
<file path=[Content_Types].xml><?xml version="1.0" encoding="utf-8"?>
<Types xmlns="http://schemas.openxmlformats.org/package/2006/content-types">
  <Default ContentType="image/png" Extension="png"/>
  <Default ContentType="image/x-emf" Extension="emf"/>
  <Default ContentType="image/jpeg" Extension="jpeg"/>
  <Default ContentType="application/vnd.openxmlformats-package.relationships+xml" Extension="rels"/>
  <Default ContentType="application/xml" Extension="xml"/>
  <Default ContentType="application/vnd.openxmlformats-officedocument.spreadsheetml.sheet" Extension="xlsx"/>
  <Override ContentType="application/vnd.openxmlformats-officedocument.presentationml.presentation.main+xml" PartName="/ppt/presentation.xml"/>
  <Override ContentType="application/vnd.openxmlformats-officedocument.presentationml.slideMaster+xml" PartName="/ppt/slideMasters/slideMaster1.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4.xml"/>
  <Override ContentType="application/vnd.openxmlformats-officedocument.presentationml.slide+xml" PartName="/ppt/slides/slide5.xml"/>
  <Override ContentType="application/vnd.openxmlformats-officedocument.presentationml.slide+xml" PartName="/ppt/slides/slide6.xml"/>
  <Override ContentType="application/vnd.openxmlformats-officedocument.presentationml.slide+xml" PartName="/ppt/slides/slide7.xml"/>
  <Override ContentType="application/vnd.openxmlformats-officedocument.presentationml.slide+xml" PartName="/ppt/slides/slide8.xml"/>
  <Override ContentType="application/vnd.openxmlformats-officedocument.presentationml.slide+xml" PartName="/ppt/slides/slide9.xml"/>
  <Override ContentType="application/vnd.openxmlformats-officedocument.presentationml.slide+xml" PartName="/ppt/slides/slide10.xml"/>
  <Override ContentType="application/vnd.openxmlformats-officedocument.presentationml.slide+xml" PartName="/ppt/slides/slide11.xml"/>
  <Override ContentType="application/vnd.openxmlformats-officedocument.presentationml.slide+xml" PartName="/ppt/slides/slide12.xml"/>
  <Override ContentType="application/vnd.openxmlformats-officedocument.presentationml.slide+xml" PartName="/ppt/slides/slide13.xml"/>
  <Override ContentType="application/vnd.openxmlformats-officedocument.presentationml.slide+xml" PartName="/ppt/slides/slide14.xml"/>
  <Override ContentType="application/vnd.openxmlformats-officedocument.presentationml.slide+xml" PartName="/ppt/slides/slide15.xml"/>
  <Override ContentType="application/vnd.openxmlformats-officedocument.presentationml.slide+xml" PartName="/ppt/slides/slide16.xml"/>
  <Override ContentType="application/vnd.openxmlformats-officedocument.presentationml.slide+xml" PartName="/ppt/slides/slide17.xml"/>
  <Override ContentType="application/vnd.openxmlformats-officedocument.presentationml.slide+xml" PartName="/ppt/slides/slide18.xml"/>
  <Override ContentType="application/vnd.openxmlformats-officedocument.presentationml.slide+xml" PartName="/ppt/slides/slide19.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22.xml"/>
  <Override ContentType="application/vnd.openxmlformats-officedocument.presentationml.slide+xml" PartName="/ppt/slides/slide23.xml"/>
  <Override ContentType="application/vnd.openxmlformats-officedocument.presentationml.slide+xml" PartName="/ppt/slides/slide24.xml"/>
  <Override ContentType="application/vnd.openxmlformats-officedocument.presentationml.slide+xml" PartName="/ppt/slides/slide25.xml"/>
  <Override ContentType="application/vnd.openxmlformats-officedocument.presentationml.slide+xml" PartName="/ppt/slides/slide26.xml"/>
  <Override ContentType="application/vnd.openxmlformats-officedocument.presentationml.slide+xml" PartName="/ppt/slides/slide27.xml"/>
  <Override ContentType="application/vnd.openxmlformats-officedocument.presentationml.slide+xml" PartName="/ppt/slides/slide28.xml"/>
  <Override ContentType="application/vnd.openxmlformats-officedocument.presentationml.slide+xml" PartName="/ppt/slides/slide29.xml"/>
  <Override ContentType="application/vnd.openxmlformats-officedocument.presentationml.slide+xml" PartName="/ppt/slides/slide30.xml"/>
  <Override ContentType="application/vnd.openxmlformats-officedocument.presentationml.slide+xml" PartName="/ppt/slides/slide31.xml"/>
  <Override ContentType="application/vnd.openxmlformats-officedocument.presentationml.slide+xml" PartName="/ppt/slides/slide32.xml"/>
  <Override ContentType="application/vnd.openxmlformats-officedocument.presentationml.slide+xml" PartName="/ppt/slides/slide33.xml"/>
  <Override ContentType="application/vnd.openxmlformats-officedocument.presentationml.slide+xml" PartName="/ppt/slides/slide34.xml"/>
  <Override ContentType="application/vnd.openxmlformats-officedocument.presentationml.slide+xml" PartName="/ppt/slides/slide35.xml"/>
  <Override ContentType="application/vnd.openxmlformats-officedocument.presentationml.slide+xml" PartName="/ppt/slides/slide36.xml"/>
  <Override ContentType="application/vnd.openxmlformats-officedocument.presentationml.slide+xml" PartName="/ppt/slides/slide37.xml"/>
  <Override ContentType="application/vnd.openxmlformats-officedocument.presentationml.slide+xml" PartName="/ppt/slides/slide38.xml"/>
  <Override ContentType="application/vnd.openxmlformats-officedocument.presentationml.slide+xml" PartName="/ppt/slides/slide39.xml"/>
  <Override ContentType="application/vnd.openxmlformats-officedocument.presentationml.slide+xml" PartName="/ppt/slides/slide40.xml"/>
  <Override ContentType="application/vnd.openxmlformats-officedocument.presentationml.slide+xml" PartName="/ppt/slides/slide41.xml"/>
  <Override ContentType="application/vnd.openxmlformats-officedocument.presentationml.slide+xml" PartName="/ppt/slides/slide42.xml"/>
  <Override ContentType="application/vnd.openxmlformats-officedocument.presentationml.slide+xml" PartName="/ppt/slides/slide43.xml"/>
  <Override ContentType="application/vnd.openxmlformats-officedocument.presentationml.slide+xml" PartName="/ppt/slides/slide44.xml"/>
  <Override ContentType="application/vnd.openxmlformats-officedocument.presentationml.slide+xml" PartName="/ppt/slides/slide45.xml"/>
  <Override ContentType="application/vnd.openxmlformats-officedocument.presentationml.slide+xml" PartName="/ppt/slides/slide46.xml"/>
  <Override ContentType="application/vnd.openxmlformats-officedocument.presentationml.slide+xml" PartName="/ppt/slides/slide47.xml"/>
  <Override ContentType="application/vnd.openxmlformats-officedocument.presentationml.slide+xml" PartName="/ppt/slides/slide48.xml"/>
  <Override ContentType="application/vnd.openxmlformats-officedocument.presentationml.slide+xml" PartName="/ppt/slides/slide49.xml"/>
  <Override ContentType="application/vnd.openxmlformats-officedocument.presentationml.slide+xml" PartName="/ppt/slides/slide50.xml"/>
  <Override ContentType="application/vnd.openxmlformats-officedocument.presentationml.slide+xml" PartName="/ppt/slides/slide51.xml"/>
  <Override ContentType="application/vnd.openxmlformats-officedocument.presentationml.slide+xml" PartName="/ppt/slides/slide52.xml"/>
  <Override ContentType="application/vnd.openxmlformats-officedocument.presentationml.slide+xml" PartName="/ppt/slides/slide53.xml"/>
  <Override ContentType="application/vnd.openxmlformats-officedocument.presentationml.slide+xml" PartName="/ppt/slides/slide54.xml"/>
  <Override ContentType="application/vnd.openxmlformats-officedocument.presentationml.slide+xml" PartName="/ppt/slides/slide55.xml"/>
  <Override ContentType="application/vnd.openxmlformats-officedocument.presentationml.slide+xml" PartName="/ppt/slides/slide56.xml"/>
  <Override ContentType="application/vnd.openxmlformats-officedocument.presentationml.slide+xml" PartName="/ppt/slides/slide57.xml"/>
  <Override ContentType="application/vnd.openxmlformats-officedocument.presentationml.slide+xml" PartName="/ppt/slides/slide58.xml"/>
  <Override ContentType="application/vnd.openxmlformats-officedocument.presentationml.slide+xml" PartName="/ppt/slides/slide59.xml"/>
  <Override ContentType="application/vnd.openxmlformats-officedocument.presentationml.slide+xml" PartName="/ppt/slides/slide60.xml"/>
  <Override ContentType="application/vnd.openxmlformats-officedocument.presentationml.slide+xml" PartName="/ppt/slides/slide61.xml"/>
  <Override ContentType="application/vnd.openxmlformats-officedocument.presentationml.slide+xml" PartName="/ppt/slides/slide62.xml"/>
  <Override ContentType="application/vnd.openxmlformats-officedocument.presentationml.slide+xml" PartName="/ppt/slides/slide63.xml"/>
  <Override ContentType="application/vnd.openxmlformats-officedocument.presentationml.slide+xml" PartName="/ppt/slides/slide64.xml"/>
  <Override ContentType="application/vnd.openxmlformats-officedocument.presentationml.slide+xml" PartName="/ppt/slides/slide65.xml"/>
  <Override ContentType="application/vnd.openxmlformats-officedocument.presentationml.slide+xml" PartName="/ppt/slides/slide66.xml"/>
  <Override ContentType="application/vnd.openxmlformats-officedocument.presentationml.slide+xml" PartName="/ppt/slides/slide67.xml"/>
  <Override ContentType="application/vnd.openxmlformats-officedocument.presentationml.slide+xml" PartName="/ppt/slides/slide68.xml"/>
  <Override ContentType="application/vnd.openxmlformats-officedocument.presentationml.slide+xml" PartName="/ppt/slides/slide69.xml"/>
  <Override ContentType="application/vnd.openxmlformats-officedocument.presentationml.slide+xml" PartName="/ppt/slides/slide70.xml"/>
  <Override ContentType="application/vnd.openxmlformats-officedocument.presentationml.slide+xml" PartName="/ppt/slides/slide71.xml"/>
  <Override ContentType="application/vnd.openxmlformats-officedocument.presentationml.slide+xml" PartName="/ppt/slides/slide72.xml"/>
  <Override ContentType="application/vnd.openxmlformats-officedocument.presentationml.slide+xml" PartName="/ppt/slides/slide73.xml"/>
  <Override ContentType="application/vnd.openxmlformats-officedocument.presentationml.slide+xml" PartName="/ppt/slides/slide74.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77.xml"/>
  <Override ContentType="application/vnd.openxmlformats-officedocument.presentationml.slide+xml" PartName="/ppt/slides/slide78.xml"/>
  <Override ContentType="application/vnd.openxmlformats-officedocument.presentationml.slide+xml" PartName="/ppt/slides/slide79.xml"/>
  <Override ContentType="application/vnd.openxmlformats-officedocument.presentationml.slide+xml" PartName="/ppt/slides/slide80.xml"/>
  <Override ContentType="application/vnd.openxmlformats-officedocument.presentationml.slide+xml" PartName="/ppt/slides/slide81.xml"/>
  <Override ContentType="application/vnd.openxmlformats-officedocument.presentationml.slide+xml" PartName="/ppt/slides/slide82.xml"/>
  <Override ContentType="application/vnd.openxmlformats-officedocument.presentationml.slide+xml" PartName="/ppt/slides/slide83.xml"/>
  <Override ContentType="application/vnd.openxmlformats-officedocument.presentationml.slide+xml" PartName="/ppt/slides/slide84.xml"/>
  <Override ContentType="application/vnd.openxmlformats-officedocument.presentationml.slide+xml" PartName="/ppt/slides/slide85.xml"/>
  <Override ContentType="application/vnd.openxmlformats-officedocument.presentationml.slide+xml" PartName="/ppt/slides/slide86.xml"/>
  <Override ContentType="application/vnd.openxmlformats-officedocument.presentationml.slide+xml" PartName="/ppt/slides/slide87.xml"/>
  <Override ContentType="application/vnd.openxmlformats-officedocument.presentationml.slide+xml" PartName="/ppt/slides/slide88.xml"/>
  <Override ContentType="application/vnd.openxmlformats-officedocument.presentationml.slide+xml" PartName="/ppt/slides/slide89.xml"/>
  <Override ContentType="application/vnd.openxmlformats-officedocument.presentationml.slide+xml" PartName="/ppt/slides/slide90.xml"/>
  <Override ContentType="application/vnd.openxmlformats-officedocument.presentationml.slide+xml" PartName="/ppt/slides/slide91.xml"/>
  <Override ContentType="application/vnd.openxmlformats-officedocument.presentationml.slide+xml" PartName="/ppt/slides/slide92.xml"/>
  <Override ContentType="application/vnd.openxmlformats-officedocument.presentationml.slide+xml" PartName="/ppt/slides/slide93.xml"/>
  <Override ContentType="application/vnd.openxmlformats-officedocument.presentationml.slide+xml" PartName="/ppt/slides/slide94.xml"/>
  <Override ContentType="application/vnd.openxmlformats-officedocument.presentationml.slide+xml" PartName="/ppt/slides/slide95.xml"/>
  <Override ContentType="application/vnd.openxmlformats-officedocument.presentationml.slide+xml" PartName="/ppt/slides/slide96.xml"/>
  <Override ContentType="application/vnd.openxmlformats-officedocument.presentationml.slide+xml" PartName="/ppt/slides/slide97.xml"/>
  <Override ContentType="application/vnd.openxmlformats-officedocument.presentationml.slide+xml" PartName="/ppt/slides/slide98.xml"/>
  <Override ContentType="application/vnd.openxmlformats-officedocument.presentationml.slide+xml" PartName="/ppt/slides/slide99.xml"/>
  <Override ContentType="application/vnd.openxmlformats-officedocument.presentationml.slide+xml" PartName="/ppt/slides/slide100.xml"/>
  <Override ContentType="application/vnd.openxmlformats-officedocument.presentationml.slide+xml" PartName="/ppt/slides/slide101.xml"/>
  <Override ContentType="application/vnd.openxmlformats-officedocument.presentationml.slide+xml" PartName="/ppt/slides/slide102.xml"/>
  <Override ContentType="application/vnd.openxmlformats-officedocument.presentationml.slide+xml" PartName="/ppt/slides/slide103.xml"/>
  <Override ContentType="application/vnd.openxmlformats-officedocument.presentationml.slide+xml" PartName="/ppt/slides/slide104.xml"/>
  <Override ContentType="application/vnd.openxmlformats-officedocument.presentationml.slide+xml" PartName="/ppt/slides/slide105.xml"/>
  <Override ContentType="application/vnd.openxmlformats-officedocument.presentationml.slide+xml" PartName="/ppt/slides/slide106.xml"/>
  <Override ContentType="application/vnd.openxmlformats-officedocument.presentationml.slide+xml" PartName="/ppt/slides/slide107.xml"/>
  <Override ContentType="application/vnd.openxmlformats-officedocument.presentationml.slide+xml" PartName="/ppt/slides/slide108.xml"/>
  <Override ContentType="application/vnd.openxmlformats-officedocument.presentationml.slide+xml" PartName="/ppt/slides/slide109.xml"/>
  <Override ContentType="application/vnd.openxmlformats-officedocument.presentationml.slide+xml" PartName="/ppt/slides/slide110.xml"/>
  <Override ContentType="application/vnd.openxmlformats-officedocument.presentationml.slide+xml" PartName="/ppt/slides/slide111.xml"/>
  <Override ContentType="application/vnd.openxmlformats-officedocument.presentationml.slide+xml" PartName="/ppt/slides/slide112.xml"/>
  <Override ContentType="application/vnd.openxmlformats-officedocument.presentationml.slide+xml" PartName="/ppt/slides/slide113.xml"/>
  <Override ContentType="application/vnd.openxmlformats-officedocument.presentationml.slide+xml" PartName="/ppt/slides/slide114.xml"/>
  <Override ContentType="application/vnd.openxmlformats-officedocument.presentationml.slide+xml" PartName="/ppt/slides/slide115.xml"/>
  <Override ContentType="application/vnd.openxmlformats-officedocument.presentationml.slide+xml" PartName="/ppt/slides/slide116.xml"/>
  <Override ContentType="application/vnd.openxmlformats-officedocument.presentationml.slide+xml" PartName="/ppt/slides/slide117.xml"/>
  <Override ContentType="application/vnd.openxmlformats-officedocument.presentationml.slide+xml" PartName="/ppt/slides/slide118.xml"/>
  <Override ContentType="application/vnd.openxmlformats-officedocument.presentationml.slide+xml" PartName="/ppt/slides/slide119.xml"/>
  <Override ContentType="application/vnd.openxmlformats-officedocument.presentationml.slide+xml" PartName="/ppt/slides/slide120.xml"/>
  <Override ContentType="application/vnd.openxmlformats-officedocument.presentationml.slide+xml" PartName="/ppt/slides/slide121.xml"/>
  <Override ContentType="application/vnd.openxmlformats-officedocument.presentationml.slide+xml" PartName="/ppt/slides/slide122.xml"/>
  <Override ContentType="application/vnd.openxmlformats-officedocument.presentationml.slide+xml" PartName="/ppt/slides/slide123.xml"/>
  <Override ContentType="application/vnd.openxmlformats-officedocument.presentationml.slide+xml" PartName="/ppt/slides/slide124.xml"/>
  <Override ContentType="application/vnd.openxmlformats-officedocument.presentationml.slide+xml" PartName="/ppt/slides/slide125.xml"/>
  <Override ContentType="application/vnd.openxmlformats-officedocument.presentationml.slide+xml" PartName="/ppt/slides/slide126.xml"/>
  <Override ContentType="application/vnd.openxmlformats-officedocument.presentationml.slide+xml" PartName="/ppt/slides/slide127.xml"/>
  <Override ContentType="application/vnd.openxmlformats-officedocument.presentationml.slide+xml" PartName="/ppt/slides/slide128.xml"/>
  <Override ContentType="application/vnd.openxmlformats-officedocument.presentationml.slide+xml" PartName="/ppt/slides/slide129.xml"/>
  <Override ContentType="application/vnd.openxmlformats-officedocument.presentationml.slide+xml" PartName="/ppt/slides/slide130.xml"/>
  <Override ContentType="application/vnd.openxmlformats-officedocument.presentationml.slide+xml" PartName="/ppt/slides/slide131.xml"/>
  <Override ContentType="application/vnd.openxmlformats-officedocument.presentationml.slide+xml" PartName="/ppt/slides/slide132.xml"/>
  <Override ContentType="application/vnd.openxmlformats-officedocument.presentationml.slide+xml" PartName="/ppt/slides/slide133.xml"/>
  <Override ContentType="application/vnd.openxmlformats-officedocument.presentationml.slide+xml" PartName="/ppt/slides/slide134.xml"/>
  <Override ContentType="application/vnd.openxmlformats-officedocument.presentationml.slide+xml" PartName="/ppt/slides/slide135.xml"/>
  <Override ContentType="application/vnd.openxmlformats-officedocument.presentationml.slide+xml" PartName="/ppt/slides/slide136.xml"/>
  <Override ContentType="application/vnd.openxmlformats-officedocument.presentationml.slide+xml" PartName="/ppt/slides/slide137.xml"/>
  <Override ContentType="application/vnd.openxmlformats-officedocument.presentationml.slide+xml" PartName="/ppt/slides/slide138.xml"/>
  <Override ContentType="application/vnd.openxmlformats-officedocument.presentationml.slide+xml" PartName="/ppt/slides/slide139.xml"/>
  <Override ContentType="application/vnd.openxmlformats-officedocument.presentationml.slide+xml" PartName="/ppt/slides/slide140.xml"/>
  <Override ContentType="application/vnd.openxmlformats-officedocument.presentationml.slide+xml" PartName="/ppt/slides/slide141.xml"/>
  <Override ContentType="application/vnd.openxmlformats-officedocument.presentationml.slide+xml" PartName="/ppt/slides/slide142.xml"/>
  <Override ContentType="application/vnd.openxmlformats-officedocument.presentationml.slide+xml" PartName="/ppt/slides/slide143.xml"/>
  <Override ContentType="application/vnd.openxmlformats-officedocument.presentationml.slide+xml" PartName="/ppt/slides/slide144.xml"/>
  <Override ContentType="application/vnd.openxmlformats-officedocument.presentationml.slide+xml" PartName="/ppt/slides/slide145.xml"/>
  <Override ContentType="application/vnd.openxmlformats-officedocument.presentationml.slide+xml" PartName="/ppt/slides/slide146.xml"/>
  <Override ContentType="application/vnd.openxmlformats-officedocument.presentationml.slide+xml" PartName="/ppt/slides/slide147.xml"/>
  <Override ContentType="application/vnd.openxmlformats-officedocument.presentationml.slide+xml" PartName="/ppt/slides/slide148.xml"/>
  <Override ContentType="application/vnd.openxmlformats-officedocument.presentationml.slide+xml" PartName="/ppt/slides/slide149.xml"/>
  <Override ContentType="application/vnd.openxmlformats-officedocument.presentationml.slide+xml" PartName="/ppt/slides/slide150.xml"/>
  <Override ContentType="application/vnd.openxmlformats-officedocument.presentationml.slide+xml" PartName="/ppt/slides/slide151.xml"/>
  <Override ContentType="application/vnd.openxmlformats-officedocument.presentationml.slide+xml" PartName="/ppt/slides/slide152.xml"/>
  <Override ContentType="application/vnd.openxmlformats-officedocument.presentationml.slide+xml" PartName="/ppt/slides/slide153.xml"/>
  <Override ContentType="application/vnd.openxmlformats-officedocument.presentationml.slide+xml" PartName="/ppt/slides/slide154.xml"/>
  <Override ContentType="application/vnd.openxmlformats-officedocument.presentationml.slide+xml" PartName="/ppt/slides/slide155.xml"/>
  <Override ContentType="application/vnd.openxmlformats-officedocument.presentationml.slide+xml" PartName="/ppt/slides/slide156.xml"/>
  <Override ContentType="application/vnd.openxmlformats-officedocument.presentationml.slide+xml" PartName="/ppt/slides/slide157.xml"/>
  <Override ContentType="application/vnd.openxmlformats-officedocument.presentationml.slide+xml" PartName="/ppt/slides/slide158.xml"/>
  <Override ContentType="application/vnd.openxmlformats-officedocument.presentationml.slide+xml" PartName="/ppt/slides/slide159.xml"/>
  <Override ContentType="application/vnd.openxmlformats-officedocument.presentationml.slide+xml" PartName="/ppt/slides/slide160.xml"/>
  <Override ContentType="application/vnd.openxmlformats-officedocument.presentationml.slide+xml" PartName="/ppt/slides/slide161.xml"/>
  <Override ContentType="application/vnd.openxmlformats-officedocument.presentationml.slide+xml" PartName="/ppt/slides/slide162.xml"/>
  <Override ContentType="application/vnd.openxmlformats-officedocument.presentationml.slide+xml" PartName="/ppt/slides/slide163.xml"/>
  <Override ContentType="application/vnd.openxmlformats-officedocument.presentationml.slide+xml" PartName="/ppt/slides/slide164.xml"/>
  <Override ContentType="application/vnd.openxmlformats-officedocument.presentationml.slide+xml" PartName="/ppt/slides/slide165.xml"/>
  <Override ContentType="application/vnd.openxmlformats-officedocument.presentationml.slide+xml" PartName="/ppt/slides/slide166.xml"/>
  <Override ContentType="application/vnd.openxmlformats-officedocument.presentationml.notesMaster+xml" PartName="/ppt/notesMasters/notesMaster1.xml"/>
  <Override ContentType="application/vnd.openxmlformats-officedocument.presentationml.handoutMaster+xml" PartName="/ppt/handoutMasters/handoutMaster1.xml"/>
  <Override ContentType="application/vnd.openxmlformats-officedocument.presentationml.tags+xml" PartName="/ppt/tags/tag1.xml"/>
  <Override ContentType="application/vnd.openxmlformats-officedocument.presentationml.presProps+xml" PartName="/ppt/presProps.xml"/>
  <Override ContentType="application/vnd.openxmlformats-officedocument.presentationml.viewProps+xml" PartName="/ppt/viewProps.xml"/>
  <Override ContentType="application/vnd.openxmlformats-officedocument.theme+xml" PartName="/ppt/theme/theme1.xml"/>
  <Override ContentType="application/vnd.openxmlformats-officedocument.presentationml.tableStyles+xml" PartName="/ppt/tableStyles.xml"/>
  <Override ContentType="application/vnd.openxmlformats-officedocument.presentationml.slideLayout+xml" PartName="/ppt/slideLayouts/slideLayout1.xml"/>
  <Override ContentType="application/vnd.openxmlformats-officedocument.presentationml.slideLayout+xml" PartName="/ppt/slideLayouts/slideLayout2.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theme+xml" PartName="/ppt/theme/theme2.xml"/>
  <Override ContentType="application/vnd.openxmlformats-officedocument.theme+xml" PartName="/ppt/theme/theme3.xml"/>
  <Override ContentType="application/vnd.openxmlformats-officedocument.presentationml.tags+xml" PartName="/ppt/tags/tag2.xml"/>
  <Override ContentType="application/vnd.openxmlformats-officedocument.presentationml.notesSlide+xml" PartName="/ppt/notesSlides/notesSlide1.xml"/>
  <Override ContentType="application/vnd.openxmlformats-officedocument.presentationml.tags+xml" PartName="/ppt/tags/tag3.xml"/>
  <Override ContentType="application/vnd.openxmlformats-officedocument.presentationml.notesSlide+xml" PartName="/ppt/notesSlides/notesSlide2.xml"/>
  <Override ContentType="application/vnd.openxmlformats-officedocument.presentationml.tags+xml" PartName="/ppt/tags/tag4.xml"/>
  <Override ContentType="application/vnd.openxmlformats-officedocument.presentationml.notesSlide+xml" PartName="/ppt/notesSlides/notesSlide3.xml"/>
  <Override ContentType="application/vnd.openxmlformats-officedocument.presentationml.tags+xml" PartName="/ppt/tags/tag5.xml"/>
  <Override ContentType="application/vnd.openxmlformats-officedocument.presentationml.notesSlide+xml" PartName="/ppt/notesSlides/notesSlide4.xml"/>
  <Override ContentType="application/vnd.openxmlformats-officedocument.presentationml.tags+xml" PartName="/ppt/tags/tag6.xml"/>
  <Override ContentType="application/vnd.openxmlformats-officedocument.presentationml.notesSlide+xml" PartName="/ppt/notesSlides/notesSlide5.xml"/>
  <Override ContentType="application/vnd.openxmlformats-officedocument.presentationml.tags+xml" PartName="/ppt/tags/tag7.xml"/>
  <Override ContentType="application/vnd.openxmlformats-officedocument.presentationml.notesSlide+xml" PartName="/ppt/notesSlides/notesSlide6.xml"/>
  <Override ContentType="application/vnd.openxmlformats-officedocument.presentationml.tags+xml" PartName="/ppt/tags/tag8.xml"/>
  <Override ContentType="application/vnd.openxmlformats-officedocument.presentationml.notesSlide+xml" PartName="/ppt/notesSlides/notesSlide7.xml"/>
  <Override ContentType="application/vnd.openxmlformats-officedocument.presentationml.tags+xml" PartName="/ppt/tags/tag9.xml"/>
  <Override ContentType="application/vnd.openxmlformats-officedocument.presentationml.notesSlide+xml" PartName="/ppt/notesSlides/notesSlide8.xml"/>
  <Override ContentType="application/vnd.openxmlformats-officedocument.presentationml.tags+xml" PartName="/ppt/tags/tag10.xml"/>
  <Override ContentType="application/vnd.openxmlformats-officedocument.presentationml.notesSlide+xml" PartName="/ppt/notesSlides/notesSlide9.xml"/>
  <Override ContentType="application/vnd.openxmlformats-officedocument.presentationml.tags+xml" PartName="/ppt/tags/tag11.xml"/>
  <Override ContentType="application/vnd.openxmlformats-officedocument.presentationml.notesSlide+xml" PartName="/ppt/notesSlides/notesSlide10.xml"/>
  <Override ContentType="application/vnd.openxmlformats-officedocument.presentationml.tags+xml" PartName="/ppt/tags/tag12.xml"/>
  <Override ContentType="application/vnd.openxmlformats-officedocument.presentationml.notesSlide+xml" PartName="/ppt/notesSlides/notesSlide11.xml"/>
  <Override ContentType="application/vnd.openxmlformats-officedocument.presentationml.tags+xml" PartName="/ppt/tags/tag13.xml"/>
  <Override ContentType="application/vnd.openxmlformats-officedocument.presentationml.notesSlide+xml" PartName="/ppt/notesSlides/notesSlide12.xml"/>
  <Override ContentType="application/vnd.openxmlformats-officedocument.presentationml.tags+xml" PartName="/ppt/tags/tag14.xml"/>
  <Override ContentType="application/vnd.openxmlformats-officedocument.presentationml.notesSlide+xml" PartName="/ppt/notesSlides/notesSlide13.xml"/>
  <Override ContentType="application/vnd.openxmlformats-officedocument.presentationml.tags+xml" PartName="/ppt/tags/tag15.xml"/>
  <Override ContentType="application/vnd.openxmlformats-officedocument.presentationml.notesSlide+xml" PartName="/ppt/notesSlides/notesSlide14.xml"/>
  <Override ContentType="application/vnd.openxmlformats-officedocument.presentationml.tags+xml" PartName="/ppt/tags/tag16.xml"/>
  <Override ContentType="application/vnd.openxmlformats-officedocument.presentationml.tags+xml" PartName="/ppt/tags/tag17.xml"/>
  <Override ContentType="application/vnd.openxmlformats-officedocument.presentationml.tags+xml" PartName="/ppt/tags/tag18.xml"/>
  <Override ContentType="application/vnd.openxmlformats-officedocument.presentationml.tags+xml" PartName="/ppt/tags/tag19.xml"/>
  <Override ContentType="application/vnd.openxmlformats-officedocument.presentationml.tags+xml" PartName="/ppt/tags/tag20.xml"/>
  <Override ContentType="application/vnd.openxmlformats-officedocument.presentationml.tags+xml" PartName="/ppt/tags/tag21.xml"/>
  <Override ContentType="application/vnd.openxmlformats-officedocument.presentationml.tags+xml" PartName="/ppt/tags/tag22.xml"/>
  <Override ContentType="application/vnd.openxmlformats-officedocument.presentationml.tags+xml" PartName="/ppt/tags/tag23.xml"/>
  <Override ContentType="application/vnd.openxmlformats-officedocument.presentationml.tags+xml" PartName="/ppt/tags/tag24.xml"/>
  <Override ContentType="application/vnd.openxmlformats-officedocument.presentationml.notesSlide+xml" PartName="/ppt/notesSlides/notesSlide15.xml"/>
  <Override ContentType="application/vnd.openxmlformats-officedocument.presentationml.tags+xml" PartName="/ppt/tags/tag25.xml"/>
  <Override ContentType="application/vnd.openxmlformats-officedocument.presentationml.notesSlide+xml" PartName="/ppt/notesSlides/notesSlide16.xml"/>
  <Override ContentType="application/vnd.openxmlformats-officedocument.presentationml.tags+xml" PartName="/ppt/tags/tag26.xml"/>
  <Override ContentType="application/vnd.openxmlformats-officedocument.presentationml.notesSlide+xml" PartName="/ppt/notesSlides/notesSlide17.xml"/>
  <Override ContentType="application/vnd.openxmlformats-officedocument.presentationml.tags+xml" PartName="/ppt/tags/tag27.xml"/>
  <Override ContentType="application/vnd.openxmlformats-officedocument.presentationml.notesSlide+xml" PartName="/ppt/notesSlides/notesSlide18.xml"/>
  <Override ContentType="application/vnd.openxmlformats-officedocument.presentationml.tags+xml" PartName="/ppt/tags/tag28.xml"/>
  <Override ContentType="application/vnd.openxmlformats-officedocument.presentationml.notesSlide+xml" PartName="/ppt/notesSlides/notesSlide19.xml"/>
  <Override ContentType="application/vnd.openxmlformats-officedocument.presentationml.tags+xml" PartName="/ppt/tags/tag29.xml"/>
  <Override ContentType="application/vnd.openxmlformats-officedocument.presentationml.notesSlide+xml" PartName="/ppt/notesSlides/notesSlide20.xml"/>
  <Override ContentType="application/vnd.openxmlformats-officedocument.presentationml.tags+xml" PartName="/ppt/tags/tag30.xml"/>
  <Override ContentType="application/vnd.openxmlformats-officedocument.presentationml.notesSlide+xml" PartName="/ppt/notesSlides/notesSlide21.xml"/>
  <Override ContentType="application/vnd.openxmlformats-officedocument.presentationml.tags+xml" PartName="/ppt/tags/tag31.xml"/>
  <Override ContentType="application/vnd.openxmlformats-officedocument.presentationml.notesSlide+xml" PartName="/ppt/notesSlides/notesSlide22.xml"/>
  <Override ContentType="application/vnd.openxmlformats-officedocument.presentationml.tags+xml" PartName="/ppt/tags/tag32.xml"/>
  <Override ContentType="application/vnd.openxmlformats-officedocument.presentationml.notesSlide+xml" PartName="/ppt/notesSlides/notesSlide23.xml"/>
  <Override ContentType="application/vnd.openxmlformats-officedocument.presentationml.tags+xml" PartName="/ppt/tags/tag33.xml"/>
  <Override ContentType="application/vnd.openxmlformats-officedocument.presentationml.notesSlide+xml" PartName="/ppt/notesSlides/notesSlide24.xml"/>
  <Override ContentType="application/vnd.openxmlformats-officedocument.presentationml.tags+xml" PartName="/ppt/tags/tag34.xml"/>
  <Override ContentType="application/vnd.openxmlformats-officedocument.presentationml.notesSlide+xml" PartName="/ppt/notesSlides/notesSlide25.xml"/>
  <Override ContentType="application/vnd.openxmlformats-officedocument.presentationml.tags+xml" PartName="/ppt/tags/tag35.xml"/>
  <Override ContentType="application/vnd.openxmlformats-officedocument.presentationml.notesSlide+xml" PartName="/ppt/notesSlides/notesSlide26.xml"/>
  <Override ContentType="application/vnd.openxmlformats-officedocument.presentationml.tags+xml" PartName="/ppt/tags/tag36.xml"/>
  <Override ContentType="application/vnd.openxmlformats-officedocument.presentationml.tags+xml" PartName="/ppt/tags/tag37.xml"/>
  <Override ContentType="application/vnd.openxmlformats-officedocument.presentationml.tags+xml" PartName="/ppt/tags/tag38.xml"/>
  <Override ContentType="application/vnd.openxmlformats-officedocument.presentationml.tags+xml" PartName="/ppt/tags/tag39.xml"/>
  <Override ContentType="application/vnd.openxmlformats-officedocument.presentationml.tags+xml" PartName="/ppt/tags/tag40.xml"/>
  <Override ContentType="application/vnd.openxmlformats-officedocument.presentationml.tags+xml" PartName="/ppt/tags/tag41.xml"/>
  <Override ContentType="application/vnd.openxmlformats-officedocument.presentationml.tags+xml" PartName="/ppt/tags/tag42.xml"/>
  <Override ContentType="application/vnd.openxmlformats-officedocument.presentationml.tags+xml" PartName="/ppt/tags/tag43.xml"/>
  <Override ContentType="application/vnd.openxmlformats-officedocument.presentationml.tags+xml" PartName="/ppt/tags/tag44.xml"/>
  <Override ContentType="application/vnd.openxmlformats-officedocument.presentationml.tags+xml" PartName="/ppt/tags/tag45.xml"/>
  <Override ContentType="application/vnd.openxmlformats-officedocument.presentationml.tags+xml" PartName="/ppt/tags/tag46.xml"/>
  <Override ContentType="application/vnd.openxmlformats-officedocument.presentationml.tags+xml" PartName="/ppt/tags/tag47.xml"/>
  <Override ContentType="application/vnd.openxmlformats-officedocument.presentationml.tags+xml" PartName="/ppt/tags/tag48.xml"/>
  <Override ContentType="application/vnd.openxmlformats-officedocument.presentationml.tags+xml" PartName="/ppt/tags/tag49.xml"/>
  <Override ContentType="application/vnd.openxmlformats-officedocument.presentationml.tags+xml" PartName="/ppt/tags/tag50.xml"/>
  <Override ContentType="application/vnd.openxmlformats-officedocument.presentationml.tags+xml" PartName="/ppt/tags/tag51.xml"/>
  <Override ContentType="application/vnd.openxmlformats-officedocument.presentationml.tags+xml" PartName="/ppt/tags/tag52.xml"/>
  <Override ContentType="application/vnd.openxmlformats-officedocument.presentationml.tags+xml" PartName="/ppt/tags/tag53.xml"/>
  <Override ContentType="application/vnd.openxmlformats-officedocument.presentationml.tags+xml" PartName="/ppt/tags/tag54.xml"/>
  <Override ContentType="application/vnd.openxmlformats-officedocument.presentationml.tags+xml" PartName="/ppt/tags/tag55.xml"/>
  <Override ContentType="application/vnd.openxmlformats-officedocument.presentationml.tags+xml" PartName="/ppt/tags/tag56.xml"/>
  <Override ContentType="application/vnd.openxmlformats-officedocument.presentationml.tags+xml" PartName="/ppt/tags/tag57.xml"/>
  <Override ContentType="application/vnd.openxmlformats-officedocument.presentationml.tags+xml" PartName="/ppt/tags/tag58.xml"/>
  <Override ContentType="application/vnd.openxmlformats-officedocument.presentationml.tags+xml" PartName="/ppt/tags/tag59.xml"/>
  <Override ContentType="application/vnd.openxmlformats-officedocument.presentationml.tags+xml" PartName="/ppt/tags/tag60.xml"/>
  <Override ContentType="application/vnd.openxmlformats-officedocument.presentationml.tags+xml" PartName="/ppt/tags/tag61.xml"/>
  <Override ContentType="application/vnd.openxmlformats-officedocument.presentationml.tags+xml" PartName="/ppt/tags/tag62.xml"/>
  <Override ContentType="application/vnd.openxmlformats-officedocument.presentationml.tags+xml" PartName="/ppt/tags/tag63.xml"/>
  <Override ContentType="application/vnd.openxmlformats-officedocument.presentationml.tags+xml" PartName="/ppt/tags/tag64.xml"/>
  <Override ContentType="application/vnd.openxmlformats-officedocument.presentationml.tags+xml" PartName="/ppt/tags/tag65.xml"/>
  <Override ContentType="application/vnd.openxmlformats-officedocument.presentationml.tags+xml" PartName="/ppt/tags/tag66.xml"/>
  <Override ContentType="application/vnd.openxmlformats-officedocument.presentationml.tags+xml" PartName="/ppt/tags/tag67.xml"/>
  <Override ContentType="application/vnd.openxmlformats-officedocument.presentationml.tags+xml" PartName="/ppt/tags/tag68.xml"/>
  <Override ContentType="application/vnd.openxmlformats-officedocument.presentationml.tags+xml" PartName="/ppt/tags/tag69.xml"/>
  <Override ContentType="application/vnd.openxmlformats-officedocument.presentationml.tags+xml" PartName="/ppt/tags/tag70.xml"/>
  <Override ContentType="application/vnd.openxmlformats-officedocument.presentationml.tags+xml" PartName="/ppt/tags/tag71.xml"/>
  <Override ContentType="application/vnd.openxmlformats-officedocument.presentationml.tags+xml" PartName="/ppt/tags/tag72.xml"/>
  <Override ContentType="application/vnd.openxmlformats-officedocument.presentationml.tags+xml" PartName="/ppt/tags/tag73.xml"/>
  <Override ContentType="application/vnd.openxmlformats-officedocument.presentationml.tags+xml" PartName="/ppt/tags/tag74.xml"/>
  <Override ContentType="application/vnd.openxmlformats-officedocument.presentationml.tags+xml" PartName="/ppt/tags/tag75.xml"/>
  <Override ContentType="application/vnd.openxmlformats-officedocument.presentationml.tags+xml" PartName="/ppt/tags/tag76.xml"/>
  <Override ContentType="application/vnd.openxmlformats-officedocument.presentationml.tags+xml" PartName="/ppt/tags/tag77.xml"/>
  <Override ContentType="application/vnd.openxmlformats-officedocument.presentationml.tags+xml" PartName="/ppt/tags/tag78.xml"/>
  <Override ContentType="application/vnd.openxmlformats-officedocument.presentationml.tags+xml" PartName="/ppt/tags/tag79.xml"/>
  <Override ContentType="application/vnd.openxmlformats-officedocument.presentationml.tags+xml" PartName="/ppt/tags/tag80.xml"/>
  <Override ContentType="application/vnd.openxmlformats-officedocument.presentationml.tags+xml" PartName="/ppt/tags/tag81.xml"/>
  <Override ContentType="application/vnd.openxmlformats-officedocument.presentationml.tags+xml" PartName="/ppt/tags/tag82.xml"/>
  <Override ContentType="application/vnd.openxmlformats-officedocument.presentationml.tags+xml" PartName="/ppt/tags/tag83.xml"/>
  <Override ContentType="application/vnd.openxmlformats-officedocument.presentationml.tags+xml" PartName="/ppt/tags/tag84.xml"/>
  <Override ContentType="application/vnd.openxmlformats-officedocument.presentationml.tags+xml" PartName="/ppt/tags/tag85.xml"/>
  <Override ContentType="application/vnd.openxmlformats-officedocument.presentationml.notesSlide+xml" PartName="/ppt/notesSlides/notesSlide27.xml"/>
  <Override ContentType="application/vnd.openxmlformats-officedocument.presentationml.tags+xml" PartName="/ppt/tags/tag86.xml"/>
  <Override ContentType="application/vnd.openxmlformats-officedocument.presentationml.tags+xml" PartName="/ppt/tags/tag87.xml"/>
  <Override ContentType="application/vnd.openxmlformats-officedocument.presentationml.tags+xml" PartName="/ppt/tags/tag88.xml"/>
  <Override ContentType="application/vnd.openxmlformats-officedocument.presentationml.tags+xml" PartName="/ppt/tags/tag89.xml"/>
  <Override ContentType="application/vnd.openxmlformats-officedocument.presentationml.tags+xml" PartName="/ppt/tags/tag90.xml"/>
  <Override ContentType="application/vnd.openxmlformats-officedocument.presentationml.tags+xml" PartName="/ppt/tags/tag91.xml"/>
  <Override ContentType="application/vnd.openxmlformats-officedocument.presentationml.tags+xml" PartName="/ppt/tags/tag92.xml"/>
  <Override ContentType="application/vnd.openxmlformats-officedocument.presentationml.tags+xml" PartName="/ppt/tags/tag93.xml"/>
  <Override ContentType="application/vnd.openxmlformats-officedocument.presentationml.notesSlide+xml" PartName="/ppt/notesSlides/notesSlide28.xml"/>
  <Override ContentType="application/vnd.openxmlformats-officedocument.presentationml.tags+xml" PartName="/ppt/tags/tag94.xml"/>
  <Override ContentType="application/vnd.openxmlformats-officedocument.presentationml.tags+xml" PartName="/ppt/tags/tag95.xml"/>
  <Override ContentType="application/vnd.openxmlformats-officedocument.presentationml.tags+xml" PartName="/ppt/tags/tag96.xml"/>
  <Override ContentType="application/vnd.openxmlformats-officedocument.presentationml.tags+xml" PartName="/ppt/tags/tag97.xml"/>
  <Override ContentType="application/vnd.openxmlformats-officedocument.presentationml.tags+xml" PartName="/ppt/tags/tag98.xml"/>
  <Override ContentType="application/vnd.openxmlformats-officedocument.presentationml.tags+xml" PartName="/ppt/tags/tag99.xml"/>
  <Override ContentType="application/vnd.openxmlformats-officedocument.presentationml.tags+xml" PartName="/ppt/tags/tag100.xml"/>
  <Override ContentType="application/vnd.openxmlformats-officedocument.presentationml.tags+xml" PartName="/ppt/tags/tag101.xml"/>
  <Override ContentType="application/vnd.openxmlformats-officedocument.presentationml.tags+xml" PartName="/ppt/tags/tag102.xml"/>
  <Override ContentType="application/vnd.openxmlformats-officedocument.presentationml.tags+xml" PartName="/ppt/tags/tag103.xml"/>
  <Override ContentType="application/vnd.openxmlformats-officedocument.presentationml.tags+xml" PartName="/ppt/tags/tag104.xml"/>
  <Override ContentType="application/vnd.openxmlformats-officedocument.presentationml.notesSlide+xml" PartName="/ppt/notesSlides/notesSlide29.xml"/>
  <Override ContentType="application/vnd.openxmlformats-officedocument.presentationml.tags+xml" PartName="/ppt/tags/tag105.xml"/>
  <Override ContentType="application/vnd.openxmlformats-officedocument.presentationml.tags+xml" PartName="/ppt/tags/tag106.xml"/>
  <Override ContentType="application/vnd.openxmlformats-officedocument.presentationml.tags+xml" PartName="/ppt/tags/tag107.xml"/>
  <Override ContentType="application/vnd.openxmlformats-officedocument.presentationml.tags+xml" PartName="/ppt/tags/tag108.xml"/>
  <Override ContentType="application/vnd.openxmlformats-officedocument.presentationml.notesSlide+xml" PartName="/ppt/notesSlides/notesSlide30.xml"/>
  <Override ContentType="application/vnd.openxmlformats-officedocument.presentationml.tags+xml" PartName="/ppt/tags/tag109.xml"/>
  <Override ContentType="application/vnd.openxmlformats-officedocument.presentationml.notesSlide+xml" PartName="/ppt/notesSlides/notesSlide31.xml"/>
  <Override ContentType="application/vnd.openxmlformats-officedocument.presentationml.tags+xml" PartName="/ppt/tags/tag110.xml"/>
  <Override ContentType="application/vnd.openxmlformats-officedocument.presentationml.notesSlide+xml" PartName="/ppt/notesSlides/notesSlide32.xml"/>
  <Override ContentType="application/vnd.openxmlformats-officedocument.presentationml.tags+xml" PartName="/ppt/tags/tag111.xml"/>
  <Override ContentType="application/vnd.openxmlformats-officedocument.presentationml.notesSlide+xml" PartName="/ppt/notesSlides/notesSlide33.xml"/>
  <Override ContentType="application/vnd.openxmlformats-officedocument.presentationml.tags+xml" PartName="/ppt/tags/tag112.xml"/>
  <Override ContentType="application/vnd.openxmlformats-officedocument.presentationml.notesSlide+xml" PartName="/ppt/notesSlides/notesSlide34.xml"/>
  <Override ContentType="application/vnd.openxmlformats-officedocument.presentationml.tags+xml" PartName="/ppt/tags/tag113.xml"/>
  <Override ContentType="application/vnd.openxmlformats-officedocument.presentationml.notesSlide+xml" PartName="/ppt/notesSlides/notesSlide35.xml"/>
  <Override ContentType="application/vnd.openxmlformats-officedocument.presentationml.tags+xml" PartName="/ppt/tags/tag114.xml"/>
  <Override ContentType="application/vnd.openxmlformats-officedocument.presentationml.notesSlide+xml" PartName="/ppt/notesSlides/notesSlide36.xml"/>
  <Override ContentType="application/vnd.openxmlformats-officedocument.presentationml.tags+xml" PartName="/ppt/tags/tag115.xml"/>
  <Override ContentType="application/vnd.openxmlformats-officedocument.presentationml.notesSlide+xml" PartName="/ppt/notesSlides/notesSlide37.xml"/>
  <Override ContentType="application/vnd.openxmlformats-officedocument.presentationml.tags+xml" PartName="/ppt/tags/tag116.xml"/>
  <Override ContentType="application/vnd.openxmlformats-officedocument.presentationml.notesSlide+xml" PartName="/ppt/notesSlides/notesSlide38.xml"/>
  <Override ContentType="application/vnd.openxmlformats-officedocument.presentationml.tags+xml" PartName="/ppt/tags/tag117.xml"/>
  <Override ContentType="application/vnd.openxmlformats-officedocument.presentationml.notesSlide+xml" PartName="/ppt/notesSlides/notesSlide39.xml"/>
  <Override ContentType="application/vnd.openxmlformats-officedocument.presentationml.tags+xml" PartName="/ppt/tags/tag118.xml"/>
  <Override ContentType="application/vnd.openxmlformats-officedocument.presentationml.tags+xml" PartName="/ppt/tags/tag119.xml"/>
  <Override ContentType="application/vnd.openxmlformats-officedocument.presentationml.tags+xml" PartName="/ppt/tags/tag120.xml"/>
  <Override ContentType="application/vnd.openxmlformats-officedocument.presentationml.tags+xml" PartName="/ppt/tags/tag121.xml"/>
  <Override ContentType="application/vnd.openxmlformats-officedocument.presentationml.tags+xml" PartName="/ppt/tags/tag122.xml"/>
  <Override ContentType="application/vnd.openxmlformats-officedocument.presentationml.notesSlide+xml" PartName="/ppt/notesSlides/notesSlide40.xml"/>
  <Override ContentType="application/vnd.openxmlformats-officedocument.presentationml.tags+xml" PartName="/ppt/tags/tag123.xml"/>
  <Override ContentType="application/vnd.openxmlformats-officedocument.presentationml.tags+xml" PartName="/ppt/tags/tag124.xml"/>
  <Override ContentType="application/vnd.openxmlformats-officedocument.presentationml.tags+xml" PartName="/ppt/tags/tag125.xml"/>
  <Override ContentType="application/vnd.openxmlformats-officedocument.presentationml.tags+xml" PartName="/ppt/tags/tag126.xml"/>
  <Override ContentType="application/vnd.openxmlformats-officedocument.presentationml.tags+xml" PartName="/ppt/tags/tag127.xml"/>
  <Override ContentType="application/vnd.openxmlformats-officedocument.presentationml.tags+xml" PartName="/ppt/tags/tag128.xml"/>
  <Override ContentType="application/vnd.openxmlformats-officedocument.presentationml.tags+xml" PartName="/ppt/tags/tag129.xml"/>
  <Override ContentType="application/vnd.openxmlformats-officedocument.presentationml.tags+xml" PartName="/ppt/tags/tag130.xml"/>
  <Override ContentType="application/vnd.openxmlformats-officedocument.presentationml.tags+xml" PartName="/ppt/tags/tag131.xml"/>
  <Override ContentType="application/vnd.openxmlformats-officedocument.presentationml.tags+xml" PartName="/ppt/tags/tag132.xml"/>
  <Override ContentType="application/vnd.openxmlformats-officedocument.presentationml.tags+xml" PartName="/ppt/tags/tag133.xml"/>
  <Override ContentType="application/vnd.openxmlformats-officedocument.presentationml.tags+xml" PartName="/ppt/tags/tag134.xml"/>
  <Override ContentType="application/vnd.openxmlformats-officedocument.presentationml.tags+xml" PartName="/ppt/tags/tag135.xml"/>
  <Override ContentType="application/vnd.openxmlformats-officedocument.presentationml.tags+xml" PartName="/ppt/tags/tag136.xml"/>
  <Override ContentType="application/vnd.openxmlformats-officedocument.presentationml.tags+xml" PartName="/ppt/tags/tag137.xml"/>
  <Override ContentType="application/vnd.openxmlformats-officedocument.presentationml.tags+xml" PartName="/ppt/tags/tag138.xml"/>
  <Override ContentType="application/vnd.openxmlformats-officedocument.presentationml.tags+xml" PartName="/ppt/tags/tag139.xml"/>
  <Override ContentType="application/vnd.openxmlformats-officedocument.presentationml.tags+xml" PartName="/ppt/tags/tag140.xml"/>
  <Override ContentType="application/vnd.openxmlformats-officedocument.presentationml.tags+xml" PartName="/ppt/tags/tag141.xml"/>
  <Override ContentType="application/vnd.openxmlformats-officedocument.presentationml.tags+xml" PartName="/ppt/tags/tag142.xml"/>
  <Override ContentType="application/vnd.openxmlformats-officedocument.presentationml.tags+xml" PartName="/ppt/tags/tag143.xml"/>
  <Override ContentType="application/vnd.openxmlformats-officedocument.presentationml.notesSlide+xml" PartName="/ppt/notesSlides/notesSlide41.xml"/>
  <Override ContentType="application/vnd.openxmlformats-officedocument.presentationml.tags+xml" PartName="/ppt/tags/tag144.xml"/>
  <Override ContentType="application/vnd.openxmlformats-officedocument.presentationml.notesSlide+xml" PartName="/ppt/notesSlides/notesSlide42.xml"/>
  <Override ContentType="application/vnd.openxmlformats-officedocument.presentationml.tags+xml" PartName="/ppt/tags/tag145.xml"/>
  <Override ContentType="application/vnd.openxmlformats-officedocument.presentationml.notesSlide+xml" PartName="/ppt/notesSlides/notesSlide43.xml"/>
  <Override ContentType="application/vnd.openxmlformats-officedocument.presentationml.tags+xml" PartName="/ppt/tags/tag146.xml"/>
  <Override ContentType="application/vnd.openxmlformats-officedocument.presentationml.notesSlide+xml" PartName="/ppt/notesSlides/notesSlide44.xml"/>
  <Override ContentType="application/vnd.openxmlformats-officedocument.presentationml.tags+xml" PartName="/ppt/tags/tag147.xml"/>
  <Override ContentType="application/vnd.openxmlformats-officedocument.presentationml.notesSlide+xml" PartName="/ppt/notesSlides/notesSlide45.xml"/>
  <Override ContentType="application/vnd.openxmlformats-officedocument.presentationml.tags+xml" PartName="/ppt/tags/tag148.xml"/>
  <Override ContentType="application/vnd.openxmlformats-officedocument.presentationml.notesSlide+xml" PartName="/ppt/notesSlides/notesSlide46.xml"/>
  <Override ContentType="application/vnd.openxmlformats-officedocument.presentationml.tags+xml" PartName="/ppt/tags/tag149.xml"/>
  <Override ContentType="application/vnd.openxmlformats-officedocument.presentationml.notesSlide+xml" PartName="/ppt/notesSlides/notesSlide47.xml"/>
  <Override ContentType="application/vnd.openxmlformats-officedocument.presentationml.tags+xml" PartName="/ppt/tags/tag150.xml"/>
  <Override ContentType="application/vnd.openxmlformats-officedocument.presentationml.notesSlide+xml" PartName="/ppt/notesSlides/notesSlide48.xml"/>
  <Override ContentType="application/vnd.openxmlformats-officedocument.presentationml.tags+xml" PartName="/ppt/tags/tag151.xml"/>
  <Override ContentType="application/vnd.openxmlformats-officedocument.presentationml.notesSlide+xml" PartName="/ppt/notesSlides/notesSlide49.xml"/>
  <Override ContentType="application/vnd.openxmlformats-officedocument.presentationml.tags+xml" PartName="/ppt/tags/tag152.xml"/>
  <Override ContentType="application/vnd.openxmlformats-officedocument.presentationml.notesSlide+xml" PartName="/ppt/notesSlides/notesSlide50.xml"/>
  <Override ContentType="application/vnd.openxmlformats-officedocument.presentationml.tags+xml" PartName="/ppt/tags/tag153.xml"/>
  <Override ContentType="application/vnd.openxmlformats-officedocument.presentationml.notesSlide+xml" PartName="/ppt/notesSlides/notesSlide51.xml"/>
  <Override ContentType="application/vnd.openxmlformats-officedocument.presentationml.tags+xml" PartName="/ppt/tags/tag154.xml"/>
  <Override ContentType="application/vnd.openxmlformats-officedocument.presentationml.notesSlide+xml" PartName="/ppt/notesSlides/notesSlide52.xml"/>
  <Override ContentType="application/vnd.openxmlformats-officedocument.presentationml.tags+xml" PartName="/ppt/tags/tag155.xml"/>
  <Override ContentType="application/vnd.openxmlformats-officedocument.presentationml.notesSlide+xml" PartName="/ppt/notesSlides/notesSlide53.xml"/>
  <Override ContentType="application/vnd.openxmlformats-officedocument.presentationml.tags+xml" PartName="/ppt/tags/tag156.xml"/>
  <Override ContentType="application/vnd.openxmlformats-officedocument.presentationml.notesSlide+xml" PartName="/ppt/notesSlides/notesSlide54.xml"/>
  <Override ContentType="application/vnd.openxmlformats-officedocument.presentationml.tags+xml" PartName="/ppt/tags/tag157.xml"/>
  <Override ContentType="application/vnd.openxmlformats-officedocument.presentationml.notesSlide+xml" PartName="/ppt/notesSlides/notesSlide55.xml"/>
  <Override ContentType="application/vnd.openxmlformats-officedocument.presentationml.tags+xml" PartName="/ppt/tags/tag158.xml"/>
  <Override ContentType="application/vnd.openxmlformats-officedocument.presentationml.tags+xml" PartName="/ppt/tags/tag159.xml"/>
  <Override ContentType="application/vnd.openxmlformats-officedocument.presentationml.tags+xml" PartName="/ppt/tags/tag160.xml"/>
  <Override ContentType="application/vnd.openxmlformats-officedocument.presentationml.tags+xml" PartName="/ppt/tags/tag161.xml"/>
  <Override ContentType="application/vnd.openxmlformats-officedocument.presentationml.tags+xml" PartName="/ppt/tags/tag162.xml"/>
  <Override ContentType="application/vnd.openxmlformats-officedocument.presentationml.tags+xml" PartName="/ppt/tags/tag163.xml"/>
  <Override ContentType="application/vnd.openxmlformats-officedocument.presentationml.tags+xml" PartName="/ppt/tags/tag164.xml"/>
  <Override ContentType="application/vnd.openxmlformats-officedocument.presentationml.tags+xml" PartName="/ppt/tags/tag165.xml"/>
  <Override ContentType="application/vnd.openxmlformats-officedocument.presentationml.tags+xml" PartName="/ppt/tags/tag166.xml"/>
  <Override ContentType="application/vnd.openxmlformats-officedocument.presentationml.tags+xml" PartName="/ppt/tags/tag167.xml"/>
  <Override ContentType="application/vnd.openxmlformats-officedocument.presentationml.notesSlide+xml" PartName="/ppt/notesSlides/notesSlide56.xml"/>
  <Override ContentType="application/vnd.openxmlformats-officedocument.presentationml.tags+xml" PartName="/ppt/tags/tag168.xml"/>
  <Override ContentType="application/vnd.openxmlformats-officedocument.presentationml.notesSlide+xml" PartName="/ppt/notesSlides/notesSlide57.xml"/>
  <Override ContentType="application/vnd.openxmlformats-officedocument.presentationml.tags+xml" PartName="/ppt/tags/tag169.xml"/>
  <Override ContentType="application/vnd.openxmlformats-officedocument.presentationml.notesSlide+xml" PartName="/ppt/notesSlides/notesSlide58.xml"/>
  <Override ContentType="application/vnd.openxmlformats-officedocument.presentationml.tags+xml" PartName="/ppt/tags/tag170.xml"/>
  <Override ContentType="application/vnd.openxmlformats-officedocument.presentationml.notesSlide+xml" PartName="/ppt/notesSlides/notesSlide59.xml"/>
  <Override ContentType="application/vnd.openxmlformats-officedocument.presentationml.tags+xml" PartName="/ppt/tags/tag171.xml"/>
  <Override ContentType="application/vnd.openxmlformats-officedocument.presentationml.notesSlide+xml" PartName="/ppt/notesSlides/notesSlide60.xml"/>
  <Override ContentType="application/vnd.openxmlformats-officedocument.presentationml.tags+xml" PartName="/ppt/tags/tag172.xml"/>
  <Override ContentType="application/vnd.openxmlformats-officedocument.presentationml.notesSlide+xml" PartName="/ppt/notesSlides/notesSlide61.xml"/>
  <Override ContentType="application/vnd.openxmlformats-officedocument.presentationml.tags+xml" PartName="/ppt/tags/tag173.xml"/>
  <Override ContentType="application/vnd.openxmlformats-officedocument.presentationml.notesSlide+xml" PartName="/ppt/notesSlides/notesSlide62.xml"/>
  <Override ContentType="application/vnd.openxmlformats-officedocument.presentationml.tags+xml" PartName="/ppt/tags/tag174.xml"/>
  <Override ContentType="application/vnd.openxmlformats-officedocument.presentationml.notesSlide+xml" PartName="/ppt/notesSlides/notesSlide63.xml"/>
  <Override ContentType="application/vnd.openxmlformats-officedocument.presentationml.tags+xml" PartName="/ppt/tags/tag175.xml"/>
  <Override ContentType="application/vnd.openxmlformats-officedocument.presentationml.notesSlide+xml" PartName="/ppt/notesSlides/notesSlide64.xml"/>
  <Override ContentType="application/vnd.openxmlformats-officedocument.presentationml.tags+xml" PartName="/ppt/tags/tag176.xml"/>
  <Override ContentType="application/vnd.openxmlformats-officedocument.presentationml.notesSlide+xml" PartName="/ppt/notesSlides/notesSlide65.xml"/>
  <Override ContentType="application/vnd.openxmlformats-officedocument.drawingml.chart+xml" PartName="/ppt/charts/chart1.xml"/>
  <Override ContentType="application/vnd.openxmlformats-officedocument.presentationml.tags+xml" PartName="/ppt/tags/tag177.xml"/>
  <Override ContentType="application/vnd.openxmlformats-officedocument.presentationml.notesSlide+xml" PartName="/ppt/notesSlides/notesSlide66.xml"/>
  <Override ContentType="application/vnd.openxmlformats-officedocument.presentationml.tags+xml" PartName="/ppt/tags/tag178.xml"/>
  <Override ContentType="application/vnd.openxmlformats-officedocument.presentationml.notesSlide+xml" PartName="/ppt/notesSlides/notesSlide67.xml"/>
  <Override ContentType="application/vnd.openxmlformats-officedocument.presentationml.tags+xml" PartName="/ppt/tags/tag179.xml"/>
  <Override ContentType="application/vnd.openxmlformats-officedocument.presentationml.notesSlide+xml" PartName="/ppt/notesSlides/notesSlide68.xml"/>
  <Override ContentType="application/vnd.openxmlformats-officedocument.drawingml.chart+xml" PartName="/ppt/charts/chart2.xml"/>
  <Override ContentType="application/vnd.openxmlformats-officedocument.drawingml.chart+xml" PartName="/ppt/charts/chart3.xml"/>
  <Override ContentType="application/vnd.openxmlformats-officedocument.drawingml.chart+xml" PartName="/ppt/charts/chart4.xml"/>
  <Override ContentType="application/vnd.openxmlformats-officedocument.presentationml.tags+xml" PartName="/ppt/tags/tag180.xml"/>
  <Override ContentType="application/vnd.openxmlformats-officedocument.presentationml.notesSlide+xml" PartName="/ppt/notesSlides/notesSlide69.xml"/>
  <Override ContentType="application/vnd.openxmlformats-officedocument.drawingml.chart+xml" PartName="/ppt/charts/chart5.xml"/>
  <Override ContentType="application/vnd.openxmlformats-officedocument.presentationml.tags+xml" PartName="/ppt/tags/tag181.xml"/>
  <Override ContentType="application/vnd.openxmlformats-officedocument.presentationml.notesSlide+xml" PartName="/ppt/notesSlides/notesSlide70.xml"/>
  <Override ContentType="application/vnd.openxmlformats-officedocument.drawingml.chart+xml" PartName="/ppt/charts/chart6.xml"/>
  <Override ContentType="application/vnd.openxmlformats-officedocument.drawingml.chart+xml" PartName="/ppt/charts/chart7.xml"/>
  <Override ContentType="application/vnd.openxmlformats-officedocument.drawingml.chart+xml" PartName="/ppt/charts/chart8.xml"/>
  <Override ContentType="application/vnd.openxmlformats-officedocument.presentationml.tags+xml" PartName="/ppt/tags/tag182.xml"/>
  <Override ContentType="application/vnd.openxmlformats-officedocument.presentationml.notesSlide+xml" PartName="/ppt/notesSlides/notesSlide71.xml"/>
  <Override ContentType="application/vnd.openxmlformats-officedocument.drawingml.chart+xml" PartName="/ppt/charts/chart9.xml"/>
  <Override ContentType="application/vnd.openxmlformats-officedocument.presentationml.tags+xml" PartName="/ppt/tags/tag183.xml"/>
  <Override ContentType="application/vnd.openxmlformats-officedocument.presentationml.notesSlide+xml" PartName="/ppt/notesSlides/notesSlide72.xml"/>
  <Override ContentType="application/vnd.openxmlformats-officedocument.drawingml.chart+xml" PartName="/ppt/charts/chart10.xml"/>
  <Override ContentType="application/vnd.openxmlformats-officedocument.drawingml.chart+xml" PartName="/ppt/charts/chart11.xml"/>
  <Override ContentType="application/vnd.openxmlformats-officedocument.presentationml.tags+xml" PartName="/ppt/tags/tag184.xml"/>
  <Override ContentType="application/vnd.openxmlformats-officedocument.presentationml.notesSlide+xml" PartName="/ppt/notesSlides/notesSlide73.xml"/>
  <Override ContentType="application/vnd.openxmlformats-officedocument.presentationml.tags+xml" PartName="/ppt/tags/tag185.xml"/>
  <Override ContentType="application/vnd.openxmlformats-officedocument.presentationml.notesSlide+xml" PartName="/ppt/notesSlides/notesSlide74.xml"/>
  <Override ContentType="application/vnd.openxmlformats-officedocument.presentationml.tags+xml" PartName="/ppt/tags/tag186.xml"/>
  <Override ContentType="application/vnd.openxmlformats-officedocument.presentationml.notesSlide+xml" PartName="/ppt/notesSlides/notesSlide75.xml"/>
  <Override ContentType="application/vnd.openxmlformats-officedocument.presentationml.tags+xml" PartName="/ppt/tags/tag187.xml"/>
  <Override ContentType="application/vnd.openxmlformats-officedocument.presentationml.notesSlide+xml" PartName="/ppt/notesSlides/notesSlide76.xml"/>
  <Override ContentType="application/vnd.openxmlformats-officedocument.presentationml.tags+xml" PartName="/ppt/tags/tag188.xml"/>
  <Override ContentType="application/vnd.openxmlformats-officedocument.presentationml.tags+xml" PartName="/ppt/tags/tag189.xml"/>
  <Override ContentType="application/vnd.openxmlformats-officedocument.presentationml.notesSlide+xml" PartName="/ppt/notesSlides/notesSlide77.xml"/>
  <Override ContentType="application/vnd.openxmlformats-officedocument.presentationml.tags+xml" PartName="/ppt/tags/tag190.xml"/>
  <Override ContentType="application/vnd.openxmlformats-officedocument.presentationml.notesSlide+xml" PartName="/ppt/notesSlides/notesSlide78.xml"/>
  <Override ContentType="application/vnd.openxmlformats-officedocument.presentationml.tags+xml" PartName="/ppt/tags/tag191.xml"/>
  <Override ContentType="application/vnd.openxmlformats-officedocument.presentationml.notesSlide+xml" PartName="/ppt/notesSlides/notesSlide79.xml"/>
  <Override ContentType="application/vnd.openxmlformats-officedocument.presentationml.tags+xml" PartName="/ppt/tags/tag192.xml"/>
  <Override ContentType="application/vnd.openxmlformats-officedocument.presentationml.notesSlide+xml" PartName="/ppt/notesSlides/notesSlide80.xml"/>
  <Override ContentType="application/vnd.openxmlformats-officedocument.presentationml.tags+xml" PartName="/ppt/tags/tag193.xml"/>
  <Override ContentType="application/vnd.openxmlformats-officedocument.presentationml.notesSlide+xml" PartName="/ppt/notesSlides/notesSlide81.xml"/>
  <Override ContentType="application/vnd.openxmlformats-officedocument.presentationml.tags+xml" PartName="/ppt/tags/tag194.xml"/>
  <Override ContentType="application/vnd.openxmlformats-officedocument.presentationml.notesSlide+xml" PartName="/ppt/notesSlides/notesSlide82.xml"/>
  <Override ContentType="application/vnd.openxmlformats-officedocument.presentationml.tags+xml" PartName="/ppt/tags/tag195.xml"/>
  <Override ContentType="application/vnd.openxmlformats-officedocument.presentationml.notesSlide+xml" PartName="/ppt/notesSlides/notesSlide83.xml"/>
  <Override ContentType="application/vnd.openxmlformats-officedocument.presentationml.tags+xml" PartName="/ppt/tags/tag196.xml"/>
  <Override ContentType="application/vnd.openxmlformats-officedocument.presentationml.notesSlide+xml" PartName="/ppt/notesSlides/notesSlide84.xml"/>
  <Override ContentType="application/vnd.openxmlformats-officedocument.presentationml.tags+xml" PartName="/ppt/tags/tag197.xml"/>
  <Override ContentType="application/vnd.openxmlformats-officedocument.presentationml.notesSlide+xml" PartName="/ppt/notesSlides/notesSlide85.xml"/>
  <Override ContentType="application/vnd.openxmlformats-officedocument.presentationml.tags+xml" PartName="/ppt/tags/tag198.xml"/>
  <Override ContentType="application/vnd.openxmlformats-officedocument.presentationml.notesSlide+xml" PartName="/ppt/notesSlides/notesSlide86.xml"/>
  <Override ContentType="application/vnd.openxmlformats-officedocument.drawingml.chart+xml" PartName="/ppt/charts/chart12.xml"/>
  <Override ContentType="application/vnd.openxmlformats-officedocument.drawingml.chartshapes+xml" PartName="/ppt/drawings/drawing1.xml"/>
  <Override ContentType="application/vnd.openxmlformats-officedocument.presentationml.tags+xml" PartName="/ppt/tags/tag199.xml"/>
  <Override ContentType="application/vnd.openxmlformats-officedocument.presentationml.tags+xml" PartName="/ppt/tags/tag200.xml"/>
  <Override ContentType="application/vnd.openxmlformats-officedocument.presentationml.tags+xml" PartName="/ppt/tags/tag201.xml"/>
  <Override ContentType="application/vnd.openxmlformats-officedocument.presentationml.tags+xml" PartName="/ppt/tags/tag202.xml"/>
  <Override ContentType="application/vnd.openxmlformats-officedocument.presentationml.tags+xml" PartName="/ppt/tags/tag203.xml"/>
  <Override ContentType="application/vnd.openxmlformats-officedocument.presentationml.tags+xml" PartName="/ppt/tags/tag204.xml"/>
  <Override ContentType="application/vnd.openxmlformats-officedocument.presentationml.tags+xml" PartName="/ppt/tags/tag205.xml"/>
  <Override ContentType="application/vnd.openxmlformats-officedocument.presentationml.tags+xml" PartName="/ppt/tags/tag206.xml"/>
  <Override ContentType="application/vnd.openxmlformats-officedocument.presentationml.tags+xml" PartName="/ppt/tags/tag207.xml"/>
  <Override ContentType="application/vnd.openxmlformats-officedocument.presentationml.tags+xml" PartName="/ppt/tags/tag208.xml"/>
  <Override ContentType="application/vnd.openxmlformats-officedocument.presentationml.tags+xml" PartName="/ppt/tags/tag209.xml"/>
  <Override ContentType="application/vnd.openxmlformats-officedocument.presentationml.notesSlide+xml" PartName="/ppt/notesSlides/notesSlide87.xml"/>
  <Override ContentType="application/vnd.openxmlformats-officedocument.presentationml.tags+xml" PartName="/ppt/tags/tag210.xml"/>
  <Override ContentType="application/vnd.openxmlformats-officedocument.presentationml.notesSlide+xml" PartName="/ppt/notesSlides/notesSlide88.xml"/>
  <Override ContentType="application/vnd.openxmlformats-officedocument.drawingml.chart+xml" PartName="/ppt/charts/chart13.xml"/>
  <Override ContentType="application/vnd.openxmlformats-officedocument.presentationml.tags+xml" PartName="/ppt/tags/tag211.xml"/>
  <Override ContentType="application/vnd.openxmlformats-officedocument.presentationml.notesSlide+xml" PartName="/ppt/notesSlides/notesSlide89.xml"/>
  <Override ContentType="application/vnd.openxmlformats-officedocument.presentationml.tags+xml" PartName="/ppt/tags/tag212.xml"/>
  <Override ContentType="application/vnd.openxmlformats-officedocument.presentationml.notesSlide+xml" PartName="/ppt/notesSlides/notesSlide90.xml"/>
  <Override ContentType="application/vnd.openxmlformats-officedocument.drawingml.chart+xml" PartName="/ppt/charts/chart14.xml"/>
  <Override ContentType="application/vnd.openxmlformats-officedocument.presentationml.tags+xml" PartName="/ppt/tags/tag213.xml"/>
  <Override ContentType="application/vnd.openxmlformats-officedocument.presentationml.notesSlide+xml" PartName="/ppt/notesSlides/notesSlide91.xml"/>
  <Override ContentType="application/vnd.openxmlformats-officedocument.presentationml.tags+xml" PartName="/ppt/tags/tag214.xml"/>
  <Override ContentType="application/vnd.openxmlformats-officedocument.presentationml.notesSlide+xml" PartName="/ppt/notesSlides/notesSlide92.xml"/>
  <Override ContentType="application/vnd.openxmlformats-officedocument.presentationml.tags+xml" PartName="/ppt/tags/tag215.xml"/>
  <Override ContentType="application/vnd.openxmlformats-officedocument.presentationml.notesSlide+xml" PartName="/ppt/notesSlides/notesSlide93.xml"/>
  <Override ContentType="application/vnd.openxmlformats-officedocument.presentationml.tags+xml" PartName="/ppt/tags/tag216.xml"/>
  <Override ContentType="application/vnd.openxmlformats-officedocument.presentationml.notesSlide+xml" PartName="/ppt/notesSlides/notesSlide94.xml"/>
  <Override ContentType="application/vnd.openxmlformats-officedocument.presentationml.tags+xml" PartName="/ppt/tags/tag217.xml"/>
  <Override ContentType="application/vnd.openxmlformats-officedocument.presentationml.notesSlide+xml" PartName="/ppt/notesSlides/notesSlide95.xml"/>
  <Override ContentType="application/vnd.openxmlformats-officedocument.presentationml.tags+xml" PartName="/ppt/tags/tag218.xml"/>
  <Override ContentType="application/vnd.openxmlformats-officedocument.presentationml.notesSlide+xml" PartName="/ppt/notesSlides/notesSlide96.xml"/>
  <Override ContentType="application/vnd.openxmlformats-officedocument.presentationml.tags+xml" PartName="/ppt/tags/tag219.xml"/>
  <Override ContentType="application/vnd.openxmlformats-officedocument.presentationml.notesSlide+xml" PartName="/ppt/notesSlides/notesSlide97.xml"/>
  <Override ContentType="application/vnd.openxmlformats-officedocument.presentationml.tags+xml" PartName="/ppt/tags/tag220.xml"/>
  <Override ContentType="application/vnd.openxmlformats-officedocument.presentationml.notesSlide+xml" PartName="/ppt/notesSlides/notesSlide98.xml"/>
  <Override ContentType="application/vnd.openxmlformats-officedocument.presentationml.tags+xml" PartName="/ppt/tags/tag221.xml"/>
  <Override ContentType="application/vnd.openxmlformats-officedocument.presentationml.notesSlide+xml" PartName="/ppt/notesSlides/notesSlide99.xml"/>
  <Override ContentType="application/vnd.openxmlformats-officedocument.presentationml.tags+xml" PartName="/ppt/tags/tag222.xml"/>
  <Override ContentType="application/vnd.openxmlformats-officedocument.presentationml.notesSlide+xml" PartName="/ppt/notesSlides/notesSlide100.xml"/>
  <Override ContentType="application/vnd.openxmlformats-officedocument.presentationml.tags+xml" PartName="/ppt/tags/tag223.xml"/>
  <Override ContentType="application/vnd.openxmlformats-officedocument.presentationml.tags+xml" PartName="/ppt/tags/tag224.xml"/>
  <Override ContentType="application/vnd.openxmlformats-officedocument.presentationml.tags+xml" PartName="/ppt/tags/tag225.xml"/>
  <Override ContentType="application/vnd.openxmlformats-officedocument.presentationml.tags+xml" PartName="/ppt/tags/tag226.xml"/>
  <Override ContentType="application/vnd.openxmlformats-officedocument.presentationml.tags+xml" PartName="/ppt/tags/tag227.xml"/>
  <Override ContentType="application/vnd.openxmlformats-officedocument.presentationml.tags+xml" PartName="/ppt/tags/tag228.xml"/>
  <Override ContentType="application/vnd.openxmlformats-officedocument.presentationml.tags+xml" PartName="/ppt/tags/tag229.xml"/>
  <Override ContentType="application/vnd.openxmlformats-officedocument.presentationml.tags+xml" PartName="/ppt/tags/tag230.xml"/>
  <Override ContentType="application/vnd.openxmlformats-officedocument.presentationml.tags+xml" PartName="/ppt/tags/tag231.xml"/>
  <Override ContentType="application/vnd.openxmlformats-officedocument.presentationml.tags+xml" PartName="/ppt/tags/tag232.xml"/>
  <Override ContentType="application/vnd.openxmlformats-officedocument.presentationml.tags+xml" PartName="/ppt/tags/tag233.xml"/>
  <Override ContentType="application/vnd.openxmlformats-officedocument.presentationml.tags+xml" PartName="/ppt/tags/tag234.xml"/>
  <Override ContentType="application/vnd.openxmlformats-officedocument.presentationml.tags+xml" PartName="/ppt/tags/tag235.xml"/>
  <Override ContentType="application/vnd.openxmlformats-officedocument.presentationml.tags+xml" PartName="/ppt/tags/tag236.xml"/>
  <Override ContentType="application/vnd.openxmlformats-officedocument.presentationml.tags+xml" PartName="/ppt/tags/tag237.xml"/>
  <Override ContentType="application/vnd.openxmlformats-officedocument.presentationml.tags+xml" PartName="/ppt/tags/tag238.xml"/>
  <Override ContentType="application/vnd.openxmlformats-officedocument.presentationml.tags+xml" PartName="/ppt/tags/tag239.xml"/>
  <Override ContentType="application/vnd.openxmlformats-officedocument.presentationml.tags+xml" PartName="/ppt/tags/tag240.xml"/>
  <Override ContentType="application/vnd.openxmlformats-officedocument.presentationml.tags+xml" PartName="/ppt/tags/tag241.xml"/>
  <Override ContentType="application/vnd.openxmlformats-officedocument.presentationml.tags+xml" PartName="/ppt/tags/tag242.xml"/>
  <Override ContentType="application/vnd.openxmlformats-officedocument.presentationml.tags+xml" PartName="/ppt/tags/tag243.xml"/>
  <Override ContentType="application/vnd.openxmlformats-officedocument.presentationml.tags+xml" PartName="/ppt/tags/tag244.xml"/>
  <Override ContentType="application/vnd.openxmlformats-officedocument.presentationml.tags+xml" PartName="/ppt/tags/tag245.xml"/>
  <Override ContentType="application/vnd.openxmlformats-officedocument.presentationml.tags+xml" PartName="/ppt/tags/tag246.xml"/>
  <Override ContentType="application/vnd.openxmlformats-officedocument.presentationml.tags+xml" PartName="/ppt/tags/tag247.xml"/>
  <Override ContentType="application/vnd.openxmlformats-officedocument.presentationml.tags+xml" PartName="/ppt/tags/tag248.xml"/>
  <Override ContentType="application/vnd.openxmlformats-officedocument.presentationml.tags+xml" PartName="/ppt/tags/tag249.xml"/>
  <Override ContentType="application/vnd.openxmlformats-officedocument.presentationml.tags+xml" PartName="/ppt/tags/tag250.xml"/>
  <Override ContentType="application/vnd.openxmlformats-officedocument.presentationml.tags+xml" PartName="/ppt/tags/tag251.xml"/>
  <Override ContentType="application/vnd.openxmlformats-officedocument.presentationml.tags+xml" PartName="/ppt/tags/tag252.xml"/>
  <Override ContentType="application/vnd.openxmlformats-officedocument.presentationml.tags+xml" PartName="/ppt/tags/tag253.xml"/>
  <Override ContentType="application/vnd.openxmlformats-officedocument.presentationml.tags+xml" PartName="/ppt/tags/tag254.xml"/>
  <Override ContentType="application/vnd.openxmlformats-officedocument.presentationml.tags+xml" PartName="/ppt/tags/tag255.xml"/>
  <Override ContentType="application/vnd.openxmlformats-officedocument.presentationml.tags+xml" PartName="/ppt/tags/tag256.xml"/>
  <Override ContentType="application/vnd.openxmlformats-officedocument.presentationml.tags+xml" PartName="/ppt/tags/tag257.xml"/>
  <Override ContentType="application/vnd.openxmlformats-officedocument.presentationml.tags+xml" PartName="/ppt/tags/tag258.xml"/>
  <Override ContentType="application/vnd.openxmlformats-officedocument.presentationml.tags+xml" PartName="/ppt/tags/tag259.xml"/>
  <Override ContentType="application/vnd.openxmlformats-officedocument.presentationml.tags+xml" PartName="/ppt/tags/tag260.xml"/>
  <Override ContentType="application/vnd.openxmlformats-officedocument.presentationml.notesSlide+xml" PartName="/ppt/notesSlides/notesSlide101.xml"/>
  <Override ContentType="application/vnd.openxmlformats-officedocument.presentationml.tags+xml" PartName="/ppt/tags/tag261.xml"/>
  <Override ContentType="application/vnd.openxmlformats-officedocument.presentationml.notesSlide+xml" PartName="/ppt/notesSlides/notesSlide102.xml"/>
  <Override ContentType="application/vnd.openxmlformats-officedocument.presentationml.tags+xml" PartName="/ppt/tags/tag262.xml"/>
  <Override ContentType="application/vnd.openxmlformats-officedocument.presentationml.notesSlide+xml" PartName="/ppt/notesSlides/notesSlide103.xml"/>
  <Override ContentType="application/vnd.openxmlformats-officedocument.presentationml.tags+xml" PartName="/ppt/tags/tag263.xml"/>
  <Override ContentType="application/vnd.openxmlformats-officedocument.presentationml.notesSlide+xml" PartName="/ppt/notesSlides/notesSlide104.xml"/>
  <Override ContentType="application/vnd.openxmlformats-officedocument.presentationml.tags+xml" PartName="/ppt/tags/tag264.xml"/>
  <Override ContentType="application/vnd.openxmlformats-officedocument.presentationml.notesSlide+xml" PartName="/ppt/notesSlides/notesSlide105.xml"/>
  <Override ContentType="application/vnd.openxmlformats-officedocument.presentationml.tags+xml" PartName="/ppt/tags/tag265.xml"/>
  <Override ContentType="application/vnd.openxmlformats-officedocument.presentationml.notesSlide+xml" PartName="/ppt/notesSlides/notesSlide106.xml"/>
  <Override ContentType="application/vnd.openxmlformats-officedocument.presentationml.tags+xml" PartName="/ppt/tags/tag266.xml"/>
  <Override ContentType="application/vnd.openxmlformats-officedocument.presentationml.notesSlide+xml" PartName="/ppt/notesSlides/notesSlide107.xml"/>
  <Override ContentType="application/vnd.openxmlformats-officedocument.presentationml.tags+xml" PartName="/ppt/tags/tag267.xml"/>
  <Override ContentType="application/vnd.openxmlformats-officedocument.presentationml.notesSlide+xml" PartName="/ppt/notesSlides/notesSlide108.xml"/>
  <Override ContentType="application/vnd.openxmlformats-officedocument.presentationml.tags+xml" PartName="/ppt/tags/tag268.xml"/>
  <Override ContentType="application/vnd.openxmlformats-officedocument.presentationml.notesSlide+xml" PartName="/ppt/notesSlides/notesSlide109.xml"/>
  <Override ContentType="application/vnd.openxmlformats-officedocument.presentationml.tags+xml" PartName="/ppt/tags/tag269.xml"/>
  <Override ContentType="application/vnd.openxmlformats-officedocument.presentationml.notesSlide+xml" PartName="/ppt/notesSlides/notesSlide110.xml"/>
  <Override ContentType="application/vnd.openxmlformats-officedocument.presentationml.tags+xml" PartName="/ppt/tags/tag270.xml"/>
  <Override ContentType="application/vnd.openxmlformats-officedocument.presentationml.notesSlide+xml" PartName="/ppt/notesSlides/notesSlide111.xml"/>
  <Override ContentType="application/vnd.openxmlformats-officedocument.presentationml.tags+xml" PartName="/ppt/tags/tag271.xml"/>
  <Override ContentType="application/vnd.openxmlformats-officedocument.presentationml.notesSlide+xml" PartName="/ppt/notesSlides/notesSlide112.xml"/>
  <Override ContentType="application/vnd.openxmlformats-officedocument.presentationml.tags+xml" PartName="/ppt/tags/tag272.xml"/>
  <Override ContentType="application/vnd.openxmlformats-officedocument.presentationml.notesSlide+xml" PartName="/ppt/notesSlides/notesSlide113.xml"/>
  <Override ContentType="application/vnd.openxmlformats-officedocument.presentationml.tags+xml" PartName="/ppt/tags/tag273.xml"/>
  <Override ContentType="application/vnd.openxmlformats-officedocument.presentationml.notesSlide+xml" PartName="/ppt/notesSlides/notesSlide114.xml"/>
  <Override ContentType="application/vnd.openxmlformats-officedocument.presentationml.tags+xml" PartName="/ppt/tags/tag274.xml"/>
  <Override ContentType="application/vnd.openxmlformats-officedocument.presentationml.notesSlide+xml" PartName="/ppt/notesSlides/notesSlide115.xml"/>
  <Override ContentType="application/vnd.openxmlformats-officedocument.presentationml.tags+xml" PartName="/ppt/tags/tag275.xml"/>
  <Override ContentType="application/vnd.openxmlformats-officedocument.presentationml.notesSlide+xml" PartName="/ppt/notesSlides/notesSlide116.xml"/>
  <Override ContentType="application/vnd.openxmlformats-officedocument.presentationml.tags+xml" PartName="/ppt/tags/tag276.xml"/>
  <Override ContentType="application/vnd.openxmlformats-officedocument.presentationml.notesSlide+xml" PartName="/ppt/notesSlides/notesSlide117.xml"/>
  <Override ContentType="application/vnd.openxmlformats-officedocument.presentationml.tags+xml" PartName="/ppt/tags/tag277.xml"/>
  <Override ContentType="application/vnd.openxmlformats-officedocument.presentationml.notesSlide+xml" PartName="/ppt/notesSlides/notesSlide118.xml"/>
  <Override ContentType="application/vnd.openxmlformats-officedocument.presentationml.tags+xml" PartName="/ppt/tags/tag278.xml"/>
  <Override ContentType="application/vnd.openxmlformats-officedocument.presentationml.notesSlide+xml" PartName="/ppt/notesSlides/notesSlide119.xml"/>
  <Override ContentType="application/vnd.openxmlformats-officedocument.presentationml.tags+xml" PartName="/ppt/tags/tag279.xml"/>
  <Override ContentType="application/vnd.openxmlformats-officedocument.presentationml.notesSlide+xml" PartName="/ppt/notesSlides/notesSlide120.xml"/>
  <Override ContentType="application/vnd.openxmlformats-officedocument.presentationml.tags+xml" PartName="/ppt/tags/tag280.xml"/>
  <Override ContentType="application/vnd.openxmlformats-officedocument.presentationml.notesSlide+xml" PartName="/ppt/notesSlides/notesSlide121.xml"/>
  <Override ContentType="application/vnd.openxmlformats-officedocument.drawingml.chart+xml" PartName="/ppt/charts/chart15.xml"/>
  <Override ContentType="application/vnd.openxmlformats-officedocument.themeOverride+xml" PartName="/ppt/theme/themeOverride1.xml"/>
  <Override ContentType="application/vnd.openxmlformats-officedocument.presentationml.tags+xml" PartName="/ppt/tags/tag281.xml"/>
  <Override ContentType="application/vnd.openxmlformats-officedocument.presentationml.notesSlide+xml" PartName="/ppt/notesSlides/notesSlide122.xml"/>
  <Override ContentType="application/vnd.openxmlformats-officedocument.presentationml.tags+xml" PartName="/ppt/tags/tag282.xml"/>
  <Override ContentType="application/vnd.openxmlformats-officedocument.presentationml.notesSlide+xml" PartName="/ppt/notesSlides/notesSlide123.xml"/>
  <Override ContentType="application/vnd.openxmlformats-officedocument.presentationml.tags+xml" PartName="/ppt/tags/tag283.xml"/>
  <Override ContentType="application/vnd.openxmlformats-officedocument.presentationml.notesSlide+xml" PartName="/ppt/notesSlides/notesSlide124.xml"/>
  <Override ContentType="application/vnd.openxmlformats-officedocument.presentationml.tags+xml" PartName="/ppt/tags/tag284.xml"/>
  <Override ContentType="application/vnd.openxmlformats-officedocument.presentationml.notesSlide+xml" PartName="/ppt/notesSlides/notesSlide125.xml"/>
  <Override ContentType="application/vnd.openxmlformats-officedocument.presentationml.tags+xml" PartName="/ppt/tags/tag285.xml"/>
  <Override ContentType="application/vnd.openxmlformats-officedocument.presentationml.notesSlide+xml" PartName="/ppt/notesSlides/notesSlide126.xml"/>
  <Override ContentType="application/vnd.openxmlformats-officedocument.presentationml.tags+xml" PartName="/ppt/tags/tag286.xml"/>
  <Override ContentType="application/vnd.openxmlformats-officedocument.presentationml.notesSlide+xml" PartName="/ppt/notesSlides/notesSlide127.xml"/>
  <Override ContentType="application/vnd.openxmlformats-officedocument.presentationml.tags+xml" PartName="/ppt/tags/tag287.xml"/>
  <Override ContentType="application/vnd.openxmlformats-officedocument.presentationml.notesSlide+xml" PartName="/ppt/notesSlides/notesSlide128.xml"/>
  <Override ContentType="application/vnd.openxmlformats-officedocument.presentationml.tags+xml" PartName="/ppt/tags/tag288.xml"/>
  <Override ContentType="application/vnd.openxmlformats-officedocument.presentationml.notesSlide+xml" PartName="/ppt/notesSlides/notesSlide129.xml"/>
  <Override ContentType="application/vnd.openxmlformats-officedocument.presentationml.tags+xml" PartName="/ppt/tags/tag289.xml"/>
  <Override ContentType="application/vnd.openxmlformats-officedocument.presentationml.notesSlide+xml" PartName="/ppt/notesSlides/notesSlide130.xml"/>
  <Override ContentType="application/vnd.openxmlformats-officedocument.presentationml.tags+xml" PartName="/ppt/tags/tag290.xml"/>
  <Override ContentType="application/vnd.openxmlformats-officedocument.presentationml.notesSlide+xml" PartName="/ppt/notesSlides/notesSlide131.xml"/>
  <Override ContentType="application/vnd.openxmlformats-officedocument.presentationml.tags+xml" PartName="/ppt/tags/tag291.xml"/>
  <Override ContentType="application/vnd.openxmlformats-officedocument.presentationml.notesSlide+xml" PartName="/ppt/notesSlides/notesSlide132.xml"/>
  <Override ContentType="application/vnd.openxmlformats-officedocument.presentationml.tags+xml" PartName="/ppt/tags/tag292.xml"/>
  <Override ContentType="application/vnd.openxmlformats-officedocument.presentationml.notesSlide+xml" PartName="/ppt/notesSlides/notesSlide133.xml"/>
  <Override ContentType="application/vnd.openxmlformats-officedocument.presentationml.tags+xml" PartName="/ppt/tags/tag293.xml"/>
  <Override ContentType="application/vnd.openxmlformats-officedocument.presentationml.notesSlide+xml" PartName="/ppt/notesSlides/notesSlide134.xml"/>
  <Override ContentType="application/vnd.openxmlformats-officedocument.presentationml.tags+xml" PartName="/ppt/tags/tag294.xml"/>
  <Override ContentType="application/vnd.openxmlformats-officedocument.presentationml.notesSlide+xml" PartName="/ppt/notesSlides/notesSlide135.xml"/>
  <Override ContentType="application/vnd.openxmlformats-officedocument.presentationml.tags+xml" PartName="/ppt/tags/tag295.xml"/>
  <Override ContentType="application/vnd.openxmlformats-officedocument.presentationml.notesSlide+xml" PartName="/ppt/notesSlides/notesSlide136.xml"/>
  <Override ContentType="application/vnd.openxmlformats-officedocument.presentationml.tags+xml" PartName="/ppt/tags/tag296.xml"/>
  <Override ContentType="application/vnd.openxmlformats-officedocument.presentationml.notesSlide+xml" PartName="/ppt/notesSlides/notesSlide137.xml"/>
  <Override ContentType="application/vnd.openxmlformats-officedocument.presentationml.tags+xml" PartName="/ppt/tags/tag297.xml"/>
  <Override ContentType="application/vnd.openxmlformats-officedocument.presentationml.notesSlide+xml" PartName="/ppt/notesSlides/notesSlide138.xml"/>
  <Override ContentType="application/vnd.openxmlformats-officedocument.presentationml.tags+xml" PartName="/ppt/tags/tag298.xml"/>
  <Override ContentType="application/vnd.openxmlformats-officedocument.presentationml.notesSlide+xml" PartName="/ppt/notesSlides/notesSlide139.xml"/>
  <Override ContentType="application/vnd.openxmlformats-officedocument.presentationml.tags+xml" PartName="/ppt/tags/tag299.xml"/>
  <Override ContentType="application/vnd.openxmlformats-officedocument.presentationml.notesSlide+xml" PartName="/ppt/notesSlides/notesSlide140.xml"/>
  <Override ContentType="application/vnd.openxmlformats-officedocument.presentationml.tags+xml" PartName="/ppt/tags/tag300.xml"/>
  <Override ContentType="application/vnd.openxmlformats-officedocument.presentationml.notesSlide+xml" PartName="/ppt/notesSlides/notesSlide141.xml"/>
  <Override ContentType="application/vnd.openxmlformats-officedocument.presentationml.tags+xml" PartName="/ppt/tags/tag301.xml"/>
  <Override ContentType="application/vnd.openxmlformats-officedocument.presentationml.notesSlide+xml" PartName="/ppt/notesSlides/notesSlide142.xml"/>
  <Override ContentType="application/vnd.openxmlformats-officedocument.presentationml.tags+xml" PartName="/ppt/tags/tag302.xml"/>
  <Override ContentType="application/vnd.openxmlformats-officedocument.presentationml.notesSlide+xml" PartName="/ppt/notesSlides/notesSlide143.xml"/>
  <Override ContentType="application/vnd.openxmlformats-officedocument.presentationml.tags+xml" PartName="/ppt/tags/tag303.xml"/>
  <Override ContentType="application/vnd.openxmlformats-officedocument.presentationml.notesSlide+xml" PartName="/ppt/notesSlides/notesSlide144.xml"/>
  <Override ContentType="application/vnd.openxmlformats-officedocument.presentationml.tags+xml" PartName="/ppt/tags/tag304.xml"/>
  <Override ContentType="application/vnd.openxmlformats-officedocument.presentationml.notesSlide+xml" PartName="/ppt/notesSlides/notesSlide145.xml"/>
  <Override ContentType="application/vnd.openxmlformats-officedocument.presentationml.tags+xml" PartName="/ppt/tags/tag305.xml"/>
  <Override ContentType="application/vnd.openxmlformats-officedocument.presentationml.notesSlide+xml" PartName="/ppt/notesSlides/notesSlide146.xml"/>
  <Override ContentType="application/vnd.openxmlformats-officedocument.presentationml.tags+xml" PartName="/ppt/tags/tag306.xml"/>
  <Override ContentType="application/vnd.openxmlformats-officedocument.presentationml.notesSlide+xml" PartName="/ppt/notesSlides/notesSlide147.xml"/>
  <Override ContentType="application/vnd.openxmlformats-officedocument.presentationml.tags+xml" PartName="/ppt/tags/tag307.xml"/>
  <Override ContentType="application/vnd.openxmlformats-officedocument.presentationml.notesSlide+xml" PartName="/ppt/notesSlides/notesSlide148.xml"/>
  <Override ContentType="application/vnd.openxmlformats-officedocument.presentationml.tags+xml" PartName="/ppt/tags/tag308.xml"/>
  <Override ContentType="application/vnd.openxmlformats-officedocument.presentationml.notesSlide+xml" PartName="/ppt/notesSlides/notesSlide149.xml"/>
  <Override ContentType="application/vnd.openxmlformats-officedocument.presentationml.tags+xml" PartName="/ppt/tags/tag309.xml"/>
  <Override ContentType="application/vnd.openxmlformats-officedocument.presentationml.notesSlide+xml" PartName="/ppt/notesSlides/notesSlide150.xml"/>
  <Override ContentType="application/vnd.openxmlformats-officedocument.presentationml.tags+xml" PartName="/ppt/tags/tag310.xml"/>
  <Override ContentType="application/vnd.openxmlformats-officedocument.presentationml.notesSlide+xml" PartName="/ppt/notesSlides/notesSlide151.xml"/>
  <Override ContentType="application/vnd.openxmlformats-officedocument.presentationml.tags+xml" PartName="/ppt/tags/tag311.xml"/>
  <Override ContentType="application/vnd.openxmlformats-officedocument.presentationml.notesSlide+xml" PartName="/ppt/notesSlides/notesSlide152.xml"/>
  <Override ContentType="application/vnd.openxmlformats-officedocument.presentationml.tags+xml" PartName="/ppt/tags/tag312.xml"/>
  <Override ContentType="application/vnd.openxmlformats-officedocument.presentationml.notesSlide+xml" PartName="/ppt/notesSlides/notesSlide153.xml"/>
  <Override ContentType="application/vnd.openxmlformats-officedocument.presentationml.tags+xml" PartName="/ppt/tags/tag313.xml"/>
  <Override ContentType="application/vnd.openxmlformats-officedocument.presentationml.notesSlide+xml" PartName="/ppt/notesSlides/notesSlide154.xml"/>
  <Override ContentType="application/vnd.openxmlformats-officedocument.presentationml.tags+xml" PartName="/ppt/tags/tag314.xml"/>
  <Override ContentType="application/vnd.openxmlformats-officedocument.presentationml.notesSlide+xml" PartName="/ppt/notesSlides/notesSlide155.xml"/>
  <Override ContentType="application/vnd.openxmlformats-officedocument.drawingml.chart+xml" PartName="/ppt/charts/chart16.xml"/>
  <Override ContentType="application/vnd.openxmlformats-officedocument.presentationml.tags+xml" PartName="/ppt/tags/tag315.xml"/>
  <Override ContentType="application/vnd.openxmlformats-officedocument.presentationml.notesSlide+xml" PartName="/ppt/notesSlides/notesSlide156.xml"/>
  <Override ContentType="application/vnd.openxmlformats-officedocument.presentationml.tags+xml" PartName="/ppt/tags/tag316.xml"/>
  <Override ContentType="application/vnd.openxmlformats-officedocument.presentationml.notesSlide+xml" PartName="/ppt/notesSlides/notesSlide157.xml"/>
  <Override ContentType="application/vnd.openxmlformats-officedocument.presentationml.tags+xml" PartName="/ppt/tags/tag317.xml"/>
  <Override ContentType="application/vnd.openxmlformats-officedocument.presentationml.notesSlide+xml" PartName="/ppt/notesSlides/notesSlide158.xml"/>
  <Override ContentType="application/vnd.openxmlformats-officedocument.presentationml.tags+xml" PartName="/ppt/tags/tag318.xml"/>
  <Override ContentType="application/vnd.openxmlformats-officedocument.presentationml.notesSlide+xml" PartName="/ppt/notesSlides/notesSlide159.xml"/>
  <Override ContentType="application/vnd.openxmlformats-officedocument.presentationml.tags+xml" PartName="/ppt/tags/tag319.xml"/>
  <Override ContentType="application/vnd.openxmlformats-officedocument.presentationml.notesSlide+xml" PartName="/ppt/notesSlides/notesSlide160.xml"/>
  <Override ContentType="application/vnd.openxmlformats-officedocument.presentationml.tags+xml" PartName="/ppt/tags/tag320.xml"/>
  <Override ContentType="application/vnd.openxmlformats-officedocument.presentationml.notesSlide+xml" PartName="/ppt/notesSlides/notesSlide161.xml"/>
  <Override ContentType="application/vnd.openxmlformats-officedocument.drawingml.chart+xml" PartName="/ppt/charts/chart17.xml"/>
  <Override ContentType="application/vnd.openxmlformats-officedocument.drawingml.chart+xml" PartName="/ppt/charts/chart18.xml"/>
  <Override ContentType="application/vnd.openxmlformats-officedocument.drawingml.chart+xml" PartName="/ppt/charts/chart19.xml"/>
  <Override ContentType="application/vnd.openxmlformats-officedocument.drawingml.chart+xml" PartName="/ppt/charts/chart20.xml"/>
  <Override ContentType="application/vnd.openxmlformats-officedocument.presentationml.tags+xml" PartName="/ppt/tags/tag321.xml"/>
  <Override ContentType="application/vnd.openxmlformats-officedocument.presentationml.notesSlide+xml" PartName="/ppt/notesSlides/notesSlide162.xml"/>
  <Override ContentType="application/vnd.openxmlformats-officedocument.presentationml.tags+xml" PartName="/ppt/tags/tag322.xml"/>
  <Override ContentType="application/vnd.openxmlformats-officedocument.presentationml.notesSlide+xml" PartName="/ppt/notesSlides/notesSlide163.xml"/>
  <Override ContentType="application/vnd.openxmlformats-officedocument.presentationml.tags+xml" PartName="/ppt/tags/tag323.xml"/>
  <Override ContentType="application/vnd.openxmlformats-officedocument.presentationml.notesSlide+xml" PartName="/ppt/notesSlides/notesSlide164.xml"/>
  <Override ContentType="application/vnd.openxmlformats-officedocument.presentationml.tags+xml" PartName="/ppt/tags/tag324.xml"/>
  <Override ContentType="application/vnd.openxmlformats-officedocument.presentationml.notesSlide+xml" PartName="/ppt/notesSlides/notesSlide165.xml"/>
  <Override ContentType="application/vnd.openxmlformats-officedocument.presentationml.tags+xml" PartName="/ppt/tags/tag325.xml"/>
  <Override ContentType="application/vnd.openxmlformats-officedocument.presentationml.notesSlide+xml" PartName="/ppt/notesSlides/notesSlide166.xml"/>
  <Override ContentType="application/vnd.openxmlformats-package.core-properties+xml" PartName="/docProps/core.xml"/>
  <Override ContentType="application/vnd.openxmlformats-officedocument.extended-properties+xml" PartName="/docProps/app.xml"/>
  <Override ContentType="application/vnd.openxmlformats-officedocument.custom-properties+xml" PartName="/docProps/custom.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p:sldMasterIdLst>
    <p:sldMasterId id="2147483650" r:id="rId1"/>
  </p:sldMasterIdLst>
  <p:notesMasterIdLst>
    <p:notesMasterId r:id="rId168"/>
  </p:notesMasterIdLst>
  <p:handoutMasterIdLst>
    <p:handoutMasterId r:id="rId169"/>
  </p:handoutMasterIdLst>
  <p:sldIdLst>
    <p:sldId id="256" r:id="rId2"/>
    <p:sldId id="258" r:id="rId3"/>
    <p:sldId id="572" r:id="rId4"/>
    <p:sldId id="259" r:id="rId5"/>
    <p:sldId id="260" r:id="rId6"/>
    <p:sldId id="261" r:id="rId7"/>
    <p:sldId id="262" r:id="rId8"/>
    <p:sldId id="263" r:id="rId9"/>
    <p:sldId id="566" r:id="rId10"/>
    <p:sldId id="405" r:id="rId11"/>
    <p:sldId id="451" r:id="rId12"/>
    <p:sldId id="559" r:id="rId13"/>
    <p:sldId id="560" r:id="rId14"/>
    <p:sldId id="264" r:id="rId15"/>
    <p:sldId id="282" r:id="rId16"/>
    <p:sldId id="474" r:id="rId17"/>
    <p:sldId id="283" r:id="rId18"/>
    <p:sldId id="285" r:id="rId19"/>
    <p:sldId id="429" r:id="rId20"/>
    <p:sldId id="442" r:id="rId21"/>
    <p:sldId id="286" r:id="rId22"/>
    <p:sldId id="287" r:id="rId23"/>
    <p:sldId id="288" r:id="rId24"/>
    <p:sldId id="289" r:id="rId25"/>
    <p:sldId id="290" r:id="rId26"/>
    <p:sldId id="271" r:id="rId27"/>
    <p:sldId id="272" r:id="rId28"/>
    <p:sldId id="273" r:id="rId29"/>
    <p:sldId id="274" r:id="rId30"/>
    <p:sldId id="291" r:id="rId31"/>
    <p:sldId id="265" r:id="rId32"/>
    <p:sldId id="266" r:id="rId33"/>
    <p:sldId id="404" r:id="rId34"/>
    <p:sldId id="380" r:id="rId35"/>
    <p:sldId id="281" r:id="rId36"/>
    <p:sldId id="440" r:id="rId37"/>
    <p:sldId id="476" r:id="rId38"/>
    <p:sldId id="295" r:id="rId39"/>
    <p:sldId id="277" r:id="rId40"/>
    <p:sldId id="478" r:id="rId41"/>
    <p:sldId id="278" r:id="rId42"/>
    <p:sldId id="537" r:id="rId43"/>
    <p:sldId id="547" r:id="rId44"/>
    <p:sldId id="279" r:id="rId45"/>
    <p:sldId id="428" r:id="rId46"/>
    <p:sldId id="294" r:id="rId47"/>
    <p:sldId id="533" r:id="rId48"/>
    <p:sldId id="280" r:id="rId49"/>
    <p:sldId id="292" r:id="rId50"/>
    <p:sldId id="378" r:id="rId51"/>
    <p:sldId id="558" r:id="rId52"/>
    <p:sldId id="284" r:id="rId53"/>
    <p:sldId id="267" r:id="rId54"/>
    <p:sldId id="268" r:id="rId55"/>
    <p:sldId id="269" r:id="rId56"/>
    <p:sldId id="270" r:id="rId57"/>
    <p:sldId id="424" r:id="rId58"/>
    <p:sldId id="396" r:id="rId59"/>
    <p:sldId id="410" r:id="rId60"/>
    <p:sldId id="521" r:id="rId61"/>
    <p:sldId id="479" r:id="rId62"/>
    <p:sldId id="293" r:id="rId63"/>
    <p:sldId id="401" r:id="rId64"/>
    <p:sldId id="398" r:id="rId65"/>
    <p:sldId id="446" r:id="rId66"/>
    <p:sldId id="390" r:id="rId67"/>
    <p:sldId id="481" r:id="rId68"/>
    <p:sldId id="395" r:id="rId69"/>
    <p:sldId id="417" r:id="rId70"/>
    <p:sldId id="412" r:id="rId71"/>
    <p:sldId id="416" r:id="rId72"/>
    <p:sldId id="453" r:id="rId73"/>
    <p:sldId id="492" r:id="rId74"/>
    <p:sldId id="432" r:id="rId75"/>
    <p:sldId id="305" r:id="rId76"/>
    <p:sldId id="302" r:id="rId77"/>
    <p:sldId id="303" r:id="rId78"/>
    <p:sldId id="306" r:id="rId79"/>
    <p:sldId id="307" r:id="rId80"/>
    <p:sldId id="538" r:id="rId81"/>
    <p:sldId id="308" r:id="rId82"/>
    <p:sldId id="309" r:id="rId83"/>
    <p:sldId id="319" r:id="rId84"/>
    <p:sldId id="540" r:id="rId85"/>
    <p:sldId id="336" r:id="rId86"/>
    <p:sldId id="337" r:id="rId87"/>
    <p:sldId id="420" r:id="rId88"/>
    <p:sldId id="508" r:id="rId89"/>
    <p:sldId id="541" r:id="rId90"/>
    <p:sldId id="509" r:id="rId91"/>
    <p:sldId id="338" r:id="rId92"/>
    <p:sldId id="530" r:id="rId93"/>
    <p:sldId id="423" r:id="rId94"/>
    <p:sldId id="421" r:id="rId95"/>
    <p:sldId id="489" r:id="rId96"/>
    <p:sldId id="491" r:id="rId97"/>
    <p:sldId id="551" r:id="rId98"/>
    <p:sldId id="529" r:id="rId99"/>
    <p:sldId id="434" r:id="rId100"/>
    <p:sldId id="557" r:id="rId101"/>
    <p:sldId id="340" r:id="rId102"/>
    <p:sldId id="339" r:id="rId103"/>
    <p:sldId id="414" r:id="rId104"/>
    <p:sldId id="484" r:id="rId105"/>
    <p:sldId id="406" r:id="rId106"/>
    <p:sldId id="435" r:id="rId107"/>
    <p:sldId id="415" r:id="rId108"/>
    <p:sldId id="341" r:id="rId109"/>
    <p:sldId id="487" r:id="rId110"/>
    <p:sldId id="392" r:id="rId111"/>
    <p:sldId id="545" r:id="rId112"/>
    <p:sldId id="546" r:id="rId113"/>
    <p:sldId id="482" r:id="rId114"/>
    <p:sldId id="399" r:id="rId115"/>
    <p:sldId id="554" r:id="rId116"/>
    <p:sldId id="343" r:id="rId117"/>
    <p:sldId id="426" r:id="rId118"/>
    <p:sldId id="562" r:id="rId119"/>
    <p:sldId id="567" r:id="rId120"/>
    <p:sldId id="342" r:id="rId121"/>
    <p:sldId id="379" r:id="rId122"/>
    <p:sldId id="413" r:id="rId123"/>
    <p:sldId id="400" r:id="rId124"/>
    <p:sldId id="407" r:id="rId125"/>
    <p:sldId id="418" r:id="rId126"/>
    <p:sldId id="345" r:id="rId127"/>
    <p:sldId id="346" r:id="rId128"/>
    <p:sldId id="347" r:id="rId129"/>
    <p:sldId id="473" r:id="rId130"/>
    <p:sldId id="348" r:id="rId131"/>
    <p:sldId id="397" r:id="rId132"/>
    <p:sldId id="351" r:id="rId133"/>
    <p:sldId id="389" r:id="rId134"/>
    <p:sldId id="388" r:id="rId135"/>
    <p:sldId id="352" r:id="rId136"/>
    <p:sldId id="439" r:id="rId137"/>
    <p:sldId id="445" r:id="rId138"/>
    <p:sldId id="471" r:id="rId139"/>
    <p:sldId id="381" r:id="rId140"/>
    <p:sldId id="437" r:id="rId141"/>
    <p:sldId id="382" r:id="rId142"/>
    <p:sldId id="386" r:id="rId143"/>
    <p:sldId id="385" r:id="rId144"/>
    <p:sldId id="383" r:id="rId145"/>
    <p:sldId id="384" r:id="rId146"/>
    <p:sldId id="419" r:id="rId147"/>
    <p:sldId id="422" r:id="rId148"/>
    <p:sldId id="355" r:id="rId149"/>
    <p:sldId id="575" r:id="rId150"/>
    <p:sldId id="356" r:id="rId151"/>
    <p:sldId id="574" r:id="rId152"/>
    <p:sldId id="391" r:id="rId153"/>
    <p:sldId id="576" r:id="rId154"/>
    <p:sldId id="553" r:id="rId155"/>
    <p:sldId id="526" r:id="rId156"/>
    <p:sldId id="488" r:id="rId157"/>
    <p:sldId id="522" r:id="rId158"/>
    <p:sldId id="577" r:id="rId159"/>
    <p:sldId id="472" r:id="rId160"/>
    <p:sldId id="425" r:id="rId161"/>
    <p:sldId id="467" r:id="rId162"/>
    <p:sldId id="536" r:id="rId163"/>
    <p:sldId id="466" r:id="rId164"/>
    <p:sldId id="542" r:id="rId165"/>
    <p:sldId id="550" r:id="rId166"/>
    <p:sldId id="376" r:id="rId167"/>
  </p:sldIdLst>
  <p:sldSz cx="10693400" cy="7561263"/>
  <p:notesSz cx="6718300" cy="9855200"/>
  <p:custDataLst>
    <p:tags r:id="rId170"/>
  </p:custDataLst>
  <p:defaultTex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2A50DBC2-602D-429F-81EF-A126CA127084}">
          <p14:sldIdLst>
            <p14:sldId id="256"/>
            <p14:sldId id="258"/>
            <p14:sldId id="572"/>
          </p14:sldIdLst>
        </p14:section>
        <p14:section name="Arrows" id="{61E976D0-99DD-4535-BE34-086960A4F829}">
          <p14:sldIdLst>
            <p14:sldId id="259"/>
            <p14:sldId id="260"/>
            <p14:sldId id="261"/>
            <p14:sldId id="262"/>
            <p14:sldId id="263"/>
            <p14:sldId id="566"/>
            <p14:sldId id="405"/>
            <p14:sldId id="451"/>
            <p14:sldId id="559"/>
            <p14:sldId id="560"/>
          </p14:sldIdLst>
        </p14:section>
        <p14:section name="Circular diagrams" id="{736D816C-3E4C-4329-9DEC-5173CB18BF6D}">
          <p14:sldIdLst>
            <p14:sldId id="264"/>
            <p14:sldId id="282"/>
            <p14:sldId id="474"/>
            <p14:sldId id="283"/>
            <p14:sldId id="285"/>
            <p14:sldId id="429"/>
            <p14:sldId id="442"/>
            <p14:sldId id="286"/>
            <p14:sldId id="287"/>
            <p14:sldId id="288"/>
            <p14:sldId id="289"/>
            <p14:sldId id="290"/>
            <p14:sldId id="271"/>
            <p14:sldId id="272"/>
            <p14:sldId id="273"/>
            <p14:sldId id="274"/>
            <p14:sldId id="291"/>
            <p14:sldId id="265"/>
            <p14:sldId id="266"/>
            <p14:sldId id="404"/>
            <p14:sldId id="380"/>
            <p14:sldId id="281"/>
            <p14:sldId id="440"/>
            <p14:sldId id="476"/>
            <p14:sldId id="295"/>
            <p14:sldId id="277"/>
            <p14:sldId id="478"/>
            <p14:sldId id="278"/>
            <p14:sldId id="537"/>
            <p14:sldId id="547"/>
            <p14:sldId id="279"/>
            <p14:sldId id="428"/>
            <p14:sldId id="294"/>
            <p14:sldId id="533"/>
            <p14:sldId id="280"/>
            <p14:sldId id="292"/>
            <p14:sldId id="378"/>
            <p14:sldId id="558"/>
            <p14:sldId id="284"/>
            <p14:sldId id="267"/>
            <p14:sldId id="268"/>
            <p14:sldId id="269"/>
            <p14:sldId id="270"/>
            <p14:sldId id="424"/>
            <p14:sldId id="396"/>
            <p14:sldId id="410"/>
            <p14:sldId id="521"/>
            <p14:sldId id="479"/>
            <p14:sldId id="293"/>
            <p14:sldId id="401"/>
            <p14:sldId id="398"/>
            <p14:sldId id="446"/>
            <p14:sldId id="390"/>
            <p14:sldId id="481"/>
            <p14:sldId id="395"/>
            <p14:sldId id="417"/>
            <p14:sldId id="412"/>
            <p14:sldId id="416"/>
            <p14:sldId id="453"/>
            <p14:sldId id="492"/>
            <p14:sldId id="432"/>
          </p14:sldIdLst>
        </p14:section>
        <p14:section name="Other shapes" id="{6915425E-6EC3-41CD-B24A-34518E29A3D6}">
          <p14:sldIdLst>
            <p14:sldId id="305"/>
            <p14:sldId id="302"/>
            <p14:sldId id="303"/>
            <p14:sldId id="306"/>
            <p14:sldId id="307"/>
            <p14:sldId id="538"/>
            <p14:sldId id="308"/>
            <p14:sldId id="309"/>
            <p14:sldId id="319"/>
            <p14:sldId id="540"/>
          </p14:sldIdLst>
        </p14:section>
        <p14:section name="Diagrams, process charts and timelines" id="{96E83A73-5949-4A4D-9ED8-A4D9CA5D3FB7}">
          <p14:sldIdLst>
            <p14:sldId id="336"/>
            <p14:sldId id="337"/>
            <p14:sldId id="420"/>
            <p14:sldId id="508"/>
            <p14:sldId id="541"/>
            <p14:sldId id="509"/>
            <p14:sldId id="338"/>
            <p14:sldId id="530"/>
            <p14:sldId id="423"/>
            <p14:sldId id="421"/>
            <p14:sldId id="489"/>
            <p14:sldId id="491"/>
            <p14:sldId id="551"/>
            <p14:sldId id="529"/>
            <p14:sldId id="434"/>
            <p14:sldId id="557"/>
            <p14:sldId id="340"/>
            <p14:sldId id="339"/>
            <p14:sldId id="414"/>
            <p14:sldId id="484"/>
            <p14:sldId id="406"/>
            <p14:sldId id="435"/>
            <p14:sldId id="415"/>
            <p14:sldId id="341"/>
            <p14:sldId id="487"/>
            <p14:sldId id="392"/>
            <p14:sldId id="545"/>
            <p14:sldId id="546"/>
            <p14:sldId id="482"/>
            <p14:sldId id="399"/>
            <p14:sldId id="554"/>
            <p14:sldId id="343"/>
            <p14:sldId id="426"/>
            <p14:sldId id="562"/>
            <p14:sldId id="567"/>
            <p14:sldId id="342"/>
            <p14:sldId id="379"/>
            <p14:sldId id="413"/>
            <p14:sldId id="400"/>
            <p14:sldId id="407"/>
            <p14:sldId id="418"/>
          </p14:sldIdLst>
        </p14:section>
        <p14:section name="Maps" id="{E4ABC0BA-367C-4F16-BB28-D662BEB77589}">
          <p14:sldIdLst>
            <p14:sldId id="345"/>
            <p14:sldId id="346"/>
            <p14:sldId id="347"/>
            <p14:sldId id="473"/>
            <p14:sldId id="348"/>
            <p14:sldId id="397"/>
            <p14:sldId id="351"/>
            <p14:sldId id="389"/>
            <p14:sldId id="388"/>
            <p14:sldId id="352"/>
            <p14:sldId id="439"/>
            <p14:sldId id="445"/>
            <p14:sldId id="471"/>
            <p14:sldId id="381"/>
            <p14:sldId id="437"/>
            <p14:sldId id="382"/>
            <p14:sldId id="386"/>
            <p14:sldId id="385"/>
            <p14:sldId id="383"/>
            <p14:sldId id="384"/>
            <p14:sldId id="419"/>
            <p14:sldId id="422"/>
            <p14:sldId id="355"/>
            <p14:sldId id="575"/>
          </p14:sldIdLst>
        </p14:section>
        <p14:section name="Icons" id="{B61DE427-AB50-4A89-8B05-57CA983E5E06}">
          <p14:sldIdLst>
            <p14:sldId id="356"/>
            <p14:sldId id="574"/>
            <p14:sldId id="391"/>
            <p14:sldId id="576"/>
            <p14:sldId id="553"/>
            <p14:sldId id="526"/>
            <p14:sldId id="488"/>
            <p14:sldId id="522"/>
            <p14:sldId id="577"/>
            <p14:sldId id="472"/>
            <p14:sldId id="425"/>
            <p14:sldId id="467"/>
            <p14:sldId id="536"/>
            <p14:sldId id="466"/>
            <p14:sldId id="542"/>
            <p14:sldId id="550"/>
            <p14:sldId id="376"/>
          </p14:sldIdLst>
        </p14:section>
      </p14:section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6A51"/>
    <a:srgbClr val="EB8C00"/>
    <a:srgbClr val="968C6D"/>
    <a:srgbClr val="A32020"/>
    <a:srgbClr val="602320"/>
    <a:srgbClr val="DC6900"/>
    <a:srgbClr val="6D6E71"/>
    <a:srgbClr val="000000"/>
    <a:srgbClr val="D5D1C5"/>
    <a:srgbClr val="EAE8E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69D073F8-1565-44D7-B386-08B59EADF2EE}">
  <a:tblStyle styleId="{69D073F8-1565-44D7-B386-08B59EADF2EE}" styleName="PwC Table">
    <a:wholeTbl>
      <a:tcTxStyle>
        <a:fontRef idx="major">
          <a:prstClr val="black"/>
        </a:fontRef>
        <a:schemeClr val="dk1"/>
      </a:tcTxStyle>
      <a:tcStyle>
        <a:tcBdr>
          <a:left>
            <a:ln>
              <a:noFill/>
            </a:ln>
          </a:left>
          <a:right>
            <a:ln>
              <a:noFill/>
            </a:ln>
          </a:right>
          <a:top>
            <a:ln>
              <a:noFill/>
            </a:ln>
          </a:top>
          <a:bottom>
            <a:ln>
              <a:noFill/>
            </a:ln>
          </a:bottom>
          <a:insideH>
            <a:ln>
              <a:noFill/>
            </a:ln>
          </a:insideH>
          <a:insideV>
            <a:ln>
              <a:noFill/>
            </a:ln>
          </a:insideV>
        </a:tcBdr>
        <a:fill>
          <a:noFill/>
        </a:fill>
      </a:tcStyle>
    </a:wholeTbl>
    <a:band1H>
      <a:tcStyle>
        <a:tcBdr>
          <a:bottom>
            <a:ln w="38100" cmpd="sng">
              <a:noFill/>
            </a:ln>
          </a:bottom>
        </a:tcBdr>
      </a:tcStyle>
    </a:band1H>
    <a:band2H>
      <a:tcStyle>
        <a:tcBdr>
          <a:bottom>
            <a:ln w="38100" cmpd="sng">
              <a:noFill/>
            </a:ln>
          </a:bottom>
        </a:tcBdr>
      </a:tcStyle>
    </a:band2H>
    <a:firstCol>
      <a:tcTxStyle i="on">
        <a:fontRef idx="major">
          <a:prstClr val="black"/>
        </a:fontRef>
        <a:schemeClr val="dk1"/>
      </a:tcTxStyle>
      <a:tcStyle>
        <a:tcBdr/>
        <a:fill>
          <a:noFill/>
        </a:fill>
      </a:tcStyle>
    </a:firstCol>
    <a:firstRow>
      <a:tcTxStyle b="on">
        <a:fontRef idx="major">
          <a:prstClr val="black"/>
        </a:fontRef>
        <a:schemeClr val="dk2"/>
      </a:tcTxStyle>
      <a:tcStyle>
        <a:tcBdr>
          <a:bottom>
            <a:ln w="38100" cmpd="sng">
              <a:noFill/>
            </a:ln>
          </a:bottom>
        </a:tcBdr>
        <a:fill>
          <a:no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47" autoAdjust="0"/>
    <p:restoredTop sz="98729" autoAdjust="0"/>
  </p:normalViewPr>
  <p:slideViewPr>
    <p:cSldViewPr snapToObjects="1">
      <p:cViewPr>
        <p:scale>
          <a:sx n="98" d="100"/>
          <a:sy n="98" d="100"/>
        </p:scale>
        <p:origin x="78" y="114"/>
      </p:cViewPr>
      <p:guideLst>
        <p:guide orient="horz" pos="420"/>
        <p:guide orient="horz" pos="4530"/>
        <p:guide orient="horz" pos="607"/>
        <p:guide orient="horz" pos="700"/>
        <p:guide orient="horz" pos="4156"/>
        <p:guide orient="horz" pos="4063"/>
        <p:guide orient="horz" pos="2662"/>
        <p:guide orient="horz" pos="2755"/>
        <p:guide orient="horz" pos="1261"/>
        <p:guide orient="horz" pos="1354"/>
        <p:guide pos="357"/>
        <p:guide pos="6379"/>
        <p:guide pos="3419"/>
        <p:guide pos="3317"/>
        <p:guide pos="4338"/>
        <p:guide pos="4440"/>
        <p:guide pos="2398"/>
        <p:guide pos="2296"/>
        <p:guide pos="1276"/>
        <p:guide pos="1378"/>
        <p:guide pos="5460"/>
        <p:guide pos="5358"/>
      </p:guideLst>
    </p:cSldViewPr>
  </p:slideViewPr>
  <p:notesTextViewPr>
    <p:cViewPr>
      <p:scale>
        <a:sx n="100" d="100"/>
        <a:sy n="100" d="100"/>
      </p:scale>
      <p:origin x="0" y="0"/>
    </p:cViewPr>
  </p:notesTextViewPr>
  <p:sorterViewPr>
    <p:cViewPr>
      <p:scale>
        <a:sx n="66" d="100"/>
        <a:sy n="66" d="100"/>
      </p:scale>
      <p:origin x="0" y="24876"/>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slide" Target="slides/slide158.xml"/><Relationship Id="rId170" Type="http://schemas.openxmlformats.org/officeDocument/2006/relationships/tags" Target="tags/tag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slide" Target="slides/slide159.xml"/><Relationship Id="rId165" Type="http://schemas.openxmlformats.org/officeDocument/2006/relationships/slide" Target="slides/slide164.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71" Type="http://schemas.openxmlformats.org/officeDocument/2006/relationships/presProps" Target="presProps.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54" Type="http://schemas.openxmlformats.org/officeDocument/2006/relationships/slide" Target="slides/slide53.xml"/><Relationship Id="rId70" Type="http://schemas.openxmlformats.org/officeDocument/2006/relationships/slide" Target="slides/slide69.xml"/><Relationship Id="rId75" Type="http://schemas.openxmlformats.org/officeDocument/2006/relationships/slide" Target="slides/slide74.xml"/><Relationship Id="rId91" Type="http://schemas.openxmlformats.org/officeDocument/2006/relationships/slide" Target="slides/slide90.xml"/><Relationship Id="rId96" Type="http://schemas.openxmlformats.org/officeDocument/2006/relationships/slide" Target="slides/slide95.xml"/><Relationship Id="rId140" Type="http://schemas.openxmlformats.org/officeDocument/2006/relationships/slide" Target="slides/slide139.xml"/><Relationship Id="rId145" Type="http://schemas.openxmlformats.org/officeDocument/2006/relationships/slide" Target="slides/slide144.xml"/><Relationship Id="rId161" Type="http://schemas.openxmlformats.org/officeDocument/2006/relationships/slide" Target="slides/slide160.xml"/><Relationship Id="rId166" Type="http://schemas.openxmlformats.org/officeDocument/2006/relationships/slide" Target="slides/slide16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slide" Target="slides/slide147.xml"/><Relationship Id="rId151" Type="http://schemas.openxmlformats.org/officeDocument/2006/relationships/slide" Target="slides/slide150.xml"/><Relationship Id="rId156" Type="http://schemas.openxmlformats.org/officeDocument/2006/relationships/slide" Target="slides/slide155.xml"/><Relationship Id="rId164" Type="http://schemas.openxmlformats.org/officeDocument/2006/relationships/slide" Target="slides/slide163.xml"/><Relationship Id="rId169"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72" Type="http://schemas.openxmlformats.org/officeDocument/2006/relationships/viewProps" Target="viewProps.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theme" Target="theme/theme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tableStyles" Target="tableStyles.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Worksheet10.xlsx"/></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Excel_Worksheet11.xlsx"/></Relationships>
</file>

<file path=ppt/charts/_rels/chart12.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Excel_Worksheet12.xlsx"/></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Excel_Worksheet13.xlsx"/></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5.xml.rels><?xml version="1.0" encoding="UTF-8" standalone="yes"?>
<Relationships xmlns="http://schemas.openxmlformats.org/package/2006/relationships"><Relationship Id="rId2" Type="http://schemas.openxmlformats.org/officeDocument/2006/relationships/package" Target="../embeddings/Microsoft_Excel_Worksheet15.xlsx"/><Relationship Id="rId1" Type="http://schemas.openxmlformats.org/officeDocument/2006/relationships/themeOverride" Target="../theme/themeOverride1.xml"/></Relationships>
</file>

<file path=ppt/charts/_rels/chart16.xml.rels><?xml version="1.0" encoding="UTF-8" standalone="yes"?>
<Relationships xmlns="http://schemas.openxmlformats.org/package/2006/relationships"><Relationship Id="rId1" Type="http://schemas.openxmlformats.org/officeDocument/2006/relationships/package" Target="../embeddings/Microsoft_Excel_Worksheet16.xlsx"/></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Work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Work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Worksheet19.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Worksheet20.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3.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5.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Excel_Worksheet6.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Excel_Worksheet7.xlsx"/></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Excel_Worksheet8.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Worksheet9.xlsx"/></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radarChart>
        <c:radarStyle val="filled"/>
        <c:varyColors val="0"/>
        <c:ser>
          <c:idx val="0"/>
          <c:order val="0"/>
          <c:tx>
            <c:strRef>
              <c:f>Sheet1!$B$1</c:f>
              <c:strCache>
                <c:ptCount val="1"/>
                <c:pt idx="0">
                  <c:v>Process area target</c:v>
                </c:pt>
              </c:strCache>
            </c:strRef>
          </c:tx>
          <c:spPr>
            <a:solidFill>
              <a:schemeClr val="accent1"/>
            </a:solidFill>
          </c:spPr>
          <c:cat>
            <c:strRef>
              <c:f>Sheet1!$A$2:$A$35</c:f>
              <c:strCache>
                <c:ptCount val="33"/>
                <c:pt idx="0">
                  <c:v>People</c:v>
                </c:pt>
                <c:pt idx="1">
                  <c:v>People</c:v>
                </c:pt>
                <c:pt idx="2">
                  <c:v>People</c:v>
                </c:pt>
                <c:pt idx="3">
                  <c:v>People</c:v>
                </c:pt>
                <c:pt idx="4">
                  <c:v>People</c:v>
                </c:pt>
                <c:pt idx="5">
                  <c:v>People</c:v>
                </c:pt>
                <c:pt idx="6">
                  <c:v>People</c:v>
                </c:pt>
                <c:pt idx="7">
                  <c:v>People</c:v>
                </c:pt>
                <c:pt idx="8">
                  <c:v>People</c:v>
                </c:pt>
                <c:pt idx="9">
                  <c:v>People</c:v>
                </c:pt>
                <c:pt idx="10">
                  <c:v>People</c:v>
                </c:pt>
                <c:pt idx="11">
                  <c:v>Process</c:v>
                </c:pt>
                <c:pt idx="12">
                  <c:v>Process</c:v>
                </c:pt>
                <c:pt idx="13">
                  <c:v>Process</c:v>
                </c:pt>
                <c:pt idx="14">
                  <c:v>Process</c:v>
                </c:pt>
                <c:pt idx="15">
                  <c:v>Process</c:v>
                </c:pt>
                <c:pt idx="16">
                  <c:v>Process</c:v>
                </c:pt>
                <c:pt idx="17">
                  <c:v>Process</c:v>
                </c:pt>
                <c:pt idx="18">
                  <c:v>Process</c:v>
                </c:pt>
                <c:pt idx="19">
                  <c:v>Process</c:v>
                </c:pt>
                <c:pt idx="20">
                  <c:v>Process</c:v>
                </c:pt>
                <c:pt idx="21">
                  <c:v>Process</c:v>
                </c:pt>
                <c:pt idx="22">
                  <c:v>Technology</c:v>
                </c:pt>
                <c:pt idx="23">
                  <c:v>Technology</c:v>
                </c:pt>
                <c:pt idx="24">
                  <c:v>Technology</c:v>
                </c:pt>
                <c:pt idx="25">
                  <c:v>Technology</c:v>
                </c:pt>
                <c:pt idx="26">
                  <c:v>Technology</c:v>
                </c:pt>
                <c:pt idx="27">
                  <c:v>Technology</c:v>
                </c:pt>
                <c:pt idx="28">
                  <c:v>Technology</c:v>
                </c:pt>
                <c:pt idx="29">
                  <c:v>Technology</c:v>
                </c:pt>
                <c:pt idx="30">
                  <c:v>Technology</c:v>
                </c:pt>
                <c:pt idx="31">
                  <c:v>Technology</c:v>
                </c:pt>
                <c:pt idx="32">
                  <c:v>Technology</c:v>
                </c:pt>
              </c:strCache>
            </c:strRef>
          </c:cat>
          <c:val>
            <c:numRef>
              <c:f>Sheet1!$B$2:$B$35</c:f>
              <c:numCache>
                <c:formatCode>General</c:formatCode>
                <c:ptCount val="34"/>
                <c:pt idx="0">
                  <c:v>3</c:v>
                </c:pt>
                <c:pt idx="1">
                  <c:v>3</c:v>
                </c:pt>
                <c:pt idx="2">
                  <c:v>3</c:v>
                </c:pt>
                <c:pt idx="3">
                  <c:v>3</c:v>
                </c:pt>
                <c:pt idx="4">
                  <c:v>3</c:v>
                </c:pt>
                <c:pt idx="5">
                  <c:v>3</c:v>
                </c:pt>
                <c:pt idx="6">
                  <c:v>3</c:v>
                </c:pt>
                <c:pt idx="7">
                  <c:v>3</c:v>
                </c:pt>
                <c:pt idx="8">
                  <c:v>3</c:v>
                </c:pt>
                <c:pt idx="9">
                  <c:v>3</c:v>
                </c:pt>
                <c:pt idx="10">
                  <c:v>0</c:v>
                </c:pt>
                <c:pt idx="11">
                  <c:v>4.5</c:v>
                </c:pt>
                <c:pt idx="12">
                  <c:v>4.5</c:v>
                </c:pt>
                <c:pt idx="13">
                  <c:v>4.5</c:v>
                </c:pt>
                <c:pt idx="14">
                  <c:v>4.5</c:v>
                </c:pt>
                <c:pt idx="15">
                  <c:v>4.5</c:v>
                </c:pt>
                <c:pt idx="16">
                  <c:v>4.5</c:v>
                </c:pt>
                <c:pt idx="17">
                  <c:v>4.5</c:v>
                </c:pt>
                <c:pt idx="18">
                  <c:v>4.5</c:v>
                </c:pt>
                <c:pt idx="19">
                  <c:v>4.5</c:v>
                </c:pt>
                <c:pt idx="20">
                  <c:v>4.5</c:v>
                </c:pt>
                <c:pt idx="21">
                  <c:v>0</c:v>
                </c:pt>
                <c:pt idx="22">
                  <c:v>3.2</c:v>
                </c:pt>
                <c:pt idx="23">
                  <c:v>3.2</c:v>
                </c:pt>
                <c:pt idx="24">
                  <c:v>3.2</c:v>
                </c:pt>
                <c:pt idx="25">
                  <c:v>3.2</c:v>
                </c:pt>
                <c:pt idx="26">
                  <c:v>3.2</c:v>
                </c:pt>
                <c:pt idx="27">
                  <c:v>3.2</c:v>
                </c:pt>
                <c:pt idx="28">
                  <c:v>3.2</c:v>
                </c:pt>
                <c:pt idx="29">
                  <c:v>3.2</c:v>
                </c:pt>
                <c:pt idx="30">
                  <c:v>3.2</c:v>
                </c:pt>
                <c:pt idx="31">
                  <c:v>3.2</c:v>
                </c:pt>
                <c:pt idx="32">
                  <c:v>0</c:v>
                </c:pt>
              </c:numCache>
            </c:numRef>
          </c:val>
        </c:ser>
        <c:ser>
          <c:idx val="1"/>
          <c:order val="1"/>
          <c:tx>
            <c:strRef>
              <c:f>Sheet1!$C$1</c:f>
              <c:strCache>
                <c:ptCount val="1"/>
                <c:pt idx="0">
                  <c:v>Process area current</c:v>
                </c:pt>
              </c:strCache>
            </c:strRef>
          </c:tx>
          <c:cat>
            <c:strRef>
              <c:f>Sheet1!$A$2:$A$35</c:f>
              <c:strCache>
                <c:ptCount val="33"/>
                <c:pt idx="0">
                  <c:v>People</c:v>
                </c:pt>
                <c:pt idx="1">
                  <c:v>People</c:v>
                </c:pt>
                <c:pt idx="2">
                  <c:v>People</c:v>
                </c:pt>
                <c:pt idx="3">
                  <c:v>People</c:v>
                </c:pt>
                <c:pt idx="4">
                  <c:v>People</c:v>
                </c:pt>
                <c:pt idx="5">
                  <c:v>People</c:v>
                </c:pt>
                <c:pt idx="6">
                  <c:v>People</c:v>
                </c:pt>
                <c:pt idx="7">
                  <c:v>People</c:v>
                </c:pt>
                <c:pt idx="8">
                  <c:v>People</c:v>
                </c:pt>
                <c:pt idx="9">
                  <c:v>People</c:v>
                </c:pt>
                <c:pt idx="10">
                  <c:v>People</c:v>
                </c:pt>
                <c:pt idx="11">
                  <c:v>Process</c:v>
                </c:pt>
                <c:pt idx="12">
                  <c:v>Process</c:v>
                </c:pt>
                <c:pt idx="13">
                  <c:v>Process</c:v>
                </c:pt>
                <c:pt idx="14">
                  <c:v>Process</c:v>
                </c:pt>
                <c:pt idx="15">
                  <c:v>Process</c:v>
                </c:pt>
                <c:pt idx="16">
                  <c:v>Process</c:v>
                </c:pt>
                <c:pt idx="17">
                  <c:v>Process</c:v>
                </c:pt>
                <c:pt idx="18">
                  <c:v>Process</c:v>
                </c:pt>
                <c:pt idx="19">
                  <c:v>Process</c:v>
                </c:pt>
                <c:pt idx="20">
                  <c:v>Process</c:v>
                </c:pt>
                <c:pt idx="21">
                  <c:v>Process</c:v>
                </c:pt>
                <c:pt idx="22">
                  <c:v>Technology</c:v>
                </c:pt>
                <c:pt idx="23">
                  <c:v>Technology</c:v>
                </c:pt>
                <c:pt idx="24">
                  <c:v>Technology</c:v>
                </c:pt>
                <c:pt idx="25">
                  <c:v>Technology</c:v>
                </c:pt>
                <c:pt idx="26">
                  <c:v>Technology</c:v>
                </c:pt>
                <c:pt idx="27">
                  <c:v>Technology</c:v>
                </c:pt>
                <c:pt idx="28">
                  <c:v>Technology</c:v>
                </c:pt>
                <c:pt idx="29">
                  <c:v>Technology</c:v>
                </c:pt>
                <c:pt idx="30">
                  <c:v>Technology</c:v>
                </c:pt>
                <c:pt idx="31">
                  <c:v>Technology</c:v>
                </c:pt>
                <c:pt idx="32">
                  <c:v>Technology</c:v>
                </c:pt>
              </c:strCache>
            </c:strRef>
          </c:cat>
          <c:val>
            <c:numRef>
              <c:f>Sheet1!$C$2:$C$35</c:f>
              <c:numCache>
                <c:formatCode>General</c:formatCode>
                <c:ptCount val="34"/>
                <c:pt idx="0">
                  <c:v>2</c:v>
                </c:pt>
                <c:pt idx="1">
                  <c:v>2</c:v>
                </c:pt>
                <c:pt idx="2">
                  <c:v>2</c:v>
                </c:pt>
                <c:pt idx="3">
                  <c:v>2</c:v>
                </c:pt>
                <c:pt idx="4">
                  <c:v>2</c:v>
                </c:pt>
                <c:pt idx="5">
                  <c:v>2</c:v>
                </c:pt>
                <c:pt idx="6">
                  <c:v>2</c:v>
                </c:pt>
                <c:pt idx="7">
                  <c:v>2</c:v>
                </c:pt>
                <c:pt idx="8">
                  <c:v>2</c:v>
                </c:pt>
                <c:pt idx="9">
                  <c:v>2</c:v>
                </c:pt>
                <c:pt idx="11">
                  <c:v>2.4</c:v>
                </c:pt>
                <c:pt idx="12">
                  <c:v>2.4</c:v>
                </c:pt>
                <c:pt idx="13">
                  <c:v>2.4</c:v>
                </c:pt>
                <c:pt idx="14">
                  <c:v>2.4</c:v>
                </c:pt>
                <c:pt idx="15">
                  <c:v>2.4</c:v>
                </c:pt>
                <c:pt idx="16">
                  <c:v>2.4</c:v>
                </c:pt>
                <c:pt idx="17">
                  <c:v>2.4</c:v>
                </c:pt>
                <c:pt idx="18">
                  <c:v>2.4</c:v>
                </c:pt>
                <c:pt idx="19">
                  <c:v>2.4</c:v>
                </c:pt>
                <c:pt idx="20">
                  <c:v>2.4</c:v>
                </c:pt>
                <c:pt idx="22">
                  <c:v>1.5</c:v>
                </c:pt>
                <c:pt idx="23">
                  <c:v>1.5</c:v>
                </c:pt>
                <c:pt idx="24">
                  <c:v>1.5</c:v>
                </c:pt>
                <c:pt idx="25">
                  <c:v>1.5</c:v>
                </c:pt>
                <c:pt idx="26">
                  <c:v>1.5</c:v>
                </c:pt>
                <c:pt idx="27">
                  <c:v>1.5</c:v>
                </c:pt>
                <c:pt idx="28">
                  <c:v>1.5</c:v>
                </c:pt>
                <c:pt idx="29">
                  <c:v>1.5</c:v>
                </c:pt>
                <c:pt idx="30">
                  <c:v>1.5</c:v>
                </c:pt>
                <c:pt idx="31">
                  <c:v>1.5</c:v>
                </c:pt>
              </c:numCache>
            </c:numRef>
          </c:val>
        </c:ser>
        <c:ser>
          <c:idx val="2"/>
          <c:order val="2"/>
          <c:tx>
            <c:strRef>
              <c:f>Sheet1!$D$1</c:f>
              <c:strCache>
                <c:ptCount val="1"/>
                <c:pt idx="0">
                  <c:v>Sub area target</c:v>
                </c:pt>
              </c:strCache>
            </c:strRef>
          </c:tx>
          <c:spPr>
            <a:solidFill>
              <a:schemeClr val="accent3"/>
            </a:solidFill>
            <a:ln w="25400">
              <a:noFill/>
            </a:ln>
          </c:spPr>
          <c:cat>
            <c:strRef>
              <c:f>Sheet1!$A$2:$A$35</c:f>
              <c:strCache>
                <c:ptCount val="33"/>
                <c:pt idx="0">
                  <c:v>People</c:v>
                </c:pt>
                <c:pt idx="1">
                  <c:v>People</c:v>
                </c:pt>
                <c:pt idx="2">
                  <c:v>People</c:v>
                </c:pt>
                <c:pt idx="3">
                  <c:v>People</c:v>
                </c:pt>
                <c:pt idx="4">
                  <c:v>People</c:v>
                </c:pt>
                <c:pt idx="5">
                  <c:v>People</c:v>
                </c:pt>
                <c:pt idx="6">
                  <c:v>People</c:v>
                </c:pt>
                <c:pt idx="7">
                  <c:v>People</c:v>
                </c:pt>
                <c:pt idx="8">
                  <c:v>People</c:v>
                </c:pt>
                <c:pt idx="9">
                  <c:v>People</c:v>
                </c:pt>
                <c:pt idx="10">
                  <c:v>People</c:v>
                </c:pt>
                <c:pt idx="11">
                  <c:v>Process</c:v>
                </c:pt>
                <c:pt idx="12">
                  <c:v>Process</c:v>
                </c:pt>
                <c:pt idx="13">
                  <c:v>Process</c:v>
                </c:pt>
                <c:pt idx="14">
                  <c:v>Process</c:v>
                </c:pt>
                <c:pt idx="15">
                  <c:v>Process</c:v>
                </c:pt>
                <c:pt idx="16">
                  <c:v>Process</c:v>
                </c:pt>
                <c:pt idx="17">
                  <c:v>Process</c:v>
                </c:pt>
                <c:pt idx="18">
                  <c:v>Process</c:v>
                </c:pt>
                <c:pt idx="19">
                  <c:v>Process</c:v>
                </c:pt>
                <c:pt idx="20">
                  <c:v>Process</c:v>
                </c:pt>
                <c:pt idx="21">
                  <c:v>Process</c:v>
                </c:pt>
                <c:pt idx="22">
                  <c:v>Technology</c:v>
                </c:pt>
                <c:pt idx="23">
                  <c:v>Technology</c:v>
                </c:pt>
                <c:pt idx="24">
                  <c:v>Technology</c:v>
                </c:pt>
                <c:pt idx="25">
                  <c:v>Technology</c:v>
                </c:pt>
                <c:pt idx="26">
                  <c:v>Technology</c:v>
                </c:pt>
                <c:pt idx="27">
                  <c:v>Technology</c:v>
                </c:pt>
                <c:pt idx="28">
                  <c:v>Technology</c:v>
                </c:pt>
                <c:pt idx="29">
                  <c:v>Technology</c:v>
                </c:pt>
                <c:pt idx="30">
                  <c:v>Technology</c:v>
                </c:pt>
                <c:pt idx="31">
                  <c:v>Technology</c:v>
                </c:pt>
                <c:pt idx="32">
                  <c:v>Technology</c:v>
                </c:pt>
              </c:strCache>
            </c:strRef>
          </c:cat>
          <c:val>
            <c:numRef>
              <c:f>Sheet1!$D$2:$D$35</c:f>
              <c:numCache>
                <c:formatCode>General</c:formatCode>
                <c:ptCount val="34"/>
                <c:pt idx="1">
                  <c:v>3.4</c:v>
                </c:pt>
                <c:pt idx="2">
                  <c:v>3.4</c:v>
                </c:pt>
                <c:pt idx="4">
                  <c:v>2.8</c:v>
                </c:pt>
                <c:pt idx="5">
                  <c:v>2.8</c:v>
                </c:pt>
                <c:pt idx="7">
                  <c:v>4</c:v>
                </c:pt>
                <c:pt idx="8">
                  <c:v>4</c:v>
                </c:pt>
                <c:pt idx="12">
                  <c:v>3.5</c:v>
                </c:pt>
                <c:pt idx="13">
                  <c:v>3.5</c:v>
                </c:pt>
                <c:pt idx="15">
                  <c:v>3.8</c:v>
                </c:pt>
                <c:pt idx="16">
                  <c:v>3.8</c:v>
                </c:pt>
                <c:pt idx="18">
                  <c:v>3.2</c:v>
                </c:pt>
                <c:pt idx="19">
                  <c:v>3.2</c:v>
                </c:pt>
                <c:pt idx="23">
                  <c:v>3</c:v>
                </c:pt>
                <c:pt idx="24">
                  <c:v>3</c:v>
                </c:pt>
                <c:pt idx="26">
                  <c:v>3.1</c:v>
                </c:pt>
                <c:pt idx="27">
                  <c:v>3.1</c:v>
                </c:pt>
                <c:pt idx="29">
                  <c:v>3.3</c:v>
                </c:pt>
                <c:pt idx="30">
                  <c:v>3.3</c:v>
                </c:pt>
              </c:numCache>
            </c:numRef>
          </c:val>
        </c:ser>
        <c:ser>
          <c:idx val="3"/>
          <c:order val="3"/>
          <c:tx>
            <c:strRef>
              <c:f>Sheet1!$E$1</c:f>
              <c:strCache>
                <c:ptCount val="1"/>
                <c:pt idx="0">
                  <c:v>sub area current</c:v>
                </c:pt>
              </c:strCache>
            </c:strRef>
          </c:tx>
          <c:spPr>
            <a:solidFill>
              <a:schemeClr val="accent4"/>
            </a:solidFill>
            <a:ln w="25400">
              <a:noFill/>
            </a:ln>
          </c:spPr>
          <c:cat>
            <c:strRef>
              <c:f>Sheet1!$A$2:$A$35</c:f>
              <c:strCache>
                <c:ptCount val="33"/>
                <c:pt idx="0">
                  <c:v>People</c:v>
                </c:pt>
                <c:pt idx="1">
                  <c:v>People</c:v>
                </c:pt>
                <c:pt idx="2">
                  <c:v>People</c:v>
                </c:pt>
                <c:pt idx="3">
                  <c:v>People</c:v>
                </c:pt>
                <c:pt idx="4">
                  <c:v>People</c:v>
                </c:pt>
                <c:pt idx="5">
                  <c:v>People</c:v>
                </c:pt>
                <c:pt idx="6">
                  <c:v>People</c:v>
                </c:pt>
                <c:pt idx="7">
                  <c:v>People</c:v>
                </c:pt>
                <c:pt idx="8">
                  <c:v>People</c:v>
                </c:pt>
                <c:pt idx="9">
                  <c:v>People</c:v>
                </c:pt>
                <c:pt idx="10">
                  <c:v>People</c:v>
                </c:pt>
                <c:pt idx="11">
                  <c:v>Process</c:v>
                </c:pt>
                <c:pt idx="12">
                  <c:v>Process</c:v>
                </c:pt>
                <c:pt idx="13">
                  <c:v>Process</c:v>
                </c:pt>
                <c:pt idx="14">
                  <c:v>Process</c:v>
                </c:pt>
                <c:pt idx="15">
                  <c:v>Process</c:v>
                </c:pt>
                <c:pt idx="16">
                  <c:v>Process</c:v>
                </c:pt>
                <c:pt idx="17">
                  <c:v>Process</c:v>
                </c:pt>
                <c:pt idx="18">
                  <c:v>Process</c:v>
                </c:pt>
                <c:pt idx="19">
                  <c:v>Process</c:v>
                </c:pt>
                <c:pt idx="20">
                  <c:v>Process</c:v>
                </c:pt>
                <c:pt idx="21">
                  <c:v>Process</c:v>
                </c:pt>
                <c:pt idx="22">
                  <c:v>Technology</c:v>
                </c:pt>
                <c:pt idx="23">
                  <c:v>Technology</c:v>
                </c:pt>
                <c:pt idx="24">
                  <c:v>Technology</c:v>
                </c:pt>
                <c:pt idx="25">
                  <c:v>Technology</c:v>
                </c:pt>
                <c:pt idx="26">
                  <c:v>Technology</c:v>
                </c:pt>
                <c:pt idx="27">
                  <c:v>Technology</c:v>
                </c:pt>
                <c:pt idx="28">
                  <c:v>Technology</c:v>
                </c:pt>
                <c:pt idx="29">
                  <c:v>Technology</c:v>
                </c:pt>
                <c:pt idx="30">
                  <c:v>Technology</c:v>
                </c:pt>
                <c:pt idx="31">
                  <c:v>Technology</c:v>
                </c:pt>
                <c:pt idx="32">
                  <c:v>Technology</c:v>
                </c:pt>
              </c:strCache>
            </c:strRef>
          </c:cat>
          <c:val>
            <c:numRef>
              <c:f>Sheet1!$E$2:$E$35</c:f>
              <c:numCache>
                <c:formatCode>General</c:formatCode>
                <c:ptCount val="34"/>
                <c:pt idx="1">
                  <c:v>2.5</c:v>
                </c:pt>
                <c:pt idx="2">
                  <c:v>2.5</c:v>
                </c:pt>
                <c:pt idx="4">
                  <c:v>2</c:v>
                </c:pt>
                <c:pt idx="5">
                  <c:v>2</c:v>
                </c:pt>
                <c:pt idx="7">
                  <c:v>3.3</c:v>
                </c:pt>
                <c:pt idx="8">
                  <c:v>3.3</c:v>
                </c:pt>
                <c:pt idx="12">
                  <c:v>1.4</c:v>
                </c:pt>
                <c:pt idx="13">
                  <c:v>1.4</c:v>
                </c:pt>
                <c:pt idx="15">
                  <c:v>1</c:v>
                </c:pt>
                <c:pt idx="16">
                  <c:v>1</c:v>
                </c:pt>
                <c:pt idx="18">
                  <c:v>1.8</c:v>
                </c:pt>
                <c:pt idx="19">
                  <c:v>1.8</c:v>
                </c:pt>
                <c:pt idx="23">
                  <c:v>1.8</c:v>
                </c:pt>
                <c:pt idx="24">
                  <c:v>1.8</c:v>
                </c:pt>
                <c:pt idx="26">
                  <c:v>1</c:v>
                </c:pt>
                <c:pt idx="27">
                  <c:v>1</c:v>
                </c:pt>
                <c:pt idx="29">
                  <c:v>0.9</c:v>
                </c:pt>
                <c:pt idx="30">
                  <c:v>0.9</c:v>
                </c:pt>
              </c:numCache>
            </c:numRef>
          </c:val>
        </c:ser>
        <c:dLbls>
          <c:showLegendKey val="0"/>
          <c:showVal val="0"/>
          <c:showCatName val="0"/>
          <c:showSerName val="0"/>
          <c:showPercent val="0"/>
          <c:showBubbleSize val="0"/>
        </c:dLbls>
        <c:axId val="473637248"/>
        <c:axId val="473638784"/>
      </c:radarChart>
      <c:catAx>
        <c:axId val="473637248"/>
        <c:scaling>
          <c:orientation val="minMax"/>
        </c:scaling>
        <c:delete val="1"/>
        <c:axPos val="b"/>
        <c:majorGridlines/>
        <c:numFmt formatCode="m/d/yyyy" sourceLinked="1"/>
        <c:majorTickMark val="out"/>
        <c:minorTickMark val="none"/>
        <c:tickLblPos val="nextTo"/>
        <c:crossAx val="473638784"/>
        <c:crosses val="autoZero"/>
        <c:auto val="1"/>
        <c:lblAlgn val="ctr"/>
        <c:lblOffset val="100"/>
        <c:noMultiLvlLbl val="0"/>
      </c:catAx>
      <c:valAx>
        <c:axId val="473638784"/>
        <c:scaling>
          <c:orientation val="minMax"/>
        </c:scaling>
        <c:delete val="0"/>
        <c:axPos val="l"/>
        <c:majorGridlines/>
        <c:numFmt formatCode="General" sourceLinked="1"/>
        <c:majorTickMark val="cross"/>
        <c:minorTickMark val="none"/>
        <c:tickLblPos val="nextTo"/>
        <c:crossAx val="473637248"/>
        <c:crosses val="autoZero"/>
        <c:crossBetween val="between"/>
      </c:valAx>
    </c:plotArea>
    <c:legend>
      <c:legendPos val="r"/>
      <c:layout/>
      <c:overlay val="0"/>
    </c:legend>
    <c:plotVisOnly val="1"/>
    <c:dispBlanksAs val="gap"/>
    <c:showDLblsOverMax val="0"/>
  </c:chart>
  <c:txPr>
    <a:bodyPr/>
    <a:lstStyle/>
    <a:p>
      <a:pPr>
        <a:defRPr sz="1800"/>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i</c:v>
                </c:pt>
              </c:strCache>
            </c:strRef>
          </c:tx>
          <c:spPr>
            <a:ln w="19050">
              <a:noFill/>
            </a:ln>
          </c:spPr>
          <c:dPt>
            <c:idx val="0"/>
            <c:bubble3D val="0"/>
            <c:spPr>
              <a:solidFill>
                <a:schemeClr val="accent4">
                  <a:lumMod val="60000"/>
                  <a:lumOff val="40000"/>
                </a:schemeClr>
              </a:solidFill>
              <a:ln w="19050">
                <a:noFill/>
              </a:ln>
            </c:spPr>
          </c:dPt>
          <c:dPt>
            <c:idx val="1"/>
            <c:bubble3D val="0"/>
            <c:spPr>
              <a:noFill/>
              <a:ln w="19050">
                <a:noFill/>
              </a:ln>
            </c:spPr>
          </c:dPt>
          <c:cat>
            <c:strRef>
              <c:f>Sheet1!$A$2:$A$3</c:f>
              <c:strCache>
                <c:ptCount val="2"/>
                <c:pt idx="0">
                  <c:v>1st Qtr</c:v>
                </c:pt>
                <c:pt idx="1">
                  <c:v>2nd Qtr</c:v>
                </c:pt>
              </c:strCache>
            </c:strRef>
          </c:cat>
          <c:val>
            <c:numRef>
              <c:f>Sheet1!$B$2:$B$3</c:f>
              <c:numCache>
                <c:formatCode>General</c:formatCode>
                <c:ptCount val="2"/>
                <c:pt idx="0">
                  <c:v>3.6</c:v>
                </c:pt>
                <c:pt idx="1">
                  <c:v>6.7</c:v>
                </c:pt>
              </c:numCache>
            </c:numRef>
          </c:val>
        </c:ser>
        <c:ser>
          <c:idx val="1"/>
          <c:order val="1"/>
          <c:tx>
            <c:strRef>
              <c:f>Sheet1!$C$1</c:f>
              <c:strCache>
                <c:ptCount val="1"/>
                <c:pt idx="0">
                  <c:v>h</c:v>
                </c:pt>
              </c:strCache>
            </c:strRef>
          </c:tx>
          <c:spPr>
            <a:ln w="19050">
              <a:noFill/>
            </a:ln>
          </c:spPr>
          <c:dPt>
            <c:idx val="0"/>
            <c:bubble3D val="0"/>
            <c:spPr>
              <a:solidFill>
                <a:schemeClr val="accent2"/>
              </a:solidFill>
              <a:ln w="19050">
                <a:noFill/>
              </a:ln>
            </c:spPr>
          </c:dPt>
          <c:dPt>
            <c:idx val="1"/>
            <c:bubble3D val="0"/>
            <c:spPr>
              <a:noFill/>
              <a:ln w="19050">
                <a:noFill/>
              </a:ln>
            </c:spPr>
          </c:dPt>
          <c:cat>
            <c:strRef>
              <c:f>Sheet1!$A$2:$A$3</c:f>
              <c:strCache>
                <c:ptCount val="2"/>
                <c:pt idx="0">
                  <c:v>1st Qtr</c:v>
                </c:pt>
                <c:pt idx="1">
                  <c:v>2nd Qtr</c:v>
                </c:pt>
              </c:strCache>
            </c:strRef>
          </c:cat>
          <c:val>
            <c:numRef>
              <c:f>Sheet1!$C$2:$C$3</c:f>
              <c:numCache>
                <c:formatCode>General</c:formatCode>
                <c:ptCount val="2"/>
                <c:pt idx="0">
                  <c:v>3.7</c:v>
                </c:pt>
                <c:pt idx="1">
                  <c:v>6.3</c:v>
                </c:pt>
              </c:numCache>
            </c:numRef>
          </c:val>
        </c:ser>
        <c:ser>
          <c:idx val="2"/>
          <c:order val="2"/>
          <c:tx>
            <c:strRef>
              <c:f>Sheet1!$D$1</c:f>
              <c:strCache>
                <c:ptCount val="1"/>
                <c:pt idx="0">
                  <c:v>g</c:v>
                </c:pt>
              </c:strCache>
            </c:strRef>
          </c:tx>
          <c:spPr>
            <a:ln w="19050">
              <a:noFill/>
            </a:ln>
          </c:spPr>
          <c:dPt>
            <c:idx val="0"/>
            <c:bubble3D val="0"/>
            <c:spPr>
              <a:solidFill>
                <a:srgbClr val="EB8C00"/>
              </a:solidFill>
              <a:ln w="19050">
                <a:noFill/>
              </a:ln>
            </c:spPr>
          </c:dPt>
          <c:dPt>
            <c:idx val="1"/>
            <c:bubble3D val="0"/>
            <c:spPr>
              <a:noFill/>
              <a:ln w="19050">
                <a:noFill/>
              </a:ln>
            </c:spPr>
          </c:dPt>
          <c:cat>
            <c:strRef>
              <c:f>Sheet1!$A$2:$A$3</c:f>
              <c:strCache>
                <c:ptCount val="2"/>
                <c:pt idx="0">
                  <c:v>1st Qtr</c:v>
                </c:pt>
                <c:pt idx="1">
                  <c:v>2nd Qtr</c:v>
                </c:pt>
              </c:strCache>
            </c:strRef>
          </c:cat>
          <c:val>
            <c:numRef>
              <c:f>Sheet1!$D$2:$D$3</c:f>
              <c:numCache>
                <c:formatCode>General</c:formatCode>
                <c:ptCount val="2"/>
                <c:pt idx="0">
                  <c:v>4.4000000000000004</c:v>
                </c:pt>
                <c:pt idx="1">
                  <c:v>5.6</c:v>
                </c:pt>
              </c:numCache>
            </c:numRef>
          </c:val>
        </c:ser>
        <c:ser>
          <c:idx val="3"/>
          <c:order val="3"/>
          <c:tx>
            <c:strRef>
              <c:f>Sheet1!$E$1</c:f>
              <c:strCache>
                <c:ptCount val="1"/>
                <c:pt idx="0">
                  <c:v>f</c:v>
                </c:pt>
              </c:strCache>
            </c:strRef>
          </c:tx>
          <c:spPr>
            <a:ln w="19050">
              <a:noFill/>
            </a:ln>
          </c:spPr>
          <c:dPt>
            <c:idx val="0"/>
            <c:bubble3D val="0"/>
            <c:spPr>
              <a:solidFill>
                <a:schemeClr val="tx2"/>
              </a:solidFill>
              <a:ln w="19050">
                <a:noFill/>
              </a:ln>
            </c:spPr>
          </c:dPt>
          <c:dPt>
            <c:idx val="1"/>
            <c:bubble3D val="0"/>
            <c:spPr>
              <a:noFill/>
              <a:ln w="19050">
                <a:noFill/>
              </a:ln>
            </c:spPr>
          </c:dPt>
          <c:cat>
            <c:strRef>
              <c:f>Sheet1!$A$2:$A$3</c:f>
              <c:strCache>
                <c:ptCount val="2"/>
                <c:pt idx="0">
                  <c:v>1st Qtr</c:v>
                </c:pt>
                <c:pt idx="1">
                  <c:v>2nd Qtr</c:v>
                </c:pt>
              </c:strCache>
            </c:strRef>
          </c:cat>
          <c:val>
            <c:numRef>
              <c:f>Sheet1!$E$2:$E$3</c:f>
              <c:numCache>
                <c:formatCode>General</c:formatCode>
                <c:ptCount val="2"/>
                <c:pt idx="0">
                  <c:v>4.5999999999999996</c:v>
                </c:pt>
                <c:pt idx="1">
                  <c:v>5.4</c:v>
                </c:pt>
              </c:numCache>
            </c:numRef>
          </c:val>
        </c:ser>
        <c:ser>
          <c:idx val="4"/>
          <c:order val="4"/>
          <c:tx>
            <c:strRef>
              <c:f>Sheet1!$F$1</c:f>
              <c:strCache>
                <c:ptCount val="1"/>
                <c:pt idx="0">
                  <c:v>e</c:v>
                </c:pt>
              </c:strCache>
            </c:strRef>
          </c:tx>
          <c:spPr>
            <a:ln>
              <a:noFill/>
            </a:ln>
          </c:spPr>
          <c:dPt>
            <c:idx val="0"/>
            <c:bubble3D val="0"/>
            <c:spPr>
              <a:solidFill>
                <a:schemeClr val="accent3"/>
              </a:solidFill>
              <a:ln>
                <a:noFill/>
              </a:ln>
            </c:spPr>
          </c:dPt>
          <c:dPt>
            <c:idx val="1"/>
            <c:bubble3D val="0"/>
            <c:spPr>
              <a:noFill/>
              <a:ln>
                <a:noFill/>
              </a:ln>
            </c:spPr>
          </c:dPt>
          <c:cat>
            <c:strRef>
              <c:f>Sheet1!$A$2:$A$3</c:f>
              <c:strCache>
                <c:ptCount val="2"/>
                <c:pt idx="0">
                  <c:v>1st Qtr</c:v>
                </c:pt>
                <c:pt idx="1">
                  <c:v>2nd Qtr</c:v>
                </c:pt>
              </c:strCache>
            </c:strRef>
          </c:cat>
          <c:val>
            <c:numRef>
              <c:f>Sheet1!$F$2:$F$3</c:f>
              <c:numCache>
                <c:formatCode>General</c:formatCode>
                <c:ptCount val="2"/>
                <c:pt idx="0">
                  <c:v>5.0999999999999996</c:v>
                </c:pt>
                <c:pt idx="1">
                  <c:v>4.9000000000000004</c:v>
                </c:pt>
              </c:numCache>
            </c:numRef>
          </c:val>
        </c:ser>
        <c:ser>
          <c:idx val="5"/>
          <c:order val="5"/>
          <c:tx>
            <c:strRef>
              <c:f>Sheet1!$G$1</c:f>
              <c:strCache>
                <c:ptCount val="1"/>
                <c:pt idx="0">
                  <c:v>d2</c:v>
                </c:pt>
              </c:strCache>
            </c:strRef>
          </c:tx>
          <c:spPr>
            <a:ln w="19050">
              <a:noFill/>
            </a:ln>
          </c:spPr>
          <c:dPt>
            <c:idx val="0"/>
            <c:bubble3D val="0"/>
            <c:spPr>
              <a:solidFill>
                <a:schemeClr val="accent5"/>
              </a:solidFill>
              <a:ln w="19050">
                <a:noFill/>
              </a:ln>
            </c:spPr>
          </c:dPt>
          <c:dPt>
            <c:idx val="1"/>
            <c:bubble3D val="0"/>
            <c:spPr>
              <a:noFill/>
              <a:ln w="19050">
                <a:noFill/>
              </a:ln>
            </c:spPr>
          </c:dPt>
          <c:cat>
            <c:strRef>
              <c:f>Sheet1!$A$2:$A$3</c:f>
              <c:strCache>
                <c:ptCount val="2"/>
                <c:pt idx="0">
                  <c:v>1st Qtr</c:v>
                </c:pt>
                <c:pt idx="1">
                  <c:v>2nd Qtr</c:v>
                </c:pt>
              </c:strCache>
            </c:strRef>
          </c:cat>
          <c:val>
            <c:numRef>
              <c:f>Sheet1!$G$2:$G$3</c:f>
              <c:numCache>
                <c:formatCode>General</c:formatCode>
                <c:ptCount val="2"/>
                <c:pt idx="0">
                  <c:v>5.4</c:v>
                </c:pt>
                <c:pt idx="1">
                  <c:v>4.5999999999999996</c:v>
                </c:pt>
              </c:numCache>
            </c:numRef>
          </c:val>
        </c:ser>
        <c:ser>
          <c:idx val="6"/>
          <c:order val="6"/>
          <c:tx>
            <c:strRef>
              <c:f>Sheet1!$H$1</c:f>
              <c:strCache>
                <c:ptCount val="1"/>
                <c:pt idx="0">
                  <c:v>c2</c:v>
                </c:pt>
              </c:strCache>
            </c:strRef>
          </c:tx>
          <c:spPr>
            <a:ln w="19050">
              <a:noFill/>
            </a:ln>
          </c:spPr>
          <c:dPt>
            <c:idx val="0"/>
            <c:bubble3D val="0"/>
            <c:spPr>
              <a:solidFill>
                <a:schemeClr val="accent6"/>
              </a:solidFill>
              <a:ln w="19050">
                <a:noFill/>
              </a:ln>
            </c:spPr>
          </c:dPt>
          <c:dPt>
            <c:idx val="1"/>
            <c:bubble3D val="0"/>
            <c:spPr>
              <a:noFill/>
              <a:ln w="19050">
                <a:noFill/>
              </a:ln>
            </c:spPr>
          </c:dPt>
          <c:cat>
            <c:strRef>
              <c:f>Sheet1!$A$2:$A$3</c:f>
              <c:strCache>
                <c:ptCount val="2"/>
                <c:pt idx="0">
                  <c:v>1st Qtr</c:v>
                </c:pt>
                <c:pt idx="1">
                  <c:v>2nd Qtr</c:v>
                </c:pt>
              </c:strCache>
            </c:strRef>
          </c:cat>
          <c:val>
            <c:numRef>
              <c:f>Sheet1!$H$2:$H$3</c:f>
              <c:numCache>
                <c:formatCode>General</c:formatCode>
                <c:ptCount val="2"/>
                <c:pt idx="0">
                  <c:v>6.5</c:v>
                </c:pt>
                <c:pt idx="1">
                  <c:v>3.5</c:v>
                </c:pt>
              </c:numCache>
            </c:numRef>
          </c:val>
        </c:ser>
        <c:ser>
          <c:idx val="7"/>
          <c:order val="7"/>
          <c:tx>
            <c:strRef>
              <c:f>Sheet1!$I$1</c:f>
              <c:strCache>
                <c:ptCount val="1"/>
                <c:pt idx="0">
                  <c:v>b2</c:v>
                </c:pt>
              </c:strCache>
            </c:strRef>
          </c:tx>
          <c:spPr>
            <a:solidFill>
              <a:schemeClr val="accent4"/>
            </a:solidFill>
            <a:ln w="19050">
              <a:noFill/>
            </a:ln>
          </c:spPr>
          <c:dPt>
            <c:idx val="0"/>
            <c:bubble3D val="0"/>
          </c:dPt>
          <c:dPt>
            <c:idx val="1"/>
            <c:bubble3D val="0"/>
            <c:spPr>
              <a:noFill/>
              <a:ln w="19050">
                <a:noFill/>
              </a:ln>
            </c:spPr>
          </c:dPt>
          <c:cat>
            <c:strRef>
              <c:f>Sheet1!$A$2:$A$3</c:f>
              <c:strCache>
                <c:ptCount val="2"/>
                <c:pt idx="0">
                  <c:v>1st Qtr</c:v>
                </c:pt>
                <c:pt idx="1">
                  <c:v>2nd Qtr</c:v>
                </c:pt>
              </c:strCache>
            </c:strRef>
          </c:cat>
          <c:val>
            <c:numRef>
              <c:f>Sheet1!$I$2:$I$3</c:f>
              <c:numCache>
                <c:formatCode>General</c:formatCode>
                <c:ptCount val="2"/>
                <c:pt idx="0">
                  <c:v>7.5</c:v>
                </c:pt>
                <c:pt idx="1">
                  <c:v>2.5</c:v>
                </c:pt>
              </c:numCache>
            </c:numRef>
          </c:val>
        </c:ser>
        <c:ser>
          <c:idx val="8"/>
          <c:order val="8"/>
          <c:tx>
            <c:strRef>
              <c:f>Sheet1!$J$1</c:f>
              <c:strCache>
                <c:ptCount val="1"/>
                <c:pt idx="0">
                  <c:v>a2</c:v>
                </c:pt>
              </c:strCache>
            </c:strRef>
          </c:tx>
          <c:spPr>
            <a:ln w="19050">
              <a:noFill/>
            </a:ln>
          </c:spPr>
          <c:dPt>
            <c:idx val="0"/>
            <c:bubble3D val="0"/>
            <c:spPr>
              <a:solidFill>
                <a:srgbClr val="968C6D"/>
              </a:solidFill>
              <a:ln w="19050">
                <a:noFill/>
              </a:ln>
            </c:spPr>
          </c:dPt>
          <c:dPt>
            <c:idx val="1"/>
            <c:bubble3D val="0"/>
            <c:spPr>
              <a:noFill/>
              <a:ln w="19050">
                <a:noFill/>
              </a:ln>
            </c:spPr>
          </c:dPt>
          <c:cat>
            <c:strRef>
              <c:f>Sheet1!$A$2:$A$3</c:f>
              <c:strCache>
                <c:ptCount val="2"/>
                <c:pt idx="0">
                  <c:v>1st Qtr</c:v>
                </c:pt>
                <c:pt idx="1">
                  <c:v>2nd Qtr</c:v>
                </c:pt>
              </c:strCache>
            </c:strRef>
          </c:cat>
          <c:val>
            <c:numRef>
              <c:f>Sheet1!$J$2:$J$3</c:f>
              <c:numCache>
                <c:formatCode>General</c:formatCode>
                <c:ptCount val="2"/>
                <c:pt idx="0">
                  <c:v>8.5</c:v>
                </c:pt>
                <c:pt idx="1">
                  <c:v>1.5</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i</c:v>
                </c:pt>
              </c:strCache>
            </c:strRef>
          </c:tx>
          <c:spPr>
            <a:ln w="19050">
              <a:noFill/>
            </a:ln>
          </c:spPr>
          <c:dPt>
            <c:idx val="0"/>
            <c:bubble3D val="0"/>
            <c:spPr>
              <a:solidFill>
                <a:srgbClr val="968C6D"/>
              </a:solidFill>
              <a:ln w="19050">
                <a:noFill/>
              </a:ln>
            </c:spPr>
          </c:dPt>
          <c:dPt>
            <c:idx val="1"/>
            <c:bubble3D val="0"/>
            <c:spPr>
              <a:noFill/>
              <a:ln w="19050">
                <a:noFill/>
              </a:ln>
            </c:spPr>
          </c:dPt>
          <c:cat>
            <c:strRef>
              <c:f>Sheet1!$A$2:$A$3</c:f>
              <c:strCache>
                <c:ptCount val="2"/>
                <c:pt idx="0">
                  <c:v>1st Qtr</c:v>
                </c:pt>
                <c:pt idx="1">
                  <c:v>2nd Qtr</c:v>
                </c:pt>
              </c:strCache>
            </c:strRef>
          </c:cat>
          <c:val>
            <c:numRef>
              <c:f>Sheet1!$B$2:$B$3</c:f>
              <c:numCache>
                <c:formatCode>General</c:formatCode>
                <c:ptCount val="2"/>
                <c:pt idx="0">
                  <c:v>8.5</c:v>
                </c:pt>
                <c:pt idx="1">
                  <c:v>1.5</c:v>
                </c:pt>
              </c:numCache>
            </c:numRef>
          </c:val>
        </c:ser>
        <c:ser>
          <c:idx val="1"/>
          <c:order val="1"/>
          <c:tx>
            <c:strRef>
              <c:f>Sheet1!$C$1</c:f>
              <c:strCache>
                <c:ptCount val="1"/>
                <c:pt idx="0">
                  <c:v>h</c:v>
                </c:pt>
              </c:strCache>
            </c:strRef>
          </c:tx>
          <c:spPr>
            <a:ln w="19050">
              <a:noFill/>
            </a:ln>
          </c:spPr>
          <c:dPt>
            <c:idx val="0"/>
            <c:bubble3D val="0"/>
            <c:spPr>
              <a:solidFill>
                <a:schemeClr val="accent4"/>
              </a:solidFill>
              <a:ln w="19050">
                <a:noFill/>
              </a:ln>
            </c:spPr>
          </c:dPt>
          <c:dPt>
            <c:idx val="1"/>
            <c:bubble3D val="0"/>
            <c:spPr>
              <a:noFill/>
              <a:ln w="19050">
                <a:noFill/>
              </a:ln>
            </c:spPr>
          </c:dPt>
          <c:cat>
            <c:strRef>
              <c:f>Sheet1!$A$2:$A$3</c:f>
              <c:strCache>
                <c:ptCount val="2"/>
                <c:pt idx="0">
                  <c:v>1st Qtr</c:v>
                </c:pt>
                <c:pt idx="1">
                  <c:v>2nd Qtr</c:v>
                </c:pt>
              </c:strCache>
            </c:strRef>
          </c:cat>
          <c:val>
            <c:numRef>
              <c:f>Sheet1!$C$2:$C$3</c:f>
              <c:numCache>
                <c:formatCode>General</c:formatCode>
                <c:ptCount val="2"/>
                <c:pt idx="0">
                  <c:v>7.5</c:v>
                </c:pt>
                <c:pt idx="1">
                  <c:v>2.5</c:v>
                </c:pt>
              </c:numCache>
            </c:numRef>
          </c:val>
        </c:ser>
        <c:ser>
          <c:idx val="2"/>
          <c:order val="2"/>
          <c:tx>
            <c:strRef>
              <c:f>Sheet1!$D$1</c:f>
              <c:strCache>
                <c:ptCount val="1"/>
                <c:pt idx="0">
                  <c:v>g</c:v>
                </c:pt>
              </c:strCache>
            </c:strRef>
          </c:tx>
          <c:spPr>
            <a:ln w="19050">
              <a:noFill/>
            </a:ln>
          </c:spPr>
          <c:dPt>
            <c:idx val="0"/>
            <c:bubble3D val="0"/>
            <c:spPr>
              <a:solidFill>
                <a:schemeClr val="accent6"/>
              </a:solidFill>
              <a:ln w="19050">
                <a:noFill/>
              </a:ln>
            </c:spPr>
          </c:dPt>
          <c:dPt>
            <c:idx val="1"/>
            <c:bubble3D val="0"/>
            <c:spPr>
              <a:noFill/>
              <a:ln w="19050">
                <a:noFill/>
              </a:ln>
            </c:spPr>
          </c:dPt>
          <c:cat>
            <c:strRef>
              <c:f>Sheet1!$A$2:$A$3</c:f>
              <c:strCache>
                <c:ptCount val="2"/>
                <c:pt idx="0">
                  <c:v>1st Qtr</c:v>
                </c:pt>
                <c:pt idx="1">
                  <c:v>2nd Qtr</c:v>
                </c:pt>
              </c:strCache>
            </c:strRef>
          </c:cat>
          <c:val>
            <c:numRef>
              <c:f>Sheet1!$D$2:$D$3</c:f>
              <c:numCache>
                <c:formatCode>General</c:formatCode>
                <c:ptCount val="2"/>
                <c:pt idx="0">
                  <c:v>6.5</c:v>
                </c:pt>
                <c:pt idx="1">
                  <c:v>3.5</c:v>
                </c:pt>
              </c:numCache>
            </c:numRef>
          </c:val>
        </c:ser>
        <c:ser>
          <c:idx val="3"/>
          <c:order val="3"/>
          <c:tx>
            <c:strRef>
              <c:f>Sheet1!$E$1</c:f>
              <c:strCache>
                <c:ptCount val="1"/>
                <c:pt idx="0">
                  <c:v>f</c:v>
                </c:pt>
              </c:strCache>
            </c:strRef>
          </c:tx>
          <c:spPr>
            <a:ln w="19050">
              <a:noFill/>
            </a:ln>
          </c:spPr>
          <c:dPt>
            <c:idx val="0"/>
            <c:bubble3D val="0"/>
            <c:spPr>
              <a:solidFill>
                <a:schemeClr val="accent5"/>
              </a:solidFill>
              <a:ln w="19050">
                <a:noFill/>
              </a:ln>
            </c:spPr>
          </c:dPt>
          <c:dPt>
            <c:idx val="1"/>
            <c:bubble3D val="0"/>
            <c:spPr>
              <a:noFill/>
              <a:ln w="19050">
                <a:noFill/>
              </a:ln>
            </c:spPr>
          </c:dPt>
          <c:cat>
            <c:strRef>
              <c:f>Sheet1!$A$2:$A$3</c:f>
              <c:strCache>
                <c:ptCount val="2"/>
                <c:pt idx="0">
                  <c:v>1st Qtr</c:v>
                </c:pt>
                <c:pt idx="1">
                  <c:v>2nd Qtr</c:v>
                </c:pt>
              </c:strCache>
            </c:strRef>
          </c:cat>
          <c:val>
            <c:numRef>
              <c:f>Sheet1!$E$2:$E$3</c:f>
              <c:numCache>
                <c:formatCode>General</c:formatCode>
                <c:ptCount val="2"/>
                <c:pt idx="0">
                  <c:v>5.4</c:v>
                </c:pt>
                <c:pt idx="1">
                  <c:v>4.5999999999999996</c:v>
                </c:pt>
              </c:numCache>
            </c:numRef>
          </c:val>
        </c:ser>
        <c:ser>
          <c:idx val="4"/>
          <c:order val="4"/>
          <c:tx>
            <c:strRef>
              <c:f>Sheet1!$F$1</c:f>
              <c:strCache>
                <c:ptCount val="1"/>
                <c:pt idx="0">
                  <c:v>e</c:v>
                </c:pt>
              </c:strCache>
            </c:strRef>
          </c:tx>
          <c:spPr>
            <a:ln>
              <a:noFill/>
            </a:ln>
          </c:spPr>
          <c:dPt>
            <c:idx val="0"/>
            <c:bubble3D val="0"/>
            <c:spPr>
              <a:solidFill>
                <a:schemeClr val="accent3"/>
              </a:solidFill>
              <a:ln>
                <a:noFill/>
              </a:ln>
            </c:spPr>
          </c:dPt>
          <c:dPt>
            <c:idx val="1"/>
            <c:bubble3D val="0"/>
            <c:spPr>
              <a:noFill/>
              <a:ln>
                <a:noFill/>
              </a:ln>
            </c:spPr>
          </c:dPt>
          <c:cat>
            <c:strRef>
              <c:f>Sheet1!$A$2:$A$3</c:f>
              <c:strCache>
                <c:ptCount val="2"/>
                <c:pt idx="0">
                  <c:v>1st Qtr</c:v>
                </c:pt>
                <c:pt idx="1">
                  <c:v>2nd Qtr</c:v>
                </c:pt>
              </c:strCache>
            </c:strRef>
          </c:cat>
          <c:val>
            <c:numRef>
              <c:f>Sheet1!$F$2:$F$3</c:f>
              <c:numCache>
                <c:formatCode>General</c:formatCode>
                <c:ptCount val="2"/>
                <c:pt idx="0">
                  <c:v>5.0999999999999996</c:v>
                </c:pt>
                <c:pt idx="1">
                  <c:v>4.9000000000000004</c:v>
                </c:pt>
              </c:numCache>
            </c:numRef>
          </c:val>
        </c:ser>
        <c:ser>
          <c:idx val="5"/>
          <c:order val="5"/>
          <c:tx>
            <c:strRef>
              <c:f>Sheet1!$G$1</c:f>
              <c:strCache>
                <c:ptCount val="1"/>
                <c:pt idx="0">
                  <c:v>d2</c:v>
                </c:pt>
              </c:strCache>
            </c:strRef>
          </c:tx>
          <c:spPr>
            <a:ln w="19050">
              <a:noFill/>
            </a:ln>
          </c:spPr>
          <c:dPt>
            <c:idx val="0"/>
            <c:bubble3D val="0"/>
            <c:spPr>
              <a:solidFill>
                <a:schemeClr val="accent1"/>
              </a:solidFill>
              <a:ln w="19050">
                <a:noFill/>
              </a:ln>
            </c:spPr>
          </c:dPt>
          <c:dPt>
            <c:idx val="1"/>
            <c:bubble3D val="0"/>
            <c:spPr>
              <a:noFill/>
              <a:ln w="19050">
                <a:noFill/>
              </a:ln>
            </c:spPr>
          </c:dPt>
          <c:cat>
            <c:strRef>
              <c:f>Sheet1!$A$2:$A$3</c:f>
              <c:strCache>
                <c:ptCount val="2"/>
                <c:pt idx="0">
                  <c:v>1st Qtr</c:v>
                </c:pt>
                <c:pt idx="1">
                  <c:v>2nd Qtr</c:v>
                </c:pt>
              </c:strCache>
            </c:strRef>
          </c:cat>
          <c:val>
            <c:numRef>
              <c:f>Sheet1!$G$2:$G$3</c:f>
              <c:numCache>
                <c:formatCode>General</c:formatCode>
                <c:ptCount val="2"/>
                <c:pt idx="0">
                  <c:v>4.5999999999999996</c:v>
                </c:pt>
                <c:pt idx="1">
                  <c:v>5.4</c:v>
                </c:pt>
              </c:numCache>
            </c:numRef>
          </c:val>
        </c:ser>
        <c:ser>
          <c:idx val="6"/>
          <c:order val="6"/>
          <c:tx>
            <c:strRef>
              <c:f>Sheet1!$H$1</c:f>
              <c:strCache>
                <c:ptCount val="1"/>
                <c:pt idx="0">
                  <c:v>c2</c:v>
                </c:pt>
              </c:strCache>
            </c:strRef>
          </c:tx>
          <c:spPr>
            <a:ln w="19050">
              <a:noFill/>
            </a:ln>
          </c:spPr>
          <c:dPt>
            <c:idx val="0"/>
            <c:bubble3D val="0"/>
            <c:spPr>
              <a:solidFill>
                <a:srgbClr val="EB8C00"/>
              </a:solidFill>
              <a:ln w="19050">
                <a:noFill/>
              </a:ln>
            </c:spPr>
          </c:dPt>
          <c:dPt>
            <c:idx val="1"/>
            <c:bubble3D val="0"/>
            <c:spPr>
              <a:noFill/>
              <a:ln w="19050">
                <a:noFill/>
              </a:ln>
            </c:spPr>
          </c:dPt>
          <c:cat>
            <c:strRef>
              <c:f>Sheet1!$A$2:$A$3</c:f>
              <c:strCache>
                <c:ptCount val="2"/>
                <c:pt idx="0">
                  <c:v>1st Qtr</c:v>
                </c:pt>
                <c:pt idx="1">
                  <c:v>2nd Qtr</c:v>
                </c:pt>
              </c:strCache>
            </c:strRef>
          </c:cat>
          <c:val>
            <c:numRef>
              <c:f>Sheet1!$H$2:$H$3</c:f>
              <c:numCache>
                <c:formatCode>General</c:formatCode>
                <c:ptCount val="2"/>
                <c:pt idx="0">
                  <c:v>4.4000000000000004</c:v>
                </c:pt>
                <c:pt idx="1">
                  <c:v>5.6</c:v>
                </c:pt>
              </c:numCache>
            </c:numRef>
          </c:val>
        </c:ser>
        <c:ser>
          <c:idx val="7"/>
          <c:order val="7"/>
          <c:tx>
            <c:strRef>
              <c:f>Sheet1!$I$1</c:f>
              <c:strCache>
                <c:ptCount val="1"/>
                <c:pt idx="0">
                  <c:v>b2</c:v>
                </c:pt>
              </c:strCache>
            </c:strRef>
          </c:tx>
          <c:spPr>
            <a:ln w="19050">
              <a:noFill/>
            </a:ln>
          </c:spPr>
          <c:dPt>
            <c:idx val="0"/>
            <c:bubble3D val="0"/>
            <c:spPr>
              <a:solidFill>
                <a:schemeClr val="accent2"/>
              </a:solidFill>
              <a:ln w="19050">
                <a:noFill/>
              </a:ln>
            </c:spPr>
          </c:dPt>
          <c:dPt>
            <c:idx val="1"/>
            <c:bubble3D val="0"/>
            <c:spPr>
              <a:noFill/>
              <a:ln w="19050">
                <a:noFill/>
              </a:ln>
            </c:spPr>
          </c:dPt>
          <c:cat>
            <c:strRef>
              <c:f>Sheet1!$A$2:$A$3</c:f>
              <c:strCache>
                <c:ptCount val="2"/>
                <c:pt idx="0">
                  <c:v>1st Qtr</c:v>
                </c:pt>
                <c:pt idx="1">
                  <c:v>2nd Qtr</c:v>
                </c:pt>
              </c:strCache>
            </c:strRef>
          </c:cat>
          <c:val>
            <c:numRef>
              <c:f>Sheet1!$I$2:$I$3</c:f>
              <c:numCache>
                <c:formatCode>General</c:formatCode>
                <c:ptCount val="2"/>
                <c:pt idx="0">
                  <c:v>3.7</c:v>
                </c:pt>
                <c:pt idx="1">
                  <c:v>6.3</c:v>
                </c:pt>
              </c:numCache>
            </c:numRef>
          </c:val>
        </c:ser>
        <c:ser>
          <c:idx val="8"/>
          <c:order val="8"/>
          <c:tx>
            <c:strRef>
              <c:f>Sheet1!$J$1</c:f>
              <c:strCache>
                <c:ptCount val="1"/>
                <c:pt idx="0">
                  <c:v>a2</c:v>
                </c:pt>
              </c:strCache>
            </c:strRef>
          </c:tx>
          <c:spPr>
            <a:ln w="19050">
              <a:noFill/>
            </a:ln>
          </c:spPr>
          <c:dPt>
            <c:idx val="0"/>
            <c:bubble3D val="0"/>
            <c:spPr>
              <a:solidFill>
                <a:schemeClr val="accent4">
                  <a:lumMod val="60000"/>
                  <a:lumOff val="40000"/>
                </a:schemeClr>
              </a:solidFill>
              <a:ln w="19050">
                <a:noFill/>
              </a:ln>
            </c:spPr>
          </c:dPt>
          <c:dPt>
            <c:idx val="1"/>
            <c:bubble3D val="0"/>
            <c:spPr>
              <a:noFill/>
              <a:ln w="19050">
                <a:noFill/>
              </a:ln>
            </c:spPr>
          </c:dPt>
          <c:cat>
            <c:strRef>
              <c:f>Sheet1!$A$2:$A$3</c:f>
              <c:strCache>
                <c:ptCount val="2"/>
                <c:pt idx="0">
                  <c:v>1st Qtr</c:v>
                </c:pt>
                <c:pt idx="1">
                  <c:v>2nd Qtr</c:v>
                </c:pt>
              </c:strCache>
            </c:strRef>
          </c:cat>
          <c:val>
            <c:numRef>
              <c:f>Sheet1!$J$2:$J$3</c:f>
              <c:numCache>
                <c:formatCode>General</c:formatCode>
                <c:ptCount val="2"/>
                <c:pt idx="0">
                  <c:v>3.6</c:v>
                </c:pt>
                <c:pt idx="1">
                  <c:v>6.7</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359550561797753E-2"/>
          <c:y val="3.4965034965034968E-2"/>
          <c:w val="0.97865168539325842"/>
          <c:h val="0.93006993006993011"/>
        </c:manualLayout>
      </c:layout>
      <c:barChart>
        <c:barDir val="col"/>
        <c:grouping val="stacked"/>
        <c:varyColors val="0"/>
        <c:ser>
          <c:idx val="0"/>
          <c:order val="0"/>
          <c:tx>
            <c:strRef>
              <c:f>Sheet1!$A$2</c:f>
              <c:strCache>
                <c:ptCount val="1"/>
                <c:pt idx="0">
                  <c:v>Space</c:v>
                </c:pt>
              </c:strCache>
            </c:strRef>
          </c:tx>
          <c:spPr>
            <a:noFill/>
            <a:ln w="27371">
              <a:noFill/>
            </a:ln>
          </c:spPr>
          <c:invertIfNegative val="0"/>
          <c:dLbls>
            <c:delete val="1"/>
          </c:dLbls>
          <c:cat>
            <c:strRef>
              <c:f>Sheet1!$B$1:$F$1</c:f>
              <c:strCache>
                <c:ptCount val="5"/>
                <c:pt idx="0">
                  <c:v>Label A</c:v>
                </c:pt>
                <c:pt idx="1">
                  <c:v>Label B</c:v>
                </c:pt>
                <c:pt idx="2">
                  <c:v>Label C</c:v>
                </c:pt>
                <c:pt idx="3">
                  <c:v>Label D</c:v>
                </c:pt>
                <c:pt idx="4">
                  <c:v>Total</c:v>
                </c:pt>
              </c:strCache>
            </c:strRef>
          </c:cat>
          <c:val>
            <c:numRef>
              <c:f>Sheet1!$B$2:$F$2</c:f>
              <c:numCache>
                <c:formatCode>General</c:formatCode>
                <c:ptCount val="5"/>
                <c:pt idx="0">
                  <c:v>0</c:v>
                </c:pt>
                <c:pt idx="1">
                  <c:v>5</c:v>
                </c:pt>
                <c:pt idx="2">
                  <c:v>8</c:v>
                </c:pt>
                <c:pt idx="3">
                  <c:v>10</c:v>
                </c:pt>
              </c:numCache>
            </c:numRef>
          </c:val>
        </c:ser>
        <c:ser>
          <c:idx val="1"/>
          <c:order val="1"/>
          <c:tx>
            <c:strRef>
              <c:f>Sheet1!$A$3</c:f>
              <c:strCache>
                <c:ptCount val="1"/>
                <c:pt idx="0">
                  <c:v>Column</c:v>
                </c:pt>
              </c:strCache>
            </c:strRef>
          </c:tx>
          <c:spPr>
            <a:solidFill>
              <a:schemeClr val="tx2"/>
            </a:solidFill>
            <a:ln w="6350">
              <a:solidFill>
                <a:schemeClr val="accent1"/>
              </a:solidFill>
              <a:prstDash val="solid"/>
            </a:ln>
          </c:spPr>
          <c:invertIfNegative val="0"/>
          <c:dLbls>
            <c:dLbl>
              <c:idx val="0"/>
              <c:layout>
                <c:manualLayout>
                  <c:x val="4.5608717054550696E-3"/>
                  <c:y val="-0.21311360166802484"/>
                </c:manualLayout>
              </c:layout>
              <c:dLblPos val="ctr"/>
              <c:showLegendKey val="0"/>
              <c:showVal val="1"/>
              <c:showCatName val="0"/>
              <c:showSerName val="0"/>
              <c:showPercent val="0"/>
              <c:showBubbleSize val="0"/>
            </c:dLbl>
            <c:dLbl>
              <c:idx val="1"/>
              <c:layout>
                <c:manualLayout>
                  <c:x val="9.65441673843094E-4"/>
                  <c:y val="-0.1478455581686168"/>
                </c:manualLayout>
              </c:layout>
              <c:dLblPos val="ctr"/>
              <c:showLegendKey val="0"/>
              <c:showVal val="1"/>
              <c:showCatName val="0"/>
              <c:showSerName val="0"/>
              <c:showPercent val="0"/>
              <c:showBubbleSize val="0"/>
            </c:dLbl>
            <c:dLbl>
              <c:idx val="2"/>
              <c:layout>
                <c:manualLayout>
                  <c:x val="1.8642842083650473E-3"/>
                  <c:y val="-0.11462873296942318"/>
                </c:manualLayout>
              </c:layout>
              <c:dLblPos val="ctr"/>
              <c:showLegendKey val="0"/>
              <c:showVal val="1"/>
              <c:showCatName val="0"/>
              <c:showSerName val="0"/>
              <c:showPercent val="0"/>
              <c:showBubbleSize val="0"/>
            </c:dLbl>
            <c:dLbl>
              <c:idx val="3"/>
              <c:layout>
                <c:manualLayout>
                  <c:x val="3.8867222485049141E-3"/>
                  <c:y val="-8.9570521662215782E-2"/>
                </c:manualLayout>
              </c:layout>
              <c:dLblPos val="ctr"/>
              <c:showLegendKey val="0"/>
              <c:showVal val="1"/>
              <c:showCatName val="0"/>
              <c:showSerName val="0"/>
              <c:showPercent val="0"/>
              <c:showBubbleSize val="0"/>
            </c:dLbl>
            <c:dLbl>
              <c:idx val="4"/>
              <c:layout>
                <c:manualLayout>
                  <c:x val="-3.073360071614534E-3"/>
                  <c:y val="-0.41008320378857233"/>
                </c:manualLayout>
              </c:layout>
              <c:dLblPos val="ctr"/>
              <c:showLegendKey val="0"/>
              <c:showVal val="1"/>
              <c:showCatName val="0"/>
              <c:showSerName val="0"/>
              <c:showPercent val="0"/>
              <c:showBubbleSize val="0"/>
            </c:dLbl>
            <c:spPr>
              <a:noFill/>
              <a:ln w="27371">
                <a:noFill/>
              </a:ln>
            </c:spPr>
            <c:dLblPos val="inEnd"/>
            <c:showLegendKey val="0"/>
            <c:showVal val="1"/>
            <c:showCatName val="0"/>
            <c:showSerName val="0"/>
            <c:showPercent val="0"/>
            <c:showBubbleSize val="0"/>
            <c:showLeaderLines val="0"/>
          </c:dLbls>
          <c:cat>
            <c:strRef>
              <c:f>Sheet1!$B$1:$F$1</c:f>
              <c:strCache>
                <c:ptCount val="5"/>
                <c:pt idx="0">
                  <c:v>Label A</c:v>
                </c:pt>
                <c:pt idx="1">
                  <c:v>Label B</c:v>
                </c:pt>
                <c:pt idx="2">
                  <c:v>Label C</c:v>
                </c:pt>
                <c:pt idx="3">
                  <c:v>Label D</c:v>
                </c:pt>
                <c:pt idx="4">
                  <c:v>Total</c:v>
                </c:pt>
              </c:strCache>
            </c:strRef>
          </c:cat>
          <c:val>
            <c:numRef>
              <c:f>Sheet1!$B$3:$F$3</c:f>
              <c:numCache>
                <c:formatCode>General</c:formatCode>
                <c:ptCount val="5"/>
                <c:pt idx="0">
                  <c:v>5</c:v>
                </c:pt>
                <c:pt idx="1">
                  <c:v>3</c:v>
                </c:pt>
                <c:pt idx="2">
                  <c:v>2</c:v>
                </c:pt>
                <c:pt idx="3">
                  <c:v>1</c:v>
                </c:pt>
                <c:pt idx="4">
                  <c:v>11</c:v>
                </c:pt>
              </c:numCache>
            </c:numRef>
          </c:val>
        </c:ser>
        <c:dLbls>
          <c:showLegendKey val="0"/>
          <c:showVal val="1"/>
          <c:showCatName val="0"/>
          <c:showSerName val="0"/>
          <c:showPercent val="0"/>
          <c:showBubbleSize val="0"/>
        </c:dLbls>
        <c:gapWidth val="80"/>
        <c:overlap val="100"/>
        <c:axId val="494787200"/>
        <c:axId val="555468288"/>
      </c:barChart>
      <c:catAx>
        <c:axId val="494787200"/>
        <c:scaling>
          <c:orientation val="minMax"/>
        </c:scaling>
        <c:delete val="0"/>
        <c:axPos val="b"/>
        <c:numFmt formatCode="General" sourceLinked="1"/>
        <c:majorTickMark val="none"/>
        <c:minorTickMark val="none"/>
        <c:tickLblPos val="nextTo"/>
        <c:spPr>
          <a:ln w="3421">
            <a:solidFill>
              <a:schemeClr val="tx1"/>
            </a:solidFill>
            <a:prstDash val="solid"/>
          </a:ln>
        </c:spPr>
        <c:txPr>
          <a:bodyPr rot="0" vert="horz"/>
          <a:lstStyle/>
          <a:p>
            <a:pPr>
              <a:defRPr/>
            </a:pPr>
            <a:endParaRPr lang="en-US"/>
          </a:p>
        </c:txPr>
        <c:crossAx val="555468288"/>
        <c:crosses val="autoZero"/>
        <c:auto val="1"/>
        <c:lblAlgn val="ctr"/>
        <c:lblOffset val="100"/>
        <c:tickLblSkip val="1"/>
        <c:tickMarkSkip val="1"/>
        <c:noMultiLvlLbl val="0"/>
      </c:catAx>
      <c:valAx>
        <c:axId val="555468288"/>
        <c:scaling>
          <c:orientation val="minMax"/>
          <c:max val="13"/>
        </c:scaling>
        <c:delete val="1"/>
        <c:axPos val="l"/>
        <c:numFmt formatCode="General" sourceLinked="1"/>
        <c:majorTickMark val="out"/>
        <c:minorTickMark val="none"/>
        <c:tickLblPos val="nextTo"/>
        <c:crossAx val="494787200"/>
        <c:crosses val="autoZero"/>
        <c:crossBetween val="between"/>
      </c:valAx>
      <c:spPr>
        <a:noFill/>
        <a:ln w="27371">
          <a:noFill/>
        </a:ln>
      </c:spPr>
    </c:plotArea>
    <c:plotVisOnly val="1"/>
    <c:dispBlanksAs val="gap"/>
    <c:showDLblsOverMax val="0"/>
  </c:chart>
  <c:spPr>
    <a:noFill/>
    <a:ln>
      <a:noFill/>
    </a:ln>
  </c:spPr>
  <c:txPr>
    <a:bodyPr/>
    <a:lstStyle/>
    <a:p>
      <a:pPr>
        <a:defRPr sz="1400" b="1" i="0" u="none" strike="noStrike" baseline="0">
          <a:solidFill>
            <a:schemeClr val="tx1"/>
          </a:solidFill>
          <a:latin typeface="+mj-lt"/>
          <a:ea typeface="DIN-Bold"/>
          <a:cs typeface="DIN-Bold"/>
        </a:defRPr>
      </a:pPr>
      <a:endParaRPr lang="en-US"/>
    </a:p>
  </c:txPr>
  <c:externalData r:id="rId1">
    <c:autoUpdate val="0"/>
  </c:externalData>
  <c:userShapes r:id="rId2"/>
</c:chartSpace>
</file>

<file path=ppt/charts/chart1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col"/>
        <c:grouping val="percentStacked"/>
        <c:varyColors val="0"/>
        <c:ser>
          <c:idx val="0"/>
          <c:order val="0"/>
          <c:tx>
            <c:strRef>
              <c:f>Sheet1!$B$1</c:f>
              <c:strCache>
                <c:ptCount val="1"/>
                <c:pt idx="0">
                  <c:v>Series 1</c:v>
                </c:pt>
              </c:strCache>
            </c:strRef>
          </c:tx>
          <c:spPr>
            <a:ln w="28575">
              <a:solidFill>
                <a:schemeClr val="bg2"/>
              </a:solidFill>
            </a:ln>
          </c:spPr>
          <c:invertIfNegative val="0"/>
          <c:dPt>
            <c:idx val="0"/>
            <c:invertIfNegative val="0"/>
            <c:bubble3D val="0"/>
            <c:spPr>
              <a:solidFill>
                <a:schemeClr val="accent5"/>
              </a:solidFill>
              <a:ln w="28575">
                <a:solidFill>
                  <a:schemeClr val="bg2"/>
                </a:solidFill>
              </a:ln>
            </c:spPr>
          </c:dPt>
          <c:dPt>
            <c:idx val="2"/>
            <c:invertIfNegative val="0"/>
            <c:bubble3D val="0"/>
            <c:spPr>
              <a:solidFill>
                <a:srgbClr val="EB8C00"/>
              </a:solidFill>
              <a:ln w="28575">
                <a:solidFill>
                  <a:schemeClr val="bg2"/>
                </a:solidFill>
              </a:ln>
            </c:spPr>
          </c:dPt>
          <c:dPt>
            <c:idx val="3"/>
            <c:invertIfNegative val="0"/>
            <c:bubble3D val="0"/>
            <c:spPr>
              <a:solidFill>
                <a:schemeClr val="accent4"/>
              </a:solidFill>
              <a:ln w="28575">
                <a:solidFill>
                  <a:schemeClr val="bg2"/>
                </a:solidFill>
              </a:ln>
            </c:spPr>
          </c:dPt>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44</c:v>
                </c:pt>
                <c:pt idx="1">
                  <c:v>77</c:v>
                </c:pt>
                <c:pt idx="2">
                  <c:v>79</c:v>
                </c:pt>
                <c:pt idx="3">
                  <c:v>20</c:v>
                </c:pt>
              </c:numCache>
            </c:numRef>
          </c:val>
        </c:ser>
        <c:ser>
          <c:idx val="1"/>
          <c:order val="1"/>
          <c:tx>
            <c:strRef>
              <c:f>Sheet1!$C$1</c:f>
              <c:strCache>
                <c:ptCount val="1"/>
                <c:pt idx="0">
                  <c:v>Series 2</c:v>
                </c:pt>
              </c:strCache>
            </c:strRef>
          </c:tx>
          <c:spPr>
            <a:solidFill>
              <a:srgbClr val="EAE8E2"/>
            </a:solidFill>
            <a:ln w="28575">
              <a:solidFill>
                <a:schemeClr val="bg2"/>
              </a:solidFill>
            </a:ln>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56</c:v>
                </c:pt>
                <c:pt idx="1">
                  <c:v>23</c:v>
                </c:pt>
                <c:pt idx="2">
                  <c:v>21</c:v>
                </c:pt>
                <c:pt idx="3">
                  <c:v>80</c:v>
                </c:pt>
              </c:numCache>
            </c:numRef>
          </c:val>
        </c:ser>
        <c:dLbls>
          <c:showLegendKey val="0"/>
          <c:showVal val="0"/>
          <c:showCatName val="0"/>
          <c:showSerName val="0"/>
          <c:showPercent val="0"/>
          <c:showBubbleSize val="0"/>
        </c:dLbls>
        <c:gapWidth val="40"/>
        <c:overlap val="100"/>
        <c:axId val="497315200"/>
        <c:axId val="497316992"/>
      </c:barChart>
      <c:scatterChart>
        <c:scatterStyle val="lineMarker"/>
        <c:varyColors val="0"/>
        <c:ser>
          <c:idx val="2"/>
          <c:order val="2"/>
          <c:tx>
            <c:strRef>
              <c:f>Sheet1!$D$1</c:f>
              <c:strCache>
                <c:ptCount val="1"/>
                <c:pt idx="0">
                  <c:v>Series 3</c:v>
                </c:pt>
              </c:strCache>
            </c:strRef>
          </c:tx>
          <c:spPr>
            <a:ln w="28575">
              <a:noFill/>
            </a:ln>
          </c:spPr>
          <c:marker>
            <c:symbol val="circle"/>
            <c:size val="72"/>
            <c:spPr>
              <a:solidFill>
                <a:schemeClr val="accent1"/>
              </a:solidFill>
              <a:ln w="38100">
                <a:solidFill>
                  <a:schemeClr val="bg1"/>
                </a:solidFill>
              </a:ln>
            </c:spPr>
          </c:marker>
          <c:dPt>
            <c:idx val="0"/>
            <c:marker>
              <c:spPr>
                <a:solidFill>
                  <a:schemeClr val="accent5"/>
                </a:solidFill>
                <a:ln w="38100">
                  <a:solidFill>
                    <a:schemeClr val="bg1"/>
                  </a:solidFill>
                </a:ln>
              </c:spPr>
            </c:marker>
            <c:bubble3D val="0"/>
          </c:dPt>
          <c:dPt>
            <c:idx val="2"/>
            <c:marker>
              <c:spPr>
                <a:solidFill>
                  <a:srgbClr val="EB8C00"/>
                </a:solidFill>
                <a:ln w="38100">
                  <a:solidFill>
                    <a:schemeClr val="bg1"/>
                  </a:solidFill>
                </a:ln>
              </c:spPr>
            </c:marker>
            <c:bubble3D val="0"/>
          </c:dPt>
          <c:dPt>
            <c:idx val="3"/>
            <c:marker>
              <c:spPr>
                <a:solidFill>
                  <a:schemeClr val="accent4"/>
                </a:solidFill>
                <a:ln w="38100">
                  <a:solidFill>
                    <a:schemeClr val="bg1"/>
                  </a:solidFill>
                </a:ln>
              </c:spPr>
            </c:marker>
            <c:bubble3D val="0"/>
          </c:dPt>
          <c:dLbls>
            <c:numFmt formatCode="0&quot;%&quot;" sourceLinked="0"/>
            <c:txPr>
              <a:bodyPr/>
              <a:lstStyle/>
              <a:p>
                <a:pPr>
                  <a:defRPr sz="2400" b="1" i="1">
                    <a:solidFill>
                      <a:schemeClr val="bg1"/>
                    </a:solidFill>
                  </a:defRPr>
                </a:pPr>
                <a:endParaRPr lang="en-US"/>
              </a:p>
            </c:txPr>
            <c:dLblPos val="ctr"/>
            <c:showLegendKey val="0"/>
            <c:showVal val="1"/>
            <c:showCatName val="0"/>
            <c:showSerName val="0"/>
            <c:showPercent val="0"/>
            <c:showBubbleSize val="0"/>
            <c:showLeaderLines val="0"/>
          </c:dLbls>
          <c:xVal>
            <c:strRef>
              <c:f>Sheet1!$A$2:$A$5</c:f>
              <c:strCache>
                <c:ptCount val="4"/>
                <c:pt idx="0">
                  <c:v>Category 1</c:v>
                </c:pt>
                <c:pt idx="1">
                  <c:v>Category 2</c:v>
                </c:pt>
                <c:pt idx="2">
                  <c:v>Category 3</c:v>
                </c:pt>
                <c:pt idx="3">
                  <c:v>Category 4</c:v>
                </c:pt>
              </c:strCache>
            </c:strRef>
          </c:xVal>
          <c:yVal>
            <c:numRef>
              <c:f>Sheet1!$D$2:$D$5</c:f>
              <c:numCache>
                <c:formatCode>General</c:formatCode>
                <c:ptCount val="4"/>
                <c:pt idx="0">
                  <c:v>44</c:v>
                </c:pt>
                <c:pt idx="1">
                  <c:v>77</c:v>
                </c:pt>
                <c:pt idx="2">
                  <c:v>79</c:v>
                </c:pt>
                <c:pt idx="3">
                  <c:v>20</c:v>
                </c:pt>
              </c:numCache>
            </c:numRef>
          </c:yVal>
          <c:smooth val="0"/>
        </c:ser>
        <c:dLbls>
          <c:showLegendKey val="0"/>
          <c:showVal val="0"/>
          <c:showCatName val="0"/>
          <c:showSerName val="0"/>
          <c:showPercent val="0"/>
          <c:showBubbleSize val="0"/>
        </c:dLbls>
        <c:axId val="497320320"/>
        <c:axId val="497318528"/>
      </c:scatterChart>
      <c:catAx>
        <c:axId val="497315200"/>
        <c:scaling>
          <c:orientation val="minMax"/>
        </c:scaling>
        <c:delete val="0"/>
        <c:axPos val="b"/>
        <c:majorTickMark val="out"/>
        <c:minorTickMark val="none"/>
        <c:tickLblPos val="nextTo"/>
        <c:spPr>
          <a:ln>
            <a:solidFill>
              <a:srgbClr val="968C6D"/>
            </a:solidFill>
          </a:ln>
        </c:spPr>
        <c:crossAx val="497316992"/>
        <c:crossesAt val="0"/>
        <c:auto val="1"/>
        <c:lblAlgn val="ctr"/>
        <c:lblOffset val="100"/>
        <c:noMultiLvlLbl val="0"/>
      </c:catAx>
      <c:valAx>
        <c:axId val="497316992"/>
        <c:scaling>
          <c:orientation val="minMax"/>
          <c:max val="1"/>
        </c:scaling>
        <c:delete val="0"/>
        <c:axPos val="l"/>
        <c:majorGridlines>
          <c:spPr>
            <a:ln>
              <a:solidFill>
                <a:srgbClr val="B6AF99"/>
              </a:solidFill>
              <a:prstDash val="sysDot"/>
            </a:ln>
          </c:spPr>
        </c:majorGridlines>
        <c:numFmt formatCode="0%" sourceLinked="1"/>
        <c:majorTickMark val="out"/>
        <c:minorTickMark val="none"/>
        <c:tickLblPos val="nextTo"/>
        <c:spPr>
          <a:ln>
            <a:solidFill>
              <a:srgbClr val="968C6D"/>
            </a:solidFill>
          </a:ln>
        </c:spPr>
        <c:crossAx val="497315200"/>
        <c:crosses val="autoZero"/>
        <c:crossBetween val="between"/>
        <c:majorUnit val="0.2"/>
      </c:valAx>
      <c:valAx>
        <c:axId val="497318528"/>
        <c:scaling>
          <c:orientation val="minMax"/>
          <c:max val="100"/>
        </c:scaling>
        <c:delete val="0"/>
        <c:axPos val="r"/>
        <c:numFmt formatCode="General" sourceLinked="1"/>
        <c:majorTickMark val="none"/>
        <c:minorTickMark val="none"/>
        <c:tickLblPos val="none"/>
        <c:spPr>
          <a:ln>
            <a:noFill/>
          </a:ln>
        </c:spPr>
        <c:crossAx val="497320320"/>
        <c:crosses val="max"/>
        <c:crossBetween val="midCat"/>
      </c:valAx>
      <c:valAx>
        <c:axId val="497320320"/>
        <c:scaling>
          <c:orientation val="minMax"/>
        </c:scaling>
        <c:delete val="1"/>
        <c:axPos val="t"/>
        <c:majorTickMark val="out"/>
        <c:minorTickMark val="none"/>
        <c:tickLblPos val="nextTo"/>
        <c:crossAx val="497318528"/>
        <c:crosses val="max"/>
        <c:crossBetween val="midCat"/>
      </c:valAx>
    </c:plotArea>
    <c:plotVisOnly val="1"/>
    <c:dispBlanksAs val="gap"/>
    <c:showDLblsOverMax val="0"/>
  </c:chart>
  <c:txPr>
    <a:bodyPr/>
    <a:lstStyle/>
    <a:p>
      <a:pPr>
        <a:defRPr sz="1800">
          <a:latin typeface="+mj-lt"/>
        </a:defRPr>
      </a:pPr>
      <a:endParaRPr lang="en-US"/>
    </a:p>
  </c:txPr>
  <c:externalData r:id="rId1">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410096552579428E-2"/>
          <c:y val="3.2566259998889013E-2"/>
          <c:w val="0.90310497369370668"/>
          <c:h val="0.74725638123541827"/>
        </c:manualLayout>
      </c:layout>
      <c:lineChart>
        <c:grouping val="stacked"/>
        <c:varyColors val="0"/>
        <c:ser>
          <c:idx val="0"/>
          <c:order val="0"/>
          <c:tx>
            <c:strRef>
              <c:f>Sheet1!$B$1</c:f>
              <c:strCache>
                <c:ptCount val="1"/>
                <c:pt idx="0">
                  <c:v>Series 1</c:v>
                </c:pt>
              </c:strCache>
            </c:strRef>
          </c:tx>
          <c:spPr>
            <a:ln w="57150">
              <a:noFill/>
            </a:ln>
          </c:spPr>
          <c:marker>
            <c:symbol val="circle"/>
            <c:size val="20"/>
            <c:spPr>
              <a:solidFill>
                <a:schemeClr val="accent4"/>
              </a:solidFill>
              <a:ln w="57150">
                <a:solidFill>
                  <a:schemeClr val="bg2"/>
                </a:solidFill>
              </a:ln>
            </c:spPr>
          </c:marker>
          <c:dPt>
            <c:idx val="0"/>
            <c:marker>
              <c:spPr>
                <a:noFill/>
                <a:ln w="57150">
                  <a:noFill/>
                </a:ln>
              </c:spPr>
            </c:marker>
            <c:bubble3D val="0"/>
          </c:dPt>
          <c:dLbls>
            <c:dLbl>
              <c:idx val="0"/>
              <c:delete val="1"/>
            </c:dLbl>
            <c:spPr>
              <a:solidFill>
                <a:schemeClr val="accent4"/>
              </a:solidFill>
            </c:spPr>
            <c:txPr>
              <a:bodyPr/>
              <a:lstStyle/>
              <a:p>
                <a:pPr>
                  <a:defRPr sz="1600" b="1">
                    <a:solidFill>
                      <a:schemeClr val="bg2"/>
                    </a:solidFill>
                    <a:latin typeface="+mj-lt"/>
                  </a:defRPr>
                </a:pPr>
                <a:endParaRPr lang="en-US"/>
              </a:p>
            </c:txPr>
            <c:dLblPos val="t"/>
            <c:showLegendKey val="0"/>
            <c:showVal val="1"/>
            <c:showCatName val="0"/>
            <c:showSerName val="0"/>
            <c:showPercent val="0"/>
            <c:showBubbleSize val="0"/>
            <c:showLeaderLines val="0"/>
          </c:dLbls>
          <c:cat>
            <c:strRef>
              <c:f>Sheet1!$A$2:$A$10</c:f>
              <c:strCache>
                <c:ptCount val="9"/>
                <c:pt idx="1">
                  <c:v>Category 1</c:v>
                </c:pt>
                <c:pt idx="2">
                  <c:v>Category 2</c:v>
                </c:pt>
                <c:pt idx="3">
                  <c:v>Category 3</c:v>
                </c:pt>
                <c:pt idx="4">
                  <c:v>Category 4</c:v>
                </c:pt>
                <c:pt idx="5">
                  <c:v>Category 5</c:v>
                </c:pt>
                <c:pt idx="6">
                  <c:v>Category 6</c:v>
                </c:pt>
                <c:pt idx="7">
                  <c:v>Category 7</c:v>
                </c:pt>
                <c:pt idx="8">
                  <c:v>Category 8</c:v>
                </c:pt>
              </c:strCache>
            </c:strRef>
          </c:cat>
          <c:val>
            <c:numRef>
              <c:f>Sheet1!$B$2:$B$10</c:f>
              <c:numCache>
                <c:formatCode>General</c:formatCode>
                <c:ptCount val="9"/>
                <c:pt idx="1">
                  <c:v>37</c:v>
                </c:pt>
                <c:pt idx="2">
                  <c:v>55</c:v>
                </c:pt>
                <c:pt idx="3">
                  <c:v>79</c:v>
                </c:pt>
                <c:pt idx="4">
                  <c:v>29</c:v>
                </c:pt>
                <c:pt idx="5">
                  <c:v>53</c:v>
                </c:pt>
                <c:pt idx="6">
                  <c:v>88</c:v>
                </c:pt>
                <c:pt idx="7">
                  <c:v>47</c:v>
                </c:pt>
                <c:pt idx="8">
                  <c:v>22</c:v>
                </c:pt>
              </c:numCache>
            </c:numRef>
          </c:val>
          <c:smooth val="0"/>
        </c:ser>
        <c:dLbls>
          <c:showLegendKey val="0"/>
          <c:showVal val="0"/>
          <c:showCatName val="0"/>
          <c:showSerName val="0"/>
          <c:showPercent val="0"/>
          <c:showBubbleSize val="0"/>
        </c:dLbls>
        <c:marker val="1"/>
        <c:smooth val="0"/>
        <c:axId val="501044736"/>
        <c:axId val="501046272"/>
      </c:lineChart>
      <c:catAx>
        <c:axId val="501044736"/>
        <c:scaling>
          <c:orientation val="minMax"/>
        </c:scaling>
        <c:delete val="0"/>
        <c:axPos val="b"/>
        <c:majorGridlines>
          <c:spPr>
            <a:ln w="22225">
              <a:solidFill>
                <a:schemeClr val="bg2"/>
              </a:solidFill>
              <a:prstDash val="sysDot"/>
            </a:ln>
          </c:spPr>
        </c:majorGridlines>
        <c:majorTickMark val="out"/>
        <c:minorTickMark val="none"/>
        <c:tickLblPos val="nextTo"/>
        <c:spPr>
          <a:ln>
            <a:solidFill>
              <a:schemeClr val="bg2"/>
            </a:solidFill>
          </a:ln>
        </c:spPr>
        <c:txPr>
          <a:bodyPr rot="2700000" vert="horz"/>
          <a:lstStyle/>
          <a:p>
            <a:pPr>
              <a:defRPr sz="1200" b="1">
                <a:solidFill>
                  <a:schemeClr val="bg2"/>
                </a:solidFill>
                <a:latin typeface="+mj-lt"/>
              </a:defRPr>
            </a:pPr>
            <a:endParaRPr lang="en-US"/>
          </a:p>
        </c:txPr>
        <c:crossAx val="501046272"/>
        <c:crosses val="autoZero"/>
        <c:auto val="1"/>
        <c:lblAlgn val="ctr"/>
        <c:lblOffset val="100"/>
        <c:noMultiLvlLbl val="0"/>
      </c:catAx>
      <c:valAx>
        <c:axId val="501046272"/>
        <c:scaling>
          <c:orientation val="minMax"/>
        </c:scaling>
        <c:delete val="0"/>
        <c:axPos val="l"/>
        <c:numFmt formatCode="General" sourceLinked="1"/>
        <c:majorTickMark val="out"/>
        <c:minorTickMark val="none"/>
        <c:tickLblPos val="nextTo"/>
        <c:spPr>
          <a:ln>
            <a:solidFill>
              <a:schemeClr val="bg2"/>
            </a:solidFill>
          </a:ln>
        </c:spPr>
        <c:txPr>
          <a:bodyPr/>
          <a:lstStyle/>
          <a:p>
            <a:pPr>
              <a:defRPr sz="1200">
                <a:solidFill>
                  <a:schemeClr val="bg2"/>
                </a:solidFill>
                <a:latin typeface="+mj-lt"/>
              </a:defRPr>
            </a:pPr>
            <a:endParaRPr lang="en-US"/>
          </a:p>
        </c:txPr>
        <c:crossAx val="501044736"/>
        <c:crosses val="autoZero"/>
        <c:crossBetween val="midCat"/>
      </c:valAx>
      <c:spPr>
        <a:ln>
          <a:noFill/>
        </a:ln>
      </c:spPr>
    </c:plotArea>
    <c:plotVisOnly val="1"/>
    <c:dispBlanksAs val="zero"/>
    <c:showDLblsOverMax val="0"/>
  </c:chart>
  <c:txPr>
    <a:bodyPr/>
    <a:lstStyle/>
    <a:p>
      <a:pPr>
        <a:defRPr sz="1800"/>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0"/>
    <c:plotArea>
      <c:layout/>
      <c:doughnutChart>
        <c:varyColors val="1"/>
        <c:ser>
          <c:idx val="0"/>
          <c:order val="0"/>
          <c:tx>
            <c:strRef>
              <c:f>Sheet1!$B$1</c:f>
              <c:strCache>
                <c:ptCount val="1"/>
                <c:pt idx="0">
                  <c:v>a</c:v>
                </c:pt>
              </c:strCache>
            </c:strRef>
          </c:tx>
          <c:spPr>
            <a:solidFill>
              <a:schemeClr val="bg1">
                <a:lumMod val="95000"/>
              </a:schemeClr>
            </a:solidFill>
            <a:ln>
              <a:solidFill>
                <a:schemeClr val="bg2"/>
              </a:solidFill>
            </a:ln>
          </c:spPr>
          <c:dPt>
            <c:idx val="0"/>
            <c:bubble3D val="0"/>
            <c:spPr>
              <a:solidFill>
                <a:srgbClr val="EAE8E2"/>
              </a:solidFill>
              <a:ln>
                <a:solidFill>
                  <a:schemeClr val="bg2"/>
                </a:solidFill>
              </a:ln>
            </c:spPr>
          </c:dPt>
          <c:dPt>
            <c:idx val="1"/>
            <c:bubble3D val="0"/>
            <c:spPr>
              <a:solidFill>
                <a:srgbClr val="DB536A">
                  <a:lumMod val="60000"/>
                  <a:lumOff val="40000"/>
                </a:srgbClr>
              </a:solidFill>
              <a:ln>
                <a:solidFill>
                  <a:schemeClr val="bg2"/>
                </a:solidFill>
              </a:ln>
            </c:spPr>
          </c:dPt>
          <c:dPt>
            <c:idx val="2"/>
            <c:bubble3D val="0"/>
            <c:spPr>
              <a:solidFill>
                <a:srgbClr val="EAE8E2"/>
              </a:solidFill>
              <a:ln>
                <a:solidFill>
                  <a:schemeClr val="bg2"/>
                </a:solidFill>
              </a:ln>
            </c:spPr>
          </c:dPt>
          <c:dPt>
            <c:idx val="3"/>
            <c:bubble3D val="0"/>
            <c:spPr>
              <a:solidFill>
                <a:srgbClr val="EAE8E2"/>
              </a:solidFill>
              <a:ln>
                <a:solidFill>
                  <a:schemeClr val="bg2"/>
                </a:solidFill>
              </a:ln>
            </c:spPr>
          </c:dPt>
          <c:dPt>
            <c:idx val="4"/>
            <c:bubble3D val="0"/>
            <c:spPr>
              <a:solidFill>
                <a:srgbClr val="EAE8E2"/>
              </a:solidFill>
              <a:ln>
                <a:solidFill>
                  <a:schemeClr val="bg2"/>
                </a:solidFill>
              </a:ln>
            </c:spPr>
          </c:dPt>
          <c:dPt>
            <c:idx val="5"/>
            <c:bubble3D val="0"/>
            <c:spPr>
              <a:solidFill>
                <a:srgbClr val="EAE8E2"/>
              </a:solidFill>
              <a:ln>
                <a:solidFill>
                  <a:schemeClr val="bg2"/>
                </a:solidFill>
              </a:ln>
            </c:spPr>
          </c:dPt>
          <c:dPt>
            <c:idx val="6"/>
            <c:bubble3D val="0"/>
            <c:spPr>
              <a:solidFill>
                <a:srgbClr val="EAE8E2"/>
              </a:solidFill>
              <a:ln>
                <a:solidFill>
                  <a:schemeClr val="bg2"/>
                </a:solidFill>
              </a:ln>
            </c:spPr>
          </c:dPt>
          <c:dPt>
            <c:idx val="7"/>
            <c:bubble3D val="0"/>
            <c:spPr>
              <a:solidFill>
                <a:srgbClr val="EAE8E2"/>
              </a:solidFill>
              <a:ln>
                <a:solidFill>
                  <a:schemeClr val="bg2"/>
                </a:solidFill>
              </a:ln>
            </c:spPr>
          </c:dPt>
          <c:dPt>
            <c:idx val="8"/>
            <c:bubble3D val="0"/>
            <c:spPr>
              <a:solidFill>
                <a:srgbClr val="DB536A">
                  <a:lumMod val="60000"/>
                  <a:lumOff val="40000"/>
                </a:srgbClr>
              </a:solidFill>
              <a:ln>
                <a:solidFill>
                  <a:schemeClr val="bg2"/>
                </a:solidFill>
              </a:ln>
            </c:spPr>
          </c:dPt>
          <c:dPt>
            <c:idx val="9"/>
            <c:bubble3D val="0"/>
            <c:spPr>
              <a:solidFill>
                <a:srgbClr val="EAE8E2"/>
              </a:solidFill>
              <a:ln>
                <a:solidFill>
                  <a:schemeClr val="bg2"/>
                </a:solidFill>
              </a:ln>
            </c:spPr>
          </c:dPt>
          <c:dPt>
            <c:idx val="10"/>
            <c:bubble3D val="0"/>
            <c:spPr>
              <a:solidFill>
                <a:srgbClr val="EAE8E2"/>
              </a:solidFill>
              <a:ln>
                <a:solidFill>
                  <a:schemeClr val="bg2"/>
                </a:solidFill>
              </a:ln>
            </c:spPr>
          </c:dPt>
          <c:dPt>
            <c:idx val="11"/>
            <c:bubble3D val="0"/>
            <c:spPr>
              <a:solidFill>
                <a:srgbClr val="EAE8E2"/>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Sheet1!$B$2:$B$15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1"/>
          <c:order val="1"/>
          <c:tx>
            <c:strRef>
              <c:f>Sheet1!$C$1</c:f>
              <c:strCache>
                <c:ptCount val="1"/>
                <c:pt idx="0">
                  <c:v>b</c:v>
                </c:pt>
              </c:strCache>
            </c:strRef>
          </c:tx>
          <c:spPr>
            <a:solidFill>
              <a:schemeClr val="bg1">
                <a:lumMod val="95000"/>
              </a:schemeClr>
            </a:solidFill>
            <a:ln>
              <a:solidFill>
                <a:schemeClr val="bg2"/>
              </a:solidFill>
            </a:ln>
          </c:spPr>
          <c:dPt>
            <c:idx val="0"/>
            <c:bubble3D val="0"/>
            <c:spPr>
              <a:solidFill>
                <a:srgbClr val="602320"/>
              </a:solidFill>
              <a:ln>
                <a:solidFill>
                  <a:schemeClr val="bg2"/>
                </a:solidFill>
              </a:ln>
            </c:spPr>
          </c:dPt>
          <c:dPt>
            <c:idx val="1"/>
            <c:bubble3D val="0"/>
            <c:spPr>
              <a:solidFill>
                <a:srgbClr val="EAE8E2"/>
              </a:solidFill>
              <a:ln>
                <a:solidFill>
                  <a:schemeClr val="bg2"/>
                </a:solidFill>
              </a:ln>
            </c:spPr>
          </c:dPt>
          <c:dPt>
            <c:idx val="2"/>
            <c:bubble3D val="0"/>
            <c:spPr>
              <a:solidFill>
                <a:srgbClr val="602320"/>
              </a:solidFill>
              <a:ln>
                <a:solidFill>
                  <a:schemeClr val="bg2"/>
                </a:solidFill>
              </a:ln>
            </c:spPr>
          </c:dPt>
          <c:dPt>
            <c:idx val="3"/>
            <c:bubble3D val="0"/>
            <c:spPr>
              <a:solidFill>
                <a:srgbClr val="EAE8E2"/>
              </a:solidFill>
              <a:ln>
                <a:solidFill>
                  <a:schemeClr val="bg2"/>
                </a:solidFill>
              </a:ln>
            </c:spPr>
          </c:dPt>
          <c:dPt>
            <c:idx val="4"/>
            <c:bubble3D val="0"/>
            <c:spPr>
              <a:solidFill>
                <a:srgbClr val="602320"/>
              </a:solidFill>
              <a:ln>
                <a:solidFill>
                  <a:schemeClr val="bg2"/>
                </a:solidFill>
              </a:ln>
            </c:spPr>
          </c:dPt>
          <c:dPt>
            <c:idx val="5"/>
            <c:bubble3D val="0"/>
            <c:spPr>
              <a:solidFill>
                <a:srgbClr val="EAE8E2"/>
              </a:solidFill>
              <a:ln>
                <a:solidFill>
                  <a:schemeClr val="bg2"/>
                </a:solidFill>
              </a:ln>
            </c:spPr>
          </c:dPt>
          <c:dPt>
            <c:idx val="6"/>
            <c:bubble3D val="0"/>
            <c:spPr>
              <a:solidFill>
                <a:srgbClr val="602320"/>
              </a:solidFill>
              <a:ln>
                <a:solidFill>
                  <a:schemeClr val="bg2"/>
                </a:solidFill>
              </a:ln>
            </c:spPr>
          </c:dPt>
          <c:dPt>
            <c:idx val="7"/>
            <c:bubble3D val="0"/>
            <c:spPr>
              <a:solidFill>
                <a:srgbClr val="EAE8E2"/>
              </a:solidFill>
              <a:ln>
                <a:solidFill>
                  <a:schemeClr val="bg2"/>
                </a:solidFill>
              </a:ln>
            </c:spPr>
          </c:dPt>
          <c:dPt>
            <c:idx val="8"/>
            <c:bubble3D val="0"/>
            <c:spPr>
              <a:solidFill>
                <a:srgbClr val="602320"/>
              </a:solidFill>
              <a:ln>
                <a:solidFill>
                  <a:schemeClr val="bg2"/>
                </a:solidFill>
              </a:ln>
            </c:spPr>
          </c:dPt>
          <c:dPt>
            <c:idx val="9"/>
            <c:bubble3D val="0"/>
            <c:spPr>
              <a:solidFill>
                <a:srgbClr val="EAE8E2"/>
              </a:solidFill>
              <a:ln>
                <a:solidFill>
                  <a:schemeClr val="bg2"/>
                </a:solidFill>
              </a:ln>
            </c:spPr>
          </c:dPt>
          <c:dPt>
            <c:idx val="10"/>
            <c:bubble3D val="0"/>
            <c:spPr>
              <a:solidFill>
                <a:srgbClr val="602320"/>
              </a:solidFill>
              <a:ln>
                <a:solidFill>
                  <a:schemeClr val="bg2"/>
                </a:solidFill>
              </a:ln>
            </c:spPr>
          </c:dPt>
          <c:dPt>
            <c:idx val="11"/>
            <c:bubble3D val="0"/>
            <c:spPr>
              <a:solidFill>
                <a:srgbClr val="EAE8E2"/>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Sheet1!$C$2:$C$15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2"/>
          <c:order val="2"/>
          <c:tx>
            <c:strRef>
              <c:f>Sheet1!$D$1</c:f>
              <c:strCache>
                <c:ptCount val="1"/>
                <c:pt idx="0">
                  <c:v>c</c:v>
                </c:pt>
              </c:strCache>
            </c:strRef>
          </c:tx>
          <c:spPr>
            <a:solidFill>
              <a:schemeClr val="bg1">
                <a:lumMod val="95000"/>
              </a:schemeClr>
            </a:solidFill>
            <a:ln>
              <a:solidFill>
                <a:schemeClr val="bg2"/>
              </a:solidFill>
            </a:ln>
          </c:spPr>
          <c:dPt>
            <c:idx val="0"/>
            <c:bubble3D val="0"/>
            <c:spPr>
              <a:solidFill>
                <a:srgbClr val="A32020"/>
              </a:solidFill>
              <a:ln>
                <a:solidFill>
                  <a:schemeClr val="bg2"/>
                </a:solidFill>
              </a:ln>
            </c:spPr>
          </c:dPt>
          <c:dPt>
            <c:idx val="1"/>
            <c:bubble3D val="0"/>
            <c:spPr>
              <a:solidFill>
                <a:srgbClr val="A32020"/>
              </a:solidFill>
              <a:ln>
                <a:solidFill>
                  <a:schemeClr val="bg2"/>
                </a:solidFill>
              </a:ln>
            </c:spPr>
          </c:dPt>
          <c:dPt>
            <c:idx val="2"/>
            <c:bubble3D val="0"/>
            <c:spPr>
              <a:solidFill>
                <a:srgbClr val="EAE8E2"/>
              </a:solidFill>
              <a:ln>
                <a:solidFill>
                  <a:schemeClr val="bg2"/>
                </a:solidFill>
              </a:ln>
            </c:spPr>
          </c:dPt>
          <c:dPt>
            <c:idx val="3"/>
            <c:bubble3D val="0"/>
            <c:spPr>
              <a:solidFill>
                <a:srgbClr val="EAE8E2"/>
              </a:solidFill>
              <a:ln>
                <a:solidFill>
                  <a:schemeClr val="bg2"/>
                </a:solidFill>
              </a:ln>
            </c:spPr>
          </c:dPt>
          <c:dPt>
            <c:idx val="4"/>
            <c:bubble3D val="0"/>
            <c:spPr>
              <a:solidFill>
                <a:srgbClr val="A32020"/>
              </a:solidFill>
              <a:ln>
                <a:solidFill>
                  <a:schemeClr val="bg2"/>
                </a:solidFill>
              </a:ln>
            </c:spPr>
          </c:dPt>
          <c:dPt>
            <c:idx val="5"/>
            <c:bubble3D val="0"/>
            <c:spPr>
              <a:solidFill>
                <a:srgbClr val="A32020"/>
              </a:solidFill>
              <a:ln>
                <a:solidFill>
                  <a:schemeClr val="bg2"/>
                </a:solidFill>
              </a:ln>
            </c:spPr>
          </c:dPt>
          <c:dPt>
            <c:idx val="6"/>
            <c:bubble3D val="0"/>
            <c:spPr>
              <a:solidFill>
                <a:srgbClr val="EAE8E2"/>
              </a:solidFill>
              <a:ln>
                <a:solidFill>
                  <a:schemeClr val="bg2"/>
                </a:solidFill>
              </a:ln>
            </c:spPr>
          </c:dPt>
          <c:dPt>
            <c:idx val="7"/>
            <c:bubble3D val="0"/>
            <c:spPr>
              <a:solidFill>
                <a:srgbClr val="EAE8E2"/>
              </a:solidFill>
              <a:ln>
                <a:solidFill>
                  <a:schemeClr val="bg2"/>
                </a:solidFill>
              </a:ln>
            </c:spPr>
          </c:dPt>
          <c:dPt>
            <c:idx val="8"/>
            <c:bubble3D val="0"/>
            <c:spPr>
              <a:solidFill>
                <a:srgbClr val="A32020"/>
              </a:solidFill>
              <a:ln>
                <a:solidFill>
                  <a:schemeClr val="bg2"/>
                </a:solidFill>
              </a:ln>
            </c:spPr>
          </c:dPt>
          <c:dPt>
            <c:idx val="9"/>
            <c:bubble3D val="0"/>
            <c:spPr>
              <a:solidFill>
                <a:srgbClr val="A32020"/>
              </a:solidFill>
              <a:ln>
                <a:solidFill>
                  <a:schemeClr val="bg2"/>
                </a:solidFill>
              </a:ln>
            </c:spPr>
          </c:dPt>
          <c:dPt>
            <c:idx val="10"/>
            <c:bubble3D val="0"/>
            <c:spPr>
              <a:solidFill>
                <a:srgbClr val="EAE8E2"/>
              </a:solidFill>
              <a:ln>
                <a:solidFill>
                  <a:schemeClr val="bg2"/>
                </a:solidFill>
              </a:ln>
            </c:spPr>
          </c:dPt>
          <c:dPt>
            <c:idx val="11"/>
            <c:bubble3D val="0"/>
            <c:spPr>
              <a:solidFill>
                <a:srgbClr val="EAE8E2"/>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Sheet1!$D$2:$D$15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3"/>
          <c:order val="3"/>
          <c:tx>
            <c:strRef>
              <c:f>Sheet1!$E$1</c:f>
              <c:strCache>
                <c:ptCount val="1"/>
                <c:pt idx="0">
                  <c:v>d</c:v>
                </c:pt>
              </c:strCache>
            </c:strRef>
          </c:tx>
          <c:spPr>
            <a:solidFill>
              <a:schemeClr val="tx2">
                <a:lumMod val="50000"/>
              </a:schemeClr>
            </a:solidFill>
            <a:ln>
              <a:solidFill>
                <a:schemeClr val="bg2"/>
              </a:solidFill>
            </a:ln>
          </c:spPr>
          <c:dPt>
            <c:idx val="0"/>
            <c:bubble3D val="0"/>
            <c:spPr>
              <a:solidFill>
                <a:srgbClr val="EAE8E2"/>
              </a:solidFill>
              <a:ln>
                <a:solidFill>
                  <a:schemeClr val="bg2"/>
                </a:solidFill>
              </a:ln>
            </c:spPr>
          </c:dPt>
          <c:dPt>
            <c:idx val="1"/>
            <c:bubble3D val="0"/>
            <c:spPr>
              <a:solidFill>
                <a:srgbClr val="EAE8E2"/>
              </a:solidFill>
              <a:ln>
                <a:solidFill>
                  <a:schemeClr val="bg2"/>
                </a:solidFill>
              </a:ln>
            </c:spPr>
          </c:dPt>
          <c:dPt>
            <c:idx val="2"/>
            <c:bubble3D val="0"/>
            <c:spPr>
              <a:solidFill>
                <a:srgbClr val="E0301E"/>
              </a:solidFill>
              <a:ln>
                <a:solidFill>
                  <a:schemeClr val="bg2"/>
                </a:solidFill>
              </a:ln>
            </c:spPr>
          </c:dPt>
          <c:dPt>
            <c:idx val="3"/>
            <c:bubble3D val="0"/>
            <c:spPr>
              <a:solidFill>
                <a:srgbClr val="EAE8E2"/>
              </a:solidFill>
              <a:ln>
                <a:solidFill>
                  <a:schemeClr val="bg2"/>
                </a:solidFill>
              </a:ln>
            </c:spPr>
          </c:dPt>
          <c:dPt>
            <c:idx val="4"/>
            <c:bubble3D val="0"/>
            <c:spPr>
              <a:solidFill>
                <a:srgbClr val="EAE8E2"/>
              </a:solidFill>
              <a:ln>
                <a:solidFill>
                  <a:schemeClr val="bg2"/>
                </a:solidFill>
              </a:ln>
            </c:spPr>
          </c:dPt>
          <c:dPt>
            <c:idx val="5"/>
            <c:bubble3D val="0"/>
            <c:spPr>
              <a:solidFill>
                <a:srgbClr val="E0301E"/>
              </a:solidFill>
              <a:ln>
                <a:solidFill>
                  <a:schemeClr val="bg2"/>
                </a:solidFill>
              </a:ln>
            </c:spPr>
          </c:dPt>
          <c:dPt>
            <c:idx val="6"/>
            <c:bubble3D val="0"/>
            <c:spPr>
              <a:solidFill>
                <a:srgbClr val="EAE8E2"/>
              </a:solidFill>
              <a:ln>
                <a:solidFill>
                  <a:schemeClr val="bg2"/>
                </a:solidFill>
              </a:ln>
            </c:spPr>
          </c:dPt>
          <c:dPt>
            <c:idx val="7"/>
            <c:bubble3D val="0"/>
            <c:spPr>
              <a:solidFill>
                <a:srgbClr val="EAE8E2"/>
              </a:solidFill>
              <a:ln>
                <a:solidFill>
                  <a:schemeClr val="bg2"/>
                </a:solidFill>
              </a:ln>
            </c:spPr>
          </c:dPt>
          <c:dPt>
            <c:idx val="8"/>
            <c:bubble3D val="0"/>
            <c:spPr>
              <a:solidFill>
                <a:srgbClr val="E0301E"/>
              </a:solidFill>
              <a:ln>
                <a:solidFill>
                  <a:schemeClr val="bg2"/>
                </a:solidFill>
              </a:ln>
            </c:spPr>
          </c:dPt>
          <c:dPt>
            <c:idx val="9"/>
            <c:bubble3D val="0"/>
            <c:spPr>
              <a:solidFill>
                <a:srgbClr val="EAE8E2"/>
              </a:solidFill>
              <a:ln>
                <a:solidFill>
                  <a:schemeClr val="bg2"/>
                </a:solidFill>
              </a:ln>
            </c:spPr>
          </c:dPt>
          <c:dPt>
            <c:idx val="10"/>
            <c:bubble3D val="0"/>
            <c:spPr>
              <a:solidFill>
                <a:srgbClr val="EAE8E2"/>
              </a:solidFill>
              <a:ln>
                <a:solidFill>
                  <a:schemeClr val="bg2"/>
                </a:solidFill>
              </a:ln>
            </c:spPr>
          </c:dPt>
          <c:dPt>
            <c:idx val="11"/>
            <c:bubble3D val="0"/>
            <c:spPr>
              <a:solidFill>
                <a:srgbClr val="E0301E"/>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Sheet1!$E$2:$E$15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ser>
          <c:idx val="4"/>
          <c:order val="4"/>
          <c:tx>
            <c:strRef>
              <c:f>Sheet1!$F$1</c:f>
              <c:strCache>
                <c:ptCount val="1"/>
                <c:pt idx="0">
                  <c:v>Column1</c:v>
                </c:pt>
              </c:strCache>
            </c:strRef>
          </c:tx>
          <c:spPr>
            <a:solidFill>
              <a:schemeClr val="accent1"/>
            </a:solidFill>
            <a:ln>
              <a:solidFill>
                <a:schemeClr val="bg2"/>
              </a:solidFill>
            </a:ln>
          </c:spPr>
          <c:dPt>
            <c:idx val="0"/>
            <c:bubble3D val="0"/>
            <c:spPr>
              <a:solidFill>
                <a:srgbClr val="DB536A"/>
              </a:solidFill>
              <a:ln>
                <a:solidFill>
                  <a:schemeClr val="bg2"/>
                </a:solidFill>
              </a:ln>
            </c:spPr>
          </c:dPt>
          <c:dPt>
            <c:idx val="1"/>
            <c:bubble3D val="0"/>
            <c:spPr>
              <a:solidFill>
                <a:srgbClr val="DB536A"/>
              </a:solidFill>
              <a:ln>
                <a:solidFill>
                  <a:schemeClr val="bg2"/>
                </a:solidFill>
              </a:ln>
            </c:spPr>
          </c:dPt>
          <c:dPt>
            <c:idx val="2"/>
            <c:bubble3D val="0"/>
            <c:spPr>
              <a:solidFill>
                <a:srgbClr val="DB536A"/>
              </a:solidFill>
              <a:ln>
                <a:solidFill>
                  <a:schemeClr val="bg2"/>
                </a:solidFill>
              </a:ln>
            </c:spPr>
          </c:dPt>
          <c:dPt>
            <c:idx val="3"/>
            <c:bubble3D val="0"/>
            <c:spPr>
              <a:solidFill>
                <a:srgbClr val="DB536A"/>
              </a:solidFill>
              <a:ln>
                <a:solidFill>
                  <a:schemeClr val="bg2"/>
                </a:solidFill>
              </a:ln>
            </c:spPr>
          </c:dPt>
          <c:dPt>
            <c:idx val="4"/>
            <c:bubble3D val="0"/>
            <c:spPr>
              <a:solidFill>
                <a:srgbClr val="DB536A"/>
              </a:solidFill>
              <a:ln>
                <a:solidFill>
                  <a:schemeClr val="bg2"/>
                </a:solidFill>
              </a:ln>
            </c:spPr>
          </c:dPt>
          <c:dPt>
            <c:idx val="5"/>
            <c:bubble3D val="0"/>
            <c:spPr>
              <a:solidFill>
                <a:srgbClr val="DB536A"/>
              </a:solidFill>
              <a:ln>
                <a:solidFill>
                  <a:schemeClr val="bg2"/>
                </a:solidFill>
              </a:ln>
            </c:spPr>
          </c:dPt>
          <c:dPt>
            <c:idx val="6"/>
            <c:bubble3D val="0"/>
            <c:spPr>
              <a:solidFill>
                <a:srgbClr val="DB536A"/>
              </a:solidFill>
              <a:ln>
                <a:solidFill>
                  <a:schemeClr val="bg2"/>
                </a:solidFill>
              </a:ln>
            </c:spPr>
          </c:dPt>
          <c:dPt>
            <c:idx val="7"/>
            <c:bubble3D val="0"/>
            <c:spPr>
              <a:solidFill>
                <a:srgbClr val="DB536A"/>
              </a:solidFill>
              <a:ln>
                <a:solidFill>
                  <a:schemeClr val="bg2"/>
                </a:solidFill>
              </a:ln>
            </c:spPr>
          </c:dPt>
          <c:dPt>
            <c:idx val="8"/>
            <c:bubble3D val="0"/>
            <c:spPr>
              <a:solidFill>
                <a:srgbClr val="DB536A"/>
              </a:solidFill>
              <a:ln>
                <a:solidFill>
                  <a:schemeClr val="bg2"/>
                </a:solidFill>
              </a:ln>
            </c:spPr>
          </c:dPt>
          <c:dPt>
            <c:idx val="9"/>
            <c:bubble3D val="0"/>
            <c:spPr>
              <a:solidFill>
                <a:srgbClr val="DB536A"/>
              </a:solidFill>
              <a:ln>
                <a:solidFill>
                  <a:schemeClr val="bg2"/>
                </a:solidFill>
              </a:ln>
            </c:spPr>
          </c:dPt>
          <c:dPt>
            <c:idx val="10"/>
            <c:bubble3D val="0"/>
            <c:spPr>
              <a:solidFill>
                <a:srgbClr val="DB536A"/>
              </a:solidFill>
              <a:ln>
                <a:solidFill>
                  <a:schemeClr val="bg2"/>
                </a:solidFill>
              </a:ln>
            </c:spPr>
          </c:dPt>
          <c:dPt>
            <c:idx val="11"/>
            <c:bubble3D val="0"/>
            <c:spPr>
              <a:solidFill>
                <a:srgbClr val="DB536A"/>
              </a:solidFill>
              <a:ln>
                <a:solidFill>
                  <a:schemeClr val="bg2"/>
                </a:solidFill>
              </a:ln>
            </c:spPr>
          </c:dPt>
          <c:dPt>
            <c:idx val="12"/>
            <c:bubble3D val="0"/>
            <c:spPr>
              <a:noFill/>
              <a:ln>
                <a:solidFill>
                  <a:schemeClr val="bg2"/>
                </a:solidFill>
              </a:ln>
            </c:spPr>
          </c:dPt>
          <c:dPt>
            <c:idx val="13"/>
            <c:bubble3D val="0"/>
            <c:spPr>
              <a:noFill/>
              <a:ln>
                <a:solidFill>
                  <a:schemeClr val="bg2"/>
                </a:solidFill>
              </a:ln>
            </c:spPr>
          </c:dPt>
          <c:cat>
            <c:strRef>
              <c:f>Sheet1!$A$2:$A$15</c:f>
              <c:strCache>
                <c:ptCount val="12"/>
                <c:pt idx="0">
                  <c:v>a</c:v>
                </c:pt>
                <c:pt idx="1">
                  <c:v>b</c:v>
                </c:pt>
                <c:pt idx="2">
                  <c:v>c</c:v>
                </c:pt>
                <c:pt idx="3">
                  <c:v>d</c:v>
                </c:pt>
                <c:pt idx="4">
                  <c:v>e</c:v>
                </c:pt>
                <c:pt idx="5">
                  <c:v>f</c:v>
                </c:pt>
                <c:pt idx="6">
                  <c:v>g</c:v>
                </c:pt>
                <c:pt idx="7">
                  <c:v>h</c:v>
                </c:pt>
                <c:pt idx="8">
                  <c:v>i</c:v>
                </c:pt>
                <c:pt idx="9">
                  <c:v>j</c:v>
                </c:pt>
                <c:pt idx="10">
                  <c:v>k</c:v>
                </c:pt>
                <c:pt idx="11">
                  <c:v>l</c:v>
                </c:pt>
              </c:strCache>
            </c:strRef>
          </c:cat>
          <c:val>
            <c:numRef>
              <c:f>Sheet1!$F$2:$F$15</c:f>
              <c:numCache>
                <c:formatCode>General</c:formatCode>
                <c:ptCount val="14"/>
                <c:pt idx="0">
                  <c:v>1</c:v>
                </c:pt>
                <c:pt idx="1">
                  <c:v>1</c:v>
                </c:pt>
                <c:pt idx="2">
                  <c:v>1</c:v>
                </c:pt>
                <c:pt idx="3">
                  <c:v>1</c:v>
                </c:pt>
                <c:pt idx="4">
                  <c:v>1</c:v>
                </c:pt>
                <c:pt idx="5">
                  <c:v>1</c:v>
                </c:pt>
                <c:pt idx="6">
                  <c:v>1</c:v>
                </c:pt>
                <c:pt idx="7">
                  <c:v>1</c:v>
                </c:pt>
                <c:pt idx="8">
                  <c:v>1</c:v>
                </c:pt>
                <c:pt idx="9">
                  <c:v>1</c:v>
                </c:pt>
                <c:pt idx="10">
                  <c:v>1</c:v>
                </c:pt>
                <c:pt idx="11">
                  <c:v>1</c:v>
                </c:pt>
                <c:pt idx="12">
                  <c:v>1</c:v>
                </c:pt>
                <c:pt idx="13">
                  <c:v>1</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2">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4608901548081573E-2"/>
          <c:y val="4.0509720738106249E-2"/>
          <c:w val="0.91078219690383688"/>
          <c:h val="0.91898055852378746"/>
        </c:manualLayout>
      </c:layout>
      <c:pieChart>
        <c:varyColors val="1"/>
        <c:ser>
          <c:idx val="0"/>
          <c:order val="0"/>
          <c:tx>
            <c:strRef>
              <c:f>Sheet1!$B$1</c:f>
              <c:strCache>
                <c:ptCount val="1"/>
                <c:pt idx="0">
                  <c:v>Column1</c:v>
                </c:pt>
              </c:strCache>
            </c:strRef>
          </c:tx>
          <c:spPr>
            <a:solidFill>
              <a:srgbClr val="EAE8E2"/>
            </a:solidFill>
          </c:spPr>
          <c:dPt>
            <c:idx val="1"/>
            <c:bubble3D val="0"/>
            <c:spPr>
              <a:solidFill>
                <a:schemeClr val="accent5"/>
              </a:solidFill>
            </c:spPr>
          </c:dPt>
          <c:cat>
            <c:strRef>
              <c:f>Sheet1!$A$2:$A$3</c:f>
              <c:strCache>
                <c:ptCount val="2"/>
                <c:pt idx="0">
                  <c:v>1st Qtr</c:v>
                </c:pt>
                <c:pt idx="1">
                  <c:v>2nd Qtr</c:v>
                </c:pt>
              </c:strCache>
            </c:strRef>
          </c:cat>
          <c:val>
            <c:numRef>
              <c:f>Sheet1!$B$2:$B$3</c:f>
              <c:numCache>
                <c:formatCode>General</c:formatCode>
                <c:ptCount val="2"/>
                <c:pt idx="0">
                  <c:v>82</c:v>
                </c:pt>
                <c:pt idx="1">
                  <c:v>18</c:v>
                </c:pt>
              </c:numCache>
            </c:numRef>
          </c:val>
        </c:ser>
        <c:dLbls>
          <c:showLegendKey val="0"/>
          <c:showVal val="0"/>
          <c:showCatName val="0"/>
          <c:showSerName val="0"/>
          <c:showPercent val="0"/>
          <c:showBubbleSize val="0"/>
          <c:showLeaderLines val="1"/>
        </c:dLbls>
        <c:firstSliceAng val="0"/>
      </c:pieChart>
    </c:plotArea>
    <c:plotVisOnly val="1"/>
    <c:dispBlanksAs val="gap"/>
    <c:showDLblsOverMax val="0"/>
  </c:chart>
  <c:txPr>
    <a:bodyPr/>
    <a:lstStyle/>
    <a:p>
      <a:pPr>
        <a:defRPr sz="1800"/>
      </a:pPr>
      <a:endParaRPr lang="en-US"/>
    </a:p>
  </c:txPr>
  <c:externalData r:id="rId1">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0"/>
            <c:bubble3D val="0"/>
          </c:dPt>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0"/>
            <c:bubble3D val="0"/>
          </c:dPt>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0"/>
            <c:bubble3D val="0"/>
          </c:dPt>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0"/>
            <c:bubble3D val="0"/>
          </c:dPt>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0"/>
            <c:bubble3D val="0"/>
          </c:dPt>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12</c:v>
                </c:pt>
                <c:pt idx="1">
                  <c:v>39</c:v>
                </c:pt>
                <c:pt idx="2">
                  <c:v>49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26</c:v>
                </c:pt>
                <c:pt idx="1">
                  <c:v>36</c:v>
                </c:pt>
                <c:pt idx="2">
                  <c:v>39</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8"/>
    </mc:Choice>
    <mc:Fallback>
      <c:style val="8"/>
    </mc:Fallback>
  </mc:AlternateContent>
  <c:chart>
    <c:autoTitleDeleted val="1"/>
    <c:plotArea>
      <c:layout/>
      <c:doughnutChart>
        <c:varyColors val="1"/>
        <c:ser>
          <c:idx val="0"/>
          <c:order val="0"/>
          <c:tx>
            <c:strRef>
              <c:f>Sheet1!$B$1</c:f>
              <c:strCache>
                <c:ptCount val="1"/>
                <c:pt idx="0">
                  <c:v>Sales</c:v>
                </c:pt>
              </c:strCache>
            </c:strRef>
          </c:tx>
          <c:dPt>
            <c:idx val="0"/>
            <c:bubble3D val="0"/>
          </c:dPt>
          <c:dPt>
            <c:idx val="1"/>
            <c:bubble3D val="0"/>
          </c:dPt>
          <c:dPt>
            <c:idx val="2"/>
            <c:bubble3D val="0"/>
          </c:dPt>
          <c:cat>
            <c:strRef>
              <c:f>Sheet1!$A$2:$A$5</c:f>
              <c:strCache>
                <c:ptCount val="3"/>
                <c:pt idx="0">
                  <c:v>Profit Taxes</c:v>
                </c:pt>
                <c:pt idx="1">
                  <c:v>Labour taxes</c:v>
                </c:pt>
                <c:pt idx="2">
                  <c:v>Other taxes</c:v>
                </c:pt>
              </c:strCache>
            </c:strRef>
          </c:cat>
          <c:val>
            <c:numRef>
              <c:f>Sheet1!$B$2:$B$5</c:f>
              <c:numCache>
                <c:formatCode>General</c:formatCode>
                <c:ptCount val="4"/>
                <c:pt idx="0">
                  <c:v>36</c:v>
                </c:pt>
                <c:pt idx="1">
                  <c:v>36</c:v>
                </c:pt>
                <c:pt idx="2">
                  <c:v>26</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C0BAA7"/>
            </a:solidFill>
          </c:spPr>
          <c:dPt>
            <c:idx val="0"/>
            <c:bubble3D val="0"/>
            <c:spPr>
              <a:solidFill>
                <a:schemeClr val="accent1"/>
              </a:solidFill>
            </c:spPr>
          </c:dPt>
          <c:cat>
            <c:strRef>
              <c:f>Sheet1!$A$2:$A$3</c:f>
              <c:strCache>
                <c:ptCount val="2"/>
                <c:pt idx="0">
                  <c:v>1st Qtr</c:v>
                </c:pt>
                <c:pt idx="1">
                  <c:v>2nd Qtr</c:v>
                </c:pt>
              </c:strCache>
            </c:strRef>
          </c:cat>
          <c:val>
            <c:numRef>
              <c:f>Sheet1!$B$2:$B$3</c:f>
              <c:numCache>
                <c:formatCode>General</c:formatCode>
                <c:ptCount val="2"/>
                <c:pt idx="0">
                  <c:v>5</c:v>
                </c:pt>
                <c:pt idx="1">
                  <c:v>95</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d</c:v>
                </c:pt>
              </c:strCache>
            </c:strRef>
          </c:tx>
          <c:spPr>
            <a:solidFill>
              <a:schemeClr val="accent4"/>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Sheet1!$B$2:$B$3</c:f>
              <c:numCache>
                <c:formatCode>General</c:formatCode>
                <c:ptCount val="2"/>
                <c:pt idx="0">
                  <c:v>75</c:v>
                </c:pt>
                <c:pt idx="1">
                  <c:v>25</c:v>
                </c:pt>
              </c:numCache>
            </c:numRef>
          </c:val>
        </c:ser>
        <c:ser>
          <c:idx val="1"/>
          <c:order val="1"/>
          <c:tx>
            <c:strRef>
              <c:f>Sheet1!$C$1</c:f>
              <c:strCache>
                <c:ptCount val="1"/>
                <c:pt idx="0">
                  <c:v>c</c:v>
                </c:pt>
              </c:strCache>
            </c:strRef>
          </c:tx>
          <c:spPr>
            <a:solidFill>
              <a:schemeClr val="accent3"/>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Sheet1!$C$2:$C$3</c:f>
              <c:numCache>
                <c:formatCode>General</c:formatCode>
                <c:ptCount val="2"/>
                <c:pt idx="0">
                  <c:v>42</c:v>
                </c:pt>
                <c:pt idx="1">
                  <c:v>58</c:v>
                </c:pt>
              </c:numCache>
            </c:numRef>
          </c:val>
        </c:ser>
        <c:ser>
          <c:idx val="2"/>
          <c:order val="2"/>
          <c:tx>
            <c:strRef>
              <c:f>Sheet1!$D$1</c:f>
              <c:strCache>
                <c:ptCount val="1"/>
                <c:pt idx="0">
                  <c:v>b</c:v>
                </c:pt>
              </c:strCache>
            </c:strRef>
          </c:tx>
          <c:spPr>
            <a:solidFill>
              <a:schemeClr val="accent4">
                <a:lumMod val="75000"/>
              </a:schemeClr>
            </a:solidFill>
            <a:ln>
              <a:solidFill>
                <a:schemeClr val="bg2"/>
              </a:solidFill>
            </a:ln>
          </c:spPr>
          <c:dPt>
            <c:idx val="0"/>
            <c:bubble3D val="0"/>
            <c:spPr>
              <a:noFill/>
              <a:ln>
                <a:noFill/>
              </a:ln>
            </c:spPr>
          </c:dPt>
          <c:dPt>
            <c:idx val="1"/>
            <c:bubble3D val="0"/>
            <c:spPr>
              <a:solidFill>
                <a:schemeClr val="accent5"/>
              </a:solidFill>
              <a:ln>
                <a:solidFill>
                  <a:schemeClr val="bg2"/>
                </a:solidFill>
              </a:ln>
            </c:spPr>
          </c:dPt>
          <c:cat>
            <c:strRef>
              <c:f>Sheet1!$A$2:$A$3</c:f>
              <c:strCache>
                <c:ptCount val="2"/>
                <c:pt idx="0">
                  <c:v>1st Qtr</c:v>
                </c:pt>
                <c:pt idx="1">
                  <c:v>2nd Qtr</c:v>
                </c:pt>
              </c:strCache>
            </c:strRef>
          </c:cat>
          <c:val>
            <c:numRef>
              <c:f>Sheet1!$D$2:$D$3</c:f>
              <c:numCache>
                <c:formatCode>General</c:formatCode>
                <c:ptCount val="2"/>
                <c:pt idx="0">
                  <c:v>62</c:v>
                </c:pt>
                <c:pt idx="1">
                  <c:v>38</c:v>
                </c:pt>
              </c:numCache>
            </c:numRef>
          </c:val>
        </c:ser>
        <c:ser>
          <c:idx val="3"/>
          <c:order val="3"/>
          <c:tx>
            <c:strRef>
              <c:f>Sheet1!$E$1</c:f>
              <c:strCache>
                <c:ptCount val="1"/>
                <c:pt idx="0">
                  <c:v>a</c:v>
                </c:pt>
              </c:strCache>
            </c:strRef>
          </c:tx>
          <c:spPr>
            <a:solidFill>
              <a:srgbClr val="EB8C00"/>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Sheet1!$E$2:$E$3</c:f>
              <c:numCache>
                <c:formatCode>General</c:formatCode>
                <c:ptCount val="2"/>
                <c:pt idx="0">
                  <c:v>58</c:v>
                </c:pt>
                <c:pt idx="1">
                  <c:v>42</c:v>
                </c:pt>
              </c:numCache>
            </c:numRef>
          </c:val>
        </c:ser>
        <c:dLbls>
          <c:showLegendKey val="0"/>
          <c:showVal val="0"/>
          <c:showCatName val="0"/>
          <c:showSerName val="0"/>
          <c:showPercent val="0"/>
          <c:showBubbleSize val="0"/>
          <c:showLeaderLines val="1"/>
        </c:dLbls>
        <c:firstSliceAng val="0"/>
        <c:holeSize val="50"/>
      </c:doughnutChart>
      <c:spPr>
        <a:ln>
          <a:noFill/>
        </a:ln>
      </c:spPr>
    </c:plotArea>
    <c:plotVisOnly val="1"/>
    <c:dispBlanksAs val="gap"/>
    <c:showDLblsOverMax val="0"/>
  </c:chart>
  <c:spPr>
    <a:ln>
      <a:noFill/>
    </a:ln>
  </c:spPr>
  <c:txPr>
    <a:bodyPr/>
    <a:lstStyle/>
    <a:p>
      <a:pPr>
        <a:defRPr sz="1800"/>
      </a:pPr>
      <a:endParaRPr lang="en-US"/>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d</c:v>
                </c:pt>
              </c:strCache>
            </c:strRef>
          </c:tx>
          <c:spPr>
            <a:solidFill>
              <a:schemeClr val="accent4"/>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Sheet1!$B$2:$B$3</c:f>
              <c:numCache>
                <c:formatCode>General</c:formatCode>
                <c:ptCount val="2"/>
                <c:pt idx="0">
                  <c:v>40</c:v>
                </c:pt>
                <c:pt idx="1">
                  <c:v>60</c:v>
                </c:pt>
              </c:numCache>
            </c:numRef>
          </c:val>
        </c:ser>
        <c:ser>
          <c:idx val="1"/>
          <c:order val="1"/>
          <c:tx>
            <c:strRef>
              <c:f>Sheet1!$C$1</c:f>
              <c:strCache>
                <c:ptCount val="1"/>
                <c:pt idx="0">
                  <c:v>c</c:v>
                </c:pt>
              </c:strCache>
            </c:strRef>
          </c:tx>
          <c:spPr>
            <a:solidFill>
              <a:schemeClr val="accent3"/>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Sheet1!$C$2:$C$3</c:f>
              <c:numCache>
                <c:formatCode>General</c:formatCode>
                <c:ptCount val="2"/>
                <c:pt idx="0">
                  <c:v>24</c:v>
                </c:pt>
                <c:pt idx="1">
                  <c:v>76</c:v>
                </c:pt>
              </c:numCache>
            </c:numRef>
          </c:val>
        </c:ser>
        <c:ser>
          <c:idx val="2"/>
          <c:order val="2"/>
          <c:tx>
            <c:strRef>
              <c:f>Sheet1!$D$1</c:f>
              <c:strCache>
                <c:ptCount val="1"/>
                <c:pt idx="0">
                  <c:v>b</c:v>
                </c:pt>
              </c:strCache>
            </c:strRef>
          </c:tx>
          <c:spPr>
            <a:solidFill>
              <a:schemeClr val="accent4">
                <a:lumMod val="75000"/>
              </a:schemeClr>
            </a:solidFill>
            <a:ln>
              <a:solidFill>
                <a:schemeClr val="bg2"/>
              </a:solidFill>
            </a:ln>
          </c:spPr>
          <c:dPt>
            <c:idx val="0"/>
            <c:bubble3D val="0"/>
            <c:spPr>
              <a:noFill/>
              <a:ln>
                <a:noFill/>
              </a:ln>
            </c:spPr>
          </c:dPt>
          <c:dPt>
            <c:idx val="1"/>
            <c:bubble3D val="0"/>
            <c:spPr>
              <a:solidFill>
                <a:schemeClr val="accent5"/>
              </a:solidFill>
              <a:ln>
                <a:solidFill>
                  <a:schemeClr val="bg2"/>
                </a:solidFill>
              </a:ln>
            </c:spPr>
          </c:dPt>
          <c:cat>
            <c:strRef>
              <c:f>Sheet1!$A$2:$A$3</c:f>
              <c:strCache>
                <c:ptCount val="2"/>
                <c:pt idx="0">
                  <c:v>1st Qtr</c:v>
                </c:pt>
                <c:pt idx="1">
                  <c:v>2nd Qtr</c:v>
                </c:pt>
              </c:strCache>
            </c:strRef>
          </c:cat>
          <c:val>
            <c:numRef>
              <c:f>Sheet1!$D$2:$D$3</c:f>
              <c:numCache>
                <c:formatCode>General</c:formatCode>
                <c:ptCount val="2"/>
                <c:pt idx="0">
                  <c:v>49</c:v>
                </c:pt>
                <c:pt idx="1">
                  <c:v>51</c:v>
                </c:pt>
              </c:numCache>
            </c:numRef>
          </c:val>
        </c:ser>
        <c:ser>
          <c:idx val="3"/>
          <c:order val="3"/>
          <c:tx>
            <c:strRef>
              <c:f>Sheet1!$E$1</c:f>
              <c:strCache>
                <c:ptCount val="1"/>
                <c:pt idx="0">
                  <c:v>a</c:v>
                </c:pt>
              </c:strCache>
            </c:strRef>
          </c:tx>
          <c:spPr>
            <a:solidFill>
              <a:srgbClr val="EB8C00"/>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Sheet1!$E$2:$E$3</c:f>
              <c:numCache>
                <c:formatCode>General</c:formatCode>
                <c:ptCount val="2"/>
                <c:pt idx="0">
                  <c:v>44</c:v>
                </c:pt>
                <c:pt idx="1">
                  <c:v>56</c:v>
                </c:pt>
              </c:numCache>
            </c:numRef>
          </c:val>
        </c:ser>
        <c:dLbls>
          <c:showLegendKey val="0"/>
          <c:showVal val="0"/>
          <c:showCatName val="0"/>
          <c:showSerName val="0"/>
          <c:showPercent val="0"/>
          <c:showBubbleSize val="0"/>
          <c:showLeaderLines val="1"/>
        </c:dLbls>
        <c:firstSliceAng val="0"/>
        <c:holeSize val="50"/>
      </c:doughnutChart>
      <c:spPr>
        <a:ln>
          <a:noFill/>
        </a:ln>
      </c:spPr>
    </c:plotArea>
    <c:plotVisOnly val="1"/>
    <c:dispBlanksAs val="gap"/>
    <c:showDLblsOverMax val="0"/>
  </c:chart>
  <c:spPr>
    <a:ln>
      <a:noFill/>
    </a:ln>
  </c:spPr>
  <c:txPr>
    <a:bodyPr/>
    <a:lstStyle/>
    <a:p>
      <a:pPr>
        <a:defRPr sz="1800"/>
      </a:pPr>
      <a:endParaRPr lang="en-US"/>
    </a:p>
  </c:txPr>
  <c:externalData r:id="rId1">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d</c:v>
                </c:pt>
              </c:strCache>
            </c:strRef>
          </c:tx>
          <c:spPr>
            <a:solidFill>
              <a:schemeClr val="accent4"/>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Sheet1!$B$2:$B$3</c:f>
              <c:numCache>
                <c:formatCode>General</c:formatCode>
                <c:ptCount val="2"/>
                <c:pt idx="0">
                  <c:v>41</c:v>
                </c:pt>
                <c:pt idx="1">
                  <c:v>59</c:v>
                </c:pt>
              </c:numCache>
            </c:numRef>
          </c:val>
        </c:ser>
        <c:ser>
          <c:idx val="1"/>
          <c:order val="1"/>
          <c:tx>
            <c:strRef>
              <c:f>Sheet1!$C$1</c:f>
              <c:strCache>
                <c:ptCount val="1"/>
                <c:pt idx="0">
                  <c:v>c</c:v>
                </c:pt>
              </c:strCache>
            </c:strRef>
          </c:tx>
          <c:spPr>
            <a:solidFill>
              <a:schemeClr val="accent3"/>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Sheet1!$C$2:$C$3</c:f>
              <c:numCache>
                <c:formatCode>General</c:formatCode>
                <c:ptCount val="2"/>
                <c:pt idx="0">
                  <c:v>34</c:v>
                </c:pt>
                <c:pt idx="1">
                  <c:v>66</c:v>
                </c:pt>
              </c:numCache>
            </c:numRef>
          </c:val>
        </c:ser>
        <c:ser>
          <c:idx val="2"/>
          <c:order val="2"/>
          <c:tx>
            <c:strRef>
              <c:f>Sheet1!$D$1</c:f>
              <c:strCache>
                <c:ptCount val="1"/>
                <c:pt idx="0">
                  <c:v>b</c:v>
                </c:pt>
              </c:strCache>
            </c:strRef>
          </c:tx>
          <c:spPr>
            <a:solidFill>
              <a:schemeClr val="accent4">
                <a:lumMod val="75000"/>
              </a:schemeClr>
            </a:solidFill>
            <a:ln>
              <a:solidFill>
                <a:schemeClr val="bg2"/>
              </a:solidFill>
            </a:ln>
          </c:spPr>
          <c:dPt>
            <c:idx val="0"/>
            <c:bubble3D val="0"/>
            <c:spPr>
              <a:noFill/>
              <a:ln>
                <a:noFill/>
              </a:ln>
            </c:spPr>
          </c:dPt>
          <c:dPt>
            <c:idx val="1"/>
            <c:bubble3D val="0"/>
            <c:spPr>
              <a:solidFill>
                <a:schemeClr val="accent5"/>
              </a:solidFill>
              <a:ln>
                <a:solidFill>
                  <a:schemeClr val="bg2"/>
                </a:solidFill>
              </a:ln>
            </c:spPr>
          </c:dPt>
          <c:cat>
            <c:strRef>
              <c:f>Sheet1!$A$2:$A$3</c:f>
              <c:strCache>
                <c:ptCount val="2"/>
                <c:pt idx="0">
                  <c:v>1st Qtr</c:v>
                </c:pt>
                <c:pt idx="1">
                  <c:v>2nd Qtr</c:v>
                </c:pt>
              </c:strCache>
            </c:strRef>
          </c:cat>
          <c:val>
            <c:numRef>
              <c:f>Sheet1!$D$2:$D$3</c:f>
              <c:numCache>
                <c:formatCode>General</c:formatCode>
                <c:ptCount val="2"/>
                <c:pt idx="0">
                  <c:v>59</c:v>
                </c:pt>
                <c:pt idx="1">
                  <c:v>41</c:v>
                </c:pt>
              </c:numCache>
            </c:numRef>
          </c:val>
        </c:ser>
        <c:ser>
          <c:idx val="3"/>
          <c:order val="3"/>
          <c:tx>
            <c:strRef>
              <c:f>Sheet1!$E$1</c:f>
              <c:strCache>
                <c:ptCount val="1"/>
                <c:pt idx="0">
                  <c:v>a</c:v>
                </c:pt>
              </c:strCache>
            </c:strRef>
          </c:tx>
          <c:spPr>
            <a:solidFill>
              <a:srgbClr val="EB8C00"/>
            </a:solidFill>
            <a:ln>
              <a:solidFill>
                <a:schemeClr val="bg2"/>
              </a:solidFill>
            </a:ln>
          </c:spPr>
          <c:dPt>
            <c:idx val="0"/>
            <c:bubble3D val="0"/>
            <c:spPr>
              <a:noFill/>
              <a:ln>
                <a:noFill/>
              </a:ln>
            </c:spPr>
          </c:dPt>
          <c:cat>
            <c:strRef>
              <c:f>Sheet1!$A$2:$A$3</c:f>
              <c:strCache>
                <c:ptCount val="2"/>
                <c:pt idx="0">
                  <c:v>1st Qtr</c:v>
                </c:pt>
                <c:pt idx="1">
                  <c:v>2nd Qtr</c:v>
                </c:pt>
              </c:strCache>
            </c:strRef>
          </c:cat>
          <c:val>
            <c:numRef>
              <c:f>Sheet1!$E$2:$E$3</c:f>
              <c:numCache>
                <c:formatCode>General</c:formatCode>
                <c:ptCount val="2"/>
                <c:pt idx="0">
                  <c:v>33</c:v>
                </c:pt>
                <c:pt idx="1">
                  <c:v>67</c:v>
                </c:pt>
              </c:numCache>
            </c:numRef>
          </c:val>
        </c:ser>
        <c:dLbls>
          <c:showLegendKey val="0"/>
          <c:showVal val="0"/>
          <c:showCatName val="0"/>
          <c:showSerName val="0"/>
          <c:showPercent val="0"/>
          <c:showBubbleSize val="0"/>
          <c:showLeaderLines val="1"/>
        </c:dLbls>
        <c:firstSliceAng val="0"/>
        <c:holeSize val="50"/>
      </c:doughnutChart>
      <c:spPr>
        <a:ln>
          <a:noFill/>
        </a:ln>
      </c:spPr>
    </c:plotArea>
    <c:plotVisOnly val="1"/>
    <c:dispBlanksAs val="gap"/>
    <c:showDLblsOverMax val="0"/>
  </c:chart>
  <c:spPr>
    <a:ln>
      <a:noFill/>
    </a:ln>
  </c:spPr>
  <c:txPr>
    <a:bodyPr/>
    <a:lstStyle/>
    <a:p>
      <a:pPr>
        <a:defRPr sz="1800"/>
      </a:pPr>
      <a:endParaRPr lang="en-US"/>
    </a:p>
  </c:txPr>
  <c:externalData r:id="rId1">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doughnutChart>
        <c:varyColors val="1"/>
        <c:ser>
          <c:idx val="0"/>
          <c:order val="0"/>
          <c:tx>
            <c:strRef>
              <c:f>Sheet1!$B$1</c:f>
              <c:strCache>
                <c:ptCount val="1"/>
                <c:pt idx="0">
                  <c:v>i</c:v>
                </c:pt>
              </c:strCache>
            </c:strRef>
          </c:tx>
          <c:spPr>
            <a:ln w="19050">
              <a:solidFill>
                <a:srgbClr val="C0BAA7"/>
              </a:solidFill>
            </a:ln>
          </c:spPr>
          <c:dPt>
            <c:idx val="0"/>
            <c:bubble3D val="0"/>
            <c:spPr>
              <a:solidFill>
                <a:schemeClr val="accent4">
                  <a:lumMod val="60000"/>
                  <a:lumOff val="40000"/>
                </a:schemeClr>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Sheet1!$B$2:$B$3</c:f>
              <c:numCache>
                <c:formatCode>General</c:formatCode>
                <c:ptCount val="2"/>
                <c:pt idx="0">
                  <c:v>3.6</c:v>
                </c:pt>
                <c:pt idx="1">
                  <c:v>6.7</c:v>
                </c:pt>
              </c:numCache>
            </c:numRef>
          </c:val>
        </c:ser>
        <c:ser>
          <c:idx val="1"/>
          <c:order val="1"/>
          <c:tx>
            <c:strRef>
              <c:f>Sheet1!$C$1</c:f>
              <c:strCache>
                <c:ptCount val="1"/>
                <c:pt idx="0">
                  <c:v>h</c:v>
                </c:pt>
              </c:strCache>
            </c:strRef>
          </c:tx>
          <c:spPr>
            <a:ln w="19050">
              <a:solidFill>
                <a:srgbClr val="C0BAA7"/>
              </a:solidFill>
            </a:ln>
          </c:spPr>
          <c:dPt>
            <c:idx val="0"/>
            <c:bubble3D val="0"/>
            <c:spPr>
              <a:solidFill>
                <a:schemeClr val="accent2"/>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Sheet1!$C$2:$C$3</c:f>
              <c:numCache>
                <c:formatCode>General</c:formatCode>
                <c:ptCount val="2"/>
                <c:pt idx="0">
                  <c:v>3.7</c:v>
                </c:pt>
                <c:pt idx="1">
                  <c:v>6.3</c:v>
                </c:pt>
              </c:numCache>
            </c:numRef>
          </c:val>
        </c:ser>
        <c:ser>
          <c:idx val="2"/>
          <c:order val="2"/>
          <c:tx>
            <c:strRef>
              <c:f>Sheet1!$D$1</c:f>
              <c:strCache>
                <c:ptCount val="1"/>
                <c:pt idx="0">
                  <c:v>g</c:v>
                </c:pt>
              </c:strCache>
            </c:strRef>
          </c:tx>
          <c:spPr>
            <a:ln w="19050">
              <a:solidFill>
                <a:srgbClr val="C0BAA7"/>
              </a:solidFill>
            </a:ln>
          </c:spPr>
          <c:dPt>
            <c:idx val="0"/>
            <c:bubble3D val="0"/>
            <c:spPr>
              <a:solidFill>
                <a:srgbClr val="EB8C00"/>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Sheet1!$D$2:$D$3</c:f>
              <c:numCache>
                <c:formatCode>General</c:formatCode>
                <c:ptCount val="2"/>
                <c:pt idx="0">
                  <c:v>4.4000000000000004</c:v>
                </c:pt>
                <c:pt idx="1">
                  <c:v>5.6</c:v>
                </c:pt>
              </c:numCache>
            </c:numRef>
          </c:val>
        </c:ser>
        <c:ser>
          <c:idx val="3"/>
          <c:order val="3"/>
          <c:tx>
            <c:strRef>
              <c:f>Sheet1!$E$1</c:f>
              <c:strCache>
                <c:ptCount val="1"/>
                <c:pt idx="0">
                  <c:v>f</c:v>
                </c:pt>
              </c:strCache>
            </c:strRef>
          </c:tx>
          <c:spPr>
            <a:ln w="19050">
              <a:solidFill>
                <a:srgbClr val="C0BAA7"/>
              </a:solidFill>
            </a:ln>
          </c:spPr>
          <c:dPt>
            <c:idx val="0"/>
            <c:bubble3D val="0"/>
            <c:spPr>
              <a:solidFill>
                <a:schemeClr val="accent1"/>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Sheet1!$E$2:$E$3</c:f>
              <c:numCache>
                <c:formatCode>General</c:formatCode>
                <c:ptCount val="2"/>
                <c:pt idx="0">
                  <c:v>4.5999999999999996</c:v>
                </c:pt>
                <c:pt idx="1">
                  <c:v>5.4</c:v>
                </c:pt>
              </c:numCache>
            </c:numRef>
          </c:val>
        </c:ser>
        <c:ser>
          <c:idx val="4"/>
          <c:order val="4"/>
          <c:tx>
            <c:strRef>
              <c:f>Sheet1!$F$1</c:f>
              <c:strCache>
                <c:ptCount val="1"/>
                <c:pt idx="0">
                  <c:v>e</c:v>
                </c:pt>
              </c:strCache>
            </c:strRef>
          </c:tx>
          <c:spPr>
            <a:ln>
              <a:solidFill>
                <a:srgbClr val="C0BAA7"/>
              </a:solidFill>
            </a:ln>
          </c:spPr>
          <c:dPt>
            <c:idx val="0"/>
            <c:bubble3D val="0"/>
            <c:spPr>
              <a:solidFill>
                <a:schemeClr val="accent3"/>
              </a:solidFill>
              <a:ln>
                <a:solidFill>
                  <a:srgbClr val="C0BAA7"/>
                </a:solidFill>
              </a:ln>
            </c:spPr>
          </c:dPt>
          <c:dPt>
            <c:idx val="1"/>
            <c:bubble3D val="0"/>
            <c:spPr>
              <a:noFill/>
              <a:ln>
                <a:solidFill>
                  <a:srgbClr val="C0BAA7"/>
                </a:solidFill>
              </a:ln>
            </c:spPr>
          </c:dPt>
          <c:cat>
            <c:strRef>
              <c:f>Sheet1!$A$2:$A$3</c:f>
              <c:strCache>
                <c:ptCount val="2"/>
                <c:pt idx="0">
                  <c:v>1st Qtr</c:v>
                </c:pt>
                <c:pt idx="1">
                  <c:v>2nd Qtr</c:v>
                </c:pt>
              </c:strCache>
            </c:strRef>
          </c:cat>
          <c:val>
            <c:numRef>
              <c:f>Sheet1!$F$2:$F$3</c:f>
              <c:numCache>
                <c:formatCode>General</c:formatCode>
                <c:ptCount val="2"/>
                <c:pt idx="0">
                  <c:v>5.0999999999999996</c:v>
                </c:pt>
                <c:pt idx="1">
                  <c:v>4.9000000000000004</c:v>
                </c:pt>
              </c:numCache>
            </c:numRef>
          </c:val>
        </c:ser>
        <c:ser>
          <c:idx val="5"/>
          <c:order val="5"/>
          <c:tx>
            <c:strRef>
              <c:f>Sheet1!$G$1</c:f>
              <c:strCache>
                <c:ptCount val="1"/>
                <c:pt idx="0">
                  <c:v>d2</c:v>
                </c:pt>
              </c:strCache>
            </c:strRef>
          </c:tx>
          <c:spPr>
            <a:ln w="19050">
              <a:solidFill>
                <a:srgbClr val="C0BAA7"/>
              </a:solidFill>
            </a:ln>
          </c:spPr>
          <c:dPt>
            <c:idx val="0"/>
            <c:bubble3D val="0"/>
            <c:spPr>
              <a:solidFill>
                <a:schemeClr val="accent5"/>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Sheet1!$G$2:$G$3</c:f>
              <c:numCache>
                <c:formatCode>General</c:formatCode>
                <c:ptCount val="2"/>
                <c:pt idx="0">
                  <c:v>5.4</c:v>
                </c:pt>
                <c:pt idx="1">
                  <c:v>4.5999999999999996</c:v>
                </c:pt>
              </c:numCache>
            </c:numRef>
          </c:val>
        </c:ser>
        <c:ser>
          <c:idx val="6"/>
          <c:order val="6"/>
          <c:tx>
            <c:strRef>
              <c:f>Sheet1!$H$1</c:f>
              <c:strCache>
                <c:ptCount val="1"/>
                <c:pt idx="0">
                  <c:v>c2</c:v>
                </c:pt>
              </c:strCache>
            </c:strRef>
          </c:tx>
          <c:spPr>
            <a:ln w="19050">
              <a:solidFill>
                <a:srgbClr val="C0BAA7"/>
              </a:solidFill>
            </a:ln>
          </c:spPr>
          <c:dPt>
            <c:idx val="0"/>
            <c:bubble3D val="0"/>
            <c:spPr>
              <a:solidFill>
                <a:schemeClr val="accent6"/>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Sheet1!$H$2:$H$3</c:f>
              <c:numCache>
                <c:formatCode>General</c:formatCode>
                <c:ptCount val="2"/>
                <c:pt idx="0">
                  <c:v>8.5</c:v>
                </c:pt>
                <c:pt idx="1">
                  <c:v>1.5</c:v>
                </c:pt>
              </c:numCache>
            </c:numRef>
          </c:val>
        </c:ser>
        <c:ser>
          <c:idx val="7"/>
          <c:order val="7"/>
          <c:tx>
            <c:strRef>
              <c:f>Sheet1!$I$1</c:f>
              <c:strCache>
                <c:ptCount val="1"/>
                <c:pt idx="0">
                  <c:v>b2</c:v>
                </c:pt>
              </c:strCache>
            </c:strRef>
          </c:tx>
          <c:spPr>
            <a:ln w="19050">
              <a:solidFill>
                <a:srgbClr val="C0BAA7"/>
              </a:solidFill>
            </a:ln>
          </c:spPr>
          <c:dPt>
            <c:idx val="0"/>
            <c:bubble3D val="0"/>
            <c:spPr>
              <a:solidFill>
                <a:schemeClr val="accent4"/>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Sheet1!$I$2:$I$3</c:f>
              <c:numCache>
                <c:formatCode>General</c:formatCode>
                <c:ptCount val="2"/>
                <c:pt idx="0">
                  <c:v>9.1</c:v>
                </c:pt>
                <c:pt idx="1">
                  <c:v>0.9</c:v>
                </c:pt>
              </c:numCache>
            </c:numRef>
          </c:val>
        </c:ser>
        <c:ser>
          <c:idx val="8"/>
          <c:order val="8"/>
          <c:tx>
            <c:strRef>
              <c:f>Sheet1!$J$1</c:f>
              <c:strCache>
                <c:ptCount val="1"/>
                <c:pt idx="0">
                  <c:v>a2</c:v>
                </c:pt>
              </c:strCache>
            </c:strRef>
          </c:tx>
          <c:spPr>
            <a:ln w="19050">
              <a:solidFill>
                <a:srgbClr val="C0BAA7"/>
              </a:solidFill>
            </a:ln>
          </c:spPr>
          <c:dPt>
            <c:idx val="0"/>
            <c:bubble3D val="0"/>
            <c:spPr>
              <a:solidFill>
                <a:srgbClr val="968C6D"/>
              </a:solidFill>
              <a:ln w="19050">
                <a:solidFill>
                  <a:srgbClr val="C0BAA7"/>
                </a:solidFill>
              </a:ln>
            </c:spPr>
          </c:dPt>
          <c:dPt>
            <c:idx val="1"/>
            <c:bubble3D val="0"/>
            <c:spPr>
              <a:noFill/>
              <a:ln w="19050">
                <a:solidFill>
                  <a:srgbClr val="C0BAA7"/>
                </a:solidFill>
              </a:ln>
            </c:spPr>
          </c:dPt>
          <c:cat>
            <c:strRef>
              <c:f>Sheet1!$A$2:$A$3</c:f>
              <c:strCache>
                <c:ptCount val="2"/>
                <c:pt idx="0">
                  <c:v>1st Qtr</c:v>
                </c:pt>
                <c:pt idx="1">
                  <c:v>2nd Qtr</c:v>
                </c:pt>
              </c:strCache>
            </c:strRef>
          </c:cat>
          <c:val>
            <c:numRef>
              <c:f>Sheet1!$J$2:$J$3</c:f>
              <c:numCache>
                <c:formatCode>General</c:formatCode>
                <c:ptCount val="2"/>
                <c:pt idx="0">
                  <c:v>9.4</c:v>
                </c:pt>
                <c:pt idx="1">
                  <c:v>0.6</c:v>
                </c:pt>
              </c:numCache>
            </c:numRef>
          </c:val>
        </c:ser>
        <c:dLbls>
          <c:showLegendKey val="0"/>
          <c:showVal val="0"/>
          <c:showCatName val="0"/>
          <c:showSerName val="0"/>
          <c:showPercent val="0"/>
          <c:showBubbleSize val="0"/>
          <c:showLeaderLines val="1"/>
        </c:dLbls>
        <c:firstSliceAng val="0"/>
        <c:holeSize val="50"/>
      </c:doughnutChart>
    </c:plotArea>
    <c:plotVisOnly val="1"/>
    <c:dispBlanksAs val="gap"/>
    <c:showDLblsOverMax val="0"/>
  </c:chart>
  <c:txPr>
    <a:bodyPr/>
    <a:lstStyle/>
    <a:p>
      <a:pPr>
        <a:defRPr sz="1800"/>
      </a:pPr>
      <a:endParaRPr lang="en-US"/>
    </a:p>
  </c:txPr>
  <c:externalData r:id="rId1">
    <c:autoUpdate val="0"/>
  </c:externalData>
</c:chartSpace>
</file>

<file path=ppt/drawings/drawing1.xml><?xml version="1.0" encoding="utf-8"?>
<c:userShapes xmlns:c="http://schemas.openxmlformats.org/drawingml/2006/chart">
  <cdr:relSizeAnchor xmlns:cdr="http://schemas.openxmlformats.org/drawingml/2006/chartDrawing">
    <cdr:from>
      <cdr:x>0.16899</cdr:x>
      <cdr:y>0.56549</cdr:y>
    </cdr:from>
    <cdr:to>
      <cdr:x>0.26314</cdr:x>
      <cdr:y>0.56549</cdr:y>
    </cdr:to>
    <cdr:sp macro="" textlink="">
      <cdr:nvSpPr>
        <cdr:cNvPr id="1025" name="Line 1"/>
        <cdr:cNvSpPr>
          <a:spLocks xmlns:a="http://schemas.openxmlformats.org/drawingml/2006/main" noChangeShapeType="1"/>
        </cdr:cNvSpPr>
      </cdr:nvSpPr>
      <cdr:spPr bwMode="auto">
        <a:xfrm xmlns:a="http://schemas.openxmlformats.org/drawingml/2006/main">
          <a:off x="1615398" y="2543243"/>
          <a:ext cx="900000" cy="0"/>
        </a:xfrm>
        <a:prstGeom xmlns:a="http://schemas.openxmlformats.org/drawingml/2006/main" prst="line">
          <a:avLst/>
        </a:prstGeom>
        <a:noFill xmlns:a="http://schemas.openxmlformats.org/drawingml/2006/main"/>
        <a:ln xmlns:a="http://schemas.openxmlformats.org/drawingml/2006/main" w="6350">
          <a:solidFill>
            <a:schemeClr val="accent1"/>
          </a:solidFill>
          <a:round/>
          <a:headEnd/>
          <a:tailEnd/>
        </a:ln>
        <a:extLst xmlns:a="http://schemas.openxmlformats.org/drawingml/2006/main">
          <a:ext uri="{909E8E84-426E-40DD-AFC4-6F175D3DCCD1}">
            <a14:hiddenFill xmlns:a14="http://schemas.microsoft.com/office/drawing/2010/main">
              <a:noFill/>
            </a14:hiddenFill>
          </a:ext>
        </a:extLst>
      </cdr:spPr>
    </cdr:sp>
  </cdr:relSizeAnchor>
  <cdr:relSizeAnchor xmlns:cdr="http://schemas.openxmlformats.org/drawingml/2006/chartDrawing">
    <cdr:from>
      <cdr:x>0.56296</cdr:x>
      <cdr:y>0.23375</cdr:y>
    </cdr:from>
    <cdr:to>
      <cdr:x>0.65296</cdr:x>
      <cdr:y>0.23375</cdr:y>
    </cdr:to>
    <cdr:sp macro="" textlink="">
      <cdr:nvSpPr>
        <cdr:cNvPr id="1027" name="Line 3"/>
        <cdr:cNvSpPr>
          <a:spLocks xmlns:a="http://schemas.openxmlformats.org/drawingml/2006/main" noChangeShapeType="1"/>
        </cdr:cNvSpPr>
      </cdr:nvSpPr>
      <cdr:spPr bwMode="auto">
        <a:xfrm xmlns:a="http://schemas.openxmlformats.org/drawingml/2006/main">
          <a:off x="5381492" y="1051264"/>
          <a:ext cx="860332" cy="0"/>
        </a:xfrm>
        <a:prstGeom xmlns:a="http://schemas.openxmlformats.org/drawingml/2006/main" prst="line">
          <a:avLst/>
        </a:prstGeom>
        <a:noFill xmlns:a="http://schemas.openxmlformats.org/drawingml/2006/main"/>
        <a:ln xmlns:a="http://schemas.openxmlformats.org/drawingml/2006/main" w="6350">
          <a:solidFill>
            <a:schemeClr val="accent1"/>
          </a:solidFill>
          <a:round/>
          <a:headEnd/>
          <a:tailEnd/>
        </a:ln>
        <a:extLst xmlns:a="http://schemas.openxmlformats.org/drawingml/2006/main">
          <a:ext uri="{909E8E84-426E-40DD-AFC4-6F175D3DCCD1}">
            <a14:hiddenFill xmlns:a14="http://schemas.microsoft.com/office/drawing/2010/main">
              <a:noFill/>
            </a14:hiddenFill>
          </a:ext>
        </a:extLst>
      </cdr:spPr>
    </cdr:sp>
  </cdr:relSizeAnchor>
  <cdr:relSizeAnchor xmlns:cdr="http://schemas.openxmlformats.org/drawingml/2006/chartDrawing">
    <cdr:from>
      <cdr:x>0.75002</cdr:x>
      <cdr:y>0.16924</cdr:y>
    </cdr:from>
    <cdr:to>
      <cdr:x>0.84602</cdr:x>
      <cdr:y>0.16924</cdr:y>
    </cdr:to>
    <cdr:sp macro="" textlink="">
      <cdr:nvSpPr>
        <cdr:cNvPr id="1028" name="Line 4"/>
        <cdr:cNvSpPr>
          <a:spLocks xmlns:a="http://schemas.openxmlformats.org/drawingml/2006/main" noChangeShapeType="1"/>
        </cdr:cNvSpPr>
      </cdr:nvSpPr>
      <cdr:spPr bwMode="auto">
        <a:xfrm xmlns:a="http://schemas.openxmlformats.org/drawingml/2006/main">
          <a:off x="7169673" y="761127"/>
          <a:ext cx="917688" cy="0"/>
        </a:xfrm>
        <a:prstGeom xmlns:a="http://schemas.openxmlformats.org/drawingml/2006/main" prst="line">
          <a:avLst/>
        </a:prstGeom>
        <a:noFill xmlns:a="http://schemas.openxmlformats.org/drawingml/2006/main"/>
        <a:ln xmlns:a="http://schemas.openxmlformats.org/drawingml/2006/main" w="6350">
          <a:solidFill>
            <a:schemeClr val="accent1"/>
          </a:solidFill>
          <a:round/>
          <a:headEnd/>
          <a:tailEnd/>
        </a:ln>
        <a:extLst xmlns:a="http://schemas.openxmlformats.org/drawingml/2006/main">
          <a:ext uri="{909E8E84-426E-40DD-AFC4-6F175D3DCCD1}">
            <a14:hiddenFill xmlns:a14="http://schemas.microsoft.com/office/drawing/2010/main">
              <a:noFill/>
            </a14:hiddenFill>
          </a:ext>
        </a:extLst>
      </cdr:spPr>
    </cdr:sp>
  </cdr:relSizeAnchor>
  <cdr:relSizeAnchor xmlns:cdr="http://schemas.openxmlformats.org/drawingml/2006/chartDrawing">
    <cdr:from>
      <cdr:x>0.36811</cdr:x>
      <cdr:y>0.3665</cdr:y>
    </cdr:from>
    <cdr:to>
      <cdr:x>0.45849</cdr:x>
      <cdr:y>0.3665</cdr:y>
    </cdr:to>
    <cdr:sp macro="" textlink="">
      <cdr:nvSpPr>
        <cdr:cNvPr id="1030" name="Line 6"/>
        <cdr:cNvSpPr>
          <a:spLocks xmlns:a="http://schemas.openxmlformats.org/drawingml/2006/main" noChangeShapeType="1"/>
        </cdr:cNvSpPr>
      </cdr:nvSpPr>
      <cdr:spPr bwMode="auto">
        <a:xfrm xmlns:a="http://schemas.openxmlformats.org/drawingml/2006/main">
          <a:off x="3518818" y="1648293"/>
          <a:ext cx="864000" cy="0"/>
        </a:xfrm>
        <a:prstGeom xmlns:a="http://schemas.openxmlformats.org/drawingml/2006/main" prst="line">
          <a:avLst/>
        </a:prstGeom>
        <a:noFill xmlns:a="http://schemas.openxmlformats.org/drawingml/2006/main"/>
        <a:ln xmlns:a="http://schemas.openxmlformats.org/drawingml/2006/main" w="6350">
          <a:solidFill>
            <a:schemeClr val="accent1"/>
          </a:solidFill>
          <a:round/>
          <a:headEnd/>
          <a:tailEnd/>
        </a:ln>
        <a:extLst xmlns:a="http://schemas.openxmlformats.org/drawingml/2006/main">
          <a:ext uri="{909E8E84-426E-40DD-AFC4-6F175D3DCCD1}">
            <a14:hiddenFill xmlns:a14="http://schemas.microsoft.com/office/drawing/2010/main">
              <a:noFill/>
            </a14:hiddenFill>
          </a:ext>
        </a:extLst>
      </cdr:spPr>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2911263" cy="492760"/>
          </a:xfrm>
          <a:prstGeom prst="rect">
            <a:avLst/>
          </a:prstGeom>
        </p:spPr>
        <p:txBody>
          <a:bodyPr vert="horz" lIns="90471" tIns="45235" rIns="90471" bIns="45235" rtlCol="0"/>
          <a:lstStyle>
            <a:lvl1pPr algn="l">
              <a:defRPr sz="1200"/>
            </a:lvl1pPr>
          </a:lstStyle>
          <a:p>
            <a:endParaRPr lang="en-GB"/>
          </a:p>
        </p:txBody>
      </p:sp>
      <p:sp>
        <p:nvSpPr>
          <p:cNvPr id="3" name="Date Placeholder 2"/>
          <p:cNvSpPr>
            <a:spLocks noGrp="1"/>
          </p:cNvSpPr>
          <p:nvPr>
            <p:ph type="dt" sz="quarter" idx="1"/>
          </p:nvPr>
        </p:nvSpPr>
        <p:spPr>
          <a:xfrm>
            <a:off x="3805483" y="0"/>
            <a:ext cx="2911263" cy="492760"/>
          </a:xfrm>
          <a:prstGeom prst="rect">
            <a:avLst/>
          </a:prstGeom>
        </p:spPr>
        <p:txBody>
          <a:bodyPr vert="horz" lIns="90471" tIns="45235" rIns="90471" bIns="45235" rtlCol="0"/>
          <a:lstStyle>
            <a:lvl1pPr algn="r">
              <a:defRPr sz="1200"/>
            </a:lvl1pPr>
          </a:lstStyle>
          <a:p>
            <a:fld id="{E0E5718D-064E-42C1-91CB-2226096DD678}" type="datetimeFigureOut">
              <a:rPr lang="en-GB" smtClean="0"/>
              <a:pPr/>
              <a:t>19/11/2014</a:t>
            </a:fld>
            <a:endParaRPr lang="en-GB"/>
          </a:p>
        </p:txBody>
      </p:sp>
      <p:sp>
        <p:nvSpPr>
          <p:cNvPr id="4" name="Footer Placeholder 3"/>
          <p:cNvSpPr>
            <a:spLocks noGrp="1"/>
          </p:cNvSpPr>
          <p:nvPr>
            <p:ph type="ftr" sz="quarter" idx="2"/>
          </p:nvPr>
        </p:nvSpPr>
        <p:spPr>
          <a:xfrm>
            <a:off x="1" y="9360730"/>
            <a:ext cx="2911263" cy="492760"/>
          </a:xfrm>
          <a:prstGeom prst="rect">
            <a:avLst/>
          </a:prstGeom>
        </p:spPr>
        <p:txBody>
          <a:bodyPr vert="horz" lIns="90471" tIns="45235" rIns="90471" bIns="45235" rtlCol="0" anchor="b"/>
          <a:lstStyle>
            <a:lvl1pPr algn="l">
              <a:defRPr sz="1200"/>
            </a:lvl1pPr>
          </a:lstStyle>
          <a:p>
            <a:endParaRPr lang="en-GB"/>
          </a:p>
        </p:txBody>
      </p:sp>
      <p:sp>
        <p:nvSpPr>
          <p:cNvPr id="5" name="Slide Number Placeholder 4"/>
          <p:cNvSpPr>
            <a:spLocks noGrp="1"/>
          </p:cNvSpPr>
          <p:nvPr>
            <p:ph type="sldNum" sz="quarter" idx="3"/>
          </p:nvPr>
        </p:nvSpPr>
        <p:spPr>
          <a:xfrm>
            <a:off x="3805483" y="9360730"/>
            <a:ext cx="2911263" cy="492760"/>
          </a:xfrm>
          <a:prstGeom prst="rect">
            <a:avLst/>
          </a:prstGeom>
        </p:spPr>
        <p:txBody>
          <a:bodyPr vert="horz" lIns="90471" tIns="45235" rIns="90471" bIns="45235" rtlCol="0" anchor="b"/>
          <a:lstStyle>
            <a:lvl1pPr algn="r">
              <a:defRPr sz="1200"/>
            </a:lvl1pPr>
          </a:lstStyle>
          <a:p>
            <a:fld id="{2995C830-A674-400F-82FB-0D3756ACD8F1}" type="slidenum">
              <a:rPr lang="en-GB" smtClean="0"/>
              <a:pPr/>
              <a:t>‹#›</a:t>
            </a:fld>
            <a:endParaRPr lang="en-GB"/>
          </a:p>
        </p:txBody>
      </p:sp>
    </p:spTree>
    <p:extLst>
      <p:ext uri="{BB962C8B-B14F-4D97-AF65-F5344CB8AC3E}">
        <p14:creationId xmlns:p14="http://schemas.microsoft.com/office/powerpoint/2010/main" val="47175820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1" y="0"/>
            <a:ext cx="2911263" cy="492760"/>
          </a:xfrm>
          <a:prstGeom prst="rect">
            <a:avLst/>
          </a:prstGeom>
        </p:spPr>
        <p:txBody>
          <a:bodyPr vert="horz" lIns="90471" tIns="45235" rIns="90471" bIns="45235" rtlCol="0"/>
          <a:lstStyle>
            <a:lvl1pPr algn="l">
              <a:defRPr sz="1200"/>
            </a:lvl1pPr>
          </a:lstStyle>
          <a:p>
            <a:endParaRPr lang="en-GB"/>
          </a:p>
        </p:txBody>
      </p:sp>
      <p:sp>
        <p:nvSpPr>
          <p:cNvPr id="3" name="Date Placeholder 2"/>
          <p:cNvSpPr>
            <a:spLocks noGrp="1"/>
          </p:cNvSpPr>
          <p:nvPr>
            <p:ph type="dt" idx="1"/>
          </p:nvPr>
        </p:nvSpPr>
        <p:spPr>
          <a:xfrm>
            <a:off x="3805483" y="0"/>
            <a:ext cx="2911263" cy="492760"/>
          </a:xfrm>
          <a:prstGeom prst="rect">
            <a:avLst/>
          </a:prstGeom>
        </p:spPr>
        <p:txBody>
          <a:bodyPr vert="horz" lIns="90471" tIns="45235" rIns="90471" bIns="45235" rtlCol="0"/>
          <a:lstStyle>
            <a:lvl1pPr algn="r">
              <a:defRPr sz="1200"/>
            </a:lvl1pPr>
          </a:lstStyle>
          <a:p>
            <a:fld id="{416B9FA3-0B3D-4699-8696-1174BE157FCC}" type="datetimeFigureOut">
              <a:rPr lang="en-GB" smtClean="0"/>
              <a:pPr/>
              <a:t>19/11/2014</a:t>
            </a:fld>
            <a:endParaRPr lang="en-GB"/>
          </a:p>
        </p:txBody>
      </p:sp>
      <p:sp>
        <p:nvSpPr>
          <p:cNvPr id="4" name="Slide Image Placeholder 3"/>
          <p:cNvSpPr>
            <a:spLocks noGrp="1" noRot="1" noChangeAspect="1"/>
          </p:cNvSpPr>
          <p:nvPr>
            <p:ph type="sldImg" idx="2"/>
          </p:nvPr>
        </p:nvSpPr>
        <p:spPr>
          <a:xfrm>
            <a:off x="746125" y="739775"/>
            <a:ext cx="5226050" cy="3695700"/>
          </a:xfrm>
          <a:prstGeom prst="rect">
            <a:avLst/>
          </a:prstGeom>
          <a:noFill/>
          <a:ln w="12700">
            <a:solidFill>
              <a:prstClr val="black"/>
            </a:solidFill>
          </a:ln>
        </p:spPr>
        <p:txBody>
          <a:bodyPr vert="horz" lIns="90471" tIns="45235" rIns="90471" bIns="45235" rtlCol="0" anchor="ctr"/>
          <a:lstStyle/>
          <a:p>
            <a:endParaRPr lang="en-GB"/>
          </a:p>
        </p:txBody>
      </p:sp>
      <p:sp>
        <p:nvSpPr>
          <p:cNvPr id="5" name="Notes Placeholder 4"/>
          <p:cNvSpPr>
            <a:spLocks noGrp="1"/>
          </p:cNvSpPr>
          <p:nvPr>
            <p:ph type="body" sz="quarter" idx="3"/>
          </p:nvPr>
        </p:nvSpPr>
        <p:spPr>
          <a:xfrm>
            <a:off x="671830" y="4681221"/>
            <a:ext cx="5374640" cy="4434840"/>
          </a:xfrm>
          <a:prstGeom prst="rect">
            <a:avLst/>
          </a:prstGeom>
        </p:spPr>
        <p:txBody>
          <a:bodyPr vert="horz" lIns="90471" tIns="45235" rIns="90471" bIns="45235" rtlCol="0">
            <a:normAutofit/>
          </a:bodyPr>
          <a:lstStyle/>
          <a:p>
            <a:pPr lvl="0"/>
            <a:r>
              <a:rPr lang="en-GB" smtClean="0"/>
              <a:t>Click to edit Master text styles</a:t>
            </a:r>
          </a:p>
          <a:p>
            <a:pPr lvl="1"/>
            <a:r>
              <a:rPr lang="en-GB" smtClean="0"/>
              <a:t>Second level</a:t>
            </a:r>
          </a:p>
          <a:p>
            <a:pPr lvl="2"/>
            <a:r>
              <a:rPr lang="en-GB" smtClean="0"/>
              <a:t>Third level</a:t>
            </a:r>
          </a:p>
          <a:p>
            <a:pPr lvl="3"/>
            <a:r>
              <a:rPr lang="en-GB" smtClean="0"/>
              <a:t>Fourth level</a:t>
            </a:r>
          </a:p>
          <a:p>
            <a:pPr lvl="4"/>
            <a:r>
              <a:rPr lang="en-GB" smtClean="0"/>
              <a:t>Fifth level</a:t>
            </a:r>
            <a:endParaRPr lang="en-GB"/>
          </a:p>
        </p:txBody>
      </p:sp>
      <p:sp>
        <p:nvSpPr>
          <p:cNvPr id="6" name="Footer Placeholder 5"/>
          <p:cNvSpPr>
            <a:spLocks noGrp="1"/>
          </p:cNvSpPr>
          <p:nvPr>
            <p:ph type="ftr" sz="quarter" idx="4"/>
          </p:nvPr>
        </p:nvSpPr>
        <p:spPr>
          <a:xfrm>
            <a:off x="1" y="9360730"/>
            <a:ext cx="2911263" cy="492760"/>
          </a:xfrm>
          <a:prstGeom prst="rect">
            <a:avLst/>
          </a:prstGeom>
        </p:spPr>
        <p:txBody>
          <a:bodyPr vert="horz" lIns="90471" tIns="45235" rIns="90471" bIns="45235" rtlCol="0" anchor="b"/>
          <a:lstStyle>
            <a:lvl1pPr algn="l">
              <a:defRPr sz="1200"/>
            </a:lvl1pPr>
          </a:lstStyle>
          <a:p>
            <a:endParaRPr lang="en-GB"/>
          </a:p>
        </p:txBody>
      </p:sp>
      <p:sp>
        <p:nvSpPr>
          <p:cNvPr id="7" name="Slide Number Placeholder 6"/>
          <p:cNvSpPr>
            <a:spLocks noGrp="1"/>
          </p:cNvSpPr>
          <p:nvPr>
            <p:ph type="sldNum" sz="quarter" idx="5"/>
          </p:nvPr>
        </p:nvSpPr>
        <p:spPr>
          <a:xfrm>
            <a:off x="3805483" y="9360730"/>
            <a:ext cx="2911263" cy="492760"/>
          </a:xfrm>
          <a:prstGeom prst="rect">
            <a:avLst/>
          </a:prstGeom>
        </p:spPr>
        <p:txBody>
          <a:bodyPr vert="horz" lIns="90471" tIns="45235" rIns="90471" bIns="45235" rtlCol="0" anchor="b"/>
          <a:lstStyle>
            <a:lvl1pPr algn="r">
              <a:defRPr sz="1200"/>
            </a:lvl1pPr>
          </a:lstStyle>
          <a:p>
            <a:fld id="{6B2C06E8-48A6-4E03-8711-C45C0018F498}" type="slidenum">
              <a:rPr lang="en-GB" smtClean="0"/>
              <a:pPr/>
              <a:t>‹#›</a:t>
            </a:fld>
            <a:endParaRPr lang="en-GB"/>
          </a:p>
        </p:txBody>
      </p:sp>
    </p:spTree>
    <p:extLst>
      <p:ext uri="{BB962C8B-B14F-4D97-AF65-F5344CB8AC3E}">
        <p14:creationId xmlns:p14="http://schemas.microsoft.com/office/powerpoint/2010/main" val="99565324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a:t>
            </a:fld>
            <a:endParaRPr lang="en-GB"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10</a:t>
            </a:fld>
            <a:endParaRPr lang="en-GB" dirty="0"/>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100</a:t>
            </a:fld>
            <a:endParaRPr lang="en-GB"/>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101</a:t>
            </a:fld>
            <a:endParaRPr lang="en-GB"/>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102</a:t>
            </a:fld>
            <a:endParaRPr lang="en-GB"/>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103</a:t>
            </a:fld>
            <a:endParaRPr lang="en-GB"/>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104</a:t>
            </a:fld>
            <a:endParaRPr lang="en-GB"/>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105</a:t>
            </a:fld>
            <a:endParaRPr lang="en-GB"/>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106</a:t>
            </a:fld>
            <a:endParaRPr lang="en-GB"/>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107</a:t>
            </a:fld>
            <a:endParaRPr lang="en-GB"/>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108</a:t>
            </a:fld>
            <a:endParaRPr lang="en-GB"/>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109</a:t>
            </a:fld>
            <a:endParaRPr lang="en-GB"/>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11</a:t>
            </a:fld>
            <a:endParaRPr lang="en-GB" dirty="0"/>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110</a:t>
            </a:fld>
            <a:endParaRPr lang="en-GB"/>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111</a:t>
            </a:fld>
            <a:endParaRPr lang="en-GB"/>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112</a:t>
            </a:fld>
            <a:endParaRPr lang="en-GB"/>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113</a:t>
            </a:fld>
            <a:endParaRPr lang="en-GB"/>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114</a:t>
            </a:fld>
            <a:endParaRPr lang="en-GB"/>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115</a:t>
            </a:fld>
            <a:endParaRPr lang="en-GB"/>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116</a:t>
            </a:fld>
            <a:endParaRPr lang="en-GB"/>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117</a:t>
            </a:fld>
            <a:endParaRPr lang="en-GB"/>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118</a:t>
            </a:fld>
            <a:endParaRPr lang="en-GB"/>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119</a:t>
            </a:fld>
            <a:endParaRPr lang="en-GB"/>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a:t>
            </a:fld>
            <a:endParaRPr lang="en-GB"/>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120</a:t>
            </a:fld>
            <a:endParaRPr lang="en-GB"/>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121</a:t>
            </a:fld>
            <a:endParaRPr lang="en-GB"/>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122</a:t>
            </a:fld>
            <a:endParaRPr lang="en-GB"/>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123</a:t>
            </a:fld>
            <a:endParaRPr lang="en-GB"/>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124</a:t>
            </a:fld>
            <a:endParaRPr lang="en-GB"/>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125</a:t>
            </a:fld>
            <a:endParaRPr lang="en-GB"/>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126</a:t>
            </a:fld>
            <a:endParaRPr lang="en-GB"/>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127</a:t>
            </a:fld>
            <a:endParaRPr lang="en-GB"/>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128</a:t>
            </a:fld>
            <a:endParaRPr lang="en-GB"/>
          </a:p>
        </p:txBody>
      </p:sp>
    </p:spTree>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129</a:t>
            </a:fld>
            <a:endParaRPr lang="en-GB"/>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13</a:t>
            </a:fld>
            <a:endParaRPr lang="en-GB"/>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130</a:t>
            </a:fld>
            <a:endParaRPr lang="en-GB"/>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131</a:t>
            </a:fld>
            <a:endParaRPr lang="en-GB"/>
          </a:p>
        </p:txBody>
      </p:sp>
    </p:spTree>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132</a:t>
            </a:fld>
            <a:endParaRPr lang="en-GB"/>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133</a:t>
            </a:fld>
            <a:endParaRPr lang="en-GB"/>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134</a:t>
            </a:fld>
            <a:endParaRPr lang="en-GB"/>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135</a:t>
            </a:fld>
            <a:endParaRPr lang="en-GB"/>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136</a:t>
            </a:fld>
            <a:endParaRPr lang="en-GB"/>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137</a:t>
            </a:fld>
            <a:endParaRPr lang="en-GB"/>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138</a:t>
            </a:fld>
            <a:endParaRPr lang="en-GB"/>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139</a:t>
            </a:fld>
            <a:endParaRPr lang="en-GB"/>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14</a:t>
            </a:fld>
            <a:endParaRPr lang="en-GB" dirty="0"/>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140</a:t>
            </a:fld>
            <a:endParaRPr lang="en-GB"/>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141</a:t>
            </a:fld>
            <a:endParaRPr lang="en-GB"/>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142</a:t>
            </a:fld>
            <a:endParaRPr lang="en-GB"/>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143</a:t>
            </a:fld>
            <a:endParaRPr lang="en-GB"/>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144</a:t>
            </a:fld>
            <a:endParaRPr lang="en-GB"/>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145</a:t>
            </a:fld>
            <a:endParaRPr lang="en-GB"/>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146</a:t>
            </a:fld>
            <a:endParaRPr lang="en-GB"/>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147</a:t>
            </a:fld>
            <a:endParaRPr lang="en-GB"/>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148</a:t>
            </a:fld>
            <a:endParaRPr lang="en-GB"/>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149</a:t>
            </a:fld>
            <a:endParaRPr lang="en-GB"/>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15</a:t>
            </a:fld>
            <a:endParaRPr lang="en-GB" dirty="0"/>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150</a:t>
            </a:fld>
            <a:endParaRPr lang="en-GB"/>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151</a:t>
            </a:fld>
            <a:endParaRPr lang="en-GB"/>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152</a:t>
            </a:fld>
            <a:endParaRPr lang="en-GB"/>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153</a:t>
            </a:fld>
            <a:endParaRPr lang="en-GB"/>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154</a:t>
            </a:fld>
            <a:endParaRPr lang="en-GB"/>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155</a:t>
            </a:fld>
            <a:endParaRPr lang="en-GB"/>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156</a:t>
            </a:fld>
            <a:endParaRPr lang="en-GB"/>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157</a:t>
            </a:fld>
            <a:endParaRPr lang="en-GB"/>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158</a:t>
            </a:fld>
            <a:endParaRPr lang="en-GB"/>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159</a:t>
            </a:fld>
            <a:endParaRPr lang="en-GB"/>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16</a:t>
            </a:fld>
            <a:endParaRPr lang="en-GB" dirty="0"/>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160</a:t>
            </a:fld>
            <a:endParaRPr lang="en-GB"/>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161</a:t>
            </a:fld>
            <a:endParaRPr lang="en-GB"/>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162</a:t>
            </a:fld>
            <a:endParaRPr lang="en-GB"/>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163</a:t>
            </a:fld>
            <a:endParaRPr lang="en-GB"/>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164</a:t>
            </a:fld>
            <a:endParaRPr lang="en-GB"/>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165</a:t>
            </a:fld>
            <a:endParaRPr lang="en-GB"/>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166</a:t>
            </a:fld>
            <a:endParaRPr lang="en-GB"/>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17</a:t>
            </a:fld>
            <a:endParaRPr lang="en-GB" dirty="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18</a:t>
            </a:fld>
            <a:endParaRPr lang="en-GB" dirty="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19</a:t>
            </a:fld>
            <a:endParaRPr lang="en-GB"/>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2</a:t>
            </a:fld>
            <a:endParaRPr lang="en-GB" dirty="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20</a:t>
            </a:fld>
            <a:endParaRPr lang="en-GB"/>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21</a:t>
            </a:fld>
            <a:endParaRPr lang="en-GB"/>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22</a:t>
            </a:fld>
            <a:endParaRPr lang="en-GB"/>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23</a:t>
            </a:fld>
            <a:endParaRPr lang="en-GB"/>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24</a:t>
            </a:fld>
            <a:endParaRPr lang="en-GB"/>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25</a:t>
            </a:fld>
            <a:endParaRPr lang="en-GB"/>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26</a:t>
            </a:fld>
            <a:endParaRPr lang="en-GB"/>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27</a:t>
            </a:fld>
            <a:endParaRPr lang="en-GB"/>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28</a:t>
            </a:fld>
            <a:endParaRPr lang="en-GB"/>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29</a:t>
            </a:fld>
            <a:endParaRPr lang="en-GB"/>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3</a:t>
            </a:fld>
            <a:endParaRPr lang="en-GB" dirty="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30</a:t>
            </a:fld>
            <a:endParaRPr lang="en-GB"/>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31</a:t>
            </a:fld>
            <a:endParaRPr lang="en-GB"/>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32</a:t>
            </a:fld>
            <a:endParaRPr lang="en-GB"/>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33</a:t>
            </a:fld>
            <a:endParaRPr lang="en-GB"/>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34</a:t>
            </a:fld>
            <a:endParaRPr lang="en-GB"/>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35</a:t>
            </a:fld>
            <a:endParaRPr lang="en-GB"/>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36</a:t>
            </a:fld>
            <a:endParaRPr lang="en-GB"/>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37</a:t>
            </a:fld>
            <a:endParaRPr lang="en-GB"/>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38</a:t>
            </a:fld>
            <a:endParaRPr lang="en-GB"/>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39</a:t>
            </a:fld>
            <a:endParaRPr lang="en-GB"/>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4</a:t>
            </a:fld>
            <a:endParaRPr lang="en-GB" dirty="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40</a:t>
            </a:fld>
            <a:endParaRPr lang="en-GB"/>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41</a:t>
            </a:fld>
            <a:endParaRPr lang="en-GB"/>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42</a:t>
            </a:fld>
            <a:endParaRPr lang="en-GB"/>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43</a:t>
            </a:fld>
            <a:endParaRPr lang="en-GB"/>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44</a:t>
            </a:fld>
            <a:endParaRPr lang="en-GB"/>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45</a:t>
            </a:fld>
            <a:endParaRPr lang="en-GB"/>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46</a:t>
            </a:fld>
            <a:endParaRPr lang="en-GB"/>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47</a:t>
            </a:fld>
            <a:endParaRPr lang="en-GB"/>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48</a:t>
            </a:fld>
            <a:endParaRPr lang="en-GB"/>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49</a:t>
            </a:fld>
            <a:endParaRPr lang="en-GB"/>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5</a:t>
            </a:fld>
            <a:endParaRPr lang="en-GB" dirty="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50</a:t>
            </a:fld>
            <a:endParaRPr lang="en-GB"/>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51</a:t>
            </a:fld>
            <a:endParaRPr lang="en-GB"/>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52</a:t>
            </a:fld>
            <a:endParaRPr lang="en-GB"/>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53</a:t>
            </a:fld>
            <a:endParaRPr lang="en-GB"/>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54</a:t>
            </a:fld>
            <a:endParaRPr lang="en-GB"/>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55</a:t>
            </a:fld>
            <a:endParaRPr lang="en-GB"/>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56</a:t>
            </a:fld>
            <a:endParaRPr lang="en-GB"/>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57</a:t>
            </a:fld>
            <a:endParaRPr lang="en-GB"/>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58</a:t>
            </a:fld>
            <a:endParaRPr lang="en-GB"/>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59</a:t>
            </a:fld>
            <a:endParaRPr lang="en-GB"/>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6</a:t>
            </a:fld>
            <a:endParaRPr lang="en-GB" dirty="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60</a:t>
            </a:fld>
            <a:endParaRPr lang="en-GB"/>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61</a:t>
            </a:fld>
            <a:endParaRPr lang="en-GB"/>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62</a:t>
            </a:fld>
            <a:endParaRPr lang="en-GB"/>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63</a:t>
            </a:fld>
            <a:endParaRPr lang="en-GB"/>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64</a:t>
            </a:fld>
            <a:endParaRPr lang="en-GB"/>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65</a:t>
            </a:fld>
            <a:endParaRPr lang="en-GB"/>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66</a:t>
            </a:fld>
            <a:endParaRPr lang="en-GB"/>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67</a:t>
            </a:fld>
            <a:endParaRPr lang="en-GB"/>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68</a:t>
            </a:fld>
            <a:endParaRPr lang="en-GB"/>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69</a:t>
            </a:fld>
            <a:endParaRPr lang="en-GB"/>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7</a:t>
            </a:fld>
            <a:endParaRPr lang="en-GB" dirty="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70</a:t>
            </a:fld>
            <a:endParaRPr lang="en-GB"/>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71</a:t>
            </a:fld>
            <a:endParaRPr lang="en-GB"/>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72</a:t>
            </a:fld>
            <a:endParaRPr lang="en-GB"/>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73</a:t>
            </a:fld>
            <a:endParaRPr lang="en-GB"/>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74</a:t>
            </a:fld>
            <a:endParaRPr lang="en-GB"/>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75</a:t>
            </a:fld>
            <a:endParaRPr lang="en-GB"/>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76</a:t>
            </a:fld>
            <a:endParaRPr lang="en-GB"/>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77</a:t>
            </a:fld>
            <a:endParaRPr lang="en-GB"/>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78</a:t>
            </a:fld>
            <a:endParaRPr lang="en-GB"/>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79</a:t>
            </a:fld>
            <a:endParaRPr lang="en-GB"/>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8</a:t>
            </a:fld>
            <a:endParaRPr lang="en-GB" dirty="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80</a:t>
            </a:fld>
            <a:endParaRPr lang="en-GB"/>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81</a:t>
            </a:fld>
            <a:endParaRPr lang="en-GB"/>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82</a:t>
            </a:fld>
            <a:endParaRPr lang="en-GB"/>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83</a:t>
            </a:fld>
            <a:endParaRPr lang="en-GB"/>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84</a:t>
            </a:fld>
            <a:endParaRPr lang="en-GB"/>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85</a:t>
            </a:fld>
            <a:endParaRPr lang="en-GB"/>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86</a:t>
            </a:fld>
            <a:endParaRPr lang="en-GB"/>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87</a:t>
            </a:fld>
            <a:endParaRPr lang="en-GB"/>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88</a:t>
            </a:fld>
            <a:endParaRPr lang="en-GB"/>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89</a:t>
            </a:fld>
            <a:endParaRPr lang="en-GB"/>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dirty="0"/>
          </a:p>
        </p:txBody>
      </p:sp>
      <p:sp>
        <p:nvSpPr>
          <p:cNvPr id="4" name="Slide Number Placeholder 3"/>
          <p:cNvSpPr>
            <a:spLocks noGrp="1"/>
          </p:cNvSpPr>
          <p:nvPr>
            <p:ph type="sldNum" sz="quarter" idx="10"/>
          </p:nvPr>
        </p:nvSpPr>
        <p:spPr/>
        <p:txBody>
          <a:bodyPr/>
          <a:lstStyle/>
          <a:p>
            <a:fld id="{6B2C06E8-48A6-4E03-8711-C45C0018F498}" type="slidenum">
              <a:rPr lang="en-GB" smtClean="0"/>
              <a:pPr/>
              <a:t>9</a:t>
            </a:fld>
            <a:endParaRPr lang="en-GB" dirty="0"/>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90</a:t>
            </a:fld>
            <a:endParaRPr lang="en-GB"/>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91</a:t>
            </a:fld>
            <a:endParaRPr lang="en-GB"/>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92</a:t>
            </a:fld>
            <a:endParaRPr lang="en-GB"/>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93</a:t>
            </a:fld>
            <a:endParaRPr lang="en-GB"/>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94</a:t>
            </a:fld>
            <a:endParaRPr lang="en-GB"/>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95</a:t>
            </a:fld>
            <a:endParaRPr lang="en-GB"/>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96</a:t>
            </a:fld>
            <a:endParaRPr lang="en-GB"/>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97</a:t>
            </a:fld>
            <a:endParaRPr lang="en-GB"/>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98</a:t>
            </a:fld>
            <a:endParaRPr lang="en-GB"/>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746125" y="739775"/>
            <a:ext cx="5226050" cy="3695700"/>
          </a:xfrm>
        </p:spPr>
      </p:sp>
      <p:sp>
        <p:nvSpPr>
          <p:cNvPr id="3" name="Notes Placeholder 2"/>
          <p:cNvSpPr>
            <a:spLocks noGrp="1"/>
          </p:cNvSpPr>
          <p:nvPr>
            <p:ph type="body" idx="1"/>
          </p:nvPr>
        </p:nvSpPr>
        <p:spPr/>
        <p:txBody>
          <a:bodyPr>
            <a:normAutofit/>
          </a:bodyPr>
          <a:lstStyle/>
          <a:p>
            <a:endParaRPr lang="en-GB"/>
          </a:p>
        </p:txBody>
      </p:sp>
      <p:sp>
        <p:nvSpPr>
          <p:cNvPr id="4" name="Slide Number Placeholder 3"/>
          <p:cNvSpPr>
            <a:spLocks noGrp="1"/>
          </p:cNvSpPr>
          <p:nvPr>
            <p:ph type="sldNum" sz="quarter" idx="10"/>
          </p:nvPr>
        </p:nvSpPr>
        <p:spPr/>
        <p:txBody>
          <a:bodyPr/>
          <a:lstStyle/>
          <a:p>
            <a:fld id="{6B2C06E8-48A6-4E03-8711-C45C0018F498}" type="slidenum">
              <a:rPr lang="en-GB" smtClean="0"/>
              <a:pPr/>
              <a:t>99</a:t>
            </a:fld>
            <a:endParaRPr lang="en-GB"/>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p:cSld name="Cover Slide">
    <p:spTree>
      <p:nvGrpSpPr>
        <p:cNvPr id="1" name=""/>
        <p:cNvGrpSpPr/>
        <p:nvPr/>
      </p:nvGrpSpPr>
      <p:grpSpPr>
        <a:xfrm>
          <a:off x="0" y="0"/>
          <a:ext cx="0" cy="0"/>
          <a:chOff x="0" y="0"/>
          <a:chExt cx="0" cy="0"/>
        </a:xfrm>
      </p:grpSpPr>
      <p:grpSp>
        <p:nvGrpSpPr>
          <p:cNvPr id="16" name="Group 59"/>
          <p:cNvGrpSpPr/>
          <p:nvPr userDrawn="1"/>
        </p:nvGrpSpPr>
        <p:grpSpPr>
          <a:xfrm>
            <a:off x="1172508" y="6588943"/>
            <a:ext cx="1005840" cy="609600"/>
            <a:chOff x="1051560" y="6781800"/>
            <a:chExt cx="1005840" cy="609600"/>
          </a:xfrm>
        </p:grpSpPr>
        <p:sp>
          <p:nvSpPr>
            <p:cNvPr id="17" name="Rectangle 37"/>
            <p:cNvSpPr>
              <a:spLocks noChangeArrowheads="1"/>
            </p:cNvSpPr>
            <p:nvPr userDrawn="1"/>
          </p:nvSpPr>
          <p:spPr bwMode="black">
            <a:xfrm>
              <a:off x="1648968" y="6781800"/>
              <a:ext cx="256032" cy="54864"/>
            </a:xfrm>
            <a:prstGeom prst="rect">
              <a:avLst/>
            </a:prstGeom>
            <a:solidFill>
              <a:srgbClr val="A10000"/>
            </a:solidFill>
            <a:ln w="0">
              <a:solidFill>
                <a:srgbClr val="A10000"/>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noProof="0"/>
            </a:p>
          </p:txBody>
        </p:sp>
        <p:sp>
          <p:nvSpPr>
            <p:cNvPr id="20" name="Freeform 7"/>
            <p:cNvSpPr>
              <a:spLocks noEditPoints="1"/>
            </p:cNvSpPr>
            <p:nvPr userDrawn="1"/>
          </p:nvSpPr>
          <p:spPr bwMode="black">
            <a:xfrm>
              <a:off x="1051560" y="7000790"/>
              <a:ext cx="1005840" cy="390610"/>
            </a:xfrm>
            <a:custGeom>
              <a:avLst/>
              <a:gdLst/>
              <a:ahLst/>
              <a:cxnLst>
                <a:cxn ang="0">
                  <a:pos x="581" y="233"/>
                </a:cxn>
                <a:cxn ang="0">
                  <a:pos x="538" y="949"/>
                </a:cxn>
                <a:cxn ang="0">
                  <a:pos x="630" y="946"/>
                </a:cxn>
                <a:cxn ang="0">
                  <a:pos x="793" y="880"/>
                </a:cxn>
                <a:cxn ang="0">
                  <a:pos x="886" y="728"/>
                </a:cxn>
                <a:cxn ang="0">
                  <a:pos x="905" y="505"/>
                </a:cxn>
                <a:cxn ang="0">
                  <a:pos x="850" y="329"/>
                </a:cxn>
                <a:cxn ang="0">
                  <a:pos x="727" y="241"/>
                </a:cxn>
                <a:cxn ang="0">
                  <a:pos x="521" y="3"/>
                </a:cxn>
                <a:cxn ang="0">
                  <a:pos x="643" y="74"/>
                </a:cxn>
                <a:cxn ang="0">
                  <a:pos x="761" y="24"/>
                </a:cxn>
                <a:cxn ang="0">
                  <a:pos x="855" y="9"/>
                </a:cxn>
                <a:cxn ang="0">
                  <a:pos x="1026" y="40"/>
                </a:cxn>
                <a:cxn ang="0">
                  <a:pos x="1180" y="172"/>
                </a:cxn>
                <a:cxn ang="0">
                  <a:pos x="1265" y="383"/>
                </a:cxn>
                <a:cxn ang="0">
                  <a:pos x="1265" y="641"/>
                </a:cxn>
                <a:cxn ang="0">
                  <a:pos x="1175" y="857"/>
                </a:cxn>
                <a:cxn ang="0">
                  <a:pos x="1005" y="1006"/>
                </a:cxn>
                <a:cxn ang="0">
                  <a:pos x="766" y="1074"/>
                </a:cxn>
                <a:cxn ang="0">
                  <a:pos x="601" y="1074"/>
                </a:cxn>
                <a:cxn ang="0">
                  <a:pos x="692" y="1447"/>
                </a:cxn>
                <a:cxn ang="0">
                  <a:pos x="171" y="1408"/>
                </a:cxn>
                <a:cxn ang="0">
                  <a:pos x="413" y="3"/>
                </a:cxn>
                <a:cxn ang="0">
                  <a:pos x="3876" y="20"/>
                </a:cxn>
                <a:cxn ang="0">
                  <a:pos x="4036" y="100"/>
                </a:cxn>
                <a:cxn ang="0">
                  <a:pos x="4113" y="232"/>
                </a:cxn>
                <a:cxn ang="0">
                  <a:pos x="4091" y="362"/>
                </a:cxn>
                <a:cxn ang="0">
                  <a:pos x="3995" y="436"/>
                </a:cxn>
                <a:cxn ang="0">
                  <a:pos x="3859" y="438"/>
                </a:cxn>
                <a:cxn ang="0">
                  <a:pos x="3757" y="114"/>
                </a:cxn>
                <a:cxn ang="0">
                  <a:pos x="3597" y="187"/>
                </a:cxn>
                <a:cxn ang="0">
                  <a:pos x="3508" y="339"/>
                </a:cxn>
                <a:cxn ang="0">
                  <a:pos x="3489" y="565"/>
                </a:cxn>
                <a:cxn ang="0">
                  <a:pos x="3547" y="753"/>
                </a:cxn>
                <a:cxn ang="0">
                  <a:pos x="3668" y="869"/>
                </a:cxn>
                <a:cxn ang="0">
                  <a:pos x="3821" y="896"/>
                </a:cxn>
                <a:cxn ang="0">
                  <a:pos x="3931" y="872"/>
                </a:cxn>
                <a:cxn ang="0">
                  <a:pos x="4079" y="810"/>
                </a:cxn>
                <a:cxn ang="0">
                  <a:pos x="4016" y="1024"/>
                </a:cxn>
                <a:cxn ang="0">
                  <a:pos x="3830" y="1080"/>
                </a:cxn>
                <a:cxn ang="0">
                  <a:pos x="3651" y="1095"/>
                </a:cxn>
                <a:cxn ang="0">
                  <a:pos x="3426" y="1060"/>
                </a:cxn>
                <a:cxn ang="0">
                  <a:pos x="3255" y="947"/>
                </a:cxn>
                <a:cxn ang="0">
                  <a:pos x="3140" y="772"/>
                </a:cxn>
                <a:cxn ang="0">
                  <a:pos x="3101" y="561"/>
                </a:cxn>
                <a:cxn ang="0">
                  <a:pos x="3153" y="318"/>
                </a:cxn>
                <a:cxn ang="0">
                  <a:pos x="3293" y="135"/>
                </a:cxn>
                <a:cxn ang="0">
                  <a:pos x="3508" y="27"/>
                </a:cxn>
                <a:cxn ang="0">
                  <a:pos x="2910" y="0"/>
                </a:cxn>
                <a:cxn ang="0">
                  <a:pos x="3040" y="52"/>
                </a:cxn>
                <a:cxn ang="0">
                  <a:pos x="3093" y="178"/>
                </a:cxn>
                <a:cxn ang="0">
                  <a:pos x="3071" y="277"/>
                </a:cxn>
                <a:cxn ang="0">
                  <a:pos x="3004" y="393"/>
                </a:cxn>
                <a:cxn ang="0">
                  <a:pos x="2876" y="561"/>
                </a:cxn>
                <a:cxn ang="0">
                  <a:pos x="1784" y="1078"/>
                </a:cxn>
                <a:cxn ang="0">
                  <a:pos x="1313" y="118"/>
                </a:cxn>
                <a:cxn ang="0">
                  <a:pos x="2247" y="25"/>
                </a:cxn>
                <a:cxn ang="0">
                  <a:pos x="2759" y="62"/>
                </a:cxn>
                <a:cxn ang="0">
                  <a:pos x="2872" y="4"/>
                </a:cxn>
              </a:cxnLst>
              <a:rect l="0" t="0" r="r" b="b"/>
              <a:pathLst>
                <a:path w="4127" h="1544">
                  <a:moveTo>
                    <a:pt x="640" y="229"/>
                  </a:moveTo>
                  <a:lnTo>
                    <a:pt x="622" y="229"/>
                  </a:lnTo>
                  <a:lnTo>
                    <a:pt x="603" y="230"/>
                  </a:lnTo>
                  <a:lnTo>
                    <a:pt x="581" y="233"/>
                  </a:lnTo>
                  <a:lnTo>
                    <a:pt x="553" y="235"/>
                  </a:lnTo>
                  <a:lnTo>
                    <a:pt x="521" y="241"/>
                  </a:lnTo>
                  <a:lnTo>
                    <a:pt x="521" y="947"/>
                  </a:lnTo>
                  <a:lnTo>
                    <a:pt x="538" y="949"/>
                  </a:lnTo>
                  <a:lnTo>
                    <a:pt x="553" y="949"/>
                  </a:lnTo>
                  <a:lnTo>
                    <a:pt x="566" y="949"/>
                  </a:lnTo>
                  <a:lnTo>
                    <a:pt x="578" y="949"/>
                  </a:lnTo>
                  <a:lnTo>
                    <a:pt x="630" y="946"/>
                  </a:lnTo>
                  <a:lnTo>
                    <a:pt x="677" y="937"/>
                  </a:lnTo>
                  <a:lnTo>
                    <a:pt x="720" y="924"/>
                  </a:lnTo>
                  <a:lnTo>
                    <a:pt x="758" y="905"/>
                  </a:lnTo>
                  <a:lnTo>
                    <a:pt x="793" y="880"/>
                  </a:lnTo>
                  <a:lnTo>
                    <a:pt x="824" y="850"/>
                  </a:lnTo>
                  <a:lnTo>
                    <a:pt x="849" y="815"/>
                  </a:lnTo>
                  <a:lnTo>
                    <a:pt x="870" y="775"/>
                  </a:lnTo>
                  <a:lnTo>
                    <a:pt x="886" y="728"/>
                  </a:lnTo>
                  <a:lnTo>
                    <a:pt x="897" y="678"/>
                  </a:lnTo>
                  <a:lnTo>
                    <a:pt x="905" y="622"/>
                  </a:lnTo>
                  <a:lnTo>
                    <a:pt x="907" y="561"/>
                  </a:lnTo>
                  <a:lnTo>
                    <a:pt x="905" y="505"/>
                  </a:lnTo>
                  <a:lnTo>
                    <a:pt x="897" y="452"/>
                  </a:lnTo>
                  <a:lnTo>
                    <a:pt x="886" y="407"/>
                  </a:lnTo>
                  <a:lnTo>
                    <a:pt x="870" y="366"/>
                  </a:lnTo>
                  <a:lnTo>
                    <a:pt x="850" y="329"/>
                  </a:lnTo>
                  <a:lnTo>
                    <a:pt x="826" y="299"/>
                  </a:lnTo>
                  <a:lnTo>
                    <a:pt x="797" y="274"/>
                  </a:lnTo>
                  <a:lnTo>
                    <a:pt x="763" y="254"/>
                  </a:lnTo>
                  <a:lnTo>
                    <a:pt x="727" y="241"/>
                  </a:lnTo>
                  <a:lnTo>
                    <a:pt x="686" y="232"/>
                  </a:lnTo>
                  <a:lnTo>
                    <a:pt x="640" y="229"/>
                  </a:lnTo>
                  <a:close/>
                  <a:moveTo>
                    <a:pt x="413" y="3"/>
                  </a:moveTo>
                  <a:lnTo>
                    <a:pt x="521" y="3"/>
                  </a:lnTo>
                  <a:lnTo>
                    <a:pt x="521" y="143"/>
                  </a:lnTo>
                  <a:lnTo>
                    <a:pt x="566" y="117"/>
                  </a:lnTo>
                  <a:lnTo>
                    <a:pt x="607" y="93"/>
                  </a:lnTo>
                  <a:lnTo>
                    <a:pt x="643" y="74"/>
                  </a:lnTo>
                  <a:lnTo>
                    <a:pt x="677" y="57"/>
                  </a:lnTo>
                  <a:lnTo>
                    <a:pt x="707" y="44"/>
                  </a:lnTo>
                  <a:lnTo>
                    <a:pt x="735" y="33"/>
                  </a:lnTo>
                  <a:lnTo>
                    <a:pt x="761" y="24"/>
                  </a:lnTo>
                  <a:lnTo>
                    <a:pt x="785" y="18"/>
                  </a:lnTo>
                  <a:lnTo>
                    <a:pt x="809" y="13"/>
                  </a:lnTo>
                  <a:lnTo>
                    <a:pt x="831" y="10"/>
                  </a:lnTo>
                  <a:lnTo>
                    <a:pt x="855" y="9"/>
                  </a:lnTo>
                  <a:lnTo>
                    <a:pt x="879" y="8"/>
                  </a:lnTo>
                  <a:lnTo>
                    <a:pt x="931" y="12"/>
                  </a:lnTo>
                  <a:lnTo>
                    <a:pt x="980" y="23"/>
                  </a:lnTo>
                  <a:lnTo>
                    <a:pt x="1026" y="40"/>
                  </a:lnTo>
                  <a:lnTo>
                    <a:pt x="1070" y="64"/>
                  </a:lnTo>
                  <a:lnTo>
                    <a:pt x="1110" y="94"/>
                  </a:lnTo>
                  <a:lnTo>
                    <a:pt x="1148" y="130"/>
                  </a:lnTo>
                  <a:lnTo>
                    <a:pt x="1180" y="172"/>
                  </a:lnTo>
                  <a:lnTo>
                    <a:pt x="1209" y="218"/>
                  </a:lnTo>
                  <a:lnTo>
                    <a:pt x="1233" y="268"/>
                  </a:lnTo>
                  <a:lnTo>
                    <a:pt x="1252" y="324"/>
                  </a:lnTo>
                  <a:lnTo>
                    <a:pt x="1265" y="383"/>
                  </a:lnTo>
                  <a:lnTo>
                    <a:pt x="1274" y="446"/>
                  </a:lnTo>
                  <a:lnTo>
                    <a:pt x="1278" y="512"/>
                  </a:lnTo>
                  <a:lnTo>
                    <a:pt x="1274" y="578"/>
                  </a:lnTo>
                  <a:lnTo>
                    <a:pt x="1265" y="641"/>
                  </a:lnTo>
                  <a:lnTo>
                    <a:pt x="1252" y="701"/>
                  </a:lnTo>
                  <a:lnTo>
                    <a:pt x="1232" y="756"/>
                  </a:lnTo>
                  <a:lnTo>
                    <a:pt x="1205" y="809"/>
                  </a:lnTo>
                  <a:lnTo>
                    <a:pt x="1175" y="857"/>
                  </a:lnTo>
                  <a:lnTo>
                    <a:pt x="1140" y="901"/>
                  </a:lnTo>
                  <a:lnTo>
                    <a:pt x="1099" y="941"/>
                  </a:lnTo>
                  <a:lnTo>
                    <a:pt x="1054" y="976"/>
                  </a:lnTo>
                  <a:lnTo>
                    <a:pt x="1005" y="1006"/>
                  </a:lnTo>
                  <a:lnTo>
                    <a:pt x="951" y="1031"/>
                  </a:lnTo>
                  <a:lnTo>
                    <a:pt x="894" y="1051"/>
                  </a:lnTo>
                  <a:lnTo>
                    <a:pt x="831" y="1065"/>
                  </a:lnTo>
                  <a:lnTo>
                    <a:pt x="766" y="1074"/>
                  </a:lnTo>
                  <a:lnTo>
                    <a:pt x="696" y="1078"/>
                  </a:lnTo>
                  <a:lnTo>
                    <a:pt x="670" y="1078"/>
                  </a:lnTo>
                  <a:lnTo>
                    <a:pt x="637" y="1076"/>
                  </a:lnTo>
                  <a:lnTo>
                    <a:pt x="601" y="1074"/>
                  </a:lnTo>
                  <a:lnTo>
                    <a:pt x="561" y="1071"/>
                  </a:lnTo>
                  <a:lnTo>
                    <a:pt x="521" y="1068"/>
                  </a:lnTo>
                  <a:lnTo>
                    <a:pt x="521" y="1408"/>
                  </a:lnTo>
                  <a:lnTo>
                    <a:pt x="692" y="1447"/>
                  </a:lnTo>
                  <a:lnTo>
                    <a:pt x="692" y="1544"/>
                  </a:lnTo>
                  <a:lnTo>
                    <a:pt x="18" y="1544"/>
                  </a:lnTo>
                  <a:lnTo>
                    <a:pt x="18" y="1447"/>
                  </a:lnTo>
                  <a:lnTo>
                    <a:pt x="171" y="1408"/>
                  </a:lnTo>
                  <a:lnTo>
                    <a:pt x="171" y="229"/>
                  </a:lnTo>
                  <a:lnTo>
                    <a:pt x="0" y="229"/>
                  </a:lnTo>
                  <a:lnTo>
                    <a:pt x="0" y="128"/>
                  </a:lnTo>
                  <a:lnTo>
                    <a:pt x="413" y="3"/>
                  </a:lnTo>
                  <a:close/>
                  <a:moveTo>
                    <a:pt x="3711" y="0"/>
                  </a:moveTo>
                  <a:lnTo>
                    <a:pt x="3770" y="3"/>
                  </a:lnTo>
                  <a:lnTo>
                    <a:pt x="3825" y="9"/>
                  </a:lnTo>
                  <a:lnTo>
                    <a:pt x="3876" y="20"/>
                  </a:lnTo>
                  <a:lnTo>
                    <a:pt x="3923" y="34"/>
                  </a:lnTo>
                  <a:lnTo>
                    <a:pt x="3965" y="53"/>
                  </a:lnTo>
                  <a:lnTo>
                    <a:pt x="4004" y="75"/>
                  </a:lnTo>
                  <a:lnTo>
                    <a:pt x="4036" y="100"/>
                  </a:lnTo>
                  <a:lnTo>
                    <a:pt x="4064" y="129"/>
                  </a:lnTo>
                  <a:lnTo>
                    <a:pt x="4086" y="160"/>
                  </a:lnTo>
                  <a:lnTo>
                    <a:pt x="4103" y="194"/>
                  </a:lnTo>
                  <a:lnTo>
                    <a:pt x="4113" y="232"/>
                  </a:lnTo>
                  <a:lnTo>
                    <a:pt x="4117" y="271"/>
                  </a:lnTo>
                  <a:lnTo>
                    <a:pt x="4114" y="304"/>
                  </a:lnTo>
                  <a:lnTo>
                    <a:pt x="4105" y="334"/>
                  </a:lnTo>
                  <a:lnTo>
                    <a:pt x="4091" y="362"/>
                  </a:lnTo>
                  <a:lnTo>
                    <a:pt x="4074" y="387"/>
                  </a:lnTo>
                  <a:lnTo>
                    <a:pt x="4051" y="407"/>
                  </a:lnTo>
                  <a:lnTo>
                    <a:pt x="4025" y="423"/>
                  </a:lnTo>
                  <a:lnTo>
                    <a:pt x="3995" y="436"/>
                  </a:lnTo>
                  <a:lnTo>
                    <a:pt x="3961" y="443"/>
                  </a:lnTo>
                  <a:lnTo>
                    <a:pt x="3925" y="446"/>
                  </a:lnTo>
                  <a:lnTo>
                    <a:pt x="3891" y="444"/>
                  </a:lnTo>
                  <a:lnTo>
                    <a:pt x="3859" y="438"/>
                  </a:lnTo>
                  <a:lnTo>
                    <a:pt x="3826" y="428"/>
                  </a:lnTo>
                  <a:lnTo>
                    <a:pt x="3792" y="413"/>
                  </a:lnTo>
                  <a:lnTo>
                    <a:pt x="3757" y="394"/>
                  </a:lnTo>
                  <a:lnTo>
                    <a:pt x="3757" y="114"/>
                  </a:lnTo>
                  <a:lnTo>
                    <a:pt x="3711" y="125"/>
                  </a:lnTo>
                  <a:lnTo>
                    <a:pt x="3668" y="140"/>
                  </a:lnTo>
                  <a:lnTo>
                    <a:pt x="3631" y="162"/>
                  </a:lnTo>
                  <a:lnTo>
                    <a:pt x="3597" y="187"/>
                  </a:lnTo>
                  <a:lnTo>
                    <a:pt x="3568" y="218"/>
                  </a:lnTo>
                  <a:lnTo>
                    <a:pt x="3543" y="253"/>
                  </a:lnTo>
                  <a:lnTo>
                    <a:pt x="3523" y="294"/>
                  </a:lnTo>
                  <a:lnTo>
                    <a:pt x="3508" y="339"/>
                  </a:lnTo>
                  <a:lnTo>
                    <a:pt x="3497" y="391"/>
                  </a:lnTo>
                  <a:lnTo>
                    <a:pt x="3489" y="447"/>
                  </a:lnTo>
                  <a:lnTo>
                    <a:pt x="3487" y="507"/>
                  </a:lnTo>
                  <a:lnTo>
                    <a:pt x="3489" y="565"/>
                  </a:lnTo>
                  <a:lnTo>
                    <a:pt x="3497" y="617"/>
                  </a:lnTo>
                  <a:lnTo>
                    <a:pt x="3509" y="667"/>
                  </a:lnTo>
                  <a:lnTo>
                    <a:pt x="3526" y="712"/>
                  </a:lnTo>
                  <a:lnTo>
                    <a:pt x="3547" y="753"/>
                  </a:lnTo>
                  <a:lnTo>
                    <a:pt x="3571" y="790"/>
                  </a:lnTo>
                  <a:lnTo>
                    <a:pt x="3600" y="821"/>
                  </a:lnTo>
                  <a:lnTo>
                    <a:pt x="3632" y="847"/>
                  </a:lnTo>
                  <a:lnTo>
                    <a:pt x="3668" y="869"/>
                  </a:lnTo>
                  <a:lnTo>
                    <a:pt x="3707" y="885"/>
                  </a:lnTo>
                  <a:lnTo>
                    <a:pt x="3750" y="894"/>
                  </a:lnTo>
                  <a:lnTo>
                    <a:pt x="3795" y="897"/>
                  </a:lnTo>
                  <a:lnTo>
                    <a:pt x="3821" y="896"/>
                  </a:lnTo>
                  <a:lnTo>
                    <a:pt x="3847" y="894"/>
                  </a:lnTo>
                  <a:lnTo>
                    <a:pt x="3874" y="889"/>
                  </a:lnTo>
                  <a:lnTo>
                    <a:pt x="3901" y="881"/>
                  </a:lnTo>
                  <a:lnTo>
                    <a:pt x="3931" y="872"/>
                  </a:lnTo>
                  <a:lnTo>
                    <a:pt x="3964" y="861"/>
                  </a:lnTo>
                  <a:lnTo>
                    <a:pt x="3999" y="846"/>
                  </a:lnTo>
                  <a:lnTo>
                    <a:pt x="4036" y="830"/>
                  </a:lnTo>
                  <a:lnTo>
                    <a:pt x="4079" y="810"/>
                  </a:lnTo>
                  <a:lnTo>
                    <a:pt x="4127" y="787"/>
                  </a:lnTo>
                  <a:lnTo>
                    <a:pt x="4127" y="976"/>
                  </a:lnTo>
                  <a:lnTo>
                    <a:pt x="4069" y="1001"/>
                  </a:lnTo>
                  <a:lnTo>
                    <a:pt x="4016" y="1024"/>
                  </a:lnTo>
                  <a:lnTo>
                    <a:pt x="3966" y="1041"/>
                  </a:lnTo>
                  <a:lnTo>
                    <a:pt x="3919" y="1058"/>
                  </a:lnTo>
                  <a:lnTo>
                    <a:pt x="3874" y="1070"/>
                  </a:lnTo>
                  <a:lnTo>
                    <a:pt x="3830" y="1080"/>
                  </a:lnTo>
                  <a:lnTo>
                    <a:pt x="3786" y="1086"/>
                  </a:lnTo>
                  <a:lnTo>
                    <a:pt x="3742" y="1091"/>
                  </a:lnTo>
                  <a:lnTo>
                    <a:pt x="3697" y="1094"/>
                  </a:lnTo>
                  <a:lnTo>
                    <a:pt x="3651" y="1095"/>
                  </a:lnTo>
                  <a:lnTo>
                    <a:pt x="3588" y="1093"/>
                  </a:lnTo>
                  <a:lnTo>
                    <a:pt x="3530" y="1086"/>
                  </a:lnTo>
                  <a:lnTo>
                    <a:pt x="3476" y="1075"/>
                  </a:lnTo>
                  <a:lnTo>
                    <a:pt x="3426" y="1060"/>
                  </a:lnTo>
                  <a:lnTo>
                    <a:pt x="3378" y="1039"/>
                  </a:lnTo>
                  <a:lnTo>
                    <a:pt x="3334" y="1014"/>
                  </a:lnTo>
                  <a:lnTo>
                    <a:pt x="3294" y="984"/>
                  </a:lnTo>
                  <a:lnTo>
                    <a:pt x="3255" y="947"/>
                  </a:lnTo>
                  <a:lnTo>
                    <a:pt x="3219" y="907"/>
                  </a:lnTo>
                  <a:lnTo>
                    <a:pt x="3188" y="865"/>
                  </a:lnTo>
                  <a:lnTo>
                    <a:pt x="3162" y="820"/>
                  </a:lnTo>
                  <a:lnTo>
                    <a:pt x="3140" y="772"/>
                  </a:lnTo>
                  <a:lnTo>
                    <a:pt x="3124" y="722"/>
                  </a:lnTo>
                  <a:lnTo>
                    <a:pt x="3111" y="670"/>
                  </a:lnTo>
                  <a:lnTo>
                    <a:pt x="3104" y="616"/>
                  </a:lnTo>
                  <a:lnTo>
                    <a:pt x="3101" y="561"/>
                  </a:lnTo>
                  <a:lnTo>
                    <a:pt x="3105" y="494"/>
                  </a:lnTo>
                  <a:lnTo>
                    <a:pt x="3115" y="433"/>
                  </a:lnTo>
                  <a:lnTo>
                    <a:pt x="3130" y="373"/>
                  </a:lnTo>
                  <a:lnTo>
                    <a:pt x="3153" y="318"/>
                  </a:lnTo>
                  <a:lnTo>
                    <a:pt x="3179" y="267"/>
                  </a:lnTo>
                  <a:lnTo>
                    <a:pt x="3213" y="219"/>
                  </a:lnTo>
                  <a:lnTo>
                    <a:pt x="3250" y="175"/>
                  </a:lnTo>
                  <a:lnTo>
                    <a:pt x="3293" y="135"/>
                  </a:lnTo>
                  <a:lnTo>
                    <a:pt x="3341" y="102"/>
                  </a:lnTo>
                  <a:lnTo>
                    <a:pt x="3392" y="72"/>
                  </a:lnTo>
                  <a:lnTo>
                    <a:pt x="3448" y="47"/>
                  </a:lnTo>
                  <a:lnTo>
                    <a:pt x="3508" y="27"/>
                  </a:lnTo>
                  <a:lnTo>
                    <a:pt x="3573" y="12"/>
                  </a:lnTo>
                  <a:lnTo>
                    <a:pt x="3640" y="3"/>
                  </a:lnTo>
                  <a:lnTo>
                    <a:pt x="3711" y="0"/>
                  </a:lnTo>
                  <a:close/>
                  <a:moveTo>
                    <a:pt x="2910" y="0"/>
                  </a:moveTo>
                  <a:lnTo>
                    <a:pt x="2948" y="4"/>
                  </a:lnTo>
                  <a:lnTo>
                    <a:pt x="2983" y="14"/>
                  </a:lnTo>
                  <a:lnTo>
                    <a:pt x="3014" y="30"/>
                  </a:lnTo>
                  <a:lnTo>
                    <a:pt x="3040" y="52"/>
                  </a:lnTo>
                  <a:lnTo>
                    <a:pt x="3063" y="78"/>
                  </a:lnTo>
                  <a:lnTo>
                    <a:pt x="3079" y="109"/>
                  </a:lnTo>
                  <a:lnTo>
                    <a:pt x="3089" y="142"/>
                  </a:lnTo>
                  <a:lnTo>
                    <a:pt x="3093" y="178"/>
                  </a:lnTo>
                  <a:lnTo>
                    <a:pt x="3091" y="203"/>
                  </a:lnTo>
                  <a:lnTo>
                    <a:pt x="3088" y="227"/>
                  </a:lnTo>
                  <a:lnTo>
                    <a:pt x="3081" y="252"/>
                  </a:lnTo>
                  <a:lnTo>
                    <a:pt x="3071" y="277"/>
                  </a:lnTo>
                  <a:lnTo>
                    <a:pt x="3060" y="303"/>
                  </a:lnTo>
                  <a:lnTo>
                    <a:pt x="3044" y="331"/>
                  </a:lnTo>
                  <a:lnTo>
                    <a:pt x="3025" y="361"/>
                  </a:lnTo>
                  <a:lnTo>
                    <a:pt x="3004" y="393"/>
                  </a:lnTo>
                  <a:lnTo>
                    <a:pt x="2978" y="429"/>
                  </a:lnTo>
                  <a:lnTo>
                    <a:pt x="2948" y="468"/>
                  </a:lnTo>
                  <a:lnTo>
                    <a:pt x="2914" y="512"/>
                  </a:lnTo>
                  <a:lnTo>
                    <a:pt x="2876" y="561"/>
                  </a:lnTo>
                  <a:lnTo>
                    <a:pt x="2472" y="1078"/>
                  </a:lnTo>
                  <a:lnTo>
                    <a:pt x="2182" y="1078"/>
                  </a:lnTo>
                  <a:lnTo>
                    <a:pt x="2182" y="424"/>
                  </a:lnTo>
                  <a:lnTo>
                    <a:pt x="1784" y="1078"/>
                  </a:lnTo>
                  <a:lnTo>
                    <a:pt x="1518" y="1078"/>
                  </a:lnTo>
                  <a:lnTo>
                    <a:pt x="1518" y="234"/>
                  </a:lnTo>
                  <a:lnTo>
                    <a:pt x="1313" y="214"/>
                  </a:lnTo>
                  <a:lnTo>
                    <a:pt x="1313" y="118"/>
                  </a:lnTo>
                  <a:lnTo>
                    <a:pt x="1690" y="25"/>
                  </a:lnTo>
                  <a:lnTo>
                    <a:pt x="1832" y="25"/>
                  </a:lnTo>
                  <a:lnTo>
                    <a:pt x="1832" y="713"/>
                  </a:lnTo>
                  <a:lnTo>
                    <a:pt x="2247" y="25"/>
                  </a:lnTo>
                  <a:lnTo>
                    <a:pt x="2497" y="25"/>
                  </a:lnTo>
                  <a:lnTo>
                    <a:pt x="2497" y="822"/>
                  </a:lnTo>
                  <a:lnTo>
                    <a:pt x="2759" y="473"/>
                  </a:lnTo>
                  <a:lnTo>
                    <a:pt x="2759" y="62"/>
                  </a:lnTo>
                  <a:lnTo>
                    <a:pt x="2779" y="44"/>
                  </a:lnTo>
                  <a:lnTo>
                    <a:pt x="2806" y="27"/>
                  </a:lnTo>
                  <a:lnTo>
                    <a:pt x="2837" y="13"/>
                  </a:lnTo>
                  <a:lnTo>
                    <a:pt x="2872" y="4"/>
                  </a:lnTo>
                  <a:lnTo>
                    <a:pt x="2910" y="0"/>
                  </a:lnTo>
                  <a:close/>
                </a:path>
              </a:pathLst>
            </a:custGeom>
            <a:solidFill>
              <a:srgbClr val="0000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noProof="0"/>
            </a:p>
          </p:txBody>
        </p:sp>
      </p:grpSp>
      <p:grpSp>
        <p:nvGrpSpPr>
          <p:cNvPr id="2" name="Group 124"/>
          <p:cNvGrpSpPr/>
          <p:nvPr/>
        </p:nvGrpSpPr>
        <p:grpSpPr>
          <a:xfrm>
            <a:off x="2025265" y="0"/>
            <a:ext cx="8668135" cy="6597573"/>
            <a:chOff x="1905000" y="0"/>
            <a:chExt cx="8153400" cy="6781800"/>
          </a:xfrm>
        </p:grpSpPr>
        <p:sp>
          <p:nvSpPr>
            <p:cNvPr id="126" name="Rectangle 159"/>
            <p:cNvSpPr>
              <a:spLocks noChangeArrowheads="1"/>
            </p:cNvSpPr>
            <p:nvPr userDrawn="1"/>
          </p:nvSpPr>
          <p:spPr bwMode="gray">
            <a:xfrm>
              <a:off x="8915400" y="3200400"/>
              <a:ext cx="609600" cy="3581400"/>
            </a:xfrm>
            <a:prstGeom prst="rect">
              <a:avLst/>
            </a:prstGeom>
            <a:solidFill>
              <a:srgbClr val="E88C14"/>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noProof="0"/>
            </a:p>
          </p:txBody>
        </p:sp>
        <p:sp>
          <p:nvSpPr>
            <p:cNvPr id="127" name="Rectangle 153"/>
            <p:cNvSpPr>
              <a:spLocks noChangeArrowheads="1"/>
            </p:cNvSpPr>
            <p:nvPr/>
          </p:nvSpPr>
          <p:spPr bwMode="gray">
            <a:xfrm>
              <a:off x="9525000" y="3200400"/>
              <a:ext cx="533400" cy="3581400"/>
            </a:xfrm>
            <a:prstGeom prst="rect">
              <a:avLst/>
            </a:prstGeom>
            <a:solidFill>
              <a:srgbClr val="F3BC87"/>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noProof="0"/>
            </a:p>
          </p:txBody>
        </p:sp>
        <p:sp>
          <p:nvSpPr>
            <p:cNvPr id="128" name="Rectangle 156"/>
            <p:cNvSpPr>
              <a:spLocks noChangeArrowheads="1"/>
            </p:cNvSpPr>
            <p:nvPr/>
          </p:nvSpPr>
          <p:spPr bwMode="gray">
            <a:xfrm>
              <a:off x="1905000" y="0"/>
              <a:ext cx="6248400" cy="990600"/>
            </a:xfrm>
            <a:prstGeom prst="rect">
              <a:avLst/>
            </a:prstGeom>
            <a:solidFill>
              <a:srgbClr val="EE9C34"/>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noProof="0"/>
            </a:p>
          </p:txBody>
        </p:sp>
        <p:sp>
          <p:nvSpPr>
            <p:cNvPr id="129" name="Rectangle 160"/>
            <p:cNvSpPr>
              <a:spLocks noChangeArrowheads="1"/>
            </p:cNvSpPr>
            <p:nvPr userDrawn="1"/>
          </p:nvSpPr>
          <p:spPr bwMode="gray">
            <a:xfrm>
              <a:off x="8127647" y="3200400"/>
              <a:ext cx="787753" cy="3581400"/>
            </a:xfrm>
            <a:prstGeom prst="rect">
              <a:avLst/>
            </a:prstGeom>
            <a:solidFill>
              <a:srgbClr val="D1390D"/>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noProof="0"/>
            </a:p>
          </p:txBody>
        </p:sp>
        <p:sp>
          <p:nvSpPr>
            <p:cNvPr id="130" name="Rectangle 129"/>
            <p:cNvSpPr/>
            <p:nvPr userDrawn="1"/>
          </p:nvSpPr>
          <p:spPr bwMode="gray">
            <a:xfrm>
              <a:off x="1905000" y="3195320"/>
              <a:ext cx="6248400" cy="3586480"/>
            </a:xfrm>
            <a:prstGeom prst="rect">
              <a:avLst/>
            </a:prstGeom>
            <a:solidFill>
              <a:srgbClr val="C22303"/>
            </a:solidFill>
            <a:ln w="0">
              <a:noFill/>
              <a:prstDash val="solid"/>
              <a:round/>
              <a:headEnd/>
              <a:tailEnd/>
            </a:ln>
          </p:spPr>
          <p:txBody>
            <a:bodyPr vert="horz" wrap="square" lIns="91440" tIns="45720" rIns="91440" bIns="45720" numCol="1" anchor="t" anchorCtr="0" compatLnSpc="1">
              <a:prstTxWarp prst="textNoShape">
                <a:avLst/>
              </a:prstTxWarp>
            </a:bodyPr>
            <a:lstStyle/>
            <a:p>
              <a:pPr marL="0" algn="l" defTabSz="1018705" rtl="0" eaLnBrk="1" latinLnBrk="0" hangingPunct="1"/>
              <a:endParaRPr lang="en-GB" sz="2000" kern="1200" noProof="0">
                <a:solidFill>
                  <a:schemeClr val="tx1"/>
                </a:solidFill>
                <a:latin typeface="+mn-lt"/>
                <a:ea typeface="+mn-ea"/>
                <a:cs typeface="+mn-cs"/>
              </a:endParaRPr>
            </a:p>
          </p:txBody>
        </p:sp>
        <p:sp>
          <p:nvSpPr>
            <p:cNvPr id="131" name="Rectangle 155"/>
            <p:cNvSpPr>
              <a:spLocks noChangeArrowheads="1"/>
            </p:cNvSpPr>
            <p:nvPr userDrawn="1"/>
          </p:nvSpPr>
          <p:spPr bwMode="gray">
            <a:xfrm>
              <a:off x="8127649" y="990600"/>
              <a:ext cx="787751" cy="2209800"/>
            </a:xfrm>
            <a:prstGeom prst="rect">
              <a:avLst/>
            </a:prstGeom>
            <a:solidFill>
              <a:srgbClr val="E669A2"/>
            </a:solid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GB" noProof="0"/>
            </a:p>
          </p:txBody>
        </p:sp>
        <p:sp>
          <p:nvSpPr>
            <p:cNvPr id="132" name="Rectangle 158"/>
            <p:cNvSpPr>
              <a:spLocks noChangeArrowheads="1"/>
            </p:cNvSpPr>
            <p:nvPr userDrawn="1"/>
          </p:nvSpPr>
          <p:spPr bwMode="gray">
            <a:xfrm>
              <a:off x="1905000" y="990600"/>
              <a:ext cx="6248400" cy="2209800"/>
            </a:xfrm>
            <a:prstGeom prst="rect">
              <a:avLst/>
            </a:prstGeom>
            <a:solidFill>
              <a:srgbClr val="D74021"/>
            </a:solidFill>
            <a:ln w="0">
              <a:noFill/>
              <a:prstDash val="solid"/>
              <a:miter lim="800000"/>
              <a:headEnd/>
              <a:tailEnd/>
            </a:ln>
          </p:spPr>
          <p:txBody>
            <a:bodyPr vert="horz" wrap="square" lIns="0" tIns="0" rIns="0" bIns="0" numCol="1" anchor="t" anchorCtr="0" compatLnSpc="1">
              <a:prstTxWarp prst="textNoShape">
                <a:avLst/>
              </a:prstTxWarp>
            </a:bodyPr>
            <a:lstStyle/>
            <a:p>
              <a:endParaRPr lang="en-GB" noProof="0"/>
            </a:p>
          </p:txBody>
        </p:sp>
      </p:grpSp>
      <p:sp>
        <p:nvSpPr>
          <p:cNvPr id="15" name="Title 1"/>
          <p:cNvSpPr>
            <a:spLocks noGrp="1"/>
          </p:cNvSpPr>
          <p:nvPr>
            <p:ph type="ctrTitle" hasCustomPrompt="1"/>
          </p:nvPr>
        </p:nvSpPr>
        <p:spPr bwMode="white">
          <a:xfrm>
            <a:off x="2187288" y="1111950"/>
            <a:ext cx="6318827" cy="889561"/>
          </a:xfrm>
        </p:spPr>
        <p:txBody>
          <a:bodyPr anchor="t" anchorCtr="0">
            <a:noAutofit/>
          </a:bodyPr>
          <a:lstStyle>
            <a:lvl1pPr>
              <a:lnSpc>
                <a:spcPct val="90000"/>
              </a:lnSpc>
              <a:defRPr sz="3200" b="1" i="1" baseline="0">
                <a:solidFill>
                  <a:schemeClr val="bg1"/>
                </a:solidFill>
              </a:defRPr>
            </a:lvl1pPr>
          </a:lstStyle>
          <a:p>
            <a:r>
              <a:rPr lang="en-GB" noProof="0" dirty="0" smtClean="0"/>
              <a:t>Click to add the report’s main title</a:t>
            </a:r>
            <a:endParaRPr lang="en-GB" noProof="0" dirty="0"/>
          </a:p>
        </p:txBody>
      </p:sp>
      <p:sp>
        <p:nvSpPr>
          <p:cNvPr id="18" name="Subtitle 2"/>
          <p:cNvSpPr>
            <a:spLocks noGrp="1"/>
          </p:cNvSpPr>
          <p:nvPr>
            <p:ph type="subTitle" idx="1" hasCustomPrompt="1"/>
          </p:nvPr>
        </p:nvSpPr>
        <p:spPr bwMode="white">
          <a:xfrm>
            <a:off x="2187288" y="2149771"/>
            <a:ext cx="6318826" cy="889561"/>
          </a:xfrm>
        </p:spPr>
        <p:txBody>
          <a:bodyPr>
            <a:noAutofit/>
          </a:bodyPr>
          <a:lstStyle>
            <a:lvl1pPr marL="0" indent="0" algn="l">
              <a:lnSpc>
                <a:spcPct val="90000"/>
              </a:lnSpc>
              <a:spcAft>
                <a:spcPts val="0"/>
              </a:spcAft>
              <a:buNone/>
              <a:defRPr sz="3200" baseline="0">
                <a:solidFill>
                  <a:schemeClr val="bg1"/>
                </a:solidFill>
                <a:latin typeface="+mj-lt"/>
              </a:defRPr>
            </a:lvl1pPr>
            <a:lvl2pPr marL="0" indent="0" algn="l">
              <a:buNone/>
              <a:defRPr sz="2000">
                <a:solidFill>
                  <a:schemeClr val="bg1"/>
                </a:solidFill>
                <a:latin typeface="+mj-lt"/>
              </a:defRPr>
            </a:lvl2pPr>
            <a:lvl3pPr marL="509352" indent="0" algn="l">
              <a:buNone/>
              <a:defRPr sz="2000">
                <a:solidFill>
                  <a:schemeClr val="bg1"/>
                </a:solidFill>
                <a:latin typeface="+mj-lt"/>
              </a:defRPr>
            </a:lvl3pPr>
            <a:lvl4pPr marL="1018705" indent="0" algn="l">
              <a:buNone/>
              <a:defRPr sz="2000">
                <a:solidFill>
                  <a:schemeClr val="bg1"/>
                </a:solidFill>
                <a:latin typeface="+mj-lt"/>
              </a:defRPr>
            </a:lvl4pPr>
            <a:lvl5pPr marL="1528058" indent="0" algn="l">
              <a:buNone/>
              <a:defRPr sz="2000">
                <a:solidFill>
                  <a:schemeClr val="bg1"/>
                </a:solidFill>
                <a:latin typeface="+mj-lt"/>
              </a:defRPr>
            </a:lvl5pPr>
            <a:lvl6pPr marL="2037411" indent="0" algn="l">
              <a:buNone/>
              <a:defRPr sz="2000">
                <a:solidFill>
                  <a:schemeClr val="bg1"/>
                </a:solidFill>
                <a:latin typeface="+mj-lt"/>
              </a:defRPr>
            </a:lvl6pPr>
            <a:lvl7pPr marL="2546764" indent="0" algn="l">
              <a:buNone/>
              <a:defRPr sz="2000">
                <a:solidFill>
                  <a:schemeClr val="bg1"/>
                </a:solidFill>
                <a:latin typeface="+mj-lt"/>
              </a:defRPr>
            </a:lvl7pPr>
            <a:lvl8pPr marL="3056116" indent="0" algn="l">
              <a:buNone/>
              <a:defRPr sz="2000">
                <a:solidFill>
                  <a:schemeClr val="bg1"/>
                </a:solidFill>
                <a:latin typeface="+mj-lt"/>
              </a:defRPr>
            </a:lvl8pPr>
            <a:lvl9pPr marL="3565469" indent="0" algn="l">
              <a:buNone/>
              <a:defRPr sz="2000">
                <a:solidFill>
                  <a:schemeClr val="bg1"/>
                </a:solidFill>
                <a:latin typeface="+mj-lt"/>
              </a:defRPr>
            </a:lvl9pPr>
          </a:lstStyle>
          <a:p>
            <a:r>
              <a:rPr lang="en-GB" noProof="0" dirty="0" smtClean="0"/>
              <a:t>Subtitle and date (move higher if title is only one line)</a:t>
            </a:r>
          </a:p>
        </p:txBody>
      </p:sp>
      <p:sp>
        <p:nvSpPr>
          <p:cNvPr id="21" name="Text Placeholder 31"/>
          <p:cNvSpPr>
            <a:spLocks noGrp="1"/>
          </p:cNvSpPr>
          <p:nvPr>
            <p:ph type="body" sz="quarter" idx="10" hasCustomPrompt="1"/>
          </p:nvPr>
        </p:nvSpPr>
        <p:spPr bwMode="white">
          <a:xfrm>
            <a:off x="2187287" y="518911"/>
            <a:ext cx="4860636" cy="148260"/>
          </a:xfrm>
        </p:spPr>
        <p:txBody>
          <a:bodyPr/>
          <a:lstStyle>
            <a:lvl1pPr>
              <a:defRPr sz="1200">
                <a:solidFill>
                  <a:schemeClr val="bg1"/>
                </a:solidFill>
                <a:latin typeface="Arial" pitchFamily="34" charset="0"/>
                <a:cs typeface="Arial" pitchFamily="34" charset="0"/>
              </a:defRPr>
            </a:lvl1pPr>
            <a:lvl2pPr>
              <a:defRPr sz="1100">
                <a:solidFill>
                  <a:schemeClr val="bg1"/>
                </a:solidFill>
                <a:latin typeface="Arial" pitchFamily="34" charset="0"/>
                <a:cs typeface="Arial" pitchFamily="34" charset="0"/>
              </a:defRPr>
            </a:lvl2pPr>
            <a:lvl3pPr>
              <a:defRPr sz="1100">
                <a:solidFill>
                  <a:schemeClr val="bg1"/>
                </a:solidFill>
                <a:latin typeface="Arial" pitchFamily="34" charset="0"/>
                <a:cs typeface="Arial" pitchFamily="34" charset="0"/>
              </a:defRPr>
            </a:lvl3pPr>
            <a:lvl4pPr>
              <a:defRPr sz="1100">
                <a:solidFill>
                  <a:schemeClr val="bg1"/>
                </a:solidFill>
                <a:latin typeface="Arial" pitchFamily="34" charset="0"/>
                <a:cs typeface="Arial" pitchFamily="34" charset="0"/>
              </a:defRPr>
            </a:lvl4pPr>
            <a:lvl5pPr>
              <a:defRPr sz="1100">
                <a:solidFill>
                  <a:schemeClr val="bg1"/>
                </a:solidFill>
                <a:latin typeface="Arial" pitchFamily="34" charset="0"/>
                <a:cs typeface="Arial" pitchFamily="34" charset="0"/>
              </a:defRPr>
            </a:lvl5pPr>
          </a:lstStyle>
          <a:p>
            <a:pPr lvl="0"/>
            <a:r>
              <a:rPr lang="en-GB" noProof="0" dirty="0" err="1" smtClean="0"/>
              <a:t>www.pwc.com</a:t>
            </a:r>
            <a:endParaRPr lang="en-GB" noProof="0" dirty="0"/>
          </a:p>
        </p:txBody>
      </p:sp>
    </p:spTree>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p:cSld name="Content: One">
    <p:spTree>
      <p:nvGrpSpPr>
        <p:cNvPr id="1" name=""/>
        <p:cNvGrpSpPr/>
        <p:nvPr/>
      </p:nvGrpSpPr>
      <p:grpSpPr>
        <a:xfrm>
          <a:off x="0" y="0"/>
          <a:ext cx="0" cy="0"/>
          <a:chOff x="0" y="0"/>
          <a:chExt cx="0" cy="0"/>
        </a:xfrm>
      </p:grpSpPr>
      <p:sp>
        <p:nvSpPr>
          <p:cNvPr id="16" name="Title Placeholder 1"/>
          <p:cNvSpPr>
            <a:spLocks noGrp="1"/>
          </p:cNvSpPr>
          <p:nvPr>
            <p:ph type="title"/>
          </p:nvPr>
        </p:nvSpPr>
        <p:spPr>
          <a:xfrm>
            <a:off x="567075" y="1111950"/>
            <a:ext cx="9559252" cy="889561"/>
          </a:xfrm>
          <a:prstGeom prst="rect">
            <a:avLst/>
          </a:prstGeom>
        </p:spPr>
        <p:txBody>
          <a:bodyPr vert="horz" lIns="0" tIns="0" rIns="0" bIns="0" rtlCol="0" anchor="t" anchorCtr="0">
            <a:noAutofit/>
          </a:bodyPr>
          <a:lstStyle/>
          <a:p>
            <a:r>
              <a:rPr lang="en-GB" noProof="0" smtClean="0"/>
              <a:t>Click to edit Master title style</a:t>
            </a:r>
            <a:endParaRPr lang="en-GB" noProof="0" dirty="0"/>
          </a:p>
        </p:txBody>
      </p:sp>
      <p:sp>
        <p:nvSpPr>
          <p:cNvPr id="19" name="Content Placeholder 18"/>
          <p:cNvSpPr>
            <a:spLocks noGrp="1"/>
          </p:cNvSpPr>
          <p:nvPr>
            <p:ph sz="quarter" idx="10"/>
          </p:nvPr>
        </p:nvSpPr>
        <p:spPr>
          <a:xfrm>
            <a:off x="567074" y="2149772"/>
            <a:ext cx="9559252" cy="4299542"/>
          </a:xfrm>
        </p:spPr>
        <p:txBody>
          <a:bodyPr/>
          <a:lstStyle>
            <a:lvl5pPr>
              <a:defRPr/>
            </a:lvl5pPr>
            <a:lvl6pPr>
              <a:defRPr/>
            </a:lvl6pPr>
            <a:lvl7pPr>
              <a:defRPr/>
            </a:lvl7pPr>
            <a:lvl8pPr>
              <a:defRPr/>
            </a:lvl8pPr>
            <a:lvl9pPr>
              <a:defRPr/>
            </a:lvl9pPr>
          </a:lstStyle>
          <a:p>
            <a:pPr lvl="0"/>
            <a:r>
              <a:rPr lang="en-GB" smtClean="0"/>
              <a:t>Click to edit Master text styles</a:t>
            </a:r>
          </a:p>
          <a:p>
            <a:pPr lvl="1"/>
            <a:r>
              <a:rPr lang="en-GB" smtClean="0"/>
              <a:t>Second level</a:t>
            </a:r>
          </a:p>
          <a:p>
            <a:pPr lvl="2"/>
            <a:r>
              <a:rPr lang="en-GB" smtClean="0"/>
              <a:t>Third level</a:t>
            </a:r>
          </a:p>
          <a:p>
            <a:pPr lvl="3"/>
            <a:r>
              <a:rPr lang="en-GB" smtClean="0"/>
              <a:t>Fourth level</a:t>
            </a:r>
          </a:p>
          <a:p>
            <a:pPr lvl="4"/>
            <a:r>
              <a:rPr lang="en-GB" smtClean="0"/>
              <a:t>Fifth level</a:t>
            </a:r>
            <a:endParaRPr lang="en-GB" dirty="0" smtClean="0"/>
          </a:p>
        </p:txBody>
      </p:sp>
      <p:cxnSp>
        <p:nvCxnSpPr>
          <p:cNvPr id="25" name="Shape 24"/>
          <p:cNvCxnSpPr/>
          <p:nvPr/>
        </p:nvCxnSpPr>
        <p:spPr>
          <a:xfrm flipV="1">
            <a:off x="405054" y="1037821"/>
            <a:ext cx="9721275" cy="169015"/>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
        <p:nvSpPr>
          <p:cNvPr id="10" name="Slide Number Placeholder 5"/>
          <p:cNvSpPr>
            <a:spLocks noGrp="1"/>
          </p:cNvSpPr>
          <p:nvPr>
            <p:ph type="sldNum" sz="quarter" idx="4"/>
          </p:nvPr>
        </p:nvSpPr>
        <p:spPr>
          <a:xfrm>
            <a:off x="8344093" y="7042354"/>
            <a:ext cx="1782233" cy="148260"/>
          </a:xfrm>
          <a:prstGeom prst="rect">
            <a:avLst/>
          </a:prstGeom>
        </p:spPr>
        <p:txBody>
          <a:bodyPr lIns="0" tIns="0" rIns="0" bIns="0" anchor="t" anchorCtr="0">
            <a:noAutofit/>
          </a:bodyPr>
          <a:lstStyle>
            <a:lvl1pPr algn="r">
              <a:defRPr sz="1000">
                <a:solidFill>
                  <a:schemeClr val="tx1"/>
                </a:solidFill>
                <a:latin typeface="Arial" pitchFamily="34" charset="0"/>
                <a:cs typeface="Arial" pitchFamily="34" charset="0"/>
              </a:defRPr>
            </a:lvl1pPr>
          </a:lstStyle>
          <a:p>
            <a:fld id="{FEBD7F86-1881-4698-8703-FB80B0800997}" type="slidenum">
              <a:rPr lang="en-GB" smtClean="0"/>
              <a:pPr/>
              <a:t>‹#›</a:t>
            </a:fld>
            <a:endParaRPr lang="en-GB"/>
          </a:p>
        </p:txBody>
      </p:sp>
      <p:sp>
        <p:nvSpPr>
          <p:cNvPr id="9" name="PwCFirm"/>
          <p:cNvSpPr txBox="1"/>
          <p:nvPr userDrawn="1"/>
        </p:nvSpPr>
        <p:spPr>
          <a:xfrm>
            <a:off x="567074" y="7042354"/>
            <a:ext cx="3078403" cy="148260"/>
          </a:xfrm>
          <a:prstGeom prst="rect">
            <a:avLst/>
          </a:prstGeom>
          <a:noFill/>
        </p:spPr>
        <p:txBody>
          <a:bodyPr vert="horz" wrap="square" lIns="0" tIns="0" rIns="0" bIns="0" rtlCol="0" anchor="t" anchorCtr="0">
            <a:noAutofit/>
          </a:bodyPr>
          <a:lstStyle/>
          <a:p>
            <a:r>
              <a:rPr lang="en-GB" sz="1000" noProof="0" dirty="0" smtClean="0">
                <a:latin typeface="Arial" pitchFamily="34" charset="0"/>
                <a:cs typeface="Arial" pitchFamily="34" charset="0"/>
              </a:rPr>
              <a:t>PwC  |  July</a:t>
            </a:r>
            <a:r>
              <a:rPr lang="en-GB" sz="1000" baseline="0" noProof="0" dirty="0" smtClean="0">
                <a:latin typeface="Arial" pitchFamily="34" charset="0"/>
                <a:cs typeface="Arial" pitchFamily="34" charset="0"/>
              </a:rPr>
              <a:t> </a:t>
            </a:r>
            <a:r>
              <a:rPr lang="en-GB" sz="1000" noProof="0" dirty="0" smtClean="0">
                <a:latin typeface="Arial" pitchFamily="34" charset="0"/>
                <a:cs typeface="Arial" pitchFamily="34" charset="0"/>
              </a:rPr>
              <a:t>2014</a:t>
            </a:r>
            <a:endParaRPr lang="en-GB" sz="1000" noProof="0" dirty="0">
              <a:latin typeface="Arial" pitchFamily="34" charset="0"/>
              <a:cs typeface="Arial" pitchFamily="34" charset="0"/>
            </a:endParaRPr>
          </a:p>
        </p:txBody>
      </p:sp>
    </p:spTree>
  </p:cSld>
  <p:clrMapOvr>
    <a:masterClrMapping/>
  </p:clrMapOvr>
  <p:timing>
    <p:tnLst>
      <p:par>
        <p:cTn id="1" dur="indefinite" restart="never" nodeType="tmRoot"/>
      </p:par>
    </p:tnLst>
  </p:timing>
  <p:hf hdr="0"/>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Key point Colour">
    <p:bg>
      <p:bgPr>
        <a:solidFill>
          <a:schemeClr val="accent4"/>
        </a:solidFill>
        <a:effectLst/>
      </p:bgPr>
    </p:bg>
    <p:spTree>
      <p:nvGrpSpPr>
        <p:cNvPr id="1" name=""/>
        <p:cNvGrpSpPr/>
        <p:nvPr/>
      </p:nvGrpSpPr>
      <p:grpSpPr>
        <a:xfrm>
          <a:off x="0" y="0"/>
          <a:ext cx="0" cy="0"/>
          <a:chOff x="0" y="0"/>
          <a:chExt cx="0" cy="0"/>
        </a:xfrm>
      </p:grpSpPr>
      <p:sp>
        <p:nvSpPr>
          <p:cNvPr id="15" name="Content Placeholder 26"/>
          <p:cNvSpPr>
            <a:spLocks noGrp="1"/>
          </p:cNvSpPr>
          <p:nvPr>
            <p:ph sz="quarter" idx="15"/>
          </p:nvPr>
        </p:nvSpPr>
        <p:spPr>
          <a:xfrm>
            <a:off x="567074" y="2149772"/>
            <a:ext cx="9559252" cy="4299542"/>
          </a:xfrm>
        </p:spPr>
        <p:txBody>
          <a:bodyPr/>
          <a:lstStyle>
            <a:lvl1pPr>
              <a:defRPr sz="3200" baseline="0">
                <a:solidFill>
                  <a:schemeClr val="bg1"/>
                </a:solidFill>
              </a:defRPr>
            </a:lvl1pPr>
            <a:lvl2pPr>
              <a:buClr>
                <a:schemeClr val="bg1"/>
              </a:buClr>
              <a:defRPr sz="3200">
                <a:solidFill>
                  <a:schemeClr val="bg1"/>
                </a:solidFill>
              </a:defRPr>
            </a:lvl2pPr>
            <a:lvl3pPr>
              <a:buClr>
                <a:schemeClr val="tx2"/>
              </a:buClr>
              <a:defRPr sz="3200">
                <a:solidFill>
                  <a:schemeClr val="bg1"/>
                </a:solidFill>
              </a:defRPr>
            </a:lvl3pPr>
            <a:lvl4pPr>
              <a:buClr>
                <a:schemeClr val="bg1"/>
              </a:buClr>
              <a:defRPr sz="3200">
                <a:solidFill>
                  <a:schemeClr val="bg1"/>
                </a:solidFill>
              </a:defRPr>
            </a:lvl4pPr>
            <a:lvl5pPr>
              <a:buClr>
                <a:schemeClr val="bg1"/>
              </a:buClr>
              <a:defRPr sz="3200">
                <a:solidFill>
                  <a:schemeClr val="bg1"/>
                </a:solidFill>
              </a:defRPr>
            </a:lvl5pPr>
            <a:lvl6pPr>
              <a:buClr>
                <a:schemeClr val="bg1"/>
              </a:buClr>
              <a:defRPr sz="3200" baseline="0">
                <a:solidFill>
                  <a:schemeClr val="bg1"/>
                </a:solidFill>
              </a:defRPr>
            </a:lvl6pPr>
            <a:lvl7pPr>
              <a:buClr>
                <a:schemeClr val="bg1"/>
              </a:buClr>
              <a:buAutoNum type="alphaLcPeriod"/>
              <a:defRPr sz="3200" baseline="0">
                <a:solidFill>
                  <a:schemeClr val="bg1"/>
                </a:solidFill>
              </a:defRPr>
            </a:lvl7pPr>
            <a:lvl8pPr marL="685720" indent="-228574">
              <a:buClr>
                <a:schemeClr val="bg1"/>
              </a:buClr>
              <a:buFont typeface="+mj-lt"/>
              <a:buAutoNum type="romanLcPeriod"/>
              <a:defRPr sz="3200">
                <a:solidFill>
                  <a:schemeClr val="bg1"/>
                </a:solidFill>
              </a:defRPr>
            </a:lvl8pPr>
            <a:lvl9pPr>
              <a:defRPr sz="3200">
                <a:solidFill>
                  <a:schemeClr val="bg1"/>
                </a:solidFill>
              </a:defRPr>
            </a:lvl9pPr>
          </a:lstStyle>
          <a:p>
            <a:pPr lvl="0"/>
            <a:r>
              <a:rPr lang="en-GB" noProof="0" smtClean="0"/>
              <a:t>Click to edit Master text styles</a:t>
            </a:r>
          </a:p>
          <a:p>
            <a:pPr lvl="1"/>
            <a:r>
              <a:rPr lang="en-GB" noProof="0" smtClean="0"/>
              <a:t>Second level</a:t>
            </a:r>
          </a:p>
          <a:p>
            <a:pPr lvl="2"/>
            <a:r>
              <a:rPr lang="en-GB" noProof="0" smtClean="0"/>
              <a:t>Third level</a:t>
            </a:r>
          </a:p>
          <a:p>
            <a:pPr lvl="3"/>
            <a:r>
              <a:rPr lang="en-GB" noProof="0" smtClean="0"/>
              <a:t>Fourth level</a:t>
            </a:r>
          </a:p>
          <a:p>
            <a:pPr lvl="4"/>
            <a:r>
              <a:rPr lang="en-GB" noProof="0" smtClean="0"/>
              <a:t>Fifth level</a:t>
            </a:r>
            <a:endParaRPr lang="en-GB" noProof="0" dirty="0" smtClean="0"/>
          </a:p>
        </p:txBody>
      </p:sp>
      <p:sp>
        <p:nvSpPr>
          <p:cNvPr id="16" name="Title Placeholder 1"/>
          <p:cNvSpPr>
            <a:spLocks noGrp="1"/>
          </p:cNvSpPr>
          <p:nvPr>
            <p:ph type="title"/>
          </p:nvPr>
        </p:nvSpPr>
        <p:spPr>
          <a:xfrm>
            <a:off x="567075" y="1111950"/>
            <a:ext cx="9559252" cy="889561"/>
          </a:xfrm>
          <a:prstGeom prst="rect">
            <a:avLst/>
          </a:prstGeom>
        </p:spPr>
        <p:txBody>
          <a:bodyPr vert="horz" lIns="0" tIns="0" rIns="0" bIns="0" rtlCol="0" anchor="t" anchorCtr="0">
            <a:noAutofit/>
          </a:bodyPr>
          <a:lstStyle>
            <a:lvl1pPr>
              <a:defRPr>
                <a:solidFill>
                  <a:schemeClr val="bg1"/>
                </a:solidFill>
              </a:defRPr>
            </a:lvl1pPr>
          </a:lstStyle>
          <a:p>
            <a:r>
              <a:rPr lang="en-GB" noProof="0" smtClean="0"/>
              <a:t>Click to edit Master title style</a:t>
            </a:r>
            <a:endParaRPr lang="en-GB" noProof="0" dirty="0"/>
          </a:p>
        </p:txBody>
      </p:sp>
      <p:cxnSp>
        <p:nvCxnSpPr>
          <p:cNvPr id="17" name="Shape 24"/>
          <p:cNvCxnSpPr/>
          <p:nvPr/>
        </p:nvCxnSpPr>
        <p:spPr>
          <a:xfrm flipV="1">
            <a:off x="405054" y="1037821"/>
            <a:ext cx="9721275" cy="169015"/>
          </a:xfrm>
          <a:prstGeom prst="bentConnector3">
            <a:avLst>
              <a:gd name="adj1" fmla="val 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9" name="Slide Number Placeholder 5"/>
          <p:cNvSpPr>
            <a:spLocks noGrp="1"/>
          </p:cNvSpPr>
          <p:nvPr>
            <p:ph type="sldNum" sz="quarter" idx="4"/>
          </p:nvPr>
        </p:nvSpPr>
        <p:spPr>
          <a:xfrm>
            <a:off x="8344093" y="7042354"/>
            <a:ext cx="1782233" cy="148260"/>
          </a:xfrm>
          <a:prstGeom prst="rect">
            <a:avLst/>
          </a:prstGeom>
        </p:spPr>
        <p:txBody>
          <a:bodyPr lIns="0" tIns="0" rIns="0" bIns="0" anchor="t" anchorCtr="0">
            <a:noAutofit/>
          </a:bodyPr>
          <a:lstStyle>
            <a:lvl1pPr algn="r">
              <a:defRPr sz="1000">
                <a:solidFill>
                  <a:schemeClr val="bg1"/>
                </a:solidFill>
                <a:latin typeface="Arial" pitchFamily="34" charset="0"/>
                <a:cs typeface="Arial" pitchFamily="34" charset="0"/>
              </a:defRPr>
            </a:lvl1pPr>
          </a:lstStyle>
          <a:p>
            <a:fld id="{FEBD7F86-1881-4698-8703-FB80B0800997}" type="slidenum">
              <a:rPr lang="en-GB" smtClean="0"/>
              <a:pPr/>
              <a:t>‹#›</a:t>
            </a:fld>
            <a:endParaRPr lang="en-GB"/>
          </a:p>
        </p:txBody>
      </p:sp>
      <p:sp>
        <p:nvSpPr>
          <p:cNvPr id="11" name="PwCFirm"/>
          <p:cNvSpPr txBox="1"/>
          <p:nvPr userDrawn="1"/>
        </p:nvSpPr>
        <p:spPr>
          <a:xfrm>
            <a:off x="567074" y="7042354"/>
            <a:ext cx="3078403" cy="148260"/>
          </a:xfrm>
          <a:prstGeom prst="rect">
            <a:avLst/>
          </a:prstGeom>
          <a:noFill/>
        </p:spPr>
        <p:txBody>
          <a:bodyPr vert="horz" wrap="square" lIns="0" tIns="0" rIns="0" bIns="0" rtlCol="0" anchor="t" anchorCtr="0">
            <a:noAutofit/>
          </a:bodyPr>
          <a:lstStyle/>
          <a:p>
            <a:r>
              <a:rPr lang="en-GB" sz="1000" noProof="0" dirty="0" smtClean="0">
                <a:solidFill>
                  <a:schemeClr val="bg2"/>
                </a:solidFill>
                <a:latin typeface="Arial" pitchFamily="34" charset="0"/>
                <a:cs typeface="Arial" pitchFamily="34" charset="0"/>
              </a:rPr>
              <a:t>PwC  |  July</a:t>
            </a:r>
            <a:r>
              <a:rPr lang="en-GB" sz="1000" baseline="0" noProof="0" dirty="0" smtClean="0">
                <a:solidFill>
                  <a:schemeClr val="bg2"/>
                </a:solidFill>
                <a:latin typeface="Arial" pitchFamily="34" charset="0"/>
                <a:cs typeface="Arial" pitchFamily="34" charset="0"/>
              </a:rPr>
              <a:t> 2014</a:t>
            </a:r>
            <a:endParaRPr lang="en-GB" sz="1000" noProof="0" dirty="0">
              <a:solidFill>
                <a:schemeClr val="bg2"/>
              </a:solidFill>
              <a:latin typeface="Arial" pitchFamily="34" charset="0"/>
              <a:cs typeface="Arial" pitchFamily="34" charset="0"/>
            </a:endParaRPr>
          </a:p>
        </p:txBody>
      </p:sp>
    </p:spTree>
  </p:cSld>
  <p:clrMapOvr>
    <a:masterClrMapping/>
  </p:clrMapOvr>
  <p:timing>
    <p:tnLst>
      <p:par>
        <p:cTn id="1" dur="indefinite" restart="never" nodeType="tmRoot"/>
      </p:par>
    </p:tnLst>
  </p:timing>
  <p:hf hdr="0"/>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Section Divider: Colour">
    <p:bg>
      <p:bgPr>
        <a:solidFill>
          <a:schemeClr val="tx2"/>
        </a:solidFill>
        <a:effectLst/>
      </p:bgPr>
    </p:bg>
    <p:spTree>
      <p:nvGrpSpPr>
        <p:cNvPr id="1" name=""/>
        <p:cNvGrpSpPr/>
        <p:nvPr/>
      </p:nvGrpSpPr>
      <p:grpSpPr>
        <a:xfrm>
          <a:off x="0" y="0"/>
          <a:ext cx="0" cy="0"/>
          <a:chOff x="0" y="0"/>
          <a:chExt cx="0" cy="0"/>
        </a:xfrm>
      </p:grpSpPr>
      <p:sp>
        <p:nvSpPr>
          <p:cNvPr id="57" name="Title 1"/>
          <p:cNvSpPr>
            <a:spLocks noGrp="1"/>
          </p:cNvSpPr>
          <p:nvPr>
            <p:ph type="ctrTitle"/>
          </p:nvPr>
        </p:nvSpPr>
        <p:spPr bwMode="black">
          <a:xfrm>
            <a:off x="567074" y="1260211"/>
            <a:ext cx="9559252" cy="444780"/>
          </a:xfrm>
        </p:spPr>
        <p:txBody>
          <a:bodyPr anchor="t" anchorCtr="0">
            <a:noAutofit/>
          </a:bodyPr>
          <a:lstStyle>
            <a:lvl1pPr>
              <a:lnSpc>
                <a:spcPct val="90000"/>
              </a:lnSpc>
              <a:defRPr sz="3200">
                <a:solidFill>
                  <a:schemeClr val="bg1"/>
                </a:solidFill>
                <a:latin typeface="+mj-lt"/>
              </a:defRPr>
            </a:lvl1pPr>
          </a:lstStyle>
          <a:p>
            <a:r>
              <a:rPr lang="en-GB" noProof="0" smtClean="0"/>
              <a:t>Click to edit Master title style</a:t>
            </a:r>
            <a:endParaRPr lang="en-GB" noProof="0" dirty="0" smtClean="0"/>
          </a:p>
        </p:txBody>
      </p:sp>
      <p:sp>
        <p:nvSpPr>
          <p:cNvPr id="58" name="Subtitle 2"/>
          <p:cNvSpPr>
            <a:spLocks noGrp="1"/>
          </p:cNvSpPr>
          <p:nvPr>
            <p:ph type="subTitle" idx="1"/>
          </p:nvPr>
        </p:nvSpPr>
        <p:spPr bwMode="black">
          <a:xfrm>
            <a:off x="567074" y="1704991"/>
            <a:ext cx="9559252" cy="444780"/>
          </a:xfrm>
        </p:spPr>
        <p:txBody>
          <a:bodyPr>
            <a:noAutofit/>
          </a:bodyPr>
          <a:lstStyle>
            <a:lvl1pPr marL="0" indent="0" algn="l">
              <a:lnSpc>
                <a:spcPct val="90000"/>
              </a:lnSpc>
              <a:buNone/>
              <a:defRPr sz="3200">
                <a:solidFill>
                  <a:schemeClr val="bg1"/>
                </a:solidFill>
                <a:latin typeface="+mj-lt"/>
              </a:defRPr>
            </a:lvl1pPr>
            <a:lvl2pPr marL="509352" indent="0" algn="ctr">
              <a:buNone/>
              <a:defRPr>
                <a:solidFill>
                  <a:schemeClr val="tx1">
                    <a:tint val="75000"/>
                  </a:schemeClr>
                </a:solidFill>
              </a:defRPr>
            </a:lvl2pPr>
            <a:lvl3pPr marL="1018705" indent="0" algn="ctr">
              <a:buNone/>
              <a:defRPr>
                <a:solidFill>
                  <a:schemeClr val="tx1">
                    <a:tint val="75000"/>
                  </a:schemeClr>
                </a:solidFill>
              </a:defRPr>
            </a:lvl3pPr>
            <a:lvl4pPr marL="1528058" indent="0" algn="ctr">
              <a:buNone/>
              <a:defRPr>
                <a:solidFill>
                  <a:schemeClr val="tx1">
                    <a:tint val="75000"/>
                  </a:schemeClr>
                </a:solidFill>
              </a:defRPr>
            </a:lvl4pPr>
            <a:lvl5pPr marL="2037411" indent="0" algn="ctr">
              <a:buNone/>
              <a:defRPr>
                <a:solidFill>
                  <a:schemeClr val="tx1">
                    <a:tint val="75000"/>
                  </a:schemeClr>
                </a:solidFill>
              </a:defRPr>
            </a:lvl5pPr>
            <a:lvl6pPr marL="2546764" indent="0" algn="ctr">
              <a:buNone/>
              <a:defRPr>
                <a:solidFill>
                  <a:schemeClr val="tx1">
                    <a:tint val="75000"/>
                  </a:schemeClr>
                </a:solidFill>
              </a:defRPr>
            </a:lvl6pPr>
            <a:lvl7pPr marL="3056116" indent="0" algn="ctr">
              <a:buNone/>
              <a:defRPr>
                <a:solidFill>
                  <a:schemeClr val="tx1">
                    <a:tint val="75000"/>
                  </a:schemeClr>
                </a:solidFill>
              </a:defRPr>
            </a:lvl7pPr>
            <a:lvl8pPr marL="3565469" indent="0" algn="ctr">
              <a:buNone/>
              <a:defRPr>
                <a:solidFill>
                  <a:schemeClr val="tx1">
                    <a:tint val="75000"/>
                  </a:schemeClr>
                </a:solidFill>
              </a:defRPr>
            </a:lvl8pPr>
            <a:lvl9pPr marL="4074821" indent="0" algn="ctr">
              <a:buNone/>
              <a:defRPr>
                <a:solidFill>
                  <a:schemeClr val="tx1">
                    <a:tint val="75000"/>
                  </a:schemeClr>
                </a:solidFill>
              </a:defRPr>
            </a:lvl9pPr>
          </a:lstStyle>
          <a:p>
            <a:r>
              <a:rPr lang="en-GB" noProof="0" smtClean="0"/>
              <a:t>Click to edit Master subtitle style</a:t>
            </a:r>
            <a:endParaRPr lang="en-GB" noProof="0" dirty="0" smtClean="0"/>
          </a:p>
        </p:txBody>
      </p:sp>
      <p:cxnSp>
        <p:nvCxnSpPr>
          <p:cNvPr id="9" name="Shape 24"/>
          <p:cNvCxnSpPr/>
          <p:nvPr/>
        </p:nvCxnSpPr>
        <p:spPr>
          <a:xfrm flipV="1">
            <a:off x="405054" y="1037821"/>
            <a:ext cx="9721275" cy="169015"/>
          </a:xfrm>
          <a:prstGeom prst="bentConnector3">
            <a:avLst>
              <a:gd name="adj1" fmla="val 0"/>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
        <p:nvSpPr>
          <p:cNvPr id="16" name="Slide Number Placeholder 5"/>
          <p:cNvSpPr>
            <a:spLocks noGrp="1"/>
          </p:cNvSpPr>
          <p:nvPr>
            <p:ph type="sldNum" sz="quarter" idx="4"/>
          </p:nvPr>
        </p:nvSpPr>
        <p:spPr>
          <a:xfrm>
            <a:off x="8344093" y="7042354"/>
            <a:ext cx="1782233" cy="148260"/>
          </a:xfrm>
          <a:prstGeom prst="rect">
            <a:avLst/>
          </a:prstGeom>
        </p:spPr>
        <p:txBody>
          <a:bodyPr lIns="0" tIns="0" rIns="0" bIns="0" anchor="t" anchorCtr="0">
            <a:noAutofit/>
          </a:bodyPr>
          <a:lstStyle>
            <a:lvl1pPr algn="r">
              <a:defRPr sz="1000">
                <a:solidFill>
                  <a:schemeClr val="bg1"/>
                </a:solidFill>
                <a:latin typeface="Arial" pitchFamily="34" charset="0"/>
                <a:cs typeface="Arial" pitchFamily="34" charset="0"/>
              </a:defRPr>
            </a:lvl1pPr>
          </a:lstStyle>
          <a:p>
            <a:fld id="{FEBD7F86-1881-4698-8703-FB80B0800997}" type="slidenum">
              <a:rPr lang="en-GB" smtClean="0"/>
              <a:pPr/>
              <a:t>‹#›</a:t>
            </a:fld>
            <a:endParaRPr lang="en-GB"/>
          </a:p>
        </p:txBody>
      </p:sp>
      <p:sp>
        <p:nvSpPr>
          <p:cNvPr id="11" name="PwCFirm"/>
          <p:cNvSpPr txBox="1"/>
          <p:nvPr userDrawn="1"/>
        </p:nvSpPr>
        <p:spPr>
          <a:xfrm>
            <a:off x="567074" y="7042354"/>
            <a:ext cx="3078403" cy="148260"/>
          </a:xfrm>
          <a:prstGeom prst="rect">
            <a:avLst/>
          </a:prstGeom>
          <a:noFill/>
        </p:spPr>
        <p:txBody>
          <a:bodyPr vert="horz" wrap="square" lIns="0" tIns="0" rIns="0" bIns="0" rtlCol="0" anchor="t" anchorCtr="0">
            <a:noAutofit/>
          </a:bodyPr>
          <a:lstStyle/>
          <a:p>
            <a:r>
              <a:rPr lang="en-GB" sz="1000" noProof="0" dirty="0" smtClean="0">
                <a:solidFill>
                  <a:schemeClr val="bg2"/>
                </a:solidFill>
                <a:latin typeface="Arial" pitchFamily="34" charset="0"/>
                <a:cs typeface="Arial" pitchFamily="34" charset="0"/>
              </a:rPr>
              <a:t>PwC  |  July </a:t>
            </a:r>
            <a:r>
              <a:rPr lang="en-GB" sz="1000" baseline="0" noProof="0" dirty="0" smtClean="0">
                <a:solidFill>
                  <a:schemeClr val="bg2"/>
                </a:solidFill>
                <a:latin typeface="Arial" pitchFamily="34" charset="0"/>
                <a:cs typeface="Arial" pitchFamily="34" charset="0"/>
              </a:rPr>
              <a:t>2014</a:t>
            </a:r>
            <a:endParaRPr lang="en-GB" sz="1000" noProof="0" dirty="0">
              <a:solidFill>
                <a:schemeClr val="bg2"/>
              </a:solidFill>
              <a:latin typeface="Arial" pitchFamily="34" charset="0"/>
              <a:cs typeface="Arial" pitchFamily="34" charset="0"/>
            </a:endParaRPr>
          </a:p>
        </p:txBody>
      </p:sp>
    </p:spTree>
  </p:cSld>
  <p:clrMapOvr>
    <a:masterClrMapping/>
  </p:clrMapOvr>
  <p:timing>
    <p:tnLst>
      <p:par>
        <p:cTn id="1" dur="indefinite" restart="never" nodeType="tmRoot"/>
      </p:par>
    </p:tnLst>
  </p:timing>
  <p:hf hdr="0"/>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Closing Statement">
    <p:spTree>
      <p:nvGrpSpPr>
        <p:cNvPr id="1" name=""/>
        <p:cNvGrpSpPr/>
        <p:nvPr/>
      </p:nvGrpSpPr>
      <p:grpSpPr>
        <a:xfrm>
          <a:off x="0" y="0"/>
          <a:ext cx="0" cy="0"/>
          <a:chOff x="0" y="0"/>
          <a:chExt cx="0" cy="0"/>
        </a:xfrm>
      </p:grpSpPr>
      <p:sp>
        <p:nvSpPr>
          <p:cNvPr id="11" name="Text Placeholder 10"/>
          <p:cNvSpPr>
            <a:spLocks noGrp="1"/>
          </p:cNvSpPr>
          <p:nvPr>
            <p:ph type="body" sz="quarter" idx="10" hasCustomPrompt="1"/>
          </p:nvPr>
        </p:nvSpPr>
        <p:spPr>
          <a:xfrm>
            <a:off x="567074" y="6449314"/>
            <a:ext cx="4860636" cy="741300"/>
          </a:xfrm>
        </p:spPr>
        <p:txBody>
          <a:bodyPr anchor="b"/>
          <a:lstStyle>
            <a:lvl1pPr algn="l">
              <a:defRPr sz="900">
                <a:latin typeface="Arial" pitchFamily="34" charset="0"/>
                <a:cs typeface="Arial" pitchFamily="34" charset="0"/>
              </a:defRPr>
            </a:lvl1pPr>
          </a:lstStyle>
          <a:p>
            <a:pPr lvl="0"/>
            <a:r>
              <a:rPr lang="en-GB" noProof="0" smtClean="0"/>
              <a:t>Add legal and copyright disclaimers here.</a:t>
            </a:r>
            <a:endParaRPr lang="en-GB" noProof="0"/>
          </a:p>
        </p:txBody>
      </p:sp>
      <p:sp>
        <p:nvSpPr>
          <p:cNvPr id="5" name="Title Placeholder 1"/>
          <p:cNvSpPr>
            <a:spLocks noGrp="1"/>
          </p:cNvSpPr>
          <p:nvPr>
            <p:ph type="title"/>
          </p:nvPr>
        </p:nvSpPr>
        <p:spPr>
          <a:xfrm>
            <a:off x="567075" y="1111950"/>
            <a:ext cx="9559252" cy="889561"/>
          </a:xfrm>
          <a:prstGeom prst="rect">
            <a:avLst/>
          </a:prstGeom>
        </p:spPr>
        <p:txBody>
          <a:bodyPr vert="horz" lIns="0" tIns="0" rIns="0" bIns="0" rtlCol="0" anchor="t" anchorCtr="0">
            <a:noAutofit/>
          </a:bodyPr>
          <a:lstStyle/>
          <a:p>
            <a:r>
              <a:rPr lang="en-GB" noProof="0" smtClean="0"/>
              <a:t>Click to edit Master title style</a:t>
            </a:r>
            <a:endParaRPr lang="en-GB" noProof="0" dirty="0"/>
          </a:p>
        </p:txBody>
      </p:sp>
      <p:cxnSp>
        <p:nvCxnSpPr>
          <p:cNvPr id="6" name="Shape 24"/>
          <p:cNvCxnSpPr/>
          <p:nvPr/>
        </p:nvCxnSpPr>
        <p:spPr>
          <a:xfrm flipV="1">
            <a:off x="405054" y="1037821"/>
            <a:ext cx="9721275" cy="169015"/>
          </a:xfrm>
          <a:prstGeom prst="bentConnector3">
            <a:avLst>
              <a:gd name="adj1" fmla="val 0"/>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567075" y="1111950"/>
            <a:ext cx="9559252" cy="889561"/>
          </a:xfrm>
          <a:prstGeom prst="rect">
            <a:avLst/>
          </a:prstGeom>
        </p:spPr>
        <p:txBody>
          <a:bodyPr vert="horz" lIns="0" tIns="0" rIns="0" bIns="0" rtlCol="0" anchor="t" anchorCtr="0">
            <a:noAutofit/>
          </a:bodyPr>
          <a:lstStyle/>
          <a:p>
            <a:r>
              <a:rPr lang="en-GB" noProof="0" dirty="0" smtClean="0"/>
              <a:t>Click to edit</a:t>
            </a:r>
            <a:br>
              <a:rPr lang="en-GB" noProof="0" dirty="0" smtClean="0"/>
            </a:br>
            <a:r>
              <a:rPr lang="en-GB" noProof="0" dirty="0" smtClean="0"/>
              <a:t>Master title style</a:t>
            </a:r>
            <a:endParaRPr lang="en-GB" noProof="0" dirty="0"/>
          </a:p>
        </p:txBody>
      </p:sp>
      <p:sp>
        <p:nvSpPr>
          <p:cNvPr id="3" name="Text Placeholder 2"/>
          <p:cNvSpPr>
            <a:spLocks noGrp="1"/>
          </p:cNvSpPr>
          <p:nvPr>
            <p:ph type="body" idx="1"/>
          </p:nvPr>
        </p:nvSpPr>
        <p:spPr>
          <a:xfrm>
            <a:off x="567074" y="2149772"/>
            <a:ext cx="9559252" cy="4299542"/>
          </a:xfrm>
          <a:prstGeom prst="rect">
            <a:avLst/>
          </a:prstGeom>
        </p:spPr>
        <p:txBody>
          <a:bodyPr vert="horz" lIns="0" tIns="0" rIns="0" bIns="0" rtlCol="0">
            <a:noAutofit/>
          </a:bodyPr>
          <a:lstStyle/>
          <a:p>
            <a:pPr lvl="0"/>
            <a:r>
              <a:rPr lang="en-GB" noProof="0" smtClean="0"/>
              <a:t>Click to edit Master text styles</a:t>
            </a:r>
          </a:p>
          <a:p>
            <a:pPr lvl="1"/>
            <a:r>
              <a:rPr lang="en-GB" noProof="0" smtClean="0"/>
              <a:t>Second level</a:t>
            </a:r>
          </a:p>
          <a:p>
            <a:pPr lvl="2"/>
            <a:r>
              <a:rPr lang="en-GB" noProof="0" smtClean="0"/>
              <a:t>Third level</a:t>
            </a:r>
          </a:p>
          <a:p>
            <a:pPr lvl="3"/>
            <a:r>
              <a:rPr lang="en-GB" noProof="0" smtClean="0"/>
              <a:t>Fourth level</a:t>
            </a:r>
          </a:p>
          <a:p>
            <a:pPr lvl="4"/>
            <a:r>
              <a:rPr lang="en-GB" noProof="0" smtClean="0"/>
              <a:t>Fifth level</a:t>
            </a:r>
            <a:endParaRPr lang="en-GB" noProof="0" dirty="0" smtClean="0"/>
          </a:p>
        </p:txBody>
      </p:sp>
      <p:sp>
        <p:nvSpPr>
          <p:cNvPr id="49" name="Slide Number Placeholder 5"/>
          <p:cNvSpPr>
            <a:spLocks noGrp="1"/>
          </p:cNvSpPr>
          <p:nvPr>
            <p:ph type="sldNum" sz="quarter" idx="4"/>
          </p:nvPr>
        </p:nvSpPr>
        <p:spPr>
          <a:xfrm>
            <a:off x="8344093" y="7042354"/>
            <a:ext cx="1782233" cy="148260"/>
          </a:xfrm>
          <a:prstGeom prst="rect">
            <a:avLst/>
          </a:prstGeom>
        </p:spPr>
        <p:txBody>
          <a:bodyPr lIns="0" tIns="0" rIns="0" bIns="0" anchor="t" anchorCtr="0">
            <a:noAutofit/>
          </a:bodyPr>
          <a:lstStyle>
            <a:lvl1pPr algn="r">
              <a:defRPr sz="1000">
                <a:solidFill>
                  <a:schemeClr val="tx1"/>
                </a:solidFill>
                <a:latin typeface="Arial" pitchFamily="34" charset="0"/>
                <a:cs typeface="Arial" pitchFamily="34" charset="0"/>
              </a:defRPr>
            </a:lvl1pPr>
          </a:lstStyle>
          <a:p>
            <a:fld id="{FEBD7F86-1881-4698-8703-FB80B0800997}" type="slidenum">
              <a:rPr lang="en-GB" smtClean="0"/>
              <a:pPr/>
              <a:t>‹#›</a:t>
            </a:fld>
            <a:endParaRPr lang="en-GB"/>
          </a:p>
        </p:txBody>
      </p:sp>
    </p:spTree>
  </p:cSld>
  <p:clrMap bg1="lt1" tx1="dk1" bg2="lt2" tx2="dk2" accent1="accent1" accent2="accent2" accent3="accent3" accent4="accent4" accent5="accent5" accent6="accent6" hlink="hlink" folHlink="folHlink"/>
  <p:sldLayoutIdLst>
    <p:sldLayoutId id="2147483651" r:id="rId1"/>
    <p:sldLayoutId id="2147483652" r:id="rId2"/>
    <p:sldLayoutId id="2147483668" r:id="rId3"/>
    <p:sldLayoutId id="2147483670" r:id="rId4"/>
    <p:sldLayoutId id="2147483676" r:id="rId5"/>
  </p:sldLayoutIdLst>
  <p:hf hdr="0"/>
  <p:txStyles>
    <p:titleStyle>
      <a:lvl1pPr algn="l" defTabSz="1018705" rtl="0" eaLnBrk="1" latinLnBrk="0" hangingPunct="1">
        <a:lnSpc>
          <a:spcPct val="100000"/>
        </a:lnSpc>
        <a:spcBef>
          <a:spcPct val="0"/>
        </a:spcBef>
        <a:buNone/>
        <a:defRPr sz="2000" b="1" i="1" kern="1200">
          <a:solidFill>
            <a:schemeClr val="tx1"/>
          </a:solidFill>
          <a:latin typeface="+mj-lt"/>
          <a:ea typeface="+mj-ea"/>
          <a:cs typeface="+mj-cs"/>
        </a:defRPr>
      </a:lvl1pPr>
    </p:titleStyle>
    <p:bodyStyle>
      <a:lvl1pPr marL="0" marR="0" indent="-228574" algn="l" defTabSz="1018705" rtl="0" eaLnBrk="1" fontAlgn="auto" latinLnBrk="0" hangingPunct="1">
        <a:lnSpc>
          <a:spcPct val="100000"/>
        </a:lnSpc>
        <a:spcBef>
          <a:spcPts val="0"/>
        </a:spcBef>
        <a:spcAft>
          <a:spcPts val="599"/>
        </a:spcAft>
        <a:buClr>
          <a:schemeClr val="tx1"/>
        </a:buClr>
        <a:buSzTx/>
        <a:buFontTx/>
        <a:buNone/>
        <a:tabLst/>
        <a:defRPr sz="1100" kern="1200">
          <a:solidFill>
            <a:schemeClr val="tx1"/>
          </a:solidFill>
          <a:latin typeface="Georgia" pitchFamily="18" charset="0"/>
          <a:ea typeface="+mn-ea"/>
          <a:cs typeface="+mn-cs"/>
        </a:defRPr>
      </a:lvl1pPr>
      <a:lvl2pPr marL="228574" indent="-228574" algn="l" defTabSz="1018705" rtl="0" eaLnBrk="1" latinLnBrk="0" hangingPunct="1">
        <a:lnSpc>
          <a:spcPct val="100000"/>
        </a:lnSpc>
        <a:spcBef>
          <a:spcPts val="0"/>
        </a:spcBef>
        <a:spcAft>
          <a:spcPts val="599"/>
        </a:spcAft>
        <a:buClr>
          <a:schemeClr val="tx1"/>
        </a:buClr>
        <a:buFont typeface="Georgia" pitchFamily="18" charset="0"/>
        <a:buChar char="•"/>
        <a:defRPr sz="1100" kern="1200">
          <a:solidFill>
            <a:schemeClr val="tx1"/>
          </a:solidFill>
          <a:latin typeface="Georgia" pitchFamily="18" charset="0"/>
          <a:ea typeface="+mn-ea"/>
          <a:cs typeface="+mn-cs"/>
        </a:defRPr>
      </a:lvl2pPr>
      <a:lvl3pPr marL="457146" indent="-228574" algn="l" defTabSz="1018705" rtl="0" eaLnBrk="1" latinLnBrk="0" hangingPunct="1">
        <a:lnSpc>
          <a:spcPct val="100000"/>
        </a:lnSpc>
        <a:spcBef>
          <a:spcPts val="0"/>
        </a:spcBef>
        <a:spcAft>
          <a:spcPts val="599"/>
        </a:spcAft>
        <a:buClr>
          <a:schemeClr val="tx1"/>
        </a:buClr>
        <a:buFont typeface="Georgia" pitchFamily="18" charset="0"/>
        <a:buChar char="-"/>
        <a:defRPr sz="1100" kern="1200">
          <a:solidFill>
            <a:schemeClr val="tx1"/>
          </a:solidFill>
          <a:latin typeface="Georgia" pitchFamily="18" charset="0"/>
          <a:ea typeface="+mn-ea"/>
          <a:cs typeface="+mn-cs"/>
        </a:defRPr>
      </a:lvl3pPr>
      <a:lvl4pPr marL="685720" indent="-228574" algn="l" defTabSz="1018705" rtl="0" eaLnBrk="1" latinLnBrk="0" hangingPunct="1">
        <a:lnSpc>
          <a:spcPct val="100000"/>
        </a:lnSpc>
        <a:spcBef>
          <a:spcPts val="0"/>
        </a:spcBef>
        <a:spcAft>
          <a:spcPts val="599"/>
        </a:spcAft>
        <a:buClr>
          <a:schemeClr val="tx1"/>
        </a:buClr>
        <a:buFont typeface="Georgia" pitchFamily="18" charset="0"/>
        <a:buChar char="◦"/>
        <a:defRPr sz="1100" kern="1200">
          <a:solidFill>
            <a:schemeClr val="tx1"/>
          </a:solidFill>
          <a:latin typeface="Georgia" pitchFamily="18" charset="0"/>
          <a:ea typeface="+mn-ea"/>
          <a:cs typeface="+mn-cs"/>
        </a:defRPr>
      </a:lvl4pPr>
      <a:lvl5pPr marL="914294" indent="-228574" algn="l" defTabSz="1018705" rtl="0" eaLnBrk="1" latinLnBrk="0" hangingPunct="1">
        <a:lnSpc>
          <a:spcPct val="100000"/>
        </a:lnSpc>
        <a:spcBef>
          <a:spcPts val="0"/>
        </a:spcBef>
        <a:spcAft>
          <a:spcPts val="599"/>
        </a:spcAft>
        <a:buClr>
          <a:schemeClr val="tx1"/>
        </a:buClr>
        <a:buFont typeface="Georgia" pitchFamily="18" charset="0"/>
        <a:buChar char="›"/>
        <a:defRPr sz="1100" kern="1200" baseline="0">
          <a:solidFill>
            <a:schemeClr val="tx1"/>
          </a:solidFill>
          <a:latin typeface="Georgia" pitchFamily="18" charset="0"/>
          <a:ea typeface="+mn-ea"/>
          <a:cs typeface="+mn-cs"/>
        </a:defRPr>
      </a:lvl5pPr>
      <a:lvl6pPr marL="228574" marR="0" indent="-228574" algn="l" defTabSz="1018705" rtl="0" eaLnBrk="1" fontAlgn="auto" latinLnBrk="0" hangingPunct="1">
        <a:lnSpc>
          <a:spcPct val="100000"/>
        </a:lnSpc>
        <a:spcBef>
          <a:spcPts val="0"/>
        </a:spcBef>
        <a:spcAft>
          <a:spcPts val="599"/>
        </a:spcAft>
        <a:buClr>
          <a:schemeClr val="tx1"/>
        </a:buClr>
        <a:buSzPct val="100000"/>
        <a:buFont typeface="+mj-lt"/>
        <a:buAutoNum type="arabicPeriod"/>
        <a:tabLst/>
        <a:defRPr sz="1100" kern="1200" baseline="0">
          <a:solidFill>
            <a:schemeClr val="tx1"/>
          </a:solidFill>
          <a:latin typeface="Georgia" pitchFamily="18" charset="0"/>
          <a:ea typeface="+mn-ea"/>
          <a:cs typeface="+mn-cs"/>
        </a:defRPr>
      </a:lvl6pPr>
      <a:lvl7pPr marL="457146" indent="-228574" algn="l" defTabSz="1018705" rtl="0" eaLnBrk="1" latinLnBrk="0" hangingPunct="1">
        <a:lnSpc>
          <a:spcPct val="100000"/>
        </a:lnSpc>
        <a:spcBef>
          <a:spcPts val="0"/>
        </a:spcBef>
        <a:spcAft>
          <a:spcPts val="599"/>
        </a:spcAft>
        <a:buSzPct val="100000"/>
        <a:buFont typeface="+mj-lt"/>
        <a:buAutoNum type="alphaLcPeriod"/>
        <a:defRPr sz="1100" kern="1200" baseline="0">
          <a:solidFill>
            <a:schemeClr val="tx1"/>
          </a:solidFill>
          <a:latin typeface="Georgia" pitchFamily="18" charset="0"/>
          <a:ea typeface="+mn-ea"/>
          <a:cs typeface="+mn-cs"/>
        </a:defRPr>
      </a:lvl7pPr>
      <a:lvl8pPr marL="685720" indent="-228574" algn="l" defTabSz="1018705" rtl="0" eaLnBrk="1" latinLnBrk="0" hangingPunct="1">
        <a:lnSpc>
          <a:spcPct val="100000"/>
        </a:lnSpc>
        <a:spcBef>
          <a:spcPts val="0"/>
        </a:spcBef>
        <a:spcAft>
          <a:spcPts val="599"/>
        </a:spcAft>
        <a:buSzPct val="100000"/>
        <a:buFont typeface="+mj-lt"/>
        <a:buAutoNum type="romanLcPeriod"/>
        <a:defRPr sz="1100" kern="1200" baseline="0">
          <a:solidFill>
            <a:schemeClr val="tx1"/>
          </a:solidFill>
          <a:latin typeface="Georgia" pitchFamily="18" charset="0"/>
          <a:ea typeface="+mn-ea"/>
          <a:cs typeface="+mn-cs"/>
        </a:defRPr>
      </a:lvl8pPr>
      <a:lvl9pPr marL="0" indent="-228574" algn="l" defTabSz="1018705" rtl="0" eaLnBrk="1" latinLnBrk="0" hangingPunct="1">
        <a:lnSpc>
          <a:spcPct val="100000"/>
        </a:lnSpc>
        <a:spcBef>
          <a:spcPts val="0"/>
        </a:spcBef>
        <a:spcAft>
          <a:spcPts val="599"/>
        </a:spcAft>
        <a:buFont typeface="Arial" pitchFamily="34" charset="0"/>
        <a:buNone/>
        <a:defRPr sz="1100" b="1" kern="1200" baseline="0">
          <a:solidFill>
            <a:schemeClr val="tx2"/>
          </a:solidFill>
          <a:latin typeface="Georgia" pitchFamily="18" charset="0"/>
          <a:ea typeface="+mn-ea"/>
          <a:cs typeface="+mn-cs"/>
        </a:defRPr>
      </a:lvl9pPr>
    </p:bodyStyle>
    <p:otherStyle>
      <a:defPPr>
        <a:defRPr lang="en-US"/>
      </a:defPPr>
      <a:lvl1pPr marL="0" algn="l" defTabSz="1018705" rtl="0" eaLnBrk="1" latinLnBrk="0" hangingPunct="1">
        <a:defRPr sz="2000" kern="1200">
          <a:solidFill>
            <a:schemeClr val="tx1"/>
          </a:solidFill>
          <a:latin typeface="+mn-lt"/>
          <a:ea typeface="+mn-ea"/>
          <a:cs typeface="+mn-cs"/>
        </a:defRPr>
      </a:lvl1pPr>
      <a:lvl2pPr marL="509352" algn="l" defTabSz="1018705" rtl="0" eaLnBrk="1" latinLnBrk="0" hangingPunct="1">
        <a:defRPr sz="2000" kern="1200">
          <a:solidFill>
            <a:schemeClr val="tx1"/>
          </a:solidFill>
          <a:latin typeface="+mn-lt"/>
          <a:ea typeface="+mn-ea"/>
          <a:cs typeface="+mn-cs"/>
        </a:defRPr>
      </a:lvl2pPr>
      <a:lvl3pPr marL="1018705" algn="l" defTabSz="1018705" rtl="0" eaLnBrk="1" latinLnBrk="0" hangingPunct="1">
        <a:defRPr sz="2000" kern="1200">
          <a:solidFill>
            <a:schemeClr val="tx1"/>
          </a:solidFill>
          <a:latin typeface="+mn-lt"/>
          <a:ea typeface="+mn-ea"/>
          <a:cs typeface="+mn-cs"/>
        </a:defRPr>
      </a:lvl3pPr>
      <a:lvl4pPr marL="1528058" algn="l" defTabSz="1018705" rtl="0" eaLnBrk="1" latinLnBrk="0" hangingPunct="1">
        <a:defRPr sz="2000" kern="1200">
          <a:solidFill>
            <a:schemeClr val="tx1"/>
          </a:solidFill>
          <a:latin typeface="+mn-lt"/>
          <a:ea typeface="+mn-ea"/>
          <a:cs typeface="+mn-cs"/>
        </a:defRPr>
      </a:lvl4pPr>
      <a:lvl5pPr marL="2037411" algn="l" defTabSz="1018705" rtl="0" eaLnBrk="1" latinLnBrk="0" hangingPunct="1">
        <a:defRPr sz="2000" kern="1200">
          <a:solidFill>
            <a:schemeClr val="tx1"/>
          </a:solidFill>
          <a:latin typeface="+mn-lt"/>
          <a:ea typeface="+mn-ea"/>
          <a:cs typeface="+mn-cs"/>
        </a:defRPr>
      </a:lvl5pPr>
      <a:lvl6pPr marL="2546764" algn="l" defTabSz="1018705" rtl="0" eaLnBrk="1" latinLnBrk="0" hangingPunct="1">
        <a:defRPr sz="2000" kern="1200">
          <a:solidFill>
            <a:schemeClr val="tx1"/>
          </a:solidFill>
          <a:latin typeface="+mn-lt"/>
          <a:ea typeface="+mn-ea"/>
          <a:cs typeface="+mn-cs"/>
        </a:defRPr>
      </a:lvl6pPr>
      <a:lvl7pPr marL="3056116" algn="l" defTabSz="1018705" rtl="0" eaLnBrk="1" latinLnBrk="0" hangingPunct="1">
        <a:defRPr sz="2000" kern="1200">
          <a:solidFill>
            <a:schemeClr val="tx1"/>
          </a:solidFill>
          <a:latin typeface="+mn-lt"/>
          <a:ea typeface="+mn-ea"/>
          <a:cs typeface="+mn-cs"/>
        </a:defRPr>
      </a:lvl7pPr>
      <a:lvl8pPr marL="3565469" algn="l" defTabSz="1018705" rtl="0" eaLnBrk="1" latinLnBrk="0" hangingPunct="1">
        <a:defRPr sz="2000" kern="1200">
          <a:solidFill>
            <a:schemeClr val="tx1"/>
          </a:solidFill>
          <a:latin typeface="+mn-lt"/>
          <a:ea typeface="+mn-ea"/>
          <a:cs typeface="+mn-cs"/>
        </a:defRPr>
      </a:lvl8pPr>
      <a:lvl9pPr marL="4074821" algn="l" defTabSz="1018705" rtl="0" eaLnBrk="1" latinLnBrk="0" hangingPunct="1">
        <a:defRPr sz="20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xml"/><Relationship Id="rId1" Type="http://schemas.openxmlformats.org/officeDocument/2006/relationships/tags" Target="../tags/tag2.xml"/></Relationships>
</file>

<file path=ppt/slides/_rels/slide10.xml.rels><?xml version="1.0" encoding="UTF-8" standalone="yes"?>
<Relationships xmlns="http://schemas.openxmlformats.org/package/2006/relationships"><Relationship Id="rId3" Type="http://schemas.openxmlformats.org/officeDocument/2006/relationships/notesSlide" Target="../notesSlides/notesSlide10.xml"/><Relationship Id="rId2" Type="http://schemas.openxmlformats.org/officeDocument/2006/relationships/slideLayout" Target="../slideLayouts/slideLayout2.xml"/><Relationship Id="rId1" Type="http://schemas.openxmlformats.org/officeDocument/2006/relationships/tags" Target="../tags/tag11.xml"/></Relationships>
</file>

<file path=ppt/slides/_rels/slide100.xml.rels><?xml version="1.0" encoding="UTF-8" standalone="yes"?>
<Relationships xmlns="http://schemas.openxmlformats.org/package/2006/relationships"><Relationship Id="rId3" Type="http://schemas.openxmlformats.org/officeDocument/2006/relationships/notesSlide" Target="../notesSlides/notesSlide100.xml"/><Relationship Id="rId2" Type="http://schemas.openxmlformats.org/officeDocument/2006/relationships/slideLayout" Target="../slideLayouts/slideLayout2.xml"/><Relationship Id="rId1" Type="http://schemas.openxmlformats.org/officeDocument/2006/relationships/tags" Target="../tags/tag222.xml"/></Relationships>
</file>

<file path=ppt/slides/_rels/slide101.xml.rels><?xml version="1.0" encoding="UTF-8" standalone="yes"?>
<Relationships xmlns="http://schemas.openxmlformats.org/package/2006/relationships"><Relationship Id="rId8" Type="http://schemas.openxmlformats.org/officeDocument/2006/relationships/tags" Target="../tags/tag230.xml"/><Relationship Id="rId13" Type="http://schemas.openxmlformats.org/officeDocument/2006/relationships/tags" Target="../tags/tag235.xml"/><Relationship Id="rId18" Type="http://schemas.openxmlformats.org/officeDocument/2006/relationships/tags" Target="../tags/tag240.xml"/><Relationship Id="rId26" Type="http://schemas.openxmlformats.org/officeDocument/2006/relationships/tags" Target="../tags/tag248.xml"/><Relationship Id="rId39" Type="http://schemas.openxmlformats.org/officeDocument/2006/relationships/slideLayout" Target="../slideLayouts/slideLayout2.xml"/><Relationship Id="rId3" Type="http://schemas.openxmlformats.org/officeDocument/2006/relationships/tags" Target="../tags/tag225.xml"/><Relationship Id="rId21" Type="http://schemas.openxmlformats.org/officeDocument/2006/relationships/tags" Target="../tags/tag243.xml"/><Relationship Id="rId34" Type="http://schemas.openxmlformats.org/officeDocument/2006/relationships/tags" Target="../tags/tag256.xml"/><Relationship Id="rId7" Type="http://schemas.openxmlformats.org/officeDocument/2006/relationships/tags" Target="../tags/tag229.xml"/><Relationship Id="rId12" Type="http://schemas.openxmlformats.org/officeDocument/2006/relationships/tags" Target="../tags/tag234.xml"/><Relationship Id="rId17" Type="http://schemas.openxmlformats.org/officeDocument/2006/relationships/tags" Target="../tags/tag239.xml"/><Relationship Id="rId25" Type="http://schemas.openxmlformats.org/officeDocument/2006/relationships/tags" Target="../tags/tag247.xml"/><Relationship Id="rId33" Type="http://schemas.openxmlformats.org/officeDocument/2006/relationships/tags" Target="../tags/tag255.xml"/><Relationship Id="rId38" Type="http://schemas.openxmlformats.org/officeDocument/2006/relationships/tags" Target="../tags/tag260.xml"/><Relationship Id="rId2" Type="http://schemas.openxmlformats.org/officeDocument/2006/relationships/tags" Target="../tags/tag224.xml"/><Relationship Id="rId16" Type="http://schemas.openxmlformats.org/officeDocument/2006/relationships/tags" Target="../tags/tag238.xml"/><Relationship Id="rId20" Type="http://schemas.openxmlformats.org/officeDocument/2006/relationships/tags" Target="../tags/tag242.xml"/><Relationship Id="rId29" Type="http://schemas.openxmlformats.org/officeDocument/2006/relationships/tags" Target="../tags/tag251.xml"/><Relationship Id="rId1" Type="http://schemas.openxmlformats.org/officeDocument/2006/relationships/tags" Target="../tags/tag223.xml"/><Relationship Id="rId6" Type="http://schemas.openxmlformats.org/officeDocument/2006/relationships/tags" Target="../tags/tag228.xml"/><Relationship Id="rId11" Type="http://schemas.openxmlformats.org/officeDocument/2006/relationships/tags" Target="../tags/tag233.xml"/><Relationship Id="rId24" Type="http://schemas.openxmlformats.org/officeDocument/2006/relationships/tags" Target="../tags/tag246.xml"/><Relationship Id="rId32" Type="http://schemas.openxmlformats.org/officeDocument/2006/relationships/tags" Target="../tags/tag254.xml"/><Relationship Id="rId37" Type="http://schemas.openxmlformats.org/officeDocument/2006/relationships/tags" Target="../tags/tag259.xml"/><Relationship Id="rId40" Type="http://schemas.openxmlformats.org/officeDocument/2006/relationships/notesSlide" Target="../notesSlides/notesSlide101.xml"/><Relationship Id="rId5" Type="http://schemas.openxmlformats.org/officeDocument/2006/relationships/tags" Target="../tags/tag227.xml"/><Relationship Id="rId15" Type="http://schemas.openxmlformats.org/officeDocument/2006/relationships/tags" Target="../tags/tag237.xml"/><Relationship Id="rId23" Type="http://schemas.openxmlformats.org/officeDocument/2006/relationships/tags" Target="../tags/tag245.xml"/><Relationship Id="rId28" Type="http://schemas.openxmlformats.org/officeDocument/2006/relationships/tags" Target="../tags/tag250.xml"/><Relationship Id="rId36" Type="http://schemas.openxmlformats.org/officeDocument/2006/relationships/tags" Target="../tags/tag258.xml"/><Relationship Id="rId10" Type="http://schemas.openxmlformats.org/officeDocument/2006/relationships/tags" Target="../tags/tag232.xml"/><Relationship Id="rId19" Type="http://schemas.openxmlformats.org/officeDocument/2006/relationships/tags" Target="../tags/tag241.xml"/><Relationship Id="rId31" Type="http://schemas.openxmlformats.org/officeDocument/2006/relationships/tags" Target="../tags/tag253.xml"/><Relationship Id="rId4" Type="http://schemas.openxmlformats.org/officeDocument/2006/relationships/tags" Target="../tags/tag226.xml"/><Relationship Id="rId9" Type="http://schemas.openxmlformats.org/officeDocument/2006/relationships/tags" Target="../tags/tag231.xml"/><Relationship Id="rId14" Type="http://schemas.openxmlformats.org/officeDocument/2006/relationships/tags" Target="../tags/tag236.xml"/><Relationship Id="rId22" Type="http://schemas.openxmlformats.org/officeDocument/2006/relationships/tags" Target="../tags/tag244.xml"/><Relationship Id="rId27" Type="http://schemas.openxmlformats.org/officeDocument/2006/relationships/tags" Target="../tags/tag249.xml"/><Relationship Id="rId30" Type="http://schemas.openxmlformats.org/officeDocument/2006/relationships/tags" Target="../tags/tag252.xml"/><Relationship Id="rId35" Type="http://schemas.openxmlformats.org/officeDocument/2006/relationships/tags" Target="../tags/tag257.xml"/></Relationships>
</file>

<file path=ppt/slides/_rels/slide102.xml.rels><?xml version="1.0" encoding="UTF-8" standalone="yes"?>
<Relationships xmlns="http://schemas.openxmlformats.org/package/2006/relationships"><Relationship Id="rId3" Type="http://schemas.openxmlformats.org/officeDocument/2006/relationships/notesSlide" Target="../notesSlides/notesSlide102.xml"/><Relationship Id="rId2" Type="http://schemas.openxmlformats.org/officeDocument/2006/relationships/slideLayout" Target="../slideLayouts/slideLayout2.xml"/><Relationship Id="rId1" Type="http://schemas.openxmlformats.org/officeDocument/2006/relationships/tags" Target="../tags/tag261.xml"/></Relationships>
</file>

<file path=ppt/slides/_rels/slide103.xml.rels><?xml version="1.0" encoding="UTF-8" standalone="yes"?>
<Relationships xmlns="http://schemas.openxmlformats.org/package/2006/relationships"><Relationship Id="rId3" Type="http://schemas.openxmlformats.org/officeDocument/2006/relationships/notesSlide" Target="../notesSlides/notesSlide103.xml"/><Relationship Id="rId2" Type="http://schemas.openxmlformats.org/officeDocument/2006/relationships/slideLayout" Target="../slideLayouts/slideLayout2.xml"/><Relationship Id="rId1" Type="http://schemas.openxmlformats.org/officeDocument/2006/relationships/tags" Target="../tags/tag262.xml"/></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104.xml"/><Relationship Id="rId2" Type="http://schemas.openxmlformats.org/officeDocument/2006/relationships/slideLayout" Target="../slideLayouts/slideLayout2.xml"/><Relationship Id="rId1" Type="http://schemas.openxmlformats.org/officeDocument/2006/relationships/tags" Target="../tags/tag263.xml"/></Relationships>
</file>

<file path=ppt/slides/_rels/slide105.xml.rels><?xml version="1.0" encoding="UTF-8" standalone="yes"?>
<Relationships xmlns="http://schemas.openxmlformats.org/package/2006/relationships"><Relationship Id="rId3" Type="http://schemas.openxmlformats.org/officeDocument/2006/relationships/notesSlide" Target="../notesSlides/notesSlide105.xml"/><Relationship Id="rId2" Type="http://schemas.openxmlformats.org/officeDocument/2006/relationships/slideLayout" Target="../slideLayouts/slideLayout2.xml"/><Relationship Id="rId1" Type="http://schemas.openxmlformats.org/officeDocument/2006/relationships/tags" Target="../tags/tag264.xml"/></Relationships>
</file>

<file path=ppt/slides/_rels/slide106.xml.rels><?xml version="1.0" encoding="UTF-8" standalone="yes"?>
<Relationships xmlns="http://schemas.openxmlformats.org/package/2006/relationships"><Relationship Id="rId3" Type="http://schemas.openxmlformats.org/officeDocument/2006/relationships/notesSlide" Target="../notesSlides/notesSlide106.xml"/><Relationship Id="rId2" Type="http://schemas.openxmlformats.org/officeDocument/2006/relationships/slideLayout" Target="../slideLayouts/slideLayout2.xml"/><Relationship Id="rId1" Type="http://schemas.openxmlformats.org/officeDocument/2006/relationships/tags" Target="../tags/tag265.xml"/></Relationships>
</file>

<file path=ppt/slides/_rels/slide107.xml.rels><?xml version="1.0" encoding="UTF-8" standalone="yes"?>
<Relationships xmlns="http://schemas.openxmlformats.org/package/2006/relationships"><Relationship Id="rId3" Type="http://schemas.openxmlformats.org/officeDocument/2006/relationships/notesSlide" Target="../notesSlides/notesSlide107.xml"/><Relationship Id="rId2" Type="http://schemas.openxmlformats.org/officeDocument/2006/relationships/slideLayout" Target="../slideLayouts/slideLayout2.xml"/><Relationship Id="rId1" Type="http://schemas.openxmlformats.org/officeDocument/2006/relationships/tags" Target="../tags/tag266.xml"/></Relationships>
</file>

<file path=ppt/slides/_rels/slide108.xml.rels><?xml version="1.0" encoding="UTF-8" standalone="yes"?>
<Relationships xmlns="http://schemas.openxmlformats.org/package/2006/relationships"><Relationship Id="rId3" Type="http://schemas.openxmlformats.org/officeDocument/2006/relationships/notesSlide" Target="../notesSlides/notesSlide108.xml"/><Relationship Id="rId2" Type="http://schemas.openxmlformats.org/officeDocument/2006/relationships/slideLayout" Target="../slideLayouts/slideLayout2.xml"/><Relationship Id="rId1" Type="http://schemas.openxmlformats.org/officeDocument/2006/relationships/tags" Target="../tags/tag267.xml"/></Relationships>
</file>

<file path=ppt/slides/_rels/slide109.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2.xml"/><Relationship Id="rId1" Type="http://schemas.openxmlformats.org/officeDocument/2006/relationships/tags" Target="../tags/tag268.xml"/></Relationships>
</file>

<file path=ppt/slides/_rels/slide11.xml.rels><?xml version="1.0" encoding="UTF-8" standalone="yes"?>
<Relationships xmlns="http://schemas.openxmlformats.org/package/2006/relationships"><Relationship Id="rId3" Type="http://schemas.openxmlformats.org/officeDocument/2006/relationships/notesSlide" Target="../notesSlides/notesSlide11.xml"/><Relationship Id="rId2" Type="http://schemas.openxmlformats.org/officeDocument/2006/relationships/slideLayout" Target="../slideLayouts/slideLayout2.xml"/><Relationship Id="rId1" Type="http://schemas.openxmlformats.org/officeDocument/2006/relationships/tags" Target="../tags/tag12.xml"/></Relationships>
</file>

<file path=ppt/slides/_rels/slide110.xml.rels><?xml version="1.0" encoding="UTF-8" standalone="yes"?>
<Relationships xmlns="http://schemas.openxmlformats.org/package/2006/relationships"><Relationship Id="rId3" Type="http://schemas.openxmlformats.org/officeDocument/2006/relationships/notesSlide" Target="../notesSlides/notesSlide110.xml"/><Relationship Id="rId2" Type="http://schemas.openxmlformats.org/officeDocument/2006/relationships/slideLayout" Target="../slideLayouts/slideLayout2.xml"/><Relationship Id="rId1" Type="http://schemas.openxmlformats.org/officeDocument/2006/relationships/tags" Target="../tags/tag269.xml"/></Relationships>
</file>

<file path=ppt/slides/_rels/slide111.xml.rels><?xml version="1.0" encoding="UTF-8" standalone="yes"?>
<Relationships xmlns="http://schemas.openxmlformats.org/package/2006/relationships"><Relationship Id="rId3" Type="http://schemas.openxmlformats.org/officeDocument/2006/relationships/notesSlide" Target="../notesSlides/notesSlide111.xml"/><Relationship Id="rId2" Type="http://schemas.openxmlformats.org/officeDocument/2006/relationships/slideLayout" Target="../slideLayouts/slideLayout2.xml"/><Relationship Id="rId1" Type="http://schemas.openxmlformats.org/officeDocument/2006/relationships/tags" Target="../tags/tag270.xml"/></Relationships>
</file>

<file path=ppt/slides/_rels/slide112.xml.rels><?xml version="1.0" encoding="UTF-8" standalone="yes"?>
<Relationships xmlns="http://schemas.openxmlformats.org/package/2006/relationships"><Relationship Id="rId3" Type="http://schemas.openxmlformats.org/officeDocument/2006/relationships/notesSlide" Target="../notesSlides/notesSlide112.xml"/><Relationship Id="rId2" Type="http://schemas.openxmlformats.org/officeDocument/2006/relationships/slideLayout" Target="../slideLayouts/slideLayout2.xml"/><Relationship Id="rId1" Type="http://schemas.openxmlformats.org/officeDocument/2006/relationships/tags" Target="../tags/tag271.xml"/></Relationships>
</file>

<file path=ppt/slides/_rels/slide113.xml.rels><?xml version="1.0" encoding="UTF-8" standalone="yes"?>
<Relationships xmlns="http://schemas.openxmlformats.org/package/2006/relationships"><Relationship Id="rId3" Type="http://schemas.openxmlformats.org/officeDocument/2006/relationships/notesSlide" Target="../notesSlides/notesSlide113.xml"/><Relationship Id="rId2" Type="http://schemas.openxmlformats.org/officeDocument/2006/relationships/slideLayout" Target="../slideLayouts/slideLayout2.xml"/><Relationship Id="rId1" Type="http://schemas.openxmlformats.org/officeDocument/2006/relationships/tags" Target="../tags/tag272.xml"/></Relationships>
</file>

<file path=ppt/slides/_rels/slide114.xml.rels><?xml version="1.0" encoding="UTF-8" standalone="yes"?>
<Relationships xmlns="http://schemas.openxmlformats.org/package/2006/relationships"><Relationship Id="rId3" Type="http://schemas.openxmlformats.org/officeDocument/2006/relationships/notesSlide" Target="../notesSlides/notesSlide114.xml"/><Relationship Id="rId2" Type="http://schemas.openxmlformats.org/officeDocument/2006/relationships/slideLayout" Target="../slideLayouts/slideLayout2.xml"/><Relationship Id="rId1" Type="http://schemas.openxmlformats.org/officeDocument/2006/relationships/tags" Target="../tags/tag273.xml"/></Relationships>
</file>

<file path=ppt/slides/_rels/slide115.xml.rels><?xml version="1.0" encoding="UTF-8" standalone="yes"?>
<Relationships xmlns="http://schemas.openxmlformats.org/package/2006/relationships"><Relationship Id="rId3" Type="http://schemas.openxmlformats.org/officeDocument/2006/relationships/notesSlide" Target="../notesSlides/notesSlide115.xml"/><Relationship Id="rId2" Type="http://schemas.openxmlformats.org/officeDocument/2006/relationships/slideLayout" Target="../slideLayouts/slideLayout2.xml"/><Relationship Id="rId1" Type="http://schemas.openxmlformats.org/officeDocument/2006/relationships/tags" Target="../tags/tag274.xml"/></Relationships>
</file>

<file path=ppt/slides/_rels/slide116.xml.rels><?xml version="1.0" encoding="UTF-8" standalone="yes"?>
<Relationships xmlns="http://schemas.openxmlformats.org/package/2006/relationships"><Relationship Id="rId3" Type="http://schemas.openxmlformats.org/officeDocument/2006/relationships/notesSlide" Target="../notesSlides/notesSlide116.xml"/><Relationship Id="rId2" Type="http://schemas.openxmlformats.org/officeDocument/2006/relationships/slideLayout" Target="../slideLayouts/slideLayout2.xml"/><Relationship Id="rId1" Type="http://schemas.openxmlformats.org/officeDocument/2006/relationships/tags" Target="../tags/tag275.xml"/></Relationships>
</file>

<file path=ppt/slides/_rels/slide117.xml.rels><?xml version="1.0" encoding="UTF-8" standalone="yes"?>
<Relationships xmlns="http://schemas.openxmlformats.org/package/2006/relationships"><Relationship Id="rId3" Type="http://schemas.openxmlformats.org/officeDocument/2006/relationships/notesSlide" Target="../notesSlides/notesSlide117.xml"/><Relationship Id="rId2" Type="http://schemas.openxmlformats.org/officeDocument/2006/relationships/slideLayout" Target="../slideLayouts/slideLayout2.xml"/><Relationship Id="rId1" Type="http://schemas.openxmlformats.org/officeDocument/2006/relationships/tags" Target="../tags/tag276.xml"/></Relationships>
</file>

<file path=ppt/slides/_rels/slide118.xml.rels><?xml version="1.0" encoding="UTF-8" standalone="yes"?>
<Relationships xmlns="http://schemas.openxmlformats.org/package/2006/relationships"><Relationship Id="rId3" Type="http://schemas.openxmlformats.org/officeDocument/2006/relationships/notesSlide" Target="../notesSlides/notesSlide118.xml"/><Relationship Id="rId2" Type="http://schemas.openxmlformats.org/officeDocument/2006/relationships/slideLayout" Target="../slideLayouts/slideLayout2.xml"/><Relationship Id="rId1" Type="http://schemas.openxmlformats.org/officeDocument/2006/relationships/tags" Target="../tags/tag277.xml"/></Relationships>
</file>

<file path=ppt/slides/_rels/slide119.xml.rels><?xml version="1.0" encoding="UTF-8" standalone="yes"?>
<Relationships xmlns="http://schemas.openxmlformats.org/package/2006/relationships"><Relationship Id="rId3" Type="http://schemas.openxmlformats.org/officeDocument/2006/relationships/notesSlide" Target="../notesSlides/notesSlide119.xml"/><Relationship Id="rId2" Type="http://schemas.openxmlformats.org/officeDocument/2006/relationships/slideLayout" Target="../slideLayouts/slideLayout2.xml"/><Relationship Id="rId1" Type="http://schemas.openxmlformats.org/officeDocument/2006/relationships/tags" Target="../tags/tag278.xml"/></Relationships>
</file>

<file path=ppt/slides/_rels/slide12.xml.rels><?xml version="1.0" encoding="UTF-8" standalone="yes"?>
<Relationships xmlns="http://schemas.openxmlformats.org/package/2006/relationships"><Relationship Id="rId3" Type="http://schemas.openxmlformats.org/officeDocument/2006/relationships/notesSlide" Target="../notesSlides/notesSlide12.xml"/><Relationship Id="rId2" Type="http://schemas.openxmlformats.org/officeDocument/2006/relationships/slideLayout" Target="../slideLayouts/slideLayout2.xml"/><Relationship Id="rId1" Type="http://schemas.openxmlformats.org/officeDocument/2006/relationships/tags" Target="../tags/tag13.xml"/></Relationships>
</file>

<file path=ppt/slides/_rels/slide120.xml.rels><?xml version="1.0" encoding="UTF-8" standalone="yes"?>
<Relationships xmlns="http://schemas.openxmlformats.org/package/2006/relationships"><Relationship Id="rId3" Type="http://schemas.openxmlformats.org/officeDocument/2006/relationships/notesSlide" Target="../notesSlides/notesSlide120.xml"/><Relationship Id="rId2" Type="http://schemas.openxmlformats.org/officeDocument/2006/relationships/slideLayout" Target="../slideLayouts/slideLayout2.xml"/><Relationship Id="rId1" Type="http://schemas.openxmlformats.org/officeDocument/2006/relationships/tags" Target="../tags/tag279.xml"/></Relationships>
</file>

<file path=ppt/slides/_rels/slide121.xml.rels><?xml version="1.0" encoding="UTF-8" standalone="yes"?>
<Relationships xmlns="http://schemas.openxmlformats.org/package/2006/relationships"><Relationship Id="rId3" Type="http://schemas.openxmlformats.org/officeDocument/2006/relationships/notesSlide" Target="../notesSlides/notesSlide121.xml"/><Relationship Id="rId2" Type="http://schemas.openxmlformats.org/officeDocument/2006/relationships/slideLayout" Target="../slideLayouts/slideLayout2.xml"/><Relationship Id="rId1" Type="http://schemas.openxmlformats.org/officeDocument/2006/relationships/tags" Target="../tags/tag280.xml"/><Relationship Id="rId4" Type="http://schemas.openxmlformats.org/officeDocument/2006/relationships/chart" Target="../charts/chart15.xml"/></Relationships>
</file>

<file path=ppt/slides/_rels/slide122.xml.rels><?xml version="1.0" encoding="UTF-8" standalone="yes"?>
<Relationships xmlns="http://schemas.openxmlformats.org/package/2006/relationships"><Relationship Id="rId3" Type="http://schemas.openxmlformats.org/officeDocument/2006/relationships/notesSlide" Target="../notesSlides/notesSlide122.xml"/><Relationship Id="rId2" Type="http://schemas.openxmlformats.org/officeDocument/2006/relationships/slideLayout" Target="../slideLayouts/slideLayout2.xml"/><Relationship Id="rId1" Type="http://schemas.openxmlformats.org/officeDocument/2006/relationships/tags" Target="../tags/tag281.xml"/></Relationships>
</file>

<file path=ppt/slides/_rels/slide123.xml.rels><?xml version="1.0" encoding="UTF-8" standalone="yes"?>
<Relationships xmlns="http://schemas.openxmlformats.org/package/2006/relationships"><Relationship Id="rId3" Type="http://schemas.openxmlformats.org/officeDocument/2006/relationships/notesSlide" Target="../notesSlides/notesSlide123.xml"/><Relationship Id="rId2" Type="http://schemas.openxmlformats.org/officeDocument/2006/relationships/slideLayout" Target="../slideLayouts/slideLayout2.xml"/><Relationship Id="rId1" Type="http://schemas.openxmlformats.org/officeDocument/2006/relationships/tags" Target="../tags/tag282.xml"/></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124.xml"/><Relationship Id="rId2" Type="http://schemas.openxmlformats.org/officeDocument/2006/relationships/slideLayout" Target="../slideLayouts/slideLayout2.xml"/><Relationship Id="rId1" Type="http://schemas.openxmlformats.org/officeDocument/2006/relationships/tags" Target="../tags/tag283.xml"/></Relationships>
</file>

<file path=ppt/slides/_rels/slide125.xml.rels><?xml version="1.0" encoding="UTF-8" standalone="yes"?>
<Relationships xmlns="http://schemas.openxmlformats.org/package/2006/relationships"><Relationship Id="rId3" Type="http://schemas.openxmlformats.org/officeDocument/2006/relationships/notesSlide" Target="../notesSlides/notesSlide125.xml"/><Relationship Id="rId2" Type="http://schemas.openxmlformats.org/officeDocument/2006/relationships/slideLayout" Target="../slideLayouts/slideLayout2.xml"/><Relationship Id="rId1" Type="http://schemas.openxmlformats.org/officeDocument/2006/relationships/tags" Target="../tags/tag284.xml"/></Relationships>
</file>

<file path=ppt/slides/_rels/slide126.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4.xml"/><Relationship Id="rId1" Type="http://schemas.openxmlformats.org/officeDocument/2006/relationships/tags" Target="../tags/tag285.xml"/></Relationships>
</file>

<file path=ppt/slides/_rels/slide127.xml.rels><?xml version="1.0" encoding="UTF-8" standalone="yes"?>
<Relationships xmlns="http://schemas.openxmlformats.org/package/2006/relationships"><Relationship Id="rId3" Type="http://schemas.openxmlformats.org/officeDocument/2006/relationships/notesSlide" Target="../notesSlides/notesSlide127.xml"/><Relationship Id="rId2" Type="http://schemas.openxmlformats.org/officeDocument/2006/relationships/slideLayout" Target="../slideLayouts/slideLayout2.xml"/><Relationship Id="rId1" Type="http://schemas.openxmlformats.org/officeDocument/2006/relationships/tags" Target="../tags/tag286.xml"/></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2.xml"/><Relationship Id="rId1" Type="http://schemas.openxmlformats.org/officeDocument/2006/relationships/tags" Target="../tags/tag287.xml"/></Relationships>
</file>

<file path=ppt/slides/_rels/slide129.xml.rels><?xml version="1.0" encoding="UTF-8" standalone="yes"?>
<Relationships xmlns="http://schemas.openxmlformats.org/package/2006/relationships"><Relationship Id="rId3" Type="http://schemas.openxmlformats.org/officeDocument/2006/relationships/notesSlide" Target="../notesSlides/notesSlide129.xml"/><Relationship Id="rId2" Type="http://schemas.openxmlformats.org/officeDocument/2006/relationships/slideLayout" Target="../slideLayouts/slideLayout2.xml"/><Relationship Id="rId1" Type="http://schemas.openxmlformats.org/officeDocument/2006/relationships/tags" Target="../tags/tag288.xml"/><Relationship Id="rId4" Type="http://schemas.openxmlformats.org/officeDocument/2006/relationships/image" Target="../media/image5.png"/></Relationships>
</file>

<file path=ppt/slides/_rels/slide13.xml.rels><?xml version="1.0" encoding="UTF-8" standalone="yes"?>
<Relationships xmlns="http://schemas.openxmlformats.org/package/2006/relationships"><Relationship Id="rId3" Type="http://schemas.openxmlformats.org/officeDocument/2006/relationships/notesSlide" Target="../notesSlides/notesSlide13.xml"/><Relationship Id="rId2" Type="http://schemas.openxmlformats.org/officeDocument/2006/relationships/slideLayout" Target="../slideLayouts/slideLayout2.xml"/><Relationship Id="rId1" Type="http://schemas.openxmlformats.org/officeDocument/2006/relationships/tags" Target="../tags/tag14.xml"/></Relationships>
</file>

<file path=ppt/slides/_rels/slide130.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2.xml"/><Relationship Id="rId1" Type="http://schemas.openxmlformats.org/officeDocument/2006/relationships/tags" Target="../tags/tag289.xml"/></Relationships>
</file>

<file path=ppt/slides/_rels/slide131.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2.xml"/><Relationship Id="rId1" Type="http://schemas.openxmlformats.org/officeDocument/2006/relationships/tags" Target="../tags/tag290.xml"/></Relationships>
</file>

<file path=ppt/slides/_rels/slide132.xml.rels><?xml version="1.0" encoding="UTF-8" standalone="yes"?>
<Relationships xmlns="http://schemas.openxmlformats.org/package/2006/relationships"><Relationship Id="rId3" Type="http://schemas.openxmlformats.org/officeDocument/2006/relationships/notesSlide" Target="../notesSlides/notesSlide132.xml"/><Relationship Id="rId2" Type="http://schemas.openxmlformats.org/officeDocument/2006/relationships/slideLayout" Target="../slideLayouts/slideLayout2.xml"/><Relationship Id="rId1" Type="http://schemas.openxmlformats.org/officeDocument/2006/relationships/tags" Target="../tags/tag291.xml"/></Relationships>
</file>

<file path=ppt/slides/_rels/slide133.xml.rels><?xml version="1.0" encoding="UTF-8" standalone="yes"?>
<Relationships xmlns="http://schemas.openxmlformats.org/package/2006/relationships"><Relationship Id="rId3" Type="http://schemas.openxmlformats.org/officeDocument/2006/relationships/notesSlide" Target="../notesSlides/notesSlide133.xml"/><Relationship Id="rId2" Type="http://schemas.openxmlformats.org/officeDocument/2006/relationships/slideLayout" Target="../slideLayouts/slideLayout2.xml"/><Relationship Id="rId1" Type="http://schemas.openxmlformats.org/officeDocument/2006/relationships/tags" Target="../tags/tag292.xml"/></Relationships>
</file>

<file path=ppt/slides/_rels/slide134.xml.rels><?xml version="1.0" encoding="UTF-8" standalone="yes"?>
<Relationships xmlns="http://schemas.openxmlformats.org/package/2006/relationships"><Relationship Id="rId3" Type="http://schemas.openxmlformats.org/officeDocument/2006/relationships/notesSlide" Target="../notesSlides/notesSlide134.xml"/><Relationship Id="rId2" Type="http://schemas.openxmlformats.org/officeDocument/2006/relationships/slideLayout" Target="../slideLayouts/slideLayout2.xml"/><Relationship Id="rId1" Type="http://schemas.openxmlformats.org/officeDocument/2006/relationships/tags" Target="../tags/tag293.xml"/></Relationships>
</file>

<file path=ppt/slides/_rels/slide135.xml.rels><?xml version="1.0" encoding="UTF-8" standalone="yes"?>
<Relationships xmlns="http://schemas.openxmlformats.org/package/2006/relationships"><Relationship Id="rId3" Type="http://schemas.openxmlformats.org/officeDocument/2006/relationships/notesSlide" Target="../notesSlides/notesSlide135.xml"/><Relationship Id="rId2" Type="http://schemas.openxmlformats.org/officeDocument/2006/relationships/slideLayout" Target="../slideLayouts/slideLayout2.xml"/><Relationship Id="rId1" Type="http://schemas.openxmlformats.org/officeDocument/2006/relationships/tags" Target="../tags/tag294.xml"/></Relationships>
</file>

<file path=ppt/slides/_rels/slide136.xml.rels><?xml version="1.0" encoding="UTF-8" standalone="yes"?>
<Relationships xmlns="http://schemas.openxmlformats.org/package/2006/relationships"><Relationship Id="rId3" Type="http://schemas.openxmlformats.org/officeDocument/2006/relationships/notesSlide" Target="../notesSlides/notesSlide136.xml"/><Relationship Id="rId2" Type="http://schemas.openxmlformats.org/officeDocument/2006/relationships/slideLayout" Target="../slideLayouts/slideLayout2.xml"/><Relationship Id="rId1" Type="http://schemas.openxmlformats.org/officeDocument/2006/relationships/tags" Target="../tags/tag295.xml"/></Relationships>
</file>

<file path=ppt/slides/_rels/slide137.xml.rels><?xml version="1.0" encoding="UTF-8" standalone="yes"?>
<Relationships xmlns="http://schemas.openxmlformats.org/package/2006/relationships"><Relationship Id="rId3" Type="http://schemas.openxmlformats.org/officeDocument/2006/relationships/notesSlide" Target="../notesSlides/notesSlide137.xml"/><Relationship Id="rId2" Type="http://schemas.openxmlformats.org/officeDocument/2006/relationships/slideLayout" Target="../slideLayouts/slideLayout2.xml"/><Relationship Id="rId1" Type="http://schemas.openxmlformats.org/officeDocument/2006/relationships/tags" Target="../tags/tag296.xml"/></Relationships>
</file>

<file path=ppt/slides/_rels/slide138.xml.rels><?xml version="1.0" encoding="UTF-8" standalone="yes"?>
<Relationships xmlns="http://schemas.openxmlformats.org/package/2006/relationships"><Relationship Id="rId3" Type="http://schemas.openxmlformats.org/officeDocument/2006/relationships/notesSlide" Target="../notesSlides/notesSlide138.xml"/><Relationship Id="rId2" Type="http://schemas.openxmlformats.org/officeDocument/2006/relationships/slideLayout" Target="../slideLayouts/slideLayout2.xml"/><Relationship Id="rId1" Type="http://schemas.openxmlformats.org/officeDocument/2006/relationships/tags" Target="../tags/tag297.xml"/></Relationships>
</file>

<file path=ppt/slides/_rels/slide139.xml.rels><?xml version="1.0" encoding="UTF-8" standalone="yes"?>
<Relationships xmlns="http://schemas.openxmlformats.org/package/2006/relationships"><Relationship Id="rId3" Type="http://schemas.openxmlformats.org/officeDocument/2006/relationships/notesSlide" Target="../notesSlides/notesSlide139.xml"/><Relationship Id="rId2" Type="http://schemas.openxmlformats.org/officeDocument/2006/relationships/slideLayout" Target="../slideLayouts/slideLayout2.xml"/><Relationship Id="rId1" Type="http://schemas.openxmlformats.org/officeDocument/2006/relationships/tags" Target="../tags/tag298.xml"/></Relationships>
</file>

<file path=ppt/slides/_rels/slide14.xml.rels><?xml version="1.0" encoding="UTF-8" standalone="yes"?>
<Relationships xmlns="http://schemas.openxmlformats.org/package/2006/relationships"><Relationship Id="rId3" Type="http://schemas.openxmlformats.org/officeDocument/2006/relationships/notesSlide" Target="../notesSlides/notesSlide14.xml"/><Relationship Id="rId2" Type="http://schemas.openxmlformats.org/officeDocument/2006/relationships/slideLayout" Target="../slideLayouts/slideLayout4.xml"/><Relationship Id="rId1" Type="http://schemas.openxmlformats.org/officeDocument/2006/relationships/tags" Target="../tags/tag15.xml"/></Relationships>
</file>

<file path=ppt/slides/_rels/slide140.xml.rels><?xml version="1.0" encoding="UTF-8" standalone="yes"?>
<Relationships xmlns="http://schemas.openxmlformats.org/package/2006/relationships"><Relationship Id="rId3" Type="http://schemas.openxmlformats.org/officeDocument/2006/relationships/notesSlide" Target="../notesSlides/notesSlide140.xml"/><Relationship Id="rId2" Type="http://schemas.openxmlformats.org/officeDocument/2006/relationships/slideLayout" Target="../slideLayouts/slideLayout2.xml"/><Relationship Id="rId1" Type="http://schemas.openxmlformats.org/officeDocument/2006/relationships/tags" Target="../tags/tag299.xml"/></Relationships>
</file>

<file path=ppt/slides/_rels/slide141.xml.rels><?xml version="1.0" encoding="UTF-8" standalone="yes"?>
<Relationships xmlns="http://schemas.openxmlformats.org/package/2006/relationships"><Relationship Id="rId3" Type="http://schemas.openxmlformats.org/officeDocument/2006/relationships/notesSlide" Target="../notesSlides/notesSlide141.xml"/><Relationship Id="rId2" Type="http://schemas.openxmlformats.org/officeDocument/2006/relationships/slideLayout" Target="../slideLayouts/slideLayout2.xml"/><Relationship Id="rId1" Type="http://schemas.openxmlformats.org/officeDocument/2006/relationships/tags" Target="../tags/tag300.xml"/></Relationships>
</file>

<file path=ppt/slides/_rels/slide142.xml.rels><?xml version="1.0" encoding="UTF-8" standalone="yes"?>
<Relationships xmlns="http://schemas.openxmlformats.org/package/2006/relationships"><Relationship Id="rId3" Type="http://schemas.openxmlformats.org/officeDocument/2006/relationships/notesSlide" Target="../notesSlides/notesSlide142.xml"/><Relationship Id="rId2" Type="http://schemas.openxmlformats.org/officeDocument/2006/relationships/slideLayout" Target="../slideLayouts/slideLayout2.xml"/><Relationship Id="rId1" Type="http://schemas.openxmlformats.org/officeDocument/2006/relationships/tags" Target="../tags/tag301.xml"/></Relationships>
</file>

<file path=ppt/slides/_rels/slide143.xml.rels><?xml version="1.0" encoding="UTF-8" standalone="yes"?>
<Relationships xmlns="http://schemas.openxmlformats.org/package/2006/relationships"><Relationship Id="rId3" Type="http://schemas.openxmlformats.org/officeDocument/2006/relationships/notesSlide" Target="../notesSlides/notesSlide143.xml"/><Relationship Id="rId2" Type="http://schemas.openxmlformats.org/officeDocument/2006/relationships/slideLayout" Target="../slideLayouts/slideLayout2.xml"/><Relationship Id="rId1" Type="http://schemas.openxmlformats.org/officeDocument/2006/relationships/tags" Target="../tags/tag302.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44.xml"/><Relationship Id="rId2" Type="http://schemas.openxmlformats.org/officeDocument/2006/relationships/slideLayout" Target="../slideLayouts/slideLayout2.xml"/><Relationship Id="rId1" Type="http://schemas.openxmlformats.org/officeDocument/2006/relationships/tags" Target="../tags/tag303.xml"/></Relationships>
</file>

<file path=ppt/slides/_rels/slide145.xml.rels><?xml version="1.0" encoding="UTF-8" standalone="yes"?>
<Relationships xmlns="http://schemas.openxmlformats.org/package/2006/relationships"><Relationship Id="rId3" Type="http://schemas.openxmlformats.org/officeDocument/2006/relationships/notesSlide" Target="../notesSlides/notesSlide145.xml"/><Relationship Id="rId2" Type="http://schemas.openxmlformats.org/officeDocument/2006/relationships/slideLayout" Target="../slideLayouts/slideLayout2.xml"/><Relationship Id="rId1" Type="http://schemas.openxmlformats.org/officeDocument/2006/relationships/tags" Target="../tags/tag304.xml"/></Relationships>
</file>

<file path=ppt/slides/_rels/slide146.xml.rels><?xml version="1.0" encoding="UTF-8" standalone="yes"?>
<Relationships xmlns="http://schemas.openxmlformats.org/package/2006/relationships"><Relationship Id="rId3" Type="http://schemas.openxmlformats.org/officeDocument/2006/relationships/notesSlide" Target="../notesSlides/notesSlide146.xml"/><Relationship Id="rId2" Type="http://schemas.openxmlformats.org/officeDocument/2006/relationships/slideLayout" Target="../slideLayouts/slideLayout2.xml"/><Relationship Id="rId1" Type="http://schemas.openxmlformats.org/officeDocument/2006/relationships/tags" Target="../tags/tag305.xml"/></Relationships>
</file>

<file path=ppt/slides/_rels/slide147.xml.rels><?xml version="1.0" encoding="UTF-8" standalone="yes"?>
<Relationships xmlns="http://schemas.openxmlformats.org/package/2006/relationships"><Relationship Id="rId3" Type="http://schemas.openxmlformats.org/officeDocument/2006/relationships/notesSlide" Target="../notesSlides/notesSlide147.xml"/><Relationship Id="rId2" Type="http://schemas.openxmlformats.org/officeDocument/2006/relationships/slideLayout" Target="../slideLayouts/slideLayout2.xml"/><Relationship Id="rId1" Type="http://schemas.openxmlformats.org/officeDocument/2006/relationships/tags" Target="../tags/tag306.xml"/></Relationships>
</file>

<file path=ppt/slides/_rels/slide148.xml.rels><?xml version="1.0" encoding="UTF-8" standalone="yes"?>
<Relationships xmlns="http://schemas.openxmlformats.org/package/2006/relationships"><Relationship Id="rId3" Type="http://schemas.openxmlformats.org/officeDocument/2006/relationships/notesSlide" Target="../notesSlides/notesSlide148.xml"/><Relationship Id="rId2" Type="http://schemas.openxmlformats.org/officeDocument/2006/relationships/slideLayout" Target="../slideLayouts/slideLayout2.xml"/><Relationship Id="rId1" Type="http://schemas.openxmlformats.org/officeDocument/2006/relationships/tags" Target="../tags/tag307.xml"/></Relationships>
</file>

<file path=ppt/slides/_rels/slide149.xml.rels><?xml version="1.0" encoding="UTF-8" standalone="yes"?>
<Relationships xmlns="http://schemas.openxmlformats.org/package/2006/relationships"><Relationship Id="rId3" Type="http://schemas.openxmlformats.org/officeDocument/2006/relationships/notesSlide" Target="../notesSlides/notesSlide149.xml"/><Relationship Id="rId2" Type="http://schemas.openxmlformats.org/officeDocument/2006/relationships/slideLayout" Target="../slideLayouts/slideLayout2.xml"/><Relationship Id="rId1" Type="http://schemas.openxmlformats.org/officeDocument/2006/relationships/tags" Target="../tags/tag308.xml"/><Relationship Id="rId4" Type="http://schemas.openxmlformats.org/officeDocument/2006/relationships/image" Target="../media/image6.png"/></Relationships>
</file>

<file path=ppt/slides/_rels/slide15.xml.rels><?xml version="1.0" encoding="UTF-8" standalone="yes"?>
<Relationships xmlns="http://schemas.openxmlformats.org/package/2006/relationships"><Relationship Id="rId8" Type="http://schemas.openxmlformats.org/officeDocument/2006/relationships/tags" Target="../tags/tag23.xml"/><Relationship Id="rId3" Type="http://schemas.openxmlformats.org/officeDocument/2006/relationships/tags" Target="../tags/tag18.xml"/><Relationship Id="rId7" Type="http://schemas.openxmlformats.org/officeDocument/2006/relationships/tags" Target="../tags/tag22.xml"/><Relationship Id="rId2" Type="http://schemas.openxmlformats.org/officeDocument/2006/relationships/tags" Target="../tags/tag17.xml"/><Relationship Id="rId1" Type="http://schemas.openxmlformats.org/officeDocument/2006/relationships/tags" Target="../tags/tag16.xml"/><Relationship Id="rId6" Type="http://schemas.openxmlformats.org/officeDocument/2006/relationships/tags" Target="../tags/tag21.xml"/><Relationship Id="rId11" Type="http://schemas.openxmlformats.org/officeDocument/2006/relationships/notesSlide" Target="../notesSlides/notesSlide15.xml"/><Relationship Id="rId5" Type="http://schemas.openxmlformats.org/officeDocument/2006/relationships/tags" Target="../tags/tag20.xml"/><Relationship Id="rId10" Type="http://schemas.openxmlformats.org/officeDocument/2006/relationships/slideLayout" Target="../slideLayouts/slideLayout2.xml"/><Relationship Id="rId4" Type="http://schemas.openxmlformats.org/officeDocument/2006/relationships/tags" Target="../tags/tag19.xml"/><Relationship Id="rId9" Type="http://schemas.openxmlformats.org/officeDocument/2006/relationships/tags" Target="../tags/tag24.xml"/></Relationships>
</file>

<file path=ppt/slides/_rels/slide150.xml.rels><?xml version="1.0" encoding="UTF-8" standalone="yes"?>
<Relationships xmlns="http://schemas.openxmlformats.org/package/2006/relationships"><Relationship Id="rId3" Type="http://schemas.openxmlformats.org/officeDocument/2006/relationships/notesSlide" Target="../notesSlides/notesSlide150.xml"/><Relationship Id="rId2" Type="http://schemas.openxmlformats.org/officeDocument/2006/relationships/slideLayout" Target="../slideLayouts/slideLayout4.xml"/><Relationship Id="rId1" Type="http://schemas.openxmlformats.org/officeDocument/2006/relationships/tags" Target="../tags/tag309.xml"/></Relationships>
</file>

<file path=ppt/slides/_rels/slide151.xml.rels><?xml version="1.0" encoding="UTF-8" standalone="yes"?>
<Relationships xmlns="http://schemas.openxmlformats.org/package/2006/relationships"><Relationship Id="rId3" Type="http://schemas.openxmlformats.org/officeDocument/2006/relationships/notesSlide" Target="../notesSlides/notesSlide151.xml"/><Relationship Id="rId2" Type="http://schemas.openxmlformats.org/officeDocument/2006/relationships/slideLayout" Target="../slideLayouts/slideLayout2.xml"/><Relationship Id="rId1" Type="http://schemas.openxmlformats.org/officeDocument/2006/relationships/tags" Target="../tags/tag310.xml"/></Relationships>
</file>

<file path=ppt/slides/_rels/slide152.xml.rels><?xml version="1.0" encoding="UTF-8" standalone="yes"?>
<Relationships xmlns="http://schemas.openxmlformats.org/package/2006/relationships"><Relationship Id="rId3" Type="http://schemas.openxmlformats.org/officeDocument/2006/relationships/notesSlide" Target="../notesSlides/notesSlide152.xml"/><Relationship Id="rId2" Type="http://schemas.openxmlformats.org/officeDocument/2006/relationships/slideLayout" Target="../slideLayouts/slideLayout2.xml"/><Relationship Id="rId1" Type="http://schemas.openxmlformats.org/officeDocument/2006/relationships/tags" Target="../tags/tag311.xml"/></Relationships>
</file>

<file path=ppt/slides/_rels/slide153.xml.rels><?xml version="1.0" encoding="UTF-8" standalone="yes"?>
<Relationships xmlns="http://schemas.openxmlformats.org/package/2006/relationships"><Relationship Id="rId3" Type="http://schemas.openxmlformats.org/officeDocument/2006/relationships/notesSlide" Target="../notesSlides/notesSlide153.xml"/><Relationship Id="rId2" Type="http://schemas.openxmlformats.org/officeDocument/2006/relationships/slideLayout" Target="../slideLayouts/slideLayout2.xml"/><Relationship Id="rId1" Type="http://schemas.openxmlformats.org/officeDocument/2006/relationships/tags" Target="../tags/tag312.xml"/></Relationships>
</file>

<file path=ppt/slides/_rels/slide154.xml.rels><?xml version="1.0" encoding="UTF-8" standalone="yes"?>
<Relationships xmlns="http://schemas.openxmlformats.org/package/2006/relationships"><Relationship Id="rId3" Type="http://schemas.openxmlformats.org/officeDocument/2006/relationships/notesSlide" Target="../notesSlides/notesSlide154.xml"/><Relationship Id="rId2" Type="http://schemas.openxmlformats.org/officeDocument/2006/relationships/slideLayout" Target="../slideLayouts/slideLayout3.xml"/><Relationship Id="rId1" Type="http://schemas.openxmlformats.org/officeDocument/2006/relationships/tags" Target="../tags/tag313.xml"/></Relationships>
</file>

<file path=ppt/slides/_rels/slide155.xml.rels><?xml version="1.0" encoding="UTF-8" standalone="yes"?>
<Relationships xmlns="http://schemas.openxmlformats.org/package/2006/relationships"><Relationship Id="rId3" Type="http://schemas.openxmlformats.org/officeDocument/2006/relationships/notesSlide" Target="../notesSlides/notesSlide155.xml"/><Relationship Id="rId2" Type="http://schemas.openxmlformats.org/officeDocument/2006/relationships/slideLayout" Target="../slideLayouts/slideLayout2.xml"/><Relationship Id="rId1" Type="http://schemas.openxmlformats.org/officeDocument/2006/relationships/tags" Target="../tags/tag314.xml"/><Relationship Id="rId4" Type="http://schemas.openxmlformats.org/officeDocument/2006/relationships/chart" Target="../charts/chart16.xml"/></Relationships>
</file>

<file path=ppt/slides/_rels/slide156.xml.rels><?xml version="1.0" encoding="UTF-8" standalone="yes"?>
<Relationships xmlns="http://schemas.openxmlformats.org/package/2006/relationships"><Relationship Id="rId3" Type="http://schemas.openxmlformats.org/officeDocument/2006/relationships/notesSlide" Target="../notesSlides/notesSlide156.xml"/><Relationship Id="rId2" Type="http://schemas.openxmlformats.org/officeDocument/2006/relationships/slideLayout" Target="../slideLayouts/slideLayout2.xml"/><Relationship Id="rId1" Type="http://schemas.openxmlformats.org/officeDocument/2006/relationships/tags" Target="../tags/tag315.xml"/></Relationships>
</file>

<file path=ppt/slides/_rels/slide157.xml.rels><?xml version="1.0" encoding="UTF-8" standalone="yes"?>
<Relationships xmlns="http://schemas.openxmlformats.org/package/2006/relationships"><Relationship Id="rId3" Type="http://schemas.openxmlformats.org/officeDocument/2006/relationships/notesSlide" Target="../notesSlides/notesSlide157.xml"/><Relationship Id="rId2" Type="http://schemas.openxmlformats.org/officeDocument/2006/relationships/slideLayout" Target="../slideLayouts/slideLayout2.xml"/><Relationship Id="rId1" Type="http://schemas.openxmlformats.org/officeDocument/2006/relationships/tags" Target="../tags/tag316.xml"/></Relationships>
</file>

<file path=ppt/slides/_rels/slide158.xml.rels><?xml version="1.0" encoding="UTF-8" standalone="yes"?>
<Relationships xmlns="http://schemas.openxmlformats.org/package/2006/relationships"><Relationship Id="rId3" Type="http://schemas.openxmlformats.org/officeDocument/2006/relationships/notesSlide" Target="../notesSlides/notesSlide158.xml"/><Relationship Id="rId2" Type="http://schemas.openxmlformats.org/officeDocument/2006/relationships/slideLayout" Target="../slideLayouts/slideLayout4.xml"/><Relationship Id="rId1" Type="http://schemas.openxmlformats.org/officeDocument/2006/relationships/tags" Target="../tags/tag317.xml"/></Relationships>
</file>

<file path=ppt/slides/_rels/slide159.xml.rels><?xml version="1.0" encoding="UTF-8" standalone="yes"?>
<Relationships xmlns="http://schemas.openxmlformats.org/package/2006/relationships"><Relationship Id="rId3" Type="http://schemas.openxmlformats.org/officeDocument/2006/relationships/notesSlide" Target="../notesSlides/notesSlide159.xml"/><Relationship Id="rId2" Type="http://schemas.openxmlformats.org/officeDocument/2006/relationships/slideLayout" Target="../slideLayouts/slideLayout2.xml"/><Relationship Id="rId1" Type="http://schemas.openxmlformats.org/officeDocument/2006/relationships/tags" Target="../tags/tag318.xml"/><Relationship Id="rId4" Type="http://schemas.openxmlformats.org/officeDocument/2006/relationships/image" Target="../media/image7.png"/></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2.xml"/><Relationship Id="rId1" Type="http://schemas.openxmlformats.org/officeDocument/2006/relationships/tags" Target="../tags/tag25.xml"/></Relationships>
</file>

<file path=ppt/slides/_rels/slide160.xml.rels><?xml version="1.0" encoding="UTF-8" standalone="yes"?>
<Relationships xmlns="http://schemas.openxmlformats.org/package/2006/relationships"><Relationship Id="rId3" Type="http://schemas.openxmlformats.org/officeDocument/2006/relationships/notesSlide" Target="../notesSlides/notesSlide160.xml"/><Relationship Id="rId2" Type="http://schemas.openxmlformats.org/officeDocument/2006/relationships/slideLayout" Target="../slideLayouts/slideLayout2.xml"/><Relationship Id="rId1" Type="http://schemas.openxmlformats.org/officeDocument/2006/relationships/tags" Target="../tags/tag319.xml"/></Relationships>
</file>

<file path=ppt/slides/_rels/slide161.xml.rels><?xml version="1.0" encoding="UTF-8" standalone="yes"?>
<Relationships xmlns="http://schemas.openxmlformats.org/package/2006/relationships"><Relationship Id="rId3" Type="http://schemas.openxmlformats.org/officeDocument/2006/relationships/notesSlide" Target="../notesSlides/notesSlide161.xml"/><Relationship Id="rId7" Type="http://schemas.openxmlformats.org/officeDocument/2006/relationships/chart" Target="../charts/chart20.xml"/><Relationship Id="rId2" Type="http://schemas.openxmlformats.org/officeDocument/2006/relationships/slideLayout" Target="../slideLayouts/slideLayout2.xml"/><Relationship Id="rId1" Type="http://schemas.openxmlformats.org/officeDocument/2006/relationships/tags" Target="../tags/tag320.xml"/><Relationship Id="rId6" Type="http://schemas.openxmlformats.org/officeDocument/2006/relationships/chart" Target="../charts/chart19.xml"/><Relationship Id="rId5" Type="http://schemas.openxmlformats.org/officeDocument/2006/relationships/chart" Target="../charts/chart18.xml"/><Relationship Id="rId4" Type="http://schemas.openxmlformats.org/officeDocument/2006/relationships/chart" Target="../charts/chart17.xml"/></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162.xml"/><Relationship Id="rId2" Type="http://schemas.openxmlformats.org/officeDocument/2006/relationships/slideLayout" Target="../slideLayouts/slideLayout2.xml"/><Relationship Id="rId1" Type="http://schemas.openxmlformats.org/officeDocument/2006/relationships/tags" Target="../tags/tag321.xml"/><Relationship Id="rId4" Type="http://schemas.openxmlformats.org/officeDocument/2006/relationships/image" Target="../media/image8.emf"/></Relationships>
</file>

<file path=ppt/slides/_rels/slide163.xml.rels><?xml version="1.0" encoding="UTF-8" standalone="yes"?>
<Relationships xmlns="http://schemas.openxmlformats.org/package/2006/relationships"><Relationship Id="rId3" Type="http://schemas.openxmlformats.org/officeDocument/2006/relationships/notesSlide" Target="../notesSlides/notesSlide163.xml"/><Relationship Id="rId2" Type="http://schemas.openxmlformats.org/officeDocument/2006/relationships/slideLayout" Target="../slideLayouts/slideLayout2.xml"/><Relationship Id="rId1" Type="http://schemas.openxmlformats.org/officeDocument/2006/relationships/tags" Target="../tags/tag322.xml"/><Relationship Id="rId4" Type="http://schemas.openxmlformats.org/officeDocument/2006/relationships/image" Target="../media/image9.emf"/></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164.xml"/><Relationship Id="rId2" Type="http://schemas.openxmlformats.org/officeDocument/2006/relationships/slideLayout" Target="../slideLayouts/slideLayout2.xml"/><Relationship Id="rId1" Type="http://schemas.openxmlformats.org/officeDocument/2006/relationships/tags" Target="../tags/tag323.xml"/></Relationships>
</file>

<file path=ppt/slides/_rels/slide165.xml.rels><?xml version="1.0" encoding="UTF-8" standalone="yes"?>
<Relationships xmlns="http://schemas.openxmlformats.org/package/2006/relationships"><Relationship Id="rId3" Type="http://schemas.openxmlformats.org/officeDocument/2006/relationships/notesSlide" Target="../notesSlides/notesSlide165.xml"/><Relationship Id="rId2" Type="http://schemas.openxmlformats.org/officeDocument/2006/relationships/slideLayout" Target="../slideLayouts/slideLayout2.xml"/><Relationship Id="rId1" Type="http://schemas.openxmlformats.org/officeDocument/2006/relationships/tags" Target="../tags/tag324.xml"/></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166.xml"/><Relationship Id="rId2" Type="http://schemas.openxmlformats.org/officeDocument/2006/relationships/slideLayout" Target="../slideLayouts/slideLayout5.xml"/><Relationship Id="rId1" Type="http://schemas.openxmlformats.org/officeDocument/2006/relationships/tags" Target="../tags/tag325.xml"/><Relationship Id="rId4" Type="http://schemas.openxmlformats.org/officeDocument/2006/relationships/hyperlink" Target="http://www.pwc.com/structure" TargetMode="External"/></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2.xml"/><Relationship Id="rId1" Type="http://schemas.openxmlformats.org/officeDocument/2006/relationships/tags" Target="../tags/tag26.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2.xml"/><Relationship Id="rId1" Type="http://schemas.openxmlformats.org/officeDocument/2006/relationships/tags" Target="../tags/tag27.xml"/></Relationships>
</file>

<file path=ppt/slides/_rels/slide19.xml.rels><?xml version="1.0" encoding="UTF-8" standalone="yes"?>
<Relationships xmlns="http://schemas.openxmlformats.org/package/2006/relationships"><Relationship Id="rId3" Type="http://schemas.openxmlformats.org/officeDocument/2006/relationships/notesSlide" Target="../notesSlides/notesSlide19.xml"/><Relationship Id="rId2" Type="http://schemas.openxmlformats.org/officeDocument/2006/relationships/slideLayout" Target="../slideLayouts/slideLayout2.xml"/><Relationship Id="rId1" Type="http://schemas.openxmlformats.org/officeDocument/2006/relationships/tags" Target="../tags/tag28.xml"/></Relationships>
</file>

<file path=ppt/slides/_rels/slide2.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2.xml"/><Relationship Id="rId1" Type="http://schemas.openxmlformats.org/officeDocument/2006/relationships/tags" Target="../tags/tag3.xml"/></Relationships>
</file>

<file path=ppt/slides/_rels/slide20.xml.rels><?xml version="1.0" encoding="UTF-8" standalone="yes"?>
<Relationships xmlns="http://schemas.openxmlformats.org/package/2006/relationships"><Relationship Id="rId3" Type="http://schemas.openxmlformats.org/officeDocument/2006/relationships/notesSlide" Target="../notesSlides/notesSlide20.xml"/><Relationship Id="rId2" Type="http://schemas.openxmlformats.org/officeDocument/2006/relationships/slideLayout" Target="../slideLayouts/slideLayout2.xml"/><Relationship Id="rId1" Type="http://schemas.openxmlformats.org/officeDocument/2006/relationships/tags" Target="../tags/tag29.xml"/></Relationships>
</file>

<file path=ppt/slides/_rels/slide21.xml.rels><?xml version="1.0" encoding="UTF-8" standalone="yes"?>
<Relationships xmlns="http://schemas.openxmlformats.org/package/2006/relationships"><Relationship Id="rId3" Type="http://schemas.openxmlformats.org/officeDocument/2006/relationships/notesSlide" Target="../notesSlides/notesSlide21.xml"/><Relationship Id="rId2" Type="http://schemas.openxmlformats.org/officeDocument/2006/relationships/slideLayout" Target="../slideLayouts/slideLayout2.xml"/><Relationship Id="rId1" Type="http://schemas.openxmlformats.org/officeDocument/2006/relationships/tags" Target="../tags/tag30.xml"/></Relationships>
</file>

<file path=ppt/slides/_rels/slide22.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2.xml"/><Relationship Id="rId1" Type="http://schemas.openxmlformats.org/officeDocument/2006/relationships/tags" Target="../tags/tag31.xml"/></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2.xml"/><Relationship Id="rId1" Type="http://schemas.openxmlformats.org/officeDocument/2006/relationships/tags" Target="../tags/tag32.xml"/></Relationships>
</file>

<file path=ppt/slides/_rels/slide24.xml.rels><?xml version="1.0" encoding="UTF-8" standalone="yes"?>
<Relationships xmlns="http://schemas.openxmlformats.org/package/2006/relationships"><Relationship Id="rId3" Type="http://schemas.openxmlformats.org/officeDocument/2006/relationships/notesSlide" Target="../notesSlides/notesSlide24.xml"/><Relationship Id="rId2" Type="http://schemas.openxmlformats.org/officeDocument/2006/relationships/slideLayout" Target="../slideLayouts/slideLayout2.xml"/><Relationship Id="rId1" Type="http://schemas.openxmlformats.org/officeDocument/2006/relationships/tags" Target="../tags/tag33.xml"/></Relationships>
</file>

<file path=ppt/slides/_rels/slide25.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2.xml"/><Relationship Id="rId1" Type="http://schemas.openxmlformats.org/officeDocument/2006/relationships/tags" Target="../tags/tag34.xml"/></Relationships>
</file>

<file path=ppt/slides/_rels/slide26.xml.rels><?xml version="1.0" encoding="UTF-8" standalone="yes"?>
<Relationships xmlns="http://schemas.openxmlformats.org/package/2006/relationships"><Relationship Id="rId3" Type="http://schemas.openxmlformats.org/officeDocument/2006/relationships/notesSlide" Target="../notesSlides/notesSlide26.xml"/><Relationship Id="rId2" Type="http://schemas.openxmlformats.org/officeDocument/2006/relationships/slideLayout" Target="../slideLayouts/slideLayout2.xml"/><Relationship Id="rId1" Type="http://schemas.openxmlformats.org/officeDocument/2006/relationships/tags" Target="../tags/tag35.xml"/></Relationships>
</file>

<file path=ppt/slides/_rels/slide27.xml.rels><?xml version="1.0" encoding="UTF-8" standalone="yes"?>
<Relationships xmlns="http://schemas.openxmlformats.org/package/2006/relationships"><Relationship Id="rId13" Type="http://schemas.openxmlformats.org/officeDocument/2006/relationships/tags" Target="../tags/tag48.xml"/><Relationship Id="rId18" Type="http://schemas.openxmlformats.org/officeDocument/2006/relationships/tags" Target="../tags/tag53.xml"/><Relationship Id="rId26" Type="http://schemas.openxmlformats.org/officeDocument/2006/relationships/tags" Target="../tags/tag61.xml"/><Relationship Id="rId39" Type="http://schemas.openxmlformats.org/officeDocument/2006/relationships/tags" Target="../tags/tag74.xml"/><Relationship Id="rId3" Type="http://schemas.openxmlformats.org/officeDocument/2006/relationships/tags" Target="../tags/tag38.xml"/><Relationship Id="rId21" Type="http://schemas.openxmlformats.org/officeDocument/2006/relationships/tags" Target="../tags/tag56.xml"/><Relationship Id="rId34" Type="http://schemas.openxmlformats.org/officeDocument/2006/relationships/tags" Target="../tags/tag69.xml"/><Relationship Id="rId42" Type="http://schemas.openxmlformats.org/officeDocument/2006/relationships/tags" Target="../tags/tag77.xml"/><Relationship Id="rId47" Type="http://schemas.openxmlformats.org/officeDocument/2006/relationships/tags" Target="../tags/tag82.xml"/><Relationship Id="rId50" Type="http://schemas.openxmlformats.org/officeDocument/2006/relationships/tags" Target="../tags/tag85.xml"/><Relationship Id="rId7" Type="http://schemas.openxmlformats.org/officeDocument/2006/relationships/tags" Target="../tags/tag42.xml"/><Relationship Id="rId12" Type="http://schemas.openxmlformats.org/officeDocument/2006/relationships/tags" Target="../tags/tag47.xml"/><Relationship Id="rId17" Type="http://schemas.openxmlformats.org/officeDocument/2006/relationships/tags" Target="../tags/tag52.xml"/><Relationship Id="rId25" Type="http://schemas.openxmlformats.org/officeDocument/2006/relationships/tags" Target="../tags/tag60.xml"/><Relationship Id="rId33" Type="http://schemas.openxmlformats.org/officeDocument/2006/relationships/tags" Target="../tags/tag68.xml"/><Relationship Id="rId38" Type="http://schemas.openxmlformats.org/officeDocument/2006/relationships/tags" Target="../tags/tag73.xml"/><Relationship Id="rId46" Type="http://schemas.openxmlformats.org/officeDocument/2006/relationships/tags" Target="../tags/tag81.xml"/><Relationship Id="rId2" Type="http://schemas.openxmlformats.org/officeDocument/2006/relationships/tags" Target="../tags/tag37.xml"/><Relationship Id="rId16" Type="http://schemas.openxmlformats.org/officeDocument/2006/relationships/tags" Target="../tags/tag51.xml"/><Relationship Id="rId20" Type="http://schemas.openxmlformats.org/officeDocument/2006/relationships/tags" Target="../tags/tag55.xml"/><Relationship Id="rId29" Type="http://schemas.openxmlformats.org/officeDocument/2006/relationships/tags" Target="../tags/tag64.xml"/><Relationship Id="rId41" Type="http://schemas.openxmlformats.org/officeDocument/2006/relationships/tags" Target="../tags/tag76.xml"/><Relationship Id="rId1" Type="http://schemas.openxmlformats.org/officeDocument/2006/relationships/tags" Target="../tags/tag36.xml"/><Relationship Id="rId6" Type="http://schemas.openxmlformats.org/officeDocument/2006/relationships/tags" Target="../tags/tag41.xml"/><Relationship Id="rId11" Type="http://schemas.openxmlformats.org/officeDocument/2006/relationships/tags" Target="../tags/tag46.xml"/><Relationship Id="rId24" Type="http://schemas.openxmlformats.org/officeDocument/2006/relationships/tags" Target="../tags/tag59.xml"/><Relationship Id="rId32" Type="http://schemas.openxmlformats.org/officeDocument/2006/relationships/tags" Target="../tags/tag67.xml"/><Relationship Id="rId37" Type="http://schemas.openxmlformats.org/officeDocument/2006/relationships/tags" Target="../tags/tag72.xml"/><Relationship Id="rId40" Type="http://schemas.openxmlformats.org/officeDocument/2006/relationships/tags" Target="../tags/tag75.xml"/><Relationship Id="rId45" Type="http://schemas.openxmlformats.org/officeDocument/2006/relationships/tags" Target="../tags/tag80.xml"/><Relationship Id="rId5" Type="http://schemas.openxmlformats.org/officeDocument/2006/relationships/tags" Target="../tags/tag40.xml"/><Relationship Id="rId15" Type="http://schemas.openxmlformats.org/officeDocument/2006/relationships/tags" Target="../tags/tag50.xml"/><Relationship Id="rId23" Type="http://schemas.openxmlformats.org/officeDocument/2006/relationships/tags" Target="../tags/tag58.xml"/><Relationship Id="rId28" Type="http://schemas.openxmlformats.org/officeDocument/2006/relationships/tags" Target="../tags/tag63.xml"/><Relationship Id="rId36" Type="http://schemas.openxmlformats.org/officeDocument/2006/relationships/tags" Target="../tags/tag71.xml"/><Relationship Id="rId49" Type="http://schemas.openxmlformats.org/officeDocument/2006/relationships/tags" Target="../tags/tag84.xml"/><Relationship Id="rId10" Type="http://schemas.openxmlformats.org/officeDocument/2006/relationships/tags" Target="../tags/tag45.xml"/><Relationship Id="rId19" Type="http://schemas.openxmlformats.org/officeDocument/2006/relationships/tags" Target="../tags/tag54.xml"/><Relationship Id="rId31" Type="http://schemas.openxmlformats.org/officeDocument/2006/relationships/tags" Target="../tags/tag66.xml"/><Relationship Id="rId44" Type="http://schemas.openxmlformats.org/officeDocument/2006/relationships/tags" Target="../tags/tag79.xml"/><Relationship Id="rId52" Type="http://schemas.openxmlformats.org/officeDocument/2006/relationships/notesSlide" Target="../notesSlides/notesSlide27.xml"/><Relationship Id="rId4" Type="http://schemas.openxmlformats.org/officeDocument/2006/relationships/tags" Target="../tags/tag39.xml"/><Relationship Id="rId9" Type="http://schemas.openxmlformats.org/officeDocument/2006/relationships/tags" Target="../tags/tag44.xml"/><Relationship Id="rId14" Type="http://schemas.openxmlformats.org/officeDocument/2006/relationships/tags" Target="../tags/tag49.xml"/><Relationship Id="rId22" Type="http://schemas.openxmlformats.org/officeDocument/2006/relationships/tags" Target="../tags/tag57.xml"/><Relationship Id="rId27" Type="http://schemas.openxmlformats.org/officeDocument/2006/relationships/tags" Target="../tags/tag62.xml"/><Relationship Id="rId30" Type="http://schemas.openxmlformats.org/officeDocument/2006/relationships/tags" Target="../tags/tag65.xml"/><Relationship Id="rId35" Type="http://schemas.openxmlformats.org/officeDocument/2006/relationships/tags" Target="../tags/tag70.xml"/><Relationship Id="rId43" Type="http://schemas.openxmlformats.org/officeDocument/2006/relationships/tags" Target="../tags/tag78.xml"/><Relationship Id="rId48" Type="http://schemas.openxmlformats.org/officeDocument/2006/relationships/tags" Target="../tags/tag83.xml"/><Relationship Id="rId8" Type="http://schemas.openxmlformats.org/officeDocument/2006/relationships/tags" Target="../tags/tag43.xml"/><Relationship Id="rId5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8" Type="http://schemas.openxmlformats.org/officeDocument/2006/relationships/tags" Target="../tags/tag93.xml"/><Relationship Id="rId3" Type="http://schemas.openxmlformats.org/officeDocument/2006/relationships/tags" Target="../tags/tag88.xml"/><Relationship Id="rId7" Type="http://schemas.openxmlformats.org/officeDocument/2006/relationships/tags" Target="../tags/tag92.xml"/><Relationship Id="rId2" Type="http://schemas.openxmlformats.org/officeDocument/2006/relationships/tags" Target="../tags/tag87.xml"/><Relationship Id="rId1" Type="http://schemas.openxmlformats.org/officeDocument/2006/relationships/tags" Target="../tags/tag86.xml"/><Relationship Id="rId6" Type="http://schemas.openxmlformats.org/officeDocument/2006/relationships/tags" Target="../tags/tag91.xml"/><Relationship Id="rId5" Type="http://schemas.openxmlformats.org/officeDocument/2006/relationships/tags" Target="../tags/tag90.xml"/><Relationship Id="rId10" Type="http://schemas.openxmlformats.org/officeDocument/2006/relationships/notesSlide" Target="../notesSlides/notesSlide28.xml"/><Relationship Id="rId4" Type="http://schemas.openxmlformats.org/officeDocument/2006/relationships/tags" Target="../tags/tag89.xml"/><Relationship Id="rId9"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8" Type="http://schemas.openxmlformats.org/officeDocument/2006/relationships/tags" Target="../tags/tag101.xml"/><Relationship Id="rId13" Type="http://schemas.openxmlformats.org/officeDocument/2006/relationships/notesSlide" Target="../notesSlides/notesSlide29.xml"/><Relationship Id="rId3" Type="http://schemas.openxmlformats.org/officeDocument/2006/relationships/tags" Target="../tags/tag96.xml"/><Relationship Id="rId7" Type="http://schemas.openxmlformats.org/officeDocument/2006/relationships/tags" Target="../tags/tag100.xml"/><Relationship Id="rId12" Type="http://schemas.openxmlformats.org/officeDocument/2006/relationships/slideLayout" Target="../slideLayouts/slideLayout2.xml"/><Relationship Id="rId2" Type="http://schemas.openxmlformats.org/officeDocument/2006/relationships/tags" Target="../tags/tag95.xml"/><Relationship Id="rId1" Type="http://schemas.openxmlformats.org/officeDocument/2006/relationships/tags" Target="../tags/tag94.xml"/><Relationship Id="rId6" Type="http://schemas.openxmlformats.org/officeDocument/2006/relationships/tags" Target="../tags/tag99.xml"/><Relationship Id="rId11" Type="http://schemas.openxmlformats.org/officeDocument/2006/relationships/tags" Target="../tags/tag104.xml"/><Relationship Id="rId5" Type="http://schemas.openxmlformats.org/officeDocument/2006/relationships/tags" Target="../tags/tag98.xml"/><Relationship Id="rId10" Type="http://schemas.openxmlformats.org/officeDocument/2006/relationships/tags" Target="../tags/tag103.xml"/><Relationship Id="rId4" Type="http://schemas.openxmlformats.org/officeDocument/2006/relationships/tags" Target="../tags/tag97.xml"/><Relationship Id="rId9" Type="http://schemas.openxmlformats.org/officeDocument/2006/relationships/tags" Target="../tags/tag102.xml"/></Relationships>
</file>

<file path=ppt/slides/_rels/slide3.xml.rels><?xml version="1.0" encoding="UTF-8" standalone="yes"?>
<Relationships xmlns="http://schemas.openxmlformats.org/package/2006/relationships"><Relationship Id="rId3" Type="http://schemas.openxmlformats.org/officeDocument/2006/relationships/notesSlide" Target="../notesSlides/notesSlide3.xml"/><Relationship Id="rId2" Type="http://schemas.openxmlformats.org/officeDocument/2006/relationships/slideLayout" Target="../slideLayouts/slideLayout2.xml"/><Relationship Id="rId1" Type="http://schemas.openxmlformats.org/officeDocument/2006/relationships/tags" Target="../tags/tag4.xml"/></Relationships>
</file>

<file path=ppt/slides/_rels/slide30.xml.rels><?xml version="1.0" encoding="UTF-8" standalone="yes"?>
<Relationships xmlns="http://schemas.openxmlformats.org/package/2006/relationships"><Relationship Id="rId3" Type="http://schemas.openxmlformats.org/officeDocument/2006/relationships/tags" Target="../tags/tag107.xml"/><Relationship Id="rId2" Type="http://schemas.openxmlformats.org/officeDocument/2006/relationships/tags" Target="../tags/tag106.xml"/><Relationship Id="rId1" Type="http://schemas.openxmlformats.org/officeDocument/2006/relationships/tags" Target="../tags/tag105.xml"/><Relationship Id="rId6" Type="http://schemas.openxmlformats.org/officeDocument/2006/relationships/notesSlide" Target="../notesSlides/notesSlide30.xml"/><Relationship Id="rId5" Type="http://schemas.openxmlformats.org/officeDocument/2006/relationships/slideLayout" Target="../slideLayouts/slideLayout2.xml"/><Relationship Id="rId4" Type="http://schemas.openxmlformats.org/officeDocument/2006/relationships/tags" Target="../tags/tag108.xml"/></Relationships>
</file>

<file path=ppt/slides/_rels/slide31.xml.rels><?xml version="1.0" encoding="UTF-8" standalone="yes"?>
<Relationships xmlns="http://schemas.openxmlformats.org/package/2006/relationships"><Relationship Id="rId3" Type="http://schemas.openxmlformats.org/officeDocument/2006/relationships/notesSlide" Target="../notesSlides/notesSlide31.xml"/><Relationship Id="rId2" Type="http://schemas.openxmlformats.org/officeDocument/2006/relationships/slideLayout" Target="../slideLayouts/slideLayout2.xml"/><Relationship Id="rId1" Type="http://schemas.openxmlformats.org/officeDocument/2006/relationships/tags" Target="../tags/tag109.xml"/></Relationships>
</file>

<file path=ppt/slides/_rels/slide32.xml.rels><?xml version="1.0" encoding="UTF-8" standalone="yes"?>
<Relationships xmlns="http://schemas.openxmlformats.org/package/2006/relationships"><Relationship Id="rId3" Type="http://schemas.openxmlformats.org/officeDocument/2006/relationships/notesSlide" Target="../notesSlides/notesSlide32.xml"/><Relationship Id="rId2" Type="http://schemas.openxmlformats.org/officeDocument/2006/relationships/slideLayout" Target="../slideLayouts/slideLayout2.xml"/><Relationship Id="rId1" Type="http://schemas.openxmlformats.org/officeDocument/2006/relationships/tags" Target="../tags/tag110.xml"/></Relationships>
</file>

<file path=ppt/slides/_rels/slide33.xml.rels><?xml version="1.0" encoding="UTF-8" standalone="yes"?>
<Relationships xmlns="http://schemas.openxmlformats.org/package/2006/relationships"><Relationship Id="rId3" Type="http://schemas.openxmlformats.org/officeDocument/2006/relationships/notesSlide" Target="../notesSlides/notesSlide33.xml"/><Relationship Id="rId2" Type="http://schemas.openxmlformats.org/officeDocument/2006/relationships/slideLayout" Target="../slideLayouts/slideLayout2.xml"/><Relationship Id="rId1" Type="http://schemas.openxmlformats.org/officeDocument/2006/relationships/tags" Target="../tags/tag111.xml"/></Relationships>
</file>

<file path=ppt/slides/_rels/slide34.xml.rels><?xml version="1.0" encoding="UTF-8" standalone="yes"?>
<Relationships xmlns="http://schemas.openxmlformats.org/package/2006/relationships"><Relationship Id="rId3" Type="http://schemas.openxmlformats.org/officeDocument/2006/relationships/notesSlide" Target="../notesSlides/notesSlide34.xml"/><Relationship Id="rId2" Type="http://schemas.openxmlformats.org/officeDocument/2006/relationships/slideLayout" Target="../slideLayouts/slideLayout2.xml"/><Relationship Id="rId1" Type="http://schemas.openxmlformats.org/officeDocument/2006/relationships/tags" Target="../tags/tag112.xml"/></Relationships>
</file>

<file path=ppt/slides/_rels/slide35.xml.rels><?xml version="1.0" encoding="UTF-8" standalone="yes"?>
<Relationships xmlns="http://schemas.openxmlformats.org/package/2006/relationships"><Relationship Id="rId3" Type="http://schemas.openxmlformats.org/officeDocument/2006/relationships/notesSlide" Target="../notesSlides/notesSlide35.xml"/><Relationship Id="rId2" Type="http://schemas.openxmlformats.org/officeDocument/2006/relationships/slideLayout" Target="../slideLayouts/slideLayout2.xml"/><Relationship Id="rId1" Type="http://schemas.openxmlformats.org/officeDocument/2006/relationships/tags" Target="../tags/tag113.xml"/></Relationships>
</file>

<file path=ppt/slides/_rels/slide36.xml.rels><?xml version="1.0" encoding="UTF-8" standalone="yes"?>
<Relationships xmlns="http://schemas.openxmlformats.org/package/2006/relationships"><Relationship Id="rId3" Type="http://schemas.openxmlformats.org/officeDocument/2006/relationships/notesSlide" Target="../notesSlides/notesSlide36.xml"/><Relationship Id="rId2" Type="http://schemas.openxmlformats.org/officeDocument/2006/relationships/slideLayout" Target="../slideLayouts/slideLayout2.xml"/><Relationship Id="rId1" Type="http://schemas.openxmlformats.org/officeDocument/2006/relationships/tags" Target="../tags/tag114.xml"/></Relationships>
</file>

<file path=ppt/slides/_rels/slide37.xml.rels><?xml version="1.0" encoding="UTF-8" standalone="yes"?>
<Relationships xmlns="http://schemas.openxmlformats.org/package/2006/relationships"><Relationship Id="rId3" Type="http://schemas.openxmlformats.org/officeDocument/2006/relationships/notesSlide" Target="../notesSlides/notesSlide37.xml"/><Relationship Id="rId2" Type="http://schemas.openxmlformats.org/officeDocument/2006/relationships/slideLayout" Target="../slideLayouts/slideLayout2.xml"/><Relationship Id="rId1" Type="http://schemas.openxmlformats.org/officeDocument/2006/relationships/tags" Target="../tags/tag115.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38.xml"/><Relationship Id="rId2" Type="http://schemas.openxmlformats.org/officeDocument/2006/relationships/slideLayout" Target="../slideLayouts/slideLayout2.xml"/><Relationship Id="rId1" Type="http://schemas.openxmlformats.org/officeDocument/2006/relationships/tags" Target="../tags/tag116.xml"/></Relationships>
</file>

<file path=ppt/slides/_rels/slide3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2.xml"/><Relationship Id="rId1" Type="http://schemas.openxmlformats.org/officeDocument/2006/relationships/tags" Target="../tags/tag117.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4.xml"/><Relationship Id="rId1" Type="http://schemas.openxmlformats.org/officeDocument/2006/relationships/tags" Target="../tags/tag5.xml"/></Relationships>
</file>

<file path=ppt/slides/_rels/slide40.xml.rels><?xml version="1.0" encoding="UTF-8" standalone="yes"?>
<Relationships xmlns="http://schemas.openxmlformats.org/package/2006/relationships"><Relationship Id="rId3" Type="http://schemas.openxmlformats.org/officeDocument/2006/relationships/tags" Target="../tags/tag120.xml"/><Relationship Id="rId7" Type="http://schemas.openxmlformats.org/officeDocument/2006/relationships/notesSlide" Target="../notesSlides/notesSlide40.xml"/><Relationship Id="rId2" Type="http://schemas.openxmlformats.org/officeDocument/2006/relationships/tags" Target="../tags/tag119.xml"/><Relationship Id="rId1" Type="http://schemas.openxmlformats.org/officeDocument/2006/relationships/tags" Target="../tags/tag118.xml"/><Relationship Id="rId6" Type="http://schemas.openxmlformats.org/officeDocument/2006/relationships/slideLayout" Target="../slideLayouts/slideLayout2.xml"/><Relationship Id="rId5" Type="http://schemas.openxmlformats.org/officeDocument/2006/relationships/tags" Target="../tags/tag122.xml"/><Relationship Id="rId4" Type="http://schemas.openxmlformats.org/officeDocument/2006/relationships/tags" Target="../tags/tag121.xml"/></Relationships>
</file>

<file path=ppt/slides/_rels/slide41.xml.rels><?xml version="1.0" encoding="UTF-8" standalone="yes"?>
<Relationships xmlns="http://schemas.openxmlformats.org/package/2006/relationships"><Relationship Id="rId8" Type="http://schemas.openxmlformats.org/officeDocument/2006/relationships/tags" Target="../tags/tag130.xml"/><Relationship Id="rId13" Type="http://schemas.openxmlformats.org/officeDocument/2006/relationships/tags" Target="../tags/tag135.xml"/><Relationship Id="rId18" Type="http://schemas.openxmlformats.org/officeDocument/2006/relationships/tags" Target="../tags/tag140.xml"/><Relationship Id="rId3" Type="http://schemas.openxmlformats.org/officeDocument/2006/relationships/tags" Target="../tags/tag125.xml"/><Relationship Id="rId21" Type="http://schemas.openxmlformats.org/officeDocument/2006/relationships/tags" Target="../tags/tag143.xml"/><Relationship Id="rId7" Type="http://schemas.openxmlformats.org/officeDocument/2006/relationships/tags" Target="../tags/tag129.xml"/><Relationship Id="rId12" Type="http://schemas.openxmlformats.org/officeDocument/2006/relationships/tags" Target="../tags/tag134.xml"/><Relationship Id="rId17" Type="http://schemas.openxmlformats.org/officeDocument/2006/relationships/tags" Target="../tags/tag139.xml"/><Relationship Id="rId2" Type="http://schemas.openxmlformats.org/officeDocument/2006/relationships/tags" Target="../tags/tag124.xml"/><Relationship Id="rId16" Type="http://schemas.openxmlformats.org/officeDocument/2006/relationships/tags" Target="../tags/tag138.xml"/><Relationship Id="rId20" Type="http://schemas.openxmlformats.org/officeDocument/2006/relationships/tags" Target="../tags/tag142.xml"/><Relationship Id="rId1" Type="http://schemas.openxmlformats.org/officeDocument/2006/relationships/tags" Target="../tags/tag123.xml"/><Relationship Id="rId6" Type="http://schemas.openxmlformats.org/officeDocument/2006/relationships/tags" Target="../tags/tag128.xml"/><Relationship Id="rId11" Type="http://schemas.openxmlformats.org/officeDocument/2006/relationships/tags" Target="../tags/tag133.xml"/><Relationship Id="rId5" Type="http://schemas.openxmlformats.org/officeDocument/2006/relationships/tags" Target="../tags/tag127.xml"/><Relationship Id="rId15" Type="http://schemas.openxmlformats.org/officeDocument/2006/relationships/tags" Target="../tags/tag137.xml"/><Relationship Id="rId23" Type="http://schemas.openxmlformats.org/officeDocument/2006/relationships/notesSlide" Target="../notesSlides/notesSlide41.xml"/><Relationship Id="rId10" Type="http://schemas.openxmlformats.org/officeDocument/2006/relationships/tags" Target="../tags/tag132.xml"/><Relationship Id="rId19" Type="http://schemas.openxmlformats.org/officeDocument/2006/relationships/tags" Target="../tags/tag141.xml"/><Relationship Id="rId4" Type="http://schemas.openxmlformats.org/officeDocument/2006/relationships/tags" Target="../tags/tag126.xml"/><Relationship Id="rId9" Type="http://schemas.openxmlformats.org/officeDocument/2006/relationships/tags" Target="../tags/tag131.xml"/><Relationship Id="rId14" Type="http://schemas.openxmlformats.org/officeDocument/2006/relationships/tags" Target="../tags/tag136.xml"/><Relationship Id="rId22"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3" Type="http://schemas.openxmlformats.org/officeDocument/2006/relationships/notesSlide" Target="../notesSlides/notesSlide42.xml"/><Relationship Id="rId2" Type="http://schemas.openxmlformats.org/officeDocument/2006/relationships/slideLayout" Target="../slideLayouts/slideLayout2.xml"/><Relationship Id="rId1" Type="http://schemas.openxmlformats.org/officeDocument/2006/relationships/tags" Target="../tags/tag144.xml"/></Relationships>
</file>

<file path=ppt/slides/_rels/slide43.xml.rels><?xml version="1.0" encoding="UTF-8" standalone="yes"?>
<Relationships xmlns="http://schemas.openxmlformats.org/package/2006/relationships"><Relationship Id="rId3" Type="http://schemas.openxmlformats.org/officeDocument/2006/relationships/notesSlide" Target="../notesSlides/notesSlide43.xml"/><Relationship Id="rId2" Type="http://schemas.openxmlformats.org/officeDocument/2006/relationships/slideLayout" Target="../slideLayouts/slideLayout2.xml"/><Relationship Id="rId1" Type="http://schemas.openxmlformats.org/officeDocument/2006/relationships/tags" Target="../tags/tag145.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44.xml"/><Relationship Id="rId2" Type="http://schemas.openxmlformats.org/officeDocument/2006/relationships/slideLayout" Target="../slideLayouts/slideLayout2.xml"/><Relationship Id="rId1" Type="http://schemas.openxmlformats.org/officeDocument/2006/relationships/tags" Target="../tags/tag146.xml"/></Relationships>
</file>

<file path=ppt/slides/_rels/slide45.xml.rels><?xml version="1.0" encoding="UTF-8" standalone="yes"?>
<Relationships xmlns="http://schemas.openxmlformats.org/package/2006/relationships"><Relationship Id="rId3" Type="http://schemas.openxmlformats.org/officeDocument/2006/relationships/notesSlide" Target="../notesSlides/notesSlide45.xml"/><Relationship Id="rId2" Type="http://schemas.openxmlformats.org/officeDocument/2006/relationships/slideLayout" Target="../slideLayouts/slideLayout2.xml"/><Relationship Id="rId1" Type="http://schemas.openxmlformats.org/officeDocument/2006/relationships/tags" Target="../tags/tag147.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2.xml"/><Relationship Id="rId1" Type="http://schemas.openxmlformats.org/officeDocument/2006/relationships/tags" Target="../tags/tag148.xml"/></Relationships>
</file>

<file path=ppt/slides/_rels/slide47.xml.rels><?xml version="1.0" encoding="UTF-8" standalone="yes"?>
<Relationships xmlns="http://schemas.openxmlformats.org/package/2006/relationships"><Relationship Id="rId3" Type="http://schemas.openxmlformats.org/officeDocument/2006/relationships/notesSlide" Target="../notesSlides/notesSlide47.xml"/><Relationship Id="rId2" Type="http://schemas.openxmlformats.org/officeDocument/2006/relationships/slideLayout" Target="../slideLayouts/slideLayout2.xml"/><Relationship Id="rId1" Type="http://schemas.openxmlformats.org/officeDocument/2006/relationships/tags" Target="../tags/tag149.xml"/></Relationships>
</file>

<file path=ppt/slides/_rels/slide48.xml.rels><?xml version="1.0" encoding="UTF-8" standalone="yes"?>
<Relationships xmlns="http://schemas.openxmlformats.org/package/2006/relationships"><Relationship Id="rId3" Type="http://schemas.openxmlformats.org/officeDocument/2006/relationships/notesSlide" Target="../notesSlides/notesSlide48.xml"/><Relationship Id="rId2" Type="http://schemas.openxmlformats.org/officeDocument/2006/relationships/slideLayout" Target="../slideLayouts/slideLayout2.xml"/><Relationship Id="rId1" Type="http://schemas.openxmlformats.org/officeDocument/2006/relationships/tags" Target="../tags/tag150.xml"/></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2.xml"/><Relationship Id="rId1" Type="http://schemas.openxmlformats.org/officeDocument/2006/relationships/tags" Target="../tags/tag151.xml"/></Relationships>
</file>

<file path=ppt/slides/_rels/slide5.xml.rels><?xml version="1.0" encoding="UTF-8" standalone="yes"?>
<Relationships xmlns="http://schemas.openxmlformats.org/package/2006/relationships"><Relationship Id="rId3" Type="http://schemas.openxmlformats.org/officeDocument/2006/relationships/notesSlide" Target="../notesSlides/notesSlide5.xml"/><Relationship Id="rId2" Type="http://schemas.openxmlformats.org/officeDocument/2006/relationships/slideLayout" Target="../slideLayouts/slideLayout2.xml"/><Relationship Id="rId1" Type="http://schemas.openxmlformats.org/officeDocument/2006/relationships/tags" Target="../tags/tag6.xml"/></Relationships>
</file>

<file path=ppt/slides/_rels/slide50.xml.rels><?xml version="1.0" encoding="UTF-8" standalone="yes"?>
<Relationships xmlns="http://schemas.openxmlformats.org/package/2006/relationships"><Relationship Id="rId3" Type="http://schemas.openxmlformats.org/officeDocument/2006/relationships/notesSlide" Target="../notesSlides/notesSlide50.xml"/><Relationship Id="rId2" Type="http://schemas.openxmlformats.org/officeDocument/2006/relationships/slideLayout" Target="../slideLayouts/slideLayout2.xml"/><Relationship Id="rId1" Type="http://schemas.openxmlformats.org/officeDocument/2006/relationships/tags" Target="../tags/tag152.xml"/></Relationships>
</file>

<file path=ppt/slides/_rels/slide51.xml.rels><?xml version="1.0" encoding="UTF-8" standalone="yes"?>
<Relationships xmlns="http://schemas.openxmlformats.org/package/2006/relationships"><Relationship Id="rId3" Type="http://schemas.openxmlformats.org/officeDocument/2006/relationships/notesSlide" Target="../notesSlides/notesSlide51.xml"/><Relationship Id="rId2" Type="http://schemas.openxmlformats.org/officeDocument/2006/relationships/slideLayout" Target="../slideLayouts/slideLayout2.xml"/><Relationship Id="rId1" Type="http://schemas.openxmlformats.org/officeDocument/2006/relationships/tags" Target="../tags/tag153.xml"/></Relationships>
</file>

<file path=ppt/slides/_rels/slide52.xml.rels><?xml version="1.0" encoding="UTF-8" standalone="yes"?>
<Relationships xmlns="http://schemas.openxmlformats.org/package/2006/relationships"><Relationship Id="rId3" Type="http://schemas.openxmlformats.org/officeDocument/2006/relationships/notesSlide" Target="../notesSlides/notesSlide52.xml"/><Relationship Id="rId2" Type="http://schemas.openxmlformats.org/officeDocument/2006/relationships/slideLayout" Target="../slideLayouts/slideLayout2.xml"/><Relationship Id="rId1" Type="http://schemas.openxmlformats.org/officeDocument/2006/relationships/tags" Target="../tags/tag154.xml"/></Relationships>
</file>

<file path=ppt/slides/_rels/slide53.xml.rels><?xml version="1.0" encoding="UTF-8" standalone="yes"?>
<Relationships xmlns="http://schemas.openxmlformats.org/package/2006/relationships"><Relationship Id="rId3" Type="http://schemas.openxmlformats.org/officeDocument/2006/relationships/notesSlide" Target="../notesSlides/notesSlide53.xml"/><Relationship Id="rId2" Type="http://schemas.openxmlformats.org/officeDocument/2006/relationships/slideLayout" Target="../slideLayouts/slideLayout2.xml"/><Relationship Id="rId1" Type="http://schemas.openxmlformats.org/officeDocument/2006/relationships/tags" Target="../tags/tag155.xml"/></Relationships>
</file>

<file path=ppt/slides/_rels/slide54.xml.rels><?xml version="1.0" encoding="UTF-8" standalone="yes"?>
<Relationships xmlns="http://schemas.openxmlformats.org/package/2006/relationships"><Relationship Id="rId3" Type="http://schemas.openxmlformats.org/officeDocument/2006/relationships/notesSlide" Target="../notesSlides/notesSlide54.xml"/><Relationship Id="rId2" Type="http://schemas.openxmlformats.org/officeDocument/2006/relationships/slideLayout" Target="../slideLayouts/slideLayout2.xml"/><Relationship Id="rId1" Type="http://schemas.openxmlformats.org/officeDocument/2006/relationships/tags" Target="../tags/tag156.xml"/></Relationships>
</file>

<file path=ppt/slides/_rels/slide55.xml.rels><?xml version="1.0" encoding="UTF-8" standalone="yes"?>
<Relationships xmlns="http://schemas.openxmlformats.org/package/2006/relationships"><Relationship Id="rId3" Type="http://schemas.openxmlformats.org/officeDocument/2006/relationships/notesSlide" Target="../notesSlides/notesSlide55.xml"/><Relationship Id="rId2" Type="http://schemas.openxmlformats.org/officeDocument/2006/relationships/slideLayout" Target="../slideLayouts/slideLayout2.xml"/><Relationship Id="rId1" Type="http://schemas.openxmlformats.org/officeDocument/2006/relationships/tags" Target="../tags/tag157.xml"/></Relationships>
</file>

<file path=ppt/slides/_rels/slide56.xml.rels><?xml version="1.0" encoding="UTF-8" standalone="yes"?>
<Relationships xmlns="http://schemas.openxmlformats.org/package/2006/relationships"><Relationship Id="rId8" Type="http://schemas.openxmlformats.org/officeDocument/2006/relationships/tags" Target="../tags/tag165.xml"/><Relationship Id="rId3" Type="http://schemas.openxmlformats.org/officeDocument/2006/relationships/tags" Target="../tags/tag160.xml"/><Relationship Id="rId7" Type="http://schemas.openxmlformats.org/officeDocument/2006/relationships/tags" Target="../tags/tag164.xml"/><Relationship Id="rId12" Type="http://schemas.openxmlformats.org/officeDocument/2006/relationships/notesSlide" Target="../notesSlides/notesSlide56.xml"/><Relationship Id="rId2" Type="http://schemas.openxmlformats.org/officeDocument/2006/relationships/tags" Target="../tags/tag159.xml"/><Relationship Id="rId1" Type="http://schemas.openxmlformats.org/officeDocument/2006/relationships/tags" Target="../tags/tag158.xml"/><Relationship Id="rId6" Type="http://schemas.openxmlformats.org/officeDocument/2006/relationships/tags" Target="../tags/tag163.xml"/><Relationship Id="rId11" Type="http://schemas.openxmlformats.org/officeDocument/2006/relationships/slideLayout" Target="../slideLayouts/slideLayout2.xml"/><Relationship Id="rId5" Type="http://schemas.openxmlformats.org/officeDocument/2006/relationships/tags" Target="../tags/tag162.xml"/><Relationship Id="rId10" Type="http://schemas.openxmlformats.org/officeDocument/2006/relationships/tags" Target="../tags/tag167.xml"/><Relationship Id="rId4" Type="http://schemas.openxmlformats.org/officeDocument/2006/relationships/tags" Target="../tags/tag161.xml"/><Relationship Id="rId9" Type="http://schemas.openxmlformats.org/officeDocument/2006/relationships/tags" Target="../tags/tag166.xml"/></Relationships>
</file>

<file path=ppt/slides/_rels/slide57.xml.rels><?xml version="1.0" encoding="UTF-8" standalone="yes"?>
<Relationships xmlns="http://schemas.openxmlformats.org/package/2006/relationships"><Relationship Id="rId3" Type="http://schemas.openxmlformats.org/officeDocument/2006/relationships/notesSlide" Target="../notesSlides/notesSlide57.xml"/><Relationship Id="rId2" Type="http://schemas.openxmlformats.org/officeDocument/2006/relationships/slideLayout" Target="../slideLayouts/slideLayout2.xml"/><Relationship Id="rId1" Type="http://schemas.openxmlformats.org/officeDocument/2006/relationships/tags" Target="../tags/tag168.xml"/></Relationships>
</file>

<file path=ppt/slides/_rels/slide58.xml.rels><?xml version="1.0" encoding="UTF-8" standalone="yes"?>
<Relationships xmlns="http://schemas.openxmlformats.org/package/2006/relationships"><Relationship Id="rId3" Type="http://schemas.openxmlformats.org/officeDocument/2006/relationships/notesSlide" Target="../notesSlides/notesSlide58.xml"/><Relationship Id="rId2" Type="http://schemas.openxmlformats.org/officeDocument/2006/relationships/slideLayout" Target="../slideLayouts/slideLayout2.xml"/><Relationship Id="rId1" Type="http://schemas.openxmlformats.org/officeDocument/2006/relationships/tags" Target="../tags/tag169.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59.xml"/><Relationship Id="rId2" Type="http://schemas.openxmlformats.org/officeDocument/2006/relationships/slideLayout" Target="../slideLayouts/slideLayout2.xml"/><Relationship Id="rId1" Type="http://schemas.openxmlformats.org/officeDocument/2006/relationships/tags" Target="../tags/tag170.xml"/></Relationships>
</file>

<file path=ppt/slides/_rels/slide6.xml.rels><?xml version="1.0" encoding="UTF-8" standalone="yes"?>
<Relationships xmlns="http://schemas.openxmlformats.org/package/2006/relationships"><Relationship Id="rId3" Type="http://schemas.openxmlformats.org/officeDocument/2006/relationships/notesSlide" Target="../notesSlides/notesSlide6.xml"/><Relationship Id="rId2" Type="http://schemas.openxmlformats.org/officeDocument/2006/relationships/slideLayout" Target="../slideLayouts/slideLayout2.xml"/><Relationship Id="rId1" Type="http://schemas.openxmlformats.org/officeDocument/2006/relationships/tags" Target="../tags/tag7.xml"/></Relationships>
</file>

<file path=ppt/slides/_rels/slide60.xml.rels><?xml version="1.0" encoding="UTF-8" standalone="yes"?>
<Relationships xmlns="http://schemas.openxmlformats.org/package/2006/relationships"><Relationship Id="rId3" Type="http://schemas.openxmlformats.org/officeDocument/2006/relationships/notesSlide" Target="../notesSlides/notesSlide60.xml"/><Relationship Id="rId2" Type="http://schemas.openxmlformats.org/officeDocument/2006/relationships/slideLayout" Target="../slideLayouts/slideLayout2.xml"/><Relationship Id="rId1" Type="http://schemas.openxmlformats.org/officeDocument/2006/relationships/tags" Target="../tags/tag171.xml"/><Relationship Id="rId4" Type="http://schemas.openxmlformats.org/officeDocument/2006/relationships/image" Target="../media/image1.png"/></Relationships>
</file>

<file path=ppt/slides/_rels/slide61.xml.rels><?xml version="1.0" encoding="UTF-8" standalone="yes"?>
<Relationships xmlns="http://schemas.openxmlformats.org/package/2006/relationships"><Relationship Id="rId3" Type="http://schemas.openxmlformats.org/officeDocument/2006/relationships/notesSlide" Target="../notesSlides/notesSlide61.xml"/><Relationship Id="rId2" Type="http://schemas.openxmlformats.org/officeDocument/2006/relationships/slideLayout" Target="../slideLayouts/slideLayout2.xml"/><Relationship Id="rId1" Type="http://schemas.openxmlformats.org/officeDocument/2006/relationships/tags" Target="../tags/tag172.xml"/></Relationships>
</file>

<file path=ppt/slides/_rels/slide62.xml.rels><?xml version="1.0" encoding="UTF-8" standalone="yes"?>
<Relationships xmlns="http://schemas.openxmlformats.org/package/2006/relationships"><Relationship Id="rId3" Type="http://schemas.openxmlformats.org/officeDocument/2006/relationships/notesSlide" Target="../notesSlides/notesSlide62.xml"/><Relationship Id="rId2" Type="http://schemas.openxmlformats.org/officeDocument/2006/relationships/slideLayout" Target="../slideLayouts/slideLayout2.xml"/><Relationship Id="rId1" Type="http://schemas.openxmlformats.org/officeDocument/2006/relationships/tags" Target="../tags/tag173.xml"/></Relationships>
</file>

<file path=ppt/slides/_rels/slide63.xml.rels><?xml version="1.0" encoding="UTF-8" standalone="yes"?>
<Relationships xmlns="http://schemas.openxmlformats.org/package/2006/relationships"><Relationship Id="rId3" Type="http://schemas.openxmlformats.org/officeDocument/2006/relationships/notesSlide" Target="../notesSlides/notesSlide63.xml"/><Relationship Id="rId2" Type="http://schemas.openxmlformats.org/officeDocument/2006/relationships/slideLayout" Target="../slideLayouts/slideLayout2.xml"/><Relationship Id="rId1" Type="http://schemas.openxmlformats.org/officeDocument/2006/relationships/tags" Target="../tags/tag174.xml"/></Relationships>
</file>

<file path=ppt/slides/_rels/slide64.xml.rels><?xml version="1.0" encoding="UTF-8" standalone="yes"?>
<Relationships xmlns="http://schemas.openxmlformats.org/package/2006/relationships"><Relationship Id="rId3" Type="http://schemas.openxmlformats.org/officeDocument/2006/relationships/notesSlide" Target="../notesSlides/notesSlide64.xml"/><Relationship Id="rId2" Type="http://schemas.openxmlformats.org/officeDocument/2006/relationships/slideLayout" Target="../slideLayouts/slideLayout2.xml"/><Relationship Id="rId1" Type="http://schemas.openxmlformats.org/officeDocument/2006/relationships/tags" Target="../tags/tag175.xml"/></Relationships>
</file>

<file path=ppt/slides/_rels/slide65.xml.rels><?xml version="1.0" encoding="UTF-8" standalone="yes"?>
<Relationships xmlns="http://schemas.openxmlformats.org/package/2006/relationships"><Relationship Id="rId3" Type="http://schemas.openxmlformats.org/officeDocument/2006/relationships/notesSlide" Target="../notesSlides/notesSlide65.xml"/><Relationship Id="rId2" Type="http://schemas.openxmlformats.org/officeDocument/2006/relationships/slideLayout" Target="../slideLayouts/slideLayout2.xml"/><Relationship Id="rId1" Type="http://schemas.openxmlformats.org/officeDocument/2006/relationships/tags" Target="../tags/tag176.xml"/><Relationship Id="rId4" Type="http://schemas.openxmlformats.org/officeDocument/2006/relationships/chart" Target="../charts/chart1.xml"/></Relationships>
</file>

<file path=ppt/slides/_rels/slide66.xml.rels><?xml version="1.0" encoding="UTF-8" standalone="yes"?>
<Relationships xmlns="http://schemas.openxmlformats.org/package/2006/relationships"><Relationship Id="rId3" Type="http://schemas.openxmlformats.org/officeDocument/2006/relationships/notesSlide" Target="../notesSlides/notesSlide66.xml"/><Relationship Id="rId2" Type="http://schemas.openxmlformats.org/officeDocument/2006/relationships/slideLayout" Target="../slideLayouts/slideLayout2.xml"/><Relationship Id="rId1" Type="http://schemas.openxmlformats.org/officeDocument/2006/relationships/tags" Target="../tags/tag177.xml"/></Relationships>
</file>

<file path=ppt/slides/_rels/slide67.xml.rels><?xml version="1.0" encoding="UTF-8" standalone="yes"?>
<Relationships xmlns="http://schemas.openxmlformats.org/package/2006/relationships"><Relationship Id="rId3" Type="http://schemas.openxmlformats.org/officeDocument/2006/relationships/notesSlide" Target="../notesSlides/notesSlide67.xml"/><Relationship Id="rId2" Type="http://schemas.openxmlformats.org/officeDocument/2006/relationships/slideLayout" Target="../slideLayouts/slideLayout2.xml"/><Relationship Id="rId1" Type="http://schemas.openxmlformats.org/officeDocument/2006/relationships/tags" Target="../tags/tag178.xml"/></Relationships>
</file>

<file path=ppt/slides/_rels/slide68.xml.rels><?xml version="1.0" encoding="UTF-8" standalone="yes"?>
<Relationships xmlns="http://schemas.openxmlformats.org/package/2006/relationships"><Relationship Id="rId3" Type="http://schemas.openxmlformats.org/officeDocument/2006/relationships/notesSlide" Target="../notesSlides/notesSlide68.xml"/><Relationship Id="rId2" Type="http://schemas.openxmlformats.org/officeDocument/2006/relationships/slideLayout" Target="../slideLayouts/slideLayout2.xml"/><Relationship Id="rId1" Type="http://schemas.openxmlformats.org/officeDocument/2006/relationships/tags" Target="../tags/tag179.xml"/><Relationship Id="rId6" Type="http://schemas.openxmlformats.org/officeDocument/2006/relationships/chart" Target="../charts/chart4.xml"/><Relationship Id="rId5" Type="http://schemas.openxmlformats.org/officeDocument/2006/relationships/chart" Target="../charts/chart3.xml"/><Relationship Id="rId4" Type="http://schemas.openxmlformats.org/officeDocument/2006/relationships/chart" Target="../charts/chart2.xml"/></Relationships>
</file>

<file path=ppt/slides/_rels/slide69.xml.rels><?xml version="1.0" encoding="UTF-8" standalone="yes"?>
<Relationships xmlns="http://schemas.openxmlformats.org/package/2006/relationships"><Relationship Id="rId3" Type="http://schemas.openxmlformats.org/officeDocument/2006/relationships/notesSlide" Target="../notesSlides/notesSlide69.xml"/><Relationship Id="rId2" Type="http://schemas.openxmlformats.org/officeDocument/2006/relationships/slideLayout" Target="../slideLayouts/slideLayout2.xml"/><Relationship Id="rId1" Type="http://schemas.openxmlformats.org/officeDocument/2006/relationships/tags" Target="../tags/tag180.xml"/><Relationship Id="rId6" Type="http://schemas.openxmlformats.org/officeDocument/2006/relationships/image" Target="../media/image3.emf"/><Relationship Id="rId5" Type="http://schemas.openxmlformats.org/officeDocument/2006/relationships/image" Target="../media/image2.emf"/><Relationship Id="rId4" Type="http://schemas.openxmlformats.org/officeDocument/2006/relationships/chart" Target="../charts/chart5.xml"/></Relationships>
</file>

<file path=ppt/slides/_rels/slide7.xml.rels><?xml version="1.0" encoding="UTF-8" standalone="yes"?>
<Relationships xmlns="http://schemas.openxmlformats.org/package/2006/relationships"><Relationship Id="rId3" Type="http://schemas.openxmlformats.org/officeDocument/2006/relationships/notesSlide" Target="../notesSlides/notesSlide7.xml"/><Relationship Id="rId2" Type="http://schemas.openxmlformats.org/officeDocument/2006/relationships/slideLayout" Target="../slideLayouts/slideLayout2.xml"/><Relationship Id="rId1" Type="http://schemas.openxmlformats.org/officeDocument/2006/relationships/tags" Target="../tags/tag8.xml"/></Relationships>
</file>

<file path=ppt/slides/_rels/slide70.xml.rels><?xml version="1.0" encoding="UTF-8" standalone="yes"?>
<Relationships xmlns="http://schemas.openxmlformats.org/package/2006/relationships"><Relationship Id="rId3" Type="http://schemas.openxmlformats.org/officeDocument/2006/relationships/notesSlide" Target="../notesSlides/notesSlide70.xml"/><Relationship Id="rId2" Type="http://schemas.openxmlformats.org/officeDocument/2006/relationships/slideLayout" Target="../slideLayouts/slideLayout2.xml"/><Relationship Id="rId1" Type="http://schemas.openxmlformats.org/officeDocument/2006/relationships/tags" Target="../tags/tag181.xml"/><Relationship Id="rId6" Type="http://schemas.openxmlformats.org/officeDocument/2006/relationships/chart" Target="../charts/chart8.xml"/><Relationship Id="rId5" Type="http://schemas.openxmlformats.org/officeDocument/2006/relationships/chart" Target="../charts/chart7.xml"/><Relationship Id="rId4" Type="http://schemas.openxmlformats.org/officeDocument/2006/relationships/chart" Target="../charts/chart6.xml"/></Relationships>
</file>

<file path=ppt/slides/_rels/slide71.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2.xml"/><Relationship Id="rId1" Type="http://schemas.openxmlformats.org/officeDocument/2006/relationships/tags" Target="../tags/tag182.xml"/><Relationship Id="rId4" Type="http://schemas.openxmlformats.org/officeDocument/2006/relationships/chart" Target="../charts/chart9.xml"/></Relationships>
</file>

<file path=ppt/slides/_rels/slide72.xml.rels><?xml version="1.0" encoding="UTF-8" standalone="yes"?>
<Relationships xmlns="http://schemas.openxmlformats.org/package/2006/relationships"><Relationship Id="rId3" Type="http://schemas.openxmlformats.org/officeDocument/2006/relationships/notesSlide" Target="../notesSlides/notesSlide72.xml"/><Relationship Id="rId2" Type="http://schemas.openxmlformats.org/officeDocument/2006/relationships/slideLayout" Target="../slideLayouts/slideLayout2.xml"/><Relationship Id="rId1" Type="http://schemas.openxmlformats.org/officeDocument/2006/relationships/tags" Target="../tags/tag183.xml"/><Relationship Id="rId6" Type="http://schemas.openxmlformats.org/officeDocument/2006/relationships/image" Target="../media/image4.emf"/><Relationship Id="rId5" Type="http://schemas.openxmlformats.org/officeDocument/2006/relationships/chart" Target="../charts/chart11.xml"/><Relationship Id="rId4" Type="http://schemas.openxmlformats.org/officeDocument/2006/relationships/chart" Target="../charts/chart10.xml"/></Relationships>
</file>

<file path=ppt/slides/_rels/slide73.xml.rels><?xml version="1.0" encoding="UTF-8" standalone="yes"?>
<Relationships xmlns="http://schemas.openxmlformats.org/package/2006/relationships"><Relationship Id="rId3" Type="http://schemas.openxmlformats.org/officeDocument/2006/relationships/notesSlide" Target="../notesSlides/notesSlide73.xml"/><Relationship Id="rId2" Type="http://schemas.openxmlformats.org/officeDocument/2006/relationships/slideLayout" Target="../slideLayouts/slideLayout2.xml"/><Relationship Id="rId1" Type="http://schemas.openxmlformats.org/officeDocument/2006/relationships/tags" Target="../tags/tag184.xml"/></Relationships>
</file>

<file path=ppt/slides/_rels/slide74.xml.rels><?xml version="1.0" encoding="UTF-8" standalone="yes"?>
<Relationships xmlns="http://schemas.openxmlformats.org/package/2006/relationships"><Relationship Id="rId3" Type="http://schemas.openxmlformats.org/officeDocument/2006/relationships/notesSlide" Target="../notesSlides/notesSlide74.xml"/><Relationship Id="rId2" Type="http://schemas.openxmlformats.org/officeDocument/2006/relationships/slideLayout" Target="../slideLayouts/slideLayout2.xml"/><Relationship Id="rId1" Type="http://schemas.openxmlformats.org/officeDocument/2006/relationships/tags" Target="../tags/tag185.xml"/></Relationships>
</file>

<file path=ppt/slides/_rels/slide75.xml.rels><?xml version="1.0" encoding="UTF-8" standalone="yes"?>
<Relationships xmlns="http://schemas.openxmlformats.org/package/2006/relationships"><Relationship Id="rId3" Type="http://schemas.openxmlformats.org/officeDocument/2006/relationships/notesSlide" Target="../notesSlides/notesSlide75.xml"/><Relationship Id="rId2" Type="http://schemas.openxmlformats.org/officeDocument/2006/relationships/slideLayout" Target="../slideLayouts/slideLayout4.xml"/><Relationship Id="rId1" Type="http://schemas.openxmlformats.org/officeDocument/2006/relationships/tags" Target="../tags/tag186.xml"/></Relationships>
</file>

<file path=ppt/slides/_rels/slide76.xml.rels><?xml version="1.0" encoding="UTF-8" standalone="yes"?>
<Relationships xmlns="http://schemas.openxmlformats.org/package/2006/relationships"><Relationship Id="rId3" Type="http://schemas.openxmlformats.org/officeDocument/2006/relationships/notesSlide" Target="../notesSlides/notesSlide76.xml"/><Relationship Id="rId2" Type="http://schemas.openxmlformats.org/officeDocument/2006/relationships/slideLayout" Target="../slideLayouts/slideLayout2.xml"/><Relationship Id="rId1" Type="http://schemas.openxmlformats.org/officeDocument/2006/relationships/tags" Target="../tags/tag187.xml"/></Relationships>
</file>

<file path=ppt/slides/_rels/slide77.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tags" Target="../tags/tag189.xml"/><Relationship Id="rId1" Type="http://schemas.openxmlformats.org/officeDocument/2006/relationships/tags" Target="../tags/tag188.xml"/><Relationship Id="rId4" Type="http://schemas.openxmlformats.org/officeDocument/2006/relationships/notesSlide" Target="../notesSlides/notesSlide77.xml"/></Relationships>
</file>

<file path=ppt/slides/_rels/slide78.xml.rels><?xml version="1.0" encoding="UTF-8" standalone="yes"?>
<Relationships xmlns="http://schemas.openxmlformats.org/package/2006/relationships"><Relationship Id="rId3" Type="http://schemas.openxmlformats.org/officeDocument/2006/relationships/notesSlide" Target="../notesSlides/notesSlide78.xml"/><Relationship Id="rId2" Type="http://schemas.openxmlformats.org/officeDocument/2006/relationships/slideLayout" Target="../slideLayouts/slideLayout2.xml"/><Relationship Id="rId1" Type="http://schemas.openxmlformats.org/officeDocument/2006/relationships/tags" Target="../tags/tag190.xml"/></Relationships>
</file>

<file path=ppt/slides/_rels/slide79.xml.rels><?xml version="1.0" encoding="UTF-8" standalone="yes"?>
<Relationships xmlns="http://schemas.openxmlformats.org/package/2006/relationships"><Relationship Id="rId3" Type="http://schemas.openxmlformats.org/officeDocument/2006/relationships/notesSlide" Target="../notesSlides/notesSlide79.xml"/><Relationship Id="rId2" Type="http://schemas.openxmlformats.org/officeDocument/2006/relationships/slideLayout" Target="../slideLayouts/slideLayout2.xml"/><Relationship Id="rId1" Type="http://schemas.openxmlformats.org/officeDocument/2006/relationships/tags" Target="../tags/tag191.xml"/></Relationships>
</file>

<file path=ppt/slides/_rels/slide8.xml.rels><?xml version="1.0" encoding="UTF-8" standalone="yes"?>
<Relationships xmlns="http://schemas.openxmlformats.org/package/2006/relationships"><Relationship Id="rId3" Type="http://schemas.openxmlformats.org/officeDocument/2006/relationships/notesSlide" Target="../notesSlides/notesSlide8.xml"/><Relationship Id="rId2" Type="http://schemas.openxmlformats.org/officeDocument/2006/relationships/slideLayout" Target="../slideLayouts/slideLayout2.xml"/><Relationship Id="rId1" Type="http://schemas.openxmlformats.org/officeDocument/2006/relationships/tags" Target="../tags/tag9.xml"/></Relationships>
</file>

<file path=ppt/slides/_rels/slide80.xml.rels><?xml version="1.0" encoding="UTF-8" standalone="yes"?>
<Relationships xmlns="http://schemas.openxmlformats.org/package/2006/relationships"><Relationship Id="rId3" Type="http://schemas.openxmlformats.org/officeDocument/2006/relationships/notesSlide" Target="../notesSlides/notesSlide80.xml"/><Relationship Id="rId2" Type="http://schemas.openxmlformats.org/officeDocument/2006/relationships/slideLayout" Target="../slideLayouts/slideLayout2.xml"/><Relationship Id="rId1" Type="http://schemas.openxmlformats.org/officeDocument/2006/relationships/tags" Target="../tags/tag192.xml"/></Relationships>
</file>

<file path=ppt/slides/_rels/slide81.xml.rels><?xml version="1.0" encoding="UTF-8" standalone="yes"?>
<Relationships xmlns="http://schemas.openxmlformats.org/package/2006/relationships"><Relationship Id="rId3" Type="http://schemas.openxmlformats.org/officeDocument/2006/relationships/notesSlide" Target="../notesSlides/notesSlide81.xml"/><Relationship Id="rId2" Type="http://schemas.openxmlformats.org/officeDocument/2006/relationships/slideLayout" Target="../slideLayouts/slideLayout2.xml"/><Relationship Id="rId1" Type="http://schemas.openxmlformats.org/officeDocument/2006/relationships/tags" Target="../tags/tag193.xml"/></Relationships>
</file>

<file path=ppt/slides/_rels/slide82.xml.rels><?xml version="1.0" encoding="UTF-8" standalone="yes"?>
<Relationships xmlns="http://schemas.openxmlformats.org/package/2006/relationships"><Relationship Id="rId3" Type="http://schemas.openxmlformats.org/officeDocument/2006/relationships/notesSlide" Target="../notesSlides/notesSlide82.xml"/><Relationship Id="rId2" Type="http://schemas.openxmlformats.org/officeDocument/2006/relationships/slideLayout" Target="../slideLayouts/slideLayout2.xml"/><Relationship Id="rId1" Type="http://schemas.openxmlformats.org/officeDocument/2006/relationships/tags" Target="../tags/tag194.xml"/></Relationships>
</file>

<file path=ppt/slides/_rels/slide83.xml.rels><?xml version="1.0" encoding="UTF-8" standalone="yes"?>
<Relationships xmlns="http://schemas.openxmlformats.org/package/2006/relationships"><Relationship Id="rId3" Type="http://schemas.openxmlformats.org/officeDocument/2006/relationships/notesSlide" Target="../notesSlides/notesSlide83.xml"/><Relationship Id="rId2" Type="http://schemas.openxmlformats.org/officeDocument/2006/relationships/slideLayout" Target="../slideLayouts/slideLayout2.xml"/><Relationship Id="rId1" Type="http://schemas.openxmlformats.org/officeDocument/2006/relationships/tags" Target="../tags/tag195.xml"/></Relationships>
</file>

<file path=ppt/slides/_rels/slide84.xml.rels><?xml version="1.0" encoding="UTF-8" standalone="yes"?>
<Relationships xmlns="http://schemas.openxmlformats.org/package/2006/relationships"><Relationship Id="rId3" Type="http://schemas.openxmlformats.org/officeDocument/2006/relationships/notesSlide" Target="../notesSlides/notesSlide84.xml"/><Relationship Id="rId2" Type="http://schemas.openxmlformats.org/officeDocument/2006/relationships/slideLayout" Target="../slideLayouts/slideLayout2.xml"/><Relationship Id="rId1" Type="http://schemas.openxmlformats.org/officeDocument/2006/relationships/tags" Target="../tags/tag196.xml"/></Relationships>
</file>

<file path=ppt/slides/_rels/slide85.xml.rels><?xml version="1.0" encoding="UTF-8" standalone="yes"?>
<Relationships xmlns="http://schemas.openxmlformats.org/package/2006/relationships"><Relationship Id="rId3" Type="http://schemas.openxmlformats.org/officeDocument/2006/relationships/notesSlide" Target="../notesSlides/notesSlide85.xml"/><Relationship Id="rId2" Type="http://schemas.openxmlformats.org/officeDocument/2006/relationships/slideLayout" Target="../slideLayouts/slideLayout4.xml"/><Relationship Id="rId1" Type="http://schemas.openxmlformats.org/officeDocument/2006/relationships/tags" Target="../tags/tag197.xml"/></Relationships>
</file>

<file path=ppt/slides/_rels/slide86.xml.rels><?xml version="1.0" encoding="UTF-8" standalone="yes"?>
<Relationships xmlns="http://schemas.openxmlformats.org/package/2006/relationships"><Relationship Id="rId3" Type="http://schemas.openxmlformats.org/officeDocument/2006/relationships/notesSlide" Target="../notesSlides/notesSlide86.xml"/><Relationship Id="rId2" Type="http://schemas.openxmlformats.org/officeDocument/2006/relationships/slideLayout" Target="../slideLayouts/slideLayout2.xml"/><Relationship Id="rId1" Type="http://schemas.openxmlformats.org/officeDocument/2006/relationships/tags" Target="../tags/tag198.xml"/><Relationship Id="rId4" Type="http://schemas.openxmlformats.org/officeDocument/2006/relationships/chart" Target="../charts/chart12.xml"/></Relationships>
</file>

<file path=ppt/slides/_rels/slide87.xml.rels><?xml version="1.0" encoding="UTF-8" standalone="yes"?>
<Relationships xmlns="http://schemas.openxmlformats.org/package/2006/relationships"><Relationship Id="rId8" Type="http://schemas.openxmlformats.org/officeDocument/2006/relationships/tags" Target="../tags/tag206.xml"/><Relationship Id="rId13" Type="http://schemas.openxmlformats.org/officeDocument/2006/relationships/notesSlide" Target="../notesSlides/notesSlide87.xml"/><Relationship Id="rId3" Type="http://schemas.openxmlformats.org/officeDocument/2006/relationships/tags" Target="../tags/tag201.xml"/><Relationship Id="rId7" Type="http://schemas.openxmlformats.org/officeDocument/2006/relationships/tags" Target="../tags/tag205.xml"/><Relationship Id="rId12" Type="http://schemas.openxmlformats.org/officeDocument/2006/relationships/slideLayout" Target="../slideLayouts/slideLayout2.xml"/><Relationship Id="rId2" Type="http://schemas.openxmlformats.org/officeDocument/2006/relationships/tags" Target="../tags/tag200.xml"/><Relationship Id="rId1" Type="http://schemas.openxmlformats.org/officeDocument/2006/relationships/tags" Target="../tags/tag199.xml"/><Relationship Id="rId6" Type="http://schemas.openxmlformats.org/officeDocument/2006/relationships/tags" Target="../tags/tag204.xml"/><Relationship Id="rId11" Type="http://schemas.openxmlformats.org/officeDocument/2006/relationships/tags" Target="../tags/tag209.xml"/><Relationship Id="rId5" Type="http://schemas.openxmlformats.org/officeDocument/2006/relationships/tags" Target="../tags/tag203.xml"/><Relationship Id="rId10" Type="http://schemas.openxmlformats.org/officeDocument/2006/relationships/tags" Target="../tags/tag208.xml"/><Relationship Id="rId4" Type="http://schemas.openxmlformats.org/officeDocument/2006/relationships/tags" Target="../tags/tag202.xml"/><Relationship Id="rId9" Type="http://schemas.openxmlformats.org/officeDocument/2006/relationships/tags" Target="../tags/tag207.xml"/></Relationships>
</file>

<file path=ppt/slides/_rels/slide88.xml.rels><?xml version="1.0" encoding="UTF-8" standalone="yes"?>
<Relationships xmlns="http://schemas.openxmlformats.org/package/2006/relationships"><Relationship Id="rId3" Type="http://schemas.openxmlformats.org/officeDocument/2006/relationships/notesSlide" Target="../notesSlides/notesSlide88.xml"/><Relationship Id="rId2" Type="http://schemas.openxmlformats.org/officeDocument/2006/relationships/slideLayout" Target="../slideLayouts/slideLayout2.xml"/><Relationship Id="rId1" Type="http://schemas.openxmlformats.org/officeDocument/2006/relationships/tags" Target="../tags/tag210.xml"/><Relationship Id="rId4" Type="http://schemas.openxmlformats.org/officeDocument/2006/relationships/chart" Target="../charts/chart13.xml"/></Relationships>
</file>

<file path=ppt/slides/_rels/slide89.xml.rels><?xml version="1.0" encoding="UTF-8" standalone="yes"?>
<Relationships xmlns="http://schemas.openxmlformats.org/package/2006/relationships"><Relationship Id="rId3" Type="http://schemas.openxmlformats.org/officeDocument/2006/relationships/notesSlide" Target="../notesSlides/notesSlide89.xml"/><Relationship Id="rId2" Type="http://schemas.openxmlformats.org/officeDocument/2006/relationships/slideLayout" Target="../slideLayouts/slideLayout2.xml"/><Relationship Id="rId1" Type="http://schemas.openxmlformats.org/officeDocument/2006/relationships/tags" Target="../tags/tag211.xml"/></Relationships>
</file>

<file path=ppt/slides/_rels/slide9.xml.rels><?xml version="1.0" encoding="UTF-8" standalone="yes"?>
<Relationships xmlns="http://schemas.openxmlformats.org/package/2006/relationships"><Relationship Id="rId3" Type="http://schemas.openxmlformats.org/officeDocument/2006/relationships/notesSlide" Target="../notesSlides/notesSlide9.xml"/><Relationship Id="rId2" Type="http://schemas.openxmlformats.org/officeDocument/2006/relationships/slideLayout" Target="../slideLayouts/slideLayout2.xml"/><Relationship Id="rId1" Type="http://schemas.openxmlformats.org/officeDocument/2006/relationships/tags" Target="../tags/tag10.xml"/></Relationships>
</file>

<file path=ppt/slides/_rels/slide90.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3.xml"/><Relationship Id="rId1" Type="http://schemas.openxmlformats.org/officeDocument/2006/relationships/tags" Target="../tags/tag212.xml"/><Relationship Id="rId4" Type="http://schemas.openxmlformats.org/officeDocument/2006/relationships/chart" Target="../charts/chart14.xml"/></Relationships>
</file>

<file path=ppt/slides/_rels/slide91.xml.rels><?xml version="1.0" encoding="UTF-8" standalone="yes"?>
<Relationships xmlns="http://schemas.openxmlformats.org/package/2006/relationships"><Relationship Id="rId3" Type="http://schemas.openxmlformats.org/officeDocument/2006/relationships/notesSlide" Target="../notesSlides/notesSlide91.xml"/><Relationship Id="rId2" Type="http://schemas.openxmlformats.org/officeDocument/2006/relationships/slideLayout" Target="../slideLayouts/slideLayout2.xml"/><Relationship Id="rId1" Type="http://schemas.openxmlformats.org/officeDocument/2006/relationships/tags" Target="../tags/tag213.xml"/></Relationships>
</file>

<file path=ppt/slides/_rels/slide92.xml.rels><?xml version="1.0" encoding="UTF-8" standalone="yes"?>
<Relationships xmlns="http://schemas.openxmlformats.org/package/2006/relationships"><Relationship Id="rId3" Type="http://schemas.openxmlformats.org/officeDocument/2006/relationships/notesSlide" Target="../notesSlides/notesSlide92.xml"/><Relationship Id="rId2" Type="http://schemas.openxmlformats.org/officeDocument/2006/relationships/slideLayout" Target="../slideLayouts/slideLayout2.xml"/><Relationship Id="rId1" Type="http://schemas.openxmlformats.org/officeDocument/2006/relationships/tags" Target="../tags/tag214.xml"/></Relationships>
</file>

<file path=ppt/slides/_rels/slide93.xml.rels><?xml version="1.0" encoding="UTF-8" standalone="yes"?>
<Relationships xmlns="http://schemas.openxmlformats.org/package/2006/relationships"><Relationship Id="rId3" Type="http://schemas.openxmlformats.org/officeDocument/2006/relationships/notesSlide" Target="../notesSlides/notesSlide93.xml"/><Relationship Id="rId2" Type="http://schemas.openxmlformats.org/officeDocument/2006/relationships/slideLayout" Target="../slideLayouts/slideLayout2.xml"/><Relationship Id="rId1" Type="http://schemas.openxmlformats.org/officeDocument/2006/relationships/tags" Target="../tags/tag215.xml"/></Relationships>
</file>

<file path=ppt/slides/_rels/slide94.xml.rels><?xml version="1.0" encoding="UTF-8" standalone="yes"?>
<Relationships xmlns="http://schemas.openxmlformats.org/package/2006/relationships"><Relationship Id="rId3" Type="http://schemas.openxmlformats.org/officeDocument/2006/relationships/notesSlide" Target="../notesSlides/notesSlide94.xml"/><Relationship Id="rId2" Type="http://schemas.openxmlformats.org/officeDocument/2006/relationships/slideLayout" Target="../slideLayouts/slideLayout2.xml"/><Relationship Id="rId1" Type="http://schemas.openxmlformats.org/officeDocument/2006/relationships/tags" Target="../tags/tag216.xml"/></Relationships>
</file>

<file path=ppt/slides/_rels/slide95.xml.rels><?xml version="1.0" encoding="UTF-8" standalone="yes"?>
<Relationships xmlns="http://schemas.openxmlformats.org/package/2006/relationships"><Relationship Id="rId3" Type="http://schemas.openxmlformats.org/officeDocument/2006/relationships/notesSlide" Target="../notesSlides/notesSlide95.xml"/><Relationship Id="rId2" Type="http://schemas.openxmlformats.org/officeDocument/2006/relationships/slideLayout" Target="../slideLayouts/slideLayout2.xml"/><Relationship Id="rId1" Type="http://schemas.openxmlformats.org/officeDocument/2006/relationships/tags" Target="../tags/tag217.xml"/></Relationships>
</file>

<file path=ppt/slides/_rels/slide96.xml.rels><?xml version="1.0" encoding="UTF-8" standalone="yes"?>
<Relationships xmlns="http://schemas.openxmlformats.org/package/2006/relationships"><Relationship Id="rId3" Type="http://schemas.openxmlformats.org/officeDocument/2006/relationships/notesSlide" Target="../notesSlides/notesSlide96.xml"/><Relationship Id="rId2" Type="http://schemas.openxmlformats.org/officeDocument/2006/relationships/slideLayout" Target="../slideLayouts/slideLayout2.xml"/><Relationship Id="rId1" Type="http://schemas.openxmlformats.org/officeDocument/2006/relationships/tags" Target="../tags/tag218.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2.xml"/><Relationship Id="rId1" Type="http://schemas.openxmlformats.org/officeDocument/2006/relationships/tags" Target="../tags/tag219.xml"/></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2.xml"/><Relationship Id="rId1" Type="http://schemas.openxmlformats.org/officeDocument/2006/relationships/tags" Target="../tags/tag220.xml"/></Relationships>
</file>

<file path=ppt/slides/_rels/slide99.xml.rels><?xml version="1.0" encoding="UTF-8" standalone="yes"?>
<Relationships xmlns="http://schemas.openxmlformats.org/package/2006/relationships"><Relationship Id="rId3" Type="http://schemas.openxmlformats.org/officeDocument/2006/relationships/notesSlide" Target="../notesSlides/notesSlide99.xml"/><Relationship Id="rId2" Type="http://schemas.openxmlformats.org/officeDocument/2006/relationships/slideLayout" Target="../slideLayouts/slideLayout2.xml"/><Relationship Id="rId1" Type="http://schemas.openxmlformats.org/officeDocument/2006/relationships/tags" Target="../tags/tag22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p:txBody>
          <a:bodyPr/>
          <a:lstStyle/>
          <a:p>
            <a:r>
              <a:rPr lang="en-GB" dirty="0" smtClean="0"/>
              <a:t>Useable graphics elements</a:t>
            </a:r>
            <a:endParaRPr lang="en-GB" dirty="0"/>
          </a:p>
        </p:txBody>
      </p:sp>
      <p:sp>
        <p:nvSpPr>
          <p:cNvPr id="5" name="Subtitle 4"/>
          <p:cNvSpPr>
            <a:spLocks noGrp="1"/>
          </p:cNvSpPr>
          <p:nvPr>
            <p:ph type="subTitle" idx="1"/>
          </p:nvPr>
        </p:nvSpPr>
        <p:spPr>
          <a:xfrm>
            <a:off x="2187288" y="1620391"/>
            <a:ext cx="6318826" cy="889561"/>
          </a:xfrm>
        </p:spPr>
        <p:txBody>
          <a:bodyPr/>
          <a:lstStyle/>
          <a:p>
            <a:r>
              <a:rPr lang="en-GB" dirty="0" smtClean="0"/>
              <a:t>July 2014</a:t>
            </a:r>
            <a:endParaRPr lang="en-GB" dirty="0"/>
          </a:p>
        </p:txBody>
      </p:sp>
      <p:sp>
        <p:nvSpPr>
          <p:cNvPr id="6" name="Text Placeholder 5"/>
          <p:cNvSpPr>
            <a:spLocks noGrp="1"/>
          </p:cNvSpPr>
          <p:nvPr>
            <p:ph type="body" sz="quarter" idx="10"/>
          </p:nvPr>
        </p:nvSpPr>
        <p:spPr/>
        <p:txBody>
          <a:bodyPr/>
          <a:lstStyle/>
          <a:p>
            <a:r>
              <a:rPr lang="en-GB" dirty="0" smtClean="0"/>
              <a:t>www.pwc.co.uk</a:t>
            </a:r>
            <a:endParaRPr lang="en-GB" dirty="0"/>
          </a:p>
        </p:txBody>
      </p:sp>
    </p:spTree>
    <p:custDataLst>
      <p:tags r:id="rId1"/>
    </p:custData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Square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10</a:t>
            </a:fld>
            <a:endParaRPr lang="en-GB" dirty="0"/>
          </a:p>
        </p:txBody>
      </p:sp>
      <p:grpSp>
        <p:nvGrpSpPr>
          <p:cNvPr id="27" name="Group 26"/>
          <p:cNvGrpSpPr/>
          <p:nvPr/>
        </p:nvGrpSpPr>
        <p:grpSpPr>
          <a:xfrm>
            <a:off x="522164" y="2199901"/>
            <a:ext cx="4676775" cy="4389041"/>
            <a:chOff x="522164" y="2199902"/>
            <a:chExt cx="4676775" cy="3181350"/>
          </a:xfrm>
        </p:grpSpPr>
        <p:sp>
          <p:nvSpPr>
            <p:cNvPr id="95" name="Freeform 94"/>
            <p:cNvSpPr>
              <a:spLocks/>
            </p:cNvSpPr>
            <p:nvPr/>
          </p:nvSpPr>
          <p:spPr bwMode="auto">
            <a:xfrm>
              <a:off x="2971677" y="3598490"/>
              <a:ext cx="2227262" cy="1782762"/>
            </a:xfrm>
            <a:custGeom>
              <a:avLst/>
              <a:gdLst/>
              <a:ahLst/>
              <a:cxnLst>
                <a:cxn ang="0">
                  <a:pos x="1402" y="1122"/>
                </a:cxn>
                <a:cxn ang="0">
                  <a:pos x="1402" y="162"/>
                </a:cxn>
                <a:cxn ang="0">
                  <a:pos x="795" y="162"/>
                </a:cxn>
                <a:cxn ang="0">
                  <a:pos x="700" y="0"/>
                </a:cxn>
                <a:cxn ang="0">
                  <a:pos x="614" y="162"/>
                </a:cxn>
                <a:cxn ang="0">
                  <a:pos x="0" y="162"/>
                </a:cxn>
                <a:cxn ang="0">
                  <a:pos x="0" y="1122"/>
                </a:cxn>
                <a:cxn ang="0">
                  <a:pos x="1402" y="1122"/>
                </a:cxn>
              </a:cxnLst>
              <a:rect l="0" t="0" r="r" b="b"/>
              <a:pathLst>
                <a:path w="1403" h="1123">
                  <a:moveTo>
                    <a:pt x="1402" y="1122"/>
                  </a:moveTo>
                  <a:lnTo>
                    <a:pt x="1402" y="162"/>
                  </a:lnTo>
                  <a:lnTo>
                    <a:pt x="795" y="162"/>
                  </a:lnTo>
                  <a:lnTo>
                    <a:pt x="700" y="0"/>
                  </a:lnTo>
                  <a:lnTo>
                    <a:pt x="614" y="162"/>
                  </a:lnTo>
                  <a:lnTo>
                    <a:pt x="0" y="162"/>
                  </a:lnTo>
                  <a:lnTo>
                    <a:pt x="0" y="1122"/>
                  </a:lnTo>
                  <a:lnTo>
                    <a:pt x="1402" y="1122"/>
                  </a:lnTo>
                </a:path>
              </a:pathLst>
            </a:custGeom>
            <a:solidFill>
              <a:srgbClr val="EB8C00"/>
            </a:solidFill>
            <a:ln w="28575" cap="rnd" cmpd="sng">
              <a:solidFill>
                <a:schemeClr val="bg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nl-NL" sz="1200" b="0" i="0" u="none" strike="noStrike" kern="1200" cap="none" spc="0" normalizeH="0" baseline="0" noProof="0">
                <a:ln>
                  <a:noFill/>
                </a:ln>
                <a:solidFill>
                  <a:srgbClr val="000000"/>
                </a:solidFill>
                <a:effectLst/>
                <a:uLnTx/>
                <a:uFillTx/>
                <a:latin typeface="+mj-lt"/>
                <a:ea typeface="+mn-ea"/>
                <a:cs typeface="+mn-cs"/>
              </a:endParaRPr>
            </a:p>
          </p:txBody>
        </p:sp>
        <p:sp>
          <p:nvSpPr>
            <p:cNvPr id="102" name="Freeform 101"/>
            <p:cNvSpPr>
              <a:spLocks/>
            </p:cNvSpPr>
            <p:nvPr/>
          </p:nvSpPr>
          <p:spPr bwMode="auto">
            <a:xfrm>
              <a:off x="522164" y="3868365"/>
              <a:ext cx="2551113" cy="1512887"/>
            </a:xfrm>
            <a:custGeom>
              <a:avLst/>
              <a:gdLst/>
              <a:ahLst/>
              <a:cxnLst>
                <a:cxn ang="0">
                  <a:pos x="0" y="0"/>
                </a:cxn>
                <a:cxn ang="0">
                  <a:pos x="0" y="952"/>
                </a:cxn>
                <a:cxn ang="0">
                  <a:pos x="1401" y="952"/>
                </a:cxn>
                <a:cxn ang="0">
                  <a:pos x="1401" y="556"/>
                </a:cxn>
                <a:cxn ang="0">
                  <a:pos x="1606" y="472"/>
                </a:cxn>
                <a:cxn ang="0">
                  <a:pos x="1401" y="395"/>
                </a:cxn>
                <a:cxn ang="0">
                  <a:pos x="1401" y="0"/>
                </a:cxn>
                <a:cxn ang="0">
                  <a:pos x="0" y="0"/>
                </a:cxn>
              </a:cxnLst>
              <a:rect l="0" t="0" r="r" b="b"/>
              <a:pathLst>
                <a:path w="1607" h="953">
                  <a:moveTo>
                    <a:pt x="0" y="0"/>
                  </a:moveTo>
                  <a:lnTo>
                    <a:pt x="0" y="952"/>
                  </a:lnTo>
                  <a:lnTo>
                    <a:pt x="1401" y="952"/>
                  </a:lnTo>
                  <a:lnTo>
                    <a:pt x="1401" y="556"/>
                  </a:lnTo>
                  <a:lnTo>
                    <a:pt x="1606" y="472"/>
                  </a:lnTo>
                  <a:lnTo>
                    <a:pt x="1401" y="395"/>
                  </a:lnTo>
                  <a:lnTo>
                    <a:pt x="1401" y="0"/>
                  </a:lnTo>
                  <a:lnTo>
                    <a:pt x="0" y="0"/>
                  </a:lnTo>
                </a:path>
              </a:pathLst>
            </a:custGeom>
            <a:solidFill>
              <a:schemeClr val="accent5"/>
            </a:solidFill>
            <a:ln w="28575" cap="rnd" cmpd="sng">
              <a:solidFill>
                <a:schemeClr val="bg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nl-NL" sz="1200" b="0" i="0" u="none" strike="noStrike" kern="1200" cap="none" spc="0" normalizeH="0" baseline="0" noProof="0">
                <a:ln>
                  <a:noFill/>
                </a:ln>
                <a:solidFill>
                  <a:srgbClr val="000000"/>
                </a:solidFill>
                <a:effectLst/>
                <a:uLnTx/>
                <a:uFillTx/>
                <a:latin typeface="+mj-lt"/>
                <a:ea typeface="+mn-ea"/>
                <a:cs typeface="+mn-cs"/>
              </a:endParaRPr>
            </a:p>
          </p:txBody>
        </p:sp>
        <p:sp>
          <p:nvSpPr>
            <p:cNvPr id="103" name="Freeform 102"/>
            <p:cNvSpPr>
              <a:spLocks/>
            </p:cNvSpPr>
            <p:nvPr/>
          </p:nvSpPr>
          <p:spPr bwMode="auto">
            <a:xfrm>
              <a:off x="522164" y="2199902"/>
              <a:ext cx="2225675" cy="1781175"/>
            </a:xfrm>
            <a:custGeom>
              <a:avLst/>
              <a:gdLst/>
              <a:ahLst/>
              <a:cxnLst>
                <a:cxn ang="0">
                  <a:pos x="0" y="0"/>
                </a:cxn>
                <a:cxn ang="0">
                  <a:pos x="0" y="958"/>
                </a:cxn>
                <a:cxn ang="0">
                  <a:pos x="606" y="958"/>
                </a:cxn>
                <a:cxn ang="0">
                  <a:pos x="700" y="1121"/>
                </a:cxn>
                <a:cxn ang="0">
                  <a:pos x="786" y="958"/>
                </a:cxn>
                <a:cxn ang="0">
                  <a:pos x="1401" y="958"/>
                </a:cxn>
                <a:cxn ang="0">
                  <a:pos x="1401" y="0"/>
                </a:cxn>
                <a:cxn ang="0">
                  <a:pos x="0" y="0"/>
                </a:cxn>
              </a:cxnLst>
              <a:rect l="0" t="0" r="r" b="b"/>
              <a:pathLst>
                <a:path w="1402" h="1122">
                  <a:moveTo>
                    <a:pt x="0" y="0"/>
                  </a:moveTo>
                  <a:lnTo>
                    <a:pt x="0" y="958"/>
                  </a:lnTo>
                  <a:lnTo>
                    <a:pt x="606" y="958"/>
                  </a:lnTo>
                  <a:lnTo>
                    <a:pt x="700" y="1121"/>
                  </a:lnTo>
                  <a:lnTo>
                    <a:pt x="786" y="958"/>
                  </a:lnTo>
                  <a:lnTo>
                    <a:pt x="1401" y="958"/>
                  </a:lnTo>
                  <a:lnTo>
                    <a:pt x="1401" y="0"/>
                  </a:lnTo>
                  <a:lnTo>
                    <a:pt x="0" y="0"/>
                  </a:lnTo>
                </a:path>
              </a:pathLst>
            </a:custGeom>
            <a:solidFill>
              <a:schemeClr val="tx2"/>
            </a:solidFill>
            <a:ln w="28575" cap="rnd" cmpd="sng">
              <a:solidFill>
                <a:schemeClr val="bg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nl-NL" sz="1200" b="0" i="0" u="none" strike="noStrike" kern="1200" cap="none" spc="0" normalizeH="0" baseline="0" noProof="0">
                <a:ln>
                  <a:noFill/>
                </a:ln>
                <a:solidFill>
                  <a:srgbClr val="000000"/>
                </a:solidFill>
                <a:effectLst/>
                <a:uLnTx/>
                <a:uFillTx/>
                <a:latin typeface="+mj-lt"/>
                <a:ea typeface="+mn-ea"/>
                <a:cs typeface="+mn-cs"/>
              </a:endParaRPr>
            </a:p>
          </p:txBody>
        </p:sp>
        <p:sp>
          <p:nvSpPr>
            <p:cNvPr id="110" name="Freeform 109"/>
            <p:cNvSpPr>
              <a:spLocks/>
            </p:cNvSpPr>
            <p:nvPr/>
          </p:nvSpPr>
          <p:spPr bwMode="auto">
            <a:xfrm>
              <a:off x="2646239" y="2199902"/>
              <a:ext cx="2552700" cy="1514475"/>
            </a:xfrm>
            <a:custGeom>
              <a:avLst/>
              <a:gdLst/>
              <a:ahLst/>
              <a:cxnLst>
                <a:cxn ang="0">
                  <a:pos x="1607" y="0"/>
                </a:cxn>
                <a:cxn ang="0">
                  <a:pos x="1607" y="951"/>
                </a:cxn>
                <a:cxn ang="0">
                  <a:pos x="946" y="953"/>
                </a:cxn>
                <a:cxn ang="0">
                  <a:pos x="905" y="873"/>
                </a:cxn>
                <a:cxn ang="0">
                  <a:pos x="867" y="953"/>
                </a:cxn>
                <a:cxn ang="0">
                  <a:pos x="204" y="951"/>
                </a:cxn>
                <a:cxn ang="0">
                  <a:pos x="204" y="556"/>
                </a:cxn>
                <a:cxn ang="0">
                  <a:pos x="0" y="472"/>
                </a:cxn>
                <a:cxn ang="0">
                  <a:pos x="204" y="394"/>
                </a:cxn>
                <a:cxn ang="0">
                  <a:pos x="204" y="0"/>
                </a:cxn>
                <a:cxn ang="0">
                  <a:pos x="1607" y="0"/>
                </a:cxn>
              </a:cxnLst>
              <a:rect l="0" t="0" r="r" b="b"/>
              <a:pathLst>
                <a:path w="1608" h="954">
                  <a:moveTo>
                    <a:pt x="1607" y="0"/>
                  </a:moveTo>
                  <a:lnTo>
                    <a:pt x="1607" y="951"/>
                  </a:lnTo>
                  <a:lnTo>
                    <a:pt x="946" y="953"/>
                  </a:lnTo>
                  <a:lnTo>
                    <a:pt x="905" y="873"/>
                  </a:lnTo>
                  <a:lnTo>
                    <a:pt x="867" y="953"/>
                  </a:lnTo>
                  <a:lnTo>
                    <a:pt x="204" y="951"/>
                  </a:lnTo>
                  <a:lnTo>
                    <a:pt x="204" y="556"/>
                  </a:lnTo>
                  <a:lnTo>
                    <a:pt x="0" y="472"/>
                  </a:lnTo>
                  <a:lnTo>
                    <a:pt x="204" y="394"/>
                  </a:lnTo>
                  <a:lnTo>
                    <a:pt x="204" y="0"/>
                  </a:lnTo>
                  <a:lnTo>
                    <a:pt x="1607" y="0"/>
                  </a:lnTo>
                </a:path>
              </a:pathLst>
            </a:custGeom>
            <a:solidFill>
              <a:schemeClr val="accent4"/>
            </a:solidFill>
            <a:ln w="28575" cap="rnd" cmpd="sng">
              <a:solidFill>
                <a:schemeClr val="bg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nl-NL" sz="1200" b="0" i="0" u="none" strike="noStrike" kern="1200" cap="none" spc="0" normalizeH="0" baseline="0" noProof="0">
                <a:ln>
                  <a:noFill/>
                </a:ln>
                <a:solidFill>
                  <a:srgbClr val="000000"/>
                </a:solidFill>
                <a:effectLst/>
                <a:uLnTx/>
                <a:uFillTx/>
                <a:latin typeface="+mj-lt"/>
                <a:ea typeface="+mn-ea"/>
                <a:cs typeface="+mn-cs"/>
              </a:endParaRPr>
            </a:p>
          </p:txBody>
        </p:sp>
        <p:sp>
          <p:nvSpPr>
            <p:cNvPr id="111" name="Rectangle 110"/>
            <p:cNvSpPr>
              <a:spLocks noChangeArrowheads="1"/>
            </p:cNvSpPr>
            <p:nvPr/>
          </p:nvSpPr>
          <p:spPr bwMode="auto">
            <a:xfrm>
              <a:off x="547564" y="2230065"/>
              <a:ext cx="2089150" cy="277641"/>
            </a:xfrm>
            <a:prstGeom prst="rect">
              <a:avLst/>
            </a:prstGeom>
            <a:noFill/>
            <a:ln w="9525">
              <a:noFill/>
              <a:miter lim="800000"/>
              <a:headEnd/>
              <a:tailEnd/>
            </a:ln>
            <a:effectLst/>
          </p:spPr>
          <p:txBody>
            <a:bodyPr lIns="90488" tIns="46038" rIns="90488"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885825"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dirty="0">
                  <a:ln>
                    <a:noFill/>
                  </a:ln>
                  <a:solidFill>
                    <a:schemeClr val="bg2"/>
                  </a:solidFill>
                  <a:effectLst/>
                  <a:uLnTx/>
                  <a:uFillTx/>
                  <a:latin typeface="+mj-lt"/>
                  <a:ea typeface="+mn-ea"/>
                  <a:cs typeface="+mn-cs"/>
                </a:rPr>
                <a:t>text </a:t>
              </a:r>
            </a:p>
          </p:txBody>
        </p:sp>
        <p:sp>
          <p:nvSpPr>
            <p:cNvPr id="112" name="Rectangle 111"/>
            <p:cNvSpPr>
              <a:spLocks noChangeArrowheads="1"/>
            </p:cNvSpPr>
            <p:nvPr/>
          </p:nvSpPr>
          <p:spPr bwMode="auto">
            <a:xfrm>
              <a:off x="2995489" y="2222127"/>
              <a:ext cx="2052638" cy="277641"/>
            </a:xfrm>
            <a:prstGeom prst="rect">
              <a:avLst/>
            </a:prstGeom>
            <a:noFill/>
            <a:ln w="9525">
              <a:noFill/>
              <a:miter lim="800000"/>
              <a:headEnd/>
              <a:tailEnd/>
            </a:ln>
            <a:effectLst/>
          </p:spPr>
          <p:txBody>
            <a:bodyPr lIns="90488" tIns="46038" rIns="90488"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885825"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dirty="0">
                  <a:ln>
                    <a:noFill/>
                  </a:ln>
                  <a:solidFill>
                    <a:schemeClr val="bg2"/>
                  </a:solidFill>
                  <a:effectLst/>
                  <a:uLnTx/>
                  <a:uFillTx/>
                  <a:latin typeface="+mj-lt"/>
                  <a:ea typeface="+mn-ea"/>
                  <a:cs typeface="+mn-cs"/>
                </a:rPr>
                <a:t>text </a:t>
              </a:r>
            </a:p>
          </p:txBody>
        </p:sp>
        <p:sp>
          <p:nvSpPr>
            <p:cNvPr id="113" name="Rectangle 112"/>
            <p:cNvSpPr>
              <a:spLocks noChangeArrowheads="1"/>
            </p:cNvSpPr>
            <p:nvPr/>
          </p:nvSpPr>
          <p:spPr bwMode="auto">
            <a:xfrm>
              <a:off x="547564" y="3908052"/>
              <a:ext cx="2163763" cy="277641"/>
            </a:xfrm>
            <a:prstGeom prst="rect">
              <a:avLst/>
            </a:prstGeom>
            <a:noFill/>
            <a:ln w="9525">
              <a:noFill/>
              <a:miter lim="800000"/>
              <a:headEnd/>
              <a:tailEnd/>
            </a:ln>
            <a:effectLst/>
          </p:spPr>
          <p:txBody>
            <a:bodyPr lIns="90488" tIns="46038" rIns="90488"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885825"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dirty="0">
                  <a:ln>
                    <a:noFill/>
                  </a:ln>
                  <a:solidFill>
                    <a:schemeClr val="bg2"/>
                  </a:solidFill>
                  <a:effectLst/>
                  <a:uLnTx/>
                  <a:uFillTx/>
                  <a:latin typeface="+mj-lt"/>
                  <a:ea typeface="+mn-ea"/>
                  <a:cs typeface="+mn-cs"/>
                </a:rPr>
                <a:t>text </a:t>
              </a:r>
            </a:p>
          </p:txBody>
        </p:sp>
        <p:sp>
          <p:nvSpPr>
            <p:cNvPr id="114" name="Rectangle 113"/>
            <p:cNvSpPr>
              <a:spLocks noChangeArrowheads="1"/>
            </p:cNvSpPr>
            <p:nvPr/>
          </p:nvSpPr>
          <p:spPr bwMode="auto">
            <a:xfrm>
              <a:off x="2995489" y="3908052"/>
              <a:ext cx="2003425" cy="277641"/>
            </a:xfrm>
            <a:prstGeom prst="rect">
              <a:avLst/>
            </a:prstGeom>
            <a:noFill/>
            <a:ln w="9525">
              <a:noFill/>
              <a:miter lim="800000"/>
              <a:headEnd/>
              <a:tailEnd/>
            </a:ln>
            <a:effectLst/>
          </p:spPr>
          <p:txBody>
            <a:bodyPr lIns="90488" tIns="46038" rIns="90488"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885825"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dirty="0">
                  <a:ln>
                    <a:noFill/>
                  </a:ln>
                  <a:solidFill>
                    <a:schemeClr val="bg2"/>
                  </a:solidFill>
                  <a:effectLst/>
                  <a:uLnTx/>
                  <a:uFillTx/>
                  <a:latin typeface="+mj-lt"/>
                  <a:ea typeface="+mn-ea"/>
                  <a:cs typeface="+mn-cs"/>
                </a:rPr>
                <a:t>text </a:t>
              </a:r>
            </a:p>
          </p:txBody>
        </p:sp>
      </p:grpSp>
      <p:grpSp>
        <p:nvGrpSpPr>
          <p:cNvPr id="21" name="Group 20"/>
          <p:cNvGrpSpPr/>
          <p:nvPr/>
        </p:nvGrpSpPr>
        <p:grpSpPr>
          <a:xfrm>
            <a:off x="5582275" y="5359178"/>
            <a:ext cx="4530383" cy="1301773"/>
            <a:chOff x="3835400" y="2484438"/>
            <a:chExt cx="4651375" cy="2320925"/>
          </a:xfrm>
        </p:grpSpPr>
        <p:sp>
          <p:nvSpPr>
            <p:cNvPr id="22" name="Freeform 3"/>
            <p:cNvSpPr>
              <a:spLocks/>
            </p:cNvSpPr>
            <p:nvPr/>
          </p:nvSpPr>
          <p:spPr bwMode="auto">
            <a:xfrm>
              <a:off x="3835400" y="2484438"/>
              <a:ext cx="3883025" cy="873125"/>
            </a:xfrm>
            <a:custGeom>
              <a:avLst/>
              <a:gdLst>
                <a:gd name="T0" fmla="*/ 0 w 3504"/>
                <a:gd name="T1" fmla="*/ 2147483647 h 790"/>
                <a:gd name="T2" fmla="*/ 2147483647 w 3504"/>
                <a:gd name="T3" fmla="*/ 2147483647 h 790"/>
                <a:gd name="T4" fmla="*/ 2147483647 w 3504"/>
                <a:gd name="T5" fmla="*/ 0 h 790"/>
                <a:gd name="T6" fmla="*/ 2147483647 w 3504"/>
                <a:gd name="T7" fmla="*/ 0 h 790"/>
                <a:gd name="T8" fmla="*/ 2147483647 w 3504"/>
                <a:gd name="T9" fmla="*/ 2147483647 h 790"/>
                <a:gd name="T10" fmla="*/ 0 w 3504"/>
                <a:gd name="T11" fmla="*/ 2147483647 h 790"/>
                <a:gd name="T12" fmla="*/ 0 w 3504"/>
                <a:gd name="T13" fmla="*/ 2147483647 h 790"/>
                <a:gd name="T14" fmla="*/ 0 60000 65536"/>
                <a:gd name="T15" fmla="*/ 0 60000 65536"/>
                <a:gd name="T16" fmla="*/ 0 60000 65536"/>
                <a:gd name="T17" fmla="*/ 0 60000 65536"/>
                <a:gd name="T18" fmla="*/ 0 60000 65536"/>
                <a:gd name="T19" fmla="*/ 0 60000 65536"/>
                <a:gd name="T20" fmla="*/ 0 60000 65536"/>
                <a:gd name="T21" fmla="*/ 0 w 3504"/>
                <a:gd name="T22" fmla="*/ 0 h 790"/>
                <a:gd name="T23" fmla="*/ 3504 w 3504"/>
                <a:gd name="T24" fmla="*/ 790 h 7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04" h="790">
                  <a:moveTo>
                    <a:pt x="0" y="437"/>
                  </a:moveTo>
                  <a:lnTo>
                    <a:pt x="2898" y="437"/>
                  </a:lnTo>
                  <a:lnTo>
                    <a:pt x="2622" y="0"/>
                  </a:lnTo>
                  <a:lnTo>
                    <a:pt x="3016" y="0"/>
                  </a:lnTo>
                  <a:lnTo>
                    <a:pt x="3504" y="790"/>
                  </a:lnTo>
                  <a:lnTo>
                    <a:pt x="0" y="790"/>
                  </a:lnTo>
                  <a:lnTo>
                    <a:pt x="0" y="437"/>
                  </a:lnTo>
                  <a:close/>
                </a:path>
              </a:pathLst>
            </a:custGeom>
            <a:solidFill>
              <a:schemeClr val="accent4"/>
            </a:solidFill>
            <a:ln w="12700" cap="rnd">
              <a:noFill/>
              <a:round/>
              <a:headEnd type="none" w="sm" len="sm"/>
              <a:tailEnd type="none" w="sm" len="sm"/>
            </a:ln>
          </p:spPr>
          <p:txBody>
            <a:bodyPr lIns="52153" tIns="52153" rIns="52153" bIns="52153">
              <a:noAutofit/>
            </a:bodyPr>
            <a:lstStyle/>
            <a:p>
              <a:pPr marL="0" marR="0" lvl="0" indent="0" defTabSz="1042988" eaLnBrk="1" fontAlgn="auto" latinLnBrk="0" hangingPunct="1">
                <a:lnSpc>
                  <a:spcPct val="100000"/>
                </a:lnSpc>
                <a:spcAft>
                  <a:spcPts val="400"/>
                </a:spcAft>
                <a:buClrTx/>
                <a:buSzTx/>
                <a:buFontTx/>
                <a:buNone/>
                <a:tabLst/>
                <a:defRPr/>
              </a:pPr>
              <a:endParaRPr kumimoji="0" lang="en-GB" sz="1200" b="0" i="0" u="none" strike="noStrike" kern="0" cap="none" spc="0" normalizeH="0" baseline="0" noProof="0" dirty="0">
                <a:ln>
                  <a:noFill/>
                </a:ln>
                <a:effectLst/>
                <a:uLnTx/>
                <a:uFillTx/>
                <a:latin typeface="+mj-lt"/>
                <a:cs typeface="Arial" pitchFamily="34" charset="0"/>
              </a:endParaRPr>
            </a:p>
          </p:txBody>
        </p:sp>
        <p:sp>
          <p:nvSpPr>
            <p:cNvPr id="23" name="Freeform 4"/>
            <p:cNvSpPr>
              <a:spLocks/>
            </p:cNvSpPr>
            <p:nvPr/>
          </p:nvSpPr>
          <p:spPr bwMode="auto">
            <a:xfrm>
              <a:off x="3835400" y="3932238"/>
              <a:ext cx="3883025" cy="873125"/>
            </a:xfrm>
            <a:custGeom>
              <a:avLst/>
              <a:gdLst>
                <a:gd name="T0" fmla="*/ 0 w 3504"/>
                <a:gd name="T1" fmla="*/ 2147483647 h 790"/>
                <a:gd name="T2" fmla="*/ 2147483647 w 3504"/>
                <a:gd name="T3" fmla="*/ 2147483647 h 790"/>
                <a:gd name="T4" fmla="*/ 2147483647 w 3504"/>
                <a:gd name="T5" fmla="*/ 2147483647 h 790"/>
                <a:gd name="T6" fmla="*/ 2147483647 w 3504"/>
                <a:gd name="T7" fmla="*/ 2147483647 h 790"/>
                <a:gd name="T8" fmla="*/ 2147483647 w 3504"/>
                <a:gd name="T9" fmla="*/ 0 h 790"/>
                <a:gd name="T10" fmla="*/ 0 w 3504"/>
                <a:gd name="T11" fmla="*/ 0 h 790"/>
                <a:gd name="T12" fmla="*/ 0 w 3504"/>
                <a:gd name="T13" fmla="*/ 2147483647 h 790"/>
                <a:gd name="T14" fmla="*/ 0 60000 65536"/>
                <a:gd name="T15" fmla="*/ 0 60000 65536"/>
                <a:gd name="T16" fmla="*/ 0 60000 65536"/>
                <a:gd name="T17" fmla="*/ 0 60000 65536"/>
                <a:gd name="T18" fmla="*/ 0 60000 65536"/>
                <a:gd name="T19" fmla="*/ 0 60000 65536"/>
                <a:gd name="T20" fmla="*/ 0 60000 65536"/>
                <a:gd name="T21" fmla="*/ 0 w 3504"/>
                <a:gd name="T22" fmla="*/ 0 h 790"/>
                <a:gd name="T23" fmla="*/ 3504 w 3504"/>
                <a:gd name="T24" fmla="*/ 790 h 7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04" h="790">
                  <a:moveTo>
                    <a:pt x="0" y="352"/>
                  </a:moveTo>
                  <a:lnTo>
                    <a:pt x="2898" y="352"/>
                  </a:lnTo>
                  <a:lnTo>
                    <a:pt x="2646" y="790"/>
                  </a:lnTo>
                  <a:lnTo>
                    <a:pt x="3040" y="790"/>
                  </a:lnTo>
                  <a:lnTo>
                    <a:pt x="3504" y="0"/>
                  </a:lnTo>
                  <a:lnTo>
                    <a:pt x="0" y="0"/>
                  </a:lnTo>
                  <a:lnTo>
                    <a:pt x="0" y="352"/>
                  </a:lnTo>
                  <a:close/>
                </a:path>
              </a:pathLst>
            </a:custGeom>
            <a:solidFill>
              <a:schemeClr val="accent4"/>
            </a:solidFill>
            <a:ln w="12700" cap="rnd">
              <a:noFill/>
              <a:round/>
              <a:headEnd type="none" w="sm" len="sm"/>
              <a:tailEnd type="none" w="sm" len="sm"/>
            </a:ln>
          </p:spPr>
          <p:txBody>
            <a:bodyPr lIns="52153" tIns="52153" rIns="52153" bIns="52153">
              <a:noAutofit/>
            </a:bodyPr>
            <a:lstStyle/>
            <a:p>
              <a:pPr marL="0" marR="0" lvl="0" indent="0" defTabSz="1042988" eaLnBrk="1" fontAlgn="auto" latinLnBrk="0" hangingPunct="1">
                <a:lnSpc>
                  <a:spcPct val="100000"/>
                </a:lnSpc>
                <a:spcAft>
                  <a:spcPts val="400"/>
                </a:spcAft>
                <a:buClrTx/>
                <a:buSzTx/>
                <a:buFontTx/>
                <a:buNone/>
                <a:tabLst/>
                <a:defRPr/>
              </a:pPr>
              <a:endParaRPr kumimoji="0" lang="en-GB" sz="1200" b="0" i="0" u="none" strike="noStrike" kern="0" cap="none" spc="0" normalizeH="0" baseline="0" noProof="0" dirty="0">
                <a:ln>
                  <a:noFill/>
                </a:ln>
                <a:solidFill>
                  <a:srgbClr val="F2F2F2"/>
                </a:solidFill>
                <a:effectLst/>
                <a:uLnTx/>
                <a:uFillTx/>
                <a:latin typeface="+mj-lt"/>
                <a:cs typeface="Arial" pitchFamily="34" charset="0"/>
              </a:endParaRPr>
            </a:p>
          </p:txBody>
        </p:sp>
        <p:sp>
          <p:nvSpPr>
            <p:cNvPr id="24" name="Freeform 5"/>
            <p:cNvSpPr>
              <a:spLocks/>
            </p:cNvSpPr>
            <p:nvPr/>
          </p:nvSpPr>
          <p:spPr bwMode="auto">
            <a:xfrm>
              <a:off x="3835400" y="2484438"/>
              <a:ext cx="4651375" cy="2320925"/>
            </a:xfrm>
            <a:custGeom>
              <a:avLst/>
              <a:gdLst>
                <a:gd name="T0" fmla="*/ 0 w 4198"/>
                <a:gd name="T1" fmla="*/ 2147483647 h 2102"/>
                <a:gd name="T2" fmla="*/ 2147483647 w 4198"/>
                <a:gd name="T3" fmla="*/ 2147483647 h 2102"/>
                <a:gd name="T4" fmla="*/ 2147483647 w 4198"/>
                <a:gd name="T5" fmla="*/ 0 h 2102"/>
                <a:gd name="T6" fmla="*/ 2147483647 w 4198"/>
                <a:gd name="T7" fmla="*/ 0 h 2102"/>
                <a:gd name="T8" fmla="*/ 2147483647 w 4198"/>
                <a:gd name="T9" fmla="*/ 2147483647 h 2102"/>
                <a:gd name="T10" fmla="*/ 2147483647 w 4198"/>
                <a:gd name="T11" fmla="*/ 2147483647 h 2102"/>
                <a:gd name="T12" fmla="*/ 2147483647 w 4198"/>
                <a:gd name="T13" fmla="*/ 2147483647 h 2102"/>
                <a:gd name="T14" fmla="*/ 2147483647 w 4198"/>
                <a:gd name="T15" fmla="*/ 2147483647 h 2102"/>
                <a:gd name="T16" fmla="*/ 0 w 4198"/>
                <a:gd name="T17" fmla="*/ 2147483647 h 2102"/>
                <a:gd name="T18" fmla="*/ 0 w 4198"/>
                <a:gd name="T19" fmla="*/ 2147483647 h 21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98"/>
                <a:gd name="T31" fmla="*/ 0 h 2102"/>
                <a:gd name="T32" fmla="*/ 4198 w 4198"/>
                <a:gd name="T33" fmla="*/ 2102 h 21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98" h="2102">
                  <a:moveTo>
                    <a:pt x="0" y="874"/>
                  </a:moveTo>
                  <a:lnTo>
                    <a:pt x="3693" y="874"/>
                  </a:lnTo>
                  <a:lnTo>
                    <a:pt x="3158" y="0"/>
                  </a:lnTo>
                  <a:lnTo>
                    <a:pt x="3575" y="0"/>
                  </a:lnTo>
                  <a:lnTo>
                    <a:pt x="4198" y="1065"/>
                  </a:lnTo>
                  <a:lnTo>
                    <a:pt x="3575" y="2102"/>
                  </a:lnTo>
                  <a:lnTo>
                    <a:pt x="3205" y="2102"/>
                  </a:lnTo>
                  <a:lnTo>
                    <a:pt x="3717" y="1227"/>
                  </a:lnTo>
                  <a:lnTo>
                    <a:pt x="0" y="1227"/>
                  </a:lnTo>
                  <a:lnTo>
                    <a:pt x="0" y="874"/>
                  </a:lnTo>
                  <a:close/>
                </a:path>
              </a:pathLst>
            </a:custGeom>
            <a:solidFill>
              <a:schemeClr val="accent5"/>
            </a:solidFill>
            <a:ln w="12700" cap="rnd">
              <a:noFill/>
              <a:round/>
              <a:headEnd type="none" w="sm" len="sm"/>
              <a:tailEnd type="none" w="sm" len="sm"/>
            </a:ln>
          </p:spPr>
          <p:txBody>
            <a:bodyPr lIns="52153" tIns="52153" rIns="52153" bIns="52153">
              <a:noAutofit/>
            </a:bodyPr>
            <a:lstStyle/>
            <a:p>
              <a:pPr marL="0" marR="0" lvl="0" indent="0" defTabSz="1042988" eaLnBrk="1" fontAlgn="auto" latinLnBrk="0" hangingPunct="1">
                <a:lnSpc>
                  <a:spcPct val="100000"/>
                </a:lnSpc>
                <a:spcAft>
                  <a:spcPts val="400"/>
                </a:spcAft>
                <a:buClrTx/>
                <a:buSzTx/>
                <a:buFontTx/>
                <a:buNone/>
                <a:tabLst/>
                <a:defRPr/>
              </a:pPr>
              <a:endParaRPr kumimoji="0" lang="en-GB" sz="1200" b="0" i="0" u="none" strike="noStrike" kern="0" cap="none" spc="0" normalizeH="0" baseline="0" noProof="0" dirty="0">
                <a:ln>
                  <a:noFill/>
                </a:ln>
                <a:solidFill>
                  <a:srgbClr val="F2F2F2"/>
                </a:solidFill>
                <a:effectLst/>
                <a:uLnTx/>
                <a:uFillTx/>
                <a:latin typeface="+mj-lt"/>
                <a:cs typeface="Arial" pitchFamily="34" charset="0"/>
              </a:endParaRPr>
            </a:p>
          </p:txBody>
        </p:sp>
        <p:sp>
          <p:nvSpPr>
            <p:cNvPr id="25" name="Rectangle 6"/>
            <p:cNvSpPr>
              <a:spLocks noChangeArrowheads="1"/>
            </p:cNvSpPr>
            <p:nvPr/>
          </p:nvSpPr>
          <p:spPr bwMode="auto">
            <a:xfrm>
              <a:off x="3897313" y="3037931"/>
              <a:ext cx="3238500" cy="152400"/>
            </a:xfrm>
            <a:prstGeom prst="rect">
              <a:avLst/>
            </a:prstGeom>
            <a:noFill/>
            <a:ln w="12700">
              <a:noFill/>
              <a:miter lim="800000"/>
              <a:headEnd/>
              <a:tailEnd/>
            </a:ln>
          </p:spPr>
          <p:txBody>
            <a:bodyPr lIns="0" tIns="0" rIns="0" bIns="0">
              <a:noAutofit/>
            </a:bodyPr>
            <a:lstStyle/>
            <a:p>
              <a:pPr marL="0" marR="0" lvl="0" indent="0" defTabSz="1011238" eaLnBrk="0" fontAlgn="auto" latinLnBrk="0" hangingPunct="0">
                <a:lnSpc>
                  <a:spcPct val="100000"/>
                </a:lnSpc>
                <a:spcAft>
                  <a:spcPts val="400"/>
                </a:spcAft>
                <a:buClrTx/>
                <a:buSzTx/>
                <a:buFontTx/>
                <a:buNone/>
                <a:tabLst/>
                <a:defRPr/>
              </a:pPr>
              <a:r>
                <a:rPr kumimoji="0" lang="en-GB" sz="1050" b="0" i="0" u="none" strike="noStrike" kern="0" cap="none" spc="0" normalizeH="0" baseline="0" noProof="0" dirty="0">
                  <a:ln>
                    <a:noFill/>
                  </a:ln>
                  <a:solidFill>
                    <a:schemeClr val="bg2"/>
                  </a:solidFill>
                  <a:effectLst/>
                  <a:uLnTx/>
                  <a:uFillTx/>
                  <a:latin typeface="+mj-lt"/>
                  <a:cs typeface="Arial" pitchFamily="34" charset="0"/>
                </a:rPr>
                <a:t>Text </a:t>
              </a:r>
            </a:p>
          </p:txBody>
        </p:sp>
        <p:sp>
          <p:nvSpPr>
            <p:cNvPr id="26" name="Rectangle 7"/>
            <p:cNvSpPr>
              <a:spLocks noChangeArrowheads="1"/>
            </p:cNvSpPr>
            <p:nvPr/>
          </p:nvSpPr>
          <p:spPr bwMode="auto">
            <a:xfrm>
              <a:off x="3897313" y="3522119"/>
              <a:ext cx="4129087" cy="152400"/>
            </a:xfrm>
            <a:prstGeom prst="rect">
              <a:avLst/>
            </a:prstGeom>
            <a:noFill/>
            <a:ln w="12700">
              <a:noFill/>
              <a:miter lim="800000"/>
              <a:headEnd/>
              <a:tailEnd/>
            </a:ln>
          </p:spPr>
          <p:txBody>
            <a:bodyPr lIns="0" tIns="0" rIns="0" bIns="0">
              <a:noAutofit/>
            </a:bodyPr>
            <a:lstStyle/>
            <a:p>
              <a:pPr marL="0" marR="0" lvl="0" indent="0" defTabSz="1011238" eaLnBrk="0" fontAlgn="auto" latinLnBrk="0" hangingPunct="0">
                <a:lnSpc>
                  <a:spcPct val="100000"/>
                </a:lnSpc>
                <a:spcAft>
                  <a:spcPts val="400"/>
                </a:spcAft>
                <a:buClrTx/>
                <a:buSzTx/>
                <a:buFontTx/>
                <a:buNone/>
                <a:tabLst/>
                <a:defRPr/>
              </a:pPr>
              <a:r>
                <a:rPr kumimoji="0" lang="en-GB" sz="1050" b="0" i="0" u="none" strike="noStrike" kern="0" cap="none" spc="0" normalizeH="0" baseline="0" noProof="0" dirty="0">
                  <a:ln>
                    <a:noFill/>
                  </a:ln>
                  <a:solidFill>
                    <a:srgbClr val="FFFFFF"/>
                  </a:solidFill>
                  <a:effectLst/>
                  <a:uLnTx/>
                  <a:uFillTx/>
                  <a:latin typeface="+mj-lt"/>
                  <a:cs typeface="Arial" pitchFamily="34" charset="0"/>
                </a:rPr>
                <a:t>Text </a:t>
              </a:r>
            </a:p>
          </p:txBody>
        </p:sp>
        <p:sp>
          <p:nvSpPr>
            <p:cNvPr id="28" name="Rectangle 8"/>
            <p:cNvSpPr>
              <a:spLocks noChangeArrowheads="1"/>
            </p:cNvSpPr>
            <p:nvPr/>
          </p:nvSpPr>
          <p:spPr bwMode="auto">
            <a:xfrm>
              <a:off x="3897313" y="4007894"/>
              <a:ext cx="3238500" cy="152400"/>
            </a:xfrm>
            <a:prstGeom prst="rect">
              <a:avLst/>
            </a:prstGeom>
            <a:noFill/>
            <a:ln w="12700">
              <a:noFill/>
              <a:miter lim="800000"/>
              <a:headEnd/>
              <a:tailEnd/>
            </a:ln>
          </p:spPr>
          <p:txBody>
            <a:bodyPr lIns="0" tIns="0" rIns="0" bIns="0">
              <a:noAutofit/>
            </a:bodyPr>
            <a:lstStyle/>
            <a:p>
              <a:pPr marL="0" marR="0" lvl="0" indent="0" defTabSz="1011238" eaLnBrk="0" fontAlgn="auto" latinLnBrk="0" hangingPunct="0">
                <a:lnSpc>
                  <a:spcPct val="100000"/>
                </a:lnSpc>
                <a:spcAft>
                  <a:spcPts val="400"/>
                </a:spcAft>
                <a:buClrTx/>
                <a:buSzTx/>
                <a:buFontTx/>
                <a:buNone/>
                <a:tabLst/>
                <a:defRPr/>
              </a:pPr>
              <a:r>
                <a:rPr kumimoji="0" lang="en-GB" sz="1050" b="0" i="0" u="none" strike="noStrike" kern="0" cap="none" spc="0" normalizeH="0" baseline="0" noProof="0" dirty="0">
                  <a:ln>
                    <a:noFill/>
                  </a:ln>
                  <a:solidFill>
                    <a:schemeClr val="bg2"/>
                  </a:solidFill>
                  <a:effectLst/>
                  <a:uLnTx/>
                  <a:uFillTx/>
                  <a:latin typeface="+mj-lt"/>
                  <a:cs typeface="Arial" pitchFamily="34" charset="0"/>
                </a:rPr>
                <a:t>Text </a:t>
              </a:r>
            </a:p>
          </p:txBody>
        </p:sp>
      </p:grpSp>
      <p:grpSp>
        <p:nvGrpSpPr>
          <p:cNvPr id="29" name="Group 28"/>
          <p:cNvGrpSpPr/>
          <p:nvPr/>
        </p:nvGrpSpPr>
        <p:grpSpPr>
          <a:xfrm>
            <a:off x="5562724" y="2086899"/>
            <a:ext cx="4533008" cy="2986431"/>
            <a:chOff x="530349" y="2912396"/>
            <a:chExt cx="5386362" cy="2889250"/>
          </a:xfrm>
        </p:grpSpPr>
        <p:grpSp>
          <p:nvGrpSpPr>
            <p:cNvPr id="30" name="Group 3"/>
            <p:cNvGrpSpPr>
              <a:grpSpLocks/>
            </p:cNvGrpSpPr>
            <p:nvPr/>
          </p:nvGrpSpPr>
          <p:grpSpPr bwMode="auto">
            <a:xfrm>
              <a:off x="530349" y="2912396"/>
              <a:ext cx="5386362" cy="2889250"/>
              <a:chOff x="1556" y="1550"/>
              <a:chExt cx="3395" cy="1820"/>
            </a:xfrm>
          </p:grpSpPr>
          <p:sp>
            <p:nvSpPr>
              <p:cNvPr id="33" name="Freeform 4"/>
              <p:cNvSpPr>
                <a:spLocks/>
              </p:cNvSpPr>
              <p:nvPr/>
            </p:nvSpPr>
            <p:spPr bwMode="auto">
              <a:xfrm>
                <a:off x="3267" y="1550"/>
                <a:ext cx="1684" cy="1820"/>
              </a:xfrm>
              <a:custGeom>
                <a:avLst/>
                <a:gdLst/>
                <a:ahLst/>
                <a:cxnLst>
                  <a:cxn ang="0">
                    <a:pos x="0" y="1840"/>
                  </a:cxn>
                  <a:cxn ang="0">
                    <a:pos x="1590" y="1840"/>
                  </a:cxn>
                  <a:cxn ang="0">
                    <a:pos x="1590" y="0"/>
                  </a:cxn>
                  <a:cxn ang="0">
                    <a:pos x="0" y="0"/>
                  </a:cxn>
                  <a:cxn ang="0">
                    <a:pos x="0" y="1840"/>
                  </a:cxn>
                </a:cxnLst>
                <a:rect l="0" t="0" r="r" b="b"/>
                <a:pathLst>
                  <a:path w="1591" h="1841">
                    <a:moveTo>
                      <a:pt x="0" y="1840"/>
                    </a:moveTo>
                    <a:lnTo>
                      <a:pt x="1590" y="1840"/>
                    </a:lnTo>
                    <a:lnTo>
                      <a:pt x="1590" y="0"/>
                    </a:lnTo>
                    <a:lnTo>
                      <a:pt x="0" y="0"/>
                    </a:lnTo>
                    <a:lnTo>
                      <a:pt x="0" y="1840"/>
                    </a:lnTo>
                  </a:path>
                </a:pathLst>
              </a:custGeom>
              <a:solidFill>
                <a:srgbClr val="EAE8E2"/>
              </a:solidFill>
              <a:ln w="12700" cap="rnd" cmpd="sng">
                <a:noFill/>
                <a:prstDash val="solid"/>
                <a:round/>
                <a:headEnd/>
                <a:tailEnd/>
              </a:ln>
              <a:effectLst/>
            </p:spPr>
            <p:txBody>
              <a:bodyPr lIns="180000"/>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200" b="0" i="0" u="none" strike="noStrike" kern="0" cap="none" spc="0" normalizeH="0" baseline="0" noProof="0" dirty="0" smtClean="0">
                    <a:ln>
                      <a:noFill/>
                    </a:ln>
                    <a:solidFill>
                      <a:sysClr val="windowText" lastClr="000000"/>
                    </a:solidFill>
                    <a:effectLst/>
                    <a:uLnTx/>
                    <a:uFillTx/>
                    <a:latin typeface="+mj-lt"/>
                  </a:rPr>
                  <a:t>Text</a:t>
                </a:r>
              </a:p>
            </p:txBody>
          </p:sp>
          <p:sp>
            <p:nvSpPr>
              <p:cNvPr id="34" name="Freeform 5"/>
              <p:cNvSpPr>
                <a:spLocks/>
              </p:cNvSpPr>
              <p:nvPr/>
            </p:nvSpPr>
            <p:spPr bwMode="auto">
              <a:xfrm>
                <a:off x="1564" y="1998"/>
                <a:ext cx="1763" cy="1366"/>
              </a:xfrm>
              <a:custGeom>
                <a:avLst/>
                <a:gdLst/>
                <a:ahLst/>
                <a:cxnLst>
                  <a:cxn ang="0">
                    <a:pos x="1607" y="976"/>
                  </a:cxn>
                  <a:cxn ang="0">
                    <a:pos x="1074" y="1041"/>
                  </a:cxn>
                  <a:cxn ang="0">
                    <a:pos x="1151" y="994"/>
                  </a:cxn>
                  <a:cxn ang="0">
                    <a:pos x="1219" y="937"/>
                  </a:cxn>
                  <a:cxn ang="0">
                    <a:pos x="1279" y="874"/>
                  </a:cxn>
                  <a:cxn ang="0">
                    <a:pos x="1329" y="803"/>
                  </a:cxn>
                  <a:cxn ang="0">
                    <a:pos x="1368" y="727"/>
                  </a:cxn>
                  <a:cxn ang="0">
                    <a:pos x="1394" y="649"/>
                  </a:cxn>
                  <a:cxn ang="0">
                    <a:pos x="1410" y="570"/>
                  </a:cxn>
                  <a:cxn ang="0">
                    <a:pos x="1430" y="495"/>
                  </a:cxn>
                  <a:cxn ang="0">
                    <a:pos x="1460" y="424"/>
                  </a:cxn>
                  <a:cxn ang="0">
                    <a:pos x="1486" y="388"/>
                  </a:cxn>
                  <a:cxn ang="0">
                    <a:pos x="1520" y="360"/>
                  </a:cxn>
                  <a:cxn ang="0">
                    <a:pos x="1563" y="340"/>
                  </a:cxn>
                  <a:cxn ang="0">
                    <a:pos x="1609" y="332"/>
                  </a:cxn>
                  <a:cxn ang="0">
                    <a:pos x="1762" y="206"/>
                  </a:cxn>
                  <a:cxn ang="0">
                    <a:pos x="1609" y="69"/>
                  </a:cxn>
                  <a:cxn ang="0">
                    <a:pos x="1530" y="81"/>
                  </a:cxn>
                  <a:cxn ang="0">
                    <a:pos x="1454" y="104"/>
                  </a:cxn>
                  <a:cxn ang="0">
                    <a:pos x="1383" y="136"/>
                  </a:cxn>
                  <a:cxn ang="0">
                    <a:pos x="1319" y="179"/>
                  </a:cxn>
                  <a:cxn ang="0">
                    <a:pos x="1262" y="229"/>
                  </a:cxn>
                  <a:cxn ang="0">
                    <a:pos x="1215" y="285"/>
                  </a:cxn>
                  <a:cxn ang="0">
                    <a:pos x="1177" y="349"/>
                  </a:cxn>
                  <a:cxn ang="0">
                    <a:pos x="1153" y="417"/>
                  </a:cxn>
                  <a:cxn ang="0">
                    <a:pos x="1112" y="479"/>
                  </a:cxn>
                  <a:cxn ang="0">
                    <a:pos x="1063" y="533"/>
                  </a:cxn>
                  <a:cxn ang="0">
                    <a:pos x="1005" y="581"/>
                  </a:cxn>
                  <a:cxn ang="0">
                    <a:pos x="939" y="621"/>
                  </a:cxn>
                  <a:cxn ang="0">
                    <a:pos x="867" y="650"/>
                  </a:cxn>
                  <a:cxn ang="0">
                    <a:pos x="791" y="670"/>
                  </a:cxn>
                  <a:cxn ang="0">
                    <a:pos x="713" y="679"/>
                  </a:cxn>
                  <a:cxn ang="0">
                    <a:pos x="0" y="682"/>
                  </a:cxn>
                  <a:cxn ang="0">
                    <a:pos x="1602" y="1283"/>
                  </a:cxn>
                  <a:cxn ang="0">
                    <a:pos x="1759" y="1167"/>
                  </a:cxn>
                </a:cxnLst>
                <a:rect l="0" t="0" r="r" b="b"/>
                <a:pathLst>
                  <a:path w="1763" h="1366">
                    <a:moveTo>
                      <a:pt x="1759" y="1167"/>
                    </a:moveTo>
                    <a:lnTo>
                      <a:pt x="1607" y="976"/>
                    </a:lnTo>
                    <a:lnTo>
                      <a:pt x="1607" y="1041"/>
                    </a:lnTo>
                    <a:lnTo>
                      <a:pt x="1074" y="1041"/>
                    </a:lnTo>
                    <a:lnTo>
                      <a:pt x="1112" y="1019"/>
                    </a:lnTo>
                    <a:lnTo>
                      <a:pt x="1151" y="994"/>
                    </a:lnTo>
                    <a:lnTo>
                      <a:pt x="1186" y="967"/>
                    </a:lnTo>
                    <a:lnTo>
                      <a:pt x="1219" y="937"/>
                    </a:lnTo>
                    <a:lnTo>
                      <a:pt x="1250" y="907"/>
                    </a:lnTo>
                    <a:lnTo>
                      <a:pt x="1279" y="874"/>
                    </a:lnTo>
                    <a:lnTo>
                      <a:pt x="1305" y="840"/>
                    </a:lnTo>
                    <a:lnTo>
                      <a:pt x="1329" y="803"/>
                    </a:lnTo>
                    <a:lnTo>
                      <a:pt x="1349" y="766"/>
                    </a:lnTo>
                    <a:lnTo>
                      <a:pt x="1368" y="727"/>
                    </a:lnTo>
                    <a:lnTo>
                      <a:pt x="1382" y="689"/>
                    </a:lnTo>
                    <a:lnTo>
                      <a:pt x="1394" y="649"/>
                    </a:lnTo>
                    <a:lnTo>
                      <a:pt x="1404" y="607"/>
                    </a:lnTo>
                    <a:lnTo>
                      <a:pt x="1410" y="570"/>
                    </a:lnTo>
                    <a:lnTo>
                      <a:pt x="1418" y="532"/>
                    </a:lnTo>
                    <a:lnTo>
                      <a:pt x="1430" y="495"/>
                    </a:lnTo>
                    <a:lnTo>
                      <a:pt x="1444" y="459"/>
                    </a:lnTo>
                    <a:lnTo>
                      <a:pt x="1460" y="424"/>
                    </a:lnTo>
                    <a:lnTo>
                      <a:pt x="1472" y="405"/>
                    </a:lnTo>
                    <a:lnTo>
                      <a:pt x="1486" y="388"/>
                    </a:lnTo>
                    <a:lnTo>
                      <a:pt x="1501" y="372"/>
                    </a:lnTo>
                    <a:lnTo>
                      <a:pt x="1520" y="360"/>
                    </a:lnTo>
                    <a:lnTo>
                      <a:pt x="1541" y="348"/>
                    </a:lnTo>
                    <a:lnTo>
                      <a:pt x="1563" y="340"/>
                    </a:lnTo>
                    <a:lnTo>
                      <a:pt x="1585" y="335"/>
                    </a:lnTo>
                    <a:lnTo>
                      <a:pt x="1609" y="332"/>
                    </a:lnTo>
                    <a:lnTo>
                      <a:pt x="1609" y="407"/>
                    </a:lnTo>
                    <a:lnTo>
                      <a:pt x="1762" y="206"/>
                    </a:lnTo>
                    <a:lnTo>
                      <a:pt x="1609" y="0"/>
                    </a:lnTo>
                    <a:lnTo>
                      <a:pt x="1609" y="69"/>
                    </a:lnTo>
                    <a:lnTo>
                      <a:pt x="1569" y="74"/>
                    </a:lnTo>
                    <a:lnTo>
                      <a:pt x="1530" y="81"/>
                    </a:lnTo>
                    <a:lnTo>
                      <a:pt x="1492" y="91"/>
                    </a:lnTo>
                    <a:lnTo>
                      <a:pt x="1454" y="104"/>
                    </a:lnTo>
                    <a:lnTo>
                      <a:pt x="1418" y="119"/>
                    </a:lnTo>
                    <a:lnTo>
                      <a:pt x="1383" y="136"/>
                    </a:lnTo>
                    <a:lnTo>
                      <a:pt x="1351" y="156"/>
                    </a:lnTo>
                    <a:lnTo>
                      <a:pt x="1319" y="179"/>
                    </a:lnTo>
                    <a:lnTo>
                      <a:pt x="1290" y="202"/>
                    </a:lnTo>
                    <a:lnTo>
                      <a:pt x="1262" y="229"/>
                    </a:lnTo>
                    <a:lnTo>
                      <a:pt x="1238" y="256"/>
                    </a:lnTo>
                    <a:lnTo>
                      <a:pt x="1215" y="285"/>
                    </a:lnTo>
                    <a:lnTo>
                      <a:pt x="1195" y="317"/>
                    </a:lnTo>
                    <a:lnTo>
                      <a:pt x="1177" y="349"/>
                    </a:lnTo>
                    <a:lnTo>
                      <a:pt x="1164" y="382"/>
                    </a:lnTo>
                    <a:lnTo>
                      <a:pt x="1153" y="417"/>
                    </a:lnTo>
                    <a:lnTo>
                      <a:pt x="1134" y="448"/>
                    </a:lnTo>
                    <a:lnTo>
                      <a:pt x="1112" y="479"/>
                    </a:lnTo>
                    <a:lnTo>
                      <a:pt x="1090" y="507"/>
                    </a:lnTo>
                    <a:lnTo>
                      <a:pt x="1063" y="533"/>
                    </a:lnTo>
                    <a:lnTo>
                      <a:pt x="1035" y="558"/>
                    </a:lnTo>
                    <a:lnTo>
                      <a:pt x="1005" y="581"/>
                    </a:lnTo>
                    <a:lnTo>
                      <a:pt x="973" y="602"/>
                    </a:lnTo>
                    <a:lnTo>
                      <a:pt x="939" y="621"/>
                    </a:lnTo>
                    <a:lnTo>
                      <a:pt x="904" y="637"/>
                    </a:lnTo>
                    <a:lnTo>
                      <a:pt x="867" y="650"/>
                    </a:lnTo>
                    <a:lnTo>
                      <a:pt x="830" y="661"/>
                    </a:lnTo>
                    <a:lnTo>
                      <a:pt x="791" y="670"/>
                    </a:lnTo>
                    <a:lnTo>
                      <a:pt x="753" y="675"/>
                    </a:lnTo>
                    <a:lnTo>
                      <a:pt x="713" y="679"/>
                    </a:lnTo>
                    <a:lnTo>
                      <a:pt x="678" y="682"/>
                    </a:lnTo>
                    <a:lnTo>
                      <a:pt x="0" y="682"/>
                    </a:lnTo>
                    <a:lnTo>
                      <a:pt x="0" y="1283"/>
                    </a:lnTo>
                    <a:lnTo>
                      <a:pt x="1602" y="1283"/>
                    </a:lnTo>
                    <a:lnTo>
                      <a:pt x="1602" y="1365"/>
                    </a:lnTo>
                    <a:lnTo>
                      <a:pt x="1759" y="1167"/>
                    </a:lnTo>
                  </a:path>
                </a:pathLst>
              </a:custGeom>
              <a:solidFill>
                <a:schemeClr val="accent5"/>
              </a:solidFill>
              <a:ln w="12700" cap="rnd" cmpd="sng">
                <a:noFill/>
                <a:prstDash val="solid"/>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smtClean="0">
                  <a:ln>
                    <a:noFill/>
                  </a:ln>
                  <a:solidFill>
                    <a:schemeClr val="bg1"/>
                  </a:solidFill>
                  <a:effectLst/>
                  <a:uLnTx/>
                  <a:uFillTx/>
                </a:endParaRPr>
              </a:p>
            </p:txBody>
          </p:sp>
          <p:sp>
            <p:nvSpPr>
              <p:cNvPr id="35" name="Freeform 6"/>
              <p:cNvSpPr>
                <a:spLocks/>
              </p:cNvSpPr>
              <p:nvPr/>
            </p:nvSpPr>
            <p:spPr bwMode="auto">
              <a:xfrm>
                <a:off x="1556" y="1550"/>
                <a:ext cx="1772" cy="1386"/>
              </a:xfrm>
              <a:custGeom>
                <a:avLst/>
                <a:gdLst/>
                <a:ahLst/>
                <a:cxnLst>
                  <a:cxn ang="0">
                    <a:pos x="693" y="693"/>
                  </a:cxn>
                  <a:cxn ang="0">
                    <a:pos x="775" y="707"/>
                  </a:cxn>
                  <a:cxn ang="0">
                    <a:pos x="853" y="730"/>
                  </a:cxn>
                  <a:cxn ang="0">
                    <a:pos x="927" y="763"/>
                  </a:cxn>
                  <a:cxn ang="0">
                    <a:pos x="996" y="805"/>
                  </a:cxn>
                  <a:cxn ang="0">
                    <a:pos x="1057" y="856"/>
                  </a:cxn>
                  <a:cxn ang="0">
                    <a:pos x="1110" y="913"/>
                  </a:cxn>
                  <a:cxn ang="0">
                    <a:pos x="1153" y="978"/>
                  </a:cxn>
                  <a:cxn ang="0">
                    <a:pos x="1195" y="1046"/>
                  </a:cxn>
                  <a:cxn ang="0">
                    <a:pos x="1246" y="1109"/>
                  </a:cxn>
                  <a:cxn ang="0">
                    <a:pos x="1308" y="1165"/>
                  </a:cxn>
                  <a:cxn ang="0">
                    <a:pos x="1377" y="1213"/>
                  </a:cxn>
                  <a:cxn ang="0">
                    <a:pos x="1452" y="1253"/>
                  </a:cxn>
                  <a:cxn ang="0">
                    <a:pos x="1532" y="1284"/>
                  </a:cxn>
                  <a:cxn ang="0">
                    <a:pos x="1616" y="1305"/>
                  </a:cxn>
                  <a:cxn ang="0">
                    <a:pos x="1770" y="1162"/>
                  </a:cxn>
                  <a:cxn ang="0">
                    <a:pos x="1617" y="1005"/>
                  </a:cxn>
                  <a:cxn ang="0">
                    <a:pos x="1593" y="1039"/>
                  </a:cxn>
                  <a:cxn ang="0">
                    <a:pos x="1549" y="1026"/>
                  </a:cxn>
                  <a:cxn ang="0">
                    <a:pos x="1509" y="1001"/>
                  </a:cxn>
                  <a:cxn ang="0">
                    <a:pos x="1479" y="970"/>
                  </a:cxn>
                  <a:cxn ang="0">
                    <a:pos x="1439" y="881"/>
                  </a:cxn>
                  <a:cxn ang="0">
                    <a:pos x="1387" y="739"/>
                  </a:cxn>
                  <a:cxn ang="0">
                    <a:pos x="1353" y="632"/>
                  </a:cxn>
                  <a:cxn ang="0">
                    <a:pos x="1322" y="562"/>
                  </a:cxn>
                  <a:cxn ang="0">
                    <a:pos x="1281" y="498"/>
                  </a:cxn>
                  <a:cxn ang="0">
                    <a:pos x="1228" y="440"/>
                  </a:cxn>
                  <a:cxn ang="0">
                    <a:pos x="1167" y="390"/>
                  </a:cxn>
                  <a:cxn ang="0">
                    <a:pos x="1098" y="348"/>
                  </a:cxn>
                  <a:cxn ang="0">
                    <a:pos x="1022" y="316"/>
                  </a:cxn>
                  <a:cxn ang="0">
                    <a:pos x="1618" y="399"/>
                  </a:cxn>
                  <a:cxn ang="0">
                    <a:pos x="1617" y="0"/>
                  </a:cxn>
                  <a:cxn ang="0">
                    <a:pos x="0" y="71"/>
                  </a:cxn>
                </a:cxnLst>
                <a:rect l="0" t="0" r="r" b="b"/>
                <a:pathLst>
                  <a:path w="1772" h="1386">
                    <a:moveTo>
                      <a:pt x="0" y="693"/>
                    </a:moveTo>
                    <a:lnTo>
                      <a:pt x="693" y="693"/>
                    </a:lnTo>
                    <a:lnTo>
                      <a:pt x="734" y="699"/>
                    </a:lnTo>
                    <a:lnTo>
                      <a:pt x="775" y="707"/>
                    </a:lnTo>
                    <a:lnTo>
                      <a:pt x="814" y="717"/>
                    </a:lnTo>
                    <a:lnTo>
                      <a:pt x="853" y="730"/>
                    </a:lnTo>
                    <a:lnTo>
                      <a:pt x="891" y="745"/>
                    </a:lnTo>
                    <a:lnTo>
                      <a:pt x="927" y="763"/>
                    </a:lnTo>
                    <a:lnTo>
                      <a:pt x="963" y="782"/>
                    </a:lnTo>
                    <a:lnTo>
                      <a:pt x="996" y="805"/>
                    </a:lnTo>
                    <a:lnTo>
                      <a:pt x="1028" y="829"/>
                    </a:lnTo>
                    <a:lnTo>
                      <a:pt x="1057" y="856"/>
                    </a:lnTo>
                    <a:lnTo>
                      <a:pt x="1084" y="883"/>
                    </a:lnTo>
                    <a:lnTo>
                      <a:pt x="1110" y="913"/>
                    </a:lnTo>
                    <a:lnTo>
                      <a:pt x="1132" y="945"/>
                    </a:lnTo>
                    <a:lnTo>
                      <a:pt x="1153" y="978"/>
                    </a:lnTo>
                    <a:lnTo>
                      <a:pt x="1173" y="1012"/>
                    </a:lnTo>
                    <a:lnTo>
                      <a:pt x="1195" y="1046"/>
                    </a:lnTo>
                    <a:lnTo>
                      <a:pt x="1220" y="1078"/>
                    </a:lnTo>
                    <a:lnTo>
                      <a:pt x="1246" y="1109"/>
                    </a:lnTo>
                    <a:lnTo>
                      <a:pt x="1277" y="1138"/>
                    </a:lnTo>
                    <a:lnTo>
                      <a:pt x="1308" y="1165"/>
                    </a:lnTo>
                    <a:lnTo>
                      <a:pt x="1342" y="1190"/>
                    </a:lnTo>
                    <a:lnTo>
                      <a:pt x="1377" y="1213"/>
                    </a:lnTo>
                    <a:lnTo>
                      <a:pt x="1413" y="1234"/>
                    </a:lnTo>
                    <a:lnTo>
                      <a:pt x="1452" y="1253"/>
                    </a:lnTo>
                    <a:lnTo>
                      <a:pt x="1491" y="1270"/>
                    </a:lnTo>
                    <a:lnTo>
                      <a:pt x="1532" y="1284"/>
                    </a:lnTo>
                    <a:lnTo>
                      <a:pt x="1574" y="1296"/>
                    </a:lnTo>
                    <a:lnTo>
                      <a:pt x="1616" y="1305"/>
                    </a:lnTo>
                    <a:lnTo>
                      <a:pt x="1617" y="1385"/>
                    </a:lnTo>
                    <a:lnTo>
                      <a:pt x="1770" y="1162"/>
                    </a:lnTo>
                    <a:lnTo>
                      <a:pt x="1617" y="968"/>
                    </a:lnTo>
                    <a:lnTo>
                      <a:pt x="1617" y="1005"/>
                    </a:lnTo>
                    <a:lnTo>
                      <a:pt x="1616" y="1042"/>
                    </a:lnTo>
                    <a:lnTo>
                      <a:pt x="1593" y="1039"/>
                    </a:lnTo>
                    <a:lnTo>
                      <a:pt x="1570" y="1034"/>
                    </a:lnTo>
                    <a:lnTo>
                      <a:pt x="1549" y="1026"/>
                    </a:lnTo>
                    <a:lnTo>
                      <a:pt x="1528" y="1015"/>
                    </a:lnTo>
                    <a:lnTo>
                      <a:pt x="1509" y="1001"/>
                    </a:lnTo>
                    <a:lnTo>
                      <a:pt x="1494" y="986"/>
                    </a:lnTo>
                    <a:lnTo>
                      <a:pt x="1479" y="970"/>
                    </a:lnTo>
                    <a:lnTo>
                      <a:pt x="1468" y="951"/>
                    </a:lnTo>
                    <a:lnTo>
                      <a:pt x="1439" y="881"/>
                    </a:lnTo>
                    <a:lnTo>
                      <a:pt x="1412" y="811"/>
                    </a:lnTo>
                    <a:lnTo>
                      <a:pt x="1387" y="739"/>
                    </a:lnTo>
                    <a:lnTo>
                      <a:pt x="1365" y="668"/>
                    </a:lnTo>
                    <a:lnTo>
                      <a:pt x="1353" y="632"/>
                    </a:lnTo>
                    <a:lnTo>
                      <a:pt x="1339" y="596"/>
                    </a:lnTo>
                    <a:lnTo>
                      <a:pt x="1322" y="562"/>
                    </a:lnTo>
                    <a:lnTo>
                      <a:pt x="1303" y="529"/>
                    </a:lnTo>
                    <a:lnTo>
                      <a:pt x="1281" y="498"/>
                    </a:lnTo>
                    <a:lnTo>
                      <a:pt x="1255" y="467"/>
                    </a:lnTo>
                    <a:lnTo>
                      <a:pt x="1228" y="440"/>
                    </a:lnTo>
                    <a:lnTo>
                      <a:pt x="1199" y="413"/>
                    </a:lnTo>
                    <a:lnTo>
                      <a:pt x="1167" y="390"/>
                    </a:lnTo>
                    <a:lnTo>
                      <a:pt x="1133" y="367"/>
                    </a:lnTo>
                    <a:lnTo>
                      <a:pt x="1098" y="348"/>
                    </a:lnTo>
                    <a:lnTo>
                      <a:pt x="1060" y="331"/>
                    </a:lnTo>
                    <a:lnTo>
                      <a:pt x="1022" y="316"/>
                    </a:lnTo>
                    <a:lnTo>
                      <a:pt x="1618" y="316"/>
                    </a:lnTo>
                    <a:lnTo>
                      <a:pt x="1618" y="399"/>
                    </a:lnTo>
                    <a:lnTo>
                      <a:pt x="1771" y="197"/>
                    </a:lnTo>
                    <a:lnTo>
                      <a:pt x="1617" y="0"/>
                    </a:lnTo>
                    <a:lnTo>
                      <a:pt x="1617" y="72"/>
                    </a:lnTo>
                    <a:lnTo>
                      <a:pt x="0" y="71"/>
                    </a:lnTo>
                    <a:lnTo>
                      <a:pt x="0" y="693"/>
                    </a:lnTo>
                  </a:path>
                </a:pathLst>
              </a:custGeom>
              <a:solidFill>
                <a:srgbClr val="EB8C00"/>
              </a:solidFill>
              <a:ln w="12700" cap="rnd" cmpd="sng">
                <a:noFill/>
                <a:prstDash val="solid"/>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i="0" u="none" strike="noStrike" kern="0" cap="none" spc="0" normalizeH="0" baseline="0" noProof="0" dirty="0" smtClean="0">
                  <a:ln>
                    <a:noFill/>
                  </a:ln>
                  <a:solidFill>
                    <a:sysClr val="windowText" lastClr="000000"/>
                  </a:solidFill>
                  <a:effectLst/>
                  <a:uLnTx/>
                  <a:uFillTx/>
                </a:endParaRPr>
              </a:p>
            </p:txBody>
          </p:sp>
        </p:grpSp>
        <p:sp>
          <p:nvSpPr>
            <p:cNvPr id="31" name="Rectangle 7"/>
            <p:cNvSpPr>
              <a:spLocks noChangeArrowheads="1"/>
            </p:cNvSpPr>
            <p:nvPr/>
          </p:nvSpPr>
          <p:spPr bwMode="auto">
            <a:xfrm>
              <a:off x="571623" y="3394995"/>
              <a:ext cx="1538289" cy="296647"/>
            </a:xfrm>
            <a:prstGeom prst="rect">
              <a:avLst/>
            </a:prstGeom>
            <a:noFill/>
            <a:ln w="9525">
              <a:noFill/>
              <a:miter lim="800000"/>
              <a:headEnd/>
              <a:tailEnd/>
            </a:ln>
            <a:effectLst/>
          </p:spPr>
          <p:txBody>
            <a:bodyPr lIns="90488" tIns="46038" rIns="90488" bIns="46038">
              <a:spAutoFit/>
            </a:bodyPr>
            <a:lstStyle/>
            <a:p>
              <a:pPr marL="0" marR="0" lvl="0" indent="0" defTabSz="885825" eaLnBrk="1" fontAlgn="auto" latinLnBrk="0" hangingPunct="1">
                <a:lnSpc>
                  <a:spcPct val="100000"/>
                </a:lnSpc>
                <a:spcBef>
                  <a:spcPct val="20000"/>
                </a:spcBef>
                <a:spcAft>
                  <a:spcPts val="0"/>
                </a:spcAft>
                <a:buClrTx/>
                <a:buSzTx/>
                <a:buFontTx/>
                <a:buNone/>
                <a:tabLst/>
                <a:defRPr/>
              </a:pPr>
              <a:r>
                <a:rPr kumimoji="0" lang="en-GB" sz="1200" b="0" i="0" u="none" strike="noStrike" kern="0" cap="none" spc="0" normalizeH="0" baseline="0" noProof="0" dirty="0" smtClean="0">
                  <a:ln>
                    <a:noFill/>
                  </a:ln>
                  <a:solidFill>
                    <a:schemeClr val="bg2"/>
                  </a:solidFill>
                  <a:effectLst/>
                  <a:uLnTx/>
                  <a:uFillTx/>
                  <a:latin typeface="+mj-lt"/>
                </a:rPr>
                <a:t>Text</a:t>
              </a:r>
            </a:p>
          </p:txBody>
        </p:sp>
        <p:sp>
          <p:nvSpPr>
            <p:cNvPr id="32" name="Rectangle 8"/>
            <p:cNvSpPr>
              <a:spLocks noChangeArrowheads="1"/>
            </p:cNvSpPr>
            <p:nvPr/>
          </p:nvSpPr>
          <p:spPr bwMode="auto">
            <a:xfrm>
              <a:off x="571623" y="5095208"/>
              <a:ext cx="1538289" cy="296647"/>
            </a:xfrm>
            <a:prstGeom prst="rect">
              <a:avLst/>
            </a:prstGeom>
            <a:noFill/>
            <a:ln w="9525">
              <a:noFill/>
              <a:miter lim="800000"/>
              <a:headEnd/>
              <a:tailEnd/>
            </a:ln>
            <a:effectLst/>
          </p:spPr>
          <p:txBody>
            <a:bodyPr lIns="90488" tIns="46038" rIns="90488" bIns="46038">
              <a:spAutoFit/>
            </a:bodyPr>
            <a:lstStyle/>
            <a:p>
              <a:pPr marL="0" marR="0" lvl="0" indent="0" defTabSz="885825" eaLnBrk="1" fontAlgn="auto" latinLnBrk="0" hangingPunct="1">
                <a:lnSpc>
                  <a:spcPct val="100000"/>
                </a:lnSpc>
                <a:spcBef>
                  <a:spcPct val="20000"/>
                </a:spcBef>
                <a:spcAft>
                  <a:spcPts val="0"/>
                </a:spcAft>
                <a:buClrTx/>
                <a:buSzTx/>
                <a:buFontTx/>
                <a:buNone/>
                <a:tabLst/>
                <a:defRPr/>
              </a:pPr>
              <a:r>
                <a:rPr kumimoji="0" lang="en-GB" sz="1200" b="0" i="0" u="none" strike="noStrike" kern="0" cap="none" spc="0" normalizeH="0" baseline="0" noProof="0" dirty="0" smtClean="0">
                  <a:ln>
                    <a:noFill/>
                  </a:ln>
                  <a:solidFill>
                    <a:schemeClr val="bg2"/>
                  </a:solidFill>
                  <a:effectLst/>
                  <a:uLnTx/>
                  <a:uFillTx/>
                  <a:latin typeface="+mj-lt"/>
                </a:rPr>
                <a:t>Text</a:t>
              </a:r>
            </a:p>
          </p:txBody>
        </p:sp>
      </p:grpSp>
    </p:spTree>
    <p:custDataLst>
      <p:tags r:id="rId1"/>
    </p:custDataLst>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List</a:t>
            </a:r>
          </a:p>
        </p:txBody>
      </p:sp>
      <p:sp>
        <p:nvSpPr>
          <p:cNvPr id="7" name="Slide Number Placeholder 6"/>
          <p:cNvSpPr>
            <a:spLocks noGrp="1"/>
          </p:cNvSpPr>
          <p:nvPr>
            <p:ph type="sldNum" sz="quarter" idx="4"/>
          </p:nvPr>
        </p:nvSpPr>
        <p:spPr/>
        <p:txBody>
          <a:bodyPr/>
          <a:lstStyle/>
          <a:p>
            <a:fld id="{FEBD7F86-1881-4698-8703-FB80B0800997}" type="slidenum">
              <a:rPr lang="en-GB" smtClean="0"/>
              <a:pPr/>
              <a:t>100</a:t>
            </a:fld>
            <a:endParaRPr lang="en-GB"/>
          </a:p>
        </p:txBody>
      </p:sp>
      <p:grpSp>
        <p:nvGrpSpPr>
          <p:cNvPr id="10" name="Group 9"/>
          <p:cNvGrpSpPr/>
          <p:nvPr/>
        </p:nvGrpSpPr>
        <p:grpSpPr>
          <a:xfrm>
            <a:off x="554038" y="2016951"/>
            <a:ext cx="6080125" cy="1204852"/>
            <a:chOff x="554038" y="2016951"/>
            <a:chExt cx="6080125" cy="1204852"/>
          </a:xfrm>
        </p:grpSpPr>
        <p:grpSp>
          <p:nvGrpSpPr>
            <p:cNvPr id="8" name="Group 7"/>
            <p:cNvGrpSpPr/>
            <p:nvPr/>
          </p:nvGrpSpPr>
          <p:grpSpPr>
            <a:xfrm>
              <a:off x="554038" y="2023640"/>
              <a:ext cx="6080125" cy="1198163"/>
              <a:chOff x="554038" y="1908175"/>
              <a:chExt cx="6080125" cy="1308100"/>
            </a:xfrm>
          </p:grpSpPr>
          <p:sp>
            <p:nvSpPr>
              <p:cNvPr id="5" name="Freeform 6"/>
              <p:cNvSpPr>
                <a:spLocks/>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chemeClr val="tx2"/>
                </a:solidFill>
              </a:ln>
            </p:spPr>
            <p:txBody>
              <a:bodyPr vert="horz" wrap="square" lIns="91440" tIns="45720" rIns="91440" bIns="45720" numCol="1" anchor="t" anchorCtr="0" compatLnSpc="1">
                <a:prstTxWarp prst="textNoShape">
                  <a:avLst/>
                </a:prstTxWarp>
              </a:bodyPr>
              <a:lstStyle/>
              <a:p>
                <a:endParaRPr lang="en-GB"/>
              </a:p>
            </p:txBody>
          </p:sp>
          <p:sp>
            <p:nvSpPr>
              <p:cNvPr id="6" name="Freeform 7"/>
              <p:cNvSpPr>
                <a:spLocks/>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chemeClr val="tx2"/>
              </a:solidFill>
              <a:ln>
                <a:solidFill>
                  <a:schemeClr val="tx2"/>
                </a:solidFill>
              </a:ln>
            </p:spPr>
            <p:txBody>
              <a:bodyPr vert="horz" wrap="square" lIns="91440" tIns="45720" rIns="91440" bIns="45720" numCol="1" anchor="t" anchorCtr="0" compatLnSpc="1">
                <a:prstTxWarp prst="textNoShape">
                  <a:avLst/>
                </a:prstTxWarp>
              </a:bodyPr>
              <a:lstStyle/>
              <a:p>
                <a:endParaRPr lang="en-GB"/>
              </a:p>
            </p:txBody>
          </p:sp>
        </p:grpSp>
        <p:sp>
          <p:nvSpPr>
            <p:cNvPr id="66" name="Rectangle 65"/>
            <p:cNvSpPr/>
            <p:nvPr/>
          </p:nvSpPr>
          <p:spPr>
            <a:xfrm>
              <a:off x="3186460" y="2112615"/>
              <a:ext cx="3384376" cy="938719"/>
            </a:xfrm>
            <a:prstGeom prst="rect">
              <a:avLst/>
            </a:prstGeom>
          </p:spPr>
          <p:txBody>
            <a:bodyPr wrap="square">
              <a:spAutoFit/>
            </a:bodyPr>
            <a:lstStyle/>
            <a:p>
              <a:pPr>
                <a:spcAft>
                  <a:spcPts val="600"/>
                </a:spcAft>
              </a:pPr>
              <a:r>
                <a:rPr lang="en-GB" sz="1000" b="1" i="1" dirty="0" smtClean="0">
                  <a:solidFill>
                    <a:schemeClr val="bg2"/>
                  </a:solidFill>
                  <a:latin typeface="Georgia" pitchFamily="18" charset="0"/>
                </a:rPr>
                <a:t>Option 1</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98" name="Rectangle 97"/>
            <p:cNvSpPr/>
            <p:nvPr/>
          </p:nvSpPr>
          <p:spPr>
            <a:xfrm>
              <a:off x="666180" y="2769066"/>
              <a:ext cx="1152128" cy="310101"/>
            </a:xfrm>
            <a:prstGeom prst="rect">
              <a:avLst/>
            </a:prstGeom>
          </p:spPr>
          <p:txBody>
            <a:bodyPr wrap="square">
              <a:spAutoFit/>
            </a:bodyPr>
            <a:lstStyle/>
            <a:p>
              <a:r>
                <a:rPr lang="en-GB" sz="1600" b="1" dirty="0" smtClean="0">
                  <a:solidFill>
                    <a:schemeClr val="tx2"/>
                  </a:solidFill>
                  <a:latin typeface="Georgia" pitchFamily="18" charset="0"/>
                </a:rPr>
                <a:t>Options</a:t>
              </a:r>
              <a:endParaRPr lang="en-GB" sz="1600" dirty="0">
                <a:solidFill>
                  <a:schemeClr val="tx2"/>
                </a:solidFill>
                <a:latin typeface="Georgia" pitchFamily="18" charset="0"/>
              </a:endParaRPr>
            </a:p>
          </p:txBody>
        </p:sp>
        <p:sp>
          <p:nvSpPr>
            <p:cNvPr id="118" name="Rectangle 117"/>
            <p:cNvSpPr/>
            <p:nvPr/>
          </p:nvSpPr>
          <p:spPr>
            <a:xfrm>
              <a:off x="594172" y="2016951"/>
              <a:ext cx="1152128" cy="930303"/>
            </a:xfrm>
            <a:prstGeom prst="rect">
              <a:avLst/>
            </a:prstGeom>
          </p:spPr>
          <p:txBody>
            <a:bodyPr wrap="square">
              <a:spAutoFit/>
            </a:bodyPr>
            <a:lstStyle/>
            <a:p>
              <a:r>
                <a:rPr lang="en-GB" sz="6000" b="1" dirty="0" smtClean="0">
                  <a:solidFill>
                    <a:schemeClr val="tx2"/>
                  </a:solidFill>
                  <a:latin typeface="Georgia" pitchFamily="18" charset="0"/>
                </a:rPr>
                <a:t>01</a:t>
              </a:r>
              <a:endParaRPr lang="en-GB" sz="6000" dirty="0">
                <a:solidFill>
                  <a:schemeClr val="tx2"/>
                </a:solidFill>
                <a:latin typeface="Georgia" pitchFamily="18" charset="0"/>
              </a:endParaRPr>
            </a:p>
          </p:txBody>
        </p:sp>
      </p:grpSp>
      <p:grpSp>
        <p:nvGrpSpPr>
          <p:cNvPr id="11" name="Group 10"/>
          <p:cNvGrpSpPr/>
          <p:nvPr/>
        </p:nvGrpSpPr>
        <p:grpSpPr>
          <a:xfrm>
            <a:off x="554038" y="3204567"/>
            <a:ext cx="6080125" cy="1226969"/>
            <a:chOff x="554038" y="3247769"/>
            <a:chExt cx="6080125" cy="1226969"/>
          </a:xfrm>
        </p:grpSpPr>
        <p:grpSp>
          <p:nvGrpSpPr>
            <p:cNvPr id="57" name="Group 56"/>
            <p:cNvGrpSpPr/>
            <p:nvPr/>
          </p:nvGrpSpPr>
          <p:grpSpPr>
            <a:xfrm>
              <a:off x="554038" y="3276575"/>
              <a:ext cx="6080125" cy="1198163"/>
              <a:chOff x="554038" y="1908175"/>
              <a:chExt cx="6080125" cy="1308100"/>
            </a:xfrm>
          </p:grpSpPr>
          <p:sp>
            <p:nvSpPr>
              <p:cNvPr id="58" name="Freeform 6"/>
              <p:cNvSpPr>
                <a:spLocks/>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rgbClr val="EB8C00"/>
                </a:solidFill>
              </a:ln>
            </p:spPr>
            <p:txBody>
              <a:bodyPr vert="horz" wrap="square" lIns="91440" tIns="45720" rIns="91440" bIns="45720" numCol="1" anchor="t" anchorCtr="0" compatLnSpc="1">
                <a:prstTxWarp prst="textNoShape">
                  <a:avLst/>
                </a:prstTxWarp>
              </a:bodyPr>
              <a:lstStyle/>
              <a:p>
                <a:endParaRPr lang="en-GB"/>
              </a:p>
            </p:txBody>
          </p:sp>
          <p:sp>
            <p:nvSpPr>
              <p:cNvPr id="59" name="Freeform 7"/>
              <p:cNvSpPr>
                <a:spLocks/>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rgbClr val="EB8C00"/>
              </a:solidFill>
              <a:ln>
                <a:solidFill>
                  <a:srgbClr val="EB8C00"/>
                </a:solidFill>
              </a:ln>
            </p:spPr>
            <p:txBody>
              <a:bodyPr vert="horz" wrap="square" lIns="91440" tIns="45720" rIns="91440" bIns="45720" numCol="1" anchor="t" anchorCtr="0" compatLnSpc="1">
                <a:prstTxWarp prst="textNoShape">
                  <a:avLst/>
                </a:prstTxWarp>
              </a:bodyPr>
              <a:lstStyle/>
              <a:p>
                <a:endParaRPr lang="en-GB"/>
              </a:p>
            </p:txBody>
          </p:sp>
        </p:grpSp>
        <p:sp>
          <p:nvSpPr>
            <p:cNvPr id="67" name="Rectangle 66"/>
            <p:cNvSpPr/>
            <p:nvPr/>
          </p:nvSpPr>
          <p:spPr>
            <a:xfrm>
              <a:off x="3186460" y="3368022"/>
              <a:ext cx="3384376" cy="938719"/>
            </a:xfrm>
            <a:prstGeom prst="rect">
              <a:avLst/>
            </a:prstGeom>
          </p:spPr>
          <p:txBody>
            <a:bodyPr wrap="square">
              <a:spAutoFit/>
            </a:bodyPr>
            <a:lstStyle/>
            <a:p>
              <a:pPr>
                <a:spcAft>
                  <a:spcPts val="600"/>
                </a:spcAft>
              </a:pPr>
              <a:r>
                <a:rPr lang="en-GB" sz="1000" b="1" i="1" dirty="0" smtClean="0">
                  <a:solidFill>
                    <a:schemeClr val="bg2"/>
                  </a:solidFill>
                  <a:latin typeface="Georgia" pitchFamily="18" charset="0"/>
                </a:rPr>
                <a:t>Option 1</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119" name="Rectangle 118"/>
            <p:cNvSpPr/>
            <p:nvPr/>
          </p:nvSpPr>
          <p:spPr>
            <a:xfrm>
              <a:off x="666180" y="3999884"/>
              <a:ext cx="1152128" cy="310101"/>
            </a:xfrm>
            <a:prstGeom prst="rect">
              <a:avLst/>
            </a:prstGeom>
          </p:spPr>
          <p:txBody>
            <a:bodyPr wrap="square">
              <a:spAutoFit/>
            </a:bodyPr>
            <a:lstStyle/>
            <a:p>
              <a:r>
                <a:rPr lang="en-GB" sz="1600" b="1" dirty="0" smtClean="0">
                  <a:solidFill>
                    <a:srgbClr val="EB8C00"/>
                  </a:solidFill>
                  <a:latin typeface="Georgia" pitchFamily="18" charset="0"/>
                </a:rPr>
                <a:t>Options</a:t>
              </a:r>
              <a:endParaRPr lang="en-GB" sz="1600" dirty="0">
                <a:solidFill>
                  <a:srgbClr val="EB8C00"/>
                </a:solidFill>
                <a:latin typeface="Georgia" pitchFamily="18" charset="0"/>
              </a:endParaRPr>
            </a:p>
          </p:txBody>
        </p:sp>
        <p:sp>
          <p:nvSpPr>
            <p:cNvPr id="120" name="Rectangle 119"/>
            <p:cNvSpPr/>
            <p:nvPr/>
          </p:nvSpPr>
          <p:spPr>
            <a:xfrm>
              <a:off x="594172" y="3247769"/>
              <a:ext cx="1224136" cy="930303"/>
            </a:xfrm>
            <a:prstGeom prst="rect">
              <a:avLst/>
            </a:prstGeom>
          </p:spPr>
          <p:txBody>
            <a:bodyPr wrap="square">
              <a:spAutoFit/>
            </a:bodyPr>
            <a:lstStyle/>
            <a:p>
              <a:r>
                <a:rPr lang="en-GB" sz="6000" b="1" dirty="0" smtClean="0">
                  <a:solidFill>
                    <a:srgbClr val="EB8C00"/>
                  </a:solidFill>
                  <a:latin typeface="Georgia" pitchFamily="18" charset="0"/>
                </a:rPr>
                <a:t>02</a:t>
              </a:r>
              <a:endParaRPr lang="en-GB" sz="6000" dirty="0">
                <a:solidFill>
                  <a:srgbClr val="EB8C00"/>
                </a:solidFill>
                <a:latin typeface="Georgia" pitchFamily="18" charset="0"/>
              </a:endParaRPr>
            </a:p>
          </p:txBody>
        </p:sp>
      </p:grpSp>
      <p:grpSp>
        <p:nvGrpSpPr>
          <p:cNvPr id="12" name="Group 11"/>
          <p:cNvGrpSpPr/>
          <p:nvPr/>
        </p:nvGrpSpPr>
        <p:grpSpPr>
          <a:xfrm>
            <a:off x="554038" y="4411642"/>
            <a:ext cx="6080125" cy="1229627"/>
            <a:chOff x="554038" y="4428957"/>
            <a:chExt cx="6080125" cy="1229627"/>
          </a:xfrm>
        </p:grpSpPr>
        <p:grpSp>
          <p:nvGrpSpPr>
            <p:cNvPr id="60" name="Group 59"/>
            <p:cNvGrpSpPr/>
            <p:nvPr/>
          </p:nvGrpSpPr>
          <p:grpSpPr>
            <a:xfrm>
              <a:off x="554038" y="4460421"/>
              <a:ext cx="6080125" cy="1198163"/>
              <a:chOff x="554038" y="1908175"/>
              <a:chExt cx="6080125" cy="1308100"/>
            </a:xfrm>
          </p:grpSpPr>
          <p:sp>
            <p:nvSpPr>
              <p:cNvPr id="61" name="Freeform 6"/>
              <p:cNvSpPr>
                <a:spLocks/>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chemeClr val="accent4"/>
                </a:solidFill>
              </a:ln>
            </p:spPr>
            <p:txBody>
              <a:bodyPr vert="horz" wrap="square" lIns="91440" tIns="45720" rIns="91440" bIns="45720" numCol="1" anchor="t" anchorCtr="0" compatLnSpc="1">
                <a:prstTxWarp prst="textNoShape">
                  <a:avLst/>
                </a:prstTxWarp>
              </a:bodyPr>
              <a:lstStyle/>
              <a:p>
                <a:endParaRPr lang="en-GB"/>
              </a:p>
            </p:txBody>
          </p:sp>
          <p:sp>
            <p:nvSpPr>
              <p:cNvPr id="62" name="Freeform 7"/>
              <p:cNvSpPr>
                <a:spLocks/>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chemeClr val="accent4"/>
              </a:solidFill>
              <a:ln>
                <a:solidFill>
                  <a:schemeClr val="accent4"/>
                </a:solidFill>
              </a:ln>
            </p:spPr>
            <p:txBody>
              <a:bodyPr vert="horz" wrap="square" lIns="91440" tIns="45720" rIns="91440" bIns="45720" numCol="1" anchor="t" anchorCtr="0" compatLnSpc="1">
                <a:prstTxWarp prst="textNoShape">
                  <a:avLst/>
                </a:prstTxWarp>
              </a:bodyPr>
              <a:lstStyle/>
              <a:p>
                <a:endParaRPr lang="en-GB"/>
              </a:p>
            </p:txBody>
          </p:sp>
        </p:grpSp>
        <p:sp>
          <p:nvSpPr>
            <p:cNvPr id="76" name="Rectangle 75"/>
            <p:cNvSpPr/>
            <p:nvPr/>
          </p:nvSpPr>
          <p:spPr>
            <a:xfrm>
              <a:off x="3186460" y="4554337"/>
              <a:ext cx="3384376" cy="938719"/>
            </a:xfrm>
            <a:prstGeom prst="rect">
              <a:avLst/>
            </a:prstGeom>
          </p:spPr>
          <p:txBody>
            <a:bodyPr wrap="square">
              <a:spAutoFit/>
            </a:bodyPr>
            <a:lstStyle/>
            <a:p>
              <a:pPr>
                <a:spcAft>
                  <a:spcPts val="600"/>
                </a:spcAft>
              </a:pPr>
              <a:r>
                <a:rPr lang="en-GB" sz="1000" b="1" i="1" dirty="0" smtClean="0">
                  <a:solidFill>
                    <a:schemeClr val="bg2"/>
                  </a:solidFill>
                  <a:latin typeface="Georgia" pitchFamily="18" charset="0"/>
                </a:rPr>
                <a:t>Option 1</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123" name="Rectangle 122"/>
            <p:cNvSpPr/>
            <p:nvPr/>
          </p:nvSpPr>
          <p:spPr>
            <a:xfrm>
              <a:off x="666180" y="5181072"/>
              <a:ext cx="1152128" cy="310101"/>
            </a:xfrm>
            <a:prstGeom prst="rect">
              <a:avLst/>
            </a:prstGeom>
          </p:spPr>
          <p:txBody>
            <a:bodyPr wrap="square">
              <a:spAutoFit/>
            </a:bodyPr>
            <a:lstStyle/>
            <a:p>
              <a:r>
                <a:rPr lang="en-GB" sz="1600" b="1" dirty="0" smtClean="0">
                  <a:solidFill>
                    <a:schemeClr val="accent4"/>
                  </a:solidFill>
                  <a:latin typeface="Georgia" pitchFamily="18" charset="0"/>
                </a:rPr>
                <a:t>Options</a:t>
              </a:r>
              <a:endParaRPr lang="en-GB" sz="1600" dirty="0">
                <a:solidFill>
                  <a:schemeClr val="accent4"/>
                </a:solidFill>
                <a:latin typeface="Georgia" pitchFamily="18" charset="0"/>
              </a:endParaRPr>
            </a:p>
          </p:txBody>
        </p:sp>
        <p:sp>
          <p:nvSpPr>
            <p:cNvPr id="124" name="Rectangle 123"/>
            <p:cNvSpPr/>
            <p:nvPr/>
          </p:nvSpPr>
          <p:spPr>
            <a:xfrm>
              <a:off x="594172" y="4428957"/>
              <a:ext cx="662558" cy="930303"/>
            </a:xfrm>
            <a:prstGeom prst="rect">
              <a:avLst/>
            </a:prstGeom>
          </p:spPr>
          <p:txBody>
            <a:bodyPr wrap="square">
              <a:spAutoFit/>
            </a:bodyPr>
            <a:lstStyle/>
            <a:p>
              <a:r>
                <a:rPr lang="en-GB" sz="6000" b="1" dirty="0" smtClean="0">
                  <a:solidFill>
                    <a:schemeClr val="accent4"/>
                  </a:solidFill>
                  <a:latin typeface="Georgia" pitchFamily="18" charset="0"/>
                </a:rPr>
                <a:t>0</a:t>
              </a:r>
              <a:endParaRPr lang="en-GB" sz="6000" dirty="0">
                <a:solidFill>
                  <a:schemeClr val="accent4"/>
                </a:solidFill>
                <a:latin typeface="Georgia" pitchFamily="18" charset="0"/>
              </a:endParaRPr>
            </a:p>
          </p:txBody>
        </p:sp>
        <p:sp>
          <p:nvSpPr>
            <p:cNvPr id="127" name="Rectangle 126"/>
            <p:cNvSpPr/>
            <p:nvPr/>
          </p:nvSpPr>
          <p:spPr>
            <a:xfrm>
              <a:off x="1154052" y="4463428"/>
              <a:ext cx="592248" cy="789348"/>
            </a:xfrm>
            <a:prstGeom prst="rect">
              <a:avLst/>
            </a:prstGeom>
          </p:spPr>
          <p:txBody>
            <a:bodyPr wrap="square">
              <a:spAutoFit/>
            </a:bodyPr>
            <a:lstStyle/>
            <a:p>
              <a:r>
                <a:rPr lang="en-GB" sz="5000" b="1" dirty="0" smtClean="0">
                  <a:solidFill>
                    <a:schemeClr val="accent4"/>
                  </a:solidFill>
                  <a:latin typeface="Georgia" pitchFamily="18" charset="0"/>
                </a:rPr>
                <a:t>3</a:t>
              </a:r>
              <a:endParaRPr lang="en-GB" sz="5000" dirty="0">
                <a:solidFill>
                  <a:schemeClr val="accent4"/>
                </a:solidFill>
                <a:latin typeface="Georgia" pitchFamily="18" charset="0"/>
              </a:endParaRPr>
            </a:p>
          </p:txBody>
        </p:sp>
      </p:grpSp>
      <p:grpSp>
        <p:nvGrpSpPr>
          <p:cNvPr id="13" name="Group 12"/>
          <p:cNvGrpSpPr/>
          <p:nvPr/>
        </p:nvGrpSpPr>
        <p:grpSpPr>
          <a:xfrm>
            <a:off x="554038" y="5628563"/>
            <a:ext cx="6080125" cy="1222439"/>
            <a:chOff x="554038" y="5654536"/>
            <a:chExt cx="6080125" cy="1222439"/>
          </a:xfrm>
        </p:grpSpPr>
        <p:grpSp>
          <p:nvGrpSpPr>
            <p:cNvPr id="63" name="Group 62"/>
            <p:cNvGrpSpPr/>
            <p:nvPr/>
          </p:nvGrpSpPr>
          <p:grpSpPr>
            <a:xfrm>
              <a:off x="554038" y="5678812"/>
              <a:ext cx="6080125" cy="1198163"/>
              <a:chOff x="554038" y="1908175"/>
              <a:chExt cx="6080125" cy="1308100"/>
            </a:xfrm>
          </p:grpSpPr>
          <p:sp>
            <p:nvSpPr>
              <p:cNvPr id="64" name="Freeform 6"/>
              <p:cNvSpPr>
                <a:spLocks/>
              </p:cNvSpPr>
              <p:nvPr/>
            </p:nvSpPr>
            <p:spPr bwMode="auto">
              <a:xfrm>
                <a:off x="554038" y="2003425"/>
                <a:ext cx="2022475" cy="1212850"/>
              </a:xfrm>
              <a:custGeom>
                <a:avLst/>
                <a:gdLst>
                  <a:gd name="T0" fmla="*/ 632 w 1274"/>
                  <a:gd name="T1" fmla="*/ 0 h 764"/>
                  <a:gd name="T2" fmla="*/ 632 w 1274"/>
                  <a:gd name="T3" fmla="*/ 0 h 764"/>
                  <a:gd name="T4" fmla="*/ 664 w 1274"/>
                  <a:gd name="T5" fmla="*/ 2 h 764"/>
                  <a:gd name="T6" fmla="*/ 696 w 1274"/>
                  <a:gd name="T7" fmla="*/ 6 h 764"/>
                  <a:gd name="T8" fmla="*/ 726 w 1274"/>
                  <a:gd name="T9" fmla="*/ 14 h 764"/>
                  <a:gd name="T10" fmla="*/ 756 w 1274"/>
                  <a:gd name="T11" fmla="*/ 24 h 764"/>
                  <a:gd name="T12" fmla="*/ 784 w 1274"/>
                  <a:gd name="T13" fmla="*/ 36 h 764"/>
                  <a:gd name="T14" fmla="*/ 810 w 1274"/>
                  <a:gd name="T15" fmla="*/ 52 h 764"/>
                  <a:gd name="T16" fmla="*/ 838 w 1274"/>
                  <a:gd name="T17" fmla="*/ 70 h 764"/>
                  <a:gd name="T18" fmla="*/ 864 w 1274"/>
                  <a:gd name="T19" fmla="*/ 90 h 764"/>
                  <a:gd name="T20" fmla="*/ 890 w 1274"/>
                  <a:gd name="T21" fmla="*/ 114 h 764"/>
                  <a:gd name="T22" fmla="*/ 916 w 1274"/>
                  <a:gd name="T23" fmla="*/ 138 h 764"/>
                  <a:gd name="T24" fmla="*/ 970 w 1274"/>
                  <a:gd name="T25" fmla="*/ 194 h 764"/>
                  <a:gd name="T26" fmla="*/ 1026 w 1274"/>
                  <a:gd name="T27" fmla="*/ 256 h 764"/>
                  <a:gd name="T28" fmla="*/ 1088 w 1274"/>
                  <a:gd name="T29" fmla="*/ 326 h 764"/>
                  <a:gd name="T30" fmla="*/ 1088 w 1274"/>
                  <a:gd name="T31" fmla="*/ 326 h 764"/>
                  <a:gd name="T32" fmla="*/ 1106 w 1274"/>
                  <a:gd name="T33" fmla="*/ 342 h 764"/>
                  <a:gd name="T34" fmla="*/ 1122 w 1274"/>
                  <a:gd name="T35" fmla="*/ 352 h 764"/>
                  <a:gd name="T36" fmla="*/ 1138 w 1274"/>
                  <a:gd name="T37" fmla="*/ 358 h 764"/>
                  <a:gd name="T38" fmla="*/ 1156 w 1274"/>
                  <a:gd name="T39" fmla="*/ 360 h 764"/>
                  <a:gd name="T40" fmla="*/ 1172 w 1274"/>
                  <a:gd name="T41" fmla="*/ 358 h 764"/>
                  <a:gd name="T42" fmla="*/ 1186 w 1274"/>
                  <a:gd name="T43" fmla="*/ 354 h 764"/>
                  <a:gd name="T44" fmla="*/ 1202 w 1274"/>
                  <a:gd name="T45" fmla="*/ 346 h 764"/>
                  <a:gd name="T46" fmla="*/ 1216 w 1274"/>
                  <a:gd name="T47" fmla="*/ 338 h 764"/>
                  <a:gd name="T48" fmla="*/ 1228 w 1274"/>
                  <a:gd name="T49" fmla="*/ 328 h 764"/>
                  <a:gd name="T50" fmla="*/ 1240 w 1274"/>
                  <a:gd name="T51" fmla="*/ 316 h 764"/>
                  <a:gd name="T52" fmla="*/ 1258 w 1274"/>
                  <a:gd name="T53" fmla="*/ 296 h 764"/>
                  <a:gd name="T54" fmla="*/ 1270 w 1274"/>
                  <a:gd name="T55" fmla="*/ 280 h 764"/>
                  <a:gd name="T56" fmla="*/ 1274 w 1274"/>
                  <a:gd name="T57" fmla="*/ 274 h 764"/>
                  <a:gd name="T58" fmla="*/ 1274 w 1274"/>
                  <a:gd name="T59" fmla="*/ 274 h 764"/>
                  <a:gd name="T60" fmla="*/ 1074 w 1274"/>
                  <a:gd name="T61" fmla="*/ 476 h 764"/>
                  <a:gd name="T62" fmla="*/ 1074 w 1274"/>
                  <a:gd name="T63" fmla="*/ 476 h 764"/>
                  <a:gd name="T64" fmla="*/ 984 w 1274"/>
                  <a:gd name="T65" fmla="*/ 566 h 764"/>
                  <a:gd name="T66" fmla="*/ 934 w 1274"/>
                  <a:gd name="T67" fmla="*/ 614 h 764"/>
                  <a:gd name="T68" fmla="*/ 908 w 1274"/>
                  <a:gd name="T69" fmla="*/ 638 h 764"/>
                  <a:gd name="T70" fmla="*/ 882 w 1274"/>
                  <a:gd name="T71" fmla="*/ 660 h 764"/>
                  <a:gd name="T72" fmla="*/ 854 w 1274"/>
                  <a:gd name="T73" fmla="*/ 680 h 764"/>
                  <a:gd name="T74" fmla="*/ 826 w 1274"/>
                  <a:gd name="T75" fmla="*/ 700 h 764"/>
                  <a:gd name="T76" fmla="*/ 796 w 1274"/>
                  <a:gd name="T77" fmla="*/ 716 h 764"/>
                  <a:gd name="T78" fmla="*/ 766 w 1274"/>
                  <a:gd name="T79" fmla="*/ 732 h 764"/>
                  <a:gd name="T80" fmla="*/ 734 w 1274"/>
                  <a:gd name="T81" fmla="*/ 744 h 764"/>
                  <a:gd name="T82" fmla="*/ 700 w 1274"/>
                  <a:gd name="T83" fmla="*/ 754 h 764"/>
                  <a:gd name="T84" fmla="*/ 666 w 1274"/>
                  <a:gd name="T85" fmla="*/ 762 h 764"/>
                  <a:gd name="T86" fmla="*/ 632 w 1274"/>
                  <a:gd name="T87" fmla="*/ 764 h 764"/>
                  <a:gd name="T88" fmla="*/ 632 w 1274"/>
                  <a:gd name="T89" fmla="*/ 764 h 764"/>
                  <a:gd name="T90" fmla="*/ 302 w 1274"/>
                  <a:gd name="T91" fmla="*/ 764 h 764"/>
                  <a:gd name="T92" fmla="*/ 0 w 1274"/>
                  <a:gd name="T93" fmla="*/ 764 h 764"/>
                  <a:gd name="T94" fmla="*/ 0 w 1274"/>
                  <a:gd name="T95" fmla="*/ 0 h 764"/>
                  <a:gd name="T96" fmla="*/ 0 w 1274"/>
                  <a:gd name="T97" fmla="*/ 0 h 764"/>
                  <a:gd name="T98" fmla="*/ 632 w 1274"/>
                  <a:gd name="T99" fmla="*/ 0 h 764"/>
                  <a:gd name="T100" fmla="*/ 632 w 1274"/>
                  <a:gd name="T101"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4" h="764">
                    <a:moveTo>
                      <a:pt x="632" y="0"/>
                    </a:moveTo>
                    <a:lnTo>
                      <a:pt x="632" y="0"/>
                    </a:lnTo>
                    <a:lnTo>
                      <a:pt x="664" y="2"/>
                    </a:lnTo>
                    <a:lnTo>
                      <a:pt x="696" y="6"/>
                    </a:lnTo>
                    <a:lnTo>
                      <a:pt x="726" y="14"/>
                    </a:lnTo>
                    <a:lnTo>
                      <a:pt x="756" y="24"/>
                    </a:lnTo>
                    <a:lnTo>
                      <a:pt x="784" y="36"/>
                    </a:lnTo>
                    <a:lnTo>
                      <a:pt x="810" y="52"/>
                    </a:lnTo>
                    <a:lnTo>
                      <a:pt x="838" y="70"/>
                    </a:lnTo>
                    <a:lnTo>
                      <a:pt x="864" y="90"/>
                    </a:lnTo>
                    <a:lnTo>
                      <a:pt x="890" y="114"/>
                    </a:lnTo>
                    <a:lnTo>
                      <a:pt x="916" y="138"/>
                    </a:lnTo>
                    <a:lnTo>
                      <a:pt x="970" y="194"/>
                    </a:lnTo>
                    <a:lnTo>
                      <a:pt x="1026" y="256"/>
                    </a:lnTo>
                    <a:lnTo>
                      <a:pt x="1088" y="326"/>
                    </a:lnTo>
                    <a:lnTo>
                      <a:pt x="1088" y="326"/>
                    </a:lnTo>
                    <a:lnTo>
                      <a:pt x="1106" y="342"/>
                    </a:lnTo>
                    <a:lnTo>
                      <a:pt x="1122" y="352"/>
                    </a:lnTo>
                    <a:lnTo>
                      <a:pt x="1138" y="358"/>
                    </a:lnTo>
                    <a:lnTo>
                      <a:pt x="1156" y="360"/>
                    </a:lnTo>
                    <a:lnTo>
                      <a:pt x="1172" y="358"/>
                    </a:lnTo>
                    <a:lnTo>
                      <a:pt x="1186" y="354"/>
                    </a:lnTo>
                    <a:lnTo>
                      <a:pt x="1202" y="346"/>
                    </a:lnTo>
                    <a:lnTo>
                      <a:pt x="1216" y="338"/>
                    </a:lnTo>
                    <a:lnTo>
                      <a:pt x="1228" y="328"/>
                    </a:lnTo>
                    <a:lnTo>
                      <a:pt x="1240" y="316"/>
                    </a:lnTo>
                    <a:lnTo>
                      <a:pt x="1258" y="296"/>
                    </a:lnTo>
                    <a:lnTo>
                      <a:pt x="1270" y="280"/>
                    </a:lnTo>
                    <a:lnTo>
                      <a:pt x="1274" y="274"/>
                    </a:lnTo>
                    <a:lnTo>
                      <a:pt x="1274" y="274"/>
                    </a:lnTo>
                    <a:lnTo>
                      <a:pt x="1074" y="476"/>
                    </a:lnTo>
                    <a:lnTo>
                      <a:pt x="1074" y="476"/>
                    </a:lnTo>
                    <a:lnTo>
                      <a:pt x="984" y="566"/>
                    </a:lnTo>
                    <a:lnTo>
                      <a:pt x="934" y="614"/>
                    </a:lnTo>
                    <a:lnTo>
                      <a:pt x="908" y="638"/>
                    </a:lnTo>
                    <a:lnTo>
                      <a:pt x="882" y="660"/>
                    </a:lnTo>
                    <a:lnTo>
                      <a:pt x="854" y="680"/>
                    </a:lnTo>
                    <a:lnTo>
                      <a:pt x="826" y="700"/>
                    </a:lnTo>
                    <a:lnTo>
                      <a:pt x="796" y="716"/>
                    </a:lnTo>
                    <a:lnTo>
                      <a:pt x="766" y="732"/>
                    </a:lnTo>
                    <a:lnTo>
                      <a:pt x="734" y="744"/>
                    </a:lnTo>
                    <a:lnTo>
                      <a:pt x="700" y="754"/>
                    </a:lnTo>
                    <a:lnTo>
                      <a:pt x="666" y="762"/>
                    </a:lnTo>
                    <a:lnTo>
                      <a:pt x="632" y="764"/>
                    </a:lnTo>
                    <a:lnTo>
                      <a:pt x="632" y="764"/>
                    </a:lnTo>
                    <a:lnTo>
                      <a:pt x="302" y="764"/>
                    </a:lnTo>
                    <a:lnTo>
                      <a:pt x="0" y="764"/>
                    </a:lnTo>
                    <a:lnTo>
                      <a:pt x="0" y="0"/>
                    </a:lnTo>
                    <a:lnTo>
                      <a:pt x="0" y="0"/>
                    </a:lnTo>
                    <a:lnTo>
                      <a:pt x="632" y="0"/>
                    </a:lnTo>
                    <a:lnTo>
                      <a:pt x="632" y="0"/>
                    </a:lnTo>
                    <a:close/>
                  </a:path>
                </a:pathLst>
              </a:custGeom>
              <a:solidFill>
                <a:schemeClr val="bg2"/>
              </a:solidFill>
              <a:ln>
                <a:solidFill>
                  <a:schemeClr val="accent5"/>
                </a:solidFill>
              </a:ln>
            </p:spPr>
            <p:txBody>
              <a:bodyPr vert="horz" wrap="square" lIns="91440" tIns="45720" rIns="91440" bIns="45720" numCol="1" anchor="t" anchorCtr="0" compatLnSpc="1">
                <a:prstTxWarp prst="textNoShape">
                  <a:avLst/>
                </a:prstTxWarp>
              </a:bodyPr>
              <a:lstStyle/>
              <a:p>
                <a:endParaRPr lang="en-GB"/>
              </a:p>
            </p:txBody>
          </p:sp>
          <p:sp>
            <p:nvSpPr>
              <p:cNvPr id="65" name="Freeform 7"/>
              <p:cNvSpPr>
                <a:spLocks/>
              </p:cNvSpPr>
              <p:nvPr/>
            </p:nvSpPr>
            <p:spPr bwMode="auto">
              <a:xfrm>
                <a:off x="1919288" y="1908175"/>
                <a:ext cx="4714875" cy="1212850"/>
              </a:xfrm>
              <a:custGeom>
                <a:avLst/>
                <a:gdLst>
                  <a:gd name="T0" fmla="*/ 852 w 2970"/>
                  <a:gd name="T1" fmla="*/ 0 h 764"/>
                  <a:gd name="T2" fmla="*/ 852 w 2970"/>
                  <a:gd name="T3" fmla="*/ 0 h 764"/>
                  <a:gd name="T4" fmla="*/ 818 w 2970"/>
                  <a:gd name="T5" fmla="*/ 2 h 764"/>
                  <a:gd name="T6" fmla="*/ 784 w 2970"/>
                  <a:gd name="T7" fmla="*/ 8 h 764"/>
                  <a:gd name="T8" fmla="*/ 750 w 2970"/>
                  <a:gd name="T9" fmla="*/ 18 h 764"/>
                  <a:gd name="T10" fmla="*/ 716 w 2970"/>
                  <a:gd name="T11" fmla="*/ 32 h 764"/>
                  <a:gd name="T12" fmla="*/ 684 w 2970"/>
                  <a:gd name="T13" fmla="*/ 48 h 764"/>
                  <a:gd name="T14" fmla="*/ 652 w 2970"/>
                  <a:gd name="T15" fmla="*/ 66 h 764"/>
                  <a:gd name="T16" fmla="*/ 620 w 2970"/>
                  <a:gd name="T17" fmla="*/ 88 h 764"/>
                  <a:gd name="T18" fmla="*/ 588 w 2970"/>
                  <a:gd name="T19" fmla="*/ 110 h 764"/>
                  <a:gd name="T20" fmla="*/ 558 w 2970"/>
                  <a:gd name="T21" fmla="*/ 134 h 764"/>
                  <a:gd name="T22" fmla="*/ 528 w 2970"/>
                  <a:gd name="T23" fmla="*/ 162 h 764"/>
                  <a:gd name="T24" fmla="*/ 500 w 2970"/>
                  <a:gd name="T25" fmla="*/ 188 h 764"/>
                  <a:gd name="T26" fmla="*/ 472 w 2970"/>
                  <a:gd name="T27" fmla="*/ 216 h 764"/>
                  <a:gd name="T28" fmla="*/ 418 w 2970"/>
                  <a:gd name="T29" fmla="*/ 274 h 764"/>
                  <a:gd name="T30" fmla="*/ 370 w 2970"/>
                  <a:gd name="T31" fmla="*/ 330 h 764"/>
                  <a:gd name="T32" fmla="*/ 370 w 2970"/>
                  <a:gd name="T33" fmla="*/ 330 h 764"/>
                  <a:gd name="T34" fmla="*/ 220 w 2970"/>
                  <a:gd name="T35" fmla="*/ 498 h 764"/>
                  <a:gd name="T36" fmla="*/ 104 w 2970"/>
                  <a:gd name="T37" fmla="*/ 626 h 764"/>
                  <a:gd name="T38" fmla="*/ 26 w 2970"/>
                  <a:gd name="T39" fmla="*/ 708 h 764"/>
                  <a:gd name="T40" fmla="*/ 0 w 2970"/>
                  <a:gd name="T41" fmla="*/ 736 h 764"/>
                  <a:gd name="T42" fmla="*/ 0 w 2970"/>
                  <a:gd name="T43" fmla="*/ 736 h 764"/>
                  <a:gd name="T44" fmla="*/ 392 w 2970"/>
                  <a:gd name="T45" fmla="*/ 456 h 764"/>
                  <a:gd name="T46" fmla="*/ 392 w 2970"/>
                  <a:gd name="T47" fmla="*/ 456 h 764"/>
                  <a:gd name="T48" fmla="*/ 430 w 2970"/>
                  <a:gd name="T49" fmla="*/ 500 h 764"/>
                  <a:gd name="T50" fmla="*/ 474 w 2970"/>
                  <a:gd name="T51" fmla="*/ 548 h 764"/>
                  <a:gd name="T52" fmla="*/ 528 w 2970"/>
                  <a:gd name="T53" fmla="*/ 600 h 764"/>
                  <a:gd name="T54" fmla="*/ 556 w 2970"/>
                  <a:gd name="T55" fmla="*/ 624 h 764"/>
                  <a:gd name="T56" fmla="*/ 586 w 2970"/>
                  <a:gd name="T57" fmla="*/ 650 h 764"/>
                  <a:gd name="T58" fmla="*/ 616 w 2970"/>
                  <a:gd name="T59" fmla="*/ 672 h 764"/>
                  <a:gd name="T60" fmla="*/ 648 w 2970"/>
                  <a:gd name="T61" fmla="*/ 694 h 764"/>
                  <a:gd name="T62" fmla="*/ 682 w 2970"/>
                  <a:gd name="T63" fmla="*/ 714 h 764"/>
                  <a:gd name="T64" fmla="*/ 714 w 2970"/>
                  <a:gd name="T65" fmla="*/ 732 h 764"/>
                  <a:gd name="T66" fmla="*/ 748 w 2970"/>
                  <a:gd name="T67" fmla="*/ 746 h 764"/>
                  <a:gd name="T68" fmla="*/ 782 w 2970"/>
                  <a:gd name="T69" fmla="*/ 756 h 764"/>
                  <a:gd name="T70" fmla="*/ 818 w 2970"/>
                  <a:gd name="T71" fmla="*/ 762 h 764"/>
                  <a:gd name="T72" fmla="*/ 852 w 2970"/>
                  <a:gd name="T73" fmla="*/ 764 h 764"/>
                  <a:gd name="T74" fmla="*/ 852 w 2970"/>
                  <a:gd name="T75" fmla="*/ 764 h 764"/>
                  <a:gd name="T76" fmla="*/ 2970 w 2970"/>
                  <a:gd name="T77" fmla="*/ 764 h 764"/>
                  <a:gd name="T78" fmla="*/ 2970 w 2970"/>
                  <a:gd name="T79" fmla="*/ 0 h 764"/>
                  <a:gd name="T80" fmla="*/ 2970 w 2970"/>
                  <a:gd name="T81" fmla="*/ 0 h 764"/>
                  <a:gd name="T82" fmla="*/ 852 w 2970"/>
                  <a:gd name="T83" fmla="*/ 0 h 764"/>
                  <a:gd name="T84" fmla="*/ 852 w 2970"/>
                  <a:gd name="T85" fmla="*/ 0 h 7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70" h="764">
                    <a:moveTo>
                      <a:pt x="852" y="0"/>
                    </a:moveTo>
                    <a:lnTo>
                      <a:pt x="852" y="0"/>
                    </a:lnTo>
                    <a:lnTo>
                      <a:pt x="818" y="2"/>
                    </a:lnTo>
                    <a:lnTo>
                      <a:pt x="784" y="8"/>
                    </a:lnTo>
                    <a:lnTo>
                      <a:pt x="750" y="18"/>
                    </a:lnTo>
                    <a:lnTo>
                      <a:pt x="716" y="32"/>
                    </a:lnTo>
                    <a:lnTo>
                      <a:pt x="684" y="48"/>
                    </a:lnTo>
                    <a:lnTo>
                      <a:pt x="652" y="66"/>
                    </a:lnTo>
                    <a:lnTo>
                      <a:pt x="620" y="88"/>
                    </a:lnTo>
                    <a:lnTo>
                      <a:pt x="588" y="110"/>
                    </a:lnTo>
                    <a:lnTo>
                      <a:pt x="558" y="134"/>
                    </a:lnTo>
                    <a:lnTo>
                      <a:pt x="528" y="162"/>
                    </a:lnTo>
                    <a:lnTo>
                      <a:pt x="500" y="188"/>
                    </a:lnTo>
                    <a:lnTo>
                      <a:pt x="472" y="216"/>
                    </a:lnTo>
                    <a:lnTo>
                      <a:pt x="418" y="274"/>
                    </a:lnTo>
                    <a:lnTo>
                      <a:pt x="370" y="330"/>
                    </a:lnTo>
                    <a:lnTo>
                      <a:pt x="370" y="330"/>
                    </a:lnTo>
                    <a:lnTo>
                      <a:pt x="220" y="498"/>
                    </a:lnTo>
                    <a:lnTo>
                      <a:pt x="104" y="626"/>
                    </a:lnTo>
                    <a:lnTo>
                      <a:pt x="26" y="708"/>
                    </a:lnTo>
                    <a:lnTo>
                      <a:pt x="0" y="736"/>
                    </a:lnTo>
                    <a:lnTo>
                      <a:pt x="0" y="736"/>
                    </a:lnTo>
                    <a:lnTo>
                      <a:pt x="392" y="456"/>
                    </a:lnTo>
                    <a:lnTo>
                      <a:pt x="392" y="456"/>
                    </a:lnTo>
                    <a:lnTo>
                      <a:pt x="430" y="500"/>
                    </a:lnTo>
                    <a:lnTo>
                      <a:pt x="474" y="548"/>
                    </a:lnTo>
                    <a:lnTo>
                      <a:pt x="528" y="600"/>
                    </a:lnTo>
                    <a:lnTo>
                      <a:pt x="556" y="624"/>
                    </a:lnTo>
                    <a:lnTo>
                      <a:pt x="586" y="650"/>
                    </a:lnTo>
                    <a:lnTo>
                      <a:pt x="616" y="672"/>
                    </a:lnTo>
                    <a:lnTo>
                      <a:pt x="648" y="694"/>
                    </a:lnTo>
                    <a:lnTo>
                      <a:pt x="682" y="714"/>
                    </a:lnTo>
                    <a:lnTo>
                      <a:pt x="714" y="732"/>
                    </a:lnTo>
                    <a:lnTo>
                      <a:pt x="748" y="746"/>
                    </a:lnTo>
                    <a:lnTo>
                      <a:pt x="782" y="756"/>
                    </a:lnTo>
                    <a:lnTo>
                      <a:pt x="818" y="762"/>
                    </a:lnTo>
                    <a:lnTo>
                      <a:pt x="852" y="764"/>
                    </a:lnTo>
                    <a:lnTo>
                      <a:pt x="852" y="764"/>
                    </a:lnTo>
                    <a:lnTo>
                      <a:pt x="2970" y="764"/>
                    </a:lnTo>
                    <a:lnTo>
                      <a:pt x="2970" y="0"/>
                    </a:lnTo>
                    <a:lnTo>
                      <a:pt x="2970" y="0"/>
                    </a:lnTo>
                    <a:lnTo>
                      <a:pt x="852" y="0"/>
                    </a:lnTo>
                    <a:lnTo>
                      <a:pt x="852" y="0"/>
                    </a:lnTo>
                    <a:close/>
                  </a:path>
                </a:pathLst>
              </a:custGeom>
              <a:solidFill>
                <a:schemeClr val="accent5"/>
              </a:solidFill>
              <a:ln>
                <a:solidFill>
                  <a:schemeClr val="accent5"/>
                </a:solidFill>
              </a:ln>
            </p:spPr>
            <p:txBody>
              <a:bodyPr vert="horz" wrap="square" lIns="91440" tIns="45720" rIns="91440" bIns="45720" numCol="1" anchor="t" anchorCtr="0" compatLnSpc="1">
                <a:prstTxWarp prst="textNoShape">
                  <a:avLst/>
                </a:prstTxWarp>
              </a:bodyPr>
              <a:lstStyle/>
              <a:p>
                <a:endParaRPr lang="en-GB"/>
              </a:p>
            </p:txBody>
          </p:sp>
        </p:grpSp>
        <p:sp>
          <p:nvSpPr>
            <p:cNvPr id="97" name="Rectangle 96"/>
            <p:cNvSpPr/>
            <p:nvPr/>
          </p:nvSpPr>
          <p:spPr>
            <a:xfrm>
              <a:off x="3186460" y="5769147"/>
              <a:ext cx="3384376" cy="938719"/>
            </a:xfrm>
            <a:prstGeom prst="rect">
              <a:avLst/>
            </a:prstGeom>
          </p:spPr>
          <p:txBody>
            <a:bodyPr wrap="square">
              <a:spAutoFit/>
            </a:bodyPr>
            <a:lstStyle/>
            <a:p>
              <a:pPr>
                <a:spcAft>
                  <a:spcPts val="600"/>
                </a:spcAft>
              </a:pPr>
              <a:r>
                <a:rPr lang="en-GB" sz="1000" b="1" i="1" dirty="0" smtClean="0">
                  <a:solidFill>
                    <a:schemeClr val="bg2"/>
                  </a:solidFill>
                  <a:latin typeface="Georgia" pitchFamily="18" charset="0"/>
                </a:rPr>
                <a:t>Option 1</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125" name="Rectangle 124"/>
            <p:cNvSpPr/>
            <p:nvPr/>
          </p:nvSpPr>
          <p:spPr>
            <a:xfrm>
              <a:off x="666180" y="6406651"/>
              <a:ext cx="1152128" cy="338554"/>
            </a:xfrm>
            <a:prstGeom prst="rect">
              <a:avLst/>
            </a:prstGeom>
          </p:spPr>
          <p:txBody>
            <a:bodyPr wrap="square">
              <a:spAutoFit/>
            </a:bodyPr>
            <a:lstStyle/>
            <a:p>
              <a:r>
                <a:rPr lang="en-GB" sz="1600" b="1" dirty="0" smtClean="0">
                  <a:solidFill>
                    <a:schemeClr val="accent5"/>
                  </a:solidFill>
                  <a:latin typeface="Georgia" pitchFamily="18" charset="0"/>
                </a:rPr>
                <a:t>Options</a:t>
              </a:r>
              <a:endParaRPr lang="en-GB" sz="1600" dirty="0">
                <a:solidFill>
                  <a:schemeClr val="accent5"/>
                </a:solidFill>
                <a:latin typeface="Georgia" pitchFamily="18" charset="0"/>
              </a:endParaRPr>
            </a:p>
          </p:txBody>
        </p:sp>
        <p:sp>
          <p:nvSpPr>
            <p:cNvPr id="126" name="Rectangle 125"/>
            <p:cNvSpPr/>
            <p:nvPr/>
          </p:nvSpPr>
          <p:spPr>
            <a:xfrm>
              <a:off x="594172" y="5654536"/>
              <a:ext cx="662558" cy="1015663"/>
            </a:xfrm>
            <a:prstGeom prst="rect">
              <a:avLst/>
            </a:prstGeom>
          </p:spPr>
          <p:txBody>
            <a:bodyPr wrap="square">
              <a:spAutoFit/>
            </a:bodyPr>
            <a:lstStyle/>
            <a:p>
              <a:r>
                <a:rPr lang="en-GB" sz="6000" b="1" dirty="0" smtClean="0">
                  <a:solidFill>
                    <a:schemeClr val="accent5"/>
                  </a:solidFill>
                  <a:latin typeface="Georgia" pitchFamily="18" charset="0"/>
                </a:rPr>
                <a:t>0</a:t>
              </a:r>
              <a:endParaRPr lang="en-GB" sz="6000" dirty="0">
                <a:solidFill>
                  <a:schemeClr val="accent5"/>
                </a:solidFill>
                <a:latin typeface="Georgia" pitchFamily="18" charset="0"/>
              </a:endParaRPr>
            </a:p>
          </p:txBody>
        </p:sp>
        <p:sp>
          <p:nvSpPr>
            <p:cNvPr id="128" name="Rectangle 127"/>
            <p:cNvSpPr/>
            <p:nvPr/>
          </p:nvSpPr>
          <p:spPr>
            <a:xfrm>
              <a:off x="1154052" y="5689006"/>
              <a:ext cx="612068" cy="861774"/>
            </a:xfrm>
            <a:prstGeom prst="rect">
              <a:avLst/>
            </a:prstGeom>
          </p:spPr>
          <p:txBody>
            <a:bodyPr wrap="square">
              <a:spAutoFit/>
            </a:bodyPr>
            <a:lstStyle/>
            <a:p>
              <a:r>
                <a:rPr lang="en-GB" sz="5000" b="1" dirty="0" smtClean="0">
                  <a:solidFill>
                    <a:schemeClr val="accent5"/>
                  </a:solidFill>
                  <a:latin typeface="Georgia" pitchFamily="18" charset="0"/>
                </a:rPr>
                <a:t>4</a:t>
              </a:r>
              <a:endParaRPr lang="en-GB" sz="5000" dirty="0">
                <a:solidFill>
                  <a:schemeClr val="accent5"/>
                </a:solidFill>
                <a:latin typeface="Georgia" pitchFamily="18" charset="0"/>
              </a:endParaRPr>
            </a:p>
          </p:txBody>
        </p:sp>
      </p:grpSp>
    </p:spTree>
    <p:custDataLst>
      <p:tags r:id="rId1"/>
    </p:custDataLst>
    <p:extLst>
      <p:ext uri="{BB962C8B-B14F-4D97-AF65-F5344CB8AC3E}">
        <p14:creationId xmlns:p14="http://schemas.microsoft.com/office/powerpoint/2010/main" val="568663224"/>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r>
              <a:rPr lang="en-GB" smtClean="0"/>
              <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101</a:t>
            </a:fld>
            <a:endParaRPr lang="en-GB"/>
          </a:p>
        </p:txBody>
      </p:sp>
      <p:sp>
        <p:nvSpPr>
          <p:cNvPr id="57" name="Line 4"/>
          <p:cNvSpPr>
            <a:spLocks noChangeShapeType="1"/>
          </p:cNvSpPr>
          <p:nvPr>
            <p:custDataLst>
              <p:tags r:id="rId2"/>
            </p:custDataLst>
          </p:nvPr>
        </p:nvSpPr>
        <p:spPr bwMode="auto">
          <a:xfrm flipH="1" flipV="1">
            <a:off x="5103390" y="4044324"/>
            <a:ext cx="0" cy="1637242"/>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58" name="Line 5"/>
          <p:cNvSpPr>
            <a:spLocks noChangeShapeType="1"/>
          </p:cNvSpPr>
          <p:nvPr>
            <p:custDataLst>
              <p:tags r:id="rId3"/>
            </p:custDataLst>
          </p:nvPr>
        </p:nvSpPr>
        <p:spPr bwMode="auto">
          <a:xfrm flipH="1" flipV="1">
            <a:off x="5578370" y="4044323"/>
            <a:ext cx="0" cy="1266613"/>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59" name="Line 6"/>
          <p:cNvSpPr>
            <a:spLocks noChangeShapeType="1"/>
          </p:cNvSpPr>
          <p:nvPr>
            <p:custDataLst>
              <p:tags r:id="rId4"/>
            </p:custDataLst>
          </p:nvPr>
        </p:nvSpPr>
        <p:spPr bwMode="auto">
          <a:xfrm flipH="1" flipV="1">
            <a:off x="6053350" y="4044324"/>
            <a:ext cx="0" cy="831215"/>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60" name="Line 7"/>
          <p:cNvSpPr>
            <a:spLocks noChangeShapeType="1"/>
          </p:cNvSpPr>
          <p:nvPr>
            <p:custDataLst>
              <p:tags r:id="rId5"/>
            </p:custDataLst>
          </p:nvPr>
        </p:nvSpPr>
        <p:spPr bwMode="auto">
          <a:xfrm flipH="1" flipV="1">
            <a:off x="6528330" y="4044323"/>
            <a:ext cx="0" cy="40841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61" name="Line 8"/>
          <p:cNvSpPr>
            <a:spLocks noChangeShapeType="1"/>
          </p:cNvSpPr>
          <p:nvPr>
            <p:custDataLst>
              <p:tags r:id="rId6"/>
            </p:custDataLst>
          </p:nvPr>
        </p:nvSpPr>
        <p:spPr bwMode="auto">
          <a:xfrm>
            <a:off x="7432889" y="4533696"/>
            <a:ext cx="759619"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62" name="Line 9"/>
          <p:cNvSpPr>
            <a:spLocks noChangeShapeType="1"/>
          </p:cNvSpPr>
          <p:nvPr>
            <p:custDataLst>
              <p:tags r:id="rId7"/>
            </p:custDataLst>
          </p:nvPr>
        </p:nvSpPr>
        <p:spPr bwMode="auto">
          <a:xfrm>
            <a:off x="6963147" y="4942106"/>
            <a:ext cx="1229360"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63" name="Line 10"/>
          <p:cNvSpPr>
            <a:spLocks noChangeShapeType="1"/>
          </p:cNvSpPr>
          <p:nvPr>
            <p:custDataLst>
              <p:tags r:id="rId8"/>
            </p:custDataLst>
          </p:nvPr>
        </p:nvSpPr>
        <p:spPr bwMode="auto">
          <a:xfrm>
            <a:off x="6474197" y="5350517"/>
            <a:ext cx="1718310"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64" name="Line 11"/>
          <p:cNvSpPr>
            <a:spLocks noChangeShapeType="1"/>
          </p:cNvSpPr>
          <p:nvPr>
            <p:custDataLst>
              <p:tags r:id="rId9"/>
            </p:custDataLst>
          </p:nvPr>
        </p:nvSpPr>
        <p:spPr bwMode="auto">
          <a:xfrm>
            <a:off x="6016680" y="5757129"/>
            <a:ext cx="2175827"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65" name="Line 12"/>
          <p:cNvSpPr>
            <a:spLocks noChangeShapeType="1"/>
          </p:cNvSpPr>
          <p:nvPr>
            <p:custDataLst>
              <p:tags r:id="rId10"/>
            </p:custDataLst>
          </p:nvPr>
        </p:nvSpPr>
        <p:spPr bwMode="auto">
          <a:xfrm>
            <a:off x="5534716" y="6165539"/>
            <a:ext cx="2657793"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66" name="Rectangle 13"/>
          <p:cNvSpPr>
            <a:spLocks noChangeArrowheads="1"/>
          </p:cNvSpPr>
          <p:nvPr>
            <p:custDataLst>
              <p:tags r:id="rId11"/>
            </p:custDataLst>
          </p:nvPr>
        </p:nvSpPr>
        <p:spPr bwMode="auto">
          <a:xfrm flipH="1">
            <a:off x="6874088" y="4585873"/>
            <a:ext cx="1424940" cy="291465"/>
          </a:xfrm>
          <a:prstGeom prst="rect">
            <a:avLst/>
          </a:prstGeom>
          <a:noFill/>
          <a:ln w="9525">
            <a:noFill/>
            <a:miter lim="800000"/>
            <a:headEnd/>
            <a:tailEnd/>
          </a:ln>
          <a:effectLst/>
        </p:spPr>
        <p:txBody>
          <a:bodyPr lIns="97256" tIns="48628" rIns="97256" bIns="48628"/>
          <a:lstStyle/>
          <a:p>
            <a:pPr marL="1689" lvl="1" indent="119882" algn="r">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67" name="Rectangle 14"/>
          <p:cNvSpPr>
            <a:spLocks noChangeArrowheads="1"/>
          </p:cNvSpPr>
          <p:nvPr>
            <p:custDataLst>
              <p:tags r:id="rId12"/>
            </p:custDataLst>
          </p:nvPr>
        </p:nvSpPr>
        <p:spPr bwMode="auto">
          <a:xfrm flipH="1">
            <a:off x="6371168" y="4997882"/>
            <a:ext cx="1927860" cy="291465"/>
          </a:xfrm>
          <a:prstGeom prst="rect">
            <a:avLst/>
          </a:prstGeom>
          <a:noFill/>
          <a:ln w="9525">
            <a:noFill/>
            <a:miter lim="800000"/>
            <a:headEnd/>
            <a:tailEnd/>
          </a:ln>
          <a:effectLst/>
        </p:spPr>
        <p:txBody>
          <a:bodyPr lIns="97256" tIns="48628" rIns="97256" bIns="48628"/>
          <a:lstStyle/>
          <a:p>
            <a:pPr marL="1689" lvl="1" indent="119882" algn="r">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68" name="Rectangle 15"/>
          <p:cNvSpPr>
            <a:spLocks noChangeArrowheads="1"/>
          </p:cNvSpPr>
          <p:nvPr>
            <p:custDataLst>
              <p:tags r:id="rId13"/>
            </p:custDataLst>
          </p:nvPr>
        </p:nvSpPr>
        <p:spPr bwMode="auto">
          <a:xfrm flipH="1">
            <a:off x="5952068" y="5406293"/>
            <a:ext cx="2346960" cy="291465"/>
          </a:xfrm>
          <a:prstGeom prst="rect">
            <a:avLst/>
          </a:prstGeom>
          <a:noFill/>
          <a:ln w="9525">
            <a:noFill/>
            <a:miter lim="800000"/>
            <a:headEnd/>
            <a:tailEnd/>
          </a:ln>
          <a:effectLst/>
        </p:spPr>
        <p:txBody>
          <a:bodyPr lIns="97256" tIns="48628" rIns="97256" bIns="48628"/>
          <a:lstStyle/>
          <a:p>
            <a:pPr marL="1689" lvl="1" indent="119882" algn="r">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69" name="Rectangle 16"/>
          <p:cNvSpPr>
            <a:spLocks noChangeArrowheads="1"/>
          </p:cNvSpPr>
          <p:nvPr>
            <p:custDataLst>
              <p:tags r:id="rId14"/>
            </p:custDataLst>
          </p:nvPr>
        </p:nvSpPr>
        <p:spPr bwMode="auto">
          <a:xfrm flipH="1">
            <a:off x="5532968" y="5812904"/>
            <a:ext cx="2766060" cy="291465"/>
          </a:xfrm>
          <a:prstGeom prst="rect">
            <a:avLst/>
          </a:prstGeom>
          <a:noFill/>
          <a:ln w="9525">
            <a:noFill/>
            <a:miter lim="800000"/>
            <a:headEnd/>
            <a:tailEnd/>
          </a:ln>
          <a:effectLst/>
        </p:spPr>
        <p:txBody>
          <a:bodyPr lIns="97256" tIns="48628" rIns="97256" bIns="48628"/>
          <a:lstStyle/>
          <a:p>
            <a:pPr marL="1689" lvl="1" indent="119882" algn="r">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70" name="Arc 17"/>
          <p:cNvSpPr>
            <a:spLocks/>
          </p:cNvSpPr>
          <p:nvPr>
            <p:custDataLst>
              <p:tags r:id="rId15"/>
            </p:custDataLst>
          </p:nvPr>
        </p:nvSpPr>
        <p:spPr bwMode="auto">
          <a:xfrm flipH="1">
            <a:off x="7005058" y="4044323"/>
            <a:ext cx="438308"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71" name="Arc 18"/>
          <p:cNvSpPr>
            <a:spLocks/>
          </p:cNvSpPr>
          <p:nvPr>
            <p:custDataLst>
              <p:tags r:id="rId16"/>
            </p:custDataLst>
          </p:nvPr>
        </p:nvSpPr>
        <p:spPr bwMode="auto">
          <a:xfrm flipH="1">
            <a:off x="6528331" y="4452733"/>
            <a:ext cx="438309"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72" name="Arc 19"/>
          <p:cNvSpPr>
            <a:spLocks/>
          </p:cNvSpPr>
          <p:nvPr>
            <p:custDataLst>
              <p:tags r:id="rId17"/>
            </p:custDataLst>
          </p:nvPr>
        </p:nvSpPr>
        <p:spPr bwMode="auto">
          <a:xfrm flipH="1">
            <a:off x="6053350" y="4861144"/>
            <a:ext cx="438309"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73" name="Arc 20"/>
          <p:cNvSpPr>
            <a:spLocks/>
          </p:cNvSpPr>
          <p:nvPr>
            <p:custDataLst>
              <p:tags r:id="rId18"/>
            </p:custDataLst>
          </p:nvPr>
        </p:nvSpPr>
        <p:spPr bwMode="auto">
          <a:xfrm flipH="1">
            <a:off x="5578371" y="5267756"/>
            <a:ext cx="438309"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74" name="Arc 21"/>
          <p:cNvSpPr>
            <a:spLocks/>
          </p:cNvSpPr>
          <p:nvPr>
            <p:custDataLst>
              <p:tags r:id="rId19"/>
            </p:custDataLst>
          </p:nvPr>
        </p:nvSpPr>
        <p:spPr bwMode="auto">
          <a:xfrm flipH="1">
            <a:off x="5103391" y="5676166"/>
            <a:ext cx="438309"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75" name="Line 23"/>
          <p:cNvSpPr>
            <a:spLocks noChangeShapeType="1"/>
          </p:cNvSpPr>
          <p:nvPr>
            <p:custDataLst>
              <p:tags r:id="rId20"/>
            </p:custDataLst>
          </p:nvPr>
        </p:nvSpPr>
        <p:spPr bwMode="auto">
          <a:xfrm flipV="1">
            <a:off x="4628410" y="4044323"/>
            <a:ext cx="0" cy="1266613"/>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76" name="Line 24"/>
          <p:cNvSpPr>
            <a:spLocks noChangeShapeType="1"/>
          </p:cNvSpPr>
          <p:nvPr>
            <p:custDataLst>
              <p:tags r:id="rId21"/>
            </p:custDataLst>
          </p:nvPr>
        </p:nvSpPr>
        <p:spPr bwMode="auto">
          <a:xfrm flipV="1">
            <a:off x="4153430" y="4044324"/>
            <a:ext cx="0" cy="831215"/>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77" name="Line 25"/>
          <p:cNvSpPr>
            <a:spLocks noChangeShapeType="1"/>
          </p:cNvSpPr>
          <p:nvPr>
            <p:custDataLst>
              <p:tags r:id="rId22"/>
            </p:custDataLst>
          </p:nvPr>
        </p:nvSpPr>
        <p:spPr bwMode="auto">
          <a:xfrm flipV="1">
            <a:off x="3678450" y="4044323"/>
            <a:ext cx="0" cy="40841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78" name="Line 26"/>
          <p:cNvSpPr>
            <a:spLocks noChangeShapeType="1"/>
          </p:cNvSpPr>
          <p:nvPr>
            <p:custDataLst>
              <p:tags r:id="rId23"/>
            </p:custDataLst>
          </p:nvPr>
        </p:nvSpPr>
        <p:spPr bwMode="auto">
          <a:xfrm flipH="1">
            <a:off x="2014275" y="4533696"/>
            <a:ext cx="759618"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79" name="Line 27"/>
          <p:cNvSpPr>
            <a:spLocks noChangeShapeType="1"/>
          </p:cNvSpPr>
          <p:nvPr>
            <p:custDataLst>
              <p:tags r:id="rId24"/>
            </p:custDataLst>
          </p:nvPr>
        </p:nvSpPr>
        <p:spPr bwMode="auto">
          <a:xfrm flipH="1">
            <a:off x="2014275" y="4942106"/>
            <a:ext cx="1229360"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80" name="Line 28"/>
          <p:cNvSpPr>
            <a:spLocks noChangeShapeType="1"/>
          </p:cNvSpPr>
          <p:nvPr>
            <p:custDataLst>
              <p:tags r:id="rId25"/>
            </p:custDataLst>
          </p:nvPr>
        </p:nvSpPr>
        <p:spPr bwMode="auto">
          <a:xfrm flipH="1">
            <a:off x="2014275" y="5350517"/>
            <a:ext cx="1718310"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81" name="Line 29"/>
          <p:cNvSpPr>
            <a:spLocks noChangeShapeType="1"/>
          </p:cNvSpPr>
          <p:nvPr>
            <p:custDataLst>
              <p:tags r:id="rId26"/>
            </p:custDataLst>
          </p:nvPr>
        </p:nvSpPr>
        <p:spPr bwMode="auto">
          <a:xfrm flipH="1">
            <a:off x="2014275" y="5757129"/>
            <a:ext cx="2175827"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82" name="Line 30"/>
          <p:cNvSpPr>
            <a:spLocks noChangeShapeType="1"/>
          </p:cNvSpPr>
          <p:nvPr>
            <p:custDataLst>
              <p:tags r:id="rId27"/>
            </p:custDataLst>
          </p:nvPr>
        </p:nvSpPr>
        <p:spPr bwMode="auto">
          <a:xfrm flipH="1">
            <a:off x="2014276" y="6165539"/>
            <a:ext cx="2657793" cy="0"/>
          </a:xfrm>
          <a:prstGeom prst="line">
            <a:avLst/>
          </a:prstGeom>
          <a:noFill/>
          <a:ln w="9525">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83" name="Rectangle 31"/>
          <p:cNvSpPr>
            <a:spLocks noChangeArrowheads="1"/>
          </p:cNvSpPr>
          <p:nvPr>
            <p:custDataLst>
              <p:tags r:id="rId28"/>
            </p:custDataLst>
          </p:nvPr>
        </p:nvSpPr>
        <p:spPr bwMode="auto">
          <a:xfrm>
            <a:off x="1907752" y="4585873"/>
            <a:ext cx="1424940" cy="291465"/>
          </a:xfrm>
          <a:prstGeom prst="rect">
            <a:avLst/>
          </a:prstGeom>
          <a:noFill/>
          <a:ln w="9525">
            <a:noFill/>
            <a:miter lim="800000"/>
            <a:headEnd/>
            <a:tailEnd/>
          </a:ln>
          <a:effectLst/>
        </p:spPr>
        <p:txBody>
          <a:bodyPr lIns="97256" tIns="48628" rIns="97256" bIns="48628"/>
          <a:lstStyle/>
          <a:p>
            <a:pPr marL="1588" lvl="1" indent="-1588">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84" name="Rectangle 32"/>
          <p:cNvSpPr>
            <a:spLocks noChangeArrowheads="1"/>
          </p:cNvSpPr>
          <p:nvPr>
            <p:custDataLst>
              <p:tags r:id="rId29"/>
            </p:custDataLst>
          </p:nvPr>
        </p:nvSpPr>
        <p:spPr bwMode="auto">
          <a:xfrm>
            <a:off x="1907752" y="4997882"/>
            <a:ext cx="1927860" cy="291465"/>
          </a:xfrm>
          <a:prstGeom prst="rect">
            <a:avLst/>
          </a:prstGeom>
          <a:noFill/>
          <a:ln w="9525">
            <a:noFill/>
            <a:miter lim="800000"/>
            <a:headEnd/>
            <a:tailEnd/>
          </a:ln>
          <a:effectLst/>
        </p:spPr>
        <p:txBody>
          <a:bodyPr lIns="97256" tIns="48628" rIns="97256" bIns="48628"/>
          <a:lstStyle/>
          <a:p>
            <a:pPr marL="1588" lvl="1" indent="-1588">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85" name="Rectangle 33"/>
          <p:cNvSpPr>
            <a:spLocks noChangeArrowheads="1"/>
          </p:cNvSpPr>
          <p:nvPr>
            <p:custDataLst>
              <p:tags r:id="rId30"/>
            </p:custDataLst>
          </p:nvPr>
        </p:nvSpPr>
        <p:spPr bwMode="auto">
          <a:xfrm>
            <a:off x="1907752" y="5406293"/>
            <a:ext cx="2346960" cy="291465"/>
          </a:xfrm>
          <a:prstGeom prst="rect">
            <a:avLst/>
          </a:prstGeom>
          <a:noFill/>
          <a:ln w="9525">
            <a:noFill/>
            <a:miter lim="800000"/>
            <a:headEnd/>
            <a:tailEnd/>
          </a:ln>
          <a:effectLst/>
        </p:spPr>
        <p:txBody>
          <a:bodyPr lIns="97256" tIns="48628" rIns="97256" bIns="48628"/>
          <a:lstStyle/>
          <a:p>
            <a:pPr marL="1588" lvl="1" indent="-1588">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86" name="Rectangle 34"/>
          <p:cNvSpPr>
            <a:spLocks noChangeArrowheads="1"/>
          </p:cNvSpPr>
          <p:nvPr>
            <p:custDataLst>
              <p:tags r:id="rId31"/>
            </p:custDataLst>
          </p:nvPr>
        </p:nvSpPr>
        <p:spPr bwMode="auto">
          <a:xfrm>
            <a:off x="1907752" y="5812904"/>
            <a:ext cx="2766060" cy="291465"/>
          </a:xfrm>
          <a:prstGeom prst="rect">
            <a:avLst/>
          </a:prstGeom>
          <a:noFill/>
          <a:ln w="9525">
            <a:noFill/>
            <a:miter lim="800000"/>
            <a:headEnd/>
            <a:tailEnd/>
          </a:ln>
          <a:effectLst/>
        </p:spPr>
        <p:txBody>
          <a:bodyPr lIns="97256" tIns="48628" rIns="97256" bIns="48628"/>
          <a:lstStyle/>
          <a:p>
            <a:pPr marL="1588" lvl="1" indent="-1588">
              <a:spcBef>
                <a:spcPct val="50000"/>
              </a:spcBef>
              <a:spcAft>
                <a:spcPct val="50000"/>
              </a:spcAft>
              <a:buClr>
                <a:schemeClr val="tx2">
                  <a:lumMod val="75000"/>
                </a:schemeClr>
              </a:buClr>
            </a:pPr>
            <a:r>
              <a:rPr lang="en-GB" sz="1200" b="1" i="1" dirty="0" smtClean="0">
                <a:latin typeface="+mj-lt"/>
              </a:rPr>
              <a:t>Text</a:t>
            </a:r>
            <a:endParaRPr lang="en-GB" sz="1200" b="1" i="1" dirty="0">
              <a:latin typeface="+mj-lt"/>
            </a:endParaRPr>
          </a:p>
        </p:txBody>
      </p:sp>
      <p:sp>
        <p:nvSpPr>
          <p:cNvPr id="87" name="Arc 35"/>
          <p:cNvSpPr>
            <a:spLocks/>
          </p:cNvSpPr>
          <p:nvPr>
            <p:custDataLst>
              <p:tags r:id="rId32"/>
            </p:custDataLst>
          </p:nvPr>
        </p:nvSpPr>
        <p:spPr bwMode="auto">
          <a:xfrm>
            <a:off x="2763416" y="4044323"/>
            <a:ext cx="438309"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a:latin typeface="+mj-lt"/>
            </a:endParaRPr>
          </a:p>
        </p:txBody>
      </p:sp>
      <p:sp>
        <p:nvSpPr>
          <p:cNvPr id="88" name="Arc 36"/>
          <p:cNvSpPr>
            <a:spLocks/>
          </p:cNvSpPr>
          <p:nvPr>
            <p:custDataLst>
              <p:tags r:id="rId33"/>
            </p:custDataLst>
          </p:nvPr>
        </p:nvSpPr>
        <p:spPr bwMode="auto">
          <a:xfrm>
            <a:off x="3240142" y="4452733"/>
            <a:ext cx="438308"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89" name="Arc 37"/>
          <p:cNvSpPr>
            <a:spLocks/>
          </p:cNvSpPr>
          <p:nvPr>
            <p:custDataLst>
              <p:tags r:id="rId34"/>
            </p:custDataLst>
          </p:nvPr>
        </p:nvSpPr>
        <p:spPr bwMode="auto">
          <a:xfrm>
            <a:off x="3715122" y="4861144"/>
            <a:ext cx="438308"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90" name="Arc 38"/>
          <p:cNvSpPr>
            <a:spLocks/>
          </p:cNvSpPr>
          <p:nvPr>
            <p:custDataLst>
              <p:tags r:id="rId35"/>
            </p:custDataLst>
          </p:nvPr>
        </p:nvSpPr>
        <p:spPr bwMode="auto">
          <a:xfrm>
            <a:off x="4190103" y="5267756"/>
            <a:ext cx="438308"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91" name="Arc 39"/>
          <p:cNvSpPr>
            <a:spLocks/>
          </p:cNvSpPr>
          <p:nvPr>
            <p:custDataLst>
              <p:tags r:id="rId36"/>
            </p:custDataLst>
          </p:nvPr>
        </p:nvSpPr>
        <p:spPr bwMode="auto">
          <a:xfrm>
            <a:off x="4665082" y="5676166"/>
            <a:ext cx="438308" cy="489373"/>
          </a:xfrm>
          <a:custGeom>
            <a:avLst/>
            <a:gdLst>
              <a:gd name="G0" fmla="+- 0 0 0"/>
              <a:gd name="G1" fmla="+- 0 0 0"/>
              <a:gd name="G2" fmla="+- 21600 0 0"/>
              <a:gd name="T0" fmla="*/ 21600 w 21600"/>
              <a:gd name="T1" fmla="*/ 0 h 21600"/>
              <a:gd name="T2" fmla="*/ 0 w 21600"/>
              <a:gd name="T3" fmla="*/ 21600 h 21600"/>
              <a:gd name="T4" fmla="*/ 0 w 21600"/>
              <a:gd name="T5" fmla="*/ 0 h 21600"/>
            </a:gdLst>
            <a:ahLst/>
            <a:cxnLst>
              <a:cxn ang="0">
                <a:pos x="T0" y="T1"/>
              </a:cxn>
              <a:cxn ang="0">
                <a:pos x="T2" y="T3"/>
              </a:cxn>
              <a:cxn ang="0">
                <a:pos x="T4" y="T5"/>
              </a:cxn>
            </a:cxnLst>
            <a:rect l="0" t="0" r="r" b="b"/>
            <a:pathLst>
              <a:path w="21600" h="21600" fill="none" extrusionOk="0">
                <a:moveTo>
                  <a:pt x="21600" y="0"/>
                </a:moveTo>
                <a:cubicBezTo>
                  <a:pt x="21600" y="11929"/>
                  <a:pt x="11929" y="21599"/>
                  <a:pt x="0" y="21600"/>
                </a:cubicBezTo>
              </a:path>
              <a:path w="21600" h="21600" stroke="0" extrusionOk="0">
                <a:moveTo>
                  <a:pt x="21600" y="0"/>
                </a:moveTo>
                <a:cubicBezTo>
                  <a:pt x="21600" y="11929"/>
                  <a:pt x="11929" y="21599"/>
                  <a:pt x="0" y="21600"/>
                </a:cubicBezTo>
                <a:lnTo>
                  <a:pt x="0" y="0"/>
                </a:lnTo>
                <a:close/>
              </a:path>
            </a:pathLst>
          </a:custGeom>
          <a:noFill/>
          <a:ln w="9525" cap="rnd">
            <a:solidFill>
              <a:schemeClr val="accent1"/>
            </a:solidFill>
            <a:round/>
            <a:headEnd type="none" w="sm" len="sm"/>
            <a:tailEnd type="none" w="sm" len="sm"/>
          </a:ln>
          <a:effectLst/>
        </p:spPr>
        <p:txBody>
          <a:bodyPr wrap="none" lIns="97256" tIns="48628" rIns="97256" bIns="48628" anchor="ctr"/>
          <a:lstStyle/>
          <a:p>
            <a:endParaRPr lang="en-GB" b="1" i="1">
              <a:latin typeface="+mj-lt"/>
            </a:endParaRPr>
          </a:p>
        </p:txBody>
      </p:sp>
      <p:sp>
        <p:nvSpPr>
          <p:cNvPr id="92" name="Freeform 40"/>
          <p:cNvSpPr>
            <a:spLocks/>
          </p:cNvSpPr>
          <p:nvPr>
            <p:custDataLst>
              <p:tags r:id="rId37"/>
            </p:custDataLst>
          </p:nvPr>
        </p:nvSpPr>
        <p:spPr bwMode="auto">
          <a:xfrm>
            <a:off x="2807073" y="2412479"/>
            <a:ext cx="4592637" cy="1631845"/>
          </a:xfrm>
          <a:custGeom>
            <a:avLst/>
            <a:gdLst/>
            <a:ahLst/>
            <a:cxnLst>
              <a:cxn ang="0">
                <a:pos x="226" y="907"/>
              </a:cxn>
              <a:cxn ang="0">
                <a:pos x="226" y="408"/>
              </a:cxn>
              <a:cxn ang="0">
                <a:pos x="0" y="408"/>
              </a:cxn>
              <a:cxn ang="0">
                <a:pos x="1315" y="0"/>
              </a:cxn>
              <a:cxn ang="0">
                <a:pos x="2630" y="408"/>
              </a:cxn>
              <a:cxn ang="0">
                <a:pos x="2404" y="408"/>
              </a:cxn>
              <a:cxn ang="0">
                <a:pos x="2404" y="907"/>
              </a:cxn>
            </a:cxnLst>
            <a:rect l="0" t="0" r="r" b="b"/>
            <a:pathLst>
              <a:path w="2630" h="907">
                <a:moveTo>
                  <a:pt x="226" y="907"/>
                </a:moveTo>
                <a:lnTo>
                  <a:pt x="226" y="408"/>
                </a:lnTo>
                <a:lnTo>
                  <a:pt x="0" y="408"/>
                </a:lnTo>
                <a:lnTo>
                  <a:pt x="1315" y="0"/>
                </a:lnTo>
                <a:lnTo>
                  <a:pt x="2630" y="408"/>
                </a:lnTo>
                <a:lnTo>
                  <a:pt x="2404" y="408"/>
                </a:lnTo>
                <a:lnTo>
                  <a:pt x="2404" y="907"/>
                </a:lnTo>
              </a:path>
            </a:pathLst>
          </a:custGeom>
          <a:solidFill>
            <a:schemeClr val="hlink"/>
          </a:solidFill>
          <a:ln w="9525" cap="flat" cmpd="sng">
            <a:noFill/>
            <a:prstDash val="solid"/>
            <a:round/>
            <a:headEnd/>
            <a:tailEnd/>
          </a:ln>
          <a:effectLst/>
        </p:spPr>
        <p:txBody>
          <a:bodyPr wrap="none" lIns="95724" tIns="49776" rIns="95724" bIns="49776" anchor="ctr"/>
          <a:lstStyle/>
          <a:p>
            <a:endParaRPr lang="en-GB">
              <a:latin typeface="+mj-lt"/>
            </a:endParaRPr>
          </a:p>
        </p:txBody>
      </p:sp>
      <p:sp>
        <p:nvSpPr>
          <p:cNvPr id="93" name="Rectangle 22"/>
          <p:cNvSpPr>
            <a:spLocks noChangeArrowheads="1"/>
          </p:cNvSpPr>
          <p:nvPr>
            <p:custDataLst>
              <p:tags r:id="rId38"/>
            </p:custDataLst>
          </p:nvPr>
        </p:nvSpPr>
        <p:spPr bwMode="auto">
          <a:xfrm>
            <a:off x="3915941" y="3085368"/>
            <a:ext cx="2374900" cy="291465"/>
          </a:xfrm>
          <a:prstGeom prst="rect">
            <a:avLst/>
          </a:prstGeom>
          <a:noFill/>
          <a:ln w="9525">
            <a:noFill/>
            <a:miter lim="800000"/>
            <a:headEnd/>
            <a:tailEnd/>
          </a:ln>
          <a:effectLst/>
        </p:spPr>
        <p:txBody>
          <a:bodyPr lIns="97256" tIns="48628" rIns="97256" bIns="48628"/>
          <a:lstStyle/>
          <a:p>
            <a:pPr marL="1588" lvl="1" indent="-1588" algn="ctr">
              <a:spcBef>
                <a:spcPct val="50000"/>
              </a:spcBef>
              <a:spcAft>
                <a:spcPct val="50000"/>
              </a:spcAft>
              <a:buClr>
                <a:schemeClr val="accent2"/>
              </a:buClr>
            </a:pPr>
            <a:r>
              <a:rPr lang="en-GB" sz="1400" b="1" i="1" dirty="0" smtClean="0">
                <a:solidFill>
                  <a:schemeClr val="bg1"/>
                </a:solidFill>
                <a:latin typeface="+mj-lt"/>
              </a:rPr>
              <a:t>Text</a:t>
            </a:r>
            <a:endParaRPr lang="en-GB" sz="1400" b="1" i="1" dirty="0">
              <a:solidFill>
                <a:schemeClr val="bg1"/>
              </a:solidFill>
              <a:latin typeface="+mj-lt"/>
            </a:endParaRPr>
          </a:p>
        </p:txBody>
      </p:sp>
    </p:spTree>
    <p:custDataLst>
      <p:tags r:id="rId1"/>
    </p:custData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Chevron 77"/>
          <p:cNvSpPr/>
          <p:nvPr/>
        </p:nvSpPr>
        <p:spPr bwMode="ltGray">
          <a:xfrm>
            <a:off x="2607450" y="3447288"/>
            <a:ext cx="1976004" cy="1341455"/>
          </a:xfrm>
          <a:prstGeom prst="chevron">
            <a:avLst>
              <a:gd name="adj" fmla="val 31595"/>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err="1" smtClean="0">
              <a:solidFill>
                <a:schemeClr val="bg1"/>
              </a:solidFill>
              <a:latin typeface="Georgia" pitchFamily="18" charset="0"/>
            </a:endParaRPr>
          </a:p>
        </p:txBody>
      </p:sp>
      <p:sp>
        <p:nvSpPr>
          <p:cNvPr id="77" name="Pentagon 76"/>
          <p:cNvSpPr/>
          <p:nvPr/>
        </p:nvSpPr>
        <p:spPr bwMode="ltGray">
          <a:xfrm>
            <a:off x="738188" y="3456432"/>
            <a:ext cx="2022892" cy="1332311"/>
          </a:xfrm>
          <a:prstGeom prst="homePlate">
            <a:avLst>
              <a:gd name="adj" fmla="val 31469"/>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err="1" smtClean="0">
              <a:solidFill>
                <a:schemeClr val="bg1"/>
              </a:solidFill>
              <a:latin typeface="Georgia" pitchFamily="18" charset="0"/>
            </a:endParaRPr>
          </a:p>
        </p:txBody>
      </p:sp>
      <p:sp>
        <p:nvSpPr>
          <p:cNvPr id="79" name="Chevron 78"/>
          <p:cNvSpPr/>
          <p:nvPr/>
        </p:nvSpPr>
        <p:spPr bwMode="ltGray">
          <a:xfrm>
            <a:off x="4429824" y="3447288"/>
            <a:ext cx="1976004" cy="1341455"/>
          </a:xfrm>
          <a:prstGeom prst="chevron">
            <a:avLst>
              <a:gd name="adj" fmla="val 31595"/>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err="1" smtClean="0">
              <a:solidFill>
                <a:schemeClr val="bg1"/>
              </a:solidFill>
              <a:latin typeface="Georgia" pitchFamily="18" charset="0"/>
            </a:endParaRPr>
          </a:p>
        </p:txBody>
      </p:sp>
      <p:sp>
        <p:nvSpPr>
          <p:cNvPr id="80" name="Chevron 79"/>
          <p:cNvSpPr/>
          <p:nvPr/>
        </p:nvSpPr>
        <p:spPr bwMode="ltGray">
          <a:xfrm>
            <a:off x="6252198" y="3447288"/>
            <a:ext cx="1976004" cy="1341455"/>
          </a:xfrm>
          <a:prstGeom prst="chevron">
            <a:avLst>
              <a:gd name="adj" fmla="val 31595"/>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err="1" smtClean="0">
              <a:solidFill>
                <a:schemeClr val="bg1"/>
              </a:solidFill>
              <a:latin typeface="Georgia" pitchFamily="18" charset="0"/>
            </a:endParaRPr>
          </a:p>
        </p:txBody>
      </p:sp>
      <p:sp>
        <p:nvSpPr>
          <p:cNvPr id="81" name="Chevron 80"/>
          <p:cNvSpPr/>
          <p:nvPr/>
        </p:nvSpPr>
        <p:spPr bwMode="ltGray">
          <a:xfrm>
            <a:off x="8074572" y="3447288"/>
            <a:ext cx="1976004" cy="1341455"/>
          </a:xfrm>
          <a:prstGeom prst="chevron">
            <a:avLst>
              <a:gd name="adj" fmla="val 31595"/>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smtClean="0"/>
              <a:t>Process charts</a:t>
            </a:r>
            <a:br>
              <a:rPr lang="en-GB" smtClean="0"/>
            </a:br>
            <a:r>
              <a:rPr lang="en-GB" smtClean="0"/>
              <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102</a:t>
            </a:fld>
            <a:endParaRPr lang="en-GB"/>
          </a:p>
        </p:txBody>
      </p:sp>
      <p:sp>
        <p:nvSpPr>
          <p:cNvPr id="44" name="Text Box 6"/>
          <p:cNvSpPr txBox="1">
            <a:spLocks noChangeAspect="1" noChangeArrowheads="1"/>
          </p:cNvSpPr>
          <p:nvPr/>
        </p:nvSpPr>
        <p:spPr bwMode="gray">
          <a:xfrm>
            <a:off x="865775" y="3708623"/>
            <a:ext cx="1433365" cy="828089"/>
          </a:xfrm>
          <a:prstGeom prst="rect">
            <a:avLst/>
          </a:prstGeom>
          <a:noFill/>
          <a:ln w="9525">
            <a:noFill/>
            <a:miter lim="800000"/>
            <a:headEnd/>
            <a:tailEnd/>
          </a:ln>
        </p:spPr>
        <p:txBody>
          <a:bodyPr wrap="square" lIns="90000" tIns="90000" rIns="72000" bIns="90000">
            <a:spAutoFit/>
          </a:bodyPr>
          <a:lstStyle/>
          <a:p>
            <a:pPr defTabSz="801688">
              <a:spcBef>
                <a:spcPct val="20000"/>
              </a:spcBef>
            </a:pPr>
            <a:r>
              <a:rPr lang="de-DE" sz="1400" b="1" i="1" dirty="0">
                <a:solidFill>
                  <a:schemeClr val="bg1"/>
                </a:solidFill>
                <a:latin typeface="+mj-lt"/>
                <a:cs typeface="Arial" charset="0"/>
              </a:rPr>
              <a:t>This is a placeholder </a:t>
            </a:r>
            <a:br>
              <a:rPr lang="de-DE" sz="1400" b="1" i="1" dirty="0">
                <a:solidFill>
                  <a:schemeClr val="bg1"/>
                </a:solidFill>
                <a:latin typeface="+mj-lt"/>
                <a:cs typeface="Arial" charset="0"/>
              </a:rPr>
            </a:br>
            <a:r>
              <a:rPr lang="de-DE" sz="1400" b="1" i="1" dirty="0">
                <a:solidFill>
                  <a:schemeClr val="bg1"/>
                </a:solidFill>
                <a:latin typeface="+mj-lt"/>
                <a:cs typeface="Arial" charset="0"/>
              </a:rPr>
              <a:t>text</a:t>
            </a:r>
          </a:p>
        </p:txBody>
      </p:sp>
      <p:sp>
        <p:nvSpPr>
          <p:cNvPr id="49" name="Text Box 11"/>
          <p:cNvSpPr txBox="1">
            <a:spLocks noChangeAspect="1" noChangeArrowheads="1"/>
          </p:cNvSpPr>
          <p:nvPr/>
        </p:nvSpPr>
        <p:spPr bwMode="gray">
          <a:xfrm>
            <a:off x="3083421" y="3692649"/>
            <a:ext cx="1312863" cy="828089"/>
          </a:xfrm>
          <a:prstGeom prst="rect">
            <a:avLst/>
          </a:prstGeom>
          <a:noFill/>
          <a:ln w="9525">
            <a:noFill/>
            <a:miter lim="800000"/>
            <a:headEnd/>
            <a:tailEnd/>
          </a:ln>
        </p:spPr>
        <p:txBody>
          <a:bodyPr lIns="90000" tIns="90000" rIns="72000" bIns="90000">
            <a:spAutoFit/>
          </a:bodyPr>
          <a:lstStyle/>
          <a:p>
            <a:pPr defTabSz="801688">
              <a:spcBef>
                <a:spcPct val="20000"/>
              </a:spcBef>
            </a:pPr>
            <a:r>
              <a:rPr lang="de-DE" sz="1400" b="1" i="1" dirty="0">
                <a:solidFill>
                  <a:schemeClr val="bg1"/>
                </a:solidFill>
                <a:latin typeface="+mj-lt"/>
                <a:cs typeface="Arial" charset="0"/>
              </a:rPr>
              <a:t>Please insert your text</a:t>
            </a:r>
          </a:p>
        </p:txBody>
      </p:sp>
      <p:sp>
        <p:nvSpPr>
          <p:cNvPr id="67" name="Line 28"/>
          <p:cNvSpPr>
            <a:spLocks noChangeShapeType="1"/>
          </p:cNvSpPr>
          <p:nvPr/>
        </p:nvSpPr>
        <p:spPr bwMode="gray">
          <a:xfrm flipV="1">
            <a:off x="2579687" y="2099344"/>
            <a:ext cx="0" cy="1258887"/>
          </a:xfrm>
          <a:prstGeom prst="line">
            <a:avLst/>
          </a:prstGeom>
          <a:noFill/>
          <a:ln w="3175">
            <a:solidFill>
              <a:srgbClr val="EB8C00"/>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ysClr val="windowText" lastClr="000000"/>
              </a:solidFill>
              <a:effectLst/>
              <a:uLnTx/>
              <a:uFillTx/>
            </a:endParaRPr>
          </a:p>
        </p:txBody>
      </p:sp>
      <p:sp>
        <p:nvSpPr>
          <p:cNvPr id="68" name="Text Box 29"/>
          <p:cNvSpPr txBox="1">
            <a:spLocks noChangeArrowheads="1"/>
          </p:cNvSpPr>
          <p:nvPr/>
        </p:nvSpPr>
        <p:spPr bwMode="gray">
          <a:xfrm>
            <a:off x="2643187" y="2099344"/>
            <a:ext cx="1851025" cy="1530350"/>
          </a:xfrm>
          <a:prstGeom prst="rect">
            <a:avLst/>
          </a:prstGeom>
          <a:noFill/>
          <a:ln w="9525">
            <a:noFill/>
            <a:miter lim="800000"/>
            <a:headEnd/>
            <a:tailEnd/>
          </a:ln>
        </p:spPr>
        <p:txBody>
          <a:bodyPr lIns="0" tIns="0" rIns="0" bIns="0"/>
          <a:lstStyle/>
          <a:p>
            <a:pPr defTabSz="801688">
              <a:spcBef>
                <a:spcPct val="20000"/>
              </a:spcBef>
            </a:pPr>
            <a:r>
              <a:rPr lang="de-DE" sz="1400">
                <a:latin typeface="+mj-lt"/>
                <a:cs typeface="Arial" charset="0"/>
              </a:rPr>
              <a:t>This is a placeholder text. It can be replaced by your own one.</a:t>
            </a:r>
          </a:p>
        </p:txBody>
      </p:sp>
      <p:sp>
        <p:nvSpPr>
          <p:cNvPr id="69" name="Text Box 30"/>
          <p:cNvSpPr txBox="1">
            <a:spLocks noChangeArrowheads="1"/>
          </p:cNvSpPr>
          <p:nvPr/>
        </p:nvSpPr>
        <p:spPr bwMode="gray">
          <a:xfrm>
            <a:off x="4418012" y="5445134"/>
            <a:ext cx="1870075" cy="755593"/>
          </a:xfrm>
          <a:prstGeom prst="rect">
            <a:avLst/>
          </a:prstGeom>
          <a:noFill/>
          <a:ln w="9525">
            <a:noFill/>
            <a:miter lim="800000"/>
            <a:headEnd/>
            <a:tailEnd/>
          </a:ln>
        </p:spPr>
        <p:txBody>
          <a:bodyPr lIns="72000" tIns="0" rIns="0" bIns="0"/>
          <a:lstStyle/>
          <a:p>
            <a:pPr defTabSz="801688">
              <a:spcBef>
                <a:spcPct val="20000"/>
              </a:spcBef>
            </a:pPr>
            <a:r>
              <a:rPr lang="de-DE" sz="1400">
                <a:latin typeface="+mj-lt"/>
                <a:cs typeface="Arial" charset="0"/>
              </a:rPr>
              <a:t>This is a placeholder text. It can be replaced by your own one.</a:t>
            </a:r>
          </a:p>
        </p:txBody>
      </p:sp>
      <p:sp>
        <p:nvSpPr>
          <p:cNvPr id="70" name="Line 31"/>
          <p:cNvSpPr>
            <a:spLocks noChangeShapeType="1"/>
          </p:cNvSpPr>
          <p:nvPr/>
        </p:nvSpPr>
        <p:spPr bwMode="gray">
          <a:xfrm flipV="1">
            <a:off x="4410074" y="4867144"/>
            <a:ext cx="0" cy="1224000"/>
          </a:xfrm>
          <a:prstGeom prst="line">
            <a:avLst/>
          </a:prstGeom>
          <a:noFill/>
          <a:ln w="3175">
            <a:solidFill>
              <a:schemeClr val="accent5"/>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ysClr val="windowText" lastClr="000000"/>
              </a:solidFill>
              <a:effectLst/>
              <a:uLnTx/>
              <a:uFillTx/>
            </a:endParaRPr>
          </a:p>
        </p:txBody>
      </p:sp>
      <p:sp>
        <p:nvSpPr>
          <p:cNvPr id="71" name="Text Box 32"/>
          <p:cNvSpPr txBox="1">
            <a:spLocks noChangeArrowheads="1"/>
          </p:cNvSpPr>
          <p:nvPr/>
        </p:nvSpPr>
        <p:spPr bwMode="gray">
          <a:xfrm>
            <a:off x="6242049" y="2099344"/>
            <a:ext cx="2027238" cy="1512887"/>
          </a:xfrm>
          <a:prstGeom prst="rect">
            <a:avLst/>
          </a:prstGeom>
          <a:noFill/>
          <a:ln w="9525">
            <a:noFill/>
            <a:miter lim="800000"/>
            <a:headEnd/>
            <a:tailEnd/>
          </a:ln>
        </p:spPr>
        <p:txBody>
          <a:bodyPr lIns="72000" tIns="0" rIns="0" bIns="0"/>
          <a:lstStyle/>
          <a:p>
            <a:pPr defTabSz="801688">
              <a:spcBef>
                <a:spcPct val="20000"/>
              </a:spcBef>
            </a:pPr>
            <a:r>
              <a:rPr lang="de-DE" sz="1400">
                <a:latin typeface="+mj-lt"/>
                <a:cs typeface="Arial" charset="0"/>
              </a:rPr>
              <a:t>This is a placeholder text. It can be replaced by your own one.</a:t>
            </a:r>
          </a:p>
        </p:txBody>
      </p:sp>
      <p:sp>
        <p:nvSpPr>
          <p:cNvPr id="72" name="Line 33"/>
          <p:cNvSpPr>
            <a:spLocks noChangeShapeType="1"/>
          </p:cNvSpPr>
          <p:nvPr/>
        </p:nvSpPr>
        <p:spPr bwMode="gray">
          <a:xfrm flipV="1">
            <a:off x="6242049" y="2099344"/>
            <a:ext cx="0" cy="1258887"/>
          </a:xfrm>
          <a:prstGeom prst="line">
            <a:avLst/>
          </a:prstGeom>
          <a:noFill/>
          <a:ln w="3175">
            <a:solidFill>
              <a:schemeClr val="accent4"/>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ysClr val="windowText" lastClr="000000"/>
              </a:solidFill>
              <a:effectLst/>
              <a:uLnTx/>
              <a:uFillTx/>
            </a:endParaRPr>
          </a:p>
        </p:txBody>
      </p:sp>
      <p:sp>
        <p:nvSpPr>
          <p:cNvPr id="73" name="Line 35"/>
          <p:cNvSpPr>
            <a:spLocks noChangeShapeType="1"/>
          </p:cNvSpPr>
          <p:nvPr/>
        </p:nvSpPr>
        <p:spPr bwMode="gray">
          <a:xfrm flipV="1">
            <a:off x="736980" y="4867144"/>
            <a:ext cx="0" cy="1224000"/>
          </a:xfrm>
          <a:prstGeom prst="line">
            <a:avLst/>
          </a:prstGeom>
          <a:noFill/>
          <a:ln w="3175">
            <a:solidFill>
              <a:schemeClr val="tx2"/>
            </a:solidFill>
            <a:round/>
            <a:headEnd/>
            <a:tailEnd/>
          </a:ln>
        </p:spPr>
        <p:txBody>
          <a:bodyPr lIns="7200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ysClr val="windowText" lastClr="000000"/>
              </a:solidFill>
              <a:effectLst/>
              <a:uLnTx/>
              <a:uFillTx/>
            </a:endParaRPr>
          </a:p>
        </p:txBody>
      </p:sp>
      <p:sp>
        <p:nvSpPr>
          <p:cNvPr id="74" name="Text Box 36"/>
          <p:cNvSpPr txBox="1">
            <a:spLocks noChangeArrowheads="1"/>
          </p:cNvSpPr>
          <p:nvPr/>
        </p:nvSpPr>
        <p:spPr bwMode="gray">
          <a:xfrm>
            <a:off x="736980" y="5427671"/>
            <a:ext cx="1876425" cy="765918"/>
          </a:xfrm>
          <a:prstGeom prst="rect">
            <a:avLst/>
          </a:prstGeom>
          <a:noFill/>
          <a:ln w="9525">
            <a:noFill/>
            <a:miter lim="800000"/>
            <a:headEnd/>
            <a:tailEnd/>
          </a:ln>
        </p:spPr>
        <p:txBody>
          <a:bodyPr lIns="72000" tIns="0" rIns="0" bIns="0"/>
          <a:lstStyle/>
          <a:p>
            <a:pPr defTabSz="801688">
              <a:spcBef>
                <a:spcPct val="20000"/>
              </a:spcBef>
            </a:pPr>
            <a:r>
              <a:rPr lang="de-DE" sz="1400">
                <a:latin typeface="+mj-lt"/>
                <a:cs typeface="Arial" charset="0"/>
              </a:rPr>
              <a:t>This is a placeholder text. It can be replaced by your own one.</a:t>
            </a:r>
          </a:p>
        </p:txBody>
      </p:sp>
      <p:sp>
        <p:nvSpPr>
          <p:cNvPr id="75" name="Text Box 37"/>
          <p:cNvSpPr txBox="1">
            <a:spLocks noChangeArrowheads="1"/>
          </p:cNvSpPr>
          <p:nvPr/>
        </p:nvSpPr>
        <p:spPr bwMode="gray">
          <a:xfrm>
            <a:off x="8074024" y="5445134"/>
            <a:ext cx="1881188" cy="755593"/>
          </a:xfrm>
          <a:prstGeom prst="rect">
            <a:avLst/>
          </a:prstGeom>
          <a:noFill/>
          <a:ln w="9525">
            <a:noFill/>
            <a:miter lim="800000"/>
            <a:headEnd/>
            <a:tailEnd/>
          </a:ln>
        </p:spPr>
        <p:txBody>
          <a:bodyPr lIns="72000" tIns="0" rIns="0" bIns="0"/>
          <a:lstStyle/>
          <a:p>
            <a:pPr defTabSz="801688">
              <a:spcBef>
                <a:spcPct val="20000"/>
              </a:spcBef>
            </a:pPr>
            <a:r>
              <a:rPr lang="de-DE" sz="1400">
                <a:latin typeface="+mj-lt"/>
                <a:cs typeface="Arial" charset="0"/>
              </a:rPr>
              <a:t>This is a </a:t>
            </a:r>
            <a:r>
              <a:rPr lang="de-DE" sz="1400" smtClean="0">
                <a:latin typeface="+mj-lt"/>
                <a:cs typeface="Arial" charset="0"/>
              </a:rPr>
              <a:t>laceholder </a:t>
            </a:r>
            <a:r>
              <a:rPr lang="de-DE" sz="1400">
                <a:latin typeface="+mj-lt"/>
                <a:cs typeface="Arial" charset="0"/>
              </a:rPr>
              <a:t>text. It can be replaced by your own one.</a:t>
            </a:r>
          </a:p>
        </p:txBody>
      </p:sp>
      <p:sp>
        <p:nvSpPr>
          <p:cNvPr id="76" name="Line 38"/>
          <p:cNvSpPr>
            <a:spLocks noChangeShapeType="1"/>
          </p:cNvSpPr>
          <p:nvPr/>
        </p:nvSpPr>
        <p:spPr bwMode="gray">
          <a:xfrm flipV="1">
            <a:off x="8074024" y="4867144"/>
            <a:ext cx="0" cy="1224000"/>
          </a:xfrm>
          <a:prstGeom prst="line">
            <a:avLst/>
          </a:prstGeom>
          <a:noFill/>
          <a:ln w="3175">
            <a:solidFill>
              <a:schemeClr val="accent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ysClr val="windowText" lastClr="000000"/>
              </a:solidFill>
              <a:effectLst/>
              <a:uLnTx/>
              <a:uFillTx/>
            </a:endParaRPr>
          </a:p>
        </p:txBody>
      </p:sp>
      <p:sp>
        <p:nvSpPr>
          <p:cNvPr id="24" name="Text Box 11"/>
          <p:cNvSpPr txBox="1">
            <a:spLocks noChangeAspect="1" noChangeArrowheads="1"/>
          </p:cNvSpPr>
          <p:nvPr/>
        </p:nvSpPr>
        <p:spPr bwMode="gray">
          <a:xfrm>
            <a:off x="4904129" y="3692649"/>
            <a:ext cx="1312863" cy="828089"/>
          </a:xfrm>
          <a:prstGeom prst="rect">
            <a:avLst/>
          </a:prstGeom>
          <a:noFill/>
          <a:ln w="9525">
            <a:noFill/>
            <a:miter lim="800000"/>
            <a:headEnd/>
            <a:tailEnd/>
          </a:ln>
        </p:spPr>
        <p:txBody>
          <a:bodyPr lIns="90000" tIns="90000" rIns="72000" bIns="90000">
            <a:spAutoFit/>
          </a:bodyPr>
          <a:lstStyle/>
          <a:p>
            <a:pPr defTabSz="801688">
              <a:spcBef>
                <a:spcPct val="20000"/>
              </a:spcBef>
            </a:pPr>
            <a:r>
              <a:rPr lang="de-DE" sz="1400" b="1" i="1" dirty="0">
                <a:solidFill>
                  <a:schemeClr val="bg1"/>
                </a:solidFill>
                <a:latin typeface="+mj-lt"/>
                <a:cs typeface="Arial" charset="0"/>
              </a:rPr>
              <a:t>Please insert your text</a:t>
            </a:r>
          </a:p>
        </p:txBody>
      </p:sp>
      <p:sp>
        <p:nvSpPr>
          <p:cNvPr id="25" name="Text Box 11"/>
          <p:cNvSpPr txBox="1">
            <a:spLocks noChangeAspect="1" noChangeArrowheads="1"/>
          </p:cNvSpPr>
          <p:nvPr/>
        </p:nvSpPr>
        <p:spPr bwMode="gray">
          <a:xfrm>
            <a:off x="6732929" y="3692649"/>
            <a:ext cx="1312863" cy="828089"/>
          </a:xfrm>
          <a:prstGeom prst="rect">
            <a:avLst/>
          </a:prstGeom>
          <a:noFill/>
          <a:ln w="9525">
            <a:noFill/>
            <a:miter lim="800000"/>
            <a:headEnd/>
            <a:tailEnd/>
          </a:ln>
        </p:spPr>
        <p:txBody>
          <a:bodyPr lIns="90000" tIns="90000" rIns="72000" bIns="90000">
            <a:spAutoFit/>
          </a:bodyPr>
          <a:lstStyle/>
          <a:p>
            <a:pPr defTabSz="801688">
              <a:spcBef>
                <a:spcPct val="20000"/>
              </a:spcBef>
            </a:pPr>
            <a:r>
              <a:rPr lang="de-DE" sz="1400" b="1" i="1" dirty="0">
                <a:solidFill>
                  <a:schemeClr val="bg1"/>
                </a:solidFill>
                <a:latin typeface="+mj-lt"/>
                <a:cs typeface="Arial" charset="0"/>
              </a:rPr>
              <a:t>Please insert your text</a:t>
            </a:r>
          </a:p>
        </p:txBody>
      </p:sp>
      <p:sp>
        <p:nvSpPr>
          <p:cNvPr id="26" name="Text Box 11"/>
          <p:cNvSpPr txBox="1">
            <a:spLocks noChangeAspect="1" noChangeArrowheads="1"/>
          </p:cNvSpPr>
          <p:nvPr/>
        </p:nvSpPr>
        <p:spPr bwMode="gray">
          <a:xfrm>
            <a:off x="8545545" y="3692649"/>
            <a:ext cx="1312863" cy="828089"/>
          </a:xfrm>
          <a:prstGeom prst="rect">
            <a:avLst/>
          </a:prstGeom>
          <a:noFill/>
          <a:ln w="9525">
            <a:noFill/>
            <a:miter lim="800000"/>
            <a:headEnd/>
            <a:tailEnd/>
          </a:ln>
        </p:spPr>
        <p:txBody>
          <a:bodyPr lIns="90000" tIns="90000" rIns="72000" bIns="90000">
            <a:spAutoFit/>
          </a:bodyPr>
          <a:lstStyle/>
          <a:p>
            <a:pPr defTabSz="801688">
              <a:spcBef>
                <a:spcPct val="20000"/>
              </a:spcBef>
            </a:pPr>
            <a:r>
              <a:rPr lang="de-DE" sz="1400" b="1" i="1" dirty="0">
                <a:solidFill>
                  <a:schemeClr val="bg1"/>
                </a:solidFill>
                <a:latin typeface="+mj-lt"/>
                <a:cs typeface="Arial" charset="0"/>
              </a:rPr>
              <a:t>Please insert your text</a:t>
            </a:r>
          </a:p>
        </p:txBody>
      </p:sp>
    </p:spTree>
    <p:custDataLst>
      <p:tags r:id="rId1"/>
    </p:custData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r>
              <a:rPr lang="en-GB" smtClean="0"/>
              <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103</a:t>
            </a:fld>
            <a:endParaRPr lang="en-GB"/>
          </a:p>
        </p:txBody>
      </p:sp>
      <p:grpSp>
        <p:nvGrpSpPr>
          <p:cNvPr id="97" name="Group 96"/>
          <p:cNvGrpSpPr/>
          <p:nvPr/>
        </p:nvGrpSpPr>
        <p:grpSpPr>
          <a:xfrm>
            <a:off x="567075" y="2291313"/>
            <a:ext cx="9532153" cy="1764428"/>
            <a:chOff x="567075" y="2291313"/>
            <a:chExt cx="9532153" cy="1764428"/>
          </a:xfrm>
        </p:grpSpPr>
        <p:sp>
          <p:nvSpPr>
            <p:cNvPr id="31" name="TextBox 30"/>
            <p:cNvSpPr txBox="1"/>
            <p:nvPr/>
          </p:nvSpPr>
          <p:spPr>
            <a:xfrm>
              <a:off x="567075" y="3335741"/>
              <a:ext cx="1800000" cy="720000"/>
            </a:xfrm>
            <a:prstGeom prst="rect">
              <a:avLst/>
            </a:prstGeom>
            <a:noFill/>
          </p:spPr>
          <p:txBody>
            <a:bodyPr wrap="square" lIns="0" tIns="0" rIns="91440" bIns="0" rtlCol="0">
              <a:noAutofit/>
            </a:bodyPr>
            <a:lstStyle/>
            <a:p>
              <a:pPr marL="115888" indent="-115888">
                <a:spcAft>
                  <a:spcPts val="200"/>
                </a:spcAft>
                <a:buFont typeface="Arial" pitchFamily="34" charset="0"/>
                <a:buChar char="•"/>
                <a:defRPr/>
              </a:pPr>
              <a:r>
                <a:rPr lang="en-US" sz="800" dirty="0" err="1">
                  <a:latin typeface="+mj-lt"/>
                </a:rPr>
                <a:t>Mauris</a:t>
              </a:r>
              <a:r>
                <a:rPr lang="en-US" sz="800" dirty="0">
                  <a:latin typeface="+mj-lt"/>
                </a:rPr>
                <a:t> </a:t>
              </a:r>
              <a:r>
                <a:rPr lang="en-US" sz="800" dirty="0" err="1">
                  <a:latin typeface="+mj-lt"/>
                </a:rPr>
                <a:t>consectetuer</a:t>
              </a:r>
              <a:r>
                <a:rPr lang="en-US" sz="800" dirty="0">
                  <a:latin typeface="+mj-lt"/>
                </a:rPr>
                <a:t> </a:t>
              </a:r>
              <a:r>
                <a:rPr lang="en-US" sz="800" dirty="0" err="1">
                  <a:latin typeface="+mj-lt"/>
                </a:rPr>
                <a:t>ullamcorper</a:t>
              </a:r>
              <a:r>
                <a:rPr lang="en-US" sz="800" dirty="0">
                  <a:latin typeface="+mj-lt"/>
                </a:rPr>
                <a:t> quam. </a:t>
              </a:r>
              <a:r>
                <a:rPr lang="en-US" sz="800" dirty="0" err="1">
                  <a:latin typeface="+mj-lt"/>
                </a:rPr>
                <a:t>Morbi</a:t>
              </a:r>
              <a:r>
                <a:rPr lang="en-US" sz="800" dirty="0">
                  <a:latin typeface="+mj-lt"/>
                </a:rPr>
                <a:t> </a:t>
              </a:r>
              <a:r>
                <a:rPr lang="en-US" sz="800" dirty="0" err="1">
                  <a:latin typeface="+mj-lt"/>
                </a:rPr>
                <a:t>tincidunt</a:t>
              </a:r>
              <a:r>
                <a:rPr lang="en-US" sz="800" dirty="0">
                  <a:latin typeface="+mj-lt"/>
                </a:rPr>
                <a:t> mi </a:t>
              </a:r>
              <a:r>
                <a:rPr lang="en-US" sz="800" dirty="0" err="1">
                  <a:latin typeface="+mj-lt"/>
                </a:rPr>
                <a:t>ut</a:t>
              </a:r>
              <a:r>
                <a:rPr lang="en-US" sz="800" dirty="0">
                  <a:latin typeface="+mj-lt"/>
                </a:rPr>
                <a:t> </a:t>
              </a:r>
              <a:r>
                <a:rPr lang="en-US" sz="800" dirty="0" err="1">
                  <a:latin typeface="+mj-lt"/>
                </a:rPr>
                <a:t>diam</a:t>
              </a:r>
              <a:r>
                <a:rPr lang="en-US" sz="800" dirty="0">
                  <a:latin typeface="+mj-lt"/>
                </a:rPr>
                <a:t> </a:t>
              </a:r>
              <a:r>
                <a:rPr lang="en-US" sz="800" dirty="0" err="1">
                  <a:latin typeface="+mj-lt"/>
                </a:rPr>
                <a:t>ultricies</a:t>
              </a:r>
              <a:r>
                <a:rPr lang="en-US" sz="800" dirty="0">
                  <a:latin typeface="+mj-lt"/>
                </a:rPr>
                <a:t> non, </a:t>
              </a:r>
              <a:r>
                <a:rPr lang="en-US" sz="800" dirty="0" err="1">
                  <a:latin typeface="+mj-lt"/>
                </a:rPr>
                <a:t>hendrerit</a:t>
              </a:r>
              <a:r>
                <a:rPr lang="en-US" sz="800" dirty="0">
                  <a:latin typeface="+mj-lt"/>
                </a:rPr>
                <a:t> </a:t>
              </a:r>
              <a:r>
                <a:rPr lang="en-US" sz="800" dirty="0" err="1">
                  <a:latin typeface="+mj-lt"/>
                </a:rPr>
                <a:t>quis</a:t>
              </a:r>
              <a:r>
                <a:rPr lang="en-US" sz="800" dirty="0">
                  <a:latin typeface="+mj-lt"/>
                </a:rPr>
                <a:t>, </a:t>
              </a:r>
              <a:r>
                <a:rPr lang="en-US" sz="800" dirty="0" err="1">
                  <a:latin typeface="+mj-lt"/>
                </a:rPr>
                <a:t>pellentesque</a:t>
              </a:r>
              <a:r>
                <a:rPr lang="en-US" sz="800" dirty="0">
                  <a:latin typeface="+mj-lt"/>
                </a:rPr>
                <a:t> a, </a:t>
              </a:r>
              <a:r>
                <a:rPr lang="en-US" sz="800" dirty="0" err="1">
                  <a:latin typeface="+mj-lt"/>
                </a:rPr>
                <a:t>eros</a:t>
              </a:r>
              <a:r>
                <a:rPr lang="en-US" sz="800" dirty="0">
                  <a:latin typeface="+mj-lt"/>
                </a:rPr>
                <a:t>. </a:t>
              </a:r>
            </a:p>
          </p:txBody>
        </p:sp>
        <p:sp>
          <p:nvSpPr>
            <p:cNvPr id="32" name="Oval 31"/>
            <p:cNvSpPr/>
            <p:nvPr/>
          </p:nvSpPr>
          <p:spPr bwMode="ltGray">
            <a:xfrm>
              <a:off x="8736628" y="2291313"/>
              <a:ext cx="925200" cy="924030"/>
            </a:xfrm>
            <a:prstGeom prst="ellipse">
              <a:avLst/>
            </a:prstGeom>
            <a:solidFill>
              <a:srgbClr val="EB8C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800" b="1" dirty="0" smtClean="0">
                  <a:solidFill>
                    <a:schemeClr val="bg1"/>
                  </a:solidFill>
                  <a:latin typeface="+mj-lt"/>
                </a:rPr>
                <a:t>xxx</a:t>
              </a:r>
            </a:p>
          </p:txBody>
        </p:sp>
        <p:sp>
          <p:nvSpPr>
            <p:cNvPr id="33" name="Oval 32"/>
            <p:cNvSpPr/>
            <p:nvPr/>
          </p:nvSpPr>
          <p:spPr bwMode="ltGray">
            <a:xfrm>
              <a:off x="2980887" y="2291313"/>
              <a:ext cx="925200" cy="924030"/>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800" b="1" dirty="0" smtClean="0">
                  <a:solidFill>
                    <a:schemeClr val="bg1"/>
                  </a:solidFill>
                  <a:latin typeface="+mj-lt"/>
                </a:rPr>
                <a:t>xxx</a:t>
              </a:r>
            </a:p>
          </p:txBody>
        </p:sp>
        <p:sp>
          <p:nvSpPr>
            <p:cNvPr id="34" name="Oval 33"/>
            <p:cNvSpPr/>
            <p:nvPr/>
          </p:nvSpPr>
          <p:spPr bwMode="ltGray">
            <a:xfrm>
              <a:off x="1062307" y="2291313"/>
              <a:ext cx="925200" cy="924030"/>
            </a:xfrm>
            <a:prstGeom prst="ellipse">
              <a:avLst/>
            </a:prstGeom>
            <a:solidFill>
              <a:schemeClr val="accent6"/>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800" b="1" dirty="0" smtClean="0">
                  <a:solidFill>
                    <a:schemeClr val="bg2"/>
                  </a:solidFill>
                  <a:latin typeface="+mj-lt"/>
                </a:rPr>
                <a:t>xxx</a:t>
              </a:r>
            </a:p>
          </p:txBody>
        </p:sp>
        <p:sp>
          <p:nvSpPr>
            <p:cNvPr id="35" name="Oval 34"/>
            <p:cNvSpPr/>
            <p:nvPr/>
          </p:nvSpPr>
          <p:spPr bwMode="ltGray">
            <a:xfrm>
              <a:off x="6818047" y="2291313"/>
              <a:ext cx="925200" cy="924030"/>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800" b="1" dirty="0" smtClean="0">
                  <a:solidFill>
                    <a:schemeClr val="bg1"/>
                  </a:solidFill>
                  <a:latin typeface="+mj-lt"/>
                </a:rPr>
                <a:t>xxx</a:t>
              </a:r>
            </a:p>
          </p:txBody>
        </p:sp>
        <p:sp>
          <p:nvSpPr>
            <p:cNvPr id="36" name="Oval 35"/>
            <p:cNvSpPr/>
            <p:nvPr/>
          </p:nvSpPr>
          <p:spPr bwMode="ltGray">
            <a:xfrm>
              <a:off x="4899467" y="2291313"/>
              <a:ext cx="925200" cy="924030"/>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800" b="1" dirty="0" smtClean="0">
                  <a:solidFill>
                    <a:schemeClr val="bg1"/>
                  </a:solidFill>
                  <a:latin typeface="+mj-lt"/>
                </a:rPr>
                <a:t>xxx</a:t>
              </a:r>
            </a:p>
          </p:txBody>
        </p:sp>
        <p:sp>
          <p:nvSpPr>
            <p:cNvPr id="37" name="TextBox 36"/>
            <p:cNvSpPr txBox="1"/>
            <p:nvPr/>
          </p:nvSpPr>
          <p:spPr>
            <a:xfrm>
              <a:off x="2500113" y="3335741"/>
              <a:ext cx="1800000" cy="720000"/>
            </a:xfrm>
            <a:prstGeom prst="rect">
              <a:avLst/>
            </a:prstGeom>
            <a:noFill/>
          </p:spPr>
          <p:txBody>
            <a:bodyPr wrap="square" lIns="0" tIns="0" rIns="91440" bIns="0" rtlCol="0">
              <a:noAutofit/>
            </a:bodyPr>
            <a:lstStyle/>
            <a:p>
              <a:pPr marL="115888" indent="-115888">
                <a:spcAft>
                  <a:spcPts val="200"/>
                </a:spcAft>
                <a:buFont typeface="Arial" pitchFamily="34" charset="0"/>
                <a:buChar char="•"/>
                <a:defRPr/>
              </a:pPr>
              <a:r>
                <a:rPr lang="en-US" sz="800" dirty="0" err="1">
                  <a:latin typeface="+mj-lt"/>
                </a:rPr>
                <a:t>Mauris</a:t>
              </a:r>
              <a:r>
                <a:rPr lang="en-US" sz="800" dirty="0">
                  <a:latin typeface="+mj-lt"/>
                </a:rPr>
                <a:t> </a:t>
              </a:r>
              <a:r>
                <a:rPr lang="en-US" sz="800" dirty="0" err="1">
                  <a:latin typeface="+mj-lt"/>
                </a:rPr>
                <a:t>consectetuer</a:t>
              </a:r>
              <a:r>
                <a:rPr lang="en-US" sz="800" dirty="0">
                  <a:latin typeface="+mj-lt"/>
                </a:rPr>
                <a:t> </a:t>
              </a:r>
              <a:r>
                <a:rPr lang="en-US" sz="800" dirty="0" err="1">
                  <a:latin typeface="+mj-lt"/>
                </a:rPr>
                <a:t>ullamcorper</a:t>
              </a:r>
              <a:r>
                <a:rPr lang="en-US" sz="800" dirty="0">
                  <a:latin typeface="+mj-lt"/>
                </a:rPr>
                <a:t> quam. </a:t>
              </a:r>
              <a:r>
                <a:rPr lang="en-US" sz="800" dirty="0" err="1">
                  <a:latin typeface="+mj-lt"/>
                </a:rPr>
                <a:t>Morbi</a:t>
              </a:r>
              <a:r>
                <a:rPr lang="en-US" sz="800" dirty="0">
                  <a:latin typeface="+mj-lt"/>
                </a:rPr>
                <a:t> </a:t>
              </a:r>
              <a:r>
                <a:rPr lang="en-US" sz="800" dirty="0" err="1">
                  <a:latin typeface="+mj-lt"/>
                </a:rPr>
                <a:t>tincidunt</a:t>
              </a:r>
              <a:r>
                <a:rPr lang="en-US" sz="800" dirty="0">
                  <a:latin typeface="+mj-lt"/>
                </a:rPr>
                <a:t> mi </a:t>
              </a:r>
              <a:r>
                <a:rPr lang="en-US" sz="800" dirty="0" err="1">
                  <a:latin typeface="+mj-lt"/>
                </a:rPr>
                <a:t>ut</a:t>
              </a:r>
              <a:r>
                <a:rPr lang="en-US" sz="800" dirty="0">
                  <a:latin typeface="+mj-lt"/>
                </a:rPr>
                <a:t> </a:t>
              </a:r>
              <a:r>
                <a:rPr lang="en-US" sz="800" dirty="0" err="1">
                  <a:latin typeface="+mj-lt"/>
                </a:rPr>
                <a:t>diam</a:t>
              </a:r>
              <a:r>
                <a:rPr lang="en-US" sz="800" dirty="0">
                  <a:latin typeface="+mj-lt"/>
                </a:rPr>
                <a:t> </a:t>
              </a:r>
              <a:r>
                <a:rPr lang="en-US" sz="800" dirty="0" err="1">
                  <a:latin typeface="+mj-lt"/>
                </a:rPr>
                <a:t>ultricies</a:t>
              </a:r>
              <a:r>
                <a:rPr lang="en-US" sz="800" dirty="0">
                  <a:latin typeface="+mj-lt"/>
                </a:rPr>
                <a:t> non, </a:t>
              </a:r>
              <a:r>
                <a:rPr lang="en-US" sz="800" dirty="0" err="1">
                  <a:latin typeface="+mj-lt"/>
                </a:rPr>
                <a:t>hendrerit</a:t>
              </a:r>
              <a:r>
                <a:rPr lang="en-US" sz="800" dirty="0">
                  <a:latin typeface="+mj-lt"/>
                </a:rPr>
                <a:t> </a:t>
              </a:r>
              <a:r>
                <a:rPr lang="en-US" sz="800" dirty="0" err="1">
                  <a:latin typeface="+mj-lt"/>
                </a:rPr>
                <a:t>quis</a:t>
              </a:r>
              <a:r>
                <a:rPr lang="en-US" sz="800" dirty="0">
                  <a:latin typeface="+mj-lt"/>
                </a:rPr>
                <a:t>, </a:t>
              </a:r>
              <a:r>
                <a:rPr lang="en-US" sz="800" dirty="0" err="1">
                  <a:latin typeface="+mj-lt"/>
                </a:rPr>
                <a:t>pellentesque</a:t>
              </a:r>
              <a:r>
                <a:rPr lang="en-US" sz="800" dirty="0">
                  <a:latin typeface="+mj-lt"/>
                </a:rPr>
                <a:t> a, </a:t>
              </a:r>
              <a:r>
                <a:rPr lang="en-US" sz="800" dirty="0" err="1">
                  <a:latin typeface="+mj-lt"/>
                </a:rPr>
                <a:t>eros</a:t>
              </a:r>
              <a:r>
                <a:rPr lang="en-US" sz="800" dirty="0">
                  <a:latin typeface="+mj-lt"/>
                </a:rPr>
                <a:t>. </a:t>
              </a:r>
            </a:p>
          </p:txBody>
        </p:sp>
        <p:sp>
          <p:nvSpPr>
            <p:cNvPr id="38" name="TextBox 37"/>
            <p:cNvSpPr txBox="1"/>
            <p:nvPr/>
          </p:nvSpPr>
          <p:spPr>
            <a:xfrm>
              <a:off x="4433151" y="3335740"/>
              <a:ext cx="1800000" cy="720000"/>
            </a:xfrm>
            <a:prstGeom prst="rect">
              <a:avLst/>
            </a:prstGeom>
            <a:noFill/>
          </p:spPr>
          <p:txBody>
            <a:bodyPr wrap="square" lIns="0" tIns="0" rIns="91440" bIns="0" rtlCol="0">
              <a:noAutofit/>
            </a:bodyPr>
            <a:lstStyle/>
            <a:p>
              <a:pPr marL="115888" indent="-115888">
                <a:spcAft>
                  <a:spcPts val="200"/>
                </a:spcAft>
                <a:buFont typeface="Arial" pitchFamily="34" charset="0"/>
                <a:buChar char="•"/>
                <a:defRPr/>
              </a:pPr>
              <a:r>
                <a:rPr lang="en-US" sz="800" dirty="0" err="1">
                  <a:latin typeface="+mj-lt"/>
                </a:rPr>
                <a:t>Mauris</a:t>
              </a:r>
              <a:r>
                <a:rPr lang="en-US" sz="800" dirty="0">
                  <a:latin typeface="+mj-lt"/>
                </a:rPr>
                <a:t> </a:t>
              </a:r>
              <a:r>
                <a:rPr lang="en-US" sz="800" dirty="0" err="1">
                  <a:latin typeface="+mj-lt"/>
                </a:rPr>
                <a:t>consectetuer</a:t>
              </a:r>
              <a:r>
                <a:rPr lang="en-US" sz="800" dirty="0">
                  <a:latin typeface="+mj-lt"/>
                </a:rPr>
                <a:t> </a:t>
              </a:r>
              <a:r>
                <a:rPr lang="en-US" sz="800" dirty="0" err="1">
                  <a:latin typeface="+mj-lt"/>
                </a:rPr>
                <a:t>ullamcorper</a:t>
              </a:r>
              <a:r>
                <a:rPr lang="en-US" sz="800" dirty="0">
                  <a:latin typeface="+mj-lt"/>
                </a:rPr>
                <a:t> quam. </a:t>
              </a:r>
              <a:r>
                <a:rPr lang="en-US" sz="800" dirty="0" err="1">
                  <a:latin typeface="+mj-lt"/>
                </a:rPr>
                <a:t>Morbi</a:t>
              </a:r>
              <a:r>
                <a:rPr lang="en-US" sz="800" dirty="0">
                  <a:latin typeface="+mj-lt"/>
                </a:rPr>
                <a:t> </a:t>
              </a:r>
              <a:r>
                <a:rPr lang="en-US" sz="800" dirty="0" err="1">
                  <a:latin typeface="+mj-lt"/>
                </a:rPr>
                <a:t>tincidunt</a:t>
              </a:r>
              <a:r>
                <a:rPr lang="en-US" sz="800" dirty="0">
                  <a:latin typeface="+mj-lt"/>
                </a:rPr>
                <a:t> mi </a:t>
              </a:r>
              <a:r>
                <a:rPr lang="en-US" sz="800" dirty="0" err="1">
                  <a:latin typeface="+mj-lt"/>
                </a:rPr>
                <a:t>ut</a:t>
              </a:r>
              <a:r>
                <a:rPr lang="en-US" sz="800" dirty="0">
                  <a:latin typeface="+mj-lt"/>
                </a:rPr>
                <a:t> </a:t>
              </a:r>
              <a:r>
                <a:rPr lang="en-US" sz="800" dirty="0" err="1">
                  <a:latin typeface="+mj-lt"/>
                </a:rPr>
                <a:t>diam</a:t>
              </a:r>
              <a:r>
                <a:rPr lang="en-US" sz="800" dirty="0">
                  <a:latin typeface="+mj-lt"/>
                </a:rPr>
                <a:t> </a:t>
              </a:r>
              <a:r>
                <a:rPr lang="en-US" sz="800" dirty="0" err="1">
                  <a:latin typeface="+mj-lt"/>
                </a:rPr>
                <a:t>ultricies</a:t>
              </a:r>
              <a:r>
                <a:rPr lang="en-US" sz="800" dirty="0">
                  <a:latin typeface="+mj-lt"/>
                </a:rPr>
                <a:t> non, </a:t>
              </a:r>
              <a:r>
                <a:rPr lang="en-US" sz="800" dirty="0" err="1">
                  <a:latin typeface="+mj-lt"/>
                </a:rPr>
                <a:t>hendrerit</a:t>
              </a:r>
              <a:r>
                <a:rPr lang="en-US" sz="800" dirty="0">
                  <a:latin typeface="+mj-lt"/>
                </a:rPr>
                <a:t> </a:t>
              </a:r>
              <a:r>
                <a:rPr lang="en-US" sz="800" dirty="0" err="1">
                  <a:latin typeface="+mj-lt"/>
                </a:rPr>
                <a:t>quis</a:t>
              </a:r>
              <a:r>
                <a:rPr lang="en-US" sz="800" dirty="0">
                  <a:latin typeface="+mj-lt"/>
                </a:rPr>
                <a:t>, </a:t>
              </a:r>
              <a:r>
                <a:rPr lang="en-US" sz="800" dirty="0" err="1">
                  <a:latin typeface="+mj-lt"/>
                </a:rPr>
                <a:t>pellentesque</a:t>
              </a:r>
              <a:r>
                <a:rPr lang="en-US" sz="800" dirty="0">
                  <a:latin typeface="+mj-lt"/>
                </a:rPr>
                <a:t> a, </a:t>
              </a:r>
              <a:r>
                <a:rPr lang="en-US" sz="800" dirty="0" err="1">
                  <a:latin typeface="+mj-lt"/>
                </a:rPr>
                <a:t>eros</a:t>
              </a:r>
              <a:r>
                <a:rPr lang="en-US" sz="800" dirty="0">
                  <a:latin typeface="+mj-lt"/>
                </a:rPr>
                <a:t>. </a:t>
              </a:r>
            </a:p>
          </p:txBody>
        </p:sp>
        <p:sp>
          <p:nvSpPr>
            <p:cNvPr id="39" name="TextBox 38"/>
            <p:cNvSpPr txBox="1"/>
            <p:nvPr/>
          </p:nvSpPr>
          <p:spPr>
            <a:xfrm>
              <a:off x="6366189" y="3335740"/>
              <a:ext cx="1800000" cy="720000"/>
            </a:xfrm>
            <a:prstGeom prst="rect">
              <a:avLst/>
            </a:prstGeom>
            <a:noFill/>
          </p:spPr>
          <p:txBody>
            <a:bodyPr wrap="square" lIns="0" tIns="0" rIns="91440" bIns="0" rtlCol="0">
              <a:noAutofit/>
            </a:bodyPr>
            <a:lstStyle/>
            <a:p>
              <a:pPr marL="115888" indent="-115888">
                <a:spcAft>
                  <a:spcPts val="200"/>
                </a:spcAft>
                <a:buFont typeface="Arial" pitchFamily="34" charset="0"/>
                <a:buChar char="•"/>
                <a:defRPr/>
              </a:pPr>
              <a:r>
                <a:rPr lang="en-US" sz="800" dirty="0" err="1">
                  <a:latin typeface="+mj-lt"/>
                </a:rPr>
                <a:t>Mauris</a:t>
              </a:r>
              <a:r>
                <a:rPr lang="en-US" sz="800" dirty="0">
                  <a:latin typeface="+mj-lt"/>
                </a:rPr>
                <a:t> </a:t>
              </a:r>
              <a:r>
                <a:rPr lang="en-US" sz="800" dirty="0" err="1">
                  <a:latin typeface="+mj-lt"/>
                </a:rPr>
                <a:t>consectetuer</a:t>
              </a:r>
              <a:r>
                <a:rPr lang="en-US" sz="800" dirty="0">
                  <a:latin typeface="+mj-lt"/>
                </a:rPr>
                <a:t> </a:t>
              </a:r>
              <a:r>
                <a:rPr lang="en-US" sz="800" dirty="0" err="1">
                  <a:latin typeface="+mj-lt"/>
                </a:rPr>
                <a:t>ullamcorper</a:t>
              </a:r>
              <a:r>
                <a:rPr lang="en-US" sz="800" dirty="0">
                  <a:latin typeface="+mj-lt"/>
                </a:rPr>
                <a:t> quam. </a:t>
              </a:r>
              <a:r>
                <a:rPr lang="en-US" sz="800" dirty="0" err="1">
                  <a:latin typeface="+mj-lt"/>
                </a:rPr>
                <a:t>Morbi</a:t>
              </a:r>
              <a:r>
                <a:rPr lang="en-US" sz="800" dirty="0">
                  <a:latin typeface="+mj-lt"/>
                </a:rPr>
                <a:t> </a:t>
              </a:r>
              <a:r>
                <a:rPr lang="en-US" sz="800" dirty="0" err="1">
                  <a:latin typeface="+mj-lt"/>
                </a:rPr>
                <a:t>tincidunt</a:t>
              </a:r>
              <a:r>
                <a:rPr lang="en-US" sz="800" dirty="0">
                  <a:latin typeface="+mj-lt"/>
                </a:rPr>
                <a:t> mi </a:t>
              </a:r>
              <a:r>
                <a:rPr lang="en-US" sz="800" dirty="0" err="1">
                  <a:latin typeface="+mj-lt"/>
                </a:rPr>
                <a:t>ut</a:t>
              </a:r>
              <a:r>
                <a:rPr lang="en-US" sz="800" dirty="0">
                  <a:latin typeface="+mj-lt"/>
                </a:rPr>
                <a:t> </a:t>
              </a:r>
              <a:r>
                <a:rPr lang="en-US" sz="800" dirty="0" err="1">
                  <a:latin typeface="+mj-lt"/>
                </a:rPr>
                <a:t>diam</a:t>
              </a:r>
              <a:r>
                <a:rPr lang="en-US" sz="800" dirty="0">
                  <a:latin typeface="+mj-lt"/>
                </a:rPr>
                <a:t> </a:t>
              </a:r>
              <a:r>
                <a:rPr lang="en-US" sz="800" dirty="0" err="1">
                  <a:latin typeface="+mj-lt"/>
                </a:rPr>
                <a:t>ultricies</a:t>
              </a:r>
              <a:r>
                <a:rPr lang="en-US" sz="800" dirty="0">
                  <a:latin typeface="+mj-lt"/>
                </a:rPr>
                <a:t> non, </a:t>
              </a:r>
              <a:r>
                <a:rPr lang="en-US" sz="800" dirty="0" err="1">
                  <a:latin typeface="+mj-lt"/>
                </a:rPr>
                <a:t>hendrerit</a:t>
              </a:r>
              <a:r>
                <a:rPr lang="en-US" sz="800" dirty="0">
                  <a:latin typeface="+mj-lt"/>
                </a:rPr>
                <a:t> </a:t>
              </a:r>
              <a:r>
                <a:rPr lang="en-US" sz="800" dirty="0" err="1">
                  <a:latin typeface="+mj-lt"/>
                </a:rPr>
                <a:t>quis</a:t>
              </a:r>
              <a:r>
                <a:rPr lang="en-US" sz="800" dirty="0">
                  <a:latin typeface="+mj-lt"/>
                </a:rPr>
                <a:t>, </a:t>
              </a:r>
              <a:r>
                <a:rPr lang="en-US" sz="800" dirty="0" err="1">
                  <a:latin typeface="+mj-lt"/>
                </a:rPr>
                <a:t>pellentesque</a:t>
              </a:r>
              <a:r>
                <a:rPr lang="en-US" sz="800" dirty="0">
                  <a:latin typeface="+mj-lt"/>
                </a:rPr>
                <a:t> a, </a:t>
              </a:r>
              <a:r>
                <a:rPr lang="en-US" sz="800" dirty="0" err="1">
                  <a:latin typeface="+mj-lt"/>
                </a:rPr>
                <a:t>eros</a:t>
              </a:r>
              <a:r>
                <a:rPr lang="en-US" sz="800" dirty="0">
                  <a:latin typeface="+mj-lt"/>
                </a:rPr>
                <a:t>. </a:t>
              </a:r>
            </a:p>
          </p:txBody>
        </p:sp>
        <p:sp>
          <p:nvSpPr>
            <p:cNvPr id="40" name="TextBox 39"/>
            <p:cNvSpPr txBox="1"/>
            <p:nvPr/>
          </p:nvSpPr>
          <p:spPr>
            <a:xfrm>
              <a:off x="8299228" y="3335741"/>
              <a:ext cx="1800000" cy="720000"/>
            </a:xfrm>
            <a:prstGeom prst="rect">
              <a:avLst/>
            </a:prstGeom>
            <a:noFill/>
          </p:spPr>
          <p:txBody>
            <a:bodyPr wrap="square" lIns="0" tIns="0" rIns="91440" bIns="0" rtlCol="0">
              <a:noAutofit/>
            </a:bodyPr>
            <a:lstStyle/>
            <a:p>
              <a:pPr marL="115888" indent="-115888">
                <a:spcAft>
                  <a:spcPts val="200"/>
                </a:spcAft>
                <a:buFont typeface="Arial" pitchFamily="34" charset="0"/>
                <a:buChar char="•"/>
                <a:defRPr/>
              </a:pPr>
              <a:r>
                <a:rPr lang="en-US" sz="800" dirty="0" err="1">
                  <a:latin typeface="+mj-lt"/>
                </a:rPr>
                <a:t>Mauris</a:t>
              </a:r>
              <a:r>
                <a:rPr lang="en-US" sz="800" dirty="0">
                  <a:latin typeface="+mj-lt"/>
                </a:rPr>
                <a:t> </a:t>
              </a:r>
              <a:r>
                <a:rPr lang="en-US" sz="800" dirty="0" err="1">
                  <a:latin typeface="+mj-lt"/>
                </a:rPr>
                <a:t>consectetuer</a:t>
              </a:r>
              <a:r>
                <a:rPr lang="en-US" sz="800" dirty="0">
                  <a:latin typeface="+mj-lt"/>
                </a:rPr>
                <a:t> </a:t>
              </a:r>
              <a:r>
                <a:rPr lang="en-US" sz="800" dirty="0" err="1">
                  <a:latin typeface="+mj-lt"/>
                </a:rPr>
                <a:t>ullamcorper</a:t>
              </a:r>
              <a:r>
                <a:rPr lang="en-US" sz="800" dirty="0">
                  <a:latin typeface="+mj-lt"/>
                </a:rPr>
                <a:t> quam. </a:t>
              </a:r>
              <a:r>
                <a:rPr lang="en-US" sz="800" dirty="0" err="1">
                  <a:latin typeface="+mj-lt"/>
                </a:rPr>
                <a:t>Morbi</a:t>
              </a:r>
              <a:r>
                <a:rPr lang="en-US" sz="800" dirty="0">
                  <a:latin typeface="+mj-lt"/>
                </a:rPr>
                <a:t> </a:t>
              </a:r>
              <a:r>
                <a:rPr lang="en-US" sz="800" dirty="0" err="1">
                  <a:latin typeface="+mj-lt"/>
                </a:rPr>
                <a:t>tincidunt</a:t>
              </a:r>
              <a:r>
                <a:rPr lang="en-US" sz="800" dirty="0">
                  <a:latin typeface="+mj-lt"/>
                </a:rPr>
                <a:t> mi </a:t>
              </a:r>
              <a:r>
                <a:rPr lang="en-US" sz="800" dirty="0" err="1">
                  <a:latin typeface="+mj-lt"/>
                </a:rPr>
                <a:t>ut</a:t>
              </a:r>
              <a:r>
                <a:rPr lang="en-US" sz="800" dirty="0">
                  <a:latin typeface="+mj-lt"/>
                </a:rPr>
                <a:t> </a:t>
              </a:r>
              <a:r>
                <a:rPr lang="en-US" sz="800" dirty="0" err="1">
                  <a:latin typeface="+mj-lt"/>
                </a:rPr>
                <a:t>diam</a:t>
              </a:r>
              <a:r>
                <a:rPr lang="en-US" sz="800" dirty="0">
                  <a:latin typeface="+mj-lt"/>
                </a:rPr>
                <a:t> </a:t>
              </a:r>
              <a:r>
                <a:rPr lang="en-US" sz="800" dirty="0" err="1">
                  <a:latin typeface="+mj-lt"/>
                </a:rPr>
                <a:t>ultricies</a:t>
              </a:r>
              <a:r>
                <a:rPr lang="en-US" sz="800" dirty="0">
                  <a:latin typeface="+mj-lt"/>
                </a:rPr>
                <a:t> non, </a:t>
              </a:r>
              <a:r>
                <a:rPr lang="en-US" sz="800" dirty="0" err="1">
                  <a:latin typeface="+mj-lt"/>
                </a:rPr>
                <a:t>hendrerit</a:t>
              </a:r>
              <a:r>
                <a:rPr lang="en-US" sz="800" dirty="0">
                  <a:latin typeface="+mj-lt"/>
                </a:rPr>
                <a:t> </a:t>
              </a:r>
              <a:r>
                <a:rPr lang="en-US" sz="800" dirty="0" err="1">
                  <a:latin typeface="+mj-lt"/>
                </a:rPr>
                <a:t>quis</a:t>
              </a:r>
              <a:r>
                <a:rPr lang="en-US" sz="800" dirty="0">
                  <a:latin typeface="+mj-lt"/>
                </a:rPr>
                <a:t>, </a:t>
              </a:r>
              <a:r>
                <a:rPr lang="en-US" sz="800" dirty="0" err="1">
                  <a:latin typeface="+mj-lt"/>
                </a:rPr>
                <a:t>pellentesque</a:t>
              </a:r>
              <a:r>
                <a:rPr lang="en-US" sz="800" dirty="0">
                  <a:latin typeface="+mj-lt"/>
                </a:rPr>
                <a:t> a, </a:t>
              </a:r>
              <a:r>
                <a:rPr lang="en-US" sz="800" dirty="0" err="1">
                  <a:latin typeface="+mj-lt"/>
                </a:rPr>
                <a:t>eros</a:t>
              </a:r>
              <a:r>
                <a:rPr lang="en-US" sz="800" dirty="0">
                  <a:latin typeface="+mj-lt"/>
                </a:rPr>
                <a:t>. </a:t>
              </a:r>
            </a:p>
          </p:txBody>
        </p:sp>
        <p:cxnSp>
          <p:nvCxnSpPr>
            <p:cNvPr id="41" name="Shape 40"/>
            <p:cNvCxnSpPr>
              <a:stCxn id="32" idx="6"/>
              <a:endCxn id="34" idx="2"/>
            </p:cNvCxnSpPr>
            <p:nvPr/>
          </p:nvCxnSpPr>
          <p:spPr>
            <a:xfrm flipH="1">
              <a:off x="1062307" y="2753328"/>
              <a:ext cx="8599521" cy="12700"/>
            </a:xfrm>
            <a:prstGeom prst="bentConnector5">
              <a:avLst>
                <a:gd name="adj1" fmla="val -5406"/>
                <a:gd name="adj2" fmla="val -5483435"/>
                <a:gd name="adj3" fmla="val 105645"/>
              </a:avLst>
            </a:prstGeom>
            <a:noFill/>
            <a:ln w="19050" cap="flat">
              <a:solidFill>
                <a:schemeClr val="tx1"/>
              </a:solidFill>
              <a:prstDash val="sysDot"/>
              <a:miter lim="800000"/>
              <a:headEnd type="none" w="med" len="med"/>
              <a:tailEnd type="triangle" w="med" len="med"/>
            </a:ln>
          </p:spPr>
        </p:cxnSp>
        <p:cxnSp>
          <p:nvCxnSpPr>
            <p:cNvPr id="42" name="Straight Connector 41"/>
            <p:cNvCxnSpPr>
              <a:stCxn id="34" idx="6"/>
              <a:endCxn id="33" idx="2"/>
            </p:cNvCxnSpPr>
            <p:nvPr/>
          </p:nvCxnSpPr>
          <p:spPr>
            <a:xfrm>
              <a:off x="1987507" y="2753328"/>
              <a:ext cx="993380" cy="0"/>
            </a:xfrm>
            <a:prstGeom prst="line">
              <a:avLst/>
            </a:prstGeom>
            <a:noFill/>
            <a:ln w="19050" cap="flat">
              <a:solidFill>
                <a:schemeClr val="tx1"/>
              </a:solidFill>
              <a:prstDash val="sysDot"/>
              <a:miter lim="800000"/>
              <a:headEnd type="none" w="med" len="med"/>
              <a:tailEnd type="triangle" w="med" len="med"/>
            </a:ln>
          </p:spPr>
        </p:cxnSp>
        <p:cxnSp>
          <p:nvCxnSpPr>
            <p:cNvPr id="43" name="Straight Connector 42"/>
            <p:cNvCxnSpPr>
              <a:stCxn id="36" idx="6"/>
              <a:endCxn id="35" idx="2"/>
            </p:cNvCxnSpPr>
            <p:nvPr/>
          </p:nvCxnSpPr>
          <p:spPr>
            <a:xfrm>
              <a:off x="5824667" y="2753328"/>
              <a:ext cx="993380" cy="0"/>
            </a:xfrm>
            <a:prstGeom prst="line">
              <a:avLst/>
            </a:prstGeom>
            <a:noFill/>
            <a:ln w="19050" cap="flat">
              <a:solidFill>
                <a:schemeClr val="tx1"/>
              </a:solidFill>
              <a:prstDash val="sysDot"/>
              <a:miter lim="800000"/>
              <a:headEnd type="none" w="med" len="med"/>
              <a:tailEnd type="triangle" w="med" len="med"/>
            </a:ln>
          </p:spPr>
        </p:cxnSp>
        <p:cxnSp>
          <p:nvCxnSpPr>
            <p:cNvPr id="45" name="Straight Connector 44"/>
            <p:cNvCxnSpPr>
              <a:stCxn id="33" idx="6"/>
              <a:endCxn id="36" idx="2"/>
            </p:cNvCxnSpPr>
            <p:nvPr/>
          </p:nvCxnSpPr>
          <p:spPr>
            <a:xfrm>
              <a:off x="3906087" y="2753328"/>
              <a:ext cx="993380" cy="0"/>
            </a:xfrm>
            <a:prstGeom prst="line">
              <a:avLst/>
            </a:prstGeom>
            <a:noFill/>
            <a:ln w="19050" cap="flat">
              <a:solidFill>
                <a:schemeClr val="tx1"/>
              </a:solidFill>
              <a:prstDash val="sysDot"/>
              <a:miter lim="800000"/>
              <a:headEnd type="none" w="med" len="med"/>
              <a:tailEnd type="triangle" w="med" len="med"/>
            </a:ln>
          </p:spPr>
        </p:cxnSp>
        <p:cxnSp>
          <p:nvCxnSpPr>
            <p:cNvPr id="46" name="Straight Connector 45"/>
            <p:cNvCxnSpPr>
              <a:stCxn id="35" idx="6"/>
              <a:endCxn id="32" idx="2"/>
            </p:cNvCxnSpPr>
            <p:nvPr/>
          </p:nvCxnSpPr>
          <p:spPr>
            <a:xfrm>
              <a:off x="7743247" y="2753328"/>
              <a:ext cx="993381" cy="0"/>
            </a:xfrm>
            <a:prstGeom prst="line">
              <a:avLst/>
            </a:prstGeom>
            <a:noFill/>
            <a:ln w="19050" cap="flat">
              <a:solidFill>
                <a:schemeClr val="tx1"/>
              </a:solidFill>
              <a:prstDash val="sysDot"/>
              <a:miter lim="800000"/>
              <a:headEnd type="none" w="med" len="med"/>
              <a:tailEnd type="triangle" w="med" len="med"/>
            </a:ln>
          </p:spPr>
        </p:cxnSp>
      </p:grpSp>
      <p:grpSp>
        <p:nvGrpSpPr>
          <p:cNvPr id="98" name="Group 97"/>
          <p:cNvGrpSpPr/>
          <p:nvPr/>
        </p:nvGrpSpPr>
        <p:grpSpPr>
          <a:xfrm>
            <a:off x="812785" y="5523198"/>
            <a:ext cx="9446167" cy="1233455"/>
            <a:chOff x="812785" y="5523198"/>
            <a:chExt cx="9446167" cy="1233455"/>
          </a:xfrm>
        </p:grpSpPr>
        <p:cxnSp>
          <p:nvCxnSpPr>
            <p:cNvPr id="25" name="Straight Connector 24"/>
            <p:cNvCxnSpPr>
              <a:stCxn id="62" idx="6"/>
              <a:endCxn id="64" idx="2"/>
            </p:cNvCxnSpPr>
            <p:nvPr/>
          </p:nvCxnSpPr>
          <p:spPr>
            <a:xfrm>
              <a:off x="425563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6" name="Straight Connector 25"/>
            <p:cNvCxnSpPr>
              <a:stCxn id="58" idx="6"/>
              <a:endCxn id="62" idx="2"/>
            </p:cNvCxnSpPr>
            <p:nvPr/>
          </p:nvCxnSpPr>
          <p:spPr>
            <a:xfrm>
              <a:off x="289948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7" name="Straight Connector 26"/>
            <p:cNvCxnSpPr>
              <a:stCxn id="59" idx="6"/>
              <a:endCxn id="58" idx="2"/>
            </p:cNvCxnSpPr>
            <p:nvPr/>
          </p:nvCxnSpPr>
          <p:spPr>
            <a:xfrm>
              <a:off x="154333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8" name="Straight Connector 27"/>
            <p:cNvCxnSpPr>
              <a:stCxn id="63" idx="6"/>
              <a:endCxn id="61" idx="2"/>
            </p:cNvCxnSpPr>
            <p:nvPr/>
          </p:nvCxnSpPr>
          <p:spPr>
            <a:xfrm>
              <a:off x="696793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29" name="Straight Connector 28"/>
            <p:cNvCxnSpPr>
              <a:stCxn id="64" idx="6"/>
              <a:endCxn id="63" idx="2"/>
            </p:cNvCxnSpPr>
            <p:nvPr/>
          </p:nvCxnSpPr>
          <p:spPr>
            <a:xfrm>
              <a:off x="5611781" y="5829198"/>
              <a:ext cx="744150" cy="0"/>
            </a:xfrm>
            <a:prstGeom prst="line">
              <a:avLst/>
            </a:prstGeom>
            <a:noFill/>
            <a:ln w="19050" cap="flat">
              <a:solidFill>
                <a:schemeClr val="tx1"/>
              </a:solidFill>
              <a:prstDash val="sysDot"/>
              <a:miter lim="800000"/>
              <a:headEnd type="none" w="med" len="med"/>
              <a:tailEnd type="triangle" w="med" len="med"/>
            </a:ln>
          </p:spPr>
        </p:cxnSp>
        <p:cxnSp>
          <p:nvCxnSpPr>
            <p:cNvPr id="30" name="Straight Connector 29"/>
            <p:cNvCxnSpPr>
              <a:stCxn id="61" idx="6"/>
              <a:endCxn id="57" idx="2"/>
            </p:cNvCxnSpPr>
            <p:nvPr/>
          </p:nvCxnSpPr>
          <p:spPr>
            <a:xfrm>
              <a:off x="8324081" y="5829198"/>
              <a:ext cx="744151" cy="0"/>
            </a:xfrm>
            <a:prstGeom prst="line">
              <a:avLst/>
            </a:prstGeom>
            <a:noFill/>
            <a:ln w="19050" cap="flat">
              <a:solidFill>
                <a:schemeClr val="tx1"/>
              </a:solidFill>
              <a:prstDash val="sysDot"/>
              <a:miter lim="800000"/>
              <a:headEnd type="none" w="med" len="med"/>
              <a:tailEnd type="triangle" w="med" len="med"/>
            </a:ln>
          </p:spPr>
        </p:cxnSp>
        <p:sp>
          <p:nvSpPr>
            <p:cNvPr id="47" name="TextBox 46"/>
            <p:cNvSpPr txBox="1"/>
            <p:nvPr/>
          </p:nvSpPr>
          <p:spPr>
            <a:xfrm>
              <a:off x="812785" y="6251421"/>
              <a:ext cx="1188000" cy="419308"/>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cxnSp>
          <p:nvCxnSpPr>
            <p:cNvPr id="48" name="Shape 47"/>
            <p:cNvCxnSpPr>
              <a:stCxn id="57" idx="6"/>
              <a:endCxn id="59" idx="2"/>
            </p:cNvCxnSpPr>
            <p:nvPr/>
          </p:nvCxnSpPr>
          <p:spPr>
            <a:xfrm flipH="1">
              <a:off x="931331" y="5829198"/>
              <a:ext cx="8748901" cy="12700"/>
            </a:xfrm>
            <a:prstGeom prst="bentConnector5">
              <a:avLst>
                <a:gd name="adj1" fmla="val -5314"/>
                <a:gd name="adj2" fmla="val -4204041"/>
                <a:gd name="adj3" fmla="val 104375"/>
              </a:avLst>
            </a:prstGeom>
            <a:noFill/>
            <a:ln w="19050" cap="flat">
              <a:solidFill>
                <a:schemeClr val="tx1"/>
              </a:solidFill>
              <a:prstDash val="sysDot"/>
              <a:miter lim="800000"/>
              <a:headEnd type="none" w="med" len="med"/>
              <a:tailEnd type="triangle" w="med" len="med"/>
            </a:ln>
          </p:spPr>
        </p:cxnSp>
        <p:sp>
          <p:nvSpPr>
            <p:cNvPr id="50" name="TextBox 49"/>
            <p:cNvSpPr txBox="1"/>
            <p:nvPr/>
          </p:nvSpPr>
          <p:spPr>
            <a:xfrm>
              <a:off x="2310227" y="6251421"/>
              <a:ext cx="1188000" cy="505232"/>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sp>
          <p:nvSpPr>
            <p:cNvPr id="51" name="TextBox 50"/>
            <p:cNvSpPr txBox="1"/>
            <p:nvPr/>
          </p:nvSpPr>
          <p:spPr>
            <a:xfrm>
              <a:off x="4986660" y="6251421"/>
              <a:ext cx="1188000" cy="505232"/>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sp>
          <p:nvSpPr>
            <p:cNvPr id="52" name="TextBox 51"/>
            <p:cNvSpPr txBox="1"/>
            <p:nvPr/>
          </p:nvSpPr>
          <p:spPr>
            <a:xfrm>
              <a:off x="6387084" y="6251421"/>
              <a:ext cx="1188000" cy="505232"/>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sp>
          <p:nvSpPr>
            <p:cNvPr id="53" name="TextBox 52"/>
            <p:cNvSpPr txBox="1"/>
            <p:nvPr/>
          </p:nvSpPr>
          <p:spPr>
            <a:xfrm>
              <a:off x="9070952" y="6251421"/>
              <a:ext cx="1188000" cy="505232"/>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sp>
          <p:nvSpPr>
            <p:cNvPr id="55" name="TextBox 54"/>
            <p:cNvSpPr txBox="1"/>
            <p:nvPr/>
          </p:nvSpPr>
          <p:spPr>
            <a:xfrm>
              <a:off x="7671337" y="6251421"/>
              <a:ext cx="1188000" cy="505232"/>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sp>
          <p:nvSpPr>
            <p:cNvPr id="56" name="TextBox 55"/>
            <p:cNvSpPr txBox="1"/>
            <p:nvPr/>
          </p:nvSpPr>
          <p:spPr>
            <a:xfrm>
              <a:off x="3621291" y="6251421"/>
              <a:ext cx="1188000" cy="505232"/>
            </a:xfrm>
            <a:prstGeom prst="rect">
              <a:avLst/>
            </a:prstGeom>
            <a:noFill/>
          </p:spPr>
          <p:txBody>
            <a:bodyPr wrap="square" lIns="0" tIns="0" rIns="91440" bIns="0" rtlCol="0">
              <a:noAutofit/>
            </a:bodyPr>
            <a:lstStyle/>
            <a:p>
              <a:pPr>
                <a:spcAft>
                  <a:spcPts val="200"/>
                </a:spcAft>
                <a:defRPr/>
              </a:pPr>
              <a:r>
                <a:rPr lang="en-US" sz="800" b="1" dirty="0" err="1">
                  <a:latin typeface="+mj-lt"/>
                </a:rPr>
                <a:t>Mauris</a:t>
              </a:r>
              <a:r>
                <a:rPr lang="en-US" sz="800" b="1" dirty="0">
                  <a:latin typeface="+mj-lt"/>
                </a:rPr>
                <a:t> </a:t>
              </a:r>
              <a:r>
                <a:rPr lang="en-US" sz="800" b="1" dirty="0" err="1">
                  <a:latin typeface="+mj-lt"/>
                </a:rPr>
                <a:t>consectetuer</a:t>
              </a:r>
              <a:r>
                <a:rPr lang="en-US" sz="800" b="1" dirty="0">
                  <a:latin typeface="+mj-lt"/>
                </a:rPr>
                <a:t> </a:t>
              </a:r>
              <a:r>
                <a:rPr lang="en-US" sz="800" b="1" dirty="0" err="1">
                  <a:latin typeface="+mj-lt"/>
                </a:rPr>
                <a:t>ullamcorper</a:t>
              </a:r>
              <a:r>
                <a:rPr lang="en-US" sz="800" b="1" dirty="0">
                  <a:latin typeface="+mj-lt"/>
                </a:rPr>
                <a:t> quam. </a:t>
              </a:r>
              <a:endParaRPr lang="en-US" sz="800" dirty="0" smtClean="0">
                <a:latin typeface="+mj-lt"/>
              </a:endParaRPr>
            </a:p>
          </p:txBody>
        </p:sp>
        <p:sp>
          <p:nvSpPr>
            <p:cNvPr id="57" name="Oval 56"/>
            <p:cNvSpPr/>
            <p:nvPr/>
          </p:nvSpPr>
          <p:spPr bwMode="ltGray">
            <a:xfrm>
              <a:off x="9068232"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7</a:t>
              </a:r>
            </a:p>
          </p:txBody>
        </p:sp>
        <p:sp>
          <p:nvSpPr>
            <p:cNvPr id="58" name="Oval 57"/>
            <p:cNvSpPr/>
            <p:nvPr/>
          </p:nvSpPr>
          <p:spPr bwMode="ltGray">
            <a:xfrm>
              <a:off x="228748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2</a:t>
              </a:r>
            </a:p>
          </p:txBody>
        </p:sp>
        <p:sp>
          <p:nvSpPr>
            <p:cNvPr id="59" name="Oval 58"/>
            <p:cNvSpPr/>
            <p:nvPr/>
          </p:nvSpPr>
          <p:spPr bwMode="ltGray">
            <a:xfrm>
              <a:off x="93133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1</a:t>
              </a:r>
            </a:p>
          </p:txBody>
        </p:sp>
        <p:sp>
          <p:nvSpPr>
            <p:cNvPr id="61" name="Oval 60"/>
            <p:cNvSpPr/>
            <p:nvPr/>
          </p:nvSpPr>
          <p:spPr bwMode="ltGray">
            <a:xfrm>
              <a:off x="771208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6</a:t>
              </a:r>
            </a:p>
          </p:txBody>
        </p:sp>
        <p:sp>
          <p:nvSpPr>
            <p:cNvPr id="62" name="Oval 61"/>
            <p:cNvSpPr/>
            <p:nvPr/>
          </p:nvSpPr>
          <p:spPr bwMode="ltGray">
            <a:xfrm>
              <a:off x="364363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3</a:t>
              </a:r>
            </a:p>
          </p:txBody>
        </p:sp>
        <p:sp>
          <p:nvSpPr>
            <p:cNvPr id="63" name="Oval 62"/>
            <p:cNvSpPr/>
            <p:nvPr/>
          </p:nvSpPr>
          <p:spPr bwMode="ltGray">
            <a:xfrm>
              <a:off x="635593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5</a:t>
              </a:r>
            </a:p>
          </p:txBody>
        </p:sp>
        <p:sp>
          <p:nvSpPr>
            <p:cNvPr id="64" name="Oval 63"/>
            <p:cNvSpPr/>
            <p:nvPr/>
          </p:nvSpPr>
          <p:spPr bwMode="ltGray">
            <a:xfrm>
              <a:off x="4999781" y="5523198"/>
              <a:ext cx="612000" cy="612000"/>
            </a:xfrm>
            <a:prstGeom prst="ellipse">
              <a:avLst/>
            </a:prstGeom>
            <a:solidFill>
              <a:schemeClr val="bg1"/>
            </a:solid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nchorCtr="1"/>
            <a:lstStyle/>
            <a:p>
              <a:pPr algn="ctr">
                <a:spcAft>
                  <a:spcPts val="200"/>
                </a:spcAft>
              </a:pPr>
              <a:r>
                <a:rPr lang="en-US" sz="1400" b="1" dirty="0" smtClean="0">
                  <a:solidFill>
                    <a:schemeClr val="tx2"/>
                  </a:solidFill>
                  <a:latin typeface="+mj-lt"/>
                </a:rPr>
                <a:t>4</a:t>
              </a:r>
            </a:p>
          </p:txBody>
        </p:sp>
      </p:grpSp>
    </p:spTree>
    <p:custDataLst>
      <p:tags r:id="rId1"/>
    </p:custDataLst>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Scale</a:t>
            </a:r>
            <a:r>
              <a:rPr lang="en-GB" dirty="0" smtClean="0"/>
              <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104</a:t>
            </a:fld>
            <a:endParaRPr lang="en-GB"/>
          </a:p>
        </p:txBody>
      </p:sp>
      <p:grpSp>
        <p:nvGrpSpPr>
          <p:cNvPr id="24" name="Group 23"/>
          <p:cNvGrpSpPr/>
          <p:nvPr/>
        </p:nvGrpSpPr>
        <p:grpSpPr>
          <a:xfrm>
            <a:off x="567075" y="2196457"/>
            <a:ext cx="2482441" cy="3508310"/>
            <a:chOff x="567075" y="2196457"/>
            <a:chExt cx="3178175" cy="4491556"/>
          </a:xfrm>
        </p:grpSpPr>
        <p:sp>
          <p:nvSpPr>
            <p:cNvPr id="21" name="Freeform 11"/>
            <p:cNvSpPr>
              <a:spLocks/>
            </p:cNvSpPr>
            <p:nvPr/>
          </p:nvSpPr>
          <p:spPr bwMode="auto">
            <a:xfrm>
              <a:off x="567075" y="2196457"/>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91440" tIns="45720" rIns="91440" bIns="45720" numCol="1" anchor="t" anchorCtr="0" compatLnSpc="1">
              <a:prstTxWarp prst="textNoShape">
                <a:avLst/>
              </a:prstTxWarp>
            </a:bodyPr>
            <a:lstStyle/>
            <a:p>
              <a:endParaRPr lang="en-GB" sz="2400"/>
            </a:p>
          </p:txBody>
        </p:sp>
        <p:sp>
          <p:nvSpPr>
            <p:cNvPr id="138" name="Freeform 11"/>
            <p:cNvSpPr>
              <a:spLocks/>
            </p:cNvSpPr>
            <p:nvPr/>
          </p:nvSpPr>
          <p:spPr bwMode="auto">
            <a:xfrm>
              <a:off x="567075" y="3114558"/>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91440" tIns="45720" rIns="91440" bIns="45720" numCol="1" anchor="t" anchorCtr="0" compatLnSpc="1">
              <a:prstTxWarp prst="textNoShape">
                <a:avLst/>
              </a:prstTxWarp>
            </a:bodyPr>
            <a:lstStyle/>
            <a:p>
              <a:endParaRPr lang="en-GB" sz="2400"/>
            </a:p>
          </p:txBody>
        </p:sp>
        <p:sp>
          <p:nvSpPr>
            <p:cNvPr id="139" name="Freeform 11"/>
            <p:cNvSpPr>
              <a:spLocks/>
            </p:cNvSpPr>
            <p:nvPr/>
          </p:nvSpPr>
          <p:spPr bwMode="auto">
            <a:xfrm>
              <a:off x="567075" y="4032659"/>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91440" tIns="45720" rIns="91440" bIns="45720" numCol="1" anchor="t" anchorCtr="0" compatLnSpc="1">
              <a:prstTxWarp prst="textNoShape">
                <a:avLst/>
              </a:prstTxWarp>
            </a:bodyPr>
            <a:lstStyle/>
            <a:p>
              <a:endParaRPr lang="en-GB" sz="2400"/>
            </a:p>
          </p:txBody>
        </p:sp>
        <p:sp>
          <p:nvSpPr>
            <p:cNvPr id="140" name="Freeform 11"/>
            <p:cNvSpPr>
              <a:spLocks/>
            </p:cNvSpPr>
            <p:nvPr/>
          </p:nvSpPr>
          <p:spPr bwMode="auto">
            <a:xfrm>
              <a:off x="567075" y="4950760"/>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91440" tIns="45720" rIns="91440" bIns="45720" numCol="1" anchor="t" anchorCtr="0" compatLnSpc="1">
              <a:prstTxWarp prst="textNoShape">
                <a:avLst/>
              </a:prstTxWarp>
            </a:bodyPr>
            <a:lstStyle/>
            <a:p>
              <a:endParaRPr lang="en-GB" sz="2400"/>
            </a:p>
          </p:txBody>
        </p:sp>
        <p:sp>
          <p:nvSpPr>
            <p:cNvPr id="141" name="Freeform 11"/>
            <p:cNvSpPr>
              <a:spLocks/>
            </p:cNvSpPr>
            <p:nvPr/>
          </p:nvSpPr>
          <p:spPr bwMode="auto">
            <a:xfrm>
              <a:off x="567075" y="5868863"/>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solidFill>
              <a:srgbClr val="EAE8E2"/>
            </a:solidFill>
            <a:ln>
              <a:noFill/>
            </a:ln>
          </p:spPr>
          <p:txBody>
            <a:bodyPr vert="horz" wrap="square" lIns="91440" tIns="45720" rIns="91440" bIns="45720" numCol="1" anchor="t" anchorCtr="0" compatLnSpc="1">
              <a:prstTxWarp prst="textNoShape">
                <a:avLst/>
              </a:prstTxWarp>
            </a:bodyPr>
            <a:lstStyle/>
            <a:p>
              <a:endParaRPr lang="en-GB" sz="2400"/>
            </a:p>
          </p:txBody>
        </p:sp>
        <p:sp>
          <p:nvSpPr>
            <p:cNvPr id="193" name="Oval 192"/>
            <p:cNvSpPr/>
            <p:nvPr/>
          </p:nvSpPr>
          <p:spPr bwMode="ltGray">
            <a:xfrm>
              <a:off x="623041" y="2261600"/>
              <a:ext cx="688864" cy="688864"/>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chemeClr val="bg2"/>
                  </a:solidFill>
                  <a:latin typeface="+mj-lt"/>
                </a:rPr>
                <a:t>1</a:t>
              </a:r>
            </a:p>
          </p:txBody>
        </p:sp>
        <p:sp>
          <p:nvSpPr>
            <p:cNvPr id="194" name="Oval 193"/>
            <p:cNvSpPr/>
            <p:nvPr/>
          </p:nvSpPr>
          <p:spPr bwMode="ltGray">
            <a:xfrm>
              <a:off x="1223168"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195" name="Oval 194"/>
            <p:cNvSpPr/>
            <p:nvPr/>
          </p:nvSpPr>
          <p:spPr bwMode="ltGray">
            <a:xfrm>
              <a:off x="1815274"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196" name="Oval 195"/>
            <p:cNvSpPr/>
            <p:nvPr/>
          </p:nvSpPr>
          <p:spPr bwMode="ltGray">
            <a:xfrm>
              <a:off x="2399502"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197" name="Oval 196"/>
            <p:cNvSpPr/>
            <p:nvPr/>
          </p:nvSpPr>
          <p:spPr bwMode="ltGray">
            <a:xfrm>
              <a:off x="2991284"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198" name="Oval 197"/>
            <p:cNvSpPr/>
            <p:nvPr/>
          </p:nvSpPr>
          <p:spPr bwMode="ltGray">
            <a:xfrm>
              <a:off x="623041"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199" name="Oval 198"/>
            <p:cNvSpPr/>
            <p:nvPr/>
          </p:nvSpPr>
          <p:spPr bwMode="ltGray">
            <a:xfrm>
              <a:off x="1223168" y="3179701"/>
              <a:ext cx="688864" cy="688864"/>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chemeClr val="bg2"/>
                  </a:solidFill>
                  <a:latin typeface="+mj-lt"/>
                </a:rPr>
                <a:t>2</a:t>
              </a:r>
            </a:p>
          </p:txBody>
        </p:sp>
        <p:sp>
          <p:nvSpPr>
            <p:cNvPr id="200" name="Oval 199"/>
            <p:cNvSpPr/>
            <p:nvPr/>
          </p:nvSpPr>
          <p:spPr bwMode="ltGray">
            <a:xfrm>
              <a:off x="1815274"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01" name="Oval 200"/>
            <p:cNvSpPr/>
            <p:nvPr/>
          </p:nvSpPr>
          <p:spPr bwMode="ltGray">
            <a:xfrm>
              <a:off x="2399502"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02" name="Oval 201"/>
            <p:cNvSpPr/>
            <p:nvPr/>
          </p:nvSpPr>
          <p:spPr bwMode="ltGray">
            <a:xfrm>
              <a:off x="2991284"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03" name="Oval 202"/>
            <p:cNvSpPr/>
            <p:nvPr/>
          </p:nvSpPr>
          <p:spPr bwMode="ltGray">
            <a:xfrm>
              <a:off x="623041"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04" name="Oval 203"/>
            <p:cNvSpPr/>
            <p:nvPr/>
          </p:nvSpPr>
          <p:spPr bwMode="ltGray">
            <a:xfrm>
              <a:off x="1223168"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05" name="Oval 204"/>
            <p:cNvSpPr/>
            <p:nvPr/>
          </p:nvSpPr>
          <p:spPr bwMode="ltGray">
            <a:xfrm>
              <a:off x="1815274" y="4097802"/>
              <a:ext cx="688864" cy="688864"/>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chemeClr val="bg2"/>
                  </a:solidFill>
                  <a:latin typeface="+mj-lt"/>
                </a:rPr>
                <a:t>3</a:t>
              </a:r>
            </a:p>
          </p:txBody>
        </p:sp>
        <p:sp>
          <p:nvSpPr>
            <p:cNvPr id="206" name="Oval 205"/>
            <p:cNvSpPr/>
            <p:nvPr/>
          </p:nvSpPr>
          <p:spPr bwMode="ltGray">
            <a:xfrm>
              <a:off x="2399502"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07" name="Oval 206"/>
            <p:cNvSpPr/>
            <p:nvPr/>
          </p:nvSpPr>
          <p:spPr bwMode="ltGray">
            <a:xfrm>
              <a:off x="2991284"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08" name="Oval 207"/>
            <p:cNvSpPr/>
            <p:nvPr/>
          </p:nvSpPr>
          <p:spPr bwMode="ltGray">
            <a:xfrm>
              <a:off x="623041"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09" name="Oval 208"/>
            <p:cNvSpPr/>
            <p:nvPr/>
          </p:nvSpPr>
          <p:spPr bwMode="ltGray">
            <a:xfrm>
              <a:off x="1223168"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10" name="Oval 209"/>
            <p:cNvSpPr/>
            <p:nvPr/>
          </p:nvSpPr>
          <p:spPr bwMode="ltGray">
            <a:xfrm>
              <a:off x="1815274"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11" name="Oval 210"/>
            <p:cNvSpPr/>
            <p:nvPr/>
          </p:nvSpPr>
          <p:spPr bwMode="ltGray">
            <a:xfrm>
              <a:off x="2399502" y="5015903"/>
              <a:ext cx="688864" cy="688864"/>
            </a:xfrm>
            <a:prstGeom prst="ellipse">
              <a:avLst/>
            </a:prstGeom>
            <a:solidFill>
              <a:srgbClr val="EB8C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chemeClr val="bg2"/>
                  </a:solidFill>
                  <a:latin typeface="+mj-lt"/>
                </a:rPr>
                <a:t>4</a:t>
              </a:r>
            </a:p>
          </p:txBody>
        </p:sp>
        <p:sp>
          <p:nvSpPr>
            <p:cNvPr id="212" name="Oval 211"/>
            <p:cNvSpPr/>
            <p:nvPr/>
          </p:nvSpPr>
          <p:spPr bwMode="ltGray">
            <a:xfrm>
              <a:off x="2991284"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13" name="Oval 212"/>
            <p:cNvSpPr/>
            <p:nvPr/>
          </p:nvSpPr>
          <p:spPr bwMode="ltGray">
            <a:xfrm>
              <a:off x="623041"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14" name="Oval 213"/>
            <p:cNvSpPr/>
            <p:nvPr/>
          </p:nvSpPr>
          <p:spPr bwMode="ltGray">
            <a:xfrm>
              <a:off x="1223168"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15" name="Oval 214"/>
            <p:cNvSpPr/>
            <p:nvPr/>
          </p:nvSpPr>
          <p:spPr bwMode="ltGray">
            <a:xfrm>
              <a:off x="1815274"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16" name="Oval 215"/>
            <p:cNvSpPr/>
            <p:nvPr/>
          </p:nvSpPr>
          <p:spPr bwMode="ltGray">
            <a:xfrm>
              <a:off x="2399502"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17" name="Oval 216"/>
            <p:cNvSpPr/>
            <p:nvPr/>
          </p:nvSpPr>
          <p:spPr bwMode="ltGray">
            <a:xfrm>
              <a:off x="2991284" y="5934006"/>
              <a:ext cx="688864" cy="688864"/>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chemeClr val="bg2"/>
                  </a:solidFill>
                  <a:latin typeface="+mj-lt"/>
                </a:rPr>
                <a:t>5</a:t>
              </a:r>
            </a:p>
          </p:txBody>
        </p:sp>
      </p:grpSp>
      <p:grpSp>
        <p:nvGrpSpPr>
          <p:cNvPr id="253" name="Group 252"/>
          <p:cNvGrpSpPr/>
          <p:nvPr/>
        </p:nvGrpSpPr>
        <p:grpSpPr>
          <a:xfrm>
            <a:off x="3546500" y="2196457"/>
            <a:ext cx="2482441" cy="3508310"/>
            <a:chOff x="4559411" y="2196457"/>
            <a:chExt cx="3178175" cy="4491556"/>
          </a:xfrm>
        </p:grpSpPr>
        <p:sp>
          <p:nvSpPr>
            <p:cNvPr id="223" name="Freeform 11"/>
            <p:cNvSpPr>
              <a:spLocks/>
            </p:cNvSpPr>
            <p:nvPr/>
          </p:nvSpPr>
          <p:spPr bwMode="auto">
            <a:xfrm>
              <a:off x="4559411" y="2196457"/>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968C6D"/>
              </a:solidFill>
              <a:prstDash val="sysDot"/>
            </a:ln>
          </p:spPr>
          <p:txBody>
            <a:bodyPr vert="horz" wrap="square" lIns="91440" tIns="45720" rIns="91440" bIns="45720" numCol="1" anchor="t" anchorCtr="0" compatLnSpc="1">
              <a:prstTxWarp prst="textNoShape">
                <a:avLst/>
              </a:prstTxWarp>
            </a:bodyPr>
            <a:lstStyle/>
            <a:p>
              <a:endParaRPr lang="en-GB" sz="2400"/>
            </a:p>
          </p:txBody>
        </p:sp>
        <p:sp>
          <p:nvSpPr>
            <p:cNvPr id="224" name="Freeform 11"/>
            <p:cNvSpPr>
              <a:spLocks/>
            </p:cNvSpPr>
            <p:nvPr/>
          </p:nvSpPr>
          <p:spPr bwMode="auto">
            <a:xfrm>
              <a:off x="4559411" y="3114558"/>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968C6D"/>
              </a:solidFill>
              <a:prstDash val="sysDot"/>
            </a:ln>
          </p:spPr>
          <p:txBody>
            <a:bodyPr vert="horz" wrap="square" lIns="91440" tIns="45720" rIns="91440" bIns="45720" numCol="1" anchor="t" anchorCtr="0" compatLnSpc="1">
              <a:prstTxWarp prst="textNoShape">
                <a:avLst/>
              </a:prstTxWarp>
            </a:bodyPr>
            <a:lstStyle/>
            <a:p>
              <a:endParaRPr lang="en-GB" sz="2400"/>
            </a:p>
          </p:txBody>
        </p:sp>
        <p:sp>
          <p:nvSpPr>
            <p:cNvPr id="225" name="Freeform 11"/>
            <p:cNvSpPr>
              <a:spLocks/>
            </p:cNvSpPr>
            <p:nvPr/>
          </p:nvSpPr>
          <p:spPr bwMode="auto">
            <a:xfrm>
              <a:off x="4559411" y="4032659"/>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968C6D"/>
              </a:solidFill>
              <a:prstDash val="sysDot"/>
            </a:ln>
          </p:spPr>
          <p:txBody>
            <a:bodyPr vert="horz" wrap="square" lIns="91440" tIns="45720" rIns="91440" bIns="45720" numCol="1" anchor="t" anchorCtr="0" compatLnSpc="1">
              <a:prstTxWarp prst="textNoShape">
                <a:avLst/>
              </a:prstTxWarp>
            </a:bodyPr>
            <a:lstStyle/>
            <a:p>
              <a:endParaRPr lang="en-GB" sz="2400"/>
            </a:p>
          </p:txBody>
        </p:sp>
        <p:sp>
          <p:nvSpPr>
            <p:cNvPr id="226" name="Freeform 11"/>
            <p:cNvSpPr>
              <a:spLocks/>
            </p:cNvSpPr>
            <p:nvPr/>
          </p:nvSpPr>
          <p:spPr bwMode="auto">
            <a:xfrm>
              <a:off x="4559411" y="4950760"/>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968C6D"/>
              </a:solidFill>
              <a:prstDash val="sysDot"/>
            </a:ln>
          </p:spPr>
          <p:txBody>
            <a:bodyPr vert="horz" wrap="square" lIns="91440" tIns="45720" rIns="91440" bIns="45720" numCol="1" anchor="t" anchorCtr="0" compatLnSpc="1">
              <a:prstTxWarp prst="textNoShape">
                <a:avLst/>
              </a:prstTxWarp>
            </a:bodyPr>
            <a:lstStyle/>
            <a:p>
              <a:endParaRPr lang="en-GB" sz="2400"/>
            </a:p>
          </p:txBody>
        </p:sp>
        <p:sp>
          <p:nvSpPr>
            <p:cNvPr id="227" name="Freeform 11"/>
            <p:cNvSpPr>
              <a:spLocks/>
            </p:cNvSpPr>
            <p:nvPr/>
          </p:nvSpPr>
          <p:spPr bwMode="auto">
            <a:xfrm>
              <a:off x="4559411" y="5868863"/>
              <a:ext cx="3178175" cy="819150"/>
            </a:xfrm>
            <a:custGeom>
              <a:avLst/>
              <a:gdLst>
                <a:gd name="T0" fmla="*/ 1716 w 2002"/>
                <a:gd name="T1" fmla="*/ 1 h 516"/>
                <a:gd name="T2" fmla="*/ 1641 w 2002"/>
                <a:gd name="T3" fmla="*/ 22 h 516"/>
                <a:gd name="T4" fmla="*/ 1558 w 2002"/>
                <a:gd name="T5" fmla="*/ 80 h 516"/>
                <a:gd name="T6" fmla="*/ 1498 w 2002"/>
                <a:gd name="T7" fmla="*/ 33 h 516"/>
                <a:gd name="T8" fmla="*/ 1413 w 2002"/>
                <a:gd name="T9" fmla="*/ 3 h 516"/>
                <a:gd name="T10" fmla="*/ 1372 w 2002"/>
                <a:gd name="T11" fmla="*/ 0 h 516"/>
                <a:gd name="T12" fmla="*/ 1320 w 2002"/>
                <a:gd name="T13" fmla="*/ 6 h 516"/>
                <a:gd name="T14" fmla="*/ 1225 w 2002"/>
                <a:gd name="T15" fmla="*/ 47 h 516"/>
                <a:gd name="T16" fmla="*/ 1168 w 2002"/>
                <a:gd name="T17" fmla="*/ 61 h 516"/>
                <a:gd name="T18" fmla="*/ 1079 w 2002"/>
                <a:gd name="T19" fmla="*/ 13 h 516"/>
                <a:gd name="T20" fmla="*/ 1015 w 2002"/>
                <a:gd name="T21" fmla="*/ 1 h 516"/>
                <a:gd name="T22" fmla="*/ 974 w 2002"/>
                <a:gd name="T23" fmla="*/ 1 h 516"/>
                <a:gd name="T24" fmla="*/ 897 w 2002"/>
                <a:gd name="T25" fmla="*/ 22 h 516"/>
                <a:gd name="T26" fmla="*/ 814 w 2002"/>
                <a:gd name="T27" fmla="*/ 80 h 516"/>
                <a:gd name="T28" fmla="*/ 755 w 2002"/>
                <a:gd name="T29" fmla="*/ 33 h 516"/>
                <a:gd name="T30" fmla="*/ 669 w 2002"/>
                <a:gd name="T31" fmla="*/ 3 h 516"/>
                <a:gd name="T32" fmla="*/ 629 w 2002"/>
                <a:gd name="T33" fmla="*/ 0 h 516"/>
                <a:gd name="T34" fmla="*/ 576 w 2002"/>
                <a:gd name="T35" fmla="*/ 6 h 516"/>
                <a:gd name="T36" fmla="*/ 482 w 2002"/>
                <a:gd name="T37" fmla="*/ 47 h 516"/>
                <a:gd name="T38" fmla="*/ 425 w 2002"/>
                <a:gd name="T39" fmla="*/ 61 h 516"/>
                <a:gd name="T40" fmla="*/ 337 w 2002"/>
                <a:gd name="T41" fmla="*/ 13 h 516"/>
                <a:gd name="T42" fmla="*/ 271 w 2002"/>
                <a:gd name="T43" fmla="*/ 1 h 516"/>
                <a:gd name="T44" fmla="*/ 206 w 2002"/>
                <a:gd name="T45" fmla="*/ 6 h 516"/>
                <a:gd name="T46" fmla="*/ 114 w 2002"/>
                <a:gd name="T47" fmla="*/ 44 h 516"/>
                <a:gd name="T48" fmla="*/ 43 w 2002"/>
                <a:gd name="T49" fmla="*/ 114 h 516"/>
                <a:gd name="T50" fmla="*/ 5 w 2002"/>
                <a:gd name="T51" fmla="*/ 206 h 516"/>
                <a:gd name="T52" fmla="*/ 1 w 2002"/>
                <a:gd name="T53" fmla="*/ 284 h 516"/>
                <a:gd name="T54" fmla="*/ 31 w 2002"/>
                <a:gd name="T55" fmla="*/ 381 h 516"/>
                <a:gd name="T56" fmla="*/ 93 w 2002"/>
                <a:gd name="T57" fmla="*/ 457 h 516"/>
                <a:gd name="T58" fmla="*/ 181 w 2002"/>
                <a:gd name="T59" fmla="*/ 505 h 516"/>
                <a:gd name="T60" fmla="*/ 258 w 2002"/>
                <a:gd name="T61" fmla="*/ 516 h 516"/>
                <a:gd name="T62" fmla="*/ 311 w 2002"/>
                <a:gd name="T63" fmla="*/ 510 h 516"/>
                <a:gd name="T64" fmla="*/ 405 w 2002"/>
                <a:gd name="T65" fmla="*/ 469 h 516"/>
                <a:gd name="T66" fmla="*/ 462 w 2002"/>
                <a:gd name="T67" fmla="*/ 455 h 516"/>
                <a:gd name="T68" fmla="*/ 551 w 2002"/>
                <a:gd name="T69" fmla="*/ 503 h 516"/>
                <a:gd name="T70" fmla="*/ 615 w 2002"/>
                <a:gd name="T71" fmla="*/ 516 h 516"/>
                <a:gd name="T72" fmla="*/ 656 w 2002"/>
                <a:gd name="T73" fmla="*/ 515 h 516"/>
                <a:gd name="T74" fmla="*/ 731 w 2002"/>
                <a:gd name="T75" fmla="*/ 494 h 516"/>
                <a:gd name="T76" fmla="*/ 814 w 2002"/>
                <a:gd name="T77" fmla="*/ 436 h 516"/>
                <a:gd name="T78" fmla="*/ 875 w 2002"/>
                <a:gd name="T79" fmla="*/ 483 h 516"/>
                <a:gd name="T80" fmla="*/ 960 w 2002"/>
                <a:gd name="T81" fmla="*/ 513 h 516"/>
                <a:gd name="T82" fmla="*/ 1001 w 2002"/>
                <a:gd name="T83" fmla="*/ 516 h 516"/>
                <a:gd name="T84" fmla="*/ 1053 w 2002"/>
                <a:gd name="T85" fmla="*/ 510 h 516"/>
                <a:gd name="T86" fmla="*/ 1148 w 2002"/>
                <a:gd name="T87" fmla="*/ 469 h 516"/>
                <a:gd name="T88" fmla="*/ 1205 w 2002"/>
                <a:gd name="T89" fmla="*/ 455 h 516"/>
                <a:gd name="T90" fmla="*/ 1293 w 2002"/>
                <a:gd name="T91" fmla="*/ 503 h 516"/>
                <a:gd name="T92" fmla="*/ 1358 w 2002"/>
                <a:gd name="T93" fmla="*/ 516 h 516"/>
                <a:gd name="T94" fmla="*/ 1399 w 2002"/>
                <a:gd name="T95" fmla="*/ 515 h 516"/>
                <a:gd name="T96" fmla="*/ 1475 w 2002"/>
                <a:gd name="T97" fmla="*/ 494 h 516"/>
                <a:gd name="T98" fmla="*/ 1558 w 2002"/>
                <a:gd name="T99" fmla="*/ 436 h 516"/>
                <a:gd name="T100" fmla="*/ 1618 w 2002"/>
                <a:gd name="T101" fmla="*/ 483 h 516"/>
                <a:gd name="T102" fmla="*/ 1704 w 2002"/>
                <a:gd name="T103" fmla="*/ 513 h 516"/>
                <a:gd name="T104" fmla="*/ 1744 w 2002"/>
                <a:gd name="T105" fmla="*/ 516 h 516"/>
                <a:gd name="T106" fmla="*/ 1844 w 2002"/>
                <a:gd name="T107" fmla="*/ 496 h 516"/>
                <a:gd name="T108" fmla="*/ 1926 w 2002"/>
                <a:gd name="T109" fmla="*/ 440 h 516"/>
                <a:gd name="T110" fmla="*/ 1982 w 2002"/>
                <a:gd name="T111" fmla="*/ 358 h 516"/>
                <a:gd name="T112" fmla="*/ 2002 w 2002"/>
                <a:gd name="T113" fmla="*/ 258 h 516"/>
                <a:gd name="T114" fmla="*/ 1989 w 2002"/>
                <a:gd name="T115" fmla="*/ 182 h 516"/>
                <a:gd name="T116" fmla="*/ 1943 w 2002"/>
                <a:gd name="T117" fmla="*/ 94 h 516"/>
                <a:gd name="T118" fmla="*/ 1867 w 2002"/>
                <a:gd name="T119" fmla="*/ 32 h 516"/>
                <a:gd name="T120" fmla="*/ 1770 w 2002"/>
                <a:gd name="T121" fmla="*/ 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2" h="516">
                  <a:moveTo>
                    <a:pt x="1744" y="0"/>
                  </a:moveTo>
                  <a:lnTo>
                    <a:pt x="1744" y="0"/>
                  </a:lnTo>
                  <a:lnTo>
                    <a:pt x="1730" y="1"/>
                  </a:lnTo>
                  <a:lnTo>
                    <a:pt x="1716" y="1"/>
                  </a:lnTo>
                  <a:lnTo>
                    <a:pt x="1704" y="3"/>
                  </a:lnTo>
                  <a:lnTo>
                    <a:pt x="1690" y="6"/>
                  </a:lnTo>
                  <a:lnTo>
                    <a:pt x="1665" y="13"/>
                  </a:lnTo>
                  <a:lnTo>
                    <a:pt x="1641" y="22"/>
                  </a:lnTo>
                  <a:lnTo>
                    <a:pt x="1618" y="33"/>
                  </a:lnTo>
                  <a:lnTo>
                    <a:pt x="1596" y="47"/>
                  </a:lnTo>
                  <a:lnTo>
                    <a:pt x="1577" y="61"/>
                  </a:lnTo>
                  <a:lnTo>
                    <a:pt x="1558" y="80"/>
                  </a:lnTo>
                  <a:lnTo>
                    <a:pt x="1558" y="80"/>
                  </a:lnTo>
                  <a:lnTo>
                    <a:pt x="1539" y="61"/>
                  </a:lnTo>
                  <a:lnTo>
                    <a:pt x="1520" y="47"/>
                  </a:lnTo>
                  <a:lnTo>
                    <a:pt x="1498" y="33"/>
                  </a:lnTo>
                  <a:lnTo>
                    <a:pt x="1475" y="22"/>
                  </a:lnTo>
                  <a:lnTo>
                    <a:pt x="1450" y="13"/>
                  </a:lnTo>
                  <a:lnTo>
                    <a:pt x="1425" y="6"/>
                  </a:lnTo>
                  <a:lnTo>
                    <a:pt x="1413" y="3"/>
                  </a:lnTo>
                  <a:lnTo>
                    <a:pt x="1399" y="1"/>
                  </a:lnTo>
                  <a:lnTo>
                    <a:pt x="1385" y="1"/>
                  </a:lnTo>
                  <a:lnTo>
                    <a:pt x="1372" y="0"/>
                  </a:lnTo>
                  <a:lnTo>
                    <a:pt x="1372" y="0"/>
                  </a:lnTo>
                  <a:lnTo>
                    <a:pt x="1358" y="1"/>
                  </a:lnTo>
                  <a:lnTo>
                    <a:pt x="1346" y="1"/>
                  </a:lnTo>
                  <a:lnTo>
                    <a:pt x="1332" y="3"/>
                  </a:lnTo>
                  <a:lnTo>
                    <a:pt x="1320" y="6"/>
                  </a:lnTo>
                  <a:lnTo>
                    <a:pt x="1293" y="13"/>
                  </a:lnTo>
                  <a:lnTo>
                    <a:pt x="1269" y="22"/>
                  </a:lnTo>
                  <a:lnTo>
                    <a:pt x="1247" y="33"/>
                  </a:lnTo>
                  <a:lnTo>
                    <a:pt x="1225" y="47"/>
                  </a:lnTo>
                  <a:lnTo>
                    <a:pt x="1205" y="61"/>
                  </a:lnTo>
                  <a:lnTo>
                    <a:pt x="1186" y="80"/>
                  </a:lnTo>
                  <a:lnTo>
                    <a:pt x="1186" y="80"/>
                  </a:lnTo>
                  <a:lnTo>
                    <a:pt x="1168" y="61"/>
                  </a:lnTo>
                  <a:lnTo>
                    <a:pt x="1148" y="47"/>
                  </a:lnTo>
                  <a:lnTo>
                    <a:pt x="1126" y="33"/>
                  </a:lnTo>
                  <a:lnTo>
                    <a:pt x="1103" y="22"/>
                  </a:lnTo>
                  <a:lnTo>
                    <a:pt x="1079" y="13"/>
                  </a:lnTo>
                  <a:lnTo>
                    <a:pt x="1053" y="6"/>
                  </a:lnTo>
                  <a:lnTo>
                    <a:pt x="1041" y="3"/>
                  </a:lnTo>
                  <a:lnTo>
                    <a:pt x="1027" y="1"/>
                  </a:lnTo>
                  <a:lnTo>
                    <a:pt x="1015" y="1"/>
                  </a:lnTo>
                  <a:lnTo>
                    <a:pt x="1001" y="0"/>
                  </a:lnTo>
                  <a:lnTo>
                    <a:pt x="1001" y="0"/>
                  </a:lnTo>
                  <a:lnTo>
                    <a:pt x="987" y="1"/>
                  </a:lnTo>
                  <a:lnTo>
                    <a:pt x="974" y="1"/>
                  </a:lnTo>
                  <a:lnTo>
                    <a:pt x="960" y="3"/>
                  </a:lnTo>
                  <a:lnTo>
                    <a:pt x="948" y="6"/>
                  </a:lnTo>
                  <a:lnTo>
                    <a:pt x="923" y="13"/>
                  </a:lnTo>
                  <a:lnTo>
                    <a:pt x="897" y="22"/>
                  </a:lnTo>
                  <a:lnTo>
                    <a:pt x="875" y="33"/>
                  </a:lnTo>
                  <a:lnTo>
                    <a:pt x="853" y="47"/>
                  </a:lnTo>
                  <a:lnTo>
                    <a:pt x="834" y="61"/>
                  </a:lnTo>
                  <a:lnTo>
                    <a:pt x="814" y="80"/>
                  </a:lnTo>
                  <a:lnTo>
                    <a:pt x="814" y="80"/>
                  </a:lnTo>
                  <a:lnTo>
                    <a:pt x="796" y="61"/>
                  </a:lnTo>
                  <a:lnTo>
                    <a:pt x="777" y="47"/>
                  </a:lnTo>
                  <a:lnTo>
                    <a:pt x="755" y="33"/>
                  </a:lnTo>
                  <a:lnTo>
                    <a:pt x="731" y="22"/>
                  </a:lnTo>
                  <a:lnTo>
                    <a:pt x="708" y="13"/>
                  </a:lnTo>
                  <a:lnTo>
                    <a:pt x="683" y="6"/>
                  </a:lnTo>
                  <a:lnTo>
                    <a:pt x="669" y="3"/>
                  </a:lnTo>
                  <a:lnTo>
                    <a:pt x="656" y="1"/>
                  </a:lnTo>
                  <a:lnTo>
                    <a:pt x="643" y="1"/>
                  </a:lnTo>
                  <a:lnTo>
                    <a:pt x="629" y="0"/>
                  </a:lnTo>
                  <a:lnTo>
                    <a:pt x="629" y="0"/>
                  </a:lnTo>
                  <a:lnTo>
                    <a:pt x="615" y="1"/>
                  </a:lnTo>
                  <a:lnTo>
                    <a:pt x="602" y="1"/>
                  </a:lnTo>
                  <a:lnTo>
                    <a:pt x="589" y="3"/>
                  </a:lnTo>
                  <a:lnTo>
                    <a:pt x="576" y="6"/>
                  </a:lnTo>
                  <a:lnTo>
                    <a:pt x="551" y="13"/>
                  </a:lnTo>
                  <a:lnTo>
                    <a:pt x="527" y="22"/>
                  </a:lnTo>
                  <a:lnTo>
                    <a:pt x="504" y="33"/>
                  </a:lnTo>
                  <a:lnTo>
                    <a:pt x="482" y="47"/>
                  </a:lnTo>
                  <a:lnTo>
                    <a:pt x="462" y="61"/>
                  </a:lnTo>
                  <a:lnTo>
                    <a:pt x="444" y="80"/>
                  </a:lnTo>
                  <a:lnTo>
                    <a:pt x="444" y="80"/>
                  </a:lnTo>
                  <a:lnTo>
                    <a:pt x="425" y="61"/>
                  </a:lnTo>
                  <a:lnTo>
                    <a:pt x="405" y="47"/>
                  </a:lnTo>
                  <a:lnTo>
                    <a:pt x="383" y="33"/>
                  </a:lnTo>
                  <a:lnTo>
                    <a:pt x="361" y="22"/>
                  </a:lnTo>
                  <a:lnTo>
                    <a:pt x="337" y="13"/>
                  </a:lnTo>
                  <a:lnTo>
                    <a:pt x="311" y="6"/>
                  </a:lnTo>
                  <a:lnTo>
                    <a:pt x="298" y="3"/>
                  </a:lnTo>
                  <a:lnTo>
                    <a:pt x="284" y="1"/>
                  </a:lnTo>
                  <a:lnTo>
                    <a:pt x="271" y="1"/>
                  </a:lnTo>
                  <a:lnTo>
                    <a:pt x="258" y="0"/>
                  </a:lnTo>
                  <a:lnTo>
                    <a:pt x="258" y="0"/>
                  </a:lnTo>
                  <a:lnTo>
                    <a:pt x="231" y="1"/>
                  </a:lnTo>
                  <a:lnTo>
                    <a:pt x="206" y="6"/>
                  </a:lnTo>
                  <a:lnTo>
                    <a:pt x="181" y="11"/>
                  </a:lnTo>
                  <a:lnTo>
                    <a:pt x="157" y="20"/>
                  </a:lnTo>
                  <a:lnTo>
                    <a:pt x="134" y="32"/>
                  </a:lnTo>
                  <a:lnTo>
                    <a:pt x="114" y="44"/>
                  </a:lnTo>
                  <a:lnTo>
                    <a:pt x="93" y="59"/>
                  </a:lnTo>
                  <a:lnTo>
                    <a:pt x="75" y="76"/>
                  </a:lnTo>
                  <a:lnTo>
                    <a:pt x="59" y="94"/>
                  </a:lnTo>
                  <a:lnTo>
                    <a:pt x="43" y="114"/>
                  </a:lnTo>
                  <a:lnTo>
                    <a:pt x="31" y="135"/>
                  </a:lnTo>
                  <a:lnTo>
                    <a:pt x="20" y="158"/>
                  </a:lnTo>
                  <a:lnTo>
                    <a:pt x="11" y="182"/>
                  </a:lnTo>
                  <a:lnTo>
                    <a:pt x="5" y="206"/>
                  </a:lnTo>
                  <a:lnTo>
                    <a:pt x="1" y="232"/>
                  </a:lnTo>
                  <a:lnTo>
                    <a:pt x="0" y="258"/>
                  </a:lnTo>
                  <a:lnTo>
                    <a:pt x="0" y="258"/>
                  </a:lnTo>
                  <a:lnTo>
                    <a:pt x="1" y="284"/>
                  </a:lnTo>
                  <a:lnTo>
                    <a:pt x="5" y="310"/>
                  </a:lnTo>
                  <a:lnTo>
                    <a:pt x="11" y="334"/>
                  </a:lnTo>
                  <a:lnTo>
                    <a:pt x="20" y="358"/>
                  </a:lnTo>
                  <a:lnTo>
                    <a:pt x="31" y="381"/>
                  </a:lnTo>
                  <a:lnTo>
                    <a:pt x="43" y="402"/>
                  </a:lnTo>
                  <a:lnTo>
                    <a:pt x="59" y="422"/>
                  </a:lnTo>
                  <a:lnTo>
                    <a:pt x="75" y="440"/>
                  </a:lnTo>
                  <a:lnTo>
                    <a:pt x="93" y="457"/>
                  </a:lnTo>
                  <a:lnTo>
                    <a:pt x="114" y="472"/>
                  </a:lnTo>
                  <a:lnTo>
                    <a:pt x="134" y="484"/>
                  </a:lnTo>
                  <a:lnTo>
                    <a:pt x="157" y="496"/>
                  </a:lnTo>
                  <a:lnTo>
                    <a:pt x="181" y="505"/>
                  </a:lnTo>
                  <a:lnTo>
                    <a:pt x="206" y="510"/>
                  </a:lnTo>
                  <a:lnTo>
                    <a:pt x="231" y="515"/>
                  </a:lnTo>
                  <a:lnTo>
                    <a:pt x="258" y="516"/>
                  </a:lnTo>
                  <a:lnTo>
                    <a:pt x="258" y="516"/>
                  </a:lnTo>
                  <a:lnTo>
                    <a:pt x="271" y="516"/>
                  </a:lnTo>
                  <a:lnTo>
                    <a:pt x="284" y="515"/>
                  </a:lnTo>
                  <a:lnTo>
                    <a:pt x="298" y="513"/>
                  </a:lnTo>
                  <a:lnTo>
                    <a:pt x="311" y="510"/>
                  </a:lnTo>
                  <a:lnTo>
                    <a:pt x="337" y="503"/>
                  </a:lnTo>
                  <a:lnTo>
                    <a:pt x="361" y="494"/>
                  </a:lnTo>
                  <a:lnTo>
                    <a:pt x="383" y="483"/>
                  </a:lnTo>
                  <a:lnTo>
                    <a:pt x="405" y="469"/>
                  </a:lnTo>
                  <a:lnTo>
                    <a:pt x="425" y="455"/>
                  </a:lnTo>
                  <a:lnTo>
                    <a:pt x="444" y="436"/>
                  </a:lnTo>
                  <a:lnTo>
                    <a:pt x="444" y="436"/>
                  </a:lnTo>
                  <a:lnTo>
                    <a:pt x="462" y="455"/>
                  </a:lnTo>
                  <a:lnTo>
                    <a:pt x="482" y="469"/>
                  </a:lnTo>
                  <a:lnTo>
                    <a:pt x="504" y="483"/>
                  </a:lnTo>
                  <a:lnTo>
                    <a:pt x="527" y="494"/>
                  </a:lnTo>
                  <a:lnTo>
                    <a:pt x="551" y="503"/>
                  </a:lnTo>
                  <a:lnTo>
                    <a:pt x="576" y="510"/>
                  </a:lnTo>
                  <a:lnTo>
                    <a:pt x="589" y="513"/>
                  </a:lnTo>
                  <a:lnTo>
                    <a:pt x="602" y="515"/>
                  </a:lnTo>
                  <a:lnTo>
                    <a:pt x="615" y="516"/>
                  </a:lnTo>
                  <a:lnTo>
                    <a:pt x="629" y="516"/>
                  </a:lnTo>
                  <a:lnTo>
                    <a:pt x="629" y="516"/>
                  </a:lnTo>
                  <a:lnTo>
                    <a:pt x="643" y="516"/>
                  </a:lnTo>
                  <a:lnTo>
                    <a:pt x="656" y="515"/>
                  </a:lnTo>
                  <a:lnTo>
                    <a:pt x="669" y="513"/>
                  </a:lnTo>
                  <a:lnTo>
                    <a:pt x="683" y="510"/>
                  </a:lnTo>
                  <a:lnTo>
                    <a:pt x="708" y="503"/>
                  </a:lnTo>
                  <a:lnTo>
                    <a:pt x="731" y="494"/>
                  </a:lnTo>
                  <a:lnTo>
                    <a:pt x="755" y="483"/>
                  </a:lnTo>
                  <a:lnTo>
                    <a:pt x="777" y="469"/>
                  </a:lnTo>
                  <a:lnTo>
                    <a:pt x="796" y="455"/>
                  </a:lnTo>
                  <a:lnTo>
                    <a:pt x="814" y="436"/>
                  </a:lnTo>
                  <a:lnTo>
                    <a:pt x="814" y="436"/>
                  </a:lnTo>
                  <a:lnTo>
                    <a:pt x="834" y="455"/>
                  </a:lnTo>
                  <a:lnTo>
                    <a:pt x="853" y="469"/>
                  </a:lnTo>
                  <a:lnTo>
                    <a:pt x="875" y="483"/>
                  </a:lnTo>
                  <a:lnTo>
                    <a:pt x="897" y="494"/>
                  </a:lnTo>
                  <a:lnTo>
                    <a:pt x="923" y="503"/>
                  </a:lnTo>
                  <a:lnTo>
                    <a:pt x="948" y="510"/>
                  </a:lnTo>
                  <a:lnTo>
                    <a:pt x="960" y="513"/>
                  </a:lnTo>
                  <a:lnTo>
                    <a:pt x="974" y="515"/>
                  </a:lnTo>
                  <a:lnTo>
                    <a:pt x="987" y="516"/>
                  </a:lnTo>
                  <a:lnTo>
                    <a:pt x="1001" y="516"/>
                  </a:lnTo>
                  <a:lnTo>
                    <a:pt x="1001" y="516"/>
                  </a:lnTo>
                  <a:lnTo>
                    <a:pt x="1015" y="516"/>
                  </a:lnTo>
                  <a:lnTo>
                    <a:pt x="1027" y="515"/>
                  </a:lnTo>
                  <a:lnTo>
                    <a:pt x="1041" y="513"/>
                  </a:lnTo>
                  <a:lnTo>
                    <a:pt x="1053" y="510"/>
                  </a:lnTo>
                  <a:lnTo>
                    <a:pt x="1079" y="503"/>
                  </a:lnTo>
                  <a:lnTo>
                    <a:pt x="1103" y="494"/>
                  </a:lnTo>
                  <a:lnTo>
                    <a:pt x="1126" y="483"/>
                  </a:lnTo>
                  <a:lnTo>
                    <a:pt x="1148" y="469"/>
                  </a:lnTo>
                  <a:lnTo>
                    <a:pt x="1168" y="455"/>
                  </a:lnTo>
                  <a:lnTo>
                    <a:pt x="1186" y="436"/>
                  </a:lnTo>
                  <a:lnTo>
                    <a:pt x="1186" y="436"/>
                  </a:lnTo>
                  <a:lnTo>
                    <a:pt x="1205" y="455"/>
                  </a:lnTo>
                  <a:lnTo>
                    <a:pt x="1225" y="469"/>
                  </a:lnTo>
                  <a:lnTo>
                    <a:pt x="1247" y="483"/>
                  </a:lnTo>
                  <a:lnTo>
                    <a:pt x="1269" y="494"/>
                  </a:lnTo>
                  <a:lnTo>
                    <a:pt x="1293" y="503"/>
                  </a:lnTo>
                  <a:lnTo>
                    <a:pt x="1320" y="510"/>
                  </a:lnTo>
                  <a:lnTo>
                    <a:pt x="1332" y="513"/>
                  </a:lnTo>
                  <a:lnTo>
                    <a:pt x="1346" y="515"/>
                  </a:lnTo>
                  <a:lnTo>
                    <a:pt x="1358" y="516"/>
                  </a:lnTo>
                  <a:lnTo>
                    <a:pt x="1372" y="516"/>
                  </a:lnTo>
                  <a:lnTo>
                    <a:pt x="1372" y="516"/>
                  </a:lnTo>
                  <a:lnTo>
                    <a:pt x="1385" y="516"/>
                  </a:lnTo>
                  <a:lnTo>
                    <a:pt x="1399" y="515"/>
                  </a:lnTo>
                  <a:lnTo>
                    <a:pt x="1413" y="513"/>
                  </a:lnTo>
                  <a:lnTo>
                    <a:pt x="1425" y="510"/>
                  </a:lnTo>
                  <a:lnTo>
                    <a:pt x="1450" y="503"/>
                  </a:lnTo>
                  <a:lnTo>
                    <a:pt x="1475" y="494"/>
                  </a:lnTo>
                  <a:lnTo>
                    <a:pt x="1498" y="483"/>
                  </a:lnTo>
                  <a:lnTo>
                    <a:pt x="1520" y="469"/>
                  </a:lnTo>
                  <a:lnTo>
                    <a:pt x="1539" y="455"/>
                  </a:lnTo>
                  <a:lnTo>
                    <a:pt x="1558" y="436"/>
                  </a:lnTo>
                  <a:lnTo>
                    <a:pt x="1558" y="436"/>
                  </a:lnTo>
                  <a:lnTo>
                    <a:pt x="1577" y="455"/>
                  </a:lnTo>
                  <a:lnTo>
                    <a:pt x="1596" y="469"/>
                  </a:lnTo>
                  <a:lnTo>
                    <a:pt x="1618" y="483"/>
                  </a:lnTo>
                  <a:lnTo>
                    <a:pt x="1641" y="494"/>
                  </a:lnTo>
                  <a:lnTo>
                    <a:pt x="1665" y="503"/>
                  </a:lnTo>
                  <a:lnTo>
                    <a:pt x="1690" y="510"/>
                  </a:lnTo>
                  <a:lnTo>
                    <a:pt x="1704" y="513"/>
                  </a:lnTo>
                  <a:lnTo>
                    <a:pt x="1716" y="515"/>
                  </a:lnTo>
                  <a:lnTo>
                    <a:pt x="1730" y="516"/>
                  </a:lnTo>
                  <a:lnTo>
                    <a:pt x="1744" y="516"/>
                  </a:lnTo>
                  <a:lnTo>
                    <a:pt x="1744" y="516"/>
                  </a:lnTo>
                  <a:lnTo>
                    <a:pt x="1770" y="515"/>
                  </a:lnTo>
                  <a:lnTo>
                    <a:pt x="1796" y="510"/>
                  </a:lnTo>
                  <a:lnTo>
                    <a:pt x="1820" y="505"/>
                  </a:lnTo>
                  <a:lnTo>
                    <a:pt x="1844" y="496"/>
                  </a:lnTo>
                  <a:lnTo>
                    <a:pt x="1867" y="484"/>
                  </a:lnTo>
                  <a:lnTo>
                    <a:pt x="1888" y="472"/>
                  </a:lnTo>
                  <a:lnTo>
                    <a:pt x="1908" y="457"/>
                  </a:lnTo>
                  <a:lnTo>
                    <a:pt x="1926" y="440"/>
                  </a:lnTo>
                  <a:lnTo>
                    <a:pt x="1943" y="422"/>
                  </a:lnTo>
                  <a:lnTo>
                    <a:pt x="1958" y="402"/>
                  </a:lnTo>
                  <a:lnTo>
                    <a:pt x="1970" y="381"/>
                  </a:lnTo>
                  <a:lnTo>
                    <a:pt x="1982" y="358"/>
                  </a:lnTo>
                  <a:lnTo>
                    <a:pt x="1989" y="334"/>
                  </a:lnTo>
                  <a:lnTo>
                    <a:pt x="1996" y="310"/>
                  </a:lnTo>
                  <a:lnTo>
                    <a:pt x="2001" y="284"/>
                  </a:lnTo>
                  <a:lnTo>
                    <a:pt x="2002" y="258"/>
                  </a:lnTo>
                  <a:lnTo>
                    <a:pt x="2002" y="258"/>
                  </a:lnTo>
                  <a:lnTo>
                    <a:pt x="2001" y="232"/>
                  </a:lnTo>
                  <a:lnTo>
                    <a:pt x="1996" y="206"/>
                  </a:lnTo>
                  <a:lnTo>
                    <a:pt x="1989" y="182"/>
                  </a:lnTo>
                  <a:lnTo>
                    <a:pt x="1982" y="158"/>
                  </a:lnTo>
                  <a:lnTo>
                    <a:pt x="1970" y="135"/>
                  </a:lnTo>
                  <a:lnTo>
                    <a:pt x="1958" y="114"/>
                  </a:lnTo>
                  <a:lnTo>
                    <a:pt x="1943" y="94"/>
                  </a:lnTo>
                  <a:lnTo>
                    <a:pt x="1926" y="76"/>
                  </a:lnTo>
                  <a:lnTo>
                    <a:pt x="1908" y="59"/>
                  </a:lnTo>
                  <a:lnTo>
                    <a:pt x="1888" y="44"/>
                  </a:lnTo>
                  <a:lnTo>
                    <a:pt x="1867" y="32"/>
                  </a:lnTo>
                  <a:lnTo>
                    <a:pt x="1844" y="20"/>
                  </a:lnTo>
                  <a:lnTo>
                    <a:pt x="1820" y="11"/>
                  </a:lnTo>
                  <a:lnTo>
                    <a:pt x="1796" y="6"/>
                  </a:lnTo>
                  <a:lnTo>
                    <a:pt x="1770" y="1"/>
                  </a:lnTo>
                  <a:lnTo>
                    <a:pt x="1744" y="0"/>
                  </a:lnTo>
                  <a:lnTo>
                    <a:pt x="1744" y="0"/>
                  </a:lnTo>
                  <a:close/>
                </a:path>
              </a:pathLst>
            </a:custGeom>
            <a:noFill/>
            <a:ln>
              <a:solidFill>
                <a:srgbClr val="968C6D"/>
              </a:solidFill>
              <a:prstDash val="sysDot"/>
            </a:ln>
          </p:spPr>
          <p:txBody>
            <a:bodyPr vert="horz" wrap="square" lIns="91440" tIns="45720" rIns="91440" bIns="45720" numCol="1" anchor="t" anchorCtr="0" compatLnSpc="1">
              <a:prstTxWarp prst="textNoShape">
                <a:avLst/>
              </a:prstTxWarp>
            </a:bodyPr>
            <a:lstStyle/>
            <a:p>
              <a:endParaRPr lang="en-GB" sz="2400"/>
            </a:p>
          </p:txBody>
        </p:sp>
        <p:sp>
          <p:nvSpPr>
            <p:cNvPr id="228" name="Oval 227"/>
            <p:cNvSpPr/>
            <p:nvPr/>
          </p:nvSpPr>
          <p:spPr bwMode="ltGray">
            <a:xfrm>
              <a:off x="4615377" y="2261600"/>
              <a:ext cx="688864" cy="688864"/>
            </a:xfrm>
            <a:prstGeom prst="ellipse">
              <a:avLst/>
            </a:prstGeom>
            <a:solidFill>
              <a:schemeClr val="accent3"/>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chemeClr val="bg2"/>
                  </a:solidFill>
                  <a:latin typeface="+mj-lt"/>
                </a:rPr>
                <a:t>1</a:t>
              </a:r>
            </a:p>
          </p:txBody>
        </p:sp>
        <p:sp>
          <p:nvSpPr>
            <p:cNvPr id="229" name="Oval 228"/>
            <p:cNvSpPr/>
            <p:nvPr/>
          </p:nvSpPr>
          <p:spPr bwMode="ltGray">
            <a:xfrm>
              <a:off x="5215504"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30" name="Oval 229"/>
            <p:cNvSpPr/>
            <p:nvPr/>
          </p:nvSpPr>
          <p:spPr bwMode="ltGray">
            <a:xfrm>
              <a:off x="5807610"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31" name="Oval 230"/>
            <p:cNvSpPr/>
            <p:nvPr/>
          </p:nvSpPr>
          <p:spPr bwMode="ltGray">
            <a:xfrm>
              <a:off x="6391838"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32" name="Oval 231"/>
            <p:cNvSpPr/>
            <p:nvPr/>
          </p:nvSpPr>
          <p:spPr bwMode="ltGray">
            <a:xfrm>
              <a:off x="6983620" y="2261600"/>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33" name="Oval 232"/>
            <p:cNvSpPr/>
            <p:nvPr/>
          </p:nvSpPr>
          <p:spPr bwMode="ltGray">
            <a:xfrm>
              <a:off x="4615377"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34" name="Oval 233"/>
            <p:cNvSpPr/>
            <p:nvPr/>
          </p:nvSpPr>
          <p:spPr bwMode="ltGray">
            <a:xfrm>
              <a:off x="5215504" y="3179701"/>
              <a:ext cx="688864" cy="688864"/>
            </a:xfrm>
            <a:prstGeom prst="ellipse">
              <a:avLst/>
            </a:prstGeom>
            <a:solidFill>
              <a:schemeClr val="accent5"/>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chemeClr val="bg2"/>
                  </a:solidFill>
                  <a:latin typeface="+mj-lt"/>
                </a:rPr>
                <a:t>2</a:t>
              </a:r>
            </a:p>
          </p:txBody>
        </p:sp>
        <p:sp>
          <p:nvSpPr>
            <p:cNvPr id="235" name="Oval 234"/>
            <p:cNvSpPr/>
            <p:nvPr/>
          </p:nvSpPr>
          <p:spPr bwMode="ltGray">
            <a:xfrm>
              <a:off x="5807610"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36" name="Oval 235"/>
            <p:cNvSpPr/>
            <p:nvPr/>
          </p:nvSpPr>
          <p:spPr bwMode="ltGray">
            <a:xfrm>
              <a:off x="6391838"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37" name="Oval 236"/>
            <p:cNvSpPr/>
            <p:nvPr/>
          </p:nvSpPr>
          <p:spPr bwMode="ltGray">
            <a:xfrm>
              <a:off x="6983620" y="3179701"/>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38" name="Oval 237"/>
            <p:cNvSpPr/>
            <p:nvPr/>
          </p:nvSpPr>
          <p:spPr bwMode="ltGray">
            <a:xfrm>
              <a:off x="4615377"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39" name="Oval 238"/>
            <p:cNvSpPr/>
            <p:nvPr/>
          </p:nvSpPr>
          <p:spPr bwMode="ltGray">
            <a:xfrm>
              <a:off x="5215504"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40" name="Oval 239"/>
            <p:cNvSpPr/>
            <p:nvPr/>
          </p:nvSpPr>
          <p:spPr bwMode="ltGray">
            <a:xfrm>
              <a:off x="5807610" y="4097802"/>
              <a:ext cx="688864" cy="688864"/>
            </a:xfrm>
            <a:prstGeom prst="ellipse">
              <a:avLst/>
            </a:prstGeom>
            <a:solidFill>
              <a:schemeClr val="accent4"/>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chemeClr val="bg2"/>
                  </a:solidFill>
                  <a:latin typeface="+mj-lt"/>
                </a:rPr>
                <a:t>3</a:t>
              </a:r>
            </a:p>
          </p:txBody>
        </p:sp>
        <p:sp>
          <p:nvSpPr>
            <p:cNvPr id="241" name="Oval 240"/>
            <p:cNvSpPr/>
            <p:nvPr/>
          </p:nvSpPr>
          <p:spPr bwMode="ltGray">
            <a:xfrm>
              <a:off x="6391838"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42" name="Oval 241"/>
            <p:cNvSpPr/>
            <p:nvPr/>
          </p:nvSpPr>
          <p:spPr bwMode="ltGray">
            <a:xfrm>
              <a:off x="6983620" y="4097802"/>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43" name="Oval 242"/>
            <p:cNvSpPr/>
            <p:nvPr/>
          </p:nvSpPr>
          <p:spPr bwMode="ltGray">
            <a:xfrm>
              <a:off x="4615377"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44" name="Oval 243"/>
            <p:cNvSpPr/>
            <p:nvPr/>
          </p:nvSpPr>
          <p:spPr bwMode="ltGray">
            <a:xfrm>
              <a:off x="5215504"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45" name="Oval 244"/>
            <p:cNvSpPr/>
            <p:nvPr/>
          </p:nvSpPr>
          <p:spPr bwMode="ltGray">
            <a:xfrm>
              <a:off x="5807610"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46" name="Oval 245"/>
            <p:cNvSpPr/>
            <p:nvPr/>
          </p:nvSpPr>
          <p:spPr bwMode="ltGray">
            <a:xfrm>
              <a:off x="6391838" y="5015903"/>
              <a:ext cx="688864" cy="688864"/>
            </a:xfrm>
            <a:prstGeom prst="ellipse">
              <a:avLst/>
            </a:prstGeom>
            <a:solidFill>
              <a:srgbClr val="EB8C00"/>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chemeClr val="bg2"/>
                  </a:solidFill>
                  <a:latin typeface="+mj-lt"/>
                </a:rPr>
                <a:t>4</a:t>
              </a:r>
            </a:p>
          </p:txBody>
        </p:sp>
        <p:sp>
          <p:nvSpPr>
            <p:cNvPr id="247" name="Oval 246"/>
            <p:cNvSpPr/>
            <p:nvPr/>
          </p:nvSpPr>
          <p:spPr bwMode="ltGray">
            <a:xfrm>
              <a:off x="6983620" y="5015903"/>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5</a:t>
              </a:r>
            </a:p>
          </p:txBody>
        </p:sp>
        <p:sp>
          <p:nvSpPr>
            <p:cNvPr id="248" name="Oval 247"/>
            <p:cNvSpPr/>
            <p:nvPr/>
          </p:nvSpPr>
          <p:spPr bwMode="ltGray">
            <a:xfrm>
              <a:off x="4615377"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1</a:t>
              </a:r>
            </a:p>
          </p:txBody>
        </p:sp>
        <p:sp>
          <p:nvSpPr>
            <p:cNvPr id="249" name="Oval 248"/>
            <p:cNvSpPr/>
            <p:nvPr/>
          </p:nvSpPr>
          <p:spPr bwMode="ltGray">
            <a:xfrm>
              <a:off x="5215504"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r>
                <a:rPr lang="en-US" sz="2400" b="1" i="1" dirty="0" smtClean="0">
                  <a:solidFill>
                    <a:srgbClr val="968C6D"/>
                  </a:solidFill>
                  <a:latin typeface="+mj-lt"/>
                </a:rPr>
                <a:t>2</a:t>
              </a:r>
            </a:p>
          </p:txBody>
        </p:sp>
        <p:sp>
          <p:nvSpPr>
            <p:cNvPr id="250" name="Oval 249"/>
            <p:cNvSpPr/>
            <p:nvPr/>
          </p:nvSpPr>
          <p:spPr bwMode="ltGray">
            <a:xfrm>
              <a:off x="5807610"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3</a:t>
              </a:r>
            </a:p>
          </p:txBody>
        </p:sp>
        <p:sp>
          <p:nvSpPr>
            <p:cNvPr id="251" name="Oval 250"/>
            <p:cNvSpPr/>
            <p:nvPr/>
          </p:nvSpPr>
          <p:spPr bwMode="ltGray">
            <a:xfrm>
              <a:off x="6391838" y="5934006"/>
              <a:ext cx="688864" cy="688864"/>
            </a:xfrm>
            <a:prstGeom prst="ellipse">
              <a:avLst/>
            </a:prstGeom>
            <a:no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rgbClr val="968C6D"/>
                  </a:solidFill>
                  <a:latin typeface="+mj-lt"/>
                </a:rPr>
                <a:t>4</a:t>
              </a:r>
            </a:p>
          </p:txBody>
        </p:sp>
        <p:sp>
          <p:nvSpPr>
            <p:cNvPr id="252" name="Oval 251"/>
            <p:cNvSpPr/>
            <p:nvPr/>
          </p:nvSpPr>
          <p:spPr bwMode="ltGray">
            <a:xfrm>
              <a:off x="6983620" y="5934006"/>
              <a:ext cx="688864" cy="688864"/>
            </a:xfrm>
            <a:prstGeom prst="ellipse">
              <a:avLst/>
            </a:prstGeom>
            <a:solidFill>
              <a:schemeClr val="accent1"/>
            </a:solidFill>
            <a:ln w="19050">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72000" rtlCol="0" anchor="ctr" anchorCtr="1"/>
            <a:lstStyle/>
            <a:p>
              <a:pPr algn="ctr">
                <a:spcAft>
                  <a:spcPts val="200"/>
                </a:spcAft>
              </a:pPr>
              <a:r>
                <a:rPr lang="en-US" b="1" i="1" dirty="0" smtClean="0">
                  <a:solidFill>
                    <a:schemeClr val="bg2"/>
                  </a:solidFill>
                  <a:latin typeface="+mj-lt"/>
                </a:rPr>
                <a:t>5</a:t>
              </a:r>
            </a:p>
          </p:txBody>
        </p:sp>
      </p:grpSp>
      <p:cxnSp>
        <p:nvCxnSpPr>
          <p:cNvPr id="262" name="Straight Connector 261"/>
          <p:cNvCxnSpPr>
            <a:endCxn id="261" idx="2"/>
          </p:cNvCxnSpPr>
          <p:nvPr/>
        </p:nvCxnSpPr>
        <p:spPr>
          <a:xfrm>
            <a:off x="8374206" y="2678375"/>
            <a:ext cx="1328229" cy="1"/>
          </a:xfrm>
          <a:prstGeom prst="line">
            <a:avLst/>
          </a:prstGeom>
          <a:ln w="19050">
            <a:solidFill>
              <a:srgbClr val="968C6D"/>
            </a:solidFill>
          </a:ln>
        </p:spPr>
        <p:style>
          <a:lnRef idx="1">
            <a:schemeClr val="accent1"/>
          </a:lnRef>
          <a:fillRef idx="0">
            <a:schemeClr val="accent1"/>
          </a:fillRef>
          <a:effectRef idx="0">
            <a:schemeClr val="accent1"/>
          </a:effectRef>
          <a:fontRef idx="minor">
            <a:schemeClr val="tx1"/>
          </a:fontRef>
        </p:style>
      </p:cxnSp>
      <p:sp>
        <p:nvSpPr>
          <p:cNvPr id="259" name="Oval 258"/>
          <p:cNvSpPr/>
          <p:nvPr/>
        </p:nvSpPr>
        <p:spPr bwMode="ltGray">
          <a:xfrm>
            <a:off x="8542286" y="2558937"/>
            <a:ext cx="238877" cy="238877"/>
          </a:xfrm>
          <a:prstGeom prst="ellipse">
            <a:avLst/>
          </a:prstGeom>
          <a:solidFill>
            <a:srgbClr val="EAE8E2"/>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60" name="Oval 259"/>
          <p:cNvSpPr/>
          <p:nvPr/>
        </p:nvSpPr>
        <p:spPr bwMode="ltGray">
          <a:xfrm>
            <a:off x="9140376" y="2558937"/>
            <a:ext cx="238877" cy="238877"/>
          </a:xfrm>
          <a:prstGeom prst="ellipse">
            <a:avLst/>
          </a:prstGeom>
          <a:solidFill>
            <a:srgbClr val="EAE8E2"/>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61" name="Oval 260"/>
          <p:cNvSpPr/>
          <p:nvPr/>
        </p:nvSpPr>
        <p:spPr bwMode="ltGray">
          <a:xfrm>
            <a:off x="9702435" y="2558937"/>
            <a:ext cx="238877" cy="238877"/>
          </a:xfrm>
          <a:prstGeom prst="ellipse">
            <a:avLst/>
          </a:prstGeom>
          <a:solidFill>
            <a:schemeClr val="accent4"/>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cxnSp>
        <p:nvCxnSpPr>
          <p:cNvPr id="264" name="Straight Connector 263"/>
          <p:cNvCxnSpPr>
            <a:endCxn id="268" idx="2"/>
          </p:cNvCxnSpPr>
          <p:nvPr/>
        </p:nvCxnSpPr>
        <p:spPr>
          <a:xfrm>
            <a:off x="8374206" y="2984620"/>
            <a:ext cx="1328229" cy="1"/>
          </a:xfrm>
          <a:prstGeom prst="line">
            <a:avLst/>
          </a:prstGeom>
          <a:ln w="19050">
            <a:solidFill>
              <a:srgbClr val="968C6D"/>
            </a:solidFill>
          </a:ln>
        </p:spPr>
        <p:style>
          <a:lnRef idx="1">
            <a:schemeClr val="accent1"/>
          </a:lnRef>
          <a:fillRef idx="0">
            <a:schemeClr val="accent1"/>
          </a:fillRef>
          <a:effectRef idx="0">
            <a:schemeClr val="accent1"/>
          </a:effectRef>
          <a:fontRef idx="minor">
            <a:schemeClr val="tx1"/>
          </a:fontRef>
        </p:style>
      </p:cxnSp>
      <p:sp>
        <p:nvSpPr>
          <p:cNvPr id="266" name="Oval 265"/>
          <p:cNvSpPr/>
          <p:nvPr/>
        </p:nvSpPr>
        <p:spPr bwMode="ltGray">
          <a:xfrm>
            <a:off x="8542286" y="2865182"/>
            <a:ext cx="238877" cy="238877"/>
          </a:xfrm>
          <a:prstGeom prst="ellipse">
            <a:avLst/>
          </a:prstGeom>
          <a:solidFill>
            <a:schemeClr val="accent4"/>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67" name="Oval 266"/>
          <p:cNvSpPr/>
          <p:nvPr/>
        </p:nvSpPr>
        <p:spPr bwMode="ltGray">
          <a:xfrm>
            <a:off x="9140376" y="2865182"/>
            <a:ext cx="238877" cy="238877"/>
          </a:xfrm>
          <a:prstGeom prst="ellipse">
            <a:avLst/>
          </a:prstGeom>
          <a:solidFill>
            <a:srgbClr val="EAE8E2"/>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68" name="Oval 267"/>
          <p:cNvSpPr/>
          <p:nvPr/>
        </p:nvSpPr>
        <p:spPr bwMode="ltGray">
          <a:xfrm>
            <a:off x="9702435" y="2865182"/>
            <a:ext cx="238877" cy="238877"/>
          </a:xfrm>
          <a:prstGeom prst="ellipse">
            <a:avLst/>
          </a:prstGeom>
          <a:solidFill>
            <a:srgbClr val="EAE8E2"/>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cxnSp>
        <p:nvCxnSpPr>
          <p:cNvPr id="269" name="Straight Connector 268"/>
          <p:cNvCxnSpPr>
            <a:endCxn id="273" idx="2"/>
          </p:cNvCxnSpPr>
          <p:nvPr/>
        </p:nvCxnSpPr>
        <p:spPr>
          <a:xfrm>
            <a:off x="8374206" y="3297988"/>
            <a:ext cx="1328229" cy="1"/>
          </a:xfrm>
          <a:prstGeom prst="line">
            <a:avLst/>
          </a:prstGeom>
          <a:ln w="19050">
            <a:solidFill>
              <a:srgbClr val="968C6D"/>
            </a:solidFill>
          </a:ln>
        </p:spPr>
        <p:style>
          <a:lnRef idx="1">
            <a:schemeClr val="accent1"/>
          </a:lnRef>
          <a:fillRef idx="0">
            <a:schemeClr val="accent1"/>
          </a:fillRef>
          <a:effectRef idx="0">
            <a:schemeClr val="accent1"/>
          </a:effectRef>
          <a:fontRef idx="minor">
            <a:schemeClr val="tx1"/>
          </a:fontRef>
        </p:style>
      </p:cxnSp>
      <p:sp>
        <p:nvSpPr>
          <p:cNvPr id="271" name="Oval 270"/>
          <p:cNvSpPr/>
          <p:nvPr/>
        </p:nvSpPr>
        <p:spPr bwMode="ltGray">
          <a:xfrm>
            <a:off x="8542286" y="3178550"/>
            <a:ext cx="238877" cy="238877"/>
          </a:xfrm>
          <a:prstGeom prst="ellipse">
            <a:avLst/>
          </a:prstGeom>
          <a:solidFill>
            <a:srgbClr val="EAE8E2"/>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72" name="Oval 271"/>
          <p:cNvSpPr/>
          <p:nvPr/>
        </p:nvSpPr>
        <p:spPr bwMode="ltGray">
          <a:xfrm>
            <a:off x="9140376" y="3178550"/>
            <a:ext cx="238877" cy="238877"/>
          </a:xfrm>
          <a:prstGeom prst="ellipse">
            <a:avLst/>
          </a:prstGeom>
          <a:solidFill>
            <a:schemeClr val="accent4"/>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73" name="Oval 272"/>
          <p:cNvSpPr/>
          <p:nvPr/>
        </p:nvSpPr>
        <p:spPr bwMode="ltGray">
          <a:xfrm>
            <a:off x="9702435" y="3178550"/>
            <a:ext cx="238877" cy="238877"/>
          </a:xfrm>
          <a:prstGeom prst="ellipse">
            <a:avLst/>
          </a:prstGeom>
          <a:solidFill>
            <a:srgbClr val="EAE8E2"/>
          </a:solidFill>
          <a:ln w="1905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36000" rtlCol="0" anchor="ctr" anchorCtr="1"/>
          <a:lstStyle/>
          <a:p>
            <a:pPr algn="ctr">
              <a:spcAft>
                <a:spcPts val="200"/>
              </a:spcAft>
            </a:pPr>
            <a:endParaRPr lang="en-US" sz="1000" b="1" i="1" dirty="0" smtClean="0">
              <a:solidFill>
                <a:schemeClr val="bg2"/>
              </a:solidFill>
              <a:latin typeface="+mj-lt"/>
            </a:endParaRPr>
          </a:p>
        </p:txBody>
      </p:sp>
      <p:sp>
        <p:nvSpPr>
          <p:cNvPr id="277" name="TextBox 276"/>
          <p:cNvSpPr txBox="1"/>
          <p:nvPr/>
        </p:nvSpPr>
        <p:spPr>
          <a:xfrm>
            <a:off x="7870151" y="2528809"/>
            <a:ext cx="599961" cy="258882"/>
          </a:xfrm>
          <a:prstGeom prst="rect">
            <a:avLst/>
          </a:prstGeom>
          <a:noFill/>
        </p:spPr>
        <p:txBody>
          <a:bodyPr wrap="none" lIns="0" tIns="0" rIns="0" bIns="0" rtlCol="0" anchor="ctr">
            <a:noAutofit/>
          </a:bodyPr>
          <a:lstStyle/>
          <a:p>
            <a:pPr>
              <a:spcAft>
                <a:spcPts val="900"/>
              </a:spcAft>
            </a:pPr>
            <a:r>
              <a:rPr lang="en-GB" sz="1000" b="1" i="1" dirty="0" smtClean="0">
                <a:solidFill>
                  <a:schemeClr val="accent4"/>
                </a:solidFill>
                <a:latin typeface="Georgia" pitchFamily="18" charset="0"/>
              </a:rPr>
              <a:t>Item 1</a:t>
            </a:r>
          </a:p>
        </p:txBody>
      </p:sp>
      <p:sp>
        <p:nvSpPr>
          <p:cNvPr id="279" name="TextBox 278"/>
          <p:cNvSpPr txBox="1"/>
          <p:nvPr/>
        </p:nvSpPr>
        <p:spPr>
          <a:xfrm>
            <a:off x="7870151" y="2843677"/>
            <a:ext cx="599961" cy="258882"/>
          </a:xfrm>
          <a:prstGeom prst="rect">
            <a:avLst/>
          </a:prstGeom>
          <a:noFill/>
        </p:spPr>
        <p:txBody>
          <a:bodyPr wrap="none" lIns="0" tIns="0" rIns="0" bIns="0" rtlCol="0" anchor="ctr">
            <a:noAutofit/>
          </a:bodyPr>
          <a:lstStyle/>
          <a:p>
            <a:pPr>
              <a:spcAft>
                <a:spcPts val="900"/>
              </a:spcAft>
            </a:pPr>
            <a:r>
              <a:rPr lang="en-GB" sz="1000" b="1" i="1" dirty="0" smtClean="0">
                <a:solidFill>
                  <a:schemeClr val="accent4"/>
                </a:solidFill>
                <a:latin typeface="Georgia" pitchFamily="18" charset="0"/>
              </a:rPr>
              <a:t>Item 2</a:t>
            </a:r>
          </a:p>
        </p:txBody>
      </p:sp>
      <p:sp>
        <p:nvSpPr>
          <p:cNvPr id="280" name="TextBox 279"/>
          <p:cNvSpPr txBox="1"/>
          <p:nvPr/>
        </p:nvSpPr>
        <p:spPr>
          <a:xfrm>
            <a:off x="7870151" y="3158545"/>
            <a:ext cx="599961" cy="258882"/>
          </a:xfrm>
          <a:prstGeom prst="rect">
            <a:avLst/>
          </a:prstGeom>
          <a:noFill/>
        </p:spPr>
        <p:txBody>
          <a:bodyPr wrap="none" lIns="0" tIns="0" rIns="0" bIns="0" rtlCol="0" anchor="ctr">
            <a:noAutofit/>
          </a:bodyPr>
          <a:lstStyle/>
          <a:p>
            <a:pPr>
              <a:spcAft>
                <a:spcPts val="900"/>
              </a:spcAft>
            </a:pPr>
            <a:r>
              <a:rPr lang="en-GB" sz="1000" b="1" i="1" dirty="0" smtClean="0">
                <a:solidFill>
                  <a:schemeClr val="accent4"/>
                </a:solidFill>
                <a:latin typeface="Georgia" pitchFamily="18" charset="0"/>
              </a:rPr>
              <a:t>Item 3</a:t>
            </a:r>
          </a:p>
        </p:txBody>
      </p:sp>
      <p:sp>
        <p:nvSpPr>
          <p:cNvPr id="281" name="TextBox 280"/>
          <p:cNvSpPr txBox="1"/>
          <p:nvPr/>
        </p:nvSpPr>
        <p:spPr>
          <a:xfrm>
            <a:off x="8374207" y="2193291"/>
            <a:ext cx="546880" cy="258882"/>
          </a:xfrm>
          <a:prstGeom prst="rect">
            <a:avLst/>
          </a:prstGeom>
          <a:noFill/>
        </p:spPr>
        <p:txBody>
          <a:bodyPr wrap="none" lIns="0" tIns="0" rIns="0" bIns="0" rtlCol="0" anchor="ctr">
            <a:noAutofit/>
          </a:bodyPr>
          <a:lstStyle/>
          <a:p>
            <a:pPr algn="ctr">
              <a:spcAft>
                <a:spcPts val="900"/>
              </a:spcAft>
            </a:pPr>
            <a:r>
              <a:rPr lang="en-GB" sz="1000" b="1" dirty="0" smtClean="0">
                <a:solidFill>
                  <a:srgbClr val="968C6D"/>
                </a:solidFill>
                <a:latin typeface="Georgia" pitchFamily="18" charset="0"/>
              </a:rPr>
              <a:t>Strong</a:t>
            </a:r>
          </a:p>
        </p:txBody>
      </p:sp>
      <p:sp>
        <p:nvSpPr>
          <p:cNvPr id="282" name="TextBox 281"/>
          <p:cNvSpPr txBox="1"/>
          <p:nvPr/>
        </p:nvSpPr>
        <p:spPr>
          <a:xfrm>
            <a:off x="8985994" y="2193291"/>
            <a:ext cx="546880" cy="258882"/>
          </a:xfrm>
          <a:prstGeom prst="rect">
            <a:avLst/>
          </a:prstGeom>
          <a:noFill/>
        </p:spPr>
        <p:txBody>
          <a:bodyPr wrap="none" lIns="0" tIns="0" rIns="0" bIns="0" rtlCol="0" anchor="ctr">
            <a:noAutofit/>
          </a:bodyPr>
          <a:lstStyle/>
          <a:p>
            <a:pPr algn="ctr">
              <a:spcAft>
                <a:spcPts val="900"/>
              </a:spcAft>
            </a:pPr>
            <a:r>
              <a:rPr lang="en-GB" sz="1000" b="1" dirty="0" smtClean="0">
                <a:solidFill>
                  <a:srgbClr val="968C6D"/>
                </a:solidFill>
                <a:latin typeface="Georgia" pitchFamily="18" charset="0"/>
              </a:rPr>
              <a:t>Average</a:t>
            </a:r>
          </a:p>
        </p:txBody>
      </p:sp>
      <p:sp>
        <p:nvSpPr>
          <p:cNvPr id="285" name="TextBox 284"/>
          <p:cNvSpPr txBox="1"/>
          <p:nvPr/>
        </p:nvSpPr>
        <p:spPr>
          <a:xfrm>
            <a:off x="9526335" y="2193291"/>
            <a:ext cx="546880" cy="258882"/>
          </a:xfrm>
          <a:prstGeom prst="rect">
            <a:avLst/>
          </a:prstGeom>
          <a:noFill/>
        </p:spPr>
        <p:txBody>
          <a:bodyPr wrap="none" lIns="0" tIns="0" rIns="0" bIns="0" rtlCol="0" anchor="ctr">
            <a:noAutofit/>
          </a:bodyPr>
          <a:lstStyle/>
          <a:p>
            <a:pPr algn="ctr">
              <a:spcAft>
                <a:spcPts val="900"/>
              </a:spcAft>
            </a:pPr>
            <a:r>
              <a:rPr lang="en-GB" sz="1000" b="1" dirty="0" smtClean="0">
                <a:solidFill>
                  <a:srgbClr val="968C6D"/>
                </a:solidFill>
                <a:latin typeface="Georgia" pitchFamily="18" charset="0"/>
              </a:rPr>
              <a:t>Weak</a:t>
            </a:r>
          </a:p>
        </p:txBody>
      </p:sp>
    </p:spTree>
    <p:custDataLst>
      <p:tags r:id="rId1"/>
    </p:custDataLst>
    <p:extLst>
      <p:ext uri="{BB962C8B-B14F-4D97-AF65-F5344CB8AC3E}">
        <p14:creationId xmlns:p14="http://schemas.microsoft.com/office/powerpoint/2010/main" val="3868010710"/>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r>
              <a:rPr lang="en-GB" smtClean="0"/>
              <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105</a:t>
            </a:fld>
            <a:endParaRPr lang="en-GB"/>
          </a:p>
        </p:txBody>
      </p:sp>
      <p:grpSp>
        <p:nvGrpSpPr>
          <p:cNvPr id="3" name="Group 56"/>
          <p:cNvGrpSpPr/>
          <p:nvPr/>
        </p:nvGrpSpPr>
        <p:grpSpPr>
          <a:xfrm>
            <a:off x="532125" y="2628503"/>
            <a:ext cx="9639111" cy="3456384"/>
            <a:chOff x="1933814" y="2988543"/>
            <a:chExt cx="6509230" cy="2334074"/>
          </a:xfrm>
        </p:grpSpPr>
        <p:sp>
          <p:nvSpPr>
            <p:cNvPr id="22" name="Line 47"/>
            <p:cNvSpPr>
              <a:spLocks noChangeShapeType="1"/>
            </p:cNvSpPr>
            <p:nvPr/>
          </p:nvSpPr>
          <p:spPr bwMode="blackWhite">
            <a:xfrm flipV="1">
              <a:off x="3495721" y="3468816"/>
              <a:ext cx="1160631" cy="678886"/>
            </a:xfrm>
            <a:prstGeom prst="line">
              <a:avLst/>
            </a:prstGeom>
            <a:noFill/>
            <a:ln w="57150">
              <a:solidFill>
                <a:srgbClr val="968C6D"/>
              </a:solidFill>
              <a:round/>
              <a:headEnd/>
              <a:tailEnd/>
            </a:ln>
          </p:spPr>
          <p:txBody>
            <a:bodyPr wrap="none" lIns="67539" tIns="0" rIns="68921" bIns="0"/>
            <a:lstStyle/>
            <a:p>
              <a:endParaRPr lang="en-GB" sz="1200"/>
            </a:p>
          </p:txBody>
        </p:sp>
        <p:sp>
          <p:nvSpPr>
            <p:cNvPr id="23" name="Line 48"/>
            <p:cNvSpPr>
              <a:spLocks noChangeShapeType="1"/>
            </p:cNvSpPr>
            <p:nvPr/>
          </p:nvSpPr>
          <p:spPr bwMode="blackWhite">
            <a:xfrm>
              <a:off x="4736121" y="3468817"/>
              <a:ext cx="3275824" cy="0"/>
            </a:xfrm>
            <a:prstGeom prst="line">
              <a:avLst/>
            </a:prstGeom>
            <a:noFill/>
            <a:ln w="57150">
              <a:solidFill>
                <a:srgbClr val="968C6D"/>
              </a:solidFill>
              <a:round/>
              <a:headEnd/>
              <a:tailEnd/>
            </a:ln>
          </p:spPr>
          <p:txBody>
            <a:bodyPr wrap="none" lIns="67539" tIns="0" rIns="68921" bIns="0"/>
            <a:lstStyle/>
            <a:p>
              <a:endParaRPr lang="en-GB" sz="1200"/>
            </a:p>
          </p:txBody>
        </p:sp>
        <p:sp>
          <p:nvSpPr>
            <p:cNvPr id="24" name="Line 49"/>
            <p:cNvSpPr>
              <a:spLocks noChangeShapeType="1"/>
            </p:cNvSpPr>
            <p:nvPr/>
          </p:nvSpPr>
          <p:spPr bwMode="blackWhite">
            <a:xfrm>
              <a:off x="4736120" y="4835496"/>
              <a:ext cx="2529989" cy="0"/>
            </a:xfrm>
            <a:prstGeom prst="line">
              <a:avLst/>
            </a:prstGeom>
            <a:noFill/>
            <a:ln w="57150">
              <a:solidFill>
                <a:srgbClr val="968C6D"/>
              </a:solidFill>
              <a:round/>
              <a:headEnd/>
              <a:tailEnd/>
            </a:ln>
          </p:spPr>
          <p:txBody>
            <a:bodyPr wrap="none" lIns="67539" tIns="0" rIns="68921" bIns="0"/>
            <a:lstStyle/>
            <a:p>
              <a:endParaRPr lang="en-GB" sz="1200"/>
            </a:p>
          </p:txBody>
        </p:sp>
        <p:sp>
          <p:nvSpPr>
            <p:cNvPr id="25" name="Line 50"/>
            <p:cNvSpPr>
              <a:spLocks noChangeShapeType="1"/>
            </p:cNvSpPr>
            <p:nvPr/>
          </p:nvSpPr>
          <p:spPr bwMode="blackWhite">
            <a:xfrm>
              <a:off x="3495721" y="4147703"/>
              <a:ext cx="1160631" cy="687792"/>
            </a:xfrm>
            <a:prstGeom prst="line">
              <a:avLst/>
            </a:prstGeom>
            <a:noFill/>
            <a:ln w="57150">
              <a:solidFill>
                <a:srgbClr val="968C6D"/>
              </a:solidFill>
              <a:round/>
              <a:headEnd/>
              <a:tailEnd/>
            </a:ln>
          </p:spPr>
          <p:txBody>
            <a:bodyPr wrap="none" lIns="67539" tIns="0" rIns="68921" bIns="0"/>
            <a:lstStyle/>
            <a:p>
              <a:endParaRPr lang="en-GB" sz="1200"/>
            </a:p>
          </p:txBody>
        </p:sp>
        <p:sp>
          <p:nvSpPr>
            <p:cNvPr id="26" name="Oval 53"/>
            <p:cNvSpPr>
              <a:spLocks noChangeArrowheads="1"/>
            </p:cNvSpPr>
            <p:nvPr/>
          </p:nvSpPr>
          <p:spPr bwMode="blackWhite">
            <a:xfrm>
              <a:off x="4656352" y="4718267"/>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27" name="Oval 54"/>
            <p:cNvSpPr>
              <a:spLocks noChangeArrowheads="1"/>
            </p:cNvSpPr>
            <p:nvPr/>
          </p:nvSpPr>
          <p:spPr bwMode="blackWhite">
            <a:xfrm>
              <a:off x="4656352" y="3348619"/>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28" name="Oval 55"/>
            <p:cNvSpPr>
              <a:spLocks noChangeArrowheads="1"/>
            </p:cNvSpPr>
            <p:nvPr/>
          </p:nvSpPr>
          <p:spPr bwMode="blackWhite">
            <a:xfrm>
              <a:off x="5466667" y="4718267"/>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29" name="Oval 56"/>
            <p:cNvSpPr>
              <a:spLocks noChangeArrowheads="1"/>
            </p:cNvSpPr>
            <p:nvPr/>
          </p:nvSpPr>
          <p:spPr bwMode="blackWhite">
            <a:xfrm>
              <a:off x="5466667" y="3348619"/>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30" name="Oval 57"/>
            <p:cNvSpPr>
              <a:spLocks noChangeArrowheads="1"/>
            </p:cNvSpPr>
            <p:nvPr/>
          </p:nvSpPr>
          <p:spPr bwMode="blackWhite">
            <a:xfrm>
              <a:off x="6276981" y="4718267"/>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31" name="Oval 58"/>
            <p:cNvSpPr>
              <a:spLocks noChangeArrowheads="1"/>
            </p:cNvSpPr>
            <p:nvPr/>
          </p:nvSpPr>
          <p:spPr bwMode="blackWhite">
            <a:xfrm>
              <a:off x="6276981" y="3348619"/>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32" name="Oval 59"/>
            <p:cNvSpPr>
              <a:spLocks noChangeArrowheads="1"/>
            </p:cNvSpPr>
            <p:nvPr/>
          </p:nvSpPr>
          <p:spPr bwMode="blackWhite">
            <a:xfrm>
              <a:off x="7087295" y="4718267"/>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33" name="Oval 60"/>
            <p:cNvSpPr>
              <a:spLocks noChangeArrowheads="1"/>
            </p:cNvSpPr>
            <p:nvPr/>
          </p:nvSpPr>
          <p:spPr bwMode="blackWhite">
            <a:xfrm>
              <a:off x="7087295" y="3348619"/>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34" name="Oval 61"/>
            <p:cNvSpPr>
              <a:spLocks noChangeArrowheads="1"/>
            </p:cNvSpPr>
            <p:nvPr/>
          </p:nvSpPr>
          <p:spPr bwMode="blackWhite">
            <a:xfrm>
              <a:off x="7897610" y="3348619"/>
              <a:ext cx="237535" cy="237535"/>
            </a:xfrm>
            <a:prstGeom prst="ellipse">
              <a:avLst/>
            </a:prstGeom>
            <a:solidFill>
              <a:schemeClr val="bg1"/>
            </a:solidFill>
            <a:ln w="28575">
              <a:solidFill>
                <a:srgbClr val="968C6D"/>
              </a:solidFill>
              <a:round/>
              <a:headEnd/>
              <a:tailEnd/>
            </a:ln>
          </p:spPr>
          <p:txBody>
            <a:bodyPr wrap="none" lIns="67539" tIns="0" rIns="68921" bIns="0" anchor="ctr"/>
            <a:lstStyle/>
            <a:p>
              <a:endParaRPr lang="en-US" sz="1200"/>
            </a:p>
          </p:txBody>
        </p:sp>
        <p:sp>
          <p:nvSpPr>
            <p:cNvPr id="35" name="Text Box 63"/>
            <p:cNvSpPr txBox="1">
              <a:spLocks noChangeArrowheads="1"/>
            </p:cNvSpPr>
            <p:nvPr/>
          </p:nvSpPr>
          <p:spPr bwMode="blackWhite">
            <a:xfrm>
              <a:off x="4365549" y="5025698"/>
              <a:ext cx="835512" cy="296919"/>
            </a:xfrm>
            <a:prstGeom prst="rect">
              <a:avLst/>
            </a:prstGeom>
            <a:noFill/>
            <a:ln w="9525">
              <a:noFill/>
              <a:miter lim="800000"/>
              <a:headEnd/>
              <a:tailEnd/>
            </a:ln>
          </p:spPr>
          <p:txBody>
            <a:bodyPr lIns="0" tIns="0" rIns="0" bIns="0"/>
            <a:lstStyle/>
            <a:p>
              <a:pPr algn="ctr" defTabSz="893199">
                <a:spcBef>
                  <a:spcPct val="0"/>
                </a:spcBef>
                <a:spcAft>
                  <a:spcPct val="0"/>
                </a:spcAft>
              </a:pPr>
              <a:r>
                <a:rPr lang="en-GB" sz="1200">
                  <a:solidFill>
                    <a:srgbClr val="1C1C1C"/>
                  </a:solidFill>
                  <a:latin typeface="+mj-lt"/>
                </a:rPr>
                <a:t>Value</a:t>
              </a:r>
              <a:br>
                <a:rPr lang="en-GB" sz="1200">
                  <a:solidFill>
                    <a:srgbClr val="1C1C1C"/>
                  </a:solidFill>
                  <a:latin typeface="+mj-lt"/>
                </a:rPr>
              </a:br>
              <a:r>
                <a:rPr lang="en-GB" sz="1200">
                  <a:solidFill>
                    <a:srgbClr val="1C1C1C"/>
                  </a:solidFill>
                  <a:latin typeface="+mj-lt"/>
                </a:rPr>
                <a:t>protection</a:t>
              </a:r>
            </a:p>
          </p:txBody>
        </p:sp>
        <p:sp>
          <p:nvSpPr>
            <p:cNvPr id="36" name="Text Box 64"/>
            <p:cNvSpPr txBox="1">
              <a:spLocks noChangeArrowheads="1"/>
            </p:cNvSpPr>
            <p:nvPr/>
          </p:nvSpPr>
          <p:spPr bwMode="blackWhite">
            <a:xfrm>
              <a:off x="5174263" y="5025698"/>
              <a:ext cx="835512" cy="296919"/>
            </a:xfrm>
            <a:prstGeom prst="rect">
              <a:avLst/>
            </a:prstGeom>
            <a:noFill/>
            <a:ln w="9525">
              <a:noFill/>
              <a:miter lim="800000"/>
              <a:headEnd/>
              <a:tailEnd/>
            </a:ln>
          </p:spPr>
          <p:txBody>
            <a:bodyPr lIns="0" tIns="0" rIns="0" bIns="0"/>
            <a:lstStyle/>
            <a:p>
              <a:pPr algn="ctr" defTabSz="893199">
                <a:spcBef>
                  <a:spcPct val="0"/>
                </a:spcBef>
                <a:spcAft>
                  <a:spcPct val="0"/>
                </a:spcAft>
              </a:pPr>
              <a:r>
                <a:rPr lang="en-GB" sz="1200">
                  <a:solidFill>
                    <a:srgbClr val="1C1C1C"/>
                  </a:solidFill>
                  <a:latin typeface="+mj-lt"/>
                </a:rPr>
                <a:t>Plan and</a:t>
              </a:r>
              <a:br>
                <a:rPr lang="en-GB" sz="1200">
                  <a:solidFill>
                    <a:srgbClr val="1C1C1C"/>
                  </a:solidFill>
                  <a:latin typeface="+mj-lt"/>
                </a:rPr>
              </a:br>
              <a:r>
                <a:rPr lang="en-GB" sz="1200">
                  <a:solidFill>
                    <a:srgbClr val="1C1C1C"/>
                  </a:solidFill>
                  <a:latin typeface="+mj-lt"/>
                </a:rPr>
                <a:t>scope</a:t>
              </a:r>
            </a:p>
          </p:txBody>
        </p:sp>
        <p:sp>
          <p:nvSpPr>
            <p:cNvPr id="37" name="Text Box 65"/>
            <p:cNvSpPr txBox="1">
              <a:spLocks noChangeArrowheads="1"/>
            </p:cNvSpPr>
            <p:nvPr/>
          </p:nvSpPr>
          <p:spPr bwMode="blackWhite">
            <a:xfrm>
              <a:off x="5982978" y="5025698"/>
              <a:ext cx="835512" cy="296919"/>
            </a:xfrm>
            <a:prstGeom prst="rect">
              <a:avLst/>
            </a:prstGeom>
            <a:noFill/>
            <a:ln w="9525">
              <a:noFill/>
              <a:miter lim="800000"/>
              <a:headEnd/>
              <a:tailEnd/>
            </a:ln>
          </p:spPr>
          <p:txBody>
            <a:bodyPr lIns="0" tIns="0" rIns="0" bIns="0"/>
            <a:lstStyle/>
            <a:p>
              <a:pPr algn="ctr" defTabSz="893199">
                <a:spcBef>
                  <a:spcPct val="0"/>
                </a:spcBef>
                <a:spcAft>
                  <a:spcPct val="0"/>
                </a:spcAft>
              </a:pPr>
              <a:r>
                <a:rPr lang="en-GB" sz="1200">
                  <a:solidFill>
                    <a:srgbClr val="1C1C1C"/>
                  </a:solidFill>
                  <a:latin typeface="+mj-lt"/>
                </a:rPr>
                <a:t>Execute</a:t>
              </a:r>
            </a:p>
          </p:txBody>
        </p:sp>
        <p:sp>
          <p:nvSpPr>
            <p:cNvPr id="38" name="Text Box 66"/>
            <p:cNvSpPr txBox="1">
              <a:spLocks noChangeArrowheads="1"/>
            </p:cNvSpPr>
            <p:nvPr/>
          </p:nvSpPr>
          <p:spPr bwMode="blackWhite">
            <a:xfrm>
              <a:off x="6791693" y="5025698"/>
              <a:ext cx="835512" cy="296919"/>
            </a:xfrm>
            <a:prstGeom prst="rect">
              <a:avLst/>
            </a:prstGeom>
            <a:noFill/>
            <a:ln w="9525">
              <a:noFill/>
              <a:miter lim="800000"/>
              <a:headEnd/>
              <a:tailEnd/>
            </a:ln>
          </p:spPr>
          <p:txBody>
            <a:bodyPr lIns="0" tIns="0" rIns="0" bIns="0"/>
            <a:lstStyle/>
            <a:p>
              <a:pPr algn="ctr" defTabSz="893199">
                <a:spcBef>
                  <a:spcPct val="0"/>
                </a:spcBef>
                <a:spcAft>
                  <a:spcPct val="0"/>
                </a:spcAft>
              </a:pPr>
              <a:r>
                <a:rPr lang="en-GB" sz="1200">
                  <a:solidFill>
                    <a:srgbClr val="1C1C1C"/>
                  </a:solidFill>
                  <a:latin typeface="+mj-lt"/>
                </a:rPr>
                <a:t>Finalise</a:t>
              </a:r>
            </a:p>
          </p:txBody>
        </p:sp>
        <p:sp>
          <p:nvSpPr>
            <p:cNvPr id="39" name="Text Box 67"/>
            <p:cNvSpPr txBox="1">
              <a:spLocks noChangeArrowheads="1"/>
            </p:cNvSpPr>
            <p:nvPr/>
          </p:nvSpPr>
          <p:spPr bwMode="blackWhite">
            <a:xfrm>
              <a:off x="4367901" y="2988543"/>
              <a:ext cx="835512" cy="296919"/>
            </a:xfrm>
            <a:prstGeom prst="rect">
              <a:avLst/>
            </a:prstGeom>
            <a:noFill/>
            <a:ln w="9525">
              <a:noFill/>
              <a:miter lim="800000"/>
              <a:headEnd/>
              <a:tailEnd/>
            </a:ln>
          </p:spPr>
          <p:txBody>
            <a:bodyPr lIns="0" tIns="0" rIns="0" bIns="0" anchor="b"/>
            <a:lstStyle/>
            <a:p>
              <a:pPr algn="ctr" defTabSz="893199">
                <a:spcBef>
                  <a:spcPct val="0"/>
                </a:spcBef>
                <a:spcAft>
                  <a:spcPct val="0"/>
                </a:spcAft>
              </a:pPr>
              <a:r>
                <a:rPr lang="en-GB" sz="1200">
                  <a:solidFill>
                    <a:srgbClr val="1C1C1C"/>
                  </a:solidFill>
                  <a:latin typeface="+mj-lt"/>
                </a:rPr>
                <a:t>Value </a:t>
              </a:r>
              <a:br>
                <a:rPr lang="en-GB" sz="1200">
                  <a:solidFill>
                    <a:srgbClr val="1C1C1C"/>
                  </a:solidFill>
                  <a:latin typeface="+mj-lt"/>
                </a:rPr>
              </a:br>
              <a:r>
                <a:rPr lang="en-GB" sz="1200">
                  <a:solidFill>
                    <a:srgbClr val="1C1C1C"/>
                  </a:solidFill>
                  <a:latin typeface="+mj-lt"/>
                </a:rPr>
                <a:t>enhancement</a:t>
              </a:r>
            </a:p>
          </p:txBody>
        </p:sp>
        <p:sp>
          <p:nvSpPr>
            <p:cNvPr id="40" name="Text Box 68"/>
            <p:cNvSpPr txBox="1">
              <a:spLocks noChangeArrowheads="1"/>
            </p:cNvSpPr>
            <p:nvPr/>
          </p:nvSpPr>
          <p:spPr bwMode="blackWhite">
            <a:xfrm>
              <a:off x="5177809" y="2988543"/>
              <a:ext cx="835512" cy="296919"/>
            </a:xfrm>
            <a:prstGeom prst="rect">
              <a:avLst/>
            </a:prstGeom>
            <a:noFill/>
            <a:ln w="9525">
              <a:noFill/>
              <a:miter lim="800000"/>
              <a:headEnd/>
              <a:tailEnd/>
            </a:ln>
          </p:spPr>
          <p:txBody>
            <a:bodyPr lIns="0" tIns="0" rIns="0" bIns="0" anchor="b"/>
            <a:lstStyle/>
            <a:p>
              <a:pPr algn="ctr" defTabSz="893199">
                <a:spcBef>
                  <a:spcPct val="0"/>
                </a:spcBef>
                <a:spcAft>
                  <a:spcPct val="0"/>
                </a:spcAft>
              </a:pPr>
              <a:r>
                <a:rPr lang="en-GB" sz="1200">
                  <a:solidFill>
                    <a:srgbClr val="1C1C1C"/>
                  </a:solidFill>
                  <a:latin typeface="+mj-lt"/>
                </a:rPr>
                <a:t>Define</a:t>
              </a:r>
            </a:p>
          </p:txBody>
        </p:sp>
        <p:sp>
          <p:nvSpPr>
            <p:cNvPr id="41" name="Text Box 69"/>
            <p:cNvSpPr txBox="1">
              <a:spLocks noChangeArrowheads="1"/>
            </p:cNvSpPr>
            <p:nvPr/>
          </p:nvSpPr>
          <p:spPr bwMode="blackWhite">
            <a:xfrm>
              <a:off x="5987717" y="2988543"/>
              <a:ext cx="835512" cy="296919"/>
            </a:xfrm>
            <a:prstGeom prst="rect">
              <a:avLst/>
            </a:prstGeom>
            <a:noFill/>
            <a:ln w="9525">
              <a:noFill/>
              <a:miter lim="800000"/>
              <a:headEnd/>
              <a:tailEnd/>
            </a:ln>
          </p:spPr>
          <p:txBody>
            <a:bodyPr lIns="0" tIns="0" rIns="0" bIns="0" anchor="b"/>
            <a:lstStyle/>
            <a:p>
              <a:pPr algn="ctr" defTabSz="893199">
                <a:spcBef>
                  <a:spcPct val="0"/>
                </a:spcBef>
                <a:spcAft>
                  <a:spcPct val="0"/>
                </a:spcAft>
              </a:pPr>
              <a:r>
                <a:rPr lang="en-GB" sz="1200">
                  <a:solidFill>
                    <a:srgbClr val="1C1C1C"/>
                  </a:solidFill>
                  <a:latin typeface="+mj-lt"/>
                </a:rPr>
                <a:t>Assess</a:t>
              </a:r>
            </a:p>
          </p:txBody>
        </p:sp>
        <p:sp>
          <p:nvSpPr>
            <p:cNvPr id="42" name="Text Box 70"/>
            <p:cNvSpPr txBox="1">
              <a:spLocks noChangeArrowheads="1"/>
            </p:cNvSpPr>
            <p:nvPr/>
          </p:nvSpPr>
          <p:spPr bwMode="blackWhite">
            <a:xfrm>
              <a:off x="6797625" y="2988543"/>
              <a:ext cx="835512" cy="296919"/>
            </a:xfrm>
            <a:prstGeom prst="rect">
              <a:avLst/>
            </a:prstGeom>
            <a:noFill/>
            <a:ln w="9525">
              <a:noFill/>
              <a:miter lim="800000"/>
              <a:headEnd/>
              <a:tailEnd/>
            </a:ln>
          </p:spPr>
          <p:txBody>
            <a:bodyPr lIns="0" tIns="0" rIns="0" bIns="0" anchor="b"/>
            <a:lstStyle/>
            <a:p>
              <a:pPr algn="ctr" defTabSz="893199">
                <a:spcBef>
                  <a:spcPct val="0"/>
                </a:spcBef>
                <a:spcAft>
                  <a:spcPct val="0"/>
                </a:spcAft>
              </a:pPr>
              <a:r>
                <a:rPr lang="en-GB" sz="1200">
                  <a:solidFill>
                    <a:srgbClr val="1C1C1C"/>
                  </a:solidFill>
                  <a:latin typeface="+mj-lt"/>
                </a:rPr>
                <a:t>Analyse</a:t>
              </a:r>
            </a:p>
          </p:txBody>
        </p:sp>
        <p:sp>
          <p:nvSpPr>
            <p:cNvPr id="43" name="Text Box 71"/>
            <p:cNvSpPr txBox="1">
              <a:spLocks noChangeArrowheads="1"/>
            </p:cNvSpPr>
            <p:nvPr/>
          </p:nvSpPr>
          <p:spPr bwMode="blackWhite">
            <a:xfrm>
              <a:off x="7607532" y="2988543"/>
              <a:ext cx="835512" cy="296919"/>
            </a:xfrm>
            <a:prstGeom prst="rect">
              <a:avLst/>
            </a:prstGeom>
            <a:noFill/>
            <a:ln w="9525">
              <a:noFill/>
              <a:miter lim="800000"/>
              <a:headEnd/>
              <a:tailEnd/>
            </a:ln>
          </p:spPr>
          <p:txBody>
            <a:bodyPr lIns="0" tIns="0" rIns="0" bIns="0" anchor="b"/>
            <a:lstStyle/>
            <a:p>
              <a:pPr algn="ctr" defTabSz="893199">
                <a:spcBef>
                  <a:spcPct val="0"/>
                </a:spcBef>
                <a:spcAft>
                  <a:spcPct val="0"/>
                </a:spcAft>
              </a:pPr>
              <a:r>
                <a:rPr lang="en-GB" sz="1200">
                  <a:solidFill>
                    <a:srgbClr val="1C1C1C"/>
                  </a:solidFill>
                  <a:latin typeface="+mj-lt"/>
                </a:rPr>
                <a:t>Design</a:t>
              </a:r>
            </a:p>
          </p:txBody>
        </p:sp>
        <p:sp>
          <p:nvSpPr>
            <p:cNvPr id="44" name="Text Box 72"/>
            <p:cNvSpPr txBox="1">
              <a:spLocks noChangeArrowheads="1"/>
            </p:cNvSpPr>
            <p:nvPr/>
          </p:nvSpPr>
          <p:spPr bwMode="blackWhite">
            <a:xfrm>
              <a:off x="1933814" y="4340829"/>
              <a:ext cx="742298" cy="296919"/>
            </a:xfrm>
            <a:prstGeom prst="rect">
              <a:avLst/>
            </a:prstGeom>
            <a:noFill/>
            <a:ln w="9525">
              <a:noFill/>
              <a:miter lim="800000"/>
              <a:headEnd/>
              <a:tailEnd/>
            </a:ln>
          </p:spPr>
          <p:txBody>
            <a:bodyPr wrap="none" lIns="0" tIns="0" rIns="0" bIns="0"/>
            <a:lstStyle/>
            <a:p>
              <a:pPr algn="ctr" defTabSz="893199">
                <a:spcBef>
                  <a:spcPct val="0"/>
                </a:spcBef>
                <a:spcAft>
                  <a:spcPct val="0"/>
                </a:spcAft>
              </a:pPr>
              <a:r>
                <a:rPr lang="en-GB" sz="1200">
                  <a:solidFill>
                    <a:srgbClr val="1C1C1C"/>
                  </a:solidFill>
                  <a:latin typeface="+mj-lt"/>
                </a:rPr>
                <a:t>Understand</a:t>
              </a:r>
              <a:br>
                <a:rPr lang="en-GB" sz="1200">
                  <a:solidFill>
                    <a:srgbClr val="1C1C1C"/>
                  </a:solidFill>
                  <a:latin typeface="+mj-lt"/>
                </a:rPr>
              </a:br>
              <a:r>
                <a:rPr lang="en-GB" sz="1200">
                  <a:solidFill>
                    <a:srgbClr val="1C1C1C"/>
                  </a:solidFill>
                  <a:latin typeface="+mj-lt"/>
                </a:rPr>
                <a:t>the business</a:t>
              </a:r>
            </a:p>
          </p:txBody>
        </p:sp>
        <p:sp>
          <p:nvSpPr>
            <p:cNvPr id="45" name="Text Box 73"/>
            <p:cNvSpPr txBox="1">
              <a:spLocks noChangeArrowheads="1"/>
            </p:cNvSpPr>
            <p:nvPr/>
          </p:nvSpPr>
          <p:spPr bwMode="blackWhite">
            <a:xfrm>
              <a:off x="3150991" y="4340829"/>
              <a:ext cx="742298" cy="296919"/>
            </a:xfrm>
            <a:prstGeom prst="rect">
              <a:avLst/>
            </a:prstGeom>
            <a:noFill/>
            <a:ln w="9525">
              <a:noFill/>
              <a:miter lim="800000"/>
              <a:headEnd/>
              <a:tailEnd/>
            </a:ln>
          </p:spPr>
          <p:txBody>
            <a:bodyPr wrap="none" lIns="0" tIns="0" rIns="0" bIns="0"/>
            <a:lstStyle/>
            <a:p>
              <a:pPr algn="ctr" defTabSz="893199">
                <a:spcBef>
                  <a:spcPct val="0"/>
                </a:spcBef>
                <a:spcAft>
                  <a:spcPct val="0"/>
                </a:spcAft>
              </a:pPr>
              <a:r>
                <a:rPr lang="en-GB" sz="1200">
                  <a:solidFill>
                    <a:srgbClr val="1C1C1C"/>
                  </a:solidFill>
                  <a:latin typeface="+mj-lt"/>
                </a:rPr>
                <a:t>Determine</a:t>
              </a:r>
              <a:br>
                <a:rPr lang="en-GB" sz="1200">
                  <a:solidFill>
                    <a:srgbClr val="1C1C1C"/>
                  </a:solidFill>
                  <a:latin typeface="+mj-lt"/>
                </a:rPr>
              </a:br>
              <a:r>
                <a:rPr lang="en-GB" sz="1200">
                  <a:solidFill>
                    <a:srgbClr val="1C1C1C"/>
                  </a:solidFill>
                  <a:latin typeface="+mj-lt"/>
                </a:rPr>
                <a:t>approach</a:t>
              </a:r>
            </a:p>
          </p:txBody>
        </p:sp>
        <p:sp>
          <p:nvSpPr>
            <p:cNvPr id="46" name="AutoShape 75"/>
            <p:cNvSpPr>
              <a:spLocks noChangeArrowheads="1"/>
            </p:cNvSpPr>
            <p:nvPr/>
          </p:nvSpPr>
          <p:spPr bwMode="blackWhite">
            <a:xfrm rot="5400000">
              <a:off x="5086791" y="3390069"/>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47" name="AutoShape 76"/>
            <p:cNvSpPr>
              <a:spLocks noChangeArrowheads="1"/>
            </p:cNvSpPr>
            <p:nvPr/>
          </p:nvSpPr>
          <p:spPr bwMode="blackWhite">
            <a:xfrm rot="5400000">
              <a:off x="5897105" y="3390069"/>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48" name="AutoShape 77"/>
            <p:cNvSpPr>
              <a:spLocks noChangeArrowheads="1"/>
            </p:cNvSpPr>
            <p:nvPr/>
          </p:nvSpPr>
          <p:spPr bwMode="blackWhite">
            <a:xfrm rot="5400000">
              <a:off x="6707420" y="3390069"/>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49" name="AutoShape 78"/>
            <p:cNvSpPr>
              <a:spLocks noChangeArrowheads="1"/>
            </p:cNvSpPr>
            <p:nvPr/>
          </p:nvSpPr>
          <p:spPr bwMode="blackWhite">
            <a:xfrm rot="5400000">
              <a:off x="7517734" y="3390069"/>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50" name="AutoShape 79"/>
            <p:cNvSpPr>
              <a:spLocks noChangeArrowheads="1"/>
            </p:cNvSpPr>
            <p:nvPr/>
          </p:nvSpPr>
          <p:spPr bwMode="blackWhite">
            <a:xfrm rot="5400000">
              <a:off x="5086791" y="4758232"/>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51" name="AutoShape 80"/>
            <p:cNvSpPr>
              <a:spLocks noChangeArrowheads="1"/>
            </p:cNvSpPr>
            <p:nvPr/>
          </p:nvSpPr>
          <p:spPr bwMode="blackWhite">
            <a:xfrm rot="5400000">
              <a:off x="5897105" y="4758232"/>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52" name="AutoShape 81"/>
            <p:cNvSpPr>
              <a:spLocks noChangeArrowheads="1"/>
            </p:cNvSpPr>
            <p:nvPr/>
          </p:nvSpPr>
          <p:spPr bwMode="blackWhite">
            <a:xfrm rot="5400000">
              <a:off x="6707420" y="4758232"/>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53" name="Line 51"/>
            <p:cNvSpPr>
              <a:spLocks noChangeShapeType="1"/>
            </p:cNvSpPr>
            <p:nvPr/>
          </p:nvSpPr>
          <p:spPr bwMode="blackWhite">
            <a:xfrm>
              <a:off x="2268617" y="4147703"/>
              <a:ext cx="1217799" cy="0"/>
            </a:xfrm>
            <a:prstGeom prst="line">
              <a:avLst/>
            </a:prstGeom>
            <a:noFill/>
            <a:ln w="57150">
              <a:solidFill>
                <a:srgbClr val="968C6D"/>
              </a:solidFill>
              <a:round/>
              <a:headEnd/>
              <a:tailEnd/>
            </a:ln>
          </p:spPr>
          <p:txBody>
            <a:bodyPr wrap="none" lIns="67539" tIns="0" rIns="68921" bIns="0"/>
            <a:lstStyle/>
            <a:p>
              <a:endParaRPr lang="en-GB" sz="1200"/>
            </a:p>
          </p:txBody>
        </p:sp>
        <p:sp>
          <p:nvSpPr>
            <p:cNvPr id="54" name="AutoShape 74"/>
            <p:cNvSpPr>
              <a:spLocks noChangeArrowheads="1"/>
            </p:cNvSpPr>
            <p:nvPr/>
          </p:nvSpPr>
          <p:spPr bwMode="blackWhite">
            <a:xfrm rot="5400000">
              <a:off x="2805301" y="4070440"/>
              <a:ext cx="186972" cy="151560"/>
            </a:xfrm>
            <a:prstGeom prst="triangle">
              <a:avLst>
                <a:gd name="adj" fmla="val 50000"/>
              </a:avLst>
            </a:prstGeom>
            <a:solidFill>
              <a:srgbClr val="968C6D"/>
            </a:solidFill>
            <a:ln w="9525">
              <a:solidFill>
                <a:srgbClr val="968C6D"/>
              </a:solidFill>
              <a:miter lim="800000"/>
              <a:headEnd/>
              <a:tailEnd/>
            </a:ln>
          </p:spPr>
          <p:txBody>
            <a:bodyPr wrap="none" lIns="67539" tIns="0" rIns="68921" bIns="0" anchor="ctr"/>
            <a:lstStyle/>
            <a:p>
              <a:endParaRPr lang="en-US" sz="1200"/>
            </a:p>
          </p:txBody>
        </p:sp>
        <p:sp>
          <p:nvSpPr>
            <p:cNvPr id="55" name="Oval 52"/>
            <p:cNvSpPr>
              <a:spLocks noChangeArrowheads="1"/>
            </p:cNvSpPr>
            <p:nvPr/>
          </p:nvSpPr>
          <p:spPr bwMode="blackWhite">
            <a:xfrm>
              <a:off x="3394681" y="4033443"/>
              <a:ext cx="237535" cy="237535"/>
            </a:xfrm>
            <a:prstGeom prst="ellipse">
              <a:avLst/>
            </a:prstGeom>
            <a:gradFill rotWithShape="1">
              <a:gsLst>
                <a:gs pos="0">
                  <a:schemeClr val="accent1"/>
                </a:gs>
                <a:gs pos="100000">
                  <a:schemeClr val="tx2"/>
                </a:gs>
              </a:gsLst>
              <a:path path="shape">
                <a:fillToRect l="50000" t="50000" r="50000" b="50000"/>
              </a:path>
            </a:gradFill>
            <a:ln w="28575">
              <a:solidFill>
                <a:srgbClr val="968C6D"/>
              </a:solidFill>
              <a:round/>
              <a:headEnd/>
              <a:tailEnd/>
            </a:ln>
          </p:spPr>
          <p:txBody>
            <a:bodyPr wrap="none" lIns="67539" tIns="0" rIns="68921" bIns="0" anchor="ctr"/>
            <a:lstStyle/>
            <a:p>
              <a:endParaRPr lang="en-US" sz="1200"/>
            </a:p>
          </p:txBody>
        </p:sp>
        <p:sp>
          <p:nvSpPr>
            <p:cNvPr id="56" name="Oval 62"/>
            <p:cNvSpPr>
              <a:spLocks noChangeArrowheads="1"/>
            </p:cNvSpPr>
            <p:nvPr/>
          </p:nvSpPr>
          <p:spPr bwMode="blackWhite">
            <a:xfrm>
              <a:off x="2182200" y="4033443"/>
              <a:ext cx="237535" cy="237535"/>
            </a:xfrm>
            <a:prstGeom prst="ellipse">
              <a:avLst/>
            </a:prstGeom>
            <a:gradFill rotWithShape="1">
              <a:gsLst>
                <a:gs pos="0">
                  <a:schemeClr val="accent1"/>
                </a:gs>
                <a:gs pos="100000">
                  <a:schemeClr val="tx2"/>
                </a:gs>
              </a:gsLst>
              <a:path path="shape">
                <a:fillToRect l="50000" t="50000" r="50000" b="50000"/>
              </a:path>
            </a:gradFill>
            <a:ln w="28575">
              <a:solidFill>
                <a:srgbClr val="968C6D"/>
              </a:solidFill>
              <a:round/>
              <a:headEnd/>
              <a:tailEnd/>
            </a:ln>
          </p:spPr>
          <p:txBody>
            <a:bodyPr wrap="none" lIns="67539" tIns="0" rIns="68921" bIns="0" anchor="ctr"/>
            <a:lstStyle/>
            <a:p>
              <a:endParaRPr lang="en-US" sz="1200"/>
            </a:p>
          </p:txBody>
        </p:sp>
      </p:grpSp>
    </p:spTree>
    <p:custDataLst>
      <p:tags r:id="rId1"/>
    </p:custDataLst>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r>
              <a:rPr lang="en-GB" smtClean="0"/>
              <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106</a:t>
            </a:fld>
            <a:endParaRPr lang="en-GB"/>
          </a:p>
        </p:txBody>
      </p:sp>
      <p:sp>
        <p:nvSpPr>
          <p:cNvPr id="108" name="Circular Arrow 107"/>
          <p:cNvSpPr/>
          <p:nvPr/>
        </p:nvSpPr>
        <p:spPr>
          <a:xfrm>
            <a:off x="3740738" y="1196264"/>
            <a:ext cx="2803597" cy="2804024"/>
          </a:xfrm>
          <a:prstGeom prst="circularArrow">
            <a:avLst>
              <a:gd name="adj1" fmla="val 10980"/>
              <a:gd name="adj2" fmla="val 1142322"/>
              <a:gd name="adj3" fmla="val 4500000"/>
              <a:gd name="adj4" fmla="val 10800000"/>
              <a:gd name="adj5" fmla="val 12500"/>
            </a:avLst>
          </a:prstGeom>
          <a:solidFill>
            <a:schemeClr val="tx2"/>
          </a:solidFill>
          <a:effectLst/>
        </p:spPr>
        <p:style>
          <a:lnRef idx="0">
            <a:schemeClr val="lt1">
              <a:hueOff val="0"/>
              <a:satOff val="0"/>
              <a:lumOff val="0"/>
              <a:alphaOff val="0"/>
            </a:schemeClr>
          </a:lnRef>
          <a:fillRef idx="3">
            <a:schemeClr val="accent2">
              <a:hueOff val="0"/>
              <a:satOff val="0"/>
              <a:lumOff val="0"/>
              <a:alphaOff val="0"/>
            </a:schemeClr>
          </a:fillRef>
          <a:effectRef idx="2">
            <a:schemeClr val="accent2">
              <a:hueOff val="0"/>
              <a:satOff val="0"/>
              <a:lumOff val="0"/>
              <a:alphaOff val="0"/>
            </a:schemeClr>
          </a:effectRef>
          <a:fontRef idx="minor">
            <a:schemeClr val="lt1"/>
          </a:fontRef>
        </p:style>
      </p:sp>
      <p:sp>
        <p:nvSpPr>
          <p:cNvPr id="127" name="Rectangle 126"/>
          <p:cNvSpPr/>
          <p:nvPr/>
        </p:nvSpPr>
        <p:spPr>
          <a:xfrm>
            <a:off x="6616870" y="2032112"/>
            <a:ext cx="1682158" cy="112184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8" name="Rectangle 127"/>
          <p:cNvSpPr/>
          <p:nvPr/>
        </p:nvSpPr>
        <p:spPr>
          <a:xfrm>
            <a:off x="6616870" y="2032112"/>
            <a:ext cx="1682158" cy="112184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3970" tIns="13970" rIns="13970" bIns="13970" numCol="1" spcCol="1270" anchor="ctr" anchorCtr="0">
            <a:noAutofit/>
          </a:bodyPr>
          <a:lstStyle/>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p:txBody>
      </p:sp>
      <p:sp>
        <p:nvSpPr>
          <p:cNvPr id="125" name="Rectangle 124"/>
          <p:cNvSpPr/>
          <p:nvPr/>
        </p:nvSpPr>
        <p:spPr>
          <a:xfrm>
            <a:off x="4360425" y="2208601"/>
            <a:ext cx="1557905" cy="77876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6" name="Rectangle 125"/>
          <p:cNvSpPr/>
          <p:nvPr/>
        </p:nvSpPr>
        <p:spPr>
          <a:xfrm>
            <a:off x="4360425" y="2208601"/>
            <a:ext cx="1557905" cy="77876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6510" tIns="16510" rIns="16510" bIns="16510" numCol="1" spcCol="1270" anchor="ctr" anchorCtr="0">
            <a:noAutofit/>
          </a:bodyPr>
          <a:lstStyle/>
          <a:p>
            <a:pPr lvl="0" algn="ctr" defTabSz="1155700">
              <a:lnSpc>
                <a:spcPct val="90000"/>
              </a:lnSpc>
              <a:spcBef>
                <a:spcPct val="0"/>
              </a:spcBef>
              <a:spcAft>
                <a:spcPct val="35000"/>
              </a:spcAft>
            </a:pPr>
            <a:r>
              <a:rPr lang="en-US" b="1" i="1" kern="1200" dirty="0" smtClean="0">
                <a:solidFill>
                  <a:schemeClr val="tx2"/>
                </a:solidFill>
                <a:latin typeface="+mj-lt"/>
              </a:rPr>
              <a:t>Step 1</a:t>
            </a:r>
            <a:br>
              <a:rPr lang="en-US" b="1" i="1" kern="1200" dirty="0" smtClean="0">
                <a:solidFill>
                  <a:schemeClr val="tx2"/>
                </a:solidFill>
                <a:latin typeface="+mj-lt"/>
              </a:rPr>
            </a:br>
            <a:r>
              <a:rPr lang="en-US" b="1" i="1" kern="1200" dirty="0" smtClean="0">
                <a:solidFill>
                  <a:schemeClr val="tx2"/>
                </a:solidFill>
                <a:latin typeface="+mj-lt"/>
              </a:rPr>
              <a:t>Title</a:t>
            </a:r>
            <a:endParaRPr lang="en-US" b="1" i="1" kern="1200" dirty="0">
              <a:solidFill>
                <a:schemeClr val="tx2"/>
              </a:solidFill>
              <a:latin typeface="+mj-lt"/>
            </a:endParaRPr>
          </a:p>
        </p:txBody>
      </p:sp>
      <p:sp>
        <p:nvSpPr>
          <p:cNvPr id="111" name="Shape 110"/>
          <p:cNvSpPr/>
          <p:nvPr/>
        </p:nvSpPr>
        <p:spPr>
          <a:xfrm>
            <a:off x="2962049" y="2807383"/>
            <a:ext cx="2803597" cy="2804024"/>
          </a:xfrm>
          <a:prstGeom prst="leftCircularArrow">
            <a:avLst>
              <a:gd name="adj1" fmla="val 10980"/>
              <a:gd name="adj2" fmla="val 1142322"/>
              <a:gd name="adj3" fmla="val 6300000"/>
              <a:gd name="adj4" fmla="val 18900000"/>
              <a:gd name="adj5" fmla="val 12500"/>
            </a:avLst>
          </a:prstGeom>
          <a:solidFill>
            <a:schemeClr val="accent5"/>
          </a:solidFill>
          <a:effectLst/>
        </p:spPr>
        <p:style>
          <a:lnRef idx="0">
            <a:schemeClr val="lt1">
              <a:hueOff val="0"/>
              <a:satOff val="0"/>
              <a:lumOff val="0"/>
              <a:alphaOff val="0"/>
            </a:schemeClr>
          </a:lnRef>
          <a:fillRef idx="3">
            <a:schemeClr val="accent3">
              <a:hueOff val="0"/>
              <a:satOff val="0"/>
              <a:lumOff val="0"/>
              <a:alphaOff val="0"/>
            </a:schemeClr>
          </a:fillRef>
          <a:effectRef idx="2">
            <a:schemeClr val="accent3">
              <a:hueOff val="0"/>
              <a:satOff val="0"/>
              <a:lumOff val="0"/>
              <a:alphaOff val="0"/>
            </a:schemeClr>
          </a:effectRef>
          <a:fontRef idx="minor">
            <a:schemeClr val="lt1"/>
          </a:fontRef>
        </p:style>
      </p:sp>
      <p:sp>
        <p:nvSpPr>
          <p:cNvPr id="123" name="Rectangle 122"/>
          <p:cNvSpPr/>
          <p:nvPr/>
        </p:nvSpPr>
        <p:spPr>
          <a:xfrm>
            <a:off x="5837654" y="3652551"/>
            <a:ext cx="1682158" cy="112184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4" name="Rectangle 123"/>
          <p:cNvSpPr/>
          <p:nvPr/>
        </p:nvSpPr>
        <p:spPr>
          <a:xfrm>
            <a:off x="5837654" y="3652551"/>
            <a:ext cx="1682158" cy="112184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3970" tIns="13970" rIns="13970" bIns="13970" numCol="1" spcCol="1270" anchor="ctr" anchorCtr="0">
            <a:noAutofit/>
          </a:bodyPr>
          <a:lstStyle/>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p:txBody>
      </p:sp>
      <p:sp>
        <p:nvSpPr>
          <p:cNvPr id="121" name="Rectangle 120"/>
          <p:cNvSpPr/>
          <p:nvPr/>
        </p:nvSpPr>
        <p:spPr>
          <a:xfrm>
            <a:off x="3584895" y="3829041"/>
            <a:ext cx="1557905" cy="77876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2" name="Rectangle 121"/>
          <p:cNvSpPr/>
          <p:nvPr/>
        </p:nvSpPr>
        <p:spPr>
          <a:xfrm>
            <a:off x="3584895" y="3829041"/>
            <a:ext cx="1557905" cy="77876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6510" tIns="16510" rIns="16510" bIns="16510" numCol="1" spcCol="1270" anchor="ctr" anchorCtr="0">
            <a:noAutofit/>
          </a:bodyPr>
          <a:lstStyle/>
          <a:p>
            <a:pPr lvl="0" algn="ctr" defTabSz="1155700">
              <a:lnSpc>
                <a:spcPct val="90000"/>
              </a:lnSpc>
              <a:spcBef>
                <a:spcPct val="0"/>
              </a:spcBef>
              <a:spcAft>
                <a:spcPct val="35000"/>
              </a:spcAft>
            </a:pPr>
            <a:r>
              <a:rPr lang="en-US" b="1" i="1" kern="1200" dirty="0" smtClean="0">
                <a:solidFill>
                  <a:schemeClr val="accent5"/>
                </a:solidFill>
                <a:latin typeface="+mj-lt"/>
              </a:rPr>
              <a:t>Step 2</a:t>
            </a:r>
            <a:br>
              <a:rPr lang="en-US" b="1" i="1" kern="1200" dirty="0" smtClean="0">
                <a:solidFill>
                  <a:schemeClr val="accent5"/>
                </a:solidFill>
                <a:latin typeface="+mj-lt"/>
              </a:rPr>
            </a:br>
            <a:r>
              <a:rPr lang="en-US" b="1" i="1" kern="1200" dirty="0" smtClean="0">
                <a:solidFill>
                  <a:schemeClr val="accent5"/>
                </a:solidFill>
                <a:latin typeface="+mj-lt"/>
              </a:rPr>
              <a:t>Title</a:t>
            </a:r>
            <a:endParaRPr lang="en-US" b="1" i="1" kern="1200" dirty="0">
              <a:solidFill>
                <a:schemeClr val="accent5"/>
              </a:solidFill>
              <a:latin typeface="+mj-lt"/>
            </a:endParaRPr>
          </a:p>
        </p:txBody>
      </p:sp>
      <p:sp>
        <p:nvSpPr>
          <p:cNvPr id="114" name="Block Arc 113"/>
          <p:cNvSpPr/>
          <p:nvPr/>
        </p:nvSpPr>
        <p:spPr>
          <a:xfrm>
            <a:off x="3940280" y="4611302"/>
            <a:ext cx="2408724" cy="2409689"/>
          </a:xfrm>
          <a:prstGeom prst="blockArc">
            <a:avLst>
              <a:gd name="adj1" fmla="val 13500000"/>
              <a:gd name="adj2" fmla="val 10800000"/>
              <a:gd name="adj3" fmla="val 12740"/>
            </a:avLst>
          </a:prstGeom>
          <a:solidFill>
            <a:schemeClr val="accent3"/>
          </a:solidFill>
          <a:effectLst/>
        </p:spPr>
        <p:style>
          <a:lnRef idx="0">
            <a:schemeClr val="lt1">
              <a:hueOff val="0"/>
              <a:satOff val="0"/>
              <a:lumOff val="0"/>
              <a:alphaOff val="0"/>
            </a:schemeClr>
          </a:lnRef>
          <a:fillRef idx="3">
            <a:schemeClr val="accent4">
              <a:hueOff val="0"/>
              <a:satOff val="0"/>
              <a:lumOff val="0"/>
              <a:alphaOff val="0"/>
            </a:schemeClr>
          </a:fillRef>
          <a:effectRef idx="2">
            <a:schemeClr val="accent4">
              <a:hueOff val="0"/>
              <a:satOff val="0"/>
              <a:lumOff val="0"/>
              <a:alphaOff val="0"/>
            </a:schemeClr>
          </a:effectRef>
          <a:fontRef idx="minor">
            <a:schemeClr val="lt1"/>
          </a:fontRef>
        </p:style>
      </p:sp>
      <p:sp>
        <p:nvSpPr>
          <p:cNvPr id="119" name="Rectangle 118"/>
          <p:cNvSpPr/>
          <p:nvPr/>
        </p:nvSpPr>
        <p:spPr>
          <a:xfrm>
            <a:off x="6616870" y="5272408"/>
            <a:ext cx="1682158" cy="1121842"/>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20" name="Rectangle 119"/>
          <p:cNvSpPr/>
          <p:nvPr/>
        </p:nvSpPr>
        <p:spPr>
          <a:xfrm>
            <a:off x="6616870" y="5272408"/>
            <a:ext cx="1682158" cy="1121842"/>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3970" tIns="13970" rIns="13970" bIns="13970" numCol="1" spcCol="1270" anchor="ctr" anchorCtr="0">
            <a:noAutofit/>
          </a:bodyPr>
          <a:lstStyle/>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a:p>
            <a:pPr marL="171450" lvl="1" indent="-171450" algn="l" defTabSz="755650">
              <a:lnSpc>
                <a:spcPct val="90000"/>
              </a:lnSpc>
              <a:spcBef>
                <a:spcPct val="0"/>
              </a:spcBef>
              <a:spcAft>
                <a:spcPct val="15000"/>
              </a:spcAft>
              <a:buChar char="••"/>
            </a:pPr>
            <a:r>
              <a:rPr lang="en-US" sz="1400" kern="1200" dirty="0" smtClean="0">
                <a:latin typeface="+mj-lt"/>
              </a:rPr>
              <a:t>Task description</a:t>
            </a:r>
            <a:endParaRPr lang="en-US" sz="1400" kern="1200" dirty="0">
              <a:latin typeface="+mj-lt"/>
            </a:endParaRPr>
          </a:p>
        </p:txBody>
      </p:sp>
      <p:sp>
        <p:nvSpPr>
          <p:cNvPr id="117" name="Rectangle 116"/>
          <p:cNvSpPr/>
          <p:nvPr/>
        </p:nvSpPr>
        <p:spPr>
          <a:xfrm>
            <a:off x="4364111" y="5451810"/>
            <a:ext cx="1557905" cy="778766"/>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sp>
      <p:sp>
        <p:nvSpPr>
          <p:cNvPr id="118" name="Rectangle 117"/>
          <p:cNvSpPr/>
          <p:nvPr/>
        </p:nvSpPr>
        <p:spPr>
          <a:xfrm>
            <a:off x="4364111" y="5451810"/>
            <a:ext cx="1557905" cy="778766"/>
          </a:xfrm>
          <a:prstGeom prst="rect">
            <a:avLst/>
          </a:prstGeom>
        </p:spPr>
        <p:style>
          <a:lnRef idx="0">
            <a:scrgbClr r="0" g="0" b="0"/>
          </a:lnRef>
          <a:fillRef idx="0">
            <a:scrgbClr r="0" g="0" b="0"/>
          </a:fillRef>
          <a:effectRef idx="0">
            <a:scrgbClr r="0" g="0" b="0"/>
          </a:effectRef>
          <a:fontRef idx="minor">
            <a:schemeClr val="tx1">
              <a:hueOff val="0"/>
              <a:satOff val="0"/>
              <a:lumOff val="0"/>
              <a:alphaOff val="0"/>
            </a:schemeClr>
          </a:fontRef>
        </p:style>
        <p:txBody>
          <a:bodyPr spcFirstLastPara="0" vert="horz" wrap="square" lIns="16510" tIns="16510" rIns="16510" bIns="16510" numCol="1" spcCol="1270" anchor="ctr" anchorCtr="0">
            <a:noAutofit/>
          </a:bodyPr>
          <a:lstStyle/>
          <a:p>
            <a:pPr lvl="0" algn="ctr" defTabSz="1155700">
              <a:lnSpc>
                <a:spcPct val="90000"/>
              </a:lnSpc>
              <a:spcBef>
                <a:spcPct val="0"/>
              </a:spcBef>
              <a:spcAft>
                <a:spcPct val="35000"/>
              </a:spcAft>
            </a:pPr>
            <a:r>
              <a:rPr lang="en-US" b="1" i="1" kern="1200" dirty="0" smtClean="0">
                <a:solidFill>
                  <a:schemeClr val="accent3"/>
                </a:solidFill>
                <a:latin typeface="+mj-lt"/>
              </a:rPr>
              <a:t>Step 3</a:t>
            </a:r>
            <a:br>
              <a:rPr lang="en-US" b="1" i="1" kern="1200" dirty="0" smtClean="0">
                <a:solidFill>
                  <a:schemeClr val="accent3"/>
                </a:solidFill>
                <a:latin typeface="+mj-lt"/>
              </a:rPr>
            </a:br>
            <a:r>
              <a:rPr lang="en-US" b="1" i="1" kern="1200" dirty="0" smtClean="0">
                <a:solidFill>
                  <a:schemeClr val="accent3"/>
                </a:solidFill>
                <a:latin typeface="+mj-lt"/>
              </a:rPr>
              <a:t>Title</a:t>
            </a:r>
            <a:endParaRPr lang="en-US" b="1" i="1" kern="1200" dirty="0">
              <a:solidFill>
                <a:schemeClr val="accent3"/>
              </a:solidFill>
              <a:latin typeface="+mj-lt"/>
            </a:endParaRPr>
          </a:p>
        </p:txBody>
      </p:sp>
    </p:spTree>
    <p:custDataLst>
      <p:tags r:id="rId1"/>
    </p:custDataLst>
    <p:extLst>
      <p:ext uri="{BB962C8B-B14F-4D97-AF65-F5344CB8AC3E}">
        <p14:creationId xmlns:p14="http://schemas.microsoft.com/office/powerpoint/2010/main" val="51999376"/>
      </p:ext>
    </p:extLst>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Process charts</a:t>
            </a:r>
            <a:br>
              <a:rPr lang="en-GB" smtClean="0"/>
            </a:br>
            <a:r>
              <a:rPr lang="en-GB" smtClean="0"/>
              <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107</a:t>
            </a:fld>
            <a:endParaRPr lang="en-GB"/>
          </a:p>
        </p:txBody>
      </p:sp>
      <p:grpSp>
        <p:nvGrpSpPr>
          <p:cNvPr id="3" name="Group 2"/>
          <p:cNvGrpSpPr/>
          <p:nvPr/>
        </p:nvGrpSpPr>
        <p:grpSpPr>
          <a:xfrm>
            <a:off x="533399" y="2534326"/>
            <a:ext cx="9592927" cy="3262535"/>
            <a:chOff x="533399" y="2534326"/>
            <a:chExt cx="9592927" cy="3262535"/>
          </a:xfrm>
        </p:grpSpPr>
        <p:sp>
          <p:nvSpPr>
            <p:cNvPr id="68" name="Parallelogram 67"/>
            <p:cNvSpPr/>
            <p:nvPr/>
          </p:nvSpPr>
          <p:spPr bwMode="ltGray">
            <a:xfrm flipH="1">
              <a:off x="3767394" y="3708623"/>
              <a:ext cx="3163482" cy="1266197"/>
            </a:xfrm>
            <a:prstGeom prst="parallelogram">
              <a:avLst>
                <a:gd name="adj" fmla="val 109748"/>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57" name="Group 56"/>
            <p:cNvGrpSpPr/>
            <p:nvPr/>
          </p:nvGrpSpPr>
          <p:grpSpPr>
            <a:xfrm>
              <a:off x="533399" y="2534326"/>
              <a:ext cx="9592927" cy="3262535"/>
              <a:chOff x="2567721" y="2484438"/>
              <a:chExt cx="7536717" cy="2747039"/>
            </a:xfrm>
          </p:grpSpPr>
          <p:grpSp>
            <p:nvGrpSpPr>
              <p:cNvPr id="58" name="Group 18"/>
              <p:cNvGrpSpPr>
                <a:grpSpLocks/>
              </p:cNvGrpSpPr>
              <p:nvPr/>
            </p:nvGrpSpPr>
            <p:grpSpPr bwMode="auto">
              <a:xfrm>
                <a:off x="2567721" y="3753514"/>
                <a:ext cx="3508375" cy="1477963"/>
                <a:chOff x="2409" y="3486"/>
                <a:chExt cx="2178" cy="931"/>
              </a:xfrm>
              <a:solidFill>
                <a:srgbClr val="99979B">
                  <a:lumMod val="20000"/>
                  <a:lumOff val="80000"/>
                </a:srgbClr>
              </a:solidFill>
            </p:grpSpPr>
            <p:sp>
              <p:nvSpPr>
                <p:cNvPr id="65" name="Freeform 15"/>
                <p:cNvSpPr>
                  <a:spLocks/>
                </p:cNvSpPr>
                <p:nvPr/>
              </p:nvSpPr>
              <p:spPr bwMode="auto">
                <a:xfrm>
                  <a:off x="2409" y="3486"/>
                  <a:ext cx="1837" cy="495"/>
                </a:xfrm>
                <a:custGeom>
                  <a:avLst/>
                  <a:gdLst/>
                  <a:ahLst/>
                  <a:cxnLst>
                    <a:cxn ang="0">
                      <a:pos x="0" y="384"/>
                    </a:cxn>
                    <a:cxn ang="0">
                      <a:pos x="1382" y="384"/>
                    </a:cxn>
                    <a:cxn ang="0">
                      <a:pos x="1719" y="40"/>
                    </a:cxn>
                    <a:cxn ang="0">
                      <a:pos x="1673" y="0"/>
                    </a:cxn>
                    <a:cxn ang="0">
                      <a:pos x="1837" y="0"/>
                    </a:cxn>
                    <a:cxn ang="0">
                      <a:pos x="1837" y="160"/>
                    </a:cxn>
                    <a:cxn ang="0">
                      <a:pos x="1786" y="103"/>
                    </a:cxn>
                    <a:cxn ang="0">
                      <a:pos x="1405" y="494"/>
                    </a:cxn>
                    <a:cxn ang="0">
                      <a:pos x="0" y="495"/>
                    </a:cxn>
                    <a:cxn ang="0">
                      <a:pos x="0" y="384"/>
                    </a:cxn>
                  </a:cxnLst>
                  <a:rect l="0" t="0" r="r" b="b"/>
                  <a:pathLst>
                    <a:path w="1837" h="495">
                      <a:moveTo>
                        <a:pt x="0" y="384"/>
                      </a:moveTo>
                      <a:lnTo>
                        <a:pt x="1382" y="384"/>
                      </a:lnTo>
                      <a:lnTo>
                        <a:pt x="1719" y="40"/>
                      </a:lnTo>
                      <a:lnTo>
                        <a:pt x="1673" y="0"/>
                      </a:lnTo>
                      <a:lnTo>
                        <a:pt x="1837" y="0"/>
                      </a:lnTo>
                      <a:lnTo>
                        <a:pt x="1837" y="160"/>
                      </a:lnTo>
                      <a:lnTo>
                        <a:pt x="1786" y="103"/>
                      </a:lnTo>
                      <a:lnTo>
                        <a:pt x="1405" y="494"/>
                      </a:lnTo>
                      <a:lnTo>
                        <a:pt x="0" y="495"/>
                      </a:lnTo>
                      <a:lnTo>
                        <a:pt x="0" y="384"/>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Aft>
                      <a:spcPts val="400"/>
                    </a:spcAft>
                    <a:buClrTx/>
                    <a:buSzTx/>
                    <a:buFontTx/>
                    <a:buNone/>
                    <a:tabLst/>
                    <a:defRPr/>
                  </a:pPr>
                  <a:endParaRPr kumimoji="0" lang="en-US" sz="1200" i="0" u="none" strike="noStrike" kern="0" cap="none" spc="0" normalizeH="0" baseline="0" noProof="0" dirty="0">
                    <a:ln>
                      <a:noFill/>
                    </a:ln>
                    <a:effectLst/>
                    <a:uLnTx/>
                    <a:uFillTx/>
                    <a:latin typeface="Georgia" pitchFamily="18" charset="0"/>
                    <a:cs typeface="Arial" pitchFamily="34" charset="0"/>
                  </a:endParaRPr>
                </a:p>
              </p:txBody>
            </p:sp>
            <p:sp>
              <p:nvSpPr>
                <p:cNvPr id="66" name="Freeform 16"/>
                <p:cNvSpPr>
                  <a:spLocks/>
                </p:cNvSpPr>
                <p:nvPr/>
              </p:nvSpPr>
              <p:spPr bwMode="auto">
                <a:xfrm>
                  <a:off x="2412" y="3648"/>
                  <a:ext cx="1991" cy="552"/>
                </a:xfrm>
                <a:custGeom>
                  <a:avLst/>
                  <a:gdLst/>
                  <a:ahLst/>
                  <a:cxnLst>
                    <a:cxn ang="0">
                      <a:pos x="0" y="450"/>
                    </a:cxn>
                    <a:cxn ang="0">
                      <a:pos x="1474" y="447"/>
                    </a:cxn>
                    <a:cxn ang="0">
                      <a:pos x="1872" y="40"/>
                    </a:cxn>
                    <a:cxn ang="0">
                      <a:pos x="1833" y="0"/>
                    </a:cxn>
                    <a:cxn ang="0">
                      <a:pos x="1991" y="0"/>
                    </a:cxn>
                    <a:cxn ang="0">
                      <a:pos x="1991" y="160"/>
                    </a:cxn>
                    <a:cxn ang="0">
                      <a:pos x="1940" y="109"/>
                    </a:cxn>
                    <a:cxn ang="0">
                      <a:pos x="1502" y="551"/>
                    </a:cxn>
                    <a:cxn ang="0">
                      <a:pos x="0" y="552"/>
                    </a:cxn>
                    <a:cxn ang="0">
                      <a:pos x="0" y="450"/>
                    </a:cxn>
                  </a:cxnLst>
                  <a:rect l="0" t="0" r="r" b="b"/>
                  <a:pathLst>
                    <a:path w="1991" h="552">
                      <a:moveTo>
                        <a:pt x="0" y="450"/>
                      </a:moveTo>
                      <a:lnTo>
                        <a:pt x="1474" y="447"/>
                      </a:lnTo>
                      <a:lnTo>
                        <a:pt x="1872" y="40"/>
                      </a:lnTo>
                      <a:lnTo>
                        <a:pt x="1833" y="0"/>
                      </a:lnTo>
                      <a:lnTo>
                        <a:pt x="1991" y="0"/>
                      </a:lnTo>
                      <a:lnTo>
                        <a:pt x="1991" y="160"/>
                      </a:lnTo>
                      <a:lnTo>
                        <a:pt x="1940" y="109"/>
                      </a:lnTo>
                      <a:lnTo>
                        <a:pt x="1502" y="551"/>
                      </a:lnTo>
                      <a:lnTo>
                        <a:pt x="0" y="552"/>
                      </a:lnTo>
                      <a:lnTo>
                        <a:pt x="0" y="450"/>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Aft>
                      <a:spcPts val="400"/>
                    </a:spcAft>
                    <a:buClrTx/>
                    <a:buSzTx/>
                    <a:buFontTx/>
                    <a:buNone/>
                    <a:tabLst/>
                    <a:defRPr/>
                  </a:pPr>
                  <a:endParaRPr kumimoji="0" lang="en-US" sz="1200" i="0" u="none" strike="noStrike" kern="0" cap="none" spc="0" normalizeH="0" baseline="0" noProof="0" dirty="0">
                    <a:ln>
                      <a:noFill/>
                    </a:ln>
                    <a:effectLst/>
                    <a:uLnTx/>
                    <a:uFillTx/>
                    <a:latin typeface="Georgia" pitchFamily="18" charset="0"/>
                    <a:cs typeface="Arial" pitchFamily="34" charset="0"/>
                  </a:endParaRPr>
                </a:p>
              </p:txBody>
            </p:sp>
            <p:sp>
              <p:nvSpPr>
                <p:cNvPr id="67" name="Freeform 17"/>
                <p:cNvSpPr>
                  <a:spLocks/>
                </p:cNvSpPr>
                <p:nvPr/>
              </p:nvSpPr>
              <p:spPr bwMode="auto">
                <a:xfrm>
                  <a:off x="2409" y="3816"/>
                  <a:ext cx="2178" cy="601"/>
                </a:xfrm>
                <a:custGeom>
                  <a:avLst/>
                  <a:gdLst/>
                  <a:ahLst/>
                  <a:cxnLst>
                    <a:cxn ang="0">
                      <a:pos x="0" y="486"/>
                    </a:cxn>
                    <a:cxn ang="0">
                      <a:pos x="1575" y="487"/>
                    </a:cxn>
                    <a:cxn ang="0">
                      <a:pos x="2040" y="44"/>
                    </a:cxn>
                    <a:cxn ang="0">
                      <a:pos x="1994" y="0"/>
                    </a:cxn>
                    <a:cxn ang="0">
                      <a:pos x="2178" y="0"/>
                    </a:cxn>
                    <a:cxn ang="0">
                      <a:pos x="2178" y="175"/>
                    </a:cxn>
                    <a:cxn ang="0">
                      <a:pos x="2118" y="119"/>
                    </a:cxn>
                    <a:cxn ang="0">
                      <a:pos x="1607" y="601"/>
                    </a:cxn>
                    <a:cxn ang="0">
                      <a:pos x="0" y="600"/>
                    </a:cxn>
                    <a:cxn ang="0">
                      <a:pos x="0" y="486"/>
                    </a:cxn>
                  </a:cxnLst>
                  <a:rect l="0" t="0" r="r" b="b"/>
                  <a:pathLst>
                    <a:path w="2178" h="601">
                      <a:moveTo>
                        <a:pt x="0" y="486"/>
                      </a:moveTo>
                      <a:lnTo>
                        <a:pt x="1575" y="487"/>
                      </a:lnTo>
                      <a:lnTo>
                        <a:pt x="2040" y="44"/>
                      </a:lnTo>
                      <a:lnTo>
                        <a:pt x="1994" y="0"/>
                      </a:lnTo>
                      <a:lnTo>
                        <a:pt x="2178" y="0"/>
                      </a:lnTo>
                      <a:lnTo>
                        <a:pt x="2178" y="175"/>
                      </a:lnTo>
                      <a:lnTo>
                        <a:pt x="2118" y="119"/>
                      </a:lnTo>
                      <a:lnTo>
                        <a:pt x="1607" y="601"/>
                      </a:lnTo>
                      <a:lnTo>
                        <a:pt x="0" y="600"/>
                      </a:lnTo>
                      <a:lnTo>
                        <a:pt x="0" y="486"/>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Aft>
                      <a:spcPts val="400"/>
                    </a:spcAft>
                    <a:buClrTx/>
                    <a:buSzTx/>
                    <a:buFontTx/>
                    <a:buNone/>
                    <a:tabLst/>
                    <a:defRPr/>
                  </a:pPr>
                  <a:endParaRPr kumimoji="0" lang="en-US" sz="1200" i="0" u="none" strike="noStrike" kern="0" cap="none" spc="0" normalizeH="0" baseline="0" noProof="0" dirty="0">
                    <a:ln>
                      <a:noFill/>
                    </a:ln>
                    <a:effectLst/>
                    <a:uLnTx/>
                    <a:uFillTx/>
                    <a:latin typeface="Georgia" pitchFamily="18" charset="0"/>
                    <a:cs typeface="Arial" pitchFamily="34" charset="0"/>
                  </a:endParaRPr>
                </a:p>
              </p:txBody>
            </p:sp>
          </p:grpSp>
          <p:grpSp>
            <p:nvGrpSpPr>
              <p:cNvPr id="59" name="Group 19"/>
              <p:cNvGrpSpPr>
                <a:grpSpLocks/>
              </p:cNvGrpSpPr>
              <p:nvPr/>
            </p:nvGrpSpPr>
            <p:grpSpPr bwMode="auto">
              <a:xfrm rot="10800000">
                <a:off x="6596063" y="2767013"/>
                <a:ext cx="3508375" cy="1477962"/>
                <a:chOff x="2409" y="3486"/>
                <a:chExt cx="2178" cy="931"/>
              </a:xfrm>
            </p:grpSpPr>
            <p:sp>
              <p:nvSpPr>
                <p:cNvPr id="62" name="Freeform 20"/>
                <p:cNvSpPr>
                  <a:spLocks/>
                </p:cNvSpPr>
                <p:nvPr/>
              </p:nvSpPr>
              <p:spPr bwMode="auto">
                <a:xfrm>
                  <a:off x="2409" y="3486"/>
                  <a:ext cx="1837" cy="495"/>
                </a:xfrm>
                <a:custGeom>
                  <a:avLst/>
                  <a:gdLst/>
                  <a:ahLst/>
                  <a:cxnLst>
                    <a:cxn ang="0">
                      <a:pos x="0" y="384"/>
                    </a:cxn>
                    <a:cxn ang="0">
                      <a:pos x="1382" y="384"/>
                    </a:cxn>
                    <a:cxn ang="0">
                      <a:pos x="1719" y="40"/>
                    </a:cxn>
                    <a:cxn ang="0">
                      <a:pos x="1673" y="0"/>
                    </a:cxn>
                    <a:cxn ang="0">
                      <a:pos x="1837" y="0"/>
                    </a:cxn>
                    <a:cxn ang="0">
                      <a:pos x="1837" y="160"/>
                    </a:cxn>
                    <a:cxn ang="0">
                      <a:pos x="1786" y="103"/>
                    </a:cxn>
                    <a:cxn ang="0">
                      <a:pos x="1405" y="494"/>
                    </a:cxn>
                    <a:cxn ang="0">
                      <a:pos x="0" y="495"/>
                    </a:cxn>
                    <a:cxn ang="0">
                      <a:pos x="0" y="384"/>
                    </a:cxn>
                  </a:cxnLst>
                  <a:rect l="0" t="0" r="r" b="b"/>
                  <a:pathLst>
                    <a:path w="1837" h="495">
                      <a:moveTo>
                        <a:pt x="0" y="384"/>
                      </a:moveTo>
                      <a:lnTo>
                        <a:pt x="1382" y="384"/>
                      </a:lnTo>
                      <a:lnTo>
                        <a:pt x="1719" y="40"/>
                      </a:lnTo>
                      <a:lnTo>
                        <a:pt x="1673" y="0"/>
                      </a:lnTo>
                      <a:lnTo>
                        <a:pt x="1837" y="0"/>
                      </a:lnTo>
                      <a:lnTo>
                        <a:pt x="1837" y="160"/>
                      </a:lnTo>
                      <a:lnTo>
                        <a:pt x="1786" y="103"/>
                      </a:lnTo>
                      <a:lnTo>
                        <a:pt x="1405" y="494"/>
                      </a:lnTo>
                      <a:lnTo>
                        <a:pt x="0" y="495"/>
                      </a:lnTo>
                      <a:lnTo>
                        <a:pt x="0" y="384"/>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Aft>
                      <a:spcPts val="400"/>
                    </a:spcAft>
                    <a:buClrTx/>
                    <a:buSzTx/>
                    <a:buFontTx/>
                    <a:buNone/>
                    <a:tabLst/>
                    <a:defRPr/>
                  </a:pPr>
                  <a:endParaRPr kumimoji="0" lang="en-US" sz="1200" i="0" u="none" strike="noStrike" kern="0" cap="none" spc="0" normalizeH="0" baseline="0" noProof="0" dirty="0">
                    <a:ln>
                      <a:noFill/>
                    </a:ln>
                    <a:effectLst/>
                    <a:uLnTx/>
                    <a:uFillTx/>
                    <a:latin typeface="Georgia" pitchFamily="18" charset="0"/>
                    <a:cs typeface="Arial" pitchFamily="34" charset="0"/>
                  </a:endParaRPr>
                </a:p>
              </p:txBody>
            </p:sp>
            <p:sp>
              <p:nvSpPr>
                <p:cNvPr id="63" name="Freeform 21"/>
                <p:cNvSpPr>
                  <a:spLocks/>
                </p:cNvSpPr>
                <p:nvPr/>
              </p:nvSpPr>
              <p:spPr bwMode="auto">
                <a:xfrm>
                  <a:off x="2412" y="3648"/>
                  <a:ext cx="1991" cy="552"/>
                </a:xfrm>
                <a:custGeom>
                  <a:avLst/>
                  <a:gdLst/>
                  <a:ahLst/>
                  <a:cxnLst>
                    <a:cxn ang="0">
                      <a:pos x="0" y="450"/>
                    </a:cxn>
                    <a:cxn ang="0">
                      <a:pos x="1474" y="447"/>
                    </a:cxn>
                    <a:cxn ang="0">
                      <a:pos x="1872" y="40"/>
                    </a:cxn>
                    <a:cxn ang="0">
                      <a:pos x="1833" y="0"/>
                    </a:cxn>
                    <a:cxn ang="0">
                      <a:pos x="1991" y="0"/>
                    </a:cxn>
                    <a:cxn ang="0">
                      <a:pos x="1991" y="160"/>
                    </a:cxn>
                    <a:cxn ang="0">
                      <a:pos x="1940" y="109"/>
                    </a:cxn>
                    <a:cxn ang="0">
                      <a:pos x="1502" y="551"/>
                    </a:cxn>
                    <a:cxn ang="0">
                      <a:pos x="0" y="552"/>
                    </a:cxn>
                    <a:cxn ang="0">
                      <a:pos x="0" y="450"/>
                    </a:cxn>
                  </a:cxnLst>
                  <a:rect l="0" t="0" r="r" b="b"/>
                  <a:pathLst>
                    <a:path w="1991" h="552">
                      <a:moveTo>
                        <a:pt x="0" y="450"/>
                      </a:moveTo>
                      <a:lnTo>
                        <a:pt x="1474" y="447"/>
                      </a:lnTo>
                      <a:lnTo>
                        <a:pt x="1872" y="40"/>
                      </a:lnTo>
                      <a:lnTo>
                        <a:pt x="1833" y="0"/>
                      </a:lnTo>
                      <a:lnTo>
                        <a:pt x="1991" y="0"/>
                      </a:lnTo>
                      <a:lnTo>
                        <a:pt x="1991" y="160"/>
                      </a:lnTo>
                      <a:lnTo>
                        <a:pt x="1940" y="109"/>
                      </a:lnTo>
                      <a:lnTo>
                        <a:pt x="1502" y="551"/>
                      </a:lnTo>
                      <a:lnTo>
                        <a:pt x="0" y="552"/>
                      </a:lnTo>
                      <a:lnTo>
                        <a:pt x="0" y="450"/>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Aft>
                      <a:spcPts val="400"/>
                    </a:spcAft>
                    <a:buClrTx/>
                    <a:buSzTx/>
                    <a:buFontTx/>
                    <a:buNone/>
                    <a:tabLst/>
                    <a:defRPr/>
                  </a:pPr>
                  <a:endParaRPr kumimoji="0" lang="en-US" sz="1200" i="0" u="none" strike="noStrike" kern="0" cap="none" spc="0" normalizeH="0" baseline="0" noProof="0" dirty="0">
                    <a:ln>
                      <a:noFill/>
                    </a:ln>
                    <a:effectLst/>
                    <a:uLnTx/>
                    <a:uFillTx/>
                    <a:latin typeface="Georgia" pitchFamily="18" charset="0"/>
                    <a:cs typeface="Arial" pitchFamily="34" charset="0"/>
                  </a:endParaRPr>
                </a:p>
              </p:txBody>
            </p:sp>
            <p:sp>
              <p:nvSpPr>
                <p:cNvPr id="64" name="Freeform 22"/>
                <p:cNvSpPr>
                  <a:spLocks/>
                </p:cNvSpPr>
                <p:nvPr/>
              </p:nvSpPr>
              <p:spPr bwMode="auto">
                <a:xfrm>
                  <a:off x="2409" y="3816"/>
                  <a:ext cx="2178" cy="601"/>
                </a:xfrm>
                <a:custGeom>
                  <a:avLst/>
                  <a:gdLst/>
                  <a:ahLst/>
                  <a:cxnLst>
                    <a:cxn ang="0">
                      <a:pos x="0" y="486"/>
                    </a:cxn>
                    <a:cxn ang="0">
                      <a:pos x="1575" y="487"/>
                    </a:cxn>
                    <a:cxn ang="0">
                      <a:pos x="2040" y="44"/>
                    </a:cxn>
                    <a:cxn ang="0">
                      <a:pos x="1994" y="0"/>
                    </a:cxn>
                    <a:cxn ang="0">
                      <a:pos x="2178" y="0"/>
                    </a:cxn>
                    <a:cxn ang="0">
                      <a:pos x="2178" y="175"/>
                    </a:cxn>
                    <a:cxn ang="0">
                      <a:pos x="2118" y="119"/>
                    </a:cxn>
                    <a:cxn ang="0">
                      <a:pos x="1607" y="601"/>
                    </a:cxn>
                    <a:cxn ang="0">
                      <a:pos x="0" y="600"/>
                    </a:cxn>
                    <a:cxn ang="0">
                      <a:pos x="0" y="486"/>
                    </a:cxn>
                  </a:cxnLst>
                  <a:rect l="0" t="0" r="r" b="b"/>
                  <a:pathLst>
                    <a:path w="2178" h="601">
                      <a:moveTo>
                        <a:pt x="0" y="486"/>
                      </a:moveTo>
                      <a:lnTo>
                        <a:pt x="1575" y="487"/>
                      </a:lnTo>
                      <a:lnTo>
                        <a:pt x="2040" y="44"/>
                      </a:lnTo>
                      <a:lnTo>
                        <a:pt x="1994" y="0"/>
                      </a:lnTo>
                      <a:lnTo>
                        <a:pt x="2178" y="0"/>
                      </a:lnTo>
                      <a:lnTo>
                        <a:pt x="2178" y="175"/>
                      </a:lnTo>
                      <a:lnTo>
                        <a:pt x="2118" y="119"/>
                      </a:lnTo>
                      <a:lnTo>
                        <a:pt x="1607" y="601"/>
                      </a:lnTo>
                      <a:lnTo>
                        <a:pt x="0" y="600"/>
                      </a:lnTo>
                      <a:lnTo>
                        <a:pt x="0" y="486"/>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Aft>
                      <a:spcPts val="400"/>
                    </a:spcAft>
                    <a:buClrTx/>
                    <a:buSzTx/>
                    <a:buFontTx/>
                    <a:buNone/>
                    <a:tabLst/>
                    <a:defRPr/>
                  </a:pPr>
                  <a:endParaRPr kumimoji="0" lang="en-US" sz="1200" i="0" u="none" strike="noStrike" kern="0" cap="none" spc="0" normalizeH="0" baseline="0" noProof="0" dirty="0">
                    <a:ln>
                      <a:noFill/>
                    </a:ln>
                    <a:effectLst/>
                    <a:uLnTx/>
                    <a:uFillTx/>
                    <a:latin typeface="Georgia" pitchFamily="18" charset="0"/>
                    <a:cs typeface="Arial" pitchFamily="34" charset="0"/>
                  </a:endParaRPr>
                </a:p>
              </p:txBody>
            </p:sp>
          </p:grpSp>
          <p:sp>
            <p:nvSpPr>
              <p:cNvPr id="60" name="Text Box 11"/>
              <p:cNvSpPr txBox="1">
                <a:spLocks noChangeArrowheads="1"/>
              </p:cNvSpPr>
              <p:nvPr/>
            </p:nvSpPr>
            <p:spPr bwMode="auto">
              <a:xfrm>
                <a:off x="2567721" y="4075113"/>
                <a:ext cx="2127250" cy="155488"/>
              </a:xfrm>
              <a:prstGeom prst="rect">
                <a:avLst/>
              </a:prstGeom>
              <a:noFill/>
              <a:ln w="9525" algn="ctr">
                <a:noFill/>
                <a:miter lim="800000"/>
                <a:headEnd/>
                <a:tailEnd/>
              </a:ln>
              <a:effectLst/>
            </p:spPr>
            <p:txBody>
              <a:bodyPr lIns="0" tIns="0" rIns="0" bIns="0">
                <a:spAutoFit/>
              </a:bodyPr>
              <a:lstStyle/>
              <a:p>
                <a:pPr marL="184150" marR="0" lvl="0" indent="-184150" defTabSz="995363" eaLnBrk="1" fontAlgn="auto" latinLnBrk="0" hangingPunct="1">
                  <a:lnSpc>
                    <a:spcPct val="100000"/>
                  </a:lnSpc>
                  <a:spcAft>
                    <a:spcPts val="400"/>
                  </a:spcAft>
                  <a:buClrTx/>
                  <a:buSzTx/>
                  <a:buFont typeface="EYInterstate" pitchFamily="2" charset="0"/>
                  <a:buNone/>
                  <a:tabLst/>
                  <a:defRPr/>
                </a:pPr>
                <a:r>
                  <a:rPr kumimoji="0" lang="en-GB" sz="1200" b="1" i="1" u="none" strike="noStrike" kern="0" cap="none" spc="0" normalizeH="0" baseline="0" noProof="0" dirty="0">
                    <a:ln>
                      <a:noFill/>
                    </a:ln>
                    <a:effectLst/>
                    <a:uLnTx/>
                    <a:uFillTx/>
                    <a:latin typeface="Georgia" pitchFamily="18" charset="0"/>
                    <a:cs typeface="Arial" pitchFamily="34" charset="0"/>
                  </a:rPr>
                  <a:t>Text</a:t>
                </a:r>
              </a:p>
            </p:txBody>
          </p:sp>
          <p:sp>
            <p:nvSpPr>
              <p:cNvPr id="61" name="Text Box 11"/>
              <p:cNvSpPr txBox="1">
                <a:spLocks noChangeArrowheads="1"/>
              </p:cNvSpPr>
              <p:nvPr/>
            </p:nvSpPr>
            <p:spPr bwMode="auto">
              <a:xfrm>
                <a:off x="7975600" y="2484438"/>
                <a:ext cx="2127250" cy="155488"/>
              </a:xfrm>
              <a:prstGeom prst="rect">
                <a:avLst/>
              </a:prstGeom>
              <a:noFill/>
              <a:ln w="9525" algn="ctr">
                <a:noFill/>
                <a:miter lim="800000"/>
                <a:headEnd/>
                <a:tailEnd/>
              </a:ln>
              <a:effectLst/>
            </p:spPr>
            <p:txBody>
              <a:bodyPr lIns="0" tIns="0" rIns="0" bIns="0">
                <a:spAutoFit/>
              </a:bodyPr>
              <a:lstStyle/>
              <a:p>
                <a:pPr marL="184150" marR="0" lvl="0" indent="-184150" algn="r" defTabSz="995363" eaLnBrk="1" fontAlgn="auto" latinLnBrk="0" hangingPunct="1">
                  <a:lnSpc>
                    <a:spcPct val="100000"/>
                  </a:lnSpc>
                  <a:spcAft>
                    <a:spcPts val="400"/>
                  </a:spcAft>
                  <a:buClrTx/>
                  <a:buSzTx/>
                  <a:buFont typeface="EYInterstate" pitchFamily="2" charset="0"/>
                  <a:buNone/>
                  <a:tabLst/>
                  <a:defRPr/>
                </a:pPr>
                <a:r>
                  <a:rPr kumimoji="0" lang="en-GB" sz="1200" b="1" i="1" u="none" strike="noStrike" kern="0" cap="none" spc="0" normalizeH="0" baseline="0" noProof="0" dirty="0">
                    <a:ln>
                      <a:noFill/>
                    </a:ln>
                    <a:effectLst/>
                    <a:uLnTx/>
                    <a:uFillTx/>
                    <a:latin typeface="Georgia" pitchFamily="18" charset="0"/>
                    <a:cs typeface="Arial" pitchFamily="34" charset="0"/>
                  </a:rPr>
                  <a:t>Text</a:t>
                </a:r>
              </a:p>
            </p:txBody>
          </p:sp>
        </p:grpSp>
      </p:grpSp>
    </p:spTree>
    <p:custDataLst>
      <p:tags r:id="rId1"/>
    </p:custDataLst>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 name="AutoShape 4"/>
          <p:cNvSpPr>
            <a:spLocks noChangeArrowheads="1"/>
          </p:cNvSpPr>
          <p:nvPr/>
        </p:nvSpPr>
        <p:spPr bwMode="auto">
          <a:xfrm rot="16200000" flipV="1">
            <a:off x="6089037" y="3984584"/>
            <a:ext cx="1368151" cy="546305"/>
          </a:xfrm>
          <a:prstGeom prst="upArrow">
            <a:avLst>
              <a:gd name="adj1" fmla="val 45825"/>
              <a:gd name="adj2" fmla="val 62102"/>
            </a:avLst>
          </a:prstGeom>
          <a:solidFill>
            <a:schemeClr val="tx2"/>
          </a:solidFill>
          <a:ln w="6350">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latin typeface="+mj-lt"/>
            </a:endParaRPr>
          </a:p>
        </p:txBody>
      </p:sp>
      <p:sp>
        <p:nvSpPr>
          <p:cNvPr id="23" name="Oval 22"/>
          <p:cNvSpPr/>
          <p:nvPr/>
        </p:nvSpPr>
        <p:spPr bwMode="gray">
          <a:xfrm>
            <a:off x="6286545" y="3809989"/>
            <a:ext cx="289059" cy="895494"/>
          </a:xfrm>
          <a:prstGeom prst="ellipse">
            <a:avLst/>
          </a:prstGeom>
          <a:solidFill>
            <a:schemeClr val="bg2"/>
          </a:solidFill>
          <a:ln w="9525">
            <a:noFill/>
            <a:round/>
            <a:headEnd/>
            <a:tailEnd/>
          </a:ln>
        </p:spPr>
        <p:txBody>
          <a:bodyPr rtlCol="0" anchor="ctr"/>
          <a:lstStyle/>
          <a:p>
            <a:pPr algn="ctr"/>
            <a:endParaRPr lang="en-GB"/>
          </a:p>
        </p:txBody>
      </p:sp>
      <p:sp>
        <p:nvSpPr>
          <p:cNvPr id="2" name="Title 1"/>
          <p:cNvSpPr>
            <a:spLocks noGrp="1"/>
          </p:cNvSpPr>
          <p:nvPr>
            <p:ph type="title"/>
          </p:nvPr>
        </p:nvSpPr>
        <p:spPr/>
        <p:txBody>
          <a:bodyPr/>
          <a:lstStyle/>
          <a:p>
            <a:r>
              <a:rPr lang="en-GB" dirty="0" smtClean="0"/>
              <a:t>Process charts</a:t>
            </a:r>
            <a:br>
              <a:rPr lang="en-GB" dirty="0" smtClean="0"/>
            </a:br>
            <a:r>
              <a:rPr lang="en-GB" b="0" i="0" dirty="0" smtClean="0"/>
              <a:t>Funnel</a:t>
            </a:r>
            <a:r>
              <a:rPr lang="en-GB" dirty="0" smtClean="0"/>
              <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108</a:t>
            </a:fld>
            <a:endParaRPr lang="en-GB"/>
          </a:p>
        </p:txBody>
      </p:sp>
      <p:sp>
        <p:nvSpPr>
          <p:cNvPr id="320" name="Freeform 6"/>
          <p:cNvSpPr>
            <a:spLocks/>
          </p:cNvSpPr>
          <p:nvPr/>
        </p:nvSpPr>
        <p:spPr bwMode="auto">
          <a:xfrm>
            <a:off x="2754412" y="2124272"/>
            <a:ext cx="3756537" cy="4226988"/>
          </a:xfrm>
          <a:custGeom>
            <a:avLst/>
            <a:gdLst>
              <a:gd name="connsiteX0" fmla="*/ 0 w 9995"/>
              <a:gd name="connsiteY0" fmla="*/ 9773 h 9773"/>
              <a:gd name="connsiteX1" fmla="*/ 4325 w 9995"/>
              <a:gd name="connsiteY1" fmla="*/ 6957 h 9773"/>
              <a:gd name="connsiteX2" fmla="*/ 8898 w 9995"/>
              <a:gd name="connsiteY2" fmla="*/ 6957 h 9773"/>
              <a:gd name="connsiteX3" fmla="*/ 9995 w 9995"/>
              <a:gd name="connsiteY3" fmla="*/ 4621 h 9773"/>
              <a:gd name="connsiteX4" fmla="*/ 8898 w 9995"/>
              <a:gd name="connsiteY4" fmla="*/ 2254 h 9773"/>
              <a:gd name="connsiteX5" fmla="*/ 3814 w 9995"/>
              <a:gd name="connsiteY5" fmla="*/ 2254 h 9773"/>
              <a:gd name="connsiteX6" fmla="*/ 247 w 9995"/>
              <a:gd name="connsiteY6" fmla="*/ 0 h 9773"/>
              <a:gd name="connsiteX0" fmla="*/ 0 w 10000"/>
              <a:gd name="connsiteY0" fmla="*/ 10841 h 10841"/>
              <a:gd name="connsiteX1" fmla="*/ 4327 w 10000"/>
              <a:gd name="connsiteY1" fmla="*/ 7960 h 10841"/>
              <a:gd name="connsiteX2" fmla="*/ 8902 w 10000"/>
              <a:gd name="connsiteY2" fmla="*/ 7960 h 10841"/>
              <a:gd name="connsiteX3" fmla="*/ 10000 w 10000"/>
              <a:gd name="connsiteY3" fmla="*/ 5569 h 10841"/>
              <a:gd name="connsiteX4" fmla="*/ 8902 w 10000"/>
              <a:gd name="connsiteY4" fmla="*/ 3147 h 10841"/>
              <a:gd name="connsiteX5" fmla="*/ 3816 w 10000"/>
              <a:gd name="connsiteY5" fmla="*/ 3147 h 10841"/>
              <a:gd name="connsiteX6" fmla="*/ 2 w 10000"/>
              <a:gd name="connsiteY6" fmla="*/ 0 h 10841"/>
              <a:gd name="connsiteX0" fmla="*/ 0 w 10000"/>
              <a:gd name="connsiteY0" fmla="*/ 10841 h 10841"/>
              <a:gd name="connsiteX1" fmla="*/ 4327 w 10000"/>
              <a:gd name="connsiteY1" fmla="*/ 7960 h 10841"/>
              <a:gd name="connsiteX2" fmla="*/ 8902 w 10000"/>
              <a:gd name="connsiteY2" fmla="*/ 7960 h 10841"/>
              <a:gd name="connsiteX3" fmla="*/ 10000 w 10000"/>
              <a:gd name="connsiteY3" fmla="*/ 5569 h 10841"/>
              <a:gd name="connsiteX4" fmla="*/ 8902 w 10000"/>
              <a:gd name="connsiteY4" fmla="*/ 3147 h 10841"/>
              <a:gd name="connsiteX5" fmla="*/ 4396 w 10000"/>
              <a:gd name="connsiteY5" fmla="*/ 3024 h 10841"/>
              <a:gd name="connsiteX6" fmla="*/ 2 w 10000"/>
              <a:gd name="connsiteY6" fmla="*/ 0 h 10841"/>
              <a:gd name="connsiteX0" fmla="*/ 0 w 10000"/>
              <a:gd name="connsiteY0" fmla="*/ 10718 h 10718"/>
              <a:gd name="connsiteX1" fmla="*/ 4327 w 10000"/>
              <a:gd name="connsiteY1" fmla="*/ 7837 h 10718"/>
              <a:gd name="connsiteX2" fmla="*/ 8902 w 10000"/>
              <a:gd name="connsiteY2" fmla="*/ 7837 h 10718"/>
              <a:gd name="connsiteX3" fmla="*/ 10000 w 10000"/>
              <a:gd name="connsiteY3" fmla="*/ 5446 h 10718"/>
              <a:gd name="connsiteX4" fmla="*/ 8902 w 10000"/>
              <a:gd name="connsiteY4" fmla="*/ 3024 h 10718"/>
              <a:gd name="connsiteX5" fmla="*/ 4396 w 10000"/>
              <a:gd name="connsiteY5" fmla="*/ 2901 h 10718"/>
              <a:gd name="connsiteX6" fmla="*/ 47 w 10000"/>
              <a:gd name="connsiteY6" fmla="*/ 0 h 10718"/>
              <a:gd name="connsiteX0" fmla="*/ 0 w 10000"/>
              <a:gd name="connsiteY0" fmla="*/ 10718 h 10718"/>
              <a:gd name="connsiteX1" fmla="*/ 4327 w 10000"/>
              <a:gd name="connsiteY1" fmla="*/ 7837 h 10718"/>
              <a:gd name="connsiteX2" fmla="*/ 8902 w 10000"/>
              <a:gd name="connsiteY2" fmla="*/ 7837 h 10718"/>
              <a:gd name="connsiteX3" fmla="*/ 10000 w 10000"/>
              <a:gd name="connsiteY3" fmla="*/ 5446 h 10718"/>
              <a:gd name="connsiteX4" fmla="*/ 8902 w 10000"/>
              <a:gd name="connsiteY4" fmla="*/ 3024 h 10718"/>
              <a:gd name="connsiteX5" fmla="*/ 4374 w 10000"/>
              <a:gd name="connsiteY5" fmla="*/ 2880 h 10718"/>
              <a:gd name="connsiteX6" fmla="*/ 47 w 10000"/>
              <a:gd name="connsiteY6" fmla="*/ 0 h 10718"/>
              <a:gd name="connsiteX0" fmla="*/ 0 w 10245"/>
              <a:gd name="connsiteY0" fmla="*/ 10718 h 10718"/>
              <a:gd name="connsiteX1" fmla="*/ 4327 w 10245"/>
              <a:gd name="connsiteY1" fmla="*/ 7837 h 10718"/>
              <a:gd name="connsiteX2" fmla="*/ 8902 w 10245"/>
              <a:gd name="connsiteY2" fmla="*/ 7837 h 10718"/>
              <a:gd name="connsiteX3" fmla="*/ 10000 w 10245"/>
              <a:gd name="connsiteY3" fmla="*/ 5446 h 10718"/>
              <a:gd name="connsiteX4" fmla="*/ 9705 w 10245"/>
              <a:gd name="connsiteY4" fmla="*/ 3701 h 10718"/>
              <a:gd name="connsiteX5" fmla="*/ 4374 w 10245"/>
              <a:gd name="connsiteY5" fmla="*/ 2880 h 10718"/>
              <a:gd name="connsiteX6" fmla="*/ 47 w 10245"/>
              <a:gd name="connsiteY6" fmla="*/ 0 h 10718"/>
              <a:gd name="connsiteX0" fmla="*/ 0 w 10203"/>
              <a:gd name="connsiteY0" fmla="*/ 10718 h 10718"/>
              <a:gd name="connsiteX1" fmla="*/ 4327 w 10203"/>
              <a:gd name="connsiteY1" fmla="*/ 7837 h 10718"/>
              <a:gd name="connsiteX2" fmla="*/ 9660 w 10203"/>
              <a:gd name="connsiteY2" fmla="*/ 7037 h 10718"/>
              <a:gd name="connsiteX3" fmla="*/ 10000 w 10203"/>
              <a:gd name="connsiteY3" fmla="*/ 5446 h 10718"/>
              <a:gd name="connsiteX4" fmla="*/ 9705 w 10203"/>
              <a:gd name="connsiteY4" fmla="*/ 3701 h 10718"/>
              <a:gd name="connsiteX5" fmla="*/ 4374 w 10203"/>
              <a:gd name="connsiteY5" fmla="*/ 2880 h 10718"/>
              <a:gd name="connsiteX6" fmla="*/ 47 w 10203"/>
              <a:gd name="connsiteY6" fmla="*/ 0 h 10718"/>
              <a:gd name="connsiteX0" fmla="*/ 0 w 10349"/>
              <a:gd name="connsiteY0" fmla="*/ 10718 h 10718"/>
              <a:gd name="connsiteX1" fmla="*/ 4327 w 10349"/>
              <a:gd name="connsiteY1" fmla="*/ 7837 h 10718"/>
              <a:gd name="connsiteX2" fmla="*/ 9660 w 10349"/>
              <a:gd name="connsiteY2" fmla="*/ 7037 h 10718"/>
              <a:gd name="connsiteX3" fmla="*/ 9705 w 10349"/>
              <a:gd name="connsiteY3" fmla="*/ 3701 h 10718"/>
              <a:gd name="connsiteX4" fmla="*/ 4374 w 10349"/>
              <a:gd name="connsiteY4" fmla="*/ 2880 h 10718"/>
              <a:gd name="connsiteX5" fmla="*/ 47 w 10349"/>
              <a:gd name="connsiteY5" fmla="*/ 0 h 10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349" h="10718">
                <a:moveTo>
                  <a:pt x="0" y="10718"/>
                </a:moveTo>
                <a:lnTo>
                  <a:pt x="4327" y="7837"/>
                </a:lnTo>
                <a:lnTo>
                  <a:pt x="9660" y="7037"/>
                </a:lnTo>
                <a:cubicBezTo>
                  <a:pt x="10556" y="6348"/>
                  <a:pt x="10586" y="4394"/>
                  <a:pt x="9705" y="3701"/>
                </a:cubicBezTo>
                <a:lnTo>
                  <a:pt x="4374" y="2880"/>
                </a:lnTo>
                <a:lnTo>
                  <a:pt x="47" y="0"/>
                </a:lnTo>
              </a:path>
            </a:pathLst>
          </a:custGeom>
          <a:noFill/>
          <a:ln w="12700" cap="flat" cmpd="sng">
            <a:solidFill>
              <a:srgbClr val="968C6D"/>
            </a:solidFill>
            <a:prstDash val="solid"/>
            <a:round/>
            <a:headEnd type="none" w="sm" len="sm"/>
            <a:tailEnd type="none" w="sm" len="sm"/>
          </a:ln>
          <a:effectLst/>
        </p:spPr>
        <p:txBody>
          <a:bodyPr wrap="square" lIns="126000" tIns="46800" rIns="90000" bIns="46800" anchor="ctr">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ysClr val="windowText" lastClr="000000"/>
              </a:solidFill>
              <a:effectLst/>
              <a:uLnTx/>
              <a:uFillTx/>
              <a:latin typeface="+mj-lt"/>
            </a:endParaRPr>
          </a:p>
        </p:txBody>
      </p:sp>
      <p:grpSp>
        <p:nvGrpSpPr>
          <p:cNvPr id="5" name="Group 4"/>
          <p:cNvGrpSpPr/>
          <p:nvPr/>
        </p:nvGrpSpPr>
        <p:grpSpPr>
          <a:xfrm>
            <a:off x="7588522" y="2923477"/>
            <a:ext cx="2582714" cy="3385093"/>
            <a:chOff x="7340543" y="3313633"/>
            <a:chExt cx="2582714" cy="3385093"/>
          </a:xfrm>
        </p:grpSpPr>
        <p:sp>
          <p:nvSpPr>
            <p:cNvPr id="324" name="Rectangle 10"/>
            <p:cNvSpPr>
              <a:spLocks noChangeArrowheads="1"/>
            </p:cNvSpPr>
            <p:nvPr/>
          </p:nvSpPr>
          <p:spPr bwMode="auto">
            <a:xfrm>
              <a:off x="7340543" y="3313633"/>
              <a:ext cx="2582713" cy="1835150"/>
            </a:xfrm>
            <a:prstGeom prst="rect">
              <a:avLst/>
            </a:prstGeom>
            <a:solidFill>
              <a:srgbClr val="FFFFFF"/>
            </a:solidFill>
            <a:ln w="6350">
              <a:noFill/>
              <a:miter lim="800000"/>
              <a:headEnd/>
              <a:tailEnd/>
            </a:ln>
          </p:spPr>
          <p:txBody>
            <a:bodyPr lIns="54000" tIns="90000" rIns="90000" bIns="90000"/>
            <a:lstStyle/>
            <a:p>
              <a:pPr marR="0" lvl="0" defTabSz="762000" eaLnBrk="0" fontAlgn="auto" latinLnBrk="0" hangingPunct="0">
                <a:lnSpc>
                  <a:spcPct val="100000"/>
                </a:lnSpc>
                <a:spcBef>
                  <a:spcPct val="40000"/>
                </a:spcBef>
                <a:spcAft>
                  <a:spcPts val="0"/>
                </a:spcAft>
                <a:buClr>
                  <a:schemeClr val="tx2"/>
                </a:buClr>
                <a:buSzPct val="85000"/>
                <a:tabLst>
                  <a:tab pos="1590675" algn="l"/>
                  <a:tab pos="2047875" algn="r"/>
                </a:tabLst>
                <a:defRPr/>
              </a:pPr>
              <a:r>
                <a:rPr kumimoji="0" lang="en-GB" sz="1200" b="1" i="0" u="none" strike="noStrike" kern="0" cap="none" spc="0" normalizeH="0" baseline="0" noProof="0" dirty="0" smtClean="0">
                  <a:ln>
                    <a:noFill/>
                  </a:ln>
                  <a:solidFill>
                    <a:schemeClr val="accent1"/>
                  </a:solidFill>
                  <a:effectLst/>
                  <a:uLnTx/>
                  <a:uFillTx/>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900" kern="0" dirty="0" smtClean="0">
                  <a:solidFill>
                    <a:sysClr val="windowText" lastClr="000000"/>
                  </a:solidFill>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kumimoji="0" lang="en-GB" sz="900" b="0" i="0" u="none" strike="noStrike" kern="0" cap="none" spc="0" normalizeH="0" baseline="0" noProof="0" dirty="0" smtClean="0">
                  <a:ln>
                    <a:noFill/>
                  </a:ln>
                  <a:solidFill>
                    <a:sysClr val="windowText" lastClr="000000"/>
                  </a:solidFill>
                  <a:effectLst/>
                  <a:uLnTx/>
                  <a:uFillTx/>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900" kern="0" dirty="0" smtClean="0">
                  <a:solidFill>
                    <a:sysClr val="windowText" lastClr="000000"/>
                  </a:solidFill>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kumimoji="0" lang="en-GB" sz="900" b="0" i="0" u="none" strike="noStrike" kern="0" cap="none" spc="0" normalizeH="0" baseline="0" noProof="0" dirty="0" smtClean="0">
                  <a:ln>
                    <a:noFill/>
                  </a:ln>
                  <a:solidFill>
                    <a:sysClr val="windowText" lastClr="000000"/>
                  </a:solidFill>
                  <a:effectLst/>
                  <a:uLnTx/>
                  <a:uFillTx/>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900" kern="0" dirty="0" smtClean="0">
                  <a:solidFill>
                    <a:sysClr val="windowText" lastClr="000000"/>
                  </a:solidFill>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kumimoji="0" lang="en-GB" sz="900" b="0" i="0" u="none" strike="noStrike" kern="0" cap="none" spc="0" normalizeH="0" baseline="0" noProof="0" dirty="0" smtClean="0">
                  <a:ln>
                    <a:noFill/>
                  </a:ln>
                  <a:solidFill>
                    <a:sysClr val="windowText" lastClr="000000"/>
                  </a:solidFill>
                  <a:effectLst/>
                  <a:uLnTx/>
                  <a:uFillTx/>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900" kern="0" dirty="0" smtClean="0">
                  <a:solidFill>
                    <a:sysClr val="windowText" lastClr="000000"/>
                  </a:solidFill>
                  <a:latin typeface="+mj-lt"/>
                </a:rPr>
                <a:t>Xxx</a:t>
              </a:r>
            </a:p>
            <a:p>
              <a:pPr marL="180975" marR="0" lvl="0" indent="-180975" defTabSz="762000" eaLnBrk="0" fontAlgn="auto" latinLnBrk="0"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kumimoji="0" lang="en-GB" sz="900" b="0" i="0" u="none" strike="noStrike" kern="0" cap="none" spc="0" normalizeH="0" baseline="0" noProof="0" dirty="0" smtClean="0">
                  <a:ln>
                    <a:noFill/>
                  </a:ln>
                  <a:solidFill>
                    <a:sysClr val="windowText" lastClr="000000"/>
                  </a:solidFill>
                  <a:effectLst/>
                  <a:uLnTx/>
                  <a:uFillTx/>
                  <a:latin typeface="+mj-lt"/>
                </a:rPr>
                <a:t>Xxx</a:t>
              </a:r>
            </a:p>
          </p:txBody>
        </p:sp>
        <p:sp>
          <p:nvSpPr>
            <p:cNvPr id="326" name="Rectangle 12"/>
            <p:cNvSpPr>
              <a:spLocks noChangeArrowheads="1"/>
            </p:cNvSpPr>
            <p:nvPr/>
          </p:nvSpPr>
          <p:spPr bwMode="auto">
            <a:xfrm>
              <a:off x="7340544" y="5329119"/>
              <a:ext cx="2582713" cy="1369607"/>
            </a:xfrm>
            <a:prstGeom prst="rect">
              <a:avLst/>
            </a:prstGeom>
            <a:solidFill>
              <a:srgbClr val="FFFFFF"/>
            </a:solidFill>
            <a:ln w="6350">
              <a:noFill/>
              <a:miter lim="800000"/>
              <a:headEnd/>
              <a:tailEnd/>
            </a:ln>
          </p:spPr>
          <p:txBody>
            <a:bodyPr lIns="54000" tIns="90000" rIns="90000" bIns="90000"/>
            <a:lstStyle/>
            <a:p>
              <a:pPr defTabSz="762000" eaLnBrk="0" hangingPunct="0">
                <a:spcBef>
                  <a:spcPct val="40000"/>
                </a:spcBef>
                <a:buClr>
                  <a:schemeClr val="tx2"/>
                </a:buClr>
                <a:buSzPct val="85000"/>
                <a:tabLst>
                  <a:tab pos="1590675" algn="l"/>
                  <a:tab pos="2047875" algn="r"/>
                </a:tabLst>
              </a:pPr>
              <a:r>
                <a:rPr lang="en-GB" sz="1400" b="1" kern="0" dirty="0" smtClean="0">
                  <a:solidFill>
                    <a:schemeClr val="accent1"/>
                  </a:solidFill>
                  <a:latin typeface="+mj-lt"/>
                </a:rPr>
                <a:t>Xxx</a:t>
              </a:r>
            </a:p>
            <a:p>
              <a:pPr marL="180975" indent="-180975" defTabSz="762000" eaLnBrk="0" hangingPunct="0">
                <a:spcBef>
                  <a:spcPct val="40000"/>
                </a:spcBef>
                <a:buClr>
                  <a:schemeClr val="tx2"/>
                </a:buClr>
                <a:buSzPct val="85000"/>
                <a:buFont typeface="Arial" pitchFamily="34" charset="0"/>
                <a:buChar char="•"/>
                <a:tabLst>
                  <a:tab pos="1590675" algn="l"/>
                  <a:tab pos="2047875" algn="r"/>
                </a:tabLst>
              </a:pPr>
              <a:r>
                <a:rPr lang="en-GB" sz="900" kern="0" dirty="0" smtClean="0">
                  <a:solidFill>
                    <a:sysClr val="windowText" lastClr="000000"/>
                  </a:solidFill>
                  <a:latin typeface="+mj-lt"/>
                </a:rPr>
                <a:t>Xxx</a:t>
              </a:r>
            </a:p>
            <a:p>
              <a:pPr marL="180975" indent="-180975" defTabSz="762000" eaLnBrk="0" hangingPunct="0">
                <a:spcBef>
                  <a:spcPct val="40000"/>
                </a:spcBef>
                <a:buClr>
                  <a:schemeClr val="tx2"/>
                </a:buClr>
                <a:buSzPct val="85000"/>
                <a:buFont typeface="Arial" pitchFamily="34" charset="0"/>
                <a:buChar char="•"/>
                <a:tabLst>
                  <a:tab pos="1590675" algn="l"/>
                  <a:tab pos="2047875" algn="r"/>
                </a:tabLst>
              </a:pPr>
              <a:r>
                <a:rPr lang="en-GB" sz="900" kern="0" dirty="0" smtClean="0">
                  <a:solidFill>
                    <a:sysClr val="windowText" lastClr="000000"/>
                  </a:solidFill>
                  <a:latin typeface="+mj-lt"/>
                </a:rPr>
                <a:t>Xxx</a:t>
              </a:r>
            </a:p>
            <a:p>
              <a:pPr marL="180975" indent="-180975" defTabSz="762000" eaLnBrk="0" hangingPunct="0">
                <a:spcBef>
                  <a:spcPct val="40000"/>
                </a:spcBef>
                <a:buClr>
                  <a:schemeClr val="tx2"/>
                </a:buClr>
                <a:buSzPct val="85000"/>
                <a:buFont typeface="Arial" pitchFamily="34" charset="0"/>
                <a:buChar char="•"/>
                <a:tabLst>
                  <a:tab pos="1590675" algn="l"/>
                  <a:tab pos="2047875" algn="r"/>
                </a:tabLst>
              </a:pPr>
              <a:r>
                <a:rPr lang="en-GB" sz="900" kern="0" dirty="0" smtClean="0">
                  <a:solidFill>
                    <a:sysClr val="windowText" lastClr="000000"/>
                  </a:solidFill>
                  <a:latin typeface="+mj-lt"/>
                </a:rPr>
                <a:t>Xxx</a:t>
              </a:r>
            </a:p>
            <a:p>
              <a:pPr marL="180975" indent="-180975" defTabSz="762000" eaLnBrk="0" hangingPunct="0">
                <a:spcBef>
                  <a:spcPct val="40000"/>
                </a:spcBef>
                <a:buClr>
                  <a:schemeClr val="tx2"/>
                </a:buClr>
                <a:buSzPct val="85000"/>
                <a:buFont typeface="Arial" pitchFamily="34" charset="0"/>
                <a:buChar char="•"/>
                <a:tabLst>
                  <a:tab pos="1590675" algn="l"/>
                  <a:tab pos="2047875" algn="r"/>
                </a:tabLst>
              </a:pPr>
              <a:r>
                <a:rPr lang="en-GB" sz="900" kern="0" dirty="0" smtClean="0">
                  <a:solidFill>
                    <a:sysClr val="windowText" lastClr="000000"/>
                  </a:solidFill>
                  <a:latin typeface="+mj-lt"/>
                </a:rPr>
                <a:t>Xxx</a:t>
              </a:r>
            </a:p>
            <a:p>
              <a:pPr marL="180975" indent="-180975" defTabSz="762000" eaLnBrk="0" hangingPunct="0">
                <a:spcBef>
                  <a:spcPct val="40000"/>
                </a:spcBef>
                <a:buClr>
                  <a:schemeClr val="tx2"/>
                </a:buClr>
                <a:buSzPct val="85000"/>
                <a:buFont typeface="Arial" pitchFamily="34" charset="0"/>
                <a:buChar char="•"/>
                <a:tabLst>
                  <a:tab pos="1590675" algn="l"/>
                  <a:tab pos="2047875" algn="r"/>
                </a:tabLst>
              </a:pPr>
              <a:r>
                <a:rPr lang="en-GB" sz="900" kern="0" dirty="0" smtClean="0">
                  <a:solidFill>
                    <a:sysClr val="windowText" lastClr="000000"/>
                  </a:solidFill>
                  <a:latin typeface="+mj-lt"/>
                </a:rPr>
                <a:t>Xxx</a:t>
              </a:r>
            </a:p>
          </p:txBody>
        </p:sp>
      </p:grpSp>
      <p:sp>
        <p:nvSpPr>
          <p:cNvPr id="327" name="Rectangle 13"/>
          <p:cNvSpPr>
            <a:spLocks noChangeArrowheads="1"/>
          </p:cNvSpPr>
          <p:nvPr/>
        </p:nvSpPr>
        <p:spPr bwMode="auto">
          <a:xfrm>
            <a:off x="3071900" y="3474328"/>
            <a:ext cx="3096344" cy="1530439"/>
          </a:xfrm>
          <a:prstGeom prst="rect">
            <a:avLst/>
          </a:prstGeom>
          <a:noFill/>
          <a:ln w="6350">
            <a:noFill/>
            <a:miter lim="800000"/>
            <a:headEnd/>
            <a:tailEnd/>
          </a:ln>
        </p:spPr>
        <p:txBody>
          <a:bodyPr lIns="126000" tIns="90000" rIns="90000" bIns="90000"/>
          <a:lstStyle/>
          <a:p>
            <a:pPr marL="180975" marR="0" lvl="0" indent="-180975" defTabSz="762000" eaLnBrk="0" fontAlgn="auto"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1100" kern="0" dirty="0" smtClean="0">
                <a:solidFill>
                  <a:sysClr val="windowText" lastClr="000000"/>
                </a:solidFill>
                <a:latin typeface="+mj-lt"/>
              </a:rPr>
              <a:t>Xxx</a:t>
            </a:r>
          </a:p>
          <a:p>
            <a:pPr marL="180975" marR="0" lvl="0" indent="-180975" defTabSz="762000" eaLnBrk="0" fontAlgn="auto"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1100" kern="0" dirty="0" smtClean="0">
                <a:solidFill>
                  <a:sysClr val="windowText" lastClr="000000"/>
                </a:solidFill>
                <a:latin typeface="+mj-lt"/>
              </a:rPr>
              <a:t>Xxx</a:t>
            </a:r>
          </a:p>
          <a:p>
            <a:pPr marL="180975" marR="0" lvl="0" indent="-180975" defTabSz="762000" eaLnBrk="0" fontAlgn="auto"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1100" kern="0" dirty="0" smtClean="0">
                <a:solidFill>
                  <a:sysClr val="windowText" lastClr="000000"/>
                </a:solidFill>
                <a:latin typeface="+mj-lt"/>
              </a:rPr>
              <a:t>Xxx</a:t>
            </a:r>
          </a:p>
          <a:p>
            <a:pPr marL="180975" marR="0" lvl="0" indent="-180975" defTabSz="762000" eaLnBrk="0" fontAlgn="auto"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1100" kern="0" dirty="0" smtClean="0">
                <a:solidFill>
                  <a:sysClr val="windowText" lastClr="000000"/>
                </a:solidFill>
                <a:latin typeface="+mj-lt"/>
              </a:rPr>
              <a:t>Xxx</a:t>
            </a:r>
          </a:p>
          <a:p>
            <a:pPr marL="180975" marR="0" lvl="0" indent="-180975" defTabSz="762000" eaLnBrk="0" fontAlgn="auto"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1100" kern="0" dirty="0" smtClean="0">
                <a:solidFill>
                  <a:sysClr val="windowText" lastClr="000000"/>
                </a:solidFill>
                <a:latin typeface="+mj-lt"/>
              </a:rPr>
              <a:t>Xxx</a:t>
            </a:r>
          </a:p>
          <a:p>
            <a:pPr marL="180975" marR="0" lvl="0" indent="-180975" defTabSz="762000" eaLnBrk="0" fontAlgn="auto" hangingPunct="0">
              <a:lnSpc>
                <a:spcPct val="100000"/>
              </a:lnSpc>
              <a:spcBef>
                <a:spcPct val="40000"/>
              </a:spcBef>
              <a:spcAft>
                <a:spcPts val="0"/>
              </a:spcAft>
              <a:buClr>
                <a:schemeClr val="tx2"/>
              </a:buClr>
              <a:buSzPct val="85000"/>
              <a:buFont typeface="Arial" pitchFamily="34" charset="0"/>
              <a:buChar char="•"/>
              <a:tabLst>
                <a:tab pos="1590675" algn="l"/>
                <a:tab pos="2047875" algn="r"/>
              </a:tabLst>
              <a:defRPr/>
            </a:pPr>
            <a:r>
              <a:rPr lang="en-GB" sz="1100" kern="0" dirty="0" smtClean="0">
                <a:solidFill>
                  <a:sysClr val="windowText" lastClr="000000"/>
                </a:solidFill>
                <a:latin typeface="+mj-lt"/>
              </a:rPr>
              <a:t>Xxx</a:t>
            </a:r>
          </a:p>
        </p:txBody>
      </p:sp>
      <p:sp>
        <p:nvSpPr>
          <p:cNvPr id="329" name="Rectangle 15"/>
          <p:cNvSpPr>
            <a:spLocks noChangeArrowheads="1"/>
          </p:cNvSpPr>
          <p:nvPr/>
        </p:nvSpPr>
        <p:spPr bwMode="auto">
          <a:xfrm>
            <a:off x="522164" y="2453947"/>
            <a:ext cx="735880" cy="371513"/>
          </a:xfrm>
          <a:prstGeom prst="rect">
            <a:avLst/>
          </a:prstGeom>
          <a:noFill/>
          <a:ln w="6350">
            <a:noFill/>
            <a:miter lim="800000"/>
            <a:headEnd type="none" w="sm" len="sm"/>
            <a:tailEnd type="none" w="sm" len="sm"/>
          </a:ln>
        </p:spPr>
        <p:txBody>
          <a:bodyPr wrap="none" lIns="126000" tIns="46800" rIns="90000" bIns="46800">
            <a:spAutoFit/>
          </a:bodyPr>
          <a:lstStyle/>
          <a:p>
            <a:pPr marL="0" marR="0" lvl="0" indent="0" defTabSz="762000" eaLnBrk="0" fontAlgn="auto" latinLnBrk="0" hangingPunct="0">
              <a:lnSpc>
                <a:spcPct val="100000"/>
              </a:lnSpc>
              <a:spcBef>
                <a:spcPts val="0"/>
              </a:spcBef>
              <a:spcAft>
                <a:spcPts val="0"/>
              </a:spcAft>
              <a:buClrTx/>
              <a:buSzTx/>
              <a:buFontTx/>
              <a:buNone/>
              <a:tabLst/>
              <a:defRPr/>
            </a:pPr>
            <a:r>
              <a:rPr kumimoji="0" lang="en-GB" sz="1800" b="1" i="1" u="none" strike="noStrike" kern="0" cap="none" spc="0" normalizeH="0" baseline="0" noProof="0" dirty="0" smtClean="0">
                <a:ln>
                  <a:noFill/>
                </a:ln>
                <a:solidFill>
                  <a:schemeClr val="tx2"/>
                </a:solidFill>
                <a:effectLst/>
                <a:uLnTx/>
                <a:uFillTx/>
                <a:latin typeface="+mj-lt"/>
              </a:rPr>
              <a:t>Text</a:t>
            </a:r>
          </a:p>
        </p:txBody>
      </p:sp>
      <p:sp>
        <p:nvSpPr>
          <p:cNvPr id="330" name="Rectangle 16"/>
          <p:cNvSpPr>
            <a:spLocks noChangeArrowheads="1"/>
          </p:cNvSpPr>
          <p:nvPr/>
        </p:nvSpPr>
        <p:spPr bwMode="auto">
          <a:xfrm>
            <a:off x="609476" y="3401685"/>
            <a:ext cx="2085975" cy="360362"/>
          </a:xfrm>
          <a:prstGeom prst="rect">
            <a:avLst/>
          </a:prstGeom>
          <a:solidFill>
            <a:schemeClr val="tx2"/>
          </a:solidFill>
          <a:ln w="6350">
            <a:solidFill>
              <a:schemeClr val="accent1"/>
            </a:solidFill>
            <a:miter lim="800000"/>
            <a:headEnd/>
            <a:tailEnd/>
          </a:ln>
        </p:spPr>
        <p:txBody>
          <a:bodyPr lIns="54000" tIns="54000" rIns="54000" bIns="54000"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xxx</a:t>
            </a:r>
            <a:endParaRPr kumimoji="0" lang="en-US" sz="900" b="1" i="0" u="none" strike="noStrike" kern="0" cap="none" spc="0" normalizeH="0" baseline="0" noProof="0" dirty="0" smtClean="0">
              <a:ln>
                <a:noFill/>
              </a:ln>
              <a:solidFill>
                <a:schemeClr val="bg2"/>
              </a:solidFill>
              <a:effectLst/>
              <a:uLnTx/>
              <a:uFillTx/>
              <a:latin typeface="+mj-lt"/>
            </a:endParaRPr>
          </a:p>
        </p:txBody>
      </p:sp>
      <p:sp>
        <p:nvSpPr>
          <p:cNvPr id="331" name="Rectangle 17"/>
          <p:cNvSpPr>
            <a:spLocks noChangeArrowheads="1"/>
          </p:cNvSpPr>
          <p:nvPr/>
        </p:nvSpPr>
        <p:spPr bwMode="auto">
          <a:xfrm>
            <a:off x="609476" y="2850822"/>
            <a:ext cx="2085975" cy="360363"/>
          </a:xfrm>
          <a:prstGeom prst="rect">
            <a:avLst/>
          </a:prstGeom>
          <a:solidFill>
            <a:schemeClr val="tx2"/>
          </a:solidFill>
          <a:ln w="6350">
            <a:solidFill>
              <a:schemeClr val="accent1"/>
            </a:solidFill>
            <a:miter lim="800000"/>
            <a:headEnd/>
            <a:tailEnd/>
          </a:ln>
        </p:spPr>
        <p:txBody>
          <a:bodyPr lIns="54000" tIns="54000" rIns="54000" bIns="54000"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itchFamily="2" charset="2"/>
              <a:buNone/>
              <a:tabLst/>
              <a:defRPr/>
            </a:pPr>
            <a:r>
              <a:rPr kumimoji="0" lang="en-US" sz="900" b="1" i="0" u="none" strike="noStrike" kern="0" cap="none" spc="0" normalizeH="0" baseline="0" noProof="0" dirty="0" err="1" smtClean="0">
                <a:ln>
                  <a:noFill/>
                </a:ln>
                <a:solidFill>
                  <a:schemeClr val="bg2"/>
                </a:solidFill>
                <a:effectLst/>
                <a:uLnTx/>
                <a:uFillTx/>
                <a:latin typeface="+mj-lt"/>
              </a:rPr>
              <a:t>xxxx</a:t>
            </a:r>
            <a:endParaRPr kumimoji="0" lang="en-US" sz="900" b="1" i="0" u="none" strike="noStrike" kern="0" cap="none" spc="0" normalizeH="0" baseline="0" noProof="0" dirty="0" smtClean="0">
              <a:ln>
                <a:noFill/>
              </a:ln>
              <a:solidFill>
                <a:schemeClr val="bg2"/>
              </a:solidFill>
              <a:effectLst/>
              <a:uLnTx/>
              <a:uFillTx/>
              <a:latin typeface="+mj-lt"/>
            </a:endParaRPr>
          </a:p>
        </p:txBody>
      </p:sp>
      <p:sp>
        <p:nvSpPr>
          <p:cNvPr id="332" name="Rectangle 18"/>
          <p:cNvSpPr>
            <a:spLocks noChangeArrowheads="1"/>
          </p:cNvSpPr>
          <p:nvPr/>
        </p:nvSpPr>
        <p:spPr bwMode="auto">
          <a:xfrm>
            <a:off x="609476" y="4504997"/>
            <a:ext cx="2085975" cy="360363"/>
          </a:xfrm>
          <a:prstGeom prst="rect">
            <a:avLst/>
          </a:prstGeom>
          <a:solidFill>
            <a:schemeClr val="tx2"/>
          </a:solidFill>
          <a:ln w="6350">
            <a:solidFill>
              <a:schemeClr val="accent1"/>
            </a:solidFill>
            <a:miter lim="800000"/>
            <a:headEnd/>
            <a:tailEnd/>
          </a:ln>
        </p:spPr>
        <p:txBody>
          <a:bodyPr lIns="54000" tIns="54000" rIns="54000" bIns="54000"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xxx</a:t>
            </a:r>
            <a:endParaRPr kumimoji="0" lang="en-US" sz="900" b="1" i="0" u="none" strike="noStrike" kern="0" cap="none" spc="0" normalizeH="0" baseline="0" noProof="0" dirty="0" smtClean="0">
              <a:ln>
                <a:noFill/>
              </a:ln>
              <a:solidFill>
                <a:schemeClr val="bg2"/>
              </a:solidFill>
              <a:effectLst/>
              <a:uLnTx/>
              <a:uFillTx/>
              <a:latin typeface="+mj-lt"/>
            </a:endParaRPr>
          </a:p>
        </p:txBody>
      </p:sp>
      <p:sp>
        <p:nvSpPr>
          <p:cNvPr id="333" name="Rectangle 19"/>
          <p:cNvSpPr>
            <a:spLocks noChangeArrowheads="1"/>
          </p:cNvSpPr>
          <p:nvPr/>
        </p:nvSpPr>
        <p:spPr bwMode="auto">
          <a:xfrm>
            <a:off x="609476" y="3954135"/>
            <a:ext cx="2085975" cy="360362"/>
          </a:xfrm>
          <a:prstGeom prst="rect">
            <a:avLst/>
          </a:prstGeom>
          <a:solidFill>
            <a:schemeClr val="tx2"/>
          </a:solidFill>
          <a:ln w="6350">
            <a:solidFill>
              <a:schemeClr val="accent1"/>
            </a:solidFill>
            <a:miter lim="800000"/>
            <a:headEnd/>
            <a:tailEnd/>
          </a:ln>
        </p:spPr>
        <p:txBody>
          <a:bodyPr lIns="54000" tIns="54000" rIns="54000" bIns="54000"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xxx</a:t>
            </a:r>
            <a:endParaRPr kumimoji="0" lang="en-US" sz="900" b="1" i="0" u="none" strike="noStrike" kern="0" cap="none" spc="0" normalizeH="0" baseline="0" noProof="0" dirty="0" smtClean="0">
              <a:ln>
                <a:noFill/>
              </a:ln>
              <a:solidFill>
                <a:schemeClr val="bg2"/>
              </a:solidFill>
              <a:effectLst/>
              <a:uLnTx/>
              <a:uFillTx/>
              <a:latin typeface="+mj-lt"/>
            </a:endParaRPr>
          </a:p>
        </p:txBody>
      </p:sp>
      <p:sp>
        <p:nvSpPr>
          <p:cNvPr id="334" name="Rectangle 20"/>
          <p:cNvSpPr>
            <a:spLocks noChangeArrowheads="1"/>
          </p:cNvSpPr>
          <p:nvPr/>
        </p:nvSpPr>
        <p:spPr bwMode="auto">
          <a:xfrm>
            <a:off x="609476" y="5057447"/>
            <a:ext cx="2085975" cy="360363"/>
          </a:xfrm>
          <a:prstGeom prst="rect">
            <a:avLst/>
          </a:prstGeom>
          <a:solidFill>
            <a:schemeClr val="tx2"/>
          </a:solidFill>
          <a:ln w="6350">
            <a:solidFill>
              <a:schemeClr val="accent1"/>
            </a:solidFill>
            <a:miter lim="800000"/>
            <a:headEnd/>
            <a:tailEnd/>
          </a:ln>
        </p:spPr>
        <p:txBody>
          <a:bodyPr lIns="54000" tIns="54000" rIns="54000" bIns="54000"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xxx</a:t>
            </a:r>
            <a:endParaRPr kumimoji="0" lang="en-US" sz="900" b="1" i="0" u="none" strike="noStrike" kern="0" cap="none" spc="0" normalizeH="0" baseline="0" noProof="0" dirty="0" smtClean="0">
              <a:ln>
                <a:noFill/>
              </a:ln>
              <a:solidFill>
                <a:schemeClr val="bg2"/>
              </a:solidFill>
              <a:effectLst/>
              <a:uLnTx/>
              <a:uFillTx/>
              <a:latin typeface="+mj-lt"/>
            </a:endParaRPr>
          </a:p>
        </p:txBody>
      </p:sp>
      <p:sp>
        <p:nvSpPr>
          <p:cNvPr id="335" name="Rectangle 21"/>
          <p:cNvSpPr>
            <a:spLocks noChangeArrowheads="1"/>
          </p:cNvSpPr>
          <p:nvPr/>
        </p:nvSpPr>
        <p:spPr bwMode="auto">
          <a:xfrm>
            <a:off x="609476" y="5609897"/>
            <a:ext cx="2085975" cy="360363"/>
          </a:xfrm>
          <a:prstGeom prst="rect">
            <a:avLst/>
          </a:prstGeom>
          <a:solidFill>
            <a:schemeClr val="tx2"/>
          </a:solidFill>
          <a:ln w="6350">
            <a:solidFill>
              <a:schemeClr val="accent1"/>
            </a:solidFill>
            <a:miter lim="800000"/>
            <a:headEnd/>
            <a:tailEnd/>
          </a:ln>
        </p:spPr>
        <p:txBody>
          <a:bodyPr lIns="54000" tIns="54000" rIns="54000" bIns="54000" anchor="ctr" anchorCtr="0"/>
          <a:lstStyle/>
          <a:p>
            <a:pPr marL="0" marR="0" lvl="0" indent="0" defTabSz="762000" eaLnBrk="0" fontAlgn="auto" latinLnBrk="0" hangingPunct="0">
              <a:lnSpc>
                <a:spcPct val="100000"/>
              </a:lnSpc>
              <a:spcBef>
                <a:spcPct val="50000"/>
              </a:spcBef>
              <a:spcAft>
                <a:spcPts val="0"/>
              </a:spcAft>
              <a:buClr>
                <a:srgbClr val="00279F"/>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xxx</a:t>
            </a:r>
            <a:endParaRPr kumimoji="0" lang="en-US" sz="900" b="1" i="0" u="none" strike="noStrike" kern="0" cap="none" spc="0" normalizeH="0" baseline="0" noProof="0" dirty="0" smtClean="0">
              <a:ln>
                <a:noFill/>
              </a:ln>
              <a:solidFill>
                <a:schemeClr val="bg2"/>
              </a:solidFill>
              <a:effectLst/>
              <a:uLnTx/>
              <a:uFillTx/>
              <a:latin typeface="+mj-lt"/>
            </a:endParaRPr>
          </a:p>
        </p:txBody>
      </p:sp>
      <p:sp>
        <p:nvSpPr>
          <p:cNvPr id="6" name="TextBox 5"/>
          <p:cNvSpPr txBox="1"/>
          <p:nvPr/>
        </p:nvSpPr>
        <p:spPr>
          <a:xfrm>
            <a:off x="7588521" y="2526603"/>
            <a:ext cx="2254631" cy="324220"/>
          </a:xfrm>
          <a:prstGeom prst="rect">
            <a:avLst/>
          </a:prstGeom>
          <a:noFill/>
        </p:spPr>
        <p:txBody>
          <a:bodyPr wrap="square" lIns="0" tIns="0" rIns="0" bIns="0" rtlCol="0">
            <a:noAutofit/>
          </a:bodyPr>
          <a:lstStyle/>
          <a:p>
            <a:pPr>
              <a:spcAft>
                <a:spcPts val="900"/>
              </a:spcAft>
            </a:pPr>
            <a:r>
              <a:rPr lang="en-GB" sz="2000" b="1" i="1" dirty="0" smtClean="0">
                <a:solidFill>
                  <a:schemeClr val="accent1"/>
                </a:solidFill>
                <a:latin typeface="Georgia" pitchFamily="18" charset="0"/>
              </a:rPr>
              <a:t>Heading/Title</a:t>
            </a:r>
          </a:p>
        </p:txBody>
      </p:sp>
    </p:spTree>
    <p:custDataLst>
      <p:tags r:id="rId1"/>
    </p:custDataLst>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2691394" cy="889561"/>
          </a:xfrm>
        </p:spPr>
        <p:txBody>
          <a:bodyPr/>
          <a:lstStyle/>
          <a:p>
            <a:r>
              <a:rPr lang="en-GB" dirty="0"/>
              <a:t>Process charts</a:t>
            </a:r>
            <a:br>
              <a:rPr lang="en-GB" dirty="0"/>
            </a:br>
            <a:r>
              <a:rPr lang="en-GB" b="0" i="0" dirty="0" smtClean="0"/>
              <a:t>Monopoly board</a:t>
            </a:r>
            <a:endParaRPr lang="en-GB"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109</a:t>
            </a:fld>
            <a:endParaRPr lang="en-GB"/>
          </a:p>
        </p:txBody>
      </p:sp>
      <p:sp>
        <p:nvSpPr>
          <p:cNvPr id="12" name="Rectangle 11"/>
          <p:cNvSpPr/>
          <p:nvPr/>
        </p:nvSpPr>
        <p:spPr bwMode="ltGray">
          <a:xfrm>
            <a:off x="3690516" y="972919"/>
            <a:ext cx="6481621" cy="139031"/>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13" name="Group 12"/>
          <p:cNvGrpSpPr/>
          <p:nvPr/>
        </p:nvGrpSpPr>
        <p:grpSpPr>
          <a:xfrm>
            <a:off x="3690516" y="324247"/>
            <a:ext cx="6481621" cy="6480720"/>
            <a:chOff x="232708" y="234129"/>
            <a:chExt cx="10226560" cy="10225139"/>
          </a:xfrm>
        </p:grpSpPr>
        <p:sp>
          <p:nvSpPr>
            <p:cNvPr id="14" name="AutoShape 70"/>
            <p:cNvSpPr>
              <a:spLocks noChangeAspect="1" noChangeArrowheads="1"/>
            </p:cNvSpPr>
            <p:nvPr/>
          </p:nvSpPr>
          <p:spPr bwMode="auto">
            <a:xfrm flipH="1" flipV="1">
              <a:off x="859346" y="7388351"/>
              <a:ext cx="3333802" cy="28548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EAE8E2"/>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ysClr val="windowText" lastClr="000000"/>
                </a:solidFill>
                <a:effectLst/>
                <a:uLnTx/>
                <a:uFillTx/>
              </a:endParaRPr>
            </a:p>
          </p:txBody>
        </p:sp>
        <p:sp>
          <p:nvSpPr>
            <p:cNvPr id="15" name="AutoShape 70"/>
            <p:cNvSpPr>
              <a:spLocks noChangeAspect="1" noChangeArrowheads="1"/>
            </p:cNvSpPr>
            <p:nvPr/>
          </p:nvSpPr>
          <p:spPr bwMode="auto">
            <a:xfrm rot="5400000" flipH="1" flipV="1">
              <a:off x="282709" y="1121660"/>
              <a:ext cx="3333802" cy="28548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EAE8E2"/>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ysClr val="windowText" lastClr="000000"/>
                </a:solidFill>
                <a:effectLst/>
                <a:uLnTx/>
                <a:uFillTx/>
              </a:endParaRPr>
            </a:p>
          </p:txBody>
        </p:sp>
        <p:sp>
          <p:nvSpPr>
            <p:cNvPr id="16" name="AutoShape 70"/>
            <p:cNvSpPr>
              <a:spLocks noChangeAspect="1" noChangeArrowheads="1"/>
            </p:cNvSpPr>
            <p:nvPr/>
          </p:nvSpPr>
          <p:spPr bwMode="auto">
            <a:xfrm rot="10800000" flipH="1" flipV="1">
              <a:off x="6498828" y="522164"/>
              <a:ext cx="3333802" cy="285489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EAE8E2"/>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ysClr val="windowText" lastClr="000000"/>
                </a:solidFill>
                <a:effectLst/>
                <a:uLnTx/>
                <a:uFillTx/>
              </a:endParaRPr>
            </a:p>
          </p:txBody>
        </p:sp>
        <p:grpSp>
          <p:nvGrpSpPr>
            <p:cNvPr id="17" name="Group 16"/>
            <p:cNvGrpSpPr/>
            <p:nvPr/>
          </p:nvGrpSpPr>
          <p:grpSpPr>
            <a:xfrm rot="10800000">
              <a:off x="232708" y="2861558"/>
              <a:ext cx="2521704" cy="1584000"/>
              <a:chOff x="8036176" y="2862701"/>
              <a:chExt cx="2135060" cy="1584000"/>
            </a:xfrm>
            <a:solidFill>
              <a:schemeClr val="bg2"/>
            </a:solidFill>
          </p:grpSpPr>
          <p:sp>
            <p:nvSpPr>
              <p:cNvPr id="79" name="Rectangle 78"/>
              <p:cNvSpPr/>
              <p:nvPr/>
            </p:nvSpPr>
            <p:spPr bwMode="ltGray">
              <a:xfrm rot="16200000">
                <a:off x="7568212" y="3330665"/>
                <a:ext cx="1584000" cy="648072"/>
              </a:xfrm>
              <a:prstGeom prst="rect">
                <a:avLst/>
              </a:prstGeom>
              <a:grpFill/>
              <a:ln w="31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smtClean="0">
                    <a:solidFill>
                      <a:schemeClr val="tx1"/>
                    </a:solidFill>
                    <a:latin typeface="Georgia" pitchFamily="18" charset="0"/>
                  </a:rPr>
                  <a:t>xxx</a:t>
                </a:r>
              </a:p>
            </p:txBody>
          </p:sp>
          <p:sp>
            <p:nvSpPr>
              <p:cNvPr id="80" name="Rectangle 79"/>
              <p:cNvSpPr/>
              <p:nvPr/>
            </p:nvSpPr>
            <p:spPr bwMode="ltGray">
              <a:xfrm rot="16200000">
                <a:off x="8311706" y="3330665"/>
                <a:ext cx="1584000" cy="648072"/>
              </a:xfrm>
              <a:prstGeom prst="rect">
                <a:avLst/>
              </a:prstGeom>
              <a:grpFill/>
              <a:ln w="31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smtClean="0">
                    <a:solidFill>
                      <a:schemeClr val="tx1"/>
                    </a:solidFill>
                    <a:latin typeface="Georgia" pitchFamily="18" charset="0"/>
                  </a:rPr>
                  <a:t>xxx</a:t>
                </a:r>
              </a:p>
            </p:txBody>
          </p:sp>
          <p:sp>
            <p:nvSpPr>
              <p:cNvPr id="81" name="Rectangle 80"/>
              <p:cNvSpPr/>
              <p:nvPr/>
            </p:nvSpPr>
            <p:spPr bwMode="ltGray">
              <a:xfrm rot="16200000">
                <a:off x="9055200" y="3330665"/>
                <a:ext cx="1584000" cy="648072"/>
              </a:xfrm>
              <a:prstGeom prst="rect">
                <a:avLst/>
              </a:prstGeom>
              <a:grpFill/>
              <a:ln w="3175">
                <a:solidFill>
                  <a:schemeClr val="accent3"/>
                </a:solidFill>
                <a:prstDash val="sysDot"/>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smtClean="0">
                    <a:solidFill>
                      <a:schemeClr val="tx1"/>
                    </a:solidFill>
                    <a:latin typeface="Georgia" pitchFamily="18" charset="0"/>
                  </a:rPr>
                  <a:t>xxx</a:t>
                </a:r>
              </a:p>
            </p:txBody>
          </p:sp>
        </p:grpSp>
        <p:grpSp>
          <p:nvGrpSpPr>
            <p:cNvPr id="18" name="Group 17"/>
            <p:cNvGrpSpPr/>
            <p:nvPr/>
          </p:nvGrpSpPr>
          <p:grpSpPr>
            <a:xfrm rot="10800000">
              <a:off x="6247556" y="234130"/>
              <a:ext cx="1584000" cy="2520281"/>
              <a:chOff x="2771556" y="7938988"/>
              <a:chExt cx="1584000" cy="2520281"/>
            </a:xfrm>
          </p:grpSpPr>
          <p:sp>
            <p:nvSpPr>
              <p:cNvPr id="77" name="Rectangle 76"/>
              <p:cNvSpPr/>
              <p:nvPr/>
            </p:nvSpPr>
            <p:spPr bwMode="ltGray">
              <a:xfrm>
                <a:off x="2771556" y="8659068"/>
                <a:ext cx="1584000" cy="1800201"/>
              </a:xfrm>
              <a:prstGeom prst="rect">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78" name="Rectangle 77"/>
              <p:cNvSpPr/>
              <p:nvPr/>
            </p:nvSpPr>
            <p:spPr bwMode="ltGray">
              <a:xfrm>
                <a:off x="2771556" y="7938988"/>
                <a:ext cx="1584000" cy="76680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700" b="1" i="1" dirty="0" smtClean="0">
                    <a:solidFill>
                      <a:schemeClr val="bg1"/>
                    </a:solidFill>
                    <a:latin typeface="Georgia" pitchFamily="18" charset="0"/>
                  </a:rPr>
                  <a:t>8. xxx</a:t>
                </a:r>
              </a:p>
            </p:txBody>
          </p:sp>
        </p:grpSp>
        <p:grpSp>
          <p:nvGrpSpPr>
            <p:cNvPr id="19" name="Group 18"/>
            <p:cNvGrpSpPr/>
            <p:nvPr/>
          </p:nvGrpSpPr>
          <p:grpSpPr>
            <a:xfrm rot="10800000">
              <a:off x="4554700" y="234129"/>
              <a:ext cx="1584000" cy="2520282"/>
              <a:chOff x="4487556" y="7938988"/>
              <a:chExt cx="1584000" cy="2520282"/>
            </a:xfrm>
          </p:grpSpPr>
          <p:sp>
            <p:nvSpPr>
              <p:cNvPr id="75" name="Rectangle 74"/>
              <p:cNvSpPr/>
              <p:nvPr/>
            </p:nvSpPr>
            <p:spPr bwMode="ltGray">
              <a:xfrm>
                <a:off x="4487556" y="8659068"/>
                <a:ext cx="1584000" cy="1800202"/>
              </a:xfrm>
              <a:prstGeom prst="rect">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76" name="Rectangle 75"/>
              <p:cNvSpPr/>
              <p:nvPr/>
            </p:nvSpPr>
            <p:spPr bwMode="ltGray">
              <a:xfrm>
                <a:off x="4487556" y="7938988"/>
                <a:ext cx="1584000" cy="76680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700" b="1" i="1" dirty="0" smtClean="0">
                    <a:solidFill>
                      <a:schemeClr val="bg1"/>
                    </a:solidFill>
                    <a:latin typeface="Georgia" pitchFamily="18" charset="0"/>
                  </a:rPr>
                  <a:t>7. xxx</a:t>
                </a:r>
              </a:p>
            </p:txBody>
          </p:sp>
        </p:grpSp>
        <p:grpSp>
          <p:nvGrpSpPr>
            <p:cNvPr id="20" name="Group 19"/>
            <p:cNvGrpSpPr/>
            <p:nvPr/>
          </p:nvGrpSpPr>
          <p:grpSpPr>
            <a:xfrm rot="10800000">
              <a:off x="2861844" y="234131"/>
              <a:ext cx="1584000" cy="2520280"/>
              <a:chOff x="6203556" y="7938988"/>
              <a:chExt cx="1584000" cy="2520280"/>
            </a:xfrm>
          </p:grpSpPr>
          <p:sp>
            <p:nvSpPr>
              <p:cNvPr id="73" name="Rectangle 72"/>
              <p:cNvSpPr/>
              <p:nvPr/>
            </p:nvSpPr>
            <p:spPr bwMode="ltGray">
              <a:xfrm>
                <a:off x="6203556" y="8659067"/>
                <a:ext cx="1584000" cy="1800201"/>
              </a:xfrm>
              <a:prstGeom prst="rect">
                <a:avLst/>
              </a:prstGeom>
              <a:solidFill>
                <a:schemeClr val="bg2"/>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74" name="Rectangle 73"/>
              <p:cNvSpPr/>
              <p:nvPr/>
            </p:nvSpPr>
            <p:spPr bwMode="ltGray">
              <a:xfrm>
                <a:off x="6203556" y="7938988"/>
                <a:ext cx="1584000" cy="766800"/>
              </a:xfrm>
              <a:prstGeom prst="rect">
                <a:avLst/>
              </a:prstGeom>
              <a:solidFill>
                <a:schemeClr val="accent4"/>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700" b="1" i="1" dirty="0" smtClean="0">
                    <a:solidFill>
                      <a:schemeClr val="bg1"/>
                    </a:solidFill>
                    <a:latin typeface="Georgia" pitchFamily="18" charset="0"/>
                  </a:rPr>
                  <a:t>6.xxx</a:t>
                </a:r>
              </a:p>
            </p:txBody>
          </p:sp>
        </p:grpSp>
        <p:grpSp>
          <p:nvGrpSpPr>
            <p:cNvPr id="21" name="Group 20"/>
            <p:cNvGrpSpPr/>
            <p:nvPr/>
          </p:nvGrpSpPr>
          <p:grpSpPr>
            <a:xfrm rot="10800000">
              <a:off x="232708" y="6246698"/>
              <a:ext cx="2520280" cy="1585144"/>
              <a:chOff x="7938988" y="6336700"/>
              <a:chExt cx="2520280" cy="1585144"/>
            </a:xfrm>
          </p:grpSpPr>
          <p:sp>
            <p:nvSpPr>
              <p:cNvPr id="71" name="Rectangle 70"/>
              <p:cNvSpPr/>
              <p:nvPr/>
            </p:nvSpPr>
            <p:spPr bwMode="ltGray">
              <a:xfrm rot="16200000">
                <a:off x="8766456" y="6229032"/>
                <a:ext cx="1584000" cy="1801624"/>
              </a:xfrm>
              <a:prstGeom prst="rect">
                <a:avLst/>
              </a:prstGeom>
              <a:solidFill>
                <a:schemeClr val="bg2"/>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72" name="Rectangle 71"/>
              <p:cNvSpPr/>
              <p:nvPr/>
            </p:nvSpPr>
            <p:spPr bwMode="ltGray">
              <a:xfrm rot="16200000">
                <a:off x="7530388" y="6745300"/>
                <a:ext cx="1584000" cy="766800"/>
              </a:xfrm>
              <a:prstGeom prst="rect">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700" b="1" i="1" dirty="0" smtClean="0">
                    <a:solidFill>
                      <a:schemeClr val="bg1"/>
                    </a:solidFill>
                    <a:latin typeface="Georgia" pitchFamily="18" charset="0"/>
                  </a:rPr>
                  <a:t>4. xxx</a:t>
                </a:r>
                <a:endParaRPr lang="en-GB" sz="700" dirty="0" smtClean="0">
                  <a:solidFill>
                    <a:schemeClr val="bg1"/>
                  </a:solidFill>
                  <a:latin typeface="Georgia" pitchFamily="18" charset="0"/>
                </a:endParaRPr>
              </a:p>
            </p:txBody>
          </p:sp>
        </p:grpSp>
        <p:grpSp>
          <p:nvGrpSpPr>
            <p:cNvPr id="22" name="Group 21"/>
            <p:cNvGrpSpPr/>
            <p:nvPr/>
          </p:nvGrpSpPr>
          <p:grpSpPr>
            <a:xfrm rot="10800000">
              <a:off x="232709" y="4554127"/>
              <a:ext cx="2520278" cy="1584001"/>
              <a:chOff x="7938989" y="4621844"/>
              <a:chExt cx="2520278" cy="1584001"/>
            </a:xfrm>
          </p:grpSpPr>
          <p:sp>
            <p:nvSpPr>
              <p:cNvPr id="69" name="Rectangle 68"/>
              <p:cNvSpPr/>
              <p:nvPr/>
            </p:nvSpPr>
            <p:spPr bwMode="ltGray">
              <a:xfrm rot="16200000">
                <a:off x="8766455" y="4513033"/>
                <a:ext cx="1584000" cy="1801624"/>
              </a:xfrm>
              <a:prstGeom prst="rect">
                <a:avLst/>
              </a:prstGeom>
              <a:solidFill>
                <a:schemeClr val="bg2"/>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70" name="Rectangle 69"/>
              <p:cNvSpPr/>
              <p:nvPr/>
            </p:nvSpPr>
            <p:spPr bwMode="ltGray">
              <a:xfrm rot="16200000">
                <a:off x="7530389" y="5030444"/>
                <a:ext cx="1584000" cy="766800"/>
              </a:xfrm>
              <a:prstGeom prst="rect">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700" b="1" i="1" dirty="0" smtClean="0">
                    <a:solidFill>
                      <a:schemeClr val="bg1"/>
                    </a:solidFill>
                    <a:latin typeface="Georgia" pitchFamily="18" charset="0"/>
                  </a:rPr>
                  <a:t>5. xxx</a:t>
                </a:r>
              </a:p>
            </p:txBody>
          </p:sp>
        </p:grpSp>
        <p:grpSp>
          <p:nvGrpSpPr>
            <p:cNvPr id="24" name="Group 23"/>
            <p:cNvGrpSpPr/>
            <p:nvPr/>
          </p:nvGrpSpPr>
          <p:grpSpPr>
            <a:xfrm rot="10800000">
              <a:off x="4554700" y="7938987"/>
              <a:ext cx="1584000" cy="2492797"/>
              <a:chOff x="4619556" y="261615"/>
              <a:chExt cx="1584000" cy="2492797"/>
            </a:xfrm>
          </p:grpSpPr>
          <p:sp>
            <p:nvSpPr>
              <p:cNvPr id="65" name="Rectangle 64"/>
              <p:cNvSpPr/>
              <p:nvPr/>
            </p:nvSpPr>
            <p:spPr bwMode="ltGray">
              <a:xfrm rot="10800000">
                <a:off x="4619556" y="261615"/>
                <a:ext cx="1584000" cy="1728190"/>
              </a:xfrm>
              <a:prstGeom prst="rect">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endParaRPr lang="en-GB" sz="700" dirty="0" smtClean="0">
                  <a:solidFill>
                    <a:schemeClr val="tx1"/>
                  </a:solidFill>
                  <a:latin typeface="Georgia" pitchFamily="18" charset="0"/>
                </a:endParaRPr>
              </a:p>
            </p:txBody>
          </p:sp>
          <p:sp>
            <p:nvSpPr>
              <p:cNvPr id="66" name="Rectangle 65"/>
              <p:cNvSpPr/>
              <p:nvPr/>
            </p:nvSpPr>
            <p:spPr bwMode="ltGray">
              <a:xfrm rot="10800000">
                <a:off x="4619556" y="1987612"/>
                <a:ext cx="1584000" cy="766800"/>
              </a:xfrm>
              <a:prstGeom prst="rect">
                <a:avLst/>
              </a:prstGeom>
              <a:solidFill>
                <a:schemeClr val="tx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700" b="1" i="1" dirty="0" smtClean="0">
                    <a:solidFill>
                      <a:schemeClr val="bg1"/>
                    </a:solidFill>
                    <a:latin typeface="Georgia" pitchFamily="18" charset="0"/>
                  </a:rPr>
                  <a:t> 2.xxx</a:t>
                </a:r>
                <a:endParaRPr lang="en-GB" sz="700" dirty="0" smtClean="0">
                  <a:solidFill>
                    <a:schemeClr val="bg1"/>
                  </a:solidFill>
                  <a:latin typeface="Georgia" pitchFamily="18" charset="0"/>
                </a:endParaRPr>
              </a:p>
            </p:txBody>
          </p:sp>
        </p:grpSp>
        <p:grpSp>
          <p:nvGrpSpPr>
            <p:cNvPr id="25" name="Group 24"/>
            <p:cNvGrpSpPr/>
            <p:nvPr/>
          </p:nvGrpSpPr>
          <p:grpSpPr>
            <a:xfrm rot="10800000">
              <a:off x="2861844" y="7938987"/>
              <a:ext cx="1584000" cy="2492797"/>
              <a:chOff x="2903556" y="261615"/>
              <a:chExt cx="1584000" cy="2492797"/>
            </a:xfrm>
          </p:grpSpPr>
          <p:sp>
            <p:nvSpPr>
              <p:cNvPr id="63" name="Rectangle 62"/>
              <p:cNvSpPr/>
              <p:nvPr/>
            </p:nvSpPr>
            <p:spPr bwMode="ltGray">
              <a:xfrm rot="10800000">
                <a:off x="2903556" y="261615"/>
                <a:ext cx="1584000" cy="1728190"/>
              </a:xfrm>
              <a:prstGeom prst="rect">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64" name="Rectangle 63"/>
              <p:cNvSpPr/>
              <p:nvPr/>
            </p:nvSpPr>
            <p:spPr bwMode="ltGray">
              <a:xfrm rot="10800000">
                <a:off x="2903556" y="1987612"/>
                <a:ext cx="1584000" cy="766800"/>
              </a:xfrm>
              <a:prstGeom prst="rect">
                <a:avLst/>
              </a:prstGeom>
              <a:solidFill>
                <a:schemeClr val="tx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700" b="1" i="1" dirty="0" smtClean="0">
                    <a:solidFill>
                      <a:schemeClr val="bg1"/>
                    </a:solidFill>
                    <a:latin typeface="Georgia" pitchFamily="18" charset="0"/>
                  </a:rPr>
                  <a:t>3.xxx</a:t>
                </a:r>
              </a:p>
            </p:txBody>
          </p:sp>
        </p:grpSp>
        <p:grpSp>
          <p:nvGrpSpPr>
            <p:cNvPr id="26" name="Group 25"/>
            <p:cNvGrpSpPr/>
            <p:nvPr/>
          </p:nvGrpSpPr>
          <p:grpSpPr>
            <a:xfrm rot="10800000">
              <a:off x="7937563" y="2861558"/>
              <a:ext cx="2520281" cy="1585144"/>
              <a:chOff x="234132" y="2772700"/>
              <a:chExt cx="2520281" cy="1585144"/>
            </a:xfrm>
          </p:grpSpPr>
          <p:sp>
            <p:nvSpPr>
              <p:cNvPr id="61" name="Rectangle 60"/>
              <p:cNvSpPr/>
              <p:nvPr/>
            </p:nvSpPr>
            <p:spPr bwMode="ltGray">
              <a:xfrm rot="5400000">
                <a:off x="341520" y="2665312"/>
                <a:ext cx="1584000" cy="1798776"/>
              </a:xfrm>
              <a:prstGeom prst="rect">
                <a:avLst/>
              </a:prstGeom>
              <a:solidFill>
                <a:schemeClr val="bg2"/>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62" name="Rectangle 61"/>
              <p:cNvSpPr/>
              <p:nvPr/>
            </p:nvSpPr>
            <p:spPr bwMode="ltGray">
              <a:xfrm rot="5400000">
                <a:off x="1579013" y="3182444"/>
                <a:ext cx="1584000" cy="766800"/>
              </a:xfrm>
              <a:prstGeom prst="rect">
                <a:avLst/>
              </a:prstGeom>
              <a:solidFill>
                <a:srgbClr val="EB8C00"/>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700" b="1" i="1" dirty="0" smtClean="0">
                    <a:solidFill>
                      <a:schemeClr val="bg1"/>
                    </a:solidFill>
                    <a:latin typeface="Georgia" pitchFamily="18" charset="0"/>
                  </a:rPr>
                  <a:t>9. xxx</a:t>
                </a:r>
              </a:p>
            </p:txBody>
          </p:sp>
        </p:grpSp>
        <p:grpSp>
          <p:nvGrpSpPr>
            <p:cNvPr id="27" name="Group 26"/>
            <p:cNvGrpSpPr/>
            <p:nvPr/>
          </p:nvGrpSpPr>
          <p:grpSpPr>
            <a:xfrm rot="10800000">
              <a:off x="7937564" y="4554128"/>
              <a:ext cx="2520280" cy="1800684"/>
              <a:chOff x="234132" y="4488700"/>
              <a:chExt cx="2520280" cy="1585144"/>
            </a:xfrm>
          </p:grpSpPr>
          <p:sp>
            <p:nvSpPr>
              <p:cNvPr id="59" name="Rectangle 58"/>
              <p:cNvSpPr/>
              <p:nvPr/>
            </p:nvSpPr>
            <p:spPr bwMode="ltGray">
              <a:xfrm rot="5400000">
                <a:off x="341520" y="4381312"/>
                <a:ext cx="1584000" cy="1798776"/>
              </a:xfrm>
              <a:prstGeom prst="rect">
                <a:avLst/>
              </a:prstGeom>
              <a:solidFill>
                <a:schemeClr val="bg2"/>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p>
            </p:txBody>
          </p:sp>
          <p:sp>
            <p:nvSpPr>
              <p:cNvPr id="60" name="Rectangle 59"/>
              <p:cNvSpPr/>
              <p:nvPr/>
            </p:nvSpPr>
            <p:spPr bwMode="ltGray">
              <a:xfrm rot="5400000">
                <a:off x="1579012" y="4898444"/>
                <a:ext cx="1584000" cy="766800"/>
              </a:xfrm>
              <a:prstGeom prst="rect">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wrap="none" rtlCol="0" anchor="t"/>
              <a:lstStyle/>
              <a:p>
                <a:pPr indent="-274320"/>
                <a:r>
                  <a:rPr lang="en-GB" sz="700" b="1" i="1" dirty="0" smtClean="0">
                    <a:solidFill>
                      <a:schemeClr val="bg1"/>
                    </a:solidFill>
                    <a:latin typeface="Georgia" pitchFamily="18" charset="0"/>
                  </a:rPr>
                  <a:t>10. xxx</a:t>
                </a:r>
              </a:p>
            </p:txBody>
          </p:sp>
        </p:grpSp>
        <p:sp>
          <p:nvSpPr>
            <p:cNvPr id="28" name="Oval 27"/>
            <p:cNvSpPr/>
            <p:nvPr/>
          </p:nvSpPr>
          <p:spPr bwMode="ltGray">
            <a:xfrm rot="16200000">
              <a:off x="7190734" y="9388721"/>
              <a:ext cx="1622208" cy="269715"/>
            </a:xfrm>
            <a:prstGeom prst="ellipse">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00" b="1" i="1" dirty="0" smtClean="0">
                  <a:solidFill>
                    <a:schemeClr val="tx1"/>
                  </a:solidFill>
                  <a:latin typeface="Georgia" pitchFamily="18" charset="0"/>
                </a:rPr>
                <a:t>2011</a:t>
              </a:r>
            </a:p>
          </p:txBody>
        </p:sp>
        <p:sp>
          <p:nvSpPr>
            <p:cNvPr id="29" name="Oval 28"/>
            <p:cNvSpPr/>
            <p:nvPr/>
          </p:nvSpPr>
          <p:spPr bwMode="ltGray">
            <a:xfrm rot="10800000">
              <a:off x="8691620" y="6445136"/>
              <a:ext cx="1622208" cy="269715"/>
            </a:xfrm>
            <a:prstGeom prst="ellipse">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000" b="1" i="1" dirty="0" smtClean="0">
                  <a:solidFill>
                    <a:schemeClr val="tx1"/>
                  </a:solidFill>
                  <a:latin typeface="Georgia" pitchFamily="18" charset="0"/>
                </a:rPr>
                <a:t>2016</a:t>
              </a:r>
            </a:p>
          </p:txBody>
        </p:sp>
        <p:sp>
          <p:nvSpPr>
            <p:cNvPr id="30" name="Rounded Rectangle 29"/>
            <p:cNvSpPr/>
            <p:nvPr/>
          </p:nvSpPr>
          <p:spPr bwMode="ltGray">
            <a:xfrm rot="16200000">
              <a:off x="3004969" y="3040727"/>
              <a:ext cx="4644000" cy="4633436"/>
            </a:xfrm>
            <a:prstGeom prst="roundRect">
              <a:avLst>
                <a:gd name="adj" fmla="val 8462"/>
              </a:avLst>
            </a:prstGeom>
            <a:noFill/>
            <a:ln w="28575">
              <a:solidFill>
                <a:srgbClr val="968C6D"/>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chemeClr val="bg1"/>
                </a:solidFill>
                <a:latin typeface="Georgia" pitchFamily="18" charset="0"/>
              </a:endParaRPr>
            </a:p>
          </p:txBody>
        </p:sp>
        <p:grpSp>
          <p:nvGrpSpPr>
            <p:cNvPr id="31" name="Group 30"/>
            <p:cNvGrpSpPr/>
            <p:nvPr/>
          </p:nvGrpSpPr>
          <p:grpSpPr>
            <a:xfrm rot="10800000">
              <a:off x="3432040" y="3538152"/>
              <a:ext cx="3532844" cy="3534451"/>
              <a:chOff x="6103063" y="2268463"/>
              <a:chExt cx="4143052" cy="4144936"/>
            </a:xfrm>
          </p:grpSpPr>
          <p:sp>
            <p:nvSpPr>
              <p:cNvPr id="47" name="Pentagon 46"/>
              <p:cNvSpPr/>
              <p:nvPr/>
            </p:nvSpPr>
            <p:spPr bwMode="ltGray">
              <a:xfrm>
                <a:off x="6103063" y="2273229"/>
                <a:ext cx="2168680" cy="648000"/>
              </a:xfrm>
              <a:prstGeom prst="homePlate">
                <a:avLst>
                  <a:gd name="adj" fmla="val 43042"/>
                </a:avLst>
              </a:prstGeom>
              <a:solidFill>
                <a:schemeClr val="tx2"/>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500" dirty="0" err="1" smtClean="0">
                  <a:solidFill>
                    <a:schemeClr val="bg1"/>
                  </a:solidFill>
                  <a:latin typeface="Georgia" pitchFamily="18" charset="0"/>
                </a:endParaRPr>
              </a:p>
            </p:txBody>
          </p:sp>
          <p:sp>
            <p:nvSpPr>
              <p:cNvPr id="48" name="Freeform 28"/>
              <p:cNvSpPr>
                <a:spLocks/>
              </p:cNvSpPr>
              <p:nvPr/>
            </p:nvSpPr>
            <p:spPr bwMode="gray">
              <a:xfrm>
                <a:off x="6103064" y="3694170"/>
                <a:ext cx="1287517" cy="2349112"/>
              </a:xfrm>
              <a:custGeom>
                <a:avLst/>
                <a:gdLst>
                  <a:gd name="T0" fmla="*/ 2344 w 233"/>
                  <a:gd name="T1" fmla="*/ 2810 h 425"/>
                  <a:gd name="T2" fmla="*/ 1256 w 233"/>
                  <a:gd name="T3" fmla="*/ 609 h 425"/>
                  <a:gd name="T4" fmla="*/ 834 w 233"/>
                  <a:gd name="T5" fmla="*/ 0 h 425"/>
                  <a:gd name="T6" fmla="*/ 101 w 233"/>
                  <a:gd name="T7" fmla="*/ 266 h 425"/>
                  <a:gd name="T8" fmla="*/ 0 w 233"/>
                  <a:gd name="T9" fmla="*/ 1001 h 425"/>
                  <a:gd name="T10" fmla="*/ 1630 w 233"/>
                  <a:gd name="T11" fmla="*/ 3641 h 425"/>
                  <a:gd name="T12" fmla="*/ 1548 w 233"/>
                  <a:gd name="T13" fmla="*/ 2965 h 425"/>
                  <a:gd name="T14" fmla="*/ 2344 w 233"/>
                  <a:gd name="T15" fmla="*/ 2810 h 425"/>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425"/>
                  <a:gd name="T26" fmla="*/ 233 w 233"/>
                  <a:gd name="T27" fmla="*/ 425 h 4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425">
                    <a:moveTo>
                      <a:pt x="233" y="328"/>
                    </a:moveTo>
                    <a:cubicBezTo>
                      <a:pt x="147" y="270"/>
                      <a:pt x="107" y="168"/>
                      <a:pt x="125" y="71"/>
                    </a:cubicBezTo>
                    <a:cubicBezTo>
                      <a:pt x="83" y="0"/>
                      <a:pt x="83" y="0"/>
                      <a:pt x="83" y="0"/>
                    </a:cubicBezTo>
                    <a:cubicBezTo>
                      <a:pt x="10" y="31"/>
                      <a:pt x="10" y="31"/>
                      <a:pt x="10" y="31"/>
                    </a:cubicBezTo>
                    <a:cubicBezTo>
                      <a:pt x="4" y="59"/>
                      <a:pt x="0" y="88"/>
                      <a:pt x="0" y="117"/>
                    </a:cubicBezTo>
                    <a:cubicBezTo>
                      <a:pt x="0" y="245"/>
                      <a:pt x="64" y="358"/>
                      <a:pt x="162" y="425"/>
                    </a:cubicBezTo>
                    <a:cubicBezTo>
                      <a:pt x="154" y="346"/>
                      <a:pt x="154" y="346"/>
                      <a:pt x="154" y="346"/>
                    </a:cubicBezTo>
                    <a:lnTo>
                      <a:pt x="233" y="328"/>
                    </a:lnTo>
                    <a:close/>
                  </a:path>
                </a:pathLst>
              </a:custGeom>
              <a:solidFill>
                <a:srgbClr val="EB8C00"/>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smtClean="0">
                  <a:ln>
                    <a:noFill/>
                  </a:ln>
                  <a:solidFill>
                    <a:sysClr val="windowText" lastClr="000000"/>
                  </a:solidFill>
                  <a:effectLst/>
                  <a:uLnTx/>
                  <a:uFillTx/>
                  <a:latin typeface="+mj-lt"/>
                </a:endParaRPr>
              </a:p>
            </p:txBody>
          </p:sp>
          <p:sp>
            <p:nvSpPr>
              <p:cNvPr id="49" name="Freeform 29"/>
              <p:cNvSpPr>
                <a:spLocks/>
              </p:cNvSpPr>
              <p:nvPr/>
            </p:nvSpPr>
            <p:spPr bwMode="gray">
              <a:xfrm>
                <a:off x="8122322" y="2268463"/>
                <a:ext cx="1963507" cy="1650421"/>
              </a:xfrm>
              <a:custGeom>
                <a:avLst/>
                <a:gdLst>
                  <a:gd name="T0" fmla="*/ 0 w 355"/>
                  <a:gd name="T1" fmla="*/ 1041 h 298"/>
                  <a:gd name="T2" fmla="*/ 1381 w 355"/>
                  <a:gd name="T3" fmla="*/ 1334 h 298"/>
                  <a:gd name="T4" fmla="*/ 2410 w 355"/>
                  <a:gd name="T5" fmla="*/ 2279 h 298"/>
                  <a:gd name="T6" fmla="*/ 3175 w 355"/>
                  <a:gd name="T7" fmla="*/ 2563 h 298"/>
                  <a:gd name="T8" fmla="*/ 3578 w 355"/>
                  <a:gd name="T9" fmla="*/ 1980 h 298"/>
                  <a:gd name="T10" fmla="*/ 102 w 355"/>
                  <a:gd name="T11" fmla="*/ 0 h 298"/>
                  <a:gd name="T12" fmla="*/ 0 w 355"/>
                  <a:gd name="T13" fmla="*/ 0 h 298"/>
                  <a:gd name="T14" fmla="*/ 533 w 355"/>
                  <a:gd name="T15" fmla="*/ 516 h 298"/>
                  <a:gd name="T16" fmla="*/ 0 w 355"/>
                  <a:gd name="T17" fmla="*/ 1041 h 2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5"/>
                  <a:gd name="T28" fmla="*/ 0 h 298"/>
                  <a:gd name="T29" fmla="*/ 355 w 355"/>
                  <a:gd name="T30" fmla="*/ 298 h 298"/>
                  <a:gd name="connsiteX0" fmla="*/ 0 w 10000"/>
                  <a:gd name="connsiteY0" fmla="*/ 3955 h 10000"/>
                  <a:gd name="connsiteX1" fmla="*/ 3859 w 10000"/>
                  <a:gd name="connsiteY1" fmla="*/ 5201 h 10000"/>
                  <a:gd name="connsiteX2" fmla="*/ 6732 w 10000"/>
                  <a:gd name="connsiteY2" fmla="*/ 8893 h 10000"/>
                  <a:gd name="connsiteX3" fmla="*/ 8873 w 10000"/>
                  <a:gd name="connsiteY3" fmla="*/ 10000 h 10000"/>
                  <a:gd name="connsiteX4" fmla="*/ 10000 w 10000"/>
                  <a:gd name="connsiteY4" fmla="*/ 7718 h 10000"/>
                  <a:gd name="connsiteX5" fmla="*/ 282 w 10000"/>
                  <a:gd name="connsiteY5" fmla="*/ 0 h 10000"/>
                  <a:gd name="connsiteX6" fmla="*/ 0 w 10000"/>
                  <a:gd name="connsiteY6" fmla="*/ 0 h 10000"/>
                  <a:gd name="connsiteX7" fmla="*/ 1493 w 10000"/>
                  <a:gd name="connsiteY7" fmla="*/ 2013 h 10000"/>
                  <a:gd name="connsiteX8" fmla="*/ 0 w 10000"/>
                  <a:gd name="connsiteY8" fmla="*/ 3955 h 10000"/>
                  <a:gd name="connsiteX0" fmla="*/ 0 w 10000"/>
                  <a:gd name="connsiteY0" fmla="*/ 3955 h 10000"/>
                  <a:gd name="connsiteX1" fmla="*/ 3859 w 10000"/>
                  <a:gd name="connsiteY1" fmla="*/ 5201 h 10000"/>
                  <a:gd name="connsiteX2" fmla="*/ 6732 w 10000"/>
                  <a:gd name="connsiteY2" fmla="*/ 8893 h 10000"/>
                  <a:gd name="connsiteX3" fmla="*/ 8873 w 10000"/>
                  <a:gd name="connsiteY3" fmla="*/ 10000 h 10000"/>
                  <a:gd name="connsiteX4" fmla="*/ 10000 w 10000"/>
                  <a:gd name="connsiteY4" fmla="*/ 7718 h 10000"/>
                  <a:gd name="connsiteX5" fmla="*/ 282 w 10000"/>
                  <a:gd name="connsiteY5" fmla="*/ 0 h 10000"/>
                  <a:gd name="connsiteX6" fmla="*/ 0 w 10000"/>
                  <a:gd name="connsiteY6" fmla="*/ 0 h 10000"/>
                  <a:gd name="connsiteX7" fmla="*/ 1493 w 10000"/>
                  <a:gd name="connsiteY7" fmla="*/ 2013 h 10000"/>
                  <a:gd name="connsiteX8" fmla="*/ 0 w 10000"/>
                  <a:gd name="connsiteY8" fmla="*/ 3955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0" y="3955"/>
                    </a:moveTo>
                    <a:cubicBezTo>
                      <a:pt x="1308" y="4026"/>
                      <a:pt x="2648" y="4362"/>
                      <a:pt x="3859" y="5201"/>
                    </a:cubicBezTo>
                    <a:cubicBezTo>
                      <a:pt x="5155" y="6074"/>
                      <a:pt x="6113" y="7383"/>
                      <a:pt x="6732" y="8893"/>
                    </a:cubicBezTo>
                    <a:lnTo>
                      <a:pt x="8873" y="10000"/>
                    </a:lnTo>
                    <a:lnTo>
                      <a:pt x="10000" y="7718"/>
                    </a:lnTo>
                    <a:cubicBezTo>
                      <a:pt x="8423" y="3188"/>
                      <a:pt x="4648" y="0"/>
                      <a:pt x="282" y="0"/>
                    </a:cubicBezTo>
                    <a:lnTo>
                      <a:pt x="0" y="0"/>
                    </a:lnTo>
                    <a:lnTo>
                      <a:pt x="1493" y="2013"/>
                    </a:lnTo>
                    <a:lnTo>
                      <a:pt x="0" y="3955"/>
                    </a:lnTo>
                    <a:close/>
                  </a:path>
                </a:pathLst>
              </a:custGeom>
              <a:solidFill>
                <a:schemeClr val="accent5"/>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smtClean="0">
                  <a:ln>
                    <a:noFill/>
                  </a:ln>
                  <a:solidFill>
                    <a:sysClr val="windowText" lastClr="000000"/>
                  </a:solidFill>
                  <a:effectLst/>
                  <a:uLnTx/>
                  <a:uFillTx/>
                  <a:latin typeface="+mj-lt"/>
                </a:endParaRPr>
              </a:p>
            </p:txBody>
          </p:sp>
          <p:sp>
            <p:nvSpPr>
              <p:cNvPr id="50" name="Freeform 30"/>
              <p:cNvSpPr>
                <a:spLocks/>
              </p:cNvSpPr>
              <p:nvPr/>
            </p:nvSpPr>
            <p:spPr bwMode="gray">
              <a:xfrm>
                <a:off x="9099720" y="3652626"/>
                <a:ext cx="1146395" cy="2258471"/>
              </a:xfrm>
              <a:custGeom>
                <a:avLst/>
                <a:gdLst>
                  <a:gd name="T0" fmla="*/ 2092 w 207"/>
                  <a:gd name="T1" fmla="*/ 1064 h 408"/>
                  <a:gd name="T2" fmla="*/ 1879 w 207"/>
                  <a:gd name="T3" fmla="*/ 0 h 408"/>
                  <a:gd name="T4" fmla="*/ 1465 w 207"/>
                  <a:gd name="T5" fmla="*/ 592 h 408"/>
                  <a:gd name="T6" fmla="*/ 718 w 207"/>
                  <a:gd name="T7" fmla="*/ 317 h 408"/>
                  <a:gd name="T8" fmla="*/ 524 w 207"/>
                  <a:gd name="T9" fmla="*/ 2157 h 408"/>
                  <a:gd name="T10" fmla="*/ 79 w 207"/>
                  <a:gd name="T11" fmla="*/ 2647 h 408"/>
                  <a:gd name="T12" fmla="*/ 0 w 207"/>
                  <a:gd name="T13" fmla="*/ 3359 h 408"/>
                  <a:gd name="T14" fmla="*/ 779 w 207"/>
                  <a:gd name="T15" fmla="*/ 3506 h 408"/>
                  <a:gd name="T16" fmla="*/ 2092 w 207"/>
                  <a:gd name="T17" fmla="*/ 1064 h 4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408"/>
                  <a:gd name="T29" fmla="*/ 207 w 207"/>
                  <a:gd name="T30" fmla="*/ 408 h 4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408">
                    <a:moveTo>
                      <a:pt x="207" y="124"/>
                    </a:moveTo>
                    <a:cubicBezTo>
                      <a:pt x="207" y="81"/>
                      <a:pt x="200" y="39"/>
                      <a:pt x="186" y="0"/>
                    </a:cubicBezTo>
                    <a:cubicBezTo>
                      <a:pt x="145" y="69"/>
                      <a:pt x="145" y="69"/>
                      <a:pt x="145" y="69"/>
                    </a:cubicBezTo>
                    <a:cubicBezTo>
                      <a:pt x="71" y="37"/>
                      <a:pt x="71" y="37"/>
                      <a:pt x="71" y="37"/>
                    </a:cubicBezTo>
                    <a:cubicBezTo>
                      <a:pt x="96" y="105"/>
                      <a:pt x="92" y="183"/>
                      <a:pt x="52" y="251"/>
                    </a:cubicBezTo>
                    <a:cubicBezTo>
                      <a:pt x="40" y="273"/>
                      <a:pt x="25" y="292"/>
                      <a:pt x="8" y="308"/>
                    </a:cubicBezTo>
                    <a:cubicBezTo>
                      <a:pt x="0" y="391"/>
                      <a:pt x="0" y="391"/>
                      <a:pt x="0" y="391"/>
                    </a:cubicBezTo>
                    <a:cubicBezTo>
                      <a:pt x="77" y="408"/>
                      <a:pt x="77" y="408"/>
                      <a:pt x="77" y="408"/>
                    </a:cubicBezTo>
                    <a:cubicBezTo>
                      <a:pt x="157" y="340"/>
                      <a:pt x="207" y="238"/>
                      <a:pt x="207" y="124"/>
                    </a:cubicBezTo>
                    <a:close/>
                  </a:path>
                </a:pathLst>
              </a:custGeom>
              <a:solidFill>
                <a:schemeClr val="accent4"/>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smtClean="0">
                  <a:ln>
                    <a:noFill/>
                  </a:ln>
                  <a:solidFill>
                    <a:sysClr val="windowText" lastClr="000000"/>
                  </a:solidFill>
                  <a:effectLst/>
                  <a:uLnTx/>
                  <a:uFillTx/>
                  <a:latin typeface="+mj-lt"/>
                </a:endParaRPr>
              </a:p>
            </p:txBody>
          </p:sp>
          <p:sp>
            <p:nvSpPr>
              <p:cNvPr id="51" name="Freeform 31"/>
              <p:cNvSpPr>
                <a:spLocks/>
              </p:cNvSpPr>
              <p:nvPr/>
            </p:nvSpPr>
            <p:spPr bwMode="gray">
              <a:xfrm>
                <a:off x="7057813" y="5444674"/>
                <a:ext cx="2374676" cy="968725"/>
              </a:xfrm>
              <a:custGeom>
                <a:avLst/>
                <a:gdLst>
                  <a:gd name="T0" fmla="*/ 3617 w 430"/>
                  <a:gd name="T1" fmla="*/ 0 h 175"/>
                  <a:gd name="T2" fmla="*/ 824 w 430"/>
                  <a:gd name="T3" fmla="*/ 196 h 175"/>
                  <a:gd name="T4" fmla="*/ 0 w 430"/>
                  <a:gd name="T5" fmla="*/ 361 h 175"/>
                  <a:gd name="T6" fmla="*/ 79 w 430"/>
                  <a:gd name="T7" fmla="*/ 1032 h 175"/>
                  <a:gd name="T8" fmla="*/ 2038 w 430"/>
                  <a:gd name="T9" fmla="*/ 1504 h 175"/>
                  <a:gd name="T10" fmla="*/ 4320 w 430"/>
                  <a:gd name="T11" fmla="*/ 841 h 175"/>
                  <a:gd name="T12" fmla="*/ 3537 w 430"/>
                  <a:gd name="T13" fmla="*/ 689 h 175"/>
                  <a:gd name="T14" fmla="*/ 3617 w 430"/>
                  <a:gd name="T15" fmla="*/ 0 h 175"/>
                  <a:gd name="T16" fmla="*/ 0 60000 65536"/>
                  <a:gd name="T17" fmla="*/ 0 60000 65536"/>
                  <a:gd name="T18" fmla="*/ 0 60000 65536"/>
                  <a:gd name="T19" fmla="*/ 0 60000 65536"/>
                  <a:gd name="T20" fmla="*/ 0 60000 65536"/>
                  <a:gd name="T21" fmla="*/ 0 60000 65536"/>
                  <a:gd name="T22" fmla="*/ 0 60000 65536"/>
                  <a:gd name="T23" fmla="*/ 0 60000 65536"/>
                  <a:gd name="T24" fmla="*/ 0 w 430"/>
                  <a:gd name="T25" fmla="*/ 0 h 175"/>
                  <a:gd name="T26" fmla="*/ 430 w 43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0" h="175">
                    <a:moveTo>
                      <a:pt x="360" y="0"/>
                    </a:moveTo>
                    <a:cubicBezTo>
                      <a:pt x="282" y="61"/>
                      <a:pt x="173" y="73"/>
                      <a:pt x="82" y="23"/>
                    </a:cubicBezTo>
                    <a:cubicBezTo>
                      <a:pt x="0" y="42"/>
                      <a:pt x="0" y="42"/>
                      <a:pt x="0" y="42"/>
                    </a:cubicBezTo>
                    <a:cubicBezTo>
                      <a:pt x="8" y="120"/>
                      <a:pt x="8" y="120"/>
                      <a:pt x="8" y="120"/>
                    </a:cubicBezTo>
                    <a:cubicBezTo>
                      <a:pt x="64" y="155"/>
                      <a:pt x="131" y="175"/>
                      <a:pt x="203" y="175"/>
                    </a:cubicBezTo>
                    <a:cubicBezTo>
                      <a:pt x="288" y="175"/>
                      <a:pt x="367" y="146"/>
                      <a:pt x="430" y="98"/>
                    </a:cubicBezTo>
                    <a:cubicBezTo>
                      <a:pt x="352" y="80"/>
                      <a:pt x="352" y="80"/>
                      <a:pt x="352" y="80"/>
                    </a:cubicBezTo>
                    <a:lnTo>
                      <a:pt x="360" y="0"/>
                    </a:lnTo>
                    <a:close/>
                  </a:path>
                </a:pathLst>
              </a:custGeom>
              <a:solidFill>
                <a:schemeClr val="accent3"/>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500" b="0" i="0" u="none" strike="noStrike" kern="0" cap="none" spc="0" normalizeH="0" baseline="0" noProof="0" smtClean="0">
                  <a:ln>
                    <a:noFill/>
                  </a:ln>
                  <a:solidFill>
                    <a:sysClr val="windowText" lastClr="000000"/>
                  </a:solidFill>
                  <a:effectLst/>
                  <a:uLnTx/>
                  <a:uFillTx/>
                  <a:latin typeface="+mj-lt"/>
                </a:endParaRPr>
              </a:p>
            </p:txBody>
          </p:sp>
          <p:sp>
            <p:nvSpPr>
              <p:cNvPr id="52" name="Rectangle 36"/>
              <p:cNvSpPr>
                <a:spLocks noChangeArrowheads="1"/>
              </p:cNvSpPr>
              <p:nvPr/>
            </p:nvSpPr>
            <p:spPr bwMode="auto">
              <a:xfrm rot="10800000">
                <a:off x="6443448" y="2495526"/>
                <a:ext cx="1314517" cy="22779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a:r>
                  <a:rPr lang="en-GB" sz="800" b="1" i="1" dirty="0" smtClean="0">
                    <a:solidFill>
                      <a:schemeClr val="bg1"/>
                    </a:solidFill>
                    <a:latin typeface="Georgia" pitchFamily="18" charset="0"/>
                  </a:rPr>
                  <a:t>1. xxx</a:t>
                </a:r>
              </a:p>
            </p:txBody>
          </p:sp>
          <p:sp>
            <p:nvSpPr>
              <p:cNvPr id="53" name="TextBox 52"/>
              <p:cNvSpPr txBox="1"/>
              <p:nvPr/>
            </p:nvSpPr>
            <p:spPr>
              <a:xfrm rot="4362611">
                <a:off x="6101529" y="4049966"/>
                <a:ext cx="2019598" cy="1230885"/>
              </a:xfrm>
              <a:prstGeom prst="rect">
                <a:avLst/>
              </a:prstGeom>
              <a:noFill/>
            </p:spPr>
            <p:txBody>
              <a:bodyPr wrap="none" lIns="0" tIns="0" rIns="0" bIns="0" rtlCol="0">
                <a:prstTxWarp prst="textArchDown">
                  <a:avLst/>
                </a:prstTxWarp>
                <a:noAutofit/>
              </a:bodyPr>
              <a:lstStyle/>
              <a:p>
                <a:pPr algn="ctr"/>
                <a:r>
                  <a:rPr lang="en-GB" sz="800" b="1" i="1" dirty="0" smtClean="0">
                    <a:solidFill>
                      <a:schemeClr val="bg1"/>
                    </a:solidFill>
                    <a:latin typeface="Georgia" pitchFamily="18" charset="0"/>
                  </a:rPr>
                  <a:t>5. </a:t>
                </a:r>
                <a:r>
                  <a:rPr lang="en-GB" sz="800" b="1" i="1" dirty="0" err="1" smtClean="0">
                    <a:solidFill>
                      <a:schemeClr val="bg1"/>
                    </a:solidFill>
                    <a:latin typeface="Georgia" pitchFamily="18" charset="0"/>
                  </a:rPr>
                  <a:t>Oxxx</a:t>
                </a:r>
                <a:endParaRPr lang="en-GB" sz="800" b="1" i="1" dirty="0" smtClean="0">
                  <a:solidFill>
                    <a:schemeClr val="bg1"/>
                  </a:solidFill>
                  <a:latin typeface="Georgia" pitchFamily="18" charset="0"/>
                </a:endParaRPr>
              </a:p>
            </p:txBody>
          </p:sp>
          <p:sp>
            <p:nvSpPr>
              <p:cNvPr id="54" name="TextBox 53"/>
              <p:cNvSpPr txBox="1"/>
              <p:nvPr/>
            </p:nvSpPr>
            <p:spPr>
              <a:xfrm rot="17442704">
                <a:off x="8295284" y="4111161"/>
                <a:ext cx="2019597" cy="1230886"/>
              </a:xfrm>
              <a:prstGeom prst="rect">
                <a:avLst/>
              </a:prstGeom>
              <a:noFill/>
            </p:spPr>
            <p:txBody>
              <a:bodyPr wrap="none" lIns="0" tIns="0" rIns="0" bIns="0" rtlCol="0">
                <a:prstTxWarp prst="textArchDown">
                  <a:avLst/>
                </a:prstTxWarp>
                <a:noAutofit/>
              </a:bodyPr>
              <a:lstStyle/>
              <a:p>
                <a:pPr algn="ctr">
                  <a:lnSpc>
                    <a:spcPts val="1800"/>
                  </a:lnSpc>
                  <a:spcAft>
                    <a:spcPts val="900"/>
                  </a:spcAft>
                </a:pPr>
                <a:r>
                  <a:rPr lang="en-GB" sz="800" b="1" i="1" dirty="0" smtClean="0">
                    <a:solidFill>
                      <a:schemeClr val="bg1"/>
                    </a:solidFill>
                    <a:latin typeface="Georgia" pitchFamily="18" charset="0"/>
                  </a:rPr>
                  <a:t>3. </a:t>
                </a:r>
                <a:r>
                  <a:rPr lang="en-GB" sz="800" b="1" i="1" dirty="0" err="1" smtClean="0">
                    <a:solidFill>
                      <a:schemeClr val="bg1"/>
                    </a:solidFill>
                    <a:latin typeface="Georgia" pitchFamily="18" charset="0"/>
                  </a:rPr>
                  <a:t>xxxxx</a:t>
                </a:r>
                <a:endParaRPr lang="en-GB" sz="800" dirty="0" smtClean="0">
                  <a:solidFill>
                    <a:schemeClr val="bg1"/>
                  </a:solidFill>
                  <a:latin typeface="Georgia" pitchFamily="18" charset="0"/>
                </a:endParaRPr>
              </a:p>
            </p:txBody>
          </p:sp>
          <p:sp>
            <p:nvSpPr>
              <p:cNvPr id="55" name="TextBox 54"/>
              <p:cNvSpPr txBox="1"/>
              <p:nvPr/>
            </p:nvSpPr>
            <p:spPr>
              <a:xfrm>
                <a:off x="7071846" y="4834942"/>
                <a:ext cx="2123530" cy="1230885"/>
              </a:xfrm>
              <a:prstGeom prst="rect">
                <a:avLst/>
              </a:prstGeom>
              <a:noFill/>
            </p:spPr>
            <p:txBody>
              <a:bodyPr wrap="none" lIns="0" tIns="0" rIns="0" bIns="0" rtlCol="0">
                <a:prstTxWarp prst="textArchDown">
                  <a:avLst/>
                </a:prstTxWarp>
                <a:noAutofit/>
              </a:bodyPr>
              <a:lstStyle/>
              <a:p>
                <a:pPr algn="ctr"/>
                <a:r>
                  <a:rPr lang="en-GB" sz="800" b="1" i="1" dirty="0" smtClean="0">
                    <a:solidFill>
                      <a:schemeClr val="bg1"/>
                    </a:solidFill>
                    <a:latin typeface="Georgia" pitchFamily="18" charset="0"/>
                  </a:rPr>
                  <a:t>4. </a:t>
                </a:r>
                <a:r>
                  <a:rPr lang="en-GB" sz="800" b="1" i="1" dirty="0" err="1" smtClean="0">
                    <a:solidFill>
                      <a:schemeClr val="bg1"/>
                    </a:solidFill>
                    <a:latin typeface="Georgia" pitchFamily="18" charset="0"/>
                  </a:rPr>
                  <a:t>xxxxx</a:t>
                </a:r>
                <a:endParaRPr lang="en-GB" sz="800" b="1" i="1" dirty="0" smtClean="0">
                  <a:solidFill>
                    <a:schemeClr val="bg1"/>
                  </a:solidFill>
                  <a:latin typeface="Georgia" pitchFamily="18" charset="0"/>
                </a:endParaRPr>
              </a:p>
            </p:txBody>
          </p:sp>
          <p:sp>
            <p:nvSpPr>
              <p:cNvPr id="56" name="Oval 55"/>
              <p:cNvSpPr/>
              <p:nvPr/>
            </p:nvSpPr>
            <p:spPr bwMode="gray">
              <a:xfrm>
                <a:off x="6935843" y="3107427"/>
                <a:ext cx="2448000" cy="2448000"/>
              </a:xfrm>
              <a:prstGeom prst="ellipse">
                <a:avLst/>
              </a:prstGeom>
              <a:noFill/>
              <a:ln w="12700">
                <a:solidFill>
                  <a:schemeClr val="accent1"/>
                </a:solidFill>
                <a:prstDash val="dash"/>
                <a:round/>
                <a:headEnd/>
                <a:tailEnd/>
              </a:ln>
            </p:spPr>
            <p:txBody>
              <a:bodyPr rtlCol="0" anchor="ctr"/>
              <a:lstStyle/>
              <a:p>
                <a:pPr algn="ctr"/>
                <a:endParaRPr lang="en-GB" sz="500"/>
              </a:p>
            </p:txBody>
          </p:sp>
          <p:sp>
            <p:nvSpPr>
              <p:cNvPr id="57" name="Rectangle 56"/>
              <p:cNvSpPr/>
              <p:nvPr/>
            </p:nvSpPr>
            <p:spPr bwMode="ltGray">
              <a:xfrm rot="10800000">
                <a:off x="7027771" y="4060581"/>
                <a:ext cx="2196765" cy="5365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algn="ctr"/>
                <a:r>
                  <a:rPr lang="en-GB" sz="1000" b="1" i="1" dirty="0" smtClean="0">
                    <a:solidFill>
                      <a:schemeClr val="tx2"/>
                    </a:solidFill>
                    <a:latin typeface="Georgia" pitchFamily="18" charset="0"/>
                  </a:rPr>
                  <a:t>xxx</a:t>
                </a:r>
              </a:p>
            </p:txBody>
          </p:sp>
          <p:sp>
            <p:nvSpPr>
              <p:cNvPr id="58" name="TextBox 57"/>
              <p:cNvSpPr txBox="1"/>
              <p:nvPr/>
            </p:nvSpPr>
            <p:spPr>
              <a:xfrm rot="13190554">
                <a:off x="7826560" y="2832311"/>
                <a:ext cx="2019598" cy="1230885"/>
              </a:xfrm>
              <a:prstGeom prst="rect">
                <a:avLst/>
              </a:prstGeom>
              <a:noFill/>
            </p:spPr>
            <p:txBody>
              <a:bodyPr wrap="none" lIns="0" tIns="0" rIns="0" bIns="0" rtlCol="0">
                <a:prstTxWarp prst="textArchDown">
                  <a:avLst/>
                </a:prstTxWarp>
                <a:noAutofit/>
              </a:bodyPr>
              <a:lstStyle/>
              <a:p>
                <a:pPr algn="ctr"/>
                <a:r>
                  <a:rPr lang="en-GB" sz="800" b="1" i="1" dirty="0" smtClean="0">
                    <a:solidFill>
                      <a:schemeClr val="bg1"/>
                    </a:solidFill>
                    <a:latin typeface="Georgia" pitchFamily="18" charset="0"/>
                  </a:rPr>
                  <a:t>2. </a:t>
                </a:r>
                <a:r>
                  <a:rPr lang="en-GB" sz="800" b="1" i="1" dirty="0" err="1" smtClean="0">
                    <a:solidFill>
                      <a:schemeClr val="bg1"/>
                    </a:solidFill>
                    <a:latin typeface="Georgia" pitchFamily="18" charset="0"/>
                  </a:rPr>
                  <a:t>xxxx</a:t>
                </a:r>
                <a:endParaRPr lang="en-GB" sz="800" b="1" i="1" dirty="0" smtClean="0">
                  <a:solidFill>
                    <a:schemeClr val="bg1"/>
                  </a:solidFill>
                  <a:latin typeface="Georgia" pitchFamily="18" charset="0"/>
                </a:endParaRPr>
              </a:p>
            </p:txBody>
          </p:sp>
        </p:grpSp>
        <p:sp>
          <p:nvSpPr>
            <p:cNvPr id="32" name="Rectangle 31"/>
            <p:cNvSpPr/>
            <p:nvPr/>
          </p:nvSpPr>
          <p:spPr bwMode="ltGray">
            <a:xfrm rot="10800000">
              <a:off x="7362924" y="5778748"/>
              <a:ext cx="504056" cy="1944216"/>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chemeClr val="bg1"/>
                </a:solidFill>
                <a:latin typeface="Georgia" pitchFamily="18" charset="0"/>
              </a:endParaRPr>
            </a:p>
          </p:txBody>
        </p:sp>
        <p:sp>
          <p:nvSpPr>
            <p:cNvPr id="33" name="Rectangle 32"/>
            <p:cNvSpPr/>
            <p:nvPr/>
          </p:nvSpPr>
          <p:spPr>
            <a:xfrm>
              <a:off x="5583564" y="7466870"/>
              <a:ext cx="1821714" cy="388482"/>
            </a:xfrm>
            <a:prstGeom prst="rect">
              <a:avLst/>
            </a:prstGeom>
            <a:solidFill>
              <a:schemeClr val="bg2"/>
            </a:solidFill>
          </p:spPr>
          <p:txBody>
            <a:bodyPr wrap="none" lIns="36000">
              <a:spAutoFit/>
            </a:bodyPr>
            <a:lstStyle/>
            <a:p>
              <a:pPr indent="-274320" algn="ctr">
                <a:spcAft>
                  <a:spcPts val="900"/>
                </a:spcAft>
              </a:pPr>
              <a:r>
                <a:rPr lang="en-GB" sz="1000" i="1" dirty="0" err="1" smtClean="0">
                  <a:solidFill>
                    <a:srgbClr val="968C6D"/>
                  </a:solidFill>
                  <a:latin typeface="Georgia" pitchFamily="18" charset="0"/>
                </a:rPr>
                <a:t>xxxxxxxxxxxxxxxx</a:t>
              </a:r>
              <a:endParaRPr lang="en-GB" sz="1000" i="1" dirty="0" smtClean="0">
                <a:solidFill>
                  <a:srgbClr val="968C6D"/>
                </a:solidFill>
                <a:latin typeface="Georgia" pitchFamily="18" charset="0"/>
              </a:endParaRPr>
            </a:p>
          </p:txBody>
        </p:sp>
        <p:sp>
          <p:nvSpPr>
            <p:cNvPr id="34" name="Isosceles Triangle 33"/>
            <p:cNvSpPr/>
            <p:nvPr/>
          </p:nvSpPr>
          <p:spPr bwMode="ltGray">
            <a:xfrm rot="5400000">
              <a:off x="7442112" y="7536573"/>
              <a:ext cx="360040" cy="288032"/>
            </a:xfrm>
            <a:prstGeom prst="triangl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chemeClr val="bg1"/>
                </a:solidFill>
                <a:latin typeface="Georgia" pitchFamily="18" charset="0"/>
              </a:endParaRPr>
            </a:p>
          </p:txBody>
        </p:sp>
        <p:sp>
          <p:nvSpPr>
            <p:cNvPr id="35" name="Isosceles Triangle 34"/>
            <p:cNvSpPr/>
            <p:nvPr/>
          </p:nvSpPr>
          <p:spPr bwMode="ltGray">
            <a:xfrm rot="10800000">
              <a:off x="7444807" y="6066779"/>
              <a:ext cx="360040" cy="288032"/>
            </a:xfrm>
            <a:prstGeom prst="triangl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chemeClr val="bg1"/>
                </a:solidFill>
                <a:latin typeface="Georgia" pitchFamily="18" charset="0"/>
              </a:endParaRPr>
            </a:p>
          </p:txBody>
        </p:sp>
        <p:sp>
          <p:nvSpPr>
            <p:cNvPr id="36" name="Rectangle 35"/>
            <p:cNvSpPr/>
            <p:nvPr/>
          </p:nvSpPr>
          <p:spPr>
            <a:xfrm rot="16200000">
              <a:off x="6647993" y="4813971"/>
              <a:ext cx="1922881" cy="388482"/>
            </a:xfrm>
            <a:prstGeom prst="rect">
              <a:avLst/>
            </a:prstGeom>
            <a:solidFill>
              <a:schemeClr val="bg2"/>
            </a:solidFill>
          </p:spPr>
          <p:txBody>
            <a:bodyPr wrap="none" lIns="36000">
              <a:spAutoFit/>
            </a:bodyPr>
            <a:lstStyle/>
            <a:p>
              <a:pPr indent="-274320" algn="ctr">
                <a:spcAft>
                  <a:spcPts val="900"/>
                </a:spcAft>
              </a:pPr>
              <a:r>
                <a:rPr lang="en-GB" sz="1000" i="1" dirty="0" err="1" smtClean="0">
                  <a:solidFill>
                    <a:srgbClr val="968C6D"/>
                  </a:solidFill>
                  <a:latin typeface="Georgia" pitchFamily="18" charset="0"/>
                </a:rPr>
                <a:t>xxxxxxxxxxxxxxxxx</a:t>
              </a:r>
              <a:endParaRPr lang="en-GB" sz="1000" i="1" dirty="0" smtClean="0">
                <a:solidFill>
                  <a:srgbClr val="968C6D"/>
                </a:solidFill>
                <a:latin typeface="Georgia" pitchFamily="18" charset="0"/>
              </a:endParaRPr>
            </a:p>
          </p:txBody>
        </p:sp>
        <p:sp>
          <p:nvSpPr>
            <p:cNvPr id="37" name="Rounded Rectangle 36"/>
            <p:cNvSpPr/>
            <p:nvPr/>
          </p:nvSpPr>
          <p:spPr bwMode="ltGray">
            <a:xfrm>
              <a:off x="9163268" y="901910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600" dirty="0" smtClean="0">
                  <a:solidFill>
                    <a:schemeClr val="tx1"/>
                  </a:solidFill>
                  <a:latin typeface="Georgia" pitchFamily="18" charset="0"/>
                </a:rPr>
                <a:t>xxx</a:t>
              </a:r>
            </a:p>
          </p:txBody>
        </p:sp>
        <p:sp>
          <p:nvSpPr>
            <p:cNvPr id="38" name="Rounded Rectangle 37"/>
            <p:cNvSpPr/>
            <p:nvPr/>
          </p:nvSpPr>
          <p:spPr bwMode="ltGray">
            <a:xfrm>
              <a:off x="9163268" y="793898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600" dirty="0" smtClean="0">
                  <a:solidFill>
                    <a:schemeClr val="tx1"/>
                  </a:solidFill>
                  <a:latin typeface="Georgia" pitchFamily="18" charset="0"/>
                </a:rPr>
                <a:t>xxx</a:t>
              </a:r>
            </a:p>
          </p:txBody>
        </p:sp>
        <p:sp>
          <p:nvSpPr>
            <p:cNvPr id="39" name="Rounded Rectangle 38"/>
            <p:cNvSpPr/>
            <p:nvPr/>
          </p:nvSpPr>
          <p:spPr bwMode="ltGray">
            <a:xfrm>
              <a:off x="9163268" y="10063268"/>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600" dirty="0" smtClean="0">
                  <a:solidFill>
                    <a:schemeClr val="tx1"/>
                  </a:solidFill>
                  <a:latin typeface="Georgia" pitchFamily="18" charset="0"/>
                </a:rPr>
                <a:t>xxx</a:t>
              </a:r>
            </a:p>
          </p:txBody>
        </p:sp>
        <p:sp>
          <p:nvSpPr>
            <p:cNvPr id="40" name="Rounded Rectangle 39"/>
            <p:cNvSpPr/>
            <p:nvPr/>
          </p:nvSpPr>
          <p:spPr bwMode="ltGray">
            <a:xfrm>
              <a:off x="9163268" y="847904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600" dirty="0" smtClean="0">
                  <a:solidFill>
                    <a:schemeClr val="tx1"/>
                  </a:solidFill>
                  <a:latin typeface="Georgia" pitchFamily="18" charset="0"/>
                </a:rPr>
                <a:t>xxx</a:t>
              </a:r>
            </a:p>
          </p:txBody>
        </p:sp>
        <p:sp>
          <p:nvSpPr>
            <p:cNvPr id="41" name="Rounded Rectangle 40"/>
            <p:cNvSpPr/>
            <p:nvPr/>
          </p:nvSpPr>
          <p:spPr bwMode="ltGray">
            <a:xfrm>
              <a:off x="9163268" y="9559167"/>
              <a:ext cx="1296000" cy="396000"/>
            </a:xfrm>
            <a:prstGeom prst="round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GB" sz="600" dirty="0" smtClean="0">
                  <a:solidFill>
                    <a:schemeClr val="tx1"/>
                  </a:solidFill>
                  <a:latin typeface="Georgia" pitchFamily="18" charset="0"/>
                </a:rPr>
                <a:t>xxx</a:t>
              </a:r>
            </a:p>
          </p:txBody>
        </p:sp>
        <p:sp>
          <p:nvSpPr>
            <p:cNvPr id="42" name="Rectangle 41"/>
            <p:cNvSpPr/>
            <p:nvPr/>
          </p:nvSpPr>
          <p:spPr bwMode="ltGray">
            <a:xfrm>
              <a:off x="8695644" y="10099227"/>
              <a:ext cx="360040" cy="360040"/>
            </a:xfrm>
            <a:prstGeom prst="rect">
              <a:avLst/>
            </a:prstGeom>
            <a:solidFill>
              <a:srgbClr val="EB8C00"/>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700" b="1" i="1" dirty="0" smtClean="0">
                <a:solidFill>
                  <a:srgbClr val="FFFFFF"/>
                </a:solidFill>
                <a:latin typeface="Georgia" pitchFamily="18" charset="0"/>
              </a:endParaRPr>
            </a:p>
          </p:txBody>
        </p:sp>
        <p:sp>
          <p:nvSpPr>
            <p:cNvPr id="43" name="Rectangle 42"/>
            <p:cNvSpPr/>
            <p:nvPr/>
          </p:nvSpPr>
          <p:spPr bwMode="ltGray">
            <a:xfrm>
              <a:off x="8695644" y="7938987"/>
              <a:ext cx="360040" cy="360040"/>
            </a:xfrm>
            <a:prstGeom prst="rect">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700" b="1" i="1" dirty="0" smtClean="0">
                <a:solidFill>
                  <a:srgbClr val="FFFFFF"/>
                </a:solidFill>
                <a:latin typeface="Georgia" pitchFamily="18" charset="0"/>
              </a:endParaRPr>
            </a:p>
          </p:txBody>
        </p:sp>
        <p:sp>
          <p:nvSpPr>
            <p:cNvPr id="44" name="Rectangle 43"/>
            <p:cNvSpPr/>
            <p:nvPr/>
          </p:nvSpPr>
          <p:spPr bwMode="ltGray">
            <a:xfrm>
              <a:off x="8695644" y="8479047"/>
              <a:ext cx="360040" cy="360040"/>
            </a:xfrm>
            <a:prstGeom prst="rect">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700" b="1" i="1" dirty="0" smtClean="0">
                <a:solidFill>
                  <a:srgbClr val="FFFFFF"/>
                </a:solidFill>
                <a:latin typeface="Georgia" pitchFamily="18" charset="0"/>
              </a:endParaRPr>
            </a:p>
          </p:txBody>
        </p:sp>
        <p:sp>
          <p:nvSpPr>
            <p:cNvPr id="45" name="Rectangle 44"/>
            <p:cNvSpPr/>
            <p:nvPr/>
          </p:nvSpPr>
          <p:spPr bwMode="ltGray">
            <a:xfrm>
              <a:off x="8695644" y="9019107"/>
              <a:ext cx="360040" cy="360040"/>
            </a:xfrm>
            <a:prstGeom prst="rect">
              <a:avLst/>
            </a:prstGeom>
            <a:solidFill>
              <a:schemeClr val="accent4"/>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700" b="1" i="1" dirty="0" smtClean="0">
                <a:solidFill>
                  <a:srgbClr val="FFFFFF"/>
                </a:solidFill>
                <a:latin typeface="Georgia" pitchFamily="18" charset="0"/>
              </a:endParaRPr>
            </a:p>
          </p:txBody>
        </p:sp>
        <p:sp>
          <p:nvSpPr>
            <p:cNvPr id="46" name="Rectangle 45"/>
            <p:cNvSpPr/>
            <p:nvPr/>
          </p:nvSpPr>
          <p:spPr bwMode="ltGray">
            <a:xfrm>
              <a:off x="8695644" y="9559167"/>
              <a:ext cx="360040" cy="36004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indent="-274320" algn="ctr" defTabSz="914400"/>
              <a:endParaRPr lang="en-GB" sz="700" b="1" i="1" dirty="0" smtClean="0">
                <a:solidFill>
                  <a:srgbClr val="FFFFFF"/>
                </a:solidFill>
                <a:latin typeface="Georgia" pitchFamily="18" charset="0"/>
              </a:endParaRPr>
            </a:p>
          </p:txBody>
        </p:sp>
      </p:grpSp>
      <p:sp>
        <p:nvSpPr>
          <p:cNvPr id="83" name="Rectangle 4"/>
          <p:cNvSpPr>
            <a:spLocks noChangeArrowheads="1"/>
          </p:cNvSpPr>
          <p:nvPr/>
        </p:nvSpPr>
        <p:spPr bwMode="auto">
          <a:xfrm>
            <a:off x="567074" y="1980431"/>
            <a:ext cx="2331354" cy="216024"/>
          </a:xfrm>
          <a:prstGeom prst="rect">
            <a:avLst/>
          </a:prstGeom>
          <a:noFill/>
          <a:ln w="3175">
            <a:noFill/>
            <a:miter lim="800000"/>
            <a:headEnd/>
            <a:tailEnd/>
          </a:ln>
        </p:spPr>
        <p:txBody>
          <a:bodyPr lIns="0" tIns="0" rIns="0" bIns="0"/>
          <a:lstStyle/>
          <a:p>
            <a:pPr defTabSz="1042988" eaLnBrk="0" hangingPunct="0">
              <a:buSzTx/>
            </a:pPr>
            <a:r>
              <a:rPr lang="en-US" sz="800" dirty="0" smtClean="0">
                <a:solidFill>
                  <a:schemeClr val="tx1"/>
                </a:solidFill>
                <a:latin typeface="+mj-lt"/>
              </a:rPr>
              <a:t>Originally printed on A3 card and cut to square</a:t>
            </a:r>
            <a:endParaRPr lang="en-US" sz="800" dirty="0">
              <a:solidFill>
                <a:schemeClr val="tx1"/>
              </a:solidFill>
              <a:latin typeface="+mj-lt"/>
            </a:endParaRPr>
          </a:p>
        </p:txBody>
      </p:sp>
      <p:grpSp>
        <p:nvGrpSpPr>
          <p:cNvPr id="3" name="Group 2"/>
          <p:cNvGrpSpPr/>
          <p:nvPr/>
        </p:nvGrpSpPr>
        <p:grpSpPr>
          <a:xfrm>
            <a:off x="7483324" y="5213345"/>
            <a:ext cx="1003943" cy="1579941"/>
            <a:chOff x="1386260" y="5520286"/>
            <a:chExt cx="1003943" cy="1579941"/>
          </a:xfrm>
        </p:grpSpPr>
        <p:sp>
          <p:nvSpPr>
            <p:cNvPr id="82" name="Rectangle 81"/>
            <p:cNvSpPr/>
            <p:nvPr/>
          </p:nvSpPr>
          <p:spPr bwMode="ltGray">
            <a:xfrm>
              <a:off x="1386260" y="6004896"/>
              <a:ext cx="1003943" cy="1095331"/>
            </a:xfrm>
            <a:prstGeom prst="rect">
              <a:avLst/>
            </a:prstGeom>
            <a:solidFill>
              <a:schemeClr val="bg2"/>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tIns="72000" rtlCol="0" anchor="t"/>
            <a:lstStyle/>
            <a:p>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consectetuer</a:t>
              </a:r>
              <a:r>
                <a:rPr lang="en-GB" sz="700" dirty="0">
                  <a:solidFill>
                    <a:schemeClr val="tx1"/>
                  </a:solidFill>
                  <a:latin typeface="Georgia" pitchFamily="18" charset="0"/>
                </a:rPr>
                <a:t> </a:t>
              </a:r>
              <a:r>
                <a:rPr lang="en-GB" sz="700" dirty="0" err="1">
                  <a:solidFill>
                    <a:schemeClr val="tx1"/>
                  </a:solidFill>
                  <a:latin typeface="Georgia" pitchFamily="18" charset="0"/>
                </a:rPr>
                <a:t>ullamcorper</a:t>
              </a:r>
              <a:r>
                <a:rPr lang="en-GB" sz="700" dirty="0">
                  <a:solidFill>
                    <a:schemeClr val="tx1"/>
                  </a:solidFill>
                  <a:latin typeface="Georgia" pitchFamily="18" charset="0"/>
                </a:rPr>
                <a:t> quam. </a:t>
              </a:r>
              <a:r>
                <a:rPr lang="en-GB" sz="700" dirty="0" err="1">
                  <a:solidFill>
                    <a:schemeClr val="tx1"/>
                  </a:solidFill>
                  <a:latin typeface="Georgia" pitchFamily="18" charset="0"/>
                </a:rPr>
                <a:t>Morbi</a:t>
              </a:r>
              <a:r>
                <a:rPr lang="en-GB" sz="700" dirty="0">
                  <a:solidFill>
                    <a:schemeClr val="tx1"/>
                  </a:solidFill>
                  <a:latin typeface="Georgia" pitchFamily="18" charset="0"/>
                </a:rPr>
                <a:t> </a:t>
              </a:r>
              <a:r>
                <a:rPr lang="en-GB" sz="700" dirty="0" err="1">
                  <a:solidFill>
                    <a:schemeClr val="tx1"/>
                  </a:solidFill>
                  <a:latin typeface="Georgia" pitchFamily="18" charset="0"/>
                </a:rPr>
                <a:t>tincidunt</a:t>
              </a:r>
              <a:r>
                <a:rPr lang="en-GB" sz="700" dirty="0">
                  <a:solidFill>
                    <a:schemeClr val="tx1"/>
                  </a:solidFill>
                  <a:latin typeface="Georgia" pitchFamily="18" charset="0"/>
                </a:rPr>
                <a:t> mi </a:t>
              </a:r>
              <a:r>
                <a:rPr lang="en-GB" sz="700" dirty="0" err="1">
                  <a:solidFill>
                    <a:schemeClr val="tx1"/>
                  </a:solidFill>
                  <a:latin typeface="Georgia" pitchFamily="18" charset="0"/>
                </a:rPr>
                <a:t>ut</a:t>
              </a:r>
              <a:r>
                <a:rPr lang="en-GB" sz="700" dirty="0">
                  <a:solidFill>
                    <a:schemeClr val="tx1"/>
                  </a:solidFill>
                  <a:latin typeface="Georgia" pitchFamily="18" charset="0"/>
                </a:rPr>
                <a:t> </a:t>
              </a:r>
              <a:r>
                <a:rPr lang="en-GB" sz="700" dirty="0" err="1">
                  <a:solidFill>
                    <a:schemeClr val="tx1"/>
                  </a:solidFill>
                  <a:latin typeface="Georgia" pitchFamily="18" charset="0"/>
                </a:rPr>
                <a:t>diam</a:t>
              </a:r>
              <a:r>
                <a:rPr lang="en-GB" sz="700" dirty="0">
                  <a:solidFill>
                    <a:schemeClr val="tx1"/>
                  </a:solidFill>
                  <a:latin typeface="Georgia" pitchFamily="18" charset="0"/>
                </a:rPr>
                <a:t> </a:t>
              </a:r>
              <a:r>
                <a:rPr lang="en-GB" sz="700" dirty="0" err="1">
                  <a:solidFill>
                    <a:schemeClr val="tx1"/>
                  </a:solidFill>
                  <a:latin typeface="Georgia" pitchFamily="18" charset="0"/>
                </a:rPr>
                <a:t>ultricies</a:t>
              </a:r>
              <a:r>
                <a:rPr lang="en-GB" sz="700" dirty="0">
                  <a:solidFill>
                    <a:schemeClr val="tx1"/>
                  </a:solidFill>
                  <a:latin typeface="Georgia" pitchFamily="18" charset="0"/>
                </a:rPr>
                <a:t> non, </a:t>
              </a:r>
              <a:r>
                <a:rPr lang="en-GB" sz="700" dirty="0" err="1">
                  <a:solidFill>
                    <a:schemeClr val="tx1"/>
                  </a:solidFill>
                  <a:latin typeface="Georgia" pitchFamily="18" charset="0"/>
                </a:rPr>
                <a:t>hendrerit</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pellentesque</a:t>
              </a:r>
              <a:r>
                <a:rPr lang="en-GB" sz="700" dirty="0">
                  <a:solidFill>
                    <a:schemeClr val="tx1"/>
                  </a:solidFill>
                  <a:latin typeface="Georgia" pitchFamily="18" charset="0"/>
                </a:rPr>
                <a:t> a, </a:t>
              </a:r>
              <a:r>
                <a:rPr lang="en-GB" sz="700" dirty="0" err="1">
                  <a:solidFill>
                    <a:schemeClr val="tx1"/>
                  </a:solidFill>
                  <a:latin typeface="Georgia" pitchFamily="18" charset="0"/>
                </a:rPr>
                <a:t>eros</a:t>
              </a:r>
              <a:r>
                <a:rPr lang="en-GB" sz="700" dirty="0">
                  <a:solidFill>
                    <a:schemeClr val="tx1"/>
                  </a:solidFill>
                  <a:latin typeface="Georgia" pitchFamily="18" charset="0"/>
                </a:rPr>
                <a:t>. </a:t>
              </a:r>
              <a:r>
                <a:rPr lang="en-GB" sz="700" dirty="0" err="1">
                  <a:solidFill>
                    <a:schemeClr val="tx1"/>
                  </a:solidFill>
                  <a:latin typeface="Georgia" pitchFamily="18" charset="0"/>
                </a:rPr>
                <a:t>Aenean</a:t>
              </a:r>
              <a:r>
                <a:rPr lang="en-GB" sz="700" dirty="0">
                  <a:solidFill>
                    <a:schemeClr val="tx1"/>
                  </a:solidFill>
                  <a:latin typeface="Georgia" pitchFamily="18" charset="0"/>
                </a:rPr>
                <a:t> non </a:t>
              </a:r>
              <a:r>
                <a:rPr lang="en-GB" sz="700" dirty="0" err="1">
                  <a:solidFill>
                    <a:schemeClr val="tx1"/>
                  </a:solidFill>
                  <a:latin typeface="Georgia" pitchFamily="18" charset="0"/>
                </a:rPr>
                <a:t>mauris</a:t>
              </a:r>
              <a:r>
                <a:rPr lang="en-GB" sz="700" dirty="0">
                  <a:solidFill>
                    <a:schemeClr val="tx1"/>
                  </a:solidFill>
                  <a:latin typeface="Georgia" pitchFamily="18" charset="0"/>
                </a:rPr>
                <a:t> </a:t>
              </a:r>
              <a:r>
                <a:rPr lang="en-GB" sz="700" dirty="0" err="1">
                  <a:solidFill>
                    <a:schemeClr val="tx1"/>
                  </a:solidFill>
                  <a:latin typeface="Georgia" pitchFamily="18" charset="0"/>
                </a:rPr>
                <a:t>quis</a:t>
              </a:r>
              <a:r>
                <a:rPr lang="en-GB" sz="700" dirty="0">
                  <a:solidFill>
                    <a:schemeClr val="tx1"/>
                  </a:solidFill>
                  <a:latin typeface="Georgia" pitchFamily="18" charset="0"/>
                </a:rPr>
                <a:t> </a:t>
              </a:r>
              <a:r>
                <a:rPr lang="en-GB" sz="700" dirty="0" err="1">
                  <a:solidFill>
                    <a:schemeClr val="tx1"/>
                  </a:solidFill>
                  <a:latin typeface="Georgia" pitchFamily="18" charset="0"/>
                </a:rPr>
                <a:t>massa</a:t>
              </a:r>
              <a:r>
                <a:rPr lang="en-GB" sz="700" dirty="0">
                  <a:solidFill>
                    <a:schemeClr val="tx1"/>
                  </a:solidFill>
                  <a:latin typeface="Georgia" pitchFamily="18" charset="0"/>
                </a:rPr>
                <a:t> </a:t>
              </a:r>
              <a:r>
                <a:rPr lang="en-GB" sz="700" dirty="0" err="1">
                  <a:solidFill>
                    <a:schemeClr val="tx1"/>
                  </a:solidFill>
                  <a:latin typeface="Georgia" pitchFamily="18" charset="0"/>
                </a:rPr>
                <a:t>varius</a:t>
              </a:r>
              <a:r>
                <a:rPr lang="en-GB" sz="700" dirty="0">
                  <a:solidFill>
                    <a:schemeClr val="tx1"/>
                  </a:solidFill>
                  <a:latin typeface="Georgia" pitchFamily="18" charset="0"/>
                </a:rPr>
                <a:t> tempus. </a:t>
              </a:r>
              <a:endParaRPr lang="en-GB" sz="700" dirty="0" smtClean="0">
                <a:solidFill>
                  <a:schemeClr val="tx1"/>
                </a:solidFill>
                <a:latin typeface="Georgia" pitchFamily="18" charset="0"/>
              </a:endParaRPr>
            </a:p>
          </p:txBody>
        </p:sp>
        <p:sp>
          <p:nvSpPr>
            <p:cNvPr id="84" name="Rectangle 83"/>
            <p:cNvSpPr/>
            <p:nvPr/>
          </p:nvSpPr>
          <p:spPr bwMode="ltGray">
            <a:xfrm>
              <a:off x="1386260" y="5520286"/>
              <a:ext cx="1003943" cy="486000"/>
            </a:xfrm>
            <a:prstGeom prst="rect">
              <a:avLst/>
            </a:prstGeom>
            <a:solidFill>
              <a:srgbClr val="EB8C00"/>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pPr indent="-274320"/>
              <a:r>
                <a:rPr lang="en-GB" sz="700" b="1" i="1" dirty="0" smtClean="0">
                  <a:solidFill>
                    <a:schemeClr val="bg1"/>
                  </a:solidFill>
                  <a:latin typeface="Georgia" pitchFamily="18" charset="0"/>
                </a:rPr>
                <a:t> 1.xxx</a:t>
              </a:r>
              <a:endParaRPr lang="en-GB" sz="700" dirty="0" smtClean="0">
                <a:solidFill>
                  <a:schemeClr val="bg1"/>
                </a:solidFill>
                <a:latin typeface="Georgia" pitchFamily="18" charset="0"/>
              </a:endParaRPr>
            </a:p>
          </p:txBody>
        </p:sp>
      </p:grpSp>
    </p:spTree>
    <p:custDataLst>
      <p:tags r:id="rId1"/>
    </p:custDataLst>
    <p:extLst>
      <p:ext uri="{BB962C8B-B14F-4D97-AF65-F5344CB8AC3E}">
        <p14:creationId xmlns:p14="http://schemas.microsoft.com/office/powerpoint/2010/main" val="1603418632"/>
      </p:ext>
    </p:extLst>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Square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11</a:t>
            </a:fld>
            <a:endParaRPr lang="en-GB" dirty="0"/>
          </a:p>
        </p:txBody>
      </p:sp>
      <p:grpSp>
        <p:nvGrpSpPr>
          <p:cNvPr id="29" name="Group 21"/>
          <p:cNvGrpSpPr/>
          <p:nvPr/>
        </p:nvGrpSpPr>
        <p:grpSpPr>
          <a:xfrm>
            <a:off x="567075" y="2133955"/>
            <a:ext cx="5211673" cy="2366756"/>
            <a:chOff x="533400" y="1635125"/>
            <a:chExt cx="4072268" cy="2303462"/>
          </a:xfrm>
        </p:grpSpPr>
        <p:sp>
          <p:nvSpPr>
            <p:cNvPr id="30" name="AutoShape 3"/>
            <p:cNvSpPr>
              <a:spLocks noChangeArrowheads="1"/>
            </p:cNvSpPr>
            <p:nvPr/>
          </p:nvSpPr>
          <p:spPr bwMode="auto">
            <a:xfrm rot="16200000" flipH="1">
              <a:off x="1322388" y="849313"/>
              <a:ext cx="420687" cy="1992313"/>
            </a:xfrm>
            <a:prstGeom prst="homePlate">
              <a:avLst>
                <a:gd name="adj" fmla="val 30944"/>
              </a:avLst>
            </a:prstGeom>
            <a:solidFill>
              <a:srgbClr val="EB8C00"/>
            </a:solidFill>
            <a:ln w="12700">
              <a:noFill/>
              <a:miter lim="800000"/>
              <a:headEnd/>
              <a:tailEnd/>
            </a:ln>
          </p:spPr>
          <p:txBody>
            <a:bodyPr vert="eaVert" lIns="52153" tIns="54000" rIns="108000" bIns="52153">
              <a:noAutofit/>
            </a:bodyPr>
            <a:lstStyle/>
            <a:p>
              <a:pPr algn="ctr" defTabSz="1042988" eaLnBrk="0" hangingPunct="0">
                <a:buClrTx/>
                <a:buSzTx/>
                <a:buFontTx/>
                <a:buNone/>
              </a:pPr>
              <a:r>
                <a:rPr lang="en-GB" sz="1200" b="1" i="1" dirty="0">
                  <a:solidFill>
                    <a:schemeClr val="bg2"/>
                  </a:solidFill>
                  <a:latin typeface="+mj-lt"/>
                  <a:cs typeface="Arial" pitchFamily="34" charset="0"/>
                </a:rPr>
                <a:t>Risks</a:t>
              </a:r>
            </a:p>
          </p:txBody>
        </p:sp>
        <p:sp>
          <p:nvSpPr>
            <p:cNvPr id="31" name="Freeform 4"/>
            <p:cNvSpPr>
              <a:spLocks/>
            </p:cNvSpPr>
            <p:nvPr/>
          </p:nvSpPr>
          <p:spPr bwMode="auto">
            <a:xfrm>
              <a:off x="533400" y="2000250"/>
              <a:ext cx="1995487" cy="1938337"/>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0" h="1901">
                  <a:moveTo>
                    <a:pt x="4" y="0"/>
                  </a:moveTo>
                  <a:lnTo>
                    <a:pt x="797" y="127"/>
                  </a:lnTo>
                  <a:lnTo>
                    <a:pt x="1589" y="0"/>
                  </a:lnTo>
                  <a:lnTo>
                    <a:pt x="1589" y="1900"/>
                  </a:lnTo>
                  <a:lnTo>
                    <a:pt x="0" y="1900"/>
                  </a:lnTo>
                  <a:lnTo>
                    <a:pt x="24" y="1900"/>
                  </a:lnTo>
                  <a:lnTo>
                    <a:pt x="8" y="1900"/>
                  </a:lnTo>
                  <a:lnTo>
                    <a:pt x="4" y="1900"/>
                  </a:lnTo>
                  <a:lnTo>
                    <a:pt x="4" y="0"/>
                  </a:lnTo>
                </a:path>
              </a:pathLst>
            </a:custGeom>
            <a:noFill/>
            <a:ln w="12700" cap="rnd">
              <a:solidFill>
                <a:srgbClr val="EB8C00"/>
              </a:solidFill>
              <a:round/>
              <a:headEnd/>
              <a:tailEnd/>
            </a:ln>
          </p:spPr>
          <p:txBody>
            <a:bodyPr lIns="52153" tIns="52153" rIns="52153" bIns="52153">
              <a:noAutofit/>
            </a:bodyPr>
            <a:lstStyle/>
            <a:p>
              <a:pPr defTabSz="1042988">
                <a:spcAft>
                  <a:spcPct val="0"/>
                </a:spcAft>
                <a:buClrTx/>
                <a:buSzTx/>
                <a:buFontTx/>
                <a:buNone/>
              </a:pPr>
              <a:endParaRPr lang="en-GB" sz="1200" dirty="0">
                <a:solidFill>
                  <a:schemeClr val="bg1"/>
                </a:solidFill>
                <a:latin typeface="+mj-lt"/>
                <a:cs typeface="Arial" pitchFamily="34" charset="0"/>
              </a:endParaRPr>
            </a:p>
          </p:txBody>
        </p:sp>
        <p:sp>
          <p:nvSpPr>
            <p:cNvPr id="32" name="Rectangle 12"/>
            <p:cNvSpPr txBox="1">
              <a:spLocks noChangeArrowheads="1"/>
            </p:cNvSpPr>
            <p:nvPr/>
          </p:nvSpPr>
          <p:spPr>
            <a:xfrm>
              <a:off x="622300" y="2222500"/>
              <a:ext cx="1814512" cy="761747"/>
            </a:xfrm>
            <a:prstGeom prst="rect">
              <a:avLst/>
            </a:prstGeom>
            <a:noFill/>
            <a:ln w="12700">
              <a:noFill/>
            </a:ln>
          </p:spPr>
          <p:txBody>
            <a:bodyPr lIns="0" tIns="0" rIns="0" bIns="0">
              <a:noAutofit/>
            </a:bodyPr>
            <a:lstStyle/>
            <a:p>
              <a:pPr marL="0" marR="0" lvl="0" indent="0" defTabSz="914400" rtl="0" eaLnBrk="1" fontAlgn="auto" latinLnBrk="0" hangingPunct="1">
                <a:lnSpc>
                  <a:spcPct val="100000"/>
                </a:lnSpc>
                <a:spcBef>
                  <a:spcPts val="0"/>
                </a:spcBef>
                <a:spcAft>
                  <a:spcPts val="600"/>
                </a:spcAft>
                <a:buClr>
                  <a:schemeClr val="tx1"/>
                </a:buClr>
                <a:buSzTx/>
                <a:buFont typeface="EYInterstate" pitchFamily="2" charset="0"/>
                <a:buNone/>
                <a:tabLst/>
                <a:defRPr/>
              </a:pPr>
              <a:r>
                <a:rPr kumimoji="0" lang="en-US" sz="1200" b="1" i="0" u="none" strike="noStrike" kern="1200" cap="none" spc="0" normalizeH="0" baseline="0" noProof="0" dirty="0" smtClean="0">
                  <a:ln>
                    <a:noFill/>
                  </a:ln>
                  <a:solidFill>
                    <a:srgbClr val="EB8C00"/>
                  </a:solidFill>
                  <a:effectLst/>
                  <a:uLnTx/>
                  <a:uFillTx/>
                  <a:latin typeface="+mj-lt"/>
                  <a:cs typeface="Arial" pitchFamily="34" charset="0"/>
                </a:rPr>
                <a:t>Text</a:t>
              </a:r>
            </a:p>
            <a:p>
              <a:pPr marL="231775" marR="0" lvl="1" indent="-231775" defTabSz="995363" eaLnBrk="0" fontAlgn="auto" hangingPunct="0">
                <a:lnSpc>
                  <a:spcPct val="100000"/>
                </a:lnSpc>
                <a:spcBef>
                  <a:spcPts val="0"/>
                </a:spcBef>
                <a:spcAft>
                  <a:spcPts val="400"/>
                </a:spcAft>
                <a:buClr>
                  <a:schemeClr val="tx1"/>
                </a:buClr>
                <a:buSzPct val="100000"/>
                <a:buFont typeface="Arial" pitchFamily="34" charset="0"/>
                <a:buChar char="•"/>
                <a:tabLst/>
                <a:defRPr/>
              </a:pPr>
              <a:r>
                <a:rPr lang="en-US" sz="1200" kern="0" dirty="0" smtClean="0">
                  <a:solidFill>
                    <a:srgbClr val="000000"/>
                  </a:solidFill>
                  <a:latin typeface="+mj-lt"/>
                  <a:cs typeface="Arial" pitchFamily="34" charset="0"/>
                </a:rPr>
                <a:t>Text</a:t>
              </a:r>
            </a:p>
            <a:p>
              <a:pPr marL="231775" marR="0" lvl="1" indent="-231775" defTabSz="995363" eaLnBrk="0" fontAlgn="auto" hangingPunct="0">
                <a:lnSpc>
                  <a:spcPct val="100000"/>
                </a:lnSpc>
                <a:spcBef>
                  <a:spcPts val="0"/>
                </a:spcBef>
                <a:spcAft>
                  <a:spcPts val="400"/>
                </a:spcAft>
                <a:buClr>
                  <a:schemeClr val="tx1"/>
                </a:buClr>
                <a:buSzPct val="100000"/>
                <a:buFont typeface="Arial" pitchFamily="34" charset="0"/>
                <a:buChar char="•"/>
                <a:tabLst/>
                <a:defRPr/>
              </a:pPr>
              <a:r>
                <a:rPr lang="en-US" sz="1200" kern="0" dirty="0" smtClean="0">
                  <a:solidFill>
                    <a:srgbClr val="000000"/>
                  </a:solidFill>
                  <a:latin typeface="+mj-lt"/>
                  <a:cs typeface="Arial" pitchFamily="34" charset="0"/>
                </a:rPr>
                <a:t>Text</a:t>
              </a:r>
            </a:p>
            <a:p>
              <a:pPr marL="231775" marR="0" lvl="1" indent="-231775" defTabSz="995363" eaLnBrk="0" fontAlgn="auto" hangingPunct="0">
                <a:lnSpc>
                  <a:spcPct val="100000"/>
                </a:lnSpc>
                <a:spcBef>
                  <a:spcPts val="0"/>
                </a:spcBef>
                <a:spcAft>
                  <a:spcPts val="400"/>
                </a:spcAft>
                <a:buClr>
                  <a:schemeClr val="tx1"/>
                </a:buClr>
                <a:buSzPct val="100000"/>
                <a:buFont typeface="Arial" pitchFamily="34" charset="0"/>
                <a:buChar char="•"/>
                <a:tabLst/>
                <a:defRPr/>
              </a:pPr>
              <a:r>
                <a:rPr lang="en-US" sz="1200" kern="0" dirty="0" smtClean="0">
                  <a:solidFill>
                    <a:srgbClr val="000000"/>
                  </a:solidFill>
                  <a:latin typeface="+mj-lt"/>
                  <a:cs typeface="Arial" pitchFamily="34" charset="0"/>
                </a:rPr>
                <a:t>Text</a:t>
              </a:r>
              <a:endParaRPr lang="en-US" sz="1200" kern="0" dirty="0">
                <a:solidFill>
                  <a:srgbClr val="000000"/>
                </a:solidFill>
                <a:latin typeface="+mj-lt"/>
                <a:cs typeface="Arial" pitchFamily="34" charset="0"/>
              </a:endParaRPr>
            </a:p>
          </p:txBody>
        </p:sp>
        <p:sp>
          <p:nvSpPr>
            <p:cNvPr id="33" name="AutoShape 3"/>
            <p:cNvSpPr>
              <a:spLocks noChangeArrowheads="1"/>
            </p:cNvSpPr>
            <p:nvPr/>
          </p:nvSpPr>
          <p:spPr bwMode="auto">
            <a:xfrm rot="5400000" flipH="1" flipV="1">
              <a:off x="3399167" y="2732086"/>
              <a:ext cx="420687" cy="1992314"/>
            </a:xfrm>
            <a:prstGeom prst="homePlate">
              <a:avLst>
                <a:gd name="adj" fmla="val 30944"/>
              </a:avLst>
            </a:prstGeom>
            <a:solidFill>
              <a:schemeClr val="accent4"/>
            </a:solidFill>
            <a:ln w="12700">
              <a:solidFill>
                <a:schemeClr val="accent4"/>
              </a:solidFill>
              <a:miter lim="800000"/>
              <a:headEnd/>
              <a:tailEnd/>
            </a:ln>
          </p:spPr>
          <p:txBody>
            <a:bodyPr vert="eaVert" lIns="0" tIns="0" rIns="0" bIns="0" anchor="ctr" anchorCtr="1">
              <a:noAutofit/>
            </a:bodyPr>
            <a:lstStyle/>
            <a:p>
              <a:pPr defTabSz="1042988" eaLnBrk="0" hangingPunct="0">
                <a:buClrTx/>
                <a:buSzTx/>
                <a:buFontTx/>
                <a:buNone/>
              </a:pPr>
              <a:r>
                <a:rPr lang="en-GB" sz="1200" b="1" i="1" dirty="0">
                  <a:solidFill>
                    <a:schemeClr val="bg2"/>
                  </a:solidFill>
                  <a:latin typeface="+mj-lt"/>
                  <a:cs typeface="Arial" pitchFamily="34" charset="0"/>
                </a:rPr>
                <a:t>Opportunities</a:t>
              </a:r>
            </a:p>
          </p:txBody>
        </p:sp>
        <p:sp>
          <p:nvSpPr>
            <p:cNvPr id="34" name="Freeform 4"/>
            <p:cNvSpPr>
              <a:spLocks/>
            </p:cNvSpPr>
            <p:nvPr/>
          </p:nvSpPr>
          <p:spPr bwMode="auto">
            <a:xfrm flipV="1">
              <a:off x="2610180" y="1635125"/>
              <a:ext cx="1995488" cy="1938337"/>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90" h="1901">
                  <a:moveTo>
                    <a:pt x="4" y="0"/>
                  </a:moveTo>
                  <a:lnTo>
                    <a:pt x="797" y="127"/>
                  </a:lnTo>
                  <a:lnTo>
                    <a:pt x="1589" y="0"/>
                  </a:lnTo>
                  <a:lnTo>
                    <a:pt x="1589" y="1900"/>
                  </a:lnTo>
                  <a:lnTo>
                    <a:pt x="0" y="1900"/>
                  </a:lnTo>
                  <a:lnTo>
                    <a:pt x="24" y="1900"/>
                  </a:lnTo>
                  <a:lnTo>
                    <a:pt x="8" y="1900"/>
                  </a:lnTo>
                  <a:lnTo>
                    <a:pt x="4" y="1900"/>
                  </a:lnTo>
                  <a:lnTo>
                    <a:pt x="4" y="0"/>
                  </a:lnTo>
                </a:path>
              </a:pathLst>
            </a:custGeom>
            <a:noFill/>
            <a:ln w="12700" cap="rnd">
              <a:solidFill>
                <a:schemeClr val="accent4"/>
              </a:solidFill>
              <a:round/>
              <a:headEnd/>
              <a:tailEnd/>
            </a:ln>
          </p:spPr>
          <p:txBody>
            <a:bodyPr rot="10800000" lIns="52153" tIns="52153" rIns="52153" bIns="52153">
              <a:noAutofit/>
            </a:bodyPr>
            <a:lstStyle/>
            <a:p>
              <a:pPr defTabSz="1042988">
                <a:spcAft>
                  <a:spcPct val="0"/>
                </a:spcAft>
                <a:buClrTx/>
                <a:buSzTx/>
                <a:buFontTx/>
                <a:buNone/>
              </a:pPr>
              <a:endParaRPr lang="en-GB" sz="1200" dirty="0">
                <a:solidFill>
                  <a:schemeClr val="tx2"/>
                </a:solidFill>
                <a:latin typeface="+mj-lt"/>
                <a:cs typeface="Arial" pitchFamily="34" charset="0"/>
              </a:endParaRPr>
            </a:p>
          </p:txBody>
        </p:sp>
        <p:sp>
          <p:nvSpPr>
            <p:cNvPr id="35" name="Rectangle 16"/>
            <p:cNvSpPr>
              <a:spLocks noChangeArrowheads="1"/>
            </p:cNvSpPr>
            <p:nvPr/>
          </p:nvSpPr>
          <p:spPr bwMode="auto">
            <a:xfrm>
              <a:off x="2721305" y="1743075"/>
              <a:ext cx="1814513" cy="761747"/>
            </a:xfrm>
            <a:prstGeom prst="rect">
              <a:avLst/>
            </a:prstGeom>
            <a:noFill/>
            <a:ln w="12700">
              <a:noFill/>
              <a:miter lim="800000"/>
              <a:headEnd/>
              <a:tailEnd/>
            </a:ln>
            <a:effectLst/>
          </p:spPr>
          <p:txBody>
            <a:bodyPr lIns="0" tIns="0" rIns="0" bIns="0">
              <a:noAutofit/>
            </a:bodyPr>
            <a:lstStyle/>
            <a:p>
              <a:pPr>
                <a:spcAft>
                  <a:spcPts val="600"/>
                </a:spcAft>
                <a:buClr>
                  <a:schemeClr val="tx1"/>
                </a:buClr>
                <a:defRPr/>
              </a:pPr>
              <a:r>
                <a:rPr lang="en-US" sz="1200" b="1" dirty="0">
                  <a:solidFill>
                    <a:schemeClr val="accent4"/>
                  </a:solidFill>
                  <a:latin typeface="+mj-lt"/>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mj-lt"/>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mj-lt"/>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mj-lt"/>
                  <a:cs typeface="Arial" pitchFamily="34" charset="0"/>
                </a:rPr>
                <a:t>Text</a:t>
              </a:r>
            </a:p>
          </p:txBody>
        </p:sp>
      </p:grpSp>
      <p:grpSp>
        <p:nvGrpSpPr>
          <p:cNvPr id="3" name="Group 2"/>
          <p:cNvGrpSpPr/>
          <p:nvPr/>
        </p:nvGrpSpPr>
        <p:grpSpPr>
          <a:xfrm>
            <a:off x="567074" y="4825787"/>
            <a:ext cx="9532154" cy="1872094"/>
            <a:chOff x="567074" y="4825787"/>
            <a:chExt cx="9532154" cy="1872094"/>
          </a:xfrm>
        </p:grpSpPr>
        <p:sp>
          <p:nvSpPr>
            <p:cNvPr id="38" name="AutoShape 3"/>
            <p:cNvSpPr>
              <a:spLocks noChangeArrowheads="1"/>
            </p:cNvSpPr>
            <p:nvPr/>
          </p:nvSpPr>
          <p:spPr bwMode="auto">
            <a:xfrm rot="16200000" flipH="1">
              <a:off x="1035199" y="4357663"/>
              <a:ext cx="593609" cy="1529858"/>
            </a:xfrm>
            <a:custGeom>
              <a:avLst/>
              <a:gdLst>
                <a:gd name="connsiteX0" fmla="*/ 0 w 541355"/>
                <a:gd name="connsiteY0" fmla="*/ 0 h 1477802"/>
                <a:gd name="connsiteX1" fmla="*/ 373838 w 541355"/>
                <a:gd name="connsiteY1" fmla="*/ 0 h 1477802"/>
                <a:gd name="connsiteX2" fmla="*/ 541355 w 541355"/>
                <a:gd name="connsiteY2" fmla="*/ 738901 h 1477802"/>
                <a:gd name="connsiteX3" fmla="*/ 373838 w 541355"/>
                <a:gd name="connsiteY3" fmla="*/ 1477802 h 1477802"/>
                <a:gd name="connsiteX4" fmla="*/ 0 w 541355"/>
                <a:gd name="connsiteY4" fmla="*/ 1477802 h 1477802"/>
                <a:gd name="connsiteX5" fmla="*/ 0 w 541355"/>
                <a:gd name="connsiteY5" fmla="*/ 0 h 1477802"/>
                <a:gd name="connsiteX0" fmla="*/ 0 w 593609"/>
                <a:gd name="connsiteY0" fmla="*/ 0 h 1477802"/>
                <a:gd name="connsiteX1" fmla="*/ 373838 w 593609"/>
                <a:gd name="connsiteY1" fmla="*/ 0 h 1477802"/>
                <a:gd name="connsiteX2" fmla="*/ 593609 w 593609"/>
                <a:gd name="connsiteY2" fmla="*/ 747613 h 1477802"/>
                <a:gd name="connsiteX3" fmla="*/ 373838 w 593609"/>
                <a:gd name="connsiteY3" fmla="*/ 1477802 h 1477802"/>
                <a:gd name="connsiteX4" fmla="*/ 0 w 593609"/>
                <a:gd name="connsiteY4" fmla="*/ 1477802 h 1477802"/>
                <a:gd name="connsiteX5" fmla="*/ 0 w 593609"/>
                <a:gd name="connsiteY5" fmla="*/ 0 h 147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609" h="1477802">
                  <a:moveTo>
                    <a:pt x="0" y="0"/>
                  </a:moveTo>
                  <a:lnTo>
                    <a:pt x="373838" y="0"/>
                  </a:lnTo>
                  <a:lnTo>
                    <a:pt x="593609" y="747613"/>
                  </a:lnTo>
                  <a:lnTo>
                    <a:pt x="373838" y="1477802"/>
                  </a:lnTo>
                  <a:lnTo>
                    <a:pt x="0" y="1477802"/>
                  </a:lnTo>
                  <a:lnTo>
                    <a:pt x="0" y="0"/>
                  </a:lnTo>
                  <a:close/>
                </a:path>
              </a:pathLst>
            </a:custGeom>
            <a:solidFill>
              <a:schemeClr val="accent4"/>
            </a:solidFill>
            <a:ln w="12700">
              <a:solidFill>
                <a:schemeClr val="accent4"/>
              </a:solidFill>
              <a:miter lim="800000"/>
              <a:headEnd/>
              <a:tailEnd/>
            </a:ln>
          </p:spPr>
          <p:txBody>
            <a:bodyPr vert="eaVert" lIns="52153" tIns="52153" rIns="52153" bIns="52153">
              <a:noAutofit/>
            </a:bodyPr>
            <a:lstStyle/>
            <a:p>
              <a:pPr defTabSz="1042988" eaLnBrk="0" hangingPunct="0">
                <a:spcAft>
                  <a:spcPts val="400"/>
                </a:spcAft>
                <a:buClrTx/>
                <a:buSzTx/>
                <a:buFontTx/>
                <a:buNone/>
              </a:pPr>
              <a:r>
                <a:rPr lang="en-GB" sz="1200" b="1" dirty="0">
                  <a:solidFill>
                    <a:schemeClr val="bg2"/>
                  </a:solidFill>
                  <a:latin typeface="Georgia" pitchFamily="18" charset="0"/>
                  <a:cs typeface="Arial" pitchFamily="34" charset="0"/>
                </a:rPr>
                <a:t>Text</a:t>
              </a:r>
              <a:endParaRPr lang="en-GB" sz="1200" b="1" i="1" dirty="0">
                <a:solidFill>
                  <a:schemeClr val="bg2"/>
                </a:solidFill>
                <a:latin typeface="Georgia" pitchFamily="18" charset="0"/>
                <a:cs typeface="Arial" pitchFamily="34" charset="0"/>
              </a:endParaRPr>
            </a:p>
          </p:txBody>
        </p:sp>
        <p:sp>
          <p:nvSpPr>
            <p:cNvPr id="39" name="Freeform 4"/>
            <p:cNvSpPr>
              <a:spLocks/>
            </p:cNvSpPr>
            <p:nvPr/>
          </p:nvSpPr>
          <p:spPr bwMode="auto">
            <a:xfrm>
              <a:off x="567074" y="5258599"/>
              <a:ext cx="1530000" cy="1439279"/>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 name="connsiteX0" fmla="*/ 25 w 9994"/>
                <a:gd name="connsiteY0" fmla="*/ 0 h 9995"/>
                <a:gd name="connsiteX1" fmla="*/ 5013 w 9994"/>
                <a:gd name="connsiteY1" fmla="*/ 1273 h 9995"/>
                <a:gd name="connsiteX2" fmla="*/ 9994 w 9994"/>
                <a:gd name="connsiteY2" fmla="*/ 0 h 9995"/>
                <a:gd name="connsiteX3" fmla="*/ 9994 w 9994"/>
                <a:gd name="connsiteY3" fmla="*/ 9995 h 9995"/>
                <a:gd name="connsiteX4" fmla="*/ 0 w 9994"/>
                <a:gd name="connsiteY4" fmla="*/ 9995 h 9995"/>
                <a:gd name="connsiteX5" fmla="*/ 151 w 9994"/>
                <a:gd name="connsiteY5" fmla="*/ 9995 h 9995"/>
                <a:gd name="connsiteX6" fmla="*/ 50 w 9994"/>
                <a:gd name="connsiteY6" fmla="*/ 9995 h 9995"/>
                <a:gd name="connsiteX7" fmla="*/ 25 w 9994"/>
                <a:gd name="connsiteY7" fmla="*/ 9995 h 9995"/>
                <a:gd name="connsiteX8" fmla="*/ 25 w 9994"/>
                <a:gd name="connsiteY8" fmla="*/ 0 h 9995"/>
                <a:gd name="connsiteX0" fmla="*/ 25 w 10000"/>
                <a:gd name="connsiteY0" fmla="*/ 0 h 10000"/>
                <a:gd name="connsiteX1" fmla="*/ 5075 w 10000"/>
                <a:gd name="connsiteY1" fmla="*/ 1516 h 10000"/>
                <a:gd name="connsiteX2" fmla="*/ 10000 w 10000"/>
                <a:gd name="connsiteY2" fmla="*/ 0 h 10000"/>
                <a:gd name="connsiteX3" fmla="*/ 10000 w 10000"/>
                <a:gd name="connsiteY3" fmla="*/ 10000 h 10000"/>
                <a:gd name="connsiteX4" fmla="*/ 0 w 10000"/>
                <a:gd name="connsiteY4" fmla="*/ 10000 h 10000"/>
                <a:gd name="connsiteX5" fmla="*/ 151 w 10000"/>
                <a:gd name="connsiteY5" fmla="*/ 10000 h 10000"/>
                <a:gd name="connsiteX6" fmla="*/ 50 w 10000"/>
                <a:gd name="connsiteY6" fmla="*/ 10000 h 10000"/>
                <a:gd name="connsiteX7" fmla="*/ 25 w 10000"/>
                <a:gd name="connsiteY7" fmla="*/ 10000 h 10000"/>
                <a:gd name="connsiteX8" fmla="*/ 25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25" y="0"/>
                  </a:moveTo>
                  <a:lnTo>
                    <a:pt x="5075" y="1516"/>
                  </a:lnTo>
                  <a:lnTo>
                    <a:pt x="10000" y="0"/>
                  </a:lnTo>
                  <a:lnTo>
                    <a:pt x="10000" y="10000"/>
                  </a:lnTo>
                  <a:lnTo>
                    <a:pt x="0" y="10000"/>
                  </a:lnTo>
                  <a:lnTo>
                    <a:pt x="151" y="10000"/>
                  </a:lnTo>
                  <a:lnTo>
                    <a:pt x="50" y="10000"/>
                  </a:lnTo>
                  <a:lnTo>
                    <a:pt x="25" y="10000"/>
                  </a:lnTo>
                  <a:lnTo>
                    <a:pt x="25" y="0"/>
                  </a:lnTo>
                </a:path>
              </a:pathLst>
            </a:custGeom>
            <a:noFill/>
            <a:ln w="12700" cap="rnd">
              <a:solidFill>
                <a:schemeClr val="accent4"/>
              </a:solidFill>
              <a:round/>
              <a:headEnd/>
              <a:tailEnd/>
            </a:ln>
          </p:spPr>
          <p:txBody>
            <a:bodyPr lIns="52153" tIns="52153" rIns="52153" bIns="52153">
              <a:noAutofit/>
            </a:bodyPr>
            <a:lstStyle/>
            <a:p>
              <a:pPr defTabSz="1042988">
                <a:spcAft>
                  <a:spcPts val="400"/>
                </a:spcAft>
                <a:buClrTx/>
                <a:buSzTx/>
                <a:buFontTx/>
                <a:buNone/>
              </a:pPr>
              <a:endParaRPr lang="en-GB" sz="1200" dirty="0">
                <a:solidFill>
                  <a:schemeClr val="bg1"/>
                </a:solidFill>
                <a:latin typeface="Georgia" pitchFamily="18" charset="0"/>
                <a:cs typeface="Arial" pitchFamily="34" charset="0"/>
              </a:endParaRPr>
            </a:p>
          </p:txBody>
        </p:sp>
        <p:sp>
          <p:nvSpPr>
            <p:cNvPr id="40" name="Rectangle 11"/>
            <p:cNvSpPr>
              <a:spLocks noChangeArrowheads="1"/>
            </p:cNvSpPr>
            <p:nvPr/>
          </p:nvSpPr>
          <p:spPr bwMode="auto">
            <a:xfrm>
              <a:off x="656068" y="5544598"/>
              <a:ext cx="1313729" cy="980243"/>
            </a:xfrm>
            <a:prstGeom prst="rect">
              <a:avLst/>
            </a:prstGeom>
            <a:noFill/>
            <a:ln w="12700">
              <a:noFill/>
              <a:miter lim="800000"/>
              <a:headEnd/>
              <a:tailEnd/>
            </a:ln>
            <a:effectLst/>
          </p:spPr>
          <p:txBody>
            <a:bodyPr lIns="0" tIns="0" rIns="0" bIns="0">
              <a:noAutofit/>
            </a:bodyPr>
            <a:lstStyle/>
            <a:p>
              <a:pPr marL="184150" indent="-184150" defTabSz="995363">
                <a:spcAft>
                  <a:spcPts val="400"/>
                </a:spcAft>
                <a:buFont typeface="EYInterstate" pitchFamily="2" charset="0"/>
                <a:buNone/>
              </a:pPr>
              <a:r>
                <a:rPr lang="en-US" sz="1200" b="1" dirty="0">
                  <a:solidFill>
                    <a:schemeClr val="accent4"/>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p:txBody>
        </p:sp>
        <p:sp>
          <p:nvSpPr>
            <p:cNvPr id="53" name="AutoShape 3"/>
            <p:cNvSpPr>
              <a:spLocks noChangeArrowheads="1"/>
            </p:cNvSpPr>
            <p:nvPr/>
          </p:nvSpPr>
          <p:spPr bwMode="auto">
            <a:xfrm rot="16200000" flipH="1">
              <a:off x="2635630" y="4357664"/>
              <a:ext cx="593609" cy="1529858"/>
            </a:xfrm>
            <a:custGeom>
              <a:avLst/>
              <a:gdLst>
                <a:gd name="connsiteX0" fmla="*/ 0 w 541355"/>
                <a:gd name="connsiteY0" fmla="*/ 0 h 1477802"/>
                <a:gd name="connsiteX1" fmla="*/ 373838 w 541355"/>
                <a:gd name="connsiteY1" fmla="*/ 0 h 1477802"/>
                <a:gd name="connsiteX2" fmla="*/ 541355 w 541355"/>
                <a:gd name="connsiteY2" fmla="*/ 738901 h 1477802"/>
                <a:gd name="connsiteX3" fmla="*/ 373838 w 541355"/>
                <a:gd name="connsiteY3" fmla="*/ 1477802 h 1477802"/>
                <a:gd name="connsiteX4" fmla="*/ 0 w 541355"/>
                <a:gd name="connsiteY4" fmla="*/ 1477802 h 1477802"/>
                <a:gd name="connsiteX5" fmla="*/ 0 w 541355"/>
                <a:gd name="connsiteY5" fmla="*/ 0 h 1477802"/>
                <a:gd name="connsiteX0" fmla="*/ 0 w 593609"/>
                <a:gd name="connsiteY0" fmla="*/ 0 h 1477802"/>
                <a:gd name="connsiteX1" fmla="*/ 373838 w 593609"/>
                <a:gd name="connsiteY1" fmla="*/ 0 h 1477802"/>
                <a:gd name="connsiteX2" fmla="*/ 593609 w 593609"/>
                <a:gd name="connsiteY2" fmla="*/ 747613 h 1477802"/>
                <a:gd name="connsiteX3" fmla="*/ 373838 w 593609"/>
                <a:gd name="connsiteY3" fmla="*/ 1477802 h 1477802"/>
                <a:gd name="connsiteX4" fmla="*/ 0 w 593609"/>
                <a:gd name="connsiteY4" fmla="*/ 1477802 h 1477802"/>
                <a:gd name="connsiteX5" fmla="*/ 0 w 593609"/>
                <a:gd name="connsiteY5" fmla="*/ 0 h 147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609" h="1477802">
                  <a:moveTo>
                    <a:pt x="0" y="0"/>
                  </a:moveTo>
                  <a:lnTo>
                    <a:pt x="373838" y="0"/>
                  </a:lnTo>
                  <a:lnTo>
                    <a:pt x="593609" y="747613"/>
                  </a:lnTo>
                  <a:lnTo>
                    <a:pt x="373838" y="1477802"/>
                  </a:lnTo>
                  <a:lnTo>
                    <a:pt x="0" y="1477802"/>
                  </a:lnTo>
                  <a:lnTo>
                    <a:pt x="0" y="0"/>
                  </a:lnTo>
                  <a:close/>
                </a:path>
              </a:pathLst>
            </a:custGeom>
            <a:solidFill>
              <a:schemeClr val="accent6"/>
            </a:solidFill>
            <a:ln w="12700">
              <a:solidFill>
                <a:schemeClr val="accent6"/>
              </a:solidFill>
              <a:miter lim="800000"/>
              <a:headEnd/>
              <a:tailEnd/>
            </a:ln>
          </p:spPr>
          <p:txBody>
            <a:bodyPr vert="eaVert" lIns="52153" tIns="52153" rIns="52153" bIns="52153">
              <a:noAutofit/>
            </a:bodyPr>
            <a:lstStyle/>
            <a:p>
              <a:pPr defTabSz="1042988" eaLnBrk="0" hangingPunct="0">
                <a:spcAft>
                  <a:spcPts val="400"/>
                </a:spcAft>
                <a:buClrTx/>
                <a:buSzTx/>
                <a:buFontTx/>
                <a:buNone/>
              </a:pPr>
              <a:r>
                <a:rPr lang="en-GB" sz="1200" b="1" dirty="0">
                  <a:solidFill>
                    <a:schemeClr val="bg2"/>
                  </a:solidFill>
                  <a:latin typeface="Georgia" pitchFamily="18" charset="0"/>
                  <a:cs typeface="Arial" pitchFamily="34" charset="0"/>
                </a:rPr>
                <a:t>Text</a:t>
              </a:r>
              <a:endParaRPr lang="en-GB" sz="1200" b="1" i="1" dirty="0">
                <a:solidFill>
                  <a:schemeClr val="bg2"/>
                </a:solidFill>
                <a:latin typeface="Georgia" pitchFamily="18" charset="0"/>
                <a:cs typeface="Arial" pitchFamily="34" charset="0"/>
              </a:endParaRPr>
            </a:p>
          </p:txBody>
        </p:sp>
        <p:sp>
          <p:nvSpPr>
            <p:cNvPr id="54" name="Freeform 4"/>
            <p:cNvSpPr>
              <a:spLocks/>
            </p:cNvSpPr>
            <p:nvPr/>
          </p:nvSpPr>
          <p:spPr bwMode="auto">
            <a:xfrm>
              <a:off x="2167505" y="5258600"/>
              <a:ext cx="1530000" cy="1439279"/>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 name="connsiteX0" fmla="*/ 25 w 9994"/>
                <a:gd name="connsiteY0" fmla="*/ 0 h 9995"/>
                <a:gd name="connsiteX1" fmla="*/ 5013 w 9994"/>
                <a:gd name="connsiteY1" fmla="*/ 1273 h 9995"/>
                <a:gd name="connsiteX2" fmla="*/ 9994 w 9994"/>
                <a:gd name="connsiteY2" fmla="*/ 0 h 9995"/>
                <a:gd name="connsiteX3" fmla="*/ 9994 w 9994"/>
                <a:gd name="connsiteY3" fmla="*/ 9995 h 9995"/>
                <a:gd name="connsiteX4" fmla="*/ 0 w 9994"/>
                <a:gd name="connsiteY4" fmla="*/ 9995 h 9995"/>
                <a:gd name="connsiteX5" fmla="*/ 151 w 9994"/>
                <a:gd name="connsiteY5" fmla="*/ 9995 h 9995"/>
                <a:gd name="connsiteX6" fmla="*/ 50 w 9994"/>
                <a:gd name="connsiteY6" fmla="*/ 9995 h 9995"/>
                <a:gd name="connsiteX7" fmla="*/ 25 w 9994"/>
                <a:gd name="connsiteY7" fmla="*/ 9995 h 9995"/>
                <a:gd name="connsiteX8" fmla="*/ 25 w 9994"/>
                <a:gd name="connsiteY8" fmla="*/ 0 h 9995"/>
                <a:gd name="connsiteX0" fmla="*/ 25 w 10000"/>
                <a:gd name="connsiteY0" fmla="*/ 0 h 10000"/>
                <a:gd name="connsiteX1" fmla="*/ 5075 w 10000"/>
                <a:gd name="connsiteY1" fmla="*/ 1516 h 10000"/>
                <a:gd name="connsiteX2" fmla="*/ 10000 w 10000"/>
                <a:gd name="connsiteY2" fmla="*/ 0 h 10000"/>
                <a:gd name="connsiteX3" fmla="*/ 10000 w 10000"/>
                <a:gd name="connsiteY3" fmla="*/ 10000 h 10000"/>
                <a:gd name="connsiteX4" fmla="*/ 0 w 10000"/>
                <a:gd name="connsiteY4" fmla="*/ 10000 h 10000"/>
                <a:gd name="connsiteX5" fmla="*/ 151 w 10000"/>
                <a:gd name="connsiteY5" fmla="*/ 10000 h 10000"/>
                <a:gd name="connsiteX6" fmla="*/ 50 w 10000"/>
                <a:gd name="connsiteY6" fmla="*/ 10000 h 10000"/>
                <a:gd name="connsiteX7" fmla="*/ 25 w 10000"/>
                <a:gd name="connsiteY7" fmla="*/ 10000 h 10000"/>
                <a:gd name="connsiteX8" fmla="*/ 25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25" y="0"/>
                  </a:moveTo>
                  <a:lnTo>
                    <a:pt x="5075" y="1516"/>
                  </a:lnTo>
                  <a:lnTo>
                    <a:pt x="10000" y="0"/>
                  </a:lnTo>
                  <a:lnTo>
                    <a:pt x="10000" y="10000"/>
                  </a:lnTo>
                  <a:lnTo>
                    <a:pt x="0" y="10000"/>
                  </a:lnTo>
                  <a:lnTo>
                    <a:pt x="151" y="10000"/>
                  </a:lnTo>
                  <a:lnTo>
                    <a:pt x="50" y="10000"/>
                  </a:lnTo>
                  <a:lnTo>
                    <a:pt x="25" y="10000"/>
                  </a:lnTo>
                  <a:lnTo>
                    <a:pt x="25" y="0"/>
                  </a:lnTo>
                </a:path>
              </a:pathLst>
            </a:custGeom>
            <a:noFill/>
            <a:ln w="12700" cap="rnd">
              <a:solidFill>
                <a:schemeClr val="accent6"/>
              </a:solidFill>
              <a:round/>
              <a:headEnd/>
              <a:tailEnd/>
            </a:ln>
          </p:spPr>
          <p:txBody>
            <a:bodyPr lIns="52153" tIns="52153" rIns="52153" bIns="52153">
              <a:noAutofit/>
            </a:bodyPr>
            <a:lstStyle/>
            <a:p>
              <a:pPr defTabSz="1042988">
                <a:spcAft>
                  <a:spcPts val="400"/>
                </a:spcAft>
                <a:buClrTx/>
                <a:buSzTx/>
                <a:buFontTx/>
                <a:buNone/>
              </a:pPr>
              <a:endParaRPr lang="en-GB" sz="1200" dirty="0">
                <a:solidFill>
                  <a:schemeClr val="bg1"/>
                </a:solidFill>
                <a:latin typeface="Georgia" pitchFamily="18" charset="0"/>
                <a:cs typeface="Arial" pitchFamily="34" charset="0"/>
              </a:endParaRPr>
            </a:p>
          </p:txBody>
        </p:sp>
        <p:sp>
          <p:nvSpPr>
            <p:cNvPr id="55" name="Rectangle 11"/>
            <p:cNvSpPr>
              <a:spLocks noChangeArrowheads="1"/>
            </p:cNvSpPr>
            <p:nvPr/>
          </p:nvSpPr>
          <p:spPr bwMode="auto">
            <a:xfrm>
              <a:off x="2256499" y="5544599"/>
              <a:ext cx="1313729" cy="980243"/>
            </a:xfrm>
            <a:prstGeom prst="rect">
              <a:avLst/>
            </a:prstGeom>
            <a:noFill/>
            <a:ln w="12700">
              <a:noFill/>
              <a:miter lim="800000"/>
              <a:headEnd/>
              <a:tailEnd/>
            </a:ln>
            <a:effectLst/>
          </p:spPr>
          <p:txBody>
            <a:bodyPr lIns="0" tIns="0" rIns="0" bIns="0">
              <a:noAutofit/>
            </a:bodyPr>
            <a:lstStyle/>
            <a:p>
              <a:pPr marL="184150" indent="-184150" defTabSz="995363">
                <a:spcAft>
                  <a:spcPts val="400"/>
                </a:spcAft>
                <a:buFont typeface="EYInterstate" pitchFamily="2" charset="0"/>
                <a:buNone/>
              </a:pPr>
              <a:r>
                <a:rPr lang="en-US" sz="1200" b="1" dirty="0">
                  <a:solidFill>
                    <a:schemeClr val="accent6"/>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p:txBody>
        </p:sp>
        <p:sp>
          <p:nvSpPr>
            <p:cNvPr id="56" name="AutoShape 3"/>
            <p:cNvSpPr>
              <a:spLocks noChangeArrowheads="1"/>
            </p:cNvSpPr>
            <p:nvPr/>
          </p:nvSpPr>
          <p:spPr bwMode="auto">
            <a:xfrm rot="16200000" flipH="1">
              <a:off x="4236061" y="4357665"/>
              <a:ext cx="593609" cy="1529858"/>
            </a:xfrm>
            <a:custGeom>
              <a:avLst/>
              <a:gdLst>
                <a:gd name="connsiteX0" fmla="*/ 0 w 541355"/>
                <a:gd name="connsiteY0" fmla="*/ 0 h 1477802"/>
                <a:gd name="connsiteX1" fmla="*/ 373838 w 541355"/>
                <a:gd name="connsiteY1" fmla="*/ 0 h 1477802"/>
                <a:gd name="connsiteX2" fmla="*/ 541355 w 541355"/>
                <a:gd name="connsiteY2" fmla="*/ 738901 h 1477802"/>
                <a:gd name="connsiteX3" fmla="*/ 373838 w 541355"/>
                <a:gd name="connsiteY3" fmla="*/ 1477802 h 1477802"/>
                <a:gd name="connsiteX4" fmla="*/ 0 w 541355"/>
                <a:gd name="connsiteY4" fmla="*/ 1477802 h 1477802"/>
                <a:gd name="connsiteX5" fmla="*/ 0 w 541355"/>
                <a:gd name="connsiteY5" fmla="*/ 0 h 1477802"/>
                <a:gd name="connsiteX0" fmla="*/ 0 w 593609"/>
                <a:gd name="connsiteY0" fmla="*/ 0 h 1477802"/>
                <a:gd name="connsiteX1" fmla="*/ 373838 w 593609"/>
                <a:gd name="connsiteY1" fmla="*/ 0 h 1477802"/>
                <a:gd name="connsiteX2" fmla="*/ 593609 w 593609"/>
                <a:gd name="connsiteY2" fmla="*/ 747613 h 1477802"/>
                <a:gd name="connsiteX3" fmla="*/ 373838 w 593609"/>
                <a:gd name="connsiteY3" fmla="*/ 1477802 h 1477802"/>
                <a:gd name="connsiteX4" fmla="*/ 0 w 593609"/>
                <a:gd name="connsiteY4" fmla="*/ 1477802 h 1477802"/>
                <a:gd name="connsiteX5" fmla="*/ 0 w 593609"/>
                <a:gd name="connsiteY5" fmla="*/ 0 h 147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609" h="1477802">
                  <a:moveTo>
                    <a:pt x="0" y="0"/>
                  </a:moveTo>
                  <a:lnTo>
                    <a:pt x="373838" y="0"/>
                  </a:lnTo>
                  <a:lnTo>
                    <a:pt x="593609" y="747613"/>
                  </a:lnTo>
                  <a:lnTo>
                    <a:pt x="373838" y="1477802"/>
                  </a:lnTo>
                  <a:lnTo>
                    <a:pt x="0" y="1477802"/>
                  </a:lnTo>
                  <a:lnTo>
                    <a:pt x="0" y="0"/>
                  </a:lnTo>
                  <a:close/>
                </a:path>
              </a:pathLst>
            </a:custGeom>
            <a:solidFill>
              <a:schemeClr val="accent5"/>
            </a:solidFill>
            <a:ln w="12700">
              <a:solidFill>
                <a:schemeClr val="accent5"/>
              </a:solidFill>
              <a:miter lim="800000"/>
              <a:headEnd/>
              <a:tailEnd/>
            </a:ln>
          </p:spPr>
          <p:txBody>
            <a:bodyPr vert="eaVert" lIns="52153" tIns="52153" rIns="52153" bIns="52153">
              <a:noAutofit/>
            </a:bodyPr>
            <a:lstStyle/>
            <a:p>
              <a:pPr defTabSz="1042988" eaLnBrk="0" hangingPunct="0">
                <a:spcAft>
                  <a:spcPts val="400"/>
                </a:spcAft>
                <a:buClrTx/>
                <a:buSzTx/>
                <a:buFontTx/>
                <a:buNone/>
              </a:pPr>
              <a:r>
                <a:rPr lang="en-GB" sz="1200" b="1" dirty="0">
                  <a:solidFill>
                    <a:schemeClr val="bg2"/>
                  </a:solidFill>
                  <a:latin typeface="Georgia" pitchFamily="18" charset="0"/>
                  <a:cs typeface="Arial" pitchFamily="34" charset="0"/>
                </a:rPr>
                <a:t>Text</a:t>
              </a:r>
              <a:endParaRPr lang="en-GB" sz="1200" b="1" i="1" dirty="0">
                <a:solidFill>
                  <a:schemeClr val="bg2"/>
                </a:solidFill>
                <a:latin typeface="Georgia" pitchFamily="18" charset="0"/>
                <a:cs typeface="Arial" pitchFamily="34" charset="0"/>
              </a:endParaRPr>
            </a:p>
          </p:txBody>
        </p:sp>
        <p:sp>
          <p:nvSpPr>
            <p:cNvPr id="57" name="Freeform 4"/>
            <p:cNvSpPr>
              <a:spLocks/>
            </p:cNvSpPr>
            <p:nvPr/>
          </p:nvSpPr>
          <p:spPr bwMode="auto">
            <a:xfrm>
              <a:off x="3767936" y="5258601"/>
              <a:ext cx="1530000" cy="1439279"/>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 name="connsiteX0" fmla="*/ 25 w 9994"/>
                <a:gd name="connsiteY0" fmla="*/ 0 h 9995"/>
                <a:gd name="connsiteX1" fmla="*/ 5013 w 9994"/>
                <a:gd name="connsiteY1" fmla="*/ 1273 h 9995"/>
                <a:gd name="connsiteX2" fmla="*/ 9994 w 9994"/>
                <a:gd name="connsiteY2" fmla="*/ 0 h 9995"/>
                <a:gd name="connsiteX3" fmla="*/ 9994 w 9994"/>
                <a:gd name="connsiteY3" fmla="*/ 9995 h 9995"/>
                <a:gd name="connsiteX4" fmla="*/ 0 w 9994"/>
                <a:gd name="connsiteY4" fmla="*/ 9995 h 9995"/>
                <a:gd name="connsiteX5" fmla="*/ 151 w 9994"/>
                <a:gd name="connsiteY5" fmla="*/ 9995 h 9995"/>
                <a:gd name="connsiteX6" fmla="*/ 50 w 9994"/>
                <a:gd name="connsiteY6" fmla="*/ 9995 h 9995"/>
                <a:gd name="connsiteX7" fmla="*/ 25 w 9994"/>
                <a:gd name="connsiteY7" fmla="*/ 9995 h 9995"/>
                <a:gd name="connsiteX8" fmla="*/ 25 w 9994"/>
                <a:gd name="connsiteY8" fmla="*/ 0 h 9995"/>
                <a:gd name="connsiteX0" fmla="*/ 25 w 10000"/>
                <a:gd name="connsiteY0" fmla="*/ 0 h 10000"/>
                <a:gd name="connsiteX1" fmla="*/ 5075 w 10000"/>
                <a:gd name="connsiteY1" fmla="*/ 1516 h 10000"/>
                <a:gd name="connsiteX2" fmla="*/ 10000 w 10000"/>
                <a:gd name="connsiteY2" fmla="*/ 0 h 10000"/>
                <a:gd name="connsiteX3" fmla="*/ 10000 w 10000"/>
                <a:gd name="connsiteY3" fmla="*/ 10000 h 10000"/>
                <a:gd name="connsiteX4" fmla="*/ 0 w 10000"/>
                <a:gd name="connsiteY4" fmla="*/ 10000 h 10000"/>
                <a:gd name="connsiteX5" fmla="*/ 151 w 10000"/>
                <a:gd name="connsiteY5" fmla="*/ 10000 h 10000"/>
                <a:gd name="connsiteX6" fmla="*/ 50 w 10000"/>
                <a:gd name="connsiteY6" fmla="*/ 10000 h 10000"/>
                <a:gd name="connsiteX7" fmla="*/ 25 w 10000"/>
                <a:gd name="connsiteY7" fmla="*/ 10000 h 10000"/>
                <a:gd name="connsiteX8" fmla="*/ 25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25" y="0"/>
                  </a:moveTo>
                  <a:lnTo>
                    <a:pt x="5075" y="1516"/>
                  </a:lnTo>
                  <a:lnTo>
                    <a:pt x="10000" y="0"/>
                  </a:lnTo>
                  <a:lnTo>
                    <a:pt x="10000" y="10000"/>
                  </a:lnTo>
                  <a:lnTo>
                    <a:pt x="0" y="10000"/>
                  </a:lnTo>
                  <a:lnTo>
                    <a:pt x="151" y="10000"/>
                  </a:lnTo>
                  <a:lnTo>
                    <a:pt x="50" y="10000"/>
                  </a:lnTo>
                  <a:lnTo>
                    <a:pt x="25" y="10000"/>
                  </a:lnTo>
                  <a:lnTo>
                    <a:pt x="25" y="0"/>
                  </a:lnTo>
                </a:path>
              </a:pathLst>
            </a:custGeom>
            <a:noFill/>
            <a:ln w="12700" cap="rnd">
              <a:solidFill>
                <a:schemeClr val="accent5"/>
              </a:solidFill>
              <a:round/>
              <a:headEnd/>
              <a:tailEnd/>
            </a:ln>
          </p:spPr>
          <p:txBody>
            <a:bodyPr lIns="52153" tIns="52153" rIns="52153" bIns="52153">
              <a:noAutofit/>
            </a:bodyPr>
            <a:lstStyle/>
            <a:p>
              <a:pPr defTabSz="1042988">
                <a:spcAft>
                  <a:spcPts val="400"/>
                </a:spcAft>
                <a:buClrTx/>
                <a:buSzTx/>
                <a:buFontTx/>
                <a:buNone/>
              </a:pPr>
              <a:endParaRPr lang="en-GB" sz="1200" dirty="0">
                <a:solidFill>
                  <a:schemeClr val="bg1"/>
                </a:solidFill>
                <a:latin typeface="Georgia" pitchFamily="18" charset="0"/>
                <a:cs typeface="Arial" pitchFamily="34" charset="0"/>
              </a:endParaRPr>
            </a:p>
          </p:txBody>
        </p:sp>
        <p:sp>
          <p:nvSpPr>
            <p:cNvPr id="58" name="Rectangle 11"/>
            <p:cNvSpPr>
              <a:spLocks noChangeArrowheads="1"/>
            </p:cNvSpPr>
            <p:nvPr/>
          </p:nvSpPr>
          <p:spPr bwMode="auto">
            <a:xfrm>
              <a:off x="3856930" y="5544600"/>
              <a:ext cx="1313729" cy="980243"/>
            </a:xfrm>
            <a:prstGeom prst="rect">
              <a:avLst/>
            </a:prstGeom>
            <a:noFill/>
            <a:ln w="12700">
              <a:noFill/>
              <a:miter lim="800000"/>
              <a:headEnd/>
              <a:tailEnd/>
            </a:ln>
            <a:effectLst/>
          </p:spPr>
          <p:txBody>
            <a:bodyPr lIns="0" tIns="0" rIns="0" bIns="0">
              <a:noAutofit/>
            </a:bodyPr>
            <a:lstStyle/>
            <a:p>
              <a:pPr marL="184150" indent="-184150" defTabSz="995363">
                <a:spcAft>
                  <a:spcPts val="400"/>
                </a:spcAft>
                <a:buFont typeface="EYInterstate" pitchFamily="2" charset="0"/>
                <a:buNone/>
              </a:pPr>
              <a:r>
                <a:rPr lang="en-US" sz="1200" b="1" dirty="0">
                  <a:solidFill>
                    <a:schemeClr val="accent5"/>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p:txBody>
        </p:sp>
        <p:sp>
          <p:nvSpPr>
            <p:cNvPr id="59" name="AutoShape 3"/>
            <p:cNvSpPr>
              <a:spLocks noChangeArrowheads="1"/>
            </p:cNvSpPr>
            <p:nvPr/>
          </p:nvSpPr>
          <p:spPr bwMode="auto">
            <a:xfrm rot="16200000" flipH="1">
              <a:off x="5836492" y="4357664"/>
              <a:ext cx="593609" cy="1529858"/>
            </a:xfrm>
            <a:custGeom>
              <a:avLst/>
              <a:gdLst>
                <a:gd name="connsiteX0" fmla="*/ 0 w 541355"/>
                <a:gd name="connsiteY0" fmla="*/ 0 h 1477802"/>
                <a:gd name="connsiteX1" fmla="*/ 373838 w 541355"/>
                <a:gd name="connsiteY1" fmla="*/ 0 h 1477802"/>
                <a:gd name="connsiteX2" fmla="*/ 541355 w 541355"/>
                <a:gd name="connsiteY2" fmla="*/ 738901 h 1477802"/>
                <a:gd name="connsiteX3" fmla="*/ 373838 w 541355"/>
                <a:gd name="connsiteY3" fmla="*/ 1477802 h 1477802"/>
                <a:gd name="connsiteX4" fmla="*/ 0 w 541355"/>
                <a:gd name="connsiteY4" fmla="*/ 1477802 h 1477802"/>
                <a:gd name="connsiteX5" fmla="*/ 0 w 541355"/>
                <a:gd name="connsiteY5" fmla="*/ 0 h 1477802"/>
                <a:gd name="connsiteX0" fmla="*/ 0 w 593609"/>
                <a:gd name="connsiteY0" fmla="*/ 0 h 1477802"/>
                <a:gd name="connsiteX1" fmla="*/ 373838 w 593609"/>
                <a:gd name="connsiteY1" fmla="*/ 0 h 1477802"/>
                <a:gd name="connsiteX2" fmla="*/ 593609 w 593609"/>
                <a:gd name="connsiteY2" fmla="*/ 747613 h 1477802"/>
                <a:gd name="connsiteX3" fmla="*/ 373838 w 593609"/>
                <a:gd name="connsiteY3" fmla="*/ 1477802 h 1477802"/>
                <a:gd name="connsiteX4" fmla="*/ 0 w 593609"/>
                <a:gd name="connsiteY4" fmla="*/ 1477802 h 1477802"/>
                <a:gd name="connsiteX5" fmla="*/ 0 w 593609"/>
                <a:gd name="connsiteY5" fmla="*/ 0 h 147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609" h="1477802">
                  <a:moveTo>
                    <a:pt x="0" y="0"/>
                  </a:moveTo>
                  <a:lnTo>
                    <a:pt x="373838" y="0"/>
                  </a:lnTo>
                  <a:lnTo>
                    <a:pt x="593609" y="747613"/>
                  </a:lnTo>
                  <a:lnTo>
                    <a:pt x="373838" y="1477802"/>
                  </a:lnTo>
                  <a:lnTo>
                    <a:pt x="0" y="1477802"/>
                  </a:lnTo>
                  <a:lnTo>
                    <a:pt x="0" y="0"/>
                  </a:lnTo>
                  <a:close/>
                </a:path>
              </a:pathLst>
            </a:custGeom>
            <a:solidFill>
              <a:schemeClr val="accent3"/>
            </a:solidFill>
            <a:ln w="12700">
              <a:solidFill>
                <a:schemeClr val="accent3"/>
              </a:solidFill>
              <a:miter lim="800000"/>
              <a:headEnd/>
              <a:tailEnd/>
            </a:ln>
          </p:spPr>
          <p:txBody>
            <a:bodyPr vert="eaVert" lIns="52153" tIns="52153" rIns="52153" bIns="52153">
              <a:noAutofit/>
            </a:bodyPr>
            <a:lstStyle/>
            <a:p>
              <a:pPr defTabSz="1042988" eaLnBrk="0" hangingPunct="0">
                <a:spcAft>
                  <a:spcPts val="400"/>
                </a:spcAft>
                <a:buClrTx/>
                <a:buSzTx/>
                <a:buFontTx/>
                <a:buNone/>
              </a:pPr>
              <a:r>
                <a:rPr lang="en-GB" sz="1200" b="1" dirty="0">
                  <a:solidFill>
                    <a:schemeClr val="bg2"/>
                  </a:solidFill>
                  <a:latin typeface="Georgia" pitchFamily="18" charset="0"/>
                  <a:cs typeface="Arial" pitchFamily="34" charset="0"/>
                </a:rPr>
                <a:t>Text</a:t>
              </a:r>
              <a:endParaRPr lang="en-GB" sz="1200" b="1" i="1" dirty="0">
                <a:solidFill>
                  <a:schemeClr val="bg2"/>
                </a:solidFill>
                <a:latin typeface="Georgia" pitchFamily="18" charset="0"/>
                <a:cs typeface="Arial" pitchFamily="34" charset="0"/>
              </a:endParaRPr>
            </a:p>
          </p:txBody>
        </p:sp>
        <p:sp>
          <p:nvSpPr>
            <p:cNvPr id="60" name="Freeform 4"/>
            <p:cNvSpPr>
              <a:spLocks/>
            </p:cNvSpPr>
            <p:nvPr/>
          </p:nvSpPr>
          <p:spPr bwMode="auto">
            <a:xfrm>
              <a:off x="5368367" y="5258600"/>
              <a:ext cx="1530000" cy="1439279"/>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 name="connsiteX0" fmla="*/ 25 w 9994"/>
                <a:gd name="connsiteY0" fmla="*/ 0 h 9995"/>
                <a:gd name="connsiteX1" fmla="*/ 5013 w 9994"/>
                <a:gd name="connsiteY1" fmla="*/ 1273 h 9995"/>
                <a:gd name="connsiteX2" fmla="*/ 9994 w 9994"/>
                <a:gd name="connsiteY2" fmla="*/ 0 h 9995"/>
                <a:gd name="connsiteX3" fmla="*/ 9994 w 9994"/>
                <a:gd name="connsiteY3" fmla="*/ 9995 h 9995"/>
                <a:gd name="connsiteX4" fmla="*/ 0 w 9994"/>
                <a:gd name="connsiteY4" fmla="*/ 9995 h 9995"/>
                <a:gd name="connsiteX5" fmla="*/ 151 w 9994"/>
                <a:gd name="connsiteY5" fmla="*/ 9995 h 9995"/>
                <a:gd name="connsiteX6" fmla="*/ 50 w 9994"/>
                <a:gd name="connsiteY6" fmla="*/ 9995 h 9995"/>
                <a:gd name="connsiteX7" fmla="*/ 25 w 9994"/>
                <a:gd name="connsiteY7" fmla="*/ 9995 h 9995"/>
                <a:gd name="connsiteX8" fmla="*/ 25 w 9994"/>
                <a:gd name="connsiteY8" fmla="*/ 0 h 9995"/>
                <a:gd name="connsiteX0" fmla="*/ 25 w 10000"/>
                <a:gd name="connsiteY0" fmla="*/ 0 h 10000"/>
                <a:gd name="connsiteX1" fmla="*/ 5075 w 10000"/>
                <a:gd name="connsiteY1" fmla="*/ 1516 h 10000"/>
                <a:gd name="connsiteX2" fmla="*/ 10000 w 10000"/>
                <a:gd name="connsiteY2" fmla="*/ 0 h 10000"/>
                <a:gd name="connsiteX3" fmla="*/ 10000 w 10000"/>
                <a:gd name="connsiteY3" fmla="*/ 10000 h 10000"/>
                <a:gd name="connsiteX4" fmla="*/ 0 w 10000"/>
                <a:gd name="connsiteY4" fmla="*/ 10000 h 10000"/>
                <a:gd name="connsiteX5" fmla="*/ 151 w 10000"/>
                <a:gd name="connsiteY5" fmla="*/ 10000 h 10000"/>
                <a:gd name="connsiteX6" fmla="*/ 50 w 10000"/>
                <a:gd name="connsiteY6" fmla="*/ 10000 h 10000"/>
                <a:gd name="connsiteX7" fmla="*/ 25 w 10000"/>
                <a:gd name="connsiteY7" fmla="*/ 10000 h 10000"/>
                <a:gd name="connsiteX8" fmla="*/ 25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25" y="0"/>
                  </a:moveTo>
                  <a:lnTo>
                    <a:pt x="5075" y="1516"/>
                  </a:lnTo>
                  <a:lnTo>
                    <a:pt x="10000" y="0"/>
                  </a:lnTo>
                  <a:lnTo>
                    <a:pt x="10000" y="10000"/>
                  </a:lnTo>
                  <a:lnTo>
                    <a:pt x="0" y="10000"/>
                  </a:lnTo>
                  <a:lnTo>
                    <a:pt x="151" y="10000"/>
                  </a:lnTo>
                  <a:lnTo>
                    <a:pt x="50" y="10000"/>
                  </a:lnTo>
                  <a:lnTo>
                    <a:pt x="25" y="10000"/>
                  </a:lnTo>
                  <a:lnTo>
                    <a:pt x="25" y="0"/>
                  </a:lnTo>
                </a:path>
              </a:pathLst>
            </a:custGeom>
            <a:noFill/>
            <a:ln w="12700" cap="rnd">
              <a:solidFill>
                <a:schemeClr val="accent3"/>
              </a:solidFill>
              <a:round/>
              <a:headEnd/>
              <a:tailEnd/>
            </a:ln>
          </p:spPr>
          <p:txBody>
            <a:bodyPr lIns="52153" tIns="52153" rIns="52153" bIns="52153">
              <a:noAutofit/>
            </a:bodyPr>
            <a:lstStyle/>
            <a:p>
              <a:pPr defTabSz="1042988">
                <a:spcAft>
                  <a:spcPts val="400"/>
                </a:spcAft>
                <a:buClrTx/>
                <a:buSzTx/>
                <a:buFontTx/>
                <a:buNone/>
              </a:pPr>
              <a:endParaRPr lang="en-GB" sz="1200" dirty="0">
                <a:solidFill>
                  <a:schemeClr val="bg1"/>
                </a:solidFill>
                <a:latin typeface="Georgia" pitchFamily="18" charset="0"/>
                <a:cs typeface="Arial" pitchFamily="34" charset="0"/>
              </a:endParaRPr>
            </a:p>
          </p:txBody>
        </p:sp>
        <p:sp>
          <p:nvSpPr>
            <p:cNvPr id="61" name="Rectangle 11"/>
            <p:cNvSpPr>
              <a:spLocks noChangeArrowheads="1"/>
            </p:cNvSpPr>
            <p:nvPr/>
          </p:nvSpPr>
          <p:spPr bwMode="auto">
            <a:xfrm>
              <a:off x="5457361" y="5544599"/>
              <a:ext cx="1313729" cy="980243"/>
            </a:xfrm>
            <a:prstGeom prst="rect">
              <a:avLst/>
            </a:prstGeom>
            <a:noFill/>
            <a:ln w="12700">
              <a:noFill/>
              <a:miter lim="800000"/>
              <a:headEnd/>
              <a:tailEnd/>
            </a:ln>
            <a:effectLst/>
          </p:spPr>
          <p:txBody>
            <a:bodyPr lIns="0" tIns="0" rIns="0" bIns="0">
              <a:noAutofit/>
            </a:bodyPr>
            <a:lstStyle/>
            <a:p>
              <a:pPr marL="184150" indent="-184150" defTabSz="995363">
                <a:spcAft>
                  <a:spcPts val="400"/>
                </a:spcAft>
                <a:buFont typeface="EYInterstate" pitchFamily="2" charset="0"/>
                <a:buNone/>
              </a:pPr>
              <a:r>
                <a:rPr lang="en-US" sz="1200" b="1" dirty="0">
                  <a:solidFill>
                    <a:schemeClr val="accent3"/>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p:txBody>
        </p:sp>
        <p:sp>
          <p:nvSpPr>
            <p:cNvPr id="62" name="AutoShape 3"/>
            <p:cNvSpPr>
              <a:spLocks noChangeArrowheads="1"/>
            </p:cNvSpPr>
            <p:nvPr/>
          </p:nvSpPr>
          <p:spPr bwMode="auto">
            <a:xfrm rot="16200000" flipH="1">
              <a:off x="7436923" y="4357665"/>
              <a:ext cx="593609" cy="1529858"/>
            </a:xfrm>
            <a:custGeom>
              <a:avLst/>
              <a:gdLst>
                <a:gd name="connsiteX0" fmla="*/ 0 w 541355"/>
                <a:gd name="connsiteY0" fmla="*/ 0 h 1477802"/>
                <a:gd name="connsiteX1" fmla="*/ 373838 w 541355"/>
                <a:gd name="connsiteY1" fmla="*/ 0 h 1477802"/>
                <a:gd name="connsiteX2" fmla="*/ 541355 w 541355"/>
                <a:gd name="connsiteY2" fmla="*/ 738901 h 1477802"/>
                <a:gd name="connsiteX3" fmla="*/ 373838 w 541355"/>
                <a:gd name="connsiteY3" fmla="*/ 1477802 h 1477802"/>
                <a:gd name="connsiteX4" fmla="*/ 0 w 541355"/>
                <a:gd name="connsiteY4" fmla="*/ 1477802 h 1477802"/>
                <a:gd name="connsiteX5" fmla="*/ 0 w 541355"/>
                <a:gd name="connsiteY5" fmla="*/ 0 h 1477802"/>
                <a:gd name="connsiteX0" fmla="*/ 0 w 593609"/>
                <a:gd name="connsiteY0" fmla="*/ 0 h 1477802"/>
                <a:gd name="connsiteX1" fmla="*/ 373838 w 593609"/>
                <a:gd name="connsiteY1" fmla="*/ 0 h 1477802"/>
                <a:gd name="connsiteX2" fmla="*/ 593609 w 593609"/>
                <a:gd name="connsiteY2" fmla="*/ 747613 h 1477802"/>
                <a:gd name="connsiteX3" fmla="*/ 373838 w 593609"/>
                <a:gd name="connsiteY3" fmla="*/ 1477802 h 1477802"/>
                <a:gd name="connsiteX4" fmla="*/ 0 w 593609"/>
                <a:gd name="connsiteY4" fmla="*/ 1477802 h 1477802"/>
                <a:gd name="connsiteX5" fmla="*/ 0 w 593609"/>
                <a:gd name="connsiteY5" fmla="*/ 0 h 147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609" h="1477802">
                  <a:moveTo>
                    <a:pt x="0" y="0"/>
                  </a:moveTo>
                  <a:lnTo>
                    <a:pt x="373838" y="0"/>
                  </a:lnTo>
                  <a:lnTo>
                    <a:pt x="593609" y="747613"/>
                  </a:lnTo>
                  <a:lnTo>
                    <a:pt x="373838" y="1477802"/>
                  </a:lnTo>
                  <a:lnTo>
                    <a:pt x="0" y="1477802"/>
                  </a:lnTo>
                  <a:lnTo>
                    <a:pt x="0" y="0"/>
                  </a:lnTo>
                  <a:close/>
                </a:path>
              </a:pathLst>
            </a:custGeom>
            <a:solidFill>
              <a:schemeClr val="tx2"/>
            </a:solidFill>
            <a:ln w="12700">
              <a:solidFill>
                <a:schemeClr val="tx2"/>
              </a:solidFill>
              <a:miter lim="800000"/>
              <a:headEnd/>
              <a:tailEnd/>
            </a:ln>
          </p:spPr>
          <p:txBody>
            <a:bodyPr vert="eaVert" lIns="52153" tIns="52153" rIns="52153" bIns="52153">
              <a:noAutofit/>
            </a:bodyPr>
            <a:lstStyle/>
            <a:p>
              <a:pPr defTabSz="1042988" eaLnBrk="0" hangingPunct="0">
                <a:spcAft>
                  <a:spcPts val="400"/>
                </a:spcAft>
                <a:buClrTx/>
                <a:buSzTx/>
                <a:buFontTx/>
                <a:buNone/>
              </a:pPr>
              <a:r>
                <a:rPr lang="en-GB" sz="1200" b="1" dirty="0">
                  <a:solidFill>
                    <a:schemeClr val="bg2"/>
                  </a:solidFill>
                  <a:latin typeface="Georgia" pitchFamily="18" charset="0"/>
                  <a:cs typeface="Arial" pitchFamily="34" charset="0"/>
                </a:rPr>
                <a:t>Text</a:t>
              </a:r>
              <a:endParaRPr lang="en-GB" sz="1200" b="1" i="1" dirty="0">
                <a:solidFill>
                  <a:schemeClr val="bg2"/>
                </a:solidFill>
                <a:latin typeface="Georgia" pitchFamily="18" charset="0"/>
                <a:cs typeface="Arial" pitchFamily="34" charset="0"/>
              </a:endParaRPr>
            </a:p>
          </p:txBody>
        </p:sp>
        <p:sp>
          <p:nvSpPr>
            <p:cNvPr id="63" name="Freeform 4"/>
            <p:cNvSpPr>
              <a:spLocks/>
            </p:cNvSpPr>
            <p:nvPr/>
          </p:nvSpPr>
          <p:spPr bwMode="auto">
            <a:xfrm>
              <a:off x="6968798" y="5258601"/>
              <a:ext cx="1530000" cy="1439279"/>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 name="connsiteX0" fmla="*/ 25 w 9994"/>
                <a:gd name="connsiteY0" fmla="*/ 0 h 9995"/>
                <a:gd name="connsiteX1" fmla="*/ 5013 w 9994"/>
                <a:gd name="connsiteY1" fmla="*/ 1273 h 9995"/>
                <a:gd name="connsiteX2" fmla="*/ 9994 w 9994"/>
                <a:gd name="connsiteY2" fmla="*/ 0 h 9995"/>
                <a:gd name="connsiteX3" fmla="*/ 9994 w 9994"/>
                <a:gd name="connsiteY3" fmla="*/ 9995 h 9995"/>
                <a:gd name="connsiteX4" fmla="*/ 0 w 9994"/>
                <a:gd name="connsiteY4" fmla="*/ 9995 h 9995"/>
                <a:gd name="connsiteX5" fmla="*/ 151 w 9994"/>
                <a:gd name="connsiteY5" fmla="*/ 9995 h 9995"/>
                <a:gd name="connsiteX6" fmla="*/ 50 w 9994"/>
                <a:gd name="connsiteY6" fmla="*/ 9995 h 9995"/>
                <a:gd name="connsiteX7" fmla="*/ 25 w 9994"/>
                <a:gd name="connsiteY7" fmla="*/ 9995 h 9995"/>
                <a:gd name="connsiteX8" fmla="*/ 25 w 9994"/>
                <a:gd name="connsiteY8" fmla="*/ 0 h 9995"/>
                <a:gd name="connsiteX0" fmla="*/ 25 w 10000"/>
                <a:gd name="connsiteY0" fmla="*/ 0 h 10000"/>
                <a:gd name="connsiteX1" fmla="*/ 5075 w 10000"/>
                <a:gd name="connsiteY1" fmla="*/ 1516 h 10000"/>
                <a:gd name="connsiteX2" fmla="*/ 10000 w 10000"/>
                <a:gd name="connsiteY2" fmla="*/ 0 h 10000"/>
                <a:gd name="connsiteX3" fmla="*/ 10000 w 10000"/>
                <a:gd name="connsiteY3" fmla="*/ 10000 h 10000"/>
                <a:gd name="connsiteX4" fmla="*/ 0 w 10000"/>
                <a:gd name="connsiteY4" fmla="*/ 10000 h 10000"/>
                <a:gd name="connsiteX5" fmla="*/ 151 w 10000"/>
                <a:gd name="connsiteY5" fmla="*/ 10000 h 10000"/>
                <a:gd name="connsiteX6" fmla="*/ 50 w 10000"/>
                <a:gd name="connsiteY6" fmla="*/ 10000 h 10000"/>
                <a:gd name="connsiteX7" fmla="*/ 25 w 10000"/>
                <a:gd name="connsiteY7" fmla="*/ 10000 h 10000"/>
                <a:gd name="connsiteX8" fmla="*/ 25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25" y="0"/>
                  </a:moveTo>
                  <a:lnTo>
                    <a:pt x="5075" y="1516"/>
                  </a:lnTo>
                  <a:lnTo>
                    <a:pt x="10000" y="0"/>
                  </a:lnTo>
                  <a:lnTo>
                    <a:pt x="10000" y="10000"/>
                  </a:lnTo>
                  <a:lnTo>
                    <a:pt x="0" y="10000"/>
                  </a:lnTo>
                  <a:lnTo>
                    <a:pt x="151" y="10000"/>
                  </a:lnTo>
                  <a:lnTo>
                    <a:pt x="50" y="10000"/>
                  </a:lnTo>
                  <a:lnTo>
                    <a:pt x="25" y="10000"/>
                  </a:lnTo>
                  <a:lnTo>
                    <a:pt x="25" y="0"/>
                  </a:lnTo>
                </a:path>
              </a:pathLst>
            </a:custGeom>
            <a:noFill/>
            <a:ln w="12700" cap="rnd">
              <a:solidFill>
                <a:schemeClr val="tx2"/>
              </a:solidFill>
              <a:round/>
              <a:headEnd/>
              <a:tailEnd/>
            </a:ln>
          </p:spPr>
          <p:txBody>
            <a:bodyPr lIns="52153" tIns="52153" rIns="52153" bIns="52153">
              <a:noAutofit/>
            </a:bodyPr>
            <a:lstStyle/>
            <a:p>
              <a:pPr defTabSz="1042988">
                <a:spcAft>
                  <a:spcPts val="400"/>
                </a:spcAft>
                <a:buClrTx/>
                <a:buSzTx/>
                <a:buFontTx/>
                <a:buNone/>
              </a:pPr>
              <a:endParaRPr lang="en-GB" sz="1200" dirty="0">
                <a:solidFill>
                  <a:schemeClr val="bg1"/>
                </a:solidFill>
                <a:latin typeface="Georgia" pitchFamily="18" charset="0"/>
                <a:cs typeface="Arial" pitchFamily="34" charset="0"/>
              </a:endParaRPr>
            </a:p>
          </p:txBody>
        </p:sp>
        <p:sp>
          <p:nvSpPr>
            <p:cNvPr id="64" name="Rectangle 11"/>
            <p:cNvSpPr>
              <a:spLocks noChangeArrowheads="1"/>
            </p:cNvSpPr>
            <p:nvPr/>
          </p:nvSpPr>
          <p:spPr bwMode="auto">
            <a:xfrm>
              <a:off x="7057792" y="5544600"/>
              <a:ext cx="1313729" cy="980243"/>
            </a:xfrm>
            <a:prstGeom prst="rect">
              <a:avLst/>
            </a:prstGeom>
            <a:noFill/>
            <a:ln w="12700">
              <a:noFill/>
              <a:miter lim="800000"/>
              <a:headEnd/>
              <a:tailEnd/>
            </a:ln>
            <a:effectLst/>
          </p:spPr>
          <p:txBody>
            <a:bodyPr lIns="0" tIns="0" rIns="0" bIns="0">
              <a:noAutofit/>
            </a:bodyPr>
            <a:lstStyle/>
            <a:p>
              <a:pPr marL="184150" indent="-184150" defTabSz="995363">
                <a:spcAft>
                  <a:spcPts val="400"/>
                </a:spcAft>
                <a:buFont typeface="EYInterstate" pitchFamily="2" charset="0"/>
                <a:buNone/>
              </a:pPr>
              <a:r>
                <a:rPr lang="en-US" sz="1200" b="1" dirty="0">
                  <a:solidFill>
                    <a:schemeClr val="tx2"/>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p:txBody>
        </p:sp>
        <p:sp>
          <p:nvSpPr>
            <p:cNvPr id="65" name="AutoShape 3"/>
            <p:cNvSpPr>
              <a:spLocks noChangeArrowheads="1"/>
            </p:cNvSpPr>
            <p:nvPr/>
          </p:nvSpPr>
          <p:spPr bwMode="auto">
            <a:xfrm rot="16200000" flipH="1">
              <a:off x="9037353" y="4357666"/>
              <a:ext cx="593609" cy="1529858"/>
            </a:xfrm>
            <a:custGeom>
              <a:avLst/>
              <a:gdLst>
                <a:gd name="connsiteX0" fmla="*/ 0 w 541355"/>
                <a:gd name="connsiteY0" fmla="*/ 0 h 1477802"/>
                <a:gd name="connsiteX1" fmla="*/ 373838 w 541355"/>
                <a:gd name="connsiteY1" fmla="*/ 0 h 1477802"/>
                <a:gd name="connsiteX2" fmla="*/ 541355 w 541355"/>
                <a:gd name="connsiteY2" fmla="*/ 738901 h 1477802"/>
                <a:gd name="connsiteX3" fmla="*/ 373838 w 541355"/>
                <a:gd name="connsiteY3" fmla="*/ 1477802 h 1477802"/>
                <a:gd name="connsiteX4" fmla="*/ 0 w 541355"/>
                <a:gd name="connsiteY4" fmla="*/ 1477802 h 1477802"/>
                <a:gd name="connsiteX5" fmla="*/ 0 w 541355"/>
                <a:gd name="connsiteY5" fmla="*/ 0 h 1477802"/>
                <a:gd name="connsiteX0" fmla="*/ 0 w 593609"/>
                <a:gd name="connsiteY0" fmla="*/ 0 h 1477802"/>
                <a:gd name="connsiteX1" fmla="*/ 373838 w 593609"/>
                <a:gd name="connsiteY1" fmla="*/ 0 h 1477802"/>
                <a:gd name="connsiteX2" fmla="*/ 593609 w 593609"/>
                <a:gd name="connsiteY2" fmla="*/ 747613 h 1477802"/>
                <a:gd name="connsiteX3" fmla="*/ 373838 w 593609"/>
                <a:gd name="connsiteY3" fmla="*/ 1477802 h 1477802"/>
                <a:gd name="connsiteX4" fmla="*/ 0 w 593609"/>
                <a:gd name="connsiteY4" fmla="*/ 1477802 h 1477802"/>
                <a:gd name="connsiteX5" fmla="*/ 0 w 593609"/>
                <a:gd name="connsiteY5" fmla="*/ 0 h 1477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3609" h="1477802">
                  <a:moveTo>
                    <a:pt x="0" y="0"/>
                  </a:moveTo>
                  <a:lnTo>
                    <a:pt x="373838" y="0"/>
                  </a:lnTo>
                  <a:lnTo>
                    <a:pt x="593609" y="747613"/>
                  </a:lnTo>
                  <a:lnTo>
                    <a:pt x="373838" y="1477802"/>
                  </a:lnTo>
                  <a:lnTo>
                    <a:pt x="0" y="1477802"/>
                  </a:lnTo>
                  <a:lnTo>
                    <a:pt x="0" y="0"/>
                  </a:lnTo>
                  <a:close/>
                </a:path>
              </a:pathLst>
            </a:custGeom>
            <a:solidFill>
              <a:srgbClr val="EB8C00"/>
            </a:solidFill>
            <a:ln w="12700">
              <a:solidFill>
                <a:srgbClr val="EB8C00"/>
              </a:solidFill>
              <a:miter lim="800000"/>
              <a:headEnd/>
              <a:tailEnd/>
            </a:ln>
          </p:spPr>
          <p:txBody>
            <a:bodyPr vert="eaVert" lIns="52153" tIns="52153" rIns="52153" bIns="52153">
              <a:noAutofit/>
            </a:bodyPr>
            <a:lstStyle/>
            <a:p>
              <a:pPr defTabSz="1042988" eaLnBrk="0" hangingPunct="0">
                <a:spcAft>
                  <a:spcPts val="400"/>
                </a:spcAft>
                <a:buClrTx/>
                <a:buSzTx/>
                <a:buFontTx/>
                <a:buNone/>
              </a:pPr>
              <a:r>
                <a:rPr lang="en-GB" sz="1200" b="1" dirty="0">
                  <a:solidFill>
                    <a:schemeClr val="bg2"/>
                  </a:solidFill>
                  <a:latin typeface="Georgia" pitchFamily="18" charset="0"/>
                  <a:cs typeface="Arial" pitchFamily="34" charset="0"/>
                </a:rPr>
                <a:t>Text</a:t>
              </a:r>
              <a:endParaRPr lang="en-GB" sz="1200" b="1" i="1" dirty="0">
                <a:solidFill>
                  <a:schemeClr val="bg2"/>
                </a:solidFill>
                <a:latin typeface="Georgia" pitchFamily="18" charset="0"/>
                <a:cs typeface="Arial" pitchFamily="34" charset="0"/>
              </a:endParaRPr>
            </a:p>
          </p:txBody>
        </p:sp>
        <p:sp>
          <p:nvSpPr>
            <p:cNvPr id="66" name="Freeform 4"/>
            <p:cNvSpPr>
              <a:spLocks/>
            </p:cNvSpPr>
            <p:nvPr/>
          </p:nvSpPr>
          <p:spPr bwMode="auto">
            <a:xfrm>
              <a:off x="8569228" y="5258602"/>
              <a:ext cx="1530000" cy="1439279"/>
            </a:xfrm>
            <a:custGeom>
              <a:avLst/>
              <a:gdLst>
                <a:gd name="T0" fmla="*/ 2147483647 w 1590"/>
                <a:gd name="T1" fmla="*/ 0 h 1901"/>
                <a:gd name="T2" fmla="*/ 2147483647 w 1590"/>
                <a:gd name="T3" fmla="*/ 2147483647 h 1901"/>
                <a:gd name="T4" fmla="*/ 2147483647 w 1590"/>
                <a:gd name="T5" fmla="*/ 0 h 1901"/>
                <a:gd name="T6" fmla="*/ 2147483647 w 1590"/>
                <a:gd name="T7" fmla="*/ 2147483647 h 1901"/>
                <a:gd name="T8" fmla="*/ 0 w 1590"/>
                <a:gd name="T9" fmla="*/ 2147483647 h 1901"/>
                <a:gd name="T10" fmla="*/ 2147483647 w 1590"/>
                <a:gd name="T11" fmla="*/ 2147483647 h 1901"/>
                <a:gd name="T12" fmla="*/ 2147483647 w 1590"/>
                <a:gd name="T13" fmla="*/ 2147483647 h 1901"/>
                <a:gd name="T14" fmla="*/ 2147483647 w 1590"/>
                <a:gd name="T15" fmla="*/ 2147483647 h 1901"/>
                <a:gd name="T16" fmla="*/ 2147483647 w 1590"/>
                <a:gd name="T17" fmla="*/ 0 h 19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90"/>
                <a:gd name="T28" fmla="*/ 0 h 1901"/>
                <a:gd name="T29" fmla="*/ 1590 w 1590"/>
                <a:gd name="T30" fmla="*/ 1901 h 1901"/>
                <a:gd name="connsiteX0" fmla="*/ 25 w 9994"/>
                <a:gd name="connsiteY0" fmla="*/ 0 h 9995"/>
                <a:gd name="connsiteX1" fmla="*/ 5013 w 9994"/>
                <a:gd name="connsiteY1" fmla="*/ 1273 h 9995"/>
                <a:gd name="connsiteX2" fmla="*/ 9994 w 9994"/>
                <a:gd name="connsiteY2" fmla="*/ 0 h 9995"/>
                <a:gd name="connsiteX3" fmla="*/ 9994 w 9994"/>
                <a:gd name="connsiteY3" fmla="*/ 9995 h 9995"/>
                <a:gd name="connsiteX4" fmla="*/ 0 w 9994"/>
                <a:gd name="connsiteY4" fmla="*/ 9995 h 9995"/>
                <a:gd name="connsiteX5" fmla="*/ 151 w 9994"/>
                <a:gd name="connsiteY5" fmla="*/ 9995 h 9995"/>
                <a:gd name="connsiteX6" fmla="*/ 50 w 9994"/>
                <a:gd name="connsiteY6" fmla="*/ 9995 h 9995"/>
                <a:gd name="connsiteX7" fmla="*/ 25 w 9994"/>
                <a:gd name="connsiteY7" fmla="*/ 9995 h 9995"/>
                <a:gd name="connsiteX8" fmla="*/ 25 w 9994"/>
                <a:gd name="connsiteY8" fmla="*/ 0 h 9995"/>
                <a:gd name="connsiteX0" fmla="*/ 25 w 10000"/>
                <a:gd name="connsiteY0" fmla="*/ 0 h 10000"/>
                <a:gd name="connsiteX1" fmla="*/ 5075 w 10000"/>
                <a:gd name="connsiteY1" fmla="*/ 1516 h 10000"/>
                <a:gd name="connsiteX2" fmla="*/ 10000 w 10000"/>
                <a:gd name="connsiteY2" fmla="*/ 0 h 10000"/>
                <a:gd name="connsiteX3" fmla="*/ 10000 w 10000"/>
                <a:gd name="connsiteY3" fmla="*/ 10000 h 10000"/>
                <a:gd name="connsiteX4" fmla="*/ 0 w 10000"/>
                <a:gd name="connsiteY4" fmla="*/ 10000 h 10000"/>
                <a:gd name="connsiteX5" fmla="*/ 151 w 10000"/>
                <a:gd name="connsiteY5" fmla="*/ 10000 h 10000"/>
                <a:gd name="connsiteX6" fmla="*/ 50 w 10000"/>
                <a:gd name="connsiteY6" fmla="*/ 10000 h 10000"/>
                <a:gd name="connsiteX7" fmla="*/ 25 w 10000"/>
                <a:gd name="connsiteY7" fmla="*/ 10000 h 10000"/>
                <a:gd name="connsiteX8" fmla="*/ 25 w 10000"/>
                <a:gd name="connsiteY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25" y="0"/>
                  </a:moveTo>
                  <a:lnTo>
                    <a:pt x="5075" y="1516"/>
                  </a:lnTo>
                  <a:lnTo>
                    <a:pt x="10000" y="0"/>
                  </a:lnTo>
                  <a:lnTo>
                    <a:pt x="10000" y="10000"/>
                  </a:lnTo>
                  <a:lnTo>
                    <a:pt x="0" y="10000"/>
                  </a:lnTo>
                  <a:lnTo>
                    <a:pt x="151" y="10000"/>
                  </a:lnTo>
                  <a:lnTo>
                    <a:pt x="50" y="10000"/>
                  </a:lnTo>
                  <a:lnTo>
                    <a:pt x="25" y="10000"/>
                  </a:lnTo>
                  <a:lnTo>
                    <a:pt x="25" y="0"/>
                  </a:lnTo>
                </a:path>
              </a:pathLst>
            </a:custGeom>
            <a:noFill/>
            <a:ln w="12700" cap="rnd">
              <a:solidFill>
                <a:srgbClr val="EB8C00"/>
              </a:solidFill>
              <a:round/>
              <a:headEnd/>
              <a:tailEnd/>
            </a:ln>
          </p:spPr>
          <p:txBody>
            <a:bodyPr lIns="52153" tIns="52153" rIns="52153" bIns="52153">
              <a:noAutofit/>
            </a:bodyPr>
            <a:lstStyle/>
            <a:p>
              <a:pPr defTabSz="1042988">
                <a:spcAft>
                  <a:spcPts val="400"/>
                </a:spcAft>
                <a:buClrTx/>
                <a:buSzTx/>
                <a:buFontTx/>
                <a:buNone/>
              </a:pPr>
              <a:endParaRPr lang="en-GB" sz="1200" dirty="0">
                <a:solidFill>
                  <a:schemeClr val="bg1"/>
                </a:solidFill>
                <a:latin typeface="Georgia" pitchFamily="18" charset="0"/>
                <a:cs typeface="Arial" pitchFamily="34" charset="0"/>
              </a:endParaRPr>
            </a:p>
          </p:txBody>
        </p:sp>
        <p:sp>
          <p:nvSpPr>
            <p:cNvPr id="67" name="Rectangle 11"/>
            <p:cNvSpPr>
              <a:spLocks noChangeArrowheads="1"/>
            </p:cNvSpPr>
            <p:nvPr/>
          </p:nvSpPr>
          <p:spPr bwMode="auto">
            <a:xfrm>
              <a:off x="8658222" y="5544601"/>
              <a:ext cx="1313729" cy="980243"/>
            </a:xfrm>
            <a:prstGeom prst="rect">
              <a:avLst/>
            </a:prstGeom>
            <a:noFill/>
            <a:ln w="12700">
              <a:noFill/>
              <a:miter lim="800000"/>
              <a:headEnd/>
              <a:tailEnd/>
            </a:ln>
            <a:effectLst/>
          </p:spPr>
          <p:txBody>
            <a:bodyPr lIns="0" tIns="0" rIns="0" bIns="0">
              <a:noAutofit/>
            </a:bodyPr>
            <a:lstStyle/>
            <a:p>
              <a:pPr marL="184150" indent="-184150" defTabSz="995363">
                <a:spcAft>
                  <a:spcPts val="400"/>
                </a:spcAft>
                <a:buFont typeface="EYInterstate" pitchFamily="2" charset="0"/>
                <a:buNone/>
              </a:pPr>
              <a:r>
                <a:rPr lang="en-US" sz="1200" b="1" dirty="0">
                  <a:solidFill>
                    <a:srgbClr val="EB8C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a:p>
              <a:pPr marL="231775" lvl="1" indent="-231775" defTabSz="995363" eaLnBrk="0" hangingPunct="0">
                <a:spcAft>
                  <a:spcPts val="400"/>
                </a:spcAft>
                <a:buSzPct val="100000"/>
                <a:buFont typeface="Arial" pitchFamily="34" charset="0"/>
                <a:buChar char="•"/>
                <a:defRPr/>
              </a:pPr>
              <a:r>
                <a:rPr lang="en-US" sz="1200" kern="0" dirty="0">
                  <a:solidFill>
                    <a:srgbClr val="000000"/>
                  </a:solidFill>
                  <a:latin typeface="Georgia" pitchFamily="18" charset="0"/>
                  <a:cs typeface="Arial" pitchFamily="34" charset="0"/>
                </a:rPr>
                <a:t>Text</a:t>
              </a:r>
            </a:p>
          </p:txBody>
        </p:sp>
      </p:grpSp>
    </p:spTree>
    <p:custDataLst>
      <p:tags r:id="rId1"/>
    </p:custDataLst>
    <p:extLst>
      <p:ext uri="{BB962C8B-B14F-4D97-AF65-F5344CB8AC3E}">
        <p14:creationId xmlns:p14="http://schemas.microsoft.com/office/powerpoint/2010/main" val="653398295"/>
      </p:ext>
    </p:extLst>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Phases</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110</a:t>
            </a:fld>
            <a:endParaRPr lang="en-GB"/>
          </a:p>
        </p:txBody>
      </p:sp>
      <p:grpSp>
        <p:nvGrpSpPr>
          <p:cNvPr id="6" name="Group 5"/>
          <p:cNvGrpSpPr/>
          <p:nvPr/>
        </p:nvGrpSpPr>
        <p:grpSpPr>
          <a:xfrm>
            <a:off x="557889" y="2151534"/>
            <a:ext cx="7888139" cy="665759"/>
            <a:chOff x="557889" y="2151534"/>
            <a:chExt cx="7015857" cy="592138"/>
          </a:xfrm>
        </p:grpSpPr>
        <p:sp>
          <p:nvSpPr>
            <p:cNvPr id="62" name="Freeform 17"/>
            <p:cNvSpPr>
              <a:spLocks/>
            </p:cNvSpPr>
            <p:nvPr/>
          </p:nvSpPr>
          <p:spPr bwMode="auto">
            <a:xfrm>
              <a:off x="6262471" y="2151534"/>
              <a:ext cx="1311275" cy="592138"/>
            </a:xfrm>
            <a:custGeom>
              <a:avLst/>
              <a:gdLst/>
              <a:ahLst/>
              <a:cxnLst>
                <a:cxn ang="0">
                  <a:pos x="669" y="0"/>
                </a:cxn>
                <a:cxn ang="0">
                  <a:pos x="0" y="0"/>
                </a:cxn>
                <a:cxn ang="0">
                  <a:pos x="0" y="25"/>
                </a:cxn>
                <a:cxn ang="0">
                  <a:pos x="590" y="25"/>
                </a:cxn>
                <a:cxn ang="0">
                  <a:pos x="721" y="186"/>
                </a:cxn>
                <a:cxn ang="0">
                  <a:pos x="571"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1" y="373"/>
                  </a:lnTo>
                  <a:lnTo>
                    <a:pt x="669" y="373"/>
                  </a:lnTo>
                  <a:lnTo>
                    <a:pt x="826" y="186"/>
                  </a:lnTo>
                  <a:lnTo>
                    <a:pt x="669" y="0"/>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63" name="TextBox 62"/>
            <p:cNvSpPr txBox="1"/>
            <p:nvPr/>
          </p:nvSpPr>
          <p:spPr>
            <a:xfrm>
              <a:off x="6262471" y="2216788"/>
              <a:ext cx="1309687" cy="526884"/>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65" name="Freeform 12"/>
            <p:cNvSpPr>
              <a:spLocks/>
            </p:cNvSpPr>
            <p:nvPr/>
          </p:nvSpPr>
          <p:spPr bwMode="auto">
            <a:xfrm>
              <a:off x="4836326" y="2151534"/>
              <a:ext cx="1311275" cy="592138"/>
            </a:xfrm>
            <a:custGeom>
              <a:avLst/>
              <a:gdLst/>
              <a:ahLst/>
              <a:cxnLst>
                <a:cxn ang="0">
                  <a:pos x="669" y="0"/>
                </a:cxn>
                <a:cxn ang="0">
                  <a:pos x="0" y="0"/>
                </a:cxn>
                <a:cxn ang="0">
                  <a:pos x="0" y="25"/>
                </a:cxn>
                <a:cxn ang="0">
                  <a:pos x="590" y="25"/>
                </a:cxn>
                <a:cxn ang="0">
                  <a:pos x="721" y="186"/>
                </a:cxn>
                <a:cxn ang="0">
                  <a:pos x="570"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0" y="373"/>
                  </a:lnTo>
                  <a:lnTo>
                    <a:pt x="669" y="373"/>
                  </a:lnTo>
                  <a:lnTo>
                    <a:pt x="826" y="186"/>
                  </a:lnTo>
                  <a:lnTo>
                    <a:pt x="669"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66" name="TextBox 65"/>
            <p:cNvSpPr txBox="1"/>
            <p:nvPr/>
          </p:nvSpPr>
          <p:spPr>
            <a:xfrm>
              <a:off x="4836326" y="2216788"/>
              <a:ext cx="1309687" cy="526884"/>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68" name="Freeform 14"/>
            <p:cNvSpPr>
              <a:spLocks/>
            </p:cNvSpPr>
            <p:nvPr/>
          </p:nvSpPr>
          <p:spPr bwMode="auto">
            <a:xfrm>
              <a:off x="3411768" y="2151534"/>
              <a:ext cx="1309688" cy="592138"/>
            </a:xfrm>
            <a:custGeom>
              <a:avLst/>
              <a:gdLst/>
              <a:ahLst/>
              <a:cxnLst>
                <a:cxn ang="0">
                  <a:pos x="667" y="0"/>
                </a:cxn>
                <a:cxn ang="0">
                  <a:pos x="0" y="0"/>
                </a:cxn>
                <a:cxn ang="0">
                  <a:pos x="0" y="25"/>
                </a:cxn>
                <a:cxn ang="0">
                  <a:pos x="589" y="25"/>
                </a:cxn>
                <a:cxn ang="0">
                  <a:pos x="721" y="186"/>
                </a:cxn>
                <a:cxn ang="0">
                  <a:pos x="569" y="373"/>
                </a:cxn>
                <a:cxn ang="0">
                  <a:pos x="667" y="373"/>
                </a:cxn>
                <a:cxn ang="0">
                  <a:pos x="825" y="186"/>
                </a:cxn>
                <a:cxn ang="0">
                  <a:pos x="667" y="0"/>
                </a:cxn>
              </a:cxnLst>
              <a:rect l="0" t="0" r="r" b="b"/>
              <a:pathLst>
                <a:path w="825" h="373">
                  <a:moveTo>
                    <a:pt x="667" y="0"/>
                  </a:moveTo>
                  <a:lnTo>
                    <a:pt x="0" y="0"/>
                  </a:lnTo>
                  <a:lnTo>
                    <a:pt x="0" y="25"/>
                  </a:lnTo>
                  <a:lnTo>
                    <a:pt x="589" y="25"/>
                  </a:lnTo>
                  <a:lnTo>
                    <a:pt x="721" y="186"/>
                  </a:lnTo>
                  <a:lnTo>
                    <a:pt x="569" y="373"/>
                  </a:lnTo>
                  <a:lnTo>
                    <a:pt x="667" y="373"/>
                  </a:lnTo>
                  <a:lnTo>
                    <a:pt x="825" y="186"/>
                  </a:lnTo>
                  <a:lnTo>
                    <a:pt x="667"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69" name="TextBox 68"/>
            <p:cNvSpPr txBox="1"/>
            <p:nvPr/>
          </p:nvSpPr>
          <p:spPr>
            <a:xfrm>
              <a:off x="3411768" y="2216788"/>
              <a:ext cx="1309687" cy="526884"/>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71" name="Freeform 15"/>
            <p:cNvSpPr>
              <a:spLocks/>
            </p:cNvSpPr>
            <p:nvPr/>
          </p:nvSpPr>
          <p:spPr bwMode="auto">
            <a:xfrm>
              <a:off x="1985622" y="2151534"/>
              <a:ext cx="1311275" cy="592138"/>
            </a:xfrm>
            <a:custGeom>
              <a:avLst/>
              <a:gdLst/>
              <a:ahLst/>
              <a:cxnLst>
                <a:cxn ang="0">
                  <a:pos x="669" y="0"/>
                </a:cxn>
                <a:cxn ang="0">
                  <a:pos x="0" y="0"/>
                </a:cxn>
                <a:cxn ang="0">
                  <a:pos x="0" y="25"/>
                </a:cxn>
                <a:cxn ang="0">
                  <a:pos x="590" y="25"/>
                </a:cxn>
                <a:cxn ang="0">
                  <a:pos x="721" y="186"/>
                </a:cxn>
                <a:cxn ang="0">
                  <a:pos x="569"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69" y="373"/>
                  </a:lnTo>
                  <a:lnTo>
                    <a:pt x="669" y="373"/>
                  </a:lnTo>
                  <a:lnTo>
                    <a:pt x="826" y="186"/>
                  </a:lnTo>
                  <a:lnTo>
                    <a:pt x="669"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72" name="TextBox 71"/>
            <p:cNvSpPr txBox="1"/>
            <p:nvPr/>
          </p:nvSpPr>
          <p:spPr>
            <a:xfrm>
              <a:off x="1985622" y="2216788"/>
              <a:ext cx="1309687" cy="526884"/>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74" name="Freeform 16"/>
            <p:cNvSpPr>
              <a:spLocks/>
            </p:cNvSpPr>
            <p:nvPr/>
          </p:nvSpPr>
          <p:spPr bwMode="auto">
            <a:xfrm>
              <a:off x="557889" y="2151534"/>
              <a:ext cx="1312863" cy="592138"/>
            </a:xfrm>
            <a:custGeom>
              <a:avLst/>
              <a:gdLst/>
              <a:ahLst/>
              <a:cxnLst>
                <a:cxn ang="0">
                  <a:pos x="669" y="0"/>
                </a:cxn>
                <a:cxn ang="0">
                  <a:pos x="0" y="0"/>
                </a:cxn>
                <a:cxn ang="0">
                  <a:pos x="0" y="25"/>
                </a:cxn>
                <a:cxn ang="0">
                  <a:pos x="591" y="25"/>
                </a:cxn>
                <a:cxn ang="0">
                  <a:pos x="721" y="186"/>
                </a:cxn>
                <a:cxn ang="0">
                  <a:pos x="569" y="373"/>
                </a:cxn>
                <a:cxn ang="0">
                  <a:pos x="669" y="373"/>
                </a:cxn>
                <a:cxn ang="0">
                  <a:pos x="827" y="186"/>
                </a:cxn>
                <a:cxn ang="0">
                  <a:pos x="669" y="0"/>
                </a:cxn>
              </a:cxnLst>
              <a:rect l="0" t="0" r="r" b="b"/>
              <a:pathLst>
                <a:path w="827" h="373">
                  <a:moveTo>
                    <a:pt x="669" y="0"/>
                  </a:moveTo>
                  <a:lnTo>
                    <a:pt x="0" y="0"/>
                  </a:lnTo>
                  <a:lnTo>
                    <a:pt x="0" y="25"/>
                  </a:lnTo>
                  <a:lnTo>
                    <a:pt x="591" y="25"/>
                  </a:lnTo>
                  <a:lnTo>
                    <a:pt x="721" y="186"/>
                  </a:lnTo>
                  <a:lnTo>
                    <a:pt x="569" y="373"/>
                  </a:lnTo>
                  <a:lnTo>
                    <a:pt x="669" y="373"/>
                  </a:lnTo>
                  <a:lnTo>
                    <a:pt x="827" y="186"/>
                  </a:lnTo>
                  <a:lnTo>
                    <a:pt x="669"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75" name="TextBox 74"/>
            <p:cNvSpPr txBox="1"/>
            <p:nvPr/>
          </p:nvSpPr>
          <p:spPr>
            <a:xfrm>
              <a:off x="557889" y="2216788"/>
              <a:ext cx="1309687" cy="526884"/>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grpSp>
      <p:grpSp>
        <p:nvGrpSpPr>
          <p:cNvPr id="5" name="Group 4"/>
          <p:cNvGrpSpPr/>
          <p:nvPr/>
        </p:nvGrpSpPr>
        <p:grpSpPr>
          <a:xfrm>
            <a:off x="577709" y="3132559"/>
            <a:ext cx="9493383" cy="1108539"/>
            <a:chOff x="575517" y="3564607"/>
            <a:chExt cx="8443591" cy="985955"/>
          </a:xfrm>
        </p:grpSpPr>
        <p:sp>
          <p:nvSpPr>
            <p:cNvPr id="79" name="Freeform 19"/>
            <p:cNvSpPr>
              <a:spLocks/>
            </p:cNvSpPr>
            <p:nvPr/>
          </p:nvSpPr>
          <p:spPr bwMode="auto">
            <a:xfrm>
              <a:off x="7706245" y="3963187"/>
              <a:ext cx="1312863" cy="587375"/>
            </a:xfrm>
            <a:custGeom>
              <a:avLst/>
              <a:gdLst/>
              <a:ahLst/>
              <a:cxnLst>
                <a:cxn ang="0">
                  <a:pos x="669" y="0"/>
                </a:cxn>
                <a:cxn ang="0">
                  <a:pos x="0" y="0"/>
                </a:cxn>
                <a:cxn ang="0">
                  <a:pos x="0" y="25"/>
                </a:cxn>
                <a:cxn ang="0">
                  <a:pos x="591" y="25"/>
                </a:cxn>
                <a:cxn ang="0">
                  <a:pos x="721" y="186"/>
                </a:cxn>
                <a:cxn ang="0">
                  <a:pos x="569" y="370"/>
                </a:cxn>
                <a:cxn ang="0">
                  <a:pos x="669" y="370"/>
                </a:cxn>
                <a:cxn ang="0">
                  <a:pos x="827" y="186"/>
                </a:cxn>
                <a:cxn ang="0">
                  <a:pos x="669" y="0"/>
                </a:cxn>
              </a:cxnLst>
              <a:rect l="0" t="0" r="r" b="b"/>
              <a:pathLst>
                <a:path w="827" h="370">
                  <a:moveTo>
                    <a:pt x="669" y="0"/>
                  </a:moveTo>
                  <a:lnTo>
                    <a:pt x="0" y="0"/>
                  </a:lnTo>
                  <a:lnTo>
                    <a:pt x="0" y="25"/>
                  </a:lnTo>
                  <a:lnTo>
                    <a:pt x="591" y="25"/>
                  </a:lnTo>
                  <a:lnTo>
                    <a:pt x="721" y="186"/>
                  </a:lnTo>
                  <a:lnTo>
                    <a:pt x="569" y="370"/>
                  </a:lnTo>
                  <a:lnTo>
                    <a:pt x="669" y="370"/>
                  </a:lnTo>
                  <a:lnTo>
                    <a:pt x="827" y="186"/>
                  </a:lnTo>
                  <a:lnTo>
                    <a:pt x="669" y="0"/>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78" name="TextBox 77"/>
            <p:cNvSpPr txBox="1"/>
            <p:nvPr/>
          </p:nvSpPr>
          <p:spPr>
            <a:xfrm>
              <a:off x="7706245" y="4026711"/>
              <a:ext cx="1309687" cy="523851"/>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85" name="Freeform 22"/>
            <p:cNvSpPr>
              <a:spLocks/>
            </p:cNvSpPr>
            <p:nvPr/>
          </p:nvSpPr>
          <p:spPr bwMode="auto">
            <a:xfrm>
              <a:off x="6280099" y="3963187"/>
              <a:ext cx="1311275" cy="587375"/>
            </a:xfrm>
            <a:custGeom>
              <a:avLst/>
              <a:gdLst/>
              <a:ahLst/>
              <a:cxnLst>
                <a:cxn ang="0">
                  <a:pos x="669" y="0"/>
                </a:cxn>
                <a:cxn ang="0">
                  <a:pos x="0" y="0"/>
                </a:cxn>
                <a:cxn ang="0">
                  <a:pos x="0" y="25"/>
                </a:cxn>
                <a:cxn ang="0">
                  <a:pos x="590" y="25"/>
                </a:cxn>
                <a:cxn ang="0">
                  <a:pos x="721" y="186"/>
                </a:cxn>
                <a:cxn ang="0">
                  <a:pos x="571" y="370"/>
                </a:cxn>
                <a:cxn ang="0">
                  <a:pos x="669" y="370"/>
                </a:cxn>
                <a:cxn ang="0">
                  <a:pos x="826" y="186"/>
                </a:cxn>
                <a:cxn ang="0">
                  <a:pos x="669" y="0"/>
                </a:cxn>
              </a:cxnLst>
              <a:rect l="0" t="0" r="r" b="b"/>
              <a:pathLst>
                <a:path w="826" h="370">
                  <a:moveTo>
                    <a:pt x="669" y="0"/>
                  </a:moveTo>
                  <a:lnTo>
                    <a:pt x="0" y="0"/>
                  </a:lnTo>
                  <a:lnTo>
                    <a:pt x="0" y="25"/>
                  </a:lnTo>
                  <a:lnTo>
                    <a:pt x="590" y="25"/>
                  </a:lnTo>
                  <a:lnTo>
                    <a:pt x="721" y="186"/>
                  </a:lnTo>
                  <a:lnTo>
                    <a:pt x="571" y="370"/>
                  </a:lnTo>
                  <a:lnTo>
                    <a:pt x="669" y="370"/>
                  </a:lnTo>
                  <a:lnTo>
                    <a:pt x="826" y="186"/>
                  </a:lnTo>
                  <a:lnTo>
                    <a:pt x="669"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83" name="TextBox 82"/>
            <p:cNvSpPr txBox="1"/>
            <p:nvPr/>
          </p:nvSpPr>
          <p:spPr>
            <a:xfrm>
              <a:off x="6280099" y="4026711"/>
              <a:ext cx="1309687" cy="523851"/>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90" name="Freeform 18"/>
            <p:cNvSpPr>
              <a:spLocks/>
            </p:cNvSpPr>
            <p:nvPr/>
          </p:nvSpPr>
          <p:spPr bwMode="auto">
            <a:xfrm>
              <a:off x="4853954" y="3963187"/>
              <a:ext cx="1311275" cy="587375"/>
            </a:xfrm>
            <a:custGeom>
              <a:avLst/>
              <a:gdLst/>
              <a:ahLst/>
              <a:cxnLst>
                <a:cxn ang="0">
                  <a:pos x="669" y="0"/>
                </a:cxn>
                <a:cxn ang="0">
                  <a:pos x="0" y="0"/>
                </a:cxn>
                <a:cxn ang="0">
                  <a:pos x="0" y="25"/>
                </a:cxn>
                <a:cxn ang="0">
                  <a:pos x="590" y="25"/>
                </a:cxn>
                <a:cxn ang="0">
                  <a:pos x="721" y="186"/>
                </a:cxn>
                <a:cxn ang="0">
                  <a:pos x="570" y="370"/>
                </a:cxn>
                <a:cxn ang="0">
                  <a:pos x="669" y="370"/>
                </a:cxn>
                <a:cxn ang="0">
                  <a:pos x="826" y="186"/>
                </a:cxn>
                <a:cxn ang="0">
                  <a:pos x="669" y="0"/>
                </a:cxn>
              </a:cxnLst>
              <a:rect l="0" t="0" r="r" b="b"/>
              <a:pathLst>
                <a:path w="826" h="370">
                  <a:moveTo>
                    <a:pt x="669" y="0"/>
                  </a:moveTo>
                  <a:lnTo>
                    <a:pt x="0" y="0"/>
                  </a:lnTo>
                  <a:lnTo>
                    <a:pt x="0" y="25"/>
                  </a:lnTo>
                  <a:lnTo>
                    <a:pt x="590" y="25"/>
                  </a:lnTo>
                  <a:lnTo>
                    <a:pt x="721" y="186"/>
                  </a:lnTo>
                  <a:lnTo>
                    <a:pt x="570" y="370"/>
                  </a:lnTo>
                  <a:lnTo>
                    <a:pt x="669" y="370"/>
                  </a:lnTo>
                  <a:lnTo>
                    <a:pt x="826" y="186"/>
                  </a:lnTo>
                  <a:lnTo>
                    <a:pt x="669"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88" name="TextBox 87"/>
            <p:cNvSpPr txBox="1"/>
            <p:nvPr/>
          </p:nvSpPr>
          <p:spPr>
            <a:xfrm>
              <a:off x="4853954" y="4026711"/>
              <a:ext cx="1309687" cy="523851"/>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95" name="Freeform 20"/>
            <p:cNvSpPr>
              <a:spLocks/>
            </p:cNvSpPr>
            <p:nvPr/>
          </p:nvSpPr>
          <p:spPr bwMode="auto">
            <a:xfrm>
              <a:off x="3429396" y="3963187"/>
              <a:ext cx="1309688" cy="587375"/>
            </a:xfrm>
            <a:custGeom>
              <a:avLst/>
              <a:gdLst/>
              <a:ahLst/>
              <a:cxnLst>
                <a:cxn ang="0">
                  <a:pos x="667" y="0"/>
                </a:cxn>
                <a:cxn ang="0">
                  <a:pos x="0" y="0"/>
                </a:cxn>
                <a:cxn ang="0">
                  <a:pos x="0" y="25"/>
                </a:cxn>
                <a:cxn ang="0">
                  <a:pos x="589" y="25"/>
                </a:cxn>
                <a:cxn ang="0">
                  <a:pos x="721" y="186"/>
                </a:cxn>
                <a:cxn ang="0">
                  <a:pos x="569" y="370"/>
                </a:cxn>
                <a:cxn ang="0">
                  <a:pos x="667" y="370"/>
                </a:cxn>
                <a:cxn ang="0">
                  <a:pos x="825" y="186"/>
                </a:cxn>
                <a:cxn ang="0">
                  <a:pos x="667" y="0"/>
                </a:cxn>
              </a:cxnLst>
              <a:rect l="0" t="0" r="r" b="b"/>
              <a:pathLst>
                <a:path w="825" h="370">
                  <a:moveTo>
                    <a:pt x="667" y="0"/>
                  </a:moveTo>
                  <a:lnTo>
                    <a:pt x="0" y="0"/>
                  </a:lnTo>
                  <a:lnTo>
                    <a:pt x="0" y="25"/>
                  </a:lnTo>
                  <a:lnTo>
                    <a:pt x="589" y="25"/>
                  </a:lnTo>
                  <a:lnTo>
                    <a:pt x="721" y="186"/>
                  </a:lnTo>
                  <a:lnTo>
                    <a:pt x="569" y="370"/>
                  </a:lnTo>
                  <a:lnTo>
                    <a:pt x="667" y="370"/>
                  </a:lnTo>
                  <a:lnTo>
                    <a:pt x="825" y="186"/>
                  </a:lnTo>
                  <a:lnTo>
                    <a:pt x="667"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93" name="TextBox 92"/>
            <p:cNvSpPr txBox="1"/>
            <p:nvPr/>
          </p:nvSpPr>
          <p:spPr>
            <a:xfrm>
              <a:off x="3429396" y="4026711"/>
              <a:ext cx="1309687" cy="523851"/>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100" name="Freeform 21"/>
            <p:cNvSpPr>
              <a:spLocks/>
            </p:cNvSpPr>
            <p:nvPr/>
          </p:nvSpPr>
          <p:spPr bwMode="auto">
            <a:xfrm>
              <a:off x="2003250" y="3963187"/>
              <a:ext cx="1311275" cy="587375"/>
            </a:xfrm>
            <a:custGeom>
              <a:avLst/>
              <a:gdLst/>
              <a:ahLst/>
              <a:cxnLst>
                <a:cxn ang="0">
                  <a:pos x="669" y="0"/>
                </a:cxn>
                <a:cxn ang="0">
                  <a:pos x="0" y="0"/>
                </a:cxn>
                <a:cxn ang="0">
                  <a:pos x="0" y="25"/>
                </a:cxn>
                <a:cxn ang="0">
                  <a:pos x="590" y="25"/>
                </a:cxn>
                <a:cxn ang="0">
                  <a:pos x="721" y="186"/>
                </a:cxn>
                <a:cxn ang="0">
                  <a:pos x="569" y="370"/>
                </a:cxn>
                <a:cxn ang="0">
                  <a:pos x="669" y="370"/>
                </a:cxn>
                <a:cxn ang="0">
                  <a:pos x="826" y="186"/>
                </a:cxn>
                <a:cxn ang="0">
                  <a:pos x="669" y="0"/>
                </a:cxn>
              </a:cxnLst>
              <a:rect l="0" t="0" r="r" b="b"/>
              <a:pathLst>
                <a:path w="826" h="370">
                  <a:moveTo>
                    <a:pt x="669" y="0"/>
                  </a:moveTo>
                  <a:lnTo>
                    <a:pt x="0" y="0"/>
                  </a:lnTo>
                  <a:lnTo>
                    <a:pt x="0" y="25"/>
                  </a:lnTo>
                  <a:lnTo>
                    <a:pt x="590" y="25"/>
                  </a:lnTo>
                  <a:lnTo>
                    <a:pt x="721" y="186"/>
                  </a:lnTo>
                  <a:lnTo>
                    <a:pt x="569" y="370"/>
                  </a:lnTo>
                  <a:lnTo>
                    <a:pt x="669" y="370"/>
                  </a:lnTo>
                  <a:lnTo>
                    <a:pt x="826" y="186"/>
                  </a:lnTo>
                  <a:lnTo>
                    <a:pt x="669" y="0"/>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98" name="TextBox 97"/>
            <p:cNvSpPr txBox="1"/>
            <p:nvPr/>
          </p:nvSpPr>
          <p:spPr>
            <a:xfrm>
              <a:off x="2003250" y="4026711"/>
              <a:ext cx="1309687" cy="523851"/>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104" name="Freeform 5"/>
            <p:cNvSpPr>
              <a:spLocks/>
            </p:cNvSpPr>
            <p:nvPr/>
          </p:nvSpPr>
          <p:spPr bwMode="auto">
            <a:xfrm>
              <a:off x="575517" y="3963187"/>
              <a:ext cx="1312863" cy="587375"/>
            </a:xfrm>
            <a:custGeom>
              <a:avLst/>
              <a:gdLst/>
              <a:ahLst/>
              <a:cxnLst>
                <a:cxn ang="0">
                  <a:pos x="669" y="0"/>
                </a:cxn>
                <a:cxn ang="0">
                  <a:pos x="0" y="0"/>
                </a:cxn>
                <a:cxn ang="0">
                  <a:pos x="0" y="25"/>
                </a:cxn>
                <a:cxn ang="0">
                  <a:pos x="591" y="25"/>
                </a:cxn>
                <a:cxn ang="0">
                  <a:pos x="721" y="186"/>
                </a:cxn>
                <a:cxn ang="0">
                  <a:pos x="569" y="370"/>
                </a:cxn>
                <a:cxn ang="0">
                  <a:pos x="669" y="370"/>
                </a:cxn>
                <a:cxn ang="0">
                  <a:pos x="827" y="186"/>
                </a:cxn>
                <a:cxn ang="0">
                  <a:pos x="669" y="0"/>
                </a:cxn>
              </a:cxnLst>
              <a:rect l="0" t="0" r="r" b="b"/>
              <a:pathLst>
                <a:path w="827" h="370">
                  <a:moveTo>
                    <a:pt x="669" y="0"/>
                  </a:moveTo>
                  <a:lnTo>
                    <a:pt x="0" y="0"/>
                  </a:lnTo>
                  <a:lnTo>
                    <a:pt x="0" y="25"/>
                  </a:lnTo>
                  <a:lnTo>
                    <a:pt x="591" y="25"/>
                  </a:lnTo>
                  <a:lnTo>
                    <a:pt x="721" y="186"/>
                  </a:lnTo>
                  <a:lnTo>
                    <a:pt x="569" y="370"/>
                  </a:lnTo>
                  <a:lnTo>
                    <a:pt x="669" y="370"/>
                  </a:lnTo>
                  <a:lnTo>
                    <a:pt x="827" y="186"/>
                  </a:lnTo>
                  <a:lnTo>
                    <a:pt x="669"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03" name="TextBox 102"/>
            <p:cNvSpPr txBox="1"/>
            <p:nvPr/>
          </p:nvSpPr>
          <p:spPr>
            <a:xfrm>
              <a:off x="575517" y="4026711"/>
              <a:ext cx="1309687" cy="523851"/>
            </a:xfrm>
            <a:prstGeom prst="rect">
              <a:avLst/>
            </a:prstGeom>
            <a:noFill/>
          </p:spPr>
          <p:txBody>
            <a:bodyPr wrap="square" lIns="0" tIns="45720" rIns="0" bIns="0" rtlCol="0">
              <a:noAutofit/>
            </a:bodyPr>
            <a:lstStyle/>
            <a:p>
              <a:pPr indent="-274320">
                <a:spcAft>
                  <a:spcPts val="300"/>
                </a:spcAft>
              </a:pPr>
              <a:r>
                <a:rPr lang="en-US" sz="850" b="1" dirty="0" smtClean="0">
                  <a:latin typeface="+mj-lt"/>
                </a:rPr>
                <a:t>Phase name</a:t>
              </a:r>
            </a:p>
            <a:p>
              <a:pPr indent="-274320">
                <a:spcAft>
                  <a:spcPts val="300"/>
                </a:spcAft>
              </a:pPr>
              <a:r>
                <a:rPr lang="en-US" sz="850" dirty="0" smtClean="0">
                  <a:latin typeface="+mj-lt"/>
                </a:rPr>
                <a:t>Short description</a:t>
              </a:r>
            </a:p>
          </p:txBody>
        </p:sp>
        <p:sp>
          <p:nvSpPr>
            <p:cNvPr id="137" name="TextBox 136"/>
            <p:cNvSpPr txBox="1"/>
            <p:nvPr/>
          </p:nvSpPr>
          <p:spPr>
            <a:xfrm>
              <a:off x="575517" y="3564607"/>
              <a:ext cx="322115" cy="444852"/>
            </a:xfrm>
            <a:prstGeom prst="rect">
              <a:avLst/>
            </a:prstGeom>
            <a:noFill/>
          </p:spPr>
          <p:txBody>
            <a:bodyPr wrap="none" lIns="0" tIns="0" rIns="0" bIns="0" rtlCol="0">
              <a:noAutofit/>
            </a:bodyPr>
            <a:lstStyle/>
            <a:p>
              <a:pPr>
                <a:spcAft>
                  <a:spcPts val="900"/>
                </a:spcAft>
              </a:pPr>
              <a:r>
                <a:rPr lang="en-GB" sz="2800" b="1" i="1" dirty="0" smtClean="0">
                  <a:solidFill>
                    <a:schemeClr val="accent4"/>
                  </a:solidFill>
                  <a:latin typeface="Georgia" pitchFamily="18" charset="0"/>
                </a:rPr>
                <a:t>1</a:t>
              </a:r>
            </a:p>
          </p:txBody>
        </p:sp>
        <p:sp>
          <p:nvSpPr>
            <p:cNvPr id="139" name="TextBox 138"/>
            <p:cNvSpPr txBox="1"/>
            <p:nvPr/>
          </p:nvSpPr>
          <p:spPr>
            <a:xfrm>
              <a:off x="2000249" y="3564607"/>
              <a:ext cx="322115" cy="444852"/>
            </a:xfrm>
            <a:prstGeom prst="rect">
              <a:avLst/>
            </a:prstGeom>
            <a:noFill/>
          </p:spPr>
          <p:txBody>
            <a:bodyPr wrap="none" lIns="0" tIns="0" rIns="0" bIns="0" rtlCol="0">
              <a:noAutofit/>
            </a:bodyPr>
            <a:lstStyle/>
            <a:p>
              <a:pPr>
                <a:spcAft>
                  <a:spcPts val="900"/>
                </a:spcAft>
              </a:pPr>
              <a:r>
                <a:rPr lang="en-GB" sz="2800" b="1" i="1" dirty="0" smtClean="0">
                  <a:solidFill>
                    <a:schemeClr val="accent6"/>
                  </a:solidFill>
                  <a:latin typeface="Georgia" pitchFamily="18" charset="0"/>
                </a:rPr>
                <a:t>2</a:t>
              </a:r>
            </a:p>
          </p:txBody>
        </p:sp>
        <p:sp>
          <p:nvSpPr>
            <p:cNvPr id="140" name="TextBox 139"/>
            <p:cNvSpPr txBox="1"/>
            <p:nvPr/>
          </p:nvSpPr>
          <p:spPr>
            <a:xfrm>
              <a:off x="3440409" y="3564607"/>
              <a:ext cx="322115" cy="444852"/>
            </a:xfrm>
            <a:prstGeom prst="rect">
              <a:avLst/>
            </a:prstGeom>
            <a:noFill/>
          </p:spPr>
          <p:txBody>
            <a:bodyPr wrap="none" lIns="0" tIns="0" rIns="0" bIns="0" rtlCol="0">
              <a:noAutofit/>
            </a:bodyPr>
            <a:lstStyle/>
            <a:p>
              <a:pPr>
                <a:spcAft>
                  <a:spcPts val="900"/>
                </a:spcAft>
              </a:pPr>
              <a:r>
                <a:rPr lang="en-GB" sz="2400" b="1" i="1" dirty="0" smtClean="0">
                  <a:solidFill>
                    <a:schemeClr val="accent5"/>
                  </a:solidFill>
                  <a:latin typeface="Georgia" pitchFamily="18" charset="0"/>
                </a:rPr>
                <a:t>3</a:t>
              </a:r>
            </a:p>
          </p:txBody>
        </p:sp>
        <p:sp>
          <p:nvSpPr>
            <p:cNvPr id="141" name="TextBox 140"/>
            <p:cNvSpPr txBox="1"/>
            <p:nvPr/>
          </p:nvSpPr>
          <p:spPr>
            <a:xfrm>
              <a:off x="4880569" y="3564607"/>
              <a:ext cx="322115" cy="444852"/>
            </a:xfrm>
            <a:prstGeom prst="rect">
              <a:avLst/>
            </a:prstGeom>
            <a:noFill/>
          </p:spPr>
          <p:txBody>
            <a:bodyPr wrap="none" lIns="0" tIns="0" rIns="0" bIns="0" rtlCol="0">
              <a:noAutofit/>
            </a:bodyPr>
            <a:lstStyle/>
            <a:p>
              <a:pPr>
                <a:spcAft>
                  <a:spcPts val="900"/>
                </a:spcAft>
              </a:pPr>
              <a:r>
                <a:rPr lang="en-GB" sz="2400" b="1" i="1" dirty="0" smtClean="0">
                  <a:solidFill>
                    <a:schemeClr val="accent3"/>
                  </a:solidFill>
                  <a:latin typeface="Georgia" pitchFamily="18" charset="0"/>
                </a:rPr>
                <a:t>4</a:t>
              </a:r>
            </a:p>
          </p:txBody>
        </p:sp>
        <p:sp>
          <p:nvSpPr>
            <p:cNvPr id="143" name="TextBox 142"/>
            <p:cNvSpPr txBox="1"/>
            <p:nvPr/>
          </p:nvSpPr>
          <p:spPr>
            <a:xfrm>
              <a:off x="6282804" y="3564607"/>
              <a:ext cx="322115" cy="444852"/>
            </a:xfrm>
            <a:prstGeom prst="rect">
              <a:avLst/>
            </a:prstGeom>
            <a:noFill/>
          </p:spPr>
          <p:txBody>
            <a:bodyPr wrap="none" lIns="0" tIns="0" rIns="0" bIns="0" rtlCol="0">
              <a:noAutofit/>
            </a:bodyPr>
            <a:lstStyle/>
            <a:p>
              <a:pPr>
                <a:spcAft>
                  <a:spcPts val="900"/>
                </a:spcAft>
              </a:pPr>
              <a:r>
                <a:rPr lang="en-GB" sz="2400" b="1" i="1" dirty="0" smtClean="0">
                  <a:solidFill>
                    <a:schemeClr val="accent1"/>
                  </a:solidFill>
                  <a:latin typeface="Georgia" pitchFamily="18" charset="0"/>
                </a:rPr>
                <a:t>5</a:t>
              </a:r>
            </a:p>
          </p:txBody>
        </p:sp>
        <p:sp>
          <p:nvSpPr>
            <p:cNvPr id="144" name="TextBox 143"/>
            <p:cNvSpPr txBox="1"/>
            <p:nvPr/>
          </p:nvSpPr>
          <p:spPr>
            <a:xfrm>
              <a:off x="7688881" y="3623811"/>
              <a:ext cx="322115" cy="444852"/>
            </a:xfrm>
            <a:prstGeom prst="rect">
              <a:avLst/>
            </a:prstGeom>
            <a:noFill/>
          </p:spPr>
          <p:txBody>
            <a:bodyPr wrap="none" lIns="0" tIns="0" rIns="0" bIns="0" rtlCol="0">
              <a:noAutofit/>
            </a:bodyPr>
            <a:lstStyle/>
            <a:p>
              <a:pPr>
                <a:spcAft>
                  <a:spcPts val="900"/>
                </a:spcAft>
              </a:pPr>
              <a:r>
                <a:rPr lang="en-GB" sz="2400" b="1" i="1" dirty="0" smtClean="0">
                  <a:solidFill>
                    <a:srgbClr val="EB8C00"/>
                  </a:solidFill>
                  <a:latin typeface="Georgia" pitchFamily="18" charset="0"/>
                </a:rPr>
                <a:t>6</a:t>
              </a:r>
            </a:p>
          </p:txBody>
        </p:sp>
      </p:grpSp>
      <p:grpSp>
        <p:nvGrpSpPr>
          <p:cNvPr id="4" name="Group 3"/>
          <p:cNvGrpSpPr/>
          <p:nvPr/>
        </p:nvGrpSpPr>
        <p:grpSpPr>
          <a:xfrm>
            <a:off x="577709" y="5623677"/>
            <a:ext cx="9493383" cy="1111298"/>
            <a:chOff x="575517" y="4661522"/>
            <a:chExt cx="8443591" cy="988409"/>
          </a:xfrm>
        </p:grpSpPr>
        <p:sp>
          <p:nvSpPr>
            <p:cNvPr id="109" name="Freeform 6"/>
            <p:cNvSpPr>
              <a:spLocks/>
            </p:cNvSpPr>
            <p:nvPr/>
          </p:nvSpPr>
          <p:spPr bwMode="auto">
            <a:xfrm>
              <a:off x="575517" y="5054618"/>
              <a:ext cx="1312863" cy="592138"/>
            </a:xfrm>
            <a:custGeom>
              <a:avLst/>
              <a:gdLst/>
              <a:ahLst/>
              <a:cxnLst>
                <a:cxn ang="0">
                  <a:pos x="669" y="0"/>
                </a:cxn>
                <a:cxn ang="0">
                  <a:pos x="0" y="0"/>
                </a:cxn>
                <a:cxn ang="0">
                  <a:pos x="0" y="25"/>
                </a:cxn>
                <a:cxn ang="0">
                  <a:pos x="591" y="25"/>
                </a:cxn>
                <a:cxn ang="0">
                  <a:pos x="721" y="186"/>
                </a:cxn>
                <a:cxn ang="0">
                  <a:pos x="569" y="373"/>
                </a:cxn>
                <a:cxn ang="0">
                  <a:pos x="669" y="373"/>
                </a:cxn>
                <a:cxn ang="0">
                  <a:pos x="827" y="186"/>
                </a:cxn>
                <a:cxn ang="0">
                  <a:pos x="669" y="0"/>
                </a:cxn>
              </a:cxnLst>
              <a:rect l="0" t="0" r="r" b="b"/>
              <a:pathLst>
                <a:path w="827" h="373">
                  <a:moveTo>
                    <a:pt x="669" y="0"/>
                  </a:moveTo>
                  <a:lnTo>
                    <a:pt x="0" y="0"/>
                  </a:lnTo>
                  <a:lnTo>
                    <a:pt x="0" y="25"/>
                  </a:lnTo>
                  <a:lnTo>
                    <a:pt x="591" y="25"/>
                  </a:lnTo>
                  <a:lnTo>
                    <a:pt x="721" y="186"/>
                  </a:lnTo>
                  <a:lnTo>
                    <a:pt x="569" y="373"/>
                  </a:lnTo>
                  <a:lnTo>
                    <a:pt x="669" y="373"/>
                  </a:lnTo>
                  <a:lnTo>
                    <a:pt x="827" y="186"/>
                  </a:lnTo>
                  <a:lnTo>
                    <a:pt x="669"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08" name="TextBox 107"/>
            <p:cNvSpPr txBox="1"/>
            <p:nvPr/>
          </p:nvSpPr>
          <p:spPr>
            <a:xfrm>
              <a:off x="575517" y="5129534"/>
              <a:ext cx="1309687" cy="514047"/>
            </a:xfrm>
            <a:prstGeom prst="rect">
              <a:avLst/>
            </a:prstGeom>
            <a:noFill/>
          </p:spPr>
          <p:txBody>
            <a:bodyPr wrap="square" lIns="0" tIns="45720" rIns="0" bIns="0" rtlCol="0" anchor="t" anchorCtr="0">
              <a:noAutofit/>
            </a:bodyPr>
            <a:lstStyle/>
            <a:p>
              <a:pPr indent="-274320">
                <a:spcAft>
                  <a:spcPts val="300"/>
                </a:spcAft>
              </a:pPr>
              <a:r>
                <a:rPr lang="en-US" sz="850" b="1" dirty="0" smtClean="0">
                  <a:latin typeface="+mj-lt"/>
                </a:rPr>
                <a:t>Phase name</a:t>
              </a:r>
            </a:p>
          </p:txBody>
        </p:sp>
        <p:sp>
          <p:nvSpPr>
            <p:cNvPr id="114" name="Freeform 26"/>
            <p:cNvSpPr>
              <a:spLocks/>
            </p:cNvSpPr>
            <p:nvPr/>
          </p:nvSpPr>
          <p:spPr bwMode="auto">
            <a:xfrm>
              <a:off x="2003250" y="5054618"/>
              <a:ext cx="1311275" cy="592138"/>
            </a:xfrm>
            <a:custGeom>
              <a:avLst/>
              <a:gdLst/>
              <a:ahLst/>
              <a:cxnLst>
                <a:cxn ang="0">
                  <a:pos x="669" y="0"/>
                </a:cxn>
                <a:cxn ang="0">
                  <a:pos x="0" y="0"/>
                </a:cxn>
                <a:cxn ang="0">
                  <a:pos x="0" y="25"/>
                </a:cxn>
                <a:cxn ang="0">
                  <a:pos x="590" y="25"/>
                </a:cxn>
                <a:cxn ang="0">
                  <a:pos x="721" y="186"/>
                </a:cxn>
                <a:cxn ang="0">
                  <a:pos x="569"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69" y="373"/>
                  </a:lnTo>
                  <a:lnTo>
                    <a:pt x="669" y="373"/>
                  </a:lnTo>
                  <a:lnTo>
                    <a:pt x="826" y="186"/>
                  </a:lnTo>
                  <a:lnTo>
                    <a:pt x="669" y="0"/>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13" name="TextBox 112"/>
            <p:cNvSpPr txBox="1"/>
            <p:nvPr/>
          </p:nvSpPr>
          <p:spPr>
            <a:xfrm>
              <a:off x="2004838" y="5129534"/>
              <a:ext cx="1309687" cy="514047"/>
            </a:xfrm>
            <a:prstGeom prst="rect">
              <a:avLst/>
            </a:prstGeom>
            <a:noFill/>
          </p:spPr>
          <p:txBody>
            <a:bodyPr wrap="square" lIns="0" tIns="45720" rIns="0" bIns="0" rtlCol="0" anchor="t" anchorCtr="0">
              <a:noAutofit/>
            </a:bodyPr>
            <a:lstStyle/>
            <a:p>
              <a:pPr indent="-274320">
                <a:spcAft>
                  <a:spcPts val="300"/>
                </a:spcAft>
              </a:pPr>
              <a:r>
                <a:rPr lang="en-US" sz="850" b="1" dirty="0" smtClean="0">
                  <a:latin typeface="+mj-lt"/>
                </a:rPr>
                <a:t>Phase name</a:t>
              </a:r>
            </a:p>
          </p:txBody>
        </p:sp>
        <p:sp>
          <p:nvSpPr>
            <p:cNvPr id="119" name="Freeform 25"/>
            <p:cNvSpPr>
              <a:spLocks/>
            </p:cNvSpPr>
            <p:nvPr/>
          </p:nvSpPr>
          <p:spPr bwMode="auto">
            <a:xfrm>
              <a:off x="3429396" y="5057793"/>
              <a:ext cx="1309688" cy="592138"/>
            </a:xfrm>
            <a:custGeom>
              <a:avLst/>
              <a:gdLst/>
              <a:ahLst/>
              <a:cxnLst>
                <a:cxn ang="0">
                  <a:pos x="667" y="0"/>
                </a:cxn>
                <a:cxn ang="0">
                  <a:pos x="0" y="0"/>
                </a:cxn>
                <a:cxn ang="0">
                  <a:pos x="0" y="25"/>
                </a:cxn>
                <a:cxn ang="0">
                  <a:pos x="589" y="25"/>
                </a:cxn>
                <a:cxn ang="0">
                  <a:pos x="721" y="186"/>
                </a:cxn>
                <a:cxn ang="0">
                  <a:pos x="569" y="373"/>
                </a:cxn>
                <a:cxn ang="0">
                  <a:pos x="667" y="373"/>
                </a:cxn>
                <a:cxn ang="0">
                  <a:pos x="825" y="186"/>
                </a:cxn>
                <a:cxn ang="0">
                  <a:pos x="667" y="0"/>
                </a:cxn>
              </a:cxnLst>
              <a:rect l="0" t="0" r="r" b="b"/>
              <a:pathLst>
                <a:path w="825" h="373">
                  <a:moveTo>
                    <a:pt x="667" y="0"/>
                  </a:moveTo>
                  <a:lnTo>
                    <a:pt x="0" y="0"/>
                  </a:lnTo>
                  <a:lnTo>
                    <a:pt x="0" y="25"/>
                  </a:lnTo>
                  <a:lnTo>
                    <a:pt x="589" y="25"/>
                  </a:lnTo>
                  <a:lnTo>
                    <a:pt x="721" y="186"/>
                  </a:lnTo>
                  <a:lnTo>
                    <a:pt x="569" y="373"/>
                  </a:lnTo>
                  <a:lnTo>
                    <a:pt x="667" y="373"/>
                  </a:lnTo>
                  <a:lnTo>
                    <a:pt x="825" y="186"/>
                  </a:lnTo>
                  <a:lnTo>
                    <a:pt x="667"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18" name="TextBox 117"/>
            <p:cNvSpPr txBox="1"/>
            <p:nvPr/>
          </p:nvSpPr>
          <p:spPr>
            <a:xfrm>
              <a:off x="3429395" y="5132709"/>
              <a:ext cx="1309687" cy="514047"/>
            </a:xfrm>
            <a:prstGeom prst="rect">
              <a:avLst/>
            </a:prstGeom>
            <a:noFill/>
          </p:spPr>
          <p:txBody>
            <a:bodyPr wrap="square" lIns="0" tIns="45720" rIns="0" bIns="0" rtlCol="0" anchor="t" anchorCtr="0">
              <a:noAutofit/>
            </a:bodyPr>
            <a:lstStyle/>
            <a:p>
              <a:pPr indent="-274320">
                <a:spcAft>
                  <a:spcPts val="300"/>
                </a:spcAft>
              </a:pPr>
              <a:r>
                <a:rPr lang="en-US" sz="850" b="1" dirty="0" smtClean="0">
                  <a:latin typeface="+mj-lt"/>
                </a:rPr>
                <a:t>Phase name</a:t>
              </a:r>
            </a:p>
          </p:txBody>
        </p:sp>
        <p:sp>
          <p:nvSpPr>
            <p:cNvPr id="124" name="Freeform 23"/>
            <p:cNvSpPr>
              <a:spLocks/>
            </p:cNvSpPr>
            <p:nvPr/>
          </p:nvSpPr>
          <p:spPr bwMode="auto">
            <a:xfrm>
              <a:off x="4853954" y="5054618"/>
              <a:ext cx="1311275" cy="592138"/>
            </a:xfrm>
            <a:custGeom>
              <a:avLst/>
              <a:gdLst/>
              <a:ahLst/>
              <a:cxnLst>
                <a:cxn ang="0">
                  <a:pos x="669" y="0"/>
                </a:cxn>
                <a:cxn ang="0">
                  <a:pos x="0" y="0"/>
                </a:cxn>
                <a:cxn ang="0">
                  <a:pos x="0" y="25"/>
                </a:cxn>
                <a:cxn ang="0">
                  <a:pos x="590" y="25"/>
                </a:cxn>
                <a:cxn ang="0">
                  <a:pos x="721" y="186"/>
                </a:cxn>
                <a:cxn ang="0">
                  <a:pos x="570"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0" y="373"/>
                  </a:lnTo>
                  <a:lnTo>
                    <a:pt x="669" y="373"/>
                  </a:lnTo>
                  <a:lnTo>
                    <a:pt x="826" y="186"/>
                  </a:lnTo>
                  <a:lnTo>
                    <a:pt x="669"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23" name="TextBox 122"/>
            <p:cNvSpPr txBox="1"/>
            <p:nvPr/>
          </p:nvSpPr>
          <p:spPr>
            <a:xfrm>
              <a:off x="4853954" y="5129534"/>
              <a:ext cx="1309687" cy="514047"/>
            </a:xfrm>
            <a:prstGeom prst="rect">
              <a:avLst/>
            </a:prstGeom>
            <a:noFill/>
          </p:spPr>
          <p:txBody>
            <a:bodyPr wrap="square" lIns="0" tIns="45720" rIns="0" bIns="0" rtlCol="0" anchor="t" anchorCtr="0">
              <a:noAutofit/>
            </a:bodyPr>
            <a:lstStyle/>
            <a:p>
              <a:pPr indent="-274320">
                <a:spcAft>
                  <a:spcPts val="300"/>
                </a:spcAft>
              </a:pPr>
              <a:r>
                <a:rPr lang="en-US" sz="850" b="1" dirty="0" smtClean="0">
                  <a:latin typeface="+mj-lt"/>
                </a:rPr>
                <a:t>Phase name</a:t>
              </a:r>
            </a:p>
          </p:txBody>
        </p:sp>
        <p:sp>
          <p:nvSpPr>
            <p:cNvPr id="129" name="Freeform 27"/>
            <p:cNvSpPr>
              <a:spLocks/>
            </p:cNvSpPr>
            <p:nvPr/>
          </p:nvSpPr>
          <p:spPr bwMode="auto">
            <a:xfrm>
              <a:off x="6280099" y="5054618"/>
              <a:ext cx="1311275" cy="592138"/>
            </a:xfrm>
            <a:custGeom>
              <a:avLst/>
              <a:gdLst/>
              <a:ahLst/>
              <a:cxnLst>
                <a:cxn ang="0">
                  <a:pos x="669" y="0"/>
                </a:cxn>
                <a:cxn ang="0">
                  <a:pos x="0" y="0"/>
                </a:cxn>
                <a:cxn ang="0">
                  <a:pos x="0" y="25"/>
                </a:cxn>
                <a:cxn ang="0">
                  <a:pos x="590" y="25"/>
                </a:cxn>
                <a:cxn ang="0">
                  <a:pos x="721" y="186"/>
                </a:cxn>
                <a:cxn ang="0">
                  <a:pos x="571" y="373"/>
                </a:cxn>
                <a:cxn ang="0">
                  <a:pos x="669" y="373"/>
                </a:cxn>
                <a:cxn ang="0">
                  <a:pos x="826" y="186"/>
                </a:cxn>
                <a:cxn ang="0">
                  <a:pos x="669" y="0"/>
                </a:cxn>
              </a:cxnLst>
              <a:rect l="0" t="0" r="r" b="b"/>
              <a:pathLst>
                <a:path w="826" h="373">
                  <a:moveTo>
                    <a:pt x="669" y="0"/>
                  </a:moveTo>
                  <a:lnTo>
                    <a:pt x="0" y="0"/>
                  </a:lnTo>
                  <a:lnTo>
                    <a:pt x="0" y="25"/>
                  </a:lnTo>
                  <a:lnTo>
                    <a:pt x="590" y="25"/>
                  </a:lnTo>
                  <a:lnTo>
                    <a:pt x="721" y="186"/>
                  </a:lnTo>
                  <a:lnTo>
                    <a:pt x="571" y="373"/>
                  </a:lnTo>
                  <a:lnTo>
                    <a:pt x="669" y="373"/>
                  </a:lnTo>
                  <a:lnTo>
                    <a:pt x="826" y="186"/>
                  </a:lnTo>
                  <a:lnTo>
                    <a:pt x="669" y="0"/>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28" name="TextBox 83"/>
            <p:cNvSpPr txBox="1"/>
            <p:nvPr/>
          </p:nvSpPr>
          <p:spPr>
            <a:xfrm>
              <a:off x="6280099" y="5129534"/>
              <a:ext cx="1309687" cy="514047"/>
            </a:xfrm>
            <a:prstGeom prst="rect">
              <a:avLst/>
            </a:prstGeom>
            <a:noFill/>
          </p:spPr>
          <p:txBody>
            <a:bodyPr wrap="square" lIns="0" tIns="45720" rIns="0" bIns="0" rtlCol="0" anchor="t" anchorCtr="0">
              <a:noAutofit/>
            </a:bodyPr>
            <a:lstStyle/>
            <a:p>
              <a:pPr indent="-274320">
                <a:spcAft>
                  <a:spcPts val="300"/>
                </a:spcAft>
              </a:pPr>
              <a:r>
                <a:rPr lang="en-US" sz="850" b="1" dirty="0" smtClean="0">
                  <a:latin typeface="+mj-lt"/>
                </a:rPr>
                <a:t>Phase name</a:t>
              </a:r>
            </a:p>
          </p:txBody>
        </p:sp>
        <p:sp>
          <p:nvSpPr>
            <p:cNvPr id="134" name="Freeform 24"/>
            <p:cNvSpPr>
              <a:spLocks/>
            </p:cNvSpPr>
            <p:nvPr/>
          </p:nvSpPr>
          <p:spPr bwMode="auto">
            <a:xfrm>
              <a:off x="7706245" y="5054618"/>
              <a:ext cx="1312863" cy="592138"/>
            </a:xfrm>
            <a:custGeom>
              <a:avLst/>
              <a:gdLst/>
              <a:ahLst/>
              <a:cxnLst>
                <a:cxn ang="0">
                  <a:pos x="669" y="0"/>
                </a:cxn>
                <a:cxn ang="0">
                  <a:pos x="0" y="0"/>
                </a:cxn>
                <a:cxn ang="0">
                  <a:pos x="0" y="25"/>
                </a:cxn>
                <a:cxn ang="0">
                  <a:pos x="591" y="25"/>
                </a:cxn>
                <a:cxn ang="0">
                  <a:pos x="721" y="186"/>
                </a:cxn>
                <a:cxn ang="0">
                  <a:pos x="569" y="373"/>
                </a:cxn>
                <a:cxn ang="0">
                  <a:pos x="669" y="373"/>
                </a:cxn>
                <a:cxn ang="0">
                  <a:pos x="827" y="186"/>
                </a:cxn>
                <a:cxn ang="0">
                  <a:pos x="669" y="0"/>
                </a:cxn>
              </a:cxnLst>
              <a:rect l="0" t="0" r="r" b="b"/>
              <a:pathLst>
                <a:path w="827" h="373">
                  <a:moveTo>
                    <a:pt x="669" y="0"/>
                  </a:moveTo>
                  <a:lnTo>
                    <a:pt x="0" y="0"/>
                  </a:lnTo>
                  <a:lnTo>
                    <a:pt x="0" y="25"/>
                  </a:lnTo>
                  <a:lnTo>
                    <a:pt x="591" y="25"/>
                  </a:lnTo>
                  <a:lnTo>
                    <a:pt x="721" y="186"/>
                  </a:lnTo>
                  <a:lnTo>
                    <a:pt x="569" y="373"/>
                  </a:lnTo>
                  <a:lnTo>
                    <a:pt x="669" y="373"/>
                  </a:lnTo>
                  <a:lnTo>
                    <a:pt x="827" y="186"/>
                  </a:lnTo>
                  <a:lnTo>
                    <a:pt x="669" y="0"/>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mj-lt"/>
              </a:endParaRPr>
            </a:p>
          </p:txBody>
        </p:sp>
        <p:sp>
          <p:nvSpPr>
            <p:cNvPr id="133" name="TextBox 84"/>
            <p:cNvSpPr txBox="1"/>
            <p:nvPr/>
          </p:nvSpPr>
          <p:spPr>
            <a:xfrm>
              <a:off x="7706245" y="5129534"/>
              <a:ext cx="1309687" cy="514047"/>
            </a:xfrm>
            <a:prstGeom prst="rect">
              <a:avLst/>
            </a:prstGeom>
            <a:noFill/>
          </p:spPr>
          <p:txBody>
            <a:bodyPr wrap="square" lIns="0" tIns="45720" rIns="0" bIns="0" rtlCol="0" anchor="t" anchorCtr="0">
              <a:noAutofit/>
            </a:bodyPr>
            <a:lstStyle/>
            <a:p>
              <a:pPr indent="-274320">
                <a:spcAft>
                  <a:spcPts val="300"/>
                </a:spcAft>
              </a:pPr>
              <a:r>
                <a:rPr lang="en-US" sz="850" b="1" dirty="0" smtClean="0">
                  <a:latin typeface="+mj-lt"/>
                </a:rPr>
                <a:t>Phase name</a:t>
              </a:r>
            </a:p>
          </p:txBody>
        </p:sp>
        <p:sp>
          <p:nvSpPr>
            <p:cNvPr id="145" name="TextBox 144"/>
            <p:cNvSpPr txBox="1"/>
            <p:nvPr/>
          </p:nvSpPr>
          <p:spPr>
            <a:xfrm>
              <a:off x="575517" y="4661522"/>
              <a:ext cx="322115" cy="444852"/>
            </a:xfrm>
            <a:prstGeom prst="rect">
              <a:avLst/>
            </a:prstGeom>
            <a:noFill/>
          </p:spPr>
          <p:txBody>
            <a:bodyPr wrap="none" lIns="0" tIns="0" rIns="0" bIns="0" rtlCol="0">
              <a:noAutofit/>
            </a:bodyPr>
            <a:lstStyle/>
            <a:p>
              <a:pPr>
                <a:spcAft>
                  <a:spcPts val="900"/>
                </a:spcAft>
              </a:pPr>
              <a:r>
                <a:rPr lang="en-GB" sz="2800" b="1" i="1" dirty="0" smtClean="0">
                  <a:solidFill>
                    <a:schemeClr val="accent4"/>
                  </a:solidFill>
                  <a:latin typeface="Georgia" pitchFamily="18" charset="0"/>
                </a:rPr>
                <a:t>1</a:t>
              </a:r>
            </a:p>
          </p:txBody>
        </p:sp>
        <p:sp>
          <p:nvSpPr>
            <p:cNvPr id="146" name="TextBox 145"/>
            <p:cNvSpPr txBox="1"/>
            <p:nvPr/>
          </p:nvSpPr>
          <p:spPr>
            <a:xfrm>
              <a:off x="2000249" y="4661522"/>
              <a:ext cx="322115" cy="444852"/>
            </a:xfrm>
            <a:prstGeom prst="rect">
              <a:avLst/>
            </a:prstGeom>
            <a:noFill/>
          </p:spPr>
          <p:txBody>
            <a:bodyPr wrap="none" lIns="0" tIns="0" rIns="0" bIns="0" rtlCol="0">
              <a:noAutofit/>
            </a:bodyPr>
            <a:lstStyle/>
            <a:p>
              <a:pPr>
                <a:spcAft>
                  <a:spcPts val="900"/>
                </a:spcAft>
              </a:pPr>
              <a:r>
                <a:rPr lang="en-GB" sz="2800" b="1" i="1" dirty="0" smtClean="0">
                  <a:solidFill>
                    <a:schemeClr val="accent6"/>
                  </a:solidFill>
                  <a:latin typeface="Georgia" pitchFamily="18" charset="0"/>
                </a:rPr>
                <a:t>2</a:t>
              </a:r>
            </a:p>
          </p:txBody>
        </p:sp>
        <p:sp>
          <p:nvSpPr>
            <p:cNvPr id="147" name="TextBox 146"/>
            <p:cNvSpPr txBox="1"/>
            <p:nvPr/>
          </p:nvSpPr>
          <p:spPr>
            <a:xfrm>
              <a:off x="3440409" y="4661522"/>
              <a:ext cx="322115" cy="444852"/>
            </a:xfrm>
            <a:prstGeom prst="rect">
              <a:avLst/>
            </a:prstGeom>
            <a:noFill/>
          </p:spPr>
          <p:txBody>
            <a:bodyPr wrap="none" lIns="0" tIns="0" rIns="0" bIns="0" rtlCol="0">
              <a:noAutofit/>
            </a:bodyPr>
            <a:lstStyle/>
            <a:p>
              <a:pPr>
                <a:spcAft>
                  <a:spcPts val="900"/>
                </a:spcAft>
              </a:pPr>
              <a:r>
                <a:rPr lang="en-GB" sz="2400" b="1" i="1" dirty="0" smtClean="0">
                  <a:solidFill>
                    <a:schemeClr val="accent5"/>
                  </a:solidFill>
                  <a:latin typeface="Georgia" pitchFamily="18" charset="0"/>
                </a:rPr>
                <a:t>3</a:t>
              </a:r>
            </a:p>
          </p:txBody>
        </p:sp>
        <p:sp>
          <p:nvSpPr>
            <p:cNvPr id="148" name="TextBox 147"/>
            <p:cNvSpPr txBox="1"/>
            <p:nvPr/>
          </p:nvSpPr>
          <p:spPr>
            <a:xfrm>
              <a:off x="4880569" y="4661522"/>
              <a:ext cx="322115" cy="444852"/>
            </a:xfrm>
            <a:prstGeom prst="rect">
              <a:avLst/>
            </a:prstGeom>
            <a:noFill/>
          </p:spPr>
          <p:txBody>
            <a:bodyPr wrap="none" lIns="0" tIns="0" rIns="0" bIns="0" rtlCol="0">
              <a:noAutofit/>
            </a:bodyPr>
            <a:lstStyle/>
            <a:p>
              <a:pPr>
                <a:spcAft>
                  <a:spcPts val="900"/>
                </a:spcAft>
              </a:pPr>
              <a:r>
                <a:rPr lang="en-GB" sz="2400" b="1" i="1" dirty="0" smtClean="0">
                  <a:solidFill>
                    <a:schemeClr val="accent3"/>
                  </a:solidFill>
                  <a:latin typeface="Georgia" pitchFamily="18" charset="0"/>
                </a:rPr>
                <a:t>4</a:t>
              </a:r>
            </a:p>
          </p:txBody>
        </p:sp>
        <p:sp>
          <p:nvSpPr>
            <p:cNvPr id="149" name="TextBox 148"/>
            <p:cNvSpPr txBox="1"/>
            <p:nvPr/>
          </p:nvSpPr>
          <p:spPr>
            <a:xfrm>
              <a:off x="6282804" y="4661522"/>
              <a:ext cx="322115" cy="444852"/>
            </a:xfrm>
            <a:prstGeom prst="rect">
              <a:avLst/>
            </a:prstGeom>
            <a:noFill/>
          </p:spPr>
          <p:txBody>
            <a:bodyPr wrap="none" lIns="0" tIns="0" rIns="0" bIns="0" rtlCol="0">
              <a:noAutofit/>
            </a:bodyPr>
            <a:lstStyle/>
            <a:p>
              <a:pPr>
                <a:spcAft>
                  <a:spcPts val="900"/>
                </a:spcAft>
              </a:pPr>
              <a:r>
                <a:rPr lang="en-GB" sz="2400" b="1" i="1" dirty="0" smtClean="0">
                  <a:solidFill>
                    <a:schemeClr val="accent1"/>
                  </a:solidFill>
                  <a:latin typeface="Georgia" pitchFamily="18" charset="0"/>
                </a:rPr>
                <a:t>5</a:t>
              </a:r>
            </a:p>
          </p:txBody>
        </p:sp>
        <p:sp>
          <p:nvSpPr>
            <p:cNvPr id="150" name="TextBox 149"/>
            <p:cNvSpPr txBox="1"/>
            <p:nvPr/>
          </p:nvSpPr>
          <p:spPr>
            <a:xfrm>
              <a:off x="7688881" y="4720726"/>
              <a:ext cx="322115" cy="444852"/>
            </a:xfrm>
            <a:prstGeom prst="rect">
              <a:avLst/>
            </a:prstGeom>
            <a:noFill/>
          </p:spPr>
          <p:txBody>
            <a:bodyPr wrap="none" lIns="0" tIns="0" rIns="0" bIns="0" rtlCol="0">
              <a:noAutofit/>
            </a:bodyPr>
            <a:lstStyle/>
            <a:p>
              <a:pPr>
                <a:spcAft>
                  <a:spcPts val="900"/>
                </a:spcAft>
              </a:pPr>
              <a:r>
                <a:rPr lang="en-GB" sz="2400" b="1" i="1" dirty="0" smtClean="0">
                  <a:solidFill>
                    <a:srgbClr val="EB8C00"/>
                  </a:solidFill>
                  <a:latin typeface="Georgia" pitchFamily="18" charset="0"/>
                </a:rPr>
                <a:t>6</a:t>
              </a:r>
            </a:p>
          </p:txBody>
        </p:sp>
      </p:grpSp>
      <p:cxnSp>
        <p:nvCxnSpPr>
          <p:cNvPr id="10" name="Straight Connector 9"/>
          <p:cNvCxnSpPr/>
          <p:nvPr/>
        </p:nvCxnSpPr>
        <p:spPr>
          <a:xfrm>
            <a:off x="557889" y="3060551"/>
            <a:ext cx="9568437" cy="0"/>
          </a:xfrm>
          <a:prstGeom prst="line">
            <a:avLst/>
          </a:prstGeom>
          <a:ln>
            <a:solidFill>
              <a:srgbClr val="968C6D"/>
            </a:solidFill>
            <a:prstDash val="dash"/>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557889" y="5508823"/>
            <a:ext cx="9568437" cy="0"/>
          </a:xfrm>
          <a:prstGeom prst="line">
            <a:avLst/>
          </a:prstGeom>
          <a:ln>
            <a:solidFill>
              <a:srgbClr val="968C6D"/>
            </a:solidFill>
            <a:prstDash val="dash"/>
          </a:ln>
        </p:spPr>
        <p:style>
          <a:lnRef idx="1">
            <a:schemeClr val="accent1"/>
          </a:lnRef>
          <a:fillRef idx="0">
            <a:schemeClr val="accent1"/>
          </a:fillRef>
          <a:effectRef idx="0">
            <a:schemeClr val="accent1"/>
          </a:effectRef>
          <a:fontRef idx="minor">
            <a:schemeClr val="tx1"/>
          </a:fontRef>
        </p:style>
      </p:cxnSp>
      <p:sp>
        <p:nvSpPr>
          <p:cNvPr id="60" name="Rectangle 10"/>
          <p:cNvSpPr>
            <a:spLocks noChangeArrowheads="1"/>
          </p:cNvSpPr>
          <p:nvPr/>
        </p:nvSpPr>
        <p:spPr bwMode="auto">
          <a:xfrm>
            <a:off x="2184738" y="4359017"/>
            <a:ext cx="121774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61" name="Rectangle 10"/>
          <p:cNvSpPr>
            <a:spLocks noChangeArrowheads="1"/>
          </p:cNvSpPr>
          <p:nvPr/>
        </p:nvSpPr>
        <p:spPr bwMode="auto">
          <a:xfrm>
            <a:off x="577709" y="4359017"/>
            <a:ext cx="121774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64" name="Rectangle 10"/>
          <p:cNvSpPr>
            <a:spLocks noChangeArrowheads="1"/>
          </p:cNvSpPr>
          <p:nvPr/>
        </p:nvSpPr>
        <p:spPr bwMode="auto">
          <a:xfrm>
            <a:off x="5405369" y="4359017"/>
            <a:ext cx="121774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67" name="Rectangle 10"/>
          <p:cNvSpPr>
            <a:spLocks noChangeArrowheads="1"/>
          </p:cNvSpPr>
          <p:nvPr/>
        </p:nvSpPr>
        <p:spPr bwMode="auto">
          <a:xfrm>
            <a:off x="3798340" y="4359017"/>
            <a:ext cx="121774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70" name="Rectangle 10"/>
          <p:cNvSpPr>
            <a:spLocks noChangeArrowheads="1"/>
          </p:cNvSpPr>
          <p:nvPr/>
        </p:nvSpPr>
        <p:spPr bwMode="auto">
          <a:xfrm>
            <a:off x="8601723" y="4359017"/>
            <a:ext cx="121774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73" name="Rectangle 10"/>
          <p:cNvSpPr>
            <a:spLocks noChangeArrowheads="1"/>
          </p:cNvSpPr>
          <p:nvPr/>
        </p:nvSpPr>
        <p:spPr bwMode="auto">
          <a:xfrm>
            <a:off x="6994694" y="4359017"/>
            <a:ext cx="121774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Tree>
    <p:custDataLst>
      <p:tags r:id="rId1"/>
    </p:custDataLst>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Options</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111</a:t>
            </a:fld>
            <a:endParaRPr lang="en-GB"/>
          </a:p>
        </p:txBody>
      </p:sp>
      <p:grpSp>
        <p:nvGrpSpPr>
          <p:cNvPr id="3" name="Group 2"/>
          <p:cNvGrpSpPr/>
          <p:nvPr/>
        </p:nvGrpSpPr>
        <p:grpSpPr>
          <a:xfrm>
            <a:off x="2723712" y="1697385"/>
            <a:ext cx="5282074" cy="5292000"/>
            <a:chOff x="2723712" y="1697385"/>
            <a:chExt cx="5282074" cy="5292000"/>
          </a:xfrm>
        </p:grpSpPr>
        <p:grpSp>
          <p:nvGrpSpPr>
            <p:cNvPr id="17" name="Group 16"/>
            <p:cNvGrpSpPr/>
            <p:nvPr/>
          </p:nvGrpSpPr>
          <p:grpSpPr>
            <a:xfrm>
              <a:off x="2723712" y="1697385"/>
              <a:ext cx="1008001" cy="5292000"/>
              <a:chOff x="2723712" y="1697385"/>
              <a:chExt cx="1008001" cy="5292000"/>
            </a:xfrm>
          </p:grpSpPr>
          <p:grpSp>
            <p:nvGrpSpPr>
              <p:cNvPr id="8" name="Group 7"/>
              <p:cNvGrpSpPr/>
              <p:nvPr/>
            </p:nvGrpSpPr>
            <p:grpSpPr>
              <a:xfrm>
                <a:off x="2723712" y="1697385"/>
                <a:ext cx="1008001" cy="5292000"/>
                <a:chOff x="2723712" y="1697385"/>
                <a:chExt cx="1008001" cy="5292000"/>
              </a:xfrm>
            </p:grpSpPr>
            <p:sp>
              <p:nvSpPr>
                <p:cNvPr id="566" name="Round Same Side Corner Rectangle 565"/>
                <p:cNvSpPr/>
                <p:nvPr/>
              </p:nvSpPr>
              <p:spPr bwMode="ltGray">
                <a:xfrm rot="16200000">
                  <a:off x="581712" y="3839385"/>
                  <a:ext cx="5292000" cy="1008000"/>
                </a:xfrm>
                <a:prstGeom prst="round2SameRect">
                  <a:avLst>
                    <a:gd name="adj1" fmla="val 0"/>
                    <a:gd name="adj2" fmla="val 0"/>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68" name="Freeform 102"/>
                <p:cNvSpPr>
                  <a:spLocks/>
                </p:cNvSpPr>
                <p:nvPr/>
              </p:nvSpPr>
              <p:spPr bwMode="auto">
                <a:xfrm rot="10800000">
                  <a:off x="2996086"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rgbClr val="EB8C00"/>
                </a:solidFill>
                <a:ln w="1588" cap="rnd">
                  <a:no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7" name="Oval 6"/>
              <p:cNvSpPr/>
              <p:nvPr/>
            </p:nvSpPr>
            <p:spPr bwMode="ltGray">
              <a:xfrm>
                <a:off x="2939680" y="6251240"/>
                <a:ext cx="576064" cy="576064"/>
              </a:xfrm>
              <a:prstGeom prst="ellips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16" name="Group 15"/>
            <p:cNvGrpSpPr/>
            <p:nvPr/>
          </p:nvGrpSpPr>
          <p:grpSpPr>
            <a:xfrm>
              <a:off x="3792230" y="1697385"/>
              <a:ext cx="1008000" cy="5291703"/>
              <a:chOff x="3792230" y="1697385"/>
              <a:chExt cx="1008000" cy="5291703"/>
            </a:xfrm>
          </p:grpSpPr>
          <p:grpSp>
            <p:nvGrpSpPr>
              <p:cNvPr id="9" name="Group 8"/>
              <p:cNvGrpSpPr/>
              <p:nvPr/>
            </p:nvGrpSpPr>
            <p:grpSpPr>
              <a:xfrm>
                <a:off x="3792230" y="1697385"/>
                <a:ext cx="1008000" cy="5291703"/>
                <a:chOff x="3792230" y="1697385"/>
                <a:chExt cx="1008000" cy="5291703"/>
              </a:xfrm>
            </p:grpSpPr>
            <p:sp>
              <p:nvSpPr>
                <p:cNvPr id="4" name="Rectangle 3"/>
                <p:cNvSpPr/>
                <p:nvPr/>
              </p:nvSpPr>
              <p:spPr bwMode="ltGray">
                <a:xfrm>
                  <a:off x="3792230" y="1697385"/>
                  <a:ext cx="1008000" cy="5291703"/>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69" name="Freeform 102"/>
                <p:cNvSpPr>
                  <a:spLocks/>
                </p:cNvSpPr>
                <p:nvPr/>
              </p:nvSpPr>
              <p:spPr bwMode="auto">
                <a:xfrm rot="10800000">
                  <a:off x="4064603"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1"/>
                </a:solidFill>
                <a:ln w="1588" cap="rnd">
                  <a:no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574" name="Oval 573"/>
              <p:cNvSpPr/>
              <p:nvPr/>
            </p:nvSpPr>
            <p:spPr bwMode="ltGray">
              <a:xfrm>
                <a:off x="4008198" y="6251240"/>
                <a:ext cx="576064" cy="576064"/>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15" name="Group 14"/>
            <p:cNvGrpSpPr/>
            <p:nvPr/>
          </p:nvGrpSpPr>
          <p:grpSpPr>
            <a:xfrm>
              <a:off x="4860748" y="1697385"/>
              <a:ext cx="1008000" cy="5291703"/>
              <a:chOff x="4860748" y="1697385"/>
              <a:chExt cx="1008000" cy="5291703"/>
            </a:xfrm>
          </p:grpSpPr>
          <p:grpSp>
            <p:nvGrpSpPr>
              <p:cNvPr id="10" name="Group 9"/>
              <p:cNvGrpSpPr/>
              <p:nvPr/>
            </p:nvGrpSpPr>
            <p:grpSpPr>
              <a:xfrm>
                <a:off x="4860748" y="1697385"/>
                <a:ext cx="1008000" cy="5291703"/>
                <a:chOff x="4860748" y="1697385"/>
                <a:chExt cx="1008000" cy="5291703"/>
              </a:xfrm>
            </p:grpSpPr>
            <p:sp>
              <p:nvSpPr>
                <p:cNvPr id="563" name="Rectangle 562"/>
                <p:cNvSpPr/>
                <p:nvPr/>
              </p:nvSpPr>
              <p:spPr bwMode="ltGray">
                <a:xfrm>
                  <a:off x="4860748" y="1697385"/>
                  <a:ext cx="1008000" cy="5291703"/>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70" name="Freeform 102"/>
                <p:cNvSpPr>
                  <a:spLocks/>
                </p:cNvSpPr>
                <p:nvPr/>
              </p:nvSpPr>
              <p:spPr bwMode="auto">
                <a:xfrm rot="10800000">
                  <a:off x="5133121"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4"/>
                </a:solidFill>
                <a:ln w="1588" cap="rnd">
                  <a:no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575" name="Oval 574"/>
              <p:cNvSpPr/>
              <p:nvPr/>
            </p:nvSpPr>
            <p:spPr bwMode="ltGray">
              <a:xfrm>
                <a:off x="5076716" y="6251240"/>
                <a:ext cx="576064" cy="576064"/>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13" name="Group 12"/>
            <p:cNvGrpSpPr/>
            <p:nvPr/>
          </p:nvGrpSpPr>
          <p:grpSpPr>
            <a:xfrm>
              <a:off x="5929266" y="1697385"/>
              <a:ext cx="1008000" cy="5291703"/>
              <a:chOff x="5929266" y="1697385"/>
              <a:chExt cx="1008000" cy="5291703"/>
            </a:xfrm>
          </p:grpSpPr>
          <p:grpSp>
            <p:nvGrpSpPr>
              <p:cNvPr id="11" name="Group 10"/>
              <p:cNvGrpSpPr/>
              <p:nvPr/>
            </p:nvGrpSpPr>
            <p:grpSpPr>
              <a:xfrm>
                <a:off x="5929266" y="1697385"/>
                <a:ext cx="1008000" cy="5291703"/>
                <a:chOff x="5929266" y="1697385"/>
                <a:chExt cx="1008000" cy="5291703"/>
              </a:xfrm>
            </p:grpSpPr>
            <p:sp>
              <p:nvSpPr>
                <p:cNvPr id="564" name="Rectangle 563"/>
                <p:cNvSpPr/>
                <p:nvPr/>
              </p:nvSpPr>
              <p:spPr bwMode="ltGray">
                <a:xfrm>
                  <a:off x="5929266" y="1697385"/>
                  <a:ext cx="1008000" cy="5291703"/>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71" name="Freeform 102"/>
                <p:cNvSpPr>
                  <a:spLocks/>
                </p:cNvSpPr>
                <p:nvPr/>
              </p:nvSpPr>
              <p:spPr bwMode="auto">
                <a:xfrm rot="10800000">
                  <a:off x="6201639"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5"/>
                </a:solidFill>
                <a:ln w="1588" cap="rnd">
                  <a:no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576" name="Oval 575"/>
              <p:cNvSpPr/>
              <p:nvPr/>
            </p:nvSpPr>
            <p:spPr bwMode="ltGray">
              <a:xfrm>
                <a:off x="6145234" y="6251240"/>
                <a:ext cx="576064" cy="576064"/>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14" name="Group 13"/>
            <p:cNvGrpSpPr/>
            <p:nvPr/>
          </p:nvGrpSpPr>
          <p:grpSpPr>
            <a:xfrm>
              <a:off x="6997785" y="1697385"/>
              <a:ext cx="1008001" cy="5292000"/>
              <a:chOff x="6997785" y="1697385"/>
              <a:chExt cx="1008001" cy="5292000"/>
            </a:xfrm>
          </p:grpSpPr>
          <p:grpSp>
            <p:nvGrpSpPr>
              <p:cNvPr id="12" name="Group 11"/>
              <p:cNvGrpSpPr/>
              <p:nvPr/>
            </p:nvGrpSpPr>
            <p:grpSpPr>
              <a:xfrm>
                <a:off x="6997785" y="1697385"/>
                <a:ext cx="1008001" cy="5292000"/>
                <a:chOff x="6997785" y="1697385"/>
                <a:chExt cx="1008001" cy="5292000"/>
              </a:xfrm>
            </p:grpSpPr>
            <p:sp>
              <p:nvSpPr>
                <p:cNvPr id="5" name="Round Same Side Corner Rectangle 4"/>
                <p:cNvSpPr/>
                <p:nvPr/>
              </p:nvSpPr>
              <p:spPr bwMode="ltGray">
                <a:xfrm rot="5400000">
                  <a:off x="4855785" y="3839385"/>
                  <a:ext cx="5292000" cy="1008000"/>
                </a:xfrm>
                <a:prstGeom prst="round2SameRect">
                  <a:avLst>
                    <a:gd name="adj1" fmla="val 0"/>
                    <a:gd name="adj2" fmla="val 0"/>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72" name="Freeform 102"/>
                <p:cNvSpPr>
                  <a:spLocks/>
                </p:cNvSpPr>
                <p:nvPr/>
              </p:nvSpPr>
              <p:spPr bwMode="auto">
                <a:xfrm rot="10800000">
                  <a:off x="7270159" y="2524220"/>
                  <a:ext cx="735627" cy="1477008"/>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3"/>
                </a:solidFill>
                <a:ln w="1588" cap="rnd">
                  <a:no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577" name="Oval 576"/>
              <p:cNvSpPr/>
              <p:nvPr/>
            </p:nvSpPr>
            <p:spPr bwMode="ltGray">
              <a:xfrm>
                <a:off x="7213753" y="6251240"/>
                <a:ext cx="576064" cy="576064"/>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828" name="Rectangle 61"/>
            <p:cNvSpPr>
              <a:spLocks noChangeArrowheads="1"/>
            </p:cNvSpPr>
            <p:nvPr/>
          </p:nvSpPr>
          <p:spPr bwMode="auto">
            <a:xfrm>
              <a:off x="3275338" y="2670435"/>
              <a:ext cx="415178"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6600" b="1" i="1" u="none" strike="noStrike" cap="none" normalizeH="0" baseline="0" dirty="0" smtClean="0">
                  <a:ln>
                    <a:noFill/>
                  </a:ln>
                  <a:solidFill>
                    <a:srgbClr val="FFFFFF"/>
                  </a:solidFill>
                  <a:effectLst/>
                  <a:latin typeface="+mj-lt"/>
                  <a:cs typeface="Arial" pitchFamily="34" charset="0"/>
                </a:rPr>
                <a:t>1</a:t>
              </a:r>
              <a:endParaRPr kumimoji="0" lang="en-US" altLang="en-US" sz="1600" b="0" i="0" u="none" strike="noStrike" cap="none" normalizeH="0" baseline="0" dirty="0" smtClean="0">
                <a:ln>
                  <a:noFill/>
                </a:ln>
                <a:solidFill>
                  <a:schemeClr val="tx1"/>
                </a:solidFill>
                <a:effectLst/>
                <a:latin typeface="+mj-lt"/>
                <a:cs typeface="Arial" pitchFamily="34" charset="0"/>
              </a:endParaRPr>
            </a:p>
          </p:txBody>
        </p:sp>
        <p:sp>
          <p:nvSpPr>
            <p:cNvPr id="833" name="Rectangle 66"/>
            <p:cNvSpPr>
              <a:spLocks noChangeArrowheads="1"/>
            </p:cNvSpPr>
            <p:nvPr/>
          </p:nvSpPr>
          <p:spPr bwMode="auto">
            <a:xfrm>
              <a:off x="4235461" y="2670435"/>
              <a:ext cx="53059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6600" b="1" i="1" u="none" strike="noStrike" cap="none" normalizeH="0" baseline="0" dirty="0" smtClean="0">
                  <a:ln>
                    <a:noFill/>
                  </a:ln>
                  <a:solidFill>
                    <a:srgbClr val="FFFFFF"/>
                  </a:solidFill>
                  <a:effectLst/>
                  <a:latin typeface="+mj-lt"/>
                  <a:cs typeface="Arial" pitchFamily="34" charset="0"/>
                </a:rPr>
                <a:t>2</a:t>
              </a:r>
              <a:endParaRPr kumimoji="0" lang="en-US" altLang="en-US" sz="1600" b="0" i="0" u="none" strike="noStrike" cap="none" normalizeH="0" baseline="0" dirty="0" smtClean="0">
                <a:ln>
                  <a:noFill/>
                </a:ln>
                <a:solidFill>
                  <a:schemeClr val="tx1"/>
                </a:solidFill>
                <a:effectLst/>
                <a:latin typeface="+mj-lt"/>
                <a:cs typeface="Arial" pitchFamily="34" charset="0"/>
              </a:endParaRPr>
            </a:p>
          </p:txBody>
        </p:sp>
        <p:sp>
          <p:nvSpPr>
            <p:cNvPr id="838" name="Rectangle 71"/>
            <p:cNvSpPr>
              <a:spLocks noChangeArrowheads="1"/>
            </p:cNvSpPr>
            <p:nvPr/>
          </p:nvSpPr>
          <p:spPr bwMode="auto">
            <a:xfrm>
              <a:off x="5375258" y="2670435"/>
              <a:ext cx="480901"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6000" b="1" i="1" u="none" strike="noStrike" cap="none" normalizeH="0" baseline="0" smtClean="0">
                  <a:ln>
                    <a:noFill/>
                  </a:ln>
                  <a:solidFill>
                    <a:srgbClr val="FFFFFF"/>
                  </a:solidFill>
                  <a:effectLst/>
                  <a:latin typeface="+mj-lt"/>
                  <a:cs typeface="Arial" pitchFamily="34" charset="0"/>
                </a:rPr>
                <a:t>3</a:t>
              </a:r>
              <a:endParaRPr kumimoji="0" lang="en-US" altLang="en-US" sz="1400" b="0" i="0" u="none" strike="noStrike" cap="none" normalizeH="0" baseline="0" smtClean="0">
                <a:ln>
                  <a:noFill/>
                </a:ln>
                <a:solidFill>
                  <a:schemeClr val="tx1"/>
                </a:solidFill>
                <a:effectLst/>
                <a:latin typeface="+mj-lt"/>
                <a:cs typeface="Arial" pitchFamily="34" charset="0"/>
              </a:endParaRPr>
            </a:p>
          </p:txBody>
        </p:sp>
        <p:sp>
          <p:nvSpPr>
            <p:cNvPr id="843" name="Rectangle 76"/>
            <p:cNvSpPr>
              <a:spLocks noChangeArrowheads="1"/>
            </p:cNvSpPr>
            <p:nvPr/>
          </p:nvSpPr>
          <p:spPr bwMode="auto">
            <a:xfrm>
              <a:off x="6415766" y="2670435"/>
              <a:ext cx="500137"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6000" b="1" i="1" u="none" strike="noStrike" cap="none" normalizeH="0" baseline="0" smtClean="0">
                  <a:ln>
                    <a:noFill/>
                  </a:ln>
                  <a:solidFill>
                    <a:srgbClr val="FFFFFF"/>
                  </a:solidFill>
                  <a:effectLst/>
                  <a:latin typeface="+mj-lt"/>
                  <a:cs typeface="Arial" pitchFamily="34" charset="0"/>
                </a:rPr>
                <a:t>4</a:t>
              </a:r>
              <a:endParaRPr kumimoji="0" lang="en-US" altLang="en-US" sz="1400" b="0" i="0" u="none" strike="noStrike" cap="none" normalizeH="0" baseline="0" smtClean="0">
                <a:ln>
                  <a:noFill/>
                </a:ln>
                <a:solidFill>
                  <a:schemeClr val="tx1"/>
                </a:solidFill>
                <a:effectLst/>
                <a:latin typeface="+mj-lt"/>
                <a:cs typeface="Arial" pitchFamily="34" charset="0"/>
              </a:endParaRPr>
            </a:p>
          </p:txBody>
        </p:sp>
        <p:sp>
          <p:nvSpPr>
            <p:cNvPr id="848" name="Rectangle 81"/>
            <p:cNvSpPr>
              <a:spLocks noChangeArrowheads="1"/>
            </p:cNvSpPr>
            <p:nvPr/>
          </p:nvSpPr>
          <p:spPr bwMode="auto">
            <a:xfrm>
              <a:off x="7476627" y="2670435"/>
              <a:ext cx="46166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6000" b="1" i="1" u="none" strike="noStrike" cap="none" normalizeH="0" baseline="0" dirty="0" smtClean="0">
                  <a:ln>
                    <a:noFill/>
                  </a:ln>
                  <a:solidFill>
                    <a:srgbClr val="FFFFFF"/>
                  </a:solidFill>
                  <a:effectLst/>
                  <a:latin typeface="+mj-lt"/>
                  <a:cs typeface="Arial" pitchFamily="34" charset="0"/>
                </a:rPr>
                <a:t>5</a:t>
              </a:r>
              <a:endParaRPr kumimoji="0" lang="en-US" altLang="en-US" sz="1400" b="0" i="0" u="none" strike="noStrike" cap="none" normalizeH="0" baseline="0" dirty="0" smtClean="0">
                <a:ln>
                  <a:noFill/>
                </a:ln>
                <a:solidFill>
                  <a:schemeClr val="tx1"/>
                </a:solidFill>
                <a:effectLst/>
                <a:latin typeface="+mj-lt"/>
                <a:cs typeface="Arial" pitchFamily="34" charset="0"/>
              </a:endParaRPr>
            </a:p>
          </p:txBody>
        </p:sp>
        <p:sp>
          <p:nvSpPr>
            <p:cNvPr id="589" name="Rectangle 10"/>
            <p:cNvSpPr>
              <a:spLocks noChangeArrowheads="1"/>
            </p:cNvSpPr>
            <p:nvPr/>
          </p:nvSpPr>
          <p:spPr bwMode="auto">
            <a:xfrm>
              <a:off x="2883322" y="4272974"/>
              <a:ext cx="720080" cy="17491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rgbClr val="EB8C00"/>
                  </a:solidFill>
                  <a:latin typeface="Georgia" pitchFamily="18" charset="0"/>
                  <a:cs typeface="Arial" charset="0"/>
                </a:rPr>
                <a:t>Heading</a:t>
              </a:r>
            </a:p>
            <a:p>
              <a:pPr defTabSz="798513" eaLnBrk="0" hangingPunct="0">
                <a:spcAft>
                  <a:spcPts val="200"/>
                </a:spcAft>
                <a:defRPr/>
              </a:pP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590" name="Rectangle 10"/>
            <p:cNvSpPr>
              <a:spLocks noChangeArrowheads="1"/>
            </p:cNvSpPr>
            <p:nvPr/>
          </p:nvSpPr>
          <p:spPr bwMode="auto">
            <a:xfrm>
              <a:off x="3942101" y="4272974"/>
              <a:ext cx="720080" cy="17491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tx2"/>
                  </a:solidFill>
                  <a:latin typeface="Georgia" pitchFamily="18" charset="0"/>
                  <a:cs typeface="Arial" charset="0"/>
                </a:rPr>
                <a:t>Heading</a:t>
              </a:r>
            </a:p>
            <a:p>
              <a:pPr defTabSz="798513" eaLnBrk="0" hangingPunct="0">
                <a:spcAft>
                  <a:spcPts val="200"/>
                </a:spcAft>
                <a:defRPr/>
              </a:pP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591" name="Rectangle 10"/>
            <p:cNvSpPr>
              <a:spLocks noChangeArrowheads="1"/>
            </p:cNvSpPr>
            <p:nvPr/>
          </p:nvSpPr>
          <p:spPr bwMode="auto">
            <a:xfrm>
              <a:off x="5008901" y="4272974"/>
              <a:ext cx="720080" cy="17491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4"/>
                  </a:solidFill>
                  <a:latin typeface="Georgia" pitchFamily="18" charset="0"/>
                  <a:cs typeface="Arial" charset="0"/>
                </a:rPr>
                <a:t>Heading</a:t>
              </a:r>
            </a:p>
            <a:p>
              <a:pPr defTabSz="798513" eaLnBrk="0" hangingPunct="0">
                <a:spcAft>
                  <a:spcPts val="200"/>
                </a:spcAft>
                <a:defRPr/>
              </a:pP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592" name="Rectangle 10"/>
            <p:cNvSpPr>
              <a:spLocks noChangeArrowheads="1"/>
            </p:cNvSpPr>
            <p:nvPr/>
          </p:nvSpPr>
          <p:spPr bwMode="auto">
            <a:xfrm>
              <a:off x="6075701" y="4272974"/>
              <a:ext cx="720080" cy="17491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5"/>
                  </a:solidFill>
                  <a:latin typeface="Georgia" pitchFamily="18" charset="0"/>
                  <a:cs typeface="Arial" charset="0"/>
                </a:rPr>
                <a:t>Heading</a:t>
              </a:r>
            </a:p>
            <a:p>
              <a:pPr defTabSz="798513" eaLnBrk="0" hangingPunct="0">
                <a:spcAft>
                  <a:spcPts val="200"/>
                </a:spcAft>
                <a:defRPr/>
              </a:pP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593" name="Rectangle 10"/>
            <p:cNvSpPr>
              <a:spLocks noChangeArrowheads="1"/>
            </p:cNvSpPr>
            <p:nvPr/>
          </p:nvSpPr>
          <p:spPr bwMode="auto">
            <a:xfrm>
              <a:off x="7126459" y="4272974"/>
              <a:ext cx="720080" cy="17491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3"/>
                  </a:solidFill>
                  <a:latin typeface="Georgia" pitchFamily="18" charset="0"/>
                  <a:cs typeface="Arial" charset="0"/>
                </a:rPr>
                <a:t>Heading</a:t>
              </a:r>
            </a:p>
            <a:p>
              <a:pPr defTabSz="798513" eaLnBrk="0" hangingPunct="0">
                <a:spcAft>
                  <a:spcPts val="200"/>
                </a:spcAft>
                <a:defRPr/>
              </a:pP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consectetuer</a:t>
              </a:r>
              <a:r>
                <a:rPr lang="en-GB" sz="800" kern="0" dirty="0">
                  <a:latin typeface="Georgia" pitchFamily="18" charset="0"/>
                  <a:cs typeface="Arial" charset="0"/>
                </a:rPr>
                <a:t> </a:t>
              </a:r>
              <a:r>
                <a:rPr lang="en-GB" sz="800" kern="0" dirty="0" err="1">
                  <a:latin typeface="Georgia" pitchFamily="18" charset="0"/>
                  <a:cs typeface="Arial" charset="0"/>
                </a:rPr>
                <a:t>ullamcorper</a:t>
              </a:r>
              <a:r>
                <a:rPr lang="en-GB" sz="800" kern="0" dirty="0">
                  <a:latin typeface="Georgia" pitchFamily="18" charset="0"/>
                  <a:cs typeface="Arial" charset="0"/>
                </a:rPr>
                <a:t> quam. </a:t>
              </a:r>
              <a:r>
                <a:rPr lang="en-GB" sz="800" kern="0" dirty="0" err="1">
                  <a:latin typeface="Georgia" pitchFamily="18" charset="0"/>
                  <a:cs typeface="Arial" charset="0"/>
                </a:rPr>
                <a:t>Morbi</a:t>
              </a:r>
              <a:r>
                <a:rPr lang="en-GB" sz="800" kern="0" dirty="0">
                  <a:latin typeface="Georgia" pitchFamily="18" charset="0"/>
                  <a:cs typeface="Arial" charset="0"/>
                </a:rPr>
                <a:t> </a:t>
              </a:r>
              <a:r>
                <a:rPr lang="en-GB" sz="800" kern="0" dirty="0" err="1">
                  <a:latin typeface="Georgia" pitchFamily="18" charset="0"/>
                  <a:cs typeface="Arial" charset="0"/>
                </a:rPr>
                <a:t>tincidunt</a:t>
              </a:r>
              <a:r>
                <a:rPr lang="en-GB" sz="800" kern="0" dirty="0">
                  <a:latin typeface="Georgia" pitchFamily="18" charset="0"/>
                  <a:cs typeface="Arial" charset="0"/>
                </a:rPr>
                <a:t> mi </a:t>
              </a:r>
              <a:r>
                <a:rPr lang="en-GB" sz="800" kern="0" dirty="0" err="1">
                  <a:latin typeface="Georgia" pitchFamily="18" charset="0"/>
                  <a:cs typeface="Arial" charset="0"/>
                </a:rPr>
                <a:t>ut</a:t>
              </a:r>
              <a:r>
                <a:rPr lang="en-GB" sz="800" kern="0" dirty="0">
                  <a:latin typeface="Georgia" pitchFamily="18" charset="0"/>
                  <a:cs typeface="Arial" charset="0"/>
                </a:rPr>
                <a:t> </a:t>
              </a:r>
              <a:r>
                <a:rPr lang="en-GB" sz="800" kern="0" dirty="0" err="1">
                  <a:latin typeface="Georgia" pitchFamily="18" charset="0"/>
                  <a:cs typeface="Arial" charset="0"/>
                </a:rPr>
                <a:t>diam</a:t>
              </a:r>
              <a:r>
                <a:rPr lang="en-GB" sz="800" kern="0" dirty="0">
                  <a:latin typeface="Georgia" pitchFamily="18" charset="0"/>
                  <a:cs typeface="Arial" charset="0"/>
                </a:rPr>
                <a:t> </a:t>
              </a:r>
              <a:r>
                <a:rPr lang="en-GB" sz="800" kern="0" dirty="0" err="1">
                  <a:latin typeface="Georgia" pitchFamily="18" charset="0"/>
                  <a:cs typeface="Arial" charset="0"/>
                </a:rPr>
                <a:t>ultricies</a:t>
              </a:r>
              <a:r>
                <a:rPr lang="en-GB" sz="800" kern="0" dirty="0">
                  <a:latin typeface="Georgia" pitchFamily="18" charset="0"/>
                  <a:cs typeface="Arial" charset="0"/>
                </a:rPr>
                <a:t> non, </a:t>
              </a:r>
              <a:r>
                <a:rPr lang="en-GB" sz="800" kern="0" dirty="0" err="1">
                  <a:latin typeface="Georgia" pitchFamily="18" charset="0"/>
                  <a:cs typeface="Arial" charset="0"/>
                </a:rPr>
                <a:t>hendrerit</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pellentesque</a:t>
              </a:r>
              <a:r>
                <a:rPr lang="en-GB" sz="800" kern="0" dirty="0">
                  <a:latin typeface="Georgia" pitchFamily="18" charset="0"/>
                  <a:cs typeface="Arial" charset="0"/>
                </a:rPr>
                <a:t> a, </a:t>
              </a:r>
              <a:r>
                <a:rPr lang="en-GB" sz="800" kern="0" dirty="0" err="1">
                  <a:latin typeface="Georgia" pitchFamily="18" charset="0"/>
                  <a:cs typeface="Arial" charset="0"/>
                </a:rPr>
                <a:t>eros</a:t>
              </a:r>
              <a:r>
                <a:rPr lang="en-GB" sz="800" kern="0" dirty="0">
                  <a:latin typeface="Georgia" pitchFamily="18" charset="0"/>
                  <a:cs typeface="Arial" charset="0"/>
                </a:rPr>
                <a:t>. </a:t>
              </a:r>
              <a:r>
                <a:rPr lang="en-GB" sz="800" kern="0" dirty="0" err="1">
                  <a:latin typeface="Georgia" pitchFamily="18" charset="0"/>
                  <a:cs typeface="Arial" charset="0"/>
                </a:rPr>
                <a:t>Aenean</a:t>
              </a:r>
              <a:r>
                <a:rPr lang="en-GB" sz="800" kern="0" dirty="0">
                  <a:latin typeface="Georgia" pitchFamily="18" charset="0"/>
                  <a:cs typeface="Arial" charset="0"/>
                </a:rPr>
                <a:t> non </a:t>
              </a:r>
              <a:r>
                <a:rPr lang="en-GB" sz="800" kern="0" dirty="0" err="1">
                  <a:latin typeface="Georgia" pitchFamily="18" charset="0"/>
                  <a:cs typeface="Arial" charset="0"/>
                </a:rPr>
                <a:t>mauris</a:t>
              </a:r>
              <a:r>
                <a:rPr lang="en-GB" sz="800" kern="0" dirty="0">
                  <a:latin typeface="Georgia" pitchFamily="18" charset="0"/>
                  <a:cs typeface="Arial" charset="0"/>
                </a:rPr>
                <a:t> </a:t>
              </a:r>
              <a:r>
                <a:rPr lang="en-GB" sz="800" kern="0" dirty="0" err="1">
                  <a:latin typeface="Georgia" pitchFamily="18" charset="0"/>
                  <a:cs typeface="Arial" charset="0"/>
                </a:rPr>
                <a:t>quis</a:t>
              </a:r>
              <a:r>
                <a:rPr lang="en-GB" sz="800" kern="0" dirty="0">
                  <a:latin typeface="Georgia" pitchFamily="18" charset="0"/>
                  <a:cs typeface="Arial" charset="0"/>
                </a:rPr>
                <a:t> </a:t>
              </a:r>
              <a:r>
                <a:rPr lang="en-GB" sz="800" kern="0" dirty="0" err="1">
                  <a:latin typeface="Georgia" pitchFamily="18" charset="0"/>
                  <a:cs typeface="Arial" charset="0"/>
                </a:rPr>
                <a:t>massa</a:t>
              </a:r>
              <a:r>
                <a:rPr lang="en-GB" sz="800" kern="0" dirty="0">
                  <a:latin typeface="Georgia" pitchFamily="18" charset="0"/>
                  <a:cs typeface="Arial" charset="0"/>
                </a:rPr>
                <a:t> </a:t>
              </a:r>
              <a:r>
                <a:rPr lang="en-GB" sz="800" kern="0" dirty="0" err="1">
                  <a:latin typeface="Georgia" pitchFamily="18" charset="0"/>
                  <a:cs typeface="Arial" charset="0"/>
                </a:rPr>
                <a:t>varius</a:t>
              </a:r>
              <a:r>
                <a:rPr lang="en-GB" sz="800" kern="0" dirty="0">
                  <a:latin typeface="Georgia" pitchFamily="18" charset="0"/>
                  <a:cs typeface="Arial" charset="0"/>
                </a:rPr>
                <a:t> tempus. </a:t>
              </a:r>
            </a:p>
          </p:txBody>
        </p:sp>
        <p:sp>
          <p:nvSpPr>
            <p:cNvPr id="594" name="Freeform 4889"/>
            <p:cNvSpPr>
              <a:spLocks noEditPoints="1"/>
            </p:cNvSpPr>
            <p:nvPr/>
          </p:nvSpPr>
          <p:spPr bwMode="auto">
            <a:xfrm>
              <a:off x="5257953" y="6357795"/>
              <a:ext cx="205933" cy="362744"/>
            </a:xfrm>
            <a:custGeom>
              <a:avLst/>
              <a:gdLst>
                <a:gd name="T0" fmla="*/ 12 w 218"/>
                <a:gd name="T1" fmla="*/ 62 h 384"/>
                <a:gd name="T2" fmla="*/ 6 w 218"/>
                <a:gd name="T3" fmla="*/ 46 h 384"/>
                <a:gd name="T4" fmla="*/ 124 w 218"/>
                <a:gd name="T5" fmla="*/ 0 h 384"/>
                <a:gd name="T6" fmla="*/ 142 w 218"/>
                <a:gd name="T7" fmla="*/ 6 h 384"/>
                <a:gd name="T8" fmla="*/ 144 w 218"/>
                <a:gd name="T9" fmla="*/ 24 h 384"/>
                <a:gd name="T10" fmla="*/ 26 w 218"/>
                <a:gd name="T11" fmla="*/ 64 h 384"/>
                <a:gd name="T12" fmla="*/ 22 w 218"/>
                <a:gd name="T13" fmla="*/ 118 h 384"/>
                <a:gd name="T14" fmla="*/ 218 w 218"/>
                <a:gd name="T15" fmla="*/ 54 h 384"/>
                <a:gd name="T16" fmla="*/ 216 w 218"/>
                <a:gd name="T17" fmla="*/ 36 h 384"/>
                <a:gd name="T18" fmla="*/ 12 w 218"/>
                <a:gd name="T19" fmla="*/ 86 h 384"/>
                <a:gd name="T20" fmla="*/ 2 w 218"/>
                <a:gd name="T21" fmla="*/ 100 h 384"/>
                <a:gd name="T22" fmla="*/ 8 w 218"/>
                <a:gd name="T23" fmla="*/ 116 h 384"/>
                <a:gd name="T24" fmla="*/ 68 w 218"/>
                <a:gd name="T25" fmla="*/ 236 h 384"/>
                <a:gd name="T26" fmla="*/ 84 w 218"/>
                <a:gd name="T27" fmla="*/ 218 h 384"/>
                <a:gd name="T28" fmla="*/ 68 w 218"/>
                <a:gd name="T29" fmla="*/ 172 h 384"/>
                <a:gd name="T30" fmla="*/ 212 w 218"/>
                <a:gd name="T31" fmla="*/ 114 h 384"/>
                <a:gd name="T32" fmla="*/ 218 w 218"/>
                <a:gd name="T33" fmla="*/ 96 h 384"/>
                <a:gd name="T34" fmla="*/ 198 w 218"/>
                <a:gd name="T35" fmla="*/ 84 h 384"/>
                <a:gd name="T36" fmla="*/ 4 w 218"/>
                <a:gd name="T37" fmla="*/ 146 h 384"/>
                <a:gd name="T38" fmla="*/ 2 w 218"/>
                <a:gd name="T39" fmla="*/ 160 h 384"/>
                <a:gd name="T40" fmla="*/ 12 w 218"/>
                <a:gd name="T41" fmla="*/ 172 h 384"/>
                <a:gd name="T42" fmla="*/ 44 w 218"/>
                <a:gd name="T43" fmla="*/ 198 h 384"/>
                <a:gd name="T44" fmla="*/ 52 w 218"/>
                <a:gd name="T45" fmla="*/ 224 h 384"/>
                <a:gd name="T46" fmla="*/ 148 w 218"/>
                <a:gd name="T47" fmla="*/ 236 h 384"/>
                <a:gd name="T48" fmla="*/ 164 w 218"/>
                <a:gd name="T49" fmla="*/ 224 h 384"/>
                <a:gd name="T50" fmla="*/ 172 w 218"/>
                <a:gd name="T51" fmla="*/ 198 h 384"/>
                <a:gd name="T52" fmla="*/ 204 w 218"/>
                <a:gd name="T53" fmla="*/ 172 h 384"/>
                <a:gd name="T54" fmla="*/ 216 w 218"/>
                <a:gd name="T55" fmla="*/ 156 h 384"/>
                <a:gd name="T56" fmla="*/ 206 w 218"/>
                <a:gd name="T57" fmla="*/ 140 h 384"/>
                <a:gd name="T58" fmla="*/ 182 w 218"/>
                <a:gd name="T59" fmla="*/ 144 h 384"/>
                <a:gd name="T60" fmla="*/ 142 w 218"/>
                <a:gd name="T61" fmla="*/ 182 h 384"/>
                <a:gd name="T62" fmla="*/ 132 w 218"/>
                <a:gd name="T63" fmla="*/ 218 h 384"/>
                <a:gd name="T64" fmla="*/ 148 w 218"/>
                <a:gd name="T65" fmla="*/ 236 h 384"/>
                <a:gd name="T66" fmla="*/ 150 w 218"/>
                <a:gd name="T67" fmla="*/ 354 h 384"/>
                <a:gd name="T68" fmla="*/ 152 w 218"/>
                <a:gd name="T69" fmla="*/ 344 h 384"/>
                <a:gd name="T70" fmla="*/ 76 w 218"/>
                <a:gd name="T71" fmla="*/ 340 h 384"/>
                <a:gd name="T72" fmla="*/ 68 w 218"/>
                <a:gd name="T73" fmla="*/ 344 h 384"/>
                <a:gd name="T74" fmla="*/ 70 w 218"/>
                <a:gd name="T75" fmla="*/ 354 h 384"/>
                <a:gd name="T76" fmla="*/ 128 w 218"/>
                <a:gd name="T77" fmla="*/ 384 h 384"/>
                <a:gd name="T78" fmla="*/ 136 w 218"/>
                <a:gd name="T79" fmla="*/ 380 h 384"/>
                <a:gd name="T80" fmla="*/ 134 w 218"/>
                <a:gd name="T81" fmla="*/ 370 h 384"/>
                <a:gd name="T82" fmla="*/ 92 w 218"/>
                <a:gd name="T83" fmla="*/ 368 h 384"/>
                <a:gd name="T84" fmla="*/ 82 w 218"/>
                <a:gd name="T85" fmla="*/ 376 h 384"/>
                <a:gd name="T86" fmla="*/ 88 w 218"/>
                <a:gd name="T87" fmla="*/ 384 h 384"/>
                <a:gd name="T88" fmla="*/ 48 w 218"/>
                <a:gd name="T89" fmla="*/ 248 h 384"/>
                <a:gd name="T90" fmla="*/ 40 w 218"/>
                <a:gd name="T91" fmla="*/ 254 h 384"/>
                <a:gd name="T92" fmla="*/ 40 w 218"/>
                <a:gd name="T93" fmla="*/ 310 h 384"/>
                <a:gd name="T94" fmla="*/ 60 w 218"/>
                <a:gd name="T95" fmla="*/ 328 h 384"/>
                <a:gd name="T96" fmla="*/ 160 w 218"/>
                <a:gd name="T97" fmla="*/ 328 h 384"/>
                <a:gd name="T98" fmla="*/ 180 w 218"/>
                <a:gd name="T99" fmla="*/ 310 h 384"/>
                <a:gd name="T100" fmla="*/ 178 w 218"/>
                <a:gd name="T101" fmla="*/ 254 h 384"/>
                <a:gd name="T102" fmla="*/ 172 w 218"/>
                <a:gd name="T103" fmla="*/ 24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8" h="384">
                  <a:moveTo>
                    <a:pt x="22" y="66"/>
                  </a:moveTo>
                  <a:lnTo>
                    <a:pt x="22" y="66"/>
                  </a:lnTo>
                  <a:lnTo>
                    <a:pt x="16" y="64"/>
                  </a:lnTo>
                  <a:lnTo>
                    <a:pt x="12" y="62"/>
                  </a:lnTo>
                  <a:lnTo>
                    <a:pt x="8" y="58"/>
                  </a:lnTo>
                  <a:lnTo>
                    <a:pt x="6" y="54"/>
                  </a:lnTo>
                  <a:lnTo>
                    <a:pt x="6" y="54"/>
                  </a:lnTo>
                  <a:lnTo>
                    <a:pt x="6" y="46"/>
                  </a:lnTo>
                  <a:lnTo>
                    <a:pt x="8" y="40"/>
                  </a:lnTo>
                  <a:lnTo>
                    <a:pt x="12" y="36"/>
                  </a:lnTo>
                  <a:lnTo>
                    <a:pt x="18" y="32"/>
                  </a:lnTo>
                  <a:lnTo>
                    <a:pt x="124" y="0"/>
                  </a:lnTo>
                  <a:lnTo>
                    <a:pt x="124" y="0"/>
                  </a:lnTo>
                  <a:lnTo>
                    <a:pt x="130" y="0"/>
                  </a:lnTo>
                  <a:lnTo>
                    <a:pt x="136" y="2"/>
                  </a:lnTo>
                  <a:lnTo>
                    <a:pt x="142" y="6"/>
                  </a:lnTo>
                  <a:lnTo>
                    <a:pt x="146" y="12"/>
                  </a:lnTo>
                  <a:lnTo>
                    <a:pt x="146" y="12"/>
                  </a:lnTo>
                  <a:lnTo>
                    <a:pt x="146" y="18"/>
                  </a:lnTo>
                  <a:lnTo>
                    <a:pt x="144" y="24"/>
                  </a:lnTo>
                  <a:lnTo>
                    <a:pt x="140" y="28"/>
                  </a:lnTo>
                  <a:lnTo>
                    <a:pt x="134" y="32"/>
                  </a:lnTo>
                  <a:lnTo>
                    <a:pt x="26" y="64"/>
                  </a:lnTo>
                  <a:lnTo>
                    <a:pt x="26" y="64"/>
                  </a:lnTo>
                  <a:lnTo>
                    <a:pt x="22" y="66"/>
                  </a:lnTo>
                  <a:close/>
                  <a:moveTo>
                    <a:pt x="18" y="118"/>
                  </a:moveTo>
                  <a:lnTo>
                    <a:pt x="18" y="118"/>
                  </a:lnTo>
                  <a:lnTo>
                    <a:pt x="22" y="118"/>
                  </a:lnTo>
                  <a:lnTo>
                    <a:pt x="208" y="64"/>
                  </a:lnTo>
                  <a:lnTo>
                    <a:pt x="208" y="64"/>
                  </a:lnTo>
                  <a:lnTo>
                    <a:pt x="212" y="60"/>
                  </a:lnTo>
                  <a:lnTo>
                    <a:pt x="218" y="54"/>
                  </a:lnTo>
                  <a:lnTo>
                    <a:pt x="218" y="48"/>
                  </a:lnTo>
                  <a:lnTo>
                    <a:pt x="218" y="42"/>
                  </a:lnTo>
                  <a:lnTo>
                    <a:pt x="218" y="42"/>
                  </a:lnTo>
                  <a:lnTo>
                    <a:pt x="216" y="36"/>
                  </a:lnTo>
                  <a:lnTo>
                    <a:pt x="210" y="32"/>
                  </a:lnTo>
                  <a:lnTo>
                    <a:pt x="204" y="30"/>
                  </a:lnTo>
                  <a:lnTo>
                    <a:pt x="198" y="30"/>
                  </a:lnTo>
                  <a:lnTo>
                    <a:pt x="12" y="86"/>
                  </a:lnTo>
                  <a:lnTo>
                    <a:pt x="12" y="86"/>
                  </a:lnTo>
                  <a:lnTo>
                    <a:pt x="8" y="90"/>
                  </a:lnTo>
                  <a:lnTo>
                    <a:pt x="2" y="94"/>
                  </a:lnTo>
                  <a:lnTo>
                    <a:pt x="2" y="100"/>
                  </a:lnTo>
                  <a:lnTo>
                    <a:pt x="2" y="106"/>
                  </a:lnTo>
                  <a:lnTo>
                    <a:pt x="2" y="106"/>
                  </a:lnTo>
                  <a:lnTo>
                    <a:pt x="4" y="112"/>
                  </a:lnTo>
                  <a:lnTo>
                    <a:pt x="8" y="116"/>
                  </a:lnTo>
                  <a:lnTo>
                    <a:pt x="12" y="118"/>
                  </a:lnTo>
                  <a:lnTo>
                    <a:pt x="18" y="118"/>
                  </a:lnTo>
                  <a:close/>
                  <a:moveTo>
                    <a:pt x="68" y="236"/>
                  </a:moveTo>
                  <a:lnTo>
                    <a:pt x="68" y="236"/>
                  </a:lnTo>
                  <a:lnTo>
                    <a:pt x="74" y="234"/>
                  </a:lnTo>
                  <a:lnTo>
                    <a:pt x="80" y="230"/>
                  </a:lnTo>
                  <a:lnTo>
                    <a:pt x="84" y="224"/>
                  </a:lnTo>
                  <a:lnTo>
                    <a:pt x="84" y="218"/>
                  </a:lnTo>
                  <a:lnTo>
                    <a:pt x="84" y="218"/>
                  </a:lnTo>
                  <a:lnTo>
                    <a:pt x="82" y="200"/>
                  </a:lnTo>
                  <a:lnTo>
                    <a:pt x="76" y="184"/>
                  </a:lnTo>
                  <a:lnTo>
                    <a:pt x="68" y="172"/>
                  </a:lnTo>
                  <a:lnTo>
                    <a:pt x="58" y="162"/>
                  </a:lnTo>
                  <a:lnTo>
                    <a:pt x="208" y="116"/>
                  </a:lnTo>
                  <a:lnTo>
                    <a:pt x="208" y="116"/>
                  </a:lnTo>
                  <a:lnTo>
                    <a:pt x="212" y="114"/>
                  </a:lnTo>
                  <a:lnTo>
                    <a:pt x="218" y="108"/>
                  </a:lnTo>
                  <a:lnTo>
                    <a:pt x="218" y="102"/>
                  </a:lnTo>
                  <a:lnTo>
                    <a:pt x="218" y="96"/>
                  </a:lnTo>
                  <a:lnTo>
                    <a:pt x="218" y="96"/>
                  </a:lnTo>
                  <a:lnTo>
                    <a:pt x="216" y="90"/>
                  </a:lnTo>
                  <a:lnTo>
                    <a:pt x="210" y="86"/>
                  </a:lnTo>
                  <a:lnTo>
                    <a:pt x="204" y="84"/>
                  </a:lnTo>
                  <a:lnTo>
                    <a:pt x="198" y="84"/>
                  </a:lnTo>
                  <a:lnTo>
                    <a:pt x="12" y="140"/>
                  </a:lnTo>
                  <a:lnTo>
                    <a:pt x="12" y="140"/>
                  </a:lnTo>
                  <a:lnTo>
                    <a:pt x="8" y="142"/>
                  </a:lnTo>
                  <a:lnTo>
                    <a:pt x="4" y="146"/>
                  </a:lnTo>
                  <a:lnTo>
                    <a:pt x="2" y="150"/>
                  </a:lnTo>
                  <a:lnTo>
                    <a:pt x="0" y="156"/>
                  </a:lnTo>
                  <a:lnTo>
                    <a:pt x="0" y="156"/>
                  </a:lnTo>
                  <a:lnTo>
                    <a:pt x="2" y="160"/>
                  </a:lnTo>
                  <a:lnTo>
                    <a:pt x="4" y="166"/>
                  </a:lnTo>
                  <a:lnTo>
                    <a:pt x="8" y="168"/>
                  </a:lnTo>
                  <a:lnTo>
                    <a:pt x="12" y="172"/>
                  </a:lnTo>
                  <a:lnTo>
                    <a:pt x="12" y="172"/>
                  </a:lnTo>
                  <a:lnTo>
                    <a:pt x="18" y="174"/>
                  </a:lnTo>
                  <a:lnTo>
                    <a:pt x="32" y="182"/>
                  </a:lnTo>
                  <a:lnTo>
                    <a:pt x="38" y="190"/>
                  </a:lnTo>
                  <a:lnTo>
                    <a:pt x="44" y="198"/>
                  </a:lnTo>
                  <a:lnTo>
                    <a:pt x="50" y="206"/>
                  </a:lnTo>
                  <a:lnTo>
                    <a:pt x="50" y="218"/>
                  </a:lnTo>
                  <a:lnTo>
                    <a:pt x="50" y="218"/>
                  </a:lnTo>
                  <a:lnTo>
                    <a:pt x="52" y="224"/>
                  </a:lnTo>
                  <a:lnTo>
                    <a:pt x="56" y="230"/>
                  </a:lnTo>
                  <a:lnTo>
                    <a:pt x="62" y="234"/>
                  </a:lnTo>
                  <a:lnTo>
                    <a:pt x="68" y="236"/>
                  </a:lnTo>
                  <a:close/>
                  <a:moveTo>
                    <a:pt x="148" y="236"/>
                  </a:moveTo>
                  <a:lnTo>
                    <a:pt x="148" y="236"/>
                  </a:lnTo>
                  <a:lnTo>
                    <a:pt x="156" y="234"/>
                  </a:lnTo>
                  <a:lnTo>
                    <a:pt x="160" y="230"/>
                  </a:lnTo>
                  <a:lnTo>
                    <a:pt x="164" y="224"/>
                  </a:lnTo>
                  <a:lnTo>
                    <a:pt x="166" y="218"/>
                  </a:lnTo>
                  <a:lnTo>
                    <a:pt x="166" y="218"/>
                  </a:lnTo>
                  <a:lnTo>
                    <a:pt x="168" y="206"/>
                  </a:lnTo>
                  <a:lnTo>
                    <a:pt x="172" y="198"/>
                  </a:lnTo>
                  <a:lnTo>
                    <a:pt x="178" y="190"/>
                  </a:lnTo>
                  <a:lnTo>
                    <a:pt x="184" y="182"/>
                  </a:lnTo>
                  <a:lnTo>
                    <a:pt x="198" y="174"/>
                  </a:lnTo>
                  <a:lnTo>
                    <a:pt x="204" y="172"/>
                  </a:lnTo>
                  <a:lnTo>
                    <a:pt x="204" y="172"/>
                  </a:lnTo>
                  <a:lnTo>
                    <a:pt x="210" y="168"/>
                  </a:lnTo>
                  <a:lnTo>
                    <a:pt x="214" y="162"/>
                  </a:lnTo>
                  <a:lnTo>
                    <a:pt x="216" y="156"/>
                  </a:lnTo>
                  <a:lnTo>
                    <a:pt x="214" y="150"/>
                  </a:lnTo>
                  <a:lnTo>
                    <a:pt x="214" y="150"/>
                  </a:lnTo>
                  <a:lnTo>
                    <a:pt x="212" y="144"/>
                  </a:lnTo>
                  <a:lnTo>
                    <a:pt x="206" y="140"/>
                  </a:lnTo>
                  <a:lnTo>
                    <a:pt x="200" y="138"/>
                  </a:lnTo>
                  <a:lnTo>
                    <a:pt x="194" y="140"/>
                  </a:lnTo>
                  <a:lnTo>
                    <a:pt x="194" y="140"/>
                  </a:lnTo>
                  <a:lnTo>
                    <a:pt x="182" y="144"/>
                  </a:lnTo>
                  <a:lnTo>
                    <a:pt x="172" y="150"/>
                  </a:lnTo>
                  <a:lnTo>
                    <a:pt x="162" y="158"/>
                  </a:lnTo>
                  <a:lnTo>
                    <a:pt x="150" y="168"/>
                  </a:lnTo>
                  <a:lnTo>
                    <a:pt x="142" y="182"/>
                  </a:lnTo>
                  <a:lnTo>
                    <a:pt x="134" y="198"/>
                  </a:lnTo>
                  <a:lnTo>
                    <a:pt x="132" y="208"/>
                  </a:lnTo>
                  <a:lnTo>
                    <a:pt x="132" y="218"/>
                  </a:lnTo>
                  <a:lnTo>
                    <a:pt x="132" y="218"/>
                  </a:lnTo>
                  <a:lnTo>
                    <a:pt x="134" y="224"/>
                  </a:lnTo>
                  <a:lnTo>
                    <a:pt x="136" y="230"/>
                  </a:lnTo>
                  <a:lnTo>
                    <a:pt x="142" y="234"/>
                  </a:lnTo>
                  <a:lnTo>
                    <a:pt x="148" y="236"/>
                  </a:lnTo>
                  <a:close/>
                  <a:moveTo>
                    <a:pt x="144" y="356"/>
                  </a:moveTo>
                  <a:lnTo>
                    <a:pt x="144" y="356"/>
                  </a:lnTo>
                  <a:lnTo>
                    <a:pt x="148" y="356"/>
                  </a:lnTo>
                  <a:lnTo>
                    <a:pt x="150" y="354"/>
                  </a:lnTo>
                  <a:lnTo>
                    <a:pt x="152" y="350"/>
                  </a:lnTo>
                  <a:lnTo>
                    <a:pt x="152" y="348"/>
                  </a:lnTo>
                  <a:lnTo>
                    <a:pt x="152" y="348"/>
                  </a:lnTo>
                  <a:lnTo>
                    <a:pt x="152" y="344"/>
                  </a:lnTo>
                  <a:lnTo>
                    <a:pt x="150" y="342"/>
                  </a:lnTo>
                  <a:lnTo>
                    <a:pt x="148" y="340"/>
                  </a:lnTo>
                  <a:lnTo>
                    <a:pt x="144" y="340"/>
                  </a:lnTo>
                  <a:lnTo>
                    <a:pt x="76" y="340"/>
                  </a:lnTo>
                  <a:lnTo>
                    <a:pt x="76" y="340"/>
                  </a:lnTo>
                  <a:lnTo>
                    <a:pt x="72" y="340"/>
                  </a:lnTo>
                  <a:lnTo>
                    <a:pt x="70" y="342"/>
                  </a:lnTo>
                  <a:lnTo>
                    <a:pt x="68" y="344"/>
                  </a:lnTo>
                  <a:lnTo>
                    <a:pt x="68" y="348"/>
                  </a:lnTo>
                  <a:lnTo>
                    <a:pt x="68" y="348"/>
                  </a:lnTo>
                  <a:lnTo>
                    <a:pt x="68" y="350"/>
                  </a:lnTo>
                  <a:lnTo>
                    <a:pt x="70" y="354"/>
                  </a:lnTo>
                  <a:lnTo>
                    <a:pt x="72" y="356"/>
                  </a:lnTo>
                  <a:lnTo>
                    <a:pt x="76" y="356"/>
                  </a:lnTo>
                  <a:lnTo>
                    <a:pt x="144" y="356"/>
                  </a:lnTo>
                  <a:close/>
                  <a:moveTo>
                    <a:pt x="128" y="384"/>
                  </a:moveTo>
                  <a:lnTo>
                    <a:pt x="128" y="384"/>
                  </a:lnTo>
                  <a:lnTo>
                    <a:pt x="132" y="384"/>
                  </a:lnTo>
                  <a:lnTo>
                    <a:pt x="134" y="382"/>
                  </a:lnTo>
                  <a:lnTo>
                    <a:pt x="136" y="380"/>
                  </a:lnTo>
                  <a:lnTo>
                    <a:pt x="138" y="376"/>
                  </a:lnTo>
                  <a:lnTo>
                    <a:pt x="138" y="376"/>
                  </a:lnTo>
                  <a:lnTo>
                    <a:pt x="136" y="374"/>
                  </a:lnTo>
                  <a:lnTo>
                    <a:pt x="134" y="370"/>
                  </a:lnTo>
                  <a:lnTo>
                    <a:pt x="132" y="368"/>
                  </a:lnTo>
                  <a:lnTo>
                    <a:pt x="128" y="368"/>
                  </a:lnTo>
                  <a:lnTo>
                    <a:pt x="92" y="368"/>
                  </a:lnTo>
                  <a:lnTo>
                    <a:pt x="92" y="368"/>
                  </a:lnTo>
                  <a:lnTo>
                    <a:pt x="88" y="368"/>
                  </a:lnTo>
                  <a:lnTo>
                    <a:pt x="86" y="370"/>
                  </a:lnTo>
                  <a:lnTo>
                    <a:pt x="84" y="374"/>
                  </a:lnTo>
                  <a:lnTo>
                    <a:pt x="82" y="376"/>
                  </a:lnTo>
                  <a:lnTo>
                    <a:pt x="82" y="376"/>
                  </a:lnTo>
                  <a:lnTo>
                    <a:pt x="84" y="380"/>
                  </a:lnTo>
                  <a:lnTo>
                    <a:pt x="86" y="382"/>
                  </a:lnTo>
                  <a:lnTo>
                    <a:pt x="88" y="384"/>
                  </a:lnTo>
                  <a:lnTo>
                    <a:pt x="92" y="384"/>
                  </a:lnTo>
                  <a:lnTo>
                    <a:pt x="128" y="384"/>
                  </a:lnTo>
                  <a:close/>
                  <a:moveTo>
                    <a:pt x="172" y="248"/>
                  </a:moveTo>
                  <a:lnTo>
                    <a:pt x="48" y="248"/>
                  </a:lnTo>
                  <a:lnTo>
                    <a:pt x="48" y="248"/>
                  </a:lnTo>
                  <a:lnTo>
                    <a:pt x="46" y="250"/>
                  </a:lnTo>
                  <a:lnTo>
                    <a:pt x="42" y="250"/>
                  </a:lnTo>
                  <a:lnTo>
                    <a:pt x="40" y="254"/>
                  </a:lnTo>
                  <a:lnTo>
                    <a:pt x="40" y="256"/>
                  </a:lnTo>
                  <a:lnTo>
                    <a:pt x="40" y="306"/>
                  </a:lnTo>
                  <a:lnTo>
                    <a:pt x="40" y="306"/>
                  </a:lnTo>
                  <a:lnTo>
                    <a:pt x="40" y="310"/>
                  </a:lnTo>
                  <a:lnTo>
                    <a:pt x="42" y="312"/>
                  </a:lnTo>
                  <a:lnTo>
                    <a:pt x="56" y="326"/>
                  </a:lnTo>
                  <a:lnTo>
                    <a:pt x="56" y="326"/>
                  </a:lnTo>
                  <a:lnTo>
                    <a:pt x="60" y="328"/>
                  </a:lnTo>
                  <a:lnTo>
                    <a:pt x="62" y="328"/>
                  </a:lnTo>
                  <a:lnTo>
                    <a:pt x="158" y="328"/>
                  </a:lnTo>
                  <a:lnTo>
                    <a:pt x="158" y="328"/>
                  </a:lnTo>
                  <a:lnTo>
                    <a:pt x="160" y="328"/>
                  </a:lnTo>
                  <a:lnTo>
                    <a:pt x="164" y="326"/>
                  </a:lnTo>
                  <a:lnTo>
                    <a:pt x="178" y="312"/>
                  </a:lnTo>
                  <a:lnTo>
                    <a:pt x="178" y="312"/>
                  </a:lnTo>
                  <a:lnTo>
                    <a:pt x="180" y="310"/>
                  </a:lnTo>
                  <a:lnTo>
                    <a:pt x="180" y="306"/>
                  </a:lnTo>
                  <a:lnTo>
                    <a:pt x="180" y="256"/>
                  </a:lnTo>
                  <a:lnTo>
                    <a:pt x="180" y="256"/>
                  </a:lnTo>
                  <a:lnTo>
                    <a:pt x="178" y="254"/>
                  </a:lnTo>
                  <a:lnTo>
                    <a:pt x="178" y="250"/>
                  </a:lnTo>
                  <a:lnTo>
                    <a:pt x="174" y="250"/>
                  </a:lnTo>
                  <a:lnTo>
                    <a:pt x="172" y="248"/>
                  </a:lnTo>
                  <a:lnTo>
                    <a:pt x="172" y="24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5" name="Freeform 5003"/>
            <p:cNvSpPr>
              <a:spLocks noEditPoints="1"/>
            </p:cNvSpPr>
            <p:nvPr/>
          </p:nvSpPr>
          <p:spPr bwMode="auto">
            <a:xfrm>
              <a:off x="3110120" y="6346607"/>
              <a:ext cx="223061" cy="378406"/>
            </a:xfrm>
            <a:custGeom>
              <a:avLst/>
              <a:gdLst>
                <a:gd name="T0" fmla="*/ 28 w 224"/>
                <a:gd name="T1" fmla="*/ 0 h 380"/>
                <a:gd name="T2" fmla="*/ 16 w 224"/>
                <a:gd name="T3" fmla="*/ 2 h 380"/>
                <a:gd name="T4" fmla="*/ 2 w 224"/>
                <a:gd name="T5" fmla="*/ 16 h 380"/>
                <a:gd name="T6" fmla="*/ 0 w 224"/>
                <a:gd name="T7" fmla="*/ 352 h 380"/>
                <a:gd name="T8" fmla="*/ 2 w 224"/>
                <a:gd name="T9" fmla="*/ 364 h 380"/>
                <a:gd name="T10" fmla="*/ 16 w 224"/>
                <a:gd name="T11" fmla="*/ 378 h 380"/>
                <a:gd name="T12" fmla="*/ 196 w 224"/>
                <a:gd name="T13" fmla="*/ 380 h 380"/>
                <a:gd name="T14" fmla="*/ 208 w 224"/>
                <a:gd name="T15" fmla="*/ 378 h 380"/>
                <a:gd name="T16" fmla="*/ 222 w 224"/>
                <a:gd name="T17" fmla="*/ 364 h 380"/>
                <a:gd name="T18" fmla="*/ 224 w 224"/>
                <a:gd name="T19" fmla="*/ 28 h 380"/>
                <a:gd name="T20" fmla="*/ 222 w 224"/>
                <a:gd name="T21" fmla="*/ 16 h 380"/>
                <a:gd name="T22" fmla="*/ 208 w 224"/>
                <a:gd name="T23" fmla="*/ 2 h 380"/>
                <a:gd name="T24" fmla="*/ 196 w 224"/>
                <a:gd name="T25" fmla="*/ 0 h 380"/>
                <a:gd name="T26" fmla="*/ 130 w 224"/>
                <a:gd name="T27" fmla="*/ 26 h 380"/>
                <a:gd name="T28" fmla="*/ 134 w 224"/>
                <a:gd name="T29" fmla="*/ 28 h 380"/>
                <a:gd name="T30" fmla="*/ 138 w 224"/>
                <a:gd name="T31" fmla="*/ 32 h 380"/>
                <a:gd name="T32" fmla="*/ 138 w 224"/>
                <a:gd name="T33" fmla="*/ 34 h 380"/>
                <a:gd name="T34" fmla="*/ 136 w 224"/>
                <a:gd name="T35" fmla="*/ 40 h 380"/>
                <a:gd name="T36" fmla="*/ 130 w 224"/>
                <a:gd name="T37" fmla="*/ 42 h 380"/>
                <a:gd name="T38" fmla="*/ 94 w 224"/>
                <a:gd name="T39" fmla="*/ 42 h 380"/>
                <a:gd name="T40" fmla="*/ 88 w 224"/>
                <a:gd name="T41" fmla="*/ 40 h 380"/>
                <a:gd name="T42" fmla="*/ 86 w 224"/>
                <a:gd name="T43" fmla="*/ 34 h 380"/>
                <a:gd name="T44" fmla="*/ 86 w 224"/>
                <a:gd name="T45" fmla="*/ 32 h 380"/>
                <a:gd name="T46" fmla="*/ 90 w 224"/>
                <a:gd name="T47" fmla="*/ 28 h 380"/>
                <a:gd name="T48" fmla="*/ 94 w 224"/>
                <a:gd name="T49" fmla="*/ 26 h 380"/>
                <a:gd name="T50" fmla="*/ 112 w 224"/>
                <a:gd name="T51" fmla="*/ 362 h 380"/>
                <a:gd name="T52" fmla="*/ 98 w 224"/>
                <a:gd name="T53" fmla="*/ 356 h 380"/>
                <a:gd name="T54" fmla="*/ 94 w 224"/>
                <a:gd name="T55" fmla="*/ 344 h 380"/>
                <a:gd name="T56" fmla="*/ 94 w 224"/>
                <a:gd name="T57" fmla="*/ 336 h 380"/>
                <a:gd name="T58" fmla="*/ 104 w 224"/>
                <a:gd name="T59" fmla="*/ 326 h 380"/>
                <a:gd name="T60" fmla="*/ 112 w 224"/>
                <a:gd name="T61" fmla="*/ 324 h 380"/>
                <a:gd name="T62" fmla="*/ 126 w 224"/>
                <a:gd name="T63" fmla="*/ 330 h 380"/>
                <a:gd name="T64" fmla="*/ 130 w 224"/>
                <a:gd name="T65" fmla="*/ 344 h 380"/>
                <a:gd name="T66" fmla="*/ 130 w 224"/>
                <a:gd name="T67" fmla="*/ 350 h 380"/>
                <a:gd name="T68" fmla="*/ 120 w 224"/>
                <a:gd name="T69" fmla="*/ 360 h 380"/>
                <a:gd name="T70" fmla="*/ 112 w 224"/>
                <a:gd name="T71" fmla="*/ 362 h 380"/>
                <a:gd name="T72" fmla="*/ 28 w 224"/>
                <a:gd name="T73" fmla="*/ 308 h 380"/>
                <a:gd name="T74" fmla="*/ 196 w 224"/>
                <a:gd name="T75" fmla="*/ 60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4" h="380">
                  <a:moveTo>
                    <a:pt x="196" y="0"/>
                  </a:moveTo>
                  <a:lnTo>
                    <a:pt x="28" y="0"/>
                  </a:lnTo>
                  <a:lnTo>
                    <a:pt x="28" y="0"/>
                  </a:lnTo>
                  <a:lnTo>
                    <a:pt x="16" y="2"/>
                  </a:lnTo>
                  <a:lnTo>
                    <a:pt x="8" y="8"/>
                  </a:lnTo>
                  <a:lnTo>
                    <a:pt x="2" y="16"/>
                  </a:lnTo>
                  <a:lnTo>
                    <a:pt x="0" y="28"/>
                  </a:lnTo>
                  <a:lnTo>
                    <a:pt x="0" y="352"/>
                  </a:lnTo>
                  <a:lnTo>
                    <a:pt x="0" y="352"/>
                  </a:lnTo>
                  <a:lnTo>
                    <a:pt x="2" y="364"/>
                  </a:lnTo>
                  <a:lnTo>
                    <a:pt x="8" y="372"/>
                  </a:lnTo>
                  <a:lnTo>
                    <a:pt x="16" y="378"/>
                  </a:lnTo>
                  <a:lnTo>
                    <a:pt x="28" y="380"/>
                  </a:lnTo>
                  <a:lnTo>
                    <a:pt x="196" y="380"/>
                  </a:lnTo>
                  <a:lnTo>
                    <a:pt x="196" y="380"/>
                  </a:lnTo>
                  <a:lnTo>
                    <a:pt x="208" y="378"/>
                  </a:lnTo>
                  <a:lnTo>
                    <a:pt x="216" y="372"/>
                  </a:lnTo>
                  <a:lnTo>
                    <a:pt x="222" y="364"/>
                  </a:lnTo>
                  <a:lnTo>
                    <a:pt x="224" y="352"/>
                  </a:lnTo>
                  <a:lnTo>
                    <a:pt x="224" y="28"/>
                  </a:lnTo>
                  <a:lnTo>
                    <a:pt x="224" y="28"/>
                  </a:lnTo>
                  <a:lnTo>
                    <a:pt x="222" y="16"/>
                  </a:lnTo>
                  <a:lnTo>
                    <a:pt x="216" y="8"/>
                  </a:lnTo>
                  <a:lnTo>
                    <a:pt x="208" y="2"/>
                  </a:lnTo>
                  <a:lnTo>
                    <a:pt x="196" y="0"/>
                  </a:lnTo>
                  <a:lnTo>
                    <a:pt x="196" y="0"/>
                  </a:lnTo>
                  <a:close/>
                  <a:moveTo>
                    <a:pt x="94" y="26"/>
                  </a:moveTo>
                  <a:lnTo>
                    <a:pt x="130" y="26"/>
                  </a:lnTo>
                  <a:lnTo>
                    <a:pt x="130" y="26"/>
                  </a:lnTo>
                  <a:lnTo>
                    <a:pt x="134" y="28"/>
                  </a:lnTo>
                  <a:lnTo>
                    <a:pt x="136" y="28"/>
                  </a:lnTo>
                  <a:lnTo>
                    <a:pt x="138" y="32"/>
                  </a:lnTo>
                  <a:lnTo>
                    <a:pt x="138" y="34"/>
                  </a:lnTo>
                  <a:lnTo>
                    <a:pt x="138" y="34"/>
                  </a:lnTo>
                  <a:lnTo>
                    <a:pt x="138" y="38"/>
                  </a:lnTo>
                  <a:lnTo>
                    <a:pt x="136" y="40"/>
                  </a:lnTo>
                  <a:lnTo>
                    <a:pt x="134" y="42"/>
                  </a:lnTo>
                  <a:lnTo>
                    <a:pt x="130" y="42"/>
                  </a:lnTo>
                  <a:lnTo>
                    <a:pt x="94" y="42"/>
                  </a:lnTo>
                  <a:lnTo>
                    <a:pt x="94" y="42"/>
                  </a:lnTo>
                  <a:lnTo>
                    <a:pt x="90" y="42"/>
                  </a:lnTo>
                  <a:lnTo>
                    <a:pt x="88" y="40"/>
                  </a:lnTo>
                  <a:lnTo>
                    <a:pt x="86" y="38"/>
                  </a:lnTo>
                  <a:lnTo>
                    <a:pt x="86" y="34"/>
                  </a:lnTo>
                  <a:lnTo>
                    <a:pt x="86" y="34"/>
                  </a:lnTo>
                  <a:lnTo>
                    <a:pt x="86" y="32"/>
                  </a:lnTo>
                  <a:lnTo>
                    <a:pt x="88" y="28"/>
                  </a:lnTo>
                  <a:lnTo>
                    <a:pt x="90" y="28"/>
                  </a:lnTo>
                  <a:lnTo>
                    <a:pt x="94" y="26"/>
                  </a:lnTo>
                  <a:lnTo>
                    <a:pt x="94" y="26"/>
                  </a:lnTo>
                  <a:close/>
                  <a:moveTo>
                    <a:pt x="112" y="362"/>
                  </a:moveTo>
                  <a:lnTo>
                    <a:pt x="112" y="362"/>
                  </a:lnTo>
                  <a:lnTo>
                    <a:pt x="104" y="360"/>
                  </a:lnTo>
                  <a:lnTo>
                    <a:pt x="98" y="356"/>
                  </a:lnTo>
                  <a:lnTo>
                    <a:pt x="94" y="350"/>
                  </a:lnTo>
                  <a:lnTo>
                    <a:pt x="94" y="344"/>
                  </a:lnTo>
                  <a:lnTo>
                    <a:pt x="94" y="344"/>
                  </a:lnTo>
                  <a:lnTo>
                    <a:pt x="94" y="336"/>
                  </a:lnTo>
                  <a:lnTo>
                    <a:pt x="98" y="330"/>
                  </a:lnTo>
                  <a:lnTo>
                    <a:pt x="104" y="326"/>
                  </a:lnTo>
                  <a:lnTo>
                    <a:pt x="112" y="324"/>
                  </a:lnTo>
                  <a:lnTo>
                    <a:pt x="112" y="324"/>
                  </a:lnTo>
                  <a:lnTo>
                    <a:pt x="120" y="326"/>
                  </a:lnTo>
                  <a:lnTo>
                    <a:pt x="126" y="330"/>
                  </a:lnTo>
                  <a:lnTo>
                    <a:pt x="130" y="336"/>
                  </a:lnTo>
                  <a:lnTo>
                    <a:pt x="130" y="344"/>
                  </a:lnTo>
                  <a:lnTo>
                    <a:pt x="130" y="344"/>
                  </a:lnTo>
                  <a:lnTo>
                    <a:pt x="130" y="350"/>
                  </a:lnTo>
                  <a:lnTo>
                    <a:pt x="126" y="356"/>
                  </a:lnTo>
                  <a:lnTo>
                    <a:pt x="120" y="360"/>
                  </a:lnTo>
                  <a:lnTo>
                    <a:pt x="112" y="362"/>
                  </a:lnTo>
                  <a:lnTo>
                    <a:pt x="112" y="362"/>
                  </a:lnTo>
                  <a:close/>
                  <a:moveTo>
                    <a:pt x="196" y="308"/>
                  </a:moveTo>
                  <a:lnTo>
                    <a:pt x="28" y="308"/>
                  </a:lnTo>
                  <a:lnTo>
                    <a:pt x="28" y="60"/>
                  </a:lnTo>
                  <a:lnTo>
                    <a:pt x="196" y="60"/>
                  </a:lnTo>
                  <a:lnTo>
                    <a:pt x="196" y="30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6" name="Freeform 4849"/>
            <p:cNvSpPr>
              <a:spLocks noEditPoints="1"/>
            </p:cNvSpPr>
            <p:nvPr/>
          </p:nvSpPr>
          <p:spPr bwMode="auto">
            <a:xfrm>
              <a:off x="4139503" y="6406690"/>
              <a:ext cx="320501" cy="259170"/>
            </a:xfrm>
            <a:custGeom>
              <a:avLst/>
              <a:gdLst>
                <a:gd name="T0" fmla="*/ 0 w 324"/>
                <a:gd name="T1" fmla="*/ 136 h 262"/>
                <a:gd name="T2" fmla="*/ 0 w 324"/>
                <a:gd name="T3" fmla="*/ 132 h 262"/>
                <a:gd name="T4" fmla="*/ 6 w 324"/>
                <a:gd name="T5" fmla="*/ 126 h 262"/>
                <a:gd name="T6" fmla="*/ 46 w 324"/>
                <a:gd name="T7" fmla="*/ 126 h 262"/>
                <a:gd name="T8" fmla="*/ 50 w 324"/>
                <a:gd name="T9" fmla="*/ 126 h 262"/>
                <a:gd name="T10" fmla="*/ 56 w 324"/>
                <a:gd name="T11" fmla="*/ 132 h 262"/>
                <a:gd name="T12" fmla="*/ 56 w 324"/>
                <a:gd name="T13" fmla="*/ 212 h 262"/>
                <a:gd name="T14" fmla="*/ 56 w 324"/>
                <a:gd name="T15" fmla="*/ 216 h 262"/>
                <a:gd name="T16" fmla="*/ 50 w 324"/>
                <a:gd name="T17" fmla="*/ 220 h 262"/>
                <a:gd name="T18" fmla="*/ 10 w 324"/>
                <a:gd name="T19" fmla="*/ 222 h 262"/>
                <a:gd name="T20" fmla="*/ 6 w 324"/>
                <a:gd name="T21" fmla="*/ 220 h 262"/>
                <a:gd name="T22" fmla="*/ 0 w 324"/>
                <a:gd name="T23" fmla="*/ 216 h 262"/>
                <a:gd name="T24" fmla="*/ 0 w 324"/>
                <a:gd name="T25" fmla="*/ 212 h 262"/>
                <a:gd name="T26" fmla="*/ 136 w 324"/>
                <a:gd name="T27" fmla="*/ 222 h 262"/>
                <a:gd name="T28" fmla="*/ 140 w 324"/>
                <a:gd name="T29" fmla="*/ 220 h 262"/>
                <a:gd name="T30" fmla="*/ 144 w 324"/>
                <a:gd name="T31" fmla="*/ 216 h 262"/>
                <a:gd name="T32" fmla="*/ 146 w 324"/>
                <a:gd name="T33" fmla="*/ 58 h 262"/>
                <a:gd name="T34" fmla="*/ 144 w 324"/>
                <a:gd name="T35" fmla="*/ 54 h 262"/>
                <a:gd name="T36" fmla="*/ 140 w 324"/>
                <a:gd name="T37" fmla="*/ 50 h 262"/>
                <a:gd name="T38" fmla="*/ 100 w 324"/>
                <a:gd name="T39" fmla="*/ 48 h 262"/>
                <a:gd name="T40" fmla="*/ 96 w 324"/>
                <a:gd name="T41" fmla="*/ 50 h 262"/>
                <a:gd name="T42" fmla="*/ 90 w 324"/>
                <a:gd name="T43" fmla="*/ 54 h 262"/>
                <a:gd name="T44" fmla="*/ 90 w 324"/>
                <a:gd name="T45" fmla="*/ 212 h 262"/>
                <a:gd name="T46" fmla="*/ 90 w 324"/>
                <a:gd name="T47" fmla="*/ 216 h 262"/>
                <a:gd name="T48" fmla="*/ 96 w 324"/>
                <a:gd name="T49" fmla="*/ 220 h 262"/>
                <a:gd name="T50" fmla="*/ 100 w 324"/>
                <a:gd name="T51" fmla="*/ 222 h 262"/>
                <a:gd name="T52" fmla="*/ 224 w 324"/>
                <a:gd name="T53" fmla="*/ 222 h 262"/>
                <a:gd name="T54" fmla="*/ 228 w 324"/>
                <a:gd name="T55" fmla="*/ 220 h 262"/>
                <a:gd name="T56" fmla="*/ 234 w 324"/>
                <a:gd name="T57" fmla="*/ 216 h 262"/>
                <a:gd name="T58" fmla="*/ 234 w 324"/>
                <a:gd name="T59" fmla="*/ 86 h 262"/>
                <a:gd name="T60" fmla="*/ 234 w 324"/>
                <a:gd name="T61" fmla="*/ 82 h 262"/>
                <a:gd name="T62" fmla="*/ 228 w 324"/>
                <a:gd name="T63" fmla="*/ 76 h 262"/>
                <a:gd name="T64" fmla="*/ 188 w 324"/>
                <a:gd name="T65" fmla="*/ 76 h 262"/>
                <a:gd name="T66" fmla="*/ 184 w 324"/>
                <a:gd name="T67" fmla="*/ 76 h 262"/>
                <a:gd name="T68" fmla="*/ 180 w 324"/>
                <a:gd name="T69" fmla="*/ 82 h 262"/>
                <a:gd name="T70" fmla="*/ 178 w 324"/>
                <a:gd name="T71" fmla="*/ 212 h 262"/>
                <a:gd name="T72" fmla="*/ 180 w 324"/>
                <a:gd name="T73" fmla="*/ 216 h 262"/>
                <a:gd name="T74" fmla="*/ 184 w 324"/>
                <a:gd name="T75" fmla="*/ 220 h 262"/>
                <a:gd name="T76" fmla="*/ 188 w 324"/>
                <a:gd name="T77" fmla="*/ 222 h 262"/>
                <a:gd name="T78" fmla="*/ 278 w 324"/>
                <a:gd name="T79" fmla="*/ 0 h 262"/>
                <a:gd name="T80" fmla="*/ 274 w 324"/>
                <a:gd name="T81" fmla="*/ 0 h 262"/>
                <a:gd name="T82" fmla="*/ 268 w 324"/>
                <a:gd name="T83" fmla="*/ 6 h 262"/>
                <a:gd name="T84" fmla="*/ 268 w 324"/>
                <a:gd name="T85" fmla="*/ 212 h 262"/>
                <a:gd name="T86" fmla="*/ 268 w 324"/>
                <a:gd name="T87" fmla="*/ 216 h 262"/>
                <a:gd name="T88" fmla="*/ 274 w 324"/>
                <a:gd name="T89" fmla="*/ 220 h 262"/>
                <a:gd name="T90" fmla="*/ 314 w 324"/>
                <a:gd name="T91" fmla="*/ 222 h 262"/>
                <a:gd name="T92" fmla="*/ 318 w 324"/>
                <a:gd name="T93" fmla="*/ 220 h 262"/>
                <a:gd name="T94" fmla="*/ 324 w 324"/>
                <a:gd name="T95" fmla="*/ 216 h 262"/>
                <a:gd name="T96" fmla="*/ 324 w 324"/>
                <a:gd name="T97" fmla="*/ 10 h 262"/>
                <a:gd name="T98" fmla="*/ 324 w 324"/>
                <a:gd name="T99" fmla="*/ 6 h 262"/>
                <a:gd name="T100" fmla="*/ 318 w 324"/>
                <a:gd name="T101" fmla="*/ 0 h 262"/>
                <a:gd name="T102" fmla="*/ 314 w 324"/>
                <a:gd name="T103" fmla="*/ 0 h 262"/>
                <a:gd name="T104" fmla="*/ 0 w 324"/>
                <a:gd name="T105" fmla="*/ 242 h 262"/>
                <a:gd name="T106" fmla="*/ 324 w 324"/>
                <a:gd name="T10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62">
                  <a:moveTo>
                    <a:pt x="0" y="212"/>
                  </a:moveTo>
                  <a:lnTo>
                    <a:pt x="0" y="136"/>
                  </a:lnTo>
                  <a:lnTo>
                    <a:pt x="0" y="136"/>
                  </a:lnTo>
                  <a:lnTo>
                    <a:pt x="0" y="132"/>
                  </a:lnTo>
                  <a:lnTo>
                    <a:pt x="2" y="128"/>
                  </a:lnTo>
                  <a:lnTo>
                    <a:pt x="6" y="126"/>
                  </a:lnTo>
                  <a:lnTo>
                    <a:pt x="10" y="126"/>
                  </a:lnTo>
                  <a:lnTo>
                    <a:pt x="46" y="126"/>
                  </a:lnTo>
                  <a:lnTo>
                    <a:pt x="46" y="126"/>
                  </a:lnTo>
                  <a:lnTo>
                    <a:pt x="50" y="126"/>
                  </a:lnTo>
                  <a:lnTo>
                    <a:pt x="54" y="128"/>
                  </a:lnTo>
                  <a:lnTo>
                    <a:pt x="56" y="132"/>
                  </a:lnTo>
                  <a:lnTo>
                    <a:pt x="56" y="136"/>
                  </a:lnTo>
                  <a:lnTo>
                    <a:pt x="56" y="212"/>
                  </a:lnTo>
                  <a:lnTo>
                    <a:pt x="56" y="212"/>
                  </a:lnTo>
                  <a:lnTo>
                    <a:pt x="56" y="216"/>
                  </a:lnTo>
                  <a:lnTo>
                    <a:pt x="54" y="218"/>
                  </a:lnTo>
                  <a:lnTo>
                    <a:pt x="50" y="220"/>
                  </a:lnTo>
                  <a:lnTo>
                    <a:pt x="46" y="222"/>
                  </a:lnTo>
                  <a:lnTo>
                    <a:pt x="10" y="222"/>
                  </a:lnTo>
                  <a:lnTo>
                    <a:pt x="10" y="222"/>
                  </a:lnTo>
                  <a:lnTo>
                    <a:pt x="6" y="220"/>
                  </a:lnTo>
                  <a:lnTo>
                    <a:pt x="2" y="218"/>
                  </a:lnTo>
                  <a:lnTo>
                    <a:pt x="0" y="216"/>
                  </a:lnTo>
                  <a:lnTo>
                    <a:pt x="0" y="212"/>
                  </a:lnTo>
                  <a:lnTo>
                    <a:pt x="0" y="212"/>
                  </a:lnTo>
                  <a:close/>
                  <a:moveTo>
                    <a:pt x="100" y="222"/>
                  </a:moveTo>
                  <a:lnTo>
                    <a:pt x="136" y="222"/>
                  </a:lnTo>
                  <a:lnTo>
                    <a:pt x="136" y="222"/>
                  </a:lnTo>
                  <a:lnTo>
                    <a:pt x="140" y="220"/>
                  </a:lnTo>
                  <a:lnTo>
                    <a:pt x="142" y="218"/>
                  </a:lnTo>
                  <a:lnTo>
                    <a:pt x="144" y="216"/>
                  </a:lnTo>
                  <a:lnTo>
                    <a:pt x="146" y="212"/>
                  </a:lnTo>
                  <a:lnTo>
                    <a:pt x="146" y="58"/>
                  </a:lnTo>
                  <a:lnTo>
                    <a:pt x="146" y="58"/>
                  </a:lnTo>
                  <a:lnTo>
                    <a:pt x="144" y="54"/>
                  </a:lnTo>
                  <a:lnTo>
                    <a:pt x="142" y="52"/>
                  </a:lnTo>
                  <a:lnTo>
                    <a:pt x="140" y="50"/>
                  </a:lnTo>
                  <a:lnTo>
                    <a:pt x="136" y="48"/>
                  </a:lnTo>
                  <a:lnTo>
                    <a:pt x="100" y="48"/>
                  </a:lnTo>
                  <a:lnTo>
                    <a:pt x="100" y="48"/>
                  </a:lnTo>
                  <a:lnTo>
                    <a:pt x="96" y="50"/>
                  </a:lnTo>
                  <a:lnTo>
                    <a:pt x="92" y="52"/>
                  </a:lnTo>
                  <a:lnTo>
                    <a:pt x="90" y="54"/>
                  </a:lnTo>
                  <a:lnTo>
                    <a:pt x="90" y="58"/>
                  </a:lnTo>
                  <a:lnTo>
                    <a:pt x="90" y="212"/>
                  </a:lnTo>
                  <a:lnTo>
                    <a:pt x="90" y="212"/>
                  </a:lnTo>
                  <a:lnTo>
                    <a:pt x="90" y="216"/>
                  </a:lnTo>
                  <a:lnTo>
                    <a:pt x="92" y="218"/>
                  </a:lnTo>
                  <a:lnTo>
                    <a:pt x="96" y="220"/>
                  </a:lnTo>
                  <a:lnTo>
                    <a:pt x="100" y="222"/>
                  </a:lnTo>
                  <a:lnTo>
                    <a:pt x="100" y="222"/>
                  </a:lnTo>
                  <a:close/>
                  <a:moveTo>
                    <a:pt x="188" y="222"/>
                  </a:moveTo>
                  <a:lnTo>
                    <a:pt x="224" y="222"/>
                  </a:lnTo>
                  <a:lnTo>
                    <a:pt x="224" y="222"/>
                  </a:lnTo>
                  <a:lnTo>
                    <a:pt x="228" y="220"/>
                  </a:lnTo>
                  <a:lnTo>
                    <a:pt x="232" y="218"/>
                  </a:lnTo>
                  <a:lnTo>
                    <a:pt x="234" y="216"/>
                  </a:lnTo>
                  <a:lnTo>
                    <a:pt x="234" y="212"/>
                  </a:lnTo>
                  <a:lnTo>
                    <a:pt x="234" y="86"/>
                  </a:lnTo>
                  <a:lnTo>
                    <a:pt x="234" y="86"/>
                  </a:lnTo>
                  <a:lnTo>
                    <a:pt x="234" y="82"/>
                  </a:lnTo>
                  <a:lnTo>
                    <a:pt x="232" y="78"/>
                  </a:lnTo>
                  <a:lnTo>
                    <a:pt x="228" y="76"/>
                  </a:lnTo>
                  <a:lnTo>
                    <a:pt x="224" y="76"/>
                  </a:lnTo>
                  <a:lnTo>
                    <a:pt x="188" y="76"/>
                  </a:lnTo>
                  <a:lnTo>
                    <a:pt x="188" y="76"/>
                  </a:lnTo>
                  <a:lnTo>
                    <a:pt x="184" y="76"/>
                  </a:lnTo>
                  <a:lnTo>
                    <a:pt x="182" y="78"/>
                  </a:lnTo>
                  <a:lnTo>
                    <a:pt x="180" y="82"/>
                  </a:lnTo>
                  <a:lnTo>
                    <a:pt x="178" y="86"/>
                  </a:lnTo>
                  <a:lnTo>
                    <a:pt x="178" y="212"/>
                  </a:lnTo>
                  <a:lnTo>
                    <a:pt x="178" y="212"/>
                  </a:lnTo>
                  <a:lnTo>
                    <a:pt x="180" y="216"/>
                  </a:lnTo>
                  <a:lnTo>
                    <a:pt x="182" y="218"/>
                  </a:lnTo>
                  <a:lnTo>
                    <a:pt x="184" y="220"/>
                  </a:lnTo>
                  <a:lnTo>
                    <a:pt x="188" y="222"/>
                  </a:lnTo>
                  <a:lnTo>
                    <a:pt x="188" y="222"/>
                  </a:lnTo>
                  <a:close/>
                  <a:moveTo>
                    <a:pt x="314" y="0"/>
                  </a:moveTo>
                  <a:lnTo>
                    <a:pt x="278" y="0"/>
                  </a:lnTo>
                  <a:lnTo>
                    <a:pt x="278" y="0"/>
                  </a:lnTo>
                  <a:lnTo>
                    <a:pt x="274" y="0"/>
                  </a:lnTo>
                  <a:lnTo>
                    <a:pt x="270" y="2"/>
                  </a:lnTo>
                  <a:lnTo>
                    <a:pt x="268" y="6"/>
                  </a:lnTo>
                  <a:lnTo>
                    <a:pt x="268" y="10"/>
                  </a:lnTo>
                  <a:lnTo>
                    <a:pt x="268" y="212"/>
                  </a:lnTo>
                  <a:lnTo>
                    <a:pt x="268" y="212"/>
                  </a:lnTo>
                  <a:lnTo>
                    <a:pt x="268" y="216"/>
                  </a:lnTo>
                  <a:lnTo>
                    <a:pt x="270" y="218"/>
                  </a:lnTo>
                  <a:lnTo>
                    <a:pt x="274" y="220"/>
                  </a:lnTo>
                  <a:lnTo>
                    <a:pt x="278" y="222"/>
                  </a:lnTo>
                  <a:lnTo>
                    <a:pt x="314" y="222"/>
                  </a:lnTo>
                  <a:lnTo>
                    <a:pt x="314" y="222"/>
                  </a:lnTo>
                  <a:lnTo>
                    <a:pt x="318" y="220"/>
                  </a:lnTo>
                  <a:lnTo>
                    <a:pt x="322" y="218"/>
                  </a:lnTo>
                  <a:lnTo>
                    <a:pt x="324" y="216"/>
                  </a:lnTo>
                  <a:lnTo>
                    <a:pt x="324" y="212"/>
                  </a:lnTo>
                  <a:lnTo>
                    <a:pt x="324" y="10"/>
                  </a:lnTo>
                  <a:lnTo>
                    <a:pt x="324" y="10"/>
                  </a:lnTo>
                  <a:lnTo>
                    <a:pt x="324" y="6"/>
                  </a:lnTo>
                  <a:lnTo>
                    <a:pt x="322" y="2"/>
                  </a:lnTo>
                  <a:lnTo>
                    <a:pt x="318" y="0"/>
                  </a:lnTo>
                  <a:lnTo>
                    <a:pt x="314" y="0"/>
                  </a:lnTo>
                  <a:lnTo>
                    <a:pt x="314" y="0"/>
                  </a:lnTo>
                  <a:close/>
                  <a:moveTo>
                    <a:pt x="324" y="242"/>
                  </a:moveTo>
                  <a:lnTo>
                    <a:pt x="0" y="242"/>
                  </a:lnTo>
                  <a:lnTo>
                    <a:pt x="0" y="262"/>
                  </a:lnTo>
                  <a:lnTo>
                    <a:pt x="324" y="262"/>
                  </a:lnTo>
                  <a:lnTo>
                    <a:pt x="324" y="24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7" name="Freeform 4984"/>
            <p:cNvSpPr>
              <a:spLocks noEditPoints="1"/>
            </p:cNvSpPr>
            <p:nvPr/>
          </p:nvSpPr>
          <p:spPr bwMode="auto">
            <a:xfrm>
              <a:off x="7350556" y="6365816"/>
              <a:ext cx="305330" cy="290063"/>
            </a:xfrm>
            <a:custGeom>
              <a:avLst/>
              <a:gdLst>
                <a:gd name="T0" fmla="*/ 312 w 360"/>
                <a:gd name="T1" fmla="*/ 150 h 342"/>
                <a:gd name="T2" fmla="*/ 302 w 360"/>
                <a:gd name="T3" fmla="*/ 156 h 342"/>
                <a:gd name="T4" fmla="*/ 294 w 360"/>
                <a:gd name="T5" fmla="*/ 148 h 342"/>
                <a:gd name="T6" fmla="*/ 250 w 360"/>
                <a:gd name="T7" fmla="*/ 92 h 342"/>
                <a:gd name="T8" fmla="*/ 180 w 360"/>
                <a:gd name="T9" fmla="*/ 70 h 342"/>
                <a:gd name="T10" fmla="*/ 126 w 360"/>
                <a:gd name="T11" fmla="*/ 82 h 342"/>
                <a:gd name="T12" fmla="*/ 74 w 360"/>
                <a:gd name="T13" fmla="*/ 132 h 342"/>
                <a:gd name="T14" fmla="*/ 58 w 360"/>
                <a:gd name="T15" fmla="*/ 156 h 342"/>
                <a:gd name="T16" fmla="*/ 50 w 360"/>
                <a:gd name="T17" fmla="*/ 152 h 342"/>
                <a:gd name="T18" fmla="*/ 48 w 360"/>
                <a:gd name="T19" fmla="*/ 142 h 342"/>
                <a:gd name="T20" fmla="*/ 100 w 360"/>
                <a:gd name="T21" fmla="*/ 74 h 342"/>
                <a:gd name="T22" fmla="*/ 180 w 360"/>
                <a:gd name="T23" fmla="*/ 50 h 342"/>
                <a:gd name="T24" fmla="*/ 242 w 360"/>
                <a:gd name="T25" fmla="*/ 64 h 342"/>
                <a:gd name="T26" fmla="*/ 304 w 360"/>
                <a:gd name="T27" fmla="*/ 122 h 342"/>
                <a:gd name="T28" fmla="*/ 102 w 360"/>
                <a:gd name="T29" fmla="*/ 172 h 342"/>
                <a:gd name="T30" fmla="*/ 114 w 360"/>
                <a:gd name="T31" fmla="*/ 166 h 342"/>
                <a:gd name="T32" fmla="*/ 132 w 360"/>
                <a:gd name="T33" fmla="*/ 138 h 342"/>
                <a:gd name="T34" fmla="*/ 170 w 360"/>
                <a:gd name="T35" fmla="*/ 120 h 342"/>
                <a:gd name="T36" fmla="*/ 202 w 360"/>
                <a:gd name="T37" fmla="*/ 122 h 342"/>
                <a:gd name="T38" fmla="*/ 236 w 360"/>
                <a:gd name="T39" fmla="*/ 146 h 342"/>
                <a:gd name="T40" fmla="*/ 248 w 360"/>
                <a:gd name="T41" fmla="*/ 170 h 342"/>
                <a:gd name="T42" fmla="*/ 258 w 360"/>
                <a:gd name="T43" fmla="*/ 172 h 342"/>
                <a:gd name="T44" fmla="*/ 264 w 360"/>
                <a:gd name="T45" fmla="*/ 158 h 342"/>
                <a:gd name="T46" fmla="*/ 242 w 360"/>
                <a:gd name="T47" fmla="*/ 124 h 342"/>
                <a:gd name="T48" fmla="*/ 194 w 360"/>
                <a:gd name="T49" fmla="*/ 100 h 342"/>
                <a:gd name="T50" fmla="*/ 152 w 360"/>
                <a:gd name="T51" fmla="*/ 104 h 342"/>
                <a:gd name="T52" fmla="*/ 108 w 360"/>
                <a:gd name="T53" fmla="*/ 134 h 342"/>
                <a:gd name="T54" fmla="*/ 94 w 360"/>
                <a:gd name="T55" fmla="*/ 162 h 342"/>
                <a:gd name="T56" fmla="*/ 102 w 360"/>
                <a:gd name="T57" fmla="*/ 172 h 342"/>
                <a:gd name="T58" fmla="*/ 330 w 360"/>
                <a:gd name="T59" fmla="*/ 74 h 342"/>
                <a:gd name="T60" fmla="*/ 238 w 360"/>
                <a:gd name="T61" fmla="*/ 8 h 342"/>
                <a:gd name="T62" fmla="*/ 150 w 360"/>
                <a:gd name="T63" fmla="*/ 2 h 342"/>
                <a:gd name="T64" fmla="*/ 48 w 360"/>
                <a:gd name="T65" fmla="*/ 52 h 342"/>
                <a:gd name="T66" fmla="*/ 2 w 360"/>
                <a:gd name="T67" fmla="*/ 124 h 342"/>
                <a:gd name="T68" fmla="*/ 8 w 360"/>
                <a:gd name="T69" fmla="*/ 138 h 342"/>
                <a:gd name="T70" fmla="*/ 16 w 360"/>
                <a:gd name="T71" fmla="*/ 136 h 342"/>
                <a:gd name="T72" fmla="*/ 46 w 360"/>
                <a:gd name="T73" fmla="*/ 86 h 342"/>
                <a:gd name="T74" fmla="*/ 128 w 360"/>
                <a:gd name="T75" fmla="*/ 28 h 342"/>
                <a:gd name="T76" fmla="*/ 206 w 360"/>
                <a:gd name="T77" fmla="*/ 22 h 342"/>
                <a:gd name="T78" fmla="*/ 298 w 360"/>
                <a:gd name="T79" fmla="*/ 66 h 342"/>
                <a:gd name="T80" fmla="*/ 340 w 360"/>
                <a:gd name="T81" fmla="*/ 132 h 342"/>
                <a:gd name="T82" fmla="*/ 352 w 360"/>
                <a:gd name="T83" fmla="*/ 138 h 342"/>
                <a:gd name="T84" fmla="*/ 360 w 360"/>
                <a:gd name="T85" fmla="*/ 128 h 342"/>
                <a:gd name="T86" fmla="*/ 272 w 360"/>
                <a:gd name="T87" fmla="*/ 280 h 342"/>
                <a:gd name="T88" fmla="*/ 190 w 360"/>
                <a:gd name="T89" fmla="*/ 214 h 342"/>
                <a:gd name="T90" fmla="*/ 204 w 360"/>
                <a:gd name="T91" fmla="*/ 198 h 342"/>
                <a:gd name="T92" fmla="*/ 198 w 360"/>
                <a:gd name="T93" fmla="*/ 172 h 342"/>
                <a:gd name="T94" fmla="*/ 170 w 360"/>
                <a:gd name="T95" fmla="*/ 166 h 342"/>
                <a:gd name="T96" fmla="*/ 154 w 360"/>
                <a:gd name="T97" fmla="*/ 190 h 342"/>
                <a:gd name="T98" fmla="*/ 170 w 360"/>
                <a:gd name="T99" fmla="*/ 214 h 342"/>
                <a:gd name="T100" fmla="*/ 92 w 360"/>
                <a:gd name="T101" fmla="*/ 276 h 342"/>
                <a:gd name="T102" fmla="*/ 74 w 360"/>
                <a:gd name="T103" fmla="*/ 334 h 342"/>
                <a:gd name="T104" fmla="*/ 84 w 360"/>
                <a:gd name="T105" fmla="*/ 342 h 342"/>
                <a:gd name="T106" fmla="*/ 284 w 360"/>
                <a:gd name="T107" fmla="*/ 338 h 342"/>
                <a:gd name="T108" fmla="*/ 272 w 360"/>
                <a:gd name="T109" fmla="*/ 28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342">
                  <a:moveTo>
                    <a:pt x="312" y="142"/>
                  </a:moveTo>
                  <a:lnTo>
                    <a:pt x="312" y="142"/>
                  </a:lnTo>
                  <a:lnTo>
                    <a:pt x="312" y="146"/>
                  </a:lnTo>
                  <a:lnTo>
                    <a:pt x="312" y="150"/>
                  </a:lnTo>
                  <a:lnTo>
                    <a:pt x="310" y="152"/>
                  </a:lnTo>
                  <a:lnTo>
                    <a:pt x="306" y="154"/>
                  </a:lnTo>
                  <a:lnTo>
                    <a:pt x="306" y="154"/>
                  </a:lnTo>
                  <a:lnTo>
                    <a:pt x="302" y="156"/>
                  </a:lnTo>
                  <a:lnTo>
                    <a:pt x="298" y="154"/>
                  </a:lnTo>
                  <a:lnTo>
                    <a:pt x="296" y="152"/>
                  </a:lnTo>
                  <a:lnTo>
                    <a:pt x="294" y="148"/>
                  </a:lnTo>
                  <a:lnTo>
                    <a:pt x="294" y="148"/>
                  </a:lnTo>
                  <a:lnTo>
                    <a:pt x="286" y="132"/>
                  </a:lnTo>
                  <a:lnTo>
                    <a:pt x="276" y="116"/>
                  </a:lnTo>
                  <a:lnTo>
                    <a:pt x="264" y="102"/>
                  </a:lnTo>
                  <a:lnTo>
                    <a:pt x="250" y="92"/>
                  </a:lnTo>
                  <a:lnTo>
                    <a:pt x="234" y="82"/>
                  </a:lnTo>
                  <a:lnTo>
                    <a:pt x="216" y="74"/>
                  </a:lnTo>
                  <a:lnTo>
                    <a:pt x="198" y="70"/>
                  </a:lnTo>
                  <a:lnTo>
                    <a:pt x="180" y="70"/>
                  </a:lnTo>
                  <a:lnTo>
                    <a:pt x="180" y="70"/>
                  </a:lnTo>
                  <a:lnTo>
                    <a:pt x="162" y="70"/>
                  </a:lnTo>
                  <a:lnTo>
                    <a:pt x="144" y="74"/>
                  </a:lnTo>
                  <a:lnTo>
                    <a:pt x="126" y="82"/>
                  </a:lnTo>
                  <a:lnTo>
                    <a:pt x="110" y="92"/>
                  </a:lnTo>
                  <a:lnTo>
                    <a:pt x="96" y="102"/>
                  </a:lnTo>
                  <a:lnTo>
                    <a:pt x="84" y="116"/>
                  </a:lnTo>
                  <a:lnTo>
                    <a:pt x="74" y="132"/>
                  </a:lnTo>
                  <a:lnTo>
                    <a:pt x="66" y="148"/>
                  </a:lnTo>
                  <a:lnTo>
                    <a:pt x="66" y="148"/>
                  </a:lnTo>
                  <a:lnTo>
                    <a:pt x="62" y="154"/>
                  </a:lnTo>
                  <a:lnTo>
                    <a:pt x="58" y="156"/>
                  </a:lnTo>
                  <a:lnTo>
                    <a:pt x="58" y="156"/>
                  </a:lnTo>
                  <a:lnTo>
                    <a:pt x="54" y="154"/>
                  </a:lnTo>
                  <a:lnTo>
                    <a:pt x="54" y="154"/>
                  </a:lnTo>
                  <a:lnTo>
                    <a:pt x="50" y="152"/>
                  </a:lnTo>
                  <a:lnTo>
                    <a:pt x="48" y="150"/>
                  </a:lnTo>
                  <a:lnTo>
                    <a:pt x="48" y="146"/>
                  </a:lnTo>
                  <a:lnTo>
                    <a:pt x="48" y="142"/>
                  </a:lnTo>
                  <a:lnTo>
                    <a:pt x="48" y="142"/>
                  </a:lnTo>
                  <a:lnTo>
                    <a:pt x="56" y="122"/>
                  </a:lnTo>
                  <a:lnTo>
                    <a:pt x="68" y="104"/>
                  </a:lnTo>
                  <a:lnTo>
                    <a:pt x="82" y="88"/>
                  </a:lnTo>
                  <a:lnTo>
                    <a:pt x="100" y="74"/>
                  </a:lnTo>
                  <a:lnTo>
                    <a:pt x="118" y="64"/>
                  </a:lnTo>
                  <a:lnTo>
                    <a:pt x="138" y="56"/>
                  </a:lnTo>
                  <a:lnTo>
                    <a:pt x="158" y="50"/>
                  </a:lnTo>
                  <a:lnTo>
                    <a:pt x="180" y="50"/>
                  </a:lnTo>
                  <a:lnTo>
                    <a:pt x="180" y="50"/>
                  </a:lnTo>
                  <a:lnTo>
                    <a:pt x="202" y="50"/>
                  </a:lnTo>
                  <a:lnTo>
                    <a:pt x="222" y="56"/>
                  </a:lnTo>
                  <a:lnTo>
                    <a:pt x="242" y="64"/>
                  </a:lnTo>
                  <a:lnTo>
                    <a:pt x="260" y="74"/>
                  </a:lnTo>
                  <a:lnTo>
                    <a:pt x="278" y="88"/>
                  </a:lnTo>
                  <a:lnTo>
                    <a:pt x="292" y="104"/>
                  </a:lnTo>
                  <a:lnTo>
                    <a:pt x="304" y="122"/>
                  </a:lnTo>
                  <a:lnTo>
                    <a:pt x="312" y="142"/>
                  </a:lnTo>
                  <a:lnTo>
                    <a:pt x="312" y="142"/>
                  </a:lnTo>
                  <a:close/>
                  <a:moveTo>
                    <a:pt x="102" y="172"/>
                  </a:moveTo>
                  <a:lnTo>
                    <a:pt x="102" y="172"/>
                  </a:lnTo>
                  <a:lnTo>
                    <a:pt x="104" y="172"/>
                  </a:lnTo>
                  <a:lnTo>
                    <a:pt x="104" y="172"/>
                  </a:lnTo>
                  <a:lnTo>
                    <a:pt x="110" y="170"/>
                  </a:lnTo>
                  <a:lnTo>
                    <a:pt x="114" y="166"/>
                  </a:lnTo>
                  <a:lnTo>
                    <a:pt x="114" y="166"/>
                  </a:lnTo>
                  <a:lnTo>
                    <a:pt x="118" y="156"/>
                  </a:lnTo>
                  <a:lnTo>
                    <a:pt x="124" y="146"/>
                  </a:lnTo>
                  <a:lnTo>
                    <a:pt x="132" y="138"/>
                  </a:lnTo>
                  <a:lnTo>
                    <a:pt x="140" y="132"/>
                  </a:lnTo>
                  <a:lnTo>
                    <a:pt x="148" y="126"/>
                  </a:lnTo>
                  <a:lnTo>
                    <a:pt x="158" y="122"/>
                  </a:lnTo>
                  <a:lnTo>
                    <a:pt x="170" y="120"/>
                  </a:lnTo>
                  <a:lnTo>
                    <a:pt x="180" y="120"/>
                  </a:lnTo>
                  <a:lnTo>
                    <a:pt x="180" y="120"/>
                  </a:lnTo>
                  <a:lnTo>
                    <a:pt x="190" y="120"/>
                  </a:lnTo>
                  <a:lnTo>
                    <a:pt x="202" y="122"/>
                  </a:lnTo>
                  <a:lnTo>
                    <a:pt x="212" y="126"/>
                  </a:lnTo>
                  <a:lnTo>
                    <a:pt x="220" y="132"/>
                  </a:lnTo>
                  <a:lnTo>
                    <a:pt x="228" y="138"/>
                  </a:lnTo>
                  <a:lnTo>
                    <a:pt x="236" y="146"/>
                  </a:lnTo>
                  <a:lnTo>
                    <a:pt x="242" y="156"/>
                  </a:lnTo>
                  <a:lnTo>
                    <a:pt x="246" y="166"/>
                  </a:lnTo>
                  <a:lnTo>
                    <a:pt x="246" y="166"/>
                  </a:lnTo>
                  <a:lnTo>
                    <a:pt x="248" y="170"/>
                  </a:lnTo>
                  <a:lnTo>
                    <a:pt x="252" y="172"/>
                  </a:lnTo>
                  <a:lnTo>
                    <a:pt x="256" y="172"/>
                  </a:lnTo>
                  <a:lnTo>
                    <a:pt x="258" y="172"/>
                  </a:lnTo>
                  <a:lnTo>
                    <a:pt x="258" y="172"/>
                  </a:lnTo>
                  <a:lnTo>
                    <a:pt x="262" y="170"/>
                  </a:lnTo>
                  <a:lnTo>
                    <a:pt x="264" y="166"/>
                  </a:lnTo>
                  <a:lnTo>
                    <a:pt x="266" y="162"/>
                  </a:lnTo>
                  <a:lnTo>
                    <a:pt x="264" y="158"/>
                  </a:lnTo>
                  <a:lnTo>
                    <a:pt x="264" y="158"/>
                  </a:lnTo>
                  <a:lnTo>
                    <a:pt x="260" y="146"/>
                  </a:lnTo>
                  <a:lnTo>
                    <a:pt x="252" y="134"/>
                  </a:lnTo>
                  <a:lnTo>
                    <a:pt x="242" y="124"/>
                  </a:lnTo>
                  <a:lnTo>
                    <a:pt x="232" y="116"/>
                  </a:lnTo>
                  <a:lnTo>
                    <a:pt x="220" y="108"/>
                  </a:lnTo>
                  <a:lnTo>
                    <a:pt x="208" y="104"/>
                  </a:lnTo>
                  <a:lnTo>
                    <a:pt x="194" y="100"/>
                  </a:lnTo>
                  <a:lnTo>
                    <a:pt x="180" y="100"/>
                  </a:lnTo>
                  <a:lnTo>
                    <a:pt x="180" y="100"/>
                  </a:lnTo>
                  <a:lnTo>
                    <a:pt x="166" y="100"/>
                  </a:lnTo>
                  <a:lnTo>
                    <a:pt x="152" y="104"/>
                  </a:lnTo>
                  <a:lnTo>
                    <a:pt x="140" y="108"/>
                  </a:lnTo>
                  <a:lnTo>
                    <a:pt x="128" y="116"/>
                  </a:lnTo>
                  <a:lnTo>
                    <a:pt x="118" y="124"/>
                  </a:lnTo>
                  <a:lnTo>
                    <a:pt x="108" y="134"/>
                  </a:lnTo>
                  <a:lnTo>
                    <a:pt x="100" y="146"/>
                  </a:lnTo>
                  <a:lnTo>
                    <a:pt x="96" y="158"/>
                  </a:lnTo>
                  <a:lnTo>
                    <a:pt x="96" y="158"/>
                  </a:lnTo>
                  <a:lnTo>
                    <a:pt x="94" y="162"/>
                  </a:lnTo>
                  <a:lnTo>
                    <a:pt x="96" y="166"/>
                  </a:lnTo>
                  <a:lnTo>
                    <a:pt x="98" y="170"/>
                  </a:lnTo>
                  <a:lnTo>
                    <a:pt x="102" y="172"/>
                  </a:lnTo>
                  <a:lnTo>
                    <a:pt x="102" y="172"/>
                  </a:lnTo>
                  <a:close/>
                  <a:moveTo>
                    <a:pt x="358" y="124"/>
                  </a:moveTo>
                  <a:lnTo>
                    <a:pt x="358" y="124"/>
                  </a:lnTo>
                  <a:lnTo>
                    <a:pt x="346" y="98"/>
                  </a:lnTo>
                  <a:lnTo>
                    <a:pt x="330" y="74"/>
                  </a:lnTo>
                  <a:lnTo>
                    <a:pt x="312" y="52"/>
                  </a:lnTo>
                  <a:lnTo>
                    <a:pt x="288" y="34"/>
                  </a:lnTo>
                  <a:lnTo>
                    <a:pt x="264" y="20"/>
                  </a:lnTo>
                  <a:lnTo>
                    <a:pt x="238" y="8"/>
                  </a:lnTo>
                  <a:lnTo>
                    <a:pt x="210" y="2"/>
                  </a:lnTo>
                  <a:lnTo>
                    <a:pt x="180" y="0"/>
                  </a:lnTo>
                  <a:lnTo>
                    <a:pt x="180" y="0"/>
                  </a:lnTo>
                  <a:lnTo>
                    <a:pt x="150" y="2"/>
                  </a:lnTo>
                  <a:lnTo>
                    <a:pt x="122" y="8"/>
                  </a:lnTo>
                  <a:lnTo>
                    <a:pt x="96" y="20"/>
                  </a:lnTo>
                  <a:lnTo>
                    <a:pt x="72" y="34"/>
                  </a:lnTo>
                  <a:lnTo>
                    <a:pt x="48" y="52"/>
                  </a:lnTo>
                  <a:lnTo>
                    <a:pt x="30" y="74"/>
                  </a:lnTo>
                  <a:lnTo>
                    <a:pt x="14" y="98"/>
                  </a:lnTo>
                  <a:lnTo>
                    <a:pt x="2" y="124"/>
                  </a:lnTo>
                  <a:lnTo>
                    <a:pt x="2" y="124"/>
                  </a:lnTo>
                  <a:lnTo>
                    <a:pt x="0" y="128"/>
                  </a:lnTo>
                  <a:lnTo>
                    <a:pt x="2" y="132"/>
                  </a:lnTo>
                  <a:lnTo>
                    <a:pt x="4" y="136"/>
                  </a:lnTo>
                  <a:lnTo>
                    <a:pt x="8" y="138"/>
                  </a:lnTo>
                  <a:lnTo>
                    <a:pt x="8" y="138"/>
                  </a:lnTo>
                  <a:lnTo>
                    <a:pt x="10" y="138"/>
                  </a:lnTo>
                  <a:lnTo>
                    <a:pt x="10" y="138"/>
                  </a:lnTo>
                  <a:lnTo>
                    <a:pt x="16" y="136"/>
                  </a:lnTo>
                  <a:lnTo>
                    <a:pt x="20" y="132"/>
                  </a:lnTo>
                  <a:lnTo>
                    <a:pt x="20" y="132"/>
                  </a:lnTo>
                  <a:lnTo>
                    <a:pt x="32" y="108"/>
                  </a:lnTo>
                  <a:lnTo>
                    <a:pt x="46" y="86"/>
                  </a:lnTo>
                  <a:lnTo>
                    <a:pt x="62" y="66"/>
                  </a:lnTo>
                  <a:lnTo>
                    <a:pt x="82" y="50"/>
                  </a:lnTo>
                  <a:lnTo>
                    <a:pt x="104" y="38"/>
                  </a:lnTo>
                  <a:lnTo>
                    <a:pt x="128" y="28"/>
                  </a:lnTo>
                  <a:lnTo>
                    <a:pt x="154" y="22"/>
                  </a:lnTo>
                  <a:lnTo>
                    <a:pt x="180" y="20"/>
                  </a:lnTo>
                  <a:lnTo>
                    <a:pt x="180" y="20"/>
                  </a:lnTo>
                  <a:lnTo>
                    <a:pt x="206" y="22"/>
                  </a:lnTo>
                  <a:lnTo>
                    <a:pt x="232" y="28"/>
                  </a:lnTo>
                  <a:lnTo>
                    <a:pt x="256" y="38"/>
                  </a:lnTo>
                  <a:lnTo>
                    <a:pt x="278" y="50"/>
                  </a:lnTo>
                  <a:lnTo>
                    <a:pt x="298" y="66"/>
                  </a:lnTo>
                  <a:lnTo>
                    <a:pt x="314" y="86"/>
                  </a:lnTo>
                  <a:lnTo>
                    <a:pt x="328" y="108"/>
                  </a:lnTo>
                  <a:lnTo>
                    <a:pt x="340" y="132"/>
                  </a:lnTo>
                  <a:lnTo>
                    <a:pt x="340" y="132"/>
                  </a:lnTo>
                  <a:lnTo>
                    <a:pt x="342" y="136"/>
                  </a:lnTo>
                  <a:lnTo>
                    <a:pt x="344" y="138"/>
                  </a:lnTo>
                  <a:lnTo>
                    <a:pt x="348" y="138"/>
                  </a:lnTo>
                  <a:lnTo>
                    <a:pt x="352" y="138"/>
                  </a:lnTo>
                  <a:lnTo>
                    <a:pt x="352" y="138"/>
                  </a:lnTo>
                  <a:lnTo>
                    <a:pt x="356" y="136"/>
                  </a:lnTo>
                  <a:lnTo>
                    <a:pt x="358" y="132"/>
                  </a:lnTo>
                  <a:lnTo>
                    <a:pt x="360" y="128"/>
                  </a:lnTo>
                  <a:lnTo>
                    <a:pt x="358" y="124"/>
                  </a:lnTo>
                  <a:lnTo>
                    <a:pt x="358" y="124"/>
                  </a:lnTo>
                  <a:close/>
                  <a:moveTo>
                    <a:pt x="272" y="280"/>
                  </a:moveTo>
                  <a:lnTo>
                    <a:pt x="272" y="280"/>
                  </a:lnTo>
                  <a:lnTo>
                    <a:pt x="268" y="276"/>
                  </a:lnTo>
                  <a:lnTo>
                    <a:pt x="262" y="274"/>
                  </a:lnTo>
                  <a:lnTo>
                    <a:pt x="190" y="274"/>
                  </a:lnTo>
                  <a:lnTo>
                    <a:pt x="190" y="214"/>
                  </a:lnTo>
                  <a:lnTo>
                    <a:pt x="190" y="214"/>
                  </a:lnTo>
                  <a:lnTo>
                    <a:pt x="196" y="210"/>
                  </a:lnTo>
                  <a:lnTo>
                    <a:pt x="202" y="204"/>
                  </a:lnTo>
                  <a:lnTo>
                    <a:pt x="204" y="198"/>
                  </a:lnTo>
                  <a:lnTo>
                    <a:pt x="206" y="190"/>
                  </a:lnTo>
                  <a:lnTo>
                    <a:pt x="206" y="190"/>
                  </a:lnTo>
                  <a:lnTo>
                    <a:pt x="204" y="180"/>
                  </a:lnTo>
                  <a:lnTo>
                    <a:pt x="198" y="172"/>
                  </a:lnTo>
                  <a:lnTo>
                    <a:pt x="190" y="166"/>
                  </a:lnTo>
                  <a:lnTo>
                    <a:pt x="180" y="164"/>
                  </a:lnTo>
                  <a:lnTo>
                    <a:pt x="180" y="164"/>
                  </a:lnTo>
                  <a:lnTo>
                    <a:pt x="170" y="166"/>
                  </a:lnTo>
                  <a:lnTo>
                    <a:pt x="162" y="172"/>
                  </a:lnTo>
                  <a:lnTo>
                    <a:pt x="156" y="180"/>
                  </a:lnTo>
                  <a:lnTo>
                    <a:pt x="154" y="190"/>
                  </a:lnTo>
                  <a:lnTo>
                    <a:pt x="154" y="190"/>
                  </a:lnTo>
                  <a:lnTo>
                    <a:pt x="156" y="198"/>
                  </a:lnTo>
                  <a:lnTo>
                    <a:pt x="158" y="204"/>
                  </a:lnTo>
                  <a:lnTo>
                    <a:pt x="164" y="210"/>
                  </a:lnTo>
                  <a:lnTo>
                    <a:pt x="170" y="214"/>
                  </a:lnTo>
                  <a:lnTo>
                    <a:pt x="170" y="274"/>
                  </a:lnTo>
                  <a:lnTo>
                    <a:pt x="98" y="274"/>
                  </a:lnTo>
                  <a:lnTo>
                    <a:pt x="98" y="274"/>
                  </a:lnTo>
                  <a:lnTo>
                    <a:pt x="92" y="276"/>
                  </a:lnTo>
                  <a:lnTo>
                    <a:pt x="88" y="280"/>
                  </a:lnTo>
                  <a:lnTo>
                    <a:pt x="74" y="328"/>
                  </a:lnTo>
                  <a:lnTo>
                    <a:pt x="74" y="328"/>
                  </a:lnTo>
                  <a:lnTo>
                    <a:pt x="74" y="334"/>
                  </a:lnTo>
                  <a:lnTo>
                    <a:pt x="76" y="338"/>
                  </a:lnTo>
                  <a:lnTo>
                    <a:pt x="76" y="338"/>
                  </a:lnTo>
                  <a:lnTo>
                    <a:pt x="78" y="340"/>
                  </a:lnTo>
                  <a:lnTo>
                    <a:pt x="84" y="342"/>
                  </a:lnTo>
                  <a:lnTo>
                    <a:pt x="276" y="342"/>
                  </a:lnTo>
                  <a:lnTo>
                    <a:pt x="276" y="342"/>
                  </a:lnTo>
                  <a:lnTo>
                    <a:pt x="282" y="340"/>
                  </a:lnTo>
                  <a:lnTo>
                    <a:pt x="284" y="338"/>
                  </a:lnTo>
                  <a:lnTo>
                    <a:pt x="284" y="338"/>
                  </a:lnTo>
                  <a:lnTo>
                    <a:pt x="286" y="334"/>
                  </a:lnTo>
                  <a:lnTo>
                    <a:pt x="286" y="328"/>
                  </a:lnTo>
                  <a:lnTo>
                    <a:pt x="272" y="28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8" name="Freeform 4985"/>
            <p:cNvSpPr>
              <a:spLocks noEditPoints="1"/>
            </p:cNvSpPr>
            <p:nvPr/>
          </p:nvSpPr>
          <p:spPr bwMode="auto">
            <a:xfrm>
              <a:off x="6279691" y="6407523"/>
              <a:ext cx="300690" cy="274380"/>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9" name="Rectangle 10"/>
            <p:cNvSpPr>
              <a:spLocks noChangeArrowheads="1"/>
            </p:cNvSpPr>
            <p:nvPr/>
          </p:nvSpPr>
          <p:spPr bwMode="auto">
            <a:xfrm rot="16200000">
              <a:off x="2518523" y="2087670"/>
              <a:ext cx="719208"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latin typeface="Georgia" pitchFamily="18" charset="0"/>
                  <a:cs typeface="Arial" charset="0"/>
                </a:rPr>
                <a:t>&lt; Text here </a:t>
              </a:r>
              <a:endParaRPr lang="en-GB" sz="1000" kern="0" dirty="0">
                <a:latin typeface="Georgia" pitchFamily="18" charset="0"/>
                <a:cs typeface="Arial" charset="0"/>
              </a:endParaRPr>
            </a:p>
          </p:txBody>
        </p:sp>
        <p:sp>
          <p:nvSpPr>
            <p:cNvPr id="600" name="Rectangle 10"/>
            <p:cNvSpPr>
              <a:spLocks noChangeArrowheads="1"/>
            </p:cNvSpPr>
            <p:nvPr/>
          </p:nvSpPr>
          <p:spPr bwMode="auto">
            <a:xfrm rot="16200000">
              <a:off x="3577304" y="2087670"/>
              <a:ext cx="719208"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latin typeface="Georgia" pitchFamily="18" charset="0"/>
                  <a:cs typeface="Arial" charset="0"/>
                </a:rPr>
                <a:t>&lt; Text here </a:t>
              </a:r>
              <a:endParaRPr lang="en-GB" sz="1000" kern="0" dirty="0">
                <a:latin typeface="Georgia" pitchFamily="18" charset="0"/>
                <a:cs typeface="Arial" charset="0"/>
              </a:endParaRPr>
            </a:p>
          </p:txBody>
        </p:sp>
        <p:sp>
          <p:nvSpPr>
            <p:cNvPr id="601" name="Rectangle 10"/>
            <p:cNvSpPr>
              <a:spLocks noChangeArrowheads="1"/>
            </p:cNvSpPr>
            <p:nvPr/>
          </p:nvSpPr>
          <p:spPr bwMode="auto">
            <a:xfrm rot="16200000">
              <a:off x="4644105" y="2087671"/>
              <a:ext cx="719208" cy="15389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latin typeface="Georgia" pitchFamily="18" charset="0"/>
                  <a:cs typeface="Arial" charset="0"/>
                </a:rPr>
                <a:t>&lt; Text here </a:t>
              </a:r>
              <a:endParaRPr lang="en-GB" sz="1000" kern="0" dirty="0">
                <a:latin typeface="Georgia" pitchFamily="18" charset="0"/>
                <a:cs typeface="Arial" charset="0"/>
              </a:endParaRPr>
            </a:p>
          </p:txBody>
        </p:sp>
        <p:sp>
          <p:nvSpPr>
            <p:cNvPr id="602" name="Rectangle 10"/>
            <p:cNvSpPr>
              <a:spLocks noChangeArrowheads="1"/>
            </p:cNvSpPr>
            <p:nvPr/>
          </p:nvSpPr>
          <p:spPr bwMode="auto">
            <a:xfrm rot="16200000">
              <a:off x="5702884" y="2087670"/>
              <a:ext cx="719208"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latin typeface="Georgia" pitchFamily="18" charset="0"/>
                  <a:cs typeface="Arial" charset="0"/>
                </a:rPr>
                <a:t>&lt; Text here </a:t>
              </a:r>
              <a:endParaRPr lang="en-GB" sz="1000" kern="0" dirty="0">
                <a:latin typeface="Georgia" pitchFamily="18" charset="0"/>
                <a:cs typeface="Arial" charset="0"/>
              </a:endParaRPr>
            </a:p>
          </p:txBody>
        </p:sp>
        <p:sp>
          <p:nvSpPr>
            <p:cNvPr id="603" name="Rectangle 10"/>
            <p:cNvSpPr>
              <a:spLocks noChangeArrowheads="1"/>
            </p:cNvSpPr>
            <p:nvPr/>
          </p:nvSpPr>
          <p:spPr bwMode="auto">
            <a:xfrm rot="16200000">
              <a:off x="6761664" y="2087670"/>
              <a:ext cx="719208"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latin typeface="Georgia" pitchFamily="18" charset="0"/>
                  <a:cs typeface="Arial" charset="0"/>
                </a:rPr>
                <a:t>&lt; Text here </a:t>
              </a:r>
              <a:endParaRPr lang="en-GB" sz="1000" kern="0" dirty="0">
                <a:latin typeface="Georgia" pitchFamily="18" charset="0"/>
                <a:cs typeface="Arial" charset="0"/>
              </a:endParaRPr>
            </a:p>
          </p:txBody>
        </p:sp>
        <p:sp>
          <p:nvSpPr>
            <p:cNvPr id="604" name="Rectangle 10"/>
            <p:cNvSpPr>
              <a:spLocks noChangeArrowheads="1"/>
            </p:cNvSpPr>
            <p:nvPr/>
          </p:nvSpPr>
          <p:spPr bwMode="auto">
            <a:xfrm>
              <a:off x="3186460" y="2772519"/>
              <a:ext cx="467994"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solidFill>
                    <a:schemeClr val="bg2"/>
                  </a:solidFill>
                  <a:latin typeface="Georgia" pitchFamily="18" charset="0"/>
                  <a:cs typeface="Arial" charset="0"/>
                </a:rPr>
                <a:t>Option</a:t>
              </a:r>
              <a:endParaRPr lang="en-GB" sz="1000" kern="0" dirty="0">
                <a:solidFill>
                  <a:schemeClr val="bg2"/>
                </a:solidFill>
                <a:latin typeface="Georgia" pitchFamily="18" charset="0"/>
                <a:cs typeface="Arial" charset="0"/>
              </a:endParaRPr>
            </a:p>
          </p:txBody>
        </p:sp>
        <p:sp>
          <p:nvSpPr>
            <p:cNvPr id="605" name="Rectangle 10"/>
            <p:cNvSpPr>
              <a:spLocks noChangeArrowheads="1"/>
            </p:cNvSpPr>
            <p:nvPr/>
          </p:nvSpPr>
          <p:spPr bwMode="auto">
            <a:xfrm>
              <a:off x="4261281" y="2772519"/>
              <a:ext cx="467994"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solidFill>
                    <a:schemeClr val="bg2"/>
                  </a:solidFill>
                  <a:latin typeface="Georgia" pitchFamily="18" charset="0"/>
                  <a:cs typeface="Arial" charset="0"/>
                </a:rPr>
                <a:t>Option</a:t>
              </a:r>
              <a:endParaRPr lang="en-GB" sz="1000" kern="0" dirty="0">
                <a:solidFill>
                  <a:schemeClr val="bg2"/>
                </a:solidFill>
                <a:latin typeface="Georgia" pitchFamily="18" charset="0"/>
                <a:cs typeface="Arial" charset="0"/>
              </a:endParaRPr>
            </a:p>
          </p:txBody>
        </p:sp>
        <p:sp>
          <p:nvSpPr>
            <p:cNvPr id="606" name="Rectangle 10"/>
            <p:cNvSpPr>
              <a:spLocks noChangeArrowheads="1"/>
            </p:cNvSpPr>
            <p:nvPr/>
          </p:nvSpPr>
          <p:spPr bwMode="auto">
            <a:xfrm>
              <a:off x="5320060" y="2772519"/>
              <a:ext cx="467994"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solidFill>
                    <a:schemeClr val="bg2"/>
                  </a:solidFill>
                  <a:latin typeface="Georgia" pitchFamily="18" charset="0"/>
                  <a:cs typeface="Arial" charset="0"/>
                </a:rPr>
                <a:t>Option</a:t>
              </a:r>
              <a:endParaRPr lang="en-GB" sz="1000" kern="0" dirty="0">
                <a:solidFill>
                  <a:schemeClr val="bg2"/>
                </a:solidFill>
                <a:latin typeface="Georgia" pitchFamily="18" charset="0"/>
                <a:cs typeface="Arial" charset="0"/>
              </a:endParaRPr>
            </a:p>
          </p:txBody>
        </p:sp>
        <p:sp>
          <p:nvSpPr>
            <p:cNvPr id="607" name="Rectangle 10"/>
            <p:cNvSpPr>
              <a:spLocks noChangeArrowheads="1"/>
            </p:cNvSpPr>
            <p:nvPr/>
          </p:nvSpPr>
          <p:spPr bwMode="auto">
            <a:xfrm>
              <a:off x="6410923" y="2772519"/>
              <a:ext cx="467994"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solidFill>
                    <a:schemeClr val="bg2"/>
                  </a:solidFill>
                  <a:latin typeface="Georgia" pitchFamily="18" charset="0"/>
                  <a:cs typeface="Arial" charset="0"/>
                </a:rPr>
                <a:t>Option</a:t>
              </a:r>
              <a:endParaRPr lang="en-GB" sz="1000" kern="0" dirty="0">
                <a:solidFill>
                  <a:schemeClr val="bg2"/>
                </a:solidFill>
                <a:latin typeface="Georgia" pitchFamily="18" charset="0"/>
                <a:cs typeface="Arial" charset="0"/>
              </a:endParaRPr>
            </a:p>
          </p:txBody>
        </p:sp>
        <p:sp>
          <p:nvSpPr>
            <p:cNvPr id="635" name="Rectangle 10"/>
            <p:cNvSpPr>
              <a:spLocks noChangeArrowheads="1"/>
            </p:cNvSpPr>
            <p:nvPr/>
          </p:nvSpPr>
          <p:spPr bwMode="auto">
            <a:xfrm>
              <a:off x="7453660" y="2772519"/>
              <a:ext cx="467994" cy="15389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r" defTabSz="798513" eaLnBrk="0" hangingPunct="0">
                <a:spcAft>
                  <a:spcPts val="200"/>
                </a:spcAft>
                <a:defRPr/>
              </a:pPr>
              <a:r>
                <a:rPr lang="en-GB" sz="1000" kern="0" dirty="0" smtClean="0">
                  <a:solidFill>
                    <a:schemeClr val="bg2"/>
                  </a:solidFill>
                  <a:latin typeface="Georgia" pitchFamily="18" charset="0"/>
                  <a:cs typeface="Arial" charset="0"/>
                </a:rPr>
                <a:t>Option</a:t>
              </a:r>
              <a:endParaRPr lang="en-GB" sz="1000" kern="0" dirty="0">
                <a:solidFill>
                  <a:schemeClr val="bg2"/>
                </a:solidFill>
                <a:latin typeface="Georgia" pitchFamily="18" charset="0"/>
                <a:cs typeface="Arial" charset="0"/>
              </a:endParaRPr>
            </a:p>
          </p:txBody>
        </p:sp>
      </p:grpSp>
    </p:spTree>
    <p:custDataLst>
      <p:tags r:id="rId1"/>
    </p:custDataLst>
    <p:extLst>
      <p:ext uri="{BB962C8B-B14F-4D97-AF65-F5344CB8AC3E}">
        <p14:creationId xmlns:p14="http://schemas.microsoft.com/office/powerpoint/2010/main" val="1247531165"/>
      </p:ext>
    </p:extLst>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Phases</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112</a:t>
            </a:fld>
            <a:endParaRPr lang="en-GB"/>
          </a:p>
        </p:txBody>
      </p:sp>
      <p:grpSp>
        <p:nvGrpSpPr>
          <p:cNvPr id="9" name="Group 8"/>
          <p:cNvGrpSpPr/>
          <p:nvPr/>
        </p:nvGrpSpPr>
        <p:grpSpPr>
          <a:xfrm>
            <a:off x="577638" y="1801611"/>
            <a:ext cx="6606429" cy="5112033"/>
            <a:chOff x="577638" y="1801611"/>
            <a:chExt cx="6606429" cy="5112033"/>
          </a:xfrm>
        </p:grpSpPr>
        <p:grpSp>
          <p:nvGrpSpPr>
            <p:cNvPr id="8" name="Group 7"/>
            <p:cNvGrpSpPr/>
            <p:nvPr/>
          </p:nvGrpSpPr>
          <p:grpSpPr>
            <a:xfrm>
              <a:off x="577638" y="1801611"/>
              <a:ext cx="6606429" cy="1722626"/>
              <a:chOff x="577638" y="1801611"/>
              <a:chExt cx="6606429" cy="1722626"/>
            </a:xfrm>
          </p:grpSpPr>
          <p:sp>
            <p:nvSpPr>
              <p:cNvPr id="562" name="Rectangle 11"/>
              <p:cNvSpPr/>
              <p:nvPr/>
            </p:nvSpPr>
            <p:spPr>
              <a:xfrm>
                <a:off x="5094384" y="1873842"/>
                <a:ext cx="2089683" cy="1592978"/>
              </a:xfrm>
              <a:custGeom>
                <a:avLst/>
                <a:gdLst>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0 w 2447701"/>
                  <a:gd name="connsiteY4" fmla="*/ 0 h 1733550"/>
                  <a:gd name="connsiteX0" fmla="*/ 7938 w 2455639"/>
                  <a:gd name="connsiteY0" fmla="*/ 0 h 1733550"/>
                  <a:gd name="connsiteX1" fmla="*/ 2455639 w 2455639"/>
                  <a:gd name="connsiteY1" fmla="*/ 0 h 1733550"/>
                  <a:gd name="connsiteX2" fmla="*/ 2455639 w 2455639"/>
                  <a:gd name="connsiteY2" fmla="*/ 1733550 h 1733550"/>
                  <a:gd name="connsiteX3" fmla="*/ 7938 w 2455639"/>
                  <a:gd name="connsiteY3" fmla="*/ 1733550 h 1733550"/>
                  <a:gd name="connsiteX4" fmla="*/ 0 w 2455639"/>
                  <a:gd name="connsiteY4" fmla="*/ 885825 h 1733550"/>
                  <a:gd name="connsiteX5" fmla="*/ 7938 w 2455639"/>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48736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65881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105886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1058862 w 2447701"/>
                  <a:gd name="connsiteY4" fmla="*/ 885825 h 1733550"/>
                  <a:gd name="connsiteX5" fmla="*/ 0 w 2447701"/>
                  <a:gd name="connsiteY5" fmla="*/ 0 h 1733550"/>
                  <a:gd name="connsiteX0" fmla="*/ 0 w 2447701"/>
                  <a:gd name="connsiteY0" fmla="*/ 0 h 1743075"/>
                  <a:gd name="connsiteX1" fmla="*/ 2447701 w 2447701"/>
                  <a:gd name="connsiteY1" fmla="*/ 0 h 1743075"/>
                  <a:gd name="connsiteX2" fmla="*/ 2447701 w 2447701"/>
                  <a:gd name="connsiteY2" fmla="*/ 1733550 h 1743075"/>
                  <a:gd name="connsiteX3" fmla="*/ 209550 w 2447701"/>
                  <a:gd name="connsiteY3" fmla="*/ 1743075 h 1743075"/>
                  <a:gd name="connsiteX4" fmla="*/ 1058862 w 2447701"/>
                  <a:gd name="connsiteY4" fmla="*/ 885825 h 1743075"/>
                  <a:gd name="connsiteX5" fmla="*/ 0 w 2447701"/>
                  <a:gd name="connsiteY5" fmla="*/ 0 h 1743075"/>
                  <a:gd name="connsiteX0" fmla="*/ 0 w 2304826"/>
                  <a:gd name="connsiteY0" fmla="*/ 19050 h 1743075"/>
                  <a:gd name="connsiteX1" fmla="*/ 2304826 w 2304826"/>
                  <a:gd name="connsiteY1" fmla="*/ 0 h 1743075"/>
                  <a:gd name="connsiteX2" fmla="*/ 2304826 w 2304826"/>
                  <a:gd name="connsiteY2" fmla="*/ 1733550 h 1743075"/>
                  <a:gd name="connsiteX3" fmla="*/ 66675 w 2304826"/>
                  <a:gd name="connsiteY3" fmla="*/ 1743075 h 1743075"/>
                  <a:gd name="connsiteX4" fmla="*/ 915987 w 2304826"/>
                  <a:gd name="connsiteY4" fmla="*/ 885825 h 1743075"/>
                  <a:gd name="connsiteX5" fmla="*/ 0 w 2304826"/>
                  <a:gd name="connsiteY5" fmla="*/ 19050 h 1743075"/>
                  <a:gd name="connsiteX0" fmla="*/ 28575 w 2238151"/>
                  <a:gd name="connsiteY0" fmla="*/ 19050 h 1743075"/>
                  <a:gd name="connsiteX1" fmla="*/ 2238151 w 2238151"/>
                  <a:gd name="connsiteY1" fmla="*/ 0 h 1743075"/>
                  <a:gd name="connsiteX2" fmla="*/ 2238151 w 2238151"/>
                  <a:gd name="connsiteY2" fmla="*/ 1733550 h 1743075"/>
                  <a:gd name="connsiteX3" fmla="*/ 0 w 2238151"/>
                  <a:gd name="connsiteY3" fmla="*/ 1743075 h 1743075"/>
                  <a:gd name="connsiteX4" fmla="*/ 849312 w 2238151"/>
                  <a:gd name="connsiteY4" fmla="*/ 885825 h 1743075"/>
                  <a:gd name="connsiteX5" fmla="*/ 28575 w 2238151"/>
                  <a:gd name="connsiteY5" fmla="*/ 19050 h 1743075"/>
                  <a:gd name="connsiteX0" fmla="*/ 28575 w 2238151"/>
                  <a:gd name="connsiteY0" fmla="*/ 19050 h 1743075"/>
                  <a:gd name="connsiteX1" fmla="*/ 2238151 w 2238151"/>
                  <a:gd name="connsiteY1" fmla="*/ 0 h 1743075"/>
                  <a:gd name="connsiteX2" fmla="*/ 2238151 w 2238151"/>
                  <a:gd name="connsiteY2" fmla="*/ 1733550 h 1743075"/>
                  <a:gd name="connsiteX3" fmla="*/ 0 w 2238151"/>
                  <a:gd name="connsiteY3" fmla="*/ 1743075 h 1743075"/>
                  <a:gd name="connsiteX4" fmla="*/ 849312 w 2238151"/>
                  <a:gd name="connsiteY4" fmla="*/ 885825 h 1743075"/>
                  <a:gd name="connsiteX5" fmla="*/ 28575 w 2238151"/>
                  <a:gd name="connsiteY5" fmla="*/ 19050 h 1743075"/>
                  <a:gd name="connsiteX0" fmla="*/ 0 w 2247676"/>
                  <a:gd name="connsiteY0" fmla="*/ 19050 h 1743075"/>
                  <a:gd name="connsiteX1" fmla="*/ 2247676 w 2247676"/>
                  <a:gd name="connsiteY1" fmla="*/ 0 h 1743075"/>
                  <a:gd name="connsiteX2" fmla="*/ 2247676 w 2247676"/>
                  <a:gd name="connsiteY2" fmla="*/ 1733550 h 1743075"/>
                  <a:gd name="connsiteX3" fmla="*/ 9525 w 2247676"/>
                  <a:gd name="connsiteY3" fmla="*/ 1743075 h 1743075"/>
                  <a:gd name="connsiteX4" fmla="*/ 858837 w 2247676"/>
                  <a:gd name="connsiteY4" fmla="*/ 885825 h 1743075"/>
                  <a:gd name="connsiteX5" fmla="*/ 0 w 2247676"/>
                  <a:gd name="connsiteY5" fmla="*/ 19050 h 1743075"/>
                  <a:gd name="connsiteX0" fmla="*/ 47625 w 2295301"/>
                  <a:gd name="connsiteY0" fmla="*/ 19050 h 1752600"/>
                  <a:gd name="connsiteX1" fmla="*/ 2295301 w 2295301"/>
                  <a:gd name="connsiteY1" fmla="*/ 0 h 1752600"/>
                  <a:gd name="connsiteX2" fmla="*/ 2295301 w 2295301"/>
                  <a:gd name="connsiteY2" fmla="*/ 1733550 h 1752600"/>
                  <a:gd name="connsiteX3" fmla="*/ 0 w 2295301"/>
                  <a:gd name="connsiteY3" fmla="*/ 1752600 h 1752600"/>
                  <a:gd name="connsiteX4" fmla="*/ 906462 w 2295301"/>
                  <a:gd name="connsiteY4" fmla="*/ 885825 h 1752600"/>
                  <a:gd name="connsiteX5" fmla="*/ 47625 w 2295301"/>
                  <a:gd name="connsiteY5" fmla="*/ 19050 h 1752600"/>
                  <a:gd name="connsiteX0" fmla="*/ 28575 w 2276251"/>
                  <a:gd name="connsiteY0" fmla="*/ 19050 h 1752600"/>
                  <a:gd name="connsiteX1" fmla="*/ 2276251 w 2276251"/>
                  <a:gd name="connsiteY1" fmla="*/ 0 h 1752600"/>
                  <a:gd name="connsiteX2" fmla="*/ 2276251 w 2276251"/>
                  <a:gd name="connsiteY2" fmla="*/ 1733550 h 1752600"/>
                  <a:gd name="connsiteX3" fmla="*/ 0 w 2276251"/>
                  <a:gd name="connsiteY3" fmla="*/ 1752600 h 1752600"/>
                  <a:gd name="connsiteX4" fmla="*/ 887412 w 2276251"/>
                  <a:gd name="connsiteY4" fmla="*/ 885825 h 1752600"/>
                  <a:gd name="connsiteX5" fmla="*/ 28575 w 2276251"/>
                  <a:gd name="connsiteY5" fmla="*/ 19050 h 1752600"/>
                  <a:gd name="connsiteX0" fmla="*/ 9525 w 2276251"/>
                  <a:gd name="connsiteY0" fmla="*/ 0 h 1752600"/>
                  <a:gd name="connsiteX1" fmla="*/ 2276251 w 2276251"/>
                  <a:gd name="connsiteY1" fmla="*/ 0 h 1752600"/>
                  <a:gd name="connsiteX2" fmla="*/ 2276251 w 2276251"/>
                  <a:gd name="connsiteY2" fmla="*/ 1733550 h 1752600"/>
                  <a:gd name="connsiteX3" fmla="*/ 0 w 2276251"/>
                  <a:gd name="connsiteY3" fmla="*/ 1752600 h 1752600"/>
                  <a:gd name="connsiteX4" fmla="*/ 887412 w 2276251"/>
                  <a:gd name="connsiteY4" fmla="*/ 885825 h 1752600"/>
                  <a:gd name="connsiteX5" fmla="*/ 9525 w 2276251"/>
                  <a:gd name="connsiteY5" fmla="*/ 0 h 1752600"/>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87412 w 2276251"/>
                  <a:gd name="connsiteY4" fmla="*/ 885825 h 1743075"/>
                  <a:gd name="connsiteX5" fmla="*/ 9525 w 2276251"/>
                  <a:gd name="connsiteY5" fmla="*/ 0 h 1743075"/>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77887 w 2276251"/>
                  <a:gd name="connsiteY4" fmla="*/ 857250 h 1743075"/>
                  <a:gd name="connsiteX5" fmla="*/ 9525 w 2276251"/>
                  <a:gd name="connsiteY5" fmla="*/ 0 h 1743075"/>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96937 w 2276251"/>
                  <a:gd name="connsiteY4" fmla="*/ 866775 h 1743075"/>
                  <a:gd name="connsiteX5" fmla="*/ 9525 w 2276251"/>
                  <a:gd name="connsiteY5" fmla="*/ 0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6251" h="1743075">
                    <a:moveTo>
                      <a:pt x="9525" y="0"/>
                    </a:moveTo>
                    <a:lnTo>
                      <a:pt x="2276251" y="0"/>
                    </a:lnTo>
                    <a:lnTo>
                      <a:pt x="2276251" y="1733550"/>
                    </a:lnTo>
                    <a:lnTo>
                      <a:pt x="0" y="1743075"/>
                    </a:lnTo>
                    <a:lnTo>
                      <a:pt x="896937" y="866775"/>
                    </a:lnTo>
                    <a:lnTo>
                      <a:pt x="9525" y="0"/>
                    </a:lnTo>
                    <a:close/>
                  </a:path>
                </a:pathLst>
              </a:cu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mj-lt"/>
                </a:endParaRPr>
              </a:p>
            </p:txBody>
          </p:sp>
          <p:sp>
            <p:nvSpPr>
              <p:cNvPr id="563" name="Pentagon 562"/>
              <p:cNvSpPr/>
              <p:nvPr/>
            </p:nvSpPr>
            <p:spPr>
              <a:xfrm>
                <a:off x="1585145" y="1873842"/>
                <a:ext cx="2313710" cy="1591463"/>
              </a:xfrm>
              <a:prstGeom prst="homePlate">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grpSp>
            <p:nvGrpSpPr>
              <p:cNvPr id="3" name="Group 2"/>
              <p:cNvGrpSpPr/>
              <p:nvPr/>
            </p:nvGrpSpPr>
            <p:grpSpPr>
              <a:xfrm>
                <a:off x="577638" y="1801611"/>
                <a:ext cx="1722627" cy="1722626"/>
                <a:chOff x="577638" y="1801611"/>
                <a:chExt cx="1722627" cy="1722626"/>
              </a:xfrm>
            </p:grpSpPr>
            <p:sp>
              <p:nvSpPr>
                <p:cNvPr id="564" name="Oval 563"/>
                <p:cNvSpPr/>
                <p:nvPr/>
              </p:nvSpPr>
              <p:spPr>
                <a:xfrm>
                  <a:off x="577638" y="1801611"/>
                  <a:ext cx="1722627" cy="172262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65" name="Oval 564"/>
                <p:cNvSpPr/>
                <p:nvPr/>
              </p:nvSpPr>
              <p:spPr>
                <a:xfrm>
                  <a:off x="648457" y="1873842"/>
                  <a:ext cx="1591463" cy="1591463"/>
                </a:xfrm>
                <a:prstGeom prst="ellipse">
                  <a:avLst/>
                </a:prstGeom>
                <a:solidFill>
                  <a:schemeClr val="bg1"/>
                </a:solidFill>
                <a:ln>
                  <a:solidFill>
                    <a:srgbClr val="D5D1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66" name="Oval 565"/>
                <p:cNvSpPr/>
                <p:nvPr/>
              </p:nvSpPr>
              <p:spPr>
                <a:xfrm>
                  <a:off x="859186" y="2084571"/>
                  <a:ext cx="1170005" cy="1170005"/>
                </a:xfrm>
                <a:prstGeom prst="ellipse">
                  <a:avLst/>
                </a:prstGeom>
                <a:solidFill>
                  <a:srgbClr val="D5D1C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67" name="Right Arrow 566"/>
                <p:cNvSpPr/>
                <p:nvPr/>
              </p:nvSpPr>
              <p:spPr>
                <a:xfrm>
                  <a:off x="1119121" y="2207987"/>
                  <a:ext cx="761418" cy="936289"/>
                </a:xfrm>
                <a:prstGeom prst="rightArrow">
                  <a:avLst>
                    <a:gd name="adj1" fmla="val 50000"/>
                    <a:gd name="adj2" fmla="val 70468"/>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68" name="TextBox 567"/>
                <p:cNvSpPr txBox="1"/>
                <p:nvPr/>
              </p:nvSpPr>
              <p:spPr>
                <a:xfrm>
                  <a:off x="872998" y="2382687"/>
                  <a:ext cx="1177359" cy="553998"/>
                </a:xfrm>
                <a:prstGeom prst="rect">
                  <a:avLst/>
                </a:prstGeom>
                <a:noFill/>
              </p:spPr>
              <p:txBody>
                <a:bodyPr wrap="square" rtlCol="0">
                  <a:spAutoFit/>
                </a:bodyPr>
                <a:lstStyle/>
                <a:p>
                  <a:pPr algn="ctr"/>
                  <a:r>
                    <a:rPr lang="en-GB" sz="3000" b="1" i="1" dirty="0" smtClean="0">
                      <a:solidFill>
                        <a:schemeClr val="bg1"/>
                      </a:solidFill>
                      <a:latin typeface="+mj-lt"/>
                    </a:rPr>
                    <a:t>A</a:t>
                  </a:r>
                  <a:endParaRPr lang="en-GB" sz="3000" b="1" i="1" dirty="0">
                    <a:solidFill>
                      <a:schemeClr val="bg1"/>
                    </a:solidFill>
                    <a:latin typeface="+mj-lt"/>
                  </a:endParaRPr>
                </a:p>
              </p:txBody>
            </p:sp>
          </p:grpSp>
          <p:sp>
            <p:nvSpPr>
              <p:cNvPr id="569" name="TextBox 568"/>
              <p:cNvSpPr txBox="1"/>
              <p:nvPr/>
            </p:nvSpPr>
            <p:spPr>
              <a:xfrm>
                <a:off x="2363603" y="1998230"/>
                <a:ext cx="991044" cy="276999"/>
              </a:xfrm>
              <a:prstGeom prst="rect">
                <a:avLst/>
              </a:prstGeom>
              <a:noFill/>
            </p:spPr>
            <p:txBody>
              <a:bodyPr wrap="square" rtlCol="0">
                <a:spAutoFit/>
              </a:bodyPr>
              <a:lstStyle/>
              <a:p>
                <a:r>
                  <a:rPr lang="en-GB" sz="1200" b="1" i="1" dirty="0" smtClean="0">
                    <a:solidFill>
                      <a:schemeClr val="bg1"/>
                    </a:solidFill>
                    <a:latin typeface="+mj-lt"/>
                  </a:rPr>
                  <a:t>Step 1</a:t>
                </a:r>
                <a:endParaRPr lang="en-GB" sz="1200" b="1" i="1" dirty="0">
                  <a:solidFill>
                    <a:schemeClr val="bg1"/>
                  </a:solidFill>
                  <a:latin typeface="+mj-lt"/>
                </a:endParaRPr>
              </a:p>
            </p:txBody>
          </p:sp>
          <p:sp>
            <p:nvSpPr>
              <p:cNvPr id="570" name="TextBox 569"/>
              <p:cNvSpPr txBox="1"/>
              <p:nvPr/>
            </p:nvSpPr>
            <p:spPr>
              <a:xfrm>
                <a:off x="2363602" y="2243070"/>
                <a:ext cx="1029969"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sp>
            <p:nvSpPr>
              <p:cNvPr id="571" name="Chevron 570"/>
              <p:cNvSpPr/>
              <p:nvPr/>
            </p:nvSpPr>
            <p:spPr>
              <a:xfrm>
                <a:off x="3217707" y="1873842"/>
                <a:ext cx="2578134" cy="1591463"/>
              </a:xfrm>
              <a:prstGeom prst="chevron">
                <a:avLst/>
              </a:prstGeom>
              <a:solidFill>
                <a:schemeClr val="accent5"/>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latin typeface="+mj-lt"/>
                </a:endParaRPr>
              </a:p>
            </p:txBody>
          </p:sp>
          <p:sp>
            <p:nvSpPr>
              <p:cNvPr id="572" name="TextBox 571"/>
              <p:cNvSpPr txBox="1"/>
              <p:nvPr/>
            </p:nvSpPr>
            <p:spPr>
              <a:xfrm>
                <a:off x="4068363" y="1998230"/>
                <a:ext cx="991044" cy="276999"/>
              </a:xfrm>
              <a:prstGeom prst="rect">
                <a:avLst/>
              </a:prstGeom>
              <a:noFill/>
            </p:spPr>
            <p:txBody>
              <a:bodyPr wrap="square" rtlCol="0">
                <a:spAutoFit/>
              </a:bodyPr>
              <a:lstStyle/>
              <a:p>
                <a:r>
                  <a:rPr lang="en-GB" sz="1200" b="1" i="1" dirty="0" smtClean="0">
                    <a:solidFill>
                      <a:schemeClr val="bg1"/>
                    </a:solidFill>
                    <a:latin typeface="+mj-lt"/>
                  </a:rPr>
                  <a:t>Step 2</a:t>
                </a:r>
                <a:endParaRPr lang="en-GB" sz="1200" b="1" i="1" dirty="0">
                  <a:solidFill>
                    <a:schemeClr val="bg1"/>
                  </a:solidFill>
                  <a:latin typeface="+mj-lt"/>
                </a:endParaRPr>
              </a:p>
            </p:txBody>
          </p:sp>
          <p:sp>
            <p:nvSpPr>
              <p:cNvPr id="573" name="TextBox 572"/>
              <p:cNvSpPr txBox="1"/>
              <p:nvPr/>
            </p:nvSpPr>
            <p:spPr>
              <a:xfrm>
                <a:off x="4068363" y="2243070"/>
                <a:ext cx="1169573"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sp>
            <p:nvSpPr>
              <p:cNvPr id="574" name="TextBox 573"/>
              <p:cNvSpPr txBox="1"/>
              <p:nvPr/>
            </p:nvSpPr>
            <p:spPr>
              <a:xfrm>
                <a:off x="5957133" y="1998230"/>
                <a:ext cx="991044" cy="276999"/>
              </a:xfrm>
              <a:prstGeom prst="rect">
                <a:avLst/>
              </a:prstGeom>
              <a:noFill/>
            </p:spPr>
            <p:txBody>
              <a:bodyPr wrap="square" rtlCol="0">
                <a:spAutoFit/>
              </a:bodyPr>
              <a:lstStyle/>
              <a:p>
                <a:r>
                  <a:rPr lang="en-GB" sz="1200" b="1" i="1" dirty="0" smtClean="0">
                    <a:solidFill>
                      <a:schemeClr val="bg1"/>
                    </a:solidFill>
                    <a:latin typeface="+mj-lt"/>
                  </a:rPr>
                  <a:t>Step 3</a:t>
                </a:r>
                <a:endParaRPr lang="en-GB" sz="1200" b="1" i="1" dirty="0">
                  <a:solidFill>
                    <a:schemeClr val="bg1"/>
                  </a:solidFill>
                  <a:latin typeface="+mj-lt"/>
                </a:endParaRPr>
              </a:p>
            </p:txBody>
          </p:sp>
          <p:sp>
            <p:nvSpPr>
              <p:cNvPr id="575" name="TextBox 574"/>
              <p:cNvSpPr txBox="1"/>
              <p:nvPr/>
            </p:nvSpPr>
            <p:spPr>
              <a:xfrm>
                <a:off x="5957133" y="2243070"/>
                <a:ext cx="1169573"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grpSp>
        <p:grpSp>
          <p:nvGrpSpPr>
            <p:cNvPr id="7" name="Group 6"/>
            <p:cNvGrpSpPr/>
            <p:nvPr/>
          </p:nvGrpSpPr>
          <p:grpSpPr>
            <a:xfrm>
              <a:off x="577638" y="3492304"/>
              <a:ext cx="6606429" cy="1722626"/>
              <a:chOff x="577638" y="3492304"/>
              <a:chExt cx="6606429" cy="1722626"/>
            </a:xfrm>
          </p:grpSpPr>
          <p:sp>
            <p:nvSpPr>
              <p:cNvPr id="576" name="Rectangle 11"/>
              <p:cNvSpPr/>
              <p:nvPr/>
            </p:nvSpPr>
            <p:spPr>
              <a:xfrm>
                <a:off x="5094384" y="3564535"/>
                <a:ext cx="2089683" cy="1592978"/>
              </a:xfrm>
              <a:custGeom>
                <a:avLst/>
                <a:gdLst>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0 w 2447701"/>
                  <a:gd name="connsiteY4" fmla="*/ 0 h 1733550"/>
                  <a:gd name="connsiteX0" fmla="*/ 7938 w 2455639"/>
                  <a:gd name="connsiteY0" fmla="*/ 0 h 1733550"/>
                  <a:gd name="connsiteX1" fmla="*/ 2455639 w 2455639"/>
                  <a:gd name="connsiteY1" fmla="*/ 0 h 1733550"/>
                  <a:gd name="connsiteX2" fmla="*/ 2455639 w 2455639"/>
                  <a:gd name="connsiteY2" fmla="*/ 1733550 h 1733550"/>
                  <a:gd name="connsiteX3" fmla="*/ 7938 w 2455639"/>
                  <a:gd name="connsiteY3" fmla="*/ 1733550 h 1733550"/>
                  <a:gd name="connsiteX4" fmla="*/ 0 w 2455639"/>
                  <a:gd name="connsiteY4" fmla="*/ 885825 h 1733550"/>
                  <a:gd name="connsiteX5" fmla="*/ 7938 w 2455639"/>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48736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65881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105886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1058862 w 2447701"/>
                  <a:gd name="connsiteY4" fmla="*/ 885825 h 1733550"/>
                  <a:gd name="connsiteX5" fmla="*/ 0 w 2447701"/>
                  <a:gd name="connsiteY5" fmla="*/ 0 h 1733550"/>
                  <a:gd name="connsiteX0" fmla="*/ 0 w 2447701"/>
                  <a:gd name="connsiteY0" fmla="*/ 0 h 1743075"/>
                  <a:gd name="connsiteX1" fmla="*/ 2447701 w 2447701"/>
                  <a:gd name="connsiteY1" fmla="*/ 0 h 1743075"/>
                  <a:gd name="connsiteX2" fmla="*/ 2447701 w 2447701"/>
                  <a:gd name="connsiteY2" fmla="*/ 1733550 h 1743075"/>
                  <a:gd name="connsiteX3" fmla="*/ 209550 w 2447701"/>
                  <a:gd name="connsiteY3" fmla="*/ 1743075 h 1743075"/>
                  <a:gd name="connsiteX4" fmla="*/ 1058862 w 2447701"/>
                  <a:gd name="connsiteY4" fmla="*/ 885825 h 1743075"/>
                  <a:gd name="connsiteX5" fmla="*/ 0 w 2447701"/>
                  <a:gd name="connsiteY5" fmla="*/ 0 h 1743075"/>
                  <a:gd name="connsiteX0" fmla="*/ 0 w 2304826"/>
                  <a:gd name="connsiteY0" fmla="*/ 19050 h 1743075"/>
                  <a:gd name="connsiteX1" fmla="*/ 2304826 w 2304826"/>
                  <a:gd name="connsiteY1" fmla="*/ 0 h 1743075"/>
                  <a:gd name="connsiteX2" fmla="*/ 2304826 w 2304826"/>
                  <a:gd name="connsiteY2" fmla="*/ 1733550 h 1743075"/>
                  <a:gd name="connsiteX3" fmla="*/ 66675 w 2304826"/>
                  <a:gd name="connsiteY3" fmla="*/ 1743075 h 1743075"/>
                  <a:gd name="connsiteX4" fmla="*/ 915987 w 2304826"/>
                  <a:gd name="connsiteY4" fmla="*/ 885825 h 1743075"/>
                  <a:gd name="connsiteX5" fmla="*/ 0 w 2304826"/>
                  <a:gd name="connsiteY5" fmla="*/ 19050 h 1743075"/>
                  <a:gd name="connsiteX0" fmla="*/ 28575 w 2238151"/>
                  <a:gd name="connsiteY0" fmla="*/ 19050 h 1743075"/>
                  <a:gd name="connsiteX1" fmla="*/ 2238151 w 2238151"/>
                  <a:gd name="connsiteY1" fmla="*/ 0 h 1743075"/>
                  <a:gd name="connsiteX2" fmla="*/ 2238151 w 2238151"/>
                  <a:gd name="connsiteY2" fmla="*/ 1733550 h 1743075"/>
                  <a:gd name="connsiteX3" fmla="*/ 0 w 2238151"/>
                  <a:gd name="connsiteY3" fmla="*/ 1743075 h 1743075"/>
                  <a:gd name="connsiteX4" fmla="*/ 849312 w 2238151"/>
                  <a:gd name="connsiteY4" fmla="*/ 885825 h 1743075"/>
                  <a:gd name="connsiteX5" fmla="*/ 28575 w 2238151"/>
                  <a:gd name="connsiteY5" fmla="*/ 19050 h 1743075"/>
                  <a:gd name="connsiteX0" fmla="*/ 28575 w 2238151"/>
                  <a:gd name="connsiteY0" fmla="*/ 19050 h 1743075"/>
                  <a:gd name="connsiteX1" fmla="*/ 2238151 w 2238151"/>
                  <a:gd name="connsiteY1" fmla="*/ 0 h 1743075"/>
                  <a:gd name="connsiteX2" fmla="*/ 2238151 w 2238151"/>
                  <a:gd name="connsiteY2" fmla="*/ 1733550 h 1743075"/>
                  <a:gd name="connsiteX3" fmla="*/ 0 w 2238151"/>
                  <a:gd name="connsiteY3" fmla="*/ 1743075 h 1743075"/>
                  <a:gd name="connsiteX4" fmla="*/ 849312 w 2238151"/>
                  <a:gd name="connsiteY4" fmla="*/ 885825 h 1743075"/>
                  <a:gd name="connsiteX5" fmla="*/ 28575 w 2238151"/>
                  <a:gd name="connsiteY5" fmla="*/ 19050 h 1743075"/>
                  <a:gd name="connsiteX0" fmla="*/ 0 w 2247676"/>
                  <a:gd name="connsiteY0" fmla="*/ 19050 h 1743075"/>
                  <a:gd name="connsiteX1" fmla="*/ 2247676 w 2247676"/>
                  <a:gd name="connsiteY1" fmla="*/ 0 h 1743075"/>
                  <a:gd name="connsiteX2" fmla="*/ 2247676 w 2247676"/>
                  <a:gd name="connsiteY2" fmla="*/ 1733550 h 1743075"/>
                  <a:gd name="connsiteX3" fmla="*/ 9525 w 2247676"/>
                  <a:gd name="connsiteY3" fmla="*/ 1743075 h 1743075"/>
                  <a:gd name="connsiteX4" fmla="*/ 858837 w 2247676"/>
                  <a:gd name="connsiteY4" fmla="*/ 885825 h 1743075"/>
                  <a:gd name="connsiteX5" fmla="*/ 0 w 2247676"/>
                  <a:gd name="connsiteY5" fmla="*/ 19050 h 1743075"/>
                  <a:gd name="connsiteX0" fmla="*/ 47625 w 2295301"/>
                  <a:gd name="connsiteY0" fmla="*/ 19050 h 1752600"/>
                  <a:gd name="connsiteX1" fmla="*/ 2295301 w 2295301"/>
                  <a:gd name="connsiteY1" fmla="*/ 0 h 1752600"/>
                  <a:gd name="connsiteX2" fmla="*/ 2295301 w 2295301"/>
                  <a:gd name="connsiteY2" fmla="*/ 1733550 h 1752600"/>
                  <a:gd name="connsiteX3" fmla="*/ 0 w 2295301"/>
                  <a:gd name="connsiteY3" fmla="*/ 1752600 h 1752600"/>
                  <a:gd name="connsiteX4" fmla="*/ 906462 w 2295301"/>
                  <a:gd name="connsiteY4" fmla="*/ 885825 h 1752600"/>
                  <a:gd name="connsiteX5" fmla="*/ 47625 w 2295301"/>
                  <a:gd name="connsiteY5" fmla="*/ 19050 h 1752600"/>
                  <a:gd name="connsiteX0" fmla="*/ 28575 w 2276251"/>
                  <a:gd name="connsiteY0" fmla="*/ 19050 h 1752600"/>
                  <a:gd name="connsiteX1" fmla="*/ 2276251 w 2276251"/>
                  <a:gd name="connsiteY1" fmla="*/ 0 h 1752600"/>
                  <a:gd name="connsiteX2" fmla="*/ 2276251 w 2276251"/>
                  <a:gd name="connsiteY2" fmla="*/ 1733550 h 1752600"/>
                  <a:gd name="connsiteX3" fmla="*/ 0 w 2276251"/>
                  <a:gd name="connsiteY3" fmla="*/ 1752600 h 1752600"/>
                  <a:gd name="connsiteX4" fmla="*/ 887412 w 2276251"/>
                  <a:gd name="connsiteY4" fmla="*/ 885825 h 1752600"/>
                  <a:gd name="connsiteX5" fmla="*/ 28575 w 2276251"/>
                  <a:gd name="connsiteY5" fmla="*/ 19050 h 1752600"/>
                  <a:gd name="connsiteX0" fmla="*/ 9525 w 2276251"/>
                  <a:gd name="connsiteY0" fmla="*/ 0 h 1752600"/>
                  <a:gd name="connsiteX1" fmla="*/ 2276251 w 2276251"/>
                  <a:gd name="connsiteY1" fmla="*/ 0 h 1752600"/>
                  <a:gd name="connsiteX2" fmla="*/ 2276251 w 2276251"/>
                  <a:gd name="connsiteY2" fmla="*/ 1733550 h 1752600"/>
                  <a:gd name="connsiteX3" fmla="*/ 0 w 2276251"/>
                  <a:gd name="connsiteY3" fmla="*/ 1752600 h 1752600"/>
                  <a:gd name="connsiteX4" fmla="*/ 887412 w 2276251"/>
                  <a:gd name="connsiteY4" fmla="*/ 885825 h 1752600"/>
                  <a:gd name="connsiteX5" fmla="*/ 9525 w 2276251"/>
                  <a:gd name="connsiteY5" fmla="*/ 0 h 1752600"/>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87412 w 2276251"/>
                  <a:gd name="connsiteY4" fmla="*/ 885825 h 1743075"/>
                  <a:gd name="connsiteX5" fmla="*/ 9525 w 2276251"/>
                  <a:gd name="connsiteY5" fmla="*/ 0 h 1743075"/>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77887 w 2276251"/>
                  <a:gd name="connsiteY4" fmla="*/ 857250 h 1743075"/>
                  <a:gd name="connsiteX5" fmla="*/ 9525 w 2276251"/>
                  <a:gd name="connsiteY5" fmla="*/ 0 h 1743075"/>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96937 w 2276251"/>
                  <a:gd name="connsiteY4" fmla="*/ 866775 h 1743075"/>
                  <a:gd name="connsiteX5" fmla="*/ 9525 w 2276251"/>
                  <a:gd name="connsiteY5" fmla="*/ 0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6251" h="1743075">
                    <a:moveTo>
                      <a:pt x="9525" y="0"/>
                    </a:moveTo>
                    <a:lnTo>
                      <a:pt x="2276251" y="0"/>
                    </a:lnTo>
                    <a:lnTo>
                      <a:pt x="2276251" y="1733550"/>
                    </a:lnTo>
                    <a:lnTo>
                      <a:pt x="0" y="1743075"/>
                    </a:lnTo>
                    <a:lnTo>
                      <a:pt x="896937" y="866775"/>
                    </a:lnTo>
                    <a:lnTo>
                      <a:pt x="9525" y="0"/>
                    </a:lnTo>
                    <a:close/>
                  </a:path>
                </a:pathLst>
              </a:cu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mj-lt"/>
                </a:endParaRPr>
              </a:p>
            </p:txBody>
          </p:sp>
          <p:sp>
            <p:nvSpPr>
              <p:cNvPr id="577" name="Pentagon 576"/>
              <p:cNvSpPr/>
              <p:nvPr/>
            </p:nvSpPr>
            <p:spPr>
              <a:xfrm>
                <a:off x="1585145" y="3564535"/>
                <a:ext cx="2313710" cy="1591463"/>
              </a:xfrm>
              <a:prstGeom prst="homePlate">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grpSp>
            <p:nvGrpSpPr>
              <p:cNvPr id="4" name="Group 3"/>
              <p:cNvGrpSpPr/>
              <p:nvPr/>
            </p:nvGrpSpPr>
            <p:grpSpPr>
              <a:xfrm>
                <a:off x="577638" y="3492304"/>
                <a:ext cx="1722627" cy="1722626"/>
                <a:chOff x="577638" y="3492304"/>
                <a:chExt cx="1722627" cy="1722626"/>
              </a:xfrm>
            </p:grpSpPr>
            <p:sp>
              <p:nvSpPr>
                <p:cNvPr id="578" name="Oval 577"/>
                <p:cNvSpPr/>
                <p:nvPr/>
              </p:nvSpPr>
              <p:spPr>
                <a:xfrm>
                  <a:off x="577638" y="3492304"/>
                  <a:ext cx="1722627" cy="172262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79" name="Oval 578"/>
                <p:cNvSpPr/>
                <p:nvPr/>
              </p:nvSpPr>
              <p:spPr>
                <a:xfrm>
                  <a:off x="648457" y="3564535"/>
                  <a:ext cx="1591463" cy="1591463"/>
                </a:xfrm>
                <a:prstGeom prst="ellipse">
                  <a:avLst/>
                </a:prstGeom>
                <a:solidFill>
                  <a:schemeClr val="bg1"/>
                </a:solidFill>
                <a:ln>
                  <a:solidFill>
                    <a:srgbClr val="D5D1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80" name="Oval 579"/>
                <p:cNvSpPr/>
                <p:nvPr/>
              </p:nvSpPr>
              <p:spPr>
                <a:xfrm>
                  <a:off x="859186" y="3775264"/>
                  <a:ext cx="1170005" cy="1170005"/>
                </a:xfrm>
                <a:prstGeom prst="ellipse">
                  <a:avLst/>
                </a:prstGeom>
                <a:solidFill>
                  <a:srgbClr val="D5D1C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81" name="Right Arrow 580"/>
                <p:cNvSpPr/>
                <p:nvPr/>
              </p:nvSpPr>
              <p:spPr>
                <a:xfrm>
                  <a:off x="1119121" y="3898680"/>
                  <a:ext cx="761418" cy="936289"/>
                </a:xfrm>
                <a:prstGeom prst="rightArrow">
                  <a:avLst>
                    <a:gd name="adj1" fmla="val 50000"/>
                    <a:gd name="adj2" fmla="val 70468"/>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82" name="TextBox 581"/>
                <p:cNvSpPr txBox="1"/>
                <p:nvPr/>
              </p:nvSpPr>
              <p:spPr>
                <a:xfrm>
                  <a:off x="872998" y="4073380"/>
                  <a:ext cx="1177359" cy="553998"/>
                </a:xfrm>
                <a:prstGeom prst="rect">
                  <a:avLst/>
                </a:prstGeom>
                <a:noFill/>
              </p:spPr>
              <p:txBody>
                <a:bodyPr wrap="square" rtlCol="0">
                  <a:spAutoFit/>
                </a:bodyPr>
                <a:lstStyle/>
                <a:p>
                  <a:pPr algn="ctr"/>
                  <a:r>
                    <a:rPr lang="en-GB" sz="3000" b="1" i="1" dirty="0" smtClean="0">
                      <a:solidFill>
                        <a:schemeClr val="bg1"/>
                      </a:solidFill>
                      <a:latin typeface="+mj-lt"/>
                    </a:rPr>
                    <a:t>B</a:t>
                  </a:r>
                  <a:endParaRPr lang="en-GB" sz="3000" b="1" i="1" dirty="0">
                    <a:solidFill>
                      <a:schemeClr val="bg1"/>
                    </a:solidFill>
                    <a:latin typeface="+mj-lt"/>
                  </a:endParaRPr>
                </a:p>
              </p:txBody>
            </p:sp>
          </p:grpSp>
          <p:sp>
            <p:nvSpPr>
              <p:cNvPr id="583" name="TextBox 582"/>
              <p:cNvSpPr txBox="1"/>
              <p:nvPr/>
            </p:nvSpPr>
            <p:spPr>
              <a:xfrm>
                <a:off x="2363603" y="3688922"/>
                <a:ext cx="991044" cy="276999"/>
              </a:xfrm>
              <a:prstGeom prst="rect">
                <a:avLst/>
              </a:prstGeom>
              <a:noFill/>
            </p:spPr>
            <p:txBody>
              <a:bodyPr wrap="square" rtlCol="0">
                <a:spAutoFit/>
              </a:bodyPr>
              <a:lstStyle/>
              <a:p>
                <a:r>
                  <a:rPr lang="en-GB" sz="1200" b="1" i="1" dirty="0" smtClean="0">
                    <a:solidFill>
                      <a:schemeClr val="bg1"/>
                    </a:solidFill>
                    <a:latin typeface="+mj-lt"/>
                  </a:rPr>
                  <a:t>Step 1</a:t>
                </a:r>
                <a:endParaRPr lang="en-GB" sz="1200" b="1" i="1" dirty="0">
                  <a:solidFill>
                    <a:schemeClr val="bg1"/>
                  </a:solidFill>
                  <a:latin typeface="+mj-lt"/>
                </a:endParaRPr>
              </a:p>
            </p:txBody>
          </p:sp>
          <p:sp>
            <p:nvSpPr>
              <p:cNvPr id="584" name="TextBox 583"/>
              <p:cNvSpPr txBox="1"/>
              <p:nvPr/>
            </p:nvSpPr>
            <p:spPr>
              <a:xfrm>
                <a:off x="2363603" y="3933763"/>
                <a:ext cx="1029968"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sp>
            <p:nvSpPr>
              <p:cNvPr id="585" name="Chevron 584"/>
              <p:cNvSpPr/>
              <p:nvPr/>
            </p:nvSpPr>
            <p:spPr>
              <a:xfrm>
                <a:off x="3217707" y="3564535"/>
                <a:ext cx="2578134" cy="1591463"/>
              </a:xfrm>
              <a:prstGeom prst="chevron">
                <a:avLst/>
              </a:prstGeom>
              <a:solidFill>
                <a:schemeClr val="tx2"/>
              </a:solidFill>
              <a:ln>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latin typeface="+mj-lt"/>
                </a:endParaRPr>
              </a:p>
            </p:txBody>
          </p:sp>
          <p:sp>
            <p:nvSpPr>
              <p:cNvPr id="586" name="TextBox 585"/>
              <p:cNvSpPr txBox="1"/>
              <p:nvPr/>
            </p:nvSpPr>
            <p:spPr>
              <a:xfrm>
                <a:off x="4068363" y="3688922"/>
                <a:ext cx="991044" cy="276999"/>
              </a:xfrm>
              <a:prstGeom prst="rect">
                <a:avLst/>
              </a:prstGeom>
              <a:noFill/>
            </p:spPr>
            <p:txBody>
              <a:bodyPr wrap="square" rtlCol="0">
                <a:spAutoFit/>
              </a:bodyPr>
              <a:lstStyle/>
              <a:p>
                <a:r>
                  <a:rPr lang="en-GB" sz="1200" b="1" i="1" dirty="0" smtClean="0">
                    <a:solidFill>
                      <a:schemeClr val="bg1"/>
                    </a:solidFill>
                    <a:latin typeface="+mj-lt"/>
                  </a:rPr>
                  <a:t>Step 2</a:t>
                </a:r>
                <a:endParaRPr lang="en-GB" sz="1200" b="1" i="1" dirty="0">
                  <a:solidFill>
                    <a:schemeClr val="bg1"/>
                  </a:solidFill>
                  <a:latin typeface="+mj-lt"/>
                </a:endParaRPr>
              </a:p>
            </p:txBody>
          </p:sp>
          <p:sp>
            <p:nvSpPr>
              <p:cNvPr id="587" name="TextBox 586"/>
              <p:cNvSpPr txBox="1"/>
              <p:nvPr/>
            </p:nvSpPr>
            <p:spPr>
              <a:xfrm>
                <a:off x="4068363" y="3933763"/>
                <a:ext cx="1169573"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sp>
            <p:nvSpPr>
              <p:cNvPr id="588" name="TextBox 587"/>
              <p:cNvSpPr txBox="1"/>
              <p:nvPr/>
            </p:nvSpPr>
            <p:spPr>
              <a:xfrm>
                <a:off x="5957133" y="3688922"/>
                <a:ext cx="991044" cy="276999"/>
              </a:xfrm>
              <a:prstGeom prst="rect">
                <a:avLst/>
              </a:prstGeom>
              <a:noFill/>
            </p:spPr>
            <p:txBody>
              <a:bodyPr wrap="square" rtlCol="0">
                <a:spAutoFit/>
              </a:bodyPr>
              <a:lstStyle/>
              <a:p>
                <a:r>
                  <a:rPr lang="en-GB" sz="1200" b="1" i="1" dirty="0" smtClean="0">
                    <a:solidFill>
                      <a:schemeClr val="bg1"/>
                    </a:solidFill>
                    <a:latin typeface="+mj-lt"/>
                  </a:rPr>
                  <a:t>Step 3</a:t>
                </a:r>
                <a:endParaRPr lang="en-GB" sz="1200" b="1" i="1" dirty="0">
                  <a:solidFill>
                    <a:schemeClr val="bg1"/>
                  </a:solidFill>
                  <a:latin typeface="+mj-lt"/>
                </a:endParaRPr>
              </a:p>
            </p:txBody>
          </p:sp>
          <p:sp>
            <p:nvSpPr>
              <p:cNvPr id="589" name="TextBox 588"/>
              <p:cNvSpPr txBox="1"/>
              <p:nvPr/>
            </p:nvSpPr>
            <p:spPr>
              <a:xfrm>
                <a:off x="5957133" y="3933763"/>
                <a:ext cx="1169573"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grpSp>
        <p:grpSp>
          <p:nvGrpSpPr>
            <p:cNvPr id="6" name="Group 5"/>
            <p:cNvGrpSpPr/>
            <p:nvPr/>
          </p:nvGrpSpPr>
          <p:grpSpPr>
            <a:xfrm>
              <a:off x="577638" y="5191018"/>
              <a:ext cx="6606429" cy="1722626"/>
              <a:chOff x="577638" y="5191018"/>
              <a:chExt cx="6606429" cy="1722626"/>
            </a:xfrm>
          </p:grpSpPr>
          <p:sp>
            <p:nvSpPr>
              <p:cNvPr id="590" name="Rectangle 11"/>
              <p:cNvSpPr/>
              <p:nvPr/>
            </p:nvSpPr>
            <p:spPr>
              <a:xfrm>
                <a:off x="5094384" y="5263249"/>
                <a:ext cx="2089683" cy="1592978"/>
              </a:xfrm>
              <a:custGeom>
                <a:avLst/>
                <a:gdLst>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0 w 2447701"/>
                  <a:gd name="connsiteY4" fmla="*/ 0 h 1733550"/>
                  <a:gd name="connsiteX0" fmla="*/ 7938 w 2455639"/>
                  <a:gd name="connsiteY0" fmla="*/ 0 h 1733550"/>
                  <a:gd name="connsiteX1" fmla="*/ 2455639 w 2455639"/>
                  <a:gd name="connsiteY1" fmla="*/ 0 h 1733550"/>
                  <a:gd name="connsiteX2" fmla="*/ 2455639 w 2455639"/>
                  <a:gd name="connsiteY2" fmla="*/ 1733550 h 1733550"/>
                  <a:gd name="connsiteX3" fmla="*/ 7938 w 2455639"/>
                  <a:gd name="connsiteY3" fmla="*/ 1733550 h 1733550"/>
                  <a:gd name="connsiteX4" fmla="*/ 0 w 2455639"/>
                  <a:gd name="connsiteY4" fmla="*/ 885825 h 1733550"/>
                  <a:gd name="connsiteX5" fmla="*/ 7938 w 2455639"/>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48736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65881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1058862 w 2447701"/>
                  <a:gd name="connsiteY4" fmla="*/ 885825 h 1733550"/>
                  <a:gd name="connsiteX5" fmla="*/ 0 w 2447701"/>
                  <a:gd name="connsiteY5" fmla="*/ 0 h 1733550"/>
                  <a:gd name="connsiteX0" fmla="*/ 0 w 2447701"/>
                  <a:gd name="connsiteY0" fmla="*/ 0 h 1733550"/>
                  <a:gd name="connsiteX1" fmla="*/ 2447701 w 2447701"/>
                  <a:gd name="connsiteY1" fmla="*/ 0 h 1733550"/>
                  <a:gd name="connsiteX2" fmla="*/ 2447701 w 2447701"/>
                  <a:gd name="connsiteY2" fmla="*/ 1733550 h 1733550"/>
                  <a:gd name="connsiteX3" fmla="*/ 0 w 2447701"/>
                  <a:gd name="connsiteY3" fmla="*/ 1733550 h 1733550"/>
                  <a:gd name="connsiteX4" fmla="*/ 1058862 w 2447701"/>
                  <a:gd name="connsiteY4" fmla="*/ 885825 h 1733550"/>
                  <a:gd name="connsiteX5" fmla="*/ 0 w 2447701"/>
                  <a:gd name="connsiteY5" fmla="*/ 0 h 1733550"/>
                  <a:gd name="connsiteX0" fmla="*/ 0 w 2447701"/>
                  <a:gd name="connsiteY0" fmla="*/ 0 h 1743075"/>
                  <a:gd name="connsiteX1" fmla="*/ 2447701 w 2447701"/>
                  <a:gd name="connsiteY1" fmla="*/ 0 h 1743075"/>
                  <a:gd name="connsiteX2" fmla="*/ 2447701 w 2447701"/>
                  <a:gd name="connsiteY2" fmla="*/ 1733550 h 1743075"/>
                  <a:gd name="connsiteX3" fmla="*/ 209550 w 2447701"/>
                  <a:gd name="connsiteY3" fmla="*/ 1743075 h 1743075"/>
                  <a:gd name="connsiteX4" fmla="*/ 1058862 w 2447701"/>
                  <a:gd name="connsiteY4" fmla="*/ 885825 h 1743075"/>
                  <a:gd name="connsiteX5" fmla="*/ 0 w 2447701"/>
                  <a:gd name="connsiteY5" fmla="*/ 0 h 1743075"/>
                  <a:gd name="connsiteX0" fmla="*/ 0 w 2304826"/>
                  <a:gd name="connsiteY0" fmla="*/ 19050 h 1743075"/>
                  <a:gd name="connsiteX1" fmla="*/ 2304826 w 2304826"/>
                  <a:gd name="connsiteY1" fmla="*/ 0 h 1743075"/>
                  <a:gd name="connsiteX2" fmla="*/ 2304826 w 2304826"/>
                  <a:gd name="connsiteY2" fmla="*/ 1733550 h 1743075"/>
                  <a:gd name="connsiteX3" fmla="*/ 66675 w 2304826"/>
                  <a:gd name="connsiteY3" fmla="*/ 1743075 h 1743075"/>
                  <a:gd name="connsiteX4" fmla="*/ 915987 w 2304826"/>
                  <a:gd name="connsiteY4" fmla="*/ 885825 h 1743075"/>
                  <a:gd name="connsiteX5" fmla="*/ 0 w 2304826"/>
                  <a:gd name="connsiteY5" fmla="*/ 19050 h 1743075"/>
                  <a:gd name="connsiteX0" fmla="*/ 28575 w 2238151"/>
                  <a:gd name="connsiteY0" fmla="*/ 19050 h 1743075"/>
                  <a:gd name="connsiteX1" fmla="*/ 2238151 w 2238151"/>
                  <a:gd name="connsiteY1" fmla="*/ 0 h 1743075"/>
                  <a:gd name="connsiteX2" fmla="*/ 2238151 w 2238151"/>
                  <a:gd name="connsiteY2" fmla="*/ 1733550 h 1743075"/>
                  <a:gd name="connsiteX3" fmla="*/ 0 w 2238151"/>
                  <a:gd name="connsiteY3" fmla="*/ 1743075 h 1743075"/>
                  <a:gd name="connsiteX4" fmla="*/ 849312 w 2238151"/>
                  <a:gd name="connsiteY4" fmla="*/ 885825 h 1743075"/>
                  <a:gd name="connsiteX5" fmla="*/ 28575 w 2238151"/>
                  <a:gd name="connsiteY5" fmla="*/ 19050 h 1743075"/>
                  <a:gd name="connsiteX0" fmla="*/ 28575 w 2238151"/>
                  <a:gd name="connsiteY0" fmla="*/ 19050 h 1743075"/>
                  <a:gd name="connsiteX1" fmla="*/ 2238151 w 2238151"/>
                  <a:gd name="connsiteY1" fmla="*/ 0 h 1743075"/>
                  <a:gd name="connsiteX2" fmla="*/ 2238151 w 2238151"/>
                  <a:gd name="connsiteY2" fmla="*/ 1733550 h 1743075"/>
                  <a:gd name="connsiteX3" fmla="*/ 0 w 2238151"/>
                  <a:gd name="connsiteY3" fmla="*/ 1743075 h 1743075"/>
                  <a:gd name="connsiteX4" fmla="*/ 849312 w 2238151"/>
                  <a:gd name="connsiteY4" fmla="*/ 885825 h 1743075"/>
                  <a:gd name="connsiteX5" fmla="*/ 28575 w 2238151"/>
                  <a:gd name="connsiteY5" fmla="*/ 19050 h 1743075"/>
                  <a:gd name="connsiteX0" fmla="*/ 0 w 2247676"/>
                  <a:gd name="connsiteY0" fmla="*/ 19050 h 1743075"/>
                  <a:gd name="connsiteX1" fmla="*/ 2247676 w 2247676"/>
                  <a:gd name="connsiteY1" fmla="*/ 0 h 1743075"/>
                  <a:gd name="connsiteX2" fmla="*/ 2247676 w 2247676"/>
                  <a:gd name="connsiteY2" fmla="*/ 1733550 h 1743075"/>
                  <a:gd name="connsiteX3" fmla="*/ 9525 w 2247676"/>
                  <a:gd name="connsiteY3" fmla="*/ 1743075 h 1743075"/>
                  <a:gd name="connsiteX4" fmla="*/ 858837 w 2247676"/>
                  <a:gd name="connsiteY4" fmla="*/ 885825 h 1743075"/>
                  <a:gd name="connsiteX5" fmla="*/ 0 w 2247676"/>
                  <a:gd name="connsiteY5" fmla="*/ 19050 h 1743075"/>
                  <a:gd name="connsiteX0" fmla="*/ 47625 w 2295301"/>
                  <a:gd name="connsiteY0" fmla="*/ 19050 h 1752600"/>
                  <a:gd name="connsiteX1" fmla="*/ 2295301 w 2295301"/>
                  <a:gd name="connsiteY1" fmla="*/ 0 h 1752600"/>
                  <a:gd name="connsiteX2" fmla="*/ 2295301 w 2295301"/>
                  <a:gd name="connsiteY2" fmla="*/ 1733550 h 1752600"/>
                  <a:gd name="connsiteX3" fmla="*/ 0 w 2295301"/>
                  <a:gd name="connsiteY3" fmla="*/ 1752600 h 1752600"/>
                  <a:gd name="connsiteX4" fmla="*/ 906462 w 2295301"/>
                  <a:gd name="connsiteY4" fmla="*/ 885825 h 1752600"/>
                  <a:gd name="connsiteX5" fmla="*/ 47625 w 2295301"/>
                  <a:gd name="connsiteY5" fmla="*/ 19050 h 1752600"/>
                  <a:gd name="connsiteX0" fmla="*/ 28575 w 2276251"/>
                  <a:gd name="connsiteY0" fmla="*/ 19050 h 1752600"/>
                  <a:gd name="connsiteX1" fmla="*/ 2276251 w 2276251"/>
                  <a:gd name="connsiteY1" fmla="*/ 0 h 1752600"/>
                  <a:gd name="connsiteX2" fmla="*/ 2276251 w 2276251"/>
                  <a:gd name="connsiteY2" fmla="*/ 1733550 h 1752600"/>
                  <a:gd name="connsiteX3" fmla="*/ 0 w 2276251"/>
                  <a:gd name="connsiteY3" fmla="*/ 1752600 h 1752600"/>
                  <a:gd name="connsiteX4" fmla="*/ 887412 w 2276251"/>
                  <a:gd name="connsiteY4" fmla="*/ 885825 h 1752600"/>
                  <a:gd name="connsiteX5" fmla="*/ 28575 w 2276251"/>
                  <a:gd name="connsiteY5" fmla="*/ 19050 h 1752600"/>
                  <a:gd name="connsiteX0" fmla="*/ 9525 w 2276251"/>
                  <a:gd name="connsiteY0" fmla="*/ 0 h 1752600"/>
                  <a:gd name="connsiteX1" fmla="*/ 2276251 w 2276251"/>
                  <a:gd name="connsiteY1" fmla="*/ 0 h 1752600"/>
                  <a:gd name="connsiteX2" fmla="*/ 2276251 w 2276251"/>
                  <a:gd name="connsiteY2" fmla="*/ 1733550 h 1752600"/>
                  <a:gd name="connsiteX3" fmla="*/ 0 w 2276251"/>
                  <a:gd name="connsiteY3" fmla="*/ 1752600 h 1752600"/>
                  <a:gd name="connsiteX4" fmla="*/ 887412 w 2276251"/>
                  <a:gd name="connsiteY4" fmla="*/ 885825 h 1752600"/>
                  <a:gd name="connsiteX5" fmla="*/ 9525 w 2276251"/>
                  <a:gd name="connsiteY5" fmla="*/ 0 h 1752600"/>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87412 w 2276251"/>
                  <a:gd name="connsiteY4" fmla="*/ 885825 h 1743075"/>
                  <a:gd name="connsiteX5" fmla="*/ 9525 w 2276251"/>
                  <a:gd name="connsiteY5" fmla="*/ 0 h 1743075"/>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77887 w 2276251"/>
                  <a:gd name="connsiteY4" fmla="*/ 857250 h 1743075"/>
                  <a:gd name="connsiteX5" fmla="*/ 9525 w 2276251"/>
                  <a:gd name="connsiteY5" fmla="*/ 0 h 1743075"/>
                  <a:gd name="connsiteX0" fmla="*/ 9525 w 2276251"/>
                  <a:gd name="connsiteY0" fmla="*/ 0 h 1743075"/>
                  <a:gd name="connsiteX1" fmla="*/ 2276251 w 2276251"/>
                  <a:gd name="connsiteY1" fmla="*/ 0 h 1743075"/>
                  <a:gd name="connsiteX2" fmla="*/ 2276251 w 2276251"/>
                  <a:gd name="connsiteY2" fmla="*/ 1733550 h 1743075"/>
                  <a:gd name="connsiteX3" fmla="*/ 0 w 2276251"/>
                  <a:gd name="connsiteY3" fmla="*/ 1743075 h 1743075"/>
                  <a:gd name="connsiteX4" fmla="*/ 896937 w 2276251"/>
                  <a:gd name="connsiteY4" fmla="*/ 866775 h 1743075"/>
                  <a:gd name="connsiteX5" fmla="*/ 9525 w 2276251"/>
                  <a:gd name="connsiteY5" fmla="*/ 0 h 1743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6251" h="1743075">
                    <a:moveTo>
                      <a:pt x="9525" y="0"/>
                    </a:moveTo>
                    <a:lnTo>
                      <a:pt x="2276251" y="0"/>
                    </a:lnTo>
                    <a:lnTo>
                      <a:pt x="2276251" y="1733550"/>
                    </a:lnTo>
                    <a:lnTo>
                      <a:pt x="0" y="1743075"/>
                    </a:lnTo>
                    <a:lnTo>
                      <a:pt x="896937" y="866775"/>
                    </a:lnTo>
                    <a:lnTo>
                      <a:pt x="9525" y="0"/>
                    </a:lnTo>
                    <a:close/>
                  </a:path>
                </a:pathLst>
              </a:custGeom>
              <a:solidFill>
                <a:srgbClr val="EB8C00"/>
              </a:solidFill>
              <a:ln>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latin typeface="+mj-lt"/>
                </a:endParaRPr>
              </a:p>
            </p:txBody>
          </p:sp>
          <p:sp>
            <p:nvSpPr>
              <p:cNvPr id="591" name="Pentagon 590"/>
              <p:cNvSpPr/>
              <p:nvPr/>
            </p:nvSpPr>
            <p:spPr>
              <a:xfrm>
                <a:off x="1585145" y="5263249"/>
                <a:ext cx="2313710" cy="1591463"/>
              </a:xfrm>
              <a:prstGeom prst="homePlate">
                <a:avLst/>
              </a:prstGeom>
              <a:solidFill>
                <a:srgbClr val="EB8C00"/>
              </a:solidFill>
              <a:ln>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92" name="Oval 591"/>
              <p:cNvSpPr/>
              <p:nvPr/>
            </p:nvSpPr>
            <p:spPr>
              <a:xfrm>
                <a:off x="577638" y="5191018"/>
                <a:ext cx="1722627" cy="172262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grpSp>
            <p:nvGrpSpPr>
              <p:cNvPr id="5" name="Group 4"/>
              <p:cNvGrpSpPr/>
              <p:nvPr/>
            </p:nvGrpSpPr>
            <p:grpSpPr>
              <a:xfrm>
                <a:off x="648457" y="5263249"/>
                <a:ext cx="1591463" cy="1591463"/>
                <a:chOff x="648457" y="5263249"/>
                <a:chExt cx="1591463" cy="1591463"/>
              </a:xfrm>
            </p:grpSpPr>
            <p:sp>
              <p:nvSpPr>
                <p:cNvPr id="593" name="Oval 592"/>
                <p:cNvSpPr/>
                <p:nvPr/>
              </p:nvSpPr>
              <p:spPr>
                <a:xfrm>
                  <a:off x="648457" y="5263249"/>
                  <a:ext cx="1591463" cy="1591463"/>
                </a:xfrm>
                <a:prstGeom prst="ellipse">
                  <a:avLst/>
                </a:prstGeom>
                <a:solidFill>
                  <a:schemeClr val="bg1"/>
                </a:solidFill>
                <a:ln>
                  <a:solidFill>
                    <a:srgbClr val="D5D1C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94" name="Oval 593"/>
                <p:cNvSpPr/>
                <p:nvPr/>
              </p:nvSpPr>
              <p:spPr>
                <a:xfrm>
                  <a:off x="859186" y="5473978"/>
                  <a:ext cx="1170005" cy="1170005"/>
                </a:xfrm>
                <a:prstGeom prst="ellipse">
                  <a:avLst/>
                </a:prstGeom>
                <a:solidFill>
                  <a:srgbClr val="D5D1C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95" name="Right Arrow 594"/>
                <p:cNvSpPr/>
                <p:nvPr/>
              </p:nvSpPr>
              <p:spPr>
                <a:xfrm>
                  <a:off x="1119121" y="5597394"/>
                  <a:ext cx="761418" cy="936289"/>
                </a:xfrm>
                <a:prstGeom prst="rightArrow">
                  <a:avLst>
                    <a:gd name="adj1" fmla="val 50000"/>
                    <a:gd name="adj2" fmla="val 70468"/>
                  </a:avLst>
                </a:prstGeom>
                <a:solidFill>
                  <a:srgbClr val="EB8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latin typeface="+mj-lt"/>
                  </a:endParaRPr>
                </a:p>
              </p:txBody>
            </p:sp>
            <p:sp>
              <p:nvSpPr>
                <p:cNvPr id="596" name="TextBox 595"/>
                <p:cNvSpPr txBox="1"/>
                <p:nvPr/>
              </p:nvSpPr>
              <p:spPr>
                <a:xfrm>
                  <a:off x="864254" y="5789582"/>
                  <a:ext cx="1177359" cy="553998"/>
                </a:xfrm>
                <a:prstGeom prst="rect">
                  <a:avLst/>
                </a:prstGeom>
                <a:noFill/>
              </p:spPr>
              <p:txBody>
                <a:bodyPr wrap="square" rtlCol="0">
                  <a:spAutoFit/>
                </a:bodyPr>
                <a:lstStyle/>
                <a:p>
                  <a:pPr algn="ctr"/>
                  <a:r>
                    <a:rPr lang="en-GB" sz="3000" b="1" i="1" dirty="0" smtClean="0">
                      <a:solidFill>
                        <a:schemeClr val="bg1"/>
                      </a:solidFill>
                      <a:latin typeface="+mj-lt"/>
                    </a:rPr>
                    <a:t>C</a:t>
                  </a:r>
                  <a:endParaRPr lang="en-GB" sz="3000" b="1" i="1" dirty="0">
                    <a:solidFill>
                      <a:schemeClr val="bg1"/>
                    </a:solidFill>
                    <a:latin typeface="+mj-lt"/>
                  </a:endParaRPr>
                </a:p>
              </p:txBody>
            </p:sp>
          </p:grpSp>
          <p:sp>
            <p:nvSpPr>
              <p:cNvPr id="597" name="TextBox 596"/>
              <p:cNvSpPr txBox="1"/>
              <p:nvPr/>
            </p:nvSpPr>
            <p:spPr>
              <a:xfrm>
                <a:off x="2363603" y="5387636"/>
                <a:ext cx="991044" cy="276999"/>
              </a:xfrm>
              <a:prstGeom prst="rect">
                <a:avLst/>
              </a:prstGeom>
              <a:noFill/>
            </p:spPr>
            <p:txBody>
              <a:bodyPr wrap="square" rtlCol="0">
                <a:spAutoFit/>
              </a:bodyPr>
              <a:lstStyle/>
              <a:p>
                <a:r>
                  <a:rPr lang="en-GB" sz="1200" b="1" i="1" dirty="0" smtClean="0">
                    <a:solidFill>
                      <a:schemeClr val="bg1"/>
                    </a:solidFill>
                    <a:latin typeface="+mj-lt"/>
                  </a:rPr>
                  <a:t>Step 1</a:t>
                </a:r>
                <a:endParaRPr lang="en-GB" sz="1200" b="1" i="1" dirty="0">
                  <a:solidFill>
                    <a:schemeClr val="bg1"/>
                  </a:solidFill>
                  <a:latin typeface="+mj-lt"/>
                </a:endParaRPr>
              </a:p>
            </p:txBody>
          </p:sp>
          <p:sp>
            <p:nvSpPr>
              <p:cNvPr id="598" name="TextBox 597"/>
              <p:cNvSpPr txBox="1"/>
              <p:nvPr/>
            </p:nvSpPr>
            <p:spPr>
              <a:xfrm>
                <a:off x="2363603" y="5632477"/>
                <a:ext cx="1029968"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sp>
            <p:nvSpPr>
              <p:cNvPr id="599" name="Chevron 598"/>
              <p:cNvSpPr/>
              <p:nvPr/>
            </p:nvSpPr>
            <p:spPr>
              <a:xfrm>
                <a:off x="3217707" y="5263249"/>
                <a:ext cx="2578134" cy="1591463"/>
              </a:xfrm>
              <a:prstGeom prst="chevron">
                <a:avLst/>
              </a:prstGeom>
              <a:solidFill>
                <a:srgbClr val="EB8C00"/>
              </a:solidFill>
              <a:ln>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chemeClr val="tx1"/>
                  </a:solidFill>
                  <a:latin typeface="+mj-lt"/>
                </a:endParaRPr>
              </a:p>
            </p:txBody>
          </p:sp>
          <p:sp>
            <p:nvSpPr>
              <p:cNvPr id="600" name="TextBox 599"/>
              <p:cNvSpPr txBox="1"/>
              <p:nvPr/>
            </p:nvSpPr>
            <p:spPr>
              <a:xfrm>
                <a:off x="4068363" y="5387636"/>
                <a:ext cx="991044" cy="276999"/>
              </a:xfrm>
              <a:prstGeom prst="rect">
                <a:avLst/>
              </a:prstGeom>
              <a:noFill/>
            </p:spPr>
            <p:txBody>
              <a:bodyPr wrap="square" rtlCol="0">
                <a:spAutoFit/>
              </a:bodyPr>
              <a:lstStyle/>
              <a:p>
                <a:r>
                  <a:rPr lang="en-GB" sz="1200" b="1" i="1" dirty="0" smtClean="0">
                    <a:solidFill>
                      <a:schemeClr val="bg1"/>
                    </a:solidFill>
                    <a:latin typeface="+mj-lt"/>
                  </a:rPr>
                  <a:t>Step 2</a:t>
                </a:r>
                <a:endParaRPr lang="en-GB" sz="1200" b="1" i="1" dirty="0">
                  <a:solidFill>
                    <a:schemeClr val="bg1"/>
                  </a:solidFill>
                  <a:latin typeface="+mj-lt"/>
                </a:endParaRPr>
              </a:p>
            </p:txBody>
          </p:sp>
          <p:sp>
            <p:nvSpPr>
              <p:cNvPr id="601" name="TextBox 600"/>
              <p:cNvSpPr txBox="1"/>
              <p:nvPr/>
            </p:nvSpPr>
            <p:spPr>
              <a:xfrm>
                <a:off x="4068363" y="5632477"/>
                <a:ext cx="1169573"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sp>
            <p:nvSpPr>
              <p:cNvPr id="602" name="TextBox 601"/>
              <p:cNvSpPr txBox="1"/>
              <p:nvPr/>
            </p:nvSpPr>
            <p:spPr>
              <a:xfrm>
                <a:off x="5957133" y="5387636"/>
                <a:ext cx="991044" cy="276999"/>
              </a:xfrm>
              <a:prstGeom prst="rect">
                <a:avLst/>
              </a:prstGeom>
              <a:noFill/>
            </p:spPr>
            <p:txBody>
              <a:bodyPr wrap="square" rtlCol="0">
                <a:spAutoFit/>
              </a:bodyPr>
              <a:lstStyle/>
              <a:p>
                <a:r>
                  <a:rPr lang="en-GB" sz="1200" b="1" i="1" dirty="0" smtClean="0">
                    <a:solidFill>
                      <a:schemeClr val="bg1"/>
                    </a:solidFill>
                    <a:latin typeface="+mj-lt"/>
                  </a:rPr>
                  <a:t>Step 3</a:t>
                </a:r>
                <a:endParaRPr lang="en-GB" sz="1200" b="1" i="1" dirty="0">
                  <a:solidFill>
                    <a:schemeClr val="bg1"/>
                  </a:solidFill>
                  <a:latin typeface="+mj-lt"/>
                </a:endParaRPr>
              </a:p>
            </p:txBody>
          </p:sp>
          <p:sp>
            <p:nvSpPr>
              <p:cNvPr id="603" name="TextBox 602"/>
              <p:cNvSpPr txBox="1"/>
              <p:nvPr/>
            </p:nvSpPr>
            <p:spPr>
              <a:xfrm>
                <a:off x="5957133" y="5632477"/>
                <a:ext cx="1169573" cy="1169551"/>
              </a:xfrm>
              <a:prstGeom prst="rect">
                <a:avLst/>
              </a:prstGeom>
              <a:noFill/>
            </p:spPr>
            <p:txBody>
              <a:bodyPr wrap="square" rtlCol="0">
                <a:spAutoFit/>
              </a:bodyPr>
              <a:lstStyle/>
              <a:p>
                <a:r>
                  <a:rPr lang="en-GB" sz="1000" dirty="0" smtClean="0">
                    <a:solidFill>
                      <a:schemeClr val="bg1"/>
                    </a:solidFill>
                    <a:latin typeface="+mj-lt"/>
                  </a:rPr>
                  <a:t>Text goes 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r>
                  <a:rPr lang="en-GB" sz="1000" dirty="0">
                    <a:solidFill>
                      <a:schemeClr val="bg1"/>
                    </a:solidFill>
                    <a:latin typeface="+mj-lt"/>
                  </a:rPr>
                  <a:t> goes </a:t>
                </a:r>
                <a:r>
                  <a:rPr lang="en-GB" sz="1000" dirty="0" smtClean="0">
                    <a:solidFill>
                      <a:schemeClr val="bg1"/>
                    </a:solidFill>
                    <a:latin typeface="+mj-lt"/>
                  </a:rPr>
                  <a:t>here.</a:t>
                </a:r>
                <a:endParaRPr lang="en-GB" sz="1000" dirty="0">
                  <a:solidFill>
                    <a:schemeClr val="bg1"/>
                  </a:solidFill>
                  <a:latin typeface="+mj-lt"/>
                </a:endParaRPr>
              </a:p>
            </p:txBody>
          </p:sp>
        </p:grpSp>
      </p:grpSp>
    </p:spTree>
    <p:custDataLst>
      <p:tags r:id="rId1"/>
    </p:custDataLst>
    <p:extLst>
      <p:ext uri="{BB962C8B-B14F-4D97-AF65-F5344CB8AC3E}">
        <p14:creationId xmlns:p14="http://schemas.microsoft.com/office/powerpoint/2010/main" val="3067838458"/>
      </p:ext>
    </p:extLst>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Road map</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113</a:t>
            </a:fld>
            <a:endParaRPr lang="en-GB"/>
          </a:p>
        </p:txBody>
      </p:sp>
      <p:grpSp>
        <p:nvGrpSpPr>
          <p:cNvPr id="54" name="Group 53"/>
          <p:cNvGrpSpPr/>
          <p:nvPr/>
        </p:nvGrpSpPr>
        <p:grpSpPr>
          <a:xfrm>
            <a:off x="373333" y="2401559"/>
            <a:ext cx="10013927" cy="3971010"/>
            <a:chOff x="14068" y="1492581"/>
            <a:chExt cx="10013927" cy="3971010"/>
          </a:xfrm>
        </p:grpSpPr>
        <p:cxnSp>
          <p:nvCxnSpPr>
            <p:cNvPr id="55" name="Straight Connector 54"/>
            <p:cNvCxnSpPr/>
            <p:nvPr/>
          </p:nvCxnSpPr>
          <p:spPr>
            <a:xfrm>
              <a:off x="14068" y="4363790"/>
              <a:ext cx="2847975" cy="0"/>
            </a:xfrm>
            <a:prstGeom prst="line">
              <a:avLst/>
            </a:prstGeom>
            <a:noFill/>
            <a:ln w="165100" cap="flat" cmpd="sng" algn="ctr">
              <a:solidFill>
                <a:srgbClr val="EB8C00"/>
              </a:solidFill>
              <a:prstDash val="solid"/>
            </a:ln>
            <a:effectLst/>
          </p:spPr>
        </p:cxnSp>
        <p:sp>
          <p:nvSpPr>
            <p:cNvPr id="56" name="Arc 55"/>
            <p:cNvSpPr/>
            <p:nvPr/>
          </p:nvSpPr>
          <p:spPr>
            <a:xfrm rot="5400000">
              <a:off x="2433969" y="3556636"/>
              <a:ext cx="808953" cy="808953"/>
            </a:xfrm>
            <a:prstGeom prst="arc">
              <a:avLst/>
            </a:prstGeom>
            <a:noFill/>
            <a:ln w="165100" cap="flat" cmpd="sng" algn="ctr">
              <a:solidFill>
                <a:srgbClr val="EB8C00"/>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cxnSp>
          <p:nvCxnSpPr>
            <p:cNvPr id="57" name="Straight Connector 56"/>
            <p:cNvCxnSpPr/>
            <p:nvPr/>
          </p:nvCxnSpPr>
          <p:spPr>
            <a:xfrm>
              <a:off x="3242923" y="2686185"/>
              <a:ext cx="0" cy="1285200"/>
            </a:xfrm>
            <a:prstGeom prst="line">
              <a:avLst/>
            </a:prstGeom>
            <a:noFill/>
            <a:ln w="165100" cap="flat" cmpd="sng" algn="ctr">
              <a:solidFill>
                <a:schemeClr val="accent5"/>
              </a:solidFill>
              <a:prstDash val="solid"/>
            </a:ln>
            <a:effectLst/>
          </p:spPr>
        </p:cxnSp>
        <p:sp>
          <p:nvSpPr>
            <p:cNvPr id="58" name="Arc 57"/>
            <p:cNvSpPr/>
            <p:nvPr/>
          </p:nvSpPr>
          <p:spPr>
            <a:xfrm rot="16200000">
              <a:off x="3242923" y="1492581"/>
              <a:ext cx="2395878" cy="2395878"/>
            </a:xfrm>
            <a:prstGeom prst="arc">
              <a:avLst>
                <a:gd name="adj1" fmla="val 16200000"/>
                <a:gd name="adj2" fmla="val 87034"/>
              </a:avLst>
            </a:prstGeom>
            <a:noFill/>
            <a:ln w="165100" cap="flat" cmpd="sng" algn="ctr">
              <a:solidFill>
                <a:schemeClr val="accent5"/>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sp>
          <p:nvSpPr>
            <p:cNvPr id="59" name="Arc 58"/>
            <p:cNvSpPr/>
            <p:nvPr/>
          </p:nvSpPr>
          <p:spPr>
            <a:xfrm>
              <a:off x="3242923" y="1492581"/>
              <a:ext cx="2395878" cy="2395878"/>
            </a:xfrm>
            <a:prstGeom prst="arc">
              <a:avLst/>
            </a:prstGeom>
            <a:noFill/>
            <a:ln w="165100" cap="flat" cmpd="sng" algn="ctr">
              <a:solidFill>
                <a:schemeClr val="accent5"/>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cxnSp>
          <p:nvCxnSpPr>
            <p:cNvPr id="60" name="Straight Connector 59"/>
            <p:cNvCxnSpPr/>
            <p:nvPr/>
          </p:nvCxnSpPr>
          <p:spPr>
            <a:xfrm flipH="1">
              <a:off x="5629276" y="2673994"/>
              <a:ext cx="9526" cy="1075647"/>
            </a:xfrm>
            <a:prstGeom prst="line">
              <a:avLst/>
            </a:prstGeom>
            <a:noFill/>
            <a:ln w="165100" cap="flat" cmpd="sng" algn="ctr">
              <a:solidFill>
                <a:schemeClr val="accent5"/>
              </a:solidFill>
              <a:prstDash val="solid"/>
            </a:ln>
            <a:effectLst/>
          </p:spPr>
        </p:cxnSp>
        <p:sp>
          <p:nvSpPr>
            <p:cNvPr id="61" name="Arc 60"/>
            <p:cNvSpPr/>
            <p:nvPr/>
          </p:nvSpPr>
          <p:spPr>
            <a:xfrm rot="10800000">
              <a:off x="5629276" y="3332163"/>
              <a:ext cx="808953" cy="808953"/>
            </a:xfrm>
            <a:prstGeom prst="arc">
              <a:avLst/>
            </a:prstGeom>
            <a:noFill/>
            <a:ln w="165100" cap="flat" cmpd="sng" algn="ctr">
              <a:solidFill>
                <a:srgbClr val="D62E1C"/>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sp>
          <p:nvSpPr>
            <p:cNvPr id="64" name="Arc 63"/>
            <p:cNvSpPr/>
            <p:nvPr/>
          </p:nvSpPr>
          <p:spPr>
            <a:xfrm>
              <a:off x="6449278" y="4142425"/>
              <a:ext cx="557547" cy="557547"/>
            </a:xfrm>
            <a:prstGeom prst="arc">
              <a:avLst>
                <a:gd name="adj1" fmla="val 16200000"/>
                <a:gd name="adj2" fmla="val 229608"/>
              </a:avLst>
            </a:prstGeom>
            <a:noFill/>
            <a:ln w="165100" cap="flat" cmpd="sng" algn="ctr">
              <a:solidFill>
                <a:schemeClr val="accent5"/>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cxnSp>
          <p:nvCxnSpPr>
            <p:cNvPr id="67" name="Straight Connector 66"/>
            <p:cNvCxnSpPr/>
            <p:nvPr/>
          </p:nvCxnSpPr>
          <p:spPr>
            <a:xfrm flipV="1">
              <a:off x="6016613" y="4141116"/>
              <a:ext cx="730728" cy="1"/>
            </a:xfrm>
            <a:prstGeom prst="line">
              <a:avLst/>
            </a:prstGeom>
            <a:noFill/>
            <a:ln w="165100" cap="flat" cmpd="sng" algn="ctr">
              <a:solidFill>
                <a:srgbClr val="D62E1C"/>
              </a:solidFill>
              <a:prstDash val="solid"/>
            </a:ln>
            <a:effectLst/>
          </p:spPr>
        </p:cxnSp>
        <p:cxnSp>
          <p:nvCxnSpPr>
            <p:cNvPr id="70" name="Straight Connector 69"/>
            <p:cNvCxnSpPr/>
            <p:nvPr/>
          </p:nvCxnSpPr>
          <p:spPr>
            <a:xfrm flipH="1">
              <a:off x="6995774" y="4413263"/>
              <a:ext cx="9530" cy="481419"/>
            </a:xfrm>
            <a:prstGeom prst="line">
              <a:avLst/>
            </a:prstGeom>
            <a:noFill/>
            <a:ln w="165100" cap="flat" cmpd="sng" algn="ctr">
              <a:solidFill>
                <a:schemeClr val="accent3"/>
              </a:solidFill>
              <a:prstDash val="solid"/>
            </a:ln>
            <a:effectLst/>
          </p:spPr>
        </p:cxnSp>
        <p:grpSp>
          <p:nvGrpSpPr>
            <p:cNvPr id="73" name="Group 72"/>
            <p:cNvGrpSpPr/>
            <p:nvPr/>
          </p:nvGrpSpPr>
          <p:grpSpPr>
            <a:xfrm rot="10800000">
              <a:off x="6995774" y="4308438"/>
              <a:ext cx="1155153" cy="1155153"/>
              <a:chOff x="3233397" y="4638675"/>
              <a:chExt cx="2395878" cy="2395878"/>
            </a:xfrm>
          </p:grpSpPr>
          <p:sp>
            <p:nvSpPr>
              <p:cNvPr id="87" name="Arc 86"/>
              <p:cNvSpPr/>
              <p:nvPr/>
            </p:nvSpPr>
            <p:spPr>
              <a:xfrm rot="16200000">
                <a:off x="3233397" y="4638675"/>
                <a:ext cx="2395878" cy="2395878"/>
              </a:xfrm>
              <a:prstGeom prst="arc">
                <a:avLst/>
              </a:prstGeom>
              <a:noFill/>
              <a:ln w="165100" cap="flat" cmpd="sng" algn="ctr">
                <a:solidFill>
                  <a:srgbClr val="821A1A"/>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sp>
            <p:nvSpPr>
              <p:cNvPr id="89" name="Arc 88"/>
              <p:cNvSpPr/>
              <p:nvPr/>
            </p:nvSpPr>
            <p:spPr>
              <a:xfrm>
                <a:off x="3233397" y="4638675"/>
                <a:ext cx="2395878" cy="2395878"/>
              </a:xfrm>
              <a:prstGeom prst="arc">
                <a:avLst>
                  <a:gd name="adj1" fmla="val 16071089"/>
                  <a:gd name="adj2" fmla="val 0"/>
                </a:avLst>
              </a:prstGeom>
              <a:noFill/>
              <a:ln w="165100" cap="flat" cmpd="sng" algn="ctr">
                <a:solidFill>
                  <a:schemeClr val="accent3"/>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grpSp>
        <p:cxnSp>
          <p:nvCxnSpPr>
            <p:cNvPr id="76" name="Straight Connector 75"/>
            <p:cNvCxnSpPr/>
            <p:nvPr/>
          </p:nvCxnSpPr>
          <p:spPr>
            <a:xfrm>
              <a:off x="8150928" y="2422022"/>
              <a:ext cx="0" cy="2472661"/>
            </a:xfrm>
            <a:prstGeom prst="line">
              <a:avLst/>
            </a:prstGeom>
            <a:noFill/>
            <a:ln w="165100" cap="flat" cmpd="sng" algn="ctr">
              <a:solidFill>
                <a:schemeClr val="accent3"/>
              </a:solidFill>
              <a:prstDash val="solid"/>
            </a:ln>
            <a:effectLst/>
          </p:spPr>
        </p:cxnSp>
        <p:grpSp>
          <p:nvGrpSpPr>
            <p:cNvPr id="77" name="Group 76"/>
            <p:cNvGrpSpPr/>
            <p:nvPr/>
          </p:nvGrpSpPr>
          <p:grpSpPr>
            <a:xfrm>
              <a:off x="8150928" y="1892300"/>
              <a:ext cx="1068114" cy="1068114"/>
              <a:chOff x="3233397" y="4638675"/>
              <a:chExt cx="2395878" cy="2395878"/>
            </a:xfrm>
          </p:grpSpPr>
          <p:sp>
            <p:nvSpPr>
              <p:cNvPr id="84" name="Arc 83"/>
              <p:cNvSpPr/>
              <p:nvPr/>
            </p:nvSpPr>
            <p:spPr>
              <a:xfrm rot="16200000">
                <a:off x="3233397" y="4638675"/>
                <a:ext cx="2395878" cy="2395878"/>
              </a:xfrm>
              <a:prstGeom prst="arc">
                <a:avLst>
                  <a:gd name="adj1" fmla="val 16200000"/>
                  <a:gd name="adj2" fmla="val 165900"/>
                </a:avLst>
              </a:prstGeom>
              <a:noFill/>
              <a:ln w="165100" cap="flat" cmpd="sng" algn="ctr">
                <a:solidFill>
                  <a:schemeClr val="accent3"/>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sp>
            <p:nvSpPr>
              <p:cNvPr id="86" name="Arc 85"/>
              <p:cNvSpPr/>
              <p:nvPr/>
            </p:nvSpPr>
            <p:spPr>
              <a:xfrm>
                <a:off x="3233397" y="4638675"/>
                <a:ext cx="2395878" cy="2395878"/>
              </a:xfrm>
              <a:prstGeom prst="arc">
                <a:avLst/>
              </a:prstGeom>
              <a:noFill/>
              <a:ln w="165100" cap="flat" cmpd="sng" algn="ctr">
                <a:solidFill>
                  <a:schemeClr val="accent3"/>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grpSp>
        <p:cxnSp>
          <p:nvCxnSpPr>
            <p:cNvPr id="80" name="Straight Connector 79"/>
            <p:cNvCxnSpPr/>
            <p:nvPr/>
          </p:nvCxnSpPr>
          <p:spPr>
            <a:xfrm>
              <a:off x="9219042" y="2413355"/>
              <a:ext cx="0" cy="724831"/>
            </a:xfrm>
            <a:prstGeom prst="line">
              <a:avLst/>
            </a:prstGeom>
            <a:noFill/>
            <a:ln w="165100" cap="flat" cmpd="sng" algn="ctr">
              <a:solidFill>
                <a:schemeClr val="accent3"/>
              </a:solidFill>
              <a:prstDash val="solid"/>
            </a:ln>
            <a:effectLst/>
          </p:spPr>
        </p:cxnSp>
        <p:sp>
          <p:nvSpPr>
            <p:cNvPr id="81" name="Arc 80"/>
            <p:cNvSpPr/>
            <p:nvPr/>
          </p:nvSpPr>
          <p:spPr>
            <a:xfrm rot="10800000">
              <a:off x="9219042" y="2680151"/>
              <a:ext cx="808953" cy="808953"/>
            </a:xfrm>
            <a:prstGeom prst="arc">
              <a:avLst/>
            </a:prstGeom>
            <a:noFill/>
            <a:ln w="165100" cap="flat" cmpd="sng" algn="ctr">
              <a:solidFill>
                <a:schemeClr val="accent3"/>
              </a:solidFill>
              <a:prstDash val="solid"/>
            </a:ln>
            <a:effectLst/>
          </p:spPr>
          <p:txBody>
            <a:bodyPr rtlCol="0" anchor="ct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000000"/>
                </a:solidFill>
                <a:effectLst/>
                <a:uLnTx/>
                <a:uFillTx/>
                <a:latin typeface="Arial"/>
                <a:ea typeface="+mn-ea"/>
                <a:cs typeface="+mn-cs"/>
              </a:endParaRPr>
            </a:p>
          </p:txBody>
        </p:sp>
        <p:cxnSp>
          <p:nvCxnSpPr>
            <p:cNvPr id="82" name="Straight Connector 81"/>
            <p:cNvCxnSpPr/>
            <p:nvPr/>
          </p:nvCxnSpPr>
          <p:spPr>
            <a:xfrm>
              <a:off x="9591675" y="3489104"/>
              <a:ext cx="327025" cy="0"/>
            </a:xfrm>
            <a:prstGeom prst="line">
              <a:avLst/>
            </a:prstGeom>
            <a:noFill/>
            <a:ln w="165100" cap="flat" cmpd="sng" algn="ctr">
              <a:solidFill>
                <a:srgbClr val="821A1A"/>
              </a:solidFill>
              <a:prstDash val="solid"/>
            </a:ln>
            <a:effectLst/>
          </p:spPr>
        </p:cxnSp>
      </p:grpSp>
      <p:grpSp>
        <p:nvGrpSpPr>
          <p:cNvPr id="91" name="Group 90"/>
          <p:cNvGrpSpPr/>
          <p:nvPr/>
        </p:nvGrpSpPr>
        <p:grpSpPr>
          <a:xfrm>
            <a:off x="1098228" y="4389414"/>
            <a:ext cx="1113716" cy="510698"/>
            <a:chOff x="1553284" y="3480436"/>
            <a:chExt cx="1113716" cy="510698"/>
          </a:xfrm>
          <a:solidFill>
            <a:srgbClr val="EB8C00"/>
          </a:solidFill>
        </p:grpSpPr>
        <p:sp>
          <p:nvSpPr>
            <p:cNvPr id="92" name="Rectangle 91"/>
            <p:cNvSpPr/>
            <p:nvPr/>
          </p:nvSpPr>
          <p:spPr>
            <a:xfrm>
              <a:off x="1695450" y="3480436"/>
              <a:ext cx="971550" cy="474699"/>
            </a:xfrm>
            <a:prstGeom prst="rect">
              <a:avLst/>
            </a:prstGeom>
            <a:grpFill/>
            <a:ln w="6350">
              <a:noFill/>
            </a:ln>
          </p:spPr>
          <p:txBody>
            <a:bodyPr vert="horz" wrap="square" lIns="91440" tIns="45720" rIns="91440" bIns="4572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rgbClr val="FFFFFF"/>
                  </a:solidFill>
                  <a:effectLst/>
                  <a:uLnTx/>
                  <a:uFillTx/>
                  <a:latin typeface="Georgia"/>
                </a:rPr>
                <a:t>What to action now</a:t>
              </a:r>
            </a:p>
          </p:txBody>
        </p:sp>
        <p:sp>
          <p:nvSpPr>
            <p:cNvPr id="94" name="Rectangle 93"/>
            <p:cNvSpPr/>
            <p:nvPr/>
          </p:nvSpPr>
          <p:spPr>
            <a:xfrm>
              <a:off x="1553284" y="3955134"/>
              <a:ext cx="144000" cy="36000"/>
            </a:xfrm>
            <a:prstGeom prst="rect">
              <a:avLst/>
            </a:prstGeom>
            <a:grp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smtClean="0">
                <a:ln>
                  <a:noFill/>
                </a:ln>
                <a:solidFill>
                  <a:srgbClr val="000000"/>
                </a:solidFill>
                <a:effectLst/>
                <a:uLnTx/>
                <a:uFillTx/>
              </a:endParaRPr>
            </a:p>
          </p:txBody>
        </p:sp>
      </p:grpSp>
      <p:grpSp>
        <p:nvGrpSpPr>
          <p:cNvPr id="96" name="Group 95"/>
          <p:cNvGrpSpPr/>
          <p:nvPr/>
        </p:nvGrpSpPr>
        <p:grpSpPr>
          <a:xfrm>
            <a:off x="6138788" y="2196455"/>
            <a:ext cx="1115550" cy="724884"/>
            <a:chOff x="1551450" y="3480436"/>
            <a:chExt cx="1115550" cy="498026"/>
          </a:xfrm>
          <a:solidFill>
            <a:schemeClr val="accent4">
              <a:lumMod val="75000"/>
            </a:schemeClr>
          </a:solidFill>
        </p:grpSpPr>
        <p:sp>
          <p:nvSpPr>
            <p:cNvPr id="97" name="Rectangle 96"/>
            <p:cNvSpPr/>
            <p:nvPr/>
          </p:nvSpPr>
          <p:spPr>
            <a:xfrm>
              <a:off x="1695450" y="3480436"/>
              <a:ext cx="971550" cy="474699"/>
            </a:xfrm>
            <a:prstGeom prst="rect">
              <a:avLst/>
            </a:prstGeom>
            <a:solidFill>
              <a:schemeClr val="accent5"/>
            </a:solidFill>
            <a:ln w="6350">
              <a:noFill/>
            </a:ln>
          </p:spPr>
          <p:txBody>
            <a:bodyPr vert="horz" wrap="square" lIns="91440" tIns="45720" rIns="91440" bIns="4572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rgbClr val="FFFFFF"/>
                  </a:solidFill>
                  <a:effectLst/>
                  <a:uLnTx/>
                  <a:uFillTx/>
                  <a:latin typeface="Georgia"/>
                </a:rPr>
                <a:t>What to action in the coming weeks</a:t>
              </a:r>
            </a:p>
          </p:txBody>
        </p:sp>
        <p:sp>
          <p:nvSpPr>
            <p:cNvPr id="99" name="Rectangle 98"/>
            <p:cNvSpPr/>
            <p:nvPr/>
          </p:nvSpPr>
          <p:spPr>
            <a:xfrm>
              <a:off x="1551450" y="3953728"/>
              <a:ext cx="144000" cy="24734"/>
            </a:xfrm>
            <a:prstGeom prst="rect">
              <a:avLst/>
            </a:prstGeom>
            <a:solidFill>
              <a:schemeClr val="accent5"/>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smtClean="0">
                <a:ln>
                  <a:noFill/>
                </a:ln>
                <a:solidFill>
                  <a:srgbClr val="000000"/>
                </a:solidFill>
                <a:effectLst/>
                <a:uLnTx/>
                <a:uFillTx/>
              </a:endParaRPr>
            </a:p>
          </p:txBody>
        </p:sp>
      </p:grpSp>
      <p:grpSp>
        <p:nvGrpSpPr>
          <p:cNvPr id="101" name="Group 100"/>
          <p:cNvGrpSpPr/>
          <p:nvPr/>
        </p:nvGrpSpPr>
        <p:grpSpPr>
          <a:xfrm>
            <a:off x="5930785" y="5724850"/>
            <a:ext cx="1109251" cy="851359"/>
            <a:chOff x="1557749" y="3480436"/>
            <a:chExt cx="1109251" cy="490830"/>
          </a:xfrm>
          <a:solidFill>
            <a:schemeClr val="accent3"/>
          </a:solidFill>
        </p:grpSpPr>
        <p:sp>
          <p:nvSpPr>
            <p:cNvPr id="102" name="Rectangle 101"/>
            <p:cNvSpPr/>
            <p:nvPr/>
          </p:nvSpPr>
          <p:spPr>
            <a:xfrm>
              <a:off x="1695450" y="3480436"/>
              <a:ext cx="971550" cy="474699"/>
            </a:xfrm>
            <a:prstGeom prst="rect">
              <a:avLst/>
            </a:prstGeom>
            <a:grpFill/>
            <a:ln w="6350">
              <a:noFill/>
            </a:ln>
          </p:spPr>
          <p:txBody>
            <a:bodyPr vert="horz" wrap="square" lIns="91440" tIns="45720" rIns="91440" bIns="4572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rgbClr val="FFFFFF"/>
                  </a:solidFill>
                  <a:effectLst/>
                  <a:uLnTx/>
                  <a:uFillTx/>
                  <a:latin typeface="Georgia"/>
                </a:rPr>
                <a:t>What to action in the coming months</a:t>
              </a:r>
            </a:p>
          </p:txBody>
        </p:sp>
        <p:sp>
          <p:nvSpPr>
            <p:cNvPr id="105" name="Rectangle 104"/>
            <p:cNvSpPr/>
            <p:nvPr/>
          </p:nvSpPr>
          <p:spPr>
            <a:xfrm>
              <a:off x="1557749" y="3950511"/>
              <a:ext cx="144000" cy="20755"/>
            </a:xfrm>
            <a:prstGeom prst="rect">
              <a:avLst/>
            </a:prstGeom>
            <a:grp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1000" b="0" i="0" u="none" strike="noStrike" kern="0" cap="none" spc="0" normalizeH="0" baseline="0" noProof="0" dirty="0" smtClean="0">
                <a:ln>
                  <a:noFill/>
                </a:ln>
                <a:solidFill>
                  <a:srgbClr val="000000"/>
                </a:solidFill>
                <a:effectLst/>
                <a:uLnTx/>
                <a:uFillTx/>
              </a:endParaRPr>
            </a:p>
          </p:txBody>
        </p:sp>
      </p:grpSp>
      <p:grpSp>
        <p:nvGrpSpPr>
          <p:cNvPr id="106" name="Group 105"/>
          <p:cNvGrpSpPr/>
          <p:nvPr/>
        </p:nvGrpSpPr>
        <p:grpSpPr>
          <a:xfrm>
            <a:off x="606730" y="5003848"/>
            <a:ext cx="1515755" cy="1711408"/>
            <a:chOff x="382215" y="4134975"/>
            <a:chExt cx="1515755" cy="1711408"/>
          </a:xfrm>
        </p:grpSpPr>
        <p:grpSp>
          <p:nvGrpSpPr>
            <p:cNvPr id="107" name="Group 106"/>
            <p:cNvGrpSpPr/>
            <p:nvPr/>
          </p:nvGrpSpPr>
          <p:grpSpPr>
            <a:xfrm>
              <a:off x="449190" y="4134975"/>
              <a:ext cx="90000" cy="134400"/>
              <a:chOff x="5123470" y="3581195"/>
              <a:chExt cx="90000" cy="134400"/>
            </a:xfrm>
          </p:grpSpPr>
          <p:sp>
            <p:nvSpPr>
              <p:cNvPr id="111" name="Freeform 110"/>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rgbClr val="EB8C00"/>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endParaRPr>
              </a:p>
            </p:txBody>
          </p:sp>
          <p:sp>
            <p:nvSpPr>
              <p:cNvPr id="112" name="Oval 111"/>
              <p:cNvSpPr/>
              <p:nvPr/>
            </p:nvSpPr>
            <p:spPr>
              <a:xfrm>
                <a:off x="5123470" y="3581195"/>
                <a:ext cx="90000" cy="90000"/>
              </a:xfrm>
              <a:prstGeom prst="ellipse">
                <a:avLst/>
              </a:prstGeom>
              <a:solidFill>
                <a:srgbClr val="EB8C00"/>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endParaRPr>
              </a:p>
            </p:txBody>
          </p:sp>
          <p:sp>
            <p:nvSpPr>
              <p:cNvPr id="115" name="Oval 114"/>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endParaRPr>
              </a:p>
            </p:txBody>
          </p:sp>
        </p:grpSp>
        <p:sp>
          <p:nvSpPr>
            <p:cNvPr id="110" name="Rectangle 109"/>
            <p:cNvSpPr/>
            <p:nvPr/>
          </p:nvSpPr>
          <p:spPr>
            <a:xfrm>
              <a:off x="382215" y="4281170"/>
              <a:ext cx="1515755" cy="1565213"/>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rgbClr val="EB8C00"/>
                  </a:solidFill>
                  <a:effectLst/>
                  <a:uLnTx/>
                  <a:uFillTx/>
                  <a:latin typeface="Georgia"/>
                </a:rPr>
                <a:t>Prioritise</a:t>
              </a:r>
            </a:p>
            <a:p>
              <a:pPr lvl="0" defTabSz="864065">
                <a:defRPr/>
              </a:pPr>
              <a:r>
                <a:rPr lang="en-GB" sz="900" kern="0" dirty="0" err="1">
                  <a:solidFill>
                    <a:srgbClr val="EB8C00"/>
                  </a:solidFill>
                  <a:latin typeface="Georgia"/>
                </a:rPr>
                <a:t>Mauris</a:t>
              </a:r>
              <a:r>
                <a:rPr lang="en-GB" sz="900" kern="0" dirty="0">
                  <a:solidFill>
                    <a:srgbClr val="EB8C00"/>
                  </a:solidFill>
                  <a:latin typeface="Georgia"/>
                </a:rPr>
                <a:t> </a:t>
              </a:r>
              <a:r>
                <a:rPr lang="en-GB" sz="900" kern="0" dirty="0" err="1">
                  <a:solidFill>
                    <a:srgbClr val="EB8C00"/>
                  </a:solidFill>
                  <a:latin typeface="Georgia"/>
                </a:rPr>
                <a:t>consectetuer</a:t>
              </a:r>
              <a:r>
                <a:rPr lang="en-GB" sz="900" kern="0" dirty="0">
                  <a:solidFill>
                    <a:srgbClr val="EB8C00"/>
                  </a:solidFill>
                  <a:latin typeface="Georgia"/>
                </a:rPr>
                <a:t> </a:t>
              </a:r>
              <a:r>
                <a:rPr lang="en-GB" sz="900" kern="0" dirty="0" err="1">
                  <a:solidFill>
                    <a:srgbClr val="EB8C00"/>
                  </a:solidFill>
                  <a:latin typeface="Georgia"/>
                </a:rPr>
                <a:t>ullamcorper</a:t>
              </a:r>
              <a:r>
                <a:rPr lang="en-GB" sz="900" kern="0" dirty="0">
                  <a:solidFill>
                    <a:srgbClr val="EB8C00"/>
                  </a:solidFill>
                  <a:latin typeface="Georgia"/>
                </a:rPr>
                <a:t> quam. </a:t>
              </a:r>
              <a:r>
                <a:rPr lang="en-GB" sz="900" kern="0" dirty="0" err="1">
                  <a:solidFill>
                    <a:srgbClr val="EB8C00"/>
                  </a:solidFill>
                  <a:latin typeface="Georgia"/>
                </a:rPr>
                <a:t>Morbi</a:t>
              </a:r>
              <a:r>
                <a:rPr lang="en-GB" sz="900" kern="0" dirty="0">
                  <a:solidFill>
                    <a:srgbClr val="EB8C00"/>
                  </a:solidFill>
                  <a:latin typeface="Georgia"/>
                </a:rPr>
                <a:t> </a:t>
              </a:r>
              <a:r>
                <a:rPr lang="en-GB" sz="900" kern="0" dirty="0" err="1">
                  <a:solidFill>
                    <a:srgbClr val="EB8C00"/>
                  </a:solidFill>
                  <a:latin typeface="Georgia"/>
                </a:rPr>
                <a:t>tincidunt</a:t>
              </a:r>
              <a:r>
                <a:rPr lang="en-GB" sz="900" kern="0" dirty="0">
                  <a:solidFill>
                    <a:srgbClr val="EB8C00"/>
                  </a:solidFill>
                  <a:latin typeface="Georgia"/>
                </a:rPr>
                <a:t> mi </a:t>
              </a:r>
              <a:r>
                <a:rPr lang="en-GB" sz="900" kern="0" dirty="0" err="1">
                  <a:solidFill>
                    <a:srgbClr val="EB8C00"/>
                  </a:solidFill>
                  <a:latin typeface="Georgia"/>
                </a:rPr>
                <a:t>ut</a:t>
              </a:r>
              <a:r>
                <a:rPr lang="en-GB" sz="900" kern="0" dirty="0">
                  <a:solidFill>
                    <a:srgbClr val="EB8C00"/>
                  </a:solidFill>
                  <a:latin typeface="Georgia"/>
                </a:rPr>
                <a:t> </a:t>
              </a:r>
              <a:r>
                <a:rPr lang="en-GB" sz="900" kern="0" dirty="0" err="1">
                  <a:solidFill>
                    <a:srgbClr val="EB8C00"/>
                  </a:solidFill>
                  <a:latin typeface="Georgia"/>
                </a:rPr>
                <a:t>diam</a:t>
              </a:r>
              <a:r>
                <a:rPr lang="en-GB" sz="900" kern="0" dirty="0">
                  <a:solidFill>
                    <a:srgbClr val="EB8C00"/>
                  </a:solidFill>
                  <a:latin typeface="Georgia"/>
                </a:rPr>
                <a:t> </a:t>
              </a:r>
              <a:r>
                <a:rPr lang="en-GB" sz="900" kern="0" dirty="0" err="1">
                  <a:solidFill>
                    <a:srgbClr val="EB8C00"/>
                  </a:solidFill>
                  <a:latin typeface="Georgia"/>
                </a:rPr>
                <a:t>ultricies</a:t>
              </a:r>
              <a:r>
                <a:rPr lang="en-GB" sz="900" kern="0" dirty="0">
                  <a:solidFill>
                    <a:srgbClr val="EB8C00"/>
                  </a:solidFill>
                  <a:latin typeface="Georgia"/>
                </a:rPr>
                <a:t> non, </a:t>
              </a:r>
              <a:r>
                <a:rPr lang="en-GB" sz="900" kern="0" dirty="0" err="1">
                  <a:solidFill>
                    <a:srgbClr val="EB8C00"/>
                  </a:solidFill>
                  <a:latin typeface="Georgia"/>
                </a:rPr>
                <a:t>hendrerit</a:t>
              </a:r>
              <a:r>
                <a:rPr lang="en-GB" sz="900" kern="0" dirty="0">
                  <a:solidFill>
                    <a:srgbClr val="EB8C00"/>
                  </a:solidFill>
                  <a:latin typeface="Georgia"/>
                </a:rPr>
                <a:t> </a:t>
              </a:r>
              <a:r>
                <a:rPr lang="en-GB" sz="900" kern="0" dirty="0" err="1">
                  <a:solidFill>
                    <a:srgbClr val="EB8C00"/>
                  </a:solidFill>
                  <a:latin typeface="Georgia"/>
                </a:rPr>
                <a:t>quis</a:t>
              </a:r>
              <a:r>
                <a:rPr lang="en-GB" sz="900" kern="0" dirty="0">
                  <a:solidFill>
                    <a:srgbClr val="EB8C00"/>
                  </a:solidFill>
                  <a:latin typeface="Georgia"/>
                </a:rPr>
                <a:t>, </a:t>
              </a:r>
              <a:r>
                <a:rPr lang="en-GB" sz="900" kern="0" dirty="0" err="1">
                  <a:solidFill>
                    <a:srgbClr val="EB8C00"/>
                  </a:solidFill>
                  <a:latin typeface="Georgia"/>
                </a:rPr>
                <a:t>pellentesque</a:t>
              </a:r>
              <a:r>
                <a:rPr lang="en-GB" sz="900" kern="0" dirty="0">
                  <a:solidFill>
                    <a:srgbClr val="EB8C00"/>
                  </a:solidFill>
                  <a:latin typeface="Georgia"/>
                </a:rPr>
                <a:t> a, </a:t>
              </a:r>
              <a:r>
                <a:rPr lang="en-GB" sz="900" kern="0" dirty="0" err="1">
                  <a:solidFill>
                    <a:srgbClr val="EB8C00"/>
                  </a:solidFill>
                  <a:latin typeface="Georgia"/>
                </a:rPr>
                <a:t>eros</a:t>
              </a:r>
              <a:r>
                <a:rPr lang="en-GB" sz="900" kern="0" dirty="0">
                  <a:solidFill>
                    <a:srgbClr val="EB8C00"/>
                  </a:solidFill>
                  <a:latin typeface="Georgia"/>
                </a:rPr>
                <a:t>. </a:t>
              </a:r>
              <a:r>
                <a:rPr lang="en-GB" sz="900" kern="0" dirty="0" err="1">
                  <a:solidFill>
                    <a:srgbClr val="EB8C00"/>
                  </a:solidFill>
                  <a:latin typeface="Georgia"/>
                </a:rPr>
                <a:t>Aenean</a:t>
              </a:r>
              <a:r>
                <a:rPr lang="en-GB" sz="900" kern="0" dirty="0">
                  <a:solidFill>
                    <a:srgbClr val="EB8C00"/>
                  </a:solidFill>
                  <a:latin typeface="Georgia"/>
                </a:rPr>
                <a:t> non </a:t>
              </a:r>
              <a:r>
                <a:rPr lang="en-GB" sz="900" kern="0" dirty="0" err="1">
                  <a:solidFill>
                    <a:srgbClr val="EB8C00"/>
                  </a:solidFill>
                  <a:latin typeface="Georgia"/>
                </a:rPr>
                <a:t>mauris</a:t>
              </a:r>
              <a:r>
                <a:rPr lang="en-GB" sz="900" kern="0" dirty="0">
                  <a:solidFill>
                    <a:srgbClr val="EB8C00"/>
                  </a:solidFill>
                  <a:latin typeface="Georgia"/>
                </a:rPr>
                <a:t> </a:t>
              </a:r>
              <a:r>
                <a:rPr lang="en-GB" sz="900" kern="0" dirty="0" err="1">
                  <a:solidFill>
                    <a:srgbClr val="EB8C00"/>
                  </a:solidFill>
                  <a:latin typeface="Georgia"/>
                </a:rPr>
                <a:t>quis</a:t>
              </a:r>
              <a:r>
                <a:rPr lang="en-GB" sz="900" kern="0" dirty="0">
                  <a:solidFill>
                    <a:srgbClr val="EB8C00"/>
                  </a:solidFill>
                  <a:latin typeface="Georgia"/>
                </a:rPr>
                <a:t> </a:t>
              </a:r>
              <a:r>
                <a:rPr lang="en-GB" sz="900" kern="0" dirty="0" err="1">
                  <a:solidFill>
                    <a:srgbClr val="EB8C00"/>
                  </a:solidFill>
                  <a:latin typeface="Georgia"/>
                </a:rPr>
                <a:t>massa</a:t>
              </a:r>
              <a:r>
                <a:rPr lang="en-GB" sz="900" kern="0" dirty="0">
                  <a:solidFill>
                    <a:srgbClr val="EB8C00"/>
                  </a:solidFill>
                  <a:latin typeface="Georgia"/>
                </a:rPr>
                <a:t> </a:t>
              </a:r>
              <a:r>
                <a:rPr lang="en-GB" sz="900" kern="0" dirty="0" err="1">
                  <a:solidFill>
                    <a:srgbClr val="EB8C00"/>
                  </a:solidFill>
                  <a:latin typeface="Georgia"/>
                </a:rPr>
                <a:t>varius</a:t>
              </a:r>
              <a:r>
                <a:rPr lang="en-GB" sz="900" kern="0" dirty="0">
                  <a:solidFill>
                    <a:srgbClr val="EB8C00"/>
                  </a:solidFill>
                  <a:latin typeface="Georgia"/>
                </a:rPr>
                <a:t> tempus. </a:t>
              </a:r>
            </a:p>
            <a:p>
              <a:pPr marL="0" marR="0" lvl="0" indent="0"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latin typeface="Georgia"/>
              </a:endParaRPr>
            </a:p>
          </p:txBody>
        </p:sp>
      </p:grpSp>
      <p:grpSp>
        <p:nvGrpSpPr>
          <p:cNvPr id="116" name="Group 115"/>
          <p:cNvGrpSpPr/>
          <p:nvPr/>
        </p:nvGrpSpPr>
        <p:grpSpPr>
          <a:xfrm>
            <a:off x="2485015" y="5003848"/>
            <a:ext cx="1515755" cy="1178346"/>
            <a:chOff x="2111682" y="4134975"/>
            <a:chExt cx="1515755" cy="1178346"/>
          </a:xfrm>
        </p:grpSpPr>
        <p:sp>
          <p:nvSpPr>
            <p:cNvPr id="117" name="Rectangle 116"/>
            <p:cNvSpPr/>
            <p:nvPr/>
          </p:nvSpPr>
          <p:spPr>
            <a:xfrm>
              <a:off x="2111682" y="4281170"/>
              <a:ext cx="1515755" cy="1032151"/>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rgbClr val="EB8C00"/>
                  </a:solidFill>
                  <a:effectLst/>
                  <a:uLnTx/>
                  <a:uFillTx/>
                  <a:latin typeface="Georgia"/>
                </a:rPr>
                <a:t>Analyse</a:t>
              </a:r>
            </a:p>
            <a:p>
              <a:pPr lvl="0" defTabSz="864065">
                <a:defRPr/>
              </a:pPr>
              <a:r>
                <a:rPr lang="en-GB" sz="900" kern="0" dirty="0" err="1">
                  <a:solidFill>
                    <a:srgbClr val="EB8C00"/>
                  </a:solidFill>
                  <a:latin typeface="Georgia"/>
                </a:rPr>
                <a:t>Mauris</a:t>
              </a:r>
              <a:r>
                <a:rPr lang="en-GB" sz="900" kern="0" dirty="0">
                  <a:solidFill>
                    <a:srgbClr val="EB8C00"/>
                  </a:solidFill>
                  <a:latin typeface="Georgia"/>
                </a:rPr>
                <a:t> </a:t>
              </a:r>
              <a:r>
                <a:rPr lang="en-GB" sz="900" kern="0" dirty="0" err="1">
                  <a:solidFill>
                    <a:srgbClr val="EB8C00"/>
                  </a:solidFill>
                  <a:latin typeface="Georgia"/>
                </a:rPr>
                <a:t>consectetuer</a:t>
              </a:r>
              <a:r>
                <a:rPr lang="en-GB" sz="900" kern="0" dirty="0">
                  <a:solidFill>
                    <a:srgbClr val="EB8C00"/>
                  </a:solidFill>
                  <a:latin typeface="Georgia"/>
                </a:rPr>
                <a:t> </a:t>
              </a:r>
              <a:r>
                <a:rPr lang="en-GB" sz="900" kern="0" dirty="0" err="1">
                  <a:solidFill>
                    <a:srgbClr val="EB8C00"/>
                  </a:solidFill>
                  <a:latin typeface="Georgia"/>
                </a:rPr>
                <a:t>ullamcorper</a:t>
              </a:r>
              <a:r>
                <a:rPr lang="en-GB" sz="900" kern="0" dirty="0">
                  <a:solidFill>
                    <a:srgbClr val="EB8C00"/>
                  </a:solidFill>
                  <a:latin typeface="Georgia"/>
                </a:rPr>
                <a:t> quam. </a:t>
              </a:r>
              <a:r>
                <a:rPr lang="en-GB" sz="900" kern="0" dirty="0" err="1">
                  <a:solidFill>
                    <a:srgbClr val="EB8C00"/>
                  </a:solidFill>
                  <a:latin typeface="Georgia"/>
                </a:rPr>
                <a:t>Morbi</a:t>
              </a:r>
              <a:r>
                <a:rPr lang="en-GB" sz="900" kern="0" dirty="0">
                  <a:solidFill>
                    <a:srgbClr val="EB8C00"/>
                  </a:solidFill>
                  <a:latin typeface="Georgia"/>
                </a:rPr>
                <a:t> </a:t>
              </a:r>
              <a:r>
                <a:rPr lang="en-GB" sz="900" kern="0" dirty="0" err="1">
                  <a:solidFill>
                    <a:srgbClr val="EB8C00"/>
                  </a:solidFill>
                  <a:latin typeface="Georgia"/>
                </a:rPr>
                <a:t>tincidunt</a:t>
              </a:r>
              <a:r>
                <a:rPr lang="en-GB" sz="900" kern="0" dirty="0">
                  <a:solidFill>
                    <a:srgbClr val="EB8C00"/>
                  </a:solidFill>
                  <a:latin typeface="Georgia"/>
                </a:rPr>
                <a:t> mi </a:t>
              </a:r>
              <a:r>
                <a:rPr lang="en-GB" sz="900" kern="0" dirty="0" err="1">
                  <a:solidFill>
                    <a:srgbClr val="EB8C00"/>
                  </a:solidFill>
                  <a:latin typeface="Georgia"/>
                </a:rPr>
                <a:t>ut</a:t>
              </a:r>
              <a:r>
                <a:rPr lang="en-GB" sz="900" kern="0" dirty="0">
                  <a:solidFill>
                    <a:srgbClr val="EB8C00"/>
                  </a:solidFill>
                  <a:latin typeface="Georgia"/>
                </a:rPr>
                <a:t> </a:t>
              </a:r>
              <a:r>
                <a:rPr lang="en-GB" sz="900" kern="0" dirty="0" err="1">
                  <a:solidFill>
                    <a:srgbClr val="EB8C00"/>
                  </a:solidFill>
                  <a:latin typeface="Georgia"/>
                </a:rPr>
                <a:t>diam</a:t>
              </a:r>
              <a:r>
                <a:rPr lang="en-GB" sz="900" kern="0" dirty="0">
                  <a:solidFill>
                    <a:srgbClr val="EB8C00"/>
                  </a:solidFill>
                  <a:latin typeface="Georgia"/>
                </a:rPr>
                <a:t> </a:t>
              </a:r>
              <a:r>
                <a:rPr lang="en-GB" sz="900" kern="0" dirty="0" err="1">
                  <a:solidFill>
                    <a:srgbClr val="EB8C00"/>
                  </a:solidFill>
                  <a:latin typeface="Georgia"/>
                </a:rPr>
                <a:t>ultricies</a:t>
              </a:r>
              <a:r>
                <a:rPr lang="en-GB" sz="900" kern="0" dirty="0">
                  <a:solidFill>
                    <a:srgbClr val="EB8C00"/>
                  </a:solidFill>
                  <a:latin typeface="Georgia"/>
                </a:rPr>
                <a:t> non, </a:t>
              </a:r>
              <a:r>
                <a:rPr lang="en-GB" sz="900" kern="0" dirty="0" err="1">
                  <a:solidFill>
                    <a:srgbClr val="EB8C00"/>
                  </a:solidFill>
                  <a:latin typeface="Georgia"/>
                </a:rPr>
                <a:t>hendrerit</a:t>
              </a:r>
              <a:r>
                <a:rPr lang="en-GB" sz="900" kern="0" dirty="0">
                  <a:solidFill>
                    <a:srgbClr val="EB8C00"/>
                  </a:solidFill>
                  <a:latin typeface="Georgia"/>
                </a:rPr>
                <a:t> </a:t>
              </a:r>
              <a:r>
                <a:rPr lang="en-GB" sz="900" kern="0" dirty="0" err="1">
                  <a:solidFill>
                    <a:srgbClr val="EB8C00"/>
                  </a:solidFill>
                  <a:latin typeface="Georgia"/>
                </a:rPr>
                <a:t>quis</a:t>
              </a:r>
              <a:r>
                <a:rPr lang="en-GB" sz="900" kern="0" dirty="0">
                  <a:solidFill>
                    <a:srgbClr val="EB8C00"/>
                  </a:solidFill>
                  <a:latin typeface="Georgia"/>
                </a:rPr>
                <a:t>, </a:t>
              </a:r>
              <a:r>
                <a:rPr lang="en-GB" sz="900" kern="0" dirty="0" err="1">
                  <a:solidFill>
                    <a:srgbClr val="EB8C00"/>
                  </a:solidFill>
                  <a:latin typeface="Georgia"/>
                </a:rPr>
                <a:t>pellentesque</a:t>
              </a:r>
              <a:r>
                <a:rPr lang="en-GB" sz="900" kern="0" dirty="0">
                  <a:solidFill>
                    <a:srgbClr val="EB8C00"/>
                  </a:solidFill>
                  <a:latin typeface="Georgia"/>
                </a:rPr>
                <a:t> a, </a:t>
              </a:r>
              <a:r>
                <a:rPr lang="en-GB" sz="900" kern="0" dirty="0" err="1">
                  <a:solidFill>
                    <a:srgbClr val="EB8C00"/>
                  </a:solidFill>
                  <a:latin typeface="Georgia"/>
                </a:rPr>
                <a:t>eros</a:t>
              </a:r>
              <a:r>
                <a:rPr lang="en-GB" sz="900" kern="0" dirty="0">
                  <a:solidFill>
                    <a:srgbClr val="EB8C00"/>
                  </a:solidFill>
                  <a:latin typeface="Georgia"/>
                </a:rPr>
                <a:t>. </a:t>
              </a:r>
              <a:r>
                <a:rPr lang="en-GB" sz="900" kern="0" dirty="0" err="1">
                  <a:solidFill>
                    <a:srgbClr val="EB8C00"/>
                  </a:solidFill>
                  <a:latin typeface="Georgia"/>
                </a:rPr>
                <a:t>Aenean</a:t>
              </a:r>
              <a:r>
                <a:rPr lang="en-GB" sz="900" kern="0" dirty="0">
                  <a:solidFill>
                    <a:srgbClr val="EB8C00"/>
                  </a:solidFill>
                  <a:latin typeface="Georgia"/>
                </a:rPr>
                <a:t> non </a:t>
              </a:r>
              <a:r>
                <a:rPr lang="en-GB" sz="900" kern="0" dirty="0" err="1">
                  <a:solidFill>
                    <a:srgbClr val="EB8C00"/>
                  </a:solidFill>
                  <a:latin typeface="Georgia"/>
                </a:rPr>
                <a:t>mauris</a:t>
              </a:r>
              <a:r>
                <a:rPr lang="en-GB" sz="900" kern="0" dirty="0">
                  <a:solidFill>
                    <a:srgbClr val="EB8C00"/>
                  </a:solidFill>
                  <a:latin typeface="Georgia"/>
                </a:rPr>
                <a:t> </a:t>
              </a:r>
              <a:r>
                <a:rPr lang="en-GB" sz="900" kern="0" dirty="0" err="1">
                  <a:solidFill>
                    <a:srgbClr val="EB8C00"/>
                  </a:solidFill>
                  <a:latin typeface="Georgia"/>
                </a:rPr>
                <a:t>quis</a:t>
              </a:r>
              <a:r>
                <a:rPr lang="en-GB" sz="900" kern="0" dirty="0">
                  <a:solidFill>
                    <a:srgbClr val="EB8C00"/>
                  </a:solidFill>
                  <a:latin typeface="Georgia"/>
                </a:rPr>
                <a:t> </a:t>
              </a:r>
              <a:r>
                <a:rPr lang="en-GB" sz="900" kern="0" dirty="0" err="1">
                  <a:solidFill>
                    <a:srgbClr val="EB8C00"/>
                  </a:solidFill>
                  <a:latin typeface="Georgia"/>
                </a:rPr>
                <a:t>massa</a:t>
              </a:r>
              <a:r>
                <a:rPr lang="en-GB" sz="900" kern="0" dirty="0">
                  <a:solidFill>
                    <a:srgbClr val="EB8C00"/>
                  </a:solidFill>
                  <a:latin typeface="Georgia"/>
                </a:rPr>
                <a:t> </a:t>
              </a:r>
              <a:r>
                <a:rPr lang="en-GB" sz="900" kern="0" dirty="0" err="1">
                  <a:solidFill>
                    <a:srgbClr val="EB8C00"/>
                  </a:solidFill>
                  <a:latin typeface="Georgia"/>
                </a:rPr>
                <a:t>varius</a:t>
              </a:r>
              <a:r>
                <a:rPr lang="en-GB" sz="900" kern="0" dirty="0">
                  <a:solidFill>
                    <a:srgbClr val="EB8C00"/>
                  </a:solidFill>
                  <a:latin typeface="Georgia"/>
                </a:rPr>
                <a:t> tempus. </a:t>
              </a:r>
            </a:p>
          </p:txBody>
        </p:sp>
        <p:grpSp>
          <p:nvGrpSpPr>
            <p:cNvPr id="120" name="Group 119"/>
            <p:cNvGrpSpPr/>
            <p:nvPr/>
          </p:nvGrpSpPr>
          <p:grpSpPr>
            <a:xfrm>
              <a:off x="2166630" y="4134975"/>
              <a:ext cx="90000" cy="134400"/>
              <a:chOff x="5123470" y="3581195"/>
              <a:chExt cx="90000" cy="134400"/>
            </a:xfrm>
          </p:grpSpPr>
          <p:sp>
            <p:nvSpPr>
              <p:cNvPr id="121" name="Freeform 120"/>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rgbClr val="EB8C00"/>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endParaRPr>
              </a:p>
            </p:txBody>
          </p:sp>
          <p:sp>
            <p:nvSpPr>
              <p:cNvPr id="122" name="Oval 121"/>
              <p:cNvSpPr/>
              <p:nvPr/>
            </p:nvSpPr>
            <p:spPr>
              <a:xfrm>
                <a:off x="5123470" y="3581195"/>
                <a:ext cx="90000" cy="90000"/>
              </a:xfrm>
              <a:prstGeom prst="ellipse">
                <a:avLst/>
              </a:prstGeom>
              <a:solidFill>
                <a:srgbClr val="EB8C00"/>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endParaRPr>
              </a:p>
            </p:txBody>
          </p:sp>
          <p:sp>
            <p:nvSpPr>
              <p:cNvPr id="125" name="Oval 124"/>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rgbClr val="EB8C00"/>
                  </a:solidFill>
                  <a:effectLst/>
                  <a:uLnTx/>
                  <a:uFillTx/>
                </a:endParaRPr>
              </a:p>
            </p:txBody>
          </p:sp>
        </p:grpSp>
      </p:grpSp>
      <p:grpSp>
        <p:nvGrpSpPr>
          <p:cNvPr id="126" name="Group 125"/>
          <p:cNvGrpSpPr/>
          <p:nvPr/>
        </p:nvGrpSpPr>
        <p:grpSpPr>
          <a:xfrm>
            <a:off x="3324838" y="3200633"/>
            <a:ext cx="1515755" cy="1457986"/>
            <a:chOff x="2951505" y="2291655"/>
            <a:chExt cx="1515755" cy="1457986"/>
          </a:xfrm>
        </p:grpSpPr>
        <p:grpSp>
          <p:nvGrpSpPr>
            <p:cNvPr id="127" name="Group 126"/>
            <p:cNvGrpSpPr/>
            <p:nvPr/>
          </p:nvGrpSpPr>
          <p:grpSpPr>
            <a:xfrm>
              <a:off x="3015005" y="2291655"/>
              <a:ext cx="90000" cy="134400"/>
              <a:chOff x="5123470" y="3581195"/>
              <a:chExt cx="90000" cy="134400"/>
            </a:xfrm>
          </p:grpSpPr>
          <p:sp>
            <p:nvSpPr>
              <p:cNvPr id="131" name="Freeform 130"/>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4">
                  <a:lumMod val="75000"/>
                </a:schemeClr>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sp>
            <p:nvSpPr>
              <p:cNvPr id="132" name="Oval 131"/>
              <p:cNvSpPr/>
              <p:nvPr/>
            </p:nvSpPr>
            <p:spPr>
              <a:xfrm>
                <a:off x="5123470" y="3581195"/>
                <a:ext cx="90000" cy="90000"/>
              </a:xfrm>
              <a:prstGeom prst="ellipse">
                <a:avLst/>
              </a:prstGeom>
              <a:solidFill>
                <a:schemeClr val="accent5"/>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sp>
            <p:nvSpPr>
              <p:cNvPr id="135" name="Oval 134"/>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grpSp>
        <p:sp>
          <p:nvSpPr>
            <p:cNvPr id="130" name="Rectangle 129"/>
            <p:cNvSpPr/>
            <p:nvPr/>
          </p:nvSpPr>
          <p:spPr>
            <a:xfrm>
              <a:off x="2951505" y="2449513"/>
              <a:ext cx="1515755" cy="1300128"/>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chemeClr val="accent5"/>
                  </a:solidFill>
                  <a:effectLst/>
                  <a:uLnTx/>
                  <a:uFillTx/>
                  <a:latin typeface="Georgia"/>
                </a:rPr>
                <a:t>Target</a:t>
              </a:r>
            </a:p>
            <a:p>
              <a:pPr lvl="0" defTabSz="864065">
                <a:defRPr/>
              </a:pPr>
              <a:r>
                <a:rPr lang="en-GB" sz="900" kern="0" dirty="0" err="1">
                  <a:solidFill>
                    <a:schemeClr val="accent5"/>
                  </a:solidFill>
                  <a:latin typeface="Georgia"/>
                </a:rPr>
                <a:t>Mauris</a:t>
              </a:r>
              <a:r>
                <a:rPr lang="en-GB" sz="900" kern="0" dirty="0">
                  <a:solidFill>
                    <a:schemeClr val="accent5"/>
                  </a:solidFill>
                  <a:latin typeface="Georgia"/>
                </a:rPr>
                <a:t> </a:t>
              </a:r>
              <a:r>
                <a:rPr lang="en-GB" sz="900" kern="0" dirty="0" err="1">
                  <a:solidFill>
                    <a:schemeClr val="accent5"/>
                  </a:solidFill>
                  <a:latin typeface="Georgia"/>
                </a:rPr>
                <a:t>consectetuer</a:t>
              </a:r>
              <a:r>
                <a:rPr lang="en-GB" sz="900" kern="0" dirty="0">
                  <a:solidFill>
                    <a:schemeClr val="accent5"/>
                  </a:solidFill>
                  <a:latin typeface="Georgia"/>
                </a:rPr>
                <a:t> </a:t>
              </a:r>
              <a:r>
                <a:rPr lang="en-GB" sz="900" kern="0" dirty="0" err="1">
                  <a:solidFill>
                    <a:schemeClr val="accent5"/>
                  </a:solidFill>
                  <a:latin typeface="Georgia"/>
                </a:rPr>
                <a:t>ullamcorper</a:t>
              </a:r>
              <a:r>
                <a:rPr lang="en-GB" sz="900" kern="0" dirty="0">
                  <a:solidFill>
                    <a:schemeClr val="accent5"/>
                  </a:solidFill>
                  <a:latin typeface="Georgia"/>
                </a:rPr>
                <a:t> quam. </a:t>
              </a:r>
              <a:r>
                <a:rPr lang="en-GB" sz="900" kern="0" dirty="0" err="1">
                  <a:solidFill>
                    <a:schemeClr val="accent5"/>
                  </a:solidFill>
                  <a:latin typeface="Georgia"/>
                </a:rPr>
                <a:t>Morbi</a:t>
              </a:r>
              <a:r>
                <a:rPr lang="en-GB" sz="900" kern="0" dirty="0">
                  <a:solidFill>
                    <a:schemeClr val="accent5"/>
                  </a:solidFill>
                  <a:latin typeface="Georgia"/>
                </a:rPr>
                <a:t> </a:t>
              </a:r>
              <a:r>
                <a:rPr lang="en-GB" sz="900" kern="0" dirty="0" err="1">
                  <a:solidFill>
                    <a:schemeClr val="accent5"/>
                  </a:solidFill>
                  <a:latin typeface="Georgia"/>
                </a:rPr>
                <a:t>tincidunt</a:t>
              </a:r>
              <a:r>
                <a:rPr lang="en-GB" sz="900" kern="0" dirty="0">
                  <a:solidFill>
                    <a:schemeClr val="accent5"/>
                  </a:solidFill>
                  <a:latin typeface="Georgia"/>
                </a:rPr>
                <a:t> mi </a:t>
              </a:r>
              <a:r>
                <a:rPr lang="en-GB" sz="900" kern="0" dirty="0" err="1">
                  <a:solidFill>
                    <a:schemeClr val="accent5"/>
                  </a:solidFill>
                  <a:latin typeface="Georgia"/>
                </a:rPr>
                <a:t>ut</a:t>
              </a:r>
              <a:r>
                <a:rPr lang="en-GB" sz="900" kern="0" dirty="0">
                  <a:solidFill>
                    <a:schemeClr val="accent5"/>
                  </a:solidFill>
                  <a:latin typeface="Georgia"/>
                </a:rPr>
                <a:t> </a:t>
              </a:r>
              <a:r>
                <a:rPr lang="en-GB" sz="900" kern="0" dirty="0" err="1">
                  <a:solidFill>
                    <a:schemeClr val="accent5"/>
                  </a:solidFill>
                  <a:latin typeface="Georgia"/>
                </a:rPr>
                <a:t>diam</a:t>
              </a:r>
              <a:r>
                <a:rPr lang="en-GB" sz="900" kern="0" dirty="0">
                  <a:solidFill>
                    <a:schemeClr val="accent5"/>
                  </a:solidFill>
                  <a:latin typeface="Georgia"/>
                </a:rPr>
                <a:t> </a:t>
              </a:r>
              <a:r>
                <a:rPr lang="en-GB" sz="900" kern="0" dirty="0" err="1">
                  <a:solidFill>
                    <a:schemeClr val="accent5"/>
                  </a:solidFill>
                  <a:latin typeface="Georgia"/>
                </a:rPr>
                <a:t>ultricies</a:t>
              </a:r>
              <a:r>
                <a:rPr lang="en-GB" sz="900" kern="0" dirty="0">
                  <a:solidFill>
                    <a:schemeClr val="accent5"/>
                  </a:solidFill>
                  <a:latin typeface="Georgia"/>
                </a:rPr>
                <a:t> non, </a:t>
              </a:r>
              <a:r>
                <a:rPr lang="en-GB" sz="900" kern="0" dirty="0" err="1">
                  <a:solidFill>
                    <a:schemeClr val="accent5"/>
                  </a:solidFill>
                  <a:latin typeface="Georgia"/>
                </a:rPr>
                <a:t>hendrerit</a:t>
              </a:r>
              <a:r>
                <a:rPr lang="en-GB" sz="900" kern="0" dirty="0">
                  <a:solidFill>
                    <a:schemeClr val="accent5"/>
                  </a:solidFill>
                  <a:latin typeface="Georgia"/>
                </a:rPr>
                <a:t> </a:t>
              </a:r>
              <a:r>
                <a:rPr lang="en-GB" sz="900" kern="0" dirty="0" err="1">
                  <a:solidFill>
                    <a:schemeClr val="accent5"/>
                  </a:solidFill>
                  <a:latin typeface="Georgia"/>
                </a:rPr>
                <a:t>quis</a:t>
              </a:r>
              <a:r>
                <a:rPr lang="en-GB" sz="900" kern="0" dirty="0">
                  <a:solidFill>
                    <a:schemeClr val="accent5"/>
                  </a:solidFill>
                  <a:latin typeface="Georgia"/>
                </a:rPr>
                <a:t>, </a:t>
              </a:r>
              <a:r>
                <a:rPr lang="en-GB" sz="900" kern="0" dirty="0" err="1">
                  <a:solidFill>
                    <a:schemeClr val="accent5"/>
                  </a:solidFill>
                  <a:latin typeface="Georgia"/>
                </a:rPr>
                <a:t>pellentesque</a:t>
              </a:r>
              <a:r>
                <a:rPr lang="en-GB" sz="900" kern="0" dirty="0">
                  <a:solidFill>
                    <a:schemeClr val="accent5"/>
                  </a:solidFill>
                  <a:latin typeface="Georgia"/>
                </a:rPr>
                <a:t> a, </a:t>
              </a:r>
              <a:r>
                <a:rPr lang="en-GB" sz="900" kern="0" dirty="0" err="1">
                  <a:solidFill>
                    <a:schemeClr val="accent5"/>
                  </a:solidFill>
                  <a:latin typeface="Georgia"/>
                </a:rPr>
                <a:t>eros</a:t>
              </a:r>
              <a:r>
                <a:rPr lang="en-GB" sz="900" kern="0" dirty="0">
                  <a:solidFill>
                    <a:schemeClr val="accent5"/>
                  </a:solidFill>
                  <a:latin typeface="Georgia"/>
                </a:rPr>
                <a:t>. </a:t>
              </a:r>
              <a:r>
                <a:rPr lang="en-GB" sz="900" kern="0" dirty="0" err="1">
                  <a:solidFill>
                    <a:schemeClr val="accent5"/>
                  </a:solidFill>
                  <a:latin typeface="Georgia"/>
                </a:rPr>
                <a:t>Aenean</a:t>
              </a:r>
              <a:r>
                <a:rPr lang="en-GB" sz="900" kern="0" dirty="0">
                  <a:solidFill>
                    <a:schemeClr val="accent5"/>
                  </a:solidFill>
                  <a:latin typeface="Georgia"/>
                </a:rPr>
                <a:t> non </a:t>
              </a:r>
              <a:r>
                <a:rPr lang="en-GB" sz="900" kern="0" dirty="0" err="1">
                  <a:solidFill>
                    <a:schemeClr val="accent5"/>
                  </a:solidFill>
                  <a:latin typeface="Georgia"/>
                </a:rPr>
                <a:t>mauris</a:t>
              </a:r>
              <a:r>
                <a:rPr lang="en-GB" sz="900" kern="0" dirty="0">
                  <a:solidFill>
                    <a:schemeClr val="accent5"/>
                  </a:solidFill>
                  <a:latin typeface="Georgia"/>
                </a:rPr>
                <a:t> </a:t>
              </a:r>
              <a:r>
                <a:rPr lang="en-GB" sz="900" kern="0" dirty="0" err="1">
                  <a:solidFill>
                    <a:schemeClr val="accent5"/>
                  </a:solidFill>
                  <a:latin typeface="Georgia"/>
                </a:rPr>
                <a:t>quis</a:t>
              </a:r>
              <a:r>
                <a:rPr lang="en-GB" sz="900" kern="0" dirty="0">
                  <a:solidFill>
                    <a:schemeClr val="accent5"/>
                  </a:solidFill>
                  <a:latin typeface="Georgia"/>
                </a:rPr>
                <a:t> </a:t>
              </a:r>
              <a:r>
                <a:rPr lang="en-GB" sz="900" kern="0" dirty="0" err="1">
                  <a:solidFill>
                    <a:schemeClr val="accent5"/>
                  </a:solidFill>
                  <a:latin typeface="Georgia"/>
                </a:rPr>
                <a:t>massa</a:t>
              </a:r>
              <a:r>
                <a:rPr lang="en-GB" sz="900" kern="0" dirty="0">
                  <a:solidFill>
                    <a:schemeClr val="accent5"/>
                  </a:solidFill>
                  <a:latin typeface="Georgia"/>
                </a:rPr>
                <a:t> </a:t>
              </a:r>
              <a:r>
                <a:rPr lang="en-GB" sz="900" kern="0" dirty="0" err="1">
                  <a:solidFill>
                    <a:schemeClr val="accent5"/>
                  </a:solidFill>
                  <a:latin typeface="Georgia"/>
                </a:rPr>
                <a:t>varius</a:t>
              </a:r>
              <a:r>
                <a:rPr lang="en-GB" sz="900" kern="0" dirty="0">
                  <a:solidFill>
                    <a:schemeClr val="accent5"/>
                  </a:solidFill>
                  <a:latin typeface="Georgia"/>
                </a:rPr>
                <a:t> tempus. </a:t>
              </a:r>
            </a:p>
          </p:txBody>
        </p:sp>
      </p:grpSp>
      <p:grpSp>
        <p:nvGrpSpPr>
          <p:cNvPr id="136" name="Group 135"/>
          <p:cNvGrpSpPr/>
          <p:nvPr/>
        </p:nvGrpSpPr>
        <p:grpSpPr>
          <a:xfrm>
            <a:off x="5250132" y="2960294"/>
            <a:ext cx="1515755" cy="885527"/>
            <a:chOff x="4876800" y="2165614"/>
            <a:chExt cx="1515755" cy="885527"/>
          </a:xfrm>
        </p:grpSpPr>
        <p:sp>
          <p:nvSpPr>
            <p:cNvPr id="138" name="Rectangle 137"/>
            <p:cNvSpPr/>
            <p:nvPr/>
          </p:nvSpPr>
          <p:spPr>
            <a:xfrm>
              <a:off x="4876800" y="2332611"/>
              <a:ext cx="1515755" cy="718530"/>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chemeClr val="accent5"/>
                  </a:solidFill>
                  <a:effectLst/>
                  <a:uLnTx/>
                  <a:uFillTx/>
                  <a:latin typeface="Georgia"/>
                </a:rPr>
                <a:t>Communicate</a:t>
              </a:r>
            </a:p>
            <a:p>
              <a:pPr lvl="0" defTabSz="864065">
                <a:defRPr/>
              </a:pPr>
              <a:r>
                <a:rPr lang="en-GB" sz="900" kern="0" dirty="0" err="1">
                  <a:solidFill>
                    <a:schemeClr val="accent5"/>
                  </a:solidFill>
                  <a:latin typeface="Georgia"/>
                </a:rPr>
                <a:t>Mauris</a:t>
              </a:r>
              <a:r>
                <a:rPr lang="en-GB" sz="900" kern="0" dirty="0">
                  <a:solidFill>
                    <a:schemeClr val="accent5"/>
                  </a:solidFill>
                  <a:latin typeface="Georgia"/>
                </a:rPr>
                <a:t> </a:t>
              </a:r>
              <a:r>
                <a:rPr lang="en-GB" sz="900" kern="0" dirty="0" err="1">
                  <a:solidFill>
                    <a:schemeClr val="accent5"/>
                  </a:solidFill>
                  <a:latin typeface="Georgia"/>
                </a:rPr>
                <a:t>consectetuer</a:t>
              </a:r>
              <a:r>
                <a:rPr lang="en-GB" sz="900" kern="0" dirty="0">
                  <a:solidFill>
                    <a:schemeClr val="accent5"/>
                  </a:solidFill>
                  <a:latin typeface="Georgia"/>
                </a:rPr>
                <a:t> </a:t>
              </a:r>
              <a:r>
                <a:rPr lang="en-GB" sz="900" kern="0" dirty="0" err="1">
                  <a:solidFill>
                    <a:schemeClr val="accent5"/>
                  </a:solidFill>
                  <a:latin typeface="Georgia"/>
                </a:rPr>
                <a:t>ullamcorper</a:t>
              </a:r>
              <a:r>
                <a:rPr lang="en-GB" sz="900" kern="0" dirty="0">
                  <a:solidFill>
                    <a:schemeClr val="accent5"/>
                  </a:solidFill>
                  <a:latin typeface="Georgia"/>
                </a:rPr>
                <a:t> quam. </a:t>
              </a:r>
              <a:r>
                <a:rPr lang="en-GB" sz="900" kern="0" dirty="0" err="1">
                  <a:solidFill>
                    <a:schemeClr val="accent5"/>
                  </a:solidFill>
                  <a:latin typeface="Georgia"/>
                </a:rPr>
                <a:t>Morbi</a:t>
              </a:r>
              <a:r>
                <a:rPr lang="en-GB" sz="900" kern="0" dirty="0">
                  <a:solidFill>
                    <a:schemeClr val="accent5"/>
                  </a:solidFill>
                  <a:latin typeface="Georgia"/>
                </a:rPr>
                <a:t> </a:t>
              </a:r>
              <a:r>
                <a:rPr lang="en-GB" sz="900" kern="0" dirty="0" err="1">
                  <a:solidFill>
                    <a:schemeClr val="accent5"/>
                  </a:solidFill>
                  <a:latin typeface="Georgia"/>
                </a:rPr>
                <a:t>tincidunt</a:t>
              </a:r>
              <a:r>
                <a:rPr lang="en-GB" sz="900" kern="0" dirty="0">
                  <a:solidFill>
                    <a:schemeClr val="accent5"/>
                  </a:solidFill>
                  <a:latin typeface="Georgia"/>
                </a:rPr>
                <a:t> mi </a:t>
              </a:r>
              <a:r>
                <a:rPr lang="en-GB" sz="900" kern="0" dirty="0" err="1">
                  <a:solidFill>
                    <a:schemeClr val="accent5"/>
                  </a:solidFill>
                  <a:latin typeface="Georgia"/>
                </a:rPr>
                <a:t>ut</a:t>
              </a:r>
              <a:r>
                <a:rPr lang="en-GB" sz="900" kern="0" dirty="0">
                  <a:solidFill>
                    <a:schemeClr val="accent5"/>
                  </a:solidFill>
                  <a:latin typeface="Georgia"/>
                </a:rPr>
                <a:t> </a:t>
              </a:r>
              <a:r>
                <a:rPr lang="en-GB" sz="900" kern="0" dirty="0" err="1" smtClean="0">
                  <a:solidFill>
                    <a:schemeClr val="accent5"/>
                  </a:solidFill>
                  <a:latin typeface="Georgia"/>
                </a:rPr>
                <a:t>diam</a:t>
              </a:r>
              <a:endParaRPr lang="en-GB" sz="900" kern="0" dirty="0">
                <a:solidFill>
                  <a:schemeClr val="accent5"/>
                </a:solidFill>
                <a:latin typeface="Georgia"/>
              </a:endParaRPr>
            </a:p>
          </p:txBody>
        </p:sp>
        <p:grpSp>
          <p:nvGrpSpPr>
            <p:cNvPr id="153" name="Group 152"/>
            <p:cNvGrpSpPr/>
            <p:nvPr/>
          </p:nvGrpSpPr>
          <p:grpSpPr>
            <a:xfrm>
              <a:off x="4939200" y="2165614"/>
              <a:ext cx="90000" cy="134400"/>
              <a:chOff x="5123470" y="3581195"/>
              <a:chExt cx="90000" cy="134400"/>
            </a:xfrm>
          </p:grpSpPr>
          <p:sp>
            <p:nvSpPr>
              <p:cNvPr id="154" name="Freeform 153"/>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4">
                  <a:lumMod val="75000"/>
                </a:schemeClr>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sp>
            <p:nvSpPr>
              <p:cNvPr id="155" name="Oval 154"/>
              <p:cNvSpPr/>
              <p:nvPr/>
            </p:nvSpPr>
            <p:spPr>
              <a:xfrm>
                <a:off x="5123470" y="3581195"/>
                <a:ext cx="90000" cy="90000"/>
              </a:xfrm>
              <a:prstGeom prst="ellipse">
                <a:avLst/>
              </a:prstGeom>
              <a:solidFill>
                <a:schemeClr val="accent5"/>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sp>
            <p:nvSpPr>
              <p:cNvPr id="156" name="Oval 155"/>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grpSp>
      </p:grpSp>
      <p:grpSp>
        <p:nvGrpSpPr>
          <p:cNvPr id="157" name="Group 156"/>
          <p:cNvGrpSpPr/>
          <p:nvPr/>
        </p:nvGrpSpPr>
        <p:grpSpPr>
          <a:xfrm>
            <a:off x="5618000" y="4228441"/>
            <a:ext cx="1515755" cy="1211262"/>
            <a:chOff x="2951505" y="2291655"/>
            <a:chExt cx="1515755" cy="1211262"/>
          </a:xfrm>
        </p:grpSpPr>
        <p:grpSp>
          <p:nvGrpSpPr>
            <p:cNvPr id="158" name="Group 105"/>
            <p:cNvGrpSpPr/>
            <p:nvPr/>
          </p:nvGrpSpPr>
          <p:grpSpPr>
            <a:xfrm>
              <a:off x="3015005" y="2291655"/>
              <a:ext cx="90000" cy="134400"/>
              <a:chOff x="5123470" y="3581195"/>
              <a:chExt cx="90000" cy="134400"/>
            </a:xfrm>
          </p:grpSpPr>
          <p:sp>
            <p:nvSpPr>
              <p:cNvPr id="160" name="Freeform 159"/>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4">
                  <a:lumMod val="75000"/>
                </a:schemeClr>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sp>
            <p:nvSpPr>
              <p:cNvPr id="161" name="Oval 160"/>
              <p:cNvSpPr/>
              <p:nvPr/>
            </p:nvSpPr>
            <p:spPr>
              <a:xfrm>
                <a:off x="5123470" y="3581195"/>
                <a:ext cx="90000" cy="90000"/>
              </a:xfrm>
              <a:prstGeom prst="ellipse">
                <a:avLst/>
              </a:prstGeom>
              <a:solidFill>
                <a:schemeClr val="accent5"/>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sp>
            <p:nvSpPr>
              <p:cNvPr id="162" name="Oval 161"/>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5"/>
                  </a:solidFill>
                  <a:effectLst/>
                  <a:uLnTx/>
                  <a:uFillTx/>
                </a:endParaRPr>
              </a:p>
            </p:txBody>
          </p:sp>
        </p:grpSp>
        <p:sp>
          <p:nvSpPr>
            <p:cNvPr id="159" name="Rectangle 158"/>
            <p:cNvSpPr/>
            <p:nvPr/>
          </p:nvSpPr>
          <p:spPr>
            <a:xfrm>
              <a:off x="2951505" y="2449513"/>
              <a:ext cx="1515755" cy="1053404"/>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chemeClr val="accent5"/>
                  </a:solidFill>
                  <a:effectLst/>
                  <a:uLnTx/>
                  <a:uFillTx/>
                  <a:latin typeface="Georgia"/>
                </a:rPr>
                <a:t>Implement</a:t>
              </a:r>
            </a:p>
            <a:p>
              <a:pPr lvl="0" defTabSz="864065">
                <a:defRPr/>
              </a:pPr>
              <a:r>
                <a:rPr lang="en-GB" sz="900" kern="0" dirty="0" err="1">
                  <a:solidFill>
                    <a:schemeClr val="accent5"/>
                  </a:solidFill>
                  <a:latin typeface="Georgia"/>
                </a:rPr>
                <a:t>Mauris</a:t>
              </a:r>
              <a:r>
                <a:rPr lang="en-GB" sz="900" kern="0" dirty="0">
                  <a:solidFill>
                    <a:schemeClr val="accent5"/>
                  </a:solidFill>
                  <a:latin typeface="Georgia"/>
                </a:rPr>
                <a:t> </a:t>
              </a:r>
              <a:r>
                <a:rPr lang="en-GB" sz="900" kern="0" dirty="0" err="1">
                  <a:solidFill>
                    <a:schemeClr val="accent5"/>
                  </a:solidFill>
                  <a:latin typeface="Georgia"/>
                </a:rPr>
                <a:t>consectetuer</a:t>
              </a:r>
              <a:r>
                <a:rPr lang="en-GB" sz="900" kern="0" dirty="0">
                  <a:solidFill>
                    <a:schemeClr val="accent5"/>
                  </a:solidFill>
                  <a:latin typeface="Georgia"/>
                </a:rPr>
                <a:t> </a:t>
              </a:r>
              <a:r>
                <a:rPr lang="en-GB" sz="900" kern="0" dirty="0" err="1">
                  <a:solidFill>
                    <a:schemeClr val="accent5"/>
                  </a:solidFill>
                  <a:latin typeface="Georgia"/>
                </a:rPr>
                <a:t>ullamcorper</a:t>
              </a:r>
              <a:r>
                <a:rPr lang="en-GB" sz="900" kern="0" dirty="0">
                  <a:solidFill>
                    <a:schemeClr val="accent5"/>
                  </a:solidFill>
                  <a:latin typeface="Georgia"/>
                </a:rPr>
                <a:t> quam. </a:t>
              </a:r>
              <a:r>
                <a:rPr lang="en-GB" sz="900" kern="0" dirty="0" err="1">
                  <a:solidFill>
                    <a:schemeClr val="accent5"/>
                  </a:solidFill>
                  <a:latin typeface="Georgia"/>
                </a:rPr>
                <a:t>Morbi</a:t>
              </a:r>
              <a:r>
                <a:rPr lang="en-GB" sz="900" kern="0" dirty="0">
                  <a:solidFill>
                    <a:schemeClr val="accent5"/>
                  </a:solidFill>
                  <a:latin typeface="Georgia"/>
                </a:rPr>
                <a:t> </a:t>
              </a:r>
              <a:r>
                <a:rPr lang="en-GB" sz="900" kern="0" dirty="0" err="1">
                  <a:solidFill>
                    <a:schemeClr val="accent5"/>
                  </a:solidFill>
                  <a:latin typeface="Georgia"/>
                </a:rPr>
                <a:t>tincidunt</a:t>
              </a:r>
              <a:r>
                <a:rPr lang="en-GB" sz="900" kern="0" dirty="0">
                  <a:solidFill>
                    <a:schemeClr val="accent5"/>
                  </a:solidFill>
                  <a:latin typeface="Georgia"/>
                </a:rPr>
                <a:t> mi </a:t>
              </a:r>
              <a:r>
                <a:rPr lang="en-GB" sz="900" kern="0" dirty="0" err="1">
                  <a:solidFill>
                    <a:schemeClr val="accent5"/>
                  </a:solidFill>
                  <a:latin typeface="Georgia"/>
                </a:rPr>
                <a:t>ut</a:t>
              </a:r>
              <a:r>
                <a:rPr lang="en-GB" sz="900" kern="0" dirty="0">
                  <a:solidFill>
                    <a:schemeClr val="accent5"/>
                  </a:solidFill>
                  <a:latin typeface="Georgia"/>
                </a:rPr>
                <a:t> </a:t>
              </a:r>
              <a:r>
                <a:rPr lang="en-GB" sz="900" kern="0" dirty="0" err="1">
                  <a:solidFill>
                    <a:schemeClr val="accent5"/>
                  </a:solidFill>
                  <a:latin typeface="Georgia"/>
                </a:rPr>
                <a:t>diam</a:t>
              </a:r>
              <a:r>
                <a:rPr lang="en-GB" sz="900" kern="0" dirty="0">
                  <a:solidFill>
                    <a:schemeClr val="accent5"/>
                  </a:solidFill>
                  <a:latin typeface="Georgia"/>
                </a:rPr>
                <a:t> </a:t>
              </a:r>
              <a:r>
                <a:rPr lang="en-GB" sz="900" kern="0" dirty="0" err="1">
                  <a:solidFill>
                    <a:schemeClr val="accent5"/>
                  </a:solidFill>
                  <a:latin typeface="Georgia"/>
                </a:rPr>
                <a:t>ultricies</a:t>
              </a:r>
              <a:r>
                <a:rPr lang="en-GB" sz="900" kern="0" dirty="0">
                  <a:solidFill>
                    <a:schemeClr val="accent5"/>
                  </a:solidFill>
                  <a:latin typeface="Georgia"/>
                </a:rPr>
                <a:t> non, </a:t>
              </a:r>
              <a:r>
                <a:rPr lang="en-GB" sz="900" kern="0" dirty="0" err="1">
                  <a:solidFill>
                    <a:schemeClr val="accent5"/>
                  </a:solidFill>
                  <a:latin typeface="Georgia"/>
                </a:rPr>
                <a:t>hendrerit</a:t>
              </a:r>
              <a:r>
                <a:rPr lang="en-GB" sz="900" kern="0" dirty="0">
                  <a:solidFill>
                    <a:schemeClr val="accent5"/>
                  </a:solidFill>
                  <a:latin typeface="Georgia"/>
                </a:rPr>
                <a:t> </a:t>
              </a:r>
              <a:r>
                <a:rPr lang="en-GB" sz="900" kern="0" dirty="0" err="1">
                  <a:solidFill>
                    <a:schemeClr val="accent5"/>
                  </a:solidFill>
                  <a:latin typeface="Georgia"/>
                </a:rPr>
                <a:t>quis</a:t>
              </a:r>
              <a:r>
                <a:rPr lang="en-GB" sz="900" kern="0" dirty="0">
                  <a:solidFill>
                    <a:schemeClr val="accent5"/>
                  </a:solidFill>
                  <a:latin typeface="Georgia"/>
                </a:rPr>
                <a:t>, </a:t>
              </a:r>
              <a:r>
                <a:rPr lang="en-GB" sz="900" kern="0" dirty="0" err="1">
                  <a:solidFill>
                    <a:schemeClr val="accent5"/>
                  </a:solidFill>
                  <a:latin typeface="Georgia"/>
                </a:rPr>
                <a:t>pellentesque</a:t>
              </a:r>
              <a:r>
                <a:rPr lang="en-GB" sz="900" kern="0" dirty="0">
                  <a:solidFill>
                    <a:schemeClr val="accent5"/>
                  </a:solidFill>
                  <a:latin typeface="Georgia"/>
                </a:rPr>
                <a:t> a, </a:t>
              </a:r>
              <a:r>
                <a:rPr lang="en-GB" sz="900" kern="0" dirty="0" err="1">
                  <a:solidFill>
                    <a:schemeClr val="accent5"/>
                  </a:solidFill>
                  <a:latin typeface="Georgia"/>
                </a:rPr>
                <a:t>eros</a:t>
              </a:r>
              <a:r>
                <a:rPr lang="en-GB" sz="900" kern="0" dirty="0">
                  <a:solidFill>
                    <a:schemeClr val="accent5"/>
                  </a:solidFill>
                  <a:latin typeface="Georgia"/>
                </a:rPr>
                <a:t>. </a:t>
              </a:r>
              <a:r>
                <a:rPr lang="en-GB" sz="900" kern="0" dirty="0" err="1">
                  <a:solidFill>
                    <a:schemeClr val="accent5"/>
                  </a:solidFill>
                  <a:latin typeface="Georgia"/>
                </a:rPr>
                <a:t>Aenean</a:t>
              </a:r>
              <a:r>
                <a:rPr lang="en-GB" sz="900" kern="0" dirty="0">
                  <a:solidFill>
                    <a:schemeClr val="accent5"/>
                  </a:solidFill>
                  <a:latin typeface="Georgia"/>
                </a:rPr>
                <a:t> non </a:t>
              </a:r>
              <a:r>
                <a:rPr lang="en-GB" sz="900" kern="0" dirty="0" err="1">
                  <a:solidFill>
                    <a:schemeClr val="accent5"/>
                  </a:solidFill>
                  <a:latin typeface="Georgia"/>
                </a:rPr>
                <a:t>mauris</a:t>
              </a:r>
              <a:r>
                <a:rPr lang="en-GB" sz="900" kern="0" dirty="0">
                  <a:solidFill>
                    <a:schemeClr val="accent5"/>
                  </a:solidFill>
                  <a:latin typeface="Georgia"/>
                </a:rPr>
                <a:t> </a:t>
              </a:r>
              <a:r>
                <a:rPr lang="en-GB" sz="900" kern="0" dirty="0" err="1">
                  <a:solidFill>
                    <a:schemeClr val="accent5"/>
                  </a:solidFill>
                  <a:latin typeface="Georgia"/>
                </a:rPr>
                <a:t>quis</a:t>
              </a:r>
              <a:r>
                <a:rPr lang="en-GB" sz="900" kern="0" dirty="0">
                  <a:solidFill>
                    <a:schemeClr val="accent5"/>
                  </a:solidFill>
                  <a:latin typeface="Georgia"/>
                </a:rPr>
                <a:t> </a:t>
              </a:r>
              <a:r>
                <a:rPr lang="en-GB" sz="900" kern="0" dirty="0" err="1">
                  <a:solidFill>
                    <a:schemeClr val="accent5"/>
                  </a:solidFill>
                  <a:latin typeface="Georgia"/>
                </a:rPr>
                <a:t>massa</a:t>
              </a:r>
              <a:r>
                <a:rPr lang="en-GB" sz="900" kern="0" dirty="0">
                  <a:solidFill>
                    <a:schemeClr val="accent5"/>
                  </a:solidFill>
                  <a:latin typeface="Georgia"/>
                </a:rPr>
                <a:t> </a:t>
              </a:r>
              <a:r>
                <a:rPr lang="en-GB" sz="900" kern="0" dirty="0" err="1">
                  <a:solidFill>
                    <a:schemeClr val="accent5"/>
                  </a:solidFill>
                  <a:latin typeface="Georgia"/>
                </a:rPr>
                <a:t>varius</a:t>
              </a:r>
              <a:r>
                <a:rPr lang="en-GB" sz="900" kern="0" dirty="0">
                  <a:solidFill>
                    <a:schemeClr val="accent5"/>
                  </a:solidFill>
                  <a:latin typeface="Georgia"/>
                </a:rPr>
                <a:t> tempus. </a:t>
              </a:r>
            </a:p>
          </p:txBody>
        </p:sp>
      </p:grpSp>
      <p:grpSp>
        <p:nvGrpSpPr>
          <p:cNvPr id="163" name="Group 162"/>
          <p:cNvGrpSpPr/>
          <p:nvPr/>
        </p:nvGrpSpPr>
        <p:grpSpPr>
          <a:xfrm>
            <a:off x="7827154" y="5507861"/>
            <a:ext cx="1515755" cy="958954"/>
            <a:chOff x="7428421" y="4890983"/>
            <a:chExt cx="1515755" cy="958954"/>
          </a:xfrm>
        </p:grpSpPr>
        <p:grpSp>
          <p:nvGrpSpPr>
            <p:cNvPr id="164" name="Group 163"/>
            <p:cNvGrpSpPr/>
            <p:nvPr/>
          </p:nvGrpSpPr>
          <p:grpSpPr>
            <a:xfrm>
              <a:off x="7470897" y="4890983"/>
              <a:ext cx="90000" cy="134400"/>
              <a:chOff x="5123470" y="3581195"/>
              <a:chExt cx="90000" cy="134400"/>
            </a:xfrm>
          </p:grpSpPr>
          <p:sp>
            <p:nvSpPr>
              <p:cNvPr id="166" name="Freeform 165"/>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3"/>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3"/>
                  </a:solidFill>
                  <a:effectLst/>
                  <a:uLnTx/>
                  <a:uFillTx/>
                </a:endParaRPr>
              </a:p>
            </p:txBody>
          </p:sp>
          <p:sp>
            <p:nvSpPr>
              <p:cNvPr id="167" name="Oval 166"/>
              <p:cNvSpPr/>
              <p:nvPr/>
            </p:nvSpPr>
            <p:spPr>
              <a:xfrm>
                <a:off x="5123470" y="3581195"/>
                <a:ext cx="90000" cy="90000"/>
              </a:xfrm>
              <a:prstGeom prst="ellipse">
                <a:avLst/>
              </a:prstGeom>
              <a:solidFill>
                <a:schemeClr val="accent3"/>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3"/>
                  </a:solidFill>
                  <a:effectLst/>
                  <a:uLnTx/>
                  <a:uFillTx/>
                </a:endParaRPr>
              </a:p>
            </p:txBody>
          </p:sp>
          <p:sp>
            <p:nvSpPr>
              <p:cNvPr id="168" name="Oval 167"/>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3"/>
                  </a:solidFill>
                  <a:effectLst/>
                  <a:uLnTx/>
                  <a:uFillTx/>
                </a:endParaRPr>
              </a:p>
            </p:txBody>
          </p:sp>
        </p:grpSp>
        <p:sp>
          <p:nvSpPr>
            <p:cNvPr id="165" name="Rectangle 164"/>
            <p:cNvSpPr/>
            <p:nvPr/>
          </p:nvSpPr>
          <p:spPr>
            <a:xfrm>
              <a:off x="7428421" y="5023004"/>
              <a:ext cx="1515755" cy="826933"/>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chemeClr val="accent3"/>
                  </a:solidFill>
                  <a:effectLst/>
                  <a:uLnTx/>
                  <a:uFillTx/>
                  <a:latin typeface="Georgia"/>
                </a:rPr>
                <a:t>Training</a:t>
              </a:r>
            </a:p>
            <a:p>
              <a:pPr lvl="0" defTabSz="864065">
                <a:defRPr/>
              </a:pPr>
              <a:r>
                <a:rPr lang="en-GB" sz="900" kern="0" dirty="0" err="1">
                  <a:solidFill>
                    <a:schemeClr val="accent3"/>
                  </a:solidFill>
                  <a:latin typeface="Georgia"/>
                </a:rPr>
                <a:t>Mauris</a:t>
              </a:r>
              <a:r>
                <a:rPr lang="en-GB" sz="900" kern="0" dirty="0">
                  <a:solidFill>
                    <a:schemeClr val="accent3"/>
                  </a:solidFill>
                  <a:latin typeface="Georgia"/>
                </a:rPr>
                <a:t> </a:t>
              </a:r>
              <a:r>
                <a:rPr lang="en-GB" sz="900" kern="0" dirty="0" err="1">
                  <a:solidFill>
                    <a:schemeClr val="accent3"/>
                  </a:solidFill>
                  <a:latin typeface="Georgia"/>
                </a:rPr>
                <a:t>consectetuer</a:t>
              </a:r>
              <a:r>
                <a:rPr lang="en-GB" sz="900" kern="0" dirty="0">
                  <a:solidFill>
                    <a:schemeClr val="accent3"/>
                  </a:solidFill>
                  <a:latin typeface="Georgia"/>
                </a:rPr>
                <a:t> </a:t>
              </a:r>
              <a:r>
                <a:rPr lang="en-GB" sz="900" kern="0" dirty="0" err="1">
                  <a:solidFill>
                    <a:schemeClr val="accent3"/>
                  </a:solidFill>
                  <a:latin typeface="Georgia"/>
                </a:rPr>
                <a:t>ullamcorper</a:t>
              </a:r>
              <a:r>
                <a:rPr lang="en-GB" sz="900" kern="0" dirty="0">
                  <a:solidFill>
                    <a:schemeClr val="accent3"/>
                  </a:solidFill>
                  <a:latin typeface="Georgia"/>
                </a:rPr>
                <a:t> quam. </a:t>
              </a:r>
              <a:r>
                <a:rPr lang="en-GB" sz="900" kern="0" dirty="0" err="1">
                  <a:solidFill>
                    <a:schemeClr val="accent3"/>
                  </a:solidFill>
                  <a:latin typeface="Georgia"/>
                </a:rPr>
                <a:t>Morbi</a:t>
              </a:r>
              <a:r>
                <a:rPr lang="en-GB" sz="900" kern="0" dirty="0">
                  <a:solidFill>
                    <a:schemeClr val="accent3"/>
                  </a:solidFill>
                  <a:latin typeface="Georgia"/>
                </a:rPr>
                <a:t> </a:t>
              </a:r>
              <a:r>
                <a:rPr lang="en-GB" sz="900" kern="0" dirty="0" err="1">
                  <a:solidFill>
                    <a:schemeClr val="accent3"/>
                  </a:solidFill>
                  <a:latin typeface="Georgia"/>
                </a:rPr>
                <a:t>tincidunt</a:t>
              </a:r>
              <a:r>
                <a:rPr lang="en-GB" sz="900" kern="0" dirty="0">
                  <a:solidFill>
                    <a:schemeClr val="accent3"/>
                  </a:solidFill>
                  <a:latin typeface="Georgia"/>
                </a:rPr>
                <a:t> mi </a:t>
              </a:r>
              <a:r>
                <a:rPr lang="en-GB" sz="900" kern="0" dirty="0" err="1">
                  <a:solidFill>
                    <a:schemeClr val="accent3"/>
                  </a:solidFill>
                  <a:latin typeface="Georgia"/>
                </a:rPr>
                <a:t>ut</a:t>
              </a:r>
              <a:r>
                <a:rPr lang="en-GB" sz="900" kern="0" dirty="0">
                  <a:solidFill>
                    <a:schemeClr val="accent3"/>
                  </a:solidFill>
                  <a:latin typeface="Georgia"/>
                </a:rPr>
                <a:t> </a:t>
              </a:r>
              <a:r>
                <a:rPr lang="en-GB" sz="900" kern="0" dirty="0" err="1">
                  <a:solidFill>
                    <a:schemeClr val="accent3"/>
                  </a:solidFill>
                  <a:latin typeface="Georgia"/>
                </a:rPr>
                <a:t>diam</a:t>
              </a:r>
              <a:r>
                <a:rPr lang="en-GB" sz="900" kern="0" dirty="0">
                  <a:solidFill>
                    <a:schemeClr val="accent3"/>
                  </a:solidFill>
                  <a:latin typeface="Georgia"/>
                </a:rPr>
                <a:t> </a:t>
              </a:r>
              <a:r>
                <a:rPr lang="en-GB" sz="900" kern="0" dirty="0" err="1">
                  <a:solidFill>
                    <a:schemeClr val="accent3"/>
                  </a:solidFill>
                  <a:latin typeface="Georgia"/>
                </a:rPr>
                <a:t>ultricies</a:t>
              </a:r>
              <a:r>
                <a:rPr lang="en-GB" sz="900" kern="0" dirty="0">
                  <a:solidFill>
                    <a:schemeClr val="accent3"/>
                  </a:solidFill>
                  <a:latin typeface="Georgia"/>
                </a:rPr>
                <a:t> non, </a:t>
              </a:r>
              <a:r>
                <a:rPr lang="en-GB" sz="900" kern="0" dirty="0" err="1">
                  <a:solidFill>
                    <a:schemeClr val="accent3"/>
                  </a:solidFill>
                  <a:latin typeface="Georgia"/>
                </a:rPr>
                <a:t>hendrerit</a:t>
              </a:r>
              <a:r>
                <a:rPr lang="en-GB" sz="900" kern="0" dirty="0">
                  <a:solidFill>
                    <a:schemeClr val="accent3"/>
                  </a:solidFill>
                  <a:latin typeface="Georgia"/>
                </a:rPr>
                <a:t> </a:t>
              </a:r>
              <a:r>
                <a:rPr lang="en-GB" sz="900" kern="0" dirty="0" err="1">
                  <a:solidFill>
                    <a:schemeClr val="accent3"/>
                  </a:solidFill>
                  <a:latin typeface="Georgia"/>
                </a:rPr>
                <a:t>quis</a:t>
              </a:r>
              <a:r>
                <a:rPr lang="en-GB" sz="900" kern="0" dirty="0">
                  <a:solidFill>
                    <a:schemeClr val="accent3"/>
                  </a:solidFill>
                  <a:latin typeface="Georgia"/>
                </a:rPr>
                <a:t>, </a:t>
              </a:r>
              <a:r>
                <a:rPr lang="en-GB" sz="900" kern="0" dirty="0" err="1">
                  <a:solidFill>
                    <a:schemeClr val="accent3"/>
                  </a:solidFill>
                  <a:latin typeface="Georgia"/>
                </a:rPr>
                <a:t>pellentesque</a:t>
              </a:r>
              <a:r>
                <a:rPr lang="en-GB" sz="900" kern="0" dirty="0">
                  <a:solidFill>
                    <a:schemeClr val="accent3"/>
                  </a:solidFill>
                  <a:latin typeface="Georgia"/>
                </a:rPr>
                <a:t> a, </a:t>
              </a:r>
              <a:r>
                <a:rPr lang="en-GB" sz="900" kern="0" dirty="0" err="1">
                  <a:solidFill>
                    <a:schemeClr val="accent3"/>
                  </a:solidFill>
                  <a:latin typeface="Georgia"/>
                </a:rPr>
                <a:t>eros</a:t>
              </a:r>
              <a:r>
                <a:rPr lang="en-GB" sz="900" kern="0" dirty="0">
                  <a:solidFill>
                    <a:schemeClr val="accent3"/>
                  </a:solidFill>
                  <a:latin typeface="Georgia"/>
                </a:rPr>
                <a:t>. </a:t>
              </a:r>
              <a:r>
                <a:rPr lang="en-GB" sz="900" kern="0" dirty="0" err="1">
                  <a:solidFill>
                    <a:schemeClr val="accent3"/>
                  </a:solidFill>
                  <a:latin typeface="Georgia"/>
                </a:rPr>
                <a:t>Aenean</a:t>
              </a:r>
              <a:r>
                <a:rPr lang="en-GB" sz="900" kern="0" dirty="0">
                  <a:solidFill>
                    <a:schemeClr val="accent3"/>
                  </a:solidFill>
                  <a:latin typeface="Georgia"/>
                </a:rPr>
                <a:t> non </a:t>
              </a:r>
              <a:r>
                <a:rPr lang="en-GB" sz="900" kern="0" dirty="0" err="1">
                  <a:solidFill>
                    <a:schemeClr val="accent3"/>
                  </a:solidFill>
                  <a:latin typeface="Georgia"/>
                </a:rPr>
                <a:t>mauris</a:t>
              </a:r>
              <a:r>
                <a:rPr lang="en-GB" sz="900" kern="0" dirty="0">
                  <a:solidFill>
                    <a:schemeClr val="accent3"/>
                  </a:solidFill>
                  <a:latin typeface="Georgia"/>
                </a:rPr>
                <a:t> </a:t>
              </a:r>
              <a:r>
                <a:rPr lang="en-GB" sz="900" kern="0" dirty="0" err="1">
                  <a:solidFill>
                    <a:schemeClr val="accent3"/>
                  </a:solidFill>
                  <a:latin typeface="Georgia"/>
                </a:rPr>
                <a:t>quis</a:t>
              </a:r>
              <a:r>
                <a:rPr lang="en-GB" sz="900" kern="0" dirty="0">
                  <a:solidFill>
                    <a:schemeClr val="accent3"/>
                  </a:solidFill>
                  <a:latin typeface="Georgia"/>
                </a:rPr>
                <a:t> </a:t>
              </a:r>
              <a:r>
                <a:rPr lang="en-GB" sz="900" kern="0" dirty="0" err="1">
                  <a:solidFill>
                    <a:schemeClr val="accent3"/>
                  </a:solidFill>
                  <a:latin typeface="Georgia"/>
                </a:rPr>
                <a:t>massa</a:t>
              </a:r>
              <a:r>
                <a:rPr lang="en-GB" sz="900" kern="0" dirty="0">
                  <a:solidFill>
                    <a:schemeClr val="accent3"/>
                  </a:solidFill>
                  <a:latin typeface="Georgia"/>
                </a:rPr>
                <a:t> </a:t>
              </a:r>
              <a:r>
                <a:rPr lang="en-GB" sz="900" kern="0" dirty="0" err="1">
                  <a:solidFill>
                    <a:schemeClr val="accent3"/>
                  </a:solidFill>
                  <a:latin typeface="Georgia"/>
                </a:rPr>
                <a:t>varius</a:t>
              </a:r>
              <a:r>
                <a:rPr lang="en-GB" sz="900" kern="0" dirty="0">
                  <a:solidFill>
                    <a:schemeClr val="accent3"/>
                  </a:solidFill>
                  <a:latin typeface="Georgia"/>
                </a:rPr>
                <a:t> tempus. </a:t>
              </a:r>
            </a:p>
          </p:txBody>
        </p:sp>
      </p:grpSp>
      <p:grpSp>
        <p:nvGrpSpPr>
          <p:cNvPr id="169" name="Group 168"/>
          <p:cNvGrpSpPr/>
          <p:nvPr/>
        </p:nvGrpSpPr>
        <p:grpSpPr>
          <a:xfrm>
            <a:off x="7896823" y="3296041"/>
            <a:ext cx="1515755" cy="958954"/>
            <a:chOff x="7428421" y="4890983"/>
            <a:chExt cx="1515755" cy="958954"/>
          </a:xfrm>
        </p:grpSpPr>
        <p:grpSp>
          <p:nvGrpSpPr>
            <p:cNvPr id="170" name="Group 125"/>
            <p:cNvGrpSpPr/>
            <p:nvPr/>
          </p:nvGrpSpPr>
          <p:grpSpPr>
            <a:xfrm>
              <a:off x="7470897" y="4890983"/>
              <a:ext cx="90000" cy="134400"/>
              <a:chOff x="5123470" y="3581195"/>
              <a:chExt cx="90000" cy="134400"/>
            </a:xfrm>
          </p:grpSpPr>
          <p:sp>
            <p:nvSpPr>
              <p:cNvPr id="172" name="Freeform 171"/>
              <p:cNvSpPr/>
              <p:nvPr/>
            </p:nvSpPr>
            <p:spPr>
              <a:xfrm>
                <a:off x="5144946" y="3645021"/>
                <a:ext cx="42958" cy="70574"/>
              </a:xfrm>
              <a:custGeom>
                <a:avLst/>
                <a:gdLst>
                  <a:gd name="connsiteX0" fmla="*/ 18410 w 42958"/>
                  <a:gd name="connsiteY0" fmla="*/ 70574 h 70574"/>
                  <a:gd name="connsiteX1" fmla="*/ 0 w 42958"/>
                  <a:gd name="connsiteY1" fmla="*/ 12273 h 70574"/>
                  <a:gd name="connsiteX2" fmla="*/ 21479 w 42958"/>
                  <a:gd name="connsiteY2" fmla="*/ 0 h 70574"/>
                  <a:gd name="connsiteX3" fmla="*/ 42958 w 42958"/>
                  <a:gd name="connsiteY3" fmla="*/ 18410 h 70574"/>
                  <a:gd name="connsiteX4" fmla="*/ 18410 w 42958"/>
                  <a:gd name="connsiteY4" fmla="*/ 70574 h 70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958" h="70574">
                    <a:moveTo>
                      <a:pt x="18410" y="70574"/>
                    </a:moveTo>
                    <a:lnTo>
                      <a:pt x="0" y="12273"/>
                    </a:lnTo>
                    <a:lnTo>
                      <a:pt x="21479" y="0"/>
                    </a:lnTo>
                    <a:lnTo>
                      <a:pt x="42958" y="18410"/>
                    </a:lnTo>
                    <a:lnTo>
                      <a:pt x="18410" y="70574"/>
                    </a:lnTo>
                    <a:close/>
                  </a:path>
                </a:pathLst>
              </a:custGeom>
              <a:solidFill>
                <a:schemeClr val="accent3"/>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3"/>
                  </a:solidFill>
                  <a:effectLst/>
                  <a:uLnTx/>
                  <a:uFillTx/>
                </a:endParaRPr>
              </a:p>
            </p:txBody>
          </p:sp>
          <p:sp>
            <p:nvSpPr>
              <p:cNvPr id="173" name="Oval 172"/>
              <p:cNvSpPr/>
              <p:nvPr/>
            </p:nvSpPr>
            <p:spPr>
              <a:xfrm>
                <a:off x="5123470" y="3581195"/>
                <a:ext cx="90000" cy="90000"/>
              </a:xfrm>
              <a:prstGeom prst="ellipse">
                <a:avLst/>
              </a:prstGeom>
              <a:solidFill>
                <a:schemeClr val="accent3"/>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3"/>
                  </a:solidFill>
                  <a:effectLst/>
                  <a:uLnTx/>
                  <a:uFillTx/>
                </a:endParaRPr>
              </a:p>
            </p:txBody>
          </p:sp>
          <p:sp>
            <p:nvSpPr>
              <p:cNvPr id="174" name="Oval 173"/>
              <p:cNvSpPr/>
              <p:nvPr/>
            </p:nvSpPr>
            <p:spPr>
              <a:xfrm flipV="1">
                <a:off x="5159470" y="3617195"/>
                <a:ext cx="18000" cy="18000"/>
              </a:xfrm>
              <a:prstGeom prst="ellipse">
                <a:avLst/>
              </a:prstGeom>
              <a:solidFill>
                <a:srgbClr val="FFFFFF"/>
              </a:solidFill>
              <a:ln w="6350">
                <a:noFill/>
              </a:ln>
            </p:spPr>
            <p:txBody>
              <a:bodyPr vert="horz" wrap="square" lIns="91440" tIns="45720" rIns="91440" bIns="45720" rtlCol="0" anchor="ctr">
                <a:noAutofit/>
              </a:bodyPr>
              <a:lstStyle/>
              <a:p>
                <a:pPr marL="0" marR="0" lvl="0" indent="0" algn="ctr" defTabSz="864065" eaLnBrk="1" fontAlgn="auto" latinLnBrk="0" hangingPunct="1">
                  <a:lnSpc>
                    <a:spcPct val="100000"/>
                  </a:lnSpc>
                  <a:spcBef>
                    <a:spcPts val="0"/>
                  </a:spcBef>
                  <a:spcAft>
                    <a:spcPts val="0"/>
                  </a:spcAft>
                  <a:buClrTx/>
                  <a:buSzTx/>
                  <a:buFontTx/>
                  <a:buNone/>
                  <a:tabLst/>
                  <a:defRPr/>
                </a:pPr>
                <a:endParaRPr kumimoji="0" lang="en-GB" sz="900" b="0" i="0" u="none" strike="noStrike" kern="0" cap="none" spc="0" normalizeH="0" baseline="0" noProof="0" dirty="0" smtClean="0">
                  <a:ln>
                    <a:noFill/>
                  </a:ln>
                  <a:solidFill>
                    <a:schemeClr val="accent3"/>
                  </a:solidFill>
                  <a:effectLst/>
                  <a:uLnTx/>
                  <a:uFillTx/>
                </a:endParaRPr>
              </a:p>
            </p:txBody>
          </p:sp>
        </p:grpSp>
        <p:sp>
          <p:nvSpPr>
            <p:cNvPr id="171" name="Rectangle 170"/>
            <p:cNvSpPr/>
            <p:nvPr/>
          </p:nvSpPr>
          <p:spPr>
            <a:xfrm>
              <a:off x="7428421" y="5023004"/>
              <a:ext cx="1515755" cy="826933"/>
            </a:xfrm>
            <a:prstGeom prst="rect">
              <a:avLst/>
            </a:prstGeom>
            <a:solidFill>
              <a:srgbClr val="FFFFFF">
                <a:alpha val="80000"/>
              </a:srgbClr>
            </a:solidFill>
            <a:ln w="6350">
              <a:noFill/>
            </a:ln>
          </p:spPr>
          <p:txBody>
            <a:bodyPr vert="horz" wrap="square" lIns="91440" tIns="46800" rIns="91440" bIns="46800" rtlCol="0" anchor="t">
              <a:noAutofit/>
            </a:bodyPr>
            <a:lstStyle/>
            <a:p>
              <a:pPr marL="0" marR="0" lvl="0" indent="0" defTabSz="864065" eaLnBrk="1" fontAlgn="auto" latinLnBrk="0" hangingPunct="1">
                <a:lnSpc>
                  <a:spcPct val="100000"/>
                </a:lnSpc>
                <a:spcBef>
                  <a:spcPts val="0"/>
                </a:spcBef>
                <a:spcAft>
                  <a:spcPts val="0"/>
                </a:spcAft>
                <a:buClrTx/>
                <a:buSzTx/>
                <a:buFontTx/>
                <a:buNone/>
                <a:tabLst/>
                <a:defRPr/>
              </a:pPr>
              <a:r>
                <a:rPr kumimoji="0" lang="en-GB" sz="1000" b="1" i="1" u="none" strike="noStrike" kern="0" cap="none" spc="0" normalizeH="0" baseline="0" noProof="0" dirty="0" smtClean="0">
                  <a:ln>
                    <a:noFill/>
                  </a:ln>
                  <a:solidFill>
                    <a:schemeClr val="accent3"/>
                  </a:solidFill>
                  <a:effectLst/>
                  <a:uLnTx/>
                  <a:uFillTx/>
                  <a:latin typeface="Georgia"/>
                </a:rPr>
                <a:t>Develop</a:t>
              </a:r>
            </a:p>
            <a:p>
              <a:pPr lvl="0" defTabSz="864065">
                <a:defRPr/>
              </a:pPr>
              <a:r>
                <a:rPr lang="en-GB" sz="900" kern="0" dirty="0" err="1">
                  <a:solidFill>
                    <a:schemeClr val="accent3"/>
                  </a:solidFill>
                  <a:latin typeface="Georgia"/>
                </a:rPr>
                <a:t>Mauris</a:t>
              </a:r>
              <a:r>
                <a:rPr lang="en-GB" sz="900" kern="0" dirty="0">
                  <a:solidFill>
                    <a:schemeClr val="accent3"/>
                  </a:solidFill>
                  <a:latin typeface="Georgia"/>
                </a:rPr>
                <a:t> </a:t>
              </a:r>
              <a:r>
                <a:rPr lang="en-GB" sz="900" kern="0" dirty="0" err="1">
                  <a:solidFill>
                    <a:schemeClr val="accent3"/>
                  </a:solidFill>
                  <a:latin typeface="Georgia"/>
                </a:rPr>
                <a:t>consectetuer</a:t>
              </a:r>
              <a:r>
                <a:rPr lang="en-GB" sz="900" kern="0" dirty="0">
                  <a:solidFill>
                    <a:schemeClr val="accent3"/>
                  </a:solidFill>
                  <a:latin typeface="Georgia"/>
                </a:rPr>
                <a:t> </a:t>
              </a:r>
              <a:r>
                <a:rPr lang="en-GB" sz="900" kern="0" dirty="0" err="1">
                  <a:solidFill>
                    <a:schemeClr val="accent3"/>
                  </a:solidFill>
                  <a:latin typeface="Georgia"/>
                </a:rPr>
                <a:t>ullamcorper</a:t>
              </a:r>
              <a:r>
                <a:rPr lang="en-GB" sz="900" kern="0" dirty="0">
                  <a:solidFill>
                    <a:schemeClr val="accent3"/>
                  </a:solidFill>
                  <a:latin typeface="Georgia"/>
                </a:rPr>
                <a:t> quam. </a:t>
              </a:r>
              <a:r>
                <a:rPr lang="en-GB" sz="900" kern="0" dirty="0" err="1">
                  <a:solidFill>
                    <a:schemeClr val="accent3"/>
                  </a:solidFill>
                  <a:latin typeface="Georgia"/>
                </a:rPr>
                <a:t>Morbi</a:t>
              </a:r>
              <a:r>
                <a:rPr lang="en-GB" sz="900" kern="0" dirty="0">
                  <a:solidFill>
                    <a:schemeClr val="accent3"/>
                  </a:solidFill>
                  <a:latin typeface="Georgia"/>
                </a:rPr>
                <a:t> </a:t>
              </a:r>
              <a:r>
                <a:rPr lang="en-GB" sz="900" kern="0" dirty="0" err="1">
                  <a:solidFill>
                    <a:schemeClr val="accent3"/>
                  </a:solidFill>
                  <a:latin typeface="Georgia"/>
                </a:rPr>
                <a:t>tincidunt</a:t>
              </a:r>
              <a:r>
                <a:rPr lang="en-GB" sz="900" kern="0" dirty="0">
                  <a:solidFill>
                    <a:schemeClr val="accent3"/>
                  </a:solidFill>
                  <a:latin typeface="Georgia"/>
                </a:rPr>
                <a:t> mi </a:t>
              </a:r>
              <a:r>
                <a:rPr lang="en-GB" sz="900" kern="0" dirty="0" err="1">
                  <a:solidFill>
                    <a:schemeClr val="accent3"/>
                  </a:solidFill>
                  <a:latin typeface="Georgia"/>
                </a:rPr>
                <a:t>ut</a:t>
              </a:r>
              <a:r>
                <a:rPr lang="en-GB" sz="900" kern="0" dirty="0">
                  <a:solidFill>
                    <a:schemeClr val="accent3"/>
                  </a:solidFill>
                  <a:latin typeface="Georgia"/>
                </a:rPr>
                <a:t> </a:t>
              </a:r>
              <a:r>
                <a:rPr lang="en-GB" sz="900" kern="0" dirty="0" err="1">
                  <a:solidFill>
                    <a:schemeClr val="accent3"/>
                  </a:solidFill>
                  <a:latin typeface="Georgia"/>
                </a:rPr>
                <a:t>diam</a:t>
              </a:r>
              <a:r>
                <a:rPr lang="en-GB" sz="900" kern="0" dirty="0">
                  <a:solidFill>
                    <a:schemeClr val="accent3"/>
                  </a:solidFill>
                  <a:latin typeface="Georgia"/>
                </a:rPr>
                <a:t> </a:t>
              </a:r>
              <a:r>
                <a:rPr lang="en-GB" sz="900" kern="0" dirty="0" err="1">
                  <a:solidFill>
                    <a:schemeClr val="accent3"/>
                  </a:solidFill>
                  <a:latin typeface="Georgia"/>
                </a:rPr>
                <a:t>ultricies</a:t>
              </a:r>
              <a:r>
                <a:rPr lang="en-GB" sz="900" kern="0" dirty="0">
                  <a:solidFill>
                    <a:schemeClr val="accent3"/>
                  </a:solidFill>
                  <a:latin typeface="Georgia"/>
                </a:rPr>
                <a:t> non, </a:t>
              </a:r>
              <a:r>
                <a:rPr lang="en-GB" sz="900" kern="0" dirty="0" err="1" smtClean="0">
                  <a:solidFill>
                    <a:schemeClr val="accent3"/>
                  </a:solidFill>
                  <a:latin typeface="Georgia"/>
                </a:rPr>
                <a:t>hendrerit</a:t>
              </a:r>
              <a:endParaRPr lang="en-GB" sz="900" kern="0" dirty="0">
                <a:solidFill>
                  <a:schemeClr val="accent3"/>
                </a:solidFill>
                <a:latin typeface="Georgia"/>
              </a:endParaRPr>
            </a:p>
          </p:txBody>
        </p:sp>
      </p:grpSp>
      <p:sp>
        <p:nvSpPr>
          <p:cNvPr id="175" name="Rectangle 174"/>
          <p:cNvSpPr/>
          <p:nvPr/>
        </p:nvSpPr>
        <p:spPr bwMode="ltGray">
          <a:xfrm>
            <a:off x="9777661" y="3395154"/>
            <a:ext cx="533399" cy="2399838"/>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Georgia" pitchFamily="18" charset="0"/>
            </a:endParaRPr>
          </a:p>
        </p:txBody>
      </p:sp>
      <p:sp>
        <p:nvSpPr>
          <p:cNvPr id="176" name="Rectangle 175"/>
          <p:cNvSpPr/>
          <p:nvPr/>
        </p:nvSpPr>
        <p:spPr bwMode="ltGray">
          <a:xfrm>
            <a:off x="90116" y="4066977"/>
            <a:ext cx="533399" cy="2399838"/>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Georgia" pitchFamily="18" charset="0"/>
            </a:endParaRPr>
          </a:p>
        </p:txBody>
      </p:sp>
    </p:spTree>
    <p:custDataLst>
      <p:tags r:id="rId1"/>
    </p:custDataLst>
    <p:extLst>
      <p:ext uri="{BB962C8B-B14F-4D97-AF65-F5344CB8AC3E}">
        <p14:creationId xmlns:p14="http://schemas.microsoft.com/office/powerpoint/2010/main" val="1136050077"/>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Rectangle 232"/>
          <p:cNvSpPr/>
          <p:nvPr/>
        </p:nvSpPr>
        <p:spPr bwMode="ltGray">
          <a:xfrm>
            <a:off x="5634731" y="943609"/>
            <a:ext cx="4608513" cy="203319"/>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dirty="0"/>
              <a:t>Road map</a:t>
            </a:r>
            <a:r>
              <a:rPr lang="en-GB" dirty="0" smtClean="0"/>
              <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114</a:t>
            </a:fld>
            <a:endParaRPr lang="en-GB"/>
          </a:p>
        </p:txBody>
      </p:sp>
      <p:grpSp>
        <p:nvGrpSpPr>
          <p:cNvPr id="45" name="Group 4"/>
          <p:cNvGrpSpPr>
            <a:grpSpLocks noChangeAspect="1"/>
          </p:cNvGrpSpPr>
          <p:nvPr/>
        </p:nvGrpSpPr>
        <p:grpSpPr bwMode="auto">
          <a:xfrm>
            <a:off x="5634732" y="-8021"/>
            <a:ext cx="5346700" cy="7561263"/>
            <a:chOff x="1684" y="0"/>
            <a:chExt cx="3368" cy="4763"/>
          </a:xfrm>
        </p:grpSpPr>
        <p:sp>
          <p:nvSpPr>
            <p:cNvPr id="46" name="AutoShape 3"/>
            <p:cNvSpPr>
              <a:spLocks noChangeAspect="1" noChangeArrowheads="1" noTextEdit="1"/>
            </p:cNvSpPr>
            <p:nvPr/>
          </p:nvSpPr>
          <p:spPr bwMode="auto">
            <a:xfrm>
              <a:off x="1684" y="0"/>
              <a:ext cx="3368" cy="4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8" name="Freeform 6"/>
            <p:cNvSpPr>
              <a:spLocks/>
            </p:cNvSpPr>
            <p:nvPr/>
          </p:nvSpPr>
          <p:spPr bwMode="auto">
            <a:xfrm>
              <a:off x="2326" y="2320"/>
              <a:ext cx="618" cy="616"/>
            </a:xfrm>
            <a:custGeom>
              <a:avLst/>
              <a:gdLst>
                <a:gd name="T0" fmla="*/ 512 w 618"/>
                <a:gd name="T1" fmla="*/ 541 h 616"/>
                <a:gd name="T2" fmla="*/ 554 w 618"/>
                <a:gd name="T3" fmla="*/ 496 h 616"/>
                <a:gd name="T4" fmla="*/ 587 w 618"/>
                <a:gd name="T5" fmla="*/ 444 h 616"/>
                <a:gd name="T6" fmla="*/ 607 w 618"/>
                <a:gd name="T7" fmla="*/ 389 h 616"/>
                <a:gd name="T8" fmla="*/ 616 w 618"/>
                <a:gd name="T9" fmla="*/ 329 h 616"/>
                <a:gd name="T10" fmla="*/ 615 w 618"/>
                <a:gd name="T11" fmla="*/ 270 h 616"/>
                <a:gd name="T12" fmla="*/ 602 w 618"/>
                <a:gd name="T13" fmla="*/ 212 h 616"/>
                <a:gd name="T14" fmla="*/ 578 w 618"/>
                <a:gd name="T15" fmla="*/ 157 h 616"/>
                <a:gd name="T16" fmla="*/ 541 w 618"/>
                <a:gd name="T17" fmla="*/ 106 h 616"/>
                <a:gd name="T18" fmla="*/ 520 w 618"/>
                <a:gd name="T19" fmla="*/ 83 h 616"/>
                <a:gd name="T20" fmla="*/ 471 w 618"/>
                <a:gd name="T21" fmla="*/ 47 h 616"/>
                <a:gd name="T22" fmla="*/ 417 w 618"/>
                <a:gd name="T23" fmla="*/ 20 h 616"/>
                <a:gd name="T24" fmla="*/ 359 w 618"/>
                <a:gd name="T25" fmla="*/ 4 h 616"/>
                <a:gd name="T26" fmla="*/ 301 w 618"/>
                <a:gd name="T27" fmla="*/ 0 h 616"/>
                <a:gd name="T28" fmla="*/ 242 w 618"/>
                <a:gd name="T29" fmla="*/ 7 h 616"/>
                <a:gd name="T30" fmla="*/ 185 w 618"/>
                <a:gd name="T31" fmla="*/ 27 h 616"/>
                <a:gd name="T32" fmla="*/ 131 w 618"/>
                <a:gd name="T33" fmla="*/ 57 h 616"/>
                <a:gd name="T34" fmla="*/ 106 w 618"/>
                <a:gd name="T35" fmla="*/ 76 h 616"/>
                <a:gd name="T36" fmla="*/ 82 w 618"/>
                <a:gd name="T37" fmla="*/ 100 h 616"/>
                <a:gd name="T38" fmla="*/ 59 w 618"/>
                <a:gd name="T39" fmla="*/ 126 h 616"/>
                <a:gd name="T40" fmla="*/ 42 w 618"/>
                <a:gd name="T41" fmla="*/ 154 h 616"/>
                <a:gd name="T42" fmla="*/ 27 w 618"/>
                <a:gd name="T43" fmla="*/ 184 h 616"/>
                <a:gd name="T44" fmla="*/ 15 w 618"/>
                <a:gd name="T45" fmla="*/ 215 h 616"/>
                <a:gd name="T46" fmla="*/ 7 w 618"/>
                <a:gd name="T47" fmla="*/ 246 h 616"/>
                <a:gd name="T48" fmla="*/ 1 w 618"/>
                <a:gd name="T49" fmla="*/ 279 h 616"/>
                <a:gd name="T50" fmla="*/ 0 w 618"/>
                <a:gd name="T51" fmla="*/ 311 h 616"/>
                <a:gd name="T52" fmla="*/ 88 w 618"/>
                <a:gd name="T53" fmla="*/ 311 h 616"/>
                <a:gd name="T54" fmla="*/ 92 w 618"/>
                <a:gd name="T55" fmla="*/ 264 h 616"/>
                <a:gd name="T56" fmla="*/ 106 w 618"/>
                <a:gd name="T57" fmla="*/ 219 h 616"/>
                <a:gd name="T58" fmla="*/ 130 w 618"/>
                <a:gd name="T59" fmla="*/ 178 h 616"/>
                <a:gd name="T60" fmla="*/ 164 w 618"/>
                <a:gd name="T61" fmla="*/ 141 h 616"/>
                <a:gd name="T62" fmla="*/ 181 w 618"/>
                <a:gd name="T63" fmla="*/ 127 h 616"/>
                <a:gd name="T64" fmla="*/ 219 w 618"/>
                <a:gd name="T65" fmla="*/ 106 h 616"/>
                <a:gd name="T66" fmla="*/ 260 w 618"/>
                <a:gd name="T67" fmla="*/ 93 h 616"/>
                <a:gd name="T68" fmla="*/ 303 w 618"/>
                <a:gd name="T69" fmla="*/ 88 h 616"/>
                <a:gd name="T70" fmla="*/ 345 w 618"/>
                <a:gd name="T71" fmla="*/ 90 h 616"/>
                <a:gd name="T72" fmla="*/ 386 w 618"/>
                <a:gd name="T73" fmla="*/ 102 h 616"/>
                <a:gd name="T74" fmla="*/ 426 w 618"/>
                <a:gd name="T75" fmla="*/ 120 h 616"/>
                <a:gd name="T76" fmla="*/ 459 w 618"/>
                <a:gd name="T77" fmla="*/ 147 h 616"/>
                <a:gd name="T78" fmla="*/ 475 w 618"/>
                <a:gd name="T79" fmla="*/ 164 h 616"/>
                <a:gd name="T80" fmla="*/ 502 w 618"/>
                <a:gd name="T81" fmla="*/ 199 h 616"/>
                <a:gd name="T82" fmla="*/ 519 w 618"/>
                <a:gd name="T83" fmla="*/ 240 h 616"/>
                <a:gd name="T84" fmla="*/ 529 w 618"/>
                <a:gd name="T85" fmla="*/ 281 h 616"/>
                <a:gd name="T86" fmla="*/ 530 w 618"/>
                <a:gd name="T87" fmla="*/ 324 h 616"/>
                <a:gd name="T88" fmla="*/ 523 w 618"/>
                <a:gd name="T89" fmla="*/ 366 h 616"/>
                <a:gd name="T90" fmla="*/ 508 w 618"/>
                <a:gd name="T91" fmla="*/ 406 h 616"/>
                <a:gd name="T92" fmla="*/ 485 w 618"/>
                <a:gd name="T93" fmla="*/ 443 h 616"/>
                <a:gd name="T94" fmla="*/ 454 w 618"/>
                <a:gd name="T95" fmla="*/ 475 h 616"/>
                <a:gd name="T96" fmla="*/ 438 w 618"/>
                <a:gd name="T97" fmla="*/ 488 h 616"/>
                <a:gd name="T98" fmla="*/ 404 w 618"/>
                <a:gd name="T99" fmla="*/ 509 h 616"/>
                <a:gd name="T100" fmla="*/ 368 w 618"/>
                <a:gd name="T101" fmla="*/ 522 h 616"/>
                <a:gd name="T102" fmla="*/ 329 w 618"/>
                <a:gd name="T103" fmla="*/ 529 h 616"/>
                <a:gd name="T104" fmla="*/ 311 w 618"/>
                <a:gd name="T105" fmla="*/ 616 h 616"/>
                <a:gd name="T106" fmla="*/ 338 w 618"/>
                <a:gd name="T107" fmla="*/ 616 h 616"/>
                <a:gd name="T108" fmla="*/ 390 w 618"/>
                <a:gd name="T109" fmla="*/ 607 h 616"/>
                <a:gd name="T110" fmla="*/ 441 w 618"/>
                <a:gd name="T111" fmla="*/ 587 h 616"/>
                <a:gd name="T112" fmla="*/ 489 w 618"/>
                <a:gd name="T113" fmla="*/ 558 h 616"/>
                <a:gd name="T114" fmla="*/ 512 w 618"/>
                <a:gd name="T115" fmla="*/ 541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8" h="616">
                  <a:moveTo>
                    <a:pt x="512" y="541"/>
                  </a:moveTo>
                  <a:lnTo>
                    <a:pt x="512" y="541"/>
                  </a:lnTo>
                  <a:lnTo>
                    <a:pt x="534" y="519"/>
                  </a:lnTo>
                  <a:lnTo>
                    <a:pt x="554" y="496"/>
                  </a:lnTo>
                  <a:lnTo>
                    <a:pt x="571" y="471"/>
                  </a:lnTo>
                  <a:lnTo>
                    <a:pt x="587" y="444"/>
                  </a:lnTo>
                  <a:lnTo>
                    <a:pt x="598" y="417"/>
                  </a:lnTo>
                  <a:lnTo>
                    <a:pt x="607" y="389"/>
                  </a:lnTo>
                  <a:lnTo>
                    <a:pt x="614" y="359"/>
                  </a:lnTo>
                  <a:lnTo>
                    <a:pt x="616" y="329"/>
                  </a:lnTo>
                  <a:lnTo>
                    <a:pt x="618" y="300"/>
                  </a:lnTo>
                  <a:lnTo>
                    <a:pt x="615" y="270"/>
                  </a:lnTo>
                  <a:lnTo>
                    <a:pt x="611" y="242"/>
                  </a:lnTo>
                  <a:lnTo>
                    <a:pt x="602" y="212"/>
                  </a:lnTo>
                  <a:lnTo>
                    <a:pt x="591" y="184"/>
                  </a:lnTo>
                  <a:lnTo>
                    <a:pt x="578" y="157"/>
                  </a:lnTo>
                  <a:lnTo>
                    <a:pt x="561" y="131"/>
                  </a:lnTo>
                  <a:lnTo>
                    <a:pt x="541" y="106"/>
                  </a:lnTo>
                  <a:lnTo>
                    <a:pt x="541" y="106"/>
                  </a:lnTo>
                  <a:lnTo>
                    <a:pt x="520" y="83"/>
                  </a:lnTo>
                  <a:lnTo>
                    <a:pt x="496" y="64"/>
                  </a:lnTo>
                  <a:lnTo>
                    <a:pt x="471" y="47"/>
                  </a:lnTo>
                  <a:lnTo>
                    <a:pt x="444" y="31"/>
                  </a:lnTo>
                  <a:lnTo>
                    <a:pt x="417" y="20"/>
                  </a:lnTo>
                  <a:lnTo>
                    <a:pt x="389" y="11"/>
                  </a:lnTo>
                  <a:lnTo>
                    <a:pt x="359" y="4"/>
                  </a:lnTo>
                  <a:lnTo>
                    <a:pt x="331" y="1"/>
                  </a:lnTo>
                  <a:lnTo>
                    <a:pt x="301" y="0"/>
                  </a:lnTo>
                  <a:lnTo>
                    <a:pt x="271" y="3"/>
                  </a:lnTo>
                  <a:lnTo>
                    <a:pt x="242" y="7"/>
                  </a:lnTo>
                  <a:lnTo>
                    <a:pt x="213" y="16"/>
                  </a:lnTo>
                  <a:lnTo>
                    <a:pt x="185" y="27"/>
                  </a:lnTo>
                  <a:lnTo>
                    <a:pt x="157" y="40"/>
                  </a:lnTo>
                  <a:lnTo>
                    <a:pt x="131" y="57"/>
                  </a:lnTo>
                  <a:lnTo>
                    <a:pt x="106" y="76"/>
                  </a:lnTo>
                  <a:lnTo>
                    <a:pt x="106" y="76"/>
                  </a:lnTo>
                  <a:lnTo>
                    <a:pt x="93" y="88"/>
                  </a:lnTo>
                  <a:lnTo>
                    <a:pt x="82" y="100"/>
                  </a:lnTo>
                  <a:lnTo>
                    <a:pt x="71" y="113"/>
                  </a:lnTo>
                  <a:lnTo>
                    <a:pt x="59" y="126"/>
                  </a:lnTo>
                  <a:lnTo>
                    <a:pt x="51" y="140"/>
                  </a:lnTo>
                  <a:lnTo>
                    <a:pt x="42" y="154"/>
                  </a:lnTo>
                  <a:lnTo>
                    <a:pt x="34" y="168"/>
                  </a:lnTo>
                  <a:lnTo>
                    <a:pt x="27" y="184"/>
                  </a:lnTo>
                  <a:lnTo>
                    <a:pt x="21" y="199"/>
                  </a:lnTo>
                  <a:lnTo>
                    <a:pt x="15" y="215"/>
                  </a:lnTo>
                  <a:lnTo>
                    <a:pt x="11" y="230"/>
                  </a:lnTo>
                  <a:lnTo>
                    <a:pt x="7" y="246"/>
                  </a:lnTo>
                  <a:lnTo>
                    <a:pt x="4" y="262"/>
                  </a:lnTo>
                  <a:lnTo>
                    <a:pt x="1" y="279"/>
                  </a:lnTo>
                  <a:lnTo>
                    <a:pt x="1" y="294"/>
                  </a:lnTo>
                  <a:lnTo>
                    <a:pt x="0" y="311"/>
                  </a:lnTo>
                  <a:lnTo>
                    <a:pt x="88" y="311"/>
                  </a:lnTo>
                  <a:lnTo>
                    <a:pt x="88" y="311"/>
                  </a:lnTo>
                  <a:lnTo>
                    <a:pt x="89" y="287"/>
                  </a:lnTo>
                  <a:lnTo>
                    <a:pt x="92" y="264"/>
                  </a:lnTo>
                  <a:lnTo>
                    <a:pt x="99" y="242"/>
                  </a:lnTo>
                  <a:lnTo>
                    <a:pt x="106" y="219"/>
                  </a:lnTo>
                  <a:lnTo>
                    <a:pt x="117" y="198"/>
                  </a:lnTo>
                  <a:lnTo>
                    <a:pt x="130" y="178"/>
                  </a:lnTo>
                  <a:lnTo>
                    <a:pt x="146" y="160"/>
                  </a:lnTo>
                  <a:lnTo>
                    <a:pt x="164" y="141"/>
                  </a:lnTo>
                  <a:lnTo>
                    <a:pt x="164" y="141"/>
                  </a:lnTo>
                  <a:lnTo>
                    <a:pt x="181" y="127"/>
                  </a:lnTo>
                  <a:lnTo>
                    <a:pt x="201" y="116"/>
                  </a:lnTo>
                  <a:lnTo>
                    <a:pt x="219" y="106"/>
                  </a:lnTo>
                  <a:lnTo>
                    <a:pt x="240" y="99"/>
                  </a:lnTo>
                  <a:lnTo>
                    <a:pt x="260" y="93"/>
                  </a:lnTo>
                  <a:lnTo>
                    <a:pt x="281" y="89"/>
                  </a:lnTo>
                  <a:lnTo>
                    <a:pt x="303" y="88"/>
                  </a:lnTo>
                  <a:lnTo>
                    <a:pt x="324" y="88"/>
                  </a:lnTo>
                  <a:lnTo>
                    <a:pt x="345" y="90"/>
                  </a:lnTo>
                  <a:lnTo>
                    <a:pt x="366" y="95"/>
                  </a:lnTo>
                  <a:lnTo>
                    <a:pt x="386" y="102"/>
                  </a:lnTo>
                  <a:lnTo>
                    <a:pt x="406" y="110"/>
                  </a:lnTo>
                  <a:lnTo>
                    <a:pt x="426" y="120"/>
                  </a:lnTo>
                  <a:lnTo>
                    <a:pt x="442" y="133"/>
                  </a:lnTo>
                  <a:lnTo>
                    <a:pt x="459" y="147"/>
                  </a:lnTo>
                  <a:lnTo>
                    <a:pt x="475" y="164"/>
                  </a:lnTo>
                  <a:lnTo>
                    <a:pt x="475" y="164"/>
                  </a:lnTo>
                  <a:lnTo>
                    <a:pt x="489" y="181"/>
                  </a:lnTo>
                  <a:lnTo>
                    <a:pt x="502" y="199"/>
                  </a:lnTo>
                  <a:lnTo>
                    <a:pt x="512" y="219"/>
                  </a:lnTo>
                  <a:lnTo>
                    <a:pt x="519" y="240"/>
                  </a:lnTo>
                  <a:lnTo>
                    <a:pt x="524" y="260"/>
                  </a:lnTo>
                  <a:lnTo>
                    <a:pt x="529" y="281"/>
                  </a:lnTo>
                  <a:lnTo>
                    <a:pt x="530" y="303"/>
                  </a:lnTo>
                  <a:lnTo>
                    <a:pt x="530" y="324"/>
                  </a:lnTo>
                  <a:lnTo>
                    <a:pt x="527" y="345"/>
                  </a:lnTo>
                  <a:lnTo>
                    <a:pt x="523" y="366"/>
                  </a:lnTo>
                  <a:lnTo>
                    <a:pt x="516" y="386"/>
                  </a:lnTo>
                  <a:lnTo>
                    <a:pt x="508" y="406"/>
                  </a:lnTo>
                  <a:lnTo>
                    <a:pt x="498" y="424"/>
                  </a:lnTo>
                  <a:lnTo>
                    <a:pt x="485" y="443"/>
                  </a:lnTo>
                  <a:lnTo>
                    <a:pt x="471" y="459"/>
                  </a:lnTo>
                  <a:lnTo>
                    <a:pt x="454" y="475"/>
                  </a:lnTo>
                  <a:lnTo>
                    <a:pt x="454" y="475"/>
                  </a:lnTo>
                  <a:lnTo>
                    <a:pt x="438" y="488"/>
                  </a:lnTo>
                  <a:lnTo>
                    <a:pt x="421" y="499"/>
                  </a:lnTo>
                  <a:lnTo>
                    <a:pt x="404" y="509"/>
                  </a:lnTo>
                  <a:lnTo>
                    <a:pt x="386" y="516"/>
                  </a:lnTo>
                  <a:lnTo>
                    <a:pt x="368" y="522"/>
                  </a:lnTo>
                  <a:lnTo>
                    <a:pt x="349" y="526"/>
                  </a:lnTo>
                  <a:lnTo>
                    <a:pt x="329" y="529"/>
                  </a:lnTo>
                  <a:lnTo>
                    <a:pt x="311" y="530"/>
                  </a:lnTo>
                  <a:lnTo>
                    <a:pt x="311" y="616"/>
                  </a:lnTo>
                  <a:lnTo>
                    <a:pt x="311" y="616"/>
                  </a:lnTo>
                  <a:lnTo>
                    <a:pt x="338" y="616"/>
                  </a:lnTo>
                  <a:lnTo>
                    <a:pt x="363" y="612"/>
                  </a:lnTo>
                  <a:lnTo>
                    <a:pt x="390" y="607"/>
                  </a:lnTo>
                  <a:lnTo>
                    <a:pt x="416" y="598"/>
                  </a:lnTo>
                  <a:lnTo>
                    <a:pt x="441" y="587"/>
                  </a:lnTo>
                  <a:lnTo>
                    <a:pt x="465" y="574"/>
                  </a:lnTo>
                  <a:lnTo>
                    <a:pt x="489" y="558"/>
                  </a:lnTo>
                  <a:lnTo>
                    <a:pt x="512" y="541"/>
                  </a:lnTo>
                  <a:lnTo>
                    <a:pt x="512" y="541"/>
                  </a:lnTo>
                  <a:close/>
                </a:path>
              </a:pathLst>
            </a:custGeom>
            <a:solidFill>
              <a:srgbClr val="DB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9" name="Freeform 7"/>
            <p:cNvSpPr>
              <a:spLocks/>
            </p:cNvSpPr>
            <p:nvPr/>
          </p:nvSpPr>
          <p:spPr bwMode="auto">
            <a:xfrm>
              <a:off x="2095" y="2649"/>
              <a:ext cx="317" cy="311"/>
            </a:xfrm>
            <a:custGeom>
              <a:avLst/>
              <a:gdLst>
                <a:gd name="T0" fmla="*/ 317 w 317"/>
                <a:gd name="T1" fmla="*/ 0 h 311"/>
                <a:gd name="T2" fmla="*/ 317 w 317"/>
                <a:gd name="T3" fmla="*/ 0 h 311"/>
                <a:gd name="T4" fmla="*/ 316 w 317"/>
                <a:gd name="T5" fmla="*/ 27 h 311"/>
                <a:gd name="T6" fmla="*/ 313 w 317"/>
                <a:gd name="T7" fmla="*/ 54 h 311"/>
                <a:gd name="T8" fmla="*/ 307 w 317"/>
                <a:gd name="T9" fmla="*/ 82 h 311"/>
                <a:gd name="T10" fmla="*/ 299 w 317"/>
                <a:gd name="T11" fmla="*/ 108 h 311"/>
                <a:gd name="T12" fmla="*/ 289 w 317"/>
                <a:gd name="T13" fmla="*/ 135 h 311"/>
                <a:gd name="T14" fmla="*/ 275 w 317"/>
                <a:gd name="T15" fmla="*/ 159 h 311"/>
                <a:gd name="T16" fmla="*/ 259 w 317"/>
                <a:gd name="T17" fmla="*/ 183 h 311"/>
                <a:gd name="T18" fmla="*/ 242 w 317"/>
                <a:gd name="T19" fmla="*/ 207 h 311"/>
                <a:gd name="T20" fmla="*/ 242 w 317"/>
                <a:gd name="T21" fmla="*/ 207 h 311"/>
                <a:gd name="T22" fmla="*/ 230 w 317"/>
                <a:gd name="T23" fmla="*/ 220 h 311"/>
                <a:gd name="T24" fmla="*/ 217 w 317"/>
                <a:gd name="T25" fmla="*/ 231 h 311"/>
                <a:gd name="T26" fmla="*/ 204 w 317"/>
                <a:gd name="T27" fmla="*/ 244 h 311"/>
                <a:gd name="T28" fmla="*/ 190 w 317"/>
                <a:gd name="T29" fmla="*/ 253 h 311"/>
                <a:gd name="T30" fmla="*/ 176 w 317"/>
                <a:gd name="T31" fmla="*/ 263 h 311"/>
                <a:gd name="T32" fmla="*/ 160 w 317"/>
                <a:gd name="T33" fmla="*/ 272 h 311"/>
                <a:gd name="T34" fmla="*/ 146 w 317"/>
                <a:gd name="T35" fmla="*/ 280 h 311"/>
                <a:gd name="T36" fmla="*/ 131 w 317"/>
                <a:gd name="T37" fmla="*/ 287 h 311"/>
                <a:gd name="T38" fmla="*/ 115 w 317"/>
                <a:gd name="T39" fmla="*/ 293 h 311"/>
                <a:gd name="T40" fmla="*/ 99 w 317"/>
                <a:gd name="T41" fmla="*/ 299 h 311"/>
                <a:gd name="T42" fmla="*/ 82 w 317"/>
                <a:gd name="T43" fmla="*/ 303 h 311"/>
                <a:gd name="T44" fmla="*/ 67 w 317"/>
                <a:gd name="T45" fmla="*/ 306 h 311"/>
                <a:gd name="T46" fmla="*/ 50 w 317"/>
                <a:gd name="T47" fmla="*/ 309 h 311"/>
                <a:gd name="T48" fmla="*/ 33 w 317"/>
                <a:gd name="T49" fmla="*/ 311 h 311"/>
                <a:gd name="T50" fmla="*/ 17 w 317"/>
                <a:gd name="T51" fmla="*/ 311 h 311"/>
                <a:gd name="T52" fmla="*/ 0 w 317"/>
                <a:gd name="T53" fmla="*/ 311 h 311"/>
                <a:gd name="T54" fmla="*/ 0 w 317"/>
                <a:gd name="T55" fmla="*/ 225 h 311"/>
                <a:gd name="T56" fmla="*/ 0 w 317"/>
                <a:gd name="T57" fmla="*/ 225 h 311"/>
                <a:gd name="T58" fmla="*/ 24 w 317"/>
                <a:gd name="T59" fmla="*/ 224 h 311"/>
                <a:gd name="T60" fmla="*/ 49 w 317"/>
                <a:gd name="T61" fmla="*/ 221 h 311"/>
                <a:gd name="T62" fmla="*/ 73 w 317"/>
                <a:gd name="T63" fmla="*/ 215 h 311"/>
                <a:gd name="T64" fmla="*/ 95 w 317"/>
                <a:gd name="T65" fmla="*/ 207 h 311"/>
                <a:gd name="T66" fmla="*/ 116 w 317"/>
                <a:gd name="T67" fmla="*/ 197 h 311"/>
                <a:gd name="T68" fmla="*/ 138 w 317"/>
                <a:gd name="T69" fmla="*/ 183 h 311"/>
                <a:gd name="T70" fmla="*/ 157 w 317"/>
                <a:gd name="T71" fmla="*/ 167 h 311"/>
                <a:gd name="T72" fmla="*/ 176 w 317"/>
                <a:gd name="T73" fmla="*/ 149 h 311"/>
                <a:gd name="T74" fmla="*/ 176 w 317"/>
                <a:gd name="T75" fmla="*/ 149 h 311"/>
                <a:gd name="T76" fmla="*/ 189 w 317"/>
                <a:gd name="T77" fmla="*/ 132 h 311"/>
                <a:gd name="T78" fmla="*/ 200 w 317"/>
                <a:gd name="T79" fmla="*/ 115 h 311"/>
                <a:gd name="T80" fmla="*/ 210 w 317"/>
                <a:gd name="T81" fmla="*/ 97 h 311"/>
                <a:gd name="T82" fmla="*/ 217 w 317"/>
                <a:gd name="T83" fmla="*/ 78 h 311"/>
                <a:gd name="T84" fmla="*/ 222 w 317"/>
                <a:gd name="T85" fmla="*/ 58 h 311"/>
                <a:gd name="T86" fmla="*/ 227 w 317"/>
                <a:gd name="T87" fmla="*/ 40 h 311"/>
                <a:gd name="T88" fmla="*/ 230 w 317"/>
                <a:gd name="T89" fmla="*/ 20 h 311"/>
                <a:gd name="T90" fmla="*/ 230 w 317"/>
                <a:gd name="T91" fmla="*/ 0 h 311"/>
                <a:gd name="T92" fmla="*/ 317 w 317"/>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317" y="0"/>
                  </a:moveTo>
                  <a:lnTo>
                    <a:pt x="317" y="0"/>
                  </a:lnTo>
                  <a:lnTo>
                    <a:pt x="316" y="27"/>
                  </a:lnTo>
                  <a:lnTo>
                    <a:pt x="313" y="54"/>
                  </a:lnTo>
                  <a:lnTo>
                    <a:pt x="307" y="82"/>
                  </a:lnTo>
                  <a:lnTo>
                    <a:pt x="299" y="108"/>
                  </a:lnTo>
                  <a:lnTo>
                    <a:pt x="289" y="135"/>
                  </a:lnTo>
                  <a:lnTo>
                    <a:pt x="275" y="159"/>
                  </a:lnTo>
                  <a:lnTo>
                    <a:pt x="259" y="183"/>
                  </a:lnTo>
                  <a:lnTo>
                    <a:pt x="242" y="207"/>
                  </a:lnTo>
                  <a:lnTo>
                    <a:pt x="242" y="207"/>
                  </a:lnTo>
                  <a:lnTo>
                    <a:pt x="230" y="220"/>
                  </a:lnTo>
                  <a:lnTo>
                    <a:pt x="217" y="231"/>
                  </a:lnTo>
                  <a:lnTo>
                    <a:pt x="204" y="244"/>
                  </a:lnTo>
                  <a:lnTo>
                    <a:pt x="190" y="253"/>
                  </a:lnTo>
                  <a:lnTo>
                    <a:pt x="176" y="263"/>
                  </a:lnTo>
                  <a:lnTo>
                    <a:pt x="160" y="272"/>
                  </a:lnTo>
                  <a:lnTo>
                    <a:pt x="146" y="280"/>
                  </a:lnTo>
                  <a:lnTo>
                    <a:pt x="131" y="287"/>
                  </a:lnTo>
                  <a:lnTo>
                    <a:pt x="115" y="293"/>
                  </a:lnTo>
                  <a:lnTo>
                    <a:pt x="99" y="299"/>
                  </a:lnTo>
                  <a:lnTo>
                    <a:pt x="82" y="303"/>
                  </a:lnTo>
                  <a:lnTo>
                    <a:pt x="67" y="306"/>
                  </a:lnTo>
                  <a:lnTo>
                    <a:pt x="50" y="309"/>
                  </a:lnTo>
                  <a:lnTo>
                    <a:pt x="33" y="311"/>
                  </a:lnTo>
                  <a:lnTo>
                    <a:pt x="17" y="311"/>
                  </a:lnTo>
                  <a:lnTo>
                    <a:pt x="0" y="311"/>
                  </a:lnTo>
                  <a:lnTo>
                    <a:pt x="0" y="225"/>
                  </a:lnTo>
                  <a:lnTo>
                    <a:pt x="0" y="225"/>
                  </a:lnTo>
                  <a:lnTo>
                    <a:pt x="24" y="224"/>
                  </a:lnTo>
                  <a:lnTo>
                    <a:pt x="49" y="221"/>
                  </a:lnTo>
                  <a:lnTo>
                    <a:pt x="73" y="215"/>
                  </a:lnTo>
                  <a:lnTo>
                    <a:pt x="95" y="207"/>
                  </a:lnTo>
                  <a:lnTo>
                    <a:pt x="116" y="197"/>
                  </a:lnTo>
                  <a:lnTo>
                    <a:pt x="138" y="183"/>
                  </a:lnTo>
                  <a:lnTo>
                    <a:pt x="157" y="167"/>
                  </a:lnTo>
                  <a:lnTo>
                    <a:pt x="176" y="149"/>
                  </a:lnTo>
                  <a:lnTo>
                    <a:pt x="176" y="149"/>
                  </a:lnTo>
                  <a:lnTo>
                    <a:pt x="189" y="132"/>
                  </a:lnTo>
                  <a:lnTo>
                    <a:pt x="200" y="115"/>
                  </a:lnTo>
                  <a:lnTo>
                    <a:pt x="210" y="97"/>
                  </a:lnTo>
                  <a:lnTo>
                    <a:pt x="217" y="78"/>
                  </a:lnTo>
                  <a:lnTo>
                    <a:pt x="222" y="58"/>
                  </a:lnTo>
                  <a:lnTo>
                    <a:pt x="227" y="40"/>
                  </a:lnTo>
                  <a:lnTo>
                    <a:pt x="230" y="20"/>
                  </a:lnTo>
                  <a:lnTo>
                    <a:pt x="230" y="0"/>
                  </a:lnTo>
                  <a:lnTo>
                    <a:pt x="317" y="0"/>
                  </a:lnTo>
                  <a:close/>
                </a:path>
              </a:pathLst>
            </a:custGeom>
            <a:solidFill>
              <a:srgbClr val="DB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0" name="Freeform 8"/>
            <p:cNvSpPr>
              <a:spLocks/>
            </p:cNvSpPr>
            <p:nvPr/>
          </p:nvSpPr>
          <p:spPr bwMode="auto">
            <a:xfrm>
              <a:off x="1769" y="2343"/>
              <a:ext cx="309" cy="616"/>
            </a:xfrm>
            <a:custGeom>
              <a:avLst/>
              <a:gdLst>
                <a:gd name="T0" fmla="*/ 309 w 309"/>
                <a:gd name="T1" fmla="*/ 0 h 616"/>
                <a:gd name="T2" fmla="*/ 256 w 309"/>
                <a:gd name="T3" fmla="*/ 4 h 616"/>
                <a:gd name="T4" fmla="*/ 202 w 309"/>
                <a:gd name="T5" fmla="*/ 18 h 616"/>
                <a:gd name="T6" fmla="*/ 151 w 309"/>
                <a:gd name="T7" fmla="*/ 42 h 616"/>
                <a:gd name="T8" fmla="*/ 104 w 309"/>
                <a:gd name="T9" fmla="*/ 76 h 616"/>
                <a:gd name="T10" fmla="*/ 82 w 309"/>
                <a:gd name="T11" fmla="*/ 97 h 616"/>
                <a:gd name="T12" fmla="*/ 45 w 309"/>
                <a:gd name="T13" fmla="*/ 147 h 616"/>
                <a:gd name="T14" fmla="*/ 18 w 309"/>
                <a:gd name="T15" fmla="*/ 200 h 616"/>
                <a:gd name="T16" fmla="*/ 3 w 309"/>
                <a:gd name="T17" fmla="*/ 257 h 616"/>
                <a:gd name="T18" fmla="*/ 0 w 309"/>
                <a:gd name="T19" fmla="*/ 316 h 616"/>
                <a:gd name="T20" fmla="*/ 7 w 309"/>
                <a:gd name="T21" fmla="*/ 376 h 616"/>
                <a:gd name="T22" fmla="*/ 25 w 309"/>
                <a:gd name="T23" fmla="*/ 432 h 616"/>
                <a:gd name="T24" fmla="*/ 55 w 309"/>
                <a:gd name="T25" fmla="*/ 486 h 616"/>
                <a:gd name="T26" fmla="*/ 75 w 309"/>
                <a:gd name="T27" fmla="*/ 510 h 616"/>
                <a:gd name="T28" fmla="*/ 99 w 309"/>
                <a:gd name="T29" fmla="*/ 535 h 616"/>
                <a:gd name="T30" fmla="*/ 126 w 309"/>
                <a:gd name="T31" fmla="*/ 557 h 616"/>
                <a:gd name="T32" fmla="*/ 153 w 309"/>
                <a:gd name="T33" fmla="*/ 575 h 616"/>
                <a:gd name="T34" fmla="*/ 182 w 309"/>
                <a:gd name="T35" fmla="*/ 591 h 616"/>
                <a:gd name="T36" fmla="*/ 213 w 309"/>
                <a:gd name="T37" fmla="*/ 602 h 616"/>
                <a:gd name="T38" fmla="*/ 244 w 309"/>
                <a:gd name="T39" fmla="*/ 610 h 616"/>
                <a:gd name="T40" fmla="*/ 277 w 309"/>
                <a:gd name="T41" fmla="*/ 615 h 616"/>
                <a:gd name="T42" fmla="*/ 309 w 309"/>
                <a:gd name="T43" fmla="*/ 616 h 616"/>
                <a:gd name="T44" fmla="*/ 309 w 309"/>
                <a:gd name="T45" fmla="*/ 530 h 616"/>
                <a:gd name="T46" fmla="*/ 263 w 309"/>
                <a:gd name="T47" fmla="*/ 524 h 616"/>
                <a:gd name="T48" fmla="*/ 218 w 309"/>
                <a:gd name="T49" fmla="*/ 510 h 616"/>
                <a:gd name="T50" fmla="*/ 177 w 309"/>
                <a:gd name="T51" fmla="*/ 486 h 616"/>
                <a:gd name="T52" fmla="*/ 141 w 309"/>
                <a:gd name="T53" fmla="*/ 453 h 616"/>
                <a:gd name="T54" fmla="*/ 127 w 309"/>
                <a:gd name="T55" fmla="*/ 435 h 616"/>
                <a:gd name="T56" fmla="*/ 104 w 309"/>
                <a:gd name="T57" fmla="*/ 397 h 616"/>
                <a:gd name="T58" fmla="*/ 92 w 309"/>
                <a:gd name="T59" fmla="*/ 356 h 616"/>
                <a:gd name="T60" fmla="*/ 86 w 309"/>
                <a:gd name="T61" fmla="*/ 313 h 616"/>
                <a:gd name="T62" fmla="*/ 89 w 309"/>
                <a:gd name="T63" fmla="*/ 271 h 616"/>
                <a:gd name="T64" fmla="*/ 100 w 309"/>
                <a:gd name="T65" fmla="*/ 230 h 616"/>
                <a:gd name="T66" fmla="*/ 119 w 309"/>
                <a:gd name="T67" fmla="*/ 192 h 616"/>
                <a:gd name="T68" fmla="*/ 145 w 309"/>
                <a:gd name="T69" fmla="*/ 157 h 616"/>
                <a:gd name="T70" fmla="*/ 162 w 309"/>
                <a:gd name="T71" fmla="*/ 141 h 616"/>
                <a:gd name="T72" fmla="*/ 196 w 309"/>
                <a:gd name="T73" fmla="*/ 117 h 616"/>
                <a:gd name="T74" fmla="*/ 232 w 309"/>
                <a:gd name="T75" fmla="*/ 100 h 616"/>
                <a:gd name="T76" fmla="*/ 270 w 309"/>
                <a:gd name="T77" fmla="*/ 90 h 616"/>
                <a:gd name="T78" fmla="*/ 309 w 309"/>
                <a:gd name="T79" fmla="*/ 87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9" h="616">
                  <a:moveTo>
                    <a:pt x="309" y="0"/>
                  </a:moveTo>
                  <a:lnTo>
                    <a:pt x="309" y="0"/>
                  </a:lnTo>
                  <a:lnTo>
                    <a:pt x="283" y="1"/>
                  </a:lnTo>
                  <a:lnTo>
                    <a:pt x="256" y="4"/>
                  </a:lnTo>
                  <a:lnTo>
                    <a:pt x="229" y="11"/>
                  </a:lnTo>
                  <a:lnTo>
                    <a:pt x="202" y="18"/>
                  </a:lnTo>
                  <a:lnTo>
                    <a:pt x="177" y="29"/>
                  </a:lnTo>
                  <a:lnTo>
                    <a:pt x="151" y="42"/>
                  </a:lnTo>
                  <a:lnTo>
                    <a:pt x="127" y="58"/>
                  </a:lnTo>
                  <a:lnTo>
                    <a:pt x="104" y="76"/>
                  </a:lnTo>
                  <a:lnTo>
                    <a:pt x="104" y="76"/>
                  </a:lnTo>
                  <a:lnTo>
                    <a:pt x="82" y="97"/>
                  </a:lnTo>
                  <a:lnTo>
                    <a:pt x="62" y="121"/>
                  </a:lnTo>
                  <a:lnTo>
                    <a:pt x="45" y="147"/>
                  </a:lnTo>
                  <a:lnTo>
                    <a:pt x="31" y="172"/>
                  </a:lnTo>
                  <a:lnTo>
                    <a:pt x="18" y="200"/>
                  </a:lnTo>
                  <a:lnTo>
                    <a:pt x="10" y="229"/>
                  </a:lnTo>
                  <a:lnTo>
                    <a:pt x="3" y="257"/>
                  </a:lnTo>
                  <a:lnTo>
                    <a:pt x="0" y="287"/>
                  </a:lnTo>
                  <a:lnTo>
                    <a:pt x="0" y="316"/>
                  </a:lnTo>
                  <a:lnTo>
                    <a:pt x="1" y="346"/>
                  </a:lnTo>
                  <a:lnTo>
                    <a:pt x="7" y="376"/>
                  </a:lnTo>
                  <a:lnTo>
                    <a:pt x="14" y="404"/>
                  </a:lnTo>
                  <a:lnTo>
                    <a:pt x="25" y="432"/>
                  </a:lnTo>
                  <a:lnTo>
                    <a:pt x="38" y="459"/>
                  </a:lnTo>
                  <a:lnTo>
                    <a:pt x="55" y="486"/>
                  </a:lnTo>
                  <a:lnTo>
                    <a:pt x="75" y="510"/>
                  </a:lnTo>
                  <a:lnTo>
                    <a:pt x="75" y="510"/>
                  </a:lnTo>
                  <a:lnTo>
                    <a:pt x="86" y="523"/>
                  </a:lnTo>
                  <a:lnTo>
                    <a:pt x="99" y="535"/>
                  </a:lnTo>
                  <a:lnTo>
                    <a:pt x="112" y="547"/>
                  </a:lnTo>
                  <a:lnTo>
                    <a:pt x="126" y="557"/>
                  </a:lnTo>
                  <a:lnTo>
                    <a:pt x="138" y="567"/>
                  </a:lnTo>
                  <a:lnTo>
                    <a:pt x="153" y="575"/>
                  </a:lnTo>
                  <a:lnTo>
                    <a:pt x="168" y="584"/>
                  </a:lnTo>
                  <a:lnTo>
                    <a:pt x="182" y="591"/>
                  </a:lnTo>
                  <a:lnTo>
                    <a:pt x="198" y="596"/>
                  </a:lnTo>
                  <a:lnTo>
                    <a:pt x="213" y="602"/>
                  </a:lnTo>
                  <a:lnTo>
                    <a:pt x="229" y="606"/>
                  </a:lnTo>
                  <a:lnTo>
                    <a:pt x="244" y="610"/>
                  </a:lnTo>
                  <a:lnTo>
                    <a:pt x="261" y="613"/>
                  </a:lnTo>
                  <a:lnTo>
                    <a:pt x="277" y="615"/>
                  </a:lnTo>
                  <a:lnTo>
                    <a:pt x="293" y="616"/>
                  </a:lnTo>
                  <a:lnTo>
                    <a:pt x="309" y="616"/>
                  </a:lnTo>
                  <a:lnTo>
                    <a:pt x="309" y="530"/>
                  </a:lnTo>
                  <a:lnTo>
                    <a:pt x="309" y="530"/>
                  </a:lnTo>
                  <a:lnTo>
                    <a:pt x="285" y="528"/>
                  </a:lnTo>
                  <a:lnTo>
                    <a:pt x="263" y="524"/>
                  </a:lnTo>
                  <a:lnTo>
                    <a:pt x="240" y="518"/>
                  </a:lnTo>
                  <a:lnTo>
                    <a:pt x="218" y="510"/>
                  </a:lnTo>
                  <a:lnTo>
                    <a:pt x="196" y="500"/>
                  </a:lnTo>
                  <a:lnTo>
                    <a:pt x="177" y="486"/>
                  </a:lnTo>
                  <a:lnTo>
                    <a:pt x="158" y="470"/>
                  </a:lnTo>
                  <a:lnTo>
                    <a:pt x="141" y="453"/>
                  </a:lnTo>
                  <a:lnTo>
                    <a:pt x="141" y="453"/>
                  </a:lnTo>
                  <a:lnTo>
                    <a:pt x="127" y="435"/>
                  </a:lnTo>
                  <a:lnTo>
                    <a:pt x="114" y="417"/>
                  </a:lnTo>
                  <a:lnTo>
                    <a:pt x="104" y="397"/>
                  </a:lnTo>
                  <a:lnTo>
                    <a:pt x="97" y="377"/>
                  </a:lnTo>
                  <a:lnTo>
                    <a:pt x="92" y="356"/>
                  </a:lnTo>
                  <a:lnTo>
                    <a:pt x="88" y="335"/>
                  </a:lnTo>
                  <a:lnTo>
                    <a:pt x="86" y="313"/>
                  </a:lnTo>
                  <a:lnTo>
                    <a:pt x="88" y="292"/>
                  </a:lnTo>
                  <a:lnTo>
                    <a:pt x="89" y="271"/>
                  </a:lnTo>
                  <a:lnTo>
                    <a:pt x="93" y="251"/>
                  </a:lnTo>
                  <a:lnTo>
                    <a:pt x="100" y="230"/>
                  </a:lnTo>
                  <a:lnTo>
                    <a:pt x="109" y="210"/>
                  </a:lnTo>
                  <a:lnTo>
                    <a:pt x="119" y="192"/>
                  </a:lnTo>
                  <a:lnTo>
                    <a:pt x="131" y="174"/>
                  </a:lnTo>
                  <a:lnTo>
                    <a:pt x="145" y="157"/>
                  </a:lnTo>
                  <a:lnTo>
                    <a:pt x="162" y="141"/>
                  </a:lnTo>
                  <a:lnTo>
                    <a:pt x="162" y="141"/>
                  </a:lnTo>
                  <a:lnTo>
                    <a:pt x="179" y="128"/>
                  </a:lnTo>
                  <a:lnTo>
                    <a:pt x="196" y="117"/>
                  </a:lnTo>
                  <a:lnTo>
                    <a:pt x="213" y="107"/>
                  </a:lnTo>
                  <a:lnTo>
                    <a:pt x="232" y="100"/>
                  </a:lnTo>
                  <a:lnTo>
                    <a:pt x="252" y="94"/>
                  </a:lnTo>
                  <a:lnTo>
                    <a:pt x="270" y="90"/>
                  </a:lnTo>
                  <a:lnTo>
                    <a:pt x="290" y="87"/>
                  </a:lnTo>
                  <a:lnTo>
                    <a:pt x="309" y="87"/>
                  </a:lnTo>
                  <a:lnTo>
                    <a:pt x="309" y="0"/>
                  </a:lnTo>
                  <a:close/>
                </a:path>
              </a:pathLst>
            </a:custGeom>
            <a:solidFill>
              <a:srgbClr val="DB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1" name="Freeform 9"/>
            <p:cNvSpPr>
              <a:spLocks/>
            </p:cNvSpPr>
            <p:nvPr/>
          </p:nvSpPr>
          <p:spPr bwMode="auto">
            <a:xfrm>
              <a:off x="2095" y="2119"/>
              <a:ext cx="317" cy="311"/>
            </a:xfrm>
            <a:custGeom>
              <a:avLst/>
              <a:gdLst>
                <a:gd name="T0" fmla="*/ 317 w 317"/>
                <a:gd name="T1" fmla="*/ 0 h 311"/>
                <a:gd name="T2" fmla="*/ 317 w 317"/>
                <a:gd name="T3" fmla="*/ 0 h 311"/>
                <a:gd name="T4" fmla="*/ 316 w 317"/>
                <a:gd name="T5" fmla="*/ 27 h 311"/>
                <a:gd name="T6" fmla="*/ 313 w 317"/>
                <a:gd name="T7" fmla="*/ 54 h 311"/>
                <a:gd name="T8" fmla="*/ 307 w 317"/>
                <a:gd name="T9" fmla="*/ 81 h 311"/>
                <a:gd name="T10" fmla="*/ 299 w 317"/>
                <a:gd name="T11" fmla="*/ 108 h 311"/>
                <a:gd name="T12" fmla="*/ 289 w 317"/>
                <a:gd name="T13" fmla="*/ 133 h 311"/>
                <a:gd name="T14" fmla="*/ 275 w 317"/>
                <a:gd name="T15" fmla="*/ 159 h 311"/>
                <a:gd name="T16" fmla="*/ 259 w 317"/>
                <a:gd name="T17" fmla="*/ 183 h 311"/>
                <a:gd name="T18" fmla="*/ 242 w 317"/>
                <a:gd name="T19" fmla="*/ 205 h 311"/>
                <a:gd name="T20" fmla="*/ 242 w 317"/>
                <a:gd name="T21" fmla="*/ 205 h 311"/>
                <a:gd name="T22" fmla="*/ 230 w 317"/>
                <a:gd name="T23" fmla="*/ 219 h 311"/>
                <a:gd name="T24" fmla="*/ 217 w 317"/>
                <a:gd name="T25" fmla="*/ 231 h 311"/>
                <a:gd name="T26" fmla="*/ 204 w 317"/>
                <a:gd name="T27" fmla="*/ 242 h 311"/>
                <a:gd name="T28" fmla="*/ 190 w 317"/>
                <a:gd name="T29" fmla="*/ 253 h 311"/>
                <a:gd name="T30" fmla="*/ 176 w 317"/>
                <a:gd name="T31" fmla="*/ 262 h 311"/>
                <a:gd name="T32" fmla="*/ 160 w 317"/>
                <a:gd name="T33" fmla="*/ 272 h 311"/>
                <a:gd name="T34" fmla="*/ 146 w 317"/>
                <a:gd name="T35" fmla="*/ 279 h 311"/>
                <a:gd name="T36" fmla="*/ 131 w 317"/>
                <a:gd name="T37" fmla="*/ 286 h 311"/>
                <a:gd name="T38" fmla="*/ 115 w 317"/>
                <a:gd name="T39" fmla="*/ 291 h 311"/>
                <a:gd name="T40" fmla="*/ 99 w 317"/>
                <a:gd name="T41" fmla="*/ 297 h 311"/>
                <a:gd name="T42" fmla="*/ 82 w 317"/>
                <a:gd name="T43" fmla="*/ 301 h 311"/>
                <a:gd name="T44" fmla="*/ 67 w 317"/>
                <a:gd name="T45" fmla="*/ 306 h 311"/>
                <a:gd name="T46" fmla="*/ 50 w 317"/>
                <a:gd name="T47" fmla="*/ 308 h 311"/>
                <a:gd name="T48" fmla="*/ 33 w 317"/>
                <a:gd name="T49" fmla="*/ 310 h 311"/>
                <a:gd name="T50" fmla="*/ 17 w 317"/>
                <a:gd name="T51" fmla="*/ 311 h 311"/>
                <a:gd name="T52" fmla="*/ 0 w 317"/>
                <a:gd name="T53" fmla="*/ 311 h 311"/>
                <a:gd name="T54" fmla="*/ 0 w 317"/>
                <a:gd name="T55" fmla="*/ 224 h 311"/>
                <a:gd name="T56" fmla="*/ 0 w 317"/>
                <a:gd name="T57" fmla="*/ 224 h 311"/>
                <a:gd name="T58" fmla="*/ 24 w 317"/>
                <a:gd name="T59" fmla="*/ 224 h 311"/>
                <a:gd name="T60" fmla="*/ 49 w 317"/>
                <a:gd name="T61" fmla="*/ 221 h 311"/>
                <a:gd name="T62" fmla="*/ 73 w 317"/>
                <a:gd name="T63" fmla="*/ 215 h 311"/>
                <a:gd name="T64" fmla="*/ 95 w 317"/>
                <a:gd name="T65" fmla="*/ 207 h 311"/>
                <a:gd name="T66" fmla="*/ 116 w 317"/>
                <a:gd name="T67" fmla="*/ 195 h 311"/>
                <a:gd name="T68" fmla="*/ 138 w 317"/>
                <a:gd name="T69" fmla="*/ 183 h 311"/>
                <a:gd name="T70" fmla="*/ 157 w 317"/>
                <a:gd name="T71" fmla="*/ 167 h 311"/>
                <a:gd name="T72" fmla="*/ 176 w 317"/>
                <a:gd name="T73" fmla="*/ 149 h 311"/>
                <a:gd name="T74" fmla="*/ 176 w 317"/>
                <a:gd name="T75" fmla="*/ 149 h 311"/>
                <a:gd name="T76" fmla="*/ 189 w 317"/>
                <a:gd name="T77" fmla="*/ 132 h 311"/>
                <a:gd name="T78" fmla="*/ 200 w 317"/>
                <a:gd name="T79" fmla="*/ 115 h 311"/>
                <a:gd name="T80" fmla="*/ 210 w 317"/>
                <a:gd name="T81" fmla="*/ 96 h 311"/>
                <a:gd name="T82" fmla="*/ 217 w 317"/>
                <a:gd name="T83" fmla="*/ 78 h 311"/>
                <a:gd name="T84" fmla="*/ 222 w 317"/>
                <a:gd name="T85" fmla="*/ 58 h 311"/>
                <a:gd name="T86" fmla="*/ 227 w 317"/>
                <a:gd name="T87" fmla="*/ 38 h 311"/>
                <a:gd name="T88" fmla="*/ 230 w 317"/>
                <a:gd name="T89" fmla="*/ 20 h 311"/>
                <a:gd name="T90" fmla="*/ 230 w 317"/>
                <a:gd name="T91" fmla="*/ 0 h 311"/>
                <a:gd name="T92" fmla="*/ 317 w 317"/>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317" y="0"/>
                  </a:moveTo>
                  <a:lnTo>
                    <a:pt x="317" y="0"/>
                  </a:lnTo>
                  <a:lnTo>
                    <a:pt x="316" y="27"/>
                  </a:lnTo>
                  <a:lnTo>
                    <a:pt x="313" y="54"/>
                  </a:lnTo>
                  <a:lnTo>
                    <a:pt x="307" y="81"/>
                  </a:lnTo>
                  <a:lnTo>
                    <a:pt x="299" y="108"/>
                  </a:lnTo>
                  <a:lnTo>
                    <a:pt x="289" y="133"/>
                  </a:lnTo>
                  <a:lnTo>
                    <a:pt x="275" y="159"/>
                  </a:lnTo>
                  <a:lnTo>
                    <a:pt x="259" y="183"/>
                  </a:lnTo>
                  <a:lnTo>
                    <a:pt x="242" y="205"/>
                  </a:lnTo>
                  <a:lnTo>
                    <a:pt x="242" y="205"/>
                  </a:lnTo>
                  <a:lnTo>
                    <a:pt x="230" y="219"/>
                  </a:lnTo>
                  <a:lnTo>
                    <a:pt x="217" y="231"/>
                  </a:lnTo>
                  <a:lnTo>
                    <a:pt x="204" y="242"/>
                  </a:lnTo>
                  <a:lnTo>
                    <a:pt x="190" y="253"/>
                  </a:lnTo>
                  <a:lnTo>
                    <a:pt x="176" y="262"/>
                  </a:lnTo>
                  <a:lnTo>
                    <a:pt x="160" y="272"/>
                  </a:lnTo>
                  <a:lnTo>
                    <a:pt x="146" y="279"/>
                  </a:lnTo>
                  <a:lnTo>
                    <a:pt x="131" y="286"/>
                  </a:lnTo>
                  <a:lnTo>
                    <a:pt x="115" y="291"/>
                  </a:lnTo>
                  <a:lnTo>
                    <a:pt x="99" y="297"/>
                  </a:lnTo>
                  <a:lnTo>
                    <a:pt x="82" y="301"/>
                  </a:lnTo>
                  <a:lnTo>
                    <a:pt x="67" y="306"/>
                  </a:lnTo>
                  <a:lnTo>
                    <a:pt x="50" y="308"/>
                  </a:lnTo>
                  <a:lnTo>
                    <a:pt x="33" y="310"/>
                  </a:lnTo>
                  <a:lnTo>
                    <a:pt x="17" y="311"/>
                  </a:lnTo>
                  <a:lnTo>
                    <a:pt x="0" y="311"/>
                  </a:lnTo>
                  <a:lnTo>
                    <a:pt x="0" y="224"/>
                  </a:lnTo>
                  <a:lnTo>
                    <a:pt x="0" y="224"/>
                  </a:lnTo>
                  <a:lnTo>
                    <a:pt x="24" y="224"/>
                  </a:lnTo>
                  <a:lnTo>
                    <a:pt x="49" y="221"/>
                  </a:lnTo>
                  <a:lnTo>
                    <a:pt x="73" y="215"/>
                  </a:lnTo>
                  <a:lnTo>
                    <a:pt x="95" y="207"/>
                  </a:lnTo>
                  <a:lnTo>
                    <a:pt x="116" y="195"/>
                  </a:lnTo>
                  <a:lnTo>
                    <a:pt x="138" y="183"/>
                  </a:lnTo>
                  <a:lnTo>
                    <a:pt x="157" y="167"/>
                  </a:lnTo>
                  <a:lnTo>
                    <a:pt x="176" y="149"/>
                  </a:lnTo>
                  <a:lnTo>
                    <a:pt x="176" y="149"/>
                  </a:lnTo>
                  <a:lnTo>
                    <a:pt x="189" y="132"/>
                  </a:lnTo>
                  <a:lnTo>
                    <a:pt x="200" y="115"/>
                  </a:lnTo>
                  <a:lnTo>
                    <a:pt x="210" y="96"/>
                  </a:lnTo>
                  <a:lnTo>
                    <a:pt x="217" y="78"/>
                  </a:lnTo>
                  <a:lnTo>
                    <a:pt x="222" y="58"/>
                  </a:lnTo>
                  <a:lnTo>
                    <a:pt x="227" y="38"/>
                  </a:lnTo>
                  <a:lnTo>
                    <a:pt x="230" y="20"/>
                  </a:lnTo>
                  <a:lnTo>
                    <a:pt x="230" y="0"/>
                  </a:lnTo>
                  <a:lnTo>
                    <a:pt x="317"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2" name="Freeform 10"/>
            <p:cNvSpPr>
              <a:spLocks/>
            </p:cNvSpPr>
            <p:nvPr/>
          </p:nvSpPr>
          <p:spPr bwMode="auto">
            <a:xfrm>
              <a:off x="2095" y="1793"/>
              <a:ext cx="317" cy="312"/>
            </a:xfrm>
            <a:custGeom>
              <a:avLst/>
              <a:gdLst>
                <a:gd name="T0" fmla="*/ 317 w 317"/>
                <a:gd name="T1" fmla="*/ 312 h 312"/>
                <a:gd name="T2" fmla="*/ 317 w 317"/>
                <a:gd name="T3" fmla="*/ 312 h 312"/>
                <a:gd name="T4" fmla="*/ 316 w 317"/>
                <a:gd name="T5" fmla="*/ 284 h 312"/>
                <a:gd name="T6" fmla="*/ 313 w 317"/>
                <a:gd name="T7" fmla="*/ 257 h 312"/>
                <a:gd name="T8" fmla="*/ 307 w 317"/>
                <a:gd name="T9" fmla="*/ 230 h 312"/>
                <a:gd name="T10" fmla="*/ 299 w 317"/>
                <a:gd name="T11" fmla="*/ 203 h 312"/>
                <a:gd name="T12" fmla="*/ 289 w 317"/>
                <a:gd name="T13" fmla="*/ 178 h 312"/>
                <a:gd name="T14" fmla="*/ 275 w 317"/>
                <a:gd name="T15" fmla="*/ 152 h 312"/>
                <a:gd name="T16" fmla="*/ 259 w 317"/>
                <a:gd name="T17" fmla="*/ 128 h 312"/>
                <a:gd name="T18" fmla="*/ 242 w 317"/>
                <a:gd name="T19" fmla="*/ 106 h 312"/>
                <a:gd name="T20" fmla="*/ 242 w 317"/>
                <a:gd name="T21" fmla="*/ 106 h 312"/>
                <a:gd name="T22" fmla="*/ 230 w 317"/>
                <a:gd name="T23" fmla="*/ 93 h 312"/>
                <a:gd name="T24" fmla="*/ 217 w 317"/>
                <a:gd name="T25" fmla="*/ 80 h 312"/>
                <a:gd name="T26" fmla="*/ 204 w 317"/>
                <a:gd name="T27" fmla="*/ 69 h 312"/>
                <a:gd name="T28" fmla="*/ 190 w 317"/>
                <a:gd name="T29" fmla="*/ 59 h 312"/>
                <a:gd name="T30" fmla="*/ 176 w 317"/>
                <a:gd name="T31" fmla="*/ 49 h 312"/>
                <a:gd name="T32" fmla="*/ 160 w 317"/>
                <a:gd name="T33" fmla="*/ 41 h 312"/>
                <a:gd name="T34" fmla="*/ 146 w 317"/>
                <a:gd name="T35" fmla="*/ 32 h 312"/>
                <a:gd name="T36" fmla="*/ 131 w 317"/>
                <a:gd name="T37" fmla="*/ 25 h 312"/>
                <a:gd name="T38" fmla="*/ 115 w 317"/>
                <a:gd name="T39" fmla="*/ 19 h 312"/>
                <a:gd name="T40" fmla="*/ 99 w 317"/>
                <a:gd name="T41" fmla="*/ 14 h 312"/>
                <a:gd name="T42" fmla="*/ 82 w 317"/>
                <a:gd name="T43" fmla="*/ 10 h 312"/>
                <a:gd name="T44" fmla="*/ 67 w 317"/>
                <a:gd name="T45" fmla="*/ 5 h 312"/>
                <a:gd name="T46" fmla="*/ 50 w 317"/>
                <a:gd name="T47" fmla="*/ 2 h 312"/>
                <a:gd name="T48" fmla="*/ 33 w 317"/>
                <a:gd name="T49" fmla="*/ 1 h 312"/>
                <a:gd name="T50" fmla="*/ 17 w 317"/>
                <a:gd name="T51" fmla="*/ 0 h 312"/>
                <a:gd name="T52" fmla="*/ 0 w 317"/>
                <a:gd name="T53" fmla="*/ 0 h 312"/>
                <a:gd name="T54" fmla="*/ 0 w 317"/>
                <a:gd name="T55" fmla="*/ 87 h 312"/>
                <a:gd name="T56" fmla="*/ 0 w 317"/>
                <a:gd name="T57" fmla="*/ 87 h 312"/>
                <a:gd name="T58" fmla="*/ 24 w 317"/>
                <a:gd name="T59" fmla="*/ 87 h 312"/>
                <a:gd name="T60" fmla="*/ 49 w 317"/>
                <a:gd name="T61" fmla="*/ 92 h 312"/>
                <a:gd name="T62" fmla="*/ 73 w 317"/>
                <a:gd name="T63" fmla="*/ 97 h 312"/>
                <a:gd name="T64" fmla="*/ 95 w 317"/>
                <a:gd name="T65" fmla="*/ 104 h 312"/>
                <a:gd name="T66" fmla="*/ 116 w 317"/>
                <a:gd name="T67" fmla="*/ 116 h 312"/>
                <a:gd name="T68" fmla="*/ 138 w 317"/>
                <a:gd name="T69" fmla="*/ 128 h 312"/>
                <a:gd name="T70" fmla="*/ 157 w 317"/>
                <a:gd name="T71" fmla="*/ 145 h 312"/>
                <a:gd name="T72" fmla="*/ 176 w 317"/>
                <a:gd name="T73" fmla="*/ 164 h 312"/>
                <a:gd name="T74" fmla="*/ 176 w 317"/>
                <a:gd name="T75" fmla="*/ 164 h 312"/>
                <a:gd name="T76" fmla="*/ 189 w 317"/>
                <a:gd name="T77" fmla="*/ 179 h 312"/>
                <a:gd name="T78" fmla="*/ 200 w 317"/>
                <a:gd name="T79" fmla="*/ 198 h 312"/>
                <a:gd name="T80" fmla="*/ 210 w 317"/>
                <a:gd name="T81" fmla="*/ 215 h 312"/>
                <a:gd name="T82" fmla="*/ 217 w 317"/>
                <a:gd name="T83" fmla="*/ 234 h 312"/>
                <a:gd name="T84" fmla="*/ 222 w 317"/>
                <a:gd name="T85" fmla="*/ 253 h 312"/>
                <a:gd name="T86" fmla="*/ 227 w 317"/>
                <a:gd name="T87" fmla="*/ 273 h 312"/>
                <a:gd name="T88" fmla="*/ 230 w 317"/>
                <a:gd name="T89" fmla="*/ 292 h 312"/>
                <a:gd name="T90" fmla="*/ 230 w 317"/>
                <a:gd name="T91" fmla="*/ 312 h 312"/>
                <a:gd name="T92" fmla="*/ 317 w 317"/>
                <a:gd name="T93" fmla="*/ 312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2">
                  <a:moveTo>
                    <a:pt x="317" y="312"/>
                  </a:moveTo>
                  <a:lnTo>
                    <a:pt x="317" y="312"/>
                  </a:lnTo>
                  <a:lnTo>
                    <a:pt x="316" y="284"/>
                  </a:lnTo>
                  <a:lnTo>
                    <a:pt x="313" y="257"/>
                  </a:lnTo>
                  <a:lnTo>
                    <a:pt x="307" y="230"/>
                  </a:lnTo>
                  <a:lnTo>
                    <a:pt x="299" y="203"/>
                  </a:lnTo>
                  <a:lnTo>
                    <a:pt x="289" y="178"/>
                  </a:lnTo>
                  <a:lnTo>
                    <a:pt x="275" y="152"/>
                  </a:lnTo>
                  <a:lnTo>
                    <a:pt x="259" y="128"/>
                  </a:lnTo>
                  <a:lnTo>
                    <a:pt x="242" y="106"/>
                  </a:lnTo>
                  <a:lnTo>
                    <a:pt x="242" y="106"/>
                  </a:lnTo>
                  <a:lnTo>
                    <a:pt x="230" y="93"/>
                  </a:lnTo>
                  <a:lnTo>
                    <a:pt x="217" y="80"/>
                  </a:lnTo>
                  <a:lnTo>
                    <a:pt x="204" y="69"/>
                  </a:lnTo>
                  <a:lnTo>
                    <a:pt x="190" y="59"/>
                  </a:lnTo>
                  <a:lnTo>
                    <a:pt x="176" y="49"/>
                  </a:lnTo>
                  <a:lnTo>
                    <a:pt x="160" y="41"/>
                  </a:lnTo>
                  <a:lnTo>
                    <a:pt x="146" y="32"/>
                  </a:lnTo>
                  <a:lnTo>
                    <a:pt x="131" y="25"/>
                  </a:lnTo>
                  <a:lnTo>
                    <a:pt x="115" y="19"/>
                  </a:lnTo>
                  <a:lnTo>
                    <a:pt x="99" y="14"/>
                  </a:lnTo>
                  <a:lnTo>
                    <a:pt x="82" y="10"/>
                  </a:lnTo>
                  <a:lnTo>
                    <a:pt x="67" y="5"/>
                  </a:lnTo>
                  <a:lnTo>
                    <a:pt x="50" y="2"/>
                  </a:lnTo>
                  <a:lnTo>
                    <a:pt x="33" y="1"/>
                  </a:lnTo>
                  <a:lnTo>
                    <a:pt x="17" y="0"/>
                  </a:lnTo>
                  <a:lnTo>
                    <a:pt x="0" y="0"/>
                  </a:lnTo>
                  <a:lnTo>
                    <a:pt x="0" y="87"/>
                  </a:lnTo>
                  <a:lnTo>
                    <a:pt x="0" y="87"/>
                  </a:lnTo>
                  <a:lnTo>
                    <a:pt x="24" y="87"/>
                  </a:lnTo>
                  <a:lnTo>
                    <a:pt x="49" y="92"/>
                  </a:lnTo>
                  <a:lnTo>
                    <a:pt x="73" y="97"/>
                  </a:lnTo>
                  <a:lnTo>
                    <a:pt x="95" y="104"/>
                  </a:lnTo>
                  <a:lnTo>
                    <a:pt x="116" y="116"/>
                  </a:lnTo>
                  <a:lnTo>
                    <a:pt x="138" y="128"/>
                  </a:lnTo>
                  <a:lnTo>
                    <a:pt x="157" y="145"/>
                  </a:lnTo>
                  <a:lnTo>
                    <a:pt x="176" y="164"/>
                  </a:lnTo>
                  <a:lnTo>
                    <a:pt x="176" y="164"/>
                  </a:lnTo>
                  <a:lnTo>
                    <a:pt x="189" y="179"/>
                  </a:lnTo>
                  <a:lnTo>
                    <a:pt x="200" y="198"/>
                  </a:lnTo>
                  <a:lnTo>
                    <a:pt x="210" y="215"/>
                  </a:lnTo>
                  <a:lnTo>
                    <a:pt x="217" y="234"/>
                  </a:lnTo>
                  <a:lnTo>
                    <a:pt x="222" y="253"/>
                  </a:lnTo>
                  <a:lnTo>
                    <a:pt x="227" y="273"/>
                  </a:lnTo>
                  <a:lnTo>
                    <a:pt x="230" y="292"/>
                  </a:lnTo>
                  <a:lnTo>
                    <a:pt x="230" y="312"/>
                  </a:lnTo>
                  <a:lnTo>
                    <a:pt x="317" y="312"/>
                  </a:lnTo>
                  <a:close/>
                </a:path>
              </a:pathLst>
            </a:custGeom>
            <a:solidFill>
              <a:srgbClr val="A32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3" name="Freeform 11"/>
            <p:cNvSpPr>
              <a:spLocks/>
            </p:cNvSpPr>
            <p:nvPr/>
          </p:nvSpPr>
          <p:spPr bwMode="auto">
            <a:xfrm>
              <a:off x="2308" y="746"/>
              <a:ext cx="309" cy="618"/>
            </a:xfrm>
            <a:custGeom>
              <a:avLst/>
              <a:gdLst>
                <a:gd name="T0" fmla="*/ 309 w 309"/>
                <a:gd name="T1" fmla="*/ 618 h 618"/>
                <a:gd name="T2" fmla="*/ 255 w 309"/>
                <a:gd name="T3" fmla="*/ 613 h 618"/>
                <a:gd name="T4" fmla="*/ 202 w 309"/>
                <a:gd name="T5" fmla="*/ 600 h 618"/>
                <a:gd name="T6" fmla="*/ 151 w 309"/>
                <a:gd name="T7" fmla="*/ 576 h 618"/>
                <a:gd name="T8" fmla="*/ 104 w 309"/>
                <a:gd name="T9" fmla="*/ 542 h 618"/>
                <a:gd name="T10" fmla="*/ 82 w 309"/>
                <a:gd name="T11" fmla="*/ 521 h 618"/>
                <a:gd name="T12" fmla="*/ 45 w 309"/>
                <a:gd name="T13" fmla="*/ 471 h 618"/>
                <a:gd name="T14" fmla="*/ 18 w 309"/>
                <a:gd name="T15" fmla="*/ 418 h 618"/>
                <a:gd name="T16" fmla="*/ 4 w 309"/>
                <a:gd name="T17" fmla="*/ 360 h 618"/>
                <a:gd name="T18" fmla="*/ 0 w 309"/>
                <a:gd name="T19" fmla="*/ 302 h 618"/>
                <a:gd name="T20" fmla="*/ 7 w 309"/>
                <a:gd name="T21" fmla="*/ 242 h 618"/>
                <a:gd name="T22" fmla="*/ 25 w 309"/>
                <a:gd name="T23" fmla="*/ 186 h 618"/>
                <a:gd name="T24" fmla="*/ 55 w 309"/>
                <a:gd name="T25" fmla="*/ 132 h 618"/>
                <a:gd name="T26" fmla="*/ 74 w 309"/>
                <a:gd name="T27" fmla="*/ 107 h 618"/>
                <a:gd name="T28" fmla="*/ 99 w 309"/>
                <a:gd name="T29" fmla="*/ 82 h 618"/>
                <a:gd name="T30" fmla="*/ 125 w 309"/>
                <a:gd name="T31" fmla="*/ 60 h 618"/>
                <a:gd name="T32" fmla="*/ 152 w 309"/>
                <a:gd name="T33" fmla="*/ 43 h 618"/>
                <a:gd name="T34" fmla="*/ 182 w 309"/>
                <a:gd name="T35" fmla="*/ 27 h 618"/>
                <a:gd name="T36" fmla="*/ 213 w 309"/>
                <a:gd name="T37" fmla="*/ 16 h 618"/>
                <a:gd name="T38" fmla="*/ 244 w 309"/>
                <a:gd name="T39" fmla="*/ 8 h 618"/>
                <a:gd name="T40" fmla="*/ 277 w 309"/>
                <a:gd name="T41" fmla="*/ 2 h 618"/>
                <a:gd name="T42" fmla="*/ 309 w 309"/>
                <a:gd name="T43" fmla="*/ 88 h 618"/>
                <a:gd name="T44" fmla="*/ 285 w 309"/>
                <a:gd name="T45" fmla="*/ 90 h 618"/>
                <a:gd name="T46" fmla="*/ 240 w 309"/>
                <a:gd name="T47" fmla="*/ 98 h 618"/>
                <a:gd name="T48" fmla="*/ 196 w 309"/>
                <a:gd name="T49" fmla="*/ 118 h 618"/>
                <a:gd name="T50" fmla="*/ 158 w 309"/>
                <a:gd name="T51" fmla="*/ 146 h 618"/>
                <a:gd name="T52" fmla="*/ 141 w 309"/>
                <a:gd name="T53" fmla="*/ 164 h 618"/>
                <a:gd name="T54" fmla="*/ 114 w 309"/>
                <a:gd name="T55" fmla="*/ 201 h 618"/>
                <a:gd name="T56" fmla="*/ 97 w 309"/>
                <a:gd name="T57" fmla="*/ 241 h 618"/>
                <a:gd name="T58" fmla="*/ 87 w 309"/>
                <a:gd name="T59" fmla="*/ 282 h 618"/>
                <a:gd name="T60" fmla="*/ 87 w 309"/>
                <a:gd name="T61" fmla="*/ 324 h 618"/>
                <a:gd name="T62" fmla="*/ 94 w 309"/>
                <a:gd name="T63" fmla="*/ 367 h 618"/>
                <a:gd name="T64" fmla="*/ 108 w 309"/>
                <a:gd name="T65" fmla="*/ 406 h 618"/>
                <a:gd name="T66" fmla="*/ 131 w 309"/>
                <a:gd name="T67" fmla="*/ 443 h 618"/>
                <a:gd name="T68" fmla="*/ 162 w 309"/>
                <a:gd name="T69" fmla="*/ 475 h 618"/>
                <a:gd name="T70" fmla="*/ 179 w 309"/>
                <a:gd name="T71" fmla="*/ 490 h 618"/>
                <a:gd name="T72" fmla="*/ 213 w 309"/>
                <a:gd name="T73" fmla="*/ 509 h 618"/>
                <a:gd name="T74" fmla="*/ 251 w 309"/>
                <a:gd name="T75" fmla="*/ 524 h 618"/>
                <a:gd name="T76" fmla="*/ 289 w 309"/>
                <a:gd name="T77" fmla="*/ 531 h 618"/>
                <a:gd name="T78" fmla="*/ 309 w 309"/>
                <a:gd name="T79" fmla="*/ 618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9" h="618">
                  <a:moveTo>
                    <a:pt x="309" y="618"/>
                  </a:moveTo>
                  <a:lnTo>
                    <a:pt x="309" y="618"/>
                  </a:lnTo>
                  <a:lnTo>
                    <a:pt x="282" y="617"/>
                  </a:lnTo>
                  <a:lnTo>
                    <a:pt x="255" y="613"/>
                  </a:lnTo>
                  <a:lnTo>
                    <a:pt x="229" y="607"/>
                  </a:lnTo>
                  <a:lnTo>
                    <a:pt x="202" y="600"/>
                  </a:lnTo>
                  <a:lnTo>
                    <a:pt x="176" y="589"/>
                  </a:lnTo>
                  <a:lnTo>
                    <a:pt x="151" y="576"/>
                  </a:lnTo>
                  <a:lnTo>
                    <a:pt x="127" y="560"/>
                  </a:lnTo>
                  <a:lnTo>
                    <a:pt x="104" y="542"/>
                  </a:lnTo>
                  <a:lnTo>
                    <a:pt x="104" y="542"/>
                  </a:lnTo>
                  <a:lnTo>
                    <a:pt x="82" y="521"/>
                  </a:lnTo>
                  <a:lnTo>
                    <a:pt x="62" y="497"/>
                  </a:lnTo>
                  <a:lnTo>
                    <a:pt x="45" y="471"/>
                  </a:lnTo>
                  <a:lnTo>
                    <a:pt x="31" y="444"/>
                  </a:lnTo>
                  <a:lnTo>
                    <a:pt x="18" y="418"/>
                  </a:lnTo>
                  <a:lnTo>
                    <a:pt x="9" y="389"/>
                  </a:lnTo>
                  <a:lnTo>
                    <a:pt x="4" y="360"/>
                  </a:lnTo>
                  <a:lnTo>
                    <a:pt x="0" y="330"/>
                  </a:lnTo>
                  <a:lnTo>
                    <a:pt x="0" y="302"/>
                  </a:lnTo>
                  <a:lnTo>
                    <a:pt x="1" y="272"/>
                  </a:lnTo>
                  <a:lnTo>
                    <a:pt x="7" y="242"/>
                  </a:lnTo>
                  <a:lnTo>
                    <a:pt x="14" y="213"/>
                  </a:lnTo>
                  <a:lnTo>
                    <a:pt x="25" y="186"/>
                  </a:lnTo>
                  <a:lnTo>
                    <a:pt x="39" y="157"/>
                  </a:lnTo>
                  <a:lnTo>
                    <a:pt x="55" y="132"/>
                  </a:lnTo>
                  <a:lnTo>
                    <a:pt x="74" y="107"/>
                  </a:lnTo>
                  <a:lnTo>
                    <a:pt x="74" y="107"/>
                  </a:lnTo>
                  <a:lnTo>
                    <a:pt x="86" y="94"/>
                  </a:lnTo>
                  <a:lnTo>
                    <a:pt x="99" y="82"/>
                  </a:lnTo>
                  <a:lnTo>
                    <a:pt x="111" y="71"/>
                  </a:lnTo>
                  <a:lnTo>
                    <a:pt x="125" y="60"/>
                  </a:lnTo>
                  <a:lnTo>
                    <a:pt x="138" y="51"/>
                  </a:lnTo>
                  <a:lnTo>
                    <a:pt x="152" y="43"/>
                  </a:lnTo>
                  <a:lnTo>
                    <a:pt x="168" y="34"/>
                  </a:lnTo>
                  <a:lnTo>
                    <a:pt x="182" y="27"/>
                  </a:lnTo>
                  <a:lnTo>
                    <a:pt x="197" y="22"/>
                  </a:lnTo>
                  <a:lnTo>
                    <a:pt x="213" y="16"/>
                  </a:lnTo>
                  <a:lnTo>
                    <a:pt x="229" y="12"/>
                  </a:lnTo>
                  <a:lnTo>
                    <a:pt x="244" y="8"/>
                  </a:lnTo>
                  <a:lnTo>
                    <a:pt x="261" y="5"/>
                  </a:lnTo>
                  <a:lnTo>
                    <a:pt x="277" y="2"/>
                  </a:lnTo>
                  <a:lnTo>
                    <a:pt x="309" y="0"/>
                  </a:lnTo>
                  <a:lnTo>
                    <a:pt x="309" y="88"/>
                  </a:lnTo>
                  <a:lnTo>
                    <a:pt x="309" y="88"/>
                  </a:lnTo>
                  <a:lnTo>
                    <a:pt x="285" y="90"/>
                  </a:lnTo>
                  <a:lnTo>
                    <a:pt x="263" y="92"/>
                  </a:lnTo>
                  <a:lnTo>
                    <a:pt x="240" y="98"/>
                  </a:lnTo>
                  <a:lnTo>
                    <a:pt x="217" y="107"/>
                  </a:lnTo>
                  <a:lnTo>
                    <a:pt x="196" y="118"/>
                  </a:lnTo>
                  <a:lnTo>
                    <a:pt x="176" y="131"/>
                  </a:lnTo>
                  <a:lnTo>
                    <a:pt x="158" y="146"/>
                  </a:lnTo>
                  <a:lnTo>
                    <a:pt x="141" y="164"/>
                  </a:lnTo>
                  <a:lnTo>
                    <a:pt x="141" y="164"/>
                  </a:lnTo>
                  <a:lnTo>
                    <a:pt x="127" y="181"/>
                  </a:lnTo>
                  <a:lnTo>
                    <a:pt x="114" y="201"/>
                  </a:lnTo>
                  <a:lnTo>
                    <a:pt x="104" y="220"/>
                  </a:lnTo>
                  <a:lnTo>
                    <a:pt x="97" y="241"/>
                  </a:lnTo>
                  <a:lnTo>
                    <a:pt x="91" y="261"/>
                  </a:lnTo>
                  <a:lnTo>
                    <a:pt x="87" y="282"/>
                  </a:lnTo>
                  <a:lnTo>
                    <a:pt x="86" y="303"/>
                  </a:lnTo>
                  <a:lnTo>
                    <a:pt x="87" y="324"/>
                  </a:lnTo>
                  <a:lnTo>
                    <a:pt x="89" y="345"/>
                  </a:lnTo>
                  <a:lnTo>
                    <a:pt x="94" y="367"/>
                  </a:lnTo>
                  <a:lnTo>
                    <a:pt x="100" y="386"/>
                  </a:lnTo>
                  <a:lnTo>
                    <a:pt x="108" y="406"/>
                  </a:lnTo>
                  <a:lnTo>
                    <a:pt x="120" y="426"/>
                  </a:lnTo>
                  <a:lnTo>
                    <a:pt x="131" y="443"/>
                  </a:lnTo>
                  <a:lnTo>
                    <a:pt x="145" y="460"/>
                  </a:lnTo>
                  <a:lnTo>
                    <a:pt x="162" y="475"/>
                  </a:lnTo>
                  <a:lnTo>
                    <a:pt x="162" y="475"/>
                  </a:lnTo>
                  <a:lnTo>
                    <a:pt x="179" y="490"/>
                  </a:lnTo>
                  <a:lnTo>
                    <a:pt x="196" y="501"/>
                  </a:lnTo>
                  <a:lnTo>
                    <a:pt x="213" y="509"/>
                  </a:lnTo>
                  <a:lnTo>
                    <a:pt x="231" y="518"/>
                  </a:lnTo>
                  <a:lnTo>
                    <a:pt x="251" y="524"/>
                  </a:lnTo>
                  <a:lnTo>
                    <a:pt x="270" y="528"/>
                  </a:lnTo>
                  <a:lnTo>
                    <a:pt x="289" y="531"/>
                  </a:lnTo>
                  <a:lnTo>
                    <a:pt x="309" y="531"/>
                  </a:lnTo>
                  <a:lnTo>
                    <a:pt x="309" y="618"/>
                  </a:lnTo>
                  <a:close/>
                </a:path>
              </a:pathLst>
            </a:custGeom>
            <a:solidFill>
              <a:srgbClr val="60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4" name="Freeform 12"/>
            <p:cNvSpPr>
              <a:spLocks/>
            </p:cNvSpPr>
            <p:nvPr/>
          </p:nvSpPr>
          <p:spPr bwMode="auto">
            <a:xfrm>
              <a:off x="2117" y="6"/>
              <a:ext cx="316" cy="311"/>
            </a:xfrm>
            <a:custGeom>
              <a:avLst/>
              <a:gdLst>
                <a:gd name="T0" fmla="*/ 316 w 316"/>
                <a:gd name="T1" fmla="*/ 0 h 311"/>
                <a:gd name="T2" fmla="*/ 316 w 316"/>
                <a:gd name="T3" fmla="*/ 0 h 311"/>
                <a:gd name="T4" fmla="*/ 316 w 316"/>
                <a:gd name="T5" fmla="*/ 27 h 311"/>
                <a:gd name="T6" fmla="*/ 312 w 316"/>
                <a:gd name="T7" fmla="*/ 53 h 311"/>
                <a:gd name="T8" fmla="*/ 306 w 316"/>
                <a:gd name="T9" fmla="*/ 82 h 311"/>
                <a:gd name="T10" fmla="*/ 298 w 316"/>
                <a:gd name="T11" fmla="*/ 107 h 311"/>
                <a:gd name="T12" fmla="*/ 288 w 316"/>
                <a:gd name="T13" fmla="*/ 134 h 311"/>
                <a:gd name="T14" fmla="*/ 275 w 316"/>
                <a:gd name="T15" fmla="*/ 158 h 311"/>
                <a:gd name="T16" fmla="*/ 260 w 316"/>
                <a:gd name="T17" fmla="*/ 182 h 311"/>
                <a:gd name="T18" fmla="*/ 241 w 316"/>
                <a:gd name="T19" fmla="*/ 206 h 311"/>
                <a:gd name="T20" fmla="*/ 241 w 316"/>
                <a:gd name="T21" fmla="*/ 206 h 311"/>
                <a:gd name="T22" fmla="*/ 229 w 316"/>
                <a:gd name="T23" fmla="*/ 219 h 311"/>
                <a:gd name="T24" fmla="*/ 216 w 316"/>
                <a:gd name="T25" fmla="*/ 232 h 311"/>
                <a:gd name="T26" fmla="*/ 203 w 316"/>
                <a:gd name="T27" fmla="*/ 243 h 311"/>
                <a:gd name="T28" fmla="*/ 189 w 316"/>
                <a:gd name="T29" fmla="*/ 253 h 311"/>
                <a:gd name="T30" fmla="*/ 175 w 316"/>
                <a:gd name="T31" fmla="*/ 263 h 311"/>
                <a:gd name="T32" fmla="*/ 161 w 316"/>
                <a:gd name="T33" fmla="*/ 271 h 311"/>
                <a:gd name="T34" fmla="*/ 145 w 316"/>
                <a:gd name="T35" fmla="*/ 280 h 311"/>
                <a:gd name="T36" fmla="*/ 130 w 316"/>
                <a:gd name="T37" fmla="*/ 287 h 311"/>
                <a:gd name="T38" fmla="*/ 114 w 316"/>
                <a:gd name="T39" fmla="*/ 292 h 311"/>
                <a:gd name="T40" fmla="*/ 99 w 316"/>
                <a:gd name="T41" fmla="*/ 298 h 311"/>
                <a:gd name="T42" fmla="*/ 83 w 316"/>
                <a:gd name="T43" fmla="*/ 302 h 311"/>
                <a:gd name="T44" fmla="*/ 66 w 316"/>
                <a:gd name="T45" fmla="*/ 305 h 311"/>
                <a:gd name="T46" fmla="*/ 49 w 316"/>
                <a:gd name="T47" fmla="*/ 308 h 311"/>
                <a:gd name="T48" fmla="*/ 34 w 316"/>
                <a:gd name="T49" fmla="*/ 311 h 311"/>
                <a:gd name="T50" fmla="*/ 17 w 316"/>
                <a:gd name="T51" fmla="*/ 311 h 311"/>
                <a:gd name="T52" fmla="*/ 0 w 316"/>
                <a:gd name="T53" fmla="*/ 311 h 311"/>
                <a:gd name="T54" fmla="*/ 0 w 316"/>
                <a:gd name="T55" fmla="*/ 224 h 311"/>
                <a:gd name="T56" fmla="*/ 0 w 316"/>
                <a:gd name="T57" fmla="*/ 224 h 311"/>
                <a:gd name="T58" fmla="*/ 24 w 316"/>
                <a:gd name="T59" fmla="*/ 223 h 311"/>
                <a:gd name="T60" fmla="*/ 48 w 316"/>
                <a:gd name="T61" fmla="*/ 220 h 311"/>
                <a:gd name="T62" fmla="*/ 72 w 316"/>
                <a:gd name="T63" fmla="*/ 215 h 311"/>
                <a:gd name="T64" fmla="*/ 94 w 316"/>
                <a:gd name="T65" fmla="*/ 206 h 311"/>
                <a:gd name="T66" fmla="*/ 117 w 316"/>
                <a:gd name="T67" fmla="*/ 196 h 311"/>
                <a:gd name="T68" fmla="*/ 138 w 316"/>
                <a:gd name="T69" fmla="*/ 182 h 311"/>
                <a:gd name="T70" fmla="*/ 157 w 316"/>
                <a:gd name="T71" fmla="*/ 166 h 311"/>
                <a:gd name="T72" fmla="*/ 175 w 316"/>
                <a:gd name="T73" fmla="*/ 148 h 311"/>
                <a:gd name="T74" fmla="*/ 175 w 316"/>
                <a:gd name="T75" fmla="*/ 148 h 311"/>
                <a:gd name="T76" fmla="*/ 188 w 316"/>
                <a:gd name="T77" fmla="*/ 131 h 311"/>
                <a:gd name="T78" fmla="*/ 199 w 316"/>
                <a:gd name="T79" fmla="*/ 114 h 311"/>
                <a:gd name="T80" fmla="*/ 209 w 316"/>
                <a:gd name="T81" fmla="*/ 96 h 311"/>
                <a:gd name="T82" fmla="*/ 217 w 316"/>
                <a:gd name="T83" fmla="*/ 77 h 311"/>
                <a:gd name="T84" fmla="*/ 223 w 316"/>
                <a:gd name="T85" fmla="*/ 58 h 311"/>
                <a:gd name="T86" fmla="*/ 227 w 316"/>
                <a:gd name="T87" fmla="*/ 39 h 311"/>
                <a:gd name="T88" fmla="*/ 229 w 316"/>
                <a:gd name="T89" fmla="*/ 19 h 311"/>
                <a:gd name="T90" fmla="*/ 229 w 316"/>
                <a:gd name="T91" fmla="*/ 0 h 311"/>
                <a:gd name="T92" fmla="*/ 316 w 316"/>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6" h="311">
                  <a:moveTo>
                    <a:pt x="316" y="0"/>
                  </a:moveTo>
                  <a:lnTo>
                    <a:pt x="316" y="0"/>
                  </a:lnTo>
                  <a:lnTo>
                    <a:pt x="316" y="27"/>
                  </a:lnTo>
                  <a:lnTo>
                    <a:pt x="312" y="53"/>
                  </a:lnTo>
                  <a:lnTo>
                    <a:pt x="306" y="82"/>
                  </a:lnTo>
                  <a:lnTo>
                    <a:pt x="298" y="107"/>
                  </a:lnTo>
                  <a:lnTo>
                    <a:pt x="288" y="134"/>
                  </a:lnTo>
                  <a:lnTo>
                    <a:pt x="275" y="158"/>
                  </a:lnTo>
                  <a:lnTo>
                    <a:pt x="260" y="182"/>
                  </a:lnTo>
                  <a:lnTo>
                    <a:pt x="241" y="206"/>
                  </a:lnTo>
                  <a:lnTo>
                    <a:pt x="241" y="206"/>
                  </a:lnTo>
                  <a:lnTo>
                    <a:pt x="229" y="219"/>
                  </a:lnTo>
                  <a:lnTo>
                    <a:pt x="216" y="232"/>
                  </a:lnTo>
                  <a:lnTo>
                    <a:pt x="203" y="243"/>
                  </a:lnTo>
                  <a:lnTo>
                    <a:pt x="189" y="253"/>
                  </a:lnTo>
                  <a:lnTo>
                    <a:pt x="175" y="263"/>
                  </a:lnTo>
                  <a:lnTo>
                    <a:pt x="161" y="271"/>
                  </a:lnTo>
                  <a:lnTo>
                    <a:pt x="145" y="280"/>
                  </a:lnTo>
                  <a:lnTo>
                    <a:pt x="130" y="287"/>
                  </a:lnTo>
                  <a:lnTo>
                    <a:pt x="114" y="292"/>
                  </a:lnTo>
                  <a:lnTo>
                    <a:pt x="99" y="298"/>
                  </a:lnTo>
                  <a:lnTo>
                    <a:pt x="83" y="302"/>
                  </a:lnTo>
                  <a:lnTo>
                    <a:pt x="66" y="305"/>
                  </a:lnTo>
                  <a:lnTo>
                    <a:pt x="49" y="308"/>
                  </a:lnTo>
                  <a:lnTo>
                    <a:pt x="34" y="311"/>
                  </a:lnTo>
                  <a:lnTo>
                    <a:pt x="17" y="311"/>
                  </a:lnTo>
                  <a:lnTo>
                    <a:pt x="0" y="311"/>
                  </a:lnTo>
                  <a:lnTo>
                    <a:pt x="0" y="224"/>
                  </a:lnTo>
                  <a:lnTo>
                    <a:pt x="0" y="224"/>
                  </a:lnTo>
                  <a:lnTo>
                    <a:pt x="24" y="223"/>
                  </a:lnTo>
                  <a:lnTo>
                    <a:pt x="48" y="220"/>
                  </a:lnTo>
                  <a:lnTo>
                    <a:pt x="72" y="215"/>
                  </a:lnTo>
                  <a:lnTo>
                    <a:pt x="94" y="206"/>
                  </a:lnTo>
                  <a:lnTo>
                    <a:pt x="117" y="196"/>
                  </a:lnTo>
                  <a:lnTo>
                    <a:pt x="138" y="182"/>
                  </a:lnTo>
                  <a:lnTo>
                    <a:pt x="157" y="166"/>
                  </a:lnTo>
                  <a:lnTo>
                    <a:pt x="175" y="148"/>
                  </a:lnTo>
                  <a:lnTo>
                    <a:pt x="175" y="148"/>
                  </a:lnTo>
                  <a:lnTo>
                    <a:pt x="188" y="131"/>
                  </a:lnTo>
                  <a:lnTo>
                    <a:pt x="199" y="114"/>
                  </a:lnTo>
                  <a:lnTo>
                    <a:pt x="209" y="96"/>
                  </a:lnTo>
                  <a:lnTo>
                    <a:pt x="217" y="77"/>
                  </a:lnTo>
                  <a:lnTo>
                    <a:pt x="223" y="58"/>
                  </a:lnTo>
                  <a:lnTo>
                    <a:pt x="227" y="39"/>
                  </a:lnTo>
                  <a:lnTo>
                    <a:pt x="229" y="19"/>
                  </a:lnTo>
                  <a:lnTo>
                    <a:pt x="229" y="0"/>
                  </a:lnTo>
                  <a:lnTo>
                    <a:pt x="316" y="0"/>
                  </a:lnTo>
                  <a:close/>
                </a:path>
              </a:pathLst>
            </a:custGeom>
            <a:solidFill>
              <a:srgbClr val="60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5" name="Freeform 13"/>
            <p:cNvSpPr>
              <a:spLocks/>
            </p:cNvSpPr>
            <p:nvPr/>
          </p:nvSpPr>
          <p:spPr bwMode="auto">
            <a:xfrm>
              <a:off x="1793" y="232"/>
              <a:ext cx="616" cy="616"/>
            </a:xfrm>
            <a:custGeom>
              <a:avLst/>
              <a:gdLst>
                <a:gd name="T0" fmla="*/ 541 w 616"/>
                <a:gd name="T1" fmla="*/ 510 h 616"/>
                <a:gd name="T2" fmla="*/ 496 w 616"/>
                <a:gd name="T3" fmla="*/ 553 h 616"/>
                <a:gd name="T4" fmla="*/ 444 w 616"/>
                <a:gd name="T5" fmla="*/ 585 h 616"/>
                <a:gd name="T6" fmla="*/ 389 w 616"/>
                <a:gd name="T7" fmla="*/ 606 h 616"/>
                <a:gd name="T8" fmla="*/ 329 w 616"/>
                <a:gd name="T9" fmla="*/ 615 h 616"/>
                <a:gd name="T10" fmla="*/ 270 w 616"/>
                <a:gd name="T11" fmla="*/ 613 h 616"/>
                <a:gd name="T12" fmla="*/ 212 w 616"/>
                <a:gd name="T13" fmla="*/ 601 h 616"/>
                <a:gd name="T14" fmla="*/ 157 w 616"/>
                <a:gd name="T15" fmla="*/ 577 h 616"/>
                <a:gd name="T16" fmla="*/ 106 w 616"/>
                <a:gd name="T17" fmla="*/ 540 h 616"/>
                <a:gd name="T18" fmla="*/ 83 w 616"/>
                <a:gd name="T19" fmla="*/ 519 h 616"/>
                <a:gd name="T20" fmla="*/ 45 w 616"/>
                <a:gd name="T21" fmla="*/ 469 h 616"/>
                <a:gd name="T22" fmla="*/ 20 w 616"/>
                <a:gd name="T23" fmla="*/ 416 h 616"/>
                <a:gd name="T24" fmla="*/ 4 w 616"/>
                <a:gd name="T25" fmla="*/ 359 h 616"/>
                <a:gd name="T26" fmla="*/ 0 w 616"/>
                <a:gd name="T27" fmla="*/ 300 h 616"/>
                <a:gd name="T28" fmla="*/ 7 w 616"/>
                <a:gd name="T29" fmla="*/ 240 h 616"/>
                <a:gd name="T30" fmla="*/ 25 w 616"/>
                <a:gd name="T31" fmla="*/ 184 h 616"/>
                <a:gd name="T32" fmla="*/ 56 w 616"/>
                <a:gd name="T33" fmla="*/ 130 h 616"/>
                <a:gd name="T34" fmla="*/ 76 w 616"/>
                <a:gd name="T35" fmla="*/ 106 h 616"/>
                <a:gd name="T36" fmla="*/ 100 w 616"/>
                <a:gd name="T37" fmla="*/ 80 h 616"/>
                <a:gd name="T38" fmla="*/ 126 w 616"/>
                <a:gd name="T39" fmla="*/ 59 h 616"/>
                <a:gd name="T40" fmla="*/ 154 w 616"/>
                <a:gd name="T41" fmla="*/ 41 h 616"/>
                <a:gd name="T42" fmla="*/ 184 w 616"/>
                <a:gd name="T43" fmla="*/ 25 h 616"/>
                <a:gd name="T44" fmla="*/ 215 w 616"/>
                <a:gd name="T45" fmla="*/ 14 h 616"/>
                <a:gd name="T46" fmla="*/ 246 w 616"/>
                <a:gd name="T47" fmla="*/ 6 h 616"/>
                <a:gd name="T48" fmla="*/ 278 w 616"/>
                <a:gd name="T49" fmla="*/ 1 h 616"/>
                <a:gd name="T50" fmla="*/ 310 w 616"/>
                <a:gd name="T51" fmla="*/ 0 h 616"/>
                <a:gd name="T52" fmla="*/ 310 w 616"/>
                <a:gd name="T53" fmla="*/ 86 h 616"/>
                <a:gd name="T54" fmla="*/ 264 w 616"/>
                <a:gd name="T55" fmla="*/ 92 h 616"/>
                <a:gd name="T56" fmla="*/ 219 w 616"/>
                <a:gd name="T57" fmla="*/ 106 h 616"/>
                <a:gd name="T58" fmla="*/ 178 w 616"/>
                <a:gd name="T59" fmla="*/ 130 h 616"/>
                <a:gd name="T60" fmla="*/ 141 w 616"/>
                <a:gd name="T61" fmla="*/ 162 h 616"/>
                <a:gd name="T62" fmla="*/ 127 w 616"/>
                <a:gd name="T63" fmla="*/ 181 h 616"/>
                <a:gd name="T64" fmla="*/ 106 w 616"/>
                <a:gd name="T65" fmla="*/ 219 h 616"/>
                <a:gd name="T66" fmla="*/ 93 w 616"/>
                <a:gd name="T67" fmla="*/ 260 h 616"/>
                <a:gd name="T68" fmla="*/ 88 w 616"/>
                <a:gd name="T69" fmla="*/ 302 h 616"/>
                <a:gd name="T70" fmla="*/ 90 w 616"/>
                <a:gd name="T71" fmla="*/ 345 h 616"/>
                <a:gd name="T72" fmla="*/ 102 w 616"/>
                <a:gd name="T73" fmla="*/ 386 h 616"/>
                <a:gd name="T74" fmla="*/ 120 w 616"/>
                <a:gd name="T75" fmla="*/ 424 h 616"/>
                <a:gd name="T76" fmla="*/ 147 w 616"/>
                <a:gd name="T77" fmla="*/ 459 h 616"/>
                <a:gd name="T78" fmla="*/ 164 w 616"/>
                <a:gd name="T79" fmla="*/ 475 h 616"/>
                <a:gd name="T80" fmla="*/ 199 w 616"/>
                <a:gd name="T81" fmla="*/ 500 h 616"/>
                <a:gd name="T82" fmla="*/ 239 w 616"/>
                <a:gd name="T83" fmla="*/ 519 h 616"/>
                <a:gd name="T84" fmla="*/ 281 w 616"/>
                <a:gd name="T85" fmla="*/ 527 h 616"/>
                <a:gd name="T86" fmla="*/ 324 w 616"/>
                <a:gd name="T87" fmla="*/ 529 h 616"/>
                <a:gd name="T88" fmla="*/ 366 w 616"/>
                <a:gd name="T89" fmla="*/ 522 h 616"/>
                <a:gd name="T90" fmla="*/ 406 w 616"/>
                <a:gd name="T91" fmla="*/ 506 h 616"/>
                <a:gd name="T92" fmla="*/ 442 w 616"/>
                <a:gd name="T93" fmla="*/ 483 h 616"/>
                <a:gd name="T94" fmla="*/ 475 w 616"/>
                <a:gd name="T95" fmla="*/ 454 h 616"/>
                <a:gd name="T96" fmla="*/ 488 w 616"/>
                <a:gd name="T97" fmla="*/ 437 h 616"/>
                <a:gd name="T98" fmla="*/ 509 w 616"/>
                <a:gd name="T99" fmla="*/ 403 h 616"/>
                <a:gd name="T100" fmla="*/ 522 w 616"/>
                <a:gd name="T101" fmla="*/ 366 h 616"/>
                <a:gd name="T102" fmla="*/ 529 w 616"/>
                <a:gd name="T103" fmla="*/ 329 h 616"/>
                <a:gd name="T104" fmla="*/ 616 w 616"/>
                <a:gd name="T105" fmla="*/ 309 h 616"/>
                <a:gd name="T106" fmla="*/ 615 w 616"/>
                <a:gd name="T107" fmla="*/ 336 h 616"/>
                <a:gd name="T108" fmla="*/ 606 w 616"/>
                <a:gd name="T109" fmla="*/ 389 h 616"/>
                <a:gd name="T110" fmla="*/ 587 w 616"/>
                <a:gd name="T111" fmla="*/ 441 h 616"/>
                <a:gd name="T112" fmla="*/ 558 w 616"/>
                <a:gd name="T113" fmla="*/ 488 h 616"/>
                <a:gd name="T114" fmla="*/ 541 w 616"/>
                <a:gd name="T115" fmla="*/ 510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6" h="616">
                  <a:moveTo>
                    <a:pt x="541" y="510"/>
                  </a:moveTo>
                  <a:lnTo>
                    <a:pt x="541" y="510"/>
                  </a:lnTo>
                  <a:lnTo>
                    <a:pt x="519" y="533"/>
                  </a:lnTo>
                  <a:lnTo>
                    <a:pt x="496" y="553"/>
                  </a:lnTo>
                  <a:lnTo>
                    <a:pt x="471" y="571"/>
                  </a:lnTo>
                  <a:lnTo>
                    <a:pt x="444" y="585"/>
                  </a:lnTo>
                  <a:lnTo>
                    <a:pt x="417" y="596"/>
                  </a:lnTo>
                  <a:lnTo>
                    <a:pt x="389" y="606"/>
                  </a:lnTo>
                  <a:lnTo>
                    <a:pt x="359" y="612"/>
                  </a:lnTo>
                  <a:lnTo>
                    <a:pt x="329" y="615"/>
                  </a:lnTo>
                  <a:lnTo>
                    <a:pt x="300" y="616"/>
                  </a:lnTo>
                  <a:lnTo>
                    <a:pt x="270" y="613"/>
                  </a:lnTo>
                  <a:lnTo>
                    <a:pt x="242" y="609"/>
                  </a:lnTo>
                  <a:lnTo>
                    <a:pt x="212" y="601"/>
                  </a:lnTo>
                  <a:lnTo>
                    <a:pt x="184" y="591"/>
                  </a:lnTo>
                  <a:lnTo>
                    <a:pt x="157" y="577"/>
                  </a:lnTo>
                  <a:lnTo>
                    <a:pt x="130" y="560"/>
                  </a:lnTo>
                  <a:lnTo>
                    <a:pt x="106" y="540"/>
                  </a:lnTo>
                  <a:lnTo>
                    <a:pt x="106" y="540"/>
                  </a:lnTo>
                  <a:lnTo>
                    <a:pt x="83" y="519"/>
                  </a:lnTo>
                  <a:lnTo>
                    <a:pt x="64" y="495"/>
                  </a:lnTo>
                  <a:lnTo>
                    <a:pt x="45" y="469"/>
                  </a:lnTo>
                  <a:lnTo>
                    <a:pt x="31" y="444"/>
                  </a:lnTo>
                  <a:lnTo>
                    <a:pt x="20" y="416"/>
                  </a:lnTo>
                  <a:lnTo>
                    <a:pt x="10" y="387"/>
                  </a:lnTo>
                  <a:lnTo>
                    <a:pt x="4" y="359"/>
                  </a:lnTo>
                  <a:lnTo>
                    <a:pt x="1" y="329"/>
                  </a:lnTo>
                  <a:lnTo>
                    <a:pt x="0" y="300"/>
                  </a:lnTo>
                  <a:lnTo>
                    <a:pt x="3" y="270"/>
                  </a:lnTo>
                  <a:lnTo>
                    <a:pt x="7" y="240"/>
                  </a:lnTo>
                  <a:lnTo>
                    <a:pt x="15" y="212"/>
                  </a:lnTo>
                  <a:lnTo>
                    <a:pt x="25" y="184"/>
                  </a:lnTo>
                  <a:lnTo>
                    <a:pt x="39" y="157"/>
                  </a:lnTo>
                  <a:lnTo>
                    <a:pt x="56" y="130"/>
                  </a:lnTo>
                  <a:lnTo>
                    <a:pt x="76" y="106"/>
                  </a:lnTo>
                  <a:lnTo>
                    <a:pt x="76" y="106"/>
                  </a:lnTo>
                  <a:lnTo>
                    <a:pt x="88" y="93"/>
                  </a:lnTo>
                  <a:lnTo>
                    <a:pt x="100" y="80"/>
                  </a:lnTo>
                  <a:lnTo>
                    <a:pt x="113" y="69"/>
                  </a:lnTo>
                  <a:lnTo>
                    <a:pt x="126" y="59"/>
                  </a:lnTo>
                  <a:lnTo>
                    <a:pt x="140" y="49"/>
                  </a:lnTo>
                  <a:lnTo>
                    <a:pt x="154" y="41"/>
                  </a:lnTo>
                  <a:lnTo>
                    <a:pt x="168" y="32"/>
                  </a:lnTo>
                  <a:lnTo>
                    <a:pt x="184" y="25"/>
                  </a:lnTo>
                  <a:lnTo>
                    <a:pt x="199" y="20"/>
                  </a:lnTo>
                  <a:lnTo>
                    <a:pt x="215" y="14"/>
                  </a:lnTo>
                  <a:lnTo>
                    <a:pt x="230" y="10"/>
                  </a:lnTo>
                  <a:lnTo>
                    <a:pt x="246" y="6"/>
                  </a:lnTo>
                  <a:lnTo>
                    <a:pt x="261" y="3"/>
                  </a:lnTo>
                  <a:lnTo>
                    <a:pt x="278" y="1"/>
                  </a:lnTo>
                  <a:lnTo>
                    <a:pt x="294" y="0"/>
                  </a:lnTo>
                  <a:lnTo>
                    <a:pt x="310" y="0"/>
                  </a:lnTo>
                  <a:lnTo>
                    <a:pt x="310" y="86"/>
                  </a:lnTo>
                  <a:lnTo>
                    <a:pt x="310" y="86"/>
                  </a:lnTo>
                  <a:lnTo>
                    <a:pt x="287" y="88"/>
                  </a:lnTo>
                  <a:lnTo>
                    <a:pt x="264" y="92"/>
                  </a:lnTo>
                  <a:lnTo>
                    <a:pt x="242" y="97"/>
                  </a:lnTo>
                  <a:lnTo>
                    <a:pt x="219" y="106"/>
                  </a:lnTo>
                  <a:lnTo>
                    <a:pt x="198" y="116"/>
                  </a:lnTo>
                  <a:lnTo>
                    <a:pt x="178" y="130"/>
                  </a:lnTo>
                  <a:lnTo>
                    <a:pt x="160" y="145"/>
                  </a:lnTo>
                  <a:lnTo>
                    <a:pt x="141" y="162"/>
                  </a:lnTo>
                  <a:lnTo>
                    <a:pt x="141" y="162"/>
                  </a:lnTo>
                  <a:lnTo>
                    <a:pt x="127" y="181"/>
                  </a:lnTo>
                  <a:lnTo>
                    <a:pt x="116" y="199"/>
                  </a:lnTo>
                  <a:lnTo>
                    <a:pt x="106" y="219"/>
                  </a:lnTo>
                  <a:lnTo>
                    <a:pt x="99" y="239"/>
                  </a:lnTo>
                  <a:lnTo>
                    <a:pt x="93" y="260"/>
                  </a:lnTo>
                  <a:lnTo>
                    <a:pt x="89" y="281"/>
                  </a:lnTo>
                  <a:lnTo>
                    <a:pt x="88" y="302"/>
                  </a:lnTo>
                  <a:lnTo>
                    <a:pt x="88" y="324"/>
                  </a:lnTo>
                  <a:lnTo>
                    <a:pt x="90" y="345"/>
                  </a:lnTo>
                  <a:lnTo>
                    <a:pt x="95" y="365"/>
                  </a:lnTo>
                  <a:lnTo>
                    <a:pt x="102" y="386"/>
                  </a:lnTo>
                  <a:lnTo>
                    <a:pt x="110" y="406"/>
                  </a:lnTo>
                  <a:lnTo>
                    <a:pt x="120" y="424"/>
                  </a:lnTo>
                  <a:lnTo>
                    <a:pt x="133" y="442"/>
                  </a:lnTo>
                  <a:lnTo>
                    <a:pt x="147" y="459"/>
                  </a:lnTo>
                  <a:lnTo>
                    <a:pt x="164" y="475"/>
                  </a:lnTo>
                  <a:lnTo>
                    <a:pt x="164" y="475"/>
                  </a:lnTo>
                  <a:lnTo>
                    <a:pt x="181" y="489"/>
                  </a:lnTo>
                  <a:lnTo>
                    <a:pt x="199" y="500"/>
                  </a:lnTo>
                  <a:lnTo>
                    <a:pt x="219" y="510"/>
                  </a:lnTo>
                  <a:lnTo>
                    <a:pt x="239" y="519"/>
                  </a:lnTo>
                  <a:lnTo>
                    <a:pt x="260" y="524"/>
                  </a:lnTo>
                  <a:lnTo>
                    <a:pt x="281" y="527"/>
                  </a:lnTo>
                  <a:lnTo>
                    <a:pt x="302" y="529"/>
                  </a:lnTo>
                  <a:lnTo>
                    <a:pt x="324" y="529"/>
                  </a:lnTo>
                  <a:lnTo>
                    <a:pt x="345" y="526"/>
                  </a:lnTo>
                  <a:lnTo>
                    <a:pt x="366" y="522"/>
                  </a:lnTo>
                  <a:lnTo>
                    <a:pt x="386" y="514"/>
                  </a:lnTo>
                  <a:lnTo>
                    <a:pt x="406" y="506"/>
                  </a:lnTo>
                  <a:lnTo>
                    <a:pt x="424" y="496"/>
                  </a:lnTo>
                  <a:lnTo>
                    <a:pt x="442" y="483"/>
                  </a:lnTo>
                  <a:lnTo>
                    <a:pt x="459" y="469"/>
                  </a:lnTo>
                  <a:lnTo>
                    <a:pt x="475" y="454"/>
                  </a:lnTo>
                  <a:lnTo>
                    <a:pt x="475" y="454"/>
                  </a:lnTo>
                  <a:lnTo>
                    <a:pt x="488" y="437"/>
                  </a:lnTo>
                  <a:lnTo>
                    <a:pt x="499" y="420"/>
                  </a:lnTo>
                  <a:lnTo>
                    <a:pt x="509" y="403"/>
                  </a:lnTo>
                  <a:lnTo>
                    <a:pt x="516" y="384"/>
                  </a:lnTo>
                  <a:lnTo>
                    <a:pt x="522" y="366"/>
                  </a:lnTo>
                  <a:lnTo>
                    <a:pt x="526" y="348"/>
                  </a:lnTo>
                  <a:lnTo>
                    <a:pt x="529" y="329"/>
                  </a:lnTo>
                  <a:lnTo>
                    <a:pt x="530" y="309"/>
                  </a:lnTo>
                  <a:lnTo>
                    <a:pt x="616" y="309"/>
                  </a:lnTo>
                  <a:lnTo>
                    <a:pt x="616" y="309"/>
                  </a:lnTo>
                  <a:lnTo>
                    <a:pt x="615" y="336"/>
                  </a:lnTo>
                  <a:lnTo>
                    <a:pt x="612" y="363"/>
                  </a:lnTo>
                  <a:lnTo>
                    <a:pt x="606" y="389"/>
                  </a:lnTo>
                  <a:lnTo>
                    <a:pt x="598" y="416"/>
                  </a:lnTo>
                  <a:lnTo>
                    <a:pt x="587" y="441"/>
                  </a:lnTo>
                  <a:lnTo>
                    <a:pt x="574" y="465"/>
                  </a:lnTo>
                  <a:lnTo>
                    <a:pt x="558" y="488"/>
                  </a:lnTo>
                  <a:lnTo>
                    <a:pt x="541" y="510"/>
                  </a:lnTo>
                  <a:lnTo>
                    <a:pt x="541" y="510"/>
                  </a:lnTo>
                  <a:close/>
                </a:path>
              </a:pathLst>
            </a:custGeom>
            <a:solidFill>
              <a:srgbClr val="60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6" name="Freeform 14"/>
            <p:cNvSpPr>
              <a:spLocks/>
            </p:cNvSpPr>
            <p:nvPr/>
          </p:nvSpPr>
          <p:spPr bwMode="auto">
            <a:xfrm>
              <a:off x="2325" y="218"/>
              <a:ext cx="616" cy="616"/>
            </a:xfrm>
            <a:custGeom>
              <a:avLst/>
              <a:gdLst>
                <a:gd name="T0" fmla="*/ 74 w 616"/>
                <a:gd name="T1" fmla="*/ 106 h 616"/>
                <a:gd name="T2" fmla="*/ 121 w 616"/>
                <a:gd name="T3" fmla="*/ 63 h 616"/>
                <a:gd name="T4" fmla="*/ 172 w 616"/>
                <a:gd name="T5" fmla="*/ 31 h 616"/>
                <a:gd name="T6" fmla="*/ 229 w 616"/>
                <a:gd name="T7" fmla="*/ 10 h 616"/>
                <a:gd name="T8" fmla="*/ 287 w 616"/>
                <a:gd name="T9" fmla="*/ 1 h 616"/>
                <a:gd name="T10" fmla="*/ 346 w 616"/>
                <a:gd name="T11" fmla="*/ 3 h 616"/>
                <a:gd name="T12" fmla="*/ 404 w 616"/>
                <a:gd name="T13" fmla="*/ 15 h 616"/>
                <a:gd name="T14" fmla="*/ 459 w 616"/>
                <a:gd name="T15" fmla="*/ 39 h 616"/>
                <a:gd name="T16" fmla="*/ 510 w 616"/>
                <a:gd name="T17" fmla="*/ 76 h 616"/>
                <a:gd name="T18" fmla="*/ 533 w 616"/>
                <a:gd name="T19" fmla="*/ 97 h 616"/>
                <a:gd name="T20" fmla="*/ 569 w 616"/>
                <a:gd name="T21" fmla="*/ 147 h 616"/>
                <a:gd name="T22" fmla="*/ 596 w 616"/>
                <a:gd name="T23" fmla="*/ 200 h 616"/>
                <a:gd name="T24" fmla="*/ 612 w 616"/>
                <a:gd name="T25" fmla="*/ 257 h 616"/>
                <a:gd name="T26" fmla="*/ 616 w 616"/>
                <a:gd name="T27" fmla="*/ 316 h 616"/>
                <a:gd name="T28" fmla="*/ 609 w 616"/>
                <a:gd name="T29" fmla="*/ 376 h 616"/>
                <a:gd name="T30" fmla="*/ 591 w 616"/>
                <a:gd name="T31" fmla="*/ 432 h 616"/>
                <a:gd name="T32" fmla="*/ 559 w 616"/>
                <a:gd name="T33" fmla="*/ 486 h 616"/>
                <a:gd name="T34" fmla="*/ 540 w 616"/>
                <a:gd name="T35" fmla="*/ 510 h 616"/>
                <a:gd name="T36" fmla="*/ 516 w 616"/>
                <a:gd name="T37" fmla="*/ 536 h 616"/>
                <a:gd name="T38" fmla="*/ 490 w 616"/>
                <a:gd name="T39" fmla="*/ 557 h 616"/>
                <a:gd name="T40" fmla="*/ 462 w 616"/>
                <a:gd name="T41" fmla="*/ 575 h 616"/>
                <a:gd name="T42" fmla="*/ 432 w 616"/>
                <a:gd name="T43" fmla="*/ 591 h 616"/>
                <a:gd name="T44" fmla="*/ 401 w 616"/>
                <a:gd name="T45" fmla="*/ 602 h 616"/>
                <a:gd name="T46" fmla="*/ 370 w 616"/>
                <a:gd name="T47" fmla="*/ 610 h 616"/>
                <a:gd name="T48" fmla="*/ 339 w 616"/>
                <a:gd name="T49" fmla="*/ 615 h 616"/>
                <a:gd name="T50" fmla="*/ 306 w 616"/>
                <a:gd name="T51" fmla="*/ 530 h 616"/>
                <a:gd name="T52" fmla="*/ 329 w 616"/>
                <a:gd name="T53" fmla="*/ 528 h 616"/>
                <a:gd name="T54" fmla="*/ 376 w 616"/>
                <a:gd name="T55" fmla="*/ 519 h 616"/>
                <a:gd name="T56" fmla="*/ 418 w 616"/>
                <a:gd name="T57" fmla="*/ 500 h 616"/>
                <a:gd name="T58" fmla="*/ 456 w 616"/>
                <a:gd name="T59" fmla="*/ 471 h 616"/>
                <a:gd name="T60" fmla="*/ 475 w 616"/>
                <a:gd name="T61" fmla="*/ 454 h 616"/>
                <a:gd name="T62" fmla="*/ 500 w 616"/>
                <a:gd name="T63" fmla="*/ 417 h 616"/>
                <a:gd name="T64" fmla="*/ 517 w 616"/>
                <a:gd name="T65" fmla="*/ 377 h 616"/>
                <a:gd name="T66" fmla="*/ 527 w 616"/>
                <a:gd name="T67" fmla="*/ 335 h 616"/>
                <a:gd name="T68" fmla="*/ 528 w 616"/>
                <a:gd name="T69" fmla="*/ 292 h 616"/>
                <a:gd name="T70" fmla="*/ 521 w 616"/>
                <a:gd name="T71" fmla="*/ 251 h 616"/>
                <a:gd name="T72" fmla="*/ 506 w 616"/>
                <a:gd name="T73" fmla="*/ 210 h 616"/>
                <a:gd name="T74" fmla="*/ 483 w 616"/>
                <a:gd name="T75" fmla="*/ 174 h 616"/>
                <a:gd name="T76" fmla="*/ 452 w 616"/>
                <a:gd name="T77" fmla="*/ 141 h 616"/>
                <a:gd name="T78" fmla="*/ 435 w 616"/>
                <a:gd name="T79" fmla="*/ 127 h 616"/>
                <a:gd name="T80" fmla="*/ 397 w 616"/>
                <a:gd name="T81" fmla="*/ 106 h 616"/>
                <a:gd name="T82" fmla="*/ 356 w 616"/>
                <a:gd name="T83" fmla="*/ 92 h 616"/>
                <a:gd name="T84" fmla="*/ 313 w 616"/>
                <a:gd name="T85" fmla="*/ 87 h 616"/>
                <a:gd name="T86" fmla="*/ 271 w 616"/>
                <a:gd name="T87" fmla="*/ 90 h 616"/>
                <a:gd name="T88" fmla="*/ 230 w 616"/>
                <a:gd name="T89" fmla="*/ 102 h 616"/>
                <a:gd name="T90" fmla="*/ 192 w 616"/>
                <a:gd name="T91" fmla="*/ 120 h 616"/>
                <a:gd name="T92" fmla="*/ 156 w 616"/>
                <a:gd name="T93" fmla="*/ 147 h 616"/>
                <a:gd name="T94" fmla="*/ 141 w 616"/>
                <a:gd name="T95" fmla="*/ 162 h 616"/>
                <a:gd name="T96" fmla="*/ 117 w 616"/>
                <a:gd name="T97" fmla="*/ 196 h 616"/>
                <a:gd name="T98" fmla="*/ 100 w 616"/>
                <a:gd name="T99" fmla="*/ 232 h 616"/>
                <a:gd name="T100" fmla="*/ 90 w 616"/>
                <a:gd name="T101" fmla="*/ 268 h 616"/>
                <a:gd name="T102" fmla="*/ 87 w 616"/>
                <a:gd name="T103" fmla="*/ 307 h 616"/>
                <a:gd name="T104" fmla="*/ 0 w 616"/>
                <a:gd name="T105" fmla="*/ 307 h 616"/>
                <a:gd name="T106" fmla="*/ 4 w 616"/>
                <a:gd name="T107" fmla="*/ 253 h 616"/>
                <a:gd name="T108" fmla="*/ 18 w 616"/>
                <a:gd name="T109" fmla="*/ 200 h 616"/>
                <a:gd name="T110" fmla="*/ 42 w 616"/>
                <a:gd name="T111" fmla="*/ 151 h 616"/>
                <a:gd name="T112" fmla="*/ 74 w 616"/>
                <a:gd name="T113" fmla="*/ 10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16" h="616">
                  <a:moveTo>
                    <a:pt x="74" y="106"/>
                  </a:moveTo>
                  <a:lnTo>
                    <a:pt x="74" y="106"/>
                  </a:lnTo>
                  <a:lnTo>
                    <a:pt x="97" y="83"/>
                  </a:lnTo>
                  <a:lnTo>
                    <a:pt x="121" y="63"/>
                  </a:lnTo>
                  <a:lnTo>
                    <a:pt x="145" y="45"/>
                  </a:lnTo>
                  <a:lnTo>
                    <a:pt x="172" y="31"/>
                  </a:lnTo>
                  <a:lnTo>
                    <a:pt x="199" y="20"/>
                  </a:lnTo>
                  <a:lnTo>
                    <a:pt x="229" y="10"/>
                  </a:lnTo>
                  <a:lnTo>
                    <a:pt x="257" y="4"/>
                  </a:lnTo>
                  <a:lnTo>
                    <a:pt x="287" y="1"/>
                  </a:lnTo>
                  <a:lnTo>
                    <a:pt x="316" y="0"/>
                  </a:lnTo>
                  <a:lnTo>
                    <a:pt x="346" y="3"/>
                  </a:lnTo>
                  <a:lnTo>
                    <a:pt x="374" y="7"/>
                  </a:lnTo>
                  <a:lnTo>
                    <a:pt x="404" y="15"/>
                  </a:lnTo>
                  <a:lnTo>
                    <a:pt x="432" y="27"/>
                  </a:lnTo>
                  <a:lnTo>
                    <a:pt x="459" y="39"/>
                  </a:lnTo>
                  <a:lnTo>
                    <a:pt x="484" y="56"/>
                  </a:lnTo>
                  <a:lnTo>
                    <a:pt x="510" y="76"/>
                  </a:lnTo>
                  <a:lnTo>
                    <a:pt x="510" y="76"/>
                  </a:lnTo>
                  <a:lnTo>
                    <a:pt x="533" y="97"/>
                  </a:lnTo>
                  <a:lnTo>
                    <a:pt x="552" y="121"/>
                  </a:lnTo>
                  <a:lnTo>
                    <a:pt x="569" y="147"/>
                  </a:lnTo>
                  <a:lnTo>
                    <a:pt x="585" y="172"/>
                  </a:lnTo>
                  <a:lnTo>
                    <a:pt x="596" y="200"/>
                  </a:lnTo>
                  <a:lnTo>
                    <a:pt x="606" y="229"/>
                  </a:lnTo>
                  <a:lnTo>
                    <a:pt x="612" y="257"/>
                  </a:lnTo>
                  <a:lnTo>
                    <a:pt x="615" y="287"/>
                  </a:lnTo>
                  <a:lnTo>
                    <a:pt x="616" y="316"/>
                  </a:lnTo>
                  <a:lnTo>
                    <a:pt x="613" y="346"/>
                  </a:lnTo>
                  <a:lnTo>
                    <a:pt x="609" y="376"/>
                  </a:lnTo>
                  <a:lnTo>
                    <a:pt x="600" y="404"/>
                  </a:lnTo>
                  <a:lnTo>
                    <a:pt x="591" y="432"/>
                  </a:lnTo>
                  <a:lnTo>
                    <a:pt x="576" y="459"/>
                  </a:lnTo>
                  <a:lnTo>
                    <a:pt x="559" y="486"/>
                  </a:lnTo>
                  <a:lnTo>
                    <a:pt x="540" y="510"/>
                  </a:lnTo>
                  <a:lnTo>
                    <a:pt x="540" y="510"/>
                  </a:lnTo>
                  <a:lnTo>
                    <a:pt x="528" y="523"/>
                  </a:lnTo>
                  <a:lnTo>
                    <a:pt x="516" y="536"/>
                  </a:lnTo>
                  <a:lnTo>
                    <a:pt x="503" y="547"/>
                  </a:lnTo>
                  <a:lnTo>
                    <a:pt x="490" y="557"/>
                  </a:lnTo>
                  <a:lnTo>
                    <a:pt x="476" y="567"/>
                  </a:lnTo>
                  <a:lnTo>
                    <a:pt x="462" y="575"/>
                  </a:lnTo>
                  <a:lnTo>
                    <a:pt x="448" y="584"/>
                  </a:lnTo>
                  <a:lnTo>
                    <a:pt x="432" y="591"/>
                  </a:lnTo>
                  <a:lnTo>
                    <a:pt x="417" y="596"/>
                  </a:lnTo>
                  <a:lnTo>
                    <a:pt x="401" y="602"/>
                  </a:lnTo>
                  <a:lnTo>
                    <a:pt x="386" y="606"/>
                  </a:lnTo>
                  <a:lnTo>
                    <a:pt x="370" y="610"/>
                  </a:lnTo>
                  <a:lnTo>
                    <a:pt x="354" y="613"/>
                  </a:lnTo>
                  <a:lnTo>
                    <a:pt x="339" y="615"/>
                  </a:lnTo>
                  <a:lnTo>
                    <a:pt x="306" y="616"/>
                  </a:lnTo>
                  <a:lnTo>
                    <a:pt x="306" y="530"/>
                  </a:lnTo>
                  <a:lnTo>
                    <a:pt x="306" y="530"/>
                  </a:lnTo>
                  <a:lnTo>
                    <a:pt x="329" y="528"/>
                  </a:lnTo>
                  <a:lnTo>
                    <a:pt x="353" y="524"/>
                  </a:lnTo>
                  <a:lnTo>
                    <a:pt x="376" y="519"/>
                  </a:lnTo>
                  <a:lnTo>
                    <a:pt x="397" y="510"/>
                  </a:lnTo>
                  <a:lnTo>
                    <a:pt x="418" y="500"/>
                  </a:lnTo>
                  <a:lnTo>
                    <a:pt x="438" y="486"/>
                  </a:lnTo>
                  <a:lnTo>
                    <a:pt x="456" y="471"/>
                  </a:lnTo>
                  <a:lnTo>
                    <a:pt x="475" y="454"/>
                  </a:lnTo>
                  <a:lnTo>
                    <a:pt x="475" y="454"/>
                  </a:lnTo>
                  <a:lnTo>
                    <a:pt x="489" y="435"/>
                  </a:lnTo>
                  <a:lnTo>
                    <a:pt x="500" y="417"/>
                  </a:lnTo>
                  <a:lnTo>
                    <a:pt x="510" y="397"/>
                  </a:lnTo>
                  <a:lnTo>
                    <a:pt x="517" y="377"/>
                  </a:lnTo>
                  <a:lnTo>
                    <a:pt x="523" y="356"/>
                  </a:lnTo>
                  <a:lnTo>
                    <a:pt x="527" y="335"/>
                  </a:lnTo>
                  <a:lnTo>
                    <a:pt x="528" y="314"/>
                  </a:lnTo>
                  <a:lnTo>
                    <a:pt x="528" y="292"/>
                  </a:lnTo>
                  <a:lnTo>
                    <a:pt x="525" y="271"/>
                  </a:lnTo>
                  <a:lnTo>
                    <a:pt x="521" y="251"/>
                  </a:lnTo>
                  <a:lnTo>
                    <a:pt x="514" y="230"/>
                  </a:lnTo>
                  <a:lnTo>
                    <a:pt x="506" y="210"/>
                  </a:lnTo>
                  <a:lnTo>
                    <a:pt x="496" y="192"/>
                  </a:lnTo>
                  <a:lnTo>
                    <a:pt x="483" y="174"/>
                  </a:lnTo>
                  <a:lnTo>
                    <a:pt x="469" y="157"/>
                  </a:lnTo>
                  <a:lnTo>
                    <a:pt x="452" y="141"/>
                  </a:lnTo>
                  <a:lnTo>
                    <a:pt x="452" y="141"/>
                  </a:lnTo>
                  <a:lnTo>
                    <a:pt x="435" y="127"/>
                  </a:lnTo>
                  <a:lnTo>
                    <a:pt x="417" y="116"/>
                  </a:lnTo>
                  <a:lnTo>
                    <a:pt x="397" y="106"/>
                  </a:lnTo>
                  <a:lnTo>
                    <a:pt x="376" y="97"/>
                  </a:lnTo>
                  <a:lnTo>
                    <a:pt x="356" y="92"/>
                  </a:lnTo>
                  <a:lnTo>
                    <a:pt x="335" y="89"/>
                  </a:lnTo>
                  <a:lnTo>
                    <a:pt x="313" y="87"/>
                  </a:lnTo>
                  <a:lnTo>
                    <a:pt x="292" y="87"/>
                  </a:lnTo>
                  <a:lnTo>
                    <a:pt x="271" y="90"/>
                  </a:lnTo>
                  <a:lnTo>
                    <a:pt x="250" y="94"/>
                  </a:lnTo>
                  <a:lnTo>
                    <a:pt x="230" y="102"/>
                  </a:lnTo>
                  <a:lnTo>
                    <a:pt x="210" y="110"/>
                  </a:lnTo>
                  <a:lnTo>
                    <a:pt x="192" y="120"/>
                  </a:lnTo>
                  <a:lnTo>
                    <a:pt x="173" y="133"/>
                  </a:lnTo>
                  <a:lnTo>
                    <a:pt x="156" y="147"/>
                  </a:lnTo>
                  <a:lnTo>
                    <a:pt x="141" y="162"/>
                  </a:lnTo>
                  <a:lnTo>
                    <a:pt x="141" y="162"/>
                  </a:lnTo>
                  <a:lnTo>
                    <a:pt x="128" y="179"/>
                  </a:lnTo>
                  <a:lnTo>
                    <a:pt x="117" y="196"/>
                  </a:lnTo>
                  <a:lnTo>
                    <a:pt x="107" y="213"/>
                  </a:lnTo>
                  <a:lnTo>
                    <a:pt x="100" y="232"/>
                  </a:lnTo>
                  <a:lnTo>
                    <a:pt x="94" y="250"/>
                  </a:lnTo>
                  <a:lnTo>
                    <a:pt x="90" y="268"/>
                  </a:lnTo>
                  <a:lnTo>
                    <a:pt x="87" y="287"/>
                  </a:lnTo>
                  <a:lnTo>
                    <a:pt x="87" y="307"/>
                  </a:lnTo>
                  <a:lnTo>
                    <a:pt x="0" y="307"/>
                  </a:lnTo>
                  <a:lnTo>
                    <a:pt x="0" y="307"/>
                  </a:lnTo>
                  <a:lnTo>
                    <a:pt x="1" y="280"/>
                  </a:lnTo>
                  <a:lnTo>
                    <a:pt x="4" y="253"/>
                  </a:lnTo>
                  <a:lnTo>
                    <a:pt x="9" y="227"/>
                  </a:lnTo>
                  <a:lnTo>
                    <a:pt x="18" y="200"/>
                  </a:lnTo>
                  <a:lnTo>
                    <a:pt x="29" y="176"/>
                  </a:lnTo>
                  <a:lnTo>
                    <a:pt x="42" y="151"/>
                  </a:lnTo>
                  <a:lnTo>
                    <a:pt x="57" y="128"/>
                  </a:lnTo>
                  <a:lnTo>
                    <a:pt x="74" y="106"/>
                  </a:lnTo>
                  <a:lnTo>
                    <a:pt x="74" y="106"/>
                  </a:lnTo>
                  <a:close/>
                </a:path>
              </a:pathLst>
            </a:custGeom>
            <a:solidFill>
              <a:srgbClr val="60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7" name="Freeform 15"/>
            <p:cNvSpPr>
              <a:spLocks/>
            </p:cNvSpPr>
            <p:nvPr/>
          </p:nvSpPr>
          <p:spPr bwMode="auto">
            <a:xfrm>
              <a:off x="2090" y="1260"/>
              <a:ext cx="317" cy="311"/>
            </a:xfrm>
            <a:custGeom>
              <a:avLst/>
              <a:gdLst>
                <a:gd name="T0" fmla="*/ 317 w 317"/>
                <a:gd name="T1" fmla="*/ 311 h 311"/>
                <a:gd name="T2" fmla="*/ 317 w 317"/>
                <a:gd name="T3" fmla="*/ 311 h 311"/>
                <a:gd name="T4" fmla="*/ 315 w 317"/>
                <a:gd name="T5" fmla="*/ 284 h 311"/>
                <a:gd name="T6" fmla="*/ 312 w 317"/>
                <a:gd name="T7" fmla="*/ 257 h 311"/>
                <a:gd name="T8" fmla="*/ 307 w 317"/>
                <a:gd name="T9" fmla="*/ 230 h 311"/>
                <a:gd name="T10" fmla="*/ 298 w 317"/>
                <a:gd name="T11" fmla="*/ 203 h 311"/>
                <a:gd name="T12" fmla="*/ 287 w 317"/>
                <a:gd name="T13" fmla="*/ 176 h 311"/>
                <a:gd name="T14" fmla="*/ 274 w 317"/>
                <a:gd name="T15" fmla="*/ 152 h 311"/>
                <a:gd name="T16" fmla="*/ 259 w 317"/>
                <a:gd name="T17" fmla="*/ 128 h 311"/>
                <a:gd name="T18" fmla="*/ 240 w 317"/>
                <a:gd name="T19" fmla="*/ 106 h 311"/>
                <a:gd name="T20" fmla="*/ 240 w 317"/>
                <a:gd name="T21" fmla="*/ 106 h 311"/>
                <a:gd name="T22" fmla="*/ 229 w 317"/>
                <a:gd name="T23" fmla="*/ 92 h 311"/>
                <a:gd name="T24" fmla="*/ 216 w 317"/>
                <a:gd name="T25" fmla="*/ 80 h 311"/>
                <a:gd name="T26" fmla="*/ 202 w 317"/>
                <a:gd name="T27" fmla="*/ 69 h 311"/>
                <a:gd name="T28" fmla="*/ 189 w 317"/>
                <a:gd name="T29" fmla="*/ 58 h 311"/>
                <a:gd name="T30" fmla="*/ 175 w 317"/>
                <a:gd name="T31" fmla="*/ 48 h 311"/>
                <a:gd name="T32" fmla="*/ 160 w 317"/>
                <a:gd name="T33" fmla="*/ 39 h 311"/>
                <a:gd name="T34" fmla="*/ 145 w 317"/>
                <a:gd name="T35" fmla="*/ 31 h 311"/>
                <a:gd name="T36" fmla="*/ 130 w 317"/>
                <a:gd name="T37" fmla="*/ 24 h 311"/>
                <a:gd name="T38" fmla="*/ 114 w 317"/>
                <a:gd name="T39" fmla="*/ 18 h 311"/>
                <a:gd name="T40" fmla="*/ 99 w 317"/>
                <a:gd name="T41" fmla="*/ 12 h 311"/>
                <a:gd name="T42" fmla="*/ 82 w 317"/>
                <a:gd name="T43" fmla="*/ 8 h 311"/>
                <a:gd name="T44" fmla="*/ 66 w 317"/>
                <a:gd name="T45" fmla="*/ 5 h 311"/>
                <a:gd name="T46" fmla="*/ 49 w 317"/>
                <a:gd name="T47" fmla="*/ 2 h 311"/>
                <a:gd name="T48" fmla="*/ 32 w 317"/>
                <a:gd name="T49" fmla="*/ 0 h 311"/>
                <a:gd name="T50" fmla="*/ 15 w 317"/>
                <a:gd name="T51" fmla="*/ 0 h 311"/>
                <a:gd name="T52" fmla="*/ 0 w 317"/>
                <a:gd name="T53" fmla="*/ 0 h 311"/>
                <a:gd name="T54" fmla="*/ 0 w 317"/>
                <a:gd name="T55" fmla="*/ 87 h 311"/>
                <a:gd name="T56" fmla="*/ 0 w 317"/>
                <a:gd name="T57" fmla="*/ 87 h 311"/>
                <a:gd name="T58" fmla="*/ 24 w 317"/>
                <a:gd name="T59" fmla="*/ 87 h 311"/>
                <a:gd name="T60" fmla="*/ 48 w 317"/>
                <a:gd name="T61" fmla="*/ 90 h 311"/>
                <a:gd name="T62" fmla="*/ 72 w 317"/>
                <a:gd name="T63" fmla="*/ 96 h 311"/>
                <a:gd name="T64" fmla="*/ 95 w 317"/>
                <a:gd name="T65" fmla="*/ 104 h 311"/>
                <a:gd name="T66" fmla="*/ 116 w 317"/>
                <a:gd name="T67" fmla="*/ 114 h 311"/>
                <a:gd name="T68" fmla="*/ 137 w 317"/>
                <a:gd name="T69" fmla="*/ 128 h 311"/>
                <a:gd name="T70" fmla="*/ 157 w 317"/>
                <a:gd name="T71" fmla="*/ 144 h 311"/>
                <a:gd name="T72" fmla="*/ 175 w 317"/>
                <a:gd name="T73" fmla="*/ 162 h 311"/>
                <a:gd name="T74" fmla="*/ 175 w 317"/>
                <a:gd name="T75" fmla="*/ 162 h 311"/>
                <a:gd name="T76" fmla="*/ 188 w 317"/>
                <a:gd name="T77" fmla="*/ 179 h 311"/>
                <a:gd name="T78" fmla="*/ 199 w 317"/>
                <a:gd name="T79" fmla="*/ 196 h 311"/>
                <a:gd name="T80" fmla="*/ 209 w 317"/>
                <a:gd name="T81" fmla="*/ 215 h 311"/>
                <a:gd name="T82" fmla="*/ 216 w 317"/>
                <a:gd name="T83" fmla="*/ 233 h 311"/>
                <a:gd name="T84" fmla="*/ 222 w 317"/>
                <a:gd name="T85" fmla="*/ 253 h 311"/>
                <a:gd name="T86" fmla="*/ 226 w 317"/>
                <a:gd name="T87" fmla="*/ 271 h 311"/>
                <a:gd name="T88" fmla="*/ 229 w 317"/>
                <a:gd name="T89" fmla="*/ 291 h 311"/>
                <a:gd name="T90" fmla="*/ 229 w 317"/>
                <a:gd name="T91" fmla="*/ 311 h 311"/>
                <a:gd name="T92" fmla="*/ 317 w 317"/>
                <a:gd name="T93"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317" y="311"/>
                  </a:moveTo>
                  <a:lnTo>
                    <a:pt x="317" y="311"/>
                  </a:lnTo>
                  <a:lnTo>
                    <a:pt x="315" y="284"/>
                  </a:lnTo>
                  <a:lnTo>
                    <a:pt x="312" y="257"/>
                  </a:lnTo>
                  <a:lnTo>
                    <a:pt x="307" y="230"/>
                  </a:lnTo>
                  <a:lnTo>
                    <a:pt x="298" y="203"/>
                  </a:lnTo>
                  <a:lnTo>
                    <a:pt x="287" y="176"/>
                  </a:lnTo>
                  <a:lnTo>
                    <a:pt x="274" y="152"/>
                  </a:lnTo>
                  <a:lnTo>
                    <a:pt x="259" y="128"/>
                  </a:lnTo>
                  <a:lnTo>
                    <a:pt x="240" y="106"/>
                  </a:lnTo>
                  <a:lnTo>
                    <a:pt x="240" y="106"/>
                  </a:lnTo>
                  <a:lnTo>
                    <a:pt x="229" y="92"/>
                  </a:lnTo>
                  <a:lnTo>
                    <a:pt x="216" y="80"/>
                  </a:lnTo>
                  <a:lnTo>
                    <a:pt x="202" y="69"/>
                  </a:lnTo>
                  <a:lnTo>
                    <a:pt x="189" y="58"/>
                  </a:lnTo>
                  <a:lnTo>
                    <a:pt x="175" y="48"/>
                  </a:lnTo>
                  <a:lnTo>
                    <a:pt x="160" y="39"/>
                  </a:lnTo>
                  <a:lnTo>
                    <a:pt x="145" y="31"/>
                  </a:lnTo>
                  <a:lnTo>
                    <a:pt x="130" y="24"/>
                  </a:lnTo>
                  <a:lnTo>
                    <a:pt x="114" y="18"/>
                  </a:lnTo>
                  <a:lnTo>
                    <a:pt x="99" y="12"/>
                  </a:lnTo>
                  <a:lnTo>
                    <a:pt x="82" y="8"/>
                  </a:lnTo>
                  <a:lnTo>
                    <a:pt x="66" y="5"/>
                  </a:lnTo>
                  <a:lnTo>
                    <a:pt x="49" y="2"/>
                  </a:lnTo>
                  <a:lnTo>
                    <a:pt x="32" y="0"/>
                  </a:lnTo>
                  <a:lnTo>
                    <a:pt x="15" y="0"/>
                  </a:lnTo>
                  <a:lnTo>
                    <a:pt x="0" y="0"/>
                  </a:lnTo>
                  <a:lnTo>
                    <a:pt x="0" y="87"/>
                  </a:lnTo>
                  <a:lnTo>
                    <a:pt x="0" y="87"/>
                  </a:lnTo>
                  <a:lnTo>
                    <a:pt x="24" y="87"/>
                  </a:lnTo>
                  <a:lnTo>
                    <a:pt x="48" y="90"/>
                  </a:lnTo>
                  <a:lnTo>
                    <a:pt x="72" y="96"/>
                  </a:lnTo>
                  <a:lnTo>
                    <a:pt x="95" y="104"/>
                  </a:lnTo>
                  <a:lnTo>
                    <a:pt x="116" y="114"/>
                  </a:lnTo>
                  <a:lnTo>
                    <a:pt x="137" y="128"/>
                  </a:lnTo>
                  <a:lnTo>
                    <a:pt x="157" y="144"/>
                  </a:lnTo>
                  <a:lnTo>
                    <a:pt x="175" y="162"/>
                  </a:lnTo>
                  <a:lnTo>
                    <a:pt x="175" y="162"/>
                  </a:lnTo>
                  <a:lnTo>
                    <a:pt x="188" y="179"/>
                  </a:lnTo>
                  <a:lnTo>
                    <a:pt x="199" y="196"/>
                  </a:lnTo>
                  <a:lnTo>
                    <a:pt x="209" y="215"/>
                  </a:lnTo>
                  <a:lnTo>
                    <a:pt x="216" y="233"/>
                  </a:lnTo>
                  <a:lnTo>
                    <a:pt x="222" y="253"/>
                  </a:lnTo>
                  <a:lnTo>
                    <a:pt x="226" y="271"/>
                  </a:lnTo>
                  <a:lnTo>
                    <a:pt x="229" y="291"/>
                  </a:lnTo>
                  <a:lnTo>
                    <a:pt x="229" y="311"/>
                  </a:lnTo>
                  <a:lnTo>
                    <a:pt x="317" y="311"/>
                  </a:lnTo>
                  <a:close/>
                </a:path>
              </a:pathLst>
            </a:custGeom>
            <a:solidFill>
              <a:srgbClr val="A32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8" name="Freeform 16"/>
            <p:cNvSpPr>
              <a:spLocks/>
            </p:cNvSpPr>
            <p:nvPr/>
          </p:nvSpPr>
          <p:spPr bwMode="auto">
            <a:xfrm>
              <a:off x="2320" y="1277"/>
              <a:ext cx="617" cy="616"/>
            </a:xfrm>
            <a:custGeom>
              <a:avLst/>
              <a:gdLst>
                <a:gd name="T0" fmla="*/ 512 w 617"/>
                <a:gd name="T1" fmla="*/ 75 h 616"/>
                <a:gd name="T2" fmla="*/ 555 w 617"/>
                <a:gd name="T3" fmla="*/ 121 h 616"/>
                <a:gd name="T4" fmla="*/ 586 w 617"/>
                <a:gd name="T5" fmla="*/ 172 h 616"/>
                <a:gd name="T6" fmla="*/ 607 w 617"/>
                <a:gd name="T7" fmla="*/ 229 h 616"/>
                <a:gd name="T8" fmla="*/ 617 w 617"/>
                <a:gd name="T9" fmla="*/ 287 h 616"/>
                <a:gd name="T10" fmla="*/ 615 w 617"/>
                <a:gd name="T11" fmla="*/ 346 h 616"/>
                <a:gd name="T12" fmla="*/ 603 w 617"/>
                <a:gd name="T13" fmla="*/ 404 h 616"/>
                <a:gd name="T14" fmla="*/ 577 w 617"/>
                <a:gd name="T15" fmla="*/ 459 h 616"/>
                <a:gd name="T16" fmla="*/ 542 w 617"/>
                <a:gd name="T17" fmla="*/ 510 h 616"/>
                <a:gd name="T18" fmla="*/ 519 w 617"/>
                <a:gd name="T19" fmla="*/ 533 h 616"/>
                <a:gd name="T20" fmla="*/ 471 w 617"/>
                <a:gd name="T21" fmla="*/ 571 h 616"/>
                <a:gd name="T22" fmla="*/ 417 w 617"/>
                <a:gd name="T23" fmla="*/ 596 h 616"/>
                <a:gd name="T24" fmla="*/ 359 w 617"/>
                <a:gd name="T25" fmla="*/ 612 h 616"/>
                <a:gd name="T26" fmla="*/ 300 w 617"/>
                <a:gd name="T27" fmla="*/ 616 h 616"/>
                <a:gd name="T28" fmla="*/ 242 w 617"/>
                <a:gd name="T29" fmla="*/ 609 h 616"/>
                <a:gd name="T30" fmla="*/ 184 w 617"/>
                <a:gd name="T31" fmla="*/ 591 h 616"/>
                <a:gd name="T32" fmla="*/ 132 w 617"/>
                <a:gd name="T33" fmla="*/ 559 h 616"/>
                <a:gd name="T34" fmla="*/ 106 w 617"/>
                <a:gd name="T35" fmla="*/ 540 h 616"/>
                <a:gd name="T36" fmla="*/ 82 w 617"/>
                <a:gd name="T37" fmla="*/ 516 h 616"/>
                <a:gd name="T38" fmla="*/ 60 w 617"/>
                <a:gd name="T39" fmla="*/ 490 h 616"/>
                <a:gd name="T40" fmla="*/ 41 w 617"/>
                <a:gd name="T41" fmla="*/ 462 h 616"/>
                <a:gd name="T42" fmla="*/ 27 w 617"/>
                <a:gd name="T43" fmla="*/ 432 h 616"/>
                <a:gd name="T44" fmla="*/ 16 w 617"/>
                <a:gd name="T45" fmla="*/ 403 h 616"/>
                <a:gd name="T46" fmla="*/ 7 w 617"/>
                <a:gd name="T47" fmla="*/ 370 h 616"/>
                <a:gd name="T48" fmla="*/ 2 w 617"/>
                <a:gd name="T49" fmla="*/ 339 h 616"/>
                <a:gd name="T50" fmla="*/ 0 w 617"/>
                <a:gd name="T51" fmla="*/ 306 h 616"/>
                <a:gd name="T52" fmla="*/ 88 w 617"/>
                <a:gd name="T53" fmla="*/ 306 h 616"/>
                <a:gd name="T54" fmla="*/ 92 w 617"/>
                <a:gd name="T55" fmla="*/ 352 h 616"/>
                <a:gd name="T56" fmla="*/ 106 w 617"/>
                <a:gd name="T57" fmla="*/ 397 h 616"/>
                <a:gd name="T58" fmla="*/ 130 w 617"/>
                <a:gd name="T59" fmla="*/ 438 h 616"/>
                <a:gd name="T60" fmla="*/ 164 w 617"/>
                <a:gd name="T61" fmla="*/ 475 h 616"/>
                <a:gd name="T62" fmla="*/ 181 w 617"/>
                <a:gd name="T63" fmla="*/ 489 h 616"/>
                <a:gd name="T64" fmla="*/ 219 w 617"/>
                <a:gd name="T65" fmla="*/ 510 h 616"/>
                <a:gd name="T66" fmla="*/ 260 w 617"/>
                <a:gd name="T67" fmla="*/ 524 h 616"/>
                <a:gd name="T68" fmla="*/ 303 w 617"/>
                <a:gd name="T69" fmla="*/ 528 h 616"/>
                <a:gd name="T70" fmla="*/ 345 w 617"/>
                <a:gd name="T71" fmla="*/ 526 h 616"/>
                <a:gd name="T72" fmla="*/ 386 w 617"/>
                <a:gd name="T73" fmla="*/ 514 h 616"/>
                <a:gd name="T74" fmla="*/ 426 w 617"/>
                <a:gd name="T75" fmla="*/ 496 h 616"/>
                <a:gd name="T76" fmla="*/ 460 w 617"/>
                <a:gd name="T77" fmla="*/ 469 h 616"/>
                <a:gd name="T78" fmla="*/ 475 w 617"/>
                <a:gd name="T79" fmla="*/ 453 h 616"/>
                <a:gd name="T80" fmla="*/ 502 w 617"/>
                <a:gd name="T81" fmla="*/ 417 h 616"/>
                <a:gd name="T82" fmla="*/ 519 w 617"/>
                <a:gd name="T83" fmla="*/ 377 h 616"/>
                <a:gd name="T84" fmla="*/ 529 w 617"/>
                <a:gd name="T85" fmla="*/ 335 h 616"/>
                <a:gd name="T86" fmla="*/ 529 w 617"/>
                <a:gd name="T87" fmla="*/ 292 h 616"/>
                <a:gd name="T88" fmla="*/ 523 w 617"/>
                <a:gd name="T89" fmla="*/ 251 h 616"/>
                <a:gd name="T90" fmla="*/ 508 w 617"/>
                <a:gd name="T91" fmla="*/ 210 h 616"/>
                <a:gd name="T92" fmla="*/ 485 w 617"/>
                <a:gd name="T93" fmla="*/ 174 h 616"/>
                <a:gd name="T94" fmla="*/ 454 w 617"/>
                <a:gd name="T95" fmla="*/ 141 h 616"/>
                <a:gd name="T96" fmla="*/ 439 w 617"/>
                <a:gd name="T97" fmla="*/ 128 h 616"/>
                <a:gd name="T98" fmla="*/ 405 w 617"/>
                <a:gd name="T99" fmla="*/ 108 h 616"/>
                <a:gd name="T100" fmla="*/ 368 w 617"/>
                <a:gd name="T101" fmla="*/ 94 h 616"/>
                <a:gd name="T102" fmla="*/ 330 w 617"/>
                <a:gd name="T103" fmla="*/ 87 h 616"/>
                <a:gd name="T104" fmla="*/ 311 w 617"/>
                <a:gd name="T105" fmla="*/ 0 h 616"/>
                <a:gd name="T106" fmla="*/ 338 w 617"/>
                <a:gd name="T107" fmla="*/ 1 h 616"/>
                <a:gd name="T108" fmla="*/ 391 w 617"/>
                <a:gd name="T109" fmla="*/ 10 h 616"/>
                <a:gd name="T110" fmla="*/ 441 w 617"/>
                <a:gd name="T111" fmla="*/ 29 h 616"/>
                <a:gd name="T112" fmla="*/ 489 w 617"/>
                <a:gd name="T113" fmla="*/ 58 h 616"/>
                <a:gd name="T114" fmla="*/ 512 w 617"/>
                <a:gd name="T115" fmla="*/ 7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7" h="616">
                  <a:moveTo>
                    <a:pt x="512" y="75"/>
                  </a:moveTo>
                  <a:lnTo>
                    <a:pt x="512" y="75"/>
                  </a:lnTo>
                  <a:lnTo>
                    <a:pt x="535" y="97"/>
                  </a:lnTo>
                  <a:lnTo>
                    <a:pt x="555" y="121"/>
                  </a:lnTo>
                  <a:lnTo>
                    <a:pt x="572" y="145"/>
                  </a:lnTo>
                  <a:lnTo>
                    <a:pt x="586" y="172"/>
                  </a:lnTo>
                  <a:lnTo>
                    <a:pt x="598" y="200"/>
                  </a:lnTo>
                  <a:lnTo>
                    <a:pt x="607" y="229"/>
                  </a:lnTo>
                  <a:lnTo>
                    <a:pt x="614" y="257"/>
                  </a:lnTo>
                  <a:lnTo>
                    <a:pt x="617" y="287"/>
                  </a:lnTo>
                  <a:lnTo>
                    <a:pt x="617" y="316"/>
                  </a:lnTo>
                  <a:lnTo>
                    <a:pt x="615" y="346"/>
                  </a:lnTo>
                  <a:lnTo>
                    <a:pt x="610" y="376"/>
                  </a:lnTo>
                  <a:lnTo>
                    <a:pt x="603" y="404"/>
                  </a:lnTo>
                  <a:lnTo>
                    <a:pt x="591" y="432"/>
                  </a:lnTo>
                  <a:lnTo>
                    <a:pt x="577" y="459"/>
                  </a:lnTo>
                  <a:lnTo>
                    <a:pt x="562" y="486"/>
                  </a:lnTo>
                  <a:lnTo>
                    <a:pt x="542" y="510"/>
                  </a:lnTo>
                  <a:lnTo>
                    <a:pt x="542" y="510"/>
                  </a:lnTo>
                  <a:lnTo>
                    <a:pt x="519" y="533"/>
                  </a:lnTo>
                  <a:lnTo>
                    <a:pt x="497" y="552"/>
                  </a:lnTo>
                  <a:lnTo>
                    <a:pt x="471" y="571"/>
                  </a:lnTo>
                  <a:lnTo>
                    <a:pt x="444" y="585"/>
                  </a:lnTo>
                  <a:lnTo>
                    <a:pt x="417" y="596"/>
                  </a:lnTo>
                  <a:lnTo>
                    <a:pt x="389" y="606"/>
                  </a:lnTo>
                  <a:lnTo>
                    <a:pt x="359" y="612"/>
                  </a:lnTo>
                  <a:lnTo>
                    <a:pt x="330" y="615"/>
                  </a:lnTo>
                  <a:lnTo>
                    <a:pt x="300" y="616"/>
                  </a:lnTo>
                  <a:lnTo>
                    <a:pt x="272" y="613"/>
                  </a:lnTo>
                  <a:lnTo>
                    <a:pt x="242" y="609"/>
                  </a:lnTo>
                  <a:lnTo>
                    <a:pt x="212" y="600"/>
                  </a:lnTo>
                  <a:lnTo>
                    <a:pt x="184" y="591"/>
                  </a:lnTo>
                  <a:lnTo>
                    <a:pt x="157" y="576"/>
                  </a:lnTo>
                  <a:lnTo>
                    <a:pt x="132" y="559"/>
                  </a:lnTo>
                  <a:lnTo>
                    <a:pt x="106" y="540"/>
                  </a:lnTo>
                  <a:lnTo>
                    <a:pt x="106" y="540"/>
                  </a:lnTo>
                  <a:lnTo>
                    <a:pt x="94" y="528"/>
                  </a:lnTo>
                  <a:lnTo>
                    <a:pt x="82" y="516"/>
                  </a:lnTo>
                  <a:lnTo>
                    <a:pt x="71" y="503"/>
                  </a:lnTo>
                  <a:lnTo>
                    <a:pt x="60" y="490"/>
                  </a:lnTo>
                  <a:lnTo>
                    <a:pt x="51" y="476"/>
                  </a:lnTo>
                  <a:lnTo>
                    <a:pt x="41" y="462"/>
                  </a:lnTo>
                  <a:lnTo>
                    <a:pt x="34" y="448"/>
                  </a:lnTo>
                  <a:lnTo>
                    <a:pt x="27" y="432"/>
                  </a:lnTo>
                  <a:lnTo>
                    <a:pt x="21" y="417"/>
                  </a:lnTo>
                  <a:lnTo>
                    <a:pt x="16" y="403"/>
                  </a:lnTo>
                  <a:lnTo>
                    <a:pt x="10" y="386"/>
                  </a:lnTo>
                  <a:lnTo>
                    <a:pt x="7" y="370"/>
                  </a:lnTo>
                  <a:lnTo>
                    <a:pt x="5" y="354"/>
                  </a:lnTo>
                  <a:lnTo>
                    <a:pt x="2" y="339"/>
                  </a:lnTo>
                  <a:lnTo>
                    <a:pt x="2" y="322"/>
                  </a:lnTo>
                  <a:lnTo>
                    <a:pt x="0" y="306"/>
                  </a:lnTo>
                  <a:lnTo>
                    <a:pt x="88" y="306"/>
                  </a:lnTo>
                  <a:lnTo>
                    <a:pt x="88" y="306"/>
                  </a:lnTo>
                  <a:lnTo>
                    <a:pt x="89" y="329"/>
                  </a:lnTo>
                  <a:lnTo>
                    <a:pt x="92" y="352"/>
                  </a:lnTo>
                  <a:lnTo>
                    <a:pt x="98" y="374"/>
                  </a:lnTo>
                  <a:lnTo>
                    <a:pt x="106" y="397"/>
                  </a:lnTo>
                  <a:lnTo>
                    <a:pt x="118" y="418"/>
                  </a:lnTo>
                  <a:lnTo>
                    <a:pt x="130" y="438"/>
                  </a:lnTo>
                  <a:lnTo>
                    <a:pt x="146" y="458"/>
                  </a:lnTo>
                  <a:lnTo>
                    <a:pt x="164" y="475"/>
                  </a:lnTo>
                  <a:lnTo>
                    <a:pt x="164" y="475"/>
                  </a:lnTo>
                  <a:lnTo>
                    <a:pt x="181" y="489"/>
                  </a:lnTo>
                  <a:lnTo>
                    <a:pt x="201" y="500"/>
                  </a:lnTo>
                  <a:lnTo>
                    <a:pt x="219" y="510"/>
                  </a:lnTo>
                  <a:lnTo>
                    <a:pt x="241" y="518"/>
                  </a:lnTo>
                  <a:lnTo>
                    <a:pt x="260" y="524"/>
                  </a:lnTo>
                  <a:lnTo>
                    <a:pt x="282" y="527"/>
                  </a:lnTo>
                  <a:lnTo>
                    <a:pt x="303" y="528"/>
                  </a:lnTo>
                  <a:lnTo>
                    <a:pt x="324" y="528"/>
                  </a:lnTo>
                  <a:lnTo>
                    <a:pt x="345" y="526"/>
                  </a:lnTo>
                  <a:lnTo>
                    <a:pt x="366" y="521"/>
                  </a:lnTo>
                  <a:lnTo>
                    <a:pt x="386" y="514"/>
                  </a:lnTo>
                  <a:lnTo>
                    <a:pt x="406" y="506"/>
                  </a:lnTo>
                  <a:lnTo>
                    <a:pt x="426" y="496"/>
                  </a:lnTo>
                  <a:lnTo>
                    <a:pt x="443" y="483"/>
                  </a:lnTo>
                  <a:lnTo>
                    <a:pt x="460" y="469"/>
                  </a:lnTo>
                  <a:lnTo>
                    <a:pt x="475" y="453"/>
                  </a:lnTo>
                  <a:lnTo>
                    <a:pt x="475" y="453"/>
                  </a:lnTo>
                  <a:lnTo>
                    <a:pt x="489" y="435"/>
                  </a:lnTo>
                  <a:lnTo>
                    <a:pt x="502" y="417"/>
                  </a:lnTo>
                  <a:lnTo>
                    <a:pt x="512" y="397"/>
                  </a:lnTo>
                  <a:lnTo>
                    <a:pt x="519" y="377"/>
                  </a:lnTo>
                  <a:lnTo>
                    <a:pt x="525" y="356"/>
                  </a:lnTo>
                  <a:lnTo>
                    <a:pt x="529" y="335"/>
                  </a:lnTo>
                  <a:lnTo>
                    <a:pt x="530" y="313"/>
                  </a:lnTo>
                  <a:lnTo>
                    <a:pt x="529" y="292"/>
                  </a:lnTo>
                  <a:lnTo>
                    <a:pt x="528" y="271"/>
                  </a:lnTo>
                  <a:lnTo>
                    <a:pt x="523" y="251"/>
                  </a:lnTo>
                  <a:lnTo>
                    <a:pt x="516" y="230"/>
                  </a:lnTo>
                  <a:lnTo>
                    <a:pt x="508" y="210"/>
                  </a:lnTo>
                  <a:lnTo>
                    <a:pt x="498" y="192"/>
                  </a:lnTo>
                  <a:lnTo>
                    <a:pt x="485" y="174"/>
                  </a:lnTo>
                  <a:lnTo>
                    <a:pt x="471" y="157"/>
                  </a:lnTo>
                  <a:lnTo>
                    <a:pt x="454" y="141"/>
                  </a:lnTo>
                  <a:lnTo>
                    <a:pt x="454" y="141"/>
                  </a:lnTo>
                  <a:lnTo>
                    <a:pt x="439" y="128"/>
                  </a:lnTo>
                  <a:lnTo>
                    <a:pt x="422" y="117"/>
                  </a:lnTo>
                  <a:lnTo>
                    <a:pt x="405" y="108"/>
                  </a:lnTo>
                  <a:lnTo>
                    <a:pt x="386" y="100"/>
                  </a:lnTo>
                  <a:lnTo>
                    <a:pt x="368" y="94"/>
                  </a:lnTo>
                  <a:lnTo>
                    <a:pt x="350" y="90"/>
                  </a:lnTo>
                  <a:lnTo>
                    <a:pt x="330" y="87"/>
                  </a:lnTo>
                  <a:lnTo>
                    <a:pt x="311" y="86"/>
                  </a:lnTo>
                  <a:lnTo>
                    <a:pt x="311" y="0"/>
                  </a:lnTo>
                  <a:lnTo>
                    <a:pt x="311" y="0"/>
                  </a:lnTo>
                  <a:lnTo>
                    <a:pt x="338" y="1"/>
                  </a:lnTo>
                  <a:lnTo>
                    <a:pt x="364" y="4"/>
                  </a:lnTo>
                  <a:lnTo>
                    <a:pt x="391" y="10"/>
                  </a:lnTo>
                  <a:lnTo>
                    <a:pt x="416" y="18"/>
                  </a:lnTo>
                  <a:lnTo>
                    <a:pt x="441" y="29"/>
                  </a:lnTo>
                  <a:lnTo>
                    <a:pt x="465" y="42"/>
                  </a:lnTo>
                  <a:lnTo>
                    <a:pt x="489" y="58"/>
                  </a:lnTo>
                  <a:lnTo>
                    <a:pt x="512" y="75"/>
                  </a:lnTo>
                  <a:lnTo>
                    <a:pt x="512" y="75"/>
                  </a:lnTo>
                  <a:close/>
                </a:path>
              </a:pathLst>
            </a:custGeom>
            <a:solidFill>
              <a:srgbClr val="A32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 name="Freeform 17"/>
            <p:cNvSpPr>
              <a:spLocks/>
            </p:cNvSpPr>
            <p:nvPr/>
          </p:nvSpPr>
          <p:spPr bwMode="auto">
            <a:xfrm>
              <a:off x="1762" y="1261"/>
              <a:ext cx="311" cy="616"/>
            </a:xfrm>
            <a:custGeom>
              <a:avLst/>
              <a:gdLst>
                <a:gd name="T0" fmla="*/ 311 w 311"/>
                <a:gd name="T1" fmla="*/ 616 h 616"/>
                <a:gd name="T2" fmla="*/ 256 w 311"/>
                <a:gd name="T3" fmla="*/ 612 h 616"/>
                <a:gd name="T4" fmla="*/ 203 w 311"/>
                <a:gd name="T5" fmla="*/ 598 h 616"/>
                <a:gd name="T6" fmla="*/ 152 w 311"/>
                <a:gd name="T7" fmla="*/ 574 h 616"/>
                <a:gd name="T8" fmla="*/ 106 w 311"/>
                <a:gd name="T9" fmla="*/ 542 h 616"/>
                <a:gd name="T10" fmla="*/ 83 w 311"/>
                <a:gd name="T11" fmla="*/ 519 h 616"/>
                <a:gd name="T12" fmla="*/ 46 w 311"/>
                <a:gd name="T13" fmla="*/ 469 h 616"/>
                <a:gd name="T14" fmla="*/ 20 w 311"/>
                <a:gd name="T15" fmla="*/ 416 h 616"/>
                <a:gd name="T16" fmla="*/ 4 w 311"/>
                <a:gd name="T17" fmla="*/ 359 h 616"/>
                <a:gd name="T18" fmla="*/ 0 w 311"/>
                <a:gd name="T19" fmla="*/ 300 h 616"/>
                <a:gd name="T20" fmla="*/ 8 w 311"/>
                <a:gd name="T21" fmla="*/ 240 h 616"/>
                <a:gd name="T22" fmla="*/ 27 w 311"/>
                <a:gd name="T23" fmla="*/ 184 h 616"/>
                <a:gd name="T24" fmla="*/ 56 w 311"/>
                <a:gd name="T25" fmla="*/ 130 h 616"/>
                <a:gd name="T26" fmla="*/ 76 w 311"/>
                <a:gd name="T27" fmla="*/ 106 h 616"/>
                <a:gd name="T28" fmla="*/ 100 w 311"/>
                <a:gd name="T29" fmla="*/ 81 h 616"/>
                <a:gd name="T30" fmla="*/ 126 w 311"/>
                <a:gd name="T31" fmla="*/ 59 h 616"/>
                <a:gd name="T32" fmla="*/ 154 w 311"/>
                <a:gd name="T33" fmla="*/ 41 h 616"/>
                <a:gd name="T34" fmla="*/ 184 w 311"/>
                <a:gd name="T35" fmla="*/ 26 h 616"/>
                <a:gd name="T36" fmla="*/ 215 w 311"/>
                <a:gd name="T37" fmla="*/ 14 h 616"/>
                <a:gd name="T38" fmla="*/ 246 w 311"/>
                <a:gd name="T39" fmla="*/ 6 h 616"/>
                <a:gd name="T40" fmla="*/ 278 w 311"/>
                <a:gd name="T41" fmla="*/ 1 h 616"/>
                <a:gd name="T42" fmla="*/ 311 w 311"/>
                <a:gd name="T43" fmla="*/ 0 h 616"/>
                <a:gd name="T44" fmla="*/ 311 w 311"/>
                <a:gd name="T45" fmla="*/ 86 h 616"/>
                <a:gd name="T46" fmla="*/ 264 w 311"/>
                <a:gd name="T47" fmla="*/ 92 h 616"/>
                <a:gd name="T48" fmla="*/ 219 w 311"/>
                <a:gd name="T49" fmla="*/ 106 h 616"/>
                <a:gd name="T50" fmla="*/ 178 w 311"/>
                <a:gd name="T51" fmla="*/ 130 h 616"/>
                <a:gd name="T52" fmla="*/ 141 w 311"/>
                <a:gd name="T53" fmla="*/ 163 h 616"/>
                <a:gd name="T54" fmla="*/ 127 w 311"/>
                <a:gd name="T55" fmla="*/ 181 h 616"/>
                <a:gd name="T56" fmla="*/ 106 w 311"/>
                <a:gd name="T57" fmla="*/ 219 h 616"/>
                <a:gd name="T58" fmla="*/ 93 w 311"/>
                <a:gd name="T59" fmla="*/ 260 h 616"/>
                <a:gd name="T60" fmla="*/ 87 w 311"/>
                <a:gd name="T61" fmla="*/ 303 h 616"/>
                <a:gd name="T62" fmla="*/ 90 w 311"/>
                <a:gd name="T63" fmla="*/ 345 h 616"/>
                <a:gd name="T64" fmla="*/ 102 w 311"/>
                <a:gd name="T65" fmla="*/ 386 h 616"/>
                <a:gd name="T66" fmla="*/ 120 w 311"/>
                <a:gd name="T67" fmla="*/ 424 h 616"/>
                <a:gd name="T68" fmla="*/ 147 w 311"/>
                <a:gd name="T69" fmla="*/ 460 h 616"/>
                <a:gd name="T70" fmla="*/ 164 w 311"/>
                <a:gd name="T71" fmla="*/ 475 h 616"/>
                <a:gd name="T72" fmla="*/ 196 w 311"/>
                <a:gd name="T73" fmla="*/ 499 h 616"/>
                <a:gd name="T74" fmla="*/ 233 w 311"/>
                <a:gd name="T75" fmla="*/ 516 h 616"/>
                <a:gd name="T76" fmla="*/ 271 w 311"/>
                <a:gd name="T77" fmla="*/ 526 h 616"/>
                <a:gd name="T78" fmla="*/ 311 w 311"/>
                <a:gd name="T79" fmla="*/ 529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1" h="616">
                  <a:moveTo>
                    <a:pt x="311" y="616"/>
                  </a:moveTo>
                  <a:lnTo>
                    <a:pt x="311" y="616"/>
                  </a:lnTo>
                  <a:lnTo>
                    <a:pt x="283" y="615"/>
                  </a:lnTo>
                  <a:lnTo>
                    <a:pt x="256" y="612"/>
                  </a:lnTo>
                  <a:lnTo>
                    <a:pt x="229" y="607"/>
                  </a:lnTo>
                  <a:lnTo>
                    <a:pt x="203" y="598"/>
                  </a:lnTo>
                  <a:lnTo>
                    <a:pt x="178" y="588"/>
                  </a:lnTo>
                  <a:lnTo>
                    <a:pt x="152" y="574"/>
                  </a:lnTo>
                  <a:lnTo>
                    <a:pt x="128" y="559"/>
                  </a:lnTo>
                  <a:lnTo>
                    <a:pt x="106" y="542"/>
                  </a:lnTo>
                  <a:lnTo>
                    <a:pt x="106" y="542"/>
                  </a:lnTo>
                  <a:lnTo>
                    <a:pt x="83" y="519"/>
                  </a:lnTo>
                  <a:lnTo>
                    <a:pt x="63" y="495"/>
                  </a:lnTo>
                  <a:lnTo>
                    <a:pt x="46" y="469"/>
                  </a:lnTo>
                  <a:lnTo>
                    <a:pt x="31" y="444"/>
                  </a:lnTo>
                  <a:lnTo>
                    <a:pt x="20" y="416"/>
                  </a:lnTo>
                  <a:lnTo>
                    <a:pt x="11" y="387"/>
                  </a:lnTo>
                  <a:lnTo>
                    <a:pt x="4" y="359"/>
                  </a:lnTo>
                  <a:lnTo>
                    <a:pt x="1" y="329"/>
                  </a:lnTo>
                  <a:lnTo>
                    <a:pt x="0" y="300"/>
                  </a:lnTo>
                  <a:lnTo>
                    <a:pt x="3" y="270"/>
                  </a:lnTo>
                  <a:lnTo>
                    <a:pt x="8" y="240"/>
                  </a:lnTo>
                  <a:lnTo>
                    <a:pt x="15" y="212"/>
                  </a:lnTo>
                  <a:lnTo>
                    <a:pt x="27" y="184"/>
                  </a:lnTo>
                  <a:lnTo>
                    <a:pt x="39" y="157"/>
                  </a:lnTo>
                  <a:lnTo>
                    <a:pt x="56" y="130"/>
                  </a:lnTo>
                  <a:lnTo>
                    <a:pt x="76" y="106"/>
                  </a:lnTo>
                  <a:lnTo>
                    <a:pt x="76" y="106"/>
                  </a:lnTo>
                  <a:lnTo>
                    <a:pt x="87" y="93"/>
                  </a:lnTo>
                  <a:lnTo>
                    <a:pt x="100" y="81"/>
                  </a:lnTo>
                  <a:lnTo>
                    <a:pt x="113" y="69"/>
                  </a:lnTo>
                  <a:lnTo>
                    <a:pt x="126" y="59"/>
                  </a:lnTo>
                  <a:lnTo>
                    <a:pt x="140" y="50"/>
                  </a:lnTo>
                  <a:lnTo>
                    <a:pt x="154" y="41"/>
                  </a:lnTo>
                  <a:lnTo>
                    <a:pt x="168" y="33"/>
                  </a:lnTo>
                  <a:lnTo>
                    <a:pt x="184" y="26"/>
                  </a:lnTo>
                  <a:lnTo>
                    <a:pt x="199" y="20"/>
                  </a:lnTo>
                  <a:lnTo>
                    <a:pt x="215" y="14"/>
                  </a:lnTo>
                  <a:lnTo>
                    <a:pt x="230" y="10"/>
                  </a:lnTo>
                  <a:lnTo>
                    <a:pt x="246" y="6"/>
                  </a:lnTo>
                  <a:lnTo>
                    <a:pt x="261" y="3"/>
                  </a:lnTo>
                  <a:lnTo>
                    <a:pt x="278" y="1"/>
                  </a:lnTo>
                  <a:lnTo>
                    <a:pt x="294" y="0"/>
                  </a:lnTo>
                  <a:lnTo>
                    <a:pt x="311" y="0"/>
                  </a:lnTo>
                  <a:lnTo>
                    <a:pt x="311" y="86"/>
                  </a:lnTo>
                  <a:lnTo>
                    <a:pt x="311" y="86"/>
                  </a:lnTo>
                  <a:lnTo>
                    <a:pt x="287" y="88"/>
                  </a:lnTo>
                  <a:lnTo>
                    <a:pt x="264" y="92"/>
                  </a:lnTo>
                  <a:lnTo>
                    <a:pt x="242" y="98"/>
                  </a:lnTo>
                  <a:lnTo>
                    <a:pt x="219" y="106"/>
                  </a:lnTo>
                  <a:lnTo>
                    <a:pt x="198" y="116"/>
                  </a:lnTo>
                  <a:lnTo>
                    <a:pt x="178" y="130"/>
                  </a:lnTo>
                  <a:lnTo>
                    <a:pt x="160" y="146"/>
                  </a:lnTo>
                  <a:lnTo>
                    <a:pt x="141" y="163"/>
                  </a:lnTo>
                  <a:lnTo>
                    <a:pt x="141" y="163"/>
                  </a:lnTo>
                  <a:lnTo>
                    <a:pt x="127" y="181"/>
                  </a:lnTo>
                  <a:lnTo>
                    <a:pt x="116" y="199"/>
                  </a:lnTo>
                  <a:lnTo>
                    <a:pt x="106" y="219"/>
                  </a:lnTo>
                  <a:lnTo>
                    <a:pt x="99" y="239"/>
                  </a:lnTo>
                  <a:lnTo>
                    <a:pt x="93" y="260"/>
                  </a:lnTo>
                  <a:lnTo>
                    <a:pt x="89" y="281"/>
                  </a:lnTo>
                  <a:lnTo>
                    <a:pt x="87" y="303"/>
                  </a:lnTo>
                  <a:lnTo>
                    <a:pt x="87" y="324"/>
                  </a:lnTo>
                  <a:lnTo>
                    <a:pt x="90" y="345"/>
                  </a:lnTo>
                  <a:lnTo>
                    <a:pt x="95" y="365"/>
                  </a:lnTo>
                  <a:lnTo>
                    <a:pt x="102" y="386"/>
                  </a:lnTo>
                  <a:lnTo>
                    <a:pt x="110" y="406"/>
                  </a:lnTo>
                  <a:lnTo>
                    <a:pt x="120" y="424"/>
                  </a:lnTo>
                  <a:lnTo>
                    <a:pt x="133" y="443"/>
                  </a:lnTo>
                  <a:lnTo>
                    <a:pt x="147" y="460"/>
                  </a:lnTo>
                  <a:lnTo>
                    <a:pt x="164" y="475"/>
                  </a:lnTo>
                  <a:lnTo>
                    <a:pt x="164" y="475"/>
                  </a:lnTo>
                  <a:lnTo>
                    <a:pt x="179" y="488"/>
                  </a:lnTo>
                  <a:lnTo>
                    <a:pt x="196" y="499"/>
                  </a:lnTo>
                  <a:lnTo>
                    <a:pt x="215" y="509"/>
                  </a:lnTo>
                  <a:lnTo>
                    <a:pt x="233" y="516"/>
                  </a:lnTo>
                  <a:lnTo>
                    <a:pt x="251" y="522"/>
                  </a:lnTo>
                  <a:lnTo>
                    <a:pt x="271" y="526"/>
                  </a:lnTo>
                  <a:lnTo>
                    <a:pt x="291" y="529"/>
                  </a:lnTo>
                  <a:lnTo>
                    <a:pt x="311" y="529"/>
                  </a:lnTo>
                  <a:lnTo>
                    <a:pt x="311" y="616"/>
                  </a:lnTo>
                  <a:close/>
                </a:path>
              </a:pathLst>
            </a:custGeom>
            <a:solidFill>
              <a:srgbClr val="A32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0" name="Freeform 18"/>
            <p:cNvSpPr>
              <a:spLocks/>
            </p:cNvSpPr>
            <p:nvPr/>
          </p:nvSpPr>
          <p:spPr bwMode="auto">
            <a:xfrm>
              <a:off x="1756" y="4452"/>
              <a:ext cx="317" cy="311"/>
            </a:xfrm>
            <a:custGeom>
              <a:avLst/>
              <a:gdLst>
                <a:gd name="T0" fmla="*/ 0 w 317"/>
                <a:gd name="T1" fmla="*/ 311 h 311"/>
                <a:gd name="T2" fmla="*/ 0 w 317"/>
                <a:gd name="T3" fmla="*/ 311 h 311"/>
                <a:gd name="T4" fmla="*/ 2 w 317"/>
                <a:gd name="T5" fmla="*/ 284 h 311"/>
                <a:gd name="T6" fmla="*/ 4 w 317"/>
                <a:gd name="T7" fmla="*/ 257 h 311"/>
                <a:gd name="T8" fmla="*/ 10 w 317"/>
                <a:gd name="T9" fmla="*/ 229 h 311"/>
                <a:gd name="T10" fmla="*/ 18 w 317"/>
                <a:gd name="T11" fmla="*/ 204 h 311"/>
                <a:gd name="T12" fmla="*/ 30 w 317"/>
                <a:gd name="T13" fmla="*/ 177 h 311"/>
                <a:gd name="T14" fmla="*/ 43 w 317"/>
                <a:gd name="T15" fmla="*/ 153 h 311"/>
                <a:gd name="T16" fmla="*/ 58 w 317"/>
                <a:gd name="T17" fmla="*/ 129 h 311"/>
                <a:gd name="T18" fmla="*/ 76 w 317"/>
                <a:gd name="T19" fmla="*/ 105 h 311"/>
                <a:gd name="T20" fmla="*/ 76 w 317"/>
                <a:gd name="T21" fmla="*/ 105 h 311"/>
                <a:gd name="T22" fmla="*/ 89 w 317"/>
                <a:gd name="T23" fmla="*/ 92 h 311"/>
                <a:gd name="T24" fmla="*/ 102 w 317"/>
                <a:gd name="T25" fmla="*/ 81 h 311"/>
                <a:gd name="T26" fmla="*/ 115 w 317"/>
                <a:gd name="T27" fmla="*/ 68 h 311"/>
                <a:gd name="T28" fmla="*/ 129 w 317"/>
                <a:gd name="T29" fmla="*/ 58 h 311"/>
                <a:gd name="T30" fmla="*/ 143 w 317"/>
                <a:gd name="T31" fmla="*/ 48 h 311"/>
                <a:gd name="T32" fmla="*/ 157 w 317"/>
                <a:gd name="T33" fmla="*/ 40 h 311"/>
                <a:gd name="T34" fmla="*/ 173 w 317"/>
                <a:gd name="T35" fmla="*/ 31 h 311"/>
                <a:gd name="T36" fmla="*/ 187 w 317"/>
                <a:gd name="T37" fmla="*/ 24 h 311"/>
                <a:gd name="T38" fmla="*/ 202 w 317"/>
                <a:gd name="T39" fmla="*/ 18 h 311"/>
                <a:gd name="T40" fmla="*/ 219 w 317"/>
                <a:gd name="T41" fmla="*/ 13 h 311"/>
                <a:gd name="T42" fmla="*/ 235 w 317"/>
                <a:gd name="T43" fmla="*/ 8 h 311"/>
                <a:gd name="T44" fmla="*/ 252 w 317"/>
                <a:gd name="T45" fmla="*/ 6 h 311"/>
                <a:gd name="T46" fmla="*/ 267 w 317"/>
                <a:gd name="T47" fmla="*/ 3 h 311"/>
                <a:gd name="T48" fmla="*/ 284 w 317"/>
                <a:gd name="T49" fmla="*/ 0 h 311"/>
                <a:gd name="T50" fmla="*/ 301 w 317"/>
                <a:gd name="T51" fmla="*/ 0 h 311"/>
                <a:gd name="T52" fmla="*/ 317 w 317"/>
                <a:gd name="T53" fmla="*/ 0 h 311"/>
                <a:gd name="T54" fmla="*/ 317 w 317"/>
                <a:gd name="T55" fmla="*/ 86 h 311"/>
                <a:gd name="T56" fmla="*/ 317 w 317"/>
                <a:gd name="T57" fmla="*/ 86 h 311"/>
                <a:gd name="T58" fmla="*/ 293 w 317"/>
                <a:gd name="T59" fmla="*/ 88 h 311"/>
                <a:gd name="T60" fmla="*/ 269 w 317"/>
                <a:gd name="T61" fmla="*/ 90 h 311"/>
                <a:gd name="T62" fmla="*/ 246 w 317"/>
                <a:gd name="T63" fmla="*/ 96 h 311"/>
                <a:gd name="T64" fmla="*/ 224 w 317"/>
                <a:gd name="T65" fmla="*/ 105 h 311"/>
                <a:gd name="T66" fmla="*/ 201 w 317"/>
                <a:gd name="T67" fmla="*/ 114 h 311"/>
                <a:gd name="T68" fmla="*/ 180 w 317"/>
                <a:gd name="T69" fmla="*/ 129 h 311"/>
                <a:gd name="T70" fmla="*/ 160 w 317"/>
                <a:gd name="T71" fmla="*/ 144 h 311"/>
                <a:gd name="T72" fmla="*/ 143 w 317"/>
                <a:gd name="T73" fmla="*/ 163 h 311"/>
                <a:gd name="T74" fmla="*/ 143 w 317"/>
                <a:gd name="T75" fmla="*/ 163 h 311"/>
                <a:gd name="T76" fmla="*/ 129 w 317"/>
                <a:gd name="T77" fmla="*/ 180 h 311"/>
                <a:gd name="T78" fmla="*/ 117 w 317"/>
                <a:gd name="T79" fmla="*/ 196 h 311"/>
                <a:gd name="T80" fmla="*/ 109 w 317"/>
                <a:gd name="T81" fmla="*/ 215 h 311"/>
                <a:gd name="T82" fmla="*/ 101 w 317"/>
                <a:gd name="T83" fmla="*/ 233 h 311"/>
                <a:gd name="T84" fmla="*/ 95 w 317"/>
                <a:gd name="T85" fmla="*/ 253 h 311"/>
                <a:gd name="T86" fmla="*/ 91 w 317"/>
                <a:gd name="T87" fmla="*/ 271 h 311"/>
                <a:gd name="T88" fmla="*/ 88 w 317"/>
                <a:gd name="T89" fmla="*/ 291 h 311"/>
                <a:gd name="T90" fmla="*/ 88 w 317"/>
                <a:gd name="T91" fmla="*/ 311 h 311"/>
                <a:gd name="T92" fmla="*/ 0 w 317"/>
                <a:gd name="T93"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1">
                  <a:moveTo>
                    <a:pt x="0" y="311"/>
                  </a:moveTo>
                  <a:lnTo>
                    <a:pt x="0" y="311"/>
                  </a:lnTo>
                  <a:lnTo>
                    <a:pt x="2" y="284"/>
                  </a:lnTo>
                  <a:lnTo>
                    <a:pt x="4" y="257"/>
                  </a:lnTo>
                  <a:lnTo>
                    <a:pt x="10" y="229"/>
                  </a:lnTo>
                  <a:lnTo>
                    <a:pt x="18" y="204"/>
                  </a:lnTo>
                  <a:lnTo>
                    <a:pt x="30" y="177"/>
                  </a:lnTo>
                  <a:lnTo>
                    <a:pt x="43" y="153"/>
                  </a:lnTo>
                  <a:lnTo>
                    <a:pt x="58" y="129"/>
                  </a:lnTo>
                  <a:lnTo>
                    <a:pt x="76" y="105"/>
                  </a:lnTo>
                  <a:lnTo>
                    <a:pt x="76" y="105"/>
                  </a:lnTo>
                  <a:lnTo>
                    <a:pt x="89" y="92"/>
                  </a:lnTo>
                  <a:lnTo>
                    <a:pt x="102" y="81"/>
                  </a:lnTo>
                  <a:lnTo>
                    <a:pt x="115" y="68"/>
                  </a:lnTo>
                  <a:lnTo>
                    <a:pt x="129" y="58"/>
                  </a:lnTo>
                  <a:lnTo>
                    <a:pt x="143" y="48"/>
                  </a:lnTo>
                  <a:lnTo>
                    <a:pt x="157" y="40"/>
                  </a:lnTo>
                  <a:lnTo>
                    <a:pt x="173" y="31"/>
                  </a:lnTo>
                  <a:lnTo>
                    <a:pt x="187" y="24"/>
                  </a:lnTo>
                  <a:lnTo>
                    <a:pt x="202" y="18"/>
                  </a:lnTo>
                  <a:lnTo>
                    <a:pt x="219" y="13"/>
                  </a:lnTo>
                  <a:lnTo>
                    <a:pt x="235" y="8"/>
                  </a:lnTo>
                  <a:lnTo>
                    <a:pt x="252" y="6"/>
                  </a:lnTo>
                  <a:lnTo>
                    <a:pt x="267" y="3"/>
                  </a:lnTo>
                  <a:lnTo>
                    <a:pt x="284" y="0"/>
                  </a:lnTo>
                  <a:lnTo>
                    <a:pt x="301" y="0"/>
                  </a:lnTo>
                  <a:lnTo>
                    <a:pt x="317" y="0"/>
                  </a:lnTo>
                  <a:lnTo>
                    <a:pt x="317" y="86"/>
                  </a:lnTo>
                  <a:lnTo>
                    <a:pt x="317" y="86"/>
                  </a:lnTo>
                  <a:lnTo>
                    <a:pt x="293" y="88"/>
                  </a:lnTo>
                  <a:lnTo>
                    <a:pt x="269" y="90"/>
                  </a:lnTo>
                  <a:lnTo>
                    <a:pt x="246" y="96"/>
                  </a:lnTo>
                  <a:lnTo>
                    <a:pt x="224" y="105"/>
                  </a:lnTo>
                  <a:lnTo>
                    <a:pt x="201" y="114"/>
                  </a:lnTo>
                  <a:lnTo>
                    <a:pt x="180" y="129"/>
                  </a:lnTo>
                  <a:lnTo>
                    <a:pt x="160" y="144"/>
                  </a:lnTo>
                  <a:lnTo>
                    <a:pt x="143" y="163"/>
                  </a:lnTo>
                  <a:lnTo>
                    <a:pt x="143" y="163"/>
                  </a:lnTo>
                  <a:lnTo>
                    <a:pt x="129" y="180"/>
                  </a:lnTo>
                  <a:lnTo>
                    <a:pt x="117" y="196"/>
                  </a:lnTo>
                  <a:lnTo>
                    <a:pt x="109" y="215"/>
                  </a:lnTo>
                  <a:lnTo>
                    <a:pt x="101" y="233"/>
                  </a:lnTo>
                  <a:lnTo>
                    <a:pt x="95" y="253"/>
                  </a:lnTo>
                  <a:lnTo>
                    <a:pt x="91" y="271"/>
                  </a:lnTo>
                  <a:lnTo>
                    <a:pt x="88" y="291"/>
                  </a:lnTo>
                  <a:lnTo>
                    <a:pt x="88" y="311"/>
                  </a:lnTo>
                  <a:lnTo>
                    <a:pt x="0" y="311"/>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1" name="Freeform 19"/>
            <p:cNvSpPr>
              <a:spLocks/>
            </p:cNvSpPr>
            <p:nvPr/>
          </p:nvSpPr>
          <p:spPr bwMode="auto">
            <a:xfrm>
              <a:off x="2093" y="4226"/>
              <a:ext cx="316" cy="311"/>
            </a:xfrm>
            <a:custGeom>
              <a:avLst/>
              <a:gdLst>
                <a:gd name="T0" fmla="*/ 316 w 316"/>
                <a:gd name="T1" fmla="*/ 0 h 311"/>
                <a:gd name="T2" fmla="*/ 316 w 316"/>
                <a:gd name="T3" fmla="*/ 0 h 311"/>
                <a:gd name="T4" fmla="*/ 315 w 316"/>
                <a:gd name="T5" fmla="*/ 27 h 311"/>
                <a:gd name="T6" fmla="*/ 312 w 316"/>
                <a:gd name="T7" fmla="*/ 53 h 311"/>
                <a:gd name="T8" fmla="*/ 306 w 316"/>
                <a:gd name="T9" fmla="*/ 82 h 311"/>
                <a:gd name="T10" fmla="*/ 298 w 316"/>
                <a:gd name="T11" fmla="*/ 107 h 311"/>
                <a:gd name="T12" fmla="*/ 287 w 316"/>
                <a:gd name="T13" fmla="*/ 134 h 311"/>
                <a:gd name="T14" fmla="*/ 274 w 316"/>
                <a:gd name="T15" fmla="*/ 158 h 311"/>
                <a:gd name="T16" fmla="*/ 258 w 316"/>
                <a:gd name="T17" fmla="*/ 182 h 311"/>
                <a:gd name="T18" fmla="*/ 240 w 316"/>
                <a:gd name="T19" fmla="*/ 205 h 311"/>
                <a:gd name="T20" fmla="*/ 240 w 316"/>
                <a:gd name="T21" fmla="*/ 205 h 311"/>
                <a:gd name="T22" fmla="*/ 229 w 316"/>
                <a:gd name="T23" fmla="*/ 219 h 311"/>
                <a:gd name="T24" fmla="*/ 216 w 316"/>
                <a:gd name="T25" fmla="*/ 230 h 311"/>
                <a:gd name="T26" fmla="*/ 202 w 316"/>
                <a:gd name="T27" fmla="*/ 243 h 311"/>
                <a:gd name="T28" fmla="*/ 189 w 316"/>
                <a:gd name="T29" fmla="*/ 253 h 311"/>
                <a:gd name="T30" fmla="*/ 175 w 316"/>
                <a:gd name="T31" fmla="*/ 263 h 311"/>
                <a:gd name="T32" fmla="*/ 159 w 316"/>
                <a:gd name="T33" fmla="*/ 271 h 311"/>
                <a:gd name="T34" fmla="*/ 145 w 316"/>
                <a:gd name="T35" fmla="*/ 280 h 311"/>
                <a:gd name="T36" fmla="*/ 130 w 316"/>
                <a:gd name="T37" fmla="*/ 287 h 311"/>
                <a:gd name="T38" fmla="*/ 114 w 316"/>
                <a:gd name="T39" fmla="*/ 292 h 311"/>
                <a:gd name="T40" fmla="*/ 99 w 316"/>
                <a:gd name="T41" fmla="*/ 298 h 311"/>
                <a:gd name="T42" fmla="*/ 82 w 316"/>
                <a:gd name="T43" fmla="*/ 302 h 311"/>
                <a:gd name="T44" fmla="*/ 66 w 316"/>
                <a:gd name="T45" fmla="*/ 307 h 311"/>
                <a:gd name="T46" fmla="*/ 49 w 316"/>
                <a:gd name="T47" fmla="*/ 308 h 311"/>
                <a:gd name="T48" fmla="*/ 32 w 316"/>
                <a:gd name="T49" fmla="*/ 311 h 311"/>
                <a:gd name="T50" fmla="*/ 15 w 316"/>
                <a:gd name="T51" fmla="*/ 311 h 311"/>
                <a:gd name="T52" fmla="*/ 0 w 316"/>
                <a:gd name="T53" fmla="*/ 311 h 311"/>
                <a:gd name="T54" fmla="*/ 0 w 316"/>
                <a:gd name="T55" fmla="*/ 225 h 311"/>
                <a:gd name="T56" fmla="*/ 0 w 316"/>
                <a:gd name="T57" fmla="*/ 225 h 311"/>
                <a:gd name="T58" fmla="*/ 24 w 316"/>
                <a:gd name="T59" fmla="*/ 223 h 311"/>
                <a:gd name="T60" fmla="*/ 48 w 316"/>
                <a:gd name="T61" fmla="*/ 220 h 311"/>
                <a:gd name="T62" fmla="*/ 72 w 316"/>
                <a:gd name="T63" fmla="*/ 215 h 311"/>
                <a:gd name="T64" fmla="*/ 94 w 316"/>
                <a:gd name="T65" fmla="*/ 206 h 311"/>
                <a:gd name="T66" fmla="*/ 116 w 316"/>
                <a:gd name="T67" fmla="*/ 196 h 311"/>
                <a:gd name="T68" fmla="*/ 137 w 316"/>
                <a:gd name="T69" fmla="*/ 182 h 311"/>
                <a:gd name="T70" fmla="*/ 157 w 316"/>
                <a:gd name="T71" fmla="*/ 167 h 311"/>
                <a:gd name="T72" fmla="*/ 175 w 316"/>
                <a:gd name="T73" fmla="*/ 148 h 311"/>
                <a:gd name="T74" fmla="*/ 175 w 316"/>
                <a:gd name="T75" fmla="*/ 148 h 311"/>
                <a:gd name="T76" fmla="*/ 188 w 316"/>
                <a:gd name="T77" fmla="*/ 131 h 311"/>
                <a:gd name="T78" fmla="*/ 199 w 316"/>
                <a:gd name="T79" fmla="*/ 114 h 311"/>
                <a:gd name="T80" fmla="*/ 209 w 316"/>
                <a:gd name="T81" fmla="*/ 96 h 311"/>
                <a:gd name="T82" fmla="*/ 216 w 316"/>
                <a:gd name="T83" fmla="*/ 78 h 311"/>
                <a:gd name="T84" fmla="*/ 222 w 316"/>
                <a:gd name="T85" fmla="*/ 58 h 311"/>
                <a:gd name="T86" fmla="*/ 226 w 316"/>
                <a:gd name="T87" fmla="*/ 39 h 311"/>
                <a:gd name="T88" fmla="*/ 229 w 316"/>
                <a:gd name="T89" fmla="*/ 20 h 311"/>
                <a:gd name="T90" fmla="*/ 229 w 316"/>
                <a:gd name="T91" fmla="*/ 0 h 311"/>
                <a:gd name="T92" fmla="*/ 316 w 316"/>
                <a:gd name="T93" fmla="*/ 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6" h="311">
                  <a:moveTo>
                    <a:pt x="316" y="0"/>
                  </a:moveTo>
                  <a:lnTo>
                    <a:pt x="316" y="0"/>
                  </a:lnTo>
                  <a:lnTo>
                    <a:pt x="315" y="27"/>
                  </a:lnTo>
                  <a:lnTo>
                    <a:pt x="312" y="53"/>
                  </a:lnTo>
                  <a:lnTo>
                    <a:pt x="306" y="82"/>
                  </a:lnTo>
                  <a:lnTo>
                    <a:pt x="298" y="107"/>
                  </a:lnTo>
                  <a:lnTo>
                    <a:pt x="287" y="134"/>
                  </a:lnTo>
                  <a:lnTo>
                    <a:pt x="274" y="158"/>
                  </a:lnTo>
                  <a:lnTo>
                    <a:pt x="258" y="182"/>
                  </a:lnTo>
                  <a:lnTo>
                    <a:pt x="240" y="205"/>
                  </a:lnTo>
                  <a:lnTo>
                    <a:pt x="240" y="205"/>
                  </a:lnTo>
                  <a:lnTo>
                    <a:pt x="229" y="219"/>
                  </a:lnTo>
                  <a:lnTo>
                    <a:pt x="216" y="230"/>
                  </a:lnTo>
                  <a:lnTo>
                    <a:pt x="202" y="243"/>
                  </a:lnTo>
                  <a:lnTo>
                    <a:pt x="189" y="253"/>
                  </a:lnTo>
                  <a:lnTo>
                    <a:pt x="175" y="263"/>
                  </a:lnTo>
                  <a:lnTo>
                    <a:pt x="159" y="271"/>
                  </a:lnTo>
                  <a:lnTo>
                    <a:pt x="145" y="280"/>
                  </a:lnTo>
                  <a:lnTo>
                    <a:pt x="130" y="287"/>
                  </a:lnTo>
                  <a:lnTo>
                    <a:pt x="114" y="292"/>
                  </a:lnTo>
                  <a:lnTo>
                    <a:pt x="99" y="298"/>
                  </a:lnTo>
                  <a:lnTo>
                    <a:pt x="82" y="302"/>
                  </a:lnTo>
                  <a:lnTo>
                    <a:pt x="66" y="307"/>
                  </a:lnTo>
                  <a:lnTo>
                    <a:pt x="49" y="308"/>
                  </a:lnTo>
                  <a:lnTo>
                    <a:pt x="32" y="311"/>
                  </a:lnTo>
                  <a:lnTo>
                    <a:pt x="15" y="311"/>
                  </a:lnTo>
                  <a:lnTo>
                    <a:pt x="0" y="311"/>
                  </a:lnTo>
                  <a:lnTo>
                    <a:pt x="0" y="225"/>
                  </a:lnTo>
                  <a:lnTo>
                    <a:pt x="0" y="225"/>
                  </a:lnTo>
                  <a:lnTo>
                    <a:pt x="24" y="223"/>
                  </a:lnTo>
                  <a:lnTo>
                    <a:pt x="48" y="220"/>
                  </a:lnTo>
                  <a:lnTo>
                    <a:pt x="72" y="215"/>
                  </a:lnTo>
                  <a:lnTo>
                    <a:pt x="94" y="206"/>
                  </a:lnTo>
                  <a:lnTo>
                    <a:pt x="116" y="196"/>
                  </a:lnTo>
                  <a:lnTo>
                    <a:pt x="137" y="182"/>
                  </a:lnTo>
                  <a:lnTo>
                    <a:pt x="157" y="167"/>
                  </a:lnTo>
                  <a:lnTo>
                    <a:pt x="175" y="148"/>
                  </a:lnTo>
                  <a:lnTo>
                    <a:pt x="175" y="148"/>
                  </a:lnTo>
                  <a:lnTo>
                    <a:pt x="188" y="131"/>
                  </a:lnTo>
                  <a:lnTo>
                    <a:pt x="199" y="114"/>
                  </a:lnTo>
                  <a:lnTo>
                    <a:pt x="209" y="96"/>
                  </a:lnTo>
                  <a:lnTo>
                    <a:pt x="216" y="78"/>
                  </a:lnTo>
                  <a:lnTo>
                    <a:pt x="222" y="58"/>
                  </a:lnTo>
                  <a:lnTo>
                    <a:pt x="226" y="39"/>
                  </a:lnTo>
                  <a:lnTo>
                    <a:pt x="229" y="20"/>
                  </a:lnTo>
                  <a:lnTo>
                    <a:pt x="229" y="0"/>
                  </a:lnTo>
                  <a:lnTo>
                    <a:pt x="316" y="0"/>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2" name="Freeform 20"/>
            <p:cNvSpPr>
              <a:spLocks/>
            </p:cNvSpPr>
            <p:nvPr/>
          </p:nvSpPr>
          <p:spPr bwMode="auto">
            <a:xfrm>
              <a:off x="2093" y="3901"/>
              <a:ext cx="316" cy="311"/>
            </a:xfrm>
            <a:custGeom>
              <a:avLst/>
              <a:gdLst>
                <a:gd name="T0" fmla="*/ 316 w 316"/>
                <a:gd name="T1" fmla="*/ 311 h 311"/>
                <a:gd name="T2" fmla="*/ 316 w 316"/>
                <a:gd name="T3" fmla="*/ 311 h 311"/>
                <a:gd name="T4" fmla="*/ 315 w 316"/>
                <a:gd name="T5" fmla="*/ 284 h 311"/>
                <a:gd name="T6" fmla="*/ 312 w 316"/>
                <a:gd name="T7" fmla="*/ 257 h 311"/>
                <a:gd name="T8" fmla="*/ 306 w 316"/>
                <a:gd name="T9" fmla="*/ 230 h 311"/>
                <a:gd name="T10" fmla="*/ 298 w 316"/>
                <a:gd name="T11" fmla="*/ 203 h 311"/>
                <a:gd name="T12" fmla="*/ 287 w 316"/>
                <a:gd name="T13" fmla="*/ 176 h 311"/>
                <a:gd name="T14" fmla="*/ 274 w 316"/>
                <a:gd name="T15" fmla="*/ 152 h 311"/>
                <a:gd name="T16" fmla="*/ 258 w 316"/>
                <a:gd name="T17" fmla="*/ 128 h 311"/>
                <a:gd name="T18" fmla="*/ 240 w 316"/>
                <a:gd name="T19" fmla="*/ 104 h 311"/>
                <a:gd name="T20" fmla="*/ 240 w 316"/>
                <a:gd name="T21" fmla="*/ 104 h 311"/>
                <a:gd name="T22" fmla="*/ 229 w 316"/>
                <a:gd name="T23" fmla="*/ 91 h 311"/>
                <a:gd name="T24" fmla="*/ 216 w 316"/>
                <a:gd name="T25" fmla="*/ 80 h 311"/>
                <a:gd name="T26" fmla="*/ 202 w 316"/>
                <a:gd name="T27" fmla="*/ 67 h 311"/>
                <a:gd name="T28" fmla="*/ 189 w 316"/>
                <a:gd name="T29" fmla="*/ 58 h 311"/>
                <a:gd name="T30" fmla="*/ 175 w 316"/>
                <a:gd name="T31" fmla="*/ 48 h 311"/>
                <a:gd name="T32" fmla="*/ 159 w 316"/>
                <a:gd name="T33" fmla="*/ 39 h 311"/>
                <a:gd name="T34" fmla="*/ 145 w 316"/>
                <a:gd name="T35" fmla="*/ 31 h 311"/>
                <a:gd name="T36" fmla="*/ 130 w 316"/>
                <a:gd name="T37" fmla="*/ 24 h 311"/>
                <a:gd name="T38" fmla="*/ 114 w 316"/>
                <a:gd name="T39" fmla="*/ 18 h 311"/>
                <a:gd name="T40" fmla="*/ 99 w 316"/>
                <a:gd name="T41" fmla="*/ 12 h 311"/>
                <a:gd name="T42" fmla="*/ 82 w 316"/>
                <a:gd name="T43" fmla="*/ 8 h 311"/>
                <a:gd name="T44" fmla="*/ 66 w 316"/>
                <a:gd name="T45" fmla="*/ 4 h 311"/>
                <a:gd name="T46" fmla="*/ 49 w 316"/>
                <a:gd name="T47" fmla="*/ 1 h 311"/>
                <a:gd name="T48" fmla="*/ 32 w 316"/>
                <a:gd name="T49" fmla="*/ 0 h 311"/>
                <a:gd name="T50" fmla="*/ 15 w 316"/>
                <a:gd name="T51" fmla="*/ 0 h 311"/>
                <a:gd name="T52" fmla="*/ 0 w 316"/>
                <a:gd name="T53" fmla="*/ 0 h 311"/>
                <a:gd name="T54" fmla="*/ 0 w 316"/>
                <a:gd name="T55" fmla="*/ 87 h 311"/>
                <a:gd name="T56" fmla="*/ 0 w 316"/>
                <a:gd name="T57" fmla="*/ 87 h 311"/>
                <a:gd name="T58" fmla="*/ 24 w 316"/>
                <a:gd name="T59" fmla="*/ 87 h 311"/>
                <a:gd name="T60" fmla="*/ 48 w 316"/>
                <a:gd name="T61" fmla="*/ 90 h 311"/>
                <a:gd name="T62" fmla="*/ 72 w 316"/>
                <a:gd name="T63" fmla="*/ 96 h 311"/>
                <a:gd name="T64" fmla="*/ 94 w 316"/>
                <a:gd name="T65" fmla="*/ 104 h 311"/>
                <a:gd name="T66" fmla="*/ 116 w 316"/>
                <a:gd name="T67" fmla="*/ 114 h 311"/>
                <a:gd name="T68" fmla="*/ 137 w 316"/>
                <a:gd name="T69" fmla="*/ 128 h 311"/>
                <a:gd name="T70" fmla="*/ 157 w 316"/>
                <a:gd name="T71" fmla="*/ 144 h 311"/>
                <a:gd name="T72" fmla="*/ 175 w 316"/>
                <a:gd name="T73" fmla="*/ 162 h 311"/>
                <a:gd name="T74" fmla="*/ 175 w 316"/>
                <a:gd name="T75" fmla="*/ 162 h 311"/>
                <a:gd name="T76" fmla="*/ 188 w 316"/>
                <a:gd name="T77" fmla="*/ 179 h 311"/>
                <a:gd name="T78" fmla="*/ 199 w 316"/>
                <a:gd name="T79" fmla="*/ 196 h 311"/>
                <a:gd name="T80" fmla="*/ 209 w 316"/>
                <a:gd name="T81" fmla="*/ 214 h 311"/>
                <a:gd name="T82" fmla="*/ 216 w 316"/>
                <a:gd name="T83" fmla="*/ 233 h 311"/>
                <a:gd name="T84" fmla="*/ 222 w 316"/>
                <a:gd name="T85" fmla="*/ 253 h 311"/>
                <a:gd name="T86" fmla="*/ 226 w 316"/>
                <a:gd name="T87" fmla="*/ 271 h 311"/>
                <a:gd name="T88" fmla="*/ 229 w 316"/>
                <a:gd name="T89" fmla="*/ 291 h 311"/>
                <a:gd name="T90" fmla="*/ 229 w 316"/>
                <a:gd name="T91" fmla="*/ 311 h 311"/>
                <a:gd name="T92" fmla="*/ 316 w 316"/>
                <a:gd name="T93" fmla="*/ 311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6" h="311">
                  <a:moveTo>
                    <a:pt x="316" y="311"/>
                  </a:moveTo>
                  <a:lnTo>
                    <a:pt x="316" y="311"/>
                  </a:lnTo>
                  <a:lnTo>
                    <a:pt x="315" y="284"/>
                  </a:lnTo>
                  <a:lnTo>
                    <a:pt x="312" y="257"/>
                  </a:lnTo>
                  <a:lnTo>
                    <a:pt x="306" y="230"/>
                  </a:lnTo>
                  <a:lnTo>
                    <a:pt x="298" y="203"/>
                  </a:lnTo>
                  <a:lnTo>
                    <a:pt x="287" y="176"/>
                  </a:lnTo>
                  <a:lnTo>
                    <a:pt x="274" y="152"/>
                  </a:lnTo>
                  <a:lnTo>
                    <a:pt x="258" y="128"/>
                  </a:lnTo>
                  <a:lnTo>
                    <a:pt x="240" y="104"/>
                  </a:lnTo>
                  <a:lnTo>
                    <a:pt x="240" y="104"/>
                  </a:lnTo>
                  <a:lnTo>
                    <a:pt x="229" y="91"/>
                  </a:lnTo>
                  <a:lnTo>
                    <a:pt x="216" y="80"/>
                  </a:lnTo>
                  <a:lnTo>
                    <a:pt x="202" y="67"/>
                  </a:lnTo>
                  <a:lnTo>
                    <a:pt x="189" y="58"/>
                  </a:lnTo>
                  <a:lnTo>
                    <a:pt x="175" y="48"/>
                  </a:lnTo>
                  <a:lnTo>
                    <a:pt x="159" y="39"/>
                  </a:lnTo>
                  <a:lnTo>
                    <a:pt x="145" y="31"/>
                  </a:lnTo>
                  <a:lnTo>
                    <a:pt x="130" y="24"/>
                  </a:lnTo>
                  <a:lnTo>
                    <a:pt x="114" y="18"/>
                  </a:lnTo>
                  <a:lnTo>
                    <a:pt x="99" y="12"/>
                  </a:lnTo>
                  <a:lnTo>
                    <a:pt x="82" y="8"/>
                  </a:lnTo>
                  <a:lnTo>
                    <a:pt x="66" y="4"/>
                  </a:lnTo>
                  <a:lnTo>
                    <a:pt x="49" y="1"/>
                  </a:lnTo>
                  <a:lnTo>
                    <a:pt x="32" y="0"/>
                  </a:lnTo>
                  <a:lnTo>
                    <a:pt x="15" y="0"/>
                  </a:lnTo>
                  <a:lnTo>
                    <a:pt x="0" y="0"/>
                  </a:lnTo>
                  <a:lnTo>
                    <a:pt x="0" y="87"/>
                  </a:lnTo>
                  <a:lnTo>
                    <a:pt x="0" y="87"/>
                  </a:lnTo>
                  <a:lnTo>
                    <a:pt x="24" y="87"/>
                  </a:lnTo>
                  <a:lnTo>
                    <a:pt x="48" y="90"/>
                  </a:lnTo>
                  <a:lnTo>
                    <a:pt x="72" y="96"/>
                  </a:lnTo>
                  <a:lnTo>
                    <a:pt x="94" y="104"/>
                  </a:lnTo>
                  <a:lnTo>
                    <a:pt x="116" y="114"/>
                  </a:lnTo>
                  <a:lnTo>
                    <a:pt x="137" y="128"/>
                  </a:lnTo>
                  <a:lnTo>
                    <a:pt x="157" y="144"/>
                  </a:lnTo>
                  <a:lnTo>
                    <a:pt x="175" y="162"/>
                  </a:lnTo>
                  <a:lnTo>
                    <a:pt x="175" y="162"/>
                  </a:lnTo>
                  <a:lnTo>
                    <a:pt x="188" y="179"/>
                  </a:lnTo>
                  <a:lnTo>
                    <a:pt x="199" y="196"/>
                  </a:lnTo>
                  <a:lnTo>
                    <a:pt x="209" y="214"/>
                  </a:lnTo>
                  <a:lnTo>
                    <a:pt x="216" y="233"/>
                  </a:lnTo>
                  <a:lnTo>
                    <a:pt x="222" y="253"/>
                  </a:lnTo>
                  <a:lnTo>
                    <a:pt x="226" y="271"/>
                  </a:lnTo>
                  <a:lnTo>
                    <a:pt x="229" y="291"/>
                  </a:lnTo>
                  <a:lnTo>
                    <a:pt x="229" y="311"/>
                  </a:lnTo>
                  <a:lnTo>
                    <a:pt x="316" y="311"/>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3" name="Freeform 21"/>
            <p:cNvSpPr>
              <a:spLocks/>
            </p:cNvSpPr>
            <p:nvPr/>
          </p:nvSpPr>
          <p:spPr bwMode="auto">
            <a:xfrm>
              <a:off x="2303" y="2854"/>
              <a:ext cx="311" cy="617"/>
            </a:xfrm>
            <a:custGeom>
              <a:avLst/>
              <a:gdLst>
                <a:gd name="T0" fmla="*/ 311 w 311"/>
                <a:gd name="T1" fmla="*/ 617 h 617"/>
                <a:gd name="T2" fmla="*/ 256 w 311"/>
                <a:gd name="T3" fmla="*/ 613 h 617"/>
                <a:gd name="T4" fmla="*/ 204 w 311"/>
                <a:gd name="T5" fmla="*/ 598 h 617"/>
                <a:gd name="T6" fmla="*/ 153 w 311"/>
                <a:gd name="T7" fmla="*/ 574 h 617"/>
                <a:gd name="T8" fmla="*/ 106 w 311"/>
                <a:gd name="T9" fmla="*/ 540 h 617"/>
                <a:gd name="T10" fmla="*/ 84 w 311"/>
                <a:gd name="T11" fmla="*/ 519 h 617"/>
                <a:gd name="T12" fmla="*/ 47 w 311"/>
                <a:gd name="T13" fmla="*/ 470 h 617"/>
                <a:gd name="T14" fmla="*/ 20 w 311"/>
                <a:gd name="T15" fmla="*/ 416 h 617"/>
                <a:gd name="T16" fmla="*/ 5 w 311"/>
                <a:gd name="T17" fmla="*/ 360 h 617"/>
                <a:gd name="T18" fmla="*/ 0 w 311"/>
                <a:gd name="T19" fmla="*/ 300 h 617"/>
                <a:gd name="T20" fmla="*/ 9 w 311"/>
                <a:gd name="T21" fmla="*/ 241 h 617"/>
                <a:gd name="T22" fmla="*/ 27 w 311"/>
                <a:gd name="T23" fmla="*/ 184 h 617"/>
                <a:gd name="T24" fmla="*/ 57 w 311"/>
                <a:gd name="T25" fmla="*/ 130 h 617"/>
                <a:gd name="T26" fmla="*/ 77 w 311"/>
                <a:gd name="T27" fmla="*/ 106 h 617"/>
                <a:gd name="T28" fmla="*/ 101 w 311"/>
                <a:gd name="T29" fmla="*/ 81 h 617"/>
                <a:gd name="T30" fmla="*/ 128 w 311"/>
                <a:gd name="T31" fmla="*/ 60 h 617"/>
                <a:gd name="T32" fmla="*/ 154 w 311"/>
                <a:gd name="T33" fmla="*/ 41 h 617"/>
                <a:gd name="T34" fmla="*/ 184 w 311"/>
                <a:gd name="T35" fmla="*/ 26 h 617"/>
                <a:gd name="T36" fmla="*/ 215 w 311"/>
                <a:gd name="T37" fmla="*/ 15 h 617"/>
                <a:gd name="T38" fmla="*/ 246 w 311"/>
                <a:gd name="T39" fmla="*/ 6 h 617"/>
                <a:gd name="T40" fmla="*/ 279 w 311"/>
                <a:gd name="T41" fmla="*/ 2 h 617"/>
                <a:gd name="T42" fmla="*/ 311 w 311"/>
                <a:gd name="T43" fmla="*/ 0 h 617"/>
                <a:gd name="T44" fmla="*/ 311 w 311"/>
                <a:gd name="T45" fmla="*/ 87 h 617"/>
                <a:gd name="T46" fmla="*/ 265 w 311"/>
                <a:gd name="T47" fmla="*/ 92 h 617"/>
                <a:gd name="T48" fmla="*/ 219 w 311"/>
                <a:gd name="T49" fmla="*/ 106 h 617"/>
                <a:gd name="T50" fmla="*/ 178 w 311"/>
                <a:gd name="T51" fmla="*/ 129 h 617"/>
                <a:gd name="T52" fmla="*/ 142 w 311"/>
                <a:gd name="T53" fmla="*/ 163 h 617"/>
                <a:gd name="T54" fmla="*/ 129 w 311"/>
                <a:gd name="T55" fmla="*/ 181 h 617"/>
                <a:gd name="T56" fmla="*/ 106 w 311"/>
                <a:gd name="T57" fmla="*/ 220 h 617"/>
                <a:gd name="T58" fmla="*/ 94 w 311"/>
                <a:gd name="T59" fmla="*/ 261 h 617"/>
                <a:gd name="T60" fmla="*/ 88 w 311"/>
                <a:gd name="T61" fmla="*/ 303 h 617"/>
                <a:gd name="T62" fmla="*/ 91 w 311"/>
                <a:gd name="T63" fmla="*/ 345 h 617"/>
                <a:gd name="T64" fmla="*/ 102 w 311"/>
                <a:gd name="T65" fmla="*/ 386 h 617"/>
                <a:gd name="T66" fmla="*/ 120 w 311"/>
                <a:gd name="T67" fmla="*/ 425 h 617"/>
                <a:gd name="T68" fmla="*/ 147 w 311"/>
                <a:gd name="T69" fmla="*/ 460 h 617"/>
                <a:gd name="T70" fmla="*/ 164 w 311"/>
                <a:gd name="T71" fmla="*/ 475 h 617"/>
                <a:gd name="T72" fmla="*/ 197 w 311"/>
                <a:gd name="T73" fmla="*/ 499 h 617"/>
                <a:gd name="T74" fmla="*/ 234 w 311"/>
                <a:gd name="T75" fmla="*/ 516 h 617"/>
                <a:gd name="T76" fmla="*/ 272 w 311"/>
                <a:gd name="T77" fmla="*/ 526 h 617"/>
                <a:gd name="T78" fmla="*/ 311 w 311"/>
                <a:gd name="T79" fmla="*/ 529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1" h="617">
                  <a:moveTo>
                    <a:pt x="311" y="617"/>
                  </a:moveTo>
                  <a:lnTo>
                    <a:pt x="311" y="617"/>
                  </a:lnTo>
                  <a:lnTo>
                    <a:pt x="283" y="615"/>
                  </a:lnTo>
                  <a:lnTo>
                    <a:pt x="256" y="613"/>
                  </a:lnTo>
                  <a:lnTo>
                    <a:pt x="229" y="606"/>
                  </a:lnTo>
                  <a:lnTo>
                    <a:pt x="204" y="598"/>
                  </a:lnTo>
                  <a:lnTo>
                    <a:pt x="178" y="587"/>
                  </a:lnTo>
                  <a:lnTo>
                    <a:pt x="153" y="574"/>
                  </a:lnTo>
                  <a:lnTo>
                    <a:pt x="129" y="559"/>
                  </a:lnTo>
                  <a:lnTo>
                    <a:pt x="106" y="540"/>
                  </a:lnTo>
                  <a:lnTo>
                    <a:pt x="106" y="540"/>
                  </a:lnTo>
                  <a:lnTo>
                    <a:pt x="84" y="519"/>
                  </a:lnTo>
                  <a:lnTo>
                    <a:pt x="64" y="495"/>
                  </a:lnTo>
                  <a:lnTo>
                    <a:pt x="47" y="470"/>
                  </a:lnTo>
                  <a:lnTo>
                    <a:pt x="31" y="444"/>
                  </a:lnTo>
                  <a:lnTo>
                    <a:pt x="20" y="416"/>
                  </a:lnTo>
                  <a:lnTo>
                    <a:pt x="12" y="388"/>
                  </a:lnTo>
                  <a:lnTo>
                    <a:pt x="5" y="360"/>
                  </a:lnTo>
                  <a:lnTo>
                    <a:pt x="2" y="330"/>
                  </a:lnTo>
                  <a:lnTo>
                    <a:pt x="0" y="300"/>
                  </a:lnTo>
                  <a:lnTo>
                    <a:pt x="3" y="270"/>
                  </a:lnTo>
                  <a:lnTo>
                    <a:pt x="9" y="241"/>
                  </a:lnTo>
                  <a:lnTo>
                    <a:pt x="16" y="212"/>
                  </a:lnTo>
                  <a:lnTo>
                    <a:pt x="27" y="184"/>
                  </a:lnTo>
                  <a:lnTo>
                    <a:pt x="40" y="157"/>
                  </a:lnTo>
                  <a:lnTo>
                    <a:pt x="57" y="130"/>
                  </a:lnTo>
                  <a:lnTo>
                    <a:pt x="77" y="106"/>
                  </a:lnTo>
                  <a:lnTo>
                    <a:pt x="77" y="106"/>
                  </a:lnTo>
                  <a:lnTo>
                    <a:pt x="88" y="94"/>
                  </a:lnTo>
                  <a:lnTo>
                    <a:pt x="101" y="81"/>
                  </a:lnTo>
                  <a:lnTo>
                    <a:pt x="113" y="70"/>
                  </a:lnTo>
                  <a:lnTo>
                    <a:pt x="128" y="60"/>
                  </a:lnTo>
                  <a:lnTo>
                    <a:pt x="140" y="50"/>
                  </a:lnTo>
                  <a:lnTo>
                    <a:pt x="154" y="41"/>
                  </a:lnTo>
                  <a:lnTo>
                    <a:pt x="170" y="33"/>
                  </a:lnTo>
                  <a:lnTo>
                    <a:pt x="184" y="26"/>
                  </a:lnTo>
                  <a:lnTo>
                    <a:pt x="200" y="20"/>
                  </a:lnTo>
                  <a:lnTo>
                    <a:pt x="215" y="15"/>
                  </a:lnTo>
                  <a:lnTo>
                    <a:pt x="231" y="10"/>
                  </a:lnTo>
                  <a:lnTo>
                    <a:pt x="246" y="6"/>
                  </a:lnTo>
                  <a:lnTo>
                    <a:pt x="262" y="3"/>
                  </a:lnTo>
                  <a:lnTo>
                    <a:pt x="279" y="2"/>
                  </a:lnTo>
                  <a:lnTo>
                    <a:pt x="294" y="0"/>
                  </a:lnTo>
                  <a:lnTo>
                    <a:pt x="311" y="0"/>
                  </a:lnTo>
                  <a:lnTo>
                    <a:pt x="311" y="87"/>
                  </a:lnTo>
                  <a:lnTo>
                    <a:pt x="311" y="87"/>
                  </a:lnTo>
                  <a:lnTo>
                    <a:pt x="287" y="88"/>
                  </a:lnTo>
                  <a:lnTo>
                    <a:pt x="265" y="92"/>
                  </a:lnTo>
                  <a:lnTo>
                    <a:pt x="242" y="98"/>
                  </a:lnTo>
                  <a:lnTo>
                    <a:pt x="219" y="106"/>
                  </a:lnTo>
                  <a:lnTo>
                    <a:pt x="198" y="116"/>
                  </a:lnTo>
                  <a:lnTo>
                    <a:pt x="178" y="129"/>
                  </a:lnTo>
                  <a:lnTo>
                    <a:pt x="160" y="145"/>
                  </a:lnTo>
                  <a:lnTo>
                    <a:pt x="142" y="163"/>
                  </a:lnTo>
                  <a:lnTo>
                    <a:pt x="142" y="163"/>
                  </a:lnTo>
                  <a:lnTo>
                    <a:pt x="129" y="181"/>
                  </a:lnTo>
                  <a:lnTo>
                    <a:pt x="116" y="200"/>
                  </a:lnTo>
                  <a:lnTo>
                    <a:pt x="106" y="220"/>
                  </a:lnTo>
                  <a:lnTo>
                    <a:pt x="99" y="239"/>
                  </a:lnTo>
                  <a:lnTo>
                    <a:pt x="94" y="261"/>
                  </a:lnTo>
                  <a:lnTo>
                    <a:pt x="89" y="282"/>
                  </a:lnTo>
                  <a:lnTo>
                    <a:pt x="88" y="303"/>
                  </a:lnTo>
                  <a:lnTo>
                    <a:pt x="88" y="324"/>
                  </a:lnTo>
                  <a:lnTo>
                    <a:pt x="91" y="345"/>
                  </a:lnTo>
                  <a:lnTo>
                    <a:pt x="95" y="365"/>
                  </a:lnTo>
                  <a:lnTo>
                    <a:pt x="102" y="386"/>
                  </a:lnTo>
                  <a:lnTo>
                    <a:pt x="111" y="406"/>
                  </a:lnTo>
                  <a:lnTo>
                    <a:pt x="120" y="425"/>
                  </a:lnTo>
                  <a:lnTo>
                    <a:pt x="133" y="443"/>
                  </a:lnTo>
                  <a:lnTo>
                    <a:pt x="147" y="460"/>
                  </a:lnTo>
                  <a:lnTo>
                    <a:pt x="164" y="475"/>
                  </a:lnTo>
                  <a:lnTo>
                    <a:pt x="164" y="475"/>
                  </a:lnTo>
                  <a:lnTo>
                    <a:pt x="180" y="488"/>
                  </a:lnTo>
                  <a:lnTo>
                    <a:pt x="197" y="499"/>
                  </a:lnTo>
                  <a:lnTo>
                    <a:pt x="215" y="508"/>
                  </a:lnTo>
                  <a:lnTo>
                    <a:pt x="234" y="516"/>
                  </a:lnTo>
                  <a:lnTo>
                    <a:pt x="252" y="522"/>
                  </a:lnTo>
                  <a:lnTo>
                    <a:pt x="272" y="526"/>
                  </a:lnTo>
                  <a:lnTo>
                    <a:pt x="292" y="529"/>
                  </a:lnTo>
                  <a:lnTo>
                    <a:pt x="311" y="529"/>
                  </a:lnTo>
                  <a:lnTo>
                    <a:pt x="311" y="617"/>
                  </a:lnTo>
                  <a:close/>
                </a:path>
              </a:pathLst>
            </a:custGeom>
            <a:solidFill>
              <a:srgbClr val="DB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 name="Freeform 22"/>
            <p:cNvSpPr>
              <a:spLocks/>
            </p:cNvSpPr>
            <p:nvPr/>
          </p:nvSpPr>
          <p:spPr bwMode="auto">
            <a:xfrm>
              <a:off x="2087" y="3366"/>
              <a:ext cx="317" cy="313"/>
            </a:xfrm>
            <a:custGeom>
              <a:avLst/>
              <a:gdLst>
                <a:gd name="T0" fmla="*/ 317 w 317"/>
                <a:gd name="T1" fmla="*/ 313 h 313"/>
                <a:gd name="T2" fmla="*/ 317 w 317"/>
                <a:gd name="T3" fmla="*/ 313 h 313"/>
                <a:gd name="T4" fmla="*/ 315 w 317"/>
                <a:gd name="T5" fmla="*/ 284 h 313"/>
                <a:gd name="T6" fmla="*/ 312 w 317"/>
                <a:gd name="T7" fmla="*/ 257 h 313"/>
                <a:gd name="T8" fmla="*/ 307 w 317"/>
                <a:gd name="T9" fmla="*/ 231 h 313"/>
                <a:gd name="T10" fmla="*/ 298 w 317"/>
                <a:gd name="T11" fmla="*/ 204 h 313"/>
                <a:gd name="T12" fmla="*/ 287 w 317"/>
                <a:gd name="T13" fmla="*/ 178 h 313"/>
                <a:gd name="T14" fmla="*/ 274 w 317"/>
                <a:gd name="T15" fmla="*/ 153 h 313"/>
                <a:gd name="T16" fmla="*/ 259 w 317"/>
                <a:gd name="T17" fmla="*/ 129 h 313"/>
                <a:gd name="T18" fmla="*/ 240 w 317"/>
                <a:gd name="T19" fmla="*/ 106 h 313"/>
                <a:gd name="T20" fmla="*/ 240 w 317"/>
                <a:gd name="T21" fmla="*/ 106 h 313"/>
                <a:gd name="T22" fmla="*/ 229 w 317"/>
                <a:gd name="T23" fmla="*/ 94 h 313"/>
                <a:gd name="T24" fmla="*/ 216 w 317"/>
                <a:gd name="T25" fmla="*/ 81 h 313"/>
                <a:gd name="T26" fmla="*/ 202 w 317"/>
                <a:gd name="T27" fmla="*/ 69 h 313"/>
                <a:gd name="T28" fmla="*/ 189 w 317"/>
                <a:gd name="T29" fmla="*/ 58 h 313"/>
                <a:gd name="T30" fmla="*/ 174 w 317"/>
                <a:gd name="T31" fmla="*/ 48 h 313"/>
                <a:gd name="T32" fmla="*/ 160 w 317"/>
                <a:gd name="T33" fmla="*/ 40 h 313"/>
                <a:gd name="T34" fmla="*/ 146 w 317"/>
                <a:gd name="T35" fmla="*/ 33 h 313"/>
                <a:gd name="T36" fmla="*/ 130 w 317"/>
                <a:gd name="T37" fmla="*/ 26 h 313"/>
                <a:gd name="T38" fmla="*/ 115 w 317"/>
                <a:gd name="T39" fmla="*/ 19 h 313"/>
                <a:gd name="T40" fmla="*/ 98 w 317"/>
                <a:gd name="T41" fmla="*/ 13 h 313"/>
                <a:gd name="T42" fmla="*/ 82 w 317"/>
                <a:gd name="T43" fmla="*/ 9 h 313"/>
                <a:gd name="T44" fmla="*/ 66 w 317"/>
                <a:gd name="T45" fmla="*/ 6 h 313"/>
                <a:gd name="T46" fmla="*/ 49 w 317"/>
                <a:gd name="T47" fmla="*/ 3 h 313"/>
                <a:gd name="T48" fmla="*/ 32 w 317"/>
                <a:gd name="T49" fmla="*/ 2 h 313"/>
                <a:gd name="T50" fmla="*/ 16 w 317"/>
                <a:gd name="T51" fmla="*/ 0 h 313"/>
                <a:gd name="T52" fmla="*/ 0 w 317"/>
                <a:gd name="T53" fmla="*/ 0 h 313"/>
                <a:gd name="T54" fmla="*/ 0 w 317"/>
                <a:gd name="T55" fmla="*/ 88 h 313"/>
                <a:gd name="T56" fmla="*/ 0 w 317"/>
                <a:gd name="T57" fmla="*/ 88 h 313"/>
                <a:gd name="T58" fmla="*/ 24 w 317"/>
                <a:gd name="T59" fmla="*/ 88 h 313"/>
                <a:gd name="T60" fmla="*/ 48 w 317"/>
                <a:gd name="T61" fmla="*/ 91 h 313"/>
                <a:gd name="T62" fmla="*/ 71 w 317"/>
                <a:gd name="T63" fmla="*/ 96 h 313"/>
                <a:gd name="T64" fmla="*/ 95 w 317"/>
                <a:gd name="T65" fmla="*/ 105 h 313"/>
                <a:gd name="T66" fmla="*/ 116 w 317"/>
                <a:gd name="T67" fmla="*/ 115 h 313"/>
                <a:gd name="T68" fmla="*/ 137 w 317"/>
                <a:gd name="T69" fmla="*/ 129 h 313"/>
                <a:gd name="T70" fmla="*/ 157 w 317"/>
                <a:gd name="T71" fmla="*/ 144 h 313"/>
                <a:gd name="T72" fmla="*/ 175 w 317"/>
                <a:gd name="T73" fmla="*/ 163 h 313"/>
                <a:gd name="T74" fmla="*/ 175 w 317"/>
                <a:gd name="T75" fmla="*/ 163 h 313"/>
                <a:gd name="T76" fmla="*/ 188 w 317"/>
                <a:gd name="T77" fmla="*/ 180 h 313"/>
                <a:gd name="T78" fmla="*/ 199 w 317"/>
                <a:gd name="T79" fmla="*/ 197 h 313"/>
                <a:gd name="T80" fmla="*/ 209 w 317"/>
                <a:gd name="T81" fmla="*/ 215 h 313"/>
                <a:gd name="T82" fmla="*/ 216 w 317"/>
                <a:gd name="T83" fmla="*/ 233 h 313"/>
                <a:gd name="T84" fmla="*/ 222 w 317"/>
                <a:gd name="T85" fmla="*/ 253 h 313"/>
                <a:gd name="T86" fmla="*/ 226 w 317"/>
                <a:gd name="T87" fmla="*/ 273 h 313"/>
                <a:gd name="T88" fmla="*/ 229 w 317"/>
                <a:gd name="T89" fmla="*/ 293 h 313"/>
                <a:gd name="T90" fmla="*/ 229 w 317"/>
                <a:gd name="T91" fmla="*/ 313 h 313"/>
                <a:gd name="T92" fmla="*/ 317 w 317"/>
                <a:gd name="T93" fmla="*/ 313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7" h="313">
                  <a:moveTo>
                    <a:pt x="317" y="313"/>
                  </a:moveTo>
                  <a:lnTo>
                    <a:pt x="317" y="313"/>
                  </a:lnTo>
                  <a:lnTo>
                    <a:pt x="315" y="284"/>
                  </a:lnTo>
                  <a:lnTo>
                    <a:pt x="312" y="257"/>
                  </a:lnTo>
                  <a:lnTo>
                    <a:pt x="307" y="231"/>
                  </a:lnTo>
                  <a:lnTo>
                    <a:pt x="298" y="204"/>
                  </a:lnTo>
                  <a:lnTo>
                    <a:pt x="287" y="178"/>
                  </a:lnTo>
                  <a:lnTo>
                    <a:pt x="274" y="153"/>
                  </a:lnTo>
                  <a:lnTo>
                    <a:pt x="259" y="129"/>
                  </a:lnTo>
                  <a:lnTo>
                    <a:pt x="240" y="106"/>
                  </a:lnTo>
                  <a:lnTo>
                    <a:pt x="240" y="106"/>
                  </a:lnTo>
                  <a:lnTo>
                    <a:pt x="229" y="94"/>
                  </a:lnTo>
                  <a:lnTo>
                    <a:pt x="216" y="81"/>
                  </a:lnTo>
                  <a:lnTo>
                    <a:pt x="202" y="69"/>
                  </a:lnTo>
                  <a:lnTo>
                    <a:pt x="189" y="58"/>
                  </a:lnTo>
                  <a:lnTo>
                    <a:pt x="174" y="48"/>
                  </a:lnTo>
                  <a:lnTo>
                    <a:pt x="160" y="40"/>
                  </a:lnTo>
                  <a:lnTo>
                    <a:pt x="146" y="33"/>
                  </a:lnTo>
                  <a:lnTo>
                    <a:pt x="130" y="26"/>
                  </a:lnTo>
                  <a:lnTo>
                    <a:pt x="115" y="19"/>
                  </a:lnTo>
                  <a:lnTo>
                    <a:pt x="98" y="13"/>
                  </a:lnTo>
                  <a:lnTo>
                    <a:pt x="82" y="9"/>
                  </a:lnTo>
                  <a:lnTo>
                    <a:pt x="66" y="6"/>
                  </a:lnTo>
                  <a:lnTo>
                    <a:pt x="49" y="3"/>
                  </a:lnTo>
                  <a:lnTo>
                    <a:pt x="32" y="2"/>
                  </a:lnTo>
                  <a:lnTo>
                    <a:pt x="16" y="0"/>
                  </a:lnTo>
                  <a:lnTo>
                    <a:pt x="0" y="0"/>
                  </a:lnTo>
                  <a:lnTo>
                    <a:pt x="0" y="88"/>
                  </a:lnTo>
                  <a:lnTo>
                    <a:pt x="0" y="88"/>
                  </a:lnTo>
                  <a:lnTo>
                    <a:pt x="24" y="88"/>
                  </a:lnTo>
                  <a:lnTo>
                    <a:pt x="48" y="91"/>
                  </a:lnTo>
                  <a:lnTo>
                    <a:pt x="71" y="96"/>
                  </a:lnTo>
                  <a:lnTo>
                    <a:pt x="95" y="105"/>
                  </a:lnTo>
                  <a:lnTo>
                    <a:pt x="116" y="115"/>
                  </a:lnTo>
                  <a:lnTo>
                    <a:pt x="137" y="129"/>
                  </a:lnTo>
                  <a:lnTo>
                    <a:pt x="157" y="144"/>
                  </a:lnTo>
                  <a:lnTo>
                    <a:pt x="175" y="163"/>
                  </a:lnTo>
                  <a:lnTo>
                    <a:pt x="175" y="163"/>
                  </a:lnTo>
                  <a:lnTo>
                    <a:pt x="188" y="180"/>
                  </a:lnTo>
                  <a:lnTo>
                    <a:pt x="199" y="197"/>
                  </a:lnTo>
                  <a:lnTo>
                    <a:pt x="209" y="215"/>
                  </a:lnTo>
                  <a:lnTo>
                    <a:pt x="216" y="233"/>
                  </a:lnTo>
                  <a:lnTo>
                    <a:pt x="222" y="253"/>
                  </a:lnTo>
                  <a:lnTo>
                    <a:pt x="226" y="273"/>
                  </a:lnTo>
                  <a:lnTo>
                    <a:pt x="229" y="293"/>
                  </a:lnTo>
                  <a:lnTo>
                    <a:pt x="229" y="313"/>
                  </a:lnTo>
                  <a:lnTo>
                    <a:pt x="317" y="313"/>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5" name="Freeform 23"/>
            <p:cNvSpPr>
              <a:spLocks/>
            </p:cNvSpPr>
            <p:nvPr/>
          </p:nvSpPr>
          <p:spPr bwMode="auto">
            <a:xfrm>
              <a:off x="2317" y="3383"/>
              <a:ext cx="617" cy="617"/>
            </a:xfrm>
            <a:custGeom>
              <a:avLst/>
              <a:gdLst>
                <a:gd name="T0" fmla="*/ 511 w 617"/>
                <a:gd name="T1" fmla="*/ 77 h 617"/>
                <a:gd name="T2" fmla="*/ 555 w 617"/>
                <a:gd name="T3" fmla="*/ 122 h 617"/>
                <a:gd name="T4" fmla="*/ 586 w 617"/>
                <a:gd name="T5" fmla="*/ 173 h 617"/>
                <a:gd name="T6" fmla="*/ 607 w 617"/>
                <a:gd name="T7" fmla="*/ 229 h 617"/>
                <a:gd name="T8" fmla="*/ 617 w 617"/>
                <a:gd name="T9" fmla="*/ 287 h 617"/>
                <a:gd name="T10" fmla="*/ 616 w 617"/>
                <a:gd name="T11" fmla="*/ 347 h 617"/>
                <a:gd name="T12" fmla="*/ 603 w 617"/>
                <a:gd name="T13" fmla="*/ 404 h 617"/>
                <a:gd name="T14" fmla="*/ 577 w 617"/>
                <a:gd name="T15" fmla="*/ 460 h 617"/>
                <a:gd name="T16" fmla="*/ 542 w 617"/>
                <a:gd name="T17" fmla="*/ 512 h 617"/>
                <a:gd name="T18" fmla="*/ 519 w 617"/>
                <a:gd name="T19" fmla="*/ 535 h 617"/>
                <a:gd name="T20" fmla="*/ 471 w 617"/>
                <a:gd name="T21" fmla="*/ 571 h 617"/>
                <a:gd name="T22" fmla="*/ 418 w 617"/>
                <a:gd name="T23" fmla="*/ 598 h 617"/>
                <a:gd name="T24" fmla="*/ 360 w 617"/>
                <a:gd name="T25" fmla="*/ 612 h 617"/>
                <a:gd name="T26" fmla="*/ 300 w 617"/>
                <a:gd name="T27" fmla="*/ 617 h 617"/>
                <a:gd name="T28" fmla="*/ 242 w 617"/>
                <a:gd name="T29" fmla="*/ 609 h 617"/>
                <a:gd name="T30" fmla="*/ 184 w 617"/>
                <a:gd name="T31" fmla="*/ 591 h 617"/>
                <a:gd name="T32" fmla="*/ 131 w 617"/>
                <a:gd name="T33" fmla="*/ 560 h 617"/>
                <a:gd name="T34" fmla="*/ 106 w 617"/>
                <a:gd name="T35" fmla="*/ 542 h 617"/>
                <a:gd name="T36" fmla="*/ 81 w 617"/>
                <a:gd name="T37" fmla="*/ 518 h 617"/>
                <a:gd name="T38" fmla="*/ 60 w 617"/>
                <a:gd name="T39" fmla="*/ 491 h 617"/>
                <a:gd name="T40" fmla="*/ 41 w 617"/>
                <a:gd name="T41" fmla="*/ 462 h 617"/>
                <a:gd name="T42" fmla="*/ 27 w 617"/>
                <a:gd name="T43" fmla="*/ 434 h 617"/>
                <a:gd name="T44" fmla="*/ 15 w 617"/>
                <a:gd name="T45" fmla="*/ 403 h 617"/>
                <a:gd name="T46" fmla="*/ 8 w 617"/>
                <a:gd name="T47" fmla="*/ 372 h 617"/>
                <a:gd name="T48" fmla="*/ 2 w 617"/>
                <a:gd name="T49" fmla="*/ 339 h 617"/>
                <a:gd name="T50" fmla="*/ 0 w 617"/>
                <a:gd name="T51" fmla="*/ 307 h 617"/>
                <a:gd name="T52" fmla="*/ 88 w 617"/>
                <a:gd name="T53" fmla="*/ 307 h 617"/>
                <a:gd name="T54" fmla="*/ 92 w 617"/>
                <a:gd name="T55" fmla="*/ 354 h 617"/>
                <a:gd name="T56" fmla="*/ 106 w 617"/>
                <a:gd name="T57" fmla="*/ 397 h 617"/>
                <a:gd name="T58" fmla="*/ 131 w 617"/>
                <a:gd name="T59" fmla="*/ 440 h 617"/>
                <a:gd name="T60" fmla="*/ 163 w 617"/>
                <a:gd name="T61" fmla="*/ 475 h 617"/>
                <a:gd name="T62" fmla="*/ 181 w 617"/>
                <a:gd name="T63" fmla="*/ 489 h 617"/>
                <a:gd name="T64" fmla="*/ 220 w 617"/>
                <a:gd name="T65" fmla="*/ 511 h 617"/>
                <a:gd name="T66" fmla="*/ 261 w 617"/>
                <a:gd name="T67" fmla="*/ 525 h 617"/>
                <a:gd name="T68" fmla="*/ 303 w 617"/>
                <a:gd name="T69" fmla="*/ 530 h 617"/>
                <a:gd name="T70" fmla="*/ 345 w 617"/>
                <a:gd name="T71" fmla="*/ 527 h 617"/>
                <a:gd name="T72" fmla="*/ 386 w 617"/>
                <a:gd name="T73" fmla="*/ 516 h 617"/>
                <a:gd name="T74" fmla="*/ 425 w 617"/>
                <a:gd name="T75" fmla="*/ 496 h 617"/>
                <a:gd name="T76" fmla="*/ 460 w 617"/>
                <a:gd name="T77" fmla="*/ 470 h 617"/>
                <a:gd name="T78" fmla="*/ 476 w 617"/>
                <a:gd name="T79" fmla="*/ 454 h 617"/>
                <a:gd name="T80" fmla="*/ 501 w 617"/>
                <a:gd name="T81" fmla="*/ 417 h 617"/>
                <a:gd name="T82" fmla="*/ 519 w 617"/>
                <a:gd name="T83" fmla="*/ 378 h 617"/>
                <a:gd name="T84" fmla="*/ 528 w 617"/>
                <a:gd name="T85" fmla="*/ 337 h 617"/>
                <a:gd name="T86" fmla="*/ 529 w 617"/>
                <a:gd name="T87" fmla="*/ 294 h 617"/>
                <a:gd name="T88" fmla="*/ 522 w 617"/>
                <a:gd name="T89" fmla="*/ 252 h 617"/>
                <a:gd name="T90" fmla="*/ 508 w 617"/>
                <a:gd name="T91" fmla="*/ 212 h 617"/>
                <a:gd name="T92" fmla="*/ 485 w 617"/>
                <a:gd name="T93" fmla="*/ 174 h 617"/>
                <a:gd name="T94" fmla="*/ 454 w 617"/>
                <a:gd name="T95" fmla="*/ 142 h 617"/>
                <a:gd name="T96" fmla="*/ 439 w 617"/>
                <a:gd name="T97" fmla="*/ 129 h 617"/>
                <a:gd name="T98" fmla="*/ 405 w 617"/>
                <a:gd name="T99" fmla="*/ 109 h 617"/>
                <a:gd name="T100" fmla="*/ 368 w 617"/>
                <a:gd name="T101" fmla="*/ 95 h 617"/>
                <a:gd name="T102" fmla="*/ 330 w 617"/>
                <a:gd name="T103" fmla="*/ 88 h 617"/>
                <a:gd name="T104" fmla="*/ 310 w 617"/>
                <a:gd name="T105" fmla="*/ 0 h 617"/>
                <a:gd name="T106" fmla="*/ 337 w 617"/>
                <a:gd name="T107" fmla="*/ 2 h 617"/>
                <a:gd name="T108" fmla="*/ 391 w 617"/>
                <a:gd name="T109" fmla="*/ 11 h 617"/>
                <a:gd name="T110" fmla="*/ 442 w 617"/>
                <a:gd name="T111" fmla="*/ 30 h 617"/>
                <a:gd name="T112" fmla="*/ 490 w 617"/>
                <a:gd name="T113" fmla="*/ 58 h 617"/>
                <a:gd name="T114" fmla="*/ 511 w 617"/>
                <a:gd name="T115" fmla="*/ 77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7" h="617">
                  <a:moveTo>
                    <a:pt x="511" y="77"/>
                  </a:moveTo>
                  <a:lnTo>
                    <a:pt x="511" y="77"/>
                  </a:lnTo>
                  <a:lnTo>
                    <a:pt x="535" y="98"/>
                  </a:lnTo>
                  <a:lnTo>
                    <a:pt x="555" y="122"/>
                  </a:lnTo>
                  <a:lnTo>
                    <a:pt x="572" y="147"/>
                  </a:lnTo>
                  <a:lnTo>
                    <a:pt x="586" y="173"/>
                  </a:lnTo>
                  <a:lnTo>
                    <a:pt x="599" y="201"/>
                  </a:lnTo>
                  <a:lnTo>
                    <a:pt x="607" y="229"/>
                  </a:lnTo>
                  <a:lnTo>
                    <a:pt x="613" y="257"/>
                  </a:lnTo>
                  <a:lnTo>
                    <a:pt x="617" y="287"/>
                  </a:lnTo>
                  <a:lnTo>
                    <a:pt x="617" y="317"/>
                  </a:lnTo>
                  <a:lnTo>
                    <a:pt x="616" y="347"/>
                  </a:lnTo>
                  <a:lnTo>
                    <a:pt x="610" y="376"/>
                  </a:lnTo>
                  <a:lnTo>
                    <a:pt x="603" y="404"/>
                  </a:lnTo>
                  <a:lnTo>
                    <a:pt x="591" y="433"/>
                  </a:lnTo>
                  <a:lnTo>
                    <a:pt x="577" y="460"/>
                  </a:lnTo>
                  <a:lnTo>
                    <a:pt x="562" y="486"/>
                  </a:lnTo>
                  <a:lnTo>
                    <a:pt x="542" y="512"/>
                  </a:lnTo>
                  <a:lnTo>
                    <a:pt x="542" y="512"/>
                  </a:lnTo>
                  <a:lnTo>
                    <a:pt x="519" y="535"/>
                  </a:lnTo>
                  <a:lnTo>
                    <a:pt x="495" y="554"/>
                  </a:lnTo>
                  <a:lnTo>
                    <a:pt x="471" y="571"/>
                  </a:lnTo>
                  <a:lnTo>
                    <a:pt x="444" y="585"/>
                  </a:lnTo>
                  <a:lnTo>
                    <a:pt x="418" y="598"/>
                  </a:lnTo>
                  <a:lnTo>
                    <a:pt x="389" y="607"/>
                  </a:lnTo>
                  <a:lnTo>
                    <a:pt x="360" y="612"/>
                  </a:lnTo>
                  <a:lnTo>
                    <a:pt x="330" y="617"/>
                  </a:lnTo>
                  <a:lnTo>
                    <a:pt x="300" y="617"/>
                  </a:lnTo>
                  <a:lnTo>
                    <a:pt x="271" y="615"/>
                  </a:lnTo>
                  <a:lnTo>
                    <a:pt x="242" y="609"/>
                  </a:lnTo>
                  <a:lnTo>
                    <a:pt x="213" y="601"/>
                  </a:lnTo>
                  <a:lnTo>
                    <a:pt x="184" y="591"/>
                  </a:lnTo>
                  <a:lnTo>
                    <a:pt x="157" y="577"/>
                  </a:lnTo>
                  <a:lnTo>
                    <a:pt x="131" y="560"/>
                  </a:lnTo>
                  <a:lnTo>
                    <a:pt x="106" y="542"/>
                  </a:lnTo>
                  <a:lnTo>
                    <a:pt x="106" y="542"/>
                  </a:lnTo>
                  <a:lnTo>
                    <a:pt x="94" y="529"/>
                  </a:lnTo>
                  <a:lnTo>
                    <a:pt x="81" y="518"/>
                  </a:lnTo>
                  <a:lnTo>
                    <a:pt x="70" y="505"/>
                  </a:lnTo>
                  <a:lnTo>
                    <a:pt x="60" y="491"/>
                  </a:lnTo>
                  <a:lnTo>
                    <a:pt x="50" y="477"/>
                  </a:lnTo>
                  <a:lnTo>
                    <a:pt x="41" y="462"/>
                  </a:lnTo>
                  <a:lnTo>
                    <a:pt x="34" y="448"/>
                  </a:lnTo>
                  <a:lnTo>
                    <a:pt x="27" y="434"/>
                  </a:lnTo>
                  <a:lnTo>
                    <a:pt x="20" y="419"/>
                  </a:lnTo>
                  <a:lnTo>
                    <a:pt x="15" y="403"/>
                  </a:lnTo>
                  <a:lnTo>
                    <a:pt x="10" y="388"/>
                  </a:lnTo>
                  <a:lnTo>
                    <a:pt x="8" y="372"/>
                  </a:lnTo>
                  <a:lnTo>
                    <a:pt x="5" y="355"/>
                  </a:lnTo>
                  <a:lnTo>
                    <a:pt x="2" y="339"/>
                  </a:lnTo>
                  <a:lnTo>
                    <a:pt x="0" y="322"/>
                  </a:lnTo>
                  <a:lnTo>
                    <a:pt x="0" y="307"/>
                  </a:lnTo>
                  <a:lnTo>
                    <a:pt x="88" y="307"/>
                  </a:lnTo>
                  <a:lnTo>
                    <a:pt x="88" y="307"/>
                  </a:lnTo>
                  <a:lnTo>
                    <a:pt x="90" y="330"/>
                  </a:lnTo>
                  <a:lnTo>
                    <a:pt x="92" y="354"/>
                  </a:lnTo>
                  <a:lnTo>
                    <a:pt x="98" y="376"/>
                  </a:lnTo>
                  <a:lnTo>
                    <a:pt x="106" y="397"/>
                  </a:lnTo>
                  <a:lnTo>
                    <a:pt x="118" y="419"/>
                  </a:lnTo>
                  <a:lnTo>
                    <a:pt x="131" y="440"/>
                  </a:lnTo>
                  <a:lnTo>
                    <a:pt x="146" y="458"/>
                  </a:lnTo>
                  <a:lnTo>
                    <a:pt x="163" y="475"/>
                  </a:lnTo>
                  <a:lnTo>
                    <a:pt x="163" y="475"/>
                  </a:lnTo>
                  <a:lnTo>
                    <a:pt x="181" y="489"/>
                  </a:lnTo>
                  <a:lnTo>
                    <a:pt x="200" y="502"/>
                  </a:lnTo>
                  <a:lnTo>
                    <a:pt x="220" y="511"/>
                  </a:lnTo>
                  <a:lnTo>
                    <a:pt x="239" y="519"/>
                  </a:lnTo>
                  <a:lnTo>
                    <a:pt x="261" y="525"/>
                  </a:lnTo>
                  <a:lnTo>
                    <a:pt x="282" y="527"/>
                  </a:lnTo>
                  <a:lnTo>
                    <a:pt x="303" y="530"/>
                  </a:lnTo>
                  <a:lnTo>
                    <a:pt x="324" y="529"/>
                  </a:lnTo>
                  <a:lnTo>
                    <a:pt x="345" y="527"/>
                  </a:lnTo>
                  <a:lnTo>
                    <a:pt x="365" y="522"/>
                  </a:lnTo>
                  <a:lnTo>
                    <a:pt x="386" y="516"/>
                  </a:lnTo>
                  <a:lnTo>
                    <a:pt x="406" y="508"/>
                  </a:lnTo>
                  <a:lnTo>
                    <a:pt x="425" y="496"/>
                  </a:lnTo>
                  <a:lnTo>
                    <a:pt x="443" y="485"/>
                  </a:lnTo>
                  <a:lnTo>
                    <a:pt x="460" y="470"/>
                  </a:lnTo>
                  <a:lnTo>
                    <a:pt x="476" y="454"/>
                  </a:lnTo>
                  <a:lnTo>
                    <a:pt x="476" y="454"/>
                  </a:lnTo>
                  <a:lnTo>
                    <a:pt x="490" y="436"/>
                  </a:lnTo>
                  <a:lnTo>
                    <a:pt x="501" y="417"/>
                  </a:lnTo>
                  <a:lnTo>
                    <a:pt x="511" y="397"/>
                  </a:lnTo>
                  <a:lnTo>
                    <a:pt x="519" y="378"/>
                  </a:lnTo>
                  <a:lnTo>
                    <a:pt x="525" y="356"/>
                  </a:lnTo>
                  <a:lnTo>
                    <a:pt x="528" y="337"/>
                  </a:lnTo>
                  <a:lnTo>
                    <a:pt x="531" y="315"/>
                  </a:lnTo>
                  <a:lnTo>
                    <a:pt x="529" y="294"/>
                  </a:lnTo>
                  <a:lnTo>
                    <a:pt x="528" y="273"/>
                  </a:lnTo>
                  <a:lnTo>
                    <a:pt x="522" y="252"/>
                  </a:lnTo>
                  <a:lnTo>
                    <a:pt x="517" y="232"/>
                  </a:lnTo>
                  <a:lnTo>
                    <a:pt x="508" y="212"/>
                  </a:lnTo>
                  <a:lnTo>
                    <a:pt x="498" y="192"/>
                  </a:lnTo>
                  <a:lnTo>
                    <a:pt x="485" y="174"/>
                  </a:lnTo>
                  <a:lnTo>
                    <a:pt x="471" y="157"/>
                  </a:lnTo>
                  <a:lnTo>
                    <a:pt x="454" y="142"/>
                  </a:lnTo>
                  <a:lnTo>
                    <a:pt x="454" y="142"/>
                  </a:lnTo>
                  <a:lnTo>
                    <a:pt x="439" y="129"/>
                  </a:lnTo>
                  <a:lnTo>
                    <a:pt x="422" y="119"/>
                  </a:lnTo>
                  <a:lnTo>
                    <a:pt x="405" y="109"/>
                  </a:lnTo>
                  <a:lnTo>
                    <a:pt x="386" y="102"/>
                  </a:lnTo>
                  <a:lnTo>
                    <a:pt x="368" y="95"/>
                  </a:lnTo>
                  <a:lnTo>
                    <a:pt x="348" y="91"/>
                  </a:lnTo>
                  <a:lnTo>
                    <a:pt x="330" y="88"/>
                  </a:lnTo>
                  <a:lnTo>
                    <a:pt x="310" y="88"/>
                  </a:lnTo>
                  <a:lnTo>
                    <a:pt x="310" y="0"/>
                  </a:lnTo>
                  <a:lnTo>
                    <a:pt x="310" y="0"/>
                  </a:lnTo>
                  <a:lnTo>
                    <a:pt x="337" y="2"/>
                  </a:lnTo>
                  <a:lnTo>
                    <a:pt x="364" y="6"/>
                  </a:lnTo>
                  <a:lnTo>
                    <a:pt x="391" y="11"/>
                  </a:lnTo>
                  <a:lnTo>
                    <a:pt x="416" y="20"/>
                  </a:lnTo>
                  <a:lnTo>
                    <a:pt x="442" y="30"/>
                  </a:lnTo>
                  <a:lnTo>
                    <a:pt x="466" y="43"/>
                  </a:lnTo>
                  <a:lnTo>
                    <a:pt x="490" y="58"/>
                  </a:lnTo>
                  <a:lnTo>
                    <a:pt x="511" y="77"/>
                  </a:lnTo>
                  <a:lnTo>
                    <a:pt x="511" y="77"/>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6" name="Freeform 24"/>
            <p:cNvSpPr>
              <a:spLocks/>
            </p:cNvSpPr>
            <p:nvPr/>
          </p:nvSpPr>
          <p:spPr bwMode="auto">
            <a:xfrm>
              <a:off x="1759" y="3368"/>
              <a:ext cx="311" cy="616"/>
            </a:xfrm>
            <a:custGeom>
              <a:avLst/>
              <a:gdLst>
                <a:gd name="T0" fmla="*/ 311 w 311"/>
                <a:gd name="T1" fmla="*/ 616 h 616"/>
                <a:gd name="T2" fmla="*/ 256 w 311"/>
                <a:gd name="T3" fmla="*/ 612 h 616"/>
                <a:gd name="T4" fmla="*/ 204 w 311"/>
                <a:gd name="T5" fmla="*/ 598 h 616"/>
                <a:gd name="T6" fmla="*/ 153 w 311"/>
                <a:gd name="T7" fmla="*/ 574 h 616"/>
                <a:gd name="T8" fmla="*/ 106 w 311"/>
                <a:gd name="T9" fmla="*/ 541 h 616"/>
                <a:gd name="T10" fmla="*/ 83 w 311"/>
                <a:gd name="T11" fmla="*/ 518 h 616"/>
                <a:gd name="T12" fmla="*/ 47 w 311"/>
                <a:gd name="T13" fmla="*/ 470 h 616"/>
                <a:gd name="T14" fmla="*/ 20 w 311"/>
                <a:gd name="T15" fmla="*/ 417 h 616"/>
                <a:gd name="T16" fmla="*/ 4 w 311"/>
                <a:gd name="T17" fmla="*/ 359 h 616"/>
                <a:gd name="T18" fmla="*/ 0 w 311"/>
                <a:gd name="T19" fmla="*/ 299 h 616"/>
                <a:gd name="T20" fmla="*/ 7 w 311"/>
                <a:gd name="T21" fmla="*/ 241 h 616"/>
                <a:gd name="T22" fmla="*/ 25 w 311"/>
                <a:gd name="T23" fmla="*/ 183 h 616"/>
                <a:gd name="T24" fmla="*/ 56 w 311"/>
                <a:gd name="T25" fmla="*/ 131 h 616"/>
                <a:gd name="T26" fmla="*/ 76 w 311"/>
                <a:gd name="T27" fmla="*/ 106 h 616"/>
                <a:gd name="T28" fmla="*/ 100 w 311"/>
                <a:gd name="T29" fmla="*/ 82 h 616"/>
                <a:gd name="T30" fmla="*/ 126 w 311"/>
                <a:gd name="T31" fmla="*/ 59 h 616"/>
                <a:gd name="T32" fmla="*/ 154 w 311"/>
                <a:gd name="T33" fmla="*/ 41 h 616"/>
                <a:gd name="T34" fmla="*/ 184 w 311"/>
                <a:gd name="T35" fmla="*/ 26 h 616"/>
                <a:gd name="T36" fmla="*/ 215 w 311"/>
                <a:gd name="T37" fmla="*/ 15 h 616"/>
                <a:gd name="T38" fmla="*/ 246 w 311"/>
                <a:gd name="T39" fmla="*/ 7 h 616"/>
                <a:gd name="T40" fmla="*/ 278 w 311"/>
                <a:gd name="T41" fmla="*/ 1 h 616"/>
                <a:gd name="T42" fmla="*/ 311 w 311"/>
                <a:gd name="T43" fmla="*/ 87 h 616"/>
                <a:gd name="T44" fmla="*/ 287 w 311"/>
                <a:gd name="T45" fmla="*/ 89 h 616"/>
                <a:gd name="T46" fmla="*/ 242 w 311"/>
                <a:gd name="T47" fmla="*/ 97 h 616"/>
                <a:gd name="T48" fmla="*/ 198 w 311"/>
                <a:gd name="T49" fmla="*/ 117 h 616"/>
                <a:gd name="T50" fmla="*/ 160 w 311"/>
                <a:gd name="T51" fmla="*/ 145 h 616"/>
                <a:gd name="T52" fmla="*/ 141 w 311"/>
                <a:gd name="T53" fmla="*/ 162 h 616"/>
                <a:gd name="T54" fmla="*/ 116 w 311"/>
                <a:gd name="T55" fmla="*/ 199 h 616"/>
                <a:gd name="T56" fmla="*/ 99 w 311"/>
                <a:gd name="T57" fmla="*/ 239 h 616"/>
                <a:gd name="T58" fmla="*/ 89 w 311"/>
                <a:gd name="T59" fmla="*/ 281 h 616"/>
                <a:gd name="T60" fmla="*/ 88 w 311"/>
                <a:gd name="T61" fmla="*/ 323 h 616"/>
                <a:gd name="T62" fmla="*/ 95 w 311"/>
                <a:gd name="T63" fmla="*/ 366 h 616"/>
                <a:gd name="T64" fmla="*/ 110 w 311"/>
                <a:gd name="T65" fmla="*/ 405 h 616"/>
                <a:gd name="T66" fmla="*/ 133 w 311"/>
                <a:gd name="T67" fmla="*/ 442 h 616"/>
                <a:gd name="T68" fmla="*/ 164 w 311"/>
                <a:gd name="T69" fmla="*/ 475 h 616"/>
                <a:gd name="T70" fmla="*/ 180 w 311"/>
                <a:gd name="T71" fmla="*/ 487 h 616"/>
                <a:gd name="T72" fmla="*/ 215 w 311"/>
                <a:gd name="T73" fmla="*/ 509 h 616"/>
                <a:gd name="T74" fmla="*/ 252 w 311"/>
                <a:gd name="T75" fmla="*/ 521 h 616"/>
                <a:gd name="T76" fmla="*/ 291 w 311"/>
                <a:gd name="T77" fmla="*/ 528 h 616"/>
                <a:gd name="T78" fmla="*/ 311 w 311"/>
                <a:gd name="T79" fmla="*/ 616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11" h="616">
                  <a:moveTo>
                    <a:pt x="311" y="616"/>
                  </a:moveTo>
                  <a:lnTo>
                    <a:pt x="311" y="616"/>
                  </a:lnTo>
                  <a:lnTo>
                    <a:pt x="283" y="615"/>
                  </a:lnTo>
                  <a:lnTo>
                    <a:pt x="256" y="612"/>
                  </a:lnTo>
                  <a:lnTo>
                    <a:pt x="229" y="606"/>
                  </a:lnTo>
                  <a:lnTo>
                    <a:pt x="204" y="598"/>
                  </a:lnTo>
                  <a:lnTo>
                    <a:pt x="178" y="588"/>
                  </a:lnTo>
                  <a:lnTo>
                    <a:pt x="153" y="574"/>
                  </a:lnTo>
                  <a:lnTo>
                    <a:pt x="129" y="558"/>
                  </a:lnTo>
                  <a:lnTo>
                    <a:pt x="106" y="541"/>
                  </a:lnTo>
                  <a:lnTo>
                    <a:pt x="106" y="541"/>
                  </a:lnTo>
                  <a:lnTo>
                    <a:pt x="83" y="518"/>
                  </a:lnTo>
                  <a:lnTo>
                    <a:pt x="64" y="494"/>
                  </a:lnTo>
                  <a:lnTo>
                    <a:pt x="47" y="470"/>
                  </a:lnTo>
                  <a:lnTo>
                    <a:pt x="31" y="444"/>
                  </a:lnTo>
                  <a:lnTo>
                    <a:pt x="20" y="417"/>
                  </a:lnTo>
                  <a:lnTo>
                    <a:pt x="11" y="388"/>
                  </a:lnTo>
                  <a:lnTo>
                    <a:pt x="4" y="359"/>
                  </a:lnTo>
                  <a:lnTo>
                    <a:pt x="1" y="329"/>
                  </a:lnTo>
                  <a:lnTo>
                    <a:pt x="0" y="299"/>
                  </a:lnTo>
                  <a:lnTo>
                    <a:pt x="3" y="270"/>
                  </a:lnTo>
                  <a:lnTo>
                    <a:pt x="7" y="241"/>
                  </a:lnTo>
                  <a:lnTo>
                    <a:pt x="15" y="212"/>
                  </a:lnTo>
                  <a:lnTo>
                    <a:pt x="25" y="183"/>
                  </a:lnTo>
                  <a:lnTo>
                    <a:pt x="40" y="157"/>
                  </a:lnTo>
                  <a:lnTo>
                    <a:pt x="56" y="131"/>
                  </a:lnTo>
                  <a:lnTo>
                    <a:pt x="76" y="106"/>
                  </a:lnTo>
                  <a:lnTo>
                    <a:pt x="76" y="106"/>
                  </a:lnTo>
                  <a:lnTo>
                    <a:pt x="88" y="93"/>
                  </a:lnTo>
                  <a:lnTo>
                    <a:pt x="100" y="82"/>
                  </a:lnTo>
                  <a:lnTo>
                    <a:pt x="113" y="70"/>
                  </a:lnTo>
                  <a:lnTo>
                    <a:pt x="126" y="59"/>
                  </a:lnTo>
                  <a:lnTo>
                    <a:pt x="140" y="51"/>
                  </a:lnTo>
                  <a:lnTo>
                    <a:pt x="154" y="41"/>
                  </a:lnTo>
                  <a:lnTo>
                    <a:pt x="168" y="34"/>
                  </a:lnTo>
                  <a:lnTo>
                    <a:pt x="184" y="26"/>
                  </a:lnTo>
                  <a:lnTo>
                    <a:pt x="199" y="19"/>
                  </a:lnTo>
                  <a:lnTo>
                    <a:pt x="215" y="15"/>
                  </a:lnTo>
                  <a:lnTo>
                    <a:pt x="230" y="10"/>
                  </a:lnTo>
                  <a:lnTo>
                    <a:pt x="246" y="7"/>
                  </a:lnTo>
                  <a:lnTo>
                    <a:pt x="262" y="4"/>
                  </a:lnTo>
                  <a:lnTo>
                    <a:pt x="278" y="1"/>
                  </a:lnTo>
                  <a:lnTo>
                    <a:pt x="311" y="0"/>
                  </a:lnTo>
                  <a:lnTo>
                    <a:pt x="311" y="87"/>
                  </a:lnTo>
                  <a:lnTo>
                    <a:pt x="311" y="87"/>
                  </a:lnTo>
                  <a:lnTo>
                    <a:pt x="287" y="89"/>
                  </a:lnTo>
                  <a:lnTo>
                    <a:pt x="264" y="92"/>
                  </a:lnTo>
                  <a:lnTo>
                    <a:pt x="242" y="97"/>
                  </a:lnTo>
                  <a:lnTo>
                    <a:pt x="219" y="106"/>
                  </a:lnTo>
                  <a:lnTo>
                    <a:pt x="198" y="117"/>
                  </a:lnTo>
                  <a:lnTo>
                    <a:pt x="178" y="130"/>
                  </a:lnTo>
                  <a:lnTo>
                    <a:pt x="160" y="145"/>
                  </a:lnTo>
                  <a:lnTo>
                    <a:pt x="141" y="162"/>
                  </a:lnTo>
                  <a:lnTo>
                    <a:pt x="141" y="162"/>
                  </a:lnTo>
                  <a:lnTo>
                    <a:pt x="127" y="181"/>
                  </a:lnTo>
                  <a:lnTo>
                    <a:pt x="116" y="199"/>
                  </a:lnTo>
                  <a:lnTo>
                    <a:pt x="106" y="219"/>
                  </a:lnTo>
                  <a:lnTo>
                    <a:pt x="99" y="239"/>
                  </a:lnTo>
                  <a:lnTo>
                    <a:pt x="93" y="260"/>
                  </a:lnTo>
                  <a:lnTo>
                    <a:pt x="89" y="281"/>
                  </a:lnTo>
                  <a:lnTo>
                    <a:pt x="88" y="302"/>
                  </a:lnTo>
                  <a:lnTo>
                    <a:pt x="88" y="323"/>
                  </a:lnTo>
                  <a:lnTo>
                    <a:pt x="90" y="345"/>
                  </a:lnTo>
                  <a:lnTo>
                    <a:pt x="95" y="366"/>
                  </a:lnTo>
                  <a:lnTo>
                    <a:pt x="102" y="386"/>
                  </a:lnTo>
                  <a:lnTo>
                    <a:pt x="110" y="405"/>
                  </a:lnTo>
                  <a:lnTo>
                    <a:pt x="120" y="424"/>
                  </a:lnTo>
                  <a:lnTo>
                    <a:pt x="133" y="442"/>
                  </a:lnTo>
                  <a:lnTo>
                    <a:pt x="147" y="459"/>
                  </a:lnTo>
                  <a:lnTo>
                    <a:pt x="164" y="475"/>
                  </a:lnTo>
                  <a:lnTo>
                    <a:pt x="164" y="475"/>
                  </a:lnTo>
                  <a:lnTo>
                    <a:pt x="180" y="487"/>
                  </a:lnTo>
                  <a:lnTo>
                    <a:pt x="196" y="499"/>
                  </a:lnTo>
                  <a:lnTo>
                    <a:pt x="215" y="509"/>
                  </a:lnTo>
                  <a:lnTo>
                    <a:pt x="233" y="516"/>
                  </a:lnTo>
                  <a:lnTo>
                    <a:pt x="252" y="521"/>
                  </a:lnTo>
                  <a:lnTo>
                    <a:pt x="271" y="526"/>
                  </a:lnTo>
                  <a:lnTo>
                    <a:pt x="291" y="528"/>
                  </a:lnTo>
                  <a:lnTo>
                    <a:pt x="311" y="530"/>
                  </a:lnTo>
                  <a:lnTo>
                    <a:pt x="311" y="616"/>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7" name="Freeform 25"/>
            <p:cNvSpPr>
              <a:spLocks/>
            </p:cNvSpPr>
            <p:nvPr/>
          </p:nvSpPr>
          <p:spPr bwMode="auto">
            <a:xfrm>
              <a:off x="2826" y="336"/>
              <a:ext cx="1713" cy="290"/>
            </a:xfrm>
            <a:custGeom>
              <a:avLst/>
              <a:gdLst>
                <a:gd name="T0" fmla="*/ 1567 w 1713"/>
                <a:gd name="T1" fmla="*/ 0 h 290"/>
                <a:gd name="T2" fmla="*/ 1583 w 1713"/>
                <a:gd name="T3" fmla="*/ 2 h 290"/>
                <a:gd name="T4" fmla="*/ 1611 w 1713"/>
                <a:gd name="T5" fmla="*/ 8 h 290"/>
                <a:gd name="T6" fmla="*/ 1636 w 1713"/>
                <a:gd name="T7" fmla="*/ 19 h 290"/>
                <a:gd name="T8" fmla="*/ 1659 w 1713"/>
                <a:gd name="T9" fmla="*/ 34 h 290"/>
                <a:gd name="T10" fmla="*/ 1679 w 1713"/>
                <a:gd name="T11" fmla="*/ 54 h 290"/>
                <a:gd name="T12" fmla="*/ 1694 w 1713"/>
                <a:gd name="T13" fmla="*/ 77 h 290"/>
                <a:gd name="T14" fmla="*/ 1706 w 1713"/>
                <a:gd name="T15" fmla="*/ 102 h 290"/>
                <a:gd name="T16" fmla="*/ 1711 w 1713"/>
                <a:gd name="T17" fmla="*/ 131 h 290"/>
                <a:gd name="T18" fmla="*/ 1713 w 1713"/>
                <a:gd name="T19" fmla="*/ 146 h 290"/>
                <a:gd name="T20" fmla="*/ 1711 w 1713"/>
                <a:gd name="T21" fmla="*/ 160 h 290"/>
                <a:gd name="T22" fmla="*/ 1706 w 1713"/>
                <a:gd name="T23" fmla="*/ 189 h 290"/>
                <a:gd name="T24" fmla="*/ 1694 w 1713"/>
                <a:gd name="T25" fmla="*/ 214 h 290"/>
                <a:gd name="T26" fmla="*/ 1679 w 1713"/>
                <a:gd name="T27" fmla="*/ 238 h 290"/>
                <a:gd name="T28" fmla="*/ 1659 w 1713"/>
                <a:gd name="T29" fmla="*/ 258 h 290"/>
                <a:gd name="T30" fmla="*/ 1636 w 1713"/>
                <a:gd name="T31" fmla="*/ 273 h 290"/>
                <a:gd name="T32" fmla="*/ 1611 w 1713"/>
                <a:gd name="T33" fmla="*/ 283 h 290"/>
                <a:gd name="T34" fmla="*/ 1583 w 1713"/>
                <a:gd name="T35" fmla="*/ 290 h 290"/>
                <a:gd name="T36" fmla="*/ 91 w 1713"/>
                <a:gd name="T37" fmla="*/ 290 h 290"/>
                <a:gd name="T38" fmla="*/ 75 w 1713"/>
                <a:gd name="T39" fmla="*/ 290 h 290"/>
                <a:gd name="T40" fmla="*/ 47 w 1713"/>
                <a:gd name="T41" fmla="*/ 283 h 290"/>
                <a:gd name="T42" fmla="*/ 33 w 1713"/>
                <a:gd name="T43" fmla="*/ 279 h 290"/>
                <a:gd name="T44" fmla="*/ 51 w 1713"/>
                <a:gd name="T45" fmla="*/ 228 h 290"/>
                <a:gd name="T46" fmla="*/ 58 w 1713"/>
                <a:gd name="T47" fmla="*/ 173 h 290"/>
                <a:gd name="T48" fmla="*/ 57 w 1713"/>
                <a:gd name="T49" fmla="*/ 152 h 290"/>
                <a:gd name="T50" fmla="*/ 51 w 1713"/>
                <a:gd name="T51" fmla="*/ 114 h 290"/>
                <a:gd name="T52" fmla="*/ 39 w 1713"/>
                <a:gd name="T53" fmla="*/ 77 h 290"/>
                <a:gd name="T54" fmla="*/ 20 w 1713"/>
                <a:gd name="T55" fmla="*/ 43 h 290"/>
                <a:gd name="T56" fmla="*/ 9 w 1713"/>
                <a:gd name="T57" fmla="*/ 26 h 290"/>
                <a:gd name="T58" fmla="*/ 15 w 1713"/>
                <a:gd name="T59" fmla="*/ 20 h 290"/>
                <a:gd name="T60" fmla="*/ 15 w 1713"/>
                <a:gd name="T61" fmla="*/ 16 h 290"/>
                <a:gd name="T62" fmla="*/ 6 w 1713"/>
                <a:gd name="T63" fmla="*/ 8 h 290"/>
                <a:gd name="T64" fmla="*/ 0 w 1713"/>
                <a:gd name="T65" fmla="*/ 3 h 290"/>
                <a:gd name="T66" fmla="*/ 2 w 1713"/>
                <a:gd name="T67" fmla="*/ 2 h 290"/>
                <a:gd name="T68" fmla="*/ 9 w 1713"/>
                <a:gd name="T6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90">
                  <a:moveTo>
                    <a:pt x="9" y="0"/>
                  </a:moveTo>
                  <a:lnTo>
                    <a:pt x="1567" y="0"/>
                  </a:lnTo>
                  <a:lnTo>
                    <a:pt x="1567" y="0"/>
                  </a:lnTo>
                  <a:lnTo>
                    <a:pt x="1583" y="2"/>
                  </a:lnTo>
                  <a:lnTo>
                    <a:pt x="1597" y="3"/>
                  </a:lnTo>
                  <a:lnTo>
                    <a:pt x="1611" y="8"/>
                  </a:lnTo>
                  <a:lnTo>
                    <a:pt x="1624" y="12"/>
                  </a:lnTo>
                  <a:lnTo>
                    <a:pt x="1636" y="19"/>
                  </a:lnTo>
                  <a:lnTo>
                    <a:pt x="1648" y="26"/>
                  </a:lnTo>
                  <a:lnTo>
                    <a:pt x="1659" y="34"/>
                  </a:lnTo>
                  <a:lnTo>
                    <a:pt x="1670" y="43"/>
                  </a:lnTo>
                  <a:lnTo>
                    <a:pt x="1679" y="54"/>
                  </a:lnTo>
                  <a:lnTo>
                    <a:pt x="1687" y="66"/>
                  </a:lnTo>
                  <a:lnTo>
                    <a:pt x="1694" y="77"/>
                  </a:lnTo>
                  <a:lnTo>
                    <a:pt x="1701" y="90"/>
                  </a:lnTo>
                  <a:lnTo>
                    <a:pt x="1706" y="102"/>
                  </a:lnTo>
                  <a:lnTo>
                    <a:pt x="1710" y="116"/>
                  </a:lnTo>
                  <a:lnTo>
                    <a:pt x="1711" y="131"/>
                  </a:lnTo>
                  <a:lnTo>
                    <a:pt x="1713" y="146"/>
                  </a:lnTo>
                  <a:lnTo>
                    <a:pt x="1713" y="146"/>
                  </a:lnTo>
                  <a:lnTo>
                    <a:pt x="1713" y="146"/>
                  </a:lnTo>
                  <a:lnTo>
                    <a:pt x="1711" y="160"/>
                  </a:lnTo>
                  <a:lnTo>
                    <a:pt x="1710" y="174"/>
                  </a:lnTo>
                  <a:lnTo>
                    <a:pt x="1706" y="189"/>
                  </a:lnTo>
                  <a:lnTo>
                    <a:pt x="1701" y="201"/>
                  </a:lnTo>
                  <a:lnTo>
                    <a:pt x="1694" y="214"/>
                  </a:lnTo>
                  <a:lnTo>
                    <a:pt x="1687" y="227"/>
                  </a:lnTo>
                  <a:lnTo>
                    <a:pt x="1679" y="238"/>
                  </a:lnTo>
                  <a:lnTo>
                    <a:pt x="1670" y="248"/>
                  </a:lnTo>
                  <a:lnTo>
                    <a:pt x="1659" y="258"/>
                  </a:lnTo>
                  <a:lnTo>
                    <a:pt x="1648" y="266"/>
                  </a:lnTo>
                  <a:lnTo>
                    <a:pt x="1636" y="273"/>
                  </a:lnTo>
                  <a:lnTo>
                    <a:pt x="1624" y="279"/>
                  </a:lnTo>
                  <a:lnTo>
                    <a:pt x="1611" y="283"/>
                  </a:lnTo>
                  <a:lnTo>
                    <a:pt x="1597" y="287"/>
                  </a:lnTo>
                  <a:lnTo>
                    <a:pt x="1583" y="290"/>
                  </a:lnTo>
                  <a:lnTo>
                    <a:pt x="1567" y="290"/>
                  </a:lnTo>
                  <a:lnTo>
                    <a:pt x="91" y="290"/>
                  </a:lnTo>
                  <a:lnTo>
                    <a:pt x="91" y="290"/>
                  </a:lnTo>
                  <a:lnTo>
                    <a:pt x="75" y="290"/>
                  </a:lnTo>
                  <a:lnTo>
                    <a:pt x="61" y="287"/>
                  </a:lnTo>
                  <a:lnTo>
                    <a:pt x="47" y="283"/>
                  </a:lnTo>
                  <a:lnTo>
                    <a:pt x="33" y="279"/>
                  </a:lnTo>
                  <a:lnTo>
                    <a:pt x="33" y="279"/>
                  </a:lnTo>
                  <a:lnTo>
                    <a:pt x="44" y="254"/>
                  </a:lnTo>
                  <a:lnTo>
                    <a:pt x="51" y="228"/>
                  </a:lnTo>
                  <a:lnTo>
                    <a:pt x="57" y="200"/>
                  </a:lnTo>
                  <a:lnTo>
                    <a:pt x="58" y="173"/>
                  </a:lnTo>
                  <a:lnTo>
                    <a:pt x="58" y="173"/>
                  </a:lnTo>
                  <a:lnTo>
                    <a:pt x="57" y="152"/>
                  </a:lnTo>
                  <a:lnTo>
                    <a:pt x="56" y="133"/>
                  </a:lnTo>
                  <a:lnTo>
                    <a:pt x="51" y="114"/>
                  </a:lnTo>
                  <a:lnTo>
                    <a:pt x="46" y="95"/>
                  </a:lnTo>
                  <a:lnTo>
                    <a:pt x="39" y="77"/>
                  </a:lnTo>
                  <a:lnTo>
                    <a:pt x="30" y="60"/>
                  </a:lnTo>
                  <a:lnTo>
                    <a:pt x="20" y="43"/>
                  </a:lnTo>
                  <a:lnTo>
                    <a:pt x="9" y="26"/>
                  </a:lnTo>
                  <a:lnTo>
                    <a:pt x="9" y="26"/>
                  </a:lnTo>
                  <a:lnTo>
                    <a:pt x="13" y="23"/>
                  </a:lnTo>
                  <a:lnTo>
                    <a:pt x="15" y="20"/>
                  </a:lnTo>
                  <a:lnTo>
                    <a:pt x="16" y="17"/>
                  </a:lnTo>
                  <a:lnTo>
                    <a:pt x="15" y="16"/>
                  </a:lnTo>
                  <a:lnTo>
                    <a:pt x="12" y="12"/>
                  </a:lnTo>
                  <a:lnTo>
                    <a:pt x="6" y="8"/>
                  </a:lnTo>
                  <a:lnTo>
                    <a:pt x="2" y="5"/>
                  </a:lnTo>
                  <a:lnTo>
                    <a:pt x="0" y="3"/>
                  </a:lnTo>
                  <a:lnTo>
                    <a:pt x="0" y="2"/>
                  </a:lnTo>
                  <a:lnTo>
                    <a:pt x="2" y="2"/>
                  </a:lnTo>
                  <a:lnTo>
                    <a:pt x="9" y="0"/>
                  </a:lnTo>
                  <a:lnTo>
                    <a:pt x="9" y="0"/>
                  </a:lnTo>
                  <a:close/>
                </a:path>
              </a:pathLst>
            </a:custGeom>
            <a:solidFill>
              <a:srgbClr val="60252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8" name="Freeform 26"/>
            <p:cNvSpPr>
              <a:spLocks/>
            </p:cNvSpPr>
            <p:nvPr/>
          </p:nvSpPr>
          <p:spPr bwMode="auto">
            <a:xfrm>
              <a:off x="2826" y="1395"/>
              <a:ext cx="1713" cy="290"/>
            </a:xfrm>
            <a:custGeom>
              <a:avLst/>
              <a:gdLst>
                <a:gd name="T0" fmla="*/ 1567 w 1713"/>
                <a:gd name="T1" fmla="*/ 0 h 290"/>
                <a:gd name="T2" fmla="*/ 1583 w 1713"/>
                <a:gd name="T3" fmla="*/ 2 h 290"/>
                <a:gd name="T4" fmla="*/ 1611 w 1713"/>
                <a:gd name="T5" fmla="*/ 7 h 290"/>
                <a:gd name="T6" fmla="*/ 1636 w 1713"/>
                <a:gd name="T7" fmla="*/ 19 h 290"/>
                <a:gd name="T8" fmla="*/ 1659 w 1713"/>
                <a:gd name="T9" fmla="*/ 34 h 290"/>
                <a:gd name="T10" fmla="*/ 1679 w 1713"/>
                <a:gd name="T11" fmla="*/ 53 h 290"/>
                <a:gd name="T12" fmla="*/ 1694 w 1713"/>
                <a:gd name="T13" fmla="*/ 77 h 290"/>
                <a:gd name="T14" fmla="*/ 1706 w 1713"/>
                <a:gd name="T15" fmla="*/ 102 h 290"/>
                <a:gd name="T16" fmla="*/ 1711 w 1713"/>
                <a:gd name="T17" fmla="*/ 130 h 290"/>
                <a:gd name="T18" fmla="*/ 1713 w 1713"/>
                <a:gd name="T19" fmla="*/ 146 h 290"/>
                <a:gd name="T20" fmla="*/ 1711 w 1713"/>
                <a:gd name="T21" fmla="*/ 160 h 290"/>
                <a:gd name="T22" fmla="*/ 1706 w 1713"/>
                <a:gd name="T23" fmla="*/ 188 h 290"/>
                <a:gd name="T24" fmla="*/ 1694 w 1713"/>
                <a:gd name="T25" fmla="*/ 214 h 290"/>
                <a:gd name="T26" fmla="*/ 1679 w 1713"/>
                <a:gd name="T27" fmla="*/ 238 h 290"/>
                <a:gd name="T28" fmla="*/ 1659 w 1713"/>
                <a:gd name="T29" fmla="*/ 256 h 290"/>
                <a:gd name="T30" fmla="*/ 1636 w 1713"/>
                <a:gd name="T31" fmla="*/ 272 h 290"/>
                <a:gd name="T32" fmla="*/ 1611 w 1713"/>
                <a:gd name="T33" fmla="*/ 283 h 290"/>
                <a:gd name="T34" fmla="*/ 1583 w 1713"/>
                <a:gd name="T35" fmla="*/ 289 h 290"/>
                <a:gd name="T36" fmla="*/ 91 w 1713"/>
                <a:gd name="T37" fmla="*/ 290 h 290"/>
                <a:gd name="T38" fmla="*/ 75 w 1713"/>
                <a:gd name="T39" fmla="*/ 289 h 290"/>
                <a:gd name="T40" fmla="*/ 47 w 1713"/>
                <a:gd name="T41" fmla="*/ 283 h 290"/>
                <a:gd name="T42" fmla="*/ 33 w 1713"/>
                <a:gd name="T43" fmla="*/ 279 h 290"/>
                <a:gd name="T44" fmla="*/ 51 w 1713"/>
                <a:gd name="T45" fmla="*/ 227 h 290"/>
                <a:gd name="T46" fmla="*/ 58 w 1713"/>
                <a:gd name="T47" fmla="*/ 171 h 290"/>
                <a:gd name="T48" fmla="*/ 57 w 1713"/>
                <a:gd name="T49" fmla="*/ 152 h 290"/>
                <a:gd name="T50" fmla="*/ 51 w 1713"/>
                <a:gd name="T51" fmla="*/ 113 h 290"/>
                <a:gd name="T52" fmla="*/ 39 w 1713"/>
                <a:gd name="T53" fmla="*/ 77 h 290"/>
                <a:gd name="T54" fmla="*/ 20 w 1713"/>
                <a:gd name="T55" fmla="*/ 41 h 290"/>
                <a:gd name="T56" fmla="*/ 9 w 1713"/>
                <a:gd name="T57" fmla="*/ 26 h 290"/>
                <a:gd name="T58" fmla="*/ 15 w 1713"/>
                <a:gd name="T59" fmla="*/ 20 h 290"/>
                <a:gd name="T60" fmla="*/ 15 w 1713"/>
                <a:gd name="T61" fmla="*/ 15 h 290"/>
                <a:gd name="T62" fmla="*/ 6 w 1713"/>
                <a:gd name="T63" fmla="*/ 7 h 290"/>
                <a:gd name="T64" fmla="*/ 0 w 1713"/>
                <a:gd name="T65" fmla="*/ 2 h 290"/>
                <a:gd name="T66" fmla="*/ 2 w 1713"/>
                <a:gd name="T67" fmla="*/ 0 h 290"/>
                <a:gd name="T68" fmla="*/ 9 w 1713"/>
                <a:gd name="T6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90">
                  <a:moveTo>
                    <a:pt x="9" y="0"/>
                  </a:moveTo>
                  <a:lnTo>
                    <a:pt x="1567" y="0"/>
                  </a:lnTo>
                  <a:lnTo>
                    <a:pt x="1567" y="0"/>
                  </a:lnTo>
                  <a:lnTo>
                    <a:pt x="1583" y="2"/>
                  </a:lnTo>
                  <a:lnTo>
                    <a:pt x="1597" y="3"/>
                  </a:lnTo>
                  <a:lnTo>
                    <a:pt x="1611" y="7"/>
                  </a:lnTo>
                  <a:lnTo>
                    <a:pt x="1624" y="12"/>
                  </a:lnTo>
                  <a:lnTo>
                    <a:pt x="1636" y="19"/>
                  </a:lnTo>
                  <a:lnTo>
                    <a:pt x="1648" y="26"/>
                  </a:lnTo>
                  <a:lnTo>
                    <a:pt x="1659" y="34"/>
                  </a:lnTo>
                  <a:lnTo>
                    <a:pt x="1670" y="43"/>
                  </a:lnTo>
                  <a:lnTo>
                    <a:pt x="1679" y="53"/>
                  </a:lnTo>
                  <a:lnTo>
                    <a:pt x="1687" y="64"/>
                  </a:lnTo>
                  <a:lnTo>
                    <a:pt x="1694" y="77"/>
                  </a:lnTo>
                  <a:lnTo>
                    <a:pt x="1701" y="89"/>
                  </a:lnTo>
                  <a:lnTo>
                    <a:pt x="1706" y="102"/>
                  </a:lnTo>
                  <a:lnTo>
                    <a:pt x="1710" y="116"/>
                  </a:lnTo>
                  <a:lnTo>
                    <a:pt x="1711" y="130"/>
                  </a:lnTo>
                  <a:lnTo>
                    <a:pt x="1713" y="146"/>
                  </a:lnTo>
                  <a:lnTo>
                    <a:pt x="1713" y="146"/>
                  </a:lnTo>
                  <a:lnTo>
                    <a:pt x="1713" y="146"/>
                  </a:lnTo>
                  <a:lnTo>
                    <a:pt x="1711" y="160"/>
                  </a:lnTo>
                  <a:lnTo>
                    <a:pt x="1710" y="174"/>
                  </a:lnTo>
                  <a:lnTo>
                    <a:pt x="1706" y="188"/>
                  </a:lnTo>
                  <a:lnTo>
                    <a:pt x="1701" y="201"/>
                  </a:lnTo>
                  <a:lnTo>
                    <a:pt x="1694" y="214"/>
                  </a:lnTo>
                  <a:lnTo>
                    <a:pt x="1687" y="227"/>
                  </a:lnTo>
                  <a:lnTo>
                    <a:pt x="1679" y="238"/>
                  </a:lnTo>
                  <a:lnTo>
                    <a:pt x="1670" y="248"/>
                  </a:lnTo>
                  <a:lnTo>
                    <a:pt x="1659" y="256"/>
                  </a:lnTo>
                  <a:lnTo>
                    <a:pt x="1648" y="265"/>
                  </a:lnTo>
                  <a:lnTo>
                    <a:pt x="1636" y="272"/>
                  </a:lnTo>
                  <a:lnTo>
                    <a:pt x="1624" y="279"/>
                  </a:lnTo>
                  <a:lnTo>
                    <a:pt x="1611" y="283"/>
                  </a:lnTo>
                  <a:lnTo>
                    <a:pt x="1597" y="287"/>
                  </a:lnTo>
                  <a:lnTo>
                    <a:pt x="1583" y="289"/>
                  </a:lnTo>
                  <a:lnTo>
                    <a:pt x="1567" y="290"/>
                  </a:lnTo>
                  <a:lnTo>
                    <a:pt x="91" y="290"/>
                  </a:lnTo>
                  <a:lnTo>
                    <a:pt x="91" y="290"/>
                  </a:lnTo>
                  <a:lnTo>
                    <a:pt x="75" y="289"/>
                  </a:lnTo>
                  <a:lnTo>
                    <a:pt x="61" y="287"/>
                  </a:lnTo>
                  <a:lnTo>
                    <a:pt x="47" y="283"/>
                  </a:lnTo>
                  <a:lnTo>
                    <a:pt x="33" y="279"/>
                  </a:lnTo>
                  <a:lnTo>
                    <a:pt x="33" y="279"/>
                  </a:lnTo>
                  <a:lnTo>
                    <a:pt x="44" y="253"/>
                  </a:lnTo>
                  <a:lnTo>
                    <a:pt x="51" y="227"/>
                  </a:lnTo>
                  <a:lnTo>
                    <a:pt x="57" y="200"/>
                  </a:lnTo>
                  <a:lnTo>
                    <a:pt x="58" y="171"/>
                  </a:lnTo>
                  <a:lnTo>
                    <a:pt x="58" y="171"/>
                  </a:lnTo>
                  <a:lnTo>
                    <a:pt x="57" y="152"/>
                  </a:lnTo>
                  <a:lnTo>
                    <a:pt x="56" y="132"/>
                  </a:lnTo>
                  <a:lnTo>
                    <a:pt x="51" y="113"/>
                  </a:lnTo>
                  <a:lnTo>
                    <a:pt x="46" y="95"/>
                  </a:lnTo>
                  <a:lnTo>
                    <a:pt x="39" y="77"/>
                  </a:lnTo>
                  <a:lnTo>
                    <a:pt x="30" y="58"/>
                  </a:lnTo>
                  <a:lnTo>
                    <a:pt x="20" y="41"/>
                  </a:lnTo>
                  <a:lnTo>
                    <a:pt x="9" y="26"/>
                  </a:lnTo>
                  <a:lnTo>
                    <a:pt x="9" y="26"/>
                  </a:lnTo>
                  <a:lnTo>
                    <a:pt x="13" y="23"/>
                  </a:lnTo>
                  <a:lnTo>
                    <a:pt x="15" y="20"/>
                  </a:lnTo>
                  <a:lnTo>
                    <a:pt x="16" y="17"/>
                  </a:lnTo>
                  <a:lnTo>
                    <a:pt x="15" y="15"/>
                  </a:lnTo>
                  <a:lnTo>
                    <a:pt x="12" y="10"/>
                  </a:lnTo>
                  <a:lnTo>
                    <a:pt x="6" y="7"/>
                  </a:lnTo>
                  <a:lnTo>
                    <a:pt x="2" y="5"/>
                  </a:lnTo>
                  <a:lnTo>
                    <a:pt x="0" y="2"/>
                  </a:lnTo>
                  <a:lnTo>
                    <a:pt x="0" y="2"/>
                  </a:lnTo>
                  <a:lnTo>
                    <a:pt x="2" y="0"/>
                  </a:lnTo>
                  <a:lnTo>
                    <a:pt x="9" y="0"/>
                  </a:lnTo>
                  <a:lnTo>
                    <a:pt x="9" y="0"/>
                  </a:lnTo>
                  <a:close/>
                </a:path>
              </a:pathLst>
            </a:custGeom>
            <a:solidFill>
              <a:srgbClr val="A3202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9" name="Freeform 27"/>
            <p:cNvSpPr>
              <a:spLocks/>
            </p:cNvSpPr>
            <p:nvPr/>
          </p:nvSpPr>
          <p:spPr bwMode="auto">
            <a:xfrm>
              <a:off x="2826" y="2454"/>
              <a:ext cx="1713" cy="289"/>
            </a:xfrm>
            <a:custGeom>
              <a:avLst/>
              <a:gdLst>
                <a:gd name="T0" fmla="*/ 1567 w 1713"/>
                <a:gd name="T1" fmla="*/ 0 h 289"/>
                <a:gd name="T2" fmla="*/ 1583 w 1713"/>
                <a:gd name="T3" fmla="*/ 0 h 289"/>
                <a:gd name="T4" fmla="*/ 1611 w 1713"/>
                <a:gd name="T5" fmla="*/ 6 h 289"/>
                <a:gd name="T6" fmla="*/ 1636 w 1713"/>
                <a:gd name="T7" fmla="*/ 17 h 289"/>
                <a:gd name="T8" fmla="*/ 1659 w 1713"/>
                <a:gd name="T9" fmla="*/ 33 h 289"/>
                <a:gd name="T10" fmla="*/ 1679 w 1713"/>
                <a:gd name="T11" fmla="*/ 53 h 289"/>
                <a:gd name="T12" fmla="*/ 1694 w 1713"/>
                <a:gd name="T13" fmla="*/ 75 h 289"/>
                <a:gd name="T14" fmla="*/ 1706 w 1713"/>
                <a:gd name="T15" fmla="*/ 102 h 289"/>
                <a:gd name="T16" fmla="*/ 1711 w 1713"/>
                <a:gd name="T17" fmla="*/ 130 h 289"/>
                <a:gd name="T18" fmla="*/ 1713 w 1713"/>
                <a:gd name="T19" fmla="*/ 145 h 289"/>
                <a:gd name="T20" fmla="*/ 1711 w 1713"/>
                <a:gd name="T21" fmla="*/ 160 h 289"/>
                <a:gd name="T22" fmla="*/ 1706 w 1713"/>
                <a:gd name="T23" fmla="*/ 188 h 289"/>
                <a:gd name="T24" fmla="*/ 1694 w 1713"/>
                <a:gd name="T25" fmla="*/ 214 h 289"/>
                <a:gd name="T26" fmla="*/ 1679 w 1713"/>
                <a:gd name="T27" fmla="*/ 236 h 289"/>
                <a:gd name="T28" fmla="*/ 1659 w 1713"/>
                <a:gd name="T29" fmla="*/ 256 h 289"/>
                <a:gd name="T30" fmla="*/ 1636 w 1713"/>
                <a:gd name="T31" fmla="*/ 272 h 289"/>
                <a:gd name="T32" fmla="*/ 1611 w 1713"/>
                <a:gd name="T33" fmla="*/ 283 h 289"/>
                <a:gd name="T34" fmla="*/ 1583 w 1713"/>
                <a:gd name="T35" fmla="*/ 289 h 289"/>
                <a:gd name="T36" fmla="*/ 91 w 1713"/>
                <a:gd name="T37" fmla="*/ 289 h 289"/>
                <a:gd name="T38" fmla="*/ 75 w 1713"/>
                <a:gd name="T39" fmla="*/ 289 h 289"/>
                <a:gd name="T40" fmla="*/ 47 w 1713"/>
                <a:gd name="T41" fmla="*/ 283 h 289"/>
                <a:gd name="T42" fmla="*/ 33 w 1713"/>
                <a:gd name="T43" fmla="*/ 277 h 289"/>
                <a:gd name="T44" fmla="*/ 51 w 1713"/>
                <a:gd name="T45" fmla="*/ 227 h 289"/>
                <a:gd name="T46" fmla="*/ 58 w 1713"/>
                <a:gd name="T47" fmla="*/ 171 h 289"/>
                <a:gd name="T48" fmla="*/ 57 w 1713"/>
                <a:gd name="T49" fmla="*/ 152 h 289"/>
                <a:gd name="T50" fmla="*/ 51 w 1713"/>
                <a:gd name="T51" fmla="*/ 112 h 289"/>
                <a:gd name="T52" fmla="*/ 39 w 1713"/>
                <a:gd name="T53" fmla="*/ 75 h 289"/>
                <a:gd name="T54" fmla="*/ 20 w 1713"/>
                <a:gd name="T55" fmla="*/ 41 h 289"/>
                <a:gd name="T56" fmla="*/ 9 w 1713"/>
                <a:gd name="T57" fmla="*/ 24 h 289"/>
                <a:gd name="T58" fmla="*/ 15 w 1713"/>
                <a:gd name="T59" fmla="*/ 19 h 289"/>
                <a:gd name="T60" fmla="*/ 15 w 1713"/>
                <a:gd name="T61" fmla="*/ 14 h 289"/>
                <a:gd name="T62" fmla="*/ 6 w 1713"/>
                <a:gd name="T63" fmla="*/ 6 h 289"/>
                <a:gd name="T64" fmla="*/ 0 w 1713"/>
                <a:gd name="T65" fmla="*/ 2 h 289"/>
                <a:gd name="T66" fmla="*/ 2 w 1713"/>
                <a:gd name="T67" fmla="*/ 0 h 289"/>
                <a:gd name="T68" fmla="*/ 9 w 1713"/>
                <a:gd name="T69" fmla="*/ 0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89">
                  <a:moveTo>
                    <a:pt x="9" y="0"/>
                  </a:moveTo>
                  <a:lnTo>
                    <a:pt x="1567" y="0"/>
                  </a:lnTo>
                  <a:lnTo>
                    <a:pt x="1567" y="0"/>
                  </a:lnTo>
                  <a:lnTo>
                    <a:pt x="1583" y="0"/>
                  </a:lnTo>
                  <a:lnTo>
                    <a:pt x="1597" y="3"/>
                  </a:lnTo>
                  <a:lnTo>
                    <a:pt x="1611" y="6"/>
                  </a:lnTo>
                  <a:lnTo>
                    <a:pt x="1624" y="12"/>
                  </a:lnTo>
                  <a:lnTo>
                    <a:pt x="1636" y="17"/>
                  </a:lnTo>
                  <a:lnTo>
                    <a:pt x="1648" y="24"/>
                  </a:lnTo>
                  <a:lnTo>
                    <a:pt x="1659" y="33"/>
                  </a:lnTo>
                  <a:lnTo>
                    <a:pt x="1670" y="43"/>
                  </a:lnTo>
                  <a:lnTo>
                    <a:pt x="1679" y="53"/>
                  </a:lnTo>
                  <a:lnTo>
                    <a:pt x="1687" y="64"/>
                  </a:lnTo>
                  <a:lnTo>
                    <a:pt x="1694" y="75"/>
                  </a:lnTo>
                  <a:lnTo>
                    <a:pt x="1701" y="88"/>
                  </a:lnTo>
                  <a:lnTo>
                    <a:pt x="1706" y="102"/>
                  </a:lnTo>
                  <a:lnTo>
                    <a:pt x="1710" y="116"/>
                  </a:lnTo>
                  <a:lnTo>
                    <a:pt x="1711" y="130"/>
                  </a:lnTo>
                  <a:lnTo>
                    <a:pt x="1713" y="145"/>
                  </a:lnTo>
                  <a:lnTo>
                    <a:pt x="1713" y="145"/>
                  </a:lnTo>
                  <a:lnTo>
                    <a:pt x="1713" y="145"/>
                  </a:lnTo>
                  <a:lnTo>
                    <a:pt x="1711" y="160"/>
                  </a:lnTo>
                  <a:lnTo>
                    <a:pt x="1710" y="174"/>
                  </a:lnTo>
                  <a:lnTo>
                    <a:pt x="1706" y="188"/>
                  </a:lnTo>
                  <a:lnTo>
                    <a:pt x="1701" y="201"/>
                  </a:lnTo>
                  <a:lnTo>
                    <a:pt x="1694" y="214"/>
                  </a:lnTo>
                  <a:lnTo>
                    <a:pt x="1687" y="225"/>
                  </a:lnTo>
                  <a:lnTo>
                    <a:pt x="1679" y="236"/>
                  </a:lnTo>
                  <a:lnTo>
                    <a:pt x="1670" y="246"/>
                  </a:lnTo>
                  <a:lnTo>
                    <a:pt x="1659" y="256"/>
                  </a:lnTo>
                  <a:lnTo>
                    <a:pt x="1648" y="265"/>
                  </a:lnTo>
                  <a:lnTo>
                    <a:pt x="1636" y="272"/>
                  </a:lnTo>
                  <a:lnTo>
                    <a:pt x="1624" y="277"/>
                  </a:lnTo>
                  <a:lnTo>
                    <a:pt x="1611" y="283"/>
                  </a:lnTo>
                  <a:lnTo>
                    <a:pt x="1597" y="286"/>
                  </a:lnTo>
                  <a:lnTo>
                    <a:pt x="1583" y="289"/>
                  </a:lnTo>
                  <a:lnTo>
                    <a:pt x="1567" y="289"/>
                  </a:lnTo>
                  <a:lnTo>
                    <a:pt x="91" y="289"/>
                  </a:lnTo>
                  <a:lnTo>
                    <a:pt x="91" y="289"/>
                  </a:lnTo>
                  <a:lnTo>
                    <a:pt x="75" y="289"/>
                  </a:lnTo>
                  <a:lnTo>
                    <a:pt x="61" y="286"/>
                  </a:lnTo>
                  <a:lnTo>
                    <a:pt x="47" y="283"/>
                  </a:lnTo>
                  <a:lnTo>
                    <a:pt x="33" y="277"/>
                  </a:lnTo>
                  <a:lnTo>
                    <a:pt x="33" y="277"/>
                  </a:lnTo>
                  <a:lnTo>
                    <a:pt x="44" y="252"/>
                  </a:lnTo>
                  <a:lnTo>
                    <a:pt x="51" y="227"/>
                  </a:lnTo>
                  <a:lnTo>
                    <a:pt x="57" y="200"/>
                  </a:lnTo>
                  <a:lnTo>
                    <a:pt x="58" y="171"/>
                  </a:lnTo>
                  <a:lnTo>
                    <a:pt x="58" y="171"/>
                  </a:lnTo>
                  <a:lnTo>
                    <a:pt x="57" y="152"/>
                  </a:lnTo>
                  <a:lnTo>
                    <a:pt x="56" y="132"/>
                  </a:lnTo>
                  <a:lnTo>
                    <a:pt x="51" y="112"/>
                  </a:lnTo>
                  <a:lnTo>
                    <a:pt x="46" y="94"/>
                  </a:lnTo>
                  <a:lnTo>
                    <a:pt x="39" y="75"/>
                  </a:lnTo>
                  <a:lnTo>
                    <a:pt x="30" y="58"/>
                  </a:lnTo>
                  <a:lnTo>
                    <a:pt x="20" y="41"/>
                  </a:lnTo>
                  <a:lnTo>
                    <a:pt x="9" y="24"/>
                  </a:lnTo>
                  <a:lnTo>
                    <a:pt x="9" y="24"/>
                  </a:lnTo>
                  <a:lnTo>
                    <a:pt x="13" y="22"/>
                  </a:lnTo>
                  <a:lnTo>
                    <a:pt x="15" y="19"/>
                  </a:lnTo>
                  <a:lnTo>
                    <a:pt x="16" y="17"/>
                  </a:lnTo>
                  <a:lnTo>
                    <a:pt x="15" y="14"/>
                  </a:lnTo>
                  <a:lnTo>
                    <a:pt x="12" y="10"/>
                  </a:lnTo>
                  <a:lnTo>
                    <a:pt x="6" y="6"/>
                  </a:lnTo>
                  <a:lnTo>
                    <a:pt x="2" y="3"/>
                  </a:lnTo>
                  <a:lnTo>
                    <a:pt x="0" y="2"/>
                  </a:lnTo>
                  <a:lnTo>
                    <a:pt x="0" y="0"/>
                  </a:lnTo>
                  <a:lnTo>
                    <a:pt x="2" y="0"/>
                  </a:lnTo>
                  <a:lnTo>
                    <a:pt x="9" y="0"/>
                  </a:lnTo>
                  <a:lnTo>
                    <a:pt x="9" y="0"/>
                  </a:lnTo>
                  <a:close/>
                </a:path>
              </a:pathLst>
            </a:custGeom>
            <a:solidFill>
              <a:srgbClr val="DB546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0" name="Freeform 28"/>
            <p:cNvSpPr>
              <a:spLocks/>
            </p:cNvSpPr>
            <p:nvPr/>
          </p:nvSpPr>
          <p:spPr bwMode="auto">
            <a:xfrm>
              <a:off x="2826" y="3512"/>
              <a:ext cx="1713" cy="290"/>
            </a:xfrm>
            <a:custGeom>
              <a:avLst/>
              <a:gdLst>
                <a:gd name="T0" fmla="*/ 1567 w 1713"/>
                <a:gd name="T1" fmla="*/ 0 h 290"/>
                <a:gd name="T2" fmla="*/ 1583 w 1713"/>
                <a:gd name="T3" fmla="*/ 1 h 290"/>
                <a:gd name="T4" fmla="*/ 1611 w 1713"/>
                <a:gd name="T5" fmla="*/ 7 h 290"/>
                <a:gd name="T6" fmla="*/ 1636 w 1713"/>
                <a:gd name="T7" fmla="*/ 18 h 290"/>
                <a:gd name="T8" fmla="*/ 1659 w 1713"/>
                <a:gd name="T9" fmla="*/ 34 h 290"/>
                <a:gd name="T10" fmla="*/ 1679 w 1713"/>
                <a:gd name="T11" fmla="*/ 54 h 290"/>
                <a:gd name="T12" fmla="*/ 1694 w 1713"/>
                <a:gd name="T13" fmla="*/ 76 h 290"/>
                <a:gd name="T14" fmla="*/ 1706 w 1713"/>
                <a:gd name="T15" fmla="*/ 103 h 290"/>
                <a:gd name="T16" fmla="*/ 1711 w 1713"/>
                <a:gd name="T17" fmla="*/ 130 h 290"/>
                <a:gd name="T18" fmla="*/ 1713 w 1713"/>
                <a:gd name="T19" fmla="*/ 145 h 290"/>
                <a:gd name="T20" fmla="*/ 1711 w 1713"/>
                <a:gd name="T21" fmla="*/ 160 h 290"/>
                <a:gd name="T22" fmla="*/ 1706 w 1713"/>
                <a:gd name="T23" fmla="*/ 188 h 290"/>
                <a:gd name="T24" fmla="*/ 1694 w 1713"/>
                <a:gd name="T25" fmla="*/ 215 h 290"/>
                <a:gd name="T26" fmla="*/ 1679 w 1713"/>
                <a:gd name="T27" fmla="*/ 237 h 290"/>
                <a:gd name="T28" fmla="*/ 1659 w 1713"/>
                <a:gd name="T29" fmla="*/ 257 h 290"/>
                <a:gd name="T30" fmla="*/ 1636 w 1713"/>
                <a:gd name="T31" fmla="*/ 273 h 290"/>
                <a:gd name="T32" fmla="*/ 1611 w 1713"/>
                <a:gd name="T33" fmla="*/ 284 h 290"/>
                <a:gd name="T34" fmla="*/ 1583 w 1713"/>
                <a:gd name="T35" fmla="*/ 290 h 290"/>
                <a:gd name="T36" fmla="*/ 91 w 1713"/>
                <a:gd name="T37" fmla="*/ 290 h 290"/>
                <a:gd name="T38" fmla="*/ 75 w 1713"/>
                <a:gd name="T39" fmla="*/ 290 h 290"/>
                <a:gd name="T40" fmla="*/ 47 w 1713"/>
                <a:gd name="T41" fmla="*/ 283 h 290"/>
                <a:gd name="T42" fmla="*/ 33 w 1713"/>
                <a:gd name="T43" fmla="*/ 278 h 290"/>
                <a:gd name="T44" fmla="*/ 51 w 1713"/>
                <a:gd name="T45" fmla="*/ 227 h 290"/>
                <a:gd name="T46" fmla="*/ 58 w 1713"/>
                <a:gd name="T47" fmla="*/ 172 h 290"/>
                <a:gd name="T48" fmla="*/ 57 w 1713"/>
                <a:gd name="T49" fmla="*/ 152 h 290"/>
                <a:gd name="T50" fmla="*/ 51 w 1713"/>
                <a:gd name="T51" fmla="*/ 113 h 290"/>
                <a:gd name="T52" fmla="*/ 39 w 1713"/>
                <a:gd name="T53" fmla="*/ 76 h 290"/>
                <a:gd name="T54" fmla="*/ 20 w 1713"/>
                <a:gd name="T55" fmla="*/ 42 h 290"/>
                <a:gd name="T56" fmla="*/ 9 w 1713"/>
                <a:gd name="T57" fmla="*/ 25 h 290"/>
                <a:gd name="T58" fmla="*/ 15 w 1713"/>
                <a:gd name="T59" fmla="*/ 20 h 290"/>
                <a:gd name="T60" fmla="*/ 15 w 1713"/>
                <a:gd name="T61" fmla="*/ 15 h 290"/>
                <a:gd name="T62" fmla="*/ 6 w 1713"/>
                <a:gd name="T63" fmla="*/ 7 h 290"/>
                <a:gd name="T64" fmla="*/ 0 w 1713"/>
                <a:gd name="T65" fmla="*/ 3 h 290"/>
                <a:gd name="T66" fmla="*/ 2 w 1713"/>
                <a:gd name="T67" fmla="*/ 1 h 290"/>
                <a:gd name="T68" fmla="*/ 9 w 1713"/>
                <a:gd name="T69" fmla="*/ 0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13" h="290">
                  <a:moveTo>
                    <a:pt x="9" y="0"/>
                  </a:moveTo>
                  <a:lnTo>
                    <a:pt x="1567" y="0"/>
                  </a:lnTo>
                  <a:lnTo>
                    <a:pt x="1567" y="0"/>
                  </a:lnTo>
                  <a:lnTo>
                    <a:pt x="1583" y="1"/>
                  </a:lnTo>
                  <a:lnTo>
                    <a:pt x="1597" y="4"/>
                  </a:lnTo>
                  <a:lnTo>
                    <a:pt x="1611" y="7"/>
                  </a:lnTo>
                  <a:lnTo>
                    <a:pt x="1624" y="11"/>
                  </a:lnTo>
                  <a:lnTo>
                    <a:pt x="1636" y="18"/>
                  </a:lnTo>
                  <a:lnTo>
                    <a:pt x="1648" y="25"/>
                  </a:lnTo>
                  <a:lnTo>
                    <a:pt x="1659" y="34"/>
                  </a:lnTo>
                  <a:lnTo>
                    <a:pt x="1670" y="44"/>
                  </a:lnTo>
                  <a:lnTo>
                    <a:pt x="1679" y="54"/>
                  </a:lnTo>
                  <a:lnTo>
                    <a:pt x="1687" y="65"/>
                  </a:lnTo>
                  <a:lnTo>
                    <a:pt x="1694" y="76"/>
                  </a:lnTo>
                  <a:lnTo>
                    <a:pt x="1701" y="89"/>
                  </a:lnTo>
                  <a:lnTo>
                    <a:pt x="1706" y="103"/>
                  </a:lnTo>
                  <a:lnTo>
                    <a:pt x="1710" y="116"/>
                  </a:lnTo>
                  <a:lnTo>
                    <a:pt x="1711" y="130"/>
                  </a:lnTo>
                  <a:lnTo>
                    <a:pt x="1713" y="145"/>
                  </a:lnTo>
                  <a:lnTo>
                    <a:pt x="1713" y="145"/>
                  </a:lnTo>
                  <a:lnTo>
                    <a:pt x="1713" y="145"/>
                  </a:lnTo>
                  <a:lnTo>
                    <a:pt x="1711" y="160"/>
                  </a:lnTo>
                  <a:lnTo>
                    <a:pt x="1710" y="175"/>
                  </a:lnTo>
                  <a:lnTo>
                    <a:pt x="1706" y="188"/>
                  </a:lnTo>
                  <a:lnTo>
                    <a:pt x="1701" y="202"/>
                  </a:lnTo>
                  <a:lnTo>
                    <a:pt x="1694" y="215"/>
                  </a:lnTo>
                  <a:lnTo>
                    <a:pt x="1687" y="226"/>
                  </a:lnTo>
                  <a:lnTo>
                    <a:pt x="1679" y="237"/>
                  </a:lnTo>
                  <a:lnTo>
                    <a:pt x="1670" y="247"/>
                  </a:lnTo>
                  <a:lnTo>
                    <a:pt x="1659" y="257"/>
                  </a:lnTo>
                  <a:lnTo>
                    <a:pt x="1648" y="266"/>
                  </a:lnTo>
                  <a:lnTo>
                    <a:pt x="1636" y="273"/>
                  </a:lnTo>
                  <a:lnTo>
                    <a:pt x="1624" y="278"/>
                  </a:lnTo>
                  <a:lnTo>
                    <a:pt x="1611" y="284"/>
                  </a:lnTo>
                  <a:lnTo>
                    <a:pt x="1597" y="287"/>
                  </a:lnTo>
                  <a:lnTo>
                    <a:pt x="1583" y="290"/>
                  </a:lnTo>
                  <a:lnTo>
                    <a:pt x="1567" y="290"/>
                  </a:lnTo>
                  <a:lnTo>
                    <a:pt x="91" y="290"/>
                  </a:lnTo>
                  <a:lnTo>
                    <a:pt x="91" y="290"/>
                  </a:lnTo>
                  <a:lnTo>
                    <a:pt x="75" y="290"/>
                  </a:lnTo>
                  <a:lnTo>
                    <a:pt x="61" y="287"/>
                  </a:lnTo>
                  <a:lnTo>
                    <a:pt x="47" y="283"/>
                  </a:lnTo>
                  <a:lnTo>
                    <a:pt x="33" y="278"/>
                  </a:lnTo>
                  <a:lnTo>
                    <a:pt x="33" y="278"/>
                  </a:lnTo>
                  <a:lnTo>
                    <a:pt x="44" y="253"/>
                  </a:lnTo>
                  <a:lnTo>
                    <a:pt x="51" y="227"/>
                  </a:lnTo>
                  <a:lnTo>
                    <a:pt x="57" y="199"/>
                  </a:lnTo>
                  <a:lnTo>
                    <a:pt x="58" y="172"/>
                  </a:lnTo>
                  <a:lnTo>
                    <a:pt x="58" y="172"/>
                  </a:lnTo>
                  <a:lnTo>
                    <a:pt x="57" y="152"/>
                  </a:lnTo>
                  <a:lnTo>
                    <a:pt x="56" y="133"/>
                  </a:lnTo>
                  <a:lnTo>
                    <a:pt x="51" y="113"/>
                  </a:lnTo>
                  <a:lnTo>
                    <a:pt x="46" y="95"/>
                  </a:lnTo>
                  <a:lnTo>
                    <a:pt x="39" y="76"/>
                  </a:lnTo>
                  <a:lnTo>
                    <a:pt x="30" y="59"/>
                  </a:lnTo>
                  <a:lnTo>
                    <a:pt x="20" y="42"/>
                  </a:lnTo>
                  <a:lnTo>
                    <a:pt x="9" y="25"/>
                  </a:lnTo>
                  <a:lnTo>
                    <a:pt x="9" y="25"/>
                  </a:lnTo>
                  <a:lnTo>
                    <a:pt x="13" y="22"/>
                  </a:lnTo>
                  <a:lnTo>
                    <a:pt x="15" y="20"/>
                  </a:lnTo>
                  <a:lnTo>
                    <a:pt x="16" y="17"/>
                  </a:lnTo>
                  <a:lnTo>
                    <a:pt x="15" y="15"/>
                  </a:lnTo>
                  <a:lnTo>
                    <a:pt x="12" y="11"/>
                  </a:lnTo>
                  <a:lnTo>
                    <a:pt x="6" y="7"/>
                  </a:lnTo>
                  <a:lnTo>
                    <a:pt x="2" y="4"/>
                  </a:lnTo>
                  <a:lnTo>
                    <a:pt x="0" y="3"/>
                  </a:lnTo>
                  <a:lnTo>
                    <a:pt x="0" y="1"/>
                  </a:lnTo>
                  <a:lnTo>
                    <a:pt x="2" y="1"/>
                  </a:lnTo>
                  <a:lnTo>
                    <a:pt x="9" y="0"/>
                  </a:lnTo>
                  <a:lnTo>
                    <a:pt x="9" y="0"/>
                  </a:lnTo>
                  <a:close/>
                </a:path>
              </a:pathLst>
            </a:custGeom>
            <a:solidFill>
              <a:srgbClr val="E98C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4" name="Group 3"/>
          <p:cNvGrpSpPr/>
          <p:nvPr/>
        </p:nvGrpSpPr>
        <p:grpSpPr>
          <a:xfrm>
            <a:off x="7720905" y="488316"/>
            <a:ext cx="2522339" cy="6505776"/>
            <a:chOff x="7720905" y="488316"/>
            <a:chExt cx="2522339" cy="6505776"/>
          </a:xfrm>
        </p:grpSpPr>
        <p:sp>
          <p:nvSpPr>
            <p:cNvPr id="71" name="TextBox 70"/>
            <p:cNvSpPr txBox="1"/>
            <p:nvPr/>
          </p:nvSpPr>
          <p:spPr>
            <a:xfrm>
              <a:off x="7720905" y="488316"/>
              <a:ext cx="720676" cy="354012"/>
            </a:xfrm>
            <a:prstGeom prst="rect">
              <a:avLst/>
            </a:prstGeom>
            <a:noFill/>
          </p:spPr>
          <p:txBody>
            <a:bodyPr wrap="square" lIns="0" tIns="0" rIns="0" bIns="0" rtlCol="0">
              <a:noAutofit/>
            </a:bodyPr>
            <a:lstStyle/>
            <a:p>
              <a:pPr>
                <a:spcAft>
                  <a:spcPts val="900"/>
                </a:spcAft>
              </a:pPr>
              <a:r>
                <a:rPr lang="en-GB" sz="3000" b="1" i="1" dirty="0" smtClean="0">
                  <a:solidFill>
                    <a:schemeClr val="bg1"/>
                  </a:solidFill>
                  <a:latin typeface="Georgia" panose="02040502050405020303" pitchFamily="18" charset="0"/>
                </a:rPr>
                <a:t>1</a:t>
              </a:r>
            </a:p>
          </p:txBody>
        </p:sp>
        <p:sp>
          <p:nvSpPr>
            <p:cNvPr id="72" name="TextBox 71"/>
            <p:cNvSpPr txBox="1"/>
            <p:nvPr/>
          </p:nvSpPr>
          <p:spPr>
            <a:xfrm>
              <a:off x="8108831" y="637630"/>
              <a:ext cx="2134413" cy="354012"/>
            </a:xfrm>
            <a:prstGeom prst="rect">
              <a:avLst/>
            </a:prstGeom>
            <a:noFill/>
          </p:spPr>
          <p:txBody>
            <a:bodyPr wrap="square" lIns="0" tIns="0" rIns="0" bIns="0" rtlCol="0">
              <a:noAutofit/>
            </a:bodyPr>
            <a:lstStyle/>
            <a:p>
              <a:pPr>
                <a:spcAft>
                  <a:spcPts val="900"/>
                </a:spcAft>
              </a:pPr>
              <a:r>
                <a:rPr lang="en-GB" sz="1400" b="1" i="1" dirty="0" smtClean="0">
                  <a:solidFill>
                    <a:schemeClr val="bg1"/>
                  </a:solidFill>
                  <a:latin typeface="Georgia" panose="02040502050405020303" pitchFamily="18" charset="0"/>
                </a:rPr>
                <a:t>Title goes here</a:t>
              </a:r>
            </a:p>
          </p:txBody>
        </p:sp>
        <p:sp>
          <p:nvSpPr>
            <p:cNvPr id="73" name="TextBox 72"/>
            <p:cNvSpPr txBox="1"/>
            <p:nvPr/>
          </p:nvSpPr>
          <p:spPr>
            <a:xfrm>
              <a:off x="7720905" y="2162001"/>
              <a:ext cx="720676" cy="354012"/>
            </a:xfrm>
            <a:prstGeom prst="rect">
              <a:avLst/>
            </a:prstGeom>
            <a:noFill/>
          </p:spPr>
          <p:txBody>
            <a:bodyPr wrap="square" lIns="0" tIns="0" rIns="0" bIns="0" rtlCol="0">
              <a:noAutofit/>
            </a:bodyPr>
            <a:lstStyle/>
            <a:p>
              <a:pPr>
                <a:spcAft>
                  <a:spcPts val="900"/>
                </a:spcAft>
              </a:pPr>
              <a:r>
                <a:rPr lang="en-GB" sz="3000" b="1" i="1" dirty="0" smtClean="0">
                  <a:solidFill>
                    <a:schemeClr val="bg1"/>
                  </a:solidFill>
                  <a:latin typeface="Georgia" panose="02040502050405020303" pitchFamily="18" charset="0"/>
                </a:rPr>
                <a:t>2</a:t>
              </a:r>
            </a:p>
          </p:txBody>
        </p:sp>
        <p:sp>
          <p:nvSpPr>
            <p:cNvPr id="74" name="TextBox 73"/>
            <p:cNvSpPr txBox="1"/>
            <p:nvPr/>
          </p:nvSpPr>
          <p:spPr>
            <a:xfrm>
              <a:off x="8108831" y="2327357"/>
              <a:ext cx="2134413" cy="354012"/>
            </a:xfrm>
            <a:prstGeom prst="rect">
              <a:avLst/>
            </a:prstGeom>
            <a:noFill/>
          </p:spPr>
          <p:txBody>
            <a:bodyPr wrap="square" lIns="0" tIns="0" rIns="0" bIns="0" rtlCol="0">
              <a:noAutofit/>
            </a:bodyPr>
            <a:lstStyle/>
            <a:p>
              <a:pPr>
                <a:spcAft>
                  <a:spcPts val="900"/>
                </a:spcAft>
              </a:pPr>
              <a:r>
                <a:rPr lang="en-GB" sz="1400" b="1" i="1" dirty="0" smtClean="0">
                  <a:solidFill>
                    <a:schemeClr val="bg1"/>
                  </a:solidFill>
                  <a:latin typeface="Georgia" panose="02040502050405020303" pitchFamily="18" charset="0"/>
                </a:rPr>
                <a:t>Title goes here</a:t>
              </a:r>
            </a:p>
          </p:txBody>
        </p:sp>
        <p:sp>
          <p:nvSpPr>
            <p:cNvPr id="75" name="TextBox 74"/>
            <p:cNvSpPr txBox="1"/>
            <p:nvPr/>
          </p:nvSpPr>
          <p:spPr>
            <a:xfrm>
              <a:off x="7720905" y="3869391"/>
              <a:ext cx="720676" cy="354012"/>
            </a:xfrm>
            <a:prstGeom prst="rect">
              <a:avLst/>
            </a:prstGeom>
            <a:noFill/>
          </p:spPr>
          <p:txBody>
            <a:bodyPr wrap="square" lIns="0" tIns="0" rIns="0" bIns="0" rtlCol="0">
              <a:noAutofit/>
            </a:bodyPr>
            <a:lstStyle/>
            <a:p>
              <a:pPr>
                <a:spcAft>
                  <a:spcPts val="900"/>
                </a:spcAft>
              </a:pPr>
              <a:r>
                <a:rPr lang="en-GB" sz="2600" b="1" i="1" dirty="0" smtClean="0">
                  <a:solidFill>
                    <a:schemeClr val="bg1"/>
                  </a:solidFill>
                  <a:latin typeface="Georgia" panose="02040502050405020303" pitchFamily="18" charset="0"/>
                </a:rPr>
                <a:t>3</a:t>
              </a:r>
            </a:p>
          </p:txBody>
        </p:sp>
        <p:sp>
          <p:nvSpPr>
            <p:cNvPr id="76" name="TextBox 75"/>
            <p:cNvSpPr txBox="1"/>
            <p:nvPr/>
          </p:nvSpPr>
          <p:spPr>
            <a:xfrm>
              <a:off x="8108831" y="4002663"/>
              <a:ext cx="2134413" cy="354012"/>
            </a:xfrm>
            <a:prstGeom prst="rect">
              <a:avLst/>
            </a:prstGeom>
            <a:noFill/>
          </p:spPr>
          <p:txBody>
            <a:bodyPr wrap="square" lIns="0" tIns="0" rIns="0" bIns="0" rtlCol="0">
              <a:noAutofit/>
            </a:bodyPr>
            <a:lstStyle/>
            <a:p>
              <a:pPr>
                <a:spcAft>
                  <a:spcPts val="900"/>
                </a:spcAft>
              </a:pPr>
              <a:r>
                <a:rPr lang="en-GB" sz="1400" b="1" i="1" dirty="0" smtClean="0">
                  <a:solidFill>
                    <a:schemeClr val="bg1"/>
                  </a:solidFill>
                  <a:latin typeface="Georgia" panose="02040502050405020303" pitchFamily="18" charset="0"/>
                </a:rPr>
                <a:t>Title goes here</a:t>
              </a:r>
            </a:p>
          </p:txBody>
        </p:sp>
        <p:sp>
          <p:nvSpPr>
            <p:cNvPr id="77" name="TextBox 76"/>
            <p:cNvSpPr txBox="1"/>
            <p:nvPr/>
          </p:nvSpPr>
          <p:spPr>
            <a:xfrm>
              <a:off x="7720905" y="5539046"/>
              <a:ext cx="720676" cy="354012"/>
            </a:xfrm>
            <a:prstGeom prst="rect">
              <a:avLst/>
            </a:prstGeom>
            <a:noFill/>
          </p:spPr>
          <p:txBody>
            <a:bodyPr wrap="square" lIns="0" tIns="0" rIns="0" bIns="0" rtlCol="0">
              <a:noAutofit/>
            </a:bodyPr>
            <a:lstStyle/>
            <a:p>
              <a:pPr>
                <a:spcAft>
                  <a:spcPts val="900"/>
                </a:spcAft>
              </a:pPr>
              <a:r>
                <a:rPr lang="en-GB" sz="2600" b="1" i="1" dirty="0" smtClean="0">
                  <a:solidFill>
                    <a:schemeClr val="bg1"/>
                  </a:solidFill>
                  <a:latin typeface="Georgia" panose="02040502050405020303" pitchFamily="18" charset="0"/>
                </a:rPr>
                <a:t>4</a:t>
              </a:r>
            </a:p>
          </p:txBody>
        </p:sp>
        <p:sp>
          <p:nvSpPr>
            <p:cNvPr id="78" name="TextBox 77"/>
            <p:cNvSpPr txBox="1"/>
            <p:nvPr/>
          </p:nvSpPr>
          <p:spPr>
            <a:xfrm>
              <a:off x="8108831" y="5680339"/>
              <a:ext cx="2134413" cy="354012"/>
            </a:xfrm>
            <a:prstGeom prst="rect">
              <a:avLst/>
            </a:prstGeom>
            <a:noFill/>
          </p:spPr>
          <p:txBody>
            <a:bodyPr wrap="square" lIns="0" tIns="0" rIns="0" bIns="0" rtlCol="0">
              <a:noAutofit/>
            </a:bodyPr>
            <a:lstStyle/>
            <a:p>
              <a:pPr>
                <a:spcAft>
                  <a:spcPts val="900"/>
                </a:spcAft>
              </a:pPr>
              <a:r>
                <a:rPr lang="en-GB" sz="1400" b="1" i="1" dirty="0" smtClean="0">
                  <a:solidFill>
                    <a:schemeClr val="bg1"/>
                  </a:solidFill>
                  <a:latin typeface="Georgia" panose="02040502050405020303" pitchFamily="18" charset="0"/>
                </a:rPr>
                <a:t>Title goes here</a:t>
              </a:r>
            </a:p>
          </p:txBody>
        </p:sp>
        <p:sp>
          <p:nvSpPr>
            <p:cNvPr id="79" name="TextBox 78"/>
            <p:cNvSpPr txBox="1"/>
            <p:nvPr/>
          </p:nvSpPr>
          <p:spPr>
            <a:xfrm>
              <a:off x="7720905" y="1104065"/>
              <a:ext cx="2304256" cy="842963"/>
            </a:xfrm>
            <a:prstGeom prst="rect">
              <a:avLst/>
            </a:prstGeom>
            <a:noFill/>
          </p:spPr>
          <p:txBody>
            <a:bodyPr wrap="square" lIns="0" tIns="0" rIns="0" bIns="0" rtlCol="0">
              <a:noAutofit/>
            </a:bodyPr>
            <a:lstStyle/>
            <a:p>
              <a:pPr>
                <a:spcAft>
                  <a:spcPts val="900"/>
                </a:spcAft>
              </a:pPr>
              <a:r>
                <a:rPr lang="en-GB" sz="1000" dirty="0" smtClean="0">
                  <a:latin typeface="Georgia" panose="02040502050405020303" pitchFamily="18" charset="0"/>
                </a:rPr>
                <a:t>Text </a:t>
              </a:r>
              <a:r>
                <a:rPr lang="en-GB" sz="1000" dirty="0">
                  <a:latin typeface="Georgia" pitchFamily="18" charset="0"/>
                </a:rPr>
                <a:t>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a:p>
              <a:pPr>
                <a:spcAft>
                  <a:spcPts val="900"/>
                </a:spcAft>
              </a:pPr>
              <a:r>
                <a:rPr lang="en-GB" sz="1000" dirty="0">
                  <a:latin typeface="Georgia" pitchFamily="18" charset="0"/>
                </a:rPr>
                <a:t>Text 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p:txBody>
        </p:sp>
        <p:sp>
          <p:nvSpPr>
            <p:cNvPr id="80" name="TextBox 79"/>
            <p:cNvSpPr txBox="1"/>
            <p:nvPr/>
          </p:nvSpPr>
          <p:spPr>
            <a:xfrm>
              <a:off x="7720905" y="2780282"/>
              <a:ext cx="2304256" cy="842963"/>
            </a:xfrm>
            <a:prstGeom prst="rect">
              <a:avLst/>
            </a:prstGeom>
            <a:noFill/>
          </p:spPr>
          <p:txBody>
            <a:bodyPr wrap="square" lIns="0" tIns="0" rIns="0" bIns="0" rtlCol="0">
              <a:noAutofit/>
            </a:bodyPr>
            <a:lstStyle/>
            <a:p>
              <a:pPr>
                <a:spcAft>
                  <a:spcPts val="900"/>
                </a:spcAft>
              </a:pPr>
              <a:r>
                <a:rPr lang="en-GB" sz="1000" dirty="0" smtClean="0">
                  <a:latin typeface="Georgia" panose="02040502050405020303" pitchFamily="18" charset="0"/>
                </a:rPr>
                <a:t>Text </a:t>
              </a:r>
              <a:r>
                <a:rPr lang="en-GB" sz="1000" dirty="0">
                  <a:latin typeface="Georgia" pitchFamily="18" charset="0"/>
                </a:rPr>
                <a:t>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a:p>
              <a:pPr>
                <a:spcAft>
                  <a:spcPts val="900"/>
                </a:spcAft>
              </a:pPr>
              <a:r>
                <a:rPr lang="en-GB" sz="1000" dirty="0">
                  <a:latin typeface="Georgia" pitchFamily="18" charset="0"/>
                </a:rPr>
                <a:t>Text 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p:txBody>
        </p:sp>
        <p:sp>
          <p:nvSpPr>
            <p:cNvPr id="81" name="TextBox 80"/>
            <p:cNvSpPr txBox="1"/>
            <p:nvPr/>
          </p:nvSpPr>
          <p:spPr>
            <a:xfrm>
              <a:off x="7720905" y="4474000"/>
              <a:ext cx="2304256" cy="842963"/>
            </a:xfrm>
            <a:prstGeom prst="rect">
              <a:avLst/>
            </a:prstGeom>
            <a:noFill/>
          </p:spPr>
          <p:txBody>
            <a:bodyPr wrap="square" lIns="0" tIns="0" rIns="0" bIns="0" rtlCol="0">
              <a:noAutofit/>
            </a:bodyPr>
            <a:lstStyle/>
            <a:p>
              <a:pPr>
                <a:spcAft>
                  <a:spcPts val="900"/>
                </a:spcAft>
              </a:pPr>
              <a:r>
                <a:rPr lang="en-GB" sz="1000" dirty="0" smtClean="0">
                  <a:latin typeface="Georgia" panose="02040502050405020303" pitchFamily="18" charset="0"/>
                </a:rPr>
                <a:t>Text </a:t>
              </a:r>
              <a:r>
                <a:rPr lang="en-GB" sz="1000" dirty="0">
                  <a:latin typeface="Georgia" pitchFamily="18" charset="0"/>
                </a:rPr>
                <a:t>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a:p>
              <a:pPr>
                <a:spcAft>
                  <a:spcPts val="900"/>
                </a:spcAft>
              </a:pPr>
              <a:r>
                <a:rPr lang="en-GB" sz="1000" dirty="0">
                  <a:latin typeface="Georgia" pitchFamily="18" charset="0"/>
                </a:rPr>
                <a:t>Text 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p:txBody>
        </p:sp>
        <p:sp>
          <p:nvSpPr>
            <p:cNvPr id="82" name="TextBox 81"/>
            <p:cNvSpPr txBox="1"/>
            <p:nvPr/>
          </p:nvSpPr>
          <p:spPr>
            <a:xfrm>
              <a:off x="7720905" y="6151129"/>
              <a:ext cx="2304256" cy="842963"/>
            </a:xfrm>
            <a:prstGeom prst="rect">
              <a:avLst/>
            </a:prstGeom>
            <a:noFill/>
          </p:spPr>
          <p:txBody>
            <a:bodyPr wrap="square" lIns="0" tIns="0" rIns="0" bIns="0" rtlCol="0">
              <a:noAutofit/>
            </a:bodyPr>
            <a:lstStyle/>
            <a:p>
              <a:pPr>
                <a:spcAft>
                  <a:spcPts val="900"/>
                </a:spcAft>
              </a:pPr>
              <a:r>
                <a:rPr lang="en-GB" sz="1000" dirty="0" smtClean="0">
                  <a:latin typeface="Georgia" panose="02040502050405020303" pitchFamily="18" charset="0"/>
                </a:rPr>
                <a:t>Text </a:t>
              </a:r>
              <a:r>
                <a:rPr lang="en-GB" sz="1000" dirty="0">
                  <a:latin typeface="Georgia" pitchFamily="18" charset="0"/>
                </a:rPr>
                <a:t>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a:p>
              <a:pPr>
                <a:spcAft>
                  <a:spcPts val="900"/>
                </a:spcAft>
              </a:pPr>
              <a:r>
                <a:rPr lang="en-GB" sz="1000" dirty="0">
                  <a:latin typeface="Georgia" pitchFamily="18" charset="0"/>
                </a:rPr>
                <a:t>Text goes here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r>
                <a:rPr lang="en-GB" sz="1000" dirty="0">
                  <a:latin typeface="Georgia" pitchFamily="18" charset="0"/>
                </a:rPr>
                <a:t> goes </a:t>
              </a:r>
              <a:r>
                <a:rPr lang="en-GB" sz="1000" dirty="0" smtClean="0">
                  <a:latin typeface="Georgia" pitchFamily="18" charset="0"/>
                </a:rPr>
                <a:t>here.</a:t>
              </a:r>
            </a:p>
          </p:txBody>
        </p:sp>
      </p:grpSp>
    </p:spTree>
    <p:custDataLst>
      <p:tags r:id="rId1"/>
    </p:custData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Rectangle 232"/>
          <p:cNvSpPr/>
          <p:nvPr/>
        </p:nvSpPr>
        <p:spPr bwMode="ltGray">
          <a:xfrm>
            <a:off x="5274692" y="943610"/>
            <a:ext cx="189152" cy="168340"/>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dirty="0" smtClean="0"/>
              <a:t>Timelines</a:t>
            </a:r>
            <a:br>
              <a:rPr lang="en-GB" dirty="0" smtClean="0"/>
            </a:br>
            <a:r>
              <a:rPr lang="en-GB" b="0" i="0" dirty="0" smtClean="0"/>
              <a:t>PwC UK History</a:t>
            </a:r>
            <a:r>
              <a:rPr lang="en-GB" dirty="0" smtClean="0"/>
              <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115</a:t>
            </a:fld>
            <a:endParaRPr lang="en-GB"/>
          </a:p>
        </p:txBody>
      </p:sp>
      <p:sp>
        <p:nvSpPr>
          <p:cNvPr id="132" name="Rectangle 131"/>
          <p:cNvSpPr/>
          <p:nvPr/>
        </p:nvSpPr>
        <p:spPr bwMode="ltGray">
          <a:xfrm>
            <a:off x="5463844" y="0"/>
            <a:ext cx="5220000" cy="7560000"/>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Georgia" pitchFamily="18" charset="0"/>
            </a:endParaRPr>
          </a:p>
        </p:txBody>
      </p:sp>
      <p:sp>
        <p:nvSpPr>
          <p:cNvPr id="133" name="TextBox 132"/>
          <p:cNvSpPr txBox="1"/>
          <p:nvPr/>
        </p:nvSpPr>
        <p:spPr>
          <a:xfrm>
            <a:off x="5914544" y="402073"/>
            <a:ext cx="1325280" cy="381000"/>
          </a:xfrm>
          <a:prstGeom prst="rect">
            <a:avLst/>
          </a:prstGeom>
          <a:noFill/>
        </p:spPr>
        <p:txBody>
          <a:bodyPr wrap="square" lIns="0" tIns="0" rIns="0" bIns="0" rtlCol="0">
            <a:noAutofit/>
          </a:bodyPr>
          <a:lstStyle/>
          <a:p>
            <a:pPr indent="-312917">
              <a:spcAft>
                <a:spcPts val="1027"/>
              </a:spcAft>
            </a:pPr>
            <a:r>
              <a:rPr lang="en-GB" sz="1400" b="1" i="1" dirty="0" smtClean="0">
                <a:solidFill>
                  <a:schemeClr val="bg2"/>
                </a:solidFill>
                <a:latin typeface="Georgia" pitchFamily="18" charset="0"/>
              </a:rPr>
              <a:t>PwC history</a:t>
            </a:r>
          </a:p>
        </p:txBody>
      </p:sp>
      <p:sp>
        <p:nvSpPr>
          <p:cNvPr id="134" name="Freeform 133"/>
          <p:cNvSpPr/>
          <p:nvPr/>
        </p:nvSpPr>
        <p:spPr>
          <a:xfrm>
            <a:off x="7746815" y="1954364"/>
            <a:ext cx="868825" cy="4646972"/>
          </a:xfrm>
          <a:custGeom>
            <a:avLst/>
            <a:gdLst>
              <a:gd name="connsiteX0" fmla="*/ 0 w 1039906"/>
              <a:gd name="connsiteY0" fmla="*/ 0 h 6131859"/>
              <a:gd name="connsiteX1" fmla="*/ 986117 w 1039906"/>
              <a:gd name="connsiteY1" fmla="*/ 1757083 h 6131859"/>
              <a:gd name="connsiteX2" fmla="*/ 26894 w 1039906"/>
              <a:gd name="connsiteY2" fmla="*/ 4043083 h 6131859"/>
              <a:gd name="connsiteX3" fmla="*/ 1039906 w 1039906"/>
              <a:gd name="connsiteY3" fmla="*/ 6131859 h 6131859"/>
              <a:gd name="connsiteX0" fmla="*/ 0 w 1143000"/>
              <a:gd name="connsiteY0" fmla="*/ 0 h 6131859"/>
              <a:gd name="connsiteX1" fmla="*/ 1089211 w 1143000"/>
              <a:gd name="connsiteY1" fmla="*/ 1757083 h 6131859"/>
              <a:gd name="connsiteX2" fmla="*/ 129988 w 1143000"/>
              <a:gd name="connsiteY2" fmla="*/ 4043083 h 6131859"/>
              <a:gd name="connsiteX3" fmla="*/ 1143000 w 1143000"/>
              <a:gd name="connsiteY3" fmla="*/ 6131859 h 6131859"/>
              <a:gd name="connsiteX0" fmla="*/ 31377 w 1021977"/>
              <a:gd name="connsiteY0" fmla="*/ 0 h 6131859"/>
              <a:gd name="connsiteX1" fmla="*/ 968188 w 1021977"/>
              <a:gd name="connsiteY1" fmla="*/ 1757083 h 6131859"/>
              <a:gd name="connsiteX2" fmla="*/ 8965 w 1021977"/>
              <a:gd name="connsiteY2" fmla="*/ 4043083 h 6131859"/>
              <a:gd name="connsiteX3" fmla="*/ 1021977 w 1021977"/>
              <a:gd name="connsiteY3" fmla="*/ 6131859 h 6131859"/>
              <a:gd name="connsiteX0" fmla="*/ 55532 w 1046132"/>
              <a:gd name="connsiteY0" fmla="*/ 0 h 6131859"/>
              <a:gd name="connsiteX1" fmla="*/ 847412 w 1046132"/>
              <a:gd name="connsiteY1" fmla="*/ 1745643 h 6131859"/>
              <a:gd name="connsiteX2" fmla="*/ 33120 w 1046132"/>
              <a:gd name="connsiteY2" fmla="*/ 4043083 h 6131859"/>
              <a:gd name="connsiteX3" fmla="*/ 1046132 w 1046132"/>
              <a:gd name="connsiteY3" fmla="*/ 6131859 h 6131859"/>
              <a:gd name="connsiteX0" fmla="*/ 22412 w 818027"/>
              <a:gd name="connsiteY0" fmla="*/ 0 h 6013732"/>
              <a:gd name="connsiteX1" fmla="*/ 814292 w 818027"/>
              <a:gd name="connsiteY1" fmla="*/ 1745643 h 6013732"/>
              <a:gd name="connsiteX2" fmla="*/ 0 w 818027"/>
              <a:gd name="connsiteY2" fmla="*/ 4043083 h 6013732"/>
              <a:gd name="connsiteX3" fmla="*/ 814292 w 818027"/>
              <a:gd name="connsiteY3" fmla="*/ 6013732 h 6013732"/>
              <a:gd name="connsiteX0" fmla="*/ 0 w 809560"/>
              <a:gd name="connsiteY0" fmla="*/ 0 h 6013732"/>
              <a:gd name="connsiteX1" fmla="*/ 791880 w 809560"/>
              <a:gd name="connsiteY1" fmla="*/ 1745643 h 6013732"/>
              <a:gd name="connsiteX2" fmla="*/ 106081 w 809560"/>
              <a:gd name="connsiteY2" fmla="*/ 3879243 h 6013732"/>
              <a:gd name="connsiteX3" fmla="*/ 791880 w 809560"/>
              <a:gd name="connsiteY3" fmla="*/ 6013732 h 6013732"/>
              <a:gd name="connsiteX0" fmla="*/ 0 w 791880"/>
              <a:gd name="connsiteY0" fmla="*/ 0 h 6013732"/>
              <a:gd name="connsiteX1" fmla="*/ 609600 w 791880"/>
              <a:gd name="connsiteY1" fmla="*/ 1593243 h 6013732"/>
              <a:gd name="connsiteX2" fmla="*/ 106081 w 791880"/>
              <a:gd name="connsiteY2" fmla="*/ 3879243 h 6013732"/>
              <a:gd name="connsiteX3" fmla="*/ 791880 w 791880"/>
              <a:gd name="connsiteY3" fmla="*/ 6013732 h 6013732"/>
              <a:gd name="connsiteX0" fmla="*/ 0 w 868825"/>
              <a:gd name="connsiteY0" fmla="*/ 0 h 6022562"/>
              <a:gd name="connsiteX1" fmla="*/ 609600 w 868825"/>
              <a:gd name="connsiteY1" fmla="*/ 1593243 h 6022562"/>
              <a:gd name="connsiteX2" fmla="*/ 106081 w 868825"/>
              <a:gd name="connsiteY2" fmla="*/ 3879243 h 6022562"/>
              <a:gd name="connsiteX3" fmla="*/ 868825 w 868825"/>
              <a:gd name="connsiteY3" fmla="*/ 6022562 h 6022562"/>
            </a:gdLst>
            <a:ahLst/>
            <a:cxnLst>
              <a:cxn ang="0">
                <a:pos x="connsiteX0" y="connsiteY0"/>
              </a:cxn>
              <a:cxn ang="0">
                <a:pos x="connsiteX1" y="connsiteY1"/>
              </a:cxn>
              <a:cxn ang="0">
                <a:pos x="connsiteX2" y="connsiteY2"/>
              </a:cxn>
              <a:cxn ang="0">
                <a:pos x="connsiteX3" y="connsiteY3"/>
              </a:cxn>
            </a:cxnLst>
            <a:rect l="l" t="t" r="r" b="b"/>
            <a:pathLst>
              <a:path w="868825" h="6022562">
                <a:moveTo>
                  <a:pt x="0" y="0"/>
                </a:moveTo>
                <a:cubicBezTo>
                  <a:pt x="490817" y="541618"/>
                  <a:pt x="591920" y="946703"/>
                  <a:pt x="609600" y="1593243"/>
                </a:cubicBezTo>
                <a:cubicBezTo>
                  <a:pt x="627280" y="2239784"/>
                  <a:pt x="62877" y="3141023"/>
                  <a:pt x="106081" y="3879243"/>
                </a:cubicBezTo>
                <a:cubicBezTo>
                  <a:pt x="149285" y="4617463"/>
                  <a:pt x="366801" y="5342738"/>
                  <a:pt x="868825" y="6022562"/>
                </a:cubicBezTo>
              </a:path>
            </a:pathLst>
          </a:custGeom>
          <a:ln w="28575">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135" name="Oval 134"/>
          <p:cNvSpPr/>
          <p:nvPr/>
        </p:nvSpPr>
        <p:spPr bwMode="ltGray">
          <a:xfrm>
            <a:off x="7670615" y="1886533"/>
            <a:ext cx="180000" cy="1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36" name="Oval 135"/>
          <p:cNvSpPr/>
          <p:nvPr/>
        </p:nvSpPr>
        <p:spPr bwMode="ltGray">
          <a:xfrm>
            <a:off x="8515575" y="6456058"/>
            <a:ext cx="180000" cy="1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37" name="Rectangle 136"/>
          <p:cNvSpPr/>
          <p:nvPr/>
        </p:nvSpPr>
        <p:spPr>
          <a:xfrm>
            <a:off x="5914545" y="5308569"/>
            <a:ext cx="1520388" cy="528794"/>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1990 Coopers &amp; Lybrand merges with Deloitte Haskins &amp; Sells in a number of countries around the world </a:t>
            </a:r>
          </a:p>
        </p:txBody>
      </p:sp>
      <p:sp>
        <p:nvSpPr>
          <p:cNvPr id="138" name="Rectangle 137"/>
          <p:cNvSpPr/>
          <p:nvPr/>
        </p:nvSpPr>
        <p:spPr>
          <a:xfrm>
            <a:off x="8515575" y="4726653"/>
            <a:ext cx="1468498" cy="282573"/>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Price Waterhouse World Firm formed </a:t>
            </a:r>
          </a:p>
        </p:txBody>
      </p:sp>
      <p:sp>
        <p:nvSpPr>
          <p:cNvPr id="139" name="Oval 138"/>
          <p:cNvSpPr/>
          <p:nvPr/>
        </p:nvSpPr>
        <p:spPr bwMode="ltGray">
          <a:xfrm>
            <a:off x="7822874" y="5218569"/>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0" name="Oval 139"/>
          <p:cNvSpPr/>
          <p:nvPr/>
        </p:nvSpPr>
        <p:spPr bwMode="ltGray">
          <a:xfrm>
            <a:off x="7763640" y="4636653"/>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1" name="Oval 140"/>
          <p:cNvSpPr/>
          <p:nvPr/>
        </p:nvSpPr>
        <p:spPr bwMode="ltGray">
          <a:xfrm>
            <a:off x="7975274" y="4027053"/>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2" name="Oval 141"/>
          <p:cNvSpPr/>
          <p:nvPr/>
        </p:nvSpPr>
        <p:spPr bwMode="ltGray">
          <a:xfrm>
            <a:off x="8231474" y="3341253"/>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3" name="Oval 142"/>
          <p:cNvSpPr/>
          <p:nvPr/>
        </p:nvSpPr>
        <p:spPr bwMode="ltGray">
          <a:xfrm>
            <a:off x="8220959" y="2767037"/>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144" name="Straight Connector 143"/>
          <p:cNvCxnSpPr/>
          <p:nvPr/>
        </p:nvCxnSpPr>
        <p:spPr>
          <a:xfrm>
            <a:off x="7943640" y="4726653"/>
            <a:ext cx="2024400"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a:endCxn id="139" idx="2"/>
          </p:cNvCxnSpPr>
          <p:nvPr/>
        </p:nvCxnSpPr>
        <p:spPr>
          <a:xfrm>
            <a:off x="5914544" y="5308569"/>
            <a:ext cx="1908330"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46" name="Rectangle 145"/>
          <p:cNvSpPr/>
          <p:nvPr/>
        </p:nvSpPr>
        <p:spPr>
          <a:xfrm>
            <a:off x="5914544" y="943610"/>
            <a:ext cx="4145730" cy="246221"/>
          </a:xfrm>
          <a:prstGeom prst="rect">
            <a:avLst/>
          </a:prstGeom>
        </p:spPr>
        <p:txBody>
          <a:bodyPr wrap="square" lIns="0" tIns="0" rIns="0" bIns="0">
            <a:spAutoFit/>
          </a:bodyPr>
          <a:lstStyle/>
          <a:p>
            <a:pPr indent="-274320">
              <a:spcAft>
                <a:spcPts val="150"/>
              </a:spcAft>
            </a:pPr>
            <a:r>
              <a:rPr lang="en-GB" sz="800" dirty="0" smtClean="0">
                <a:solidFill>
                  <a:schemeClr val="bg2"/>
                </a:solidFill>
                <a:latin typeface="Georgia" pitchFamily="18" charset="0"/>
              </a:rPr>
              <a:t>PricewaterhouseCoopers was created on 1 July 1998 by the merger of two firms - Price Waterhouse and Coopers &amp; Lybrand - each with historical roots going back some 150 years. </a:t>
            </a:r>
          </a:p>
        </p:txBody>
      </p:sp>
      <p:sp>
        <p:nvSpPr>
          <p:cNvPr id="147" name="Oval 146"/>
          <p:cNvSpPr/>
          <p:nvPr/>
        </p:nvSpPr>
        <p:spPr bwMode="ltGray">
          <a:xfrm>
            <a:off x="8002874" y="2255864"/>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8" name="Rectangle 147"/>
          <p:cNvSpPr/>
          <p:nvPr/>
        </p:nvSpPr>
        <p:spPr>
          <a:xfrm>
            <a:off x="8536275" y="2345864"/>
            <a:ext cx="1447799" cy="528794"/>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William Cooper establishes his own practice in London, which seven years later becomes Cooper Brothers </a:t>
            </a:r>
          </a:p>
        </p:txBody>
      </p:sp>
      <p:sp>
        <p:nvSpPr>
          <p:cNvPr id="149" name="Rectangle 148"/>
          <p:cNvSpPr/>
          <p:nvPr/>
        </p:nvSpPr>
        <p:spPr>
          <a:xfrm>
            <a:off x="9504776" y="2094069"/>
            <a:ext cx="479297" cy="251795"/>
          </a:xfrm>
          <a:prstGeom prst="rect">
            <a:avLst/>
          </a:prstGeom>
        </p:spPr>
        <p:txBody>
          <a:bodyPr wrap="none" lIns="0" tIns="0" rIns="0" bIns="36000">
            <a:spAutoFit/>
          </a:bodyPr>
          <a:lstStyle/>
          <a:p>
            <a:pPr algn="r"/>
            <a:r>
              <a:rPr lang="en-GB" sz="1400" b="1" i="1" dirty="0" smtClean="0">
                <a:solidFill>
                  <a:schemeClr val="bg2"/>
                </a:solidFill>
                <a:latin typeface="Georgia" pitchFamily="18" charset="0"/>
              </a:rPr>
              <a:t>1854 </a:t>
            </a:r>
            <a:endParaRPr lang="en-GB" sz="1400" dirty="0"/>
          </a:p>
        </p:txBody>
      </p:sp>
      <p:cxnSp>
        <p:nvCxnSpPr>
          <p:cNvPr id="150" name="Straight Connector 149"/>
          <p:cNvCxnSpPr>
            <a:stCxn id="147" idx="6"/>
          </p:cNvCxnSpPr>
          <p:nvPr/>
        </p:nvCxnSpPr>
        <p:spPr>
          <a:xfrm>
            <a:off x="8182874" y="2345864"/>
            <a:ext cx="1800000"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5914545" y="1976533"/>
            <a:ext cx="1520388" cy="282573"/>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Samuel Lowell Price sets up in business in London </a:t>
            </a:r>
          </a:p>
        </p:txBody>
      </p:sp>
      <p:sp>
        <p:nvSpPr>
          <p:cNvPr id="152" name="Rectangle 151"/>
          <p:cNvSpPr/>
          <p:nvPr/>
        </p:nvSpPr>
        <p:spPr>
          <a:xfrm>
            <a:off x="5914545" y="1724738"/>
            <a:ext cx="488916" cy="251795"/>
          </a:xfrm>
          <a:prstGeom prst="rect">
            <a:avLst/>
          </a:prstGeom>
        </p:spPr>
        <p:txBody>
          <a:bodyPr wrap="none" lIns="0" tIns="0" rIns="0" bIns="36000">
            <a:spAutoFit/>
          </a:bodyPr>
          <a:lstStyle/>
          <a:p>
            <a:r>
              <a:rPr lang="en-GB" sz="1400" b="1" i="1" dirty="0" smtClean="0">
                <a:solidFill>
                  <a:schemeClr val="bg2"/>
                </a:solidFill>
                <a:latin typeface="Georgia" pitchFamily="18" charset="0"/>
              </a:rPr>
              <a:t>1849 </a:t>
            </a:r>
            <a:endParaRPr lang="en-GB" sz="1400" dirty="0"/>
          </a:p>
        </p:txBody>
      </p:sp>
      <p:cxnSp>
        <p:nvCxnSpPr>
          <p:cNvPr id="153" name="Straight Connector 152"/>
          <p:cNvCxnSpPr/>
          <p:nvPr/>
        </p:nvCxnSpPr>
        <p:spPr>
          <a:xfrm flipV="1">
            <a:off x="5914545" y="1976533"/>
            <a:ext cx="1756070"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a:stCxn id="143" idx="2"/>
          </p:cNvCxnSpPr>
          <p:nvPr/>
        </p:nvCxnSpPr>
        <p:spPr>
          <a:xfrm flipH="1">
            <a:off x="5914545" y="2857037"/>
            <a:ext cx="2306414"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59" name="Rectangle 158"/>
          <p:cNvSpPr/>
          <p:nvPr/>
        </p:nvSpPr>
        <p:spPr>
          <a:xfrm>
            <a:off x="5914544" y="2857037"/>
            <a:ext cx="1520389" cy="528794"/>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Price, </a:t>
            </a:r>
            <a:r>
              <a:rPr lang="en-GB" sz="800" dirty="0" err="1" smtClean="0">
                <a:solidFill>
                  <a:schemeClr val="bg2"/>
                </a:solidFill>
                <a:latin typeface="Georgia" pitchFamily="18" charset="0"/>
              </a:rPr>
              <a:t>Holyland</a:t>
            </a:r>
            <a:r>
              <a:rPr lang="en-GB" sz="800" dirty="0" smtClean="0">
                <a:solidFill>
                  <a:schemeClr val="bg2"/>
                </a:solidFill>
                <a:latin typeface="Georgia" pitchFamily="18" charset="0"/>
              </a:rPr>
              <a:t> and Waterhouse join forces in partnership 1874 Name changes to Price, Waterhouse &amp; Co. </a:t>
            </a:r>
          </a:p>
        </p:txBody>
      </p:sp>
      <p:sp>
        <p:nvSpPr>
          <p:cNvPr id="160" name="Rectangle 159"/>
          <p:cNvSpPr/>
          <p:nvPr/>
        </p:nvSpPr>
        <p:spPr>
          <a:xfrm>
            <a:off x="5914544" y="2605242"/>
            <a:ext cx="488916" cy="251795"/>
          </a:xfrm>
          <a:prstGeom prst="rect">
            <a:avLst/>
          </a:prstGeom>
        </p:spPr>
        <p:txBody>
          <a:bodyPr wrap="square" lIns="0" tIns="0" rIns="0" bIns="36000">
            <a:spAutoFit/>
          </a:bodyPr>
          <a:lstStyle/>
          <a:p>
            <a:r>
              <a:rPr lang="en-GB" sz="1400" b="1" i="1" dirty="0" smtClean="0">
                <a:solidFill>
                  <a:schemeClr val="bg2"/>
                </a:solidFill>
                <a:latin typeface="Georgia" pitchFamily="18" charset="0"/>
              </a:rPr>
              <a:t>1865</a:t>
            </a:r>
            <a:endParaRPr lang="en-GB" sz="1400" dirty="0"/>
          </a:p>
        </p:txBody>
      </p:sp>
      <p:sp>
        <p:nvSpPr>
          <p:cNvPr id="161" name="Rectangle 160"/>
          <p:cNvSpPr/>
          <p:nvPr/>
        </p:nvSpPr>
        <p:spPr>
          <a:xfrm>
            <a:off x="8515575" y="3431253"/>
            <a:ext cx="1468499" cy="651905"/>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Robert H. Montgomery, William M. Lybrand, Adam A. Ross Jr. and his brother T. Edward Ross form Lybrand, Ross Brothers and Montgomery </a:t>
            </a:r>
          </a:p>
        </p:txBody>
      </p:sp>
      <p:cxnSp>
        <p:nvCxnSpPr>
          <p:cNvPr id="162" name="Straight Connector 161"/>
          <p:cNvCxnSpPr>
            <a:endCxn id="142" idx="6"/>
          </p:cNvCxnSpPr>
          <p:nvPr/>
        </p:nvCxnSpPr>
        <p:spPr>
          <a:xfrm flipH="1">
            <a:off x="8411474" y="3431253"/>
            <a:ext cx="1548000"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163" name="Rectangle 162"/>
          <p:cNvSpPr/>
          <p:nvPr/>
        </p:nvSpPr>
        <p:spPr>
          <a:xfrm>
            <a:off x="9488119" y="3179458"/>
            <a:ext cx="493725" cy="251795"/>
          </a:xfrm>
          <a:prstGeom prst="rect">
            <a:avLst/>
          </a:prstGeom>
        </p:spPr>
        <p:txBody>
          <a:bodyPr wrap="none" lIns="0" tIns="0" rIns="0" bIns="36000">
            <a:spAutoFit/>
          </a:bodyPr>
          <a:lstStyle/>
          <a:p>
            <a:pPr algn="r"/>
            <a:r>
              <a:rPr lang="en-GB" sz="1400" b="1" i="1" dirty="0" smtClean="0">
                <a:solidFill>
                  <a:schemeClr val="bg2"/>
                </a:solidFill>
                <a:latin typeface="Georgia" pitchFamily="18" charset="0"/>
              </a:rPr>
              <a:t>1898 </a:t>
            </a:r>
            <a:endParaRPr lang="en-GB" sz="1400" dirty="0"/>
          </a:p>
        </p:txBody>
      </p:sp>
      <p:sp>
        <p:nvSpPr>
          <p:cNvPr id="164" name="Rectangle 163"/>
          <p:cNvSpPr/>
          <p:nvPr/>
        </p:nvSpPr>
        <p:spPr>
          <a:xfrm>
            <a:off x="5914545" y="6546058"/>
            <a:ext cx="1520388" cy="405683"/>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PricewaterhouseCoopers UK adopts Limited Liability Partnership (LLP) status.</a:t>
            </a:r>
          </a:p>
        </p:txBody>
      </p:sp>
      <p:sp>
        <p:nvSpPr>
          <p:cNvPr id="174" name="Rectangle 173"/>
          <p:cNvSpPr/>
          <p:nvPr/>
        </p:nvSpPr>
        <p:spPr>
          <a:xfrm>
            <a:off x="8695575" y="5793453"/>
            <a:ext cx="1288498" cy="528794"/>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Worldwide merger of Price Waterhouse and Coopers &amp; Lybrand to create PricewaterhouseCoopers </a:t>
            </a:r>
          </a:p>
        </p:txBody>
      </p:sp>
      <p:sp>
        <p:nvSpPr>
          <p:cNvPr id="202" name="Oval 201"/>
          <p:cNvSpPr/>
          <p:nvPr/>
        </p:nvSpPr>
        <p:spPr bwMode="ltGray">
          <a:xfrm>
            <a:off x="7964237" y="5703453"/>
            <a:ext cx="180000" cy="180000"/>
          </a:xfrm>
          <a:prstGeom prst="ellipse">
            <a:avLst/>
          </a:prstGeom>
          <a:solidFill>
            <a:schemeClr val="accent5"/>
          </a:solid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207" name="Straight Connector 206"/>
          <p:cNvCxnSpPr>
            <a:stCxn id="202" idx="6"/>
          </p:cNvCxnSpPr>
          <p:nvPr/>
        </p:nvCxnSpPr>
        <p:spPr>
          <a:xfrm>
            <a:off x="8144237" y="5793453"/>
            <a:ext cx="1823803"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a:off x="5914544" y="6546058"/>
            <a:ext cx="2601031"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220" name="Rectangle 219"/>
          <p:cNvSpPr/>
          <p:nvPr/>
        </p:nvSpPr>
        <p:spPr>
          <a:xfrm>
            <a:off x="5914544" y="4117053"/>
            <a:ext cx="1520389" cy="651905"/>
          </a:xfrm>
          <a:prstGeom prst="rect">
            <a:avLst/>
          </a:prstGeom>
        </p:spPr>
        <p:txBody>
          <a:bodyPr wrap="square" lIns="0" tIns="36000" rIns="0" bIns="0">
            <a:spAutoFit/>
          </a:bodyPr>
          <a:lstStyle/>
          <a:p>
            <a:pPr indent="-274320">
              <a:spcAft>
                <a:spcPts val="150"/>
              </a:spcAft>
            </a:pPr>
            <a:r>
              <a:rPr lang="en-GB" sz="800" dirty="0" smtClean="0">
                <a:solidFill>
                  <a:schemeClr val="bg2"/>
                </a:solidFill>
                <a:latin typeface="Georgia" pitchFamily="18" charset="0"/>
              </a:rPr>
              <a:t>Cooper Brothers &amp; Co (UK), McDonald, Currie and Co (Canada) and Lybrand, Ross Bros &amp; Montgomery (US) merge to form Coopers &amp; Lybrand </a:t>
            </a:r>
          </a:p>
        </p:txBody>
      </p:sp>
      <p:cxnSp>
        <p:nvCxnSpPr>
          <p:cNvPr id="225" name="Straight Connector 224"/>
          <p:cNvCxnSpPr>
            <a:endCxn id="141" idx="2"/>
          </p:cNvCxnSpPr>
          <p:nvPr/>
        </p:nvCxnSpPr>
        <p:spPr>
          <a:xfrm>
            <a:off x="5914545" y="4117053"/>
            <a:ext cx="2060729" cy="0"/>
          </a:xfrm>
          <a:prstGeom prst="line">
            <a:avLst/>
          </a:prstGeom>
          <a:ln>
            <a:solidFill>
              <a:schemeClr val="bg2"/>
            </a:solidFill>
            <a:prstDash val="sysDash"/>
          </a:ln>
        </p:spPr>
        <p:style>
          <a:lnRef idx="1">
            <a:schemeClr val="accent1"/>
          </a:lnRef>
          <a:fillRef idx="0">
            <a:schemeClr val="accent1"/>
          </a:fillRef>
          <a:effectRef idx="0">
            <a:schemeClr val="accent1"/>
          </a:effectRef>
          <a:fontRef idx="minor">
            <a:schemeClr val="tx1"/>
          </a:fontRef>
        </p:style>
      </p:cxnSp>
      <p:sp>
        <p:nvSpPr>
          <p:cNvPr id="228" name="Rectangle 227"/>
          <p:cNvSpPr/>
          <p:nvPr/>
        </p:nvSpPr>
        <p:spPr>
          <a:xfrm>
            <a:off x="5914544" y="3865258"/>
            <a:ext cx="488916" cy="251795"/>
          </a:xfrm>
          <a:prstGeom prst="rect">
            <a:avLst/>
          </a:prstGeom>
        </p:spPr>
        <p:txBody>
          <a:bodyPr wrap="square" lIns="0" tIns="0" rIns="0" bIns="36000">
            <a:spAutoFit/>
          </a:bodyPr>
          <a:lstStyle/>
          <a:p>
            <a:r>
              <a:rPr lang="en-GB" sz="1400" b="1" i="1" dirty="0" smtClean="0">
                <a:solidFill>
                  <a:schemeClr val="bg2"/>
                </a:solidFill>
                <a:latin typeface="Georgia" pitchFamily="18" charset="0"/>
              </a:rPr>
              <a:t>1957</a:t>
            </a:r>
            <a:endParaRPr lang="en-GB" sz="1400" dirty="0"/>
          </a:p>
        </p:txBody>
      </p:sp>
      <p:sp>
        <p:nvSpPr>
          <p:cNvPr id="229" name="Rectangle 228"/>
          <p:cNvSpPr/>
          <p:nvPr/>
        </p:nvSpPr>
        <p:spPr>
          <a:xfrm>
            <a:off x="9544851" y="4474858"/>
            <a:ext cx="439223" cy="251795"/>
          </a:xfrm>
          <a:prstGeom prst="rect">
            <a:avLst/>
          </a:prstGeom>
        </p:spPr>
        <p:txBody>
          <a:bodyPr wrap="none" lIns="0" tIns="0" rIns="0" bIns="36000">
            <a:spAutoFit/>
          </a:bodyPr>
          <a:lstStyle/>
          <a:p>
            <a:pPr algn="r"/>
            <a:r>
              <a:rPr lang="en-GB" sz="1400" b="1" i="1" dirty="0" smtClean="0">
                <a:solidFill>
                  <a:schemeClr val="bg2"/>
                </a:solidFill>
                <a:latin typeface="Georgia" pitchFamily="18" charset="0"/>
              </a:rPr>
              <a:t>1982</a:t>
            </a:r>
            <a:endParaRPr lang="en-GB" sz="1400" dirty="0"/>
          </a:p>
        </p:txBody>
      </p:sp>
      <p:sp>
        <p:nvSpPr>
          <p:cNvPr id="230" name="Rectangle 229"/>
          <p:cNvSpPr/>
          <p:nvPr/>
        </p:nvSpPr>
        <p:spPr>
          <a:xfrm>
            <a:off x="5914544" y="5056774"/>
            <a:ext cx="488916" cy="251795"/>
          </a:xfrm>
          <a:prstGeom prst="rect">
            <a:avLst/>
          </a:prstGeom>
        </p:spPr>
        <p:txBody>
          <a:bodyPr wrap="square" lIns="0" tIns="0" rIns="0" bIns="36000">
            <a:spAutoFit/>
          </a:bodyPr>
          <a:lstStyle/>
          <a:p>
            <a:r>
              <a:rPr lang="en-GB" sz="1400" b="1" i="1" dirty="0" smtClean="0">
                <a:solidFill>
                  <a:schemeClr val="bg2"/>
                </a:solidFill>
                <a:latin typeface="Georgia" pitchFamily="18" charset="0"/>
              </a:rPr>
              <a:t>1990</a:t>
            </a:r>
            <a:endParaRPr lang="en-GB" sz="1400" dirty="0"/>
          </a:p>
        </p:txBody>
      </p:sp>
      <p:sp>
        <p:nvSpPr>
          <p:cNvPr id="231" name="Rectangle 230"/>
          <p:cNvSpPr/>
          <p:nvPr/>
        </p:nvSpPr>
        <p:spPr>
          <a:xfrm>
            <a:off x="8946931" y="5541658"/>
            <a:ext cx="1037143" cy="251795"/>
          </a:xfrm>
          <a:prstGeom prst="rect">
            <a:avLst/>
          </a:prstGeom>
        </p:spPr>
        <p:txBody>
          <a:bodyPr wrap="none" lIns="0" tIns="0" rIns="0" bIns="36000">
            <a:spAutoFit/>
          </a:bodyPr>
          <a:lstStyle/>
          <a:p>
            <a:pPr algn="r"/>
            <a:r>
              <a:rPr lang="en-GB" sz="1400" b="1" i="1" dirty="0" smtClean="0">
                <a:solidFill>
                  <a:schemeClr val="bg2"/>
                </a:solidFill>
                <a:latin typeface="Georgia" pitchFamily="18" charset="0"/>
              </a:rPr>
              <a:t>1 July 1998</a:t>
            </a:r>
            <a:endParaRPr lang="en-GB" sz="1400" dirty="0"/>
          </a:p>
        </p:txBody>
      </p:sp>
      <p:sp>
        <p:nvSpPr>
          <p:cNvPr id="232" name="Rectangle 231"/>
          <p:cNvSpPr/>
          <p:nvPr/>
        </p:nvSpPr>
        <p:spPr>
          <a:xfrm>
            <a:off x="5914543" y="6294263"/>
            <a:ext cx="1692625" cy="251795"/>
          </a:xfrm>
          <a:prstGeom prst="rect">
            <a:avLst/>
          </a:prstGeom>
        </p:spPr>
        <p:txBody>
          <a:bodyPr wrap="square" lIns="0" tIns="0" rIns="0" bIns="36000">
            <a:spAutoFit/>
          </a:bodyPr>
          <a:lstStyle/>
          <a:p>
            <a:r>
              <a:rPr lang="en-GB" sz="1400" b="1" i="1" dirty="0" smtClean="0">
                <a:solidFill>
                  <a:schemeClr val="bg2"/>
                </a:solidFill>
                <a:latin typeface="Georgia" pitchFamily="18" charset="0"/>
              </a:rPr>
              <a:t>1 January 2003 </a:t>
            </a:r>
            <a:endParaRPr lang="en-GB" sz="1400" dirty="0"/>
          </a:p>
        </p:txBody>
      </p:sp>
    </p:spTree>
    <p:custDataLst>
      <p:tags r:id="rId1"/>
    </p:custDataLst>
    <p:extLst>
      <p:ext uri="{BB962C8B-B14F-4D97-AF65-F5344CB8AC3E}">
        <p14:creationId xmlns:p14="http://schemas.microsoft.com/office/powerpoint/2010/main" val="1856172175"/>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116</a:t>
            </a:fld>
            <a:endParaRPr lang="en-GB"/>
          </a:p>
        </p:txBody>
      </p:sp>
      <p:grpSp>
        <p:nvGrpSpPr>
          <p:cNvPr id="228" name="Group 227"/>
          <p:cNvGrpSpPr/>
          <p:nvPr/>
        </p:nvGrpSpPr>
        <p:grpSpPr>
          <a:xfrm>
            <a:off x="574207" y="2296834"/>
            <a:ext cx="9593211" cy="3888144"/>
            <a:chOff x="523205" y="2658374"/>
            <a:chExt cx="14094841" cy="5712662"/>
          </a:xfrm>
        </p:grpSpPr>
        <p:cxnSp>
          <p:nvCxnSpPr>
            <p:cNvPr id="69" name="Straight Connector 68"/>
            <p:cNvCxnSpPr>
              <a:endCxn id="179" idx="0"/>
            </p:cNvCxnSpPr>
            <p:nvPr/>
          </p:nvCxnSpPr>
          <p:spPr>
            <a:xfrm>
              <a:off x="9600330" y="3528206"/>
              <a:ext cx="0" cy="2387624"/>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70" name="Rectangle 69"/>
            <p:cNvSpPr/>
            <p:nvPr/>
          </p:nvSpPr>
          <p:spPr>
            <a:xfrm>
              <a:off x="607887" y="2862524"/>
              <a:ext cx="989385" cy="660195"/>
            </a:xfrm>
            <a:prstGeom prst="rect">
              <a:avLst/>
            </a:prstGeom>
            <a:solidFill>
              <a:schemeClr val="accent4"/>
            </a:solidFill>
            <a:ln w="12700">
              <a:noFill/>
            </a:ln>
          </p:spPr>
          <p:txBody>
            <a:bodyPr wrap="square" lIns="36000" rIns="36000" anchor="ctr">
              <a:noAutofit/>
            </a:bodyPr>
            <a:lstStyle/>
            <a:p>
              <a:pPr algn="ctr" fontAlgn="b"/>
              <a:r>
                <a:rPr lang="en-GB" sz="600" dirty="0" err="1" smtClean="0">
                  <a:solidFill>
                    <a:schemeClr val="bg2"/>
                  </a:solidFill>
                  <a:latin typeface="Georgia"/>
                </a:rPr>
                <a:t>xxxxxxxxxxxxxxxxxxxxxxxxxxxxxxxxxxxxxxxxxxxxxxxxxxxxxxxxxxxx</a:t>
              </a:r>
              <a:endParaRPr lang="en-GB" sz="600" dirty="0" smtClean="0">
                <a:solidFill>
                  <a:schemeClr val="bg2"/>
                </a:solidFill>
                <a:latin typeface="Georgia"/>
              </a:endParaRPr>
            </a:p>
          </p:txBody>
        </p:sp>
        <p:sp>
          <p:nvSpPr>
            <p:cNvPr id="71" name="Rectangle 70"/>
            <p:cNvSpPr/>
            <p:nvPr/>
          </p:nvSpPr>
          <p:spPr>
            <a:xfrm>
              <a:off x="523205" y="2658374"/>
              <a:ext cx="1133401" cy="924149"/>
            </a:xfrm>
            <a:prstGeom prst="rect">
              <a:avLst/>
            </a:prstGeom>
            <a:noFill/>
            <a:ln w="9525">
              <a:solidFill>
                <a:srgbClr val="968C6D"/>
              </a:solidFill>
              <a:prstDash val="sysDash"/>
            </a:ln>
          </p:spPr>
          <p:txBody>
            <a:bodyPr wrap="square" lIns="36000" tIns="18000" rIns="36000" anchor="t">
              <a:noAutofit/>
            </a:bodyPr>
            <a:lstStyle/>
            <a:p>
              <a:pPr fontAlgn="b">
                <a:spcAft>
                  <a:spcPts val="300"/>
                </a:spcAft>
              </a:pPr>
              <a:r>
                <a:rPr lang="nl-NL" sz="600" b="1" i="1" dirty="0" smtClean="0">
                  <a:solidFill>
                    <a:srgbClr val="968C6D"/>
                  </a:solidFill>
                  <a:latin typeface="Georgia"/>
                </a:rPr>
                <a:t>27/01/2012</a:t>
              </a:r>
            </a:p>
          </p:txBody>
        </p:sp>
        <p:sp>
          <p:nvSpPr>
            <p:cNvPr id="72" name="Rectangle 71"/>
            <p:cNvSpPr/>
            <p:nvPr/>
          </p:nvSpPr>
          <p:spPr>
            <a:xfrm>
              <a:off x="1800959" y="2862524"/>
              <a:ext cx="1044000" cy="719999"/>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xxxxxxxxxxxxxxxxxxxxxxxxxxxxxxxxxxxxxxxxxxxxxxxxxxxxxxxxxxxxxxxxxxxxxxxxxxxxxxxx</a:t>
              </a:r>
            </a:p>
          </p:txBody>
        </p:sp>
        <p:sp>
          <p:nvSpPr>
            <p:cNvPr id="73" name="Rectangle 72"/>
            <p:cNvSpPr/>
            <p:nvPr/>
          </p:nvSpPr>
          <p:spPr>
            <a:xfrm>
              <a:off x="1800958" y="3654612"/>
              <a:ext cx="1044000" cy="540000"/>
            </a:xfrm>
            <a:prstGeom prst="rect">
              <a:avLst/>
            </a:prstGeom>
            <a:solidFill>
              <a:schemeClr val="accent4"/>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a:t>
              </a:r>
            </a:p>
          </p:txBody>
        </p:sp>
        <p:sp>
          <p:nvSpPr>
            <p:cNvPr id="74" name="Rectangle 73"/>
            <p:cNvSpPr/>
            <p:nvPr/>
          </p:nvSpPr>
          <p:spPr>
            <a:xfrm>
              <a:off x="1800958" y="4254426"/>
              <a:ext cx="1044000" cy="720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xxxxxxxxxxxxxxxxxxxxxxxxxxxxxxxxxxxxxxxxxxxxxxxxxxxxxxxxxxxxxxxxxxxxxxxxxxxxxxxx</a:t>
              </a:r>
            </a:p>
          </p:txBody>
        </p:sp>
        <p:sp>
          <p:nvSpPr>
            <p:cNvPr id="75" name="Rectangle 74"/>
            <p:cNvSpPr/>
            <p:nvPr/>
          </p:nvSpPr>
          <p:spPr>
            <a:xfrm>
              <a:off x="2010224" y="6696931"/>
              <a:ext cx="1080000" cy="720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a:t>
              </a:r>
            </a:p>
          </p:txBody>
        </p:sp>
        <p:sp>
          <p:nvSpPr>
            <p:cNvPr id="76" name="Rectangle 75"/>
            <p:cNvSpPr/>
            <p:nvPr/>
          </p:nvSpPr>
          <p:spPr>
            <a:xfrm>
              <a:off x="3066871" y="2862524"/>
              <a:ext cx="1044000" cy="720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xxxxxxxxxxxxxxxxxxxxxxxxxxxxxxxxxxxxxxxxxxxxxxxxxxxxxxxxxxxxxxxxxxxxxxxxxxxxxxxx</a:t>
              </a:r>
            </a:p>
          </p:txBody>
        </p:sp>
        <p:sp>
          <p:nvSpPr>
            <p:cNvPr id="77" name="Rectangle 76"/>
            <p:cNvSpPr/>
            <p:nvPr/>
          </p:nvSpPr>
          <p:spPr>
            <a:xfrm>
              <a:off x="3066871" y="3654612"/>
              <a:ext cx="1044000" cy="540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a:t>
              </a:r>
            </a:p>
          </p:txBody>
        </p:sp>
        <p:sp>
          <p:nvSpPr>
            <p:cNvPr id="78" name="Rectangle 77"/>
            <p:cNvSpPr/>
            <p:nvPr/>
          </p:nvSpPr>
          <p:spPr>
            <a:xfrm>
              <a:off x="3066872" y="4254426"/>
              <a:ext cx="1044000" cy="612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a:t>
              </a:r>
            </a:p>
          </p:txBody>
        </p:sp>
        <p:sp>
          <p:nvSpPr>
            <p:cNvPr id="79" name="Rectangle 78"/>
            <p:cNvSpPr/>
            <p:nvPr/>
          </p:nvSpPr>
          <p:spPr>
            <a:xfrm>
              <a:off x="3336500" y="6696931"/>
              <a:ext cx="1008000" cy="720000"/>
            </a:xfrm>
            <a:prstGeom prst="rect">
              <a:avLst/>
            </a:prstGeom>
            <a:solidFill>
              <a:schemeClr val="accent5"/>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a:t>
              </a:r>
            </a:p>
          </p:txBody>
        </p:sp>
        <p:sp>
          <p:nvSpPr>
            <p:cNvPr id="80" name="Rectangle 79"/>
            <p:cNvSpPr/>
            <p:nvPr/>
          </p:nvSpPr>
          <p:spPr>
            <a:xfrm>
              <a:off x="4320990" y="2862524"/>
              <a:ext cx="936000" cy="612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a:t>
              </a:r>
            </a:p>
          </p:txBody>
        </p:sp>
        <p:sp>
          <p:nvSpPr>
            <p:cNvPr id="81" name="Rectangle 80"/>
            <p:cNvSpPr/>
            <p:nvPr/>
          </p:nvSpPr>
          <p:spPr>
            <a:xfrm>
              <a:off x="4608335" y="6696931"/>
              <a:ext cx="972000" cy="936000"/>
            </a:xfrm>
            <a:prstGeom prst="rect">
              <a:avLst/>
            </a:prstGeom>
            <a:solidFill>
              <a:schemeClr val="accent5"/>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xxxxxxxxxxxxxxxxxxxxxxxxxxxxxxxxxxxxxxxxxxxxxxxxxxxxxxxxxxxxxxxxxxxxxxxxxxxxxxxxxxxxxxxxxx</a:t>
              </a:r>
            </a:p>
          </p:txBody>
        </p:sp>
        <p:sp>
          <p:nvSpPr>
            <p:cNvPr id="82" name="Rectangle 81"/>
            <p:cNvSpPr/>
            <p:nvPr/>
          </p:nvSpPr>
          <p:spPr>
            <a:xfrm>
              <a:off x="4608615" y="7687116"/>
              <a:ext cx="972000" cy="504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a:t>
              </a:r>
            </a:p>
          </p:txBody>
        </p:sp>
        <p:sp>
          <p:nvSpPr>
            <p:cNvPr id="83" name="Rectangle 82"/>
            <p:cNvSpPr/>
            <p:nvPr/>
          </p:nvSpPr>
          <p:spPr>
            <a:xfrm>
              <a:off x="5113110" y="3860455"/>
              <a:ext cx="936000" cy="612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a:t>
              </a:r>
            </a:p>
          </p:txBody>
        </p:sp>
        <p:sp>
          <p:nvSpPr>
            <p:cNvPr id="84" name="Rectangle 83"/>
            <p:cNvSpPr/>
            <p:nvPr/>
          </p:nvSpPr>
          <p:spPr>
            <a:xfrm>
              <a:off x="5797493" y="6696931"/>
              <a:ext cx="864000" cy="972000"/>
            </a:xfrm>
            <a:prstGeom prst="rect">
              <a:avLst/>
            </a:prstGeom>
            <a:solidFill>
              <a:srgbClr val="EB8C00"/>
            </a:solidFill>
            <a:ln w="12700">
              <a:noFill/>
            </a:ln>
          </p:spPr>
          <p:txBody>
            <a:bodyPr wrap="square" lIns="36000" rIns="36000" anchor="ctr">
              <a:noAutofit/>
            </a:bodyPr>
            <a:lstStyle/>
            <a:p>
              <a:pPr algn="ctr" fontAlgn="b"/>
              <a:r>
                <a:rPr lang="en-GB" sz="600" dirty="0" smtClean="0">
                  <a:solidFill>
                    <a:schemeClr val="bg2"/>
                  </a:solidFill>
                  <a:latin typeface="Georgia"/>
                </a:rPr>
                <a:t>xxxxxxxxxxxxxxxxxxxxxxxxxxxxxxxxxxxxxxxxxxxxxxxxxxxxxxxxxxxxxxxxxxxxxxxxxxxxxx</a:t>
              </a:r>
            </a:p>
          </p:txBody>
        </p:sp>
        <p:sp>
          <p:nvSpPr>
            <p:cNvPr id="85" name="Rectangle 84"/>
            <p:cNvSpPr/>
            <p:nvPr/>
          </p:nvSpPr>
          <p:spPr>
            <a:xfrm>
              <a:off x="6269410" y="2862524"/>
              <a:ext cx="864000" cy="828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a:t>
              </a:r>
            </a:p>
          </p:txBody>
        </p:sp>
        <p:sp>
          <p:nvSpPr>
            <p:cNvPr id="86" name="Rectangle 85"/>
            <p:cNvSpPr/>
            <p:nvPr/>
          </p:nvSpPr>
          <p:spPr>
            <a:xfrm>
              <a:off x="6269410" y="3762548"/>
              <a:ext cx="864000" cy="684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a:t>
              </a:r>
            </a:p>
          </p:txBody>
        </p:sp>
        <p:sp>
          <p:nvSpPr>
            <p:cNvPr id="87" name="Rectangle 86"/>
            <p:cNvSpPr/>
            <p:nvPr/>
          </p:nvSpPr>
          <p:spPr>
            <a:xfrm>
              <a:off x="6269281" y="4494503"/>
              <a:ext cx="864000" cy="950468"/>
            </a:xfrm>
            <a:prstGeom prst="rect">
              <a:avLst/>
            </a:prstGeom>
            <a:solidFill>
              <a:schemeClr val="accent3"/>
            </a:solidFill>
            <a:ln w="12700">
              <a:solidFill>
                <a:srgbClr val="968C6D"/>
              </a:solid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a:t>
              </a:r>
            </a:p>
          </p:txBody>
        </p:sp>
        <p:cxnSp>
          <p:nvCxnSpPr>
            <p:cNvPr id="88" name="Straight Arrow Connector 87"/>
            <p:cNvCxnSpPr/>
            <p:nvPr/>
          </p:nvCxnSpPr>
          <p:spPr>
            <a:xfrm>
              <a:off x="1080542" y="6030875"/>
              <a:ext cx="13537504" cy="0"/>
            </a:xfrm>
            <a:prstGeom prst="straightConnector1">
              <a:avLst/>
            </a:prstGeom>
            <a:ln w="38100">
              <a:solidFill>
                <a:srgbClr val="968C6D"/>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a:stCxn id="71" idx="2"/>
              <a:endCxn id="98" idx="0"/>
            </p:cNvCxnSpPr>
            <p:nvPr/>
          </p:nvCxnSpPr>
          <p:spPr>
            <a:xfrm flipH="1">
              <a:off x="1080542" y="3582523"/>
              <a:ext cx="9364" cy="2333307"/>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a:stCxn id="94" idx="2"/>
              <a:endCxn id="96" idx="0"/>
            </p:cNvCxnSpPr>
            <p:nvPr/>
          </p:nvCxnSpPr>
          <p:spPr>
            <a:xfrm flipH="1">
              <a:off x="2316370" y="5034374"/>
              <a:ext cx="2644" cy="88145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a:stCxn id="97" idx="4"/>
            </p:cNvCxnSpPr>
            <p:nvPr/>
          </p:nvCxnSpPr>
          <p:spPr>
            <a:xfrm>
              <a:off x="2801921" y="6131830"/>
              <a:ext cx="0" cy="375702"/>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a:endCxn id="100" idx="0"/>
            </p:cNvCxnSpPr>
            <p:nvPr/>
          </p:nvCxnSpPr>
          <p:spPr>
            <a:xfrm>
              <a:off x="3348782" y="4936556"/>
              <a:ext cx="0" cy="979274"/>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1944638" y="6498645"/>
              <a:ext cx="1206000" cy="972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dirty="0" smtClean="0">
                  <a:solidFill>
                    <a:srgbClr val="968C6D"/>
                  </a:solidFill>
                  <a:latin typeface="Georgia"/>
                </a:rPr>
                <a:t>10/02/2012</a:t>
              </a:r>
              <a:endParaRPr lang="nl-NL" sz="600" dirty="0" smtClean="0">
                <a:solidFill>
                  <a:srgbClr val="968C6D"/>
                </a:solidFill>
                <a:latin typeface="Georgia"/>
              </a:endParaRPr>
            </a:p>
          </p:txBody>
        </p:sp>
        <p:sp>
          <p:nvSpPr>
            <p:cNvPr id="94" name="Rectangle 93"/>
            <p:cNvSpPr/>
            <p:nvPr/>
          </p:nvSpPr>
          <p:spPr>
            <a:xfrm>
              <a:off x="1728614" y="2658374"/>
              <a:ext cx="1180800" cy="2376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dirty="0" smtClean="0">
                  <a:solidFill>
                    <a:srgbClr val="968C6D"/>
                  </a:solidFill>
                  <a:latin typeface="Georgia"/>
                </a:rPr>
                <a:t>03/02/2012</a:t>
              </a:r>
              <a:endParaRPr lang="nl-NL" sz="600" dirty="0" smtClean="0">
                <a:solidFill>
                  <a:srgbClr val="968C6D"/>
                </a:solidFill>
                <a:latin typeface="Georgia"/>
              </a:endParaRPr>
            </a:p>
          </p:txBody>
        </p:sp>
        <p:sp>
          <p:nvSpPr>
            <p:cNvPr id="95" name="Rectangle 94"/>
            <p:cNvSpPr/>
            <p:nvPr/>
          </p:nvSpPr>
          <p:spPr>
            <a:xfrm>
              <a:off x="3276910" y="6498645"/>
              <a:ext cx="1116000" cy="972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24/02/2012</a:t>
              </a:r>
              <a:endParaRPr lang="nl-NL" sz="600" smtClean="0">
                <a:solidFill>
                  <a:srgbClr val="968C6D"/>
                </a:solidFill>
                <a:latin typeface="Georgia"/>
              </a:endParaRPr>
            </a:p>
          </p:txBody>
        </p:sp>
        <p:sp>
          <p:nvSpPr>
            <p:cNvPr id="96" name="Oval 95"/>
            <p:cNvSpPr/>
            <p:nvPr/>
          </p:nvSpPr>
          <p:spPr bwMode="ltGray">
            <a:xfrm>
              <a:off x="2208370"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97" name="Oval 96"/>
            <p:cNvSpPr/>
            <p:nvPr/>
          </p:nvSpPr>
          <p:spPr bwMode="ltGray">
            <a:xfrm>
              <a:off x="2693921"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98" name="Oval 97"/>
            <p:cNvSpPr/>
            <p:nvPr/>
          </p:nvSpPr>
          <p:spPr bwMode="ltGray">
            <a:xfrm>
              <a:off x="972542"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99" name="Rectangle 98"/>
            <p:cNvSpPr/>
            <p:nvPr/>
          </p:nvSpPr>
          <p:spPr>
            <a:xfrm>
              <a:off x="2996086" y="2658374"/>
              <a:ext cx="1180800" cy="2268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17/02/2012</a:t>
              </a:r>
              <a:endParaRPr lang="nl-NL" sz="600" smtClean="0">
                <a:solidFill>
                  <a:srgbClr val="968C6D"/>
                </a:solidFill>
                <a:latin typeface="Georgia"/>
              </a:endParaRPr>
            </a:p>
          </p:txBody>
        </p:sp>
        <p:sp>
          <p:nvSpPr>
            <p:cNvPr id="100" name="Oval 99"/>
            <p:cNvSpPr/>
            <p:nvPr/>
          </p:nvSpPr>
          <p:spPr bwMode="ltGray">
            <a:xfrm>
              <a:off x="3240782"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101" name="Straight Connector 100"/>
            <p:cNvCxnSpPr>
              <a:stCxn id="102" idx="4"/>
            </p:cNvCxnSpPr>
            <p:nvPr/>
          </p:nvCxnSpPr>
          <p:spPr>
            <a:xfrm>
              <a:off x="3888973" y="6131830"/>
              <a:ext cx="0" cy="376093"/>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02" name="Oval 101"/>
            <p:cNvSpPr/>
            <p:nvPr/>
          </p:nvSpPr>
          <p:spPr bwMode="ltGray">
            <a:xfrm>
              <a:off x="3780973"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03" name="Rectangle 102"/>
            <p:cNvSpPr/>
            <p:nvPr/>
          </p:nvSpPr>
          <p:spPr>
            <a:xfrm>
              <a:off x="4248894" y="2658374"/>
              <a:ext cx="1080000" cy="8784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02/03/2012</a:t>
              </a:r>
              <a:endParaRPr lang="nl-NL" sz="600" smtClean="0">
                <a:solidFill>
                  <a:srgbClr val="968C6D"/>
                </a:solidFill>
                <a:latin typeface="Georgia"/>
              </a:endParaRPr>
            </a:p>
          </p:txBody>
        </p:sp>
        <p:cxnSp>
          <p:nvCxnSpPr>
            <p:cNvPr id="104" name="Straight Connector 103"/>
            <p:cNvCxnSpPr>
              <a:stCxn id="103" idx="2"/>
              <a:endCxn id="105" idx="0"/>
            </p:cNvCxnSpPr>
            <p:nvPr/>
          </p:nvCxnSpPr>
          <p:spPr>
            <a:xfrm>
              <a:off x="4788894" y="3536774"/>
              <a:ext cx="32" cy="237905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05" name="Oval 104"/>
            <p:cNvSpPr/>
            <p:nvPr/>
          </p:nvSpPr>
          <p:spPr bwMode="ltGray">
            <a:xfrm>
              <a:off x="4680926"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06" name="Rectangle 105"/>
            <p:cNvSpPr/>
            <p:nvPr/>
          </p:nvSpPr>
          <p:spPr>
            <a:xfrm>
              <a:off x="4536926" y="6498645"/>
              <a:ext cx="1116000" cy="1758928"/>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09/03/2012</a:t>
              </a:r>
              <a:endParaRPr lang="nl-NL" sz="600" smtClean="0">
                <a:solidFill>
                  <a:srgbClr val="968C6D"/>
                </a:solidFill>
                <a:latin typeface="Georgia"/>
              </a:endParaRPr>
            </a:p>
          </p:txBody>
        </p:sp>
        <p:cxnSp>
          <p:nvCxnSpPr>
            <p:cNvPr id="107" name="Straight Connector 106"/>
            <p:cNvCxnSpPr>
              <a:stCxn id="108" idx="4"/>
            </p:cNvCxnSpPr>
            <p:nvPr/>
          </p:nvCxnSpPr>
          <p:spPr>
            <a:xfrm>
              <a:off x="5148982" y="6131830"/>
              <a:ext cx="0" cy="376093"/>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08" name="Oval 107"/>
            <p:cNvSpPr/>
            <p:nvPr/>
          </p:nvSpPr>
          <p:spPr bwMode="ltGray">
            <a:xfrm>
              <a:off x="5040982"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09" name="Rectangle 108"/>
            <p:cNvSpPr/>
            <p:nvPr/>
          </p:nvSpPr>
          <p:spPr>
            <a:xfrm>
              <a:off x="5041102" y="3654612"/>
              <a:ext cx="1080000" cy="8784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23/03/2012</a:t>
              </a:r>
              <a:endParaRPr lang="nl-NL" sz="600" smtClean="0">
                <a:solidFill>
                  <a:srgbClr val="968C6D"/>
                </a:solidFill>
                <a:latin typeface="Georgia"/>
              </a:endParaRPr>
            </a:p>
          </p:txBody>
        </p:sp>
        <p:cxnSp>
          <p:nvCxnSpPr>
            <p:cNvPr id="110" name="Straight Connector 109"/>
            <p:cNvCxnSpPr>
              <a:endCxn id="111" idx="0"/>
            </p:cNvCxnSpPr>
            <p:nvPr/>
          </p:nvCxnSpPr>
          <p:spPr>
            <a:xfrm>
              <a:off x="5940974" y="4536748"/>
              <a:ext cx="0" cy="1379082"/>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11" name="Oval 110"/>
            <p:cNvSpPr/>
            <p:nvPr/>
          </p:nvSpPr>
          <p:spPr bwMode="ltGray">
            <a:xfrm>
              <a:off x="5832974"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12" name="Rectangle 111"/>
            <p:cNvSpPr/>
            <p:nvPr/>
          </p:nvSpPr>
          <p:spPr>
            <a:xfrm>
              <a:off x="5724934" y="6498645"/>
              <a:ext cx="1001491" cy="1224147"/>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30/03/2012</a:t>
              </a:r>
              <a:endParaRPr lang="nl-NL" sz="600" smtClean="0">
                <a:solidFill>
                  <a:srgbClr val="968C6D"/>
                </a:solidFill>
                <a:latin typeface="Georgia"/>
              </a:endParaRPr>
            </a:p>
          </p:txBody>
        </p:sp>
        <p:cxnSp>
          <p:nvCxnSpPr>
            <p:cNvPr id="113" name="Straight Connector 112"/>
            <p:cNvCxnSpPr>
              <a:stCxn id="114" idx="4"/>
            </p:cNvCxnSpPr>
            <p:nvPr/>
          </p:nvCxnSpPr>
          <p:spPr>
            <a:xfrm>
              <a:off x="6301014" y="6131830"/>
              <a:ext cx="0" cy="388957"/>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14" name="Oval 113"/>
            <p:cNvSpPr/>
            <p:nvPr/>
          </p:nvSpPr>
          <p:spPr bwMode="ltGray">
            <a:xfrm>
              <a:off x="6193014"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15" name="Rectangle 114"/>
            <p:cNvSpPr/>
            <p:nvPr/>
          </p:nvSpPr>
          <p:spPr>
            <a:xfrm>
              <a:off x="6193110" y="2658374"/>
              <a:ext cx="1008000" cy="2844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05/04/2012</a:t>
              </a:r>
              <a:endParaRPr lang="nl-NL" sz="600" smtClean="0">
                <a:solidFill>
                  <a:srgbClr val="968C6D"/>
                </a:solidFill>
                <a:latin typeface="Georgia"/>
              </a:endParaRPr>
            </a:p>
          </p:txBody>
        </p:sp>
        <p:sp>
          <p:nvSpPr>
            <p:cNvPr id="116" name="Rectangle 115"/>
            <p:cNvSpPr/>
            <p:nvPr/>
          </p:nvSpPr>
          <p:spPr>
            <a:xfrm>
              <a:off x="6817576" y="6498645"/>
              <a:ext cx="1080000" cy="1853932"/>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13/04/2012</a:t>
              </a:r>
              <a:endParaRPr lang="nl-NL" sz="600" smtClean="0">
                <a:solidFill>
                  <a:srgbClr val="968C6D"/>
                </a:solidFill>
                <a:latin typeface="Georgia"/>
              </a:endParaRPr>
            </a:p>
          </p:txBody>
        </p:sp>
        <p:sp>
          <p:nvSpPr>
            <p:cNvPr id="117" name="Rectangle 116"/>
            <p:cNvSpPr/>
            <p:nvPr/>
          </p:nvSpPr>
          <p:spPr>
            <a:xfrm>
              <a:off x="7273230" y="2658374"/>
              <a:ext cx="2124000" cy="2618263"/>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17/04/2012</a:t>
              </a:r>
              <a:endParaRPr lang="nl-NL" sz="600" smtClean="0">
                <a:solidFill>
                  <a:srgbClr val="968C6D"/>
                </a:solidFill>
                <a:latin typeface="Georgia"/>
              </a:endParaRPr>
            </a:p>
          </p:txBody>
        </p:sp>
        <p:sp>
          <p:nvSpPr>
            <p:cNvPr id="118" name="Rectangle 117"/>
            <p:cNvSpPr/>
            <p:nvPr/>
          </p:nvSpPr>
          <p:spPr>
            <a:xfrm>
              <a:off x="7981579" y="6498645"/>
              <a:ext cx="1080000" cy="1440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20/04/2012</a:t>
              </a:r>
              <a:endParaRPr lang="nl-NL" sz="600" smtClean="0">
                <a:solidFill>
                  <a:srgbClr val="968C6D"/>
                </a:solidFill>
                <a:latin typeface="Georgia"/>
              </a:endParaRPr>
            </a:p>
          </p:txBody>
        </p:sp>
        <p:sp>
          <p:nvSpPr>
            <p:cNvPr id="119" name="Rectangle 118"/>
            <p:cNvSpPr/>
            <p:nvPr/>
          </p:nvSpPr>
          <p:spPr>
            <a:xfrm>
              <a:off x="9541366" y="2658374"/>
              <a:ext cx="1116000" cy="864344"/>
            </a:xfrm>
            <a:prstGeom prst="rect">
              <a:avLst/>
            </a:prstGeom>
            <a:solidFill>
              <a:schemeClr val="bg2"/>
            </a:solid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02/05/2012</a:t>
              </a:r>
              <a:endParaRPr lang="nl-NL" sz="600" smtClean="0">
                <a:solidFill>
                  <a:srgbClr val="968C6D"/>
                </a:solidFill>
                <a:latin typeface="Georgia"/>
              </a:endParaRPr>
            </a:p>
          </p:txBody>
        </p:sp>
        <p:sp>
          <p:nvSpPr>
            <p:cNvPr id="120" name="Rectangle 119"/>
            <p:cNvSpPr/>
            <p:nvPr/>
          </p:nvSpPr>
          <p:spPr>
            <a:xfrm>
              <a:off x="9685382" y="3630862"/>
              <a:ext cx="978704" cy="1116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04/05/2012</a:t>
              </a:r>
              <a:endParaRPr lang="nl-NL" sz="600" smtClean="0">
                <a:solidFill>
                  <a:srgbClr val="968C6D"/>
                </a:solidFill>
                <a:latin typeface="Georgia"/>
              </a:endParaRPr>
            </a:p>
          </p:txBody>
        </p:sp>
        <p:sp>
          <p:nvSpPr>
            <p:cNvPr id="121" name="Rectangle 120"/>
            <p:cNvSpPr/>
            <p:nvPr/>
          </p:nvSpPr>
          <p:spPr>
            <a:xfrm>
              <a:off x="9145438" y="6498645"/>
              <a:ext cx="1044000" cy="864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08/05/2012</a:t>
              </a:r>
              <a:endParaRPr lang="nl-NL" sz="600" smtClean="0">
                <a:solidFill>
                  <a:srgbClr val="968C6D"/>
                </a:solidFill>
                <a:latin typeface="Georgia"/>
              </a:endParaRPr>
            </a:p>
          </p:txBody>
        </p:sp>
        <p:sp>
          <p:nvSpPr>
            <p:cNvPr id="122" name="Rectangle 121"/>
            <p:cNvSpPr/>
            <p:nvPr/>
          </p:nvSpPr>
          <p:spPr>
            <a:xfrm>
              <a:off x="9361470" y="7471036"/>
              <a:ext cx="1116000" cy="900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09/05/2012</a:t>
              </a:r>
              <a:endParaRPr lang="nl-NL" sz="600" smtClean="0">
                <a:solidFill>
                  <a:srgbClr val="968C6D"/>
                </a:solidFill>
                <a:latin typeface="Georgia"/>
              </a:endParaRPr>
            </a:p>
          </p:txBody>
        </p:sp>
        <p:sp>
          <p:nvSpPr>
            <p:cNvPr id="123" name="Rectangle 122"/>
            <p:cNvSpPr/>
            <p:nvPr/>
          </p:nvSpPr>
          <p:spPr>
            <a:xfrm>
              <a:off x="10585597" y="7722757"/>
              <a:ext cx="1068029" cy="648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10/05/2012</a:t>
              </a:r>
              <a:endParaRPr lang="nl-NL" sz="600" smtClean="0">
                <a:solidFill>
                  <a:srgbClr val="968C6D"/>
                </a:solidFill>
                <a:latin typeface="Georgia"/>
              </a:endParaRPr>
            </a:p>
          </p:txBody>
        </p:sp>
        <p:sp>
          <p:nvSpPr>
            <p:cNvPr id="124" name="Rectangle 123"/>
            <p:cNvSpPr/>
            <p:nvPr/>
          </p:nvSpPr>
          <p:spPr>
            <a:xfrm>
              <a:off x="10765502" y="2658374"/>
              <a:ext cx="900000" cy="67258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14/05/2012</a:t>
              </a:r>
              <a:endParaRPr lang="nl-NL" sz="600" smtClean="0">
                <a:solidFill>
                  <a:srgbClr val="968C6D"/>
                </a:solidFill>
                <a:latin typeface="Georgia"/>
              </a:endParaRPr>
            </a:p>
          </p:txBody>
        </p:sp>
        <p:sp>
          <p:nvSpPr>
            <p:cNvPr id="125" name="Rectangle 124"/>
            <p:cNvSpPr/>
            <p:nvPr/>
          </p:nvSpPr>
          <p:spPr>
            <a:xfrm>
              <a:off x="10753627" y="6498645"/>
              <a:ext cx="900000" cy="972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18/05/2012</a:t>
              </a:r>
              <a:endParaRPr lang="nl-NL" sz="600" smtClean="0">
                <a:solidFill>
                  <a:srgbClr val="968C6D"/>
                </a:solidFill>
                <a:latin typeface="Georgia"/>
              </a:endParaRPr>
            </a:p>
          </p:txBody>
        </p:sp>
        <p:sp>
          <p:nvSpPr>
            <p:cNvPr id="126" name="Rectangle 125"/>
            <p:cNvSpPr/>
            <p:nvPr/>
          </p:nvSpPr>
          <p:spPr>
            <a:xfrm>
              <a:off x="11233670" y="3618724"/>
              <a:ext cx="864000" cy="1008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25/05/2012</a:t>
              </a:r>
              <a:endParaRPr lang="nl-NL" sz="600" smtClean="0">
                <a:solidFill>
                  <a:srgbClr val="968C6D"/>
                </a:solidFill>
                <a:latin typeface="Georgia"/>
              </a:endParaRPr>
            </a:p>
          </p:txBody>
        </p:sp>
        <p:sp>
          <p:nvSpPr>
            <p:cNvPr id="127" name="Rectangle 126"/>
            <p:cNvSpPr/>
            <p:nvPr/>
          </p:nvSpPr>
          <p:spPr>
            <a:xfrm>
              <a:off x="11857705" y="6498645"/>
              <a:ext cx="828000" cy="792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01/06/2012</a:t>
              </a:r>
              <a:endParaRPr lang="nl-NL" sz="600" smtClean="0">
                <a:solidFill>
                  <a:srgbClr val="968C6D"/>
                </a:solidFill>
                <a:latin typeface="Georgia"/>
              </a:endParaRPr>
            </a:p>
          </p:txBody>
        </p:sp>
        <p:cxnSp>
          <p:nvCxnSpPr>
            <p:cNvPr id="128" name="Straight Connector 127"/>
            <p:cNvCxnSpPr>
              <a:stCxn id="115" idx="2"/>
              <a:endCxn id="129" idx="0"/>
            </p:cNvCxnSpPr>
            <p:nvPr/>
          </p:nvCxnSpPr>
          <p:spPr>
            <a:xfrm flipH="1">
              <a:off x="6689591" y="5502374"/>
              <a:ext cx="0" cy="41345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29" name="Oval 128"/>
            <p:cNvSpPr/>
            <p:nvPr/>
          </p:nvSpPr>
          <p:spPr bwMode="ltGray">
            <a:xfrm>
              <a:off x="6581591"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30" name="Rectangle 129"/>
            <p:cNvSpPr/>
            <p:nvPr/>
          </p:nvSpPr>
          <p:spPr>
            <a:xfrm>
              <a:off x="6877438" y="6696931"/>
              <a:ext cx="972000" cy="972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xxxxxxxxxxxxxxxxxxxxxxxxxxxxxxxxxxxxxxxxxxxxxxxxxxxxxxxxxxxxxxxxxxxxxxxxxxxxxxxxxxxxxxxxxx</a:t>
              </a:r>
            </a:p>
          </p:txBody>
        </p:sp>
        <p:cxnSp>
          <p:nvCxnSpPr>
            <p:cNvPr id="131" name="Straight Connector 130"/>
            <p:cNvCxnSpPr>
              <a:stCxn id="154" idx="4"/>
            </p:cNvCxnSpPr>
            <p:nvPr/>
          </p:nvCxnSpPr>
          <p:spPr>
            <a:xfrm>
              <a:off x="7332541" y="6131830"/>
              <a:ext cx="0" cy="38856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54" name="Oval 153"/>
            <p:cNvSpPr/>
            <p:nvPr/>
          </p:nvSpPr>
          <p:spPr bwMode="ltGray">
            <a:xfrm>
              <a:off x="7224541"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155" name="Straight Connector 154"/>
            <p:cNvCxnSpPr>
              <a:endCxn id="156" idx="0"/>
            </p:cNvCxnSpPr>
            <p:nvPr/>
          </p:nvCxnSpPr>
          <p:spPr>
            <a:xfrm>
              <a:off x="7849438" y="5285754"/>
              <a:ext cx="0" cy="63007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56" name="Oval 155"/>
            <p:cNvSpPr/>
            <p:nvPr/>
          </p:nvSpPr>
          <p:spPr bwMode="ltGray">
            <a:xfrm>
              <a:off x="7753209"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57" name="Rectangle 156"/>
            <p:cNvSpPr/>
            <p:nvPr/>
          </p:nvSpPr>
          <p:spPr>
            <a:xfrm>
              <a:off x="6877438" y="7722685"/>
              <a:ext cx="972000" cy="576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65" name="Rectangle 164"/>
            <p:cNvSpPr/>
            <p:nvPr/>
          </p:nvSpPr>
          <p:spPr>
            <a:xfrm>
              <a:off x="7339656" y="2862524"/>
              <a:ext cx="972000" cy="612000"/>
            </a:xfrm>
            <a:prstGeom prst="rect">
              <a:avLst/>
            </a:prstGeom>
            <a:solidFill>
              <a:schemeClr val="accent5"/>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66" name="Rectangle 165"/>
            <p:cNvSpPr/>
            <p:nvPr/>
          </p:nvSpPr>
          <p:spPr>
            <a:xfrm>
              <a:off x="7339656" y="3522918"/>
              <a:ext cx="972000" cy="612000"/>
            </a:xfrm>
            <a:prstGeom prst="rect">
              <a:avLst/>
            </a:prstGeom>
            <a:solidFill>
              <a:schemeClr val="accent5"/>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67" name="Rectangle 166"/>
            <p:cNvSpPr/>
            <p:nvPr/>
          </p:nvSpPr>
          <p:spPr>
            <a:xfrm>
              <a:off x="7339656" y="4171437"/>
              <a:ext cx="972000" cy="612000"/>
            </a:xfrm>
            <a:prstGeom prst="rect">
              <a:avLst/>
            </a:prstGeom>
            <a:solidFill>
              <a:schemeClr val="accent5"/>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68" name="Rectangle 167"/>
            <p:cNvSpPr/>
            <p:nvPr/>
          </p:nvSpPr>
          <p:spPr>
            <a:xfrm>
              <a:off x="7339656" y="4830913"/>
              <a:ext cx="972000" cy="396000"/>
            </a:xfrm>
            <a:prstGeom prst="rect">
              <a:avLst/>
            </a:prstGeom>
            <a:solidFill>
              <a:srgbClr val="968C6D"/>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a:t>
              </a:r>
            </a:p>
          </p:txBody>
        </p:sp>
        <p:sp>
          <p:nvSpPr>
            <p:cNvPr id="169" name="Rectangle 168"/>
            <p:cNvSpPr/>
            <p:nvPr/>
          </p:nvSpPr>
          <p:spPr>
            <a:xfrm>
              <a:off x="8359643" y="2862524"/>
              <a:ext cx="972000" cy="612000"/>
            </a:xfrm>
            <a:prstGeom prst="rect">
              <a:avLst/>
            </a:prstGeom>
            <a:solidFill>
              <a:schemeClr val="accent4"/>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70" name="Rectangle 169"/>
            <p:cNvSpPr/>
            <p:nvPr/>
          </p:nvSpPr>
          <p:spPr>
            <a:xfrm>
              <a:off x="8359643" y="3527157"/>
              <a:ext cx="972000" cy="971585"/>
            </a:xfrm>
            <a:prstGeom prst="rect">
              <a:avLst/>
            </a:prstGeom>
            <a:solidFill>
              <a:schemeClr val="accent5"/>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xxxxxxxxxxxxxxxxxxxxxxxxxxxxxxxxxxxxxxxxxxxxxxxxxxxxxxxxxxxxxxxxxxxxxxxxxxxxxxxxxxxxxxxxxx</a:t>
              </a:r>
            </a:p>
          </p:txBody>
        </p:sp>
        <p:sp>
          <p:nvSpPr>
            <p:cNvPr id="171" name="Rectangle 170"/>
            <p:cNvSpPr/>
            <p:nvPr/>
          </p:nvSpPr>
          <p:spPr>
            <a:xfrm>
              <a:off x="8359643" y="4536748"/>
              <a:ext cx="972000" cy="342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a:t>
              </a:r>
            </a:p>
          </p:txBody>
        </p:sp>
        <p:sp>
          <p:nvSpPr>
            <p:cNvPr id="172" name="Rectangle 171"/>
            <p:cNvSpPr/>
            <p:nvPr/>
          </p:nvSpPr>
          <p:spPr>
            <a:xfrm>
              <a:off x="8053691" y="6696931"/>
              <a:ext cx="936000" cy="720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xxxxxxxxxxxxxxxxxxxxxxxxxxxxxxxxxxxxxxxxxxxxxxxxxxxxxxxxxxxxxxxxxxxxxx</a:t>
              </a:r>
            </a:p>
          </p:txBody>
        </p:sp>
        <p:sp>
          <p:nvSpPr>
            <p:cNvPr id="173" name="Rectangle 172"/>
            <p:cNvSpPr/>
            <p:nvPr/>
          </p:nvSpPr>
          <p:spPr>
            <a:xfrm>
              <a:off x="8053691" y="7480070"/>
              <a:ext cx="936000" cy="396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a:t>
              </a:r>
            </a:p>
          </p:txBody>
        </p:sp>
        <p:cxnSp>
          <p:nvCxnSpPr>
            <p:cNvPr id="175" name="Straight Connector 174"/>
            <p:cNvCxnSpPr>
              <a:stCxn id="176" idx="4"/>
            </p:cNvCxnSpPr>
            <p:nvPr/>
          </p:nvCxnSpPr>
          <p:spPr>
            <a:xfrm>
              <a:off x="8305507" y="6131830"/>
              <a:ext cx="0" cy="375702"/>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76" name="Oval 175"/>
            <p:cNvSpPr/>
            <p:nvPr/>
          </p:nvSpPr>
          <p:spPr bwMode="ltGray">
            <a:xfrm>
              <a:off x="8197507"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77" name="Rectangle 176"/>
            <p:cNvSpPr/>
            <p:nvPr/>
          </p:nvSpPr>
          <p:spPr>
            <a:xfrm>
              <a:off x="9611830" y="2862524"/>
              <a:ext cx="972000" cy="612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78" name="Rectangle 177"/>
            <p:cNvSpPr/>
            <p:nvPr/>
          </p:nvSpPr>
          <p:spPr>
            <a:xfrm>
              <a:off x="9755830" y="3846886"/>
              <a:ext cx="828000" cy="828024"/>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79" name="Oval 178"/>
            <p:cNvSpPr/>
            <p:nvPr/>
          </p:nvSpPr>
          <p:spPr bwMode="ltGray">
            <a:xfrm>
              <a:off x="9492330"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180" name="Straight Connector 179"/>
            <p:cNvCxnSpPr>
              <a:stCxn id="120" idx="2"/>
              <a:endCxn id="181" idx="0"/>
            </p:cNvCxnSpPr>
            <p:nvPr/>
          </p:nvCxnSpPr>
          <p:spPr>
            <a:xfrm flipH="1">
              <a:off x="9865414" y="4746862"/>
              <a:ext cx="0" cy="1168968"/>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81" name="Oval 180"/>
            <p:cNvSpPr/>
            <p:nvPr/>
          </p:nvSpPr>
          <p:spPr bwMode="ltGray">
            <a:xfrm>
              <a:off x="9757414"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82" name="Oval 181"/>
            <p:cNvSpPr/>
            <p:nvPr/>
          </p:nvSpPr>
          <p:spPr bwMode="ltGray">
            <a:xfrm>
              <a:off x="10021672"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83" name="Oval 182"/>
            <p:cNvSpPr/>
            <p:nvPr/>
          </p:nvSpPr>
          <p:spPr bwMode="ltGray">
            <a:xfrm>
              <a:off x="10274881"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84" name="Oval 183"/>
            <p:cNvSpPr/>
            <p:nvPr/>
          </p:nvSpPr>
          <p:spPr bwMode="ltGray">
            <a:xfrm>
              <a:off x="10539139"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85" name="Oval 184"/>
            <p:cNvSpPr/>
            <p:nvPr/>
          </p:nvSpPr>
          <p:spPr bwMode="ltGray">
            <a:xfrm>
              <a:off x="10909518"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86" name="Oval 185"/>
            <p:cNvSpPr/>
            <p:nvPr/>
          </p:nvSpPr>
          <p:spPr bwMode="ltGray">
            <a:xfrm>
              <a:off x="11305678"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187" name="Oval 186"/>
            <p:cNvSpPr/>
            <p:nvPr/>
          </p:nvSpPr>
          <p:spPr bwMode="ltGray">
            <a:xfrm>
              <a:off x="11665742"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188" name="Straight Connector 187"/>
            <p:cNvCxnSpPr>
              <a:stCxn id="182" idx="4"/>
            </p:cNvCxnSpPr>
            <p:nvPr/>
          </p:nvCxnSpPr>
          <p:spPr>
            <a:xfrm>
              <a:off x="10129672" y="6131830"/>
              <a:ext cx="0" cy="388957"/>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89" name="Rectangle 188"/>
            <p:cNvSpPr/>
            <p:nvPr/>
          </p:nvSpPr>
          <p:spPr>
            <a:xfrm>
              <a:off x="9197830" y="6696931"/>
              <a:ext cx="936000" cy="612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a:t>
              </a:r>
            </a:p>
          </p:txBody>
        </p:sp>
        <p:sp>
          <p:nvSpPr>
            <p:cNvPr id="190" name="Rectangle 189"/>
            <p:cNvSpPr/>
            <p:nvPr/>
          </p:nvSpPr>
          <p:spPr>
            <a:xfrm>
              <a:off x="9433462" y="7687020"/>
              <a:ext cx="972000" cy="612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191" name="Rectangle 190"/>
            <p:cNvSpPr/>
            <p:nvPr/>
          </p:nvSpPr>
          <p:spPr>
            <a:xfrm>
              <a:off x="10656304" y="7938781"/>
              <a:ext cx="931375" cy="360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a:t>
              </a:r>
            </a:p>
          </p:txBody>
        </p:sp>
        <p:cxnSp>
          <p:nvCxnSpPr>
            <p:cNvPr id="192" name="Straight Connector 191"/>
            <p:cNvCxnSpPr>
              <a:stCxn id="183" idx="4"/>
            </p:cNvCxnSpPr>
            <p:nvPr/>
          </p:nvCxnSpPr>
          <p:spPr>
            <a:xfrm>
              <a:off x="10382881" y="6131830"/>
              <a:ext cx="0" cy="1348240"/>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a:stCxn id="184" idx="4"/>
            </p:cNvCxnSpPr>
            <p:nvPr/>
          </p:nvCxnSpPr>
          <p:spPr>
            <a:xfrm>
              <a:off x="10647139" y="6131830"/>
              <a:ext cx="0" cy="1590855"/>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94" name="Rectangle 193"/>
            <p:cNvSpPr/>
            <p:nvPr/>
          </p:nvSpPr>
          <p:spPr>
            <a:xfrm>
              <a:off x="10843555" y="2862524"/>
              <a:ext cx="756000" cy="396000"/>
            </a:xfrm>
            <a:prstGeom prst="rect">
              <a:avLst/>
            </a:prstGeom>
            <a:solidFill>
              <a:schemeClr val="accent1"/>
            </a:solidFill>
            <a:ln w="12700">
              <a:noFill/>
            </a:ln>
          </p:spPr>
          <p:txBody>
            <a:bodyPr wrap="square" lIns="36000" rIns="36000" anchor="ctr">
              <a:noAutofit/>
            </a:bodyPr>
            <a:lstStyle/>
            <a:p>
              <a:pPr algn="ctr" fontAlgn="b"/>
              <a:r>
                <a:rPr lang="en-GB" sz="600" err="1" smtClean="0">
                  <a:solidFill>
                    <a:schemeClr val="bg2"/>
                  </a:solidFill>
                  <a:latin typeface="Georgia"/>
                </a:rPr>
                <a:t>xxxxxxxxxxxxxxxxxxxxxx</a:t>
              </a:r>
              <a:endParaRPr lang="en-GB" sz="600" smtClean="0">
                <a:solidFill>
                  <a:schemeClr val="bg2"/>
                </a:solidFill>
                <a:latin typeface="Georgia"/>
              </a:endParaRPr>
            </a:p>
          </p:txBody>
        </p:sp>
        <p:cxnSp>
          <p:nvCxnSpPr>
            <p:cNvPr id="195" name="Straight Connector 194"/>
            <p:cNvCxnSpPr>
              <a:stCxn id="124" idx="2"/>
              <a:endCxn id="185" idx="0"/>
            </p:cNvCxnSpPr>
            <p:nvPr/>
          </p:nvCxnSpPr>
          <p:spPr>
            <a:xfrm flipH="1">
              <a:off x="11017518" y="3330954"/>
              <a:ext cx="0" cy="258487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96" name="Rectangle 195"/>
            <p:cNvSpPr/>
            <p:nvPr/>
          </p:nvSpPr>
          <p:spPr>
            <a:xfrm>
              <a:off x="10813712" y="6696931"/>
              <a:ext cx="792000" cy="720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cxnSp>
          <p:nvCxnSpPr>
            <p:cNvPr id="197" name="Straight Connector 196"/>
            <p:cNvCxnSpPr>
              <a:endCxn id="186" idx="4"/>
            </p:cNvCxnSpPr>
            <p:nvPr/>
          </p:nvCxnSpPr>
          <p:spPr>
            <a:xfrm flipV="1">
              <a:off x="11413678" y="6131830"/>
              <a:ext cx="0" cy="376094"/>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198" name="Rectangle 197"/>
            <p:cNvSpPr/>
            <p:nvPr/>
          </p:nvSpPr>
          <p:spPr>
            <a:xfrm>
              <a:off x="11293907" y="3846399"/>
              <a:ext cx="756000" cy="729119"/>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a:t>
              </a:r>
            </a:p>
          </p:txBody>
        </p:sp>
        <p:cxnSp>
          <p:nvCxnSpPr>
            <p:cNvPr id="199" name="Straight Connector 198"/>
            <p:cNvCxnSpPr>
              <a:endCxn id="187" idx="0"/>
            </p:cNvCxnSpPr>
            <p:nvPr/>
          </p:nvCxnSpPr>
          <p:spPr>
            <a:xfrm flipH="1">
              <a:off x="11773742" y="4626724"/>
              <a:ext cx="56" cy="128910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200" name="Rectangle 199"/>
            <p:cNvSpPr/>
            <p:nvPr/>
          </p:nvSpPr>
          <p:spPr>
            <a:xfrm>
              <a:off x="11922435" y="6696931"/>
              <a:ext cx="684000" cy="540000"/>
            </a:xfrm>
            <a:prstGeom prst="rect">
              <a:avLst/>
            </a:prstGeom>
            <a:solidFill>
              <a:schemeClr val="accent3"/>
            </a:solidFill>
            <a:ln w="12700">
              <a:solidFill>
                <a:srgbClr val="968C6D"/>
              </a:solidFill>
            </a:ln>
          </p:spPr>
          <p:txBody>
            <a:bodyPr wrap="square" lIns="36000" rIns="36000" anchor="ctr">
              <a:noAutofit/>
            </a:bodyPr>
            <a:lstStyle/>
            <a:p>
              <a:pPr algn="ctr" fontAlgn="b"/>
              <a:r>
                <a:rPr lang="en-GB" sz="600" smtClean="0">
                  <a:solidFill>
                    <a:schemeClr val="bg2"/>
                  </a:solidFill>
                  <a:latin typeface="Georgia"/>
                </a:rPr>
                <a:t>xxxxxxxxxxxxxxxxxxxxxxxxxxxxxxxxxxxxxxxx</a:t>
              </a:r>
            </a:p>
          </p:txBody>
        </p:sp>
        <p:cxnSp>
          <p:nvCxnSpPr>
            <p:cNvPr id="201" name="Straight Connector 200"/>
            <p:cNvCxnSpPr>
              <a:stCxn id="203" idx="4"/>
              <a:endCxn id="127" idx="0"/>
            </p:cNvCxnSpPr>
            <p:nvPr/>
          </p:nvCxnSpPr>
          <p:spPr>
            <a:xfrm flipH="1">
              <a:off x="12271705" y="6131830"/>
              <a:ext cx="6093" cy="366815"/>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203" name="Oval 202"/>
            <p:cNvSpPr/>
            <p:nvPr/>
          </p:nvSpPr>
          <p:spPr bwMode="ltGray">
            <a:xfrm>
              <a:off x="12169798"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204" name="Rectangle 203"/>
            <p:cNvSpPr/>
            <p:nvPr/>
          </p:nvSpPr>
          <p:spPr>
            <a:xfrm>
              <a:off x="12097766" y="2658374"/>
              <a:ext cx="1044104" cy="828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14/06/2012</a:t>
              </a:r>
              <a:endParaRPr lang="nl-NL" sz="600" smtClean="0">
                <a:solidFill>
                  <a:srgbClr val="968C6D"/>
                </a:solidFill>
                <a:latin typeface="Georgia"/>
              </a:endParaRPr>
            </a:p>
          </p:txBody>
        </p:sp>
        <p:sp>
          <p:nvSpPr>
            <p:cNvPr id="205" name="Rectangle 204"/>
            <p:cNvSpPr/>
            <p:nvPr/>
          </p:nvSpPr>
          <p:spPr>
            <a:xfrm>
              <a:off x="12169870" y="2862524"/>
              <a:ext cx="900000" cy="540000"/>
            </a:xfrm>
            <a:prstGeom prst="rect">
              <a:avLst/>
            </a:prstGeom>
            <a:solidFill>
              <a:schemeClr val="accent1"/>
            </a:solidFill>
            <a:ln w="12700">
              <a:noFill/>
            </a:ln>
          </p:spPr>
          <p:txBody>
            <a:bodyPr wrap="square" lIns="36000" rIns="36000" anchor="ctr">
              <a:noAutofit/>
            </a:bodyPr>
            <a:lstStyle/>
            <a:p>
              <a:pPr algn="ctr" fontAlgn="b"/>
              <a:r>
                <a:rPr lang="en-GB" sz="600" err="1" smtClean="0">
                  <a:solidFill>
                    <a:schemeClr val="bg2"/>
                  </a:solidFill>
                  <a:latin typeface="Georgia"/>
                </a:rPr>
                <a:t>xxxxxxxxxxxxxxxxxxxxxxxxxxxxxxxxxxxxxxxxxx</a:t>
              </a:r>
              <a:endParaRPr lang="en-GB" sz="600" smtClean="0">
                <a:solidFill>
                  <a:schemeClr val="bg2"/>
                </a:solidFill>
                <a:latin typeface="Georgia"/>
              </a:endParaRPr>
            </a:p>
          </p:txBody>
        </p:sp>
        <p:sp>
          <p:nvSpPr>
            <p:cNvPr id="206" name="Oval 205"/>
            <p:cNvSpPr/>
            <p:nvPr/>
          </p:nvSpPr>
          <p:spPr bwMode="ltGray">
            <a:xfrm>
              <a:off x="12493822"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208" name="Straight Connector 207"/>
            <p:cNvCxnSpPr>
              <a:stCxn id="204" idx="2"/>
              <a:endCxn id="206" idx="0"/>
            </p:cNvCxnSpPr>
            <p:nvPr/>
          </p:nvCxnSpPr>
          <p:spPr>
            <a:xfrm flipH="1">
              <a:off x="12601822" y="3486374"/>
              <a:ext cx="17996" cy="2429456"/>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209" name="Rectangle 208"/>
            <p:cNvSpPr/>
            <p:nvPr/>
          </p:nvSpPr>
          <p:spPr>
            <a:xfrm>
              <a:off x="12277774" y="7399028"/>
              <a:ext cx="1114704" cy="936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18/06/2012</a:t>
              </a:r>
              <a:endParaRPr lang="nl-NL" sz="600" smtClean="0">
                <a:solidFill>
                  <a:srgbClr val="968C6D"/>
                </a:solidFill>
                <a:latin typeface="Georgia"/>
              </a:endParaRPr>
            </a:p>
          </p:txBody>
        </p:sp>
        <p:sp>
          <p:nvSpPr>
            <p:cNvPr id="210" name="Rectangle 209"/>
            <p:cNvSpPr/>
            <p:nvPr/>
          </p:nvSpPr>
          <p:spPr>
            <a:xfrm>
              <a:off x="12342504" y="7595041"/>
              <a:ext cx="979510" cy="684000"/>
            </a:xfrm>
            <a:prstGeom prst="rect">
              <a:avLst/>
            </a:prstGeom>
            <a:solidFill>
              <a:schemeClr val="accent3"/>
            </a:solidFill>
            <a:ln w="12700">
              <a:solidFill>
                <a:srgbClr val="968C6D"/>
              </a:solidFill>
            </a:ln>
          </p:spPr>
          <p:txBody>
            <a:bodyPr wrap="square" lIns="36000" rIns="36000" anchor="ctr">
              <a:noAutofit/>
            </a:bodyPr>
            <a:lstStyle/>
            <a:p>
              <a:pPr algn="ctr" fontAlgn="b"/>
              <a:r>
                <a:rPr lang="en-GB" sz="600" smtClean="0">
                  <a:solidFill>
                    <a:schemeClr val="bg2"/>
                  </a:solidFill>
                  <a:latin typeface="Georgia"/>
                </a:rPr>
                <a:t>xxxxxxxxxxxxxxxxxxxxxxxxxxxxxxxxxxxxxxxxxxxxxxxxxxxxxxxxxxxx</a:t>
              </a:r>
            </a:p>
          </p:txBody>
        </p:sp>
        <p:sp>
          <p:nvSpPr>
            <p:cNvPr id="211" name="Oval 210"/>
            <p:cNvSpPr/>
            <p:nvPr/>
          </p:nvSpPr>
          <p:spPr bwMode="ltGray">
            <a:xfrm>
              <a:off x="12769979"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212" name="Straight Connector 211"/>
            <p:cNvCxnSpPr>
              <a:endCxn id="211" idx="4"/>
            </p:cNvCxnSpPr>
            <p:nvPr/>
          </p:nvCxnSpPr>
          <p:spPr>
            <a:xfrm flipV="1">
              <a:off x="12877979" y="6131830"/>
              <a:ext cx="0" cy="1267199"/>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213" name="Rectangle 212"/>
            <p:cNvSpPr/>
            <p:nvPr/>
          </p:nvSpPr>
          <p:spPr>
            <a:xfrm>
              <a:off x="13322014" y="3618724"/>
              <a:ext cx="1116000" cy="791888"/>
            </a:xfrm>
            <a:prstGeom prst="rect">
              <a:avLst/>
            </a:prstGeom>
            <a:solidFill>
              <a:schemeClr val="bg2"/>
            </a:solid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25/05/2012</a:t>
              </a:r>
              <a:endParaRPr lang="nl-NL" sz="600" smtClean="0">
                <a:solidFill>
                  <a:srgbClr val="968C6D"/>
                </a:solidFill>
                <a:latin typeface="Georgia"/>
              </a:endParaRPr>
            </a:p>
          </p:txBody>
        </p:sp>
        <p:sp>
          <p:nvSpPr>
            <p:cNvPr id="214" name="Rectangle 213"/>
            <p:cNvSpPr/>
            <p:nvPr/>
          </p:nvSpPr>
          <p:spPr>
            <a:xfrm>
              <a:off x="13610046" y="4590804"/>
              <a:ext cx="1008000" cy="792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26/05/2012</a:t>
              </a:r>
              <a:endParaRPr lang="nl-NL" sz="600" smtClean="0">
                <a:solidFill>
                  <a:srgbClr val="968C6D"/>
                </a:solidFill>
                <a:latin typeface="Georgia"/>
              </a:endParaRPr>
            </a:p>
          </p:txBody>
        </p:sp>
        <p:sp>
          <p:nvSpPr>
            <p:cNvPr id="216" name="Rectangle 215"/>
            <p:cNvSpPr/>
            <p:nvPr/>
          </p:nvSpPr>
          <p:spPr>
            <a:xfrm>
              <a:off x="13392478" y="3846399"/>
              <a:ext cx="972000" cy="504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a:t>
              </a:r>
            </a:p>
          </p:txBody>
        </p:sp>
        <p:sp>
          <p:nvSpPr>
            <p:cNvPr id="217" name="Rectangle 216"/>
            <p:cNvSpPr/>
            <p:nvPr/>
          </p:nvSpPr>
          <p:spPr>
            <a:xfrm>
              <a:off x="13680494" y="4806828"/>
              <a:ext cx="864000" cy="504000"/>
            </a:xfrm>
            <a:prstGeom prst="rect">
              <a:avLst/>
            </a:prstGeom>
            <a:solidFill>
              <a:schemeClr val="accent1"/>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a:t>
              </a:r>
            </a:p>
          </p:txBody>
        </p:sp>
        <p:sp>
          <p:nvSpPr>
            <p:cNvPr id="218" name="Oval 217"/>
            <p:cNvSpPr/>
            <p:nvPr/>
          </p:nvSpPr>
          <p:spPr bwMode="ltGray">
            <a:xfrm>
              <a:off x="13322014"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219" name="Straight Connector 218"/>
            <p:cNvCxnSpPr>
              <a:endCxn id="218" idx="0"/>
            </p:cNvCxnSpPr>
            <p:nvPr/>
          </p:nvCxnSpPr>
          <p:spPr>
            <a:xfrm flipH="1">
              <a:off x="13430014" y="4410612"/>
              <a:ext cx="56" cy="1505218"/>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221" name="Oval 220"/>
            <p:cNvSpPr/>
            <p:nvPr/>
          </p:nvSpPr>
          <p:spPr bwMode="ltGray">
            <a:xfrm>
              <a:off x="13610070"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cxnSp>
          <p:nvCxnSpPr>
            <p:cNvPr id="222" name="Straight Connector 221"/>
            <p:cNvCxnSpPr>
              <a:endCxn id="221" idx="0"/>
            </p:cNvCxnSpPr>
            <p:nvPr/>
          </p:nvCxnSpPr>
          <p:spPr>
            <a:xfrm>
              <a:off x="13718070" y="5392631"/>
              <a:ext cx="0" cy="523199"/>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sp>
          <p:nvSpPr>
            <p:cNvPr id="223" name="Rectangle 222"/>
            <p:cNvSpPr/>
            <p:nvPr/>
          </p:nvSpPr>
          <p:spPr>
            <a:xfrm>
              <a:off x="13646038" y="6498645"/>
              <a:ext cx="900000" cy="828000"/>
            </a:xfrm>
            <a:prstGeom prst="rect">
              <a:avLst/>
            </a:prstGeom>
            <a:noFill/>
            <a:ln w="9525">
              <a:solidFill>
                <a:srgbClr val="968C6D"/>
              </a:solidFill>
              <a:prstDash val="sysDash"/>
            </a:ln>
          </p:spPr>
          <p:txBody>
            <a:bodyPr wrap="square" lIns="36000" tIns="18000" rIns="36000" anchor="t">
              <a:noAutofit/>
            </a:bodyPr>
            <a:lstStyle/>
            <a:p>
              <a:pPr marL="82550" indent="-82550" fontAlgn="b">
                <a:spcAft>
                  <a:spcPts val="300"/>
                </a:spcAft>
              </a:pPr>
              <a:r>
                <a:rPr lang="nl-NL" sz="600" b="1" i="1" smtClean="0">
                  <a:solidFill>
                    <a:srgbClr val="968C6D"/>
                  </a:solidFill>
                  <a:latin typeface="Georgia"/>
                </a:rPr>
                <a:t>19/07/2012</a:t>
              </a:r>
              <a:endParaRPr lang="nl-NL" sz="600" smtClean="0">
                <a:solidFill>
                  <a:srgbClr val="968C6D"/>
                </a:solidFill>
                <a:latin typeface="Georgia"/>
              </a:endParaRPr>
            </a:p>
          </p:txBody>
        </p:sp>
        <p:sp>
          <p:nvSpPr>
            <p:cNvPr id="224" name="Oval 223"/>
            <p:cNvSpPr/>
            <p:nvPr/>
          </p:nvSpPr>
          <p:spPr bwMode="ltGray">
            <a:xfrm>
              <a:off x="14198089" y="5915830"/>
              <a:ext cx="216000" cy="216000"/>
            </a:xfrm>
            <a:prstGeom prst="ellipse">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600" err="1" smtClean="0">
                <a:solidFill>
                  <a:schemeClr val="bg1"/>
                </a:solidFill>
                <a:latin typeface="Georgia" pitchFamily="18" charset="0"/>
              </a:endParaRPr>
            </a:p>
          </p:txBody>
        </p:sp>
        <p:sp>
          <p:nvSpPr>
            <p:cNvPr id="226" name="Rectangle 225"/>
            <p:cNvSpPr/>
            <p:nvPr/>
          </p:nvSpPr>
          <p:spPr>
            <a:xfrm>
              <a:off x="13706123" y="6696931"/>
              <a:ext cx="792000" cy="576000"/>
            </a:xfrm>
            <a:prstGeom prst="rect">
              <a:avLst/>
            </a:prstGeom>
            <a:solidFill>
              <a:schemeClr val="accent6"/>
            </a:solidFill>
            <a:ln w="12700">
              <a:noFill/>
            </a:ln>
          </p:spPr>
          <p:txBody>
            <a:bodyPr wrap="square" lIns="36000" rIns="36000" anchor="ctr">
              <a:noAutofit/>
            </a:bodyPr>
            <a:lstStyle/>
            <a:p>
              <a:pPr algn="ctr" fontAlgn="b"/>
              <a:r>
                <a:rPr lang="en-GB" sz="600" smtClean="0">
                  <a:solidFill>
                    <a:schemeClr val="bg2"/>
                  </a:solidFill>
                  <a:latin typeface="Georgia"/>
                </a:rPr>
                <a:t>xxxxxxxxxxxxxxxxxxxxxxxxxxxxxxxxxxxxxxxxxxxxxxxx</a:t>
              </a:r>
            </a:p>
          </p:txBody>
        </p:sp>
        <p:cxnSp>
          <p:nvCxnSpPr>
            <p:cNvPr id="227" name="Straight Connector 226"/>
            <p:cNvCxnSpPr>
              <a:endCxn id="224" idx="4"/>
            </p:cNvCxnSpPr>
            <p:nvPr/>
          </p:nvCxnSpPr>
          <p:spPr>
            <a:xfrm flipV="1">
              <a:off x="14306089" y="6131830"/>
              <a:ext cx="0" cy="375704"/>
            </a:xfrm>
            <a:prstGeom prst="line">
              <a:avLst/>
            </a:prstGeom>
            <a:ln>
              <a:solidFill>
                <a:srgbClr val="968C6D"/>
              </a:solidFill>
              <a:prstDash val="sysDash"/>
            </a:ln>
          </p:spPr>
          <p:style>
            <a:lnRef idx="1">
              <a:schemeClr val="accent1"/>
            </a:lnRef>
            <a:fillRef idx="0">
              <a:schemeClr val="accent1"/>
            </a:fillRef>
            <a:effectRef idx="0">
              <a:schemeClr val="accent1"/>
            </a:effectRef>
            <a:fontRef idx="minor">
              <a:schemeClr val="tx1"/>
            </a:fontRef>
          </p:style>
        </p:cxnSp>
      </p:grpSp>
      <p:grpSp>
        <p:nvGrpSpPr>
          <p:cNvPr id="152" name="Group 151"/>
          <p:cNvGrpSpPr/>
          <p:nvPr/>
        </p:nvGrpSpPr>
        <p:grpSpPr>
          <a:xfrm>
            <a:off x="609679" y="6678393"/>
            <a:ext cx="704362" cy="216000"/>
            <a:chOff x="574207" y="6536034"/>
            <a:chExt cx="704362" cy="216000"/>
          </a:xfrm>
        </p:grpSpPr>
        <p:sp>
          <p:nvSpPr>
            <p:cNvPr id="132" name="Rectangle 131"/>
            <p:cNvSpPr/>
            <p:nvPr/>
          </p:nvSpPr>
          <p:spPr>
            <a:xfrm>
              <a:off x="574207" y="6536034"/>
              <a:ext cx="214273" cy="216000"/>
            </a:xfrm>
            <a:prstGeom prst="rect">
              <a:avLst/>
            </a:prstGeom>
            <a:solidFill>
              <a:schemeClr val="accent4"/>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3" name="Rectangle 132"/>
            <p:cNvSpPr/>
            <p:nvPr/>
          </p:nvSpPr>
          <p:spPr>
            <a:xfrm>
              <a:off x="819354"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A</a:t>
              </a:r>
            </a:p>
          </p:txBody>
        </p:sp>
      </p:grpSp>
      <p:grpSp>
        <p:nvGrpSpPr>
          <p:cNvPr id="151" name="Group 150"/>
          <p:cNvGrpSpPr/>
          <p:nvPr/>
        </p:nvGrpSpPr>
        <p:grpSpPr>
          <a:xfrm>
            <a:off x="1441099" y="6678393"/>
            <a:ext cx="704362" cy="216000"/>
            <a:chOff x="1506889" y="6536034"/>
            <a:chExt cx="704362" cy="216000"/>
          </a:xfrm>
        </p:grpSpPr>
        <p:sp>
          <p:nvSpPr>
            <p:cNvPr id="134" name="Rectangle 133"/>
            <p:cNvSpPr/>
            <p:nvPr/>
          </p:nvSpPr>
          <p:spPr>
            <a:xfrm>
              <a:off x="1506889" y="6536034"/>
              <a:ext cx="214273" cy="216000"/>
            </a:xfrm>
            <a:prstGeom prst="rect">
              <a:avLst/>
            </a:prstGeom>
            <a:solidFill>
              <a:schemeClr val="accent6"/>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5" name="Rectangle 134"/>
            <p:cNvSpPr/>
            <p:nvPr/>
          </p:nvSpPr>
          <p:spPr>
            <a:xfrm>
              <a:off x="1752036"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B</a:t>
              </a:r>
            </a:p>
          </p:txBody>
        </p:sp>
      </p:grpSp>
      <p:grpSp>
        <p:nvGrpSpPr>
          <p:cNvPr id="150" name="Group 149"/>
          <p:cNvGrpSpPr/>
          <p:nvPr/>
        </p:nvGrpSpPr>
        <p:grpSpPr>
          <a:xfrm>
            <a:off x="2272519" y="6678393"/>
            <a:ext cx="704362" cy="216000"/>
            <a:chOff x="2439571" y="6536034"/>
            <a:chExt cx="704362" cy="216000"/>
          </a:xfrm>
        </p:grpSpPr>
        <p:sp>
          <p:nvSpPr>
            <p:cNvPr id="136" name="Rectangle 135"/>
            <p:cNvSpPr/>
            <p:nvPr/>
          </p:nvSpPr>
          <p:spPr>
            <a:xfrm>
              <a:off x="2439571" y="6536034"/>
              <a:ext cx="214273" cy="216000"/>
            </a:xfrm>
            <a:prstGeom prst="rect">
              <a:avLst/>
            </a:prstGeom>
            <a:solidFill>
              <a:schemeClr val="accent1"/>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7" name="Rectangle 136"/>
            <p:cNvSpPr/>
            <p:nvPr/>
          </p:nvSpPr>
          <p:spPr>
            <a:xfrm>
              <a:off x="2684718"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C</a:t>
              </a:r>
            </a:p>
          </p:txBody>
        </p:sp>
      </p:grpSp>
      <p:grpSp>
        <p:nvGrpSpPr>
          <p:cNvPr id="149" name="Group 148"/>
          <p:cNvGrpSpPr/>
          <p:nvPr/>
        </p:nvGrpSpPr>
        <p:grpSpPr>
          <a:xfrm>
            <a:off x="3103939" y="6678393"/>
            <a:ext cx="704362" cy="216000"/>
            <a:chOff x="3372253" y="6536034"/>
            <a:chExt cx="704362" cy="216000"/>
          </a:xfrm>
        </p:grpSpPr>
        <p:sp>
          <p:nvSpPr>
            <p:cNvPr id="138" name="Rectangle 137"/>
            <p:cNvSpPr/>
            <p:nvPr/>
          </p:nvSpPr>
          <p:spPr>
            <a:xfrm>
              <a:off x="3372253" y="6536034"/>
              <a:ext cx="214273" cy="216000"/>
            </a:xfrm>
            <a:prstGeom prst="rect">
              <a:avLst/>
            </a:prstGeom>
            <a:solidFill>
              <a:schemeClr val="accent5"/>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9" name="Rectangle 138"/>
            <p:cNvSpPr/>
            <p:nvPr/>
          </p:nvSpPr>
          <p:spPr>
            <a:xfrm>
              <a:off x="3617400"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D</a:t>
              </a:r>
            </a:p>
          </p:txBody>
        </p:sp>
      </p:grpSp>
      <p:grpSp>
        <p:nvGrpSpPr>
          <p:cNvPr id="148" name="Group 147"/>
          <p:cNvGrpSpPr/>
          <p:nvPr/>
        </p:nvGrpSpPr>
        <p:grpSpPr>
          <a:xfrm>
            <a:off x="3935359" y="6678393"/>
            <a:ext cx="704362" cy="216000"/>
            <a:chOff x="4326047" y="6536034"/>
            <a:chExt cx="704362" cy="216000"/>
          </a:xfrm>
        </p:grpSpPr>
        <p:sp>
          <p:nvSpPr>
            <p:cNvPr id="140" name="Rectangle 139"/>
            <p:cNvSpPr/>
            <p:nvPr/>
          </p:nvSpPr>
          <p:spPr>
            <a:xfrm>
              <a:off x="4326047" y="6536034"/>
              <a:ext cx="214273" cy="216000"/>
            </a:xfrm>
            <a:prstGeom prst="rect">
              <a:avLst/>
            </a:prstGeom>
            <a:solidFill>
              <a:schemeClr val="accent3"/>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41" name="Rectangle 140"/>
            <p:cNvSpPr/>
            <p:nvPr/>
          </p:nvSpPr>
          <p:spPr>
            <a:xfrm>
              <a:off x="4571194"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E</a:t>
              </a:r>
            </a:p>
          </p:txBody>
        </p:sp>
      </p:grpSp>
      <p:grpSp>
        <p:nvGrpSpPr>
          <p:cNvPr id="147" name="Group 146"/>
          <p:cNvGrpSpPr/>
          <p:nvPr/>
        </p:nvGrpSpPr>
        <p:grpSpPr>
          <a:xfrm>
            <a:off x="4766779" y="6678393"/>
            <a:ext cx="704362" cy="216000"/>
            <a:chOff x="5279841" y="6536034"/>
            <a:chExt cx="704362" cy="216000"/>
          </a:xfrm>
        </p:grpSpPr>
        <p:sp>
          <p:nvSpPr>
            <p:cNvPr id="142" name="Rectangle 141"/>
            <p:cNvSpPr/>
            <p:nvPr/>
          </p:nvSpPr>
          <p:spPr>
            <a:xfrm>
              <a:off x="5279841" y="6536034"/>
              <a:ext cx="214273" cy="216000"/>
            </a:xfrm>
            <a:prstGeom prst="rect">
              <a:avLst/>
            </a:prstGeom>
            <a:solidFill>
              <a:srgbClr val="EB8C00"/>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43" name="Rectangle 142"/>
            <p:cNvSpPr/>
            <p:nvPr/>
          </p:nvSpPr>
          <p:spPr>
            <a:xfrm>
              <a:off x="5524988"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F</a:t>
              </a:r>
            </a:p>
          </p:txBody>
        </p:sp>
      </p:grpSp>
      <p:grpSp>
        <p:nvGrpSpPr>
          <p:cNvPr id="146" name="Group 145"/>
          <p:cNvGrpSpPr/>
          <p:nvPr/>
        </p:nvGrpSpPr>
        <p:grpSpPr>
          <a:xfrm>
            <a:off x="5598196" y="6678393"/>
            <a:ext cx="704362" cy="216000"/>
            <a:chOff x="6233635" y="6536034"/>
            <a:chExt cx="704362" cy="216000"/>
          </a:xfrm>
        </p:grpSpPr>
        <p:sp>
          <p:nvSpPr>
            <p:cNvPr id="144" name="Rectangle 143"/>
            <p:cNvSpPr/>
            <p:nvPr/>
          </p:nvSpPr>
          <p:spPr>
            <a:xfrm>
              <a:off x="6233635" y="6536034"/>
              <a:ext cx="214273" cy="216000"/>
            </a:xfrm>
            <a:prstGeom prst="rect">
              <a:avLst/>
            </a:prstGeom>
            <a:solidFill>
              <a:srgbClr val="968C6D"/>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45" name="Rectangle 144"/>
            <p:cNvSpPr/>
            <p:nvPr/>
          </p:nvSpPr>
          <p:spPr>
            <a:xfrm>
              <a:off x="6478782"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Team G</a:t>
              </a:r>
            </a:p>
          </p:txBody>
        </p:sp>
      </p:grpSp>
      <p:sp>
        <p:nvSpPr>
          <p:cNvPr id="153" name="Rectangle 152"/>
          <p:cNvSpPr/>
          <p:nvPr/>
        </p:nvSpPr>
        <p:spPr>
          <a:xfrm>
            <a:off x="574206" y="6534352"/>
            <a:ext cx="5796000" cy="396000"/>
          </a:xfrm>
          <a:prstGeom prst="rect">
            <a:avLst/>
          </a:prstGeom>
          <a:noFill/>
          <a:ln w="9525">
            <a:solidFill>
              <a:srgbClr val="968C6D"/>
            </a:solidFill>
            <a:prstDash val="sysDash"/>
          </a:ln>
        </p:spPr>
        <p:txBody>
          <a:bodyPr wrap="square" lIns="36000" tIns="18000" rIns="36000" anchor="t">
            <a:noAutofit/>
          </a:bodyPr>
          <a:lstStyle/>
          <a:p>
            <a:pPr fontAlgn="b">
              <a:spcAft>
                <a:spcPts val="300"/>
              </a:spcAft>
            </a:pPr>
            <a:r>
              <a:rPr lang="nl-NL" sz="600" b="1" i="1" dirty="0" smtClean="0">
                <a:solidFill>
                  <a:srgbClr val="968C6D"/>
                </a:solidFill>
                <a:latin typeface="Georgia"/>
              </a:rPr>
              <a:t>KEY</a:t>
            </a:r>
          </a:p>
        </p:txBody>
      </p:sp>
    </p:spTree>
    <p:custDataLst>
      <p:tags r:id="rId1"/>
    </p:custData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 name="Trapezoid 201"/>
          <p:cNvSpPr/>
          <p:nvPr/>
        </p:nvSpPr>
        <p:spPr bwMode="ltGray">
          <a:xfrm rot="10800000">
            <a:off x="7454913" y="3655680"/>
            <a:ext cx="379574" cy="576000"/>
          </a:xfrm>
          <a:prstGeom prst="trapezoid">
            <a:avLst/>
          </a:prstGeom>
          <a:solidFill>
            <a:schemeClr val="accent3">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158" name="Trapezoid 157"/>
          <p:cNvSpPr/>
          <p:nvPr/>
        </p:nvSpPr>
        <p:spPr bwMode="ltGray">
          <a:xfrm>
            <a:off x="7607743" y="3062223"/>
            <a:ext cx="2248830" cy="576000"/>
          </a:xfrm>
          <a:prstGeom prst="trapezoid">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159" name="Trapezoid 158"/>
          <p:cNvSpPr/>
          <p:nvPr/>
        </p:nvSpPr>
        <p:spPr bwMode="ltGray">
          <a:xfrm>
            <a:off x="6053904" y="3062223"/>
            <a:ext cx="1544583" cy="576000"/>
          </a:xfrm>
          <a:prstGeom prst="trapezoid">
            <a:avLst/>
          </a:prstGeom>
          <a:solidFill>
            <a:schemeClr val="tx2">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 name="Title 1"/>
          <p:cNvSpPr>
            <a:spLocks noGrp="1"/>
          </p:cNvSpPr>
          <p:nvPr>
            <p:ph type="title"/>
          </p:nvPr>
        </p:nvSpPr>
        <p:spPr/>
        <p:txBody>
          <a:bodyPr/>
          <a:lstStyle/>
          <a:p>
            <a:r>
              <a:rPr lang="en-GB" smtClean="0"/>
              <a:t>Timelines</a:t>
            </a:r>
            <a:br>
              <a:rPr lang="en-GB" smtClean="0"/>
            </a:br>
            <a:endParaRPr lang="en-GB" b="0" i="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117</a:t>
            </a:fld>
            <a:endParaRPr lang="en-GB"/>
          </a:p>
        </p:txBody>
      </p:sp>
      <p:grpSp>
        <p:nvGrpSpPr>
          <p:cNvPr id="152" name="Group 151"/>
          <p:cNvGrpSpPr/>
          <p:nvPr/>
        </p:nvGrpSpPr>
        <p:grpSpPr>
          <a:xfrm>
            <a:off x="609679" y="6678393"/>
            <a:ext cx="704362" cy="216000"/>
            <a:chOff x="574207" y="6536034"/>
            <a:chExt cx="704362" cy="216000"/>
          </a:xfrm>
        </p:grpSpPr>
        <p:sp>
          <p:nvSpPr>
            <p:cNvPr id="132" name="Rectangle 131"/>
            <p:cNvSpPr/>
            <p:nvPr/>
          </p:nvSpPr>
          <p:spPr>
            <a:xfrm>
              <a:off x="574207" y="6536034"/>
              <a:ext cx="214273" cy="216000"/>
            </a:xfrm>
            <a:prstGeom prst="rect">
              <a:avLst/>
            </a:prstGeom>
            <a:solidFill>
              <a:srgbClr val="DB536A"/>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3" name="Rectangle 132"/>
            <p:cNvSpPr/>
            <p:nvPr/>
          </p:nvSpPr>
          <p:spPr>
            <a:xfrm>
              <a:off x="819354"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xxx</a:t>
              </a:r>
            </a:p>
          </p:txBody>
        </p:sp>
      </p:grpSp>
      <p:grpSp>
        <p:nvGrpSpPr>
          <p:cNvPr id="151" name="Group 150"/>
          <p:cNvGrpSpPr/>
          <p:nvPr/>
        </p:nvGrpSpPr>
        <p:grpSpPr>
          <a:xfrm>
            <a:off x="1441099" y="6678393"/>
            <a:ext cx="704362" cy="216000"/>
            <a:chOff x="1506889" y="6536034"/>
            <a:chExt cx="704362" cy="216000"/>
          </a:xfrm>
        </p:grpSpPr>
        <p:sp>
          <p:nvSpPr>
            <p:cNvPr id="134" name="Rectangle 133"/>
            <p:cNvSpPr/>
            <p:nvPr/>
          </p:nvSpPr>
          <p:spPr>
            <a:xfrm>
              <a:off x="1506889" y="6536034"/>
              <a:ext cx="214273" cy="216000"/>
            </a:xfrm>
            <a:prstGeom prst="rect">
              <a:avLst/>
            </a:prstGeom>
            <a:solidFill>
              <a:schemeClr val="accent5"/>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5" name="Rectangle 134"/>
            <p:cNvSpPr/>
            <p:nvPr/>
          </p:nvSpPr>
          <p:spPr>
            <a:xfrm>
              <a:off x="1752036"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xxx</a:t>
              </a:r>
            </a:p>
          </p:txBody>
        </p:sp>
      </p:grpSp>
      <p:grpSp>
        <p:nvGrpSpPr>
          <p:cNvPr id="150" name="Group 149"/>
          <p:cNvGrpSpPr/>
          <p:nvPr/>
        </p:nvGrpSpPr>
        <p:grpSpPr>
          <a:xfrm>
            <a:off x="2272519" y="6678393"/>
            <a:ext cx="704362" cy="216000"/>
            <a:chOff x="2439571" y="6536034"/>
            <a:chExt cx="704362" cy="216000"/>
          </a:xfrm>
        </p:grpSpPr>
        <p:sp>
          <p:nvSpPr>
            <p:cNvPr id="136" name="Rectangle 135"/>
            <p:cNvSpPr/>
            <p:nvPr/>
          </p:nvSpPr>
          <p:spPr>
            <a:xfrm>
              <a:off x="2439571" y="6536034"/>
              <a:ext cx="214273" cy="216000"/>
            </a:xfrm>
            <a:prstGeom prst="rect">
              <a:avLst/>
            </a:prstGeom>
            <a:solidFill>
              <a:schemeClr val="accent6"/>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7" name="Rectangle 136"/>
            <p:cNvSpPr/>
            <p:nvPr/>
          </p:nvSpPr>
          <p:spPr>
            <a:xfrm>
              <a:off x="2684718"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xxx</a:t>
              </a:r>
            </a:p>
          </p:txBody>
        </p:sp>
      </p:grpSp>
      <p:grpSp>
        <p:nvGrpSpPr>
          <p:cNvPr id="149" name="Group 148"/>
          <p:cNvGrpSpPr/>
          <p:nvPr/>
        </p:nvGrpSpPr>
        <p:grpSpPr>
          <a:xfrm>
            <a:off x="3103939" y="6678393"/>
            <a:ext cx="704362" cy="216000"/>
            <a:chOff x="3372253" y="6536034"/>
            <a:chExt cx="704362" cy="216000"/>
          </a:xfrm>
        </p:grpSpPr>
        <p:sp>
          <p:nvSpPr>
            <p:cNvPr id="138" name="Rectangle 137"/>
            <p:cNvSpPr/>
            <p:nvPr/>
          </p:nvSpPr>
          <p:spPr>
            <a:xfrm>
              <a:off x="3372253" y="6536034"/>
              <a:ext cx="214273" cy="216000"/>
            </a:xfrm>
            <a:prstGeom prst="rect">
              <a:avLst/>
            </a:prstGeom>
            <a:solidFill>
              <a:schemeClr val="accent2"/>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39" name="Rectangle 138"/>
            <p:cNvSpPr/>
            <p:nvPr/>
          </p:nvSpPr>
          <p:spPr>
            <a:xfrm>
              <a:off x="3617400"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xxx</a:t>
              </a:r>
            </a:p>
          </p:txBody>
        </p:sp>
      </p:grpSp>
      <p:grpSp>
        <p:nvGrpSpPr>
          <p:cNvPr id="148" name="Group 147"/>
          <p:cNvGrpSpPr/>
          <p:nvPr/>
        </p:nvGrpSpPr>
        <p:grpSpPr>
          <a:xfrm>
            <a:off x="3935359" y="6678393"/>
            <a:ext cx="704362" cy="216000"/>
            <a:chOff x="4326047" y="6536034"/>
            <a:chExt cx="704362" cy="216000"/>
          </a:xfrm>
        </p:grpSpPr>
        <p:sp>
          <p:nvSpPr>
            <p:cNvPr id="140" name="Rectangle 139"/>
            <p:cNvSpPr/>
            <p:nvPr/>
          </p:nvSpPr>
          <p:spPr>
            <a:xfrm>
              <a:off x="4326047" y="6536034"/>
              <a:ext cx="214273" cy="216000"/>
            </a:xfrm>
            <a:prstGeom prst="rect">
              <a:avLst/>
            </a:prstGeom>
            <a:solidFill>
              <a:srgbClr val="EB8C00"/>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141" name="Rectangle 140"/>
            <p:cNvSpPr/>
            <p:nvPr/>
          </p:nvSpPr>
          <p:spPr>
            <a:xfrm>
              <a:off x="4571194"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xxx</a:t>
              </a:r>
            </a:p>
          </p:txBody>
        </p:sp>
      </p:grpSp>
      <p:sp>
        <p:nvSpPr>
          <p:cNvPr id="153" name="Rectangle 152"/>
          <p:cNvSpPr/>
          <p:nvPr/>
        </p:nvSpPr>
        <p:spPr>
          <a:xfrm>
            <a:off x="574206" y="6534352"/>
            <a:ext cx="4833955" cy="396000"/>
          </a:xfrm>
          <a:prstGeom prst="rect">
            <a:avLst/>
          </a:prstGeom>
          <a:noFill/>
          <a:ln w="12700">
            <a:solidFill>
              <a:srgbClr val="968C6D"/>
            </a:solidFill>
            <a:prstDash val="sysDash"/>
          </a:ln>
        </p:spPr>
        <p:txBody>
          <a:bodyPr wrap="square" lIns="36000" tIns="18000" rIns="36000" anchor="t">
            <a:noAutofit/>
          </a:bodyPr>
          <a:lstStyle/>
          <a:p>
            <a:pPr fontAlgn="b">
              <a:spcAft>
                <a:spcPts val="300"/>
              </a:spcAft>
            </a:pPr>
            <a:r>
              <a:rPr lang="nl-NL" sz="600" b="1" i="1" dirty="0" smtClean="0">
                <a:solidFill>
                  <a:srgbClr val="968C6D"/>
                </a:solidFill>
                <a:latin typeface="Georgia"/>
              </a:rPr>
              <a:t>KEY</a:t>
            </a:r>
          </a:p>
        </p:txBody>
      </p:sp>
      <p:sp>
        <p:nvSpPr>
          <p:cNvPr id="160" name="Trapezoid 159"/>
          <p:cNvSpPr/>
          <p:nvPr/>
        </p:nvSpPr>
        <p:spPr bwMode="ltGray">
          <a:xfrm>
            <a:off x="5287575" y="3289961"/>
            <a:ext cx="1531703" cy="348262"/>
          </a:xfrm>
          <a:prstGeom prst="trapezoid">
            <a:avLst/>
          </a:prstGeom>
          <a:solidFill>
            <a:srgbClr val="EB8C00">
              <a:alpha val="89804"/>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161" name="Trapezoid 160"/>
          <p:cNvSpPr/>
          <p:nvPr/>
        </p:nvSpPr>
        <p:spPr bwMode="ltGray">
          <a:xfrm rot="10800000">
            <a:off x="7607744" y="3655680"/>
            <a:ext cx="2248830" cy="318305"/>
          </a:xfrm>
          <a:prstGeom prst="trapezoid">
            <a:avLst/>
          </a:prstGeom>
          <a:solidFill>
            <a:srgbClr val="EB8C00">
              <a:alpha val="89804"/>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162" name="Trapezoid 161"/>
          <p:cNvSpPr/>
          <p:nvPr/>
        </p:nvSpPr>
        <p:spPr bwMode="ltGray">
          <a:xfrm rot="10800000">
            <a:off x="1059593" y="3652203"/>
            <a:ext cx="1900771" cy="576000"/>
          </a:xfrm>
          <a:prstGeom prst="trapezoid">
            <a:avLst/>
          </a:prstGeom>
          <a:solidFill>
            <a:schemeClr val="accent5">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164" name="Trapezoid 163"/>
          <p:cNvSpPr/>
          <p:nvPr/>
        </p:nvSpPr>
        <p:spPr bwMode="ltGray">
          <a:xfrm rot="10800000">
            <a:off x="3745975" y="3652203"/>
            <a:ext cx="347729" cy="576000"/>
          </a:xfrm>
          <a:prstGeom prst="trapezoid">
            <a:avLst>
              <a:gd name="adj" fmla="val 32012"/>
            </a:avLst>
          </a:prstGeom>
          <a:solidFill>
            <a:schemeClr val="accent3">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174" name="Trapezoid 173"/>
          <p:cNvSpPr/>
          <p:nvPr/>
        </p:nvSpPr>
        <p:spPr bwMode="ltGray">
          <a:xfrm rot="10800000">
            <a:off x="4125546" y="3655680"/>
            <a:ext cx="1153015" cy="576000"/>
          </a:xfrm>
          <a:prstGeom prst="trapezoid">
            <a:avLst/>
          </a:prstGeom>
          <a:solidFill>
            <a:schemeClr val="accent6">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07" name="Trapezoid 206"/>
          <p:cNvSpPr/>
          <p:nvPr/>
        </p:nvSpPr>
        <p:spPr bwMode="ltGray">
          <a:xfrm rot="10800000">
            <a:off x="6632628" y="3655680"/>
            <a:ext cx="252000" cy="576000"/>
          </a:xfrm>
          <a:prstGeom prst="trapezoid">
            <a:avLst/>
          </a:prstGeom>
          <a:solidFill>
            <a:schemeClr val="accent6">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cxnSp>
        <p:nvCxnSpPr>
          <p:cNvPr id="229" name="Straight Arrow Connector 228"/>
          <p:cNvCxnSpPr/>
          <p:nvPr/>
        </p:nvCxnSpPr>
        <p:spPr>
          <a:xfrm>
            <a:off x="574206" y="3638223"/>
            <a:ext cx="9667910" cy="7183"/>
          </a:xfrm>
          <a:prstGeom prst="straightConnector1">
            <a:avLst/>
          </a:prstGeom>
          <a:ln w="28575">
            <a:solidFill>
              <a:srgbClr val="968C6D"/>
            </a:solidFill>
            <a:headEnd type="none" w="med" len="med"/>
            <a:tailEnd type="triangle" w="lg" len="lg"/>
          </a:ln>
        </p:spPr>
        <p:style>
          <a:lnRef idx="1">
            <a:schemeClr val="accent1"/>
          </a:lnRef>
          <a:fillRef idx="0">
            <a:schemeClr val="accent1"/>
          </a:fillRef>
          <a:effectRef idx="0">
            <a:schemeClr val="accent1"/>
          </a:effectRef>
          <a:fontRef idx="minor">
            <a:schemeClr val="tx1"/>
          </a:fontRef>
        </p:style>
      </p:cxnSp>
      <p:sp>
        <p:nvSpPr>
          <p:cNvPr id="230" name="Oval 229"/>
          <p:cNvSpPr/>
          <p:nvPr/>
        </p:nvSpPr>
        <p:spPr bwMode="ltGray">
          <a:xfrm>
            <a:off x="1002424"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1" name="Oval 230"/>
          <p:cNvSpPr/>
          <p:nvPr/>
        </p:nvSpPr>
        <p:spPr bwMode="ltGray">
          <a:xfrm>
            <a:off x="1388431"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4" name="Oval 233"/>
          <p:cNvSpPr/>
          <p:nvPr/>
        </p:nvSpPr>
        <p:spPr bwMode="ltGray">
          <a:xfrm>
            <a:off x="1774438"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8" name="Oval 237"/>
          <p:cNvSpPr/>
          <p:nvPr/>
        </p:nvSpPr>
        <p:spPr bwMode="ltGray">
          <a:xfrm>
            <a:off x="4090480"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9" name="Oval 238"/>
          <p:cNvSpPr/>
          <p:nvPr/>
        </p:nvSpPr>
        <p:spPr bwMode="ltGray">
          <a:xfrm>
            <a:off x="4476487"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0" name="Oval 239"/>
          <p:cNvSpPr/>
          <p:nvPr/>
        </p:nvSpPr>
        <p:spPr bwMode="ltGray">
          <a:xfrm>
            <a:off x="4862494"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1" name="Oval 240"/>
          <p:cNvSpPr/>
          <p:nvPr/>
        </p:nvSpPr>
        <p:spPr bwMode="ltGray">
          <a:xfrm>
            <a:off x="5248501"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2" name="Oval 241"/>
          <p:cNvSpPr/>
          <p:nvPr/>
        </p:nvSpPr>
        <p:spPr bwMode="ltGray">
          <a:xfrm>
            <a:off x="5634508"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3" name="Oval 242"/>
          <p:cNvSpPr/>
          <p:nvPr/>
        </p:nvSpPr>
        <p:spPr bwMode="ltGray">
          <a:xfrm>
            <a:off x="6020515"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4" name="Oval 243"/>
          <p:cNvSpPr/>
          <p:nvPr/>
        </p:nvSpPr>
        <p:spPr bwMode="ltGray">
          <a:xfrm>
            <a:off x="6406522"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5" name="Oval 244"/>
          <p:cNvSpPr/>
          <p:nvPr/>
        </p:nvSpPr>
        <p:spPr bwMode="ltGray">
          <a:xfrm>
            <a:off x="6792529"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6" name="Oval 245"/>
          <p:cNvSpPr/>
          <p:nvPr/>
        </p:nvSpPr>
        <p:spPr bwMode="ltGray">
          <a:xfrm>
            <a:off x="7178536"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7" name="Oval 246"/>
          <p:cNvSpPr/>
          <p:nvPr/>
        </p:nvSpPr>
        <p:spPr bwMode="ltGray">
          <a:xfrm>
            <a:off x="7564543"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8" name="Oval 247"/>
          <p:cNvSpPr/>
          <p:nvPr/>
        </p:nvSpPr>
        <p:spPr bwMode="ltGray">
          <a:xfrm>
            <a:off x="7950550"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49" name="Oval 248"/>
          <p:cNvSpPr/>
          <p:nvPr/>
        </p:nvSpPr>
        <p:spPr bwMode="ltGray">
          <a:xfrm>
            <a:off x="8336557"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50" name="Oval 249"/>
          <p:cNvSpPr/>
          <p:nvPr/>
        </p:nvSpPr>
        <p:spPr bwMode="ltGray">
          <a:xfrm>
            <a:off x="8722564"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51" name="Oval 250"/>
          <p:cNvSpPr/>
          <p:nvPr/>
        </p:nvSpPr>
        <p:spPr bwMode="ltGray">
          <a:xfrm>
            <a:off x="9108571"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52" name="Oval 251"/>
          <p:cNvSpPr/>
          <p:nvPr/>
        </p:nvSpPr>
        <p:spPr bwMode="ltGray">
          <a:xfrm>
            <a:off x="9494578"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53" name="Rectangle 252"/>
          <p:cNvSpPr/>
          <p:nvPr/>
        </p:nvSpPr>
        <p:spPr>
          <a:xfrm>
            <a:off x="1347506" y="4465850"/>
            <a:ext cx="1267486" cy="307777"/>
          </a:xfrm>
          <a:prstGeom prst="rect">
            <a:avLst/>
          </a:prstGeom>
        </p:spPr>
        <p:txBody>
          <a:bodyPr wrap="square" lIns="0" tIns="0" rIns="0" bIns="0">
            <a:spAutoFit/>
          </a:bodyPr>
          <a:lstStyle/>
          <a:p>
            <a:r>
              <a:rPr lang="en-GB" sz="1000" b="1" i="1" dirty="0" smtClean="0">
                <a:solidFill>
                  <a:schemeClr val="accent5"/>
                </a:solidFill>
                <a:latin typeface="+mj-lt"/>
              </a:rPr>
              <a:t>Event</a:t>
            </a:r>
            <a:endParaRPr lang="en-GB" sz="1000" b="1" i="1" dirty="0">
              <a:solidFill>
                <a:schemeClr val="accent5"/>
              </a:solidFill>
              <a:latin typeface="+mj-lt"/>
            </a:endParaRPr>
          </a:p>
          <a:p>
            <a:r>
              <a:rPr lang="en-GB" sz="1000" dirty="0">
                <a:latin typeface="+mj-lt"/>
              </a:rPr>
              <a:t>Description</a:t>
            </a:r>
          </a:p>
        </p:txBody>
      </p:sp>
      <p:sp>
        <p:nvSpPr>
          <p:cNvPr id="254" name="Rectangle 253"/>
          <p:cNvSpPr/>
          <p:nvPr/>
        </p:nvSpPr>
        <p:spPr>
          <a:xfrm>
            <a:off x="2813198" y="4465850"/>
            <a:ext cx="839876" cy="307777"/>
          </a:xfrm>
          <a:prstGeom prst="rect">
            <a:avLst/>
          </a:prstGeom>
        </p:spPr>
        <p:txBody>
          <a:bodyPr wrap="square" lIns="0" tIns="0" rIns="0" bIns="0">
            <a:spAutoFit/>
          </a:bodyPr>
          <a:lstStyle/>
          <a:p>
            <a:r>
              <a:rPr lang="en-GB" sz="1000" b="1" i="1" dirty="0" smtClean="0">
                <a:solidFill>
                  <a:schemeClr val="accent4"/>
                </a:solidFill>
                <a:latin typeface="+mj-lt"/>
              </a:rPr>
              <a:t>Event</a:t>
            </a:r>
            <a:endParaRPr lang="en-GB" sz="1000" b="1" i="1" dirty="0">
              <a:solidFill>
                <a:schemeClr val="accent4"/>
              </a:solidFill>
              <a:latin typeface="+mj-lt"/>
            </a:endParaRPr>
          </a:p>
          <a:p>
            <a:r>
              <a:rPr lang="en-GB" sz="1000" dirty="0">
                <a:latin typeface="+mj-lt"/>
              </a:rPr>
              <a:t>Description</a:t>
            </a:r>
          </a:p>
        </p:txBody>
      </p:sp>
      <p:sp>
        <p:nvSpPr>
          <p:cNvPr id="255" name="Rectangle 254"/>
          <p:cNvSpPr/>
          <p:nvPr/>
        </p:nvSpPr>
        <p:spPr>
          <a:xfrm>
            <a:off x="4000159" y="5057030"/>
            <a:ext cx="2448000" cy="307777"/>
          </a:xfrm>
          <a:prstGeom prst="rect">
            <a:avLst/>
          </a:prstGeom>
        </p:spPr>
        <p:txBody>
          <a:bodyPr wrap="square" lIns="0" tIns="0" rIns="0" bIns="0">
            <a:spAutoFit/>
          </a:bodyPr>
          <a:lstStyle/>
          <a:p>
            <a:r>
              <a:rPr lang="en-GB" sz="1000" b="1" i="1" dirty="0" smtClean="0">
                <a:solidFill>
                  <a:schemeClr val="accent5"/>
                </a:solidFill>
                <a:latin typeface="+mj-lt"/>
              </a:rPr>
              <a:t>Event</a:t>
            </a:r>
            <a:endParaRPr lang="en-GB" sz="1000" b="1" i="1" dirty="0">
              <a:solidFill>
                <a:schemeClr val="accent5"/>
              </a:solidFill>
              <a:latin typeface="+mj-lt"/>
            </a:endParaRPr>
          </a:p>
          <a:p>
            <a:r>
              <a:rPr lang="en-GB" sz="1000" dirty="0">
                <a:latin typeface="+mj-lt"/>
              </a:rPr>
              <a:t>Description</a:t>
            </a:r>
          </a:p>
        </p:txBody>
      </p:sp>
      <p:sp>
        <p:nvSpPr>
          <p:cNvPr id="256" name="Rectangle 255"/>
          <p:cNvSpPr/>
          <p:nvPr/>
        </p:nvSpPr>
        <p:spPr>
          <a:xfrm>
            <a:off x="4809735" y="4465850"/>
            <a:ext cx="1656678" cy="307777"/>
          </a:xfrm>
          <a:prstGeom prst="rect">
            <a:avLst/>
          </a:prstGeom>
        </p:spPr>
        <p:txBody>
          <a:bodyPr wrap="square" lIns="0" tIns="0" rIns="0" bIns="0">
            <a:spAutoFit/>
          </a:bodyPr>
          <a:lstStyle/>
          <a:p>
            <a:r>
              <a:rPr lang="en-GB" sz="1000" b="1" i="1" dirty="0" smtClean="0">
                <a:solidFill>
                  <a:schemeClr val="accent6"/>
                </a:solidFill>
                <a:latin typeface="+mj-lt"/>
              </a:rPr>
              <a:t>Event</a:t>
            </a:r>
            <a:endParaRPr lang="en-GB" sz="1000" b="1" i="1" dirty="0">
              <a:solidFill>
                <a:schemeClr val="accent6"/>
              </a:solidFill>
              <a:latin typeface="+mj-lt"/>
            </a:endParaRPr>
          </a:p>
          <a:p>
            <a:r>
              <a:rPr lang="en-GB" sz="1000" dirty="0">
                <a:latin typeface="+mj-lt"/>
              </a:rPr>
              <a:t>Description</a:t>
            </a:r>
          </a:p>
        </p:txBody>
      </p:sp>
      <p:sp>
        <p:nvSpPr>
          <p:cNvPr id="257" name="Rectangle 256"/>
          <p:cNvSpPr/>
          <p:nvPr/>
        </p:nvSpPr>
        <p:spPr>
          <a:xfrm>
            <a:off x="7729811" y="4465850"/>
            <a:ext cx="1512000" cy="307777"/>
          </a:xfrm>
          <a:prstGeom prst="rect">
            <a:avLst/>
          </a:prstGeom>
        </p:spPr>
        <p:txBody>
          <a:bodyPr wrap="square" lIns="0" tIns="0" rIns="0" bIns="0">
            <a:spAutoFit/>
          </a:bodyPr>
          <a:lstStyle/>
          <a:p>
            <a:r>
              <a:rPr lang="en-GB" sz="1000" b="1" i="1" dirty="0" smtClean="0">
                <a:solidFill>
                  <a:schemeClr val="accent3"/>
                </a:solidFill>
                <a:latin typeface="+mj-lt"/>
              </a:rPr>
              <a:t>Event</a:t>
            </a:r>
            <a:endParaRPr lang="en-GB" sz="1000" b="1" i="1" dirty="0">
              <a:solidFill>
                <a:schemeClr val="accent3"/>
              </a:solidFill>
              <a:latin typeface="+mj-lt"/>
            </a:endParaRPr>
          </a:p>
          <a:p>
            <a:r>
              <a:rPr lang="en-GB" sz="1000" dirty="0">
                <a:latin typeface="+mj-lt"/>
              </a:rPr>
              <a:t>Description</a:t>
            </a:r>
          </a:p>
        </p:txBody>
      </p:sp>
      <p:sp>
        <p:nvSpPr>
          <p:cNvPr id="258" name="Rectangle 257"/>
          <p:cNvSpPr/>
          <p:nvPr/>
        </p:nvSpPr>
        <p:spPr>
          <a:xfrm>
            <a:off x="6848448" y="5057030"/>
            <a:ext cx="1214068" cy="307777"/>
          </a:xfrm>
          <a:prstGeom prst="rect">
            <a:avLst/>
          </a:prstGeom>
        </p:spPr>
        <p:txBody>
          <a:bodyPr wrap="square" lIns="0" tIns="0" rIns="0" bIns="0">
            <a:spAutoFit/>
          </a:bodyPr>
          <a:lstStyle/>
          <a:p>
            <a:r>
              <a:rPr lang="en-GB" sz="1000" b="1" i="1" dirty="0" smtClean="0">
                <a:solidFill>
                  <a:schemeClr val="accent6"/>
                </a:solidFill>
                <a:latin typeface="+mj-lt"/>
              </a:rPr>
              <a:t>Event</a:t>
            </a:r>
          </a:p>
          <a:p>
            <a:r>
              <a:rPr lang="en-GB" sz="1000" dirty="0" smtClean="0">
                <a:latin typeface="+mj-lt"/>
              </a:rPr>
              <a:t>Description</a:t>
            </a:r>
            <a:endParaRPr lang="en-GB" sz="1000" dirty="0">
              <a:latin typeface="+mj-lt"/>
            </a:endParaRPr>
          </a:p>
        </p:txBody>
      </p:sp>
      <p:cxnSp>
        <p:nvCxnSpPr>
          <p:cNvPr id="259" name="Straight Arrow Connector 258"/>
          <p:cNvCxnSpPr/>
          <p:nvPr/>
        </p:nvCxnSpPr>
        <p:spPr>
          <a:xfrm flipV="1">
            <a:off x="1248416" y="4222971"/>
            <a:ext cx="0" cy="306646"/>
          </a:xfrm>
          <a:prstGeom prst="straightConnector1">
            <a:avLst/>
          </a:prstGeom>
          <a:ln w="12700">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0" name="Straight Arrow Connector 259"/>
          <p:cNvCxnSpPr/>
          <p:nvPr/>
        </p:nvCxnSpPr>
        <p:spPr>
          <a:xfrm flipV="1">
            <a:off x="2731618" y="3963772"/>
            <a:ext cx="0" cy="565845"/>
          </a:xfrm>
          <a:prstGeom prst="straightConnector1">
            <a:avLst/>
          </a:prstGeom>
          <a:ln w="12700">
            <a:solidFill>
              <a:schemeClr val="accent4"/>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1" name="Straight Arrow Connector 260"/>
          <p:cNvCxnSpPr/>
          <p:nvPr/>
        </p:nvCxnSpPr>
        <p:spPr>
          <a:xfrm flipV="1">
            <a:off x="4698628" y="4222971"/>
            <a:ext cx="0" cy="315355"/>
          </a:xfrm>
          <a:prstGeom prst="straightConnector1">
            <a:avLst/>
          </a:prstGeom>
          <a:ln w="12700">
            <a:solidFill>
              <a:schemeClr val="accent6"/>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2" name="Straight Arrow Connector 261"/>
          <p:cNvCxnSpPr/>
          <p:nvPr/>
        </p:nvCxnSpPr>
        <p:spPr>
          <a:xfrm flipH="1" flipV="1">
            <a:off x="3922111" y="4222971"/>
            <a:ext cx="0" cy="898555"/>
          </a:xfrm>
          <a:prstGeom prst="straightConnector1">
            <a:avLst/>
          </a:prstGeom>
          <a:ln w="12700">
            <a:solidFill>
              <a:schemeClr val="accent5"/>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3" name="Straight Arrow Connector 262"/>
          <p:cNvCxnSpPr/>
          <p:nvPr/>
        </p:nvCxnSpPr>
        <p:spPr>
          <a:xfrm flipV="1">
            <a:off x="7634360" y="4167526"/>
            <a:ext cx="0" cy="370800"/>
          </a:xfrm>
          <a:prstGeom prst="straightConnector1">
            <a:avLst/>
          </a:prstGeom>
          <a:ln w="12700">
            <a:solidFill>
              <a:schemeClr val="accent3"/>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64" name="Straight Arrow Connector 263"/>
          <p:cNvCxnSpPr/>
          <p:nvPr/>
        </p:nvCxnSpPr>
        <p:spPr>
          <a:xfrm flipV="1">
            <a:off x="6751368" y="4167526"/>
            <a:ext cx="0" cy="954000"/>
          </a:xfrm>
          <a:prstGeom prst="straightConnector1">
            <a:avLst/>
          </a:prstGeom>
          <a:ln w="12700">
            <a:solidFill>
              <a:schemeClr val="accent6"/>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sp>
        <p:nvSpPr>
          <p:cNvPr id="265" name="Rectangle 264"/>
          <p:cNvSpPr/>
          <p:nvPr/>
        </p:nvSpPr>
        <p:spPr>
          <a:xfrm>
            <a:off x="5555664" y="2357889"/>
            <a:ext cx="804515" cy="461665"/>
          </a:xfrm>
          <a:prstGeom prst="rect">
            <a:avLst/>
          </a:prstGeom>
        </p:spPr>
        <p:txBody>
          <a:bodyPr wrap="square" lIns="0" tIns="0" rIns="0" bIns="0">
            <a:spAutoFit/>
          </a:bodyPr>
          <a:lstStyle/>
          <a:p>
            <a:r>
              <a:rPr lang="en-GB" sz="1000" b="1" i="1" dirty="0" smtClean="0">
                <a:solidFill>
                  <a:srgbClr val="EB8C00"/>
                </a:solidFill>
                <a:latin typeface="+mj-lt"/>
              </a:rPr>
              <a:t>Event</a:t>
            </a:r>
            <a:endParaRPr lang="en-GB" sz="1000" b="1" i="1" dirty="0">
              <a:solidFill>
                <a:srgbClr val="EB8C00"/>
              </a:solidFill>
              <a:latin typeface="+mj-lt"/>
            </a:endParaRPr>
          </a:p>
          <a:p>
            <a:r>
              <a:rPr lang="en-GB" sz="1000" dirty="0">
                <a:latin typeface="+mj-lt"/>
              </a:rPr>
              <a:t>Description</a:t>
            </a:r>
          </a:p>
          <a:p>
            <a:endParaRPr lang="en-GB" sz="1000" dirty="0">
              <a:solidFill>
                <a:srgbClr val="EB8C00"/>
              </a:solidFill>
              <a:latin typeface="+mj-lt"/>
            </a:endParaRPr>
          </a:p>
        </p:txBody>
      </p:sp>
      <p:cxnSp>
        <p:nvCxnSpPr>
          <p:cNvPr id="266" name="Straight Arrow Connector 265"/>
          <p:cNvCxnSpPr/>
          <p:nvPr/>
        </p:nvCxnSpPr>
        <p:spPr>
          <a:xfrm flipV="1">
            <a:off x="5445020" y="2412480"/>
            <a:ext cx="0" cy="877481"/>
          </a:xfrm>
          <a:prstGeom prst="straightConnector1">
            <a:avLst/>
          </a:prstGeom>
          <a:ln w="12700">
            <a:solidFill>
              <a:schemeClr val="accent2"/>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67" name="Rectangle 266"/>
          <p:cNvSpPr/>
          <p:nvPr/>
        </p:nvSpPr>
        <p:spPr>
          <a:xfrm>
            <a:off x="8466708" y="2357889"/>
            <a:ext cx="1463962" cy="307777"/>
          </a:xfrm>
          <a:prstGeom prst="rect">
            <a:avLst/>
          </a:prstGeom>
        </p:spPr>
        <p:txBody>
          <a:bodyPr wrap="square" lIns="0" tIns="0" rIns="0" bIns="0">
            <a:spAutoFit/>
          </a:bodyPr>
          <a:lstStyle/>
          <a:p>
            <a:r>
              <a:rPr lang="en-GB" sz="1000" b="1" i="1" dirty="0" smtClean="0">
                <a:solidFill>
                  <a:schemeClr val="accent1"/>
                </a:solidFill>
                <a:latin typeface="+mj-lt"/>
              </a:rPr>
              <a:t>Event</a:t>
            </a:r>
            <a:endParaRPr lang="en-GB" sz="1000" b="1" i="1" dirty="0">
              <a:solidFill>
                <a:schemeClr val="accent1"/>
              </a:solidFill>
              <a:latin typeface="+mj-lt"/>
            </a:endParaRPr>
          </a:p>
          <a:p>
            <a:r>
              <a:rPr lang="en-GB" sz="1000" dirty="0">
                <a:latin typeface="+mj-lt"/>
              </a:rPr>
              <a:t>Description</a:t>
            </a:r>
          </a:p>
        </p:txBody>
      </p:sp>
      <p:cxnSp>
        <p:nvCxnSpPr>
          <p:cNvPr id="268" name="Straight Arrow Connector 267"/>
          <p:cNvCxnSpPr/>
          <p:nvPr/>
        </p:nvCxnSpPr>
        <p:spPr>
          <a:xfrm flipH="1" flipV="1">
            <a:off x="8385749" y="2412479"/>
            <a:ext cx="0" cy="649744"/>
          </a:xfrm>
          <a:prstGeom prst="straightConnector1">
            <a:avLst/>
          </a:prstGeom>
          <a:ln w="12700">
            <a:solidFill>
              <a:srgbClr val="EB8C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69" name="Rectangle 268"/>
          <p:cNvSpPr/>
          <p:nvPr/>
        </p:nvSpPr>
        <p:spPr>
          <a:xfrm>
            <a:off x="6704296" y="2357889"/>
            <a:ext cx="1090676" cy="461665"/>
          </a:xfrm>
          <a:prstGeom prst="rect">
            <a:avLst/>
          </a:prstGeom>
        </p:spPr>
        <p:txBody>
          <a:bodyPr wrap="square" lIns="0" tIns="0" rIns="0" bIns="0">
            <a:spAutoFit/>
          </a:bodyPr>
          <a:lstStyle/>
          <a:p>
            <a:r>
              <a:rPr lang="en-GB" sz="1000" b="1" i="1" dirty="0" smtClean="0">
                <a:solidFill>
                  <a:schemeClr val="accent1"/>
                </a:solidFill>
                <a:latin typeface="+mj-lt"/>
              </a:rPr>
              <a:t>Event</a:t>
            </a:r>
            <a:endParaRPr lang="en-GB" sz="1000" b="1" i="1" dirty="0">
              <a:solidFill>
                <a:schemeClr val="accent1"/>
              </a:solidFill>
              <a:latin typeface="+mj-lt"/>
            </a:endParaRPr>
          </a:p>
          <a:p>
            <a:r>
              <a:rPr lang="en-GB" sz="1000" dirty="0">
                <a:latin typeface="+mj-lt"/>
              </a:rPr>
              <a:t>Description</a:t>
            </a:r>
          </a:p>
          <a:p>
            <a:endParaRPr lang="en-GB" sz="1000" dirty="0">
              <a:latin typeface="+mj-lt"/>
            </a:endParaRPr>
          </a:p>
        </p:txBody>
      </p:sp>
      <p:cxnSp>
        <p:nvCxnSpPr>
          <p:cNvPr id="270" name="Straight Arrow Connector 269"/>
          <p:cNvCxnSpPr/>
          <p:nvPr/>
        </p:nvCxnSpPr>
        <p:spPr>
          <a:xfrm flipH="1" flipV="1">
            <a:off x="6630932" y="2412479"/>
            <a:ext cx="0" cy="649744"/>
          </a:xfrm>
          <a:prstGeom prst="straightConnector1">
            <a:avLst/>
          </a:prstGeom>
          <a:ln w="12700">
            <a:solidFill>
              <a:srgbClr val="EB8C00"/>
            </a:solidFill>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71" name="Rectangle 270"/>
          <p:cNvSpPr/>
          <p:nvPr/>
        </p:nvSpPr>
        <p:spPr>
          <a:xfrm>
            <a:off x="9038111" y="5057030"/>
            <a:ext cx="975254" cy="307777"/>
          </a:xfrm>
          <a:prstGeom prst="rect">
            <a:avLst/>
          </a:prstGeom>
        </p:spPr>
        <p:txBody>
          <a:bodyPr wrap="square" lIns="0" tIns="0" rIns="0" bIns="0">
            <a:spAutoFit/>
          </a:bodyPr>
          <a:lstStyle/>
          <a:p>
            <a:r>
              <a:rPr lang="en-GB" sz="1000" b="1" i="1" dirty="0" smtClean="0">
                <a:solidFill>
                  <a:srgbClr val="EB8C00"/>
                </a:solidFill>
                <a:latin typeface="+mj-lt"/>
              </a:rPr>
              <a:t>Event</a:t>
            </a:r>
            <a:endParaRPr lang="en-GB" sz="1000" b="1" i="1" dirty="0">
              <a:solidFill>
                <a:srgbClr val="EB8C00"/>
              </a:solidFill>
              <a:latin typeface="+mj-lt"/>
            </a:endParaRPr>
          </a:p>
          <a:p>
            <a:r>
              <a:rPr lang="en-GB" sz="1000" dirty="0">
                <a:latin typeface="+mj-lt"/>
              </a:rPr>
              <a:t>Description</a:t>
            </a:r>
          </a:p>
        </p:txBody>
      </p:sp>
      <p:cxnSp>
        <p:nvCxnSpPr>
          <p:cNvPr id="272" name="Straight Arrow Connector 271"/>
          <p:cNvCxnSpPr/>
          <p:nvPr/>
        </p:nvCxnSpPr>
        <p:spPr>
          <a:xfrm flipV="1">
            <a:off x="8947100" y="3963772"/>
            <a:ext cx="0" cy="1149045"/>
          </a:xfrm>
          <a:prstGeom prst="straightConnector1">
            <a:avLst/>
          </a:prstGeom>
          <a:ln w="12700">
            <a:solidFill>
              <a:schemeClr val="accent2"/>
            </a:solidFill>
            <a:headEnd type="oval" w="med" len="med"/>
            <a:tailEnd type="none" w="med" len="med"/>
          </a:ln>
        </p:spPr>
        <p:style>
          <a:lnRef idx="1">
            <a:schemeClr val="accent1"/>
          </a:lnRef>
          <a:fillRef idx="0">
            <a:schemeClr val="accent1"/>
          </a:fillRef>
          <a:effectRef idx="0">
            <a:schemeClr val="accent1"/>
          </a:effectRef>
          <a:fontRef idx="minor">
            <a:schemeClr val="tx1"/>
          </a:fontRef>
        </p:style>
      </p:cxnSp>
      <p:grpSp>
        <p:nvGrpSpPr>
          <p:cNvPr id="275" name="Group 274"/>
          <p:cNvGrpSpPr/>
          <p:nvPr/>
        </p:nvGrpSpPr>
        <p:grpSpPr>
          <a:xfrm>
            <a:off x="4717523" y="6678393"/>
            <a:ext cx="704362" cy="216000"/>
            <a:chOff x="4326047" y="6536034"/>
            <a:chExt cx="704362" cy="216000"/>
          </a:xfrm>
        </p:grpSpPr>
        <p:sp>
          <p:nvSpPr>
            <p:cNvPr id="276" name="Rectangle 275"/>
            <p:cNvSpPr/>
            <p:nvPr/>
          </p:nvSpPr>
          <p:spPr>
            <a:xfrm>
              <a:off x="4326047" y="6536034"/>
              <a:ext cx="214273" cy="216000"/>
            </a:xfrm>
            <a:prstGeom prst="rect">
              <a:avLst/>
            </a:prstGeom>
            <a:solidFill>
              <a:schemeClr val="accent3"/>
            </a:solidFill>
            <a:ln w="12700">
              <a:noFill/>
            </a:ln>
          </p:spPr>
          <p:txBody>
            <a:bodyPr wrap="square" lIns="36000" rIns="36000" anchor="ctr">
              <a:noAutofit/>
            </a:bodyPr>
            <a:lstStyle/>
            <a:p>
              <a:pPr algn="ctr" fontAlgn="b"/>
              <a:endParaRPr lang="en-GB" sz="600" dirty="0" smtClean="0">
                <a:solidFill>
                  <a:schemeClr val="bg2"/>
                </a:solidFill>
                <a:latin typeface="Georgia"/>
              </a:endParaRPr>
            </a:p>
          </p:txBody>
        </p:sp>
        <p:sp>
          <p:nvSpPr>
            <p:cNvPr id="277" name="Rectangle 276"/>
            <p:cNvSpPr/>
            <p:nvPr/>
          </p:nvSpPr>
          <p:spPr>
            <a:xfrm>
              <a:off x="4571194" y="6536034"/>
              <a:ext cx="459215" cy="216000"/>
            </a:xfrm>
            <a:prstGeom prst="rect">
              <a:avLst/>
            </a:prstGeom>
            <a:noFill/>
            <a:ln w="12700">
              <a:noFill/>
              <a:prstDash val="sysDash"/>
            </a:ln>
          </p:spPr>
          <p:txBody>
            <a:bodyPr wrap="square" lIns="36000" tIns="18000" rIns="36000" anchor="ctr">
              <a:noAutofit/>
            </a:bodyPr>
            <a:lstStyle/>
            <a:p>
              <a:pPr fontAlgn="b">
                <a:spcAft>
                  <a:spcPts val="300"/>
                </a:spcAft>
              </a:pPr>
              <a:r>
                <a:rPr lang="nl-NL" sz="600" b="1" i="1" dirty="0" smtClean="0">
                  <a:solidFill>
                    <a:srgbClr val="968C6D"/>
                  </a:solidFill>
                  <a:latin typeface="Georgia"/>
                </a:rPr>
                <a:t>xxx</a:t>
              </a:r>
            </a:p>
          </p:txBody>
        </p:sp>
      </p:grpSp>
      <p:sp>
        <p:nvSpPr>
          <p:cNvPr id="163" name="Trapezoid 162"/>
          <p:cNvSpPr/>
          <p:nvPr/>
        </p:nvSpPr>
        <p:spPr bwMode="ltGray">
          <a:xfrm rot="10800000">
            <a:off x="2193849" y="3652203"/>
            <a:ext cx="1772218" cy="316800"/>
          </a:xfrm>
          <a:prstGeom prst="trapezoid">
            <a:avLst/>
          </a:prstGeom>
          <a:solidFill>
            <a:schemeClr val="accent4">
              <a:lumMod val="60000"/>
              <a:lumOff val="40000"/>
              <a:alpha val="89804"/>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2" name="Oval 231"/>
          <p:cNvSpPr/>
          <p:nvPr/>
        </p:nvSpPr>
        <p:spPr bwMode="ltGray">
          <a:xfrm>
            <a:off x="2160445"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3" name="Oval 232"/>
          <p:cNvSpPr/>
          <p:nvPr/>
        </p:nvSpPr>
        <p:spPr bwMode="ltGray">
          <a:xfrm>
            <a:off x="2932459"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5" name="Oval 234"/>
          <p:cNvSpPr/>
          <p:nvPr/>
        </p:nvSpPr>
        <p:spPr bwMode="ltGray">
          <a:xfrm>
            <a:off x="2546452"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6" name="Oval 235"/>
          <p:cNvSpPr/>
          <p:nvPr/>
        </p:nvSpPr>
        <p:spPr bwMode="ltGray">
          <a:xfrm>
            <a:off x="3318466"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
        <p:nvSpPr>
          <p:cNvPr id="237" name="Oval 236"/>
          <p:cNvSpPr/>
          <p:nvPr/>
        </p:nvSpPr>
        <p:spPr bwMode="ltGray">
          <a:xfrm>
            <a:off x="3704473"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graphicFrame>
        <p:nvGraphicFramePr>
          <p:cNvPr id="215" name="Table 214"/>
          <p:cNvGraphicFramePr>
            <a:graphicFrameLocks noGrp="1"/>
          </p:cNvGraphicFramePr>
          <p:nvPr>
            <p:extLst>
              <p:ext uri="{D42A27DB-BD31-4B8C-83A1-F6EECF244321}">
                <p14:modId xmlns:p14="http://schemas.microsoft.com/office/powerpoint/2010/main" val="2591641269"/>
              </p:ext>
            </p:extLst>
          </p:nvPr>
        </p:nvGraphicFramePr>
        <p:xfrm>
          <a:off x="864775" y="3727023"/>
          <a:ext cx="9261552" cy="557664"/>
        </p:xfrm>
        <a:graphic>
          <a:graphicData uri="http://schemas.openxmlformats.org/drawingml/2006/table">
            <a:tbl>
              <a:tblPr firstRow="1" bandRow="1">
                <a:tableStyleId>{69D073F8-1565-44D7-B386-08B59EADF2EE}</a:tableStyleId>
              </a:tblPr>
              <a:tblGrid>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gridCol w="385898"/>
              </a:tblGrid>
              <a:tr h="557664">
                <a:tc>
                  <a:txBody>
                    <a:bodyPr/>
                    <a:lstStyle/>
                    <a:p>
                      <a:r>
                        <a:rPr lang="en-GB" sz="1000" i="0" dirty="0" smtClean="0">
                          <a:solidFill>
                            <a:schemeClr val="tx1"/>
                          </a:solidFill>
                          <a:latin typeface="+mj-lt"/>
                        </a:rPr>
                        <a:t>1990</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1991</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1992</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1993</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1994</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1995</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1996</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1997</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1998</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1999</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2000</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2001</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2002</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2003</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2004</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2005</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2006</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2007</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2008</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2009</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2010</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2011</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2012</a:t>
                      </a:r>
                      <a:endParaRPr lang="en-GB" sz="1000" i="0" dirty="0">
                        <a:solidFill>
                          <a:schemeClr val="tx1"/>
                        </a:solidFill>
                        <a:latin typeface="+mj-lt"/>
                      </a:endParaRPr>
                    </a:p>
                  </a:txBody>
                  <a:tcPr vert="vert" anchor="ctr"/>
                </a:tc>
                <a:tc>
                  <a:txBody>
                    <a:bodyPr/>
                    <a:lstStyle/>
                    <a:p>
                      <a:r>
                        <a:rPr lang="en-GB" sz="1000" i="0" dirty="0" smtClean="0">
                          <a:solidFill>
                            <a:schemeClr val="tx1"/>
                          </a:solidFill>
                          <a:latin typeface="+mj-lt"/>
                        </a:rPr>
                        <a:t>2013</a:t>
                      </a:r>
                      <a:endParaRPr lang="en-GB" sz="1000" i="0" dirty="0">
                        <a:solidFill>
                          <a:schemeClr val="tx1"/>
                        </a:solidFill>
                        <a:latin typeface="+mj-lt"/>
                      </a:endParaRPr>
                    </a:p>
                  </a:txBody>
                  <a:tcPr vert="vert" anchor="ctr"/>
                </a:tc>
              </a:tr>
            </a:tbl>
          </a:graphicData>
        </a:graphic>
      </p:graphicFrame>
      <p:sp>
        <p:nvSpPr>
          <p:cNvPr id="79" name="Oval 78"/>
          <p:cNvSpPr/>
          <p:nvPr/>
        </p:nvSpPr>
        <p:spPr bwMode="ltGray">
          <a:xfrm>
            <a:off x="9880580" y="3609405"/>
            <a:ext cx="72000" cy="7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smtClean="0">
              <a:solidFill>
                <a:schemeClr val="bg1"/>
              </a:solidFill>
              <a:latin typeface="+mj-lt"/>
            </a:endParaRPr>
          </a:p>
        </p:txBody>
      </p:sp>
    </p:spTree>
    <p:custDataLst>
      <p:tags r:id="rId1"/>
    </p:custDataLst>
    <p:extLst>
      <p:ext uri="{BB962C8B-B14F-4D97-AF65-F5344CB8AC3E}">
        <p14:creationId xmlns:p14="http://schemas.microsoft.com/office/powerpoint/2010/main" val="2405639806"/>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118</a:t>
            </a:fld>
            <a:endParaRPr lang="en-GB"/>
          </a:p>
        </p:txBody>
      </p:sp>
      <p:grpSp>
        <p:nvGrpSpPr>
          <p:cNvPr id="15" name="Group 14"/>
          <p:cNvGrpSpPr/>
          <p:nvPr/>
        </p:nvGrpSpPr>
        <p:grpSpPr>
          <a:xfrm>
            <a:off x="666180" y="3996655"/>
            <a:ext cx="8472612" cy="1044000"/>
            <a:chOff x="666180" y="3996655"/>
            <a:chExt cx="8472612" cy="1044000"/>
          </a:xfrm>
        </p:grpSpPr>
        <p:sp>
          <p:nvSpPr>
            <p:cNvPr id="43" name="Block Arc 42"/>
            <p:cNvSpPr/>
            <p:nvPr/>
          </p:nvSpPr>
          <p:spPr bwMode="ltGray">
            <a:xfrm>
              <a:off x="666180" y="4011551"/>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4" name="Block Arc 43"/>
            <p:cNvSpPr/>
            <p:nvPr/>
          </p:nvSpPr>
          <p:spPr bwMode="ltGray">
            <a:xfrm flipV="1">
              <a:off x="1590717" y="4105106"/>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7" name="Block Arc 46"/>
            <p:cNvSpPr/>
            <p:nvPr/>
          </p:nvSpPr>
          <p:spPr bwMode="ltGray">
            <a:xfrm>
              <a:off x="2523346" y="4011655"/>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4" name="Block Arc 83"/>
            <p:cNvSpPr/>
            <p:nvPr/>
          </p:nvSpPr>
          <p:spPr bwMode="ltGray">
            <a:xfrm flipV="1">
              <a:off x="3455974" y="4105210"/>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5" name="Block Arc 84"/>
            <p:cNvSpPr/>
            <p:nvPr/>
          </p:nvSpPr>
          <p:spPr bwMode="ltGray">
            <a:xfrm>
              <a:off x="4388603" y="4011655"/>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6" name="Block Arc 85"/>
            <p:cNvSpPr/>
            <p:nvPr/>
          </p:nvSpPr>
          <p:spPr bwMode="ltGray">
            <a:xfrm flipV="1">
              <a:off x="5313140" y="4105210"/>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7" name="Block Arc 86"/>
            <p:cNvSpPr/>
            <p:nvPr/>
          </p:nvSpPr>
          <p:spPr bwMode="ltGray">
            <a:xfrm>
              <a:off x="6245883" y="3996655"/>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8" name="Block Arc 87"/>
            <p:cNvSpPr/>
            <p:nvPr/>
          </p:nvSpPr>
          <p:spPr bwMode="ltGray">
            <a:xfrm flipV="1">
              <a:off x="7178512" y="4090210"/>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9" name="Block Arc 88"/>
            <p:cNvSpPr/>
            <p:nvPr/>
          </p:nvSpPr>
          <p:spPr bwMode="ltGray">
            <a:xfrm>
              <a:off x="8111026" y="4011551"/>
              <a:ext cx="1027766" cy="935445"/>
            </a:xfrm>
            <a:prstGeom prst="blockArc">
              <a:avLst>
                <a:gd name="adj1" fmla="val 10800000"/>
                <a:gd name="adj2" fmla="val 21578208"/>
                <a:gd name="adj3" fmla="val 10828"/>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90" name="Group 89"/>
          <p:cNvGrpSpPr/>
          <p:nvPr/>
        </p:nvGrpSpPr>
        <p:grpSpPr>
          <a:xfrm>
            <a:off x="942860" y="4303109"/>
            <a:ext cx="474406" cy="2213826"/>
            <a:chOff x="1062172" y="3420655"/>
            <a:chExt cx="432048" cy="2016160"/>
          </a:xfrm>
          <a:solidFill>
            <a:srgbClr val="968C6D"/>
          </a:solidFill>
        </p:grpSpPr>
        <p:cxnSp>
          <p:nvCxnSpPr>
            <p:cNvPr id="91" name="Straight Connector 90"/>
            <p:cNvCxnSpPr>
              <a:stCxn id="92" idx="4"/>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92" name="Oval 91"/>
            <p:cNvSpPr/>
            <p:nvPr/>
          </p:nvSpPr>
          <p:spPr bwMode="ltGray">
            <a:xfrm>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smtClean="0">
                  <a:solidFill>
                    <a:schemeClr val="bg1"/>
                  </a:solidFill>
                  <a:latin typeface="Georgia" pitchFamily="18" charset="0"/>
                </a:rPr>
                <a:t>1</a:t>
              </a:r>
            </a:p>
          </p:txBody>
        </p:sp>
      </p:grpSp>
      <p:grpSp>
        <p:nvGrpSpPr>
          <p:cNvPr id="93" name="Group 92"/>
          <p:cNvGrpSpPr/>
          <p:nvPr/>
        </p:nvGrpSpPr>
        <p:grpSpPr>
          <a:xfrm>
            <a:off x="2801831" y="4303110"/>
            <a:ext cx="474406" cy="2213825"/>
            <a:chOff x="1062172" y="3420656"/>
            <a:chExt cx="432048" cy="2016159"/>
          </a:xfrm>
          <a:solidFill>
            <a:srgbClr val="968C6D"/>
          </a:solidFill>
        </p:grpSpPr>
        <p:cxnSp>
          <p:nvCxnSpPr>
            <p:cNvPr id="94" name="Straight Connector 93"/>
            <p:cNvCxnSpPr>
              <a:stCxn id="95" idx="4"/>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95" name="Oval 94"/>
            <p:cNvSpPr/>
            <p:nvPr/>
          </p:nvSpPr>
          <p:spPr bwMode="ltGray">
            <a:xfrm>
              <a:off x="1062172" y="3420656"/>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3</a:t>
              </a:r>
              <a:endParaRPr lang="en-GB" dirty="0" smtClean="0">
                <a:solidFill>
                  <a:schemeClr val="bg1"/>
                </a:solidFill>
                <a:latin typeface="Georgia" pitchFamily="18" charset="0"/>
              </a:endParaRPr>
            </a:p>
          </p:txBody>
        </p:sp>
      </p:grpSp>
      <p:grpSp>
        <p:nvGrpSpPr>
          <p:cNvPr id="96" name="Group 95"/>
          <p:cNvGrpSpPr/>
          <p:nvPr/>
        </p:nvGrpSpPr>
        <p:grpSpPr>
          <a:xfrm>
            <a:off x="4660803" y="4303109"/>
            <a:ext cx="474406" cy="2213826"/>
            <a:chOff x="1062172" y="3420655"/>
            <a:chExt cx="432048" cy="2016160"/>
          </a:xfrm>
          <a:solidFill>
            <a:srgbClr val="968C6D"/>
          </a:solidFill>
        </p:grpSpPr>
        <p:cxnSp>
          <p:nvCxnSpPr>
            <p:cNvPr id="97" name="Straight Connector 96"/>
            <p:cNvCxnSpPr>
              <a:stCxn id="98" idx="4"/>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98" name="Oval 97"/>
            <p:cNvSpPr/>
            <p:nvPr/>
          </p:nvSpPr>
          <p:spPr bwMode="ltGray">
            <a:xfrm>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5</a:t>
              </a:r>
              <a:endParaRPr lang="en-GB" dirty="0" smtClean="0">
                <a:solidFill>
                  <a:schemeClr val="bg1"/>
                </a:solidFill>
                <a:latin typeface="Georgia" pitchFamily="18" charset="0"/>
              </a:endParaRPr>
            </a:p>
          </p:txBody>
        </p:sp>
      </p:grpSp>
      <p:grpSp>
        <p:nvGrpSpPr>
          <p:cNvPr id="99" name="Group 98"/>
          <p:cNvGrpSpPr/>
          <p:nvPr/>
        </p:nvGrpSpPr>
        <p:grpSpPr>
          <a:xfrm>
            <a:off x="6519774" y="4303109"/>
            <a:ext cx="474406" cy="2213826"/>
            <a:chOff x="1062172" y="3420655"/>
            <a:chExt cx="432048" cy="2016160"/>
          </a:xfrm>
          <a:solidFill>
            <a:srgbClr val="968C6D"/>
          </a:solidFill>
        </p:grpSpPr>
        <p:cxnSp>
          <p:nvCxnSpPr>
            <p:cNvPr id="100" name="Straight Connector 99"/>
            <p:cNvCxnSpPr>
              <a:stCxn id="101" idx="4"/>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01" name="Oval 100"/>
            <p:cNvSpPr/>
            <p:nvPr/>
          </p:nvSpPr>
          <p:spPr bwMode="ltGray">
            <a:xfrm>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7</a:t>
              </a:r>
              <a:endParaRPr lang="en-GB" dirty="0" smtClean="0">
                <a:solidFill>
                  <a:schemeClr val="bg1"/>
                </a:solidFill>
                <a:latin typeface="Georgia" pitchFamily="18" charset="0"/>
              </a:endParaRPr>
            </a:p>
          </p:txBody>
        </p:sp>
      </p:grpSp>
      <p:grpSp>
        <p:nvGrpSpPr>
          <p:cNvPr id="102" name="Group 101"/>
          <p:cNvGrpSpPr/>
          <p:nvPr/>
        </p:nvGrpSpPr>
        <p:grpSpPr>
          <a:xfrm>
            <a:off x="8385580" y="4303109"/>
            <a:ext cx="474406" cy="2213826"/>
            <a:chOff x="1062172" y="3420655"/>
            <a:chExt cx="432048" cy="2016160"/>
          </a:xfrm>
          <a:solidFill>
            <a:srgbClr val="968C6D"/>
          </a:solidFill>
        </p:grpSpPr>
        <p:cxnSp>
          <p:nvCxnSpPr>
            <p:cNvPr id="103" name="Straight Connector 102"/>
            <p:cNvCxnSpPr>
              <a:stCxn id="104" idx="4"/>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04" name="Oval 103"/>
            <p:cNvSpPr/>
            <p:nvPr/>
          </p:nvSpPr>
          <p:spPr bwMode="ltGray">
            <a:xfrm>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9</a:t>
              </a:r>
              <a:endParaRPr lang="en-GB" dirty="0" smtClean="0">
                <a:solidFill>
                  <a:schemeClr val="bg1"/>
                </a:solidFill>
                <a:latin typeface="Georgia" pitchFamily="18" charset="0"/>
              </a:endParaRPr>
            </a:p>
          </p:txBody>
        </p:sp>
      </p:grpSp>
      <p:sp>
        <p:nvSpPr>
          <p:cNvPr id="105" name="TextBox 104"/>
          <p:cNvSpPr txBox="1"/>
          <p:nvPr/>
        </p:nvSpPr>
        <p:spPr>
          <a:xfrm>
            <a:off x="1298722" y="5172784"/>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
        <p:nvSpPr>
          <p:cNvPr id="106" name="TextBox 105"/>
          <p:cNvSpPr txBox="1"/>
          <p:nvPr/>
        </p:nvSpPr>
        <p:spPr>
          <a:xfrm>
            <a:off x="3187329" y="5172784"/>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
        <p:nvSpPr>
          <p:cNvPr id="107" name="TextBox 106"/>
          <p:cNvSpPr txBox="1"/>
          <p:nvPr/>
        </p:nvSpPr>
        <p:spPr>
          <a:xfrm>
            <a:off x="5035477" y="5172784"/>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
        <p:nvSpPr>
          <p:cNvPr id="108" name="TextBox 107"/>
          <p:cNvSpPr txBox="1"/>
          <p:nvPr/>
        </p:nvSpPr>
        <p:spPr>
          <a:xfrm>
            <a:off x="6907900" y="5172784"/>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
        <p:nvSpPr>
          <p:cNvPr id="109" name="TextBox 108"/>
          <p:cNvSpPr txBox="1"/>
          <p:nvPr/>
        </p:nvSpPr>
        <p:spPr>
          <a:xfrm>
            <a:off x="8770975" y="5172784"/>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grpSp>
        <p:nvGrpSpPr>
          <p:cNvPr id="110" name="Group 109"/>
          <p:cNvGrpSpPr/>
          <p:nvPr/>
        </p:nvGrpSpPr>
        <p:grpSpPr>
          <a:xfrm flipV="1">
            <a:off x="3713842" y="2533103"/>
            <a:ext cx="474406" cy="2213826"/>
            <a:chOff x="1062172" y="3420655"/>
            <a:chExt cx="432048" cy="2016160"/>
          </a:xfrm>
          <a:solidFill>
            <a:srgbClr val="968C6D"/>
          </a:solidFill>
        </p:grpSpPr>
        <p:cxnSp>
          <p:nvCxnSpPr>
            <p:cNvPr id="111" name="Straight Connector 110"/>
            <p:cNvCxnSpPr>
              <a:stCxn id="112" idx="0"/>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2" name="Oval 111"/>
            <p:cNvSpPr/>
            <p:nvPr/>
          </p:nvSpPr>
          <p:spPr bwMode="ltGray">
            <a:xfrm flipV="1">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4</a:t>
              </a:r>
              <a:endParaRPr lang="en-GB" dirty="0" smtClean="0">
                <a:solidFill>
                  <a:schemeClr val="bg1"/>
                </a:solidFill>
                <a:latin typeface="Georgia" pitchFamily="18" charset="0"/>
              </a:endParaRPr>
            </a:p>
          </p:txBody>
        </p:sp>
      </p:grpSp>
      <p:grpSp>
        <p:nvGrpSpPr>
          <p:cNvPr id="113" name="Group 112"/>
          <p:cNvGrpSpPr/>
          <p:nvPr/>
        </p:nvGrpSpPr>
        <p:grpSpPr>
          <a:xfrm flipV="1">
            <a:off x="5580905" y="2533103"/>
            <a:ext cx="474406" cy="2213826"/>
            <a:chOff x="1062172" y="3420655"/>
            <a:chExt cx="432048" cy="2016160"/>
          </a:xfrm>
          <a:solidFill>
            <a:srgbClr val="968C6D"/>
          </a:solidFill>
        </p:grpSpPr>
        <p:cxnSp>
          <p:nvCxnSpPr>
            <p:cNvPr id="114" name="Straight Connector 113"/>
            <p:cNvCxnSpPr>
              <a:stCxn id="115" idx="0"/>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5" name="Oval 114"/>
            <p:cNvSpPr/>
            <p:nvPr/>
          </p:nvSpPr>
          <p:spPr bwMode="ltGray">
            <a:xfrm flipV="1">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6</a:t>
              </a:r>
              <a:endParaRPr lang="en-GB" dirty="0" smtClean="0">
                <a:solidFill>
                  <a:schemeClr val="bg1"/>
                </a:solidFill>
                <a:latin typeface="Georgia" pitchFamily="18" charset="0"/>
              </a:endParaRPr>
            </a:p>
          </p:txBody>
        </p:sp>
      </p:grpSp>
      <p:grpSp>
        <p:nvGrpSpPr>
          <p:cNvPr id="116" name="Group 115"/>
          <p:cNvGrpSpPr/>
          <p:nvPr/>
        </p:nvGrpSpPr>
        <p:grpSpPr>
          <a:xfrm flipV="1">
            <a:off x="7447969" y="2533103"/>
            <a:ext cx="474406" cy="2213826"/>
            <a:chOff x="1062172" y="3420655"/>
            <a:chExt cx="432048" cy="2016160"/>
          </a:xfrm>
          <a:solidFill>
            <a:srgbClr val="968C6D"/>
          </a:solidFill>
        </p:grpSpPr>
        <p:cxnSp>
          <p:nvCxnSpPr>
            <p:cNvPr id="117" name="Straight Connector 116"/>
            <p:cNvCxnSpPr>
              <a:stCxn id="118" idx="0"/>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18" name="Oval 117"/>
            <p:cNvSpPr/>
            <p:nvPr/>
          </p:nvSpPr>
          <p:spPr bwMode="ltGray">
            <a:xfrm flipV="1">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8</a:t>
              </a:r>
              <a:endParaRPr lang="en-GB" dirty="0" smtClean="0">
                <a:solidFill>
                  <a:schemeClr val="bg1"/>
                </a:solidFill>
                <a:latin typeface="Georgia" pitchFamily="18" charset="0"/>
              </a:endParaRPr>
            </a:p>
          </p:txBody>
        </p:sp>
      </p:grpSp>
      <p:sp>
        <p:nvSpPr>
          <p:cNvPr id="119" name="TextBox 118"/>
          <p:cNvSpPr txBox="1"/>
          <p:nvPr/>
        </p:nvSpPr>
        <p:spPr>
          <a:xfrm>
            <a:off x="4049909" y="2709095"/>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
        <p:nvSpPr>
          <p:cNvPr id="120" name="TextBox 119"/>
          <p:cNvSpPr txBox="1"/>
          <p:nvPr/>
        </p:nvSpPr>
        <p:spPr>
          <a:xfrm>
            <a:off x="5946608" y="2709095"/>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
        <p:nvSpPr>
          <p:cNvPr id="121" name="TextBox 120"/>
          <p:cNvSpPr txBox="1"/>
          <p:nvPr/>
        </p:nvSpPr>
        <p:spPr>
          <a:xfrm>
            <a:off x="7802847" y="2709095"/>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grpSp>
        <p:nvGrpSpPr>
          <p:cNvPr id="122" name="Group 121"/>
          <p:cNvGrpSpPr/>
          <p:nvPr/>
        </p:nvGrpSpPr>
        <p:grpSpPr>
          <a:xfrm flipV="1">
            <a:off x="1873683" y="2533103"/>
            <a:ext cx="474406" cy="2213826"/>
            <a:chOff x="1062172" y="3420655"/>
            <a:chExt cx="432048" cy="2016160"/>
          </a:xfrm>
          <a:solidFill>
            <a:srgbClr val="968C6D"/>
          </a:solidFill>
        </p:grpSpPr>
        <p:cxnSp>
          <p:nvCxnSpPr>
            <p:cNvPr id="123" name="Straight Connector 122"/>
            <p:cNvCxnSpPr>
              <a:stCxn id="124" idx="0"/>
            </p:cNvCxnSpPr>
            <p:nvPr/>
          </p:nvCxnSpPr>
          <p:spPr>
            <a:xfrm>
              <a:off x="1278196" y="3852655"/>
              <a:ext cx="0" cy="1584160"/>
            </a:xfrm>
            <a:prstGeom prst="line">
              <a:avLst/>
            </a:prstGeom>
            <a:grpFill/>
            <a:ln w="34925">
              <a:solidFill>
                <a:srgbClr val="968C6D"/>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124" name="Oval 123"/>
            <p:cNvSpPr/>
            <p:nvPr/>
          </p:nvSpPr>
          <p:spPr bwMode="ltGray">
            <a:xfrm flipV="1">
              <a:off x="1062172" y="3420655"/>
              <a:ext cx="432048" cy="432000"/>
            </a:xfrm>
            <a:prstGeom prst="ellipse">
              <a:avLst/>
            </a:prstGeom>
            <a:grp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dirty="0">
                  <a:solidFill>
                    <a:schemeClr val="bg1"/>
                  </a:solidFill>
                  <a:latin typeface="Georgia" pitchFamily="18" charset="0"/>
                </a:rPr>
                <a:t>2</a:t>
              </a:r>
              <a:endParaRPr lang="en-GB" dirty="0" smtClean="0">
                <a:solidFill>
                  <a:schemeClr val="bg1"/>
                </a:solidFill>
                <a:latin typeface="Georgia" pitchFamily="18" charset="0"/>
              </a:endParaRPr>
            </a:p>
          </p:txBody>
        </p:sp>
      </p:grpSp>
      <p:sp>
        <p:nvSpPr>
          <p:cNvPr id="125" name="TextBox 124"/>
          <p:cNvSpPr txBox="1"/>
          <p:nvPr/>
        </p:nvSpPr>
        <p:spPr>
          <a:xfrm>
            <a:off x="2242117" y="2709095"/>
            <a:ext cx="1106948" cy="1344151"/>
          </a:xfrm>
          <a:prstGeom prst="rect">
            <a:avLst/>
          </a:prstGeom>
          <a:noFill/>
        </p:spPr>
        <p:txBody>
          <a:bodyPr wrap="square" lIns="0" tIns="0" rIns="0" bIns="0" rtlCol="0">
            <a:noAutofit/>
          </a:bodyPr>
          <a:lstStyle/>
          <a:p>
            <a:pPr>
              <a:spcAft>
                <a:spcPts val="900"/>
              </a:spcAft>
            </a:pPr>
            <a:r>
              <a:rPr lang="en-GB" sz="1000" dirty="0" smtClean="0">
                <a:latin typeface="Georgia" pitchFamily="18" charset="0"/>
              </a:rPr>
              <a:t>Text</a:t>
            </a:r>
          </a:p>
        </p:txBody>
      </p:sp>
    </p:spTree>
    <p:custDataLst>
      <p:tags r:id="rId1"/>
    </p:custDataLst>
    <p:extLst>
      <p:ext uri="{BB962C8B-B14F-4D97-AF65-F5344CB8AC3E}">
        <p14:creationId xmlns:p14="http://schemas.microsoft.com/office/powerpoint/2010/main" val="524869660"/>
      </p:ext>
    </p:extLst>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119</a:t>
            </a:fld>
            <a:endParaRPr lang="en-GB"/>
          </a:p>
        </p:txBody>
      </p:sp>
      <p:sp>
        <p:nvSpPr>
          <p:cNvPr id="10" name="Oval 9"/>
          <p:cNvSpPr/>
          <p:nvPr/>
        </p:nvSpPr>
        <p:spPr bwMode="ltGray">
          <a:xfrm>
            <a:off x="4914652" y="1692399"/>
            <a:ext cx="432000" cy="432000"/>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800" b="1" dirty="0" smtClean="0">
                <a:solidFill>
                  <a:schemeClr val="bg1"/>
                </a:solidFill>
                <a:latin typeface="Georgia" pitchFamily="18" charset="0"/>
              </a:rPr>
              <a:t>2014</a:t>
            </a:r>
          </a:p>
        </p:txBody>
      </p:sp>
      <p:sp>
        <p:nvSpPr>
          <p:cNvPr id="55" name="Oval 54"/>
          <p:cNvSpPr/>
          <p:nvPr/>
        </p:nvSpPr>
        <p:spPr bwMode="ltGray">
          <a:xfrm>
            <a:off x="4914652" y="6256307"/>
            <a:ext cx="432000" cy="432000"/>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GB" sz="800" b="1" dirty="0" smtClean="0">
                <a:solidFill>
                  <a:schemeClr val="bg1"/>
                </a:solidFill>
                <a:latin typeface="Georgia" pitchFamily="18" charset="0"/>
              </a:rPr>
              <a:t>2015</a:t>
            </a:r>
          </a:p>
        </p:txBody>
      </p:sp>
      <p:cxnSp>
        <p:nvCxnSpPr>
          <p:cNvPr id="12" name="Straight Connector 11"/>
          <p:cNvCxnSpPr>
            <a:stCxn id="10" idx="4"/>
            <a:endCxn id="55" idx="0"/>
          </p:cNvCxnSpPr>
          <p:nvPr/>
        </p:nvCxnSpPr>
        <p:spPr>
          <a:xfrm>
            <a:off x="5130652" y="2124399"/>
            <a:ext cx="0" cy="4131908"/>
          </a:xfrm>
          <a:prstGeom prst="line">
            <a:avLst/>
          </a:prstGeom>
          <a:ln w="12700">
            <a:solidFill>
              <a:srgbClr val="968C6D"/>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bwMode="ltGray">
          <a:xfrm>
            <a:off x="5076652" y="2518679"/>
            <a:ext cx="108000" cy="108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9" name="Oval 58"/>
          <p:cNvSpPr/>
          <p:nvPr/>
        </p:nvSpPr>
        <p:spPr bwMode="ltGray">
          <a:xfrm>
            <a:off x="5076652" y="3370470"/>
            <a:ext cx="108000" cy="108000"/>
          </a:xfrm>
          <a:prstGeom prst="ellips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0" name="Oval 59"/>
          <p:cNvSpPr/>
          <p:nvPr/>
        </p:nvSpPr>
        <p:spPr bwMode="ltGray">
          <a:xfrm>
            <a:off x="5076652" y="4670826"/>
            <a:ext cx="108000" cy="108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16" name="Group 15"/>
          <p:cNvGrpSpPr/>
          <p:nvPr/>
        </p:nvGrpSpPr>
        <p:grpSpPr>
          <a:xfrm>
            <a:off x="5211322" y="2300831"/>
            <a:ext cx="3015698" cy="1623816"/>
            <a:chOff x="5211322" y="2132539"/>
            <a:chExt cx="3015698" cy="1623816"/>
          </a:xfrm>
        </p:grpSpPr>
        <p:sp>
          <p:nvSpPr>
            <p:cNvPr id="61" name="Rectangle 60"/>
            <p:cNvSpPr/>
            <p:nvPr/>
          </p:nvSpPr>
          <p:spPr bwMode="ltGray">
            <a:xfrm>
              <a:off x="5346652" y="2172131"/>
              <a:ext cx="2880368" cy="432000"/>
            </a:xfrm>
            <a:prstGeom prst="rect">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2" name="TextBox 61"/>
            <p:cNvSpPr txBox="1"/>
            <p:nvPr/>
          </p:nvSpPr>
          <p:spPr>
            <a:xfrm>
              <a:off x="6089639" y="2244187"/>
              <a:ext cx="2048701"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a:t>
              </a:r>
              <a:r>
                <a:rPr lang="en-GB" sz="900" dirty="0" smtClean="0">
                  <a:solidFill>
                    <a:schemeClr val="bg1"/>
                  </a:solidFill>
                  <a:latin typeface="+mj-lt"/>
                </a:rPr>
                <a:t>to go here</a:t>
              </a:r>
            </a:p>
          </p:txBody>
        </p:sp>
        <p:sp>
          <p:nvSpPr>
            <p:cNvPr id="63" name="TextBox 62"/>
            <p:cNvSpPr txBox="1"/>
            <p:nvPr/>
          </p:nvSpPr>
          <p:spPr>
            <a:xfrm>
              <a:off x="5451785" y="2132539"/>
              <a:ext cx="606903" cy="30708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mj-lt"/>
                </a:rPr>
                <a:t>01</a:t>
              </a:r>
            </a:p>
          </p:txBody>
        </p:sp>
        <p:sp>
          <p:nvSpPr>
            <p:cNvPr id="64" name="Rectangle 63"/>
            <p:cNvSpPr/>
            <p:nvPr/>
          </p:nvSpPr>
          <p:spPr bwMode="ltGray">
            <a:xfrm>
              <a:off x="5346652" y="2609100"/>
              <a:ext cx="2880368" cy="1147255"/>
            </a:xfrm>
            <a:prstGeom prst="rect">
              <a:avLst/>
            </a:prstGeom>
            <a:no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5" name="TextBox 64"/>
            <p:cNvSpPr txBox="1"/>
            <p:nvPr/>
          </p:nvSpPr>
          <p:spPr>
            <a:xfrm>
              <a:off x="5451785" y="3377265"/>
              <a:ext cx="2686556" cy="307082"/>
            </a:xfrm>
            <a:prstGeom prst="rect">
              <a:avLst/>
            </a:prstGeom>
            <a:noFill/>
          </p:spPr>
          <p:txBody>
            <a:bodyPr wrap="square" lIns="0" tIns="0" rIns="0" bIns="0" rtlCol="0">
              <a:noAutofit/>
            </a:bodyPr>
            <a:lstStyle/>
            <a:p>
              <a:pPr>
                <a:spcAft>
                  <a:spcPts val="900"/>
                </a:spcAft>
              </a:pPr>
              <a:r>
                <a:rPr lang="en-GB" sz="900" dirty="0">
                  <a:latin typeface="+mj-lt"/>
                </a:rPr>
                <a:t>Text to go here to go here to go here to go here to go here to </a:t>
              </a:r>
              <a:r>
                <a:rPr lang="en-GB" sz="900" dirty="0" smtClean="0">
                  <a:latin typeface="+mj-lt"/>
                </a:rPr>
                <a:t>go </a:t>
              </a:r>
              <a:r>
                <a:rPr lang="en-GB" sz="900" dirty="0">
                  <a:latin typeface="+mj-lt"/>
                </a:rPr>
                <a:t>here to go here to go here to go </a:t>
              </a:r>
              <a:r>
                <a:rPr lang="en-GB" sz="900" dirty="0" smtClean="0">
                  <a:latin typeface="+mj-lt"/>
                </a:rPr>
                <a:t>here</a:t>
              </a:r>
            </a:p>
          </p:txBody>
        </p:sp>
        <p:sp>
          <p:nvSpPr>
            <p:cNvPr id="14" name="Rectangle 13"/>
            <p:cNvSpPr/>
            <p:nvPr/>
          </p:nvSpPr>
          <p:spPr bwMode="ltGray">
            <a:xfrm>
              <a:off x="5451785" y="2723967"/>
              <a:ext cx="606903" cy="576064"/>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7" name="Rectangle 66"/>
            <p:cNvSpPr/>
            <p:nvPr/>
          </p:nvSpPr>
          <p:spPr bwMode="ltGray">
            <a:xfrm>
              <a:off x="6139608" y="2723967"/>
              <a:ext cx="606903" cy="576064"/>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8" name="Rectangle 67"/>
            <p:cNvSpPr/>
            <p:nvPr/>
          </p:nvSpPr>
          <p:spPr bwMode="ltGray">
            <a:xfrm>
              <a:off x="6835523" y="2723967"/>
              <a:ext cx="606903" cy="576064"/>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9" name="Rectangle 68"/>
            <p:cNvSpPr/>
            <p:nvPr/>
          </p:nvSpPr>
          <p:spPr bwMode="ltGray">
            <a:xfrm>
              <a:off x="7531438" y="2723967"/>
              <a:ext cx="606903" cy="576064"/>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5" name="Isosceles Triangle 14"/>
            <p:cNvSpPr/>
            <p:nvPr/>
          </p:nvSpPr>
          <p:spPr bwMode="ltGray">
            <a:xfrm rot="16200000">
              <a:off x="5188763" y="2326575"/>
              <a:ext cx="180471" cy="135353"/>
            </a:xfrm>
            <a:prstGeom prst="triangl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17" name="Group 16"/>
          <p:cNvGrpSpPr/>
          <p:nvPr/>
        </p:nvGrpSpPr>
        <p:grpSpPr>
          <a:xfrm>
            <a:off x="5211322" y="4461071"/>
            <a:ext cx="3015698" cy="1623816"/>
            <a:chOff x="5211322" y="4357849"/>
            <a:chExt cx="3015698" cy="1623816"/>
          </a:xfrm>
        </p:grpSpPr>
        <p:sp>
          <p:nvSpPr>
            <p:cNvPr id="71" name="Rectangle 70"/>
            <p:cNvSpPr/>
            <p:nvPr/>
          </p:nvSpPr>
          <p:spPr bwMode="ltGray">
            <a:xfrm>
              <a:off x="5346652" y="4397441"/>
              <a:ext cx="2880368" cy="432000"/>
            </a:xfrm>
            <a:prstGeom prst="rect">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72" name="TextBox 71"/>
            <p:cNvSpPr txBox="1"/>
            <p:nvPr/>
          </p:nvSpPr>
          <p:spPr>
            <a:xfrm>
              <a:off x="6089639" y="4469497"/>
              <a:ext cx="2048701"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a:t>
              </a:r>
              <a:r>
                <a:rPr lang="en-GB" sz="900" dirty="0" smtClean="0">
                  <a:solidFill>
                    <a:schemeClr val="bg1"/>
                  </a:solidFill>
                  <a:latin typeface="+mj-lt"/>
                </a:rPr>
                <a:t>to go here</a:t>
              </a:r>
            </a:p>
          </p:txBody>
        </p:sp>
        <p:sp>
          <p:nvSpPr>
            <p:cNvPr id="73" name="TextBox 72"/>
            <p:cNvSpPr txBox="1"/>
            <p:nvPr/>
          </p:nvSpPr>
          <p:spPr>
            <a:xfrm>
              <a:off x="5451785" y="4357849"/>
              <a:ext cx="606903" cy="30708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mj-lt"/>
                </a:rPr>
                <a:t>03</a:t>
              </a:r>
            </a:p>
          </p:txBody>
        </p:sp>
        <p:sp>
          <p:nvSpPr>
            <p:cNvPr id="74" name="Rectangle 73"/>
            <p:cNvSpPr/>
            <p:nvPr/>
          </p:nvSpPr>
          <p:spPr bwMode="ltGray">
            <a:xfrm>
              <a:off x="5346652" y="4834410"/>
              <a:ext cx="2880368" cy="1147255"/>
            </a:xfrm>
            <a:prstGeom prst="rect">
              <a:avLst/>
            </a:prstGeom>
            <a:no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75" name="TextBox 74"/>
            <p:cNvSpPr txBox="1"/>
            <p:nvPr/>
          </p:nvSpPr>
          <p:spPr>
            <a:xfrm>
              <a:off x="5451785" y="4908483"/>
              <a:ext cx="2686556" cy="1008112"/>
            </a:xfrm>
            <a:prstGeom prst="rect">
              <a:avLst/>
            </a:prstGeom>
            <a:noFill/>
          </p:spPr>
          <p:txBody>
            <a:bodyPr wrap="square" lIns="0" tIns="0" rIns="0" bIns="0" rtlCol="0">
              <a:noAutofit/>
            </a:bodyPr>
            <a:lstStyle/>
            <a:p>
              <a:pPr>
                <a:spcAft>
                  <a:spcPts val="900"/>
                </a:spcAft>
              </a:pPr>
              <a:r>
                <a:rPr lang="en-GB" sz="900" dirty="0">
                  <a:latin typeface="+mj-lt"/>
                </a:rPr>
                <a:t>Text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here to go </a:t>
              </a:r>
              <a:r>
                <a:rPr lang="en-GB" sz="900" dirty="0" smtClean="0">
                  <a:latin typeface="+mj-lt"/>
                </a:rPr>
                <a:t>here</a:t>
              </a:r>
            </a:p>
          </p:txBody>
        </p:sp>
        <p:sp>
          <p:nvSpPr>
            <p:cNvPr id="80" name="Isosceles Triangle 79"/>
            <p:cNvSpPr/>
            <p:nvPr/>
          </p:nvSpPr>
          <p:spPr bwMode="ltGray">
            <a:xfrm rot="16200000">
              <a:off x="5188763" y="4551885"/>
              <a:ext cx="180471" cy="135353"/>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nvGrpSpPr>
          <p:cNvPr id="18" name="Group 17"/>
          <p:cNvGrpSpPr/>
          <p:nvPr/>
        </p:nvGrpSpPr>
        <p:grpSpPr>
          <a:xfrm>
            <a:off x="2020825" y="3155681"/>
            <a:ext cx="3018712" cy="2368172"/>
            <a:chOff x="2020825" y="3060551"/>
            <a:chExt cx="3018712" cy="2368172"/>
          </a:xfrm>
        </p:grpSpPr>
        <p:sp>
          <p:nvSpPr>
            <p:cNvPr id="81" name="Rectangle 80"/>
            <p:cNvSpPr/>
            <p:nvPr/>
          </p:nvSpPr>
          <p:spPr bwMode="ltGray">
            <a:xfrm>
              <a:off x="2020825" y="3100143"/>
              <a:ext cx="2880368" cy="432000"/>
            </a:xfrm>
            <a:prstGeom prst="rect">
              <a:avLst/>
            </a:prstGeom>
            <a:solidFill>
              <a:srgbClr val="EB8C00"/>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82" name="TextBox 81"/>
            <p:cNvSpPr txBox="1"/>
            <p:nvPr/>
          </p:nvSpPr>
          <p:spPr>
            <a:xfrm>
              <a:off x="2763812" y="3172199"/>
              <a:ext cx="2048701"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a:t>
              </a:r>
              <a:r>
                <a:rPr lang="en-GB" sz="900" dirty="0" smtClean="0">
                  <a:solidFill>
                    <a:schemeClr val="bg1"/>
                  </a:solidFill>
                  <a:latin typeface="+mj-lt"/>
                </a:rPr>
                <a:t>to go here</a:t>
              </a:r>
            </a:p>
          </p:txBody>
        </p:sp>
        <p:sp>
          <p:nvSpPr>
            <p:cNvPr id="83" name="TextBox 82"/>
            <p:cNvSpPr txBox="1"/>
            <p:nvPr/>
          </p:nvSpPr>
          <p:spPr>
            <a:xfrm>
              <a:off x="2125958" y="3060551"/>
              <a:ext cx="606903" cy="30708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mj-lt"/>
                </a:rPr>
                <a:t>02</a:t>
              </a:r>
            </a:p>
          </p:txBody>
        </p:sp>
        <p:sp>
          <p:nvSpPr>
            <p:cNvPr id="84" name="Rectangle 83"/>
            <p:cNvSpPr/>
            <p:nvPr/>
          </p:nvSpPr>
          <p:spPr bwMode="ltGray">
            <a:xfrm>
              <a:off x="2020825" y="3537112"/>
              <a:ext cx="2880368" cy="1891611"/>
            </a:xfrm>
            <a:prstGeom prst="rect">
              <a:avLst/>
            </a:prstGeom>
            <a:no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85" name="TextBox 84"/>
            <p:cNvSpPr txBox="1"/>
            <p:nvPr/>
          </p:nvSpPr>
          <p:spPr>
            <a:xfrm>
              <a:off x="2125958" y="3611185"/>
              <a:ext cx="2686556" cy="1008112"/>
            </a:xfrm>
            <a:prstGeom prst="rect">
              <a:avLst/>
            </a:prstGeom>
            <a:noFill/>
          </p:spPr>
          <p:txBody>
            <a:bodyPr wrap="square" lIns="0" tIns="0" rIns="0" bIns="0" rtlCol="0">
              <a:noAutofit/>
            </a:bodyPr>
            <a:lstStyle/>
            <a:p>
              <a:pPr>
                <a:spcAft>
                  <a:spcPts val="900"/>
                </a:spcAft>
              </a:pPr>
              <a:r>
                <a:rPr lang="en-GB" sz="900" dirty="0">
                  <a:latin typeface="+mj-lt"/>
                </a:rPr>
                <a:t>Text to go here to go here to go here to go here to go here to go here to go here to go here to go here to go here to go here to go here to go here to go </a:t>
              </a:r>
              <a:r>
                <a:rPr lang="en-GB" sz="900" dirty="0" smtClean="0">
                  <a:latin typeface="+mj-lt"/>
                </a:rPr>
                <a:t>here</a:t>
              </a:r>
            </a:p>
          </p:txBody>
        </p:sp>
        <p:sp>
          <p:nvSpPr>
            <p:cNvPr id="86" name="Isosceles Triangle 85"/>
            <p:cNvSpPr/>
            <p:nvPr/>
          </p:nvSpPr>
          <p:spPr bwMode="ltGray">
            <a:xfrm rot="5400000" flipH="1">
              <a:off x="4881625" y="3264721"/>
              <a:ext cx="180471" cy="135353"/>
            </a:xfrm>
            <a:prstGeom prst="triangl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7" name="Rectangle 86"/>
            <p:cNvSpPr/>
            <p:nvPr/>
          </p:nvSpPr>
          <p:spPr bwMode="ltGray">
            <a:xfrm>
              <a:off x="2125958" y="4117548"/>
              <a:ext cx="2686555" cy="1225656"/>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Tree>
    <p:custDataLst>
      <p:tags r:id="rId1"/>
    </p:custDataLst>
    <p:extLst>
      <p:ext uri="{BB962C8B-B14F-4D97-AF65-F5344CB8AC3E}">
        <p14:creationId xmlns:p14="http://schemas.microsoft.com/office/powerpoint/2010/main" val="701638569"/>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Square</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12</a:t>
            </a:fld>
            <a:endParaRPr lang="en-GB"/>
          </a:p>
        </p:txBody>
      </p:sp>
      <p:grpSp>
        <p:nvGrpSpPr>
          <p:cNvPr id="123" name="Group 122"/>
          <p:cNvGrpSpPr/>
          <p:nvPr/>
        </p:nvGrpSpPr>
        <p:grpSpPr>
          <a:xfrm>
            <a:off x="3177916" y="2340471"/>
            <a:ext cx="4401032" cy="4230638"/>
            <a:chOff x="1354138" y="1196975"/>
            <a:chExt cx="5740400" cy="5518150"/>
          </a:xfrm>
        </p:grpSpPr>
        <p:sp>
          <p:nvSpPr>
            <p:cNvPr id="10" name="Rectangle 7"/>
            <p:cNvSpPr>
              <a:spLocks noChangeArrowheads="1"/>
            </p:cNvSpPr>
            <p:nvPr/>
          </p:nvSpPr>
          <p:spPr bwMode="auto">
            <a:xfrm>
              <a:off x="1833563" y="1676400"/>
              <a:ext cx="4775200" cy="4559300"/>
            </a:xfrm>
            <a:prstGeom prst="rect">
              <a:avLst/>
            </a:prstGeom>
            <a:noFill/>
            <a:ln w="3175">
              <a:solidFill>
                <a:srgbClr val="D5D1C5"/>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sp>
          <p:nvSpPr>
            <p:cNvPr id="12" name="Rectangle 9"/>
            <p:cNvSpPr>
              <a:spLocks noChangeArrowheads="1"/>
            </p:cNvSpPr>
            <p:nvPr/>
          </p:nvSpPr>
          <p:spPr bwMode="auto">
            <a:xfrm>
              <a:off x="1833563" y="3898900"/>
              <a:ext cx="523875" cy="114300"/>
            </a:xfrm>
            <a:prstGeom prst="rect">
              <a:avLst/>
            </a:prstGeom>
            <a:solidFill>
              <a:srgbClr val="B6AF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 name="Rectangle 10"/>
            <p:cNvSpPr>
              <a:spLocks noChangeArrowheads="1"/>
            </p:cNvSpPr>
            <p:nvPr/>
          </p:nvSpPr>
          <p:spPr bwMode="auto">
            <a:xfrm>
              <a:off x="6081713" y="3898900"/>
              <a:ext cx="527050" cy="114300"/>
            </a:xfrm>
            <a:prstGeom prst="rect">
              <a:avLst/>
            </a:prstGeom>
            <a:solidFill>
              <a:srgbClr val="B6AF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4" name="Rectangle 11"/>
            <p:cNvSpPr>
              <a:spLocks noChangeArrowheads="1"/>
            </p:cNvSpPr>
            <p:nvPr/>
          </p:nvSpPr>
          <p:spPr bwMode="auto">
            <a:xfrm>
              <a:off x="4160838" y="1676400"/>
              <a:ext cx="117475" cy="527050"/>
            </a:xfrm>
            <a:prstGeom prst="rect">
              <a:avLst/>
            </a:prstGeom>
            <a:solidFill>
              <a:srgbClr val="B6AF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5" name="Rectangle 12"/>
            <p:cNvSpPr>
              <a:spLocks noChangeArrowheads="1"/>
            </p:cNvSpPr>
            <p:nvPr/>
          </p:nvSpPr>
          <p:spPr bwMode="auto">
            <a:xfrm>
              <a:off x="4160838" y="5708650"/>
              <a:ext cx="117475" cy="527050"/>
            </a:xfrm>
            <a:prstGeom prst="rect">
              <a:avLst/>
            </a:prstGeom>
            <a:solidFill>
              <a:srgbClr val="B6AF9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3" name="Freeform 22"/>
            <p:cNvSpPr>
              <a:spLocks/>
            </p:cNvSpPr>
            <p:nvPr/>
          </p:nvSpPr>
          <p:spPr bwMode="auto">
            <a:xfrm>
              <a:off x="3941763" y="2359025"/>
              <a:ext cx="155575" cy="457200"/>
            </a:xfrm>
            <a:custGeom>
              <a:avLst/>
              <a:gdLst>
                <a:gd name="T0" fmla="*/ 58 w 98"/>
                <a:gd name="T1" fmla="*/ 288 h 288"/>
                <a:gd name="T2" fmla="*/ 58 w 98"/>
                <a:gd name="T3" fmla="*/ 288 h 288"/>
                <a:gd name="T4" fmla="*/ 52 w 98"/>
                <a:gd name="T5" fmla="*/ 286 h 288"/>
                <a:gd name="T6" fmla="*/ 46 w 98"/>
                <a:gd name="T7" fmla="*/ 284 h 288"/>
                <a:gd name="T8" fmla="*/ 46 w 98"/>
                <a:gd name="T9" fmla="*/ 284 h 288"/>
                <a:gd name="T10" fmla="*/ 44 w 98"/>
                <a:gd name="T11" fmla="*/ 278 h 288"/>
                <a:gd name="T12" fmla="*/ 44 w 98"/>
                <a:gd name="T13" fmla="*/ 270 h 288"/>
                <a:gd name="T14" fmla="*/ 44 w 98"/>
                <a:gd name="T15" fmla="*/ 62 h 288"/>
                <a:gd name="T16" fmla="*/ 44 w 98"/>
                <a:gd name="T17" fmla="*/ 62 h 288"/>
                <a:gd name="T18" fmla="*/ 44 w 98"/>
                <a:gd name="T19" fmla="*/ 60 h 288"/>
                <a:gd name="T20" fmla="*/ 42 w 98"/>
                <a:gd name="T21" fmla="*/ 58 h 288"/>
                <a:gd name="T22" fmla="*/ 12 w 98"/>
                <a:gd name="T23" fmla="*/ 58 h 288"/>
                <a:gd name="T24" fmla="*/ 12 w 98"/>
                <a:gd name="T25" fmla="*/ 58 h 288"/>
                <a:gd name="T26" fmla="*/ 6 w 98"/>
                <a:gd name="T27" fmla="*/ 58 h 288"/>
                <a:gd name="T28" fmla="*/ 6 w 98"/>
                <a:gd name="T29" fmla="*/ 58 h 288"/>
                <a:gd name="T30" fmla="*/ 2 w 98"/>
                <a:gd name="T31" fmla="*/ 54 h 288"/>
                <a:gd name="T32" fmla="*/ 2 w 98"/>
                <a:gd name="T33" fmla="*/ 54 h 288"/>
                <a:gd name="T34" fmla="*/ 0 w 98"/>
                <a:gd name="T35" fmla="*/ 48 h 288"/>
                <a:gd name="T36" fmla="*/ 0 w 98"/>
                <a:gd name="T37" fmla="*/ 30 h 288"/>
                <a:gd name="T38" fmla="*/ 0 w 98"/>
                <a:gd name="T39" fmla="*/ 30 h 288"/>
                <a:gd name="T40" fmla="*/ 0 w 98"/>
                <a:gd name="T41" fmla="*/ 24 h 288"/>
                <a:gd name="T42" fmla="*/ 2 w 98"/>
                <a:gd name="T43" fmla="*/ 20 h 288"/>
                <a:gd name="T44" fmla="*/ 2 w 98"/>
                <a:gd name="T45" fmla="*/ 20 h 288"/>
                <a:gd name="T46" fmla="*/ 8 w 98"/>
                <a:gd name="T47" fmla="*/ 16 h 288"/>
                <a:gd name="T48" fmla="*/ 16 w 98"/>
                <a:gd name="T49" fmla="*/ 14 h 288"/>
                <a:gd name="T50" fmla="*/ 46 w 98"/>
                <a:gd name="T51" fmla="*/ 4 h 288"/>
                <a:gd name="T52" fmla="*/ 46 w 98"/>
                <a:gd name="T53" fmla="*/ 4 h 288"/>
                <a:gd name="T54" fmla="*/ 54 w 98"/>
                <a:gd name="T55" fmla="*/ 0 h 288"/>
                <a:gd name="T56" fmla="*/ 54 w 98"/>
                <a:gd name="T57" fmla="*/ 0 h 288"/>
                <a:gd name="T58" fmla="*/ 62 w 98"/>
                <a:gd name="T59" fmla="*/ 0 h 288"/>
                <a:gd name="T60" fmla="*/ 84 w 98"/>
                <a:gd name="T61" fmla="*/ 0 h 288"/>
                <a:gd name="T62" fmla="*/ 84 w 98"/>
                <a:gd name="T63" fmla="*/ 0 h 288"/>
                <a:gd name="T64" fmla="*/ 92 w 98"/>
                <a:gd name="T65" fmla="*/ 0 h 288"/>
                <a:gd name="T66" fmla="*/ 96 w 98"/>
                <a:gd name="T67" fmla="*/ 4 h 288"/>
                <a:gd name="T68" fmla="*/ 96 w 98"/>
                <a:gd name="T69" fmla="*/ 4 h 288"/>
                <a:gd name="T70" fmla="*/ 98 w 98"/>
                <a:gd name="T71" fmla="*/ 18 h 288"/>
                <a:gd name="T72" fmla="*/ 98 w 98"/>
                <a:gd name="T73" fmla="*/ 270 h 288"/>
                <a:gd name="T74" fmla="*/ 98 w 98"/>
                <a:gd name="T75" fmla="*/ 270 h 288"/>
                <a:gd name="T76" fmla="*/ 98 w 98"/>
                <a:gd name="T77" fmla="*/ 278 h 288"/>
                <a:gd name="T78" fmla="*/ 96 w 98"/>
                <a:gd name="T79" fmla="*/ 284 h 288"/>
                <a:gd name="T80" fmla="*/ 96 w 98"/>
                <a:gd name="T81" fmla="*/ 284 h 288"/>
                <a:gd name="T82" fmla="*/ 92 w 98"/>
                <a:gd name="T83" fmla="*/ 286 h 288"/>
                <a:gd name="T84" fmla="*/ 84 w 98"/>
                <a:gd name="T85" fmla="*/ 288 h 288"/>
                <a:gd name="T86" fmla="*/ 58 w 98"/>
                <a:gd name="T87"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 h="288">
                  <a:moveTo>
                    <a:pt x="58" y="288"/>
                  </a:moveTo>
                  <a:lnTo>
                    <a:pt x="58" y="288"/>
                  </a:lnTo>
                  <a:lnTo>
                    <a:pt x="52" y="286"/>
                  </a:lnTo>
                  <a:lnTo>
                    <a:pt x="46" y="284"/>
                  </a:lnTo>
                  <a:lnTo>
                    <a:pt x="46" y="284"/>
                  </a:lnTo>
                  <a:lnTo>
                    <a:pt x="44" y="278"/>
                  </a:lnTo>
                  <a:lnTo>
                    <a:pt x="44" y="270"/>
                  </a:lnTo>
                  <a:lnTo>
                    <a:pt x="44" y="62"/>
                  </a:lnTo>
                  <a:lnTo>
                    <a:pt x="44" y="62"/>
                  </a:lnTo>
                  <a:lnTo>
                    <a:pt x="44" y="60"/>
                  </a:lnTo>
                  <a:lnTo>
                    <a:pt x="42" y="58"/>
                  </a:lnTo>
                  <a:lnTo>
                    <a:pt x="12" y="58"/>
                  </a:lnTo>
                  <a:lnTo>
                    <a:pt x="12" y="58"/>
                  </a:lnTo>
                  <a:lnTo>
                    <a:pt x="6" y="58"/>
                  </a:lnTo>
                  <a:lnTo>
                    <a:pt x="6" y="58"/>
                  </a:lnTo>
                  <a:lnTo>
                    <a:pt x="2" y="54"/>
                  </a:lnTo>
                  <a:lnTo>
                    <a:pt x="2" y="54"/>
                  </a:lnTo>
                  <a:lnTo>
                    <a:pt x="0" y="48"/>
                  </a:lnTo>
                  <a:lnTo>
                    <a:pt x="0" y="30"/>
                  </a:lnTo>
                  <a:lnTo>
                    <a:pt x="0" y="30"/>
                  </a:lnTo>
                  <a:lnTo>
                    <a:pt x="0" y="24"/>
                  </a:lnTo>
                  <a:lnTo>
                    <a:pt x="2" y="20"/>
                  </a:lnTo>
                  <a:lnTo>
                    <a:pt x="2" y="20"/>
                  </a:lnTo>
                  <a:lnTo>
                    <a:pt x="8" y="16"/>
                  </a:lnTo>
                  <a:lnTo>
                    <a:pt x="16" y="14"/>
                  </a:lnTo>
                  <a:lnTo>
                    <a:pt x="46" y="4"/>
                  </a:lnTo>
                  <a:lnTo>
                    <a:pt x="46" y="4"/>
                  </a:lnTo>
                  <a:lnTo>
                    <a:pt x="54" y="0"/>
                  </a:lnTo>
                  <a:lnTo>
                    <a:pt x="54" y="0"/>
                  </a:lnTo>
                  <a:lnTo>
                    <a:pt x="62" y="0"/>
                  </a:lnTo>
                  <a:lnTo>
                    <a:pt x="84" y="0"/>
                  </a:lnTo>
                  <a:lnTo>
                    <a:pt x="84" y="0"/>
                  </a:lnTo>
                  <a:lnTo>
                    <a:pt x="92" y="0"/>
                  </a:lnTo>
                  <a:lnTo>
                    <a:pt x="96" y="4"/>
                  </a:lnTo>
                  <a:lnTo>
                    <a:pt x="96" y="4"/>
                  </a:lnTo>
                  <a:lnTo>
                    <a:pt x="98" y="18"/>
                  </a:lnTo>
                  <a:lnTo>
                    <a:pt x="98" y="270"/>
                  </a:lnTo>
                  <a:lnTo>
                    <a:pt x="98" y="270"/>
                  </a:lnTo>
                  <a:lnTo>
                    <a:pt x="98" y="278"/>
                  </a:lnTo>
                  <a:lnTo>
                    <a:pt x="96" y="284"/>
                  </a:lnTo>
                  <a:lnTo>
                    <a:pt x="96" y="284"/>
                  </a:lnTo>
                  <a:lnTo>
                    <a:pt x="92" y="286"/>
                  </a:lnTo>
                  <a:lnTo>
                    <a:pt x="84" y="288"/>
                  </a:lnTo>
                  <a:lnTo>
                    <a:pt x="58" y="288"/>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4" name="Freeform 23"/>
            <p:cNvSpPr>
              <a:spLocks/>
            </p:cNvSpPr>
            <p:nvPr/>
          </p:nvSpPr>
          <p:spPr bwMode="auto">
            <a:xfrm>
              <a:off x="4186238" y="2352675"/>
              <a:ext cx="314325" cy="463550"/>
            </a:xfrm>
            <a:custGeom>
              <a:avLst/>
              <a:gdLst>
                <a:gd name="T0" fmla="*/ 12 w 198"/>
                <a:gd name="T1" fmla="*/ 292 h 292"/>
                <a:gd name="T2" fmla="*/ 4 w 198"/>
                <a:gd name="T3" fmla="*/ 288 h 292"/>
                <a:gd name="T4" fmla="*/ 0 w 198"/>
                <a:gd name="T5" fmla="*/ 284 h 292"/>
                <a:gd name="T6" fmla="*/ 0 w 198"/>
                <a:gd name="T7" fmla="*/ 258 h 292"/>
                <a:gd name="T8" fmla="*/ 2 w 198"/>
                <a:gd name="T9" fmla="*/ 238 h 292"/>
                <a:gd name="T10" fmla="*/ 8 w 198"/>
                <a:gd name="T11" fmla="*/ 218 h 292"/>
                <a:gd name="T12" fmla="*/ 26 w 198"/>
                <a:gd name="T13" fmla="*/ 182 h 292"/>
                <a:gd name="T14" fmla="*/ 40 w 198"/>
                <a:gd name="T15" fmla="*/ 168 h 292"/>
                <a:gd name="T16" fmla="*/ 54 w 198"/>
                <a:gd name="T17" fmla="*/ 156 h 292"/>
                <a:gd name="T18" fmla="*/ 80 w 198"/>
                <a:gd name="T19" fmla="*/ 136 h 292"/>
                <a:gd name="T20" fmla="*/ 102 w 198"/>
                <a:gd name="T21" fmla="*/ 124 h 292"/>
                <a:gd name="T22" fmla="*/ 122 w 198"/>
                <a:gd name="T23" fmla="*/ 110 h 292"/>
                <a:gd name="T24" fmla="*/ 130 w 198"/>
                <a:gd name="T25" fmla="*/ 102 h 292"/>
                <a:gd name="T26" fmla="*/ 136 w 198"/>
                <a:gd name="T27" fmla="*/ 94 h 292"/>
                <a:gd name="T28" fmla="*/ 142 w 198"/>
                <a:gd name="T29" fmla="*/ 80 h 292"/>
                <a:gd name="T30" fmla="*/ 140 w 198"/>
                <a:gd name="T31" fmla="*/ 72 h 292"/>
                <a:gd name="T32" fmla="*/ 134 w 198"/>
                <a:gd name="T33" fmla="*/ 60 h 292"/>
                <a:gd name="T34" fmla="*/ 124 w 198"/>
                <a:gd name="T35" fmla="*/ 50 h 292"/>
                <a:gd name="T36" fmla="*/ 106 w 198"/>
                <a:gd name="T37" fmla="*/ 46 h 292"/>
                <a:gd name="T38" fmla="*/ 94 w 198"/>
                <a:gd name="T39" fmla="*/ 46 h 292"/>
                <a:gd name="T40" fmla="*/ 58 w 198"/>
                <a:gd name="T41" fmla="*/ 52 h 292"/>
                <a:gd name="T42" fmla="*/ 32 w 198"/>
                <a:gd name="T43" fmla="*/ 66 h 292"/>
                <a:gd name="T44" fmla="*/ 30 w 198"/>
                <a:gd name="T45" fmla="*/ 64 h 292"/>
                <a:gd name="T46" fmla="*/ 26 w 198"/>
                <a:gd name="T47" fmla="*/ 58 h 292"/>
                <a:gd name="T48" fmla="*/ 18 w 198"/>
                <a:gd name="T49" fmla="*/ 44 h 292"/>
                <a:gd name="T50" fmla="*/ 14 w 198"/>
                <a:gd name="T51" fmla="*/ 28 h 292"/>
                <a:gd name="T52" fmla="*/ 16 w 198"/>
                <a:gd name="T53" fmla="*/ 20 h 292"/>
                <a:gd name="T54" fmla="*/ 28 w 198"/>
                <a:gd name="T55" fmla="*/ 14 h 292"/>
                <a:gd name="T56" fmla="*/ 44 w 198"/>
                <a:gd name="T57" fmla="*/ 8 h 292"/>
                <a:gd name="T58" fmla="*/ 70 w 198"/>
                <a:gd name="T59" fmla="*/ 2 h 292"/>
                <a:gd name="T60" fmla="*/ 84 w 198"/>
                <a:gd name="T61" fmla="*/ 0 h 292"/>
                <a:gd name="T62" fmla="*/ 102 w 198"/>
                <a:gd name="T63" fmla="*/ 0 h 292"/>
                <a:gd name="T64" fmla="*/ 142 w 198"/>
                <a:gd name="T65" fmla="*/ 4 h 292"/>
                <a:gd name="T66" fmla="*/ 172 w 198"/>
                <a:gd name="T67" fmla="*/ 18 h 292"/>
                <a:gd name="T68" fmla="*/ 184 w 198"/>
                <a:gd name="T69" fmla="*/ 28 h 292"/>
                <a:gd name="T70" fmla="*/ 196 w 198"/>
                <a:gd name="T71" fmla="*/ 56 h 292"/>
                <a:gd name="T72" fmla="*/ 198 w 198"/>
                <a:gd name="T73" fmla="*/ 74 h 292"/>
                <a:gd name="T74" fmla="*/ 190 w 198"/>
                <a:gd name="T75" fmla="*/ 108 h 292"/>
                <a:gd name="T76" fmla="*/ 182 w 198"/>
                <a:gd name="T77" fmla="*/ 120 h 292"/>
                <a:gd name="T78" fmla="*/ 170 w 198"/>
                <a:gd name="T79" fmla="*/ 134 h 292"/>
                <a:gd name="T80" fmla="*/ 142 w 198"/>
                <a:gd name="T81" fmla="*/ 156 h 292"/>
                <a:gd name="T82" fmla="*/ 110 w 198"/>
                <a:gd name="T83" fmla="*/ 174 h 292"/>
                <a:gd name="T84" fmla="*/ 92 w 198"/>
                <a:gd name="T85" fmla="*/ 186 h 292"/>
                <a:gd name="T86" fmla="*/ 78 w 198"/>
                <a:gd name="T87" fmla="*/ 200 h 292"/>
                <a:gd name="T88" fmla="*/ 66 w 198"/>
                <a:gd name="T89" fmla="*/ 218 h 292"/>
                <a:gd name="T90" fmla="*/ 62 w 198"/>
                <a:gd name="T91" fmla="*/ 240 h 292"/>
                <a:gd name="T92" fmla="*/ 64 w 198"/>
                <a:gd name="T93" fmla="*/ 242 h 292"/>
                <a:gd name="T94" fmla="*/ 180 w 198"/>
                <a:gd name="T95" fmla="*/ 244 h 292"/>
                <a:gd name="T96" fmla="*/ 188 w 198"/>
                <a:gd name="T97" fmla="*/ 244 h 292"/>
                <a:gd name="T98" fmla="*/ 194 w 198"/>
                <a:gd name="T99" fmla="*/ 246 h 292"/>
                <a:gd name="T100" fmla="*/ 198 w 198"/>
                <a:gd name="T101" fmla="*/ 254 h 292"/>
                <a:gd name="T102" fmla="*/ 198 w 198"/>
                <a:gd name="T103" fmla="*/ 280 h 292"/>
                <a:gd name="T104" fmla="*/ 194 w 198"/>
                <a:gd name="T105" fmla="*/ 288 h 292"/>
                <a:gd name="T106" fmla="*/ 192 w 198"/>
                <a:gd name="T107" fmla="*/ 290 h 292"/>
                <a:gd name="T108" fmla="*/ 12 w 198"/>
                <a:gd name="T109" fmla="*/ 29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8" h="292">
                  <a:moveTo>
                    <a:pt x="12" y="292"/>
                  </a:moveTo>
                  <a:lnTo>
                    <a:pt x="12" y="292"/>
                  </a:lnTo>
                  <a:lnTo>
                    <a:pt x="8" y="290"/>
                  </a:lnTo>
                  <a:lnTo>
                    <a:pt x="4" y="288"/>
                  </a:lnTo>
                  <a:lnTo>
                    <a:pt x="4" y="288"/>
                  </a:lnTo>
                  <a:lnTo>
                    <a:pt x="0" y="284"/>
                  </a:lnTo>
                  <a:lnTo>
                    <a:pt x="0" y="276"/>
                  </a:lnTo>
                  <a:lnTo>
                    <a:pt x="0" y="258"/>
                  </a:lnTo>
                  <a:lnTo>
                    <a:pt x="0" y="258"/>
                  </a:lnTo>
                  <a:lnTo>
                    <a:pt x="2" y="238"/>
                  </a:lnTo>
                  <a:lnTo>
                    <a:pt x="8" y="218"/>
                  </a:lnTo>
                  <a:lnTo>
                    <a:pt x="8" y="218"/>
                  </a:lnTo>
                  <a:lnTo>
                    <a:pt x="16" y="198"/>
                  </a:lnTo>
                  <a:lnTo>
                    <a:pt x="26" y="182"/>
                  </a:lnTo>
                  <a:lnTo>
                    <a:pt x="26" y="182"/>
                  </a:lnTo>
                  <a:lnTo>
                    <a:pt x="40" y="168"/>
                  </a:lnTo>
                  <a:lnTo>
                    <a:pt x="54" y="156"/>
                  </a:lnTo>
                  <a:lnTo>
                    <a:pt x="54" y="156"/>
                  </a:lnTo>
                  <a:lnTo>
                    <a:pt x="68" y="144"/>
                  </a:lnTo>
                  <a:lnTo>
                    <a:pt x="80" y="136"/>
                  </a:lnTo>
                  <a:lnTo>
                    <a:pt x="80" y="136"/>
                  </a:lnTo>
                  <a:lnTo>
                    <a:pt x="102" y="124"/>
                  </a:lnTo>
                  <a:lnTo>
                    <a:pt x="102" y="124"/>
                  </a:lnTo>
                  <a:lnTo>
                    <a:pt x="122" y="110"/>
                  </a:lnTo>
                  <a:lnTo>
                    <a:pt x="122" y="110"/>
                  </a:lnTo>
                  <a:lnTo>
                    <a:pt x="130" y="102"/>
                  </a:lnTo>
                  <a:lnTo>
                    <a:pt x="136" y="94"/>
                  </a:lnTo>
                  <a:lnTo>
                    <a:pt x="136" y="94"/>
                  </a:lnTo>
                  <a:lnTo>
                    <a:pt x="140" y="88"/>
                  </a:lnTo>
                  <a:lnTo>
                    <a:pt x="142" y="80"/>
                  </a:lnTo>
                  <a:lnTo>
                    <a:pt x="142" y="80"/>
                  </a:lnTo>
                  <a:lnTo>
                    <a:pt x="140" y="72"/>
                  </a:lnTo>
                  <a:lnTo>
                    <a:pt x="138" y="64"/>
                  </a:lnTo>
                  <a:lnTo>
                    <a:pt x="134" y="60"/>
                  </a:lnTo>
                  <a:lnTo>
                    <a:pt x="130" y="54"/>
                  </a:lnTo>
                  <a:lnTo>
                    <a:pt x="124" y="50"/>
                  </a:lnTo>
                  <a:lnTo>
                    <a:pt x="114" y="48"/>
                  </a:lnTo>
                  <a:lnTo>
                    <a:pt x="106" y="46"/>
                  </a:lnTo>
                  <a:lnTo>
                    <a:pt x="94" y="46"/>
                  </a:lnTo>
                  <a:lnTo>
                    <a:pt x="94" y="46"/>
                  </a:lnTo>
                  <a:lnTo>
                    <a:pt x="74" y="48"/>
                  </a:lnTo>
                  <a:lnTo>
                    <a:pt x="58" y="52"/>
                  </a:lnTo>
                  <a:lnTo>
                    <a:pt x="58" y="52"/>
                  </a:lnTo>
                  <a:lnTo>
                    <a:pt x="32" y="66"/>
                  </a:lnTo>
                  <a:lnTo>
                    <a:pt x="32" y="66"/>
                  </a:lnTo>
                  <a:lnTo>
                    <a:pt x="30" y="64"/>
                  </a:lnTo>
                  <a:lnTo>
                    <a:pt x="26" y="58"/>
                  </a:lnTo>
                  <a:lnTo>
                    <a:pt x="26" y="58"/>
                  </a:lnTo>
                  <a:lnTo>
                    <a:pt x="18" y="44"/>
                  </a:lnTo>
                  <a:lnTo>
                    <a:pt x="18" y="44"/>
                  </a:lnTo>
                  <a:lnTo>
                    <a:pt x="14" y="28"/>
                  </a:lnTo>
                  <a:lnTo>
                    <a:pt x="14" y="28"/>
                  </a:lnTo>
                  <a:lnTo>
                    <a:pt x="14" y="22"/>
                  </a:lnTo>
                  <a:lnTo>
                    <a:pt x="16" y="20"/>
                  </a:lnTo>
                  <a:lnTo>
                    <a:pt x="16" y="20"/>
                  </a:lnTo>
                  <a:lnTo>
                    <a:pt x="28" y="14"/>
                  </a:lnTo>
                  <a:lnTo>
                    <a:pt x="28" y="14"/>
                  </a:lnTo>
                  <a:lnTo>
                    <a:pt x="44" y="8"/>
                  </a:lnTo>
                  <a:lnTo>
                    <a:pt x="44" y="8"/>
                  </a:lnTo>
                  <a:lnTo>
                    <a:pt x="70" y="2"/>
                  </a:lnTo>
                  <a:lnTo>
                    <a:pt x="70" y="2"/>
                  </a:lnTo>
                  <a:lnTo>
                    <a:pt x="84" y="0"/>
                  </a:lnTo>
                  <a:lnTo>
                    <a:pt x="102" y="0"/>
                  </a:lnTo>
                  <a:lnTo>
                    <a:pt x="102" y="0"/>
                  </a:lnTo>
                  <a:lnTo>
                    <a:pt x="124" y="2"/>
                  </a:lnTo>
                  <a:lnTo>
                    <a:pt x="142" y="4"/>
                  </a:lnTo>
                  <a:lnTo>
                    <a:pt x="158" y="10"/>
                  </a:lnTo>
                  <a:lnTo>
                    <a:pt x="172" y="18"/>
                  </a:lnTo>
                  <a:lnTo>
                    <a:pt x="172" y="18"/>
                  </a:lnTo>
                  <a:lnTo>
                    <a:pt x="184" y="28"/>
                  </a:lnTo>
                  <a:lnTo>
                    <a:pt x="192" y="40"/>
                  </a:lnTo>
                  <a:lnTo>
                    <a:pt x="196" y="56"/>
                  </a:lnTo>
                  <a:lnTo>
                    <a:pt x="198" y="74"/>
                  </a:lnTo>
                  <a:lnTo>
                    <a:pt x="198" y="74"/>
                  </a:lnTo>
                  <a:lnTo>
                    <a:pt x="196" y="92"/>
                  </a:lnTo>
                  <a:lnTo>
                    <a:pt x="190" y="108"/>
                  </a:lnTo>
                  <a:lnTo>
                    <a:pt x="190" y="108"/>
                  </a:lnTo>
                  <a:lnTo>
                    <a:pt x="182" y="120"/>
                  </a:lnTo>
                  <a:lnTo>
                    <a:pt x="170" y="134"/>
                  </a:lnTo>
                  <a:lnTo>
                    <a:pt x="170" y="134"/>
                  </a:lnTo>
                  <a:lnTo>
                    <a:pt x="156" y="146"/>
                  </a:lnTo>
                  <a:lnTo>
                    <a:pt x="142" y="156"/>
                  </a:lnTo>
                  <a:lnTo>
                    <a:pt x="142" y="156"/>
                  </a:lnTo>
                  <a:lnTo>
                    <a:pt x="110" y="174"/>
                  </a:lnTo>
                  <a:lnTo>
                    <a:pt x="110" y="174"/>
                  </a:lnTo>
                  <a:lnTo>
                    <a:pt x="92" y="186"/>
                  </a:lnTo>
                  <a:lnTo>
                    <a:pt x="78" y="200"/>
                  </a:lnTo>
                  <a:lnTo>
                    <a:pt x="78" y="200"/>
                  </a:lnTo>
                  <a:lnTo>
                    <a:pt x="70" y="208"/>
                  </a:lnTo>
                  <a:lnTo>
                    <a:pt x="66" y="218"/>
                  </a:lnTo>
                  <a:lnTo>
                    <a:pt x="64" y="228"/>
                  </a:lnTo>
                  <a:lnTo>
                    <a:pt x="62" y="240"/>
                  </a:lnTo>
                  <a:lnTo>
                    <a:pt x="62" y="240"/>
                  </a:lnTo>
                  <a:lnTo>
                    <a:pt x="64" y="242"/>
                  </a:lnTo>
                  <a:lnTo>
                    <a:pt x="68" y="244"/>
                  </a:lnTo>
                  <a:lnTo>
                    <a:pt x="180" y="244"/>
                  </a:lnTo>
                  <a:lnTo>
                    <a:pt x="180" y="244"/>
                  </a:lnTo>
                  <a:lnTo>
                    <a:pt x="188" y="244"/>
                  </a:lnTo>
                  <a:lnTo>
                    <a:pt x="194" y="246"/>
                  </a:lnTo>
                  <a:lnTo>
                    <a:pt x="194" y="246"/>
                  </a:lnTo>
                  <a:lnTo>
                    <a:pt x="198" y="248"/>
                  </a:lnTo>
                  <a:lnTo>
                    <a:pt x="198" y="254"/>
                  </a:lnTo>
                  <a:lnTo>
                    <a:pt x="198" y="280"/>
                  </a:lnTo>
                  <a:lnTo>
                    <a:pt x="198" y="280"/>
                  </a:lnTo>
                  <a:lnTo>
                    <a:pt x="198" y="286"/>
                  </a:lnTo>
                  <a:lnTo>
                    <a:pt x="194" y="288"/>
                  </a:lnTo>
                  <a:lnTo>
                    <a:pt x="194" y="288"/>
                  </a:lnTo>
                  <a:lnTo>
                    <a:pt x="192" y="290"/>
                  </a:lnTo>
                  <a:lnTo>
                    <a:pt x="186" y="292"/>
                  </a:lnTo>
                  <a:lnTo>
                    <a:pt x="12" y="292"/>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5" name="Freeform 24"/>
            <p:cNvSpPr>
              <a:spLocks noEditPoints="1"/>
            </p:cNvSpPr>
            <p:nvPr/>
          </p:nvSpPr>
          <p:spPr bwMode="auto">
            <a:xfrm>
              <a:off x="2516188" y="3721100"/>
              <a:ext cx="320675" cy="469900"/>
            </a:xfrm>
            <a:custGeom>
              <a:avLst/>
              <a:gdLst>
                <a:gd name="T0" fmla="*/ 104 w 202"/>
                <a:gd name="T1" fmla="*/ 296 h 296"/>
                <a:gd name="T2" fmla="*/ 68 w 202"/>
                <a:gd name="T3" fmla="*/ 294 h 296"/>
                <a:gd name="T4" fmla="*/ 50 w 202"/>
                <a:gd name="T5" fmla="*/ 288 h 296"/>
                <a:gd name="T6" fmla="*/ 34 w 202"/>
                <a:gd name="T7" fmla="*/ 280 h 296"/>
                <a:gd name="T8" fmla="*/ 10 w 202"/>
                <a:gd name="T9" fmla="*/ 252 h 296"/>
                <a:gd name="T10" fmla="*/ 6 w 202"/>
                <a:gd name="T11" fmla="*/ 244 h 296"/>
                <a:gd name="T12" fmla="*/ 0 w 202"/>
                <a:gd name="T13" fmla="*/ 220 h 296"/>
                <a:gd name="T14" fmla="*/ 0 w 202"/>
                <a:gd name="T15" fmla="*/ 100 h 296"/>
                <a:gd name="T16" fmla="*/ 2 w 202"/>
                <a:gd name="T17" fmla="*/ 72 h 296"/>
                <a:gd name="T18" fmla="*/ 8 w 202"/>
                <a:gd name="T19" fmla="*/ 50 h 296"/>
                <a:gd name="T20" fmla="*/ 16 w 202"/>
                <a:gd name="T21" fmla="*/ 34 h 296"/>
                <a:gd name="T22" fmla="*/ 28 w 202"/>
                <a:gd name="T23" fmla="*/ 20 h 296"/>
                <a:gd name="T24" fmla="*/ 44 w 202"/>
                <a:gd name="T25" fmla="*/ 12 h 296"/>
                <a:gd name="T26" fmla="*/ 62 w 202"/>
                <a:gd name="T27" fmla="*/ 4 h 296"/>
                <a:gd name="T28" fmla="*/ 104 w 202"/>
                <a:gd name="T29" fmla="*/ 0 h 296"/>
                <a:gd name="T30" fmla="*/ 124 w 202"/>
                <a:gd name="T31" fmla="*/ 2 h 296"/>
                <a:gd name="T32" fmla="*/ 142 w 202"/>
                <a:gd name="T33" fmla="*/ 4 h 296"/>
                <a:gd name="T34" fmla="*/ 174 w 202"/>
                <a:gd name="T35" fmla="*/ 18 h 296"/>
                <a:gd name="T36" fmla="*/ 186 w 202"/>
                <a:gd name="T37" fmla="*/ 32 h 296"/>
                <a:gd name="T38" fmla="*/ 194 w 202"/>
                <a:gd name="T39" fmla="*/ 48 h 296"/>
                <a:gd name="T40" fmla="*/ 200 w 202"/>
                <a:gd name="T41" fmla="*/ 68 h 296"/>
                <a:gd name="T42" fmla="*/ 202 w 202"/>
                <a:gd name="T43" fmla="*/ 200 h 296"/>
                <a:gd name="T44" fmla="*/ 200 w 202"/>
                <a:gd name="T45" fmla="*/ 228 h 296"/>
                <a:gd name="T46" fmla="*/ 194 w 202"/>
                <a:gd name="T47" fmla="*/ 250 h 296"/>
                <a:gd name="T48" fmla="*/ 184 w 202"/>
                <a:gd name="T49" fmla="*/ 268 h 296"/>
                <a:gd name="T50" fmla="*/ 172 w 202"/>
                <a:gd name="T51" fmla="*/ 280 h 296"/>
                <a:gd name="T52" fmla="*/ 158 w 202"/>
                <a:gd name="T53" fmla="*/ 288 h 296"/>
                <a:gd name="T54" fmla="*/ 142 w 202"/>
                <a:gd name="T55" fmla="*/ 294 h 296"/>
                <a:gd name="T56" fmla="*/ 104 w 202"/>
                <a:gd name="T57" fmla="*/ 296 h 296"/>
                <a:gd name="T58" fmla="*/ 150 w 202"/>
                <a:gd name="T59" fmla="*/ 104 h 296"/>
                <a:gd name="T60" fmla="*/ 150 w 202"/>
                <a:gd name="T61" fmla="*/ 90 h 296"/>
                <a:gd name="T62" fmla="*/ 144 w 202"/>
                <a:gd name="T63" fmla="*/ 68 h 296"/>
                <a:gd name="T64" fmla="*/ 140 w 202"/>
                <a:gd name="T65" fmla="*/ 62 h 296"/>
                <a:gd name="T66" fmla="*/ 126 w 202"/>
                <a:gd name="T67" fmla="*/ 52 h 296"/>
                <a:gd name="T68" fmla="*/ 106 w 202"/>
                <a:gd name="T69" fmla="*/ 48 h 296"/>
                <a:gd name="T70" fmla="*/ 90 w 202"/>
                <a:gd name="T71" fmla="*/ 50 h 296"/>
                <a:gd name="T72" fmla="*/ 80 w 202"/>
                <a:gd name="T73" fmla="*/ 52 h 296"/>
                <a:gd name="T74" fmla="*/ 64 w 202"/>
                <a:gd name="T75" fmla="*/ 62 h 296"/>
                <a:gd name="T76" fmla="*/ 58 w 202"/>
                <a:gd name="T77" fmla="*/ 70 h 296"/>
                <a:gd name="T78" fmla="*/ 56 w 202"/>
                <a:gd name="T79" fmla="*/ 82 h 296"/>
                <a:gd name="T80" fmla="*/ 54 w 202"/>
                <a:gd name="T81" fmla="*/ 206 h 296"/>
                <a:gd name="T82" fmla="*/ 56 w 202"/>
                <a:gd name="T83" fmla="*/ 216 h 296"/>
                <a:gd name="T84" fmla="*/ 62 w 202"/>
                <a:gd name="T85" fmla="*/ 234 h 296"/>
                <a:gd name="T86" fmla="*/ 68 w 202"/>
                <a:gd name="T87" fmla="*/ 240 h 296"/>
                <a:gd name="T88" fmla="*/ 84 w 202"/>
                <a:gd name="T89" fmla="*/ 248 h 296"/>
                <a:gd name="T90" fmla="*/ 104 w 202"/>
                <a:gd name="T91" fmla="*/ 250 h 296"/>
                <a:gd name="T92" fmla="*/ 124 w 202"/>
                <a:gd name="T93" fmla="*/ 248 h 296"/>
                <a:gd name="T94" fmla="*/ 132 w 202"/>
                <a:gd name="T95" fmla="*/ 244 h 296"/>
                <a:gd name="T96" fmla="*/ 138 w 202"/>
                <a:gd name="T97" fmla="*/ 240 h 296"/>
                <a:gd name="T98" fmla="*/ 146 w 202"/>
                <a:gd name="T99" fmla="*/ 224 h 296"/>
                <a:gd name="T100" fmla="*/ 148 w 202"/>
                <a:gd name="T101" fmla="*/ 212 h 296"/>
                <a:gd name="T102" fmla="*/ 150 w 202"/>
                <a:gd name="T103" fmla="*/ 10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2" h="296">
                  <a:moveTo>
                    <a:pt x="104" y="296"/>
                  </a:moveTo>
                  <a:lnTo>
                    <a:pt x="104" y="296"/>
                  </a:lnTo>
                  <a:lnTo>
                    <a:pt x="86" y="296"/>
                  </a:lnTo>
                  <a:lnTo>
                    <a:pt x="68" y="294"/>
                  </a:lnTo>
                  <a:lnTo>
                    <a:pt x="68" y="294"/>
                  </a:lnTo>
                  <a:lnTo>
                    <a:pt x="50" y="288"/>
                  </a:lnTo>
                  <a:lnTo>
                    <a:pt x="34" y="280"/>
                  </a:lnTo>
                  <a:lnTo>
                    <a:pt x="34" y="280"/>
                  </a:lnTo>
                  <a:lnTo>
                    <a:pt x="20" y="268"/>
                  </a:lnTo>
                  <a:lnTo>
                    <a:pt x="10" y="252"/>
                  </a:lnTo>
                  <a:lnTo>
                    <a:pt x="10" y="252"/>
                  </a:lnTo>
                  <a:lnTo>
                    <a:pt x="6" y="244"/>
                  </a:lnTo>
                  <a:lnTo>
                    <a:pt x="2" y="232"/>
                  </a:lnTo>
                  <a:lnTo>
                    <a:pt x="0" y="220"/>
                  </a:lnTo>
                  <a:lnTo>
                    <a:pt x="0" y="208"/>
                  </a:lnTo>
                  <a:lnTo>
                    <a:pt x="0" y="100"/>
                  </a:lnTo>
                  <a:lnTo>
                    <a:pt x="0" y="100"/>
                  </a:lnTo>
                  <a:lnTo>
                    <a:pt x="2" y="72"/>
                  </a:lnTo>
                  <a:lnTo>
                    <a:pt x="4" y="62"/>
                  </a:lnTo>
                  <a:lnTo>
                    <a:pt x="8" y="50"/>
                  </a:lnTo>
                  <a:lnTo>
                    <a:pt x="8" y="50"/>
                  </a:lnTo>
                  <a:lnTo>
                    <a:pt x="16" y="34"/>
                  </a:lnTo>
                  <a:lnTo>
                    <a:pt x="22" y="26"/>
                  </a:lnTo>
                  <a:lnTo>
                    <a:pt x="28" y="20"/>
                  </a:lnTo>
                  <a:lnTo>
                    <a:pt x="28" y="20"/>
                  </a:lnTo>
                  <a:lnTo>
                    <a:pt x="44" y="12"/>
                  </a:lnTo>
                  <a:lnTo>
                    <a:pt x="62" y="4"/>
                  </a:lnTo>
                  <a:lnTo>
                    <a:pt x="62" y="4"/>
                  </a:lnTo>
                  <a:lnTo>
                    <a:pt x="82" y="2"/>
                  </a:lnTo>
                  <a:lnTo>
                    <a:pt x="104" y="0"/>
                  </a:lnTo>
                  <a:lnTo>
                    <a:pt x="104" y="0"/>
                  </a:lnTo>
                  <a:lnTo>
                    <a:pt x="124" y="2"/>
                  </a:lnTo>
                  <a:lnTo>
                    <a:pt x="142" y="4"/>
                  </a:lnTo>
                  <a:lnTo>
                    <a:pt x="142" y="4"/>
                  </a:lnTo>
                  <a:lnTo>
                    <a:pt x="160" y="10"/>
                  </a:lnTo>
                  <a:lnTo>
                    <a:pt x="174" y="18"/>
                  </a:lnTo>
                  <a:lnTo>
                    <a:pt x="174" y="18"/>
                  </a:lnTo>
                  <a:lnTo>
                    <a:pt x="186" y="32"/>
                  </a:lnTo>
                  <a:lnTo>
                    <a:pt x="194" y="48"/>
                  </a:lnTo>
                  <a:lnTo>
                    <a:pt x="194" y="48"/>
                  </a:lnTo>
                  <a:lnTo>
                    <a:pt x="198" y="58"/>
                  </a:lnTo>
                  <a:lnTo>
                    <a:pt x="200" y="68"/>
                  </a:lnTo>
                  <a:lnTo>
                    <a:pt x="202" y="94"/>
                  </a:lnTo>
                  <a:lnTo>
                    <a:pt x="202" y="200"/>
                  </a:lnTo>
                  <a:lnTo>
                    <a:pt x="202" y="200"/>
                  </a:lnTo>
                  <a:lnTo>
                    <a:pt x="200" y="228"/>
                  </a:lnTo>
                  <a:lnTo>
                    <a:pt x="198" y="240"/>
                  </a:lnTo>
                  <a:lnTo>
                    <a:pt x="194" y="250"/>
                  </a:lnTo>
                  <a:lnTo>
                    <a:pt x="194" y="250"/>
                  </a:lnTo>
                  <a:lnTo>
                    <a:pt x="184" y="268"/>
                  </a:lnTo>
                  <a:lnTo>
                    <a:pt x="178" y="274"/>
                  </a:lnTo>
                  <a:lnTo>
                    <a:pt x="172" y="280"/>
                  </a:lnTo>
                  <a:lnTo>
                    <a:pt x="172" y="280"/>
                  </a:lnTo>
                  <a:lnTo>
                    <a:pt x="158" y="288"/>
                  </a:lnTo>
                  <a:lnTo>
                    <a:pt x="142" y="294"/>
                  </a:lnTo>
                  <a:lnTo>
                    <a:pt x="142" y="294"/>
                  </a:lnTo>
                  <a:lnTo>
                    <a:pt x="124" y="296"/>
                  </a:lnTo>
                  <a:lnTo>
                    <a:pt x="104" y="296"/>
                  </a:lnTo>
                  <a:lnTo>
                    <a:pt x="104" y="296"/>
                  </a:lnTo>
                  <a:close/>
                  <a:moveTo>
                    <a:pt x="150" y="104"/>
                  </a:moveTo>
                  <a:lnTo>
                    <a:pt x="150" y="104"/>
                  </a:lnTo>
                  <a:lnTo>
                    <a:pt x="150" y="90"/>
                  </a:lnTo>
                  <a:lnTo>
                    <a:pt x="148" y="78"/>
                  </a:lnTo>
                  <a:lnTo>
                    <a:pt x="144" y="68"/>
                  </a:lnTo>
                  <a:lnTo>
                    <a:pt x="140" y="62"/>
                  </a:lnTo>
                  <a:lnTo>
                    <a:pt x="140" y="62"/>
                  </a:lnTo>
                  <a:lnTo>
                    <a:pt x="134" y="56"/>
                  </a:lnTo>
                  <a:lnTo>
                    <a:pt x="126" y="52"/>
                  </a:lnTo>
                  <a:lnTo>
                    <a:pt x="116" y="48"/>
                  </a:lnTo>
                  <a:lnTo>
                    <a:pt x="106" y="48"/>
                  </a:lnTo>
                  <a:lnTo>
                    <a:pt x="106" y="48"/>
                  </a:lnTo>
                  <a:lnTo>
                    <a:pt x="90" y="50"/>
                  </a:lnTo>
                  <a:lnTo>
                    <a:pt x="80" y="52"/>
                  </a:lnTo>
                  <a:lnTo>
                    <a:pt x="80" y="52"/>
                  </a:lnTo>
                  <a:lnTo>
                    <a:pt x="70" y="56"/>
                  </a:lnTo>
                  <a:lnTo>
                    <a:pt x="64" y="62"/>
                  </a:lnTo>
                  <a:lnTo>
                    <a:pt x="64" y="62"/>
                  </a:lnTo>
                  <a:lnTo>
                    <a:pt x="58" y="70"/>
                  </a:lnTo>
                  <a:lnTo>
                    <a:pt x="56" y="82"/>
                  </a:lnTo>
                  <a:lnTo>
                    <a:pt x="56" y="82"/>
                  </a:lnTo>
                  <a:lnTo>
                    <a:pt x="54" y="108"/>
                  </a:lnTo>
                  <a:lnTo>
                    <a:pt x="54" y="206"/>
                  </a:lnTo>
                  <a:lnTo>
                    <a:pt x="54" y="206"/>
                  </a:lnTo>
                  <a:lnTo>
                    <a:pt x="56" y="216"/>
                  </a:lnTo>
                  <a:lnTo>
                    <a:pt x="58" y="226"/>
                  </a:lnTo>
                  <a:lnTo>
                    <a:pt x="62" y="234"/>
                  </a:lnTo>
                  <a:lnTo>
                    <a:pt x="68" y="240"/>
                  </a:lnTo>
                  <a:lnTo>
                    <a:pt x="68" y="240"/>
                  </a:lnTo>
                  <a:lnTo>
                    <a:pt x="76" y="244"/>
                  </a:lnTo>
                  <a:lnTo>
                    <a:pt x="84" y="248"/>
                  </a:lnTo>
                  <a:lnTo>
                    <a:pt x="94" y="250"/>
                  </a:lnTo>
                  <a:lnTo>
                    <a:pt x="104" y="250"/>
                  </a:lnTo>
                  <a:lnTo>
                    <a:pt x="104" y="250"/>
                  </a:lnTo>
                  <a:lnTo>
                    <a:pt x="124" y="248"/>
                  </a:lnTo>
                  <a:lnTo>
                    <a:pt x="124" y="248"/>
                  </a:lnTo>
                  <a:lnTo>
                    <a:pt x="132" y="244"/>
                  </a:lnTo>
                  <a:lnTo>
                    <a:pt x="138" y="240"/>
                  </a:lnTo>
                  <a:lnTo>
                    <a:pt x="138" y="240"/>
                  </a:lnTo>
                  <a:lnTo>
                    <a:pt x="144" y="232"/>
                  </a:lnTo>
                  <a:lnTo>
                    <a:pt x="146" y="224"/>
                  </a:lnTo>
                  <a:lnTo>
                    <a:pt x="146" y="224"/>
                  </a:lnTo>
                  <a:lnTo>
                    <a:pt x="148" y="212"/>
                  </a:lnTo>
                  <a:lnTo>
                    <a:pt x="150" y="198"/>
                  </a:lnTo>
                  <a:lnTo>
                    <a:pt x="150" y="104"/>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6" name="Freeform 25"/>
            <p:cNvSpPr>
              <a:spLocks noEditPoints="1"/>
            </p:cNvSpPr>
            <p:nvPr/>
          </p:nvSpPr>
          <p:spPr bwMode="auto">
            <a:xfrm>
              <a:off x="2909888" y="3721100"/>
              <a:ext cx="314325" cy="473075"/>
            </a:xfrm>
            <a:custGeom>
              <a:avLst/>
              <a:gdLst>
                <a:gd name="T0" fmla="*/ 72 w 198"/>
                <a:gd name="T1" fmla="*/ 296 h 298"/>
                <a:gd name="T2" fmla="*/ 50 w 198"/>
                <a:gd name="T3" fmla="*/ 292 h 298"/>
                <a:gd name="T4" fmla="*/ 14 w 198"/>
                <a:gd name="T5" fmla="*/ 286 h 298"/>
                <a:gd name="T6" fmla="*/ 10 w 198"/>
                <a:gd name="T7" fmla="*/ 276 h 298"/>
                <a:gd name="T8" fmla="*/ 12 w 198"/>
                <a:gd name="T9" fmla="*/ 258 h 298"/>
                <a:gd name="T10" fmla="*/ 22 w 198"/>
                <a:gd name="T11" fmla="*/ 240 h 298"/>
                <a:gd name="T12" fmla="*/ 34 w 198"/>
                <a:gd name="T13" fmla="*/ 240 h 298"/>
                <a:gd name="T14" fmla="*/ 52 w 198"/>
                <a:gd name="T15" fmla="*/ 244 h 298"/>
                <a:gd name="T16" fmla="*/ 92 w 198"/>
                <a:gd name="T17" fmla="*/ 250 h 298"/>
                <a:gd name="T18" fmla="*/ 120 w 198"/>
                <a:gd name="T19" fmla="*/ 246 h 298"/>
                <a:gd name="T20" fmla="*/ 134 w 198"/>
                <a:gd name="T21" fmla="*/ 234 h 298"/>
                <a:gd name="T22" fmla="*/ 142 w 198"/>
                <a:gd name="T23" fmla="*/ 218 h 298"/>
                <a:gd name="T24" fmla="*/ 144 w 198"/>
                <a:gd name="T25" fmla="*/ 188 h 298"/>
                <a:gd name="T26" fmla="*/ 120 w 198"/>
                <a:gd name="T27" fmla="*/ 198 h 298"/>
                <a:gd name="T28" fmla="*/ 92 w 198"/>
                <a:gd name="T29" fmla="*/ 202 h 298"/>
                <a:gd name="T30" fmla="*/ 54 w 198"/>
                <a:gd name="T31" fmla="*/ 196 h 298"/>
                <a:gd name="T32" fmla="*/ 24 w 198"/>
                <a:gd name="T33" fmla="*/ 180 h 298"/>
                <a:gd name="T34" fmla="*/ 2 w 198"/>
                <a:gd name="T35" fmla="*/ 128 h 298"/>
                <a:gd name="T36" fmla="*/ 0 w 198"/>
                <a:gd name="T37" fmla="*/ 82 h 298"/>
                <a:gd name="T38" fmla="*/ 10 w 198"/>
                <a:gd name="T39" fmla="*/ 44 h 298"/>
                <a:gd name="T40" fmla="*/ 32 w 198"/>
                <a:gd name="T41" fmla="*/ 16 h 298"/>
                <a:gd name="T42" fmla="*/ 70 w 198"/>
                <a:gd name="T43" fmla="*/ 2 h 298"/>
                <a:gd name="T44" fmla="*/ 116 w 198"/>
                <a:gd name="T45" fmla="*/ 2 h 298"/>
                <a:gd name="T46" fmla="*/ 154 w 198"/>
                <a:gd name="T47" fmla="*/ 12 h 298"/>
                <a:gd name="T48" fmla="*/ 180 w 198"/>
                <a:gd name="T49" fmla="*/ 32 h 298"/>
                <a:gd name="T50" fmla="*/ 196 w 198"/>
                <a:gd name="T51" fmla="*/ 62 h 298"/>
                <a:gd name="T52" fmla="*/ 198 w 198"/>
                <a:gd name="T53" fmla="*/ 198 h 298"/>
                <a:gd name="T54" fmla="*/ 192 w 198"/>
                <a:gd name="T55" fmla="*/ 242 h 298"/>
                <a:gd name="T56" fmla="*/ 174 w 198"/>
                <a:gd name="T57" fmla="*/ 274 h 298"/>
                <a:gd name="T58" fmla="*/ 140 w 198"/>
                <a:gd name="T59" fmla="*/ 292 h 298"/>
                <a:gd name="T60" fmla="*/ 92 w 198"/>
                <a:gd name="T61" fmla="*/ 298 h 298"/>
                <a:gd name="T62" fmla="*/ 144 w 198"/>
                <a:gd name="T63" fmla="*/ 92 h 298"/>
                <a:gd name="T64" fmla="*/ 136 w 198"/>
                <a:gd name="T65" fmla="*/ 64 h 298"/>
                <a:gd name="T66" fmla="*/ 124 w 198"/>
                <a:gd name="T67" fmla="*/ 54 h 298"/>
                <a:gd name="T68" fmla="*/ 96 w 198"/>
                <a:gd name="T69" fmla="*/ 48 h 298"/>
                <a:gd name="T70" fmla="*/ 78 w 198"/>
                <a:gd name="T71" fmla="*/ 52 h 298"/>
                <a:gd name="T72" fmla="*/ 64 w 198"/>
                <a:gd name="T73" fmla="*/ 60 h 298"/>
                <a:gd name="T74" fmla="*/ 54 w 198"/>
                <a:gd name="T75" fmla="*/ 90 h 298"/>
                <a:gd name="T76" fmla="*/ 54 w 198"/>
                <a:gd name="T77" fmla="*/ 118 h 298"/>
                <a:gd name="T78" fmla="*/ 64 w 198"/>
                <a:gd name="T79" fmla="*/ 144 h 298"/>
                <a:gd name="T80" fmla="*/ 76 w 198"/>
                <a:gd name="T81" fmla="*/ 152 h 298"/>
                <a:gd name="T82" fmla="*/ 92 w 198"/>
                <a:gd name="T83" fmla="*/ 156 h 298"/>
                <a:gd name="T84" fmla="*/ 120 w 198"/>
                <a:gd name="T85" fmla="*/ 152 h 298"/>
                <a:gd name="T86" fmla="*/ 140 w 198"/>
                <a:gd name="T87" fmla="*/ 140 h 298"/>
                <a:gd name="T88" fmla="*/ 144 w 198"/>
                <a:gd name="T89" fmla="*/ 9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8" h="298">
                  <a:moveTo>
                    <a:pt x="92" y="298"/>
                  </a:moveTo>
                  <a:lnTo>
                    <a:pt x="92" y="298"/>
                  </a:lnTo>
                  <a:lnTo>
                    <a:pt x="72" y="296"/>
                  </a:lnTo>
                  <a:lnTo>
                    <a:pt x="72" y="296"/>
                  </a:lnTo>
                  <a:lnTo>
                    <a:pt x="50" y="292"/>
                  </a:lnTo>
                  <a:lnTo>
                    <a:pt x="50" y="292"/>
                  </a:lnTo>
                  <a:lnTo>
                    <a:pt x="28" y="290"/>
                  </a:lnTo>
                  <a:lnTo>
                    <a:pt x="28" y="290"/>
                  </a:lnTo>
                  <a:lnTo>
                    <a:pt x="14" y="286"/>
                  </a:lnTo>
                  <a:lnTo>
                    <a:pt x="14" y="286"/>
                  </a:lnTo>
                  <a:lnTo>
                    <a:pt x="10" y="282"/>
                  </a:lnTo>
                  <a:lnTo>
                    <a:pt x="10" y="276"/>
                  </a:lnTo>
                  <a:lnTo>
                    <a:pt x="10" y="276"/>
                  </a:lnTo>
                  <a:lnTo>
                    <a:pt x="12" y="258"/>
                  </a:lnTo>
                  <a:lnTo>
                    <a:pt x="12" y="258"/>
                  </a:lnTo>
                  <a:lnTo>
                    <a:pt x="18" y="244"/>
                  </a:lnTo>
                  <a:lnTo>
                    <a:pt x="18" y="244"/>
                  </a:lnTo>
                  <a:lnTo>
                    <a:pt x="22" y="240"/>
                  </a:lnTo>
                  <a:lnTo>
                    <a:pt x="26" y="238"/>
                  </a:lnTo>
                  <a:lnTo>
                    <a:pt x="26" y="238"/>
                  </a:lnTo>
                  <a:lnTo>
                    <a:pt x="34" y="240"/>
                  </a:lnTo>
                  <a:lnTo>
                    <a:pt x="34" y="240"/>
                  </a:lnTo>
                  <a:lnTo>
                    <a:pt x="52" y="244"/>
                  </a:lnTo>
                  <a:lnTo>
                    <a:pt x="52" y="244"/>
                  </a:lnTo>
                  <a:lnTo>
                    <a:pt x="72" y="248"/>
                  </a:lnTo>
                  <a:lnTo>
                    <a:pt x="72" y="248"/>
                  </a:lnTo>
                  <a:lnTo>
                    <a:pt x="92" y="250"/>
                  </a:lnTo>
                  <a:lnTo>
                    <a:pt x="92" y="250"/>
                  </a:lnTo>
                  <a:lnTo>
                    <a:pt x="106" y="248"/>
                  </a:lnTo>
                  <a:lnTo>
                    <a:pt x="120" y="246"/>
                  </a:lnTo>
                  <a:lnTo>
                    <a:pt x="120" y="246"/>
                  </a:lnTo>
                  <a:lnTo>
                    <a:pt x="128" y="240"/>
                  </a:lnTo>
                  <a:lnTo>
                    <a:pt x="134" y="234"/>
                  </a:lnTo>
                  <a:lnTo>
                    <a:pt x="134" y="234"/>
                  </a:lnTo>
                  <a:lnTo>
                    <a:pt x="140" y="226"/>
                  </a:lnTo>
                  <a:lnTo>
                    <a:pt x="142" y="218"/>
                  </a:lnTo>
                  <a:lnTo>
                    <a:pt x="142" y="218"/>
                  </a:lnTo>
                  <a:lnTo>
                    <a:pt x="144" y="198"/>
                  </a:lnTo>
                  <a:lnTo>
                    <a:pt x="144" y="188"/>
                  </a:lnTo>
                  <a:lnTo>
                    <a:pt x="144" y="188"/>
                  </a:lnTo>
                  <a:lnTo>
                    <a:pt x="132" y="194"/>
                  </a:lnTo>
                  <a:lnTo>
                    <a:pt x="120" y="198"/>
                  </a:lnTo>
                  <a:lnTo>
                    <a:pt x="120" y="198"/>
                  </a:lnTo>
                  <a:lnTo>
                    <a:pt x="106" y="202"/>
                  </a:lnTo>
                  <a:lnTo>
                    <a:pt x="92" y="202"/>
                  </a:lnTo>
                  <a:lnTo>
                    <a:pt x="92" y="202"/>
                  </a:lnTo>
                  <a:lnTo>
                    <a:pt x="72" y="202"/>
                  </a:lnTo>
                  <a:lnTo>
                    <a:pt x="54" y="196"/>
                  </a:lnTo>
                  <a:lnTo>
                    <a:pt x="38" y="190"/>
                  </a:lnTo>
                  <a:lnTo>
                    <a:pt x="24" y="180"/>
                  </a:lnTo>
                  <a:lnTo>
                    <a:pt x="24" y="180"/>
                  </a:lnTo>
                  <a:lnTo>
                    <a:pt x="14" y="166"/>
                  </a:lnTo>
                  <a:lnTo>
                    <a:pt x="6" y="148"/>
                  </a:lnTo>
                  <a:lnTo>
                    <a:pt x="2" y="128"/>
                  </a:lnTo>
                  <a:lnTo>
                    <a:pt x="0" y="104"/>
                  </a:lnTo>
                  <a:lnTo>
                    <a:pt x="0" y="104"/>
                  </a:lnTo>
                  <a:lnTo>
                    <a:pt x="0" y="82"/>
                  </a:lnTo>
                  <a:lnTo>
                    <a:pt x="4" y="60"/>
                  </a:lnTo>
                  <a:lnTo>
                    <a:pt x="4" y="60"/>
                  </a:lnTo>
                  <a:lnTo>
                    <a:pt x="10" y="44"/>
                  </a:lnTo>
                  <a:lnTo>
                    <a:pt x="20" y="28"/>
                  </a:lnTo>
                  <a:lnTo>
                    <a:pt x="20" y="28"/>
                  </a:lnTo>
                  <a:lnTo>
                    <a:pt x="32" y="16"/>
                  </a:lnTo>
                  <a:lnTo>
                    <a:pt x="50" y="8"/>
                  </a:lnTo>
                  <a:lnTo>
                    <a:pt x="50" y="8"/>
                  </a:lnTo>
                  <a:lnTo>
                    <a:pt x="70" y="2"/>
                  </a:lnTo>
                  <a:lnTo>
                    <a:pt x="96" y="0"/>
                  </a:lnTo>
                  <a:lnTo>
                    <a:pt x="96" y="0"/>
                  </a:lnTo>
                  <a:lnTo>
                    <a:pt x="116" y="2"/>
                  </a:lnTo>
                  <a:lnTo>
                    <a:pt x="136" y="6"/>
                  </a:lnTo>
                  <a:lnTo>
                    <a:pt x="136" y="6"/>
                  </a:lnTo>
                  <a:lnTo>
                    <a:pt x="154" y="12"/>
                  </a:lnTo>
                  <a:lnTo>
                    <a:pt x="168" y="20"/>
                  </a:lnTo>
                  <a:lnTo>
                    <a:pt x="168" y="20"/>
                  </a:lnTo>
                  <a:lnTo>
                    <a:pt x="180" y="32"/>
                  </a:lnTo>
                  <a:lnTo>
                    <a:pt x="190" y="46"/>
                  </a:lnTo>
                  <a:lnTo>
                    <a:pt x="190" y="46"/>
                  </a:lnTo>
                  <a:lnTo>
                    <a:pt x="196" y="62"/>
                  </a:lnTo>
                  <a:lnTo>
                    <a:pt x="198" y="82"/>
                  </a:lnTo>
                  <a:lnTo>
                    <a:pt x="198" y="198"/>
                  </a:lnTo>
                  <a:lnTo>
                    <a:pt x="198" y="198"/>
                  </a:lnTo>
                  <a:lnTo>
                    <a:pt x="196" y="222"/>
                  </a:lnTo>
                  <a:lnTo>
                    <a:pt x="192" y="242"/>
                  </a:lnTo>
                  <a:lnTo>
                    <a:pt x="192" y="242"/>
                  </a:lnTo>
                  <a:lnTo>
                    <a:pt x="184" y="260"/>
                  </a:lnTo>
                  <a:lnTo>
                    <a:pt x="180" y="268"/>
                  </a:lnTo>
                  <a:lnTo>
                    <a:pt x="174" y="274"/>
                  </a:lnTo>
                  <a:lnTo>
                    <a:pt x="174" y="274"/>
                  </a:lnTo>
                  <a:lnTo>
                    <a:pt x="158" y="284"/>
                  </a:lnTo>
                  <a:lnTo>
                    <a:pt x="140" y="292"/>
                  </a:lnTo>
                  <a:lnTo>
                    <a:pt x="140" y="292"/>
                  </a:lnTo>
                  <a:lnTo>
                    <a:pt x="118" y="296"/>
                  </a:lnTo>
                  <a:lnTo>
                    <a:pt x="92" y="298"/>
                  </a:lnTo>
                  <a:lnTo>
                    <a:pt x="92" y="298"/>
                  </a:lnTo>
                  <a:close/>
                  <a:moveTo>
                    <a:pt x="144" y="92"/>
                  </a:moveTo>
                  <a:lnTo>
                    <a:pt x="144" y="92"/>
                  </a:lnTo>
                  <a:lnTo>
                    <a:pt x="142" y="82"/>
                  </a:lnTo>
                  <a:lnTo>
                    <a:pt x="140" y="72"/>
                  </a:lnTo>
                  <a:lnTo>
                    <a:pt x="136" y="64"/>
                  </a:lnTo>
                  <a:lnTo>
                    <a:pt x="132" y="60"/>
                  </a:lnTo>
                  <a:lnTo>
                    <a:pt x="132" y="60"/>
                  </a:lnTo>
                  <a:lnTo>
                    <a:pt x="124" y="54"/>
                  </a:lnTo>
                  <a:lnTo>
                    <a:pt x="116" y="52"/>
                  </a:lnTo>
                  <a:lnTo>
                    <a:pt x="108" y="50"/>
                  </a:lnTo>
                  <a:lnTo>
                    <a:pt x="96" y="48"/>
                  </a:lnTo>
                  <a:lnTo>
                    <a:pt x="96" y="48"/>
                  </a:lnTo>
                  <a:lnTo>
                    <a:pt x="86" y="50"/>
                  </a:lnTo>
                  <a:lnTo>
                    <a:pt x="78" y="52"/>
                  </a:lnTo>
                  <a:lnTo>
                    <a:pt x="70" y="56"/>
                  </a:lnTo>
                  <a:lnTo>
                    <a:pt x="64" y="60"/>
                  </a:lnTo>
                  <a:lnTo>
                    <a:pt x="64" y="60"/>
                  </a:lnTo>
                  <a:lnTo>
                    <a:pt x="60" y="68"/>
                  </a:lnTo>
                  <a:lnTo>
                    <a:pt x="56" y="78"/>
                  </a:lnTo>
                  <a:lnTo>
                    <a:pt x="54" y="90"/>
                  </a:lnTo>
                  <a:lnTo>
                    <a:pt x="54" y="104"/>
                  </a:lnTo>
                  <a:lnTo>
                    <a:pt x="54" y="104"/>
                  </a:lnTo>
                  <a:lnTo>
                    <a:pt x="54" y="118"/>
                  </a:lnTo>
                  <a:lnTo>
                    <a:pt x="56" y="128"/>
                  </a:lnTo>
                  <a:lnTo>
                    <a:pt x="60" y="138"/>
                  </a:lnTo>
                  <a:lnTo>
                    <a:pt x="64" y="144"/>
                  </a:lnTo>
                  <a:lnTo>
                    <a:pt x="64" y="144"/>
                  </a:lnTo>
                  <a:lnTo>
                    <a:pt x="70" y="150"/>
                  </a:lnTo>
                  <a:lnTo>
                    <a:pt x="76" y="152"/>
                  </a:lnTo>
                  <a:lnTo>
                    <a:pt x="84" y="156"/>
                  </a:lnTo>
                  <a:lnTo>
                    <a:pt x="92" y="156"/>
                  </a:lnTo>
                  <a:lnTo>
                    <a:pt x="92" y="156"/>
                  </a:lnTo>
                  <a:lnTo>
                    <a:pt x="108" y="154"/>
                  </a:lnTo>
                  <a:lnTo>
                    <a:pt x="120" y="152"/>
                  </a:lnTo>
                  <a:lnTo>
                    <a:pt x="120" y="152"/>
                  </a:lnTo>
                  <a:lnTo>
                    <a:pt x="130" y="146"/>
                  </a:lnTo>
                  <a:lnTo>
                    <a:pt x="140" y="140"/>
                  </a:lnTo>
                  <a:lnTo>
                    <a:pt x="140" y="140"/>
                  </a:lnTo>
                  <a:lnTo>
                    <a:pt x="142" y="136"/>
                  </a:lnTo>
                  <a:lnTo>
                    <a:pt x="144" y="134"/>
                  </a:lnTo>
                  <a:lnTo>
                    <a:pt x="144" y="92"/>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7" name="Freeform 26"/>
            <p:cNvSpPr>
              <a:spLocks noEditPoints="1"/>
            </p:cNvSpPr>
            <p:nvPr/>
          </p:nvSpPr>
          <p:spPr bwMode="auto">
            <a:xfrm>
              <a:off x="5246688" y="3721100"/>
              <a:ext cx="320675" cy="469900"/>
            </a:xfrm>
            <a:custGeom>
              <a:avLst/>
              <a:gdLst>
                <a:gd name="T0" fmla="*/ 104 w 202"/>
                <a:gd name="T1" fmla="*/ 296 h 296"/>
                <a:gd name="T2" fmla="*/ 66 w 202"/>
                <a:gd name="T3" fmla="*/ 294 h 296"/>
                <a:gd name="T4" fmla="*/ 48 w 202"/>
                <a:gd name="T5" fmla="*/ 288 h 296"/>
                <a:gd name="T6" fmla="*/ 32 w 202"/>
                <a:gd name="T7" fmla="*/ 280 h 296"/>
                <a:gd name="T8" fmla="*/ 8 w 202"/>
                <a:gd name="T9" fmla="*/ 252 h 296"/>
                <a:gd name="T10" fmla="*/ 4 w 202"/>
                <a:gd name="T11" fmla="*/ 244 h 296"/>
                <a:gd name="T12" fmla="*/ 0 w 202"/>
                <a:gd name="T13" fmla="*/ 220 h 296"/>
                <a:gd name="T14" fmla="*/ 0 w 202"/>
                <a:gd name="T15" fmla="*/ 100 h 296"/>
                <a:gd name="T16" fmla="*/ 2 w 202"/>
                <a:gd name="T17" fmla="*/ 72 h 296"/>
                <a:gd name="T18" fmla="*/ 6 w 202"/>
                <a:gd name="T19" fmla="*/ 50 h 296"/>
                <a:gd name="T20" fmla="*/ 16 w 202"/>
                <a:gd name="T21" fmla="*/ 34 h 296"/>
                <a:gd name="T22" fmla="*/ 28 w 202"/>
                <a:gd name="T23" fmla="*/ 20 h 296"/>
                <a:gd name="T24" fmla="*/ 44 w 202"/>
                <a:gd name="T25" fmla="*/ 12 h 296"/>
                <a:gd name="T26" fmla="*/ 62 w 202"/>
                <a:gd name="T27" fmla="*/ 4 h 296"/>
                <a:gd name="T28" fmla="*/ 104 w 202"/>
                <a:gd name="T29" fmla="*/ 0 h 296"/>
                <a:gd name="T30" fmla="*/ 122 w 202"/>
                <a:gd name="T31" fmla="*/ 2 h 296"/>
                <a:gd name="T32" fmla="*/ 142 w 202"/>
                <a:gd name="T33" fmla="*/ 4 h 296"/>
                <a:gd name="T34" fmla="*/ 172 w 202"/>
                <a:gd name="T35" fmla="*/ 18 h 296"/>
                <a:gd name="T36" fmla="*/ 184 w 202"/>
                <a:gd name="T37" fmla="*/ 32 h 296"/>
                <a:gd name="T38" fmla="*/ 194 w 202"/>
                <a:gd name="T39" fmla="*/ 48 h 296"/>
                <a:gd name="T40" fmla="*/ 200 w 202"/>
                <a:gd name="T41" fmla="*/ 68 h 296"/>
                <a:gd name="T42" fmla="*/ 202 w 202"/>
                <a:gd name="T43" fmla="*/ 200 h 296"/>
                <a:gd name="T44" fmla="*/ 200 w 202"/>
                <a:gd name="T45" fmla="*/ 228 h 296"/>
                <a:gd name="T46" fmla="*/ 194 w 202"/>
                <a:gd name="T47" fmla="*/ 250 h 296"/>
                <a:gd name="T48" fmla="*/ 184 w 202"/>
                <a:gd name="T49" fmla="*/ 268 h 296"/>
                <a:gd name="T50" fmla="*/ 172 w 202"/>
                <a:gd name="T51" fmla="*/ 280 h 296"/>
                <a:gd name="T52" fmla="*/ 156 w 202"/>
                <a:gd name="T53" fmla="*/ 288 h 296"/>
                <a:gd name="T54" fmla="*/ 140 w 202"/>
                <a:gd name="T55" fmla="*/ 294 h 296"/>
                <a:gd name="T56" fmla="*/ 104 w 202"/>
                <a:gd name="T57" fmla="*/ 296 h 296"/>
                <a:gd name="T58" fmla="*/ 148 w 202"/>
                <a:gd name="T59" fmla="*/ 104 h 296"/>
                <a:gd name="T60" fmla="*/ 148 w 202"/>
                <a:gd name="T61" fmla="*/ 90 h 296"/>
                <a:gd name="T62" fmla="*/ 144 w 202"/>
                <a:gd name="T63" fmla="*/ 68 h 296"/>
                <a:gd name="T64" fmla="*/ 138 w 202"/>
                <a:gd name="T65" fmla="*/ 62 h 296"/>
                <a:gd name="T66" fmla="*/ 126 w 202"/>
                <a:gd name="T67" fmla="*/ 52 h 296"/>
                <a:gd name="T68" fmla="*/ 104 w 202"/>
                <a:gd name="T69" fmla="*/ 48 h 296"/>
                <a:gd name="T70" fmla="*/ 90 w 202"/>
                <a:gd name="T71" fmla="*/ 50 h 296"/>
                <a:gd name="T72" fmla="*/ 78 w 202"/>
                <a:gd name="T73" fmla="*/ 52 h 296"/>
                <a:gd name="T74" fmla="*/ 62 w 202"/>
                <a:gd name="T75" fmla="*/ 62 h 296"/>
                <a:gd name="T76" fmla="*/ 58 w 202"/>
                <a:gd name="T77" fmla="*/ 70 h 296"/>
                <a:gd name="T78" fmla="*/ 56 w 202"/>
                <a:gd name="T79" fmla="*/ 82 h 296"/>
                <a:gd name="T80" fmla="*/ 54 w 202"/>
                <a:gd name="T81" fmla="*/ 206 h 296"/>
                <a:gd name="T82" fmla="*/ 54 w 202"/>
                <a:gd name="T83" fmla="*/ 216 h 296"/>
                <a:gd name="T84" fmla="*/ 62 w 202"/>
                <a:gd name="T85" fmla="*/ 234 h 296"/>
                <a:gd name="T86" fmla="*/ 68 w 202"/>
                <a:gd name="T87" fmla="*/ 240 h 296"/>
                <a:gd name="T88" fmla="*/ 84 w 202"/>
                <a:gd name="T89" fmla="*/ 248 h 296"/>
                <a:gd name="T90" fmla="*/ 102 w 202"/>
                <a:gd name="T91" fmla="*/ 250 h 296"/>
                <a:gd name="T92" fmla="*/ 114 w 202"/>
                <a:gd name="T93" fmla="*/ 250 h 296"/>
                <a:gd name="T94" fmla="*/ 122 w 202"/>
                <a:gd name="T95" fmla="*/ 248 h 296"/>
                <a:gd name="T96" fmla="*/ 136 w 202"/>
                <a:gd name="T97" fmla="*/ 240 h 296"/>
                <a:gd name="T98" fmla="*/ 142 w 202"/>
                <a:gd name="T99" fmla="*/ 232 h 296"/>
                <a:gd name="T100" fmla="*/ 146 w 202"/>
                <a:gd name="T101" fmla="*/ 224 h 296"/>
                <a:gd name="T102" fmla="*/ 148 w 202"/>
                <a:gd name="T103" fmla="*/ 198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2" h="296">
                  <a:moveTo>
                    <a:pt x="104" y="296"/>
                  </a:moveTo>
                  <a:lnTo>
                    <a:pt x="104" y="296"/>
                  </a:lnTo>
                  <a:lnTo>
                    <a:pt x="84" y="296"/>
                  </a:lnTo>
                  <a:lnTo>
                    <a:pt x="66" y="294"/>
                  </a:lnTo>
                  <a:lnTo>
                    <a:pt x="66" y="294"/>
                  </a:lnTo>
                  <a:lnTo>
                    <a:pt x="48" y="288"/>
                  </a:lnTo>
                  <a:lnTo>
                    <a:pt x="32" y="280"/>
                  </a:lnTo>
                  <a:lnTo>
                    <a:pt x="32" y="280"/>
                  </a:lnTo>
                  <a:lnTo>
                    <a:pt x="20" y="268"/>
                  </a:lnTo>
                  <a:lnTo>
                    <a:pt x="8" y="252"/>
                  </a:lnTo>
                  <a:lnTo>
                    <a:pt x="8" y="252"/>
                  </a:lnTo>
                  <a:lnTo>
                    <a:pt x="4" y="244"/>
                  </a:lnTo>
                  <a:lnTo>
                    <a:pt x="2" y="232"/>
                  </a:lnTo>
                  <a:lnTo>
                    <a:pt x="0" y="220"/>
                  </a:lnTo>
                  <a:lnTo>
                    <a:pt x="0" y="208"/>
                  </a:lnTo>
                  <a:lnTo>
                    <a:pt x="0" y="100"/>
                  </a:lnTo>
                  <a:lnTo>
                    <a:pt x="0" y="100"/>
                  </a:lnTo>
                  <a:lnTo>
                    <a:pt x="2" y="72"/>
                  </a:lnTo>
                  <a:lnTo>
                    <a:pt x="4" y="62"/>
                  </a:lnTo>
                  <a:lnTo>
                    <a:pt x="6" y="50"/>
                  </a:lnTo>
                  <a:lnTo>
                    <a:pt x="6" y="50"/>
                  </a:lnTo>
                  <a:lnTo>
                    <a:pt x="16" y="34"/>
                  </a:lnTo>
                  <a:lnTo>
                    <a:pt x="22" y="26"/>
                  </a:lnTo>
                  <a:lnTo>
                    <a:pt x="28" y="20"/>
                  </a:lnTo>
                  <a:lnTo>
                    <a:pt x="28" y="20"/>
                  </a:lnTo>
                  <a:lnTo>
                    <a:pt x="44" y="12"/>
                  </a:lnTo>
                  <a:lnTo>
                    <a:pt x="62" y="4"/>
                  </a:lnTo>
                  <a:lnTo>
                    <a:pt x="62" y="4"/>
                  </a:lnTo>
                  <a:lnTo>
                    <a:pt x="82" y="2"/>
                  </a:lnTo>
                  <a:lnTo>
                    <a:pt x="104" y="0"/>
                  </a:lnTo>
                  <a:lnTo>
                    <a:pt x="104" y="0"/>
                  </a:lnTo>
                  <a:lnTo>
                    <a:pt x="122" y="2"/>
                  </a:lnTo>
                  <a:lnTo>
                    <a:pt x="142" y="4"/>
                  </a:lnTo>
                  <a:lnTo>
                    <a:pt x="142" y="4"/>
                  </a:lnTo>
                  <a:lnTo>
                    <a:pt x="158" y="10"/>
                  </a:lnTo>
                  <a:lnTo>
                    <a:pt x="172" y="18"/>
                  </a:lnTo>
                  <a:lnTo>
                    <a:pt x="172" y="18"/>
                  </a:lnTo>
                  <a:lnTo>
                    <a:pt x="184" y="32"/>
                  </a:lnTo>
                  <a:lnTo>
                    <a:pt x="194" y="48"/>
                  </a:lnTo>
                  <a:lnTo>
                    <a:pt x="194" y="48"/>
                  </a:lnTo>
                  <a:lnTo>
                    <a:pt x="198" y="58"/>
                  </a:lnTo>
                  <a:lnTo>
                    <a:pt x="200" y="68"/>
                  </a:lnTo>
                  <a:lnTo>
                    <a:pt x="202" y="94"/>
                  </a:lnTo>
                  <a:lnTo>
                    <a:pt x="202" y="200"/>
                  </a:lnTo>
                  <a:lnTo>
                    <a:pt x="202" y="200"/>
                  </a:lnTo>
                  <a:lnTo>
                    <a:pt x="200" y="228"/>
                  </a:lnTo>
                  <a:lnTo>
                    <a:pt x="198" y="240"/>
                  </a:lnTo>
                  <a:lnTo>
                    <a:pt x="194" y="250"/>
                  </a:lnTo>
                  <a:lnTo>
                    <a:pt x="194" y="250"/>
                  </a:lnTo>
                  <a:lnTo>
                    <a:pt x="184" y="268"/>
                  </a:lnTo>
                  <a:lnTo>
                    <a:pt x="178" y="274"/>
                  </a:lnTo>
                  <a:lnTo>
                    <a:pt x="172" y="280"/>
                  </a:lnTo>
                  <a:lnTo>
                    <a:pt x="172" y="280"/>
                  </a:lnTo>
                  <a:lnTo>
                    <a:pt x="156" y="288"/>
                  </a:lnTo>
                  <a:lnTo>
                    <a:pt x="140" y="294"/>
                  </a:lnTo>
                  <a:lnTo>
                    <a:pt x="140" y="294"/>
                  </a:lnTo>
                  <a:lnTo>
                    <a:pt x="122" y="296"/>
                  </a:lnTo>
                  <a:lnTo>
                    <a:pt x="104" y="296"/>
                  </a:lnTo>
                  <a:lnTo>
                    <a:pt x="104" y="296"/>
                  </a:lnTo>
                  <a:close/>
                  <a:moveTo>
                    <a:pt x="148" y="104"/>
                  </a:moveTo>
                  <a:lnTo>
                    <a:pt x="148" y="104"/>
                  </a:lnTo>
                  <a:lnTo>
                    <a:pt x="148" y="90"/>
                  </a:lnTo>
                  <a:lnTo>
                    <a:pt x="146" y="78"/>
                  </a:lnTo>
                  <a:lnTo>
                    <a:pt x="144" y="68"/>
                  </a:lnTo>
                  <a:lnTo>
                    <a:pt x="138" y="62"/>
                  </a:lnTo>
                  <a:lnTo>
                    <a:pt x="138" y="62"/>
                  </a:lnTo>
                  <a:lnTo>
                    <a:pt x="134" y="56"/>
                  </a:lnTo>
                  <a:lnTo>
                    <a:pt x="126" y="52"/>
                  </a:lnTo>
                  <a:lnTo>
                    <a:pt x="116" y="48"/>
                  </a:lnTo>
                  <a:lnTo>
                    <a:pt x="104" y="48"/>
                  </a:lnTo>
                  <a:lnTo>
                    <a:pt x="104" y="48"/>
                  </a:lnTo>
                  <a:lnTo>
                    <a:pt x="90" y="50"/>
                  </a:lnTo>
                  <a:lnTo>
                    <a:pt x="78" y="52"/>
                  </a:lnTo>
                  <a:lnTo>
                    <a:pt x="78" y="52"/>
                  </a:lnTo>
                  <a:lnTo>
                    <a:pt x="70" y="56"/>
                  </a:lnTo>
                  <a:lnTo>
                    <a:pt x="62" y="62"/>
                  </a:lnTo>
                  <a:lnTo>
                    <a:pt x="62" y="62"/>
                  </a:lnTo>
                  <a:lnTo>
                    <a:pt x="58" y="70"/>
                  </a:lnTo>
                  <a:lnTo>
                    <a:pt x="56" y="82"/>
                  </a:lnTo>
                  <a:lnTo>
                    <a:pt x="56" y="82"/>
                  </a:lnTo>
                  <a:lnTo>
                    <a:pt x="54" y="108"/>
                  </a:lnTo>
                  <a:lnTo>
                    <a:pt x="54" y="206"/>
                  </a:lnTo>
                  <a:lnTo>
                    <a:pt x="54" y="206"/>
                  </a:lnTo>
                  <a:lnTo>
                    <a:pt x="54" y="216"/>
                  </a:lnTo>
                  <a:lnTo>
                    <a:pt x="56" y="226"/>
                  </a:lnTo>
                  <a:lnTo>
                    <a:pt x="62" y="234"/>
                  </a:lnTo>
                  <a:lnTo>
                    <a:pt x="68" y="240"/>
                  </a:lnTo>
                  <a:lnTo>
                    <a:pt x="68" y="240"/>
                  </a:lnTo>
                  <a:lnTo>
                    <a:pt x="74" y="244"/>
                  </a:lnTo>
                  <a:lnTo>
                    <a:pt x="84" y="248"/>
                  </a:lnTo>
                  <a:lnTo>
                    <a:pt x="92" y="250"/>
                  </a:lnTo>
                  <a:lnTo>
                    <a:pt x="102" y="250"/>
                  </a:lnTo>
                  <a:lnTo>
                    <a:pt x="102" y="250"/>
                  </a:lnTo>
                  <a:lnTo>
                    <a:pt x="114" y="250"/>
                  </a:lnTo>
                  <a:lnTo>
                    <a:pt x="122" y="248"/>
                  </a:lnTo>
                  <a:lnTo>
                    <a:pt x="122" y="248"/>
                  </a:lnTo>
                  <a:lnTo>
                    <a:pt x="130" y="244"/>
                  </a:lnTo>
                  <a:lnTo>
                    <a:pt x="136" y="240"/>
                  </a:lnTo>
                  <a:lnTo>
                    <a:pt x="136" y="240"/>
                  </a:lnTo>
                  <a:lnTo>
                    <a:pt x="142" y="232"/>
                  </a:lnTo>
                  <a:lnTo>
                    <a:pt x="146" y="224"/>
                  </a:lnTo>
                  <a:lnTo>
                    <a:pt x="146" y="224"/>
                  </a:lnTo>
                  <a:lnTo>
                    <a:pt x="148" y="212"/>
                  </a:lnTo>
                  <a:lnTo>
                    <a:pt x="148" y="198"/>
                  </a:lnTo>
                  <a:lnTo>
                    <a:pt x="148" y="104"/>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 name="Freeform 27"/>
            <p:cNvSpPr>
              <a:spLocks/>
            </p:cNvSpPr>
            <p:nvPr/>
          </p:nvSpPr>
          <p:spPr bwMode="auto">
            <a:xfrm>
              <a:off x="5627688" y="3721100"/>
              <a:ext cx="292100" cy="469900"/>
            </a:xfrm>
            <a:custGeom>
              <a:avLst/>
              <a:gdLst>
                <a:gd name="T0" fmla="*/ 62 w 184"/>
                <a:gd name="T1" fmla="*/ 296 h 296"/>
                <a:gd name="T2" fmla="*/ 16 w 184"/>
                <a:gd name="T3" fmla="*/ 284 h 296"/>
                <a:gd name="T4" fmla="*/ 0 w 184"/>
                <a:gd name="T5" fmla="*/ 274 h 296"/>
                <a:gd name="T6" fmla="*/ 4 w 184"/>
                <a:gd name="T7" fmla="*/ 254 h 296"/>
                <a:gd name="T8" fmla="*/ 10 w 184"/>
                <a:gd name="T9" fmla="*/ 240 h 296"/>
                <a:gd name="T10" fmla="*/ 16 w 184"/>
                <a:gd name="T11" fmla="*/ 234 h 296"/>
                <a:gd name="T12" fmla="*/ 62 w 184"/>
                <a:gd name="T13" fmla="*/ 248 h 296"/>
                <a:gd name="T14" fmla="*/ 92 w 184"/>
                <a:gd name="T15" fmla="*/ 248 h 296"/>
                <a:gd name="T16" fmla="*/ 118 w 184"/>
                <a:gd name="T17" fmla="*/ 240 h 296"/>
                <a:gd name="T18" fmla="*/ 128 w 184"/>
                <a:gd name="T19" fmla="*/ 228 h 296"/>
                <a:gd name="T20" fmla="*/ 130 w 184"/>
                <a:gd name="T21" fmla="*/ 210 h 296"/>
                <a:gd name="T22" fmla="*/ 126 w 184"/>
                <a:gd name="T23" fmla="*/ 194 h 296"/>
                <a:gd name="T24" fmla="*/ 114 w 184"/>
                <a:gd name="T25" fmla="*/ 180 h 296"/>
                <a:gd name="T26" fmla="*/ 96 w 184"/>
                <a:gd name="T27" fmla="*/ 172 h 296"/>
                <a:gd name="T28" fmla="*/ 74 w 184"/>
                <a:gd name="T29" fmla="*/ 168 h 296"/>
                <a:gd name="T30" fmla="*/ 58 w 184"/>
                <a:gd name="T31" fmla="*/ 164 h 296"/>
                <a:gd name="T32" fmla="*/ 58 w 184"/>
                <a:gd name="T33" fmla="*/ 140 h 296"/>
                <a:gd name="T34" fmla="*/ 62 w 184"/>
                <a:gd name="T35" fmla="*/ 128 h 296"/>
                <a:gd name="T36" fmla="*/ 88 w 184"/>
                <a:gd name="T37" fmla="*/ 124 h 296"/>
                <a:gd name="T38" fmla="*/ 116 w 184"/>
                <a:gd name="T39" fmla="*/ 114 h 296"/>
                <a:gd name="T40" fmla="*/ 126 w 184"/>
                <a:gd name="T41" fmla="*/ 100 h 296"/>
                <a:gd name="T42" fmla="*/ 130 w 184"/>
                <a:gd name="T43" fmla="*/ 82 h 296"/>
                <a:gd name="T44" fmla="*/ 122 w 184"/>
                <a:gd name="T45" fmla="*/ 60 h 296"/>
                <a:gd name="T46" fmla="*/ 110 w 184"/>
                <a:gd name="T47" fmla="*/ 52 h 296"/>
                <a:gd name="T48" fmla="*/ 78 w 184"/>
                <a:gd name="T49" fmla="*/ 46 h 296"/>
                <a:gd name="T50" fmla="*/ 48 w 184"/>
                <a:gd name="T51" fmla="*/ 50 h 296"/>
                <a:gd name="T52" fmla="*/ 24 w 184"/>
                <a:gd name="T53" fmla="*/ 62 h 296"/>
                <a:gd name="T54" fmla="*/ 18 w 184"/>
                <a:gd name="T55" fmla="*/ 58 h 296"/>
                <a:gd name="T56" fmla="*/ 12 w 184"/>
                <a:gd name="T57" fmla="*/ 46 h 296"/>
                <a:gd name="T58" fmla="*/ 8 w 184"/>
                <a:gd name="T59" fmla="*/ 24 h 296"/>
                <a:gd name="T60" fmla="*/ 20 w 184"/>
                <a:gd name="T61" fmla="*/ 14 h 296"/>
                <a:gd name="T62" fmla="*/ 34 w 184"/>
                <a:gd name="T63" fmla="*/ 8 h 296"/>
                <a:gd name="T64" fmla="*/ 86 w 184"/>
                <a:gd name="T65" fmla="*/ 0 h 296"/>
                <a:gd name="T66" fmla="*/ 126 w 184"/>
                <a:gd name="T67" fmla="*/ 6 h 296"/>
                <a:gd name="T68" fmla="*/ 156 w 184"/>
                <a:gd name="T69" fmla="*/ 20 h 296"/>
                <a:gd name="T70" fmla="*/ 180 w 184"/>
                <a:gd name="T71" fmla="*/ 58 h 296"/>
                <a:gd name="T72" fmla="*/ 180 w 184"/>
                <a:gd name="T73" fmla="*/ 86 h 296"/>
                <a:gd name="T74" fmla="*/ 170 w 184"/>
                <a:gd name="T75" fmla="*/ 120 h 296"/>
                <a:gd name="T76" fmla="*/ 156 w 184"/>
                <a:gd name="T77" fmla="*/ 136 h 296"/>
                <a:gd name="T78" fmla="*/ 140 w 184"/>
                <a:gd name="T79" fmla="*/ 148 h 296"/>
                <a:gd name="T80" fmla="*/ 164 w 184"/>
                <a:gd name="T81" fmla="*/ 166 h 296"/>
                <a:gd name="T82" fmla="*/ 176 w 184"/>
                <a:gd name="T83" fmla="*/ 182 h 296"/>
                <a:gd name="T84" fmla="*/ 184 w 184"/>
                <a:gd name="T85" fmla="*/ 216 h 296"/>
                <a:gd name="T86" fmla="*/ 176 w 184"/>
                <a:gd name="T87" fmla="*/ 252 h 296"/>
                <a:gd name="T88" fmla="*/ 156 w 184"/>
                <a:gd name="T89" fmla="*/ 276 h 296"/>
                <a:gd name="T90" fmla="*/ 126 w 184"/>
                <a:gd name="T91" fmla="*/ 292 h 296"/>
                <a:gd name="T92" fmla="*/ 90 w 184"/>
                <a:gd name="T93" fmla="*/ 29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84" h="296">
                  <a:moveTo>
                    <a:pt x="90" y="296"/>
                  </a:moveTo>
                  <a:lnTo>
                    <a:pt x="90" y="296"/>
                  </a:lnTo>
                  <a:lnTo>
                    <a:pt x="62" y="296"/>
                  </a:lnTo>
                  <a:lnTo>
                    <a:pt x="36" y="290"/>
                  </a:lnTo>
                  <a:lnTo>
                    <a:pt x="36" y="290"/>
                  </a:lnTo>
                  <a:lnTo>
                    <a:pt x="16" y="284"/>
                  </a:lnTo>
                  <a:lnTo>
                    <a:pt x="2" y="278"/>
                  </a:lnTo>
                  <a:lnTo>
                    <a:pt x="2" y="278"/>
                  </a:lnTo>
                  <a:lnTo>
                    <a:pt x="0" y="274"/>
                  </a:lnTo>
                  <a:lnTo>
                    <a:pt x="0" y="268"/>
                  </a:lnTo>
                  <a:lnTo>
                    <a:pt x="0" y="268"/>
                  </a:lnTo>
                  <a:lnTo>
                    <a:pt x="4" y="254"/>
                  </a:lnTo>
                  <a:lnTo>
                    <a:pt x="4" y="254"/>
                  </a:lnTo>
                  <a:lnTo>
                    <a:pt x="10" y="240"/>
                  </a:lnTo>
                  <a:lnTo>
                    <a:pt x="10" y="240"/>
                  </a:lnTo>
                  <a:lnTo>
                    <a:pt x="14" y="236"/>
                  </a:lnTo>
                  <a:lnTo>
                    <a:pt x="16" y="234"/>
                  </a:lnTo>
                  <a:lnTo>
                    <a:pt x="16" y="234"/>
                  </a:lnTo>
                  <a:lnTo>
                    <a:pt x="46" y="244"/>
                  </a:lnTo>
                  <a:lnTo>
                    <a:pt x="46" y="244"/>
                  </a:lnTo>
                  <a:lnTo>
                    <a:pt x="62" y="248"/>
                  </a:lnTo>
                  <a:lnTo>
                    <a:pt x="82" y="250"/>
                  </a:lnTo>
                  <a:lnTo>
                    <a:pt x="82" y="250"/>
                  </a:lnTo>
                  <a:lnTo>
                    <a:pt x="92" y="248"/>
                  </a:lnTo>
                  <a:lnTo>
                    <a:pt x="102" y="246"/>
                  </a:lnTo>
                  <a:lnTo>
                    <a:pt x="110" y="244"/>
                  </a:lnTo>
                  <a:lnTo>
                    <a:pt x="118" y="240"/>
                  </a:lnTo>
                  <a:lnTo>
                    <a:pt x="118" y="240"/>
                  </a:lnTo>
                  <a:lnTo>
                    <a:pt x="124" y="234"/>
                  </a:lnTo>
                  <a:lnTo>
                    <a:pt x="128" y="228"/>
                  </a:lnTo>
                  <a:lnTo>
                    <a:pt x="130" y="220"/>
                  </a:lnTo>
                  <a:lnTo>
                    <a:pt x="130" y="210"/>
                  </a:lnTo>
                  <a:lnTo>
                    <a:pt x="130" y="210"/>
                  </a:lnTo>
                  <a:lnTo>
                    <a:pt x="130" y="202"/>
                  </a:lnTo>
                  <a:lnTo>
                    <a:pt x="126" y="194"/>
                  </a:lnTo>
                  <a:lnTo>
                    <a:pt x="126" y="194"/>
                  </a:lnTo>
                  <a:lnTo>
                    <a:pt x="120" y="186"/>
                  </a:lnTo>
                  <a:lnTo>
                    <a:pt x="114" y="180"/>
                  </a:lnTo>
                  <a:lnTo>
                    <a:pt x="114" y="180"/>
                  </a:lnTo>
                  <a:lnTo>
                    <a:pt x="106" y="174"/>
                  </a:lnTo>
                  <a:lnTo>
                    <a:pt x="96" y="172"/>
                  </a:lnTo>
                  <a:lnTo>
                    <a:pt x="96" y="172"/>
                  </a:lnTo>
                  <a:lnTo>
                    <a:pt x="84" y="168"/>
                  </a:lnTo>
                  <a:lnTo>
                    <a:pt x="74" y="168"/>
                  </a:lnTo>
                  <a:lnTo>
                    <a:pt x="74" y="168"/>
                  </a:lnTo>
                  <a:lnTo>
                    <a:pt x="62" y="166"/>
                  </a:lnTo>
                  <a:lnTo>
                    <a:pt x="62" y="166"/>
                  </a:lnTo>
                  <a:lnTo>
                    <a:pt x="58" y="164"/>
                  </a:lnTo>
                  <a:lnTo>
                    <a:pt x="58" y="156"/>
                  </a:lnTo>
                  <a:lnTo>
                    <a:pt x="58" y="140"/>
                  </a:lnTo>
                  <a:lnTo>
                    <a:pt x="58" y="140"/>
                  </a:lnTo>
                  <a:lnTo>
                    <a:pt x="58" y="132"/>
                  </a:lnTo>
                  <a:lnTo>
                    <a:pt x="62" y="128"/>
                  </a:lnTo>
                  <a:lnTo>
                    <a:pt x="62" y="128"/>
                  </a:lnTo>
                  <a:lnTo>
                    <a:pt x="76" y="126"/>
                  </a:lnTo>
                  <a:lnTo>
                    <a:pt x="76" y="126"/>
                  </a:lnTo>
                  <a:lnTo>
                    <a:pt x="88" y="124"/>
                  </a:lnTo>
                  <a:lnTo>
                    <a:pt x="98" y="122"/>
                  </a:lnTo>
                  <a:lnTo>
                    <a:pt x="108" y="118"/>
                  </a:lnTo>
                  <a:lnTo>
                    <a:pt x="116" y="114"/>
                  </a:lnTo>
                  <a:lnTo>
                    <a:pt x="116" y="114"/>
                  </a:lnTo>
                  <a:lnTo>
                    <a:pt x="122" y="108"/>
                  </a:lnTo>
                  <a:lnTo>
                    <a:pt x="126" y="100"/>
                  </a:lnTo>
                  <a:lnTo>
                    <a:pt x="130" y="92"/>
                  </a:lnTo>
                  <a:lnTo>
                    <a:pt x="130" y="82"/>
                  </a:lnTo>
                  <a:lnTo>
                    <a:pt x="130" y="82"/>
                  </a:lnTo>
                  <a:lnTo>
                    <a:pt x="130" y="74"/>
                  </a:lnTo>
                  <a:lnTo>
                    <a:pt x="126" y="66"/>
                  </a:lnTo>
                  <a:lnTo>
                    <a:pt x="122" y="60"/>
                  </a:lnTo>
                  <a:lnTo>
                    <a:pt x="116" y="56"/>
                  </a:lnTo>
                  <a:lnTo>
                    <a:pt x="116" y="56"/>
                  </a:lnTo>
                  <a:lnTo>
                    <a:pt x="110" y="52"/>
                  </a:lnTo>
                  <a:lnTo>
                    <a:pt x="100" y="48"/>
                  </a:lnTo>
                  <a:lnTo>
                    <a:pt x="90" y="46"/>
                  </a:lnTo>
                  <a:lnTo>
                    <a:pt x="78" y="46"/>
                  </a:lnTo>
                  <a:lnTo>
                    <a:pt x="78" y="46"/>
                  </a:lnTo>
                  <a:lnTo>
                    <a:pt x="62" y="46"/>
                  </a:lnTo>
                  <a:lnTo>
                    <a:pt x="48" y="50"/>
                  </a:lnTo>
                  <a:lnTo>
                    <a:pt x="48" y="50"/>
                  </a:lnTo>
                  <a:lnTo>
                    <a:pt x="36" y="56"/>
                  </a:lnTo>
                  <a:lnTo>
                    <a:pt x="24" y="62"/>
                  </a:lnTo>
                  <a:lnTo>
                    <a:pt x="24" y="62"/>
                  </a:lnTo>
                  <a:lnTo>
                    <a:pt x="22" y="62"/>
                  </a:lnTo>
                  <a:lnTo>
                    <a:pt x="18" y="58"/>
                  </a:lnTo>
                  <a:lnTo>
                    <a:pt x="18" y="58"/>
                  </a:lnTo>
                  <a:lnTo>
                    <a:pt x="12" y="46"/>
                  </a:lnTo>
                  <a:lnTo>
                    <a:pt x="12" y="46"/>
                  </a:lnTo>
                  <a:lnTo>
                    <a:pt x="8" y="30"/>
                  </a:lnTo>
                  <a:lnTo>
                    <a:pt x="8" y="30"/>
                  </a:lnTo>
                  <a:lnTo>
                    <a:pt x="8" y="24"/>
                  </a:lnTo>
                  <a:lnTo>
                    <a:pt x="8" y="20"/>
                  </a:lnTo>
                  <a:lnTo>
                    <a:pt x="8" y="20"/>
                  </a:lnTo>
                  <a:lnTo>
                    <a:pt x="20" y="14"/>
                  </a:lnTo>
                  <a:lnTo>
                    <a:pt x="20" y="14"/>
                  </a:lnTo>
                  <a:lnTo>
                    <a:pt x="34" y="8"/>
                  </a:lnTo>
                  <a:lnTo>
                    <a:pt x="34" y="8"/>
                  </a:lnTo>
                  <a:lnTo>
                    <a:pt x="56" y="2"/>
                  </a:lnTo>
                  <a:lnTo>
                    <a:pt x="56" y="2"/>
                  </a:lnTo>
                  <a:lnTo>
                    <a:pt x="86" y="0"/>
                  </a:lnTo>
                  <a:lnTo>
                    <a:pt x="86" y="0"/>
                  </a:lnTo>
                  <a:lnTo>
                    <a:pt x="108" y="2"/>
                  </a:lnTo>
                  <a:lnTo>
                    <a:pt x="126" y="6"/>
                  </a:lnTo>
                  <a:lnTo>
                    <a:pt x="142" y="12"/>
                  </a:lnTo>
                  <a:lnTo>
                    <a:pt x="156" y="20"/>
                  </a:lnTo>
                  <a:lnTo>
                    <a:pt x="156" y="20"/>
                  </a:lnTo>
                  <a:lnTo>
                    <a:pt x="168" y="30"/>
                  </a:lnTo>
                  <a:lnTo>
                    <a:pt x="174" y="44"/>
                  </a:lnTo>
                  <a:lnTo>
                    <a:pt x="180" y="58"/>
                  </a:lnTo>
                  <a:lnTo>
                    <a:pt x="182" y="74"/>
                  </a:lnTo>
                  <a:lnTo>
                    <a:pt x="182" y="74"/>
                  </a:lnTo>
                  <a:lnTo>
                    <a:pt x="180" y="86"/>
                  </a:lnTo>
                  <a:lnTo>
                    <a:pt x="178" y="98"/>
                  </a:lnTo>
                  <a:lnTo>
                    <a:pt x="174" y="110"/>
                  </a:lnTo>
                  <a:lnTo>
                    <a:pt x="170" y="120"/>
                  </a:lnTo>
                  <a:lnTo>
                    <a:pt x="170" y="120"/>
                  </a:lnTo>
                  <a:lnTo>
                    <a:pt x="162" y="128"/>
                  </a:lnTo>
                  <a:lnTo>
                    <a:pt x="156" y="136"/>
                  </a:lnTo>
                  <a:lnTo>
                    <a:pt x="148" y="142"/>
                  </a:lnTo>
                  <a:lnTo>
                    <a:pt x="140" y="148"/>
                  </a:lnTo>
                  <a:lnTo>
                    <a:pt x="140" y="148"/>
                  </a:lnTo>
                  <a:lnTo>
                    <a:pt x="148" y="152"/>
                  </a:lnTo>
                  <a:lnTo>
                    <a:pt x="158" y="158"/>
                  </a:lnTo>
                  <a:lnTo>
                    <a:pt x="164" y="166"/>
                  </a:lnTo>
                  <a:lnTo>
                    <a:pt x="170" y="174"/>
                  </a:lnTo>
                  <a:lnTo>
                    <a:pt x="170" y="174"/>
                  </a:lnTo>
                  <a:lnTo>
                    <a:pt x="176" y="182"/>
                  </a:lnTo>
                  <a:lnTo>
                    <a:pt x="180" y="192"/>
                  </a:lnTo>
                  <a:lnTo>
                    <a:pt x="182" y="204"/>
                  </a:lnTo>
                  <a:lnTo>
                    <a:pt x="184" y="216"/>
                  </a:lnTo>
                  <a:lnTo>
                    <a:pt x="184" y="216"/>
                  </a:lnTo>
                  <a:lnTo>
                    <a:pt x="182" y="234"/>
                  </a:lnTo>
                  <a:lnTo>
                    <a:pt x="176" y="252"/>
                  </a:lnTo>
                  <a:lnTo>
                    <a:pt x="176" y="252"/>
                  </a:lnTo>
                  <a:lnTo>
                    <a:pt x="166" y="266"/>
                  </a:lnTo>
                  <a:lnTo>
                    <a:pt x="156" y="276"/>
                  </a:lnTo>
                  <a:lnTo>
                    <a:pt x="156" y="276"/>
                  </a:lnTo>
                  <a:lnTo>
                    <a:pt x="142" y="286"/>
                  </a:lnTo>
                  <a:lnTo>
                    <a:pt x="126" y="292"/>
                  </a:lnTo>
                  <a:lnTo>
                    <a:pt x="126" y="292"/>
                  </a:lnTo>
                  <a:lnTo>
                    <a:pt x="108" y="296"/>
                  </a:lnTo>
                  <a:lnTo>
                    <a:pt x="90" y="296"/>
                  </a:lnTo>
                  <a:lnTo>
                    <a:pt x="90" y="296"/>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 name="Freeform 28"/>
            <p:cNvSpPr>
              <a:spLocks noEditPoints="1"/>
            </p:cNvSpPr>
            <p:nvPr/>
          </p:nvSpPr>
          <p:spPr bwMode="auto">
            <a:xfrm>
              <a:off x="3859213" y="5076825"/>
              <a:ext cx="320675" cy="469900"/>
            </a:xfrm>
            <a:custGeom>
              <a:avLst/>
              <a:gdLst>
                <a:gd name="T0" fmla="*/ 104 w 202"/>
                <a:gd name="T1" fmla="*/ 296 h 296"/>
                <a:gd name="T2" fmla="*/ 66 w 202"/>
                <a:gd name="T3" fmla="*/ 292 h 296"/>
                <a:gd name="T4" fmla="*/ 50 w 202"/>
                <a:gd name="T5" fmla="*/ 288 h 296"/>
                <a:gd name="T6" fmla="*/ 34 w 202"/>
                <a:gd name="T7" fmla="*/ 280 h 296"/>
                <a:gd name="T8" fmla="*/ 10 w 202"/>
                <a:gd name="T9" fmla="*/ 252 h 296"/>
                <a:gd name="T10" fmla="*/ 6 w 202"/>
                <a:gd name="T11" fmla="*/ 242 h 296"/>
                <a:gd name="T12" fmla="*/ 0 w 202"/>
                <a:gd name="T13" fmla="*/ 220 h 296"/>
                <a:gd name="T14" fmla="*/ 0 w 202"/>
                <a:gd name="T15" fmla="*/ 98 h 296"/>
                <a:gd name="T16" fmla="*/ 2 w 202"/>
                <a:gd name="T17" fmla="*/ 72 h 296"/>
                <a:gd name="T18" fmla="*/ 8 w 202"/>
                <a:gd name="T19" fmla="*/ 50 h 296"/>
                <a:gd name="T20" fmla="*/ 16 w 202"/>
                <a:gd name="T21" fmla="*/ 34 h 296"/>
                <a:gd name="T22" fmla="*/ 28 w 202"/>
                <a:gd name="T23" fmla="*/ 20 h 296"/>
                <a:gd name="T24" fmla="*/ 44 w 202"/>
                <a:gd name="T25" fmla="*/ 10 h 296"/>
                <a:gd name="T26" fmla="*/ 62 w 202"/>
                <a:gd name="T27" fmla="*/ 4 h 296"/>
                <a:gd name="T28" fmla="*/ 104 w 202"/>
                <a:gd name="T29" fmla="*/ 0 h 296"/>
                <a:gd name="T30" fmla="*/ 124 w 202"/>
                <a:gd name="T31" fmla="*/ 0 h 296"/>
                <a:gd name="T32" fmla="*/ 142 w 202"/>
                <a:gd name="T33" fmla="*/ 4 h 296"/>
                <a:gd name="T34" fmla="*/ 174 w 202"/>
                <a:gd name="T35" fmla="*/ 18 h 296"/>
                <a:gd name="T36" fmla="*/ 186 w 202"/>
                <a:gd name="T37" fmla="*/ 30 h 296"/>
                <a:gd name="T38" fmla="*/ 194 w 202"/>
                <a:gd name="T39" fmla="*/ 46 h 296"/>
                <a:gd name="T40" fmla="*/ 200 w 202"/>
                <a:gd name="T41" fmla="*/ 68 h 296"/>
                <a:gd name="T42" fmla="*/ 202 w 202"/>
                <a:gd name="T43" fmla="*/ 198 h 296"/>
                <a:gd name="T44" fmla="*/ 200 w 202"/>
                <a:gd name="T45" fmla="*/ 228 h 296"/>
                <a:gd name="T46" fmla="*/ 194 w 202"/>
                <a:gd name="T47" fmla="*/ 250 h 296"/>
                <a:gd name="T48" fmla="*/ 184 w 202"/>
                <a:gd name="T49" fmla="*/ 266 h 296"/>
                <a:gd name="T50" fmla="*/ 172 w 202"/>
                <a:gd name="T51" fmla="*/ 280 h 296"/>
                <a:gd name="T52" fmla="*/ 158 w 202"/>
                <a:gd name="T53" fmla="*/ 288 h 296"/>
                <a:gd name="T54" fmla="*/ 140 w 202"/>
                <a:gd name="T55" fmla="*/ 294 h 296"/>
                <a:gd name="T56" fmla="*/ 104 w 202"/>
                <a:gd name="T57" fmla="*/ 296 h 296"/>
                <a:gd name="T58" fmla="*/ 150 w 202"/>
                <a:gd name="T59" fmla="*/ 104 h 296"/>
                <a:gd name="T60" fmla="*/ 148 w 202"/>
                <a:gd name="T61" fmla="*/ 90 h 296"/>
                <a:gd name="T62" fmla="*/ 144 w 202"/>
                <a:gd name="T63" fmla="*/ 68 h 296"/>
                <a:gd name="T64" fmla="*/ 140 w 202"/>
                <a:gd name="T65" fmla="*/ 60 h 296"/>
                <a:gd name="T66" fmla="*/ 126 w 202"/>
                <a:gd name="T67" fmla="*/ 50 h 296"/>
                <a:gd name="T68" fmla="*/ 104 w 202"/>
                <a:gd name="T69" fmla="*/ 48 h 296"/>
                <a:gd name="T70" fmla="*/ 90 w 202"/>
                <a:gd name="T71" fmla="*/ 48 h 296"/>
                <a:gd name="T72" fmla="*/ 78 w 202"/>
                <a:gd name="T73" fmla="*/ 50 h 296"/>
                <a:gd name="T74" fmla="*/ 64 w 202"/>
                <a:gd name="T75" fmla="*/ 62 h 296"/>
                <a:gd name="T76" fmla="*/ 58 w 202"/>
                <a:gd name="T77" fmla="*/ 70 h 296"/>
                <a:gd name="T78" fmla="*/ 56 w 202"/>
                <a:gd name="T79" fmla="*/ 80 h 296"/>
                <a:gd name="T80" fmla="*/ 54 w 202"/>
                <a:gd name="T81" fmla="*/ 204 h 296"/>
                <a:gd name="T82" fmla="*/ 54 w 202"/>
                <a:gd name="T83" fmla="*/ 216 h 296"/>
                <a:gd name="T84" fmla="*/ 62 w 202"/>
                <a:gd name="T85" fmla="*/ 232 h 296"/>
                <a:gd name="T86" fmla="*/ 68 w 202"/>
                <a:gd name="T87" fmla="*/ 238 h 296"/>
                <a:gd name="T88" fmla="*/ 84 w 202"/>
                <a:gd name="T89" fmla="*/ 246 h 296"/>
                <a:gd name="T90" fmla="*/ 104 w 202"/>
                <a:gd name="T91" fmla="*/ 250 h 296"/>
                <a:gd name="T92" fmla="*/ 114 w 202"/>
                <a:gd name="T93" fmla="*/ 248 h 296"/>
                <a:gd name="T94" fmla="*/ 122 w 202"/>
                <a:gd name="T95" fmla="*/ 246 h 296"/>
                <a:gd name="T96" fmla="*/ 138 w 202"/>
                <a:gd name="T97" fmla="*/ 238 h 296"/>
                <a:gd name="T98" fmla="*/ 142 w 202"/>
                <a:gd name="T99" fmla="*/ 232 h 296"/>
                <a:gd name="T100" fmla="*/ 146 w 202"/>
                <a:gd name="T101" fmla="*/ 224 h 296"/>
                <a:gd name="T102" fmla="*/ 150 w 202"/>
                <a:gd name="T103" fmla="*/ 198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2" h="296">
                  <a:moveTo>
                    <a:pt x="104" y="296"/>
                  </a:moveTo>
                  <a:lnTo>
                    <a:pt x="104" y="296"/>
                  </a:lnTo>
                  <a:lnTo>
                    <a:pt x="86" y="296"/>
                  </a:lnTo>
                  <a:lnTo>
                    <a:pt x="66" y="292"/>
                  </a:lnTo>
                  <a:lnTo>
                    <a:pt x="66" y="292"/>
                  </a:lnTo>
                  <a:lnTo>
                    <a:pt x="50" y="288"/>
                  </a:lnTo>
                  <a:lnTo>
                    <a:pt x="34" y="280"/>
                  </a:lnTo>
                  <a:lnTo>
                    <a:pt x="34" y="280"/>
                  </a:lnTo>
                  <a:lnTo>
                    <a:pt x="20" y="268"/>
                  </a:lnTo>
                  <a:lnTo>
                    <a:pt x="10" y="252"/>
                  </a:lnTo>
                  <a:lnTo>
                    <a:pt x="10" y="252"/>
                  </a:lnTo>
                  <a:lnTo>
                    <a:pt x="6" y="242"/>
                  </a:lnTo>
                  <a:lnTo>
                    <a:pt x="2" y="232"/>
                  </a:lnTo>
                  <a:lnTo>
                    <a:pt x="0" y="220"/>
                  </a:lnTo>
                  <a:lnTo>
                    <a:pt x="0" y="208"/>
                  </a:lnTo>
                  <a:lnTo>
                    <a:pt x="0" y="98"/>
                  </a:lnTo>
                  <a:lnTo>
                    <a:pt x="0" y="98"/>
                  </a:lnTo>
                  <a:lnTo>
                    <a:pt x="2" y="72"/>
                  </a:lnTo>
                  <a:lnTo>
                    <a:pt x="4" y="60"/>
                  </a:lnTo>
                  <a:lnTo>
                    <a:pt x="8" y="50"/>
                  </a:lnTo>
                  <a:lnTo>
                    <a:pt x="8" y="50"/>
                  </a:lnTo>
                  <a:lnTo>
                    <a:pt x="16" y="34"/>
                  </a:lnTo>
                  <a:lnTo>
                    <a:pt x="22" y="26"/>
                  </a:lnTo>
                  <a:lnTo>
                    <a:pt x="28" y="20"/>
                  </a:lnTo>
                  <a:lnTo>
                    <a:pt x="28" y="20"/>
                  </a:lnTo>
                  <a:lnTo>
                    <a:pt x="44" y="10"/>
                  </a:lnTo>
                  <a:lnTo>
                    <a:pt x="62" y="4"/>
                  </a:lnTo>
                  <a:lnTo>
                    <a:pt x="62" y="4"/>
                  </a:lnTo>
                  <a:lnTo>
                    <a:pt x="82" y="0"/>
                  </a:lnTo>
                  <a:lnTo>
                    <a:pt x="104" y="0"/>
                  </a:lnTo>
                  <a:lnTo>
                    <a:pt x="104" y="0"/>
                  </a:lnTo>
                  <a:lnTo>
                    <a:pt x="124" y="0"/>
                  </a:lnTo>
                  <a:lnTo>
                    <a:pt x="142" y="4"/>
                  </a:lnTo>
                  <a:lnTo>
                    <a:pt x="142" y="4"/>
                  </a:lnTo>
                  <a:lnTo>
                    <a:pt x="158" y="10"/>
                  </a:lnTo>
                  <a:lnTo>
                    <a:pt x="174" y="18"/>
                  </a:lnTo>
                  <a:lnTo>
                    <a:pt x="174" y="18"/>
                  </a:lnTo>
                  <a:lnTo>
                    <a:pt x="186" y="30"/>
                  </a:lnTo>
                  <a:lnTo>
                    <a:pt x="194" y="46"/>
                  </a:lnTo>
                  <a:lnTo>
                    <a:pt x="194" y="46"/>
                  </a:lnTo>
                  <a:lnTo>
                    <a:pt x="198" y="56"/>
                  </a:lnTo>
                  <a:lnTo>
                    <a:pt x="200" y="68"/>
                  </a:lnTo>
                  <a:lnTo>
                    <a:pt x="202" y="94"/>
                  </a:lnTo>
                  <a:lnTo>
                    <a:pt x="202" y="198"/>
                  </a:lnTo>
                  <a:lnTo>
                    <a:pt x="202" y="198"/>
                  </a:lnTo>
                  <a:lnTo>
                    <a:pt x="200" y="228"/>
                  </a:lnTo>
                  <a:lnTo>
                    <a:pt x="198" y="240"/>
                  </a:lnTo>
                  <a:lnTo>
                    <a:pt x="194" y="250"/>
                  </a:lnTo>
                  <a:lnTo>
                    <a:pt x="194" y="250"/>
                  </a:lnTo>
                  <a:lnTo>
                    <a:pt x="184" y="266"/>
                  </a:lnTo>
                  <a:lnTo>
                    <a:pt x="178" y="274"/>
                  </a:lnTo>
                  <a:lnTo>
                    <a:pt x="172" y="280"/>
                  </a:lnTo>
                  <a:lnTo>
                    <a:pt x="172" y="280"/>
                  </a:lnTo>
                  <a:lnTo>
                    <a:pt x="158" y="288"/>
                  </a:lnTo>
                  <a:lnTo>
                    <a:pt x="140" y="294"/>
                  </a:lnTo>
                  <a:lnTo>
                    <a:pt x="140" y="294"/>
                  </a:lnTo>
                  <a:lnTo>
                    <a:pt x="122" y="296"/>
                  </a:lnTo>
                  <a:lnTo>
                    <a:pt x="104" y="296"/>
                  </a:lnTo>
                  <a:lnTo>
                    <a:pt x="104" y="296"/>
                  </a:lnTo>
                  <a:close/>
                  <a:moveTo>
                    <a:pt x="150" y="104"/>
                  </a:moveTo>
                  <a:lnTo>
                    <a:pt x="150" y="104"/>
                  </a:lnTo>
                  <a:lnTo>
                    <a:pt x="148" y="90"/>
                  </a:lnTo>
                  <a:lnTo>
                    <a:pt x="146" y="78"/>
                  </a:lnTo>
                  <a:lnTo>
                    <a:pt x="144" y="68"/>
                  </a:lnTo>
                  <a:lnTo>
                    <a:pt x="140" y="60"/>
                  </a:lnTo>
                  <a:lnTo>
                    <a:pt x="140" y="60"/>
                  </a:lnTo>
                  <a:lnTo>
                    <a:pt x="134" y="54"/>
                  </a:lnTo>
                  <a:lnTo>
                    <a:pt x="126" y="50"/>
                  </a:lnTo>
                  <a:lnTo>
                    <a:pt x="116" y="48"/>
                  </a:lnTo>
                  <a:lnTo>
                    <a:pt x="104" y="48"/>
                  </a:lnTo>
                  <a:lnTo>
                    <a:pt x="104" y="48"/>
                  </a:lnTo>
                  <a:lnTo>
                    <a:pt x="90" y="48"/>
                  </a:lnTo>
                  <a:lnTo>
                    <a:pt x="78" y="50"/>
                  </a:lnTo>
                  <a:lnTo>
                    <a:pt x="78" y="50"/>
                  </a:lnTo>
                  <a:lnTo>
                    <a:pt x="70" y="56"/>
                  </a:lnTo>
                  <a:lnTo>
                    <a:pt x="64" y="62"/>
                  </a:lnTo>
                  <a:lnTo>
                    <a:pt x="64" y="62"/>
                  </a:lnTo>
                  <a:lnTo>
                    <a:pt x="58" y="70"/>
                  </a:lnTo>
                  <a:lnTo>
                    <a:pt x="56" y="80"/>
                  </a:lnTo>
                  <a:lnTo>
                    <a:pt x="56" y="80"/>
                  </a:lnTo>
                  <a:lnTo>
                    <a:pt x="54" y="106"/>
                  </a:lnTo>
                  <a:lnTo>
                    <a:pt x="54" y="204"/>
                  </a:lnTo>
                  <a:lnTo>
                    <a:pt x="54" y="204"/>
                  </a:lnTo>
                  <a:lnTo>
                    <a:pt x="54" y="216"/>
                  </a:lnTo>
                  <a:lnTo>
                    <a:pt x="58" y="224"/>
                  </a:lnTo>
                  <a:lnTo>
                    <a:pt x="62" y="232"/>
                  </a:lnTo>
                  <a:lnTo>
                    <a:pt x="68" y="238"/>
                  </a:lnTo>
                  <a:lnTo>
                    <a:pt x="68" y="238"/>
                  </a:lnTo>
                  <a:lnTo>
                    <a:pt x="76" y="244"/>
                  </a:lnTo>
                  <a:lnTo>
                    <a:pt x="84" y="246"/>
                  </a:lnTo>
                  <a:lnTo>
                    <a:pt x="94" y="248"/>
                  </a:lnTo>
                  <a:lnTo>
                    <a:pt x="104" y="250"/>
                  </a:lnTo>
                  <a:lnTo>
                    <a:pt x="104" y="250"/>
                  </a:lnTo>
                  <a:lnTo>
                    <a:pt x="114" y="248"/>
                  </a:lnTo>
                  <a:lnTo>
                    <a:pt x="122" y="246"/>
                  </a:lnTo>
                  <a:lnTo>
                    <a:pt x="122" y="246"/>
                  </a:lnTo>
                  <a:lnTo>
                    <a:pt x="130" y="244"/>
                  </a:lnTo>
                  <a:lnTo>
                    <a:pt x="138" y="238"/>
                  </a:lnTo>
                  <a:lnTo>
                    <a:pt x="138" y="238"/>
                  </a:lnTo>
                  <a:lnTo>
                    <a:pt x="142" y="232"/>
                  </a:lnTo>
                  <a:lnTo>
                    <a:pt x="146" y="224"/>
                  </a:lnTo>
                  <a:lnTo>
                    <a:pt x="146" y="224"/>
                  </a:lnTo>
                  <a:lnTo>
                    <a:pt x="148" y="212"/>
                  </a:lnTo>
                  <a:lnTo>
                    <a:pt x="150" y="198"/>
                  </a:lnTo>
                  <a:lnTo>
                    <a:pt x="150" y="104"/>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 name="Freeform 29"/>
            <p:cNvSpPr>
              <a:spLocks noEditPoints="1"/>
            </p:cNvSpPr>
            <p:nvPr/>
          </p:nvSpPr>
          <p:spPr bwMode="auto">
            <a:xfrm>
              <a:off x="4268788" y="5073650"/>
              <a:ext cx="314325" cy="469900"/>
            </a:xfrm>
            <a:custGeom>
              <a:avLst/>
              <a:gdLst>
                <a:gd name="T0" fmla="*/ 80 w 198"/>
                <a:gd name="T1" fmla="*/ 294 h 296"/>
                <a:gd name="T2" fmla="*/ 44 w 198"/>
                <a:gd name="T3" fmla="*/ 284 h 296"/>
                <a:gd name="T4" fmla="*/ 16 w 198"/>
                <a:gd name="T5" fmla="*/ 264 h 296"/>
                <a:gd name="T6" fmla="*/ 2 w 198"/>
                <a:gd name="T7" fmla="*/ 234 h 296"/>
                <a:gd name="T8" fmla="*/ 0 w 198"/>
                <a:gd name="T9" fmla="*/ 98 h 296"/>
                <a:gd name="T10" fmla="*/ 14 w 198"/>
                <a:gd name="T11" fmla="*/ 36 h 296"/>
                <a:gd name="T12" fmla="*/ 38 w 198"/>
                <a:gd name="T13" fmla="*/ 12 h 296"/>
                <a:gd name="T14" fmla="*/ 106 w 198"/>
                <a:gd name="T15" fmla="*/ 0 h 296"/>
                <a:gd name="T16" fmla="*/ 122 w 198"/>
                <a:gd name="T17" fmla="*/ 0 h 296"/>
                <a:gd name="T18" fmla="*/ 160 w 198"/>
                <a:gd name="T19" fmla="*/ 6 h 296"/>
                <a:gd name="T20" fmla="*/ 172 w 198"/>
                <a:gd name="T21" fmla="*/ 10 h 296"/>
                <a:gd name="T22" fmla="*/ 176 w 198"/>
                <a:gd name="T23" fmla="*/ 20 h 296"/>
                <a:gd name="T24" fmla="*/ 168 w 198"/>
                <a:gd name="T25" fmla="*/ 52 h 296"/>
                <a:gd name="T26" fmla="*/ 160 w 198"/>
                <a:gd name="T27" fmla="*/ 58 h 296"/>
                <a:gd name="T28" fmla="*/ 158 w 198"/>
                <a:gd name="T29" fmla="*/ 58 h 296"/>
                <a:gd name="T30" fmla="*/ 136 w 198"/>
                <a:gd name="T31" fmla="*/ 50 h 296"/>
                <a:gd name="T32" fmla="*/ 106 w 198"/>
                <a:gd name="T33" fmla="*/ 46 h 296"/>
                <a:gd name="T34" fmla="*/ 78 w 198"/>
                <a:gd name="T35" fmla="*/ 50 h 296"/>
                <a:gd name="T36" fmla="*/ 62 w 198"/>
                <a:gd name="T37" fmla="*/ 62 h 296"/>
                <a:gd name="T38" fmla="*/ 54 w 198"/>
                <a:gd name="T39" fmla="*/ 78 h 296"/>
                <a:gd name="T40" fmla="*/ 54 w 198"/>
                <a:gd name="T41" fmla="*/ 106 h 296"/>
                <a:gd name="T42" fmla="*/ 54 w 198"/>
                <a:gd name="T43" fmla="*/ 108 h 296"/>
                <a:gd name="T44" fmla="*/ 58 w 198"/>
                <a:gd name="T45" fmla="*/ 106 h 296"/>
                <a:gd name="T46" fmla="*/ 80 w 198"/>
                <a:gd name="T47" fmla="*/ 96 h 296"/>
                <a:gd name="T48" fmla="*/ 106 w 198"/>
                <a:gd name="T49" fmla="*/ 94 h 296"/>
                <a:gd name="T50" fmla="*/ 144 w 198"/>
                <a:gd name="T51" fmla="*/ 100 h 296"/>
                <a:gd name="T52" fmla="*/ 172 w 198"/>
                <a:gd name="T53" fmla="*/ 116 h 296"/>
                <a:gd name="T54" fmla="*/ 190 w 198"/>
                <a:gd name="T55" fmla="*/ 148 h 296"/>
                <a:gd name="T56" fmla="*/ 198 w 198"/>
                <a:gd name="T57" fmla="*/ 192 h 296"/>
                <a:gd name="T58" fmla="*/ 192 w 198"/>
                <a:gd name="T59" fmla="*/ 236 h 296"/>
                <a:gd name="T60" fmla="*/ 178 w 198"/>
                <a:gd name="T61" fmla="*/ 268 h 296"/>
                <a:gd name="T62" fmla="*/ 148 w 198"/>
                <a:gd name="T63" fmla="*/ 288 h 296"/>
                <a:gd name="T64" fmla="*/ 102 w 198"/>
                <a:gd name="T65" fmla="*/ 296 h 296"/>
                <a:gd name="T66" fmla="*/ 90 w 198"/>
                <a:gd name="T67" fmla="*/ 142 h 296"/>
                <a:gd name="T68" fmla="*/ 66 w 198"/>
                <a:gd name="T69" fmla="*/ 150 h 296"/>
                <a:gd name="T70" fmla="*/ 54 w 198"/>
                <a:gd name="T71" fmla="*/ 162 h 296"/>
                <a:gd name="T72" fmla="*/ 54 w 198"/>
                <a:gd name="T73" fmla="*/ 214 h 296"/>
                <a:gd name="T74" fmla="*/ 66 w 198"/>
                <a:gd name="T75" fmla="*/ 238 h 296"/>
                <a:gd name="T76" fmla="*/ 80 w 198"/>
                <a:gd name="T77" fmla="*/ 244 h 296"/>
                <a:gd name="T78" fmla="*/ 100 w 198"/>
                <a:gd name="T79" fmla="*/ 248 h 296"/>
                <a:gd name="T80" fmla="*/ 126 w 198"/>
                <a:gd name="T81" fmla="*/ 240 h 296"/>
                <a:gd name="T82" fmla="*/ 136 w 198"/>
                <a:gd name="T83" fmla="*/ 228 h 296"/>
                <a:gd name="T84" fmla="*/ 142 w 198"/>
                <a:gd name="T85" fmla="*/ 192 h 296"/>
                <a:gd name="T86" fmla="*/ 140 w 198"/>
                <a:gd name="T87" fmla="*/ 168 h 296"/>
                <a:gd name="T88" fmla="*/ 132 w 198"/>
                <a:gd name="T89" fmla="*/ 152 h 296"/>
                <a:gd name="T90" fmla="*/ 114 w 198"/>
                <a:gd name="T91" fmla="*/ 142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98" h="296">
                  <a:moveTo>
                    <a:pt x="102" y="296"/>
                  </a:moveTo>
                  <a:lnTo>
                    <a:pt x="102" y="296"/>
                  </a:lnTo>
                  <a:lnTo>
                    <a:pt x="80" y="294"/>
                  </a:lnTo>
                  <a:lnTo>
                    <a:pt x="60" y="290"/>
                  </a:lnTo>
                  <a:lnTo>
                    <a:pt x="60" y="290"/>
                  </a:lnTo>
                  <a:lnTo>
                    <a:pt x="44" y="284"/>
                  </a:lnTo>
                  <a:lnTo>
                    <a:pt x="28" y="276"/>
                  </a:lnTo>
                  <a:lnTo>
                    <a:pt x="28" y="276"/>
                  </a:lnTo>
                  <a:lnTo>
                    <a:pt x="16" y="264"/>
                  </a:lnTo>
                  <a:lnTo>
                    <a:pt x="8" y="250"/>
                  </a:lnTo>
                  <a:lnTo>
                    <a:pt x="8" y="250"/>
                  </a:lnTo>
                  <a:lnTo>
                    <a:pt x="2" y="234"/>
                  </a:lnTo>
                  <a:lnTo>
                    <a:pt x="0" y="214"/>
                  </a:lnTo>
                  <a:lnTo>
                    <a:pt x="0" y="98"/>
                  </a:lnTo>
                  <a:lnTo>
                    <a:pt x="0" y="98"/>
                  </a:lnTo>
                  <a:lnTo>
                    <a:pt x="0" y="74"/>
                  </a:lnTo>
                  <a:lnTo>
                    <a:pt x="6" y="54"/>
                  </a:lnTo>
                  <a:lnTo>
                    <a:pt x="14" y="36"/>
                  </a:lnTo>
                  <a:lnTo>
                    <a:pt x="24" y="22"/>
                  </a:lnTo>
                  <a:lnTo>
                    <a:pt x="24" y="22"/>
                  </a:lnTo>
                  <a:lnTo>
                    <a:pt x="38" y="12"/>
                  </a:lnTo>
                  <a:lnTo>
                    <a:pt x="56" y="4"/>
                  </a:lnTo>
                  <a:lnTo>
                    <a:pt x="78" y="0"/>
                  </a:lnTo>
                  <a:lnTo>
                    <a:pt x="106" y="0"/>
                  </a:lnTo>
                  <a:lnTo>
                    <a:pt x="106" y="0"/>
                  </a:lnTo>
                  <a:lnTo>
                    <a:pt x="122" y="0"/>
                  </a:lnTo>
                  <a:lnTo>
                    <a:pt x="122" y="0"/>
                  </a:lnTo>
                  <a:lnTo>
                    <a:pt x="142" y="4"/>
                  </a:lnTo>
                  <a:lnTo>
                    <a:pt x="142" y="4"/>
                  </a:lnTo>
                  <a:lnTo>
                    <a:pt x="160" y="6"/>
                  </a:lnTo>
                  <a:lnTo>
                    <a:pt x="160" y="6"/>
                  </a:lnTo>
                  <a:lnTo>
                    <a:pt x="172" y="10"/>
                  </a:lnTo>
                  <a:lnTo>
                    <a:pt x="172" y="10"/>
                  </a:lnTo>
                  <a:lnTo>
                    <a:pt x="174" y="14"/>
                  </a:lnTo>
                  <a:lnTo>
                    <a:pt x="176" y="20"/>
                  </a:lnTo>
                  <a:lnTo>
                    <a:pt x="176" y="20"/>
                  </a:lnTo>
                  <a:lnTo>
                    <a:pt x="174" y="36"/>
                  </a:lnTo>
                  <a:lnTo>
                    <a:pt x="174" y="36"/>
                  </a:lnTo>
                  <a:lnTo>
                    <a:pt x="168" y="52"/>
                  </a:lnTo>
                  <a:lnTo>
                    <a:pt x="168" y="52"/>
                  </a:lnTo>
                  <a:lnTo>
                    <a:pt x="164" y="56"/>
                  </a:lnTo>
                  <a:lnTo>
                    <a:pt x="160" y="58"/>
                  </a:lnTo>
                  <a:lnTo>
                    <a:pt x="160" y="58"/>
                  </a:lnTo>
                  <a:lnTo>
                    <a:pt x="158" y="58"/>
                  </a:lnTo>
                  <a:lnTo>
                    <a:pt x="158" y="58"/>
                  </a:lnTo>
                  <a:lnTo>
                    <a:pt x="156" y="56"/>
                  </a:lnTo>
                  <a:lnTo>
                    <a:pt x="156" y="56"/>
                  </a:lnTo>
                  <a:lnTo>
                    <a:pt x="136" y="50"/>
                  </a:lnTo>
                  <a:lnTo>
                    <a:pt x="136" y="50"/>
                  </a:lnTo>
                  <a:lnTo>
                    <a:pt x="122" y="48"/>
                  </a:lnTo>
                  <a:lnTo>
                    <a:pt x="106" y="46"/>
                  </a:lnTo>
                  <a:lnTo>
                    <a:pt x="106" y="46"/>
                  </a:lnTo>
                  <a:lnTo>
                    <a:pt x="90" y="48"/>
                  </a:lnTo>
                  <a:lnTo>
                    <a:pt x="78" y="50"/>
                  </a:lnTo>
                  <a:lnTo>
                    <a:pt x="78" y="50"/>
                  </a:lnTo>
                  <a:lnTo>
                    <a:pt x="68" y="56"/>
                  </a:lnTo>
                  <a:lnTo>
                    <a:pt x="62" y="62"/>
                  </a:lnTo>
                  <a:lnTo>
                    <a:pt x="62" y="62"/>
                  </a:lnTo>
                  <a:lnTo>
                    <a:pt x="58" y="70"/>
                  </a:lnTo>
                  <a:lnTo>
                    <a:pt x="54" y="78"/>
                  </a:lnTo>
                  <a:lnTo>
                    <a:pt x="54" y="78"/>
                  </a:lnTo>
                  <a:lnTo>
                    <a:pt x="54" y="98"/>
                  </a:lnTo>
                  <a:lnTo>
                    <a:pt x="54" y="106"/>
                  </a:lnTo>
                  <a:lnTo>
                    <a:pt x="54" y="106"/>
                  </a:lnTo>
                  <a:lnTo>
                    <a:pt x="54" y="108"/>
                  </a:lnTo>
                  <a:lnTo>
                    <a:pt x="54" y="108"/>
                  </a:lnTo>
                  <a:lnTo>
                    <a:pt x="54" y="108"/>
                  </a:lnTo>
                  <a:lnTo>
                    <a:pt x="58" y="106"/>
                  </a:lnTo>
                  <a:lnTo>
                    <a:pt x="58" y="106"/>
                  </a:lnTo>
                  <a:lnTo>
                    <a:pt x="68" y="102"/>
                  </a:lnTo>
                  <a:lnTo>
                    <a:pt x="80" y="96"/>
                  </a:lnTo>
                  <a:lnTo>
                    <a:pt x="80" y="96"/>
                  </a:lnTo>
                  <a:lnTo>
                    <a:pt x="92" y="94"/>
                  </a:lnTo>
                  <a:lnTo>
                    <a:pt x="106" y="94"/>
                  </a:lnTo>
                  <a:lnTo>
                    <a:pt x="106" y="94"/>
                  </a:lnTo>
                  <a:lnTo>
                    <a:pt x="126" y="94"/>
                  </a:lnTo>
                  <a:lnTo>
                    <a:pt x="144" y="100"/>
                  </a:lnTo>
                  <a:lnTo>
                    <a:pt x="144" y="100"/>
                  </a:lnTo>
                  <a:lnTo>
                    <a:pt x="158" y="106"/>
                  </a:lnTo>
                  <a:lnTo>
                    <a:pt x="172" y="116"/>
                  </a:lnTo>
                  <a:lnTo>
                    <a:pt x="172" y="116"/>
                  </a:lnTo>
                  <a:lnTo>
                    <a:pt x="182" y="130"/>
                  </a:lnTo>
                  <a:lnTo>
                    <a:pt x="190" y="148"/>
                  </a:lnTo>
                  <a:lnTo>
                    <a:pt x="190" y="148"/>
                  </a:lnTo>
                  <a:lnTo>
                    <a:pt x="196" y="168"/>
                  </a:lnTo>
                  <a:lnTo>
                    <a:pt x="198" y="192"/>
                  </a:lnTo>
                  <a:lnTo>
                    <a:pt x="198" y="192"/>
                  </a:lnTo>
                  <a:lnTo>
                    <a:pt x="196" y="214"/>
                  </a:lnTo>
                  <a:lnTo>
                    <a:pt x="192" y="236"/>
                  </a:lnTo>
                  <a:lnTo>
                    <a:pt x="192" y="236"/>
                  </a:lnTo>
                  <a:lnTo>
                    <a:pt x="186" y="252"/>
                  </a:lnTo>
                  <a:lnTo>
                    <a:pt x="178" y="268"/>
                  </a:lnTo>
                  <a:lnTo>
                    <a:pt x="178" y="268"/>
                  </a:lnTo>
                  <a:lnTo>
                    <a:pt x="164" y="280"/>
                  </a:lnTo>
                  <a:lnTo>
                    <a:pt x="148" y="288"/>
                  </a:lnTo>
                  <a:lnTo>
                    <a:pt x="148" y="288"/>
                  </a:lnTo>
                  <a:lnTo>
                    <a:pt x="126" y="294"/>
                  </a:lnTo>
                  <a:lnTo>
                    <a:pt x="102" y="296"/>
                  </a:lnTo>
                  <a:lnTo>
                    <a:pt x="102" y="296"/>
                  </a:lnTo>
                  <a:close/>
                  <a:moveTo>
                    <a:pt x="106" y="140"/>
                  </a:moveTo>
                  <a:lnTo>
                    <a:pt x="106" y="140"/>
                  </a:lnTo>
                  <a:lnTo>
                    <a:pt x="90" y="142"/>
                  </a:lnTo>
                  <a:lnTo>
                    <a:pt x="76" y="146"/>
                  </a:lnTo>
                  <a:lnTo>
                    <a:pt x="76" y="146"/>
                  </a:lnTo>
                  <a:lnTo>
                    <a:pt x="66" y="150"/>
                  </a:lnTo>
                  <a:lnTo>
                    <a:pt x="58" y="156"/>
                  </a:lnTo>
                  <a:lnTo>
                    <a:pt x="58" y="156"/>
                  </a:lnTo>
                  <a:lnTo>
                    <a:pt x="54" y="162"/>
                  </a:lnTo>
                  <a:lnTo>
                    <a:pt x="54" y="204"/>
                  </a:lnTo>
                  <a:lnTo>
                    <a:pt x="54" y="204"/>
                  </a:lnTo>
                  <a:lnTo>
                    <a:pt x="54" y="214"/>
                  </a:lnTo>
                  <a:lnTo>
                    <a:pt x="56" y="224"/>
                  </a:lnTo>
                  <a:lnTo>
                    <a:pt x="60" y="232"/>
                  </a:lnTo>
                  <a:lnTo>
                    <a:pt x="66" y="238"/>
                  </a:lnTo>
                  <a:lnTo>
                    <a:pt x="66" y="238"/>
                  </a:lnTo>
                  <a:lnTo>
                    <a:pt x="72" y="242"/>
                  </a:lnTo>
                  <a:lnTo>
                    <a:pt x="80" y="244"/>
                  </a:lnTo>
                  <a:lnTo>
                    <a:pt x="90" y="246"/>
                  </a:lnTo>
                  <a:lnTo>
                    <a:pt x="100" y="248"/>
                  </a:lnTo>
                  <a:lnTo>
                    <a:pt x="100" y="248"/>
                  </a:lnTo>
                  <a:lnTo>
                    <a:pt x="110" y="246"/>
                  </a:lnTo>
                  <a:lnTo>
                    <a:pt x="118" y="244"/>
                  </a:lnTo>
                  <a:lnTo>
                    <a:pt x="126" y="240"/>
                  </a:lnTo>
                  <a:lnTo>
                    <a:pt x="132" y="236"/>
                  </a:lnTo>
                  <a:lnTo>
                    <a:pt x="132" y="236"/>
                  </a:lnTo>
                  <a:lnTo>
                    <a:pt x="136" y="228"/>
                  </a:lnTo>
                  <a:lnTo>
                    <a:pt x="140" y="218"/>
                  </a:lnTo>
                  <a:lnTo>
                    <a:pt x="142" y="206"/>
                  </a:lnTo>
                  <a:lnTo>
                    <a:pt x="142" y="192"/>
                  </a:lnTo>
                  <a:lnTo>
                    <a:pt x="142" y="192"/>
                  </a:lnTo>
                  <a:lnTo>
                    <a:pt x="142" y="178"/>
                  </a:lnTo>
                  <a:lnTo>
                    <a:pt x="140" y="168"/>
                  </a:lnTo>
                  <a:lnTo>
                    <a:pt x="136" y="158"/>
                  </a:lnTo>
                  <a:lnTo>
                    <a:pt x="132" y="152"/>
                  </a:lnTo>
                  <a:lnTo>
                    <a:pt x="132" y="152"/>
                  </a:lnTo>
                  <a:lnTo>
                    <a:pt x="126" y="148"/>
                  </a:lnTo>
                  <a:lnTo>
                    <a:pt x="120" y="144"/>
                  </a:lnTo>
                  <a:lnTo>
                    <a:pt x="114" y="142"/>
                  </a:lnTo>
                  <a:lnTo>
                    <a:pt x="106" y="140"/>
                  </a:lnTo>
                  <a:lnTo>
                    <a:pt x="106" y="140"/>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 name="Freeform 30"/>
            <p:cNvSpPr>
              <a:spLocks/>
            </p:cNvSpPr>
            <p:nvPr/>
          </p:nvSpPr>
          <p:spPr bwMode="auto">
            <a:xfrm>
              <a:off x="2840038" y="1228725"/>
              <a:ext cx="1327150" cy="447675"/>
            </a:xfrm>
            <a:custGeom>
              <a:avLst/>
              <a:gdLst>
                <a:gd name="T0" fmla="*/ 0 w 836"/>
                <a:gd name="T1" fmla="*/ 282 h 282"/>
                <a:gd name="T2" fmla="*/ 836 w 836"/>
                <a:gd name="T3" fmla="*/ 282 h 282"/>
                <a:gd name="T4" fmla="*/ 836 w 836"/>
                <a:gd name="T5" fmla="*/ 0 h 282"/>
                <a:gd name="T6" fmla="*/ 268 w 836"/>
                <a:gd name="T7" fmla="*/ 0 h 282"/>
                <a:gd name="T8" fmla="*/ 268 w 836"/>
                <a:gd name="T9" fmla="*/ 0 h 282"/>
                <a:gd name="T10" fmla="*/ 262 w 836"/>
                <a:gd name="T11" fmla="*/ 2 h 282"/>
                <a:gd name="T12" fmla="*/ 242 w 836"/>
                <a:gd name="T13" fmla="*/ 4 h 282"/>
                <a:gd name="T14" fmla="*/ 228 w 836"/>
                <a:gd name="T15" fmla="*/ 8 h 282"/>
                <a:gd name="T16" fmla="*/ 210 w 836"/>
                <a:gd name="T17" fmla="*/ 14 h 282"/>
                <a:gd name="T18" fmla="*/ 192 w 836"/>
                <a:gd name="T19" fmla="*/ 22 h 282"/>
                <a:gd name="T20" fmla="*/ 172 w 836"/>
                <a:gd name="T21" fmla="*/ 32 h 282"/>
                <a:gd name="T22" fmla="*/ 152 w 836"/>
                <a:gd name="T23" fmla="*/ 48 h 282"/>
                <a:gd name="T24" fmla="*/ 130 w 836"/>
                <a:gd name="T25" fmla="*/ 66 h 282"/>
                <a:gd name="T26" fmla="*/ 108 w 836"/>
                <a:gd name="T27" fmla="*/ 88 h 282"/>
                <a:gd name="T28" fmla="*/ 84 w 836"/>
                <a:gd name="T29" fmla="*/ 116 h 282"/>
                <a:gd name="T30" fmla="*/ 62 w 836"/>
                <a:gd name="T31" fmla="*/ 148 h 282"/>
                <a:gd name="T32" fmla="*/ 40 w 836"/>
                <a:gd name="T33" fmla="*/ 186 h 282"/>
                <a:gd name="T34" fmla="*/ 20 w 836"/>
                <a:gd name="T35" fmla="*/ 230 h 282"/>
                <a:gd name="T36" fmla="*/ 0 w 836"/>
                <a:gd name="T37" fmla="*/ 282 h 282"/>
                <a:gd name="T38" fmla="*/ 0 w 836"/>
                <a:gd name="T3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282">
                  <a:moveTo>
                    <a:pt x="0" y="282"/>
                  </a:moveTo>
                  <a:lnTo>
                    <a:pt x="836" y="282"/>
                  </a:lnTo>
                  <a:lnTo>
                    <a:pt x="836" y="0"/>
                  </a:lnTo>
                  <a:lnTo>
                    <a:pt x="268" y="0"/>
                  </a:lnTo>
                  <a:lnTo>
                    <a:pt x="268" y="0"/>
                  </a:lnTo>
                  <a:lnTo>
                    <a:pt x="262" y="2"/>
                  </a:lnTo>
                  <a:lnTo>
                    <a:pt x="242" y="4"/>
                  </a:lnTo>
                  <a:lnTo>
                    <a:pt x="228" y="8"/>
                  </a:lnTo>
                  <a:lnTo>
                    <a:pt x="210" y="14"/>
                  </a:lnTo>
                  <a:lnTo>
                    <a:pt x="192" y="22"/>
                  </a:lnTo>
                  <a:lnTo>
                    <a:pt x="172" y="32"/>
                  </a:lnTo>
                  <a:lnTo>
                    <a:pt x="152" y="48"/>
                  </a:lnTo>
                  <a:lnTo>
                    <a:pt x="130" y="66"/>
                  </a:lnTo>
                  <a:lnTo>
                    <a:pt x="108" y="88"/>
                  </a:lnTo>
                  <a:lnTo>
                    <a:pt x="84" y="116"/>
                  </a:lnTo>
                  <a:lnTo>
                    <a:pt x="62" y="148"/>
                  </a:lnTo>
                  <a:lnTo>
                    <a:pt x="40" y="186"/>
                  </a:lnTo>
                  <a:lnTo>
                    <a:pt x="20" y="230"/>
                  </a:lnTo>
                  <a:lnTo>
                    <a:pt x="0" y="282"/>
                  </a:lnTo>
                  <a:lnTo>
                    <a:pt x="0" y="282"/>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 name="Freeform 31"/>
            <p:cNvSpPr>
              <a:spLocks/>
            </p:cNvSpPr>
            <p:nvPr/>
          </p:nvSpPr>
          <p:spPr bwMode="auto">
            <a:xfrm>
              <a:off x="3122613" y="1196975"/>
              <a:ext cx="3117850" cy="1914525"/>
            </a:xfrm>
            <a:custGeom>
              <a:avLst/>
              <a:gdLst>
                <a:gd name="T0" fmla="*/ 1962 w 1964"/>
                <a:gd name="T1" fmla="*/ 394 h 1206"/>
                <a:gd name="T2" fmla="*/ 1960 w 1964"/>
                <a:gd name="T3" fmla="*/ 384 h 1206"/>
                <a:gd name="T4" fmla="*/ 1954 w 1964"/>
                <a:gd name="T5" fmla="*/ 368 h 1206"/>
                <a:gd name="T6" fmla="*/ 1948 w 1964"/>
                <a:gd name="T7" fmla="*/ 362 h 1206"/>
                <a:gd name="T8" fmla="*/ 1932 w 1964"/>
                <a:gd name="T9" fmla="*/ 350 h 1206"/>
                <a:gd name="T10" fmla="*/ 1912 w 1964"/>
                <a:gd name="T11" fmla="*/ 346 h 1206"/>
                <a:gd name="T12" fmla="*/ 1894 w 1964"/>
                <a:gd name="T13" fmla="*/ 350 h 1206"/>
                <a:gd name="T14" fmla="*/ 1876 w 1964"/>
                <a:gd name="T15" fmla="*/ 360 h 1206"/>
                <a:gd name="T16" fmla="*/ 1738 w 1964"/>
                <a:gd name="T17" fmla="*/ 410 h 1206"/>
                <a:gd name="T18" fmla="*/ 1444 w 1964"/>
                <a:gd name="T19" fmla="*/ 116 h 1206"/>
                <a:gd name="T20" fmla="*/ 1402 w 1964"/>
                <a:gd name="T21" fmla="*/ 76 h 1206"/>
                <a:gd name="T22" fmla="*/ 1356 w 1964"/>
                <a:gd name="T23" fmla="*/ 40 h 1206"/>
                <a:gd name="T24" fmla="*/ 1310 w 1964"/>
                <a:gd name="T25" fmla="*/ 14 h 1206"/>
                <a:gd name="T26" fmla="*/ 1276 w 1964"/>
                <a:gd name="T27" fmla="*/ 4 h 1206"/>
                <a:gd name="T28" fmla="*/ 1264 w 1964"/>
                <a:gd name="T29" fmla="*/ 4 h 1206"/>
                <a:gd name="T30" fmla="*/ 334 w 1964"/>
                <a:gd name="T31" fmla="*/ 0 h 1206"/>
                <a:gd name="T32" fmla="*/ 138 w 1964"/>
                <a:gd name="T33" fmla="*/ 2 h 1206"/>
                <a:gd name="T34" fmla="*/ 114 w 1964"/>
                <a:gd name="T35" fmla="*/ 4 h 1206"/>
                <a:gd name="T36" fmla="*/ 74 w 1964"/>
                <a:gd name="T37" fmla="*/ 12 h 1206"/>
                <a:gd name="T38" fmla="*/ 42 w 1964"/>
                <a:gd name="T39" fmla="*/ 26 h 1206"/>
                <a:gd name="T40" fmla="*/ 0 w 1964"/>
                <a:gd name="T41" fmla="*/ 52 h 1206"/>
                <a:gd name="T42" fmla="*/ 16 w 1964"/>
                <a:gd name="T43" fmla="*/ 44 h 1206"/>
                <a:gd name="T44" fmla="*/ 54 w 1964"/>
                <a:gd name="T45" fmla="*/ 30 h 1206"/>
                <a:gd name="T46" fmla="*/ 92 w 1964"/>
                <a:gd name="T47" fmla="*/ 26 h 1206"/>
                <a:gd name="T48" fmla="*/ 132 w 1964"/>
                <a:gd name="T49" fmla="*/ 28 h 1206"/>
                <a:gd name="T50" fmla="*/ 172 w 1964"/>
                <a:gd name="T51" fmla="*/ 38 h 1206"/>
                <a:gd name="T52" fmla="*/ 214 w 1964"/>
                <a:gd name="T53" fmla="*/ 54 h 1206"/>
                <a:gd name="T54" fmla="*/ 256 w 1964"/>
                <a:gd name="T55" fmla="*/ 80 h 1206"/>
                <a:gd name="T56" fmla="*/ 298 w 1964"/>
                <a:gd name="T57" fmla="*/ 112 h 1206"/>
                <a:gd name="T58" fmla="*/ 1212 w 1964"/>
                <a:gd name="T59" fmla="*/ 1026 h 1206"/>
                <a:gd name="T60" fmla="*/ 1120 w 1964"/>
                <a:gd name="T61" fmla="*/ 1118 h 1206"/>
                <a:gd name="T62" fmla="*/ 1108 w 1964"/>
                <a:gd name="T63" fmla="*/ 1136 h 1206"/>
                <a:gd name="T64" fmla="*/ 1104 w 1964"/>
                <a:gd name="T65" fmla="*/ 1154 h 1206"/>
                <a:gd name="T66" fmla="*/ 1108 w 1964"/>
                <a:gd name="T67" fmla="*/ 1174 h 1206"/>
                <a:gd name="T68" fmla="*/ 1118 w 1964"/>
                <a:gd name="T69" fmla="*/ 1190 h 1206"/>
                <a:gd name="T70" fmla="*/ 1126 w 1964"/>
                <a:gd name="T71" fmla="*/ 1194 h 1206"/>
                <a:gd name="T72" fmla="*/ 1142 w 1964"/>
                <a:gd name="T73" fmla="*/ 1202 h 1206"/>
                <a:gd name="T74" fmla="*/ 1874 w 1964"/>
                <a:gd name="T75" fmla="*/ 1206 h 1206"/>
                <a:gd name="T76" fmla="*/ 1892 w 1964"/>
                <a:gd name="T77" fmla="*/ 1206 h 1206"/>
                <a:gd name="T78" fmla="*/ 1926 w 1964"/>
                <a:gd name="T79" fmla="*/ 1194 h 1206"/>
                <a:gd name="T80" fmla="*/ 1940 w 1964"/>
                <a:gd name="T81" fmla="*/ 1182 h 1206"/>
                <a:gd name="T82" fmla="*/ 1960 w 1964"/>
                <a:gd name="T83" fmla="*/ 1152 h 1206"/>
                <a:gd name="T84" fmla="*/ 1964 w 1964"/>
                <a:gd name="T85" fmla="*/ 1116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4" h="1206">
                  <a:moveTo>
                    <a:pt x="1964" y="1116"/>
                  </a:moveTo>
                  <a:lnTo>
                    <a:pt x="1962" y="394"/>
                  </a:lnTo>
                  <a:lnTo>
                    <a:pt x="1962" y="394"/>
                  </a:lnTo>
                  <a:lnTo>
                    <a:pt x="1960" y="384"/>
                  </a:lnTo>
                  <a:lnTo>
                    <a:pt x="1958" y="376"/>
                  </a:lnTo>
                  <a:lnTo>
                    <a:pt x="1954" y="368"/>
                  </a:lnTo>
                  <a:lnTo>
                    <a:pt x="1948" y="362"/>
                  </a:lnTo>
                  <a:lnTo>
                    <a:pt x="1948" y="362"/>
                  </a:lnTo>
                  <a:lnTo>
                    <a:pt x="1940" y="354"/>
                  </a:lnTo>
                  <a:lnTo>
                    <a:pt x="1932" y="350"/>
                  </a:lnTo>
                  <a:lnTo>
                    <a:pt x="1922" y="348"/>
                  </a:lnTo>
                  <a:lnTo>
                    <a:pt x="1912" y="346"/>
                  </a:lnTo>
                  <a:lnTo>
                    <a:pt x="1904" y="348"/>
                  </a:lnTo>
                  <a:lnTo>
                    <a:pt x="1894" y="350"/>
                  </a:lnTo>
                  <a:lnTo>
                    <a:pt x="1884" y="354"/>
                  </a:lnTo>
                  <a:lnTo>
                    <a:pt x="1876" y="360"/>
                  </a:lnTo>
                  <a:lnTo>
                    <a:pt x="1782" y="456"/>
                  </a:lnTo>
                  <a:lnTo>
                    <a:pt x="1738" y="410"/>
                  </a:lnTo>
                  <a:lnTo>
                    <a:pt x="1738" y="410"/>
                  </a:lnTo>
                  <a:lnTo>
                    <a:pt x="1444" y="116"/>
                  </a:lnTo>
                  <a:lnTo>
                    <a:pt x="1444" y="116"/>
                  </a:lnTo>
                  <a:lnTo>
                    <a:pt x="1402" y="76"/>
                  </a:lnTo>
                  <a:lnTo>
                    <a:pt x="1380" y="58"/>
                  </a:lnTo>
                  <a:lnTo>
                    <a:pt x="1356" y="40"/>
                  </a:lnTo>
                  <a:lnTo>
                    <a:pt x="1332" y="26"/>
                  </a:lnTo>
                  <a:lnTo>
                    <a:pt x="1310" y="14"/>
                  </a:lnTo>
                  <a:lnTo>
                    <a:pt x="1286" y="6"/>
                  </a:lnTo>
                  <a:lnTo>
                    <a:pt x="1276" y="4"/>
                  </a:lnTo>
                  <a:lnTo>
                    <a:pt x="1264" y="4"/>
                  </a:lnTo>
                  <a:lnTo>
                    <a:pt x="1264" y="4"/>
                  </a:lnTo>
                  <a:lnTo>
                    <a:pt x="716" y="2"/>
                  </a:lnTo>
                  <a:lnTo>
                    <a:pt x="334" y="0"/>
                  </a:lnTo>
                  <a:lnTo>
                    <a:pt x="200" y="0"/>
                  </a:lnTo>
                  <a:lnTo>
                    <a:pt x="138" y="2"/>
                  </a:lnTo>
                  <a:lnTo>
                    <a:pt x="138" y="2"/>
                  </a:lnTo>
                  <a:lnTo>
                    <a:pt x="114" y="4"/>
                  </a:lnTo>
                  <a:lnTo>
                    <a:pt x="92" y="8"/>
                  </a:lnTo>
                  <a:lnTo>
                    <a:pt x="74" y="12"/>
                  </a:lnTo>
                  <a:lnTo>
                    <a:pt x="58" y="18"/>
                  </a:lnTo>
                  <a:lnTo>
                    <a:pt x="42" y="26"/>
                  </a:lnTo>
                  <a:lnTo>
                    <a:pt x="28" y="34"/>
                  </a:lnTo>
                  <a:lnTo>
                    <a:pt x="0" y="52"/>
                  </a:lnTo>
                  <a:lnTo>
                    <a:pt x="0" y="52"/>
                  </a:lnTo>
                  <a:lnTo>
                    <a:pt x="16" y="44"/>
                  </a:lnTo>
                  <a:lnTo>
                    <a:pt x="36" y="36"/>
                  </a:lnTo>
                  <a:lnTo>
                    <a:pt x="54" y="30"/>
                  </a:lnTo>
                  <a:lnTo>
                    <a:pt x="74" y="28"/>
                  </a:lnTo>
                  <a:lnTo>
                    <a:pt x="92" y="26"/>
                  </a:lnTo>
                  <a:lnTo>
                    <a:pt x="112" y="26"/>
                  </a:lnTo>
                  <a:lnTo>
                    <a:pt x="132" y="28"/>
                  </a:lnTo>
                  <a:lnTo>
                    <a:pt x="152" y="32"/>
                  </a:lnTo>
                  <a:lnTo>
                    <a:pt x="172" y="38"/>
                  </a:lnTo>
                  <a:lnTo>
                    <a:pt x="194" y="44"/>
                  </a:lnTo>
                  <a:lnTo>
                    <a:pt x="214" y="54"/>
                  </a:lnTo>
                  <a:lnTo>
                    <a:pt x="234" y="66"/>
                  </a:lnTo>
                  <a:lnTo>
                    <a:pt x="256" y="80"/>
                  </a:lnTo>
                  <a:lnTo>
                    <a:pt x="276" y="94"/>
                  </a:lnTo>
                  <a:lnTo>
                    <a:pt x="298" y="112"/>
                  </a:lnTo>
                  <a:lnTo>
                    <a:pt x="318" y="132"/>
                  </a:lnTo>
                  <a:lnTo>
                    <a:pt x="1212" y="1026"/>
                  </a:lnTo>
                  <a:lnTo>
                    <a:pt x="1120" y="1118"/>
                  </a:lnTo>
                  <a:lnTo>
                    <a:pt x="1120" y="1118"/>
                  </a:lnTo>
                  <a:lnTo>
                    <a:pt x="1114" y="1126"/>
                  </a:lnTo>
                  <a:lnTo>
                    <a:pt x="1108" y="1136"/>
                  </a:lnTo>
                  <a:lnTo>
                    <a:pt x="1106" y="1146"/>
                  </a:lnTo>
                  <a:lnTo>
                    <a:pt x="1104" y="1154"/>
                  </a:lnTo>
                  <a:lnTo>
                    <a:pt x="1106" y="1164"/>
                  </a:lnTo>
                  <a:lnTo>
                    <a:pt x="1108" y="1174"/>
                  </a:lnTo>
                  <a:lnTo>
                    <a:pt x="1112" y="1182"/>
                  </a:lnTo>
                  <a:lnTo>
                    <a:pt x="1118" y="1190"/>
                  </a:lnTo>
                  <a:lnTo>
                    <a:pt x="1118" y="1190"/>
                  </a:lnTo>
                  <a:lnTo>
                    <a:pt x="1126" y="1194"/>
                  </a:lnTo>
                  <a:lnTo>
                    <a:pt x="1134" y="1200"/>
                  </a:lnTo>
                  <a:lnTo>
                    <a:pt x="1142" y="1202"/>
                  </a:lnTo>
                  <a:lnTo>
                    <a:pt x="1152" y="1204"/>
                  </a:lnTo>
                  <a:lnTo>
                    <a:pt x="1874" y="1206"/>
                  </a:lnTo>
                  <a:lnTo>
                    <a:pt x="1874" y="1206"/>
                  </a:lnTo>
                  <a:lnTo>
                    <a:pt x="1892" y="1206"/>
                  </a:lnTo>
                  <a:lnTo>
                    <a:pt x="1910" y="1202"/>
                  </a:lnTo>
                  <a:lnTo>
                    <a:pt x="1926" y="1194"/>
                  </a:lnTo>
                  <a:lnTo>
                    <a:pt x="1940" y="1182"/>
                  </a:lnTo>
                  <a:lnTo>
                    <a:pt x="1940" y="1182"/>
                  </a:lnTo>
                  <a:lnTo>
                    <a:pt x="1952" y="1168"/>
                  </a:lnTo>
                  <a:lnTo>
                    <a:pt x="1960" y="1152"/>
                  </a:lnTo>
                  <a:lnTo>
                    <a:pt x="1964" y="1134"/>
                  </a:lnTo>
                  <a:lnTo>
                    <a:pt x="1964" y="1116"/>
                  </a:lnTo>
                  <a:lnTo>
                    <a:pt x="1964" y="1116"/>
                  </a:lnTo>
                  <a:close/>
                </a:path>
              </a:pathLst>
            </a:custGeom>
            <a:solidFill>
              <a:srgbClr val="EB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5" name="Freeform 32"/>
            <p:cNvSpPr>
              <a:spLocks/>
            </p:cNvSpPr>
            <p:nvPr/>
          </p:nvSpPr>
          <p:spPr bwMode="auto">
            <a:xfrm>
              <a:off x="4262438" y="6235700"/>
              <a:ext cx="1327150" cy="444500"/>
            </a:xfrm>
            <a:custGeom>
              <a:avLst/>
              <a:gdLst>
                <a:gd name="T0" fmla="*/ 836 w 836"/>
                <a:gd name="T1" fmla="*/ 0 h 280"/>
                <a:gd name="T2" fmla="*/ 0 w 836"/>
                <a:gd name="T3" fmla="*/ 0 h 280"/>
                <a:gd name="T4" fmla="*/ 0 w 836"/>
                <a:gd name="T5" fmla="*/ 280 h 280"/>
                <a:gd name="T6" fmla="*/ 566 w 836"/>
                <a:gd name="T7" fmla="*/ 280 h 280"/>
                <a:gd name="T8" fmla="*/ 566 w 836"/>
                <a:gd name="T9" fmla="*/ 280 h 280"/>
                <a:gd name="T10" fmla="*/ 574 w 836"/>
                <a:gd name="T11" fmla="*/ 280 h 280"/>
                <a:gd name="T12" fmla="*/ 594 w 836"/>
                <a:gd name="T13" fmla="*/ 276 h 280"/>
                <a:gd name="T14" fmla="*/ 608 w 836"/>
                <a:gd name="T15" fmla="*/ 274 h 280"/>
                <a:gd name="T16" fmla="*/ 624 w 836"/>
                <a:gd name="T17" fmla="*/ 268 h 280"/>
                <a:gd name="T18" fmla="*/ 644 w 836"/>
                <a:gd name="T19" fmla="*/ 260 h 280"/>
                <a:gd name="T20" fmla="*/ 662 w 836"/>
                <a:gd name="T21" fmla="*/ 248 h 280"/>
                <a:gd name="T22" fmla="*/ 684 w 836"/>
                <a:gd name="T23" fmla="*/ 234 h 280"/>
                <a:gd name="T24" fmla="*/ 706 w 836"/>
                <a:gd name="T25" fmla="*/ 216 h 280"/>
                <a:gd name="T26" fmla="*/ 728 w 836"/>
                <a:gd name="T27" fmla="*/ 192 h 280"/>
                <a:gd name="T28" fmla="*/ 750 w 836"/>
                <a:gd name="T29" fmla="*/ 166 h 280"/>
                <a:gd name="T30" fmla="*/ 774 w 836"/>
                <a:gd name="T31" fmla="*/ 132 h 280"/>
                <a:gd name="T32" fmla="*/ 796 w 836"/>
                <a:gd name="T33" fmla="*/ 94 h 280"/>
                <a:gd name="T34" fmla="*/ 816 w 836"/>
                <a:gd name="T35" fmla="*/ 50 h 280"/>
                <a:gd name="T36" fmla="*/ 836 w 836"/>
                <a:gd name="T37" fmla="*/ 0 h 280"/>
                <a:gd name="T38" fmla="*/ 836 w 836"/>
                <a:gd name="T39"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280">
                  <a:moveTo>
                    <a:pt x="836" y="0"/>
                  </a:moveTo>
                  <a:lnTo>
                    <a:pt x="0" y="0"/>
                  </a:lnTo>
                  <a:lnTo>
                    <a:pt x="0" y="280"/>
                  </a:lnTo>
                  <a:lnTo>
                    <a:pt x="566" y="280"/>
                  </a:lnTo>
                  <a:lnTo>
                    <a:pt x="566" y="280"/>
                  </a:lnTo>
                  <a:lnTo>
                    <a:pt x="574" y="280"/>
                  </a:lnTo>
                  <a:lnTo>
                    <a:pt x="594" y="276"/>
                  </a:lnTo>
                  <a:lnTo>
                    <a:pt x="608" y="274"/>
                  </a:lnTo>
                  <a:lnTo>
                    <a:pt x="624" y="268"/>
                  </a:lnTo>
                  <a:lnTo>
                    <a:pt x="644" y="260"/>
                  </a:lnTo>
                  <a:lnTo>
                    <a:pt x="662" y="248"/>
                  </a:lnTo>
                  <a:lnTo>
                    <a:pt x="684" y="234"/>
                  </a:lnTo>
                  <a:lnTo>
                    <a:pt x="706" y="216"/>
                  </a:lnTo>
                  <a:lnTo>
                    <a:pt x="728" y="192"/>
                  </a:lnTo>
                  <a:lnTo>
                    <a:pt x="750" y="166"/>
                  </a:lnTo>
                  <a:lnTo>
                    <a:pt x="774" y="132"/>
                  </a:lnTo>
                  <a:lnTo>
                    <a:pt x="796" y="94"/>
                  </a:lnTo>
                  <a:lnTo>
                    <a:pt x="816" y="50"/>
                  </a:lnTo>
                  <a:lnTo>
                    <a:pt x="836" y="0"/>
                  </a:lnTo>
                  <a:lnTo>
                    <a:pt x="836" y="0"/>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6" name="Freeform 33"/>
            <p:cNvSpPr>
              <a:spLocks/>
            </p:cNvSpPr>
            <p:nvPr/>
          </p:nvSpPr>
          <p:spPr bwMode="auto">
            <a:xfrm>
              <a:off x="2208213" y="4797425"/>
              <a:ext cx="3155950" cy="1917700"/>
            </a:xfrm>
            <a:custGeom>
              <a:avLst/>
              <a:gdLst>
                <a:gd name="T0" fmla="*/ 698 w 1988"/>
                <a:gd name="T1" fmla="*/ 1204 h 1208"/>
                <a:gd name="T2" fmla="*/ 654 w 1988"/>
                <a:gd name="T3" fmla="*/ 1194 h 1208"/>
                <a:gd name="T4" fmla="*/ 608 w 1988"/>
                <a:gd name="T5" fmla="*/ 1170 h 1208"/>
                <a:gd name="T6" fmla="*/ 564 w 1988"/>
                <a:gd name="T7" fmla="*/ 1136 h 1208"/>
                <a:gd name="T8" fmla="*/ 186 w 1988"/>
                <a:gd name="T9" fmla="*/ 762 h 1208"/>
                <a:gd name="T10" fmla="*/ 98 w 1988"/>
                <a:gd name="T11" fmla="*/ 850 h 1208"/>
                <a:gd name="T12" fmla="*/ 70 w 1988"/>
                <a:gd name="T13" fmla="*/ 866 h 1208"/>
                <a:gd name="T14" fmla="*/ 40 w 1988"/>
                <a:gd name="T15" fmla="*/ 866 h 1208"/>
                <a:gd name="T16" fmla="*/ 16 w 1988"/>
                <a:gd name="T17" fmla="*/ 848 h 1208"/>
                <a:gd name="T18" fmla="*/ 8 w 1988"/>
                <a:gd name="T19" fmla="*/ 834 h 1208"/>
                <a:gd name="T20" fmla="*/ 4 w 1988"/>
                <a:gd name="T21" fmla="*/ 816 h 1208"/>
                <a:gd name="T22" fmla="*/ 0 w 1988"/>
                <a:gd name="T23" fmla="*/ 94 h 1208"/>
                <a:gd name="T24" fmla="*/ 6 w 1988"/>
                <a:gd name="T25" fmla="*/ 56 h 1208"/>
                <a:gd name="T26" fmla="*/ 26 w 1988"/>
                <a:gd name="T27" fmla="*/ 24 h 1208"/>
                <a:gd name="T28" fmla="*/ 56 w 1988"/>
                <a:gd name="T29" fmla="*/ 4 h 1208"/>
                <a:gd name="T30" fmla="*/ 96 w 1988"/>
                <a:gd name="T31" fmla="*/ 0 h 1208"/>
                <a:gd name="T32" fmla="*/ 818 w 1988"/>
                <a:gd name="T33" fmla="*/ 2 h 1208"/>
                <a:gd name="T34" fmla="*/ 836 w 1988"/>
                <a:gd name="T35" fmla="*/ 6 h 1208"/>
                <a:gd name="T36" fmla="*/ 850 w 1988"/>
                <a:gd name="T37" fmla="*/ 14 h 1208"/>
                <a:gd name="T38" fmla="*/ 868 w 1988"/>
                <a:gd name="T39" fmla="*/ 38 h 1208"/>
                <a:gd name="T40" fmla="*/ 868 w 1988"/>
                <a:gd name="T41" fmla="*/ 68 h 1208"/>
                <a:gd name="T42" fmla="*/ 858 w 1988"/>
                <a:gd name="T43" fmla="*/ 90 h 1208"/>
                <a:gd name="T44" fmla="*/ 768 w 1988"/>
                <a:gd name="T45" fmla="*/ 182 h 1208"/>
                <a:gd name="T46" fmla="*/ 1658 w 1988"/>
                <a:gd name="T47" fmla="*/ 1072 h 1208"/>
                <a:gd name="T48" fmla="*/ 1678 w 1988"/>
                <a:gd name="T49" fmla="*/ 1092 h 1208"/>
                <a:gd name="T50" fmla="*/ 1722 w 1988"/>
                <a:gd name="T51" fmla="*/ 1124 h 1208"/>
                <a:gd name="T52" fmla="*/ 1766 w 1988"/>
                <a:gd name="T53" fmla="*/ 1150 h 1208"/>
                <a:gd name="T54" fmla="*/ 1810 w 1988"/>
                <a:gd name="T55" fmla="*/ 1166 h 1208"/>
                <a:gd name="T56" fmla="*/ 1854 w 1988"/>
                <a:gd name="T57" fmla="*/ 1174 h 1208"/>
                <a:gd name="T58" fmla="*/ 1896 w 1988"/>
                <a:gd name="T59" fmla="*/ 1174 h 1208"/>
                <a:gd name="T60" fmla="*/ 1936 w 1988"/>
                <a:gd name="T61" fmla="*/ 1162 h 1208"/>
                <a:gd name="T62" fmla="*/ 1972 w 1988"/>
                <a:gd name="T63" fmla="*/ 1142 h 1208"/>
                <a:gd name="T64" fmla="*/ 1988 w 1988"/>
                <a:gd name="T65" fmla="*/ 1128 h 1208"/>
                <a:gd name="T66" fmla="*/ 1968 w 1988"/>
                <a:gd name="T67" fmla="*/ 1150 h 1208"/>
                <a:gd name="T68" fmla="*/ 1930 w 1988"/>
                <a:gd name="T69" fmla="*/ 1176 h 1208"/>
                <a:gd name="T70" fmla="*/ 1886 w 1988"/>
                <a:gd name="T71" fmla="*/ 1194 h 1208"/>
                <a:gd name="T72" fmla="*/ 1848 w 1988"/>
                <a:gd name="T73" fmla="*/ 1204 h 1208"/>
                <a:gd name="T74" fmla="*/ 1826 w 1988"/>
                <a:gd name="T75" fmla="*/ 1206 h 1208"/>
                <a:gd name="T76" fmla="*/ 1628 w 1988"/>
                <a:gd name="T77" fmla="*/ 1208 h 1208"/>
                <a:gd name="T78" fmla="*/ 698 w 1988"/>
                <a:gd name="T79" fmla="*/ 1204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88" h="1208">
                  <a:moveTo>
                    <a:pt x="698" y="1204"/>
                  </a:moveTo>
                  <a:lnTo>
                    <a:pt x="698" y="1204"/>
                  </a:lnTo>
                  <a:lnTo>
                    <a:pt x="676" y="1202"/>
                  </a:lnTo>
                  <a:lnTo>
                    <a:pt x="654" y="1194"/>
                  </a:lnTo>
                  <a:lnTo>
                    <a:pt x="630" y="1184"/>
                  </a:lnTo>
                  <a:lnTo>
                    <a:pt x="608" y="1170"/>
                  </a:lnTo>
                  <a:lnTo>
                    <a:pt x="586" y="1154"/>
                  </a:lnTo>
                  <a:lnTo>
                    <a:pt x="564" y="1136"/>
                  </a:lnTo>
                  <a:lnTo>
                    <a:pt x="522" y="1098"/>
                  </a:lnTo>
                  <a:lnTo>
                    <a:pt x="186" y="762"/>
                  </a:lnTo>
                  <a:lnTo>
                    <a:pt x="98" y="850"/>
                  </a:lnTo>
                  <a:lnTo>
                    <a:pt x="98" y="850"/>
                  </a:lnTo>
                  <a:lnTo>
                    <a:pt x="86" y="860"/>
                  </a:lnTo>
                  <a:lnTo>
                    <a:pt x="70" y="866"/>
                  </a:lnTo>
                  <a:lnTo>
                    <a:pt x="56" y="868"/>
                  </a:lnTo>
                  <a:lnTo>
                    <a:pt x="40" y="866"/>
                  </a:lnTo>
                  <a:lnTo>
                    <a:pt x="26" y="858"/>
                  </a:lnTo>
                  <a:lnTo>
                    <a:pt x="16" y="848"/>
                  </a:lnTo>
                  <a:lnTo>
                    <a:pt x="10" y="842"/>
                  </a:lnTo>
                  <a:lnTo>
                    <a:pt x="8" y="834"/>
                  </a:lnTo>
                  <a:lnTo>
                    <a:pt x="4" y="826"/>
                  </a:lnTo>
                  <a:lnTo>
                    <a:pt x="4" y="816"/>
                  </a:lnTo>
                  <a:lnTo>
                    <a:pt x="0" y="94"/>
                  </a:lnTo>
                  <a:lnTo>
                    <a:pt x="0" y="94"/>
                  </a:lnTo>
                  <a:lnTo>
                    <a:pt x="2" y="74"/>
                  </a:lnTo>
                  <a:lnTo>
                    <a:pt x="6" y="56"/>
                  </a:lnTo>
                  <a:lnTo>
                    <a:pt x="14" y="38"/>
                  </a:lnTo>
                  <a:lnTo>
                    <a:pt x="26" y="24"/>
                  </a:lnTo>
                  <a:lnTo>
                    <a:pt x="40" y="12"/>
                  </a:lnTo>
                  <a:lnTo>
                    <a:pt x="56" y="4"/>
                  </a:lnTo>
                  <a:lnTo>
                    <a:pt x="76" y="0"/>
                  </a:lnTo>
                  <a:lnTo>
                    <a:pt x="96" y="0"/>
                  </a:lnTo>
                  <a:lnTo>
                    <a:pt x="818" y="2"/>
                  </a:lnTo>
                  <a:lnTo>
                    <a:pt x="818" y="2"/>
                  </a:lnTo>
                  <a:lnTo>
                    <a:pt x="826" y="2"/>
                  </a:lnTo>
                  <a:lnTo>
                    <a:pt x="836" y="6"/>
                  </a:lnTo>
                  <a:lnTo>
                    <a:pt x="842" y="8"/>
                  </a:lnTo>
                  <a:lnTo>
                    <a:pt x="850" y="14"/>
                  </a:lnTo>
                  <a:lnTo>
                    <a:pt x="860" y="24"/>
                  </a:lnTo>
                  <a:lnTo>
                    <a:pt x="868" y="38"/>
                  </a:lnTo>
                  <a:lnTo>
                    <a:pt x="870" y="52"/>
                  </a:lnTo>
                  <a:lnTo>
                    <a:pt x="868" y="68"/>
                  </a:lnTo>
                  <a:lnTo>
                    <a:pt x="862" y="84"/>
                  </a:lnTo>
                  <a:lnTo>
                    <a:pt x="858" y="90"/>
                  </a:lnTo>
                  <a:lnTo>
                    <a:pt x="852" y="98"/>
                  </a:lnTo>
                  <a:lnTo>
                    <a:pt x="768" y="182"/>
                  </a:lnTo>
                  <a:lnTo>
                    <a:pt x="768" y="182"/>
                  </a:lnTo>
                  <a:lnTo>
                    <a:pt x="1658" y="1072"/>
                  </a:lnTo>
                  <a:lnTo>
                    <a:pt x="1658" y="1072"/>
                  </a:lnTo>
                  <a:lnTo>
                    <a:pt x="1678" y="1092"/>
                  </a:lnTo>
                  <a:lnTo>
                    <a:pt x="1700" y="1110"/>
                  </a:lnTo>
                  <a:lnTo>
                    <a:pt x="1722" y="1124"/>
                  </a:lnTo>
                  <a:lnTo>
                    <a:pt x="1744" y="1138"/>
                  </a:lnTo>
                  <a:lnTo>
                    <a:pt x="1766" y="1150"/>
                  </a:lnTo>
                  <a:lnTo>
                    <a:pt x="1788" y="1158"/>
                  </a:lnTo>
                  <a:lnTo>
                    <a:pt x="1810" y="1166"/>
                  </a:lnTo>
                  <a:lnTo>
                    <a:pt x="1832" y="1172"/>
                  </a:lnTo>
                  <a:lnTo>
                    <a:pt x="1854" y="1174"/>
                  </a:lnTo>
                  <a:lnTo>
                    <a:pt x="1876" y="1174"/>
                  </a:lnTo>
                  <a:lnTo>
                    <a:pt x="1896" y="1174"/>
                  </a:lnTo>
                  <a:lnTo>
                    <a:pt x="1918" y="1170"/>
                  </a:lnTo>
                  <a:lnTo>
                    <a:pt x="1936" y="1162"/>
                  </a:lnTo>
                  <a:lnTo>
                    <a:pt x="1954" y="1154"/>
                  </a:lnTo>
                  <a:lnTo>
                    <a:pt x="1972" y="1142"/>
                  </a:lnTo>
                  <a:lnTo>
                    <a:pt x="1988" y="1128"/>
                  </a:lnTo>
                  <a:lnTo>
                    <a:pt x="1988" y="1128"/>
                  </a:lnTo>
                  <a:lnTo>
                    <a:pt x="1980" y="1140"/>
                  </a:lnTo>
                  <a:lnTo>
                    <a:pt x="1968" y="1150"/>
                  </a:lnTo>
                  <a:lnTo>
                    <a:pt x="1952" y="1162"/>
                  </a:lnTo>
                  <a:lnTo>
                    <a:pt x="1930" y="1176"/>
                  </a:lnTo>
                  <a:lnTo>
                    <a:pt x="1902" y="1188"/>
                  </a:lnTo>
                  <a:lnTo>
                    <a:pt x="1886" y="1194"/>
                  </a:lnTo>
                  <a:lnTo>
                    <a:pt x="1868" y="1200"/>
                  </a:lnTo>
                  <a:lnTo>
                    <a:pt x="1848" y="1204"/>
                  </a:lnTo>
                  <a:lnTo>
                    <a:pt x="1826" y="1206"/>
                  </a:lnTo>
                  <a:lnTo>
                    <a:pt x="1826" y="1206"/>
                  </a:lnTo>
                  <a:lnTo>
                    <a:pt x="1762" y="1208"/>
                  </a:lnTo>
                  <a:lnTo>
                    <a:pt x="1628" y="1208"/>
                  </a:lnTo>
                  <a:lnTo>
                    <a:pt x="1242" y="1206"/>
                  </a:lnTo>
                  <a:lnTo>
                    <a:pt x="698" y="1204"/>
                  </a:lnTo>
                  <a:lnTo>
                    <a:pt x="698" y="1204"/>
                  </a:lnTo>
                  <a:close/>
                </a:path>
              </a:pathLst>
            </a:custGeom>
            <a:solidFill>
              <a:srgbClr val="F36E2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7" name="Freeform 34"/>
            <p:cNvSpPr>
              <a:spLocks/>
            </p:cNvSpPr>
            <p:nvPr/>
          </p:nvSpPr>
          <p:spPr bwMode="auto">
            <a:xfrm>
              <a:off x="2195513" y="4791075"/>
              <a:ext cx="3184525" cy="1924050"/>
            </a:xfrm>
            <a:custGeom>
              <a:avLst/>
              <a:gdLst>
                <a:gd name="T0" fmla="*/ 704 w 2006"/>
                <a:gd name="T1" fmla="*/ 1212 h 1212"/>
                <a:gd name="T2" fmla="*/ 682 w 2006"/>
                <a:gd name="T3" fmla="*/ 1210 h 1212"/>
                <a:gd name="T4" fmla="*/ 634 w 2006"/>
                <a:gd name="T5" fmla="*/ 1190 h 1212"/>
                <a:gd name="T6" fmla="*/ 586 w 2006"/>
                <a:gd name="T7" fmla="*/ 1158 h 1212"/>
                <a:gd name="T8" fmla="*/ 520 w 2006"/>
                <a:gd name="T9" fmla="*/ 1098 h 1212"/>
                <a:gd name="T10" fmla="*/ 98 w 2006"/>
                <a:gd name="T11" fmla="*/ 852 h 1212"/>
                <a:gd name="T12" fmla="*/ 84 w 2006"/>
                <a:gd name="T13" fmla="*/ 862 h 1212"/>
                <a:gd name="T14" fmla="*/ 54 w 2006"/>
                <a:gd name="T15" fmla="*/ 868 h 1212"/>
                <a:gd name="T16" fmla="*/ 26 w 2006"/>
                <a:gd name="T17" fmla="*/ 860 h 1212"/>
                <a:gd name="T18" fmla="*/ 10 w 2006"/>
                <a:gd name="T19" fmla="*/ 842 h 1212"/>
                <a:gd name="T20" fmla="*/ 4 w 2006"/>
                <a:gd name="T21" fmla="*/ 826 h 1212"/>
                <a:gd name="T22" fmla="*/ 0 w 2006"/>
                <a:gd name="T23" fmla="*/ 96 h 1212"/>
                <a:gd name="T24" fmla="*/ 0 w 2006"/>
                <a:gd name="T25" fmla="*/ 76 h 1212"/>
                <a:gd name="T26" fmla="*/ 14 w 2006"/>
                <a:gd name="T27" fmla="*/ 40 h 1212"/>
                <a:gd name="T28" fmla="*/ 40 w 2006"/>
                <a:gd name="T29" fmla="*/ 14 h 1212"/>
                <a:gd name="T30" fmla="*/ 76 w 2006"/>
                <a:gd name="T31" fmla="*/ 0 h 1212"/>
                <a:gd name="T32" fmla="*/ 816 w 2006"/>
                <a:gd name="T33" fmla="*/ 2 h 1212"/>
                <a:gd name="T34" fmla="*/ 826 w 2006"/>
                <a:gd name="T35" fmla="*/ 4 h 1212"/>
                <a:gd name="T36" fmla="*/ 842 w 2006"/>
                <a:gd name="T37" fmla="*/ 10 h 1212"/>
                <a:gd name="T38" fmla="*/ 860 w 2006"/>
                <a:gd name="T39" fmla="*/ 26 h 1212"/>
                <a:gd name="T40" fmla="*/ 868 w 2006"/>
                <a:gd name="T41" fmla="*/ 54 h 1212"/>
                <a:gd name="T42" fmla="*/ 862 w 2006"/>
                <a:gd name="T43" fmla="*/ 84 h 1212"/>
                <a:gd name="T44" fmla="*/ 850 w 2006"/>
                <a:gd name="T45" fmla="*/ 98 h 1212"/>
                <a:gd name="T46" fmla="*/ 762 w 2006"/>
                <a:gd name="T47" fmla="*/ 184 h 1212"/>
                <a:gd name="T48" fmla="*/ 1654 w 2006"/>
                <a:gd name="T49" fmla="*/ 1076 h 1212"/>
                <a:gd name="T50" fmla="*/ 1702 w 2006"/>
                <a:gd name="T51" fmla="*/ 1116 h 1212"/>
                <a:gd name="T52" fmla="*/ 1750 w 2006"/>
                <a:gd name="T53" fmla="*/ 1146 h 1212"/>
                <a:gd name="T54" fmla="*/ 1798 w 2006"/>
                <a:gd name="T55" fmla="*/ 1168 h 1212"/>
                <a:gd name="T56" fmla="*/ 1846 w 2006"/>
                <a:gd name="T57" fmla="*/ 1178 h 1212"/>
                <a:gd name="T58" fmla="*/ 1892 w 2006"/>
                <a:gd name="T59" fmla="*/ 1180 h 1212"/>
                <a:gd name="T60" fmla="*/ 1934 w 2006"/>
                <a:gd name="T61" fmla="*/ 1172 h 1212"/>
                <a:gd name="T62" fmla="*/ 1972 w 2006"/>
                <a:gd name="T63" fmla="*/ 1154 h 1212"/>
                <a:gd name="T64" fmla="*/ 2006 w 2006"/>
                <a:gd name="T65" fmla="*/ 1128 h 1212"/>
                <a:gd name="T66" fmla="*/ 1994 w 2006"/>
                <a:gd name="T67" fmla="*/ 1140 h 1212"/>
                <a:gd name="T68" fmla="*/ 1958 w 2006"/>
                <a:gd name="T69" fmla="*/ 1168 h 1212"/>
                <a:gd name="T70" fmla="*/ 1902 w 2006"/>
                <a:gd name="T71" fmla="*/ 1196 h 1212"/>
                <a:gd name="T72" fmla="*/ 1868 w 2006"/>
                <a:gd name="T73" fmla="*/ 1206 h 1212"/>
                <a:gd name="T74" fmla="*/ 1830 w 2006"/>
                <a:gd name="T75" fmla="*/ 1210 h 1212"/>
                <a:gd name="T76" fmla="*/ 704 w 2006"/>
                <a:gd name="T77" fmla="*/ 1212 h 1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06" h="1212">
                  <a:moveTo>
                    <a:pt x="704" y="1212"/>
                  </a:moveTo>
                  <a:lnTo>
                    <a:pt x="704" y="1212"/>
                  </a:lnTo>
                  <a:lnTo>
                    <a:pt x="694" y="1212"/>
                  </a:lnTo>
                  <a:lnTo>
                    <a:pt x="682" y="1210"/>
                  </a:lnTo>
                  <a:lnTo>
                    <a:pt x="658" y="1202"/>
                  </a:lnTo>
                  <a:lnTo>
                    <a:pt x="634" y="1190"/>
                  </a:lnTo>
                  <a:lnTo>
                    <a:pt x="610" y="1174"/>
                  </a:lnTo>
                  <a:lnTo>
                    <a:pt x="586" y="1158"/>
                  </a:lnTo>
                  <a:lnTo>
                    <a:pt x="564" y="1138"/>
                  </a:lnTo>
                  <a:lnTo>
                    <a:pt x="520" y="1098"/>
                  </a:lnTo>
                  <a:lnTo>
                    <a:pt x="186" y="762"/>
                  </a:lnTo>
                  <a:lnTo>
                    <a:pt x="98" y="852"/>
                  </a:lnTo>
                  <a:lnTo>
                    <a:pt x="98" y="852"/>
                  </a:lnTo>
                  <a:lnTo>
                    <a:pt x="84" y="862"/>
                  </a:lnTo>
                  <a:lnTo>
                    <a:pt x="70" y="868"/>
                  </a:lnTo>
                  <a:lnTo>
                    <a:pt x="54" y="868"/>
                  </a:lnTo>
                  <a:lnTo>
                    <a:pt x="40" y="866"/>
                  </a:lnTo>
                  <a:lnTo>
                    <a:pt x="26" y="860"/>
                  </a:lnTo>
                  <a:lnTo>
                    <a:pt x="14" y="850"/>
                  </a:lnTo>
                  <a:lnTo>
                    <a:pt x="10" y="842"/>
                  </a:lnTo>
                  <a:lnTo>
                    <a:pt x="6" y="836"/>
                  </a:lnTo>
                  <a:lnTo>
                    <a:pt x="4" y="826"/>
                  </a:lnTo>
                  <a:lnTo>
                    <a:pt x="2" y="818"/>
                  </a:lnTo>
                  <a:lnTo>
                    <a:pt x="0" y="96"/>
                  </a:lnTo>
                  <a:lnTo>
                    <a:pt x="0" y="96"/>
                  </a:lnTo>
                  <a:lnTo>
                    <a:pt x="0" y="76"/>
                  </a:lnTo>
                  <a:lnTo>
                    <a:pt x="6" y="56"/>
                  </a:lnTo>
                  <a:lnTo>
                    <a:pt x="14" y="40"/>
                  </a:lnTo>
                  <a:lnTo>
                    <a:pt x="24" y="26"/>
                  </a:lnTo>
                  <a:lnTo>
                    <a:pt x="40" y="14"/>
                  </a:lnTo>
                  <a:lnTo>
                    <a:pt x="56" y="6"/>
                  </a:lnTo>
                  <a:lnTo>
                    <a:pt x="76" y="0"/>
                  </a:lnTo>
                  <a:lnTo>
                    <a:pt x="96" y="0"/>
                  </a:lnTo>
                  <a:lnTo>
                    <a:pt x="816" y="2"/>
                  </a:lnTo>
                  <a:lnTo>
                    <a:pt x="816" y="2"/>
                  </a:lnTo>
                  <a:lnTo>
                    <a:pt x="826" y="4"/>
                  </a:lnTo>
                  <a:lnTo>
                    <a:pt x="834" y="6"/>
                  </a:lnTo>
                  <a:lnTo>
                    <a:pt x="842" y="10"/>
                  </a:lnTo>
                  <a:lnTo>
                    <a:pt x="848" y="14"/>
                  </a:lnTo>
                  <a:lnTo>
                    <a:pt x="860" y="26"/>
                  </a:lnTo>
                  <a:lnTo>
                    <a:pt x="866" y="40"/>
                  </a:lnTo>
                  <a:lnTo>
                    <a:pt x="868" y="54"/>
                  </a:lnTo>
                  <a:lnTo>
                    <a:pt x="868" y="70"/>
                  </a:lnTo>
                  <a:lnTo>
                    <a:pt x="862" y="84"/>
                  </a:lnTo>
                  <a:lnTo>
                    <a:pt x="856" y="92"/>
                  </a:lnTo>
                  <a:lnTo>
                    <a:pt x="850" y="98"/>
                  </a:lnTo>
                  <a:lnTo>
                    <a:pt x="762" y="184"/>
                  </a:lnTo>
                  <a:lnTo>
                    <a:pt x="762" y="184"/>
                  </a:lnTo>
                  <a:lnTo>
                    <a:pt x="1654" y="1076"/>
                  </a:lnTo>
                  <a:lnTo>
                    <a:pt x="1654" y="1076"/>
                  </a:lnTo>
                  <a:lnTo>
                    <a:pt x="1678" y="1098"/>
                  </a:lnTo>
                  <a:lnTo>
                    <a:pt x="1702" y="1116"/>
                  </a:lnTo>
                  <a:lnTo>
                    <a:pt x="1726" y="1132"/>
                  </a:lnTo>
                  <a:lnTo>
                    <a:pt x="1750" y="1146"/>
                  </a:lnTo>
                  <a:lnTo>
                    <a:pt x="1774" y="1158"/>
                  </a:lnTo>
                  <a:lnTo>
                    <a:pt x="1798" y="1168"/>
                  </a:lnTo>
                  <a:lnTo>
                    <a:pt x="1822" y="1174"/>
                  </a:lnTo>
                  <a:lnTo>
                    <a:pt x="1846" y="1178"/>
                  </a:lnTo>
                  <a:lnTo>
                    <a:pt x="1868" y="1180"/>
                  </a:lnTo>
                  <a:lnTo>
                    <a:pt x="1892" y="1180"/>
                  </a:lnTo>
                  <a:lnTo>
                    <a:pt x="1914" y="1176"/>
                  </a:lnTo>
                  <a:lnTo>
                    <a:pt x="1934" y="1172"/>
                  </a:lnTo>
                  <a:lnTo>
                    <a:pt x="1954" y="1164"/>
                  </a:lnTo>
                  <a:lnTo>
                    <a:pt x="1972" y="1154"/>
                  </a:lnTo>
                  <a:lnTo>
                    <a:pt x="1990" y="1142"/>
                  </a:lnTo>
                  <a:lnTo>
                    <a:pt x="2006" y="1128"/>
                  </a:lnTo>
                  <a:lnTo>
                    <a:pt x="2006" y="1128"/>
                  </a:lnTo>
                  <a:lnTo>
                    <a:pt x="1994" y="1140"/>
                  </a:lnTo>
                  <a:lnTo>
                    <a:pt x="1978" y="1154"/>
                  </a:lnTo>
                  <a:lnTo>
                    <a:pt x="1958" y="1168"/>
                  </a:lnTo>
                  <a:lnTo>
                    <a:pt x="1932" y="1184"/>
                  </a:lnTo>
                  <a:lnTo>
                    <a:pt x="1902" y="1196"/>
                  </a:lnTo>
                  <a:lnTo>
                    <a:pt x="1886" y="1202"/>
                  </a:lnTo>
                  <a:lnTo>
                    <a:pt x="1868" y="1206"/>
                  </a:lnTo>
                  <a:lnTo>
                    <a:pt x="1850" y="1208"/>
                  </a:lnTo>
                  <a:lnTo>
                    <a:pt x="1830" y="1210"/>
                  </a:lnTo>
                  <a:lnTo>
                    <a:pt x="1830" y="1210"/>
                  </a:lnTo>
                  <a:lnTo>
                    <a:pt x="704" y="1212"/>
                  </a:lnTo>
                  <a:lnTo>
                    <a:pt x="704" y="121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9" name="Freeform 36"/>
            <p:cNvSpPr>
              <a:spLocks/>
            </p:cNvSpPr>
            <p:nvPr/>
          </p:nvSpPr>
          <p:spPr bwMode="auto">
            <a:xfrm>
              <a:off x="1389063" y="4006850"/>
              <a:ext cx="444500" cy="1330325"/>
            </a:xfrm>
            <a:custGeom>
              <a:avLst/>
              <a:gdLst>
                <a:gd name="T0" fmla="*/ 280 w 280"/>
                <a:gd name="T1" fmla="*/ 838 h 838"/>
                <a:gd name="T2" fmla="*/ 280 w 280"/>
                <a:gd name="T3" fmla="*/ 0 h 838"/>
                <a:gd name="T4" fmla="*/ 0 w 280"/>
                <a:gd name="T5" fmla="*/ 0 h 838"/>
                <a:gd name="T6" fmla="*/ 0 w 280"/>
                <a:gd name="T7" fmla="*/ 568 h 838"/>
                <a:gd name="T8" fmla="*/ 0 w 280"/>
                <a:gd name="T9" fmla="*/ 568 h 838"/>
                <a:gd name="T10" fmla="*/ 0 w 280"/>
                <a:gd name="T11" fmla="*/ 576 h 838"/>
                <a:gd name="T12" fmla="*/ 4 w 280"/>
                <a:gd name="T13" fmla="*/ 596 h 838"/>
                <a:gd name="T14" fmla="*/ 6 w 280"/>
                <a:gd name="T15" fmla="*/ 610 h 838"/>
                <a:gd name="T16" fmla="*/ 12 w 280"/>
                <a:gd name="T17" fmla="*/ 626 h 838"/>
                <a:gd name="T18" fmla="*/ 20 w 280"/>
                <a:gd name="T19" fmla="*/ 644 h 838"/>
                <a:gd name="T20" fmla="*/ 32 w 280"/>
                <a:gd name="T21" fmla="*/ 664 h 838"/>
                <a:gd name="T22" fmla="*/ 46 w 280"/>
                <a:gd name="T23" fmla="*/ 686 h 838"/>
                <a:gd name="T24" fmla="*/ 64 w 280"/>
                <a:gd name="T25" fmla="*/ 708 h 838"/>
                <a:gd name="T26" fmla="*/ 88 w 280"/>
                <a:gd name="T27" fmla="*/ 730 h 838"/>
                <a:gd name="T28" fmla="*/ 114 w 280"/>
                <a:gd name="T29" fmla="*/ 752 h 838"/>
                <a:gd name="T30" fmla="*/ 148 w 280"/>
                <a:gd name="T31" fmla="*/ 774 h 838"/>
                <a:gd name="T32" fmla="*/ 186 w 280"/>
                <a:gd name="T33" fmla="*/ 796 h 838"/>
                <a:gd name="T34" fmla="*/ 230 w 280"/>
                <a:gd name="T35" fmla="*/ 818 h 838"/>
                <a:gd name="T36" fmla="*/ 280 w 280"/>
                <a:gd name="T37" fmla="*/ 838 h 838"/>
                <a:gd name="T38" fmla="*/ 280 w 280"/>
                <a:gd name="T39" fmla="*/ 838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0" h="838">
                  <a:moveTo>
                    <a:pt x="280" y="838"/>
                  </a:moveTo>
                  <a:lnTo>
                    <a:pt x="280" y="0"/>
                  </a:lnTo>
                  <a:lnTo>
                    <a:pt x="0" y="0"/>
                  </a:lnTo>
                  <a:lnTo>
                    <a:pt x="0" y="568"/>
                  </a:lnTo>
                  <a:lnTo>
                    <a:pt x="0" y="568"/>
                  </a:lnTo>
                  <a:lnTo>
                    <a:pt x="0" y="576"/>
                  </a:lnTo>
                  <a:lnTo>
                    <a:pt x="4" y="596"/>
                  </a:lnTo>
                  <a:lnTo>
                    <a:pt x="6" y="610"/>
                  </a:lnTo>
                  <a:lnTo>
                    <a:pt x="12" y="626"/>
                  </a:lnTo>
                  <a:lnTo>
                    <a:pt x="20" y="644"/>
                  </a:lnTo>
                  <a:lnTo>
                    <a:pt x="32" y="664"/>
                  </a:lnTo>
                  <a:lnTo>
                    <a:pt x="46" y="686"/>
                  </a:lnTo>
                  <a:lnTo>
                    <a:pt x="64" y="708"/>
                  </a:lnTo>
                  <a:lnTo>
                    <a:pt x="88" y="730"/>
                  </a:lnTo>
                  <a:lnTo>
                    <a:pt x="114" y="752"/>
                  </a:lnTo>
                  <a:lnTo>
                    <a:pt x="148" y="774"/>
                  </a:lnTo>
                  <a:lnTo>
                    <a:pt x="186" y="796"/>
                  </a:lnTo>
                  <a:lnTo>
                    <a:pt x="230" y="818"/>
                  </a:lnTo>
                  <a:lnTo>
                    <a:pt x="280" y="838"/>
                  </a:lnTo>
                  <a:lnTo>
                    <a:pt x="280" y="838"/>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0" name="Freeform 37"/>
            <p:cNvSpPr>
              <a:spLocks/>
            </p:cNvSpPr>
            <p:nvPr/>
          </p:nvSpPr>
          <p:spPr bwMode="auto">
            <a:xfrm>
              <a:off x="1354138" y="1936750"/>
              <a:ext cx="1914525" cy="3124200"/>
            </a:xfrm>
            <a:custGeom>
              <a:avLst/>
              <a:gdLst>
                <a:gd name="T0" fmla="*/ 394 w 1206"/>
                <a:gd name="T1" fmla="*/ 2 h 1968"/>
                <a:gd name="T2" fmla="*/ 384 w 1206"/>
                <a:gd name="T3" fmla="*/ 4 h 1968"/>
                <a:gd name="T4" fmla="*/ 368 w 1206"/>
                <a:gd name="T5" fmla="*/ 12 h 1968"/>
                <a:gd name="T6" fmla="*/ 362 w 1206"/>
                <a:gd name="T7" fmla="*/ 16 h 1968"/>
                <a:gd name="T8" fmla="*/ 352 w 1206"/>
                <a:gd name="T9" fmla="*/ 32 h 1968"/>
                <a:gd name="T10" fmla="*/ 348 w 1206"/>
                <a:gd name="T11" fmla="*/ 52 h 1968"/>
                <a:gd name="T12" fmla="*/ 352 w 1206"/>
                <a:gd name="T13" fmla="*/ 70 h 1968"/>
                <a:gd name="T14" fmla="*/ 362 w 1206"/>
                <a:gd name="T15" fmla="*/ 88 h 1968"/>
                <a:gd name="T16" fmla="*/ 412 w 1206"/>
                <a:gd name="T17" fmla="*/ 226 h 1968"/>
                <a:gd name="T18" fmla="*/ 116 w 1206"/>
                <a:gd name="T19" fmla="*/ 520 h 1968"/>
                <a:gd name="T20" fmla="*/ 78 w 1206"/>
                <a:gd name="T21" fmla="*/ 562 h 1968"/>
                <a:gd name="T22" fmla="*/ 42 w 1206"/>
                <a:gd name="T23" fmla="*/ 608 h 1968"/>
                <a:gd name="T24" fmla="*/ 16 w 1206"/>
                <a:gd name="T25" fmla="*/ 656 h 1968"/>
                <a:gd name="T26" fmla="*/ 6 w 1206"/>
                <a:gd name="T27" fmla="*/ 690 h 1968"/>
                <a:gd name="T28" fmla="*/ 6 w 1206"/>
                <a:gd name="T29" fmla="*/ 700 h 1968"/>
                <a:gd name="T30" fmla="*/ 0 w 1206"/>
                <a:gd name="T31" fmla="*/ 1632 h 1968"/>
                <a:gd name="T32" fmla="*/ 2 w 1206"/>
                <a:gd name="T33" fmla="*/ 1828 h 1968"/>
                <a:gd name="T34" fmla="*/ 6 w 1206"/>
                <a:gd name="T35" fmla="*/ 1852 h 1968"/>
                <a:gd name="T36" fmla="*/ 14 w 1206"/>
                <a:gd name="T37" fmla="*/ 1892 h 1968"/>
                <a:gd name="T38" fmla="*/ 26 w 1206"/>
                <a:gd name="T39" fmla="*/ 1924 h 1968"/>
                <a:gd name="T40" fmla="*/ 54 w 1206"/>
                <a:gd name="T41" fmla="*/ 1968 h 1968"/>
                <a:gd name="T42" fmla="*/ 44 w 1206"/>
                <a:gd name="T43" fmla="*/ 1950 h 1968"/>
                <a:gd name="T44" fmla="*/ 32 w 1206"/>
                <a:gd name="T45" fmla="*/ 1912 h 1968"/>
                <a:gd name="T46" fmla="*/ 26 w 1206"/>
                <a:gd name="T47" fmla="*/ 1874 h 1968"/>
                <a:gd name="T48" fmla="*/ 28 w 1206"/>
                <a:gd name="T49" fmla="*/ 1834 h 1968"/>
                <a:gd name="T50" fmla="*/ 38 w 1206"/>
                <a:gd name="T51" fmla="*/ 1794 h 1968"/>
                <a:gd name="T52" fmla="*/ 56 w 1206"/>
                <a:gd name="T53" fmla="*/ 1752 h 1968"/>
                <a:gd name="T54" fmla="*/ 80 w 1206"/>
                <a:gd name="T55" fmla="*/ 1710 h 1968"/>
                <a:gd name="T56" fmla="*/ 114 w 1206"/>
                <a:gd name="T57" fmla="*/ 1668 h 1968"/>
                <a:gd name="T58" fmla="*/ 1026 w 1206"/>
                <a:gd name="T59" fmla="*/ 752 h 1968"/>
                <a:gd name="T60" fmla="*/ 1118 w 1206"/>
                <a:gd name="T61" fmla="*/ 846 h 1968"/>
                <a:gd name="T62" fmla="*/ 1136 w 1206"/>
                <a:gd name="T63" fmla="*/ 856 h 1968"/>
                <a:gd name="T64" fmla="*/ 1154 w 1206"/>
                <a:gd name="T65" fmla="*/ 860 h 1968"/>
                <a:gd name="T66" fmla="*/ 1172 w 1206"/>
                <a:gd name="T67" fmla="*/ 858 h 1968"/>
                <a:gd name="T68" fmla="*/ 1188 w 1206"/>
                <a:gd name="T69" fmla="*/ 846 h 1968"/>
                <a:gd name="T70" fmla="*/ 1194 w 1206"/>
                <a:gd name="T71" fmla="*/ 840 h 1968"/>
                <a:gd name="T72" fmla="*/ 1202 w 1206"/>
                <a:gd name="T73" fmla="*/ 822 h 1968"/>
                <a:gd name="T74" fmla="*/ 1206 w 1206"/>
                <a:gd name="T75" fmla="*/ 92 h 1968"/>
                <a:gd name="T76" fmla="*/ 1206 w 1206"/>
                <a:gd name="T77" fmla="*/ 72 h 1968"/>
                <a:gd name="T78" fmla="*/ 1194 w 1206"/>
                <a:gd name="T79" fmla="*/ 38 h 1968"/>
                <a:gd name="T80" fmla="*/ 1182 w 1206"/>
                <a:gd name="T81" fmla="*/ 24 h 1968"/>
                <a:gd name="T82" fmla="*/ 1152 w 1206"/>
                <a:gd name="T83" fmla="*/ 4 h 1968"/>
                <a:gd name="T84" fmla="*/ 1116 w 1206"/>
                <a:gd name="T85" fmla="*/ 0 h 1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06" h="1968">
                  <a:moveTo>
                    <a:pt x="1116" y="0"/>
                  </a:moveTo>
                  <a:lnTo>
                    <a:pt x="394" y="2"/>
                  </a:lnTo>
                  <a:lnTo>
                    <a:pt x="394" y="2"/>
                  </a:lnTo>
                  <a:lnTo>
                    <a:pt x="384" y="4"/>
                  </a:lnTo>
                  <a:lnTo>
                    <a:pt x="376" y="6"/>
                  </a:lnTo>
                  <a:lnTo>
                    <a:pt x="368" y="12"/>
                  </a:lnTo>
                  <a:lnTo>
                    <a:pt x="362" y="16"/>
                  </a:lnTo>
                  <a:lnTo>
                    <a:pt x="362" y="16"/>
                  </a:lnTo>
                  <a:lnTo>
                    <a:pt x="356" y="24"/>
                  </a:lnTo>
                  <a:lnTo>
                    <a:pt x="352" y="32"/>
                  </a:lnTo>
                  <a:lnTo>
                    <a:pt x="348" y="42"/>
                  </a:lnTo>
                  <a:lnTo>
                    <a:pt x="348" y="52"/>
                  </a:lnTo>
                  <a:lnTo>
                    <a:pt x="348" y="62"/>
                  </a:lnTo>
                  <a:lnTo>
                    <a:pt x="352" y="70"/>
                  </a:lnTo>
                  <a:lnTo>
                    <a:pt x="356" y="80"/>
                  </a:lnTo>
                  <a:lnTo>
                    <a:pt x="362" y="88"/>
                  </a:lnTo>
                  <a:lnTo>
                    <a:pt x="456" y="182"/>
                  </a:lnTo>
                  <a:lnTo>
                    <a:pt x="412" y="226"/>
                  </a:lnTo>
                  <a:lnTo>
                    <a:pt x="412" y="226"/>
                  </a:lnTo>
                  <a:lnTo>
                    <a:pt x="116" y="520"/>
                  </a:lnTo>
                  <a:lnTo>
                    <a:pt x="116" y="520"/>
                  </a:lnTo>
                  <a:lnTo>
                    <a:pt x="78" y="562"/>
                  </a:lnTo>
                  <a:lnTo>
                    <a:pt x="60" y="586"/>
                  </a:lnTo>
                  <a:lnTo>
                    <a:pt x="42" y="608"/>
                  </a:lnTo>
                  <a:lnTo>
                    <a:pt x="28" y="632"/>
                  </a:lnTo>
                  <a:lnTo>
                    <a:pt x="16" y="656"/>
                  </a:lnTo>
                  <a:lnTo>
                    <a:pt x="8" y="678"/>
                  </a:lnTo>
                  <a:lnTo>
                    <a:pt x="6" y="690"/>
                  </a:lnTo>
                  <a:lnTo>
                    <a:pt x="6" y="700"/>
                  </a:lnTo>
                  <a:lnTo>
                    <a:pt x="6" y="700"/>
                  </a:lnTo>
                  <a:lnTo>
                    <a:pt x="2" y="1250"/>
                  </a:lnTo>
                  <a:lnTo>
                    <a:pt x="0" y="1632"/>
                  </a:lnTo>
                  <a:lnTo>
                    <a:pt x="2" y="1766"/>
                  </a:lnTo>
                  <a:lnTo>
                    <a:pt x="2" y="1828"/>
                  </a:lnTo>
                  <a:lnTo>
                    <a:pt x="2" y="1828"/>
                  </a:lnTo>
                  <a:lnTo>
                    <a:pt x="6" y="1852"/>
                  </a:lnTo>
                  <a:lnTo>
                    <a:pt x="8" y="1874"/>
                  </a:lnTo>
                  <a:lnTo>
                    <a:pt x="14" y="1892"/>
                  </a:lnTo>
                  <a:lnTo>
                    <a:pt x="20" y="1908"/>
                  </a:lnTo>
                  <a:lnTo>
                    <a:pt x="26" y="1924"/>
                  </a:lnTo>
                  <a:lnTo>
                    <a:pt x="34" y="1938"/>
                  </a:lnTo>
                  <a:lnTo>
                    <a:pt x="54" y="1968"/>
                  </a:lnTo>
                  <a:lnTo>
                    <a:pt x="54" y="1968"/>
                  </a:lnTo>
                  <a:lnTo>
                    <a:pt x="44" y="1950"/>
                  </a:lnTo>
                  <a:lnTo>
                    <a:pt x="38" y="1930"/>
                  </a:lnTo>
                  <a:lnTo>
                    <a:pt x="32" y="1912"/>
                  </a:lnTo>
                  <a:lnTo>
                    <a:pt x="28" y="1894"/>
                  </a:lnTo>
                  <a:lnTo>
                    <a:pt x="26" y="1874"/>
                  </a:lnTo>
                  <a:lnTo>
                    <a:pt x="26" y="1854"/>
                  </a:lnTo>
                  <a:lnTo>
                    <a:pt x="28" y="1834"/>
                  </a:lnTo>
                  <a:lnTo>
                    <a:pt x="32" y="1814"/>
                  </a:lnTo>
                  <a:lnTo>
                    <a:pt x="38" y="1794"/>
                  </a:lnTo>
                  <a:lnTo>
                    <a:pt x="46" y="1772"/>
                  </a:lnTo>
                  <a:lnTo>
                    <a:pt x="56" y="1752"/>
                  </a:lnTo>
                  <a:lnTo>
                    <a:pt x="66" y="1732"/>
                  </a:lnTo>
                  <a:lnTo>
                    <a:pt x="80" y="1710"/>
                  </a:lnTo>
                  <a:lnTo>
                    <a:pt x="96" y="1690"/>
                  </a:lnTo>
                  <a:lnTo>
                    <a:pt x="114" y="1668"/>
                  </a:lnTo>
                  <a:lnTo>
                    <a:pt x="132" y="1648"/>
                  </a:lnTo>
                  <a:lnTo>
                    <a:pt x="1026" y="752"/>
                  </a:lnTo>
                  <a:lnTo>
                    <a:pt x="1118" y="846"/>
                  </a:lnTo>
                  <a:lnTo>
                    <a:pt x="1118" y="846"/>
                  </a:lnTo>
                  <a:lnTo>
                    <a:pt x="1126" y="852"/>
                  </a:lnTo>
                  <a:lnTo>
                    <a:pt x="1136" y="856"/>
                  </a:lnTo>
                  <a:lnTo>
                    <a:pt x="1146" y="860"/>
                  </a:lnTo>
                  <a:lnTo>
                    <a:pt x="1154" y="860"/>
                  </a:lnTo>
                  <a:lnTo>
                    <a:pt x="1164" y="860"/>
                  </a:lnTo>
                  <a:lnTo>
                    <a:pt x="1172" y="858"/>
                  </a:lnTo>
                  <a:lnTo>
                    <a:pt x="1182" y="852"/>
                  </a:lnTo>
                  <a:lnTo>
                    <a:pt x="1188" y="846"/>
                  </a:lnTo>
                  <a:lnTo>
                    <a:pt x="1188" y="846"/>
                  </a:lnTo>
                  <a:lnTo>
                    <a:pt x="1194" y="840"/>
                  </a:lnTo>
                  <a:lnTo>
                    <a:pt x="1200" y="832"/>
                  </a:lnTo>
                  <a:lnTo>
                    <a:pt x="1202" y="822"/>
                  </a:lnTo>
                  <a:lnTo>
                    <a:pt x="1204" y="812"/>
                  </a:lnTo>
                  <a:lnTo>
                    <a:pt x="1206" y="92"/>
                  </a:lnTo>
                  <a:lnTo>
                    <a:pt x="1206" y="92"/>
                  </a:lnTo>
                  <a:lnTo>
                    <a:pt x="1206" y="72"/>
                  </a:lnTo>
                  <a:lnTo>
                    <a:pt x="1202" y="54"/>
                  </a:lnTo>
                  <a:lnTo>
                    <a:pt x="1194" y="38"/>
                  </a:lnTo>
                  <a:lnTo>
                    <a:pt x="1182" y="24"/>
                  </a:lnTo>
                  <a:lnTo>
                    <a:pt x="1182" y="24"/>
                  </a:lnTo>
                  <a:lnTo>
                    <a:pt x="1168" y="12"/>
                  </a:lnTo>
                  <a:lnTo>
                    <a:pt x="1152" y="4"/>
                  </a:lnTo>
                  <a:lnTo>
                    <a:pt x="1134" y="0"/>
                  </a:lnTo>
                  <a:lnTo>
                    <a:pt x="1116" y="0"/>
                  </a:lnTo>
                  <a:lnTo>
                    <a:pt x="1116"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 name="Freeform 38"/>
            <p:cNvSpPr>
              <a:spLocks/>
            </p:cNvSpPr>
            <p:nvPr/>
          </p:nvSpPr>
          <p:spPr bwMode="auto">
            <a:xfrm>
              <a:off x="6615113" y="2581275"/>
              <a:ext cx="444500" cy="1333500"/>
            </a:xfrm>
            <a:custGeom>
              <a:avLst/>
              <a:gdLst>
                <a:gd name="T0" fmla="*/ 0 w 280"/>
                <a:gd name="T1" fmla="*/ 0 h 840"/>
                <a:gd name="T2" fmla="*/ 0 w 280"/>
                <a:gd name="T3" fmla="*/ 840 h 840"/>
                <a:gd name="T4" fmla="*/ 280 w 280"/>
                <a:gd name="T5" fmla="*/ 840 h 840"/>
                <a:gd name="T6" fmla="*/ 280 w 280"/>
                <a:gd name="T7" fmla="*/ 270 h 840"/>
                <a:gd name="T8" fmla="*/ 280 w 280"/>
                <a:gd name="T9" fmla="*/ 270 h 840"/>
                <a:gd name="T10" fmla="*/ 280 w 280"/>
                <a:gd name="T11" fmla="*/ 264 h 840"/>
                <a:gd name="T12" fmla="*/ 276 w 280"/>
                <a:gd name="T13" fmla="*/ 244 h 840"/>
                <a:gd name="T14" fmla="*/ 272 w 280"/>
                <a:gd name="T15" fmla="*/ 230 h 840"/>
                <a:gd name="T16" fmla="*/ 268 w 280"/>
                <a:gd name="T17" fmla="*/ 212 h 840"/>
                <a:gd name="T18" fmla="*/ 260 w 280"/>
                <a:gd name="T19" fmla="*/ 194 h 840"/>
                <a:gd name="T20" fmla="*/ 248 w 280"/>
                <a:gd name="T21" fmla="*/ 174 h 840"/>
                <a:gd name="T22" fmla="*/ 234 w 280"/>
                <a:gd name="T23" fmla="*/ 154 h 840"/>
                <a:gd name="T24" fmla="*/ 216 w 280"/>
                <a:gd name="T25" fmla="*/ 132 h 840"/>
                <a:gd name="T26" fmla="*/ 192 w 280"/>
                <a:gd name="T27" fmla="*/ 110 h 840"/>
                <a:gd name="T28" fmla="*/ 166 w 280"/>
                <a:gd name="T29" fmla="*/ 86 h 840"/>
                <a:gd name="T30" fmla="*/ 132 w 280"/>
                <a:gd name="T31" fmla="*/ 64 h 840"/>
                <a:gd name="T32" fmla="*/ 94 w 280"/>
                <a:gd name="T33" fmla="*/ 42 h 840"/>
                <a:gd name="T34" fmla="*/ 50 w 280"/>
                <a:gd name="T35" fmla="*/ 22 h 840"/>
                <a:gd name="T36" fmla="*/ 0 w 280"/>
                <a:gd name="T37" fmla="*/ 0 h 840"/>
                <a:gd name="T38" fmla="*/ 0 w 280"/>
                <a:gd name="T39" fmla="*/ 0 h 8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0" h="840">
                  <a:moveTo>
                    <a:pt x="0" y="0"/>
                  </a:moveTo>
                  <a:lnTo>
                    <a:pt x="0" y="840"/>
                  </a:lnTo>
                  <a:lnTo>
                    <a:pt x="280" y="840"/>
                  </a:lnTo>
                  <a:lnTo>
                    <a:pt x="280" y="270"/>
                  </a:lnTo>
                  <a:lnTo>
                    <a:pt x="280" y="270"/>
                  </a:lnTo>
                  <a:lnTo>
                    <a:pt x="280" y="264"/>
                  </a:lnTo>
                  <a:lnTo>
                    <a:pt x="276" y="244"/>
                  </a:lnTo>
                  <a:lnTo>
                    <a:pt x="272" y="230"/>
                  </a:lnTo>
                  <a:lnTo>
                    <a:pt x="268" y="212"/>
                  </a:lnTo>
                  <a:lnTo>
                    <a:pt x="260" y="194"/>
                  </a:lnTo>
                  <a:lnTo>
                    <a:pt x="248" y="174"/>
                  </a:lnTo>
                  <a:lnTo>
                    <a:pt x="234" y="154"/>
                  </a:lnTo>
                  <a:lnTo>
                    <a:pt x="216" y="132"/>
                  </a:lnTo>
                  <a:lnTo>
                    <a:pt x="192" y="110"/>
                  </a:lnTo>
                  <a:lnTo>
                    <a:pt x="166" y="86"/>
                  </a:lnTo>
                  <a:lnTo>
                    <a:pt x="132" y="64"/>
                  </a:lnTo>
                  <a:lnTo>
                    <a:pt x="94" y="42"/>
                  </a:lnTo>
                  <a:lnTo>
                    <a:pt x="50" y="22"/>
                  </a:lnTo>
                  <a:lnTo>
                    <a:pt x="0" y="0"/>
                  </a:lnTo>
                  <a:lnTo>
                    <a:pt x="0" y="0"/>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2" name="Freeform 39"/>
            <p:cNvSpPr>
              <a:spLocks/>
            </p:cNvSpPr>
            <p:nvPr/>
          </p:nvSpPr>
          <p:spPr bwMode="auto">
            <a:xfrm>
              <a:off x="5173663" y="2800350"/>
              <a:ext cx="1920875" cy="3184525"/>
            </a:xfrm>
            <a:custGeom>
              <a:avLst/>
              <a:gdLst>
                <a:gd name="T0" fmla="*/ 1210 w 1210"/>
                <a:gd name="T1" fmla="*/ 1302 h 2006"/>
                <a:gd name="T2" fmla="*/ 1208 w 1210"/>
                <a:gd name="T3" fmla="*/ 1324 h 2006"/>
                <a:gd name="T4" fmla="*/ 1188 w 1210"/>
                <a:gd name="T5" fmla="*/ 1372 h 2006"/>
                <a:gd name="T6" fmla="*/ 1156 w 1210"/>
                <a:gd name="T7" fmla="*/ 1420 h 2006"/>
                <a:gd name="T8" fmla="*/ 1096 w 1210"/>
                <a:gd name="T9" fmla="*/ 1486 h 2006"/>
                <a:gd name="T10" fmla="*/ 850 w 1210"/>
                <a:gd name="T11" fmla="*/ 1908 h 2006"/>
                <a:gd name="T12" fmla="*/ 860 w 1210"/>
                <a:gd name="T13" fmla="*/ 1922 h 2006"/>
                <a:gd name="T14" fmla="*/ 866 w 1210"/>
                <a:gd name="T15" fmla="*/ 1952 h 2006"/>
                <a:gd name="T16" fmla="*/ 858 w 1210"/>
                <a:gd name="T17" fmla="*/ 1980 h 2006"/>
                <a:gd name="T18" fmla="*/ 840 w 1210"/>
                <a:gd name="T19" fmla="*/ 1996 h 2006"/>
                <a:gd name="T20" fmla="*/ 826 w 1210"/>
                <a:gd name="T21" fmla="*/ 2002 h 2006"/>
                <a:gd name="T22" fmla="*/ 94 w 1210"/>
                <a:gd name="T23" fmla="*/ 2006 h 2006"/>
                <a:gd name="T24" fmla="*/ 74 w 1210"/>
                <a:gd name="T25" fmla="*/ 2006 h 2006"/>
                <a:gd name="T26" fmla="*/ 38 w 1210"/>
                <a:gd name="T27" fmla="*/ 1994 h 2006"/>
                <a:gd name="T28" fmla="*/ 12 w 1210"/>
                <a:gd name="T29" fmla="*/ 1968 h 2006"/>
                <a:gd name="T30" fmla="*/ 0 w 1210"/>
                <a:gd name="T31" fmla="*/ 1932 h 2006"/>
                <a:gd name="T32" fmla="*/ 2 w 1210"/>
                <a:gd name="T33" fmla="*/ 1190 h 2006"/>
                <a:gd name="T34" fmla="*/ 2 w 1210"/>
                <a:gd name="T35" fmla="*/ 1180 h 2006"/>
                <a:gd name="T36" fmla="*/ 8 w 1210"/>
                <a:gd name="T37" fmla="*/ 1164 h 2006"/>
                <a:gd name="T38" fmla="*/ 24 w 1210"/>
                <a:gd name="T39" fmla="*/ 1146 h 2006"/>
                <a:gd name="T40" fmla="*/ 52 w 1210"/>
                <a:gd name="T41" fmla="*/ 1138 h 2006"/>
                <a:gd name="T42" fmla="*/ 84 w 1210"/>
                <a:gd name="T43" fmla="*/ 1144 h 2006"/>
                <a:gd name="T44" fmla="*/ 98 w 1210"/>
                <a:gd name="T45" fmla="*/ 1156 h 2006"/>
                <a:gd name="T46" fmla="*/ 182 w 1210"/>
                <a:gd name="T47" fmla="*/ 1244 h 2006"/>
                <a:gd name="T48" fmla="*/ 1074 w 1210"/>
                <a:gd name="T49" fmla="*/ 350 h 2006"/>
                <a:gd name="T50" fmla="*/ 1114 w 1210"/>
                <a:gd name="T51" fmla="*/ 304 h 2006"/>
                <a:gd name="T52" fmla="*/ 1144 w 1210"/>
                <a:gd name="T53" fmla="*/ 256 h 2006"/>
                <a:gd name="T54" fmla="*/ 1166 w 1210"/>
                <a:gd name="T55" fmla="*/ 206 h 2006"/>
                <a:gd name="T56" fmla="*/ 1176 w 1210"/>
                <a:gd name="T57" fmla="*/ 160 h 2006"/>
                <a:gd name="T58" fmla="*/ 1176 w 1210"/>
                <a:gd name="T59" fmla="*/ 114 h 2006"/>
                <a:gd name="T60" fmla="*/ 1168 w 1210"/>
                <a:gd name="T61" fmla="*/ 70 h 2006"/>
                <a:gd name="T62" fmla="*/ 1152 w 1210"/>
                <a:gd name="T63" fmla="*/ 32 h 2006"/>
                <a:gd name="T64" fmla="*/ 1126 w 1210"/>
                <a:gd name="T65" fmla="*/ 0 h 2006"/>
                <a:gd name="T66" fmla="*/ 1138 w 1210"/>
                <a:gd name="T67" fmla="*/ 12 h 2006"/>
                <a:gd name="T68" fmla="*/ 1166 w 1210"/>
                <a:gd name="T69" fmla="*/ 48 h 2006"/>
                <a:gd name="T70" fmla="*/ 1194 w 1210"/>
                <a:gd name="T71" fmla="*/ 102 h 2006"/>
                <a:gd name="T72" fmla="*/ 1204 w 1210"/>
                <a:gd name="T73" fmla="*/ 138 h 2006"/>
                <a:gd name="T74" fmla="*/ 1206 w 1210"/>
                <a:gd name="T75" fmla="*/ 174 h 2006"/>
                <a:gd name="T76" fmla="*/ 1210 w 1210"/>
                <a:gd name="T77" fmla="*/ 1302 h 2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10" h="2006">
                  <a:moveTo>
                    <a:pt x="1210" y="1302"/>
                  </a:moveTo>
                  <a:lnTo>
                    <a:pt x="1210" y="1302"/>
                  </a:lnTo>
                  <a:lnTo>
                    <a:pt x="1210" y="1312"/>
                  </a:lnTo>
                  <a:lnTo>
                    <a:pt x="1208" y="1324"/>
                  </a:lnTo>
                  <a:lnTo>
                    <a:pt x="1200" y="1348"/>
                  </a:lnTo>
                  <a:lnTo>
                    <a:pt x="1188" y="1372"/>
                  </a:lnTo>
                  <a:lnTo>
                    <a:pt x="1172" y="1396"/>
                  </a:lnTo>
                  <a:lnTo>
                    <a:pt x="1156" y="1420"/>
                  </a:lnTo>
                  <a:lnTo>
                    <a:pt x="1136" y="1444"/>
                  </a:lnTo>
                  <a:lnTo>
                    <a:pt x="1096" y="1486"/>
                  </a:lnTo>
                  <a:lnTo>
                    <a:pt x="760" y="1822"/>
                  </a:lnTo>
                  <a:lnTo>
                    <a:pt x="850" y="1908"/>
                  </a:lnTo>
                  <a:lnTo>
                    <a:pt x="850" y="1908"/>
                  </a:lnTo>
                  <a:lnTo>
                    <a:pt x="860" y="1922"/>
                  </a:lnTo>
                  <a:lnTo>
                    <a:pt x="866" y="1936"/>
                  </a:lnTo>
                  <a:lnTo>
                    <a:pt x="866" y="1952"/>
                  </a:lnTo>
                  <a:lnTo>
                    <a:pt x="864" y="1968"/>
                  </a:lnTo>
                  <a:lnTo>
                    <a:pt x="858" y="1980"/>
                  </a:lnTo>
                  <a:lnTo>
                    <a:pt x="848" y="1992"/>
                  </a:lnTo>
                  <a:lnTo>
                    <a:pt x="840" y="1996"/>
                  </a:lnTo>
                  <a:lnTo>
                    <a:pt x="834" y="2000"/>
                  </a:lnTo>
                  <a:lnTo>
                    <a:pt x="826" y="2002"/>
                  </a:lnTo>
                  <a:lnTo>
                    <a:pt x="816" y="2004"/>
                  </a:lnTo>
                  <a:lnTo>
                    <a:pt x="94" y="2006"/>
                  </a:lnTo>
                  <a:lnTo>
                    <a:pt x="94" y="2006"/>
                  </a:lnTo>
                  <a:lnTo>
                    <a:pt x="74" y="2006"/>
                  </a:lnTo>
                  <a:lnTo>
                    <a:pt x="56" y="2002"/>
                  </a:lnTo>
                  <a:lnTo>
                    <a:pt x="38" y="1994"/>
                  </a:lnTo>
                  <a:lnTo>
                    <a:pt x="24" y="1982"/>
                  </a:lnTo>
                  <a:lnTo>
                    <a:pt x="12" y="1968"/>
                  </a:lnTo>
                  <a:lnTo>
                    <a:pt x="4" y="1950"/>
                  </a:lnTo>
                  <a:lnTo>
                    <a:pt x="0" y="1932"/>
                  </a:lnTo>
                  <a:lnTo>
                    <a:pt x="0" y="1910"/>
                  </a:lnTo>
                  <a:lnTo>
                    <a:pt x="2" y="1190"/>
                  </a:lnTo>
                  <a:lnTo>
                    <a:pt x="2" y="1190"/>
                  </a:lnTo>
                  <a:lnTo>
                    <a:pt x="2" y="1180"/>
                  </a:lnTo>
                  <a:lnTo>
                    <a:pt x="6" y="1172"/>
                  </a:lnTo>
                  <a:lnTo>
                    <a:pt x="8" y="1164"/>
                  </a:lnTo>
                  <a:lnTo>
                    <a:pt x="14" y="1158"/>
                  </a:lnTo>
                  <a:lnTo>
                    <a:pt x="24" y="1146"/>
                  </a:lnTo>
                  <a:lnTo>
                    <a:pt x="38" y="1140"/>
                  </a:lnTo>
                  <a:lnTo>
                    <a:pt x="52" y="1138"/>
                  </a:lnTo>
                  <a:lnTo>
                    <a:pt x="68" y="1138"/>
                  </a:lnTo>
                  <a:lnTo>
                    <a:pt x="84" y="1144"/>
                  </a:lnTo>
                  <a:lnTo>
                    <a:pt x="90" y="1150"/>
                  </a:lnTo>
                  <a:lnTo>
                    <a:pt x="98" y="1156"/>
                  </a:lnTo>
                  <a:lnTo>
                    <a:pt x="182" y="1244"/>
                  </a:lnTo>
                  <a:lnTo>
                    <a:pt x="182" y="1244"/>
                  </a:lnTo>
                  <a:lnTo>
                    <a:pt x="1074" y="350"/>
                  </a:lnTo>
                  <a:lnTo>
                    <a:pt x="1074" y="350"/>
                  </a:lnTo>
                  <a:lnTo>
                    <a:pt x="1096" y="328"/>
                  </a:lnTo>
                  <a:lnTo>
                    <a:pt x="1114" y="304"/>
                  </a:lnTo>
                  <a:lnTo>
                    <a:pt x="1130" y="280"/>
                  </a:lnTo>
                  <a:lnTo>
                    <a:pt x="1144" y="256"/>
                  </a:lnTo>
                  <a:lnTo>
                    <a:pt x="1156" y="230"/>
                  </a:lnTo>
                  <a:lnTo>
                    <a:pt x="1166" y="206"/>
                  </a:lnTo>
                  <a:lnTo>
                    <a:pt x="1172" y="182"/>
                  </a:lnTo>
                  <a:lnTo>
                    <a:pt x="1176" y="160"/>
                  </a:lnTo>
                  <a:lnTo>
                    <a:pt x="1178" y="136"/>
                  </a:lnTo>
                  <a:lnTo>
                    <a:pt x="1176" y="114"/>
                  </a:lnTo>
                  <a:lnTo>
                    <a:pt x="1174" y="92"/>
                  </a:lnTo>
                  <a:lnTo>
                    <a:pt x="1168" y="70"/>
                  </a:lnTo>
                  <a:lnTo>
                    <a:pt x="1162" y="52"/>
                  </a:lnTo>
                  <a:lnTo>
                    <a:pt x="1152" y="32"/>
                  </a:lnTo>
                  <a:lnTo>
                    <a:pt x="1140" y="16"/>
                  </a:lnTo>
                  <a:lnTo>
                    <a:pt x="1126" y="0"/>
                  </a:lnTo>
                  <a:lnTo>
                    <a:pt x="1126" y="0"/>
                  </a:lnTo>
                  <a:lnTo>
                    <a:pt x="1138" y="12"/>
                  </a:lnTo>
                  <a:lnTo>
                    <a:pt x="1152" y="26"/>
                  </a:lnTo>
                  <a:lnTo>
                    <a:pt x="1166" y="48"/>
                  </a:lnTo>
                  <a:lnTo>
                    <a:pt x="1182" y="72"/>
                  </a:lnTo>
                  <a:lnTo>
                    <a:pt x="1194" y="102"/>
                  </a:lnTo>
                  <a:lnTo>
                    <a:pt x="1200" y="120"/>
                  </a:lnTo>
                  <a:lnTo>
                    <a:pt x="1204" y="138"/>
                  </a:lnTo>
                  <a:lnTo>
                    <a:pt x="1206" y="156"/>
                  </a:lnTo>
                  <a:lnTo>
                    <a:pt x="1206" y="174"/>
                  </a:lnTo>
                  <a:lnTo>
                    <a:pt x="1206" y="174"/>
                  </a:lnTo>
                  <a:lnTo>
                    <a:pt x="1210" y="1302"/>
                  </a:lnTo>
                  <a:lnTo>
                    <a:pt x="1210" y="1302"/>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6" name="Freeform 53"/>
            <p:cNvSpPr>
              <a:spLocks/>
            </p:cNvSpPr>
            <p:nvPr/>
          </p:nvSpPr>
          <p:spPr bwMode="auto">
            <a:xfrm>
              <a:off x="4110038" y="3035300"/>
              <a:ext cx="222250" cy="1108075"/>
            </a:xfrm>
            <a:custGeom>
              <a:avLst/>
              <a:gdLst>
                <a:gd name="T0" fmla="*/ 70 w 140"/>
                <a:gd name="T1" fmla="*/ 0 h 698"/>
                <a:gd name="T2" fmla="*/ 70 w 140"/>
                <a:gd name="T3" fmla="*/ 0 h 698"/>
                <a:gd name="T4" fmla="*/ 56 w 140"/>
                <a:gd name="T5" fmla="*/ 2 h 698"/>
                <a:gd name="T6" fmla="*/ 42 w 140"/>
                <a:gd name="T7" fmla="*/ 6 h 698"/>
                <a:gd name="T8" fmla="*/ 30 w 140"/>
                <a:gd name="T9" fmla="*/ 12 h 698"/>
                <a:gd name="T10" fmla="*/ 20 w 140"/>
                <a:gd name="T11" fmla="*/ 20 h 698"/>
                <a:gd name="T12" fmla="*/ 12 w 140"/>
                <a:gd name="T13" fmla="*/ 32 h 698"/>
                <a:gd name="T14" fmla="*/ 4 w 140"/>
                <a:gd name="T15" fmla="*/ 44 h 698"/>
                <a:gd name="T16" fmla="*/ 0 w 140"/>
                <a:gd name="T17" fmla="*/ 56 h 698"/>
                <a:gd name="T18" fmla="*/ 0 w 140"/>
                <a:gd name="T19" fmla="*/ 70 h 698"/>
                <a:gd name="T20" fmla="*/ 0 w 140"/>
                <a:gd name="T21" fmla="*/ 628 h 698"/>
                <a:gd name="T22" fmla="*/ 0 w 140"/>
                <a:gd name="T23" fmla="*/ 628 h 698"/>
                <a:gd name="T24" fmla="*/ 0 w 140"/>
                <a:gd name="T25" fmla="*/ 642 h 698"/>
                <a:gd name="T26" fmla="*/ 4 w 140"/>
                <a:gd name="T27" fmla="*/ 656 h 698"/>
                <a:gd name="T28" fmla="*/ 12 w 140"/>
                <a:gd name="T29" fmla="*/ 668 h 698"/>
                <a:gd name="T30" fmla="*/ 20 w 140"/>
                <a:gd name="T31" fmla="*/ 678 h 698"/>
                <a:gd name="T32" fmla="*/ 30 w 140"/>
                <a:gd name="T33" fmla="*/ 686 h 698"/>
                <a:gd name="T34" fmla="*/ 42 w 140"/>
                <a:gd name="T35" fmla="*/ 694 h 698"/>
                <a:gd name="T36" fmla="*/ 56 w 140"/>
                <a:gd name="T37" fmla="*/ 698 h 698"/>
                <a:gd name="T38" fmla="*/ 70 w 140"/>
                <a:gd name="T39" fmla="*/ 698 h 698"/>
                <a:gd name="T40" fmla="*/ 70 w 140"/>
                <a:gd name="T41" fmla="*/ 698 h 698"/>
                <a:gd name="T42" fmla="*/ 84 w 140"/>
                <a:gd name="T43" fmla="*/ 698 h 698"/>
                <a:gd name="T44" fmla="*/ 96 w 140"/>
                <a:gd name="T45" fmla="*/ 694 h 698"/>
                <a:gd name="T46" fmla="*/ 108 w 140"/>
                <a:gd name="T47" fmla="*/ 686 h 698"/>
                <a:gd name="T48" fmla="*/ 118 w 140"/>
                <a:gd name="T49" fmla="*/ 678 h 698"/>
                <a:gd name="T50" fmla="*/ 128 w 140"/>
                <a:gd name="T51" fmla="*/ 668 h 698"/>
                <a:gd name="T52" fmla="*/ 134 w 140"/>
                <a:gd name="T53" fmla="*/ 656 h 698"/>
                <a:gd name="T54" fmla="*/ 138 w 140"/>
                <a:gd name="T55" fmla="*/ 642 h 698"/>
                <a:gd name="T56" fmla="*/ 140 w 140"/>
                <a:gd name="T57" fmla="*/ 628 h 698"/>
                <a:gd name="T58" fmla="*/ 140 w 140"/>
                <a:gd name="T59" fmla="*/ 70 h 698"/>
                <a:gd name="T60" fmla="*/ 140 w 140"/>
                <a:gd name="T61" fmla="*/ 70 h 698"/>
                <a:gd name="T62" fmla="*/ 138 w 140"/>
                <a:gd name="T63" fmla="*/ 56 h 698"/>
                <a:gd name="T64" fmla="*/ 134 w 140"/>
                <a:gd name="T65" fmla="*/ 44 h 698"/>
                <a:gd name="T66" fmla="*/ 128 w 140"/>
                <a:gd name="T67" fmla="*/ 32 h 698"/>
                <a:gd name="T68" fmla="*/ 118 w 140"/>
                <a:gd name="T69" fmla="*/ 20 h 698"/>
                <a:gd name="T70" fmla="*/ 108 w 140"/>
                <a:gd name="T71" fmla="*/ 12 h 698"/>
                <a:gd name="T72" fmla="*/ 96 w 140"/>
                <a:gd name="T73" fmla="*/ 6 h 698"/>
                <a:gd name="T74" fmla="*/ 84 w 140"/>
                <a:gd name="T75" fmla="*/ 2 h 698"/>
                <a:gd name="T76" fmla="*/ 70 w 140"/>
                <a:gd name="T77"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698">
                  <a:moveTo>
                    <a:pt x="70" y="0"/>
                  </a:moveTo>
                  <a:lnTo>
                    <a:pt x="70" y="0"/>
                  </a:lnTo>
                  <a:lnTo>
                    <a:pt x="56" y="2"/>
                  </a:lnTo>
                  <a:lnTo>
                    <a:pt x="42" y="6"/>
                  </a:lnTo>
                  <a:lnTo>
                    <a:pt x="30" y="12"/>
                  </a:lnTo>
                  <a:lnTo>
                    <a:pt x="20" y="20"/>
                  </a:lnTo>
                  <a:lnTo>
                    <a:pt x="12" y="32"/>
                  </a:lnTo>
                  <a:lnTo>
                    <a:pt x="4" y="44"/>
                  </a:lnTo>
                  <a:lnTo>
                    <a:pt x="0" y="56"/>
                  </a:lnTo>
                  <a:lnTo>
                    <a:pt x="0" y="70"/>
                  </a:lnTo>
                  <a:lnTo>
                    <a:pt x="0" y="628"/>
                  </a:lnTo>
                  <a:lnTo>
                    <a:pt x="0" y="628"/>
                  </a:lnTo>
                  <a:lnTo>
                    <a:pt x="0" y="642"/>
                  </a:lnTo>
                  <a:lnTo>
                    <a:pt x="4" y="656"/>
                  </a:lnTo>
                  <a:lnTo>
                    <a:pt x="12" y="668"/>
                  </a:lnTo>
                  <a:lnTo>
                    <a:pt x="20" y="678"/>
                  </a:lnTo>
                  <a:lnTo>
                    <a:pt x="30" y="686"/>
                  </a:lnTo>
                  <a:lnTo>
                    <a:pt x="42" y="694"/>
                  </a:lnTo>
                  <a:lnTo>
                    <a:pt x="56" y="698"/>
                  </a:lnTo>
                  <a:lnTo>
                    <a:pt x="70" y="698"/>
                  </a:lnTo>
                  <a:lnTo>
                    <a:pt x="70" y="698"/>
                  </a:lnTo>
                  <a:lnTo>
                    <a:pt x="84" y="698"/>
                  </a:lnTo>
                  <a:lnTo>
                    <a:pt x="96" y="694"/>
                  </a:lnTo>
                  <a:lnTo>
                    <a:pt x="108" y="686"/>
                  </a:lnTo>
                  <a:lnTo>
                    <a:pt x="118" y="678"/>
                  </a:lnTo>
                  <a:lnTo>
                    <a:pt x="128" y="668"/>
                  </a:lnTo>
                  <a:lnTo>
                    <a:pt x="134" y="656"/>
                  </a:lnTo>
                  <a:lnTo>
                    <a:pt x="138" y="642"/>
                  </a:lnTo>
                  <a:lnTo>
                    <a:pt x="140" y="628"/>
                  </a:lnTo>
                  <a:lnTo>
                    <a:pt x="140" y="70"/>
                  </a:lnTo>
                  <a:lnTo>
                    <a:pt x="140" y="70"/>
                  </a:lnTo>
                  <a:lnTo>
                    <a:pt x="138" y="56"/>
                  </a:lnTo>
                  <a:lnTo>
                    <a:pt x="134" y="44"/>
                  </a:lnTo>
                  <a:lnTo>
                    <a:pt x="128" y="32"/>
                  </a:lnTo>
                  <a:lnTo>
                    <a:pt x="118" y="20"/>
                  </a:lnTo>
                  <a:lnTo>
                    <a:pt x="108" y="12"/>
                  </a:lnTo>
                  <a:lnTo>
                    <a:pt x="96" y="6"/>
                  </a:lnTo>
                  <a:lnTo>
                    <a:pt x="84" y="2"/>
                  </a:lnTo>
                  <a:lnTo>
                    <a:pt x="7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9" name="Freeform 56"/>
            <p:cNvSpPr>
              <a:spLocks/>
            </p:cNvSpPr>
            <p:nvPr/>
          </p:nvSpPr>
          <p:spPr bwMode="auto">
            <a:xfrm>
              <a:off x="3398838" y="3756025"/>
              <a:ext cx="1022350" cy="406400"/>
            </a:xfrm>
            <a:custGeom>
              <a:avLst/>
              <a:gdLst>
                <a:gd name="T0" fmla="*/ 608 w 644"/>
                <a:gd name="T1" fmla="*/ 38 h 256"/>
                <a:gd name="T2" fmla="*/ 578 w 644"/>
                <a:gd name="T3" fmla="*/ 16 h 256"/>
                <a:gd name="T4" fmla="*/ 556 w 644"/>
                <a:gd name="T5" fmla="*/ 6 h 256"/>
                <a:gd name="T6" fmla="*/ 530 w 644"/>
                <a:gd name="T7" fmla="*/ 2 h 256"/>
                <a:gd name="T8" fmla="*/ 518 w 644"/>
                <a:gd name="T9" fmla="*/ 0 h 256"/>
                <a:gd name="T10" fmla="*/ 492 w 644"/>
                <a:gd name="T11" fmla="*/ 2 h 256"/>
                <a:gd name="T12" fmla="*/ 468 w 644"/>
                <a:gd name="T13" fmla="*/ 10 h 256"/>
                <a:gd name="T14" fmla="*/ 446 w 644"/>
                <a:gd name="T15" fmla="*/ 22 h 256"/>
                <a:gd name="T16" fmla="*/ 428 w 644"/>
                <a:gd name="T17" fmla="*/ 38 h 256"/>
                <a:gd name="T18" fmla="*/ 412 w 644"/>
                <a:gd name="T19" fmla="*/ 58 h 256"/>
                <a:gd name="T20" fmla="*/ 72 w 644"/>
                <a:gd name="T21" fmla="*/ 58 h 256"/>
                <a:gd name="T22" fmla="*/ 44 w 644"/>
                <a:gd name="T23" fmla="*/ 64 h 256"/>
                <a:gd name="T24" fmla="*/ 22 w 644"/>
                <a:gd name="T25" fmla="*/ 78 h 256"/>
                <a:gd name="T26" fmla="*/ 6 w 644"/>
                <a:gd name="T27" fmla="*/ 100 h 256"/>
                <a:gd name="T28" fmla="*/ 0 w 644"/>
                <a:gd name="T29" fmla="*/ 128 h 256"/>
                <a:gd name="T30" fmla="*/ 2 w 644"/>
                <a:gd name="T31" fmla="*/ 142 h 256"/>
                <a:gd name="T32" fmla="*/ 12 w 644"/>
                <a:gd name="T33" fmla="*/ 168 h 256"/>
                <a:gd name="T34" fmla="*/ 32 w 644"/>
                <a:gd name="T35" fmla="*/ 186 h 256"/>
                <a:gd name="T36" fmla="*/ 56 w 644"/>
                <a:gd name="T37" fmla="*/ 196 h 256"/>
                <a:gd name="T38" fmla="*/ 412 w 644"/>
                <a:gd name="T39" fmla="*/ 198 h 256"/>
                <a:gd name="T40" fmla="*/ 418 w 644"/>
                <a:gd name="T41" fmla="*/ 208 h 256"/>
                <a:gd name="T42" fmla="*/ 428 w 644"/>
                <a:gd name="T43" fmla="*/ 218 h 256"/>
                <a:gd name="T44" fmla="*/ 456 w 644"/>
                <a:gd name="T45" fmla="*/ 240 h 256"/>
                <a:gd name="T46" fmla="*/ 480 w 644"/>
                <a:gd name="T47" fmla="*/ 250 h 256"/>
                <a:gd name="T48" fmla="*/ 504 w 644"/>
                <a:gd name="T49" fmla="*/ 254 h 256"/>
                <a:gd name="T50" fmla="*/ 518 w 644"/>
                <a:gd name="T51" fmla="*/ 256 h 256"/>
                <a:gd name="T52" fmla="*/ 542 w 644"/>
                <a:gd name="T53" fmla="*/ 252 h 256"/>
                <a:gd name="T54" fmla="*/ 566 w 644"/>
                <a:gd name="T55" fmla="*/ 246 h 256"/>
                <a:gd name="T56" fmla="*/ 588 w 644"/>
                <a:gd name="T57" fmla="*/ 234 h 256"/>
                <a:gd name="T58" fmla="*/ 608 w 644"/>
                <a:gd name="T59" fmla="*/ 218 h 256"/>
                <a:gd name="T60" fmla="*/ 630 w 644"/>
                <a:gd name="T61" fmla="*/ 188 h 256"/>
                <a:gd name="T62" fmla="*/ 638 w 644"/>
                <a:gd name="T63" fmla="*/ 166 h 256"/>
                <a:gd name="T64" fmla="*/ 644 w 644"/>
                <a:gd name="T65" fmla="*/ 140 h 256"/>
                <a:gd name="T66" fmla="*/ 644 w 644"/>
                <a:gd name="T67" fmla="*/ 128 h 256"/>
                <a:gd name="T68" fmla="*/ 642 w 644"/>
                <a:gd name="T69" fmla="*/ 102 h 256"/>
                <a:gd name="T70" fmla="*/ 634 w 644"/>
                <a:gd name="T71" fmla="*/ 78 h 256"/>
                <a:gd name="T72" fmla="*/ 622 w 644"/>
                <a:gd name="T73" fmla="*/ 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44" h="256">
                  <a:moveTo>
                    <a:pt x="608" y="38"/>
                  </a:moveTo>
                  <a:lnTo>
                    <a:pt x="608" y="38"/>
                  </a:lnTo>
                  <a:lnTo>
                    <a:pt x="588" y="22"/>
                  </a:lnTo>
                  <a:lnTo>
                    <a:pt x="578" y="16"/>
                  </a:lnTo>
                  <a:lnTo>
                    <a:pt x="566" y="10"/>
                  </a:lnTo>
                  <a:lnTo>
                    <a:pt x="556" y="6"/>
                  </a:lnTo>
                  <a:lnTo>
                    <a:pt x="542" y="2"/>
                  </a:lnTo>
                  <a:lnTo>
                    <a:pt x="530" y="2"/>
                  </a:lnTo>
                  <a:lnTo>
                    <a:pt x="518" y="0"/>
                  </a:lnTo>
                  <a:lnTo>
                    <a:pt x="518" y="0"/>
                  </a:lnTo>
                  <a:lnTo>
                    <a:pt x="504" y="2"/>
                  </a:lnTo>
                  <a:lnTo>
                    <a:pt x="492" y="2"/>
                  </a:lnTo>
                  <a:lnTo>
                    <a:pt x="480" y="6"/>
                  </a:lnTo>
                  <a:lnTo>
                    <a:pt x="468" y="10"/>
                  </a:lnTo>
                  <a:lnTo>
                    <a:pt x="456" y="16"/>
                  </a:lnTo>
                  <a:lnTo>
                    <a:pt x="446" y="22"/>
                  </a:lnTo>
                  <a:lnTo>
                    <a:pt x="428" y="38"/>
                  </a:lnTo>
                  <a:lnTo>
                    <a:pt x="428" y="38"/>
                  </a:lnTo>
                  <a:lnTo>
                    <a:pt x="418" y="48"/>
                  </a:lnTo>
                  <a:lnTo>
                    <a:pt x="412" y="58"/>
                  </a:lnTo>
                  <a:lnTo>
                    <a:pt x="72" y="58"/>
                  </a:lnTo>
                  <a:lnTo>
                    <a:pt x="72" y="58"/>
                  </a:lnTo>
                  <a:lnTo>
                    <a:pt x="56" y="60"/>
                  </a:lnTo>
                  <a:lnTo>
                    <a:pt x="44" y="64"/>
                  </a:lnTo>
                  <a:lnTo>
                    <a:pt x="32" y="70"/>
                  </a:lnTo>
                  <a:lnTo>
                    <a:pt x="22" y="78"/>
                  </a:lnTo>
                  <a:lnTo>
                    <a:pt x="12" y="88"/>
                  </a:lnTo>
                  <a:lnTo>
                    <a:pt x="6" y="100"/>
                  </a:lnTo>
                  <a:lnTo>
                    <a:pt x="2" y="114"/>
                  </a:lnTo>
                  <a:lnTo>
                    <a:pt x="0" y="128"/>
                  </a:lnTo>
                  <a:lnTo>
                    <a:pt x="0" y="128"/>
                  </a:lnTo>
                  <a:lnTo>
                    <a:pt x="2" y="142"/>
                  </a:lnTo>
                  <a:lnTo>
                    <a:pt x="6" y="156"/>
                  </a:lnTo>
                  <a:lnTo>
                    <a:pt x="12" y="168"/>
                  </a:lnTo>
                  <a:lnTo>
                    <a:pt x="22" y="178"/>
                  </a:lnTo>
                  <a:lnTo>
                    <a:pt x="32" y="186"/>
                  </a:lnTo>
                  <a:lnTo>
                    <a:pt x="44" y="192"/>
                  </a:lnTo>
                  <a:lnTo>
                    <a:pt x="56" y="196"/>
                  </a:lnTo>
                  <a:lnTo>
                    <a:pt x="72" y="198"/>
                  </a:lnTo>
                  <a:lnTo>
                    <a:pt x="412" y="198"/>
                  </a:lnTo>
                  <a:lnTo>
                    <a:pt x="412" y="198"/>
                  </a:lnTo>
                  <a:lnTo>
                    <a:pt x="418" y="208"/>
                  </a:lnTo>
                  <a:lnTo>
                    <a:pt x="428" y="218"/>
                  </a:lnTo>
                  <a:lnTo>
                    <a:pt x="428" y="218"/>
                  </a:lnTo>
                  <a:lnTo>
                    <a:pt x="446" y="234"/>
                  </a:lnTo>
                  <a:lnTo>
                    <a:pt x="456" y="240"/>
                  </a:lnTo>
                  <a:lnTo>
                    <a:pt x="468" y="246"/>
                  </a:lnTo>
                  <a:lnTo>
                    <a:pt x="480" y="250"/>
                  </a:lnTo>
                  <a:lnTo>
                    <a:pt x="492" y="252"/>
                  </a:lnTo>
                  <a:lnTo>
                    <a:pt x="504" y="254"/>
                  </a:lnTo>
                  <a:lnTo>
                    <a:pt x="518" y="256"/>
                  </a:lnTo>
                  <a:lnTo>
                    <a:pt x="518" y="256"/>
                  </a:lnTo>
                  <a:lnTo>
                    <a:pt x="530" y="254"/>
                  </a:lnTo>
                  <a:lnTo>
                    <a:pt x="542" y="252"/>
                  </a:lnTo>
                  <a:lnTo>
                    <a:pt x="556" y="250"/>
                  </a:lnTo>
                  <a:lnTo>
                    <a:pt x="566" y="246"/>
                  </a:lnTo>
                  <a:lnTo>
                    <a:pt x="578" y="240"/>
                  </a:lnTo>
                  <a:lnTo>
                    <a:pt x="588" y="234"/>
                  </a:lnTo>
                  <a:lnTo>
                    <a:pt x="608" y="218"/>
                  </a:lnTo>
                  <a:lnTo>
                    <a:pt x="608" y="218"/>
                  </a:lnTo>
                  <a:lnTo>
                    <a:pt x="622" y="200"/>
                  </a:lnTo>
                  <a:lnTo>
                    <a:pt x="630" y="188"/>
                  </a:lnTo>
                  <a:lnTo>
                    <a:pt x="634" y="178"/>
                  </a:lnTo>
                  <a:lnTo>
                    <a:pt x="638" y="166"/>
                  </a:lnTo>
                  <a:lnTo>
                    <a:pt x="642" y="154"/>
                  </a:lnTo>
                  <a:lnTo>
                    <a:pt x="644" y="140"/>
                  </a:lnTo>
                  <a:lnTo>
                    <a:pt x="644" y="128"/>
                  </a:lnTo>
                  <a:lnTo>
                    <a:pt x="644" y="128"/>
                  </a:lnTo>
                  <a:lnTo>
                    <a:pt x="644" y="114"/>
                  </a:lnTo>
                  <a:lnTo>
                    <a:pt x="642" y="102"/>
                  </a:lnTo>
                  <a:lnTo>
                    <a:pt x="638" y="90"/>
                  </a:lnTo>
                  <a:lnTo>
                    <a:pt x="634" y="78"/>
                  </a:lnTo>
                  <a:lnTo>
                    <a:pt x="630" y="68"/>
                  </a:lnTo>
                  <a:lnTo>
                    <a:pt x="622" y="56"/>
                  </a:lnTo>
                  <a:lnTo>
                    <a:pt x="608" y="38"/>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122" name="Group 121"/>
            <p:cNvGrpSpPr/>
            <p:nvPr/>
          </p:nvGrpSpPr>
          <p:grpSpPr>
            <a:xfrm>
              <a:off x="3398838" y="3035300"/>
              <a:ext cx="1044575" cy="1155700"/>
              <a:chOff x="3398838" y="3035300"/>
              <a:chExt cx="1044575" cy="1155700"/>
            </a:xfrm>
          </p:grpSpPr>
          <p:sp>
            <p:nvSpPr>
              <p:cNvPr id="115" name="Freeform 52"/>
              <p:cNvSpPr>
                <a:spLocks noEditPoints="1"/>
              </p:cNvSpPr>
              <p:nvPr/>
            </p:nvSpPr>
            <p:spPr bwMode="auto">
              <a:xfrm>
                <a:off x="4110038" y="3035300"/>
                <a:ext cx="222250" cy="1108075"/>
              </a:xfrm>
              <a:custGeom>
                <a:avLst/>
                <a:gdLst>
                  <a:gd name="T0" fmla="*/ 70 w 140"/>
                  <a:gd name="T1" fmla="*/ 0 h 698"/>
                  <a:gd name="T2" fmla="*/ 42 w 140"/>
                  <a:gd name="T3" fmla="*/ 6 h 698"/>
                  <a:gd name="T4" fmla="*/ 20 w 140"/>
                  <a:gd name="T5" fmla="*/ 20 h 698"/>
                  <a:gd name="T6" fmla="*/ 4 w 140"/>
                  <a:gd name="T7" fmla="*/ 44 h 698"/>
                  <a:gd name="T8" fmla="*/ 0 w 140"/>
                  <a:gd name="T9" fmla="*/ 70 h 698"/>
                  <a:gd name="T10" fmla="*/ 0 w 140"/>
                  <a:gd name="T11" fmla="*/ 628 h 698"/>
                  <a:gd name="T12" fmla="*/ 4 w 140"/>
                  <a:gd name="T13" fmla="*/ 656 h 698"/>
                  <a:gd name="T14" fmla="*/ 20 w 140"/>
                  <a:gd name="T15" fmla="*/ 678 h 698"/>
                  <a:gd name="T16" fmla="*/ 42 w 140"/>
                  <a:gd name="T17" fmla="*/ 694 h 698"/>
                  <a:gd name="T18" fmla="*/ 70 w 140"/>
                  <a:gd name="T19" fmla="*/ 698 h 698"/>
                  <a:gd name="T20" fmla="*/ 84 w 140"/>
                  <a:gd name="T21" fmla="*/ 698 h 698"/>
                  <a:gd name="T22" fmla="*/ 108 w 140"/>
                  <a:gd name="T23" fmla="*/ 686 h 698"/>
                  <a:gd name="T24" fmla="*/ 128 w 140"/>
                  <a:gd name="T25" fmla="*/ 668 h 698"/>
                  <a:gd name="T26" fmla="*/ 138 w 140"/>
                  <a:gd name="T27" fmla="*/ 642 h 698"/>
                  <a:gd name="T28" fmla="*/ 140 w 140"/>
                  <a:gd name="T29" fmla="*/ 70 h 698"/>
                  <a:gd name="T30" fmla="*/ 138 w 140"/>
                  <a:gd name="T31" fmla="*/ 56 h 698"/>
                  <a:gd name="T32" fmla="*/ 128 w 140"/>
                  <a:gd name="T33" fmla="*/ 32 h 698"/>
                  <a:gd name="T34" fmla="*/ 108 w 140"/>
                  <a:gd name="T35" fmla="*/ 12 h 698"/>
                  <a:gd name="T36" fmla="*/ 84 w 140"/>
                  <a:gd name="T37" fmla="*/ 2 h 698"/>
                  <a:gd name="T38" fmla="*/ 70 w 140"/>
                  <a:gd name="T39" fmla="*/ 626 h 698"/>
                  <a:gd name="T40" fmla="*/ 60 w 140"/>
                  <a:gd name="T41" fmla="*/ 626 h 698"/>
                  <a:gd name="T42" fmla="*/ 44 w 140"/>
                  <a:gd name="T43" fmla="*/ 618 h 698"/>
                  <a:gd name="T44" fmla="*/ 32 w 140"/>
                  <a:gd name="T45" fmla="*/ 606 h 698"/>
                  <a:gd name="T46" fmla="*/ 26 w 140"/>
                  <a:gd name="T47" fmla="*/ 590 h 698"/>
                  <a:gd name="T48" fmla="*/ 24 w 140"/>
                  <a:gd name="T49" fmla="*/ 582 h 698"/>
                  <a:gd name="T50" fmla="*/ 28 w 140"/>
                  <a:gd name="T51" fmla="*/ 564 h 698"/>
                  <a:gd name="T52" fmla="*/ 38 w 140"/>
                  <a:gd name="T53" fmla="*/ 550 h 698"/>
                  <a:gd name="T54" fmla="*/ 52 w 140"/>
                  <a:gd name="T55" fmla="*/ 540 h 698"/>
                  <a:gd name="T56" fmla="*/ 70 w 140"/>
                  <a:gd name="T57" fmla="*/ 538 h 698"/>
                  <a:gd name="T58" fmla="*/ 78 w 140"/>
                  <a:gd name="T59" fmla="*/ 538 h 698"/>
                  <a:gd name="T60" fmla="*/ 94 w 140"/>
                  <a:gd name="T61" fmla="*/ 544 h 698"/>
                  <a:gd name="T62" fmla="*/ 106 w 140"/>
                  <a:gd name="T63" fmla="*/ 556 h 698"/>
                  <a:gd name="T64" fmla="*/ 112 w 140"/>
                  <a:gd name="T65" fmla="*/ 572 h 698"/>
                  <a:gd name="T66" fmla="*/ 114 w 140"/>
                  <a:gd name="T67" fmla="*/ 582 h 698"/>
                  <a:gd name="T68" fmla="*/ 110 w 140"/>
                  <a:gd name="T69" fmla="*/ 600 h 698"/>
                  <a:gd name="T70" fmla="*/ 100 w 140"/>
                  <a:gd name="T71" fmla="*/ 614 h 698"/>
                  <a:gd name="T72" fmla="*/ 86 w 140"/>
                  <a:gd name="T73" fmla="*/ 622 h 698"/>
                  <a:gd name="T74" fmla="*/ 70 w 140"/>
                  <a:gd name="T75" fmla="*/ 626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0" h="698">
                    <a:moveTo>
                      <a:pt x="70" y="0"/>
                    </a:moveTo>
                    <a:lnTo>
                      <a:pt x="70" y="0"/>
                    </a:lnTo>
                    <a:lnTo>
                      <a:pt x="56" y="2"/>
                    </a:lnTo>
                    <a:lnTo>
                      <a:pt x="42" y="6"/>
                    </a:lnTo>
                    <a:lnTo>
                      <a:pt x="30" y="12"/>
                    </a:lnTo>
                    <a:lnTo>
                      <a:pt x="20" y="20"/>
                    </a:lnTo>
                    <a:lnTo>
                      <a:pt x="12" y="32"/>
                    </a:lnTo>
                    <a:lnTo>
                      <a:pt x="4" y="44"/>
                    </a:lnTo>
                    <a:lnTo>
                      <a:pt x="0" y="56"/>
                    </a:lnTo>
                    <a:lnTo>
                      <a:pt x="0" y="70"/>
                    </a:lnTo>
                    <a:lnTo>
                      <a:pt x="0" y="628"/>
                    </a:lnTo>
                    <a:lnTo>
                      <a:pt x="0" y="628"/>
                    </a:lnTo>
                    <a:lnTo>
                      <a:pt x="0" y="642"/>
                    </a:lnTo>
                    <a:lnTo>
                      <a:pt x="4" y="656"/>
                    </a:lnTo>
                    <a:lnTo>
                      <a:pt x="12" y="668"/>
                    </a:lnTo>
                    <a:lnTo>
                      <a:pt x="20" y="678"/>
                    </a:lnTo>
                    <a:lnTo>
                      <a:pt x="30" y="686"/>
                    </a:lnTo>
                    <a:lnTo>
                      <a:pt x="42" y="694"/>
                    </a:lnTo>
                    <a:lnTo>
                      <a:pt x="56" y="698"/>
                    </a:lnTo>
                    <a:lnTo>
                      <a:pt x="70" y="698"/>
                    </a:lnTo>
                    <a:lnTo>
                      <a:pt x="70" y="698"/>
                    </a:lnTo>
                    <a:lnTo>
                      <a:pt x="84" y="698"/>
                    </a:lnTo>
                    <a:lnTo>
                      <a:pt x="96" y="694"/>
                    </a:lnTo>
                    <a:lnTo>
                      <a:pt x="108" y="686"/>
                    </a:lnTo>
                    <a:lnTo>
                      <a:pt x="118" y="678"/>
                    </a:lnTo>
                    <a:lnTo>
                      <a:pt x="128" y="668"/>
                    </a:lnTo>
                    <a:lnTo>
                      <a:pt x="134" y="656"/>
                    </a:lnTo>
                    <a:lnTo>
                      <a:pt x="138" y="642"/>
                    </a:lnTo>
                    <a:lnTo>
                      <a:pt x="140" y="628"/>
                    </a:lnTo>
                    <a:lnTo>
                      <a:pt x="140" y="70"/>
                    </a:lnTo>
                    <a:lnTo>
                      <a:pt x="140" y="70"/>
                    </a:lnTo>
                    <a:lnTo>
                      <a:pt x="138" y="56"/>
                    </a:lnTo>
                    <a:lnTo>
                      <a:pt x="134" y="44"/>
                    </a:lnTo>
                    <a:lnTo>
                      <a:pt x="128" y="32"/>
                    </a:lnTo>
                    <a:lnTo>
                      <a:pt x="118" y="20"/>
                    </a:lnTo>
                    <a:lnTo>
                      <a:pt x="108" y="12"/>
                    </a:lnTo>
                    <a:lnTo>
                      <a:pt x="96" y="6"/>
                    </a:lnTo>
                    <a:lnTo>
                      <a:pt x="84" y="2"/>
                    </a:lnTo>
                    <a:lnTo>
                      <a:pt x="70" y="0"/>
                    </a:lnTo>
                    <a:close/>
                    <a:moveTo>
                      <a:pt x="70" y="626"/>
                    </a:moveTo>
                    <a:lnTo>
                      <a:pt x="70" y="626"/>
                    </a:lnTo>
                    <a:lnTo>
                      <a:pt x="60" y="626"/>
                    </a:lnTo>
                    <a:lnTo>
                      <a:pt x="52" y="622"/>
                    </a:lnTo>
                    <a:lnTo>
                      <a:pt x="44" y="618"/>
                    </a:lnTo>
                    <a:lnTo>
                      <a:pt x="38" y="614"/>
                    </a:lnTo>
                    <a:lnTo>
                      <a:pt x="32" y="606"/>
                    </a:lnTo>
                    <a:lnTo>
                      <a:pt x="28" y="600"/>
                    </a:lnTo>
                    <a:lnTo>
                      <a:pt x="26" y="590"/>
                    </a:lnTo>
                    <a:lnTo>
                      <a:pt x="24" y="582"/>
                    </a:lnTo>
                    <a:lnTo>
                      <a:pt x="24" y="582"/>
                    </a:lnTo>
                    <a:lnTo>
                      <a:pt x="26" y="572"/>
                    </a:lnTo>
                    <a:lnTo>
                      <a:pt x="28" y="564"/>
                    </a:lnTo>
                    <a:lnTo>
                      <a:pt x="32" y="556"/>
                    </a:lnTo>
                    <a:lnTo>
                      <a:pt x="38" y="550"/>
                    </a:lnTo>
                    <a:lnTo>
                      <a:pt x="44" y="544"/>
                    </a:lnTo>
                    <a:lnTo>
                      <a:pt x="52" y="540"/>
                    </a:lnTo>
                    <a:lnTo>
                      <a:pt x="60" y="538"/>
                    </a:lnTo>
                    <a:lnTo>
                      <a:pt x="70" y="538"/>
                    </a:lnTo>
                    <a:lnTo>
                      <a:pt x="70" y="538"/>
                    </a:lnTo>
                    <a:lnTo>
                      <a:pt x="78" y="538"/>
                    </a:lnTo>
                    <a:lnTo>
                      <a:pt x="86" y="540"/>
                    </a:lnTo>
                    <a:lnTo>
                      <a:pt x="94" y="544"/>
                    </a:lnTo>
                    <a:lnTo>
                      <a:pt x="100" y="550"/>
                    </a:lnTo>
                    <a:lnTo>
                      <a:pt x="106" y="556"/>
                    </a:lnTo>
                    <a:lnTo>
                      <a:pt x="110" y="564"/>
                    </a:lnTo>
                    <a:lnTo>
                      <a:pt x="112" y="572"/>
                    </a:lnTo>
                    <a:lnTo>
                      <a:pt x="114" y="582"/>
                    </a:lnTo>
                    <a:lnTo>
                      <a:pt x="114" y="582"/>
                    </a:lnTo>
                    <a:lnTo>
                      <a:pt x="112" y="590"/>
                    </a:lnTo>
                    <a:lnTo>
                      <a:pt x="110" y="600"/>
                    </a:lnTo>
                    <a:lnTo>
                      <a:pt x="106" y="606"/>
                    </a:lnTo>
                    <a:lnTo>
                      <a:pt x="100" y="614"/>
                    </a:lnTo>
                    <a:lnTo>
                      <a:pt x="94" y="618"/>
                    </a:lnTo>
                    <a:lnTo>
                      <a:pt x="86" y="622"/>
                    </a:lnTo>
                    <a:lnTo>
                      <a:pt x="78" y="626"/>
                    </a:lnTo>
                    <a:lnTo>
                      <a:pt x="70" y="62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118" name="Freeform 55"/>
              <p:cNvSpPr>
                <a:spLocks noEditPoints="1"/>
              </p:cNvSpPr>
              <p:nvPr/>
            </p:nvSpPr>
            <p:spPr bwMode="auto">
              <a:xfrm>
                <a:off x="3398838" y="3756025"/>
                <a:ext cx="1022350" cy="406400"/>
              </a:xfrm>
              <a:custGeom>
                <a:avLst/>
                <a:gdLst>
                  <a:gd name="T0" fmla="*/ 608 w 644"/>
                  <a:gd name="T1" fmla="*/ 38 h 256"/>
                  <a:gd name="T2" fmla="*/ 578 w 644"/>
                  <a:gd name="T3" fmla="*/ 16 h 256"/>
                  <a:gd name="T4" fmla="*/ 556 w 644"/>
                  <a:gd name="T5" fmla="*/ 6 h 256"/>
                  <a:gd name="T6" fmla="*/ 530 w 644"/>
                  <a:gd name="T7" fmla="*/ 2 h 256"/>
                  <a:gd name="T8" fmla="*/ 518 w 644"/>
                  <a:gd name="T9" fmla="*/ 0 h 256"/>
                  <a:gd name="T10" fmla="*/ 492 w 644"/>
                  <a:gd name="T11" fmla="*/ 2 h 256"/>
                  <a:gd name="T12" fmla="*/ 468 w 644"/>
                  <a:gd name="T13" fmla="*/ 10 h 256"/>
                  <a:gd name="T14" fmla="*/ 446 w 644"/>
                  <a:gd name="T15" fmla="*/ 22 h 256"/>
                  <a:gd name="T16" fmla="*/ 428 w 644"/>
                  <a:gd name="T17" fmla="*/ 38 h 256"/>
                  <a:gd name="T18" fmla="*/ 412 w 644"/>
                  <a:gd name="T19" fmla="*/ 58 h 256"/>
                  <a:gd name="T20" fmla="*/ 72 w 644"/>
                  <a:gd name="T21" fmla="*/ 58 h 256"/>
                  <a:gd name="T22" fmla="*/ 44 w 644"/>
                  <a:gd name="T23" fmla="*/ 64 h 256"/>
                  <a:gd name="T24" fmla="*/ 22 w 644"/>
                  <a:gd name="T25" fmla="*/ 78 h 256"/>
                  <a:gd name="T26" fmla="*/ 6 w 644"/>
                  <a:gd name="T27" fmla="*/ 100 h 256"/>
                  <a:gd name="T28" fmla="*/ 0 w 644"/>
                  <a:gd name="T29" fmla="*/ 128 h 256"/>
                  <a:gd name="T30" fmla="*/ 2 w 644"/>
                  <a:gd name="T31" fmla="*/ 142 h 256"/>
                  <a:gd name="T32" fmla="*/ 12 w 644"/>
                  <a:gd name="T33" fmla="*/ 168 h 256"/>
                  <a:gd name="T34" fmla="*/ 32 w 644"/>
                  <a:gd name="T35" fmla="*/ 186 h 256"/>
                  <a:gd name="T36" fmla="*/ 56 w 644"/>
                  <a:gd name="T37" fmla="*/ 196 h 256"/>
                  <a:gd name="T38" fmla="*/ 412 w 644"/>
                  <a:gd name="T39" fmla="*/ 198 h 256"/>
                  <a:gd name="T40" fmla="*/ 418 w 644"/>
                  <a:gd name="T41" fmla="*/ 208 h 256"/>
                  <a:gd name="T42" fmla="*/ 428 w 644"/>
                  <a:gd name="T43" fmla="*/ 218 h 256"/>
                  <a:gd name="T44" fmla="*/ 456 w 644"/>
                  <a:gd name="T45" fmla="*/ 240 h 256"/>
                  <a:gd name="T46" fmla="*/ 480 w 644"/>
                  <a:gd name="T47" fmla="*/ 250 h 256"/>
                  <a:gd name="T48" fmla="*/ 504 w 644"/>
                  <a:gd name="T49" fmla="*/ 254 h 256"/>
                  <a:gd name="T50" fmla="*/ 518 w 644"/>
                  <a:gd name="T51" fmla="*/ 256 h 256"/>
                  <a:gd name="T52" fmla="*/ 542 w 644"/>
                  <a:gd name="T53" fmla="*/ 252 h 256"/>
                  <a:gd name="T54" fmla="*/ 566 w 644"/>
                  <a:gd name="T55" fmla="*/ 246 h 256"/>
                  <a:gd name="T56" fmla="*/ 588 w 644"/>
                  <a:gd name="T57" fmla="*/ 234 h 256"/>
                  <a:gd name="T58" fmla="*/ 608 w 644"/>
                  <a:gd name="T59" fmla="*/ 218 h 256"/>
                  <a:gd name="T60" fmla="*/ 630 w 644"/>
                  <a:gd name="T61" fmla="*/ 188 h 256"/>
                  <a:gd name="T62" fmla="*/ 638 w 644"/>
                  <a:gd name="T63" fmla="*/ 166 h 256"/>
                  <a:gd name="T64" fmla="*/ 644 w 644"/>
                  <a:gd name="T65" fmla="*/ 140 h 256"/>
                  <a:gd name="T66" fmla="*/ 644 w 644"/>
                  <a:gd name="T67" fmla="*/ 128 h 256"/>
                  <a:gd name="T68" fmla="*/ 642 w 644"/>
                  <a:gd name="T69" fmla="*/ 102 h 256"/>
                  <a:gd name="T70" fmla="*/ 634 w 644"/>
                  <a:gd name="T71" fmla="*/ 78 h 256"/>
                  <a:gd name="T72" fmla="*/ 622 w 644"/>
                  <a:gd name="T73" fmla="*/ 56 h 256"/>
                  <a:gd name="T74" fmla="*/ 518 w 644"/>
                  <a:gd name="T75" fmla="*/ 172 h 256"/>
                  <a:gd name="T76" fmla="*/ 508 w 644"/>
                  <a:gd name="T77" fmla="*/ 172 h 256"/>
                  <a:gd name="T78" fmla="*/ 492 w 644"/>
                  <a:gd name="T79" fmla="*/ 164 h 256"/>
                  <a:gd name="T80" fmla="*/ 480 w 644"/>
                  <a:gd name="T81" fmla="*/ 152 h 256"/>
                  <a:gd name="T82" fmla="*/ 474 w 644"/>
                  <a:gd name="T83" fmla="*/ 136 h 256"/>
                  <a:gd name="T84" fmla="*/ 472 w 644"/>
                  <a:gd name="T85" fmla="*/ 128 h 256"/>
                  <a:gd name="T86" fmla="*/ 476 w 644"/>
                  <a:gd name="T87" fmla="*/ 110 h 256"/>
                  <a:gd name="T88" fmla="*/ 486 w 644"/>
                  <a:gd name="T89" fmla="*/ 96 h 256"/>
                  <a:gd name="T90" fmla="*/ 500 w 644"/>
                  <a:gd name="T91" fmla="*/ 86 h 256"/>
                  <a:gd name="T92" fmla="*/ 518 w 644"/>
                  <a:gd name="T93" fmla="*/ 84 h 256"/>
                  <a:gd name="T94" fmla="*/ 526 w 644"/>
                  <a:gd name="T95" fmla="*/ 84 h 256"/>
                  <a:gd name="T96" fmla="*/ 542 w 644"/>
                  <a:gd name="T97" fmla="*/ 90 h 256"/>
                  <a:gd name="T98" fmla="*/ 554 w 644"/>
                  <a:gd name="T99" fmla="*/ 102 h 256"/>
                  <a:gd name="T100" fmla="*/ 560 w 644"/>
                  <a:gd name="T101" fmla="*/ 118 h 256"/>
                  <a:gd name="T102" fmla="*/ 562 w 644"/>
                  <a:gd name="T103" fmla="*/ 128 h 256"/>
                  <a:gd name="T104" fmla="*/ 558 w 644"/>
                  <a:gd name="T105" fmla="*/ 146 h 256"/>
                  <a:gd name="T106" fmla="*/ 548 w 644"/>
                  <a:gd name="T107" fmla="*/ 160 h 256"/>
                  <a:gd name="T108" fmla="*/ 534 w 644"/>
                  <a:gd name="T109" fmla="*/ 168 h 256"/>
                  <a:gd name="T110" fmla="*/ 518 w 644"/>
                  <a:gd name="T111" fmla="*/ 17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4" h="256">
                    <a:moveTo>
                      <a:pt x="608" y="38"/>
                    </a:moveTo>
                    <a:lnTo>
                      <a:pt x="608" y="38"/>
                    </a:lnTo>
                    <a:lnTo>
                      <a:pt x="588" y="22"/>
                    </a:lnTo>
                    <a:lnTo>
                      <a:pt x="578" y="16"/>
                    </a:lnTo>
                    <a:lnTo>
                      <a:pt x="566" y="10"/>
                    </a:lnTo>
                    <a:lnTo>
                      <a:pt x="556" y="6"/>
                    </a:lnTo>
                    <a:lnTo>
                      <a:pt x="542" y="2"/>
                    </a:lnTo>
                    <a:lnTo>
                      <a:pt x="530" y="2"/>
                    </a:lnTo>
                    <a:lnTo>
                      <a:pt x="518" y="0"/>
                    </a:lnTo>
                    <a:lnTo>
                      <a:pt x="518" y="0"/>
                    </a:lnTo>
                    <a:lnTo>
                      <a:pt x="504" y="2"/>
                    </a:lnTo>
                    <a:lnTo>
                      <a:pt x="492" y="2"/>
                    </a:lnTo>
                    <a:lnTo>
                      <a:pt x="480" y="6"/>
                    </a:lnTo>
                    <a:lnTo>
                      <a:pt x="468" y="10"/>
                    </a:lnTo>
                    <a:lnTo>
                      <a:pt x="456" y="16"/>
                    </a:lnTo>
                    <a:lnTo>
                      <a:pt x="446" y="22"/>
                    </a:lnTo>
                    <a:lnTo>
                      <a:pt x="428" y="38"/>
                    </a:lnTo>
                    <a:lnTo>
                      <a:pt x="428" y="38"/>
                    </a:lnTo>
                    <a:lnTo>
                      <a:pt x="418" y="48"/>
                    </a:lnTo>
                    <a:lnTo>
                      <a:pt x="412" y="58"/>
                    </a:lnTo>
                    <a:lnTo>
                      <a:pt x="72" y="58"/>
                    </a:lnTo>
                    <a:lnTo>
                      <a:pt x="72" y="58"/>
                    </a:lnTo>
                    <a:lnTo>
                      <a:pt x="56" y="60"/>
                    </a:lnTo>
                    <a:lnTo>
                      <a:pt x="44" y="64"/>
                    </a:lnTo>
                    <a:lnTo>
                      <a:pt x="32" y="70"/>
                    </a:lnTo>
                    <a:lnTo>
                      <a:pt x="22" y="78"/>
                    </a:lnTo>
                    <a:lnTo>
                      <a:pt x="12" y="88"/>
                    </a:lnTo>
                    <a:lnTo>
                      <a:pt x="6" y="100"/>
                    </a:lnTo>
                    <a:lnTo>
                      <a:pt x="2" y="114"/>
                    </a:lnTo>
                    <a:lnTo>
                      <a:pt x="0" y="128"/>
                    </a:lnTo>
                    <a:lnTo>
                      <a:pt x="0" y="128"/>
                    </a:lnTo>
                    <a:lnTo>
                      <a:pt x="2" y="142"/>
                    </a:lnTo>
                    <a:lnTo>
                      <a:pt x="6" y="156"/>
                    </a:lnTo>
                    <a:lnTo>
                      <a:pt x="12" y="168"/>
                    </a:lnTo>
                    <a:lnTo>
                      <a:pt x="22" y="178"/>
                    </a:lnTo>
                    <a:lnTo>
                      <a:pt x="32" y="186"/>
                    </a:lnTo>
                    <a:lnTo>
                      <a:pt x="44" y="192"/>
                    </a:lnTo>
                    <a:lnTo>
                      <a:pt x="56" y="196"/>
                    </a:lnTo>
                    <a:lnTo>
                      <a:pt x="72" y="198"/>
                    </a:lnTo>
                    <a:lnTo>
                      <a:pt x="412" y="198"/>
                    </a:lnTo>
                    <a:lnTo>
                      <a:pt x="412" y="198"/>
                    </a:lnTo>
                    <a:lnTo>
                      <a:pt x="418" y="208"/>
                    </a:lnTo>
                    <a:lnTo>
                      <a:pt x="428" y="218"/>
                    </a:lnTo>
                    <a:lnTo>
                      <a:pt x="428" y="218"/>
                    </a:lnTo>
                    <a:lnTo>
                      <a:pt x="446" y="234"/>
                    </a:lnTo>
                    <a:lnTo>
                      <a:pt x="456" y="240"/>
                    </a:lnTo>
                    <a:lnTo>
                      <a:pt x="468" y="246"/>
                    </a:lnTo>
                    <a:lnTo>
                      <a:pt x="480" y="250"/>
                    </a:lnTo>
                    <a:lnTo>
                      <a:pt x="492" y="252"/>
                    </a:lnTo>
                    <a:lnTo>
                      <a:pt x="504" y="254"/>
                    </a:lnTo>
                    <a:lnTo>
                      <a:pt x="518" y="256"/>
                    </a:lnTo>
                    <a:lnTo>
                      <a:pt x="518" y="256"/>
                    </a:lnTo>
                    <a:lnTo>
                      <a:pt x="530" y="254"/>
                    </a:lnTo>
                    <a:lnTo>
                      <a:pt x="542" y="252"/>
                    </a:lnTo>
                    <a:lnTo>
                      <a:pt x="556" y="250"/>
                    </a:lnTo>
                    <a:lnTo>
                      <a:pt x="566" y="246"/>
                    </a:lnTo>
                    <a:lnTo>
                      <a:pt x="578" y="240"/>
                    </a:lnTo>
                    <a:lnTo>
                      <a:pt x="588" y="234"/>
                    </a:lnTo>
                    <a:lnTo>
                      <a:pt x="608" y="218"/>
                    </a:lnTo>
                    <a:lnTo>
                      <a:pt x="608" y="218"/>
                    </a:lnTo>
                    <a:lnTo>
                      <a:pt x="622" y="200"/>
                    </a:lnTo>
                    <a:lnTo>
                      <a:pt x="630" y="188"/>
                    </a:lnTo>
                    <a:lnTo>
                      <a:pt x="634" y="178"/>
                    </a:lnTo>
                    <a:lnTo>
                      <a:pt x="638" y="166"/>
                    </a:lnTo>
                    <a:lnTo>
                      <a:pt x="642" y="154"/>
                    </a:lnTo>
                    <a:lnTo>
                      <a:pt x="644" y="140"/>
                    </a:lnTo>
                    <a:lnTo>
                      <a:pt x="644" y="128"/>
                    </a:lnTo>
                    <a:lnTo>
                      <a:pt x="644" y="128"/>
                    </a:lnTo>
                    <a:lnTo>
                      <a:pt x="644" y="114"/>
                    </a:lnTo>
                    <a:lnTo>
                      <a:pt x="642" y="102"/>
                    </a:lnTo>
                    <a:lnTo>
                      <a:pt x="638" y="90"/>
                    </a:lnTo>
                    <a:lnTo>
                      <a:pt x="634" y="78"/>
                    </a:lnTo>
                    <a:lnTo>
                      <a:pt x="630" y="68"/>
                    </a:lnTo>
                    <a:lnTo>
                      <a:pt x="622" y="56"/>
                    </a:lnTo>
                    <a:lnTo>
                      <a:pt x="608" y="38"/>
                    </a:lnTo>
                    <a:close/>
                    <a:moveTo>
                      <a:pt x="518" y="172"/>
                    </a:moveTo>
                    <a:lnTo>
                      <a:pt x="518" y="172"/>
                    </a:lnTo>
                    <a:lnTo>
                      <a:pt x="508" y="172"/>
                    </a:lnTo>
                    <a:lnTo>
                      <a:pt x="500" y="168"/>
                    </a:lnTo>
                    <a:lnTo>
                      <a:pt x="492" y="164"/>
                    </a:lnTo>
                    <a:lnTo>
                      <a:pt x="486" y="160"/>
                    </a:lnTo>
                    <a:lnTo>
                      <a:pt x="480" y="152"/>
                    </a:lnTo>
                    <a:lnTo>
                      <a:pt x="476" y="146"/>
                    </a:lnTo>
                    <a:lnTo>
                      <a:pt x="474" y="136"/>
                    </a:lnTo>
                    <a:lnTo>
                      <a:pt x="472" y="128"/>
                    </a:lnTo>
                    <a:lnTo>
                      <a:pt x="472" y="128"/>
                    </a:lnTo>
                    <a:lnTo>
                      <a:pt x="474" y="118"/>
                    </a:lnTo>
                    <a:lnTo>
                      <a:pt x="476" y="110"/>
                    </a:lnTo>
                    <a:lnTo>
                      <a:pt x="480" y="102"/>
                    </a:lnTo>
                    <a:lnTo>
                      <a:pt x="486" y="96"/>
                    </a:lnTo>
                    <a:lnTo>
                      <a:pt x="492" y="90"/>
                    </a:lnTo>
                    <a:lnTo>
                      <a:pt x="500" y="86"/>
                    </a:lnTo>
                    <a:lnTo>
                      <a:pt x="508" y="84"/>
                    </a:lnTo>
                    <a:lnTo>
                      <a:pt x="518" y="84"/>
                    </a:lnTo>
                    <a:lnTo>
                      <a:pt x="518" y="84"/>
                    </a:lnTo>
                    <a:lnTo>
                      <a:pt x="526" y="84"/>
                    </a:lnTo>
                    <a:lnTo>
                      <a:pt x="534" y="86"/>
                    </a:lnTo>
                    <a:lnTo>
                      <a:pt x="542" y="90"/>
                    </a:lnTo>
                    <a:lnTo>
                      <a:pt x="548" y="96"/>
                    </a:lnTo>
                    <a:lnTo>
                      <a:pt x="554" y="102"/>
                    </a:lnTo>
                    <a:lnTo>
                      <a:pt x="558" y="110"/>
                    </a:lnTo>
                    <a:lnTo>
                      <a:pt x="560" y="118"/>
                    </a:lnTo>
                    <a:lnTo>
                      <a:pt x="562" y="128"/>
                    </a:lnTo>
                    <a:lnTo>
                      <a:pt x="562" y="128"/>
                    </a:lnTo>
                    <a:lnTo>
                      <a:pt x="560" y="136"/>
                    </a:lnTo>
                    <a:lnTo>
                      <a:pt x="558" y="146"/>
                    </a:lnTo>
                    <a:lnTo>
                      <a:pt x="554" y="152"/>
                    </a:lnTo>
                    <a:lnTo>
                      <a:pt x="548" y="160"/>
                    </a:lnTo>
                    <a:lnTo>
                      <a:pt x="542" y="164"/>
                    </a:lnTo>
                    <a:lnTo>
                      <a:pt x="534" y="168"/>
                    </a:lnTo>
                    <a:lnTo>
                      <a:pt x="526" y="172"/>
                    </a:lnTo>
                    <a:lnTo>
                      <a:pt x="518" y="17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121" name="Freeform 65"/>
              <p:cNvSpPr>
                <a:spLocks noEditPoints="1"/>
              </p:cNvSpPr>
              <p:nvPr/>
            </p:nvSpPr>
            <p:spPr bwMode="auto">
              <a:xfrm>
                <a:off x="3592513" y="3314700"/>
                <a:ext cx="850900" cy="876300"/>
              </a:xfrm>
              <a:custGeom>
                <a:avLst/>
                <a:gdLst>
                  <a:gd name="T0" fmla="*/ 468 w 536"/>
                  <a:gd name="T1" fmla="*/ 442 h 552"/>
                  <a:gd name="T2" fmla="*/ 474 w 536"/>
                  <a:gd name="T3" fmla="*/ 426 h 552"/>
                  <a:gd name="T4" fmla="*/ 476 w 536"/>
                  <a:gd name="T5" fmla="*/ 406 h 552"/>
                  <a:gd name="T6" fmla="*/ 470 w 536"/>
                  <a:gd name="T7" fmla="*/ 374 h 552"/>
                  <a:gd name="T8" fmla="*/ 452 w 536"/>
                  <a:gd name="T9" fmla="*/ 348 h 552"/>
                  <a:gd name="T10" fmla="*/ 426 w 536"/>
                  <a:gd name="T11" fmla="*/ 332 h 552"/>
                  <a:gd name="T12" fmla="*/ 396 w 536"/>
                  <a:gd name="T13" fmla="*/ 324 h 552"/>
                  <a:gd name="T14" fmla="*/ 378 w 536"/>
                  <a:gd name="T15" fmla="*/ 326 h 552"/>
                  <a:gd name="T16" fmla="*/ 46 w 536"/>
                  <a:gd name="T17" fmla="*/ 10 h 552"/>
                  <a:gd name="T18" fmla="*/ 38 w 536"/>
                  <a:gd name="T19" fmla="*/ 4 h 552"/>
                  <a:gd name="T20" fmla="*/ 18 w 536"/>
                  <a:gd name="T21" fmla="*/ 2 h 552"/>
                  <a:gd name="T22" fmla="*/ 8 w 536"/>
                  <a:gd name="T23" fmla="*/ 8 h 552"/>
                  <a:gd name="T24" fmla="*/ 0 w 536"/>
                  <a:gd name="T25" fmla="*/ 28 h 552"/>
                  <a:gd name="T26" fmla="*/ 8 w 536"/>
                  <a:gd name="T27" fmla="*/ 46 h 552"/>
                  <a:gd name="T28" fmla="*/ 322 w 536"/>
                  <a:gd name="T29" fmla="*/ 370 h 552"/>
                  <a:gd name="T30" fmla="*/ 314 w 536"/>
                  <a:gd name="T31" fmla="*/ 406 h 552"/>
                  <a:gd name="T32" fmla="*/ 316 w 536"/>
                  <a:gd name="T33" fmla="*/ 422 h 552"/>
                  <a:gd name="T34" fmla="*/ 328 w 536"/>
                  <a:gd name="T35" fmla="*/ 452 h 552"/>
                  <a:gd name="T36" fmla="*/ 350 w 536"/>
                  <a:gd name="T37" fmla="*/ 474 h 552"/>
                  <a:gd name="T38" fmla="*/ 378 w 536"/>
                  <a:gd name="T39" fmla="*/ 486 h 552"/>
                  <a:gd name="T40" fmla="*/ 396 w 536"/>
                  <a:gd name="T41" fmla="*/ 488 h 552"/>
                  <a:gd name="T42" fmla="*/ 428 w 536"/>
                  <a:gd name="T43" fmla="*/ 480 h 552"/>
                  <a:gd name="T44" fmla="*/ 490 w 536"/>
                  <a:gd name="T45" fmla="*/ 544 h 552"/>
                  <a:gd name="T46" fmla="*/ 508 w 536"/>
                  <a:gd name="T47" fmla="*/ 552 h 552"/>
                  <a:gd name="T48" fmla="*/ 528 w 536"/>
                  <a:gd name="T49" fmla="*/ 544 h 552"/>
                  <a:gd name="T50" fmla="*/ 534 w 536"/>
                  <a:gd name="T51" fmla="*/ 534 h 552"/>
                  <a:gd name="T52" fmla="*/ 534 w 536"/>
                  <a:gd name="T53" fmla="*/ 514 h 552"/>
                  <a:gd name="T54" fmla="*/ 528 w 536"/>
                  <a:gd name="T55" fmla="*/ 506 h 552"/>
                  <a:gd name="T56" fmla="*/ 396 w 536"/>
                  <a:gd name="T57" fmla="*/ 450 h 552"/>
                  <a:gd name="T58" fmla="*/ 378 w 536"/>
                  <a:gd name="T59" fmla="*/ 446 h 552"/>
                  <a:gd name="T60" fmla="*/ 364 w 536"/>
                  <a:gd name="T61" fmla="*/ 438 h 552"/>
                  <a:gd name="T62" fmla="*/ 354 w 536"/>
                  <a:gd name="T63" fmla="*/ 424 h 552"/>
                  <a:gd name="T64" fmla="*/ 350 w 536"/>
                  <a:gd name="T65" fmla="*/ 406 h 552"/>
                  <a:gd name="T66" fmla="*/ 352 w 536"/>
                  <a:gd name="T67" fmla="*/ 396 h 552"/>
                  <a:gd name="T68" fmla="*/ 358 w 536"/>
                  <a:gd name="T69" fmla="*/ 380 h 552"/>
                  <a:gd name="T70" fmla="*/ 370 w 536"/>
                  <a:gd name="T71" fmla="*/ 368 h 552"/>
                  <a:gd name="T72" fmla="*/ 386 w 536"/>
                  <a:gd name="T73" fmla="*/ 362 h 552"/>
                  <a:gd name="T74" fmla="*/ 396 w 536"/>
                  <a:gd name="T75" fmla="*/ 362 h 552"/>
                  <a:gd name="T76" fmla="*/ 412 w 536"/>
                  <a:gd name="T77" fmla="*/ 364 h 552"/>
                  <a:gd name="T78" fmla="*/ 426 w 536"/>
                  <a:gd name="T79" fmla="*/ 374 h 552"/>
                  <a:gd name="T80" fmla="*/ 436 w 536"/>
                  <a:gd name="T81" fmla="*/ 388 h 552"/>
                  <a:gd name="T82" fmla="*/ 440 w 536"/>
                  <a:gd name="T83" fmla="*/ 406 h 552"/>
                  <a:gd name="T84" fmla="*/ 438 w 536"/>
                  <a:gd name="T85" fmla="*/ 414 h 552"/>
                  <a:gd name="T86" fmla="*/ 432 w 536"/>
                  <a:gd name="T87" fmla="*/ 430 h 552"/>
                  <a:gd name="T88" fmla="*/ 420 w 536"/>
                  <a:gd name="T89" fmla="*/ 442 h 552"/>
                  <a:gd name="T90" fmla="*/ 404 w 536"/>
                  <a:gd name="T91" fmla="*/ 450 h 552"/>
                  <a:gd name="T92" fmla="*/ 396 w 536"/>
                  <a:gd name="T93" fmla="*/ 45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36" h="552">
                    <a:moveTo>
                      <a:pt x="528" y="506"/>
                    </a:moveTo>
                    <a:lnTo>
                      <a:pt x="468" y="442"/>
                    </a:lnTo>
                    <a:lnTo>
                      <a:pt x="468" y="442"/>
                    </a:lnTo>
                    <a:lnTo>
                      <a:pt x="474" y="426"/>
                    </a:lnTo>
                    <a:lnTo>
                      <a:pt x="476" y="406"/>
                    </a:lnTo>
                    <a:lnTo>
                      <a:pt x="476" y="406"/>
                    </a:lnTo>
                    <a:lnTo>
                      <a:pt x="474" y="390"/>
                    </a:lnTo>
                    <a:lnTo>
                      <a:pt x="470" y="374"/>
                    </a:lnTo>
                    <a:lnTo>
                      <a:pt x="462" y="360"/>
                    </a:lnTo>
                    <a:lnTo>
                      <a:pt x="452" y="348"/>
                    </a:lnTo>
                    <a:lnTo>
                      <a:pt x="440" y="338"/>
                    </a:lnTo>
                    <a:lnTo>
                      <a:pt x="426" y="332"/>
                    </a:lnTo>
                    <a:lnTo>
                      <a:pt x="412" y="326"/>
                    </a:lnTo>
                    <a:lnTo>
                      <a:pt x="396" y="324"/>
                    </a:lnTo>
                    <a:lnTo>
                      <a:pt x="396" y="324"/>
                    </a:lnTo>
                    <a:lnTo>
                      <a:pt x="378" y="326"/>
                    </a:lnTo>
                    <a:lnTo>
                      <a:pt x="362" y="332"/>
                    </a:lnTo>
                    <a:lnTo>
                      <a:pt x="46" y="10"/>
                    </a:lnTo>
                    <a:lnTo>
                      <a:pt x="46" y="10"/>
                    </a:lnTo>
                    <a:lnTo>
                      <a:pt x="38" y="4"/>
                    </a:lnTo>
                    <a:lnTo>
                      <a:pt x="28" y="0"/>
                    </a:lnTo>
                    <a:lnTo>
                      <a:pt x="18" y="2"/>
                    </a:lnTo>
                    <a:lnTo>
                      <a:pt x="8" y="8"/>
                    </a:lnTo>
                    <a:lnTo>
                      <a:pt x="8" y="8"/>
                    </a:lnTo>
                    <a:lnTo>
                      <a:pt x="2" y="18"/>
                    </a:lnTo>
                    <a:lnTo>
                      <a:pt x="0" y="28"/>
                    </a:lnTo>
                    <a:lnTo>
                      <a:pt x="2" y="38"/>
                    </a:lnTo>
                    <a:lnTo>
                      <a:pt x="8" y="46"/>
                    </a:lnTo>
                    <a:lnTo>
                      <a:pt x="322" y="370"/>
                    </a:lnTo>
                    <a:lnTo>
                      <a:pt x="322" y="370"/>
                    </a:lnTo>
                    <a:lnTo>
                      <a:pt x="316" y="388"/>
                    </a:lnTo>
                    <a:lnTo>
                      <a:pt x="314" y="406"/>
                    </a:lnTo>
                    <a:lnTo>
                      <a:pt x="314" y="406"/>
                    </a:lnTo>
                    <a:lnTo>
                      <a:pt x="316" y="422"/>
                    </a:lnTo>
                    <a:lnTo>
                      <a:pt x="320" y="438"/>
                    </a:lnTo>
                    <a:lnTo>
                      <a:pt x="328" y="452"/>
                    </a:lnTo>
                    <a:lnTo>
                      <a:pt x="338" y="464"/>
                    </a:lnTo>
                    <a:lnTo>
                      <a:pt x="350" y="474"/>
                    </a:lnTo>
                    <a:lnTo>
                      <a:pt x="364" y="480"/>
                    </a:lnTo>
                    <a:lnTo>
                      <a:pt x="378" y="486"/>
                    </a:lnTo>
                    <a:lnTo>
                      <a:pt x="396" y="488"/>
                    </a:lnTo>
                    <a:lnTo>
                      <a:pt x="396" y="488"/>
                    </a:lnTo>
                    <a:lnTo>
                      <a:pt x="412" y="486"/>
                    </a:lnTo>
                    <a:lnTo>
                      <a:pt x="428" y="480"/>
                    </a:lnTo>
                    <a:lnTo>
                      <a:pt x="490" y="544"/>
                    </a:lnTo>
                    <a:lnTo>
                      <a:pt x="490" y="544"/>
                    </a:lnTo>
                    <a:lnTo>
                      <a:pt x="498" y="550"/>
                    </a:lnTo>
                    <a:lnTo>
                      <a:pt x="508" y="552"/>
                    </a:lnTo>
                    <a:lnTo>
                      <a:pt x="518" y="550"/>
                    </a:lnTo>
                    <a:lnTo>
                      <a:pt x="528" y="544"/>
                    </a:lnTo>
                    <a:lnTo>
                      <a:pt x="528" y="544"/>
                    </a:lnTo>
                    <a:lnTo>
                      <a:pt x="534" y="534"/>
                    </a:lnTo>
                    <a:lnTo>
                      <a:pt x="536" y="524"/>
                    </a:lnTo>
                    <a:lnTo>
                      <a:pt x="534" y="514"/>
                    </a:lnTo>
                    <a:lnTo>
                      <a:pt x="528" y="506"/>
                    </a:lnTo>
                    <a:lnTo>
                      <a:pt x="528" y="506"/>
                    </a:lnTo>
                    <a:close/>
                    <a:moveTo>
                      <a:pt x="396" y="450"/>
                    </a:moveTo>
                    <a:lnTo>
                      <a:pt x="396" y="450"/>
                    </a:lnTo>
                    <a:lnTo>
                      <a:pt x="386" y="450"/>
                    </a:lnTo>
                    <a:lnTo>
                      <a:pt x="378" y="446"/>
                    </a:lnTo>
                    <a:lnTo>
                      <a:pt x="370" y="442"/>
                    </a:lnTo>
                    <a:lnTo>
                      <a:pt x="364" y="438"/>
                    </a:lnTo>
                    <a:lnTo>
                      <a:pt x="358" y="430"/>
                    </a:lnTo>
                    <a:lnTo>
                      <a:pt x="354" y="424"/>
                    </a:lnTo>
                    <a:lnTo>
                      <a:pt x="352" y="414"/>
                    </a:lnTo>
                    <a:lnTo>
                      <a:pt x="350" y="406"/>
                    </a:lnTo>
                    <a:lnTo>
                      <a:pt x="350" y="406"/>
                    </a:lnTo>
                    <a:lnTo>
                      <a:pt x="352" y="396"/>
                    </a:lnTo>
                    <a:lnTo>
                      <a:pt x="354" y="388"/>
                    </a:lnTo>
                    <a:lnTo>
                      <a:pt x="358" y="380"/>
                    </a:lnTo>
                    <a:lnTo>
                      <a:pt x="364" y="374"/>
                    </a:lnTo>
                    <a:lnTo>
                      <a:pt x="370" y="368"/>
                    </a:lnTo>
                    <a:lnTo>
                      <a:pt x="378" y="364"/>
                    </a:lnTo>
                    <a:lnTo>
                      <a:pt x="386" y="362"/>
                    </a:lnTo>
                    <a:lnTo>
                      <a:pt x="396" y="362"/>
                    </a:lnTo>
                    <a:lnTo>
                      <a:pt x="396" y="362"/>
                    </a:lnTo>
                    <a:lnTo>
                      <a:pt x="404" y="362"/>
                    </a:lnTo>
                    <a:lnTo>
                      <a:pt x="412" y="364"/>
                    </a:lnTo>
                    <a:lnTo>
                      <a:pt x="420" y="368"/>
                    </a:lnTo>
                    <a:lnTo>
                      <a:pt x="426" y="374"/>
                    </a:lnTo>
                    <a:lnTo>
                      <a:pt x="432" y="380"/>
                    </a:lnTo>
                    <a:lnTo>
                      <a:pt x="436" y="388"/>
                    </a:lnTo>
                    <a:lnTo>
                      <a:pt x="438" y="396"/>
                    </a:lnTo>
                    <a:lnTo>
                      <a:pt x="440" y="406"/>
                    </a:lnTo>
                    <a:lnTo>
                      <a:pt x="440" y="406"/>
                    </a:lnTo>
                    <a:lnTo>
                      <a:pt x="438" y="414"/>
                    </a:lnTo>
                    <a:lnTo>
                      <a:pt x="436" y="424"/>
                    </a:lnTo>
                    <a:lnTo>
                      <a:pt x="432" y="430"/>
                    </a:lnTo>
                    <a:lnTo>
                      <a:pt x="426" y="438"/>
                    </a:lnTo>
                    <a:lnTo>
                      <a:pt x="420" y="442"/>
                    </a:lnTo>
                    <a:lnTo>
                      <a:pt x="412" y="446"/>
                    </a:lnTo>
                    <a:lnTo>
                      <a:pt x="404" y="450"/>
                    </a:lnTo>
                    <a:lnTo>
                      <a:pt x="396" y="450"/>
                    </a:lnTo>
                    <a:lnTo>
                      <a:pt x="396" y="45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125" name="Rectangle 124"/>
          <p:cNvSpPr/>
          <p:nvPr/>
        </p:nvSpPr>
        <p:spPr>
          <a:xfrm>
            <a:off x="7808576" y="3801591"/>
            <a:ext cx="1584176" cy="1169551"/>
          </a:xfrm>
          <a:prstGeom prst="rect">
            <a:avLst/>
          </a:prstGeom>
        </p:spPr>
        <p:txBody>
          <a:bodyPr wrap="square">
            <a:spAutoFit/>
          </a:bodyPr>
          <a:lstStyle/>
          <a:p>
            <a:r>
              <a:rPr lang="en-GB" sz="1000" b="1" i="1" dirty="0" smtClean="0">
                <a:solidFill>
                  <a:schemeClr val="accent5"/>
                </a:solidFill>
                <a:latin typeface="Georgia" pitchFamily="18" charset="0"/>
              </a:rPr>
              <a:t>Second step</a:t>
            </a:r>
          </a:p>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126" name="Rectangle 125"/>
          <p:cNvSpPr/>
          <p:nvPr/>
        </p:nvSpPr>
        <p:spPr>
          <a:xfrm>
            <a:off x="1602284" y="3801591"/>
            <a:ext cx="1584176" cy="1169551"/>
          </a:xfrm>
          <a:prstGeom prst="rect">
            <a:avLst/>
          </a:prstGeom>
        </p:spPr>
        <p:txBody>
          <a:bodyPr wrap="square">
            <a:spAutoFit/>
          </a:bodyPr>
          <a:lstStyle/>
          <a:p>
            <a:r>
              <a:rPr lang="en-GB" sz="1000" b="1" i="1" dirty="0" smtClean="0">
                <a:solidFill>
                  <a:schemeClr val="accent4"/>
                </a:solidFill>
                <a:latin typeface="Georgia" pitchFamily="18" charset="0"/>
              </a:rPr>
              <a:t>Fourth step</a:t>
            </a:r>
          </a:p>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127" name="Rectangle 126"/>
          <p:cNvSpPr/>
          <p:nvPr/>
        </p:nvSpPr>
        <p:spPr>
          <a:xfrm>
            <a:off x="3545480" y="1692399"/>
            <a:ext cx="3661035" cy="553998"/>
          </a:xfrm>
          <a:prstGeom prst="rect">
            <a:avLst/>
          </a:prstGeom>
        </p:spPr>
        <p:txBody>
          <a:bodyPr wrap="square">
            <a:spAutoFit/>
          </a:bodyPr>
          <a:lstStyle/>
          <a:p>
            <a:r>
              <a:rPr lang="en-GB" sz="1000" b="1" i="1" dirty="0" smtClean="0">
                <a:solidFill>
                  <a:srgbClr val="EB8C00"/>
                </a:solidFill>
                <a:latin typeface="Georgia" pitchFamily="18" charset="0"/>
              </a:rPr>
              <a:t>First step</a:t>
            </a:r>
          </a:p>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128" name="Rectangle 127"/>
          <p:cNvSpPr/>
          <p:nvPr/>
        </p:nvSpPr>
        <p:spPr>
          <a:xfrm>
            <a:off x="3545480" y="6609186"/>
            <a:ext cx="3661035" cy="553998"/>
          </a:xfrm>
          <a:prstGeom prst="rect">
            <a:avLst/>
          </a:prstGeom>
        </p:spPr>
        <p:txBody>
          <a:bodyPr wrap="square">
            <a:spAutoFit/>
          </a:bodyPr>
          <a:lstStyle/>
          <a:p>
            <a:r>
              <a:rPr lang="en-GB" sz="1000" b="1" i="1" dirty="0" smtClean="0">
                <a:solidFill>
                  <a:schemeClr val="accent1"/>
                </a:solidFill>
                <a:latin typeface="Georgia" pitchFamily="18" charset="0"/>
              </a:rPr>
              <a:t>Third step</a:t>
            </a:r>
          </a:p>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129" name="Rectangle 128"/>
          <p:cNvSpPr/>
          <p:nvPr/>
        </p:nvSpPr>
        <p:spPr>
          <a:xfrm rot="18884089">
            <a:off x="2922882" y="3536307"/>
            <a:ext cx="1584176" cy="553998"/>
          </a:xfrm>
          <a:prstGeom prst="rect">
            <a:avLst/>
          </a:prstGeom>
        </p:spPr>
        <p:txBody>
          <a:bodyPr wrap="square">
            <a:spAutoFit/>
          </a:bodyPr>
          <a:lstStyle/>
          <a:p>
            <a:pPr algn="r"/>
            <a:r>
              <a:rPr lang="en-GB" sz="1000" b="1" i="1" dirty="0" smtClean="0">
                <a:solidFill>
                  <a:schemeClr val="bg2"/>
                </a:solidFill>
                <a:latin typeface="Georgia" pitchFamily="18" charset="0"/>
              </a:rPr>
              <a:t>Step 4</a:t>
            </a:r>
          </a:p>
          <a:p>
            <a:pPr algn="r"/>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130" name="Rectangle 129"/>
          <p:cNvSpPr/>
          <p:nvPr/>
        </p:nvSpPr>
        <p:spPr>
          <a:xfrm rot="2677252">
            <a:off x="5252518" y="2646600"/>
            <a:ext cx="1584176" cy="553998"/>
          </a:xfrm>
          <a:prstGeom prst="rect">
            <a:avLst/>
          </a:prstGeom>
        </p:spPr>
        <p:txBody>
          <a:bodyPr wrap="square">
            <a:spAutoFit/>
          </a:bodyPr>
          <a:lstStyle/>
          <a:p>
            <a:pPr algn="r"/>
            <a:r>
              <a:rPr lang="en-GB" sz="1000" b="1" i="1" dirty="0" smtClean="0">
                <a:solidFill>
                  <a:schemeClr val="bg2"/>
                </a:solidFill>
                <a:latin typeface="Georgia" pitchFamily="18" charset="0"/>
              </a:rPr>
              <a:t>Step 1</a:t>
            </a:r>
          </a:p>
          <a:p>
            <a:pPr algn="r"/>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131" name="Rectangle 130"/>
          <p:cNvSpPr/>
          <p:nvPr/>
        </p:nvSpPr>
        <p:spPr>
          <a:xfrm rot="18920409">
            <a:off x="6176816" y="4838080"/>
            <a:ext cx="1584176" cy="553998"/>
          </a:xfrm>
          <a:prstGeom prst="rect">
            <a:avLst/>
          </a:prstGeom>
        </p:spPr>
        <p:txBody>
          <a:bodyPr wrap="square">
            <a:spAutoFit/>
          </a:bodyPr>
          <a:lstStyle/>
          <a:p>
            <a:r>
              <a:rPr lang="en-GB" sz="1000" b="1" i="1" dirty="0" smtClean="0">
                <a:solidFill>
                  <a:schemeClr val="bg2"/>
                </a:solidFill>
                <a:latin typeface="Georgia" pitchFamily="18" charset="0"/>
              </a:rPr>
              <a:t>Step 2</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
        <p:nvSpPr>
          <p:cNvPr id="132" name="Rectangle 131"/>
          <p:cNvSpPr/>
          <p:nvPr/>
        </p:nvSpPr>
        <p:spPr>
          <a:xfrm rot="2623787">
            <a:off x="3934781" y="5729619"/>
            <a:ext cx="1584176" cy="553998"/>
          </a:xfrm>
          <a:prstGeom prst="rect">
            <a:avLst/>
          </a:prstGeom>
        </p:spPr>
        <p:txBody>
          <a:bodyPr wrap="square">
            <a:spAutoFit/>
          </a:bodyPr>
          <a:lstStyle/>
          <a:p>
            <a:r>
              <a:rPr lang="en-GB" sz="1000" b="1" i="1" dirty="0" smtClean="0">
                <a:solidFill>
                  <a:schemeClr val="bg2"/>
                </a:solidFill>
                <a:latin typeface="Georgia" pitchFamily="18" charset="0"/>
              </a:rPr>
              <a:t>Step 3</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spTree>
    <p:custDataLst>
      <p:tags r:id="rId1"/>
    </p:custDataLst>
    <p:extLst>
      <p:ext uri="{BB962C8B-B14F-4D97-AF65-F5344CB8AC3E}">
        <p14:creationId xmlns:p14="http://schemas.microsoft.com/office/powerpoint/2010/main" val="423460284"/>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br>
              <a:rPr lang="en-GB" dirty="0" smtClean="0"/>
            </a:br>
            <a:r>
              <a:rPr lang="en-GB" b="0" i="0" dirty="0" smtClean="0"/>
              <a:t>Gantt chart example</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120</a:t>
            </a:fld>
            <a:endParaRPr lang="en-GB"/>
          </a:p>
        </p:txBody>
      </p:sp>
      <p:sp>
        <p:nvSpPr>
          <p:cNvPr id="154" name="AutoShape 2087"/>
          <p:cNvSpPr>
            <a:spLocks noChangeArrowheads="1"/>
          </p:cNvSpPr>
          <p:nvPr/>
        </p:nvSpPr>
        <p:spPr bwMode="blackWhite">
          <a:xfrm>
            <a:off x="9124034" y="5674690"/>
            <a:ext cx="141287" cy="180975"/>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55" name="AutoShape 2089"/>
          <p:cNvSpPr>
            <a:spLocks noChangeArrowheads="1"/>
          </p:cNvSpPr>
          <p:nvPr/>
        </p:nvSpPr>
        <p:spPr bwMode="blackWhite">
          <a:xfrm>
            <a:off x="9124034" y="5896940"/>
            <a:ext cx="141287" cy="182562"/>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156" name="AutoShape 2090"/>
          <p:cNvSpPr>
            <a:spLocks noChangeArrowheads="1"/>
          </p:cNvSpPr>
          <p:nvPr/>
        </p:nvSpPr>
        <p:spPr bwMode="blackWhite">
          <a:xfrm>
            <a:off x="9124034" y="6120777"/>
            <a:ext cx="141287" cy="180975"/>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sp>
        <p:nvSpPr>
          <p:cNvPr id="157" name="Text Box 2091"/>
          <p:cNvSpPr txBox="1">
            <a:spLocks noChangeArrowheads="1"/>
          </p:cNvSpPr>
          <p:nvPr/>
        </p:nvSpPr>
        <p:spPr bwMode="blackWhite">
          <a:xfrm>
            <a:off x="9273259" y="5685358"/>
            <a:ext cx="321913" cy="615553"/>
          </a:xfrm>
          <a:prstGeom prst="rect">
            <a:avLst/>
          </a:prstGeom>
          <a:noFill/>
          <a:ln w="9525" algn="ctr">
            <a:noFill/>
            <a:miter lim="800000"/>
            <a:headEnd/>
            <a:tailEnd/>
          </a:ln>
          <a:effectLst/>
        </p:spPr>
        <p:txBody>
          <a:bodyPr wrap="none" lIns="63500" tIns="0" rIns="64800" bIns="0">
            <a:spAutoFit/>
          </a:bodyPr>
          <a:lstStyle/>
          <a:p>
            <a:pPr>
              <a:spcBef>
                <a:spcPts val="300"/>
              </a:spcBef>
              <a:spcAft>
                <a:spcPts val="300"/>
              </a:spcAft>
            </a:pPr>
            <a:r>
              <a:rPr lang="en-GB" sz="1000" dirty="0" smtClean="0">
                <a:latin typeface="+mj-lt"/>
              </a:rPr>
              <a:t>xxx</a:t>
            </a:r>
            <a:endParaRPr lang="en-GB" sz="1000" dirty="0">
              <a:latin typeface="+mj-lt"/>
            </a:endParaRPr>
          </a:p>
          <a:p>
            <a:pPr>
              <a:spcBef>
                <a:spcPts val="300"/>
              </a:spcBef>
              <a:spcAft>
                <a:spcPts val="300"/>
              </a:spcAft>
            </a:pPr>
            <a:r>
              <a:rPr lang="en-GB" sz="1000" dirty="0" smtClean="0">
                <a:latin typeface="+mj-lt"/>
              </a:rPr>
              <a:t>xxx</a:t>
            </a:r>
            <a:endParaRPr lang="en-GB" sz="1000" dirty="0">
              <a:latin typeface="+mj-lt"/>
            </a:endParaRPr>
          </a:p>
          <a:p>
            <a:pPr>
              <a:spcBef>
                <a:spcPts val="300"/>
              </a:spcBef>
              <a:spcAft>
                <a:spcPts val="300"/>
              </a:spcAft>
            </a:pPr>
            <a:r>
              <a:rPr lang="en-GB" sz="1000" dirty="0" smtClean="0">
                <a:latin typeface="+mj-lt"/>
              </a:rPr>
              <a:t>xxx</a:t>
            </a:r>
            <a:endParaRPr lang="en-GB" sz="1000" dirty="0">
              <a:latin typeface="+mj-lt"/>
            </a:endParaRPr>
          </a:p>
        </p:txBody>
      </p:sp>
      <p:grpSp>
        <p:nvGrpSpPr>
          <p:cNvPr id="3" name="Group 1763"/>
          <p:cNvGrpSpPr>
            <a:grpSpLocks/>
          </p:cNvGrpSpPr>
          <p:nvPr/>
        </p:nvGrpSpPr>
        <p:grpSpPr bwMode="auto">
          <a:xfrm>
            <a:off x="2414598" y="2235322"/>
            <a:ext cx="5757852" cy="4064000"/>
            <a:chOff x="1416" y="743"/>
            <a:chExt cx="3620" cy="2560"/>
          </a:xfrm>
        </p:grpSpPr>
        <p:grpSp>
          <p:nvGrpSpPr>
            <p:cNvPr id="4" name="Group 1391"/>
            <p:cNvGrpSpPr>
              <a:grpSpLocks/>
            </p:cNvGrpSpPr>
            <p:nvPr/>
          </p:nvGrpSpPr>
          <p:grpSpPr bwMode="auto">
            <a:xfrm>
              <a:off x="1416" y="743"/>
              <a:ext cx="604" cy="2560"/>
              <a:chOff x="1416" y="374"/>
              <a:chExt cx="604" cy="3120"/>
            </a:xfrm>
          </p:grpSpPr>
          <p:sp>
            <p:nvSpPr>
              <p:cNvPr id="195" name="Line 1385"/>
              <p:cNvSpPr>
                <a:spLocks noChangeShapeType="1"/>
              </p:cNvSpPr>
              <p:nvPr/>
            </p:nvSpPr>
            <p:spPr bwMode="blackWhite">
              <a:xfrm>
                <a:off x="1536"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6" name="Line 1386"/>
              <p:cNvSpPr>
                <a:spLocks noChangeShapeType="1"/>
              </p:cNvSpPr>
              <p:nvPr/>
            </p:nvSpPr>
            <p:spPr bwMode="blackWhite">
              <a:xfrm>
                <a:off x="1657"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7" name="Line 1387"/>
              <p:cNvSpPr>
                <a:spLocks noChangeShapeType="1"/>
              </p:cNvSpPr>
              <p:nvPr/>
            </p:nvSpPr>
            <p:spPr bwMode="blackWhite">
              <a:xfrm>
                <a:off x="1778"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8" name="Line 1388"/>
              <p:cNvSpPr>
                <a:spLocks noChangeShapeType="1"/>
              </p:cNvSpPr>
              <p:nvPr/>
            </p:nvSpPr>
            <p:spPr bwMode="blackWhite">
              <a:xfrm>
                <a:off x="1899"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9" name="Line 1389"/>
              <p:cNvSpPr>
                <a:spLocks noChangeShapeType="1"/>
              </p:cNvSpPr>
              <p:nvPr/>
            </p:nvSpPr>
            <p:spPr bwMode="blackWhite">
              <a:xfrm>
                <a:off x="2020"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200" name="Line 1390"/>
              <p:cNvSpPr>
                <a:spLocks noChangeShapeType="1"/>
              </p:cNvSpPr>
              <p:nvPr/>
            </p:nvSpPr>
            <p:spPr bwMode="blackWhite">
              <a:xfrm>
                <a:off x="1416" y="374"/>
                <a:ext cx="0" cy="3120"/>
              </a:xfrm>
              <a:prstGeom prst="line">
                <a:avLst/>
              </a:prstGeom>
              <a:noFill/>
              <a:ln w="9525">
                <a:solidFill>
                  <a:srgbClr val="DDDDDD"/>
                </a:solidFill>
                <a:round/>
                <a:headEnd/>
                <a:tailEnd/>
              </a:ln>
              <a:effectLst/>
            </p:spPr>
            <p:txBody>
              <a:bodyPr lIns="63500" tIns="0" rIns="64800" bIns="0"/>
              <a:lstStyle/>
              <a:p>
                <a:endParaRPr lang="en-GB"/>
              </a:p>
            </p:txBody>
          </p:sp>
        </p:grpSp>
        <p:grpSp>
          <p:nvGrpSpPr>
            <p:cNvPr id="5" name="Group 1392"/>
            <p:cNvGrpSpPr>
              <a:grpSpLocks/>
            </p:cNvGrpSpPr>
            <p:nvPr/>
          </p:nvGrpSpPr>
          <p:grpSpPr bwMode="auto">
            <a:xfrm>
              <a:off x="2020" y="743"/>
              <a:ext cx="604" cy="2560"/>
              <a:chOff x="1416" y="374"/>
              <a:chExt cx="604" cy="3120"/>
            </a:xfrm>
          </p:grpSpPr>
          <p:sp>
            <p:nvSpPr>
              <p:cNvPr id="189" name="Line 1393"/>
              <p:cNvSpPr>
                <a:spLocks noChangeShapeType="1"/>
              </p:cNvSpPr>
              <p:nvPr/>
            </p:nvSpPr>
            <p:spPr bwMode="blackWhite">
              <a:xfrm>
                <a:off x="1536"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0" name="Line 1394"/>
              <p:cNvSpPr>
                <a:spLocks noChangeShapeType="1"/>
              </p:cNvSpPr>
              <p:nvPr/>
            </p:nvSpPr>
            <p:spPr bwMode="blackWhite">
              <a:xfrm>
                <a:off x="1657"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1" name="Line 1395"/>
              <p:cNvSpPr>
                <a:spLocks noChangeShapeType="1"/>
              </p:cNvSpPr>
              <p:nvPr/>
            </p:nvSpPr>
            <p:spPr bwMode="blackWhite">
              <a:xfrm>
                <a:off x="1778"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2" name="Line 1396"/>
              <p:cNvSpPr>
                <a:spLocks noChangeShapeType="1"/>
              </p:cNvSpPr>
              <p:nvPr/>
            </p:nvSpPr>
            <p:spPr bwMode="blackWhite">
              <a:xfrm>
                <a:off x="1899"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3" name="Line 1397"/>
              <p:cNvSpPr>
                <a:spLocks noChangeShapeType="1"/>
              </p:cNvSpPr>
              <p:nvPr/>
            </p:nvSpPr>
            <p:spPr bwMode="blackWhite">
              <a:xfrm>
                <a:off x="2020"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94" name="Line 1398"/>
              <p:cNvSpPr>
                <a:spLocks noChangeShapeType="1"/>
              </p:cNvSpPr>
              <p:nvPr/>
            </p:nvSpPr>
            <p:spPr bwMode="blackWhite">
              <a:xfrm>
                <a:off x="1416" y="374"/>
                <a:ext cx="0" cy="3120"/>
              </a:xfrm>
              <a:prstGeom prst="line">
                <a:avLst/>
              </a:prstGeom>
              <a:noFill/>
              <a:ln w="9525">
                <a:solidFill>
                  <a:srgbClr val="DDDDDD"/>
                </a:solidFill>
                <a:round/>
                <a:headEnd/>
                <a:tailEnd/>
              </a:ln>
              <a:effectLst/>
            </p:spPr>
            <p:txBody>
              <a:bodyPr lIns="63500" tIns="0" rIns="64800" bIns="0"/>
              <a:lstStyle/>
              <a:p>
                <a:endParaRPr lang="en-GB"/>
              </a:p>
            </p:txBody>
          </p:sp>
        </p:grpSp>
        <p:grpSp>
          <p:nvGrpSpPr>
            <p:cNvPr id="6" name="Group 1399"/>
            <p:cNvGrpSpPr>
              <a:grpSpLocks/>
            </p:cNvGrpSpPr>
            <p:nvPr/>
          </p:nvGrpSpPr>
          <p:grpSpPr bwMode="auto">
            <a:xfrm>
              <a:off x="2623" y="743"/>
              <a:ext cx="604" cy="2560"/>
              <a:chOff x="1416" y="374"/>
              <a:chExt cx="604" cy="3120"/>
            </a:xfrm>
          </p:grpSpPr>
          <p:sp>
            <p:nvSpPr>
              <p:cNvPr id="183" name="Line 1400"/>
              <p:cNvSpPr>
                <a:spLocks noChangeShapeType="1"/>
              </p:cNvSpPr>
              <p:nvPr/>
            </p:nvSpPr>
            <p:spPr bwMode="blackWhite">
              <a:xfrm>
                <a:off x="1536"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4" name="Line 1401"/>
              <p:cNvSpPr>
                <a:spLocks noChangeShapeType="1"/>
              </p:cNvSpPr>
              <p:nvPr/>
            </p:nvSpPr>
            <p:spPr bwMode="blackWhite">
              <a:xfrm>
                <a:off x="1657"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5" name="Line 1402"/>
              <p:cNvSpPr>
                <a:spLocks noChangeShapeType="1"/>
              </p:cNvSpPr>
              <p:nvPr/>
            </p:nvSpPr>
            <p:spPr bwMode="blackWhite">
              <a:xfrm>
                <a:off x="1778"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6" name="Line 1403"/>
              <p:cNvSpPr>
                <a:spLocks noChangeShapeType="1"/>
              </p:cNvSpPr>
              <p:nvPr/>
            </p:nvSpPr>
            <p:spPr bwMode="blackWhite">
              <a:xfrm>
                <a:off x="1899"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7" name="Line 1404"/>
              <p:cNvSpPr>
                <a:spLocks noChangeShapeType="1"/>
              </p:cNvSpPr>
              <p:nvPr/>
            </p:nvSpPr>
            <p:spPr bwMode="blackWhite">
              <a:xfrm>
                <a:off x="2020"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8" name="Line 1405"/>
              <p:cNvSpPr>
                <a:spLocks noChangeShapeType="1"/>
              </p:cNvSpPr>
              <p:nvPr/>
            </p:nvSpPr>
            <p:spPr bwMode="blackWhite">
              <a:xfrm>
                <a:off x="1416" y="374"/>
                <a:ext cx="0" cy="3120"/>
              </a:xfrm>
              <a:prstGeom prst="line">
                <a:avLst/>
              </a:prstGeom>
              <a:noFill/>
              <a:ln w="9525">
                <a:solidFill>
                  <a:srgbClr val="DDDDDD"/>
                </a:solidFill>
                <a:round/>
                <a:headEnd/>
                <a:tailEnd/>
              </a:ln>
              <a:effectLst/>
            </p:spPr>
            <p:txBody>
              <a:bodyPr lIns="63500" tIns="0" rIns="64800" bIns="0"/>
              <a:lstStyle/>
              <a:p>
                <a:endParaRPr lang="en-GB"/>
              </a:p>
            </p:txBody>
          </p:sp>
        </p:grpSp>
        <p:grpSp>
          <p:nvGrpSpPr>
            <p:cNvPr id="8" name="Group 1406"/>
            <p:cNvGrpSpPr>
              <a:grpSpLocks/>
            </p:cNvGrpSpPr>
            <p:nvPr/>
          </p:nvGrpSpPr>
          <p:grpSpPr bwMode="auto">
            <a:xfrm>
              <a:off x="3226" y="743"/>
              <a:ext cx="604" cy="2560"/>
              <a:chOff x="1416" y="374"/>
              <a:chExt cx="604" cy="3120"/>
            </a:xfrm>
          </p:grpSpPr>
          <p:sp>
            <p:nvSpPr>
              <p:cNvPr id="177" name="Line 1407"/>
              <p:cNvSpPr>
                <a:spLocks noChangeShapeType="1"/>
              </p:cNvSpPr>
              <p:nvPr/>
            </p:nvSpPr>
            <p:spPr bwMode="blackWhite">
              <a:xfrm>
                <a:off x="1536"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8" name="Line 1408"/>
              <p:cNvSpPr>
                <a:spLocks noChangeShapeType="1"/>
              </p:cNvSpPr>
              <p:nvPr/>
            </p:nvSpPr>
            <p:spPr bwMode="blackWhite">
              <a:xfrm>
                <a:off x="1657"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9" name="Line 1409"/>
              <p:cNvSpPr>
                <a:spLocks noChangeShapeType="1"/>
              </p:cNvSpPr>
              <p:nvPr/>
            </p:nvSpPr>
            <p:spPr bwMode="blackWhite">
              <a:xfrm>
                <a:off x="1778"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0" name="Line 1410"/>
              <p:cNvSpPr>
                <a:spLocks noChangeShapeType="1"/>
              </p:cNvSpPr>
              <p:nvPr/>
            </p:nvSpPr>
            <p:spPr bwMode="blackWhite">
              <a:xfrm>
                <a:off x="1899"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1" name="Line 1411"/>
              <p:cNvSpPr>
                <a:spLocks noChangeShapeType="1"/>
              </p:cNvSpPr>
              <p:nvPr/>
            </p:nvSpPr>
            <p:spPr bwMode="blackWhite">
              <a:xfrm>
                <a:off x="2020"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82" name="Line 1412"/>
              <p:cNvSpPr>
                <a:spLocks noChangeShapeType="1"/>
              </p:cNvSpPr>
              <p:nvPr/>
            </p:nvSpPr>
            <p:spPr bwMode="blackWhite">
              <a:xfrm>
                <a:off x="1416" y="374"/>
                <a:ext cx="0" cy="3120"/>
              </a:xfrm>
              <a:prstGeom prst="line">
                <a:avLst/>
              </a:prstGeom>
              <a:noFill/>
              <a:ln w="9525">
                <a:solidFill>
                  <a:srgbClr val="DDDDDD"/>
                </a:solidFill>
                <a:round/>
                <a:headEnd/>
                <a:tailEnd/>
              </a:ln>
              <a:effectLst/>
            </p:spPr>
            <p:txBody>
              <a:bodyPr lIns="63500" tIns="0" rIns="64800" bIns="0"/>
              <a:lstStyle/>
              <a:p>
                <a:endParaRPr lang="en-GB"/>
              </a:p>
            </p:txBody>
          </p:sp>
        </p:grpSp>
        <p:grpSp>
          <p:nvGrpSpPr>
            <p:cNvPr id="9" name="Group 1413"/>
            <p:cNvGrpSpPr>
              <a:grpSpLocks/>
            </p:cNvGrpSpPr>
            <p:nvPr/>
          </p:nvGrpSpPr>
          <p:grpSpPr bwMode="auto">
            <a:xfrm>
              <a:off x="3829" y="743"/>
              <a:ext cx="604" cy="2560"/>
              <a:chOff x="1416" y="374"/>
              <a:chExt cx="604" cy="3120"/>
            </a:xfrm>
          </p:grpSpPr>
          <p:sp>
            <p:nvSpPr>
              <p:cNvPr id="171" name="Line 1414"/>
              <p:cNvSpPr>
                <a:spLocks noChangeShapeType="1"/>
              </p:cNvSpPr>
              <p:nvPr/>
            </p:nvSpPr>
            <p:spPr bwMode="blackWhite">
              <a:xfrm>
                <a:off x="1536"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2" name="Line 1415"/>
              <p:cNvSpPr>
                <a:spLocks noChangeShapeType="1"/>
              </p:cNvSpPr>
              <p:nvPr/>
            </p:nvSpPr>
            <p:spPr bwMode="blackWhite">
              <a:xfrm>
                <a:off x="1657"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3" name="Line 1416"/>
              <p:cNvSpPr>
                <a:spLocks noChangeShapeType="1"/>
              </p:cNvSpPr>
              <p:nvPr/>
            </p:nvSpPr>
            <p:spPr bwMode="blackWhite">
              <a:xfrm>
                <a:off x="1778"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4" name="Line 1417"/>
              <p:cNvSpPr>
                <a:spLocks noChangeShapeType="1"/>
              </p:cNvSpPr>
              <p:nvPr/>
            </p:nvSpPr>
            <p:spPr bwMode="blackWhite">
              <a:xfrm>
                <a:off x="1899"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5" name="Line 1418"/>
              <p:cNvSpPr>
                <a:spLocks noChangeShapeType="1"/>
              </p:cNvSpPr>
              <p:nvPr/>
            </p:nvSpPr>
            <p:spPr bwMode="blackWhite">
              <a:xfrm>
                <a:off x="2020"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6" name="Line 1419"/>
              <p:cNvSpPr>
                <a:spLocks noChangeShapeType="1"/>
              </p:cNvSpPr>
              <p:nvPr/>
            </p:nvSpPr>
            <p:spPr bwMode="blackWhite">
              <a:xfrm>
                <a:off x="1416" y="374"/>
                <a:ext cx="0" cy="3120"/>
              </a:xfrm>
              <a:prstGeom prst="line">
                <a:avLst/>
              </a:prstGeom>
              <a:noFill/>
              <a:ln w="9525">
                <a:solidFill>
                  <a:srgbClr val="DDDDDD"/>
                </a:solidFill>
                <a:round/>
                <a:headEnd/>
                <a:tailEnd/>
              </a:ln>
              <a:effectLst/>
            </p:spPr>
            <p:txBody>
              <a:bodyPr lIns="63500" tIns="0" rIns="64800" bIns="0"/>
              <a:lstStyle/>
              <a:p>
                <a:endParaRPr lang="en-GB"/>
              </a:p>
            </p:txBody>
          </p:sp>
        </p:grpSp>
        <p:grpSp>
          <p:nvGrpSpPr>
            <p:cNvPr id="10" name="Group 1420"/>
            <p:cNvGrpSpPr>
              <a:grpSpLocks/>
            </p:cNvGrpSpPr>
            <p:nvPr/>
          </p:nvGrpSpPr>
          <p:grpSpPr bwMode="auto">
            <a:xfrm>
              <a:off x="4432" y="743"/>
              <a:ext cx="604" cy="2560"/>
              <a:chOff x="1416" y="374"/>
              <a:chExt cx="604" cy="3120"/>
            </a:xfrm>
          </p:grpSpPr>
          <p:sp>
            <p:nvSpPr>
              <p:cNvPr id="165" name="Line 1421"/>
              <p:cNvSpPr>
                <a:spLocks noChangeShapeType="1"/>
              </p:cNvSpPr>
              <p:nvPr/>
            </p:nvSpPr>
            <p:spPr bwMode="blackWhite">
              <a:xfrm>
                <a:off x="1536"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66" name="Line 1422"/>
              <p:cNvSpPr>
                <a:spLocks noChangeShapeType="1"/>
              </p:cNvSpPr>
              <p:nvPr/>
            </p:nvSpPr>
            <p:spPr bwMode="blackWhite">
              <a:xfrm>
                <a:off x="1657"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67" name="Line 1423"/>
              <p:cNvSpPr>
                <a:spLocks noChangeShapeType="1"/>
              </p:cNvSpPr>
              <p:nvPr/>
            </p:nvSpPr>
            <p:spPr bwMode="blackWhite">
              <a:xfrm>
                <a:off x="1778"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68" name="Line 1424"/>
              <p:cNvSpPr>
                <a:spLocks noChangeShapeType="1"/>
              </p:cNvSpPr>
              <p:nvPr/>
            </p:nvSpPr>
            <p:spPr bwMode="blackWhite">
              <a:xfrm>
                <a:off x="1899"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69" name="Line 1425"/>
              <p:cNvSpPr>
                <a:spLocks noChangeShapeType="1"/>
              </p:cNvSpPr>
              <p:nvPr/>
            </p:nvSpPr>
            <p:spPr bwMode="blackWhite">
              <a:xfrm>
                <a:off x="2020" y="374"/>
                <a:ext cx="0" cy="3120"/>
              </a:xfrm>
              <a:prstGeom prst="line">
                <a:avLst/>
              </a:prstGeom>
              <a:noFill/>
              <a:ln w="9525">
                <a:solidFill>
                  <a:srgbClr val="DDDDDD"/>
                </a:solidFill>
                <a:round/>
                <a:headEnd/>
                <a:tailEnd/>
              </a:ln>
              <a:effectLst/>
            </p:spPr>
            <p:txBody>
              <a:bodyPr lIns="63500" tIns="0" rIns="64800" bIns="0"/>
              <a:lstStyle/>
              <a:p>
                <a:endParaRPr lang="en-GB"/>
              </a:p>
            </p:txBody>
          </p:sp>
          <p:sp>
            <p:nvSpPr>
              <p:cNvPr id="170" name="Line 1426"/>
              <p:cNvSpPr>
                <a:spLocks noChangeShapeType="1"/>
              </p:cNvSpPr>
              <p:nvPr/>
            </p:nvSpPr>
            <p:spPr bwMode="blackWhite">
              <a:xfrm>
                <a:off x="1416" y="374"/>
                <a:ext cx="0" cy="3120"/>
              </a:xfrm>
              <a:prstGeom prst="line">
                <a:avLst/>
              </a:prstGeom>
              <a:noFill/>
              <a:ln w="9525">
                <a:solidFill>
                  <a:srgbClr val="DDDDDD"/>
                </a:solidFill>
                <a:round/>
                <a:headEnd/>
                <a:tailEnd/>
              </a:ln>
              <a:effectLst/>
            </p:spPr>
            <p:txBody>
              <a:bodyPr lIns="63500" tIns="0" rIns="64800" bIns="0"/>
              <a:lstStyle/>
              <a:p>
                <a:endParaRPr lang="en-GB"/>
              </a:p>
            </p:txBody>
          </p:sp>
        </p:grpSp>
      </p:grpSp>
      <p:graphicFrame>
        <p:nvGraphicFramePr>
          <p:cNvPr id="201" name="Group 2037"/>
          <p:cNvGraphicFramePr>
            <a:graphicFrameLocks noGrp="1"/>
          </p:cNvGraphicFramePr>
          <p:nvPr/>
        </p:nvGraphicFramePr>
        <p:xfrm>
          <a:off x="565161" y="1827334"/>
          <a:ext cx="8561387" cy="4473577"/>
        </p:xfrm>
        <a:graphic>
          <a:graphicData uri="http://schemas.openxmlformats.org/drawingml/2006/table">
            <a:tbl>
              <a:tblPr/>
              <a:tblGrid>
                <a:gridCol w="1849437"/>
                <a:gridCol w="958850"/>
                <a:gridCol w="958850"/>
                <a:gridCol w="958850"/>
                <a:gridCol w="958850"/>
                <a:gridCol w="958850"/>
                <a:gridCol w="966788"/>
                <a:gridCol w="950912"/>
              </a:tblGrid>
              <a:tr h="439738">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tx2"/>
                        </a:solidFill>
                        <a:effectLst/>
                        <a:latin typeface="+mj-lt"/>
                        <a:cs typeface="Arial" charset="0"/>
                      </a:endParaRPr>
                    </a:p>
                  </a:txBody>
                  <a:tcPr marL="63500" marR="64800" marT="0" marB="0" horzOverflow="overflow">
                    <a:lnL cap="flat">
                      <a:noFill/>
                    </a:lnL>
                    <a:lnR>
                      <a:noFill/>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27 July</a:t>
                      </a:r>
                    </a:p>
                  </a:txBody>
                  <a:tcPr marL="63500" marR="64800" marT="0" marB="0" horzOverflow="overflow">
                    <a:lnL>
                      <a:noFill/>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3 Aug</a:t>
                      </a:r>
                    </a:p>
                  </a:txBody>
                  <a:tcPr marL="63500" marR="64800"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10 Aug</a:t>
                      </a:r>
                    </a:p>
                  </a:txBody>
                  <a:tcPr marL="63500" marR="64800"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17 Aug</a:t>
                      </a:r>
                    </a:p>
                  </a:txBody>
                  <a:tcPr marL="63500" marR="64800"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24 Aug</a:t>
                      </a:r>
                    </a:p>
                  </a:txBody>
                  <a:tcPr marL="63500" marR="64800"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31 Aug</a:t>
                      </a:r>
                    </a:p>
                  </a:txBody>
                  <a:tcPr marL="63500" marR="64800" marT="0" marB="0"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cap="fla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0" i="0" u="none" strike="noStrike" cap="none" normalizeH="0" baseline="0" smtClean="0">
                          <a:ln>
                            <a:noFill/>
                          </a:ln>
                          <a:solidFill>
                            <a:schemeClr val="tx2"/>
                          </a:solidFill>
                          <a:effectLst/>
                          <a:latin typeface="+mj-lt"/>
                          <a:cs typeface="Arial" charset="0"/>
                        </a:rPr>
                        <a:t>4 Sep</a:t>
                      </a:r>
                    </a:p>
                  </a:txBody>
                  <a:tcPr marL="63500" marR="64800" marT="0" marB="0" horzOverflow="overflow">
                    <a:lnL w="12700" cap="flat" cmpd="sng" algn="ctr">
                      <a:solidFill>
                        <a:srgbClr val="B2B2B2"/>
                      </a:solidFill>
                      <a:prstDash val="solid"/>
                      <a:round/>
                      <a:headEnd type="none" w="med" len="med"/>
                      <a:tailEnd type="none" w="med" len="med"/>
                    </a:lnL>
                    <a:lnR cap="flat">
                      <a:noFill/>
                    </a:lnR>
                    <a:lnT cap="flat">
                      <a:noFill/>
                    </a:lnT>
                    <a:lnB>
                      <a:noFill/>
                    </a:lnB>
                    <a:lnTlToBr>
                      <a:noFill/>
                    </a:lnTlToBr>
                    <a:lnBlToTr>
                      <a:noFill/>
                    </a:lnBlToTr>
                    <a:noFill/>
                  </a:tcPr>
                </a:tc>
              </a:tr>
              <a:tr h="579438">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dirty="0" smtClean="0">
                          <a:ln>
                            <a:noFill/>
                          </a:ln>
                          <a:solidFill>
                            <a:schemeClr val="bg2"/>
                          </a:solidFill>
                          <a:effectLst/>
                          <a:latin typeface="+mj-lt"/>
                          <a:cs typeface="Arial" charset="0"/>
                        </a:rPr>
                        <a:t>Governance</a:t>
                      </a:r>
                    </a:p>
                  </a:txBody>
                  <a:tcPr marL="63500" marR="64800" marT="0" marB="0" anchor="ctr" horzOverflow="overflow">
                    <a:lnL cap="flat">
                      <a:noFill/>
                    </a:lnL>
                    <a:lnR>
                      <a:noFill/>
                    </a:lnR>
                    <a:lnT>
                      <a:noFill/>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81025">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smtClean="0">
                          <a:ln>
                            <a:noFill/>
                          </a:ln>
                          <a:solidFill>
                            <a:schemeClr val="bg2"/>
                          </a:solidFill>
                          <a:effectLst/>
                          <a:latin typeface="+mj-lt"/>
                          <a:cs typeface="Arial" charset="0"/>
                        </a:rPr>
                        <a:t>Internal model</a:t>
                      </a:r>
                    </a:p>
                  </a:txBody>
                  <a:tcPr marL="63500" marR="64800"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81025">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smtClean="0">
                          <a:ln>
                            <a:noFill/>
                          </a:ln>
                          <a:solidFill>
                            <a:schemeClr val="bg2"/>
                          </a:solidFill>
                          <a:effectLst/>
                          <a:latin typeface="+mj-lt"/>
                          <a:cs typeface="Arial" charset="0"/>
                        </a:rPr>
                        <a:t>Capital</a:t>
                      </a:r>
                    </a:p>
                  </a:txBody>
                  <a:tcPr marL="63500" marR="64800"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81025">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smtClean="0">
                          <a:ln>
                            <a:noFill/>
                          </a:ln>
                          <a:solidFill>
                            <a:schemeClr val="bg2"/>
                          </a:solidFill>
                          <a:effectLst/>
                          <a:latin typeface="+mj-lt"/>
                          <a:cs typeface="Arial" charset="0"/>
                        </a:rPr>
                        <a:t>Group supervision</a:t>
                      </a:r>
                    </a:p>
                  </a:txBody>
                  <a:tcPr marL="63500" marR="64800"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79438">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smtClean="0">
                          <a:ln>
                            <a:noFill/>
                          </a:ln>
                          <a:solidFill>
                            <a:schemeClr val="bg2"/>
                          </a:solidFill>
                          <a:effectLst/>
                          <a:latin typeface="+mj-lt"/>
                          <a:cs typeface="Arial" charset="0"/>
                        </a:rPr>
                        <a:t>Technical provisions</a:t>
                      </a:r>
                    </a:p>
                  </a:txBody>
                  <a:tcPr marL="63500" marR="64800"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81025">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smtClean="0">
                          <a:ln>
                            <a:noFill/>
                          </a:ln>
                          <a:solidFill>
                            <a:schemeClr val="bg2"/>
                          </a:solidFill>
                          <a:effectLst/>
                          <a:latin typeface="+mj-lt"/>
                          <a:cs typeface="Arial" charset="0"/>
                        </a:rPr>
                        <a:t>Regulatory policy</a:t>
                      </a:r>
                    </a:p>
                  </a:txBody>
                  <a:tcPr marL="63500" marR="64800"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a:noFill/>
                    </a:lnB>
                    <a:lnTlToBr>
                      <a:noFill/>
                    </a:lnTlToBr>
                    <a:lnBlToTr>
                      <a:noFill/>
                    </a:lnBlToTr>
                    <a:noFill/>
                  </a:tcPr>
                </a:tc>
              </a:tr>
              <a:tr h="550863">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r>
                        <a:rPr kumimoji="0" lang="en-GB" sz="1200" b="1" i="1" u="none" strike="noStrike" cap="none" normalizeH="0" baseline="0" smtClean="0">
                          <a:ln>
                            <a:noFill/>
                          </a:ln>
                          <a:solidFill>
                            <a:schemeClr val="bg2"/>
                          </a:solidFill>
                          <a:effectLst/>
                          <a:latin typeface="+mj-lt"/>
                          <a:cs typeface="Arial" charset="0"/>
                        </a:rPr>
                        <a:t>Standard formula</a:t>
                      </a:r>
                    </a:p>
                  </a:txBody>
                  <a:tcPr marL="63500" marR="64800" marT="0" marB="0" anchor="ctr" horzOverflow="overflow">
                    <a:lnL cap="flat">
                      <a:noFill/>
                    </a:lnL>
                    <a:lnR>
                      <a:noFill/>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a:noFill/>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w="12700" cap="flat" cmpd="sng" algn="ctr">
                      <a:solidFill>
                        <a:srgbClr val="B2B2B2"/>
                      </a:solidFill>
                      <a:prstDash val="solid"/>
                      <a:round/>
                      <a:headEnd type="none" w="med" len="med"/>
                      <a:tailEnd type="none" w="med" len="med"/>
                    </a:lnR>
                    <a:lnT>
                      <a:noFill/>
                    </a:lnT>
                    <a:lnB cap="flat">
                      <a:noFill/>
                    </a:lnB>
                    <a:lnTlToBr>
                      <a:noFill/>
                    </a:lnTlToBr>
                    <a:lnBlToTr>
                      <a:noFill/>
                    </a:lnBlToTr>
                    <a:noFill/>
                  </a:tcPr>
                </a:tc>
                <a:tc>
                  <a:txBody>
                    <a:bodyPr/>
                    <a:lstStyle/>
                    <a:p>
                      <a:pPr marL="0" marR="0" lvl="0" indent="0" algn="l" defTabSz="695325" rtl="0" eaLnBrk="1" fontAlgn="base" latinLnBrk="0" hangingPunct="1">
                        <a:lnSpc>
                          <a:spcPct val="100000"/>
                        </a:lnSpc>
                        <a:spcBef>
                          <a:spcPct val="20000"/>
                        </a:spcBef>
                        <a:spcAft>
                          <a:spcPct val="20000"/>
                        </a:spcAft>
                        <a:buClrTx/>
                        <a:buSzPct val="90000"/>
                        <a:buFont typeface="Arial" charset="0"/>
                        <a:buNone/>
                        <a:tabLst/>
                      </a:pPr>
                      <a:endParaRPr kumimoji="0" lang="en-US" sz="1400" b="0" i="0" u="none" strike="noStrike" cap="none" normalizeH="0" baseline="0" dirty="0" smtClean="0">
                        <a:ln>
                          <a:noFill/>
                        </a:ln>
                        <a:solidFill>
                          <a:schemeClr val="bg2"/>
                        </a:solidFill>
                        <a:effectLst/>
                        <a:latin typeface="Arial" charset="0"/>
                        <a:cs typeface="Arial" charset="0"/>
                      </a:endParaRPr>
                    </a:p>
                  </a:txBody>
                  <a:tcPr marL="63500" marR="64800" marT="0" marB="0" anchor="ctr" horzOverflow="overflow">
                    <a:lnL w="12700" cap="flat" cmpd="sng" algn="ctr">
                      <a:solidFill>
                        <a:srgbClr val="B2B2B2"/>
                      </a:solidFill>
                      <a:prstDash val="solid"/>
                      <a:round/>
                      <a:headEnd type="none" w="med" len="med"/>
                      <a:tailEnd type="none" w="med" len="med"/>
                    </a:lnL>
                    <a:lnR cap="flat">
                      <a:noFill/>
                    </a:lnR>
                    <a:lnT>
                      <a:noFill/>
                    </a:lnT>
                    <a:lnB cap="flat">
                      <a:noFill/>
                    </a:lnB>
                    <a:lnTlToBr>
                      <a:noFill/>
                    </a:lnTlToBr>
                    <a:lnBlToTr>
                      <a:noFill/>
                    </a:lnBlToTr>
                    <a:noFill/>
                  </a:tcPr>
                </a:tc>
              </a:tr>
            </a:tbl>
          </a:graphicData>
        </a:graphic>
      </p:graphicFrame>
      <p:grpSp>
        <p:nvGrpSpPr>
          <p:cNvPr id="11" name="Group 1435"/>
          <p:cNvGrpSpPr>
            <a:grpSpLocks/>
          </p:cNvGrpSpPr>
          <p:nvPr/>
        </p:nvGrpSpPr>
        <p:grpSpPr bwMode="auto">
          <a:xfrm>
            <a:off x="2439841" y="2439800"/>
            <a:ext cx="1095375" cy="236538"/>
            <a:chOff x="1430" y="962"/>
            <a:chExt cx="690" cy="149"/>
          </a:xfrm>
        </p:grpSpPr>
        <p:sp>
          <p:nvSpPr>
            <p:cNvPr id="203" name="AutoShape 1200"/>
            <p:cNvSpPr>
              <a:spLocks noChangeArrowheads="1"/>
            </p:cNvSpPr>
            <p:nvPr/>
          </p:nvSpPr>
          <p:spPr bwMode="blackWhite">
            <a:xfrm>
              <a:off x="1430"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204"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205"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206" name="AutoShape 1210"/>
            <p:cNvSpPr>
              <a:spLocks noChangeArrowheads="1"/>
            </p:cNvSpPr>
            <p:nvPr/>
          </p:nvSpPr>
          <p:spPr bwMode="blackWhite">
            <a:xfrm>
              <a:off x="2031"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grpSp>
        <p:nvGrpSpPr>
          <p:cNvPr id="12" name="Group 2085"/>
          <p:cNvGrpSpPr>
            <a:grpSpLocks/>
          </p:cNvGrpSpPr>
          <p:nvPr/>
        </p:nvGrpSpPr>
        <p:grpSpPr bwMode="auto">
          <a:xfrm>
            <a:off x="3756035" y="2282947"/>
            <a:ext cx="4608000" cy="3465512"/>
            <a:chOff x="2261" y="853"/>
            <a:chExt cx="2894" cy="2183"/>
          </a:xfrm>
          <a:solidFill>
            <a:srgbClr val="968C6D"/>
          </a:solidFill>
        </p:grpSpPr>
        <p:sp>
          <p:nvSpPr>
            <p:cNvPr id="208" name="Rectangle 1374"/>
            <p:cNvSpPr>
              <a:spLocks noChangeArrowheads="1"/>
            </p:cNvSpPr>
            <p:nvPr/>
          </p:nvSpPr>
          <p:spPr bwMode="blackWhite">
            <a:xfrm>
              <a:off x="2261" y="853"/>
              <a:ext cx="2894" cy="365"/>
            </a:xfrm>
            <a:prstGeom prst="rect">
              <a:avLst/>
            </a:prstGeom>
            <a:grpFill/>
            <a:ln w="9525" algn="ctr">
              <a:noFill/>
              <a:miter lim="800000"/>
              <a:headEnd/>
              <a:tailEnd/>
            </a:ln>
            <a:effectLst/>
          </p:spPr>
          <p:txBody>
            <a:bodyPr wrap="none" lIns="63500" tIns="0" rIns="64800" bIns="0" anchor="ctr"/>
            <a:lstStyle/>
            <a:p>
              <a:endParaRPr lang="en-GB"/>
            </a:p>
          </p:txBody>
        </p:sp>
        <p:sp>
          <p:nvSpPr>
            <p:cNvPr id="209" name="Rectangle 1375"/>
            <p:cNvSpPr>
              <a:spLocks noChangeArrowheads="1"/>
            </p:cNvSpPr>
            <p:nvPr/>
          </p:nvSpPr>
          <p:spPr bwMode="blackWhite">
            <a:xfrm>
              <a:off x="2743" y="1214"/>
              <a:ext cx="2412" cy="365"/>
            </a:xfrm>
            <a:prstGeom prst="rect">
              <a:avLst/>
            </a:prstGeom>
            <a:grpFill/>
            <a:ln w="9525" algn="ctr">
              <a:noFill/>
              <a:miter lim="800000"/>
              <a:headEnd/>
              <a:tailEnd/>
            </a:ln>
            <a:effectLst/>
          </p:spPr>
          <p:txBody>
            <a:bodyPr wrap="none" lIns="63500" tIns="0" rIns="64800" bIns="0" anchor="ctr"/>
            <a:lstStyle/>
            <a:p>
              <a:endParaRPr lang="en-GB"/>
            </a:p>
          </p:txBody>
        </p:sp>
        <p:sp>
          <p:nvSpPr>
            <p:cNvPr id="210" name="Rectangle 1376"/>
            <p:cNvSpPr>
              <a:spLocks noChangeArrowheads="1"/>
            </p:cNvSpPr>
            <p:nvPr/>
          </p:nvSpPr>
          <p:spPr bwMode="blackWhite">
            <a:xfrm>
              <a:off x="3226" y="1579"/>
              <a:ext cx="1929" cy="365"/>
            </a:xfrm>
            <a:prstGeom prst="rect">
              <a:avLst/>
            </a:prstGeom>
            <a:grpFill/>
            <a:ln w="9525" algn="ctr">
              <a:noFill/>
              <a:miter lim="800000"/>
              <a:headEnd/>
              <a:tailEnd/>
            </a:ln>
            <a:effectLst/>
          </p:spPr>
          <p:txBody>
            <a:bodyPr wrap="none" lIns="63500" tIns="0" rIns="64800" bIns="0" anchor="ctr"/>
            <a:lstStyle/>
            <a:p>
              <a:endParaRPr lang="en-GB"/>
            </a:p>
          </p:txBody>
        </p:sp>
        <p:sp>
          <p:nvSpPr>
            <p:cNvPr id="211" name="Rectangle 1377"/>
            <p:cNvSpPr>
              <a:spLocks noChangeArrowheads="1"/>
            </p:cNvSpPr>
            <p:nvPr/>
          </p:nvSpPr>
          <p:spPr bwMode="blackWhite">
            <a:xfrm>
              <a:off x="3830" y="1941"/>
              <a:ext cx="1325" cy="365"/>
            </a:xfrm>
            <a:prstGeom prst="rect">
              <a:avLst/>
            </a:prstGeom>
            <a:grpFill/>
            <a:ln w="9525" algn="ctr">
              <a:noFill/>
              <a:miter lim="800000"/>
              <a:headEnd/>
              <a:tailEnd/>
            </a:ln>
            <a:effectLst/>
          </p:spPr>
          <p:txBody>
            <a:bodyPr wrap="none" lIns="63500" tIns="0" rIns="64800" bIns="0" anchor="ctr"/>
            <a:lstStyle/>
            <a:p>
              <a:endParaRPr lang="en-GB"/>
            </a:p>
          </p:txBody>
        </p:sp>
        <p:sp>
          <p:nvSpPr>
            <p:cNvPr id="212" name="Rectangle 1378"/>
            <p:cNvSpPr>
              <a:spLocks noChangeArrowheads="1"/>
            </p:cNvSpPr>
            <p:nvPr/>
          </p:nvSpPr>
          <p:spPr bwMode="blackWhite">
            <a:xfrm>
              <a:off x="4312" y="2306"/>
              <a:ext cx="843" cy="365"/>
            </a:xfrm>
            <a:prstGeom prst="rect">
              <a:avLst/>
            </a:prstGeom>
            <a:grpFill/>
            <a:ln w="9525" algn="ctr">
              <a:noFill/>
              <a:miter lim="800000"/>
              <a:headEnd/>
              <a:tailEnd/>
            </a:ln>
            <a:effectLst/>
          </p:spPr>
          <p:txBody>
            <a:bodyPr wrap="none" lIns="63500" tIns="0" rIns="64800" bIns="0" anchor="ctr"/>
            <a:lstStyle/>
            <a:p>
              <a:endParaRPr lang="en-GB"/>
            </a:p>
          </p:txBody>
        </p:sp>
        <p:sp>
          <p:nvSpPr>
            <p:cNvPr id="213" name="Rectangle 1379"/>
            <p:cNvSpPr>
              <a:spLocks noChangeArrowheads="1"/>
            </p:cNvSpPr>
            <p:nvPr/>
          </p:nvSpPr>
          <p:spPr bwMode="blackWhite">
            <a:xfrm>
              <a:off x="4794" y="2671"/>
              <a:ext cx="361" cy="365"/>
            </a:xfrm>
            <a:prstGeom prst="rect">
              <a:avLst/>
            </a:prstGeom>
            <a:grpFill/>
            <a:ln w="9525" algn="ctr">
              <a:noFill/>
              <a:miter lim="800000"/>
              <a:headEnd/>
              <a:tailEnd/>
            </a:ln>
            <a:effectLst/>
          </p:spPr>
          <p:txBody>
            <a:bodyPr wrap="none" lIns="63500" tIns="0" rIns="64800" bIns="0" anchor="ctr"/>
            <a:lstStyle/>
            <a:p>
              <a:endParaRPr lang="en-GB"/>
            </a:p>
          </p:txBody>
        </p:sp>
      </p:grpSp>
      <p:sp>
        <p:nvSpPr>
          <p:cNvPr id="214" name="Rectangle 1381"/>
          <p:cNvSpPr>
            <a:spLocks noChangeArrowheads="1"/>
          </p:cNvSpPr>
          <p:nvPr/>
        </p:nvSpPr>
        <p:spPr bwMode="blackWhite">
          <a:xfrm>
            <a:off x="7199324" y="2414615"/>
            <a:ext cx="1645953" cy="447769"/>
          </a:xfrm>
          <a:prstGeom prst="rect">
            <a:avLst/>
          </a:prstGeom>
          <a:noFill/>
          <a:ln w="9525" algn="ctr">
            <a:noFill/>
            <a:miter lim="800000"/>
            <a:headEnd/>
            <a:tailEnd/>
          </a:ln>
          <a:effectLst/>
        </p:spPr>
        <p:txBody>
          <a:bodyPr lIns="63500" tIns="0" rIns="64800" bIns="0" anchor="t"/>
          <a:lstStyle/>
          <a:p>
            <a:pPr algn="r"/>
            <a:r>
              <a:rPr lang="en-GB" sz="1400" b="1" i="1" dirty="0" smtClean="0">
                <a:solidFill>
                  <a:schemeClr val="bg2"/>
                </a:solidFill>
                <a:latin typeface="+mj-lt"/>
              </a:rPr>
              <a:t>Title</a:t>
            </a:r>
            <a:endParaRPr lang="en-GB" sz="1400" b="1" i="1" dirty="0">
              <a:solidFill>
                <a:schemeClr val="bg2"/>
              </a:solidFill>
              <a:latin typeface="+mj-lt"/>
            </a:endParaRPr>
          </a:p>
        </p:txBody>
      </p:sp>
      <p:grpSp>
        <p:nvGrpSpPr>
          <p:cNvPr id="19" name="Group 2048"/>
          <p:cNvGrpSpPr>
            <a:grpSpLocks/>
          </p:cNvGrpSpPr>
          <p:nvPr/>
        </p:nvGrpSpPr>
        <p:grpSpPr bwMode="auto">
          <a:xfrm>
            <a:off x="2438411" y="2055934"/>
            <a:ext cx="890587" cy="152400"/>
            <a:chOff x="1431" y="710"/>
            <a:chExt cx="561" cy="96"/>
          </a:xfrm>
        </p:grpSpPr>
        <p:sp>
          <p:nvSpPr>
            <p:cNvPr id="246" name="Text Box 2038"/>
            <p:cNvSpPr txBox="1">
              <a:spLocks noChangeArrowheads="1"/>
            </p:cNvSpPr>
            <p:nvPr/>
          </p:nvSpPr>
          <p:spPr bwMode="blackWhite">
            <a:xfrm>
              <a:off x="1431" y="710"/>
              <a:ext cx="93" cy="96"/>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sp>
          <p:nvSpPr>
            <p:cNvPr id="247" name="Text Box 2039"/>
            <p:cNvSpPr txBox="1">
              <a:spLocks noChangeArrowheads="1"/>
            </p:cNvSpPr>
            <p:nvPr/>
          </p:nvSpPr>
          <p:spPr bwMode="blackWhite">
            <a:xfrm>
              <a:off x="1548"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48" name="Text Box 2040"/>
            <p:cNvSpPr txBox="1">
              <a:spLocks noChangeArrowheads="1"/>
            </p:cNvSpPr>
            <p:nvPr/>
          </p:nvSpPr>
          <p:spPr bwMode="blackWhite">
            <a:xfrm>
              <a:off x="1665" y="710"/>
              <a:ext cx="93" cy="96"/>
            </a:xfrm>
            <a:prstGeom prst="rect">
              <a:avLst/>
            </a:prstGeom>
            <a:noFill/>
            <a:ln w="9525" algn="ctr">
              <a:noFill/>
              <a:miter lim="800000"/>
              <a:headEnd/>
              <a:tailEnd/>
            </a:ln>
            <a:effectLst/>
          </p:spPr>
          <p:txBody>
            <a:bodyPr wrap="none" lIns="0" tIns="0" rIns="0" bIns="0"/>
            <a:lstStyle/>
            <a:p>
              <a:pPr algn="ctr"/>
              <a:r>
                <a:rPr lang="en-GB" sz="900">
                  <a:latin typeface="+mj-lt"/>
                </a:rPr>
                <a:t>w</a:t>
              </a:r>
            </a:p>
          </p:txBody>
        </p:sp>
        <p:sp>
          <p:nvSpPr>
            <p:cNvPr id="249" name="Text Box 2041"/>
            <p:cNvSpPr txBox="1">
              <a:spLocks noChangeArrowheads="1"/>
            </p:cNvSpPr>
            <p:nvPr/>
          </p:nvSpPr>
          <p:spPr bwMode="blackWhite">
            <a:xfrm>
              <a:off x="1782"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50" name="Text Box 2042"/>
            <p:cNvSpPr txBox="1">
              <a:spLocks noChangeArrowheads="1"/>
            </p:cNvSpPr>
            <p:nvPr/>
          </p:nvSpPr>
          <p:spPr bwMode="blackWhite">
            <a:xfrm>
              <a:off x="1899" y="710"/>
              <a:ext cx="93" cy="96"/>
            </a:xfrm>
            <a:prstGeom prst="rect">
              <a:avLst/>
            </a:prstGeom>
            <a:noFill/>
            <a:ln w="9525" algn="ctr">
              <a:noFill/>
              <a:miter lim="800000"/>
              <a:headEnd/>
              <a:tailEnd/>
            </a:ln>
            <a:effectLst/>
          </p:spPr>
          <p:txBody>
            <a:bodyPr wrap="none" lIns="0" tIns="0" rIns="0" bIns="0"/>
            <a:lstStyle/>
            <a:p>
              <a:pPr algn="ctr"/>
              <a:r>
                <a:rPr lang="en-GB" sz="900">
                  <a:latin typeface="+mj-lt"/>
                </a:rPr>
                <a:t>f</a:t>
              </a:r>
            </a:p>
          </p:txBody>
        </p:sp>
      </p:grpSp>
      <p:grpSp>
        <p:nvGrpSpPr>
          <p:cNvPr id="20" name="Group 2049"/>
          <p:cNvGrpSpPr>
            <a:grpSpLocks/>
          </p:cNvGrpSpPr>
          <p:nvPr/>
        </p:nvGrpSpPr>
        <p:grpSpPr bwMode="auto">
          <a:xfrm>
            <a:off x="3398848" y="2055934"/>
            <a:ext cx="890588" cy="152400"/>
            <a:chOff x="1431" y="710"/>
            <a:chExt cx="561" cy="96"/>
          </a:xfrm>
        </p:grpSpPr>
        <p:sp>
          <p:nvSpPr>
            <p:cNvPr id="252" name="Text Box 2050"/>
            <p:cNvSpPr txBox="1">
              <a:spLocks noChangeArrowheads="1"/>
            </p:cNvSpPr>
            <p:nvPr/>
          </p:nvSpPr>
          <p:spPr bwMode="blackWhite">
            <a:xfrm>
              <a:off x="1431" y="710"/>
              <a:ext cx="93" cy="96"/>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sp>
          <p:nvSpPr>
            <p:cNvPr id="253" name="Text Box 2051"/>
            <p:cNvSpPr txBox="1">
              <a:spLocks noChangeArrowheads="1"/>
            </p:cNvSpPr>
            <p:nvPr/>
          </p:nvSpPr>
          <p:spPr bwMode="blackWhite">
            <a:xfrm>
              <a:off x="1548"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54" name="Text Box 2052"/>
            <p:cNvSpPr txBox="1">
              <a:spLocks noChangeArrowheads="1"/>
            </p:cNvSpPr>
            <p:nvPr/>
          </p:nvSpPr>
          <p:spPr bwMode="blackWhite">
            <a:xfrm>
              <a:off x="1665" y="710"/>
              <a:ext cx="93" cy="96"/>
            </a:xfrm>
            <a:prstGeom prst="rect">
              <a:avLst/>
            </a:prstGeom>
            <a:noFill/>
            <a:ln w="9525" algn="ctr">
              <a:noFill/>
              <a:miter lim="800000"/>
              <a:headEnd/>
              <a:tailEnd/>
            </a:ln>
            <a:effectLst/>
          </p:spPr>
          <p:txBody>
            <a:bodyPr wrap="none" lIns="0" tIns="0" rIns="0" bIns="0"/>
            <a:lstStyle/>
            <a:p>
              <a:pPr algn="ctr"/>
              <a:r>
                <a:rPr lang="en-GB" sz="900">
                  <a:latin typeface="+mj-lt"/>
                </a:rPr>
                <a:t>w</a:t>
              </a:r>
            </a:p>
          </p:txBody>
        </p:sp>
        <p:sp>
          <p:nvSpPr>
            <p:cNvPr id="255" name="Text Box 2053"/>
            <p:cNvSpPr txBox="1">
              <a:spLocks noChangeArrowheads="1"/>
            </p:cNvSpPr>
            <p:nvPr/>
          </p:nvSpPr>
          <p:spPr bwMode="blackWhite">
            <a:xfrm>
              <a:off x="1782"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56" name="Text Box 2054"/>
            <p:cNvSpPr txBox="1">
              <a:spLocks noChangeArrowheads="1"/>
            </p:cNvSpPr>
            <p:nvPr/>
          </p:nvSpPr>
          <p:spPr bwMode="blackWhite">
            <a:xfrm>
              <a:off x="1899" y="710"/>
              <a:ext cx="93" cy="96"/>
            </a:xfrm>
            <a:prstGeom prst="rect">
              <a:avLst/>
            </a:prstGeom>
            <a:noFill/>
            <a:ln w="9525" algn="ctr">
              <a:noFill/>
              <a:miter lim="800000"/>
              <a:headEnd/>
              <a:tailEnd/>
            </a:ln>
            <a:effectLst/>
          </p:spPr>
          <p:txBody>
            <a:bodyPr wrap="none" lIns="0" tIns="0" rIns="0" bIns="0"/>
            <a:lstStyle/>
            <a:p>
              <a:pPr algn="ctr"/>
              <a:r>
                <a:rPr lang="en-GB" sz="900">
                  <a:latin typeface="+mj-lt"/>
                </a:rPr>
                <a:t>f</a:t>
              </a:r>
            </a:p>
          </p:txBody>
        </p:sp>
      </p:grpSp>
      <p:grpSp>
        <p:nvGrpSpPr>
          <p:cNvPr id="21" name="Group 2055"/>
          <p:cNvGrpSpPr>
            <a:grpSpLocks/>
          </p:cNvGrpSpPr>
          <p:nvPr/>
        </p:nvGrpSpPr>
        <p:grpSpPr bwMode="auto">
          <a:xfrm>
            <a:off x="4359286" y="2055934"/>
            <a:ext cx="890587" cy="152400"/>
            <a:chOff x="1431" y="710"/>
            <a:chExt cx="561" cy="96"/>
          </a:xfrm>
        </p:grpSpPr>
        <p:sp>
          <p:nvSpPr>
            <p:cNvPr id="258" name="Text Box 2056"/>
            <p:cNvSpPr txBox="1">
              <a:spLocks noChangeArrowheads="1"/>
            </p:cNvSpPr>
            <p:nvPr/>
          </p:nvSpPr>
          <p:spPr bwMode="blackWhite">
            <a:xfrm>
              <a:off x="1431" y="710"/>
              <a:ext cx="93" cy="96"/>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sp>
          <p:nvSpPr>
            <p:cNvPr id="259" name="Text Box 2057"/>
            <p:cNvSpPr txBox="1">
              <a:spLocks noChangeArrowheads="1"/>
            </p:cNvSpPr>
            <p:nvPr/>
          </p:nvSpPr>
          <p:spPr bwMode="blackWhite">
            <a:xfrm>
              <a:off x="1548"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60" name="Text Box 2058"/>
            <p:cNvSpPr txBox="1">
              <a:spLocks noChangeArrowheads="1"/>
            </p:cNvSpPr>
            <p:nvPr/>
          </p:nvSpPr>
          <p:spPr bwMode="blackWhite">
            <a:xfrm>
              <a:off x="1665" y="710"/>
              <a:ext cx="93" cy="96"/>
            </a:xfrm>
            <a:prstGeom prst="rect">
              <a:avLst/>
            </a:prstGeom>
            <a:noFill/>
            <a:ln w="9525" algn="ctr">
              <a:noFill/>
              <a:miter lim="800000"/>
              <a:headEnd/>
              <a:tailEnd/>
            </a:ln>
            <a:effectLst/>
          </p:spPr>
          <p:txBody>
            <a:bodyPr wrap="none" lIns="0" tIns="0" rIns="0" bIns="0"/>
            <a:lstStyle/>
            <a:p>
              <a:pPr algn="ctr"/>
              <a:r>
                <a:rPr lang="en-GB" sz="900">
                  <a:latin typeface="+mj-lt"/>
                </a:rPr>
                <a:t>w</a:t>
              </a:r>
            </a:p>
          </p:txBody>
        </p:sp>
        <p:sp>
          <p:nvSpPr>
            <p:cNvPr id="261" name="Text Box 2059"/>
            <p:cNvSpPr txBox="1">
              <a:spLocks noChangeArrowheads="1"/>
            </p:cNvSpPr>
            <p:nvPr/>
          </p:nvSpPr>
          <p:spPr bwMode="blackWhite">
            <a:xfrm>
              <a:off x="1782"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62" name="Text Box 2060"/>
            <p:cNvSpPr txBox="1">
              <a:spLocks noChangeArrowheads="1"/>
            </p:cNvSpPr>
            <p:nvPr/>
          </p:nvSpPr>
          <p:spPr bwMode="blackWhite">
            <a:xfrm>
              <a:off x="1899" y="710"/>
              <a:ext cx="93" cy="96"/>
            </a:xfrm>
            <a:prstGeom prst="rect">
              <a:avLst/>
            </a:prstGeom>
            <a:noFill/>
            <a:ln w="9525" algn="ctr">
              <a:noFill/>
              <a:miter lim="800000"/>
              <a:headEnd/>
              <a:tailEnd/>
            </a:ln>
            <a:effectLst/>
          </p:spPr>
          <p:txBody>
            <a:bodyPr wrap="none" lIns="0" tIns="0" rIns="0" bIns="0"/>
            <a:lstStyle/>
            <a:p>
              <a:pPr algn="ctr"/>
              <a:r>
                <a:rPr lang="en-GB" sz="900">
                  <a:latin typeface="+mj-lt"/>
                </a:rPr>
                <a:t>f</a:t>
              </a:r>
            </a:p>
          </p:txBody>
        </p:sp>
      </p:grpSp>
      <p:grpSp>
        <p:nvGrpSpPr>
          <p:cNvPr id="22" name="Group 2061"/>
          <p:cNvGrpSpPr>
            <a:grpSpLocks/>
          </p:cNvGrpSpPr>
          <p:nvPr/>
        </p:nvGrpSpPr>
        <p:grpSpPr bwMode="auto">
          <a:xfrm>
            <a:off x="5321311" y="2055934"/>
            <a:ext cx="890587" cy="152400"/>
            <a:chOff x="1431" y="710"/>
            <a:chExt cx="561" cy="96"/>
          </a:xfrm>
        </p:grpSpPr>
        <p:sp>
          <p:nvSpPr>
            <p:cNvPr id="264" name="Text Box 2062"/>
            <p:cNvSpPr txBox="1">
              <a:spLocks noChangeArrowheads="1"/>
            </p:cNvSpPr>
            <p:nvPr/>
          </p:nvSpPr>
          <p:spPr bwMode="blackWhite">
            <a:xfrm>
              <a:off x="1431" y="710"/>
              <a:ext cx="93" cy="96"/>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sp>
          <p:nvSpPr>
            <p:cNvPr id="265" name="Text Box 2063"/>
            <p:cNvSpPr txBox="1">
              <a:spLocks noChangeArrowheads="1"/>
            </p:cNvSpPr>
            <p:nvPr/>
          </p:nvSpPr>
          <p:spPr bwMode="blackWhite">
            <a:xfrm>
              <a:off x="1548"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66" name="Text Box 2064"/>
            <p:cNvSpPr txBox="1">
              <a:spLocks noChangeArrowheads="1"/>
            </p:cNvSpPr>
            <p:nvPr/>
          </p:nvSpPr>
          <p:spPr bwMode="blackWhite">
            <a:xfrm>
              <a:off x="1665" y="710"/>
              <a:ext cx="93" cy="96"/>
            </a:xfrm>
            <a:prstGeom prst="rect">
              <a:avLst/>
            </a:prstGeom>
            <a:noFill/>
            <a:ln w="9525" algn="ctr">
              <a:noFill/>
              <a:miter lim="800000"/>
              <a:headEnd/>
              <a:tailEnd/>
            </a:ln>
            <a:effectLst/>
          </p:spPr>
          <p:txBody>
            <a:bodyPr wrap="none" lIns="0" tIns="0" rIns="0" bIns="0"/>
            <a:lstStyle/>
            <a:p>
              <a:pPr algn="ctr"/>
              <a:r>
                <a:rPr lang="en-GB" sz="900">
                  <a:latin typeface="+mj-lt"/>
                </a:rPr>
                <a:t>w</a:t>
              </a:r>
            </a:p>
          </p:txBody>
        </p:sp>
        <p:sp>
          <p:nvSpPr>
            <p:cNvPr id="267" name="Text Box 2065"/>
            <p:cNvSpPr txBox="1">
              <a:spLocks noChangeArrowheads="1"/>
            </p:cNvSpPr>
            <p:nvPr/>
          </p:nvSpPr>
          <p:spPr bwMode="blackWhite">
            <a:xfrm>
              <a:off x="1782"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68" name="Text Box 2066"/>
            <p:cNvSpPr txBox="1">
              <a:spLocks noChangeArrowheads="1"/>
            </p:cNvSpPr>
            <p:nvPr/>
          </p:nvSpPr>
          <p:spPr bwMode="blackWhite">
            <a:xfrm>
              <a:off x="1899" y="710"/>
              <a:ext cx="93" cy="96"/>
            </a:xfrm>
            <a:prstGeom prst="rect">
              <a:avLst/>
            </a:prstGeom>
            <a:noFill/>
            <a:ln w="9525" algn="ctr">
              <a:noFill/>
              <a:miter lim="800000"/>
              <a:headEnd/>
              <a:tailEnd/>
            </a:ln>
            <a:effectLst/>
          </p:spPr>
          <p:txBody>
            <a:bodyPr wrap="none" lIns="0" tIns="0" rIns="0" bIns="0"/>
            <a:lstStyle/>
            <a:p>
              <a:pPr algn="ctr"/>
              <a:r>
                <a:rPr lang="en-GB" sz="900">
                  <a:latin typeface="+mj-lt"/>
                </a:rPr>
                <a:t>f</a:t>
              </a:r>
            </a:p>
          </p:txBody>
        </p:sp>
      </p:grpSp>
      <p:grpSp>
        <p:nvGrpSpPr>
          <p:cNvPr id="23" name="Group 2067"/>
          <p:cNvGrpSpPr>
            <a:grpSpLocks/>
          </p:cNvGrpSpPr>
          <p:nvPr/>
        </p:nvGrpSpPr>
        <p:grpSpPr bwMode="auto">
          <a:xfrm>
            <a:off x="6281748" y="2055934"/>
            <a:ext cx="890588" cy="152400"/>
            <a:chOff x="1431" y="710"/>
            <a:chExt cx="561" cy="96"/>
          </a:xfrm>
        </p:grpSpPr>
        <p:sp>
          <p:nvSpPr>
            <p:cNvPr id="270" name="Text Box 2068"/>
            <p:cNvSpPr txBox="1">
              <a:spLocks noChangeArrowheads="1"/>
            </p:cNvSpPr>
            <p:nvPr/>
          </p:nvSpPr>
          <p:spPr bwMode="blackWhite">
            <a:xfrm>
              <a:off x="1431" y="710"/>
              <a:ext cx="93" cy="96"/>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sp>
          <p:nvSpPr>
            <p:cNvPr id="271" name="Text Box 2069"/>
            <p:cNvSpPr txBox="1">
              <a:spLocks noChangeArrowheads="1"/>
            </p:cNvSpPr>
            <p:nvPr/>
          </p:nvSpPr>
          <p:spPr bwMode="blackWhite">
            <a:xfrm>
              <a:off x="1548"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72" name="Text Box 2070"/>
            <p:cNvSpPr txBox="1">
              <a:spLocks noChangeArrowheads="1"/>
            </p:cNvSpPr>
            <p:nvPr/>
          </p:nvSpPr>
          <p:spPr bwMode="blackWhite">
            <a:xfrm>
              <a:off x="1665" y="710"/>
              <a:ext cx="93" cy="96"/>
            </a:xfrm>
            <a:prstGeom prst="rect">
              <a:avLst/>
            </a:prstGeom>
            <a:noFill/>
            <a:ln w="9525" algn="ctr">
              <a:noFill/>
              <a:miter lim="800000"/>
              <a:headEnd/>
              <a:tailEnd/>
            </a:ln>
            <a:effectLst/>
          </p:spPr>
          <p:txBody>
            <a:bodyPr wrap="none" lIns="0" tIns="0" rIns="0" bIns="0"/>
            <a:lstStyle/>
            <a:p>
              <a:pPr algn="ctr"/>
              <a:r>
                <a:rPr lang="en-GB" sz="900">
                  <a:latin typeface="+mj-lt"/>
                </a:rPr>
                <a:t>w</a:t>
              </a:r>
            </a:p>
          </p:txBody>
        </p:sp>
        <p:sp>
          <p:nvSpPr>
            <p:cNvPr id="273" name="Text Box 2071"/>
            <p:cNvSpPr txBox="1">
              <a:spLocks noChangeArrowheads="1"/>
            </p:cNvSpPr>
            <p:nvPr/>
          </p:nvSpPr>
          <p:spPr bwMode="blackWhite">
            <a:xfrm>
              <a:off x="1782"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74" name="Text Box 2072"/>
            <p:cNvSpPr txBox="1">
              <a:spLocks noChangeArrowheads="1"/>
            </p:cNvSpPr>
            <p:nvPr/>
          </p:nvSpPr>
          <p:spPr bwMode="blackWhite">
            <a:xfrm>
              <a:off x="1899" y="710"/>
              <a:ext cx="93" cy="96"/>
            </a:xfrm>
            <a:prstGeom prst="rect">
              <a:avLst/>
            </a:prstGeom>
            <a:noFill/>
            <a:ln w="9525" algn="ctr">
              <a:noFill/>
              <a:miter lim="800000"/>
              <a:headEnd/>
              <a:tailEnd/>
            </a:ln>
            <a:effectLst/>
          </p:spPr>
          <p:txBody>
            <a:bodyPr wrap="none" lIns="0" tIns="0" rIns="0" bIns="0"/>
            <a:lstStyle/>
            <a:p>
              <a:pPr algn="ctr"/>
              <a:r>
                <a:rPr lang="en-GB" sz="900">
                  <a:latin typeface="+mj-lt"/>
                </a:rPr>
                <a:t>f</a:t>
              </a:r>
            </a:p>
          </p:txBody>
        </p:sp>
      </p:grpSp>
      <p:grpSp>
        <p:nvGrpSpPr>
          <p:cNvPr id="24" name="Group 2073"/>
          <p:cNvGrpSpPr>
            <a:grpSpLocks/>
          </p:cNvGrpSpPr>
          <p:nvPr/>
        </p:nvGrpSpPr>
        <p:grpSpPr bwMode="auto">
          <a:xfrm>
            <a:off x="7242186" y="2055934"/>
            <a:ext cx="890587" cy="152400"/>
            <a:chOff x="1431" y="710"/>
            <a:chExt cx="561" cy="96"/>
          </a:xfrm>
        </p:grpSpPr>
        <p:sp>
          <p:nvSpPr>
            <p:cNvPr id="276" name="Text Box 2074"/>
            <p:cNvSpPr txBox="1">
              <a:spLocks noChangeArrowheads="1"/>
            </p:cNvSpPr>
            <p:nvPr/>
          </p:nvSpPr>
          <p:spPr bwMode="blackWhite">
            <a:xfrm>
              <a:off x="1431" y="710"/>
              <a:ext cx="93" cy="96"/>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sp>
          <p:nvSpPr>
            <p:cNvPr id="277" name="Text Box 2075"/>
            <p:cNvSpPr txBox="1">
              <a:spLocks noChangeArrowheads="1"/>
            </p:cNvSpPr>
            <p:nvPr/>
          </p:nvSpPr>
          <p:spPr bwMode="blackWhite">
            <a:xfrm>
              <a:off x="1548"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78" name="Text Box 2076"/>
            <p:cNvSpPr txBox="1">
              <a:spLocks noChangeArrowheads="1"/>
            </p:cNvSpPr>
            <p:nvPr/>
          </p:nvSpPr>
          <p:spPr bwMode="blackWhite">
            <a:xfrm>
              <a:off x="1665" y="710"/>
              <a:ext cx="93" cy="96"/>
            </a:xfrm>
            <a:prstGeom prst="rect">
              <a:avLst/>
            </a:prstGeom>
            <a:noFill/>
            <a:ln w="9525" algn="ctr">
              <a:noFill/>
              <a:miter lim="800000"/>
              <a:headEnd/>
              <a:tailEnd/>
            </a:ln>
            <a:effectLst/>
          </p:spPr>
          <p:txBody>
            <a:bodyPr wrap="none" lIns="0" tIns="0" rIns="0" bIns="0"/>
            <a:lstStyle/>
            <a:p>
              <a:pPr algn="ctr"/>
              <a:r>
                <a:rPr lang="en-GB" sz="900">
                  <a:latin typeface="+mj-lt"/>
                </a:rPr>
                <a:t>w</a:t>
              </a:r>
            </a:p>
          </p:txBody>
        </p:sp>
        <p:sp>
          <p:nvSpPr>
            <p:cNvPr id="279" name="Text Box 2077"/>
            <p:cNvSpPr txBox="1">
              <a:spLocks noChangeArrowheads="1"/>
            </p:cNvSpPr>
            <p:nvPr/>
          </p:nvSpPr>
          <p:spPr bwMode="blackWhite">
            <a:xfrm>
              <a:off x="1782" y="710"/>
              <a:ext cx="93" cy="96"/>
            </a:xfrm>
            <a:prstGeom prst="rect">
              <a:avLst/>
            </a:prstGeom>
            <a:noFill/>
            <a:ln w="9525" algn="ctr">
              <a:noFill/>
              <a:miter lim="800000"/>
              <a:headEnd/>
              <a:tailEnd/>
            </a:ln>
            <a:effectLst/>
          </p:spPr>
          <p:txBody>
            <a:bodyPr wrap="none" lIns="0" tIns="0" rIns="0" bIns="0"/>
            <a:lstStyle/>
            <a:p>
              <a:pPr algn="ctr"/>
              <a:r>
                <a:rPr lang="en-GB" sz="900">
                  <a:latin typeface="+mj-lt"/>
                </a:rPr>
                <a:t>t</a:t>
              </a:r>
            </a:p>
          </p:txBody>
        </p:sp>
        <p:sp>
          <p:nvSpPr>
            <p:cNvPr id="280" name="Text Box 2078"/>
            <p:cNvSpPr txBox="1">
              <a:spLocks noChangeArrowheads="1"/>
            </p:cNvSpPr>
            <p:nvPr/>
          </p:nvSpPr>
          <p:spPr bwMode="blackWhite">
            <a:xfrm>
              <a:off x="1899" y="710"/>
              <a:ext cx="93" cy="96"/>
            </a:xfrm>
            <a:prstGeom prst="rect">
              <a:avLst/>
            </a:prstGeom>
            <a:noFill/>
            <a:ln w="9525" algn="ctr">
              <a:noFill/>
              <a:miter lim="800000"/>
              <a:headEnd/>
              <a:tailEnd/>
            </a:ln>
            <a:effectLst/>
          </p:spPr>
          <p:txBody>
            <a:bodyPr wrap="none" lIns="0" tIns="0" rIns="0" bIns="0"/>
            <a:lstStyle/>
            <a:p>
              <a:pPr algn="ctr"/>
              <a:r>
                <a:rPr lang="en-GB" sz="900">
                  <a:latin typeface="+mj-lt"/>
                </a:rPr>
                <a:t>f</a:t>
              </a:r>
            </a:p>
          </p:txBody>
        </p:sp>
      </p:grpSp>
      <p:sp>
        <p:nvSpPr>
          <p:cNvPr id="281" name="Text Box 2080"/>
          <p:cNvSpPr txBox="1">
            <a:spLocks noChangeArrowheads="1"/>
          </p:cNvSpPr>
          <p:nvPr/>
        </p:nvSpPr>
        <p:spPr bwMode="blackWhite">
          <a:xfrm>
            <a:off x="8204211" y="2055934"/>
            <a:ext cx="147637" cy="152400"/>
          </a:xfrm>
          <a:prstGeom prst="rect">
            <a:avLst/>
          </a:prstGeom>
          <a:noFill/>
          <a:ln w="9525" algn="ctr">
            <a:noFill/>
            <a:miter lim="800000"/>
            <a:headEnd/>
            <a:tailEnd/>
          </a:ln>
          <a:effectLst/>
        </p:spPr>
        <p:txBody>
          <a:bodyPr wrap="none" lIns="0" tIns="0" rIns="0" bIns="0"/>
          <a:lstStyle/>
          <a:p>
            <a:pPr algn="ctr"/>
            <a:r>
              <a:rPr lang="en-GB" sz="900">
                <a:latin typeface="+mj-lt"/>
              </a:rPr>
              <a:t>m</a:t>
            </a:r>
          </a:p>
        </p:txBody>
      </p:sp>
      <p:grpSp>
        <p:nvGrpSpPr>
          <p:cNvPr id="133" name="Group 1435"/>
          <p:cNvGrpSpPr>
            <a:grpSpLocks/>
          </p:cNvGrpSpPr>
          <p:nvPr/>
        </p:nvGrpSpPr>
        <p:grpSpPr bwMode="auto">
          <a:xfrm>
            <a:off x="3203900" y="3023175"/>
            <a:ext cx="1101725" cy="236538"/>
            <a:chOff x="1428" y="962"/>
            <a:chExt cx="694" cy="149"/>
          </a:xfrm>
        </p:grpSpPr>
        <p:sp>
          <p:nvSpPr>
            <p:cNvPr id="134" name="AutoShape 1200"/>
            <p:cNvSpPr>
              <a:spLocks noChangeArrowheads="1"/>
            </p:cNvSpPr>
            <p:nvPr/>
          </p:nvSpPr>
          <p:spPr bwMode="blackWhite">
            <a:xfrm>
              <a:off x="1428"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35"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136"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137" name="AutoShape 1210"/>
            <p:cNvSpPr>
              <a:spLocks noChangeArrowheads="1"/>
            </p:cNvSpPr>
            <p:nvPr/>
          </p:nvSpPr>
          <p:spPr bwMode="blackWhite">
            <a:xfrm>
              <a:off x="2033"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grpSp>
        <p:nvGrpSpPr>
          <p:cNvPr id="138" name="Group 1435"/>
          <p:cNvGrpSpPr>
            <a:grpSpLocks/>
          </p:cNvGrpSpPr>
          <p:nvPr/>
        </p:nvGrpSpPr>
        <p:grpSpPr bwMode="auto">
          <a:xfrm>
            <a:off x="3972253" y="3606550"/>
            <a:ext cx="1098550" cy="236538"/>
            <a:chOff x="1430" y="962"/>
            <a:chExt cx="692" cy="149"/>
          </a:xfrm>
        </p:grpSpPr>
        <p:sp>
          <p:nvSpPr>
            <p:cNvPr id="139" name="AutoShape 1200"/>
            <p:cNvSpPr>
              <a:spLocks noChangeArrowheads="1"/>
            </p:cNvSpPr>
            <p:nvPr/>
          </p:nvSpPr>
          <p:spPr bwMode="blackWhite">
            <a:xfrm>
              <a:off x="1430"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40"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141"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142" name="AutoShape 1210"/>
            <p:cNvSpPr>
              <a:spLocks noChangeArrowheads="1"/>
            </p:cNvSpPr>
            <p:nvPr/>
          </p:nvSpPr>
          <p:spPr bwMode="blackWhite">
            <a:xfrm>
              <a:off x="2033"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grpSp>
        <p:nvGrpSpPr>
          <p:cNvPr id="143" name="Group 1435"/>
          <p:cNvGrpSpPr>
            <a:grpSpLocks/>
          </p:cNvGrpSpPr>
          <p:nvPr/>
        </p:nvGrpSpPr>
        <p:grpSpPr bwMode="auto">
          <a:xfrm>
            <a:off x="4933783" y="4189925"/>
            <a:ext cx="1101725" cy="236538"/>
            <a:chOff x="1430" y="962"/>
            <a:chExt cx="694" cy="149"/>
          </a:xfrm>
        </p:grpSpPr>
        <p:sp>
          <p:nvSpPr>
            <p:cNvPr id="144" name="AutoShape 1200"/>
            <p:cNvSpPr>
              <a:spLocks noChangeArrowheads="1"/>
            </p:cNvSpPr>
            <p:nvPr/>
          </p:nvSpPr>
          <p:spPr bwMode="blackWhite">
            <a:xfrm>
              <a:off x="1430"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45"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146"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147" name="AutoShape 1210"/>
            <p:cNvSpPr>
              <a:spLocks noChangeArrowheads="1"/>
            </p:cNvSpPr>
            <p:nvPr/>
          </p:nvSpPr>
          <p:spPr bwMode="blackWhite">
            <a:xfrm>
              <a:off x="2035"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grpSp>
        <p:nvGrpSpPr>
          <p:cNvPr id="148" name="Group 1435"/>
          <p:cNvGrpSpPr>
            <a:grpSpLocks/>
          </p:cNvGrpSpPr>
          <p:nvPr/>
        </p:nvGrpSpPr>
        <p:grpSpPr bwMode="auto">
          <a:xfrm>
            <a:off x="5702605" y="4773300"/>
            <a:ext cx="1098550" cy="236538"/>
            <a:chOff x="1432" y="962"/>
            <a:chExt cx="692" cy="149"/>
          </a:xfrm>
        </p:grpSpPr>
        <p:sp>
          <p:nvSpPr>
            <p:cNvPr id="149" name="AutoShape 1200"/>
            <p:cNvSpPr>
              <a:spLocks noChangeArrowheads="1"/>
            </p:cNvSpPr>
            <p:nvPr/>
          </p:nvSpPr>
          <p:spPr bwMode="blackWhite">
            <a:xfrm>
              <a:off x="1432"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50"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151"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152" name="AutoShape 1210"/>
            <p:cNvSpPr>
              <a:spLocks noChangeArrowheads="1"/>
            </p:cNvSpPr>
            <p:nvPr/>
          </p:nvSpPr>
          <p:spPr bwMode="blackWhite">
            <a:xfrm>
              <a:off x="2035"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grpSp>
        <p:nvGrpSpPr>
          <p:cNvPr id="153" name="Group 1435"/>
          <p:cNvGrpSpPr>
            <a:grpSpLocks/>
          </p:cNvGrpSpPr>
          <p:nvPr/>
        </p:nvGrpSpPr>
        <p:grpSpPr bwMode="auto">
          <a:xfrm>
            <a:off x="6472128" y="5356675"/>
            <a:ext cx="1095375" cy="236538"/>
            <a:chOff x="1432" y="962"/>
            <a:chExt cx="690" cy="149"/>
          </a:xfrm>
        </p:grpSpPr>
        <p:sp>
          <p:nvSpPr>
            <p:cNvPr id="158" name="AutoShape 1200"/>
            <p:cNvSpPr>
              <a:spLocks noChangeArrowheads="1"/>
            </p:cNvSpPr>
            <p:nvPr/>
          </p:nvSpPr>
          <p:spPr bwMode="blackWhite">
            <a:xfrm>
              <a:off x="1432"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59"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160" name="AutoShape 1208"/>
            <p:cNvSpPr>
              <a:spLocks noChangeArrowheads="1"/>
            </p:cNvSpPr>
            <p:nvPr/>
          </p:nvSpPr>
          <p:spPr bwMode="blackWhite">
            <a:xfrm>
              <a:off x="1918"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161" name="AutoShape 1210"/>
            <p:cNvSpPr>
              <a:spLocks noChangeArrowheads="1"/>
            </p:cNvSpPr>
            <p:nvPr/>
          </p:nvSpPr>
          <p:spPr bwMode="blackWhite">
            <a:xfrm>
              <a:off x="2033"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grpSp>
        <p:nvGrpSpPr>
          <p:cNvPr id="162" name="Group 1435"/>
          <p:cNvGrpSpPr>
            <a:grpSpLocks/>
          </p:cNvGrpSpPr>
          <p:nvPr/>
        </p:nvGrpSpPr>
        <p:grpSpPr bwMode="auto">
          <a:xfrm>
            <a:off x="7235518" y="5940051"/>
            <a:ext cx="1119189" cy="236538"/>
            <a:chOff x="1431" y="962"/>
            <a:chExt cx="705" cy="149"/>
          </a:xfrm>
        </p:grpSpPr>
        <p:sp>
          <p:nvSpPr>
            <p:cNvPr id="163" name="AutoShape 1200"/>
            <p:cNvSpPr>
              <a:spLocks noChangeArrowheads="1"/>
            </p:cNvSpPr>
            <p:nvPr/>
          </p:nvSpPr>
          <p:spPr bwMode="blackWhite">
            <a:xfrm>
              <a:off x="1431" y="962"/>
              <a:ext cx="89" cy="149"/>
            </a:xfrm>
            <a:prstGeom prst="roundRect">
              <a:avLst>
                <a:gd name="adj" fmla="val 0"/>
              </a:avLst>
            </a:prstGeom>
            <a:solidFill>
              <a:schemeClr val="accent2"/>
            </a:solidFill>
            <a:ln w="9525" algn="ctr">
              <a:noFill/>
              <a:round/>
              <a:headEnd/>
              <a:tailEnd/>
            </a:ln>
            <a:effectLst/>
          </p:spPr>
          <p:txBody>
            <a:bodyPr wrap="none" lIns="63500" tIns="0" rIns="64800" bIns="0" anchor="ctr"/>
            <a:lstStyle/>
            <a:p>
              <a:endParaRPr lang="en-GB"/>
            </a:p>
          </p:txBody>
        </p:sp>
        <p:sp>
          <p:nvSpPr>
            <p:cNvPr id="164" name="AutoShape 1207"/>
            <p:cNvSpPr>
              <a:spLocks noChangeArrowheads="1"/>
            </p:cNvSpPr>
            <p:nvPr/>
          </p:nvSpPr>
          <p:spPr bwMode="blackWhite">
            <a:xfrm>
              <a:off x="1536" y="962"/>
              <a:ext cx="363" cy="149"/>
            </a:xfrm>
            <a:prstGeom prst="roundRect">
              <a:avLst>
                <a:gd name="adj" fmla="val 0"/>
              </a:avLst>
            </a:prstGeom>
            <a:solidFill>
              <a:srgbClr val="968C6D"/>
            </a:solidFill>
            <a:ln w="9525" algn="ctr">
              <a:noFill/>
              <a:round/>
              <a:headEnd/>
              <a:tailEnd/>
            </a:ln>
            <a:effectLst/>
          </p:spPr>
          <p:txBody>
            <a:bodyPr wrap="none" lIns="63500" tIns="0" rIns="64800" bIns="0" anchor="ctr"/>
            <a:lstStyle/>
            <a:p>
              <a:endParaRPr lang="en-GB"/>
            </a:p>
          </p:txBody>
        </p:sp>
        <p:sp>
          <p:nvSpPr>
            <p:cNvPr id="202" name="AutoShape 1208"/>
            <p:cNvSpPr>
              <a:spLocks noChangeArrowheads="1"/>
            </p:cNvSpPr>
            <p:nvPr/>
          </p:nvSpPr>
          <p:spPr bwMode="blackWhite">
            <a:xfrm>
              <a:off x="1914" y="962"/>
              <a:ext cx="89" cy="149"/>
            </a:xfrm>
            <a:prstGeom prst="roundRect">
              <a:avLst>
                <a:gd name="adj" fmla="val 0"/>
              </a:avLst>
            </a:prstGeom>
            <a:solidFill>
              <a:schemeClr val="tx2"/>
            </a:solidFill>
            <a:ln w="9525" algn="ctr">
              <a:noFill/>
              <a:round/>
              <a:headEnd/>
              <a:tailEnd/>
            </a:ln>
            <a:effectLst/>
          </p:spPr>
          <p:txBody>
            <a:bodyPr wrap="none" lIns="63500" tIns="0" rIns="64800" bIns="0" anchor="ctr"/>
            <a:lstStyle/>
            <a:p>
              <a:endParaRPr lang="en-GB"/>
            </a:p>
          </p:txBody>
        </p:sp>
        <p:sp>
          <p:nvSpPr>
            <p:cNvPr id="207" name="AutoShape 1210"/>
            <p:cNvSpPr>
              <a:spLocks noChangeArrowheads="1"/>
            </p:cNvSpPr>
            <p:nvPr/>
          </p:nvSpPr>
          <p:spPr bwMode="blackWhite">
            <a:xfrm>
              <a:off x="2047" y="962"/>
              <a:ext cx="89" cy="149"/>
            </a:xfrm>
            <a:prstGeom prst="roundRect">
              <a:avLst>
                <a:gd name="adj" fmla="val 0"/>
              </a:avLst>
            </a:prstGeom>
            <a:solidFill>
              <a:schemeClr val="accent5"/>
            </a:solidFill>
            <a:ln w="9525" algn="ctr">
              <a:noFill/>
              <a:round/>
              <a:headEnd/>
              <a:tailEnd/>
            </a:ln>
            <a:effectLst/>
          </p:spPr>
          <p:txBody>
            <a:bodyPr wrap="none" lIns="63500" tIns="0" rIns="64800" bIns="0" anchor="ctr"/>
            <a:lstStyle/>
            <a:p>
              <a:endParaRPr lang="en-GB"/>
            </a:p>
          </p:txBody>
        </p:sp>
      </p:grpSp>
    </p:spTree>
    <p:custDataLst>
      <p:tags r:id="rId1"/>
    </p:custData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 name="TextBox 96"/>
          <p:cNvSpPr txBox="1"/>
          <p:nvPr/>
        </p:nvSpPr>
        <p:spPr>
          <a:xfrm rot="1587641">
            <a:off x="3587943" y="1741934"/>
            <a:ext cx="4136963" cy="2903155"/>
          </a:xfrm>
          <a:prstGeom prst="rect">
            <a:avLst/>
          </a:prstGeom>
          <a:noFill/>
        </p:spPr>
        <p:txBody>
          <a:bodyPr wrap="none" lIns="0" tIns="0" rIns="0" bIns="0" rtlCol="0">
            <a:prstTxWarp prst="textArchUp">
              <a:avLst>
                <a:gd name="adj" fmla="val 11038202"/>
              </a:avLst>
            </a:prstTxWarp>
            <a:noAutofit/>
          </a:bodyPr>
          <a:lstStyle/>
          <a:p>
            <a:pPr marL="0" marR="0" lvl="0" indent="0" algn="ctr" defTabSz="914400" eaLnBrk="1" fontAlgn="auto" latinLnBrk="0" hangingPunct="1">
              <a:lnSpc>
                <a:spcPct val="100000"/>
              </a:lnSpc>
              <a:spcBef>
                <a:spcPts val="0"/>
              </a:spcBef>
              <a:spcAft>
                <a:spcPts val="900"/>
              </a:spcAft>
              <a:buClrTx/>
              <a:buSzTx/>
              <a:buFontTx/>
              <a:buNone/>
              <a:tabLst/>
              <a:defRPr/>
            </a:pPr>
            <a:r>
              <a:rPr kumimoji="0" lang="en-GB" sz="1400" b="1" i="0" u="none" strike="noStrike" kern="0" cap="none" spc="0" normalizeH="0" baseline="0" noProof="0" dirty="0" smtClean="0">
                <a:ln>
                  <a:noFill/>
                </a:ln>
                <a:solidFill>
                  <a:srgbClr val="E27588"/>
                </a:solidFill>
                <a:effectLst/>
                <a:uLnTx/>
                <a:uFillTx/>
                <a:latin typeface="Georgia" pitchFamily="18" charset="0"/>
              </a:rPr>
              <a:t>Continuous communication</a:t>
            </a:r>
          </a:p>
        </p:txBody>
      </p:sp>
      <p:sp>
        <p:nvSpPr>
          <p:cNvPr id="2" name="Title 1"/>
          <p:cNvSpPr>
            <a:spLocks noGrp="1"/>
          </p:cNvSpPr>
          <p:nvPr>
            <p:ph type="title"/>
          </p:nvPr>
        </p:nvSpPr>
        <p:spPr/>
        <p:txBody>
          <a:bodyPr/>
          <a:lstStyle/>
          <a:p>
            <a:r>
              <a:rPr lang="en-GB" dirty="0" smtClean="0"/>
              <a:t>Timelines</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121</a:t>
            </a:fld>
            <a:endParaRPr lang="en-GB" dirty="0"/>
          </a:p>
        </p:txBody>
      </p:sp>
      <p:graphicFrame>
        <p:nvGraphicFramePr>
          <p:cNvPr id="79" name="Chart 78"/>
          <p:cNvGraphicFramePr/>
          <p:nvPr>
            <p:extLst>
              <p:ext uri="{D42A27DB-BD31-4B8C-83A1-F6EECF244321}">
                <p14:modId xmlns:p14="http://schemas.microsoft.com/office/powerpoint/2010/main" val="3318991173"/>
              </p:ext>
            </p:extLst>
          </p:nvPr>
        </p:nvGraphicFramePr>
        <p:xfrm>
          <a:off x="2364066" y="1556086"/>
          <a:ext cx="5471120" cy="5472608"/>
        </p:xfrm>
        <a:graphic>
          <a:graphicData uri="http://schemas.openxmlformats.org/drawingml/2006/chart">
            <c:chart xmlns:c="http://schemas.openxmlformats.org/drawingml/2006/chart" xmlns:r="http://schemas.openxmlformats.org/officeDocument/2006/relationships" r:id="rId4"/>
          </a:graphicData>
        </a:graphic>
      </p:graphicFrame>
      <p:sp>
        <p:nvSpPr>
          <p:cNvPr id="80" name="Text Box 41"/>
          <p:cNvSpPr txBox="1">
            <a:spLocks noChangeArrowheads="1"/>
          </p:cNvSpPr>
          <p:nvPr/>
        </p:nvSpPr>
        <p:spPr bwMode="blackWhite">
          <a:xfrm rot="17622807">
            <a:off x="3757080" y="3717962"/>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March</a:t>
            </a:r>
          </a:p>
        </p:txBody>
      </p:sp>
      <p:sp>
        <p:nvSpPr>
          <p:cNvPr id="81" name="Text Box 42"/>
          <p:cNvSpPr txBox="1">
            <a:spLocks noChangeArrowheads="1"/>
          </p:cNvSpPr>
          <p:nvPr/>
        </p:nvSpPr>
        <p:spPr bwMode="blackWhite">
          <a:xfrm rot="822401">
            <a:off x="5067984" y="3105952"/>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April</a:t>
            </a:r>
          </a:p>
        </p:txBody>
      </p:sp>
      <p:sp>
        <p:nvSpPr>
          <p:cNvPr id="82" name="Text Box 43"/>
          <p:cNvSpPr txBox="1">
            <a:spLocks noChangeArrowheads="1"/>
          </p:cNvSpPr>
          <p:nvPr/>
        </p:nvSpPr>
        <p:spPr bwMode="blackWhite">
          <a:xfrm rot="2220903">
            <a:off x="5536543" y="3343900"/>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May</a:t>
            </a:r>
          </a:p>
        </p:txBody>
      </p:sp>
      <p:sp>
        <p:nvSpPr>
          <p:cNvPr id="83" name="Text Box 44"/>
          <p:cNvSpPr txBox="1">
            <a:spLocks noChangeArrowheads="1"/>
          </p:cNvSpPr>
          <p:nvPr/>
        </p:nvSpPr>
        <p:spPr bwMode="blackWhite">
          <a:xfrm rot="3957648">
            <a:off x="5818219" y="3752400"/>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June</a:t>
            </a:r>
          </a:p>
        </p:txBody>
      </p:sp>
      <p:sp>
        <p:nvSpPr>
          <p:cNvPr id="84" name="Text Box 45"/>
          <p:cNvSpPr txBox="1">
            <a:spLocks noChangeArrowheads="1"/>
          </p:cNvSpPr>
          <p:nvPr/>
        </p:nvSpPr>
        <p:spPr bwMode="blackWhite">
          <a:xfrm rot="16200000">
            <a:off x="5891902" y="4270062"/>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July</a:t>
            </a:r>
          </a:p>
        </p:txBody>
      </p:sp>
      <p:sp>
        <p:nvSpPr>
          <p:cNvPr id="85" name="Text Box 46"/>
          <p:cNvSpPr txBox="1">
            <a:spLocks noChangeArrowheads="1"/>
          </p:cNvSpPr>
          <p:nvPr/>
        </p:nvSpPr>
        <p:spPr bwMode="blackWhite">
          <a:xfrm rot="17551948">
            <a:off x="5796309" y="4724737"/>
            <a:ext cx="608169" cy="153888"/>
          </a:xfrm>
          <a:prstGeom prst="rect">
            <a:avLst/>
          </a:prstGeom>
          <a:noFill/>
          <a:ln w="9525" algn="ctr">
            <a:noFill/>
            <a:miter lim="800000"/>
            <a:headEnd/>
            <a:tailEnd/>
          </a:ln>
        </p:spPr>
        <p:txBody>
          <a:bodyPr wrap="square" lIns="63500" tIns="0" rIns="64800" bIns="0">
            <a:spAutoFit/>
          </a:bodyPr>
          <a:lstStyle/>
          <a:p>
            <a:pPr algn="ctr">
              <a:spcBef>
                <a:spcPct val="50000"/>
              </a:spcBef>
            </a:pPr>
            <a:r>
              <a:rPr lang="en-GB" sz="1000" b="1" i="1" dirty="0" smtClean="0">
                <a:solidFill>
                  <a:srgbClr val="968C6D"/>
                </a:solidFill>
                <a:latin typeface="Georgia" pitchFamily="18" charset="0"/>
              </a:rPr>
              <a:t>Aug</a:t>
            </a:r>
            <a:endParaRPr lang="en-GB" sz="1000" b="1" i="1" dirty="0">
              <a:solidFill>
                <a:srgbClr val="968C6D"/>
              </a:solidFill>
              <a:latin typeface="Georgia" pitchFamily="18" charset="0"/>
            </a:endParaRPr>
          </a:p>
        </p:txBody>
      </p:sp>
      <p:sp>
        <p:nvSpPr>
          <p:cNvPr id="86" name="Text Box 47"/>
          <p:cNvSpPr txBox="1">
            <a:spLocks noChangeArrowheads="1"/>
          </p:cNvSpPr>
          <p:nvPr/>
        </p:nvSpPr>
        <p:spPr bwMode="blackWhite">
          <a:xfrm rot="19209584">
            <a:off x="5481711" y="5128714"/>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Sept</a:t>
            </a:r>
          </a:p>
        </p:txBody>
      </p:sp>
      <p:sp>
        <p:nvSpPr>
          <p:cNvPr id="87" name="Text Box 48"/>
          <p:cNvSpPr txBox="1">
            <a:spLocks noChangeArrowheads="1"/>
          </p:cNvSpPr>
          <p:nvPr/>
        </p:nvSpPr>
        <p:spPr bwMode="blackWhite">
          <a:xfrm rot="20894592">
            <a:off x="5036509" y="5329922"/>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Oct</a:t>
            </a:r>
          </a:p>
        </p:txBody>
      </p:sp>
      <p:sp>
        <p:nvSpPr>
          <p:cNvPr id="88" name="Text Box 49"/>
          <p:cNvSpPr txBox="1">
            <a:spLocks noChangeArrowheads="1"/>
          </p:cNvSpPr>
          <p:nvPr/>
        </p:nvSpPr>
        <p:spPr bwMode="blackWhite">
          <a:xfrm rot="623184">
            <a:off x="4542668" y="5311512"/>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Nov</a:t>
            </a:r>
          </a:p>
        </p:txBody>
      </p:sp>
      <p:sp>
        <p:nvSpPr>
          <p:cNvPr id="89" name="Text Box 50"/>
          <p:cNvSpPr txBox="1">
            <a:spLocks noChangeArrowheads="1"/>
          </p:cNvSpPr>
          <p:nvPr/>
        </p:nvSpPr>
        <p:spPr bwMode="blackWhite">
          <a:xfrm rot="2169154">
            <a:off x="4104748" y="5119436"/>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Dec</a:t>
            </a:r>
          </a:p>
        </p:txBody>
      </p:sp>
      <p:sp>
        <p:nvSpPr>
          <p:cNvPr id="90" name="Text Box 51"/>
          <p:cNvSpPr txBox="1">
            <a:spLocks noChangeArrowheads="1"/>
          </p:cNvSpPr>
          <p:nvPr/>
        </p:nvSpPr>
        <p:spPr bwMode="blackWhite">
          <a:xfrm rot="3750937">
            <a:off x="3781282" y="4724938"/>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Jan</a:t>
            </a:r>
          </a:p>
        </p:txBody>
      </p:sp>
      <p:sp>
        <p:nvSpPr>
          <p:cNvPr id="91" name="Text Box 52"/>
          <p:cNvSpPr txBox="1">
            <a:spLocks noChangeArrowheads="1"/>
          </p:cNvSpPr>
          <p:nvPr/>
        </p:nvSpPr>
        <p:spPr bwMode="blackWhite">
          <a:xfrm rot="5400000">
            <a:off x="3652521" y="4270061"/>
            <a:ext cx="590066" cy="131126"/>
          </a:xfrm>
          <a:prstGeom prst="rect">
            <a:avLst/>
          </a:prstGeom>
          <a:noFill/>
          <a:ln w="9525" algn="ctr">
            <a:noFill/>
            <a:miter lim="800000"/>
            <a:headEnd/>
            <a:tailEnd/>
          </a:ln>
        </p:spPr>
        <p:txBody>
          <a:bodyPr lIns="63500" tIns="0" rIns="64800" bIns="0">
            <a:spAutoFit/>
          </a:bodyPr>
          <a:lstStyle/>
          <a:p>
            <a:pPr algn="ctr">
              <a:spcBef>
                <a:spcPct val="50000"/>
              </a:spcBef>
            </a:pPr>
            <a:r>
              <a:rPr lang="en-GB" sz="1000" b="1" i="1" dirty="0">
                <a:solidFill>
                  <a:srgbClr val="968C6D"/>
                </a:solidFill>
                <a:latin typeface="Georgia" pitchFamily="18" charset="0"/>
              </a:rPr>
              <a:t>Feb</a:t>
            </a:r>
          </a:p>
        </p:txBody>
      </p:sp>
      <p:sp>
        <p:nvSpPr>
          <p:cNvPr id="92" name="Rectangle 91"/>
          <p:cNvSpPr/>
          <p:nvPr/>
        </p:nvSpPr>
        <p:spPr>
          <a:xfrm>
            <a:off x="3942682" y="1956524"/>
            <a:ext cx="1157688" cy="246221"/>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smtClean="0">
                <a:ln>
                  <a:noFill/>
                </a:ln>
                <a:solidFill>
                  <a:srgbClr val="968C6D"/>
                </a:solidFill>
                <a:effectLst/>
                <a:uLnTx/>
                <a:uFillTx/>
                <a:latin typeface="Georgia"/>
              </a:rPr>
              <a:t>Audit Committee</a:t>
            </a:r>
            <a:endParaRPr kumimoji="0" lang="en-GB" sz="1000" b="0" i="0" u="none" strike="noStrike" kern="0" cap="none" spc="0" normalizeH="0" baseline="0" noProof="0" dirty="0">
              <a:ln>
                <a:noFill/>
              </a:ln>
              <a:solidFill>
                <a:srgbClr val="968C6D"/>
              </a:solidFill>
              <a:effectLst/>
              <a:uLnTx/>
              <a:uFillTx/>
              <a:latin typeface="Georgia"/>
            </a:endParaRPr>
          </a:p>
        </p:txBody>
      </p:sp>
      <p:sp>
        <p:nvSpPr>
          <p:cNvPr id="93" name="Rectangle 92"/>
          <p:cNvSpPr/>
          <p:nvPr/>
        </p:nvSpPr>
        <p:spPr>
          <a:xfrm>
            <a:off x="3942682" y="2212946"/>
            <a:ext cx="1015021" cy="246221"/>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smtClean="0">
                <a:ln>
                  <a:noFill/>
                </a:ln>
                <a:solidFill>
                  <a:srgbClr val="968C6D"/>
                </a:solidFill>
                <a:effectLst/>
                <a:uLnTx/>
                <a:uFillTx/>
                <a:latin typeface="Georgia"/>
              </a:rPr>
              <a:t>External Audit</a:t>
            </a:r>
            <a:endParaRPr kumimoji="0" lang="en-GB" sz="1000" b="0" i="0" u="none" strike="noStrike" kern="0" cap="none" spc="0" normalizeH="0" baseline="0" noProof="0" dirty="0">
              <a:ln>
                <a:noFill/>
              </a:ln>
              <a:solidFill>
                <a:srgbClr val="968C6D"/>
              </a:solidFill>
              <a:effectLst/>
              <a:uLnTx/>
              <a:uFillTx/>
              <a:latin typeface="Georgia"/>
            </a:endParaRPr>
          </a:p>
        </p:txBody>
      </p:sp>
      <p:sp>
        <p:nvSpPr>
          <p:cNvPr id="94" name="Rectangle 93"/>
          <p:cNvSpPr/>
          <p:nvPr/>
        </p:nvSpPr>
        <p:spPr>
          <a:xfrm>
            <a:off x="3942682" y="2469368"/>
            <a:ext cx="1136850" cy="246221"/>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smtClean="0">
                <a:ln>
                  <a:noFill/>
                </a:ln>
                <a:solidFill>
                  <a:srgbClr val="968C6D"/>
                </a:solidFill>
                <a:effectLst/>
                <a:uLnTx/>
                <a:uFillTx/>
                <a:latin typeface="Georgia"/>
              </a:rPr>
              <a:t>Director Finance</a:t>
            </a:r>
            <a:endParaRPr kumimoji="0" lang="en-GB" sz="1000" b="0" i="0" u="none" strike="noStrike" kern="0" cap="none" spc="0" normalizeH="0" baseline="0" noProof="0" dirty="0">
              <a:ln>
                <a:noFill/>
              </a:ln>
              <a:solidFill>
                <a:srgbClr val="968C6D"/>
              </a:solidFill>
              <a:effectLst/>
              <a:uLnTx/>
              <a:uFillTx/>
              <a:latin typeface="Georgia"/>
            </a:endParaRPr>
          </a:p>
        </p:txBody>
      </p:sp>
      <p:sp>
        <p:nvSpPr>
          <p:cNvPr id="95" name="Rectangle 94"/>
          <p:cNvSpPr/>
          <p:nvPr/>
        </p:nvSpPr>
        <p:spPr>
          <a:xfrm>
            <a:off x="3942682" y="2725792"/>
            <a:ext cx="1063112" cy="246221"/>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smtClean="0">
                <a:ln>
                  <a:noFill/>
                </a:ln>
                <a:solidFill>
                  <a:srgbClr val="968C6D"/>
                </a:solidFill>
                <a:effectLst/>
                <a:uLnTx/>
                <a:uFillTx/>
                <a:latin typeface="Georgia"/>
              </a:rPr>
              <a:t>Chief Executive</a:t>
            </a:r>
            <a:endParaRPr kumimoji="0" lang="en-GB" sz="1000" b="0" i="0" u="none" strike="noStrike" kern="0" cap="none" spc="0" normalizeH="0" baseline="0" noProof="0" dirty="0">
              <a:ln>
                <a:noFill/>
              </a:ln>
              <a:solidFill>
                <a:srgbClr val="968C6D"/>
              </a:solidFill>
              <a:effectLst/>
              <a:uLnTx/>
              <a:uFillTx/>
              <a:latin typeface="Georgia"/>
            </a:endParaRPr>
          </a:p>
        </p:txBody>
      </p:sp>
      <p:sp>
        <p:nvSpPr>
          <p:cNvPr id="96" name="Rectangle 95"/>
          <p:cNvSpPr/>
          <p:nvPr/>
        </p:nvSpPr>
        <p:spPr>
          <a:xfrm>
            <a:off x="3942682" y="1700102"/>
            <a:ext cx="1055096" cy="246221"/>
          </a:xfrm>
          <a:prstGeom prst="rect">
            <a:avLst/>
          </a:prstGeom>
          <a:noFill/>
        </p:spPr>
        <p:txBody>
          <a:bodyPr wrap="none">
            <a:spAutoFit/>
          </a:bodyPr>
          <a:lstStyle/>
          <a:p>
            <a:pPr marL="0" marR="0" lvl="0" indent="0" algn="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smtClean="0">
                <a:ln>
                  <a:noFill/>
                </a:ln>
                <a:solidFill>
                  <a:srgbClr val="968C6D"/>
                </a:solidFill>
                <a:effectLst/>
                <a:uLnTx/>
                <a:uFillTx/>
                <a:latin typeface="Georgia"/>
              </a:rPr>
              <a:t>Audit Sponsors</a:t>
            </a:r>
            <a:endParaRPr kumimoji="0" lang="en-GB" sz="1000" b="0" i="0" u="none" strike="noStrike" kern="0" cap="none" spc="0" normalizeH="0" baseline="0" noProof="0" dirty="0">
              <a:ln>
                <a:noFill/>
              </a:ln>
              <a:solidFill>
                <a:srgbClr val="968C6D"/>
              </a:solidFill>
              <a:effectLst/>
              <a:uLnTx/>
              <a:uFillTx/>
              <a:latin typeface="Georgia"/>
            </a:endParaRPr>
          </a:p>
        </p:txBody>
      </p:sp>
      <p:sp>
        <p:nvSpPr>
          <p:cNvPr id="98" name="Arc 97"/>
          <p:cNvSpPr/>
          <p:nvPr/>
        </p:nvSpPr>
        <p:spPr>
          <a:xfrm>
            <a:off x="2353180" y="1540909"/>
            <a:ext cx="5471120" cy="5487785"/>
          </a:xfrm>
          <a:prstGeom prst="arc">
            <a:avLst>
              <a:gd name="adj1" fmla="val 19554354"/>
              <a:gd name="adj2" fmla="val 13110536"/>
            </a:avLst>
          </a:prstGeom>
          <a:noFill/>
          <a:ln w="9525" cap="flat" cmpd="sng" algn="ctr">
            <a:solidFill>
              <a:srgbClr val="E27588">
                <a:shade val="95000"/>
                <a:satMod val="105000"/>
              </a:srgbClr>
            </a:solidFill>
            <a:prstDash val="sysDot"/>
            <a:headEnd type="none"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000000"/>
              </a:solidFill>
              <a:effectLst/>
              <a:uLnTx/>
              <a:uFillTx/>
              <a:latin typeface="Arial"/>
              <a:ea typeface="+mn-ea"/>
              <a:cs typeface="+mn-cs"/>
            </a:endParaRPr>
          </a:p>
        </p:txBody>
      </p:sp>
      <p:sp>
        <p:nvSpPr>
          <p:cNvPr id="99" name="Arc 98"/>
          <p:cNvSpPr/>
          <p:nvPr/>
        </p:nvSpPr>
        <p:spPr>
          <a:xfrm>
            <a:off x="4120722" y="3356231"/>
            <a:ext cx="1881018" cy="1886747"/>
          </a:xfrm>
          <a:prstGeom prst="arc">
            <a:avLst>
              <a:gd name="adj1" fmla="val 16415311"/>
              <a:gd name="adj2" fmla="val 13110536"/>
            </a:avLst>
          </a:prstGeom>
          <a:noFill/>
          <a:ln w="9525" cap="flat" cmpd="sng" algn="ctr">
            <a:solidFill>
              <a:srgbClr val="E27588">
                <a:shade val="95000"/>
                <a:satMod val="105000"/>
              </a:srgbClr>
            </a:solidFill>
            <a:prstDash val="sysDot"/>
            <a:headEnd type="none" w="med" len="med"/>
            <a:tailEnd type="triangle" w="med" len="me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000000"/>
              </a:solidFill>
              <a:effectLst/>
              <a:uLnTx/>
              <a:uFillTx/>
              <a:latin typeface="Arial"/>
              <a:ea typeface="+mn-ea"/>
              <a:cs typeface="+mn-cs"/>
            </a:endParaRPr>
          </a:p>
        </p:txBody>
      </p:sp>
    </p:spTree>
    <p:custDataLst>
      <p:tags r:id="rId1"/>
    </p:custData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Timelines</a:t>
            </a:r>
            <a:br>
              <a:rPr lang="en-GB" dirty="0" smtClean="0"/>
            </a:b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122</a:t>
            </a:fld>
            <a:endParaRPr lang="en-GB" dirty="0"/>
          </a:p>
        </p:txBody>
      </p:sp>
      <p:grpSp>
        <p:nvGrpSpPr>
          <p:cNvPr id="3" name="Group 214"/>
          <p:cNvGrpSpPr/>
          <p:nvPr/>
        </p:nvGrpSpPr>
        <p:grpSpPr>
          <a:xfrm>
            <a:off x="2389734" y="1534430"/>
            <a:ext cx="5416690" cy="5414553"/>
            <a:chOff x="2394372" y="1534430"/>
            <a:chExt cx="5416690" cy="5414553"/>
          </a:xfrm>
        </p:grpSpPr>
        <p:sp>
          <p:nvSpPr>
            <p:cNvPr id="1029" name="Freeform 5"/>
            <p:cNvSpPr>
              <a:spLocks/>
            </p:cNvSpPr>
            <p:nvPr/>
          </p:nvSpPr>
          <p:spPr bwMode="auto">
            <a:xfrm>
              <a:off x="5124056" y="1559014"/>
              <a:ext cx="1346200" cy="2197100"/>
            </a:xfrm>
            <a:custGeom>
              <a:avLst/>
              <a:gdLst/>
              <a:ahLst/>
              <a:cxnLst>
                <a:cxn ang="0">
                  <a:pos x="848" y="228"/>
                </a:cxn>
                <a:cxn ang="0">
                  <a:pos x="848" y="228"/>
                </a:cxn>
                <a:cxn ang="0">
                  <a:pos x="800" y="200"/>
                </a:cxn>
                <a:cxn ang="0">
                  <a:pos x="750" y="176"/>
                </a:cxn>
                <a:cxn ang="0">
                  <a:pos x="700" y="152"/>
                </a:cxn>
                <a:cxn ang="0">
                  <a:pos x="648" y="130"/>
                </a:cxn>
                <a:cxn ang="0">
                  <a:pos x="598" y="110"/>
                </a:cxn>
                <a:cxn ang="0">
                  <a:pos x="544" y="90"/>
                </a:cxn>
                <a:cxn ang="0">
                  <a:pos x="492" y="74"/>
                </a:cxn>
                <a:cxn ang="0">
                  <a:pos x="440" y="58"/>
                </a:cxn>
                <a:cxn ang="0">
                  <a:pos x="386" y="46"/>
                </a:cxn>
                <a:cxn ang="0">
                  <a:pos x="332" y="34"/>
                </a:cxn>
                <a:cxn ang="0">
                  <a:pos x="276" y="24"/>
                </a:cxn>
                <a:cxn ang="0">
                  <a:pos x="222" y="16"/>
                </a:cxn>
                <a:cxn ang="0">
                  <a:pos x="166" y="8"/>
                </a:cxn>
                <a:cxn ang="0">
                  <a:pos x="110" y="4"/>
                </a:cxn>
                <a:cxn ang="0">
                  <a:pos x="56" y="2"/>
                </a:cxn>
                <a:cxn ang="0">
                  <a:pos x="0" y="0"/>
                </a:cxn>
                <a:cxn ang="0">
                  <a:pos x="0" y="1334"/>
                </a:cxn>
                <a:cxn ang="0">
                  <a:pos x="0" y="1334"/>
                </a:cxn>
                <a:cxn ang="0">
                  <a:pos x="24" y="1336"/>
                </a:cxn>
                <a:cxn ang="0">
                  <a:pos x="48" y="1338"/>
                </a:cxn>
                <a:cxn ang="0">
                  <a:pos x="70" y="1342"/>
                </a:cxn>
                <a:cxn ang="0">
                  <a:pos x="94" y="1348"/>
                </a:cxn>
                <a:cxn ang="0">
                  <a:pos x="116" y="1354"/>
                </a:cxn>
                <a:cxn ang="0">
                  <a:pos x="138" y="1362"/>
                </a:cxn>
                <a:cxn ang="0">
                  <a:pos x="160" y="1372"/>
                </a:cxn>
                <a:cxn ang="0">
                  <a:pos x="182" y="1384"/>
                </a:cxn>
                <a:cxn ang="0">
                  <a:pos x="848" y="228"/>
                </a:cxn>
              </a:cxnLst>
              <a:rect l="0" t="0" r="r" b="b"/>
              <a:pathLst>
                <a:path w="848" h="1384">
                  <a:moveTo>
                    <a:pt x="848" y="228"/>
                  </a:moveTo>
                  <a:lnTo>
                    <a:pt x="848" y="228"/>
                  </a:lnTo>
                  <a:lnTo>
                    <a:pt x="800" y="200"/>
                  </a:lnTo>
                  <a:lnTo>
                    <a:pt x="750" y="176"/>
                  </a:lnTo>
                  <a:lnTo>
                    <a:pt x="700" y="152"/>
                  </a:lnTo>
                  <a:lnTo>
                    <a:pt x="648" y="130"/>
                  </a:lnTo>
                  <a:lnTo>
                    <a:pt x="598" y="110"/>
                  </a:lnTo>
                  <a:lnTo>
                    <a:pt x="544" y="90"/>
                  </a:lnTo>
                  <a:lnTo>
                    <a:pt x="492" y="74"/>
                  </a:lnTo>
                  <a:lnTo>
                    <a:pt x="440" y="58"/>
                  </a:lnTo>
                  <a:lnTo>
                    <a:pt x="386" y="46"/>
                  </a:lnTo>
                  <a:lnTo>
                    <a:pt x="332" y="34"/>
                  </a:lnTo>
                  <a:lnTo>
                    <a:pt x="276" y="24"/>
                  </a:lnTo>
                  <a:lnTo>
                    <a:pt x="222" y="16"/>
                  </a:lnTo>
                  <a:lnTo>
                    <a:pt x="166" y="8"/>
                  </a:lnTo>
                  <a:lnTo>
                    <a:pt x="110" y="4"/>
                  </a:lnTo>
                  <a:lnTo>
                    <a:pt x="56" y="2"/>
                  </a:lnTo>
                  <a:lnTo>
                    <a:pt x="0" y="0"/>
                  </a:lnTo>
                  <a:lnTo>
                    <a:pt x="0" y="1334"/>
                  </a:lnTo>
                  <a:lnTo>
                    <a:pt x="0" y="1334"/>
                  </a:lnTo>
                  <a:lnTo>
                    <a:pt x="24" y="1336"/>
                  </a:lnTo>
                  <a:lnTo>
                    <a:pt x="48" y="1338"/>
                  </a:lnTo>
                  <a:lnTo>
                    <a:pt x="70" y="1342"/>
                  </a:lnTo>
                  <a:lnTo>
                    <a:pt x="94" y="1348"/>
                  </a:lnTo>
                  <a:lnTo>
                    <a:pt x="116" y="1354"/>
                  </a:lnTo>
                  <a:lnTo>
                    <a:pt x="138" y="1362"/>
                  </a:lnTo>
                  <a:lnTo>
                    <a:pt x="160" y="1372"/>
                  </a:lnTo>
                  <a:lnTo>
                    <a:pt x="182" y="1384"/>
                  </a:lnTo>
                  <a:lnTo>
                    <a:pt x="848" y="228"/>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0" name="Freeform 6"/>
            <p:cNvSpPr>
              <a:spLocks/>
            </p:cNvSpPr>
            <p:nvPr/>
          </p:nvSpPr>
          <p:spPr bwMode="auto">
            <a:xfrm>
              <a:off x="5404272" y="1912255"/>
              <a:ext cx="2044700" cy="2044700"/>
            </a:xfrm>
            <a:custGeom>
              <a:avLst/>
              <a:gdLst/>
              <a:ahLst/>
              <a:cxnLst>
                <a:cxn ang="0">
                  <a:pos x="1288" y="622"/>
                </a:cxn>
                <a:cxn ang="0">
                  <a:pos x="1288" y="622"/>
                </a:cxn>
                <a:cxn ang="0">
                  <a:pos x="1258" y="574"/>
                </a:cxn>
                <a:cxn ang="0">
                  <a:pos x="1228" y="526"/>
                </a:cxn>
                <a:cxn ang="0">
                  <a:pos x="1198" y="482"/>
                </a:cxn>
                <a:cxn ang="0">
                  <a:pos x="1164" y="436"/>
                </a:cxn>
                <a:cxn ang="0">
                  <a:pos x="1130" y="394"/>
                </a:cxn>
                <a:cxn ang="0">
                  <a:pos x="1094" y="350"/>
                </a:cxn>
                <a:cxn ang="0">
                  <a:pos x="1056" y="310"/>
                </a:cxn>
                <a:cxn ang="0">
                  <a:pos x="1018" y="270"/>
                </a:cxn>
                <a:cxn ang="0">
                  <a:pos x="978" y="232"/>
                </a:cxn>
                <a:cxn ang="0">
                  <a:pos x="938" y="194"/>
                </a:cxn>
                <a:cxn ang="0">
                  <a:pos x="896" y="158"/>
                </a:cxn>
                <a:cxn ang="0">
                  <a:pos x="852" y="124"/>
                </a:cxn>
                <a:cxn ang="0">
                  <a:pos x="806" y="90"/>
                </a:cxn>
                <a:cxn ang="0">
                  <a:pos x="762" y="58"/>
                </a:cxn>
                <a:cxn ang="0">
                  <a:pos x="714" y="28"/>
                </a:cxn>
                <a:cxn ang="0">
                  <a:pos x="666" y="0"/>
                </a:cxn>
                <a:cxn ang="0">
                  <a:pos x="0" y="1156"/>
                </a:cxn>
                <a:cxn ang="0">
                  <a:pos x="0" y="1156"/>
                </a:cxn>
                <a:cxn ang="0">
                  <a:pos x="20" y="1168"/>
                </a:cxn>
                <a:cxn ang="0">
                  <a:pos x="40" y="1182"/>
                </a:cxn>
                <a:cxn ang="0">
                  <a:pos x="58" y="1198"/>
                </a:cxn>
                <a:cxn ang="0">
                  <a:pos x="76" y="1214"/>
                </a:cxn>
                <a:cxn ang="0">
                  <a:pos x="92" y="1230"/>
                </a:cxn>
                <a:cxn ang="0">
                  <a:pos x="106" y="1248"/>
                </a:cxn>
                <a:cxn ang="0">
                  <a:pos x="120" y="1268"/>
                </a:cxn>
                <a:cxn ang="0">
                  <a:pos x="134" y="1288"/>
                </a:cxn>
                <a:cxn ang="0">
                  <a:pos x="1288" y="622"/>
                </a:cxn>
              </a:cxnLst>
              <a:rect l="0" t="0" r="r" b="b"/>
              <a:pathLst>
                <a:path w="1288" h="1288">
                  <a:moveTo>
                    <a:pt x="1288" y="622"/>
                  </a:moveTo>
                  <a:lnTo>
                    <a:pt x="1288" y="622"/>
                  </a:lnTo>
                  <a:lnTo>
                    <a:pt x="1258" y="574"/>
                  </a:lnTo>
                  <a:lnTo>
                    <a:pt x="1228" y="526"/>
                  </a:lnTo>
                  <a:lnTo>
                    <a:pt x="1198" y="482"/>
                  </a:lnTo>
                  <a:lnTo>
                    <a:pt x="1164" y="436"/>
                  </a:lnTo>
                  <a:lnTo>
                    <a:pt x="1130" y="394"/>
                  </a:lnTo>
                  <a:lnTo>
                    <a:pt x="1094" y="350"/>
                  </a:lnTo>
                  <a:lnTo>
                    <a:pt x="1056" y="310"/>
                  </a:lnTo>
                  <a:lnTo>
                    <a:pt x="1018" y="270"/>
                  </a:lnTo>
                  <a:lnTo>
                    <a:pt x="978" y="232"/>
                  </a:lnTo>
                  <a:lnTo>
                    <a:pt x="938" y="194"/>
                  </a:lnTo>
                  <a:lnTo>
                    <a:pt x="896" y="158"/>
                  </a:lnTo>
                  <a:lnTo>
                    <a:pt x="852" y="124"/>
                  </a:lnTo>
                  <a:lnTo>
                    <a:pt x="806" y="90"/>
                  </a:lnTo>
                  <a:lnTo>
                    <a:pt x="762" y="58"/>
                  </a:lnTo>
                  <a:lnTo>
                    <a:pt x="714" y="28"/>
                  </a:lnTo>
                  <a:lnTo>
                    <a:pt x="666" y="0"/>
                  </a:lnTo>
                  <a:lnTo>
                    <a:pt x="0" y="1156"/>
                  </a:lnTo>
                  <a:lnTo>
                    <a:pt x="0" y="1156"/>
                  </a:lnTo>
                  <a:lnTo>
                    <a:pt x="20" y="1168"/>
                  </a:lnTo>
                  <a:lnTo>
                    <a:pt x="40" y="1182"/>
                  </a:lnTo>
                  <a:lnTo>
                    <a:pt x="58" y="1198"/>
                  </a:lnTo>
                  <a:lnTo>
                    <a:pt x="76" y="1214"/>
                  </a:lnTo>
                  <a:lnTo>
                    <a:pt x="92" y="1230"/>
                  </a:lnTo>
                  <a:lnTo>
                    <a:pt x="106" y="1248"/>
                  </a:lnTo>
                  <a:lnTo>
                    <a:pt x="120" y="1268"/>
                  </a:lnTo>
                  <a:lnTo>
                    <a:pt x="134" y="1288"/>
                  </a:lnTo>
                  <a:lnTo>
                    <a:pt x="1288" y="62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1" name="Freeform 7"/>
            <p:cNvSpPr>
              <a:spLocks/>
            </p:cNvSpPr>
            <p:nvPr/>
          </p:nvSpPr>
          <p:spPr bwMode="auto">
            <a:xfrm>
              <a:off x="5616997" y="2899680"/>
              <a:ext cx="2190750" cy="1346200"/>
            </a:xfrm>
            <a:custGeom>
              <a:avLst/>
              <a:gdLst/>
              <a:ahLst/>
              <a:cxnLst>
                <a:cxn ang="0">
                  <a:pos x="1380" y="848"/>
                </a:cxn>
                <a:cxn ang="0">
                  <a:pos x="1380" y="848"/>
                </a:cxn>
                <a:cxn ang="0">
                  <a:pos x="1380" y="792"/>
                </a:cxn>
                <a:cxn ang="0">
                  <a:pos x="1378" y="736"/>
                </a:cxn>
                <a:cxn ang="0">
                  <a:pos x="1372" y="682"/>
                </a:cxn>
                <a:cxn ang="0">
                  <a:pos x="1366" y="626"/>
                </a:cxn>
                <a:cxn ang="0">
                  <a:pos x="1358" y="572"/>
                </a:cxn>
                <a:cxn ang="0">
                  <a:pos x="1348" y="516"/>
                </a:cxn>
                <a:cxn ang="0">
                  <a:pos x="1336" y="462"/>
                </a:cxn>
                <a:cxn ang="0">
                  <a:pos x="1324" y="410"/>
                </a:cxn>
                <a:cxn ang="0">
                  <a:pos x="1308" y="356"/>
                </a:cxn>
                <a:cxn ang="0">
                  <a:pos x="1292" y="304"/>
                </a:cxn>
                <a:cxn ang="0">
                  <a:pos x="1272" y="250"/>
                </a:cxn>
                <a:cxn ang="0">
                  <a:pos x="1252" y="200"/>
                </a:cxn>
                <a:cxn ang="0">
                  <a:pos x="1230" y="148"/>
                </a:cxn>
                <a:cxn ang="0">
                  <a:pos x="1206" y="98"/>
                </a:cxn>
                <a:cxn ang="0">
                  <a:pos x="1180" y="48"/>
                </a:cxn>
                <a:cxn ang="0">
                  <a:pos x="1154" y="0"/>
                </a:cxn>
                <a:cxn ang="0">
                  <a:pos x="0" y="666"/>
                </a:cxn>
                <a:cxn ang="0">
                  <a:pos x="0" y="666"/>
                </a:cxn>
                <a:cxn ang="0">
                  <a:pos x="10" y="688"/>
                </a:cxn>
                <a:cxn ang="0">
                  <a:pos x="20" y="710"/>
                </a:cxn>
                <a:cxn ang="0">
                  <a:pos x="28" y="732"/>
                </a:cxn>
                <a:cxn ang="0">
                  <a:pos x="36" y="754"/>
                </a:cxn>
                <a:cxn ang="0">
                  <a:pos x="40" y="778"/>
                </a:cxn>
                <a:cxn ang="0">
                  <a:pos x="44" y="800"/>
                </a:cxn>
                <a:cxn ang="0">
                  <a:pos x="46" y="824"/>
                </a:cxn>
                <a:cxn ang="0">
                  <a:pos x="48" y="848"/>
                </a:cxn>
                <a:cxn ang="0">
                  <a:pos x="1380" y="848"/>
                </a:cxn>
              </a:cxnLst>
              <a:rect l="0" t="0" r="r" b="b"/>
              <a:pathLst>
                <a:path w="1380" h="848">
                  <a:moveTo>
                    <a:pt x="1380" y="848"/>
                  </a:moveTo>
                  <a:lnTo>
                    <a:pt x="1380" y="848"/>
                  </a:lnTo>
                  <a:lnTo>
                    <a:pt x="1380" y="792"/>
                  </a:lnTo>
                  <a:lnTo>
                    <a:pt x="1378" y="736"/>
                  </a:lnTo>
                  <a:lnTo>
                    <a:pt x="1372" y="682"/>
                  </a:lnTo>
                  <a:lnTo>
                    <a:pt x="1366" y="626"/>
                  </a:lnTo>
                  <a:lnTo>
                    <a:pt x="1358" y="572"/>
                  </a:lnTo>
                  <a:lnTo>
                    <a:pt x="1348" y="516"/>
                  </a:lnTo>
                  <a:lnTo>
                    <a:pt x="1336" y="462"/>
                  </a:lnTo>
                  <a:lnTo>
                    <a:pt x="1324" y="410"/>
                  </a:lnTo>
                  <a:lnTo>
                    <a:pt x="1308" y="356"/>
                  </a:lnTo>
                  <a:lnTo>
                    <a:pt x="1292" y="304"/>
                  </a:lnTo>
                  <a:lnTo>
                    <a:pt x="1272" y="250"/>
                  </a:lnTo>
                  <a:lnTo>
                    <a:pt x="1252" y="200"/>
                  </a:lnTo>
                  <a:lnTo>
                    <a:pt x="1230" y="148"/>
                  </a:lnTo>
                  <a:lnTo>
                    <a:pt x="1206" y="98"/>
                  </a:lnTo>
                  <a:lnTo>
                    <a:pt x="1180" y="48"/>
                  </a:lnTo>
                  <a:lnTo>
                    <a:pt x="1154" y="0"/>
                  </a:lnTo>
                  <a:lnTo>
                    <a:pt x="0" y="666"/>
                  </a:lnTo>
                  <a:lnTo>
                    <a:pt x="0" y="666"/>
                  </a:lnTo>
                  <a:lnTo>
                    <a:pt x="10" y="688"/>
                  </a:lnTo>
                  <a:lnTo>
                    <a:pt x="20" y="710"/>
                  </a:lnTo>
                  <a:lnTo>
                    <a:pt x="28" y="732"/>
                  </a:lnTo>
                  <a:lnTo>
                    <a:pt x="36" y="754"/>
                  </a:lnTo>
                  <a:lnTo>
                    <a:pt x="40" y="778"/>
                  </a:lnTo>
                  <a:lnTo>
                    <a:pt x="44" y="800"/>
                  </a:lnTo>
                  <a:lnTo>
                    <a:pt x="46" y="824"/>
                  </a:lnTo>
                  <a:lnTo>
                    <a:pt x="48" y="848"/>
                  </a:lnTo>
                  <a:lnTo>
                    <a:pt x="1380" y="848"/>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2" name="Freeform 8"/>
            <p:cNvSpPr>
              <a:spLocks/>
            </p:cNvSpPr>
            <p:nvPr/>
          </p:nvSpPr>
          <p:spPr bwMode="auto">
            <a:xfrm>
              <a:off x="5616997" y="4245880"/>
              <a:ext cx="2190750" cy="1346200"/>
            </a:xfrm>
            <a:custGeom>
              <a:avLst/>
              <a:gdLst/>
              <a:ahLst/>
              <a:cxnLst>
                <a:cxn ang="0">
                  <a:pos x="1154" y="848"/>
                </a:cxn>
                <a:cxn ang="0">
                  <a:pos x="1154" y="848"/>
                </a:cxn>
                <a:cxn ang="0">
                  <a:pos x="1180" y="800"/>
                </a:cxn>
                <a:cxn ang="0">
                  <a:pos x="1206" y="750"/>
                </a:cxn>
                <a:cxn ang="0">
                  <a:pos x="1230" y="700"/>
                </a:cxn>
                <a:cxn ang="0">
                  <a:pos x="1252" y="650"/>
                </a:cxn>
                <a:cxn ang="0">
                  <a:pos x="1272" y="598"/>
                </a:cxn>
                <a:cxn ang="0">
                  <a:pos x="1292" y="546"/>
                </a:cxn>
                <a:cxn ang="0">
                  <a:pos x="1308" y="494"/>
                </a:cxn>
                <a:cxn ang="0">
                  <a:pos x="1324" y="440"/>
                </a:cxn>
                <a:cxn ang="0">
                  <a:pos x="1336" y="386"/>
                </a:cxn>
                <a:cxn ang="0">
                  <a:pos x="1348" y="332"/>
                </a:cxn>
                <a:cxn ang="0">
                  <a:pos x="1358" y="278"/>
                </a:cxn>
                <a:cxn ang="0">
                  <a:pos x="1366" y="222"/>
                </a:cxn>
                <a:cxn ang="0">
                  <a:pos x="1372" y="168"/>
                </a:cxn>
                <a:cxn ang="0">
                  <a:pos x="1378" y="112"/>
                </a:cxn>
                <a:cxn ang="0">
                  <a:pos x="1380" y="56"/>
                </a:cxn>
                <a:cxn ang="0">
                  <a:pos x="1380" y="0"/>
                </a:cxn>
                <a:cxn ang="0">
                  <a:pos x="48" y="0"/>
                </a:cxn>
                <a:cxn ang="0">
                  <a:pos x="48" y="0"/>
                </a:cxn>
                <a:cxn ang="0">
                  <a:pos x="46" y="24"/>
                </a:cxn>
                <a:cxn ang="0">
                  <a:pos x="44" y="48"/>
                </a:cxn>
                <a:cxn ang="0">
                  <a:pos x="40" y="72"/>
                </a:cxn>
                <a:cxn ang="0">
                  <a:pos x="36" y="94"/>
                </a:cxn>
                <a:cxn ang="0">
                  <a:pos x="28" y="118"/>
                </a:cxn>
                <a:cxn ang="0">
                  <a:pos x="20" y="140"/>
                </a:cxn>
                <a:cxn ang="0">
                  <a:pos x="10" y="162"/>
                </a:cxn>
                <a:cxn ang="0">
                  <a:pos x="0" y="182"/>
                </a:cxn>
                <a:cxn ang="0">
                  <a:pos x="1154" y="848"/>
                </a:cxn>
              </a:cxnLst>
              <a:rect l="0" t="0" r="r" b="b"/>
              <a:pathLst>
                <a:path w="1380" h="848">
                  <a:moveTo>
                    <a:pt x="1154" y="848"/>
                  </a:moveTo>
                  <a:lnTo>
                    <a:pt x="1154" y="848"/>
                  </a:lnTo>
                  <a:lnTo>
                    <a:pt x="1180" y="800"/>
                  </a:lnTo>
                  <a:lnTo>
                    <a:pt x="1206" y="750"/>
                  </a:lnTo>
                  <a:lnTo>
                    <a:pt x="1230" y="700"/>
                  </a:lnTo>
                  <a:lnTo>
                    <a:pt x="1252" y="650"/>
                  </a:lnTo>
                  <a:lnTo>
                    <a:pt x="1272" y="598"/>
                  </a:lnTo>
                  <a:lnTo>
                    <a:pt x="1292" y="546"/>
                  </a:lnTo>
                  <a:lnTo>
                    <a:pt x="1308" y="494"/>
                  </a:lnTo>
                  <a:lnTo>
                    <a:pt x="1324" y="440"/>
                  </a:lnTo>
                  <a:lnTo>
                    <a:pt x="1336" y="386"/>
                  </a:lnTo>
                  <a:lnTo>
                    <a:pt x="1348" y="332"/>
                  </a:lnTo>
                  <a:lnTo>
                    <a:pt x="1358" y="278"/>
                  </a:lnTo>
                  <a:lnTo>
                    <a:pt x="1366" y="222"/>
                  </a:lnTo>
                  <a:lnTo>
                    <a:pt x="1372" y="168"/>
                  </a:lnTo>
                  <a:lnTo>
                    <a:pt x="1378" y="112"/>
                  </a:lnTo>
                  <a:lnTo>
                    <a:pt x="1380" y="56"/>
                  </a:lnTo>
                  <a:lnTo>
                    <a:pt x="1380" y="0"/>
                  </a:lnTo>
                  <a:lnTo>
                    <a:pt x="48" y="0"/>
                  </a:lnTo>
                  <a:lnTo>
                    <a:pt x="48" y="0"/>
                  </a:lnTo>
                  <a:lnTo>
                    <a:pt x="46" y="24"/>
                  </a:lnTo>
                  <a:lnTo>
                    <a:pt x="44" y="48"/>
                  </a:lnTo>
                  <a:lnTo>
                    <a:pt x="40" y="72"/>
                  </a:lnTo>
                  <a:lnTo>
                    <a:pt x="36" y="94"/>
                  </a:lnTo>
                  <a:lnTo>
                    <a:pt x="28" y="118"/>
                  </a:lnTo>
                  <a:lnTo>
                    <a:pt x="20" y="140"/>
                  </a:lnTo>
                  <a:lnTo>
                    <a:pt x="10" y="162"/>
                  </a:lnTo>
                  <a:lnTo>
                    <a:pt x="0" y="182"/>
                  </a:lnTo>
                  <a:lnTo>
                    <a:pt x="1154" y="848"/>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3" name="Freeform 9"/>
            <p:cNvSpPr>
              <a:spLocks/>
            </p:cNvSpPr>
            <p:nvPr/>
          </p:nvSpPr>
          <p:spPr bwMode="auto">
            <a:xfrm>
              <a:off x="5412981" y="4526096"/>
              <a:ext cx="2044700" cy="2044700"/>
            </a:xfrm>
            <a:custGeom>
              <a:avLst/>
              <a:gdLst/>
              <a:ahLst/>
              <a:cxnLst>
                <a:cxn ang="0">
                  <a:pos x="666" y="1288"/>
                </a:cxn>
                <a:cxn ang="0">
                  <a:pos x="666" y="1288"/>
                </a:cxn>
                <a:cxn ang="0">
                  <a:pos x="714" y="1260"/>
                </a:cxn>
                <a:cxn ang="0">
                  <a:pos x="762" y="1230"/>
                </a:cxn>
                <a:cxn ang="0">
                  <a:pos x="806" y="1198"/>
                </a:cxn>
                <a:cxn ang="0">
                  <a:pos x="852" y="1166"/>
                </a:cxn>
                <a:cxn ang="0">
                  <a:pos x="896" y="1130"/>
                </a:cxn>
                <a:cxn ang="0">
                  <a:pos x="938" y="1094"/>
                </a:cxn>
                <a:cxn ang="0">
                  <a:pos x="978" y="1058"/>
                </a:cxn>
                <a:cxn ang="0">
                  <a:pos x="1018" y="1020"/>
                </a:cxn>
                <a:cxn ang="0">
                  <a:pos x="1056" y="980"/>
                </a:cxn>
                <a:cxn ang="0">
                  <a:pos x="1094" y="938"/>
                </a:cxn>
                <a:cxn ang="0">
                  <a:pos x="1130" y="896"/>
                </a:cxn>
                <a:cxn ang="0">
                  <a:pos x="1164" y="852"/>
                </a:cxn>
                <a:cxn ang="0">
                  <a:pos x="1198" y="808"/>
                </a:cxn>
                <a:cxn ang="0">
                  <a:pos x="1228" y="762"/>
                </a:cxn>
                <a:cxn ang="0">
                  <a:pos x="1258" y="714"/>
                </a:cxn>
                <a:cxn ang="0">
                  <a:pos x="1288" y="666"/>
                </a:cxn>
                <a:cxn ang="0">
                  <a:pos x="134" y="0"/>
                </a:cxn>
                <a:cxn ang="0">
                  <a:pos x="134" y="0"/>
                </a:cxn>
                <a:cxn ang="0">
                  <a:pos x="120" y="22"/>
                </a:cxn>
                <a:cxn ang="0">
                  <a:pos x="106" y="40"/>
                </a:cxn>
                <a:cxn ang="0">
                  <a:pos x="92" y="58"/>
                </a:cxn>
                <a:cxn ang="0">
                  <a:pos x="76" y="76"/>
                </a:cxn>
                <a:cxn ang="0">
                  <a:pos x="58" y="92"/>
                </a:cxn>
                <a:cxn ang="0">
                  <a:pos x="40" y="108"/>
                </a:cxn>
                <a:cxn ang="0">
                  <a:pos x="20" y="122"/>
                </a:cxn>
                <a:cxn ang="0">
                  <a:pos x="0" y="134"/>
                </a:cxn>
                <a:cxn ang="0">
                  <a:pos x="666" y="1288"/>
                </a:cxn>
              </a:cxnLst>
              <a:rect l="0" t="0" r="r" b="b"/>
              <a:pathLst>
                <a:path w="1288" h="1288">
                  <a:moveTo>
                    <a:pt x="666" y="1288"/>
                  </a:moveTo>
                  <a:lnTo>
                    <a:pt x="666" y="1288"/>
                  </a:lnTo>
                  <a:lnTo>
                    <a:pt x="714" y="1260"/>
                  </a:lnTo>
                  <a:lnTo>
                    <a:pt x="762" y="1230"/>
                  </a:lnTo>
                  <a:lnTo>
                    <a:pt x="806" y="1198"/>
                  </a:lnTo>
                  <a:lnTo>
                    <a:pt x="852" y="1166"/>
                  </a:lnTo>
                  <a:lnTo>
                    <a:pt x="896" y="1130"/>
                  </a:lnTo>
                  <a:lnTo>
                    <a:pt x="938" y="1094"/>
                  </a:lnTo>
                  <a:lnTo>
                    <a:pt x="978" y="1058"/>
                  </a:lnTo>
                  <a:lnTo>
                    <a:pt x="1018" y="1020"/>
                  </a:lnTo>
                  <a:lnTo>
                    <a:pt x="1056" y="980"/>
                  </a:lnTo>
                  <a:lnTo>
                    <a:pt x="1094" y="938"/>
                  </a:lnTo>
                  <a:lnTo>
                    <a:pt x="1130" y="896"/>
                  </a:lnTo>
                  <a:lnTo>
                    <a:pt x="1164" y="852"/>
                  </a:lnTo>
                  <a:lnTo>
                    <a:pt x="1198" y="808"/>
                  </a:lnTo>
                  <a:lnTo>
                    <a:pt x="1228" y="762"/>
                  </a:lnTo>
                  <a:lnTo>
                    <a:pt x="1258" y="714"/>
                  </a:lnTo>
                  <a:lnTo>
                    <a:pt x="1288" y="666"/>
                  </a:lnTo>
                  <a:lnTo>
                    <a:pt x="134" y="0"/>
                  </a:lnTo>
                  <a:lnTo>
                    <a:pt x="134" y="0"/>
                  </a:lnTo>
                  <a:lnTo>
                    <a:pt x="120" y="22"/>
                  </a:lnTo>
                  <a:lnTo>
                    <a:pt x="106" y="40"/>
                  </a:lnTo>
                  <a:lnTo>
                    <a:pt x="92" y="58"/>
                  </a:lnTo>
                  <a:lnTo>
                    <a:pt x="76" y="76"/>
                  </a:lnTo>
                  <a:lnTo>
                    <a:pt x="58" y="92"/>
                  </a:lnTo>
                  <a:lnTo>
                    <a:pt x="40" y="108"/>
                  </a:lnTo>
                  <a:lnTo>
                    <a:pt x="20" y="122"/>
                  </a:lnTo>
                  <a:lnTo>
                    <a:pt x="0" y="134"/>
                  </a:lnTo>
                  <a:lnTo>
                    <a:pt x="666" y="1288"/>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4" name="Freeform 10"/>
            <p:cNvSpPr>
              <a:spLocks/>
            </p:cNvSpPr>
            <p:nvPr/>
          </p:nvSpPr>
          <p:spPr bwMode="auto">
            <a:xfrm>
              <a:off x="5115347" y="4747530"/>
              <a:ext cx="1346200" cy="2193925"/>
            </a:xfrm>
            <a:custGeom>
              <a:avLst/>
              <a:gdLst/>
              <a:ahLst/>
              <a:cxnLst>
                <a:cxn ang="0">
                  <a:pos x="0" y="1382"/>
                </a:cxn>
                <a:cxn ang="0">
                  <a:pos x="0" y="1382"/>
                </a:cxn>
                <a:cxn ang="0">
                  <a:pos x="56" y="1380"/>
                </a:cxn>
                <a:cxn ang="0">
                  <a:pos x="110" y="1378"/>
                </a:cxn>
                <a:cxn ang="0">
                  <a:pos x="166" y="1374"/>
                </a:cxn>
                <a:cxn ang="0">
                  <a:pos x="222" y="1368"/>
                </a:cxn>
                <a:cxn ang="0">
                  <a:pos x="276" y="1360"/>
                </a:cxn>
                <a:cxn ang="0">
                  <a:pos x="332" y="1350"/>
                </a:cxn>
                <a:cxn ang="0">
                  <a:pos x="386" y="1338"/>
                </a:cxn>
                <a:cxn ang="0">
                  <a:pos x="440" y="1324"/>
                </a:cxn>
                <a:cxn ang="0">
                  <a:pos x="492" y="1308"/>
                </a:cxn>
                <a:cxn ang="0">
                  <a:pos x="544" y="1292"/>
                </a:cxn>
                <a:cxn ang="0">
                  <a:pos x="598" y="1274"/>
                </a:cxn>
                <a:cxn ang="0">
                  <a:pos x="648" y="1252"/>
                </a:cxn>
                <a:cxn ang="0">
                  <a:pos x="700" y="1230"/>
                </a:cxn>
                <a:cxn ang="0">
                  <a:pos x="750" y="1208"/>
                </a:cxn>
                <a:cxn ang="0">
                  <a:pos x="800" y="1182"/>
                </a:cxn>
                <a:cxn ang="0">
                  <a:pos x="848" y="1154"/>
                </a:cxn>
                <a:cxn ang="0">
                  <a:pos x="182" y="0"/>
                </a:cxn>
                <a:cxn ang="0">
                  <a:pos x="182" y="0"/>
                </a:cxn>
                <a:cxn ang="0">
                  <a:pos x="160" y="12"/>
                </a:cxn>
                <a:cxn ang="0">
                  <a:pos x="138" y="20"/>
                </a:cxn>
                <a:cxn ang="0">
                  <a:pos x="116" y="30"/>
                </a:cxn>
                <a:cxn ang="0">
                  <a:pos x="94" y="36"/>
                </a:cxn>
                <a:cxn ang="0">
                  <a:pos x="70" y="42"/>
                </a:cxn>
                <a:cxn ang="0">
                  <a:pos x="48" y="46"/>
                </a:cxn>
                <a:cxn ang="0">
                  <a:pos x="24" y="48"/>
                </a:cxn>
                <a:cxn ang="0">
                  <a:pos x="0" y="48"/>
                </a:cxn>
                <a:cxn ang="0">
                  <a:pos x="0" y="1382"/>
                </a:cxn>
              </a:cxnLst>
              <a:rect l="0" t="0" r="r" b="b"/>
              <a:pathLst>
                <a:path w="848" h="1382">
                  <a:moveTo>
                    <a:pt x="0" y="1382"/>
                  </a:moveTo>
                  <a:lnTo>
                    <a:pt x="0" y="1382"/>
                  </a:lnTo>
                  <a:lnTo>
                    <a:pt x="56" y="1380"/>
                  </a:lnTo>
                  <a:lnTo>
                    <a:pt x="110" y="1378"/>
                  </a:lnTo>
                  <a:lnTo>
                    <a:pt x="166" y="1374"/>
                  </a:lnTo>
                  <a:lnTo>
                    <a:pt x="222" y="1368"/>
                  </a:lnTo>
                  <a:lnTo>
                    <a:pt x="276" y="1360"/>
                  </a:lnTo>
                  <a:lnTo>
                    <a:pt x="332" y="1350"/>
                  </a:lnTo>
                  <a:lnTo>
                    <a:pt x="386" y="1338"/>
                  </a:lnTo>
                  <a:lnTo>
                    <a:pt x="440" y="1324"/>
                  </a:lnTo>
                  <a:lnTo>
                    <a:pt x="492" y="1308"/>
                  </a:lnTo>
                  <a:lnTo>
                    <a:pt x="544" y="1292"/>
                  </a:lnTo>
                  <a:lnTo>
                    <a:pt x="598" y="1274"/>
                  </a:lnTo>
                  <a:lnTo>
                    <a:pt x="648" y="1252"/>
                  </a:lnTo>
                  <a:lnTo>
                    <a:pt x="700" y="1230"/>
                  </a:lnTo>
                  <a:lnTo>
                    <a:pt x="750" y="1208"/>
                  </a:lnTo>
                  <a:lnTo>
                    <a:pt x="800" y="1182"/>
                  </a:lnTo>
                  <a:lnTo>
                    <a:pt x="848" y="1154"/>
                  </a:lnTo>
                  <a:lnTo>
                    <a:pt x="182" y="0"/>
                  </a:lnTo>
                  <a:lnTo>
                    <a:pt x="182" y="0"/>
                  </a:lnTo>
                  <a:lnTo>
                    <a:pt x="160" y="12"/>
                  </a:lnTo>
                  <a:lnTo>
                    <a:pt x="138" y="20"/>
                  </a:lnTo>
                  <a:lnTo>
                    <a:pt x="116" y="30"/>
                  </a:lnTo>
                  <a:lnTo>
                    <a:pt x="94" y="36"/>
                  </a:lnTo>
                  <a:lnTo>
                    <a:pt x="70" y="42"/>
                  </a:lnTo>
                  <a:lnTo>
                    <a:pt x="48" y="46"/>
                  </a:lnTo>
                  <a:lnTo>
                    <a:pt x="24" y="48"/>
                  </a:lnTo>
                  <a:lnTo>
                    <a:pt x="0" y="48"/>
                  </a:lnTo>
                  <a:lnTo>
                    <a:pt x="0" y="1382"/>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5" name="Freeform 11"/>
            <p:cNvSpPr>
              <a:spLocks/>
            </p:cNvSpPr>
            <p:nvPr/>
          </p:nvSpPr>
          <p:spPr bwMode="auto">
            <a:xfrm>
              <a:off x="3765972" y="4747530"/>
              <a:ext cx="1349375" cy="2193925"/>
            </a:xfrm>
            <a:custGeom>
              <a:avLst/>
              <a:gdLst/>
              <a:ahLst/>
              <a:cxnLst>
                <a:cxn ang="0">
                  <a:pos x="0" y="1154"/>
                </a:cxn>
                <a:cxn ang="0">
                  <a:pos x="0" y="1154"/>
                </a:cxn>
                <a:cxn ang="0">
                  <a:pos x="50" y="1182"/>
                </a:cxn>
                <a:cxn ang="0">
                  <a:pos x="100" y="1208"/>
                </a:cxn>
                <a:cxn ang="0">
                  <a:pos x="150" y="1230"/>
                </a:cxn>
                <a:cxn ang="0">
                  <a:pos x="200" y="1252"/>
                </a:cxn>
                <a:cxn ang="0">
                  <a:pos x="252" y="1274"/>
                </a:cxn>
                <a:cxn ang="0">
                  <a:pos x="304" y="1292"/>
                </a:cxn>
                <a:cxn ang="0">
                  <a:pos x="356" y="1308"/>
                </a:cxn>
                <a:cxn ang="0">
                  <a:pos x="410" y="1324"/>
                </a:cxn>
                <a:cxn ang="0">
                  <a:pos x="464" y="1338"/>
                </a:cxn>
                <a:cxn ang="0">
                  <a:pos x="518" y="1350"/>
                </a:cxn>
                <a:cxn ang="0">
                  <a:pos x="572" y="1360"/>
                </a:cxn>
                <a:cxn ang="0">
                  <a:pos x="628" y="1368"/>
                </a:cxn>
                <a:cxn ang="0">
                  <a:pos x="682" y="1374"/>
                </a:cxn>
                <a:cxn ang="0">
                  <a:pos x="738" y="1378"/>
                </a:cxn>
                <a:cxn ang="0">
                  <a:pos x="794" y="1380"/>
                </a:cxn>
                <a:cxn ang="0">
                  <a:pos x="850" y="1382"/>
                </a:cxn>
                <a:cxn ang="0">
                  <a:pos x="850" y="48"/>
                </a:cxn>
                <a:cxn ang="0">
                  <a:pos x="850" y="48"/>
                </a:cxn>
                <a:cxn ang="0">
                  <a:pos x="826" y="48"/>
                </a:cxn>
                <a:cxn ang="0">
                  <a:pos x="802" y="46"/>
                </a:cxn>
                <a:cxn ang="0">
                  <a:pos x="778" y="42"/>
                </a:cxn>
                <a:cxn ang="0">
                  <a:pos x="756" y="36"/>
                </a:cxn>
                <a:cxn ang="0">
                  <a:pos x="732" y="30"/>
                </a:cxn>
                <a:cxn ang="0">
                  <a:pos x="710" y="20"/>
                </a:cxn>
                <a:cxn ang="0">
                  <a:pos x="688" y="12"/>
                </a:cxn>
                <a:cxn ang="0">
                  <a:pos x="668" y="0"/>
                </a:cxn>
                <a:cxn ang="0">
                  <a:pos x="0" y="1154"/>
                </a:cxn>
              </a:cxnLst>
              <a:rect l="0" t="0" r="r" b="b"/>
              <a:pathLst>
                <a:path w="850" h="1382">
                  <a:moveTo>
                    <a:pt x="0" y="1154"/>
                  </a:moveTo>
                  <a:lnTo>
                    <a:pt x="0" y="1154"/>
                  </a:lnTo>
                  <a:lnTo>
                    <a:pt x="50" y="1182"/>
                  </a:lnTo>
                  <a:lnTo>
                    <a:pt x="100" y="1208"/>
                  </a:lnTo>
                  <a:lnTo>
                    <a:pt x="150" y="1230"/>
                  </a:lnTo>
                  <a:lnTo>
                    <a:pt x="200" y="1252"/>
                  </a:lnTo>
                  <a:lnTo>
                    <a:pt x="252" y="1274"/>
                  </a:lnTo>
                  <a:lnTo>
                    <a:pt x="304" y="1292"/>
                  </a:lnTo>
                  <a:lnTo>
                    <a:pt x="356" y="1308"/>
                  </a:lnTo>
                  <a:lnTo>
                    <a:pt x="410" y="1324"/>
                  </a:lnTo>
                  <a:lnTo>
                    <a:pt x="464" y="1338"/>
                  </a:lnTo>
                  <a:lnTo>
                    <a:pt x="518" y="1350"/>
                  </a:lnTo>
                  <a:lnTo>
                    <a:pt x="572" y="1360"/>
                  </a:lnTo>
                  <a:lnTo>
                    <a:pt x="628" y="1368"/>
                  </a:lnTo>
                  <a:lnTo>
                    <a:pt x="682" y="1374"/>
                  </a:lnTo>
                  <a:lnTo>
                    <a:pt x="738" y="1378"/>
                  </a:lnTo>
                  <a:lnTo>
                    <a:pt x="794" y="1380"/>
                  </a:lnTo>
                  <a:lnTo>
                    <a:pt x="850" y="1382"/>
                  </a:lnTo>
                  <a:lnTo>
                    <a:pt x="850" y="48"/>
                  </a:lnTo>
                  <a:lnTo>
                    <a:pt x="850" y="48"/>
                  </a:lnTo>
                  <a:lnTo>
                    <a:pt x="826" y="48"/>
                  </a:lnTo>
                  <a:lnTo>
                    <a:pt x="802" y="46"/>
                  </a:lnTo>
                  <a:lnTo>
                    <a:pt x="778" y="42"/>
                  </a:lnTo>
                  <a:lnTo>
                    <a:pt x="756" y="36"/>
                  </a:lnTo>
                  <a:lnTo>
                    <a:pt x="732" y="30"/>
                  </a:lnTo>
                  <a:lnTo>
                    <a:pt x="710" y="20"/>
                  </a:lnTo>
                  <a:lnTo>
                    <a:pt x="688" y="12"/>
                  </a:lnTo>
                  <a:lnTo>
                    <a:pt x="668" y="0"/>
                  </a:lnTo>
                  <a:lnTo>
                    <a:pt x="0" y="1154"/>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6" name="Freeform 12"/>
            <p:cNvSpPr>
              <a:spLocks/>
            </p:cNvSpPr>
            <p:nvPr/>
          </p:nvSpPr>
          <p:spPr bwMode="auto">
            <a:xfrm>
              <a:off x="2781722" y="4534805"/>
              <a:ext cx="2044700" cy="2044700"/>
            </a:xfrm>
            <a:custGeom>
              <a:avLst/>
              <a:gdLst/>
              <a:ahLst/>
              <a:cxnLst>
                <a:cxn ang="0">
                  <a:pos x="0" y="666"/>
                </a:cxn>
                <a:cxn ang="0">
                  <a:pos x="0" y="666"/>
                </a:cxn>
                <a:cxn ang="0">
                  <a:pos x="28" y="714"/>
                </a:cxn>
                <a:cxn ang="0">
                  <a:pos x="58" y="762"/>
                </a:cxn>
                <a:cxn ang="0">
                  <a:pos x="90" y="808"/>
                </a:cxn>
                <a:cxn ang="0">
                  <a:pos x="122" y="852"/>
                </a:cxn>
                <a:cxn ang="0">
                  <a:pos x="158" y="896"/>
                </a:cxn>
                <a:cxn ang="0">
                  <a:pos x="194" y="938"/>
                </a:cxn>
                <a:cxn ang="0">
                  <a:pos x="230" y="980"/>
                </a:cxn>
                <a:cxn ang="0">
                  <a:pos x="270" y="1020"/>
                </a:cxn>
                <a:cxn ang="0">
                  <a:pos x="308" y="1058"/>
                </a:cxn>
                <a:cxn ang="0">
                  <a:pos x="350" y="1094"/>
                </a:cxn>
                <a:cxn ang="0">
                  <a:pos x="392" y="1130"/>
                </a:cxn>
                <a:cxn ang="0">
                  <a:pos x="436" y="1166"/>
                </a:cxn>
                <a:cxn ang="0">
                  <a:pos x="480" y="1198"/>
                </a:cxn>
                <a:cxn ang="0">
                  <a:pos x="526" y="1230"/>
                </a:cxn>
                <a:cxn ang="0">
                  <a:pos x="572" y="1260"/>
                </a:cxn>
                <a:cxn ang="0">
                  <a:pos x="620" y="1288"/>
                </a:cxn>
                <a:cxn ang="0">
                  <a:pos x="1288" y="134"/>
                </a:cxn>
                <a:cxn ang="0">
                  <a:pos x="1288" y="134"/>
                </a:cxn>
                <a:cxn ang="0">
                  <a:pos x="1268" y="122"/>
                </a:cxn>
                <a:cxn ang="0">
                  <a:pos x="1248" y="108"/>
                </a:cxn>
                <a:cxn ang="0">
                  <a:pos x="1230" y="92"/>
                </a:cxn>
                <a:cxn ang="0">
                  <a:pos x="1212" y="76"/>
                </a:cxn>
                <a:cxn ang="0">
                  <a:pos x="1196" y="58"/>
                </a:cxn>
                <a:cxn ang="0">
                  <a:pos x="1182" y="40"/>
                </a:cxn>
                <a:cxn ang="0">
                  <a:pos x="1168" y="22"/>
                </a:cxn>
                <a:cxn ang="0">
                  <a:pos x="1154" y="0"/>
                </a:cxn>
                <a:cxn ang="0">
                  <a:pos x="0" y="666"/>
                </a:cxn>
              </a:cxnLst>
              <a:rect l="0" t="0" r="r" b="b"/>
              <a:pathLst>
                <a:path w="1288" h="1288">
                  <a:moveTo>
                    <a:pt x="0" y="666"/>
                  </a:moveTo>
                  <a:lnTo>
                    <a:pt x="0" y="666"/>
                  </a:lnTo>
                  <a:lnTo>
                    <a:pt x="28" y="714"/>
                  </a:lnTo>
                  <a:lnTo>
                    <a:pt x="58" y="762"/>
                  </a:lnTo>
                  <a:lnTo>
                    <a:pt x="90" y="808"/>
                  </a:lnTo>
                  <a:lnTo>
                    <a:pt x="122" y="852"/>
                  </a:lnTo>
                  <a:lnTo>
                    <a:pt x="158" y="896"/>
                  </a:lnTo>
                  <a:lnTo>
                    <a:pt x="194" y="938"/>
                  </a:lnTo>
                  <a:lnTo>
                    <a:pt x="230" y="980"/>
                  </a:lnTo>
                  <a:lnTo>
                    <a:pt x="270" y="1020"/>
                  </a:lnTo>
                  <a:lnTo>
                    <a:pt x="308" y="1058"/>
                  </a:lnTo>
                  <a:lnTo>
                    <a:pt x="350" y="1094"/>
                  </a:lnTo>
                  <a:lnTo>
                    <a:pt x="392" y="1130"/>
                  </a:lnTo>
                  <a:lnTo>
                    <a:pt x="436" y="1166"/>
                  </a:lnTo>
                  <a:lnTo>
                    <a:pt x="480" y="1198"/>
                  </a:lnTo>
                  <a:lnTo>
                    <a:pt x="526" y="1230"/>
                  </a:lnTo>
                  <a:lnTo>
                    <a:pt x="572" y="1260"/>
                  </a:lnTo>
                  <a:lnTo>
                    <a:pt x="620" y="1288"/>
                  </a:lnTo>
                  <a:lnTo>
                    <a:pt x="1288" y="134"/>
                  </a:lnTo>
                  <a:lnTo>
                    <a:pt x="1288" y="134"/>
                  </a:lnTo>
                  <a:lnTo>
                    <a:pt x="1268" y="122"/>
                  </a:lnTo>
                  <a:lnTo>
                    <a:pt x="1248" y="108"/>
                  </a:lnTo>
                  <a:lnTo>
                    <a:pt x="1230" y="92"/>
                  </a:lnTo>
                  <a:lnTo>
                    <a:pt x="1212" y="76"/>
                  </a:lnTo>
                  <a:lnTo>
                    <a:pt x="1196" y="58"/>
                  </a:lnTo>
                  <a:lnTo>
                    <a:pt x="1182" y="40"/>
                  </a:lnTo>
                  <a:lnTo>
                    <a:pt x="1168" y="22"/>
                  </a:lnTo>
                  <a:lnTo>
                    <a:pt x="1154" y="0"/>
                  </a:lnTo>
                  <a:lnTo>
                    <a:pt x="0" y="666"/>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7" name="Freeform 13"/>
            <p:cNvSpPr>
              <a:spLocks/>
            </p:cNvSpPr>
            <p:nvPr/>
          </p:nvSpPr>
          <p:spPr bwMode="auto">
            <a:xfrm>
              <a:off x="2419772" y="4245880"/>
              <a:ext cx="2193925" cy="1346200"/>
            </a:xfrm>
            <a:custGeom>
              <a:avLst/>
              <a:gdLst/>
              <a:ahLst/>
              <a:cxnLst>
                <a:cxn ang="0">
                  <a:pos x="0" y="0"/>
                </a:cxn>
                <a:cxn ang="0">
                  <a:pos x="0" y="0"/>
                </a:cxn>
                <a:cxn ang="0">
                  <a:pos x="0" y="56"/>
                </a:cxn>
                <a:cxn ang="0">
                  <a:pos x="4" y="112"/>
                </a:cxn>
                <a:cxn ang="0">
                  <a:pos x="8" y="168"/>
                </a:cxn>
                <a:cxn ang="0">
                  <a:pos x="14" y="222"/>
                </a:cxn>
                <a:cxn ang="0">
                  <a:pos x="22" y="278"/>
                </a:cxn>
                <a:cxn ang="0">
                  <a:pos x="32" y="332"/>
                </a:cxn>
                <a:cxn ang="0">
                  <a:pos x="44" y="386"/>
                </a:cxn>
                <a:cxn ang="0">
                  <a:pos x="58" y="440"/>
                </a:cxn>
                <a:cxn ang="0">
                  <a:pos x="72" y="494"/>
                </a:cxn>
                <a:cxn ang="0">
                  <a:pos x="90" y="546"/>
                </a:cxn>
                <a:cxn ang="0">
                  <a:pos x="108" y="598"/>
                </a:cxn>
                <a:cxn ang="0">
                  <a:pos x="128" y="650"/>
                </a:cxn>
                <a:cxn ang="0">
                  <a:pos x="150" y="700"/>
                </a:cxn>
                <a:cxn ang="0">
                  <a:pos x="174" y="750"/>
                </a:cxn>
                <a:cxn ang="0">
                  <a:pos x="200" y="800"/>
                </a:cxn>
                <a:cxn ang="0">
                  <a:pos x="228" y="848"/>
                </a:cxn>
                <a:cxn ang="0">
                  <a:pos x="1382" y="182"/>
                </a:cxn>
                <a:cxn ang="0">
                  <a:pos x="1382" y="182"/>
                </a:cxn>
                <a:cxn ang="0">
                  <a:pos x="1372" y="162"/>
                </a:cxn>
                <a:cxn ang="0">
                  <a:pos x="1362" y="140"/>
                </a:cxn>
                <a:cxn ang="0">
                  <a:pos x="1354" y="118"/>
                </a:cxn>
                <a:cxn ang="0">
                  <a:pos x="1346" y="94"/>
                </a:cxn>
                <a:cxn ang="0">
                  <a:pos x="1340" y="72"/>
                </a:cxn>
                <a:cxn ang="0">
                  <a:pos x="1336" y="48"/>
                </a:cxn>
                <a:cxn ang="0">
                  <a:pos x="1334" y="24"/>
                </a:cxn>
                <a:cxn ang="0">
                  <a:pos x="1334" y="0"/>
                </a:cxn>
                <a:cxn ang="0">
                  <a:pos x="0" y="0"/>
                </a:cxn>
              </a:cxnLst>
              <a:rect l="0" t="0" r="r" b="b"/>
              <a:pathLst>
                <a:path w="1382" h="848">
                  <a:moveTo>
                    <a:pt x="0" y="0"/>
                  </a:moveTo>
                  <a:lnTo>
                    <a:pt x="0" y="0"/>
                  </a:lnTo>
                  <a:lnTo>
                    <a:pt x="0" y="56"/>
                  </a:lnTo>
                  <a:lnTo>
                    <a:pt x="4" y="112"/>
                  </a:lnTo>
                  <a:lnTo>
                    <a:pt x="8" y="168"/>
                  </a:lnTo>
                  <a:lnTo>
                    <a:pt x="14" y="222"/>
                  </a:lnTo>
                  <a:lnTo>
                    <a:pt x="22" y="278"/>
                  </a:lnTo>
                  <a:lnTo>
                    <a:pt x="32" y="332"/>
                  </a:lnTo>
                  <a:lnTo>
                    <a:pt x="44" y="386"/>
                  </a:lnTo>
                  <a:lnTo>
                    <a:pt x="58" y="440"/>
                  </a:lnTo>
                  <a:lnTo>
                    <a:pt x="72" y="494"/>
                  </a:lnTo>
                  <a:lnTo>
                    <a:pt x="90" y="546"/>
                  </a:lnTo>
                  <a:lnTo>
                    <a:pt x="108" y="598"/>
                  </a:lnTo>
                  <a:lnTo>
                    <a:pt x="128" y="650"/>
                  </a:lnTo>
                  <a:lnTo>
                    <a:pt x="150" y="700"/>
                  </a:lnTo>
                  <a:lnTo>
                    <a:pt x="174" y="750"/>
                  </a:lnTo>
                  <a:lnTo>
                    <a:pt x="200" y="800"/>
                  </a:lnTo>
                  <a:lnTo>
                    <a:pt x="228" y="848"/>
                  </a:lnTo>
                  <a:lnTo>
                    <a:pt x="1382" y="182"/>
                  </a:lnTo>
                  <a:lnTo>
                    <a:pt x="1382" y="182"/>
                  </a:lnTo>
                  <a:lnTo>
                    <a:pt x="1372" y="162"/>
                  </a:lnTo>
                  <a:lnTo>
                    <a:pt x="1362" y="140"/>
                  </a:lnTo>
                  <a:lnTo>
                    <a:pt x="1354" y="118"/>
                  </a:lnTo>
                  <a:lnTo>
                    <a:pt x="1346" y="94"/>
                  </a:lnTo>
                  <a:lnTo>
                    <a:pt x="1340" y="72"/>
                  </a:lnTo>
                  <a:lnTo>
                    <a:pt x="1336" y="48"/>
                  </a:lnTo>
                  <a:lnTo>
                    <a:pt x="1334" y="24"/>
                  </a:lnTo>
                  <a:lnTo>
                    <a:pt x="1334" y="0"/>
                  </a:lnTo>
                  <a:lnTo>
                    <a:pt x="0" y="0"/>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8" name="Freeform 14"/>
            <p:cNvSpPr>
              <a:spLocks/>
            </p:cNvSpPr>
            <p:nvPr/>
          </p:nvSpPr>
          <p:spPr bwMode="auto">
            <a:xfrm>
              <a:off x="2419772" y="2890971"/>
              <a:ext cx="2193925" cy="1346200"/>
            </a:xfrm>
            <a:custGeom>
              <a:avLst/>
              <a:gdLst/>
              <a:ahLst/>
              <a:cxnLst>
                <a:cxn ang="0">
                  <a:pos x="228" y="0"/>
                </a:cxn>
                <a:cxn ang="0">
                  <a:pos x="228" y="0"/>
                </a:cxn>
                <a:cxn ang="0">
                  <a:pos x="200" y="48"/>
                </a:cxn>
                <a:cxn ang="0">
                  <a:pos x="174" y="98"/>
                </a:cxn>
                <a:cxn ang="0">
                  <a:pos x="150" y="148"/>
                </a:cxn>
                <a:cxn ang="0">
                  <a:pos x="128" y="200"/>
                </a:cxn>
                <a:cxn ang="0">
                  <a:pos x="108" y="250"/>
                </a:cxn>
                <a:cxn ang="0">
                  <a:pos x="90" y="304"/>
                </a:cxn>
                <a:cxn ang="0">
                  <a:pos x="72" y="356"/>
                </a:cxn>
                <a:cxn ang="0">
                  <a:pos x="58" y="410"/>
                </a:cxn>
                <a:cxn ang="0">
                  <a:pos x="44" y="462"/>
                </a:cxn>
                <a:cxn ang="0">
                  <a:pos x="32" y="516"/>
                </a:cxn>
                <a:cxn ang="0">
                  <a:pos x="22" y="572"/>
                </a:cxn>
                <a:cxn ang="0">
                  <a:pos x="14" y="626"/>
                </a:cxn>
                <a:cxn ang="0">
                  <a:pos x="8" y="682"/>
                </a:cxn>
                <a:cxn ang="0">
                  <a:pos x="4" y="736"/>
                </a:cxn>
                <a:cxn ang="0">
                  <a:pos x="0" y="792"/>
                </a:cxn>
                <a:cxn ang="0">
                  <a:pos x="0" y="848"/>
                </a:cxn>
                <a:cxn ang="0">
                  <a:pos x="1334" y="848"/>
                </a:cxn>
                <a:cxn ang="0">
                  <a:pos x="1334" y="848"/>
                </a:cxn>
                <a:cxn ang="0">
                  <a:pos x="1334" y="824"/>
                </a:cxn>
                <a:cxn ang="0">
                  <a:pos x="1336" y="800"/>
                </a:cxn>
                <a:cxn ang="0">
                  <a:pos x="1340" y="778"/>
                </a:cxn>
                <a:cxn ang="0">
                  <a:pos x="1346" y="754"/>
                </a:cxn>
                <a:cxn ang="0">
                  <a:pos x="1354" y="732"/>
                </a:cxn>
                <a:cxn ang="0">
                  <a:pos x="1362" y="710"/>
                </a:cxn>
                <a:cxn ang="0">
                  <a:pos x="1372" y="688"/>
                </a:cxn>
                <a:cxn ang="0">
                  <a:pos x="1382" y="666"/>
                </a:cxn>
                <a:cxn ang="0">
                  <a:pos x="228" y="0"/>
                </a:cxn>
              </a:cxnLst>
              <a:rect l="0" t="0" r="r" b="b"/>
              <a:pathLst>
                <a:path w="1382" h="848">
                  <a:moveTo>
                    <a:pt x="228" y="0"/>
                  </a:moveTo>
                  <a:lnTo>
                    <a:pt x="228" y="0"/>
                  </a:lnTo>
                  <a:lnTo>
                    <a:pt x="200" y="48"/>
                  </a:lnTo>
                  <a:lnTo>
                    <a:pt x="174" y="98"/>
                  </a:lnTo>
                  <a:lnTo>
                    <a:pt x="150" y="148"/>
                  </a:lnTo>
                  <a:lnTo>
                    <a:pt x="128" y="200"/>
                  </a:lnTo>
                  <a:lnTo>
                    <a:pt x="108" y="250"/>
                  </a:lnTo>
                  <a:lnTo>
                    <a:pt x="90" y="304"/>
                  </a:lnTo>
                  <a:lnTo>
                    <a:pt x="72" y="356"/>
                  </a:lnTo>
                  <a:lnTo>
                    <a:pt x="58" y="410"/>
                  </a:lnTo>
                  <a:lnTo>
                    <a:pt x="44" y="462"/>
                  </a:lnTo>
                  <a:lnTo>
                    <a:pt x="32" y="516"/>
                  </a:lnTo>
                  <a:lnTo>
                    <a:pt x="22" y="572"/>
                  </a:lnTo>
                  <a:lnTo>
                    <a:pt x="14" y="626"/>
                  </a:lnTo>
                  <a:lnTo>
                    <a:pt x="8" y="682"/>
                  </a:lnTo>
                  <a:lnTo>
                    <a:pt x="4" y="736"/>
                  </a:lnTo>
                  <a:lnTo>
                    <a:pt x="0" y="792"/>
                  </a:lnTo>
                  <a:lnTo>
                    <a:pt x="0" y="848"/>
                  </a:lnTo>
                  <a:lnTo>
                    <a:pt x="1334" y="848"/>
                  </a:lnTo>
                  <a:lnTo>
                    <a:pt x="1334" y="848"/>
                  </a:lnTo>
                  <a:lnTo>
                    <a:pt x="1334" y="824"/>
                  </a:lnTo>
                  <a:lnTo>
                    <a:pt x="1336" y="800"/>
                  </a:lnTo>
                  <a:lnTo>
                    <a:pt x="1340" y="778"/>
                  </a:lnTo>
                  <a:lnTo>
                    <a:pt x="1346" y="754"/>
                  </a:lnTo>
                  <a:lnTo>
                    <a:pt x="1354" y="732"/>
                  </a:lnTo>
                  <a:lnTo>
                    <a:pt x="1362" y="710"/>
                  </a:lnTo>
                  <a:lnTo>
                    <a:pt x="1372" y="688"/>
                  </a:lnTo>
                  <a:lnTo>
                    <a:pt x="1382" y="666"/>
                  </a:lnTo>
                  <a:lnTo>
                    <a:pt x="228"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39" name="Freeform 15"/>
            <p:cNvSpPr>
              <a:spLocks/>
            </p:cNvSpPr>
            <p:nvPr/>
          </p:nvSpPr>
          <p:spPr bwMode="auto">
            <a:xfrm>
              <a:off x="2781722" y="1912255"/>
              <a:ext cx="2044700" cy="2044700"/>
            </a:xfrm>
            <a:custGeom>
              <a:avLst/>
              <a:gdLst/>
              <a:ahLst/>
              <a:cxnLst>
                <a:cxn ang="0">
                  <a:pos x="620" y="0"/>
                </a:cxn>
                <a:cxn ang="0">
                  <a:pos x="620" y="0"/>
                </a:cxn>
                <a:cxn ang="0">
                  <a:pos x="572" y="28"/>
                </a:cxn>
                <a:cxn ang="0">
                  <a:pos x="526" y="58"/>
                </a:cxn>
                <a:cxn ang="0">
                  <a:pos x="480" y="90"/>
                </a:cxn>
                <a:cxn ang="0">
                  <a:pos x="436" y="124"/>
                </a:cxn>
                <a:cxn ang="0">
                  <a:pos x="392" y="158"/>
                </a:cxn>
                <a:cxn ang="0">
                  <a:pos x="350" y="194"/>
                </a:cxn>
                <a:cxn ang="0">
                  <a:pos x="308" y="232"/>
                </a:cxn>
                <a:cxn ang="0">
                  <a:pos x="270" y="270"/>
                </a:cxn>
                <a:cxn ang="0">
                  <a:pos x="230" y="310"/>
                </a:cxn>
                <a:cxn ang="0">
                  <a:pos x="194" y="350"/>
                </a:cxn>
                <a:cxn ang="0">
                  <a:pos x="158" y="394"/>
                </a:cxn>
                <a:cxn ang="0">
                  <a:pos x="122" y="436"/>
                </a:cxn>
                <a:cxn ang="0">
                  <a:pos x="90" y="482"/>
                </a:cxn>
                <a:cxn ang="0">
                  <a:pos x="58" y="526"/>
                </a:cxn>
                <a:cxn ang="0">
                  <a:pos x="28" y="574"/>
                </a:cxn>
                <a:cxn ang="0">
                  <a:pos x="0" y="622"/>
                </a:cxn>
                <a:cxn ang="0">
                  <a:pos x="1154" y="1288"/>
                </a:cxn>
                <a:cxn ang="0">
                  <a:pos x="1154" y="1288"/>
                </a:cxn>
                <a:cxn ang="0">
                  <a:pos x="1168" y="1268"/>
                </a:cxn>
                <a:cxn ang="0">
                  <a:pos x="1182" y="1248"/>
                </a:cxn>
                <a:cxn ang="0">
                  <a:pos x="1196" y="1230"/>
                </a:cxn>
                <a:cxn ang="0">
                  <a:pos x="1212" y="1214"/>
                </a:cxn>
                <a:cxn ang="0">
                  <a:pos x="1230" y="1198"/>
                </a:cxn>
                <a:cxn ang="0">
                  <a:pos x="1248" y="1182"/>
                </a:cxn>
                <a:cxn ang="0">
                  <a:pos x="1268" y="1168"/>
                </a:cxn>
                <a:cxn ang="0">
                  <a:pos x="1288" y="1156"/>
                </a:cxn>
                <a:cxn ang="0">
                  <a:pos x="620" y="0"/>
                </a:cxn>
              </a:cxnLst>
              <a:rect l="0" t="0" r="r" b="b"/>
              <a:pathLst>
                <a:path w="1288" h="1288">
                  <a:moveTo>
                    <a:pt x="620" y="0"/>
                  </a:moveTo>
                  <a:lnTo>
                    <a:pt x="620" y="0"/>
                  </a:lnTo>
                  <a:lnTo>
                    <a:pt x="572" y="28"/>
                  </a:lnTo>
                  <a:lnTo>
                    <a:pt x="526" y="58"/>
                  </a:lnTo>
                  <a:lnTo>
                    <a:pt x="480" y="90"/>
                  </a:lnTo>
                  <a:lnTo>
                    <a:pt x="436" y="124"/>
                  </a:lnTo>
                  <a:lnTo>
                    <a:pt x="392" y="158"/>
                  </a:lnTo>
                  <a:lnTo>
                    <a:pt x="350" y="194"/>
                  </a:lnTo>
                  <a:lnTo>
                    <a:pt x="308" y="232"/>
                  </a:lnTo>
                  <a:lnTo>
                    <a:pt x="270" y="270"/>
                  </a:lnTo>
                  <a:lnTo>
                    <a:pt x="230" y="310"/>
                  </a:lnTo>
                  <a:lnTo>
                    <a:pt x="194" y="350"/>
                  </a:lnTo>
                  <a:lnTo>
                    <a:pt x="158" y="394"/>
                  </a:lnTo>
                  <a:lnTo>
                    <a:pt x="122" y="436"/>
                  </a:lnTo>
                  <a:lnTo>
                    <a:pt x="90" y="482"/>
                  </a:lnTo>
                  <a:lnTo>
                    <a:pt x="58" y="526"/>
                  </a:lnTo>
                  <a:lnTo>
                    <a:pt x="28" y="574"/>
                  </a:lnTo>
                  <a:lnTo>
                    <a:pt x="0" y="622"/>
                  </a:lnTo>
                  <a:lnTo>
                    <a:pt x="1154" y="1288"/>
                  </a:lnTo>
                  <a:lnTo>
                    <a:pt x="1154" y="1288"/>
                  </a:lnTo>
                  <a:lnTo>
                    <a:pt x="1168" y="1268"/>
                  </a:lnTo>
                  <a:lnTo>
                    <a:pt x="1182" y="1248"/>
                  </a:lnTo>
                  <a:lnTo>
                    <a:pt x="1196" y="1230"/>
                  </a:lnTo>
                  <a:lnTo>
                    <a:pt x="1212" y="1214"/>
                  </a:lnTo>
                  <a:lnTo>
                    <a:pt x="1230" y="1198"/>
                  </a:lnTo>
                  <a:lnTo>
                    <a:pt x="1248" y="1182"/>
                  </a:lnTo>
                  <a:lnTo>
                    <a:pt x="1268" y="1168"/>
                  </a:lnTo>
                  <a:lnTo>
                    <a:pt x="1288" y="1156"/>
                  </a:lnTo>
                  <a:lnTo>
                    <a:pt x="620"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0" name="Freeform 16"/>
            <p:cNvSpPr>
              <a:spLocks/>
            </p:cNvSpPr>
            <p:nvPr/>
          </p:nvSpPr>
          <p:spPr bwMode="auto">
            <a:xfrm>
              <a:off x="3757346" y="1559014"/>
              <a:ext cx="1349375" cy="2197100"/>
            </a:xfrm>
            <a:custGeom>
              <a:avLst/>
              <a:gdLst/>
              <a:ahLst/>
              <a:cxnLst>
                <a:cxn ang="0">
                  <a:pos x="850" y="0"/>
                </a:cxn>
                <a:cxn ang="0">
                  <a:pos x="850" y="0"/>
                </a:cxn>
                <a:cxn ang="0">
                  <a:pos x="794" y="2"/>
                </a:cxn>
                <a:cxn ang="0">
                  <a:pos x="738" y="4"/>
                </a:cxn>
                <a:cxn ang="0">
                  <a:pos x="682" y="8"/>
                </a:cxn>
                <a:cxn ang="0">
                  <a:pos x="628" y="16"/>
                </a:cxn>
                <a:cxn ang="0">
                  <a:pos x="572" y="24"/>
                </a:cxn>
                <a:cxn ang="0">
                  <a:pos x="518" y="34"/>
                </a:cxn>
                <a:cxn ang="0">
                  <a:pos x="464" y="46"/>
                </a:cxn>
                <a:cxn ang="0">
                  <a:pos x="410" y="58"/>
                </a:cxn>
                <a:cxn ang="0">
                  <a:pos x="356" y="74"/>
                </a:cxn>
                <a:cxn ang="0">
                  <a:pos x="304" y="90"/>
                </a:cxn>
                <a:cxn ang="0">
                  <a:pos x="252" y="110"/>
                </a:cxn>
                <a:cxn ang="0">
                  <a:pos x="200" y="130"/>
                </a:cxn>
                <a:cxn ang="0">
                  <a:pos x="150" y="152"/>
                </a:cxn>
                <a:cxn ang="0">
                  <a:pos x="100" y="176"/>
                </a:cxn>
                <a:cxn ang="0">
                  <a:pos x="50" y="200"/>
                </a:cxn>
                <a:cxn ang="0">
                  <a:pos x="0" y="228"/>
                </a:cxn>
                <a:cxn ang="0">
                  <a:pos x="668" y="1384"/>
                </a:cxn>
                <a:cxn ang="0">
                  <a:pos x="668" y="1384"/>
                </a:cxn>
                <a:cxn ang="0">
                  <a:pos x="688" y="1372"/>
                </a:cxn>
                <a:cxn ang="0">
                  <a:pos x="710" y="1362"/>
                </a:cxn>
                <a:cxn ang="0">
                  <a:pos x="732" y="1354"/>
                </a:cxn>
                <a:cxn ang="0">
                  <a:pos x="756" y="1348"/>
                </a:cxn>
                <a:cxn ang="0">
                  <a:pos x="778" y="1342"/>
                </a:cxn>
                <a:cxn ang="0">
                  <a:pos x="802" y="1338"/>
                </a:cxn>
                <a:cxn ang="0">
                  <a:pos x="826" y="1336"/>
                </a:cxn>
                <a:cxn ang="0">
                  <a:pos x="850" y="1334"/>
                </a:cxn>
                <a:cxn ang="0">
                  <a:pos x="850" y="0"/>
                </a:cxn>
              </a:cxnLst>
              <a:rect l="0" t="0" r="r" b="b"/>
              <a:pathLst>
                <a:path w="850" h="1384">
                  <a:moveTo>
                    <a:pt x="850" y="0"/>
                  </a:moveTo>
                  <a:lnTo>
                    <a:pt x="850" y="0"/>
                  </a:lnTo>
                  <a:lnTo>
                    <a:pt x="794" y="2"/>
                  </a:lnTo>
                  <a:lnTo>
                    <a:pt x="738" y="4"/>
                  </a:lnTo>
                  <a:lnTo>
                    <a:pt x="682" y="8"/>
                  </a:lnTo>
                  <a:lnTo>
                    <a:pt x="628" y="16"/>
                  </a:lnTo>
                  <a:lnTo>
                    <a:pt x="572" y="24"/>
                  </a:lnTo>
                  <a:lnTo>
                    <a:pt x="518" y="34"/>
                  </a:lnTo>
                  <a:lnTo>
                    <a:pt x="464" y="46"/>
                  </a:lnTo>
                  <a:lnTo>
                    <a:pt x="410" y="58"/>
                  </a:lnTo>
                  <a:lnTo>
                    <a:pt x="356" y="74"/>
                  </a:lnTo>
                  <a:lnTo>
                    <a:pt x="304" y="90"/>
                  </a:lnTo>
                  <a:lnTo>
                    <a:pt x="252" y="110"/>
                  </a:lnTo>
                  <a:lnTo>
                    <a:pt x="200" y="130"/>
                  </a:lnTo>
                  <a:lnTo>
                    <a:pt x="150" y="152"/>
                  </a:lnTo>
                  <a:lnTo>
                    <a:pt x="100" y="176"/>
                  </a:lnTo>
                  <a:lnTo>
                    <a:pt x="50" y="200"/>
                  </a:lnTo>
                  <a:lnTo>
                    <a:pt x="0" y="228"/>
                  </a:lnTo>
                  <a:lnTo>
                    <a:pt x="668" y="1384"/>
                  </a:lnTo>
                  <a:lnTo>
                    <a:pt x="668" y="1384"/>
                  </a:lnTo>
                  <a:lnTo>
                    <a:pt x="688" y="1372"/>
                  </a:lnTo>
                  <a:lnTo>
                    <a:pt x="710" y="1362"/>
                  </a:lnTo>
                  <a:lnTo>
                    <a:pt x="732" y="1354"/>
                  </a:lnTo>
                  <a:lnTo>
                    <a:pt x="756" y="1348"/>
                  </a:lnTo>
                  <a:lnTo>
                    <a:pt x="778" y="1342"/>
                  </a:lnTo>
                  <a:lnTo>
                    <a:pt x="802" y="1338"/>
                  </a:lnTo>
                  <a:lnTo>
                    <a:pt x="826" y="1336"/>
                  </a:lnTo>
                  <a:lnTo>
                    <a:pt x="850" y="1334"/>
                  </a:lnTo>
                  <a:lnTo>
                    <a:pt x="850"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1" name="Freeform 17"/>
            <p:cNvSpPr>
              <a:spLocks/>
            </p:cNvSpPr>
            <p:nvPr/>
          </p:nvSpPr>
          <p:spPr bwMode="auto">
            <a:xfrm>
              <a:off x="5112172" y="2626630"/>
              <a:ext cx="809625" cy="1317625"/>
            </a:xfrm>
            <a:custGeom>
              <a:avLst/>
              <a:gdLst/>
              <a:ahLst/>
              <a:cxnLst>
                <a:cxn ang="0">
                  <a:pos x="510" y="136"/>
                </a:cxn>
                <a:cxn ang="0">
                  <a:pos x="510" y="136"/>
                </a:cxn>
                <a:cxn ang="0">
                  <a:pos x="450" y="104"/>
                </a:cxn>
                <a:cxn ang="0">
                  <a:pos x="390" y="76"/>
                </a:cxn>
                <a:cxn ang="0">
                  <a:pos x="328" y="54"/>
                </a:cxn>
                <a:cxn ang="0">
                  <a:pos x="264" y="34"/>
                </a:cxn>
                <a:cxn ang="0">
                  <a:pos x="200" y="20"/>
                </a:cxn>
                <a:cxn ang="0">
                  <a:pos x="134" y="8"/>
                </a:cxn>
                <a:cxn ang="0">
                  <a:pos x="68" y="2"/>
                </a:cxn>
                <a:cxn ang="0">
                  <a:pos x="0" y="0"/>
                </a:cxn>
                <a:cxn ang="0">
                  <a:pos x="0" y="800"/>
                </a:cxn>
                <a:cxn ang="0">
                  <a:pos x="0" y="800"/>
                </a:cxn>
                <a:cxn ang="0">
                  <a:pos x="28" y="802"/>
                </a:cxn>
                <a:cxn ang="0">
                  <a:pos x="56" y="808"/>
                </a:cxn>
                <a:cxn ang="0">
                  <a:pos x="84" y="818"/>
                </a:cxn>
                <a:cxn ang="0">
                  <a:pos x="110" y="830"/>
                </a:cxn>
                <a:cxn ang="0">
                  <a:pos x="510" y="136"/>
                </a:cxn>
              </a:cxnLst>
              <a:rect l="0" t="0" r="r" b="b"/>
              <a:pathLst>
                <a:path w="510" h="830">
                  <a:moveTo>
                    <a:pt x="510" y="136"/>
                  </a:moveTo>
                  <a:lnTo>
                    <a:pt x="510" y="136"/>
                  </a:lnTo>
                  <a:lnTo>
                    <a:pt x="450" y="104"/>
                  </a:lnTo>
                  <a:lnTo>
                    <a:pt x="390" y="76"/>
                  </a:lnTo>
                  <a:lnTo>
                    <a:pt x="328" y="54"/>
                  </a:lnTo>
                  <a:lnTo>
                    <a:pt x="264" y="34"/>
                  </a:lnTo>
                  <a:lnTo>
                    <a:pt x="200" y="20"/>
                  </a:lnTo>
                  <a:lnTo>
                    <a:pt x="134" y="8"/>
                  </a:lnTo>
                  <a:lnTo>
                    <a:pt x="68" y="2"/>
                  </a:lnTo>
                  <a:lnTo>
                    <a:pt x="0" y="0"/>
                  </a:lnTo>
                  <a:lnTo>
                    <a:pt x="0" y="800"/>
                  </a:lnTo>
                  <a:lnTo>
                    <a:pt x="0" y="800"/>
                  </a:lnTo>
                  <a:lnTo>
                    <a:pt x="28" y="802"/>
                  </a:lnTo>
                  <a:lnTo>
                    <a:pt x="56" y="808"/>
                  </a:lnTo>
                  <a:lnTo>
                    <a:pt x="84" y="818"/>
                  </a:lnTo>
                  <a:lnTo>
                    <a:pt x="110" y="830"/>
                  </a:lnTo>
                  <a:lnTo>
                    <a:pt x="510" y="136"/>
                  </a:lnTo>
                  <a:close/>
                </a:path>
              </a:pathLst>
            </a:custGeom>
            <a:solidFill>
              <a:srgbClr val="B6AF99"/>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2" name="Freeform 18"/>
            <p:cNvSpPr>
              <a:spLocks/>
            </p:cNvSpPr>
            <p:nvPr/>
          </p:nvSpPr>
          <p:spPr bwMode="auto">
            <a:xfrm>
              <a:off x="5286797" y="2842530"/>
              <a:ext cx="1228725" cy="1228725"/>
            </a:xfrm>
            <a:custGeom>
              <a:avLst/>
              <a:gdLst/>
              <a:ahLst/>
              <a:cxnLst>
                <a:cxn ang="0">
                  <a:pos x="774" y="374"/>
                </a:cxn>
                <a:cxn ang="0">
                  <a:pos x="774" y="374"/>
                </a:cxn>
                <a:cxn ang="0">
                  <a:pos x="738" y="316"/>
                </a:cxn>
                <a:cxn ang="0">
                  <a:pos x="700" y="262"/>
                </a:cxn>
                <a:cxn ang="0">
                  <a:pos x="656" y="210"/>
                </a:cxn>
                <a:cxn ang="0">
                  <a:pos x="612" y="162"/>
                </a:cxn>
                <a:cxn ang="0">
                  <a:pos x="562" y="116"/>
                </a:cxn>
                <a:cxn ang="0">
                  <a:pos x="512" y="74"/>
                </a:cxn>
                <a:cxn ang="0">
                  <a:pos x="456" y="36"/>
                </a:cxn>
                <a:cxn ang="0">
                  <a:pos x="400" y="0"/>
                </a:cxn>
                <a:cxn ang="0">
                  <a:pos x="0" y="694"/>
                </a:cxn>
                <a:cxn ang="0">
                  <a:pos x="0" y="694"/>
                </a:cxn>
                <a:cxn ang="0">
                  <a:pos x="24" y="710"/>
                </a:cxn>
                <a:cxn ang="0">
                  <a:pos x="44" y="728"/>
                </a:cxn>
                <a:cxn ang="0">
                  <a:pos x="64" y="750"/>
                </a:cxn>
                <a:cxn ang="0">
                  <a:pos x="80" y="774"/>
                </a:cxn>
                <a:cxn ang="0">
                  <a:pos x="774" y="374"/>
                </a:cxn>
              </a:cxnLst>
              <a:rect l="0" t="0" r="r" b="b"/>
              <a:pathLst>
                <a:path w="774" h="774">
                  <a:moveTo>
                    <a:pt x="774" y="374"/>
                  </a:moveTo>
                  <a:lnTo>
                    <a:pt x="774" y="374"/>
                  </a:lnTo>
                  <a:lnTo>
                    <a:pt x="738" y="316"/>
                  </a:lnTo>
                  <a:lnTo>
                    <a:pt x="700" y="262"/>
                  </a:lnTo>
                  <a:lnTo>
                    <a:pt x="656" y="210"/>
                  </a:lnTo>
                  <a:lnTo>
                    <a:pt x="612" y="162"/>
                  </a:lnTo>
                  <a:lnTo>
                    <a:pt x="562" y="116"/>
                  </a:lnTo>
                  <a:lnTo>
                    <a:pt x="512" y="74"/>
                  </a:lnTo>
                  <a:lnTo>
                    <a:pt x="456" y="36"/>
                  </a:lnTo>
                  <a:lnTo>
                    <a:pt x="400" y="0"/>
                  </a:lnTo>
                  <a:lnTo>
                    <a:pt x="0" y="694"/>
                  </a:lnTo>
                  <a:lnTo>
                    <a:pt x="0" y="694"/>
                  </a:lnTo>
                  <a:lnTo>
                    <a:pt x="24" y="710"/>
                  </a:lnTo>
                  <a:lnTo>
                    <a:pt x="44" y="728"/>
                  </a:lnTo>
                  <a:lnTo>
                    <a:pt x="64" y="750"/>
                  </a:lnTo>
                  <a:lnTo>
                    <a:pt x="80" y="774"/>
                  </a:lnTo>
                  <a:lnTo>
                    <a:pt x="774" y="374"/>
                  </a:lnTo>
                  <a:close/>
                </a:path>
              </a:pathLst>
            </a:custGeom>
            <a:solidFill>
              <a:srgbClr val="D5D1C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3" name="Freeform 19"/>
            <p:cNvSpPr>
              <a:spLocks/>
            </p:cNvSpPr>
            <p:nvPr/>
          </p:nvSpPr>
          <p:spPr bwMode="auto">
            <a:xfrm>
              <a:off x="5413797" y="3436255"/>
              <a:ext cx="1317625" cy="806450"/>
            </a:xfrm>
            <a:custGeom>
              <a:avLst/>
              <a:gdLst/>
              <a:ahLst/>
              <a:cxnLst>
                <a:cxn ang="0">
                  <a:pos x="830" y="508"/>
                </a:cxn>
                <a:cxn ang="0">
                  <a:pos x="830" y="508"/>
                </a:cxn>
                <a:cxn ang="0">
                  <a:pos x="828" y="442"/>
                </a:cxn>
                <a:cxn ang="0">
                  <a:pos x="820" y="376"/>
                </a:cxn>
                <a:cxn ang="0">
                  <a:pos x="810" y="310"/>
                </a:cxn>
                <a:cxn ang="0">
                  <a:pos x="796" y="246"/>
                </a:cxn>
                <a:cxn ang="0">
                  <a:pos x="776" y="182"/>
                </a:cxn>
                <a:cxn ang="0">
                  <a:pos x="752" y="120"/>
                </a:cxn>
                <a:cxn ang="0">
                  <a:pos x="724" y="58"/>
                </a:cxn>
                <a:cxn ang="0">
                  <a:pos x="694" y="0"/>
                </a:cxn>
                <a:cxn ang="0">
                  <a:pos x="0" y="400"/>
                </a:cxn>
                <a:cxn ang="0">
                  <a:pos x="0" y="400"/>
                </a:cxn>
                <a:cxn ang="0">
                  <a:pos x="12" y="426"/>
                </a:cxn>
                <a:cxn ang="0">
                  <a:pos x="22" y="452"/>
                </a:cxn>
                <a:cxn ang="0">
                  <a:pos x="28" y="480"/>
                </a:cxn>
                <a:cxn ang="0">
                  <a:pos x="28" y="508"/>
                </a:cxn>
                <a:cxn ang="0">
                  <a:pos x="830" y="508"/>
                </a:cxn>
              </a:cxnLst>
              <a:rect l="0" t="0" r="r" b="b"/>
              <a:pathLst>
                <a:path w="830" h="508">
                  <a:moveTo>
                    <a:pt x="830" y="508"/>
                  </a:moveTo>
                  <a:lnTo>
                    <a:pt x="830" y="508"/>
                  </a:lnTo>
                  <a:lnTo>
                    <a:pt x="828" y="442"/>
                  </a:lnTo>
                  <a:lnTo>
                    <a:pt x="820" y="376"/>
                  </a:lnTo>
                  <a:lnTo>
                    <a:pt x="810" y="310"/>
                  </a:lnTo>
                  <a:lnTo>
                    <a:pt x="796" y="246"/>
                  </a:lnTo>
                  <a:lnTo>
                    <a:pt x="776" y="182"/>
                  </a:lnTo>
                  <a:lnTo>
                    <a:pt x="752" y="120"/>
                  </a:lnTo>
                  <a:lnTo>
                    <a:pt x="724" y="58"/>
                  </a:lnTo>
                  <a:lnTo>
                    <a:pt x="694" y="0"/>
                  </a:lnTo>
                  <a:lnTo>
                    <a:pt x="0" y="400"/>
                  </a:lnTo>
                  <a:lnTo>
                    <a:pt x="0" y="400"/>
                  </a:lnTo>
                  <a:lnTo>
                    <a:pt x="12" y="426"/>
                  </a:lnTo>
                  <a:lnTo>
                    <a:pt x="22" y="452"/>
                  </a:lnTo>
                  <a:lnTo>
                    <a:pt x="28" y="480"/>
                  </a:lnTo>
                  <a:lnTo>
                    <a:pt x="28" y="508"/>
                  </a:lnTo>
                  <a:lnTo>
                    <a:pt x="830" y="508"/>
                  </a:lnTo>
                  <a:close/>
                </a:path>
              </a:pathLst>
            </a:custGeom>
            <a:solidFill>
              <a:srgbClr val="B6AF99"/>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4" name="Freeform 20"/>
            <p:cNvSpPr>
              <a:spLocks/>
            </p:cNvSpPr>
            <p:nvPr/>
          </p:nvSpPr>
          <p:spPr bwMode="auto">
            <a:xfrm>
              <a:off x="5413797" y="4242705"/>
              <a:ext cx="1317625" cy="809625"/>
            </a:xfrm>
            <a:custGeom>
              <a:avLst/>
              <a:gdLst/>
              <a:ahLst/>
              <a:cxnLst>
                <a:cxn ang="0">
                  <a:pos x="694" y="510"/>
                </a:cxn>
                <a:cxn ang="0">
                  <a:pos x="694" y="510"/>
                </a:cxn>
                <a:cxn ang="0">
                  <a:pos x="724" y="452"/>
                </a:cxn>
                <a:cxn ang="0">
                  <a:pos x="752" y="392"/>
                </a:cxn>
                <a:cxn ang="0">
                  <a:pos x="776" y="328"/>
                </a:cxn>
                <a:cxn ang="0">
                  <a:pos x="796" y="266"/>
                </a:cxn>
                <a:cxn ang="0">
                  <a:pos x="810" y="200"/>
                </a:cxn>
                <a:cxn ang="0">
                  <a:pos x="820" y="134"/>
                </a:cxn>
                <a:cxn ang="0">
                  <a:pos x="828" y="68"/>
                </a:cxn>
                <a:cxn ang="0">
                  <a:pos x="830" y="0"/>
                </a:cxn>
                <a:cxn ang="0">
                  <a:pos x="28" y="0"/>
                </a:cxn>
                <a:cxn ang="0">
                  <a:pos x="28" y="0"/>
                </a:cxn>
                <a:cxn ang="0">
                  <a:pos x="28" y="30"/>
                </a:cxn>
                <a:cxn ang="0">
                  <a:pos x="22" y="58"/>
                </a:cxn>
                <a:cxn ang="0">
                  <a:pos x="12" y="84"/>
                </a:cxn>
                <a:cxn ang="0">
                  <a:pos x="0" y="110"/>
                </a:cxn>
                <a:cxn ang="0">
                  <a:pos x="694" y="510"/>
                </a:cxn>
              </a:cxnLst>
              <a:rect l="0" t="0" r="r" b="b"/>
              <a:pathLst>
                <a:path w="830" h="510">
                  <a:moveTo>
                    <a:pt x="694" y="510"/>
                  </a:moveTo>
                  <a:lnTo>
                    <a:pt x="694" y="510"/>
                  </a:lnTo>
                  <a:lnTo>
                    <a:pt x="724" y="452"/>
                  </a:lnTo>
                  <a:lnTo>
                    <a:pt x="752" y="392"/>
                  </a:lnTo>
                  <a:lnTo>
                    <a:pt x="776" y="328"/>
                  </a:lnTo>
                  <a:lnTo>
                    <a:pt x="796" y="266"/>
                  </a:lnTo>
                  <a:lnTo>
                    <a:pt x="810" y="200"/>
                  </a:lnTo>
                  <a:lnTo>
                    <a:pt x="820" y="134"/>
                  </a:lnTo>
                  <a:lnTo>
                    <a:pt x="828" y="68"/>
                  </a:lnTo>
                  <a:lnTo>
                    <a:pt x="830" y="0"/>
                  </a:lnTo>
                  <a:lnTo>
                    <a:pt x="28" y="0"/>
                  </a:lnTo>
                  <a:lnTo>
                    <a:pt x="28" y="0"/>
                  </a:lnTo>
                  <a:lnTo>
                    <a:pt x="28" y="30"/>
                  </a:lnTo>
                  <a:lnTo>
                    <a:pt x="22" y="58"/>
                  </a:lnTo>
                  <a:lnTo>
                    <a:pt x="12" y="84"/>
                  </a:lnTo>
                  <a:lnTo>
                    <a:pt x="0" y="110"/>
                  </a:lnTo>
                  <a:lnTo>
                    <a:pt x="694" y="510"/>
                  </a:lnTo>
                  <a:close/>
                </a:path>
              </a:pathLst>
            </a:custGeom>
            <a:solidFill>
              <a:srgbClr val="D5D1C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5" name="Freeform 21"/>
            <p:cNvSpPr>
              <a:spLocks/>
            </p:cNvSpPr>
            <p:nvPr/>
          </p:nvSpPr>
          <p:spPr bwMode="auto">
            <a:xfrm>
              <a:off x="5286797" y="4417330"/>
              <a:ext cx="1228725" cy="1228725"/>
            </a:xfrm>
            <a:custGeom>
              <a:avLst/>
              <a:gdLst/>
              <a:ahLst/>
              <a:cxnLst>
                <a:cxn ang="0">
                  <a:pos x="400" y="774"/>
                </a:cxn>
                <a:cxn ang="0">
                  <a:pos x="400" y="774"/>
                </a:cxn>
                <a:cxn ang="0">
                  <a:pos x="456" y="738"/>
                </a:cxn>
                <a:cxn ang="0">
                  <a:pos x="512" y="700"/>
                </a:cxn>
                <a:cxn ang="0">
                  <a:pos x="562" y="658"/>
                </a:cxn>
                <a:cxn ang="0">
                  <a:pos x="612" y="612"/>
                </a:cxn>
                <a:cxn ang="0">
                  <a:pos x="656" y="564"/>
                </a:cxn>
                <a:cxn ang="0">
                  <a:pos x="700" y="512"/>
                </a:cxn>
                <a:cxn ang="0">
                  <a:pos x="738" y="458"/>
                </a:cxn>
                <a:cxn ang="0">
                  <a:pos x="774" y="400"/>
                </a:cxn>
                <a:cxn ang="0">
                  <a:pos x="80" y="0"/>
                </a:cxn>
                <a:cxn ang="0">
                  <a:pos x="80" y="0"/>
                </a:cxn>
                <a:cxn ang="0">
                  <a:pos x="64" y="24"/>
                </a:cxn>
                <a:cxn ang="0">
                  <a:pos x="44" y="46"/>
                </a:cxn>
                <a:cxn ang="0">
                  <a:pos x="24" y="64"/>
                </a:cxn>
                <a:cxn ang="0">
                  <a:pos x="0" y="80"/>
                </a:cxn>
                <a:cxn ang="0">
                  <a:pos x="400" y="774"/>
                </a:cxn>
              </a:cxnLst>
              <a:rect l="0" t="0" r="r" b="b"/>
              <a:pathLst>
                <a:path w="774" h="774">
                  <a:moveTo>
                    <a:pt x="400" y="774"/>
                  </a:moveTo>
                  <a:lnTo>
                    <a:pt x="400" y="774"/>
                  </a:lnTo>
                  <a:lnTo>
                    <a:pt x="456" y="738"/>
                  </a:lnTo>
                  <a:lnTo>
                    <a:pt x="512" y="700"/>
                  </a:lnTo>
                  <a:lnTo>
                    <a:pt x="562" y="658"/>
                  </a:lnTo>
                  <a:lnTo>
                    <a:pt x="612" y="612"/>
                  </a:lnTo>
                  <a:lnTo>
                    <a:pt x="656" y="564"/>
                  </a:lnTo>
                  <a:lnTo>
                    <a:pt x="700" y="512"/>
                  </a:lnTo>
                  <a:lnTo>
                    <a:pt x="738" y="458"/>
                  </a:lnTo>
                  <a:lnTo>
                    <a:pt x="774" y="400"/>
                  </a:lnTo>
                  <a:lnTo>
                    <a:pt x="80" y="0"/>
                  </a:lnTo>
                  <a:lnTo>
                    <a:pt x="80" y="0"/>
                  </a:lnTo>
                  <a:lnTo>
                    <a:pt x="64" y="24"/>
                  </a:lnTo>
                  <a:lnTo>
                    <a:pt x="44" y="46"/>
                  </a:lnTo>
                  <a:lnTo>
                    <a:pt x="24" y="64"/>
                  </a:lnTo>
                  <a:lnTo>
                    <a:pt x="0" y="80"/>
                  </a:lnTo>
                  <a:lnTo>
                    <a:pt x="400" y="774"/>
                  </a:lnTo>
                  <a:close/>
                </a:path>
              </a:pathLst>
            </a:custGeom>
            <a:solidFill>
              <a:srgbClr val="B6AF99"/>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6" name="Freeform 22"/>
            <p:cNvSpPr>
              <a:spLocks/>
            </p:cNvSpPr>
            <p:nvPr/>
          </p:nvSpPr>
          <p:spPr bwMode="auto">
            <a:xfrm>
              <a:off x="5112172" y="4544330"/>
              <a:ext cx="809625" cy="1317625"/>
            </a:xfrm>
            <a:custGeom>
              <a:avLst/>
              <a:gdLst/>
              <a:ahLst/>
              <a:cxnLst>
                <a:cxn ang="0">
                  <a:pos x="0" y="830"/>
                </a:cxn>
                <a:cxn ang="0">
                  <a:pos x="0" y="830"/>
                </a:cxn>
                <a:cxn ang="0">
                  <a:pos x="68" y="828"/>
                </a:cxn>
                <a:cxn ang="0">
                  <a:pos x="134" y="822"/>
                </a:cxn>
                <a:cxn ang="0">
                  <a:pos x="200" y="812"/>
                </a:cxn>
                <a:cxn ang="0">
                  <a:pos x="264" y="796"/>
                </a:cxn>
                <a:cxn ang="0">
                  <a:pos x="328" y="776"/>
                </a:cxn>
                <a:cxn ang="0">
                  <a:pos x="390" y="754"/>
                </a:cxn>
                <a:cxn ang="0">
                  <a:pos x="450" y="726"/>
                </a:cxn>
                <a:cxn ang="0">
                  <a:pos x="510" y="694"/>
                </a:cxn>
                <a:cxn ang="0">
                  <a:pos x="110" y="0"/>
                </a:cxn>
                <a:cxn ang="0">
                  <a:pos x="110" y="0"/>
                </a:cxn>
                <a:cxn ang="0">
                  <a:pos x="84" y="14"/>
                </a:cxn>
                <a:cxn ang="0">
                  <a:pos x="56" y="22"/>
                </a:cxn>
                <a:cxn ang="0">
                  <a:pos x="28" y="28"/>
                </a:cxn>
                <a:cxn ang="0">
                  <a:pos x="0" y="30"/>
                </a:cxn>
                <a:cxn ang="0">
                  <a:pos x="0" y="830"/>
                </a:cxn>
              </a:cxnLst>
              <a:rect l="0" t="0" r="r" b="b"/>
              <a:pathLst>
                <a:path w="510" h="830">
                  <a:moveTo>
                    <a:pt x="0" y="830"/>
                  </a:moveTo>
                  <a:lnTo>
                    <a:pt x="0" y="830"/>
                  </a:lnTo>
                  <a:lnTo>
                    <a:pt x="68" y="828"/>
                  </a:lnTo>
                  <a:lnTo>
                    <a:pt x="134" y="822"/>
                  </a:lnTo>
                  <a:lnTo>
                    <a:pt x="200" y="812"/>
                  </a:lnTo>
                  <a:lnTo>
                    <a:pt x="264" y="796"/>
                  </a:lnTo>
                  <a:lnTo>
                    <a:pt x="328" y="776"/>
                  </a:lnTo>
                  <a:lnTo>
                    <a:pt x="390" y="754"/>
                  </a:lnTo>
                  <a:lnTo>
                    <a:pt x="450" y="726"/>
                  </a:lnTo>
                  <a:lnTo>
                    <a:pt x="510" y="694"/>
                  </a:lnTo>
                  <a:lnTo>
                    <a:pt x="110" y="0"/>
                  </a:lnTo>
                  <a:lnTo>
                    <a:pt x="110" y="0"/>
                  </a:lnTo>
                  <a:lnTo>
                    <a:pt x="84" y="14"/>
                  </a:lnTo>
                  <a:lnTo>
                    <a:pt x="56" y="22"/>
                  </a:lnTo>
                  <a:lnTo>
                    <a:pt x="28" y="28"/>
                  </a:lnTo>
                  <a:lnTo>
                    <a:pt x="0" y="30"/>
                  </a:lnTo>
                  <a:lnTo>
                    <a:pt x="0" y="830"/>
                  </a:lnTo>
                  <a:close/>
                </a:path>
              </a:pathLst>
            </a:custGeom>
            <a:solidFill>
              <a:srgbClr val="D5D1C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7" name="Freeform 23"/>
            <p:cNvSpPr>
              <a:spLocks/>
            </p:cNvSpPr>
            <p:nvPr/>
          </p:nvSpPr>
          <p:spPr bwMode="auto">
            <a:xfrm>
              <a:off x="4302547" y="4544330"/>
              <a:ext cx="809625" cy="1317625"/>
            </a:xfrm>
            <a:custGeom>
              <a:avLst/>
              <a:gdLst/>
              <a:ahLst/>
              <a:cxnLst>
                <a:cxn ang="0">
                  <a:pos x="0" y="694"/>
                </a:cxn>
                <a:cxn ang="0">
                  <a:pos x="0" y="694"/>
                </a:cxn>
                <a:cxn ang="0">
                  <a:pos x="60" y="726"/>
                </a:cxn>
                <a:cxn ang="0">
                  <a:pos x="120" y="754"/>
                </a:cxn>
                <a:cxn ang="0">
                  <a:pos x="182" y="776"/>
                </a:cxn>
                <a:cxn ang="0">
                  <a:pos x="246" y="796"/>
                </a:cxn>
                <a:cxn ang="0">
                  <a:pos x="312" y="812"/>
                </a:cxn>
                <a:cxn ang="0">
                  <a:pos x="376" y="822"/>
                </a:cxn>
                <a:cxn ang="0">
                  <a:pos x="444" y="828"/>
                </a:cxn>
                <a:cxn ang="0">
                  <a:pos x="510" y="830"/>
                </a:cxn>
                <a:cxn ang="0">
                  <a:pos x="510" y="30"/>
                </a:cxn>
                <a:cxn ang="0">
                  <a:pos x="510" y="30"/>
                </a:cxn>
                <a:cxn ang="0">
                  <a:pos x="482" y="28"/>
                </a:cxn>
                <a:cxn ang="0">
                  <a:pos x="454" y="22"/>
                </a:cxn>
                <a:cxn ang="0">
                  <a:pos x="426" y="14"/>
                </a:cxn>
                <a:cxn ang="0">
                  <a:pos x="400" y="0"/>
                </a:cxn>
                <a:cxn ang="0">
                  <a:pos x="0" y="694"/>
                </a:cxn>
              </a:cxnLst>
              <a:rect l="0" t="0" r="r" b="b"/>
              <a:pathLst>
                <a:path w="510" h="830">
                  <a:moveTo>
                    <a:pt x="0" y="694"/>
                  </a:moveTo>
                  <a:lnTo>
                    <a:pt x="0" y="694"/>
                  </a:lnTo>
                  <a:lnTo>
                    <a:pt x="60" y="726"/>
                  </a:lnTo>
                  <a:lnTo>
                    <a:pt x="120" y="754"/>
                  </a:lnTo>
                  <a:lnTo>
                    <a:pt x="182" y="776"/>
                  </a:lnTo>
                  <a:lnTo>
                    <a:pt x="246" y="796"/>
                  </a:lnTo>
                  <a:lnTo>
                    <a:pt x="312" y="812"/>
                  </a:lnTo>
                  <a:lnTo>
                    <a:pt x="376" y="822"/>
                  </a:lnTo>
                  <a:lnTo>
                    <a:pt x="444" y="828"/>
                  </a:lnTo>
                  <a:lnTo>
                    <a:pt x="510" y="830"/>
                  </a:lnTo>
                  <a:lnTo>
                    <a:pt x="510" y="30"/>
                  </a:lnTo>
                  <a:lnTo>
                    <a:pt x="510" y="30"/>
                  </a:lnTo>
                  <a:lnTo>
                    <a:pt x="482" y="28"/>
                  </a:lnTo>
                  <a:lnTo>
                    <a:pt x="454" y="22"/>
                  </a:lnTo>
                  <a:lnTo>
                    <a:pt x="426" y="14"/>
                  </a:lnTo>
                  <a:lnTo>
                    <a:pt x="400" y="0"/>
                  </a:lnTo>
                  <a:lnTo>
                    <a:pt x="0" y="694"/>
                  </a:lnTo>
                  <a:close/>
                </a:path>
              </a:pathLst>
            </a:custGeom>
            <a:solidFill>
              <a:srgbClr val="B6AF99"/>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8" name="Freeform 24"/>
            <p:cNvSpPr>
              <a:spLocks/>
            </p:cNvSpPr>
            <p:nvPr/>
          </p:nvSpPr>
          <p:spPr bwMode="auto">
            <a:xfrm>
              <a:off x="3708822" y="4417330"/>
              <a:ext cx="1228725" cy="1228725"/>
            </a:xfrm>
            <a:custGeom>
              <a:avLst/>
              <a:gdLst/>
              <a:ahLst/>
              <a:cxnLst>
                <a:cxn ang="0">
                  <a:pos x="0" y="400"/>
                </a:cxn>
                <a:cxn ang="0">
                  <a:pos x="0" y="400"/>
                </a:cxn>
                <a:cxn ang="0">
                  <a:pos x="36" y="458"/>
                </a:cxn>
                <a:cxn ang="0">
                  <a:pos x="76" y="512"/>
                </a:cxn>
                <a:cxn ang="0">
                  <a:pos x="118" y="564"/>
                </a:cxn>
                <a:cxn ang="0">
                  <a:pos x="164" y="612"/>
                </a:cxn>
                <a:cxn ang="0">
                  <a:pos x="212" y="658"/>
                </a:cxn>
                <a:cxn ang="0">
                  <a:pos x="264" y="700"/>
                </a:cxn>
                <a:cxn ang="0">
                  <a:pos x="318" y="738"/>
                </a:cxn>
                <a:cxn ang="0">
                  <a:pos x="374" y="774"/>
                </a:cxn>
                <a:cxn ang="0">
                  <a:pos x="774" y="80"/>
                </a:cxn>
                <a:cxn ang="0">
                  <a:pos x="774" y="80"/>
                </a:cxn>
                <a:cxn ang="0">
                  <a:pos x="752" y="64"/>
                </a:cxn>
                <a:cxn ang="0">
                  <a:pos x="730" y="46"/>
                </a:cxn>
                <a:cxn ang="0">
                  <a:pos x="710" y="24"/>
                </a:cxn>
                <a:cxn ang="0">
                  <a:pos x="694" y="0"/>
                </a:cxn>
                <a:cxn ang="0">
                  <a:pos x="0" y="400"/>
                </a:cxn>
              </a:cxnLst>
              <a:rect l="0" t="0" r="r" b="b"/>
              <a:pathLst>
                <a:path w="774" h="774">
                  <a:moveTo>
                    <a:pt x="0" y="400"/>
                  </a:moveTo>
                  <a:lnTo>
                    <a:pt x="0" y="400"/>
                  </a:lnTo>
                  <a:lnTo>
                    <a:pt x="36" y="458"/>
                  </a:lnTo>
                  <a:lnTo>
                    <a:pt x="76" y="512"/>
                  </a:lnTo>
                  <a:lnTo>
                    <a:pt x="118" y="564"/>
                  </a:lnTo>
                  <a:lnTo>
                    <a:pt x="164" y="612"/>
                  </a:lnTo>
                  <a:lnTo>
                    <a:pt x="212" y="658"/>
                  </a:lnTo>
                  <a:lnTo>
                    <a:pt x="264" y="700"/>
                  </a:lnTo>
                  <a:lnTo>
                    <a:pt x="318" y="738"/>
                  </a:lnTo>
                  <a:lnTo>
                    <a:pt x="374" y="774"/>
                  </a:lnTo>
                  <a:lnTo>
                    <a:pt x="774" y="80"/>
                  </a:lnTo>
                  <a:lnTo>
                    <a:pt x="774" y="80"/>
                  </a:lnTo>
                  <a:lnTo>
                    <a:pt x="752" y="64"/>
                  </a:lnTo>
                  <a:lnTo>
                    <a:pt x="730" y="46"/>
                  </a:lnTo>
                  <a:lnTo>
                    <a:pt x="710" y="24"/>
                  </a:lnTo>
                  <a:lnTo>
                    <a:pt x="694" y="0"/>
                  </a:lnTo>
                  <a:lnTo>
                    <a:pt x="0" y="400"/>
                  </a:lnTo>
                  <a:close/>
                </a:path>
              </a:pathLst>
            </a:custGeom>
            <a:solidFill>
              <a:srgbClr val="D5D1C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49" name="Freeform 25"/>
            <p:cNvSpPr>
              <a:spLocks/>
            </p:cNvSpPr>
            <p:nvPr/>
          </p:nvSpPr>
          <p:spPr bwMode="auto">
            <a:xfrm>
              <a:off x="3492922" y="4242705"/>
              <a:ext cx="1317625" cy="809625"/>
            </a:xfrm>
            <a:custGeom>
              <a:avLst/>
              <a:gdLst/>
              <a:ahLst/>
              <a:cxnLst>
                <a:cxn ang="0">
                  <a:pos x="0" y="0"/>
                </a:cxn>
                <a:cxn ang="0">
                  <a:pos x="0" y="0"/>
                </a:cxn>
                <a:cxn ang="0">
                  <a:pos x="2" y="68"/>
                </a:cxn>
                <a:cxn ang="0">
                  <a:pos x="10" y="134"/>
                </a:cxn>
                <a:cxn ang="0">
                  <a:pos x="20" y="200"/>
                </a:cxn>
                <a:cxn ang="0">
                  <a:pos x="36" y="266"/>
                </a:cxn>
                <a:cxn ang="0">
                  <a:pos x="54" y="328"/>
                </a:cxn>
                <a:cxn ang="0">
                  <a:pos x="78" y="392"/>
                </a:cxn>
                <a:cxn ang="0">
                  <a:pos x="106" y="452"/>
                </a:cxn>
                <a:cxn ang="0">
                  <a:pos x="136" y="510"/>
                </a:cxn>
                <a:cxn ang="0">
                  <a:pos x="830" y="110"/>
                </a:cxn>
                <a:cxn ang="0">
                  <a:pos x="830" y="110"/>
                </a:cxn>
                <a:cxn ang="0">
                  <a:pos x="818" y="84"/>
                </a:cxn>
                <a:cxn ang="0">
                  <a:pos x="810" y="58"/>
                </a:cxn>
                <a:cxn ang="0">
                  <a:pos x="804" y="30"/>
                </a:cxn>
                <a:cxn ang="0">
                  <a:pos x="802" y="0"/>
                </a:cxn>
                <a:cxn ang="0">
                  <a:pos x="0" y="0"/>
                </a:cxn>
              </a:cxnLst>
              <a:rect l="0" t="0" r="r" b="b"/>
              <a:pathLst>
                <a:path w="830" h="510">
                  <a:moveTo>
                    <a:pt x="0" y="0"/>
                  </a:moveTo>
                  <a:lnTo>
                    <a:pt x="0" y="0"/>
                  </a:lnTo>
                  <a:lnTo>
                    <a:pt x="2" y="68"/>
                  </a:lnTo>
                  <a:lnTo>
                    <a:pt x="10" y="134"/>
                  </a:lnTo>
                  <a:lnTo>
                    <a:pt x="20" y="200"/>
                  </a:lnTo>
                  <a:lnTo>
                    <a:pt x="36" y="266"/>
                  </a:lnTo>
                  <a:lnTo>
                    <a:pt x="54" y="328"/>
                  </a:lnTo>
                  <a:lnTo>
                    <a:pt x="78" y="392"/>
                  </a:lnTo>
                  <a:lnTo>
                    <a:pt x="106" y="452"/>
                  </a:lnTo>
                  <a:lnTo>
                    <a:pt x="136" y="510"/>
                  </a:lnTo>
                  <a:lnTo>
                    <a:pt x="830" y="110"/>
                  </a:lnTo>
                  <a:lnTo>
                    <a:pt x="830" y="110"/>
                  </a:lnTo>
                  <a:lnTo>
                    <a:pt x="818" y="84"/>
                  </a:lnTo>
                  <a:lnTo>
                    <a:pt x="810" y="58"/>
                  </a:lnTo>
                  <a:lnTo>
                    <a:pt x="804" y="30"/>
                  </a:lnTo>
                  <a:lnTo>
                    <a:pt x="802" y="0"/>
                  </a:lnTo>
                  <a:lnTo>
                    <a:pt x="0" y="0"/>
                  </a:lnTo>
                  <a:close/>
                </a:path>
              </a:pathLst>
            </a:custGeom>
            <a:solidFill>
              <a:srgbClr val="B6AF99"/>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0" name="Freeform 26"/>
            <p:cNvSpPr>
              <a:spLocks/>
            </p:cNvSpPr>
            <p:nvPr/>
          </p:nvSpPr>
          <p:spPr bwMode="auto">
            <a:xfrm>
              <a:off x="3492922" y="3436255"/>
              <a:ext cx="1317625" cy="806450"/>
            </a:xfrm>
            <a:custGeom>
              <a:avLst/>
              <a:gdLst/>
              <a:ahLst/>
              <a:cxnLst>
                <a:cxn ang="0">
                  <a:pos x="136" y="0"/>
                </a:cxn>
                <a:cxn ang="0">
                  <a:pos x="136" y="0"/>
                </a:cxn>
                <a:cxn ang="0">
                  <a:pos x="106" y="58"/>
                </a:cxn>
                <a:cxn ang="0">
                  <a:pos x="78" y="120"/>
                </a:cxn>
                <a:cxn ang="0">
                  <a:pos x="54" y="182"/>
                </a:cxn>
                <a:cxn ang="0">
                  <a:pos x="36" y="246"/>
                </a:cxn>
                <a:cxn ang="0">
                  <a:pos x="20" y="310"/>
                </a:cxn>
                <a:cxn ang="0">
                  <a:pos x="10" y="376"/>
                </a:cxn>
                <a:cxn ang="0">
                  <a:pos x="2" y="442"/>
                </a:cxn>
                <a:cxn ang="0">
                  <a:pos x="0" y="508"/>
                </a:cxn>
                <a:cxn ang="0">
                  <a:pos x="802" y="508"/>
                </a:cxn>
                <a:cxn ang="0">
                  <a:pos x="802" y="508"/>
                </a:cxn>
                <a:cxn ang="0">
                  <a:pos x="804" y="480"/>
                </a:cxn>
                <a:cxn ang="0">
                  <a:pos x="810" y="452"/>
                </a:cxn>
                <a:cxn ang="0">
                  <a:pos x="818" y="426"/>
                </a:cxn>
                <a:cxn ang="0">
                  <a:pos x="830" y="400"/>
                </a:cxn>
                <a:cxn ang="0">
                  <a:pos x="136" y="0"/>
                </a:cxn>
              </a:cxnLst>
              <a:rect l="0" t="0" r="r" b="b"/>
              <a:pathLst>
                <a:path w="830" h="508">
                  <a:moveTo>
                    <a:pt x="136" y="0"/>
                  </a:moveTo>
                  <a:lnTo>
                    <a:pt x="136" y="0"/>
                  </a:lnTo>
                  <a:lnTo>
                    <a:pt x="106" y="58"/>
                  </a:lnTo>
                  <a:lnTo>
                    <a:pt x="78" y="120"/>
                  </a:lnTo>
                  <a:lnTo>
                    <a:pt x="54" y="182"/>
                  </a:lnTo>
                  <a:lnTo>
                    <a:pt x="36" y="246"/>
                  </a:lnTo>
                  <a:lnTo>
                    <a:pt x="20" y="310"/>
                  </a:lnTo>
                  <a:lnTo>
                    <a:pt x="10" y="376"/>
                  </a:lnTo>
                  <a:lnTo>
                    <a:pt x="2" y="442"/>
                  </a:lnTo>
                  <a:lnTo>
                    <a:pt x="0" y="508"/>
                  </a:lnTo>
                  <a:lnTo>
                    <a:pt x="802" y="508"/>
                  </a:lnTo>
                  <a:lnTo>
                    <a:pt x="802" y="508"/>
                  </a:lnTo>
                  <a:lnTo>
                    <a:pt x="804" y="480"/>
                  </a:lnTo>
                  <a:lnTo>
                    <a:pt x="810" y="452"/>
                  </a:lnTo>
                  <a:lnTo>
                    <a:pt x="818" y="426"/>
                  </a:lnTo>
                  <a:lnTo>
                    <a:pt x="830" y="400"/>
                  </a:lnTo>
                  <a:lnTo>
                    <a:pt x="136" y="0"/>
                  </a:lnTo>
                  <a:close/>
                </a:path>
              </a:pathLst>
            </a:custGeom>
            <a:solidFill>
              <a:srgbClr val="D5D1C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1" name="Freeform 27"/>
            <p:cNvSpPr>
              <a:spLocks/>
            </p:cNvSpPr>
            <p:nvPr/>
          </p:nvSpPr>
          <p:spPr bwMode="auto">
            <a:xfrm>
              <a:off x="3708822" y="2842530"/>
              <a:ext cx="1228725" cy="1228725"/>
            </a:xfrm>
            <a:custGeom>
              <a:avLst/>
              <a:gdLst/>
              <a:ahLst/>
              <a:cxnLst>
                <a:cxn ang="0">
                  <a:pos x="374" y="0"/>
                </a:cxn>
                <a:cxn ang="0">
                  <a:pos x="374" y="0"/>
                </a:cxn>
                <a:cxn ang="0">
                  <a:pos x="318" y="36"/>
                </a:cxn>
                <a:cxn ang="0">
                  <a:pos x="264" y="74"/>
                </a:cxn>
                <a:cxn ang="0">
                  <a:pos x="212" y="116"/>
                </a:cxn>
                <a:cxn ang="0">
                  <a:pos x="164" y="162"/>
                </a:cxn>
                <a:cxn ang="0">
                  <a:pos x="118" y="210"/>
                </a:cxn>
                <a:cxn ang="0">
                  <a:pos x="76" y="262"/>
                </a:cxn>
                <a:cxn ang="0">
                  <a:pos x="36" y="316"/>
                </a:cxn>
                <a:cxn ang="0">
                  <a:pos x="0" y="374"/>
                </a:cxn>
                <a:cxn ang="0">
                  <a:pos x="694" y="774"/>
                </a:cxn>
                <a:cxn ang="0">
                  <a:pos x="694" y="774"/>
                </a:cxn>
                <a:cxn ang="0">
                  <a:pos x="710" y="750"/>
                </a:cxn>
                <a:cxn ang="0">
                  <a:pos x="730" y="728"/>
                </a:cxn>
                <a:cxn ang="0">
                  <a:pos x="752" y="710"/>
                </a:cxn>
                <a:cxn ang="0">
                  <a:pos x="774" y="694"/>
                </a:cxn>
                <a:cxn ang="0">
                  <a:pos x="374" y="0"/>
                </a:cxn>
              </a:cxnLst>
              <a:rect l="0" t="0" r="r" b="b"/>
              <a:pathLst>
                <a:path w="774" h="774">
                  <a:moveTo>
                    <a:pt x="374" y="0"/>
                  </a:moveTo>
                  <a:lnTo>
                    <a:pt x="374" y="0"/>
                  </a:lnTo>
                  <a:lnTo>
                    <a:pt x="318" y="36"/>
                  </a:lnTo>
                  <a:lnTo>
                    <a:pt x="264" y="74"/>
                  </a:lnTo>
                  <a:lnTo>
                    <a:pt x="212" y="116"/>
                  </a:lnTo>
                  <a:lnTo>
                    <a:pt x="164" y="162"/>
                  </a:lnTo>
                  <a:lnTo>
                    <a:pt x="118" y="210"/>
                  </a:lnTo>
                  <a:lnTo>
                    <a:pt x="76" y="262"/>
                  </a:lnTo>
                  <a:lnTo>
                    <a:pt x="36" y="316"/>
                  </a:lnTo>
                  <a:lnTo>
                    <a:pt x="0" y="374"/>
                  </a:lnTo>
                  <a:lnTo>
                    <a:pt x="694" y="774"/>
                  </a:lnTo>
                  <a:lnTo>
                    <a:pt x="694" y="774"/>
                  </a:lnTo>
                  <a:lnTo>
                    <a:pt x="710" y="750"/>
                  </a:lnTo>
                  <a:lnTo>
                    <a:pt x="730" y="728"/>
                  </a:lnTo>
                  <a:lnTo>
                    <a:pt x="752" y="710"/>
                  </a:lnTo>
                  <a:lnTo>
                    <a:pt x="774" y="694"/>
                  </a:lnTo>
                  <a:lnTo>
                    <a:pt x="374" y="0"/>
                  </a:lnTo>
                  <a:close/>
                </a:path>
              </a:pathLst>
            </a:custGeom>
            <a:solidFill>
              <a:srgbClr val="B6AF99"/>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2" name="Freeform 28"/>
            <p:cNvSpPr>
              <a:spLocks/>
            </p:cNvSpPr>
            <p:nvPr/>
          </p:nvSpPr>
          <p:spPr bwMode="auto">
            <a:xfrm>
              <a:off x="4302547" y="2626630"/>
              <a:ext cx="809625" cy="1317625"/>
            </a:xfrm>
            <a:custGeom>
              <a:avLst/>
              <a:gdLst/>
              <a:ahLst/>
              <a:cxnLst>
                <a:cxn ang="0">
                  <a:pos x="510" y="0"/>
                </a:cxn>
                <a:cxn ang="0">
                  <a:pos x="510" y="0"/>
                </a:cxn>
                <a:cxn ang="0">
                  <a:pos x="444" y="2"/>
                </a:cxn>
                <a:cxn ang="0">
                  <a:pos x="376" y="8"/>
                </a:cxn>
                <a:cxn ang="0">
                  <a:pos x="312" y="20"/>
                </a:cxn>
                <a:cxn ang="0">
                  <a:pos x="246" y="34"/>
                </a:cxn>
                <a:cxn ang="0">
                  <a:pos x="182" y="54"/>
                </a:cxn>
                <a:cxn ang="0">
                  <a:pos x="120" y="76"/>
                </a:cxn>
                <a:cxn ang="0">
                  <a:pos x="60" y="104"/>
                </a:cxn>
                <a:cxn ang="0">
                  <a:pos x="0" y="136"/>
                </a:cxn>
                <a:cxn ang="0">
                  <a:pos x="400" y="830"/>
                </a:cxn>
                <a:cxn ang="0">
                  <a:pos x="400" y="830"/>
                </a:cxn>
                <a:cxn ang="0">
                  <a:pos x="426" y="818"/>
                </a:cxn>
                <a:cxn ang="0">
                  <a:pos x="454" y="808"/>
                </a:cxn>
                <a:cxn ang="0">
                  <a:pos x="482" y="802"/>
                </a:cxn>
                <a:cxn ang="0">
                  <a:pos x="510" y="800"/>
                </a:cxn>
                <a:cxn ang="0">
                  <a:pos x="510" y="0"/>
                </a:cxn>
              </a:cxnLst>
              <a:rect l="0" t="0" r="r" b="b"/>
              <a:pathLst>
                <a:path w="510" h="830">
                  <a:moveTo>
                    <a:pt x="510" y="0"/>
                  </a:moveTo>
                  <a:lnTo>
                    <a:pt x="510" y="0"/>
                  </a:lnTo>
                  <a:lnTo>
                    <a:pt x="444" y="2"/>
                  </a:lnTo>
                  <a:lnTo>
                    <a:pt x="376" y="8"/>
                  </a:lnTo>
                  <a:lnTo>
                    <a:pt x="312" y="20"/>
                  </a:lnTo>
                  <a:lnTo>
                    <a:pt x="246" y="34"/>
                  </a:lnTo>
                  <a:lnTo>
                    <a:pt x="182" y="54"/>
                  </a:lnTo>
                  <a:lnTo>
                    <a:pt x="120" y="76"/>
                  </a:lnTo>
                  <a:lnTo>
                    <a:pt x="60" y="104"/>
                  </a:lnTo>
                  <a:lnTo>
                    <a:pt x="0" y="136"/>
                  </a:lnTo>
                  <a:lnTo>
                    <a:pt x="400" y="830"/>
                  </a:lnTo>
                  <a:lnTo>
                    <a:pt x="400" y="830"/>
                  </a:lnTo>
                  <a:lnTo>
                    <a:pt x="426" y="818"/>
                  </a:lnTo>
                  <a:lnTo>
                    <a:pt x="454" y="808"/>
                  </a:lnTo>
                  <a:lnTo>
                    <a:pt x="482" y="802"/>
                  </a:lnTo>
                  <a:lnTo>
                    <a:pt x="510" y="800"/>
                  </a:lnTo>
                  <a:lnTo>
                    <a:pt x="510" y="0"/>
                  </a:lnTo>
                  <a:close/>
                </a:path>
              </a:pathLst>
            </a:custGeom>
            <a:solidFill>
              <a:srgbClr val="D5D1C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3" name="Freeform 29"/>
            <p:cNvSpPr>
              <a:spLocks/>
            </p:cNvSpPr>
            <p:nvPr/>
          </p:nvSpPr>
          <p:spPr bwMode="auto">
            <a:xfrm>
              <a:off x="4083472" y="3204480"/>
              <a:ext cx="2079625" cy="2076450"/>
            </a:xfrm>
            <a:custGeom>
              <a:avLst/>
              <a:gdLst/>
              <a:ahLst/>
              <a:cxnLst>
                <a:cxn ang="0">
                  <a:pos x="1308" y="686"/>
                </a:cxn>
                <a:cxn ang="0">
                  <a:pos x="1296" y="786"/>
                </a:cxn>
                <a:cxn ang="0">
                  <a:pos x="1270" y="878"/>
                </a:cxn>
                <a:cxn ang="0">
                  <a:pos x="1230" y="966"/>
                </a:cxn>
                <a:cxn ang="0">
                  <a:pos x="1180" y="1044"/>
                </a:cxn>
                <a:cxn ang="0">
                  <a:pos x="1118" y="1116"/>
                </a:cxn>
                <a:cxn ang="0">
                  <a:pos x="1046" y="1178"/>
                </a:cxn>
                <a:cxn ang="0">
                  <a:pos x="966" y="1228"/>
                </a:cxn>
                <a:cxn ang="0">
                  <a:pos x="880" y="1268"/>
                </a:cxn>
                <a:cxn ang="0">
                  <a:pos x="786" y="1294"/>
                </a:cxn>
                <a:cxn ang="0">
                  <a:pos x="688" y="1306"/>
                </a:cxn>
                <a:cxn ang="0">
                  <a:pos x="622" y="1306"/>
                </a:cxn>
                <a:cxn ang="0">
                  <a:pos x="522" y="1294"/>
                </a:cxn>
                <a:cxn ang="0">
                  <a:pos x="430" y="1268"/>
                </a:cxn>
                <a:cxn ang="0">
                  <a:pos x="342" y="1228"/>
                </a:cxn>
                <a:cxn ang="0">
                  <a:pos x="264" y="1178"/>
                </a:cxn>
                <a:cxn ang="0">
                  <a:pos x="192" y="1116"/>
                </a:cxn>
                <a:cxn ang="0">
                  <a:pos x="130" y="1044"/>
                </a:cxn>
                <a:cxn ang="0">
                  <a:pos x="80" y="966"/>
                </a:cxn>
                <a:cxn ang="0">
                  <a:pos x="40" y="878"/>
                </a:cxn>
                <a:cxn ang="0">
                  <a:pos x="14" y="786"/>
                </a:cxn>
                <a:cxn ang="0">
                  <a:pos x="2" y="686"/>
                </a:cxn>
                <a:cxn ang="0">
                  <a:pos x="2" y="620"/>
                </a:cxn>
                <a:cxn ang="0">
                  <a:pos x="14" y="522"/>
                </a:cxn>
                <a:cxn ang="0">
                  <a:pos x="40" y="428"/>
                </a:cxn>
                <a:cxn ang="0">
                  <a:pos x="80" y="342"/>
                </a:cxn>
                <a:cxn ang="0">
                  <a:pos x="130" y="262"/>
                </a:cxn>
                <a:cxn ang="0">
                  <a:pos x="192" y="190"/>
                </a:cxn>
                <a:cxn ang="0">
                  <a:pos x="264" y="130"/>
                </a:cxn>
                <a:cxn ang="0">
                  <a:pos x="342" y="78"/>
                </a:cxn>
                <a:cxn ang="0">
                  <a:pos x="430" y="38"/>
                </a:cxn>
                <a:cxn ang="0">
                  <a:pos x="522" y="12"/>
                </a:cxn>
                <a:cxn ang="0">
                  <a:pos x="622" y="0"/>
                </a:cxn>
                <a:cxn ang="0">
                  <a:pos x="688" y="0"/>
                </a:cxn>
                <a:cxn ang="0">
                  <a:pos x="786" y="12"/>
                </a:cxn>
                <a:cxn ang="0">
                  <a:pos x="880" y="38"/>
                </a:cxn>
                <a:cxn ang="0">
                  <a:pos x="966" y="78"/>
                </a:cxn>
                <a:cxn ang="0">
                  <a:pos x="1046" y="130"/>
                </a:cxn>
                <a:cxn ang="0">
                  <a:pos x="1118" y="190"/>
                </a:cxn>
                <a:cxn ang="0">
                  <a:pos x="1180" y="262"/>
                </a:cxn>
                <a:cxn ang="0">
                  <a:pos x="1230" y="342"/>
                </a:cxn>
                <a:cxn ang="0">
                  <a:pos x="1270" y="428"/>
                </a:cxn>
                <a:cxn ang="0">
                  <a:pos x="1296" y="522"/>
                </a:cxn>
                <a:cxn ang="0">
                  <a:pos x="1308" y="620"/>
                </a:cxn>
              </a:cxnLst>
              <a:rect l="0" t="0" r="r" b="b"/>
              <a:pathLst>
                <a:path w="1310" h="1308">
                  <a:moveTo>
                    <a:pt x="1310" y="654"/>
                  </a:moveTo>
                  <a:lnTo>
                    <a:pt x="1310" y="654"/>
                  </a:lnTo>
                  <a:lnTo>
                    <a:pt x="1308" y="686"/>
                  </a:lnTo>
                  <a:lnTo>
                    <a:pt x="1306" y="720"/>
                  </a:lnTo>
                  <a:lnTo>
                    <a:pt x="1302" y="752"/>
                  </a:lnTo>
                  <a:lnTo>
                    <a:pt x="1296" y="786"/>
                  </a:lnTo>
                  <a:lnTo>
                    <a:pt x="1288" y="816"/>
                  </a:lnTo>
                  <a:lnTo>
                    <a:pt x="1280" y="848"/>
                  </a:lnTo>
                  <a:lnTo>
                    <a:pt x="1270" y="878"/>
                  </a:lnTo>
                  <a:lnTo>
                    <a:pt x="1258" y="908"/>
                  </a:lnTo>
                  <a:lnTo>
                    <a:pt x="1244" y="936"/>
                  </a:lnTo>
                  <a:lnTo>
                    <a:pt x="1230" y="966"/>
                  </a:lnTo>
                  <a:lnTo>
                    <a:pt x="1214" y="992"/>
                  </a:lnTo>
                  <a:lnTo>
                    <a:pt x="1198" y="1020"/>
                  </a:lnTo>
                  <a:lnTo>
                    <a:pt x="1180" y="1044"/>
                  </a:lnTo>
                  <a:lnTo>
                    <a:pt x="1160" y="1070"/>
                  </a:lnTo>
                  <a:lnTo>
                    <a:pt x="1140" y="1094"/>
                  </a:lnTo>
                  <a:lnTo>
                    <a:pt x="1118" y="1116"/>
                  </a:lnTo>
                  <a:lnTo>
                    <a:pt x="1094" y="1138"/>
                  </a:lnTo>
                  <a:lnTo>
                    <a:pt x="1070" y="1158"/>
                  </a:lnTo>
                  <a:lnTo>
                    <a:pt x="1046" y="1178"/>
                  </a:lnTo>
                  <a:lnTo>
                    <a:pt x="1020" y="1196"/>
                  </a:lnTo>
                  <a:lnTo>
                    <a:pt x="994" y="1212"/>
                  </a:lnTo>
                  <a:lnTo>
                    <a:pt x="966" y="1228"/>
                  </a:lnTo>
                  <a:lnTo>
                    <a:pt x="938" y="1244"/>
                  </a:lnTo>
                  <a:lnTo>
                    <a:pt x="910" y="1256"/>
                  </a:lnTo>
                  <a:lnTo>
                    <a:pt x="880" y="1268"/>
                  </a:lnTo>
                  <a:lnTo>
                    <a:pt x="850" y="1278"/>
                  </a:lnTo>
                  <a:lnTo>
                    <a:pt x="818" y="1286"/>
                  </a:lnTo>
                  <a:lnTo>
                    <a:pt x="786" y="1294"/>
                  </a:lnTo>
                  <a:lnTo>
                    <a:pt x="754" y="1300"/>
                  </a:lnTo>
                  <a:lnTo>
                    <a:pt x="722" y="1304"/>
                  </a:lnTo>
                  <a:lnTo>
                    <a:pt x="688" y="1306"/>
                  </a:lnTo>
                  <a:lnTo>
                    <a:pt x="654" y="1308"/>
                  </a:lnTo>
                  <a:lnTo>
                    <a:pt x="654" y="1308"/>
                  </a:lnTo>
                  <a:lnTo>
                    <a:pt x="622" y="1306"/>
                  </a:lnTo>
                  <a:lnTo>
                    <a:pt x="588" y="1304"/>
                  </a:lnTo>
                  <a:lnTo>
                    <a:pt x="556" y="1300"/>
                  </a:lnTo>
                  <a:lnTo>
                    <a:pt x="522" y="1294"/>
                  </a:lnTo>
                  <a:lnTo>
                    <a:pt x="492" y="1286"/>
                  </a:lnTo>
                  <a:lnTo>
                    <a:pt x="460" y="1278"/>
                  </a:lnTo>
                  <a:lnTo>
                    <a:pt x="430" y="1268"/>
                  </a:lnTo>
                  <a:lnTo>
                    <a:pt x="400" y="1256"/>
                  </a:lnTo>
                  <a:lnTo>
                    <a:pt x="372" y="1244"/>
                  </a:lnTo>
                  <a:lnTo>
                    <a:pt x="342" y="1228"/>
                  </a:lnTo>
                  <a:lnTo>
                    <a:pt x="316" y="1212"/>
                  </a:lnTo>
                  <a:lnTo>
                    <a:pt x="290" y="1196"/>
                  </a:lnTo>
                  <a:lnTo>
                    <a:pt x="264" y="1178"/>
                  </a:lnTo>
                  <a:lnTo>
                    <a:pt x="238" y="1158"/>
                  </a:lnTo>
                  <a:lnTo>
                    <a:pt x="214" y="1138"/>
                  </a:lnTo>
                  <a:lnTo>
                    <a:pt x="192" y="1116"/>
                  </a:lnTo>
                  <a:lnTo>
                    <a:pt x="170" y="1094"/>
                  </a:lnTo>
                  <a:lnTo>
                    <a:pt x="150" y="1070"/>
                  </a:lnTo>
                  <a:lnTo>
                    <a:pt x="130" y="1044"/>
                  </a:lnTo>
                  <a:lnTo>
                    <a:pt x="112" y="1020"/>
                  </a:lnTo>
                  <a:lnTo>
                    <a:pt x="96" y="992"/>
                  </a:lnTo>
                  <a:lnTo>
                    <a:pt x="80" y="966"/>
                  </a:lnTo>
                  <a:lnTo>
                    <a:pt x="66" y="936"/>
                  </a:lnTo>
                  <a:lnTo>
                    <a:pt x="52" y="908"/>
                  </a:lnTo>
                  <a:lnTo>
                    <a:pt x="40" y="878"/>
                  </a:lnTo>
                  <a:lnTo>
                    <a:pt x="30" y="848"/>
                  </a:lnTo>
                  <a:lnTo>
                    <a:pt x="22" y="816"/>
                  </a:lnTo>
                  <a:lnTo>
                    <a:pt x="14" y="786"/>
                  </a:lnTo>
                  <a:lnTo>
                    <a:pt x="8" y="752"/>
                  </a:lnTo>
                  <a:lnTo>
                    <a:pt x="4" y="720"/>
                  </a:lnTo>
                  <a:lnTo>
                    <a:pt x="2" y="686"/>
                  </a:lnTo>
                  <a:lnTo>
                    <a:pt x="0" y="654"/>
                  </a:lnTo>
                  <a:lnTo>
                    <a:pt x="0" y="654"/>
                  </a:lnTo>
                  <a:lnTo>
                    <a:pt x="2" y="620"/>
                  </a:lnTo>
                  <a:lnTo>
                    <a:pt x="4" y="586"/>
                  </a:lnTo>
                  <a:lnTo>
                    <a:pt x="8" y="554"/>
                  </a:lnTo>
                  <a:lnTo>
                    <a:pt x="14" y="522"/>
                  </a:lnTo>
                  <a:lnTo>
                    <a:pt x="22" y="490"/>
                  </a:lnTo>
                  <a:lnTo>
                    <a:pt x="30" y="458"/>
                  </a:lnTo>
                  <a:lnTo>
                    <a:pt x="40" y="428"/>
                  </a:lnTo>
                  <a:lnTo>
                    <a:pt x="52" y="398"/>
                  </a:lnTo>
                  <a:lnTo>
                    <a:pt x="66" y="370"/>
                  </a:lnTo>
                  <a:lnTo>
                    <a:pt x="80" y="342"/>
                  </a:lnTo>
                  <a:lnTo>
                    <a:pt x="96" y="314"/>
                  </a:lnTo>
                  <a:lnTo>
                    <a:pt x="112" y="288"/>
                  </a:lnTo>
                  <a:lnTo>
                    <a:pt x="130" y="262"/>
                  </a:lnTo>
                  <a:lnTo>
                    <a:pt x="150" y="238"/>
                  </a:lnTo>
                  <a:lnTo>
                    <a:pt x="170" y="214"/>
                  </a:lnTo>
                  <a:lnTo>
                    <a:pt x="192" y="190"/>
                  </a:lnTo>
                  <a:lnTo>
                    <a:pt x="214" y="170"/>
                  </a:lnTo>
                  <a:lnTo>
                    <a:pt x="238" y="148"/>
                  </a:lnTo>
                  <a:lnTo>
                    <a:pt x="264" y="130"/>
                  </a:lnTo>
                  <a:lnTo>
                    <a:pt x="290" y="110"/>
                  </a:lnTo>
                  <a:lnTo>
                    <a:pt x="316" y="94"/>
                  </a:lnTo>
                  <a:lnTo>
                    <a:pt x="342" y="78"/>
                  </a:lnTo>
                  <a:lnTo>
                    <a:pt x="372" y="64"/>
                  </a:lnTo>
                  <a:lnTo>
                    <a:pt x="400" y="50"/>
                  </a:lnTo>
                  <a:lnTo>
                    <a:pt x="430" y="38"/>
                  </a:lnTo>
                  <a:lnTo>
                    <a:pt x="460" y="28"/>
                  </a:lnTo>
                  <a:lnTo>
                    <a:pt x="492" y="20"/>
                  </a:lnTo>
                  <a:lnTo>
                    <a:pt x="522" y="12"/>
                  </a:lnTo>
                  <a:lnTo>
                    <a:pt x="556" y="6"/>
                  </a:lnTo>
                  <a:lnTo>
                    <a:pt x="588" y="2"/>
                  </a:lnTo>
                  <a:lnTo>
                    <a:pt x="622" y="0"/>
                  </a:lnTo>
                  <a:lnTo>
                    <a:pt x="654" y="0"/>
                  </a:lnTo>
                  <a:lnTo>
                    <a:pt x="654" y="0"/>
                  </a:lnTo>
                  <a:lnTo>
                    <a:pt x="688" y="0"/>
                  </a:lnTo>
                  <a:lnTo>
                    <a:pt x="722" y="2"/>
                  </a:lnTo>
                  <a:lnTo>
                    <a:pt x="754" y="6"/>
                  </a:lnTo>
                  <a:lnTo>
                    <a:pt x="786" y="12"/>
                  </a:lnTo>
                  <a:lnTo>
                    <a:pt x="818" y="20"/>
                  </a:lnTo>
                  <a:lnTo>
                    <a:pt x="850" y="28"/>
                  </a:lnTo>
                  <a:lnTo>
                    <a:pt x="880" y="38"/>
                  </a:lnTo>
                  <a:lnTo>
                    <a:pt x="910" y="50"/>
                  </a:lnTo>
                  <a:lnTo>
                    <a:pt x="938" y="64"/>
                  </a:lnTo>
                  <a:lnTo>
                    <a:pt x="966" y="78"/>
                  </a:lnTo>
                  <a:lnTo>
                    <a:pt x="994" y="94"/>
                  </a:lnTo>
                  <a:lnTo>
                    <a:pt x="1020" y="110"/>
                  </a:lnTo>
                  <a:lnTo>
                    <a:pt x="1046" y="130"/>
                  </a:lnTo>
                  <a:lnTo>
                    <a:pt x="1070" y="148"/>
                  </a:lnTo>
                  <a:lnTo>
                    <a:pt x="1094" y="170"/>
                  </a:lnTo>
                  <a:lnTo>
                    <a:pt x="1118" y="190"/>
                  </a:lnTo>
                  <a:lnTo>
                    <a:pt x="1140" y="214"/>
                  </a:lnTo>
                  <a:lnTo>
                    <a:pt x="1160" y="238"/>
                  </a:lnTo>
                  <a:lnTo>
                    <a:pt x="1180" y="262"/>
                  </a:lnTo>
                  <a:lnTo>
                    <a:pt x="1198" y="288"/>
                  </a:lnTo>
                  <a:lnTo>
                    <a:pt x="1214" y="314"/>
                  </a:lnTo>
                  <a:lnTo>
                    <a:pt x="1230" y="342"/>
                  </a:lnTo>
                  <a:lnTo>
                    <a:pt x="1244" y="370"/>
                  </a:lnTo>
                  <a:lnTo>
                    <a:pt x="1258" y="398"/>
                  </a:lnTo>
                  <a:lnTo>
                    <a:pt x="1270" y="428"/>
                  </a:lnTo>
                  <a:lnTo>
                    <a:pt x="1280" y="458"/>
                  </a:lnTo>
                  <a:lnTo>
                    <a:pt x="1288" y="490"/>
                  </a:lnTo>
                  <a:lnTo>
                    <a:pt x="1296" y="522"/>
                  </a:lnTo>
                  <a:lnTo>
                    <a:pt x="1302" y="554"/>
                  </a:lnTo>
                  <a:lnTo>
                    <a:pt x="1306" y="586"/>
                  </a:lnTo>
                  <a:lnTo>
                    <a:pt x="1308" y="620"/>
                  </a:lnTo>
                  <a:lnTo>
                    <a:pt x="1310" y="654"/>
                  </a:lnTo>
                  <a:lnTo>
                    <a:pt x="1310" y="654"/>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4" name="Line 30"/>
            <p:cNvSpPr>
              <a:spLocks noChangeShapeType="1"/>
            </p:cNvSpPr>
            <p:nvPr/>
          </p:nvSpPr>
          <p:spPr bwMode="auto">
            <a:xfrm flipV="1">
              <a:off x="6512347" y="2893330"/>
              <a:ext cx="946150" cy="552450"/>
            </a:xfrm>
            <a:prstGeom prst="line">
              <a:avLst/>
            </a:prstGeom>
            <a:no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6" name="Line 32"/>
            <p:cNvSpPr>
              <a:spLocks noChangeShapeType="1"/>
            </p:cNvSpPr>
            <p:nvPr/>
          </p:nvSpPr>
          <p:spPr bwMode="auto">
            <a:xfrm>
              <a:off x="5915447" y="5639705"/>
              <a:ext cx="552450" cy="962025"/>
            </a:xfrm>
            <a:prstGeom prst="line">
              <a:avLst/>
            </a:prstGeom>
            <a:no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7" name="Line 33"/>
            <p:cNvSpPr>
              <a:spLocks noChangeShapeType="1"/>
            </p:cNvSpPr>
            <p:nvPr/>
          </p:nvSpPr>
          <p:spPr bwMode="auto">
            <a:xfrm flipH="1">
              <a:off x="3759622" y="5646055"/>
              <a:ext cx="542925" cy="949325"/>
            </a:xfrm>
            <a:prstGeom prst="line">
              <a:avLst/>
            </a:prstGeom>
            <a:no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8" name="Line 34"/>
            <p:cNvSpPr>
              <a:spLocks noChangeShapeType="1"/>
            </p:cNvSpPr>
            <p:nvPr/>
          </p:nvSpPr>
          <p:spPr bwMode="auto">
            <a:xfrm flipH="1">
              <a:off x="2765847" y="5052330"/>
              <a:ext cx="942975" cy="546100"/>
            </a:xfrm>
            <a:prstGeom prst="line">
              <a:avLst/>
            </a:prstGeom>
            <a:no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59" name="Line 35"/>
            <p:cNvSpPr>
              <a:spLocks noChangeShapeType="1"/>
            </p:cNvSpPr>
            <p:nvPr/>
          </p:nvSpPr>
          <p:spPr bwMode="auto">
            <a:xfrm flipH="1">
              <a:off x="2394372" y="4242705"/>
              <a:ext cx="1098550" cy="1588"/>
            </a:xfrm>
            <a:prstGeom prst="line">
              <a:avLst/>
            </a:prstGeom>
            <a:no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60" name="Line 36"/>
            <p:cNvSpPr>
              <a:spLocks noChangeShapeType="1"/>
            </p:cNvSpPr>
            <p:nvPr/>
          </p:nvSpPr>
          <p:spPr bwMode="auto">
            <a:xfrm>
              <a:off x="5108997" y="1534430"/>
              <a:ext cx="1588" cy="1092200"/>
            </a:xfrm>
            <a:prstGeom prst="line">
              <a:avLst/>
            </a:prstGeom>
            <a:no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1074" name="Rectangle 50"/>
            <p:cNvSpPr>
              <a:spLocks noChangeArrowheads="1"/>
            </p:cNvSpPr>
            <p:nvPr/>
          </p:nvSpPr>
          <p:spPr bwMode="auto">
            <a:xfrm>
              <a:off x="5321722" y="2871105"/>
              <a:ext cx="2725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FFFFFF"/>
                  </a:solidFill>
                  <a:effectLst/>
                  <a:latin typeface="+mj-lt"/>
                </a:rPr>
                <a:t>Oct</a:t>
              </a:r>
              <a:endParaRPr kumimoji="0" lang="en-US" sz="1800" b="0" i="0" u="none" strike="noStrike" cap="none" normalizeH="0" baseline="0" dirty="0" smtClean="0">
                <a:ln>
                  <a:noFill/>
                </a:ln>
                <a:solidFill>
                  <a:schemeClr val="tx1"/>
                </a:solidFill>
                <a:effectLst/>
                <a:latin typeface="+mj-lt"/>
              </a:endParaRPr>
            </a:p>
          </p:txBody>
        </p:sp>
        <p:sp>
          <p:nvSpPr>
            <p:cNvPr id="1075" name="Rectangle 51"/>
            <p:cNvSpPr>
              <a:spLocks noChangeArrowheads="1"/>
            </p:cNvSpPr>
            <p:nvPr/>
          </p:nvSpPr>
          <p:spPr bwMode="auto">
            <a:xfrm>
              <a:off x="5915447" y="3220355"/>
              <a:ext cx="32060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000000"/>
                  </a:solidFill>
                  <a:effectLst/>
                  <a:latin typeface="+mj-lt"/>
                </a:rPr>
                <a:t>Nov</a:t>
              </a:r>
              <a:endParaRPr kumimoji="0" lang="en-US" sz="1800" b="0" i="0" u="none" strike="noStrike" cap="none" normalizeH="0" baseline="0" dirty="0" smtClean="0">
                <a:ln>
                  <a:noFill/>
                </a:ln>
                <a:solidFill>
                  <a:schemeClr val="tx1"/>
                </a:solidFill>
                <a:effectLst/>
                <a:latin typeface="+mj-lt"/>
              </a:endParaRPr>
            </a:p>
          </p:txBody>
        </p:sp>
        <p:sp>
          <p:nvSpPr>
            <p:cNvPr id="1078" name="Rectangle 54"/>
            <p:cNvSpPr>
              <a:spLocks noChangeArrowheads="1"/>
            </p:cNvSpPr>
            <p:nvPr/>
          </p:nvSpPr>
          <p:spPr bwMode="auto">
            <a:xfrm>
              <a:off x="6267872" y="3817255"/>
              <a:ext cx="29495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FFFFFF"/>
                  </a:solidFill>
                  <a:effectLst/>
                  <a:latin typeface="+mj-lt"/>
                </a:rPr>
                <a:t>Dec</a:t>
              </a:r>
              <a:endParaRPr kumimoji="0" lang="en-US" sz="1800" b="0" i="0" u="none" strike="noStrike" cap="none" normalizeH="0" baseline="0" dirty="0" smtClean="0">
                <a:ln>
                  <a:noFill/>
                </a:ln>
                <a:solidFill>
                  <a:schemeClr val="tx1"/>
                </a:solidFill>
                <a:effectLst/>
                <a:latin typeface="+mj-lt"/>
              </a:endParaRPr>
            </a:p>
          </p:txBody>
        </p:sp>
        <p:sp>
          <p:nvSpPr>
            <p:cNvPr id="1079" name="Rectangle 55"/>
            <p:cNvSpPr>
              <a:spLocks noChangeArrowheads="1"/>
            </p:cNvSpPr>
            <p:nvPr/>
          </p:nvSpPr>
          <p:spPr bwMode="auto">
            <a:xfrm>
              <a:off x="6261522" y="4474480"/>
              <a:ext cx="29815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smtClean="0">
                  <a:ln>
                    <a:noFill/>
                  </a:ln>
                  <a:solidFill>
                    <a:srgbClr val="000000"/>
                  </a:solidFill>
                  <a:effectLst/>
                  <a:latin typeface="+mj-lt"/>
                </a:rPr>
                <a:t>Jan</a:t>
              </a:r>
              <a:endParaRPr kumimoji="0" lang="en-US" sz="1800" b="0" i="0" u="none" strike="noStrike" cap="none" normalizeH="0" baseline="0" smtClean="0">
                <a:ln>
                  <a:noFill/>
                </a:ln>
                <a:solidFill>
                  <a:schemeClr val="tx1"/>
                </a:solidFill>
                <a:effectLst/>
                <a:latin typeface="+mj-lt"/>
              </a:endParaRPr>
            </a:p>
          </p:txBody>
        </p:sp>
        <p:sp>
          <p:nvSpPr>
            <p:cNvPr id="1080" name="Rectangle 56"/>
            <p:cNvSpPr>
              <a:spLocks noChangeArrowheads="1"/>
            </p:cNvSpPr>
            <p:nvPr/>
          </p:nvSpPr>
          <p:spPr bwMode="auto">
            <a:xfrm>
              <a:off x="5947197" y="5074555"/>
              <a:ext cx="28693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FFFFFF"/>
                  </a:solidFill>
                  <a:effectLst/>
                  <a:latin typeface="+mj-lt"/>
                </a:rPr>
                <a:t>Feb</a:t>
              </a:r>
              <a:endParaRPr kumimoji="0" lang="en-US" sz="1800" b="0" i="0" u="none" strike="noStrike" cap="none" normalizeH="0" baseline="0" dirty="0" smtClean="0">
                <a:ln>
                  <a:noFill/>
                </a:ln>
                <a:solidFill>
                  <a:schemeClr val="tx1"/>
                </a:solidFill>
                <a:effectLst/>
                <a:latin typeface="+mj-lt"/>
              </a:endParaRPr>
            </a:p>
          </p:txBody>
        </p:sp>
        <p:sp>
          <p:nvSpPr>
            <p:cNvPr id="1082" name="Rectangle 58"/>
            <p:cNvSpPr>
              <a:spLocks noChangeArrowheads="1"/>
            </p:cNvSpPr>
            <p:nvPr/>
          </p:nvSpPr>
          <p:spPr bwMode="auto">
            <a:xfrm>
              <a:off x="5309022" y="5433330"/>
              <a:ext cx="34144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000000"/>
                  </a:solidFill>
                  <a:effectLst/>
                  <a:latin typeface="+mj-lt"/>
                </a:rPr>
                <a:t>Mar</a:t>
              </a:r>
              <a:endParaRPr kumimoji="0" lang="en-US" sz="1800" b="0" i="0" u="none" strike="noStrike" cap="none" normalizeH="0" baseline="0" dirty="0" smtClean="0">
                <a:ln>
                  <a:noFill/>
                </a:ln>
                <a:solidFill>
                  <a:schemeClr val="tx1"/>
                </a:solidFill>
                <a:effectLst/>
                <a:latin typeface="+mj-lt"/>
              </a:endParaRPr>
            </a:p>
          </p:txBody>
        </p:sp>
        <p:sp>
          <p:nvSpPr>
            <p:cNvPr id="1083" name="Rectangle 59"/>
            <p:cNvSpPr>
              <a:spLocks noChangeArrowheads="1"/>
            </p:cNvSpPr>
            <p:nvPr/>
          </p:nvSpPr>
          <p:spPr bwMode="auto">
            <a:xfrm>
              <a:off x="4623222" y="5439680"/>
              <a:ext cx="30136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FFFFFF"/>
                  </a:solidFill>
                  <a:effectLst/>
                  <a:latin typeface="+mj-lt"/>
                </a:rPr>
                <a:t>Apr</a:t>
              </a:r>
              <a:endParaRPr kumimoji="0" lang="en-US" sz="1800" b="0" i="0" u="none" strike="noStrike" cap="none" normalizeH="0" baseline="0" dirty="0" smtClean="0">
                <a:ln>
                  <a:noFill/>
                </a:ln>
                <a:solidFill>
                  <a:schemeClr val="tx1"/>
                </a:solidFill>
                <a:effectLst/>
                <a:latin typeface="+mj-lt"/>
              </a:endParaRPr>
            </a:p>
          </p:txBody>
        </p:sp>
        <p:sp>
          <p:nvSpPr>
            <p:cNvPr id="1084" name="Rectangle 60"/>
            <p:cNvSpPr>
              <a:spLocks noChangeArrowheads="1"/>
            </p:cNvSpPr>
            <p:nvPr/>
          </p:nvSpPr>
          <p:spPr bwMode="auto">
            <a:xfrm>
              <a:off x="4004097" y="5080905"/>
              <a:ext cx="36227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000000"/>
                  </a:solidFill>
                  <a:effectLst/>
                  <a:latin typeface="+mj-lt"/>
                </a:rPr>
                <a:t>May</a:t>
              </a:r>
              <a:endParaRPr kumimoji="0" lang="en-US" sz="1800" b="0" i="0" u="none" strike="noStrike" cap="none" normalizeH="0" baseline="0" dirty="0" smtClean="0">
                <a:ln>
                  <a:noFill/>
                </a:ln>
                <a:solidFill>
                  <a:schemeClr val="tx1"/>
                </a:solidFill>
                <a:effectLst/>
                <a:latin typeface="+mj-lt"/>
              </a:endParaRPr>
            </a:p>
          </p:txBody>
        </p:sp>
        <p:sp>
          <p:nvSpPr>
            <p:cNvPr id="1087" name="Rectangle 63"/>
            <p:cNvSpPr>
              <a:spLocks noChangeArrowheads="1"/>
            </p:cNvSpPr>
            <p:nvPr/>
          </p:nvSpPr>
          <p:spPr bwMode="auto">
            <a:xfrm>
              <a:off x="3692947" y="4471305"/>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FFFFFF"/>
                  </a:solidFill>
                  <a:effectLst/>
                  <a:latin typeface="+mj-lt"/>
                </a:rPr>
                <a:t>Jun</a:t>
              </a:r>
              <a:endParaRPr kumimoji="0" lang="en-US" sz="1800" b="0" i="0" u="none" strike="noStrike" cap="none" normalizeH="0" baseline="0" dirty="0" smtClean="0">
                <a:ln>
                  <a:noFill/>
                </a:ln>
                <a:solidFill>
                  <a:schemeClr val="tx1"/>
                </a:solidFill>
                <a:effectLst/>
                <a:latin typeface="+mj-lt"/>
              </a:endParaRPr>
            </a:p>
          </p:txBody>
        </p:sp>
        <p:sp>
          <p:nvSpPr>
            <p:cNvPr id="1088" name="Rectangle 64"/>
            <p:cNvSpPr>
              <a:spLocks noChangeArrowheads="1"/>
            </p:cNvSpPr>
            <p:nvPr/>
          </p:nvSpPr>
          <p:spPr bwMode="auto">
            <a:xfrm>
              <a:off x="3692947" y="3823605"/>
              <a:ext cx="2516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000000"/>
                  </a:solidFill>
                  <a:effectLst/>
                  <a:latin typeface="+mj-lt"/>
                </a:rPr>
                <a:t>Jul</a:t>
              </a:r>
              <a:endParaRPr kumimoji="0" lang="en-US" sz="1800" b="0" i="0" u="none" strike="noStrike" cap="none" normalizeH="0" baseline="0" dirty="0" smtClean="0">
                <a:ln>
                  <a:noFill/>
                </a:ln>
                <a:solidFill>
                  <a:schemeClr val="tx1"/>
                </a:solidFill>
                <a:effectLst/>
                <a:latin typeface="+mj-lt"/>
              </a:endParaRPr>
            </a:p>
          </p:txBody>
        </p:sp>
        <p:sp>
          <p:nvSpPr>
            <p:cNvPr id="1089" name="Rectangle 65"/>
            <p:cNvSpPr>
              <a:spLocks noChangeArrowheads="1"/>
            </p:cNvSpPr>
            <p:nvPr/>
          </p:nvSpPr>
          <p:spPr bwMode="auto">
            <a:xfrm>
              <a:off x="4023147" y="3214005"/>
              <a:ext cx="32220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FFFFFF"/>
                  </a:solidFill>
                  <a:effectLst/>
                  <a:latin typeface="+mj-lt"/>
                </a:rPr>
                <a:t>Aug</a:t>
              </a:r>
              <a:endParaRPr kumimoji="0" lang="en-US" sz="1800" b="0" i="0" u="none" strike="noStrike" cap="none" normalizeH="0" baseline="0" dirty="0" smtClean="0">
                <a:ln>
                  <a:noFill/>
                </a:ln>
                <a:solidFill>
                  <a:schemeClr val="tx1"/>
                </a:solidFill>
                <a:effectLst/>
                <a:latin typeface="+mj-lt"/>
              </a:endParaRPr>
            </a:p>
          </p:txBody>
        </p:sp>
        <p:sp>
          <p:nvSpPr>
            <p:cNvPr id="1091" name="Rectangle 67"/>
            <p:cNvSpPr>
              <a:spLocks noChangeArrowheads="1"/>
            </p:cNvSpPr>
            <p:nvPr/>
          </p:nvSpPr>
          <p:spPr bwMode="auto">
            <a:xfrm>
              <a:off x="4631258" y="2864755"/>
              <a:ext cx="28854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solidFill>
                    <a:srgbClr val="000000"/>
                  </a:solidFill>
                  <a:effectLst/>
                  <a:latin typeface="+mj-lt"/>
                </a:rPr>
                <a:t>Sep</a:t>
              </a:r>
              <a:endParaRPr kumimoji="0" lang="en-US" sz="1800" b="0" i="0" u="none" strike="noStrike" cap="none" normalizeH="0" baseline="0" dirty="0" smtClean="0">
                <a:ln>
                  <a:noFill/>
                </a:ln>
                <a:solidFill>
                  <a:schemeClr val="tx1"/>
                </a:solidFill>
                <a:effectLst/>
                <a:latin typeface="+mj-lt"/>
              </a:endParaRPr>
            </a:p>
          </p:txBody>
        </p:sp>
        <p:sp>
          <p:nvSpPr>
            <p:cNvPr id="1159" name="Rectangle 135"/>
            <p:cNvSpPr>
              <a:spLocks noChangeArrowheads="1"/>
            </p:cNvSpPr>
            <p:nvPr/>
          </p:nvSpPr>
          <p:spPr bwMode="auto">
            <a:xfrm>
              <a:off x="3167569" y="2626630"/>
              <a:ext cx="929903"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smtClean="0">
                  <a:ln>
                    <a:noFill/>
                  </a:ln>
                  <a:solidFill>
                    <a:srgbClr val="FFFFFF"/>
                  </a:solidFill>
                  <a:effectLst/>
                  <a:latin typeface="+mj-lt"/>
                </a:rPr>
                <a:t>Half</a:t>
              </a:r>
              <a:r>
                <a:rPr kumimoji="0" lang="en-US" sz="1200" i="1" u="none" strike="noStrike" cap="none" normalizeH="0" dirty="0" smtClean="0">
                  <a:ln>
                    <a:noFill/>
                  </a:ln>
                  <a:solidFill>
                    <a:srgbClr val="FFFFFF"/>
                  </a:solidFill>
                  <a:effectLst/>
                  <a:latin typeface="+mj-lt"/>
                </a:rPr>
                <a:t> year update</a:t>
              </a:r>
              <a:endParaRPr kumimoji="0" lang="en-US" sz="1800" i="1" u="none" strike="noStrike" cap="none" normalizeH="0" baseline="0" dirty="0" smtClean="0">
                <a:ln>
                  <a:noFill/>
                </a:ln>
                <a:solidFill>
                  <a:schemeClr val="tx1"/>
                </a:solidFill>
                <a:effectLst/>
                <a:latin typeface="+mj-lt"/>
              </a:endParaRPr>
            </a:p>
          </p:txBody>
        </p:sp>
        <p:sp>
          <p:nvSpPr>
            <p:cNvPr id="205" name="Oval 204"/>
            <p:cNvSpPr/>
            <p:nvPr/>
          </p:nvSpPr>
          <p:spPr bwMode="ltGray">
            <a:xfrm>
              <a:off x="2411062" y="1548983"/>
              <a:ext cx="5400000" cy="5400000"/>
            </a:xfrm>
            <a:prstGeom prst="ellipse">
              <a:avLst/>
            </a:prstGeom>
            <a:no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206" name="Oval 205"/>
            <p:cNvSpPr/>
            <p:nvPr/>
          </p:nvSpPr>
          <p:spPr bwMode="ltGray">
            <a:xfrm>
              <a:off x="3492922" y="2622639"/>
              <a:ext cx="3235325" cy="3235325"/>
            </a:xfrm>
            <a:prstGeom prst="ellipse">
              <a:avLst/>
            </a:prstGeom>
            <a:no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207" name="Rectangle 135"/>
            <p:cNvSpPr>
              <a:spLocks noChangeArrowheads="1"/>
            </p:cNvSpPr>
            <p:nvPr/>
          </p:nvSpPr>
          <p:spPr bwMode="auto">
            <a:xfrm>
              <a:off x="5562724" y="2210007"/>
              <a:ext cx="1104528"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err="1" smtClean="0">
                  <a:ln>
                    <a:noFill/>
                  </a:ln>
                  <a:solidFill>
                    <a:srgbClr val="FFFFFF"/>
                  </a:solidFill>
                  <a:effectLst/>
                  <a:latin typeface="+mj-lt"/>
                </a:rPr>
                <a:t>Mobilisation</a:t>
              </a:r>
              <a:r>
                <a:rPr kumimoji="0" lang="en-US" sz="1200" i="1" u="none" strike="noStrike" cap="none" normalizeH="0" baseline="0" dirty="0" smtClean="0">
                  <a:ln>
                    <a:noFill/>
                  </a:ln>
                  <a:solidFill>
                    <a:srgbClr val="FFFFFF"/>
                  </a:solidFill>
                  <a:effectLst/>
                  <a:latin typeface="+mj-lt"/>
                </a:rPr>
                <a:t> and planning</a:t>
              </a:r>
              <a:endParaRPr kumimoji="0" lang="en-US" sz="1800" i="1" u="none" strike="noStrike" cap="none" normalizeH="0" baseline="0" dirty="0" smtClean="0">
                <a:ln>
                  <a:noFill/>
                </a:ln>
                <a:solidFill>
                  <a:schemeClr val="tx1"/>
                </a:solidFill>
                <a:effectLst/>
                <a:latin typeface="+mj-lt"/>
              </a:endParaRPr>
            </a:p>
          </p:txBody>
        </p:sp>
        <p:sp>
          <p:nvSpPr>
            <p:cNvPr id="208" name="Rectangle 135"/>
            <p:cNvSpPr>
              <a:spLocks noChangeArrowheads="1"/>
            </p:cNvSpPr>
            <p:nvPr/>
          </p:nvSpPr>
          <p:spPr bwMode="auto">
            <a:xfrm>
              <a:off x="4266580" y="6168538"/>
              <a:ext cx="1668973"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smtClean="0">
                  <a:ln>
                    <a:noFill/>
                  </a:ln>
                  <a:solidFill>
                    <a:srgbClr val="FFFFFF"/>
                  </a:solidFill>
                  <a:effectLst/>
                  <a:latin typeface="+mj-lt"/>
                </a:rPr>
                <a:t>Year end audit and tax reporting</a:t>
              </a:r>
              <a:endParaRPr kumimoji="0" lang="en-US" sz="1800" i="1" u="none" strike="noStrike" cap="none" normalizeH="0" baseline="0" dirty="0" smtClean="0">
                <a:ln>
                  <a:noFill/>
                </a:ln>
                <a:solidFill>
                  <a:schemeClr val="tx1"/>
                </a:solidFill>
                <a:effectLst/>
                <a:latin typeface="+mj-lt"/>
              </a:endParaRPr>
            </a:p>
          </p:txBody>
        </p:sp>
        <p:sp>
          <p:nvSpPr>
            <p:cNvPr id="209" name="Rectangle 135"/>
            <p:cNvSpPr>
              <a:spLocks noChangeArrowheads="1"/>
            </p:cNvSpPr>
            <p:nvPr/>
          </p:nvSpPr>
          <p:spPr bwMode="auto">
            <a:xfrm>
              <a:off x="3054310" y="5604661"/>
              <a:ext cx="1016000" cy="18466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smtClean="0">
                  <a:ln>
                    <a:noFill/>
                  </a:ln>
                  <a:solidFill>
                    <a:srgbClr val="FFFFFF"/>
                  </a:solidFill>
                  <a:effectLst/>
                  <a:latin typeface="+mj-lt"/>
                </a:rPr>
                <a:t>Completion</a:t>
              </a:r>
              <a:endParaRPr kumimoji="0" lang="en-US" sz="1800" i="1" u="none" strike="noStrike" cap="none" normalizeH="0" baseline="0" dirty="0" smtClean="0">
                <a:ln>
                  <a:noFill/>
                </a:ln>
                <a:solidFill>
                  <a:schemeClr val="tx1"/>
                </a:solidFill>
                <a:effectLst/>
                <a:latin typeface="+mj-lt"/>
              </a:endParaRPr>
            </a:p>
          </p:txBody>
        </p:sp>
        <p:sp>
          <p:nvSpPr>
            <p:cNvPr id="210" name="Rectangle 135"/>
            <p:cNvSpPr>
              <a:spLocks noChangeArrowheads="1"/>
            </p:cNvSpPr>
            <p:nvPr/>
          </p:nvSpPr>
          <p:spPr bwMode="auto">
            <a:xfrm>
              <a:off x="2659569" y="4657725"/>
              <a:ext cx="1016000" cy="18466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smtClean="0">
                  <a:ln>
                    <a:noFill/>
                  </a:ln>
                  <a:solidFill>
                    <a:srgbClr val="FFFFFF"/>
                  </a:solidFill>
                  <a:effectLst/>
                  <a:latin typeface="+mj-lt"/>
                </a:rPr>
                <a:t>Debrief</a:t>
              </a:r>
              <a:endParaRPr kumimoji="0" lang="en-US" sz="1800" i="1" u="none" strike="noStrike" cap="none" normalizeH="0" baseline="0" dirty="0" smtClean="0">
                <a:ln>
                  <a:noFill/>
                </a:ln>
                <a:solidFill>
                  <a:schemeClr val="tx1"/>
                </a:solidFill>
                <a:effectLst/>
                <a:latin typeface="+mj-lt"/>
              </a:endParaRPr>
            </a:p>
          </p:txBody>
        </p:sp>
        <p:sp>
          <p:nvSpPr>
            <p:cNvPr id="211" name="Rectangle 135"/>
            <p:cNvSpPr>
              <a:spLocks noChangeArrowheads="1"/>
            </p:cNvSpPr>
            <p:nvPr/>
          </p:nvSpPr>
          <p:spPr bwMode="auto">
            <a:xfrm>
              <a:off x="4323184" y="4001921"/>
              <a:ext cx="1748612" cy="36933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effectLst/>
                  <a:latin typeface="+mj-lt"/>
                </a:rPr>
                <a:t>Timetable and communication plan</a:t>
              </a:r>
              <a:endParaRPr kumimoji="0" lang="en-US" sz="1200" b="0" i="0" u="none" strike="noStrike" cap="none" normalizeH="0" baseline="0" dirty="0" smtClean="0">
                <a:ln>
                  <a:noFill/>
                </a:ln>
                <a:effectLst/>
                <a:latin typeface="+mj-lt"/>
              </a:endParaRPr>
            </a:p>
          </p:txBody>
        </p:sp>
        <p:sp>
          <p:nvSpPr>
            <p:cNvPr id="213" name="Rectangle 135"/>
            <p:cNvSpPr>
              <a:spLocks noChangeArrowheads="1"/>
            </p:cNvSpPr>
            <p:nvPr/>
          </p:nvSpPr>
          <p:spPr bwMode="auto">
            <a:xfrm>
              <a:off x="6791498" y="3254513"/>
              <a:ext cx="868167"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smtClean="0">
                  <a:ln>
                    <a:noFill/>
                  </a:ln>
                  <a:solidFill>
                    <a:srgbClr val="FFFFFF"/>
                  </a:solidFill>
                  <a:effectLst/>
                  <a:latin typeface="+mj-lt"/>
                </a:rPr>
                <a:t>Interim including controls and systems</a:t>
              </a:r>
              <a:r>
                <a:rPr kumimoji="0" lang="en-US" sz="1200" i="1" u="none" strike="noStrike" cap="none" normalizeH="0" dirty="0" smtClean="0">
                  <a:ln>
                    <a:noFill/>
                  </a:ln>
                  <a:solidFill>
                    <a:srgbClr val="FFFFFF"/>
                  </a:solidFill>
                  <a:effectLst/>
                  <a:latin typeface="+mj-lt"/>
                </a:rPr>
                <a:t> testing</a:t>
              </a:r>
              <a:endParaRPr kumimoji="0" lang="en-US" sz="1800" i="0" u="none" strike="noStrike" cap="none" normalizeH="0" baseline="0" dirty="0" smtClean="0">
                <a:ln>
                  <a:noFill/>
                </a:ln>
                <a:solidFill>
                  <a:schemeClr val="tx1"/>
                </a:solidFill>
                <a:effectLst/>
                <a:latin typeface="+mj-lt"/>
              </a:endParaRPr>
            </a:p>
          </p:txBody>
        </p:sp>
        <p:sp>
          <p:nvSpPr>
            <p:cNvPr id="214" name="Rectangle 135"/>
            <p:cNvSpPr>
              <a:spLocks noChangeArrowheads="1"/>
            </p:cNvSpPr>
            <p:nvPr/>
          </p:nvSpPr>
          <p:spPr bwMode="auto">
            <a:xfrm>
              <a:off x="6642844" y="5004767"/>
              <a:ext cx="711299" cy="55399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kumimoji="0" lang="en-US" sz="1200" i="1" u="none" strike="noStrike" cap="none" normalizeH="0" baseline="0" dirty="0" smtClean="0">
                  <a:ln>
                    <a:noFill/>
                  </a:ln>
                  <a:solidFill>
                    <a:srgbClr val="FFFFFF"/>
                  </a:solidFill>
                  <a:effectLst/>
                  <a:latin typeface="+mj-lt"/>
                </a:rPr>
                <a:t>Pre year end issues resolution</a:t>
              </a:r>
              <a:endParaRPr kumimoji="0" lang="en-US" sz="1800" i="0" u="none" strike="noStrike" cap="none" normalizeH="0" baseline="0" dirty="0" smtClean="0">
                <a:ln>
                  <a:noFill/>
                </a:ln>
                <a:solidFill>
                  <a:schemeClr val="tx1"/>
                </a:solidFill>
                <a:effectLst/>
                <a:latin typeface="+mj-lt"/>
              </a:endParaRPr>
            </a:p>
          </p:txBody>
        </p:sp>
      </p:grpSp>
    </p:spTree>
    <p:custDataLst>
      <p:tags r:id="rId1"/>
    </p:custDataLst>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3" name="Rectangle 5372"/>
          <p:cNvSpPr/>
          <p:nvPr/>
        </p:nvSpPr>
        <p:spPr bwMode="ltGray">
          <a:xfrm>
            <a:off x="4043711" y="972919"/>
            <a:ext cx="6113609" cy="139031"/>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a:xfrm>
            <a:off x="567075" y="1111950"/>
            <a:ext cx="2403361" cy="889561"/>
          </a:xfrm>
        </p:spPr>
        <p:txBody>
          <a:bodyPr/>
          <a:lstStyle/>
          <a:p>
            <a:r>
              <a:rPr lang="en-GB" dirty="0" smtClean="0"/>
              <a:t>2014 Calendar</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123</a:t>
            </a:fld>
            <a:endParaRPr lang="en-GB"/>
          </a:p>
        </p:txBody>
      </p:sp>
      <p:sp>
        <p:nvSpPr>
          <p:cNvPr id="3039" name="Rectangle 3038"/>
          <p:cNvSpPr/>
          <p:nvPr/>
        </p:nvSpPr>
        <p:spPr bwMode="ltGray">
          <a:xfrm>
            <a:off x="10889498" y="1844187"/>
            <a:ext cx="5832648" cy="4282914"/>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041" name="Rectangle 6"/>
          <p:cNvSpPr>
            <a:spLocks noChangeArrowheads="1"/>
          </p:cNvSpPr>
          <p:nvPr/>
        </p:nvSpPr>
        <p:spPr bwMode="auto">
          <a:xfrm>
            <a:off x="11042567" y="1895274"/>
            <a:ext cx="579336"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err="1" smtClean="0">
                <a:ln>
                  <a:noFill/>
                </a:ln>
                <a:solidFill>
                  <a:srgbClr val="FFFFFF"/>
                </a:solidFill>
                <a:effectLst/>
                <a:latin typeface="Arial" pitchFamily="34" charset="0"/>
              </a:rPr>
              <a:t>january</a:t>
            </a:r>
            <a:endParaRPr kumimoji="0" lang="en-US" sz="1800" b="0" i="0" u="none" strike="noStrike" cap="none" normalizeH="0" baseline="0" dirty="0" smtClean="0">
              <a:ln>
                <a:noFill/>
              </a:ln>
              <a:solidFill>
                <a:schemeClr val="tx1"/>
              </a:solidFill>
              <a:effectLst/>
              <a:latin typeface="Arial" pitchFamily="34" charset="0"/>
            </a:endParaRPr>
          </a:p>
        </p:txBody>
      </p:sp>
      <p:sp>
        <p:nvSpPr>
          <p:cNvPr id="3042" name="Rectangle 7"/>
          <p:cNvSpPr>
            <a:spLocks noChangeArrowheads="1"/>
          </p:cNvSpPr>
          <p:nvPr/>
        </p:nvSpPr>
        <p:spPr bwMode="auto">
          <a:xfrm>
            <a:off x="12471296" y="1895274"/>
            <a:ext cx="633649"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february</a:t>
            </a:r>
            <a:endParaRPr kumimoji="0" lang="en-US" sz="1800" b="0" i="0" u="none" strike="noStrike" cap="none" normalizeH="0" baseline="0" smtClean="0">
              <a:ln>
                <a:noFill/>
              </a:ln>
              <a:solidFill>
                <a:schemeClr val="tx1"/>
              </a:solidFill>
              <a:effectLst/>
              <a:latin typeface="Arial" pitchFamily="34" charset="0"/>
            </a:endParaRPr>
          </a:p>
        </p:txBody>
      </p:sp>
      <p:sp>
        <p:nvSpPr>
          <p:cNvPr id="3043" name="Rectangle 8"/>
          <p:cNvSpPr>
            <a:spLocks noChangeArrowheads="1"/>
          </p:cNvSpPr>
          <p:nvPr/>
        </p:nvSpPr>
        <p:spPr bwMode="auto">
          <a:xfrm>
            <a:off x="13900023" y="1895274"/>
            <a:ext cx="497867"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march</a:t>
            </a:r>
            <a:endParaRPr kumimoji="0" lang="en-US" sz="1800" b="0" i="0" u="none" strike="noStrike" cap="none" normalizeH="0" baseline="0" smtClean="0">
              <a:ln>
                <a:noFill/>
              </a:ln>
              <a:solidFill>
                <a:schemeClr val="tx1"/>
              </a:solidFill>
              <a:effectLst/>
              <a:latin typeface="Arial" pitchFamily="34" charset="0"/>
            </a:endParaRPr>
          </a:p>
        </p:txBody>
      </p:sp>
      <p:sp>
        <p:nvSpPr>
          <p:cNvPr id="3044" name="Rectangle 9"/>
          <p:cNvSpPr>
            <a:spLocks noChangeArrowheads="1"/>
          </p:cNvSpPr>
          <p:nvPr/>
        </p:nvSpPr>
        <p:spPr bwMode="auto">
          <a:xfrm>
            <a:off x="15330260" y="1895274"/>
            <a:ext cx="362085"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april</a:t>
            </a:r>
            <a:endParaRPr kumimoji="0" lang="en-US" sz="1800" b="0" i="0" u="none" strike="noStrike" cap="none" normalizeH="0" baseline="0" smtClean="0">
              <a:ln>
                <a:noFill/>
              </a:ln>
              <a:solidFill>
                <a:schemeClr val="tx1"/>
              </a:solidFill>
              <a:effectLst/>
              <a:latin typeface="Arial" pitchFamily="34" charset="0"/>
            </a:endParaRPr>
          </a:p>
        </p:txBody>
      </p:sp>
      <p:sp>
        <p:nvSpPr>
          <p:cNvPr id="3662" name="Rectangle 159"/>
          <p:cNvSpPr>
            <a:spLocks noChangeArrowheads="1"/>
          </p:cNvSpPr>
          <p:nvPr/>
        </p:nvSpPr>
        <p:spPr bwMode="auto">
          <a:xfrm>
            <a:off x="11042567" y="3356159"/>
            <a:ext cx="362085"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may</a:t>
            </a:r>
            <a:endParaRPr kumimoji="0" lang="en-US" sz="1800" b="0" i="0" u="none" strike="noStrike" cap="none" normalizeH="0" baseline="0" smtClean="0">
              <a:ln>
                <a:noFill/>
              </a:ln>
              <a:solidFill>
                <a:schemeClr val="tx1"/>
              </a:solidFill>
              <a:effectLst/>
              <a:latin typeface="Arial" pitchFamily="34" charset="0"/>
            </a:endParaRPr>
          </a:p>
        </p:txBody>
      </p:sp>
      <p:sp>
        <p:nvSpPr>
          <p:cNvPr id="3663" name="Rectangle 160"/>
          <p:cNvSpPr>
            <a:spLocks noChangeArrowheads="1"/>
          </p:cNvSpPr>
          <p:nvPr/>
        </p:nvSpPr>
        <p:spPr bwMode="auto">
          <a:xfrm>
            <a:off x="12471296" y="3356159"/>
            <a:ext cx="362085"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june</a:t>
            </a:r>
            <a:endParaRPr kumimoji="0" lang="en-US" sz="1800" b="0" i="0" u="none" strike="noStrike" cap="none" normalizeH="0" baseline="0" smtClean="0">
              <a:ln>
                <a:noFill/>
              </a:ln>
              <a:solidFill>
                <a:schemeClr val="tx1"/>
              </a:solidFill>
              <a:effectLst/>
              <a:latin typeface="Arial" pitchFamily="34" charset="0"/>
            </a:endParaRPr>
          </a:p>
        </p:txBody>
      </p:sp>
      <p:sp>
        <p:nvSpPr>
          <p:cNvPr id="3664" name="Rectangle 161"/>
          <p:cNvSpPr>
            <a:spLocks noChangeArrowheads="1"/>
          </p:cNvSpPr>
          <p:nvPr/>
        </p:nvSpPr>
        <p:spPr bwMode="auto">
          <a:xfrm>
            <a:off x="13900023" y="3356159"/>
            <a:ext cx="298720"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july</a:t>
            </a:r>
            <a:endParaRPr kumimoji="0" lang="en-US" sz="1800" b="0" i="0" u="none" strike="noStrike" cap="none" normalizeH="0" baseline="0" smtClean="0">
              <a:ln>
                <a:noFill/>
              </a:ln>
              <a:solidFill>
                <a:schemeClr val="tx1"/>
              </a:solidFill>
              <a:effectLst/>
              <a:latin typeface="Arial" pitchFamily="34" charset="0"/>
            </a:endParaRPr>
          </a:p>
        </p:txBody>
      </p:sp>
      <p:sp>
        <p:nvSpPr>
          <p:cNvPr id="3665" name="Rectangle 162"/>
          <p:cNvSpPr>
            <a:spLocks noChangeArrowheads="1"/>
          </p:cNvSpPr>
          <p:nvPr/>
        </p:nvSpPr>
        <p:spPr bwMode="auto">
          <a:xfrm>
            <a:off x="15330260" y="3356159"/>
            <a:ext cx="534076"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august</a:t>
            </a:r>
            <a:endParaRPr kumimoji="0" lang="en-US" sz="1800" b="0" i="0" u="none" strike="noStrike" cap="none" normalizeH="0" baseline="0" smtClean="0">
              <a:ln>
                <a:noFill/>
              </a:ln>
              <a:solidFill>
                <a:schemeClr val="tx1"/>
              </a:solidFill>
              <a:effectLst/>
              <a:latin typeface="Arial" pitchFamily="34" charset="0"/>
            </a:endParaRPr>
          </a:p>
        </p:txBody>
      </p:sp>
      <p:sp>
        <p:nvSpPr>
          <p:cNvPr id="3817" name="Rectangle 315"/>
          <p:cNvSpPr>
            <a:spLocks noChangeArrowheads="1"/>
          </p:cNvSpPr>
          <p:nvPr/>
        </p:nvSpPr>
        <p:spPr bwMode="auto">
          <a:xfrm>
            <a:off x="11042567" y="4817044"/>
            <a:ext cx="796587"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dirty="0" err="1" smtClean="0">
                <a:ln>
                  <a:noFill/>
                </a:ln>
                <a:solidFill>
                  <a:srgbClr val="FFFFFF"/>
                </a:solidFill>
                <a:effectLst/>
                <a:latin typeface="Arial" pitchFamily="34" charset="0"/>
              </a:rPr>
              <a:t>september</a:t>
            </a:r>
            <a:endParaRPr kumimoji="0" lang="en-US" sz="1800" b="0" i="0" u="none" strike="noStrike" cap="none" normalizeH="0" baseline="0" dirty="0" smtClean="0">
              <a:ln>
                <a:noFill/>
              </a:ln>
              <a:solidFill>
                <a:schemeClr val="tx1"/>
              </a:solidFill>
              <a:effectLst/>
              <a:latin typeface="Arial" pitchFamily="34" charset="0"/>
            </a:endParaRPr>
          </a:p>
        </p:txBody>
      </p:sp>
      <p:sp>
        <p:nvSpPr>
          <p:cNvPr id="3818" name="Rectangle 316"/>
          <p:cNvSpPr>
            <a:spLocks noChangeArrowheads="1"/>
          </p:cNvSpPr>
          <p:nvPr/>
        </p:nvSpPr>
        <p:spPr bwMode="auto">
          <a:xfrm>
            <a:off x="12471296" y="4817044"/>
            <a:ext cx="588388"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october</a:t>
            </a:r>
            <a:endParaRPr kumimoji="0" lang="en-US" sz="1800" b="0" i="0" u="none" strike="noStrike" cap="none" normalizeH="0" baseline="0" smtClean="0">
              <a:ln>
                <a:noFill/>
              </a:ln>
              <a:solidFill>
                <a:schemeClr val="tx1"/>
              </a:solidFill>
              <a:effectLst/>
              <a:latin typeface="Arial" pitchFamily="34" charset="0"/>
            </a:endParaRPr>
          </a:p>
        </p:txBody>
      </p:sp>
      <p:sp>
        <p:nvSpPr>
          <p:cNvPr id="3819" name="Rectangle 317"/>
          <p:cNvSpPr>
            <a:spLocks noChangeArrowheads="1"/>
          </p:cNvSpPr>
          <p:nvPr/>
        </p:nvSpPr>
        <p:spPr bwMode="auto">
          <a:xfrm>
            <a:off x="13900023" y="4817044"/>
            <a:ext cx="760379"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november</a:t>
            </a:r>
            <a:endParaRPr kumimoji="0" lang="en-US" sz="1800" b="0" i="0" u="none" strike="noStrike" cap="none" normalizeH="0" baseline="0" smtClean="0">
              <a:ln>
                <a:noFill/>
              </a:ln>
              <a:solidFill>
                <a:schemeClr val="tx1"/>
              </a:solidFill>
              <a:effectLst/>
              <a:latin typeface="Arial" pitchFamily="34" charset="0"/>
            </a:endParaRPr>
          </a:p>
        </p:txBody>
      </p:sp>
      <p:sp>
        <p:nvSpPr>
          <p:cNvPr id="3820" name="Rectangle 318"/>
          <p:cNvSpPr>
            <a:spLocks noChangeArrowheads="1"/>
          </p:cNvSpPr>
          <p:nvPr/>
        </p:nvSpPr>
        <p:spPr bwMode="auto">
          <a:xfrm>
            <a:off x="15330260" y="4817044"/>
            <a:ext cx="760379" cy="21401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0" i="0" u="none" strike="noStrike" cap="none" normalizeH="0" baseline="0" smtClean="0">
                <a:ln>
                  <a:noFill/>
                </a:ln>
                <a:solidFill>
                  <a:srgbClr val="FFFFFF"/>
                </a:solidFill>
                <a:effectLst/>
                <a:latin typeface="Arial" pitchFamily="34" charset="0"/>
              </a:rPr>
              <a:t>december</a:t>
            </a:r>
            <a:endParaRPr kumimoji="0" lang="en-US" sz="1800" b="0" i="0" u="none" strike="noStrike" cap="none" normalizeH="0" baseline="0" smtClean="0">
              <a:ln>
                <a:noFill/>
              </a:ln>
              <a:solidFill>
                <a:schemeClr val="tx1"/>
              </a:solidFill>
              <a:effectLst/>
              <a:latin typeface="Arial" pitchFamily="34" charset="0"/>
            </a:endParaRPr>
          </a:p>
        </p:txBody>
      </p:sp>
      <p:graphicFrame>
        <p:nvGraphicFramePr>
          <p:cNvPr id="3" name="Table 2"/>
          <p:cNvGraphicFramePr>
            <a:graphicFrameLocks noGrp="1"/>
          </p:cNvGraphicFramePr>
          <p:nvPr>
            <p:extLst>
              <p:ext uri="{D42A27DB-BD31-4B8C-83A1-F6EECF244321}">
                <p14:modId xmlns:p14="http://schemas.microsoft.com/office/powerpoint/2010/main" val="1167356512"/>
              </p:ext>
            </p:extLst>
          </p:nvPr>
        </p:nvGraphicFramePr>
        <p:xfrm>
          <a:off x="11035332" y="2208286"/>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dirty="0">
                          <a:solidFill>
                            <a:schemeClr val="tx2">
                              <a:lumMod val="40000"/>
                              <a:lumOff val="60000"/>
                            </a:schemeClr>
                          </a:solidFill>
                          <a:effectLst/>
                          <a:latin typeface="+mn-lt"/>
                        </a:rPr>
                        <a:t>31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dirty="0">
                          <a:solidFill>
                            <a:schemeClr val="bg2"/>
                          </a:solidFill>
                          <a:effectLst/>
                          <a:latin typeface="+mn-lt"/>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dirty="0">
                          <a:solidFill>
                            <a:schemeClr val="bg2"/>
                          </a:solidFill>
                          <a:effectLst/>
                          <a:latin typeface="+mn-lt"/>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dirty="0">
                          <a:solidFill>
                            <a:schemeClr val="bg2"/>
                          </a:solidFill>
                          <a:effectLst/>
                          <a:latin typeface="+mn-lt"/>
                        </a:rPr>
                        <a:t>3</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dirty="0">
                          <a:solidFill>
                            <a:schemeClr val="bg2"/>
                          </a:solidFill>
                          <a:effectLst/>
                          <a:latin typeface="+mn-lt"/>
                        </a:rPr>
                        <a:t>4</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dirty="0">
                          <a:solidFill>
                            <a:schemeClr val="bg2"/>
                          </a:solidFill>
                          <a:effectLst/>
                          <a:latin typeface="+mn-lt"/>
                        </a:rPr>
                        <a:t>5</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dirty="0">
                          <a:solidFill>
                            <a:schemeClr val="bg2"/>
                          </a:solidFill>
                          <a:effectLst/>
                          <a:latin typeface="+mn-lt"/>
                        </a:rPr>
                        <a:t>6</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a:solidFill>
                            <a:schemeClr val="bg2"/>
                          </a:solidFill>
                          <a:effectLst/>
                          <a:latin typeface="+mn-lt"/>
                        </a:rPr>
                        <a:t>7</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8</a:t>
                      </a:r>
                    </a:p>
                  </a:txBody>
                  <a:tcPr marL="0" marR="0" marT="0" marB="0" anchor="ctr">
                    <a:lnL>
                      <a:noFill/>
                    </a:lnL>
                    <a:lnR>
                      <a:noFill/>
                    </a:lnR>
                    <a:lnT>
                      <a:noFill/>
                    </a:lnT>
                    <a:lnB>
                      <a:noFill/>
                    </a:lnB>
                  </a:tcPr>
                </a:tc>
                <a:tc>
                  <a:txBody>
                    <a:bodyPr/>
                    <a:lstStyle/>
                    <a:p>
                      <a:pPr algn="ctr" fontAlgn="ctr"/>
                      <a:r>
                        <a:rPr lang="en-GB" sz="700" b="0" i="0" u="none" strike="noStrike" dirty="0">
                          <a:solidFill>
                            <a:schemeClr val="bg2"/>
                          </a:solidFill>
                          <a:effectLst/>
                          <a:latin typeface="+mn-lt"/>
                        </a:rPr>
                        <a:t>9</a:t>
                      </a:r>
                    </a:p>
                  </a:txBody>
                  <a:tcPr marL="0" marR="0" marT="0" marB="0" anchor="ctr">
                    <a:lnL>
                      <a:noFill/>
                    </a:lnL>
                    <a:lnR>
                      <a:noFill/>
                    </a:lnR>
                    <a:lnT>
                      <a:noFill/>
                    </a:lnT>
                    <a:lnB>
                      <a:noFill/>
                    </a:lnB>
                  </a:tcPr>
                </a:tc>
                <a:tc>
                  <a:txBody>
                    <a:bodyPr/>
                    <a:lstStyle/>
                    <a:p>
                      <a:pPr algn="ctr" fontAlgn="ctr"/>
                      <a:r>
                        <a:rPr lang="en-GB" sz="700" b="0" i="0" u="none" strike="noStrike" dirty="0">
                          <a:solidFill>
                            <a:schemeClr val="bg2"/>
                          </a:solidFill>
                          <a:effectLst/>
                          <a:latin typeface="+mn-lt"/>
                        </a:rPr>
                        <a:t>10</a:t>
                      </a:r>
                    </a:p>
                  </a:txBody>
                  <a:tcPr marL="0" marR="0" marT="0" marB="0" anchor="ctr">
                    <a:lnL>
                      <a:noFill/>
                    </a:lnL>
                    <a:lnR>
                      <a:noFill/>
                    </a:lnR>
                    <a:lnT>
                      <a:noFill/>
                    </a:lnT>
                    <a:lnB>
                      <a:noFill/>
                    </a:lnB>
                  </a:tcPr>
                </a:tc>
                <a:tc>
                  <a:txBody>
                    <a:bodyPr/>
                    <a:lstStyle/>
                    <a:p>
                      <a:pPr algn="ctr" fontAlgn="ctr"/>
                      <a:r>
                        <a:rPr lang="en-GB" sz="700" b="0" i="0" u="none" strike="noStrike" dirty="0">
                          <a:solidFill>
                            <a:schemeClr val="bg2"/>
                          </a:solidFill>
                          <a:effectLst/>
                          <a:latin typeface="+mn-lt"/>
                        </a:rPr>
                        <a:t>11</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12</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13</a:t>
                      </a:r>
                    </a:p>
                  </a:txBody>
                  <a:tcPr marL="0" marR="0" marT="0" marB="0" anchor="ctr">
                    <a:lnL>
                      <a:noFill/>
                    </a:lnL>
                    <a:lnR>
                      <a:noFill/>
                    </a:lnR>
                    <a:lnT>
                      <a:noFill/>
                    </a:lnT>
                    <a:lnB>
                      <a:noFill/>
                    </a:lnB>
                  </a:tcPr>
                </a:tc>
              </a:tr>
              <a:tr h="133714">
                <a:tc>
                  <a:txBody>
                    <a:bodyPr/>
                    <a:lstStyle/>
                    <a:p>
                      <a:pPr algn="ctr" fontAlgn="ctr"/>
                      <a:r>
                        <a:rPr lang="en-GB" sz="700" b="0" i="0" u="none" strike="noStrike">
                          <a:solidFill>
                            <a:schemeClr val="bg2"/>
                          </a:solidFill>
                          <a:effectLst/>
                          <a:latin typeface="+mn-lt"/>
                        </a:rPr>
                        <a:t>14</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15</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16</a:t>
                      </a:r>
                    </a:p>
                  </a:txBody>
                  <a:tcPr marL="0" marR="0" marT="0" marB="0" anchor="ctr">
                    <a:lnL>
                      <a:noFill/>
                    </a:lnL>
                    <a:lnR>
                      <a:noFill/>
                    </a:lnR>
                    <a:lnT>
                      <a:noFill/>
                    </a:lnT>
                    <a:lnB>
                      <a:noFill/>
                    </a:lnB>
                  </a:tcPr>
                </a:tc>
                <a:tc>
                  <a:txBody>
                    <a:bodyPr/>
                    <a:lstStyle/>
                    <a:p>
                      <a:pPr algn="ctr" fontAlgn="ctr"/>
                      <a:r>
                        <a:rPr lang="en-GB" sz="700" b="0" i="0" u="none" strike="noStrike" dirty="0">
                          <a:solidFill>
                            <a:schemeClr val="bg2"/>
                          </a:solidFill>
                          <a:effectLst/>
                          <a:latin typeface="+mn-lt"/>
                        </a:rPr>
                        <a:t>17</a:t>
                      </a:r>
                    </a:p>
                  </a:txBody>
                  <a:tcPr marL="0" marR="0" marT="0" marB="0" anchor="ctr">
                    <a:lnL>
                      <a:noFill/>
                    </a:lnL>
                    <a:lnR>
                      <a:noFill/>
                    </a:lnR>
                    <a:lnT>
                      <a:noFill/>
                    </a:lnT>
                    <a:lnB>
                      <a:noFill/>
                    </a:lnB>
                  </a:tcPr>
                </a:tc>
                <a:tc>
                  <a:txBody>
                    <a:bodyPr/>
                    <a:lstStyle/>
                    <a:p>
                      <a:pPr algn="ctr" fontAlgn="ctr"/>
                      <a:r>
                        <a:rPr lang="en-GB" sz="700" b="0" i="0" u="none" strike="noStrike" dirty="0">
                          <a:solidFill>
                            <a:schemeClr val="bg2"/>
                          </a:solidFill>
                          <a:effectLst/>
                          <a:latin typeface="+mn-lt"/>
                        </a:rPr>
                        <a:t>18</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19</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20</a:t>
                      </a:r>
                    </a:p>
                  </a:txBody>
                  <a:tcPr marL="0" marR="0" marT="0" marB="0" anchor="ctr">
                    <a:lnL>
                      <a:noFill/>
                    </a:lnL>
                    <a:lnR>
                      <a:noFill/>
                    </a:lnR>
                    <a:lnT>
                      <a:noFill/>
                    </a:lnT>
                    <a:lnB>
                      <a:noFill/>
                    </a:lnB>
                  </a:tcPr>
                </a:tc>
              </a:tr>
              <a:tr h="133714">
                <a:tc>
                  <a:txBody>
                    <a:bodyPr/>
                    <a:lstStyle/>
                    <a:p>
                      <a:pPr algn="ctr" fontAlgn="ctr"/>
                      <a:r>
                        <a:rPr lang="en-GB" sz="700" b="0" i="0" u="none" strike="noStrike">
                          <a:solidFill>
                            <a:schemeClr val="bg2"/>
                          </a:solidFill>
                          <a:effectLst/>
                          <a:latin typeface="+mn-lt"/>
                        </a:rPr>
                        <a:t>21</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22</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23</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24</a:t>
                      </a:r>
                    </a:p>
                  </a:txBody>
                  <a:tcPr marL="0" marR="0" marT="0" marB="0" anchor="ctr">
                    <a:lnL>
                      <a:noFill/>
                    </a:lnL>
                    <a:lnR>
                      <a:noFill/>
                    </a:lnR>
                    <a:lnT>
                      <a:noFill/>
                    </a:lnT>
                    <a:lnB>
                      <a:noFill/>
                    </a:lnB>
                  </a:tcPr>
                </a:tc>
                <a:tc>
                  <a:txBody>
                    <a:bodyPr/>
                    <a:lstStyle/>
                    <a:p>
                      <a:pPr algn="ctr" fontAlgn="ctr"/>
                      <a:r>
                        <a:rPr lang="en-GB" sz="700" b="0" i="0" u="none" strike="noStrike" dirty="0">
                          <a:solidFill>
                            <a:schemeClr val="bg2"/>
                          </a:solidFill>
                          <a:effectLst/>
                          <a:latin typeface="+mn-lt"/>
                        </a:rPr>
                        <a:t>25</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26</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27</a:t>
                      </a:r>
                    </a:p>
                  </a:txBody>
                  <a:tcPr marL="0" marR="0" marT="0" marB="0" anchor="ctr">
                    <a:lnL>
                      <a:noFill/>
                    </a:lnL>
                    <a:lnR>
                      <a:noFill/>
                    </a:lnR>
                    <a:lnT>
                      <a:noFill/>
                    </a:lnT>
                    <a:lnB>
                      <a:noFill/>
                    </a:lnB>
                  </a:tcPr>
                </a:tc>
              </a:tr>
              <a:tr h="133714">
                <a:tc>
                  <a:txBody>
                    <a:bodyPr/>
                    <a:lstStyle/>
                    <a:p>
                      <a:pPr algn="ctr" fontAlgn="ctr"/>
                      <a:r>
                        <a:rPr lang="en-GB" sz="700" b="0" i="0" u="none" strike="noStrike">
                          <a:solidFill>
                            <a:schemeClr val="bg2"/>
                          </a:solidFill>
                          <a:effectLst/>
                          <a:latin typeface="+mn-lt"/>
                        </a:rPr>
                        <a:t>28</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29</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30</a:t>
                      </a:r>
                    </a:p>
                  </a:txBody>
                  <a:tcPr marL="0" marR="0" marT="0" marB="0" anchor="ctr">
                    <a:lnL>
                      <a:noFill/>
                    </a:lnL>
                    <a:lnR>
                      <a:noFill/>
                    </a:lnR>
                    <a:lnT>
                      <a:noFill/>
                    </a:lnT>
                    <a:lnB>
                      <a:noFill/>
                    </a:lnB>
                  </a:tcPr>
                </a:tc>
                <a:tc>
                  <a:txBody>
                    <a:bodyPr/>
                    <a:lstStyle/>
                    <a:p>
                      <a:pPr algn="ctr" fontAlgn="ctr"/>
                      <a:r>
                        <a:rPr lang="en-GB" sz="700" b="0" i="0" u="none" strike="noStrike">
                          <a:solidFill>
                            <a:schemeClr val="bg2"/>
                          </a:solidFill>
                          <a:effectLst/>
                          <a:latin typeface="+mn-lt"/>
                        </a:rPr>
                        <a:t>31</a:t>
                      </a:r>
                    </a:p>
                  </a:txBody>
                  <a:tcPr marL="0" marR="0" marT="0" marB="0" anchor="ctr">
                    <a:lnL>
                      <a:noFill/>
                    </a:lnL>
                    <a:lnR>
                      <a:noFill/>
                    </a:lnR>
                    <a:lnT>
                      <a:noFill/>
                    </a:lnT>
                    <a:lnB>
                      <a:noFill/>
                    </a:lnB>
                  </a:tcPr>
                </a:tc>
                <a:tc>
                  <a:txBody>
                    <a:bodyPr/>
                    <a:lstStyle/>
                    <a:p>
                      <a:pPr algn="ctr" fontAlgn="ctr"/>
                      <a:r>
                        <a:rPr lang="en-GB" sz="700" b="0" i="0" u="none" strike="noStrike" dirty="0">
                          <a:solidFill>
                            <a:schemeClr val="tx2">
                              <a:lumMod val="40000"/>
                              <a:lumOff val="60000"/>
                            </a:schemeClr>
                          </a:solidFill>
                          <a:effectLst/>
                          <a:latin typeface="+mn-lt"/>
                        </a:rPr>
                        <a:t>1</a:t>
                      </a:r>
                    </a:p>
                  </a:txBody>
                  <a:tcPr marL="0" marR="0" marT="0" marB="0" anchor="ctr">
                    <a:lnL>
                      <a:noFill/>
                    </a:lnL>
                    <a:lnR>
                      <a:noFill/>
                    </a:lnR>
                    <a:lnT>
                      <a:noFill/>
                    </a:lnT>
                    <a:lnB>
                      <a:noFill/>
                    </a:lnB>
                  </a:tcPr>
                </a:tc>
                <a:tc>
                  <a:txBody>
                    <a:bodyPr/>
                    <a:lstStyle/>
                    <a:p>
                      <a:pPr algn="ctr" fontAlgn="ctr"/>
                      <a:r>
                        <a:rPr lang="en-GB" sz="700" b="0" i="0" u="none" strike="noStrike" dirty="0">
                          <a:solidFill>
                            <a:schemeClr val="tx2">
                              <a:lumMod val="40000"/>
                              <a:lumOff val="60000"/>
                            </a:schemeClr>
                          </a:solidFill>
                          <a:effectLst/>
                          <a:latin typeface="+mn-lt"/>
                        </a:rPr>
                        <a:t>2</a:t>
                      </a:r>
                    </a:p>
                  </a:txBody>
                  <a:tcPr marL="0" marR="0" marT="0" marB="0" anchor="ctr">
                    <a:lnL>
                      <a:noFill/>
                    </a:lnL>
                    <a:lnR>
                      <a:noFill/>
                    </a:lnR>
                    <a:lnT>
                      <a:noFill/>
                    </a:lnT>
                    <a:lnB>
                      <a:noFill/>
                    </a:lnB>
                  </a:tcPr>
                </a:tc>
                <a:tc>
                  <a:txBody>
                    <a:bodyPr/>
                    <a:lstStyle/>
                    <a:p>
                      <a:pPr algn="ctr" fontAlgn="ctr"/>
                      <a:r>
                        <a:rPr lang="en-GB" sz="700" b="0" i="0" u="none" strike="noStrike">
                          <a:solidFill>
                            <a:schemeClr val="tx2">
                              <a:lumMod val="40000"/>
                              <a:lumOff val="60000"/>
                            </a:schemeClr>
                          </a:solidFill>
                          <a:effectLst/>
                          <a:latin typeface="+mn-lt"/>
                        </a:rPr>
                        <a:t>3</a:t>
                      </a:r>
                    </a:p>
                  </a:txBody>
                  <a:tcPr marL="0" marR="0" marT="0" marB="0" anchor="ctr">
                    <a:lnL>
                      <a:noFill/>
                    </a:lnL>
                    <a:lnR>
                      <a:noFill/>
                    </a:lnR>
                    <a:lnT>
                      <a:noFill/>
                    </a:lnT>
                    <a:lnB>
                      <a:noFill/>
                    </a:lnB>
                  </a:tcPr>
                </a:tc>
              </a:tr>
              <a:tr h="133714">
                <a:tc>
                  <a:txBody>
                    <a:bodyPr/>
                    <a:lstStyle/>
                    <a:p>
                      <a:pPr algn="ctr" fontAlgn="ctr"/>
                      <a:r>
                        <a:rPr lang="en-GB" sz="700" b="0" i="0" u="none" strike="noStrike">
                          <a:solidFill>
                            <a:schemeClr val="tx2">
                              <a:lumMod val="40000"/>
                              <a:lumOff val="60000"/>
                            </a:schemeClr>
                          </a:solidFill>
                          <a:effectLst/>
                          <a:latin typeface="+mn-lt"/>
                        </a:rPr>
                        <a:t>4</a:t>
                      </a:r>
                    </a:p>
                  </a:txBody>
                  <a:tcPr marL="0" marR="0" marT="0" marB="0" anchor="ctr">
                    <a:lnL>
                      <a:noFill/>
                    </a:lnL>
                    <a:lnR>
                      <a:noFill/>
                    </a:lnR>
                    <a:lnT>
                      <a:noFill/>
                    </a:lnT>
                    <a:lnB>
                      <a:noFill/>
                    </a:lnB>
                  </a:tcPr>
                </a:tc>
                <a:tc>
                  <a:txBody>
                    <a:bodyPr/>
                    <a:lstStyle/>
                    <a:p>
                      <a:pPr algn="ctr" fontAlgn="ctr"/>
                      <a:r>
                        <a:rPr lang="en-GB" sz="700" b="0" i="0" u="none" strike="noStrike">
                          <a:solidFill>
                            <a:schemeClr val="tx2">
                              <a:lumMod val="40000"/>
                              <a:lumOff val="60000"/>
                            </a:schemeClr>
                          </a:solidFill>
                          <a:effectLst/>
                          <a:latin typeface="+mn-lt"/>
                        </a:rPr>
                        <a:t>5</a:t>
                      </a:r>
                    </a:p>
                  </a:txBody>
                  <a:tcPr marL="0" marR="0" marT="0" marB="0" anchor="ctr">
                    <a:lnL>
                      <a:noFill/>
                    </a:lnL>
                    <a:lnR>
                      <a:noFill/>
                    </a:lnR>
                    <a:lnT>
                      <a:noFill/>
                    </a:lnT>
                    <a:lnB>
                      <a:noFill/>
                    </a:lnB>
                  </a:tcPr>
                </a:tc>
                <a:tc>
                  <a:txBody>
                    <a:bodyPr/>
                    <a:lstStyle/>
                    <a:p>
                      <a:pPr algn="ctr" fontAlgn="ctr"/>
                      <a:r>
                        <a:rPr lang="en-GB" sz="700" b="0" i="0" u="none" strike="noStrike">
                          <a:solidFill>
                            <a:schemeClr val="tx2">
                              <a:lumMod val="40000"/>
                              <a:lumOff val="60000"/>
                            </a:schemeClr>
                          </a:solidFill>
                          <a:effectLst/>
                          <a:latin typeface="+mn-lt"/>
                        </a:rPr>
                        <a:t>6</a:t>
                      </a:r>
                    </a:p>
                  </a:txBody>
                  <a:tcPr marL="0" marR="0" marT="0" marB="0" anchor="ctr">
                    <a:lnL>
                      <a:noFill/>
                    </a:lnL>
                    <a:lnR>
                      <a:noFill/>
                    </a:lnR>
                    <a:lnT>
                      <a:noFill/>
                    </a:lnT>
                    <a:lnB>
                      <a:noFill/>
                    </a:lnB>
                  </a:tcPr>
                </a:tc>
                <a:tc>
                  <a:txBody>
                    <a:bodyPr/>
                    <a:lstStyle/>
                    <a:p>
                      <a:pPr algn="ctr" fontAlgn="ctr"/>
                      <a:r>
                        <a:rPr lang="en-GB" sz="700" b="0" i="0" u="none" strike="noStrike" dirty="0">
                          <a:solidFill>
                            <a:schemeClr val="tx2">
                              <a:lumMod val="40000"/>
                              <a:lumOff val="60000"/>
                            </a:schemeClr>
                          </a:solidFill>
                          <a:effectLst/>
                          <a:latin typeface="+mn-lt"/>
                        </a:rPr>
                        <a:t>7</a:t>
                      </a:r>
                    </a:p>
                  </a:txBody>
                  <a:tcPr marL="0" marR="0" marT="0" marB="0" anchor="ctr">
                    <a:lnL>
                      <a:noFill/>
                    </a:lnL>
                    <a:lnR>
                      <a:noFill/>
                    </a:lnR>
                    <a:lnT>
                      <a:noFill/>
                    </a:lnT>
                    <a:lnB>
                      <a:noFill/>
                    </a:lnB>
                  </a:tcPr>
                </a:tc>
                <a:tc>
                  <a:txBody>
                    <a:bodyPr/>
                    <a:lstStyle/>
                    <a:p>
                      <a:pPr algn="ctr" fontAlgn="ctr"/>
                      <a:r>
                        <a:rPr lang="en-GB" sz="700" b="0" i="0" u="none" strike="noStrike">
                          <a:solidFill>
                            <a:schemeClr val="tx2">
                              <a:lumMod val="40000"/>
                              <a:lumOff val="60000"/>
                            </a:schemeClr>
                          </a:solidFill>
                          <a:effectLst/>
                          <a:latin typeface="+mn-lt"/>
                        </a:rPr>
                        <a:t>8</a:t>
                      </a:r>
                    </a:p>
                  </a:txBody>
                  <a:tcPr marL="0" marR="0" marT="0" marB="0" anchor="ctr">
                    <a:lnL>
                      <a:noFill/>
                    </a:lnL>
                    <a:lnR>
                      <a:noFill/>
                    </a:lnR>
                    <a:lnT>
                      <a:noFill/>
                    </a:lnT>
                    <a:lnB>
                      <a:noFill/>
                    </a:lnB>
                  </a:tcPr>
                </a:tc>
                <a:tc>
                  <a:txBody>
                    <a:bodyPr/>
                    <a:lstStyle/>
                    <a:p>
                      <a:pPr algn="ctr" fontAlgn="ctr"/>
                      <a:r>
                        <a:rPr lang="en-GB" sz="700" b="0" i="0" u="none" strike="noStrike" dirty="0">
                          <a:solidFill>
                            <a:schemeClr val="tx2">
                              <a:lumMod val="40000"/>
                              <a:lumOff val="60000"/>
                            </a:schemeClr>
                          </a:solidFill>
                          <a:effectLst/>
                          <a:latin typeface="+mn-lt"/>
                        </a:rPr>
                        <a:t>9</a:t>
                      </a:r>
                    </a:p>
                  </a:txBody>
                  <a:tcPr marL="0" marR="0" marT="0" marB="0" anchor="ctr">
                    <a:lnL>
                      <a:noFill/>
                    </a:lnL>
                    <a:lnR>
                      <a:noFill/>
                    </a:lnR>
                    <a:lnT>
                      <a:noFill/>
                    </a:lnT>
                    <a:lnB>
                      <a:noFill/>
                    </a:lnB>
                  </a:tcPr>
                </a:tc>
                <a:tc>
                  <a:txBody>
                    <a:bodyPr/>
                    <a:lstStyle/>
                    <a:p>
                      <a:pPr algn="ctr" fontAlgn="ctr"/>
                      <a:r>
                        <a:rPr lang="en-GB" sz="700" b="0" i="0" u="none" strike="noStrike" dirty="0">
                          <a:solidFill>
                            <a:schemeClr val="tx2">
                              <a:lumMod val="40000"/>
                              <a:lumOff val="60000"/>
                            </a:schemeClr>
                          </a:solidFill>
                          <a:effectLst/>
                          <a:latin typeface="+mn-lt"/>
                        </a:rPr>
                        <a:t>10</a:t>
                      </a:r>
                    </a:p>
                  </a:txBody>
                  <a:tcPr marL="0" marR="0" marT="0" marB="0" anchor="ctr">
                    <a:lnL>
                      <a:noFill/>
                    </a:lnL>
                    <a:lnR>
                      <a:noFill/>
                    </a:lnR>
                    <a:lnT>
                      <a:noFill/>
                    </a:lnT>
                    <a:lnB>
                      <a:noFill/>
                    </a:lnB>
                  </a:tcPr>
                </a:tc>
              </a:tr>
            </a:tbl>
          </a:graphicData>
        </a:graphic>
      </p:graphicFrame>
      <p:graphicFrame>
        <p:nvGraphicFramePr>
          <p:cNvPr id="1137" name="Table 1136"/>
          <p:cNvGraphicFramePr>
            <a:graphicFrameLocks noGrp="1"/>
          </p:cNvGraphicFramePr>
          <p:nvPr>
            <p:extLst>
              <p:ext uri="{D42A27DB-BD31-4B8C-83A1-F6EECF244321}">
                <p14:modId xmlns:p14="http://schemas.microsoft.com/office/powerpoint/2010/main" val="2229189493"/>
              </p:ext>
            </p:extLst>
          </p:nvPr>
        </p:nvGraphicFramePr>
        <p:xfrm>
          <a:off x="12403484" y="2208286"/>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28</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31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3</a:t>
                      </a:r>
                    </a:p>
                  </a:txBody>
                  <a:tcPr marL="0" marR="0" marT="0" marB="0" anchor="ctr">
                    <a:lnL>
                      <a:noFill/>
                    </a:lnL>
                    <a:lnR>
                      <a:noFill/>
                    </a:lnR>
                    <a:lnT>
                      <a:noFill/>
                    </a:lnT>
                    <a:lnB>
                      <a:noFill/>
                    </a:lnB>
                  </a:tcPr>
                </a:tc>
              </a:tr>
              <a:tr h="133714">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10</a:t>
                      </a:r>
                    </a:p>
                  </a:txBody>
                  <a:tcPr marL="0" marR="0" marT="0" marB="0" anchor="ctr">
                    <a:lnL>
                      <a:noFill/>
                    </a:lnL>
                    <a:lnR>
                      <a:noFill/>
                    </a:lnR>
                    <a:lnT>
                      <a:noFill/>
                    </a:lnT>
                    <a:lnB>
                      <a:noFill/>
                    </a:lnB>
                  </a:tcPr>
                </a:tc>
              </a:tr>
            </a:tbl>
          </a:graphicData>
        </a:graphic>
      </p:graphicFrame>
      <p:graphicFrame>
        <p:nvGraphicFramePr>
          <p:cNvPr id="1138" name="Table 1137"/>
          <p:cNvGraphicFramePr>
            <a:graphicFrameLocks noGrp="1"/>
          </p:cNvGraphicFramePr>
          <p:nvPr>
            <p:extLst>
              <p:ext uri="{D42A27DB-BD31-4B8C-83A1-F6EECF244321}">
                <p14:modId xmlns:p14="http://schemas.microsoft.com/office/powerpoint/2010/main" val="2903626194"/>
              </p:ext>
            </p:extLst>
          </p:nvPr>
        </p:nvGraphicFramePr>
        <p:xfrm>
          <a:off x="13886543" y="2208286"/>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25</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5">
                              <a:lumMod val="60000"/>
                              <a:lumOff val="40000"/>
                            </a:schemeClr>
                          </a:solidFill>
                          <a:effectLst/>
                          <a:latin typeface="+mn-lt"/>
                          <a:ea typeface="+mn-ea"/>
                          <a:cs typeface="+mn-cs"/>
                        </a:rPr>
                        <a:t>26</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5">
                              <a:lumMod val="60000"/>
                              <a:lumOff val="40000"/>
                            </a:schemeClr>
                          </a:solidFill>
                          <a:effectLst/>
                          <a:latin typeface="+mn-lt"/>
                          <a:ea typeface="+mn-ea"/>
                          <a:cs typeface="+mn-cs"/>
                        </a:rPr>
                        <a:t>27</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28</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31</a:t>
                      </a:r>
                    </a:p>
                  </a:txBody>
                  <a:tcPr marL="0" marR="0" marT="0" marB="0" anchor="ctr">
                    <a:lnL>
                      <a:noFill/>
                    </a:lnL>
                    <a:lnR>
                      <a:noFill/>
                    </a:lnR>
                    <a:lnT>
                      <a:noFill/>
                    </a:lnT>
                    <a:lnB>
                      <a:noFill/>
                    </a:lnB>
                  </a:tcPr>
                </a:tc>
              </a:tr>
              <a:tr h="133714">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7</a:t>
                      </a:r>
                    </a:p>
                  </a:txBody>
                  <a:tcPr marL="0" marR="0" marT="0" marB="0" anchor="ctr">
                    <a:lnL>
                      <a:noFill/>
                    </a:lnL>
                    <a:lnR>
                      <a:noFill/>
                    </a:lnR>
                    <a:lnT>
                      <a:noFill/>
                    </a:lnT>
                    <a:lnB>
                      <a:noFill/>
                    </a:lnB>
                  </a:tcPr>
                </a:tc>
              </a:tr>
            </a:tbl>
          </a:graphicData>
        </a:graphic>
      </p:graphicFrame>
      <p:graphicFrame>
        <p:nvGraphicFramePr>
          <p:cNvPr id="1139" name="Table 1138"/>
          <p:cNvGraphicFramePr>
            <a:graphicFrameLocks noGrp="1"/>
          </p:cNvGraphicFramePr>
          <p:nvPr>
            <p:extLst>
              <p:ext uri="{D42A27DB-BD31-4B8C-83A1-F6EECF244321}">
                <p14:modId xmlns:p14="http://schemas.microsoft.com/office/powerpoint/2010/main" val="3820353610"/>
              </p:ext>
            </p:extLst>
          </p:nvPr>
        </p:nvGraphicFramePr>
        <p:xfrm>
          <a:off x="15369602" y="2208286"/>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5</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5</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accent4">
                              <a:lumMod val="60000"/>
                              <a:lumOff val="4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12</a:t>
                      </a:r>
                    </a:p>
                  </a:txBody>
                  <a:tcPr marL="0" marR="0" marT="0" marB="0" anchor="ctr">
                    <a:lnL>
                      <a:noFill/>
                    </a:lnL>
                    <a:lnR>
                      <a:noFill/>
                    </a:lnR>
                    <a:lnT>
                      <a:noFill/>
                    </a:lnT>
                    <a:lnB>
                      <a:noFill/>
                    </a:lnB>
                  </a:tcPr>
                </a:tc>
              </a:tr>
            </a:tbl>
          </a:graphicData>
        </a:graphic>
      </p:graphicFrame>
      <p:graphicFrame>
        <p:nvGraphicFramePr>
          <p:cNvPr id="1140" name="Table 1139"/>
          <p:cNvGraphicFramePr>
            <a:graphicFrameLocks noGrp="1"/>
          </p:cNvGraphicFramePr>
          <p:nvPr>
            <p:extLst>
              <p:ext uri="{D42A27DB-BD31-4B8C-83A1-F6EECF244321}">
                <p14:modId xmlns:p14="http://schemas.microsoft.com/office/powerpoint/2010/main" val="1217075368"/>
              </p:ext>
            </p:extLst>
          </p:nvPr>
        </p:nvGraphicFramePr>
        <p:xfrm>
          <a:off x="12403484" y="3702351"/>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27</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28</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31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tx2">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7</a:t>
                      </a:r>
                    </a:p>
                  </a:txBody>
                  <a:tcPr marL="0" marR="0" marT="0" marB="0" anchor="ctr">
                    <a:lnL>
                      <a:noFill/>
                    </a:lnL>
                    <a:lnR>
                      <a:noFill/>
                    </a:lnR>
                    <a:lnT>
                      <a:noFill/>
                    </a:lnT>
                    <a:lnB>
                      <a:noFill/>
                    </a:lnB>
                  </a:tcPr>
                </a:tc>
              </a:tr>
            </a:tbl>
          </a:graphicData>
        </a:graphic>
      </p:graphicFrame>
      <p:graphicFrame>
        <p:nvGraphicFramePr>
          <p:cNvPr id="1141" name="Table 1140"/>
          <p:cNvGraphicFramePr>
            <a:graphicFrameLocks noGrp="1"/>
          </p:cNvGraphicFramePr>
          <p:nvPr>
            <p:extLst>
              <p:ext uri="{D42A27DB-BD31-4B8C-83A1-F6EECF244321}">
                <p14:modId xmlns:p14="http://schemas.microsoft.com/office/powerpoint/2010/main" val="2911293519"/>
              </p:ext>
            </p:extLst>
          </p:nvPr>
        </p:nvGraphicFramePr>
        <p:xfrm>
          <a:off x="13886543" y="3702351"/>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bg2"/>
                          </a:solidFill>
                          <a:effectLst/>
                          <a:latin typeface="+mn-lt"/>
                          <a:ea typeface="+mn-ea"/>
                          <a:cs typeface="+mn-cs"/>
                        </a:rPr>
                        <a:t>4</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5</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4</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tx2">
                              <a:lumMod val="40000"/>
                              <a:lumOff val="6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40000"/>
                              <a:lumOff val="6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40000"/>
                              <a:lumOff val="60000"/>
                            </a:schemeClr>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40000"/>
                              <a:lumOff val="60000"/>
                            </a:schemeClr>
                          </a:solidFill>
                          <a:effectLst/>
                          <a:latin typeface="+mn-lt"/>
                          <a:ea typeface="+mn-ea"/>
                          <a:cs typeface="+mn-cs"/>
                        </a:rPr>
                        <a:t>11</a:t>
                      </a:r>
                    </a:p>
                  </a:txBody>
                  <a:tcPr marL="0" marR="0" marT="0" marB="0" anchor="ctr">
                    <a:lnL>
                      <a:noFill/>
                    </a:lnL>
                    <a:lnR>
                      <a:noFill/>
                    </a:lnR>
                    <a:lnT>
                      <a:noFill/>
                    </a:lnT>
                    <a:lnB>
                      <a:noFill/>
                    </a:lnB>
                  </a:tcPr>
                </a:tc>
              </a:tr>
            </a:tbl>
          </a:graphicData>
        </a:graphic>
      </p:graphicFrame>
      <p:graphicFrame>
        <p:nvGraphicFramePr>
          <p:cNvPr id="1142" name="Table 1141"/>
          <p:cNvGraphicFramePr>
            <a:graphicFrameLocks noGrp="1"/>
          </p:cNvGraphicFramePr>
          <p:nvPr>
            <p:extLst>
              <p:ext uri="{D42A27DB-BD31-4B8C-83A1-F6EECF244321}">
                <p14:modId xmlns:p14="http://schemas.microsoft.com/office/powerpoint/2010/main" val="3558190284"/>
              </p:ext>
            </p:extLst>
          </p:nvPr>
        </p:nvGraphicFramePr>
        <p:xfrm>
          <a:off x="15369602" y="3702351"/>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31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18</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25</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1</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accent2">
                              <a:lumMod val="40000"/>
                              <a:lumOff val="6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2">
                              <a:lumMod val="40000"/>
                              <a:lumOff val="6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2">
                              <a:lumMod val="40000"/>
                              <a:lumOff val="60000"/>
                            </a:schemeClr>
                          </a:solidFill>
                          <a:effectLst/>
                          <a:latin typeface="+mn-lt"/>
                          <a:ea typeface="+mn-ea"/>
                          <a:cs typeface="+mn-cs"/>
                        </a:rPr>
                        <a:t>8</a:t>
                      </a:r>
                    </a:p>
                  </a:txBody>
                  <a:tcPr marL="0" marR="0" marT="0" marB="0" anchor="ctr">
                    <a:lnL>
                      <a:noFill/>
                    </a:lnL>
                    <a:lnR>
                      <a:noFill/>
                    </a:lnR>
                    <a:lnT>
                      <a:noFill/>
                    </a:lnT>
                    <a:lnB>
                      <a:noFill/>
                    </a:lnB>
                  </a:tcPr>
                </a:tc>
              </a:tr>
            </a:tbl>
          </a:graphicData>
        </a:graphic>
      </p:graphicFrame>
      <p:graphicFrame>
        <p:nvGraphicFramePr>
          <p:cNvPr id="1143" name="Table 1142"/>
          <p:cNvGraphicFramePr>
            <a:graphicFrameLocks noGrp="1"/>
          </p:cNvGraphicFramePr>
          <p:nvPr>
            <p:extLst>
              <p:ext uri="{D42A27DB-BD31-4B8C-83A1-F6EECF244321}">
                <p14:modId xmlns:p14="http://schemas.microsoft.com/office/powerpoint/2010/main" val="2483611986"/>
              </p:ext>
            </p:extLst>
          </p:nvPr>
        </p:nvGraphicFramePr>
        <p:xfrm>
          <a:off x="12403484" y="5090279"/>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5</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3</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accent4">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10</a:t>
                      </a:r>
                    </a:p>
                  </a:txBody>
                  <a:tcPr marL="0" marR="0" marT="0" marB="0" anchor="ctr">
                    <a:lnL>
                      <a:noFill/>
                    </a:lnL>
                    <a:lnR>
                      <a:noFill/>
                    </a:lnR>
                    <a:lnT>
                      <a:noFill/>
                    </a:lnT>
                    <a:lnB>
                      <a:noFill/>
                    </a:lnB>
                  </a:tcPr>
                </a:tc>
              </a:tr>
            </a:tbl>
          </a:graphicData>
        </a:graphic>
      </p:graphicFrame>
      <p:graphicFrame>
        <p:nvGraphicFramePr>
          <p:cNvPr id="1144" name="Table 1143"/>
          <p:cNvGraphicFramePr>
            <a:graphicFrameLocks noGrp="1"/>
          </p:cNvGraphicFramePr>
          <p:nvPr>
            <p:extLst>
              <p:ext uri="{D42A27DB-BD31-4B8C-83A1-F6EECF244321}">
                <p14:modId xmlns:p14="http://schemas.microsoft.com/office/powerpoint/2010/main" val="2491677028"/>
              </p:ext>
            </p:extLst>
          </p:nvPr>
        </p:nvGraphicFramePr>
        <p:xfrm>
          <a:off x="13886543" y="5090279"/>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28</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31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accent4">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accent4">
                              <a:lumMod val="60000"/>
                              <a:lumOff val="4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8</a:t>
                      </a:r>
                    </a:p>
                  </a:txBody>
                  <a:tcPr marL="0" marR="0" marT="0" marB="0" anchor="ctr">
                    <a:lnL>
                      <a:noFill/>
                    </a:lnL>
                    <a:lnR>
                      <a:noFill/>
                    </a:lnR>
                    <a:lnT>
                      <a:noFill/>
                    </a:lnT>
                    <a:lnB>
                      <a:noFill/>
                    </a:lnB>
                  </a:tcPr>
                </a:tc>
              </a:tr>
            </a:tbl>
          </a:graphicData>
        </a:graphic>
      </p:graphicFrame>
      <p:graphicFrame>
        <p:nvGraphicFramePr>
          <p:cNvPr id="1145" name="Table 1144"/>
          <p:cNvGraphicFramePr>
            <a:graphicFrameLocks noGrp="1"/>
          </p:cNvGraphicFramePr>
          <p:nvPr>
            <p:extLst>
              <p:ext uri="{D42A27DB-BD31-4B8C-83A1-F6EECF244321}">
                <p14:modId xmlns:p14="http://schemas.microsoft.com/office/powerpoint/2010/main" val="1657306704"/>
              </p:ext>
            </p:extLst>
          </p:nvPr>
        </p:nvGraphicFramePr>
        <p:xfrm>
          <a:off x="15369602" y="5090279"/>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25</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26</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27</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28</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29</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tx2">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tx2">
                              <a:lumMod val="60000"/>
                              <a:lumOff val="40000"/>
                            </a:schemeClr>
                          </a:solidFill>
                          <a:effectLst/>
                          <a:latin typeface="+mn-lt"/>
                          <a:ea typeface="+mn-ea"/>
                          <a:cs typeface="+mn-cs"/>
                        </a:rPr>
                        <a:t>5</a:t>
                      </a:r>
                    </a:p>
                  </a:txBody>
                  <a:tcPr marL="0" marR="0" marT="0" marB="0" anchor="ctr">
                    <a:lnL>
                      <a:noFill/>
                    </a:lnL>
                    <a:lnR>
                      <a:noFill/>
                    </a:lnR>
                    <a:lnT>
                      <a:noFill/>
                    </a:lnT>
                    <a:lnB>
                      <a:noFill/>
                    </a:lnB>
                  </a:tcPr>
                </a:tc>
              </a:tr>
            </a:tbl>
          </a:graphicData>
        </a:graphic>
      </p:graphicFrame>
      <p:graphicFrame>
        <p:nvGraphicFramePr>
          <p:cNvPr id="1146" name="Table 1145"/>
          <p:cNvGraphicFramePr>
            <a:graphicFrameLocks noGrp="1"/>
          </p:cNvGraphicFramePr>
          <p:nvPr>
            <p:extLst>
              <p:ext uri="{D42A27DB-BD31-4B8C-83A1-F6EECF244321}">
                <p14:modId xmlns:p14="http://schemas.microsoft.com/office/powerpoint/2010/main" val="3159039905"/>
              </p:ext>
            </p:extLst>
          </p:nvPr>
        </p:nvGraphicFramePr>
        <p:xfrm>
          <a:off x="11040048" y="3702351"/>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4</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5</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2</a:t>
                      </a:r>
                    </a:p>
                  </a:txBody>
                  <a:tcPr marL="0" marR="0" marT="0" marB="0" anchor="ctr">
                    <a:lnL>
                      <a:noFill/>
                    </a:lnL>
                    <a:lnR>
                      <a:noFill/>
                    </a:lnR>
                    <a:lnT>
                      <a:noFill/>
                    </a:lnT>
                    <a:lnB>
                      <a:noFill/>
                    </a:lnB>
                  </a:tcPr>
                </a:tc>
              </a:tr>
              <a:tr h="133714">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4">
                              <a:lumMod val="60000"/>
                              <a:lumOff val="40000"/>
                            </a:schemeClr>
                          </a:solidFill>
                          <a:effectLst/>
                          <a:latin typeface="+mn-lt"/>
                          <a:ea typeface="+mn-ea"/>
                          <a:cs typeface="+mn-cs"/>
                        </a:rPr>
                        <a:t>9</a:t>
                      </a:r>
                    </a:p>
                  </a:txBody>
                  <a:tcPr marL="0" marR="0" marT="0" marB="0" anchor="ctr">
                    <a:lnL>
                      <a:noFill/>
                    </a:lnL>
                    <a:lnR>
                      <a:noFill/>
                    </a:lnR>
                    <a:lnT>
                      <a:noFill/>
                    </a:lnT>
                    <a:lnB>
                      <a:noFill/>
                    </a:lnB>
                  </a:tcPr>
                </a:tc>
              </a:tr>
            </a:tbl>
          </a:graphicData>
        </a:graphic>
      </p:graphicFrame>
      <p:graphicFrame>
        <p:nvGraphicFramePr>
          <p:cNvPr id="1147" name="Table 1146"/>
          <p:cNvGraphicFramePr>
            <a:graphicFrameLocks noGrp="1"/>
          </p:cNvGraphicFramePr>
          <p:nvPr>
            <p:extLst>
              <p:ext uri="{D42A27DB-BD31-4B8C-83A1-F6EECF244321}">
                <p14:modId xmlns:p14="http://schemas.microsoft.com/office/powerpoint/2010/main" val="1402357786"/>
              </p:ext>
            </p:extLst>
          </p:nvPr>
        </p:nvGraphicFramePr>
        <p:xfrm>
          <a:off x="11040048" y="5090279"/>
          <a:ext cx="1116003" cy="935998"/>
        </p:xfrm>
        <a:graphic>
          <a:graphicData uri="http://schemas.openxmlformats.org/drawingml/2006/table">
            <a:tbl>
              <a:tblPr/>
              <a:tblGrid>
                <a:gridCol w="159429"/>
                <a:gridCol w="159429"/>
                <a:gridCol w="159429"/>
                <a:gridCol w="159429"/>
                <a:gridCol w="159429"/>
                <a:gridCol w="159429"/>
                <a:gridCol w="159429"/>
              </a:tblGrid>
              <a:tr h="133714">
                <a:tc>
                  <a:txBody>
                    <a:bodyPr/>
                    <a:lstStyle/>
                    <a:p>
                      <a:pPr algn="ctr" fontAlgn="ctr"/>
                      <a:r>
                        <a:rPr lang="en-GB" sz="800" b="1" i="0" u="none" strike="noStrike" dirty="0">
                          <a:solidFill>
                            <a:schemeClr val="bg2"/>
                          </a:solidFill>
                          <a:effectLst/>
                          <a:latin typeface="Arial Black" pitchFamily="34" charset="0"/>
                        </a:rPr>
                        <a:t>M</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W</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T</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F</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c>
                  <a:txBody>
                    <a:bodyPr/>
                    <a:lstStyle/>
                    <a:p>
                      <a:pPr algn="ctr" fontAlgn="ctr"/>
                      <a:r>
                        <a:rPr lang="en-GB" sz="800" b="1" i="0" u="none" strike="noStrike" dirty="0">
                          <a:solidFill>
                            <a:schemeClr val="bg2"/>
                          </a:solidFill>
                          <a:effectLst/>
                          <a:latin typeface="Arial Black" pitchFamily="34" charset="0"/>
                        </a:rPr>
                        <a:t>S</a:t>
                      </a:r>
                    </a:p>
                  </a:txBody>
                  <a:tcPr marL="0" marR="0" marT="0" marB="0" anchor="ctr">
                    <a:lnL>
                      <a:noFill/>
                    </a:lnL>
                    <a:lnR>
                      <a:noFill/>
                    </a:lnR>
                    <a:lnT>
                      <a:noFill/>
                    </a:lnT>
                    <a:lnB w="12700" cap="flat" cmpd="sng" algn="ctr">
                      <a:noFill/>
                      <a:prstDash val="sysDot"/>
                      <a:round/>
                      <a:headEnd type="none" w="med" len="med"/>
                      <a:tailEnd type="none" w="med" len="med"/>
                    </a:lnB>
                  </a:tcPr>
                </a:tc>
              </a:tr>
              <a:tr h="133714">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26</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27</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5">
                              <a:lumMod val="60000"/>
                              <a:lumOff val="40000"/>
                            </a:schemeClr>
                          </a:solidFill>
                          <a:effectLst/>
                          <a:latin typeface="+mn-lt"/>
                          <a:ea typeface="+mn-ea"/>
                          <a:cs typeface="+mn-cs"/>
                        </a:rPr>
                        <a:t>28</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5">
                              <a:lumMod val="60000"/>
                              <a:lumOff val="40000"/>
                            </a:schemeClr>
                          </a:solidFill>
                          <a:effectLst/>
                          <a:latin typeface="+mn-lt"/>
                          <a:ea typeface="+mn-ea"/>
                          <a:cs typeface="+mn-cs"/>
                        </a:rPr>
                        <a:t>29</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accent5">
                              <a:lumMod val="60000"/>
                              <a:lumOff val="40000"/>
                            </a:schemeClr>
                          </a:solidFill>
                          <a:effectLst/>
                          <a:latin typeface="+mn-lt"/>
                          <a:ea typeface="+mn-ea"/>
                          <a:cs typeface="+mn-cs"/>
                        </a:rPr>
                        <a:t>30</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31</a:t>
                      </a:r>
                    </a:p>
                  </a:txBody>
                  <a:tcPr marL="0" marR="0" marT="0" marB="0" anchor="ctr">
                    <a:lnL>
                      <a:noFill/>
                    </a:lnL>
                    <a:lnR>
                      <a:noFill/>
                    </a:lnR>
                    <a:lnT w="12700" cap="flat" cmpd="sng" algn="ctr">
                      <a:noFill/>
                      <a:prstDash val="sysDot"/>
                      <a:round/>
                      <a:headEnd type="none" w="med" len="med"/>
                      <a:tailEnd type="none" w="med" len="med"/>
                    </a:lnT>
                    <a:lnB>
                      <a:noFill/>
                    </a:lnB>
                  </a:tcPr>
                </a:tc>
                <a:tc>
                  <a:txBody>
                    <a:bodyPr/>
                    <a:lstStyle/>
                    <a:p>
                      <a:pPr algn="ctr" fontAlgn="ctr"/>
                      <a:r>
                        <a:rPr lang="en-GB" sz="700" b="0" i="0" u="none" strike="noStrike" kern="1200">
                          <a:solidFill>
                            <a:schemeClr val="bg2"/>
                          </a:solidFill>
                          <a:effectLst/>
                          <a:latin typeface="+mn-lt"/>
                          <a:ea typeface="+mn-ea"/>
                          <a:cs typeface="+mn-cs"/>
                        </a:rPr>
                        <a:t>1</a:t>
                      </a:r>
                    </a:p>
                  </a:txBody>
                  <a:tcPr marL="0" marR="0" marT="0" marB="0" anchor="ctr">
                    <a:lnL>
                      <a:noFill/>
                    </a:lnL>
                    <a:lnR>
                      <a:noFill/>
                    </a:lnR>
                    <a:lnT w="12700" cap="flat" cmpd="sng" algn="ctr">
                      <a:noFill/>
                      <a:prstDash val="sysDot"/>
                      <a:round/>
                      <a:headEnd type="none" w="med" len="med"/>
                      <a:tailEnd type="none" w="med" len="med"/>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8</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11</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12</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14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15</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16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18</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19</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20</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22</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23</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24</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25</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26</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27</a:t>
                      </a:r>
                    </a:p>
                  </a:txBody>
                  <a:tcPr marL="0" marR="0" marT="0" marB="0" anchor="ctr">
                    <a:lnL>
                      <a:noFill/>
                    </a:lnL>
                    <a:lnR>
                      <a:noFill/>
                    </a:lnR>
                    <a:lnT>
                      <a:noFill/>
                    </a:lnT>
                    <a:lnB>
                      <a:noFill/>
                    </a:lnB>
                  </a:tcPr>
                </a:tc>
                <a:tc>
                  <a:txBody>
                    <a:bodyPr/>
                    <a:lstStyle/>
                    <a:p>
                      <a:pPr algn="ctr" fontAlgn="ctr"/>
                      <a:r>
                        <a:rPr lang="en-GB" sz="700" b="0" i="0" u="none" strike="noStrike" kern="1200">
                          <a:solidFill>
                            <a:schemeClr val="bg2"/>
                          </a:solidFill>
                          <a:effectLst/>
                          <a:latin typeface="+mn-lt"/>
                          <a:ea typeface="+mn-ea"/>
                          <a:cs typeface="+mn-cs"/>
                        </a:rPr>
                        <a:t>28</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bg2"/>
                          </a:solidFill>
                          <a:effectLst/>
                          <a:latin typeface="+mn-lt"/>
                          <a:ea typeface="+mn-ea"/>
                          <a:cs typeface="+mn-cs"/>
                        </a:rPr>
                        <a:t>29</a:t>
                      </a:r>
                    </a:p>
                  </a:txBody>
                  <a:tcPr marL="0" marR="0" marT="0" marB="0" anchor="ctr">
                    <a:lnL>
                      <a:noFill/>
                    </a:lnL>
                    <a:lnR>
                      <a:noFill/>
                    </a:lnR>
                    <a:lnT>
                      <a:noFill/>
                    </a:lnT>
                    <a:lnB>
                      <a:noFill/>
                    </a:lnB>
                  </a:tcPr>
                </a:tc>
              </a:tr>
              <a:tr h="133714">
                <a:tc>
                  <a:txBody>
                    <a:bodyPr/>
                    <a:lstStyle/>
                    <a:p>
                      <a:pPr algn="ctr" fontAlgn="ctr"/>
                      <a:r>
                        <a:rPr lang="en-GB" sz="700" b="0" i="0" u="none" strike="noStrike" kern="1200">
                          <a:solidFill>
                            <a:schemeClr val="bg2"/>
                          </a:solidFill>
                          <a:effectLst/>
                          <a:latin typeface="+mn-lt"/>
                          <a:ea typeface="+mn-ea"/>
                          <a:cs typeface="+mn-cs"/>
                        </a:rPr>
                        <a:t>30</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1</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2</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3</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4</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5</a:t>
                      </a:r>
                    </a:p>
                  </a:txBody>
                  <a:tcPr marL="0" marR="0" marT="0" marB="0" anchor="ctr">
                    <a:lnL>
                      <a:noFill/>
                    </a:lnL>
                    <a:lnR>
                      <a:noFill/>
                    </a:lnR>
                    <a:lnT>
                      <a:noFill/>
                    </a:lnT>
                    <a:lnB>
                      <a:noFill/>
                    </a:lnB>
                  </a:tcPr>
                </a:tc>
                <a:tc>
                  <a:txBody>
                    <a:bodyPr/>
                    <a:lstStyle/>
                    <a:p>
                      <a:pPr algn="ctr" fontAlgn="ctr"/>
                      <a:r>
                        <a:rPr lang="en-GB" sz="700" b="0" i="0" u="none" strike="noStrike" kern="1200" dirty="0">
                          <a:solidFill>
                            <a:schemeClr val="accent5">
                              <a:lumMod val="60000"/>
                              <a:lumOff val="40000"/>
                            </a:schemeClr>
                          </a:solidFill>
                          <a:effectLst/>
                          <a:latin typeface="+mn-lt"/>
                          <a:ea typeface="+mn-ea"/>
                          <a:cs typeface="+mn-cs"/>
                        </a:rPr>
                        <a:t>6</a:t>
                      </a:r>
                    </a:p>
                  </a:txBody>
                  <a:tcPr marL="0" marR="0" marT="0" marB="0" anchor="ctr">
                    <a:lnL>
                      <a:noFill/>
                    </a:lnL>
                    <a:lnR>
                      <a:noFill/>
                    </a:lnR>
                    <a:lnT>
                      <a:noFill/>
                    </a:lnT>
                    <a:lnB>
                      <a:noFill/>
                    </a:lnB>
                  </a:tcPr>
                </a:tc>
              </a:tr>
            </a:tbl>
          </a:graphicData>
        </a:graphic>
      </p:graphicFrame>
      <p:grpSp>
        <p:nvGrpSpPr>
          <p:cNvPr id="5413" name="Group 5412"/>
          <p:cNvGrpSpPr/>
          <p:nvPr/>
        </p:nvGrpSpPr>
        <p:grpSpPr>
          <a:xfrm>
            <a:off x="3035383" y="297508"/>
            <a:ext cx="7043974" cy="7043974"/>
            <a:chOff x="3035383" y="297508"/>
            <a:chExt cx="7043974" cy="7043974"/>
          </a:xfrm>
        </p:grpSpPr>
        <p:sp>
          <p:nvSpPr>
            <p:cNvPr id="331" name="Freeform 103"/>
            <p:cNvSpPr>
              <a:spLocks/>
            </p:cNvSpPr>
            <p:nvPr/>
          </p:nvSpPr>
          <p:spPr bwMode="auto">
            <a:xfrm>
              <a:off x="6557370" y="431535"/>
              <a:ext cx="1690753" cy="3387960"/>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2" name="Freeform 104"/>
            <p:cNvSpPr>
              <a:spLocks/>
            </p:cNvSpPr>
            <p:nvPr/>
          </p:nvSpPr>
          <p:spPr bwMode="auto">
            <a:xfrm>
              <a:off x="6557370" y="883263"/>
              <a:ext cx="2936232" cy="2936232"/>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3" name="Freeform 105"/>
            <p:cNvSpPr>
              <a:spLocks/>
            </p:cNvSpPr>
            <p:nvPr/>
          </p:nvSpPr>
          <p:spPr bwMode="auto">
            <a:xfrm>
              <a:off x="6557370" y="2122288"/>
              <a:ext cx="3387960" cy="1697207"/>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4" name="Freeform 106"/>
            <p:cNvSpPr>
              <a:spLocks/>
            </p:cNvSpPr>
            <p:nvPr/>
          </p:nvSpPr>
          <p:spPr bwMode="auto">
            <a:xfrm>
              <a:off x="6557370" y="3819495"/>
              <a:ext cx="3387960" cy="1690753"/>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5" name="Freeform 107"/>
            <p:cNvSpPr>
              <a:spLocks/>
            </p:cNvSpPr>
            <p:nvPr/>
          </p:nvSpPr>
          <p:spPr bwMode="auto">
            <a:xfrm>
              <a:off x="6557370" y="3819495"/>
              <a:ext cx="2936232" cy="2936232"/>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6" name="Freeform 108"/>
            <p:cNvSpPr>
              <a:spLocks/>
            </p:cNvSpPr>
            <p:nvPr/>
          </p:nvSpPr>
          <p:spPr bwMode="auto">
            <a:xfrm>
              <a:off x="6557370" y="3819495"/>
              <a:ext cx="1690753" cy="3387960"/>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7" name="Freeform 109"/>
            <p:cNvSpPr>
              <a:spLocks/>
            </p:cNvSpPr>
            <p:nvPr/>
          </p:nvSpPr>
          <p:spPr bwMode="auto">
            <a:xfrm>
              <a:off x="4860163" y="3819495"/>
              <a:ext cx="1697207" cy="3387960"/>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8" name="Freeform 110"/>
            <p:cNvSpPr>
              <a:spLocks/>
            </p:cNvSpPr>
            <p:nvPr/>
          </p:nvSpPr>
          <p:spPr bwMode="auto">
            <a:xfrm>
              <a:off x="3621138" y="3819495"/>
              <a:ext cx="2936232" cy="2936232"/>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39" name="Freeform 111"/>
            <p:cNvSpPr>
              <a:spLocks/>
            </p:cNvSpPr>
            <p:nvPr/>
          </p:nvSpPr>
          <p:spPr bwMode="auto">
            <a:xfrm>
              <a:off x="3169410" y="3819495"/>
              <a:ext cx="3387960" cy="1690753"/>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40" name="Freeform 112"/>
            <p:cNvSpPr>
              <a:spLocks/>
            </p:cNvSpPr>
            <p:nvPr/>
          </p:nvSpPr>
          <p:spPr bwMode="auto">
            <a:xfrm>
              <a:off x="3169410" y="2122288"/>
              <a:ext cx="3387960" cy="1697207"/>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41" name="Freeform 113"/>
            <p:cNvSpPr>
              <a:spLocks/>
            </p:cNvSpPr>
            <p:nvPr/>
          </p:nvSpPr>
          <p:spPr bwMode="auto">
            <a:xfrm>
              <a:off x="3621138" y="883263"/>
              <a:ext cx="2936232" cy="2936232"/>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342" name="Freeform 114"/>
            <p:cNvSpPr>
              <a:spLocks/>
            </p:cNvSpPr>
            <p:nvPr/>
          </p:nvSpPr>
          <p:spPr bwMode="auto">
            <a:xfrm>
              <a:off x="4860163" y="431535"/>
              <a:ext cx="1697207" cy="3387960"/>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GB"/>
            </a:p>
          </p:txBody>
        </p:sp>
        <p:sp>
          <p:nvSpPr>
            <p:cNvPr id="298" name="Oval 297"/>
            <p:cNvSpPr/>
            <p:nvPr/>
          </p:nvSpPr>
          <p:spPr bwMode="ltGray">
            <a:xfrm>
              <a:off x="3035383" y="297508"/>
              <a:ext cx="7043974" cy="7043974"/>
            </a:xfrm>
            <a:prstGeom prst="ellipse">
              <a:avLst/>
            </a:prstGeom>
            <a:noFill/>
            <a:ln w="127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200" b="1" dirty="0" err="1" smtClean="0">
                <a:solidFill>
                  <a:schemeClr val="bg1"/>
                </a:solidFill>
                <a:latin typeface="Georgia" pitchFamily="18" charset="0"/>
              </a:endParaRPr>
            </a:p>
          </p:txBody>
        </p:sp>
        <p:grpSp>
          <p:nvGrpSpPr>
            <p:cNvPr id="345" name="Group 344"/>
            <p:cNvGrpSpPr/>
            <p:nvPr/>
          </p:nvGrpSpPr>
          <p:grpSpPr>
            <a:xfrm rot="20681492">
              <a:off x="4528304" y="1782886"/>
              <a:ext cx="4058339" cy="4047803"/>
              <a:chOff x="4528304" y="1782886"/>
              <a:chExt cx="4058339" cy="4047803"/>
            </a:xfrm>
          </p:grpSpPr>
          <p:sp>
            <p:nvSpPr>
              <p:cNvPr id="316" name="TextBox 315"/>
              <p:cNvSpPr txBox="1"/>
              <p:nvPr/>
            </p:nvSpPr>
            <p:spPr>
              <a:xfrm>
                <a:off x="5940370" y="1782886"/>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1"/>
                    </a:solidFill>
                    <a:latin typeface="Georgia" pitchFamily="18" charset="0"/>
                  </a:rPr>
                  <a:t>January</a:t>
                </a:r>
              </a:p>
            </p:txBody>
          </p:sp>
          <p:sp>
            <p:nvSpPr>
              <p:cNvPr id="317" name="TextBox 316"/>
              <p:cNvSpPr txBox="1"/>
              <p:nvPr/>
            </p:nvSpPr>
            <p:spPr>
              <a:xfrm rot="14395024">
                <a:off x="4340737" y="4572045"/>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September</a:t>
                </a:r>
              </a:p>
            </p:txBody>
          </p:sp>
          <p:sp>
            <p:nvSpPr>
              <p:cNvPr id="318" name="TextBox 317"/>
              <p:cNvSpPr txBox="1"/>
              <p:nvPr/>
            </p:nvSpPr>
            <p:spPr>
              <a:xfrm rot="1763306">
                <a:off x="6888853" y="2030949"/>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February</a:t>
                </a:r>
              </a:p>
            </p:txBody>
          </p:sp>
          <p:sp>
            <p:nvSpPr>
              <p:cNvPr id="319" name="TextBox 318"/>
              <p:cNvSpPr txBox="1"/>
              <p:nvPr/>
            </p:nvSpPr>
            <p:spPr>
              <a:xfrm rot="3587810">
                <a:off x="7573760" y="2708801"/>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March</a:t>
                </a:r>
              </a:p>
            </p:txBody>
          </p:sp>
          <p:sp>
            <p:nvSpPr>
              <p:cNvPr id="320" name="TextBox 319"/>
              <p:cNvSpPr txBox="1"/>
              <p:nvPr/>
            </p:nvSpPr>
            <p:spPr>
              <a:xfrm rot="5400000">
                <a:off x="7819201" y="3634638"/>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April</a:t>
                </a:r>
              </a:p>
            </p:txBody>
          </p:sp>
          <p:sp>
            <p:nvSpPr>
              <p:cNvPr id="321" name="TextBox 320"/>
              <p:cNvSpPr txBox="1"/>
              <p:nvPr/>
            </p:nvSpPr>
            <p:spPr>
              <a:xfrm rot="7188843">
                <a:off x="7552258" y="4624789"/>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May</a:t>
                </a:r>
              </a:p>
            </p:txBody>
          </p:sp>
          <p:sp>
            <p:nvSpPr>
              <p:cNvPr id="322" name="TextBox 321"/>
              <p:cNvSpPr txBox="1"/>
              <p:nvPr/>
            </p:nvSpPr>
            <p:spPr>
              <a:xfrm rot="8948956">
                <a:off x="6855289" y="5266605"/>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June</a:t>
                </a:r>
              </a:p>
            </p:txBody>
          </p:sp>
          <p:sp>
            <p:nvSpPr>
              <p:cNvPr id="323" name="TextBox 322"/>
              <p:cNvSpPr txBox="1"/>
              <p:nvPr/>
            </p:nvSpPr>
            <p:spPr>
              <a:xfrm rot="10800000">
                <a:off x="5946149" y="5499541"/>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July</a:t>
                </a:r>
              </a:p>
            </p:txBody>
          </p:sp>
          <p:sp>
            <p:nvSpPr>
              <p:cNvPr id="324" name="TextBox 323"/>
              <p:cNvSpPr txBox="1"/>
              <p:nvPr/>
            </p:nvSpPr>
            <p:spPr>
              <a:xfrm rot="12592971">
                <a:off x="5010563" y="5245642"/>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August</a:t>
                </a:r>
              </a:p>
            </p:txBody>
          </p:sp>
          <p:sp>
            <p:nvSpPr>
              <p:cNvPr id="325" name="TextBox 324"/>
              <p:cNvSpPr txBox="1"/>
              <p:nvPr/>
            </p:nvSpPr>
            <p:spPr>
              <a:xfrm rot="16046629">
                <a:off x="4092010" y="3645480"/>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October</a:t>
                </a:r>
              </a:p>
            </p:txBody>
          </p:sp>
          <p:sp>
            <p:nvSpPr>
              <p:cNvPr id="326" name="TextBox 325"/>
              <p:cNvSpPr txBox="1"/>
              <p:nvPr/>
            </p:nvSpPr>
            <p:spPr>
              <a:xfrm rot="17990573">
                <a:off x="4326276" y="2711232"/>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November</a:t>
                </a:r>
              </a:p>
            </p:txBody>
          </p:sp>
          <p:sp>
            <p:nvSpPr>
              <p:cNvPr id="327" name="TextBox 326"/>
              <p:cNvSpPr txBox="1"/>
              <p:nvPr/>
            </p:nvSpPr>
            <p:spPr>
              <a:xfrm rot="19693570">
                <a:off x="5023742" y="2030762"/>
                <a:ext cx="1203736" cy="331148"/>
              </a:xfrm>
              <a:prstGeom prst="rect">
                <a:avLst/>
              </a:prstGeom>
              <a:noFill/>
            </p:spPr>
            <p:txBody>
              <a:bodyPr wrap="none" lIns="0" tIns="0" rIns="0" bIns="0" rtlCol="0">
                <a:prstTxWarp prst="textArchUp">
                  <a:avLst/>
                </a:prstTxWarp>
                <a:noAutofit/>
              </a:bodyPr>
              <a:lstStyle/>
              <a:p>
                <a:pPr algn="ctr">
                  <a:spcAft>
                    <a:spcPts val="900"/>
                  </a:spcAft>
                </a:pPr>
                <a:r>
                  <a:rPr lang="en-GB" sz="1200" dirty="0" smtClean="0">
                    <a:solidFill>
                      <a:schemeClr val="bg2"/>
                    </a:solidFill>
                    <a:latin typeface="Georgia" pitchFamily="18" charset="0"/>
                  </a:rPr>
                  <a:t>December</a:t>
                </a:r>
              </a:p>
            </p:txBody>
          </p:sp>
        </p:grpSp>
        <p:sp>
          <p:nvSpPr>
            <p:cNvPr id="299" name="Oval 298"/>
            <p:cNvSpPr/>
            <p:nvPr/>
          </p:nvSpPr>
          <p:spPr bwMode="ltGray">
            <a:xfrm rot="20693038">
              <a:off x="4676225" y="1934473"/>
              <a:ext cx="3748919" cy="3748919"/>
            </a:xfrm>
            <a:prstGeom prst="ellipse">
              <a:avLst/>
            </a:prstGeom>
            <a:solidFill>
              <a:schemeClr val="bg2"/>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000" b="1" dirty="0" err="1" smtClean="0">
                <a:solidFill>
                  <a:schemeClr val="bg1"/>
                </a:solidFill>
                <a:latin typeface="Georgia" pitchFamily="18" charset="0"/>
              </a:endParaRPr>
            </a:p>
          </p:txBody>
        </p:sp>
        <p:sp>
          <p:nvSpPr>
            <p:cNvPr id="301" name="Oval 300"/>
            <p:cNvSpPr/>
            <p:nvPr/>
          </p:nvSpPr>
          <p:spPr bwMode="ltGray">
            <a:xfrm rot="20693038">
              <a:off x="4777521" y="2039885"/>
              <a:ext cx="3545036" cy="3545036"/>
            </a:xfrm>
            <a:prstGeom prst="ellipse">
              <a:avLst/>
            </a:prstGeom>
            <a:noFill/>
            <a:ln w="127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noAutofit/>
            </a:bodyPr>
            <a:lstStyle/>
            <a:p>
              <a:pPr algn="ctr"/>
              <a:endParaRPr lang="en-GB" sz="1200" b="1" dirty="0" err="1" smtClean="0">
                <a:solidFill>
                  <a:schemeClr val="bg1"/>
                </a:solidFill>
                <a:latin typeface="Georgia" pitchFamily="18" charset="0"/>
              </a:endParaRPr>
            </a:p>
          </p:txBody>
        </p:sp>
        <p:sp>
          <p:nvSpPr>
            <p:cNvPr id="302" name="TextBox 301"/>
            <p:cNvSpPr txBox="1"/>
            <p:nvPr/>
          </p:nvSpPr>
          <p:spPr>
            <a:xfrm>
              <a:off x="5028623" y="2281457"/>
              <a:ext cx="3058084" cy="3051854"/>
            </a:xfrm>
            <a:prstGeom prst="rect">
              <a:avLst/>
            </a:prstGeom>
            <a:noFill/>
          </p:spPr>
          <p:txBody>
            <a:bodyPr wrap="square" lIns="0" tIns="0" rIns="0" bIns="0" rtlCol="0">
              <a:prstTxWarp prst="textArchUp">
                <a:avLst>
                  <a:gd name="adj" fmla="val 5808259"/>
                </a:avLst>
              </a:prstTxWarp>
              <a:noAutofit/>
            </a:bodyPr>
            <a:lstStyle/>
            <a:p>
              <a:pPr algn="ctr"/>
              <a:r>
                <a:rPr lang="en-GB" sz="1000" dirty="0" smtClean="0">
                  <a:latin typeface="Georgia" pitchFamily="18" charset="0"/>
                  <a:sym typeface="Wingdings"/>
                </a:rPr>
                <a:t>  UK Document Design</a:t>
              </a:r>
              <a:r>
                <a:rPr lang="en-GB" sz="1000" dirty="0" smtClean="0">
                  <a:latin typeface="Georgia" pitchFamily="18" charset="0"/>
                </a:rPr>
                <a:t>     </a:t>
              </a:r>
              <a:r>
                <a:rPr lang="en-GB" sz="1000" dirty="0" smtClean="0">
                  <a:latin typeface="Georgia" pitchFamily="18" charset="0"/>
                  <a:sym typeface="Wingdings"/>
                </a:rPr>
                <a:t></a:t>
              </a:r>
              <a:r>
                <a:rPr lang="en-GB" sz="1000" dirty="0" smtClean="0">
                  <a:latin typeface="Georgia" pitchFamily="18" charset="0"/>
                </a:rPr>
                <a:t>  Hotline 774 9757</a:t>
              </a:r>
            </a:p>
          </p:txBody>
        </p:sp>
        <p:sp>
          <p:nvSpPr>
            <p:cNvPr id="303" name="TextBox 302"/>
            <p:cNvSpPr txBox="1"/>
            <p:nvPr/>
          </p:nvSpPr>
          <p:spPr>
            <a:xfrm rot="7141520">
              <a:off x="5028622" y="2297326"/>
              <a:ext cx="3058084" cy="3051854"/>
            </a:xfrm>
            <a:prstGeom prst="rect">
              <a:avLst/>
            </a:prstGeom>
            <a:noFill/>
          </p:spPr>
          <p:txBody>
            <a:bodyPr wrap="square" lIns="0" tIns="0" rIns="0" bIns="0" rtlCol="0">
              <a:prstTxWarp prst="textArchUp">
                <a:avLst>
                  <a:gd name="adj" fmla="val 5808259"/>
                </a:avLst>
              </a:prstTxWarp>
              <a:noAutofit/>
            </a:bodyPr>
            <a:lstStyle/>
            <a:p>
              <a:pPr algn="ctr"/>
              <a:r>
                <a:rPr lang="en-GB" sz="1000" dirty="0" smtClean="0">
                  <a:latin typeface="Georgia" pitchFamily="18" charset="0"/>
                  <a:sym typeface="Wingdings"/>
                </a:rPr>
                <a:t>  UK Document</a:t>
              </a:r>
              <a:r>
                <a:rPr lang="en-GB" sz="1000" dirty="0" smtClean="0">
                  <a:latin typeface="Georgia" pitchFamily="18" charset="0"/>
                </a:rPr>
                <a:t> Design     </a:t>
              </a:r>
              <a:r>
                <a:rPr lang="en-GB" sz="1000" dirty="0" smtClean="0">
                  <a:latin typeface="Georgia" pitchFamily="18" charset="0"/>
                  <a:sym typeface="Wingdings"/>
                </a:rPr>
                <a:t></a:t>
              </a:r>
              <a:r>
                <a:rPr lang="en-GB" sz="1000" dirty="0" smtClean="0">
                  <a:latin typeface="Georgia" pitchFamily="18" charset="0"/>
                </a:rPr>
                <a:t>  Hotline 774 9757</a:t>
              </a:r>
            </a:p>
          </p:txBody>
        </p:sp>
        <p:sp>
          <p:nvSpPr>
            <p:cNvPr id="328" name="TextBox 327"/>
            <p:cNvSpPr txBox="1"/>
            <p:nvPr/>
          </p:nvSpPr>
          <p:spPr>
            <a:xfrm rot="14453964">
              <a:off x="5023885" y="2258003"/>
              <a:ext cx="3058084" cy="3051854"/>
            </a:xfrm>
            <a:prstGeom prst="rect">
              <a:avLst/>
            </a:prstGeom>
            <a:noFill/>
          </p:spPr>
          <p:txBody>
            <a:bodyPr wrap="square" lIns="0" tIns="0" rIns="0" bIns="0" rtlCol="0">
              <a:prstTxWarp prst="textArchUp">
                <a:avLst>
                  <a:gd name="adj" fmla="val 5808259"/>
                </a:avLst>
              </a:prstTxWarp>
              <a:noAutofit/>
            </a:bodyPr>
            <a:lstStyle/>
            <a:p>
              <a:pPr algn="ctr"/>
              <a:r>
                <a:rPr lang="en-GB" sz="1000" dirty="0" smtClean="0">
                  <a:latin typeface="Georgia" pitchFamily="18" charset="0"/>
                  <a:sym typeface="Wingdings"/>
                </a:rPr>
                <a:t>  UK Document </a:t>
              </a:r>
              <a:r>
                <a:rPr lang="en-GB" sz="1000" dirty="0" smtClean="0">
                  <a:latin typeface="Georgia" pitchFamily="18" charset="0"/>
                </a:rPr>
                <a:t> Design     </a:t>
              </a:r>
              <a:r>
                <a:rPr lang="en-GB" sz="1000" dirty="0" smtClean="0">
                  <a:latin typeface="Georgia" pitchFamily="18" charset="0"/>
                  <a:sym typeface="Wingdings"/>
                </a:rPr>
                <a:t></a:t>
              </a:r>
              <a:r>
                <a:rPr lang="en-GB" sz="1000" dirty="0" smtClean="0">
                  <a:latin typeface="Georgia" pitchFamily="18" charset="0"/>
                </a:rPr>
                <a:t>  Hotline 774 9757</a:t>
              </a:r>
            </a:p>
          </p:txBody>
        </p:sp>
        <p:sp>
          <p:nvSpPr>
            <p:cNvPr id="978" name="TextBox 977"/>
            <p:cNvSpPr txBox="1"/>
            <p:nvPr/>
          </p:nvSpPr>
          <p:spPr>
            <a:xfrm>
              <a:off x="5274692" y="3021445"/>
              <a:ext cx="2521578" cy="1394916"/>
            </a:xfrm>
            <a:prstGeom prst="rect">
              <a:avLst/>
            </a:prstGeom>
            <a:noFill/>
          </p:spPr>
          <p:txBody>
            <a:bodyPr wrap="square" lIns="0" tIns="0" rIns="0" bIns="0" rtlCol="0" anchor="ctr">
              <a:noAutofit/>
            </a:bodyPr>
            <a:lstStyle/>
            <a:p>
              <a:pPr algn="ctr">
                <a:spcAft>
                  <a:spcPts val="900"/>
                </a:spcAft>
              </a:pPr>
              <a:r>
                <a:rPr lang="en-GB" sz="7200" dirty="0" smtClean="0">
                  <a:solidFill>
                    <a:srgbClr val="968C6D"/>
                  </a:solidFill>
                  <a:latin typeface="Georgia" pitchFamily="18" charset="0"/>
                </a:rPr>
                <a:t>2014</a:t>
              </a:r>
            </a:p>
          </p:txBody>
        </p:sp>
        <p:grpSp>
          <p:nvGrpSpPr>
            <p:cNvPr id="346" name="Group 58"/>
            <p:cNvGrpSpPr>
              <a:grpSpLocks noChangeAspect="1"/>
            </p:cNvGrpSpPr>
            <p:nvPr/>
          </p:nvGrpSpPr>
          <p:grpSpPr bwMode="auto">
            <a:xfrm rot="20719985">
              <a:off x="5272286" y="662131"/>
              <a:ext cx="1130301" cy="1000125"/>
              <a:chOff x="4488" y="2066"/>
              <a:chExt cx="712" cy="630"/>
            </a:xfrm>
          </p:grpSpPr>
          <p:sp>
            <p:nvSpPr>
              <p:cNvPr id="347" name="AutoShape 57"/>
              <p:cNvSpPr>
                <a:spLocks noChangeAspect="1" noChangeArrowheads="1" noTextEdit="1"/>
              </p:cNvSpPr>
              <p:nvPr/>
            </p:nvSpPr>
            <p:spPr bwMode="auto">
              <a:xfrm>
                <a:off x="4488"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348" name="Rectangle 59"/>
              <p:cNvSpPr>
                <a:spLocks noChangeArrowheads="1"/>
              </p:cNvSpPr>
              <p:nvPr/>
            </p:nvSpPr>
            <p:spPr bwMode="auto">
              <a:xfrm>
                <a:off x="4507"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49" name="Rectangle 60"/>
              <p:cNvSpPr>
                <a:spLocks noChangeArrowheads="1"/>
              </p:cNvSpPr>
              <p:nvPr/>
            </p:nvSpPr>
            <p:spPr bwMode="auto">
              <a:xfrm>
                <a:off x="4616"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0" name="Rectangle 61"/>
              <p:cNvSpPr>
                <a:spLocks noChangeArrowheads="1"/>
              </p:cNvSpPr>
              <p:nvPr/>
            </p:nvSpPr>
            <p:spPr bwMode="auto">
              <a:xfrm>
                <a:off x="4706"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1" name="Rectangle 62"/>
              <p:cNvSpPr>
                <a:spLocks noChangeArrowheads="1"/>
              </p:cNvSpPr>
              <p:nvPr/>
            </p:nvSpPr>
            <p:spPr bwMode="auto">
              <a:xfrm>
                <a:off x="4817"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4896" name="Rectangle 63"/>
              <p:cNvSpPr>
                <a:spLocks noChangeArrowheads="1"/>
              </p:cNvSpPr>
              <p:nvPr/>
            </p:nvSpPr>
            <p:spPr bwMode="auto">
              <a:xfrm>
                <a:off x="4918"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08" name="Rectangle 64"/>
              <p:cNvSpPr>
                <a:spLocks noChangeArrowheads="1"/>
              </p:cNvSpPr>
              <p:nvPr/>
            </p:nvSpPr>
            <p:spPr bwMode="auto">
              <a:xfrm>
                <a:off x="5018"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09" name="Rectangle 65"/>
              <p:cNvSpPr>
                <a:spLocks noChangeArrowheads="1"/>
              </p:cNvSpPr>
              <p:nvPr/>
            </p:nvSpPr>
            <p:spPr bwMode="auto">
              <a:xfrm>
                <a:off x="511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0" name="Rectangle 66"/>
              <p:cNvSpPr>
                <a:spLocks noChangeArrowheads="1"/>
              </p:cNvSpPr>
              <p:nvPr/>
            </p:nvSpPr>
            <p:spPr bwMode="auto">
              <a:xfrm>
                <a:off x="4507"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3">
                        <a:lumMod val="60000"/>
                        <a:lumOff val="40000"/>
                      </a:schemeClr>
                    </a:solidFill>
                    <a:effectLst/>
                    <a:latin typeface="Arial" pitchFamily="34" charset="0"/>
                    <a:cs typeface="Arial" pitchFamily="34" charset="0"/>
                  </a:rPr>
                  <a:t>31</a:t>
                </a:r>
                <a:endParaRPr kumimoji="0" lang="en-US" sz="1800" b="0" i="0" u="none" strike="noStrike" cap="none" normalizeH="0" baseline="0" dirty="0" smtClean="0">
                  <a:ln>
                    <a:noFill/>
                  </a:ln>
                  <a:solidFill>
                    <a:schemeClr val="accent3">
                      <a:lumMod val="60000"/>
                      <a:lumOff val="40000"/>
                    </a:schemeClr>
                  </a:solidFill>
                  <a:effectLst/>
                  <a:latin typeface="Arial" pitchFamily="34" charset="0"/>
                  <a:cs typeface="Arial" pitchFamily="34" charset="0"/>
                </a:endParaRPr>
              </a:p>
            </p:txBody>
          </p:sp>
          <p:sp>
            <p:nvSpPr>
              <p:cNvPr id="3011" name="Rectangle 67"/>
              <p:cNvSpPr>
                <a:spLocks noChangeArrowheads="1"/>
              </p:cNvSpPr>
              <p:nvPr/>
            </p:nvSpPr>
            <p:spPr bwMode="auto">
              <a:xfrm>
                <a:off x="4623"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2" name="Rectangle 68"/>
              <p:cNvSpPr>
                <a:spLocks noChangeArrowheads="1"/>
              </p:cNvSpPr>
              <p:nvPr/>
            </p:nvSpPr>
            <p:spPr bwMode="auto">
              <a:xfrm>
                <a:off x="4724"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3" name="Rectangle 69"/>
              <p:cNvSpPr>
                <a:spLocks noChangeArrowheads="1"/>
              </p:cNvSpPr>
              <p:nvPr/>
            </p:nvSpPr>
            <p:spPr bwMode="auto">
              <a:xfrm>
                <a:off x="4824"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4" name="Rectangle 70"/>
              <p:cNvSpPr>
                <a:spLocks noChangeArrowheads="1"/>
              </p:cNvSpPr>
              <p:nvPr/>
            </p:nvSpPr>
            <p:spPr bwMode="auto">
              <a:xfrm>
                <a:off x="4925"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5" name="Rectangle 71"/>
              <p:cNvSpPr>
                <a:spLocks noChangeArrowheads="1"/>
              </p:cNvSpPr>
              <p:nvPr/>
            </p:nvSpPr>
            <p:spPr bwMode="auto">
              <a:xfrm>
                <a:off x="5025"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6" name="Rectangle 72"/>
              <p:cNvSpPr>
                <a:spLocks noChangeArrowheads="1"/>
              </p:cNvSpPr>
              <p:nvPr/>
            </p:nvSpPr>
            <p:spPr bwMode="auto">
              <a:xfrm>
                <a:off x="512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7" name="Rectangle 73"/>
              <p:cNvSpPr>
                <a:spLocks noChangeArrowheads="1"/>
              </p:cNvSpPr>
              <p:nvPr/>
            </p:nvSpPr>
            <p:spPr bwMode="auto">
              <a:xfrm>
                <a:off x="4523"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8" name="Rectangle 74"/>
              <p:cNvSpPr>
                <a:spLocks noChangeArrowheads="1"/>
              </p:cNvSpPr>
              <p:nvPr/>
            </p:nvSpPr>
            <p:spPr bwMode="auto">
              <a:xfrm>
                <a:off x="4623"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19" name="Rectangle 75"/>
              <p:cNvSpPr>
                <a:spLocks noChangeArrowheads="1"/>
              </p:cNvSpPr>
              <p:nvPr/>
            </p:nvSpPr>
            <p:spPr bwMode="auto">
              <a:xfrm>
                <a:off x="4724"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0" name="Rectangle 76"/>
              <p:cNvSpPr>
                <a:spLocks noChangeArrowheads="1"/>
              </p:cNvSpPr>
              <p:nvPr/>
            </p:nvSpPr>
            <p:spPr bwMode="auto">
              <a:xfrm>
                <a:off x="4809"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1" name="Rectangle 77"/>
              <p:cNvSpPr>
                <a:spLocks noChangeArrowheads="1"/>
              </p:cNvSpPr>
              <p:nvPr/>
            </p:nvSpPr>
            <p:spPr bwMode="auto">
              <a:xfrm>
                <a:off x="4909"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2" name="Rectangle 78"/>
              <p:cNvSpPr>
                <a:spLocks noChangeArrowheads="1"/>
              </p:cNvSpPr>
              <p:nvPr/>
            </p:nvSpPr>
            <p:spPr bwMode="auto">
              <a:xfrm>
                <a:off x="5010"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3" name="Rectangle 79"/>
              <p:cNvSpPr>
                <a:spLocks noChangeArrowheads="1"/>
              </p:cNvSpPr>
              <p:nvPr/>
            </p:nvSpPr>
            <p:spPr bwMode="auto">
              <a:xfrm>
                <a:off x="5110"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4" name="Rectangle 80"/>
              <p:cNvSpPr>
                <a:spLocks noChangeArrowheads="1"/>
              </p:cNvSpPr>
              <p:nvPr/>
            </p:nvSpPr>
            <p:spPr bwMode="auto">
              <a:xfrm>
                <a:off x="4507"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5" name="Rectangle 81"/>
              <p:cNvSpPr>
                <a:spLocks noChangeArrowheads="1"/>
              </p:cNvSpPr>
              <p:nvPr/>
            </p:nvSpPr>
            <p:spPr bwMode="auto">
              <a:xfrm>
                <a:off x="4608"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6" name="Rectangle 82"/>
              <p:cNvSpPr>
                <a:spLocks noChangeArrowheads="1"/>
              </p:cNvSpPr>
              <p:nvPr/>
            </p:nvSpPr>
            <p:spPr bwMode="auto">
              <a:xfrm>
                <a:off x="4708"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7" name="Rectangle 83"/>
              <p:cNvSpPr>
                <a:spLocks noChangeArrowheads="1"/>
              </p:cNvSpPr>
              <p:nvPr/>
            </p:nvSpPr>
            <p:spPr bwMode="auto">
              <a:xfrm>
                <a:off x="4809"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8" name="Rectangle 84"/>
              <p:cNvSpPr>
                <a:spLocks noChangeArrowheads="1"/>
              </p:cNvSpPr>
              <p:nvPr/>
            </p:nvSpPr>
            <p:spPr bwMode="auto">
              <a:xfrm>
                <a:off x="4909"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29" name="Rectangle 85"/>
              <p:cNvSpPr>
                <a:spLocks noChangeArrowheads="1"/>
              </p:cNvSpPr>
              <p:nvPr/>
            </p:nvSpPr>
            <p:spPr bwMode="auto">
              <a:xfrm>
                <a:off x="5010"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0" name="Rectangle 86"/>
              <p:cNvSpPr>
                <a:spLocks noChangeArrowheads="1"/>
              </p:cNvSpPr>
              <p:nvPr/>
            </p:nvSpPr>
            <p:spPr bwMode="auto">
              <a:xfrm>
                <a:off x="5110"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1" name="Rectangle 87"/>
              <p:cNvSpPr>
                <a:spLocks noChangeArrowheads="1"/>
              </p:cNvSpPr>
              <p:nvPr/>
            </p:nvSpPr>
            <p:spPr bwMode="auto">
              <a:xfrm>
                <a:off x="4507"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2" name="Rectangle 88"/>
              <p:cNvSpPr>
                <a:spLocks noChangeArrowheads="1"/>
              </p:cNvSpPr>
              <p:nvPr/>
            </p:nvSpPr>
            <p:spPr bwMode="auto">
              <a:xfrm>
                <a:off x="4608"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3" name="Rectangle 89"/>
              <p:cNvSpPr>
                <a:spLocks noChangeArrowheads="1"/>
              </p:cNvSpPr>
              <p:nvPr/>
            </p:nvSpPr>
            <p:spPr bwMode="auto">
              <a:xfrm>
                <a:off x="4708"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4" name="Rectangle 90"/>
              <p:cNvSpPr>
                <a:spLocks noChangeArrowheads="1"/>
              </p:cNvSpPr>
              <p:nvPr/>
            </p:nvSpPr>
            <p:spPr bwMode="auto">
              <a:xfrm>
                <a:off x="4809"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Arial" pitchFamily="34" charset="0"/>
                    <a:cs typeface="Arial" pitchFamily="34" charset="0"/>
                  </a:rPr>
                  <a:t>24</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3035" name="Rectangle 91"/>
              <p:cNvSpPr>
                <a:spLocks noChangeArrowheads="1"/>
              </p:cNvSpPr>
              <p:nvPr/>
            </p:nvSpPr>
            <p:spPr bwMode="auto">
              <a:xfrm>
                <a:off x="4909"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6" name="Rectangle 92"/>
              <p:cNvSpPr>
                <a:spLocks noChangeArrowheads="1"/>
              </p:cNvSpPr>
              <p:nvPr/>
            </p:nvSpPr>
            <p:spPr bwMode="auto">
              <a:xfrm>
                <a:off x="501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7" name="Rectangle 93"/>
              <p:cNvSpPr>
                <a:spLocks noChangeArrowheads="1"/>
              </p:cNvSpPr>
              <p:nvPr/>
            </p:nvSpPr>
            <p:spPr bwMode="auto">
              <a:xfrm>
                <a:off x="5110"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38" name="Rectangle 94"/>
              <p:cNvSpPr>
                <a:spLocks noChangeArrowheads="1"/>
              </p:cNvSpPr>
              <p:nvPr/>
            </p:nvSpPr>
            <p:spPr bwMode="auto">
              <a:xfrm>
                <a:off x="4507"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40" name="Rectangle 95"/>
              <p:cNvSpPr>
                <a:spLocks noChangeArrowheads="1"/>
              </p:cNvSpPr>
              <p:nvPr/>
            </p:nvSpPr>
            <p:spPr bwMode="auto">
              <a:xfrm>
                <a:off x="4608"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73" name="Rectangle 96"/>
              <p:cNvSpPr>
                <a:spLocks noChangeArrowheads="1"/>
              </p:cNvSpPr>
              <p:nvPr/>
            </p:nvSpPr>
            <p:spPr bwMode="auto">
              <a:xfrm>
                <a:off x="4708"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74" name="Rectangle 97"/>
              <p:cNvSpPr>
                <a:spLocks noChangeArrowheads="1"/>
              </p:cNvSpPr>
              <p:nvPr/>
            </p:nvSpPr>
            <p:spPr bwMode="auto">
              <a:xfrm>
                <a:off x="480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76" name="Rectangle 98"/>
              <p:cNvSpPr>
                <a:spLocks noChangeArrowheads="1"/>
              </p:cNvSpPr>
              <p:nvPr/>
            </p:nvSpPr>
            <p:spPr bwMode="auto">
              <a:xfrm>
                <a:off x="4925"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1</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77" name="Rectangle 99"/>
              <p:cNvSpPr>
                <a:spLocks noChangeArrowheads="1"/>
              </p:cNvSpPr>
              <p:nvPr/>
            </p:nvSpPr>
            <p:spPr bwMode="auto">
              <a:xfrm>
                <a:off x="5025"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78" name="Rectangle 100"/>
              <p:cNvSpPr>
                <a:spLocks noChangeArrowheads="1"/>
              </p:cNvSpPr>
              <p:nvPr/>
            </p:nvSpPr>
            <p:spPr bwMode="auto">
              <a:xfrm>
                <a:off x="5126"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79" name="Rectangle 101"/>
              <p:cNvSpPr>
                <a:spLocks noChangeArrowheads="1"/>
              </p:cNvSpPr>
              <p:nvPr/>
            </p:nvSpPr>
            <p:spPr bwMode="auto">
              <a:xfrm>
                <a:off x="4523"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80" name="Rectangle 102"/>
              <p:cNvSpPr>
                <a:spLocks noChangeArrowheads="1"/>
              </p:cNvSpPr>
              <p:nvPr/>
            </p:nvSpPr>
            <p:spPr bwMode="auto">
              <a:xfrm>
                <a:off x="4623"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81" name="Rectangle 103"/>
              <p:cNvSpPr>
                <a:spLocks noChangeArrowheads="1"/>
              </p:cNvSpPr>
              <p:nvPr/>
            </p:nvSpPr>
            <p:spPr bwMode="auto">
              <a:xfrm>
                <a:off x="4724"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82" name="Rectangle 104"/>
              <p:cNvSpPr>
                <a:spLocks noChangeArrowheads="1"/>
              </p:cNvSpPr>
              <p:nvPr/>
            </p:nvSpPr>
            <p:spPr bwMode="auto">
              <a:xfrm>
                <a:off x="482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83" name="Rectangle 105"/>
              <p:cNvSpPr>
                <a:spLocks noChangeArrowheads="1"/>
              </p:cNvSpPr>
              <p:nvPr/>
            </p:nvSpPr>
            <p:spPr bwMode="auto">
              <a:xfrm>
                <a:off x="492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8</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84" name="Rectangle 106"/>
              <p:cNvSpPr>
                <a:spLocks noChangeArrowheads="1"/>
              </p:cNvSpPr>
              <p:nvPr/>
            </p:nvSpPr>
            <p:spPr bwMode="auto">
              <a:xfrm>
                <a:off x="502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9</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3085" name="Rectangle 107"/>
              <p:cNvSpPr>
                <a:spLocks noChangeArrowheads="1"/>
              </p:cNvSpPr>
              <p:nvPr/>
            </p:nvSpPr>
            <p:spPr bwMode="auto">
              <a:xfrm>
                <a:off x="5110" y="2597"/>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10</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grpSp>
        <p:grpSp>
          <p:nvGrpSpPr>
            <p:cNvPr id="3087" name="Group 111"/>
            <p:cNvGrpSpPr>
              <a:grpSpLocks noChangeAspect="1"/>
            </p:cNvGrpSpPr>
            <p:nvPr/>
          </p:nvGrpSpPr>
          <p:grpSpPr bwMode="auto">
            <a:xfrm rot="825277">
              <a:off x="6710221" y="663616"/>
              <a:ext cx="1128713" cy="1000125"/>
              <a:chOff x="4206" y="441"/>
              <a:chExt cx="711" cy="630"/>
            </a:xfrm>
          </p:grpSpPr>
          <p:sp>
            <p:nvSpPr>
              <p:cNvPr id="3088" name="AutoShape 110"/>
              <p:cNvSpPr>
                <a:spLocks noChangeAspect="1" noChangeArrowheads="1" noTextEdit="1"/>
              </p:cNvSpPr>
              <p:nvPr/>
            </p:nvSpPr>
            <p:spPr bwMode="auto">
              <a:xfrm>
                <a:off x="4206" y="441"/>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3089" name="Rectangle 112"/>
              <p:cNvSpPr>
                <a:spLocks noChangeArrowheads="1"/>
              </p:cNvSpPr>
              <p:nvPr/>
            </p:nvSpPr>
            <p:spPr bwMode="auto">
              <a:xfrm>
                <a:off x="4226" y="453"/>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0" name="Rectangle 113"/>
              <p:cNvSpPr>
                <a:spLocks noChangeArrowheads="1"/>
              </p:cNvSpPr>
              <p:nvPr/>
            </p:nvSpPr>
            <p:spPr bwMode="auto">
              <a:xfrm>
                <a:off x="4334" y="453"/>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1" name="Rectangle 114"/>
              <p:cNvSpPr>
                <a:spLocks noChangeArrowheads="1"/>
              </p:cNvSpPr>
              <p:nvPr/>
            </p:nvSpPr>
            <p:spPr bwMode="auto">
              <a:xfrm>
                <a:off x="4425" y="453"/>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2" name="Rectangle 115"/>
              <p:cNvSpPr>
                <a:spLocks noChangeArrowheads="1"/>
              </p:cNvSpPr>
              <p:nvPr/>
            </p:nvSpPr>
            <p:spPr bwMode="auto">
              <a:xfrm>
                <a:off x="4535" y="453"/>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3" name="Rectangle 116"/>
              <p:cNvSpPr>
                <a:spLocks noChangeArrowheads="1"/>
              </p:cNvSpPr>
              <p:nvPr/>
            </p:nvSpPr>
            <p:spPr bwMode="auto">
              <a:xfrm>
                <a:off x="4636" y="453"/>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4" name="Rectangle 117"/>
              <p:cNvSpPr>
                <a:spLocks noChangeArrowheads="1"/>
              </p:cNvSpPr>
              <p:nvPr/>
            </p:nvSpPr>
            <p:spPr bwMode="auto">
              <a:xfrm>
                <a:off x="4736" y="453"/>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5" name="Rectangle 118"/>
              <p:cNvSpPr>
                <a:spLocks noChangeArrowheads="1"/>
              </p:cNvSpPr>
              <p:nvPr/>
            </p:nvSpPr>
            <p:spPr bwMode="auto">
              <a:xfrm>
                <a:off x="4836" y="453"/>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096" name="Rectangle 119"/>
              <p:cNvSpPr>
                <a:spLocks noChangeArrowheads="1"/>
              </p:cNvSpPr>
              <p:nvPr/>
            </p:nvSpPr>
            <p:spPr bwMode="auto">
              <a:xfrm>
                <a:off x="4238"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tx2">
                        <a:lumMod val="60000"/>
                        <a:lumOff val="40000"/>
                      </a:schemeClr>
                    </a:solidFill>
                    <a:effectLst/>
                    <a:latin typeface="Arial" pitchFamily="34" charset="0"/>
                    <a:cs typeface="Arial" pitchFamily="34" charset="0"/>
                  </a:rPr>
                  <a:t>28</a:t>
                </a:r>
                <a:endParaRPr kumimoji="0" lang="en-US" sz="1800" b="0" i="0" u="none" strike="noStrike" cap="none" normalizeH="0" baseline="0" dirty="0" smtClean="0">
                  <a:ln>
                    <a:noFill/>
                  </a:ln>
                  <a:solidFill>
                    <a:schemeClr val="tx2">
                      <a:lumMod val="60000"/>
                      <a:lumOff val="40000"/>
                    </a:schemeClr>
                  </a:solidFill>
                  <a:effectLst/>
                  <a:latin typeface="Arial" pitchFamily="34" charset="0"/>
                  <a:cs typeface="Arial" pitchFamily="34" charset="0"/>
                </a:endParaRPr>
              </a:p>
            </p:txBody>
          </p:sp>
          <p:sp>
            <p:nvSpPr>
              <p:cNvPr id="3097" name="Rectangle 120"/>
              <p:cNvSpPr>
                <a:spLocks noChangeArrowheads="1"/>
              </p:cNvSpPr>
              <p:nvPr/>
            </p:nvSpPr>
            <p:spPr bwMode="auto">
              <a:xfrm>
                <a:off x="4339"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29</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3098" name="Rectangle 121"/>
              <p:cNvSpPr>
                <a:spLocks noChangeArrowheads="1"/>
              </p:cNvSpPr>
              <p:nvPr/>
            </p:nvSpPr>
            <p:spPr bwMode="auto">
              <a:xfrm>
                <a:off x="4439"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30</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3099" name="Rectangle 122"/>
              <p:cNvSpPr>
                <a:spLocks noChangeArrowheads="1"/>
              </p:cNvSpPr>
              <p:nvPr/>
            </p:nvSpPr>
            <p:spPr bwMode="auto">
              <a:xfrm>
                <a:off x="4540" y="557"/>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31</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3100" name="Rectangle 123"/>
              <p:cNvSpPr>
                <a:spLocks noChangeArrowheads="1"/>
              </p:cNvSpPr>
              <p:nvPr/>
            </p:nvSpPr>
            <p:spPr bwMode="auto">
              <a:xfrm>
                <a:off x="4643" y="551"/>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101" name="Rectangle 124"/>
              <p:cNvSpPr>
                <a:spLocks noChangeArrowheads="1"/>
              </p:cNvSpPr>
              <p:nvPr/>
            </p:nvSpPr>
            <p:spPr bwMode="auto">
              <a:xfrm>
                <a:off x="4744" y="551"/>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102" name="Rectangle 125"/>
              <p:cNvSpPr>
                <a:spLocks noChangeArrowheads="1"/>
              </p:cNvSpPr>
              <p:nvPr/>
            </p:nvSpPr>
            <p:spPr bwMode="auto">
              <a:xfrm>
                <a:off x="4844" y="551"/>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103" name="Rectangle 126"/>
              <p:cNvSpPr>
                <a:spLocks noChangeArrowheads="1"/>
              </p:cNvSpPr>
              <p:nvPr/>
            </p:nvSpPr>
            <p:spPr bwMode="auto">
              <a:xfrm>
                <a:off x="4241" y="63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72" name="Rectangle 127"/>
              <p:cNvSpPr>
                <a:spLocks noChangeArrowheads="1"/>
              </p:cNvSpPr>
              <p:nvPr/>
            </p:nvSpPr>
            <p:spPr bwMode="auto">
              <a:xfrm>
                <a:off x="4342" y="63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75" name="Rectangle 128"/>
              <p:cNvSpPr>
                <a:spLocks noChangeArrowheads="1"/>
              </p:cNvSpPr>
              <p:nvPr/>
            </p:nvSpPr>
            <p:spPr bwMode="auto">
              <a:xfrm>
                <a:off x="4442" y="63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896" name="Rectangle 129"/>
              <p:cNvSpPr>
                <a:spLocks noChangeArrowheads="1"/>
              </p:cNvSpPr>
              <p:nvPr/>
            </p:nvSpPr>
            <p:spPr bwMode="auto">
              <a:xfrm>
                <a:off x="4543" y="63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897" name="Rectangle 130"/>
              <p:cNvSpPr>
                <a:spLocks noChangeArrowheads="1"/>
              </p:cNvSpPr>
              <p:nvPr/>
            </p:nvSpPr>
            <p:spPr bwMode="auto">
              <a:xfrm>
                <a:off x="4643" y="63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898" name="Rectangle 131"/>
              <p:cNvSpPr>
                <a:spLocks noChangeArrowheads="1"/>
              </p:cNvSpPr>
              <p:nvPr/>
            </p:nvSpPr>
            <p:spPr bwMode="auto">
              <a:xfrm>
                <a:off x="4744" y="63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899" name="Rectangle 132"/>
              <p:cNvSpPr>
                <a:spLocks noChangeArrowheads="1"/>
              </p:cNvSpPr>
              <p:nvPr/>
            </p:nvSpPr>
            <p:spPr bwMode="auto">
              <a:xfrm>
                <a:off x="4829" y="63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0" name="Rectangle 133"/>
              <p:cNvSpPr>
                <a:spLocks noChangeArrowheads="1"/>
              </p:cNvSpPr>
              <p:nvPr/>
            </p:nvSpPr>
            <p:spPr bwMode="auto">
              <a:xfrm>
                <a:off x="4226"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1" name="Rectangle 134"/>
              <p:cNvSpPr>
                <a:spLocks noChangeArrowheads="1"/>
              </p:cNvSpPr>
              <p:nvPr/>
            </p:nvSpPr>
            <p:spPr bwMode="auto">
              <a:xfrm>
                <a:off x="4326" y="71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2" name="Rectangle 135"/>
              <p:cNvSpPr>
                <a:spLocks noChangeArrowheads="1"/>
              </p:cNvSpPr>
              <p:nvPr/>
            </p:nvSpPr>
            <p:spPr bwMode="auto">
              <a:xfrm>
                <a:off x="4427"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3" name="Rectangle 136"/>
              <p:cNvSpPr>
                <a:spLocks noChangeArrowheads="1"/>
              </p:cNvSpPr>
              <p:nvPr/>
            </p:nvSpPr>
            <p:spPr bwMode="auto">
              <a:xfrm>
                <a:off x="4527" y="71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4" name="Rectangle 137"/>
              <p:cNvSpPr>
                <a:spLocks noChangeArrowheads="1"/>
              </p:cNvSpPr>
              <p:nvPr/>
            </p:nvSpPr>
            <p:spPr bwMode="auto">
              <a:xfrm>
                <a:off x="4628"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5" name="Rectangle 138"/>
              <p:cNvSpPr>
                <a:spLocks noChangeArrowheads="1"/>
              </p:cNvSpPr>
              <p:nvPr/>
            </p:nvSpPr>
            <p:spPr bwMode="auto">
              <a:xfrm>
                <a:off x="4728" y="71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6" name="Rectangle 139"/>
              <p:cNvSpPr>
                <a:spLocks noChangeArrowheads="1"/>
              </p:cNvSpPr>
              <p:nvPr/>
            </p:nvSpPr>
            <p:spPr bwMode="auto">
              <a:xfrm>
                <a:off x="4829" y="71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7" name="Rectangle 140"/>
              <p:cNvSpPr>
                <a:spLocks noChangeArrowheads="1"/>
              </p:cNvSpPr>
              <p:nvPr/>
            </p:nvSpPr>
            <p:spPr bwMode="auto">
              <a:xfrm>
                <a:off x="4226"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8" name="Rectangle 141"/>
              <p:cNvSpPr>
                <a:spLocks noChangeArrowheads="1"/>
              </p:cNvSpPr>
              <p:nvPr/>
            </p:nvSpPr>
            <p:spPr bwMode="auto">
              <a:xfrm>
                <a:off x="4326" y="80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09" name="Rectangle 142"/>
              <p:cNvSpPr>
                <a:spLocks noChangeArrowheads="1"/>
              </p:cNvSpPr>
              <p:nvPr/>
            </p:nvSpPr>
            <p:spPr bwMode="auto">
              <a:xfrm>
                <a:off x="4427"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0" name="Rectangle 143"/>
              <p:cNvSpPr>
                <a:spLocks noChangeArrowheads="1"/>
              </p:cNvSpPr>
              <p:nvPr/>
            </p:nvSpPr>
            <p:spPr bwMode="auto">
              <a:xfrm>
                <a:off x="4527" y="80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1" name="Rectangle 144"/>
              <p:cNvSpPr>
                <a:spLocks noChangeArrowheads="1"/>
              </p:cNvSpPr>
              <p:nvPr/>
            </p:nvSpPr>
            <p:spPr bwMode="auto">
              <a:xfrm>
                <a:off x="4628"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Arial" pitchFamily="34" charset="0"/>
                    <a:cs typeface="Arial" pitchFamily="34" charset="0"/>
                  </a:rPr>
                  <a:t>22</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912" name="Rectangle 145"/>
              <p:cNvSpPr>
                <a:spLocks noChangeArrowheads="1"/>
              </p:cNvSpPr>
              <p:nvPr/>
            </p:nvSpPr>
            <p:spPr bwMode="auto">
              <a:xfrm>
                <a:off x="4728" y="80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3" name="Rectangle 146"/>
              <p:cNvSpPr>
                <a:spLocks noChangeArrowheads="1"/>
              </p:cNvSpPr>
              <p:nvPr/>
            </p:nvSpPr>
            <p:spPr bwMode="auto">
              <a:xfrm>
                <a:off x="4829" y="80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4" name="Rectangle 147"/>
              <p:cNvSpPr>
                <a:spLocks noChangeArrowheads="1"/>
              </p:cNvSpPr>
              <p:nvPr/>
            </p:nvSpPr>
            <p:spPr bwMode="auto">
              <a:xfrm>
                <a:off x="4226" y="88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5" name="Rectangle 148"/>
              <p:cNvSpPr>
                <a:spLocks noChangeArrowheads="1"/>
              </p:cNvSpPr>
              <p:nvPr/>
            </p:nvSpPr>
            <p:spPr bwMode="auto">
              <a:xfrm>
                <a:off x="4326" y="88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6" name="Rectangle 149"/>
              <p:cNvSpPr>
                <a:spLocks noChangeArrowheads="1"/>
              </p:cNvSpPr>
              <p:nvPr/>
            </p:nvSpPr>
            <p:spPr bwMode="auto">
              <a:xfrm>
                <a:off x="4427" y="88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8" name="Rectangle 150"/>
              <p:cNvSpPr>
                <a:spLocks noChangeArrowheads="1"/>
              </p:cNvSpPr>
              <p:nvPr/>
            </p:nvSpPr>
            <p:spPr bwMode="auto">
              <a:xfrm>
                <a:off x="4527" y="88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19" name="Rectangle 151"/>
              <p:cNvSpPr>
                <a:spLocks noChangeArrowheads="1"/>
              </p:cNvSpPr>
              <p:nvPr/>
            </p:nvSpPr>
            <p:spPr bwMode="auto">
              <a:xfrm>
                <a:off x="4655" y="894"/>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tx2">
                        <a:lumMod val="60000"/>
                        <a:lumOff val="40000"/>
                      </a:schemeClr>
                    </a:solidFill>
                    <a:effectLst/>
                    <a:latin typeface="Arial" pitchFamily="34" charset="0"/>
                    <a:cs typeface="Arial" pitchFamily="34" charset="0"/>
                  </a:rPr>
                  <a:t>1</a:t>
                </a:r>
                <a:endParaRPr kumimoji="0" lang="en-US" sz="1800" b="0" i="0" u="none" strike="noStrike" cap="none" normalizeH="0" baseline="0" dirty="0" smtClean="0">
                  <a:ln>
                    <a:noFill/>
                  </a:ln>
                  <a:solidFill>
                    <a:schemeClr val="tx2">
                      <a:lumMod val="60000"/>
                      <a:lumOff val="40000"/>
                    </a:schemeClr>
                  </a:solidFill>
                  <a:effectLst/>
                  <a:latin typeface="Arial" pitchFamily="34" charset="0"/>
                  <a:cs typeface="Arial" pitchFamily="34" charset="0"/>
                </a:endParaRPr>
              </a:p>
            </p:txBody>
          </p:sp>
          <p:sp>
            <p:nvSpPr>
              <p:cNvPr id="920" name="Rectangle 152"/>
              <p:cNvSpPr>
                <a:spLocks noChangeArrowheads="1"/>
              </p:cNvSpPr>
              <p:nvPr/>
            </p:nvSpPr>
            <p:spPr bwMode="auto">
              <a:xfrm>
                <a:off x="4756" y="894"/>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1" name="Rectangle 153"/>
              <p:cNvSpPr>
                <a:spLocks noChangeArrowheads="1"/>
              </p:cNvSpPr>
              <p:nvPr/>
            </p:nvSpPr>
            <p:spPr bwMode="auto">
              <a:xfrm>
                <a:off x="4856" y="894"/>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2" name="Rectangle 154"/>
              <p:cNvSpPr>
                <a:spLocks noChangeArrowheads="1"/>
              </p:cNvSpPr>
              <p:nvPr/>
            </p:nvSpPr>
            <p:spPr bwMode="auto">
              <a:xfrm>
                <a:off x="4253"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3" name="Rectangle 155"/>
              <p:cNvSpPr>
                <a:spLocks noChangeArrowheads="1"/>
              </p:cNvSpPr>
              <p:nvPr/>
            </p:nvSpPr>
            <p:spPr bwMode="auto">
              <a:xfrm>
                <a:off x="4354"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4" name="Rectangle 156"/>
              <p:cNvSpPr>
                <a:spLocks noChangeArrowheads="1"/>
              </p:cNvSpPr>
              <p:nvPr/>
            </p:nvSpPr>
            <p:spPr bwMode="auto">
              <a:xfrm>
                <a:off x="4454"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5" name="Rectangle 157"/>
              <p:cNvSpPr>
                <a:spLocks noChangeArrowheads="1"/>
              </p:cNvSpPr>
              <p:nvPr/>
            </p:nvSpPr>
            <p:spPr bwMode="auto">
              <a:xfrm>
                <a:off x="4555"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6" name="Rectangle 158"/>
              <p:cNvSpPr>
                <a:spLocks noChangeArrowheads="1"/>
              </p:cNvSpPr>
              <p:nvPr/>
            </p:nvSpPr>
            <p:spPr bwMode="auto">
              <a:xfrm>
                <a:off x="4655"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8</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27" name="Rectangle 159"/>
              <p:cNvSpPr>
                <a:spLocks noChangeArrowheads="1"/>
              </p:cNvSpPr>
              <p:nvPr/>
            </p:nvSpPr>
            <p:spPr bwMode="auto">
              <a:xfrm>
                <a:off x="4756" y="978"/>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9</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sp>
            <p:nvSpPr>
              <p:cNvPr id="960" name="Rectangle 160"/>
              <p:cNvSpPr>
                <a:spLocks noChangeArrowheads="1"/>
              </p:cNvSpPr>
              <p:nvPr/>
            </p:nvSpPr>
            <p:spPr bwMode="auto">
              <a:xfrm>
                <a:off x="4841" y="978"/>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60000"/>
                        <a:lumOff val="40000"/>
                      </a:schemeClr>
                    </a:solidFill>
                    <a:effectLst/>
                    <a:latin typeface="Arial" pitchFamily="34" charset="0"/>
                    <a:cs typeface="Arial" pitchFamily="34" charset="0"/>
                  </a:rPr>
                  <a:t>10</a:t>
                </a:r>
                <a:endParaRPr kumimoji="0" lang="en-US" sz="1800" b="0" i="0" u="none" strike="noStrike" cap="none" normalizeH="0" baseline="0" smtClean="0">
                  <a:ln>
                    <a:noFill/>
                  </a:ln>
                  <a:solidFill>
                    <a:schemeClr val="tx2">
                      <a:lumMod val="60000"/>
                      <a:lumOff val="40000"/>
                    </a:schemeClr>
                  </a:solidFill>
                  <a:effectLst/>
                  <a:latin typeface="Arial" pitchFamily="34" charset="0"/>
                  <a:cs typeface="Arial" pitchFamily="34" charset="0"/>
                </a:endParaRPr>
              </a:p>
            </p:txBody>
          </p:sp>
        </p:grpSp>
        <p:grpSp>
          <p:nvGrpSpPr>
            <p:cNvPr id="961" name="Group 164"/>
            <p:cNvGrpSpPr>
              <a:grpSpLocks noChangeAspect="1"/>
            </p:cNvGrpSpPr>
            <p:nvPr/>
          </p:nvGrpSpPr>
          <p:grpSpPr bwMode="auto">
            <a:xfrm rot="2672960">
              <a:off x="7953052" y="1372887"/>
              <a:ext cx="1116012" cy="1000125"/>
              <a:chOff x="4279" y="2066"/>
              <a:chExt cx="703" cy="630"/>
            </a:xfrm>
          </p:grpSpPr>
          <p:sp>
            <p:nvSpPr>
              <p:cNvPr id="962" name="AutoShape 163"/>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963" name="Rectangle 165"/>
              <p:cNvSpPr>
                <a:spLocks noChangeArrowheads="1"/>
              </p:cNvSpPr>
              <p:nvPr/>
            </p:nvSpPr>
            <p:spPr bwMode="auto">
              <a:xfrm>
                <a:off x="4299" y="2079"/>
                <a:ext cx="10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64" name="Rectangle 166"/>
              <p:cNvSpPr>
                <a:spLocks noChangeArrowheads="1"/>
              </p:cNvSpPr>
              <p:nvPr/>
            </p:nvSpPr>
            <p:spPr bwMode="auto">
              <a:xfrm>
                <a:off x="4407" y="2079"/>
                <a:ext cx="92"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65" name="Rectangle 167"/>
              <p:cNvSpPr>
                <a:spLocks noChangeArrowheads="1"/>
              </p:cNvSpPr>
              <p:nvPr/>
            </p:nvSpPr>
            <p:spPr bwMode="auto">
              <a:xfrm>
                <a:off x="4498" y="2079"/>
                <a:ext cx="11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66" name="Rectangle 168"/>
              <p:cNvSpPr>
                <a:spLocks noChangeArrowheads="1"/>
              </p:cNvSpPr>
              <p:nvPr/>
            </p:nvSpPr>
            <p:spPr bwMode="auto">
              <a:xfrm>
                <a:off x="4608" y="2079"/>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67" name="Rectangle 169"/>
              <p:cNvSpPr>
                <a:spLocks noChangeArrowheads="1"/>
              </p:cNvSpPr>
              <p:nvPr/>
            </p:nvSpPr>
            <p:spPr bwMode="auto">
              <a:xfrm>
                <a:off x="4710" y="2079"/>
                <a:ext cx="8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68" name="Rectangle 170"/>
              <p:cNvSpPr>
                <a:spLocks noChangeArrowheads="1"/>
              </p:cNvSpPr>
              <p:nvPr/>
            </p:nvSpPr>
            <p:spPr bwMode="auto">
              <a:xfrm>
                <a:off x="4809" y="2079"/>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69" name="Rectangle 171"/>
              <p:cNvSpPr>
                <a:spLocks noChangeArrowheads="1"/>
              </p:cNvSpPr>
              <p:nvPr/>
            </p:nvSpPr>
            <p:spPr bwMode="auto">
              <a:xfrm>
                <a:off x="4910" y="2079"/>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70" name="Rectangle 172"/>
              <p:cNvSpPr>
                <a:spLocks noChangeArrowheads="1"/>
              </p:cNvSpPr>
              <p:nvPr/>
            </p:nvSpPr>
            <p:spPr bwMode="auto">
              <a:xfrm>
                <a:off x="42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25</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971" name="Rectangle 173"/>
              <p:cNvSpPr>
                <a:spLocks noChangeArrowheads="1"/>
              </p:cNvSpPr>
              <p:nvPr/>
            </p:nvSpPr>
            <p:spPr bwMode="auto">
              <a:xfrm>
                <a:off x="4400"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26</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972" name="Rectangle 174"/>
              <p:cNvSpPr>
                <a:spLocks noChangeArrowheads="1"/>
              </p:cNvSpPr>
              <p:nvPr/>
            </p:nvSpPr>
            <p:spPr bwMode="auto">
              <a:xfrm>
                <a:off x="4500"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27</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973" name="Rectangle 175"/>
              <p:cNvSpPr>
                <a:spLocks noChangeArrowheads="1"/>
              </p:cNvSpPr>
              <p:nvPr/>
            </p:nvSpPr>
            <p:spPr bwMode="auto">
              <a:xfrm>
                <a:off x="4600"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28</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974" name="Rectangle 176"/>
              <p:cNvSpPr>
                <a:spLocks noChangeArrowheads="1"/>
              </p:cNvSpPr>
              <p:nvPr/>
            </p:nvSpPr>
            <p:spPr bwMode="auto">
              <a:xfrm>
                <a:off x="4716"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75" name="Rectangle 177"/>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76" name="Rectangle 178"/>
              <p:cNvSpPr>
                <a:spLocks noChangeArrowheads="1"/>
              </p:cNvSpPr>
              <p:nvPr/>
            </p:nvSpPr>
            <p:spPr bwMode="auto">
              <a:xfrm>
                <a:off x="4917"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77" name="Rectangle 179"/>
              <p:cNvSpPr>
                <a:spLocks noChangeArrowheads="1"/>
              </p:cNvSpPr>
              <p:nvPr/>
            </p:nvSpPr>
            <p:spPr bwMode="auto">
              <a:xfrm>
                <a:off x="4314"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79" name="Rectangle 180"/>
              <p:cNvSpPr>
                <a:spLocks noChangeArrowheads="1"/>
              </p:cNvSpPr>
              <p:nvPr/>
            </p:nvSpPr>
            <p:spPr bwMode="auto">
              <a:xfrm>
                <a:off x="4415"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1" name="Rectangle 181"/>
              <p:cNvSpPr>
                <a:spLocks noChangeArrowheads="1"/>
              </p:cNvSpPr>
              <p:nvPr/>
            </p:nvSpPr>
            <p:spPr bwMode="auto">
              <a:xfrm>
                <a:off x="4515"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2" name="Rectangle 182"/>
              <p:cNvSpPr>
                <a:spLocks noChangeArrowheads="1"/>
              </p:cNvSpPr>
              <p:nvPr/>
            </p:nvSpPr>
            <p:spPr bwMode="auto">
              <a:xfrm>
                <a:off x="4616"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Arial" pitchFamily="34" charset="0"/>
                    <a:cs typeface="Arial" pitchFamily="34" charset="0"/>
                  </a:rPr>
                  <a:t>7</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983" name="Rectangle 183"/>
              <p:cNvSpPr>
                <a:spLocks noChangeArrowheads="1"/>
              </p:cNvSpPr>
              <p:nvPr/>
            </p:nvSpPr>
            <p:spPr bwMode="auto">
              <a:xfrm>
                <a:off x="4716" y="226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4" name="Rectangle 184"/>
              <p:cNvSpPr>
                <a:spLocks noChangeArrowheads="1"/>
              </p:cNvSpPr>
              <p:nvPr/>
            </p:nvSpPr>
            <p:spPr bwMode="auto">
              <a:xfrm>
                <a:off x="4817" y="226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5" name="Rectangle 185"/>
              <p:cNvSpPr>
                <a:spLocks noChangeArrowheads="1"/>
              </p:cNvSpPr>
              <p:nvPr/>
            </p:nvSpPr>
            <p:spPr bwMode="auto">
              <a:xfrm>
                <a:off x="4902" y="2261"/>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6" name="Rectangle 186"/>
              <p:cNvSpPr>
                <a:spLocks noChangeArrowheads="1"/>
              </p:cNvSpPr>
              <p:nvPr/>
            </p:nvSpPr>
            <p:spPr bwMode="auto">
              <a:xfrm>
                <a:off x="4299"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7" name="Rectangle 187"/>
              <p:cNvSpPr>
                <a:spLocks noChangeArrowheads="1"/>
              </p:cNvSpPr>
              <p:nvPr/>
            </p:nvSpPr>
            <p:spPr bwMode="auto">
              <a:xfrm>
                <a:off x="4400" y="2345"/>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8" name="Rectangle 188"/>
              <p:cNvSpPr>
                <a:spLocks noChangeArrowheads="1"/>
              </p:cNvSpPr>
              <p:nvPr/>
            </p:nvSpPr>
            <p:spPr bwMode="auto">
              <a:xfrm>
                <a:off x="4500"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89" name="Rectangle 189"/>
              <p:cNvSpPr>
                <a:spLocks noChangeArrowheads="1"/>
              </p:cNvSpPr>
              <p:nvPr/>
            </p:nvSpPr>
            <p:spPr bwMode="auto">
              <a:xfrm>
                <a:off x="4600" y="2345"/>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90" name="Rectangle 190"/>
              <p:cNvSpPr>
                <a:spLocks noChangeArrowheads="1"/>
              </p:cNvSpPr>
              <p:nvPr/>
            </p:nvSpPr>
            <p:spPr bwMode="auto">
              <a:xfrm>
                <a:off x="4701"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991" name="Rectangle 191"/>
              <p:cNvSpPr>
                <a:spLocks noChangeArrowheads="1"/>
              </p:cNvSpPr>
              <p:nvPr/>
            </p:nvSpPr>
            <p:spPr bwMode="auto">
              <a:xfrm>
                <a:off x="4801" y="2345"/>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24" name="Rectangle 192"/>
              <p:cNvSpPr>
                <a:spLocks noChangeArrowheads="1"/>
              </p:cNvSpPr>
              <p:nvPr/>
            </p:nvSpPr>
            <p:spPr bwMode="auto">
              <a:xfrm>
                <a:off x="4902" y="234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27" name="Rectangle 193"/>
              <p:cNvSpPr>
                <a:spLocks noChangeArrowheads="1"/>
              </p:cNvSpPr>
              <p:nvPr/>
            </p:nvSpPr>
            <p:spPr bwMode="auto">
              <a:xfrm>
                <a:off x="4299"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28" name="Rectangle 194"/>
              <p:cNvSpPr>
                <a:spLocks noChangeArrowheads="1"/>
              </p:cNvSpPr>
              <p:nvPr/>
            </p:nvSpPr>
            <p:spPr bwMode="auto">
              <a:xfrm>
                <a:off x="4400"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29" name="Rectangle 195"/>
              <p:cNvSpPr>
                <a:spLocks noChangeArrowheads="1"/>
              </p:cNvSpPr>
              <p:nvPr/>
            </p:nvSpPr>
            <p:spPr bwMode="auto">
              <a:xfrm>
                <a:off x="450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30" name="Rectangle 196"/>
              <p:cNvSpPr>
                <a:spLocks noChangeArrowheads="1"/>
              </p:cNvSpPr>
              <p:nvPr/>
            </p:nvSpPr>
            <p:spPr bwMode="auto">
              <a:xfrm>
                <a:off x="4600"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31" name="Rectangle 197"/>
              <p:cNvSpPr>
                <a:spLocks noChangeArrowheads="1"/>
              </p:cNvSpPr>
              <p:nvPr/>
            </p:nvSpPr>
            <p:spPr bwMode="auto">
              <a:xfrm>
                <a:off x="4701"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32" name="Rectangle 198"/>
              <p:cNvSpPr>
                <a:spLocks noChangeArrowheads="1"/>
              </p:cNvSpPr>
              <p:nvPr/>
            </p:nvSpPr>
            <p:spPr bwMode="auto">
              <a:xfrm>
                <a:off x="4801"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33" name="Rectangle 199"/>
              <p:cNvSpPr>
                <a:spLocks noChangeArrowheads="1"/>
              </p:cNvSpPr>
              <p:nvPr/>
            </p:nvSpPr>
            <p:spPr bwMode="auto">
              <a:xfrm>
                <a:off x="4902"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85" name="Rectangle 200"/>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86" name="Rectangle 201"/>
              <p:cNvSpPr>
                <a:spLocks noChangeArrowheads="1"/>
              </p:cNvSpPr>
              <p:nvPr/>
            </p:nvSpPr>
            <p:spPr bwMode="auto">
              <a:xfrm>
                <a:off x="4400"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087" name="Rectangle 202"/>
              <p:cNvSpPr>
                <a:spLocks noChangeArrowheads="1"/>
              </p:cNvSpPr>
              <p:nvPr/>
            </p:nvSpPr>
            <p:spPr bwMode="auto">
              <a:xfrm>
                <a:off x="45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20" name="Rectangle 203"/>
              <p:cNvSpPr>
                <a:spLocks noChangeArrowheads="1"/>
              </p:cNvSpPr>
              <p:nvPr/>
            </p:nvSpPr>
            <p:spPr bwMode="auto">
              <a:xfrm>
                <a:off x="4600"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21" name="Rectangle 204"/>
              <p:cNvSpPr>
                <a:spLocks noChangeArrowheads="1"/>
              </p:cNvSpPr>
              <p:nvPr/>
            </p:nvSpPr>
            <p:spPr bwMode="auto">
              <a:xfrm>
                <a:off x="4701"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22" name="Rectangle 205"/>
              <p:cNvSpPr>
                <a:spLocks noChangeArrowheads="1"/>
              </p:cNvSpPr>
              <p:nvPr/>
            </p:nvSpPr>
            <p:spPr bwMode="auto">
              <a:xfrm>
                <a:off x="4801"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23" name="Rectangle 206"/>
              <p:cNvSpPr>
                <a:spLocks noChangeArrowheads="1"/>
              </p:cNvSpPr>
              <p:nvPr/>
            </p:nvSpPr>
            <p:spPr bwMode="auto">
              <a:xfrm>
                <a:off x="4902"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24" name="Rectangle 207"/>
              <p:cNvSpPr>
                <a:spLocks noChangeArrowheads="1"/>
              </p:cNvSpPr>
              <p:nvPr/>
            </p:nvSpPr>
            <p:spPr bwMode="auto">
              <a:xfrm>
                <a:off x="4314"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tx2">
                        <a:lumMod val="40000"/>
                        <a:lumOff val="60000"/>
                      </a:schemeClr>
                    </a:solidFill>
                    <a:effectLst/>
                    <a:latin typeface="Arial" pitchFamily="34" charset="0"/>
                    <a:cs typeface="Arial" pitchFamily="34" charset="0"/>
                  </a:rPr>
                  <a:t>1</a:t>
                </a:r>
                <a:endParaRPr kumimoji="0" lang="en-US" sz="1800" b="0" i="0" u="none" strike="noStrike" cap="none" normalizeH="0" baseline="0" dirty="0" smtClean="0">
                  <a:ln>
                    <a:noFill/>
                  </a:ln>
                  <a:solidFill>
                    <a:schemeClr val="tx2">
                      <a:lumMod val="40000"/>
                      <a:lumOff val="60000"/>
                    </a:schemeClr>
                  </a:solidFill>
                  <a:effectLst/>
                  <a:latin typeface="Arial" pitchFamily="34" charset="0"/>
                  <a:cs typeface="Arial" pitchFamily="34" charset="0"/>
                </a:endParaRPr>
              </a:p>
            </p:txBody>
          </p:sp>
          <p:sp>
            <p:nvSpPr>
              <p:cNvPr id="1125" name="Rectangle 208"/>
              <p:cNvSpPr>
                <a:spLocks noChangeArrowheads="1"/>
              </p:cNvSpPr>
              <p:nvPr/>
            </p:nvSpPr>
            <p:spPr bwMode="auto">
              <a:xfrm>
                <a:off x="4415"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126" name="Rectangle 209"/>
              <p:cNvSpPr>
                <a:spLocks noChangeArrowheads="1"/>
              </p:cNvSpPr>
              <p:nvPr/>
            </p:nvSpPr>
            <p:spPr bwMode="auto">
              <a:xfrm>
                <a:off x="4515"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127" name="Rectangle 210"/>
              <p:cNvSpPr>
                <a:spLocks noChangeArrowheads="1"/>
              </p:cNvSpPr>
              <p:nvPr/>
            </p:nvSpPr>
            <p:spPr bwMode="auto">
              <a:xfrm>
                <a:off x="4616"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128" name="Rectangle 211"/>
              <p:cNvSpPr>
                <a:spLocks noChangeArrowheads="1"/>
              </p:cNvSpPr>
              <p:nvPr/>
            </p:nvSpPr>
            <p:spPr bwMode="auto">
              <a:xfrm>
                <a:off x="4716" y="2598"/>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129" name="Rectangle 212"/>
              <p:cNvSpPr>
                <a:spLocks noChangeArrowheads="1"/>
              </p:cNvSpPr>
              <p:nvPr/>
            </p:nvSpPr>
            <p:spPr bwMode="auto">
              <a:xfrm>
                <a:off x="4817" y="259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130" name="Rectangle 213"/>
              <p:cNvSpPr>
                <a:spLocks noChangeArrowheads="1"/>
              </p:cNvSpPr>
              <p:nvPr/>
            </p:nvSpPr>
            <p:spPr bwMode="auto">
              <a:xfrm>
                <a:off x="4917" y="2598"/>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grpSp>
        <p:grpSp>
          <p:nvGrpSpPr>
            <p:cNvPr id="1131" name="Group 217"/>
            <p:cNvGrpSpPr>
              <a:grpSpLocks noChangeAspect="1"/>
            </p:cNvGrpSpPr>
            <p:nvPr/>
          </p:nvGrpSpPr>
          <p:grpSpPr bwMode="auto">
            <a:xfrm rot="4510755">
              <a:off x="8655210" y="2595623"/>
              <a:ext cx="1116012" cy="1000125"/>
              <a:chOff x="4279" y="2066"/>
              <a:chExt cx="703" cy="630"/>
            </a:xfrm>
          </p:grpSpPr>
          <p:sp>
            <p:nvSpPr>
              <p:cNvPr id="1133" name="AutoShape 216"/>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1134" name="Rectangle 218"/>
              <p:cNvSpPr>
                <a:spLocks noChangeArrowheads="1"/>
              </p:cNvSpPr>
              <p:nvPr/>
            </p:nvSpPr>
            <p:spPr bwMode="auto">
              <a:xfrm>
                <a:off x="4299"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35" name="Rectangle 219"/>
              <p:cNvSpPr>
                <a:spLocks noChangeArrowheads="1"/>
              </p:cNvSpPr>
              <p:nvPr/>
            </p:nvSpPr>
            <p:spPr bwMode="auto">
              <a:xfrm>
                <a:off x="4407"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36" name="Rectangle 220"/>
              <p:cNvSpPr>
                <a:spLocks noChangeArrowheads="1"/>
              </p:cNvSpPr>
              <p:nvPr/>
            </p:nvSpPr>
            <p:spPr bwMode="auto">
              <a:xfrm>
                <a:off x="4498"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49" name="Rectangle 221"/>
              <p:cNvSpPr>
                <a:spLocks noChangeArrowheads="1"/>
              </p:cNvSpPr>
              <p:nvPr/>
            </p:nvSpPr>
            <p:spPr bwMode="auto">
              <a:xfrm>
                <a:off x="460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54" name="Rectangle 222"/>
              <p:cNvSpPr>
                <a:spLocks noChangeArrowheads="1"/>
              </p:cNvSpPr>
              <p:nvPr/>
            </p:nvSpPr>
            <p:spPr bwMode="auto">
              <a:xfrm>
                <a:off x="4709" y="2078"/>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55" name="Rectangle 223"/>
              <p:cNvSpPr>
                <a:spLocks noChangeArrowheads="1"/>
              </p:cNvSpPr>
              <p:nvPr/>
            </p:nvSpPr>
            <p:spPr bwMode="auto">
              <a:xfrm>
                <a:off x="48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56" name="Rectangle 224"/>
              <p:cNvSpPr>
                <a:spLocks noChangeArrowheads="1"/>
              </p:cNvSpPr>
              <p:nvPr/>
            </p:nvSpPr>
            <p:spPr bwMode="auto">
              <a:xfrm>
                <a:off x="4909"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57" name="Rectangle 225"/>
              <p:cNvSpPr>
                <a:spLocks noChangeArrowheads="1"/>
              </p:cNvSpPr>
              <p:nvPr/>
            </p:nvSpPr>
            <p:spPr bwMode="auto">
              <a:xfrm>
                <a:off x="4314"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58" name="Rectangle 226"/>
              <p:cNvSpPr>
                <a:spLocks noChangeArrowheads="1"/>
              </p:cNvSpPr>
              <p:nvPr/>
            </p:nvSpPr>
            <p:spPr bwMode="auto">
              <a:xfrm>
                <a:off x="4415"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59" name="Rectangle 227"/>
              <p:cNvSpPr>
                <a:spLocks noChangeArrowheads="1"/>
              </p:cNvSpPr>
              <p:nvPr/>
            </p:nvSpPr>
            <p:spPr bwMode="auto">
              <a:xfrm>
                <a:off x="4515"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0" name="Rectangle 228"/>
              <p:cNvSpPr>
                <a:spLocks noChangeArrowheads="1"/>
              </p:cNvSpPr>
              <p:nvPr/>
            </p:nvSpPr>
            <p:spPr bwMode="auto">
              <a:xfrm>
                <a:off x="461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1" name="Rectangle 229"/>
              <p:cNvSpPr>
                <a:spLocks noChangeArrowheads="1"/>
              </p:cNvSpPr>
              <p:nvPr/>
            </p:nvSpPr>
            <p:spPr bwMode="auto">
              <a:xfrm>
                <a:off x="4716"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2" name="Rectangle 230"/>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3" name="Rectangle 231"/>
              <p:cNvSpPr>
                <a:spLocks noChangeArrowheads="1"/>
              </p:cNvSpPr>
              <p:nvPr/>
            </p:nvSpPr>
            <p:spPr bwMode="auto">
              <a:xfrm>
                <a:off x="4917"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4" name="Rectangle 232"/>
              <p:cNvSpPr>
                <a:spLocks noChangeArrowheads="1"/>
              </p:cNvSpPr>
              <p:nvPr/>
            </p:nvSpPr>
            <p:spPr bwMode="auto">
              <a:xfrm>
                <a:off x="4314"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5" name="Rectangle 233"/>
              <p:cNvSpPr>
                <a:spLocks noChangeArrowheads="1"/>
              </p:cNvSpPr>
              <p:nvPr/>
            </p:nvSpPr>
            <p:spPr bwMode="auto">
              <a:xfrm>
                <a:off x="4415"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6" name="Rectangle 234"/>
              <p:cNvSpPr>
                <a:spLocks noChangeArrowheads="1"/>
              </p:cNvSpPr>
              <p:nvPr/>
            </p:nvSpPr>
            <p:spPr bwMode="auto">
              <a:xfrm>
                <a:off x="4500"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7" name="Rectangle 235"/>
              <p:cNvSpPr>
                <a:spLocks noChangeArrowheads="1"/>
              </p:cNvSpPr>
              <p:nvPr/>
            </p:nvSpPr>
            <p:spPr bwMode="auto">
              <a:xfrm>
                <a:off x="4600"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8" name="Rectangle 236"/>
              <p:cNvSpPr>
                <a:spLocks noChangeArrowheads="1"/>
              </p:cNvSpPr>
              <p:nvPr/>
            </p:nvSpPr>
            <p:spPr bwMode="auto">
              <a:xfrm>
                <a:off x="4701"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69" name="Rectangle 237"/>
              <p:cNvSpPr>
                <a:spLocks noChangeArrowheads="1"/>
              </p:cNvSpPr>
              <p:nvPr/>
            </p:nvSpPr>
            <p:spPr bwMode="auto">
              <a:xfrm>
                <a:off x="4801"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0" name="Rectangle 238"/>
              <p:cNvSpPr>
                <a:spLocks noChangeArrowheads="1"/>
              </p:cNvSpPr>
              <p:nvPr/>
            </p:nvSpPr>
            <p:spPr bwMode="auto">
              <a:xfrm>
                <a:off x="4902"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1" name="Rectangle 239"/>
              <p:cNvSpPr>
                <a:spLocks noChangeArrowheads="1"/>
              </p:cNvSpPr>
              <p:nvPr/>
            </p:nvSpPr>
            <p:spPr bwMode="auto">
              <a:xfrm>
                <a:off x="4299"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2" name="Rectangle 240"/>
              <p:cNvSpPr>
                <a:spLocks noChangeArrowheads="1"/>
              </p:cNvSpPr>
              <p:nvPr/>
            </p:nvSpPr>
            <p:spPr bwMode="auto">
              <a:xfrm>
                <a:off x="4399"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3" name="Rectangle 241"/>
              <p:cNvSpPr>
                <a:spLocks noChangeArrowheads="1"/>
              </p:cNvSpPr>
              <p:nvPr/>
            </p:nvSpPr>
            <p:spPr bwMode="auto">
              <a:xfrm>
                <a:off x="4500"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4" name="Rectangle 242"/>
              <p:cNvSpPr>
                <a:spLocks noChangeArrowheads="1"/>
              </p:cNvSpPr>
              <p:nvPr/>
            </p:nvSpPr>
            <p:spPr bwMode="auto">
              <a:xfrm>
                <a:off x="4600"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5" name="Rectangle 243"/>
              <p:cNvSpPr>
                <a:spLocks noChangeArrowheads="1"/>
              </p:cNvSpPr>
              <p:nvPr/>
            </p:nvSpPr>
            <p:spPr bwMode="auto">
              <a:xfrm>
                <a:off x="4701"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6" name="Rectangle 244"/>
              <p:cNvSpPr>
                <a:spLocks noChangeArrowheads="1"/>
              </p:cNvSpPr>
              <p:nvPr/>
            </p:nvSpPr>
            <p:spPr bwMode="auto">
              <a:xfrm>
                <a:off x="4801"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7" name="Rectangle 245"/>
              <p:cNvSpPr>
                <a:spLocks noChangeArrowheads="1"/>
              </p:cNvSpPr>
              <p:nvPr/>
            </p:nvSpPr>
            <p:spPr bwMode="auto">
              <a:xfrm>
                <a:off x="4902"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8" name="Rectangle 246"/>
              <p:cNvSpPr>
                <a:spLocks noChangeArrowheads="1"/>
              </p:cNvSpPr>
              <p:nvPr/>
            </p:nvSpPr>
            <p:spPr bwMode="auto">
              <a:xfrm>
                <a:off x="4299"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79" name="Rectangle 247"/>
              <p:cNvSpPr>
                <a:spLocks noChangeArrowheads="1"/>
              </p:cNvSpPr>
              <p:nvPr/>
            </p:nvSpPr>
            <p:spPr bwMode="auto">
              <a:xfrm>
                <a:off x="4399"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0" name="Rectangle 248"/>
              <p:cNvSpPr>
                <a:spLocks noChangeArrowheads="1"/>
              </p:cNvSpPr>
              <p:nvPr/>
            </p:nvSpPr>
            <p:spPr bwMode="auto">
              <a:xfrm>
                <a:off x="450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1" name="Rectangle 249"/>
              <p:cNvSpPr>
                <a:spLocks noChangeArrowheads="1"/>
              </p:cNvSpPr>
              <p:nvPr/>
            </p:nvSpPr>
            <p:spPr bwMode="auto">
              <a:xfrm>
                <a:off x="4600"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2" name="Rectangle 250"/>
              <p:cNvSpPr>
                <a:spLocks noChangeArrowheads="1"/>
              </p:cNvSpPr>
              <p:nvPr/>
            </p:nvSpPr>
            <p:spPr bwMode="auto">
              <a:xfrm>
                <a:off x="4701"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3" name="Rectangle 251"/>
              <p:cNvSpPr>
                <a:spLocks noChangeArrowheads="1"/>
              </p:cNvSpPr>
              <p:nvPr/>
            </p:nvSpPr>
            <p:spPr bwMode="auto">
              <a:xfrm>
                <a:off x="4801"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Arial" pitchFamily="34" charset="0"/>
                    <a:cs typeface="Arial" pitchFamily="34" charset="0"/>
                  </a:rPr>
                  <a:t>27</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184" name="Rectangle 252"/>
              <p:cNvSpPr>
                <a:spLocks noChangeArrowheads="1"/>
              </p:cNvSpPr>
              <p:nvPr/>
            </p:nvSpPr>
            <p:spPr bwMode="auto">
              <a:xfrm>
                <a:off x="4902"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6" name="Rectangle 253"/>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7" name="Rectangle 254"/>
              <p:cNvSpPr>
                <a:spLocks noChangeArrowheads="1"/>
              </p:cNvSpPr>
              <p:nvPr/>
            </p:nvSpPr>
            <p:spPr bwMode="auto">
              <a:xfrm>
                <a:off x="4399"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8" name="Rectangle 255"/>
              <p:cNvSpPr>
                <a:spLocks noChangeArrowheads="1"/>
              </p:cNvSpPr>
              <p:nvPr/>
            </p:nvSpPr>
            <p:spPr bwMode="auto">
              <a:xfrm>
                <a:off x="4515"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89" name="Rectangle 256"/>
              <p:cNvSpPr>
                <a:spLocks noChangeArrowheads="1"/>
              </p:cNvSpPr>
              <p:nvPr/>
            </p:nvSpPr>
            <p:spPr bwMode="auto">
              <a:xfrm>
                <a:off x="4616"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0" name="Rectangle 257"/>
              <p:cNvSpPr>
                <a:spLocks noChangeArrowheads="1"/>
              </p:cNvSpPr>
              <p:nvPr/>
            </p:nvSpPr>
            <p:spPr bwMode="auto">
              <a:xfrm>
                <a:off x="4716"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1" name="Rectangle 258"/>
              <p:cNvSpPr>
                <a:spLocks noChangeArrowheads="1"/>
              </p:cNvSpPr>
              <p:nvPr/>
            </p:nvSpPr>
            <p:spPr bwMode="auto">
              <a:xfrm>
                <a:off x="4817"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2" name="Rectangle 259"/>
              <p:cNvSpPr>
                <a:spLocks noChangeArrowheads="1"/>
              </p:cNvSpPr>
              <p:nvPr/>
            </p:nvSpPr>
            <p:spPr bwMode="auto">
              <a:xfrm>
                <a:off x="4917" y="2513"/>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3" name="Rectangle 260"/>
              <p:cNvSpPr>
                <a:spLocks noChangeArrowheads="1"/>
              </p:cNvSpPr>
              <p:nvPr/>
            </p:nvSpPr>
            <p:spPr bwMode="auto">
              <a:xfrm>
                <a:off x="431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4" name="Rectangle 261"/>
              <p:cNvSpPr>
                <a:spLocks noChangeArrowheads="1"/>
              </p:cNvSpPr>
              <p:nvPr/>
            </p:nvSpPr>
            <p:spPr bwMode="auto">
              <a:xfrm>
                <a:off x="441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5" name="Rectangle 262"/>
              <p:cNvSpPr>
                <a:spLocks noChangeArrowheads="1"/>
              </p:cNvSpPr>
              <p:nvPr/>
            </p:nvSpPr>
            <p:spPr bwMode="auto">
              <a:xfrm>
                <a:off x="451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6" name="Rectangle 263"/>
              <p:cNvSpPr>
                <a:spLocks noChangeArrowheads="1"/>
              </p:cNvSpPr>
              <p:nvPr/>
            </p:nvSpPr>
            <p:spPr bwMode="auto">
              <a:xfrm>
                <a:off x="46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7" name="Rectangle 264"/>
              <p:cNvSpPr>
                <a:spLocks noChangeArrowheads="1"/>
              </p:cNvSpPr>
              <p:nvPr/>
            </p:nvSpPr>
            <p:spPr bwMode="auto">
              <a:xfrm>
                <a:off x="4701"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8" name="Rectangle 265"/>
              <p:cNvSpPr>
                <a:spLocks noChangeArrowheads="1"/>
              </p:cNvSpPr>
              <p:nvPr/>
            </p:nvSpPr>
            <p:spPr bwMode="auto">
              <a:xfrm>
                <a:off x="4801"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199" name="Rectangle 266"/>
              <p:cNvSpPr>
                <a:spLocks noChangeArrowheads="1"/>
              </p:cNvSpPr>
              <p:nvPr/>
            </p:nvSpPr>
            <p:spPr bwMode="auto">
              <a:xfrm>
                <a:off x="4902"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grpSp>
        <p:grpSp>
          <p:nvGrpSpPr>
            <p:cNvPr id="1200" name="Group 270"/>
            <p:cNvGrpSpPr>
              <a:grpSpLocks noChangeAspect="1"/>
            </p:cNvGrpSpPr>
            <p:nvPr/>
          </p:nvGrpSpPr>
          <p:grpSpPr bwMode="auto">
            <a:xfrm rot="6238013">
              <a:off x="8662209" y="4029498"/>
              <a:ext cx="1116012" cy="1000125"/>
              <a:chOff x="4279" y="2066"/>
              <a:chExt cx="703" cy="630"/>
            </a:xfrm>
          </p:grpSpPr>
          <p:sp>
            <p:nvSpPr>
              <p:cNvPr id="1201" name="AutoShape 269"/>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1202" name="Rectangle 271"/>
              <p:cNvSpPr>
                <a:spLocks noChangeArrowheads="1"/>
              </p:cNvSpPr>
              <p:nvPr/>
            </p:nvSpPr>
            <p:spPr bwMode="auto">
              <a:xfrm>
                <a:off x="4299"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3" name="Rectangle 272"/>
              <p:cNvSpPr>
                <a:spLocks noChangeArrowheads="1"/>
              </p:cNvSpPr>
              <p:nvPr/>
            </p:nvSpPr>
            <p:spPr bwMode="auto">
              <a:xfrm>
                <a:off x="4407"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4" name="Rectangle 273"/>
              <p:cNvSpPr>
                <a:spLocks noChangeArrowheads="1"/>
              </p:cNvSpPr>
              <p:nvPr/>
            </p:nvSpPr>
            <p:spPr bwMode="auto">
              <a:xfrm>
                <a:off x="4498" y="2078"/>
                <a:ext cx="9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5" name="Rectangle 274"/>
              <p:cNvSpPr>
                <a:spLocks noChangeArrowheads="1"/>
              </p:cNvSpPr>
              <p:nvPr/>
            </p:nvSpPr>
            <p:spPr bwMode="auto">
              <a:xfrm>
                <a:off x="460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6" name="Rectangle 275"/>
              <p:cNvSpPr>
                <a:spLocks noChangeArrowheads="1"/>
              </p:cNvSpPr>
              <p:nvPr/>
            </p:nvSpPr>
            <p:spPr bwMode="auto">
              <a:xfrm>
                <a:off x="4709"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7" name="Rectangle 276"/>
              <p:cNvSpPr>
                <a:spLocks noChangeArrowheads="1"/>
              </p:cNvSpPr>
              <p:nvPr/>
            </p:nvSpPr>
            <p:spPr bwMode="auto">
              <a:xfrm>
                <a:off x="48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8" name="Rectangle 277"/>
              <p:cNvSpPr>
                <a:spLocks noChangeArrowheads="1"/>
              </p:cNvSpPr>
              <p:nvPr/>
            </p:nvSpPr>
            <p:spPr bwMode="auto">
              <a:xfrm>
                <a:off x="49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09" name="Rectangle 278"/>
              <p:cNvSpPr>
                <a:spLocks noChangeArrowheads="1"/>
              </p:cNvSpPr>
              <p:nvPr/>
            </p:nvSpPr>
            <p:spPr bwMode="auto">
              <a:xfrm>
                <a:off x="42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6">
                        <a:lumMod val="60000"/>
                        <a:lumOff val="40000"/>
                      </a:schemeClr>
                    </a:solidFill>
                    <a:effectLst/>
                    <a:latin typeface="Arial" pitchFamily="34" charset="0"/>
                    <a:cs typeface="Arial" pitchFamily="34" charset="0"/>
                  </a:rPr>
                  <a:t>29</a:t>
                </a:r>
                <a:endParaRPr kumimoji="0" lang="en-US" sz="1800" b="0" i="0" u="none" strike="noStrike" cap="none" normalizeH="0" baseline="0" dirty="0" smtClean="0">
                  <a:ln>
                    <a:noFill/>
                  </a:ln>
                  <a:solidFill>
                    <a:schemeClr val="accent6">
                      <a:lumMod val="60000"/>
                      <a:lumOff val="40000"/>
                    </a:schemeClr>
                  </a:solidFill>
                  <a:effectLst/>
                  <a:latin typeface="Arial" pitchFamily="34" charset="0"/>
                  <a:cs typeface="Arial" pitchFamily="34" charset="0"/>
                </a:endParaRPr>
              </a:p>
            </p:txBody>
          </p:sp>
          <p:sp>
            <p:nvSpPr>
              <p:cNvPr id="1210" name="Rectangle 279"/>
              <p:cNvSpPr>
                <a:spLocks noChangeArrowheads="1"/>
              </p:cNvSpPr>
              <p:nvPr/>
            </p:nvSpPr>
            <p:spPr bwMode="auto">
              <a:xfrm>
                <a:off x="43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30</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211" name="Rectangle 280"/>
              <p:cNvSpPr>
                <a:spLocks noChangeArrowheads="1"/>
              </p:cNvSpPr>
              <p:nvPr/>
            </p:nvSpPr>
            <p:spPr bwMode="auto">
              <a:xfrm>
                <a:off x="4515"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2" name="Rectangle 281"/>
              <p:cNvSpPr>
                <a:spLocks noChangeArrowheads="1"/>
              </p:cNvSpPr>
              <p:nvPr/>
            </p:nvSpPr>
            <p:spPr bwMode="auto">
              <a:xfrm>
                <a:off x="461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3" name="Rectangle 282"/>
              <p:cNvSpPr>
                <a:spLocks noChangeArrowheads="1"/>
              </p:cNvSpPr>
              <p:nvPr/>
            </p:nvSpPr>
            <p:spPr bwMode="auto">
              <a:xfrm>
                <a:off x="4716"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4" name="Rectangle 283"/>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5" name="Rectangle 284"/>
              <p:cNvSpPr>
                <a:spLocks noChangeArrowheads="1"/>
              </p:cNvSpPr>
              <p:nvPr/>
            </p:nvSpPr>
            <p:spPr bwMode="auto">
              <a:xfrm>
                <a:off x="49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6" name="Rectangle 285"/>
              <p:cNvSpPr>
                <a:spLocks noChangeArrowheads="1"/>
              </p:cNvSpPr>
              <p:nvPr/>
            </p:nvSpPr>
            <p:spPr bwMode="auto">
              <a:xfrm>
                <a:off x="4314"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7" name="Rectangle 286"/>
              <p:cNvSpPr>
                <a:spLocks noChangeArrowheads="1"/>
              </p:cNvSpPr>
              <p:nvPr/>
            </p:nvSpPr>
            <p:spPr bwMode="auto">
              <a:xfrm>
                <a:off x="4415"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8" name="Rectangle 287"/>
              <p:cNvSpPr>
                <a:spLocks noChangeArrowheads="1"/>
              </p:cNvSpPr>
              <p:nvPr/>
            </p:nvSpPr>
            <p:spPr bwMode="auto">
              <a:xfrm>
                <a:off x="4515"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19" name="Rectangle 288"/>
              <p:cNvSpPr>
                <a:spLocks noChangeArrowheads="1"/>
              </p:cNvSpPr>
              <p:nvPr/>
            </p:nvSpPr>
            <p:spPr bwMode="auto">
              <a:xfrm>
                <a:off x="4616"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0" name="Rectangle 289"/>
              <p:cNvSpPr>
                <a:spLocks noChangeArrowheads="1"/>
              </p:cNvSpPr>
              <p:nvPr/>
            </p:nvSpPr>
            <p:spPr bwMode="auto">
              <a:xfrm>
                <a:off x="4701"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1" name="Rectangle 290"/>
              <p:cNvSpPr>
                <a:spLocks noChangeArrowheads="1"/>
              </p:cNvSpPr>
              <p:nvPr/>
            </p:nvSpPr>
            <p:spPr bwMode="auto">
              <a:xfrm>
                <a:off x="4801"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2" name="Rectangle 291"/>
              <p:cNvSpPr>
                <a:spLocks noChangeArrowheads="1"/>
              </p:cNvSpPr>
              <p:nvPr/>
            </p:nvSpPr>
            <p:spPr bwMode="auto">
              <a:xfrm>
                <a:off x="4902"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3" name="Rectangle 292"/>
              <p:cNvSpPr>
                <a:spLocks noChangeArrowheads="1"/>
              </p:cNvSpPr>
              <p:nvPr/>
            </p:nvSpPr>
            <p:spPr bwMode="auto">
              <a:xfrm>
                <a:off x="4299"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4" name="Rectangle 293"/>
              <p:cNvSpPr>
                <a:spLocks noChangeArrowheads="1"/>
              </p:cNvSpPr>
              <p:nvPr/>
            </p:nvSpPr>
            <p:spPr bwMode="auto">
              <a:xfrm>
                <a:off x="4399"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5" name="Rectangle 294"/>
              <p:cNvSpPr>
                <a:spLocks noChangeArrowheads="1"/>
              </p:cNvSpPr>
              <p:nvPr/>
            </p:nvSpPr>
            <p:spPr bwMode="auto">
              <a:xfrm>
                <a:off x="45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6" name="Rectangle 295"/>
              <p:cNvSpPr>
                <a:spLocks noChangeArrowheads="1"/>
              </p:cNvSpPr>
              <p:nvPr/>
            </p:nvSpPr>
            <p:spPr bwMode="auto">
              <a:xfrm>
                <a:off x="46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7" name="Rectangle 296"/>
              <p:cNvSpPr>
                <a:spLocks noChangeArrowheads="1"/>
              </p:cNvSpPr>
              <p:nvPr/>
            </p:nvSpPr>
            <p:spPr bwMode="auto">
              <a:xfrm>
                <a:off x="4701"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8" name="Rectangle 297"/>
              <p:cNvSpPr>
                <a:spLocks noChangeArrowheads="1"/>
              </p:cNvSpPr>
              <p:nvPr/>
            </p:nvSpPr>
            <p:spPr bwMode="auto">
              <a:xfrm>
                <a:off x="4801"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29" name="Rectangle 298"/>
              <p:cNvSpPr>
                <a:spLocks noChangeArrowheads="1"/>
              </p:cNvSpPr>
              <p:nvPr/>
            </p:nvSpPr>
            <p:spPr bwMode="auto">
              <a:xfrm>
                <a:off x="4902"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0" name="Rectangle 299"/>
              <p:cNvSpPr>
                <a:spLocks noChangeArrowheads="1"/>
              </p:cNvSpPr>
              <p:nvPr/>
            </p:nvSpPr>
            <p:spPr bwMode="auto">
              <a:xfrm>
                <a:off x="4299"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1" name="Rectangle 300"/>
              <p:cNvSpPr>
                <a:spLocks noChangeArrowheads="1"/>
              </p:cNvSpPr>
              <p:nvPr/>
            </p:nvSpPr>
            <p:spPr bwMode="auto">
              <a:xfrm>
                <a:off x="4399"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2" name="Rectangle 301"/>
              <p:cNvSpPr>
                <a:spLocks noChangeArrowheads="1"/>
              </p:cNvSpPr>
              <p:nvPr/>
            </p:nvSpPr>
            <p:spPr bwMode="auto">
              <a:xfrm>
                <a:off x="45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3" name="Rectangle 302"/>
              <p:cNvSpPr>
                <a:spLocks noChangeArrowheads="1"/>
              </p:cNvSpPr>
              <p:nvPr/>
            </p:nvSpPr>
            <p:spPr bwMode="auto">
              <a:xfrm>
                <a:off x="46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4" name="Rectangle 303"/>
              <p:cNvSpPr>
                <a:spLocks noChangeArrowheads="1"/>
              </p:cNvSpPr>
              <p:nvPr/>
            </p:nvSpPr>
            <p:spPr bwMode="auto">
              <a:xfrm>
                <a:off x="4701" y="2429"/>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5" name="Rectangle 304"/>
              <p:cNvSpPr>
                <a:spLocks noChangeArrowheads="1"/>
              </p:cNvSpPr>
              <p:nvPr/>
            </p:nvSpPr>
            <p:spPr bwMode="auto">
              <a:xfrm>
                <a:off x="4801"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6" name="Rectangle 305"/>
              <p:cNvSpPr>
                <a:spLocks noChangeArrowheads="1"/>
              </p:cNvSpPr>
              <p:nvPr/>
            </p:nvSpPr>
            <p:spPr bwMode="auto">
              <a:xfrm>
                <a:off x="4902" y="2429"/>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7" name="Rectangle 306"/>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39" name="Rectangle 307"/>
              <p:cNvSpPr>
                <a:spLocks noChangeArrowheads="1"/>
              </p:cNvSpPr>
              <p:nvPr/>
            </p:nvSpPr>
            <p:spPr bwMode="auto">
              <a:xfrm>
                <a:off x="43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40" name="Rectangle 308"/>
              <p:cNvSpPr>
                <a:spLocks noChangeArrowheads="1"/>
              </p:cNvSpPr>
              <p:nvPr/>
            </p:nvSpPr>
            <p:spPr bwMode="auto">
              <a:xfrm>
                <a:off x="45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41" name="Rectangle 309"/>
              <p:cNvSpPr>
                <a:spLocks noChangeArrowheads="1"/>
              </p:cNvSpPr>
              <p:nvPr/>
            </p:nvSpPr>
            <p:spPr bwMode="auto">
              <a:xfrm>
                <a:off x="46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Arial" pitchFamily="34" charset="0"/>
                    <a:cs typeface="Arial" pitchFamily="34" charset="0"/>
                  </a:rPr>
                  <a:t>30</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242" name="Rectangle 310"/>
              <p:cNvSpPr>
                <a:spLocks noChangeArrowheads="1"/>
              </p:cNvSpPr>
              <p:nvPr/>
            </p:nvSpPr>
            <p:spPr bwMode="auto">
              <a:xfrm>
                <a:off x="4701"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43" name="Rectangle 311"/>
              <p:cNvSpPr>
                <a:spLocks noChangeArrowheads="1"/>
              </p:cNvSpPr>
              <p:nvPr/>
            </p:nvSpPr>
            <p:spPr bwMode="auto">
              <a:xfrm>
                <a:off x="4817"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1</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244" name="Rectangle 312"/>
              <p:cNvSpPr>
                <a:spLocks noChangeArrowheads="1"/>
              </p:cNvSpPr>
              <p:nvPr/>
            </p:nvSpPr>
            <p:spPr bwMode="auto">
              <a:xfrm>
                <a:off x="4917" y="2513"/>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245" name="Rectangle 313"/>
              <p:cNvSpPr>
                <a:spLocks noChangeArrowheads="1"/>
              </p:cNvSpPr>
              <p:nvPr/>
            </p:nvSpPr>
            <p:spPr bwMode="auto">
              <a:xfrm>
                <a:off x="431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246" name="Rectangle 314"/>
              <p:cNvSpPr>
                <a:spLocks noChangeArrowheads="1"/>
              </p:cNvSpPr>
              <p:nvPr/>
            </p:nvSpPr>
            <p:spPr bwMode="auto">
              <a:xfrm>
                <a:off x="441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247" name="Rectangle 315"/>
              <p:cNvSpPr>
                <a:spLocks noChangeArrowheads="1"/>
              </p:cNvSpPr>
              <p:nvPr/>
            </p:nvSpPr>
            <p:spPr bwMode="auto">
              <a:xfrm>
                <a:off x="451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3520" name="Rectangle 316"/>
              <p:cNvSpPr>
                <a:spLocks noChangeArrowheads="1"/>
              </p:cNvSpPr>
              <p:nvPr/>
            </p:nvSpPr>
            <p:spPr bwMode="auto">
              <a:xfrm>
                <a:off x="46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3521" name="Rectangle 317"/>
              <p:cNvSpPr>
                <a:spLocks noChangeArrowheads="1"/>
              </p:cNvSpPr>
              <p:nvPr/>
            </p:nvSpPr>
            <p:spPr bwMode="auto">
              <a:xfrm>
                <a:off x="47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3522" name="Rectangle 318"/>
              <p:cNvSpPr>
                <a:spLocks noChangeArrowheads="1"/>
              </p:cNvSpPr>
              <p:nvPr/>
            </p:nvSpPr>
            <p:spPr bwMode="auto">
              <a:xfrm>
                <a:off x="4817"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8</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3523" name="Rectangle 319"/>
              <p:cNvSpPr>
                <a:spLocks noChangeArrowheads="1"/>
              </p:cNvSpPr>
              <p:nvPr/>
            </p:nvSpPr>
            <p:spPr bwMode="auto">
              <a:xfrm>
                <a:off x="4917"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9</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grpSp>
        <p:grpSp>
          <p:nvGrpSpPr>
            <p:cNvPr id="3524" name="Group 323"/>
            <p:cNvGrpSpPr>
              <a:grpSpLocks noChangeAspect="1"/>
            </p:cNvGrpSpPr>
            <p:nvPr/>
          </p:nvGrpSpPr>
          <p:grpSpPr bwMode="auto">
            <a:xfrm rot="8095283">
              <a:off x="7944679" y="5269948"/>
              <a:ext cx="1116012" cy="1000125"/>
              <a:chOff x="4279" y="2066"/>
              <a:chExt cx="703" cy="630"/>
            </a:xfrm>
          </p:grpSpPr>
          <p:sp>
            <p:nvSpPr>
              <p:cNvPr id="3525" name="AutoShape 322"/>
              <p:cNvSpPr>
                <a:spLocks noChangeAspect="1" noChangeArrowheads="1" noTextEdit="1"/>
              </p:cNvSpPr>
              <p:nvPr/>
            </p:nvSpPr>
            <p:spPr bwMode="auto">
              <a:xfrm>
                <a:off x="4279" y="2066"/>
                <a:ext cx="703"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3526" name="Rectangle 324"/>
              <p:cNvSpPr>
                <a:spLocks noChangeArrowheads="1"/>
              </p:cNvSpPr>
              <p:nvPr/>
            </p:nvSpPr>
            <p:spPr bwMode="auto">
              <a:xfrm>
                <a:off x="4299"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27" name="Rectangle 325"/>
              <p:cNvSpPr>
                <a:spLocks noChangeArrowheads="1"/>
              </p:cNvSpPr>
              <p:nvPr/>
            </p:nvSpPr>
            <p:spPr bwMode="auto">
              <a:xfrm>
                <a:off x="4407"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28" name="Rectangle 326"/>
              <p:cNvSpPr>
                <a:spLocks noChangeArrowheads="1"/>
              </p:cNvSpPr>
              <p:nvPr/>
            </p:nvSpPr>
            <p:spPr bwMode="auto">
              <a:xfrm>
                <a:off x="4498"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29" name="Rectangle 327"/>
              <p:cNvSpPr>
                <a:spLocks noChangeArrowheads="1"/>
              </p:cNvSpPr>
              <p:nvPr/>
            </p:nvSpPr>
            <p:spPr bwMode="auto">
              <a:xfrm>
                <a:off x="4608"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30" name="Rectangle 328"/>
              <p:cNvSpPr>
                <a:spLocks noChangeArrowheads="1"/>
              </p:cNvSpPr>
              <p:nvPr/>
            </p:nvSpPr>
            <p:spPr bwMode="auto">
              <a:xfrm>
                <a:off x="4709" y="2078"/>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31" name="Rectangle 329"/>
              <p:cNvSpPr>
                <a:spLocks noChangeArrowheads="1"/>
              </p:cNvSpPr>
              <p:nvPr/>
            </p:nvSpPr>
            <p:spPr bwMode="auto">
              <a:xfrm>
                <a:off x="4809"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32" name="Rectangle 330"/>
              <p:cNvSpPr>
                <a:spLocks noChangeArrowheads="1"/>
              </p:cNvSpPr>
              <p:nvPr/>
            </p:nvSpPr>
            <p:spPr bwMode="auto">
              <a:xfrm>
                <a:off x="4909"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33" name="Rectangle 331"/>
              <p:cNvSpPr>
                <a:spLocks noChangeArrowheads="1"/>
              </p:cNvSpPr>
              <p:nvPr/>
            </p:nvSpPr>
            <p:spPr bwMode="auto">
              <a:xfrm>
                <a:off x="4299"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27</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3534" name="Rectangle 332"/>
              <p:cNvSpPr>
                <a:spLocks noChangeArrowheads="1"/>
              </p:cNvSpPr>
              <p:nvPr/>
            </p:nvSpPr>
            <p:spPr bwMode="auto">
              <a:xfrm>
                <a:off x="4399" y="217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28</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3535" name="Rectangle 333"/>
              <p:cNvSpPr>
                <a:spLocks noChangeArrowheads="1"/>
              </p:cNvSpPr>
              <p:nvPr/>
            </p:nvSpPr>
            <p:spPr bwMode="auto">
              <a:xfrm>
                <a:off x="4500"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29</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3536" name="Rectangle 334"/>
              <p:cNvSpPr>
                <a:spLocks noChangeArrowheads="1"/>
              </p:cNvSpPr>
              <p:nvPr/>
            </p:nvSpPr>
            <p:spPr bwMode="auto">
              <a:xfrm>
                <a:off x="4600"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5">
                        <a:lumMod val="60000"/>
                        <a:lumOff val="40000"/>
                      </a:schemeClr>
                    </a:solidFill>
                    <a:effectLst/>
                    <a:latin typeface="Arial" pitchFamily="34" charset="0"/>
                    <a:cs typeface="Arial" pitchFamily="34" charset="0"/>
                  </a:rPr>
                  <a:t>30</a:t>
                </a:r>
                <a:endParaRPr kumimoji="0" lang="en-US" sz="1800" b="0" i="0" u="none" strike="noStrike" cap="none" normalizeH="0" baseline="0" dirty="0" smtClean="0">
                  <a:ln>
                    <a:noFill/>
                  </a:ln>
                  <a:solidFill>
                    <a:schemeClr val="accent5">
                      <a:lumMod val="60000"/>
                      <a:lumOff val="40000"/>
                    </a:schemeClr>
                  </a:solidFill>
                  <a:effectLst/>
                  <a:latin typeface="Arial" pitchFamily="34" charset="0"/>
                  <a:cs typeface="Arial" pitchFamily="34" charset="0"/>
                </a:endParaRPr>
              </a:p>
            </p:txBody>
          </p:sp>
          <p:sp>
            <p:nvSpPr>
              <p:cNvPr id="3537" name="Rectangle 335"/>
              <p:cNvSpPr>
                <a:spLocks noChangeArrowheads="1"/>
              </p:cNvSpPr>
              <p:nvPr/>
            </p:nvSpPr>
            <p:spPr bwMode="auto">
              <a:xfrm>
                <a:off x="4701" y="217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31</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3538" name="Rectangle 336"/>
              <p:cNvSpPr>
                <a:spLocks noChangeArrowheads="1"/>
              </p:cNvSpPr>
              <p:nvPr/>
            </p:nvSpPr>
            <p:spPr bwMode="auto">
              <a:xfrm>
                <a:off x="4817"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39" name="Rectangle 337"/>
              <p:cNvSpPr>
                <a:spLocks noChangeArrowheads="1"/>
              </p:cNvSpPr>
              <p:nvPr/>
            </p:nvSpPr>
            <p:spPr bwMode="auto">
              <a:xfrm>
                <a:off x="4917"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40" name="Rectangle 338"/>
              <p:cNvSpPr>
                <a:spLocks noChangeArrowheads="1"/>
              </p:cNvSpPr>
              <p:nvPr/>
            </p:nvSpPr>
            <p:spPr bwMode="auto">
              <a:xfrm>
                <a:off x="4314"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541" name="Rectangle 339"/>
              <p:cNvSpPr>
                <a:spLocks noChangeArrowheads="1"/>
              </p:cNvSpPr>
              <p:nvPr/>
            </p:nvSpPr>
            <p:spPr bwMode="auto">
              <a:xfrm>
                <a:off x="4415"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0" name="Rectangle 340"/>
              <p:cNvSpPr>
                <a:spLocks noChangeArrowheads="1"/>
              </p:cNvSpPr>
              <p:nvPr/>
            </p:nvSpPr>
            <p:spPr bwMode="auto">
              <a:xfrm>
                <a:off x="4515"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1" name="Rectangle 341"/>
              <p:cNvSpPr>
                <a:spLocks noChangeArrowheads="1"/>
              </p:cNvSpPr>
              <p:nvPr/>
            </p:nvSpPr>
            <p:spPr bwMode="auto">
              <a:xfrm>
                <a:off x="4616"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2" name="Rectangle 342"/>
              <p:cNvSpPr>
                <a:spLocks noChangeArrowheads="1"/>
              </p:cNvSpPr>
              <p:nvPr/>
            </p:nvSpPr>
            <p:spPr bwMode="auto">
              <a:xfrm>
                <a:off x="4716"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3" name="Rectangle 343"/>
              <p:cNvSpPr>
                <a:spLocks noChangeArrowheads="1"/>
              </p:cNvSpPr>
              <p:nvPr/>
            </p:nvSpPr>
            <p:spPr bwMode="auto">
              <a:xfrm>
                <a:off x="4817"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4" name="Rectangle 344"/>
              <p:cNvSpPr>
                <a:spLocks noChangeArrowheads="1"/>
              </p:cNvSpPr>
              <p:nvPr/>
            </p:nvSpPr>
            <p:spPr bwMode="auto">
              <a:xfrm>
                <a:off x="4917"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5" name="Rectangle 345"/>
              <p:cNvSpPr>
                <a:spLocks noChangeArrowheads="1"/>
              </p:cNvSpPr>
              <p:nvPr/>
            </p:nvSpPr>
            <p:spPr bwMode="auto">
              <a:xfrm>
                <a:off x="4299"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6" name="Rectangle 346"/>
              <p:cNvSpPr>
                <a:spLocks noChangeArrowheads="1"/>
              </p:cNvSpPr>
              <p:nvPr/>
            </p:nvSpPr>
            <p:spPr bwMode="auto">
              <a:xfrm>
                <a:off x="4399"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7" name="Rectangle 347"/>
              <p:cNvSpPr>
                <a:spLocks noChangeArrowheads="1"/>
              </p:cNvSpPr>
              <p:nvPr/>
            </p:nvSpPr>
            <p:spPr bwMode="auto">
              <a:xfrm>
                <a:off x="45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88" name="Rectangle 348"/>
              <p:cNvSpPr>
                <a:spLocks noChangeArrowheads="1"/>
              </p:cNvSpPr>
              <p:nvPr/>
            </p:nvSpPr>
            <p:spPr bwMode="auto">
              <a:xfrm>
                <a:off x="4600"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Arial" pitchFamily="34" charset="0"/>
                    <a:cs typeface="Arial" pitchFamily="34" charset="0"/>
                  </a:rPr>
                  <a:t>13</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sp>
            <p:nvSpPr>
              <p:cNvPr id="1289" name="Rectangle 349"/>
              <p:cNvSpPr>
                <a:spLocks noChangeArrowheads="1"/>
              </p:cNvSpPr>
              <p:nvPr/>
            </p:nvSpPr>
            <p:spPr bwMode="auto">
              <a:xfrm>
                <a:off x="4701"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0" name="Rectangle 350"/>
              <p:cNvSpPr>
                <a:spLocks noChangeArrowheads="1"/>
              </p:cNvSpPr>
              <p:nvPr/>
            </p:nvSpPr>
            <p:spPr bwMode="auto">
              <a:xfrm>
                <a:off x="4801"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2" name="Rectangle 351"/>
              <p:cNvSpPr>
                <a:spLocks noChangeArrowheads="1"/>
              </p:cNvSpPr>
              <p:nvPr/>
            </p:nvSpPr>
            <p:spPr bwMode="auto">
              <a:xfrm>
                <a:off x="4902"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3" name="Rectangle 352"/>
              <p:cNvSpPr>
                <a:spLocks noChangeArrowheads="1"/>
              </p:cNvSpPr>
              <p:nvPr/>
            </p:nvSpPr>
            <p:spPr bwMode="auto">
              <a:xfrm>
                <a:off x="4299"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4" name="Rectangle 353"/>
              <p:cNvSpPr>
                <a:spLocks noChangeArrowheads="1"/>
              </p:cNvSpPr>
              <p:nvPr/>
            </p:nvSpPr>
            <p:spPr bwMode="auto">
              <a:xfrm>
                <a:off x="4399" y="2429"/>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5" name="Rectangle 354"/>
              <p:cNvSpPr>
                <a:spLocks noChangeArrowheads="1"/>
              </p:cNvSpPr>
              <p:nvPr/>
            </p:nvSpPr>
            <p:spPr bwMode="auto">
              <a:xfrm>
                <a:off x="45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6" name="Rectangle 355"/>
              <p:cNvSpPr>
                <a:spLocks noChangeArrowheads="1"/>
              </p:cNvSpPr>
              <p:nvPr/>
            </p:nvSpPr>
            <p:spPr bwMode="auto">
              <a:xfrm>
                <a:off x="4600"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7" name="Rectangle 356"/>
              <p:cNvSpPr>
                <a:spLocks noChangeArrowheads="1"/>
              </p:cNvSpPr>
              <p:nvPr/>
            </p:nvSpPr>
            <p:spPr bwMode="auto">
              <a:xfrm>
                <a:off x="4701"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8" name="Rectangle 357"/>
              <p:cNvSpPr>
                <a:spLocks noChangeArrowheads="1"/>
              </p:cNvSpPr>
              <p:nvPr/>
            </p:nvSpPr>
            <p:spPr bwMode="auto">
              <a:xfrm>
                <a:off x="4801"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299" name="Rectangle 358"/>
              <p:cNvSpPr>
                <a:spLocks noChangeArrowheads="1"/>
              </p:cNvSpPr>
              <p:nvPr/>
            </p:nvSpPr>
            <p:spPr bwMode="auto">
              <a:xfrm>
                <a:off x="4902" y="2429"/>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0" name="Rectangle 359"/>
              <p:cNvSpPr>
                <a:spLocks noChangeArrowheads="1"/>
              </p:cNvSpPr>
              <p:nvPr/>
            </p:nvSpPr>
            <p:spPr bwMode="auto">
              <a:xfrm>
                <a:off x="4299"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1" name="Rectangle 360"/>
              <p:cNvSpPr>
                <a:spLocks noChangeArrowheads="1"/>
              </p:cNvSpPr>
              <p:nvPr/>
            </p:nvSpPr>
            <p:spPr bwMode="auto">
              <a:xfrm>
                <a:off x="4399"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2" name="Rectangle 361"/>
              <p:cNvSpPr>
                <a:spLocks noChangeArrowheads="1"/>
              </p:cNvSpPr>
              <p:nvPr/>
            </p:nvSpPr>
            <p:spPr bwMode="auto">
              <a:xfrm>
                <a:off x="45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3" name="Rectangle 362"/>
              <p:cNvSpPr>
                <a:spLocks noChangeArrowheads="1"/>
              </p:cNvSpPr>
              <p:nvPr/>
            </p:nvSpPr>
            <p:spPr bwMode="auto">
              <a:xfrm>
                <a:off x="4600"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4" name="Rectangle 363"/>
              <p:cNvSpPr>
                <a:spLocks noChangeArrowheads="1"/>
              </p:cNvSpPr>
              <p:nvPr/>
            </p:nvSpPr>
            <p:spPr bwMode="auto">
              <a:xfrm>
                <a:off x="4701"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5" name="Rectangle 364"/>
              <p:cNvSpPr>
                <a:spLocks noChangeArrowheads="1"/>
              </p:cNvSpPr>
              <p:nvPr/>
            </p:nvSpPr>
            <p:spPr bwMode="auto">
              <a:xfrm>
                <a:off x="4801"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6" name="Rectangle 365"/>
              <p:cNvSpPr>
                <a:spLocks noChangeArrowheads="1"/>
              </p:cNvSpPr>
              <p:nvPr/>
            </p:nvSpPr>
            <p:spPr bwMode="auto">
              <a:xfrm>
                <a:off x="4902"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07" name="Rectangle 366"/>
              <p:cNvSpPr>
                <a:spLocks noChangeArrowheads="1"/>
              </p:cNvSpPr>
              <p:nvPr/>
            </p:nvSpPr>
            <p:spPr bwMode="auto">
              <a:xfrm>
                <a:off x="4314"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5">
                        <a:lumMod val="60000"/>
                        <a:lumOff val="40000"/>
                      </a:schemeClr>
                    </a:solidFill>
                    <a:effectLst/>
                    <a:latin typeface="Arial" pitchFamily="34" charset="0"/>
                    <a:cs typeface="Arial" pitchFamily="34" charset="0"/>
                  </a:rPr>
                  <a:t>1</a:t>
                </a:r>
                <a:endParaRPr kumimoji="0" lang="en-US" sz="1800" b="0" i="0" u="none" strike="noStrike" cap="none" normalizeH="0" baseline="0" dirty="0" smtClean="0">
                  <a:ln>
                    <a:noFill/>
                  </a:ln>
                  <a:solidFill>
                    <a:schemeClr val="accent5">
                      <a:lumMod val="60000"/>
                      <a:lumOff val="40000"/>
                    </a:schemeClr>
                  </a:solidFill>
                  <a:effectLst/>
                  <a:latin typeface="Arial" pitchFamily="34" charset="0"/>
                  <a:cs typeface="Arial" pitchFamily="34" charset="0"/>
                </a:endParaRPr>
              </a:p>
            </p:txBody>
          </p:sp>
          <p:sp>
            <p:nvSpPr>
              <p:cNvPr id="1308" name="Rectangle 367"/>
              <p:cNvSpPr>
                <a:spLocks noChangeArrowheads="1"/>
              </p:cNvSpPr>
              <p:nvPr/>
            </p:nvSpPr>
            <p:spPr bwMode="auto">
              <a:xfrm>
                <a:off x="4415"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1309" name="Rectangle 368"/>
              <p:cNvSpPr>
                <a:spLocks noChangeArrowheads="1"/>
              </p:cNvSpPr>
              <p:nvPr/>
            </p:nvSpPr>
            <p:spPr bwMode="auto">
              <a:xfrm>
                <a:off x="4515"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1310" name="Rectangle 369"/>
              <p:cNvSpPr>
                <a:spLocks noChangeArrowheads="1"/>
              </p:cNvSpPr>
              <p:nvPr/>
            </p:nvSpPr>
            <p:spPr bwMode="auto">
              <a:xfrm>
                <a:off x="4616"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1311" name="Rectangle 370"/>
              <p:cNvSpPr>
                <a:spLocks noChangeArrowheads="1"/>
              </p:cNvSpPr>
              <p:nvPr/>
            </p:nvSpPr>
            <p:spPr bwMode="auto">
              <a:xfrm>
                <a:off x="4716"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1345" name="Rectangle 371"/>
              <p:cNvSpPr>
                <a:spLocks noChangeArrowheads="1"/>
              </p:cNvSpPr>
              <p:nvPr/>
            </p:nvSpPr>
            <p:spPr bwMode="auto">
              <a:xfrm>
                <a:off x="4817"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1346" name="Rectangle 372"/>
              <p:cNvSpPr>
                <a:spLocks noChangeArrowheads="1"/>
              </p:cNvSpPr>
              <p:nvPr/>
            </p:nvSpPr>
            <p:spPr bwMode="auto">
              <a:xfrm>
                <a:off x="4917"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grpSp>
        <p:grpSp>
          <p:nvGrpSpPr>
            <p:cNvPr id="1347" name="Group 376"/>
            <p:cNvGrpSpPr>
              <a:grpSpLocks noChangeAspect="1"/>
            </p:cNvGrpSpPr>
            <p:nvPr/>
          </p:nvGrpSpPr>
          <p:grpSpPr bwMode="auto">
            <a:xfrm rot="9916120">
              <a:off x="6715951" y="5982608"/>
              <a:ext cx="1116013" cy="998538"/>
              <a:chOff x="4254" y="3760"/>
              <a:chExt cx="703" cy="629"/>
            </a:xfrm>
          </p:grpSpPr>
          <p:sp>
            <p:nvSpPr>
              <p:cNvPr id="1348" name="AutoShape 375"/>
              <p:cNvSpPr>
                <a:spLocks noChangeAspect="1" noChangeArrowheads="1" noTextEdit="1"/>
              </p:cNvSpPr>
              <p:nvPr/>
            </p:nvSpPr>
            <p:spPr bwMode="auto">
              <a:xfrm>
                <a:off x="4254" y="3760"/>
                <a:ext cx="703"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1349" name="Rectangle 377"/>
              <p:cNvSpPr>
                <a:spLocks noChangeArrowheads="1"/>
              </p:cNvSpPr>
              <p:nvPr/>
            </p:nvSpPr>
            <p:spPr bwMode="auto">
              <a:xfrm>
                <a:off x="4274" y="3772"/>
                <a:ext cx="10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0" name="Rectangle 378"/>
              <p:cNvSpPr>
                <a:spLocks noChangeArrowheads="1"/>
              </p:cNvSpPr>
              <p:nvPr/>
            </p:nvSpPr>
            <p:spPr bwMode="auto">
              <a:xfrm>
                <a:off x="4382" y="3772"/>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1" name="Rectangle 379"/>
              <p:cNvSpPr>
                <a:spLocks noChangeArrowheads="1"/>
              </p:cNvSpPr>
              <p:nvPr/>
            </p:nvSpPr>
            <p:spPr bwMode="auto">
              <a:xfrm>
                <a:off x="4473" y="3772"/>
                <a:ext cx="11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2" name="Rectangle 380"/>
              <p:cNvSpPr>
                <a:spLocks noChangeArrowheads="1"/>
              </p:cNvSpPr>
              <p:nvPr/>
            </p:nvSpPr>
            <p:spPr bwMode="auto">
              <a:xfrm>
                <a:off x="4583" y="3772"/>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3" name="Rectangle 381"/>
              <p:cNvSpPr>
                <a:spLocks noChangeArrowheads="1"/>
              </p:cNvSpPr>
              <p:nvPr/>
            </p:nvSpPr>
            <p:spPr bwMode="auto">
              <a:xfrm>
                <a:off x="4684" y="3772"/>
                <a:ext cx="8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4" name="Rectangle 382"/>
              <p:cNvSpPr>
                <a:spLocks noChangeArrowheads="1"/>
              </p:cNvSpPr>
              <p:nvPr/>
            </p:nvSpPr>
            <p:spPr bwMode="auto">
              <a:xfrm>
                <a:off x="4784" y="3772"/>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5" name="Rectangle 383"/>
              <p:cNvSpPr>
                <a:spLocks noChangeArrowheads="1"/>
              </p:cNvSpPr>
              <p:nvPr/>
            </p:nvSpPr>
            <p:spPr bwMode="auto">
              <a:xfrm>
                <a:off x="4884" y="3772"/>
                <a:ext cx="92"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6" name="Rectangle 384"/>
              <p:cNvSpPr>
                <a:spLocks noChangeArrowheads="1"/>
              </p:cNvSpPr>
              <p:nvPr/>
            </p:nvSpPr>
            <p:spPr bwMode="auto">
              <a:xfrm>
                <a:off x="4289" y="387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7" name="Rectangle 385"/>
              <p:cNvSpPr>
                <a:spLocks noChangeArrowheads="1"/>
              </p:cNvSpPr>
              <p:nvPr/>
            </p:nvSpPr>
            <p:spPr bwMode="auto">
              <a:xfrm>
                <a:off x="4390"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8" name="Rectangle 386"/>
              <p:cNvSpPr>
                <a:spLocks noChangeArrowheads="1"/>
              </p:cNvSpPr>
              <p:nvPr/>
            </p:nvSpPr>
            <p:spPr bwMode="auto">
              <a:xfrm>
                <a:off x="4490" y="387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59" name="Rectangle 387"/>
              <p:cNvSpPr>
                <a:spLocks noChangeArrowheads="1"/>
              </p:cNvSpPr>
              <p:nvPr/>
            </p:nvSpPr>
            <p:spPr bwMode="auto">
              <a:xfrm>
                <a:off x="4591"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0" name="Rectangle 388"/>
              <p:cNvSpPr>
                <a:spLocks noChangeArrowheads="1"/>
              </p:cNvSpPr>
              <p:nvPr/>
            </p:nvSpPr>
            <p:spPr bwMode="auto">
              <a:xfrm>
                <a:off x="4691" y="387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1" name="Rectangle 389"/>
              <p:cNvSpPr>
                <a:spLocks noChangeArrowheads="1"/>
              </p:cNvSpPr>
              <p:nvPr/>
            </p:nvSpPr>
            <p:spPr bwMode="auto">
              <a:xfrm>
                <a:off x="4792"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2" name="Rectangle 390"/>
              <p:cNvSpPr>
                <a:spLocks noChangeArrowheads="1"/>
              </p:cNvSpPr>
              <p:nvPr/>
            </p:nvSpPr>
            <p:spPr bwMode="auto">
              <a:xfrm>
                <a:off x="4892" y="387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3" name="Rectangle 391"/>
              <p:cNvSpPr>
                <a:spLocks noChangeArrowheads="1"/>
              </p:cNvSpPr>
              <p:nvPr/>
            </p:nvSpPr>
            <p:spPr bwMode="auto">
              <a:xfrm>
                <a:off x="4289" y="3954"/>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4" name="Rectangle 392"/>
              <p:cNvSpPr>
                <a:spLocks noChangeArrowheads="1"/>
              </p:cNvSpPr>
              <p:nvPr/>
            </p:nvSpPr>
            <p:spPr bwMode="auto">
              <a:xfrm>
                <a:off x="4390" y="3954"/>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5" name="Rectangle 393"/>
              <p:cNvSpPr>
                <a:spLocks noChangeArrowheads="1"/>
              </p:cNvSpPr>
              <p:nvPr/>
            </p:nvSpPr>
            <p:spPr bwMode="auto">
              <a:xfrm>
                <a:off x="4475"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6" name="Rectangle 394"/>
              <p:cNvSpPr>
                <a:spLocks noChangeArrowheads="1"/>
              </p:cNvSpPr>
              <p:nvPr/>
            </p:nvSpPr>
            <p:spPr bwMode="auto">
              <a:xfrm>
                <a:off x="4575"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7" name="Rectangle 395"/>
              <p:cNvSpPr>
                <a:spLocks noChangeArrowheads="1"/>
              </p:cNvSpPr>
              <p:nvPr/>
            </p:nvSpPr>
            <p:spPr bwMode="auto">
              <a:xfrm>
                <a:off x="4676"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8" name="Rectangle 396"/>
              <p:cNvSpPr>
                <a:spLocks noChangeArrowheads="1"/>
              </p:cNvSpPr>
              <p:nvPr/>
            </p:nvSpPr>
            <p:spPr bwMode="auto">
              <a:xfrm>
                <a:off x="4776" y="3954"/>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69" name="Rectangle 397"/>
              <p:cNvSpPr>
                <a:spLocks noChangeArrowheads="1"/>
              </p:cNvSpPr>
              <p:nvPr/>
            </p:nvSpPr>
            <p:spPr bwMode="auto">
              <a:xfrm>
                <a:off x="4877" y="3954"/>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0" name="Rectangle 398"/>
              <p:cNvSpPr>
                <a:spLocks noChangeArrowheads="1"/>
              </p:cNvSpPr>
              <p:nvPr/>
            </p:nvSpPr>
            <p:spPr bwMode="auto">
              <a:xfrm>
                <a:off x="4274"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1" name="Rectangle 399"/>
              <p:cNvSpPr>
                <a:spLocks noChangeArrowheads="1"/>
              </p:cNvSpPr>
              <p:nvPr/>
            </p:nvSpPr>
            <p:spPr bwMode="auto">
              <a:xfrm>
                <a:off x="4374"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2" name="Rectangle 400"/>
              <p:cNvSpPr>
                <a:spLocks noChangeArrowheads="1"/>
              </p:cNvSpPr>
              <p:nvPr/>
            </p:nvSpPr>
            <p:spPr bwMode="auto">
              <a:xfrm>
                <a:off x="4475"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3" name="Rectangle 401"/>
              <p:cNvSpPr>
                <a:spLocks noChangeArrowheads="1"/>
              </p:cNvSpPr>
              <p:nvPr/>
            </p:nvSpPr>
            <p:spPr bwMode="auto">
              <a:xfrm>
                <a:off x="4575"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4" name="Rectangle 402"/>
              <p:cNvSpPr>
                <a:spLocks noChangeArrowheads="1"/>
              </p:cNvSpPr>
              <p:nvPr/>
            </p:nvSpPr>
            <p:spPr bwMode="auto">
              <a:xfrm>
                <a:off x="4676"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5" name="Rectangle 403"/>
              <p:cNvSpPr>
                <a:spLocks noChangeArrowheads="1"/>
              </p:cNvSpPr>
              <p:nvPr/>
            </p:nvSpPr>
            <p:spPr bwMode="auto">
              <a:xfrm>
                <a:off x="4776" y="403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6" name="Rectangle 404"/>
              <p:cNvSpPr>
                <a:spLocks noChangeArrowheads="1"/>
              </p:cNvSpPr>
              <p:nvPr/>
            </p:nvSpPr>
            <p:spPr bwMode="auto">
              <a:xfrm>
                <a:off x="4877" y="403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7" name="Rectangle 405"/>
              <p:cNvSpPr>
                <a:spLocks noChangeArrowheads="1"/>
              </p:cNvSpPr>
              <p:nvPr/>
            </p:nvSpPr>
            <p:spPr bwMode="auto">
              <a:xfrm>
                <a:off x="4274"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8" name="Rectangle 406"/>
              <p:cNvSpPr>
                <a:spLocks noChangeArrowheads="1"/>
              </p:cNvSpPr>
              <p:nvPr/>
            </p:nvSpPr>
            <p:spPr bwMode="auto">
              <a:xfrm>
                <a:off x="4374"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79" name="Rectangle 407"/>
              <p:cNvSpPr>
                <a:spLocks noChangeArrowheads="1"/>
              </p:cNvSpPr>
              <p:nvPr/>
            </p:nvSpPr>
            <p:spPr bwMode="auto">
              <a:xfrm>
                <a:off x="4475"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0" name="Rectangle 408"/>
              <p:cNvSpPr>
                <a:spLocks noChangeArrowheads="1"/>
              </p:cNvSpPr>
              <p:nvPr/>
            </p:nvSpPr>
            <p:spPr bwMode="auto">
              <a:xfrm>
                <a:off x="4575"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1" name="Rectangle 409"/>
              <p:cNvSpPr>
                <a:spLocks noChangeArrowheads="1"/>
              </p:cNvSpPr>
              <p:nvPr/>
            </p:nvSpPr>
            <p:spPr bwMode="auto">
              <a:xfrm>
                <a:off x="4676"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2" name="Rectangle 410"/>
              <p:cNvSpPr>
                <a:spLocks noChangeArrowheads="1"/>
              </p:cNvSpPr>
              <p:nvPr/>
            </p:nvSpPr>
            <p:spPr bwMode="auto">
              <a:xfrm>
                <a:off x="4776" y="412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3" name="Rectangle 411"/>
              <p:cNvSpPr>
                <a:spLocks noChangeArrowheads="1"/>
              </p:cNvSpPr>
              <p:nvPr/>
            </p:nvSpPr>
            <p:spPr bwMode="auto">
              <a:xfrm>
                <a:off x="4877" y="4122"/>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4" name="Rectangle 412"/>
              <p:cNvSpPr>
                <a:spLocks noChangeArrowheads="1"/>
              </p:cNvSpPr>
              <p:nvPr/>
            </p:nvSpPr>
            <p:spPr bwMode="auto">
              <a:xfrm>
                <a:off x="4274" y="4207"/>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5" name="Rectangle 413"/>
              <p:cNvSpPr>
                <a:spLocks noChangeArrowheads="1"/>
              </p:cNvSpPr>
              <p:nvPr/>
            </p:nvSpPr>
            <p:spPr bwMode="auto">
              <a:xfrm>
                <a:off x="4374" y="4207"/>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6" name="Rectangle 414"/>
              <p:cNvSpPr>
                <a:spLocks noChangeArrowheads="1"/>
              </p:cNvSpPr>
              <p:nvPr/>
            </p:nvSpPr>
            <p:spPr bwMode="auto">
              <a:xfrm>
                <a:off x="4475" y="4207"/>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387" name="Rectangle 415"/>
              <p:cNvSpPr>
                <a:spLocks noChangeArrowheads="1"/>
              </p:cNvSpPr>
              <p:nvPr/>
            </p:nvSpPr>
            <p:spPr bwMode="auto">
              <a:xfrm>
                <a:off x="4591" y="420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1</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88" name="Rectangle 416"/>
              <p:cNvSpPr>
                <a:spLocks noChangeArrowheads="1"/>
              </p:cNvSpPr>
              <p:nvPr/>
            </p:nvSpPr>
            <p:spPr bwMode="auto">
              <a:xfrm>
                <a:off x="4691" y="420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89" name="Rectangle 417"/>
              <p:cNvSpPr>
                <a:spLocks noChangeArrowheads="1"/>
              </p:cNvSpPr>
              <p:nvPr/>
            </p:nvSpPr>
            <p:spPr bwMode="auto">
              <a:xfrm>
                <a:off x="4792" y="420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0" name="Rectangle 418"/>
              <p:cNvSpPr>
                <a:spLocks noChangeArrowheads="1"/>
              </p:cNvSpPr>
              <p:nvPr/>
            </p:nvSpPr>
            <p:spPr bwMode="auto">
              <a:xfrm>
                <a:off x="4892" y="420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1" name="Rectangle 419"/>
              <p:cNvSpPr>
                <a:spLocks noChangeArrowheads="1"/>
              </p:cNvSpPr>
              <p:nvPr/>
            </p:nvSpPr>
            <p:spPr bwMode="auto">
              <a:xfrm>
                <a:off x="4289" y="429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2" name="Rectangle 420"/>
              <p:cNvSpPr>
                <a:spLocks noChangeArrowheads="1"/>
              </p:cNvSpPr>
              <p:nvPr/>
            </p:nvSpPr>
            <p:spPr bwMode="auto">
              <a:xfrm>
                <a:off x="4390" y="429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3" name="Rectangle 421"/>
              <p:cNvSpPr>
                <a:spLocks noChangeArrowheads="1"/>
              </p:cNvSpPr>
              <p:nvPr/>
            </p:nvSpPr>
            <p:spPr bwMode="auto">
              <a:xfrm>
                <a:off x="4490" y="429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4" name="Rectangle 422"/>
              <p:cNvSpPr>
                <a:spLocks noChangeArrowheads="1"/>
              </p:cNvSpPr>
              <p:nvPr/>
            </p:nvSpPr>
            <p:spPr bwMode="auto">
              <a:xfrm>
                <a:off x="4591" y="4291"/>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8</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5" name="Rectangle 423"/>
              <p:cNvSpPr>
                <a:spLocks noChangeArrowheads="1"/>
              </p:cNvSpPr>
              <p:nvPr/>
            </p:nvSpPr>
            <p:spPr bwMode="auto">
              <a:xfrm>
                <a:off x="4691" y="4291"/>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9</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6" name="Rectangle 424"/>
              <p:cNvSpPr>
                <a:spLocks noChangeArrowheads="1"/>
              </p:cNvSpPr>
              <p:nvPr/>
            </p:nvSpPr>
            <p:spPr bwMode="auto">
              <a:xfrm>
                <a:off x="4776" y="4291"/>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3">
                        <a:lumMod val="60000"/>
                        <a:lumOff val="40000"/>
                      </a:schemeClr>
                    </a:solidFill>
                    <a:effectLst/>
                    <a:latin typeface="Arial" pitchFamily="34" charset="0"/>
                    <a:cs typeface="Arial" pitchFamily="34" charset="0"/>
                  </a:rPr>
                  <a:t>10</a:t>
                </a:r>
                <a:endParaRPr kumimoji="0" lang="en-US" sz="1800" b="0" i="0" u="none" strike="noStrike" cap="none" normalizeH="0" baseline="0" smtClean="0">
                  <a:ln>
                    <a:noFill/>
                  </a:ln>
                  <a:solidFill>
                    <a:schemeClr val="accent3">
                      <a:lumMod val="60000"/>
                      <a:lumOff val="40000"/>
                    </a:schemeClr>
                  </a:solidFill>
                  <a:effectLst/>
                  <a:latin typeface="Arial" pitchFamily="34" charset="0"/>
                  <a:cs typeface="Arial" pitchFamily="34" charset="0"/>
                </a:endParaRPr>
              </a:p>
            </p:txBody>
          </p:sp>
          <p:sp>
            <p:nvSpPr>
              <p:cNvPr id="1398" name="Rectangle 425"/>
              <p:cNvSpPr>
                <a:spLocks noChangeArrowheads="1"/>
              </p:cNvSpPr>
              <p:nvPr/>
            </p:nvSpPr>
            <p:spPr bwMode="auto">
              <a:xfrm>
                <a:off x="4877" y="4291"/>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3">
                        <a:lumMod val="60000"/>
                        <a:lumOff val="40000"/>
                      </a:schemeClr>
                    </a:solidFill>
                    <a:effectLst/>
                    <a:latin typeface="Arial" pitchFamily="34" charset="0"/>
                    <a:cs typeface="Arial" pitchFamily="34" charset="0"/>
                  </a:rPr>
                  <a:t>11</a:t>
                </a:r>
                <a:endParaRPr kumimoji="0" lang="en-US" sz="1800" b="0" i="0" u="none" strike="noStrike" cap="none" normalizeH="0" baseline="0" dirty="0" smtClean="0">
                  <a:ln>
                    <a:noFill/>
                  </a:ln>
                  <a:solidFill>
                    <a:schemeClr val="accent3">
                      <a:lumMod val="60000"/>
                      <a:lumOff val="40000"/>
                    </a:schemeClr>
                  </a:solidFill>
                  <a:effectLst/>
                  <a:latin typeface="Arial" pitchFamily="34" charset="0"/>
                  <a:cs typeface="Arial" pitchFamily="34" charset="0"/>
                </a:endParaRPr>
              </a:p>
            </p:txBody>
          </p:sp>
        </p:grpSp>
        <p:grpSp>
          <p:nvGrpSpPr>
            <p:cNvPr id="1399" name="Group 429"/>
            <p:cNvGrpSpPr>
              <a:grpSpLocks noChangeAspect="1"/>
            </p:cNvGrpSpPr>
            <p:nvPr/>
          </p:nvGrpSpPr>
          <p:grpSpPr bwMode="auto">
            <a:xfrm rot="11682096">
              <a:off x="5289077" y="5992493"/>
              <a:ext cx="1131888" cy="1000125"/>
              <a:chOff x="3765" y="2066"/>
              <a:chExt cx="713" cy="630"/>
            </a:xfrm>
          </p:grpSpPr>
          <p:sp>
            <p:nvSpPr>
              <p:cNvPr id="1400" name="AutoShape 428"/>
              <p:cNvSpPr>
                <a:spLocks noChangeAspect="1" noChangeArrowheads="1" noTextEdit="1"/>
              </p:cNvSpPr>
              <p:nvPr/>
            </p:nvSpPr>
            <p:spPr bwMode="auto">
              <a:xfrm>
                <a:off x="3765" y="2066"/>
                <a:ext cx="704" cy="6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1401" name="Rectangle 430"/>
              <p:cNvSpPr>
                <a:spLocks noChangeArrowheads="1"/>
              </p:cNvSpPr>
              <p:nvPr/>
            </p:nvSpPr>
            <p:spPr bwMode="auto">
              <a:xfrm>
                <a:off x="3785"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2" name="Rectangle 431"/>
              <p:cNvSpPr>
                <a:spLocks noChangeArrowheads="1"/>
              </p:cNvSpPr>
              <p:nvPr/>
            </p:nvSpPr>
            <p:spPr bwMode="auto">
              <a:xfrm>
                <a:off x="3893"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3" name="Rectangle 432"/>
              <p:cNvSpPr>
                <a:spLocks noChangeArrowheads="1"/>
              </p:cNvSpPr>
              <p:nvPr/>
            </p:nvSpPr>
            <p:spPr bwMode="auto">
              <a:xfrm>
                <a:off x="3984"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4" name="Rectangle 433"/>
              <p:cNvSpPr>
                <a:spLocks noChangeArrowheads="1"/>
              </p:cNvSpPr>
              <p:nvPr/>
            </p:nvSpPr>
            <p:spPr bwMode="auto">
              <a:xfrm>
                <a:off x="4094"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5" name="Rectangle 434"/>
              <p:cNvSpPr>
                <a:spLocks noChangeArrowheads="1"/>
              </p:cNvSpPr>
              <p:nvPr/>
            </p:nvSpPr>
            <p:spPr bwMode="auto">
              <a:xfrm>
                <a:off x="4196"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6" name="Rectangle 435"/>
              <p:cNvSpPr>
                <a:spLocks noChangeArrowheads="1"/>
              </p:cNvSpPr>
              <p:nvPr/>
            </p:nvSpPr>
            <p:spPr bwMode="auto">
              <a:xfrm>
                <a:off x="4295"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7" name="Rectangle 436"/>
              <p:cNvSpPr>
                <a:spLocks noChangeArrowheads="1"/>
              </p:cNvSpPr>
              <p:nvPr/>
            </p:nvSpPr>
            <p:spPr bwMode="auto">
              <a:xfrm>
                <a:off x="4396"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08" name="Rectangle 437"/>
              <p:cNvSpPr>
                <a:spLocks noChangeArrowheads="1"/>
              </p:cNvSpPr>
              <p:nvPr/>
            </p:nvSpPr>
            <p:spPr bwMode="auto">
              <a:xfrm>
                <a:off x="3798" y="2182"/>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29</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09" name="Rectangle 438"/>
              <p:cNvSpPr>
                <a:spLocks noChangeArrowheads="1"/>
              </p:cNvSpPr>
              <p:nvPr/>
            </p:nvSpPr>
            <p:spPr bwMode="auto">
              <a:xfrm>
                <a:off x="3898" y="2182"/>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30</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10" name="Rectangle 439"/>
              <p:cNvSpPr>
                <a:spLocks noChangeArrowheads="1"/>
              </p:cNvSpPr>
              <p:nvPr/>
            </p:nvSpPr>
            <p:spPr bwMode="auto">
              <a:xfrm>
                <a:off x="3998" y="2182"/>
                <a:ext cx="63"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31</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11" name="Rectangle 440"/>
              <p:cNvSpPr>
                <a:spLocks noChangeArrowheads="1"/>
              </p:cNvSpPr>
              <p:nvPr/>
            </p:nvSpPr>
            <p:spPr bwMode="auto">
              <a:xfrm>
                <a:off x="4102"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12" name="Rectangle 441"/>
              <p:cNvSpPr>
                <a:spLocks noChangeArrowheads="1"/>
              </p:cNvSpPr>
              <p:nvPr/>
            </p:nvSpPr>
            <p:spPr bwMode="auto">
              <a:xfrm>
                <a:off x="4203"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13" name="Rectangle 442"/>
              <p:cNvSpPr>
                <a:spLocks noChangeArrowheads="1"/>
              </p:cNvSpPr>
              <p:nvPr/>
            </p:nvSpPr>
            <p:spPr bwMode="auto">
              <a:xfrm>
                <a:off x="4303" y="217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1" name="Rectangle 443"/>
              <p:cNvSpPr>
                <a:spLocks noChangeArrowheads="1"/>
              </p:cNvSpPr>
              <p:nvPr/>
            </p:nvSpPr>
            <p:spPr bwMode="auto">
              <a:xfrm>
                <a:off x="4404" y="2176"/>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2" name="Rectangle 444"/>
              <p:cNvSpPr>
                <a:spLocks noChangeArrowheads="1"/>
              </p:cNvSpPr>
              <p:nvPr/>
            </p:nvSpPr>
            <p:spPr bwMode="auto">
              <a:xfrm>
                <a:off x="3801"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3" name="Rectangle 445"/>
              <p:cNvSpPr>
                <a:spLocks noChangeArrowheads="1"/>
              </p:cNvSpPr>
              <p:nvPr/>
            </p:nvSpPr>
            <p:spPr bwMode="auto">
              <a:xfrm>
                <a:off x="3901"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4" name="Rectangle 446"/>
              <p:cNvSpPr>
                <a:spLocks noChangeArrowheads="1"/>
              </p:cNvSpPr>
              <p:nvPr/>
            </p:nvSpPr>
            <p:spPr bwMode="auto">
              <a:xfrm>
                <a:off x="4002"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5" name="Rectangle 447"/>
              <p:cNvSpPr>
                <a:spLocks noChangeArrowheads="1"/>
              </p:cNvSpPr>
              <p:nvPr/>
            </p:nvSpPr>
            <p:spPr bwMode="auto">
              <a:xfrm>
                <a:off x="4102"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6" name="Rectangle 448"/>
              <p:cNvSpPr>
                <a:spLocks noChangeArrowheads="1"/>
              </p:cNvSpPr>
              <p:nvPr/>
            </p:nvSpPr>
            <p:spPr bwMode="auto">
              <a:xfrm>
                <a:off x="4203"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7" name="Rectangle 449"/>
              <p:cNvSpPr>
                <a:spLocks noChangeArrowheads="1"/>
              </p:cNvSpPr>
              <p:nvPr/>
            </p:nvSpPr>
            <p:spPr bwMode="auto">
              <a:xfrm>
                <a:off x="4288"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8" name="Rectangle 450"/>
              <p:cNvSpPr>
                <a:spLocks noChangeArrowheads="1"/>
              </p:cNvSpPr>
              <p:nvPr/>
            </p:nvSpPr>
            <p:spPr bwMode="auto">
              <a:xfrm>
                <a:off x="4388"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29" name="Rectangle 451"/>
              <p:cNvSpPr>
                <a:spLocks noChangeArrowheads="1"/>
              </p:cNvSpPr>
              <p:nvPr/>
            </p:nvSpPr>
            <p:spPr bwMode="auto">
              <a:xfrm>
                <a:off x="3785" y="234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0" name="Rectangle 452"/>
              <p:cNvSpPr>
                <a:spLocks noChangeArrowheads="1"/>
              </p:cNvSpPr>
              <p:nvPr/>
            </p:nvSpPr>
            <p:spPr bwMode="auto">
              <a:xfrm>
                <a:off x="3886"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1" name="Rectangle 453"/>
              <p:cNvSpPr>
                <a:spLocks noChangeArrowheads="1"/>
              </p:cNvSpPr>
              <p:nvPr/>
            </p:nvSpPr>
            <p:spPr bwMode="auto">
              <a:xfrm>
                <a:off x="3986"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2" name="Rectangle 454"/>
              <p:cNvSpPr>
                <a:spLocks noChangeArrowheads="1"/>
              </p:cNvSpPr>
              <p:nvPr/>
            </p:nvSpPr>
            <p:spPr bwMode="auto">
              <a:xfrm>
                <a:off x="4087"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3" name="Rectangle 455"/>
              <p:cNvSpPr>
                <a:spLocks noChangeArrowheads="1"/>
              </p:cNvSpPr>
              <p:nvPr/>
            </p:nvSpPr>
            <p:spPr bwMode="auto">
              <a:xfrm>
                <a:off x="4187"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4" name="Rectangle 456"/>
              <p:cNvSpPr>
                <a:spLocks noChangeArrowheads="1"/>
              </p:cNvSpPr>
              <p:nvPr/>
            </p:nvSpPr>
            <p:spPr bwMode="auto">
              <a:xfrm>
                <a:off x="4288"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5" name="Rectangle 457"/>
              <p:cNvSpPr>
                <a:spLocks noChangeArrowheads="1"/>
              </p:cNvSpPr>
              <p:nvPr/>
            </p:nvSpPr>
            <p:spPr bwMode="auto">
              <a:xfrm>
                <a:off x="4388" y="234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6" name="Rectangle 458"/>
              <p:cNvSpPr>
                <a:spLocks noChangeArrowheads="1"/>
              </p:cNvSpPr>
              <p:nvPr/>
            </p:nvSpPr>
            <p:spPr bwMode="auto">
              <a:xfrm>
                <a:off x="3785" y="2429"/>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7" name="Rectangle 459"/>
              <p:cNvSpPr>
                <a:spLocks noChangeArrowheads="1"/>
              </p:cNvSpPr>
              <p:nvPr/>
            </p:nvSpPr>
            <p:spPr bwMode="auto">
              <a:xfrm>
                <a:off x="3886"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8" name="Rectangle 460"/>
              <p:cNvSpPr>
                <a:spLocks noChangeArrowheads="1"/>
              </p:cNvSpPr>
              <p:nvPr/>
            </p:nvSpPr>
            <p:spPr bwMode="auto">
              <a:xfrm>
                <a:off x="3986"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39" name="Rectangle 461"/>
              <p:cNvSpPr>
                <a:spLocks noChangeArrowheads="1"/>
              </p:cNvSpPr>
              <p:nvPr/>
            </p:nvSpPr>
            <p:spPr bwMode="auto">
              <a:xfrm>
                <a:off x="4087"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0" name="Rectangle 462"/>
              <p:cNvSpPr>
                <a:spLocks noChangeArrowheads="1"/>
              </p:cNvSpPr>
              <p:nvPr/>
            </p:nvSpPr>
            <p:spPr bwMode="auto">
              <a:xfrm>
                <a:off x="4187"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1" name="Rectangle 463"/>
              <p:cNvSpPr>
                <a:spLocks noChangeArrowheads="1"/>
              </p:cNvSpPr>
              <p:nvPr/>
            </p:nvSpPr>
            <p:spPr bwMode="auto">
              <a:xfrm>
                <a:off x="4288"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2" name="Rectangle 464"/>
              <p:cNvSpPr>
                <a:spLocks noChangeArrowheads="1"/>
              </p:cNvSpPr>
              <p:nvPr/>
            </p:nvSpPr>
            <p:spPr bwMode="auto">
              <a:xfrm>
                <a:off x="4388" y="242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3" name="Rectangle 465"/>
              <p:cNvSpPr>
                <a:spLocks noChangeArrowheads="1"/>
              </p:cNvSpPr>
              <p:nvPr/>
            </p:nvSpPr>
            <p:spPr bwMode="auto">
              <a:xfrm>
                <a:off x="3785" y="2513"/>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4" name="Rectangle 466"/>
              <p:cNvSpPr>
                <a:spLocks noChangeArrowheads="1"/>
              </p:cNvSpPr>
              <p:nvPr/>
            </p:nvSpPr>
            <p:spPr bwMode="auto">
              <a:xfrm>
                <a:off x="3886"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5" name="Rectangle 467"/>
              <p:cNvSpPr>
                <a:spLocks noChangeArrowheads="1"/>
              </p:cNvSpPr>
              <p:nvPr/>
            </p:nvSpPr>
            <p:spPr bwMode="auto">
              <a:xfrm>
                <a:off x="3986"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6" name="Rectangle 468"/>
              <p:cNvSpPr>
                <a:spLocks noChangeArrowheads="1"/>
              </p:cNvSpPr>
              <p:nvPr/>
            </p:nvSpPr>
            <p:spPr bwMode="auto">
              <a:xfrm>
                <a:off x="4087"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7" name="Rectangle 469"/>
              <p:cNvSpPr>
                <a:spLocks noChangeArrowheads="1"/>
              </p:cNvSpPr>
              <p:nvPr/>
            </p:nvSpPr>
            <p:spPr bwMode="auto">
              <a:xfrm>
                <a:off x="4187"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8" name="Rectangle 470"/>
              <p:cNvSpPr>
                <a:spLocks noChangeArrowheads="1"/>
              </p:cNvSpPr>
              <p:nvPr/>
            </p:nvSpPr>
            <p:spPr bwMode="auto">
              <a:xfrm>
                <a:off x="4288" y="2513"/>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49" name="Rectangle 471"/>
              <p:cNvSpPr>
                <a:spLocks noChangeArrowheads="1"/>
              </p:cNvSpPr>
              <p:nvPr/>
            </p:nvSpPr>
            <p:spPr bwMode="auto">
              <a:xfrm>
                <a:off x="4416" y="2519"/>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1">
                        <a:lumMod val="60000"/>
                        <a:lumOff val="40000"/>
                      </a:schemeClr>
                    </a:solidFill>
                    <a:effectLst/>
                    <a:latin typeface="Arial" pitchFamily="34" charset="0"/>
                    <a:cs typeface="Arial" pitchFamily="34" charset="0"/>
                  </a:rPr>
                  <a:t>1</a:t>
                </a:r>
                <a:endParaRPr kumimoji="0" lang="en-US" sz="1800" b="0" i="0" u="none" strike="noStrike" cap="none" normalizeH="0" baseline="0" dirty="0" smtClean="0">
                  <a:ln>
                    <a:noFill/>
                  </a:ln>
                  <a:solidFill>
                    <a:schemeClr val="accent1">
                      <a:lumMod val="60000"/>
                      <a:lumOff val="40000"/>
                    </a:schemeClr>
                  </a:solidFill>
                  <a:effectLst/>
                  <a:latin typeface="Arial" pitchFamily="34" charset="0"/>
                  <a:cs typeface="Arial" pitchFamily="34" charset="0"/>
                </a:endParaRPr>
              </a:p>
            </p:txBody>
          </p:sp>
          <p:sp>
            <p:nvSpPr>
              <p:cNvPr id="1451" name="Rectangle 472"/>
              <p:cNvSpPr>
                <a:spLocks noChangeArrowheads="1"/>
              </p:cNvSpPr>
              <p:nvPr/>
            </p:nvSpPr>
            <p:spPr bwMode="auto">
              <a:xfrm>
                <a:off x="3813"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52" name="Rectangle 473"/>
              <p:cNvSpPr>
                <a:spLocks noChangeArrowheads="1"/>
              </p:cNvSpPr>
              <p:nvPr/>
            </p:nvSpPr>
            <p:spPr bwMode="auto">
              <a:xfrm>
                <a:off x="3913"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53" name="Rectangle 474"/>
              <p:cNvSpPr>
                <a:spLocks noChangeArrowheads="1"/>
              </p:cNvSpPr>
              <p:nvPr/>
            </p:nvSpPr>
            <p:spPr bwMode="auto">
              <a:xfrm>
                <a:off x="4014"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54" name="Rectangle 475"/>
              <p:cNvSpPr>
                <a:spLocks noChangeArrowheads="1"/>
              </p:cNvSpPr>
              <p:nvPr/>
            </p:nvSpPr>
            <p:spPr bwMode="auto">
              <a:xfrm>
                <a:off x="4114"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55" name="Rectangle 476"/>
              <p:cNvSpPr>
                <a:spLocks noChangeArrowheads="1"/>
              </p:cNvSpPr>
              <p:nvPr/>
            </p:nvSpPr>
            <p:spPr bwMode="auto">
              <a:xfrm>
                <a:off x="4215"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56" name="Rectangle 477"/>
              <p:cNvSpPr>
                <a:spLocks noChangeArrowheads="1"/>
              </p:cNvSpPr>
              <p:nvPr/>
            </p:nvSpPr>
            <p:spPr bwMode="auto">
              <a:xfrm>
                <a:off x="4315"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1">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accent1">
                      <a:lumMod val="60000"/>
                      <a:lumOff val="40000"/>
                    </a:schemeClr>
                  </a:solidFill>
                  <a:effectLst/>
                  <a:latin typeface="Arial" pitchFamily="34" charset="0"/>
                  <a:cs typeface="Arial" pitchFamily="34" charset="0"/>
                </a:endParaRPr>
              </a:p>
            </p:txBody>
          </p:sp>
          <p:sp>
            <p:nvSpPr>
              <p:cNvPr id="1457" name="Rectangle 478"/>
              <p:cNvSpPr>
                <a:spLocks noChangeArrowheads="1"/>
              </p:cNvSpPr>
              <p:nvPr/>
            </p:nvSpPr>
            <p:spPr bwMode="auto">
              <a:xfrm>
                <a:off x="4416" y="2603"/>
                <a:ext cx="31" cy="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1">
                        <a:lumMod val="60000"/>
                        <a:lumOff val="40000"/>
                      </a:schemeClr>
                    </a:solidFill>
                    <a:effectLst/>
                    <a:latin typeface="Arial" pitchFamily="34" charset="0"/>
                    <a:cs typeface="Arial" pitchFamily="34" charset="0"/>
                  </a:rPr>
                  <a:t>8</a:t>
                </a:r>
                <a:endParaRPr kumimoji="0" lang="en-US" sz="1800" b="0" i="0" u="none" strike="noStrike" cap="none" normalizeH="0" baseline="0" dirty="0" smtClean="0">
                  <a:ln>
                    <a:noFill/>
                  </a:ln>
                  <a:solidFill>
                    <a:schemeClr val="accent1">
                      <a:lumMod val="60000"/>
                      <a:lumOff val="40000"/>
                    </a:schemeClr>
                  </a:solidFill>
                  <a:effectLst/>
                  <a:latin typeface="Arial" pitchFamily="34" charset="0"/>
                  <a:cs typeface="Arial" pitchFamily="34" charset="0"/>
                </a:endParaRPr>
              </a:p>
            </p:txBody>
          </p:sp>
        </p:grpSp>
        <p:grpSp>
          <p:nvGrpSpPr>
            <p:cNvPr id="1458" name="Group 482"/>
            <p:cNvGrpSpPr>
              <a:grpSpLocks noChangeAspect="1"/>
            </p:cNvGrpSpPr>
            <p:nvPr/>
          </p:nvGrpSpPr>
          <p:grpSpPr bwMode="auto">
            <a:xfrm rot="13423776">
              <a:off x="4044124" y="5271485"/>
              <a:ext cx="1117600" cy="998538"/>
              <a:chOff x="3765" y="2066"/>
              <a:chExt cx="704" cy="629"/>
            </a:xfrm>
          </p:grpSpPr>
          <p:sp>
            <p:nvSpPr>
              <p:cNvPr id="1459" name="AutoShape 481"/>
              <p:cNvSpPr>
                <a:spLocks noChangeAspect="1" noChangeArrowheads="1" noTextEdit="1"/>
              </p:cNvSpPr>
              <p:nvPr/>
            </p:nvSpPr>
            <p:spPr bwMode="auto">
              <a:xfrm>
                <a:off x="3765" y="2066"/>
                <a:ext cx="704"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1460" name="Rectangle 483"/>
              <p:cNvSpPr>
                <a:spLocks noChangeArrowheads="1"/>
              </p:cNvSpPr>
              <p:nvPr/>
            </p:nvSpPr>
            <p:spPr bwMode="auto">
              <a:xfrm>
                <a:off x="3785"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1" name="Rectangle 484"/>
              <p:cNvSpPr>
                <a:spLocks noChangeArrowheads="1"/>
              </p:cNvSpPr>
              <p:nvPr/>
            </p:nvSpPr>
            <p:spPr bwMode="auto">
              <a:xfrm>
                <a:off x="3893"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2" name="Rectangle 485"/>
              <p:cNvSpPr>
                <a:spLocks noChangeArrowheads="1"/>
              </p:cNvSpPr>
              <p:nvPr/>
            </p:nvSpPr>
            <p:spPr bwMode="auto">
              <a:xfrm>
                <a:off x="3984"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3" name="Rectangle 486"/>
              <p:cNvSpPr>
                <a:spLocks noChangeArrowheads="1"/>
              </p:cNvSpPr>
              <p:nvPr/>
            </p:nvSpPr>
            <p:spPr bwMode="auto">
              <a:xfrm>
                <a:off x="4094"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4" name="Rectangle 487"/>
              <p:cNvSpPr>
                <a:spLocks noChangeArrowheads="1"/>
              </p:cNvSpPr>
              <p:nvPr/>
            </p:nvSpPr>
            <p:spPr bwMode="auto">
              <a:xfrm>
                <a:off x="4196"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5" name="Rectangle 488"/>
              <p:cNvSpPr>
                <a:spLocks noChangeArrowheads="1"/>
              </p:cNvSpPr>
              <p:nvPr/>
            </p:nvSpPr>
            <p:spPr bwMode="auto">
              <a:xfrm>
                <a:off x="4295"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6" name="Rectangle 489"/>
              <p:cNvSpPr>
                <a:spLocks noChangeArrowheads="1"/>
              </p:cNvSpPr>
              <p:nvPr/>
            </p:nvSpPr>
            <p:spPr bwMode="auto">
              <a:xfrm>
                <a:off x="4396"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67" name="Rectangle 490"/>
              <p:cNvSpPr>
                <a:spLocks noChangeArrowheads="1"/>
              </p:cNvSpPr>
              <p:nvPr/>
            </p:nvSpPr>
            <p:spPr bwMode="auto">
              <a:xfrm>
                <a:off x="3785"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26</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468" name="Rectangle 491"/>
              <p:cNvSpPr>
                <a:spLocks noChangeArrowheads="1"/>
              </p:cNvSpPr>
              <p:nvPr/>
            </p:nvSpPr>
            <p:spPr bwMode="auto">
              <a:xfrm>
                <a:off x="3886"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27</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469" name="Rectangle 492"/>
              <p:cNvSpPr>
                <a:spLocks noChangeArrowheads="1"/>
              </p:cNvSpPr>
              <p:nvPr/>
            </p:nvSpPr>
            <p:spPr bwMode="auto">
              <a:xfrm>
                <a:off x="3986"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28</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470" name="Rectangle 493"/>
              <p:cNvSpPr>
                <a:spLocks noChangeArrowheads="1"/>
              </p:cNvSpPr>
              <p:nvPr/>
            </p:nvSpPr>
            <p:spPr bwMode="auto">
              <a:xfrm>
                <a:off x="4087"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29</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471" name="Rectangle 494"/>
              <p:cNvSpPr>
                <a:spLocks noChangeArrowheads="1"/>
              </p:cNvSpPr>
              <p:nvPr/>
            </p:nvSpPr>
            <p:spPr bwMode="auto">
              <a:xfrm>
                <a:off x="4187"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30</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472" name="Rectangle 495"/>
              <p:cNvSpPr>
                <a:spLocks noChangeArrowheads="1"/>
              </p:cNvSpPr>
              <p:nvPr/>
            </p:nvSpPr>
            <p:spPr bwMode="auto">
              <a:xfrm>
                <a:off x="4288"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31</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1473" name="Rectangle 496"/>
              <p:cNvSpPr>
                <a:spLocks noChangeArrowheads="1"/>
              </p:cNvSpPr>
              <p:nvPr/>
            </p:nvSpPr>
            <p:spPr bwMode="auto">
              <a:xfrm>
                <a:off x="4404"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74" name="Rectangle 497"/>
              <p:cNvSpPr>
                <a:spLocks noChangeArrowheads="1"/>
              </p:cNvSpPr>
              <p:nvPr/>
            </p:nvSpPr>
            <p:spPr bwMode="auto">
              <a:xfrm>
                <a:off x="3801"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75" name="Rectangle 498"/>
              <p:cNvSpPr>
                <a:spLocks noChangeArrowheads="1"/>
              </p:cNvSpPr>
              <p:nvPr/>
            </p:nvSpPr>
            <p:spPr bwMode="auto">
              <a:xfrm>
                <a:off x="3901"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76" name="Rectangle 499"/>
              <p:cNvSpPr>
                <a:spLocks noChangeArrowheads="1"/>
              </p:cNvSpPr>
              <p:nvPr/>
            </p:nvSpPr>
            <p:spPr bwMode="auto">
              <a:xfrm>
                <a:off x="4002"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77" name="Rectangle 500"/>
              <p:cNvSpPr>
                <a:spLocks noChangeArrowheads="1"/>
              </p:cNvSpPr>
              <p:nvPr/>
            </p:nvSpPr>
            <p:spPr bwMode="auto">
              <a:xfrm>
                <a:off x="4102"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78" name="Rectangle 501"/>
              <p:cNvSpPr>
                <a:spLocks noChangeArrowheads="1"/>
              </p:cNvSpPr>
              <p:nvPr/>
            </p:nvSpPr>
            <p:spPr bwMode="auto">
              <a:xfrm>
                <a:off x="4203"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79" name="Rectangle 502"/>
              <p:cNvSpPr>
                <a:spLocks noChangeArrowheads="1"/>
              </p:cNvSpPr>
              <p:nvPr/>
            </p:nvSpPr>
            <p:spPr bwMode="auto">
              <a:xfrm>
                <a:off x="4303"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0" name="Rectangle 503"/>
              <p:cNvSpPr>
                <a:spLocks noChangeArrowheads="1"/>
              </p:cNvSpPr>
              <p:nvPr/>
            </p:nvSpPr>
            <p:spPr bwMode="auto">
              <a:xfrm>
                <a:off x="4404"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1" name="Rectangle 504"/>
              <p:cNvSpPr>
                <a:spLocks noChangeArrowheads="1"/>
              </p:cNvSpPr>
              <p:nvPr/>
            </p:nvSpPr>
            <p:spPr bwMode="auto">
              <a:xfrm>
                <a:off x="3801" y="2344"/>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2" name="Rectangle 505"/>
              <p:cNvSpPr>
                <a:spLocks noChangeArrowheads="1"/>
              </p:cNvSpPr>
              <p:nvPr/>
            </p:nvSpPr>
            <p:spPr bwMode="auto">
              <a:xfrm>
                <a:off x="38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3" name="Rectangle 506"/>
              <p:cNvSpPr>
                <a:spLocks noChangeArrowheads="1"/>
              </p:cNvSpPr>
              <p:nvPr/>
            </p:nvSpPr>
            <p:spPr bwMode="auto">
              <a:xfrm>
                <a:off x="39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4" name="Rectangle 507"/>
              <p:cNvSpPr>
                <a:spLocks noChangeArrowheads="1"/>
              </p:cNvSpPr>
              <p:nvPr/>
            </p:nvSpPr>
            <p:spPr bwMode="auto">
              <a:xfrm>
                <a:off x="40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5" name="Rectangle 508"/>
              <p:cNvSpPr>
                <a:spLocks noChangeArrowheads="1"/>
              </p:cNvSpPr>
              <p:nvPr/>
            </p:nvSpPr>
            <p:spPr bwMode="auto">
              <a:xfrm>
                <a:off x="41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6" name="Rectangle 509"/>
              <p:cNvSpPr>
                <a:spLocks noChangeArrowheads="1"/>
              </p:cNvSpPr>
              <p:nvPr/>
            </p:nvSpPr>
            <p:spPr bwMode="auto">
              <a:xfrm>
                <a:off x="42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7" name="Rectangle 510"/>
              <p:cNvSpPr>
                <a:spLocks noChangeArrowheads="1"/>
              </p:cNvSpPr>
              <p:nvPr/>
            </p:nvSpPr>
            <p:spPr bwMode="auto">
              <a:xfrm>
                <a:off x="43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8" name="Rectangle 511"/>
              <p:cNvSpPr>
                <a:spLocks noChangeArrowheads="1"/>
              </p:cNvSpPr>
              <p:nvPr/>
            </p:nvSpPr>
            <p:spPr bwMode="auto">
              <a:xfrm>
                <a:off x="3785"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89" name="Rectangle 512"/>
              <p:cNvSpPr>
                <a:spLocks noChangeArrowheads="1"/>
              </p:cNvSpPr>
              <p:nvPr/>
            </p:nvSpPr>
            <p:spPr bwMode="auto">
              <a:xfrm>
                <a:off x="38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0" name="Rectangle 513"/>
              <p:cNvSpPr>
                <a:spLocks noChangeArrowheads="1"/>
              </p:cNvSpPr>
              <p:nvPr/>
            </p:nvSpPr>
            <p:spPr bwMode="auto">
              <a:xfrm>
                <a:off x="39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1" name="Rectangle 514"/>
              <p:cNvSpPr>
                <a:spLocks noChangeArrowheads="1"/>
              </p:cNvSpPr>
              <p:nvPr/>
            </p:nvSpPr>
            <p:spPr bwMode="auto">
              <a:xfrm>
                <a:off x="40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2" name="Rectangle 515"/>
              <p:cNvSpPr>
                <a:spLocks noChangeArrowheads="1"/>
              </p:cNvSpPr>
              <p:nvPr/>
            </p:nvSpPr>
            <p:spPr bwMode="auto">
              <a:xfrm>
                <a:off x="41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3" name="Rectangle 516"/>
              <p:cNvSpPr>
                <a:spLocks noChangeArrowheads="1"/>
              </p:cNvSpPr>
              <p:nvPr/>
            </p:nvSpPr>
            <p:spPr bwMode="auto">
              <a:xfrm>
                <a:off x="42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4" name="Rectangle 517"/>
              <p:cNvSpPr>
                <a:spLocks noChangeArrowheads="1"/>
              </p:cNvSpPr>
              <p:nvPr/>
            </p:nvSpPr>
            <p:spPr bwMode="auto">
              <a:xfrm>
                <a:off x="43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5" name="Rectangle 518"/>
              <p:cNvSpPr>
                <a:spLocks noChangeArrowheads="1"/>
              </p:cNvSpPr>
              <p:nvPr/>
            </p:nvSpPr>
            <p:spPr bwMode="auto">
              <a:xfrm>
                <a:off x="3785"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6" name="Rectangle 519"/>
              <p:cNvSpPr>
                <a:spLocks noChangeArrowheads="1"/>
              </p:cNvSpPr>
              <p:nvPr/>
            </p:nvSpPr>
            <p:spPr bwMode="auto">
              <a:xfrm>
                <a:off x="38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7" name="Rectangle 520"/>
              <p:cNvSpPr>
                <a:spLocks noChangeArrowheads="1"/>
              </p:cNvSpPr>
              <p:nvPr/>
            </p:nvSpPr>
            <p:spPr bwMode="auto">
              <a:xfrm>
                <a:off x="39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8" name="Rectangle 521"/>
              <p:cNvSpPr>
                <a:spLocks noChangeArrowheads="1"/>
              </p:cNvSpPr>
              <p:nvPr/>
            </p:nvSpPr>
            <p:spPr bwMode="auto">
              <a:xfrm>
                <a:off x="4087"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499" name="Rectangle 522"/>
              <p:cNvSpPr>
                <a:spLocks noChangeArrowheads="1"/>
              </p:cNvSpPr>
              <p:nvPr/>
            </p:nvSpPr>
            <p:spPr bwMode="auto">
              <a:xfrm>
                <a:off x="4187"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00" name="Rectangle 523"/>
              <p:cNvSpPr>
                <a:spLocks noChangeArrowheads="1"/>
              </p:cNvSpPr>
              <p:nvPr/>
            </p:nvSpPr>
            <p:spPr bwMode="auto">
              <a:xfrm>
                <a:off x="4288"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01" name="Rectangle 524"/>
              <p:cNvSpPr>
                <a:spLocks noChangeArrowheads="1"/>
              </p:cNvSpPr>
              <p:nvPr/>
            </p:nvSpPr>
            <p:spPr bwMode="auto">
              <a:xfrm>
                <a:off x="4388"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02" name="Rectangle 525"/>
              <p:cNvSpPr>
                <a:spLocks noChangeArrowheads="1"/>
              </p:cNvSpPr>
              <p:nvPr/>
            </p:nvSpPr>
            <p:spPr bwMode="auto">
              <a:xfrm>
                <a:off x="3785"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71" name="Rectangle 526"/>
              <p:cNvSpPr>
                <a:spLocks noChangeArrowheads="1"/>
              </p:cNvSpPr>
              <p:nvPr/>
            </p:nvSpPr>
            <p:spPr bwMode="auto">
              <a:xfrm>
                <a:off x="3901"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1</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3972" name="Rectangle 527"/>
              <p:cNvSpPr>
                <a:spLocks noChangeArrowheads="1"/>
              </p:cNvSpPr>
              <p:nvPr/>
            </p:nvSpPr>
            <p:spPr bwMode="auto">
              <a:xfrm>
                <a:off x="4002"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3973" name="Rectangle 528"/>
              <p:cNvSpPr>
                <a:spLocks noChangeArrowheads="1"/>
              </p:cNvSpPr>
              <p:nvPr/>
            </p:nvSpPr>
            <p:spPr bwMode="auto">
              <a:xfrm>
                <a:off x="4102"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3974" name="Rectangle 529"/>
              <p:cNvSpPr>
                <a:spLocks noChangeArrowheads="1"/>
              </p:cNvSpPr>
              <p:nvPr/>
            </p:nvSpPr>
            <p:spPr bwMode="auto">
              <a:xfrm>
                <a:off x="4203"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3975" name="Rectangle 530"/>
              <p:cNvSpPr>
                <a:spLocks noChangeArrowheads="1"/>
              </p:cNvSpPr>
              <p:nvPr/>
            </p:nvSpPr>
            <p:spPr bwMode="auto">
              <a:xfrm>
                <a:off x="4303"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tx2">
                        <a:lumMod val="40000"/>
                        <a:lumOff val="6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tx2">
                      <a:lumMod val="40000"/>
                      <a:lumOff val="60000"/>
                    </a:schemeClr>
                  </a:solidFill>
                  <a:effectLst/>
                  <a:latin typeface="Arial" pitchFamily="34" charset="0"/>
                  <a:cs typeface="Arial" pitchFamily="34" charset="0"/>
                </a:endParaRPr>
              </a:p>
            </p:txBody>
          </p:sp>
          <p:sp>
            <p:nvSpPr>
              <p:cNvPr id="3976" name="Rectangle 531"/>
              <p:cNvSpPr>
                <a:spLocks noChangeArrowheads="1"/>
              </p:cNvSpPr>
              <p:nvPr/>
            </p:nvSpPr>
            <p:spPr bwMode="auto">
              <a:xfrm>
                <a:off x="4404"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tx2">
                        <a:lumMod val="40000"/>
                        <a:lumOff val="60000"/>
                      </a:schemeClr>
                    </a:solidFill>
                    <a:effectLst/>
                    <a:latin typeface="Arial" pitchFamily="34" charset="0"/>
                    <a:cs typeface="Arial" pitchFamily="34" charset="0"/>
                  </a:rPr>
                  <a:t>6</a:t>
                </a:r>
                <a:endParaRPr kumimoji="0" lang="en-US" sz="1800" b="0" i="0" u="none" strike="noStrike" cap="none" normalizeH="0" baseline="0" dirty="0" smtClean="0">
                  <a:ln>
                    <a:noFill/>
                  </a:ln>
                  <a:solidFill>
                    <a:schemeClr val="tx2">
                      <a:lumMod val="40000"/>
                      <a:lumOff val="60000"/>
                    </a:schemeClr>
                  </a:solidFill>
                  <a:effectLst/>
                  <a:latin typeface="Arial" pitchFamily="34" charset="0"/>
                  <a:cs typeface="Arial" pitchFamily="34" charset="0"/>
                </a:endParaRPr>
              </a:p>
            </p:txBody>
          </p:sp>
        </p:grpSp>
        <p:grpSp>
          <p:nvGrpSpPr>
            <p:cNvPr id="3977" name="Group 535"/>
            <p:cNvGrpSpPr>
              <a:grpSpLocks noChangeAspect="1"/>
            </p:cNvGrpSpPr>
            <p:nvPr/>
          </p:nvGrpSpPr>
          <p:grpSpPr bwMode="auto">
            <a:xfrm rot="15262718">
              <a:off x="3334314" y="4034827"/>
              <a:ext cx="1117600" cy="998538"/>
              <a:chOff x="3765" y="2066"/>
              <a:chExt cx="704" cy="629"/>
            </a:xfrm>
          </p:grpSpPr>
          <p:sp>
            <p:nvSpPr>
              <p:cNvPr id="3978" name="AutoShape 534"/>
              <p:cNvSpPr>
                <a:spLocks noChangeAspect="1" noChangeArrowheads="1" noTextEdit="1"/>
              </p:cNvSpPr>
              <p:nvPr/>
            </p:nvSpPr>
            <p:spPr bwMode="auto">
              <a:xfrm>
                <a:off x="3765" y="2066"/>
                <a:ext cx="704"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3979" name="Rectangle 536"/>
              <p:cNvSpPr>
                <a:spLocks noChangeArrowheads="1"/>
              </p:cNvSpPr>
              <p:nvPr/>
            </p:nvSpPr>
            <p:spPr bwMode="auto">
              <a:xfrm>
                <a:off x="3785" y="2078"/>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0" name="Rectangle 537"/>
              <p:cNvSpPr>
                <a:spLocks noChangeArrowheads="1"/>
              </p:cNvSpPr>
              <p:nvPr/>
            </p:nvSpPr>
            <p:spPr bwMode="auto">
              <a:xfrm>
                <a:off x="3893"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1" name="Rectangle 538"/>
              <p:cNvSpPr>
                <a:spLocks noChangeArrowheads="1"/>
              </p:cNvSpPr>
              <p:nvPr/>
            </p:nvSpPr>
            <p:spPr bwMode="auto">
              <a:xfrm>
                <a:off x="3984" y="2078"/>
                <a:ext cx="100"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2" name="Rectangle 539"/>
              <p:cNvSpPr>
                <a:spLocks noChangeArrowheads="1"/>
              </p:cNvSpPr>
              <p:nvPr/>
            </p:nvSpPr>
            <p:spPr bwMode="auto">
              <a:xfrm>
                <a:off x="4094" y="2078"/>
                <a:ext cx="81"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3" name="Rectangle 540"/>
              <p:cNvSpPr>
                <a:spLocks noChangeArrowheads="1"/>
              </p:cNvSpPr>
              <p:nvPr/>
            </p:nvSpPr>
            <p:spPr bwMode="auto">
              <a:xfrm>
                <a:off x="4196" y="2078"/>
                <a:ext cx="7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4" name="Rectangle 541"/>
              <p:cNvSpPr>
                <a:spLocks noChangeArrowheads="1"/>
              </p:cNvSpPr>
              <p:nvPr/>
            </p:nvSpPr>
            <p:spPr bwMode="auto">
              <a:xfrm>
                <a:off x="4295"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5" name="Rectangle 542"/>
              <p:cNvSpPr>
                <a:spLocks noChangeArrowheads="1"/>
              </p:cNvSpPr>
              <p:nvPr/>
            </p:nvSpPr>
            <p:spPr bwMode="auto">
              <a:xfrm>
                <a:off x="4396" y="2078"/>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6" name="Rectangle 543"/>
              <p:cNvSpPr>
                <a:spLocks noChangeArrowheads="1"/>
              </p:cNvSpPr>
              <p:nvPr/>
            </p:nvSpPr>
            <p:spPr bwMode="auto">
              <a:xfrm>
                <a:off x="3785" y="2176"/>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7" name="Rectangle 544"/>
              <p:cNvSpPr>
                <a:spLocks noChangeArrowheads="1"/>
              </p:cNvSpPr>
              <p:nvPr/>
            </p:nvSpPr>
            <p:spPr bwMode="auto">
              <a:xfrm>
                <a:off x="3901" y="217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8" name="Rectangle 545"/>
              <p:cNvSpPr>
                <a:spLocks noChangeArrowheads="1"/>
              </p:cNvSpPr>
              <p:nvPr/>
            </p:nvSpPr>
            <p:spPr bwMode="auto">
              <a:xfrm>
                <a:off x="4002"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89" name="Rectangle 546"/>
              <p:cNvSpPr>
                <a:spLocks noChangeArrowheads="1"/>
              </p:cNvSpPr>
              <p:nvPr/>
            </p:nvSpPr>
            <p:spPr bwMode="auto">
              <a:xfrm>
                <a:off x="4102" y="217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0" name="Rectangle 547"/>
              <p:cNvSpPr>
                <a:spLocks noChangeArrowheads="1"/>
              </p:cNvSpPr>
              <p:nvPr/>
            </p:nvSpPr>
            <p:spPr bwMode="auto">
              <a:xfrm>
                <a:off x="4203"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1" name="Rectangle 548"/>
              <p:cNvSpPr>
                <a:spLocks noChangeArrowheads="1"/>
              </p:cNvSpPr>
              <p:nvPr/>
            </p:nvSpPr>
            <p:spPr bwMode="auto">
              <a:xfrm>
                <a:off x="4303" y="2176"/>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2" name="Rectangle 549"/>
              <p:cNvSpPr>
                <a:spLocks noChangeArrowheads="1"/>
              </p:cNvSpPr>
              <p:nvPr/>
            </p:nvSpPr>
            <p:spPr bwMode="auto">
              <a:xfrm>
                <a:off x="4404" y="2176"/>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3" name="Rectangle 550"/>
              <p:cNvSpPr>
                <a:spLocks noChangeArrowheads="1"/>
              </p:cNvSpPr>
              <p:nvPr/>
            </p:nvSpPr>
            <p:spPr bwMode="auto">
              <a:xfrm>
                <a:off x="3801"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4" name="Rectangle 551"/>
              <p:cNvSpPr>
                <a:spLocks noChangeArrowheads="1"/>
              </p:cNvSpPr>
              <p:nvPr/>
            </p:nvSpPr>
            <p:spPr bwMode="auto">
              <a:xfrm>
                <a:off x="3901" y="2260"/>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5" name="Rectangle 552"/>
              <p:cNvSpPr>
                <a:spLocks noChangeArrowheads="1"/>
              </p:cNvSpPr>
              <p:nvPr/>
            </p:nvSpPr>
            <p:spPr bwMode="auto">
              <a:xfrm>
                <a:off x="4002" y="2260"/>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6" name="Rectangle 553"/>
              <p:cNvSpPr>
                <a:spLocks noChangeArrowheads="1"/>
              </p:cNvSpPr>
              <p:nvPr/>
            </p:nvSpPr>
            <p:spPr bwMode="auto">
              <a:xfrm>
                <a:off x="4087"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7" name="Rectangle 554"/>
              <p:cNvSpPr>
                <a:spLocks noChangeArrowheads="1"/>
              </p:cNvSpPr>
              <p:nvPr/>
            </p:nvSpPr>
            <p:spPr bwMode="auto">
              <a:xfrm>
                <a:off x="4187"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8" name="Rectangle 555"/>
              <p:cNvSpPr>
                <a:spLocks noChangeArrowheads="1"/>
              </p:cNvSpPr>
              <p:nvPr/>
            </p:nvSpPr>
            <p:spPr bwMode="auto">
              <a:xfrm>
                <a:off x="4288" y="226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3999" name="Rectangle 556"/>
              <p:cNvSpPr>
                <a:spLocks noChangeArrowheads="1"/>
              </p:cNvSpPr>
              <p:nvPr/>
            </p:nvSpPr>
            <p:spPr bwMode="auto">
              <a:xfrm>
                <a:off x="4388" y="226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36" name="Rectangle 557"/>
              <p:cNvSpPr>
                <a:spLocks noChangeArrowheads="1"/>
              </p:cNvSpPr>
              <p:nvPr/>
            </p:nvSpPr>
            <p:spPr bwMode="auto">
              <a:xfrm>
                <a:off x="3785"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37" name="Rectangle 558"/>
              <p:cNvSpPr>
                <a:spLocks noChangeArrowheads="1"/>
              </p:cNvSpPr>
              <p:nvPr/>
            </p:nvSpPr>
            <p:spPr bwMode="auto">
              <a:xfrm>
                <a:off x="38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38" name="Rectangle 559"/>
              <p:cNvSpPr>
                <a:spLocks noChangeArrowheads="1"/>
              </p:cNvSpPr>
              <p:nvPr/>
            </p:nvSpPr>
            <p:spPr bwMode="auto">
              <a:xfrm>
                <a:off x="39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39" name="Rectangle 560"/>
              <p:cNvSpPr>
                <a:spLocks noChangeArrowheads="1"/>
              </p:cNvSpPr>
              <p:nvPr/>
            </p:nvSpPr>
            <p:spPr bwMode="auto">
              <a:xfrm>
                <a:off x="40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0" name="Rectangle 561"/>
              <p:cNvSpPr>
                <a:spLocks noChangeArrowheads="1"/>
              </p:cNvSpPr>
              <p:nvPr/>
            </p:nvSpPr>
            <p:spPr bwMode="auto">
              <a:xfrm>
                <a:off x="41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1" name="Rectangle 562"/>
              <p:cNvSpPr>
                <a:spLocks noChangeArrowheads="1"/>
              </p:cNvSpPr>
              <p:nvPr/>
            </p:nvSpPr>
            <p:spPr bwMode="auto">
              <a:xfrm>
                <a:off x="4288"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2" name="Rectangle 563"/>
              <p:cNvSpPr>
                <a:spLocks noChangeArrowheads="1"/>
              </p:cNvSpPr>
              <p:nvPr/>
            </p:nvSpPr>
            <p:spPr bwMode="auto">
              <a:xfrm>
                <a:off x="43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3" name="Rectangle 564"/>
              <p:cNvSpPr>
                <a:spLocks noChangeArrowheads="1"/>
              </p:cNvSpPr>
              <p:nvPr/>
            </p:nvSpPr>
            <p:spPr bwMode="auto">
              <a:xfrm>
                <a:off x="3785"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4" name="Rectangle 565"/>
              <p:cNvSpPr>
                <a:spLocks noChangeArrowheads="1"/>
              </p:cNvSpPr>
              <p:nvPr/>
            </p:nvSpPr>
            <p:spPr bwMode="auto">
              <a:xfrm>
                <a:off x="38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5" name="Rectangle 566"/>
              <p:cNvSpPr>
                <a:spLocks noChangeArrowheads="1"/>
              </p:cNvSpPr>
              <p:nvPr/>
            </p:nvSpPr>
            <p:spPr bwMode="auto">
              <a:xfrm>
                <a:off x="39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6" name="Rectangle 567"/>
              <p:cNvSpPr>
                <a:spLocks noChangeArrowheads="1"/>
              </p:cNvSpPr>
              <p:nvPr/>
            </p:nvSpPr>
            <p:spPr bwMode="auto">
              <a:xfrm>
                <a:off x="40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7" name="Rectangle 568"/>
              <p:cNvSpPr>
                <a:spLocks noChangeArrowheads="1"/>
              </p:cNvSpPr>
              <p:nvPr/>
            </p:nvSpPr>
            <p:spPr bwMode="auto">
              <a:xfrm>
                <a:off x="41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8" name="Rectangle 569"/>
              <p:cNvSpPr>
                <a:spLocks noChangeArrowheads="1"/>
              </p:cNvSpPr>
              <p:nvPr/>
            </p:nvSpPr>
            <p:spPr bwMode="auto">
              <a:xfrm>
                <a:off x="4288" y="242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49" name="Rectangle 570"/>
              <p:cNvSpPr>
                <a:spLocks noChangeArrowheads="1"/>
              </p:cNvSpPr>
              <p:nvPr/>
            </p:nvSpPr>
            <p:spPr bwMode="auto">
              <a:xfrm>
                <a:off x="43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0" name="Rectangle 571"/>
              <p:cNvSpPr>
                <a:spLocks noChangeArrowheads="1"/>
              </p:cNvSpPr>
              <p:nvPr/>
            </p:nvSpPr>
            <p:spPr bwMode="auto">
              <a:xfrm>
                <a:off x="3785"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1" name="Rectangle 572"/>
              <p:cNvSpPr>
                <a:spLocks noChangeArrowheads="1"/>
              </p:cNvSpPr>
              <p:nvPr/>
            </p:nvSpPr>
            <p:spPr bwMode="auto">
              <a:xfrm>
                <a:off x="38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2" name="Rectangle 573"/>
              <p:cNvSpPr>
                <a:spLocks noChangeArrowheads="1"/>
              </p:cNvSpPr>
              <p:nvPr/>
            </p:nvSpPr>
            <p:spPr bwMode="auto">
              <a:xfrm>
                <a:off x="3986"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3" name="Rectangle 574"/>
              <p:cNvSpPr>
                <a:spLocks noChangeArrowheads="1"/>
              </p:cNvSpPr>
              <p:nvPr/>
            </p:nvSpPr>
            <p:spPr bwMode="auto">
              <a:xfrm>
                <a:off x="4087" y="2513"/>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4" name="Rectangle 575"/>
              <p:cNvSpPr>
                <a:spLocks noChangeArrowheads="1"/>
              </p:cNvSpPr>
              <p:nvPr/>
            </p:nvSpPr>
            <p:spPr bwMode="auto">
              <a:xfrm>
                <a:off x="4203" y="2513"/>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5" name="Rectangle 576"/>
              <p:cNvSpPr>
                <a:spLocks noChangeArrowheads="1"/>
              </p:cNvSpPr>
              <p:nvPr/>
            </p:nvSpPr>
            <p:spPr bwMode="auto">
              <a:xfrm>
                <a:off x="4303" y="2513"/>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7" name="Rectangle 577"/>
              <p:cNvSpPr>
                <a:spLocks noChangeArrowheads="1"/>
              </p:cNvSpPr>
              <p:nvPr/>
            </p:nvSpPr>
            <p:spPr bwMode="auto">
              <a:xfrm>
                <a:off x="4404" y="2513"/>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8" name="Rectangle 578"/>
              <p:cNvSpPr>
                <a:spLocks noChangeArrowheads="1"/>
              </p:cNvSpPr>
              <p:nvPr/>
            </p:nvSpPr>
            <p:spPr bwMode="auto">
              <a:xfrm>
                <a:off x="3801"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59" name="Rectangle 579"/>
              <p:cNvSpPr>
                <a:spLocks noChangeArrowheads="1"/>
              </p:cNvSpPr>
              <p:nvPr/>
            </p:nvSpPr>
            <p:spPr bwMode="auto">
              <a:xfrm>
                <a:off x="3901"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60" name="Rectangle 580"/>
              <p:cNvSpPr>
                <a:spLocks noChangeArrowheads="1"/>
              </p:cNvSpPr>
              <p:nvPr/>
            </p:nvSpPr>
            <p:spPr bwMode="auto">
              <a:xfrm>
                <a:off x="4002"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61" name="Rectangle 581"/>
              <p:cNvSpPr>
                <a:spLocks noChangeArrowheads="1"/>
              </p:cNvSpPr>
              <p:nvPr/>
            </p:nvSpPr>
            <p:spPr bwMode="auto">
              <a:xfrm>
                <a:off x="4102"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62" name="Rectangle 582"/>
              <p:cNvSpPr>
                <a:spLocks noChangeArrowheads="1"/>
              </p:cNvSpPr>
              <p:nvPr/>
            </p:nvSpPr>
            <p:spPr bwMode="auto">
              <a:xfrm>
                <a:off x="4203" y="2597"/>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63" name="Rectangle 583"/>
              <p:cNvSpPr>
                <a:spLocks noChangeArrowheads="1"/>
              </p:cNvSpPr>
              <p:nvPr/>
            </p:nvSpPr>
            <p:spPr bwMode="auto">
              <a:xfrm>
                <a:off x="4303" y="2597"/>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564" name="Rectangle 584"/>
              <p:cNvSpPr>
                <a:spLocks noChangeArrowheads="1"/>
              </p:cNvSpPr>
              <p:nvPr/>
            </p:nvSpPr>
            <p:spPr bwMode="auto">
              <a:xfrm>
                <a:off x="4388" y="2597"/>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E998A6"/>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grpSp>
        <p:grpSp>
          <p:nvGrpSpPr>
            <p:cNvPr id="1565" name="Group 588"/>
            <p:cNvGrpSpPr>
              <a:grpSpLocks noChangeAspect="1"/>
            </p:cNvGrpSpPr>
            <p:nvPr/>
          </p:nvGrpSpPr>
          <p:grpSpPr bwMode="auto">
            <a:xfrm rot="16992025">
              <a:off x="3339623" y="2629532"/>
              <a:ext cx="1117600" cy="998538"/>
              <a:chOff x="3765" y="2066"/>
              <a:chExt cx="704" cy="629"/>
            </a:xfrm>
          </p:grpSpPr>
          <p:sp>
            <p:nvSpPr>
              <p:cNvPr id="1566" name="AutoShape 587"/>
              <p:cNvSpPr>
                <a:spLocks noChangeAspect="1" noChangeArrowheads="1" noTextEdit="1"/>
              </p:cNvSpPr>
              <p:nvPr/>
            </p:nvSpPr>
            <p:spPr bwMode="auto">
              <a:xfrm>
                <a:off x="3765" y="2066"/>
                <a:ext cx="704"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1567" name="Rectangle 589"/>
              <p:cNvSpPr>
                <a:spLocks noChangeArrowheads="1"/>
              </p:cNvSpPr>
              <p:nvPr/>
            </p:nvSpPr>
            <p:spPr bwMode="auto">
              <a:xfrm>
                <a:off x="3785" y="2078"/>
                <a:ext cx="108"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0" name="Rectangle 590"/>
              <p:cNvSpPr>
                <a:spLocks noChangeArrowheads="1"/>
              </p:cNvSpPr>
              <p:nvPr/>
            </p:nvSpPr>
            <p:spPr bwMode="auto">
              <a:xfrm>
                <a:off x="3893" y="2078"/>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1" name="Rectangle 591"/>
              <p:cNvSpPr>
                <a:spLocks noChangeArrowheads="1"/>
              </p:cNvSpPr>
              <p:nvPr/>
            </p:nvSpPr>
            <p:spPr bwMode="auto">
              <a:xfrm>
                <a:off x="3984" y="2078"/>
                <a:ext cx="11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2" name="Rectangle 592"/>
              <p:cNvSpPr>
                <a:spLocks noChangeArrowheads="1"/>
              </p:cNvSpPr>
              <p:nvPr/>
            </p:nvSpPr>
            <p:spPr bwMode="auto">
              <a:xfrm>
                <a:off x="4094" y="2078"/>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3" name="Rectangle 593"/>
              <p:cNvSpPr>
                <a:spLocks noChangeArrowheads="1"/>
              </p:cNvSpPr>
              <p:nvPr/>
            </p:nvSpPr>
            <p:spPr bwMode="auto">
              <a:xfrm>
                <a:off x="4196" y="2078"/>
                <a:ext cx="87"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4" name="Rectangle 594"/>
              <p:cNvSpPr>
                <a:spLocks noChangeArrowheads="1"/>
              </p:cNvSpPr>
              <p:nvPr/>
            </p:nvSpPr>
            <p:spPr bwMode="auto">
              <a:xfrm>
                <a:off x="4295" y="2078"/>
                <a:ext cx="92"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5" name="Rectangle 595"/>
              <p:cNvSpPr>
                <a:spLocks noChangeArrowheads="1"/>
              </p:cNvSpPr>
              <p:nvPr/>
            </p:nvSpPr>
            <p:spPr bwMode="auto">
              <a:xfrm>
                <a:off x="4396" y="2078"/>
                <a:ext cx="91" cy="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06" name="Rectangle 596"/>
              <p:cNvSpPr>
                <a:spLocks noChangeArrowheads="1"/>
              </p:cNvSpPr>
              <p:nvPr/>
            </p:nvSpPr>
            <p:spPr bwMode="auto">
              <a:xfrm>
                <a:off x="3785"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6">
                        <a:lumMod val="60000"/>
                        <a:lumOff val="40000"/>
                      </a:schemeClr>
                    </a:solidFill>
                    <a:effectLst/>
                    <a:latin typeface="Arial" pitchFamily="34" charset="0"/>
                    <a:cs typeface="Arial" pitchFamily="34" charset="0"/>
                  </a:rPr>
                  <a:t>28</a:t>
                </a:r>
                <a:endParaRPr kumimoji="0" lang="en-US" sz="1800" b="0" i="0" u="none" strike="noStrike" cap="none" normalizeH="0" baseline="0" dirty="0" smtClean="0">
                  <a:ln>
                    <a:noFill/>
                  </a:ln>
                  <a:solidFill>
                    <a:schemeClr val="accent6">
                      <a:lumMod val="60000"/>
                      <a:lumOff val="40000"/>
                    </a:schemeClr>
                  </a:solidFill>
                  <a:effectLst/>
                  <a:latin typeface="Arial" pitchFamily="34" charset="0"/>
                  <a:cs typeface="Arial" pitchFamily="34" charset="0"/>
                </a:endParaRPr>
              </a:p>
            </p:txBody>
          </p:sp>
          <p:sp>
            <p:nvSpPr>
              <p:cNvPr id="1607" name="Rectangle 597"/>
              <p:cNvSpPr>
                <a:spLocks noChangeArrowheads="1"/>
              </p:cNvSpPr>
              <p:nvPr/>
            </p:nvSpPr>
            <p:spPr bwMode="auto">
              <a:xfrm>
                <a:off x="3886"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29</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608" name="Rectangle 598"/>
              <p:cNvSpPr>
                <a:spLocks noChangeArrowheads="1"/>
              </p:cNvSpPr>
              <p:nvPr/>
            </p:nvSpPr>
            <p:spPr bwMode="auto">
              <a:xfrm>
                <a:off x="3986"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30</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610" name="Rectangle 599"/>
              <p:cNvSpPr>
                <a:spLocks noChangeArrowheads="1"/>
              </p:cNvSpPr>
              <p:nvPr/>
            </p:nvSpPr>
            <p:spPr bwMode="auto">
              <a:xfrm>
                <a:off x="4087" y="2175"/>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31</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1611" name="Rectangle 600"/>
              <p:cNvSpPr>
                <a:spLocks noChangeArrowheads="1"/>
              </p:cNvSpPr>
              <p:nvPr/>
            </p:nvSpPr>
            <p:spPr bwMode="auto">
              <a:xfrm>
                <a:off x="4203" y="217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2" name="Rectangle 601"/>
              <p:cNvSpPr>
                <a:spLocks noChangeArrowheads="1"/>
              </p:cNvSpPr>
              <p:nvPr/>
            </p:nvSpPr>
            <p:spPr bwMode="auto">
              <a:xfrm>
                <a:off x="4303" y="2175"/>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3" name="Rectangle 602"/>
              <p:cNvSpPr>
                <a:spLocks noChangeArrowheads="1"/>
              </p:cNvSpPr>
              <p:nvPr/>
            </p:nvSpPr>
            <p:spPr bwMode="auto">
              <a:xfrm>
                <a:off x="4404" y="2175"/>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4" name="Rectangle 603"/>
              <p:cNvSpPr>
                <a:spLocks noChangeArrowheads="1"/>
              </p:cNvSpPr>
              <p:nvPr/>
            </p:nvSpPr>
            <p:spPr bwMode="auto">
              <a:xfrm>
                <a:off x="3801" y="226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5" name="Rectangle 604"/>
              <p:cNvSpPr>
                <a:spLocks noChangeArrowheads="1"/>
              </p:cNvSpPr>
              <p:nvPr/>
            </p:nvSpPr>
            <p:spPr bwMode="auto">
              <a:xfrm>
                <a:off x="3901" y="226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6" name="Rectangle 605"/>
              <p:cNvSpPr>
                <a:spLocks noChangeArrowheads="1"/>
              </p:cNvSpPr>
              <p:nvPr/>
            </p:nvSpPr>
            <p:spPr bwMode="auto">
              <a:xfrm>
                <a:off x="4002" y="226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7" name="Rectangle 606"/>
              <p:cNvSpPr>
                <a:spLocks noChangeArrowheads="1"/>
              </p:cNvSpPr>
              <p:nvPr/>
            </p:nvSpPr>
            <p:spPr bwMode="auto">
              <a:xfrm>
                <a:off x="4102" y="226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8" name="Rectangle 607"/>
              <p:cNvSpPr>
                <a:spLocks noChangeArrowheads="1"/>
              </p:cNvSpPr>
              <p:nvPr/>
            </p:nvSpPr>
            <p:spPr bwMode="auto">
              <a:xfrm>
                <a:off x="4203" y="2260"/>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19" name="Rectangle 608"/>
              <p:cNvSpPr>
                <a:spLocks noChangeArrowheads="1"/>
              </p:cNvSpPr>
              <p:nvPr/>
            </p:nvSpPr>
            <p:spPr bwMode="auto">
              <a:xfrm>
                <a:off x="4303" y="2260"/>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0" name="Rectangle 609"/>
              <p:cNvSpPr>
                <a:spLocks noChangeArrowheads="1"/>
              </p:cNvSpPr>
              <p:nvPr/>
            </p:nvSpPr>
            <p:spPr bwMode="auto">
              <a:xfrm>
                <a:off x="4388" y="2260"/>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1" name="Rectangle 610"/>
              <p:cNvSpPr>
                <a:spLocks noChangeArrowheads="1"/>
              </p:cNvSpPr>
              <p:nvPr/>
            </p:nvSpPr>
            <p:spPr bwMode="auto">
              <a:xfrm>
                <a:off x="3785"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2" name="Rectangle 611"/>
              <p:cNvSpPr>
                <a:spLocks noChangeArrowheads="1"/>
              </p:cNvSpPr>
              <p:nvPr/>
            </p:nvSpPr>
            <p:spPr bwMode="auto">
              <a:xfrm>
                <a:off x="38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3" name="Rectangle 612"/>
              <p:cNvSpPr>
                <a:spLocks noChangeArrowheads="1"/>
              </p:cNvSpPr>
              <p:nvPr/>
            </p:nvSpPr>
            <p:spPr bwMode="auto">
              <a:xfrm>
                <a:off x="3986"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4" name="Rectangle 613"/>
              <p:cNvSpPr>
                <a:spLocks noChangeArrowheads="1"/>
              </p:cNvSpPr>
              <p:nvPr/>
            </p:nvSpPr>
            <p:spPr bwMode="auto">
              <a:xfrm>
                <a:off x="40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5" name="Rectangle 614"/>
              <p:cNvSpPr>
                <a:spLocks noChangeArrowheads="1"/>
              </p:cNvSpPr>
              <p:nvPr/>
            </p:nvSpPr>
            <p:spPr bwMode="auto">
              <a:xfrm>
                <a:off x="4187"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6" name="Rectangle 615"/>
              <p:cNvSpPr>
                <a:spLocks noChangeArrowheads="1"/>
              </p:cNvSpPr>
              <p:nvPr/>
            </p:nvSpPr>
            <p:spPr bwMode="auto">
              <a:xfrm>
                <a:off x="4288" y="2344"/>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7" name="Rectangle 616"/>
              <p:cNvSpPr>
                <a:spLocks noChangeArrowheads="1"/>
              </p:cNvSpPr>
              <p:nvPr/>
            </p:nvSpPr>
            <p:spPr bwMode="auto">
              <a:xfrm>
                <a:off x="4388" y="2344"/>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8" name="Rectangle 617"/>
              <p:cNvSpPr>
                <a:spLocks noChangeArrowheads="1"/>
              </p:cNvSpPr>
              <p:nvPr/>
            </p:nvSpPr>
            <p:spPr bwMode="auto">
              <a:xfrm>
                <a:off x="3785"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29" name="Rectangle 618"/>
              <p:cNvSpPr>
                <a:spLocks noChangeArrowheads="1"/>
              </p:cNvSpPr>
              <p:nvPr/>
            </p:nvSpPr>
            <p:spPr bwMode="auto">
              <a:xfrm>
                <a:off x="38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0" name="Rectangle 619"/>
              <p:cNvSpPr>
                <a:spLocks noChangeArrowheads="1"/>
              </p:cNvSpPr>
              <p:nvPr/>
            </p:nvSpPr>
            <p:spPr bwMode="auto">
              <a:xfrm>
                <a:off x="3986"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1" name="Rectangle 620"/>
              <p:cNvSpPr>
                <a:spLocks noChangeArrowheads="1"/>
              </p:cNvSpPr>
              <p:nvPr/>
            </p:nvSpPr>
            <p:spPr bwMode="auto">
              <a:xfrm>
                <a:off x="40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76" name="Rectangle 621"/>
              <p:cNvSpPr>
                <a:spLocks noChangeArrowheads="1"/>
              </p:cNvSpPr>
              <p:nvPr/>
            </p:nvSpPr>
            <p:spPr bwMode="auto">
              <a:xfrm>
                <a:off x="4187"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77" name="Rectangle 622"/>
              <p:cNvSpPr>
                <a:spLocks noChangeArrowheads="1"/>
              </p:cNvSpPr>
              <p:nvPr/>
            </p:nvSpPr>
            <p:spPr bwMode="auto">
              <a:xfrm>
                <a:off x="4288" y="2428"/>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78" name="Rectangle 623"/>
              <p:cNvSpPr>
                <a:spLocks noChangeArrowheads="1"/>
              </p:cNvSpPr>
              <p:nvPr/>
            </p:nvSpPr>
            <p:spPr bwMode="auto">
              <a:xfrm>
                <a:off x="4388" y="2428"/>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79" name="Rectangle 624"/>
              <p:cNvSpPr>
                <a:spLocks noChangeArrowheads="1"/>
              </p:cNvSpPr>
              <p:nvPr/>
            </p:nvSpPr>
            <p:spPr bwMode="auto">
              <a:xfrm>
                <a:off x="3785"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80" name="Rectangle 625"/>
              <p:cNvSpPr>
                <a:spLocks noChangeArrowheads="1"/>
              </p:cNvSpPr>
              <p:nvPr/>
            </p:nvSpPr>
            <p:spPr bwMode="auto">
              <a:xfrm>
                <a:off x="3886"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81" name="Rectangle 626"/>
              <p:cNvSpPr>
                <a:spLocks noChangeArrowheads="1"/>
              </p:cNvSpPr>
              <p:nvPr/>
            </p:nvSpPr>
            <p:spPr bwMode="auto">
              <a:xfrm>
                <a:off x="3986"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82" name="Rectangle 627"/>
              <p:cNvSpPr>
                <a:spLocks noChangeArrowheads="1"/>
              </p:cNvSpPr>
              <p:nvPr/>
            </p:nvSpPr>
            <p:spPr bwMode="auto">
              <a:xfrm>
                <a:off x="4087"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83" name="Rectangle 628"/>
              <p:cNvSpPr>
                <a:spLocks noChangeArrowheads="1"/>
              </p:cNvSpPr>
              <p:nvPr/>
            </p:nvSpPr>
            <p:spPr bwMode="auto">
              <a:xfrm>
                <a:off x="4187" y="2512"/>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84" name="Rectangle 629"/>
              <p:cNvSpPr>
                <a:spLocks noChangeArrowheads="1"/>
              </p:cNvSpPr>
              <p:nvPr/>
            </p:nvSpPr>
            <p:spPr bwMode="auto">
              <a:xfrm>
                <a:off x="4288" y="2512"/>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85" name="Rectangle 630"/>
              <p:cNvSpPr>
                <a:spLocks noChangeArrowheads="1"/>
              </p:cNvSpPr>
              <p:nvPr/>
            </p:nvSpPr>
            <p:spPr bwMode="auto">
              <a:xfrm>
                <a:off x="4404" y="251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1</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86" name="Rectangle 631"/>
              <p:cNvSpPr>
                <a:spLocks noChangeArrowheads="1"/>
              </p:cNvSpPr>
              <p:nvPr/>
            </p:nvSpPr>
            <p:spPr bwMode="auto">
              <a:xfrm>
                <a:off x="3801"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87" name="Rectangle 632"/>
              <p:cNvSpPr>
                <a:spLocks noChangeArrowheads="1"/>
              </p:cNvSpPr>
              <p:nvPr/>
            </p:nvSpPr>
            <p:spPr bwMode="auto">
              <a:xfrm>
                <a:off x="3901" y="259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88" name="Rectangle 633"/>
              <p:cNvSpPr>
                <a:spLocks noChangeArrowheads="1"/>
              </p:cNvSpPr>
              <p:nvPr/>
            </p:nvSpPr>
            <p:spPr bwMode="auto">
              <a:xfrm>
                <a:off x="4002"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89" name="Rectangle 634"/>
              <p:cNvSpPr>
                <a:spLocks noChangeArrowheads="1"/>
              </p:cNvSpPr>
              <p:nvPr/>
            </p:nvSpPr>
            <p:spPr bwMode="auto">
              <a:xfrm>
                <a:off x="4102" y="259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90" name="Rectangle 635"/>
              <p:cNvSpPr>
                <a:spLocks noChangeArrowheads="1"/>
              </p:cNvSpPr>
              <p:nvPr/>
            </p:nvSpPr>
            <p:spPr bwMode="auto">
              <a:xfrm>
                <a:off x="4203"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6</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91" name="Rectangle 636"/>
              <p:cNvSpPr>
                <a:spLocks noChangeArrowheads="1"/>
              </p:cNvSpPr>
              <p:nvPr/>
            </p:nvSpPr>
            <p:spPr bwMode="auto">
              <a:xfrm>
                <a:off x="4303" y="2597"/>
                <a:ext cx="55"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7</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sp>
            <p:nvSpPr>
              <p:cNvPr id="5392" name="Rectangle 637"/>
              <p:cNvSpPr>
                <a:spLocks noChangeArrowheads="1"/>
              </p:cNvSpPr>
              <p:nvPr/>
            </p:nvSpPr>
            <p:spPr bwMode="auto">
              <a:xfrm>
                <a:off x="4404" y="2597"/>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6">
                        <a:lumMod val="60000"/>
                        <a:lumOff val="40000"/>
                      </a:schemeClr>
                    </a:solidFill>
                    <a:effectLst/>
                    <a:latin typeface="Arial" pitchFamily="34" charset="0"/>
                    <a:cs typeface="Arial" pitchFamily="34" charset="0"/>
                  </a:rPr>
                  <a:t>8</a:t>
                </a:r>
                <a:endParaRPr kumimoji="0" lang="en-US" sz="1800" b="0" i="0" u="none" strike="noStrike" cap="none" normalizeH="0" baseline="0" smtClean="0">
                  <a:ln>
                    <a:noFill/>
                  </a:ln>
                  <a:solidFill>
                    <a:schemeClr val="accent6">
                      <a:lumMod val="60000"/>
                      <a:lumOff val="40000"/>
                    </a:schemeClr>
                  </a:solidFill>
                  <a:effectLst/>
                  <a:latin typeface="Arial" pitchFamily="34" charset="0"/>
                  <a:cs typeface="Arial" pitchFamily="34" charset="0"/>
                </a:endParaRPr>
              </a:p>
            </p:txBody>
          </p:sp>
        </p:grpSp>
        <p:grpSp>
          <p:nvGrpSpPr>
            <p:cNvPr id="5393" name="Group 641"/>
            <p:cNvGrpSpPr>
              <a:grpSpLocks noChangeAspect="1"/>
            </p:cNvGrpSpPr>
            <p:nvPr/>
          </p:nvGrpSpPr>
          <p:grpSpPr bwMode="auto">
            <a:xfrm rot="18797859">
              <a:off x="4042230" y="1386114"/>
              <a:ext cx="1116013" cy="998538"/>
              <a:chOff x="2572" y="868"/>
              <a:chExt cx="703" cy="629"/>
            </a:xfrm>
          </p:grpSpPr>
          <p:sp>
            <p:nvSpPr>
              <p:cNvPr id="5394" name="AutoShape 640"/>
              <p:cNvSpPr>
                <a:spLocks noChangeAspect="1" noChangeArrowheads="1" noTextEdit="1"/>
              </p:cNvSpPr>
              <p:nvPr/>
            </p:nvSpPr>
            <p:spPr bwMode="auto">
              <a:xfrm>
                <a:off x="2572" y="868"/>
                <a:ext cx="703" cy="6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noAutofit/>
              </a:bodyPr>
              <a:lstStyle/>
              <a:p>
                <a:endParaRPr lang="en-GB"/>
              </a:p>
            </p:txBody>
          </p:sp>
          <p:sp>
            <p:nvSpPr>
              <p:cNvPr id="5395" name="Rectangle 642"/>
              <p:cNvSpPr>
                <a:spLocks noChangeArrowheads="1"/>
              </p:cNvSpPr>
              <p:nvPr/>
            </p:nvSpPr>
            <p:spPr bwMode="auto">
              <a:xfrm>
                <a:off x="2592" y="880"/>
                <a:ext cx="97"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M</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96" name="Rectangle 643"/>
              <p:cNvSpPr>
                <a:spLocks noChangeArrowheads="1"/>
              </p:cNvSpPr>
              <p:nvPr/>
            </p:nvSpPr>
            <p:spPr bwMode="auto">
              <a:xfrm>
                <a:off x="2700"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97" name="Rectangle 644"/>
              <p:cNvSpPr>
                <a:spLocks noChangeArrowheads="1"/>
              </p:cNvSpPr>
              <p:nvPr/>
            </p:nvSpPr>
            <p:spPr bwMode="auto">
              <a:xfrm>
                <a:off x="2791" y="880"/>
                <a:ext cx="99"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W</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98" name="Rectangle 645"/>
              <p:cNvSpPr>
                <a:spLocks noChangeArrowheads="1"/>
              </p:cNvSpPr>
              <p:nvPr/>
            </p:nvSpPr>
            <p:spPr bwMode="auto">
              <a:xfrm>
                <a:off x="2901"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T</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399" name="Rectangle 646"/>
              <p:cNvSpPr>
                <a:spLocks noChangeArrowheads="1"/>
              </p:cNvSpPr>
              <p:nvPr/>
            </p:nvSpPr>
            <p:spPr bwMode="auto">
              <a:xfrm>
                <a:off x="3002" y="880"/>
                <a:ext cx="78"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F</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400" name="Rectangle 647"/>
              <p:cNvSpPr>
                <a:spLocks noChangeArrowheads="1"/>
              </p:cNvSpPr>
              <p:nvPr/>
            </p:nvSpPr>
            <p:spPr bwMode="auto">
              <a:xfrm>
                <a:off x="3102"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401" name="Rectangle 648"/>
              <p:cNvSpPr>
                <a:spLocks noChangeArrowheads="1"/>
              </p:cNvSpPr>
              <p:nvPr/>
            </p:nvSpPr>
            <p:spPr bwMode="auto">
              <a:xfrm>
                <a:off x="3202" y="880"/>
                <a:ext cx="82" cy="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1" i="0" u="none" strike="noStrike" cap="none" normalizeH="0" baseline="0" smtClean="0">
                    <a:ln>
                      <a:noFill/>
                    </a:ln>
                    <a:solidFill>
                      <a:srgbClr val="FFFFFF"/>
                    </a:solidFill>
                    <a:effectLst/>
                    <a:latin typeface="Arial Black" pitchFamily="34" charset="0"/>
                    <a:cs typeface="Arial" pitchFamily="34" charset="0"/>
                  </a:rPr>
                  <a:t>S</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402" name="Rectangle 649"/>
              <p:cNvSpPr>
                <a:spLocks noChangeArrowheads="1"/>
              </p:cNvSpPr>
              <p:nvPr/>
            </p:nvSpPr>
            <p:spPr bwMode="auto">
              <a:xfrm>
                <a:off x="2592"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dirty="0" smtClean="0">
                    <a:ln>
                      <a:noFill/>
                    </a:ln>
                    <a:solidFill>
                      <a:schemeClr val="accent5">
                        <a:lumMod val="60000"/>
                        <a:lumOff val="40000"/>
                      </a:schemeClr>
                    </a:solidFill>
                    <a:effectLst/>
                    <a:latin typeface="Arial" pitchFamily="34" charset="0"/>
                    <a:cs typeface="Arial" pitchFamily="34" charset="0"/>
                  </a:rPr>
                  <a:t>25</a:t>
                </a:r>
                <a:endParaRPr kumimoji="0" lang="en-US" sz="1800" b="0" i="0" u="none" strike="noStrike" cap="none" normalizeH="0" baseline="0" dirty="0" smtClean="0">
                  <a:ln>
                    <a:noFill/>
                  </a:ln>
                  <a:solidFill>
                    <a:schemeClr val="accent5">
                      <a:lumMod val="60000"/>
                      <a:lumOff val="40000"/>
                    </a:schemeClr>
                  </a:solidFill>
                  <a:effectLst/>
                  <a:latin typeface="Arial" pitchFamily="34" charset="0"/>
                  <a:cs typeface="Arial" pitchFamily="34" charset="0"/>
                </a:endParaRPr>
              </a:p>
            </p:txBody>
          </p:sp>
          <p:sp>
            <p:nvSpPr>
              <p:cNvPr id="5403" name="Rectangle 650"/>
              <p:cNvSpPr>
                <a:spLocks noChangeArrowheads="1"/>
              </p:cNvSpPr>
              <p:nvPr/>
            </p:nvSpPr>
            <p:spPr bwMode="auto">
              <a:xfrm>
                <a:off x="2692"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26</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04" name="Rectangle 651"/>
              <p:cNvSpPr>
                <a:spLocks noChangeArrowheads="1"/>
              </p:cNvSpPr>
              <p:nvPr/>
            </p:nvSpPr>
            <p:spPr bwMode="auto">
              <a:xfrm>
                <a:off x="2793"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27</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05" name="Rectangle 652"/>
              <p:cNvSpPr>
                <a:spLocks noChangeArrowheads="1"/>
              </p:cNvSpPr>
              <p:nvPr/>
            </p:nvSpPr>
            <p:spPr bwMode="auto">
              <a:xfrm>
                <a:off x="2893"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28</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06" name="Rectangle 653"/>
              <p:cNvSpPr>
                <a:spLocks noChangeArrowheads="1"/>
              </p:cNvSpPr>
              <p:nvPr/>
            </p:nvSpPr>
            <p:spPr bwMode="auto">
              <a:xfrm>
                <a:off x="2994" y="978"/>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29</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07" name="Rectangle 654"/>
              <p:cNvSpPr>
                <a:spLocks noChangeArrowheads="1"/>
              </p:cNvSpPr>
              <p:nvPr/>
            </p:nvSpPr>
            <p:spPr bwMode="auto">
              <a:xfrm>
                <a:off x="3094" y="978"/>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30</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1632" name="Rectangle 655"/>
              <p:cNvSpPr>
                <a:spLocks noChangeArrowheads="1"/>
              </p:cNvSpPr>
              <p:nvPr/>
            </p:nvSpPr>
            <p:spPr bwMode="auto">
              <a:xfrm>
                <a:off x="3210" y="978"/>
                <a:ext cx="56"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3" name="Rectangle 656"/>
              <p:cNvSpPr>
                <a:spLocks noChangeArrowheads="1"/>
              </p:cNvSpPr>
              <p:nvPr/>
            </p:nvSpPr>
            <p:spPr bwMode="auto">
              <a:xfrm>
                <a:off x="2607" y="1062"/>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4" name="Rectangle 657"/>
              <p:cNvSpPr>
                <a:spLocks noChangeArrowheads="1"/>
              </p:cNvSpPr>
              <p:nvPr/>
            </p:nvSpPr>
            <p:spPr bwMode="auto">
              <a:xfrm>
                <a:off x="2708"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5" name="Rectangle 658"/>
              <p:cNvSpPr>
                <a:spLocks noChangeArrowheads="1"/>
              </p:cNvSpPr>
              <p:nvPr/>
            </p:nvSpPr>
            <p:spPr bwMode="auto">
              <a:xfrm>
                <a:off x="2808" y="1062"/>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6" name="Rectangle 659"/>
              <p:cNvSpPr>
                <a:spLocks noChangeArrowheads="1"/>
              </p:cNvSpPr>
              <p:nvPr/>
            </p:nvSpPr>
            <p:spPr bwMode="auto">
              <a:xfrm>
                <a:off x="2909"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7" name="Rectangle 660"/>
              <p:cNvSpPr>
                <a:spLocks noChangeArrowheads="1"/>
              </p:cNvSpPr>
              <p:nvPr/>
            </p:nvSpPr>
            <p:spPr bwMode="auto">
              <a:xfrm>
                <a:off x="3009" y="1062"/>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8" name="Rectangle 661"/>
              <p:cNvSpPr>
                <a:spLocks noChangeArrowheads="1"/>
              </p:cNvSpPr>
              <p:nvPr/>
            </p:nvSpPr>
            <p:spPr bwMode="auto">
              <a:xfrm>
                <a:off x="3110"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39" name="Rectangle 662"/>
              <p:cNvSpPr>
                <a:spLocks noChangeArrowheads="1"/>
              </p:cNvSpPr>
              <p:nvPr/>
            </p:nvSpPr>
            <p:spPr bwMode="auto">
              <a:xfrm>
                <a:off x="3210" y="1062"/>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0" name="Rectangle 663"/>
              <p:cNvSpPr>
                <a:spLocks noChangeArrowheads="1"/>
              </p:cNvSpPr>
              <p:nvPr/>
            </p:nvSpPr>
            <p:spPr bwMode="auto">
              <a:xfrm>
                <a:off x="2607" y="1146"/>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1" name="Rectangle 664"/>
              <p:cNvSpPr>
                <a:spLocks noChangeArrowheads="1"/>
              </p:cNvSpPr>
              <p:nvPr/>
            </p:nvSpPr>
            <p:spPr bwMode="auto">
              <a:xfrm>
                <a:off x="2692"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2" name="Rectangle 665"/>
              <p:cNvSpPr>
                <a:spLocks noChangeArrowheads="1"/>
              </p:cNvSpPr>
              <p:nvPr/>
            </p:nvSpPr>
            <p:spPr bwMode="auto">
              <a:xfrm>
                <a:off x="2793"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3" name="Rectangle 666"/>
              <p:cNvSpPr>
                <a:spLocks noChangeArrowheads="1"/>
              </p:cNvSpPr>
              <p:nvPr/>
            </p:nvSpPr>
            <p:spPr bwMode="auto">
              <a:xfrm>
                <a:off x="2893"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4" name="Rectangle 667"/>
              <p:cNvSpPr>
                <a:spLocks noChangeArrowheads="1"/>
              </p:cNvSpPr>
              <p:nvPr/>
            </p:nvSpPr>
            <p:spPr bwMode="auto">
              <a:xfrm>
                <a:off x="2994" y="114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5" name="Rectangle 668"/>
              <p:cNvSpPr>
                <a:spLocks noChangeArrowheads="1"/>
              </p:cNvSpPr>
              <p:nvPr/>
            </p:nvSpPr>
            <p:spPr bwMode="auto">
              <a:xfrm>
                <a:off x="3094" y="1146"/>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6" name="Rectangle 669"/>
              <p:cNvSpPr>
                <a:spLocks noChangeArrowheads="1"/>
              </p:cNvSpPr>
              <p:nvPr/>
            </p:nvSpPr>
            <p:spPr bwMode="auto">
              <a:xfrm>
                <a:off x="3195" y="1146"/>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7" name="Rectangle 670"/>
              <p:cNvSpPr>
                <a:spLocks noChangeArrowheads="1"/>
              </p:cNvSpPr>
              <p:nvPr/>
            </p:nvSpPr>
            <p:spPr bwMode="auto">
              <a:xfrm>
                <a:off x="2592"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8" name="Rectangle 671"/>
              <p:cNvSpPr>
                <a:spLocks noChangeArrowheads="1"/>
              </p:cNvSpPr>
              <p:nvPr/>
            </p:nvSpPr>
            <p:spPr bwMode="auto">
              <a:xfrm>
                <a:off x="2692"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49" name="Rectangle 672"/>
              <p:cNvSpPr>
                <a:spLocks noChangeArrowheads="1"/>
              </p:cNvSpPr>
              <p:nvPr/>
            </p:nvSpPr>
            <p:spPr bwMode="auto">
              <a:xfrm>
                <a:off x="2793"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0" name="Rectangle 673"/>
              <p:cNvSpPr>
                <a:spLocks noChangeArrowheads="1"/>
              </p:cNvSpPr>
              <p:nvPr/>
            </p:nvSpPr>
            <p:spPr bwMode="auto">
              <a:xfrm>
                <a:off x="2893"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19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1" name="Rectangle 674"/>
              <p:cNvSpPr>
                <a:spLocks noChangeArrowheads="1"/>
              </p:cNvSpPr>
              <p:nvPr/>
            </p:nvSpPr>
            <p:spPr bwMode="auto">
              <a:xfrm>
                <a:off x="2994" y="123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2" name="Rectangle 675"/>
              <p:cNvSpPr>
                <a:spLocks noChangeArrowheads="1"/>
              </p:cNvSpPr>
              <p:nvPr/>
            </p:nvSpPr>
            <p:spPr bwMode="auto">
              <a:xfrm>
                <a:off x="3094" y="1230"/>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3" name="Rectangle 676"/>
              <p:cNvSpPr>
                <a:spLocks noChangeArrowheads="1"/>
              </p:cNvSpPr>
              <p:nvPr/>
            </p:nvSpPr>
            <p:spPr bwMode="auto">
              <a:xfrm>
                <a:off x="3195" y="1230"/>
                <a:ext cx="88"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22</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4" name="Rectangle 677"/>
              <p:cNvSpPr>
                <a:spLocks noChangeArrowheads="1"/>
              </p:cNvSpPr>
              <p:nvPr/>
            </p:nvSpPr>
            <p:spPr bwMode="auto">
              <a:xfrm>
                <a:off x="2592"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23</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5" name="Rectangle 678"/>
              <p:cNvSpPr>
                <a:spLocks noChangeArrowheads="1"/>
              </p:cNvSpPr>
              <p:nvPr/>
            </p:nvSpPr>
            <p:spPr bwMode="auto">
              <a:xfrm>
                <a:off x="2692"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24</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6" name="Rectangle 679"/>
              <p:cNvSpPr>
                <a:spLocks noChangeArrowheads="1"/>
              </p:cNvSpPr>
              <p:nvPr/>
            </p:nvSpPr>
            <p:spPr bwMode="auto">
              <a:xfrm>
                <a:off x="2793"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25</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7" name="Rectangle 680"/>
              <p:cNvSpPr>
                <a:spLocks noChangeArrowheads="1"/>
              </p:cNvSpPr>
              <p:nvPr/>
            </p:nvSpPr>
            <p:spPr bwMode="auto">
              <a:xfrm>
                <a:off x="2893"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26</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8" name="Rectangle 681"/>
              <p:cNvSpPr>
                <a:spLocks noChangeArrowheads="1"/>
              </p:cNvSpPr>
              <p:nvPr/>
            </p:nvSpPr>
            <p:spPr bwMode="auto">
              <a:xfrm>
                <a:off x="2994" y="131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27</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59" name="Rectangle 682"/>
              <p:cNvSpPr>
                <a:spLocks noChangeArrowheads="1"/>
              </p:cNvSpPr>
              <p:nvPr/>
            </p:nvSpPr>
            <p:spPr bwMode="auto">
              <a:xfrm>
                <a:off x="3094" y="1315"/>
                <a:ext cx="87"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28</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60" name="Rectangle 683"/>
              <p:cNvSpPr>
                <a:spLocks noChangeArrowheads="1"/>
              </p:cNvSpPr>
              <p:nvPr/>
            </p:nvSpPr>
            <p:spPr bwMode="auto">
              <a:xfrm>
                <a:off x="3195" y="1315"/>
                <a:ext cx="88" cy="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29</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61" name="Rectangle 684"/>
              <p:cNvSpPr>
                <a:spLocks noChangeArrowheads="1"/>
              </p:cNvSpPr>
              <p:nvPr/>
            </p:nvSpPr>
            <p:spPr bwMode="auto">
              <a:xfrm>
                <a:off x="2592" y="139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30</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1663" name="Rectangle 685"/>
              <p:cNvSpPr>
                <a:spLocks noChangeArrowheads="1"/>
              </p:cNvSpPr>
              <p:nvPr/>
            </p:nvSpPr>
            <p:spPr bwMode="auto">
              <a:xfrm>
                <a:off x="2692" y="1399"/>
                <a:ext cx="87"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rgbClr val="FFFFFF"/>
                    </a:solidFill>
                    <a:effectLst/>
                    <a:latin typeface="Arial" pitchFamily="34" charset="0"/>
                    <a:cs typeface="Arial" pitchFamily="34" charset="0"/>
                  </a:rPr>
                  <a:t>31</a:t>
                </a:r>
                <a:endParaRPr kumimoji="0" lang="en-US" sz="1800" b="0" i="0" u="none" strike="noStrike" cap="none" normalizeH="0" baseline="0" smtClean="0">
                  <a:ln>
                    <a:noFill/>
                  </a:ln>
                  <a:solidFill>
                    <a:schemeClr val="tx1"/>
                  </a:solidFill>
                  <a:effectLst/>
                  <a:latin typeface="Arial" pitchFamily="34" charset="0"/>
                  <a:cs typeface="Arial" pitchFamily="34" charset="0"/>
                </a:endParaRPr>
              </a:p>
            </p:txBody>
          </p:sp>
          <p:sp>
            <p:nvSpPr>
              <p:cNvPr id="5408" name="Rectangle 686"/>
              <p:cNvSpPr>
                <a:spLocks noChangeArrowheads="1"/>
              </p:cNvSpPr>
              <p:nvPr/>
            </p:nvSpPr>
            <p:spPr bwMode="auto">
              <a:xfrm>
                <a:off x="2808" y="1399"/>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1</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09" name="Rectangle 687"/>
              <p:cNvSpPr>
                <a:spLocks noChangeArrowheads="1"/>
              </p:cNvSpPr>
              <p:nvPr/>
            </p:nvSpPr>
            <p:spPr bwMode="auto">
              <a:xfrm>
                <a:off x="2909" y="1399"/>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2</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10" name="Rectangle 688"/>
              <p:cNvSpPr>
                <a:spLocks noChangeArrowheads="1"/>
              </p:cNvSpPr>
              <p:nvPr/>
            </p:nvSpPr>
            <p:spPr bwMode="auto">
              <a:xfrm>
                <a:off x="3009" y="1399"/>
                <a:ext cx="55"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3</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11" name="Rectangle 689"/>
              <p:cNvSpPr>
                <a:spLocks noChangeArrowheads="1"/>
              </p:cNvSpPr>
              <p:nvPr/>
            </p:nvSpPr>
            <p:spPr bwMode="auto">
              <a:xfrm>
                <a:off x="3110" y="1399"/>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4</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sp>
            <p:nvSpPr>
              <p:cNvPr id="5412" name="Rectangle 690"/>
              <p:cNvSpPr>
                <a:spLocks noChangeArrowheads="1"/>
              </p:cNvSpPr>
              <p:nvPr/>
            </p:nvSpPr>
            <p:spPr bwMode="auto">
              <a:xfrm>
                <a:off x="3210" y="1399"/>
                <a:ext cx="56" cy="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no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00" b="0" i="0" u="none" strike="noStrike" cap="none" normalizeH="0" baseline="0" smtClean="0">
                    <a:ln>
                      <a:noFill/>
                    </a:ln>
                    <a:solidFill>
                      <a:schemeClr val="accent5">
                        <a:lumMod val="60000"/>
                        <a:lumOff val="40000"/>
                      </a:schemeClr>
                    </a:solidFill>
                    <a:effectLst/>
                    <a:latin typeface="Arial" pitchFamily="34" charset="0"/>
                    <a:cs typeface="Arial" pitchFamily="34" charset="0"/>
                  </a:rPr>
                  <a:t>5</a:t>
                </a:r>
                <a:endParaRPr kumimoji="0" lang="en-US" sz="1800" b="0" i="0" u="none" strike="noStrike" cap="none" normalizeH="0" baseline="0" smtClean="0">
                  <a:ln>
                    <a:noFill/>
                  </a:ln>
                  <a:solidFill>
                    <a:schemeClr val="accent5">
                      <a:lumMod val="60000"/>
                      <a:lumOff val="40000"/>
                    </a:schemeClr>
                  </a:solidFill>
                  <a:effectLst/>
                  <a:latin typeface="Arial" pitchFamily="34" charset="0"/>
                  <a:cs typeface="Arial" pitchFamily="34" charset="0"/>
                </a:endParaRPr>
              </a:p>
            </p:txBody>
          </p:sp>
        </p:grpSp>
      </p:grpSp>
    </p:spTree>
    <p:custDataLst>
      <p:tags r:id="rId1"/>
    </p:custData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Balance chart</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124</a:t>
            </a:fld>
            <a:endParaRPr lang="en-GB"/>
          </a:p>
        </p:txBody>
      </p:sp>
      <p:sp>
        <p:nvSpPr>
          <p:cNvPr id="979" name="Line 4"/>
          <p:cNvSpPr>
            <a:spLocks noChangeShapeType="1"/>
          </p:cNvSpPr>
          <p:nvPr/>
        </p:nvSpPr>
        <p:spPr bwMode="auto">
          <a:xfrm>
            <a:off x="909798" y="6032154"/>
            <a:ext cx="3181667" cy="0"/>
          </a:xfrm>
          <a:prstGeom prst="line">
            <a:avLst/>
          </a:prstGeom>
          <a:noFill/>
          <a:ln w="50800">
            <a:solidFill>
              <a:srgbClr val="968C6D"/>
            </a:solidFill>
            <a:round/>
            <a:headEnd type="none" w="sm" len="sm"/>
            <a:tailEnd type="none" w="sm" len="sm"/>
          </a:ln>
          <a:effectLst/>
        </p:spPr>
        <p:txBody>
          <a:bodyPr wrap="none" lIns="97256" tIns="48628" rIns="97256" bIns="48628" anchor="ctr"/>
          <a:lstStyle/>
          <a:p>
            <a:endParaRPr lang="en-GB"/>
          </a:p>
        </p:txBody>
      </p:sp>
      <p:sp>
        <p:nvSpPr>
          <p:cNvPr id="980" name="Line 5"/>
          <p:cNvSpPr>
            <a:spLocks noChangeShapeType="1"/>
          </p:cNvSpPr>
          <p:nvPr/>
        </p:nvSpPr>
        <p:spPr bwMode="auto">
          <a:xfrm>
            <a:off x="6045519" y="5082194"/>
            <a:ext cx="3181667" cy="0"/>
          </a:xfrm>
          <a:prstGeom prst="line">
            <a:avLst/>
          </a:prstGeom>
          <a:noFill/>
          <a:ln w="50800">
            <a:solidFill>
              <a:srgbClr val="968C6D"/>
            </a:solidFill>
            <a:round/>
            <a:headEnd type="none" w="sm" len="sm"/>
            <a:tailEnd type="none" w="sm" len="sm"/>
          </a:ln>
          <a:effectLst/>
        </p:spPr>
        <p:txBody>
          <a:bodyPr wrap="none" lIns="97256" tIns="48628" rIns="97256" bIns="48628" anchor="ctr"/>
          <a:lstStyle/>
          <a:p>
            <a:endParaRPr lang="en-GB"/>
          </a:p>
        </p:txBody>
      </p:sp>
      <p:sp>
        <p:nvSpPr>
          <p:cNvPr id="981" name="AutoShape 6"/>
          <p:cNvSpPr>
            <a:spLocks noChangeArrowheads="1"/>
          </p:cNvSpPr>
          <p:nvPr/>
        </p:nvSpPr>
        <p:spPr bwMode="auto">
          <a:xfrm flipV="1">
            <a:off x="4695667" y="6001569"/>
            <a:ext cx="656590" cy="590127"/>
          </a:xfrm>
          <a:custGeom>
            <a:avLst/>
            <a:gdLst>
              <a:gd name="G0" fmla="+- 9943 0 0"/>
              <a:gd name="G1" fmla="+- 21600 0 9943"/>
              <a:gd name="G2" fmla="*/ 9943 1 2"/>
              <a:gd name="G3" fmla="+- 21600 0 G2"/>
              <a:gd name="G4" fmla="+/ 9943 21600 2"/>
              <a:gd name="G5" fmla="+/ G1 0 2"/>
              <a:gd name="G6" fmla="*/ 21600 21600 9943"/>
              <a:gd name="G7" fmla="*/ G6 1 2"/>
              <a:gd name="G8" fmla="+- 21600 0 G7"/>
              <a:gd name="G9" fmla="*/ 21600 1 2"/>
              <a:gd name="G10" fmla="+- 9943 0 G9"/>
              <a:gd name="G11" fmla="?: G10 G8 0"/>
              <a:gd name="G12" fmla="?: G10 G7 21600"/>
              <a:gd name="T0" fmla="*/ 16628 w 21600"/>
              <a:gd name="T1" fmla="*/ 10800 h 21600"/>
              <a:gd name="T2" fmla="*/ 10800 w 21600"/>
              <a:gd name="T3" fmla="*/ 21600 h 21600"/>
              <a:gd name="T4" fmla="*/ 4972 w 21600"/>
              <a:gd name="T5" fmla="*/ 10800 h 21600"/>
              <a:gd name="T6" fmla="*/ 10800 w 21600"/>
              <a:gd name="T7" fmla="*/ 0 h 21600"/>
              <a:gd name="T8" fmla="*/ 6772 w 21600"/>
              <a:gd name="T9" fmla="*/ 6772 h 21600"/>
              <a:gd name="T10" fmla="*/ 14828 w 21600"/>
              <a:gd name="T11" fmla="*/ 14828 h 21600"/>
            </a:gdLst>
            <a:ahLst/>
            <a:cxnLst>
              <a:cxn ang="0">
                <a:pos x="T0" y="T1"/>
              </a:cxn>
              <a:cxn ang="0">
                <a:pos x="T2" y="T3"/>
              </a:cxn>
              <a:cxn ang="0">
                <a:pos x="T4" y="T5"/>
              </a:cxn>
              <a:cxn ang="0">
                <a:pos x="T6" y="T7"/>
              </a:cxn>
            </a:cxnLst>
            <a:rect l="T8" t="T9" r="T10" b="T11"/>
            <a:pathLst>
              <a:path w="21600" h="21600">
                <a:moveTo>
                  <a:pt x="0" y="0"/>
                </a:moveTo>
                <a:lnTo>
                  <a:pt x="9943" y="21600"/>
                </a:lnTo>
                <a:lnTo>
                  <a:pt x="11657" y="21600"/>
                </a:lnTo>
                <a:lnTo>
                  <a:pt x="21600" y="0"/>
                </a:lnTo>
                <a:close/>
              </a:path>
            </a:pathLst>
          </a:custGeom>
          <a:solidFill>
            <a:srgbClr val="968C6D"/>
          </a:solidFill>
          <a:ln w="12700">
            <a:noFill/>
            <a:miter lim="800000"/>
            <a:headEnd/>
            <a:tailEnd/>
          </a:ln>
          <a:effectLst/>
        </p:spPr>
        <p:txBody>
          <a:bodyPr wrap="none" lIns="97256" tIns="48628" rIns="97256" bIns="48628" anchor="ctr"/>
          <a:lstStyle/>
          <a:p>
            <a:endParaRPr lang="en-GB"/>
          </a:p>
        </p:txBody>
      </p:sp>
      <p:sp>
        <p:nvSpPr>
          <p:cNvPr id="982" name="Rectangle 7"/>
          <p:cNvSpPr>
            <a:spLocks noChangeArrowheads="1"/>
          </p:cNvSpPr>
          <p:nvPr/>
        </p:nvSpPr>
        <p:spPr bwMode="auto">
          <a:xfrm>
            <a:off x="909797" y="2959177"/>
            <a:ext cx="3185160" cy="2938040"/>
          </a:xfrm>
          <a:prstGeom prst="rect">
            <a:avLst/>
          </a:prstGeom>
          <a:solidFill>
            <a:schemeClr val="tx2"/>
          </a:solidFill>
          <a:ln w="9525">
            <a:solidFill>
              <a:schemeClr val="tx2"/>
            </a:solidFill>
            <a:miter lim="800000"/>
            <a:headEnd/>
            <a:tailEnd/>
          </a:ln>
          <a:effectLst/>
        </p:spPr>
        <p:txBody>
          <a:bodyPr lIns="97256" tIns="48628" rIns="97256" bIns="48628"/>
          <a:lstStyle/>
          <a:p>
            <a:pPr>
              <a:spcBef>
                <a:spcPts val="638"/>
              </a:spcBef>
              <a:buClr>
                <a:schemeClr val="accent2"/>
              </a:buClr>
            </a:pPr>
            <a:r>
              <a:rPr lang="en-GB" sz="1400" b="1" dirty="0" smtClean="0">
                <a:solidFill>
                  <a:schemeClr val="bg2"/>
                </a:solidFill>
                <a:latin typeface="+mj-lt"/>
              </a:rPr>
              <a:t>Text</a:t>
            </a:r>
          </a:p>
          <a:p>
            <a:pPr marL="249893" lvl="1" indent="-248205">
              <a:spcBef>
                <a:spcPts val="638"/>
              </a:spcBef>
              <a:buClr>
                <a:schemeClr val="bg2"/>
              </a:buClr>
              <a:buFont typeface="Arial" pitchFamily="34" charset="0"/>
              <a:buChar char="•"/>
            </a:pPr>
            <a:r>
              <a:rPr lang="en-GB" sz="1300" dirty="0" smtClean="0">
                <a:solidFill>
                  <a:schemeClr val="bg2"/>
                </a:solidFill>
                <a:latin typeface="+mj-lt"/>
              </a:rPr>
              <a:t>Text</a:t>
            </a:r>
          </a:p>
          <a:p>
            <a:pPr marL="249893" lvl="1" indent="-248205">
              <a:spcBef>
                <a:spcPts val="638"/>
              </a:spcBef>
              <a:buClr>
                <a:schemeClr val="bg2"/>
              </a:buClr>
              <a:buFont typeface="Arial" pitchFamily="34" charset="0"/>
              <a:buChar char="•"/>
            </a:pPr>
            <a:r>
              <a:rPr lang="en-GB" sz="1300" dirty="0" smtClean="0">
                <a:solidFill>
                  <a:schemeClr val="bg2"/>
                </a:solidFill>
                <a:latin typeface="+mj-lt"/>
              </a:rPr>
              <a:t>Text</a:t>
            </a:r>
          </a:p>
          <a:p>
            <a:pPr marL="249893" lvl="1" indent="-248205">
              <a:spcBef>
                <a:spcPts val="638"/>
              </a:spcBef>
              <a:buClr>
                <a:schemeClr val="bg2"/>
              </a:buClr>
              <a:buFont typeface="Arial" pitchFamily="34" charset="0"/>
              <a:buChar char="•"/>
            </a:pPr>
            <a:r>
              <a:rPr lang="en-GB" sz="1300" dirty="0" smtClean="0">
                <a:solidFill>
                  <a:schemeClr val="bg2"/>
                </a:solidFill>
                <a:latin typeface="+mj-lt"/>
              </a:rPr>
              <a:t>Text</a:t>
            </a:r>
            <a:endParaRPr lang="en-GB" sz="1300" dirty="0">
              <a:solidFill>
                <a:schemeClr val="bg2"/>
              </a:solidFill>
              <a:latin typeface="+mj-lt"/>
            </a:endParaRPr>
          </a:p>
        </p:txBody>
      </p:sp>
      <p:sp>
        <p:nvSpPr>
          <p:cNvPr id="983" name="Rectangle 8"/>
          <p:cNvSpPr>
            <a:spLocks noChangeArrowheads="1"/>
          </p:cNvSpPr>
          <p:nvPr/>
        </p:nvSpPr>
        <p:spPr bwMode="auto">
          <a:xfrm>
            <a:off x="6042025" y="1998187"/>
            <a:ext cx="3185160" cy="2938040"/>
          </a:xfrm>
          <a:prstGeom prst="rect">
            <a:avLst/>
          </a:prstGeom>
          <a:solidFill>
            <a:srgbClr val="EB8C00"/>
          </a:solidFill>
          <a:ln w="9525" algn="ctr">
            <a:solidFill>
              <a:schemeClr val="tx2"/>
            </a:solidFill>
            <a:miter lim="800000"/>
            <a:headEnd/>
            <a:tailEnd/>
          </a:ln>
          <a:effectLst/>
        </p:spPr>
        <p:txBody>
          <a:bodyPr lIns="97256" tIns="48628" rIns="97256" bIns="48628"/>
          <a:lstStyle/>
          <a:p>
            <a:pPr>
              <a:spcBef>
                <a:spcPts val="638"/>
              </a:spcBef>
              <a:buClr>
                <a:schemeClr val="accent2"/>
              </a:buClr>
            </a:pPr>
            <a:r>
              <a:rPr lang="en-GB" sz="1400" b="1" dirty="0" smtClean="0">
                <a:solidFill>
                  <a:schemeClr val="bg2"/>
                </a:solidFill>
                <a:latin typeface="+mj-lt"/>
              </a:rPr>
              <a:t>Text</a:t>
            </a:r>
          </a:p>
          <a:p>
            <a:pPr marL="249893" lvl="1" indent="-248205">
              <a:spcBef>
                <a:spcPts val="638"/>
              </a:spcBef>
              <a:buClr>
                <a:schemeClr val="bg2"/>
              </a:buClr>
              <a:buFont typeface="Arial" pitchFamily="34" charset="0"/>
              <a:buChar char="•"/>
            </a:pPr>
            <a:r>
              <a:rPr lang="en-GB" sz="1300" dirty="0" smtClean="0">
                <a:solidFill>
                  <a:schemeClr val="bg2"/>
                </a:solidFill>
                <a:latin typeface="+mj-lt"/>
              </a:rPr>
              <a:t>Text</a:t>
            </a:r>
          </a:p>
          <a:p>
            <a:pPr marL="249893" lvl="1" indent="-248205">
              <a:spcBef>
                <a:spcPts val="638"/>
              </a:spcBef>
              <a:buClr>
                <a:schemeClr val="bg2"/>
              </a:buClr>
              <a:buFont typeface="Arial" pitchFamily="34" charset="0"/>
              <a:buChar char="•"/>
            </a:pPr>
            <a:r>
              <a:rPr lang="en-GB" sz="1300" dirty="0" smtClean="0">
                <a:solidFill>
                  <a:schemeClr val="bg2"/>
                </a:solidFill>
                <a:latin typeface="+mj-lt"/>
              </a:rPr>
              <a:t>Text</a:t>
            </a:r>
          </a:p>
          <a:p>
            <a:pPr marL="249893" lvl="1" indent="-248205">
              <a:spcBef>
                <a:spcPts val="638"/>
              </a:spcBef>
              <a:buClr>
                <a:schemeClr val="bg2"/>
              </a:buClr>
              <a:buFont typeface="Arial" pitchFamily="34" charset="0"/>
              <a:buChar char="•"/>
            </a:pPr>
            <a:r>
              <a:rPr lang="en-GB" sz="1300" dirty="0" smtClean="0">
                <a:solidFill>
                  <a:schemeClr val="bg2"/>
                </a:solidFill>
                <a:latin typeface="+mj-lt"/>
              </a:rPr>
              <a:t>Text</a:t>
            </a:r>
          </a:p>
        </p:txBody>
      </p:sp>
      <p:grpSp>
        <p:nvGrpSpPr>
          <p:cNvPr id="984" name="Group 9"/>
          <p:cNvGrpSpPr>
            <a:grpSpLocks/>
          </p:cNvGrpSpPr>
          <p:nvPr/>
        </p:nvGrpSpPr>
        <p:grpSpPr bwMode="auto">
          <a:xfrm>
            <a:off x="2509363" y="5082194"/>
            <a:ext cx="5114765" cy="1383560"/>
            <a:chOff x="1390" y="2928"/>
            <a:chExt cx="2929" cy="769"/>
          </a:xfrm>
        </p:grpSpPr>
        <p:sp>
          <p:nvSpPr>
            <p:cNvPr id="985" name="Freeform 10"/>
            <p:cNvSpPr>
              <a:spLocks/>
            </p:cNvSpPr>
            <p:nvPr/>
          </p:nvSpPr>
          <p:spPr bwMode="auto">
            <a:xfrm>
              <a:off x="1390" y="2928"/>
              <a:ext cx="2929" cy="769"/>
            </a:xfrm>
            <a:custGeom>
              <a:avLst/>
              <a:gdLst/>
              <a:ahLst/>
              <a:cxnLst>
                <a:cxn ang="0">
                  <a:pos x="0" y="528"/>
                </a:cxn>
                <a:cxn ang="0">
                  <a:pos x="0" y="768"/>
                </a:cxn>
                <a:cxn ang="0">
                  <a:pos x="2928" y="240"/>
                </a:cxn>
                <a:cxn ang="0">
                  <a:pos x="2928" y="0"/>
                </a:cxn>
              </a:cxnLst>
              <a:rect l="0" t="0" r="r" b="b"/>
              <a:pathLst>
                <a:path w="2929" h="769">
                  <a:moveTo>
                    <a:pt x="0" y="528"/>
                  </a:moveTo>
                  <a:lnTo>
                    <a:pt x="0" y="768"/>
                  </a:lnTo>
                  <a:lnTo>
                    <a:pt x="2928" y="240"/>
                  </a:lnTo>
                  <a:lnTo>
                    <a:pt x="2928" y="0"/>
                  </a:lnTo>
                </a:path>
              </a:pathLst>
            </a:custGeom>
            <a:noFill/>
            <a:ln w="50800" cap="rnd" cmpd="sng">
              <a:solidFill>
                <a:srgbClr val="968C6D"/>
              </a:solidFill>
              <a:prstDash val="solid"/>
              <a:round/>
              <a:headEnd type="none" w="sm" len="sm"/>
              <a:tailEnd type="none" w="sm" len="sm"/>
            </a:ln>
            <a:effectLst/>
          </p:spPr>
          <p:txBody>
            <a:bodyPr/>
            <a:lstStyle/>
            <a:p>
              <a:endParaRPr lang="en-GB"/>
            </a:p>
          </p:txBody>
        </p:sp>
        <p:sp>
          <p:nvSpPr>
            <p:cNvPr id="986" name="Line 11"/>
            <p:cNvSpPr>
              <a:spLocks noChangeShapeType="1"/>
            </p:cNvSpPr>
            <p:nvPr/>
          </p:nvSpPr>
          <p:spPr bwMode="auto">
            <a:xfrm rot="20993914" flipV="1">
              <a:off x="2822" y="3168"/>
              <a:ext cx="0" cy="480"/>
            </a:xfrm>
            <a:prstGeom prst="line">
              <a:avLst/>
            </a:prstGeom>
            <a:noFill/>
            <a:ln w="76200">
              <a:solidFill>
                <a:srgbClr val="968C6D"/>
              </a:solidFill>
              <a:round/>
              <a:headEnd/>
              <a:tailEnd type="triangle" w="med" len="med"/>
            </a:ln>
            <a:effectLst/>
          </p:spPr>
          <p:txBody>
            <a:bodyPr wrap="none" lIns="90000" tIns="46800" rIns="90000" bIns="46800" anchor="ctr"/>
            <a:lstStyle/>
            <a:p>
              <a:endParaRPr lang="en-GB"/>
            </a:p>
          </p:txBody>
        </p:sp>
      </p:grpSp>
    </p:spTree>
    <p:custDataLst>
      <p:tags r:id="rId1"/>
    </p:custData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ed Rectangle 3"/>
          <p:cNvSpPr/>
          <p:nvPr/>
        </p:nvSpPr>
        <p:spPr bwMode="ltGray">
          <a:xfrm>
            <a:off x="3267014" y="1830914"/>
            <a:ext cx="4176000" cy="1877709"/>
          </a:xfrm>
          <a:prstGeom prst="roundRect">
            <a:avLst>
              <a:gd name="adj" fmla="val 12116"/>
            </a:avLst>
          </a:prstGeom>
          <a:no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 name="Rectangle 4"/>
          <p:cNvSpPr/>
          <p:nvPr/>
        </p:nvSpPr>
        <p:spPr bwMode="ltGray">
          <a:xfrm>
            <a:off x="4777673" y="3564607"/>
            <a:ext cx="2072649" cy="288032"/>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 name="Right Arrow 5"/>
          <p:cNvSpPr/>
          <p:nvPr/>
        </p:nvSpPr>
        <p:spPr bwMode="ltGray">
          <a:xfrm rot="16200000">
            <a:off x="1586324" y="2675370"/>
            <a:ext cx="3347686" cy="3171749"/>
          </a:xfrm>
          <a:prstGeom prst="rightArrow">
            <a:avLst>
              <a:gd name="adj1" fmla="val 100000"/>
              <a:gd name="adj2" fmla="val 20362"/>
            </a:avLst>
          </a:prstGeom>
          <a:solidFill>
            <a:schemeClr val="bg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6" name="Right Arrow 25"/>
          <p:cNvSpPr/>
          <p:nvPr/>
        </p:nvSpPr>
        <p:spPr bwMode="ltGray">
          <a:xfrm rot="16200000">
            <a:off x="5770454" y="3449246"/>
            <a:ext cx="3347686" cy="3171749"/>
          </a:xfrm>
          <a:prstGeom prst="rightArrow">
            <a:avLst>
              <a:gd name="adj1" fmla="val 100000"/>
              <a:gd name="adj2" fmla="val 20362"/>
            </a:avLst>
          </a:prstGeom>
          <a:solidFill>
            <a:schemeClr val="bg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dirty="0" smtClean="0"/>
              <a:t>Balance chart</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125</a:t>
            </a:fld>
            <a:endParaRPr lang="en-GB"/>
          </a:p>
        </p:txBody>
      </p:sp>
      <p:sp>
        <p:nvSpPr>
          <p:cNvPr id="12" name="Rectangle 11"/>
          <p:cNvSpPr>
            <a:spLocks noChangeArrowheads="1"/>
          </p:cNvSpPr>
          <p:nvPr/>
        </p:nvSpPr>
        <p:spPr bwMode="auto">
          <a:xfrm>
            <a:off x="1811249" y="3361277"/>
            <a:ext cx="2907666" cy="2462025"/>
          </a:xfrm>
          <a:prstGeom prst="rect">
            <a:avLst/>
          </a:prstGeom>
          <a:solidFill>
            <a:srgbClr val="EB8C00"/>
          </a:solidFill>
          <a:ln w="12700">
            <a:noFill/>
            <a:miter lim="800000"/>
            <a:headEnd/>
            <a:tailEnd/>
          </a:ln>
        </p:spPr>
        <p:txBody>
          <a:bodyPr/>
          <a:lstStyle>
            <a:defPPr>
              <a:defRPr lang="en-GB"/>
            </a:defPPr>
            <a:lvl1pPr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1pPr>
            <a:lvl2pPr marL="4572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2pPr>
            <a:lvl3pPr marL="9144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3pPr>
            <a:lvl4pPr marL="13716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4pPr>
            <a:lvl5pPr marL="18288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5pPr>
            <a:lvl6pPr marL="2286000" algn="l" defTabSz="914400" rtl="0" eaLnBrk="1" latinLnBrk="0" hangingPunct="1">
              <a:defRPr sz="2800" kern="1200">
                <a:solidFill>
                  <a:schemeClr val="folHlink"/>
                </a:solidFill>
                <a:latin typeface="Arial" pitchFamily="34" charset="0"/>
                <a:ea typeface="+mn-ea"/>
                <a:cs typeface="Arial" pitchFamily="34" charset="0"/>
              </a:defRPr>
            </a:lvl6pPr>
            <a:lvl7pPr marL="2743200" algn="l" defTabSz="914400" rtl="0" eaLnBrk="1" latinLnBrk="0" hangingPunct="1">
              <a:defRPr sz="2800" kern="1200">
                <a:solidFill>
                  <a:schemeClr val="folHlink"/>
                </a:solidFill>
                <a:latin typeface="Arial" pitchFamily="34" charset="0"/>
                <a:ea typeface="+mn-ea"/>
                <a:cs typeface="Arial" pitchFamily="34" charset="0"/>
              </a:defRPr>
            </a:lvl7pPr>
            <a:lvl8pPr marL="3200400" algn="l" defTabSz="914400" rtl="0" eaLnBrk="1" latinLnBrk="0" hangingPunct="1">
              <a:defRPr sz="2800" kern="1200">
                <a:solidFill>
                  <a:schemeClr val="folHlink"/>
                </a:solidFill>
                <a:latin typeface="Arial" pitchFamily="34" charset="0"/>
                <a:ea typeface="+mn-ea"/>
                <a:cs typeface="Arial" pitchFamily="34" charset="0"/>
              </a:defRPr>
            </a:lvl8pPr>
            <a:lvl9pPr marL="3657600" algn="l" defTabSz="914400" rtl="0" eaLnBrk="1" latinLnBrk="0" hangingPunct="1">
              <a:defRPr sz="2800" kern="1200">
                <a:solidFill>
                  <a:schemeClr val="folHlink"/>
                </a:solidFill>
                <a:latin typeface="Arial" pitchFamily="34" charset="0"/>
                <a:ea typeface="+mn-ea"/>
                <a:cs typeface="Arial" pitchFamily="34" charset="0"/>
              </a:defRPr>
            </a:lvl9pPr>
          </a:lstStyle>
          <a:p>
            <a:pPr>
              <a:defRPr/>
            </a:pPr>
            <a:endParaRPr lang="en-US"/>
          </a:p>
        </p:txBody>
      </p:sp>
      <p:sp>
        <p:nvSpPr>
          <p:cNvPr id="13" name="Rectangle 12"/>
          <p:cNvSpPr>
            <a:spLocks noChangeArrowheads="1"/>
          </p:cNvSpPr>
          <p:nvPr/>
        </p:nvSpPr>
        <p:spPr bwMode="auto">
          <a:xfrm>
            <a:off x="5990463" y="4124166"/>
            <a:ext cx="2907668" cy="2464777"/>
          </a:xfrm>
          <a:prstGeom prst="rect">
            <a:avLst/>
          </a:prstGeom>
          <a:solidFill>
            <a:srgbClr val="EB8C00"/>
          </a:solidFill>
          <a:ln w="12700">
            <a:noFill/>
            <a:miter lim="800000"/>
            <a:headEnd/>
            <a:tailEnd/>
          </a:ln>
        </p:spPr>
        <p:txBody>
          <a:bodyPr/>
          <a:lstStyle>
            <a:defPPr>
              <a:defRPr lang="en-GB"/>
            </a:defPPr>
            <a:lvl1pPr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1pPr>
            <a:lvl2pPr marL="4572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2pPr>
            <a:lvl3pPr marL="9144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3pPr>
            <a:lvl4pPr marL="13716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4pPr>
            <a:lvl5pPr marL="18288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5pPr>
            <a:lvl6pPr marL="2286000" algn="l" defTabSz="914400" rtl="0" eaLnBrk="1" latinLnBrk="0" hangingPunct="1">
              <a:defRPr sz="2800" kern="1200">
                <a:solidFill>
                  <a:schemeClr val="folHlink"/>
                </a:solidFill>
                <a:latin typeface="Arial" pitchFamily="34" charset="0"/>
                <a:ea typeface="+mn-ea"/>
                <a:cs typeface="Arial" pitchFamily="34" charset="0"/>
              </a:defRPr>
            </a:lvl6pPr>
            <a:lvl7pPr marL="2743200" algn="l" defTabSz="914400" rtl="0" eaLnBrk="1" latinLnBrk="0" hangingPunct="1">
              <a:defRPr sz="2800" kern="1200">
                <a:solidFill>
                  <a:schemeClr val="folHlink"/>
                </a:solidFill>
                <a:latin typeface="Arial" pitchFamily="34" charset="0"/>
                <a:ea typeface="+mn-ea"/>
                <a:cs typeface="Arial" pitchFamily="34" charset="0"/>
              </a:defRPr>
            </a:lvl7pPr>
            <a:lvl8pPr marL="3200400" algn="l" defTabSz="914400" rtl="0" eaLnBrk="1" latinLnBrk="0" hangingPunct="1">
              <a:defRPr sz="2800" kern="1200">
                <a:solidFill>
                  <a:schemeClr val="folHlink"/>
                </a:solidFill>
                <a:latin typeface="Arial" pitchFamily="34" charset="0"/>
                <a:ea typeface="+mn-ea"/>
                <a:cs typeface="Arial" pitchFamily="34" charset="0"/>
              </a:defRPr>
            </a:lvl8pPr>
            <a:lvl9pPr marL="3657600" algn="l" defTabSz="914400" rtl="0" eaLnBrk="1" latinLnBrk="0" hangingPunct="1">
              <a:defRPr sz="2800" kern="1200">
                <a:solidFill>
                  <a:schemeClr val="folHlink"/>
                </a:solidFill>
                <a:latin typeface="Arial" pitchFamily="34" charset="0"/>
                <a:ea typeface="+mn-ea"/>
                <a:cs typeface="Arial" pitchFamily="34" charset="0"/>
              </a:defRPr>
            </a:lvl9pPr>
          </a:lstStyle>
          <a:p>
            <a:pPr>
              <a:defRPr/>
            </a:pPr>
            <a:endParaRPr lang="en-US"/>
          </a:p>
        </p:txBody>
      </p:sp>
      <p:grpSp>
        <p:nvGrpSpPr>
          <p:cNvPr id="8" name="Group 7"/>
          <p:cNvGrpSpPr/>
          <p:nvPr/>
        </p:nvGrpSpPr>
        <p:grpSpPr>
          <a:xfrm>
            <a:off x="3338860" y="1885930"/>
            <a:ext cx="360000" cy="360000"/>
            <a:chOff x="3114290" y="1885931"/>
            <a:chExt cx="332854" cy="354863"/>
          </a:xfrm>
        </p:grpSpPr>
        <p:sp>
          <p:nvSpPr>
            <p:cNvPr id="15" name="Oval 14"/>
            <p:cNvSpPr>
              <a:spLocks noChangeArrowheads="1"/>
            </p:cNvSpPr>
            <p:nvPr/>
          </p:nvSpPr>
          <p:spPr bwMode="auto">
            <a:xfrm>
              <a:off x="3114290" y="1885931"/>
              <a:ext cx="332854" cy="354863"/>
            </a:xfrm>
            <a:prstGeom prst="ellipse">
              <a:avLst/>
            </a:prstGeom>
            <a:solidFill>
              <a:schemeClr val="tx2"/>
            </a:solidFill>
            <a:ln w="12700">
              <a:solidFill>
                <a:schemeClr val="accent5"/>
              </a:solidFill>
              <a:round/>
              <a:headEnd/>
              <a:tailEnd/>
            </a:ln>
          </p:spPr>
          <p:txBody>
            <a:bodyPr/>
            <a:lstStyle>
              <a:defPPr>
                <a:defRPr lang="en-GB"/>
              </a:defPPr>
              <a:lvl1pPr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1pPr>
              <a:lvl2pPr marL="4572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2pPr>
              <a:lvl3pPr marL="9144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3pPr>
              <a:lvl4pPr marL="13716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4pPr>
              <a:lvl5pPr marL="18288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5pPr>
              <a:lvl6pPr marL="2286000" algn="l" defTabSz="914400" rtl="0" eaLnBrk="1" latinLnBrk="0" hangingPunct="1">
                <a:defRPr sz="2800" kern="1200">
                  <a:solidFill>
                    <a:schemeClr val="folHlink"/>
                  </a:solidFill>
                  <a:latin typeface="Arial" pitchFamily="34" charset="0"/>
                  <a:ea typeface="+mn-ea"/>
                  <a:cs typeface="Arial" pitchFamily="34" charset="0"/>
                </a:defRPr>
              </a:lvl6pPr>
              <a:lvl7pPr marL="2743200" algn="l" defTabSz="914400" rtl="0" eaLnBrk="1" latinLnBrk="0" hangingPunct="1">
                <a:defRPr sz="2800" kern="1200">
                  <a:solidFill>
                    <a:schemeClr val="folHlink"/>
                  </a:solidFill>
                  <a:latin typeface="Arial" pitchFamily="34" charset="0"/>
                  <a:ea typeface="+mn-ea"/>
                  <a:cs typeface="Arial" pitchFamily="34" charset="0"/>
                </a:defRPr>
              </a:lvl7pPr>
              <a:lvl8pPr marL="3200400" algn="l" defTabSz="914400" rtl="0" eaLnBrk="1" latinLnBrk="0" hangingPunct="1">
                <a:defRPr sz="2800" kern="1200">
                  <a:solidFill>
                    <a:schemeClr val="folHlink"/>
                  </a:solidFill>
                  <a:latin typeface="Arial" pitchFamily="34" charset="0"/>
                  <a:ea typeface="+mn-ea"/>
                  <a:cs typeface="Arial" pitchFamily="34" charset="0"/>
                </a:defRPr>
              </a:lvl8pPr>
              <a:lvl9pPr marL="3657600" algn="l" defTabSz="914400" rtl="0" eaLnBrk="1" latinLnBrk="0" hangingPunct="1">
                <a:defRPr sz="2800" kern="1200">
                  <a:solidFill>
                    <a:schemeClr val="folHlink"/>
                  </a:solidFill>
                  <a:latin typeface="Arial" pitchFamily="34" charset="0"/>
                  <a:ea typeface="+mn-ea"/>
                  <a:cs typeface="Arial" pitchFamily="34" charset="0"/>
                </a:defRPr>
              </a:lvl9pPr>
            </a:lstStyle>
            <a:p>
              <a:pPr>
                <a:defRPr/>
              </a:pPr>
              <a:endParaRPr lang="en-US"/>
            </a:p>
          </p:txBody>
        </p:sp>
        <p:sp>
          <p:nvSpPr>
            <p:cNvPr id="16" name="Oval 15"/>
            <p:cNvSpPr>
              <a:spLocks noChangeArrowheads="1"/>
            </p:cNvSpPr>
            <p:nvPr/>
          </p:nvSpPr>
          <p:spPr bwMode="auto">
            <a:xfrm>
              <a:off x="3199566" y="1979461"/>
              <a:ext cx="162302" cy="167804"/>
            </a:xfrm>
            <a:prstGeom prst="ellipse">
              <a:avLst/>
            </a:prstGeom>
            <a:solidFill>
              <a:schemeClr val="tx2"/>
            </a:solidFill>
            <a:ln w="38100">
              <a:solidFill>
                <a:schemeClr val="accent5"/>
              </a:solidFill>
              <a:round/>
              <a:headEnd/>
              <a:tailEnd/>
            </a:ln>
          </p:spPr>
          <p:txBody>
            <a:bodyPr/>
            <a:lstStyle>
              <a:defPPr>
                <a:defRPr lang="en-GB"/>
              </a:defPPr>
              <a:lvl1pPr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1pPr>
              <a:lvl2pPr marL="4572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2pPr>
              <a:lvl3pPr marL="9144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3pPr>
              <a:lvl4pPr marL="13716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4pPr>
              <a:lvl5pPr marL="18288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5pPr>
              <a:lvl6pPr marL="2286000" algn="l" defTabSz="914400" rtl="0" eaLnBrk="1" latinLnBrk="0" hangingPunct="1">
                <a:defRPr sz="2800" kern="1200">
                  <a:solidFill>
                    <a:schemeClr val="folHlink"/>
                  </a:solidFill>
                  <a:latin typeface="Arial" pitchFamily="34" charset="0"/>
                  <a:ea typeface="+mn-ea"/>
                  <a:cs typeface="Arial" pitchFamily="34" charset="0"/>
                </a:defRPr>
              </a:lvl6pPr>
              <a:lvl7pPr marL="2743200" algn="l" defTabSz="914400" rtl="0" eaLnBrk="1" latinLnBrk="0" hangingPunct="1">
                <a:defRPr sz="2800" kern="1200">
                  <a:solidFill>
                    <a:schemeClr val="folHlink"/>
                  </a:solidFill>
                  <a:latin typeface="Arial" pitchFamily="34" charset="0"/>
                  <a:ea typeface="+mn-ea"/>
                  <a:cs typeface="Arial" pitchFamily="34" charset="0"/>
                </a:defRPr>
              </a:lvl7pPr>
              <a:lvl8pPr marL="3200400" algn="l" defTabSz="914400" rtl="0" eaLnBrk="1" latinLnBrk="0" hangingPunct="1">
                <a:defRPr sz="2800" kern="1200">
                  <a:solidFill>
                    <a:schemeClr val="folHlink"/>
                  </a:solidFill>
                  <a:latin typeface="Arial" pitchFamily="34" charset="0"/>
                  <a:ea typeface="+mn-ea"/>
                  <a:cs typeface="Arial" pitchFamily="34" charset="0"/>
                </a:defRPr>
              </a:lvl8pPr>
              <a:lvl9pPr marL="3657600" algn="l" defTabSz="914400" rtl="0" eaLnBrk="1" latinLnBrk="0" hangingPunct="1">
                <a:defRPr sz="2800" kern="1200">
                  <a:solidFill>
                    <a:schemeClr val="folHlink"/>
                  </a:solidFill>
                  <a:latin typeface="Arial" pitchFamily="34" charset="0"/>
                  <a:ea typeface="+mn-ea"/>
                  <a:cs typeface="Arial" pitchFamily="34" charset="0"/>
                </a:defRPr>
              </a:lvl9pPr>
            </a:lstStyle>
            <a:p>
              <a:pPr>
                <a:defRPr/>
              </a:pPr>
              <a:endParaRPr lang="en-US"/>
            </a:p>
          </p:txBody>
        </p:sp>
      </p:grpSp>
      <p:grpSp>
        <p:nvGrpSpPr>
          <p:cNvPr id="9" name="Group 8"/>
          <p:cNvGrpSpPr/>
          <p:nvPr/>
        </p:nvGrpSpPr>
        <p:grpSpPr>
          <a:xfrm>
            <a:off x="7018934" y="1885930"/>
            <a:ext cx="360000" cy="360000"/>
            <a:chOff x="6811456" y="1885931"/>
            <a:chExt cx="338356" cy="354863"/>
          </a:xfrm>
        </p:grpSpPr>
        <p:sp>
          <p:nvSpPr>
            <p:cNvPr id="19" name="Oval 18"/>
            <p:cNvSpPr>
              <a:spLocks noChangeArrowheads="1"/>
            </p:cNvSpPr>
            <p:nvPr/>
          </p:nvSpPr>
          <p:spPr bwMode="auto">
            <a:xfrm>
              <a:off x="6811456" y="1885931"/>
              <a:ext cx="338356" cy="354863"/>
            </a:xfrm>
            <a:prstGeom prst="ellipse">
              <a:avLst/>
            </a:prstGeom>
            <a:solidFill>
              <a:schemeClr val="tx2"/>
            </a:solidFill>
            <a:ln w="12700">
              <a:solidFill>
                <a:schemeClr val="accent5"/>
              </a:solidFill>
              <a:round/>
              <a:headEnd/>
              <a:tailEnd/>
            </a:ln>
          </p:spPr>
          <p:txBody>
            <a:bodyPr/>
            <a:lstStyle>
              <a:defPPr>
                <a:defRPr lang="en-GB"/>
              </a:defPPr>
              <a:lvl1pPr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1pPr>
              <a:lvl2pPr marL="4572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2pPr>
              <a:lvl3pPr marL="9144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3pPr>
              <a:lvl4pPr marL="13716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4pPr>
              <a:lvl5pPr marL="18288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5pPr>
              <a:lvl6pPr marL="2286000" algn="l" defTabSz="914400" rtl="0" eaLnBrk="1" latinLnBrk="0" hangingPunct="1">
                <a:defRPr sz="2800" kern="1200">
                  <a:solidFill>
                    <a:schemeClr val="folHlink"/>
                  </a:solidFill>
                  <a:latin typeface="Arial" pitchFamily="34" charset="0"/>
                  <a:ea typeface="+mn-ea"/>
                  <a:cs typeface="Arial" pitchFamily="34" charset="0"/>
                </a:defRPr>
              </a:lvl6pPr>
              <a:lvl7pPr marL="2743200" algn="l" defTabSz="914400" rtl="0" eaLnBrk="1" latinLnBrk="0" hangingPunct="1">
                <a:defRPr sz="2800" kern="1200">
                  <a:solidFill>
                    <a:schemeClr val="folHlink"/>
                  </a:solidFill>
                  <a:latin typeface="Arial" pitchFamily="34" charset="0"/>
                  <a:ea typeface="+mn-ea"/>
                  <a:cs typeface="Arial" pitchFamily="34" charset="0"/>
                </a:defRPr>
              </a:lvl7pPr>
              <a:lvl8pPr marL="3200400" algn="l" defTabSz="914400" rtl="0" eaLnBrk="1" latinLnBrk="0" hangingPunct="1">
                <a:defRPr sz="2800" kern="1200">
                  <a:solidFill>
                    <a:schemeClr val="folHlink"/>
                  </a:solidFill>
                  <a:latin typeface="Arial" pitchFamily="34" charset="0"/>
                  <a:ea typeface="+mn-ea"/>
                  <a:cs typeface="Arial" pitchFamily="34" charset="0"/>
                </a:defRPr>
              </a:lvl8pPr>
              <a:lvl9pPr marL="3657600" algn="l" defTabSz="914400" rtl="0" eaLnBrk="1" latinLnBrk="0" hangingPunct="1">
                <a:defRPr sz="2800" kern="1200">
                  <a:solidFill>
                    <a:schemeClr val="folHlink"/>
                  </a:solidFill>
                  <a:latin typeface="Arial" pitchFamily="34" charset="0"/>
                  <a:ea typeface="+mn-ea"/>
                  <a:cs typeface="Arial" pitchFamily="34" charset="0"/>
                </a:defRPr>
              </a:lvl9pPr>
            </a:lstStyle>
            <a:p>
              <a:pPr>
                <a:defRPr/>
              </a:pPr>
              <a:endParaRPr lang="en-US"/>
            </a:p>
          </p:txBody>
        </p:sp>
        <p:sp>
          <p:nvSpPr>
            <p:cNvPr id="20" name="Oval 19"/>
            <p:cNvSpPr>
              <a:spLocks noChangeArrowheads="1"/>
            </p:cNvSpPr>
            <p:nvPr/>
          </p:nvSpPr>
          <p:spPr bwMode="auto">
            <a:xfrm>
              <a:off x="6902234" y="1979461"/>
              <a:ext cx="159550" cy="167804"/>
            </a:xfrm>
            <a:prstGeom prst="ellipse">
              <a:avLst/>
            </a:prstGeom>
            <a:solidFill>
              <a:schemeClr val="tx2"/>
            </a:solidFill>
            <a:ln w="38100">
              <a:solidFill>
                <a:schemeClr val="accent5"/>
              </a:solidFill>
              <a:round/>
              <a:headEnd/>
              <a:tailEnd/>
            </a:ln>
          </p:spPr>
          <p:txBody>
            <a:bodyPr/>
            <a:lstStyle>
              <a:defPPr>
                <a:defRPr lang="en-GB"/>
              </a:defPPr>
              <a:lvl1pPr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1pPr>
              <a:lvl2pPr marL="4572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2pPr>
              <a:lvl3pPr marL="9144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3pPr>
              <a:lvl4pPr marL="13716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4pPr>
              <a:lvl5pPr marL="1828800" algn="l" rtl="0" fontAlgn="base">
                <a:spcBef>
                  <a:spcPct val="0"/>
                </a:spcBef>
                <a:spcAft>
                  <a:spcPct val="0"/>
                </a:spcAft>
                <a:buSzPct val="90000"/>
                <a:defRPr sz="2800" kern="1200">
                  <a:solidFill>
                    <a:schemeClr val="folHlink"/>
                  </a:solidFill>
                  <a:latin typeface="Arial" pitchFamily="34" charset="0"/>
                  <a:ea typeface="+mn-ea"/>
                  <a:cs typeface="Arial" pitchFamily="34" charset="0"/>
                </a:defRPr>
              </a:lvl5pPr>
              <a:lvl6pPr marL="2286000" algn="l" defTabSz="914400" rtl="0" eaLnBrk="1" latinLnBrk="0" hangingPunct="1">
                <a:defRPr sz="2800" kern="1200">
                  <a:solidFill>
                    <a:schemeClr val="folHlink"/>
                  </a:solidFill>
                  <a:latin typeface="Arial" pitchFamily="34" charset="0"/>
                  <a:ea typeface="+mn-ea"/>
                  <a:cs typeface="Arial" pitchFamily="34" charset="0"/>
                </a:defRPr>
              </a:lvl6pPr>
              <a:lvl7pPr marL="2743200" algn="l" defTabSz="914400" rtl="0" eaLnBrk="1" latinLnBrk="0" hangingPunct="1">
                <a:defRPr sz="2800" kern="1200">
                  <a:solidFill>
                    <a:schemeClr val="folHlink"/>
                  </a:solidFill>
                  <a:latin typeface="Arial" pitchFamily="34" charset="0"/>
                  <a:ea typeface="+mn-ea"/>
                  <a:cs typeface="Arial" pitchFamily="34" charset="0"/>
                </a:defRPr>
              </a:lvl7pPr>
              <a:lvl8pPr marL="3200400" algn="l" defTabSz="914400" rtl="0" eaLnBrk="1" latinLnBrk="0" hangingPunct="1">
                <a:defRPr sz="2800" kern="1200">
                  <a:solidFill>
                    <a:schemeClr val="folHlink"/>
                  </a:solidFill>
                  <a:latin typeface="Arial" pitchFamily="34" charset="0"/>
                  <a:ea typeface="+mn-ea"/>
                  <a:cs typeface="Arial" pitchFamily="34" charset="0"/>
                </a:defRPr>
              </a:lvl8pPr>
              <a:lvl9pPr marL="3657600" algn="l" defTabSz="914400" rtl="0" eaLnBrk="1" latinLnBrk="0" hangingPunct="1">
                <a:defRPr sz="2800" kern="1200">
                  <a:solidFill>
                    <a:schemeClr val="folHlink"/>
                  </a:solidFill>
                  <a:latin typeface="Arial" pitchFamily="34" charset="0"/>
                  <a:ea typeface="+mn-ea"/>
                  <a:cs typeface="Arial" pitchFamily="34" charset="0"/>
                </a:defRPr>
              </a:lvl9pPr>
            </a:lstStyle>
            <a:p>
              <a:pPr>
                <a:defRPr/>
              </a:pPr>
              <a:endParaRPr lang="en-US"/>
            </a:p>
          </p:txBody>
        </p:sp>
      </p:grpSp>
    </p:spTree>
    <p:custDataLst>
      <p:tags r:id="rId1"/>
    </p:custDataLst>
    <p:extLst>
      <p:ext uri="{BB962C8B-B14F-4D97-AF65-F5344CB8AC3E}">
        <p14:creationId xmlns:p14="http://schemas.microsoft.com/office/powerpoint/2010/main" val="2220802622"/>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smtClean="0"/>
              <a:t>Maps</a:t>
            </a:r>
            <a:endParaRPr lang="en-GB"/>
          </a:p>
        </p:txBody>
      </p:sp>
      <p:sp>
        <p:nvSpPr>
          <p:cNvPr id="7" name="Slide Number Placeholder 6"/>
          <p:cNvSpPr>
            <a:spLocks noGrp="1"/>
          </p:cNvSpPr>
          <p:nvPr>
            <p:ph type="sldNum" sz="quarter" idx="4"/>
          </p:nvPr>
        </p:nvSpPr>
        <p:spPr/>
        <p:txBody>
          <a:bodyPr/>
          <a:lstStyle/>
          <a:p>
            <a:fld id="{FEBD7F86-1881-4698-8703-FB80B0800997}" type="slidenum">
              <a:rPr lang="en-GB" smtClean="0"/>
              <a:pPr/>
              <a:t>126</a:t>
            </a:fld>
            <a:endParaRPr lang="en-GB"/>
          </a:p>
        </p:txBody>
      </p:sp>
    </p:spTree>
    <p:custDataLst>
      <p:tags r:id="rId1"/>
    </p:custData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4940300" y="1223467"/>
            <a:ext cx="5014912" cy="6293861"/>
            <a:chOff x="4940300" y="1223467"/>
            <a:chExt cx="5014912" cy="6293861"/>
          </a:xfrm>
        </p:grpSpPr>
        <p:grpSp>
          <p:nvGrpSpPr>
            <p:cNvPr id="3" name="Group 2"/>
            <p:cNvGrpSpPr/>
            <p:nvPr/>
          </p:nvGrpSpPr>
          <p:grpSpPr>
            <a:xfrm>
              <a:off x="4940300" y="1223467"/>
              <a:ext cx="5014912" cy="5741988"/>
              <a:chOff x="4940300" y="1223467"/>
              <a:chExt cx="5014912" cy="5741988"/>
            </a:xfrm>
          </p:grpSpPr>
          <p:sp>
            <p:nvSpPr>
              <p:cNvPr id="137" name="Freeform 11"/>
              <p:cNvSpPr>
                <a:spLocks noEditPoints="1"/>
              </p:cNvSpPr>
              <p:nvPr/>
            </p:nvSpPr>
            <p:spPr bwMode="auto">
              <a:xfrm>
                <a:off x="6821488" y="1223467"/>
                <a:ext cx="1876425" cy="2644775"/>
              </a:xfrm>
              <a:custGeom>
                <a:avLst/>
                <a:gdLst/>
                <a:ahLst/>
                <a:cxnLst>
                  <a:cxn ang="0">
                    <a:pos x="56" y="541"/>
                  </a:cxn>
                  <a:cxn ang="0">
                    <a:pos x="141" y="605"/>
                  </a:cxn>
                  <a:cxn ang="0">
                    <a:pos x="41" y="592"/>
                  </a:cxn>
                  <a:cxn ang="0">
                    <a:pos x="50" y="789"/>
                  </a:cxn>
                  <a:cxn ang="0">
                    <a:pos x="142" y="670"/>
                  </a:cxn>
                  <a:cxn ang="0">
                    <a:pos x="72" y="707"/>
                  </a:cxn>
                  <a:cxn ang="0">
                    <a:pos x="35" y="746"/>
                  </a:cxn>
                  <a:cxn ang="0">
                    <a:pos x="214" y="794"/>
                  </a:cxn>
                  <a:cxn ang="0">
                    <a:pos x="181" y="825"/>
                  </a:cxn>
                  <a:cxn ang="0">
                    <a:pos x="589" y="958"/>
                  </a:cxn>
                  <a:cxn ang="0">
                    <a:pos x="624" y="933"/>
                  </a:cxn>
                  <a:cxn ang="0">
                    <a:pos x="663" y="902"/>
                  </a:cxn>
                  <a:cxn ang="0">
                    <a:pos x="676" y="821"/>
                  </a:cxn>
                  <a:cxn ang="0">
                    <a:pos x="656" y="764"/>
                  </a:cxn>
                  <a:cxn ang="0">
                    <a:pos x="451" y="727"/>
                  </a:cxn>
                  <a:cxn ang="0">
                    <a:pos x="530" y="720"/>
                  </a:cxn>
                  <a:cxn ang="0">
                    <a:pos x="584" y="643"/>
                  </a:cxn>
                  <a:cxn ang="0">
                    <a:pos x="645" y="561"/>
                  </a:cxn>
                  <a:cxn ang="0">
                    <a:pos x="771" y="349"/>
                  </a:cxn>
                  <a:cxn ang="0">
                    <a:pos x="543" y="260"/>
                  </a:cxn>
                  <a:cxn ang="0">
                    <a:pos x="368" y="312"/>
                  </a:cxn>
                  <a:cxn ang="0">
                    <a:pos x="454" y="229"/>
                  </a:cxn>
                  <a:cxn ang="0">
                    <a:pos x="547" y="119"/>
                  </a:cxn>
                  <a:cxn ang="0">
                    <a:pos x="550" y="13"/>
                  </a:cxn>
                  <a:cxn ang="0">
                    <a:pos x="447" y="28"/>
                  </a:cxn>
                  <a:cxn ang="0">
                    <a:pos x="380" y="17"/>
                  </a:cxn>
                  <a:cxn ang="0">
                    <a:pos x="312" y="49"/>
                  </a:cxn>
                  <a:cxn ang="0">
                    <a:pos x="265" y="143"/>
                  </a:cxn>
                  <a:cxn ang="0">
                    <a:pos x="248" y="179"/>
                  </a:cxn>
                  <a:cxn ang="0">
                    <a:pos x="186" y="192"/>
                  </a:cxn>
                  <a:cxn ang="0">
                    <a:pos x="162" y="292"/>
                  </a:cxn>
                  <a:cxn ang="0">
                    <a:pos x="176" y="350"/>
                  </a:cxn>
                  <a:cxn ang="0">
                    <a:pos x="134" y="254"/>
                  </a:cxn>
                  <a:cxn ang="0">
                    <a:pos x="60" y="249"/>
                  </a:cxn>
                  <a:cxn ang="0">
                    <a:pos x="22" y="296"/>
                  </a:cxn>
                  <a:cxn ang="0">
                    <a:pos x="89" y="378"/>
                  </a:cxn>
                  <a:cxn ang="0">
                    <a:pos x="122" y="403"/>
                  </a:cxn>
                  <a:cxn ang="0">
                    <a:pos x="158" y="409"/>
                  </a:cxn>
                  <a:cxn ang="0">
                    <a:pos x="158" y="468"/>
                  </a:cxn>
                  <a:cxn ang="0">
                    <a:pos x="131" y="511"/>
                  </a:cxn>
                  <a:cxn ang="0">
                    <a:pos x="238" y="512"/>
                  </a:cxn>
                  <a:cxn ang="0">
                    <a:pos x="138" y="722"/>
                  </a:cxn>
                  <a:cxn ang="0">
                    <a:pos x="101" y="895"/>
                  </a:cxn>
                  <a:cxn ang="0">
                    <a:pos x="174" y="773"/>
                  </a:cxn>
                  <a:cxn ang="0">
                    <a:pos x="195" y="723"/>
                  </a:cxn>
                  <a:cxn ang="0">
                    <a:pos x="264" y="713"/>
                  </a:cxn>
                  <a:cxn ang="0">
                    <a:pos x="261" y="876"/>
                  </a:cxn>
                  <a:cxn ang="0">
                    <a:pos x="188" y="991"/>
                  </a:cxn>
                  <a:cxn ang="0">
                    <a:pos x="235" y="1022"/>
                  </a:cxn>
                  <a:cxn ang="0">
                    <a:pos x="302" y="1015"/>
                  </a:cxn>
                  <a:cxn ang="0">
                    <a:pos x="393" y="1048"/>
                  </a:cxn>
                  <a:cxn ang="0">
                    <a:pos x="453" y="1015"/>
                  </a:cxn>
                  <a:cxn ang="0">
                    <a:pos x="568" y="974"/>
                  </a:cxn>
                </a:cxnLst>
                <a:rect l="0" t="0" r="r" b="b"/>
                <a:pathLst>
                  <a:path w="771" h="1087">
                    <a:moveTo>
                      <a:pt x="41" y="592"/>
                    </a:moveTo>
                    <a:cubicBezTo>
                      <a:pt x="75" y="590"/>
                      <a:pt x="75" y="590"/>
                      <a:pt x="75" y="590"/>
                    </a:cubicBezTo>
                    <a:cubicBezTo>
                      <a:pt x="74" y="581"/>
                      <a:pt x="74" y="581"/>
                      <a:pt x="74" y="581"/>
                    </a:cubicBezTo>
                    <a:cubicBezTo>
                      <a:pt x="96" y="562"/>
                      <a:pt x="96" y="562"/>
                      <a:pt x="96" y="562"/>
                    </a:cubicBezTo>
                    <a:cubicBezTo>
                      <a:pt x="56" y="541"/>
                      <a:pt x="56" y="541"/>
                      <a:pt x="56" y="541"/>
                    </a:cubicBezTo>
                    <a:cubicBezTo>
                      <a:pt x="95" y="510"/>
                      <a:pt x="95" y="510"/>
                      <a:pt x="95" y="510"/>
                    </a:cubicBezTo>
                    <a:cubicBezTo>
                      <a:pt x="117" y="549"/>
                      <a:pt x="117" y="549"/>
                      <a:pt x="117" y="549"/>
                    </a:cubicBezTo>
                    <a:cubicBezTo>
                      <a:pt x="142" y="556"/>
                      <a:pt x="142" y="556"/>
                      <a:pt x="142" y="556"/>
                    </a:cubicBezTo>
                    <a:cubicBezTo>
                      <a:pt x="160" y="571"/>
                      <a:pt x="160" y="571"/>
                      <a:pt x="160" y="571"/>
                    </a:cubicBezTo>
                    <a:cubicBezTo>
                      <a:pt x="141" y="605"/>
                      <a:pt x="141" y="605"/>
                      <a:pt x="141" y="605"/>
                    </a:cubicBezTo>
                    <a:cubicBezTo>
                      <a:pt x="140" y="605"/>
                      <a:pt x="140" y="605"/>
                      <a:pt x="140" y="605"/>
                    </a:cubicBezTo>
                    <a:cubicBezTo>
                      <a:pt x="102" y="610"/>
                      <a:pt x="102" y="610"/>
                      <a:pt x="102" y="610"/>
                    </a:cubicBezTo>
                    <a:cubicBezTo>
                      <a:pt x="59" y="610"/>
                      <a:pt x="59" y="610"/>
                      <a:pt x="59" y="610"/>
                    </a:cubicBezTo>
                    <a:cubicBezTo>
                      <a:pt x="41" y="601"/>
                      <a:pt x="41" y="601"/>
                      <a:pt x="41" y="601"/>
                    </a:cubicBezTo>
                    <a:lnTo>
                      <a:pt x="41" y="592"/>
                    </a:lnTo>
                    <a:close/>
                    <a:moveTo>
                      <a:pt x="35" y="746"/>
                    </a:moveTo>
                    <a:cubicBezTo>
                      <a:pt x="41" y="781"/>
                      <a:pt x="41" y="781"/>
                      <a:pt x="41" y="781"/>
                    </a:cubicBezTo>
                    <a:cubicBezTo>
                      <a:pt x="26" y="789"/>
                      <a:pt x="26" y="789"/>
                      <a:pt x="26" y="789"/>
                    </a:cubicBezTo>
                    <a:cubicBezTo>
                      <a:pt x="28" y="805"/>
                      <a:pt x="28" y="805"/>
                      <a:pt x="28" y="805"/>
                    </a:cubicBezTo>
                    <a:cubicBezTo>
                      <a:pt x="50" y="789"/>
                      <a:pt x="50" y="789"/>
                      <a:pt x="50" y="789"/>
                    </a:cubicBezTo>
                    <a:cubicBezTo>
                      <a:pt x="58" y="791"/>
                      <a:pt x="58" y="791"/>
                      <a:pt x="58" y="791"/>
                    </a:cubicBezTo>
                    <a:cubicBezTo>
                      <a:pt x="75" y="781"/>
                      <a:pt x="75" y="781"/>
                      <a:pt x="75" y="781"/>
                    </a:cubicBezTo>
                    <a:cubicBezTo>
                      <a:pt x="84" y="756"/>
                      <a:pt x="84" y="756"/>
                      <a:pt x="84" y="756"/>
                    </a:cubicBezTo>
                    <a:cubicBezTo>
                      <a:pt x="110" y="721"/>
                      <a:pt x="110" y="721"/>
                      <a:pt x="110" y="721"/>
                    </a:cubicBezTo>
                    <a:cubicBezTo>
                      <a:pt x="142" y="670"/>
                      <a:pt x="142" y="670"/>
                      <a:pt x="142" y="670"/>
                    </a:cubicBezTo>
                    <a:cubicBezTo>
                      <a:pt x="142" y="657"/>
                      <a:pt x="142" y="657"/>
                      <a:pt x="142" y="657"/>
                    </a:cubicBezTo>
                    <a:cubicBezTo>
                      <a:pt x="92" y="693"/>
                      <a:pt x="92" y="693"/>
                      <a:pt x="92" y="693"/>
                    </a:cubicBezTo>
                    <a:cubicBezTo>
                      <a:pt x="95" y="701"/>
                      <a:pt x="95" y="701"/>
                      <a:pt x="95" y="701"/>
                    </a:cubicBezTo>
                    <a:cubicBezTo>
                      <a:pt x="72" y="718"/>
                      <a:pt x="72" y="718"/>
                      <a:pt x="72" y="718"/>
                    </a:cubicBezTo>
                    <a:cubicBezTo>
                      <a:pt x="72" y="707"/>
                      <a:pt x="72" y="707"/>
                      <a:pt x="72" y="707"/>
                    </a:cubicBezTo>
                    <a:cubicBezTo>
                      <a:pt x="40" y="718"/>
                      <a:pt x="40" y="718"/>
                      <a:pt x="40" y="718"/>
                    </a:cubicBezTo>
                    <a:cubicBezTo>
                      <a:pt x="20" y="724"/>
                      <a:pt x="20" y="724"/>
                      <a:pt x="20" y="724"/>
                    </a:cubicBezTo>
                    <a:cubicBezTo>
                      <a:pt x="0" y="772"/>
                      <a:pt x="0" y="772"/>
                      <a:pt x="0" y="772"/>
                    </a:cubicBezTo>
                    <a:cubicBezTo>
                      <a:pt x="5" y="775"/>
                      <a:pt x="5" y="775"/>
                      <a:pt x="5" y="775"/>
                    </a:cubicBezTo>
                    <a:lnTo>
                      <a:pt x="35" y="746"/>
                    </a:lnTo>
                    <a:close/>
                    <a:moveTo>
                      <a:pt x="194" y="859"/>
                    </a:moveTo>
                    <a:cubicBezTo>
                      <a:pt x="215" y="859"/>
                      <a:pt x="215" y="859"/>
                      <a:pt x="215" y="859"/>
                    </a:cubicBezTo>
                    <a:cubicBezTo>
                      <a:pt x="223" y="824"/>
                      <a:pt x="223" y="824"/>
                      <a:pt x="223" y="824"/>
                    </a:cubicBezTo>
                    <a:cubicBezTo>
                      <a:pt x="219" y="821"/>
                      <a:pt x="219" y="821"/>
                      <a:pt x="219" y="821"/>
                    </a:cubicBezTo>
                    <a:cubicBezTo>
                      <a:pt x="214" y="794"/>
                      <a:pt x="214" y="794"/>
                      <a:pt x="214" y="794"/>
                    </a:cubicBezTo>
                    <a:cubicBezTo>
                      <a:pt x="202" y="783"/>
                      <a:pt x="202" y="783"/>
                      <a:pt x="202" y="783"/>
                    </a:cubicBezTo>
                    <a:cubicBezTo>
                      <a:pt x="194" y="782"/>
                      <a:pt x="194" y="782"/>
                      <a:pt x="194" y="782"/>
                    </a:cubicBezTo>
                    <a:cubicBezTo>
                      <a:pt x="193" y="783"/>
                      <a:pt x="193" y="783"/>
                      <a:pt x="193" y="783"/>
                    </a:cubicBezTo>
                    <a:cubicBezTo>
                      <a:pt x="173" y="800"/>
                      <a:pt x="173" y="800"/>
                      <a:pt x="173" y="800"/>
                    </a:cubicBezTo>
                    <a:cubicBezTo>
                      <a:pt x="181" y="825"/>
                      <a:pt x="181" y="825"/>
                      <a:pt x="181" y="825"/>
                    </a:cubicBezTo>
                    <a:cubicBezTo>
                      <a:pt x="180" y="844"/>
                      <a:pt x="180" y="844"/>
                      <a:pt x="180" y="844"/>
                    </a:cubicBezTo>
                    <a:lnTo>
                      <a:pt x="194" y="859"/>
                    </a:lnTo>
                    <a:close/>
                    <a:moveTo>
                      <a:pt x="582" y="966"/>
                    </a:moveTo>
                    <a:cubicBezTo>
                      <a:pt x="588" y="963"/>
                      <a:pt x="588" y="963"/>
                      <a:pt x="588" y="963"/>
                    </a:cubicBezTo>
                    <a:cubicBezTo>
                      <a:pt x="589" y="958"/>
                      <a:pt x="589" y="958"/>
                      <a:pt x="589" y="958"/>
                    </a:cubicBezTo>
                    <a:cubicBezTo>
                      <a:pt x="592" y="949"/>
                      <a:pt x="592" y="949"/>
                      <a:pt x="592" y="949"/>
                    </a:cubicBezTo>
                    <a:cubicBezTo>
                      <a:pt x="596" y="944"/>
                      <a:pt x="596" y="944"/>
                      <a:pt x="596" y="944"/>
                    </a:cubicBezTo>
                    <a:cubicBezTo>
                      <a:pt x="613" y="930"/>
                      <a:pt x="613" y="930"/>
                      <a:pt x="613" y="930"/>
                    </a:cubicBezTo>
                    <a:cubicBezTo>
                      <a:pt x="620" y="928"/>
                      <a:pt x="620" y="928"/>
                      <a:pt x="620" y="928"/>
                    </a:cubicBezTo>
                    <a:cubicBezTo>
                      <a:pt x="624" y="933"/>
                      <a:pt x="624" y="933"/>
                      <a:pt x="624" y="933"/>
                    </a:cubicBezTo>
                    <a:cubicBezTo>
                      <a:pt x="624" y="933"/>
                      <a:pt x="637" y="925"/>
                      <a:pt x="637" y="924"/>
                    </a:cubicBezTo>
                    <a:cubicBezTo>
                      <a:pt x="637" y="923"/>
                      <a:pt x="636" y="916"/>
                      <a:pt x="636" y="916"/>
                    </a:cubicBezTo>
                    <a:cubicBezTo>
                      <a:pt x="648" y="909"/>
                      <a:pt x="648" y="909"/>
                      <a:pt x="648" y="909"/>
                    </a:cubicBezTo>
                    <a:cubicBezTo>
                      <a:pt x="654" y="909"/>
                      <a:pt x="654" y="909"/>
                      <a:pt x="654" y="909"/>
                    </a:cubicBezTo>
                    <a:cubicBezTo>
                      <a:pt x="663" y="902"/>
                      <a:pt x="663" y="902"/>
                      <a:pt x="663" y="902"/>
                    </a:cubicBezTo>
                    <a:cubicBezTo>
                      <a:pt x="647" y="863"/>
                      <a:pt x="647" y="863"/>
                      <a:pt x="647" y="863"/>
                    </a:cubicBezTo>
                    <a:cubicBezTo>
                      <a:pt x="642" y="852"/>
                      <a:pt x="642" y="852"/>
                      <a:pt x="642" y="852"/>
                    </a:cubicBezTo>
                    <a:cubicBezTo>
                      <a:pt x="656" y="851"/>
                      <a:pt x="656" y="851"/>
                      <a:pt x="656" y="851"/>
                    </a:cubicBezTo>
                    <a:cubicBezTo>
                      <a:pt x="658" y="838"/>
                      <a:pt x="658" y="838"/>
                      <a:pt x="658" y="838"/>
                    </a:cubicBezTo>
                    <a:cubicBezTo>
                      <a:pt x="676" y="821"/>
                      <a:pt x="676" y="821"/>
                      <a:pt x="676" y="821"/>
                    </a:cubicBezTo>
                    <a:cubicBezTo>
                      <a:pt x="681" y="808"/>
                      <a:pt x="681" y="808"/>
                      <a:pt x="681" y="808"/>
                    </a:cubicBezTo>
                    <a:cubicBezTo>
                      <a:pt x="703" y="809"/>
                      <a:pt x="703" y="809"/>
                      <a:pt x="703" y="809"/>
                    </a:cubicBezTo>
                    <a:cubicBezTo>
                      <a:pt x="704" y="809"/>
                      <a:pt x="704" y="809"/>
                      <a:pt x="704" y="809"/>
                    </a:cubicBezTo>
                    <a:cubicBezTo>
                      <a:pt x="688" y="769"/>
                      <a:pt x="688" y="769"/>
                      <a:pt x="688" y="769"/>
                    </a:cubicBezTo>
                    <a:cubicBezTo>
                      <a:pt x="656" y="764"/>
                      <a:pt x="656" y="764"/>
                      <a:pt x="656" y="764"/>
                    </a:cubicBezTo>
                    <a:cubicBezTo>
                      <a:pt x="602" y="729"/>
                      <a:pt x="602" y="729"/>
                      <a:pt x="602" y="729"/>
                    </a:cubicBezTo>
                    <a:cubicBezTo>
                      <a:pt x="537" y="749"/>
                      <a:pt x="537" y="749"/>
                      <a:pt x="537" y="749"/>
                    </a:cubicBezTo>
                    <a:cubicBezTo>
                      <a:pt x="516" y="757"/>
                      <a:pt x="516" y="757"/>
                      <a:pt x="516" y="757"/>
                    </a:cubicBezTo>
                    <a:cubicBezTo>
                      <a:pt x="466" y="727"/>
                      <a:pt x="466" y="727"/>
                      <a:pt x="466" y="727"/>
                    </a:cubicBezTo>
                    <a:cubicBezTo>
                      <a:pt x="451" y="727"/>
                      <a:pt x="451" y="727"/>
                      <a:pt x="451" y="727"/>
                    </a:cubicBezTo>
                    <a:cubicBezTo>
                      <a:pt x="426" y="691"/>
                      <a:pt x="426" y="691"/>
                      <a:pt x="426" y="691"/>
                    </a:cubicBezTo>
                    <a:cubicBezTo>
                      <a:pt x="453" y="710"/>
                      <a:pt x="453" y="710"/>
                      <a:pt x="453" y="710"/>
                    </a:cubicBezTo>
                    <a:cubicBezTo>
                      <a:pt x="467" y="713"/>
                      <a:pt x="467" y="713"/>
                      <a:pt x="467" y="713"/>
                    </a:cubicBezTo>
                    <a:cubicBezTo>
                      <a:pt x="489" y="724"/>
                      <a:pt x="489" y="724"/>
                      <a:pt x="489" y="724"/>
                    </a:cubicBezTo>
                    <a:cubicBezTo>
                      <a:pt x="530" y="720"/>
                      <a:pt x="530" y="720"/>
                      <a:pt x="530" y="720"/>
                    </a:cubicBezTo>
                    <a:cubicBezTo>
                      <a:pt x="532" y="706"/>
                      <a:pt x="532" y="706"/>
                      <a:pt x="532" y="706"/>
                    </a:cubicBezTo>
                    <a:cubicBezTo>
                      <a:pt x="562" y="677"/>
                      <a:pt x="562" y="677"/>
                      <a:pt x="562" y="677"/>
                    </a:cubicBezTo>
                    <a:cubicBezTo>
                      <a:pt x="574" y="689"/>
                      <a:pt x="574" y="689"/>
                      <a:pt x="574" y="689"/>
                    </a:cubicBezTo>
                    <a:cubicBezTo>
                      <a:pt x="622" y="669"/>
                      <a:pt x="622" y="669"/>
                      <a:pt x="622" y="669"/>
                    </a:cubicBezTo>
                    <a:cubicBezTo>
                      <a:pt x="584" y="643"/>
                      <a:pt x="584" y="643"/>
                      <a:pt x="584" y="643"/>
                    </a:cubicBezTo>
                    <a:cubicBezTo>
                      <a:pt x="592" y="621"/>
                      <a:pt x="592" y="621"/>
                      <a:pt x="592" y="621"/>
                    </a:cubicBezTo>
                    <a:cubicBezTo>
                      <a:pt x="592" y="621"/>
                      <a:pt x="542" y="628"/>
                      <a:pt x="526" y="634"/>
                    </a:cubicBezTo>
                    <a:cubicBezTo>
                      <a:pt x="552" y="608"/>
                      <a:pt x="587" y="601"/>
                      <a:pt x="603" y="611"/>
                    </a:cubicBezTo>
                    <a:cubicBezTo>
                      <a:pt x="637" y="590"/>
                      <a:pt x="643" y="581"/>
                      <a:pt x="643" y="581"/>
                    </a:cubicBezTo>
                    <a:cubicBezTo>
                      <a:pt x="645" y="561"/>
                      <a:pt x="645" y="561"/>
                      <a:pt x="645" y="561"/>
                    </a:cubicBezTo>
                    <a:cubicBezTo>
                      <a:pt x="695" y="504"/>
                      <a:pt x="695" y="504"/>
                      <a:pt x="695" y="504"/>
                    </a:cubicBezTo>
                    <a:cubicBezTo>
                      <a:pt x="695" y="485"/>
                      <a:pt x="695" y="485"/>
                      <a:pt x="695" y="485"/>
                    </a:cubicBezTo>
                    <a:cubicBezTo>
                      <a:pt x="726" y="428"/>
                      <a:pt x="726" y="428"/>
                      <a:pt x="726" y="428"/>
                    </a:cubicBezTo>
                    <a:cubicBezTo>
                      <a:pt x="726" y="395"/>
                      <a:pt x="726" y="395"/>
                      <a:pt x="726" y="395"/>
                    </a:cubicBezTo>
                    <a:cubicBezTo>
                      <a:pt x="771" y="349"/>
                      <a:pt x="771" y="349"/>
                      <a:pt x="771" y="349"/>
                    </a:cubicBezTo>
                    <a:cubicBezTo>
                      <a:pt x="771" y="349"/>
                      <a:pt x="763" y="301"/>
                      <a:pt x="732" y="291"/>
                    </a:cubicBezTo>
                    <a:cubicBezTo>
                      <a:pt x="698" y="289"/>
                      <a:pt x="640" y="286"/>
                      <a:pt x="640" y="286"/>
                    </a:cubicBezTo>
                    <a:cubicBezTo>
                      <a:pt x="612" y="275"/>
                      <a:pt x="612" y="275"/>
                      <a:pt x="612" y="275"/>
                    </a:cubicBezTo>
                    <a:cubicBezTo>
                      <a:pt x="582" y="288"/>
                      <a:pt x="582" y="288"/>
                      <a:pt x="582" y="288"/>
                    </a:cubicBezTo>
                    <a:cubicBezTo>
                      <a:pt x="543" y="260"/>
                      <a:pt x="543" y="260"/>
                      <a:pt x="543" y="260"/>
                    </a:cubicBezTo>
                    <a:cubicBezTo>
                      <a:pt x="493" y="276"/>
                      <a:pt x="493" y="276"/>
                      <a:pt x="493" y="276"/>
                    </a:cubicBezTo>
                    <a:cubicBezTo>
                      <a:pt x="463" y="288"/>
                      <a:pt x="463" y="288"/>
                      <a:pt x="463" y="288"/>
                    </a:cubicBezTo>
                    <a:cubicBezTo>
                      <a:pt x="440" y="289"/>
                      <a:pt x="440" y="289"/>
                      <a:pt x="440" y="289"/>
                    </a:cubicBezTo>
                    <a:cubicBezTo>
                      <a:pt x="416" y="315"/>
                      <a:pt x="416" y="315"/>
                      <a:pt x="416" y="315"/>
                    </a:cubicBezTo>
                    <a:cubicBezTo>
                      <a:pt x="368" y="312"/>
                      <a:pt x="368" y="312"/>
                      <a:pt x="368" y="312"/>
                    </a:cubicBezTo>
                    <a:cubicBezTo>
                      <a:pt x="407" y="302"/>
                      <a:pt x="407" y="302"/>
                      <a:pt x="407" y="302"/>
                    </a:cubicBezTo>
                    <a:cubicBezTo>
                      <a:pt x="441" y="272"/>
                      <a:pt x="441" y="272"/>
                      <a:pt x="441" y="272"/>
                    </a:cubicBezTo>
                    <a:cubicBezTo>
                      <a:pt x="483" y="225"/>
                      <a:pt x="483" y="225"/>
                      <a:pt x="483" y="225"/>
                    </a:cubicBezTo>
                    <a:cubicBezTo>
                      <a:pt x="471" y="217"/>
                      <a:pt x="471" y="217"/>
                      <a:pt x="471" y="217"/>
                    </a:cubicBezTo>
                    <a:cubicBezTo>
                      <a:pt x="454" y="229"/>
                      <a:pt x="454" y="229"/>
                      <a:pt x="454" y="229"/>
                    </a:cubicBezTo>
                    <a:cubicBezTo>
                      <a:pt x="408" y="212"/>
                      <a:pt x="408" y="212"/>
                      <a:pt x="408" y="212"/>
                    </a:cubicBezTo>
                    <a:cubicBezTo>
                      <a:pt x="446" y="216"/>
                      <a:pt x="446" y="216"/>
                      <a:pt x="446" y="216"/>
                    </a:cubicBezTo>
                    <a:cubicBezTo>
                      <a:pt x="451" y="195"/>
                      <a:pt x="451" y="195"/>
                      <a:pt x="451" y="195"/>
                    </a:cubicBezTo>
                    <a:cubicBezTo>
                      <a:pt x="486" y="170"/>
                      <a:pt x="486" y="170"/>
                      <a:pt x="486" y="170"/>
                    </a:cubicBezTo>
                    <a:cubicBezTo>
                      <a:pt x="547" y="119"/>
                      <a:pt x="547" y="119"/>
                      <a:pt x="547" y="119"/>
                    </a:cubicBezTo>
                    <a:cubicBezTo>
                      <a:pt x="573" y="109"/>
                      <a:pt x="573" y="109"/>
                      <a:pt x="573" y="109"/>
                    </a:cubicBezTo>
                    <a:cubicBezTo>
                      <a:pt x="600" y="63"/>
                      <a:pt x="600" y="63"/>
                      <a:pt x="600" y="63"/>
                    </a:cubicBezTo>
                    <a:cubicBezTo>
                      <a:pt x="584" y="60"/>
                      <a:pt x="584" y="60"/>
                      <a:pt x="584" y="60"/>
                    </a:cubicBezTo>
                    <a:cubicBezTo>
                      <a:pt x="605" y="26"/>
                      <a:pt x="605" y="26"/>
                      <a:pt x="605" y="26"/>
                    </a:cubicBezTo>
                    <a:cubicBezTo>
                      <a:pt x="550" y="13"/>
                      <a:pt x="550" y="13"/>
                      <a:pt x="550" y="13"/>
                    </a:cubicBezTo>
                    <a:cubicBezTo>
                      <a:pt x="550" y="27"/>
                      <a:pt x="550" y="27"/>
                      <a:pt x="550" y="27"/>
                    </a:cubicBezTo>
                    <a:cubicBezTo>
                      <a:pt x="509" y="20"/>
                      <a:pt x="509" y="20"/>
                      <a:pt x="509" y="20"/>
                    </a:cubicBezTo>
                    <a:cubicBezTo>
                      <a:pt x="496" y="33"/>
                      <a:pt x="496" y="33"/>
                      <a:pt x="496" y="33"/>
                    </a:cubicBezTo>
                    <a:cubicBezTo>
                      <a:pt x="464" y="26"/>
                      <a:pt x="464" y="26"/>
                      <a:pt x="464" y="26"/>
                    </a:cubicBezTo>
                    <a:cubicBezTo>
                      <a:pt x="447" y="28"/>
                      <a:pt x="447" y="28"/>
                      <a:pt x="447" y="28"/>
                    </a:cubicBezTo>
                    <a:cubicBezTo>
                      <a:pt x="438" y="33"/>
                      <a:pt x="438" y="33"/>
                      <a:pt x="438" y="33"/>
                    </a:cubicBezTo>
                    <a:cubicBezTo>
                      <a:pt x="424" y="30"/>
                      <a:pt x="424" y="30"/>
                      <a:pt x="424" y="30"/>
                    </a:cubicBezTo>
                    <a:cubicBezTo>
                      <a:pt x="391" y="56"/>
                      <a:pt x="391" y="56"/>
                      <a:pt x="391" y="56"/>
                    </a:cubicBezTo>
                    <a:cubicBezTo>
                      <a:pt x="403" y="30"/>
                      <a:pt x="403" y="30"/>
                      <a:pt x="403" y="30"/>
                    </a:cubicBezTo>
                    <a:cubicBezTo>
                      <a:pt x="380" y="17"/>
                      <a:pt x="380" y="17"/>
                      <a:pt x="380" y="17"/>
                    </a:cubicBezTo>
                    <a:cubicBezTo>
                      <a:pt x="380" y="17"/>
                      <a:pt x="381" y="31"/>
                      <a:pt x="355" y="47"/>
                    </a:cubicBezTo>
                    <a:cubicBezTo>
                      <a:pt x="365" y="28"/>
                      <a:pt x="365" y="28"/>
                      <a:pt x="365" y="28"/>
                    </a:cubicBezTo>
                    <a:cubicBezTo>
                      <a:pt x="327" y="0"/>
                      <a:pt x="327" y="0"/>
                      <a:pt x="327" y="0"/>
                    </a:cubicBezTo>
                    <a:cubicBezTo>
                      <a:pt x="305" y="33"/>
                      <a:pt x="305" y="33"/>
                      <a:pt x="305" y="33"/>
                    </a:cubicBezTo>
                    <a:cubicBezTo>
                      <a:pt x="312" y="49"/>
                      <a:pt x="312" y="49"/>
                      <a:pt x="312" y="49"/>
                    </a:cubicBezTo>
                    <a:cubicBezTo>
                      <a:pt x="291" y="67"/>
                      <a:pt x="291" y="67"/>
                      <a:pt x="291" y="67"/>
                    </a:cubicBezTo>
                    <a:cubicBezTo>
                      <a:pt x="295" y="96"/>
                      <a:pt x="295" y="96"/>
                      <a:pt x="295" y="96"/>
                    </a:cubicBezTo>
                    <a:cubicBezTo>
                      <a:pt x="258" y="91"/>
                      <a:pt x="258" y="91"/>
                      <a:pt x="258" y="91"/>
                    </a:cubicBezTo>
                    <a:cubicBezTo>
                      <a:pt x="257" y="102"/>
                      <a:pt x="257" y="102"/>
                      <a:pt x="257" y="102"/>
                    </a:cubicBezTo>
                    <a:cubicBezTo>
                      <a:pt x="265" y="143"/>
                      <a:pt x="265" y="143"/>
                      <a:pt x="265" y="143"/>
                    </a:cubicBezTo>
                    <a:cubicBezTo>
                      <a:pt x="247" y="134"/>
                      <a:pt x="247" y="134"/>
                      <a:pt x="247" y="134"/>
                    </a:cubicBezTo>
                    <a:cubicBezTo>
                      <a:pt x="242" y="149"/>
                      <a:pt x="242" y="149"/>
                      <a:pt x="242" y="149"/>
                    </a:cubicBezTo>
                    <a:cubicBezTo>
                      <a:pt x="272" y="176"/>
                      <a:pt x="272" y="176"/>
                      <a:pt x="272" y="176"/>
                    </a:cubicBezTo>
                    <a:cubicBezTo>
                      <a:pt x="269" y="187"/>
                      <a:pt x="269" y="187"/>
                      <a:pt x="269" y="187"/>
                    </a:cubicBezTo>
                    <a:cubicBezTo>
                      <a:pt x="248" y="179"/>
                      <a:pt x="248" y="179"/>
                      <a:pt x="248" y="179"/>
                    </a:cubicBezTo>
                    <a:cubicBezTo>
                      <a:pt x="237" y="195"/>
                      <a:pt x="237" y="195"/>
                      <a:pt x="237" y="195"/>
                    </a:cubicBezTo>
                    <a:cubicBezTo>
                      <a:pt x="218" y="179"/>
                      <a:pt x="218" y="179"/>
                      <a:pt x="218" y="179"/>
                    </a:cubicBezTo>
                    <a:cubicBezTo>
                      <a:pt x="211" y="199"/>
                      <a:pt x="211" y="199"/>
                      <a:pt x="211" y="199"/>
                    </a:cubicBezTo>
                    <a:cubicBezTo>
                      <a:pt x="201" y="192"/>
                      <a:pt x="201" y="192"/>
                      <a:pt x="201" y="192"/>
                    </a:cubicBezTo>
                    <a:cubicBezTo>
                      <a:pt x="186" y="192"/>
                      <a:pt x="186" y="192"/>
                      <a:pt x="186" y="192"/>
                    </a:cubicBezTo>
                    <a:cubicBezTo>
                      <a:pt x="184" y="226"/>
                      <a:pt x="184" y="226"/>
                      <a:pt x="184" y="226"/>
                    </a:cubicBezTo>
                    <a:cubicBezTo>
                      <a:pt x="176" y="250"/>
                      <a:pt x="176" y="250"/>
                      <a:pt x="176" y="250"/>
                    </a:cubicBezTo>
                    <a:cubicBezTo>
                      <a:pt x="194" y="283"/>
                      <a:pt x="194" y="283"/>
                      <a:pt x="194" y="283"/>
                    </a:cubicBezTo>
                    <a:cubicBezTo>
                      <a:pt x="176" y="265"/>
                      <a:pt x="176" y="265"/>
                      <a:pt x="176" y="265"/>
                    </a:cubicBezTo>
                    <a:cubicBezTo>
                      <a:pt x="162" y="292"/>
                      <a:pt x="162" y="292"/>
                      <a:pt x="162" y="292"/>
                    </a:cubicBezTo>
                    <a:cubicBezTo>
                      <a:pt x="165" y="328"/>
                      <a:pt x="165" y="328"/>
                      <a:pt x="165" y="328"/>
                    </a:cubicBezTo>
                    <a:cubicBezTo>
                      <a:pt x="199" y="318"/>
                      <a:pt x="199" y="318"/>
                      <a:pt x="199" y="318"/>
                    </a:cubicBezTo>
                    <a:cubicBezTo>
                      <a:pt x="195" y="335"/>
                      <a:pt x="195" y="335"/>
                      <a:pt x="195" y="335"/>
                    </a:cubicBezTo>
                    <a:cubicBezTo>
                      <a:pt x="178" y="342"/>
                      <a:pt x="178" y="342"/>
                      <a:pt x="178" y="342"/>
                    </a:cubicBezTo>
                    <a:cubicBezTo>
                      <a:pt x="176" y="350"/>
                      <a:pt x="176" y="350"/>
                      <a:pt x="176" y="350"/>
                    </a:cubicBezTo>
                    <a:cubicBezTo>
                      <a:pt x="154" y="355"/>
                      <a:pt x="154" y="355"/>
                      <a:pt x="154" y="355"/>
                    </a:cubicBezTo>
                    <a:cubicBezTo>
                      <a:pt x="126" y="335"/>
                      <a:pt x="126" y="335"/>
                      <a:pt x="126" y="335"/>
                    </a:cubicBezTo>
                    <a:cubicBezTo>
                      <a:pt x="116" y="312"/>
                      <a:pt x="116" y="312"/>
                      <a:pt x="116" y="312"/>
                    </a:cubicBezTo>
                    <a:cubicBezTo>
                      <a:pt x="124" y="288"/>
                      <a:pt x="124" y="288"/>
                      <a:pt x="124" y="288"/>
                    </a:cubicBezTo>
                    <a:cubicBezTo>
                      <a:pt x="124" y="288"/>
                      <a:pt x="136" y="256"/>
                      <a:pt x="134" y="254"/>
                    </a:cubicBezTo>
                    <a:cubicBezTo>
                      <a:pt x="132" y="253"/>
                      <a:pt x="106" y="227"/>
                      <a:pt x="106" y="227"/>
                    </a:cubicBezTo>
                    <a:cubicBezTo>
                      <a:pt x="91" y="236"/>
                      <a:pt x="91" y="236"/>
                      <a:pt x="91" y="236"/>
                    </a:cubicBezTo>
                    <a:cubicBezTo>
                      <a:pt x="87" y="274"/>
                      <a:pt x="87" y="274"/>
                      <a:pt x="87" y="274"/>
                    </a:cubicBezTo>
                    <a:cubicBezTo>
                      <a:pt x="62" y="261"/>
                      <a:pt x="62" y="261"/>
                      <a:pt x="62" y="261"/>
                    </a:cubicBezTo>
                    <a:cubicBezTo>
                      <a:pt x="60" y="249"/>
                      <a:pt x="60" y="249"/>
                      <a:pt x="60" y="249"/>
                    </a:cubicBezTo>
                    <a:cubicBezTo>
                      <a:pt x="51" y="264"/>
                      <a:pt x="51" y="264"/>
                      <a:pt x="51" y="264"/>
                    </a:cubicBezTo>
                    <a:cubicBezTo>
                      <a:pt x="55" y="278"/>
                      <a:pt x="55" y="278"/>
                      <a:pt x="55" y="278"/>
                    </a:cubicBezTo>
                    <a:cubicBezTo>
                      <a:pt x="50" y="291"/>
                      <a:pt x="50" y="291"/>
                      <a:pt x="50" y="291"/>
                    </a:cubicBezTo>
                    <a:cubicBezTo>
                      <a:pt x="39" y="270"/>
                      <a:pt x="39" y="270"/>
                      <a:pt x="39" y="270"/>
                    </a:cubicBezTo>
                    <a:cubicBezTo>
                      <a:pt x="22" y="296"/>
                      <a:pt x="22" y="296"/>
                      <a:pt x="22" y="296"/>
                    </a:cubicBezTo>
                    <a:cubicBezTo>
                      <a:pt x="54" y="317"/>
                      <a:pt x="54" y="317"/>
                      <a:pt x="54" y="317"/>
                    </a:cubicBezTo>
                    <a:cubicBezTo>
                      <a:pt x="55" y="306"/>
                      <a:pt x="55" y="306"/>
                      <a:pt x="55" y="306"/>
                    </a:cubicBezTo>
                    <a:cubicBezTo>
                      <a:pt x="78" y="325"/>
                      <a:pt x="78" y="325"/>
                      <a:pt x="78" y="325"/>
                    </a:cubicBezTo>
                    <a:cubicBezTo>
                      <a:pt x="68" y="331"/>
                      <a:pt x="68" y="331"/>
                      <a:pt x="68" y="331"/>
                    </a:cubicBezTo>
                    <a:cubicBezTo>
                      <a:pt x="89" y="378"/>
                      <a:pt x="89" y="378"/>
                      <a:pt x="89" y="378"/>
                    </a:cubicBezTo>
                    <a:cubicBezTo>
                      <a:pt x="122" y="381"/>
                      <a:pt x="122" y="381"/>
                      <a:pt x="122" y="381"/>
                    </a:cubicBezTo>
                    <a:cubicBezTo>
                      <a:pt x="128" y="370"/>
                      <a:pt x="128" y="370"/>
                      <a:pt x="128" y="370"/>
                    </a:cubicBezTo>
                    <a:cubicBezTo>
                      <a:pt x="141" y="375"/>
                      <a:pt x="141" y="375"/>
                      <a:pt x="141" y="375"/>
                    </a:cubicBezTo>
                    <a:cubicBezTo>
                      <a:pt x="131" y="387"/>
                      <a:pt x="131" y="387"/>
                      <a:pt x="131" y="387"/>
                    </a:cubicBezTo>
                    <a:cubicBezTo>
                      <a:pt x="122" y="403"/>
                      <a:pt x="122" y="403"/>
                      <a:pt x="122" y="403"/>
                    </a:cubicBezTo>
                    <a:cubicBezTo>
                      <a:pt x="123" y="411"/>
                      <a:pt x="123" y="411"/>
                      <a:pt x="123" y="411"/>
                    </a:cubicBezTo>
                    <a:cubicBezTo>
                      <a:pt x="139" y="412"/>
                      <a:pt x="139" y="412"/>
                      <a:pt x="139" y="412"/>
                    </a:cubicBezTo>
                    <a:cubicBezTo>
                      <a:pt x="178" y="381"/>
                      <a:pt x="178" y="381"/>
                      <a:pt x="178" y="381"/>
                    </a:cubicBezTo>
                    <a:cubicBezTo>
                      <a:pt x="178" y="392"/>
                      <a:pt x="178" y="392"/>
                      <a:pt x="178" y="392"/>
                    </a:cubicBezTo>
                    <a:cubicBezTo>
                      <a:pt x="158" y="409"/>
                      <a:pt x="158" y="409"/>
                      <a:pt x="158" y="409"/>
                    </a:cubicBezTo>
                    <a:cubicBezTo>
                      <a:pt x="158" y="418"/>
                      <a:pt x="158" y="418"/>
                      <a:pt x="158" y="418"/>
                    </a:cubicBezTo>
                    <a:cubicBezTo>
                      <a:pt x="154" y="425"/>
                      <a:pt x="154" y="425"/>
                      <a:pt x="154" y="425"/>
                    </a:cubicBezTo>
                    <a:cubicBezTo>
                      <a:pt x="141" y="449"/>
                      <a:pt x="141" y="449"/>
                      <a:pt x="141" y="449"/>
                    </a:cubicBezTo>
                    <a:cubicBezTo>
                      <a:pt x="159" y="455"/>
                      <a:pt x="159" y="455"/>
                      <a:pt x="159" y="455"/>
                    </a:cubicBezTo>
                    <a:cubicBezTo>
                      <a:pt x="158" y="468"/>
                      <a:pt x="158" y="468"/>
                      <a:pt x="158" y="468"/>
                    </a:cubicBezTo>
                    <a:cubicBezTo>
                      <a:pt x="143" y="471"/>
                      <a:pt x="143" y="471"/>
                      <a:pt x="143" y="471"/>
                    </a:cubicBezTo>
                    <a:cubicBezTo>
                      <a:pt x="133" y="485"/>
                      <a:pt x="133" y="485"/>
                      <a:pt x="133" y="485"/>
                    </a:cubicBezTo>
                    <a:cubicBezTo>
                      <a:pt x="96" y="482"/>
                      <a:pt x="96" y="482"/>
                      <a:pt x="96" y="482"/>
                    </a:cubicBezTo>
                    <a:cubicBezTo>
                      <a:pt x="83" y="498"/>
                      <a:pt x="83" y="498"/>
                      <a:pt x="83" y="498"/>
                    </a:cubicBezTo>
                    <a:cubicBezTo>
                      <a:pt x="131" y="511"/>
                      <a:pt x="131" y="511"/>
                      <a:pt x="131" y="511"/>
                    </a:cubicBezTo>
                    <a:cubicBezTo>
                      <a:pt x="113" y="515"/>
                      <a:pt x="113" y="515"/>
                      <a:pt x="113" y="515"/>
                    </a:cubicBezTo>
                    <a:cubicBezTo>
                      <a:pt x="121" y="541"/>
                      <a:pt x="121" y="541"/>
                      <a:pt x="121" y="541"/>
                    </a:cubicBezTo>
                    <a:cubicBezTo>
                      <a:pt x="166" y="563"/>
                      <a:pt x="166" y="563"/>
                      <a:pt x="166" y="563"/>
                    </a:cubicBezTo>
                    <a:cubicBezTo>
                      <a:pt x="225" y="507"/>
                      <a:pt x="225" y="507"/>
                      <a:pt x="225" y="507"/>
                    </a:cubicBezTo>
                    <a:cubicBezTo>
                      <a:pt x="238" y="512"/>
                      <a:pt x="238" y="512"/>
                      <a:pt x="238" y="512"/>
                    </a:cubicBezTo>
                    <a:cubicBezTo>
                      <a:pt x="204" y="554"/>
                      <a:pt x="204" y="554"/>
                      <a:pt x="204" y="554"/>
                    </a:cubicBezTo>
                    <a:cubicBezTo>
                      <a:pt x="188" y="573"/>
                      <a:pt x="188" y="573"/>
                      <a:pt x="188" y="573"/>
                    </a:cubicBezTo>
                    <a:cubicBezTo>
                      <a:pt x="148" y="630"/>
                      <a:pt x="148" y="630"/>
                      <a:pt x="148" y="630"/>
                    </a:cubicBezTo>
                    <a:cubicBezTo>
                      <a:pt x="159" y="677"/>
                      <a:pt x="159" y="677"/>
                      <a:pt x="159" y="677"/>
                    </a:cubicBezTo>
                    <a:cubicBezTo>
                      <a:pt x="138" y="722"/>
                      <a:pt x="138" y="722"/>
                      <a:pt x="138" y="722"/>
                    </a:cubicBezTo>
                    <a:cubicBezTo>
                      <a:pt x="142" y="763"/>
                      <a:pt x="142" y="763"/>
                      <a:pt x="142" y="763"/>
                    </a:cubicBezTo>
                    <a:cubicBezTo>
                      <a:pt x="129" y="790"/>
                      <a:pt x="129" y="790"/>
                      <a:pt x="129" y="790"/>
                    </a:cubicBezTo>
                    <a:cubicBezTo>
                      <a:pt x="112" y="858"/>
                      <a:pt x="112" y="858"/>
                      <a:pt x="112" y="858"/>
                    </a:cubicBezTo>
                    <a:cubicBezTo>
                      <a:pt x="101" y="873"/>
                      <a:pt x="101" y="873"/>
                      <a:pt x="101" y="873"/>
                    </a:cubicBezTo>
                    <a:cubicBezTo>
                      <a:pt x="101" y="895"/>
                      <a:pt x="101" y="895"/>
                      <a:pt x="101" y="895"/>
                    </a:cubicBezTo>
                    <a:cubicBezTo>
                      <a:pt x="133" y="895"/>
                      <a:pt x="133" y="895"/>
                      <a:pt x="133" y="895"/>
                    </a:cubicBezTo>
                    <a:cubicBezTo>
                      <a:pt x="149" y="869"/>
                      <a:pt x="149" y="869"/>
                      <a:pt x="149" y="869"/>
                    </a:cubicBezTo>
                    <a:cubicBezTo>
                      <a:pt x="142" y="855"/>
                      <a:pt x="142" y="855"/>
                      <a:pt x="142" y="855"/>
                    </a:cubicBezTo>
                    <a:cubicBezTo>
                      <a:pt x="155" y="825"/>
                      <a:pt x="155" y="825"/>
                      <a:pt x="155" y="825"/>
                    </a:cubicBezTo>
                    <a:cubicBezTo>
                      <a:pt x="174" y="773"/>
                      <a:pt x="174" y="773"/>
                      <a:pt x="174" y="773"/>
                    </a:cubicBezTo>
                    <a:cubicBezTo>
                      <a:pt x="189" y="767"/>
                      <a:pt x="189" y="767"/>
                      <a:pt x="189" y="767"/>
                    </a:cubicBezTo>
                    <a:cubicBezTo>
                      <a:pt x="189" y="754"/>
                      <a:pt x="189" y="754"/>
                      <a:pt x="189" y="754"/>
                    </a:cubicBezTo>
                    <a:cubicBezTo>
                      <a:pt x="179" y="704"/>
                      <a:pt x="179" y="704"/>
                      <a:pt x="179" y="704"/>
                    </a:cubicBezTo>
                    <a:cubicBezTo>
                      <a:pt x="204" y="684"/>
                      <a:pt x="204" y="684"/>
                      <a:pt x="204" y="684"/>
                    </a:cubicBezTo>
                    <a:cubicBezTo>
                      <a:pt x="195" y="723"/>
                      <a:pt x="195" y="723"/>
                      <a:pt x="195" y="723"/>
                    </a:cubicBezTo>
                    <a:cubicBezTo>
                      <a:pt x="201" y="746"/>
                      <a:pt x="201" y="746"/>
                      <a:pt x="201" y="746"/>
                    </a:cubicBezTo>
                    <a:cubicBezTo>
                      <a:pt x="212" y="754"/>
                      <a:pt x="212" y="754"/>
                      <a:pt x="212" y="754"/>
                    </a:cubicBezTo>
                    <a:cubicBezTo>
                      <a:pt x="239" y="787"/>
                      <a:pt x="239" y="787"/>
                      <a:pt x="239" y="787"/>
                    </a:cubicBezTo>
                    <a:cubicBezTo>
                      <a:pt x="235" y="743"/>
                      <a:pt x="235" y="743"/>
                      <a:pt x="235" y="743"/>
                    </a:cubicBezTo>
                    <a:cubicBezTo>
                      <a:pt x="264" y="713"/>
                      <a:pt x="264" y="713"/>
                      <a:pt x="264" y="713"/>
                    </a:cubicBezTo>
                    <a:cubicBezTo>
                      <a:pt x="259" y="749"/>
                      <a:pt x="259" y="749"/>
                      <a:pt x="259" y="749"/>
                    </a:cubicBezTo>
                    <a:cubicBezTo>
                      <a:pt x="255" y="787"/>
                      <a:pt x="255" y="787"/>
                      <a:pt x="255" y="787"/>
                    </a:cubicBezTo>
                    <a:cubicBezTo>
                      <a:pt x="282" y="825"/>
                      <a:pt x="282" y="825"/>
                      <a:pt x="282" y="825"/>
                    </a:cubicBezTo>
                    <a:cubicBezTo>
                      <a:pt x="290" y="858"/>
                      <a:pt x="290" y="858"/>
                      <a:pt x="290" y="858"/>
                    </a:cubicBezTo>
                    <a:cubicBezTo>
                      <a:pt x="261" y="876"/>
                      <a:pt x="261" y="876"/>
                      <a:pt x="261" y="876"/>
                    </a:cubicBezTo>
                    <a:cubicBezTo>
                      <a:pt x="248" y="915"/>
                      <a:pt x="248" y="915"/>
                      <a:pt x="248" y="915"/>
                    </a:cubicBezTo>
                    <a:cubicBezTo>
                      <a:pt x="208" y="968"/>
                      <a:pt x="208" y="968"/>
                      <a:pt x="208" y="968"/>
                    </a:cubicBezTo>
                    <a:cubicBezTo>
                      <a:pt x="215" y="1005"/>
                      <a:pt x="215" y="1005"/>
                      <a:pt x="215" y="1005"/>
                    </a:cubicBezTo>
                    <a:cubicBezTo>
                      <a:pt x="196" y="975"/>
                      <a:pt x="196" y="975"/>
                      <a:pt x="196" y="975"/>
                    </a:cubicBezTo>
                    <a:cubicBezTo>
                      <a:pt x="188" y="991"/>
                      <a:pt x="188" y="991"/>
                      <a:pt x="188" y="991"/>
                    </a:cubicBezTo>
                    <a:cubicBezTo>
                      <a:pt x="201" y="1035"/>
                      <a:pt x="201" y="1035"/>
                      <a:pt x="201" y="1035"/>
                    </a:cubicBezTo>
                    <a:cubicBezTo>
                      <a:pt x="212" y="1074"/>
                      <a:pt x="212" y="1074"/>
                      <a:pt x="212" y="1074"/>
                    </a:cubicBezTo>
                    <a:cubicBezTo>
                      <a:pt x="225" y="1087"/>
                      <a:pt x="225" y="1087"/>
                      <a:pt x="225" y="1087"/>
                    </a:cubicBezTo>
                    <a:cubicBezTo>
                      <a:pt x="218" y="1029"/>
                      <a:pt x="218" y="1029"/>
                      <a:pt x="218" y="1029"/>
                    </a:cubicBezTo>
                    <a:cubicBezTo>
                      <a:pt x="235" y="1022"/>
                      <a:pt x="235" y="1022"/>
                      <a:pt x="235" y="1022"/>
                    </a:cubicBezTo>
                    <a:cubicBezTo>
                      <a:pt x="290" y="1072"/>
                      <a:pt x="290" y="1072"/>
                      <a:pt x="290" y="1072"/>
                    </a:cubicBezTo>
                    <a:cubicBezTo>
                      <a:pt x="307" y="1077"/>
                      <a:pt x="307" y="1077"/>
                      <a:pt x="307" y="1077"/>
                    </a:cubicBezTo>
                    <a:cubicBezTo>
                      <a:pt x="314" y="1047"/>
                      <a:pt x="314" y="1047"/>
                      <a:pt x="314" y="1047"/>
                    </a:cubicBezTo>
                    <a:cubicBezTo>
                      <a:pt x="302" y="1038"/>
                      <a:pt x="302" y="1038"/>
                      <a:pt x="302" y="1038"/>
                    </a:cubicBezTo>
                    <a:cubicBezTo>
                      <a:pt x="302" y="1015"/>
                      <a:pt x="302" y="1015"/>
                      <a:pt x="302" y="1015"/>
                    </a:cubicBezTo>
                    <a:cubicBezTo>
                      <a:pt x="330" y="1042"/>
                      <a:pt x="330" y="1042"/>
                      <a:pt x="330" y="1042"/>
                    </a:cubicBezTo>
                    <a:cubicBezTo>
                      <a:pt x="337" y="1029"/>
                      <a:pt x="337" y="1029"/>
                      <a:pt x="337" y="1029"/>
                    </a:cubicBezTo>
                    <a:cubicBezTo>
                      <a:pt x="340" y="1054"/>
                      <a:pt x="340" y="1054"/>
                      <a:pt x="340" y="1054"/>
                    </a:cubicBezTo>
                    <a:cubicBezTo>
                      <a:pt x="368" y="1062"/>
                      <a:pt x="368" y="1062"/>
                      <a:pt x="368" y="1062"/>
                    </a:cubicBezTo>
                    <a:cubicBezTo>
                      <a:pt x="393" y="1048"/>
                      <a:pt x="393" y="1048"/>
                      <a:pt x="393" y="1048"/>
                    </a:cubicBezTo>
                    <a:cubicBezTo>
                      <a:pt x="416" y="1035"/>
                      <a:pt x="416" y="1035"/>
                      <a:pt x="416" y="1035"/>
                    </a:cubicBezTo>
                    <a:cubicBezTo>
                      <a:pt x="436" y="1039"/>
                      <a:pt x="436" y="1039"/>
                      <a:pt x="436" y="1039"/>
                    </a:cubicBezTo>
                    <a:cubicBezTo>
                      <a:pt x="443" y="1031"/>
                      <a:pt x="443" y="1031"/>
                      <a:pt x="443" y="1031"/>
                    </a:cubicBezTo>
                    <a:cubicBezTo>
                      <a:pt x="441" y="998"/>
                      <a:pt x="441" y="998"/>
                      <a:pt x="441" y="998"/>
                    </a:cubicBezTo>
                    <a:cubicBezTo>
                      <a:pt x="453" y="1015"/>
                      <a:pt x="453" y="1015"/>
                      <a:pt x="453" y="1015"/>
                    </a:cubicBezTo>
                    <a:cubicBezTo>
                      <a:pt x="515" y="1015"/>
                      <a:pt x="515" y="1015"/>
                      <a:pt x="515" y="1015"/>
                    </a:cubicBezTo>
                    <a:cubicBezTo>
                      <a:pt x="516" y="1005"/>
                      <a:pt x="516" y="1005"/>
                      <a:pt x="516" y="1005"/>
                    </a:cubicBezTo>
                    <a:cubicBezTo>
                      <a:pt x="521" y="1002"/>
                      <a:pt x="521" y="1002"/>
                      <a:pt x="521" y="1002"/>
                    </a:cubicBezTo>
                    <a:cubicBezTo>
                      <a:pt x="528" y="1006"/>
                      <a:pt x="528" y="1006"/>
                      <a:pt x="528" y="1006"/>
                    </a:cubicBezTo>
                    <a:cubicBezTo>
                      <a:pt x="568" y="974"/>
                      <a:pt x="568" y="974"/>
                      <a:pt x="568" y="974"/>
                    </a:cubicBezTo>
                    <a:cubicBezTo>
                      <a:pt x="575" y="974"/>
                      <a:pt x="575" y="974"/>
                      <a:pt x="575" y="974"/>
                    </a:cubicBezTo>
                    <a:cubicBezTo>
                      <a:pt x="578" y="970"/>
                      <a:pt x="578" y="970"/>
                      <a:pt x="578" y="970"/>
                    </a:cubicBezTo>
                    <a:lnTo>
                      <a:pt x="582" y="966"/>
                    </a:lnTo>
                    <a:close/>
                  </a:path>
                </a:pathLst>
              </a:custGeom>
              <a:solidFill>
                <a:srgbClr val="EB8C00">
                  <a:alpha val="60000"/>
                </a:srgbClr>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 name="Freeform 7"/>
              <p:cNvSpPr>
                <a:spLocks/>
              </p:cNvSpPr>
              <p:nvPr/>
            </p:nvSpPr>
            <p:spPr bwMode="auto">
              <a:xfrm>
                <a:off x="8343900" y="5120779"/>
                <a:ext cx="1611312" cy="1562100"/>
              </a:xfrm>
              <a:custGeom>
                <a:avLst/>
                <a:gdLst/>
                <a:ahLst/>
                <a:cxnLst>
                  <a:cxn ang="0">
                    <a:pos x="567" y="7"/>
                  </a:cxn>
                  <a:cxn ang="0">
                    <a:pos x="425" y="42"/>
                  </a:cxn>
                  <a:cxn ang="0">
                    <a:pos x="393" y="59"/>
                  </a:cxn>
                  <a:cxn ang="0">
                    <a:pos x="357" y="79"/>
                  </a:cxn>
                  <a:cxn ang="0">
                    <a:pos x="275" y="96"/>
                  </a:cxn>
                  <a:cxn ang="0">
                    <a:pos x="292" y="133"/>
                  </a:cxn>
                  <a:cxn ang="0">
                    <a:pos x="262" y="149"/>
                  </a:cxn>
                  <a:cxn ang="0">
                    <a:pos x="254" y="179"/>
                  </a:cxn>
                  <a:cxn ang="0">
                    <a:pos x="236" y="199"/>
                  </a:cxn>
                  <a:cxn ang="0">
                    <a:pos x="200" y="232"/>
                  </a:cxn>
                  <a:cxn ang="0">
                    <a:pos x="183" y="254"/>
                  </a:cxn>
                  <a:cxn ang="0">
                    <a:pos x="151" y="244"/>
                  </a:cxn>
                  <a:cxn ang="0">
                    <a:pos x="124" y="257"/>
                  </a:cxn>
                  <a:cxn ang="0">
                    <a:pos x="97" y="226"/>
                  </a:cxn>
                  <a:cxn ang="0">
                    <a:pos x="71" y="261"/>
                  </a:cxn>
                  <a:cxn ang="0">
                    <a:pos x="61" y="299"/>
                  </a:cxn>
                  <a:cxn ang="0">
                    <a:pos x="52" y="342"/>
                  </a:cxn>
                  <a:cxn ang="0">
                    <a:pos x="50" y="353"/>
                  </a:cxn>
                  <a:cxn ang="0">
                    <a:pos x="79" y="399"/>
                  </a:cxn>
                  <a:cxn ang="0">
                    <a:pos x="90" y="423"/>
                  </a:cxn>
                  <a:cxn ang="0">
                    <a:pos x="78" y="450"/>
                  </a:cxn>
                  <a:cxn ang="0">
                    <a:pos x="49" y="480"/>
                  </a:cxn>
                  <a:cxn ang="0">
                    <a:pos x="59" y="525"/>
                  </a:cxn>
                  <a:cxn ang="0">
                    <a:pos x="0" y="522"/>
                  </a:cxn>
                  <a:cxn ang="0">
                    <a:pos x="15" y="537"/>
                  </a:cxn>
                  <a:cxn ang="0">
                    <a:pos x="18" y="554"/>
                  </a:cxn>
                  <a:cxn ang="0">
                    <a:pos x="21" y="575"/>
                  </a:cxn>
                  <a:cxn ang="0">
                    <a:pos x="43" y="597"/>
                  </a:cxn>
                  <a:cxn ang="0">
                    <a:pos x="60" y="612"/>
                  </a:cxn>
                  <a:cxn ang="0">
                    <a:pos x="116" y="642"/>
                  </a:cxn>
                  <a:cxn ang="0">
                    <a:pos x="152" y="616"/>
                  </a:cxn>
                  <a:cxn ang="0">
                    <a:pos x="110" y="584"/>
                  </a:cxn>
                  <a:cxn ang="0">
                    <a:pos x="158" y="579"/>
                  </a:cxn>
                  <a:cxn ang="0">
                    <a:pos x="216" y="593"/>
                  </a:cxn>
                  <a:cxn ang="0">
                    <a:pos x="374" y="606"/>
                  </a:cxn>
                  <a:cxn ang="0">
                    <a:pos x="464" y="569"/>
                  </a:cxn>
                  <a:cxn ang="0">
                    <a:pos x="541" y="520"/>
                  </a:cxn>
                  <a:cxn ang="0">
                    <a:pos x="589" y="454"/>
                  </a:cxn>
                  <a:cxn ang="0">
                    <a:pos x="500" y="447"/>
                  </a:cxn>
                  <a:cxn ang="0">
                    <a:pos x="467" y="418"/>
                  </a:cxn>
                  <a:cxn ang="0">
                    <a:pos x="405" y="418"/>
                  </a:cxn>
                  <a:cxn ang="0">
                    <a:pos x="480" y="397"/>
                  </a:cxn>
                  <a:cxn ang="0">
                    <a:pos x="507" y="338"/>
                  </a:cxn>
                  <a:cxn ang="0">
                    <a:pos x="471" y="342"/>
                  </a:cxn>
                  <a:cxn ang="0">
                    <a:pos x="527" y="329"/>
                  </a:cxn>
                  <a:cxn ang="0">
                    <a:pos x="557" y="298"/>
                  </a:cxn>
                  <a:cxn ang="0">
                    <a:pos x="613" y="254"/>
                  </a:cxn>
                  <a:cxn ang="0">
                    <a:pos x="644" y="82"/>
                  </a:cxn>
                </a:cxnLst>
                <a:rect l="0" t="0" r="r" b="b"/>
                <a:pathLst>
                  <a:path w="662" h="642">
                    <a:moveTo>
                      <a:pt x="644" y="82"/>
                    </a:moveTo>
                    <a:cubicBezTo>
                      <a:pt x="610" y="30"/>
                      <a:pt x="583" y="9"/>
                      <a:pt x="567" y="7"/>
                    </a:cubicBezTo>
                    <a:cubicBezTo>
                      <a:pt x="551" y="6"/>
                      <a:pt x="444" y="0"/>
                      <a:pt x="444" y="0"/>
                    </a:cubicBezTo>
                    <a:cubicBezTo>
                      <a:pt x="425" y="42"/>
                      <a:pt x="425" y="42"/>
                      <a:pt x="425" y="42"/>
                    </a:cubicBezTo>
                    <a:cubicBezTo>
                      <a:pt x="394" y="40"/>
                      <a:pt x="394" y="40"/>
                      <a:pt x="394" y="40"/>
                    </a:cubicBezTo>
                    <a:cubicBezTo>
                      <a:pt x="393" y="59"/>
                      <a:pt x="393" y="59"/>
                      <a:pt x="393" y="59"/>
                    </a:cubicBezTo>
                    <a:cubicBezTo>
                      <a:pt x="355" y="61"/>
                      <a:pt x="355" y="61"/>
                      <a:pt x="355" y="61"/>
                    </a:cubicBezTo>
                    <a:cubicBezTo>
                      <a:pt x="357" y="79"/>
                      <a:pt x="357" y="79"/>
                      <a:pt x="357" y="79"/>
                    </a:cubicBezTo>
                    <a:cubicBezTo>
                      <a:pt x="262" y="71"/>
                      <a:pt x="262" y="71"/>
                      <a:pt x="262" y="71"/>
                    </a:cubicBezTo>
                    <a:cubicBezTo>
                      <a:pt x="275" y="96"/>
                      <a:pt x="275" y="96"/>
                      <a:pt x="275" y="96"/>
                    </a:cubicBezTo>
                    <a:cubicBezTo>
                      <a:pt x="281" y="115"/>
                      <a:pt x="281" y="115"/>
                      <a:pt x="281" y="115"/>
                    </a:cubicBezTo>
                    <a:cubicBezTo>
                      <a:pt x="292" y="133"/>
                      <a:pt x="292" y="133"/>
                      <a:pt x="292" y="133"/>
                    </a:cubicBezTo>
                    <a:cubicBezTo>
                      <a:pt x="275" y="154"/>
                      <a:pt x="275" y="154"/>
                      <a:pt x="275" y="154"/>
                    </a:cubicBezTo>
                    <a:cubicBezTo>
                      <a:pt x="262" y="149"/>
                      <a:pt x="262" y="149"/>
                      <a:pt x="262" y="149"/>
                    </a:cubicBezTo>
                    <a:cubicBezTo>
                      <a:pt x="263" y="170"/>
                      <a:pt x="263" y="170"/>
                      <a:pt x="263" y="170"/>
                    </a:cubicBezTo>
                    <a:cubicBezTo>
                      <a:pt x="254" y="179"/>
                      <a:pt x="254" y="179"/>
                      <a:pt x="254" y="179"/>
                    </a:cubicBezTo>
                    <a:cubicBezTo>
                      <a:pt x="237" y="184"/>
                      <a:pt x="237" y="184"/>
                      <a:pt x="237" y="184"/>
                    </a:cubicBezTo>
                    <a:cubicBezTo>
                      <a:pt x="236" y="199"/>
                      <a:pt x="236" y="199"/>
                      <a:pt x="236" y="199"/>
                    </a:cubicBezTo>
                    <a:cubicBezTo>
                      <a:pt x="193" y="222"/>
                      <a:pt x="193" y="222"/>
                      <a:pt x="193" y="222"/>
                    </a:cubicBezTo>
                    <a:cubicBezTo>
                      <a:pt x="200" y="232"/>
                      <a:pt x="200" y="232"/>
                      <a:pt x="200" y="232"/>
                    </a:cubicBezTo>
                    <a:cubicBezTo>
                      <a:pt x="197" y="249"/>
                      <a:pt x="197" y="249"/>
                      <a:pt x="197" y="249"/>
                    </a:cubicBezTo>
                    <a:cubicBezTo>
                      <a:pt x="183" y="254"/>
                      <a:pt x="183" y="254"/>
                      <a:pt x="183" y="254"/>
                    </a:cubicBezTo>
                    <a:cubicBezTo>
                      <a:pt x="178" y="233"/>
                      <a:pt x="178" y="233"/>
                      <a:pt x="178" y="233"/>
                    </a:cubicBezTo>
                    <a:cubicBezTo>
                      <a:pt x="151" y="244"/>
                      <a:pt x="151" y="244"/>
                      <a:pt x="151" y="244"/>
                    </a:cubicBezTo>
                    <a:cubicBezTo>
                      <a:pt x="146" y="256"/>
                      <a:pt x="146" y="256"/>
                      <a:pt x="146" y="256"/>
                    </a:cubicBezTo>
                    <a:cubicBezTo>
                      <a:pt x="124" y="257"/>
                      <a:pt x="124" y="257"/>
                      <a:pt x="124" y="257"/>
                    </a:cubicBezTo>
                    <a:cubicBezTo>
                      <a:pt x="125" y="208"/>
                      <a:pt x="125" y="208"/>
                      <a:pt x="125" y="208"/>
                    </a:cubicBezTo>
                    <a:cubicBezTo>
                      <a:pt x="97" y="226"/>
                      <a:pt x="97" y="226"/>
                      <a:pt x="97" y="226"/>
                    </a:cubicBezTo>
                    <a:cubicBezTo>
                      <a:pt x="88" y="252"/>
                      <a:pt x="88" y="252"/>
                      <a:pt x="88" y="252"/>
                    </a:cubicBezTo>
                    <a:cubicBezTo>
                      <a:pt x="71" y="261"/>
                      <a:pt x="71" y="261"/>
                      <a:pt x="71" y="261"/>
                    </a:cubicBezTo>
                    <a:cubicBezTo>
                      <a:pt x="57" y="286"/>
                      <a:pt x="57" y="286"/>
                      <a:pt x="57" y="286"/>
                    </a:cubicBezTo>
                    <a:cubicBezTo>
                      <a:pt x="61" y="299"/>
                      <a:pt x="61" y="299"/>
                      <a:pt x="61" y="299"/>
                    </a:cubicBezTo>
                    <a:cubicBezTo>
                      <a:pt x="53" y="307"/>
                      <a:pt x="53" y="307"/>
                      <a:pt x="53" y="307"/>
                    </a:cubicBezTo>
                    <a:cubicBezTo>
                      <a:pt x="52" y="342"/>
                      <a:pt x="52" y="342"/>
                      <a:pt x="52" y="342"/>
                    </a:cubicBezTo>
                    <a:cubicBezTo>
                      <a:pt x="58" y="346"/>
                      <a:pt x="58" y="346"/>
                      <a:pt x="58" y="346"/>
                    </a:cubicBezTo>
                    <a:cubicBezTo>
                      <a:pt x="50" y="353"/>
                      <a:pt x="50" y="353"/>
                      <a:pt x="50" y="353"/>
                    </a:cubicBezTo>
                    <a:cubicBezTo>
                      <a:pt x="70" y="381"/>
                      <a:pt x="70" y="381"/>
                      <a:pt x="70" y="381"/>
                    </a:cubicBezTo>
                    <a:cubicBezTo>
                      <a:pt x="79" y="399"/>
                      <a:pt x="79" y="399"/>
                      <a:pt x="79" y="399"/>
                    </a:cubicBezTo>
                    <a:cubicBezTo>
                      <a:pt x="76" y="408"/>
                      <a:pt x="76" y="408"/>
                      <a:pt x="76" y="408"/>
                    </a:cubicBezTo>
                    <a:cubicBezTo>
                      <a:pt x="90" y="423"/>
                      <a:pt x="90" y="423"/>
                      <a:pt x="90" y="423"/>
                    </a:cubicBezTo>
                    <a:cubicBezTo>
                      <a:pt x="76" y="433"/>
                      <a:pt x="76" y="433"/>
                      <a:pt x="76" y="433"/>
                    </a:cubicBezTo>
                    <a:cubicBezTo>
                      <a:pt x="78" y="450"/>
                      <a:pt x="78" y="450"/>
                      <a:pt x="78" y="450"/>
                    </a:cubicBezTo>
                    <a:cubicBezTo>
                      <a:pt x="49" y="468"/>
                      <a:pt x="49" y="468"/>
                      <a:pt x="49" y="468"/>
                    </a:cubicBezTo>
                    <a:cubicBezTo>
                      <a:pt x="49" y="480"/>
                      <a:pt x="49" y="480"/>
                      <a:pt x="49" y="480"/>
                    </a:cubicBezTo>
                    <a:cubicBezTo>
                      <a:pt x="56" y="486"/>
                      <a:pt x="56" y="486"/>
                      <a:pt x="56" y="486"/>
                    </a:cubicBezTo>
                    <a:cubicBezTo>
                      <a:pt x="59" y="525"/>
                      <a:pt x="59" y="525"/>
                      <a:pt x="59" y="525"/>
                    </a:cubicBezTo>
                    <a:cubicBezTo>
                      <a:pt x="48" y="534"/>
                      <a:pt x="48" y="534"/>
                      <a:pt x="48" y="534"/>
                    </a:cubicBezTo>
                    <a:cubicBezTo>
                      <a:pt x="37" y="516"/>
                      <a:pt x="0" y="522"/>
                      <a:pt x="0" y="522"/>
                    </a:cubicBezTo>
                    <a:cubicBezTo>
                      <a:pt x="9" y="539"/>
                      <a:pt x="9" y="539"/>
                      <a:pt x="9" y="539"/>
                    </a:cubicBezTo>
                    <a:cubicBezTo>
                      <a:pt x="15" y="537"/>
                      <a:pt x="15" y="537"/>
                      <a:pt x="15" y="537"/>
                    </a:cubicBezTo>
                    <a:cubicBezTo>
                      <a:pt x="20" y="541"/>
                      <a:pt x="20" y="541"/>
                      <a:pt x="20" y="541"/>
                    </a:cubicBezTo>
                    <a:cubicBezTo>
                      <a:pt x="18" y="554"/>
                      <a:pt x="18" y="554"/>
                      <a:pt x="18" y="554"/>
                    </a:cubicBezTo>
                    <a:cubicBezTo>
                      <a:pt x="22" y="564"/>
                      <a:pt x="22" y="564"/>
                      <a:pt x="22" y="564"/>
                    </a:cubicBezTo>
                    <a:cubicBezTo>
                      <a:pt x="21" y="575"/>
                      <a:pt x="21" y="575"/>
                      <a:pt x="21" y="575"/>
                    </a:cubicBezTo>
                    <a:cubicBezTo>
                      <a:pt x="39" y="598"/>
                      <a:pt x="39" y="598"/>
                      <a:pt x="39" y="598"/>
                    </a:cubicBezTo>
                    <a:cubicBezTo>
                      <a:pt x="43" y="597"/>
                      <a:pt x="43" y="597"/>
                      <a:pt x="43" y="597"/>
                    </a:cubicBezTo>
                    <a:cubicBezTo>
                      <a:pt x="72" y="602"/>
                      <a:pt x="72" y="602"/>
                      <a:pt x="72" y="602"/>
                    </a:cubicBezTo>
                    <a:cubicBezTo>
                      <a:pt x="60" y="612"/>
                      <a:pt x="60" y="612"/>
                      <a:pt x="60" y="612"/>
                    </a:cubicBezTo>
                    <a:cubicBezTo>
                      <a:pt x="93" y="629"/>
                      <a:pt x="93" y="629"/>
                      <a:pt x="93" y="629"/>
                    </a:cubicBezTo>
                    <a:cubicBezTo>
                      <a:pt x="116" y="642"/>
                      <a:pt x="116" y="642"/>
                      <a:pt x="116" y="642"/>
                    </a:cubicBezTo>
                    <a:cubicBezTo>
                      <a:pt x="133" y="620"/>
                      <a:pt x="133" y="620"/>
                      <a:pt x="133" y="620"/>
                    </a:cubicBezTo>
                    <a:cubicBezTo>
                      <a:pt x="152" y="616"/>
                      <a:pt x="152" y="616"/>
                      <a:pt x="152" y="616"/>
                    </a:cubicBezTo>
                    <a:cubicBezTo>
                      <a:pt x="145" y="602"/>
                      <a:pt x="145" y="602"/>
                      <a:pt x="145" y="602"/>
                    </a:cubicBezTo>
                    <a:cubicBezTo>
                      <a:pt x="110" y="584"/>
                      <a:pt x="110" y="584"/>
                      <a:pt x="110" y="584"/>
                    </a:cubicBezTo>
                    <a:cubicBezTo>
                      <a:pt x="110" y="576"/>
                      <a:pt x="110" y="576"/>
                      <a:pt x="110" y="576"/>
                    </a:cubicBezTo>
                    <a:cubicBezTo>
                      <a:pt x="158" y="579"/>
                      <a:pt x="158" y="579"/>
                      <a:pt x="158" y="579"/>
                    </a:cubicBezTo>
                    <a:cubicBezTo>
                      <a:pt x="200" y="603"/>
                      <a:pt x="200" y="603"/>
                      <a:pt x="200" y="603"/>
                    </a:cubicBezTo>
                    <a:cubicBezTo>
                      <a:pt x="216" y="593"/>
                      <a:pt x="216" y="593"/>
                      <a:pt x="216" y="593"/>
                    </a:cubicBezTo>
                    <a:cubicBezTo>
                      <a:pt x="279" y="589"/>
                      <a:pt x="279" y="589"/>
                      <a:pt x="279" y="589"/>
                    </a:cubicBezTo>
                    <a:cubicBezTo>
                      <a:pt x="279" y="589"/>
                      <a:pt x="341" y="583"/>
                      <a:pt x="374" y="606"/>
                    </a:cubicBezTo>
                    <a:cubicBezTo>
                      <a:pt x="408" y="587"/>
                      <a:pt x="408" y="587"/>
                      <a:pt x="408" y="587"/>
                    </a:cubicBezTo>
                    <a:cubicBezTo>
                      <a:pt x="464" y="569"/>
                      <a:pt x="464" y="569"/>
                      <a:pt x="464" y="569"/>
                    </a:cubicBezTo>
                    <a:cubicBezTo>
                      <a:pt x="507" y="561"/>
                      <a:pt x="507" y="561"/>
                      <a:pt x="507" y="561"/>
                    </a:cubicBezTo>
                    <a:cubicBezTo>
                      <a:pt x="507" y="561"/>
                      <a:pt x="495" y="530"/>
                      <a:pt x="541" y="520"/>
                    </a:cubicBezTo>
                    <a:cubicBezTo>
                      <a:pt x="580" y="504"/>
                      <a:pt x="587" y="493"/>
                      <a:pt x="574" y="454"/>
                    </a:cubicBezTo>
                    <a:cubicBezTo>
                      <a:pt x="589" y="454"/>
                      <a:pt x="589" y="454"/>
                      <a:pt x="589" y="454"/>
                    </a:cubicBezTo>
                    <a:cubicBezTo>
                      <a:pt x="589" y="433"/>
                      <a:pt x="589" y="433"/>
                      <a:pt x="589" y="433"/>
                    </a:cubicBezTo>
                    <a:cubicBezTo>
                      <a:pt x="500" y="447"/>
                      <a:pt x="500" y="447"/>
                      <a:pt x="500" y="447"/>
                    </a:cubicBezTo>
                    <a:cubicBezTo>
                      <a:pt x="501" y="431"/>
                      <a:pt x="501" y="431"/>
                      <a:pt x="501" y="431"/>
                    </a:cubicBezTo>
                    <a:cubicBezTo>
                      <a:pt x="467" y="418"/>
                      <a:pt x="467" y="418"/>
                      <a:pt x="467" y="418"/>
                    </a:cubicBezTo>
                    <a:cubicBezTo>
                      <a:pt x="440" y="414"/>
                      <a:pt x="440" y="414"/>
                      <a:pt x="440" y="414"/>
                    </a:cubicBezTo>
                    <a:cubicBezTo>
                      <a:pt x="405" y="418"/>
                      <a:pt x="405" y="418"/>
                      <a:pt x="405" y="418"/>
                    </a:cubicBezTo>
                    <a:cubicBezTo>
                      <a:pt x="420" y="395"/>
                      <a:pt x="420" y="395"/>
                      <a:pt x="420" y="395"/>
                    </a:cubicBezTo>
                    <a:cubicBezTo>
                      <a:pt x="480" y="397"/>
                      <a:pt x="480" y="397"/>
                      <a:pt x="480" y="397"/>
                    </a:cubicBezTo>
                    <a:cubicBezTo>
                      <a:pt x="503" y="371"/>
                      <a:pt x="503" y="371"/>
                      <a:pt x="503" y="371"/>
                    </a:cubicBezTo>
                    <a:cubicBezTo>
                      <a:pt x="507" y="338"/>
                      <a:pt x="507" y="338"/>
                      <a:pt x="507" y="338"/>
                    </a:cubicBezTo>
                    <a:cubicBezTo>
                      <a:pt x="491" y="347"/>
                      <a:pt x="491" y="347"/>
                      <a:pt x="491" y="347"/>
                    </a:cubicBezTo>
                    <a:cubicBezTo>
                      <a:pt x="471" y="342"/>
                      <a:pt x="471" y="342"/>
                      <a:pt x="471" y="342"/>
                    </a:cubicBezTo>
                    <a:cubicBezTo>
                      <a:pt x="508" y="314"/>
                      <a:pt x="508" y="314"/>
                      <a:pt x="508" y="314"/>
                    </a:cubicBezTo>
                    <a:cubicBezTo>
                      <a:pt x="527" y="329"/>
                      <a:pt x="527" y="329"/>
                      <a:pt x="527" y="329"/>
                    </a:cubicBezTo>
                    <a:cubicBezTo>
                      <a:pt x="560" y="309"/>
                      <a:pt x="560" y="309"/>
                      <a:pt x="560" y="309"/>
                    </a:cubicBezTo>
                    <a:cubicBezTo>
                      <a:pt x="557" y="298"/>
                      <a:pt x="557" y="298"/>
                      <a:pt x="557" y="298"/>
                    </a:cubicBezTo>
                    <a:cubicBezTo>
                      <a:pt x="563" y="284"/>
                      <a:pt x="563" y="284"/>
                      <a:pt x="563" y="284"/>
                    </a:cubicBezTo>
                    <a:cubicBezTo>
                      <a:pt x="613" y="254"/>
                      <a:pt x="613" y="254"/>
                      <a:pt x="613" y="254"/>
                    </a:cubicBezTo>
                    <a:cubicBezTo>
                      <a:pt x="627" y="183"/>
                      <a:pt x="627" y="183"/>
                      <a:pt x="627" y="183"/>
                    </a:cubicBezTo>
                    <a:cubicBezTo>
                      <a:pt x="627" y="183"/>
                      <a:pt x="662" y="129"/>
                      <a:pt x="644" y="82"/>
                    </a:cubicBezTo>
                  </a:path>
                </a:pathLst>
              </a:custGeom>
              <a:solidFill>
                <a:schemeClr val="accent3"/>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4" name="Freeform 8"/>
              <p:cNvSpPr>
                <a:spLocks/>
              </p:cNvSpPr>
              <p:nvPr/>
            </p:nvSpPr>
            <p:spPr bwMode="auto">
              <a:xfrm>
                <a:off x="4940300" y="3242767"/>
                <a:ext cx="1898650" cy="2476500"/>
              </a:xfrm>
              <a:custGeom>
                <a:avLst/>
                <a:gdLst/>
                <a:ahLst/>
                <a:cxnLst>
                  <a:cxn ang="0">
                    <a:pos x="627" y="25"/>
                  </a:cxn>
                  <a:cxn ang="0">
                    <a:pos x="614" y="73"/>
                  </a:cxn>
                  <a:cxn ang="0">
                    <a:pos x="589" y="49"/>
                  </a:cxn>
                  <a:cxn ang="0">
                    <a:pos x="547" y="53"/>
                  </a:cxn>
                  <a:cxn ang="0">
                    <a:pos x="475" y="46"/>
                  </a:cxn>
                  <a:cxn ang="0">
                    <a:pos x="443" y="102"/>
                  </a:cxn>
                  <a:cxn ang="0">
                    <a:pos x="441" y="145"/>
                  </a:cxn>
                  <a:cxn ang="0">
                    <a:pos x="392" y="175"/>
                  </a:cxn>
                  <a:cxn ang="0">
                    <a:pos x="480" y="188"/>
                  </a:cxn>
                  <a:cxn ang="0">
                    <a:pos x="387" y="254"/>
                  </a:cxn>
                  <a:cxn ang="0">
                    <a:pos x="341" y="264"/>
                  </a:cxn>
                  <a:cxn ang="0">
                    <a:pos x="295" y="267"/>
                  </a:cxn>
                  <a:cxn ang="0">
                    <a:pos x="206" y="225"/>
                  </a:cxn>
                  <a:cxn ang="0">
                    <a:pos x="182" y="234"/>
                  </a:cxn>
                  <a:cxn ang="0">
                    <a:pos x="180" y="281"/>
                  </a:cxn>
                  <a:cxn ang="0">
                    <a:pos x="126" y="308"/>
                  </a:cxn>
                  <a:cxn ang="0">
                    <a:pos x="153" y="334"/>
                  </a:cxn>
                  <a:cxn ang="0">
                    <a:pos x="229" y="357"/>
                  </a:cxn>
                  <a:cxn ang="0">
                    <a:pos x="170" y="417"/>
                  </a:cxn>
                  <a:cxn ang="0">
                    <a:pos x="145" y="487"/>
                  </a:cxn>
                  <a:cxn ang="0">
                    <a:pos x="169" y="529"/>
                  </a:cxn>
                  <a:cxn ang="0">
                    <a:pos x="295" y="560"/>
                  </a:cxn>
                  <a:cxn ang="0">
                    <a:pos x="199" y="612"/>
                  </a:cxn>
                  <a:cxn ang="0">
                    <a:pos x="179" y="660"/>
                  </a:cxn>
                  <a:cxn ang="0">
                    <a:pos x="186" y="698"/>
                  </a:cxn>
                  <a:cxn ang="0">
                    <a:pos x="148" y="728"/>
                  </a:cxn>
                  <a:cxn ang="0">
                    <a:pos x="115" y="782"/>
                  </a:cxn>
                  <a:cxn ang="0">
                    <a:pos x="59" y="765"/>
                  </a:cxn>
                  <a:cxn ang="0">
                    <a:pos x="109" y="818"/>
                  </a:cxn>
                  <a:cxn ang="0">
                    <a:pos x="6" y="895"/>
                  </a:cxn>
                  <a:cxn ang="0">
                    <a:pos x="39" y="912"/>
                  </a:cxn>
                  <a:cxn ang="0">
                    <a:pos x="54" y="937"/>
                  </a:cxn>
                  <a:cxn ang="0">
                    <a:pos x="138" y="941"/>
                  </a:cxn>
                  <a:cxn ang="0">
                    <a:pos x="135" y="970"/>
                  </a:cxn>
                  <a:cxn ang="0">
                    <a:pos x="143" y="1018"/>
                  </a:cxn>
                  <a:cxn ang="0">
                    <a:pos x="202" y="1000"/>
                  </a:cxn>
                  <a:cxn ang="0">
                    <a:pos x="256" y="1003"/>
                  </a:cxn>
                  <a:cxn ang="0">
                    <a:pos x="408" y="943"/>
                  </a:cxn>
                  <a:cxn ang="0">
                    <a:pos x="537" y="891"/>
                  </a:cxn>
                  <a:cxn ang="0">
                    <a:pos x="593" y="894"/>
                  </a:cxn>
                  <a:cxn ang="0">
                    <a:pos x="637" y="895"/>
                  </a:cxn>
                  <a:cxn ang="0">
                    <a:pos x="677" y="864"/>
                  </a:cxn>
                  <a:cxn ang="0">
                    <a:pos x="732" y="758"/>
                  </a:cxn>
                  <a:cxn ang="0">
                    <a:pos x="709" y="580"/>
                  </a:cxn>
                  <a:cxn ang="0">
                    <a:pos x="766" y="530"/>
                  </a:cxn>
                  <a:cxn ang="0">
                    <a:pos x="732" y="424"/>
                  </a:cxn>
                  <a:cxn ang="0">
                    <a:pos x="780" y="406"/>
                  </a:cxn>
                  <a:cxn ang="0">
                    <a:pos x="746" y="377"/>
                  </a:cxn>
                  <a:cxn ang="0">
                    <a:pos x="694" y="379"/>
                  </a:cxn>
                  <a:cxn ang="0">
                    <a:pos x="692" y="343"/>
                  </a:cxn>
                  <a:cxn ang="0">
                    <a:pos x="646" y="273"/>
                  </a:cxn>
                  <a:cxn ang="0">
                    <a:pos x="607" y="328"/>
                  </a:cxn>
                  <a:cxn ang="0">
                    <a:pos x="564" y="344"/>
                  </a:cxn>
                  <a:cxn ang="0">
                    <a:pos x="509" y="316"/>
                  </a:cxn>
                  <a:cxn ang="0">
                    <a:pos x="504" y="220"/>
                  </a:cxn>
                  <a:cxn ang="0">
                    <a:pos x="518" y="187"/>
                  </a:cxn>
                  <a:cxn ang="0">
                    <a:pos x="563" y="169"/>
                  </a:cxn>
                  <a:cxn ang="0">
                    <a:pos x="598" y="146"/>
                  </a:cxn>
                  <a:cxn ang="0">
                    <a:pos x="641" y="95"/>
                  </a:cxn>
                  <a:cxn ang="0">
                    <a:pos x="666" y="29"/>
                  </a:cxn>
                </a:cxnLst>
                <a:rect l="0" t="0" r="r" b="b"/>
                <a:pathLst>
                  <a:path w="780" h="1018">
                    <a:moveTo>
                      <a:pt x="636" y="0"/>
                    </a:moveTo>
                    <a:cubicBezTo>
                      <a:pt x="636" y="0"/>
                      <a:pt x="636" y="0"/>
                      <a:pt x="636" y="0"/>
                    </a:cubicBezTo>
                    <a:cubicBezTo>
                      <a:pt x="627" y="25"/>
                      <a:pt x="627" y="25"/>
                      <a:pt x="627" y="25"/>
                    </a:cubicBezTo>
                    <a:cubicBezTo>
                      <a:pt x="611" y="26"/>
                      <a:pt x="611" y="26"/>
                      <a:pt x="611" y="26"/>
                    </a:cubicBezTo>
                    <a:cubicBezTo>
                      <a:pt x="599" y="48"/>
                      <a:pt x="599" y="48"/>
                      <a:pt x="599" y="48"/>
                    </a:cubicBezTo>
                    <a:cubicBezTo>
                      <a:pt x="614" y="73"/>
                      <a:pt x="614" y="73"/>
                      <a:pt x="614" y="73"/>
                    </a:cubicBezTo>
                    <a:cubicBezTo>
                      <a:pt x="573" y="109"/>
                      <a:pt x="573" y="109"/>
                      <a:pt x="573" y="109"/>
                    </a:cubicBezTo>
                    <a:cubicBezTo>
                      <a:pt x="600" y="65"/>
                      <a:pt x="600" y="65"/>
                      <a:pt x="600" y="65"/>
                    </a:cubicBezTo>
                    <a:cubicBezTo>
                      <a:pt x="589" y="49"/>
                      <a:pt x="589" y="49"/>
                      <a:pt x="589" y="49"/>
                    </a:cubicBezTo>
                    <a:cubicBezTo>
                      <a:pt x="589" y="26"/>
                      <a:pt x="589" y="26"/>
                      <a:pt x="589" y="26"/>
                    </a:cubicBezTo>
                    <a:cubicBezTo>
                      <a:pt x="556" y="42"/>
                      <a:pt x="556" y="42"/>
                      <a:pt x="556" y="42"/>
                    </a:cubicBezTo>
                    <a:cubicBezTo>
                      <a:pt x="547" y="53"/>
                      <a:pt x="547" y="53"/>
                      <a:pt x="547" y="53"/>
                    </a:cubicBezTo>
                    <a:cubicBezTo>
                      <a:pt x="537" y="43"/>
                      <a:pt x="537" y="43"/>
                      <a:pt x="537" y="43"/>
                    </a:cubicBezTo>
                    <a:cubicBezTo>
                      <a:pt x="511" y="45"/>
                      <a:pt x="511" y="45"/>
                      <a:pt x="511" y="45"/>
                    </a:cubicBezTo>
                    <a:cubicBezTo>
                      <a:pt x="475" y="46"/>
                      <a:pt x="475" y="46"/>
                      <a:pt x="475" y="46"/>
                    </a:cubicBezTo>
                    <a:cubicBezTo>
                      <a:pt x="474" y="65"/>
                      <a:pt x="474" y="65"/>
                      <a:pt x="474" y="65"/>
                    </a:cubicBezTo>
                    <a:cubicBezTo>
                      <a:pt x="443" y="88"/>
                      <a:pt x="443" y="88"/>
                      <a:pt x="443" y="88"/>
                    </a:cubicBezTo>
                    <a:cubicBezTo>
                      <a:pt x="443" y="102"/>
                      <a:pt x="443" y="102"/>
                      <a:pt x="443" y="102"/>
                    </a:cubicBezTo>
                    <a:cubicBezTo>
                      <a:pt x="468" y="128"/>
                      <a:pt x="468" y="128"/>
                      <a:pt x="468" y="128"/>
                    </a:cubicBezTo>
                    <a:cubicBezTo>
                      <a:pt x="436" y="123"/>
                      <a:pt x="436" y="123"/>
                      <a:pt x="436" y="123"/>
                    </a:cubicBezTo>
                    <a:cubicBezTo>
                      <a:pt x="441" y="145"/>
                      <a:pt x="441" y="145"/>
                      <a:pt x="441" y="145"/>
                    </a:cubicBezTo>
                    <a:cubicBezTo>
                      <a:pt x="410" y="144"/>
                      <a:pt x="410" y="144"/>
                      <a:pt x="410" y="144"/>
                    </a:cubicBezTo>
                    <a:cubicBezTo>
                      <a:pt x="380" y="165"/>
                      <a:pt x="380" y="165"/>
                      <a:pt x="380" y="165"/>
                    </a:cubicBezTo>
                    <a:cubicBezTo>
                      <a:pt x="392" y="175"/>
                      <a:pt x="392" y="175"/>
                      <a:pt x="392" y="175"/>
                    </a:cubicBezTo>
                    <a:cubicBezTo>
                      <a:pt x="436" y="185"/>
                      <a:pt x="436" y="185"/>
                      <a:pt x="436" y="185"/>
                    </a:cubicBezTo>
                    <a:cubicBezTo>
                      <a:pt x="458" y="185"/>
                      <a:pt x="458" y="185"/>
                      <a:pt x="458" y="185"/>
                    </a:cubicBezTo>
                    <a:cubicBezTo>
                      <a:pt x="480" y="188"/>
                      <a:pt x="480" y="188"/>
                      <a:pt x="480" y="188"/>
                    </a:cubicBezTo>
                    <a:cubicBezTo>
                      <a:pt x="447" y="225"/>
                      <a:pt x="447" y="225"/>
                      <a:pt x="447" y="225"/>
                    </a:cubicBezTo>
                    <a:cubicBezTo>
                      <a:pt x="420" y="229"/>
                      <a:pt x="420" y="229"/>
                      <a:pt x="420" y="229"/>
                    </a:cubicBezTo>
                    <a:cubicBezTo>
                      <a:pt x="387" y="254"/>
                      <a:pt x="387" y="254"/>
                      <a:pt x="387" y="254"/>
                    </a:cubicBezTo>
                    <a:cubicBezTo>
                      <a:pt x="404" y="268"/>
                      <a:pt x="404" y="268"/>
                      <a:pt x="404" y="268"/>
                    </a:cubicBezTo>
                    <a:cubicBezTo>
                      <a:pt x="388" y="280"/>
                      <a:pt x="388" y="280"/>
                      <a:pt x="388" y="280"/>
                    </a:cubicBezTo>
                    <a:cubicBezTo>
                      <a:pt x="341" y="264"/>
                      <a:pt x="341" y="264"/>
                      <a:pt x="341" y="264"/>
                    </a:cubicBezTo>
                    <a:cubicBezTo>
                      <a:pt x="329" y="261"/>
                      <a:pt x="329" y="261"/>
                      <a:pt x="329" y="261"/>
                    </a:cubicBezTo>
                    <a:cubicBezTo>
                      <a:pt x="315" y="280"/>
                      <a:pt x="315" y="280"/>
                      <a:pt x="315" y="280"/>
                    </a:cubicBezTo>
                    <a:cubicBezTo>
                      <a:pt x="295" y="267"/>
                      <a:pt x="295" y="267"/>
                      <a:pt x="295" y="267"/>
                    </a:cubicBezTo>
                    <a:cubicBezTo>
                      <a:pt x="295" y="258"/>
                      <a:pt x="295" y="258"/>
                      <a:pt x="295" y="258"/>
                    </a:cubicBezTo>
                    <a:cubicBezTo>
                      <a:pt x="221" y="231"/>
                      <a:pt x="221" y="231"/>
                      <a:pt x="221" y="231"/>
                    </a:cubicBezTo>
                    <a:cubicBezTo>
                      <a:pt x="206" y="225"/>
                      <a:pt x="206" y="225"/>
                      <a:pt x="206" y="225"/>
                    </a:cubicBezTo>
                    <a:cubicBezTo>
                      <a:pt x="203" y="232"/>
                      <a:pt x="203" y="232"/>
                      <a:pt x="203" y="232"/>
                    </a:cubicBezTo>
                    <a:cubicBezTo>
                      <a:pt x="201" y="241"/>
                      <a:pt x="201" y="241"/>
                      <a:pt x="201" y="241"/>
                    </a:cubicBezTo>
                    <a:cubicBezTo>
                      <a:pt x="182" y="234"/>
                      <a:pt x="182" y="234"/>
                      <a:pt x="182" y="234"/>
                    </a:cubicBezTo>
                    <a:cubicBezTo>
                      <a:pt x="159" y="270"/>
                      <a:pt x="159" y="270"/>
                      <a:pt x="159" y="270"/>
                    </a:cubicBezTo>
                    <a:cubicBezTo>
                      <a:pt x="179" y="262"/>
                      <a:pt x="179" y="262"/>
                      <a:pt x="179" y="262"/>
                    </a:cubicBezTo>
                    <a:cubicBezTo>
                      <a:pt x="180" y="281"/>
                      <a:pt x="180" y="281"/>
                      <a:pt x="180" y="281"/>
                    </a:cubicBezTo>
                    <a:cubicBezTo>
                      <a:pt x="189" y="312"/>
                      <a:pt x="189" y="312"/>
                      <a:pt x="189" y="312"/>
                    </a:cubicBezTo>
                    <a:cubicBezTo>
                      <a:pt x="163" y="308"/>
                      <a:pt x="163" y="308"/>
                      <a:pt x="163" y="308"/>
                    </a:cubicBezTo>
                    <a:cubicBezTo>
                      <a:pt x="126" y="308"/>
                      <a:pt x="126" y="308"/>
                      <a:pt x="126" y="308"/>
                    </a:cubicBezTo>
                    <a:cubicBezTo>
                      <a:pt x="129" y="317"/>
                      <a:pt x="129" y="317"/>
                      <a:pt x="129" y="317"/>
                    </a:cubicBezTo>
                    <a:cubicBezTo>
                      <a:pt x="149" y="324"/>
                      <a:pt x="149" y="324"/>
                      <a:pt x="149" y="324"/>
                    </a:cubicBezTo>
                    <a:cubicBezTo>
                      <a:pt x="153" y="334"/>
                      <a:pt x="153" y="334"/>
                      <a:pt x="153" y="334"/>
                    </a:cubicBezTo>
                    <a:cubicBezTo>
                      <a:pt x="162" y="353"/>
                      <a:pt x="162" y="353"/>
                      <a:pt x="162" y="353"/>
                    </a:cubicBezTo>
                    <a:cubicBezTo>
                      <a:pt x="199" y="350"/>
                      <a:pt x="199" y="350"/>
                      <a:pt x="199" y="350"/>
                    </a:cubicBezTo>
                    <a:cubicBezTo>
                      <a:pt x="229" y="357"/>
                      <a:pt x="229" y="357"/>
                      <a:pt x="229" y="357"/>
                    </a:cubicBezTo>
                    <a:cubicBezTo>
                      <a:pt x="218" y="380"/>
                      <a:pt x="218" y="380"/>
                      <a:pt x="218" y="380"/>
                    </a:cubicBezTo>
                    <a:cubicBezTo>
                      <a:pt x="170" y="380"/>
                      <a:pt x="170" y="380"/>
                      <a:pt x="170" y="380"/>
                    </a:cubicBezTo>
                    <a:cubicBezTo>
                      <a:pt x="170" y="417"/>
                      <a:pt x="170" y="417"/>
                      <a:pt x="170" y="417"/>
                    </a:cubicBezTo>
                    <a:cubicBezTo>
                      <a:pt x="120" y="427"/>
                      <a:pt x="120" y="427"/>
                      <a:pt x="120" y="427"/>
                    </a:cubicBezTo>
                    <a:cubicBezTo>
                      <a:pt x="130" y="474"/>
                      <a:pt x="130" y="474"/>
                      <a:pt x="130" y="474"/>
                    </a:cubicBezTo>
                    <a:cubicBezTo>
                      <a:pt x="145" y="487"/>
                      <a:pt x="145" y="487"/>
                      <a:pt x="145" y="487"/>
                    </a:cubicBezTo>
                    <a:cubicBezTo>
                      <a:pt x="160" y="509"/>
                      <a:pt x="160" y="509"/>
                      <a:pt x="160" y="509"/>
                    </a:cubicBezTo>
                    <a:cubicBezTo>
                      <a:pt x="176" y="510"/>
                      <a:pt x="176" y="510"/>
                      <a:pt x="176" y="510"/>
                    </a:cubicBezTo>
                    <a:cubicBezTo>
                      <a:pt x="169" y="529"/>
                      <a:pt x="169" y="529"/>
                      <a:pt x="169" y="529"/>
                    </a:cubicBezTo>
                    <a:cubicBezTo>
                      <a:pt x="294" y="544"/>
                      <a:pt x="294" y="544"/>
                      <a:pt x="294" y="544"/>
                    </a:cubicBezTo>
                    <a:cubicBezTo>
                      <a:pt x="284" y="553"/>
                      <a:pt x="284" y="553"/>
                      <a:pt x="284" y="553"/>
                    </a:cubicBezTo>
                    <a:cubicBezTo>
                      <a:pt x="295" y="560"/>
                      <a:pt x="295" y="560"/>
                      <a:pt x="295" y="560"/>
                    </a:cubicBezTo>
                    <a:cubicBezTo>
                      <a:pt x="295" y="575"/>
                      <a:pt x="295" y="575"/>
                      <a:pt x="295" y="575"/>
                    </a:cubicBezTo>
                    <a:cubicBezTo>
                      <a:pt x="248" y="567"/>
                      <a:pt x="248" y="567"/>
                      <a:pt x="248" y="567"/>
                    </a:cubicBezTo>
                    <a:cubicBezTo>
                      <a:pt x="199" y="612"/>
                      <a:pt x="199" y="612"/>
                      <a:pt x="199" y="612"/>
                    </a:cubicBezTo>
                    <a:cubicBezTo>
                      <a:pt x="218" y="619"/>
                      <a:pt x="218" y="619"/>
                      <a:pt x="218" y="619"/>
                    </a:cubicBezTo>
                    <a:cubicBezTo>
                      <a:pt x="193" y="662"/>
                      <a:pt x="193" y="662"/>
                      <a:pt x="193" y="662"/>
                    </a:cubicBezTo>
                    <a:cubicBezTo>
                      <a:pt x="179" y="660"/>
                      <a:pt x="179" y="660"/>
                      <a:pt x="179" y="660"/>
                    </a:cubicBezTo>
                    <a:cubicBezTo>
                      <a:pt x="102" y="706"/>
                      <a:pt x="102" y="706"/>
                      <a:pt x="102" y="706"/>
                    </a:cubicBezTo>
                    <a:cubicBezTo>
                      <a:pt x="148" y="703"/>
                      <a:pt x="148" y="703"/>
                      <a:pt x="148" y="703"/>
                    </a:cubicBezTo>
                    <a:cubicBezTo>
                      <a:pt x="186" y="698"/>
                      <a:pt x="186" y="698"/>
                      <a:pt x="186" y="698"/>
                    </a:cubicBezTo>
                    <a:cubicBezTo>
                      <a:pt x="211" y="709"/>
                      <a:pt x="211" y="709"/>
                      <a:pt x="211" y="709"/>
                    </a:cubicBezTo>
                    <a:cubicBezTo>
                      <a:pt x="155" y="715"/>
                      <a:pt x="155" y="715"/>
                      <a:pt x="155" y="715"/>
                    </a:cubicBezTo>
                    <a:cubicBezTo>
                      <a:pt x="148" y="728"/>
                      <a:pt x="148" y="728"/>
                      <a:pt x="148" y="728"/>
                    </a:cubicBezTo>
                    <a:cubicBezTo>
                      <a:pt x="103" y="745"/>
                      <a:pt x="103" y="745"/>
                      <a:pt x="103" y="745"/>
                    </a:cubicBezTo>
                    <a:cubicBezTo>
                      <a:pt x="116" y="755"/>
                      <a:pt x="116" y="755"/>
                      <a:pt x="116" y="755"/>
                    </a:cubicBezTo>
                    <a:cubicBezTo>
                      <a:pt x="115" y="782"/>
                      <a:pt x="115" y="782"/>
                      <a:pt x="115" y="782"/>
                    </a:cubicBezTo>
                    <a:cubicBezTo>
                      <a:pt x="82" y="776"/>
                      <a:pt x="82" y="776"/>
                      <a:pt x="82" y="776"/>
                    </a:cubicBezTo>
                    <a:cubicBezTo>
                      <a:pt x="60" y="779"/>
                      <a:pt x="60" y="779"/>
                      <a:pt x="60" y="779"/>
                    </a:cubicBezTo>
                    <a:cubicBezTo>
                      <a:pt x="59" y="765"/>
                      <a:pt x="59" y="765"/>
                      <a:pt x="59" y="765"/>
                    </a:cubicBezTo>
                    <a:cubicBezTo>
                      <a:pt x="7" y="791"/>
                      <a:pt x="7" y="791"/>
                      <a:pt x="7" y="791"/>
                    </a:cubicBezTo>
                    <a:cubicBezTo>
                      <a:pt x="0" y="809"/>
                      <a:pt x="0" y="809"/>
                      <a:pt x="0" y="809"/>
                    </a:cubicBezTo>
                    <a:cubicBezTo>
                      <a:pt x="109" y="818"/>
                      <a:pt x="109" y="818"/>
                      <a:pt x="109" y="818"/>
                    </a:cubicBezTo>
                    <a:cubicBezTo>
                      <a:pt x="70" y="838"/>
                      <a:pt x="70" y="838"/>
                      <a:pt x="70" y="838"/>
                    </a:cubicBezTo>
                    <a:cubicBezTo>
                      <a:pt x="7" y="861"/>
                      <a:pt x="7" y="861"/>
                      <a:pt x="7" y="861"/>
                    </a:cubicBezTo>
                    <a:cubicBezTo>
                      <a:pt x="6" y="895"/>
                      <a:pt x="6" y="895"/>
                      <a:pt x="6" y="895"/>
                    </a:cubicBezTo>
                    <a:cubicBezTo>
                      <a:pt x="33" y="891"/>
                      <a:pt x="33" y="891"/>
                      <a:pt x="33" y="891"/>
                    </a:cubicBezTo>
                    <a:cubicBezTo>
                      <a:pt x="33" y="905"/>
                      <a:pt x="33" y="905"/>
                      <a:pt x="33" y="905"/>
                    </a:cubicBezTo>
                    <a:cubicBezTo>
                      <a:pt x="39" y="912"/>
                      <a:pt x="39" y="912"/>
                      <a:pt x="39" y="912"/>
                    </a:cubicBezTo>
                    <a:cubicBezTo>
                      <a:pt x="125" y="901"/>
                      <a:pt x="125" y="901"/>
                      <a:pt x="125" y="901"/>
                    </a:cubicBezTo>
                    <a:cubicBezTo>
                      <a:pt x="59" y="927"/>
                      <a:pt x="59" y="927"/>
                      <a:pt x="59" y="927"/>
                    </a:cubicBezTo>
                    <a:cubicBezTo>
                      <a:pt x="54" y="937"/>
                      <a:pt x="54" y="937"/>
                      <a:pt x="54" y="937"/>
                    </a:cubicBezTo>
                    <a:cubicBezTo>
                      <a:pt x="9" y="961"/>
                      <a:pt x="9" y="961"/>
                      <a:pt x="9" y="961"/>
                    </a:cubicBezTo>
                    <a:cubicBezTo>
                      <a:pt x="49" y="961"/>
                      <a:pt x="49" y="961"/>
                      <a:pt x="49" y="961"/>
                    </a:cubicBezTo>
                    <a:cubicBezTo>
                      <a:pt x="138" y="941"/>
                      <a:pt x="138" y="941"/>
                      <a:pt x="138" y="941"/>
                    </a:cubicBezTo>
                    <a:cubicBezTo>
                      <a:pt x="158" y="951"/>
                      <a:pt x="158" y="951"/>
                      <a:pt x="158" y="951"/>
                    </a:cubicBezTo>
                    <a:cubicBezTo>
                      <a:pt x="83" y="973"/>
                      <a:pt x="83" y="973"/>
                      <a:pt x="83" y="973"/>
                    </a:cubicBezTo>
                    <a:cubicBezTo>
                      <a:pt x="135" y="970"/>
                      <a:pt x="135" y="970"/>
                      <a:pt x="135" y="970"/>
                    </a:cubicBezTo>
                    <a:cubicBezTo>
                      <a:pt x="80" y="998"/>
                      <a:pt x="80" y="998"/>
                      <a:pt x="80" y="998"/>
                    </a:cubicBezTo>
                    <a:cubicBezTo>
                      <a:pt x="142" y="993"/>
                      <a:pt x="142" y="993"/>
                      <a:pt x="142" y="993"/>
                    </a:cubicBezTo>
                    <a:cubicBezTo>
                      <a:pt x="143" y="1018"/>
                      <a:pt x="143" y="1018"/>
                      <a:pt x="143" y="1018"/>
                    </a:cubicBezTo>
                    <a:cubicBezTo>
                      <a:pt x="180" y="1016"/>
                      <a:pt x="180" y="1016"/>
                      <a:pt x="180" y="1016"/>
                    </a:cubicBezTo>
                    <a:cubicBezTo>
                      <a:pt x="186" y="1001"/>
                      <a:pt x="186" y="1001"/>
                      <a:pt x="186" y="1001"/>
                    </a:cubicBezTo>
                    <a:cubicBezTo>
                      <a:pt x="202" y="1000"/>
                      <a:pt x="202" y="1000"/>
                      <a:pt x="202" y="1000"/>
                    </a:cubicBezTo>
                    <a:cubicBezTo>
                      <a:pt x="225" y="1008"/>
                      <a:pt x="225" y="1008"/>
                      <a:pt x="225" y="1008"/>
                    </a:cubicBezTo>
                    <a:cubicBezTo>
                      <a:pt x="242" y="997"/>
                      <a:pt x="242" y="997"/>
                      <a:pt x="242" y="997"/>
                    </a:cubicBezTo>
                    <a:cubicBezTo>
                      <a:pt x="256" y="1003"/>
                      <a:pt x="256" y="1003"/>
                      <a:pt x="256" y="1003"/>
                    </a:cubicBezTo>
                    <a:cubicBezTo>
                      <a:pt x="335" y="964"/>
                      <a:pt x="335" y="964"/>
                      <a:pt x="335" y="964"/>
                    </a:cubicBezTo>
                    <a:cubicBezTo>
                      <a:pt x="362" y="964"/>
                      <a:pt x="362" y="964"/>
                      <a:pt x="362" y="964"/>
                    </a:cubicBezTo>
                    <a:cubicBezTo>
                      <a:pt x="408" y="943"/>
                      <a:pt x="408" y="943"/>
                      <a:pt x="408" y="943"/>
                    </a:cubicBezTo>
                    <a:cubicBezTo>
                      <a:pt x="468" y="914"/>
                      <a:pt x="468" y="914"/>
                      <a:pt x="468" y="914"/>
                    </a:cubicBezTo>
                    <a:cubicBezTo>
                      <a:pt x="477" y="897"/>
                      <a:pt x="477" y="897"/>
                      <a:pt x="477" y="897"/>
                    </a:cubicBezTo>
                    <a:cubicBezTo>
                      <a:pt x="537" y="891"/>
                      <a:pt x="537" y="891"/>
                      <a:pt x="537" y="891"/>
                    </a:cubicBezTo>
                    <a:cubicBezTo>
                      <a:pt x="571" y="895"/>
                      <a:pt x="571" y="895"/>
                      <a:pt x="571" y="895"/>
                    </a:cubicBezTo>
                    <a:cubicBezTo>
                      <a:pt x="583" y="864"/>
                      <a:pt x="583" y="864"/>
                      <a:pt x="583" y="864"/>
                    </a:cubicBezTo>
                    <a:cubicBezTo>
                      <a:pt x="593" y="894"/>
                      <a:pt x="593" y="894"/>
                      <a:pt x="593" y="894"/>
                    </a:cubicBezTo>
                    <a:cubicBezTo>
                      <a:pt x="601" y="882"/>
                      <a:pt x="601" y="882"/>
                      <a:pt x="601" y="882"/>
                    </a:cubicBezTo>
                    <a:cubicBezTo>
                      <a:pt x="619" y="882"/>
                      <a:pt x="619" y="882"/>
                      <a:pt x="619" y="882"/>
                    </a:cubicBezTo>
                    <a:cubicBezTo>
                      <a:pt x="637" y="895"/>
                      <a:pt x="637" y="895"/>
                      <a:pt x="637" y="895"/>
                    </a:cubicBezTo>
                    <a:cubicBezTo>
                      <a:pt x="677" y="904"/>
                      <a:pt x="677" y="904"/>
                      <a:pt x="677" y="904"/>
                    </a:cubicBezTo>
                    <a:cubicBezTo>
                      <a:pt x="686" y="882"/>
                      <a:pt x="686" y="882"/>
                      <a:pt x="686" y="882"/>
                    </a:cubicBezTo>
                    <a:cubicBezTo>
                      <a:pt x="677" y="864"/>
                      <a:pt x="677" y="864"/>
                      <a:pt x="677" y="864"/>
                    </a:cubicBezTo>
                    <a:cubicBezTo>
                      <a:pt x="677" y="864"/>
                      <a:pt x="702" y="812"/>
                      <a:pt x="723" y="798"/>
                    </a:cubicBezTo>
                    <a:cubicBezTo>
                      <a:pt x="716" y="779"/>
                      <a:pt x="716" y="779"/>
                      <a:pt x="716" y="779"/>
                    </a:cubicBezTo>
                    <a:cubicBezTo>
                      <a:pt x="732" y="758"/>
                      <a:pt x="732" y="758"/>
                      <a:pt x="732" y="758"/>
                    </a:cubicBezTo>
                    <a:cubicBezTo>
                      <a:pt x="762" y="691"/>
                      <a:pt x="762" y="691"/>
                      <a:pt x="762" y="691"/>
                    </a:cubicBezTo>
                    <a:cubicBezTo>
                      <a:pt x="760" y="603"/>
                      <a:pt x="760" y="603"/>
                      <a:pt x="760" y="603"/>
                    </a:cubicBezTo>
                    <a:cubicBezTo>
                      <a:pt x="709" y="580"/>
                      <a:pt x="709" y="580"/>
                      <a:pt x="709" y="580"/>
                    </a:cubicBezTo>
                    <a:cubicBezTo>
                      <a:pt x="762" y="576"/>
                      <a:pt x="762" y="576"/>
                      <a:pt x="762" y="576"/>
                    </a:cubicBezTo>
                    <a:cubicBezTo>
                      <a:pt x="755" y="563"/>
                      <a:pt x="755" y="563"/>
                      <a:pt x="755" y="563"/>
                    </a:cubicBezTo>
                    <a:cubicBezTo>
                      <a:pt x="766" y="530"/>
                      <a:pt x="766" y="530"/>
                      <a:pt x="766" y="530"/>
                    </a:cubicBezTo>
                    <a:cubicBezTo>
                      <a:pt x="743" y="487"/>
                      <a:pt x="743" y="487"/>
                      <a:pt x="743" y="487"/>
                    </a:cubicBezTo>
                    <a:cubicBezTo>
                      <a:pt x="750" y="443"/>
                      <a:pt x="750" y="443"/>
                      <a:pt x="750" y="443"/>
                    </a:cubicBezTo>
                    <a:cubicBezTo>
                      <a:pt x="732" y="424"/>
                      <a:pt x="732" y="424"/>
                      <a:pt x="732" y="424"/>
                    </a:cubicBezTo>
                    <a:cubicBezTo>
                      <a:pt x="739" y="403"/>
                      <a:pt x="739" y="403"/>
                      <a:pt x="739" y="403"/>
                    </a:cubicBezTo>
                    <a:cubicBezTo>
                      <a:pt x="766" y="411"/>
                      <a:pt x="766" y="411"/>
                      <a:pt x="766" y="411"/>
                    </a:cubicBezTo>
                    <a:cubicBezTo>
                      <a:pt x="780" y="406"/>
                      <a:pt x="780" y="406"/>
                      <a:pt x="780" y="406"/>
                    </a:cubicBezTo>
                    <a:cubicBezTo>
                      <a:pt x="763" y="384"/>
                      <a:pt x="763" y="384"/>
                      <a:pt x="763" y="384"/>
                    </a:cubicBezTo>
                    <a:cubicBezTo>
                      <a:pt x="763" y="384"/>
                      <a:pt x="763" y="384"/>
                      <a:pt x="763" y="384"/>
                    </a:cubicBezTo>
                    <a:cubicBezTo>
                      <a:pt x="755" y="378"/>
                      <a:pt x="750" y="377"/>
                      <a:pt x="746" y="377"/>
                    </a:cubicBezTo>
                    <a:cubicBezTo>
                      <a:pt x="743" y="377"/>
                      <a:pt x="741" y="379"/>
                      <a:pt x="741" y="379"/>
                    </a:cubicBezTo>
                    <a:cubicBezTo>
                      <a:pt x="698" y="382"/>
                      <a:pt x="698" y="382"/>
                      <a:pt x="698" y="382"/>
                    </a:cubicBezTo>
                    <a:cubicBezTo>
                      <a:pt x="694" y="379"/>
                      <a:pt x="694" y="379"/>
                      <a:pt x="694" y="379"/>
                    </a:cubicBezTo>
                    <a:cubicBezTo>
                      <a:pt x="700" y="355"/>
                      <a:pt x="700" y="355"/>
                      <a:pt x="700" y="355"/>
                    </a:cubicBezTo>
                    <a:cubicBezTo>
                      <a:pt x="700" y="347"/>
                      <a:pt x="700" y="347"/>
                      <a:pt x="700" y="347"/>
                    </a:cubicBezTo>
                    <a:cubicBezTo>
                      <a:pt x="692" y="343"/>
                      <a:pt x="692" y="343"/>
                      <a:pt x="692" y="343"/>
                    </a:cubicBezTo>
                    <a:cubicBezTo>
                      <a:pt x="684" y="345"/>
                      <a:pt x="684" y="345"/>
                      <a:pt x="684" y="345"/>
                    </a:cubicBezTo>
                    <a:cubicBezTo>
                      <a:pt x="668" y="330"/>
                      <a:pt x="669" y="301"/>
                      <a:pt x="669" y="301"/>
                    </a:cubicBezTo>
                    <a:cubicBezTo>
                      <a:pt x="646" y="273"/>
                      <a:pt x="646" y="273"/>
                      <a:pt x="646" y="273"/>
                    </a:cubicBezTo>
                    <a:cubicBezTo>
                      <a:pt x="621" y="303"/>
                      <a:pt x="621" y="303"/>
                      <a:pt x="621" y="303"/>
                    </a:cubicBezTo>
                    <a:cubicBezTo>
                      <a:pt x="621" y="319"/>
                      <a:pt x="621" y="319"/>
                      <a:pt x="621" y="319"/>
                    </a:cubicBezTo>
                    <a:cubicBezTo>
                      <a:pt x="607" y="328"/>
                      <a:pt x="607" y="328"/>
                      <a:pt x="607" y="328"/>
                    </a:cubicBezTo>
                    <a:cubicBezTo>
                      <a:pt x="596" y="352"/>
                      <a:pt x="596" y="352"/>
                      <a:pt x="596" y="352"/>
                    </a:cubicBezTo>
                    <a:cubicBezTo>
                      <a:pt x="576" y="336"/>
                      <a:pt x="576" y="336"/>
                      <a:pt x="576" y="336"/>
                    </a:cubicBezTo>
                    <a:cubicBezTo>
                      <a:pt x="564" y="344"/>
                      <a:pt x="564" y="344"/>
                      <a:pt x="564" y="344"/>
                    </a:cubicBezTo>
                    <a:cubicBezTo>
                      <a:pt x="555" y="341"/>
                      <a:pt x="555" y="341"/>
                      <a:pt x="555" y="341"/>
                    </a:cubicBezTo>
                    <a:cubicBezTo>
                      <a:pt x="534" y="321"/>
                      <a:pt x="534" y="321"/>
                      <a:pt x="534" y="321"/>
                    </a:cubicBezTo>
                    <a:cubicBezTo>
                      <a:pt x="509" y="316"/>
                      <a:pt x="509" y="316"/>
                      <a:pt x="509" y="316"/>
                    </a:cubicBezTo>
                    <a:cubicBezTo>
                      <a:pt x="508" y="293"/>
                      <a:pt x="508" y="293"/>
                      <a:pt x="508" y="293"/>
                    </a:cubicBezTo>
                    <a:cubicBezTo>
                      <a:pt x="468" y="242"/>
                      <a:pt x="468" y="242"/>
                      <a:pt x="468" y="242"/>
                    </a:cubicBezTo>
                    <a:cubicBezTo>
                      <a:pt x="504" y="220"/>
                      <a:pt x="504" y="220"/>
                      <a:pt x="504" y="220"/>
                    </a:cubicBezTo>
                    <a:cubicBezTo>
                      <a:pt x="522" y="226"/>
                      <a:pt x="522" y="226"/>
                      <a:pt x="522" y="226"/>
                    </a:cubicBezTo>
                    <a:cubicBezTo>
                      <a:pt x="548" y="206"/>
                      <a:pt x="548" y="206"/>
                      <a:pt x="548" y="206"/>
                    </a:cubicBezTo>
                    <a:cubicBezTo>
                      <a:pt x="518" y="187"/>
                      <a:pt x="518" y="187"/>
                      <a:pt x="518" y="187"/>
                    </a:cubicBezTo>
                    <a:cubicBezTo>
                      <a:pt x="532" y="170"/>
                      <a:pt x="532" y="170"/>
                      <a:pt x="532" y="170"/>
                    </a:cubicBezTo>
                    <a:cubicBezTo>
                      <a:pt x="545" y="180"/>
                      <a:pt x="545" y="180"/>
                      <a:pt x="545" y="180"/>
                    </a:cubicBezTo>
                    <a:cubicBezTo>
                      <a:pt x="563" y="169"/>
                      <a:pt x="563" y="169"/>
                      <a:pt x="563" y="169"/>
                    </a:cubicBezTo>
                    <a:cubicBezTo>
                      <a:pt x="579" y="174"/>
                      <a:pt x="579" y="174"/>
                      <a:pt x="579" y="174"/>
                    </a:cubicBezTo>
                    <a:cubicBezTo>
                      <a:pt x="583" y="157"/>
                      <a:pt x="583" y="157"/>
                      <a:pt x="583" y="157"/>
                    </a:cubicBezTo>
                    <a:cubicBezTo>
                      <a:pt x="598" y="146"/>
                      <a:pt x="598" y="146"/>
                      <a:pt x="598" y="146"/>
                    </a:cubicBezTo>
                    <a:cubicBezTo>
                      <a:pt x="610" y="118"/>
                      <a:pt x="610" y="118"/>
                      <a:pt x="610" y="118"/>
                    </a:cubicBezTo>
                    <a:cubicBezTo>
                      <a:pt x="620" y="100"/>
                      <a:pt x="620" y="100"/>
                      <a:pt x="620" y="100"/>
                    </a:cubicBezTo>
                    <a:cubicBezTo>
                      <a:pt x="641" y="95"/>
                      <a:pt x="641" y="95"/>
                      <a:pt x="641" y="95"/>
                    </a:cubicBezTo>
                    <a:cubicBezTo>
                      <a:pt x="640" y="95"/>
                      <a:pt x="640" y="95"/>
                      <a:pt x="640" y="95"/>
                    </a:cubicBezTo>
                    <a:cubicBezTo>
                      <a:pt x="696" y="55"/>
                      <a:pt x="696" y="55"/>
                      <a:pt x="696" y="55"/>
                    </a:cubicBezTo>
                    <a:cubicBezTo>
                      <a:pt x="666" y="29"/>
                      <a:pt x="666" y="29"/>
                      <a:pt x="666" y="29"/>
                    </a:cubicBezTo>
                    <a:cubicBezTo>
                      <a:pt x="663" y="19"/>
                      <a:pt x="663" y="19"/>
                      <a:pt x="663" y="19"/>
                    </a:cubicBezTo>
                    <a:cubicBezTo>
                      <a:pt x="636" y="0"/>
                      <a:pt x="636" y="0"/>
                      <a:pt x="636" y="0"/>
                    </a:cubicBezTo>
                  </a:path>
                </a:pathLst>
              </a:custGeom>
              <a:solidFill>
                <a:srgbClr val="EAE8E2"/>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5" name="Freeform 9"/>
              <p:cNvSpPr>
                <a:spLocks/>
              </p:cNvSpPr>
              <p:nvPr/>
            </p:nvSpPr>
            <p:spPr bwMode="auto">
              <a:xfrm>
                <a:off x="6078538" y="3399929"/>
                <a:ext cx="1063625" cy="817563"/>
              </a:xfrm>
              <a:custGeom>
                <a:avLst/>
                <a:gdLst/>
                <a:ahLst/>
                <a:cxnLst>
                  <a:cxn ang="0">
                    <a:pos x="308" y="324"/>
                  </a:cxn>
                  <a:cxn ang="0">
                    <a:pos x="318" y="333"/>
                  </a:cxn>
                  <a:cxn ang="0">
                    <a:pos x="351" y="315"/>
                  </a:cxn>
                  <a:cxn ang="0">
                    <a:pos x="383" y="280"/>
                  </a:cxn>
                  <a:cxn ang="0">
                    <a:pos x="417" y="270"/>
                  </a:cxn>
                  <a:cxn ang="0">
                    <a:pos x="437" y="226"/>
                  </a:cxn>
                  <a:cxn ang="0">
                    <a:pos x="395" y="162"/>
                  </a:cxn>
                  <a:cxn ang="0">
                    <a:pos x="374" y="154"/>
                  </a:cxn>
                  <a:cxn ang="0">
                    <a:pos x="401" y="116"/>
                  </a:cxn>
                  <a:cxn ang="0">
                    <a:pos x="370" y="73"/>
                  </a:cxn>
                  <a:cxn ang="0">
                    <a:pos x="360" y="56"/>
                  </a:cxn>
                  <a:cxn ang="0">
                    <a:pos x="355" y="13"/>
                  </a:cxn>
                  <a:cxn ang="0">
                    <a:pos x="322" y="0"/>
                  </a:cxn>
                  <a:cxn ang="0">
                    <a:pos x="261" y="8"/>
                  </a:cxn>
                  <a:cxn ang="0">
                    <a:pos x="205" y="31"/>
                  </a:cxn>
                  <a:cxn ang="0">
                    <a:pos x="152" y="35"/>
                  </a:cxn>
                  <a:cxn ang="0">
                    <a:pos x="130" y="81"/>
                  </a:cxn>
                  <a:cxn ang="0">
                    <a:pos x="111" y="110"/>
                  </a:cxn>
                  <a:cxn ang="0">
                    <a:pos x="77" y="115"/>
                  </a:cxn>
                  <a:cxn ang="0">
                    <a:pos x="50" y="122"/>
                  </a:cxn>
                  <a:cxn ang="0">
                    <a:pos x="54" y="161"/>
                  </a:cxn>
                  <a:cxn ang="0">
                    <a:pos x="0" y="177"/>
                  </a:cxn>
                  <a:cxn ang="0">
                    <a:pos x="41" y="251"/>
                  </a:cxn>
                  <a:cxn ang="0">
                    <a:pos x="87" y="276"/>
                  </a:cxn>
                  <a:cxn ang="0">
                    <a:pos x="108" y="271"/>
                  </a:cxn>
                  <a:cxn ang="0">
                    <a:pos x="139" y="263"/>
                  </a:cxn>
                  <a:cxn ang="0">
                    <a:pos x="153" y="238"/>
                  </a:cxn>
                  <a:cxn ang="0">
                    <a:pos x="201" y="236"/>
                  </a:cxn>
                  <a:cxn ang="0">
                    <a:pos x="224" y="278"/>
                  </a:cxn>
                  <a:cxn ang="0">
                    <a:pos x="232" y="290"/>
                  </a:cxn>
                  <a:cxn ang="0">
                    <a:pos x="230" y="317"/>
                  </a:cxn>
                  <a:cxn ang="0">
                    <a:pos x="295" y="319"/>
                  </a:cxn>
                </a:cxnLst>
                <a:rect l="0" t="0" r="r" b="b"/>
                <a:pathLst>
                  <a:path w="437" h="336">
                    <a:moveTo>
                      <a:pt x="295" y="319"/>
                    </a:moveTo>
                    <a:cubicBezTo>
                      <a:pt x="308" y="324"/>
                      <a:pt x="308" y="324"/>
                      <a:pt x="308" y="324"/>
                    </a:cubicBezTo>
                    <a:cubicBezTo>
                      <a:pt x="317" y="325"/>
                      <a:pt x="317" y="325"/>
                      <a:pt x="317" y="325"/>
                    </a:cubicBezTo>
                    <a:cubicBezTo>
                      <a:pt x="318" y="333"/>
                      <a:pt x="318" y="333"/>
                      <a:pt x="318" y="333"/>
                    </a:cubicBezTo>
                    <a:cubicBezTo>
                      <a:pt x="321" y="336"/>
                      <a:pt x="321" y="336"/>
                      <a:pt x="321" y="336"/>
                    </a:cubicBezTo>
                    <a:cubicBezTo>
                      <a:pt x="351" y="315"/>
                      <a:pt x="351" y="315"/>
                      <a:pt x="351" y="315"/>
                    </a:cubicBezTo>
                    <a:cubicBezTo>
                      <a:pt x="351" y="290"/>
                      <a:pt x="351" y="290"/>
                      <a:pt x="351" y="290"/>
                    </a:cubicBezTo>
                    <a:cubicBezTo>
                      <a:pt x="383" y="280"/>
                      <a:pt x="383" y="280"/>
                      <a:pt x="383" y="280"/>
                    </a:cubicBezTo>
                    <a:cubicBezTo>
                      <a:pt x="391" y="293"/>
                      <a:pt x="391" y="293"/>
                      <a:pt x="391" y="293"/>
                    </a:cubicBezTo>
                    <a:cubicBezTo>
                      <a:pt x="417" y="270"/>
                      <a:pt x="417" y="270"/>
                      <a:pt x="417" y="270"/>
                    </a:cubicBezTo>
                    <a:cubicBezTo>
                      <a:pt x="423" y="242"/>
                      <a:pt x="423" y="242"/>
                      <a:pt x="423" y="242"/>
                    </a:cubicBezTo>
                    <a:cubicBezTo>
                      <a:pt x="437" y="226"/>
                      <a:pt x="437" y="226"/>
                      <a:pt x="437" y="226"/>
                    </a:cubicBezTo>
                    <a:cubicBezTo>
                      <a:pt x="421" y="172"/>
                      <a:pt x="421" y="172"/>
                      <a:pt x="421" y="172"/>
                    </a:cubicBezTo>
                    <a:cubicBezTo>
                      <a:pt x="395" y="162"/>
                      <a:pt x="395" y="162"/>
                      <a:pt x="395" y="162"/>
                    </a:cubicBezTo>
                    <a:cubicBezTo>
                      <a:pt x="364" y="174"/>
                      <a:pt x="364" y="174"/>
                      <a:pt x="364" y="174"/>
                    </a:cubicBezTo>
                    <a:cubicBezTo>
                      <a:pt x="374" y="154"/>
                      <a:pt x="374" y="154"/>
                      <a:pt x="374" y="154"/>
                    </a:cubicBezTo>
                    <a:cubicBezTo>
                      <a:pt x="413" y="143"/>
                      <a:pt x="413" y="143"/>
                      <a:pt x="413" y="143"/>
                    </a:cubicBezTo>
                    <a:cubicBezTo>
                      <a:pt x="401" y="116"/>
                      <a:pt x="401" y="116"/>
                      <a:pt x="401" y="116"/>
                    </a:cubicBezTo>
                    <a:cubicBezTo>
                      <a:pt x="393" y="117"/>
                      <a:pt x="393" y="117"/>
                      <a:pt x="393" y="117"/>
                    </a:cubicBezTo>
                    <a:cubicBezTo>
                      <a:pt x="370" y="73"/>
                      <a:pt x="370" y="73"/>
                      <a:pt x="370" y="73"/>
                    </a:cubicBezTo>
                    <a:cubicBezTo>
                      <a:pt x="370" y="57"/>
                      <a:pt x="370" y="57"/>
                      <a:pt x="370" y="57"/>
                    </a:cubicBezTo>
                    <a:cubicBezTo>
                      <a:pt x="360" y="56"/>
                      <a:pt x="360" y="56"/>
                      <a:pt x="360" y="56"/>
                    </a:cubicBezTo>
                    <a:cubicBezTo>
                      <a:pt x="361" y="24"/>
                      <a:pt x="361" y="24"/>
                      <a:pt x="361" y="24"/>
                    </a:cubicBezTo>
                    <a:cubicBezTo>
                      <a:pt x="355" y="13"/>
                      <a:pt x="355" y="13"/>
                      <a:pt x="355" y="13"/>
                    </a:cubicBezTo>
                    <a:cubicBezTo>
                      <a:pt x="338" y="13"/>
                      <a:pt x="338" y="13"/>
                      <a:pt x="338" y="13"/>
                    </a:cubicBezTo>
                    <a:cubicBezTo>
                      <a:pt x="322" y="0"/>
                      <a:pt x="322" y="0"/>
                      <a:pt x="322" y="0"/>
                    </a:cubicBezTo>
                    <a:cubicBezTo>
                      <a:pt x="271" y="0"/>
                      <a:pt x="271" y="0"/>
                      <a:pt x="271" y="0"/>
                    </a:cubicBezTo>
                    <a:cubicBezTo>
                      <a:pt x="261" y="8"/>
                      <a:pt x="261" y="8"/>
                      <a:pt x="261" y="8"/>
                    </a:cubicBezTo>
                    <a:cubicBezTo>
                      <a:pt x="224" y="0"/>
                      <a:pt x="224" y="0"/>
                      <a:pt x="224" y="0"/>
                    </a:cubicBezTo>
                    <a:cubicBezTo>
                      <a:pt x="205" y="31"/>
                      <a:pt x="205" y="31"/>
                      <a:pt x="205" y="31"/>
                    </a:cubicBezTo>
                    <a:cubicBezTo>
                      <a:pt x="173" y="30"/>
                      <a:pt x="173" y="30"/>
                      <a:pt x="173" y="30"/>
                    </a:cubicBezTo>
                    <a:cubicBezTo>
                      <a:pt x="152" y="35"/>
                      <a:pt x="152" y="35"/>
                      <a:pt x="152" y="35"/>
                    </a:cubicBezTo>
                    <a:cubicBezTo>
                      <a:pt x="142" y="53"/>
                      <a:pt x="142" y="53"/>
                      <a:pt x="142" y="53"/>
                    </a:cubicBezTo>
                    <a:cubicBezTo>
                      <a:pt x="130" y="81"/>
                      <a:pt x="130" y="81"/>
                      <a:pt x="130" y="81"/>
                    </a:cubicBezTo>
                    <a:cubicBezTo>
                      <a:pt x="115" y="92"/>
                      <a:pt x="115" y="92"/>
                      <a:pt x="115" y="92"/>
                    </a:cubicBezTo>
                    <a:cubicBezTo>
                      <a:pt x="111" y="110"/>
                      <a:pt x="111" y="110"/>
                      <a:pt x="111" y="110"/>
                    </a:cubicBezTo>
                    <a:cubicBezTo>
                      <a:pt x="95" y="104"/>
                      <a:pt x="95" y="104"/>
                      <a:pt x="95" y="104"/>
                    </a:cubicBezTo>
                    <a:cubicBezTo>
                      <a:pt x="77" y="115"/>
                      <a:pt x="77" y="115"/>
                      <a:pt x="77" y="115"/>
                    </a:cubicBezTo>
                    <a:cubicBezTo>
                      <a:pt x="64" y="105"/>
                      <a:pt x="64" y="105"/>
                      <a:pt x="64" y="105"/>
                    </a:cubicBezTo>
                    <a:cubicBezTo>
                      <a:pt x="50" y="122"/>
                      <a:pt x="50" y="122"/>
                      <a:pt x="50" y="122"/>
                    </a:cubicBezTo>
                    <a:cubicBezTo>
                      <a:pt x="80" y="141"/>
                      <a:pt x="80" y="141"/>
                      <a:pt x="80" y="141"/>
                    </a:cubicBezTo>
                    <a:cubicBezTo>
                      <a:pt x="54" y="161"/>
                      <a:pt x="54" y="161"/>
                      <a:pt x="54" y="161"/>
                    </a:cubicBezTo>
                    <a:cubicBezTo>
                      <a:pt x="36" y="155"/>
                      <a:pt x="36" y="155"/>
                      <a:pt x="36" y="155"/>
                    </a:cubicBezTo>
                    <a:cubicBezTo>
                      <a:pt x="0" y="177"/>
                      <a:pt x="0" y="177"/>
                      <a:pt x="0" y="177"/>
                    </a:cubicBezTo>
                    <a:cubicBezTo>
                      <a:pt x="40" y="228"/>
                      <a:pt x="40" y="228"/>
                      <a:pt x="40" y="228"/>
                    </a:cubicBezTo>
                    <a:cubicBezTo>
                      <a:pt x="41" y="251"/>
                      <a:pt x="41" y="251"/>
                      <a:pt x="41" y="251"/>
                    </a:cubicBezTo>
                    <a:cubicBezTo>
                      <a:pt x="66" y="256"/>
                      <a:pt x="66" y="256"/>
                      <a:pt x="66" y="256"/>
                    </a:cubicBezTo>
                    <a:cubicBezTo>
                      <a:pt x="87" y="276"/>
                      <a:pt x="87" y="276"/>
                      <a:pt x="87" y="276"/>
                    </a:cubicBezTo>
                    <a:cubicBezTo>
                      <a:pt x="96" y="279"/>
                      <a:pt x="96" y="279"/>
                      <a:pt x="96" y="279"/>
                    </a:cubicBezTo>
                    <a:cubicBezTo>
                      <a:pt x="108" y="271"/>
                      <a:pt x="108" y="271"/>
                      <a:pt x="108" y="271"/>
                    </a:cubicBezTo>
                    <a:cubicBezTo>
                      <a:pt x="128" y="287"/>
                      <a:pt x="128" y="287"/>
                      <a:pt x="128" y="287"/>
                    </a:cubicBezTo>
                    <a:cubicBezTo>
                      <a:pt x="139" y="263"/>
                      <a:pt x="139" y="263"/>
                      <a:pt x="139" y="263"/>
                    </a:cubicBezTo>
                    <a:cubicBezTo>
                      <a:pt x="153" y="254"/>
                      <a:pt x="153" y="254"/>
                      <a:pt x="153" y="254"/>
                    </a:cubicBezTo>
                    <a:cubicBezTo>
                      <a:pt x="153" y="238"/>
                      <a:pt x="153" y="238"/>
                      <a:pt x="153" y="238"/>
                    </a:cubicBezTo>
                    <a:cubicBezTo>
                      <a:pt x="177" y="208"/>
                      <a:pt x="177" y="208"/>
                      <a:pt x="177" y="208"/>
                    </a:cubicBezTo>
                    <a:cubicBezTo>
                      <a:pt x="201" y="236"/>
                      <a:pt x="201" y="236"/>
                      <a:pt x="201" y="236"/>
                    </a:cubicBezTo>
                    <a:cubicBezTo>
                      <a:pt x="201" y="236"/>
                      <a:pt x="200" y="265"/>
                      <a:pt x="216" y="280"/>
                    </a:cubicBezTo>
                    <a:cubicBezTo>
                      <a:pt x="224" y="278"/>
                      <a:pt x="224" y="278"/>
                      <a:pt x="224" y="278"/>
                    </a:cubicBezTo>
                    <a:cubicBezTo>
                      <a:pt x="232" y="282"/>
                      <a:pt x="232" y="282"/>
                      <a:pt x="232" y="282"/>
                    </a:cubicBezTo>
                    <a:cubicBezTo>
                      <a:pt x="232" y="290"/>
                      <a:pt x="232" y="290"/>
                      <a:pt x="232" y="290"/>
                    </a:cubicBezTo>
                    <a:cubicBezTo>
                      <a:pt x="226" y="314"/>
                      <a:pt x="226" y="314"/>
                      <a:pt x="226" y="314"/>
                    </a:cubicBezTo>
                    <a:cubicBezTo>
                      <a:pt x="230" y="317"/>
                      <a:pt x="230" y="317"/>
                      <a:pt x="230" y="317"/>
                    </a:cubicBezTo>
                    <a:cubicBezTo>
                      <a:pt x="273" y="314"/>
                      <a:pt x="273" y="314"/>
                      <a:pt x="273" y="314"/>
                    </a:cubicBezTo>
                    <a:cubicBezTo>
                      <a:pt x="273" y="314"/>
                      <a:pt x="278" y="306"/>
                      <a:pt x="295" y="319"/>
                    </a:cubicBezTo>
                  </a:path>
                </a:pathLst>
              </a:custGeom>
              <a:solidFill>
                <a:srgbClr val="968C6D"/>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6" name="Freeform 10"/>
              <p:cNvSpPr>
                <a:spLocks/>
              </p:cNvSpPr>
              <p:nvPr/>
            </p:nvSpPr>
            <p:spPr bwMode="auto">
              <a:xfrm>
                <a:off x="6986588" y="4706442"/>
                <a:ext cx="1117600" cy="1373188"/>
              </a:xfrm>
              <a:custGeom>
                <a:avLst/>
                <a:gdLst/>
                <a:ahLst/>
                <a:cxnLst>
                  <a:cxn ang="0">
                    <a:pos x="440" y="115"/>
                  </a:cxn>
                  <a:cxn ang="0">
                    <a:pos x="440" y="102"/>
                  </a:cxn>
                  <a:cxn ang="0">
                    <a:pos x="427" y="100"/>
                  </a:cxn>
                  <a:cxn ang="0">
                    <a:pos x="424" y="89"/>
                  </a:cxn>
                  <a:cxn ang="0">
                    <a:pos x="432" y="78"/>
                  </a:cxn>
                  <a:cxn ang="0">
                    <a:pos x="418" y="63"/>
                  </a:cxn>
                  <a:cxn ang="0">
                    <a:pos x="379" y="38"/>
                  </a:cxn>
                  <a:cxn ang="0">
                    <a:pos x="283" y="21"/>
                  </a:cxn>
                  <a:cxn ang="0">
                    <a:pos x="243" y="50"/>
                  </a:cxn>
                  <a:cxn ang="0">
                    <a:pos x="223" y="11"/>
                  </a:cxn>
                  <a:cxn ang="0">
                    <a:pos x="169" y="0"/>
                  </a:cxn>
                  <a:cxn ang="0">
                    <a:pos x="183" y="64"/>
                  </a:cxn>
                  <a:cxn ang="0">
                    <a:pos x="201" y="89"/>
                  </a:cxn>
                  <a:cxn ang="0">
                    <a:pos x="156" y="124"/>
                  </a:cxn>
                  <a:cxn ang="0">
                    <a:pos x="177" y="169"/>
                  </a:cxn>
                  <a:cxn ang="0">
                    <a:pos x="227" y="143"/>
                  </a:cxn>
                  <a:cxn ang="0">
                    <a:pos x="237" y="193"/>
                  </a:cxn>
                  <a:cxn ang="0">
                    <a:pos x="236" y="247"/>
                  </a:cxn>
                  <a:cxn ang="0">
                    <a:pos x="123" y="343"/>
                  </a:cxn>
                  <a:cxn ang="0">
                    <a:pos x="53" y="362"/>
                  </a:cxn>
                  <a:cxn ang="0">
                    <a:pos x="37" y="409"/>
                  </a:cxn>
                  <a:cxn ang="0">
                    <a:pos x="2" y="448"/>
                  </a:cxn>
                  <a:cxn ang="0">
                    <a:pos x="57" y="482"/>
                  </a:cxn>
                  <a:cxn ang="0">
                    <a:pos x="111" y="455"/>
                  </a:cxn>
                  <a:cxn ang="0">
                    <a:pos x="167" y="477"/>
                  </a:cxn>
                  <a:cxn ang="0">
                    <a:pos x="164" y="498"/>
                  </a:cxn>
                  <a:cxn ang="0">
                    <a:pos x="229" y="511"/>
                  </a:cxn>
                  <a:cxn ang="0">
                    <a:pos x="282" y="552"/>
                  </a:cxn>
                  <a:cxn ang="0">
                    <a:pos x="363" y="540"/>
                  </a:cxn>
                  <a:cxn ang="0">
                    <a:pos x="446" y="521"/>
                  </a:cxn>
                  <a:cxn ang="0">
                    <a:pos x="452" y="504"/>
                  </a:cxn>
                  <a:cxn ang="0">
                    <a:pos x="452" y="452"/>
                  </a:cxn>
                  <a:cxn ang="0">
                    <a:pos x="413" y="423"/>
                  </a:cxn>
                  <a:cxn ang="0">
                    <a:pos x="399" y="427"/>
                  </a:cxn>
                  <a:cxn ang="0">
                    <a:pos x="372" y="384"/>
                  </a:cxn>
                  <a:cxn ang="0">
                    <a:pos x="378" y="372"/>
                  </a:cxn>
                  <a:cxn ang="0">
                    <a:pos x="373" y="365"/>
                  </a:cxn>
                  <a:cxn ang="0">
                    <a:pos x="383" y="357"/>
                  </a:cxn>
                  <a:cxn ang="0">
                    <a:pos x="392" y="335"/>
                  </a:cxn>
                  <a:cxn ang="0">
                    <a:pos x="410" y="327"/>
                  </a:cxn>
                  <a:cxn ang="0">
                    <a:pos x="416" y="305"/>
                  </a:cxn>
                  <a:cxn ang="0">
                    <a:pos x="393" y="306"/>
                  </a:cxn>
                  <a:cxn ang="0">
                    <a:pos x="363" y="277"/>
                  </a:cxn>
                  <a:cxn ang="0">
                    <a:pos x="394" y="267"/>
                  </a:cxn>
                  <a:cxn ang="0">
                    <a:pos x="407" y="246"/>
                  </a:cxn>
                  <a:cxn ang="0">
                    <a:pos x="389" y="250"/>
                  </a:cxn>
                  <a:cxn ang="0">
                    <a:pos x="399" y="222"/>
                  </a:cxn>
                  <a:cxn ang="0">
                    <a:pos x="414" y="207"/>
                  </a:cxn>
                  <a:cxn ang="0">
                    <a:pos x="402" y="188"/>
                  </a:cxn>
                  <a:cxn ang="0">
                    <a:pos x="395" y="180"/>
                  </a:cxn>
                  <a:cxn ang="0">
                    <a:pos x="392" y="153"/>
                  </a:cxn>
                  <a:cxn ang="0">
                    <a:pos x="405" y="148"/>
                  </a:cxn>
                  <a:cxn ang="0">
                    <a:pos x="426" y="145"/>
                  </a:cxn>
                  <a:cxn ang="0">
                    <a:pos x="435" y="152"/>
                  </a:cxn>
                  <a:cxn ang="0">
                    <a:pos x="456" y="151"/>
                  </a:cxn>
                  <a:cxn ang="0">
                    <a:pos x="448" y="137"/>
                  </a:cxn>
                </a:cxnLst>
                <a:rect l="0" t="0" r="r" b="b"/>
                <a:pathLst>
                  <a:path w="459" h="564">
                    <a:moveTo>
                      <a:pt x="440" y="127"/>
                    </a:moveTo>
                    <a:cubicBezTo>
                      <a:pt x="440" y="115"/>
                      <a:pt x="440" y="115"/>
                      <a:pt x="440" y="115"/>
                    </a:cubicBezTo>
                    <a:cubicBezTo>
                      <a:pt x="440" y="113"/>
                      <a:pt x="435" y="108"/>
                      <a:pt x="435" y="108"/>
                    </a:cubicBezTo>
                    <a:cubicBezTo>
                      <a:pt x="440" y="102"/>
                      <a:pt x="440" y="102"/>
                      <a:pt x="440" y="102"/>
                    </a:cubicBezTo>
                    <a:cubicBezTo>
                      <a:pt x="434" y="100"/>
                      <a:pt x="434" y="100"/>
                      <a:pt x="434" y="100"/>
                    </a:cubicBezTo>
                    <a:cubicBezTo>
                      <a:pt x="427" y="100"/>
                      <a:pt x="427" y="100"/>
                      <a:pt x="427" y="100"/>
                    </a:cubicBezTo>
                    <a:cubicBezTo>
                      <a:pt x="423" y="95"/>
                      <a:pt x="423" y="95"/>
                      <a:pt x="423" y="95"/>
                    </a:cubicBezTo>
                    <a:cubicBezTo>
                      <a:pt x="424" y="89"/>
                      <a:pt x="424" y="89"/>
                      <a:pt x="424" y="89"/>
                    </a:cubicBezTo>
                    <a:cubicBezTo>
                      <a:pt x="434" y="90"/>
                      <a:pt x="434" y="90"/>
                      <a:pt x="434" y="90"/>
                    </a:cubicBezTo>
                    <a:cubicBezTo>
                      <a:pt x="432" y="78"/>
                      <a:pt x="432" y="78"/>
                      <a:pt x="432" y="78"/>
                    </a:cubicBezTo>
                    <a:cubicBezTo>
                      <a:pt x="418" y="63"/>
                      <a:pt x="418" y="63"/>
                      <a:pt x="418" y="63"/>
                    </a:cubicBezTo>
                    <a:cubicBezTo>
                      <a:pt x="418" y="63"/>
                      <a:pt x="418" y="63"/>
                      <a:pt x="418" y="63"/>
                    </a:cubicBezTo>
                    <a:cubicBezTo>
                      <a:pt x="415" y="64"/>
                      <a:pt x="415" y="64"/>
                      <a:pt x="415" y="64"/>
                    </a:cubicBezTo>
                    <a:cubicBezTo>
                      <a:pt x="379" y="38"/>
                      <a:pt x="379" y="38"/>
                      <a:pt x="379" y="38"/>
                    </a:cubicBezTo>
                    <a:cubicBezTo>
                      <a:pt x="326" y="43"/>
                      <a:pt x="326" y="43"/>
                      <a:pt x="326" y="43"/>
                    </a:cubicBezTo>
                    <a:cubicBezTo>
                      <a:pt x="283" y="21"/>
                      <a:pt x="283" y="21"/>
                      <a:pt x="283" y="21"/>
                    </a:cubicBezTo>
                    <a:cubicBezTo>
                      <a:pt x="287" y="36"/>
                      <a:pt x="287" y="36"/>
                      <a:pt x="287" y="36"/>
                    </a:cubicBezTo>
                    <a:cubicBezTo>
                      <a:pt x="243" y="50"/>
                      <a:pt x="243" y="50"/>
                      <a:pt x="243" y="50"/>
                    </a:cubicBezTo>
                    <a:cubicBezTo>
                      <a:pt x="243" y="37"/>
                      <a:pt x="243" y="37"/>
                      <a:pt x="243" y="37"/>
                    </a:cubicBezTo>
                    <a:cubicBezTo>
                      <a:pt x="223" y="11"/>
                      <a:pt x="223" y="11"/>
                      <a:pt x="223" y="11"/>
                    </a:cubicBezTo>
                    <a:cubicBezTo>
                      <a:pt x="222" y="3"/>
                      <a:pt x="222" y="3"/>
                      <a:pt x="222" y="3"/>
                    </a:cubicBezTo>
                    <a:cubicBezTo>
                      <a:pt x="169" y="0"/>
                      <a:pt x="169" y="0"/>
                      <a:pt x="169" y="0"/>
                    </a:cubicBezTo>
                    <a:cubicBezTo>
                      <a:pt x="156" y="26"/>
                      <a:pt x="156" y="26"/>
                      <a:pt x="156" y="26"/>
                    </a:cubicBezTo>
                    <a:cubicBezTo>
                      <a:pt x="183" y="64"/>
                      <a:pt x="183" y="64"/>
                      <a:pt x="183" y="64"/>
                    </a:cubicBezTo>
                    <a:cubicBezTo>
                      <a:pt x="203" y="73"/>
                      <a:pt x="203" y="73"/>
                      <a:pt x="203" y="73"/>
                    </a:cubicBezTo>
                    <a:cubicBezTo>
                      <a:pt x="201" y="89"/>
                      <a:pt x="201" y="89"/>
                      <a:pt x="201" y="89"/>
                    </a:cubicBezTo>
                    <a:cubicBezTo>
                      <a:pt x="169" y="121"/>
                      <a:pt x="169" y="121"/>
                      <a:pt x="169" y="121"/>
                    </a:cubicBezTo>
                    <a:cubicBezTo>
                      <a:pt x="156" y="124"/>
                      <a:pt x="156" y="124"/>
                      <a:pt x="156" y="124"/>
                    </a:cubicBezTo>
                    <a:cubicBezTo>
                      <a:pt x="123" y="160"/>
                      <a:pt x="123" y="160"/>
                      <a:pt x="123" y="160"/>
                    </a:cubicBezTo>
                    <a:cubicBezTo>
                      <a:pt x="177" y="169"/>
                      <a:pt x="177" y="169"/>
                      <a:pt x="177" y="169"/>
                    </a:cubicBezTo>
                    <a:cubicBezTo>
                      <a:pt x="184" y="140"/>
                      <a:pt x="184" y="140"/>
                      <a:pt x="184" y="140"/>
                    </a:cubicBezTo>
                    <a:cubicBezTo>
                      <a:pt x="227" y="143"/>
                      <a:pt x="227" y="143"/>
                      <a:pt x="227" y="143"/>
                    </a:cubicBezTo>
                    <a:cubicBezTo>
                      <a:pt x="222" y="164"/>
                      <a:pt x="222" y="164"/>
                      <a:pt x="222" y="164"/>
                    </a:cubicBezTo>
                    <a:cubicBezTo>
                      <a:pt x="237" y="193"/>
                      <a:pt x="237" y="193"/>
                      <a:pt x="237" y="193"/>
                    </a:cubicBezTo>
                    <a:cubicBezTo>
                      <a:pt x="223" y="219"/>
                      <a:pt x="223" y="219"/>
                      <a:pt x="223" y="219"/>
                    </a:cubicBezTo>
                    <a:cubicBezTo>
                      <a:pt x="236" y="247"/>
                      <a:pt x="236" y="247"/>
                      <a:pt x="236" y="247"/>
                    </a:cubicBezTo>
                    <a:cubicBezTo>
                      <a:pt x="236" y="247"/>
                      <a:pt x="232" y="312"/>
                      <a:pt x="149" y="346"/>
                    </a:cubicBezTo>
                    <a:cubicBezTo>
                      <a:pt x="123" y="343"/>
                      <a:pt x="123" y="343"/>
                      <a:pt x="123" y="343"/>
                    </a:cubicBezTo>
                    <a:cubicBezTo>
                      <a:pt x="87" y="372"/>
                      <a:pt x="87" y="372"/>
                      <a:pt x="87" y="372"/>
                    </a:cubicBezTo>
                    <a:cubicBezTo>
                      <a:pt x="53" y="362"/>
                      <a:pt x="53" y="362"/>
                      <a:pt x="53" y="362"/>
                    </a:cubicBezTo>
                    <a:cubicBezTo>
                      <a:pt x="0" y="394"/>
                      <a:pt x="0" y="394"/>
                      <a:pt x="0" y="394"/>
                    </a:cubicBezTo>
                    <a:cubicBezTo>
                      <a:pt x="37" y="409"/>
                      <a:pt x="37" y="409"/>
                      <a:pt x="37" y="409"/>
                    </a:cubicBezTo>
                    <a:cubicBezTo>
                      <a:pt x="31" y="428"/>
                      <a:pt x="31" y="428"/>
                      <a:pt x="31" y="428"/>
                    </a:cubicBezTo>
                    <a:cubicBezTo>
                      <a:pt x="2" y="448"/>
                      <a:pt x="2" y="448"/>
                      <a:pt x="2" y="448"/>
                    </a:cubicBezTo>
                    <a:cubicBezTo>
                      <a:pt x="51" y="462"/>
                      <a:pt x="51" y="462"/>
                      <a:pt x="51" y="462"/>
                    </a:cubicBezTo>
                    <a:cubicBezTo>
                      <a:pt x="57" y="482"/>
                      <a:pt x="57" y="482"/>
                      <a:pt x="57" y="482"/>
                    </a:cubicBezTo>
                    <a:cubicBezTo>
                      <a:pt x="57" y="482"/>
                      <a:pt x="103" y="478"/>
                      <a:pt x="107" y="474"/>
                    </a:cubicBezTo>
                    <a:cubicBezTo>
                      <a:pt x="111" y="455"/>
                      <a:pt x="111" y="455"/>
                      <a:pt x="111" y="455"/>
                    </a:cubicBezTo>
                    <a:cubicBezTo>
                      <a:pt x="154" y="455"/>
                      <a:pt x="154" y="455"/>
                      <a:pt x="154" y="455"/>
                    </a:cubicBezTo>
                    <a:cubicBezTo>
                      <a:pt x="167" y="477"/>
                      <a:pt x="167" y="477"/>
                      <a:pt x="167" y="477"/>
                    </a:cubicBezTo>
                    <a:cubicBezTo>
                      <a:pt x="197" y="481"/>
                      <a:pt x="197" y="481"/>
                      <a:pt x="197" y="481"/>
                    </a:cubicBezTo>
                    <a:cubicBezTo>
                      <a:pt x="164" y="498"/>
                      <a:pt x="164" y="498"/>
                      <a:pt x="164" y="498"/>
                    </a:cubicBezTo>
                    <a:cubicBezTo>
                      <a:pt x="166" y="504"/>
                      <a:pt x="166" y="504"/>
                      <a:pt x="166" y="504"/>
                    </a:cubicBezTo>
                    <a:cubicBezTo>
                      <a:pt x="229" y="511"/>
                      <a:pt x="229" y="511"/>
                      <a:pt x="229" y="511"/>
                    </a:cubicBezTo>
                    <a:cubicBezTo>
                      <a:pt x="246" y="508"/>
                      <a:pt x="246" y="508"/>
                      <a:pt x="246" y="508"/>
                    </a:cubicBezTo>
                    <a:cubicBezTo>
                      <a:pt x="282" y="552"/>
                      <a:pt x="282" y="552"/>
                      <a:pt x="282" y="552"/>
                    </a:cubicBezTo>
                    <a:cubicBezTo>
                      <a:pt x="362" y="564"/>
                      <a:pt x="362" y="564"/>
                      <a:pt x="362" y="564"/>
                    </a:cubicBezTo>
                    <a:cubicBezTo>
                      <a:pt x="363" y="540"/>
                      <a:pt x="363" y="540"/>
                      <a:pt x="363" y="540"/>
                    </a:cubicBezTo>
                    <a:cubicBezTo>
                      <a:pt x="418" y="518"/>
                      <a:pt x="418" y="518"/>
                      <a:pt x="418" y="518"/>
                    </a:cubicBezTo>
                    <a:cubicBezTo>
                      <a:pt x="446" y="521"/>
                      <a:pt x="446" y="521"/>
                      <a:pt x="446" y="521"/>
                    </a:cubicBezTo>
                    <a:cubicBezTo>
                      <a:pt x="451" y="505"/>
                      <a:pt x="451" y="505"/>
                      <a:pt x="451" y="505"/>
                    </a:cubicBezTo>
                    <a:cubicBezTo>
                      <a:pt x="452" y="504"/>
                      <a:pt x="452" y="504"/>
                      <a:pt x="452" y="504"/>
                    </a:cubicBezTo>
                    <a:cubicBezTo>
                      <a:pt x="451" y="483"/>
                      <a:pt x="451" y="463"/>
                      <a:pt x="452" y="452"/>
                    </a:cubicBezTo>
                    <a:cubicBezTo>
                      <a:pt x="452" y="452"/>
                      <a:pt x="452" y="452"/>
                      <a:pt x="452" y="452"/>
                    </a:cubicBezTo>
                    <a:cubicBezTo>
                      <a:pt x="431" y="445"/>
                      <a:pt x="431" y="445"/>
                      <a:pt x="431" y="445"/>
                    </a:cubicBezTo>
                    <a:cubicBezTo>
                      <a:pt x="413" y="423"/>
                      <a:pt x="413" y="423"/>
                      <a:pt x="413" y="423"/>
                    </a:cubicBezTo>
                    <a:cubicBezTo>
                      <a:pt x="404" y="428"/>
                      <a:pt x="404" y="428"/>
                      <a:pt x="404" y="428"/>
                    </a:cubicBezTo>
                    <a:cubicBezTo>
                      <a:pt x="399" y="427"/>
                      <a:pt x="399" y="427"/>
                      <a:pt x="399" y="427"/>
                    </a:cubicBezTo>
                    <a:cubicBezTo>
                      <a:pt x="399" y="427"/>
                      <a:pt x="381" y="414"/>
                      <a:pt x="380" y="391"/>
                    </a:cubicBezTo>
                    <a:cubicBezTo>
                      <a:pt x="372" y="384"/>
                      <a:pt x="372" y="384"/>
                      <a:pt x="372" y="384"/>
                    </a:cubicBezTo>
                    <a:cubicBezTo>
                      <a:pt x="372" y="376"/>
                      <a:pt x="372" y="376"/>
                      <a:pt x="372" y="376"/>
                    </a:cubicBezTo>
                    <a:cubicBezTo>
                      <a:pt x="378" y="372"/>
                      <a:pt x="378" y="372"/>
                      <a:pt x="378" y="372"/>
                    </a:cubicBezTo>
                    <a:cubicBezTo>
                      <a:pt x="373" y="367"/>
                      <a:pt x="373" y="367"/>
                      <a:pt x="373" y="367"/>
                    </a:cubicBezTo>
                    <a:cubicBezTo>
                      <a:pt x="373" y="365"/>
                      <a:pt x="373" y="365"/>
                      <a:pt x="373" y="365"/>
                    </a:cubicBezTo>
                    <a:cubicBezTo>
                      <a:pt x="381" y="366"/>
                      <a:pt x="381" y="366"/>
                      <a:pt x="381" y="366"/>
                    </a:cubicBezTo>
                    <a:cubicBezTo>
                      <a:pt x="383" y="357"/>
                      <a:pt x="383" y="357"/>
                      <a:pt x="383" y="357"/>
                    </a:cubicBezTo>
                    <a:cubicBezTo>
                      <a:pt x="379" y="355"/>
                      <a:pt x="379" y="355"/>
                      <a:pt x="379" y="355"/>
                    </a:cubicBezTo>
                    <a:cubicBezTo>
                      <a:pt x="379" y="355"/>
                      <a:pt x="386" y="338"/>
                      <a:pt x="392" y="335"/>
                    </a:cubicBezTo>
                    <a:cubicBezTo>
                      <a:pt x="404" y="336"/>
                      <a:pt x="404" y="336"/>
                      <a:pt x="404" y="336"/>
                    </a:cubicBezTo>
                    <a:cubicBezTo>
                      <a:pt x="410" y="327"/>
                      <a:pt x="410" y="327"/>
                      <a:pt x="410" y="327"/>
                    </a:cubicBezTo>
                    <a:cubicBezTo>
                      <a:pt x="396" y="325"/>
                      <a:pt x="396" y="325"/>
                      <a:pt x="396" y="325"/>
                    </a:cubicBezTo>
                    <a:cubicBezTo>
                      <a:pt x="416" y="305"/>
                      <a:pt x="416" y="305"/>
                      <a:pt x="416" y="305"/>
                    </a:cubicBezTo>
                    <a:cubicBezTo>
                      <a:pt x="409" y="302"/>
                      <a:pt x="409" y="302"/>
                      <a:pt x="409" y="302"/>
                    </a:cubicBezTo>
                    <a:cubicBezTo>
                      <a:pt x="393" y="306"/>
                      <a:pt x="393" y="306"/>
                      <a:pt x="393" y="306"/>
                    </a:cubicBezTo>
                    <a:cubicBezTo>
                      <a:pt x="366" y="285"/>
                      <a:pt x="366" y="285"/>
                      <a:pt x="366" y="285"/>
                    </a:cubicBezTo>
                    <a:cubicBezTo>
                      <a:pt x="363" y="277"/>
                      <a:pt x="363" y="277"/>
                      <a:pt x="363" y="277"/>
                    </a:cubicBezTo>
                    <a:cubicBezTo>
                      <a:pt x="378" y="267"/>
                      <a:pt x="378" y="267"/>
                      <a:pt x="378" y="267"/>
                    </a:cubicBezTo>
                    <a:cubicBezTo>
                      <a:pt x="394" y="267"/>
                      <a:pt x="394" y="267"/>
                      <a:pt x="394" y="267"/>
                    </a:cubicBezTo>
                    <a:cubicBezTo>
                      <a:pt x="394" y="267"/>
                      <a:pt x="407" y="263"/>
                      <a:pt x="406" y="261"/>
                    </a:cubicBezTo>
                    <a:cubicBezTo>
                      <a:pt x="406" y="259"/>
                      <a:pt x="407" y="246"/>
                      <a:pt x="407" y="246"/>
                    </a:cubicBezTo>
                    <a:cubicBezTo>
                      <a:pt x="401" y="242"/>
                      <a:pt x="401" y="242"/>
                      <a:pt x="401" y="242"/>
                    </a:cubicBezTo>
                    <a:cubicBezTo>
                      <a:pt x="389" y="250"/>
                      <a:pt x="389" y="250"/>
                      <a:pt x="389" y="250"/>
                    </a:cubicBezTo>
                    <a:cubicBezTo>
                      <a:pt x="380" y="248"/>
                      <a:pt x="380" y="248"/>
                      <a:pt x="380" y="248"/>
                    </a:cubicBezTo>
                    <a:cubicBezTo>
                      <a:pt x="399" y="222"/>
                      <a:pt x="399" y="222"/>
                      <a:pt x="399" y="222"/>
                    </a:cubicBezTo>
                    <a:cubicBezTo>
                      <a:pt x="401" y="204"/>
                      <a:pt x="401" y="204"/>
                      <a:pt x="401" y="204"/>
                    </a:cubicBezTo>
                    <a:cubicBezTo>
                      <a:pt x="414" y="207"/>
                      <a:pt x="414" y="207"/>
                      <a:pt x="414" y="207"/>
                    </a:cubicBezTo>
                    <a:cubicBezTo>
                      <a:pt x="417" y="202"/>
                      <a:pt x="417" y="202"/>
                      <a:pt x="417" y="202"/>
                    </a:cubicBezTo>
                    <a:cubicBezTo>
                      <a:pt x="402" y="188"/>
                      <a:pt x="402" y="188"/>
                      <a:pt x="402" y="188"/>
                    </a:cubicBezTo>
                    <a:cubicBezTo>
                      <a:pt x="397" y="185"/>
                      <a:pt x="397" y="185"/>
                      <a:pt x="397" y="185"/>
                    </a:cubicBezTo>
                    <a:cubicBezTo>
                      <a:pt x="395" y="180"/>
                      <a:pt x="395" y="180"/>
                      <a:pt x="395" y="180"/>
                    </a:cubicBezTo>
                    <a:cubicBezTo>
                      <a:pt x="382" y="180"/>
                      <a:pt x="382" y="180"/>
                      <a:pt x="382" y="180"/>
                    </a:cubicBezTo>
                    <a:cubicBezTo>
                      <a:pt x="382" y="180"/>
                      <a:pt x="387" y="162"/>
                      <a:pt x="392" y="153"/>
                    </a:cubicBezTo>
                    <a:cubicBezTo>
                      <a:pt x="395" y="147"/>
                      <a:pt x="393" y="145"/>
                      <a:pt x="393" y="145"/>
                    </a:cubicBezTo>
                    <a:cubicBezTo>
                      <a:pt x="405" y="148"/>
                      <a:pt x="405" y="148"/>
                      <a:pt x="405" y="148"/>
                    </a:cubicBezTo>
                    <a:cubicBezTo>
                      <a:pt x="409" y="141"/>
                      <a:pt x="409" y="141"/>
                      <a:pt x="409" y="141"/>
                    </a:cubicBezTo>
                    <a:cubicBezTo>
                      <a:pt x="409" y="141"/>
                      <a:pt x="422" y="142"/>
                      <a:pt x="426" y="145"/>
                    </a:cubicBezTo>
                    <a:cubicBezTo>
                      <a:pt x="433" y="145"/>
                      <a:pt x="435" y="143"/>
                      <a:pt x="435" y="143"/>
                    </a:cubicBezTo>
                    <a:cubicBezTo>
                      <a:pt x="435" y="152"/>
                      <a:pt x="435" y="152"/>
                      <a:pt x="435" y="152"/>
                    </a:cubicBezTo>
                    <a:cubicBezTo>
                      <a:pt x="443" y="158"/>
                      <a:pt x="443" y="158"/>
                      <a:pt x="443" y="158"/>
                    </a:cubicBezTo>
                    <a:cubicBezTo>
                      <a:pt x="456" y="151"/>
                      <a:pt x="456" y="151"/>
                      <a:pt x="456" y="151"/>
                    </a:cubicBezTo>
                    <a:cubicBezTo>
                      <a:pt x="459" y="141"/>
                      <a:pt x="459" y="141"/>
                      <a:pt x="459" y="141"/>
                    </a:cubicBezTo>
                    <a:cubicBezTo>
                      <a:pt x="448" y="137"/>
                      <a:pt x="448" y="137"/>
                      <a:pt x="448" y="137"/>
                    </a:cubicBezTo>
                    <a:lnTo>
                      <a:pt x="440" y="127"/>
                    </a:lnTo>
                    <a:close/>
                  </a:path>
                </a:pathLst>
              </a:custGeom>
              <a:solidFill>
                <a:schemeClr val="accent6"/>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8" name="Freeform 12"/>
              <p:cNvSpPr>
                <a:spLocks/>
              </p:cNvSpPr>
              <p:nvPr/>
            </p:nvSpPr>
            <p:spPr bwMode="auto">
              <a:xfrm>
                <a:off x="8220075" y="3188792"/>
                <a:ext cx="1071562" cy="1679575"/>
              </a:xfrm>
              <a:custGeom>
                <a:avLst/>
                <a:gdLst/>
                <a:ahLst/>
                <a:cxnLst>
                  <a:cxn ang="0">
                    <a:pos x="406" y="482"/>
                  </a:cxn>
                  <a:cxn ang="0">
                    <a:pos x="413" y="473"/>
                  </a:cxn>
                  <a:cxn ang="0">
                    <a:pos x="336" y="372"/>
                  </a:cxn>
                  <a:cxn ang="0">
                    <a:pos x="239" y="304"/>
                  </a:cxn>
                  <a:cxn ang="0">
                    <a:pos x="220" y="231"/>
                  </a:cxn>
                  <a:cxn ang="0">
                    <a:pos x="196" y="168"/>
                  </a:cxn>
                  <a:cxn ang="0">
                    <a:pos x="193" y="135"/>
                  </a:cxn>
                  <a:cxn ang="0">
                    <a:pos x="187" y="95"/>
                  </a:cxn>
                  <a:cxn ang="0">
                    <a:pos x="137" y="21"/>
                  </a:cxn>
                  <a:cxn ang="0">
                    <a:pos x="128" y="1"/>
                  </a:cxn>
                  <a:cxn ang="0">
                    <a:pos x="101" y="13"/>
                  </a:cxn>
                  <a:cxn ang="0">
                    <a:pos x="81" y="43"/>
                  </a:cxn>
                  <a:cxn ang="0">
                    <a:pos x="72" y="55"/>
                  </a:cxn>
                  <a:cxn ang="0">
                    <a:pos x="79" y="101"/>
                  </a:cxn>
                  <a:cxn ang="0">
                    <a:pos x="61" y="108"/>
                  </a:cxn>
                  <a:cxn ang="0">
                    <a:pos x="49" y="125"/>
                  </a:cxn>
                  <a:cxn ang="0">
                    <a:pos x="38" y="122"/>
                  </a:cxn>
                  <a:cxn ang="0">
                    <a:pos x="17" y="141"/>
                  </a:cxn>
                  <a:cxn ang="0">
                    <a:pos x="13" y="155"/>
                  </a:cxn>
                  <a:cxn ang="0">
                    <a:pos x="3" y="162"/>
                  </a:cxn>
                  <a:cxn ang="0">
                    <a:pos x="0" y="166"/>
                  </a:cxn>
                  <a:cxn ang="0">
                    <a:pos x="11" y="179"/>
                  </a:cxn>
                  <a:cxn ang="0">
                    <a:pos x="27" y="194"/>
                  </a:cxn>
                  <a:cxn ang="0">
                    <a:pos x="17" y="210"/>
                  </a:cxn>
                  <a:cxn ang="0">
                    <a:pos x="16" y="232"/>
                  </a:cxn>
                  <a:cxn ang="0">
                    <a:pos x="12" y="253"/>
                  </a:cxn>
                  <a:cxn ang="0">
                    <a:pos x="14" y="267"/>
                  </a:cxn>
                  <a:cxn ang="0">
                    <a:pos x="37" y="259"/>
                  </a:cxn>
                  <a:cxn ang="0">
                    <a:pos x="55" y="276"/>
                  </a:cxn>
                  <a:cxn ang="0">
                    <a:pos x="52" y="312"/>
                  </a:cxn>
                  <a:cxn ang="0">
                    <a:pos x="52" y="333"/>
                  </a:cxn>
                  <a:cxn ang="0">
                    <a:pos x="64" y="350"/>
                  </a:cxn>
                  <a:cxn ang="0">
                    <a:pos x="70" y="366"/>
                  </a:cxn>
                  <a:cxn ang="0">
                    <a:pos x="49" y="383"/>
                  </a:cxn>
                  <a:cxn ang="0">
                    <a:pos x="45" y="395"/>
                  </a:cxn>
                  <a:cxn ang="0">
                    <a:pos x="33" y="422"/>
                  </a:cxn>
                  <a:cxn ang="0">
                    <a:pos x="23" y="423"/>
                  </a:cxn>
                  <a:cxn ang="0">
                    <a:pos x="13" y="435"/>
                  </a:cxn>
                  <a:cxn ang="0">
                    <a:pos x="0" y="452"/>
                  </a:cxn>
                  <a:cxn ang="0">
                    <a:pos x="18" y="474"/>
                  </a:cxn>
                  <a:cxn ang="0">
                    <a:pos x="37" y="492"/>
                  </a:cxn>
                  <a:cxn ang="0">
                    <a:pos x="60" y="506"/>
                  </a:cxn>
                  <a:cxn ang="0">
                    <a:pos x="77" y="528"/>
                  </a:cxn>
                  <a:cxn ang="0">
                    <a:pos x="81" y="538"/>
                  </a:cxn>
                  <a:cxn ang="0">
                    <a:pos x="68" y="557"/>
                  </a:cxn>
                  <a:cxn ang="0">
                    <a:pos x="60" y="573"/>
                  </a:cxn>
                  <a:cxn ang="0">
                    <a:pos x="77" y="583"/>
                  </a:cxn>
                  <a:cxn ang="0">
                    <a:pos x="94" y="613"/>
                  </a:cxn>
                  <a:cxn ang="0">
                    <a:pos x="104" y="621"/>
                  </a:cxn>
                  <a:cxn ang="0">
                    <a:pos x="158" y="687"/>
                  </a:cxn>
                  <a:cxn ang="0">
                    <a:pos x="175" y="678"/>
                  </a:cxn>
                  <a:cxn ang="0">
                    <a:pos x="183" y="685"/>
                  </a:cxn>
                  <a:cxn ang="0">
                    <a:pos x="192" y="682"/>
                  </a:cxn>
                  <a:cxn ang="0">
                    <a:pos x="209" y="689"/>
                  </a:cxn>
                  <a:cxn ang="0">
                    <a:pos x="239" y="657"/>
                  </a:cxn>
                  <a:cxn ang="0">
                    <a:pos x="257" y="638"/>
                  </a:cxn>
                  <a:cxn ang="0">
                    <a:pos x="262" y="628"/>
                  </a:cxn>
                  <a:cxn ang="0">
                    <a:pos x="291" y="591"/>
                  </a:cxn>
                  <a:cxn ang="0">
                    <a:pos x="310" y="579"/>
                  </a:cxn>
                  <a:cxn ang="0">
                    <a:pos x="332" y="584"/>
                  </a:cxn>
                  <a:cxn ang="0">
                    <a:pos x="403" y="608"/>
                  </a:cxn>
                  <a:cxn ang="0">
                    <a:pos x="402" y="534"/>
                  </a:cxn>
                </a:cxnLst>
                <a:rect l="0" t="0" r="r" b="b"/>
                <a:pathLst>
                  <a:path w="440" h="690">
                    <a:moveTo>
                      <a:pt x="402" y="534"/>
                    </a:moveTo>
                    <a:cubicBezTo>
                      <a:pt x="379" y="502"/>
                      <a:pt x="390" y="483"/>
                      <a:pt x="406" y="482"/>
                    </a:cubicBezTo>
                    <a:cubicBezTo>
                      <a:pt x="413" y="473"/>
                      <a:pt x="422" y="481"/>
                      <a:pt x="422" y="481"/>
                    </a:cubicBezTo>
                    <a:cubicBezTo>
                      <a:pt x="413" y="473"/>
                      <a:pt x="413" y="473"/>
                      <a:pt x="413" y="473"/>
                    </a:cubicBezTo>
                    <a:cubicBezTo>
                      <a:pt x="376" y="445"/>
                      <a:pt x="376" y="445"/>
                      <a:pt x="376" y="445"/>
                    </a:cubicBezTo>
                    <a:cubicBezTo>
                      <a:pt x="336" y="372"/>
                      <a:pt x="336" y="372"/>
                      <a:pt x="336" y="372"/>
                    </a:cubicBezTo>
                    <a:cubicBezTo>
                      <a:pt x="249" y="322"/>
                      <a:pt x="249" y="322"/>
                      <a:pt x="249" y="322"/>
                    </a:cubicBezTo>
                    <a:cubicBezTo>
                      <a:pt x="239" y="304"/>
                      <a:pt x="239" y="304"/>
                      <a:pt x="239" y="304"/>
                    </a:cubicBezTo>
                    <a:cubicBezTo>
                      <a:pt x="219" y="284"/>
                      <a:pt x="219" y="284"/>
                      <a:pt x="219" y="284"/>
                    </a:cubicBezTo>
                    <a:cubicBezTo>
                      <a:pt x="220" y="231"/>
                      <a:pt x="220" y="231"/>
                      <a:pt x="220" y="231"/>
                    </a:cubicBezTo>
                    <a:cubicBezTo>
                      <a:pt x="197" y="183"/>
                      <a:pt x="197" y="183"/>
                      <a:pt x="197" y="183"/>
                    </a:cubicBezTo>
                    <a:cubicBezTo>
                      <a:pt x="196" y="168"/>
                      <a:pt x="196" y="168"/>
                      <a:pt x="196" y="168"/>
                    </a:cubicBezTo>
                    <a:cubicBezTo>
                      <a:pt x="186" y="143"/>
                      <a:pt x="186" y="143"/>
                      <a:pt x="186" y="143"/>
                    </a:cubicBezTo>
                    <a:cubicBezTo>
                      <a:pt x="193" y="135"/>
                      <a:pt x="193" y="135"/>
                      <a:pt x="193" y="135"/>
                    </a:cubicBezTo>
                    <a:cubicBezTo>
                      <a:pt x="184" y="115"/>
                      <a:pt x="184" y="115"/>
                      <a:pt x="184" y="115"/>
                    </a:cubicBezTo>
                    <a:cubicBezTo>
                      <a:pt x="187" y="95"/>
                      <a:pt x="187" y="95"/>
                      <a:pt x="187" y="95"/>
                    </a:cubicBezTo>
                    <a:cubicBezTo>
                      <a:pt x="183" y="65"/>
                      <a:pt x="183" y="65"/>
                      <a:pt x="183" y="65"/>
                    </a:cubicBezTo>
                    <a:cubicBezTo>
                      <a:pt x="137" y="21"/>
                      <a:pt x="137" y="21"/>
                      <a:pt x="137" y="21"/>
                    </a:cubicBezTo>
                    <a:cubicBezTo>
                      <a:pt x="129" y="1"/>
                      <a:pt x="129" y="1"/>
                      <a:pt x="129" y="1"/>
                    </a:cubicBezTo>
                    <a:cubicBezTo>
                      <a:pt x="128" y="1"/>
                      <a:pt x="128" y="1"/>
                      <a:pt x="128" y="1"/>
                    </a:cubicBezTo>
                    <a:cubicBezTo>
                      <a:pt x="106" y="0"/>
                      <a:pt x="106" y="0"/>
                      <a:pt x="106" y="0"/>
                    </a:cubicBezTo>
                    <a:cubicBezTo>
                      <a:pt x="101" y="13"/>
                      <a:pt x="101" y="13"/>
                      <a:pt x="101" y="13"/>
                    </a:cubicBezTo>
                    <a:cubicBezTo>
                      <a:pt x="83" y="30"/>
                      <a:pt x="83" y="30"/>
                      <a:pt x="83" y="30"/>
                    </a:cubicBezTo>
                    <a:cubicBezTo>
                      <a:pt x="81" y="43"/>
                      <a:pt x="81" y="43"/>
                      <a:pt x="81" y="43"/>
                    </a:cubicBezTo>
                    <a:cubicBezTo>
                      <a:pt x="67" y="44"/>
                      <a:pt x="67" y="44"/>
                      <a:pt x="67" y="44"/>
                    </a:cubicBezTo>
                    <a:cubicBezTo>
                      <a:pt x="72" y="55"/>
                      <a:pt x="72" y="55"/>
                      <a:pt x="72" y="55"/>
                    </a:cubicBezTo>
                    <a:cubicBezTo>
                      <a:pt x="88" y="94"/>
                      <a:pt x="88" y="94"/>
                      <a:pt x="88" y="94"/>
                    </a:cubicBezTo>
                    <a:cubicBezTo>
                      <a:pt x="79" y="101"/>
                      <a:pt x="79" y="101"/>
                      <a:pt x="79" y="101"/>
                    </a:cubicBezTo>
                    <a:cubicBezTo>
                      <a:pt x="73" y="101"/>
                      <a:pt x="73" y="101"/>
                      <a:pt x="73" y="101"/>
                    </a:cubicBezTo>
                    <a:cubicBezTo>
                      <a:pt x="61" y="108"/>
                      <a:pt x="61" y="108"/>
                      <a:pt x="61" y="108"/>
                    </a:cubicBezTo>
                    <a:cubicBezTo>
                      <a:pt x="61" y="108"/>
                      <a:pt x="62" y="115"/>
                      <a:pt x="62" y="116"/>
                    </a:cubicBezTo>
                    <a:cubicBezTo>
                      <a:pt x="62" y="117"/>
                      <a:pt x="49" y="125"/>
                      <a:pt x="49" y="125"/>
                    </a:cubicBezTo>
                    <a:cubicBezTo>
                      <a:pt x="45" y="120"/>
                      <a:pt x="45" y="120"/>
                      <a:pt x="45" y="120"/>
                    </a:cubicBezTo>
                    <a:cubicBezTo>
                      <a:pt x="38" y="122"/>
                      <a:pt x="38" y="122"/>
                      <a:pt x="38" y="122"/>
                    </a:cubicBezTo>
                    <a:cubicBezTo>
                      <a:pt x="21" y="136"/>
                      <a:pt x="21" y="136"/>
                      <a:pt x="21" y="136"/>
                    </a:cubicBezTo>
                    <a:cubicBezTo>
                      <a:pt x="17" y="141"/>
                      <a:pt x="17" y="141"/>
                      <a:pt x="17" y="141"/>
                    </a:cubicBezTo>
                    <a:cubicBezTo>
                      <a:pt x="14" y="150"/>
                      <a:pt x="14" y="150"/>
                      <a:pt x="14" y="150"/>
                    </a:cubicBezTo>
                    <a:cubicBezTo>
                      <a:pt x="13" y="155"/>
                      <a:pt x="13" y="155"/>
                      <a:pt x="13" y="155"/>
                    </a:cubicBezTo>
                    <a:cubicBezTo>
                      <a:pt x="7" y="158"/>
                      <a:pt x="7" y="158"/>
                      <a:pt x="7" y="158"/>
                    </a:cubicBezTo>
                    <a:cubicBezTo>
                      <a:pt x="3" y="162"/>
                      <a:pt x="3" y="162"/>
                      <a:pt x="3" y="162"/>
                    </a:cubicBezTo>
                    <a:cubicBezTo>
                      <a:pt x="0" y="166"/>
                      <a:pt x="0" y="166"/>
                      <a:pt x="0" y="166"/>
                    </a:cubicBezTo>
                    <a:cubicBezTo>
                      <a:pt x="0" y="166"/>
                      <a:pt x="0" y="166"/>
                      <a:pt x="0" y="166"/>
                    </a:cubicBezTo>
                    <a:cubicBezTo>
                      <a:pt x="2" y="173"/>
                      <a:pt x="2" y="173"/>
                      <a:pt x="2" y="173"/>
                    </a:cubicBezTo>
                    <a:cubicBezTo>
                      <a:pt x="11" y="179"/>
                      <a:pt x="11" y="179"/>
                      <a:pt x="11" y="179"/>
                    </a:cubicBezTo>
                    <a:cubicBezTo>
                      <a:pt x="21" y="194"/>
                      <a:pt x="21" y="194"/>
                      <a:pt x="21" y="194"/>
                    </a:cubicBezTo>
                    <a:cubicBezTo>
                      <a:pt x="27" y="194"/>
                      <a:pt x="27" y="194"/>
                      <a:pt x="27" y="194"/>
                    </a:cubicBezTo>
                    <a:cubicBezTo>
                      <a:pt x="28" y="206"/>
                      <a:pt x="28" y="206"/>
                      <a:pt x="28" y="206"/>
                    </a:cubicBezTo>
                    <a:cubicBezTo>
                      <a:pt x="17" y="210"/>
                      <a:pt x="17" y="210"/>
                      <a:pt x="17" y="210"/>
                    </a:cubicBezTo>
                    <a:cubicBezTo>
                      <a:pt x="10" y="221"/>
                      <a:pt x="10" y="221"/>
                      <a:pt x="10" y="221"/>
                    </a:cubicBezTo>
                    <a:cubicBezTo>
                      <a:pt x="16" y="232"/>
                      <a:pt x="16" y="232"/>
                      <a:pt x="16" y="232"/>
                    </a:cubicBezTo>
                    <a:cubicBezTo>
                      <a:pt x="10" y="244"/>
                      <a:pt x="10" y="244"/>
                      <a:pt x="10" y="244"/>
                    </a:cubicBezTo>
                    <a:cubicBezTo>
                      <a:pt x="12" y="253"/>
                      <a:pt x="12" y="253"/>
                      <a:pt x="12" y="253"/>
                    </a:cubicBezTo>
                    <a:cubicBezTo>
                      <a:pt x="11" y="264"/>
                      <a:pt x="11" y="264"/>
                      <a:pt x="11" y="264"/>
                    </a:cubicBezTo>
                    <a:cubicBezTo>
                      <a:pt x="14" y="267"/>
                      <a:pt x="14" y="267"/>
                      <a:pt x="14" y="267"/>
                    </a:cubicBezTo>
                    <a:cubicBezTo>
                      <a:pt x="22" y="270"/>
                      <a:pt x="22" y="270"/>
                      <a:pt x="22" y="270"/>
                    </a:cubicBezTo>
                    <a:cubicBezTo>
                      <a:pt x="37" y="259"/>
                      <a:pt x="37" y="259"/>
                      <a:pt x="37" y="259"/>
                    </a:cubicBezTo>
                    <a:cubicBezTo>
                      <a:pt x="49" y="274"/>
                      <a:pt x="49" y="274"/>
                      <a:pt x="49" y="274"/>
                    </a:cubicBezTo>
                    <a:cubicBezTo>
                      <a:pt x="55" y="276"/>
                      <a:pt x="55" y="276"/>
                      <a:pt x="55" y="276"/>
                    </a:cubicBezTo>
                    <a:cubicBezTo>
                      <a:pt x="46" y="301"/>
                      <a:pt x="46" y="301"/>
                      <a:pt x="46" y="301"/>
                    </a:cubicBezTo>
                    <a:cubicBezTo>
                      <a:pt x="52" y="312"/>
                      <a:pt x="52" y="312"/>
                      <a:pt x="52" y="312"/>
                    </a:cubicBezTo>
                    <a:cubicBezTo>
                      <a:pt x="48" y="320"/>
                      <a:pt x="48" y="320"/>
                      <a:pt x="48" y="320"/>
                    </a:cubicBezTo>
                    <a:cubicBezTo>
                      <a:pt x="52" y="333"/>
                      <a:pt x="52" y="333"/>
                      <a:pt x="52" y="333"/>
                    </a:cubicBezTo>
                    <a:cubicBezTo>
                      <a:pt x="52" y="333"/>
                      <a:pt x="65" y="338"/>
                      <a:pt x="65" y="341"/>
                    </a:cubicBezTo>
                    <a:cubicBezTo>
                      <a:pt x="65" y="343"/>
                      <a:pt x="64" y="350"/>
                      <a:pt x="64" y="350"/>
                    </a:cubicBezTo>
                    <a:cubicBezTo>
                      <a:pt x="73" y="351"/>
                      <a:pt x="73" y="351"/>
                      <a:pt x="73" y="351"/>
                    </a:cubicBezTo>
                    <a:cubicBezTo>
                      <a:pt x="70" y="366"/>
                      <a:pt x="70" y="366"/>
                      <a:pt x="70" y="366"/>
                    </a:cubicBezTo>
                    <a:cubicBezTo>
                      <a:pt x="52" y="368"/>
                      <a:pt x="52" y="368"/>
                      <a:pt x="52" y="368"/>
                    </a:cubicBezTo>
                    <a:cubicBezTo>
                      <a:pt x="49" y="383"/>
                      <a:pt x="49" y="383"/>
                      <a:pt x="49" y="383"/>
                    </a:cubicBezTo>
                    <a:cubicBezTo>
                      <a:pt x="38" y="393"/>
                      <a:pt x="38" y="393"/>
                      <a:pt x="38" y="393"/>
                    </a:cubicBezTo>
                    <a:cubicBezTo>
                      <a:pt x="45" y="395"/>
                      <a:pt x="45" y="395"/>
                      <a:pt x="45" y="395"/>
                    </a:cubicBezTo>
                    <a:cubicBezTo>
                      <a:pt x="45" y="418"/>
                      <a:pt x="45" y="418"/>
                      <a:pt x="45" y="418"/>
                    </a:cubicBezTo>
                    <a:cubicBezTo>
                      <a:pt x="33" y="422"/>
                      <a:pt x="33" y="422"/>
                      <a:pt x="33" y="422"/>
                    </a:cubicBezTo>
                    <a:cubicBezTo>
                      <a:pt x="27" y="427"/>
                      <a:pt x="27" y="427"/>
                      <a:pt x="27" y="427"/>
                    </a:cubicBezTo>
                    <a:cubicBezTo>
                      <a:pt x="23" y="423"/>
                      <a:pt x="23" y="423"/>
                      <a:pt x="23" y="423"/>
                    </a:cubicBezTo>
                    <a:cubicBezTo>
                      <a:pt x="16" y="426"/>
                      <a:pt x="16" y="426"/>
                      <a:pt x="16" y="426"/>
                    </a:cubicBezTo>
                    <a:cubicBezTo>
                      <a:pt x="13" y="435"/>
                      <a:pt x="13" y="435"/>
                      <a:pt x="13" y="435"/>
                    </a:cubicBezTo>
                    <a:cubicBezTo>
                      <a:pt x="0" y="445"/>
                      <a:pt x="0" y="445"/>
                      <a:pt x="0" y="445"/>
                    </a:cubicBezTo>
                    <a:cubicBezTo>
                      <a:pt x="0" y="452"/>
                      <a:pt x="0" y="452"/>
                      <a:pt x="0" y="452"/>
                    </a:cubicBezTo>
                    <a:cubicBezTo>
                      <a:pt x="17" y="469"/>
                      <a:pt x="17" y="469"/>
                      <a:pt x="17" y="469"/>
                    </a:cubicBezTo>
                    <a:cubicBezTo>
                      <a:pt x="18" y="474"/>
                      <a:pt x="18" y="474"/>
                      <a:pt x="18" y="474"/>
                    </a:cubicBezTo>
                    <a:cubicBezTo>
                      <a:pt x="28" y="474"/>
                      <a:pt x="28" y="474"/>
                      <a:pt x="28" y="474"/>
                    </a:cubicBezTo>
                    <a:cubicBezTo>
                      <a:pt x="37" y="492"/>
                      <a:pt x="37" y="492"/>
                      <a:pt x="37" y="492"/>
                    </a:cubicBezTo>
                    <a:cubicBezTo>
                      <a:pt x="47" y="493"/>
                      <a:pt x="47" y="493"/>
                      <a:pt x="47" y="493"/>
                    </a:cubicBezTo>
                    <a:cubicBezTo>
                      <a:pt x="60" y="506"/>
                      <a:pt x="60" y="506"/>
                      <a:pt x="60" y="506"/>
                    </a:cubicBezTo>
                    <a:cubicBezTo>
                      <a:pt x="70" y="518"/>
                      <a:pt x="70" y="518"/>
                      <a:pt x="70" y="518"/>
                    </a:cubicBezTo>
                    <a:cubicBezTo>
                      <a:pt x="77" y="528"/>
                      <a:pt x="77" y="528"/>
                      <a:pt x="77" y="528"/>
                    </a:cubicBezTo>
                    <a:cubicBezTo>
                      <a:pt x="81" y="533"/>
                      <a:pt x="81" y="533"/>
                      <a:pt x="81" y="533"/>
                    </a:cubicBezTo>
                    <a:cubicBezTo>
                      <a:pt x="81" y="538"/>
                      <a:pt x="81" y="538"/>
                      <a:pt x="81" y="538"/>
                    </a:cubicBezTo>
                    <a:cubicBezTo>
                      <a:pt x="68" y="546"/>
                      <a:pt x="68" y="546"/>
                      <a:pt x="68" y="546"/>
                    </a:cubicBezTo>
                    <a:cubicBezTo>
                      <a:pt x="68" y="557"/>
                      <a:pt x="68" y="557"/>
                      <a:pt x="68" y="557"/>
                    </a:cubicBezTo>
                    <a:cubicBezTo>
                      <a:pt x="60" y="565"/>
                      <a:pt x="60" y="565"/>
                      <a:pt x="60" y="565"/>
                    </a:cubicBezTo>
                    <a:cubicBezTo>
                      <a:pt x="60" y="573"/>
                      <a:pt x="60" y="573"/>
                      <a:pt x="60" y="573"/>
                    </a:cubicBezTo>
                    <a:cubicBezTo>
                      <a:pt x="63" y="581"/>
                      <a:pt x="63" y="581"/>
                      <a:pt x="63" y="581"/>
                    </a:cubicBezTo>
                    <a:cubicBezTo>
                      <a:pt x="77" y="583"/>
                      <a:pt x="77" y="583"/>
                      <a:pt x="77" y="583"/>
                    </a:cubicBezTo>
                    <a:cubicBezTo>
                      <a:pt x="81" y="592"/>
                      <a:pt x="81" y="592"/>
                      <a:pt x="81" y="592"/>
                    </a:cubicBezTo>
                    <a:cubicBezTo>
                      <a:pt x="94" y="613"/>
                      <a:pt x="94" y="613"/>
                      <a:pt x="94" y="613"/>
                    </a:cubicBezTo>
                    <a:cubicBezTo>
                      <a:pt x="94" y="613"/>
                      <a:pt x="97" y="616"/>
                      <a:pt x="99" y="622"/>
                    </a:cubicBezTo>
                    <a:cubicBezTo>
                      <a:pt x="104" y="621"/>
                      <a:pt x="104" y="621"/>
                      <a:pt x="104" y="621"/>
                    </a:cubicBezTo>
                    <a:cubicBezTo>
                      <a:pt x="143" y="682"/>
                      <a:pt x="143" y="682"/>
                      <a:pt x="143" y="682"/>
                    </a:cubicBezTo>
                    <a:cubicBezTo>
                      <a:pt x="158" y="687"/>
                      <a:pt x="158" y="687"/>
                      <a:pt x="158" y="687"/>
                    </a:cubicBezTo>
                    <a:cubicBezTo>
                      <a:pt x="169" y="678"/>
                      <a:pt x="169" y="678"/>
                      <a:pt x="169" y="678"/>
                    </a:cubicBezTo>
                    <a:cubicBezTo>
                      <a:pt x="175" y="678"/>
                      <a:pt x="175" y="678"/>
                      <a:pt x="175" y="678"/>
                    </a:cubicBezTo>
                    <a:cubicBezTo>
                      <a:pt x="178" y="685"/>
                      <a:pt x="178" y="685"/>
                      <a:pt x="178" y="685"/>
                    </a:cubicBezTo>
                    <a:cubicBezTo>
                      <a:pt x="183" y="685"/>
                      <a:pt x="183" y="685"/>
                      <a:pt x="183" y="685"/>
                    </a:cubicBezTo>
                    <a:cubicBezTo>
                      <a:pt x="188" y="682"/>
                      <a:pt x="188" y="682"/>
                      <a:pt x="188" y="682"/>
                    </a:cubicBezTo>
                    <a:cubicBezTo>
                      <a:pt x="192" y="682"/>
                      <a:pt x="192" y="682"/>
                      <a:pt x="192" y="682"/>
                    </a:cubicBezTo>
                    <a:cubicBezTo>
                      <a:pt x="199" y="690"/>
                      <a:pt x="199" y="690"/>
                      <a:pt x="199" y="690"/>
                    </a:cubicBezTo>
                    <a:cubicBezTo>
                      <a:pt x="209" y="689"/>
                      <a:pt x="209" y="689"/>
                      <a:pt x="209" y="689"/>
                    </a:cubicBezTo>
                    <a:cubicBezTo>
                      <a:pt x="230" y="656"/>
                      <a:pt x="230" y="656"/>
                      <a:pt x="230" y="656"/>
                    </a:cubicBezTo>
                    <a:cubicBezTo>
                      <a:pt x="239" y="657"/>
                      <a:pt x="239" y="657"/>
                      <a:pt x="239" y="657"/>
                    </a:cubicBezTo>
                    <a:cubicBezTo>
                      <a:pt x="249" y="641"/>
                      <a:pt x="249" y="641"/>
                      <a:pt x="249" y="641"/>
                    </a:cubicBezTo>
                    <a:cubicBezTo>
                      <a:pt x="257" y="638"/>
                      <a:pt x="257" y="638"/>
                      <a:pt x="257" y="638"/>
                    </a:cubicBezTo>
                    <a:cubicBezTo>
                      <a:pt x="253" y="628"/>
                      <a:pt x="253" y="628"/>
                      <a:pt x="253" y="628"/>
                    </a:cubicBezTo>
                    <a:cubicBezTo>
                      <a:pt x="262" y="628"/>
                      <a:pt x="262" y="628"/>
                      <a:pt x="262" y="628"/>
                    </a:cubicBezTo>
                    <a:cubicBezTo>
                      <a:pt x="265" y="604"/>
                      <a:pt x="265" y="604"/>
                      <a:pt x="265" y="604"/>
                    </a:cubicBezTo>
                    <a:cubicBezTo>
                      <a:pt x="291" y="591"/>
                      <a:pt x="291" y="591"/>
                      <a:pt x="291" y="591"/>
                    </a:cubicBezTo>
                    <a:cubicBezTo>
                      <a:pt x="304" y="579"/>
                      <a:pt x="304" y="579"/>
                      <a:pt x="304" y="579"/>
                    </a:cubicBezTo>
                    <a:cubicBezTo>
                      <a:pt x="310" y="579"/>
                      <a:pt x="310" y="579"/>
                      <a:pt x="310" y="579"/>
                    </a:cubicBezTo>
                    <a:cubicBezTo>
                      <a:pt x="320" y="590"/>
                      <a:pt x="320" y="590"/>
                      <a:pt x="320" y="590"/>
                    </a:cubicBezTo>
                    <a:cubicBezTo>
                      <a:pt x="332" y="584"/>
                      <a:pt x="332" y="584"/>
                      <a:pt x="332" y="584"/>
                    </a:cubicBezTo>
                    <a:cubicBezTo>
                      <a:pt x="372" y="574"/>
                      <a:pt x="372" y="574"/>
                      <a:pt x="372" y="574"/>
                    </a:cubicBezTo>
                    <a:cubicBezTo>
                      <a:pt x="403" y="608"/>
                      <a:pt x="403" y="608"/>
                      <a:pt x="403" y="608"/>
                    </a:cubicBezTo>
                    <a:cubicBezTo>
                      <a:pt x="403" y="608"/>
                      <a:pt x="432" y="604"/>
                      <a:pt x="439" y="615"/>
                    </a:cubicBezTo>
                    <a:cubicBezTo>
                      <a:pt x="440" y="602"/>
                      <a:pt x="425" y="565"/>
                      <a:pt x="402" y="534"/>
                    </a:cubicBezTo>
                  </a:path>
                </a:pathLst>
              </a:custGeom>
              <a:solidFill>
                <a:srgbClr val="EB8C00"/>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9" name="Freeform 13"/>
              <p:cNvSpPr>
                <a:spLocks/>
              </p:cNvSpPr>
              <p:nvPr/>
            </p:nvSpPr>
            <p:spPr bwMode="auto">
              <a:xfrm>
                <a:off x="7870825" y="4596904"/>
                <a:ext cx="1508125" cy="1209675"/>
              </a:xfrm>
              <a:custGeom>
                <a:avLst/>
                <a:gdLst/>
                <a:ahLst/>
                <a:cxnLst>
                  <a:cxn ang="0">
                    <a:pos x="514" y="9"/>
                  </a:cxn>
                  <a:cxn ang="0">
                    <a:pos x="464" y="11"/>
                  </a:cxn>
                  <a:cxn ang="0">
                    <a:pos x="435" y="12"/>
                  </a:cxn>
                  <a:cxn ang="0">
                    <a:pos x="397" y="49"/>
                  </a:cxn>
                  <a:cxn ang="0">
                    <a:pos x="383" y="78"/>
                  </a:cxn>
                  <a:cxn ang="0">
                    <a:pos x="343" y="111"/>
                  </a:cxn>
                  <a:cxn ang="0">
                    <a:pos x="327" y="106"/>
                  </a:cxn>
                  <a:cxn ang="0">
                    <a:pos x="313" y="99"/>
                  </a:cxn>
                  <a:cxn ang="0">
                    <a:pos x="248" y="42"/>
                  </a:cxn>
                  <a:cxn ang="0">
                    <a:pos x="232" y="51"/>
                  </a:cxn>
                  <a:cxn ang="0">
                    <a:pos x="226" y="76"/>
                  </a:cxn>
                  <a:cxn ang="0">
                    <a:pos x="221" y="89"/>
                  </a:cxn>
                  <a:cxn ang="0">
                    <a:pos x="226" y="123"/>
                  </a:cxn>
                  <a:cxn ang="0">
                    <a:pos x="208" y="140"/>
                  </a:cxn>
                  <a:cxn ang="0">
                    <a:pos x="197" y="144"/>
                  </a:cxn>
                  <a:cxn ang="0">
                    <a:pos x="155" y="167"/>
                  </a:cxn>
                  <a:cxn ang="0">
                    <a:pos x="133" y="192"/>
                  </a:cxn>
                  <a:cxn ang="0">
                    <a:pos x="98" y="182"/>
                  </a:cxn>
                  <a:cxn ang="0">
                    <a:pos x="72" y="197"/>
                  </a:cxn>
                  <a:cxn ang="0">
                    <a:pos x="46" y="186"/>
                  </a:cxn>
                  <a:cxn ang="0">
                    <a:pos x="29" y="198"/>
                  </a:cxn>
                  <a:cxn ang="0">
                    <a:pos x="34" y="230"/>
                  </a:cxn>
                  <a:cxn ang="0">
                    <a:pos x="51" y="252"/>
                  </a:cxn>
                  <a:cxn ang="0">
                    <a:pos x="17" y="293"/>
                  </a:cxn>
                  <a:cxn ang="0">
                    <a:pos x="44" y="291"/>
                  </a:cxn>
                  <a:cxn ang="0">
                    <a:pos x="15" y="312"/>
                  </a:cxn>
                  <a:cxn ang="0">
                    <a:pos x="30" y="351"/>
                  </a:cxn>
                  <a:cxn ang="0">
                    <a:pos x="33" y="370"/>
                  </a:cxn>
                  <a:cxn ang="0">
                    <a:pos x="29" y="380"/>
                  </a:cxn>
                  <a:cxn ang="0">
                    <a:pos x="18" y="411"/>
                  </a:cxn>
                  <a:cxn ang="0">
                    <a:pos x="15" y="417"/>
                  </a:cxn>
                  <a:cxn ang="0">
                    <a:pos x="17" y="436"/>
                  </a:cxn>
                  <a:cxn ang="0">
                    <a:pos x="50" y="468"/>
                  </a:cxn>
                  <a:cxn ang="0">
                    <a:pos x="127" y="482"/>
                  </a:cxn>
                  <a:cxn ang="0">
                    <a:pos x="130" y="457"/>
                  </a:cxn>
                  <a:cxn ang="0">
                    <a:pos x="168" y="459"/>
                  </a:cxn>
                  <a:cxn ang="0">
                    <a:pos x="184" y="457"/>
                  </a:cxn>
                  <a:cxn ang="0">
                    <a:pos x="224" y="450"/>
                  </a:cxn>
                  <a:cxn ang="0">
                    <a:pos x="229" y="439"/>
                  </a:cxn>
                  <a:cxn ang="0">
                    <a:pos x="269" y="453"/>
                  </a:cxn>
                  <a:cxn ang="0">
                    <a:pos x="283" y="467"/>
                  </a:cxn>
                  <a:cxn ang="0">
                    <a:pos x="319" y="472"/>
                  </a:cxn>
                  <a:cxn ang="0">
                    <a:pos x="373" y="448"/>
                  </a:cxn>
                  <a:cxn ang="0">
                    <a:pos x="395" y="447"/>
                  </a:cxn>
                  <a:cxn ang="0">
                    <a:pos x="432" y="399"/>
                  </a:cxn>
                  <a:cxn ang="0">
                    <a:pos x="457" y="364"/>
                  </a:cxn>
                  <a:cxn ang="0">
                    <a:pos x="476" y="330"/>
                  </a:cxn>
                  <a:cxn ang="0">
                    <a:pos x="552" y="294"/>
                  </a:cxn>
                  <a:cxn ang="0">
                    <a:pos x="589" y="255"/>
                  </a:cxn>
                  <a:cxn ang="0">
                    <a:pos x="559" y="234"/>
                  </a:cxn>
                </a:cxnLst>
                <a:rect l="0" t="0" r="r" b="b"/>
                <a:pathLst>
                  <a:path w="620" h="497">
                    <a:moveTo>
                      <a:pt x="587" y="71"/>
                    </a:moveTo>
                    <a:cubicBezTo>
                      <a:pt x="572" y="62"/>
                      <a:pt x="547" y="43"/>
                      <a:pt x="547" y="43"/>
                    </a:cubicBezTo>
                    <a:cubicBezTo>
                      <a:pt x="514" y="9"/>
                      <a:pt x="514" y="9"/>
                      <a:pt x="514" y="9"/>
                    </a:cubicBezTo>
                    <a:cubicBezTo>
                      <a:pt x="476" y="19"/>
                      <a:pt x="476" y="19"/>
                      <a:pt x="476" y="19"/>
                    </a:cubicBezTo>
                    <a:cubicBezTo>
                      <a:pt x="463" y="12"/>
                      <a:pt x="463" y="12"/>
                      <a:pt x="463" y="12"/>
                    </a:cubicBezTo>
                    <a:cubicBezTo>
                      <a:pt x="464" y="11"/>
                      <a:pt x="464" y="11"/>
                      <a:pt x="464" y="11"/>
                    </a:cubicBezTo>
                    <a:cubicBezTo>
                      <a:pt x="454" y="0"/>
                      <a:pt x="454" y="0"/>
                      <a:pt x="454" y="0"/>
                    </a:cubicBezTo>
                    <a:cubicBezTo>
                      <a:pt x="448" y="0"/>
                      <a:pt x="448" y="0"/>
                      <a:pt x="448" y="0"/>
                    </a:cubicBezTo>
                    <a:cubicBezTo>
                      <a:pt x="435" y="12"/>
                      <a:pt x="435" y="12"/>
                      <a:pt x="435" y="12"/>
                    </a:cubicBezTo>
                    <a:cubicBezTo>
                      <a:pt x="409" y="25"/>
                      <a:pt x="409" y="25"/>
                      <a:pt x="409" y="25"/>
                    </a:cubicBezTo>
                    <a:cubicBezTo>
                      <a:pt x="406" y="49"/>
                      <a:pt x="406" y="49"/>
                      <a:pt x="406" y="49"/>
                    </a:cubicBezTo>
                    <a:cubicBezTo>
                      <a:pt x="397" y="49"/>
                      <a:pt x="397" y="49"/>
                      <a:pt x="397" y="49"/>
                    </a:cubicBezTo>
                    <a:cubicBezTo>
                      <a:pt x="401" y="59"/>
                      <a:pt x="401" y="59"/>
                      <a:pt x="401" y="59"/>
                    </a:cubicBezTo>
                    <a:cubicBezTo>
                      <a:pt x="393" y="62"/>
                      <a:pt x="393" y="62"/>
                      <a:pt x="393" y="62"/>
                    </a:cubicBezTo>
                    <a:cubicBezTo>
                      <a:pt x="383" y="78"/>
                      <a:pt x="383" y="78"/>
                      <a:pt x="383" y="78"/>
                    </a:cubicBezTo>
                    <a:cubicBezTo>
                      <a:pt x="374" y="77"/>
                      <a:pt x="374" y="77"/>
                      <a:pt x="374" y="77"/>
                    </a:cubicBezTo>
                    <a:cubicBezTo>
                      <a:pt x="353" y="110"/>
                      <a:pt x="353" y="110"/>
                      <a:pt x="353" y="110"/>
                    </a:cubicBezTo>
                    <a:cubicBezTo>
                      <a:pt x="343" y="111"/>
                      <a:pt x="343" y="111"/>
                      <a:pt x="343" y="111"/>
                    </a:cubicBezTo>
                    <a:cubicBezTo>
                      <a:pt x="336" y="103"/>
                      <a:pt x="336" y="103"/>
                      <a:pt x="336" y="103"/>
                    </a:cubicBezTo>
                    <a:cubicBezTo>
                      <a:pt x="332" y="103"/>
                      <a:pt x="332" y="103"/>
                      <a:pt x="332" y="103"/>
                    </a:cubicBezTo>
                    <a:cubicBezTo>
                      <a:pt x="327" y="106"/>
                      <a:pt x="327" y="106"/>
                      <a:pt x="327" y="106"/>
                    </a:cubicBezTo>
                    <a:cubicBezTo>
                      <a:pt x="322" y="106"/>
                      <a:pt x="322" y="106"/>
                      <a:pt x="322" y="106"/>
                    </a:cubicBezTo>
                    <a:cubicBezTo>
                      <a:pt x="319" y="99"/>
                      <a:pt x="319" y="99"/>
                      <a:pt x="319" y="99"/>
                    </a:cubicBezTo>
                    <a:cubicBezTo>
                      <a:pt x="313" y="99"/>
                      <a:pt x="313" y="99"/>
                      <a:pt x="313" y="99"/>
                    </a:cubicBezTo>
                    <a:cubicBezTo>
                      <a:pt x="302" y="108"/>
                      <a:pt x="302" y="108"/>
                      <a:pt x="302" y="108"/>
                    </a:cubicBezTo>
                    <a:cubicBezTo>
                      <a:pt x="287" y="103"/>
                      <a:pt x="287" y="103"/>
                      <a:pt x="287" y="103"/>
                    </a:cubicBezTo>
                    <a:cubicBezTo>
                      <a:pt x="248" y="42"/>
                      <a:pt x="248" y="42"/>
                      <a:pt x="248" y="42"/>
                    </a:cubicBezTo>
                    <a:cubicBezTo>
                      <a:pt x="240" y="43"/>
                      <a:pt x="240" y="43"/>
                      <a:pt x="240" y="43"/>
                    </a:cubicBezTo>
                    <a:cubicBezTo>
                      <a:pt x="239" y="48"/>
                      <a:pt x="239" y="48"/>
                      <a:pt x="239" y="48"/>
                    </a:cubicBezTo>
                    <a:cubicBezTo>
                      <a:pt x="232" y="51"/>
                      <a:pt x="232" y="51"/>
                      <a:pt x="232" y="51"/>
                    </a:cubicBezTo>
                    <a:cubicBezTo>
                      <a:pt x="232" y="51"/>
                      <a:pt x="230" y="59"/>
                      <a:pt x="230" y="60"/>
                    </a:cubicBezTo>
                    <a:cubicBezTo>
                      <a:pt x="230" y="62"/>
                      <a:pt x="221" y="71"/>
                      <a:pt x="221" y="71"/>
                    </a:cubicBezTo>
                    <a:cubicBezTo>
                      <a:pt x="226" y="76"/>
                      <a:pt x="226" y="76"/>
                      <a:pt x="226" y="76"/>
                    </a:cubicBezTo>
                    <a:cubicBezTo>
                      <a:pt x="226" y="80"/>
                      <a:pt x="226" y="80"/>
                      <a:pt x="226" y="80"/>
                    </a:cubicBezTo>
                    <a:cubicBezTo>
                      <a:pt x="219" y="84"/>
                      <a:pt x="219" y="84"/>
                      <a:pt x="219" y="84"/>
                    </a:cubicBezTo>
                    <a:cubicBezTo>
                      <a:pt x="221" y="89"/>
                      <a:pt x="221" y="89"/>
                      <a:pt x="221" y="89"/>
                    </a:cubicBezTo>
                    <a:cubicBezTo>
                      <a:pt x="225" y="92"/>
                      <a:pt x="225" y="92"/>
                      <a:pt x="225" y="92"/>
                    </a:cubicBezTo>
                    <a:cubicBezTo>
                      <a:pt x="221" y="119"/>
                      <a:pt x="221" y="119"/>
                      <a:pt x="221" y="119"/>
                    </a:cubicBezTo>
                    <a:cubicBezTo>
                      <a:pt x="226" y="123"/>
                      <a:pt x="226" y="123"/>
                      <a:pt x="226" y="123"/>
                    </a:cubicBezTo>
                    <a:cubicBezTo>
                      <a:pt x="220" y="134"/>
                      <a:pt x="220" y="134"/>
                      <a:pt x="220" y="134"/>
                    </a:cubicBezTo>
                    <a:cubicBezTo>
                      <a:pt x="214" y="135"/>
                      <a:pt x="214" y="135"/>
                      <a:pt x="214" y="135"/>
                    </a:cubicBezTo>
                    <a:cubicBezTo>
                      <a:pt x="208" y="140"/>
                      <a:pt x="208" y="140"/>
                      <a:pt x="208" y="140"/>
                    </a:cubicBezTo>
                    <a:cubicBezTo>
                      <a:pt x="204" y="137"/>
                      <a:pt x="204" y="137"/>
                      <a:pt x="204" y="137"/>
                    </a:cubicBezTo>
                    <a:cubicBezTo>
                      <a:pt x="198" y="137"/>
                      <a:pt x="198" y="137"/>
                      <a:pt x="198" y="137"/>
                    </a:cubicBezTo>
                    <a:cubicBezTo>
                      <a:pt x="197" y="144"/>
                      <a:pt x="197" y="144"/>
                      <a:pt x="197" y="144"/>
                    </a:cubicBezTo>
                    <a:cubicBezTo>
                      <a:pt x="181" y="161"/>
                      <a:pt x="181" y="161"/>
                      <a:pt x="181" y="161"/>
                    </a:cubicBezTo>
                    <a:cubicBezTo>
                      <a:pt x="169" y="161"/>
                      <a:pt x="169" y="161"/>
                      <a:pt x="169" y="161"/>
                    </a:cubicBezTo>
                    <a:cubicBezTo>
                      <a:pt x="155" y="167"/>
                      <a:pt x="155" y="167"/>
                      <a:pt x="155" y="167"/>
                    </a:cubicBezTo>
                    <a:cubicBezTo>
                      <a:pt x="157" y="183"/>
                      <a:pt x="157" y="183"/>
                      <a:pt x="157" y="183"/>
                    </a:cubicBezTo>
                    <a:cubicBezTo>
                      <a:pt x="142" y="194"/>
                      <a:pt x="142" y="194"/>
                      <a:pt x="142" y="194"/>
                    </a:cubicBezTo>
                    <a:cubicBezTo>
                      <a:pt x="133" y="192"/>
                      <a:pt x="133" y="192"/>
                      <a:pt x="133" y="192"/>
                    </a:cubicBezTo>
                    <a:cubicBezTo>
                      <a:pt x="123" y="194"/>
                      <a:pt x="123" y="194"/>
                      <a:pt x="123" y="194"/>
                    </a:cubicBezTo>
                    <a:cubicBezTo>
                      <a:pt x="112" y="182"/>
                      <a:pt x="112" y="182"/>
                      <a:pt x="112" y="182"/>
                    </a:cubicBezTo>
                    <a:cubicBezTo>
                      <a:pt x="98" y="182"/>
                      <a:pt x="98" y="182"/>
                      <a:pt x="98" y="182"/>
                    </a:cubicBezTo>
                    <a:cubicBezTo>
                      <a:pt x="93" y="196"/>
                      <a:pt x="93" y="196"/>
                      <a:pt x="93" y="196"/>
                    </a:cubicBezTo>
                    <a:cubicBezTo>
                      <a:pt x="80" y="203"/>
                      <a:pt x="80" y="203"/>
                      <a:pt x="80" y="203"/>
                    </a:cubicBezTo>
                    <a:cubicBezTo>
                      <a:pt x="72" y="197"/>
                      <a:pt x="72" y="197"/>
                      <a:pt x="72" y="197"/>
                    </a:cubicBezTo>
                    <a:cubicBezTo>
                      <a:pt x="72" y="188"/>
                      <a:pt x="72" y="188"/>
                      <a:pt x="72" y="188"/>
                    </a:cubicBezTo>
                    <a:cubicBezTo>
                      <a:pt x="72" y="188"/>
                      <a:pt x="70" y="190"/>
                      <a:pt x="63" y="190"/>
                    </a:cubicBezTo>
                    <a:cubicBezTo>
                      <a:pt x="59" y="187"/>
                      <a:pt x="46" y="186"/>
                      <a:pt x="46" y="186"/>
                    </a:cubicBezTo>
                    <a:cubicBezTo>
                      <a:pt x="42" y="193"/>
                      <a:pt x="42" y="193"/>
                      <a:pt x="42" y="193"/>
                    </a:cubicBezTo>
                    <a:cubicBezTo>
                      <a:pt x="30" y="190"/>
                      <a:pt x="30" y="190"/>
                      <a:pt x="30" y="190"/>
                    </a:cubicBezTo>
                    <a:cubicBezTo>
                      <a:pt x="30" y="190"/>
                      <a:pt x="32" y="192"/>
                      <a:pt x="29" y="198"/>
                    </a:cubicBezTo>
                    <a:cubicBezTo>
                      <a:pt x="24" y="207"/>
                      <a:pt x="19" y="225"/>
                      <a:pt x="19" y="225"/>
                    </a:cubicBezTo>
                    <a:cubicBezTo>
                      <a:pt x="32" y="225"/>
                      <a:pt x="32" y="225"/>
                      <a:pt x="32" y="225"/>
                    </a:cubicBezTo>
                    <a:cubicBezTo>
                      <a:pt x="34" y="230"/>
                      <a:pt x="34" y="230"/>
                      <a:pt x="34" y="230"/>
                    </a:cubicBezTo>
                    <a:cubicBezTo>
                      <a:pt x="39" y="233"/>
                      <a:pt x="39" y="233"/>
                      <a:pt x="39" y="233"/>
                    </a:cubicBezTo>
                    <a:cubicBezTo>
                      <a:pt x="54" y="247"/>
                      <a:pt x="54" y="247"/>
                      <a:pt x="54" y="247"/>
                    </a:cubicBezTo>
                    <a:cubicBezTo>
                      <a:pt x="51" y="252"/>
                      <a:pt x="51" y="252"/>
                      <a:pt x="51" y="252"/>
                    </a:cubicBezTo>
                    <a:cubicBezTo>
                      <a:pt x="38" y="249"/>
                      <a:pt x="38" y="249"/>
                      <a:pt x="38" y="249"/>
                    </a:cubicBezTo>
                    <a:cubicBezTo>
                      <a:pt x="36" y="267"/>
                      <a:pt x="36" y="267"/>
                      <a:pt x="36" y="267"/>
                    </a:cubicBezTo>
                    <a:cubicBezTo>
                      <a:pt x="17" y="293"/>
                      <a:pt x="17" y="293"/>
                      <a:pt x="17" y="293"/>
                    </a:cubicBezTo>
                    <a:cubicBezTo>
                      <a:pt x="26" y="295"/>
                      <a:pt x="26" y="295"/>
                      <a:pt x="26" y="295"/>
                    </a:cubicBezTo>
                    <a:cubicBezTo>
                      <a:pt x="38" y="287"/>
                      <a:pt x="38" y="287"/>
                      <a:pt x="38" y="287"/>
                    </a:cubicBezTo>
                    <a:cubicBezTo>
                      <a:pt x="44" y="291"/>
                      <a:pt x="44" y="291"/>
                      <a:pt x="44" y="291"/>
                    </a:cubicBezTo>
                    <a:cubicBezTo>
                      <a:pt x="44" y="291"/>
                      <a:pt x="43" y="304"/>
                      <a:pt x="43" y="306"/>
                    </a:cubicBezTo>
                    <a:cubicBezTo>
                      <a:pt x="44" y="308"/>
                      <a:pt x="31" y="312"/>
                      <a:pt x="31" y="312"/>
                    </a:cubicBezTo>
                    <a:cubicBezTo>
                      <a:pt x="15" y="312"/>
                      <a:pt x="15" y="312"/>
                      <a:pt x="15" y="312"/>
                    </a:cubicBezTo>
                    <a:cubicBezTo>
                      <a:pt x="0" y="322"/>
                      <a:pt x="0" y="322"/>
                      <a:pt x="0" y="322"/>
                    </a:cubicBezTo>
                    <a:cubicBezTo>
                      <a:pt x="3" y="330"/>
                      <a:pt x="3" y="330"/>
                      <a:pt x="3" y="330"/>
                    </a:cubicBezTo>
                    <a:cubicBezTo>
                      <a:pt x="30" y="351"/>
                      <a:pt x="30" y="351"/>
                      <a:pt x="30" y="351"/>
                    </a:cubicBezTo>
                    <a:cubicBezTo>
                      <a:pt x="46" y="347"/>
                      <a:pt x="46" y="347"/>
                      <a:pt x="46" y="347"/>
                    </a:cubicBezTo>
                    <a:cubicBezTo>
                      <a:pt x="53" y="350"/>
                      <a:pt x="53" y="350"/>
                      <a:pt x="53" y="350"/>
                    </a:cubicBezTo>
                    <a:cubicBezTo>
                      <a:pt x="33" y="370"/>
                      <a:pt x="33" y="370"/>
                      <a:pt x="33" y="370"/>
                    </a:cubicBezTo>
                    <a:cubicBezTo>
                      <a:pt x="47" y="372"/>
                      <a:pt x="47" y="372"/>
                      <a:pt x="47" y="372"/>
                    </a:cubicBezTo>
                    <a:cubicBezTo>
                      <a:pt x="41" y="381"/>
                      <a:pt x="41" y="381"/>
                      <a:pt x="41" y="381"/>
                    </a:cubicBezTo>
                    <a:cubicBezTo>
                      <a:pt x="29" y="380"/>
                      <a:pt x="29" y="380"/>
                      <a:pt x="29" y="380"/>
                    </a:cubicBezTo>
                    <a:cubicBezTo>
                      <a:pt x="23" y="383"/>
                      <a:pt x="16" y="400"/>
                      <a:pt x="16" y="400"/>
                    </a:cubicBezTo>
                    <a:cubicBezTo>
                      <a:pt x="20" y="402"/>
                      <a:pt x="20" y="402"/>
                      <a:pt x="20" y="402"/>
                    </a:cubicBezTo>
                    <a:cubicBezTo>
                      <a:pt x="18" y="411"/>
                      <a:pt x="18" y="411"/>
                      <a:pt x="18" y="411"/>
                    </a:cubicBezTo>
                    <a:cubicBezTo>
                      <a:pt x="10" y="410"/>
                      <a:pt x="10" y="410"/>
                      <a:pt x="10" y="410"/>
                    </a:cubicBezTo>
                    <a:cubicBezTo>
                      <a:pt x="10" y="412"/>
                      <a:pt x="10" y="412"/>
                      <a:pt x="10" y="412"/>
                    </a:cubicBezTo>
                    <a:cubicBezTo>
                      <a:pt x="15" y="417"/>
                      <a:pt x="15" y="417"/>
                      <a:pt x="15" y="417"/>
                    </a:cubicBezTo>
                    <a:cubicBezTo>
                      <a:pt x="9" y="421"/>
                      <a:pt x="9" y="421"/>
                      <a:pt x="9" y="421"/>
                    </a:cubicBezTo>
                    <a:cubicBezTo>
                      <a:pt x="9" y="429"/>
                      <a:pt x="9" y="429"/>
                      <a:pt x="9" y="429"/>
                    </a:cubicBezTo>
                    <a:cubicBezTo>
                      <a:pt x="17" y="436"/>
                      <a:pt x="17" y="436"/>
                      <a:pt x="17" y="436"/>
                    </a:cubicBezTo>
                    <a:cubicBezTo>
                      <a:pt x="18" y="459"/>
                      <a:pt x="36" y="472"/>
                      <a:pt x="36" y="472"/>
                    </a:cubicBezTo>
                    <a:cubicBezTo>
                      <a:pt x="41" y="473"/>
                      <a:pt x="41" y="473"/>
                      <a:pt x="41" y="473"/>
                    </a:cubicBezTo>
                    <a:cubicBezTo>
                      <a:pt x="50" y="468"/>
                      <a:pt x="50" y="468"/>
                      <a:pt x="50" y="468"/>
                    </a:cubicBezTo>
                    <a:cubicBezTo>
                      <a:pt x="68" y="490"/>
                      <a:pt x="68" y="490"/>
                      <a:pt x="68" y="490"/>
                    </a:cubicBezTo>
                    <a:cubicBezTo>
                      <a:pt x="89" y="497"/>
                      <a:pt x="89" y="497"/>
                      <a:pt x="89" y="497"/>
                    </a:cubicBezTo>
                    <a:cubicBezTo>
                      <a:pt x="127" y="482"/>
                      <a:pt x="127" y="482"/>
                      <a:pt x="127" y="482"/>
                    </a:cubicBezTo>
                    <a:cubicBezTo>
                      <a:pt x="116" y="460"/>
                      <a:pt x="116" y="460"/>
                      <a:pt x="116" y="460"/>
                    </a:cubicBezTo>
                    <a:cubicBezTo>
                      <a:pt x="123" y="450"/>
                      <a:pt x="123" y="450"/>
                      <a:pt x="123" y="450"/>
                    </a:cubicBezTo>
                    <a:cubicBezTo>
                      <a:pt x="130" y="457"/>
                      <a:pt x="130" y="457"/>
                      <a:pt x="130" y="457"/>
                    </a:cubicBezTo>
                    <a:cubicBezTo>
                      <a:pt x="140" y="449"/>
                      <a:pt x="140" y="449"/>
                      <a:pt x="140" y="449"/>
                    </a:cubicBezTo>
                    <a:cubicBezTo>
                      <a:pt x="149" y="468"/>
                      <a:pt x="149" y="468"/>
                      <a:pt x="149" y="468"/>
                    </a:cubicBezTo>
                    <a:cubicBezTo>
                      <a:pt x="168" y="459"/>
                      <a:pt x="168" y="459"/>
                      <a:pt x="168" y="459"/>
                    </a:cubicBezTo>
                    <a:cubicBezTo>
                      <a:pt x="174" y="445"/>
                      <a:pt x="174" y="445"/>
                      <a:pt x="174" y="445"/>
                    </a:cubicBezTo>
                    <a:cubicBezTo>
                      <a:pt x="180" y="445"/>
                      <a:pt x="180" y="445"/>
                      <a:pt x="180" y="445"/>
                    </a:cubicBezTo>
                    <a:cubicBezTo>
                      <a:pt x="184" y="457"/>
                      <a:pt x="184" y="457"/>
                      <a:pt x="184" y="457"/>
                    </a:cubicBezTo>
                    <a:cubicBezTo>
                      <a:pt x="198" y="456"/>
                      <a:pt x="198" y="456"/>
                      <a:pt x="198" y="456"/>
                    </a:cubicBezTo>
                    <a:cubicBezTo>
                      <a:pt x="207" y="449"/>
                      <a:pt x="207" y="449"/>
                      <a:pt x="207" y="449"/>
                    </a:cubicBezTo>
                    <a:cubicBezTo>
                      <a:pt x="224" y="450"/>
                      <a:pt x="224" y="450"/>
                      <a:pt x="224" y="450"/>
                    </a:cubicBezTo>
                    <a:cubicBezTo>
                      <a:pt x="230" y="458"/>
                      <a:pt x="230" y="458"/>
                      <a:pt x="230" y="458"/>
                    </a:cubicBezTo>
                    <a:cubicBezTo>
                      <a:pt x="237" y="450"/>
                      <a:pt x="237" y="450"/>
                      <a:pt x="237" y="450"/>
                    </a:cubicBezTo>
                    <a:cubicBezTo>
                      <a:pt x="229" y="439"/>
                      <a:pt x="229" y="439"/>
                      <a:pt x="229" y="439"/>
                    </a:cubicBezTo>
                    <a:cubicBezTo>
                      <a:pt x="244" y="430"/>
                      <a:pt x="244" y="430"/>
                      <a:pt x="244" y="430"/>
                    </a:cubicBezTo>
                    <a:cubicBezTo>
                      <a:pt x="257" y="451"/>
                      <a:pt x="257" y="451"/>
                      <a:pt x="257" y="451"/>
                    </a:cubicBezTo>
                    <a:cubicBezTo>
                      <a:pt x="269" y="453"/>
                      <a:pt x="269" y="453"/>
                      <a:pt x="269" y="453"/>
                    </a:cubicBezTo>
                    <a:cubicBezTo>
                      <a:pt x="260" y="468"/>
                      <a:pt x="260" y="468"/>
                      <a:pt x="260" y="468"/>
                    </a:cubicBezTo>
                    <a:cubicBezTo>
                      <a:pt x="270" y="474"/>
                      <a:pt x="270" y="474"/>
                      <a:pt x="270" y="474"/>
                    </a:cubicBezTo>
                    <a:cubicBezTo>
                      <a:pt x="283" y="467"/>
                      <a:pt x="283" y="467"/>
                      <a:pt x="283" y="467"/>
                    </a:cubicBezTo>
                    <a:cubicBezTo>
                      <a:pt x="292" y="441"/>
                      <a:pt x="292" y="441"/>
                      <a:pt x="292" y="441"/>
                    </a:cubicBezTo>
                    <a:cubicBezTo>
                      <a:pt x="320" y="423"/>
                      <a:pt x="320" y="423"/>
                      <a:pt x="320" y="423"/>
                    </a:cubicBezTo>
                    <a:cubicBezTo>
                      <a:pt x="319" y="472"/>
                      <a:pt x="319" y="472"/>
                      <a:pt x="319" y="472"/>
                    </a:cubicBezTo>
                    <a:cubicBezTo>
                      <a:pt x="341" y="471"/>
                      <a:pt x="341" y="471"/>
                      <a:pt x="341" y="471"/>
                    </a:cubicBezTo>
                    <a:cubicBezTo>
                      <a:pt x="346" y="459"/>
                      <a:pt x="346" y="459"/>
                      <a:pt x="346" y="459"/>
                    </a:cubicBezTo>
                    <a:cubicBezTo>
                      <a:pt x="373" y="448"/>
                      <a:pt x="373" y="448"/>
                      <a:pt x="373" y="448"/>
                    </a:cubicBezTo>
                    <a:cubicBezTo>
                      <a:pt x="378" y="469"/>
                      <a:pt x="378" y="469"/>
                      <a:pt x="378" y="469"/>
                    </a:cubicBezTo>
                    <a:cubicBezTo>
                      <a:pt x="392" y="464"/>
                      <a:pt x="392" y="464"/>
                      <a:pt x="392" y="464"/>
                    </a:cubicBezTo>
                    <a:cubicBezTo>
                      <a:pt x="395" y="447"/>
                      <a:pt x="395" y="447"/>
                      <a:pt x="395" y="447"/>
                    </a:cubicBezTo>
                    <a:cubicBezTo>
                      <a:pt x="388" y="437"/>
                      <a:pt x="388" y="437"/>
                      <a:pt x="388" y="437"/>
                    </a:cubicBezTo>
                    <a:cubicBezTo>
                      <a:pt x="431" y="414"/>
                      <a:pt x="431" y="414"/>
                      <a:pt x="431" y="414"/>
                    </a:cubicBezTo>
                    <a:cubicBezTo>
                      <a:pt x="432" y="399"/>
                      <a:pt x="432" y="399"/>
                      <a:pt x="432" y="399"/>
                    </a:cubicBezTo>
                    <a:cubicBezTo>
                      <a:pt x="449" y="394"/>
                      <a:pt x="449" y="394"/>
                      <a:pt x="449" y="394"/>
                    </a:cubicBezTo>
                    <a:cubicBezTo>
                      <a:pt x="458" y="385"/>
                      <a:pt x="458" y="385"/>
                      <a:pt x="458" y="385"/>
                    </a:cubicBezTo>
                    <a:cubicBezTo>
                      <a:pt x="457" y="364"/>
                      <a:pt x="457" y="364"/>
                      <a:pt x="457" y="364"/>
                    </a:cubicBezTo>
                    <a:cubicBezTo>
                      <a:pt x="470" y="369"/>
                      <a:pt x="470" y="369"/>
                      <a:pt x="470" y="369"/>
                    </a:cubicBezTo>
                    <a:cubicBezTo>
                      <a:pt x="487" y="348"/>
                      <a:pt x="487" y="348"/>
                      <a:pt x="487" y="348"/>
                    </a:cubicBezTo>
                    <a:cubicBezTo>
                      <a:pt x="476" y="330"/>
                      <a:pt x="476" y="330"/>
                      <a:pt x="476" y="330"/>
                    </a:cubicBezTo>
                    <a:cubicBezTo>
                      <a:pt x="470" y="311"/>
                      <a:pt x="470" y="311"/>
                      <a:pt x="470" y="311"/>
                    </a:cubicBezTo>
                    <a:cubicBezTo>
                      <a:pt x="457" y="286"/>
                      <a:pt x="457" y="286"/>
                      <a:pt x="457" y="286"/>
                    </a:cubicBezTo>
                    <a:cubicBezTo>
                      <a:pt x="552" y="294"/>
                      <a:pt x="552" y="294"/>
                      <a:pt x="552" y="294"/>
                    </a:cubicBezTo>
                    <a:cubicBezTo>
                      <a:pt x="550" y="276"/>
                      <a:pt x="550" y="276"/>
                      <a:pt x="550" y="276"/>
                    </a:cubicBezTo>
                    <a:cubicBezTo>
                      <a:pt x="588" y="274"/>
                      <a:pt x="588" y="274"/>
                      <a:pt x="588" y="274"/>
                    </a:cubicBezTo>
                    <a:cubicBezTo>
                      <a:pt x="589" y="255"/>
                      <a:pt x="589" y="255"/>
                      <a:pt x="589" y="255"/>
                    </a:cubicBezTo>
                    <a:cubicBezTo>
                      <a:pt x="586" y="255"/>
                      <a:pt x="586" y="255"/>
                      <a:pt x="586" y="255"/>
                    </a:cubicBezTo>
                    <a:cubicBezTo>
                      <a:pt x="579" y="237"/>
                      <a:pt x="579" y="237"/>
                      <a:pt x="579" y="237"/>
                    </a:cubicBezTo>
                    <a:cubicBezTo>
                      <a:pt x="559" y="234"/>
                      <a:pt x="559" y="234"/>
                      <a:pt x="559" y="234"/>
                    </a:cubicBezTo>
                    <a:cubicBezTo>
                      <a:pt x="559" y="234"/>
                      <a:pt x="595" y="181"/>
                      <a:pt x="609" y="179"/>
                    </a:cubicBezTo>
                    <a:cubicBezTo>
                      <a:pt x="620" y="155"/>
                      <a:pt x="595" y="82"/>
                      <a:pt x="587" y="71"/>
                    </a:cubicBezTo>
                  </a:path>
                </a:pathLst>
              </a:custGeom>
              <a:solidFill>
                <a:schemeClr val="accent4"/>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0" name="Freeform 14"/>
              <p:cNvSpPr>
                <a:spLocks/>
              </p:cNvSpPr>
              <p:nvPr/>
            </p:nvSpPr>
            <p:spPr bwMode="auto">
              <a:xfrm>
                <a:off x="8942388" y="5952629"/>
                <a:ext cx="385762" cy="292100"/>
              </a:xfrm>
              <a:custGeom>
                <a:avLst/>
                <a:gdLst/>
                <a:ahLst/>
                <a:cxnLst>
                  <a:cxn ang="0">
                    <a:pos x="221" y="35"/>
                  </a:cxn>
                  <a:cxn ang="0">
                    <a:pos x="207" y="28"/>
                  </a:cxn>
                  <a:cxn ang="0">
                    <a:pos x="177" y="32"/>
                  </a:cxn>
                  <a:cxn ang="0">
                    <a:pos x="174" y="40"/>
                  </a:cxn>
                  <a:cxn ang="0">
                    <a:pos x="166" y="40"/>
                  </a:cxn>
                  <a:cxn ang="0">
                    <a:pos x="142" y="8"/>
                  </a:cxn>
                  <a:cxn ang="0">
                    <a:pos x="115" y="3"/>
                  </a:cxn>
                  <a:cxn ang="0">
                    <a:pos x="96" y="0"/>
                  </a:cxn>
                  <a:cxn ang="0">
                    <a:pos x="76" y="19"/>
                  </a:cxn>
                  <a:cxn ang="0">
                    <a:pos x="62" y="20"/>
                  </a:cxn>
                  <a:cxn ang="0">
                    <a:pos x="34" y="31"/>
                  </a:cxn>
                  <a:cxn ang="0">
                    <a:pos x="20" y="26"/>
                  </a:cxn>
                  <a:cxn ang="0">
                    <a:pos x="2" y="22"/>
                  </a:cxn>
                  <a:cxn ang="0">
                    <a:pos x="0" y="38"/>
                  </a:cxn>
                  <a:cxn ang="0">
                    <a:pos x="10" y="45"/>
                  </a:cxn>
                  <a:cxn ang="0">
                    <a:pos x="8" y="78"/>
                  </a:cxn>
                  <a:cxn ang="0">
                    <a:pos x="4" y="92"/>
                  </a:cxn>
                  <a:cxn ang="0">
                    <a:pos x="54" y="123"/>
                  </a:cxn>
                  <a:cxn ang="0">
                    <a:pos x="51" y="147"/>
                  </a:cxn>
                  <a:cxn ang="0">
                    <a:pos x="60" y="155"/>
                  </a:cxn>
                  <a:cxn ang="0">
                    <a:pos x="74" y="132"/>
                  </a:cxn>
                  <a:cxn ang="0">
                    <a:pos x="105" y="173"/>
                  </a:cxn>
                  <a:cxn ang="0">
                    <a:pos x="115" y="176"/>
                  </a:cxn>
                  <a:cxn ang="0">
                    <a:pos x="135" y="156"/>
                  </a:cxn>
                  <a:cxn ang="0">
                    <a:pos x="155" y="176"/>
                  </a:cxn>
                  <a:cxn ang="0">
                    <a:pos x="168" y="184"/>
                  </a:cxn>
                  <a:cxn ang="0">
                    <a:pos x="192" y="137"/>
                  </a:cxn>
                  <a:cxn ang="0">
                    <a:pos x="192" y="126"/>
                  </a:cxn>
                  <a:cxn ang="0">
                    <a:pos x="204" y="98"/>
                  </a:cxn>
                  <a:cxn ang="0">
                    <a:pos x="180" y="80"/>
                  </a:cxn>
                  <a:cxn ang="0">
                    <a:pos x="168" y="77"/>
                  </a:cxn>
                  <a:cxn ang="0">
                    <a:pos x="158" y="77"/>
                  </a:cxn>
                  <a:cxn ang="0">
                    <a:pos x="164" y="69"/>
                  </a:cxn>
                  <a:cxn ang="0">
                    <a:pos x="184" y="72"/>
                  </a:cxn>
                  <a:cxn ang="0">
                    <a:pos x="203" y="87"/>
                  </a:cxn>
                  <a:cxn ang="0">
                    <a:pos x="215" y="84"/>
                  </a:cxn>
                  <a:cxn ang="0">
                    <a:pos x="215" y="74"/>
                  </a:cxn>
                  <a:cxn ang="0">
                    <a:pos x="243" y="60"/>
                  </a:cxn>
                  <a:cxn ang="0">
                    <a:pos x="232" y="49"/>
                  </a:cxn>
                  <a:cxn ang="0">
                    <a:pos x="221" y="35"/>
                  </a:cxn>
                </a:cxnLst>
                <a:rect l="0" t="0" r="r" b="b"/>
                <a:pathLst>
                  <a:path w="243" h="184">
                    <a:moveTo>
                      <a:pt x="221" y="35"/>
                    </a:moveTo>
                    <a:lnTo>
                      <a:pt x="207" y="28"/>
                    </a:lnTo>
                    <a:lnTo>
                      <a:pt x="177" y="32"/>
                    </a:lnTo>
                    <a:lnTo>
                      <a:pt x="174" y="40"/>
                    </a:lnTo>
                    <a:lnTo>
                      <a:pt x="166" y="40"/>
                    </a:lnTo>
                    <a:lnTo>
                      <a:pt x="142" y="8"/>
                    </a:lnTo>
                    <a:lnTo>
                      <a:pt x="115" y="3"/>
                    </a:lnTo>
                    <a:lnTo>
                      <a:pt x="96" y="0"/>
                    </a:lnTo>
                    <a:lnTo>
                      <a:pt x="76" y="19"/>
                    </a:lnTo>
                    <a:lnTo>
                      <a:pt x="62" y="20"/>
                    </a:lnTo>
                    <a:lnTo>
                      <a:pt x="34" y="31"/>
                    </a:lnTo>
                    <a:lnTo>
                      <a:pt x="20" y="26"/>
                    </a:lnTo>
                    <a:lnTo>
                      <a:pt x="2" y="22"/>
                    </a:lnTo>
                    <a:lnTo>
                      <a:pt x="0" y="38"/>
                    </a:lnTo>
                    <a:lnTo>
                      <a:pt x="10" y="45"/>
                    </a:lnTo>
                    <a:lnTo>
                      <a:pt x="8" y="78"/>
                    </a:lnTo>
                    <a:lnTo>
                      <a:pt x="4" y="92"/>
                    </a:lnTo>
                    <a:lnTo>
                      <a:pt x="54" y="123"/>
                    </a:lnTo>
                    <a:lnTo>
                      <a:pt x="51" y="147"/>
                    </a:lnTo>
                    <a:lnTo>
                      <a:pt x="60" y="155"/>
                    </a:lnTo>
                    <a:lnTo>
                      <a:pt x="74" y="132"/>
                    </a:lnTo>
                    <a:lnTo>
                      <a:pt x="105" y="173"/>
                    </a:lnTo>
                    <a:lnTo>
                      <a:pt x="115" y="176"/>
                    </a:lnTo>
                    <a:lnTo>
                      <a:pt x="135" y="156"/>
                    </a:lnTo>
                    <a:lnTo>
                      <a:pt x="155" y="176"/>
                    </a:lnTo>
                    <a:lnTo>
                      <a:pt x="168" y="184"/>
                    </a:lnTo>
                    <a:lnTo>
                      <a:pt x="192" y="137"/>
                    </a:lnTo>
                    <a:lnTo>
                      <a:pt x="192" y="126"/>
                    </a:lnTo>
                    <a:lnTo>
                      <a:pt x="204" y="98"/>
                    </a:lnTo>
                    <a:lnTo>
                      <a:pt x="180" y="80"/>
                    </a:lnTo>
                    <a:lnTo>
                      <a:pt x="168" y="77"/>
                    </a:lnTo>
                    <a:lnTo>
                      <a:pt x="158" y="77"/>
                    </a:lnTo>
                    <a:lnTo>
                      <a:pt x="164" y="69"/>
                    </a:lnTo>
                    <a:lnTo>
                      <a:pt x="184" y="72"/>
                    </a:lnTo>
                    <a:lnTo>
                      <a:pt x="203" y="87"/>
                    </a:lnTo>
                    <a:lnTo>
                      <a:pt x="215" y="84"/>
                    </a:lnTo>
                    <a:lnTo>
                      <a:pt x="215" y="74"/>
                    </a:lnTo>
                    <a:lnTo>
                      <a:pt x="243" y="60"/>
                    </a:lnTo>
                    <a:lnTo>
                      <a:pt x="232" y="49"/>
                    </a:lnTo>
                    <a:lnTo>
                      <a:pt x="221" y="35"/>
                    </a:lnTo>
                    <a:close/>
                  </a:path>
                </a:pathLst>
              </a:custGeom>
              <a:solidFill>
                <a:srgbClr val="968C6D"/>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1" name="Freeform 15"/>
              <p:cNvSpPr>
                <a:spLocks/>
              </p:cNvSpPr>
              <p:nvPr/>
            </p:nvSpPr>
            <p:spPr bwMode="auto">
              <a:xfrm>
                <a:off x="6699250" y="5643067"/>
                <a:ext cx="1863725" cy="1322388"/>
              </a:xfrm>
              <a:custGeom>
                <a:avLst/>
                <a:gdLst/>
                <a:ahLst/>
                <a:cxnLst>
                  <a:cxn ang="0">
                    <a:pos x="603" y="93"/>
                  </a:cxn>
                  <a:cxn ang="0">
                    <a:pos x="530" y="176"/>
                  </a:cxn>
                  <a:cxn ang="0">
                    <a:pos x="441" y="245"/>
                  </a:cxn>
                  <a:cxn ang="0">
                    <a:pos x="295" y="219"/>
                  </a:cxn>
                  <a:cxn ang="0">
                    <a:pos x="307" y="253"/>
                  </a:cxn>
                  <a:cxn ang="0">
                    <a:pos x="234" y="263"/>
                  </a:cxn>
                  <a:cxn ang="0">
                    <a:pos x="183" y="352"/>
                  </a:cxn>
                  <a:cxn ang="0">
                    <a:pos x="123" y="418"/>
                  </a:cxn>
                  <a:cxn ang="0">
                    <a:pos x="62" y="457"/>
                  </a:cxn>
                  <a:cxn ang="0">
                    <a:pos x="39" y="462"/>
                  </a:cxn>
                  <a:cxn ang="0">
                    <a:pos x="0" y="492"/>
                  </a:cxn>
                  <a:cxn ang="0">
                    <a:pos x="36" y="503"/>
                  </a:cxn>
                  <a:cxn ang="0">
                    <a:pos x="73" y="503"/>
                  </a:cxn>
                  <a:cxn ang="0">
                    <a:pos x="86" y="543"/>
                  </a:cxn>
                  <a:cxn ang="0">
                    <a:pos x="112" y="525"/>
                  </a:cxn>
                  <a:cxn ang="0">
                    <a:pos x="118" y="492"/>
                  </a:cxn>
                  <a:cxn ang="0">
                    <a:pos x="172" y="448"/>
                  </a:cxn>
                  <a:cxn ang="0">
                    <a:pos x="186" y="451"/>
                  </a:cxn>
                  <a:cxn ang="0">
                    <a:pos x="268" y="455"/>
                  </a:cxn>
                  <a:cxn ang="0">
                    <a:pos x="298" y="470"/>
                  </a:cxn>
                  <a:cxn ang="0">
                    <a:pos x="330" y="488"/>
                  </a:cxn>
                  <a:cxn ang="0">
                    <a:pos x="372" y="475"/>
                  </a:cxn>
                  <a:cxn ang="0">
                    <a:pos x="397" y="454"/>
                  </a:cxn>
                  <a:cxn ang="0">
                    <a:pos x="440" y="395"/>
                  </a:cxn>
                  <a:cxn ang="0">
                    <a:pos x="510" y="366"/>
                  </a:cxn>
                  <a:cxn ang="0">
                    <a:pos x="593" y="404"/>
                  </a:cxn>
                  <a:cxn ang="0">
                    <a:pos x="669" y="417"/>
                  </a:cxn>
                  <a:cxn ang="0">
                    <a:pos x="659" y="387"/>
                  </a:cxn>
                  <a:cxn ang="0">
                    <a:pos x="697" y="360"/>
                  </a:cxn>
                  <a:cxn ang="0">
                    <a:pos x="694" y="339"/>
                  </a:cxn>
                  <a:cxn ang="0">
                    <a:pos x="691" y="322"/>
                  </a:cxn>
                  <a:cxn ang="0">
                    <a:pos x="676" y="307"/>
                  </a:cxn>
                  <a:cxn ang="0">
                    <a:pos x="735" y="310"/>
                  </a:cxn>
                  <a:cxn ang="0">
                    <a:pos x="725" y="265"/>
                  </a:cxn>
                  <a:cxn ang="0">
                    <a:pos x="754" y="235"/>
                  </a:cxn>
                  <a:cxn ang="0">
                    <a:pos x="766" y="208"/>
                  </a:cxn>
                  <a:cxn ang="0">
                    <a:pos x="755" y="184"/>
                  </a:cxn>
                  <a:cxn ang="0">
                    <a:pos x="726" y="138"/>
                  </a:cxn>
                  <a:cxn ang="0">
                    <a:pos x="728" y="127"/>
                  </a:cxn>
                  <a:cxn ang="0">
                    <a:pos x="737" y="84"/>
                  </a:cxn>
                  <a:cxn ang="0">
                    <a:pos x="747" y="46"/>
                  </a:cxn>
                  <a:cxn ang="0">
                    <a:pos x="741" y="38"/>
                  </a:cxn>
                  <a:cxn ang="0">
                    <a:pos x="738" y="21"/>
                  </a:cxn>
                  <a:cxn ang="0">
                    <a:pos x="710" y="9"/>
                  </a:cxn>
                  <a:cxn ang="0">
                    <a:pos x="711" y="28"/>
                  </a:cxn>
                  <a:cxn ang="0">
                    <a:pos x="688" y="19"/>
                  </a:cxn>
                  <a:cxn ang="0">
                    <a:pos x="665" y="27"/>
                  </a:cxn>
                  <a:cxn ang="0">
                    <a:pos x="655" y="15"/>
                  </a:cxn>
                  <a:cxn ang="0">
                    <a:pos x="630" y="38"/>
                  </a:cxn>
                  <a:cxn ang="0">
                    <a:pos x="611" y="27"/>
                  </a:cxn>
                  <a:cxn ang="0">
                    <a:pos x="597" y="30"/>
                  </a:cxn>
                  <a:cxn ang="0">
                    <a:pos x="570" y="67"/>
                  </a:cxn>
                </a:cxnLst>
                <a:rect l="0" t="0" r="r" b="b"/>
                <a:pathLst>
                  <a:path w="766" h="543">
                    <a:moveTo>
                      <a:pt x="570" y="119"/>
                    </a:moveTo>
                    <a:cubicBezTo>
                      <a:pt x="603" y="93"/>
                      <a:pt x="603" y="93"/>
                      <a:pt x="603" y="93"/>
                    </a:cubicBezTo>
                    <a:cubicBezTo>
                      <a:pt x="561" y="163"/>
                      <a:pt x="561" y="163"/>
                      <a:pt x="561" y="163"/>
                    </a:cubicBezTo>
                    <a:cubicBezTo>
                      <a:pt x="530" y="176"/>
                      <a:pt x="530" y="176"/>
                      <a:pt x="530" y="176"/>
                    </a:cubicBezTo>
                    <a:cubicBezTo>
                      <a:pt x="530" y="176"/>
                      <a:pt x="488" y="206"/>
                      <a:pt x="498" y="229"/>
                    </a:cubicBezTo>
                    <a:cubicBezTo>
                      <a:pt x="464" y="249"/>
                      <a:pt x="441" y="245"/>
                      <a:pt x="441" y="245"/>
                    </a:cubicBezTo>
                    <a:cubicBezTo>
                      <a:pt x="413" y="226"/>
                      <a:pt x="413" y="226"/>
                      <a:pt x="413" y="226"/>
                    </a:cubicBezTo>
                    <a:cubicBezTo>
                      <a:pt x="413" y="226"/>
                      <a:pt x="332" y="210"/>
                      <a:pt x="295" y="219"/>
                    </a:cubicBezTo>
                    <a:cubicBezTo>
                      <a:pt x="288" y="238"/>
                      <a:pt x="287" y="249"/>
                      <a:pt x="287" y="249"/>
                    </a:cubicBezTo>
                    <a:cubicBezTo>
                      <a:pt x="307" y="253"/>
                      <a:pt x="307" y="253"/>
                      <a:pt x="307" y="253"/>
                    </a:cubicBezTo>
                    <a:cubicBezTo>
                      <a:pt x="267" y="272"/>
                      <a:pt x="267" y="272"/>
                      <a:pt x="267" y="272"/>
                    </a:cubicBezTo>
                    <a:cubicBezTo>
                      <a:pt x="234" y="263"/>
                      <a:pt x="234" y="263"/>
                      <a:pt x="234" y="263"/>
                    </a:cubicBezTo>
                    <a:cubicBezTo>
                      <a:pt x="222" y="332"/>
                      <a:pt x="222" y="332"/>
                      <a:pt x="222" y="332"/>
                    </a:cubicBezTo>
                    <a:cubicBezTo>
                      <a:pt x="183" y="352"/>
                      <a:pt x="183" y="352"/>
                      <a:pt x="183" y="352"/>
                    </a:cubicBezTo>
                    <a:cubicBezTo>
                      <a:pt x="183" y="352"/>
                      <a:pt x="175" y="375"/>
                      <a:pt x="145" y="378"/>
                    </a:cubicBezTo>
                    <a:cubicBezTo>
                      <a:pt x="133" y="415"/>
                      <a:pt x="123" y="418"/>
                      <a:pt x="123" y="418"/>
                    </a:cubicBezTo>
                    <a:cubicBezTo>
                      <a:pt x="112" y="418"/>
                      <a:pt x="112" y="418"/>
                      <a:pt x="112" y="418"/>
                    </a:cubicBezTo>
                    <a:cubicBezTo>
                      <a:pt x="112" y="418"/>
                      <a:pt x="96" y="455"/>
                      <a:pt x="62" y="457"/>
                    </a:cubicBezTo>
                    <a:cubicBezTo>
                      <a:pt x="49" y="471"/>
                      <a:pt x="49" y="471"/>
                      <a:pt x="49" y="471"/>
                    </a:cubicBezTo>
                    <a:cubicBezTo>
                      <a:pt x="39" y="462"/>
                      <a:pt x="39" y="462"/>
                      <a:pt x="39" y="462"/>
                    </a:cubicBezTo>
                    <a:cubicBezTo>
                      <a:pt x="3" y="475"/>
                      <a:pt x="3" y="475"/>
                      <a:pt x="3" y="475"/>
                    </a:cubicBezTo>
                    <a:cubicBezTo>
                      <a:pt x="0" y="492"/>
                      <a:pt x="0" y="492"/>
                      <a:pt x="0" y="492"/>
                    </a:cubicBezTo>
                    <a:cubicBezTo>
                      <a:pt x="6" y="504"/>
                      <a:pt x="6" y="504"/>
                      <a:pt x="6" y="504"/>
                    </a:cubicBezTo>
                    <a:cubicBezTo>
                      <a:pt x="36" y="503"/>
                      <a:pt x="36" y="503"/>
                      <a:pt x="36" y="503"/>
                    </a:cubicBezTo>
                    <a:cubicBezTo>
                      <a:pt x="35" y="490"/>
                      <a:pt x="35" y="490"/>
                      <a:pt x="35" y="490"/>
                    </a:cubicBezTo>
                    <a:cubicBezTo>
                      <a:pt x="35" y="490"/>
                      <a:pt x="73" y="494"/>
                      <a:pt x="73" y="503"/>
                    </a:cubicBezTo>
                    <a:cubicBezTo>
                      <a:pt x="73" y="511"/>
                      <a:pt x="76" y="533"/>
                      <a:pt x="76" y="533"/>
                    </a:cubicBezTo>
                    <a:cubicBezTo>
                      <a:pt x="86" y="543"/>
                      <a:pt x="86" y="543"/>
                      <a:pt x="86" y="543"/>
                    </a:cubicBezTo>
                    <a:cubicBezTo>
                      <a:pt x="92" y="535"/>
                      <a:pt x="92" y="535"/>
                      <a:pt x="92" y="535"/>
                    </a:cubicBezTo>
                    <a:cubicBezTo>
                      <a:pt x="112" y="525"/>
                      <a:pt x="112" y="525"/>
                      <a:pt x="112" y="525"/>
                    </a:cubicBezTo>
                    <a:cubicBezTo>
                      <a:pt x="113" y="517"/>
                      <a:pt x="113" y="517"/>
                      <a:pt x="113" y="517"/>
                    </a:cubicBezTo>
                    <a:cubicBezTo>
                      <a:pt x="118" y="492"/>
                      <a:pt x="118" y="492"/>
                      <a:pt x="118" y="492"/>
                    </a:cubicBezTo>
                    <a:cubicBezTo>
                      <a:pt x="118" y="492"/>
                      <a:pt x="159" y="475"/>
                      <a:pt x="169" y="475"/>
                    </a:cubicBezTo>
                    <a:cubicBezTo>
                      <a:pt x="172" y="448"/>
                      <a:pt x="172" y="448"/>
                      <a:pt x="172" y="448"/>
                    </a:cubicBezTo>
                    <a:cubicBezTo>
                      <a:pt x="182" y="444"/>
                      <a:pt x="182" y="444"/>
                      <a:pt x="182" y="444"/>
                    </a:cubicBezTo>
                    <a:cubicBezTo>
                      <a:pt x="186" y="451"/>
                      <a:pt x="186" y="451"/>
                      <a:pt x="186" y="451"/>
                    </a:cubicBezTo>
                    <a:cubicBezTo>
                      <a:pt x="186" y="451"/>
                      <a:pt x="209" y="454"/>
                      <a:pt x="231" y="445"/>
                    </a:cubicBezTo>
                    <a:cubicBezTo>
                      <a:pt x="252" y="451"/>
                      <a:pt x="268" y="455"/>
                      <a:pt x="268" y="455"/>
                    </a:cubicBezTo>
                    <a:cubicBezTo>
                      <a:pt x="288" y="454"/>
                      <a:pt x="288" y="454"/>
                      <a:pt x="288" y="454"/>
                    </a:cubicBezTo>
                    <a:cubicBezTo>
                      <a:pt x="298" y="470"/>
                      <a:pt x="298" y="470"/>
                      <a:pt x="298" y="470"/>
                    </a:cubicBezTo>
                    <a:cubicBezTo>
                      <a:pt x="311" y="467"/>
                      <a:pt x="311" y="467"/>
                      <a:pt x="311" y="467"/>
                    </a:cubicBezTo>
                    <a:cubicBezTo>
                      <a:pt x="330" y="488"/>
                      <a:pt x="330" y="488"/>
                      <a:pt x="330" y="488"/>
                    </a:cubicBezTo>
                    <a:cubicBezTo>
                      <a:pt x="330" y="488"/>
                      <a:pt x="352" y="498"/>
                      <a:pt x="362" y="494"/>
                    </a:cubicBezTo>
                    <a:cubicBezTo>
                      <a:pt x="372" y="475"/>
                      <a:pt x="372" y="475"/>
                      <a:pt x="372" y="475"/>
                    </a:cubicBezTo>
                    <a:cubicBezTo>
                      <a:pt x="387" y="467"/>
                      <a:pt x="387" y="467"/>
                      <a:pt x="387" y="467"/>
                    </a:cubicBezTo>
                    <a:cubicBezTo>
                      <a:pt x="397" y="454"/>
                      <a:pt x="397" y="454"/>
                      <a:pt x="397" y="454"/>
                    </a:cubicBezTo>
                    <a:cubicBezTo>
                      <a:pt x="397" y="454"/>
                      <a:pt x="390" y="408"/>
                      <a:pt x="413" y="392"/>
                    </a:cubicBezTo>
                    <a:cubicBezTo>
                      <a:pt x="440" y="395"/>
                      <a:pt x="440" y="395"/>
                      <a:pt x="440" y="395"/>
                    </a:cubicBezTo>
                    <a:cubicBezTo>
                      <a:pt x="441" y="381"/>
                      <a:pt x="441" y="381"/>
                      <a:pt x="441" y="381"/>
                    </a:cubicBezTo>
                    <a:cubicBezTo>
                      <a:pt x="441" y="381"/>
                      <a:pt x="504" y="378"/>
                      <a:pt x="510" y="366"/>
                    </a:cubicBezTo>
                    <a:cubicBezTo>
                      <a:pt x="536" y="376"/>
                      <a:pt x="567" y="398"/>
                      <a:pt x="577" y="414"/>
                    </a:cubicBezTo>
                    <a:cubicBezTo>
                      <a:pt x="593" y="404"/>
                      <a:pt x="593" y="404"/>
                      <a:pt x="593" y="404"/>
                    </a:cubicBezTo>
                    <a:cubicBezTo>
                      <a:pt x="656" y="418"/>
                      <a:pt x="656" y="418"/>
                      <a:pt x="656" y="418"/>
                    </a:cubicBezTo>
                    <a:cubicBezTo>
                      <a:pt x="669" y="417"/>
                      <a:pt x="669" y="417"/>
                      <a:pt x="669" y="417"/>
                    </a:cubicBezTo>
                    <a:cubicBezTo>
                      <a:pt x="676" y="402"/>
                      <a:pt x="676" y="402"/>
                      <a:pt x="676" y="402"/>
                    </a:cubicBezTo>
                    <a:cubicBezTo>
                      <a:pt x="659" y="387"/>
                      <a:pt x="659" y="387"/>
                      <a:pt x="659" y="387"/>
                    </a:cubicBezTo>
                    <a:cubicBezTo>
                      <a:pt x="715" y="383"/>
                      <a:pt x="715" y="383"/>
                      <a:pt x="715" y="383"/>
                    </a:cubicBezTo>
                    <a:cubicBezTo>
                      <a:pt x="697" y="360"/>
                      <a:pt x="697" y="360"/>
                      <a:pt x="697" y="360"/>
                    </a:cubicBezTo>
                    <a:cubicBezTo>
                      <a:pt x="698" y="349"/>
                      <a:pt x="698" y="349"/>
                      <a:pt x="698" y="349"/>
                    </a:cubicBezTo>
                    <a:cubicBezTo>
                      <a:pt x="694" y="339"/>
                      <a:pt x="694" y="339"/>
                      <a:pt x="694" y="339"/>
                    </a:cubicBezTo>
                    <a:cubicBezTo>
                      <a:pt x="696" y="326"/>
                      <a:pt x="696" y="326"/>
                      <a:pt x="696" y="326"/>
                    </a:cubicBezTo>
                    <a:cubicBezTo>
                      <a:pt x="691" y="322"/>
                      <a:pt x="691" y="322"/>
                      <a:pt x="691" y="322"/>
                    </a:cubicBezTo>
                    <a:cubicBezTo>
                      <a:pt x="685" y="324"/>
                      <a:pt x="685" y="324"/>
                      <a:pt x="685" y="324"/>
                    </a:cubicBezTo>
                    <a:cubicBezTo>
                      <a:pt x="676" y="307"/>
                      <a:pt x="676" y="307"/>
                      <a:pt x="676" y="307"/>
                    </a:cubicBezTo>
                    <a:cubicBezTo>
                      <a:pt x="676" y="307"/>
                      <a:pt x="713" y="301"/>
                      <a:pt x="724" y="319"/>
                    </a:cubicBezTo>
                    <a:cubicBezTo>
                      <a:pt x="735" y="310"/>
                      <a:pt x="735" y="310"/>
                      <a:pt x="735" y="310"/>
                    </a:cubicBezTo>
                    <a:cubicBezTo>
                      <a:pt x="732" y="271"/>
                      <a:pt x="732" y="271"/>
                      <a:pt x="732" y="271"/>
                    </a:cubicBezTo>
                    <a:cubicBezTo>
                      <a:pt x="725" y="265"/>
                      <a:pt x="725" y="265"/>
                      <a:pt x="725" y="265"/>
                    </a:cubicBezTo>
                    <a:cubicBezTo>
                      <a:pt x="725" y="253"/>
                      <a:pt x="725" y="253"/>
                      <a:pt x="725" y="253"/>
                    </a:cubicBezTo>
                    <a:cubicBezTo>
                      <a:pt x="754" y="235"/>
                      <a:pt x="754" y="235"/>
                      <a:pt x="754" y="235"/>
                    </a:cubicBezTo>
                    <a:cubicBezTo>
                      <a:pt x="752" y="218"/>
                      <a:pt x="752" y="218"/>
                      <a:pt x="752" y="218"/>
                    </a:cubicBezTo>
                    <a:cubicBezTo>
                      <a:pt x="766" y="208"/>
                      <a:pt x="766" y="208"/>
                      <a:pt x="766" y="208"/>
                    </a:cubicBezTo>
                    <a:cubicBezTo>
                      <a:pt x="752" y="193"/>
                      <a:pt x="752" y="193"/>
                      <a:pt x="752" y="193"/>
                    </a:cubicBezTo>
                    <a:cubicBezTo>
                      <a:pt x="755" y="184"/>
                      <a:pt x="755" y="184"/>
                      <a:pt x="755" y="184"/>
                    </a:cubicBezTo>
                    <a:cubicBezTo>
                      <a:pt x="746" y="166"/>
                      <a:pt x="746" y="166"/>
                      <a:pt x="746" y="166"/>
                    </a:cubicBezTo>
                    <a:cubicBezTo>
                      <a:pt x="726" y="138"/>
                      <a:pt x="726" y="138"/>
                      <a:pt x="726" y="138"/>
                    </a:cubicBezTo>
                    <a:cubicBezTo>
                      <a:pt x="734" y="131"/>
                      <a:pt x="734" y="131"/>
                      <a:pt x="734" y="131"/>
                    </a:cubicBezTo>
                    <a:cubicBezTo>
                      <a:pt x="728" y="127"/>
                      <a:pt x="728" y="127"/>
                      <a:pt x="728" y="127"/>
                    </a:cubicBezTo>
                    <a:cubicBezTo>
                      <a:pt x="729" y="92"/>
                      <a:pt x="729" y="92"/>
                      <a:pt x="729" y="92"/>
                    </a:cubicBezTo>
                    <a:cubicBezTo>
                      <a:pt x="737" y="84"/>
                      <a:pt x="737" y="84"/>
                      <a:pt x="737" y="84"/>
                    </a:cubicBezTo>
                    <a:cubicBezTo>
                      <a:pt x="733" y="71"/>
                      <a:pt x="733" y="71"/>
                      <a:pt x="733" y="71"/>
                    </a:cubicBezTo>
                    <a:cubicBezTo>
                      <a:pt x="747" y="46"/>
                      <a:pt x="747" y="46"/>
                      <a:pt x="747" y="46"/>
                    </a:cubicBezTo>
                    <a:cubicBezTo>
                      <a:pt x="751" y="44"/>
                      <a:pt x="751" y="44"/>
                      <a:pt x="751" y="44"/>
                    </a:cubicBezTo>
                    <a:cubicBezTo>
                      <a:pt x="741" y="38"/>
                      <a:pt x="741" y="38"/>
                      <a:pt x="741" y="38"/>
                    </a:cubicBezTo>
                    <a:cubicBezTo>
                      <a:pt x="750" y="23"/>
                      <a:pt x="750" y="23"/>
                      <a:pt x="750" y="23"/>
                    </a:cubicBezTo>
                    <a:cubicBezTo>
                      <a:pt x="738" y="21"/>
                      <a:pt x="738" y="21"/>
                      <a:pt x="738" y="21"/>
                    </a:cubicBezTo>
                    <a:cubicBezTo>
                      <a:pt x="725" y="0"/>
                      <a:pt x="725" y="0"/>
                      <a:pt x="725" y="0"/>
                    </a:cubicBezTo>
                    <a:cubicBezTo>
                      <a:pt x="710" y="9"/>
                      <a:pt x="710" y="9"/>
                      <a:pt x="710" y="9"/>
                    </a:cubicBezTo>
                    <a:cubicBezTo>
                      <a:pt x="718" y="20"/>
                      <a:pt x="718" y="20"/>
                      <a:pt x="718" y="20"/>
                    </a:cubicBezTo>
                    <a:cubicBezTo>
                      <a:pt x="711" y="28"/>
                      <a:pt x="711" y="28"/>
                      <a:pt x="711" y="28"/>
                    </a:cubicBezTo>
                    <a:cubicBezTo>
                      <a:pt x="705" y="20"/>
                      <a:pt x="705" y="20"/>
                      <a:pt x="705" y="20"/>
                    </a:cubicBezTo>
                    <a:cubicBezTo>
                      <a:pt x="688" y="19"/>
                      <a:pt x="688" y="19"/>
                      <a:pt x="688" y="19"/>
                    </a:cubicBezTo>
                    <a:cubicBezTo>
                      <a:pt x="679" y="26"/>
                      <a:pt x="679" y="26"/>
                      <a:pt x="679" y="26"/>
                    </a:cubicBezTo>
                    <a:cubicBezTo>
                      <a:pt x="665" y="27"/>
                      <a:pt x="665" y="27"/>
                      <a:pt x="665" y="27"/>
                    </a:cubicBezTo>
                    <a:cubicBezTo>
                      <a:pt x="661" y="15"/>
                      <a:pt x="661" y="15"/>
                      <a:pt x="661" y="15"/>
                    </a:cubicBezTo>
                    <a:cubicBezTo>
                      <a:pt x="655" y="15"/>
                      <a:pt x="655" y="15"/>
                      <a:pt x="655" y="15"/>
                    </a:cubicBezTo>
                    <a:cubicBezTo>
                      <a:pt x="649" y="29"/>
                      <a:pt x="649" y="29"/>
                      <a:pt x="649" y="29"/>
                    </a:cubicBezTo>
                    <a:cubicBezTo>
                      <a:pt x="630" y="38"/>
                      <a:pt x="630" y="38"/>
                      <a:pt x="630" y="38"/>
                    </a:cubicBezTo>
                    <a:cubicBezTo>
                      <a:pt x="621" y="19"/>
                      <a:pt x="621" y="19"/>
                      <a:pt x="621" y="19"/>
                    </a:cubicBezTo>
                    <a:cubicBezTo>
                      <a:pt x="611" y="27"/>
                      <a:pt x="611" y="27"/>
                      <a:pt x="611" y="27"/>
                    </a:cubicBezTo>
                    <a:cubicBezTo>
                      <a:pt x="604" y="20"/>
                      <a:pt x="604" y="20"/>
                      <a:pt x="604" y="20"/>
                    </a:cubicBezTo>
                    <a:cubicBezTo>
                      <a:pt x="597" y="30"/>
                      <a:pt x="597" y="30"/>
                      <a:pt x="597" y="30"/>
                    </a:cubicBezTo>
                    <a:cubicBezTo>
                      <a:pt x="608" y="52"/>
                      <a:pt x="608" y="52"/>
                      <a:pt x="608" y="52"/>
                    </a:cubicBezTo>
                    <a:cubicBezTo>
                      <a:pt x="570" y="67"/>
                      <a:pt x="570" y="67"/>
                      <a:pt x="570" y="67"/>
                    </a:cubicBezTo>
                    <a:cubicBezTo>
                      <a:pt x="569" y="78"/>
                      <a:pt x="569" y="98"/>
                      <a:pt x="570" y="119"/>
                    </a:cubicBezTo>
                  </a:path>
                </a:pathLst>
              </a:custGeom>
              <a:solidFill>
                <a:schemeClr val="accent5"/>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2" name="Freeform 16"/>
              <p:cNvSpPr>
                <a:spLocks noEditPoints="1"/>
              </p:cNvSpPr>
              <p:nvPr/>
            </p:nvSpPr>
            <p:spPr bwMode="auto">
              <a:xfrm>
                <a:off x="7369175" y="3592017"/>
                <a:ext cx="1092200" cy="1477963"/>
              </a:xfrm>
              <a:custGeom>
                <a:avLst/>
                <a:gdLst/>
                <a:ahLst/>
                <a:cxnLst>
                  <a:cxn ang="0">
                    <a:pos x="86" y="216"/>
                  </a:cxn>
                  <a:cxn ang="0">
                    <a:pos x="37" y="240"/>
                  </a:cxn>
                  <a:cxn ang="0">
                    <a:pos x="0" y="260"/>
                  </a:cxn>
                  <a:cxn ang="0">
                    <a:pos x="73" y="180"/>
                  </a:cxn>
                  <a:cxn ang="0">
                    <a:pos x="413" y="415"/>
                  </a:cxn>
                  <a:cxn ang="0">
                    <a:pos x="418" y="391"/>
                  </a:cxn>
                  <a:cxn ang="0">
                    <a:pos x="431" y="367"/>
                  </a:cxn>
                  <a:cxn ang="0">
                    <a:pos x="410" y="340"/>
                  </a:cxn>
                  <a:cxn ang="0">
                    <a:pos x="378" y="308"/>
                  </a:cxn>
                  <a:cxn ang="0">
                    <a:pos x="350" y="286"/>
                  </a:cxn>
                  <a:cxn ang="0">
                    <a:pos x="366" y="260"/>
                  </a:cxn>
                  <a:cxn ang="0">
                    <a:pos x="383" y="256"/>
                  </a:cxn>
                  <a:cxn ang="0">
                    <a:pos x="388" y="227"/>
                  </a:cxn>
                  <a:cxn ang="0">
                    <a:pos x="420" y="200"/>
                  </a:cxn>
                  <a:cxn ang="0">
                    <a:pos x="415" y="175"/>
                  </a:cxn>
                  <a:cxn ang="0">
                    <a:pos x="402" y="146"/>
                  </a:cxn>
                  <a:cxn ang="0">
                    <a:pos x="399" y="108"/>
                  </a:cxn>
                  <a:cxn ang="0">
                    <a:pos x="364" y="101"/>
                  </a:cxn>
                  <a:cxn ang="0">
                    <a:pos x="360" y="78"/>
                  </a:cxn>
                  <a:cxn ang="0">
                    <a:pos x="367" y="44"/>
                  </a:cxn>
                  <a:cxn ang="0">
                    <a:pos x="371" y="28"/>
                  </a:cxn>
                  <a:cxn ang="0">
                    <a:pos x="350" y="0"/>
                  </a:cxn>
                  <a:cxn ang="0">
                    <a:pos x="296" y="28"/>
                  </a:cxn>
                  <a:cxn ang="0">
                    <a:pos x="294" y="41"/>
                  </a:cxn>
                  <a:cxn ang="0">
                    <a:pos x="226" y="103"/>
                  </a:cxn>
                  <a:cxn ang="0">
                    <a:pos x="226" y="214"/>
                  </a:cxn>
                  <a:cxn ang="0">
                    <a:pos x="242" y="276"/>
                  </a:cxn>
                  <a:cxn ang="0">
                    <a:pos x="289" y="273"/>
                  </a:cxn>
                  <a:cxn ang="0">
                    <a:pos x="321" y="284"/>
                  </a:cxn>
                  <a:cxn ang="0">
                    <a:pos x="275" y="332"/>
                  </a:cxn>
                  <a:cxn ang="0">
                    <a:pos x="295" y="388"/>
                  </a:cxn>
                  <a:cxn ang="0">
                    <a:pos x="266" y="472"/>
                  </a:cxn>
                  <a:cxn ang="0">
                    <a:pos x="261" y="521"/>
                  </a:cxn>
                  <a:cxn ang="0">
                    <a:pos x="277" y="548"/>
                  </a:cxn>
                  <a:cxn ang="0">
                    <a:pos x="270" y="558"/>
                  </a:cxn>
                  <a:cxn ang="0">
                    <a:pos x="278" y="566"/>
                  </a:cxn>
                  <a:cxn ang="0">
                    <a:pos x="291" y="595"/>
                  </a:cxn>
                  <a:cxn ang="0">
                    <a:pos x="318" y="595"/>
                  </a:cxn>
                  <a:cxn ang="0">
                    <a:pos x="348" y="607"/>
                  </a:cxn>
                  <a:cxn ang="0">
                    <a:pos x="375" y="574"/>
                  </a:cxn>
                  <a:cxn ang="0">
                    <a:pos x="404" y="550"/>
                  </a:cxn>
                  <a:cxn ang="0">
                    <a:pos x="420" y="548"/>
                  </a:cxn>
                  <a:cxn ang="0">
                    <a:pos x="427" y="532"/>
                  </a:cxn>
                  <a:cxn ang="0">
                    <a:pos x="425" y="497"/>
                  </a:cxn>
                  <a:cxn ang="0">
                    <a:pos x="427" y="484"/>
                  </a:cxn>
                  <a:cxn ang="0">
                    <a:pos x="445" y="461"/>
                  </a:cxn>
                  <a:cxn ang="0">
                    <a:pos x="444" y="447"/>
                  </a:cxn>
                </a:cxnLst>
                <a:rect l="0" t="0" r="r" b="b"/>
                <a:pathLst>
                  <a:path w="449" h="607">
                    <a:moveTo>
                      <a:pt x="73" y="180"/>
                    </a:moveTo>
                    <a:cubicBezTo>
                      <a:pt x="67" y="201"/>
                      <a:pt x="67" y="201"/>
                      <a:pt x="67" y="201"/>
                    </a:cubicBezTo>
                    <a:cubicBezTo>
                      <a:pt x="86" y="216"/>
                      <a:pt x="86" y="216"/>
                      <a:pt x="86" y="216"/>
                    </a:cubicBezTo>
                    <a:cubicBezTo>
                      <a:pt x="65" y="237"/>
                      <a:pt x="65" y="237"/>
                      <a:pt x="65" y="237"/>
                    </a:cubicBezTo>
                    <a:cubicBezTo>
                      <a:pt x="50" y="231"/>
                      <a:pt x="50" y="231"/>
                      <a:pt x="50" y="231"/>
                    </a:cubicBezTo>
                    <a:cubicBezTo>
                      <a:pt x="37" y="240"/>
                      <a:pt x="37" y="240"/>
                      <a:pt x="37" y="240"/>
                    </a:cubicBezTo>
                    <a:cubicBezTo>
                      <a:pt x="34" y="262"/>
                      <a:pt x="34" y="262"/>
                      <a:pt x="34" y="262"/>
                    </a:cubicBezTo>
                    <a:cubicBezTo>
                      <a:pt x="12" y="270"/>
                      <a:pt x="12" y="270"/>
                      <a:pt x="12" y="270"/>
                    </a:cubicBezTo>
                    <a:cubicBezTo>
                      <a:pt x="0" y="260"/>
                      <a:pt x="0" y="260"/>
                      <a:pt x="0" y="260"/>
                    </a:cubicBezTo>
                    <a:cubicBezTo>
                      <a:pt x="13" y="237"/>
                      <a:pt x="13" y="237"/>
                      <a:pt x="13" y="237"/>
                    </a:cubicBezTo>
                    <a:cubicBezTo>
                      <a:pt x="44" y="191"/>
                      <a:pt x="44" y="191"/>
                      <a:pt x="44" y="191"/>
                    </a:cubicBezTo>
                    <a:lnTo>
                      <a:pt x="73" y="180"/>
                    </a:lnTo>
                    <a:close/>
                    <a:moveTo>
                      <a:pt x="431" y="426"/>
                    </a:moveTo>
                    <a:cubicBezTo>
                      <a:pt x="427" y="417"/>
                      <a:pt x="427" y="417"/>
                      <a:pt x="427" y="417"/>
                    </a:cubicBezTo>
                    <a:cubicBezTo>
                      <a:pt x="413" y="415"/>
                      <a:pt x="413" y="415"/>
                      <a:pt x="413" y="415"/>
                    </a:cubicBezTo>
                    <a:cubicBezTo>
                      <a:pt x="410" y="407"/>
                      <a:pt x="410" y="407"/>
                      <a:pt x="410" y="407"/>
                    </a:cubicBezTo>
                    <a:cubicBezTo>
                      <a:pt x="410" y="399"/>
                      <a:pt x="410" y="399"/>
                      <a:pt x="410" y="399"/>
                    </a:cubicBezTo>
                    <a:cubicBezTo>
                      <a:pt x="418" y="391"/>
                      <a:pt x="418" y="391"/>
                      <a:pt x="418" y="391"/>
                    </a:cubicBezTo>
                    <a:cubicBezTo>
                      <a:pt x="418" y="380"/>
                      <a:pt x="418" y="380"/>
                      <a:pt x="418" y="380"/>
                    </a:cubicBezTo>
                    <a:cubicBezTo>
                      <a:pt x="431" y="372"/>
                      <a:pt x="431" y="372"/>
                      <a:pt x="431" y="372"/>
                    </a:cubicBezTo>
                    <a:cubicBezTo>
                      <a:pt x="431" y="367"/>
                      <a:pt x="431" y="367"/>
                      <a:pt x="431" y="367"/>
                    </a:cubicBezTo>
                    <a:cubicBezTo>
                      <a:pt x="427" y="362"/>
                      <a:pt x="427" y="362"/>
                      <a:pt x="427" y="362"/>
                    </a:cubicBezTo>
                    <a:cubicBezTo>
                      <a:pt x="420" y="352"/>
                      <a:pt x="420" y="352"/>
                      <a:pt x="420" y="352"/>
                    </a:cubicBezTo>
                    <a:cubicBezTo>
                      <a:pt x="410" y="340"/>
                      <a:pt x="410" y="340"/>
                      <a:pt x="410" y="340"/>
                    </a:cubicBezTo>
                    <a:cubicBezTo>
                      <a:pt x="397" y="327"/>
                      <a:pt x="397" y="327"/>
                      <a:pt x="397" y="327"/>
                    </a:cubicBezTo>
                    <a:cubicBezTo>
                      <a:pt x="387" y="326"/>
                      <a:pt x="387" y="326"/>
                      <a:pt x="387" y="326"/>
                    </a:cubicBezTo>
                    <a:cubicBezTo>
                      <a:pt x="378" y="308"/>
                      <a:pt x="378" y="308"/>
                      <a:pt x="378" y="308"/>
                    </a:cubicBezTo>
                    <a:cubicBezTo>
                      <a:pt x="368" y="308"/>
                      <a:pt x="368" y="308"/>
                      <a:pt x="368" y="308"/>
                    </a:cubicBezTo>
                    <a:cubicBezTo>
                      <a:pt x="367" y="303"/>
                      <a:pt x="367" y="303"/>
                      <a:pt x="367" y="303"/>
                    </a:cubicBezTo>
                    <a:cubicBezTo>
                      <a:pt x="350" y="286"/>
                      <a:pt x="350" y="286"/>
                      <a:pt x="350" y="286"/>
                    </a:cubicBezTo>
                    <a:cubicBezTo>
                      <a:pt x="350" y="279"/>
                      <a:pt x="350" y="279"/>
                      <a:pt x="350" y="279"/>
                    </a:cubicBezTo>
                    <a:cubicBezTo>
                      <a:pt x="363" y="269"/>
                      <a:pt x="363" y="269"/>
                      <a:pt x="363" y="269"/>
                    </a:cubicBezTo>
                    <a:cubicBezTo>
                      <a:pt x="366" y="260"/>
                      <a:pt x="366" y="260"/>
                      <a:pt x="366" y="260"/>
                    </a:cubicBezTo>
                    <a:cubicBezTo>
                      <a:pt x="373" y="257"/>
                      <a:pt x="373" y="257"/>
                      <a:pt x="373" y="257"/>
                    </a:cubicBezTo>
                    <a:cubicBezTo>
                      <a:pt x="377" y="261"/>
                      <a:pt x="377" y="261"/>
                      <a:pt x="377" y="261"/>
                    </a:cubicBezTo>
                    <a:cubicBezTo>
                      <a:pt x="383" y="256"/>
                      <a:pt x="383" y="256"/>
                      <a:pt x="383" y="256"/>
                    </a:cubicBezTo>
                    <a:cubicBezTo>
                      <a:pt x="395" y="252"/>
                      <a:pt x="395" y="252"/>
                      <a:pt x="395" y="252"/>
                    </a:cubicBezTo>
                    <a:cubicBezTo>
                      <a:pt x="395" y="229"/>
                      <a:pt x="395" y="229"/>
                      <a:pt x="395" y="229"/>
                    </a:cubicBezTo>
                    <a:cubicBezTo>
                      <a:pt x="388" y="227"/>
                      <a:pt x="388" y="227"/>
                      <a:pt x="388" y="227"/>
                    </a:cubicBezTo>
                    <a:cubicBezTo>
                      <a:pt x="399" y="217"/>
                      <a:pt x="399" y="217"/>
                      <a:pt x="399" y="217"/>
                    </a:cubicBezTo>
                    <a:cubicBezTo>
                      <a:pt x="402" y="202"/>
                      <a:pt x="402" y="202"/>
                      <a:pt x="402" y="202"/>
                    </a:cubicBezTo>
                    <a:cubicBezTo>
                      <a:pt x="420" y="200"/>
                      <a:pt x="420" y="200"/>
                      <a:pt x="420" y="200"/>
                    </a:cubicBezTo>
                    <a:cubicBezTo>
                      <a:pt x="423" y="185"/>
                      <a:pt x="423" y="185"/>
                      <a:pt x="423" y="185"/>
                    </a:cubicBezTo>
                    <a:cubicBezTo>
                      <a:pt x="414" y="184"/>
                      <a:pt x="414" y="184"/>
                      <a:pt x="414" y="184"/>
                    </a:cubicBezTo>
                    <a:cubicBezTo>
                      <a:pt x="414" y="184"/>
                      <a:pt x="415" y="177"/>
                      <a:pt x="415" y="175"/>
                    </a:cubicBezTo>
                    <a:cubicBezTo>
                      <a:pt x="415" y="172"/>
                      <a:pt x="402" y="167"/>
                      <a:pt x="402" y="167"/>
                    </a:cubicBezTo>
                    <a:cubicBezTo>
                      <a:pt x="398" y="154"/>
                      <a:pt x="398" y="154"/>
                      <a:pt x="398" y="154"/>
                    </a:cubicBezTo>
                    <a:cubicBezTo>
                      <a:pt x="402" y="146"/>
                      <a:pt x="402" y="146"/>
                      <a:pt x="402" y="146"/>
                    </a:cubicBezTo>
                    <a:cubicBezTo>
                      <a:pt x="396" y="135"/>
                      <a:pt x="396" y="135"/>
                      <a:pt x="396" y="135"/>
                    </a:cubicBezTo>
                    <a:cubicBezTo>
                      <a:pt x="405" y="110"/>
                      <a:pt x="405" y="110"/>
                      <a:pt x="405" y="110"/>
                    </a:cubicBezTo>
                    <a:cubicBezTo>
                      <a:pt x="399" y="108"/>
                      <a:pt x="399" y="108"/>
                      <a:pt x="399" y="108"/>
                    </a:cubicBezTo>
                    <a:cubicBezTo>
                      <a:pt x="387" y="93"/>
                      <a:pt x="387" y="93"/>
                      <a:pt x="387" y="93"/>
                    </a:cubicBezTo>
                    <a:cubicBezTo>
                      <a:pt x="372" y="104"/>
                      <a:pt x="372" y="104"/>
                      <a:pt x="372" y="104"/>
                    </a:cubicBezTo>
                    <a:cubicBezTo>
                      <a:pt x="364" y="101"/>
                      <a:pt x="364" y="101"/>
                      <a:pt x="364" y="101"/>
                    </a:cubicBezTo>
                    <a:cubicBezTo>
                      <a:pt x="361" y="98"/>
                      <a:pt x="361" y="98"/>
                      <a:pt x="361" y="98"/>
                    </a:cubicBezTo>
                    <a:cubicBezTo>
                      <a:pt x="362" y="87"/>
                      <a:pt x="362" y="87"/>
                      <a:pt x="362" y="87"/>
                    </a:cubicBezTo>
                    <a:cubicBezTo>
                      <a:pt x="360" y="78"/>
                      <a:pt x="360" y="78"/>
                      <a:pt x="360" y="78"/>
                    </a:cubicBezTo>
                    <a:cubicBezTo>
                      <a:pt x="366" y="66"/>
                      <a:pt x="366" y="66"/>
                      <a:pt x="366" y="66"/>
                    </a:cubicBezTo>
                    <a:cubicBezTo>
                      <a:pt x="360" y="55"/>
                      <a:pt x="360" y="55"/>
                      <a:pt x="360" y="55"/>
                    </a:cubicBezTo>
                    <a:cubicBezTo>
                      <a:pt x="367" y="44"/>
                      <a:pt x="367" y="44"/>
                      <a:pt x="367" y="44"/>
                    </a:cubicBezTo>
                    <a:cubicBezTo>
                      <a:pt x="378" y="40"/>
                      <a:pt x="378" y="40"/>
                      <a:pt x="378" y="40"/>
                    </a:cubicBezTo>
                    <a:cubicBezTo>
                      <a:pt x="377" y="28"/>
                      <a:pt x="377" y="28"/>
                      <a:pt x="377" y="28"/>
                    </a:cubicBezTo>
                    <a:cubicBezTo>
                      <a:pt x="371" y="28"/>
                      <a:pt x="371" y="28"/>
                      <a:pt x="371" y="28"/>
                    </a:cubicBezTo>
                    <a:cubicBezTo>
                      <a:pt x="361" y="13"/>
                      <a:pt x="361" y="13"/>
                      <a:pt x="361" y="13"/>
                    </a:cubicBezTo>
                    <a:cubicBezTo>
                      <a:pt x="352" y="7"/>
                      <a:pt x="352" y="7"/>
                      <a:pt x="352" y="7"/>
                    </a:cubicBezTo>
                    <a:cubicBezTo>
                      <a:pt x="350" y="0"/>
                      <a:pt x="350" y="0"/>
                      <a:pt x="350" y="0"/>
                    </a:cubicBezTo>
                    <a:cubicBezTo>
                      <a:pt x="343" y="0"/>
                      <a:pt x="343" y="0"/>
                      <a:pt x="343" y="0"/>
                    </a:cubicBezTo>
                    <a:cubicBezTo>
                      <a:pt x="303" y="32"/>
                      <a:pt x="303" y="32"/>
                      <a:pt x="303" y="32"/>
                    </a:cubicBezTo>
                    <a:cubicBezTo>
                      <a:pt x="296" y="28"/>
                      <a:pt x="296" y="28"/>
                      <a:pt x="296" y="28"/>
                    </a:cubicBezTo>
                    <a:cubicBezTo>
                      <a:pt x="291" y="31"/>
                      <a:pt x="291" y="31"/>
                      <a:pt x="291" y="31"/>
                    </a:cubicBezTo>
                    <a:cubicBezTo>
                      <a:pt x="290" y="41"/>
                      <a:pt x="290" y="41"/>
                      <a:pt x="290" y="41"/>
                    </a:cubicBezTo>
                    <a:cubicBezTo>
                      <a:pt x="294" y="41"/>
                      <a:pt x="294" y="41"/>
                      <a:pt x="294" y="41"/>
                    </a:cubicBezTo>
                    <a:cubicBezTo>
                      <a:pt x="298" y="53"/>
                      <a:pt x="298" y="53"/>
                      <a:pt x="298" y="53"/>
                    </a:cubicBezTo>
                    <a:cubicBezTo>
                      <a:pt x="251" y="58"/>
                      <a:pt x="251" y="58"/>
                      <a:pt x="251" y="58"/>
                    </a:cubicBezTo>
                    <a:cubicBezTo>
                      <a:pt x="226" y="103"/>
                      <a:pt x="226" y="103"/>
                      <a:pt x="226" y="103"/>
                    </a:cubicBezTo>
                    <a:cubicBezTo>
                      <a:pt x="208" y="134"/>
                      <a:pt x="208" y="134"/>
                      <a:pt x="208" y="134"/>
                    </a:cubicBezTo>
                    <a:cubicBezTo>
                      <a:pt x="195" y="160"/>
                      <a:pt x="195" y="160"/>
                      <a:pt x="195" y="160"/>
                    </a:cubicBezTo>
                    <a:cubicBezTo>
                      <a:pt x="226" y="214"/>
                      <a:pt x="226" y="214"/>
                      <a:pt x="226" y="214"/>
                    </a:cubicBezTo>
                    <a:cubicBezTo>
                      <a:pt x="239" y="254"/>
                      <a:pt x="239" y="254"/>
                      <a:pt x="239" y="254"/>
                    </a:cubicBezTo>
                    <a:cubicBezTo>
                      <a:pt x="252" y="257"/>
                      <a:pt x="252" y="257"/>
                      <a:pt x="252" y="257"/>
                    </a:cubicBezTo>
                    <a:cubicBezTo>
                      <a:pt x="242" y="276"/>
                      <a:pt x="242" y="276"/>
                      <a:pt x="242" y="276"/>
                    </a:cubicBezTo>
                    <a:cubicBezTo>
                      <a:pt x="258" y="293"/>
                      <a:pt x="258" y="293"/>
                      <a:pt x="258" y="293"/>
                    </a:cubicBezTo>
                    <a:cubicBezTo>
                      <a:pt x="285" y="259"/>
                      <a:pt x="285" y="259"/>
                      <a:pt x="285" y="259"/>
                    </a:cubicBezTo>
                    <a:cubicBezTo>
                      <a:pt x="289" y="273"/>
                      <a:pt x="289" y="273"/>
                      <a:pt x="289" y="273"/>
                    </a:cubicBezTo>
                    <a:cubicBezTo>
                      <a:pt x="301" y="272"/>
                      <a:pt x="301" y="272"/>
                      <a:pt x="301" y="272"/>
                    </a:cubicBezTo>
                    <a:cubicBezTo>
                      <a:pt x="312" y="256"/>
                      <a:pt x="312" y="256"/>
                      <a:pt x="312" y="256"/>
                    </a:cubicBezTo>
                    <a:cubicBezTo>
                      <a:pt x="321" y="284"/>
                      <a:pt x="321" y="284"/>
                      <a:pt x="321" y="284"/>
                    </a:cubicBezTo>
                    <a:cubicBezTo>
                      <a:pt x="302" y="300"/>
                      <a:pt x="302" y="300"/>
                      <a:pt x="302" y="300"/>
                    </a:cubicBezTo>
                    <a:cubicBezTo>
                      <a:pt x="305" y="319"/>
                      <a:pt x="305" y="319"/>
                      <a:pt x="305" y="319"/>
                    </a:cubicBezTo>
                    <a:cubicBezTo>
                      <a:pt x="275" y="332"/>
                      <a:pt x="275" y="332"/>
                      <a:pt x="275" y="332"/>
                    </a:cubicBezTo>
                    <a:cubicBezTo>
                      <a:pt x="268" y="366"/>
                      <a:pt x="268" y="366"/>
                      <a:pt x="268" y="366"/>
                    </a:cubicBezTo>
                    <a:cubicBezTo>
                      <a:pt x="275" y="386"/>
                      <a:pt x="275" y="386"/>
                      <a:pt x="275" y="386"/>
                    </a:cubicBezTo>
                    <a:cubicBezTo>
                      <a:pt x="295" y="388"/>
                      <a:pt x="295" y="388"/>
                      <a:pt x="295" y="388"/>
                    </a:cubicBezTo>
                    <a:cubicBezTo>
                      <a:pt x="256" y="435"/>
                      <a:pt x="256" y="435"/>
                      <a:pt x="256" y="435"/>
                    </a:cubicBezTo>
                    <a:cubicBezTo>
                      <a:pt x="256" y="435"/>
                      <a:pt x="288" y="479"/>
                      <a:pt x="289" y="494"/>
                    </a:cubicBezTo>
                    <a:cubicBezTo>
                      <a:pt x="271" y="475"/>
                      <a:pt x="266" y="472"/>
                      <a:pt x="266" y="472"/>
                    </a:cubicBezTo>
                    <a:cubicBezTo>
                      <a:pt x="242" y="479"/>
                      <a:pt x="242" y="479"/>
                      <a:pt x="242" y="479"/>
                    </a:cubicBezTo>
                    <a:cubicBezTo>
                      <a:pt x="266" y="519"/>
                      <a:pt x="266" y="519"/>
                      <a:pt x="266" y="519"/>
                    </a:cubicBezTo>
                    <a:cubicBezTo>
                      <a:pt x="261" y="521"/>
                      <a:pt x="261" y="521"/>
                      <a:pt x="261" y="521"/>
                    </a:cubicBezTo>
                    <a:cubicBezTo>
                      <a:pt x="261" y="521"/>
                      <a:pt x="261" y="521"/>
                      <a:pt x="261" y="521"/>
                    </a:cubicBezTo>
                    <a:cubicBezTo>
                      <a:pt x="275" y="536"/>
                      <a:pt x="275" y="536"/>
                      <a:pt x="275" y="536"/>
                    </a:cubicBezTo>
                    <a:cubicBezTo>
                      <a:pt x="277" y="548"/>
                      <a:pt x="277" y="548"/>
                      <a:pt x="277" y="548"/>
                    </a:cubicBezTo>
                    <a:cubicBezTo>
                      <a:pt x="267" y="547"/>
                      <a:pt x="267" y="547"/>
                      <a:pt x="267" y="547"/>
                    </a:cubicBezTo>
                    <a:cubicBezTo>
                      <a:pt x="266" y="553"/>
                      <a:pt x="266" y="553"/>
                      <a:pt x="266" y="553"/>
                    </a:cubicBezTo>
                    <a:cubicBezTo>
                      <a:pt x="270" y="558"/>
                      <a:pt x="270" y="558"/>
                      <a:pt x="270" y="558"/>
                    </a:cubicBezTo>
                    <a:cubicBezTo>
                      <a:pt x="277" y="558"/>
                      <a:pt x="277" y="558"/>
                      <a:pt x="277" y="558"/>
                    </a:cubicBezTo>
                    <a:cubicBezTo>
                      <a:pt x="283" y="560"/>
                      <a:pt x="283" y="560"/>
                      <a:pt x="283" y="560"/>
                    </a:cubicBezTo>
                    <a:cubicBezTo>
                      <a:pt x="278" y="566"/>
                      <a:pt x="278" y="566"/>
                      <a:pt x="278" y="566"/>
                    </a:cubicBezTo>
                    <a:cubicBezTo>
                      <a:pt x="278" y="566"/>
                      <a:pt x="283" y="571"/>
                      <a:pt x="283" y="573"/>
                    </a:cubicBezTo>
                    <a:cubicBezTo>
                      <a:pt x="283" y="585"/>
                      <a:pt x="283" y="585"/>
                      <a:pt x="283" y="585"/>
                    </a:cubicBezTo>
                    <a:cubicBezTo>
                      <a:pt x="291" y="595"/>
                      <a:pt x="291" y="595"/>
                      <a:pt x="291" y="595"/>
                    </a:cubicBezTo>
                    <a:cubicBezTo>
                      <a:pt x="302" y="599"/>
                      <a:pt x="302" y="599"/>
                      <a:pt x="302" y="599"/>
                    </a:cubicBezTo>
                    <a:cubicBezTo>
                      <a:pt x="304" y="595"/>
                      <a:pt x="304" y="595"/>
                      <a:pt x="304" y="595"/>
                    </a:cubicBezTo>
                    <a:cubicBezTo>
                      <a:pt x="318" y="595"/>
                      <a:pt x="318" y="595"/>
                      <a:pt x="318" y="595"/>
                    </a:cubicBezTo>
                    <a:cubicBezTo>
                      <a:pt x="329" y="607"/>
                      <a:pt x="329" y="607"/>
                      <a:pt x="329" y="607"/>
                    </a:cubicBezTo>
                    <a:cubicBezTo>
                      <a:pt x="339" y="605"/>
                      <a:pt x="339" y="605"/>
                      <a:pt x="339" y="605"/>
                    </a:cubicBezTo>
                    <a:cubicBezTo>
                      <a:pt x="348" y="607"/>
                      <a:pt x="348" y="607"/>
                      <a:pt x="348" y="607"/>
                    </a:cubicBezTo>
                    <a:cubicBezTo>
                      <a:pt x="363" y="596"/>
                      <a:pt x="363" y="596"/>
                      <a:pt x="363" y="596"/>
                    </a:cubicBezTo>
                    <a:cubicBezTo>
                      <a:pt x="361" y="580"/>
                      <a:pt x="361" y="580"/>
                      <a:pt x="361" y="580"/>
                    </a:cubicBezTo>
                    <a:cubicBezTo>
                      <a:pt x="375" y="574"/>
                      <a:pt x="375" y="574"/>
                      <a:pt x="375" y="574"/>
                    </a:cubicBezTo>
                    <a:cubicBezTo>
                      <a:pt x="387" y="574"/>
                      <a:pt x="387" y="574"/>
                      <a:pt x="387" y="574"/>
                    </a:cubicBezTo>
                    <a:cubicBezTo>
                      <a:pt x="403" y="557"/>
                      <a:pt x="403" y="557"/>
                      <a:pt x="403" y="557"/>
                    </a:cubicBezTo>
                    <a:cubicBezTo>
                      <a:pt x="404" y="550"/>
                      <a:pt x="404" y="550"/>
                      <a:pt x="404" y="550"/>
                    </a:cubicBezTo>
                    <a:cubicBezTo>
                      <a:pt x="410" y="550"/>
                      <a:pt x="410" y="550"/>
                      <a:pt x="410" y="550"/>
                    </a:cubicBezTo>
                    <a:cubicBezTo>
                      <a:pt x="414" y="553"/>
                      <a:pt x="414" y="553"/>
                      <a:pt x="414" y="553"/>
                    </a:cubicBezTo>
                    <a:cubicBezTo>
                      <a:pt x="420" y="548"/>
                      <a:pt x="420" y="548"/>
                      <a:pt x="420" y="548"/>
                    </a:cubicBezTo>
                    <a:cubicBezTo>
                      <a:pt x="426" y="547"/>
                      <a:pt x="426" y="547"/>
                      <a:pt x="426" y="547"/>
                    </a:cubicBezTo>
                    <a:cubicBezTo>
                      <a:pt x="432" y="536"/>
                      <a:pt x="432" y="536"/>
                      <a:pt x="432" y="536"/>
                    </a:cubicBezTo>
                    <a:cubicBezTo>
                      <a:pt x="427" y="532"/>
                      <a:pt x="427" y="532"/>
                      <a:pt x="427" y="532"/>
                    </a:cubicBezTo>
                    <a:cubicBezTo>
                      <a:pt x="431" y="505"/>
                      <a:pt x="431" y="505"/>
                      <a:pt x="431" y="505"/>
                    </a:cubicBezTo>
                    <a:cubicBezTo>
                      <a:pt x="427" y="502"/>
                      <a:pt x="427" y="502"/>
                      <a:pt x="427" y="502"/>
                    </a:cubicBezTo>
                    <a:cubicBezTo>
                      <a:pt x="425" y="497"/>
                      <a:pt x="425" y="497"/>
                      <a:pt x="425" y="497"/>
                    </a:cubicBezTo>
                    <a:cubicBezTo>
                      <a:pt x="432" y="493"/>
                      <a:pt x="432" y="493"/>
                      <a:pt x="432" y="493"/>
                    </a:cubicBezTo>
                    <a:cubicBezTo>
                      <a:pt x="432" y="489"/>
                      <a:pt x="432" y="489"/>
                      <a:pt x="432" y="489"/>
                    </a:cubicBezTo>
                    <a:cubicBezTo>
                      <a:pt x="427" y="484"/>
                      <a:pt x="427" y="484"/>
                      <a:pt x="427" y="484"/>
                    </a:cubicBezTo>
                    <a:cubicBezTo>
                      <a:pt x="427" y="484"/>
                      <a:pt x="436" y="475"/>
                      <a:pt x="436" y="473"/>
                    </a:cubicBezTo>
                    <a:cubicBezTo>
                      <a:pt x="436" y="472"/>
                      <a:pt x="438" y="464"/>
                      <a:pt x="438" y="464"/>
                    </a:cubicBezTo>
                    <a:cubicBezTo>
                      <a:pt x="445" y="461"/>
                      <a:pt x="445" y="461"/>
                      <a:pt x="445" y="461"/>
                    </a:cubicBezTo>
                    <a:cubicBezTo>
                      <a:pt x="446" y="456"/>
                      <a:pt x="446" y="456"/>
                      <a:pt x="446" y="456"/>
                    </a:cubicBezTo>
                    <a:cubicBezTo>
                      <a:pt x="449" y="456"/>
                      <a:pt x="449" y="456"/>
                      <a:pt x="449" y="456"/>
                    </a:cubicBezTo>
                    <a:cubicBezTo>
                      <a:pt x="447" y="450"/>
                      <a:pt x="444" y="447"/>
                      <a:pt x="444" y="447"/>
                    </a:cubicBezTo>
                    <a:lnTo>
                      <a:pt x="431" y="426"/>
                    </a:lnTo>
                    <a:close/>
                  </a:path>
                </a:pathLst>
              </a:custGeom>
              <a:solidFill>
                <a:schemeClr val="accent1"/>
              </a:solidFill>
              <a:ln w="9525">
                <a:solidFill>
                  <a:schemeClr val="bg1"/>
                </a:solidFill>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249" name="UK, Guernsey"/>
            <p:cNvSpPr>
              <a:spLocks/>
            </p:cNvSpPr>
            <p:nvPr/>
          </p:nvSpPr>
          <p:spPr bwMode="gray">
            <a:xfrm>
              <a:off x="7983659" y="7289967"/>
              <a:ext cx="85250" cy="46718"/>
            </a:xfrm>
            <a:custGeom>
              <a:avLst/>
              <a:gdLst/>
              <a:ahLst/>
              <a:cxnLst>
                <a:cxn ang="0">
                  <a:pos x="0" y="20"/>
                </a:cxn>
                <a:cxn ang="0">
                  <a:pos x="28" y="24"/>
                </a:cxn>
                <a:cxn ang="0">
                  <a:pos x="44" y="0"/>
                </a:cxn>
                <a:cxn ang="0">
                  <a:pos x="0" y="20"/>
                </a:cxn>
              </a:cxnLst>
              <a:rect l="0" t="0" r="r" b="b"/>
              <a:pathLst>
                <a:path w="44" h="24">
                  <a:moveTo>
                    <a:pt x="0" y="20"/>
                  </a:moveTo>
                  <a:lnTo>
                    <a:pt x="28" y="24"/>
                  </a:lnTo>
                  <a:lnTo>
                    <a:pt x="44" y="0"/>
                  </a:lnTo>
                  <a:lnTo>
                    <a:pt x="0" y="20"/>
                  </a:lnTo>
                  <a:close/>
                </a:path>
              </a:pathLst>
            </a:custGeom>
            <a:solidFill>
              <a:schemeClr val="accent5"/>
            </a:solidFill>
            <a:ln w="3175" cmpd="sng">
              <a:solidFill>
                <a:schemeClr val="bg1"/>
              </a:solidFill>
              <a:prstDash val="solid"/>
              <a:round/>
              <a:headEnd/>
              <a:tailEnd/>
            </a:ln>
          </p:spPr>
          <p:txBody>
            <a:bodyPr/>
            <a:lstStyle/>
            <a:p>
              <a:endParaRPr lang="en-GB" noProof="1"/>
            </a:p>
          </p:txBody>
        </p:sp>
        <p:sp>
          <p:nvSpPr>
            <p:cNvPr id="250" name="UK, Jersey"/>
            <p:cNvSpPr>
              <a:spLocks/>
            </p:cNvSpPr>
            <p:nvPr/>
          </p:nvSpPr>
          <p:spPr bwMode="gray">
            <a:xfrm>
              <a:off x="8145911" y="7461266"/>
              <a:ext cx="99000" cy="56062"/>
            </a:xfrm>
            <a:custGeom>
              <a:avLst/>
              <a:gdLst/>
              <a:ahLst/>
              <a:cxnLst>
                <a:cxn ang="0">
                  <a:pos x="4" y="0"/>
                </a:cxn>
                <a:cxn ang="0">
                  <a:pos x="0" y="28"/>
                </a:cxn>
                <a:cxn ang="0">
                  <a:pos x="52" y="32"/>
                </a:cxn>
                <a:cxn ang="0">
                  <a:pos x="52" y="0"/>
                </a:cxn>
                <a:cxn ang="0">
                  <a:pos x="4" y="0"/>
                </a:cxn>
              </a:cxnLst>
              <a:rect l="0" t="0" r="r" b="b"/>
              <a:pathLst>
                <a:path w="52" h="32">
                  <a:moveTo>
                    <a:pt x="4" y="0"/>
                  </a:moveTo>
                  <a:lnTo>
                    <a:pt x="0" y="28"/>
                  </a:lnTo>
                  <a:lnTo>
                    <a:pt x="52" y="32"/>
                  </a:lnTo>
                  <a:lnTo>
                    <a:pt x="52" y="0"/>
                  </a:lnTo>
                  <a:lnTo>
                    <a:pt x="4" y="0"/>
                  </a:lnTo>
                  <a:close/>
                </a:path>
              </a:pathLst>
            </a:custGeom>
            <a:solidFill>
              <a:schemeClr val="accent5"/>
            </a:solidFill>
            <a:ln w="3175" cmpd="sng">
              <a:solidFill>
                <a:schemeClr val="bg1"/>
              </a:solidFill>
              <a:prstDash val="solid"/>
              <a:round/>
              <a:headEnd/>
              <a:tailEnd/>
            </a:ln>
          </p:spPr>
          <p:txBody>
            <a:bodyPr/>
            <a:lstStyle/>
            <a:p>
              <a:endParaRPr lang="en-GB" noProof="1"/>
            </a:p>
          </p:txBody>
        </p:sp>
      </p:grpSp>
      <p:sp>
        <p:nvSpPr>
          <p:cNvPr id="2" name="Title 1"/>
          <p:cNvSpPr>
            <a:spLocks noGrp="1"/>
          </p:cNvSpPr>
          <p:nvPr>
            <p:ph type="title"/>
          </p:nvPr>
        </p:nvSpPr>
        <p:spPr/>
        <p:txBody>
          <a:bodyPr/>
          <a:lstStyle/>
          <a:p>
            <a:r>
              <a:rPr lang="en-GB" smtClean="0"/>
              <a:t>Map</a:t>
            </a:r>
            <a:br>
              <a:rPr lang="en-GB" smtClean="0"/>
            </a:br>
            <a:r>
              <a:rPr lang="en-GB" b="0" i="0" smtClean="0"/>
              <a:t>PwC UK offices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127</a:t>
            </a:fld>
            <a:endParaRPr lang="en-GB"/>
          </a:p>
        </p:txBody>
      </p:sp>
      <p:sp>
        <p:nvSpPr>
          <p:cNvPr id="143" name="Rectangle 17"/>
          <p:cNvSpPr>
            <a:spLocks noChangeArrowheads="1"/>
          </p:cNvSpPr>
          <p:nvPr/>
        </p:nvSpPr>
        <p:spPr bwMode="auto">
          <a:xfrm>
            <a:off x="8477501" y="2206547"/>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44" name="Rectangle 18"/>
          <p:cNvSpPr>
            <a:spLocks noChangeArrowheads="1"/>
          </p:cNvSpPr>
          <p:nvPr/>
        </p:nvSpPr>
        <p:spPr bwMode="auto">
          <a:xfrm>
            <a:off x="7554893" y="3028648"/>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45" name="Rectangle 19"/>
          <p:cNvSpPr>
            <a:spLocks noChangeArrowheads="1"/>
          </p:cNvSpPr>
          <p:nvPr/>
        </p:nvSpPr>
        <p:spPr bwMode="auto">
          <a:xfrm>
            <a:off x="8027038" y="3060460"/>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46" name="Rectangle 20"/>
          <p:cNvSpPr>
            <a:spLocks noChangeArrowheads="1"/>
          </p:cNvSpPr>
          <p:nvPr/>
        </p:nvSpPr>
        <p:spPr bwMode="auto">
          <a:xfrm>
            <a:off x="8608595" y="3596530"/>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47" name="Rectangle 21"/>
          <p:cNvSpPr>
            <a:spLocks noChangeArrowheads="1"/>
          </p:cNvSpPr>
          <p:nvPr/>
        </p:nvSpPr>
        <p:spPr bwMode="auto">
          <a:xfrm>
            <a:off x="9069638" y="4508740"/>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48" name="Rectangle 22"/>
          <p:cNvSpPr>
            <a:spLocks noChangeArrowheads="1"/>
          </p:cNvSpPr>
          <p:nvPr/>
        </p:nvSpPr>
        <p:spPr bwMode="auto">
          <a:xfrm>
            <a:off x="8613692" y="4655642"/>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49" name="Rectangle 23"/>
          <p:cNvSpPr>
            <a:spLocks noChangeArrowheads="1"/>
          </p:cNvSpPr>
          <p:nvPr/>
        </p:nvSpPr>
        <p:spPr bwMode="auto">
          <a:xfrm>
            <a:off x="8299028" y="4588761"/>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50" name="Rectangle 24"/>
          <p:cNvSpPr>
            <a:spLocks noChangeArrowheads="1"/>
          </p:cNvSpPr>
          <p:nvPr/>
        </p:nvSpPr>
        <p:spPr bwMode="auto">
          <a:xfrm>
            <a:off x="8053471" y="4654472"/>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51" name="Rectangle 25"/>
          <p:cNvSpPr>
            <a:spLocks noChangeArrowheads="1"/>
          </p:cNvSpPr>
          <p:nvPr/>
        </p:nvSpPr>
        <p:spPr bwMode="auto">
          <a:xfrm>
            <a:off x="8583324" y="4468816"/>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52" name="Rectangle 26"/>
          <p:cNvSpPr>
            <a:spLocks noChangeArrowheads="1"/>
          </p:cNvSpPr>
          <p:nvPr/>
        </p:nvSpPr>
        <p:spPr bwMode="auto">
          <a:xfrm>
            <a:off x="7578948" y="5868871"/>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53" name="Rectangle 27"/>
          <p:cNvSpPr>
            <a:spLocks noChangeArrowheads="1"/>
          </p:cNvSpPr>
          <p:nvPr/>
        </p:nvSpPr>
        <p:spPr bwMode="auto">
          <a:xfrm>
            <a:off x="6920334" y="3818034"/>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58" name="Rectangle 28"/>
          <p:cNvSpPr>
            <a:spLocks noChangeArrowheads="1"/>
          </p:cNvSpPr>
          <p:nvPr/>
        </p:nvSpPr>
        <p:spPr bwMode="auto">
          <a:xfrm>
            <a:off x="6613543" y="3848522"/>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61" name="Rectangle 31"/>
          <p:cNvSpPr>
            <a:spLocks noChangeArrowheads="1"/>
          </p:cNvSpPr>
          <p:nvPr/>
        </p:nvSpPr>
        <p:spPr bwMode="auto">
          <a:xfrm>
            <a:off x="7793038" y="5965914"/>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63" name="Rectangle 33"/>
          <p:cNvSpPr>
            <a:spLocks noChangeArrowheads="1"/>
          </p:cNvSpPr>
          <p:nvPr/>
        </p:nvSpPr>
        <p:spPr bwMode="auto">
          <a:xfrm>
            <a:off x="8371036" y="5292799"/>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164" name="Rectangle 34"/>
          <p:cNvSpPr>
            <a:spLocks noChangeArrowheads="1"/>
          </p:cNvSpPr>
          <p:nvPr/>
        </p:nvSpPr>
        <p:spPr bwMode="auto">
          <a:xfrm>
            <a:off x="8755139" y="5572991"/>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07" name="Rectangle 36"/>
          <p:cNvSpPr>
            <a:spLocks noChangeArrowheads="1"/>
          </p:cNvSpPr>
          <p:nvPr/>
        </p:nvSpPr>
        <p:spPr bwMode="auto">
          <a:xfrm>
            <a:off x="9721600" y="5303926"/>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15" name="Rectangle 37"/>
          <p:cNvSpPr>
            <a:spLocks noChangeArrowheads="1"/>
          </p:cNvSpPr>
          <p:nvPr/>
        </p:nvSpPr>
        <p:spPr bwMode="auto">
          <a:xfrm>
            <a:off x="9235908" y="5508823"/>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20" name="Rectangle 38"/>
          <p:cNvSpPr>
            <a:spLocks noChangeArrowheads="1"/>
          </p:cNvSpPr>
          <p:nvPr/>
        </p:nvSpPr>
        <p:spPr bwMode="auto">
          <a:xfrm>
            <a:off x="9019108" y="5868871"/>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30" name="Rectangle 40"/>
          <p:cNvSpPr>
            <a:spLocks noChangeArrowheads="1"/>
          </p:cNvSpPr>
          <p:nvPr/>
        </p:nvSpPr>
        <p:spPr bwMode="auto">
          <a:xfrm>
            <a:off x="8939087" y="5996244"/>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35" name="Rectangle 41"/>
          <p:cNvSpPr>
            <a:spLocks noChangeArrowheads="1"/>
          </p:cNvSpPr>
          <p:nvPr/>
        </p:nvSpPr>
        <p:spPr bwMode="auto">
          <a:xfrm>
            <a:off x="9072563" y="6038354"/>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40" name="Rectangle 42"/>
          <p:cNvSpPr>
            <a:spLocks noChangeArrowheads="1"/>
          </p:cNvSpPr>
          <p:nvPr/>
        </p:nvSpPr>
        <p:spPr bwMode="auto">
          <a:xfrm>
            <a:off x="9112477" y="6300919"/>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51" name="Rectangle 44"/>
          <p:cNvSpPr>
            <a:spLocks noChangeArrowheads="1"/>
          </p:cNvSpPr>
          <p:nvPr/>
        </p:nvSpPr>
        <p:spPr bwMode="auto">
          <a:xfrm>
            <a:off x="7313613" y="6660959"/>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57" name="Rectangle 45"/>
          <p:cNvSpPr>
            <a:spLocks noChangeArrowheads="1"/>
          </p:cNvSpPr>
          <p:nvPr/>
        </p:nvSpPr>
        <p:spPr bwMode="auto">
          <a:xfrm>
            <a:off x="8091025" y="6020900"/>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52" name="Rectangle 33"/>
          <p:cNvSpPr>
            <a:spLocks noChangeArrowheads="1"/>
          </p:cNvSpPr>
          <p:nvPr/>
        </p:nvSpPr>
        <p:spPr bwMode="auto">
          <a:xfrm>
            <a:off x="8619688" y="5100665"/>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84" name="Rectangle 40"/>
          <p:cNvSpPr>
            <a:spLocks noChangeArrowheads="1"/>
          </p:cNvSpPr>
          <p:nvPr/>
        </p:nvSpPr>
        <p:spPr bwMode="auto">
          <a:xfrm>
            <a:off x="8738924" y="6061005"/>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85" name="Rectangle 43"/>
          <p:cNvSpPr>
            <a:spLocks noChangeArrowheads="1"/>
          </p:cNvSpPr>
          <p:nvPr/>
        </p:nvSpPr>
        <p:spPr bwMode="auto">
          <a:xfrm>
            <a:off x="8546963" y="6444927"/>
            <a:ext cx="72000" cy="72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Tree>
    <p:custDataLst>
      <p:tags r:id="rId1"/>
    </p:custData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 name="Freeform 72"/>
          <p:cNvSpPr>
            <a:spLocks/>
          </p:cNvSpPr>
          <p:nvPr/>
        </p:nvSpPr>
        <p:spPr bwMode="auto">
          <a:xfrm>
            <a:off x="2640925" y="4147750"/>
            <a:ext cx="1277341" cy="1045229"/>
          </a:xfrm>
          <a:custGeom>
            <a:avLst/>
            <a:gdLst/>
            <a:ahLst/>
            <a:cxnLst>
              <a:cxn ang="0">
                <a:pos x="680" y="538"/>
              </a:cxn>
              <a:cxn ang="0">
                <a:pos x="635" y="628"/>
              </a:cxn>
              <a:cxn ang="0">
                <a:pos x="449" y="666"/>
              </a:cxn>
              <a:cxn ang="0">
                <a:pos x="346" y="666"/>
              </a:cxn>
              <a:cxn ang="0">
                <a:pos x="314" y="596"/>
              </a:cxn>
              <a:cxn ang="0">
                <a:pos x="334" y="589"/>
              </a:cxn>
              <a:cxn ang="0">
                <a:pos x="359" y="583"/>
              </a:cxn>
              <a:cxn ang="0">
                <a:pos x="366" y="538"/>
              </a:cxn>
              <a:cxn ang="0">
                <a:pos x="231" y="531"/>
              </a:cxn>
              <a:cxn ang="0">
                <a:pos x="186" y="506"/>
              </a:cxn>
              <a:cxn ang="0">
                <a:pos x="161" y="480"/>
              </a:cxn>
              <a:cxn ang="0">
                <a:pos x="180" y="455"/>
              </a:cxn>
              <a:cxn ang="0">
                <a:pos x="167" y="461"/>
              </a:cxn>
              <a:cxn ang="0">
                <a:pos x="122" y="474"/>
              </a:cxn>
              <a:cxn ang="0">
                <a:pos x="109" y="442"/>
              </a:cxn>
              <a:cxn ang="0">
                <a:pos x="109" y="423"/>
              </a:cxn>
              <a:cxn ang="0">
                <a:pos x="52" y="423"/>
              </a:cxn>
              <a:cxn ang="0">
                <a:pos x="0" y="403"/>
              </a:cxn>
              <a:cxn ang="0">
                <a:pos x="58" y="391"/>
              </a:cxn>
              <a:cxn ang="0">
                <a:pos x="26" y="365"/>
              </a:cxn>
              <a:cxn ang="0">
                <a:pos x="26" y="352"/>
              </a:cxn>
              <a:cxn ang="0">
                <a:pos x="39" y="333"/>
              </a:cxn>
              <a:cxn ang="0">
                <a:pos x="77" y="346"/>
              </a:cxn>
              <a:cxn ang="0">
                <a:pos x="96" y="333"/>
              </a:cxn>
              <a:cxn ang="0">
                <a:pos x="135" y="346"/>
              </a:cxn>
              <a:cxn ang="0">
                <a:pos x="135" y="333"/>
              </a:cxn>
              <a:cxn ang="0">
                <a:pos x="122" y="275"/>
              </a:cxn>
              <a:cxn ang="0">
                <a:pos x="180" y="269"/>
              </a:cxn>
              <a:cxn ang="0">
                <a:pos x="225" y="256"/>
              </a:cxn>
              <a:cxn ang="0">
                <a:pos x="237" y="205"/>
              </a:cxn>
              <a:cxn ang="0">
                <a:pos x="180" y="192"/>
              </a:cxn>
              <a:cxn ang="0">
                <a:pos x="154" y="128"/>
              </a:cxn>
              <a:cxn ang="0">
                <a:pos x="135" y="121"/>
              </a:cxn>
              <a:cxn ang="0">
                <a:pos x="167" y="96"/>
              </a:cxn>
              <a:cxn ang="0">
                <a:pos x="154" y="64"/>
              </a:cxn>
              <a:cxn ang="0">
                <a:pos x="135" y="45"/>
              </a:cxn>
              <a:cxn ang="0">
                <a:pos x="109" y="89"/>
              </a:cxn>
              <a:cxn ang="0">
                <a:pos x="122" y="45"/>
              </a:cxn>
              <a:cxn ang="0">
                <a:pos x="148" y="6"/>
              </a:cxn>
              <a:cxn ang="0">
                <a:pos x="167" y="45"/>
              </a:cxn>
              <a:cxn ang="0">
                <a:pos x="199" y="32"/>
              </a:cxn>
              <a:cxn ang="0">
                <a:pos x="218" y="25"/>
              </a:cxn>
              <a:cxn ang="0">
                <a:pos x="199" y="6"/>
              </a:cxn>
              <a:cxn ang="0">
                <a:pos x="289" y="25"/>
              </a:cxn>
              <a:cxn ang="0">
                <a:pos x="385" y="51"/>
              </a:cxn>
              <a:cxn ang="0">
                <a:pos x="391" y="77"/>
              </a:cxn>
              <a:cxn ang="0">
                <a:pos x="391" y="102"/>
              </a:cxn>
              <a:cxn ang="0">
                <a:pos x="442" y="70"/>
              </a:cxn>
              <a:cxn ang="0">
                <a:pos x="487" y="77"/>
              </a:cxn>
              <a:cxn ang="0">
                <a:pos x="545" y="102"/>
              </a:cxn>
              <a:cxn ang="0">
                <a:pos x="590" y="134"/>
              </a:cxn>
              <a:cxn ang="0">
                <a:pos x="596" y="102"/>
              </a:cxn>
              <a:cxn ang="0">
                <a:pos x="590" y="96"/>
              </a:cxn>
              <a:cxn ang="0">
                <a:pos x="596" y="77"/>
              </a:cxn>
              <a:cxn ang="0">
                <a:pos x="603" y="45"/>
              </a:cxn>
              <a:cxn ang="0">
                <a:pos x="647" y="19"/>
              </a:cxn>
              <a:cxn ang="0">
                <a:pos x="731" y="51"/>
              </a:cxn>
              <a:cxn ang="0">
                <a:pos x="750" y="128"/>
              </a:cxn>
              <a:cxn ang="0">
                <a:pos x="801" y="218"/>
              </a:cxn>
              <a:cxn ang="0">
                <a:pos x="744" y="359"/>
              </a:cxn>
            </a:cxnLst>
            <a:rect l="0" t="0" r="r" b="b"/>
            <a:pathLst>
              <a:path w="853" h="698">
                <a:moveTo>
                  <a:pt x="718" y="371"/>
                </a:moveTo>
                <a:lnTo>
                  <a:pt x="718" y="371"/>
                </a:lnTo>
                <a:lnTo>
                  <a:pt x="705" y="384"/>
                </a:lnTo>
                <a:lnTo>
                  <a:pt x="686" y="391"/>
                </a:lnTo>
                <a:lnTo>
                  <a:pt x="673" y="397"/>
                </a:lnTo>
                <a:lnTo>
                  <a:pt x="673" y="403"/>
                </a:lnTo>
                <a:lnTo>
                  <a:pt x="673" y="435"/>
                </a:lnTo>
                <a:lnTo>
                  <a:pt x="673" y="461"/>
                </a:lnTo>
                <a:lnTo>
                  <a:pt x="680" y="499"/>
                </a:lnTo>
                <a:lnTo>
                  <a:pt x="680" y="538"/>
                </a:lnTo>
                <a:lnTo>
                  <a:pt x="680" y="551"/>
                </a:lnTo>
                <a:lnTo>
                  <a:pt x="673" y="557"/>
                </a:lnTo>
                <a:lnTo>
                  <a:pt x="660" y="564"/>
                </a:lnTo>
                <a:lnTo>
                  <a:pt x="647" y="570"/>
                </a:lnTo>
                <a:lnTo>
                  <a:pt x="641" y="583"/>
                </a:lnTo>
                <a:lnTo>
                  <a:pt x="641" y="596"/>
                </a:lnTo>
                <a:lnTo>
                  <a:pt x="647" y="608"/>
                </a:lnTo>
                <a:lnTo>
                  <a:pt x="647" y="615"/>
                </a:lnTo>
                <a:lnTo>
                  <a:pt x="641" y="621"/>
                </a:lnTo>
                <a:lnTo>
                  <a:pt x="635" y="628"/>
                </a:lnTo>
                <a:lnTo>
                  <a:pt x="622" y="628"/>
                </a:lnTo>
                <a:lnTo>
                  <a:pt x="596" y="634"/>
                </a:lnTo>
                <a:lnTo>
                  <a:pt x="571" y="653"/>
                </a:lnTo>
                <a:lnTo>
                  <a:pt x="519" y="692"/>
                </a:lnTo>
                <a:lnTo>
                  <a:pt x="507" y="698"/>
                </a:lnTo>
                <a:lnTo>
                  <a:pt x="494" y="692"/>
                </a:lnTo>
                <a:lnTo>
                  <a:pt x="474" y="685"/>
                </a:lnTo>
                <a:lnTo>
                  <a:pt x="462" y="660"/>
                </a:lnTo>
                <a:lnTo>
                  <a:pt x="455" y="660"/>
                </a:lnTo>
                <a:lnTo>
                  <a:pt x="449" y="666"/>
                </a:lnTo>
                <a:lnTo>
                  <a:pt x="442" y="653"/>
                </a:lnTo>
                <a:lnTo>
                  <a:pt x="430" y="653"/>
                </a:lnTo>
                <a:lnTo>
                  <a:pt x="423" y="653"/>
                </a:lnTo>
                <a:lnTo>
                  <a:pt x="404" y="660"/>
                </a:lnTo>
                <a:lnTo>
                  <a:pt x="385" y="672"/>
                </a:lnTo>
                <a:lnTo>
                  <a:pt x="372" y="672"/>
                </a:lnTo>
                <a:lnTo>
                  <a:pt x="359" y="672"/>
                </a:lnTo>
                <a:lnTo>
                  <a:pt x="353" y="672"/>
                </a:lnTo>
                <a:lnTo>
                  <a:pt x="353" y="672"/>
                </a:lnTo>
                <a:lnTo>
                  <a:pt x="346" y="666"/>
                </a:lnTo>
                <a:lnTo>
                  <a:pt x="346" y="653"/>
                </a:lnTo>
                <a:lnTo>
                  <a:pt x="346" y="640"/>
                </a:lnTo>
                <a:lnTo>
                  <a:pt x="346" y="634"/>
                </a:lnTo>
                <a:lnTo>
                  <a:pt x="340" y="628"/>
                </a:lnTo>
                <a:lnTo>
                  <a:pt x="327" y="621"/>
                </a:lnTo>
                <a:lnTo>
                  <a:pt x="314" y="608"/>
                </a:lnTo>
                <a:lnTo>
                  <a:pt x="308" y="596"/>
                </a:lnTo>
                <a:lnTo>
                  <a:pt x="308" y="596"/>
                </a:lnTo>
                <a:lnTo>
                  <a:pt x="314" y="596"/>
                </a:lnTo>
                <a:lnTo>
                  <a:pt x="314" y="596"/>
                </a:lnTo>
                <a:lnTo>
                  <a:pt x="308" y="589"/>
                </a:lnTo>
                <a:lnTo>
                  <a:pt x="308" y="589"/>
                </a:lnTo>
                <a:lnTo>
                  <a:pt x="308" y="583"/>
                </a:lnTo>
                <a:lnTo>
                  <a:pt x="314" y="589"/>
                </a:lnTo>
                <a:lnTo>
                  <a:pt x="321" y="589"/>
                </a:lnTo>
                <a:lnTo>
                  <a:pt x="327" y="589"/>
                </a:lnTo>
                <a:lnTo>
                  <a:pt x="327" y="596"/>
                </a:lnTo>
                <a:lnTo>
                  <a:pt x="334" y="596"/>
                </a:lnTo>
                <a:lnTo>
                  <a:pt x="334" y="596"/>
                </a:lnTo>
                <a:lnTo>
                  <a:pt x="334" y="589"/>
                </a:lnTo>
                <a:lnTo>
                  <a:pt x="334" y="589"/>
                </a:lnTo>
                <a:lnTo>
                  <a:pt x="321" y="583"/>
                </a:lnTo>
                <a:lnTo>
                  <a:pt x="321" y="576"/>
                </a:lnTo>
                <a:lnTo>
                  <a:pt x="334" y="583"/>
                </a:lnTo>
                <a:lnTo>
                  <a:pt x="346" y="583"/>
                </a:lnTo>
                <a:lnTo>
                  <a:pt x="346" y="589"/>
                </a:lnTo>
                <a:lnTo>
                  <a:pt x="353" y="596"/>
                </a:lnTo>
                <a:lnTo>
                  <a:pt x="359" y="602"/>
                </a:lnTo>
                <a:lnTo>
                  <a:pt x="359" y="589"/>
                </a:lnTo>
                <a:lnTo>
                  <a:pt x="359" y="583"/>
                </a:lnTo>
                <a:lnTo>
                  <a:pt x="366" y="576"/>
                </a:lnTo>
                <a:lnTo>
                  <a:pt x="366" y="570"/>
                </a:lnTo>
                <a:lnTo>
                  <a:pt x="366" y="564"/>
                </a:lnTo>
                <a:lnTo>
                  <a:pt x="366" y="557"/>
                </a:lnTo>
                <a:lnTo>
                  <a:pt x="366" y="551"/>
                </a:lnTo>
                <a:lnTo>
                  <a:pt x="372" y="538"/>
                </a:lnTo>
                <a:lnTo>
                  <a:pt x="378" y="538"/>
                </a:lnTo>
                <a:lnTo>
                  <a:pt x="372" y="531"/>
                </a:lnTo>
                <a:lnTo>
                  <a:pt x="366" y="531"/>
                </a:lnTo>
                <a:lnTo>
                  <a:pt x="366" y="538"/>
                </a:lnTo>
                <a:lnTo>
                  <a:pt x="359" y="538"/>
                </a:lnTo>
                <a:lnTo>
                  <a:pt x="327" y="531"/>
                </a:lnTo>
                <a:lnTo>
                  <a:pt x="314" y="531"/>
                </a:lnTo>
                <a:lnTo>
                  <a:pt x="308" y="531"/>
                </a:lnTo>
                <a:lnTo>
                  <a:pt x="295" y="538"/>
                </a:lnTo>
                <a:lnTo>
                  <a:pt x="295" y="538"/>
                </a:lnTo>
                <a:lnTo>
                  <a:pt x="276" y="531"/>
                </a:lnTo>
                <a:lnTo>
                  <a:pt x="250" y="531"/>
                </a:lnTo>
                <a:lnTo>
                  <a:pt x="244" y="531"/>
                </a:lnTo>
                <a:lnTo>
                  <a:pt x="231" y="531"/>
                </a:lnTo>
                <a:lnTo>
                  <a:pt x="218" y="525"/>
                </a:lnTo>
                <a:lnTo>
                  <a:pt x="212" y="525"/>
                </a:lnTo>
                <a:lnTo>
                  <a:pt x="205" y="525"/>
                </a:lnTo>
                <a:lnTo>
                  <a:pt x="199" y="531"/>
                </a:lnTo>
                <a:lnTo>
                  <a:pt x="193" y="531"/>
                </a:lnTo>
                <a:lnTo>
                  <a:pt x="193" y="531"/>
                </a:lnTo>
                <a:lnTo>
                  <a:pt x="186" y="519"/>
                </a:lnTo>
                <a:lnTo>
                  <a:pt x="180" y="512"/>
                </a:lnTo>
                <a:lnTo>
                  <a:pt x="186" y="512"/>
                </a:lnTo>
                <a:lnTo>
                  <a:pt x="186" y="506"/>
                </a:lnTo>
                <a:lnTo>
                  <a:pt x="186" y="499"/>
                </a:lnTo>
                <a:lnTo>
                  <a:pt x="180" y="499"/>
                </a:lnTo>
                <a:lnTo>
                  <a:pt x="167" y="512"/>
                </a:lnTo>
                <a:lnTo>
                  <a:pt x="161" y="512"/>
                </a:lnTo>
                <a:lnTo>
                  <a:pt x="154" y="519"/>
                </a:lnTo>
                <a:lnTo>
                  <a:pt x="154" y="506"/>
                </a:lnTo>
                <a:lnTo>
                  <a:pt x="167" y="493"/>
                </a:lnTo>
                <a:lnTo>
                  <a:pt x="167" y="493"/>
                </a:lnTo>
                <a:lnTo>
                  <a:pt x="161" y="487"/>
                </a:lnTo>
                <a:lnTo>
                  <a:pt x="161" y="480"/>
                </a:lnTo>
                <a:lnTo>
                  <a:pt x="167" y="480"/>
                </a:lnTo>
                <a:lnTo>
                  <a:pt x="167" y="480"/>
                </a:lnTo>
                <a:lnTo>
                  <a:pt x="173" y="480"/>
                </a:lnTo>
                <a:lnTo>
                  <a:pt x="180" y="480"/>
                </a:lnTo>
                <a:lnTo>
                  <a:pt x="180" y="474"/>
                </a:lnTo>
                <a:lnTo>
                  <a:pt x="186" y="474"/>
                </a:lnTo>
                <a:lnTo>
                  <a:pt x="180" y="467"/>
                </a:lnTo>
                <a:lnTo>
                  <a:pt x="180" y="461"/>
                </a:lnTo>
                <a:lnTo>
                  <a:pt x="180" y="461"/>
                </a:lnTo>
                <a:lnTo>
                  <a:pt x="180" y="455"/>
                </a:lnTo>
                <a:lnTo>
                  <a:pt x="193" y="455"/>
                </a:lnTo>
                <a:lnTo>
                  <a:pt x="193" y="448"/>
                </a:lnTo>
                <a:lnTo>
                  <a:pt x="186" y="448"/>
                </a:lnTo>
                <a:lnTo>
                  <a:pt x="180" y="448"/>
                </a:lnTo>
                <a:lnTo>
                  <a:pt x="173" y="461"/>
                </a:lnTo>
                <a:lnTo>
                  <a:pt x="167" y="467"/>
                </a:lnTo>
                <a:lnTo>
                  <a:pt x="161" y="474"/>
                </a:lnTo>
                <a:lnTo>
                  <a:pt x="154" y="474"/>
                </a:lnTo>
                <a:lnTo>
                  <a:pt x="154" y="467"/>
                </a:lnTo>
                <a:lnTo>
                  <a:pt x="167" y="461"/>
                </a:lnTo>
                <a:lnTo>
                  <a:pt x="167" y="448"/>
                </a:lnTo>
                <a:lnTo>
                  <a:pt x="167" y="442"/>
                </a:lnTo>
                <a:lnTo>
                  <a:pt x="167" y="442"/>
                </a:lnTo>
                <a:lnTo>
                  <a:pt x="161" y="442"/>
                </a:lnTo>
                <a:lnTo>
                  <a:pt x="148" y="448"/>
                </a:lnTo>
                <a:lnTo>
                  <a:pt x="135" y="455"/>
                </a:lnTo>
                <a:lnTo>
                  <a:pt x="135" y="455"/>
                </a:lnTo>
                <a:lnTo>
                  <a:pt x="135" y="461"/>
                </a:lnTo>
                <a:lnTo>
                  <a:pt x="122" y="474"/>
                </a:lnTo>
                <a:lnTo>
                  <a:pt x="122" y="474"/>
                </a:lnTo>
                <a:lnTo>
                  <a:pt x="109" y="474"/>
                </a:lnTo>
                <a:lnTo>
                  <a:pt x="103" y="474"/>
                </a:lnTo>
                <a:lnTo>
                  <a:pt x="96" y="467"/>
                </a:lnTo>
                <a:lnTo>
                  <a:pt x="90" y="461"/>
                </a:lnTo>
                <a:lnTo>
                  <a:pt x="77" y="461"/>
                </a:lnTo>
                <a:lnTo>
                  <a:pt x="77" y="455"/>
                </a:lnTo>
                <a:lnTo>
                  <a:pt x="77" y="455"/>
                </a:lnTo>
                <a:lnTo>
                  <a:pt x="96" y="442"/>
                </a:lnTo>
                <a:lnTo>
                  <a:pt x="103" y="442"/>
                </a:lnTo>
                <a:lnTo>
                  <a:pt x="109" y="442"/>
                </a:lnTo>
                <a:lnTo>
                  <a:pt x="116" y="442"/>
                </a:lnTo>
                <a:lnTo>
                  <a:pt x="122" y="435"/>
                </a:lnTo>
                <a:lnTo>
                  <a:pt x="116" y="429"/>
                </a:lnTo>
                <a:lnTo>
                  <a:pt x="109" y="423"/>
                </a:lnTo>
                <a:lnTo>
                  <a:pt x="96" y="429"/>
                </a:lnTo>
                <a:lnTo>
                  <a:pt x="96" y="429"/>
                </a:lnTo>
                <a:lnTo>
                  <a:pt x="90" y="429"/>
                </a:lnTo>
                <a:lnTo>
                  <a:pt x="90" y="423"/>
                </a:lnTo>
                <a:lnTo>
                  <a:pt x="96" y="423"/>
                </a:lnTo>
                <a:lnTo>
                  <a:pt x="109" y="423"/>
                </a:lnTo>
                <a:lnTo>
                  <a:pt x="109" y="416"/>
                </a:lnTo>
                <a:lnTo>
                  <a:pt x="103" y="416"/>
                </a:lnTo>
                <a:lnTo>
                  <a:pt x="96" y="416"/>
                </a:lnTo>
                <a:lnTo>
                  <a:pt x="84" y="416"/>
                </a:lnTo>
                <a:lnTo>
                  <a:pt x="77" y="423"/>
                </a:lnTo>
                <a:lnTo>
                  <a:pt x="77" y="423"/>
                </a:lnTo>
                <a:lnTo>
                  <a:pt x="71" y="429"/>
                </a:lnTo>
                <a:lnTo>
                  <a:pt x="64" y="429"/>
                </a:lnTo>
                <a:lnTo>
                  <a:pt x="58" y="423"/>
                </a:lnTo>
                <a:lnTo>
                  <a:pt x="52" y="423"/>
                </a:lnTo>
                <a:lnTo>
                  <a:pt x="52" y="423"/>
                </a:lnTo>
                <a:lnTo>
                  <a:pt x="45" y="423"/>
                </a:lnTo>
                <a:lnTo>
                  <a:pt x="39" y="416"/>
                </a:lnTo>
                <a:lnTo>
                  <a:pt x="39" y="410"/>
                </a:lnTo>
                <a:lnTo>
                  <a:pt x="39" y="410"/>
                </a:lnTo>
                <a:lnTo>
                  <a:pt x="26" y="410"/>
                </a:lnTo>
                <a:lnTo>
                  <a:pt x="20" y="410"/>
                </a:lnTo>
                <a:lnTo>
                  <a:pt x="7" y="403"/>
                </a:lnTo>
                <a:lnTo>
                  <a:pt x="7" y="403"/>
                </a:lnTo>
                <a:lnTo>
                  <a:pt x="0" y="403"/>
                </a:lnTo>
                <a:lnTo>
                  <a:pt x="7" y="391"/>
                </a:lnTo>
                <a:lnTo>
                  <a:pt x="13" y="384"/>
                </a:lnTo>
                <a:lnTo>
                  <a:pt x="20" y="384"/>
                </a:lnTo>
                <a:lnTo>
                  <a:pt x="26" y="391"/>
                </a:lnTo>
                <a:lnTo>
                  <a:pt x="32" y="391"/>
                </a:lnTo>
                <a:lnTo>
                  <a:pt x="39" y="391"/>
                </a:lnTo>
                <a:lnTo>
                  <a:pt x="39" y="384"/>
                </a:lnTo>
                <a:lnTo>
                  <a:pt x="45" y="384"/>
                </a:lnTo>
                <a:lnTo>
                  <a:pt x="52" y="384"/>
                </a:lnTo>
                <a:lnTo>
                  <a:pt x="58" y="391"/>
                </a:lnTo>
                <a:lnTo>
                  <a:pt x="64" y="391"/>
                </a:lnTo>
                <a:lnTo>
                  <a:pt x="58" y="384"/>
                </a:lnTo>
                <a:lnTo>
                  <a:pt x="58" y="378"/>
                </a:lnTo>
                <a:lnTo>
                  <a:pt x="58" y="371"/>
                </a:lnTo>
                <a:lnTo>
                  <a:pt x="52" y="371"/>
                </a:lnTo>
                <a:lnTo>
                  <a:pt x="45" y="371"/>
                </a:lnTo>
                <a:lnTo>
                  <a:pt x="39" y="371"/>
                </a:lnTo>
                <a:lnTo>
                  <a:pt x="39" y="371"/>
                </a:lnTo>
                <a:lnTo>
                  <a:pt x="32" y="365"/>
                </a:lnTo>
                <a:lnTo>
                  <a:pt x="26" y="365"/>
                </a:lnTo>
                <a:lnTo>
                  <a:pt x="32" y="365"/>
                </a:lnTo>
                <a:lnTo>
                  <a:pt x="39" y="365"/>
                </a:lnTo>
                <a:lnTo>
                  <a:pt x="45" y="365"/>
                </a:lnTo>
                <a:lnTo>
                  <a:pt x="52" y="365"/>
                </a:lnTo>
                <a:lnTo>
                  <a:pt x="58" y="365"/>
                </a:lnTo>
                <a:lnTo>
                  <a:pt x="58" y="365"/>
                </a:lnTo>
                <a:lnTo>
                  <a:pt x="52" y="359"/>
                </a:lnTo>
                <a:lnTo>
                  <a:pt x="52" y="359"/>
                </a:lnTo>
                <a:lnTo>
                  <a:pt x="39" y="352"/>
                </a:lnTo>
                <a:lnTo>
                  <a:pt x="26" y="352"/>
                </a:lnTo>
                <a:lnTo>
                  <a:pt x="13" y="346"/>
                </a:lnTo>
                <a:lnTo>
                  <a:pt x="13" y="339"/>
                </a:lnTo>
                <a:lnTo>
                  <a:pt x="20" y="339"/>
                </a:lnTo>
                <a:lnTo>
                  <a:pt x="26" y="339"/>
                </a:lnTo>
                <a:lnTo>
                  <a:pt x="32" y="333"/>
                </a:lnTo>
                <a:lnTo>
                  <a:pt x="39" y="346"/>
                </a:lnTo>
                <a:lnTo>
                  <a:pt x="52" y="346"/>
                </a:lnTo>
                <a:lnTo>
                  <a:pt x="45" y="339"/>
                </a:lnTo>
                <a:lnTo>
                  <a:pt x="39" y="333"/>
                </a:lnTo>
                <a:lnTo>
                  <a:pt x="39" y="333"/>
                </a:lnTo>
                <a:lnTo>
                  <a:pt x="52" y="333"/>
                </a:lnTo>
                <a:lnTo>
                  <a:pt x="64" y="339"/>
                </a:lnTo>
                <a:lnTo>
                  <a:pt x="64" y="352"/>
                </a:lnTo>
                <a:lnTo>
                  <a:pt x="64" y="352"/>
                </a:lnTo>
                <a:lnTo>
                  <a:pt x="71" y="352"/>
                </a:lnTo>
                <a:lnTo>
                  <a:pt x="77" y="352"/>
                </a:lnTo>
                <a:lnTo>
                  <a:pt x="77" y="352"/>
                </a:lnTo>
                <a:lnTo>
                  <a:pt x="84" y="352"/>
                </a:lnTo>
                <a:lnTo>
                  <a:pt x="77" y="346"/>
                </a:lnTo>
                <a:lnTo>
                  <a:pt x="77" y="346"/>
                </a:lnTo>
                <a:lnTo>
                  <a:pt x="84" y="346"/>
                </a:lnTo>
                <a:lnTo>
                  <a:pt x="77" y="339"/>
                </a:lnTo>
                <a:lnTo>
                  <a:pt x="64" y="339"/>
                </a:lnTo>
                <a:lnTo>
                  <a:pt x="64" y="333"/>
                </a:lnTo>
                <a:lnTo>
                  <a:pt x="64" y="326"/>
                </a:lnTo>
                <a:lnTo>
                  <a:pt x="64" y="326"/>
                </a:lnTo>
                <a:lnTo>
                  <a:pt x="64" y="320"/>
                </a:lnTo>
                <a:lnTo>
                  <a:pt x="77" y="326"/>
                </a:lnTo>
                <a:lnTo>
                  <a:pt x="90" y="333"/>
                </a:lnTo>
                <a:lnTo>
                  <a:pt x="96" y="333"/>
                </a:lnTo>
                <a:lnTo>
                  <a:pt x="96" y="333"/>
                </a:lnTo>
                <a:lnTo>
                  <a:pt x="109" y="333"/>
                </a:lnTo>
                <a:lnTo>
                  <a:pt x="109" y="326"/>
                </a:lnTo>
                <a:lnTo>
                  <a:pt x="109" y="326"/>
                </a:lnTo>
                <a:lnTo>
                  <a:pt x="116" y="333"/>
                </a:lnTo>
                <a:lnTo>
                  <a:pt x="122" y="333"/>
                </a:lnTo>
                <a:lnTo>
                  <a:pt x="122" y="326"/>
                </a:lnTo>
                <a:lnTo>
                  <a:pt x="128" y="333"/>
                </a:lnTo>
                <a:lnTo>
                  <a:pt x="135" y="333"/>
                </a:lnTo>
                <a:lnTo>
                  <a:pt x="135" y="346"/>
                </a:lnTo>
                <a:lnTo>
                  <a:pt x="148" y="346"/>
                </a:lnTo>
                <a:lnTo>
                  <a:pt x="154" y="346"/>
                </a:lnTo>
                <a:lnTo>
                  <a:pt x="167" y="352"/>
                </a:lnTo>
                <a:lnTo>
                  <a:pt x="167" y="352"/>
                </a:lnTo>
                <a:lnTo>
                  <a:pt x="167" y="346"/>
                </a:lnTo>
                <a:lnTo>
                  <a:pt x="180" y="346"/>
                </a:lnTo>
                <a:lnTo>
                  <a:pt x="173" y="339"/>
                </a:lnTo>
                <a:lnTo>
                  <a:pt x="167" y="339"/>
                </a:lnTo>
                <a:lnTo>
                  <a:pt x="161" y="339"/>
                </a:lnTo>
                <a:lnTo>
                  <a:pt x="135" y="333"/>
                </a:lnTo>
                <a:lnTo>
                  <a:pt x="122" y="314"/>
                </a:lnTo>
                <a:lnTo>
                  <a:pt x="116" y="314"/>
                </a:lnTo>
                <a:lnTo>
                  <a:pt x="109" y="314"/>
                </a:lnTo>
                <a:lnTo>
                  <a:pt x="109" y="307"/>
                </a:lnTo>
                <a:lnTo>
                  <a:pt x="116" y="307"/>
                </a:lnTo>
                <a:lnTo>
                  <a:pt x="116" y="294"/>
                </a:lnTo>
                <a:lnTo>
                  <a:pt x="109" y="288"/>
                </a:lnTo>
                <a:lnTo>
                  <a:pt x="116" y="288"/>
                </a:lnTo>
                <a:lnTo>
                  <a:pt x="122" y="282"/>
                </a:lnTo>
                <a:lnTo>
                  <a:pt x="122" y="275"/>
                </a:lnTo>
                <a:lnTo>
                  <a:pt x="122" y="262"/>
                </a:lnTo>
                <a:lnTo>
                  <a:pt x="122" y="262"/>
                </a:lnTo>
                <a:lnTo>
                  <a:pt x="135" y="262"/>
                </a:lnTo>
                <a:lnTo>
                  <a:pt x="148" y="256"/>
                </a:lnTo>
                <a:lnTo>
                  <a:pt x="154" y="262"/>
                </a:lnTo>
                <a:lnTo>
                  <a:pt x="161" y="262"/>
                </a:lnTo>
                <a:lnTo>
                  <a:pt x="161" y="256"/>
                </a:lnTo>
                <a:lnTo>
                  <a:pt x="167" y="256"/>
                </a:lnTo>
                <a:lnTo>
                  <a:pt x="173" y="262"/>
                </a:lnTo>
                <a:lnTo>
                  <a:pt x="180" y="269"/>
                </a:lnTo>
                <a:lnTo>
                  <a:pt x="193" y="269"/>
                </a:lnTo>
                <a:lnTo>
                  <a:pt x="199" y="269"/>
                </a:lnTo>
                <a:lnTo>
                  <a:pt x="205" y="269"/>
                </a:lnTo>
                <a:lnTo>
                  <a:pt x="205" y="269"/>
                </a:lnTo>
                <a:lnTo>
                  <a:pt x="212" y="269"/>
                </a:lnTo>
                <a:lnTo>
                  <a:pt x="225" y="275"/>
                </a:lnTo>
                <a:lnTo>
                  <a:pt x="225" y="275"/>
                </a:lnTo>
                <a:lnTo>
                  <a:pt x="237" y="269"/>
                </a:lnTo>
                <a:lnTo>
                  <a:pt x="237" y="269"/>
                </a:lnTo>
                <a:lnTo>
                  <a:pt x="225" y="256"/>
                </a:lnTo>
                <a:lnTo>
                  <a:pt x="225" y="256"/>
                </a:lnTo>
                <a:lnTo>
                  <a:pt x="225" y="250"/>
                </a:lnTo>
                <a:lnTo>
                  <a:pt x="231" y="237"/>
                </a:lnTo>
                <a:lnTo>
                  <a:pt x="237" y="230"/>
                </a:lnTo>
                <a:lnTo>
                  <a:pt x="244" y="224"/>
                </a:lnTo>
                <a:lnTo>
                  <a:pt x="244" y="218"/>
                </a:lnTo>
                <a:lnTo>
                  <a:pt x="250" y="205"/>
                </a:lnTo>
                <a:lnTo>
                  <a:pt x="250" y="192"/>
                </a:lnTo>
                <a:lnTo>
                  <a:pt x="244" y="198"/>
                </a:lnTo>
                <a:lnTo>
                  <a:pt x="237" y="205"/>
                </a:lnTo>
                <a:lnTo>
                  <a:pt x="237" y="218"/>
                </a:lnTo>
                <a:lnTo>
                  <a:pt x="231" y="218"/>
                </a:lnTo>
                <a:lnTo>
                  <a:pt x="225" y="218"/>
                </a:lnTo>
                <a:lnTo>
                  <a:pt x="218" y="218"/>
                </a:lnTo>
                <a:lnTo>
                  <a:pt x="212" y="218"/>
                </a:lnTo>
                <a:lnTo>
                  <a:pt x="199" y="211"/>
                </a:lnTo>
                <a:lnTo>
                  <a:pt x="193" y="211"/>
                </a:lnTo>
                <a:lnTo>
                  <a:pt x="186" y="211"/>
                </a:lnTo>
                <a:lnTo>
                  <a:pt x="180" y="205"/>
                </a:lnTo>
                <a:lnTo>
                  <a:pt x="180" y="192"/>
                </a:lnTo>
                <a:lnTo>
                  <a:pt x="180" y="186"/>
                </a:lnTo>
                <a:lnTo>
                  <a:pt x="180" y="179"/>
                </a:lnTo>
                <a:lnTo>
                  <a:pt x="180" y="173"/>
                </a:lnTo>
                <a:lnTo>
                  <a:pt x="180" y="173"/>
                </a:lnTo>
                <a:lnTo>
                  <a:pt x="173" y="173"/>
                </a:lnTo>
                <a:lnTo>
                  <a:pt x="167" y="173"/>
                </a:lnTo>
                <a:lnTo>
                  <a:pt x="167" y="154"/>
                </a:lnTo>
                <a:lnTo>
                  <a:pt x="161" y="141"/>
                </a:lnTo>
                <a:lnTo>
                  <a:pt x="154" y="134"/>
                </a:lnTo>
                <a:lnTo>
                  <a:pt x="154" y="128"/>
                </a:lnTo>
                <a:lnTo>
                  <a:pt x="167" y="121"/>
                </a:lnTo>
                <a:lnTo>
                  <a:pt x="173" y="121"/>
                </a:lnTo>
                <a:lnTo>
                  <a:pt x="173" y="115"/>
                </a:lnTo>
                <a:lnTo>
                  <a:pt x="180" y="115"/>
                </a:lnTo>
                <a:lnTo>
                  <a:pt x="180" y="109"/>
                </a:lnTo>
                <a:lnTo>
                  <a:pt x="180" y="102"/>
                </a:lnTo>
                <a:lnTo>
                  <a:pt x="167" y="115"/>
                </a:lnTo>
                <a:lnTo>
                  <a:pt x="148" y="121"/>
                </a:lnTo>
                <a:lnTo>
                  <a:pt x="141" y="121"/>
                </a:lnTo>
                <a:lnTo>
                  <a:pt x="135" y="121"/>
                </a:lnTo>
                <a:lnTo>
                  <a:pt x="135" y="115"/>
                </a:lnTo>
                <a:lnTo>
                  <a:pt x="141" y="115"/>
                </a:lnTo>
                <a:lnTo>
                  <a:pt x="141" y="115"/>
                </a:lnTo>
                <a:lnTo>
                  <a:pt x="135" y="109"/>
                </a:lnTo>
                <a:lnTo>
                  <a:pt x="135" y="102"/>
                </a:lnTo>
                <a:lnTo>
                  <a:pt x="148" y="96"/>
                </a:lnTo>
                <a:lnTo>
                  <a:pt x="148" y="96"/>
                </a:lnTo>
                <a:lnTo>
                  <a:pt x="154" y="96"/>
                </a:lnTo>
                <a:lnTo>
                  <a:pt x="161" y="96"/>
                </a:lnTo>
                <a:lnTo>
                  <a:pt x="167" y="96"/>
                </a:lnTo>
                <a:lnTo>
                  <a:pt x="167" y="96"/>
                </a:lnTo>
                <a:lnTo>
                  <a:pt x="161" y="96"/>
                </a:lnTo>
                <a:lnTo>
                  <a:pt x="154" y="96"/>
                </a:lnTo>
                <a:lnTo>
                  <a:pt x="154" y="83"/>
                </a:lnTo>
                <a:lnTo>
                  <a:pt x="161" y="83"/>
                </a:lnTo>
                <a:lnTo>
                  <a:pt x="161" y="77"/>
                </a:lnTo>
                <a:lnTo>
                  <a:pt x="148" y="70"/>
                </a:lnTo>
                <a:lnTo>
                  <a:pt x="148" y="64"/>
                </a:lnTo>
                <a:lnTo>
                  <a:pt x="148" y="64"/>
                </a:lnTo>
                <a:lnTo>
                  <a:pt x="154" y="64"/>
                </a:lnTo>
                <a:lnTo>
                  <a:pt x="161" y="64"/>
                </a:lnTo>
                <a:lnTo>
                  <a:pt x="167" y="70"/>
                </a:lnTo>
                <a:lnTo>
                  <a:pt x="167" y="64"/>
                </a:lnTo>
                <a:lnTo>
                  <a:pt x="167" y="64"/>
                </a:lnTo>
                <a:lnTo>
                  <a:pt x="161" y="57"/>
                </a:lnTo>
                <a:lnTo>
                  <a:pt x="161" y="51"/>
                </a:lnTo>
                <a:lnTo>
                  <a:pt x="148" y="51"/>
                </a:lnTo>
                <a:lnTo>
                  <a:pt x="148" y="51"/>
                </a:lnTo>
                <a:lnTo>
                  <a:pt x="141" y="45"/>
                </a:lnTo>
                <a:lnTo>
                  <a:pt x="135" y="45"/>
                </a:lnTo>
                <a:lnTo>
                  <a:pt x="135" y="51"/>
                </a:lnTo>
                <a:lnTo>
                  <a:pt x="141" y="57"/>
                </a:lnTo>
                <a:lnTo>
                  <a:pt x="135" y="64"/>
                </a:lnTo>
                <a:lnTo>
                  <a:pt x="135" y="64"/>
                </a:lnTo>
                <a:lnTo>
                  <a:pt x="135" y="64"/>
                </a:lnTo>
                <a:lnTo>
                  <a:pt x="128" y="70"/>
                </a:lnTo>
                <a:lnTo>
                  <a:pt x="122" y="70"/>
                </a:lnTo>
                <a:lnTo>
                  <a:pt x="122" y="83"/>
                </a:lnTo>
                <a:lnTo>
                  <a:pt x="116" y="83"/>
                </a:lnTo>
                <a:lnTo>
                  <a:pt x="109" y="89"/>
                </a:lnTo>
                <a:lnTo>
                  <a:pt x="109" y="96"/>
                </a:lnTo>
                <a:lnTo>
                  <a:pt x="109" y="102"/>
                </a:lnTo>
                <a:lnTo>
                  <a:pt x="103" y="102"/>
                </a:lnTo>
                <a:lnTo>
                  <a:pt x="96" y="96"/>
                </a:lnTo>
                <a:lnTo>
                  <a:pt x="96" y="83"/>
                </a:lnTo>
                <a:lnTo>
                  <a:pt x="103" y="77"/>
                </a:lnTo>
                <a:lnTo>
                  <a:pt x="116" y="57"/>
                </a:lnTo>
                <a:lnTo>
                  <a:pt x="116" y="51"/>
                </a:lnTo>
                <a:lnTo>
                  <a:pt x="116" y="51"/>
                </a:lnTo>
                <a:lnTo>
                  <a:pt x="122" y="45"/>
                </a:lnTo>
                <a:lnTo>
                  <a:pt x="116" y="38"/>
                </a:lnTo>
                <a:lnTo>
                  <a:pt x="116" y="32"/>
                </a:lnTo>
                <a:lnTo>
                  <a:pt x="122" y="32"/>
                </a:lnTo>
                <a:lnTo>
                  <a:pt x="128" y="25"/>
                </a:lnTo>
                <a:lnTo>
                  <a:pt x="128" y="19"/>
                </a:lnTo>
                <a:lnTo>
                  <a:pt x="135" y="19"/>
                </a:lnTo>
                <a:lnTo>
                  <a:pt x="135" y="19"/>
                </a:lnTo>
                <a:lnTo>
                  <a:pt x="141" y="13"/>
                </a:lnTo>
                <a:lnTo>
                  <a:pt x="148" y="13"/>
                </a:lnTo>
                <a:lnTo>
                  <a:pt x="148" y="6"/>
                </a:lnTo>
                <a:lnTo>
                  <a:pt x="154" y="6"/>
                </a:lnTo>
                <a:lnTo>
                  <a:pt x="161" y="6"/>
                </a:lnTo>
                <a:lnTo>
                  <a:pt x="167" y="19"/>
                </a:lnTo>
                <a:lnTo>
                  <a:pt x="167" y="25"/>
                </a:lnTo>
                <a:lnTo>
                  <a:pt x="173" y="32"/>
                </a:lnTo>
                <a:lnTo>
                  <a:pt x="180" y="32"/>
                </a:lnTo>
                <a:lnTo>
                  <a:pt x="180" y="25"/>
                </a:lnTo>
                <a:lnTo>
                  <a:pt x="193" y="32"/>
                </a:lnTo>
                <a:lnTo>
                  <a:pt x="180" y="38"/>
                </a:lnTo>
                <a:lnTo>
                  <a:pt x="167" y="45"/>
                </a:lnTo>
                <a:lnTo>
                  <a:pt x="161" y="45"/>
                </a:lnTo>
                <a:lnTo>
                  <a:pt x="161" y="38"/>
                </a:lnTo>
                <a:lnTo>
                  <a:pt x="154" y="38"/>
                </a:lnTo>
                <a:lnTo>
                  <a:pt x="154" y="45"/>
                </a:lnTo>
                <a:lnTo>
                  <a:pt x="167" y="51"/>
                </a:lnTo>
                <a:lnTo>
                  <a:pt x="173" y="51"/>
                </a:lnTo>
                <a:lnTo>
                  <a:pt x="193" y="51"/>
                </a:lnTo>
                <a:lnTo>
                  <a:pt x="186" y="45"/>
                </a:lnTo>
                <a:lnTo>
                  <a:pt x="193" y="32"/>
                </a:lnTo>
                <a:lnTo>
                  <a:pt x="199" y="32"/>
                </a:lnTo>
                <a:lnTo>
                  <a:pt x="205" y="32"/>
                </a:lnTo>
                <a:lnTo>
                  <a:pt x="212" y="32"/>
                </a:lnTo>
                <a:lnTo>
                  <a:pt x="212" y="38"/>
                </a:lnTo>
                <a:lnTo>
                  <a:pt x="225" y="45"/>
                </a:lnTo>
                <a:lnTo>
                  <a:pt x="231" y="45"/>
                </a:lnTo>
                <a:lnTo>
                  <a:pt x="237" y="45"/>
                </a:lnTo>
                <a:lnTo>
                  <a:pt x="231" y="45"/>
                </a:lnTo>
                <a:lnTo>
                  <a:pt x="225" y="38"/>
                </a:lnTo>
                <a:lnTo>
                  <a:pt x="218" y="32"/>
                </a:lnTo>
                <a:lnTo>
                  <a:pt x="218" y="25"/>
                </a:lnTo>
                <a:lnTo>
                  <a:pt x="225" y="32"/>
                </a:lnTo>
                <a:lnTo>
                  <a:pt x="231" y="32"/>
                </a:lnTo>
                <a:lnTo>
                  <a:pt x="237" y="32"/>
                </a:lnTo>
                <a:lnTo>
                  <a:pt x="225" y="25"/>
                </a:lnTo>
                <a:lnTo>
                  <a:pt x="225" y="19"/>
                </a:lnTo>
                <a:lnTo>
                  <a:pt x="218" y="19"/>
                </a:lnTo>
                <a:lnTo>
                  <a:pt x="205" y="19"/>
                </a:lnTo>
                <a:lnTo>
                  <a:pt x="205" y="19"/>
                </a:lnTo>
                <a:lnTo>
                  <a:pt x="199" y="19"/>
                </a:lnTo>
                <a:lnTo>
                  <a:pt x="199" y="6"/>
                </a:lnTo>
                <a:lnTo>
                  <a:pt x="205" y="6"/>
                </a:lnTo>
                <a:lnTo>
                  <a:pt x="205" y="13"/>
                </a:lnTo>
                <a:lnTo>
                  <a:pt x="218" y="6"/>
                </a:lnTo>
                <a:lnTo>
                  <a:pt x="225" y="6"/>
                </a:lnTo>
                <a:lnTo>
                  <a:pt x="225" y="0"/>
                </a:lnTo>
                <a:lnTo>
                  <a:pt x="237" y="6"/>
                </a:lnTo>
                <a:lnTo>
                  <a:pt x="244" y="13"/>
                </a:lnTo>
                <a:lnTo>
                  <a:pt x="250" y="19"/>
                </a:lnTo>
                <a:lnTo>
                  <a:pt x="257" y="25"/>
                </a:lnTo>
                <a:lnTo>
                  <a:pt x="289" y="25"/>
                </a:lnTo>
                <a:lnTo>
                  <a:pt x="308" y="32"/>
                </a:lnTo>
                <a:lnTo>
                  <a:pt x="321" y="32"/>
                </a:lnTo>
                <a:lnTo>
                  <a:pt x="334" y="38"/>
                </a:lnTo>
                <a:lnTo>
                  <a:pt x="340" y="45"/>
                </a:lnTo>
                <a:lnTo>
                  <a:pt x="346" y="45"/>
                </a:lnTo>
                <a:lnTo>
                  <a:pt x="353" y="45"/>
                </a:lnTo>
                <a:lnTo>
                  <a:pt x="359" y="38"/>
                </a:lnTo>
                <a:lnTo>
                  <a:pt x="366" y="38"/>
                </a:lnTo>
                <a:lnTo>
                  <a:pt x="385" y="51"/>
                </a:lnTo>
                <a:lnTo>
                  <a:pt x="385" y="51"/>
                </a:lnTo>
                <a:lnTo>
                  <a:pt x="378" y="64"/>
                </a:lnTo>
                <a:lnTo>
                  <a:pt x="378" y="64"/>
                </a:lnTo>
                <a:lnTo>
                  <a:pt x="378" y="70"/>
                </a:lnTo>
                <a:lnTo>
                  <a:pt x="385" y="70"/>
                </a:lnTo>
                <a:lnTo>
                  <a:pt x="391" y="64"/>
                </a:lnTo>
                <a:lnTo>
                  <a:pt x="391" y="57"/>
                </a:lnTo>
                <a:lnTo>
                  <a:pt x="398" y="57"/>
                </a:lnTo>
                <a:lnTo>
                  <a:pt x="404" y="64"/>
                </a:lnTo>
                <a:lnTo>
                  <a:pt x="398" y="70"/>
                </a:lnTo>
                <a:lnTo>
                  <a:pt x="391" y="77"/>
                </a:lnTo>
                <a:lnTo>
                  <a:pt x="385" y="83"/>
                </a:lnTo>
                <a:lnTo>
                  <a:pt x="378" y="89"/>
                </a:lnTo>
                <a:lnTo>
                  <a:pt x="385" y="89"/>
                </a:lnTo>
                <a:lnTo>
                  <a:pt x="385" y="83"/>
                </a:lnTo>
                <a:lnTo>
                  <a:pt x="398" y="83"/>
                </a:lnTo>
                <a:lnTo>
                  <a:pt x="404" y="83"/>
                </a:lnTo>
                <a:lnTo>
                  <a:pt x="404" y="83"/>
                </a:lnTo>
                <a:lnTo>
                  <a:pt x="398" y="89"/>
                </a:lnTo>
                <a:lnTo>
                  <a:pt x="391" y="96"/>
                </a:lnTo>
                <a:lnTo>
                  <a:pt x="391" y="102"/>
                </a:lnTo>
                <a:lnTo>
                  <a:pt x="398" y="102"/>
                </a:lnTo>
                <a:lnTo>
                  <a:pt x="404" y="102"/>
                </a:lnTo>
                <a:lnTo>
                  <a:pt x="404" y="115"/>
                </a:lnTo>
                <a:lnTo>
                  <a:pt x="404" y="121"/>
                </a:lnTo>
                <a:lnTo>
                  <a:pt x="410" y="121"/>
                </a:lnTo>
                <a:lnTo>
                  <a:pt x="410" y="115"/>
                </a:lnTo>
                <a:lnTo>
                  <a:pt x="410" y="109"/>
                </a:lnTo>
                <a:lnTo>
                  <a:pt x="423" y="96"/>
                </a:lnTo>
                <a:lnTo>
                  <a:pt x="436" y="83"/>
                </a:lnTo>
                <a:lnTo>
                  <a:pt x="442" y="70"/>
                </a:lnTo>
                <a:lnTo>
                  <a:pt x="442" y="64"/>
                </a:lnTo>
                <a:lnTo>
                  <a:pt x="442" y="57"/>
                </a:lnTo>
                <a:lnTo>
                  <a:pt x="449" y="57"/>
                </a:lnTo>
                <a:lnTo>
                  <a:pt x="449" y="64"/>
                </a:lnTo>
                <a:lnTo>
                  <a:pt x="455" y="64"/>
                </a:lnTo>
                <a:lnTo>
                  <a:pt x="462" y="64"/>
                </a:lnTo>
                <a:lnTo>
                  <a:pt x="468" y="64"/>
                </a:lnTo>
                <a:lnTo>
                  <a:pt x="468" y="70"/>
                </a:lnTo>
                <a:lnTo>
                  <a:pt x="481" y="77"/>
                </a:lnTo>
                <a:lnTo>
                  <a:pt x="487" y="77"/>
                </a:lnTo>
                <a:lnTo>
                  <a:pt x="494" y="77"/>
                </a:lnTo>
                <a:lnTo>
                  <a:pt x="494" y="77"/>
                </a:lnTo>
                <a:lnTo>
                  <a:pt x="500" y="83"/>
                </a:lnTo>
                <a:lnTo>
                  <a:pt x="507" y="96"/>
                </a:lnTo>
                <a:lnTo>
                  <a:pt x="513" y="96"/>
                </a:lnTo>
                <a:lnTo>
                  <a:pt x="519" y="96"/>
                </a:lnTo>
                <a:lnTo>
                  <a:pt x="532" y="89"/>
                </a:lnTo>
                <a:lnTo>
                  <a:pt x="539" y="89"/>
                </a:lnTo>
                <a:lnTo>
                  <a:pt x="539" y="96"/>
                </a:lnTo>
                <a:lnTo>
                  <a:pt x="545" y="102"/>
                </a:lnTo>
                <a:lnTo>
                  <a:pt x="551" y="102"/>
                </a:lnTo>
                <a:lnTo>
                  <a:pt x="551" y="96"/>
                </a:lnTo>
                <a:lnTo>
                  <a:pt x="564" y="102"/>
                </a:lnTo>
                <a:lnTo>
                  <a:pt x="571" y="102"/>
                </a:lnTo>
                <a:lnTo>
                  <a:pt x="571" y="109"/>
                </a:lnTo>
                <a:lnTo>
                  <a:pt x="564" y="115"/>
                </a:lnTo>
                <a:lnTo>
                  <a:pt x="577" y="121"/>
                </a:lnTo>
                <a:lnTo>
                  <a:pt x="577" y="134"/>
                </a:lnTo>
                <a:lnTo>
                  <a:pt x="590" y="134"/>
                </a:lnTo>
                <a:lnTo>
                  <a:pt x="590" y="134"/>
                </a:lnTo>
                <a:lnTo>
                  <a:pt x="596" y="134"/>
                </a:lnTo>
                <a:lnTo>
                  <a:pt x="590" y="128"/>
                </a:lnTo>
                <a:lnTo>
                  <a:pt x="583" y="121"/>
                </a:lnTo>
                <a:lnTo>
                  <a:pt x="583" y="121"/>
                </a:lnTo>
                <a:lnTo>
                  <a:pt x="577" y="115"/>
                </a:lnTo>
                <a:lnTo>
                  <a:pt x="577" y="115"/>
                </a:lnTo>
                <a:lnTo>
                  <a:pt x="577" y="102"/>
                </a:lnTo>
                <a:lnTo>
                  <a:pt x="583" y="102"/>
                </a:lnTo>
                <a:lnTo>
                  <a:pt x="590" y="102"/>
                </a:lnTo>
                <a:lnTo>
                  <a:pt x="596" y="102"/>
                </a:lnTo>
                <a:lnTo>
                  <a:pt x="603" y="102"/>
                </a:lnTo>
                <a:lnTo>
                  <a:pt x="609" y="115"/>
                </a:lnTo>
                <a:lnTo>
                  <a:pt x="615" y="115"/>
                </a:lnTo>
                <a:lnTo>
                  <a:pt x="622" y="115"/>
                </a:lnTo>
                <a:lnTo>
                  <a:pt x="609" y="102"/>
                </a:lnTo>
                <a:lnTo>
                  <a:pt x="603" y="102"/>
                </a:lnTo>
                <a:lnTo>
                  <a:pt x="603" y="102"/>
                </a:lnTo>
                <a:lnTo>
                  <a:pt x="603" y="96"/>
                </a:lnTo>
                <a:lnTo>
                  <a:pt x="590" y="96"/>
                </a:lnTo>
                <a:lnTo>
                  <a:pt x="590" y="96"/>
                </a:lnTo>
                <a:lnTo>
                  <a:pt x="590" y="89"/>
                </a:lnTo>
                <a:lnTo>
                  <a:pt x="596" y="83"/>
                </a:lnTo>
                <a:lnTo>
                  <a:pt x="603" y="83"/>
                </a:lnTo>
                <a:lnTo>
                  <a:pt x="603" y="89"/>
                </a:lnTo>
                <a:lnTo>
                  <a:pt x="609" y="96"/>
                </a:lnTo>
                <a:lnTo>
                  <a:pt x="615" y="89"/>
                </a:lnTo>
                <a:lnTo>
                  <a:pt x="615" y="83"/>
                </a:lnTo>
                <a:lnTo>
                  <a:pt x="609" y="83"/>
                </a:lnTo>
                <a:lnTo>
                  <a:pt x="596" y="77"/>
                </a:lnTo>
                <a:lnTo>
                  <a:pt x="596" y="77"/>
                </a:lnTo>
                <a:lnTo>
                  <a:pt x="590" y="70"/>
                </a:lnTo>
                <a:lnTo>
                  <a:pt x="583" y="77"/>
                </a:lnTo>
                <a:lnTo>
                  <a:pt x="577" y="83"/>
                </a:lnTo>
                <a:lnTo>
                  <a:pt x="571" y="64"/>
                </a:lnTo>
                <a:lnTo>
                  <a:pt x="571" y="64"/>
                </a:lnTo>
                <a:lnTo>
                  <a:pt x="571" y="57"/>
                </a:lnTo>
                <a:lnTo>
                  <a:pt x="577" y="57"/>
                </a:lnTo>
                <a:lnTo>
                  <a:pt x="603" y="51"/>
                </a:lnTo>
                <a:lnTo>
                  <a:pt x="603" y="51"/>
                </a:lnTo>
                <a:lnTo>
                  <a:pt x="603" y="45"/>
                </a:lnTo>
                <a:lnTo>
                  <a:pt x="609" y="45"/>
                </a:lnTo>
                <a:lnTo>
                  <a:pt x="615" y="51"/>
                </a:lnTo>
                <a:lnTo>
                  <a:pt x="622" y="45"/>
                </a:lnTo>
                <a:lnTo>
                  <a:pt x="622" y="45"/>
                </a:lnTo>
                <a:lnTo>
                  <a:pt x="628" y="38"/>
                </a:lnTo>
                <a:lnTo>
                  <a:pt x="635" y="38"/>
                </a:lnTo>
                <a:lnTo>
                  <a:pt x="635" y="32"/>
                </a:lnTo>
                <a:lnTo>
                  <a:pt x="635" y="25"/>
                </a:lnTo>
                <a:lnTo>
                  <a:pt x="641" y="19"/>
                </a:lnTo>
                <a:lnTo>
                  <a:pt x="647" y="19"/>
                </a:lnTo>
                <a:lnTo>
                  <a:pt x="647" y="25"/>
                </a:lnTo>
                <a:lnTo>
                  <a:pt x="660" y="25"/>
                </a:lnTo>
                <a:lnTo>
                  <a:pt x="667" y="19"/>
                </a:lnTo>
                <a:lnTo>
                  <a:pt x="673" y="25"/>
                </a:lnTo>
                <a:lnTo>
                  <a:pt x="686" y="25"/>
                </a:lnTo>
                <a:lnTo>
                  <a:pt x="692" y="32"/>
                </a:lnTo>
                <a:lnTo>
                  <a:pt x="699" y="38"/>
                </a:lnTo>
                <a:lnTo>
                  <a:pt x="712" y="45"/>
                </a:lnTo>
                <a:lnTo>
                  <a:pt x="731" y="45"/>
                </a:lnTo>
                <a:lnTo>
                  <a:pt x="731" y="51"/>
                </a:lnTo>
                <a:lnTo>
                  <a:pt x="737" y="64"/>
                </a:lnTo>
                <a:lnTo>
                  <a:pt x="756" y="70"/>
                </a:lnTo>
                <a:lnTo>
                  <a:pt x="763" y="77"/>
                </a:lnTo>
                <a:lnTo>
                  <a:pt x="769" y="83"/>
                </a:lnTo>
                <a:lnTo>
                  <a:pt x="769" y="89"/>
                </a:lnTo>
                <a:lnTo>
                  <a:pt x="776" y="96"/>
                </a:lnTo>
                <a:lnTo>
                  <a:pt x="776" y="102"/>
                </a:lnTo>
                <a:lnTo>
                  <a:pt x="776" y="115"/>
                </a:lnTo>
                <a:lnTo>
                  <a:pt x="763" y="121"/>
                </a:lnTo>
                <a:lnTo>
                  <a:pt x="750" y="128"/>
                </a:lnTo>
                <a:lnTo>
                  <a:pt x="737" y="134"/>
                </a:lnTo>
                <a:lnTo>
                  <a:pt x="731" y="141"/>
                </a:lnTo>
                <a:lnTo>
                  <a:pt x="731" y="154"/>
                </a:lnTo>
                <a:lnTo>
                  <a:pt x="750" y="173"/>
                </a:lnTo>
                <a:lnTo>
                  <a:pt x="763" y="192"/>
                </a:lnTo>
                <a:lnTo>
                  <a:pt x="776" y="211"/>
                </a:lnTo>
                <a:lnTo>
                  <a:pt x="782" y="211"/>
                </a:lnTo>
                <a:lnTo>
                  <a:pt x="788" y="211"/>
                </a:lnTo>
                <a:lnTo>
                  <a:pt x="795" y="211"/>
                </a:lnTo>
                <a:lnTo>
                  <a:pt x="801" y="218"/>
                </a:lnTo>
                <a:lnTo>
                  <a:pt x="833" y="237"/>
                </a:lnTo>
                <a:lnTo>
                  <a:pt x="846" y="256"/>
                </a:lnTo>
                <a:lnTo>
                  <a:pt x="853" y="269"/>
                </a:lnTo>
                <a:lnTo>
                  <a:pt x="846" y="282"/>
                </a:lnTo>
                <a:lnTo>
                  <a:pt x="840" y="288"/>
                </a:lnTo>
                <a:lnTo>
                  <a:pt x="833" y="294"/>
                </a:lnTo>
                <a:lnTo>
                  <a:pt x="814" y="294"/>
                </a:lnTo>
                <a:lnTo>
                  <a:pt x="801" y="307"/>
                </a:lnTo>
                <a:lnTo>
                  <a:pt x="763" y="339"/>
                </a:lnTo>
                <a:lnTo>
                  <a:pt x="744" y="359"/>
                </a:lnTo>
                <a:lnTo>
                  <a:pt x="718" y="371"/>
                </a:lnTo>
                <a:close/>
              </a:path>
            </a:pathLst>
          </a:custGeom>
          <a:solidFill>
            <a:srgbClr val="EAE8E2"/>
          </a:solidFill>
          <a:ln w="190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 name="Freeform 66"/>
          <p:cNvSpPr>
            <a:spLocks/>
          </p:cNvSpPr>
          <p:nvPr/>
        </p:nvSpPr>
        <p:spPr bwMode="auto">
          <a:xfrm>
            <a:off x="3476513" y="3658080"/>
            <a:ext cx="911959" cy="557056"/>
          </a:xfrm>
          <a:custGeom>
            <a:avLst/>
            <a:gdLst/>
            <a:ahLst/>
            <a:cxnLst>
              <a:cxn ang="0">
                <a:pos x="173" y="365"/>
              </a:cxn>
              <a:cxn ang="0">
                <a:pos x="262" y="340"/>
              </a:cxn>
              <a:cxn ang="0">
                <a:pos x="288" y="301"/>
              </a:cxn>
              <a:cxn ang="0">
                <a:pos x="346" y="269"/>
              </a:cxn>
              <a:cxn ang="0">
                <a:pos x="423" y="211"/>
              </a:cxn>
              <a:cxn ang="0">
                <a:pos x="493" y="160"/>
              </a:cxn>
              <a:cxn ang="0">
                <a:pos x="564" y="109"/>
              </a:cxn>
              <a:cxn ang="0">
                <a:pos x="602" y="77"/>
              </a:cxn>
              <a:cxn ang="0">
                <a:pos x="544" y="51"/>
              </a:cxn>
              <a:cxn ang="0">
                <a:pos x="506" y="13"/>
              </a:cxn>
              <a:cxn ang="0">
                <a:pos x="493" y="26"/>
              </a:cxn>
              <a:cxn ang="0">
                <a:pos x="519" y="51"/>
              </a:cxn>
              <a:cxn ang="0">
                <a:pos x="487" y="32"/>
              </a:cxn>
              <a:cxn ang="0">
                <a:pos x="455" y="38"/>
              </a:cxn>
              <a:cxn ang="0">
                <a:pos x="429" y="71"/>
              </a:cxn>
              <a:cxn ang="0">
                <a:pos x="448" y="103"/>
              </a:cxn>
              <a:cxn ang="0">
                <a:pos x="442" y="147"/>
              </a:cxn>
              <a:cxn ang="0">
                <a:pos x="416" y="160"/>
              </a:cxn>
              <a:cxn ang="0">
                <a:pos x="384" y="167"/>
              </a:cxn>
              <a:cxn ang="0">
                <a:pos x="384" y="160"/>
              </a:cxn>
              <a:cxn ang="0">
                <a:pos x="397" y="128"/>
              </a:cxn>
              <a:cxn ang="0">
                <a:pos x="423" y="103"/>
              </a:cxn>
              <a:cxn ang="0">
                <a:pos x="416" y="58"/>
              </a:cxn>
              <a:cxn ang="0">
                <a:pos x="397" y="32"/>
              </a:cxn>
              <a:cxn ang="0">
                <a:pos x="365" y="51"/>
              </a:cxn>
              <a:cxn ang="0">
                <a:pos x="378" y="58"/>
              </a:cxn>
              <a:cxn ang="0">
                <a:pos x="384" y="90"/>
              </a:cxn>
              <a:cxn ang="0">
                <a:pos x="352" y="51"/>
              </a:cxn>
              <a:cxn ang="0">
                <a:pos x="346" y="45"/>
              </a:cxn>
              <a:cxn ang="0">
                <a:pos x="333" y="71"/>
              </a:cxn>
              <a:cxn ang="0">
                <a:pos x="320" y="64"/>
              </a:cxn>
              <a:cxn ang="0">
                <a:pos x="307" y="51"/>
              </a:cxn>
              <a:cxn ang="0">
                <a:pos x="288" y="38"/>
              </a:cxn>
              <a:cxn ang="0">
                <a:pos x="250" y="64"/>
              </a:cxn>
              <a:cxn ang="0">
                <a:pos x="237" y="58"/>
              </a:cxn>
              <a:cxn ang="0">
                <a:pos x="192" y="51"/>
              </a:cxn>
              <a:cxn ang="0">
                <a:pos x="186" y="71"/>
              </a:cxn>
              <a:cxn ang="0">
                <a:pos x="179" y="90"/>
              </a:cxn>
              <a:cxn ang="0">
                <a:pos x="154" y="103"/>
              </a:cxn>
              <a:cxn ang="0">
                <a:pos x="160" y="135"/>
              </a:cxn>
              <a:cxn ang="0">
                <a:pos x="128" y="147"/>
              </a:cxn>
              <a:cxn ang="0">
                <a:pos x="166" y="167"/>
              </a:cxn>
              <a:cxn ang="0">
                <a:pos x="173" y="179"/>
              </a:cxn>
              <a:cxn ang="0">
                <a:pos x="109" y="173"/>
              </a:cxn>
              <a:cxn ang="0">
                <a:pos x="109" y="199"/>
              </a:cxn>
              <a:cxn ang="0">
                <a:pos x="96" y="205"/>
              </a:cxn>
              <a:cxn ang="0">
                <a:pos x="51" y="199"/>
              </a:cxn>
              <a:cxn ang="0">
                <a:pos x="6" y="224"/>
              </a:cxn>
              <a:cxn ang="0">
                <a:pos x="6" y="243"/>
              </a:cxn>
              <a:cxn ang="0">
                <a:pos x="45" y="276"/>
              </a:cxn>
              <a:cxn ang="0">
                <a:pos x="70" y="282"/>
              </a:cxn>
              <a:cxn ang="0">
                <a:pos x="102" y="282"/>
              </a:cxn>
              <a:cxn ang="0">
                <a:pos x="122" y="282"/>
              </a:cxn>
              <a:cxn ang="0">
                <a:pos x="96" y="308"/>
              </a:cxn>
              <a:cxn ang="0">
                <a:pos x="141" y="301"/>
              </a:cxn>
              <a:cxn ang="0">
                <a:pos x="192" y="288"/>
              </a:cxn>
              <a:cxn ang="0">
                <a:pos x="192" y="308"/>
              </a:cxn>
              <a:cxn ang="0">
                <a:pos x="166" y="314"/>
              </a:cxn>
              <a:cxn ang="0">
                <a:pos x="147" y="346"/>
              </a:cxn>
            </a:cxnLst>
            <a:rect l="0" t="0" r="r" b="b"/>
            <a:pathLst>
              <a:path w="609" h="372">
                <a:moveTo>
                  <a:pt x="122" y="346"/>
                </a:moveTo>
                <a:lnTo>
                  <a:pt x="122" y="346"/>
                </a:lnTo>
                <a:lnTo>
                  <a:pt x="128" y="359"/>
                </a:lnTo>
                <a:lnTo>
                  <a:pt x="134" y="365"/>
                </a:lnTo>
                <a:lnTo>
                  <a:pt x="147" y="365"/>
                </a:lnTo>
                <a:lnTo>
                  <a:pt x="166" y="372"/>
                </a:lnTo>
                <a:lnTo>
                  <a:pt x="173" y="365"/>
                </a:lnTo>
                <a:lnTo>
                  <a:pt x="179" y="365"/>
                </a:lnTo>
                <a:lnTo>
                  <a:pt x="192" y="365"/>
                </a:lnTo>
                <a:lnTo>
                  <a:pt x="192" y="359"/>
                </a:lnTo>
                <a:lnTo>
                  <a:pt x="224" y="352"/>
                </a:lnTo>
                <a:lnTo>
                  <a:pt x="237" y="346"/>
                </a:lnTo>
                <a:lnTo>
                  <a:pt x="250" y="340"/>
                </a:lnTo>
                <a:lnTo>
                  <a:pt x="262" y="340"/>
                </a:lnTo>
                <a:lnTo>
                  <a:pt x="269" y="340"/>
                </a:lnTo>
                <a:lnTo>
                  <a:pt x="275" y="340"/>
                </a:lnTo>
                <a:lnTo>
                  <a:pt x="288" y="340"/>
                </a:lnTo>
                <a:lnTo>
                  <a:pt x="301" y="320"/>
                </a:lnTo>
                <a:lnTo>
                  <a:pt x="301" y="320"/>
                </a:lnTo>
                <a:lnTo>
                  <a:pt x="301" y="308"/>
                </a:lnTo>
                <a:lnTo>
                  <a:pt x="288" y="301"/>
                </a:lnTo>
                <a:lnTo>
                  <a:pt x="288" y="295"/>
                </a:lnTo>
                <a:lnTo>
                  <a:pt x="288" y="288"/>
                </a:lnTo>
                <a:lnTo>
                  <a:pt x="288" y="282"/>
                </a:lnTo>
                <a:lnTo>
                  <a:pt x="301" y="276"/>
                </a:lnTo>
                <a:lnTo>
                  <a:pt x="320" y="269"/>
                </a:lnTo>
                <a:lnTo>
                  <a:pt x="333" y="263"/>
                </a:lnTo>
                <a:lnTo>
                  <a:pt x="346" y="269"/>
                </a:lnTo>
                <a:lnTo>
                  <a:pt x="359" y="276"/>
                </a:lnTo>
                <a:lnTo>
                  <a:pt x="365" y="276"/>
                </a:lnTo>
                <a:lnTo>
                  <a:pt x="384" y="269"/>
                </a:lnTo>
                <a:lnTo>
                  <a:pt x="397" y="263"/>
                </a:lnTo>
                <a:lnTo>
                  <a:pt x="410" y="243"/>
                </a:lnTo>
                <a:lnTo>
                  <a:pt x="416" y="231"/>
                </a:lnTo>
                <a:lnTo>
                  <a:pt x="423" y="211"/>
                </a:lnTo>
                <a:lnTo>
                  <a:pt x="429" y="205"/>
                </a:lnTo>
                <a:lnTo>
                  <a:pt x="436" y="199"/>
                </a:lnTo>
                <a:lnTo>
                  <a:pt x="442" y="186"/>
                </a:lnTo>
                <a:lnTo>
                  <a:pt x="455" y="186"/>
                </a:lnTo>
                <a:lnTo>
                  <a:pt x="468" y="179"/>
                </a:lnTo>
                <a:lnTo>
                  <a:pt x="480" y="167"/>
                </a:lnTo>
                <a:lnTo>
                  <a:pt x="493" y="160"/>
                </a:lnTo>
                <a:lnTo>
                  <a:pt x="500" y="147"/>
                </a:lnTo>
                <a:lnTo>
                  <a:pt x="506" y="141"/>
                </a:lnTo>
                <a:lnTo>
                  <a:pt x="506" y="141"/>
                </a:lnTo>
                <a:lnTo>
                  <a:pt x="512" y="128"/>
                </a:lnTo>
                <a:lnTo>
                  <a:pt x="544" y="115"/>
                </a:lnTo>
                <a:lnTo>
                  <a:pt x="557" y="109"/>
                </a:lnTo>
                <a:lnTo>
                  <a:pt x="564" y="109"/>
                </a:lnTo>
                <a:lnTo>
                  <a:pt x="576" y="103"/>
                </a:lnTo>
                <a:lnTo>
                  <a:pt x="589" y="103"/>
                </a:lnTo>
                <a:lnTo>
                  <a:pt x="602" y="96"/>
                </a:lnTo>
                <a:lnTo>
                  <a:pt x="609" y="90"/>
                </a:lnTo>
                <a:lnTo>
                  <a:pt x="609" y="83"/>
                </a:lnTo>
                <a:lnTo>
                  <a:pt x="602" y="83"/>
                </a:lnTo>
                <a:lnTo>
                  <a:pt x="602" y="77"/>
                </a:lnTo>
                <a:lnTo>
                  <a:pt x="589" y="77"/>
                </a:lnTo>
                <a:lnTo>
                  <a:pt x="589" y="71"/>
                </a:lnTo>
                <a:lnTo>
                  <a:pt x="570" y="64"/>
                </a:lnTo>
                <a:lnTo>
                  <a:pt x="564" y="64"/>
                </a:lnTo>
                <a:lnTo>
                  <a:pt x="557" y="58"/>
                </a:lnTo>
                <a:lnTo>
                  <a:pt x="551" y="51"/>
                </a:lnTo>
                <a:lnTo>
                  <a:pt x="544" y="51"/>
                </a:lnTo>
                <a:lnTo>
                  <a:pt x="544" y="45"/>
                </a:lnTo>
                <a:lnTo>
                  <a:pt x="551" y="38"/>
                </a:lnTo>
                <a:lnTo>
                  <a:pt x="544" y="32"/>
                </a:lnTo>
                <a:lnTo>
                  <a:pt x="532" y="26"/>
                </a:lnTo>
                <a:lnTo>
                  <a:pt x="519" y="13"/>
                </a:lnTo>
                <a:lnTo>
                  <a:pt x="512" y="13"/>
                </a:lnTo>
                <a:lnTo>
                  <a:pt x="506" y="13"/>
                </a:lnTo>
                <a:lnTo>
                  <a:pt x="500" y="6"/>
                </a:lnTo>
                <a:lnTo>
                  <a:pt x="493" y="0"/>
                </a:lnTo>
                <a:lnTo>
                  <a:pt x="487" y="6"/>
                </a:lnTo>
                <a:lnTo>
                  <a:pt x="487" y="6"/>
                </a:lnTo>
                <a:lnTo>
                  <a:pt x="487" y="13"/>
                </a:lnTo>
                <a:lnTo>
                  <a:pt x="493" y="19"/>
                </a:lnTo>
                <a:lnTo>
                  <a:pt x="493" y="26"/>
                </a:lnTo>
                <a:lnTo>
                  <a:pt x="493" y="26"/>
                </a:lnTo>
                <a:lnTo>
                  <a:pt x="506" y="32"/>
                </a:lnTo>
                <a:lnTo>
                  <a:pt x="506" y="38"/>
                </a:lnTo>
                <a:lnTo>
                  <a:pt x="512" y="38"/>
                </a:lnTo>
                <a:lnTo>
                  <a:pt x="519" y="45"/>
                </a:lnTo>
                <a:lnTo>
                  <a:pt x="519" y="51"/>
                </a:lnTo>
                <a:lnTo>
                  <a:pt x="519" y="51"/>
                </a:lnTo>
                <a:lnTo>
                  <a:pt x="519" y="64"/>
                </a:lnTo>
                <a:lnTo>
                  <a:pt x="512" y="64"/>
                </a:lnTo>
                <a:lnTo>
                  <a:pt x="506" y="58"/>
                </a:lnTo>
                <a:lnTo>
                  <a:pt x="506" y="45"/>
                </a:lnTo>
                <a:lnTo>
                  <a:pt x="500" y="38"/>
                </a:lnTo>
                <a:lnTo>
                  <a:pt x="487" y="32"/>
                </a:lnTo>
                <a:lnTo>
                  <a:pt x="487" y="32"/>
                </a:lnTo>
                <a:lnTo>
                  <a:pt x="474" y="32"/>
                </a:lnTo>
                <a:lnTo>
                  <a:pt x="474" y="38"/>
                </a:lnTo>
                <a:lnTo>
                  <a:pt x="468" y="45"/>
                </a:lnTo>
                <a:lnTo>
                  <a:pt x="461" y="45"/>
                </a:lnTo>
                <a:lnTo>
                  <a:pt x="461" y="38"/>
                </a:lnTo>
                <a:lnTo>
                  <a:pt x="461" y="32"/>
                </a:lnTo>
                <a:lnTo>
                  <a:pt x="455" y="38"/>
                </a:lnTo>
                <a:lnTo>
                  <a:pt x="448" y="38"/>
                </a:lnTo>
                <a:lnTo>
                  <a:pt x="448" y="38"/>
                </a:lnTo>
                <a:lnTo>
                  <a:pt x="442" y="38"/>
                </a:lnTo>
                <a:lnTo>
                  <a:pt x="436" y="45"/>
                </a:lnTo>
                <a:lnTo>
                  <a:pt x="436" y="45"/>
                </a:lnTo>
                <a:lnTo>
                  <a:pt x="436" y="58"/>
                </a:lnTo>
                <a:lnTo>
                  <a:pt x="429" y="71"/>
                </a:lnTo>
                <a:lnTo>
                  <a:pt x="429" y="77"/>
                </a:lnTo>
                <a:lnTo>
                  <a:pt x="436" y="83"/>
                </a:lnTo>
                <a:lnTo>
                  <a:pt x="436" y="90"/>
                </a:lnTo>
                <a:lnTo>
                  <a:pt x="436" y="90"/>
                </a:lnTo>
                <a:lnTo>
                  <a:pt x="436" y="103"/>
                </a:lnTo>
                <a:lnTo>
                  <a:pt x="442" y="103"/>
                </a:lnTo>
                <a:lnTo>
                  <a:pt x="448" y="103"/>
                </a:lnTo>
                <a:lnTo>
                  <a:pt x="448" y="96"/>
                </a:lnTo>
                <a:lnTo>
                  <a:pt x="455" y="96"/>
                </a:lnTo>
                <a:lnTo>
                  <a:pt x="442" y="109"/>
                </a:lnTo>
                <a:lnTo>
                  <a:pt x="436" y="122"/>
                </a:lnTo>
                <a:lnTo>
                  <a:pt x="442" y="135"/>
                </a:lnTo>
                <a:lnTo>
                  <a:pt x="448" y="147"/>
                </a:lnTo>
                <a:lnTo>
                  <a:pt x="442" y="147"/>
                </a:lnTo>
                <a:lnTo>
                  <a:pt x="442" y="147"/>
                </a:lnTo>
                <a:lnTo>
                  <a:pt x="436" y="154"/>
                </a:lnTo>
                <a:lnTo>
                  <a:pt x="429" y="147"/>
                </a:lnTo>
                <a:lnTo>
                  <a:pt x="423" y="147"/>
                </a:lnTo>
                <a:lnTo>
                  <a:pt x="416" y="154"/>
                </a:lnTo>
                <a:lnTo>
                  <a:pt x="416" y="160"/>
                </a:lnTo>
                <a:lnTo>
                  <a:pt x="416" y="160"/>
                </a:lnTo>
                <a:lnTo>
                  <a:pt x="410" y="160"/>
                </a:lnTo>
                <a:lnTo>
                  <a:pt x="410" y="160"/>
                </a:lnTo>
                <a:lnTo>
                  <a:pt x="410" y="154"/>
                </a:lnTo>
                <a:lnTo>
                  <a:pt x="403" y="154"/>
                </a:lnTo>
                <a:lnTo>
                  <a:pt x="403" y="160"/>
                </a:lnTo>
                <a:lnTo>
                  <a:pt x="397" y="160"/>
                </a:lnTo>
                <a:lnTo>
                  <a:pt x="384" y="167"/>
                </a:lnTo>
                <a:lnTo>
                  <a:pt x="384" y="173"/>
                </a:lnTo>
                <a:lnTo>
                  <a:pt x="378" y="179"/>
                </a:lnTo>
                <a:lnTo>
                  <a:pt x="378" y="173"/>
                </a:lnTo>
                <a:lnTo>
                  <a:pt x="378" y="173"/>
                </a:lnTo>
                <a:lnTo>
                  <a:pt x="365" y="173"/>
                </a:lnTo>
                <a:lnTo>
                  <a:pt x="365" y="179"/>
                </a:lnTo>
                <a:lnTo>
                  <a:pt x="384" y="160"/>
                </a:lnTo>
                <a:lnTo>
                  <a:pt x="397" y="154"/>
                </a:lnTo>
                <a:lnTo>
                  <a:pt x="403" y="141"/>
                </a:lnTo>
                <a:lnTo>
                  <a:pt x="397" y="141"/>
                </a:lnTo>
                <a:lnTo>
                  <a:pt x="391" y="141"/>
                </a:lnTo>
                <a:lnTo>
                  <a:pt x="391" y="141"/>
                </a:lnTo>
                <a:lnTo>
                  <a:pt x="397" y="135"/>
                </a:lnTo>
                <a:lnTo>
                  <a:pt x="397" y="128"/>
                </a:lnTo>
                <a:lnTo>
                  <a:pt x="403" y="122"/>
                </a:lnTo>
                <a:lnTo>
                  <a:pt x="410" y="122"/>
                </a:lnTo>
                <a:lnTo>
                  <a:pt x="416" y="122"/>
                </a:lnTo>
                <a:lnTo>
                  <a:pt x="416" y="122"/>
                </a:lnTo>
                <a:lnTo>
                  <a:pt x="416" y="115"/>
                </a:lnTo>
                <a:lnTo>
                  <a:pt x="423" y="109"/>
                </a:lnTo>
                <a:lnTo>
                  <a:pt x="423" y="103"/>
                </a:lnTo>
                <a:lnTo>
                  <a:pt x="416" y="103"/>
                </a:lnTo>
                <a:lnTo>
                  <a:pt x="416" y="83"/>
                </a:lnTo>
                <a:lnTo>
                  <a:pt x="416" y="77"/>
                </a:lnTo>
                <a:lnTo>
                  <a:pt x="403" y="71"/>
                </a:lnTo>
                <a:lnTo>
                  <a:pt x="403" y="71"/>
                </a:lnTo>
                <a:lnTo>
                  <a:pt x="410" y="64"/>
                </a:lnTo>
                <a:lnTo>
                  <a:pt x="416" y="58"/>
                </a:lnTo>
                <a:lnTo>
                  <a:pt x="410" y="51"/>
                </a:lnTo>
                <a:lnTo>
                  <a:pt x="410" y="51"/>
                </a:lnTo>
                <a:lnTo>
                  <a:pt x="410" y="45"/>
                </a:lnTo>
                <a:lnTo>
                  <a:pt x="410" y="45"/>
                </a:lnTo>
                <a:lnTo>
                  <a:pt x="410" y="32"/>
                </a:lnTo>
                <a:lnTo>
                  <a:pt x="403" y="32"/>
                </a:lnTo>
                <a:lnTo>
                  <a:pt x="397" y="32"/>
                </a:lnTo>
                <a:lnTo>
                  <a:pt x="397" y="32"/>
                </a:lnTo>
                <a:lnTo>
                  <a:pt x="391" y="38"/>
                </a:lnTo>
                <a:lnTo>
                  <a:pt x="384" y="45"/>
                </a:lnTo>
                <a:lnTo>
                  <a:pt x="378" y="38"/>
                </a:lnTo>
                <a:lnTo>
                  <a:pt x="371" y="38"/>
                </a:lnTo>
                <a:lnTo>
                  <a:pt x="371" y="45"/>
                </a:lnTo>
                <a:lnTo>
                  <a:pt x="365" y="51"/>
                </a:lnTo>
                <a:lnTo>
                  <a:pt x="365" y="51"/>
                </a:lnTo>
                <a:lnTo>
                  <a:pt x="365" y="58"/>
                </a:lnTo>
                <a:lnTo>
                  <a:pt x="365" y="64"/>
                </a:lnTo>
                <a:lnTo>
                  <a:pt x="371" y="71"/>
                </a:lnTo>
                <a:lnTo>
                  <a:pt x="378" y="71"/>
                </a:lnTo>
                <a:lnTo>
                  <a:pt x="378" y="64"/>
                </a:lnTo>
                <a:lnTo>
                  <a:pt x="378" y="58"/>
                </a:lnTo>
                <a:lnTo>
                  <a:pt x="378" y="51"/>
                </a:lnTo>
                <a:lnTo>
                  <a:pt x="384" y="51"/>
                </a:lnTo>
                <a:lnTo>
                  <a:pt x="384" y="58"/>
                </a:lnTo>
                <a:lnTo>
                  <a:pt x="378" y="64"/>
                </a:lnTo>
                <a:lnTo>
                  <a:pt x="378" y="71"/>
                </a:lnTo>
                <a:lnTo>
                  <a:pt x="384" y="83"/>
                </a:lnTo>
                <a:lnTo>
                  <a:pt x="384" y="90"/>
                </a:lnTo>
                <a:lnTo>
                  <a:pt x="378" y="103"/>
                </a:lnTo>
                <a:lnTo>
                  <a:pt x="378" y="103"/>
                </a:lnTo>
                <a:lnTo>
                  <a:pt x="378" y="90"/>
                </a:lnTo>
                <a:lnTo>
                  <a:pt x="371" y="77"/>
                </a:lnTo>
                <a:lnTo>
                  <a:pt x="365" y="71"/>
                </a:lnTo>
                <a:lnTo>
                  <a:pt x="352" y="64"/>
                </a:lnTo>
                <a:lnTo>
                  <a:pt x="352" y="51"/>
                </a:lnTo>
                <a:lnTo>
                  <a:pt x="365" y="45"/>
                </a:lnTo>
                <a:lnTo>
                  <a:pt x="365" y="32"/>
                </a:lnTo>
                <a:lnTo>
                  <a:pt x="365" y="32"/>
                </a:lnTo>
                <a:lnTo>
                  <a:pt x="365" y="32"/>
                </a:lnTo>
                <a:lnTo>
                  <a:pt x="352" y="32"/>
                </a:lnTo>
                <a:lnTo>
                  <a:pt x="346" y="45"/>
                </a:lnTo>
                <a:lnTo>
                  <a:pt x="346" y="45"/>
                </a:lnTo>
                <a:lnTo>
                  <a:pt x="339" y="45"/>
                </a:lnTo>
                <a:lnTo>
                  <a:pt x="333" y="45"/>
                </a:lnTo>
                <a:lnTo>
                  <a:pt x="333" y="45"/>
                </a:lnTo>
                <a:lnTo>
                  <a:pt x="333" y="51"/>
                </a:lnTo>
                <a:lnTo>
                  <a:pt x="333" y="64"/>
                </a:lnTo>
                <a:lnTo>
                  <a:pt x="333" y="64"/>
                </a:lnTo>
                <a:lnTo>
                  <a:pt x="333" y="71"/>
                </a:lnTo>
                <a:lnTo>
                  <a:pt x="333" y="77"/>
                </a:lnTo>
                <a:lnTo>
                  <a:pt x="320" y="83"/>
                </a:lnTo>
                <a:lnTo>
                  <a:pt x="320" y="83"/>
                </a:lnTo>
                <a:lnTo>
                  <a:pt x="320" y="77"/>
                </a:lnTo>
                <a:lnTo>
                  <a:pt x="327" y="71"/>
                </a:lnTo>
                <a:lnTo>
                  <a:pt x="327" y="71"/>
                </a:lnTo>
                <a:lnTo>
                  <a:pt x="320" y="64"/>
                </a:lnTo>
                <a:lnTo>
                  <a:pt x="320" y="58"/>
                </a:lnTo>
                <a:lnTo>
                  <a:pt x="327" y="51"/>
                </a:lnTo>
                <a:lnTo>
                  <a:pt x="320" y="51"/>
                </a:lnTo>
                <a:lnTo>
                  <a:pt x="307" y="58"/>
                </a:lnTo>
                <a:lnTo>
                  <a:pt x="307" y="58"/>
                </a:lnTo>
                <a:lnTo>
                  <a:pt x="295" y="58"/>
                </a:lnTo>
                <a:lnTo>
                  <a:pt x="307" y="51"/>
                </a:lnTo>
                <a:lnTo>
                  <a:pt x="314" y="51"/>
                </a:lnTo>
                <a:lnTo>
                  <a:pt x="307" y="45"/>
                </a:lnTo>
                <a:lnTo>
                  <a:pt x="307" y="38"/>
                </a:lnTo>
                <a:lnTo>
                  <a:pt x="307" y="32"/>
                </a:lnTo>
                <a:lnTo>
                  <a:pt x="301" y="32"/>
                </a:lnTo>
                <a:lnTo>
                  <a:pt x="295" y="32"/>
                </a:lnTo>
                <a:lnTo>
                  <a:pt x="288" y="38"/>
                </a:lnTo>
                <a:lnTo>
                  <a:pt x="288" y="38"/>
                </a:lnTo>
                <a:lnTo>
                  <a:pt x="282" y="45"/>
                </a:lnTo>
                <a:lnTo>
                  <a:pt x="282" y="51"/>
                </a:lnTo>
                <a:lnTo>
                  <a:pt x="275" y="51"/>
                </a:lnTo>
                <a:lnTo>
                  <a:pt x="262" y="51"/>
                </a:lnTo>
                <a:lnTo>
                  <a:pt x="256" y="58"/>
                </a:lnTo>
                <a:lnTo>
                  <a:pt x="250" y="64"/>
                </a:lnTo>
                <a:lnTo>
                  <a:pt x="237" y="77"/>
                </a:lnTo>
                <a:lnTo>
                  <a:pt x="237" y="71"/>
                </a:lnTo>
                <a:lnTo>
                  <a:pt x="237" y="71"/>
                </a:lnTo>
                <a:lnTo>
                  <a:pt x="243" y="64"/>
                </a:lnTo>
                <a:lnTo>
                  <a:pt x="250" y="58"/>
                </a:lnTo>
                <a:lnTo>
                  <a:pt x="237" y="51"/>
                </a:lnTo>
                <a:lnTo>
                  <a:pt x="237" y="58"/>
                </a:lnTo>
                <a:lnTo>
                  <a:pt x="230" y="58"/>
                </a:lnTo>
                <a:lnTo>
                  <a:pt x="224" y="58"/>
                </a:lnTo>
                <a:lnTo>
                  <a:pt x="218" y="51"/>
                </a:lnTo>
                <a:lnTo>
                  <a:pt x="205" y="51"/>
                </a:lnTo>
                <a:lnTo>
                  <a:pt x="205" y="45"/>
                </a:lnTo>
                <a:lnTo>
                  <a:pt x="198" y="45"/>
                </a:lnTo>
                <a:lnTo>
                  <a:pt x="192" y="51"/>
                </a:lnTo>
                <a:lnTo>
                  <a:pt x="192" y="58"/>
                </a:lnTo>
                <a:lnTo>
                  <a:pt x="186" y="64"/>
                </a:lnTo>
                <a:lnTo>
                  <a:pt x="192" y="71"/>
                </a:lnTo>
                <a:lnTo>
                  <a:pt x="192" y="71"/>
                </a:lnTo>
                <a:lnTo>
                  <a:pt x="192" y="77"/>
                </a:lnTo>
                <a:lnTo>
                  <a:pt x="192" y="77"/>
                </a:lnTo>
                <a:lnTo>
                  <a:pt x="186" y="71"/>
                </a:lnTo>
                <a:lnTo>
                  <a:pt x="186" y="83"/>
                </a:lnTo>
                <a:lnTo>
                  <a:pt x="192" y="103"/>
                </a:lnTo>
                <a:lnTo>
                  <a:pt x="179" y="103"/>
                </a:lnTo>
                <a:lnTo>
                  <a:pt x="173" y="103"/>
                </a:lnTo>
                <a:lnTo>
                  <a:pt x="179" y="96"/>
                </a:lnTo>
                <a:lnTo>
                  <a:pt x="179" y="90"/>
                </a:lnTo>
                <a:lnTo>
                  <a:pt x="179" y="90"/>
                </a:lnTo>
                <a:lnTo>
                  <a:pt x="179" y="83"/>
                </a:lnTo>
                <a:lnTo>
                  <a:pt x="173" y="90"/>
                </a:lnTo>
                <a:lnTo>
                  <a:pt x="166" y="90"/>
                </a:lnTo>
                <a:lnTo>
                  <a:pt x="166" y="90"/>
                </a:lnTo>
                <a:lnTo>
                  <a:pt x="154" y="90"/>
                </a:lnTo>
                <a:lnTo>
                  <a:pt x="154" y="96"/>
                </a:lnTo>
                <a:lnTo>
                  <a:pt x="154" y="103"/>
                </a:lnTo>
                <a:lnTo>
                  <a:pt x="154" y="103"/>
                </a:lnTo>
                <a:lnTo>
                  <a:pt x="147" y="109"/>
                </a:lnTo>
                <a:lnTo>
                  <a:pt x="141" y="109"/>
                </a:lnTo>
                <a:lnTo>
                  <a:pt x="134" y="115"/>
                </a:lnTo>
                <a:lnTo>
                  <a:pt x="134" y="122"/>
                </a:lnTo>
                <a:lnTo>
                  <a:pt x="141" y="128"/>
                </a:lnTo>
                <a:lnTo>
                  <a:pt x="160" y="135"/>
                </a:lnTo>
                <a:lnTo>
                  <a:pt x="147" y="135"/>
                </a:lnTo>
                <a:lnTo>
                  <a:pt x="134" y="135"/>
                </a:lnTo>
                <a:lnTo>
                  <a:pt x="134" y="128"/>
                </a:lnTo>
                <a:lnTo>
                  <a:pt x="134" y="128"/>
                </a:lnTo>
                <a:lnTo>
                  <a:pt x="128" y="128"/>
                </a:lnTo>
                <a:lnTo>
                  <a:pt x="122" y="128"/>
                </a:lnTo>
                <a:lnTo>
                  <a:pt x="128" y="147"/>
                </a:lnTo>
                <a:lnTo>
                  <a:pt x="134" y="160"/>
                </a:lnTo>
                <a:lnTo>
                  <a:pt x="141" y="160"/>
                </a:lnTo>
                <a:lnTo>
                  <a:pt x="147" y="160"/>
                </a:lnTo>
                <a:lnTo>
                  <a:pt x="154" y="154"/>
                </a:lnTo>
                <a:lnTo>
                  <a:pt x="160" y="160"/>
                </a:lnTo>
                <a:lnTo>
                  <a:pt x="166" y="167"/>
                </a:lnTo>
                <a:lnTo>
                  <a:pt x="166" y="167"/>
                </a:lnTo>
                <a:lnTo>
                  <a:pt x="154" y="167"/>
                </a:lnTo>
                <a:lnTo>
                  <a:pt x="147" y="167"/>
                </a:lnTo>
                <a:lnTo>
                  <a:pt x="147" y="167"/>
                </a:lnTo>
                <a:lnTo>
                  <a:pt x="141" y="173"/>
                </a:lnTo>
                <a:lnTo>
                  <a:pt x="147" y="179"/>
                </a:lnTo>
                <a:lnTo>
                  <a:pt x="154" y="179"/>
                </a:lnTo>
                <a:lnTo>
                  <a:pt x="173" y="179"/>
                </a:lnTo>
                <a:lnTo>
                  <a:pt x="166" y="179"/>
                </a:lnTo>
                <a:lnTo>
                  <a:pt x="166" y="179"/>
                </a:lnTo>
                <a:lnTo>
                  <a:pt x="154" y="186"/>
                </a:lnTo>
                <a:lnTo>
                  <a:pt x="141" y="186"/>
                </a:lnTo>
                <a:lnTo>
                  <a:pt x="134" y="179"/>
                </a:lnTo>
                <a:lnTo>
                  <a:pt x="122" y="179"/>
                </a:lnTo>
                <a:lnTo>
                  <a:pt x="109" y="173"/>
                </a:lnTo>
                <a:lnTo>
                  <a:pt x="109" y="179"/>
                </a:lnTo>
                <a:lnTo>
                  <a:pt x="96" y="179"/>
                </a:lnTo>
                <a:lnTo>
                  <a:pt x="96" y="179"/>
                </a:lnTo>
                <a:lnTo>
                  <a:pt x="89" y="179"/>
                </a:lnTo>
                <a:lnTo>
                  <a:pt x="89" y="186"/>
                </a:lnTo>
                <a:lnTo>
                  <a:pt x="102" y="186"/>
                </a:lnTo>
                <a:lnTo>
                  <a:pt x="109" y="199"/>
                </a:lnTo>
                <a:lnTo>
                  <a:pt x="122" y="205"/>
                </a:lnTo>
                <a:lnTo>
                  <a:pt x="128" y="218"/>
                </a:lnTo>
                <a:lnTo>
                  <a:pt x="122" y="218"/>
                </a:lnTo>
                <a:lnTo>
                  <a:pt x="109" y="205"/>
                </a:lnTo>
                <a:lnTo>
                  <a:pt x="102" y="205"/>
                </a:lnTo>
                <a:lnTo>
                  <a:pt x="96" y="199"/>
                </a:lnTo>
                <a:lnTo>
                  <a:pt x="96" y="205"/>
                </a:lnTo>
                <a:lnTo>
                  <a:pt x="102" y="211"/>
                </a:lnTo>
                <a:lnTo>
                  <a:pt x="109" y="218"/>
                </a:lnTo>
                <a:lnTo>
                  <a:pt x="96" y="211"/>
                </a:lnTo>
                <a:lnTo>
                  <a:pt x="77" y="205"/>
                </a:lnTo>
                <a:lnTo>
                  <a:pt x="64" y="199"/>
                </a:lnTo>
                <a:lnTo>
                  <a:pt x="57" y="205"/>
                </a:lnTo>
                <a:lnTo>
                  <a:pt x="51" y="199"/>
                </a:lnTo>
                <a:lnTo>
                  <a:pt x="45" y="205"/>
                </a:lnTo>
                <a:lnTo>
                  <a:pt x="38" y="211"/>
                </a:lnTo>
                <a:lnTo>
                  <a:pt x="32" y="218"/>
                </a:lnTo>
                <a:lnTo>
                  <a:pt x="25" y="211"/>
                </a:lnTo>
                <a:lnTo>
                  <a:pt x="25" y="218"/>
                </a:lnTo>
                <a:lnTo>
                  <a:pt x="19" y="218"/>
                </a:lnTo>
                <a:lnTo>
                  <a:pt x="6" y="224"/>
                </a:lnTo>
                <a:lnTo>
                  <a:pt x="0" y="224"/>
                </a:lnTo>
                <a:lnTo>
                  <a:pt x="0" y="231"/>
                </a:lnTo>
                <a:lnTo>
                  <a:pt x="0" y="237"/>
                </a:lnTo>
                <a:lnTo>
                  <a:pt x="0" y="243"/>
                </a:lnTo>
                <a:lnTo>
                  <a:pt x="0" y="243"/>
                </a:lnTo>
                <a:lnTo>
                  <a:pt x="6" y="243"/>
                </a:lnTo>
                <a:lnTo>
                  <a:pt x="6" y="243"/>
                </a:lnTo>
                <a:lnTo>
                  <a:pt x="6" y="250"/>
                </a:lnTo>
                <a:lnTo>
                  <a:pt x="13" y="256"/>
                </a:lnTo>
                <a:lnTo>
                  <a:pt x="25" y="256"/>
                </a:lnTo>
                <a:lnTo>
                  <a:pt x="32" y="263"/>
                </a:lnTo>
                <a:lnTo>
                  <a:pt x="38" y="276"/>
                </a:lnTo>
                <a:lnTo>
                  <a:pt x="38" y="276"/>
                </a:lnTo>
                <a:lnTo>
                  <a:pt x="45" y="276"/>
                </a:lnTo>
                <a:lnTo>
                  <a:pt x="45" y="269"/>
                </a:lnTo>
                <a:lnTo>
                  <a:pt x="45" y="263"/>
                </a:lnTo>
                <a:lnTo>
                  <a:pt x="51" y="263"/>
                </a:lnTo>
                <a:lnTo>
                  <a:pt x="51" y="269"/>
                </a:lnTo>
                <a:lnTo>
                  <a:pt x="51" y="276"/>
                </a:lnTo>
                <a:lnTo>
                  <a:pt x="57" y="282"/>
                </a:lnTo>
                <a:lnTo>
                  <a:pt x="70" y="282"/>
                </a:lnTo>
                <a:lnTo>
                  <a:pt x="77" y="276"/>
                </a:lnTo>
                <a:lnTo>
                  <a:pt x="89" y="276"/>
                </a:lnTo>
                <a:lnTo>
                  <a:pt x="89" y="276"/>
                </a:lnTo>
                <a:lnTo>
                  <a:pt x="89" y="282"/>
                </a:lnTo>
                <a:lnTo>
                  <a:pt x="96" y="282"/>
                </a:lnTo>
                <a:lnTo>
                  <a:pt x="96" y="282"/>
                </a:lnTo>
                <a:lnTo>
                  <a:pt x="102" y="282"/>
                </a:lnTo>
                <a:lnTo>
                  <a:pt x="109" y="276"/>
                </a:lnTo>
                <a:lnTo>
                  <a:pt x="109" y="282"/>
                </a:lnTo>
                <a:lnTo>
                  <a:pt x="109" y="282"/>
                </a:lnTo>
                <a:lnTo>
                  <a:pt x="109" y="282"/>
                </a:lnTo>
                <a:lnTo>
                  <a:pt x="115" y="282"/>
                </a:lnTo>
                <a:lnTo>
                  <a:pt x="122" y="276"/>
                </a:lnTo>
                <a:lnTo>
                  <a:pt x="122" y="282"/>
                </a:lnTo>
                <a:lnTo>
                  <a:pt x="122" y="288"/>
                </a:lnTo>
                <a:lnTo>
                  <a:pt x="109" y="295"/>
                </a:lnTo>
                <a:lnTo>
                  <a:pt x="102" y="295"/>
                </a:lnTo>
                <a:lnTo>
                  <a:pt x="96" y="301"/>
                </a:lnTo>
                <a:lnTo>
                  <a:pt x="89" y="308"/>
                </a:lnTo>
                <a:lnTo>
                  <a:pt x="96" y="308"/>
                </a:lnTo>
                <a:lnTo>
                  <a:pt x="96" y="308"/>
                </a:lnTo>
                <a:lnTo>
                  <a:pt x="115" y="301"/>
                </a:lnTo>
                <a:lnTo>
                  <a:pt x="147" y="282"/>
                </a:lnTo>
                <a:lnTo>
                  <a:pt x="147" y="282"/>
                </a:lnTo>
                <a:lnTo>
                  <a:pt x="147" y="295"/>
                </a:lnTo>
                <a:lnTo>
                  <a:pt x="134" y="295"/>
                </a:lnTo>
                <a:lnTo>
                  <a:pt x="134" y="301"/>
                </a:lnTo>
                <a:lnTo>
                  <a:pt x="141" y="301"/>
                </a:lnTo>
                <a:lnTo>
                  <a:pt x="147" y="301"/>
                </a:lnTo>
                <a:lnTo>
                  <a:pt x="147" y="301"/>
                </a:lnTo>
                <a:lnTo>
                  <a:pt x="166" y="295"/>
                </a:lnTo>
                <a:lnTo>
                  <a:pt x="173" y="288"/>
                </a:lnTo>
                <a:lnTo>
                  <a:pt x="179" y="282"/>
                </a:lnTo>
                <a:lnTo>
                  <a:pt x="192" y="282"/>
                </a:lnTo>
                <a:lnTo>
                  <a:pt x="192" y="288"/>
                </a:lnTo>
                <a:lnTo>
                  <a:pt x="186" y="295"/>
                </a:lnTo>
                <a:lnTo>
                  <a:pt x="192" y="295"/>
                </a:lnTo>
                <a:lnTo>
                  <a:pt x="192" y="295"/>
                </a:lnTo>
                <a:lnTo>
                  <a:pt x="198" y="295"/>
                </a:lnTo>
                <a:lnTo>
                  <a:pt x="198" y="295"/>
                </a:lnTo>
                <a:lnTo>
                  <a:pt x="192" y="301"/>
                </a:lnTo>
                <a:lnTo>
                  <a:pt x="192" y="308"/>
                </a:lnTo>
                <a:lnTo>
                  <a:pt x="186" y="301"/>
                </a:lnTo>
                <a:lnTo>
                  <a:pt x="186" y="301"/>
                </a:lnTo>
                <a:lnTo>
                  <a:pt x="179" y="301"/>
                </a:lnTo>
                <a:lnTo>
                  <a:pt x="179" y="301"/>
                </a:lnTo>
                <a:lnTo>
                  <a:pt x="173" y="308"/>
                </a:lnTo>
                <a:lnTo>
                  <a:pt x="166" y="308"/>
                </a:lnTo>
                <a:lnTo>
                  <a:pt x="166" y="314"/>
                </a:lnTo>
                <a:lnTo>
                  <a:pt x="166" y="320"/>
                </a:lnTo>
                <a:lnTo>
                  <a:pt x="160" y="327"/>
                </a:lnTo>
                <a:lnTo>
                  <a:pt x="147" y="327"/>
                </a:lnTo>
                <a:lnTo>
                  <a:pt x="147" y="327"/>
                </a:lnTo>
                <a:lnTo>
                  <a:pt x="141" y="333"/>
                </a:lnTo>
                <a:lnTo>
                  <a:pt x="141" y="340"/>
                </a:lnTo>
                <a:lnTo>
                  <a:pt x="147" y="346"/>
                </a:lnTo>
                <a:lnTo>
                  <a:pt x="134" y="346"/>
                </a:lnTo>
                <a:lnTo>
                  <a:pt x="122" y="346"/>
                </a:lnTo>
                <a:close/>
              </a:path>
            </a:pathLst>
          </a:custGeom>
          <a:solidFill>
            <a:srgbClr val="EAE8E2"/>
          </a:solidFill>
          <a:ln w="190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title"/>
          </p:nvPr>
        </p:nvSpPr>
        <p:spPr/>
        <p:txBody>
          <a:bodyPr/>
          <a:lstStyle/>
          <a:p>
            <a:r>
              <a:rPr lang="en-GB" smtClean="0"/>
              <a:t>Map</a:t>
            </a:r>
            <a:br>
              <a:rPr lang="en-GB" smtClean="0"/>
            </a:br>
            <a:r>
              <a:rPr lang="en-GB" b="0" i="0" smtClean="0"/>
              <a:t>PwC UK offices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128</a:t>
            </a:fld>
            <a:endParaRPr lang="en-GB"/>
          </a:p>
        </p:txBody>
      </p:sp>
      <p:sp>
        <p:nvSpPr>
          <p:cNvPr id="289" name="Freeform 190"/>
          <p:cNvSpPr>
            <a:spLocks/>
          </p:cNvSpPr>
          <p:nvPr/>
        </p:nvSpPr>
        <p:spPr bwMode="auto">
          <a:xfrm>
            <a:off x="6498406" y="6919553"/>
            <a:ext cx="239595" cy="134772"/>
          </a:xfrm>
          <a:custGeom>
            <a:avLst/>
            <a:gdLst/>
            <a:ahLst/>
            <a:cxnLst>
              <a:cxn ang="0">
                <a:pos x="154" y="32"/>
              </a:cxn>
              <a:cxn ang="0">
                <a:pos x="154" y="32"/>
              </a:cxn>
              <a:cxn ang="0">
                <a:pos x="154" y="26"/>
              </a:cxn>
              <a:cxn ang="0">
                <a:pos x="141" y="26"/>
              </a:cxn>
              <a:cxn ang="0">
                <a:pos x="128" y="19"/>
              </a:cxn>
              <a:cxn ang="0">
                <a:pos x="116" y="13"/>
              </a:cxn>
              <a:cxn ang="0">
                <a:pos x="109" y="7"/>
              </a:cxn>
              <a:cxn ang="0">
                <a:pos x="103" y="0"/>
              </a:cxn>
              <a:cxn ang="0">
                <a:pos x="90" y="0"/>
              </a:cxn>
              <a:cxn ang="0">
                <a:pos x="77" y="7"/>
              </a:cxn>
              <a:cxn ang="0">
                <a:pos x="64" y="13"/>
              </a:cxn>
              <a:cxn ang="0">
                <a:pos x="64" y="13"/>
              </a:cxn>
              <a:cxn ang="0">
                <a:pos x="71" y="13"/>
              </a:cxn>
              <a:cxn ang="0">
                <a:pos x="64" y="19"/>
              </a:cxn>
              <a:cxn ang="0">
                <a:pos x="58" y="13"/>
              </a:cxn>
              <a:cxn ang="0">
                <a:pos x="45" y="13"/>
              </a:cxn>
              <a:cxn ang="0">
                <a:pos x="32" y="26"/>
              </a:cxn>
              <a:cxn ang="0">
                <a:pos x="32" y="26"/>
              </a:cxn>
              <a:cxn ang="0">
                <a:pos x="32" y="19"/>
              </a:cxn>
              <a:cxn ang="0">
                <a:pos x="26" y="13"/>
              </a:cxn>
              <a:cxn ang="0">
                <a:pos x="19" y="13"/>
              </a:cxn>
              <a:cxn ang="0">
                <a:pos x="13" y="26"/>
              </a:cxn>
              <a:cxn ang="0">
                <a:pos x="0" y="39"/>
              </a:cxn>
              <a:cxn ang="0">
                <a:pos x="0" y="39"/>
              </a:cxn>
              <a:cxn ang="0">
                <a:pos x="7" y="45"/>
              </a:cxn>
              <a:cxn ang="0">
                <a:pos x="19" y="45"/>
              </a:cxn>
              <a:cxn ang="0">
                <a:pos x="26" y="39"/>
              </a:cxn>
              <a:cxn ang="0">
                <a:pos x="32" y="45"/>
              </a:cxn>
              <a:cxn ang="0">
                <a:pos x="39" y="45"/>
              </a:cxn>
              <a:cxn ang="0">
                <a:pos x="45" y="45"/>
              </a:cxn>
              <a:cxn ang="0">
                <a:pos x="71" y="77"/>
              </a:cxn>
              <a:cxn ang="0">
                <a:pos x="71" y="83"/>
              </a:cxn>
              <a:cxn ang="0">
                <a:pos x="84" y="83"/>
              </a:cxn>
              <a:cxn ang="0">
                <a:pos x="90" y="90"/>
              </a:cxn>
              <a:cxn ang="0">
                <a:pos x="103" y="90"/>
              </a:cxn>
              <a:cxn ang="0">
                <a:pos x="116" y="83"/>
              </a:cxn>
              <a:cxn ang="0">
                <a:pos x="128" y="83"/>
              </a:cxn>
              <a:cxn ang="0">
                <a:pos x="128" y="77"/>
              </a:cxn>
              <a:cxn ang="0">
                <a:pos x="141" y="58"/>
              </a:cxn>
              <a:cxn ang="0">
                <a:pos x="148" y="58"/>
              </a:cxn>
              <a:cxn ang="0">
                <a:pos x="160" y="51"/>
              </a:cxn>
              <a:cxn ang="0">
                <a:pos x="160" y="45"/>
              </a:cxn>
              <a:cxn ang="0">
                <a:pos x="160" y="45"/>
              </a:cxn>
              <a:cxn ang="0">
                <a:pos x="154" y="39"/>
              </a:cxn>
              <a:cxn ang="0">
                <a:pos x="154" y="45"/>
              </a:cxn>
              <a:cxn ang="0">
                <a:pos x="148" y="45"/>
              </a:cxn>
              <a:cxn ang="0">
                <a:pos x="141" y="39"/>
              </a:cxn>
              <a:cxn ang="0">
                <a:pos x="148" y="39"/>
              </a:cxn>
              <a:cxn ang="0">
                <a:pos x="154" y="39"/>
              </a:cxn>
              <a:cxn ang="0">
                <a:pos x="154" y="32"/>
              </a:cxn>
            </a:cxnLst>
            <a:rect l="0" t="0" r="r" b="b"/>
            <a:pathLst>
              <a:path w="160" h="90">
                <a:moveTo>
                  <a:pt x="154" y="32"/>
                </a:moveTo>
                <a:lnTo>
                  <a:pt x="154" y="32"/>
                </a:lnTo>
                <a:lnTo>
                  <a:pt x="154" y="26"/>
                </a:lnTo>
                <a:lnTo>
                  <a:pt x="141" y="26"/>
                </a:lnTo>
                <a:lnTo>
                  <a:pt x="128" y="19"/>
                </a:lnTo>
                <a:lnTo>
                  <a:pt x="116" y="13"/>
                </a:lnTo>
                <a:lnTo>
                  <a:pt x="109" y="7"/>
                </a:lnTo>
                <a:lnTo>
                  <a:pt x="103" y="0"/>
                </a:lnTo>
                <a:lnTo>
                  <a:pt x="90" y="0"/>
                </a:lnTo>
                <a:lnTo>
                  <a:pt x="77" y="7"/>
                </a:lnTo>
                <a:lnTo>
                  <a:pt x="64" y="13"/>
                </a:lnTo>
                <a:lnTo>
                  <a:pt x="64" y="13"/>
                </a:lnTo>
                <a:lnTo>
                  <a:pt x="71" y="13"/>
                </a:lnTo>
                <a:lnTo>
                  <a:pt x="64" y="19"/>
                </a:lnTo>
                <a:lnTo>
                  <a:pt x="58" y="13"/>
                </a:lnTo>
                <a:lnTo>
                  <a:pt x="45" y="13"/>
                </a:lnTo>
                <a:lnTo>
                  <a:pt x="32" y="26"/>
                </a:lnTo>
                <a:lnTo>
                  <a:pt x="32" y="26"/>
                </a:lnTo>
                <a:lnTo>
                  <a:pt x="32" y="19"/>
                </a:lnTo>
                <a:lnTo>
                  <a:pt x="26" y="13"/>
                </a:lnTo>
                <a:lnTo>
                  <a:pt x="19" y="13"/>
                </a:lnTo>
                <a:lnTo>
                  <a:pt x="13" y="26"/>
                </a:lnTo>
                <a:lnTo>
                  <a:pt x="0" y="39"/>
                </a:lnTo>
                <a:lnTo>
                  <a:pt x="0" y="39"/>
                </a:lnTo>
                <a:lnTo>
                  <a:pt x="7" y="45"/>
                </a:lnTo>
                <a:lnTo>
                  <a:pt x="19" y="45"/>
                </a:lnTo>
                <a:lnTo>
                  <a:pt x="26" y="39"/>
                </a:lnTo>
                <a:lnTo>
                  <a:pt x="32" y="45"/>
                </a:lnTo>
                <a:lnTo>
                  <a:pt x="39" y="45"/>
                </a:lnTo>
                <a:lnTo>
                  <a:pt x="45" y="45"/>
                </a:lnTo>
                <a:lnTo>
                  <a:pt x="71" y="77"/>
                </a:lnTo>
                <a:lnTo>
                  <a:pt x="71" y="83"/>
                </a:lnTo>
                <a:lnTo>
                  <a:pt x="84" y="83"/>
                </a:lnTo>
                <a:lnTo>
                  <a:pt x="90" y="90"/>
                </a:lnTo>
                <a:lnTo>
                  <a:pt x="103" y="90"/>
                </a:lnTo>
                <a:lnTo>
                  <a:pt x="116" y="83"/>
                </a:lnTo>
                <a:lnTo>
                  <a:pt x="128" y="83"/>
                </a:lnTo>
                <a:lnTo>
                  <a:pt x="128" y="77"/>
                </a:lnTo>
                <a:lnTo>
                  <a:pt x="141" y="58"/>
                </a:lnTo>
                <a:lnTo>
                  <a:pt x="148" y="58"/>
                </a:lnTo>
                <a:lnTo>
                  <a:pt x="160" y="51"/>
                </a:lnTo>
                <a:lnTo>
                  <a:pt x="160" y="45"/>
                </a:lnTo>
                <a:lnTo>
                  <a:pt x="160" y="45"/>
                </a:lnTo>
                <a:lnTo>
                  <a:pt x="154" y="39"/>
                </a:lnTo>
                <a:lnTo>
                  <a:pt x="154" y="45"/>
                </a:lnTo>
                <a:lnTo>
                  <a:pt x="148" y="45"/>
                </a:lnTo>
                <a:lnTo>
                  <a:pt x="141" y="39"/>
                </a:lnTo>
                <a:lnTo>
                  <a:pt x="148" y="39"/>
                </a:lnTo>
                <a:lnTo>
                  <a:pt x="154" y="39"/>
                </a:lnTo>
                <a:lnTo>
                  <a:pt x="154" y="32"/>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0" name="Freeform 4"/>
          <p:cNvSpPr>
            <a:spLocks/>
          </p:cNvSpPr>
          <p:nvPr/>
        </p:nvSpPr>
        <p:spPr bwMode="auto">
          <a:xfrm>
            <a:off x="3725093" y="3812319"/>
            <a:ext cx="1209955" cy="862538"/>
          </a:xfrm>
          <a:custGeom>
            <a:avLst/>
            <a:gdLst/>
            <a:ahLst/>
            <a:cxnLst>
              <a:cxn ang="0">
                <a:pos x="744" y="301"/>
              </a:cxn>
              <a:cxn ang="0">
                <a:pos x="776" y="301"/>
              </a:cxn>
              <a:cxn ang="0">
                <a:pos x="801" y="365"/>
              </a:cxn>
              <a:cxn ang="0">
                <a:pos x="808" y="403"/>
              </a:cxn>
              <a:cxn ang="0">
                <a:pos x="795" y="435"/>
              </a:cxn>
              <a:cxn ang="0">
                <a:pos x="763" y="442"/>
              </a:cxn>
              <a:cxn ang="0">
                <a:pos x="776" y="403"/>
              </a:cxn>
              <a:cxn ang="0">
                <a:pos x="756" y="358"/>
              </a:cxn>
              <a:cxn ang="0">
                <a:pos x="744" y="397"/>
              </a:cxn>
              <a:cxn ang="0">
                <a:pos x="744" y="448"/>
              </a:cxn>
              <a:cxn ang="0">
                <a:pos x="769" y="474"/>
              </a:cxn>
              <a:cxn ang="0">
                <a:pos x="731" y="506"/>
              </a:cxn>
              <a:cxn ang="0">
                <a:pos x="692" y="506"/>
              </a:cxn>
              <a:cxn ang="0">
                <a:pos x="667" y="493"/>
              </a:cxn>
              <a:cxn ang="0">
                <a:pos x="648" y="538"/>
              </a:cxn>
              <a:cxn ang="0">
                <a:pos x="590" y="576"/>
              </a:cxn>
              <a:cxn ang="0">
                <a:pos x="558" y="550"/>
              </a:cxn>
              <a:cxn ang="0">
                <a:pos x="532" y="525"/>
              </a:cxn>
              <a:cxn ang="0">
                <a:pos x="481" y="544"/>
              </a:cxn>
              <a:cxn ang="0">
                <a:pos x="410" y="538"/>
              </a:cxn>
              <a:cxn ang="0">
                <a:pos x="417" y="493"/>
              </a:cxn>
              <a:cxn ang="0">
                <a:pos x="378" y="429"/>
              </a:cxn>
              <a:cxn ang="0">
                <a:pos x="353" y="365"/>
              </a:cxn>
              <a:cxn ang="0">
                <a:pos x="295" y="378"/>
              </a:cxn>
              <a:cxn ang="0">
                <a:pos x="289" y="429"/>
              </a:cxn>
              <a:cxn ang="0">
                <a:pos x="257" y="461"/>
              </a:cxn>
              <a:cxn ang="0">
                <a:pos x="237" y="448"/>
              </a:cxn>
              <a:cxn ang="0">
                <a:pos x="231" y="486"/>
              </a:cxn>
              <a:cxn ang="0">
                <a:pos x="154" y="454"/>
              </a:cxn>
              <a:cxn ang="0">
                <a:pos x="96" y="397"/>
              </a:cxn>
              <a:cxn ang="0">
                <a:pos x="52" y="326"/>
              </a:cxn>
              <a:cxn ang="0">
                <a:pos x="26" y="294"/>
              </a:cxn>
              <a:cxn ang="0">
                <a:pos x="13" y="269"/>
              </a:cxn>
              <a:cxn ang="0">
                <a:pos x="84" y="243"/>
              </a:cxn>
              <a:cxn ang="0">
                <a:pos x="135" y="217"/>
              </a:cxn>
              <a:cxn ang="0">
                <a:pos x="122" y="185"/>
              </a:cxn>
              <a:cxn ang="0">
                <a:pos x="180" y="166"/>
              </a:cxn>
              <a:cxn ang="0">
                <a:pos x="244" y="140"/>
              </a:cxn>
              <a:cxn ang="0">
                <a:pos x="276" y="96"/>
              </a:cxn>
              <a:cxn ang="0">
                <a:pos x="340" y="51"/>
              </a:cxn>
              <a:cxn ang="0">
                <a:pos x="366" y="57"/>
              </a:cxn>
              <a:cxn ang="0">
                <a:pos x="398" y="51"/>
              </a:cxn>
              <a:cxn ang="0">
                <a:pos x="436" y="6"/>
              </a:cxn>
              <a:cxn ang="0">
                <a:pos x="487" y="25"/>
              </a:cxn>
              <a:cxn ang="0">
                <a:pos x="564" y="0"/>
              </a:cxn>
              <a:cxn ang="0">
                <a:pos x="603" y="6"/>
              </a:cxn>
              <a:cxn ang="0">
                <a:pos x="648" y="32"/>
              </a:cxn>
              <a:cxn ang="0">
                <a:pos x="686" y="51"/>
              </a:cxn>
              <a:cxn ang="0">
                <a:pos x="686" y="108"/>
              </a:cxn>
              <a:cxn ang="0">
                <a:pos x="699" y="134"/>
              </a:cxn>
              <a:cxn ang="0">
                <a:pos x="718" y="211"/>
              </a:cxn>
              <a:cxn ang="0">
                <a:pos x="731" y="230"/>
              </a:cxn>
              <a:cxn ang="0">
                <a:pos x="756" y="243"/>
              </a:cxn>
              <a:cxn ang="0">
                <a:pos x="692" y="294"/>
              </a:cxn>
            </a:cxnLst>
            <a:rect l="0" t="0" r="r" b="b"/>
            <a:pathLst>
              <a:path w="808" h="576">
                <a:moveTo>
                  <a:pt x="705" y="307"/>
                </a:moveTo>
                <a:lnTo>
                  <a:pt x="705" y="307"/>
                </a:lnTo>
                <a:lnTo>
                  <a:pt x="718" y="301"/>
                </a:lnTo>
                <a:lnTo>
                  <a:pt x="731" y="301"/>
                </a:lnTo>
                <a:lnTo>
                  <a:pt x="744" y="301"/>
                </a:lnTo>
                <a:lnTo>
                  <a:pt x="750" y="307"/>
                </a:lnTo>
                <a:lnTo>
                  <a:pt x="756" y="307"/>
                </a:lnTo>
                <a:lnTo>
                  <a:pt x="763" y="307"/>
                </a:lnTo>
                <a:lnTo>
                  <a:pt x="776" y="307"/>
                </a:lnTo>
                <a:lnTo>
                  <a:pt x="776" y="301"/>
                </a:lnTo>
                <a:lnTo>
                  <a:pt x="782" y="307"/>
                </a:lnTo>
                <a:lnTo>
                  <a:pt x="789" y="307"/>
                </a:lnTo>
                <a:lnTo>
                  <a:pt x="789" y="313"/>
                </a:lnTo>
                <a:lnTo>
                  <a:pt x="795" y="339"/>
                </a:lnTo>
                <a:lnTo>
                  <a:pt x="801" y="365"/>
                </a:lnTo>
                <a:lnTo>
                  <a:pt x="801" y="378"/>
                </a:lnTo>
                <a:lnTo>
                  <a:pt x="801" y="384"/>
                </a:lnTo>
                <a:lnTo>
                  <a:pt x="808" y="390"/>
                </a:lnTo>
                <a:lnTo>
                  <a:pt x="808" y="397"/>
                </a:lnTo>
                <a:lnTo>
                  <a:pt x="808" y="403"/>
                </a:lnTo>
                <a:lnTo>
                  <a:pt x="801" y="416"/>
                </a:lnTo>
                <a:lnTo>
                  <a:pt x="801" y="422"/>
                </a:lnTo>
                <a:lnTo>
                  <a:pt x="795" y="429"/>
                </a:lnTo>
                <a:lnTo>
                  <a:pt x="795" y="435"/>
                </a:lnTo>
                <a:lnTo>
                  <a:pt x="795" y="435"/>
                </a:lnTo>
                <a:lnTo>
                  <a:pt x="795" y="448"/>
                </a:lnTo>
                <a:lnTo>
                  <a:pt x="789" y="467"/>
                </a:lnTo>
                <a:lnTo>
                  <a:pt x="782" y="467"/>
                </a:lnTo>
                <a:lnTo>
                  <a:pt x="776" y="467"/>
                </a:lnTo>
                <a:lnTo>
                  <a:pt x="763" y="442"/>
                </a:lnTo>
                <a:lnTo>
                  <a:pt x="763" y="429"/>
                </a:lnTo>
                <a:lnTo>
                  <a:pt x="769" y="422"/>
                </a:lnTo>
                <a:lnTo>
                  <a:pt x="776" y="416"/>
                </a:lnTo>
                <a:lnTo>
                  <a:pt x="776" y="416"/>
                </a:lnTo>
                <a:lnTo>
                  <a:pt x="776" y="403"/>
                </a:lnTo>
                <a:lnTo>
                  <a:pt x="776" y="390"/>
                </a:lnTo>
                <a:lnTo>
                  <a:pt x="776" y="378"/>
                </a:lnTo>
                <a:lnTo>
                  <a:pt x="763" y="365"/>
                </a:lnTo>
                <a:lnTo>
                  <a:pt x="763" y="365"/>
                </a:lnTo>
                <a:lnTo>
                  <a:pt x="756" y="358"/>
                </a:lnTo>
                <a:lnTo>
                  <a:pt x="744" y="345"/>
                </a:lnTo>
                <a:lnTo>
                  <a:pt x="737" y="358"/>
                </a:lnTo>
                <a:lnTo>
                  <a:pt x="737" y="371"/>
                </a:lnTo>
                <a:lnTo>
                  <a:pt x="744" y="378"/>
                </a:lnTo>
                <a:lnTo>
                  <a:pt x="744" y="397"/>
                </a:lnTo>
                <a:lnTo>
                  <a:pt x="744" y="416"/>
                </a:lnTo>
                <a:lnTo>
                  <a:pt x="744" y="429"/>
                </a:lnTo>
                <a:lnTo>
                  <a:pt x="731" y="435"/>
                </a:lnTo>
                <a:lnTo>
                  <a:pt x="724" y="448"/>
                </a:lnTo>
                <a:lnTo>
                  <a:pt x="744" y="448"/>
                </a:lnTo>
                <a:lnTo>
                  <a:pt x="756" y="442"/>
                </a:lnTo>
                <a:lnTo>
                  <a:pt x="756" y="448"/>
                </a:lnTo>
                <a:lnTo>
                  <a:pt x="763" y="454"/>
                </a:lnTo>
                <a:lnTo>
                  <a:pt x="769" y="467"/>
                </a:lnTo>
                <a:lnTo>
                  <a:pt x="769" y="474"/>
                </a:lnTo>
                <a:lnTo>
                  <a:pt x="763" y="480"/>
                </a:lnTo>
                <a:lnTo>
                  <a:pt x="750" y="499"/>
                </a:lnTo>
                <a:lnTo>
                  <a:pt x="737" y="506"/>
                </a:lnTo>
                <a:lnTo>
                  <a:pt x="731" y="506"/>
                </a:lnTo>
                <a:lnTo>
                  <a:pt x="731" y="506"/>
                </a:lnTo>
                <a:lnTo>
                  <a:pt x="724" y="512"/>
                </a:lnTo>
                <a:lnTo>
                  <a:pt x="718" y="512"/>
                </a:lnTo>
                <a:lnTo>
                  <a:pt x="718" y="506"/>
                </a:lnTo>
                <a:lnTo>
                  <a:pt x="705" y="506"/>
                </a:lnTo>
                <a:lnTo>
                  <a:pt x="692" y="506"/>
                </a:lnTo>
                <a:lnTo>
                  <a:pt x="680" y="499"/>
                </a:lnTo>
                <a:lnTo>
                  <a:pt x="673" y="493"/>
                </a:lnTo>
                <a:lnTo>
                  <a:pt x="673" y="493"/>
                </a:lnTo>
                <a:lnTo>
                  <a:pt x="673" y="493"/>
                </a:lnTo>
                <a:lnTo>
                  <a:pt x="667" y="493"/>
                </a:lnTo>
                <a:lnTo>
                  <a:pt x="673" y="499"/>
                </a:lnTo>
                <a:lnTo>
                  <a:pt x="673" y="506"/>
                </a:lnTo>
                <a:lnTo>
                  <a:pt x="660" y="512"/>
                </a:lnTo>
                <a:lnTo>
                  <a:pt x="654" y="518"/>
                </a:lnTo>
                <a:lnTo>
                  <a:pt x="648" y="538"/>
                </a:lnTo>
                <a:lnTo>
                  <a:pt x="648" y="544"/>
                </a:lnTo>
                <a:lnTo>
                  <a:pt x="635" y="550"/>
                </a:lnTo>
                <a:lnTo>
                  <a:pt x="628" y="563"/>
                </a:lnTo>
                <a:lnTo>
                  <a:pt x="603" y="570"/>
                </a:lnTo>
                <a:lnTo>
                  <a:pt x="590" y="576"/>
                </a:lnTo>
                <a:lnTo>
                  <a:pt x="577" y="570"/>
                </a:lnTo>
                <a:lnTo>
                  <a:pt x="577" y="563"/>
                </a:lnTo>
                <a:lnTo>
                  <a:pt x="577" y="563"/>
                </a:lnTo>
                <a:lnTo>
                  <a:pt x="564" y="557"/>
                </a:lnTo>
                <a:lnTo>
                  <a:pt x="558" y="550"/>
                </a:lnTo>
                <a:lnTo>
                  <a:pt x="558" y="550"/>
                </a:lnTo>
                <a:lnTo>
                  <a:pt x="551" y="544"/>
                </a:lnTo>
                <a:lnTo>
                  <a:pt x="539" y="531"/>
                </a:lnTo>
                <a:lnTo>
                  <a:pt x="532" y="525"/>
                </a:lnTo>
                <a:lnTo>
                  <a:pt x="532" y="525"/>
                </a:lnTo>
                <a:lnTo>
                  <a:pt x="526" y="525"/>
                </a:lnTo>
                <a:lnTo>
                  <a:pt x="519" y="525"/>
                </a:lnTo>
                <a:lnTo>
                  <a:pt x="507" y="531"/>
                </a:lnTo>
                <a:lnTo>
                  <a:pt x="487" y="538"/>
                </a:lnTo>
                <a:lnTo>
                  <a:pt x="481" y="544"/>
                </a:lnTo>
                <a:lnTo>
                  <a:pt x="462" y="544"/>
                </a:lnTo>
                <a:lnTo>
                  <a:pt x="443" y="544"/>
                </a:lnTo>
                <a:lnTo>
                  <a:pt x="423" y="544"/>
                </a:lnTo>
                <a:lnTo>
                  <a:pt x="417" y="544"/>
                </a:lnTo>
                <a:lnTo>
                  <a:pt x="410" y="538"/>
                </a:lnTo>
                <a:lnTo>
                  <a:pt x="417" y="531"/>
                </a:lnTo>
                <a:lnTo>
                  <a:pt x="417" y="525"/>
                </a:lnTo>
                <a:lnTo>
                  <a:pt x="417" y="512"/>
                </a:lnTo>
                <a:lnTo>
                  <a:pt x="417" y="506"/>
                </a:lnTo>
                <a:lnTo>
                  <a:pt x="417" y="493"/>
                </a:lnTo>
                <a:lnTo>
                  <a:pt x="417" y="480"/>
                </a:lnTo>
                <a:lnTo>
                  <a:pt x="417" y="474"/>
                </a:lnTo>
                <a:lnTo>
                  <a:pt x="404" y="454"/>
                </a:lnTo>
                <a:lnTo>
                  <a:pt x="391" y="442"/>
                </a:lnTo>
                <a:lnTo>
                  <a:pt x="378" y="429"/>
                </a:lnTo>
                <a:lnTo>
                  <a:pt x="372" y="410"/>
                </a:lnTo>
                <a:lnTo>
                  <a:pt x="372" y="397"/>
                </a:lnTo>
                <a:lnTo>
                  <a:pt x="366" y="378"/>
                </a:lnTo>
                <a:lnTo>
                  <a:pt x="366" y="371"/>
                </a:lnTo>
                <a:lnTo>
                  <a:pt x="353" y="365"/>
                </a:lnTo>
                <a:lnTo>
                  <a:pt x="346" y="365"/>
                </a:lnTo>
                <a:lnTo>
                  <a:pt x="334" y="365"/>
                </a:lnTo>
                <a:lnTo>
                  <a:pt x="321" y="365"/>
                </a:lnTo>
                <a:lnTo>
                  <a:pt x="314" y="371"/>
                </a:lnTo>
                <a:lnTo>
                  <a:pt x="295" y="378"/>
                </a:lnTo>
                <a:lnTo>
                  <a:pt x="295" y="390"/>
                </a:lnTo>
                <a:lnTo>
                  <a:pt x="295" y="403"/>
                </a:lnTo>
                <a:lnTo>
                  <a:pt x="295" y="410"/>
                </a:lnTo>
                <a:lnTo>
                  <a:pt x="295" y="422"/>
                </a:lnTo>
                <a:lnTo>
                  <a:pt x="289" y="429"/>
                </a:lnTo>
                <a:lnTo>
                  <a:pt x="276" y="429"/>
                </a:lnTo>
                <a:lnTo>
                  <a:pt x="263" y="435"/>
                </a:lnTo>
                <a:lnTo>
                  <a:pt x="263" y="442"/>
                </a:lnTo>
                <a:lnTo>
                  <a:pt x="263" y="448"/>
                </a:lnTo>
                <a:lnTo>
                  <a:pt x="257" y="461"/>
                </a:lnTo>
                <a:lnTo>
                  <a:pt x="257" y="467"/>
                </a:lnTo>
                <a:lnTo>
                  <a:pt x="250" y="467"/>
                </a:lnTo>
                <a:lnTo>
                  <a:pt x="244" y="467"/>
                </a:lnTo>
                <a:lnTo>
                  <a:pt x="244" y="454"/>
                </a:lnTo>
                <a:lnTo>
                  <a:pt x="237" y="448"/>
                </a:lnTo>
                <a:lnTo>
                  <a:pt x="237" y="448"/>
                </a:lnTo>
                <a:lnTo>
                  <a:pt x="231" y="454"/>
                </a:lnTo>
                <a:lnTo>
                  <a:pt x="231" y="461"/>
                </a:lnTo>
                <a:lnTo>
                  <a:pt x="237" y="480"/>
                </a:lnTo>
                <a:lnTo>
                  <a:pt x="231" y="486"/>
                </a:lnTo>
                <a:lnTo>
                  <a:pt x="218" y="480"/>
                </a:lnTo>
                <a:lnTo>
                  <a:pt x="218" y="474"/>
                </a:lnTo>
                <a:lnTo>
                  <a:pt x="205" y="467"/>
                </a:lnTo>
                <a:lnTo>
                  <a:pt x="173" y="461"/>
                </a:lnTo>
                <a:lnTo>
                  <a:pt x="154" y="454"/>
                </a:lnTo>
                <a:lnTo>
                  <a:pt x="141" y="442"/>
                </a:lnTo>
                <a:lnTo>
                  <a:pt x="129" y="422"/>
                </a:lnTo>
                <a:lnTo>
                  <a:pt x="116" y="410"/>
                </a:lnTo>
                <a:lnTo>
                  <a:pt x="109" y="403"/>
                </a:lnTo>
                <a:lnTo>
                  <a:pt x="96" y="397"/>
                </a:lnTo>
                <a:lnTo>
                  <a:pt x="77" y="378"/>
                </a:lnTo>
                <a:lnTo>
                  <a:pt x="77" y="365"/>
                </a:lnTo>
                <a:lnTo>
                  <a:pt x="71" y="345"/>
                </a:lnTo>
                <a:lnTo>
                  <a:pt x="64" y="339"/>
                </a:lnTo>
                <a:lnTo>
                  <a:pt x="52" y="326"/>
                </a:lnTo>
                <a:lnTo>
                  <a:pt x="45" y="320"/>
                </a:lnTo>
                <a:lnTo>
                  <a:pt x="39" y="313"/>
                </a:lnTo>
                <a:lnTo>
                  <a:pt x="39" y="307"/>
                </a:lnTo>
                <a:lnTo>
                  <a:pt x="39" y="301"/>
                </a:lnTo>
                <a:lnTo>
                  <a:pt x="26" y="294"/>
                </a:lnTo>
                <a:lnTo>
                  <a:pt x="7" y="288"/>
                </a:lnTo>
                <a:lnTo>
                  <a:pt x="0" y="281"/>
                </a:lnTo>
                <a:lnTo>
                  <a:pt x="0" y="269"/>
                </a:lnTo>
                <a:lnTo>
                  <a:pt x="7" y="269"/>
                </a:lnTo>
                <a:lnTo>
                  <a:pt x="13" y="269"/>
                </a:lnTo>
                <a:lnTo>
                  <a:pt x="26" y="262"/>
                </a:lnTo>
                <a:lnTo>
                  <a:pt x="26" y="262"/>
                </a:lnTo>
                <a:lnTo>
                  <a:pt x="58" y="249"/>
                </a:lnTo>
                <a:lnTo>
                  <a:pt x="71" y="249"/>
                </a:lnTo>
                <a:lnTo>
                  <a:pt x="84" y="243"/>
                </a:lnTo>
                <a:lnTo>
                  <a:pt x="96" y="243"/>
                </a:lnTo>
                <a:lnTo>
                  <a:pt x="103" y="243"/>
                </a:lnTo>
                <a:lnTo>
                  <a:pt x="109" y="243"/>
                </a:lnTo>
                <a:lnTo>
                  <a:pt x="122" y="237"/>
                </a:lnTo>
                <a:lnTo>
                  <a:pt x="135" y="217"/>
                </a:lnTo>
                <a:lnTo>
                  <a:pt x="135" y="217"/>
                </a:lnTo>
                <a:lnTo>
                  <a:pt x="135" y="211"/>
                </a:lnTo>
                <a:lnTo>
                  <a:pt x="122" y="198"/>
                </a:lnTo>
                <a:lnTo>
                  <a:pt x="122" y="192"/>
                </a:lnTo>
                <a:lnTo>
                  <a:pt x="122" y="185"/>
                </a:lnTo>
                <a:lnTo>
                  <a:pt x="122" y="179"/>
                </a:lnTo>
                <a:lnTo>
                  <a:pt x="135" y="173"/>
                </a:lnTo>
                <a:lnTo>
                  <a:pt x="154" y="166"/>
                </a:lnTo>
                <a:lnTo>
                  <a:pt x="167" y="160"/>
                </a:lnTo>
                <a:lnTo>
                  <a:pt x="180" y="166"/>
                </a:lnTo>
                <a:lnTo>
                  <a:pt x="193" y="173"/>
                </a:lnTo>
                <a:lnTo>
                  <a:pt x="199" y="173"/>
                </a:lnTo>
                <a:lnTo>
                  <a:pt x="218" y="166"/>
                </a:lnTo>
                <a:lnTo>
                  <a:pt x="231" y="160"/>
                </a:lnTo>
                <a:lnTo>
                  <a:pt x="244" y="140"/>
                </a:lnTo>
                <a:lnTo>
                  <a:pt x="250" y="128"/>
                </a:lnTo>
                <a:lnTo>
                  <a:pt x="263" y="115"/>
                </a:lnTo>
                <a:lnTo>
                  <a:pt x="263" y="102"/>
                </a:lnTo>
                <a:lnTo>
                  <a:pt x="270" y="96"/>
                </a:lnTo>
                <a:lnTo>
                  <a:pt x="276" y="96"/>
                </a:lnTo>
                <a:lnTo>
                  <a:pt x="276" y="89"/>
                </a:lnTo>
                <a:lnTo>
                  <a:pt x="302" y="76"/>
                </a:lnTo>
                <a:lnTo>
                  <a:pt x="327" y="64"/>
                </a:lnTo>
                <a:lnTo>
                  <a:pt x="334" y="57"/>
                </a:lnTo>
                <a:lnTo>
                  <a:pt x="340" y="51"/>
                </a:lnTo>
                <a:lnTo>
                  <a:pt x="346" y="51"/>
                </a:lnTo>
                <a:lnTo>
                  <a:pt x="353" y="44"/>
                </a:lnTo>
                <a:lnTo>
                  <a:pt x="359" y="44"/>
                </a:lnTo>
                <a:lnTo>
                  <a:pt x="366" y="51"/>
                </a:lnTo>
                <a:lnTo>
                  <a:pt x="366" y="57"/>
                </a:lnTo>
                <a:lnTo>
                  <a:pt x="372" y="57"/>
                </a:lnTo>
                <a:lnTo>
                  <a:pt x="372" y="64"/>
                </a:lnTo>
                <a:lnTo>
                  <a:pt x="385" y="57"/>
                </a:lnTo>
                <a:lnTo>
                  <a:pt x="391" y="57"/>
                </a:lnTo>
                <a:lnTo>
                  <a:pt x="398" y="51"/>
                </a:lnTo>
                <a:lnTo>
                  <a:pt x="404" y="44"/>
                </a:lnTo>
                <a:lnTo>
                  <a:pt x="410" y="32"/>
                </a:lnTo>
                <a:lnTo>
                  <a:pt x="423" y="19"/>
                </a:lnTo>
                <a:lnTo>
                  <a:pt x="430" y="6"/>
                </a:lnTo>
                <a:lnTo>
                  <a:pt x="436" y="6"/>
                </a:lnTo>
                <a:lnTo>
                  <a:pt x="443" y="12"/>
                </a:lnTo>
                <a:lnTo>
                  <a:pt x="449" y="12"/>
                </a:lnTo>
                <a:lnTo>
                  <a:pt x="468" y="19"/>
                </a:lnTo>
                <a:lnTo>
                  <a:pt x="481" y="25"/>
                </a:lnTo>
                <a:lnTo>
                  <a:pt x="487" y="25"/>
                </a:lnTo>
                <a:lnTo>
                  <a:pt x="494" y="12"/>
                </a:lnTo>
                <a:lnTo>
                  <a:pt x="507" y="6"/>
                </a:lnTo>
                <a:lnTo>
                  <a:pt x="532" y="6"/>
                </a:lnTo>
                <a:lnTo>
                  <a:pt x="545" y="6"/>
                </a:lnTo>
                <a:lnTo>
                  <a:pt x="564" y="0"/>
                </a:lnTo>
                <a:lnTo>
                  <a:pt x="577" y="0"/>
                </a:lnTo>
                <a:lnTo>
                  <a:pt x="583" y="0"/>
                </a:lnTo>
                <a:lnTo>
                  <a:pt x="590" y="6"/>
                </a:lnTo>
                <a:lnTo>
                  <a:pt x="596" y="6"/>
                </a:lnTo>
                <a:lnTo>
                  <a:pt x="603" y="6"/>
                </a:lnTo>
                <a:lnTo>
                  <a:pt x="609" y="12"/>
                </a:lnTo>
                <a:lnTo>
                  <a:pt x="616" y="19"/>
                </a:lnTo>
                <a:lnTo>
                  <a:pt x="622" y="19"/>
                </a:lnTo>
                <a:lnTo>
                  <a:pt x="635" y="32"/>
                </a:lnTo>
                <a:lnTo>
                  <a:pt x="648" y="32"/>
                </a:lnTo>
                <a:lnTo>
                  <a:pt x="654" y="32"/>
                </a:lnTo>
                <a:lnTo>
                  <a:pt x="673" y="25"/>
                </a:lnTo>
                <a:lnTo>
                  <a:pt x="673" y="25"/>
                </a:lnTo>
                <a:lnTo>
                  <a:pt x="680" y="32"/>
                </a:lnTo>
                <a:lnTo>
                  <a:pt x="686" y="51"/>
                </a:lnTo>
                <a:lnTo>
                  <a:pt x="692" y="57"/>
                </a:lnTo>
                <a:lnTo>
                  <a:pt x="692" y="70"/>
                </a:lnTo>
                <a:lnTo>
                  <a:pt x="686" y="102"/>
                </a:lnTo>
                <a:lnTo>
                  <a:pt x="686" y="102"/>
                </a:lnTo>
                <a:lnTo>
                  <a:pt x="686" y="108"/>
                </a:lnTo>
                <a:lnTo>
                  <a:pt x="692" y="115"/>
                </a:lnTo>
                <a:lnTo>
                  <a:pt x="699" y="115"/>
                </a:lnTo>
                <a:lnTo>
                  <a:pt x="705" y="121"/>
                </a:lnTo>
                <a:lnTo>
                  <a:pt x="699" y="128"/>
                </a:lnTo>
                <a:lnTo>
                  <a:pt x="699" y="134"/>
                </a:lnTo>
                <a:lnTo>
                  <a:pt x="692" y="140"/>
                </a:lnTo>
                <a:lnTo>
                  <a:pt x="705" y="160"/>
                </a:lnTo>
                <a:lnTo>
                  <a:pt x="712" y="173"/>
                </a:lnTo>
                <a:lnTo>
                  <a:pt x="718" y="192"/>
                </a:lnTo>
                <a:lnTo>
                  <a:pt x="718" y="211"/>
                </a:lnTo>
                <a:lnTo>
                  <a:pt x="724" y="224"/>
                </a:lnTo>
                <a:lnTo>
                  <a:pt x="731" y="243"/>
                </a:lnTo>
                <a:lnTo>
                  <a:pt x="744" y="249"/>
                </a:lnTo>
                <a:lnTo>
                  <a:pt x="737" y="243"/>
                </a:lnTo>
                <a:lnTo>
                  <a:pt x="731" y="230"/>
                </a:lnTo>
                <a:lnTo>
                  <a:pt x="731" y="217"/>
                </a:lnTo>
                <a:lnTo>
                  <a:pt x="731" y="211"/>
                </a:lnTo>
                <a:lnTo>
                  <a:pt x="744" y="217"/>
                </a:lnTo>
                <a:lnTo>
                  <a:pt x="750" y="230"/>
                </a:lnTo>
                <a:lnTo>
                  <a:pt x="756" y="243"/>
                </a:lnTo>
                <a:lnTo>
                  <a:pt x="756" y="262"/>
                </a:lnTo>
                <a:lnTo>
                  <a:pt x="744" y="275"/>
                </a:lnTo>
                <a:lnTo>
                  <a:pt x="724" y="281"/>
                </a:lnTo>
                <a:lnTo>
                  <a:pt x="705" y="288"/>
                </a:lnTo>
                <a:lnTo>
                  <a:pt x="692" y="294"/>
                </a:lnTo>
                <a:lnTo>
                  <a:pt x="686" y="301"/>
                </a:lnTo>
                <a:lnTo>
                  <a:pt x="686" y="307"/>
                </a:lnTo>
                <a:lnTo>
                  <a:pt x="680" y="320"/>
                </a:lnTo>
                <a:lnTo>
                  <a:pt x="705" y="307"/>
                </a:lnTo>
                <a:close/>
              </a:path>
            </a:pathLst>
          </a:custGeom>
          <a:solidFill>
            <a:srgbClr val="B6AF99"/>
          </a:solidFill>
          <a:ln w="190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57" name="Freeform 70"/>
          <p:cNvSpPr>
            <a:spLocks/>
          </p:cNvSpPr>
          <p:nvPr/>
        </p:nvSpPr>
        <p:spPr bwMode="auto">
          <a:xfrm>
            <a:off x="3735575" y="4300491"/>
            <a:ext cx="661881" cy="450736"/>
          </a:xfrm>
          <a:custGeom>
            <a:avLst/>
            <a:gdLst/>
            <a:ahLst/>
            <a:cxnLst>
              <a:cxn ang="0">
                <a:pos x="230" y="154"/>
              </a:cxn>
              <a:cxn ang="0">
                <a:pos x="218" y="154"/>
              </a:cxn>
              <a:cxn ang="0">
                <a:pos x="198" y="141"/>
              </a:cxn>
              <a:cxn ang="0">
                <a:pos x="147" y="128"/>
              </a:cxn>
              <a:cxn ang="0">
                <a:pos x="122" y="96"/>
              </a:cxn>
              <a:cxn ang="0">
                <a:pos x="102" y="84"/>
              </a:cxn>
              <a:cxn ang="0">
                <a:pos x="77" y="52"/>
              </a:cxn>
              <a:cxn ang="0">
                <a:pos x="64" y="26"/>
              </a:cxn>
              <a:cxn ang="0">
                <a:pos x="45" y="0"/>
              </a:cxn>
              <a:cxn ang="0">
                <a:pos x="25" y="19"/>
              </a:cxn>
              <a:cxn ang="0">
                <a:pos x="6" y="32"/>
              </a:cxn>
              <a:cxn ang="0">
                <a:pos x="0" y="52"/>
              </a:cxn>
              <a:cxn ang="0">
                <a:pos x="32" y="90"/>
              </a:cxn>
              <a:cxn ang="0">
                <a:pos x="51" y="109"/>
              </a:cxn>
              <a:cxn ang="0">
                <a:pos x="64" y="109"/>
              </a:cxn>
              <a:cxn ang="0">
                <a:pos x="96" y="135"/>
              </a:cxn>
              <a:cxn ang="0">
                <a:pos x="122" y="167"/>
              </a:cxn>
              <a:cxn ang="0">
                <a:pos x="102" y="186"/>
              </a:cxn>
              <a:cxn ang="0">
                <a:pos x="109" y="205"/>
              </a:cxn>
              <a:cxn ang="0">
                <a:pos x="128" y="237"/>
              </a:cxn>
              <a:cxn ang="0">
                <a:pos x="134" y="263"/>
              </a:cxn>
              <a:cxn ang="0">
                <a:pos x="147" y="276"/>
              </a:cxn>
              <a:cxn ang="0">
                <a:pos x="166" y="276"/>
              </a:cxn>
              <a:cxn ang="0">
                <a:pos x="186" y="276"/>
              </a:cxn>
              <a:cxn ang="0">
                <a:pos x="198" y="289"/>
              </a:cxn>
              <a:cxn ang="0">
                <a:pos x="218" y="282"/>
              </a:cxn>
              <a:cxn ang="0">
                <a:pos x="243" y="282"/>
              </a:cxn>
              <a:cxn ang="0">
                <a:pos x="275" y="301"/>
              </a:cxn>
              <a:cxn ang="0">
                <a:pos x="307" y="295"/>
              </a:cxn>
              <a:cxn ang="0">
                <a:pos x="314" y="289"/>
              </a:cxn>
              <a:cxn ang="0">
                <a:pos x="301" y="276"/>
              </a:cxn>
              <a:cxn ang="0">
                <a:pos x="301" y="269"/>
              </a:cxn>
              <a:cxn ang="0">
                <a:pos x="339" y="263"/>
              </a:cxn>
              <a:cxn ang="0">
                <a:pos x="397" y="263"/>
              </a:cxn>
              <a:cxn ang="0">
                <a:pos x="410" y="250"/>
              </a:cxn>
              <a:cxn ang="0">
                <a:pos x="429" y="231"/>
              </a:cxn>
              <a:cxn ang="0">
                <a:pos x="436" y="237"/>
              </a:cxn>
              <a:cxn ang="0">
                <a:pos x="442" y="231"/>
              </a:cxn>
              <a:cxn ang="0">
                <a:pos x="436" y="212"/>
              </a:cxn>
              <a:cxn ang="0">
                <a:pos x="410" y="218"/>
              </a:cxn>
              <a:cxn ang="0">
                <a:pos x="410" y="205"/>
              </a:cxn>
              <a:cxn ang="0">
                <a:pos x="410" y="186"/>
              </a:cxn>
              <a:cxn ang="0">
                <a:pos x="410" y="167"/>
              </a:cxn>
              <a:cxn ang="0">
                <a:pos x="410" y="148"/>
              </a:cxn>
              <a:cxn ang="0">
                <a:pos x="378" y="116"/>
              </a:cxn>
              <a:cxn ang="0">
                <a:pos x="365" y="84"/>
              </a:cxn>
              <a:cxn ang="0">
                <a:pos x="359" y="52"/>
              </a:cxn>
              <a:cxn ang="0">
                <a:pos x="346" y="45"/>
              </a:cxn>
              <a:cxn ang="0">
                <a:pos x="327" y="39"/>
              </a:cxn>
              <a:cxn ang="0">
                <a:pos x="307" y="45"/>
              </a:cxn>
              <a:cxn ang="0">
                <a:pos x="282" y="64"/>
              </a:cxn>
              <a:cxn ang="0">
                <a:pos x="282" y="84"/>
              </a:cxn>
              <a:cxn ang="0">
                <a:pos x="282" y="103"/>
              </a:cxn>
              <a:cxn ang="0">
                <a:pos x="256" y="109"/>
              </a:cxn>
              <a:cxn ang="0">
                <a:pos x="256" y="122"/>
              </a:cxn>
              <a:cxn ang="0">
                <a:pos x="250" y="141"/>
              </a:cxn>
              <a:cxn ang="0">
                <a:pos x="237" y="135"/>
              </a:cxn>
              <a:cxn ang="0">
                <a:pos x="230" y="122"/>
              </a:cxn>
              <a:cxn ang="0">
                <a:pos x="224" y="128"/>
              </a:cxn>
              <a:cxn ang="0">
                <a:pos x="230" y="154"/>
              </a:cxn>
            </a:cxnLst>
            <a:rect l="0" t="0" r="r" b="b"/>
            <a:pathLst>
              <a:path w="442" h="301">
                <a:moveTo>
                  <a:pt x="230" y="154"/>
                </a:moveTo>
                <a:lnTo>
                  <a:pt x="230" y="154"/>
                </a:lnTo>
                <a:lnTo>
                  <a:pt x="224" y="154"/>
                </a:lnTo>
                <a:lnTo>
                  <a:pt x="218" y="154"/>
                </a:lnTo>
                <a:lnTo>
                  <a:pt x="211" y="148"/>
                </a:lnTo>
                <a:lnTo>
                  <a:pt x="198" y="141"/>
                </a:lnTo>
                <a:lnTo>
                  <a:pt x="166" y="135"/>
                </a:lnTo>
                <a:lnTo>
                  <a:pt x="147" y="128"/>
                </a:lnTo>
                <a:lnTo>
                  <a:pt x="134" y="116"/>
                </a:lnTo>
                <a:lnTo>
                  <a:pt x="122" y="96"/>
                </a:lnTo>
                <a:lnTo>
                  <a:pt x="109" y="84"/>
                </a:lnTo>
                <a:lnTo>
                  <a:pt x="102" y="84"/>
                </a:lnTo>
                <a:lnTo>
                  <a:pt x="89" y="71"/>
                </a:lnTo>
                <a:lnTo>
                  <a:pt x="77" y="52"/>
                </a:lnTo>
                <a:lnTo>
                  <a:pt x="77" y="39"/>
                </a:lnTo>
                <a:lnTo>
                  <a:pt x="64" y="26"/>
                </a:lnTo>
                <a:lnTo>
                  <a:pt x="57" y="13"/>
                </a:lnTo>
                <a:lnTo>
                  <a:pt x="45" y="0"/>
                </a:lnTo>
                <a:lnTo>
                  <a:pt x="38" y="13"/>
                </a:lnTo>
                <a:lnTo>
                  <a:pt x="25" y="19"/>
                </a:lnTo>
                <a:lnTo>
                  <a:pt x="13" y="26"/>
                </a:lnTo>
                <a:lnTo>
                  <a:pt x="6" y="32"/>
                </a:lnTo>
                <a:lnTo>
                  <a:pt x="0" y="39"/>
                </a:lnTo>
                <a:lnTo>
                  <a:pt x="0" y="52"/>
                </a:lnTo>
                <a:lnTo>
                  <a:pt x="13" y="71"/>
                </a:lnTo>
                <a:lnTo>
                  <a:pt x="32" y="90"/>
                </a:lnTo>
                <a:lnTo>
                  <a:pt x="45" y="109"/>
                </a:lnTo>
                <a:lnTo>
                  <a:pt x="51" y="109"/>
                </a:lnTo>
                <a:lnTo>
                  <a:pt x="57" y="109"/>
                </a:lnTo>
                <a:lnTo>
                  <a:pt x="64" y="109"/>
                </a:lnTo>
                <a:lnTo>
                  <a:pt x="70" y="116"/>
                </a:lnTo>
                <a:lnTo>
                  <a:pt x="96" y="135"/>
                </a:lnTo>
                <a:lnTo>
                  <a:pt x="109" y="154"/>
                </a:lnTo>
                <a:lnTo>
                  <a:pt x="122" y="167"/>
                </a:lnTo>
                <a:lnTo>
                  <a:pt x="115" y="180"/>
                </a:lnTo>
                <a:lnTo>
                  <a:pt x="102" y="186"/>
                </a:lnTo>
                <a:lnTo>
                  <a:pt x="96" y="192"/>
                </a:lnTo>
                <a:lnTo>
                  <a:pt x="109" y="205"/>
                </a:lnTo>
                <a:lnTo>
                  <a:pt x="122" y="224"/>
                </a:lnTo>
                <a:lnTo>
                  <a:pt x="128" y="237"/>
                </a:lnTo>
                <a:lnTo>
                  <a:pt x="128" y="250"/>
                </a:lnTo>
                <a:lnTo>
                  <a:pt x="134" y="263"/>
                </a:lnTo>
                <a:lnTo>
                  <a:pt x="141" y="276"/>
                </a:lnTo>
                <a:lnTo>
                  <a:pt x="147" y="276"/>
                </a:lnTo>
                <a:lnTo>
                  <a:pt x="160" y="276"/>
                </a:lnTo>
                <a:lnTo>
                  <a:pt x="166" y="276"/>
                </a:lnTo>
                <a:lnTo>
                  <a:pt x="179" y="269"/>
                </a:lnTo>
                <a:lnTo>
                  <a:pt x="186" y="276"/>
                </a:lnTo>
                <a:lnTo>
                  <a:pt x="192" y="276"/>
                </a:lnTo>
                <a:lnTo>
                  <a:pt x="198" y="289"/>
                </a:lnTo>
                <a:lnTo>
                  <a:pt x="205" y="289"/>
                </a:lnTo>
                <a:lnTo>
                  <a:pt x="218" y="282"/>
                </a:lnTo>
                <a:lnTo>
                  <a:pt x="224" y="276"/>
                </a:lnTo>
                <a:lnTo>
                  <a:pt x="243" y="282"/>
                </a:lnTo>
                <a:lnTo>
                  <a:pt x="269" y="295"/>
                </a:lnTo>
                <a:lnTo>
                  <a:pt x="275" y="301"/>
                </a:lnTo>
                <a:lnTo>
                  <a:pt x="282" y="295"/>
                </a:lnTo>
                <a:lnTo>
                  <a:pt x="307" y="295"/>
                </a:lnTo>
                <a:lnTo>
                  <a:pt x="314" y="295"/>
                </a:lnTo>
                <a:lnTo>
                  <a:pt x="314" y="289"/>
                </a:lnTo>
                <a:lnTo>
                  <a:pt x="314" y="289"/>
                </a:lnTo>
                <a:lnTo>
                  <a:pt x="301" y="276"/>
                </a:lnTo>
                <a:lnTo>
                  <a:pt x="301" y="269"/>
                </a:lnTo>
                <a:lnTo>
                  <a:pt x="301" y="269"/>
                </a:lnTo>
                <a:lnTo>
                  <a:pt x="320" y="263"/>
                </a:lnTo>
                <a:lnTo>
                  <a:pt x="339" y="263"/>
                </a:lnTo>
                <a:lnTo>
                  <a:pt x="365" y="263"/>
                </a:lnTo>
                <a:lnTo>
                  <a:pt x="397" y="263"/>
                </a:lnTo>
                <a:lnTo>
                  <a:pt x="410" y="257"/>
                </a:lnTo>
                <a:lnTo>
                  <a:pt x="410" y="250"/>
                </a:lnTo>
                <a:lnTo>
                  <a:pt x="423" y="244"/>
                </a:lnTo>
                <a:lnTo>
                  <a:pt x="429" y="231"/>
                </a:lnTo>
                <a:lnTo>
                  <a:pt x="436" y="237"/>
                </a:lnTo>
                <a:lnTo>
                  <a:pt x="436" y="237"/>
                </a:lnTo>
                <a:lnTo>
                  <a:pt x="442" y="237"/>
                </a:lnTo>
                <a:lnTo>
                  <a:pt x="442" y="231"/>
                </a:lnTo>
                <a:lnTo>
                  <a:pt x="442" y="224"/>
                </a:lnTo>
                <a:lnTo>
                  <a:pt x="436" y="212"/>
                </a:lnTo>
                <a:lnTo>
                  <a:pt x="416" y="218"/>
                </a:lnTo>
                <a:lnTo>
                  <a:pt x="410" y="218"/>
                </a:lnTo>
                <a:lnTo>
                  <a:pt x="403" y="212"/>
                </a:lnTo>
                <a:lnTo>
                  <a:pt x="410" y="205"/>
                </a:lnTo>
                <a:lnTo>
                  <a:pt x="410" y="192"/>
                </a:lnTo>
                <a:lnTo>
                  <a:pt x="410" y="186"/>
                </a:lnTo>
                <a:lnTo>
                  <a:pt x="410" y="173"/>
                </a:lnTo>
                <a:lnTo>
                  <a:pt x="410" y="167"/>
                </a:lnTo>
                <a:lnTo>
                  <a:pt x="410" y="154"/>
                </a:lnTo>
                <a:lnTo>
                  <a:pt x="410" y="148"/>
                </a:lnTo>
                <a:lnTo>
                  <a:pt x="397" y="128"/>
                </a:lnTo>
                <a:lnTo>
                  <a:pt x="378" y="116"/>
                </a:lnTo>
                <a:lnTo>
                  <a:pt x="365" y="103"/>
                </a:lnTo>
                <a:lnTo>
                  <a:pt x="365" y="84"/>
                </a:lnTo>
                <a:lnTo>
                  <a:pt x="365" y="71"/>
                </a:lnTo>
                <a:lnTo>
                  <a:pt x="359" y="52"/>
                </a:lnTo>
                <a:lnTo>
                  <a:pt x="352" y="45"/>
                </a:lnTo>
                <a:lnTo>
                  <a:pt x="346" y="45"/>
                </a:lnTo>
                <a:lnTo>
                  <a:pt x="339" y="39"/>
                </a:lnTo>
                <a:lnTo>
                  <a:pt x="327" y="39"/>
                </a:lnTo>
                <a:lnTo>
                  <a:pt x="314" y="39"/>
                </a:lnTo>
                <a:lnTo>
                  <a:pt x="307" y="45"/>
                </a:lnTo>
                <a:lnTo>
                  <a:pt x="288" y="52"/>
                </a:lnTo>
                <a:lnTo>
                  <a:pt x="282" y="64"/>
                </a:lnTo>
                <a:lnTo>
                  <a:pt x="282" y="77"/>
                </a:lnTo>
                <a:lnTo>
                  <a:pt x="282" y="84"/>
                </a:lnTo>
                <a:lnTo>
                  <a:pt x="282" y="96"/>
                </a:lnTo>
                <a:lnTo>
                  <a:pt x="282" y="103"/>
                </a:lnTo>
                <a:lnTo>
                  <a:pt x="269" y="103"/>
                </a:lnTo>
                <a:lnTo>
                  <a:pt x="256" y="109"/>
                </a:lnTo>
                <a:lnTo>
                  <a:pt x="256" y="116"/>
                </a:lnTo>
                <a:lnTo>
                  <a:pt x="256" y="122"/>
                </a:lnTo>
                <a:lnTo>
                  <a:pt x="250" y="135"/>
                </a:lnTo>
                <a:lnTo>
                  <a:pt x="250" y="141"/>
                </a:lnTo>
                <a:lnTo>
                  <a:pt x="243" y="141"/>
                </a:lnTo>
                <a:lnTo>
                  <a:pt x="237" y="135"/>
                </a:lnTo>
                <a:lnTo>
                  <a:pt x="237" y="128"/>
                </a:lnTo>
                <a:lnTo>
                  <a:pt x="230" y="122"/>
                </a:lnTo>
                <a:lnTo>
                  <a:pt x="230" y="122"/>
                </a:lnTo>
                <a:lnTo>
                  <a:pt x="224" y="128"/>
                </a:lnTo>
                <a:lnTo>
                  <a:pt x="224" y="135"/>
                </a:lnTo>
                <a:lnTo>
                  <a:pt x="230" y="154"/>
                </a:lnTo>
                <a:close/>
              </a:path>
            </a:pathLst>
          </a:custGeom>
          <a:solidFill>
            <a:srgbClr val="EAE8E2"/>
          </a:solidFill>
          <a:ln w="190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59" name="Freeform 74"/>
          <p:cNvSpPr>
            <a:spLocks/>
          </p:cNvSpPr>
          <p:nvPr/>
        </p:nvSpPr>
        <p:spPr bwMode="auto">
          <a:xfrm>
            <a:off x="2277040" y="5001304"/>
            <a:ext cx="1659196" cy="1169518"/>
          </a:xfrm>
          <a:custGeom>
            <a:avLst/>
            <a:gdLst/>
            <a:ahLst/>
            <a:cxnLst>
              <a:cxn ang="0">
                <a:pos x="782" y="673"/>
              </a:cxn>
              <a:cxn ang="0">
                <a:pos x="666" y="692"/>
              </a:cxn>
              <a:cxn ang="0">
                <a:pos x="609" y="628"/>
              </a:cxn>
              <a:cxn ang="0">
                <a:pos x="641" y="717"/>
              </a:cxn>
              <a:cxn ang="0">
                <a:pos x="570" y="711"/>
              </a:cxn>
              <a:cxn ang="0">
                <a:pos x="564" y="749"/>
              </a:cxn>
              <a:cxn ang="0">
                <a:pos x="487" y="737"/>
              </a:cxn>
              <a:cxn ang="0">
                <a:pos x="455" y="749"/>
              </a:cxn>
              <a:cxn ang="0">
                <a:pos x="416" y="762"/>
              </a:cxn>
              <a:cxn ang="0">
                <a:pos x="352" y="762"/>
              </a:cxn>
              <a:cxn ang="0">
                <a:pos x="314" y="769"/>
              </a:cxn>
              <a:cxn ang="0">
                <a:pos x="288" y="756"/>
              </a:cxn>
              <a:cxn ang="0">
                <a:pos x="250" y="737"/>
              </a:cxn>
              <a:cxn ang="0">
                <a:pos x="192" y="749"/>
              </a:cxn>
              <a:cxn ang="0">
                <a:pos x="141" y="749"/>
              </a:cxn>
              <a:cxn ang="0">
                <a:pos x="218" y="698"/>
              </a:cxn>
              <a:cxn ang="0">
                <a:pos x="147" y="698"/>
              </a:cxn>
              <a:cxn ang="0">
                <a:pos x="275" y="666"/>
              </a:cxn>
              <a:cxn ang="0">
                <a:pos x="205" y="660"/>
              </a:cxn>
              <a:cxn ang="0">
                <a:pos x="102" y="673"/>
              </a:cxn>
              <a:cxn ang="0">
                <a:pos x="64" y="653"/>
              </a:cxn>
              <a:cxn ang="0">
                <a:pos x="160" y="602"/>
              </a:cxn>
              <a:cxn ang="0">
                <a:pos x="237" y="576"/>
              </a:cxn>
              <a:cxn ang="0">
                <a:pos x="122" y="589"/>
              </a:cxn>
              <a:cxn ang="0">
                <a:pos x="64" y="564"/>
              </a:cxn>
              <a:cxn ang="0">
                <a:pos x="6" y="557"/>
              </a:cxn>
              <a:cxn ang="0">
                <a:pos x="77" y="500"/>
              </a:cxn>
              <a:cxn ang="0">
                <a:pos x="90" y="468"/>
              </a:cxn>
              <a:cxn ang="0">
                <a:pos x="179" y="448"/>
              </a:cxn>
              <a:cxn ang="0">
                <a:pos x="205" y="429"/>
              </a:cxn>
              <a:cxn ang="0">
                <a:pos x="128" y="423"/>
              </a:cxn>
              <a:cxn ang="0">
                <a:pos x="51" y="416"/>
              </a:cxn>
              <a:cxn ang="0">
                <a:pos x="38" y="371"/>
              </a:cxn>
              <a:cxn ang="0">
                <a:pos x="109" y="339"/>
              </a:cxn>
              <a:cxn ang="0">
                <a:pos x="160" y="339"/>
              </a:cxn>
              <a:cxn ang="0">
                <a:pos x="218" y="378"/>
              </a:cxn>
              <a:cxn ang="0">
                <a:pos x="211" y="359"/>
              </a:cxn>
              <a:cxn ang="0">
                <a:pos x="237" y="295"/>
              </a:cxn>
              <a:cxn ang="0">
                <a:pos x="301" y="250"/>
              </a:cxn>
              <a:cxn ang="0">
                <a:pos x="384" y="256"/>
              </a:cxn>
              <a:cxn ang="0">
                <a:pos x="487" y="263"/>
              </a:cxn>
              <a:cxn ang="0">
                <a:pos x="615" y="256"/>
              </a:cxn>
              <a:cxn ang="0">
                <a:pos x="551" y="192"/>
              </a:cxn>
              <a:cxn ang="0">
                <a:pos x="416" y="256"/>
              </a:cxn>
              <a:cxn ang="0">
                <a:pos x="359" y="224"/>
              </a:cxn>
              <a:cxn ang="0">
                <a:pos x="295" y="237"/>
              </a:cxn>
              <a:cxn ang="0">
                <a:pos x="269" y="211"/>
              </a:cxn>
              <a:cxn ang="0">
                <a:pos x="365" y="179"/>
              </a:cxn>
              <a:cxn ang="0">
                <a:pos x="410" y="83"/>
              </a:cxn>
              <a:cxn ang="0">
                <a:pos x="487" y="6"/>
              </a:cxn>
              <a:cxn ang="0">
                <a:pos x="583" y="58"/>
              </a:cxn>
              <a:cxn ang="0">
                <a:pos x="692" y="96"/>
              </a:cxn>
              <a:cxn ang="0">
                <a:pos x="890" y="115"/>
              </a:cxn>
              <a:cxn ang="0">
                <a:pos x="884" y="192"/>
              </a:cxn>
              <a:cxn ang="0">
                <a:pos x="961" y="192"/>
              </a:cxn>
              <a:cxn ang="0">
                <a:pos x="993" y="404"/>
              </a:cxn>
              <a:cxn ang="0">
                <a:pos x="1044" y="525"/>
              </a:cxn>
              <a:cxn ang="0">
                <a:pos x="1102" y="570"/>
              </a:cxn>
              <a:cxn ang="0">
                <a:pos x="1070" y="583"/>
              </a:cxn>
              <a:cxn ang="0">
                <a:pos x="967" y="583"/>
              </a:cxn>
              <a:cxn ang="0">
                <a:pos x="890" y="589"/>
              </a:cxn>
              <a:cxn ang="0">
                <a:pos x="814" y="641"/>
              </a:cxn>
            </a:cxnLst>
            <a:rect l="0" t="0" r="r" b="b"/>
            <a:pathLst>
              <a:path w="1108" h="781">
                <a:moveTo>
                  <a:pt x="807" y="621"/>
                </a:moveTo>
                <a:lnTo>
                  <a:pt x="807" y="621"/>
                </a:lnTo>
                <a:lnTo>
                  <a:pt x="807" y="621"/>
                </a:lnTo>
                <a:lnTo>
                  <a:pt x="807" y="628"/>
                </a:lnTo>
                <a:lnTo>
                  <a:pt x="807" y="628"/>
                </a:lnTo>
                <a:lnTo>
                  <a:pt x="807" y="641"/>
                </a:lnTo>
                <a:lnTo>
                  <a:pt x="801" y="647"/>
                </a:lnTo>
                <a:lnTo>
                  <a:pt x="794" y="653"/>
                </a:lnTo>
                <a:lnTo>
                  <a:pt x="782" y="660"/>
                </a:lnTo>
                <a:lnTo>
                  <a:pt x="775" y="660"/>
                </a:lnTo>
                <a:lnTo>
                  <a:pt x="782" y="666"/>
                </a:lnTo>
                <a:lnTo>
                  <a:pt x="794" y="666"/>
                </a:lnTo>
                <a:lnTo>
                  <a:pt x="794" y="673"/>
                </a:lnTo>
                <a:lnTo>
                  <a:pt x="782" y="673"/>
                </a:lnTo>
                <a:lnTo>
                  <a:pt x="762" y="679"/>
                </a:lnTo>
                <a:lnTo>
                  <a:pt x="750" y="685"/>
                </a:lnTo>
                <a:lnTo>
                  <a:pt x="737" y="698"/>
                </a:lnTo>
                <a:lnTo>
                  <a:pt x="737" y="698"/>
                </a:lnTo>
                <a:lnTo>
                  <a:pt x="724" y="698"/>
                </a:lnTo>
                <a:lnTo>
                  <a:pt x="711" y="698"/>
                </a:lnTo>
                <a:lnTo>
                  <a:pt x="711" y="692"/>
                </a:lnTo>
                <a:lnTo>
                  <a:pt x="711" y="692"/>
                </a:lnTo>
                <a:lnTo>
                  <a:pt x="698" y="698"/>
                </a:lnTo>
                <a:lnTo>
                  <a:pt x="692" y="698"/>
                </a:lnTo>
                <a:lnTo>
                  <a:pt x="685" y="698"/>
                </a:lnTo>
                <a:lnTo>
                  <a:pt x="679" y="698"/>
                </a:lnTo>
                <a:lnTo>
                  <a:pt x="679" y="698"/>
                </a:lnTo>
                <a:lnTo>
                  <a:pt x="666" y="692"/>
                </a:lnTo>
                <a:lnTo>
                  <a:pt x="666" y="685"/>
                </a:lnTo>
                <a:lnTo>
                  <a:pt x="679" y="679"/>
                </a:lnTo>
                <a:lnTo>
                  <a:pt x="685" y="666"/>
                </a:lnTo>
                <a:lnTo>
                  <a:pt x="698" y="660"/>
                </a:lnTo>
                <a:lnTo>
                  <a:pt x="705" y="647"/>
                </a:lnTo>
                <a:lnTo>
                  <a:pt x="698" y="647"/>
                </a:lnTo>
                <a:lnTo>
                  <a:pt x="685" y="653"/>
                </a:lnTo>
                <a:lnTo>
                  <a:pt x="673" y="647"/>
                </a:lnTo>
                <a:lnTo>
                  <a:pt x="660" y="641"/>
                </a:lnTo>
                <a:lnTo>
                  <a:pt x="647" y="641"/>
                </a:lnTo>
                <a:lnTo>
                  <a:pt x="641" y="634"/>
                </a:lnTo>
                <a:lnTo>
                  <a:pt x="634" y="628"/>
                </a:lnTo>
                <a:lnTo>
                  <a:pt x="628" y="628"/>
                </a:lnTo>
                <a:lnTo>
                  <a:pt x="609" y="628"/>
                </a:lnTo>
                <a:lnTo>
                  <a:pt x="621" y="641"/>
                </a:lnTo>
                <a:lnTo>
                  <a:pt x="634" y="647"/>
                </a:lnTo>
                <a:lnTo>
                  <a:pt x="641" y="660"/>
                </a:lnTo>
                <a:lnTo>
                  <a:pt x="641" y="660"/>
                </a:lnTo>
                <a:lnTo>
                  <a:pt x="641" y="666"/>
                </a:lnTo>
                <a:lnTo>
                  <a:pt x="653" y="673"/>
                </a:lnTo>
                <a:lnTo>
                  <a:pt x="653" y="679"/>
                </a:lnTo>
                <a:lnTo>
                  <a:pt x="641" y="679"/>
                </a:lnTo>
                <a:lnTo>
                  <a:pt x="641" y="685"/>
                </a:lnTo>
                <a:lnTo>
                  <a:pt x="647" y="692"/>
                </a:lnTo>
                <a:lnTo>
                  <a:pt x="647" y="698"/>
                </a:lnTo>
                <a:lnTo>
                  <a:pt x="641" y="698"/>
                </a:lnTo>
                <a:lnTo>
                  <a:pt x="647" y="711"/>
                </a:lnTo>
                <a:lnTo>
                  <a:pt x="641" y="717"/>
                </a:lnTo>
                <a:lnTo>
                  <a:pt x="621" y="724"/>
                </a:lnTo>
                <a:lnTo>
                  <a:pt x="596" y="730"/>
                </a:lnTo>
                <a:lnTo>
                  <a:pt x="596" y="724"/>
                </a:lnTo>
                <a:lnTo>
                  <a:pt x="596" y="717"/>
                </a:lnTo>
                <a:lnTo>
                  <a:pt x="596" y="711"/>
                </a:lnTo>
                <a:lnTo>
                  <a:pt x="589" y="711"/>
                </a:lnTo>
                <a:lnTo>
                  <a:pt x="583" y="717"/>
                </a:lnTo>
                <a:lnTo>
                  <a:pt x="583" y="717"/>
                </a:lnTo>
                <a:lnTo>
                  <a:pt x="583" y="724"/>
                </a:lnTo>
                <a:lnTo>
                  <a:pt x="583" y="730"/>
                </a:lnTo>
                <a:lnTo>
                  <a:pt x="577" y="724"/>
                </a:lnTo>
                <a:lnTo>
                  <a:pt x="577" y="717"/>
                </a:lnTo>
                <a:lnTo>
                  <a:pt x="577" y="717"/>
                </a:lnTo>
                <a:lnTo>
                  <a:pt x="570" y="711"/>
                </a:lnTo>
                <a:lnTo>
                  <a:pt x="564" y="717"/>
                </a:lnTo>
                <a:lnTo>
                  <a:pt x="557" y="717"/>
                </a:lnTo>
                <a:lnTo>
                  <a:pt x="551" y="717"/>
                </a:lnTo>
                <a:lnTo>
                  <a:pt x="544" y="711"/>
                </a:lnTo>
                <a:lnTo>
                  <a:pt x="544" y="705"/>
                </a:lnTo>
                <a:lnTo>
                  <a:pt x="544" y="705"/>
                </a:lnTo>
                <a:lnTo>
                  <a:pt x="538" y="711"/>
                </a:lnTo>
                <a:lnTo>
                  <a:pt x="538" y="717"/>
                </a:lnTo>
                <a:lnTo>
                  <a:pt x="544" y="724"/>
                </a:lnTo>
                <a:lnTo>
                  <a:pt x="551" y="730"/>
                </a:lnTo>
                <a:lnTo>
                  <a:pt x="557" y="730"/>
                </a:lnTo>
                <a:lnTo>
                  <a:pt x="570" y="730"/>
                </a:lnTo>
                <a:lnTo>
                  <a:pt x="564" y="737"/>
                </a:lnTo>
                <a:lnTo>
                  <a:pt x="564" y="749"/>
                </a:lnTo>
                <a:lnTo>
                  <a:pt x="557" y="756"/>
                </a:lnTo>
                <a:lnTo>
                  <a:pt x="557" y="762"/>
                </a:lnTo>
                <a:lnTo>
                  <a:pt x="551" y="749"/>
                </a:lnTo>
                <a:lnTo>
                  <a:pt x="544" y="743"/>
                </a:lnTo>
                <a:lnTo>
                  <a:pt x="538" y="737"/>
                </a:lnTo>
                <a:lnTo>
                  <a:pt x="532" y="737"/>
                </a:lnTo>
                <a:lnTo>
                  <a:pt x="525" y="743"/>
                </a:lnTo>
                <a:lnTo>
                  <a:pt x="525" y="737"/>
                </a:lnTo>
                <a:lnTo>
                  <a:pt x="519" y="737"/>
                </a:lnTo>
                <a:lnTo>
                  <a:pt x="519" y="737"/>
                </a:lnTo>
                <a:lnTo>
                  <a:pt x="519" y="730"/>
                </a:lnTo>
                <a:lnTo>
                  <a:pt x="512" y="737"/>
                </a:lnTo>
                <a:lnTo>
                  <a:pt x="500" y="737"/>
                </a:lnTo>
                <a:lnTo>
                  <a:pt x="487" y="737"/>
                </a:lnTo>
                <a:lnTo>
                  <a:pt x="493" y="743"/>
                </a:lnTo>
                <a:lnTo>
                  <a:pt x="500" y="743"/>
                </a:lnTo>
                <a:lnTo>
                  <a:pt x="506" y="743"/>
                </a:lnTo>
                <a:lnTo>
                  <a:pt x="506" y="749"/>
                </a:lnTo>
                <a:lnTo>
                  <a:pt x="500" y="756"/>
                </a:lnTo>
                <a:lnTo>
                  <a:pt x="493" y="769"/>
                </a:lnTo>
                <a:lnTo>
                  <a:pt x="487" y="769"/>
                </a:lnTo>
                <a:lnTo>
                  <a:pt x="480" y="762"/>
                </a:lnTo>
                <a:lnTo>
                  <a:pt x="474" y="756"/>
                </a:lnTo>
                <a:lnTo>
                  <a:pt x="474" y="756"/>
                </a:lnTo>
                <a:lnTo>
                  <a:pt x="461" y="756"/>
                </a:lnTo>
                <a:lnTo>
                  <a:pt x="455" y="749"/>
                </a:lnTo>
                <a:lnTo>
                  <a:pt x="455" y="749"/>
                </a:lnTo>
                <a:lnTo>
                  <a:pt x="455" y="749"/>
                </a:lnTo>
                <a:lnTo>
                  <a:pt x="455" y="743"/>
                </a:lnTo>
                <a:lnTo>
                  <a:pt x="448" y="737"/>
                </a:lnTo>
                <a:lnTo>
                  <a:pt x="448" y="743"/>
                </a:lnTo>
                <a:lnTo>
                  <a:pt x="442" y="749"/>
                </a:lnTo>
                <a:lnTo>
                  <a:pt x="442" y="749"/>
                </a:lnTo>
                <a:lnTo>
                  <a:pt x="442" y="749"/>
                </a:lnTo>
                <a:lnTo>
                  <a:pt x="442" y="756"/>
                </a:lnTo>
                <a:lnTo>
                  <a:pt x="442" y="756"/>
                </a:lnTo>
                <a:lnTo>
                  <a:pt x="442" y="769"/>
                </a:lnTo>
                <a:lnTo>
                  <a:pt x="436" y="769"/>
                </a:lnTo>
                <a:lnTo>
                  <a:pt x="423" y="769"/>
                </a:lnTo>
                <a:lnTo>
                  <a:pt x="416" y="769"/>
                </a:lnTo>
                <a:lnTo>
                  <a:pt x="416" y="769"/>
                </a:lnTo>
                <a:lnTo>
                  <a:pt x="416" y="762"/>
                </a:lnTo>
                <a:lnTo>
                  <a:pt x="410" y="756"/>
                </a:lnTo>
                <a:lnTo>
                  <a:pt x="404" y="756"/>
                </a:lnTo>
                <a:lnTo>
                  <a:pt x="404" y="749"/>
                </a:lnTo>
                <a:lnTo>
                  <a:pt x="397" y="749"/>
                </a:lnTo>
                <a:lnTo>
                  <a:pt x="384" y="756"/>
                </a:lnTo>
                <a:lnTo>
                  <a:pt x="384" y="756"/>
                </a:lnTo>
                <a:lnTo>
                  <a:pt x="378" y="749"/>
                </a:lnTo>
                <a:lnTo>
                  <a:pt x="371" y="756"/>
                </a:lnTo>
                <a:lnTo>
                  <a:pt x="371" y="756"/>
                </a:lnTo>
                <a:lnTo>
                  <a:pt x="365" y="749"/>
                </a:lnTo>
                <a:lnTo>
                  <a:pt x="359" y="756"/>
                </a:lnTo>
                <a:lnTo>
                  <a:pt x="359" y="756"/>
                </a:lnTo>
                <a:lnTo>
                  <a:pt x="359" y="762"/>
                </a:lnTo>
                <a:lnTo>
                  <a:pt x="352" y="762"/>
                </a:lnTo>
                <a:lnTo>
                  <a:pt x="346" y="769"/>
                </a:lnTo>
                <a:lnTo>
                  <a:pt x="346" y="762"/>
                </a:lnTo>
                <a:lnTo>
                  <a:pt x="346" y="756"/>
                </a:lnTo>
                <a:lnTo>
                  <a:pt x="346" y="756"/>
                </a:lnTo>
                <a:lnTo>
                  <a:pt x="339" y="762"/>
                </a:lnTo>
                <a:lnTo>
                  <a:pt x="339" y="769"/>
                </a:lnTo>
                <a:lnTo>
                  <a:pt x="333" y="769"/>
                </a:lnTo>
                <a:lnTo>
                  <a:pt x="327" y="775"/>
                </a:lnTo>
                <a:lnTo>
                  <a:pt x="320" y="775"/>
                </a:lnTo>
                <a:lnTo>
                  <a:pt x="314" y="781"/>
                </a:lnTo>
                <a:lnTo>
                  <a:pt x="314" y="775"/>
                </a:lnTo>
                <a:lnTo>
                  <a:pt x="320" y="775"/>
                </a:lnTo>
                <a:lnTo>
                  <a:pt x="320" y="769"/>
                </a:lnTo>
                <a:lnTo>
                  <a:pt x="314" y="769"/>
                </a:lnTo>
                <a:lnTo>
                  <a:pt x="314" y="769"/>
                </a:lnTo>
                <a:lnTo>
                  <a:pt x="307" y="769"/>
                </a:lnTo>
                <a:lnTo>
                  <a:pt x="307" y="769"/>
                </a:lnTo>
                <a:lnTo>
                  <a:pt x="301" y="769"/>
                </a:lnTo>
                <a:lnTo>
                  <a:pt x="301" y="762"/>
                </a:lnTo>
                <a:lnTo>
                  <a:pt x="295" y="769"/>
                </a:lnTo>
                <a:lnTo>
                  <a:pt x="288" y="775"/>
                </a:lnTo>
                <a:lnTo>
                  <a:pt x="275" y="775"/>
                </a:lnTo>
                <a:lnTo>
                  <a:pt x="269" y="775"/>
                </a:lnTo>
                <a:lnTo>
                  <a:pt x="275" y="769"/>
                </a:lnTo>
                <a:lnTo>
                  <a:pt x="275" y="769"/>
                </a:lnTo>
                <a:lnTo>
                  <a:pt x="282" y="762"/>
                </a:lnTo>
                <a:lnTo>
                  <a:pt x="288" y="756"/>
                </a:lnTo>
                <a:lnTo>
                  <a:pt x="288" y="756"/>
                </a:lnTo>
                <a:lnTo>
                  <a:pt x="288" y="749"/>
                </a:lnTo>
                <a:lnTo>
                  <a:pt x="282" y="749"/>
                </a:lnTo>
                <a:lnTo>
                  <a:pt x="275" y="749"/>
                </a:lnTo>
                <a:lnTo>
                  <a:pt x="275" y="756"/>
                </a:lnTo>
                <a:lnTo>
                  <a:pt x="263" y="756"/>
                </a:lnTo>
                <a:lnTo>
                  <a:pt x="263" y="749"/>
                </a:lnTo>
                <a:lnTo>
                  <a:pt x="269" y="743"/>
                </a:lnTo>
                <a:lnTo>
                  <a:pt x="275" y="743"/>
                </a:lnTo>
                <a:lnTo>
                  <a:pt x="275" y="737"/>
                </a:lnTo>
                <a:lnTo>
                  <a:pt x="263" y="730"/>
                </a:lnTo>
                <a:lnTo>
                  <a:pt x="256" y="730"/>
                </a:lnTo>
                <a:lnTo>
                  <a:pt x="256" y="737"/>
                </a:lnTo>
                <a:lnTo>
                  <a:pt x="250" y="737"/>
                </a:lnTo>
                <a:lnTo>
                  <a:pt x="250" y="737"/>
                </a:lnTo>
                <a:lnTo>
                  <a:pt x="237" y="737"/>
                </a:lnTo>
                <a:lnTo>
                  <a:pt x="230" y="737"/>
                </a:lnTo>
                <a:lnTo>
                  <a:pt x="230" y="737"/>
                </a:lnTo>
                <a:lnTo>
                  <a:pt x="224" y="737"/>
                </a:lnTo>
                <a:lnTo>
                  <a:pt x="218" y="737"/>
                </a:lnTo>
                <a:lnTo>
                  <a:pt x="218" y="743"/>
                </a:lnTo>
                <a:lnTo>
                  <a:pt x="218" y="749"/>
                </a:lnTo>
                <a:lnTo>
                  <a:pt x="211" y="743"/>
                </a:lnTo>
                <a:lnTo>
                  <a:pt x="205" y="743"/>
                </a:lnTo>
                <a:lnTo>
                  <a:pt x="205" y="743"/>
                </a:lnTo>
                <a:lnTo>
                  <a:pt x="205" y="749"/>
                </a:lnTo>
                <a:lnTo>
                  <a:pt x="198" y="749"/>
                </a:lnTo>
                <a:lnTo>
                  <a:pt x="192" y="749"/>
                </a:lnTo>
                <a:lnTo>
                  <a:pt x="192" y="749"/>
                </a:lnTo>
                <a:lnTo>
                  <a:pt x="192" y="743"/>
                </a:lnTo>
                <a:lnTo>
                  <a:pt x="192" y="737"/>
                </a:lnTo>
                <a:lnTo>
                  <a:pt x="192" y="737"/>
                </a:lnTo>
                <a:lnTo>
                  <a:pt x="179" y="737"/>
                </a:lnTo>
                <a:lnTo>
                  <a:pt x="179" y="737"/>
                </a:lnTo>
                <a:lnTo>
                  <a:pt x="166" y="737"/>
                </a:lnTo>
                <a:lnTo>
                  <a:pt x="160" y="743"/>
                </a:lnTo>
                <a:lnTo>
                  <a:pt x="160" y="749"/>
                </a:lnTo>
                <a:lnTo>
                  <a:pt x="154" y="749"/>
                </a:lnTo>
                <a:lnTo>
                  <a:pt x="147" y="756"/>
                </a:lnTo>
                <a:lnTo>
                  <a:pt x="147" y="756"/>
                </a:lnTo>
                <a:lnTo>
                  <a:pt x="141" y="756"/>
                </a:lnTo>
                <a:lnTo>
                  <a:pt x="141" y="749"/>
                </a:lnTo>
                <a:lnTo>
                  <a:pt x="141" y="749"/>
                </a:lnTo>
                <a:lnTo>
                  <a:pt x="134" y="756"/>
                </a:lnTo>
                <a:lnTo>
                  <a:pt x="122" y="756"/>
                </a:lnTo>
                <a:lnTo>
                  <a:pt x="128" y="749"/>
                </a:lnTo>
                <a:lnTo>
                  <a:pt x="134" y="737"/>
                </a:lnTo>
                <a:lnTo>
                  <a:pt x="147" y="730"/>
                </a:lnTo>
                <a:lnTo>
                  <a:pt x="160" y="730"/>
                </a:lnTo>
                <a:lnTo>
                  <a:pt x="166" y="730"/>
                </a:lnTo>
                <a:lnTo>
                  <a:pt x="179" y="724"/>
                </a:lnTo>
                <a:lnTo>
                  <a:pt x="179" y="724"/>
                </a:lnTo>
                <a:lnTo>
                  <a:pt x="192" y="724"/>
                </a:lnTo>
                <a:lnTo>
                  <a:pt x="192" y="717"/>
                </a:lnTo>
                <a:lnTo>
                  <a:pt x="192" y="717"/>
                </a:lnTo>
                <a:lnTo>
                  <a:pt x="205" y="711"/>
                </a:lnTo>
                <a:lnTo>
                  <a:pt x="218" y="698"/>
                </a:lnTo>
                <a:lnTo>
                  <a:pt x="230" y="698"/>
                </a:lnTo>
                <a:lnTo>
                  <a:pt x="230" y="692"/>
                </a:lnTo>
                <a:lnTo>
                  <a:pt x="224" y="692"/>
                </a:lnTo>
                <a:lnTo>
                  <a:pt x="205" y="698"/>
                </a:lnTo>
                <a:lnTo>
                  <a:pt x="179" y="705"/>
                </a:lnTo>
                <a:lnTo>
                  <a:pt x="173" y="711"/>
                </a:lnTo>
                <a:lnTo>
                  <a:pt x="160" y="711"/>
                </a:lnTo>
                <a:lnTo>
                  <a:pt x="160" y="711"/>
                </a:lnTo>
                <a:lnTo>
                  <a:pt x="147" y="711"/>
                </a:lnTo>
                <a:lnTo>
                  <a:pt x="134" y="711"/>
                </a:lnTo>
                <a:lnTo>
                  <a:pt x="128" y="711"/>
                </a:lnTo>
                <a:lnTo>
                  <a:pt x="134" y="705"/>
                </a:lnTo>
                <a:lnTo>
                  <a:pt x="134" y="705"/>
                </a:lnTo>
                <a:lnTo>
                  <a:pt x="147" y="698"/>
                </a:lnTo>
                <a:lnTo>
                  <a:pt x="154" y="698"/>
                </a:lnTo>
                <a:lnTo>
                  <a:pt x="166" y="698"/>
                </a:lnTo>
                <a:lnTo>
                  <a:pt x="179" y="692"/>
                </a:lnTo>
                <a:lnTo>
                  <a:pt x="192" y="685"/>
                </a:lnTo>
                <a:lnTo>
                  <a:pt x="205" y="685"/>
                </a:lnTo>
                <a:lnTo>
                  <a:pt x="230" y="685"/>
                </a:lnTo>
                <a:lnTo>
                  <a:pt x="230" y="679"/>
                </a:lnTo>
                <a:lnTo>
                  <a:pt x="250" y="679"/>
                </a:lnTo>
                <a:lnTo>
                  <a:pt x="263" y="679"/>
                </a:lnTo>
                <a:lnTo>
                  <a:pt x="269" y="679"/>
                </a:lnTo>
                <a:lnTo>
                  <a:pt x="275" y="679"/>
                </a:lnTo>
                <a:lnTo>
                  <a:pt x="275" y="673"/>
                </a:lnTo>
                <a:lnTo>
                  <a:pt x="269" y="666"/>
                </a:lnTo>
                <a:lnTo>
                  <a:pt x="275" y="666"/>
                </a:lnTo>
                <a:lnTo>
                  <a:pt x="275" y="660"/>
                </a:lnTo>
                <a:lnTo>
                  <a:pt x="269" y="647"/>
                </a:lnTo>
                <a:lnTo>
                  <a:pt x="263" y="647"/>
                </a:lnTo>
                <a:lnTo>
                  <a:pt x="256" y="641"/>
                </a:lnTo>
                <a:lnTo>
                  <a:pt x="263" y="634"/>
                </a:lnTo>
                <a:lnTo>
                  <a:pt x="256" y="628"/>
                </a:lnTo>
                <a:lnTo>
                  <a:pt x="250" y="634"/>
                </a:lnTo>
                <a:lnTo>
                  <a:pt x="250" y="647"/>
                </a:lnTo>
                <a:lnTo>
                  <a:pt x="243" y="653"/>
                </a:lnTo>
                <a:lnTo>
                  <a:pt x="237" y="653"/>
                </a:lnTo>
                <a:lnTo>
                  <a:pt x="230" y="653"/>
                </a:lnTo>
                <a:lnTo>
                  <a:pt x="218" y="660"/>
                </a:lnTo>
                <a:lnTo>
                  <a:pt x="211" y="660"/>
                </a:lnTo>
                <a:lnTo>
                  <a:pt x="205" y="660"/>
                </a:lnTo>
                <a:lnTo>
                  <a:pt x="205" y="660"/>
                </a:lnTo>
                <a:lnTo>
                  <a:pt x="192" y="660"/>
                </a:lnTo>
                <a:lnTo>
                  <a:pt x="192" y="660"/>
                </a:lnTo>
                <a:lnTo>
                  <a:pt x="192" y="653"/>
                </a:lnTo>
                <a:lnTo>
                  <a:pt x="186" y="653"/>
                </a:lnTo>
                <a:lnTo>
                  <a:pt x="179" y="660"/>
                </a:lnTo>
                <a:lnTo>
                  <a:pt x="179" y="660"/>
                </a:lnTo>
                <a:lnTo>
                  <a:pt x="154" y="660"/>
                </a:lnTo>
                <a:lnTo>
                  <a:pt x="134" y="660"/>
                </a:lnTo>
                <a:lnTo>
                  <a:pt x="134" y="653"/>
                </a:lnTo>
                <a:lnTo>
                  <a:pt x="128" y="653"/>
                </a:lnTo>
                <a:lnTo>
                  <a:pt x="115" y="660"/>
                </a:lnTo>
                <a:lnTo>
                  <a:pt x="109" y="673"/>
                </a:lnTo>
                <a:lnTo>
                  <a:pt x="102" y="673"/>
                </a:lnTo>
                <a:lnTo>
                  <a:pt x="102" y="666"/>
                </a:lnTo>
                <a:lnTo>
                  <a:pt x="96" y="666"/>
                </a:lnTo>
                <a:lnTo>
                  <a:pt x="90" y="673"/>
                </a:lnTo>
                <a:lnTo>
                  <a:pt x="77" y="673"/>
                </a:lnTo>
                <a:lnTo>
                  <a:pt x="64" y="666"/>
                </a:lnTo>
                <a:lnTo>
                  <a:pt x="57" y="666"/>
                </a:lnTo>
                <a:lnTo>
                  <a:pt x="51" y="666"/>
                </a:lnTo>
                <a:lnTo>
                  <a:pt x="51" y="666"/>
                </a:lnTo>
                <a:lnTo>
                  <a:pt x="38" y="660"/>
                </a:lnTo>
                <a:lnTo>
                  <a:pt x="38" y="660"/>
                </a:lnTo>
                <a:lnTo>
                  <a:pt x="45" y="653"/>
                </a:lnTo>
                <a:lnTo>
                  <a:pt x="57" y="660"/>
                </a:lnTo>
                <a:lnTo>
                  <a:pt x="64" y="660"/>
                </a:lnTo>
                <a:lnTo>
                  <a:pt x="64" y="653"/>
                </a:lnTo>
                <a:lnTo>
                  <a:pt x="70" y="647"/>
                </a:lnTo>
                <a:lnTo>
                  <a:pt x="70" y="647"/>
                </a:lnTo>
                <a:lnTo>
                  <a:pt x="64" y="634"/>
                </a:lnTo>
                <a:lnTo>
                  <a:pt x="90" y="641"/>
                </a:lnTo>
                <a:lnTo>
                  <a:pt x="96" y="641"/>
                </a:lnTo>
                <a:lnTo>
                  <a:pt x="109" y="634"/>
                </a:lnTo>
                <a:lnTo>
                  <a:pt x="122" y="628"/>
                </a:lnTo>
                <a:lnTo>
                  <a:pt x="122" y="621"/>
                </a:lnTo>
                <a:lnTo>
                  <a:pt x="134" y="615"/>
                </a:lnTo>
                <a:lnTo>
                  <a:pt x="141" y="609"/>
                </a:lnTo>
                <a:lnTo>
                  <a:pt x="147" y="609"/>
                </a:lnTo>
                <a:lnTo>
                  <a:pt x="147" y="615"/>
                </a:lnTo>
                <a:lnTo>
                  <a:pt x="160" y="609"/>
                </a:lnTo>
                <a:lnTo>
                  <a:pt x="160" y="602"/>
                </a:lnTo>
                <a:lnTo>
                  <a:pt x="160" y="609"/>
                </a:lnTo>
                <a:lnTo>
                  <a:pt x="160" y="609"/>
                </a:lnTo>
                <a:lnTo>
                  <a:pt x="166" y="609"/>
                </a:lnTo>
                <a:lnTo>
                  <a:pt x="173" y="609"/>
                </a:lnTo>
                <a:lnTo>
                  <a:pt x="173" y="615"/>
                </a:lnTo>
                <a:lnTo>
                  <a:pt x="179" y="615"/>
                </a:lnTo>
                <a:lnTo>
                  <a:pt x="179" y="609"/>
                </a:lnTo>
                <a:lnTo>
                  <a:pt x="179" y="602"/>
                </a:lnTo>
                <a:lnTo>
                  <a:pt x="179" y="602"/>
                </a:lnTo>
                <a:lnTo>
                  <a:pt x="179" y="596"/>
                </a:lnTo>
                <a:lnTo>
                  <a:pt x="192" y="589"/>
                </a:lnTo>
                <a:lnTo>
                  <a:pt x="205" y="583"/>
                </a:lnTo>
                <a:lnTo>
                  <a:pt x="224" y="576"/>
                </a:lnTo>
                <a:lnTo>
                  <a:pt x="237" y="576"/>
                </a:lnTo>
                <a:lnTo>
                  <a:pt x="250" y="576"/>
                </a:lnTo>
                <a:lnTo>
                  <a:pt x="230" y="576"/>
                </a:lnTo>
                <a:lnTo>
                  <a:pt x="205" y="576"/>
                </a:lnTo>
                <a:lnTo>
                  <a:pt x="192" y="576"/>
                </a:lnTo>
                <a:lnTo>
                  <a:pt x="179" y="589"/>
                </a:lnTo>
                <a:lnTo>
                  <a:pt x="179" y="589"/>
                </a:lnTo>
                <a:lnTo>
                  <a:pt x="173" y="583"/>
                </a:lnTo>
                <a:lnTo>
                  <a:pt x="160" y="589"/>
                </a:lnTo>
                <a:lnTo>
                  <a:pt x="160" y="589"/>
                </a:lnTo>
                <a:lnTo>
                  <a:pt x="154" y="589"/>
                </a:lnTo>
                <a:lnTo>
                  <a:pt x="147" y="576"/>
                </a:lnTo>
                <a:lnTo>
                  <a:pt x="147" y="589"/>
                </a:lnTo>
                <a:lnTo>
                  <a:pt x="134" y="589"/>
                </a:lnTo>
                <a:lnTo>
                  <a:pt x="122" y="589"/>
                </a:lnTo>
                <a:lnTo>
                  <a:pt x="115" y="589"/>
                </a:lnTo>
                <a:lnTo>
                  <a:pt x="102" y="589"/>
                </a:lnTo>
                <a:lnTo>
                  <a:pt x="90" y="596"/>
                </a:lnTo>
                <a:lnTo>
                  <a:pt x="90" y="602"/>
                </a:lnTo>
                <a:lnTo>
                  <a:pt x="77" y="602"/>
                </a:lnTo>
                <a:lnTo>
                  <a:pt x="70" y="602"/>
                </a:lnTo>
                <a:lnTo>
                  <a:pt x="70" y="589"/>
                </a:lnTo>
                <a:lnTo>
                  <a:pt x="64" y="589"/>
                </a:lnTo>
                <a:lnTo>
                  <a:pt x="51" y="589"/>
                </a:lnTo>
                <a:lnTo>
                  <a:pt x="51" y="583"/>
                </a:lnTo>
                <a:lnTo>
                  <a:pt x="51" y="576"/>
                </a:lnTo>
                <a:lnTo>
                  <a:pt x="51" y="576"/>
                </a:lnTo>
                <a:lnTo>
                  <a:pt x="57" y="570"/>
                </a:lnTo>
                <a:lnTo>
                  <a:pt x="64" y="564"/>
                </a:lnTo>
                <a:lnTo>
                  <a:pt x="57" y="551"/>
                </a:lnTo>
                <a:lnTo>
                  <a:pt x="64" y="544"/>
                </a:lnTo>
                <a:lnTo>
                  <a:pt x="51" y="551"/>
                </a:lnTo>
                <a:lnTo>
                  <a:pt x="45" y="551"/>
                </a:lnTo>
                <a:lnTo>
                  <a:pt x="38" y="551"/>
                </a:lnTo>
                <a:lnTo>
                  <a:pt x="32" y="551"/>
                </a:lnTo>
                <a:lnTo>
                  <a:pt x="32" y="557"/>
                </a:lnTo>
                <a:lnTo>
                  <a:pt x="25" y="564"/>
                </a:lnTo>
                <a:lnTo>
                  <a:pt x="19" y="564"/>
                </a:lnTo>
                <a:lnTo>
                  <a:pt x="6" y="570"/>
                </a:lnTo>
                <a:lnTo>
                  <a:pt x="6" y="570"/>
                </a:lnTo>
                <a:lnTo>
                  <a:pt x="6" y="570"/>
                </a:lnTo>
                <a:lnTo>
                  <a:pt x="6" y="564"/>
                </a:lnTo>
                <a:lnTo>
                  <a:pt x="6" y="557"/>
                </a:lnTo>
                <a:lnTo>
                  <a:pt x="6" y="551"/>
                </a:lnTo>
                <a:lnTo>
                  <a:pt x="13" y="544"/>
                </a:lnTo>
                <a:lnTo>
                  <a:pt x="13" y="538"/>
                </a:lnTo>
                <a:lnTo>
                  <a:pt x="6" y="538"/>
                </a:lnTo>
                <a:lnTo>
                  <a:pt x="6" y="532"/>
                </a:lnTo>
                <a:lnTo>
                  <a:pt x="0" y="532"/>
                </a:lnTo>
                <a:lnTo>
                  <a:pt x="6" y="525"/>
                </a:lnTo>
                <a:lnTo>
                  <a:pt x="13" y="519"/>
                </a:lnTo>
                <a:lnTo>
                  <a:pt x="25" y="519"/>
                </a:lnTo>
                <a:lnTo>
                  <a:pt x="38" y="525"/>
                </a:lnTo>
                <a:lnTo>
                  <a:pt x="51" y="519"/>
                </a:lnTo>
                <a:lnTo>
                  <a:pt x="51" y="512"/>
                </a:lnTo>
                <a:lnTo>
                  <a:pt x="57" y="506"/>
                </a:lnTo>
                <a:lnTo>
                  <a:pt x="77" y="500"/>
                </a:lnTo>
                <a:lnTo>
                  <a:pt x="77" y="493"/>
                </a:lnTo>
                <a:lnTo>
                  <a:pt x="77" y="493"/>
                </a:lnTo>
                <a:lnTo>
                  <a:pt x="57" y="493"/>
                </a:lnTo>
                <a:lnTo>
                  <a:pt x="51" y="493"/>
                </a:lnTo>
                <a:lnTo>
                  <a:pt x="45" y="493"/>
                </a:lnTo>
                <a:lnTo>
                  <a:pt x="45" y="487"/>
                </a:lnTo>
                <a:lnTo>
                  <a:pt x="51" y="487"/>
                </a:lnTo>
                <a:lnTo>
                  <a:pt x="57" y="487"/>
                </a:lnTo>
                <a:lnTo>
                  <a:pt x="57" y="480"/>
                </a:lnTo>
                <a:lnTo>
                  <a:pt x="64" y="480"/>
                </a:lnTo>
                <a:lnTo>
                  <a:pt x="77" y="474"/>
                </a:lnTo>
                <a:lnTo>
                  <a:pt x="77" y="474"/>
                </a:lnTo>
                <a:lnTo>
                  <a:pt x="90" y="474"/>
                </a:lnTo>
                <a:lnTo>
                  <a:pt x="90" y="468"/>
                </a:lnTo>
                <a:lnTo>
                  <a:pt x="102" y="468"/>
                </a:lnTo>
                <a:lnTo>
                  <a:pt x="122" y="474"/>
                </a:lnTo>
                <a:lnTo>
                  <a:pt x="134" y="468"/>
                </a:lnTo>
                <a:lnTo>
                  <a:pt x="154" y="461"/>
                </a:lnTo>
                <a:lnTo>
                  <a:pt x="154" y="455"/>
                </a:lnTo>
                <a:lnTo>
                  <a:pt x="154" y="448"/>
                </a:lnTo>
                <a:lnTo>
                  <a:pt x="160" y="448"/>
                </a:lnTo>
                <a:lnTo>
                  <a:pt x="160" y="448"/>
                </a:lnTo>
                <a:lnTo>
                  <a:pt x="160" y="461"/>
                </a:lnTo>
                <a:lnTo>
                  <a:pt x="166" y="461"/>
                </a:lnTo>
                <a:lnTo>
                  <a:pt x="173" y="461"/>
                </a:lnTo>
                <a:lnTo>
                  <a:pt x="179" y="461"/>
                </a:lnTo>
                <a:lnTo>
                  <a:pt x="179" y="461"/>
                </a:lnTo>
                <a:lnTo>
                  <a:pt x="179" y="448"/>
                </a:lnTo>
                <a:lnTo>
                  <a:pt x="179" y="442"/>
                </a:lnTo>
                <a:lnTo>
                  <a:pt x="186" y="436"/>
                </a:lnTo>
                <a:lnTo>
                  <a:pt x="192" y="436"/>
                </a:lnTo>
                <a:lnTo>
                  <a:pt x="192" y="442"/>
                </a:lnTo>
                <a:lnTo>
                  <a:pt x="192" y="442"/>
                </a:lnTo>
                <a:lnTo>
                  <a:pt x="192" y="442"/>
                </a:lnTo>
                <a:lnTo>
                  <a:pt x="211" y="442"/>
                </a:lnTo>
                <a:lnTo>
                  <a:pt x="230" y="442"/>
                </a:lnTo>
                <a:lnTo>
                  <a:pt x="230" y="436"/>
                </a:lnTo>
                <a:lnTo>
                  <a:pt x="224" y="436"/>
                </a:lnTo>
                <a:lnTo>
                  <a:pt x="218" y="429"/>
                </a:lnTo>
                <a:lnTo>
                  <a:pt x="218" y="429"/>
                </a:lnTo>
                <a:lnTo>
                  <a:pt x="205" y="423"/>
                </a:lnTo>
                <a:lnTo>
                  <a:pt x="205" y="429"/>
                </a:lnTo>
                <a:lnTo>
                  <a:pt x="186" y="429"/>
                </a:lnTo>
                <a:lnTo>
                  <a:pt x="179" y="423"/>
                </a:lnTo>
                <a:lnTo>
                  <a:pt x="173" y="423"/>
                </a:lnTo>
                <a:lnTo>
                  <a:pt x="166" y="423"/>
                </a:lnTo>
                <a:lnTo>
                  <a:pt x="166" y="429"/>
                </a:lnTo>
                <a:lnTo>
                  <a:pt x="166" y="429"/>
                </a:lnTo>
                <a:lnTo>
                  <a:pt x="173" y="442"/>
                </a:lnTo>
                <a:lnTo>
                  <a:pt x="160" y="436"/>
                </a:lnTo>
                <a:lnTo>
                  <a:pt x="160" y="429"/>
                </a:lnTo>
                <a:lnTo>
                  <a:pt x="154" y="423"/>
                </a:lnTo>
                <a:lnTo>
                  <a:pt x="147" y="423"/>
                </a:lnTo>
                <a:lnTo>
                  <a:pt x="134" y="429"/>
                </a:lnTo>
                <a:lnTo>
                  <a:pt x="134" y="423"/>
                </a:lnTo>
                <a:lnTo>
                  <a:pt x="128" y="423"/>
                </a:lnTo>
                <a:lnTo>
                  <a:pt x="122" y="423"/>
                </a:lnTo>
                <a:lnTo>
                  <a:pt x="109" y="429"/>
                </a:lnTo>
                <a:lnTo>
                  <a:pt x="102" y="423"/>
                </a:lnTo>
                <a:lnTo>
                  <a:pt x="96" y="423"/>
                </a:lnTo>
                <a:lnTo>
                  <a:pt x="90" y="423"/>
                </a:lnTo>
                <a:lnTo>
                  <a:pt x="90" y="416"/>
                </a:lnTo>
                <a:lnTo>
                  <a:pt x="83" y="416"/>
                </a:lnTo>
                <a:lnTo>
                  <a:pt x="77" y="416"/>
                </a:lnTo>
                <a:lnTo>
                  <a:pt x="77" y="416"/>
                </a:lnTo>
                <a:lnTo>
                  <a:pt x="70" y="410"/>
                </a:lnTo>
                <a:lnTo>
                  <a:pt x="64" y="410"/>
                </a:lnTo>
                <a:lnTo>
                  <a:pt x="64" y="416"/>
                </a:lnTo>
                <a:lnTo>
                  <a:pt x="64" y="423"/>
                </a:lnTo>
                <a:lnTo>
                  <a:pt x="51" y="416"/>
                </a:lnTo>
                <a:lnTo>
                  <a:pt x="51" y="410"/>
                </a:lnTo>
                <a:lnTo>
                  <a:pt x="45" y="410"/>
                </a:lnTo>
                <a:lnTo>
                  <a:pt x="38" y="410"/>
                </a:lnTo>
                <a:lnTo>
                  <a:pt x="38" y="423"/>
                </a:lnTo>
                <a:lnTo>
                  <a:pt x="38" y="423"/>
                </a:lnTo>
                <a:lnTo>
                  <a:pt x="19" y="416"/>
                </a:lnTo>
                <a:lnTo>
                  <a:pt x="13" y="410"/>
                </a:lnTo>
                <a:lnTo>
                  <a:pt x="6" y="410"/>
                </a:lnTo>
                <a:lnTo>
                  <a:pt x="6" y="397"/>
                </a:lnTo>
                <a:lnTo>
                  <a:pt x="13" y="391"/>
                </a:lnTo>
                <a:lnTo>
                  <a:pt x="19" y="378"/>
                </a:lnTo>
                <a:lnTo>
                  <a:pt x="25" y="365"/>
                </a:lnTo>
                <a:lnTo>
                  <a:pt x="32" y="365"/>
                </a:lnTo>
                <a:lnTo>
                  <a:pt x="38" y="371"/>
                </a:lnTo>
                <a:lnTo>
                  <a:pt x="38" y="378"/>
                </a:lnTo>
                <a:lnTo>
                  <a:pt x="45" y="378"/>
                </a:lnTo>
                <a:lnTo>
                  <a:pt x="45" y="371"/>
                </a:lnTo>
                <a:lnTo>
                  <a:pt x="51" y="365"/>
                </a:lnTo>
                <a:lnTo>
                  <a:pt x="51" y="365"/>
                </a:lnTo>
                <a:lnTo>
                  <a:pt x="51" y="352"/>
                </a:lnTo>
                <a:lnTo>
                  <a:pt x="51" y="352"/>
                </a:lnTo>
                <a:lnTo>
                  <a:pt x="64" y="352"/>
                </a:lnTo>
                <a:lnTo>
                  <a:pt x="77" y="352"/>
                </a:lnTo>
                <a:lnTo>
                  <a:pt x="83" y="346"/>
                </a:lnTo>
                <a:lnTo>
                  <a:pt x="96" y="339"/>
                </a:lnTo>
                <a:lnTo>
                  <a:pt x="102" y="339"/>
                </a:lnTo>
                <a:lnTo>
                  <a:pt x="102" y="346"/>
                </a:lnTo>
                <a:lnTo>
                  <a:pt x="109" y="339"/>
                </a:lnTo>
                <a:lnTo>
                  <a:pt x="115" y="339"/>
                </a:lnTo>
                <a:lnTo>
                  <a:pt x="122" y="339"/>
                </a:lnTo>
                <a:lnTo>
                  <a:pt x="122" y="352"/>
                </a:lnTo>
                <a:lnTo>
                  <a:pt x="122" y="359"/>
                </a:lnTo>
                <a:lnTo>
                  <a:pt x="115" y="359"/>
                </a:lnTo>
                <a:lnTo>
                  <a:pt x="115" y="365"/>
                </a:lnTo>
                <a:lnTo>
                  <a:pt x="122" y="365"/>
                </a:lnTo>
                <a:lnTo>
                  <a:pt x="128" y="365"/>
                </a:lnTo>
                <a:lnTo>
                  <a:pt x="147" y="352"/>
                </a:lnTo>
                <a:lnTo>
                  <a:pt x="147" y="352"/>
                </a:lnTo>
                <a:lnTo>
                  <a:pt x="154" y="352"/>
                </a:lnTo>
                <a:lnTo>
                  <a:pt x="154" y="339"/>
                </a:lnTo>
                <a:lnTo>
                  <a:pt x="160" y="339"/>
                </a:lnTo>
                <a:lnTo>
                  <a:pt x="160" y="339"/>
                </a:lnTo>
                <a:lnTo>
                  <a:pt x="160" y="346"/>
                </a:lnTo>
                <a:lnTo>
                  <a:pt x="160" y="352"/>
                </a:lnTo>
                <a:lnTo>
                  <a:pt x="160" y="365"/>
                </a:lnTo>
                <a:lnTo>
                  <a:pt x="160" y="365"/>
                </a:lnTo>
                <a:lnTo>
                  <a:pt x="166" y="371"/>
                </a:lnTo>
                <a:lnTo>
                  <a:pt x="179" y="378"/>
                </a:lnTo>
                <a:lnTo>
                  <a:pt x="192" y="384"/>
                </a:lnTo>
                <a:lnTo>
                  <a:pt x="198" y="384"/>
                </a:lnTo>
                <a:lnTo>
                  <a:pt x="205" y="384"/>
                </a:lnTo>
                <a:lnTo>
                  <a:pt x="205" y="384"/>
                </a:lnTo>
                <a:lnTo>
                  <a:pt x="205" y="378"/>
                </a:lnTo>
                <a:lnTo>
                  <a:pt x="211" y="371"/>
                </a:lnTo>
                <a:lnTo>
                  <a:pt x="218" y="371"/>
                </a:lnTo>
                <a:lnTo>
                  <a:pt x="218" y="378"/>
                </a:lnTo>
                <a:lnTo>
                  <a:pt x="218" y="384"/>
                </a:lnTo>
                <a:lnTo>
                  <a:pt x="218" y="384"/>
                </a:lnTo>
                <a:lnTo>
                  <a:pt x="224" y="384"/>
                </a:lnTo>
                <a:lnTo>
                  <a:pt x="237" y="384"/>
                </a:lnTo>
                <a:lnTo>
                  <a:pt x="250" y="378"/>
                </a:lnTo>
                <a:lnTo>
                  <a:pt x="250" y="371"/>
                </a:lnTo>
                <a:lnTo>
                  <a:pt x="230" y="371"/>
                </a:lnTo>
                <a:lnTo>
                  <a:pt x="224" y="365"/>
                </a:lnTo>
                <a:lnTo>
                  <a:pt x="211" y="365"/>
                </a:lnTo>
                <a:lnTo>
                  <a:pt x="205" y="365"/>
                </a:lnTo>
                <a:lnTo>
                  <a:pt x="205" y="365"/>
                </a:lnTo>
                <a:lnTo>
                  <a:pt x="205" y="352"/>
                </a:lnTo>
                <a:lnTo>
                  <a:pt x="205" y="352"/>
                </a:lnTo>
                <a:lnTo>
                  <a:pt x="211" y="359"/>
                </a:lnTo>
                <a:lnTo>
                  <a:pt x="218" y="365"/>
                </a:lnTo>
                <a:lnTo>
                  <a:pt x="218" y="359"/>
                </a:lnTo>
                <a:lnTo>
                  <a:pt x="224" y="339"/>
                </a:lnTo>
                <a:lnTo>
                  <a:pt x="230" y="320"/>
                </a:lnTo>
                <a:lnTo>
                  <a:pt x="224" y="314"/>
                </a:lnTo>
                <a:lnTo>
                  <a:pt x="218" y="314"/>
                </a:lnTo>
                <a:lnTo>
                  <a:pt x="205" y="307"/>
                </a:lnTo>
                <a:lnTo>
                  <a:pt x="198" y="301"/>
                </a:lnTo>
                <a:lnTo>
                  <a:pt x="198" y="301"/>
                </a:lnTo>
                <a:lnTo>
                  <a:pt x="205" y="295"/>
                </a:lnTo>
                <a:lnTo>
                  <a:pt x="205" y="295"/>
                </a:lnTo>
                <a:lnTo>
                  <a:pt x="211" y="301"/>
                </a:lnTo>
                <a:lnTo>
                  <a:pt x="218" y="295"/>
                </a:lnTo>
                <a:lnTo>
                  <a:pt x="237" y="295"/>
                </a:lnTo>
                <a:lnTo>
                  <a:pt x="250" y="295"/>
                </a:lnTo>
                <a:lnTo>
                  <a:pt x="263" y="295"/>
                </a:lnTo>
                <a:lnTo>
                  <a:pt x="263" y="288"/>
                </a:lnTo>
                <a:lnTo>
                  <a:pt x="282" y="288"/>
                </a:lnTo>
                <a:lnTo>
                  <a:pt x="295" y="295"/>
                </a:lnTo>
                <a:lnTo>
                  <a:pt x="301" y="301"/>
                </a:lnTo>
                <a:lnTo>
                  <a:pt x="301" y="288"/>
                </a:lnTo>
                <a:lnTo>
                  <a:pt x="301" y="282"/>
                </a:lnTo>
                <a:lnTo>
                  <a:pt x="301" y="282"/>
                </a:lnTo>
                <a:lnTo>
                  <a:pt x="295" y="282"/>
                </a:lnTo>
                <a:lnTo>
                  <a:pt x="295" y="275"/>
                </a:lnTo>
                <a:lnTo>
                  <a:pt x="295" y="269"/>
                </a:lnTo>
                <a:lnTo>
                  <a:pt x="301" y="263"/>
                </a:lnTo>
                <a:lnTo>
                  <a:pt x="301" y="250"/>
                </a:lnTo>
                <a:lnTo>
                  <a:pt x="314" y="243"/>
                </a:lnTo>
                <a:lnTo>
                  <a:pt x="320" y="243"/>
                </a:lnTo>
                <a:lnTo>
                  <a:pt x="327" y="250"/>
                </a:lnTo>
                <a:lnTo>
                  <a:pt x="333" y="256"/>
                </a:lnTo>
                <a:lnTo>
                  <a:pt x="339" y="250"/>
                </a:lnTo>
                <a:lnTo>
                  <a:pt x="346" y="250"/>
                </a:lnTo>
                <a:lnTo>
                  <a:pt x="352" y="250"/>
                </a:lnTo>
                <a:lnTo>
                  <a:pt x="352" y="256"/>
                </a:lnTo>
                <a:lnTo>
                  <a:pt x="359" y="263"/>
                </a:lnTo>
                <a:lnTo>
                  <a:pt x="359" y="263"/>
                </a:lnTo>
                <a:lnTo>
                  <a:pt x="365" y="256"/>
                </a:lnTo>
                <a:lnTo>
                  <a:pt x="365" y="256"/>
                </a:lnTo>
                <a:lnTo>
                  <a:pt x="371" y="256"/>
                </a:lnTo>
                <a:lnTo>
                  <a:pt x="384" y="256"/>
                </a:lnTo>
                <a:lnTo>
                  <a:pt x="391" y="256"/>
                </a:lnTo>
                <a:lnTo>
                  <a:pt x="397" y="256"/>
                </a:lnTo>
                <a:lnTo>
                  <a:pt x="404" y="263"/>
                </a:lnTo>
                <a:lnTo>
                  <a:pt x="410" y="263"/>
                </a:lnTo>
                <a:lnTo>
                  <a:pt x="423" y="269"/>
                </a:lnTo>
                <a:lnTo>
                  <a:pt x="429" y="269"/>
                </a:lnTo>
                <a:lnTo>
                  <a:pt x="436" y="263"/>
                </a:lnTo>
                <a:lnTo>
                  <a:pt x="442" y="263"/>
                </a:lnTo>
                <a:lnTo>
                  <a:pt x="455" y="263"/>
                </a:lnTo>
                <a:lnTo>
                  <a:pt x="474" y="263"/>
                </a:lnTo>
                <a:lnTo>
                  <a:pt x="480" y="256"/>
                </a:lnTo>
                <a:lnTo>
                  <a:pt x="487" y="256"/>
                </a:lnTo>
                <a:lnTo>
                  <a:pt x="487" y="263"/>
                </a:lnTo>
                <a:lnTo>
                  <a:pt x="487" y="263"/>
                </a:lnTo>
                <a:lnTo>
                  <a:pt x="493" y="263"/>
                </a:lnTo>
                <a:lnTo>
                  <a:pt x="500" y="263"/>
                </a:lnTo>
                <a:lnTo>
                  <a:pt x="506" y="263"/>
                </a:lnTo>
                <a:lnTo>
                  <a:pt x="512" y="263"/>
                </a:lnTo>
                <a:lnTo>
                  <a:pt x="512" y="263"/>
                </a:lnTo>
                <a:lnTo>
                  <a:pt x="519" y="256"/>
                </a:lnTo>
                <a:lnTo>
                  <a:pt x="532" y="243"/>
                </a:lnTo>
                <a:lnTo>
                  <a:pt x="538" y="250"/>
                </a:lnTo>
                <a:lnTo>
                  <a:pt x="557" y="256"/>
                </a:lnTo>
                <a:lnTo>
                  <a:pt x="570" y="256"/>
                </a:lnTo>
                <a:lnTo>
                  <a:pt x="583" y="263"/>
                </a:lnTo>
                <a:lnTo>
                  <a:pt x="589" y="263"/>
                </a:lnTo>
                <a:lnTo>
                  <a:pt x="596" y="263"/>
                </a:lnTo>
                <a:lnTo>
                  <a:pt x="615" y="256"/>
                </a:lnTo>
                <a:lnTo>
                  <a:pt x="609" y="256"/>
                </a:lnTo>
                <a:lnTo>
                  <a:pt x="583" y="250"/>
                </a:lnTo>
                <a:lnTo>
                  <a:pt x="583" y="243"/>
                </a:lnTo>
                <a:lnTo>
                  <a:pt x="583" y="243"/>
                </a:lnTo>
                <a:lnTo>
                  <a:pt x="557" y="237"/>
                </a:lnTo>
                <a:lnTo>
                  <a:pt x="544" y="237"/>
                </a:lnTo>
                <a:lnTo>
                  <a:pt x="532" y="237"/>
                </a:lnTo>
                <a:lnTo>
                  <a:pt x="532" y="231"/>
                </a:lnTo>
                <a:lnTo>
                  <a:pt x="532" y="231"/>
                </a:lnTo>
                <a:lnTo>
                  <a:pt x="544" y="224"/>
                </a:lnTo>
                <a:lnTo>
                  <a:pt x="544" y="218"/>
                </a:lnTo>
                <a:lnTo>
                  <a:pt x="544" y="211"/>
                </a:lnTo>
                <a:lnTo>
                  <a:pt x="544" y="205"/>
                </a:lnTo>
                <a:lnTo>
                  <a:pt x="551" y="192"/>
                </a:lnTo>
                <a:lnTo>
                  <a:pt x="551" y="192"/>
                </a:lnTo>
                <a:lnTo>
                  <a:pt x="551" y="186"/>
                </a:lnTo>
                <a:lnTo>
                  <a:pt x="544" y="192"/>
                </a:lnTo>
                <a:lnTo>
                  <a:pt x="525" y="199"/>
                </a:lnTo>
                <a:lnTo>
                  <a:pt x="512" y="205"/>
                </a:lnTo>
                <a:lnTo>
                  <a:pt x="512" y="211"/>
                </a:lnTo>
                <a:lnTo>
                  <a:pt x="493" y="231"/>
                </a:lnTo>
                <a:lnTo>
                  <a:pt x="474" y="243"/>
                </a:lnTo>
                <a:lnTo>
                  <a:pt x="461" y="250"/>
                </a:lnTo>
                <a:lnTo>
                  <a:pt x="455" y="250"/>
                </a:lnTo>
                <a:lnTo>
                  <a:pt x="442" y="250"/>
                </a:lnTo>
                <a:lnTo>
                  <a:pt x="436" y="250"/>
                </a:lnTo>
                <a:lnTo>
                  <a:pt x="423" y="256"/>
                </a:lnTo>
                <a:lnTo>
                  <a:pt x="416" y="256"/>
                </a:lnTo>
                <a:lnTo>
                  <a:pt x="410" y="256"/>
                </a:lnTo>
                <a:lnTo>
                  <a:pt x="416" y="250"/>
                </a:lnTo>
                <a:lnTo>
                  <a:pt x="429" y="243"/>
                </a:lnTo>
                <a:lnTo>
                  <a:pt x="436" y="237"/>
                </a:lnTo>
                <a:lnTo>
                  <a:pt x="423" y="237"/>
                </a:lnTo>
                <a:lnTo>
                  <a:pt x="416" y="243"/>
                </a:lnTo>
                <a:lnTo>
                  <a:pt x="410" y="237"/>
                </a:lnTo>
                <a:lnTo>
                  <a:pt x="404" y="243"/>
                </a:lnTo>
                <a:lnTo>
                  <a:pt x="404" y="243"/>
                </a:lnTo>
                <a:lnTo>
                  <a:pt x="384" y="243"/>
                </a:lnTo>
                <a:lnTo>
                  <a:pt x="378" y="231"/>
                </a:lnTo>
                <a:lnTo>
                  <a:pt x="365" y="231"/>
                </a:lnTo>
                <a:lnTo>
                  <a:pt x="365" y="224"/>
                </a:lnTo>
                <a:lnTo>
                  <a:pt x="359" y="224"/>
                </a:lnTo>
                <a:lnTo>
                  <a:pt x="352" y="224"/>
                </a:lnTo>
                <a:lnTo>
                  <a:pt x="352" y="218"/>
                </a:lnTo>
                <a:lnTo>
                  <a:pt x="352" y="211"/>
                </a:lnTo>
                <a:lnTo>
                  <a:pt x="352" y="205"/>
                </a:lnTo>
                <a:lnTo>
                  <a:pt x="346" y="205"/>
                </a:lnTo>
                <a:lnTo>
                  <a:pt x="346" y="211"/>
                </a:lnTo>
                <a:lnTo>
                  <a:pt x="339" y="218"/>
                </a:lnTo>
                <a:lnTo>
                  <a:pt x="333" y="224"/>
                </a:lnTo>
                <a:lnTo>
                  <a:pt x="327" y="224"/>
                </a:lnTo>
                <a:lnTo>
                  <a:pt x="307" y="224"/>
                </a:lnTo>
                <a:lnTo>
                  <a:pt x="301" y="224"/>
                </a:lnTo>
                <a:lnTo>
                  <a:pt x="301" y="224"/>
                </a:lnTo>
                <a:lnTo>
                  <a:pt x="295" y="231"/>
                </a:lnTo>
                <a:lnTo>
                  <a:pt x="295" y="237"/>
                </a:lnTo>
                <a:lnTo>
                  <a:pt x="288" y="237"/>
                </a:lnTo>
                <a:lnTo>
                  <a:pt x="288" y="237"/>
                </a:lnTo>
                <a:lnTo>
                  <a:pt x="275" y="231"/>
                </a:lnTo>
                <a:lnTo>
                  <a:pt x="263" y="231"/>
                </a:lnTo>
                <a:lnTo>
                  <a:pt x="256" y="237"/>
                </a:lnTo>
                <a:lnTo>
                  <a:pt x="243" y="237"/>
                </a:lnTo>
                <a:lnTo>
                  <a:pt x="237" y="237"/>
                </a:lnTo>
                <a:lnTo>
                  <a:pt x="224" y="237"/>
                </a:lnTo>
                <a:lnTo>
                  <a:pt x="224" y="231"/>
                </a:lnTo>
                <a:lnTo>
                  <a:pt x="230" y="224"/>
                </a:lnTo>
                <a:lnTo>
                  <a:pt x="243" y="224"/>
                </a:lnTo>
                <a:lnTo>
                  <a:pt x="263" y="224"/>
                </a:lnTo>
                <a:lnTo>
                  <a:pt x="269" y="218"/>
                </a:lnTo>
                <a:lnTo>
                  <a:pt x="269" y="211"/>
                </a:lnTo>
                <a:lnTo>
                  <a:pt x="269" y="211"/>
                </a:lnTo>
                <a:lnTo>
                  <a:pt x="282" y="211"/>
                </a:lnTo>
                <a:lnTo>
                  <a:pt x="288" y="205"/>
                </a:lnTo>
                <a:lnTo>
                  <a:pt x="307" y="192"/>
                </a:lnTo>
                <a:lnTo>
                  <a:pt x="327" y="186"/>
                </a:lnTo>
                <a:lnTo>
                  <a:pt x="333" y="179"/>
                </a:lnTo>
                <a:lnTo>
                  <a:pt x="333" y="173"/>
                </a:lnTo>
                <a:lnTo>
                  <a:pt x="333" y="173"/>
                </a:lnTo>
                <a:lnTo>
                  <a:pt x="339" y="173"/>
                </a:lnTo>
                <a:lnTo>
                  <a:pt x="346" y="173"/>
                </a:lnTo>
                <a:lnTo>
                  <a:pt x="352" y="173"/>
                </a:lnTo>
                <a:lnTo>
                  <a:pt x="359" y="173"/>
                </a:lnTo>
                <a:lnTo>
                  <a:pt x="359" y="173"/>
                </a:lnTo>
                <a:lnTo>
                  <a:pt x="365" y="179"/>
                </a:lnTo>
                <a:lnTo>
                  <a:pt x="371" y="173"/>
                </a:lnTo>
                <a:lnTo>
                  <a:pt x="378" y="166"/>
                </a:lnTo>
                <a:lnTo>
                  <a:pt x="384" y="154"/>
                </a:lnTo>
                <a:lnTo>
                  <a:pt x="397" y="154"/>
                </a:lnTo>
                <a:lnTo>
                  <a:pt x="404" y="134"/>
                </a:lnTo>
                <a:lnTo>
                  <a:pt x="410" y="134"/>
                </a:lnTo>
                <a:lnTo>
                  <a:pt x="416" y="115"/>
                </a:lnTo>
                <a:lnTo>
                  <a:pt x="429" y="115"/>
                </a:lnTo>
                <a:lnTo>
                  <a:pt x="442" y="96"/>
                </a:lnTo>
                <a:lnTo>
                  <a:pt x="448" y="96"/>
                </a:lnTo>
                <a:lnTo>
                  <a:pt x="423" y="96"/>
                </a:lnTo>
                <a:lnTo>
                  <a:pt x="416" y="96"/>
                </a:lnTo>
                <a:lnTo>
                  <a:pt x="410" y="90"/>
                </a:lnTo>
                <a:lnTo>
                  <a:pt x="410" y="83"/>
                </a:lnTo>
                <a:lnTo>
                  <a:pt x="410" y="83"/>
                </a:lnTo>
                <a:lnTo>
                  <a:pt x="416" y="77"/>
                </a:lnTo>
                <a:lnTo>
                  <a:pt x="423" y="77"/>
                </a:lnTo>
                <a:lnTo>
                  <a:pt x="429" y="70"/>
                </a:lnTo>
                <a:lnTo>
                  <a:pt x="436" y="64"/>
                </a:lnTo>
                <a:lnTo>
                  <a:pt x="442" y="64"/>
                </a:lnTo>
                <a:lnTo>
                  <a:pt x="436" y="58"/>
                </a:lnTo>
                <a:lnTo>
                  <a:pt x="442" y="51"/>
                </a:lnTo>
                <a:lnTo>
                  <a:pt x="448" y="45"/>
                </a:lnTo>
                <a:lnTo>
                  <a:pt x="455" y="45"/>
                </a:lnTo>
                <a:lnTo>
                  <a:pt x="455" y="38"/>
                </a:lnTo>
                <a:lnTo>
                  <a:pt x="474" y="26"/>
                </a:lnTo>
                <a:lnTo>
                  <a:pt x="487" y="13"/>
                </a:lnTo>
                <a:lnTo>
                  <a:pt x="487" y="6"/>
                </a:lnTo>
                <a:lnTo>
                  <a:pt x="487" y="6"/>
                </a:lnTo>
                <a:lnTo>
                  <a:pt x="493" y="0"/>
                </a:lnTo>
                <a:lnTo>
                  <a:pt x="500" y="0"/>
                </a:lnTo>
                <a:lnTo>
                  <a:pt x="506" y="6"/>
                </a:lnTo>
                <a:lnTo>
                  <a:pt x="519" y="13"/>
                </a:lnTo>
                <a:lnTo>
                  <a:pt x="525" y="19"/>
                </a:lnTo>
                <a:lnTo>
                  <a:pt x="525" y="26"/>
                </a:lnTo>
                <a:lnTo>
                  <a:pt x="532" y="26"/>
                </a:lnTo>
                <a:lnTo>
                  <a:pt x="538" y="26"/>
                </a:lnTo>
                <a:lnTo>
                  <a:pt x="544" y="26"/>
                </a:lnTo>
                <a:lnTo>
                  <a:pt x="544" y="26"/>
                </a:lnTo>
                <a:lnTo>
                  <a:pt x="557" y="38"/>
                </a:lnTo>
                <a:lnTo>
                  <a:pt x="570" y="51"/>
                </a:lnTo>
                <a:lnTo>
                  <a:pt x="583" y="58"/>
                </a:lnTo>
                <a:lnTo>
                  <a:pt x="583" y="64"/>
                </a:lnTo>
                <a:lnTo>
                  <a:pt x="583" y="70"/>
                </a:lnTo>
                <a:lnTo>
                  <a:pt x="583" y="83"/>
                </a:lnTo>
                <a:lnTo>
                  <a:pt x="583" y="96"/>
                </a:lnTo>
                <a:lnTo>
                  <a:pt x="589" y="102"/>
                </a:lnTo>
                <a:lnTo>
                  <a:pt x="596" y="102"/>
                </a:lnTo>
                <a:lnTo>
                  <a:pt x="596" y="102"/>
                </a:lnTo>
                <a:lnTo>
                  <a:pt x="609" y="102"/>
                </a:lnTo>
                <a:lnTo>
                  <a:pt x="628" y="102"/>
                </a:lnTo>
                <a:lnTo>
                  <a:pt x="647" y="90"/>
                </a:lnTo>
                <a:lnTo>
                  <a:pt x="660" y="83"/>
                </a:lnTo>
                <a:lnTo>
                  <a:pt x="666" y="83"/>
                </a:lnTo>
                <a:lnTo>
                  <a:pt x="679" y="83"/>
                </a:lnTo>
                <a:lnTo>
                  <a:pt x="692" y="96"/>
                </a:lnTo>
                <a:lnTo>
                  <a:pt x="698" y="90"/>
                </a:lnTo>
                <a:lnTo>
                  <a:pt x="698" y="90"/>
                </a:lnTo>
                <a:lnTo>
                  <a:pt x="717" y="115"/>
                </a:lnTo>
                <a:lnTo>
                  <a:pt x="730" y="122"/>
                </a:lnTo>
                <a:lnTo>
                  <a:pt x="750" y="128"/>
                </a:lnTo>
                <a:lnTo>
                  <a:pt x="762" y="122"/>
                </a:lnTo>
                <a:lnTo>
                  <a:pt x="807" y="83"/>
                </a:lnTo>
                <a:lnTo>
                  <a:pt x="833" y="64"/>
                </a:lnTo>
                <a:lnTo>
                  <a:pt x="865" y="58"/>
                </a:lnTo>
                <a:lnTo>
                  <a:pt x="890" y="77"/>
                </a:lnTo>
                <a:lnTo>
                  <a:pt x="897" y="96"/>
                </a:lnTo>
                <a:lnTo>
                  <a:pt x="897" y="102"/>
                </a:lnTo>
                <a:lnTo>
                  <a:pt x="897" y="109"/>
                </a:lnTo>
                <a:lnTo>
                  <a:pt x="890" y="115"/>
                </a:lnTo>
                <a:lnTo>
                  <a:pt x="878" y="122"/>
                </a:lnTo>
                <a:lnTo>
                  <a:pt x="878" y="128"/>
                </a:lnTo>
                <a:lnTo>
                  <a:pt x="878" y="134"/>
                </a:lnTo>
                <a:lnTo>
                  <a:pt x="878" y="134"/>
                </a:lnTo>
                <a:lnTo>
                  <a:pt x="871" y="141"/>
                </a:lnTo>
                <a:lnTo>
                  <a:pt x="865" y="147"/>
                </a:lnTo>
                <a:lnTo>
                  <a:pt x="865" y="154"/>
                </a:lnTo>
                <a:lnTo>
                  <a:pt x="865" y="166"/>
                </a:lnTo>
                <a:lnTo>
                  <a:pt x="846" y="173"/>
                </a:lnTo>
                <a:lnTo>
                  <a:pt x="839" y="179"/>
                </a:lnTo>
                <a:lnTo>
                  <a:pt x="846" y="186"/>
                </a:lnTo>
                <a:lnTo>
                  <a:pt x="852" y="192"/>
                </a:lnTo>
                <a:lnTo>
                  <a:pt x="878" y="192"/>
                </a:lnTo>
                <a:lnTo>
                  <a:pt x="884" y="192"/>
                </a:lnTo>
                <a:lnTo>
                  <a:pt x="897" y="186"/>
                </a:lnTo>
                <a:lnTo>
                  <a:pt x="903" y="186"/>
                </a:lnTo>
                <a:lnTo>
                  <a:pt x="903" y="173"/>
                </a:lnTo>
                <a:lnTo>
                  <a:pt x="897" y="173"/>
                </a:lnTo>
                <a:lnTo>
                  <a:pt x="890" y="166"/>
                </a:lnTo>
                <a:lnTo>
                  <a:pt x="897" y="166"/>
                </a:lnTo>
                <a:lnTo>
                  <a:pt x="903" y="160"/>
                </a:lnTo>
                <a:lnTo>
                  <a:pt x="903" y="160"/>
                </a:lnTo>
                <a:lnTo>
                  <a:pt x="916" y="160"/>
                </a:lnTo>
                <a:lnTo>
                  <a:pt x="923" y="154"/>
                </a:lnTo>
                <a:lnTo>
                  <a:pt x="929" y="154"/>
                </a:lnTo>
                <a:lnTo>
                  <a:pt x="942" y="166"/>
                </a:lnTo>
                <a:lnTo>
                  <a:pt x="961" y="186"/>
                </a:lnTo>
                <a:lnTo>
                  <a:pt x="961" y="192"/>
                </a:lnTo>
                <a:lnTo>
                  <a:pt x="948" y="205"/>
                </a:lnTo>
                <a:lnTo>
                  <a:pt x="942" y="211"/>
                </a:lnTo>
                <a:lnTo>
                  <a:pt x="935" y="218"/>
                </a:lnTo>
                <a:lnTo>
                  <a:pt x="935" y="231"/>
                </a:lnTo>
                <a:lnTo>
                  <a:pt x="942" y="250"/>
                </a:lnTo>
                <a:lnTo>
                  <a:pt x="948" y="269"/>
                </a:lnTo>
                <a:lnTo>
                  <a:pt x="974" y="301"/>
                </a:lnTo>
                <a:lnTo>
                  <a:pt x="980" y="320"/>
                </a:lnTo>
                <a:lnTo>
                  <a:pt x="987" y="333"/>
                </a:lnTo>
                <a:lnTo>
                  <a:pt x="993" y="359"/>
                </a:lnTo>
                <a:lnTo>
                  <a:pt x="993" y="384"/>
                </a:lnTo>
                <a:lnTo>
                  <a:pt x="993" y="391"/>
                </a:lnTo>
                <a:lnTo>
                  <a:pt x="993" y="397"/>
                </a:lnTo>
                <a:lnTo>
                  <a:pt x="993" y="404"/>
                </a:lnTo>
                <a:lnTo>
                  <a:pt x="993" y="410"/>
                </a:lnTo>
                <a:lnTo>
                  <a:pt x="993" y="410"/>
                </a:lnTo>
                <a:lnTo>
                  <a:pt x="987" y="423"/>
                </a:lnTo>
                <a:lnTo>
                  <a:pt x="987" y="423"/>
                </a:lnTo>
                <a:lnTo>
                  <a:pt x="993" y="429"/>
                </a:lnTo>
                <a:lnTo>
                  <a:pt x="993" y="429"/>
                </a:lnTo>
                <a:lnTo>
                  <a:pt x="1006" y="442"/>
                </a:lnTo>
                <a:lnTo>
                  <a:pt x="1006" y="461"/>
                </a:lnTo>
                <a:lnTo>
                  <a:pt x="1006" y="474"/>
                </a:lnTo>
                <a:lnTo>
                  <a:pt x="1019" y="500"/>
                </a:lnTo>
                <a:lnTo>
                  <a:pt x="1031" y="512"/>
                </a:lnTo>
                <a:lnTo>
                  <a:pt x="1031" y="519"/>
                </a:lnTo>
                <a:lnTo>
                  <a:pt x="1038" y="525"/>
                </a:lnTo>
                <a:lnTo>
                  <a:pt x="1044" y="525"/>
                </a:lnTo>
                <a:lnTo>
                  <a:pt x="1057" y="519"/>
                </a:lnTo>
                <a:lnTo>
                  <a:pt x="1070" y="519"/>
                </a:lnTo>
                <a:lnTo>
                  <a:pt x="1083" y="525"/>
                </a:lnTo>
                <a:lnTo>
                  <a:pt x="1089" y="538"/>
                </a:lnTo>
                <a:lnTo>
                  <a:pt x="1083" y="538"/>
                </a:lnTo>
                <a:lnTo>
                  <a:pt x="1076" y="538"/>
                </a:lnTo>
                <a:lnTo>
                  <a:pt x="1076" y="538"/>
                </a:lnTo>
                <a:lnTo>
                  <a:pt x="1076" y="544"/>
                </a:lnTo>
                <a:lnTo>
                  <a:pt x="1089" y="544"/>
                </a:lnTo>
                <a:lnTo>
                  <a:pt x="1102" y="544"/>
                </a:lnTo>
                <a:lnTo>
                  <a:pt x="1102" y="544"/>
                </a:lnTo>
                <a:lnTo>
                  <a:pt x="1108" y="551"/>
                </a:lnTo>
                <a:lnTo>
                  <a:pt x="1108" y="557"/>
                </a:lnTo>
                <a:lnTo>
                  <a:pt x="1102" y="570"/>
                </a:lnTo>
                <a:lnTo>
                  <a:pt x="1102" y="576"/>
                </a:lnTo>
                <a:lnTo>
                  <a:pt x="1108" y="576"/>
                </a:lnTo>
                <a:lnTo>
                  <a:pt x="1108" y="583"/>
                </a:lnTo>
                <a:lnTo>
                  <a:pt x="1102" y="583"/>
                </a:lnTo>
                <a:lnTo>
                  <a:pt x="1102" y="589"/>
                </a:lnTo>
                <a:lnTo>
                  <a:pt x="1102" y="596"/>
                </a:lnTo>
                <a:lnTo>
                  <a:pt x="1096" y="602"/>
                </a:lnTo>
                <a:lnTo>
                  <a:pt x="1083" y="602"/>
                </a:lnTo>
                <a:lnTo>
                  <a:pt x="1083" y="602"/>
                </a:lnTo>
                <a:lnTo>
                  <a:pt x="1076" y="602"/>
                </a:lnTo>
                <a:lnTo>
                  <a:pt x="1063" y="602"/>
                </a:lnTo>
                <a:lnTo>
                  <a:pt x="1063" y="596"/>
                </a:lnTo>
                <a:lnTo>
                  <a:pt x="1070" y="589"/>
                </a:lnTo>
                <a:lnTo>
                  <a:pt x="1070" y="583"/>
                </a:lnTo>
                <a:lnTo>
                  <a:pt x="1070" y="576"/>
                </a:lnTo>
                <a:lnTo>
                  <a:pt x="1063" y="576"/>
                </a:lnTo>
                <a:lnTo>
                  <a:pt x="1057" y="589"/>
                </a:lnTo>
                <a:lnTo>
                  <a:pt x="1044" y="589"/>
                </a:lnTo>
                <a:lnTo>
                  <a:pt x="1044" y="589"/>
                </a:lnTo>
                <a:lnTo>
                  <a:pt x="1038" y="596"/>
                </a:lnTo>
                <a:lnTo>
                  <a:pt x="1031" y="589"/>
                </a:lnTo>
                <a:lnTo>
                  <a:pt x="1025" y="589"/>
                </a:lnTo>
                <a:lnTo>
                  <a:pt x="1019" y="589"/>
                </a:lnTo>
                <a:lnTo>
                  <a:pt x="1019" y="589"/>
                </a:lnTo>
                <a:lnTo>
                  <a:pt x="1012" y="583"/>
                </a:lnTo>
                <a:lnTo>
                  <a:pt x="1006" y="589"/>
                </a:lnTo>
                <a:lnTo>
                  <a:pt x="987" y="589"/>
                </a:lnTo>
                <a:lnTo>
                  <a:pt x="967" y="583"/>
                </a:lnTo>
                <a:lnTo>
                  <a:pt x="961" y="583"/>
                </a:lnTo>
                <a:lnTo>
                  <a:pt x="948" y="583"/>
                </a:lnTo>
                <a:lnTo>
                  <a:pt x="948" y="583"/>
                </a:lnTo>
                <a:lnTo>
                  <a:pt x="935" y="589"/>
                </a:lnTo>
                <a:lnTo>
                  <a:pt x="935" y="596"/>
                </a:lnTo>
                <a:lnTo>
                  <a:pt x="929" y="596"/>
                </a:lnTo>
                <a:lnTo>
                  <a:pt x="923" y="596"/>
                </a:lnTo>
                <a:lnTo>
                  <a:pt x="916" y="602"/>
                </a:lnTo>
                <a:lnTo>
                  <a:pt x="910" y="602"/>
                </a:lnTo>
                <a:lnTo>
                  <a:pt x="903" y="602"/>
                </a:lnTo>
                <a:lnTo>
                  <a:pt x="903" y="589"/>
                </a:lnTo>
                <a:lnTo>
                  <a:pt x="903" y="589"/>
                </a:lnTo>
                <a:lnTo>
                  <a:pt x="897" y="589"/>
                </a:lnTo>
                <a:lnTo>
                  <a:pt x="890" y="589"/>
                </a:lnTo>
                <a:lnTo>
                  <a:pt x="890" y="602"/>
                </a:lnTo>
                <a:lnTo>
                  <a:pt x="890" y="602"/>
                </a:lnTo>
                <a:lnTo>
                  <a:pt x="897" y="602"/>
                </a:lnTo>
                <a:lnTo>
                  <a:pt x="903" y="602"/>
                </a:lnTo>
                <a:lnTo>
                  <a:pt x="903" y="609"/>
                </a:lnTo>
                <a:lnTo>
                  <a:pt x="910" y="609"/>
                </a:lnTo>
                <a:lnTo>
                  <a:pt x="897" y="628"/>
                </a:lnTo>
                <a:lnTo>
                  <a:pt x="884" y="641"/>
                </a:lnTo>
                <a:lnTo>
                  <a:pt x="871" y="647"/>
                </a:lnTo>
                <a:lnTo>
                  <a:pt x="852" y="647"/>
                </a:lnTo>
                <a:lnTo>
                  <a:pt x="833" y="647"/>
                </a:lnTo>
                <a:lnTo>
                  <a:pt x="826" y="653"/>
                </a:lnTo>
                <a:lnTo>
                  <a:pt x="820" y="647"/>
                </a:lnTo>
                <a:lnTo>
                  <a:pt x="814" y="641"/>
                </a:lnTo>
                <a:lnTo>
                  <a:pt x="814" y="628"/>
                </a:lnTo>
                <a:lnTo>
                  <a:pt x="814" y="621"/>
                </a:lnTo>
                <a:lnTo>
                  <a:pt x="820" y="609"/>
                </a:lnTo>
                <a:lnTo>
                  <a:pt x="820" y="602"/>
                </a:lnTo>
                <a:lnTo>
                  <a:pt x="820" y="596"/>
                </a:lnTo>
                <a:lnTo>
                  <a:pt x="820" y="602"/>
                </a:lnTo>
                <a:lnTo>
                  <a:pt x="814" y="609"/>
                </a:lnTo>
                <a:lnTo>
                  <a:pt x="807" y="621"/>
                </a:lnTo>
                <a:close/>
              </a:path>
            </a:pathLst>
          </a:custGeom>
          <a:solidFill>
            <a:srgbClr val="EAE8E2"/>
          </a:solidFill>
          <a:ln w="190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0" name="Freeform 76"/>
          <p:cNvSpPr>
            <a:spLocks/>
          </p:cNvSpPr>
          <p:nvPr/>
        </p:nvSpPr>
        <p:spPr bwMode="auto">
          <a:xfrm>
            <a:off x="3533417" y="4588004"/>
            <a:ext cx="1055716" cy="1334239"/>
          </a:xfrm>
          <a:custGeom>
            <a:avLst/>
            <a:gdLst/>
            <a:ahLst/>
            <a:cxnLst>
              <a:cxn ang="0">
                <a:pos x="647" y="237"/>
              </a:cxn>
              <a:cxn ang="0">
                <a:pos x="654" y="289"/>
              </a:cxn>
              <a:cxn ang="0">
                <a:pos x="635" y="308"/>
              </a:cxn>
              <a:cxn ang="0">
                <a:pos x="641" y="334"/>
              </a:cxn>
              <a:cxn ang="0">
                <a:pos x="667" y="353"/>
              </a:cxn>
              <a:cxn ang="0">
                <a:pos x="628" y="353"/>
              </a:cxn>
              <a:cxn ang="0">
                <a:pos x="615" y="378"/>
              </a:cxn>
              <a:cxn ang="0">
                <a:pos x="641" y="417"/>
              </a:cxn>
              <a:cxn ang="0">
                <a:pos x="641" y="519"/>
              </a:cxn>
              <a:cxn ang="0">
                <a:pos x="628" y="577"/>
              </a:cxn>
              <a:cxn ang="0">
                <a:pos x="596" y="609"/>
              </a:cxn>
              <a:cxn ang="0">
                <a:pos x="577" y="647"/>
              </a:cxn>
              <a:cxn ang="0">
                <a:pos x="545" y="692"/>
              </a:cxn>
              <a:cxn ang="0">
                <a:pos x="545" y="731"/>
              </a:cxn>
              <a:cxn ang="0">
                <a:pos x="474" y="808"/>
              </a:cxn>
              <a:cxn ang="0">
                <a:pos x="442" y="808"/>
              </a:cxn>
              <a:cxn ang="0">
                <a:pos x="417" y="795"/>
              </a:cxn>
              <a:cxn ang="0">
                <a:pos x="442" y="827"/>
              </a:cxn>
              <a:cxn ang="0">
                <a:pos x="468" y="859"/>
              </a:cxn>
              <a:cxn ang="0">
                <a:pos x="474" y="878"/>
              </a:cxn>
              <a:cxn ang="0">
                <a:pos x="462" y="878"/>
              </a:cxn>
              <a:cxn ang="0">
                <a:pos x="430" y="885"/>
              </a:cxn>
              <a:cxn ang="0">
                <a:pos x="417" y="878"/>
              </a:cxn>
              <a:cxn ang="0">
                <a:pos x="372" y="872"/>
              </a:cxn>
              <a:cxn ang="0">
                <a:pos x="333" y="852"/>
              </a:cxn>
              <a:cxn ang="0">
                <a:pos x="321" y="846"/>
              </a:cxn>
              <a:cxn ang="0">
                <a:pos x="289" y="878"/>
              </a:cxn>
              <a:cxn ang="0">
                <a:pos x="282" y="827"/>
              </a:cxn>
              <a:cxn ang="0">
                <a:pos x="244" y="801"/>
              </a:cxn>
              <a:cxn ang="0">
                <a:pos x="192" y="788"/>
              </a:cxn>
              <a:cxn ang="0">
                <a:pos x="148" y="705"/>
              </a:cxn>
              <a:cxn ang="0">
                <a:pos x="148" y="673"/>
              </a:cxn>
              <a:cxn ang="0">
                <a:pos x="135" y="577"/>
              </a:cxn>
              <a:cxn ang="0">
                <a:pos x="109" y="481"/>
              </a:cxn>
              <a:cxn ang="0">
                <a:pos x="77" y="436"/>
              </a:cxn>
              <a:cxn ang="0">
                <a:pos x="64" y="449"/>
              </a:cxn>
              <a:cxn ang="0">
                <a:pos x="7" y="462"/>
              </a:cxn>
              <a:cxn ang="0">
                <a:pos x="32" y="417"/>
              </a:cxn>
              <a:cxn ang="0">
                <a:pos x="58" y="385"/>
              </a:cxn>
              <a:cxn ang="0">
                <a:pos x="39" y="327"/>
              </a:cxn>
              <a:cxn ang="0">
                <a:pos x="58" y="270"/>
              </a:cxn>
              <a:cxn ang="0">
                <a:pos x="71" y="141"/>
              </a:cxn>
              <a:cxn ang="0">
                <a:pos x="141" y="65"/>
              </a:cxn>
              <a:cxn ang="0">
                <a:pos x="257" y="32"/>
              </a:cxn>
              <a:cxn ang="0">
                <a:pos x="289" y="90"/>
              </a:cxn>
              <a:cxn ang="0">
                <a:pos x="340" y="97"/>
              </a:cxn>
              <a:cxn ang="0">
                <a:pos x="417" y="109"/>
              </a:cxn>
              <a:cxn ang="0">
                <a:pos x="430" y="84"/>
              </a:cxn>
              <a:cxn ang="0">
                <a:pos x="545" y="65"/>
              </a:cxn>
              <a:cxn ang="0">
                <a:pos x="577" y="45"/>
              </a:cxn>
              <a:cxn ang="0">
                <a:pos x="615" y="20"/>
              </a:cxn>
              <a:cxn ang="0">
                <a:pos x="686" y="45"/>
              </a:cxn>
              <a:cxn ang="0">
                <a:pos x="686" y="77"/>
              </a:cxn>
              <a:cxn ang="0">
                <a:pos x="615" y="45"/>
              </a:cxn>
              <a:cxn ang="0">
                <a:pos x="622" y="97"/>
              </a:cxn>
              <a:cxn ang="0">
                <a:pos x="641" y="135"/>
              </a:cxn>
              <a:cxn ang="0">
                <a:pos x="635" y="173"/>
              </a:cxn>
              <a:cxn ang="0">
                <a:pos x="628" y="199"/>
              </a:cxn>
            </a:cxnLst>
            <a:rect l="0" t="0" r="r" b="b"/>
            <a:pathLst>
              <a:path w="705" h="891">
                <a:moveTo>
                  <a:pt x="628" y="199"/>
                </a:moveTo>
                <a:lnTo>
                  <a:pt x="628" y="199"/>
                </a:lnTo>
                <a:lnTo>
                  <a:pt x="628" y="205"/>
                </a:lnTo>
                <a:lnTo>
                  <a:pt x="628" y="212"/>
                </a:lnTo>
                <a:lnTo>
                  <a:pt x="641" y="225"/>
                </a:lnTo>
                <a:lnTo>
                  <a:pt x="647" y="237"/>
                </a:lnTo>
                <a:lnTo>
                  <a:pt x="654" y="250"/>
                </a:lnTo>
                <a:lnTo>
                  <a:pt x="667" y="257"/>
                </a:lnTo>
                <a:lnTo>
                  <a:pt x="667" y="270"/>
                </a:lnTo>
                <a:lnTo>
                  <a:pt x="667" y="289"/>
                </a:lnTo>
                <a:lnTo>
                  <a:pt x="660" y="289"/>
                </a:lnTo>
                <a:lnTo>
                  <a:pt x="654" y="289"/>
                </a:lnTo>
                <a:lnTo>
                  <a:pt x="654" y="289"/>
                </a:lnTo>
                <a:lnTo>
                  <a:pt x="654" y="295"/>
                </a:lnTo>
                <a:lnTo>
                  <a:pt x="654" y="302"/>
                </a:lnTo>
                <a:lnTo>
                  <a:pt x="647" y="308"/>
                </a:lnTo>
                <a:lnTo>
                  <a:pt x="641" y="308"/>
                </a:lnTo>
                <a:lnTo>
                  <a:pt x="635" y="308"/>
                </a:lnTo>
                <a:lnTo>
                  <a:pt x="635" y="308"/>
                </a:lnTo>
                <a:lnTo>
                  <a:pt x="641" y="314"/>
                </a:lnTo>
                <a:lnTo>
                  <a:pt x="641" y="321"/>
                </a:lnTo>
                <a:lnTo>
                  <a:pt x="647" y="327"/>
                </a:lnTo>
                <a:lnTo>
                  <a:pt x="647" y="327"/>
                </a:lnTo>
                <a:lnTo>
                  <a:pt x="641" y="334"/>
                </a:lnTo>
                <a:lnTo>
                  <a:pt x="635" y="334"/>
                </a:lnTo>
                <a:lnTo>
                  <a:pt x="641" y="340"/>
                </a:lnTo>
                <a:lnTo>
                  <a:pt x="654" y="340"/>
                </a:lnTo>
                <a:lnTo>
                  <a:pt x="660" y="340"/>
                </a:lnTo>
                <a:lnTo>
                  <a:pt x="667" y="346"/>
                </a:lnTo>
                <a:lnTo>
                  <a:pt x="667" y="353"/>
                </a:lnTo>
                <a:lnTo>
                  <a:pt x="660" y="359"/>
                </a:lnTo>
                <a:lnTo>
                  <a:pt x="654" y="366"/>
                </a:lnTo>
                <a:lnTo>
                  <a:pt x="647" y="366"/>
                </a:lnTo>
                <a:lnTo>
                  <a:pt x="641" y="353"/>
                </a:lnTo>
                <a:lnTo>
                  <a:pt x="635" y="353"/>
                </a:lnTo>
                <a:lnTo>
                  <a:pt x="628" y="353"/>
                </a:lnTo>
                <a:lnTo>
                  <a:pt x="628" y="353"/>
                </a:lnTo>
                <a:lnTo>
                  <a:pt x="615" y="359"/>
                </a:lnTo>
                <a:lnTo>
                  <a:pt x="609" y="359"/>
                </a:lnTo>
                <a:lnTo>
                  <a:pt x="603" y="366"/>
                </a:lnTo>
                <a:lnTo>
                  <a:pt x="603" y="372"/>
                </a:lnTo>
                <a:lnTo>
                  <a:pt x="615" y="378"/>
                </a:lnTo>
                <a:lnTo>
                  <a:pt x="635" y="391"/>
                </a:lnTo>
                <a:lnTo>
                  <a:pt x="641" y="398"/>
                </a:lnTo>
                <a:lnTo>
                  <a:pt x="641" y="404"/>
                </a:lnTo>
                <a:lnTo>
                  <a:pt x="641" y="410"/>
                </a:lnTo>
                <a:lnTo>
                  <a:pt x="641" y="410"/>
                </a:lnTo>
                <a:lnTo>
                  <a:pt x="641" y="417"/>
                </a:lnTo>
                <a:lnTo>
                  <a:pt x="635" y="423"/>
                </a:lnTo>
                <a:lnTo>
                  <a:pt x="641" y="449"/>
                </a:lnTo>
                <a:lnTo>
                  <a:pt x="641" y="481"/>
                </a:lnTo>
                <a:lnTo>
                  <a:pt x="641" y="487"/>
                </a:lnTo>
                <a:lnTo>
                  <a:pt x="641" y="500"/>
                </a:lnTo>
                <a:lnTo>
                  <a:pt x="641" y="519"/>
                </a:lnTo>
                <a:lnTo>
                  <a:pt x="635" y="526"/>
                </a:lnTo>
                <a:lnTo>
                  <a:pt x="635" y="532"/>
                </a:lnTo>
                <a:lnTo>
                  <a:pt x="635" y="539"/>
                </a:lnTo>
                <a:lnTo>
                  <a:pt x="641" y="551"/>
                </a:lnTo>
                <a:lnTo>
                  <a:pt x="641" y="564"/>
                </a:lnTo>
                <a:lnTo>
                  <a:pt x="628" y="577"/>
                </a:lnTo>
                <a:lnTo>
                  <a:pt x="615" y="590"/>
                </a:lnTo>
                <a:lnTo>
                  <a:pt x="615" y="596"/>
                </a:lnTo>
                <a:lnTo>
                  <a:pt x="615" y="603"/>
                </a:lnTo>
                <a:lnTo>
                  <a:pt x="609" y="609"/>
                </a:lnTo>
                <a:lnTo>
                  <a:pt x="603" y="609"/>
                </a:lnTo>
                <a:lnTo>
                  <a:pt x="596" y="609"/>
                </a:lnTo>
                <a:lnTo>
                  <a:pt x="583" y="615"/>
                </a:lnTo>
                <a:lnTo>
                  <a:pt x="583" y="622"/>
                </a:lnTo>
                <a:lnTo>
                  <a:pt x="583" y="628"/>
                </a:lnTo>
                <a:lnTo>
                  <a:pt x="577" y="635"/>
                </a:lnTo>
                <a:lnTo>
                  <a:pt x="577" y="635"/>
                </a:lnTo>
                <a:lnTo>
                  <a:pt x="577" y="647"/>
                </a:lnTo>
                <a:lnTo>
                  <a:pt x="571" y="647"/>
                </a:lnTo>
                <a:lnTo>
                  <a:pt x="558" y="673"/>
                </a:lnTo>
                <a:lnTo>
                  <a:pt x="545" y="673"/>
                </a:lnTo>
                <a:lnTo>
                  <a:pt x="545" y="680"/>
                </a:lnTo>
                <a:lnTo>
                  <a:pt x="545" y="686"/>
                </a:lnTo>
                <a:lnTo>
                  <a:pt x="545" y="692"/>
                </a:lnTo>
                <a:lnTo>
                  <a:pt x="538" y="699"/>
                </a:lnTo>
                <a:lnTo>
                  <a:pt x="538" y="705"/>
                </a:lnTo>
                <a:lnTo>
                  <a:pt x="545" y="712"/>
                </a:lnTo>
                <a:lnTo>
                  <a:pt x="538" y="718"/>
                </a:lnTo>
                <a:lnTo>
                  <a:pt x="545" y="724"/>
                </a:lnTo>
                <a:lnTo>
                  <a:pt x="545" y="731"/>
                </a:lnTo>
                <a:lnTo>
                  <a:pt x="545" y="731"/>
                </a:lnTo>
                <a:lnTo>
                  <a:pt x="519" y="756"/>
                </a:lnTo>
                <a:lnTo>
                  <a:pt x="506" y="763"/>
                </a:lnTo>
                <a:lnTo>
                  <a:pt x="500" y="769"/>
                </a:lnTo>
                <a:lnTo>
                  <a:pt x="487" y="782"/>
                </a:lnTo>
                <a:lnTo>
                  <a:pt x="474" y="808"/>
                </a:lnTo>
                <a:lnTo>
                  <a:pt x="474" y="808"/>
                </a:lnTo>
                <a:lnTo>
                  <a:pt x="474" y="814"/>
                </a:lnTo>
                <a:lnTo>
                  <a:pt x="462" y="808"/>
                </a:lnTo>
                <a:lnTo>
                  <a:pt x="455" y="808"/>
                </a:lnTo>
                <a:lnTo>
                  <a:pt x="442" y="808"/>
                </a:lnTo>
                <a:lnTo>
                  <a:pt x="442" y="808"/>
                </a:lnTo>
                <a:lnTo>
                  <a:pt x="449" y="795"/>
                </a:lnTo>
                <a:lnTo>
                  <a:pt x="442" y="795"/>
                </a:lnTo>
                <a:lnTo>
                  <a:pt x="442" y="801"/>
                </a:lnTo>
                <a:lnTo>
                  <a:pt x="430" y="801"/>
                </a:lnTo>
                <a:lnTo>
                  <a:pt x="417" y="795"/>
                </a:lnTo>
                <a:lnTo>
                  <a:pt x="417" y="795"/>
                </a:lnTo>
                <a:lnTo>
                  <a:pt x="410" y="801"/>
                </a:lnTo>
                <a:lnTo>
                  <a:pt x="417" y="808"/>
                </a:lnTo>
                <a:lnTo>
                  <a:pt x="423" y="808"/>
                </a:lnTo>
                <a:lnTo>
                  <a:pt x="430" y="814"/>
                </a:lnTo>
                <a:lnTo>
                  <a:pt x="436" y="820"/>
                </a:lnTo>
                <a:lnTo>
                  <a:pt x="442" y="827"/>
                </a:lnTo>
                <a:lnTo>
                  <a:pt x="449" y="833"/>
                </a:lnTo>
                <a:lnTo>
                  <a:pt x="462" y="840"/>
                </a:lnTo>
                <a:lnTo>
                  <a:pt x="468" y="833"/>
                </a:lnTo>
                <a:lnTo>
                  <a:pt x="462" y="846"/>
                </a:lnTo>
                <a:lnTo>
                  <a:pt x="462" y="859"/>
                </a:lnTo>
                <a:lnTo>
                  <a:pt x="468" y="859"/>
                </a:lnTo>
                <a:lnTo>
                  <a:pt x="474" y="859"/>
                </a:lnTo>
                <a:lnTo>
                  <a:pt x="481" y="859"/>
                </a:lnTo>
                <a:lnTo>
                  <a:pt x="481" y="865"/>
                </a:lnTo>
                <a:lnTo>
                  <a:pt x="481" y="865"/>
                </a:lnTo>
                <a:lnTo>
                  <a:pt x="474" y="872"/>
                </a:lnTo>
                <a:lnTo>
                  <a:pt x="474" y="878"/>
                </a:lnTo>
                <a:lnTo>
                  <a:pt x="468" y="885"/>
                </a:lnTo>
                <a:lnTo>
                  <a:pt x="468" y="891"/>
                </a:lnTo>
                <a:lnTo>
                  <a:pt x="462" y="891"/>
                </a:lnTo>
                <a:lnTo>
                  <a:pt x="462" y="885"/>
                </a:lnTo>
                <a:lnTo>
                  <a:pt x="462" y="885"/>
                </a:lnTo>
                <a:lnTo>
                  <a:pt x="462" y="878"/>
                </a:lnTo>
                <a:lnTo>
                  <a:pt x="455" y="878"/>
                </a:lnTo>
                <a:lnTo>
                  <a:pt x="449" y="885"/>
                </a:lnTo>
                <a:lnTo>
                  <a:pt x="442" y="885"/>
                </a:lnTo>
                <a:lnTo>
                  <a:pt x="442" y="885"/>
                </a:lnTo>
                <a:lnTo>
                  <a:pt x="430" y="885"/>
                </a:lnTo>
                <a:lnTo>
                  <a:pt x="430" y="885"/>
                </a:lnTo>
                <a:lnTo>
                  <a:pt x="430" y="885"/>
                </a:lnTo>
                <a:lnTo>
                  <a:pt x="430" y="878"/>
                </a:lnTo>
                <a:lnTo>
                  <a:pt x="430" y="878"/>
                </a:lnTo>
                <a:lnTo>
                  <a:pt x="430" y="872"/>
                </a:lnTo>
                <a:lnTo>
                  <a:pt x="423" y="872"/>
                </a:lnTo>
                <a:lnTo>
                  <a:pt x="417" y="878"/>
                </a:lnTo>
                <a:lnTo>
                  <a:pt x="417" y="878"/>
                </a:lnTo>
                <a:lnTo>
                  <a:pt x="417" y="885"/>
                </a:lnTo>
                <a:lnTo>
                  <a:pt x="404" y="885"/>
                </a:lnTo>
                <a:lnTo>
                  <a:pt x="398" y="885"/>
                </a:lnTo>
                <a:lnTo>
                  <a:pt x="391" y="878"/>
                </a:lnTo>
                <a:lnTo>
                  <a:pt x="372" y="872"/>
                </a:lnTo>
                <a:lnTo>
                  <a:pt x="365" y="859"/>
                </a:lnTo>
                <a:lnTo>
                  <a:pt x="378" y="859"/>
                </a:lnTo>
                <a:lnTo>
                  <a:pt x="372" y="852"/>
                </a:lnTo>
                <a:lnTo>
                  <a:pt x="359" y="852"/>
                </a:lnTo>
                <a:lnTo>
                  <a:pt x="346" y="852"/>
                </a:lnTo>
                <a:lnTo>
                  <a:pt x="333" y="852"/>
                </a:lnTo>
                <a:lnTo>
                  <a:pt x="333" y="846"/>
                </a:lnTo>
                <a:lnTo>
                  <a:pt x="333" y="846"/>
                </a:lnTo>
                <a:lnTo>
                  <a:pt x="340" y="840"/>
                </a:lnTo>
                <a:lnTo>
                  <a:pt x="340" y="827"/>
                </a:lnTo>
                <a:lnTo>
                  <a:pt x="321" y="840"/>
                </a:lnTo>
                <a:lnTo>
                  <a:pt x="321" y="846"/>
                </a:lnTo>
                <a:lnTo>
                  <a:pt x="321" y="852"/>
                </a:lnTo>
                <a:lnTo>
                  <a:pt x="314" y="859"/>
                </a:lnTo>
                <a:lnTo>
                  <a:pt x="314" y="859"/>
                </a:lnTo>
                <a:lnTo>
                  <a:pt x="301" y="865"/>
                </a:lnTo>
                <a:lnTo>
                  <a:pt x="289" y="865"/>
                </a:lnTo>
                <a:lnTo>
                  <a:pt x="289" y="878"/>
                </a:lnTo>
                <a:lnTo>
                  <a:pt x="289" y="885"/>
                </a:lnTo>
                <a:lnTo>
                  <a:pt x="282" y="885"/>
                </a:lnTo>
                <a:lnTo>
                  <a:pt x="276" y="885"/>
                </a:lnTo>
                <a:lnTo>
                  <a:pt x="289" y="865"/>
                </a:lnTo>
                <a:lnTo>
                  <a:pt x="289" y="846"/>
                </a:lnTo>
                <a:lnTo>
                  <a:pt x="282" y="827"/>
                </a:lnTo>
                <a:lnTo>
                  <a:pt x="276" y="814"/>
                </a:lnTo>
                <a:lnTo>
                  <a:pt x="269" y="808"/>
                </a:lnTo>
                <a:lnTo>
                  <a:pt x="263" y="808"/>
                </a:lnTo>
                <a:lnTo>
                  <a:pt x="263" y="808"/>
                </a:lnTo>
                <a:lnTo>
                  <a:pt x="250" y="814"/>
                </a:lnTo>
                <a:lnTo>
                  <a:pt x="244" y="801"/>
                </a:lnTo>
                <a:lnTo>
                  <a:pt x="231" y="795"/>
                </a:lnTo>
                <a:lnTo>
                  <a:pt x="218" y="795"/>
                </a:lnTo>
                <a:lnTo>
                  <a:pt x="205" y="801"/>
                </a:lnTo>
                <a:lnTo>
                  <a:pt x="199" y="801"/>
                </a:lnTo>
                <a:lnTo>
                  <a:pt x="192" y="795"/>
                </a:lnTo>
                <a:lnTo>
                  <a:pt x="192" y="788"/>
                </a:lnTo>
                <a:lnTo>
                  <a:pt x="180" y="769"/>
                </a:lnTo>
                <a:lnTo>
                  <a:pt x="167" y="750"/>
                </a:lnTo>
                <a:lnTo>
                  <a:pt x="160" y="731"/>
                </a:lnTo>
                <a:lnTo>
                  <a:pt x="160" y="718"/>
                </a:lnTo>
                <a:lnTo>
                  <a:pt x="154" y="705"/>
                </a:lnTo>
                <a:lnTo>
                  <a:pt x="148" y="705"/>
                </a:lnTo>
                <a:lnTo>
                  <a:pt x="148" y="699"/>
                </a:lnTo>
                <a:lnTo>
                  <a:pt x="148" y="692"/>
                </a:lnTo>
                <a:lnTo>
                  <a:pt x="154" y="686"/>
                </a:lnTo>
                <a:lnTo>
                  <a:pt x="154" y="686"/>
                </a:lnTo>
                <a:lnTo>
                  <a:pt x="154" y="680"/>
                </a:lnTo>
                <a:lnTo>
                  <a:pt x="148" y="673"/>
                </a:lnTo>
                <a:lnTo>
                  <a:pt x="148" y="667"/>
                </a:lnTo>
                <a:lnTo>
                  <a:pt x="154" y="660"/>
                </a:lnTo>
                <a:lnTo>
                  <a:pt x="148" y="635"/>
                </a:lnTo>
                <a:lnTo>
                  <a:pt x="148" y="609"/>
                </a:lnTo>
                <a:lnTo>
                  <a:pt x="141" y="596"/>
                </a:lnTo>
                <a:lnTo>
                  <a:pt x="135" y="577"/>
                </a:lnTo>
                <a:lnTo>
                  <a:pt x="109" y="545"/>
                </a:lnTo>
                <a:lnTo>
                  <a:pt x="103" y="526"/>
                </a:lnTo>
                <a:lnTo>
                  <a:pt x="90" y="507"/>
                </a:lnTo>
                <a:lnTo>
                  <a:pt x="96" y="494"/>
                </a:lnTo>
                <a:lnTo>
                  <a:pt x="103" y="487"/>
                </a:lnTo>
                <a:lnTo>
                  <a:pt x="109" y="481"/>
                </a:lnTo>
                <a:lnTo>
                  <a:pt x="122" y="468"/>
                </a:lnTo>
                <a:lnTo>
                  <a:pt x="122" y="462"/>
                </a:lnTo>
                <a:lnTo>
                  <a:pt x="103" y="442"/>
                </a:lnTo>
                <a:lnTo>
                  <a:pt x="90" y="430"/>
                </a:lnTo>
                <a:lnTo>
                  <a:pt x="84" y="430"/>
                </a:lnTo>
                <a:lnTo>
                  <a:pt x="77" y="436"/>
                </a:lnTo>
                <a:lnTo>
                  <a:pt x="64" y="436"/>
                </a:lnTo>
                <a:lnTo>
                  <a:pt x="64" y="436"/>
                </a:lnTo>
                <a:lnTo>
                  <a:pt x="58" y="442"/>
                </a:lnTo>
                <a:lnTo>
                  <a:pt x="51" y="442"/>
                </a:lnTo>
                <a:lnTo>
                  <a:pt x="58" y="449"/>
                </a:lnTo>
                <a:lnTo>
                  <a:pt x="64" y="449"/>
                </a:lnTo>
                <a:lnTo>
                  <a:pt x="64" y="462"/>
                </a:lnTo>
                <a:lnTo>
                  <a:pt x="58" y="462"/>
                </a:lnTo>
                <a:lnTo>
                  <a:pt x="45" y="468"/>
                </a:lnTo>
                <a:lnTo>
                  <a:pt x="39" y="468"/>
                </a:lnTo>
                <a:lnTo>
                  <a:pt x="13" y="468"/>
                </a:lnTo>
                <a:lnTo>
                  <a:pt x="7" y="462"/>
                </a:lnTo>
                <a:lnTo>
                  <a:pt x="0" y="455"/>
                </a:lnTo>
                <a:lnTo>
                  <a:pt x="7" y="449"/>
                </a:lnTo>
                <a:lnTo>
                  <a:pt x="19" y="442"/>
                </a:lnTo>
                <a:lnTo>
                  <a:pt x="26" y="430"/>
                </a:lnTo>
                <a:lnTo>
                  <a:pt x="26" y="423"/>
                </a:lnTo>
                <a:lnTo>
                  <a:pt x="32" y="417"/>
                </a:lnTo>
                <a:lnTo>
                  <a:pt x="39" y="410"/>
                </a:lnTo>
                <a:lnTo>
                  <a:pt x="39" y="410"/>
                </a:lnTo>
                <a:lnTo>
                  <a:pt x="39" y="404"/>
                </a:lnTo>
                <a:lnTo>
                  <a:pt x="39" y="404"/>
                </a:lnTo>
                <a:lnTo>
                  <a:pt x="51" y="391"/>
                </a:lnTo>
                <a:lnTo>
                  <a:pt x="58" y="385"/>
                </a:lnTo>
                <a:lnTo>
                  <a:pt x="58" y="378"/>
                </a:lnTo>
                <a:lnTo>
                  <a:pt x="58" y="372"/>
                </a:lnTo>
                <a:lnTo>
                  <a:pt x="51" y="353"/>
                </a:lnTo>
                <a:lnTo>
                  <a:pt x="19" y="334"/>
                </a:lnTo>
                <a:lnTo>
                  <a:pt x="39" y="334"/>
                </a:lnTo>
                <a:lnTo>
                  <a:pt x="39" y="327"/>
                </a:lnTo>
                <a:lnTo>
                  <a:pt x="45" y="327"/>
                </a:lnTo>
                <a:lnTo>
                  <a:pt x="45" y="314"/>
                </a:lnTo>
                <a:lnTo>
                  <a:pt x="39" y="302"/>
                </a:lnTo>
                <a:lnTo>
                  <a:pt x="39" y="289"/>
                </a:lnTo>
                <a:lnTo>
                  <a:pt x="45" y="276"/>
                </a:lnTo>
                <a:lnTo>
                  <a:pt x="58" y="270"/>
                </a:lnTo>
                <a:lnTo>
                  <a:pt x="71" y="263"/>
                </a:lnTo>
                <a:lnTo>
                  <a:pt x="77" y="257"/>
                </a:lnTo>
                <a:lnTo>
                  <a:pt x="77" y="250"/>
                </a:lnTo>
                <a:lnTo>
                  <a:pt x="77" y="212"/>
                </a:lnTo>
                <a:lnTo>
                  <a:pt x="77" y="167"/>
                </a:lnTo>
                <a:lnTo>
                  <a:pt x="71" y="141"/>
                </a:lnTo>
                <a:lnTo>
                  <a:pt x="71" y="116"/>
                </a:lnTo>
                <a:lnTo>
                  <a:pt x="77" y="103"/>
                </a:lnTo>
                <a:lnTo>
                  <a:pt x="84" y="97"/>
                </a:lnTo>
                <a:lnTo>
                  <a:pt x="109" y="90"/>
                </a:lnTo>
                <a:lnTo>
                  <a:pt x="122" y="84"/>
                </a:lnTo>
                <a:lnTo>
                  <a:pt x="141" y="65"/>
                </a:lnTo>
                <a:lnTo>
                  <a:pt x="160" y="45"/>
                </a:lnTo>
                <a:lnTo>
                  <a:pt x="199" y="13"/>
                </a:lnTo>
                <a:lnTo>
                  <a:pt x="212" y="7"/>
                </a:lnTo>
                <a:lnTo>
                  <a:pt x="231" y="0"/>
                </a:lnTo>
                <a:lnTo>
                  <a:pt x="244" y="13"/>
                </a:lnTo>
                <a:lnTo>
                  <a:pt x="257" y="32"/>
                </a:lnTo>
                <a:lnTo>
                  <a:pt x="263" y="45"/>
                </a:lnTo>
                <a:lnTo>
                  <a:pt x="263" y="65"/>
                </a:lnTo>
                <a:lnTo>
                  <a:pt x="263" y="71"/>
                </a:lnTo>
                <a:lnTo>
                  <a:pt x="276" y="84"/>
                </a:lnTo>
                <a:lnTo>
                  <a:pt x="282" y="90"/>
                </a:lnTo>
                <a:lnTo>
                  <a:pt x="289" y="90"/>
                </a:lnTo>
                <a:lnTo>
                  <a:pt x="301" y="84"/>
                </a:lnTo>
                <a:lnTo>
                  <a:pt x="314" y="84"/>
                </a:lnTo>
                <a:lnTo>
                  <a:pt x="321" y="84"/>
                </a:lnTo>
                <a:lnTo>
                  <a:pt x="327" y="90"/>
                </a:lnTo>
                <a:lnTo>
                  <a:pt x="333" y="97"/>
                </a:lnTo>
                <a:lnTo>
                  <a:pt x="340" y="97"/>
                </a:lnTo>
                <a:lnTo>
                  <a:pt x="346" y="97"/>
                </a:lnTo>
                <a:lnTo>
                  <a:pt x="359" y="90"/>
                </a:lnTo>
                <a:lnTo>
                  <a:pt x="372" y="97"/>
                </a:lnTo>
                <a:lnTo>
                  <a:pt x="404" y="109"/>
                </a:lnTo>
                <a:lnTo>
                  <a:pt x="410" y="116"/>
                </a:lnTo>
                <a:lnTo>
                  <a:pt x="417" y="109"/>
                </a:lnTo>
                <a:lnTo>
                  <a:pt x="442" y="103"/>
                </a:lnTo>
                <a:lnTo>
                  <a:pt x="449" y="103"/>
                </a:lnTo>
                <a:lnTo>
                  <a:pt x="449" y="103"/>
                </a:lnTo>
                <a:lnTo>
                  <a:pt x="442" y="97"/>
                </a:lnTo>
                <a:lnTo>
                  <a:pt x="436" y="84"/>
                </a:lnTo>
                <a:lnTo>
                  <a:pt x="430" y="84"/>
                </a:lnTo>
                <a:lnTo>
                  <a:pt x="436" y="77"/>
                </a:lnTo>
                <a:lnTo>
                  <a:pt x="455" y="71"/>
                </a:lnTo>
                <a:lnTo>
                  <a:pt x="474" y="71"/>
                </a:lnTo>
                <a:lnTo>
                  <a:pt x="500" y="71"/>
                </a:lnTo>
                <a:lnTo>
                  <a:pt x="532" y="71"/>
                </a:lnTo>
                <a:lnTo>
                  <a:pt x="545" y="65"/>
                </a:lnTo>
                <a:lnTo>
                  <a:pt x="545" y="58"/>
                </a:lnTo>
                <a:lnTo>
                  <a:pt x="558" y="52"/>
                </a:lnTo>
                <a:lnTo>
                  <a:pt x="564" y="45"/>
                </a:lnTo>
                <a:lnTo>
                  <a:pt x="571" y="45"/>
                </a:lnTo>
                <a:lnTo>
                  <a:pt x="571" y="45"/>
                </a:lnTo>
                <a:lnTo>
                  <a:pt x="577" y="45"/>
                </a:lnTo>
                <a:lnTo>
                  <a:pt x="577" y="39"/>
                </a:lnTo>
                <a:lnTo>
                  <a:pt x="577" y="32"/>
                </a:lnTo>
                <a:lnTo>
                  <a:pt x="571" y="26"/>
                </a:lnTo>
                <a:lnTo>
                  <a:pt x="590" y="26"/>
                </a:lnTo>
                <a:lnTo>
                  <a:pt x="609" y="26"/>
                </a:lnTo>
                <a:lnTo>
                  <a:pt x="615" y="20"/>
                </a:lnTo>
                <a:lnTo>
                  <a:pt x="628" y="13"/>
                </a:lnTo>
                <a:lnTo>
                  <a:pt x="641" y="7"/>
                </a:lnTo>
                <a:lnTo>
                  <a:pt x="654" y="7"/>
                </a:lnTo>
                <a:lnTo>
                  <a:pt x="654" y="7"/>
                </a:lnTo>
                <a:lnTo>
                  <a:pt x="673" y="32"/>
                </a:lnTo>
                <a:lnTo>
                  <a:pt x="686" y="45"/>
                </a:lnTo>
                <a:lnTo>
                  <a:pt x="699" y="52"/>
                </a:lnTo>
                <a:lnTo>
                  <a:pt x="699" y="65"/>
                </a:lnTo>
                <a:lnTo>
                  <a:pt x="705" y="71"/>
                </a:lnTo>
                <a:lnTo>
                  <a:pt x="705" y="71"/>
                </a:lnTo>
                <a:lnTo>
                  <a:pt x="699" y="77"/>
                </a:lnTo>
                <a:lnTo>
                  <a:pt x="686" y="77"/>
                </a:lnTo>
                <a:lnTo>
                  <a:pt x="660" y="71"/>
                </a:lnTo>
                <a:lnTo>
                  <a:pt x="654" y="71"/>
                </a:lnTo>
                <a:lnTo>
                  <a:pt x="654" y="65"/>
                </a:lnTo>
                <a:lnTo>
                  <a:pt x="628" y="45"/>
                </a:lnTo>
                <a:lnTo>
                  <a:pt x="622" y="45"/>
                </a:lnTo>
                <a:lnTo>
                  <a:pt x="615" y="45"/>
                </a:lnTo>
                <a:lnTo>
                  <a:pt x="628" y="65"/>
                </a:lnTo>
                <a:lnTo>
                  <a:pt x="622" y="71"/>
                </a:lnTo>
                <a:lnTo>
                  <a:pt x="615" y="77"/>
                </a:lnTo>
                <a:lnTo>
                  <a:pt x="615" y="84"/>
                </a:lnTo>
                <a:lnTo>
                  <a:pt x="615" y="90"/>
                </a:lnTo>
                <a:lnTo>
                  <a:pt x="622" y="97"/>
                </a:lnTo>
                <a:lnTo>
                  <a:pt x="622" y="103"/>
                </a:lnTo>
                <a:lnTo>
                  <a:pt x="635" y="116"/>
                </a:lnTo>
                <a:lnTo>
                  <a:pt x="641" y="116"/>
                </a:lnTo>
                <a:lnTo>
                  <a:pt x="641" y="122"/>
                </a:lnTo>
                <a:lnTo>
                  <a:pt x="641" y="129"/>
                </a:lnTo>
                <a:lnTo>
                  <a:pt x="641" y="135"/>
                </a:lnTo>
                <a:lnTo>
                  <a:pt x="635" y="141"/>
                </a:lnTo>
                <a:lnTo>
                  <a:pt x="635" y="141"/>
                </a:lnTo>
                <a:lnTo>
                  <a:pt x="641" y="148"/>
                </a:lnTo>
                <a:lnTo>
                  <a:pt x="641" y="154"/>
                </a:lnTo>
                <a:lnTo>
                  <a:pt x="641" y="161"/>
                </a:lnTo>
                <a:lnTo>
                  <a:pt x="635" y="173"/>
                </a:lnTo>
                <a:lnTo>
                  <a:pt x="628" y="173"/>
                </a:lnTo>
                <a:lnTo>
                  <a:pt x="615" y="180"/>
                </a:lnTo>
                <a:lnTo>
                  <a:pt x="615" y="180"/>
                </a:lnTo>
                <a:lnTo>
                  <a:pt x="628" y="186"/>
                </a:lnTo>
                <a:lnTo>
                  <a:pt x="628" y="193"/>
                </a:lnTo>
                <a:lnTo>
                  <a:pt x="628" y="199"/>
                </a:lnTo>
                <a:close/>
              </a:path>
            </a:pathLst>
          </a:custGeom>
          <a:solidFill>
            <a:srgbClr val="EAE8E2"/>
          </a:solidFill>
          <a:ln w="1905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1" name="Freeform 80"/>
          <p:cNvSpPr>
            <a:spLocks/>
          </p:cNvSpPr>
          <p:nvPr/>
        </p:nvSpPr>
        <p:spPr bwMode="auto">
          <a:xfrm>
            <a:off x="5039871" y="1422369"/>
            <a:ext cx="58401" cy="47919"/>
          </a:xfrm>
          <a:custGeom>
            <a:avLst/>
            <a:gdLst/>
            <a:ahLst/>
            <a:cxnLst>
              <a:cxn ang="0">
                <a:pos x="32" y="26"/>
              </a:cxn>
              <a:cxn ang="0">
                <a:pos x="32" y="26"/>
              </a:cxn>
              <a:cxn ang="0">
                <a:pos x="39" y="26"/>
              </a:cxn>
              <a:cxn ang="0">
                <a:pos x="39" y="32"/>
              </a:cxn>
              <a:cxn ang="0">
                <a:pos x="32" y="32"/>
              </a:cxn>
              <a:cxn ang="0">
                <a:pos x="19" y="32"/>
              </a:cxn>
              <a:cxn ang="0">
                <a:pos x="13" y="32"/>
              </a:cxn>
              <a:cxn ang="0">
                <a:pos x="13" y="26"/>
              </a:cxn>
              <a:cxn ang="0">
                <a:pos x="13" y="26"/>
              </a:cxn>
              <a:cxn ang="0">
                <a:pos x="13" y="20"/>
              </a:cxn>
              <a:cxn ang="0">
                <a:pos x="7" y="26"/>
              </a:cxn>
              <a:cxn ang="0">
                <a:pos x="7" y="20"/>
              </a:cxn>
              <a:cxn ang="0">
                <a:pos x="0" y="20"/>
              </a:cxn>
              <a:cxn ang="0">
                <a:pos x="7" y="13"/>
              </a:cxn>
              <a:cxn ang="0">
                <a:pos x="7" y="7"/>
              </a:cxn>
              <a:cxn ang="0">
                <a:pos x="13" y="0"/>
              </a:cxn>
              <a:cxn ang="0">
                <a:pos x="13" y="0"/>
              </a:cxn>
              <a:cxn ang="0">
                <a:pos x="19" y="0"/>
              </a:cxn>
              <a:cxn ang="0">
                <a:pos x="26" y="7"/>
              </a:cxn>
              <a:cxn ang="0">
                <a:pos x="26" y="20"/>
              </a:cxn>
              <a:cxn ang="0">
                <a:pos x="32" y="20"/>
              </a:cxn>
              <a:cxn ang="0">
                <a:pos x="32" y="26"/>
              </a:cxn>
            </a:cxnLst>
            <a:rect l="0" t="0" r="r" b="b"/>
            <a:pathLst>
              <a:path w="39" h="32">
                <a:moveTo>
                  <a:pt x="32" y="26"/>
                </a:moveTo>
                <a:lnTo>
                  <a:pt x="32" y="26"/>
                </a:lnTo>
                <a:lnTo>
                  <a:pt x="39" y="26"/>
                </a:lnTo>
                <a:lnTo>
                  <a:pt x="39" y="32"/>
                </a:lnTo>
                <a:lnTo>
                  <a:pt x="32" y="32"/>
                </a:lnTo>
                <a:lnTo>
                  <a:pt x="19" y="32"/>
                </a:lnTo>
                <a:lnTo>
                  <a:pt x="13" y="32"/>
                </a:lnTo>
                <a:lnTo>
                  <a:pt x="13" y="26"/>
                </a:lnTo>
                <a:lnTo>
                  <a:pt x="13" y="26"/>
                </a:lnTo>
                <a:lnTo>
                  <a:pt x="13" y="20"/>
                </a:lnTo>
                <a:lnTo>
                  <a:pt x="7" y="26"/>
                </a:lnTo>
                <a:lnTo>
                  <a:pt x="7" y="20"/>
                </a:lnTo>
                <a:lnTo>
                  <a:pt x="0" y="20"/>
                </a:lnTo>
                <a:lnTo>
                  <a:pt x="7" y="13"/>
                </a:lnTo>
                <a:lnTo>
                  <a:pt x="7" y="7"/>
                </a:lnTo>
                <a:lnTo>
                  <a:pt x="13" y="0"/>
                </a:lnTo>
                <a:lnTo>
                  <a:pt x="13" y="0"/>
                </a:lnTo>
                <a:lnTo>
                  <a:pt x="19" y="0"/>
                </a:lnTo>
                <a:lnTo>
                  <a:pt x="26" y="7"/>
                </a:lnTo>
                <a:lnTo>
                  <a:pt x="26" y="20"/>
                </a:lnTo>
                <a:lnTo>
                  <a:pt x="32" y="20"/>
                </a:lnTo>
                <a:lnTo>
                  <a:pt x="32" y="2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2" name="Freeform 81"/>
          <p:cNvSpPr>
            <a:spLocks noEditPoints="1"/>
          </p:cNvSpPr>
          <p:nvPr/>
        </p:nvSpPr>
        <p:spPr bwMode="auto">
          <a:xfrm>
            <a:off x="5039871" y="1422369"/>
            <a:ext cx="67386" cy="58401"/>
          </a:xfrm>
          <a:custGeom>
            <a:avLst/>
            <a:gdLst/>
            <a:ahLst/>
            <a:cxnLst>
              <a:cxn ang="0">
                <a:pos x="32" y="26"/>
              </a:cxn>
              <a:cxn ang="0">
                <a:pos x="45" y="26"/>
              </a:cxn>
              <a:cxn ang="0">
                <a:pos x="39" y="39"/>
              </a:cxn>
              <a:cxn ang="0">
                <a:pos x="19" y="39"/>
              </a:cxn>
              <a:cxn ang="0">
                <a:pos x="13" y="32"/>
              </a:cxn>
              <a:cxn ang="0">
                <a:pos x="7" y="26"/>
              </a:cxn>
              <a:cxn ang="0">
                <a:pos x="7" y="20"/>
              </a:cxn>
              <a:cxn ang="0">
                <a:pos x="7" y="26"/>
              </a:cxn>
              <a:cxn ang="0">
                <a:pos x="0" y="26"/>
              </a:cxn>
              <a:cxn ang="0">
                <a:pos x="0" y="26"/>
              </a:cxn>
              <a:cxn ang="0">
                <a:pos x="0" y="20"/>
              </a:cxn>
              <a:cxn ang="0">
                <a:pos x="0" y="13"/>
              </a:cxn>
              <a:cxn ang="0">
                <a:pos x="0" y="7"/>
              </a:cxn>
              <a:cxn ang="0">
                <a:pos x="7" y="0"/>
              </a:cxn>
              <a:cxn ang="0">
                <a:pos x="13" y="0"/>
              </a:cxn>
              <a:cxn ang="0">
                <a:pos x="19" y="0"/>
              </a:cxn>
              <a:cxn ang="0">
                <a:pos x="26" y="7"/>
              </a:cxn>
              <a:cxn ang="0">
                <a:pos x="26" y="13"/>
              </a:cxn>
              <a:cxn ang="0">
                <a:pos x="32" y="20"/>
              </a:cxn>
              <a:cxn ang="0">
                <a:pos x="26" y="20"/>
              </a:cxn>
              <a:cxn ang="0">
                <a:pos x="19" y="20"/>
              </a:cxn>
              <a:cxn ang="0">
                <a:pos x="19" y="7"/>
              </a:cxn>
              <a:cxn ang="0">
                <a:pos x="19" y="0"/>
              </a:cxn>
              <a:cxn ang="0">
                <a:pos x="13" y="7"/>
              </a:cxn>
              <a:cxn ang="0">
                <a:pos x="13" y="0"/>
              </a:cxn>
              <a:cxn ang="0">
                <a:pos x="7" y="7"/>
              </a:cxn>
              <a:cxn ang="0">
                <a:pos x="7" y="13"/>
              </a:cxn>
              <a:cxn ang="0">
                <a:pos x="0" y="13"/>
              </a:cxn>
              <a:cxn ang="0">
                <a:pos x="7" y="20"/>
              </a:cxn>
              <a:cxn ang="0">
                <a:pos x="0" y="20"/>
              </a:cxn>
              <a:cxn ang="0">
                <a:pos x="13" y="20"/>
              </a:cxn>
              <a:cxn ang="0">
                <a:pos x="13" y="26"/>
              </a:cxn>
              <a:cxn ang="0">
                <a:pos x="13" y="26"/>
              </a:cxn>
              <a:cxn ang="0">
                <a:pos x="13" y="32"/>
              </a:cxn>
              <a:cxn ang="0">
                <a:pos x="32" y="32"/>
              </a:cxn>
              <a:cxn ang="0">
                <a:pos x="39" y="32"/>
              </a:cxn>
              <a:cxn ang="0">
                <a:pos x="39" y="32"/>
              </a:cxn>
              <a:cxn ang="0">
                <a:pos x="32" y="32"/>
              </a:cxn>
            </a:cxnLst>
            <a:rect l="0" t="0" r="r" b="b"/>
            <a:pathLst>
              <a:path w="45" h="39">
                <a:moveTo>
                  <a:pt x="39" y="26"/>
                </a:moveTo>
                <a:lnTo>
                  <a:pt x="32" y="26"/>
                </a:lnTo>
                <a:lnTo>
                  <a:pt x="39" y="26"/>
                </a:lnTo>
                <a:lnTo>
                  <a:pt x="45" y="26"/>
                </a:lnTo>
                <a:lnTo>
                  <a:pt x="45" y="32"/>
                </a:lnTo>
                <a:lnTo>
                  <a:pt x="39" y="39"/>
                </a:lnTo>
                <a:lnTo>
                  <a:pt x="32" y="39"/>
                </a:lnTo>
                <a:lnTo>
                  <a:pt x="19" y="39"/>
                </a:lnTo>
                <a:lnTo>
                  <a:pt x="13" y="39"/>
                </a:lnTo>
                <a:lnTo>
                  <a:pt x="13" y="32"/>
                </a:lnTo>
                <a:lnTo>
                  <a:pt x="7" y="32"/>
                </a:lnTo>
                <a:lnTo>
                  <a:pt x="7" y="26"/>
                </a:lnTo>
                <a:lnTo>
                  <a:pt x="7" y="26"/>
                </a:lnTo>
                <a:lnTo>
                  <a:pt x="7" y="20"/>
                </a:lnTo>
                <a:lnTo>
                  <a:pt x="13" y="26"/>
                </a:lnTo>
                <a:lnTo>
                  <a:pt x="7" y="26"/>
                </a:lnTo>
                <a:lnTo>
                  <a:pt x="7" y="26"/>
                </a:lnTo>
                <a:lnTo>
                  <a:pt x="0" y="26"/>
                </a:lnTo>
                <a:lnTo>
                  <a:pt x="0" y="20"/>
                </a:lnTo>
                <a:lnTo>
                  <a:pt x="0" y="26"/>
                </a:lnTo>
                <a:lnTo>
                  <a:pt x="0" y="20"/>
                </a:lnTo>
                <a:lnTo>
                  <a:pt x="0" y="20"/>
                </a:lnTo>
                <a:lnTo>
                  <a:pt x="0" y="13"/>
                </a:lnTo>
                <a:lnTo>
                  <a:pt x="0" y="13"/>
                </a:lnTo>
                <a:lnTo>
                  <a:pt x="0" y="13"/>
                </a:lnTo>
                <a:lnTo>
                  <a:pt x="0" y="7"/>
                </a:lnTo>
                <a:lnTo>
                  <a:pt x="0" y="7"/>
                </a:lnTo>
                <a:lnTo>
                  <a:pt x="7" y="0"/>
                </a:lnTo>
                <a:lnTo>
                  <a:pt x="13" y="0"/>
                </a:lnTo>
                <a:lnTo>
                  <a:pt x="13" y="0"/>
                </a:lnTo>
                <a:lnTo>
                  <a:pt x="19" y="0"/>
                </a:lnTo>
                <a:lnTo>
                  <a:pt x="19" y="0"/>
                </a:lnTo>
                <a:lnTo>
                  <a:pt x="26" y="0"/>
                </a:lnTo>
                <a:lnTo>
                  <a:pt x="26" y="7"/>
                </a:lnTo>
                <a:lnTo>
                  <a:pt x="26" y="20"/>
                </a:lnTo>
                <a:lnTo>
                  <a:pt x="26" y="13"/>
                </a:lnTo>
                <a:lnTo>
                  <a:pt x="32" y="20"/>
                </a:lnTo>
                <a:lnTo>
                  <a:pt x="32" y="20"/>
                </a:lnTo>
                <a:lnTo>
                  <a:pt x="39" y="26"/>
                </a:lnTo>
                <a:close/>
                <a:moveTo>
                  <a:pt x="26" y="20"/>
                </a:moveTo>
                <a:lnTo>
                  <a:pt x="26" y="26"/>
                </a:lnTo>
                <a:lnTo>
                  <a:pt x="19" y="20"/>
                </a:lnTo>
                <a:lnTo>
                  <a:pt x="19" y="20"/>
                </a:lnTo>
                <a:lnTo>
                  <a:pt x="19" y="7"/>
                </a:lnTo>
                <a:lnTo>
                  <a:pt x="19" y="7"/>
                </a:lnTo>
                <a:lnTo>
                  <a:pt x="19" y="0"/>
                </a:lnTo>
                <a:lnTo>
                  <a:pt x="19" y="7"/>
                </a:lnTo>
                <a:lnTo>
                  <a:pt x="13" y="7"/>
                </a:lnTo>
                <a:lnTo>
                  <a:pt x="13" y="7"/>
                </a:lnTo>
                <a:lnTo>
                  <a:pt x="13" y="0"/>
                </a:lnTo>
                <a:lnTo>
                  <a:pt x="7" y="13"/>
                </a:lnTo>
                <a:lnTo>
                  <a:pt x="7" y="7"/>
                </a:lnTo>
                <a:lnTo>
                  <a:pt x="7" y="13"/>
                </a:lnTo>
                <a:lnTo>
                  <a:pt x="7" y="13"/>
                </a:lnTo>
                <a:lnTo>
                  <a:pt x="0" y="20"/>
                </a:lnTo>
                <a:lnTo>
                  <a:pt x="0" y="13"/>
                </a:lnTo>
                <a:lnTo>
                  <a:pt x="7" y="20"/>
                </a:lnTo>
                <a:lnTo>
                  <a:pt x="7" y="20"/>
                </a:lnTo>
                <a:lnTo>
                  <a:pt x="7" y="26"/>
                </a:lnTo>
                <a:lnTo>
                  <a:pt x="0" y="20"/>
                </a:lnTo>
                <a:lnTo>
                  <a:pt x="7" y="20"/>
                </a:lnTo>
                <a:lnTo>
                  <a:pt x="13" y="20"/>
                </a:lnTo>
                <a:lnTo>
                  <a:pt x="13" y="20"/>
                </a:lnTo>
                <a:lnTo>
                  <a:pt x="13" y="26"/>
                </a:lnTo>
                <a:lnTo>
                  <a:pt x="13" y="26"/>
                </a:lnTo>
                <a:lnTo>
                  <a:pt x="13" y="26"/>
                </a:lnTo>
                <a:lnTo>
                  <a:pt x="19" y="32"/>
                </a:lnTo>
                <a:lnTo>
                  <a:pt x="13" y="32"/>
                </a:lnTo>
                <a:lnTo>
                  <a:pt x="19" y="32"/>
                </a:lnTo>
                <a:lnTo>
                  <a:pt x="32" y="32"/>
                </a:lnTo>
                <a:lnTo>
                  <a:pt x="39" y="32"/>
                </a:lnTo>
                <a:lnTo>
                  <a:pt x="39" y="32"/>
                </a:lnTo>
                <a:lnTo>
                  <a:pt x="39" y="26"/>
                </a:lnTo>
                <a:lnTo>
                  <a:pt x="39" y="32"/>
                </a:lnTo>
                <a:lnTo>
                  <a:pt x="32" y="32"/>
                </a:lnTo>
                <a:lnTo>
                  <a:pt x="32" y="32"/>
                </a:lnTo>
                <a:lnTo>
                  <a:pt x="26" y="20"/>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3" name="Freeform 88"/>
          <p:cNvSpPr>
            <a:spLocks/>
          </p:cNvSpPr>
          <p:nvPr/>
        </p:nvSpPr>
        <p:spPr bwMode="auto">
          <a:xfrm>
            <a:off x="4896114" y="1278612"/>
            <a:ext cx="470205" cy="518122"/>
          </a:xfrm>
          <a:custGeom>
            <a:avLst/>
            <a:gdLst/>
            <a:ahLst/>
            <a:cxnLst>
              <a:cxn ang="0">
                <a:pos x="39" y="180"/>
              </a:cxn>
              <a:cxn ang="0">
                <a:pos x="45" y="199"/>
              </a:cxn>
              <a:cxn ang="0">
                <a:pos x="45" y="205"/>
              </a:cxn>
              <a:cxn ang="0">
                <a:pos x="26" y="218"/>
              </a:cxn>
              <a:cxn ang="0">
                <a:pos x="45" y="237"/>
              </a:cxn>
              <a:cxn ang="0">
                <a:pos x="58" y="244"/>
              </a:cxn>
              <a:cxn ang="0">
                <a:pos x="83" y="263"/>
              </a:cxn>
              <a:cxn ang="0">
                <a:pos x="58" y="263"/>
              </a:cxn>
              <a:cxn ang="0">
                <a:pos x="45" y="269"/>
              </a:cxn>
              <a:cxn ang="0">
                <a:pos x="32" y="289"/>
              </a:cxn>
              <a:cxn ang="0">
                <a:pos x="7" y="282"/>
              </a:cxn>
              <a:cxn ang="0">
                <a:pos x="32" y="340"/>
              </a:cxn>
              <a:cxn ang="0">
                <a:pos x="58" y="327"/>
              </a:cxn>
              <a:cxn ang="0">
                <a:pos x="71" y="321"/>
              </a:cxn>
              <a:cxn ang="0">
                <a:pos x="90" y="314"/>
              </a:cxn>
              <a:cxn ang="0">
                <a:pos x="96" y="289"/>
              </a:cxn>
              <a:cxn ang="0">
                <a:pos x="109" y="282"/>
              </a:cxn>
              <a:cxn ang="0">
                <a:pos x="128" y="282"/>
              </a:cxn>
              <a:cxn ang="0">
                <a:pos x="128" y="250"/>
              </a:cxn>
              <a:cxn ang="0">
                <a:pos x="141" y="218"/>
              </a:cxn>
              <a:cxn ang="0">
                <a:pos x="135" y="263"/>
              </a:cxn>
              <a:cxn ang="0">
                <a:pos x="147" y="263"/>
              </a:cxn>
              <a:cxn ang="0">
                <a:pos x="173" y="269"/>
              </a:cxn>
              <a:cxn ang="0">
                <a:pos x="199" y="250"/>
              </a:cxn>
              <a:cxn ang="0">
                <a:pos x="192" y="237"/>
              </a:cxn>
              <a:cxn ang="0">
                <a:pos x="224" y="250"/>
              </a:cxn>
              <a:cxn ang="0">
                <a:pos x="231" y="237"/>
              </a:cxn>
              <a:cxn ang="0">
                <a:pos x="231" y="212"/>
              </a:cxn>
              <a:cxn ang="0">
                <a:pos x="212" y="199"/>
              </a:cxn>
              <a:cxn ang="0">
                <a:pos x="205" y="192"/>
              </a:cxn>
              <a:cxn ang="0">
                <a:pos x="231" y="186"/>
              </a:cxn>
              <a:cxn ang="0">
                <a:pos x="237" y="154"/>
              </a:cxn>
              <a:cxn ang="0">
                <a:pos x="256" y="154"/>
              </a:cxn>
              <a:cxn ang="0">
                <a:pos x="282" y="148"/>
              </a:cxn>
              <a:cxn ang="0">
                <a:pos x="308" y="128"/>
              </a:cxn>
              <a:cxn ang="0">
                <a:pos x="295" y="128"/>
              </a:cxn>
              <a:cxn ang="0">
                <a:pos x="288" y="122"/>
              </a:cxn>
              <a:cxn ang="0">
                <a:pos x="282" y="122"/>
              </a:cxn>
              <a:cxn ang="0">
                <a:pos x="269" y="141"/>
              </a:cxn>
              <a:cxn ang="0">
                <a:pos x="256" y="135"/>
              </a:cxn>
              <a:cxn ang="0">
                <a:pos x="288" y="103"/>
              </a:cxn>
              <a:cxn ang="0">
                <a:pos x="301" y="64"/>
              </a:cxn>
              <a:cxn ang="0">
                <a:pos x="308" y="39"/>
              </a:cxn>
              <a:cxn ang="0">
                <a:pos x="301" y="13"/>
              </a:cxn>
              <a:cxn ang="0">
                <a:pos x="282" y="20"/>
              </a:cxn>
              <a:cxn ang="0">
                <a:pos x="256" y="32"/>
              </a:cxn>
              <a:cxn ang="0">
                <a:pos x="218" y="52"/>
              </a:cxn>
              <a:cxn ang="0">
                <a:pos x="180" y="64"/>
              </a:cxn>
              <a:cxn ang="0">
                <a:pos x="135" y="90"/>
              </a:cxn>
              <a:cxn ang="0">
                <a:pos x="141" y="122"/>
              </a:cxn>
              <a:cxn ang="0">
                <a:pos x="141" y="148"/>
              </a:cxn>
              <a:cxn ang="0">
                <a:pos x="109" y="141"/>
              </a:cxn>
              <a:cxn ang="0">
                <a:pos x="103" y="135"/>
              </a:cxn>
              <a:cxn ang="0">
                <a:pos x="83" y="116"/>
              </a:cxn>
              <a:cxn ang="0">
                <a:pos x="96" y="109"/>
              </a:cxn>
              <a:cxn ang="0">
                <a:pos x="58" y="103"/>
              </a:cxn>
              <a:cxn ang="0">
                <a:pos x="45" y="116"/>
              </a:cxn>
              <a:cxn ang="0">
                <a:pos x="26" y="148"/>
              </a:cxn>
            </a:cxnLst>
            <a:rect l="0" t="0" r="r" b="b"/>
            <a:pathLst>
              <a:path w="314" h="346">
                <a:moveTo>
                  <a:pt x="39" y="160"/>
                </a:moveTo>
                <a:lnTo>
                  <a:pt x="39" y="160"/>
                </a:lnTo>
                <a:lnTo>
                  <a:pt x="32" y="167"/>
                </a:lnTo>
                <a:lnTo>
                  <a:pt x="32" y="173"/>
                </a:lnTo>
                <a:lnTo>
                  <a:pt x="39" y="180"/>
                </a:lnTo>
                <a:lnTo>
                  <a:pt x="45" y="180"/>
                </a:lnTo>
                <a:lnTo>
                  <a:pt x="45" y="186"/>
                </a:lnTo>
                <a:lnTo>
                  <a:pt x="39" y="192"/>
                </a:lnTo>
                <a:lnTo>
                  <a:pt x="39" y="199"/>
                </a:lnTo>
                <a:lnTo>
                  <a:pt x="45" y="199"/>
                </a:lnTo>
                <a:lnTo>
                  <a:pt x="58" y="199"/>
                </a:lnTo>
                <a:lnTo>
                  <a:pt x="77" y="199"/>
                </a:lnTo>
                <a:lnTo>
                  <a:pt x="77" y="199"/>
                </a:lnTo>
                <a:lnTo>
                  <a:pt x="58" y="199"/>
                </a:lnTo>
                <a:lnTo>
                  <a:pt x="45" y="205"/>
                </a:lnTo>
                <a:lnTo>
                  <a:pt x="32" y="205"/>
                </a:lnTo>
                <a:lnTo>
                  <a:pt x="26" y="205"/>
                </a:lnTo>
                <a:lnTo>
                  <a:pt x="19" y="212"/>
                </a:lnTo>
                <a:lnTo>
                  <a:pt x="26" y="218"/>
                </a:lnTo>
                <a:lnTo>
                  <a:pt x="26" y="218"/>
                </a:lnTo>
                <a:lnTo>
                  <a:pt x="26" y="225"/>
                </a:lnTo>
                <a:lnTo>
                  <a:pt x="32" y="231"/>
                </a:lnTo>
                <a:lnTo>
                  <a:pt x="32" y="231"/>
                </a:lnTo>
                <a:lnTo>
                  <a:pt x="39" y="237"/>
                </a:lnTo>
                <a:lnTo>
                  <a:pt x="45" y="237"/>
                </a:lnTo>
                <a:lnTo>
                  <a:pt x="45" y="237"/>
                </a:lnTo>
                <a:lnTo>
                  <a:pt x="51" y="231"/>
                </a:lnTo>
                <a:lnTo>
                  <a:pt x="58" y="237"/>
                </a:lnTo>
                <a:lnTo>
                  <a:pt x="58" y="237"/>
                </a:lnTo>
                <a:lnTo>
                  <a:pt x="58" y="244"/>
                </a:lnTo>
                <a:lnTo>
                  <a:pt x="64" y="244"/>
                </a:lnTo>
                <a:lnTo>
                  <a:pt x="71" y="250"/>
                </a:lnTo>
                <a:lnTo>
                  <a:pt x="77" y="257"/>
                </a:lnTo>
                <a:lnTo>
                  <a:pt x="83" y="257"/>
                </a:lnTo>
                <a:lnTo>
                  <a:pt x="83" y="263"/>
                </a:lnTo>
                <a:lnTo>
                  <a:pt x="71" y="263"/>
                </a:lnTo>
                <a:lnTo>
                  <a:pt x="64" y="263"/>
                </a:lnTo>
                <a:lnTo>
                  <a:pt x="64" y="257"/>
                </a:lnTo>
                <a:lnTo>
                  <a:pt x="58" y="257"/>
                </a:lnTo>
                <a:lnTo>
                  <a:pt x="58" y="263"/>
                </a:lnTo>
                <a:lnTo>
                  <a:pt x="58" y="263"/>
                </a:lnTo>
                <a:lnTo>
                  <a:pt x="58" y="269"/>
                </a:lnTo>
                <a:lnTo>
                  <a:pt x="58" y="276"/>
                </a:lnTo>
                <a:lnTo>
                  <a:pt x="51" y="269"/>
                </a:lnTo>
                <a:lnTo>
                  <a:pt x="45" y="269"/>
                </a:lnTo>
                <a:lnTo>
                  <a:pt x="45" y="276"/>
                </a:lnTo>
                <a:lnTo>
                  <a:pt x="39" y="282"/>
                </a:lnTo>
                <a:lnTo>
                  <a:pt x="39" y="282"/>
                </a:lnTo>
                <a:lnTo>
                  <a:pt x="32" y="282"/>
                </a:lnTo>
                <a:lnTo>
                  <a:pt x="32" y="289"/>
                </a:lnTo>
                <a:lnTo>
                  <a:pt x="19" y="289"/>
                </a:lnTo>
                <a:lnTo>
                  <a:pt x="19" y="295"/>
                </a:lnTo>
                <a:lnTo>
                  <a:pt x="13" y="289"/>
                </a:lnTo>
                <a:lnTo>
                  <a:pt x="13" y="282"/>
                </a:lnTo>
                <a:lnTo>
                  <a:pt x="7" y="282"/>
                </a:lnTo>
                <a:lnTo>
                  <a:pt x="0" y="282"/>
                </a:lnTo>
                <a:lnTo>
                  <a:pt x="0" y="289"/>
                </a:lnTo>
                <a:lnTo>
                  <a:pt x="7" y="308"/>
                </a:lnTo>
                <a:lnTo>
                  <a:pt x="19" y="327"/>
                </a:lnTo>
                <a:lnTo>
                  <a:pt x="32" y="340"/>
                </a:lnTo>
                <a:lnTo>
                  <a:pt x="32" y="346"/>
                </a:lnTo>
                <a:lnTo>
                  <a:pt x="45" y="340"/>
                </a:lnTo>
                <a:lnTo>
                  <a:pt x="58" y="333"/>
                </a:lnTo>
                <a:lnTo>
                  <a:pt x="58" y="327"/>
                </a:lnTo>
                <a:lnTo>
                  <a:pt x="58" y="327"/>
                </a:lnTo>
                <a:lnTo>
                  <a:pt x="58" y="333"/>
                </a:lnTo>
                <a:lnTo>
                  <a:pt x="64" y="333"/>
                </a:lnTo>
                <a:lnTo>
                  <a:pt x="64" y="327"/>
                </a:lnTo>
                <a:lnTo>
                  <a:pt x="64" y="321"/>
                </a:lnTo>
                <a:lnTo>
                  <a:pt x="71" y="321"/>
                </a:lnTo>
                <a:lnTo>
                  <a:pt x="77" y="314"/>
                </a:lnTo>
                <a:lnTo>
                  <a:pt x="83" y="314"/>
                </a:lnTo>
                <a:lnTo>
                  <a:pt x="83" y="314"/>
                </a:lnTo>
                <a:lnTo>
                  <a:pt x="83" y="321"/>
                </a:lnTo>
                <a:lnTo>
                  <a:pt x="90" y="314"/>
                </a:lnTo>
                <a:lnTo>
                  <a:pt x="90" y="308"/>
                </a:lnTo>
                <a:lnTo>
                  <a:pt x="103" y="308"/>
                </a:lnTo>
                <a:lnTo>
                  <a:pt x="109" y="301"/>
                </a:lnTo>
                <a:lnTo>
                  <a:pt x="103" y="301"/>
                </a:lnTo>
                <a:lnTo>
                  <a:pt x="96" y="289"/>
                </a:lnTo>
                <a:lnTo>
                  <a:pt x="96" y="282"/>
                </a:lnTo>
                <a:lnTo>
                  <a:pt x="96" y="276"/>
                </a:lnTo>
                <a:lnTo>
                  <a:pt x="103" y="282"/>
                </a:lnTo>
                <a:lnTo>
                  <a:pt x="103" y="282"/>
                </a:lnTo>
                <a:lnTo>
                  <a:pt x="109" y="282"/>
                </a:lnTo>
                <a:lnTo>
                  <a:pt x="115" y="282"/>
                </a:lnTo>
                <a:lnTo>
                  <a:pt x="115" y="282"/>
                </a:lnTo>
                <a:lnTo>
                  <a:pt x="122" y="282"/>
                </a:lnTo>
                <a:lnTo>
                  <a:pt x="128" y="289"/>
                </a:lnTo>
                <a:lnTo>
                  <a:pt x="128" y="282"/>
                </a:lnTo>
                <a:lnTo>
                  <a:pt x="128" y="282"/>
                </a:lnTo>
                <a:lnTo>
                  <a:pt x="128" y="276"/>
                </a:lnTo>
                <a:lnTo>
                  <a:pt x="128" y="269"/>
                </a:lnTo>
                <a:lnTo>
                  <a:pt x="128" y="263"/>
                </a:lnTo>
                <a:lnTo>
                  <a:pt x="128" y="250"/>
                </a:lnTo>
                <a:lnTo>
                  <a:pt x="115" y="237"/>
                </a:lnTo>
                <a:lnTo>
                  <a:pt x="122" y="231"/>
                </a:lnTo>
                <a:lnTo>
                  <a:pt x="135" y="218"/>
                </a:lnTo>
                <a:lnTo>
                  <a:pt x="147" y="212"/>
                </a:lnTo>
                <a:lnTo>
                  <a:pt x="141" y="218"/>
                </a:lnTo>
                <a:lnTo>
                  <a:pt x="135" y="231"/>
                </a:lnTo>
                <a:lnTo>
                  <a:pt x="128" y="237"/>
                </a:lnTo>
                <a:lnTo>
                  <a:pt x="128" y="250"/>
                </a:lnTo>
                <a:lnTo>
                  <a:pt x="128" y="257"/>
                </a:lnTo>
                <a:lnTo>
                  <a:pt x="135" y="263"/>
                </a:lnTo>
                <a:lnTo>
                  <a:pt x="141" y="269"/>
                </a:lnTo>
                <a:lnTo>
                  <a:pt x="141" y="269"/>
                </a:lnTo>
                <a:lnTo>
                  <a:pt x="147" y="269"/>
                </a:lnTo>
                <a:lnTo>
                  <a:pt x="147" y="263"/>
                </a:lnTo>
                <a:lnTo>
                  <a:pt x="147" y="263"/>
                </a:lnTo>
                <a:lnTo>
                  <a:pt x="154" y="276"/>
                </a:lnTo>
                <a:lnTo>
                  <a:pt x="160" y="276"/>
                </a:lnTo>
                <a:lnTo>
                  <a:pt x="167" y="276"/>
                </a:lnTo>
                <a:lnTo>
                  <a:pt x="167" y="276"/>
                </a:lnTo>
                <a:lnTo>
                  <a:pt x="173" y="269"/>
                </a:lnTo>
                <a:lnTo>
                  <a:pt x="180" y="269"/>
                </a:lnTo>
                <a:lnTo>
                  <a:pt x="192" y="269"/>
                </a:lnTo>
                <a:lnTo>
                  <a:pt x="199" y="263"/>
                </a:lnTo>
                <a:lnTo>
                  <a:pt x="199" y="257"/>
                </a:lnTo>
                <a:lnTo>
                  <a:pt x="199" y="250"/>
                </a:lnTo>
                <a:lnTo>
                  <a:pt x="192" y="244"/>
                </a:lnTo>
                <a:lnTo>
                  <a:pt x="173" y="237"/>
                </a:lnTo>
                <a:lnTo>
                  <a:pt x="180" y="237"/>
                </a:lnTo>
                <a:lnTo>
                  <a:pt x="186" y="237"/>
                </a:lnTo>
                <a:lnTo>
                  <a:pt x="192" y="237"/>
                </a:lnTo>
                <a:lnTo>
                  <a:pt x="199" y="237"/>
                </a:lnTo>
                <a:lnTo>
                  <a:pt x="205" y="237"/>
                </a:lnTo>
                <a:lnTo>
                  <a:pt x="218" y="250"/>
                </a:lnTo>
                <a:lnTo>
                  <a:pt x="218" y="250"/>
                </a:lnTo>
                <a:lnTo>
                  <a:pt x="224" y="250"/>
                </a:lnTo>
                <a:lnTo>
                  <a:pt x="224" y="250"/>
                </a:lnTo>
                <a:lnTo>
                  <a:pt x="218" y="244"/>
                </a:lnTo>
                <a:lnTo>
                  <a:pt x="224" y="244"/>
                </a:lnTo>
                <a:lnTo>
                  <a:pt x="231" y="237"/>
                </a:lnTo>
                <a:lnTo>
                  <a:pt x="231" y="237"/>
                </a:lnTo>
                <a:lnTo>
                  <a:pt x="224" y="231"/>
                </a:lnTo>
                <a:lnTo>
                  <a:pt x="218" y="225"/>
                </a:lnTo>
                <a:lnTo>
                  <a:pt x="224" y="218"/>
                </a:lnTo>
                <a:lnTo>
                  <a:pt x="231" y="212"/>
                </a:lnTo>
                <a:lnTo>
                  <a:pt x="231" y="212"/>
                </a:lnTo>
                <a:lnTo>
                  <a:pt x="224" y="205"/>
                </a:lnTo>
                <a:lnTo>
                  <a:pt x="231" y="199"/>
                </a:lnTo>
                <a:lnTo>
                  <a:pt x="224" y="199"/>
                </a:lnTo>
                <a:lnTo>
                  <a:pt x="218" y="199"/>
                </a:lnTo>
                <a:lnTo>
                  <a:pt x="212" y="199"/>
                </a:lnTo>
                <a:lnTo>
                  <a:pt x="199" y="199"/>
                </a:lnTo>
                <a:lnTo>
                  <a:pt x="180" y="199"/>
                </a:lnTo>
                <a:lnTo>
                  <a:pt x="192" y="192"/>
                </a:lnTo>
                <a:lnTo>
                  <a:pt x="192" y="192"/>
                </a:lnTo>
                <a:lnTo>
                  <a:pt x="205" y="192"/>
                </a:lnTo>
                <a:lnTo>
                  <a:pt x="212" y="192"/>
                </a:lnTo>
                <a:lnTo>
                  <a:pt x="218" y="192"/>
                </a:lnTo>
                <a:lnTo>
                  <a:pt x="212" y="180"/>
                </a:lnTo>
                <a:lnTo>
                  <a:pt x="224" y="186"/>
                </a:lnTo>
                <a:lnTo>
                  <a:pt x="231" y="186"/>
                </a:lnTo>
                <a:lnTo>
                  <a:pt x="231" y="180"/>
                </a:lnTo>
                <a:lnTo>
                  <a:pt x="231" y="173"/>
                </a:lnTo>
                <a:lnTo>
                  <a:pt x="237" y="160"/>
                </a:lnTo>
                <a:lnTo>
                  <a:pt x="237" y="160"/>
                </a:lnTo>
                <a:lnTo>
                  <a:pt x="237" y="154"/>
                </a:lnTo>
                <a:lnTo>
                  <a:pt x="237" y="148"/>
                </a:lnTo>
                <a:lnTo>
                  <a:pt x="244" y="148"/>
                </a:lnTo>
                <a:lnTo>
                  <a:pt x="244" y="154"/>
                </a:lnTo>
                <a:lnTo>
                  <a:pt x="256" y="148"/>
                </a:lnTo>
                <a:lnTo>
                  <a:pt x="256" y="154"/>
                </a:lnTo>
                <a:lnTo>
                  <a:pt x="269" y="160"/>
                </a:lnTo>
                <a:lnTo>
                  <a:pt x="276" y="160"/>
                </a:lnTo>
                <a:lnTo>
                  <a:pt x="282" y="160"/>
                </a:lnTo>
                <a:lnTo>
                  <a:pt x="282" y="154"/>
                </a:lnTo>
                <a:lnTo>
                  <a:pt x="282" y="148"/>
                </a:lnTo>
                <a:lnTo>
                  <a:pt x="288" y="148"/>
                </a:lnTo>
                <a:lnTo>
                  <a:pt x="295" y="148"/>
                </a:lnTo>
                <a:lnTo>
                  <a:pt x="295" y="141"/>
                </a:lnTo>
                <a:lnTo>
                  <a:pt x="308" y="135"/>
                </a:lnTo>
                <a:lnTo>
                  <a:pt x="308" y="128"/>
                </a:lnTo>
                <a:lnTo>
                  <a:pt x="308" y="128"/>
                </a:lnTo>
                <a:lnTo>
                  <a:pt x="301" y="128"/>
                </a:lnTo>
                <a:lnTo>
                  <a:pt x="295" y="128"/>
                </a:lnTo>
                <a:lnTo>
                  <a:pt x="295" y="128"/>
                </a:lnTo>
                <a:lnTo>
                  <a:pt x="295" y="128"/>
                </a:lnTo>
                <a:lnTo>
                  <a:pt x="295" y="116"/>
                </a:lnTo>
                <a:lnTo>
                  <a:pt x="295" y="116"/>
                </a:lnTo>
                <a:lnTo>
                  <a:pt x="295" y="116"/>
                </a:lnTo>
                <a:lnTo>
                  <a:pt x="295" y="116"/>
                </a:lnTo>
                <a:lnTo>
                  <a:pt x="288" y="122"/>
                </a:lnTo>
                <a:lnTo>
                  <a:pt x="288" y="116"/>
                </a:lnTo>
                <a:lnTo>
                  <a:pt x="288" y="116"/>
                </a:lnTo>
                <a:lnTo>
                  <a:pt x="282" y="116"/>
                </a:lnTo>
                <a:lnTo>
                  <a:pt x="282" y="116"/>
                </a:lnTo>
                <a:lnTo>
                  <a:pt x="282" y="122"/>
                </a:lnTo>
                <a:lnTo>
                  <a:pt x="282" y="135"/>
                </a:lnTo>
                <a:lnTo>
                  <a:pt x="282" y="141"/>
                </a:lnTo>
                <a:lnTo>
                  <a:pt x="276" y="135"/>
                </a:lnTo>
                <a:lnTo>
                  <a:pt x="276" y="141"/>
                </a:lnTo>
                <a:lnTo>
                  <a:pt x="269" y="141"/>
                </a:lnTo>
                <a:lnTo>
                  <a:pt x="256" y="141"/>
                </a:lnTo>
                <a:lnTo>
                  <a:pt x="250" y="141"/>
                </a:lnTo>
                <a:lnTo>
                  <a:pt x="244" y="135"/>
                </a:lnTo>
                <a:lnTo>
                  <a:pt x="250" y="135"/>
                </a:lnTo>
                <a:lnTo>
                  <a:pt x="256" y="135"/>
                </a:lnTo>
                <a:lnTo>
                  <a:pt x="263" y="122"/>
                </a:lnTo>
                <a:lnTo>
                  <a:pt x="269" y="109"/>
                </a:lnTo>
                <a:lnTo>
                  <a:pt x="282" y="109"/>
                </a:lnTo>
                <a:lnTo>
                  <a:pt x="288" y="109"/>
                </a:lnTo>
                <a:lnTo>
                  <a:pt x="288" y="103"/>
                </a:lnTo>
                <a:lnTo>
                  <a:pt x="295" y="96"/>
                </a:lnTo>
                <a:lnTo>
                  <a:pt x="301" y="96"/>
                </a:lnTo>
                <a:lnTo>
                  <a:pt x="301" y="90"/>
                </a:lnTo>
                <a:lnTo>
                  <a:pt x="295" y="84"/>
                </a:lnTo>
                <a:lnTo>
                  <a:pt x="301" y="64"/>
                </a:lnTo>
                <a:lnTo>
                  <a:pt x="308" y="58"/>
                </a:lnTo>
                <a:lnTo>
                  <a:pt x="308" y="58"/>
                </a:lnTo>
                <a:lnTo>
                  <a:pt x="308" y="52"/>
                </a:lnTo>
                <a:lnTo>
                  <a:pt x="308" y="45"/>
                </a:lnTo>
                <a:lnTo>
                  <a:pt x="308" y="39"/>
                </a:lnTo>
                <a:lnTo>
                  <a:pt x="308" y="39"/>
                </a:lnTo>
                <a:lnTo>
                  <a:pt x="314" y="26"/>
                </a:lnTo>
                <a:lnTo>
                  <a:pt x="308" y="26"/>
                </a:lnTo>
                <a:lnTo>
                  <a:pt x="308" y="26"/>
                </a:lnTo>
                <a:lnTo>
                  <a:pt x="301" y="13"/>
                </a:lnTo>
                <a:lnTo>
                  <a:pt x="301" y="7"/>
                </a:lnTo>
                <a:lnTo>
                  <a:pt x="295" y="0"/>
                </a:lnTo>
                <a:lnTo>
                  <a:pt x="295" y="7"/>
                </a:lnTo>
                <a:lnTo>
                  <a:pt x="288" y="20"/>
                </a:lnTo>
                <a:lnTo>
                  <a:pt x="282" y="20"/>
                </a:lnTo>
                <a:lnTo>
                  <a:pt x="276" y="20"/>
                </a:lnTo>
                <a:lnTo>
                  <a:pt x="269" y="26"/>
                </a:lnTo>
                <a:lnTo>
                  <a:pt x="263" y="26"/>
                </a:lnTo>
                <a:lnTo>
                  <a:pt x="256" y="26"/>
                </a:lnTo>
                <a:lnTo>
                  <a:pt x="256" y="32"/>
                </a:lnTo>
                <a:lnTo>
                  <a:pt x="244" y="32"/>
                </a:lnTo>
                <a:lnTo>
                  <a:pt x="244" y="39"/>
                </a:lnTo>
                <a:lnTo>
                  <a:pt x="237" y="45"/>
                </a:lnTo>
                <a:lnTo>
                  <a:pt x="231" y="52"/>
                </a:lnTo>
                <a:lnTo>
                  <a:pt x="218" y="52"/>
                </a:lnTo>
                <a:lnTo>
                  <a:pt x="212" y="58"/>
                </a:lnTo>
                <a:lnTo>
                  <a:pt x="205" y="64"/>
                </a:lnTo>
                <a:lnTo>
                  <a:pt x="192" y="64"/>
                </a:lnTo>
                <a:lnTo>
                  <a:pt x="192" y="64"/>
                </a:lnTo>
                <a:lnTo>
                  <a:pt x="180" y="64"/>
                </a:lnTo>
                <a:lnTo>
                  <a:pt x="173" y="64"/>
                </a:lnTo>
                <a:lnTo>
                  <a:pt x="173" y="71"/>
                </a:lnTo>
                <a:lnTo>
                  <a:pt x="154" y="77"/>
                </a:lnTo>
                <a:lnTo>
                  <a:pt x="135" y="77"/>
                </a:lnTo>
                <a:lnTo>
                  <a:pt x="135" y="90"/>
                </a:lnTo>
                <a:lnTo>
                  <a:pt x="135" y="90"/>
                </a:lnTo>
                <a:lnTo>
                  <a:pt x="135" y="103"/>
                </a:lnTo>
                <a:lnTo>
                  <a:pt x="141" y="116"/>
                </a:lnTo>
                <a:lnTo>
                  <a:pt x="141" y="116"/>
                </a:lnTo>
                <a:lnTo>
                  <a:pt x="141" y="122"/>
                </a:lnTo>
                <a:lnTo>
                  <a:pt x="141" y="128"/>
                </a:lnTo>
                <a:lnTo>
                  <a:pt x="141" y="128"/>
                </a:lnTo>
                <a:lnTo>
                  <a:pt x="141" y="141"/>
                </a:lnTo>
                <a:lnTo>
                  <a:pt x="147" y="141"/>
                </a:lnTo>
                <a:lnTo>
                  <a:pt x="141" y="148"/>
                </a:lnTo>
                <a:lnTo>
                  <a:pt x="141" y="141"/>
                </a:lnTo>
                <a:lnTo>
                  <a:pt x="122" y="128"/>
                </a:lnTo>
                <a:lnTo>
                  <a:pt x="115" y="128"/>
                </a:lnTo>
                <a:lnTo>
                  <a:pt x="115" y="128"/>
                </a:lnTo>
                <a:lnTo>
                  <a:pt x="109" y="141"/>
                </a:lnTo>
                <a:lnTo>
                  <a:pt x="103" y="154"/>
                </a:lnTo>
                <a:lnTo>
                  <a:pt x="96" y="154"/>
                </a:lnTo>
                <a:lnTo>
                  <a:pt x="96" y="148"/>
                </a:lnTo>
                <a:lnTo>
                  <a:pt x="96" y="148"/>
                </a:lnTo>
                <a:lnTo>
                  <a:pt x="103" y="135"/>
                </a:lnTo>
                <a:lnTo>
                  <a:pt x="96" y="128"/>
                </a:lnTo>
                <a:lnTo>
                  <a:pt x="90" y="128"/>
                </a:lnTo>
                <a:lnTo>
                  <a:pt x="83" y="128"/>
                </a:lnTo>
                <a:lnTo>
                  <a:pt x="83" y="122"/>
                </a:lnTo>
                <a:lnTo>
                  <a:pt x="83" y="116"/>
                </a:lnTo>
                <a:lnTo>
                  <a:pt x="90" y="122"/>
                </a:lnTo>
                <a:lnTo>
                  <a:pt x="96" y="122"/>
                </a:lnTo>
                <a:lnTo>
                  <a:pt x="96" y="122"/>
                </a:lnTo>
                <a:lnTo>
                  <a:pt x="96" y="116"/>
                </a:lnTo>
                <a:lnTo>
                  <a:pt x="96" y="109"/>
                </a:lnTo>
                <a:lnTo>
                  <a:pt x="83" y="103"/>
                </a:lnTo>
                <a:lnTo>
                  <a:pt x="83" y="109"/>
                </a:lnTo>
                <a:lnTo>
                  <a:pt x="71" y="96"/>
                </a:lnTo>
                <a:lnTo>
                  <a:pt x="64" y="96"/>
                </a:lnTo>
                <a:lnTo>
                  <a:pt x="58" y="103"/>
                </a:lnTo>
                <a:lnTo>
                  <a:pt x="58" y="109"/>
                </a:lnTo>
                <a:lnTo>
                  <a:pt x="58" y="122"/>
                </a:lnTo>
                <a:lnTo>
                  <a:pt x="58" y="122"/>
                </a:lnTo>
                <a:lnTo>
                  <a:pt x="51" y="116"/>
                </a:lnTo>
                <a:lnTo>
                  <a:pt x="45" y="116"/>
                </a:lnTo>
                <a:lnTo>
                  <a:pt x="45" y="116"/>
                </a:lnTo>
                <a:lnTo>
                  <a:pt x="39" y="128"/>
                </a:lnTo>
                <a:lnTo>
                  <a:pt x="32" y="141"/>
                </a:lnTo>
                <a:lnTo>
                  <a:pt x="26" y="141"/>
                </a:lnTo>
                <a:lnTo>
                  <a:pt x="26" y="148"/>
                </a:lnTo>
                <a:lnTo>
                  <a:pt x="32" y="154"/>
                </a:lnTo>
                <a:lnTo>
                  <a:pt x="39" y="160"/>
                </a:lnTo>
                <a:lnTo>
                  <a:pt x="39" y="160"/>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4" name="Freeform 89"/>
          <p:cNvSpPr>
            <a:spLocks noEditPoints="1"/>
          </p:cNvSpPr>
          <p:nvPr/>
        </p:nvSpPr>
        <p:spPr bwMode="auto">
          <a:xfrm>
            <a:off x="4896114" y="1278612"/>
            <a:ext cx="470205" cy="518122"/>
          </a:xfrm>
          <a:custGeom>
            <a:avLst/>
            <a:gdLst/>
            <a:ahLst/>
            <a:cxnLst>
              <a:cxn ang="0">
                <a:pos x="45" y="192"/>
              </a:cxn>
              <a:cxn ang="0">
                <a:pos x="32" y="218"/>
              </a:cxn>
              <a:cxn ang="0">
                <a:pos x="64" y="244"/>
              </a:cxn>
              <a:cxn ang="0">
                <a:pos x="58" y="257"/>
              </a:cxn>
              <a:cxn ang="0">
                <a:pos x="45" y="282"/>
              </a:cxn>
              <a:cxn ang="0">
                <a:pos x="7" y="282"/>
              </a:cxn>
              <a:cxn ang="0">
                <a:pos x="64" y="327"/>
              </a:cxn>
              <a:cxn ang="0">
                <a:pos x="90" y="314"/>
              </a:cxn>
              <a:cxn ang="0">
                <a:pos x="109" y="282"/>
              </a:cxn>
              <a:cxn ang="0">
                <a:pos x="128" y="263"/>
              </a:cxn>
              <a:cxn ang="0">
                <a:pos x="135" y="237"/>
              </a:cxn>
              <a:cxn ang="0">
                <a:pos x="160" y="276"/>
              </a:cxn>
              <a:cxn ang="0">
                <a:pos x="173" y="237"/>
              </a:cxn>
              <a:cxn ang="0">
                <a:pos x="224" y="250"/>
              </a:cxn>
              <a:cxn ang="0">
                <a:pos x="224" y="212"/>
              </a:cxn>
              <a:cxn ang="0">
                <a:pos x="180" y="199"/>
              </a:cxn>
              <a:cxn ang="0">
                <a:pos x="224" y="186"/>
              </a:cxn>
              <a:cxn ang="0">
                <a:pos x="263" y="154"/>
              </a:cxn>
              <a:cxn ang="0">
                <a:pos x="301" y="135"/>
              </a:cxn>
              <a:cxn ang="0">
                <a:pos x="295" y="116"/>
              </a:cxn>
              <a:cxn ang="0">
                <a:pos x="288" y="135"/>
              </a:cxn>
              <a:cxn ang="0">
                <a:pos x="250" y="135"/>
              </a:cxn>
              <a:cxn ang="0">
                <a:pos x="295" y="84"/>
              </a:cxn>
              <a:cxn ang="0">
                <a:pos x="308" y="32"/>
              </a:cxn>
              <a:cxn ang="0">
                <a:pos x="276" y="26"/>
              </a:cxn>
              <a:cxn ang="0">
                <a:pos x="212" y="64"/>
              </a:cxn>
              <a:cxn ang="0">
                <a:pos x="135" y="103"/>
              </a:cxn>
              <a:cxn ang="0">
                <a:pos x="147" y="148"/>
              </a:cxn>
              <a:cxn ang="0">
                <a:pos x="96" y="148"/>
              </a:cxn>
              <a:cxn ang="0">
                <a:pos x="96" y="122"/>
              </a:cxn>
              <a:cxn ang="0">
                <a:pos x="51" y="122"/>
              </a:cxn>
              <a:cxn ang="0">
                <a:pos x="45" y="160"/>
              </a:cxn>
              <a:cxn ang="0">
                <a:pos x="58" y="122"/>
              </a:cxn>
              <a:cxn ang="0">
                <a:pos x="103" y="122"/>
              </a:cxn>
              <a:cxn ang="0">
                <a:pos x="103" y="148"/>
              </a:cxn>
              <a:cxn ang="0">
                <a:pos x="147" y="148"/>
              </a:cxn>
              <a:cxn ang="0">
                <a:pos x="128" y="90"/>
              </a:cxn>
              <a:cxn ang="0">
                <a:pos x="212" y="52"/>
              </a:cxn>
              <a:cxn ang="0">
                <a:pos x="276" y="20"/>
              </a:cxn>
              <a:cxn ang="0">
                <a:pos x="314" y="26"/>
              </a:cxn>
              <a:cxn ang="0">
                <a:pos x="301" y="84"/>
              </a:cxn>
              <a:cxn ang="0">
                <a:pos x="256" y="135"/>
              </a:cxn>
              <a:cxn ang="0">
                <a:pos x="282" y="135"/>
              </a:cxn>
              <a:cxn ang="0">
                <a:pos x="295" y="109"/>
              </a:cxn>
              <a:cxn ang="0">
                <a:pos x="301" y="148"/>
              </a:cxn>
              <a:cxn ang="0">
                <a:pos x="250" y="154"/>
              </a:cxn>
              <a:cxn ang="0">
                <a:pos x="231" y="186"/>
              </a:cxn>
              <a:cxn ang="0">
                <a:pos x="212" y="199"/>
              </a:cxn>
              <a:cxn ang="0">
                <a:pos x="224" y="225"/>
              </a:cxn>
              <a:cxn ang="0">
                <a:pos x="218" y="257"/>
              </a:cxn>
              <a:cxn ang="0">
                <a:pos x="199" y="263"/>
              </a:cxn>
              <a:cxn ang="0">
                <a:pos x="147" y="269"/>
              </a:cxn>
              <a:cxn ang="0">
                <a:pos x="147" y="218"/>
              </a:cxn>
              <a:cxn ang="0">
                <a:pos x="128" y="289"/>
              </a:cxn>
              <a:cxn ang="0">
                <a:pos x="103" y="295"/>
              </a:cxn>
              <a:cxn ang="0">
                <a:pos x="77" y="314"/>
              </a:cxn>
              <a:cxn ang="0">
                <a:pos x="45" y="340"/>
              </a:cxn>
              <a:cxn ang="0">
                <a:pos x="13" y="289"/>
              </a:cxn>
              <a:cxn ang="0">
                <a:pos x="51" y="269"/>
              </a:cxn>
              <a:cxn ang="0">
                <a:pos x="77" y="263"/>
              </a:cxn>
              <a:cxn ang="0">
                <a:pos x="45" y="237"/>
              </a:cxn>
              <a:cxn ang="0">
                <a:pos x="45" y="199"/>
              </a:cxn>
              <a:cxn ang="0">
                <a:pos x="45" y="180"/>
              </a:cxn>
            </a:cxnLst>
            <a:rect l="0" t="0" r="r" b="b"/>
            <a:pathLst>
              <a:path w="314" h="346">
                <a:moveTo>
                  <a:pt x="45" y="160"/>
                </a:moveTo>
                <a:lnTo>
                  <a:pt x="39" y="167"/>
                </a:lnTo>
                <a:lnTo>
                  <a:pt x="39" y="167"/>
                </a:lnTo>
                <a:lnTo>
                  <a:pt x="39" y="167"/>
                </a:lnTo>
                <a:lnTo>
                  <a:pt x="39" y="173"/>
                </a:lnTo>
                <a:lnTo>
                  <a:pt x="39" y="173"/>
                </a:lnTo>
                <a:lnTo>
                  <a:pt x="39" y="173"/>
                </a:lnTo>
                <a:lnTo>
                  <a:pt x="39" y="173"/>
                </a:lnTo>
                <a:lnTo>
                  <a:pt x="45" y="173"/>
                </a:lnTo>
                <a:lnTo>
                  <a:pt x="45" y="180"/>
                </a:lnTo>
                <a:lnTo>
                  <a:pt x="45" y="186"/>
                </a:lnTo>
                <a:lnTo>
                  <a:pt x="45" y="186"/>
                </a:lnTo>
                <a:lnTo>
                  <a:pt x="45" y="192"/>
                </a:lnTo>
                <a:lnTo>
                  <a:pt x="45" y="192"/>
                </a:lnTo>
                <a:lnTo>
                  <a:pt x="45" y="199"/>
                </a:lnTo>
                <a:lnTo>
                  <a:pt x="39" y="192"/>
                </a:lnTo>
                <a:lnTo>
                  <a:pt x="45" y="192"/>
                </a:lnTo>
                <a:lnTo>
                  <a:pt x="58" y="192"/>
                </a:lnTo>
                <a:lnTo>
                  <a:pt x="77" y="192"/>
                </a:lnTo>
                <a:lnTo>
                  <a:pt x="83" y="199"/>
                </a:lnTo>
                <a:lnTo>
                  <a:pt x="83" y="199"/>
                </a:lnTo>
                <a:lnTo>
                  <a:pt x="77" y="205"/>
                </a:lnTo>
                <a:lnTo>
                  <a:pt x="58" y="205"/>
                </a:lnTo>
                <a:lnTo>
                  <a:pt x="64" y="205"/>
                </a:lnTo>
                <a:lnTo>
                  <a:pt x="45" y="205"/>
                </a:lnTo>
                <a:lnTo>
                  <a:pt x="45" y="205"/>
                </a:lnTo>
                <a:lnTo>
                  <a:pt x="32" y="205"/>
                </a:lnTo>
                <a:lnTo>
                  <a:pt x="26" y="205"/>
                </a:lnTo>
                <a:lnTo>
                  <a:pt x="32" y="205"/>
                </a:lnTo>
                <a:lnTo>
                  <a:pt x="26" y="212"/>
                </a:lnTo>
                <a:lnTo>
                  <a:pt x="26" y="212"/>
                </a:lnTo>
                <a:lnTo>
                  <a:pt x="26" y="212"/>
                </a:lnTo>
                <a:lnTo>
                  <a:pt x="32" y="218"/>
                </a:lnTo>
                <a:lnTo>
                  <a:pt x="32" y="218"/>
                </a:lnTo>
                <a:lnTo>
                  <a:pt x="32" y="225"/>
                </a:lnTo>
                <a:lnTo>
                  <a:pt x="26" y="225"/>
                </a:lnTo>
                <a:lnTo>
                  <a:pt x="32" y="225"/>
                </a:lnTo>
                <a:lnTo>
                  <a:pt x="32" y="225"/>
                </a:lnTo>
                <a:lnTo>
                  <a:pt x="32" y="225"/>
                </a:lnTo>
                <a:lnTo>
                  <a:pt x="39" y="225"/>
                </a:lnTo>
                <a:lnTo>
                  <a:pt x="45" y="237"/>
                </a:lnTo>
                <a:lnTo>
                  <a:pt x="39" y="231"/>
                </a:lnTo>
                <a:lnTo>
                  <a:pt x="45" y="231"/>
                </a:lnTo>
                <a:lnTo>
                  <a:pt x="45" y="231"/>
                </a:lnTo>
                <a:lnTo>
                  <a:pt x="45" y="237"/>
                </a:lnTo>
                <a:lnTo>
                  <a:pt x="51" y="231"/>
                </a:lnTo>
                <a:lnTo>
                  <a:pt x="51" y="231"/>
                </a:lnTo>
                <a:lnTo>
                  <a:pt x="58" y="237"/>
                </a:lnTo>
                <a:lnTo>
                  <a:pt x="64" y="237"/>
                </a:lnTo>
                <a:lnTo>
                  <a:pt x="64" y="237"/>
                </a:lnTo>
                <a:lnTo>
                  <a:pt x="64" y="244"/>
                </a:lnTo>
                <a:lnTo>
                  <a:pt x="58" y="244"/>
                </a:lnTo>
                <a:lnTo>
                  <a:pt x="64" y="244"/>
                </a:lnTo>
                <a:lnTo>
                  <a:pt x="64" y="244"/>
                </a:lnTo>
                <a:lnTo>
                  <a:pt x="71" y="244"/>
                </a:lnTo>
                <a:lnTo>
                  <a:pt x="77" y="257"/>
                </a:lnTo>
                <a:lnTo>
                  <a:pt x="77" y="250"/>
                </a:lnTo>
                <a:lnTo>
                  <a:pt x="83" y="250"/>
                </a:lnTo>
                <a:lnTo>
                  <a:pt x="83" y="257"/>
                </a:lnTo>
                <a:lnTo>
                  <a:pt x="83" y="263"/>
                </a:lnTo>
                <a:lnTo>
                  <a:pt x="83" y="263"/>
                </a:lnTo>
                <a:lnTo>
                  <a:pt x="77" y="269"/>
                </a:lnTo>
                <a:lnTo>
                  <a:pt x="71" y="269"/>
                </a:lnTo>
                <a:lnTo>
                  <a:pt x="64" y="263"/>
                </a:lnTo>
                <a:lnTo>
                  <a:pt x="64" y="263"/>
                </a:lnTo>
                <a:lnTo>
                  <a:pt x="64" y="257"/>
                </a:lnTo>
                <a:lnTo>
                  <a:pt x="64" y="257"/>
                </a:lnTo>
                <a:lnTo>
                  <a:pt x="58" y="257"/>
                </a:lnTo>
                <a:lnTo>
                  <a:pt x="64" y="257"/>
                </a:lnTo>
                <a:lnTo>
                  <a:pt x="64" y="263"/>
                </a:lnTo>
                <a:lnTo>
                  <a:pt x="64" y="263"/>
                </a:lnTo>
                <a:lnTo>
                  <a:pt x="58" y="269"/>
                </a:lnTo>
                <a:lnTo>
                  <a:pt x="58" y="263"/>
                </a:lnTo>
                <a:lnTo>
                  <a:pt x="58" y="269"/>
                </a:lnTo>
                <a:lnTo>
                  <a:pt x="58" y="276"/>
                </a:lnTo>
                <a:lnTo>
                  <a:pt x="58" y="276"/>
                </a:lnTo>
                <a:lnTo>
                  <a:pt x="51" y="276"/>
                </a:lnTo>
                <a:lnTo>
                  <a:pt x="51" y="276"/>
                </a:lnTo>
                <a:lnTo>
                  <a:pt x="51" y="276"/>
                </a:lnTo>
                <a:lnTo>
                  <a:pt x="45" y="276"/>
                </a:lnTo>
                <a:lnTo>
                  <a:pt x="51" y="276"/>
                </a:lnTo>
                <a:lnTo>
                  <a:pt x="45" y="276"/>
                </a:lnTo>
                <a:lnTo>
                  <a:pt x="39" y="282"/>
                </a:lnTo>
                <a:lnTo>
                  <a:pt x="45" y="282"/>
                </a:lnTo>
                <a:lnTo>
                  <a:pt x="45" y="282"/>
                </a:lnTo>
                <a:lnTo>
                  <a:pt x="39" y="289"/>
                </a:lnTo>
                <a:lnTo>
                  <a:pt x="32" y="289"/>
                </a:lnTo>
                <a:lnTo>
                  <a:pt x="39" y="289"/>
                </a:lnTo>
                <a:lnTo>
                  <a:pt x="32" y="289"/>
                </a:lnTo>
                <a:lnTo>
                  <a:pt x="32" y="289"/>
                </a:lnTo>
                <a:lnTo>
                  <a:pt x="26" y="295"/>
                </a:lnTo>
                <a:lnTo>
                  <a:pt x="26" y="295"/>
                </a:lnTo>
                <a:lnTo>
                  <a:pt x="19" y="295"/>
                </a:lnTo>
                <a:lnTo>
                  <a:pt x="13" y="295"/>
                </a:lnTo>
                <a:lnTo>
                  <a:pt x="13" y="295"/>
                </a:lnTo>
                <a:lnTo>
                  <a:pt x="13" y="289"/>
                </a:lnTo>
                <a:lnTo>
                  <a:pt x="13" y="282"/>
                </a:lnTo>
                <a:lnTo>
                  <a:pt x="13" y="289"/>
                </a:lnTo>
                <a:lnTo>
                  <a:pt x="7" y="282"/>
                </a:lnTo>
                <a:lnTo>
                  <a:pt x="13" y="282"/>
                </a:lnTo>
                <a:lnTo>
                  <a:pt x="0" y="289"/>
                </a:lnTo>
                <a:lnTo>
                  <a:pt x="7" y="282"/>
                </a:lnTo>
                <a:lnTo>
                  <a:pt x="7" y="289"/>
                </a:lnTo>
                <a:lnTo>
                  <a:pt x="7" y="289"/>
                </a:lnTo>
                <a:lnTo>
                  <a:pt x="13" y="308"/>
                </a:lnTo>
                <a:lnTo>
                  <a:pt x="13" y="308"/>
                </a:lnTo>
                <a:lnTo>
                  <a:pt x="26" y="327"/>
                </a:lnTo>
                <a:lnTo>
                  <a:pt x="32" y="340"/>
                </a:lnTo>
                <a:lnTo>
                  <a:pt x="32" y="340"/>
                </a:lnTo>
                <a:lnTo>
                  <a:pt x="39" y="346"/>
                </a:lnTo>
                <a:lnTo>
                  <a:pt x="32" y="346"/>
                </a:lnTo>
                <a:lnTo>
                  <a:pt x="39" y="333"/>
                </a:lnTo>
                <a:lnTo>
                  <a:pt x="45" y="333"/>
                </a:lnTo>
                <a:lnTo>
                  <a:pt x="58" y="327"/>
                </a:lnTo>
                <a:lnTo>
                  <a:pt x="51" y="333"/>
                </a:lnTo>
                <a:lnTo>
                  <a:pt x="51" y="327"/>
                </a:lnTo>
                <a:lnTo>
                  <a:pt x="58" y="321"/>
                </a:lnTo>
                <a:lnTo>
                  <a:pt x="58" y="321"/>
                </a:lnTo>
                <a:lnTo>
                  <a:pt x="64" y="327"/>
                </a:lnTo>
                <a:lnTo>
                  <a:pt x="64" y="333"/>
                </a:lnTo>
                <a:lnTo>
                  <a:pt x="58" y="327"/>
                </a:lnTo>
                <a:lnTo>
                  <a:pt x="64" y="327"/>
                </a:lnTo>
                <a:lnTo>
                  <a:pt x="64" y="333"/>
                </a:lnTo>
                <a:lnTo>
                  <a:pt x="64" y="327"/>
                </a:lnTo>
                <a:lnTo>
                  <a:pt x="64" y="321"/>
                </a:lnTo>
                <a:lnTo>
                  <a:pt x="64" y="321"/>
                </a:lnTo>
                <a:lnTo>
                  <a:pt x="64" y="314"/>
                </a:lnTo>
                <a:lnTo>
                  <a:pt x="77" y="308"/>
                </a:lnTo>
                <a:lnTo>
                  <a:pt x="77" y="308"/>
                </a:lnTo>
                <a:lnTo>
                  <a:pt x="83" y="314"/>
                </a:lnTo>
                <a:lnTo>
                  <a:pt x="83" y="314"/>
                </a:lnTo>
                <a:lnTo>
                  <a:pt x="83" y="314"/>
                </a:lnTo>
                <a:lnTo>
                  <a:pt x="90" y="314"/>
                </a:lnTo>
                <a:lnTo>
                  <a:pt x="90" y="321"/>
                </a:lnTo>
                <a:lnTo>
                  <a:pt x="83" y="314"/>
                </a:lnTo>
                <a:lnTo>
                  <a:pt x="90" y="314"/>
                </a:lnTo>
                <a:lnTo>
                  <a:pt x="90" y="314"/>
                </a:lnTo>
                <a:lnTo>
                  <a:pt x="90" y="308"/>
                </a:lnTo>
                <a:lnTo>
                  <a:pt x="90" y="301"/>
                </a:lnTo>
                <a:lnTo>
                  <a:pt x="103" y="301"/>
                </a:lnTo>
                <a:lnTo>
                  <a:pt x="103" y="308"/>
                </a:lnTo>
                <a:lnTo>
                  <a:pt x="103" y="295"/>
                </a:lnTo>
                <a:lnTo>
                  <a:pt x="109" y="301"/>
                </a:lnTo>
                <a:lnTo>
                  <a:pt x="103" y="301"/>
                </a:lnTo>
                <a:lnTo>
                  <a:pt x="103" y="301"/>
                </a:lnTo>
                <a:lnTo>
                  <a:pt x="96" y="289"/>
                </a:lnTo>
                <a:lnTo>
                  <a:pt x="96" y="289"/>
                </a:lnTo>
                <a:lnTo>
                  <a:pt x="96" y="282"/>
                </a:lnTo>
                <a:lnTo>
                  <a:pt x="96" y="276"/>
                </a:lnTo>
                <a:lnTo>
                  <a:pt x="96" y="276"/>
                </a:lnTo>
                <a:lnTo>
                  <a:pt x="103" y="276"/>
                </a:lnTo>
                <a:lnTo>
                  <a:pt x="109" y="276"/>
                </a:lnTo>
                <a:lnTo>
                  <a:pt x="109" y="282"/>
                </a:lnTo>
                <a:lnTo>
                  <a:pt x="109" y="282"/>
                </a:lnTo>
                <a:lnTo>
                  <a:pt x="103" y="282"/>
                </a:lnTo>
                <a:lnTo>
                  <a:pt x="109" y="282"/>
                </a:lnTo>
                <a:lnTo>
                  <a:pt x="115" y="282"/>
                </a:lnTo>
                <a:lnTo>
                  <a:pt x="115" y="282"/>
                </a:lnTo>
                <a:lnTo>
                  <a:pt x="122" y="282"/>
                </a:lnTo>
                <a:lnTo>
                  <a:pt x="122" y="282"/>
                </a:lnTo>
                <a:lnTo>
                  <a:pt x="128" y="282"/>
                </a:lnTo>
                <a:lnTo>
                  <a:pt x="122" y="282"/>
                </a:lnTo>
                <a:lnTo>
                  <a:pt x="128" y="282"/>
                </a:lnTo>
                <a:lnTo>
                  <a:pt x="128" y="282"/>
                </a:lnTo>
                <a:lnTo>
                  <a:pt x="128" y="282"/>
                </a:lnTo>
                <a:lnTo>
                  <a:pt x="128" y="276"/>
                </a:lnTo>
                <a:lnTo>
                  <a:pt x="128" y="276"/>
                </a:lnTo>
                <a:lnTo>
                  <a:pt x="122" y="269"/>
                </a:lnTo>
                <a:lnTo>
                  <a:pt x="122" y="263"/>
                </a:lnTo>
                <a:lnTo>
                  <a:pt x="128" y="263"/>
                </a:lnTo>
                <a:lnTo>
                  <a:pt x="128" y="263"/>
                </a:lnTo>
                <a:lnTo>
                  <a:pt x="122" y="257"/>
                </a:lnTo>
                <a:lnTo>
                  <a:pt x="122" y="257"/>
                </a:lnTo>
                <a:lnTo>
                  <a:pt x="115" y="237"/>
                </a:lnTo>
                <a:lnTo>
                  <a:pt x="115" y="237"/>
                </a:lnTo>
                <a:lnTo>
                  <a:pt x="115" y="225"/>
                </a:lnTo>
                <a:lnTo>
                  <a:pt x="122" y="225"/>
                </a:lnTo>
                <a:lnTo>
                  <a:pt x="135" y="218"/>
                </a:lnTo>
                <a:lnTo>
                  <a:pt x="147" y="212"/>
                </a:lnTo>
                <a:lnTo>
                  <a:pt x="147" y="212"/>
                </a:lnTo>
                <a:lnTo>
                  <a:pt x="147" y="218"/>
                </a:lnTo>
                <a:lnTo>
                  <a:pt x="141" y="225"/>
                </a:lnTo>
                <a:lnTo>
                  <a:pt x="141" y="225"/>
                </a:lnTo>
                <a:lnTo>
                  <a:pt x="135" y="231"/>
                </a:lnTo>
                <a:lnTo>
                  <a:pt x="135" y="231"/>
                </a:lnTo>
                <a:lnTo>
                  <a:pt x="135" y="244"/>
                </a:lnTo>
                <a:lnTo>
                  <a:pt x="135" y="237"/>
                </a:lnTo>
                <a:lnTo>
                  <a:pt x="135" y="250"/>
                </a:lnTo>
                <a:lnTo>
                  <a:pt x="135" y="257"/>
                </a:lnTo>
                <a:lnTo>
                  <a:pt x="135" y="257"/>
                </a:lnTo>
                <a:lnTo>
                  <a:pt x="135" y="263"/>
                </a:lnTo>
                <a:lnTo>
                  <a:pt x="135" y="263"/>
                </a:lnTo>
                <a:lnTo>
                  <a:pt x="141" y="263"/>
                </a:lnTo>
                <a:lnTo>
                  <a:pt x="141" y="263"/>
                </a:lnTo>
                <a:lnTo>
                  <a:pt x="141" y="263"/>
                </a:lnTo>
                <a:lnTo>
                  <a:pt x="147" y="263"/>
                </a:lnTo>
                <a:lnTo>
                  <a:pt x="141" y="269"/>
                </a:lnTo>
                <a:lnTo>
                  <a:pt x="141" y="263"/>
                </a:lnTo>
                <a:lnTo>
                  <a:pt x="141" y="263"/>
                </a:lnTo>
                <a:lnTo>
                  <a:pt x="147" y="257"/>
                </a:lnTo>
                <a:lnTo>
                  <a:pt x="147" y="257"/>
                </a:lnTo>
                <a:lnTo>
                  <a:pt x="160" y="276"/>
                </a:lnTo>
                <a:lnTo>
                  <a:pt x="154" y="276"/>
                </a:lnTo>
                <a:lnTo>
                  <a:pt x="160" y="276"/>
                </a:lnTo>
                <a:lnTo>
                  <a:pt x="167" y="276"/>
                </a:lnTo>
                <a:lnTo>
                  <a:pt x="167" y="276"/>
                </a:lnTo>
                <a:lnTo>
                  <a:pt x="167" y="276"/>
                </a:lnTo>
                <a:lnTo>
                  <a:pt x="167" y="269"/>
                </a:lnTo>
                <a:lnTo>
                  <a:pt x="173" y="263"/>
                </a:lnTo>
                <a:lnTo>
                  <a:pt x="180" y="269"/>
                </a:lnTo>
                <a:lnTo>
                  <a:pt x="180" y="269"/>
                </a:lnTo>
                <a:lnTo>
                  <a:pt x="192" y="269"/>
                </a:lnTo>
                <a:lnTo>
                  <a:pt x="186" y="269"/>
                </a:lnTo>
                <a:lnTo>
                  <a:pt x="199" y="263"/>
                </a:lnTo>
                <a:lnTo>
                  <a:pt x="192" y="263"/>
                </a:lnTo>
                <a:lnTo>
                  <a:pt x="192" y="257"/>
                </a:lnTo>
                <a:lnTo>
                  <a:pt x="192" y="250"/>
                </a:lnTo>
                <a:lnTo>
                  <a:pt x="199" y="250"/>
                </a:lnTo>
                <a:lnTo>
                  <a:pt x="192" y="244"/>
                </a:lnTo>
                <a:lnTo>
                  <a:pt x="192" y="250"/>
                </a:lnTo>
                <a:lnTo>
                  <a:pt x="173" y="237"/>
                </a:lnTo>
                <a:lnTo>
                  <a:pt x="167" y="237"/>
                </a:lnTo>
                <a:lnTo>
                  <a:pt x="173" y="231"/>
                </a:lnTo>
                <a:lnTo>
                  <a:pt x="180" y="231"/>
                </a:lnTo>
                <a:lnTo>
                  <a:pt x="186" y="231"/>
                </a:lnTo>
                <a:lnTo>
                  <a:pt x="192" y="231"/>
                </a:lnTo>
                <a:lnTo>
                  <a:pt x="199" y="237"/>
                </a:lnTo>
                <a:lnTo>
                  <a:pt x="199" y="237"/>
                </a:lnTo>
                <a:lnTo>
                  <a:pt x="199" y="237"/>
                </a:lnTo>
                <a:lnTo>
                  <a:pt x="205" y="237"/>
                </a:lnTo>
                <a:lnTo>
                  <a:pt x="212" y="237"/>
                </a:lnTo>
                <a:lnTo>
                  <a:pt x="218" y="244"/>
                </a:lnTo>
                <a:lnTo>
                  <a:pt x="224" y="250"/>
                </a:lnTo>
                <a:lnTo>
                  <a:pt x="218" y="250"/>
                </a:lnTo>
                <a:lnTo>
                  <a:pt x="224" y="250"/>
                </a:lnTo>
                <a:lnTo>
                  <a:pt x="218" y="250"/>
                </a:lnTo>
                <a:lnTo>
                  <a:pt x="218" y="250"/>
                </a:lnTo>
                <a:lnTo>
                  <a:pt x="224" y="250"/>
                </a:lnTo>
                <a:lnTo>
                  <a:pt x="218" y="244"/>
                </a:lnTo>
                <a:lnTo>
                  <a:pt x="218" y="244"/>
                </a:lnTo>
                <a:lnTo>
                  <a:pt x="218" y="244"/>
                </a:lnTo>
                <a:lnTo>
                  <a:pt x="224" y="244"/>
                </a:lnTo>
                <a:lnTo>
                  <a:pt x="224" y="244"/>
                </a:lnTo>
                <a:lnTo>
                  <a:pt x="224" y="237"/>
                </a:lnTo>
                <a:lnTo>
                  <a:pt x="224" y="237"/>
                </a:lnTo>
                <a:lnTo>
                  <a:pt x="224" y="237"/>
                </a:lnTo>
                <a:lnTo>
                  <a:pt x="224" y="237"/>
                </a:lnTo>
                <a:lnTo>
                  <a:pt x="224" y="231"/>
                </a:lnTo>
                <a:lnTo>
                  <a:pt x="224" y="231"/>
                </a:lnTo>
                <a:lnTo>
                  <a:pt x="218" y="225"/>
                </a:lnTo>
                <a:lnTo>
                  <a:pt x="218" y="225"/>
                </a:lnTo>
                <a:lnTo>
                  <a:pt x="218" y="225"/>
                </a:lnTo>
                <a:lnTo>
                  <a:pt x="224" y="218"/>
                </a:lnTo>
                <a:lnTo>
                  <a:pt x="224" y="218"/>
                </a:lnTo>
                <a:lnTo>
                  <a:pt x="224" y="212"/>
                </a:lnTo>
                <a:lnTo>
                  <a:pt x="224" y="212"/>
                </a:lnTo>
                <a:lnTo>
                  <a:pt x="224" y="212"/>
                </a:lnTo>
                <a:lnTo>
                  <a:pt x="224" y="212"/>
                </a:lnTo>
                <a:lnTo>
                  <a:pt x="224" y="205"/>
                </a:lnTo>
                <a:lnTo>
                  <a:pt x="218" y="205"/>
                </a:lnTo>
                <a:lnTo>
                  <a:pt x="224" y="205"/>
                </a:lnTo>
                <a:lnTo>
                  <a:pt x="224" y="199"/>
                </a:lnTo>
                <a:lnTo>
                  <a:pt x="224" y="205"/>
                </a:lnTo>
                <a:lnTo>
                  <a:pt x="224" y="199"/>
                </a:lnTo>
                <a:lnTo>
                  <a:pt x="224" y="199"/>
                </a:lnTo>
                <a:lnTo>
                  <a:pt x="218" y="199"/>
                </a:lnTo>
                <a:lnTo>
                  <a:pt x="224" y="199"/>
                </a:lnTo>
                <a:lnTo>
                  <a:pt x="212" y="205"/>
                </a:lnTo>
                <a:lnTo>
                  <a:pt x="212" y="205"/>
                </a:lnTo>
                <a:lnTo>
                  <a:pt x="199" y="205"/>
                </a:lnTo>
                <a:lnTo>
                  <a:pt x="199" y="205"/>
                </a:lnTo>
                <a:lnTo>
                  <a:pt x="180" y="199"/>
                </a:lnTo>
                <a:lnTo>
                  <a:pt x="180" y="199"/>
                </a:lnTo>
                <a:lnTo>
                  <a:pt x="180" y="192"/>
                </a:lnTo>
                <a:lnTo>
                  <a:pt x="186" y="192"/>
                </a:lnTo>
                <a:lnTo>
                  <a:pt x="192" y="192"/>
                </a:lnTo>
                <a:lnTo>
                  <a:pt x="192" y="192"/>
                </a:lnTo>
                <a:lnTo>
                  <a:pt x="205" y="192"/>
                </a:lnTo>
                <a:lnTo>
                  <a:pt x="212" y="192"/>
                </a:lnTo>
                <a:lnTo>
                  <a:pt x="212" y="192"/>
                </a:lnTo>
                <a:lnTo>
                  <a:pt x="212" y="186"/>
                </a:lnTo>
                <a:lnTo>
                  <a:pt x="212" y="192"/>
                </a:lnTo>
                <a:lnTo>
                  <a:pt x="212" y="186"/>
                </a:lnTo>
                <a:lnTo>
                  <a:pt x="212" y="180"/>
                </a:lnTo>
                <a:lnTo>
                  <a:pt x="212" y="180"/>
                </a:lnTo>
                <a:lnTo>
                  <a:pt x="224" y="180"/>
                </a:lnTo>
                <a:lnTo>
                  <a:pt x="224" y="180"/>
                </a:lnTo>
                <a:lnTo>
                  <a:pt x="231" y="180"/>
                </a:lnTo>
                <a:lnTo>
                  <a:pt x="224" y="186"/>
                </a:lnTo>
                <a:lnTo>
                  <a:pt x="231" y="180"/>
                </a:lnTo>
                <a:lnTo>
                  <a:pt x="231" y="180"/>
                </a:lnTo>
                <a:lnTo>
                  <a:pt x="231" y="173"/>
                </a:lnTo>
                <a:lnTo>
                  <a:pt x="231" y="173"/>
                </a:lnTo>
                <a:lnTo>
                  <a:pt x="237" y="160"/>
                </a:lnTo>
                <a:lnTo>
                  <a:pt x="231" y="160"/>
                </a:lnTo>
                <a:lnTo>
                  <a:pt x="231" y="160"/>
                </a:lnTo>
                <a:lnTo>
                  <a:pt x="231" y="154"/>
                </a:lnTo>
                <a:lnTo>
                  <a:pt x="231" y="148"/>
                </a:lnTo>
                <a:lnTo>
                  <a:pt x="237" y="148"/>
                </a:lnTo>
                <a:lnTo>
                  <a:pt x="244" y="148"/>
                </a:lnTo>
                <a:lnTo>
                  <a:pt x="244" y="148"/>
                </a:lnTo>
                <a:lnTo>
                  <a:pt x="250" y="154"/>
                </a:lnTo>
                <a:lnTo>
                  <a:pt x="244" y="154"/>
                </a:lnTo>
                <a:lnTo>
                  <a:pt x="250" y="148"/>
                </a:lnTo>
                <a:lnTo>
                  <a:pt x="256" y="148"/>
                </a:lnTo>
                <a:lnTo>
                  <a:pt x="263" y="154"/>
                </a:lnTo>
                <a:lnTo>
                  <a:pt x="263" y="154"/>
                </a:lnTo>
                <a:lnTo>
                  <a:pt x="276" y="160"/>
                </a:lnTo>
                <a:lnTo>
                  <a:pt x="269" y="160"/>
                </a:lnTo>
                <a:lnTo>
                  <a:pt x="276" y="160"/>
                </a:lnTo>
                <a:lnTo>
                  <a:pt x="276" y="160"/>
                </a:lnTo>
                <a:lnTo>
                  <a:pt x="276" y="154"/>
                </a:lnTo>
                <a:lnTo>
                  <a:pt x="276" y="160"/>
                </a:lnTo>
                <a:lnTo>
                  <a:pt x="276" y="154"/>
                </a:lnTo>
                <a:lnTo>
                  <a:pt x="276" y="154"/>
                </a:lnTo>
                <a:lnTo>
                  <a:pt x="282" y="148"/>
                </a:lnTo>
                <a:lnTo>
                  <a:pt x="282" y="148"/>
                </a:lnTo>
                <a:lnTo>
                  <a:pt x="288" y="148"/>
                </a:lnTo>
                <a:lnTo>
                  <a:pt x="295" y="148"/>
                </a:lnTo>
                <a:lnTo>
                  <a:pt x="288" y="148"/>
                </a:lnTo>
                <a:lnTo>
                  <a:pt x="295" y="141"/>
                </a:lnTo>
                <a:lnTo>
                  <a:pt x="295" y="141"/>
                </a:lnTo>
                <a:lnTo>
                  <a:pt x="301" y="135"/>
                </a:lnTo>
                <a:lnTo>
                  <a:pt x="301" y="135"/>
                </a:lnTo>
                <a:lnTo>
                  <a:pt x="301" y="128"/>
                </a:lnTo>
                <a:lnTo>
                  <a:pt x="301" y="128"/>
                </a:lnTo>
                <a:lnTo>
                  <a:pt x="308" y="128"/>
                </a:lnTo>
                <a:lnTo>
                  <a:pt x="301" y="128"/>
                </a:lnTo>
                <a:lnTo>
                  <a:pt x="301" y="128"/>
                </a:lnTo>
                <a:lnTo>
                  <a:pt x="301" y="135"/>
                </a:lnTo>
                <a:lnTo>
                  <a:pt x="295" y="135"/>
                </a:lnTo>
                <a:lnTo>
                  <a:pt x="295" y="135"/>
                </a:lnTo>
                <a:lnTo>
                  <a:pt x="288" y="128"/>
                </a:lnTo>
                <a:lnTo>
                  <a:pt x="288" y="128"/>
                </a:lnTo>
                <a:lnTo>
                  <a:pt x="288" y="122"/>
                </a:lnTo>
                <a:lnTo>
                  <a:pt x="295" y="116"/>
                </a:lnTo>
                <a:lnTo>
                  <a:pt x="295" y="116"/>
                </a:lnTo>
                <a:lnTo>
                  <a:pt x="295" y="116"/>
                </a:lnTo>
                <a:lnTo>
                  <a:pt x="295" y="116"/>
                </a:lnTo>
                <a:lnTo>
                  <a:pt x="295" y="116"/>
                </a:lnTo>
                <a:lnTo>
                  <a:pt x="295" y="116"/>
                </a:lnTo>
                <a:lnTo>
                  <a:pt x="295" y="116"/>
                </a:lnTo>
                <a:lnTo>
                  <a:pt x="295" y="122"/>
                </a:lnTo>
                <a:lnTo>
                  <a:pt x="288" y="122"/>
                </a:lnTo>
                <a:lnTo>
                  <a:pt x="288" y="128"/>
                </a:lnTo>
                <a:lnTo>
                  <a:pt x="288" y="122"/>
                </a:lnTo>
                <a:lnTo>
                  <a:pt x="288" y="116"/>
                </a:lnTo>
                <a:lnTo>
                  <a:pt x="288" y="116"/>
                </a:lnTo>
                <a:lnTo>
                  <a:pt x="288" y="116"/>
                </a:lnTo>
                <a:lnTo>
                  <a:pt x="282" y="116"/>
                </a:lnTo>
                <a:lnTo>
                  <a:pt x="288" y="116"/>
                </a:lnTo>
                <a:lnTo>
                  <a:pt x="282" y="122"/>
                </a:lnTo>
                <a:lnTo>
                  <a:pt x="282" y="116"/>
                </a:lnTo>
                <a:lnTo>
                  <a:pt x="288" y="122"/>
                </a:lnTo>
                <a:lnTo>
                  <a:pt x="288" y="122"/>
                </a:lnTo>
                <a:lnTo>
                  <a:pt x="288" y="135"/>
                </a:lnTo>
                <a:lnTo>
                  <a:pt x="288" y="135"/>
                </a:lnTo>
                <a:lnTo>
                  <a:pt x="282" y="141"/>
                </a:lnTo>
                <a:lnTo>
                  <a:pt x="276" y="141"/>
                </a:lnTo>
                <a:lnTo>
                  <a:pt x="276" y="135"/>
                </a:lnTo>
                <a:lnTo>
                  <a:pt x="282" y="135"/>
                </a:lnTo>
                <a:lnTo>
                  <a:pt x="282" y="141"/>
                </a:lnTo>
                <a:lnTo>
                  <a:pt x="276" y="141"/>
                </a:lnTo>
                <a:lnTo>
                  <a:pt x="269" y="148"/>
                </a:lnTo>
                <a:lnTo>
                  <a:pt x="269" y="148"/>
                </a:lnTo>
                <a:lnTo>
                  <a:pt x="256" y="148"/>
                </a:lnTo>
                <a:lnTo>
                  <a:pt x="250" y="148"/>
                </a:lnTo>
                <a:lnTo>
                  <a:pt x="250" y="141"/>
                </a:lnTo>
                <a:lnTo>
                  <a:pt x="244" y="135"/>
                </a:lnTo>
                <a:lnTo>
                  <a:pt x="244" y="135"/>
                </a:lnTo>
                <a:lnTo>
                  <a:pt x="244" y="128"/>
                </a:lnTo>
                <a:lnTo>
                  <a:pt x="250" y="128"/>
                </a:lnTo>
                <a:lnTo>
                  <a:pt x="256" y="128"/>
                </a:lnTo>
                <a:lnTo>
                  <a:pt x="250" y="135"/>
                </a:lnTo>
                <a:lnTo>
                  <a:pt x="263" y="122"/>
                </a:lnTo>
                <a:lnTo>
                  <a:pt x="269" y="109"/>
                </a:lnTo>
                <a:lnTo>
                  <a:pt x="269" y="109"/>
                </a:lnTo>
                <a:lnTo>
                  <a:pt x="282" y="109"/>
                </a:lnTo>
                <a:lnTo>
                  <a:pt x="276" y="109"/>
                </a:lnTo>
                <a:lnTo>
                  <a:pt x="288" y="103"/>
                </a:lnTo>
                <a:lnTo>
                  <a:pt x="288" y="109"/>
                </a:lnTo>
                <a:lnTo>
                  <a:pt x="288" y="103"/>
                </a:lnTo>
                <a:lnTo>
                  <a:pt x="288" y="103"/>
                </a:lnTo>
                <a:lnTo>
                  <a:pt x="288" y="96"/>
                </a:lnTo>
                <a:lnTo>
                  <a:pt x="288" y="96"/>
                </a:lnTo>
                <a:lnTo>
                  <a:pt x="301" y="90"/>
                </a:lnTo>
                <a:lnTo>
                  <a:pt x="301" y="96"/>
                </a:lnTo>
                <a:lnTo>
                  <a:pt x="301" y="90"/>
                </a:lnTo>
                <a:lnTo>
                  <a:pt x="301" y="90"/>
                </a:lnTo>
                <a:lnTo>
                  <a:pt x="295" y="84"/>
                </a:lnTo>
                <a:lnTo>
                  <a:pt x="295" y="84"/>
                </a:lnTo>
                <a:lnTo>
                  <a:pt x="301" y="64"/>
                </a:lnTo>
                <a:lnTo>
                  <a:pt x="301" y="64"/>
                </a:lnTo>
                <a:lnTo>
                  <a:pt x="301" y="58"/>
                </a:lnTo>
                <a:lnTo>
                  <a:pt x="301" y="58"/>
                </a:lnTo>
                <a:lnTo>
                  <a:pt x="308" y="52"/>
                </a:lnTo>
                <a:lnTo>
                  <a:pt x="308" y="58"/>
                </a:lnTo>
                <a:lnTo>
                  <a:pt x="308" y="52"/>
                </a:lnTo>
                <a:lnTo>
                  <a:pt x="308" y="45"/>
                </a:lnTo>
                <a:lnTo>
                  <a:pt x="308" y="52"/>
                </a:lnTo>
                <a:lnTo>
                  <a:pt x="301" y="39"/>
                </a:lnTo>
                <a:lnTo>
                  <a:pt x="301" y="39"/>
                </a:lnTo>
                <a:lnTo>
                  <a:pt x="308" y="32"/>
                </a:lnTo>
                <a:lnTo>
                  <a:pt x="308" y="32"/>
                </a:lnTo>
                <a:lnTo>
                  <a:pt x="314" y="26"/>
                </a:lnTo>
                <a:lnTo>
                  <a:pt x="314" y="32"/>
                </a:lnTo>
                <a:lnTo>
                  <a:pt x="308" y="32"/>
                </a:lnTo>
                <a:lnTo>
                  <a:pt x="308" y="32"/>
                </a:lnTo>
                <a:lnTo>
                  <a:pt x="301" y="26"/>
                </a:lnTo>
                <a:lnTo>
                  <a:pt x="301" y="26"/>
                </a:lnTo>
                <a:lnTo>
                  <a:pt x="301" y="13"/>
                </a:lnTo>
                <a:lnTo>
                  <a:pt x="301" y="13"/>
                </a:lnTo>
                <a:lnTo>
                  <a:pt x="301" y="7"/>
                </a:lnTo>
                <a:lnTo>
                  <a:pt x="301" y="7"/>
                </a:lnTo>
                <a:lnTo>
                  <a:pt x="295" y="0"/>
                </a:lnTo>
                <a:lnTo>
                  <a:pt x="301" y="0"/>
                </a:lnTo>
                <a:lnTo>
                  <a:pt x="295" y="7"/>
                </a:lnTo>
                <a:lnTo>
                  <a:pt x="295" y="7"/>
                </a:lnTo>
                <a:lnTo>
                  <a:pt x="295" y="20"/>
                </a:lnTo>
                <a:lnTo>
                  <a:pt x="288" y="26"/>
                </a:lnTo>
                <a:lnTo>
                  <a:pt x="282" y="26"/>
                </a:lnTo>
                <a:lnTo>
                  <a:pt x="276" y="26"/>
                </a:lnTo>
                <a:lnTo>
                  <a:pt x="276" y="20"/>
                </a:lnTo>
                <a:lnTo>
                  <a:pt x="276" y="26"/>
                </a:lnTo>
                <a:lnTo>
                  <a:pt x="276" y="26"/>
                </a:lnTo>
                <a:lnTo>
                  <a:pt x="263" y="32"/>
                </a:lnTo>
                <a:lnTo>
                  <a:pt x="263" y="32"/>
                </a:lnTo>
                <a:lnTo>
                  <a:pt x="256" y="32"/>
                </a:lnTo>
                <a:lnTo>
                  <a:pt x="256" y="26"/>
                </a:lnTo>
                <a:lnTo>
                  <a:pt x="256" y="32"/>
                </a:lnTo>
                <a:lnTo>
                  <a:pt x="256" y="32"/>
                </a:lnTo>
                <a:lnTo>
                  <a:pt x="244" y="32"/>
                </a:lnTo>
                <a:lnTo>
                  <a:pt x="250" y="32"/>
                </a:lnTo>
                <a:lnTo>
                  <a:pt x="244" y="39"/>
                </a:lnTo>
                <a:lnTo>
                  <a:pt x="237" y="52"/>
                </a:lnTo>
                <a:lnTo>
                  <a:pt x="237" y="52"/>
                </a:lnTo>
                <a:lnTo>
                  <a:pt x="231" y="52"/>
                </a:lnTo>
                <a:lnTo>
                  <a:pt x="231" y="58"/>
                </a:lnTo>
                <a:lnTo>
                  <a:pt x="218" y="58"/>
                </a:lnTo>
                <a:lnTo>
                  <a:pt x="218" y="52"/>
                </a:lnTo>
                <a:lnTo>
                  <a:pt x="212" y="64"/>
                </a:lnTo>
                <a:lnTo>
                  <a:pt x="212" y="64"/>
                </a:lnTo>
                <a:lnTo>
                  <a:pt x="212" y="64"/>
                </a:lnTo>
                <a:lnTo>
                  <a:pt x="205" y="64"/>
                </a:lnTo>
                <a:lnTo>
                  <a:pt x="192" y="64"/>
                </a:lnTo>
                <a:lnTo>
                  <a:pt x="192" y="64"/>
                </a:lnTo>
                <a:lnTo>
                  <a:pt x="192" y="64"/>
                </a:lnTo>
                <a:lnTo>
                  <a:pt x="192" y="71"/>
                </a:lnTo>
                <a:lnTo>
                  <a:pt x="180" y="71"/>
                </a:lnTo>
                <a:lnTo>
                  <a:pt x="173" y="71"/>
                </a:lnTo>
                <a:lnTo>
                  <a:pt x="173" y="64"/>
                </a:lnTo>
                <a:lnTo>
                  <a:pt x="173" y="71"/>
                </a:lnTo>
                <a:lnTo>
                  <a:pt x="173" y="77"/>
                </a:lnTo>
                <a:lnTo>
                  <a:pt x="154" y="77"/>
                </a:lnTo>
                <a:lnTo>
                  <a:pt x="135" y="84"/>
                </a:lnTo>
                <a:lnTo>
                  <a:pt x="135" y="77"/>
                </a:lnTo>
                <a:lnTo>
                  <a:pt x="135" y="90"/>
                </a:lnTo>
                <a:lnTo>
                  <a:pt x="135" y="90"/>
                </a:lnTo>
                <a:lnTo>
                  <a:pt x="135" y="103"/>
                </a:lnTo>
                <a:lnTo>
                  <a:pt x="135" y="103"/>
                </a:lnTo>
                <a:lnTo>
                  <a:pt x="141" y="116"/>
                </a:lnTo>
                <a:lnTo>
                  <a:pt x="141" y="116"/>
                </a:lnTo>
                <a:lnTo>
                  <a:pt x="141" y="116"/>
                </a:lnTo>
                <a:lnTo>
                  <a:pt x="141" y="116"/>
                </a:lnTo>
                <a:lnTo>
                  <a:pt x="147" y="122"/>
                </a:lnTo>
                <a:lnTo>
                  <a:pt x="147" y="122"/>
                </a:lnTo>
                <a:lnTo>
                  <a:pt x="147" y="128"/>
                </a:lnTo>
                <a:lnTo>
                  <a:pt x="141" y="135"/>
                </a:lnTo>
                <a:lnTo>
                  <a:pt x="141" y="135"/>
                </a:lnTo>
                <a:lnTo>
                  <a:pt x="141" y="128"/>
                </a:lnTo>
                <a:lnTo>
                  <a:pt x="147" y="135"/>
                </a:lnTo>
                <a:lnTo>
                  <a:pt x="147" y="135"/>
                </a:lnTo>
                <a:lnTo>
                  <a:pt x="147" y="141"/>
                </a:lnTo>
                <a:lnTo>
                  <a:pt x="147" y="141"/>
                </a:lnTo>
                <a:lnTo>
                  <a:pt x="147" y="148"/>
                </a:lnTo>
                <a:lnTo>
                  <a:pt x="147" y="148"/>
                </a:lnTo>
                <a:lnTo>
                  <a:pt x="141" y="148"/>
                </a:lnTo>
                <a:lnTo>
                  <a:pt x="141" y="148"/>
                </a:lnTo>
                <a:lnTo>
                  <a:pt x="135" y="141"/>
                </a:lnTo>
                <a:lnTo>
                  <a:pt x="135" y="141"/>
                </a:lnTo>
                <a:lnTo>
                  <a:pt x="122" y="135"/>
                </a:lnTo>
                <a:lnTo>
                  <a:pt x="122" y="135"/>
                </a:lnTo>
                <a:lnTo>
                  <a:pt x="115" y="135"/>
                </a:lnTo>
                <a:lnTo>
                  <a:pt x="115" y="135"/>
                </a:lnTo>
                <a:lnTo>
                  <a:pt x="115" y="128"/>
                </a:lnTo>
                <a:lnTo>
                  <a:pt x="109" y="141"/>
                </a:lnTo>
                <a:lnTo>
                  <a:pt x="109" y="154"/>
                </a:lnTo>
                <a:lnTo>
                  <a:pt x="103" y="154"/>
                </a:lnTo>
                <a:lnTo>
                  <a:pt x="96" y="154"/>
                </a:lnTo>
                <a:lnTo>
                  <a:pt x="96" y="154"/>
                </a:lnTo>
                <a:lnTo>
                  <a:pt x="96" y="148"/>
                </a:lnTo>
                <a:lnTo>
                  <a:pt x="96" y="148"/>
                </a:lnTo>
                <a:lnTo>
                  <a:pt x="96" y="148"/>
                </a:lnTo>
                <a:lnTo>
                  <a:pt x="103" y="135"/>
                </a:lnTo>
                <a:lnTo>
                  <a:pt x="103" y="135"/>
                </a:lnTo>
                <a:lnTo>
                  <a:pt x="96" y="135"/>
                </a:lnTo>
                <a:lnTo>
                  <a:pt x="96" y="135"/>
                </a:lnTo>
                <a:lnTo>
                  <a:pt x="90" y="135"/>
                </a:lnTo>
                <a:lnTo>
                  <a:pt x="90" y="135"/>
                </a:lnTo>
                <a:lnTo>
                  <a:pt x="83" y="128"/>
                </a:lnTo>
                <a:lnTo>
                  <a:pt x="83" y="128"/>
                </a:lnTo>
                <a:lnTo>
                  <a:pt x="83" y="122"/>
                </a:lnTo>
                <a:lnTo>
                  <a:pt x="83" y="116"/>
                </a:lnTo>
                <a:lnTo>
                  <a:pt x="83" y="116"/>
                </a:lnTo>
                <a:lnTo>
                  <a:pt x="90" y="116"/>
                </a:lnTo>
                <a:lnTo>
                  <a:pt x="90" y="122"/>
                </a:lnTo>
                <a:lnTo>
                  <a:pt x="90" y="122"/>
                </a:lnTo>
                <a:lnTo>
                  <a:pt x="96" y="122"/>
                </a:lnTo>
                <a:lnTo>
                  <a:pt x="96" y="122"/>
                </a:lnTo>
                <a:lnTo>
                  <a:pt x="96" y="122"/>
                </a:lnTo>
                <a:lnTo>
                  <a:pt x="96" y="116"/>
                </a:lnTo>
                <a:lnTo>
                  <a:pt x="96" y="116"/>
                </a:lnTo>
                <a:lnTo>
                  <a:pt x="90" y="116"/>
                </a:lnTo>
                <a:lnTo>
                  <a:pt x="83" y="103"/>
                </a:lnTo>
                <a:lnTo>
                  <a:pt x="90" y="103"/>
                </a:lnTo>
                <a:lnTo>
                  <a:pt x="83" y="109"/>
                </a:lnTo>
                <a:lnTo>
                  <a:pt x="77" y="109"/>
                </a:lnTo>
                <a:lnTo>
                  <a:pt x="64" y="96"/>
                </a:lnTo>
                <a:lnTo>
                  <a:pt x="71" y="96"/>
                </a:lnTo>
                <a:lnTo>
                  <a:pt x="64" y="103"/>
                </a:lnTo>
                <a:lnTo>
                  <a:pt x="64" y="103"/>
                </a:lnTo>
                <a:lnTo>
                  <a:pt x="64" y="103"/>
                </a:lnTo>
                <a:lnTo>
                  <a:pt x="64" y="109"/>
                </a:lnTo>
                <a:lnTo>
                  <a:pt x="64" y="122"/>
                </a:lnTo>
                <a:lnTo>
                  <a:pt x="58" y="128"/>
                </a:lnTo>
                <a:lnTo>
                  <a:pt x="58" y="128"/>
                </a:lnTo>
                <a:lnTo>
                  <a:pt x="51" y="122"/>
                </a:lnTo>
                <a:lnTo>
                  <a:pt x="51" y="122"/>
                </a:lnTo>
                <a:lnTo>
                  <a:pt x="45" y="116"/>
                </a:lnTo>
                <a:lnTo>
                  <a:pt x="51" y="116"/>
                </a:lnTo>
                <a:lnTo>
                  <a:pt x="45" y="122"/>
                </a:lnTo>
                <a:lnTo>
                  <a:pt x="45" y="122"/>
                </a:lnTo>
                <a:lnTo>
                  <a:pt x="45" y="128"/>
                </a:lnTo>
                <a:lnTo>
                  <a:pt x="45" y="135"/>
                </a:lnTo>
                <a:lnTo>
                  <a:pt x="39" y="141"/>
                </a:lnTo>
                <a:lnTo>
                  <a:pt x="39" y="141"/>
                </a:lnTo>
                <a:lnTo>
                  <a:pt x="26" y="148"/>
                </a:lnTo>
                <a:lnTo>
                  <a:pt x="32" y="141"/>
                </a:lnTo>
                <a:lnTo>
                  <a:pt x="32" y="148"/>
                </a:lnTo>
                <a:lnTo>
                  <a:pt x="26" y="141"/>
                </a:lnTo>
                <a:lnTo>
                  <a:pt x="39" y="154"/>
                </a:lnTo>
                <a:lnTo>
                  <a:pt x="39" y="154"/>
                </a:lnTo>
                <a:lnTo>
                  <a:pt x="45" y="160"/>
                </a:lnTo>
                <a:lnTo>
                  <a:pt x="45" y="160"/>
                </a:lnTo>
                <a:close/>
                <a:moveTo>
                  <a:pt x="39" y="160"/>
                </a:moveTo>
                <a:lnTo>
                  <a:pt x="39" y="160"/>
                </a:lnTo>
                <a:lnTo>
                  <a:pt x="32" y="154"/>
                </a:lnTo>
                <a:lnTo>
                  <a:pt x="26" y="148"/>
                </a:lnTo>
                <a:lnTo>
                  <a:pt x="26" y="148"/>
                </a:lnTo>
                <a:lnTo>
                  <a:pt x="26" y="141"/>
                </a:lnTo>
                <a:lnTo>
                  <a:pt x="26" y="141"/>
                </a:lnTo>
                <a:lnTo>
                  <a:pt x="32" y="135"/>
                </a:lnTo>
                <a:lnTo>
                  <a:pt x="32" y="135"/>
                </a:lnTo>
                <a:lnTo>
                  <a:pt x="39" y="128"/>
                </a:lnTo>
                <a:lnTo>
                  <a:pt x="39" y="128"/>
                </a:lnTo>
                <a:lnTo>
                  <a:pt x="39" y="116"/>
                </a:lnTo>
                <a:lnTo>
                  <a:pt x="39" y="116"/>
                </a:lnTo>
                <a:lnTo>
                  <a:pt x="45" y="109"/>
                </a:lnTo>
                <a:lnTo>
                  <a:pt x="51" y="109"/>
                </a:lnTo>
                <a:lnTo>
                  <a:pt x="51" y="116"/>
                </a:lnTo>
                <a:lnTo>
                  <a:pt x="58" y="122"/>
                </a:lnTo>
                <a:lnTo>
                  <a:pt x="58" y="122"/>
                </a:lnTo>
                <a:lnTo>
                  <a:pt x="58" y="122"/>
                </a:lnTo>
                <a:lnTo>
                  <a:pt x="58" y="122"/>
                </a:lnTo>
                <a:lnTo>
                  <a:pt x="58" y="109"/>
                </a:lnTo>
                <a:lnTo>
                  <a:pt x="58" y="103"/>
                </a:lnTo>
                <a:lnTo>
                  <a:pt x="58" y="103"/>
                </a:lnTo>
                <a:lnTo>
                  <a:pt x="64" y="96"/>
                </a:lnTo>
                <a:lnTo>
                  <a:pt x="64" y="90"/>
                </a:lnTo>
                <a:lnTo>
                  <a:pt x="71" y="90"/>
                </a:lnTo>
                <a:lnTo>
                  <a:pt x="83" y="103"/>
                </a:lnTo>
                <a:lnTo>
                  <a:pt x="77" y="103"/>
                </a:lnTo>
                <a:lnTo>
                  <a:pt x="83" y="103"/>
                </a:lnTo>
                <a:lnTo>
                  <a:pt x="90" y="103"/>
                </a:lnTo>
                <a:lnTo>
                  <a:pt x="96" y="109"/>
                </a:lnTo>
                <a:lnTo>
                  <a:pt x="103" y="109"/>
                </a:lnTo>
                <a:lnTo>
                  <a:pt x="103" y="116"/>
                </a:lnTo>
                <a:lnTo>
                  <a:pt x="103" y="122"/>
                </a:lnTo>
                <a:lnTo>
                  <a:pt x="96" y="128"/>
                </a:lnTo>
                <a:lnTo>
                  <a:pt x="96" y="128"/>
                </a:lnTo>
                <a:lnTo>
                  <a:pt x="90" y="128"/>
                </a:lnTo>
                <a:lnTo>
                  <a:pt x="90" y="122"/>
                </a:lnTo>
                <a:lnTo>
                  <a:pt x="83" y="122"/>
                </a:lnTo>
                <a:lnTo>
                  <a:pt x="90" y="116"/>
                </a:lnTo>
                <a:lnTo>
                  <a:pt x="90" y="122"/>
                </a:lnTo>
                <a:lnTo>
                  <a:pt x="90" y="128"/>
                </a:lnTo>
                <a:lnTo>
                  <a:pt x="90" y="122"/>
                </a:lnTo>
                <a:lnTo>
                  <a:pt x="90" y="128"/>
                </a:lnTo>
                <a:lnTo>
                  <a:pt x="90" y="128"/>
                </a:lnTo>
                <a:lnTo>
                  <a:pt x="96" y="128"/>
                </a:lnTo>
                <a:lnTo>
                  <a:pt x="103" y="128"/>
                </a:lnTo>
                <a:lnTo>
                  <a:pt x="109" y="135"/>
                </a:lnTo>
                <a:lnTo>
                  <a:pt x="109" y="135"/>
                </a:lnTo>
                <a:lnTo>
                  <a:pt x="103" y="148"/>
                </a:lnTo>
                <a:lnTo>
                  <a:pt x="103" y="148"/>
                </a:lnTo>
                <a:lnTo>
                  <a:pt x="103" y="148"/>
                </a:lnTo>
                <a:lnTo>
                  <a:pt x="103" y="154"/>
                </a:lnTo>
                <a:lnTo>
                  <a:pt x="96" y="148"/>
                </a:lnTo>
                <a:lnTo>
                  <a:pt x="103" y="148"/>
                </a:lnTo>
                <a:lnTo>
                  <a:pt x="103" y="154"/>
                </a:lnTo>
                <a:lnTo>
                  <a:pt x="103" y="141"/>
                </a:lnTo>
                <a:lnTo>
                  <a:pt x="109" y="128"/>
                </a:lnTo>
                <a:lnTo>
                  <a:pt x="115" y="128"/>
                </a:lnTo>
                <a:lnTo>
                  <a:pt x="115" y="128"/>
                </a:lnTo>
                <a:lnTo>
                  <a:pt x="122" y="128"/>
                </a:lnTo>
                <a:lnTo>
                  <a:pt x="122" y="128"/>
                </a:lnTo>
                <a:lnTo>
                  <a:pt x="141" y="135"/>
                </a:lnTo>
                <a:lnTo>
                  <a:pt x="141" y="135"/>
                </a:lnTo>
                <a:lnTo>
                  <a:pt x="147" y="148"/>
                </a:lnTo>
                <a:lnTo>
                  <a:pt x="141" y="141"/>
                </a:lnTo>
                <a:lnTo>
                  <a:pt x="147" y="141"/>
                </a:lnTo>
                <a:lnTo>
                  <a:pt x="147" y="148"/>
                </a:lnTo>
                <a:lnTo>
                  <a:pt x="141" y="141"/>
                </a:lnTo>
                <a:lnTo>
                  <a:pt x="141" y="141"/>
                </a:lnTo>
                <a:lnTo>
                  <a:pt x="135" y="135"/>
                </a:lnTo>
                <a:lnTo>
                  <a:pt x="135" y="128"/>
                </a:lnTo>
                <a:lnTo>
                  <a:pt x="141" y="128"/>
                </a:lnTo>
                <a:lnTo>
                  <a:pt x="141" y="128"/>
                </a:lnTo>
                <a:lnTo>
                  <a:pt x="141" y="128"/>
                </a:lnTo>
                <a:lnTo>
                  <a:pt x="141" y="122"/>
                </a:lnTo>
                <a:lnTo>
                  <a:pt x="141" y="122"/>
                </a:lnTo>
                <a:lnTo>
                  <a:pt x="135" y="122"/>
                </a:lnTo>
                <a:lnTo>
                  <a:pt x="135" y="116"/>
                </a:lnTo>
                <a:lnTo>
                  <a:pt x="135" y="116"/>
                </a:lnTo>
                <a:lnTo>
                  <a:pt x="135" y="116"/>
                </a:lnTo>
                <a:lnTo>
                  <a:pt x="128" y="103"/>
                </a:lnTo>
                <a:lnTo>
                  <a:pt x="128" y="103"/>
                </a:lnTo>
                <a:lnTo>
                  <a:pt x="128" y="90"/>
                </a:lnTo>
                <a:lnTo>
                  <a:pt x="128" y="90"/>
                </a:lnTo>
                <a:lnTo>
                  <a:pt x="128" y="77"/>
                </a:lnTo>
                <a:lnTo>
                  <a:pt x="135" y="77"/>
                </a:lnTo>
                <a:lnTo>
                  <a:pt x="154" y="71"/>
                </a:lnTo>
                <a:lnTo>
                  <a:pt x="173" y="71"/>
                </a:lnTo>
                <a:lnTo>
                  <a:pt x="167" y="71"/>
                </a:lnTo>
                <a:lnTo>
                  <a:pt x="167" y="64"/>
                </a:lnTo>
                <a:lnTo>
                  <a:pt x="173" y="64"/>
                </a:lnTo>
                <a:lnTo>
                  <a:pt x="180" y="64"/>
                </a:lnTo>
                <a:lnTo>
                  <a:pt x="192" y="64"/>
                </a:lnTo>
                <a:lnTo>
                  <a:pt x="186" y="64"/>
                </a:lnTo>
                <a:lnTo>
                  <a:pt x="186" y="64"/>
                </a:lnTo>
                <a:lnTo>
                  <a:pt x="192" y="58"/>
                </a:lnTo>
                <a:lnTo>
                  <a:pt x="205" y="58"/>
                </a:lnTo>
                <a:lnTo>
                  <a:pt x="205" y="64"/>
                </a:lnTo>
                <a:lnTo>
                  <a:pt x="212" y="58"/>
                </a:lnTo>
                <a:lnTo>
                  <a:pt x="212" y="58"/>
                </a:lnTo>
                <a:lnTo>
                  <a:pt x="212" y="52"/>
                </a:lnTo>
                <a:lnTo>
                  <a:pt x="218" y="52"/>
                </a:lnTo>
                <a:lnTo>
                  <a:pt x="231" y="52"/>
                </a:lnTo>
                <a:lnTo>
                  <a:pt x="224" y="52"/>
                </a:lnTo>
                <a:lnTo>
                  <a:pt x="237" y="45"/>
                </a:lnTo>
                <a:lnTo>
                  <a:pt x="237" y="45"/>
                </a:lnTo>
                <a:lnTo>
                  <a:pt x="237" y="39"/>
                </a:lnTo>
                <a:lnTo>
                  <a:pt x="244" y="32"/>
                </a:lnTo>
                <a:lnTo>
                  <a:pt x="244" y="26"/>
                </a:lnTo>
                <a:lnTo>
                  <a:pt x="256" y="26"/>
                </a:lnTo>
                <a:lnTo>
                  <a:pt x="250" y="32"/>
                </a:lnTo>
                <a:lnTo>
                  <a:pt x="250" y="26"/>
                </a:lnTo>
                <a:lnTo>
                  <a:pt x="256" y="26"/>
                </a:lnTo>
                <a:lnTo>
                  <a:pt x="263" y="26"/>
                </a:lnTo>
                <a:lnTo>
                  <a:pt x="263" y="26"/>
                </a:lnTo>
                <a:lnTo>
                  <a:pt x="269" y="20"/>
                </a:lnTo>
                <a:lnTo>
                  <a:pt x="269" y="20"/>
                </a:lnTo>
                <a:lnTo>
                  <a:pt x="276" y="20"/>
                </a:lnTo>
                <a:lnTo>
                  <a:pt x="276" y="20"/>
                </a:lnTo>
                <a:lnTo>
                  <a:pt x="282" y="20"/>
                </a:lnTo>
                <a:lnTo>
                  <a:pt x="288" y="20"/>
                </a:lnTo>
                <a:lnTo>
                  <a:pt x="288" y="20"/>
                </a:lnTo>
                <a:lnTo>
                  <a:pt x="288" y="7"/>
                </a:lnTo>
                <a:lnTo>
                  <a:pt x="288" y="0"/>
                </a:lnTo>
                <a:lnTo>
                  <a:pt x="295" y="0"/>
                </a:lnTo>
                <a:lnTo>
                  <a:pt x="301" y="0"/>
                </a:lnTo>
                <a:lnTo>
                  <a:pt x="301" y="0"/>
                </a:lnTo>
                <a:lnTo>
                  <a:pt x="308" y="7"/>
                </a:lnTo>
                <a:lnTo>
                  <a:pt x="308" y="13"/>
                </a:lnTo>
                <a:lnTo>
                  <a:pt x="308" y="13"/>
                </a:lnTo>
                <a:lnTo>
                  <a:pt x="308" y="26"/>
                </a:lnTo>
                <a:lnTo>
                  <a:pt x="308" y="20"/>
                </a:lnTo>
                <a:lnTo>
                  <a:pt x="314" y="26"/>
                </a:lnTo>
                <a:lnTo>
                  <a:pt x="308" y="26"/>
                </a:lnTo>
                <a:lnTo>
                  <a:pt x="314" y="26"/>
                </a:lnTo>
                <a:lnTo>
                  <a:pt x="314" y="26"/>
                </a:lnTo>
                <a:lnTo>
                  <a:pt x="314" y="32"/>
                </a:lnTo>
                <a:lnTo>
                  <a:pt x="314" y="39"/>
                </a:lnTo>
                <a:lnTo>
                  <a:pt x="314" y="39"/>
                </a:lnTo>
                <a:lnTo>
                  <a:pt x="308" y="45"/>
                </a:lnTo>
                <a:lnTo>
                  <a:pt x="308" y="39"/>
                </a:lnTo>
                <a:lnTo>
                  <a:pt x="314" y="45"/>
                </a:lnTo>
                <a:lnTo>
                  <a:pt x="314" y="45"/>
                </a:lnTo>
                <a:lnTo>
                  <a:pt x="314" y="52"/>
                </a:lnTo>
                <a:lnTo>
                  <a:pt x="314" y="58"/>
                </a:lnTo>
                <a:lnTo>
                  <a:pt x="314" y="58"/>
                </a:lnTo>
                <a:lnTo>
                  <a:pt x="308" y="64"/>
                </a:lnTo>
                <a:lnTo>
                  <a:pt x="308" y="64"/>
                </a:lnTo>
                <a:lnTo>
                  <a:pt x="301" y="71"/>
                </a:lnTo>
                <a:lnTo>
                  <a:pt x="308" y="71"/>
                </a:lnTo>
                <a:lnTo>
                  <a:pt x="301" y="84"/>
                </a:lnTo>
                <a:lnTo>
                  <a:pt x="301" y="84"/>
                </a:lnTo>
                <a:lnTo>
                  <a:pt x="301" y="84"/>
                </a:lnTo>
                <a:lnTo>
                  <a:pt x="308" y="90"/>
                </a:lnTo>
                <a:lnTo>
                  <a:pt x="308" y="96"/>
                </a:lnTo>
                <a:lnTo>
                  <a:pt x="301" y="96"/>
                </a:lnTo>
                <a:lnTo>
                  <a:pt x="295" y="103"/>
                </a:lnTo>
                <a:lnTo>
                  <a:pt x="295" y="103"/>
                </a:lnTo>
                <a:lnTo>
                  <a:pt x="288" y="103"/>
                </a:lnTo>
                <a:lnTo>
                  <a:pt x="295" y="103"/>
                </a:lnTo>
                <a:lnTo>
                  <a:pt x="295" y="109"/>
                </a:lnTo>
                <a:lnTo>
                  <a:pt x="288" y="109"/>
                </a:lnTo>
                <a:lnTo>
                  <a:pt x="282" y="116"/>
                </a:lnTo>
                <a:lnTo>
                  <a:pt x="282" y="116"/>
                </a:lnTo>
                <a:lnTo>
                  <a:pt x="269" y="116"/>
                </a:lnTo>
                <a:lnTo>
                  <a:pt x="276" y="116"/>
                </a:lnTo>
                <a:lnTo>
                  <a:pt x="263" y="122"/>
                </a:lnTo>
                <a:lnTo>
                  <a:pt x="256" y="135"/>
                </a:lnTo>
                <a:lnTo>
                  <a:pt x="256" y="135"/>
                </a:lnTo>
                <a:lnTo>
                  <a:pt x="250" y="135"/>
                </a:lnTo>
                <a:lnTo>
                  <a:pt x="244" y="135"/>
                </a:lnTo>
                <a:lnTo>
                  <a:pt x="250" y="135"/>
                </a:lnTo>
                <a:lnTo>
                  <a:pt x="250" y="135"/>
                </a:lnTo>
                <a:lnTo>
                  <a:pt x="256" y="141"/>
                </a:lnTo>
                <a:lnTo>
                  <a:pt x="256" y="141"/>
                </a:lnTo>
                <a:lnTo>
                  <a:pt x="269" y="141"/>
                </a:lnTo>
                <a:lnTo>
                  <a:pt x="263" y="141"/>
                </a:lnTo>
                <a:lnTo>
                  <a:pt x="276" y="135"/>
                </a:lnTo>
                <a:lnTo>
                  <a:pt x="276" y="141"/>
                </a:lnTo>
                <a:lnTo>
                  <a:pt x="276" y="135"/>
                </a:lnTo>
                <a:lnTo>
                  <a:pt x="276" y="128"/>
                </a:lnTo>
                <a:lnTo>
                  <a:pt x="276" y="135"/>
                </a:lnTo>
                <a:lnTo>
                  <a:pt x="282" y="135"/>
                </a:lnTo>
                <a:lnTo>
                  <a:pt x="276" y="135"/>
                </a:lnTo>
                <a:lnTo>
                  <a:pt x="282" y="135"/>
                </a:lnTo>
                <a:lnTo>
                  <a:pt x="282" y="135"/>
                </a:lnTo>
                <a:lnTo>
                  <a:pt x="282" y="122"/>
                </a:lnTo>
                <a:lnTo>
                  <a:pt x="282" y="122"/>
                </a:lnTo>
                <a:lnTo>
                  <a:pt x="276" y="122"/>
                </a:lnTo>
                <a:lnTo>
                  <a:pt x="276" y="116"/>
                </a:lnTo>
                <a:lnTo>
                  <a:pt x="276" y="116"/>
                </a:lnTo>
                <a:lnTo>
                  <a:pt x="282" y="109"/>
                </a:lnTo>
                <a:lnTo>
                  <a:pt x="282" y="109"/>
                </a:lnTo>
                <a:lnTo>
                  <a:pt x="288" y="109"/>
                </a:lnTo>
                <a:lnTo>
                  <a:pt x="295" y="116"/>
                </a:lnTo>
                <a:lnTo>
                  <a:pt x="295" y="116"/>
                </a:lnTo>
                <a:lnTo>
                  <a:pt x="295" y="122"/>
                </a:lnTo>
                <a:lnTo>
                  <a:pt x="288" y="122"/>
                </a:lnTo>
                <a:lnTo>
                  <a:pt x="288" y="116"/>
                </a:lnTo>
                <a:lnTo>
                  <a:pt x="288" y="116"/>
                </a:lnTo>
                <a:lnTo>
                  <a:pt x="288" y="116"/>
                </a:lnTo>
                <a:lnTo>
                  <a:pt x="295" y="109"/>
                </a:lnTo>
                <a:lnTo>
                  <a:pt x="295" y="109"/>
                </a:lnTo>
                <a:lnTo>
                  <a:pt x="301" y="116"/>
                </a:lnTo>
                <a:lnTo>
                  <a:pt x="301" y="116"/>
                </a:lnTo>
                <a:lnTo>
                  <a:pt x="301" y="122"/>
                </a:lnTo>
                <a:lnTo>
                  <a:pt x="295" y="128"/>
                </a:lnTo>
                <a:lnTo>
                  <a:pt x="295" y="128"/>
                </a:lnTo>
                <a:lnTo>
                  <a:pt x="295" y="128"/>
                </a:lnTo>
                <a:lnTo>
                  <a:pt x="295" y="128"/>
                </a:lnTo>
                <a:lnTo>
                  <a:pt x="295" y="128"/>
                </a:lnTo>
                <a:lnTo>
                  <a:pt x="295" y="128"/>
                </a:lnTo>
                <a:lnTo>
                  <a:pt x="301" y="122"/>
                </a:lnTo>
                <a:lnTo>
                  <a:pt x="301" y="122"/>
                </a:lnTo>
                <a:lnTo>
                  <a:pt x="308" y="122"/>
                </a:lnTo>
                <a:lnTo>
                  <a:pt x="308" y="128"/>
                </a:lnTo>
                <a:lnTo>
                  <a:pt x="308" y="128"/>
                </a:lnTo>
                <a:lnTo>
                  <a:pt x="308" y="135"/>
                </a:lnTo>
                <a:lnTo>
                  <a:pt x="308" y="135"/>
                </a:lnTo>
                <a:lnTo>
                  <a:pt x="301" y="148"/>
                </a:lnTo>
                <a:lnTo>
                  <a:pt x="301" y="141"/>
                </a:lnTo>
                <a:lnTo>
                  <a:pt x="295" y="154"/>
                </a:lnTo>
                <a:lnTo>
                  <a:pt x="295" y="154"/>
                </a:lnTo>
                <a:lnTo>
                  <a:pt x="288" y="154"/>
                </a:lnTo>
                <a:lnTo>
                  <a:pt x="282" y="154"/>
                </a:lnTo>
                <a:lnTo>
                  <a:pt x="288" y="154"/>
                </a:lnTo>
                <a:lnTo>
                  <a:pt x="282" y="154"/>
                </a:lnTo>
                <a:lnTo>
                  <a:pt x="282" y="154"/>
                </a:lnTo>
                <a:lnTo>
                  <a:pt x="282" y="160"/>
                </a:lnTo>
                <a:lnTo>
                  <a:pt x="282" y="160"/>
                </a:lnTo>
                <a:lnTo>
                  <a:pt x="276" y="167"/>
                </a:lnTo>
                <a:lnTo>
                  <a:pt x="276" y="167"/>
                </a:lnTo>
                <a:lnTo>
                  <a:pt x="269" y="167"/>
                </a:lnTo>
                <a:lnTo>
                  <a:pt x="269" y="167"/>
                </a:lnTo>
                <a:lnTo>
                  <a:pt x="256" y="154"/>
                </a:lnTo>
                <a:lnTo>
                  <a:pt x="256" y="154"/>
                </a:lnTo>
                <a:lnTo>
                  <a:pt x="250" y="154"/>
                </a:lnTo>
                <a:lnTo>
                  <a:pt x="256" y="154"/>
                </a:lnTo>
                <a:lnTo>
                  <a:pt x="250" y="154"/>
                </a:lnTo>
                <a:lnTo>
                  <a:pt x="244" y="154"/>
                </a:lnTo>
                <a:lnTo>
                  <a:pt x="237" y="154"/>
                </a:lnTo>
                <a:lnTo>
                  <a:pt x="244" y="154"/>
                </a:lnTo>
                <a:lnTo>
                  <a:pt x="237" y="154"/>
                </a:lnTo>
                <a:lnTo>
                  <a:pt x="237" y="148"/>
                </a:lnTo>
                <a:lnTo>
                  <a:pt x="237" y="154"/>
                </a:lnTo>
                <a:lnTo>
                  <a:pt x="237" y="160"/>
                </a:lnTo>
                <a:lnTo>
                  <a:pt x="237" y="160"/>
                </a:lnTo>
                <a:lnTo>
                  <a:pt x="237" y="160"/>
                </a:lnTo>
                <a:lnTo>
                  <a:pt x="237" y="173"/>
                </a:lnTo>
                <a:lnTo>
                  <a:pt x="237" y="173"/>
                </a:lnTo>
                <a:lnTo>
                  <a:pt x="237" y="180"/>
                </a:lnTo>
                <a:lnTo>
                  <a:pt x="237" y="186"/>
                </a:lnTo>
                <a:lnTo>
                  <a:pt x="231" y="186"/>
                </a:lnTo>
                <a:lnTo>
                  <a:pt x="231" y="186"/>
                </a:lnTo>
                <a:lnTo>
                  <a:pt x="224" y="186"/>
                </a:lnTo>
                <a:lnTo>
                  <a:pt x="224" y="186"/>
                </a:lnTo>
                <a:lnTo>
                  <a:pt x="212" y="186"/>
                </a:lnTo>
                <a:lnTo>
                  <a:pt x="212" y="180"/>
                </a:lnTo>
                <a:lnTo>
                  <a:pt x="218" y="186"/>
                </a:lnTo>
                <a:lnTo>
                  <a:pt x="218" y="192"/>
                </a:lnTo>
                <a:lnTo>
                  <a:pt x="212" y="192"/>
                </a:lnTo>
                <a:lnTo>
                  <a:pt x="212" y="199"/>
                </a:lnTo>
                <a:lnTo>
                  <a:pt x="205" y="199"/>
                </a:lnTo>
                <a:lnTo>
                  <a:pt x="192" y="199"/>
                </a:lnTo>
                <a:lnTo>
                  <a:pt x="192" y="199"/>
                </a:lnTo>
                <a:lnTo>
                  <a:pt x="192" y="199"/>
                </a:lnTo>
                <a:lnTo>
                  <a:pt x="180" y="199"/>
                </a:lnTo>
                <a:lnTo>
                  <a:pt x="180" y="192"/>
                </a:lnTo>
                <a:lnTo>
                  <a:pt x="199" y="199"/>
                </a:lnTo>
                <a:lnTo>
                  <a:pt x="199" y="199"/>
                </a:lnTo>
                <a:lnTo>
                  <a:pt x="212" y="199"/>
                </a:lnTo>
                <a:lnTo>
                  <a:pt x="212" y="199"/>
                </a:lnTo>
                <a:lnTo>
                  <a:pt x="218" y="192"/>
                </a:lnTo>
                <a:lnTo>
                  <a:pt x="218" y="192"/>
                </a:lnTo>
                <a:lnTo>
                  <a:pt x="224" y="192"/>
                </a:lnTo>
                <a:lnTo>
                  <a:pt x="224" y="192"/>
                </a:lnTo>
                <a:lnTo>
                  <a:pt x="231" y="199"/>
                </a:lnTo>
                <a:lnTo>
                  <a:pt x="231" y="199"/>
                </a:lnTo>
                <a:lnTo>
                  <a:pt x="231" y="205"/>
                </a:lnTo>
                <a:lnTo>
                  <a:pt x="224" y="205"/>
                </a:lnTo>
                <a:lnTo>
                  <a:pt x="224" y="205"/>
                </a:lnTo>
                <a:lnTo>
                  <a:pt x="231" y="205"/>
                </a:lnTo>
                <a:lnTo>
                  <a:pt x="231" y="212"/>
                </a:lnTo>
                <a:lnTo>
                  <a:pt x="231" y="212"/>
                </a:lnTo>
                <a:lnTo>
                  <a:pt x="231" y="212"/>
                </a:lnTo>
                <a:lnTo>
                  <a:pt x="224" y="225"/>
                </a:lnTo>
                <a:lnTo>
                  <a:pt x="224" y="225"/>
                </a:lnTo>
                <a:lnTo>
                  <a:pt x="224" y="225"/>
                </a:lnTo>
                <a:lnTo>
                  <a:pt x="224" y="225"/>
                </a:lnTo>
                <a:lnTo>
                  <a:pt x="224" y="225"/>
                </a:lnTo>
                <a:lnTo>
                  <a:pt x="224" y="225"/>
                </a:lnTo>
                <a:lnTo>
                  <a:pt x="231" y="237"/>
                </a:lnTo>
                <a:lnTo>
                  <a:pt x="231" y="237"/>
                </a:lnTo>
                <a:lnTo>
                  <a:pt x="231" y="237"/>
                </a:lnTo>
                <a:lnTo>
                  <a:pt x="231" y="244"/>
                </a:lnTo>
                <a:lnTo>
                  <a:pt x="224" y="244"/>
                </a:lnTo>
                <a:lnTo>
                  <a:pt x="224" y="250"/>
                </a:lnTo>
                <a:lnTo>
                  <a:pt x="218" y="250"/>
                </a:lnTo>
                <a:lnTo>
                  <a:pt x="224" y="244"/>
                </a:lnTo>
                <a:lnTo>
                  <a:pt x="224" y="244"/>
                </a:lnTo>
                <a:lnTo>
                  <a:pt x="224" y="250"/>
                </a:lnTo>
                <a:lnTo>
                  <a:pt x="224" y="250"/>
                </a:lnTo>
                <a:lnTo>
                  <a:pt x="224" y="257"/>
                </a:lnTo>
                <a:lnTo>
                  <a:pt x="218" y="257"/>
                </a:lnTo>
                <a:lnTo>
                  <a:pt x="218" y="257"/>
                </a:lnTo>
                <a:lnTo>
                  <a:pt x="212" y="250"/>
                </a:lnTo>
                <a:lnTo>
                  <a:pt x="205" y="244"/>
                </a:lnTo>
                <a:lnTo>
                  <a:pt x="205" y="244"/>
                </a:lnTo>
                <a:lnTo>
                  <a:pt x="199" y="244"/>
                </a:lnTo>
                <a:lnTo>
                  <a:pt x="199" y="244"/>
                </a:lnTo>
                <a:lnTo>
                  <a:pt x="192" y="237"/>
                </a:lnTo>
                <a:lnTo>
                  <a:pt x="192" y="237"/>
                </a:lnTo>
                <a:lnTo>
                  <a:pt x="186" y="237"/>
                </a:lnTo>
                <a:lnTo>
                  <a:pt x="180" y="237"/>
                </a:lnTo>
                <a:lnTo>
                  <a:pt x="173" y="237"/>
                </a:lnTo>
                <a:lnTo>
                  <a:pt x="173" y="231"/>
                </a:lnTo>
                <a:lnTo>
                  <a:pt x="192" y="244"/>
                </a:lnTo>
                <a:lnTo>
                  <a:pt x="199" y="244"/>
                </a:lnTo>
                <a:lnTo>
                  <a:pt x="199" y="244"/>
                </a:lnTo>
                <a:lnTo>
                  <a:pt x="199" y="250"/>
                </a:lnTo>
                <a:lnTo>
                  <a:pt x="199" y="257"/>
                </a:lnTo>
                <a:lnTo>
                  <a:pt x="199" y="263"/>
                </a:lnTo>
                <a:lnTo>
                  <a:pt x="199" y="269"/>
                </a:lnTo>
                <a:lnTo>
                  <a:pt x="192" y="276"/>
                </a:lnTo>
                <a:lnTo>
                  <a:pt x="192" y="276"/>
                </a:lnTo>
                <a:lnTo>
                  <a:pt x="180" y="276"/>
                </a:lnTo>
                <a:lnTo>
                  <a:pt x="180" y="276"/>
                </a:lnTo>
                <a:lnTo>
                  <a:pt x="173" y="269"/>
                </a:lnTo>
                <a:lnTo>
                  <a:pt x="173" y="269"/>
                </a:lnTo>
                <a:lnTo>
                  <a:pt x="173" y="276"/>
                </a:lnTo>
                <a:lnTo>
                  <a:pt x="167" y="282"/>
                </a:lnTo>
                <a:lnTo>
                  <a:pt x="167" y="282"/>
                </a:lnTo>
                <a:lnTo>
                  <a:pt x="160" y="282"/>
                </a:lnTo>
                <a:lnTo>
                  <a:pt x="154" y="282"/>
                </a:lnTo>
                <a:lnTo>
                  <a:pt x="154" y="276"/>
                </a:lnTo>
                <a:lnTo>
                  <a:pt x="141" y="263"/>
                </a:lnTo>
                <a:lnTo>
                  <a:pt x="147" y="263"/>
                </a:lnTo>
                <a:lnTo>
                  <a:pt x="147" y="263"/>
                </a:lnTo>
                <a:lnTo>
                  <a:pt x="147" y="269"/>
                </a:lnTo>
                <a:lnTo>
                  <a:pt x="147" y="269"/>
                </a:lnTo>
                <a:lnTo>
                  <a:pt x="141" y="269"/>
                </a:lnTo>
                <a:lnTo>
                  <a:pt x="141" y="269"/>
                </a:lnTo>
                <a:lnTo>
                  <a:pt x="135" y="269"/>
                </a:lnTo>
                <a:lnTo>
                  <a:pt x="135" y="269"/>
                </a:lnTo>
                <a:lnTo>
                  <a:pt x="128" y="263"/>
                </a:lnTo>
                <a:lnTo>
                  <a:pt x="128" y="257"/>
                </a:lnTo>
                <a:lnTo>
                  <a:pt x="128" y="257"/>
                </a:lnTo>
                <a:lnTo>
                  <a:pt x="128" y="250"/>
                </a:lnTo>
                <a:lnTo>
                  <a:pt x="128" y="237"/>
                </a:lnTo>
                <a:lnTo>
                  <a:pt x="128" y="237"/>
                </a:lnTo>
                <a:lnTo>
                  <a:pt x="128" y="225"/>
                </a:lnTo>
                <a:lnTo>
                  <a:pt x="128" y="225"/>
                </a:lnTo>
                <a:lnTo>
                  <a:pt x="135" y="218"/>
                </a:lnTo>
                <a:lnTo>
                  <a:pt x="135" y="218"/>
                </a:lnTo>
                <a:lnTo>
                  <a:pt x="147" y="212"/>
                </a:lnTo>
                <a:lnTo>
                  <a:pt x="147" y="218"/>
                </a:lnTo>
                <a:lnTo>
                  <a:pt x="135" y="225"/>
                </a:lnTo>
                <a:lnTo>
                  <a:pt x="122" y="231"/>
                </a:lnTo>
                <a:lnTo>
                  <a:pt x="122" y="231"/>
                </a:lnTo>
                <a:lnTo>
                  <a:pt x="122" y="237"/>
                </a:lnTo>
                <a:lnTo>
                  <a:pt x="122" y="237"/>
                </a:lnTo>
                <a:lnTo>
                  <a:pt x="128" y="250"/>
                </a:lnTo>
                <a:lnTo>
                  <a:pt x="128" y="250"/>
                </a:lnTo>
                <a:lnTo>
                  <a:pt x="135" y="263"/>
                </a:lnTo>
                <a:lnTo>
                  <a:pt x="135" y="269"/>
                </a:lnTo>
                <a:lnTo>
                  <a:pt x="128" y="269"/>
                </a:lnTo>
                <a:lnTo>
                  <a:pt x="128" y="269"/>
                </a:lnTo>
                <a:lnTo>
                  <a:pt x="135" y="276"/>
                </a:lnTo>
                <a:lnTo>
                  <a:pt x="135" y="276"/>
                </a:lnTo>
                <a:lnTo>
                  <a:pt x="135" y="282"/>
                </a:lnTo>
                <a:lnTo>
                  <a:pt x="135" y="282"/>
                </a:lnTo>
                <a:lnTo>
                  <a:pt x="135" y="289"/>
                </a:lnTo>
                <a:lnTo>
                  <a:pt x="128" y="289"/>
                </a:lnTo>
                <a:lnTo>
                  <a:pt x="122" y="289"/>
                </a:lnTo>
                <a:lnTo>
                  <a:pt x="122" y="289"/>
                </a:lnTo>
                <a:lnTo>
                  <a:pt x="122" y="289"/>
                </a:lnTo>
                <a:lnTo>
                  <a:pt x="115" y="289"/>
                </a:lnTo>
                <a:lnTo>
                  <a:pt x="115" y="289"/>
                </a:lnTo>
                <a:lnTo>
                  <a:pt x="109" y="289"/>
                </a:lnTo>
                <a:lnTo>
                  <a:pt x="103" y="289"/>
                </a:lnTo>
                <a:lnTo>
                  <a:pt x="103" y="282"/>
                </a:lnTo>
                <a:lnTo>
                  <a:pt x="103" y="282"/>
                </a:lnTo>
                <a:lnTo>
                  <a:pt x="103" y="282"/>
                </a:lnTo>
                <a:lnTo>
                  <a:pt x="96" y="276"/>
                </a:lnTo>
                <a:lnTo>
                  <a:pt x="103" y="276"/>
                </a:lnTo>
                <a:lnTo>
                  <a:pt x="103" y="282"/>
                </a:lnTo>
                <a:lnTo>
                  <a:pt x="103" y="289"/>
                </a:lnTo>
                <a:lnTo>
                  <a:pt x="103" y="289"/>
                </a:lnTo>
                <a:lnTo>
                  <a:pt x="109" y="301"/>
                </a:lnTo>
                <a:lnTo>
                  <a:pt x="103" y="295"/>
                </a:lnTo>
                <a:lnTo>
                  <a:pt x="109" y="295"/>
                </a:lnTo>
                <a:lnTo>
                  <a:pt x="109" y="295"/>
                </a:lnTo>
                <a:lnTo>
                  <a:pt x="109" y="301"/>
                </a:lnTo>
                <a:lnTo>
                  <a:pt x="109" y="308"/>
                </a:lnTo>
                <a:lnTo>
                  <a:pt x="103" y="308"/>
                </a:lnTo>
                <a:lnTo>
                  <a:pt x="90" y="308"/>
                </a:lnTo>
                <a:lnTo>
                  <a:pt x="96" y="308"/>
                </a:lnTo>
                <a:lnTo>
                  <a:pt x="96" y="314"/>
                </a:lnTo>
                <a:lnTo>
                  <a:pt x="90" y="321"/>
                </a:lnTo>
                <a:lnTo>
                  <a:pt x="90" y="321"/>
                </a:lnTo>
                <a:lnTo>
                  <a:pt x="83" y="321"/>
                </a:lnTo>
                <a:lnTo>
                  <a:pt x="83" y="321"/>
                </a:lnTo>
                <a:lnTo>
                  <a:pt x="83" y="314"/>
                </a:lnTo>
                <a:lnTo>
                  <a:pt x="83" y="321"/>
                </a:lnTo>
                <a:lnTo>
                  <a:pt x="83" y="321"/>
                </a:lnTo>
                <a:lnTo>
                  <a:pt x="77" y="321"/>
                </a:lnTo>
                <a:lnTo>
                  <a:pt x="77" y="314"/>
                </a:lnTo>
                <a:lnTo>
                  <a:pt x="77" y="314"/>
                </a:lnTo>
                <a:lnTo>
                  <a:pt x="71" y="321"/>
                </a:lnTo>
                <a:lnTo>
                  <a:pt x="64" y="327"/>
                </a:lnTo>
                <a:lnTo>
                  <a:pt x="71" y="321"/>
                </a:lnTo>
                <a:lnTo>
                  <a:pt x="71" y="327"/>
                </a:lnTo>
                <a:lnTo>
                  <a:pt x="71" y="333"/>
                </a:lnTo>
                <a:lnTo>
                  <a:pt x="64" y="333"/>
                </a:lnTo>
                <a:lnTo>
                  <a:pt x="58" y="333"/>
                </a:lnTo>
                <a:lnTo>
                  <a:pt x="58" y="333"/>
                </a:lnTo>
                <a:lnTo>
                  <a:pt x="58" y="327"/>
                </a:lnTo>
                <a:lnTo>
                  <a:pt x="58" y="327"/>
                </a:lnTo>
                <a:lnTo>
                  <a:pt x="58" y="327"/>
                </a:lnTo>
                <a:lnTo>
                  <a:pt x="58" y="327"/>
                </a:lnTo>
                <a:lnTo>
                  <a:pt x="58" y="333"/>
                </a:lnTo>
                <a:lnTo>
                  <a:pt x="58" y="333"/>
                </a:lnTo>
                <a:lnTo>
                  <a:pt x="45" y="340"/>
                </a:lnTo>
                <a:lnTo>
                  <a:pt x="45" y="340"/>
                </a:lnTo>
                <a:lnTo>
                  <a:pt x="39" y="346"/>
                </a:lnTo>
                <a:lnTo>
                  <a:pt x="32" y="346"/>
                </a:lnTo>
                <a:lnTo>
                  <a:pt x="26" y="346"/>
                </a:lnTo>
                <a:lnTo>
                  <a:pt x="26" y="346"/>
                </a:lnTo>
                <a:lnTo>
                  <a:pt x="19" y="327"/>
                </a:lnTo>
                <a:lnTo>
                  <a:pt x="7" y="308"/>
                </a:lnTo>
                <a:lnTo>
                  <a:pt x="7" y="308"/>
                </a:lnTo>
                <a:lnTo>
                  <a:pt x="0" y="289"/>
                </a:lnTo>
                <a:lnTo>
                  <a:pt x="0" y="289"/>
                </a:lnTo>
                <a:lnTo>
                  <a:pt x="0" y="282"/>
                </a:lnTo>
                <a:lnTo>
                  <a:pt x="0" y="282"/>
                </a:lnTo>
                <a:lnTo>
                  <a:pt x="7" y="276"/>
                </a:lnTo>
                <a:lnTo>
                  <a:pt x="13" y="276"/>
                </a:lnTo>
                <a:lnTo>
                  <a:pt x="13" y="282"/>
                </a:lnTo>
                <a:lnTo>
                  <a:pt x="19" y="282"/>
                </a:lnTo>
                <a:lnTo>
                  <a:pt x="19" y="289"/>
                </a:lnTo>
                <a:lnTo>
                  <a:pt x="13" y="289"/>
                </a:lnTo>
                <a:lnTo>
                  <a:pt x="19" y="295"/>
                </a:lnTo>
                <a:lnTo>
                  <a:pt x="13" y="295"/>
                </a:lnTo>
                <a:lnTo>
                  <a:pt x="19" y="289"/>
                </a:lnTo>
                <a:lnTo>
                  <a:pt x="19" y="289"/>
                </a:lnTo>
                <a:lnTo>
                  <a:pt x="32" y="282"/>
                </a:lnTo>
                <a:lnTo>
                  <a:pt x="26" y="282"/>
                </a:lnTo>
                <a:lnTo>
                  <a:pt x="32" y="282"/>
                </a:lnTo>
                <a:lnTo>
                  <a:pt x="32" y="282"/>
                </a:lnTo>
                <a:lnTo>
                  <a:pt x="39" y="282"/>
                </a:lnTo>
                <a:lnTo>
                  <a:pt x="39" y="282"/>
                </a:lnTo>
                <a:lnTo>
                  <a:pt x="39" y="282"/>
                </a:lnTo>
                <a:lnTo>
                  <a:pt x="39" y="276"/>
                </a:lnTo>
                <a:lnTo>
                  <a:pt x="39" y="276"/>
                </a:lnTo>
                <a:lnTo>
                  <a:pt x="45" y="269"/>
                </a:lnTo>
                <a:lnTo>
                  <a:pt x="45" y="269"/>
                </a:lnTo>
                <a:lnTo>
                  <a:pt x="51" y="269"/>
                </a:lnTo>
                <a:lnTo>
                  <a:pt x="51" y="269"/>
                </a:lnTo>
                <a:lnTo>
                  <a:pt x="58" y="276"/>
                </a:lnTo>
                <a:lnTo>
                  <a:pt x="51" y="276"/>
                </a:lnTo>
                <a:lnTo>
                  <a:pt x="51" y="269"/>
                </a:lnTo>
                <a:lnTo>
                  <a:pt x="51" y="263"/>
                </a:lnTo>
                <a:lnTo>
                  <a:pt x="51" y="263"/>
                </a:lnTo>
                <a:lnTo>
                  <a:pt x="58" y="257"/>
                </a:lnTo>
                <a:lnTo>
                  <a:pt x="58" y="263"/>
                </a:lnTo>
                <a:lnTo>
                  <a:pt x="58" y="257"/>
                </a:lnTo>
                <a:lnTo>
                  <a:pt x="58" y="250"/>
                </a:lnTo>
                <a:lnTo>
                  <a:pt x="64" y="250"/>
                </a:lnTo>
                <a:lnTo>
                  <a:pt x="71" y="257"/>
                </a:lnTo>
                <a:lnTo>
                  <a:pt x="71" y="263"/>
                </a:lnTo>
                <a:lnTo>
                  <a:pt x="64" y="257"/>
                </a:lnTo>
                <a:lnTo>
                  <a:pt x="77" y="263"/>
                </a:lnTo>
                <a:lnTo>
                  <a:pt x="71" y="263"/>
                </a:lnTo>
                <a:lnTo>
                  <a:pt x="83" y="257"/>
                </a:lnTo>
                <a:lnTo>
                  <a:pt x="77" y="263"/>
                </a:lnTo>
                <a:lnTo>
                  <a:pt x="77" y="257"/>
                </a:lnTo>
                <a:lnTo>
                  <a:pt x="83" y="257"/>
                </a:lnTo>
                <a:lnTo>
                  <a:pt x="77" y="257"/>
                </a:lnTo>
                <a:lnTo>
                  <a:pt x="77" y="257"/>
                </a:lnTo>
                <a:lnTo>
                  <a:pt x="64" y="250"/>
                </a:lnTo>
                <a:lnTo>
                  <a:pt x="64" y="244"/>
                </a:lnTo>
                <a:lnTo>
                  <a:pt x="64" y="250"/>
                </a:lnTo>
                <a:lnTo>
                  <a:pt x="58" y="250"/>
                </a:lnTo>
                <a:lnTo>
                  <a:pt x="58" y="244"/>
                </a:lnTo>
                <a:lnTo>
                  <a:pt x="58" y="237"/>
                </a:lnTo>
                <a:lnTo>
                  <a:pt x="58" y="244"/>
                </a:lnTo>
                <a:lnTo>
                  <a:pt x="51" y="237"/>
                </a:lnTo>
                <a:lnTo>
                  <a:pt x="51" y="237"/>
                </a:lnTo>
                <a:lnTo>
                  <a:pt x="51" y="237"/>
                </a:lnTo>
                <a:lnTo>
                  <a:pt x="51" y="237"/>
                </a:lnTo>
                <a:lnTo>
                  <a:pt x="45" y="237"/>
                </a:lnTo>
                <a:lnTo>
                  <a:pt x="45" y="237"/>
                </a:lnTo>
                <a:lnTo>
                  <a:pt x="39" y="237"/>
                </a:lnTo>
                <a:lnTo>
                  <a:pt x="39" y="237"/>
                </a:lnTo>
                <a:lnTo>
                  <a:pt x="32" y="231"/>
                </a:lnTo>
                <a:lnTo>
                  <a:pt x="32" y="231"/>
                </a:lnTo>
                <a:lnTo>
                  <a:pt x="32" y="231"/>
                </a:lnTo>
                <a:lnTo>
                  <a:pt x="26" y="231"/>
                </a:lnTo>
                <a:lnTo>
                  <a:pt x="26" y="225"/>
                </a:lnTo>
                <a:lnTo>
                  <a:pt x="26" y="225"/>
                </a:lnTo>
                <a:lnTo>
                  <a:pt x="26" y="218"/>
                </a:lnTo>
                <a:lnTo>
                  <a:pt x="26" y="218"/>
                </a:lnTo>
                <a:lnTo>
                  <a:pt x="26" y="218"/>
                </a:lnTo>
                <a:lnTo>
                  <a:pt x="19" y="218"/>
                </a:lnTo>
                <a:lnTo>
                  <a:pt x="19" y="212"/>
                </a:lnTo>
                <a:lnTo>
                  <a:pt x="26" y="205"/>
                </a:lnTo>
                <a:lnTo>
                  <a:pt x="26" y="199"/>
                </a:lnTo>
                <a:lnTo>
                  <a:pt x="32" y="199"/>
                </a:lnTo>
                <a:lnTo>
                  <a:pt x="45" y="199"/>
                </a:lnTo>
                <a:lnTo>
                  <a:pt x="45" y="199"/>
                </a:lnTo>
                <a:lnTo>
                  <a:pt x="58" y="199"/>
                </a:lnTo>
                <a:lnTo>
                  <a:pt x="58" y="199"/>
                </a:lnTo>
                <a:lnTo>
                  <a:pt x="77" y="199"/>
                </a:lnTo>
                <a:lnTo>
                  <a:pt x="77" y="199"/>
                </a:lnTo>
                <a:lnTo>
                  <a:pt x="77" y="199"/>
                </a:lnTo>
                <a:lnTo>
                  <a:pt x="77" y="199"/>
                </a:lnTo>
                <a:lnTo>
                  <a:pt x="58" y="199"/>
                </a:lnTo>
                <a:lnTo>
                  <a:pt x="45" y="199"/>
                </a:lnTo>
                <a:lnTo>
                  <a:pt x="39" y="199"/>
                </a:lnTo>
                <a:lnTo>
                  <a:pt x="39" y="199"/>
                </a:lnTo>
                <a:lnTo>
                  <a:pt x="39" y="192"/>
                </a:lnTo>
                <a:lnTo>
                  <a:pt x="39" y="192"/>
                </a:lnTo>
                <a:lnTo>
                  <a:pt x="39" y="186"/>
                </a:lnTo>
                <a:lnTo>
                  <a:pt x="39" y="186"/>
                </a:lnTo>
                <a:lnTo>
                  <a:pt x="39" y="180"/>
                </a:lnTo>
                <a:lnTo>
                  <a:pt x="45" y="180"/>
                </a:lnTo>
                <a:lnTo>
                  <a:pt x="39" y="180"/>
                </a:lnTo>
                <a:lnTo>
                  <a:pt x="39" y="180"/>
                </a:lnTo>
                <a:lnTo>
                  <a:pt x="32" y="173"/>
                </a:lnTo>
                <a:lnTo>
                  <a:pt x="32" y="173"/>
                </a:lnTo>
                <a:lnTo>
                  <a:pt x="32" y="167"/>
                </a:lnTo>
                <a:lnTo>
                  <a:pt x="32" y="160"/>
                </a:lnTo>
                <a:lnTo>
                  <a:pt x="39" y="160"/>
                </a:lnTo>
                <a:lnTo>
                  <a:pt x="39" y="160"/>
                </a:lnTo>
                <a:lnTo>
                  <a:pt x="39" y="160"/>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5" name="Freeform 90"/>
          <p:cNvSpPr>
            <a:spLocks/>
          </p:cNvSpPr>
          <p:nvPr/>
        </p:nvSpPr>
        <p:spPr bwMode="auto">
          <a:xfrm>
            <a:off x="4906596" y="1557140"/>
            <a:ext cx="17970" cy="28452"/>
          </a:xfrm>
          <a:custGeom>
            <a:avLst/>
            <a:gdLst/>
            <a:ahLst/>
            <a:cxnLst>
              <a:cxn ang="0">
                <a:pos x="12" y="6"/>
              </a:cxn>
              <a:cxn ang="0">
                <a:pos x="12" y="6"/>
              </a:cxn>
              <a:cxn ang="0">
                <a:pos x="12" y="0"/>
              </a:cxn>
              <a:cxn ang="0">
                <a:pos x="6" y="0"/>
              </a:cxn>
              <a:cxn ang="0">
                <a:pos x="0" y="6"/>
              </a:cxn>
              <a:cxn ang="0">
                <a:pos x="0" y="13"/>
              </a:cxn>
              <a:cxn ang="0">
                <a:pos x="0" y="13"/>
              </a:cxn>
              <a:cxn ang="0">
                <a:pos x="6" y="19"/>
              </a:cxn>
              <a:cxn ang="0">
                <a:pos x="6" y="19"/>
              </a:cxn>
              <a:cxn ang="0">
                <a:pos x="12" y="13"/>
              </a:cxn>
              <a:cxn ang="0">
                <a:pos x="12" y="6"/>
              </a:cxn>
            </a:cxnLst>
            <a:rect l="0" t="0" r="r" b="b"/>
            <a:pathLst>
              <a:path w="12" h="19">
                <a:moveTo>
                  <a:pt x="12" y="6"/>
                </a:moveTo>
                <a:lnTo>
                  <a:pt x="12" y="6"/>
                </a:lnTo>
                <a:lnTo>
                  <a:pt x="12" y="0"/>
                </a:lnTo>
                <a:lnTo>
                  <a:pt x="6" y="0"/>
                </a:lnTo>
                <a:lnTo>
                  <a:pt x="0" y="6"/>
                </a:lnTo>
                <a:lnTo>
                  <a:pt x="0" y="13"/>
                </a:lnTo>
                <a:lnTo>
                  <a:pt x="0" y="13"/>
                </a:lnTo>
                <a:lnTo>
                  <a:pt x="6" y="19"/>
                </a:lnTo>
                <a:lnTo>
                  <a:pt x="6" y="19"/>
                </a:lnTo>
                <a:lnTo>
                  <a:pt x="12" y="13"/>
                </a:lnTo>
                <a:lnTo>
                  <a:pt x="12"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6" name="Freeform 91"/>
          <p:cNvSpPr>
            <a:spLocks noEditPoints="1"/>
          </p:cNvSpPr>
          <p:nvPr/>
        </p:nvSpPr>
        <p:spPr bwMode="auto">
          <a:xfrm>
            <a:off x="4906596" y="1557140"/>
            <a:ext cx="28452" cy="38934"/>
          </a:xfrm>
          <a:custGeom>
            <a:avLst/>
            <a:gdLst/>
            <a:ahLst/>
            <a:cxnLst>
              <a:cxn ang="0">
                <a:pos x="12" y="6"/>
              </a:cxn>
              <a:cxn ang="0">
                <a:pos x="12" y="0"/>
              </a:cxn>
              <a:cxn ang="0">
                <a:pos x="12" y="6"/>
              </a:cxn>
              <a:cxn ang="0">
                <a:pos x="6" y="6"/>
              </a:cxn>
              <a:cxn ang="0">
                <a:pos x="12" y="0"/>
              </a:cxn>
              <a:cxn ang="0">
                <a:pos x="0" y="13"/>
              </a:cxn>
              <a:cxn ang="0">
                <a:pos x="6" y="6"/>
              </a:cxn>
              <a:cxn ang="0">
                <a:pos x="6" y="13"/>
              </a:cxn>
              <a:cxn ang="0">
                <a:pos x="6" y="13"/>
              </a:cxn>
              <a:cxn ang="0">
                <a:pos x="0" y="13"/>
              </a:cxn>
              <a:cxn ang="0">
                <a:pos x="6" y="19"/>
              </a:cxn>
              <a:cxn ang="0">
                <a:pos x="6" y="19"/>
              </a:cxn>
              <a:cxn ang="0">
                <a:pos x="6" y="19"/>
              </a:cxn>
              <a:cxn ang="0">
                <a:pos x="6" y="19"/>
              </a:cxn>
              <a:cxn ang="0">
                <a:pos x="12" y="13"/>
              </a:cxn>
              <a:cxn ang="0">
                <a:pos x="12" y="13"/>
              </a:cxn>
              <a:cxn ang="0">
                <a:pos x="12" y="6"/>
              </a:cxn>
              <a:cxn ang="0">
                <a:pos x="19" y="13"/>
              </a:cxn>
              <a:cxn ang="0">
                <a:pos x="12" y="13"/>
              </a:cxn>
              <a:cxn ang="0">
                <a:pos x="12" y="19"/>
              </a:cxn>
              <a:cxn ang="0">
                <a:pos x="6" y="26"/>
              </a:cxn>
              <a:cxn ang="0">
                <a:pos x="6" y="26"/>
              </a:cxn>
              <a:cxn ang="0">
                <a:pos x="0" y="19"/>
              </a:cxn>
              <a:cxn ang="0">
                <a:pos x="0" y="19"/>
              </a:cxn>
              <a:cxn ang="0">
                <a:pos x="0" y="13"/>
              </a:cxn>
              <a:cxn ang="0">
                <a:pos x="0" y="13"/>
              </a:cxn>
              <a:cxn ang="0">
                <a:pos x="0" y="6"/>
              </a:cxn>
              <a:cxn ang="0">
                <a:pos x="0" y="6"/>
              </a:cxn>
              <a:cxn ang="0">
                <a:pos x="6" y="0"/>
              </a:cxn>
              <a:cxn ang="0">
                <a:pos x="6" y="0"/>
              </a:cxn>
              <a:cxn ang="0">
                <a:pos x="12" y="0"/>
              </a:cxn>
              <a:cxn ang="0">
                <a:pos x="19" y="0"/>
              </a:cxn>
              <a:cxn ang="0">
                <a:pos x="19" y="6"/>
              </a:cxn>
              <a:cxn ang="0">
                <a:pos x="19" y="13"/>
              </a:cxn>
            </a:cxnLst>
            <a:rect l="0" t="0" r="r" b="b"/>
            <a:pathLst>
              <a:path w="19" h="26">
                <a:moveTo>
                  <a:pt x="12" y="6"/>
                </a:moveTo>
                <a:lnTo>
                  <a:pt x="12" y="0"/>
                </a:lnTo>
                <a:lnTo>
                  <a:pt x="12" y="6"/>
                </a:lnTo>
                <a:lnTo>
                  <a:pt x="6" y="6"/>
                </a:lnTo>
                <a:lnTo>
                  <a:pt x="12" y="0"/>
                </a:lnTo>
                <a:lnTo>
                  <a:pt x="0" y="13"/>
                </a:lnTo>
                <a:lnTo>
                  <a:pt x="6" y="6"/>
                </a:lnTo>
                <a:lnTo>
                  <a:pt x="6" y="13"/>
                </a:lnTo>
                <a:lnTo>
                  <a:pt x="6" y="13"/>
                </a:lnTo>
                <a:lnTo>
                  <a:pt x="0" y="13"/>
                </a:lnTo>
                <a:lnTo>
                  <a:pt x="6" y="19"/>
                </a:lnTo>
                <a:lnTo>
                  <a:pt x="6" y="19"/>
                </a:lnTo>
                <a:lnTo>
                  <a:pt x="6" y="19"/>
                </a:lnTo>
                <a:lnTo>
                  <a:pt x="6" y="19"/>
                </a:lnTo>
                <a:lnTo>
                  <a:pt x="12" y="13"/>
                </a:lnTo>
                <a:lnTo>
                  <a:pt x="12" y="13"/>
                </a:lnTo>
                <a:lnTo>
                  <a:pt x="12" y="6"/>
                </a:lnTo>
                <a:close/>
                <a:moveTo>
                  <a:pt x="19" y="13"/>
                </a:moveTo>
                <a:lnTo>
                  <a:pt x="12" y="13"/>
                </a:lnTo>
                <a:lnTo>
                  <a:pt x="12" y="19"/>
                </a:lnTo>
                <a:lnTo>
                  <a:pt x="6" y="26"/>
                </a:lnTo>
                <a:lnTo>
                  <a:pt x="6" y="26"/>
                </a:lnTo>
                <a:lnTo>
                  <a:pt x="0" y="19"/>
                </a:lnTo>
                <a:lnTo>
                  <a:pt x="0" y="19"/>
                </a:lnTo>
                <a:lnTo>
                  <a:pt x="0" y="13"/>
                </a:lnTo>
                <a:lnTo>
                  <a:pt x="0" y="13"/>
                </a:lnTo>
                <a:lnTo>
                  <a:pt x="0" y="6"/>
                </a:lnTo>
                <a:lnTo>
                  <a:pt x="0" y="6"/>
                </a:lnTo>
                <a:lnTo>
                  <a:pt x="6" y="0"/>
                </a:lnTo>
                <a:lnTo>
                  <a:pt x="6" y="0"/>
                </a:lnTo>
                <a:lnTo>
                  <a:pt x="12" y="0"/>
                </a:lnTo>
                <a:lnTo>
                  <a:pt x="19" y="0"/>
                </a:lnTo>
                <a:lnTo>
                  <a:pt x="19" y="6"/>
                </a:lnTo>
                <a:lnTo>
                  <a:pt x="19"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7" name="Freeform 92"/>
          <p:cNvSpPr>
            <a:spLocks/>
          </p:cNvSpPr>
          <p:nvPr/>
        </p:nvSpPr>
        <p:spPr bwMode="auto">
          <a:xfrm>
            <a:off x="4915581" y="1643993"/>
            <a:ext cx="47919" cy="37437"/>
          </a:xfrm>
          <a:custGeom>
            <a:avLst/>
            <a:gdLst/>
            <a:ahLst/>
            <a:cxnLst>
              <a:cxn ang="0">
                <a:pos x="32" y="6"/>
              </a:cxn>
              <a:cxn ang="0">
                <a:pos x="32" y="6"/>
              </a:cxn>
              <a:cxn ang="0">
                <a:pos x="26" y="0"/>
              </a:cxn>
              <a:cxn ang="0">
                <a:pos x="13" y="6"/>
              </a:cxn>
              <a:cxn ang="0">
                <a:pos x="6" y="13"/>
              </a:cxn>
              <a:cxn ang="0">
                <a:pos x="0" y="19"/>
              </a:cxn>
              <a:cxn ang="0">
                <a:pos x="0" y="19"/>
              </a:cxn>
              <a:cxn ang="0">
                <a:pos x="19" y="25"/>
              </a:cxn>
              <a:cxn ang="0">
                <a:pos x="26" y="25"/>
              </a:cxn>
              <a:cxn ang="0">
                <a:pos x="26" y="19"/>
              </a:cxn>
              <a:cxn ang="0">
                <a:pos x="32" y="19"/>
              </a:cxn>
              <a:cxn ang="0">
                <a:pos x="32" y="6"/>
              </a:cxn>
            </a:cxnLst>
            <a:rect l="0" t="0" r="r" b="b"/>
            <a:pathLst>
              <a:path w="32" h="25">
                <a:moveTo>
                  <a:pt x="32" y="6"/>
                </a:moveTo>
                <a:lnTo>
                  <a:pt x="32" y="6"/>
                </a:lnTo>
                <a:lnTo>
                  <a:pt x="26" y="0"/>
                </a:lnTo>
                <a:lnTo>
                  <a:pt x="13" y="6"/>
                </a:lnTo>
                <a:lnTo>
                  <a:pt x="6" y="13"/>
                </a:lnTo>
                <a:lnTo>
                  <a:pt x="0" y="19"/>
                </a:lnTo>
                <a:lnTo>
                  <a:pt x="0" y="19"/>
                </a:lnTo>
                <a:lnTo>
                  <a:pt x="19" y="25"/>
                </a:lnTo>
                <a:lnTo>
                  <a:pt x="26" y="25"/>
                </a:lnTo>
                <a:lnTo>
                  <a:pt x="26" y="19"/>
                </a:lnTo>
                <a:lnTo>
                  <a:pt x="32" y="19"/>
                </a:lnTo>
                <a:lnTo>
                  <a:pt x="32"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8" name="Freeform 94"/>
          <p:cNvSpPr>
            <a:spLocks/>
          </p:cNvSpPr>
          <p:nvPr/>
        </p:nvSpPr>
        <p:spPr bwMode="auto">
          <a:xfrm>
            <a:off x="5059338" y="1711379"/>
            <a:ext cx="19467" cy="17970"/>
          </a:xfrm>
          <a:custGeom>
            <a:avLst/>
            <a:gdLst/>
            <a:ahLst/>
            <a:cxnLst>
              <a:cxn ang="0">
                <a:pos x="13" y="6"/>
              </a:cxn>
              <a:cxn ang="0">
                <a:pos x="13" y="6"/>
              </a:cxn>
              <a:cxn ang="0">
                <a:pos x="6" y="0"/>
              </a:cxn>
              <a:cxn ang="0">
                <a:pos x="0" y="6"/>
              </a:cxn>
              <a:cxn ang="0">
                <a:pos x="0" y="6"/>
              </a:cxn>
              <a:cxn ang="0">
                <a:pos x="6" y="12"/>
              </a:cxn>
              <a:cxn ang="0">
                <a:pos x="6" y="6"/>
              </a:cxn>
              <a:cxn ang="0">
                <a:pos x="13" y="6"/>
              </a:cxn>
              <a:cxn ang="0">
                <a:pos x="13" y="6"/>
              </a:cxn>
            </a:cxnLst>
            <a:rect l="0" t="0" r="r" b="b"/>
            <a:pathLst>
              <a:path w="13" h="12">
                <a:moveTo>
                  <a:pt x="13" y="6"/>
                </a:moveTo>
                <a:lnTo>
                  <a:pt x="13" y="6"/>
                </a:lnTo>
                <a:lnTo>
                  <a:pt x="6" y="0"/>
                </a:lnTo>
                <a:lnTo>
                  <a:pt x="0" y="6"/>
                </a:lnTo>
                <a:lnTo>
                  <a:pt x="0" y="6"/>
                </a:lnTo>
                <a:lnTo>
                  <a:pt x="6" y="12"/>
                </a:lnTo>
                <a:lnTo>
                  <a:pt x="6" y="6"/>
                </a:lnTo>
                <a:lnTo>
                  <a:pt x="13" y="6"/>
                </a:lnTo>
                <a:lnTo>
                  <a:pt x="13"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69" name="Freeform 95"/>
          <p:cNvSpPr>
            <a:spLocks noEditPoints="1"/>
          </p:cNvSpPr>
          <p:nvPr/>
        </p:nvSpPr>
        <p:spPr bwMode="auto">
          <a:xfrm>
            <a:off x="5059338" y="1711379"/>
            <a:ext cx="28452" cy="17970"/>
          </a:xfrm>
          <a:custGeom>
            <a:avLst/>
            <a:gdLst/>
            <a:ahLst/>
            <a:cxnLst>
              <a:cxn ang="0">
                <a:pos x="13" y="6"/>
              </a:cxn>
              <a:cxn ang="0">
                <a:pos x="13" y="6"/>
              </a:cxn>
              <a:cxn ang="0">
                <a:pos x="6" y="0"/>
              </a:cxn>
              <a:cxn ang="0">
                <a:pos x="13" y="6"/>
              </a:cxn>
              <a:cxn ang="0">
                <a:pos x="0" y="6"/>
              </a:cxn>
              <a:cxn ang="0">
                <a:pos x="6" y="6"/>
              </a:cxn>
              <a:cxn ang="0">
                <a:pos x="6" y="6"/>
              </a:cxn>
              <a:cxn ang="0">
                <a:pos x="0" y="6"/>
              </a:cxn>
              <a:cxn ang="0">
                <a:pos x="6" y="12"/>
              </a:cxn>
              <a:cxn ang="0">
                <a:pos x="0" y="12"/>
              </a:cxn>
              <a:cxn ang="0">
                <a:pos x="6" y="6"/>
              </a:cxn>
              <a:cxn ang="0">
                <a:pos x="6" y="6"/>
              </a:cxn>
              <a:cxn ang="0">
                <a:pos x="13" y="6"/>
              </a:cxn>
              <a:cxn ang="0">
                <a:pos x="13" y="6"/>
              </a:cxn>
              <a:cxn ang="0">
                <a:pos x="13" y="6"/>
              </a:cxn>
              <a:cxn ang="0">
                <a:pos x="19" y="6"/>
              </a:cxn>
              <a:cxn ang="0">
                <a:pos x="13" y="12"/>
              </a:cxn>
              <a:cxn ang="0">
                <a:pos x="6" y="12"/>
              </a:cxn>
              <a:cxn ang="0">
                <a:pos x="13" y="12"/>
              </a:cxn>
              <a:cxn ang="0">
                <a:pos x="6" y="12"/>
              </a:cxn>
              <a:cxn ang="0">
                <a:pos x="0" y="12"/>
              </a:cxn>
              <a:cxn ang="0">
                <a:pos x="0" y="12"/>
              </a:cxn>
              <a:cxn ang="0">
                <a:pos x="0" y="6"/>
              </a:cxn>
              <a:cxn ang="0">
                <a:pos x="0" y="6"/>
              </a:cxn>
              <a:cxn ang="0">
                <a:pos x="0" y="0"/>
              </a:cxn>
              <a:cxn ang="0">
                <a:pos x="6" y="0"/>
              </a:cxn>
              <a:cxn ang="0">
                <a:pos x="13" y="0"/>
              </a:cxn>
              <a:cxn ang="0">
                <a:pos x="13" y="0"/>
              </a:cxn>
              <a:cxn ang="0">
                <a:pos x="19" y="6"/>
              </a:cxn>
              <a:cxn ang="0">
                <a:pos x="19" y="6"/>
              </a:cxn>
            </a:cxnLst>
            <a:rect l="0" t="0" r="r" b="b"/>
            <a:pathLst>
              <a:path w="19" h="12">
                <a:moveTo>
                  <a:pt x="13" y="6"/>
                </a:moveTo>
                <a:lnTo>
                  <a:pt x="13" y="6"/>
                </a:lnTo>
                <a:lnTo>
                  <a:pt x="6" y="0"/>
                </a:lnTo>
                <a:lnTo>
                  <a:pt x="13" y="6"/>
                </a:lnTo>
                <a:lnTo>
                  <a:pt x="0" y="6"/>
                </a:lnTo>
                <a:lnTo>
                  <a:pt x="6" y="6"/>
                </a:lnTo>
                <a:lnTo>
                  <a:pt x="6" y="6"/>
                </a:lnTo>
                <a:lnTo>
                  <a:pt x="0" y="6"/>
                </a:lnTo>
                <a:lnTo>
                  <a:pt x="6" y="12"/>
                </a:lnTo>
                <a:lnTo>
                  <a:pt x="0" y="12"/>
                </a:lnTo>
                <a:lnTo>
                  <a:pt x="6" y="6"/>
                </a:lnTo>
                <a:lnTo>
                  <a:pt x="6" y="6"/>
                </a:lnTo>
                <a:lnTo>
                  <a:pt x="13" y="6"/>
                </a:lnTo>
                <a:lnTo>
                  <a:pt x="13" y="6"/>
                </a:lnTo>
                <a:lnTo>
                  <a:pt x="13" y="6"/>
                </a:lnTo>
                <a:close/>
                <a:moveTo>
                  <a:pt x="19" y="6"/>
                </a:moveTo>
                <a:lnTo>
                  <a:pt x="13" y="12"/>
                </a:lnTo>
                <a:lnTo>
                  <a:pt x="6" y="12"/>
                </a:lnTo>
                <a:lnTo>
                  <a:pt x="13" y="12"/>
                </a:lnTo>
                <a:lnTo>
                  <a:pt x="6" y="12"/>
                </a:lnTo>
                <a:lnTo>
                  <a:pt x="0" y="12"/>
                </a:lnTo>
                <a:lnTo>
                  <a:pt x="0" y="12"/>
                </a:lnTo>
                <a:lnTo>
                  <a:pt x="0" y="6"/>
                </a:lnTo>
                <a:lnTo>
                  <a:pt x="0" y="6"/>
                </a:lnTo>
                <a:lnTo>
                  <a:pt x="0" y="0"/>
                </a:lnTo>
                <a:lnTo>
                  <a:pt x="6" y="0"/>
                </a:lnTo>
                <a:lnTo>
                  <a:pt x="13" y="0"/>
                </a:lnTo>
                <a:lnTo>
                  <a:pt x="13" y="0"/>
                </a:lnTo>
                <a:lnTo>
                  <a:pt x="19" y="6"/>
                </a:lnTo>
                <a:lnTo>
                  <a:pt x="19" y="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0" name="Freeform 96"/>
          <p:cNvSpPr>
            <a:spLocks/>
          </p:cNvSpPr>
          <p:nvPr/>
        </p:nvSpPr>
        <p:spPr bwMode="auto">
          <a:xfrm>
            <a:off x="4828728" y="1729349"/>
            <a:ext cx="28452" cy="19467"/>
          </a:xfrm>
          <a:custGeom>
            <a:avLst/>
            <a:gdLst/>
            <a:ahLst/>
            <a:cxnLst>
              <a:cxn ang="0">
                <a:pos x="19" y="7"/>
              </a:cxn>
              <a:cxn ang="0">
                <a:pos x="19" y="7"/>
              </a:cxn>
              <a:cxn ang="0">
                <a:pos x="13" y="7"/>
              </a:cxn>
              <a:cxn ang="0">
                <a:pos x="13" y="0"/>
              </a:cxn>
              <a:cxn ang="0">
                <a:pos x="7" y="7"/>
              </a:cxn>
              <a:cxn ang="0">
                <a:pos x="0" y="13"/>
              </a:cxn>
              <a:cxn ang="0">
                <a:pos x="0" y="13"/>
              </a:cxn>
              <a:cxn ang="0">
                <a:pos x="7" y="13"/>
              </a:cxn>
              <a:cxn ang="0">
                <a:pos x="13" y="13"/>
              </a:cxn>
              <a:cxn ang="0">
                <a:pos x="19" y="13"/>
              </a:cxn>
              <a:cxn ang="0">
                <a:pos x="19" y="7"/>
              </a:cxn>
            </a:cxnLst>
            <a:rect l="0" t="0" r="r" b="b"/>
            <a:pathLst>
              <a:path w="19" h="13">
                <a:moveTo>
                  <a:pt x="19" y="7"/>
                </a:moveTo>
                <a:lnTo>
                  <a:pt x="19" y="7"/>
                </a:lnTo>
                <a:lnTo>
                  <a:pt x="13" y="7"/>
                </a:lnTo>
                <a:lnTo>
                  <a:pt x="13" y="0"/>
                </a:lnTo>
                <a:lnTo>
                  <a:pt x="7" y="7"/>
                </a:lnTo>
                <a:lnTo>
                  <a:pt x="0" y="13"/>
                </a:lnTo>
                <a:lnTo>
                  <a:pt x="0" y="13"/>
                </a:lnTo>
                <a:lnTo>
                  <a:pt x="7" y="13"/>
                </a:lnTo>
                <a:lnTo>
                  <a:pt x="13" y="13"/>
                </a:lnTo>
                <a:lnTo>
                  <a:pt x="19" y="13"/>
                </a:lnTo>
                <a:lnTo>
                  <a:pt x="19"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1" name="Freeform 97"/>
          <p:cNvSpPr>
            <a:spLocks noEditPoints="1"/>
          </p:cNvSpPr>
          <p:nvPr/>
        </p:nvSpPr>
        <p:spPr bwMode="auto">
          <a:xfrm>
            <a:off x="4828728" y="1729349"/>
            <a:ext cx="38934" cy="29949"/>
          </a:xfrm>
          <a:custGeom>
            <a:avLst/>
            <a:gdLst/>
            <a:ahLst/>
            <a:cxnLst>
              <a:cxn ang="0">
                <a:pos x="19" y="7"/>
              </a:cxn>
              <a:cxn ang="0">
                <a:pos x="19" y="7"/>
              </a:cxn>
              <a:cxn ang="0">
                <a:pos x="13" y="7"/>
              </a:cxn>
              <a:cxn ang="0">
                <a:pos x="13" y="7"/>
              </a:cxn>
              <a:cxn ang="0">
                <a:pos x="13" y="0"/>
              </a:cxn>
              <a:cxn ang="0">
                <a:pos x="19" y="0"/>
              </a:cxn>
              <a:cxn ang="0">
                <a:pos x="7" y="7"/>
              </a:cxn>
              <a:cxn ang="0">
                <a:pos x="0" y="13"/>
              </a:cxn>
              <a:cxn ang="0">
                <a:pos x="7" y="13"/>
              </a:cxn>
              <a:cxn ang="0">
                <a:pos x="7" y="13"/>
              </a:cxn>
              <a:cxn ang="0">
                <a:pos x="0" y="13"/>
              </a:cxn>
              <a:cxn ang="0">
                <a:pos x="7" y="13"/>
              </a:cxn>
              <a:cxn ang="0">
                <a:pos x="13" y="13"/>
              </a:cxn>
              <a:cxn ang="0">
                <a:pos x="7" y="13"/>
              </a:cxn>
              <a:cxn ang="0">
                <a:pos x="19" y="7"/>
              </a:cxn>
              <a:cxn ang="0">
                <a:pos x="19" y="13"/>
              </a:cxn>
              <a:cxn ang="0">
                <a:pos x="19" y="7"/>
              </a:cxn>
              <a:cxn ang="0">
                <a:pos x="26" y="13"/>
              </a:cxn>
              <a:cxn ang="0">
                <a:pos x="19" y="13"/>
              </a:cxn>
              <a:cxn ang="0">
                <a:pos x="13" y="20"/>
              </a:cxn>
              <a:cxn ang="0">
                <a:pos x="13" y="20"/>
              </a:cxn>
              <a:cxn ang="0">
                <a:pos x="7" y="20"/>
              </a:cxn>
              <a:cxn ang="0">
                <a:pos x="0" y="20"/>
              </a:cxn>
              <a:cxn ang="0">
                <a:pos x="0" y="13"/>
              </a:cxn>
              <a:cxn ang="0">
                <a:pos x="0" y="13"/>
              </a:cxn>
              <a:cxn ang="0">
                <a:pos x="0" y="7"/>
              </a:cxn>
              <a:cxn ang="0">
                <a:pos x="7" y="7"/>
              </a:cxn>
              <a:cxn ang="0">
                <a:pos x="13" y="0"/>
              </a:cxn>
              <a:cxn ang="0">
                <a:pos x="19" y="0"/>
              </a:cxn>
              <a:cxn ang="0">
                <a:pos x="19" y="0"/>
              </a:cxn>
              <a:cxn ang="0">
                <a:pos x="19" y="7"/>
              </a:cxn>
              <a:cxn ang="0">
                <a:pos x="19" y="0"/>
              </a:cxn>
              <a:cxn ang="0">
                <a:pos x="19" y="7"/>
              </a:cxn>
              <a:cxn ang="0">
                <a:pos x="26" y="7"/>
              </a:cxn>
              <a:cxn ang="0">
                <a:pos x="26" y="13"/>
              </a:cxn>
            </a:cxnLst>
            <a:rect l="0" t="0" r="r" b="b"/>
            <a:pathLst>
              <a:path w="26" h="20">
                <a:moveTo>
                  <a:pt x="19" y="7"/>
                </a:moveTo>
                <a:lnTo>
                  <a:pt x="19" y="7"/>
                </a:lnTo>
                <a:lnTo>
                  <a:pt x="13" y="7"/>
                </a:lnTo>
                <a:lnTo>
                  <a:pt x="13" y="7"/>
                </a:lnTo>
                <a:lnTo>
                  <a:pt x="13" y="0"/>
                </a:lnTo>
                <a:lnTo>
                  <a:pt x="19" y="0"/>
                </a:lnTo>
                <a:lnTo>
                  <a:pt x="7" y="7"/>
                </a:lnTo>
                <a:lnTo>
                  <a:pt x="0" y="13"/>
                </a:lnTo>
                <a:lnTo>
                  <a:pt x="7" y="13"/>
                </a:lnTo>
                <a:lnTo>
                  <a:pt x="7" y="13"/>
                </a:lnTo>
                <a:lnTo>
                  <a:pt x="0" y="13"/>
                </a:lnTo>
                <a:lnTo>
                  <a:pt x="7" y="13"/>
                </a:lnTo>
                <a:lnTo>
                  <a:pt x="13" y="13"/>
                </a:lnTo>
                <a:lnTo>
                  <a:pt x="7" y="13"/>
                </a:lnTo>
                <a:lnTo>
                  <a:pt x="19" y="7"/>
                </a:lnTo>
                <a:lnTo>
                  <a:pt x="19" y="13"/>
                </a:lnTo>
                <a:lnTo>
                  <a:pt x="19" y="7"/>
                </a:lnTo>
                <a:close/>
                <a:moveTo>
                  <a:pt x="26" y="13"/>
                </a:moveTo>
                <a:lnTo>
                  <a:pt x="19" y="13"/>
                </a:lnTo>
                <a:lnTo>
                  <a:pt x="13" y="20"/>
                </a:lnTo>
                <a:lnTo>
                  <a:pt x="13" y="20"/>
                </a:lnTo>
                <a:lnTo>
                  <a:pt x="7" y="20"/>
                </a:lnTo>
                <a:lnTo>
                  <a:pt x="0" y="20"/>
                </a:lnTo>
                <a:lnTo>
                  <a:pt x="0" y="13"/>
                </a:lnTo>
                <a:lnTo>
                  <a:pt x="0" y="13"/>
                </a:lnTo>
                <a:lnTo>
                  <a:pt x="0" y="7"/>
                </a:lnTo>
                <a:lnTo>
                  <a:pt x="7" y="7"/>
                </a:lnTo>
                <a:lnTo>
                  <a:pt x="13" y="0"/>
                </a:lnTo>
                <a:lnTo>
                  <a:pt x="19" y="0"/>
                </a:lnTo>
                <a:lnTo>
                  <a:pt x="19" y="0"/>
                </a:lnTo>
                <a:lnTo>
                  <a:pt x="19" y="7"/>
                </a:lnTo>
                <a:lnTo>
                  <a:pt x="19" y="0"/>
                </a:lnTo>
                <a:lnTo>
                  <a:pt x="19" y="7"/>
                </a:lnTo>
                <a:lnTo>
                  <a:pt x="26" y="7"/>
                </a:lnTo>
                <a:lnTo>
                  <a:pt x="26"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2" name="Freeform 98"/>
          <p:cNvSpPr>
            <a:spLocks/>
          </p:cNvSpPr>
          <p:nvPr/>
        </p:nvSpPr>
        <p:spPr bwMode="auto">
          <a:xfrm>
            <a:off x="4839210" y="1768283"/>
            <a:ext cx="37437" cy="19467"/>
          </a:xfrm>
          <a:custGeom>
            <a:avLst/>
            <a:gdLst/>
            <a:ahLst/>
            <a:cxnLst>
              <a:cxn ang="0">
                <a:pos x="25" y="6"/>
              </a:cxn>
              <a:cxn ang="0">
                <a:pos x="25" y="6"/>
              </a:cxn>
              <a:cxn ang="0">
                <a:pos x="25" y="0"/>
              </a:cxn>
              <a:cxn ang="0">
                <a:pos x="19" y="0"/>
              </a:cxn>
              <a:cxn ang="0">
                <a:pos x="12" y="0"/>
              </a:cxn>
              <a:cxn ang="0">
                <a:pos x="6" y="6"/>
              </a:cxn>
              <a:cxn ang="0">
                <a:pos x="0" y="13"/>
              </a:cxn>
              <a:cxn ang="0">
                <a:pos x="0" y="13"/>
              </a:cxn>
              <a:cxn ang="0">
                <a:pos x="6" y="13"/>
              </a:cxn>
              <a:cxn ang="0">
                <a:pos x="12" y="13"/>
              </a:cxn>
              <a:cxn ang="0">
                <a:pos x="25" y="6"/>
              </a:cxn>
            </a:cxnLst>
            <a:rect l="0" t="0" r="r" b="b"/>
            <a:pathLst>
              <a:path w="25" h="13">
                <a:moveTo>
                  <a:pt x="25" y="6"/>
                </a:moveTo>
                <a:lnTo>
                  <a:pt x="25" y="6"/>
                </a:lnTo>
                <a:lnTo>
                  <a:pt x="25" y="0"/>
                </a:lnTo>
                <a:lnTo>
                  <a:pt x="19" y="0"/>
                </a:lnTo>
                <a:lnTo>
                  <a:pt x="12" y="0"/>
                </a:lnTo>
                <a:lnTo>
                  <a:pt x="6" y="6"/>
                </a:lnTo>
                <a:lnTo>
                  <a:pt x="0" y="13"/>
                </a:lnTo>
                <a:lnTo>
                  <a:pt x="0" y="13"/>
                </a:lnTo>
                <a:lnTo>
                  <a:pt x="6" y="13"/>
                </a:lnTo>
                <a:lnTo>
                  <a:pt x="12" y="13"/>
                </a:lnTo>
                <a:lnTo>
                  <a:pt x="25"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3" name="Freeform 99"/>
          <p:cNvSpPr>
            <a:spLocks noEditPoints="1"/>
          </p:cNvSpPr>
          <p:nvPr/>
        </p:nvSpPr>
        <p:spPr bwMode="auto">
          <a:xfrm>
            <a:off x="4839210" y="1768283"/>
            <a:ext cx="47919" cy="28452"/>
          </a:xfrm>
          <a:custGeom>
            <a:avLst/>
            <a:gdLst/>
            <a:ahLst/>
            <a:cxnLst>
              <a:cxn ang="0">
                <a:pos x="25" y="0"/>
              </a:cxn>
              <a:cxn ang="0">
                <a:pos x="25" y="6"/>
              </a:cxn>
              <a:cxn ang="0">
                <a:pos x="25" y="0"/>
              </a:cxn>
              <a:cxn ang="0">
                <a:pos x="25" y="6"/>
              </a:cxn>
              <a:cxn ang="0">
                <a:pos x="19" y="6"/>
              </a:cxn>
              <a:cxn ang="0">
                <a:pos x="12" y="6"/>
              </a:cxn>
              <a:cxn ang="0">
                <a:pos x="12" y="0"/>
              </a:cxn>
              <a:cxn ang="0">
                <a:pos x="6" y="6"/>
              </a:cxn>
              <a:cxn ang="0">
                <a:pos x="6" y="6"/>
              </a:cxn>
              <a:cxn ang="0">
                <a:pos x="0" y="13"/>
              </a:cxn>
              <a:cxn ang="0">
                <a:pos x="6" y="13"/>
              </a:cxn>
              <a:cxn ang="0">
                <a:pos x="6" y="13"/>
              </a:cxn>
              <a:cxn ang="0">
                <a:pos x="0" y="13"/>
              </a:cxn>
              <a:cxn ang="0">
                <a:pos x="6" y="13"/>
              </a:cxn>
              <a:cxn ang="0">
                <a:pos x="6" y="13"/>
              </a:cxn>
              <a:cxn ang="0">
                <a:pos x="12" y="6"/>
              </a:cxn>
              <a:cxn ang="0">
                <a:pos x="12" y="6"/>
              </a:cxn>
              <a:cxn ang="0">
                <a:pos x="25" y="0"/>
              </a:cxn>
              <a:cxn ang="0">
                <a:pos x="19" y="13"/>
              </a:cxn>
              <a:cxn ang="0">
                <a:pos x="19" y="13"/>
              </a:cxn>
              <a:cxn ang="0">
                <a:pos x="6" y="19"/>
              </a:cxn>
              <a:cxn ang="0">
                <a:pos x="6" y="19"/>
              </a:cxn>
              <a:cxn ang="0">
                <a:pos x="0" y="19"/>
              </a:cxn>
              <a:cxn ang="0">
                <a:pos x="0" y="13"/>
              </a:cxn>
              <a:cxn ang="0">
                <a:pos x="0" y="13"/>
              </a:cxn>
              <a:cxn ang="0">
                <a:pos x="0" y="6"/>
              </a:cxn>
              <a:cxn ang="0">
                <a:pos x="0" y="0"/>
              </a:cxn>
              <a:cxn ang="0">
                <a:pos x="6" y="0"/>
              </a:cxn>
              <a:cxn ang="0">
                <a:pos x="6" y="0"/>
              </a:cxn>
              <a:cxn ang="0">
                <a:pos x="12" y="0"/>
              </a:cxn>
              <a:cxn ang="0">
                <a:pos x="19" y="0"/>
              </a:cxn>
              <a:cxn ang="0">
                <a:pos x="25" y="0"/>
              </a:cxn>
              <a:cxn ang="0">
                <a:pos x="32" y="0"/>
              </a:cxn>
              <a:cxn ang="0">
                <a:pos x="32" y="6"/>
              </a:cxn>
              <a:cxn ang="0">
                <a:pos x="25" y="6"/>
              </a:cxn>
              <a:cxn ang="0">
                <a:pos x="19" y="13"/>
              </a:cxn>
            </a:cxnLst>
            <a:rect l="0" t="0" r="r" b="b"/>
            <a:pathLst>
              <a:path w="32" h="19">
                <a:moveTo>
                  <a:pt x="25" y="0"/>
                </a:moveTo>
                <a:lnTo>
                  <a:pt x="25" y="6"/>
                </a:lnTo>
                <a:lnTo>
                  <a:pt x="25" y="0"/>
                </a:lnTo>
                <a:lnTo>
                  <a:pt x="25" y="6"/>
                </a:lnTo>
                <a:lnTo>
                  <a:pt x="19" y="6"/>
                </a:lnTo>
                <a:lnTo>
                  <a:pt x="12" y="6"/>
                </a:lnTo>
                <a:lnTo>
                  <a:pt x="12" y="0"/>
                </a:lnTo>
                <a:lnTo>
                  <a:pt x="6" y="6"/>
                </a:lnTo>
                <a:lnTo>
                  <a:pt x="6" y="6"/>
                </a:lnTo>
                <a:lnTo>
                  <a:pt x="0" y="13"/>
                </a:lnTo>
                <a:lnTo>
                  <a:pt x="6" y="13"/>
                </a:lnTo>
                <a:lnTo>
                  <a:pt x="6" y="13"/>
                </a:lnTo>
                <a:lnTo>
                  <a:pt x="0" y="13"/>
                </a:lnTo>
                <a:lnTo>
                  <a:pt x="6" y="13"/>
                </a:lnTo>
                <a:lnTo>
                  <a:pt x="6" y="13"/>
                </a:lnTo>
                <a:lnTo>
                  <a:pt x="12" y="6"/>
                </a:lnTo>
                <a:lnTo>
                  <a:pt x="12" y="6"/>
                </a:lnTo>
                <a:lnTo>
                  <a:pt x="25" y="0"/>
                </a:lnTo>
                <a:close/>
                <a:moveTo>
                  <a:pt x="19" y="13"/>
                </a:moveTo>
                <a:lnTo>
                  <a:pt x="19" y="13"/>
                </a:lnTo>
                <a:lnTo>
                  <a:pt x="6" y="19"/>
                </a:lnTo>
                <a:lnTo>
                  <a:pt x="6" y="19"/>
                </a:lnTo>
                <a:lnTo>
                  <a:pt x="0" y="19"/>
                </a:lnTo>
                <a:lnTo>
                  <a:pt x="0" y="13"/>
                </a:lnTo>
                <a:lnTo>
                  <a:pt x="0" y="13"/>
                </a:lnTo>
                <a:lnTo>
                  <a:pt x="0" y="6"/>
                </a:lnTo>
                <a:lnTo>
                  <a:pt x="0" y="0"/>
                </a:lnTo>
                <a:lnTo>
                  <a:pt x="6" y="0"/>
                </a:lnTo>
                <a:lnTo>
                  <a:pt x="6" y="0"/>
                </a:lnTo>
                <a:lnTo>
                  <a:pt x="12" y="0"/>
                </a:lnTo>
                <a:lnTo>
                  <a:pt x="19" y="0"/>
                </a:lnTo>
                <a:lnTo>
                  <a:pt x="25" y="0"/>
                </a:lnTo>
                <a:lnTo>
                  <a:pt x="32" y="0"/>
                </a:lnTo>
                <a:lnTo>
                  <a:pt x="32" y="6"/>
                </a:lnTo>
                <a:lnTo>
                  <a:pt x="25" y="6"/>
                </a:lnTo>
                <a:lnTo>
                  <a:pt x="19"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4" name="Freeform 100"/>
          <p:cNvSpPr>
            <a:spLocks/>
          </p:cNvSpPr>
          <p:nvPr/>
        </p:nvSpPr>
        <p:spPr bwMode="auto">
          <a:xfrm>
            <a:off x="4684971" y="1796734"/>
            <a:ext cx="211143" cy="134772"/>
          </a:xfrm>
          <a:custGeom>
            <a:avLst/>
            <a:gdLst/>
            <a:ahLst/>
            <a:cxnLst>
              <a:cxn ang="0">
                <a:pos x="115" y="7"/>
              </a:cxn>
              <a:cxn ang="0">
                <a:pos x="103" y="7"/>
              </a:cxn>
              <a:cxn ang="0">
                <a:pos x="83" y="13"/>
              </a:cxn>
              <a:cxn ang="0">
                <a:pos x="77" y="13"/>
              </a:cxn>
              <a:cxn ang="0">
                <a:pos x="71" y="7"/>
              </a:cxn>
              <a:cxn ang="0">
                <a:pos x="58" y="7"/>
              </a:cxn>
              <a:cxn ang="0">
                <a:pos x="45" y="7"/>
              </a:cxn>
              <a:cxn ang="0">
                <a:pos x="32" y="0"/>
              </a:cxn>
              <a:cxn ang="0">
                <a:pos x="26" y="7"/>
              </a:cxn>
              <a:cxn ang="0">
                <a:pos x="13" y="13"/>
              </a:cxn>
              <a:cxn ang="0">
                <a:pos x="0" y="19"/>
              </a:cxn>
              <a:cxn ang="0">
                <a:pos x="0" y="26"/>
              </a:cxn>
              <a:cxn ang="0">
                <a:pos x="13" y="39"/>
              </a:cxn>
              <a:cxn ang="0">
                <a:pos x="19" y="45"/>
              </a:cxn>
              <a:cxn ang="0">
                <a:pos x="32" y="45"/>
              </a:cxn>
              <a:cxn ang="0">
                <a:pos x="45" y="45"/>
              </a:cxn>
              <a:cxn ang="0">
                <a:pos x="58" y="71"/>
              </a:cxn>
              <a:cxn ang="0">
                <a:pos x="58" y="84"/>
              </a:cxn>
              <a:cxn ang="0">
                <a:pos x="71" y="84"/>
              </a:cxn>
              <a:cxn ang="0">
                <a:pos x="77" y="90"/>
              </a:cxn>
              <a:cxn ang="0">
                <a:pos x="83" y="84"/>
              </a:cxn>
              <a:cxn ang="0">
                <a:pos x="96" y="90"/>
              </a:cxn>
              <a:cxn ang="0">
                <a:pos x="109" y="77"/>
              </a:cxn>
              <a:cxn ang="0">
                <a:pos x="96" y="71"/>
              </a:cxn>
              <a:cxn ang="0">
                <a:pos x="83" y="77"/>
              </a:cxn>
              <a:cxn ang="0">
                <a:pos x="83" y="71"/>
              </a:cxn>
              <a:cxn ang="0">
                <a:pos x="77" y="64"/>
              </a:cxn>
              <a:cxn ang="0">
                <a:pos x="71" y="64"/>
              </a:cxn>
              <a:cxn ang="0">
                <a:pos x="71" y="58"/>
              </a:cxn>
              <a:cxn ang="0">
                <a:pos x="83" y="64"/>
              </a:cxn>
              <a:cxn ang="0">
                <a:pos x="115" y="64"/>
              </a:cxn>
              <a:cxn ang="0">
                <a:pos x="122" y="58"/>
              </a:cxn>
              <a:cxn ang="0">
                <a:pos x="115" y="58"/>
              </a:cxn>
              <a:cxn ang="0">
                <a:pos x="109" y="39"/>
              </a:cxn>
              <a:cxn ang="0">
                <a:pos x="96" y="26"/>
              </a:cxn>
              <a:cxn ang="0">
                <a:pos x="109" y="32"/>
              </a:cxn>
              <a:cxn ang="0">
                <a:pos x="122" y="39"/>
              </a:cxn>
              <a:cxn ang="0">
                <a:pos x="122" y="39"/>
              </a:cxn>
              <a:cxn ang="0">
                <a:pos x="135" y="32"/>
              </a:cxn>
              <a:cxn ang="0">
                <a:pos x="135" y="19"/>
              </a:cxn>
              <a:cxn ang="0">
                <a:pos x="128" y="19"/>
              </a:cxn>
              <a:cxn ang="0">
                <a:pos x="122" y="26"/>
              </a:cxn>
              <a:cxn ang="0">
                <a:pos x="122" y="19"/>
              </a:cxn>
              <a:cxn ang="0">
                <a:pos x="122" y="19"/>
              </a:cxn>
              <a:cxn ang="0">
                <a:pos x="109" y="19"/>
              </a:cxn>
              <a:cxn ang="0">
                <a:pos x="115" y="13"/>
              </a:cxn>
            </a:cxnLst>
            <a:rect l="0" t="0" r="r" b="b"/>
            <a:pathLst>
              <a:path w="141" h="90">
                <a:moveTo>
                  <a:pt x="115" y="7"/>
                </a:moveTo>
                <a:lnTo>
                  <a:pt x="115" y="7"/>
                </a:lnTo>
                <a:lnTo>
                  <a:pt x="109" y="7"/>
                </a:lnTo>
                <a:lnTo>
                  <a:pt x="103" y="7"/>
                </a:lnTo>
                <a:lnTo>
                  <a:pt x="90" y="7"/>
                </a:lnTo>
                <a:lnTo>
                  <a:pt x="83" y="13"/>
                </a:lnTo>
                <a:lnTo>
                  <a:pt x="83" y="13"/>
                </a:lnTo>
                <a:lnTo>
                  <a:pt x="77" y="13"/>
                </a:lnTo>
                <a:lnTo>
                  <a:pt x="71" y="13"/>
                </a:lnTo>
                <a:lnTo>
                  <a:pt x="71" y="7"/>
                </a:lnTo>
                <a:lnTo>
                  <a:pt x="64" y="0"/>
                </a:lnTo>
                <a:lnTo>
                  <a:pt x="58" y="7"/>
                </a:lnTo>
                <a:lnTo>
                  <a:pt x="51" y="13"/>
                </a:lnTo>
                <a:lnTo>
                  <a:pt x="45" y="7"/>
                </a:lnTo>
                <a:lnTo>
                  <a:pt x="45" y="7"/>
                </a:lnTo>
                <a:lnTo>
                  <a:pt x="32" y="0"/>
                </a:lnTo>
                <a:lnTo>
                  <a:pt x="32" y="0"/>
                </a:lnTo>
                <a:lnTo>
                  <a:pt x="26" y="7"/>
                </a:lnTo>
                <a:lnTo>
                  <a:pt x="19" y="7"/>
                </a:lnTo>
                <a:lnTo>
                  <a:pt x="13" y="13"/>
                </a:lnTo>
                <a:lnTo>
                  <a:pt x="7" y="19"/>
                </a:lnTo>
                <a:lnTo>
                  <a:pt x="0" y="19"/>
                </a:lnTo>
                <a:lnTo>
                  <a:pt x="0" y="26"/>
                </a:lnTo>
                <a:lnTo>
                  <a:pt x="0" y="26"/>
                </a:lnTo>
                <a:lnTo>
                  <a:pt x="7" y="32"/>
                </a:lnTo>
                <a:lnTo>
                  <a:pt x="13" y="39"/>
                </a:lnTo>
                <a:lnTo>
                  <a:pt x="19" y="45"/>
                </a:lnTo>
                <a:lnTo>
                  <a:pt x="19" y="45"/>
                </a:lnTo>
                <a:lnTo>
                  <a:pt x="26" y="45"/>
                </a:lnTo>
                <a:lnTo>
                  <a:pt x="32" y="45"/>
                </a:lnTo>
                <a:lnTo>
                  <a:pt x="32" y="45"/>
                </a:lnTo>
                <a:lnTo>
                  <a:pt x="45" y="45"/>
                </a:lnTo>
                <a:lnTo>
                  <a:pt x="51" y="64"/>
                </a:lnTo>
                <a:lnTo>
                  <a:pt x="58" y="71"/>
                </a:lnTo>
                <a:lnTo>
                  <a:pt x="58" y="84"/>
                </a:lnTo>
                <a:lnTo>
                  <a:pt x="58" y="84"/>
                </a:lnTo>
                <a:lnTo>
                  <a:pt x="64" y="84"/>
                </a:lnTo>
                <a:lnTo>
                  <a:pt x="71" y="84"/>
                </a:lnTo>
                <a:lnTo>
                  <a:pt x="71" y="84"/>
                </a:lnTo>
                <a:lnTo>
                  <a:pt x="77" y="90"/>
                </a:lnTo>
                <a:lnTo>
                  <a:pt x="83" y="90"/>
                </a:lnTo>
                <a:lnTo>
                  <a:pt x="83" y="84"/>
                </a:lnTo>
                <a:lnTo>
                  <a:pt x="90" y="90"/>
                </a:lnTo>
                <a:lnTo>
                  <a:pt x="96" y="90"/>
                </a:lnTo>
                <a:lnTo>
                  <a:pt x="103" y="84"/>
                </a:lnTo>
                <a:lnTo>
                  <a:pt x="109" y="77"/>
                </a:lnTo>
                <a:lnTo>
                  <a:pt x="103" y="71"/>
                </a:lnTo>
                <a:lnTo>
                  <a:pt x="96" y="71"/>
                </a:lnTo>
                <a:lnTo>
                  <a:pt x="90" y="77"/>
                </a:lnTo>
                <a:lnTo>
                  <a:pt x="83" y="77"/>
                </a:lnTo>
                <a:lnTo>
                  <a:pt x="83" y="77"/>
                </a:lnTo>
                <a:lnTo>
                  <a:pt x="83" y="71"/>
                </a:lnTo>
                <a:lnTo>
                  <a:pt x="83" y="71"/>
                </a:lnTo>
                <a:lnTo>
                  <a:pt x="77" y="64"/>
                </a:lnTo>
                <a:lnTo>
                  <a:pt x="71" y="71"/>
                </a:lnTo>
                <a:lnTo>
                  <a:pt x="71" y="64"/>
                </a:lnTo>
                <a:lnTo>
                  <a:pt x="71" y="64"/>
                </a:lnTo>
                <a:lnTo>
                  <a:pt x="71" y="58"/>
                </a:lnTo>
                <a:lnTo>
                  <a:pt x="77" y="64"/>
                </a:lnTo>
                <a:lnTo>
                  <a:pt x="83" y="64"/>
                </a:lnTo>
                <a:lnTo>
                  <a:pt x="96" y="64"/>
                </a:lnTo>
                <a:lnTo>
                  <a:pt x="115" y="64"/>
                </a:lnTo>
                <a:lnTo>
                  <a:pt x="122" y="64"/>
                </a:lnTo>
                <a:lnTo>
                  <a:pt x="122" y="58"/>
                </a:lnTo>
                <a:lnTo>
                  <a:pt x="122" y="58"/>
                </a:lnTo>
                <a:lnTo>
                  <a:pt x="115" y="58"/>
                </a:lnTo>
                <a:lnTo>
                  <a:pt x="109" y="51"/>
                </a:lnTo>
                <a:lnTo>
                  <a:pt x="109" y="39"/>
                </a:lnTo>
                <a:lnTo>
                  <a:pt x="96" y="32"/>
                </a:lnTo>
                <a:lnTo>
                  <a:pt x="96" y="26"/>
                </a:lnTo>
                <a:lnTo>
                  <a:pt x="103" y="32"/>
                </a:lnTo>
                <a:lnTo>
                  <a:pt x="109" y="32"/>
                </a:lnTo>
                <a:lnTo>
                  <a:pt x="122" y="32"/>
                </a:lnTo>
                <a:lnTo>
                  <a:pt x="122" y="39"/>
                </a:lnTo>
                <a:lnTo>
                  <a:pt x="122" y="45"/>
                </a:lnTo>
                <a:lnTo>
                  <a:pt x="122" y="39"/>
                </a:lnTo>
                <a:lnTo>
                  <a:pt x="135" y="39"/>
                </a:lnTo>
                <a:lnTo>
                  <a:pt x="135" y="32"/>
                </a:lnTo>
                <a:lnTo>
                  <a:pt x="141" y="26"/>
                </a:lnTo>
                <a:lnTo>
                  <a:pt x="135" y="19"/>
                </a:lnTo>
                <a:lnTo>
                  <a:pt x="135" y="19"/>
                </a:lnTo>
                <a:lnTo>
                  <a:pt x="128" y="19"/>
                </a:lnTo>
                <a:lnTo>
                  <a:pt x="128" y="26"/>
                </a:lnTo>
                <a:lnTo>
                  <a:pt x="122" y="26"/>
                </a:lnTo>
                <a:lnTo>
                  <a:pt x="122" y="26"/>
                </a:lnTo>
                <a:lnTo>
                  <a:pt x="122" y="19"/>
                </a:lnTo>
                <a:lnTo>
                  <a:pt x="122" y="13"/>
                </a:lnTo>
                <a:lnTo>
                  <a:pt x="122" y="19"/>
                </a:lnTo>
                <a:lnTo>
                  <a:pt x="109" y="19"/>
                </a:lnTo>
                <a:lnTo>
                  <a:pt x="109" y="19"/>
                </a:lnTo>
                <a:lnTo>
                  <a:pt x="109" y="13"/>
                </a:lnTo>
                <a:lnTo>
                  <a:pt x="115" y="13"/>
                </a:lnTo>
                <a:lnTo>
                  <a:pt x="115"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5" name="Freeform 102"/>
          <p:cNvSpPr>
            <a:spLocks/>
          </p:cNvSpPr>
          <p:nvPr/>
        </p:nvSpPr>
        <p:spPr bwMode="auto">
          <a:xfrm>
            <a:off x="4743372" y="1892572"/>
            <a:ext cx="8985" cy="29949"/>
          </a:xfrm>
          <a:custGeom>
            <a:avLst/>
            <a:gdLst/>
            <a:ahLst/>
            <a:cxnLst>
              <a:cxn ang="0">
                <a:pos x="6" y="7"/>
              </a:cxn>
              <a:cxn ang="0">
                <a:pos x="6" y="7"/>
              </a:cxn>
              <a:cxn ang="0">
                <a:pos x="6" y="7"/>
              </a:cxn>
              <a:cxn ang="0">
                <a:pos x="0" y="0"/>
              </a:cxn>
              <a:cxn ang="0">
                <a:pos x="0" y="7"/>
              </a:cxn>
              <a:cxn ang="0">
                <a:pos x="0" y="13"/>
              </a:cxn>
              <a:cxn ang="0">
                <a:pos x="6" y="20"/>
              </a:cxn>
              <a:cxn ang="0">
                <a:pos x="6" y="13"/>
              </a:cxn>
              <a:cxn ang="0">
                <a:pos x="6" y="7"/>
              </a:cxn>
            </a:cxnLst>
            <a:rect l="0" t="0" r="r" b="b"/>
            <a:pathLst>
              <a:path w="6" h="20">
                <a:moveTo>
                  <a:pt x="6" y="7"/>
                </a:moveTo>
                <a:lnTo>
                  <a:pt x="6" y="7"/>
                </a:lnTo>
                <a:lnTo>
                  <a:pt x="6" y="7"/>
                </a:lnTo>
                <a:lnTo>
                  <a:pt x="0" y="0"/>
                </a:lnTo>
                <a:lnTo>
                  <a:pt x="0" y="7"/>
                </a:lnTo>
                <a:lnTo>
                  <a:pt x="0" y="13"/>
                </a:lnTo>
                <a:lnTo>
                  <a:pt x="6" y="20"/>
                </a:lnTo>
                <a:lnTo>
                  <a:pt x="6" y="13"/>
                </a:lnTo>
                <a:lnTo>
                  <a:pt x="6"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6" name="Freeform 103"/>
          <p:cNvSpPr>
            <a:spLocks noEditPoints="1"/>
          </p:cNvSpPr>
          <p:nvPr/>
        </p:nvSpPr>
        <p:spPr bwMode="auto">
          <a:xfrm>
            <a:off x="4743372" y="1892572"/>
            <a:ext cx="17970" cy="38934"/>
          </a:xfrm>
          <a:custGeom>
            <a:avLst/>
            <a:gdLst/>
            <a:ahLst/>
            <a:cxnLst>
              <a:cxn ang="0">
                <a:pos x="6" y="7"/>
              </a:cxn>
              <a:cxn ang="0">
                <a:pos x="6" y="13"/>
              </a:cxn>
              <a:cxn ang="0">
                <a:pos x="0" y="7"/>
              </a:cxn>
              <a:cxn ang="0">
                <a:pos x="0" y="0"/>
              </a:cxn>
              <a:cxn ang="0">
                <a:pos x="6" y="0"/>
              </a:cxn>
              <a:cxn ang="0">
                <a:pos x="6" y="7"/>
              </a:cxn>
              <a:cxn ang="0">
                <a:pos x="6" y="13"/>
              </a:cxn>
              <a:cxn ang="0">
                <a:pos x="6" y="13"/>
              </a:cxn>
              <a:cxn ang="0">
                <a:pos x="6" y="20"/>
              </a:cxn>
              <a:cxn ang="0">
                <a:pos x="0" y="20"/>
              </a:cxn>
              <a:cxn ang="0">
                <a:pos x="6" y="13"/>
              </a:cxn>
              <a:cxn ang="0">
                <a:pos x="6" y="13"/>
              </a:cxn>
              <a:cxn ang="0">
                <a:pos x="6" y="7"/>
              </a:cxn>
              <a:cxn ang="0">
                <a:pos x="12" y="13"/>
              </a:cxn>
              <a:cxn ang="0">
                <a:pos x="12" y="13"/>
              </a:cxn>
              <a:cxn ang="0">
                <a:pos x="6" y="20"/>
              </a:cxn>
              <a:cxn ang="0">
                <a:pos x="6" y="26"/>
              </a:cxn>
              <a:cxn ang="0">
                <a:pos x="0" y="20"/>
              </a:cxn>
              <a:cxn ang="0">
                <a:pos x="0" y="13"/>
              </a:cxn>
              <a:cxn ang="0">
                <a:pos x="0" y="13"/>
              </a:cxn>
              <a:cxn ang="0">
                <a:pos x="0" y="7"/>
              </a:cxn>
              <a:cxn ang="0">
                <a:pos x="0" y="0"/>
              </a:cxn>
              <a:cxn ang="0">
                <a:pos x="0" y="0"/>
              </a:cxn>
              <a:cxn ang="0">
                <a:pos x="0" y="0"/>
              </a:cxn>
              <a:cxn ang="0">
                <a:pos x="6" y="0"/>
              </a:cxn>
              <a:cxn ang="0">
                <a:pos x="6" y="7"/>
              </a:cxn>
              <a:cxn ang="0">
                <a:pos x="12" y="7"/>
              </a:cxn>
              <a:cxn ang="0">
                <a:pos x="12" y="13"/>
              </a:cxn>
            </a:cxnLst>
            <a:rect l="0" t="0" r="r" b="b"/>
            <a:pathLst>
              <a:path w="12" h="26">
                <a:moveTo>
                  <a:pt x="6" y="7"/>
                </a:moveTo>
                <a:lnTo>
                  <a:pt x="6" y="13"/>
                </a:lnTo>
                <a:lnTo>
                  <a:pt x="0" y="7"/>
                </a:lnTo>
                <a:lnTo>
                  <a:pt x="0" y="0"/>
                </a:lnTo>
                <a:lnTo>
                  <a:pt x="6" y="0"/>
                </a:lnTo>
                <a:lnTo>
                  <a:pt x="6" y="7"/>
                </a:lnTo>
                <a:lnTo>
                  <a:pt x="6" y="13"/>
                </a:lnTo>
                <a:lnTo>
                  <a:pt x="6" y="13"/>
                </a:lnTo>
                <a:lnTo>
                  <a:pt x="6" y="20"/>
                </a:lnTo>
                <a:lnTo>
                  <a:pt x="0" y="20"/>
                </a:lnTo>
                <a:lnTo>
                  <a:pt x="6" y="13"/>
                </a:lnTo>
                <a:lnTo>
                  <a:pt x="6" y="13"/>
                </a:lnTo>
                <a:lnTo>
                  <a:pt x="6" y="7"/>
                </a:lnTo>
                <a:close/>
                <a:moveTo>
                  <a:pt x="12" y="13"/>
                </a:moveTo>
                <a:lnTo>
                  <a:pt x="12" y="13"/>
                </a:lnTo>
                <a:lnTo>
                  <a:pt x="6" y="20"/>
                </a:lnTo>
                <a:lnTo>
                  <a:pt x="6" y="26"/>
                </a:lnTo>
                <a:lnTo>
                  <a:pt x="0" y="20"/>
                </a:lnTo>
                <a:lnTo>
                  <a:pt x="0" y="13"/>
                </a:lnTo>
                <a:lnTo>
                  <a:pt x="0" y="13"/>
                </a:lnTo>
                <a:lnTo>
                  <a:pt x="0" y="7"/>
                </a:lnTo>
                <a:lnTo>
                  <a:pt x="0" y="0"/>
                </a:lnTo>
                <a:lnTo>
                  <a:pt x="0" y="0"/>
                </a:lnTo>
                <a:lnTo>
                  <a:pt x="0" y="0"/>
                </a:lnTo>
                <a:lnTo>
                  <a:pt x="6" y="0"/>
                </a:lnTo>
                <a:lnTo>
                  <a:pt x="6" y="7"/>
                </a:lnTo>
                <a:lnTo>
                  <a:pt x="12" y="7"/>
                </a:lnTo>
                <a:lnTo>
                  <a:pt x="12"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7" name="Freeform 104"/>
          <p:cNvSpPr>
            <a:spLocks/>
          </p:cNvSpPr>
          <p:nvPr/>
        </p:nvSpPr>
        <p:spPr bwMode="auto">
          <a:xfrm>
            <a:off x="4713423" y="1931506"/>
            <a:ext cx="86853" cy="56904"/>
          </a:xfrm>
          <a:custGeom>
            <a:avLst/>
            <a:gdLst/>
            <a:ahLst/>
            <a:cxnLst>
              <a:cxn ang="0">
                <a:pos x="58" y="13"/>
              </a:cxn>
              <a:cxn ang="0">
                <a:pos x="58" y="13"/>
              </a:cxn>
              <a:cxn ang="0">
                <a:pos x="58" y="13"/>
              </a:cxn>
              <a:cxn ang="0">
                <a:pos x="52" y="13"/>
              </a:cxn>
              <a:cxn ang="0">
                <a:pos x="45" y="13"/>
              </a:cxn>
              <a:cxn ang="0">
                <a:pos x="39" y="0"/>
              </a:cxn>
              <a:cxn ang="0">
                <a:pos x="32" y="6"/>
              </a:cxn>
              <a:cxn ang="0">
                <a:pos x="26" y="0"/>
              </a:cxn>
              <a:cxn ang="0">
                <a:pos x="20" y="0"/>
              </a:cxn>
              <a:cxn ang="0">
                <a:pos x="13" y="0"/>
              </a:cxn>
              <a:cxn ang="0">
                <a:pos x="13" y="6"/>
              </a:cxn>
              <a:cxn ang="0">
                <a:pos x="7" y="6"/>
              </a:cxn>
              <a:cxn ang="0">
                <a:pos x="0" y="13"/>
              </a:cxn>
              <a:cxn ang="0">
                <a:pos x="0" y="26"/>
              </a:cxn>
              <a:cxn ang="0">
                <a:pos x="0" y="26"/>
              </a:cxn>
              <a:cxn ang="0">
                <a:pos x="13" y="32"/>
              </a:cxn>
              <a:cxn ang="0">
                <a:pos x="32" y="32"/>
              </a:cxn>
              <a:cxn ang="0">
                <a:pos x="32" y="38"/>
              </a:cxn>
              <a:cxn ang="0">
                <a:pos x="39" y="38"/>
              </a:cxn>
              <a:cxn ang="0">
                <a:pos x="45" y="32"/>
              </a:cxn>
              <a:cxn ang="0">
                <a:pos x="52" y="32"/>
              </a:cxn>
              <a:cxn ang="0">
                <a:pos x="52" y="26"/>
              </a:cxn>
              <a:cxn ang="0">
                <a:pos x="52" y="26"/>
              </a:cxn>
              <a:cxn ang="0">
                <a:pos x="45" y="26"/>
              </a:cxn>
              <a:cxn ang="0">
                <a:pos x="39" y="26"/>
              </a:cxn>
              <a:cxn ang="0">
                <a:pos x="52" y="19"/>
              </a:cxn>
              <a:cxn ang="0">
                <a:pos x="58" y="13"/>
              </a:cxn>
            </a:cxnLst>
            <a:rect l="0" t="0" r="r" b="b"/>
            <a:pathLst>
              <a:path w="58" h="38">
                <a:moveTo>
                  <a:pt x="58" y="13"/>
                </a:moveTo>
                <a:lnTo>
                  <a:pt x="58" y="13"/>
                </a:lnTo>
                <a:lnTo>
                  <a:pt x="58" y="13"/>
                </a:lnTo>
                <a:lnTo>
                  <a:pt x="52" y="13"/>
                </a:lnTo>
                <a:lnTo>
                  <a:pt x="45" y="13"/>
                </a:lnTo>
                <a:lnTo>
                  <a:pt x="39" y="0"/>
                </a:lnTo>
                <a:lnTo>
                  <a:pt x="32" y="6"/>
                </a:lnTo>
                <a:lnTo>
                  <a:pt x="26" y="0"/>
                </a:lnTo>
                <a:lnTo>
                  <a:pt x="20" y="0"/>
                </a:lnTo>
                <a:lnTo>
                  <a:pt x="13" y="0"/>
                </a:lnTo>
                <a:lnTo>
                  <a:pt x="13" y="6"/>
                </a:lnTo>
                <a:lnTo>
                  <a:pt x="7" y="6"/>
                </a:lnTo>
                <a:lnTo>
                  <a:pt x="0" y="13"/>
                </a:lnTo>
                <a:lnTo>
                  <a:pt x="0" y="26"/>
                </a:lnTo>
                <a:lnTo>
                  <a:pt x="0" y="26"/>
                </a:lnTo>
                <a:lnTo>
                  <a:pt x="13" y="32"/>
                </a:lnTo>
                <a:lnTo>
                  <a:pt x="32" y="32"/>
                </a:lnTo>
                <a:lnTo>
                  <a:pt x="32" y="38"/>
                </a:lnTo>
                <a:lnTo>
                  <a:pt x="39" y="38"/>
                </a:lnTo>
                <a:lnTo>
                  <a:pt x="45" y="32"/>
                </a:lnTo>
                <a:lnTo>
                  <a:pt x="52" y="32"/>
                </a:lnTo>
                <a:lnTo>
                  <a:pt x="52" y="26"/>
                </a:lnTo>
                <a:lnTo>
                  <a:pt x="52" y="26"/>
                </a:lnTo>
                <a:lnTo>
                  <a:pt x="45" y="26"/>
                </a:lnTo>
                <a:lnTo>
                  <a:pt x="39" y="26"/>
                </a:lnTo>
                <a:lnTo>
                  <a:pt x="52" y="19"/>
                </a:lnTo>
                <a:lnTo>
                  <a:pt x="58" y="13"/>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8" name="Freeform 105"/>
          <p:cNvSpPr>
            <a:spLocks noEditPoints="1"/>
          </p:cNvSpPr>
          <p:nvPr/>
        </p:nvSpPr>
        <p:spPr bwMode="auto">
          <a:xfrm>
            <a:off x="4713423" y="1931506"/>
            <a:ext cx="95838" cy="67386"/>
          </a:xfrm>
          <a:custGeom>
            <a:avLst/>
            <a:gdLst/>
            <a:ahLst/>
            <a:cxnLst>
              <a:cxn ang="0">
                <a:pos x="58" y="13"/>
              </a:cxn>
              <a:cxn ang="0">
                <a:pos x="58" y="13"/>
              </a:cxn>
              <a:cxn ang="0">
                <a:pos x="45" y="19"/>
              </a:cxn>
              <a:cxn ang="0">
                <a:pos x="39" y="13"/>
              </a:cxn>
              <a:cxn ang="0">
                <a:pos x="39" y="0"/>
              </a:cxn>
              <a:cxn ang="0">
                <a:pos x="32" y="6"/>
              </a:cxn>
              <a:cxn ang="0">
                <a:pos x="26" y="6"/>
              </a:cxn>
              <a:cxn ang="0">
                <a:pos x="13" y="6"/>
              </a:cxn>
              <a:cxn ang="0">
                <a:pos x="13" y="6"/>
              </a:cxn>
              <a:cxn ang="0">
                <a:pos x="7" y="6"/>
              </a:cxn>
              <a:cxn ang="0">
                <a:pos x="0" y="13"/>
              </a:cxn>
              <a:cxn ang="0">
                <a:pos x="7" y="26"/>
              </a:cxn>
              <a:cxn ang="0">
                <a:pos x="0" y="26"/>
              </a:cxn>
              <a:cxn ang="0">
                <a:pos x="13" y="26"/>
              </a:cxn>
              <a:cxn ang="0">
                <a:pos x="32" y="32"/>
              </a:cxn>
              <a:cxn ang="0">
                <a:pos x="32" y="38"/>
              </a:cxn>
              <a:cxn ang="0">
                <a:pos x="39" y="38"/>
              </a:cxn>
              <a:cxn ang="0">
                <a:pos x="45" y="32"/>
              </a:cxn>
              <a:cxn ang="0">
                <a:pos x="52" y="32"/>
              </a:cxn>
              <a:cxn ang="0">
                <a:pos x="52" y="32"/>
              </a:cxn>
              <a:cxn ang="0">
                <a:pos x="45" y="32"/>
              </a:cxn>
              <a:cxn ang="0">
                <a:pos x="39" y="26"/>
              </a:cxn>
              <a:cxn ang="0">
                <a:pos x="39" y="19"/>
              </a:cxn>
              <a:cxn ang="0">
                <a:pos x="58" y="13"/>
              </a:cxn>
              <a:cxn ang="0">
                <a:pos x="39" y="26"/>
              </a:cxn>
              <a:cxn ang="0">
                <a:pos x="45" y="26"/>
              </a:cxn>
              <a:cxn ang="0">
                <a:pos x="52" y="26"/>
              </a:cxn>
              <a:cxn ang="0">
                <a:pos x="58" y="26"/>
              </a:cxn>
              <a:cxn ang="0">
                <a:pos x="52" y="32"/>
              </a:cxn>
              <a:cxn ang="0">
                <a:pos x="45" y="38"/>
              </a:cxn>
              <a:cxn ang="0">
                <a:pos x="39" y="45"/>
              </a:cxn>
              <a:cxn ang="0">
                <a:pos x="32" y="38"/>
              </a:cxn>
              <a:cxn ang="0">
                <a:pos x="26" y="38"/>
              </a:cxn>
              <a:cxn ang="0">
                <a:pos x="7" y="32"/>
              </a:cxn>
              <a:cxn ang="0">
                <a:pos x="0" y="26"/>
              </a:cxn>
              <a:cxn ang="0">
                <a:pos x="0" y="13"/>
              </a:cxn>
              <a:cxn ang="0">
                <a:pos x="0" y="0"/>
              </a:cxn>
              <a:cxn ang="0">
                <a:pos x="13" y="0"/>
              </a:cxn>
              <a:cxn ang="0">
                <a:pos x="13" y="0"/>
              </a:cxn>
              <a:cxn ang="0">
                <a:pos x="20" y="0"/>
              </a:cxn>
              <a:cxn ang="0">
                <a:pos x="26" y="0"/>
              </a:cxn>
              <a:cxn ang="0">
                <a:pos x="32" y="0"/>
              </a:cxn>
              <a:cxn ang="0">
                <a:pos x="39" y="0"/>
              </a:cxn>
              <a:cxn ang="0">
                <a:pos x="45" y="13"/>
              </a:cxn>
              <a:cxn ang="0">
                <a:pos x="52" y="13"/>
              </a:cxn>
              <a:cxn ang="0">
                <a:pos x="58" y="6"/>
              </a:cxn>
              <a:cxn ang="0">
                <a:pos x="64" y="13"/>
              </a:cxn>
              <a:cxn ang="0">
                <a:pos x="58" y="19"/>
              </a:cxn>
            </a:cxnLst>
            <a:rect l="0" t="0" r="r" b="b"/>
            <a:pathLst>
              <a:path w="64" h="45">
                <a:moveTo>
                  <a:pt x="58" y="13"/>
                </a:moveTo>
                <a:lnTo>
                  <a:pt x="58" y="13"/>
                </a:lnTo>
                <a:lnTo>
                  <a:pt x="58" y="13"/>
                </a:lnTo>
                <a:lnTo>
                  <a:pt x="58" y="13"/>
                </a:lnTo>
                <a:lnTo>
                  <a:pt x="52" y="19"/>
                </a:lnTo>
                <a:lnTo>
                  <a:pt x="45" y="19"/>
                </a:lnTo>
                <a:lnTo>
                  <a:pt x="39" y="13"/>
                </a:lnTo>
                <a:lnTo>
                  <a:pt x="39" y="13"/>
                </a:lnTo>
                <a:lnTo>
                  <a:pt x="39" y="0"/>
                </a:lnTo>
                <a:lnTo>
                  <a:pt x="39" y="0"/>
                </a:lnTo>
                <a:lnTo>
                  <a:pt x="39" y="6"/>
                </a:lnTo>
                <a:lnTo>
                  <a:pt x="32" y="6"/>
                </a:lnTo>
                <a:lnTo>
                  <a:pt x="26" y="6"/>
                </a:lnTo>
                <a:lnTo>
                  <a:pt x="26" y="6"/>
                </a:lnTo>
                <a:lnTo>
                  <a:pt x="20" y="6"/>
                </a:lnTo>
                <a:lnTo>
                  <a:pt x="13" y="6"/>
                </a:lnTo>
                <a:lnTo>
                  <a:pt x="20" y="0"/>
                </a:lnTo>
                <a:lnTo>
                  <a:pt x="13" y="6"/>
                </a:lnTo>
                <a:lnTo>
                  <a:pt x="13" y="6"/>
                </a:lnTo>
                <a:lnTo>
                  <a:pt x="7" y="6"/>
                </a:lnTo>
                <a:lnTo>
                  <a:pt x="7" y="6"/>
                </a:lnTo>
                <a:lnTo>
                  <a:pt x="0" y="13"/>
                </a:lnTo>
                <a:lnTo>
                  <a:pt x="7" y="13"/>
                </a:lnTo>
                <a:lnTo>
                  <a:pt x="7" y="26"/>
                </a:lnTo>
                <a:lnTo>
                  <a:pt x="7" y="26"/>
                </a:lnTo>
                <a:lnTo>
                  <a:pt x="0" y="26"/>
                </a:lnTo>
                <a:lnTo>
                  <a:pt x="13" y="26"/>
                </a:lnTo>
                <a:lnTo>
                  <a:pt x="13" y="26"/>
                </a:lnTo>
                <a:lnTo>
                  <a:pt x="32" y="32"/>
                </a:lnTo>
                <a:lnTo>
                  <a:pt x="32" y="32"/>
                </a:lnTo>
                <a:lnTo>
                  <a:pt x="39" y="38"/>
                </a:lnTo>
                <a:lnTo>
                  <a:pt x="32" y="38"/>
                </a:lnTo>
                <a:lnTo>
                  <a:pt x="39" y="38"/>
                </a:lnTo>
                <a:lnTo>
                  <a:pt x="39" y="38"/>
                </a:lnTo>
                <a:lnTo>
                  <a:pt x="39" y="32"/>
                </a:lnTo>
                <a:lnTo>
                  <a:pt x="45" y="32"/>
                </a:lnTo>
                <a:lnTo>
                  <a:pt x="52" y="26"/>
                </a:lnTo>
                <a:lnTo>
                  <a:pt x="52" y="32"/>
                </a:lnTo>
                <a:lnTo>
                  <a:pt x="52" y="26"/>
                </a:lnTo>
                <a:lnTo>
                  <a:pt x="52" y="32"/>
                </a:lnTo>
                <a:lnTo>
                  <a:pt x="52" y="32"/>
                </a:lnTo>
                <a:lnTo>
                  <a:pt x="45" y="32"/>
                </a:lnTo>
                <a:lnTo>
                  <a:pt x="39" y="32"/>
                </a:lnTo>
                <a:lnTo>
                  <a:pt x="39" y="26"/>
                </a:lnTo>
                <a:lnTo>
                  <a:pt x="39" y="26"/>
                </a:lnTo>
                <a:lnTo>
                  <a:pt x="39" y="19"/>
                </a:lnTo>
                <a:lnTo>
                  <a:pt x="45" y="19"/>
                </a:lnTo>
                <a:lnTo>
                  <a:pt x="58" y="13"/>
                </a:lnTo>
                <a:close/>
                <a:moveTo>
                  <a:pt x="52" y="26"/>
                </a:moveTo>
                <a:lnTo>
                  <a:pt x="39" y="26"/>
                </a:lnTo>
                <a:lnTo>
                  <a:pt x="39" y="19"/>
                </a:lnTo>
                <a:lnTo>
                  <a:pt x="45" y="26"/>
                </a:lnTo>
                <a:lnTo>
                  <a:pt x="45" y="26"/>
                </a:lnTo>
                <a:lnTo>
                  <a:pt x="52" y="26"/>
                </a:lnTo>
                <a:lnTo>
                  <a:pt x="52" y="26"/>
                </a:lnTo>
                <a:lnTo>
                  <a:pt x="58" y="26"/>
                </a:lnTo>
                <a:lnTo>
                  <a:pt x="58" y="32"/>
                </a:lnTo>
                <a:lnTo>
                  <a:pt x="52" y="32"/>
                </a:lnTo>
                <a:lnTo>
                  <a:pt x="45" y="38"/>
                </a:lnTo>
                <a:lnTo>
                  <a:pt x="45" y="38"/>
                </a:lnTo>
                <a:lnTo>
                  <a:pt x="39" y="38"/>
                </a:lnTo>
                <a:lnTo>
                  <a:pt x="39" y="45"/>
                </a:lnTo>
                <a:lnTo>
                  <a:pt x="32" y="45"/>
                </a:lnTo>
                <a:lnTo>
                  <a:pt x="32" y="38"/>
                </a:lnTo>
                <a:lnTo>
                  <a:pt x="26" y="38"/>
                </a:lnTo>
                <a:lnTo>
                  <a:pt x="26" y="38"/>
                </a:lnTo>
                <a:lnTo>
                  <a:pt x="7" y="32"/>
                </a:lnTo>
                <a:lnTo>
                  <a:pt x="7" y="32"/>
                </a:lnTo>
                <a:lnTo>
                  <a:pt x="0" y="32"/>
                </a:lnTo>
                <a:lnTo>
                  <a:pt x="0" y="26"/>
                </a:lnTo>
                <a:lnTo>
                  <a:pt x="0" y="26"/>
                </a:lnTo>
                <a:lnTo>
                  <a:pt x="0" y="13"/>
                </a:lnTo>
                <a:lnTo>
                  <a:pt x="0" y="13"/>
                </a:lnTo>
                <a:lnTo>
                  <a:pt x="0" y="0"/>
                </a:lnTo>
                <a:lnTo>
                  <a:pt x="7" y="0"/>
                </a:lnTo>
                <a:lnTo>
                  <a:pt x="13" y="0"/>
                </a:lnTo>
                <a:lnTo>
                  <a:pt x="7" y="0"/>
                </a:lnTo>
                <a:lnTo>
                  <a:pt x="13" y="0"/>
                </a:lnTo>
                <a:lnTo>
                  <a:pt x="13" y="0"/>
                </a:lnTo>
                <a:lnTo>
                  <a:pt x="20" y="0"/>
                </a:lnTo>
                <a:lnTo>
                  <a:pt x="26" y="0"/>
                </a:lnTo>
                <a:lnTo>
                  <a:pt x="26" y="0"/>
                </a:lnTo>
                <a:lnTo>
                  <a:pt x="32" y="0"/>
                </a:lnTo>
                <a:lnTo>
                  <a:pt x="32" y="0"/>
                </a:lnTo>
                <a:lnTo>
                  <a:pt x="39" y="0"/>
                </a:lnTo>
                <a:lnTo>
                  <a:pt x="39" y="0"/>
                </a:lnTo>
                <a:lnTo>
                  <a:pt x="45" y="0"/>
                </a:lnTo>
                <a:lnTo>
                  <a:pt x="45" y="13"/>
                </a:lnTo>
                <a:lnTo>
                  <a:pt x="45" y="6"/>
                </a:lnTo>
                <a:lnTo>
                  <a:pt x="52" y="13"/>
                </a:lnTo>
                <a:lnTo>
                  <a:pt x="45" y="13"/>
                </a:lnTo>
                <a:lnTo>
                  <a:pt x="58" y="6"/>
                </a:lnTo>
                <a:lnTo>
                  <a:pt x="58" y="6"/>
                </a:lnTo>
                <a:lnTo>
                  <a:pt x="64" y="13"/>
                </a:lnTo>
                <a:lnTo>
                  <a:pt x="64" y="13"/>
                </a:lnTo>
                <a:lnTo>
                  <a:pt x="58" y="19"/>
                </a:lnTo>
                <a:lnTo>
                  <a:pt x="52" y="2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9" name="Freeform 106"/>
          <p:cNvSpPr>
            <a:spLocks/>
          </p:cNvSpPr>
          <p:nvPr/>
        </p:nvSpPr>
        <p:spPr bwMode="auto">
          <a:xfrm>
            <a:off x="4791291" y="1931506"/>
            <a:ext cx="17970" cy="19467"/>
          </a:xfrm>
          <a:custGeom>
            <a:avLst/>
            <a:gdLst/>
            <a:ahLst/>
            <a:cxnLst>
              <a:cxn ang="0">
                <a:pos x="12" y="6"/>
              </a:cxn>
              <a:cxn ang="0">
                <a:pos x="12" y="6"/>
              </a:cxn>
              <a:cxn ang="0">
                <a:pos x="6" y="0"/>
              </a:cxn>
              <a:cxn ang="0">
                <a:pos x="0" y="6"/>
              </a:cxn>
              <a:cxn ang="0">
                <a:pos x="0" y="6"/>
              </a:cxn>
              <a:cxn ang="0">
                <a:pos x="6" y="6"/>
              </a:cxn>
              <a:cxn ang="0">
                <a:pos x="6" y="13"/>
              </a:cxn>
              <a:cxn ang="0">
                <a:pos x="12" y="6"/>
              </a:cxn>
            </a:cxnLst>
            <a:rect l="0" t="0" r="r" b="b"/>
            <a:pathLst>
              <a:path w="12" h="13">
                <a:moveTo>
                  <a:pt x="12" y="6"/>
                </a:moveTo>
                <a:lnTo>
                  <a:pt x="12" y="6"/>
                </a:lnTo>
                <a:lnTo>
                  <a:pt x="6" y="0"/>
                </a:lnTo>
                <a:lnTo>
                  <a:pt x="0" y="6"/>
                </a:lnTo>
                <a:lnTo>
                  <a:pt x="0" y="6"/>
                </a:lnTo>
                <a:lnTo>
                  <a:pt x="6" y="6"/>
                </a:lnTo>
                <a:lnTo>
                  <a:pt x="6" y="13"/>
                </a:lnTo>
                <a:lnTo>
                  <a:pt x="12"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80" name="Freeform 107"/>
          <p:cNvSpPr>
            <a:spLocks noEditPoints="1"/>
          </p:cNvSpPr>
          <p:nvPr/>
        </p:nvSpPr>
        <p:spPr bwMode="auto">
          <a:xfrm>
            <a:off x="4791291" y="1931506"/>
            <a:ext cx="28452" cy="28452"/>
          </a:xfrm>
          <a:custGeom>
            <a:avLst/>
            <a:gdLst/>
            <a:ahLst/>
            <a:cxnLst>
              <a:cxn ang="0">
                <a:pos x="12" y="6"/>
              </a:cxn>
              <a:cxn ang="0">
                <a:pos x="12" y="6"/>
              </a:cxn>
              <a:cxn ang="0">
                <a:pos x="6" y="6"/>
              </a:cxn>
              <a:cxn ang="0">
                <a:pos x="6" y="0"/>
              </a:cxn>
              <a:cxn ang="0">
                <a:pos x="0" y="6"/>
              </a:cxn>
              <a:cxn ang="0">
                <a:pos x="6" y="6"/>
              </a:cxn>
              <a:cxn ang="0">
                <a:pos x="6" y="6"/>
              </a:cxn>
              <a:cxn ang="0">
                <a:pos x="0" y="6"/>
              </a:cxn>
              <a:cxn ang="0">
                <a:pos x="6" y="6"/>
              </a:cxn>
              <a:cxn ang="0">
                <a:pos x="6" y="6"/>
              </a:cxn>
              <a:cxn ang="0">
                <a:pos x="12" y="13"/>
              </a:cxn>
              <a:cxn ang="0">
                <a:pos x="6" y="13"/>
              </a:cxn>
              <a:cxn ang="0">
                <a:pos x="12" y="6"/>
              </a:cxn>
              <a:cxn ang="0">
                <a:pos x="12" y="13"/>
              </a:cxn>
              <a:cxn ang="0">
                <a:pos x="6" y="19"/>
              </a:cxn>
              <a:cxn ang="0">
                <a:pos x="6" y="13"/>
              </a:cxn>
              <a:cxn ang="0">
                <a:pos x="0" y="13"/>
              </a:cxn>
              <a:cxn ang="0">
                <a:pos x="6" y="13"/>
              </a:cxn>
              <a:cxn ang="0">
                <a:pos x="0" y="13"/>
              </a:cxn>
              <a:cxn ang="0">
                <a:pos x="0" y="6"/>
              </a:cxn>
              <a:cxn ang="0">
                <a:pos x="0" y="6"/>
              </a:cxn>
              <a:cxn ang="0">
                <a:pos x="0" y="0"/>
              </a:cxn>
              <a:cxn ang="0">
                <a:pos x="0" y="0"/>
              </a:cxn>
              <a:cxn ang="0">
                <a:pos x="6" y="0"/>
              </a:cxn>
              <a:cxn ang="0">
                <a:pos x="12" y="0"/>
              </a:cxn>
              <a:cxn ang="0">
                <a:pos x="19" y="6"/>
              </a:cxn>
              <a:cxn ang="0">
                <a:pos x="12" y="13"/>
              </a:cxn>
            </a:cxnLst>
            <a:rect l="0" t="0" r="r" b="b"/>
            <a:pathLst>
              <a:path w="19" h="19">
                <a:moveTo>
                  <a:pt x="12" y="6"/>
                </a:moveTo>
                <a:lnTo>
                  <a:pt x="12" y="6"/>
                </a:lnTo>
                <a:lnTo>
                  <a:pt x="6" y="6"/>
                </a:lnTo>
                <a:lnTo>
                  <a:pt x="6" y="0"/>
                </a:lnTo>
                <a:lnTo>
                  <a:pt x="0" y="6"/>
                </a:lnTo>
                <a:lnTo>
                  <a:pt x="6" y="6"/>
                </a:lnTo>
                <a:lnTo>
                  <a:pt x="6" y="6"/>
                </a:lnTo>
                <a:lnTo>
                  <a:pt x="0" y="6"/>
                </a:lnTo>
                <a:lnTo>
                  <a:pt x="6" y="6"/>
                </a:lnTo>
                <a:lnTo>
                  <a:pt x="6" y="6"/>
                </a:lnTo>
                <a:lnTo>
                  <a:pt x="12" y="13"/>
                </a:lnTo>
                <a:lnTo>
                  <a:pt x="6" y="13"/>
                </a:lnTo>
                <a:lnTo>
                  <a:pt x="12" y="6"/>
                </a:lnTo>
                <a:close/>
                <a:moveTo>
                  <a:pt x="12" y="13"/>
                </a:moveTo>
                <a:lnTo>
                  <a:pt x="6" y="19"/>
                </a:lnTo>
                <a:lnTo>
                  <a:pt x="6" y="13"/>
                </a:lnTo>
                <a:lnTo>
                  <a:pt x="0" y="13"/>
                </a:lnTo>
                <a:lnTo>
                  <a:pt x="6" y="13"/>
                </a:lnTo>
                <a:lnTo>
                  <a:pt x="0" y="13"/>
                </a:lnTo>
                <a:lnTo>
                  <a:pt x="0" y="6"/>
                </a:lnTo>
                <a:lnTo>
                  <a:pt x="0" y="6"/>
                </a:lnTo>
                <a:lnTo>
                  <a:pt x="0" y="0"/>
                </a:lnTo>
                <a:lnTo>
                  <a:pt x="0" y="0"/>
                </a:lnTo>
                <a:lnTo>
                  <a:pt x="6" y="0"/>
                </a:lnTo>
                <a:lnTo>
                  <a:pt x="12" y="0"/>
                </a:lnTo>
                <a:lnTo>
                  <a:pt x="19" y="6"/>
                </a:lnTo>
                <a:lnTo>
                  <a:pt x="12"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1" name="Freeform 108"/>
          <p:cNvSpPr>
            <a:spLocks/>
          </p:cNvSpPr>
          <p:nvPr/>
        </p:nvSpPr>
        <p:spPr bwMode="auto">
          <a:xfrm>
            <a:off x="4809261" y="1940491"/>
            <a:ext cx="19467" cy="10482"/>
          </a:xfrm>
          <a:custGeom>
            <a:avLst/>
            <a:gdLst/>
            <a:ahLst/>
            <a:cxnLst>
              <a:cxn ang="0">
                <a:pos x="13" y="0"/>
              </a:cxn>
              <a:cxn ang="0">
                <a:pos x="13" y="0"/>
              </a:cxn>
              <a:cxn ang="0">
                <a:pos x="7" y="0"/>
              </a:cxn>
              <a:cxn ang="0">
                <a:pos x="0" y="0"/>
              </a:cxn>
              <a:cxn ang="0">
                <a:pos x="0" y="7"/>
              </a:cxn>
              <a:cxn ang="0">
                <a:pos x="0" y="7"/>
              </a:cxn>
              <a:cxn ang="0">
                <a:pos x="7" y="7"/>
              </a:cxn>
              <a:cxn ang="0">
                <a:pos x="13" y="0"/>
              </a:cxn>
            </a:cxnLst>
            <a:rect l="0" t="0" r="r" b="b"/>
            <a:pathLst>
              <a:path w="13" h="7">
                <a:moveTo>
                  <a:pt x="13" y="0"/>
                </a:moveTo>
                <a:lnTo>
                  <a:pt x="13" y="0"/>
                </a:lnTo>
                <a:lnTo>
                  <a:pt x="7" y="0"/>
                </a:lnTo>
                <a:lnTo>
                  <a:pt x="0" y="0"/>
                </a:lnTo>
                <a:lnTo>
                  <a:pt x="0" y="7"/>
                </a:lnTo>
                <a:lnTo>
                  <a:pt x="0" y="7"/>
                </a:lnTo>
                <a:lnTo>
                  <a:pt x="7" y="7"/>
                </a:lnTo>
                <a:lnTo>
                  <a:pt x="13" y="0"/>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82" name="Freeform 109"/>
          <p:cNvSpPr>
            <a:spLocks noEditPoints="1"/>
          </p:cNvSpPr>
          <p:nvPr/>
        </p:nvSpPr>
        <p:spPr bwMode="auto">
          <a:xfrm>
            <a:off x="4809261" y="1940491"/>
            <a:ext cx="29949" cy="19467"/>
          </a:xfrm>
          <a:custGeom>
            <a:avLst/>
            <a:gdLst/>
            <a:ahLst/>
            <a:cxnLst>
              <a:cxn ang="0">
                <a:pos x="13" y="0"/>
              </a:cxn>
              <a:cxn ang="0">
                <a:pos x="13" y="7"/>
              </a:cxn>
              <a:cxn ang="0">
                <a:pos x="7" y="7"/>
              </a:cxn>
              <a:cxn ang="0">
                <a:pos x="0" y="7"/>
              </a:cxn>
              <a:cxn ang="0">
                <a:pos x="7" y="0"/>
              </a:cxn>
              <a:cxn ang="0">
                <a:pos x="7" y="7"/>
              </a:cxn>
              <a:cxn ang="0">
                <a:pos x="7" y="7"/>
              </a:cxn>
              <a:cxn ang="0">
                <a:pos x="0" y="7"/>
              </a:cxn>
              <a:cxn ang="0">
                <a:pos x="7" y="7"/>
              </a:cxn>
              <a:cxn ang="0">
                <a:pos x="7" y="7"/>
              </a:cxn>
              <a:cxn ang="0">
                <a:pos x="13" y="0"/>
              </a:cxn>
              <a:cxn ang="0">
                <a:pos x="7" y="7"/>
              </a:cxn>
              <a:cxn ang="0">
                <a:pos x="7" y="13"/>
              </a:cxn>
              <a:cxn ang="0">
                <a:pos x="0" y="13"/>
              </a:cxn>
              <a:cxn ang="0">
                <a:pos x="0" y="7"/>
              </a:cxn>
              <a:cxn ang="0">
                <a:pos x="0" y="7"/>
              </a:cxn>
              <a:cxn ang="0">
                <a:pos x="0" y="0"/>
              </a:cxn>
              <a:cxn ang="0">
                <a:pos x="0" y="0"/>
              </a:cxn>
              <a:cxn ang="0">
                <a:pos x="7" y="0"/>
              </a:cxn>
              <a:cxn ang="0">
                <a:pos x="13" y="0"/>
              </a:cxn>
              <a:cxn ang="0">
                <a:pos x="20" y="0"/>
              </a:cxn>
              <a:cxn ang="0">
                <a:pos x="13" y="0"/>
              </a:cxn>
              <a:cxn ang="0">
                <a:pos x="7" y="7"/>
              </a:cxn>
            </a:cxnLst>
            <a:rect l="0" t="0" r="r" b="b"/>
            <a:pathLst>
              <a:path w="20" h="13">
                <a:moveTo>
                  <a:pt x="13" y="0"/>
                </a:moveTo>
                <a:lnTo>
                  <a:pt x="13" y="7"/>
                </a:lnTo>
                <a:lnTo>
                  <a:pt x="7" y="7"/>
                </a:lnTo>
                <a:lnTo>
                  <a:pt x="0" y="7"/>
                </a:lnTo>
                <a:lnTo>
                  <a:pt x="7" y="0"/>
                </a:lnTo>
                <a:lnTo>
                  <a:pt x="7" y="7"/>
                </a:lnTo>
                <a:lnTo>
                  <a:pt x="7" y="7"/>
                </a:lnTo>
                <a:lnTo>
                  <a:pt x="0" y="7"/>
                </a:lnTo>
                <a:lnTo>
                  <a:pt x="7" y="7"/>
                </a:lnTo>
                <a:lnTo>
                  <a:pt x="7" y="7"/>
                </a:lnTo>
                <a:lnTo>
                  <a:pt x="13" y="0"/>
                </a:lnTo>
                <a:close/>
                <a:moveTo>
                  <a:pt x="7" y="7"/>
                </a:moveTo>
                <a:lnTo>
                  <a:pt x="7" y="13"/>
                </a:lnTo>
                <a:lnTo>
                  <a:pt x="0" y="13"/>
                </a:lnTo>
                <a:lnTo>
                  <a:pt x="0" y="7"/>
                </a:lnTo>
                <a:lnTo>
                  <a:pt x="0" y="7"/>
                </a:lnTo>
                <a:lnTo>
                  <a:pt x="0" y="0"/>
                </a:lnTo>
                <a:lnTo>
                  <a:pt x="0" y="0"/>
                </a:lnTo>
                <a:lnTo>
                  <a:pt x="7" y="0"/>
                </a:lnTo>
                <a:lnTo>
                  <a:pt x="13" y="0"/>
                </a:lnTo>
                <a:lnTo>
                  <a:pt x="20" y="0"/>
                </a:lnTo>
                <a:lnTo>
                  <a:pt x="13" y="0"/>
                </a:lnTo>
                <a:lnTo>
                  <a:pt x="7" y="7"/>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3" name="Freeform 110"/>
          <p:cNvSpPr>
            <a:spLocks noEditPoints="1"/>
          </p:cNvSpPr>
          <p:nvPr/>
        </p:nvSpPr>
        <p:spPr bwMode="auto">
          <a:xfrm>
            <a:off x="4780809" y="1998892"/>
            <a:ext cx="19467" cy="8985"/>
          </a:xfrm>
          <a:custGeom>
            <a:avLst/>
            <a:gdLst/>
            <a:ahLst/>
            <a:cxnLst>
              <a:cxn ang="0">
                <a:pos x="7" y="0"/>
              </a:cxn>
              <a:cxn ang="0">
                <a:pos x="13" y="0"/>
              </a:cxn>
              <a:cxn ang="0">
                <a:pos x="13" y="6"/>
              </a:cxn>
              <a:cxn ang="0">
                <a:pos x="0" y="6"/>
              </a:cxn>
              <a:cxn ang="0">
                <a:pos x="0" y="0"/>
              </a:cxn>
              <a:cxn ang="0">
                <a:pos x="0" y="0"/>
              </a:cxn>
              <a:cxn ang="0">
                <a:pos x="7" y="0"/>
              </a:cxn>
              <a:cxn ang="0">
                <a:pos x="0" y="6"/>
              </a:cxn>
              <a:cxn ang="0">
                <a:pos x="0" y="0"/>
              </a:cxn>
              <a:cxn ang="0">
                <a:pos x="7" y="0"/>
              </a:cxn>
              <a:cxn ang="0">
                <a:pos x="7" y="6"/>
              </a:cxn>
              <a:cxn ang="0">
                <a:pos x="0" y="6"/>
              </a:cxn>
            </a:cxnLst>
            <a:rect l="0" t="0" r="r" b="b"/>
            <a:pathLst>
              <a:path w="13" h="6">
                <a:moveTo>
                  <a:pt x="7" y="0"/>
                </a:moveTo>
                <a:lnTo>
                  <a:pt x="13" y="0"/>
                </a:lnTo>
                <a:lnTo>
                  <a:pt x="13" y="6"/>
                </a:lnTo>
                <a:lnTo>
                  <a:pt x="0" y="6"/>
                </a:lnTo>
                <a:lnTo>
                  <a:pt x="0" y="0"/>
                </a:lnTo>
                <a:lnTo>
                  <a:pt x="0" y="0"/>
                </a:lnTo>
                <a:lnTo>
                  <a:pt x="7" y="0"/>
                </a:lnTo>
                <a:close/>
                <a:moveTo>
                  <a:pt x="0" y="6"/>
                </a:moveTo>
                <a:lnTo>
                  <a:pt x="0" y="0"/>
                </a:lnTo>
                <a:lnTo>
                  <a:pt x="7" y="0"/>
                </a:lnTo>
                <a:lnTo>
                  <a:pt x="7" y="6"/>
                </a:lnTo>
                <a:lnTo>
                  <a:pt x="0" y="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4" name="Freeform 111"/>
          <p:cNvSpPr>
            <a:spLocks/>
          </p:cNvSpPr>
          <p:nvPr/>
        </p:nvSpPr>
        <p:spPr bwMode="auto">
          <a:xfrm>
            <a:off x="4723905" y="1988410"/>
            <a:ext cx="37437" cy="38934"/>
          </a:xfrm>
          <a:custGeom>
            <a:avLst/>
            <a:gdLst/>
            <a:ahLst/>
            <a:cxnLst>
              <a:cxn ang="0">
                <a:pos x="19" y="7"/>
              </a:cxn>
              <a:cxn ang="0">
                <a:pos x="19" y="7"/>
              </a:cxn>
              <a:cxn ang="0">
                <a:pos x="13" y="0"/>
              </a:cxn>
              <a:cxn ang="0">
                <a:pos x="6" y="0"/>
              </a:cxn>
              <a:cxn ang="0">
                <a:pos x="0" y="7"/>
              </a:cxn>
              <a:cxn ang="0">
                <a:pos x="0" y="7"/>
              </a:cxn>
              <a:cxn ang="0">
                <a:pos x="0" y="13"/>
              </a:cxn>
              <a:cxn ang="0">
                <a:pos x="6" y="13"/>
              </a:cxn>
              <a:cxn ang="0">
                <a:pos x="13" y="20"/>
              </a:cxn>
              <a:cxn ang="0">
                <a:pos x="19" y="26"/>
              </a:cxn>
              <a:cxn ang="0">
                <a:pos x="25" y="26"/>
              </a:cxn>
              <a:cxn ang="0">
                <a:pos x="25" y="20"/>
              </a:cxn>
              <a:cxn ang="0">
                <a:pos x="19" y="20"/>
              </a:cxn>
              <a:cxn ang="0">
                <a:pos x="13" y="13"/>
              </a:cxn>
              <a:cxn ang="0">
                <a:pos x="13" y="7"/>
              </a:cxn>
              <a:cxn ang="0">
                <a:pos x="19" y="7"/>
              </a:cxn>
            </a:cxnLst>
            <a:rect l="0" t="0" r="r" b="b"/>
            <a:pathLst>
              <a:path w="25" h="26">
                <a:moveTo>
                  <a:pt x="19" y="7"/>
                </a:moveTo>
                <a:lnTo>
                  <a:pt x="19" y="7"/>
                </a:lnTo>
                <a:lnTo>
                  <a:pt x="13" y="0"/>
                </a:lnTo>
                <a:lnTo>
                  <a:pt x="6" y="0"/>
                </a:lnTo>
                <a:lnTo>
                  <a:pt x="0" y="7"/>
                </a:lnTo>
                <a:lnTo>
                  <a:pt x="0" y="7"/>
                </a:lnTo>
                <a:lnTo>
                  <a:pt x="0" y="13"/>
                </a:lnTo>
                <a:lnTo>
                  <a:pt x="6" y="13"/>
                </a:lnTo>
                <a:lnTo>
                  <a:pt x="13" y="20"/>
                </a:lnTo>
                <a:lnTo>
                  <a:pt x="19" y="26"/>
                </a:lnTo>
                <a:lnTo>
                  <a:pt x="25" y="26"/>
                </a:lnTo>
                <a:lnTo>
                  <a:pt x="25" y="20"/>
                </a:lnTo>
                <a:lnTo>
                  <a:pt x="19" y="20"/>
                </a:lnTo>
                <a:lnTo>
                  <a:pt x="13" y="13"/>
                </a:lnTo>
                <a:lnTo>
                  <a:pt x="13" y="7"/>
                </a:lnTo>
                <a:lnTo>
                  <a:pt x="19"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85" name="Freeform 112"/>
          <p:cNvSpPr>
            <a:spLocks noEditPoints="1"/>
          </p:cNvSpPr>
          <p:nvPr/>
        </p:nvSpPr>
        <p:spPr bwMode="auto">
          <a:xfrm>
            <a:off x="4723905" y="1988410"/>
            <a:ext cx="47919" cy="47919"/>
          </a:xfrm>
          <a:custGeom>
            <a:avLst/>
            <a:gdLst/>
            <a:ahLst/>
            <a:cxnLst>
              <a:cxn ang="0">
                <a:pos x="13" y="0"/>
              </a:cxn>
              <a:cxn ang="0">
                <a:pos x="13" y="7"/>
              </a:cxn>
              <a:cxn ang="0">
                <a:pos x="13" y="0"/>
              </a:cxn>
              <a:cxn ang="0">
                <a:pos x="13" y="7"/>
              </a:cxn>
              <a:cxn ang="0">
                <a:pos x="6" y="7"/>
              </a:cxn>
              <a:cxn ang="0">
                <a:pos x="13" y="7"/>
              </a:cxn>
              <a:cxn ang="0">
                <a:pos x="0" y="7"/>
              </a:cxn>
              <a:cxn ang="0">
                <a:pos x="6" y="7"/>
              </a:cxn>
              <a:cxn ang="0">
                <a:pos x="6" y="7"/>
              </a:cxn>
              <a:cxn ang="0">
                <a:pos x="6" y="13"/>
              </a:cxn>
              <a:cxn ang="0">
                <a:pos x="0" y="7"/>
              </a:cxn>
              <a:cxn ang="0">
                <a:pos x="6" y="13"/>
              </a:cxn>
              <a:cxn ang="0">
                <a:pos x="13" y="20"/>
              </a:cxn>
              <a:cxn ang="0">
                <a:pos x="19" y="26"/>
              </a:cxn>
              <a:cxn ang="0">
                <a:pos x="19" y="26"/>
              </a:cxn>
              <a:cxn ang="0">
                <a:pos x="25" y="26"/>
              </a:cxn>
              <a:cxn ang="0">
                <a:pos x="25" y="26"/>
              </a:cxn>
              <a:cxn ang="0">
                <a:pos x="25" y="20"/>
              </a:cxn>
              <a:cxn ang="0">
                <a:pos x="25" y="26"/>
              </a:cxn>
              <a:cxn ang="0">
                <a:pos x="19" y="20"/>
              </a:cxn>
              <a:cxn ang="0">
                <a:pos x="13" y="13"/>
              </a:cxn>
              <a:cxn ang="0">
                <a:pos x="13" y="13"/>
              </a:cxn>
              <a:cxn ang="0">
                <a:pos x="13" y="7"/>
              </a:cxn>
              <a:cxn ang="0">
                <a:pos x="13" y="7"/>
              </a:cxn>
              <a:cxn ang="0">
                <a:pos x="13" y="0"/>
              </a:cxn>
              <a:cxn ang="0">
                <a:pos x="13" y="13"/>
              </a:cxn>
              <a:cxn ang="0">
                <a:pos x="19" y="7"/>
              </a:cxn>
              <a:cxn ang="0">
                <a:pos x="19" y="13"/>
              </a:cxn>
              <a:cxn ang="0">
                <a:pos x="13" y="7"/>
              </a:cxn>
              <a:cxn ang="0">
                <a:pos x="25" y="20"/>
              </a:cxn>
              <a:cxn ang="0">
                <a:pos x="25" y="20"/>
              </a:cxn>
              <a:cxn ang="0">
                <a:pos x="32" y="20"/>
              </a:cxn>
              <a:cxn ang="0">
                <a:pos x="32" y="26"/>
              </a:cxn>
              <a:cxn ang="0">
                <a:pos x="25" y="32"/>
              </a:cxn>
              <a:cxn ang="0">
                <a:pos x="19" y="32"/>
              </a:cxn>
              <a:cxn ang="0">
                <a:pos x="13" y="26"/>
              </a:cxn>
              <a:cxn ang="0">
                <a:pos x="13" y="26"/>
              </a:cxn>
              <a:cxn ang="0">
                <a:pos x="0" y="20"/>
              </a:cxn>
              <a:cxn ang="0">
                <a:pos x="0" y="13"/>
              </a:cxn>
              <a:cxn ang="0">
                <a:pos x="0" y="13"/>
              </a:cxn>
              <a:cxn ang="0">
                <a:pos x="0" y="7"/>
              </a:cxn>
              <a:cxn ang="0">
                <a:pos x="0" y="7"/>
              </a:cxn>
              <a:cxn ang="0">
                <a:pos x="0" y="0"/>
              </a:cxn>
              <a:cxn ang="0">
                <a:pos x="6" y="0"/>
              </a:cxn>
              <a:cxn ang="0">
                <a:pos x="6" y="0"/>
              </a:cxn>
              <a:cxn ang="0">
                <a:pos x="13" y="0"/>
              </a:cxn>
              <a:cxn ang="0">
                <a:pos x="13" y="0"/>
              </a:cxn>
              <a:cxn ang="0">
                <a:pos x="19" y="0"/>
              </a:cxn>
              <a:cxn ang="0">
                <a:pos x="19" y="7"/>
              </a:cxn>
              <a:cxn ang="0">
                <a:pos x="19" y="7"/>
              </a:cxn>
              <a:cxn ang="0">
                <a:pos x="13" y="13"/>
              </a:cxn>
            </a:cxnLst>
            <a:rect l="0" t="0" r="r" b="b"/>
            <a:pathLst>
              <a:path w="32" h="32">
                <a:moveTo>
                  <a:pt x="13" y="0"/>
                </a:moveTo>
                <a:lnTo>
                  <a:pt x="13" y="7"/>
                </a:lnTo>
                <a:lnTo>
                  <a:pt x="13" y="0"/>
                </a:lnTo>
                <a:lnTo>
                  <a:pt x="13" y="7"/>
                </a:lnTo>
                <a:lnTo>
                  <a:pt x="6" y="7"/>
                </a:lnTo>
                <a:lnTo>
                  <a:pt x="13" y="7"/>
                </a:lnTo>
                <a:lnTo>
                  <a:pt x="0" y="7"/>
                </a:lnTo>
                <a:lnTo>
                  <a:pt x="6" y="7"/>
                </a:lnTo>
                <a:lnTo>
                  <a:pt x="6" y="7"/>
                </a:lnTo>
                <a:lnTo>
                  <a:pt x="6" y="13"/>
                </a:lnTo>
                <a:lnTo>
                  <a:pt x="0" y="7"/>
                </a:lnTo>
                <a:lnTo>
                  <a:pt x="6" y="13"/>
                </a:lnTo>
                <a:lnTo>
                  <a:pt x="13" y="20"/>
                </a:lnTo>
                <a:lnTo>
                  <a:pt x="19" y="26"/>
                </a:lnTo>
                <a:lnTo>
                  <a:pt x="19" y="26"/>
                </a:lnTo>
                <a:lnTo>
                  <a:pt x="25" y="26"/>
                </a:lnTo>
                <a:lnTo>
                  <a:pt x="25" y="26"/>
                </a:lnTo>
                <a:lnTo>
                  <a:pt x="25" y="20"/>
                </a:lnTo>
                <a:lnTo>
                  <a:pt x="25" y="26"/>
                </a:lnTo>
                <a:lnTo>
                  <a:pt x="19" y="20"/>
                </a:lnTo>
                <a:lnTo>
                  <a:pt x="13" y="13"/>
                </a:lnTo>
                <a:lnTo>
                  <a:pt x="13" y="13"/>
                </a:lnTo>
                <a:lnTo>
                  <a:pt x="13" y="7"/>
                </a:lnTo>
                <a:lnTo>
                  <a:pt x="13" y="7"/>
                </a:lnTo>
                <a:lnTo>
                  <a:pt x="13" y="0"/>
                </a:lnTo>
                <a:close/>
                <a:moveTo>
                  <a:pt x="13" y="13"/>
                </a:moveTo>
                <a:lnTo>
                  <a:pt x="19" y="7"/>
                </a:lnTo>
                <a:lnTo>
                  <a:pt x="19" y="13"/>
                </a:lnTo>
                <a:lnTo>
                  <a:pt x="13" y="7"/>
                </a:lnTo>
                <a:lnTo>
                  <a:pt x="25" y="20"/>
                </a:lnTo>
                <a:lnTo>
                  <a:pt x="25" y="20"/>
                </a:lnTo>
                <a:lnTo>
                  <a:pt x="32" y="20"/>
                </a:lnTo>
                <a:lnTo>
                  <a:pt x="32" y="26"/>
                </a:lnTo>
                <a:lnTo>
                  <a:pt x="25" y="32"/>
                </a:lnTo>
                <a:lnTo>
                  <a:pt x="19" y="32"/>
                </a:lnTo>
                <a:lnTo>
                  <a:pt x="13" y="26"/>
                </a:lnTo>
                <a:lnTo>
                  <a:pt x="13" y="26"/>
                </a:lnTo>
                <a:lnTo>
                  <a:pt x="0" y="20"/>
                </a:lnTo>
                <a:lnTo>
                  <a:pt x="0" y="13"/>
                </a:lnTo>
                <a:lnTo>
                  <a:pt x="0" y="13"/>
                </a:lnTo>
                <a:lnTo>
                  <a:pt x="0" y="7"/>
                </a:lnTo>
                <a:lnTo>
                  <a:pt x="0" y="7"/>
                </a:lnTo>
                <a:lnTo>
                  <a:pt x="0" y="0"/>
                </a:lnTo>
                <a:lnTo>
                  <a:pt x="6" y="0"/>
                </a:lnTo>
                <a:lnTo>
                  <a:pt x="6" y="0"/>
                </a:lnTo>
                <a:lnTo>
                  <a:pt x="13" y="0"/>
                </a:lnTo>
                <a:lnTo>
                  <a:pt x="13" y="0"/>
                </a:lnTo>
                <a:lnTo>
                  <a:pt x="19" y="0"/>
                </a:lnTo>
                <a:lnTo>
                  <a:pt x="19" y="7"/>
                </a:lnTo>
                <a:lnTo>
                  <a:pt x="19" y="7"/>
                </a:lnTo>
                <a:lnTo>
                  <a:pt x="13"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6" name="Freeform 113"/>
          <p:cNvSpPr>
            <a:spLocks/>
          </p:cNvSpPr>
          <p:nvPr/>
        </p:nvSpPr>
        <p:spPr bwMode="auto">
          <a:xfrm>
            <a:off x="4665504" y="1988410"/>
            <a:ext cx="95838" cy="202157"/>
          </a:xfrm>
          <a:custGeom>
            <a:avLst/>
            <a:gdLst/>
            <a:ahLst/>
            <a:cxnLst>
              <a:cxn ang="0">
                <a:pos x="32" y="7"/>
              </a:cxn>
              <a:cxn ang="0">
                <a:pos x="32" y="7"/>
              </a:cxn>
              <a:cxn ang="0">
                <a:pos x="32" y="7"/>
              </a:cxn>
              <a:cxn ang="0">
                <a:pos x="32" y="0"/>
              </a:cxn>
              <a:cxn ang="0">
                <a:pos x="26" y="0"/>
              </a:cxn>
              <a:cxn ang="0">
                <a:pos x="20" y="0"/>
              </a:cxn>
              <a:cxn ang="0">
                <a:pos x="20" y="26"/>
              </a:cxn>
              <a:cxn ang="0">
                <a:pos x="20" y="32"/>
              </a:cxn>
              <a:cxn ang="0">
                <a:pos x="13" y="45"/>
              </a:cxn>
              <a:cxn ang="0">
                <a:pos x="13" y="52"/>
              </a:cxn>
              <a:cxn ang="0">
                <a:pos x="13" y="58"/>
              </a:cxn>
              <a:cxn ang="0">
                <a:pos x="7" y="58"/>
              </a:cxn>
              <a:cxn ang="0">
                <a:pos x="7" y="64"/>
              </a:cxn>
              <a:cxn ang="0">
                <a:pos x="7" y="71"/>
              </a:cxn>
              <a:cxn ang="0">
                <a:pos x="7" y="77"/>
              </a:cxn>
              <a:cxn ang="0">
                <a:pos x="0" y="84"/>
              </a:cxn>
              <a:cxn ang="0">
                <a:pos x="0" y="96"/>
              </a:cxn>
              <a:cxn ang="0">
                <a:pos x="0" y="116"/>
              </a:cxn>
              <a:cxn ang="0">
                <a:pos x="0" y="122"/>
              </a:cxn>
              <a:cxn ang="0">
                <a:pos x="7" y="128"/>
              </a:cxn>
              <a:cxn ang="0">
                <a:pos x="7" y="128"/>
              </a:cxn>
              <a:cxn ang="0">
                <a:pos x="32" y="135"/>
              </a:cxn>
              <a:cxn ang="0">
                <a:pos x="32" y="135"/>
              </a:cxn>
              <a:cxn ang="0">
                <a:pos x="39" y="135"/>
              </a:cxn>
              <a:cxn ang="0">
                <a:pos x="45" y="128"/>
              </a:cxn>
              <a:cxn ang="0">
                <a:pos x="32" y="122"/>
              </a:cxn>
              <a:cxn ang="0">
                <a:pos x="32" y="122"/>
              </a:cxn>
              <a:cxn ang="0">
                <a:pos x="20" y="116"/>
              </a:cxn>
              <a:cxn ang="0">
                <a:pos x="20" y="109"/>
              </a:cxn>
              <a:cxn ang="0">
                <a:pos x="20" y="103"/>
              </a:cxn>
              <a:cxn ang="0">
                <a:pos x="32" y="109"/>
              </a:cxn>
              <a:cxn ang="0">
                <a:pos x="32" y="109"/>
              </a:cxn>
              <a:cxn ang="0">
                <a:pos x="39" y="109"/>
              </a:cxn>
              <a:cxn ang="0">
                <a:pos x="39" y="103"/>
              </a:cxn>
              <a:cxn ang="0">
                <a:pos x="45" y="90"/>
              </a:cxn>
              <a:cxn ang="0">
                <a:pos x="45" y="84"/>
              </a:cxn>
              <a:cxn ang="0">
                <a:pos x="39" y="84"/>
              </a:cxn>
              <a:cxn ang="0">
                <a:pos x="32" y="84"/>
              </a:cxn>
              <a:cxn ang="0">
                <a:pos x="20" y="71"/>
              </a:cxn>
              <a:cxn ang="0">
                <a:pos x="20" y="71"/>
              </a:cxn>
              <a:cxn ang="0">
                <a:pos x="20" y="64"/>
              </a:cxn>
              <a:cxn ang="0">
                <a:pos x="32" y="71"/>
              </a:cxn>
              <a:cxn ang="0">
                <a:pos x="39" y="77"/>
              </a:cxn>
              <a:cxn ang="0">
                <a:pos x="39" y="84"/>
              </a:cxn>
              <a:cxn ang="0">
                <a:pos x="45" y="77"/>
              </a:cxn>
              <a:cxn ang="0">
                <a:pos x="45" y="71"/>
              </a:cxn>
              <a:cxn ang="0">
                <a:pos x="52" y="64"/>
              </a:cxn>
              <a:cxn ang="0">
                <a:pos x="58" y="58"/>
              </a:cxn>
              <a:cxn ang="0">
                <a:pos x="58" y="52"/>
              </a:cxn>
              <a:cxn ang="0">
                <a:pos x="64" y="52"/>
              </a:cxn>
              <a:cxn ang="0">
                <a:pos x="58" y="39"/>
              </a:cxn>
              <a:cxn ang="0">
                <a:pos x="45" y="32"/>
              </a:cxn>
              <a:cxn ang="0">
                <a:pos x="32" y="20"/>
              </a:cxn>
              <a:cxn ang="0">
                <a:pos x="32" y="13"/>
              </a:cxn>
              <a:cxn ang="0">
                <a:pos x="32" y="7"/>
              </a:cxn>
            </a:cxnLst>
            <a:rect l="0" t="0" r="r" b="b"/>
            <a:pathLst>
              <a:path w="64" h="135">
                <a:moveTo>
                  <a:pt x="32" y="7"/>
                </a:moveTo>
                <a:lnTo>
                  <a:pt x="32" y="7"/>
                </a:lnTo>
                <a:lnTo>
                  <a:pt x="32" y="7"/>
                </a:lnTo>
                <a:lnTo>
                  <a:pt x="32" y="0"/>
                </a:lnTo>
                <a:lnTo>
                  <a:pt x="26" y="0"/>
                </a:lnTo>
                <a:lnTo>
                  <a:pt x="20" y="0"/>
                </a:lnTo>
                <a:lnTo>
                  <a:pt x="20" y="26"/>
                </a:lnTo>
                <a:lnTo>
                  <a:pt x="20" y="32"/>
                </a:lnTo>
                <a:lnTo>
                  <a:pt x="13" y="45"/>
                </a:lnTo>
                <a:lnTo>
                  <a:pt x="13" y="52"/>
                </a:lnTo>
                <a:lnTo>
                  <a:pt x="13" y="58"/>
                </a:lnTo>
                <a:lnTo>
                  <a:pt x="7" y="58"/>
                </a:lnTo>
                <a:lnTo>
                  <a:pt x="7" y="64"/>
                </a:lnTo>
                <a:lnTo>
                  <a:pt x="7" y="71"/>
                </a:lnTo>
                <a:lnTo>
                  <a:pt x="7" y="77"/>
                </a:lnTo>
                <a:lnTo>
                  <a:pt x="0" y="84"/>
                </a:lnTo>
                <a:lnTo>
                  <a:pt x="0" y="96"/>
                </a:lnTo>
                <a:lnTo>
                  <a:pt x="0" y="116"/>
                </a:lnTo>
                <a:lnTo>
                  <a:pt x="0" y="122"/>
                </a:lnTo>
                <a:lnTo>
                  <a:pt x="7" y="128"/>
                </a:lnTo>
                <a:lnTo>
                  <a:pt x="7" y="128"/>
                </a:lnTo>
                <a:lnTo>
                  <a:pt x="32" y="135"/>
                </a:lnTo>
                <a:lnTo>
                  <a:pt x="32" y="135"/>
                </a:lnTo>
                <a:lnTo>
                  <a:pt x="39" y="135"/>
                </a:lnTo>
                <a:lnTo>
                  <a:pt x="45" y="128"/>
                </a:lnTo>
                <a:lnTo>
                  <a:pt x="32" y="122"/>
                </a:lnTo>
                <a:lnTo>
                  <a:pt x="32" y="122"/>
                </a:lnTo>
                <a:lnTo>
                  <a:pt x="20" y="116"/>
                </a:lnTo>
                <a:lnTo>
                  <a:pt x="20" y="109"/>
                </a:lnTo>
                <a:lnTo>
                  <a:pt x="20" y="103"/>
                </a:lnTo>
                <a:lnTo>
                  <a:pt x="32" y="109"/>
                </a:lnTo>
                <a:lnTo>
                  <a:pt x="32" y="109"/>
                </a:lnTo>
                <a:lnTo>
                  <a:pt x="39" y="109"/>
                </a:lnTo>
                <a:lnTo>
                  <a:pt x="39" y="103"/>
                </a:lnTo>
                <a:lnTo>
                  <a:pt x="45" y="90"/>
                </a:lnTo>
                <a:lnTo>
                  <a:pt x="45" y="84"/>
                </a:lnTo>
                <a:lnTo>
                  <a:pt x="39" y="84"/>
                </a:lnTo>
                <a:lnTo>
                  <a:pt x="32" y="84"/>
                </a:lnTo>
                <a:lnTo>
                  <a:pt x="20" y="71"/>
                </a:lnTo>
                <a:lnTo>
                  <a:pt x="20" y="71"/>
                </a:lnTo>
                <a:lnTo>
                  <a:pt x="20" y="64"/>
                </a:lnTo>
                <a:lnTo>
                  <a:pt x="32" y="71"/>
                </a:lnTo>
                <a:lnTo>
                  <a:pt x="39" y="77"/>
                </a:lnTo>
                <a:lnTo>
                  <a:pt x="39" y="84"/>
                </a:lnTo>
                <a:lnTo>
                  <a:pt x="45" y="77"/>
                </a:lnTo>
                <a:lnTo>
                  <a:pt x="45" y="71"/>
                </a:lnTo>
                <a:lnTo>
                  <a:pt x="52" y="64"/>
                </a:lnTo>
                <a:lnTo>
                  <a:pt x="58" y="58"/>
                </a:lnTo>
                <a:lnTo>
                  <a:pt x="58" y="52"/>
                </a:lnTo>
                <a:lnTo>
                  <a:pt x="64" y="52"/>
                </a:lnTo>
                <a:lnTo>
                  <a:pt x="58" y="39"/>
                </a:lnTo>
                <a:lnTo>
                  <a:pt x="45" y="32"/>
                </a:lnTo>
                <a:lnTo>
                  <a:pt x="32" y="20"/>
                </a:lnTo>
                <a:lnTo>
                  <a:pt x="32" y="13"/>
                </a:lnTo>
                <a:lnTo>
                  <a:pt x="32"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87" name="Freeform 117"/>
          <p:cNvSpPr>
            <a:spLocks noEditPoints="1"/>
          </p:cNvSpPr>
          <p:nvPr/>
        </p:nvSpPr>
        <p:spPr bwMode="auto">
          <a:xfrm>
            <a:off x="5605914" y="1700897"/>
            <a:ext cx="19467" cy="10482"/>
          </a:xfrm>
          <a:custGeom>
            <a:avLst/>
            <a:gdLst/>
            <a:ahLst/>
            <a:cxnLst>
              <a:cxn ang="0">
                <a:pos x="7" y="0"/>
              </a:cxn>
              <a:cxn ang="0">
                <a:pos x="13" y="0"/>
              </a:cxn>
              <a:cxn ang="0">
                <a:pos x="13" y="7"/>
              </a:cxn>
              <a:cxn ang="0">
                <a:pos x="0" y="7"/>
              </a:cxn>
              <a:cxn ang="0">
                <a:pos x="0" y="0"/>
              </a:cxn>
              <a:cxn ang="0">
                <a:pos x="0" y="0"/>
              </a:cxn>
              <a:cxn ang="0">
                <a:pos x="7" y="0"/>
              </a:cxn>
              <a:cxn ang="0">
                <a:pos x="0" y="7"/>
              </a:cxn>
              <a:cxn ang="0">
                <a:pos x="0" y="0"/>
              </a:cxn>
              <a:cxn ang="0">
                <a:pos x="7" y="0"/>
              </a:cxn>
              <a:cxn ang="0">
                <a:pos x="7" y="7"/>
              </a:cxn>
              <a:cxn ang="0">
                <a:pos x="0" y="7"/>
              </a:cxn>
            </a:cxnLst>
            <a:rect l="0" t="0" r="r" b="b"/>
            <a:pathLst>
              <a:path w="13" h="7">
                <a:moveTo>
                  <a:pt x="7" y="0"/>
                </a:moveTo>
                <a:lnTo>
                  <a:pt x="13" y="0"/>
                </a:lnTo>
                <a:lnTo>
                  <a:pt x="13" y="7"/>
                </a:lnTo>
                <a:lnTo>
                  <a:pt x="0" y="7"/>
                </a:lnTo>
                <a:lnTo>
                  <a:pt x="0" y="0"/>
                </a:lnTo>
                <a:lnTo>
                  <a:pt x="0" y="0"/>
                </a:lnTo>
                <a:lnTo>
                  <a:pt x="7" y="0"/>
                </a:lnTo>
                <a:close/>
                <a:moveTo>
                  <a:pt x="0" y="7"/>
                </a:moveTo>
                <a:lnTo>
                  <a:pt x="0" y="0"/>
                </a:lnTo>
                <a:lnTo>
                  <a:pt x="7" y="0"/>
                </a:lnTo>
                <a:lnTo>
                  <a:pt x="7" y="7"/>
                </a:lnTo>
                <a:lnTo>
                  <a:pt x="0" y="7"/>
                </a:lnTo>
                <a:close/>
              </a:path>
            </a:pathLst>
          </a:custGeom>
          <a:solidFill>
            <a:srgbClr val="FFFFFF"/>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8" name="Freeform 118"/>
          <p:cNvSpPr>
            <a:spLocks/>
          </p:cNvSpPr>
          <p:nvPr/>
        </p:nvSpPr>
        <p:spPr bwMode="auto">
          <a:xfrm>
            <a:off x="5309415" y="1959958"/>
            <a:ext cx="28452" cy="38934"/>
          </a:xfrm>
          <a:custGeom>
            <a:avLst/>
            <a:gdLst/>
            <a:ahLst/>
            <a:cxnLst>
              <a:cxn ang="0">
                <a:pos x="19" y="7"/>
              </a:cxn>
              <a:cxn ang="0">
                <a:pos x="19" y="7"/>
              </a:cxn>
              <a:cxn ang="0">
                <a:pos x="19" y="0"/>
              </a:cxn>
              <a:cxn ang="0">
                <a:pos x="12" y="0"/>
              </a:cxn>
              <a:cxn ang="0">
                <a:pos x="12" y="0"/>
              </a:cxn>
              <a:cxn ang="0">
                <a:pos x="6" y="7"/>
              </a:cxn>
              <a:cxn ang="0">
                <a:pos x="6" y="7"/>
              </a:cxn>
              <a:cxn ang="0">
                <a:pos x="0" y="13"/>
              </a:cxn>
              <a:cxn ang="0">
                <a:pos x="6" y="19"/>
              </a:cxn>
              <a:cxn ang="0">
                <a:pos x="6" y="26"/>
              </a:cxn>
              <a:cxn ang="0">
                <a:pos x="6" y="26"/>
              </a:cxn>
              <a:cxn ang="0">
                <a:pos x="12" y="26"/>
              </a:cxn>
              <a:cxn ang="0">
                <a:pos x="12" y="19"/>
              </a:cxn>
              <a:cxn ang="0">
                <a:pos x="19" y="7"/>
              </a:cxn>
              <a:cxn ang="0">
                <a:pos x="19" y="7"/>
              </a:cxn>
            </a:cxnLst>
            <a:rect l="0" t="0" r="r" b="b"/>
            <a:pathLst>
              <a:path w="19" h="26">
                <a:moveTo>
                  <a:pt x="19" y="7"/>
                </a:moveTo>
                <a:lnTo>
                  <a:pt x="19" y="7"/>
                </a:lnTo>
                <a:lnTo>
                  <a:pt x="19" y="0"/>
                </a:lnTo>
                <a:lnTo>
                  <a:pt x="12" y="0"/>
                </a:lnTo>
                <a:lnTo>
                  <a:pt x="12" y="0"/>
                </a:lnTo>
                <a:lnTo>
                  <a:pt x="6" y="7"/>
                </a:lnTo>
                <a:lnTo>
                  <a:pt x="6" y="7"/>
                </a:lnTo>
                <a:lnTo>
                  <a:pt x="0" y="13"/>
                </a:lnTo>
                <a:lnTo>
                  <a:pt x="6" y="19"/>
                </a:lnTo>
                <a:lnTo>
                  <a:pt x="6" y="26"/>
                </a:lnTo>
                <a:lnTo>
                  <a:pt x="6" y="26"/>
                </a:lnTo>
                <a:lnTo>
                  <a:pt x="12" y="26"/>
                </a:lnTo>
                <a:lnTo>
                  <a:pt x="12" y="19"/>
                </a:lnTo>
                <a:lnTo>
                  <a:pt x="19" y="7"/>
                </a:lnTo>
                <a:lnTo>
                  <a:pt x="19"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89" name="Freeform 119"/>
          <p:cNvSpPr>
            <a:spLocks noEditPoints="1"/>
          </p:cNvSpPr>
          <p:nvPr/>
        </p:nvSpPr>
        <p:spPr bwMode="auto">
          <a:xfrm>
            <a:off x="5309415" y="1959958"/>
            <a:ext cx="37437" cy="47919"/>
          </a:xfrm>
          <a:custGeom>
            <a:avLst/>
            <a:gdLst/>
            <a:ahLst/>
            <a:cxnLst>
              <a:cxn ang="0">
                <a:pos x="19" y="7"/>
              </a:cxn>
              <a:cxn ang="0">
                <a:pos x="19" y="0"/>
              </a:cxn>
              <a:cxn ang="0">
                <a:pos x="19" y="7"/>
              </a:cxn>
              <a:cxn ang="0">
                <a:pos x="12" y="7"/>
              </a:cxn>
              <a:cxn ang="0">
                <a:pos x="12" y="7"/>
              </a:cxn>
              <a:cxn ang="0">
                <a:pos x="12" y="0"/>
              </a:cxn>
              <a:cxn ang="0">
                <a:pos x="12" y="13"/>
              </a:cxn>
              <a:cxn ang="0">
                <a:pos x="6" y="13"/>
              </a:cxn>
              <a:cxn ang="0">
                <a:pos x="6" y="13"/>
              </a:cxn>
              <a:cxn ang="0">
                <a:pos x="6" y="13"/>
              </a:cxn>
              <a:cxn ang="0">
                <a:pos x="0" y="13"/>
              </a:cxn>
              <a:cxn ang="0">
                <a:pos x="6" y="13"/>
              </a:cxn>
              <a:cxn ang="0">
                <a:pos x="6" y="19"/>
              </a:cxn>
              <a:cxn ang="0">
                <a:pos x="6" y="19"/>
              </a:cxn>
              <a:cxn ang="0">
                <a:pos x="6" y="26"/>
              </a:cxn>
              <a:cxn ang="0">
                <a:pos x="6" y="26"/>
              </a:cxn>
              <a:cxn ang="0">
                <a:pos x="6" y="26"/>
              </a:cxn>
              <a:cxn ang="0">
                <a:pos x="12" y="26"/>
              </a:cxn>
              <a:cxn ang="0">
                <a:pos x="6" y="26"/>
              </a:cxn>
              <a:cxn ang="0">
                <a:pos x="6" y="19"/>
              </a:cxn>
              <a:cxn ang="0">
                <a:pos x="6" y="13"/>
              </a:cxn>
              <a:cxn ang="0">
                <a:pos x="19" y="7"/>
              </a:cxn>
              <a:cxn ang="0">
                <a:pos x="19" y="7"/>
              </a:cxn>
              <a:cxn ang="0">
                <a:pos x="19" y="7"/>
              </a:cxn>
              <a:cxn ang="0">
                <a:pos x="25" y="7"/>
              </a:cxn>
              <a:cxn ang="0">
                <a:pos x="19" y="13"/>
              </a:cxn>
              <a:cxn ang="0">
                <a:pos x="12" y="19"/>
              </a:cxn>
              <a:cxn ang="0">
                <a:pos x="12" y="19"/>
              </a:cxn>
              <a:cxn ang="0">
                <a:pos x="12" y="26"/>
              </a:cxn>
              <a:cxn ang="0">
                <a:pos x="12" y="32"/>
              </a:cxn>
              <a:cxn ang="0">
                <a:pos x="6" y="32"/>
              </a:cxn>
              <a:cxn ang="0">
                <a:pos x="6" y="32"/>
              </a:cxn>
              <a:cxn ang="0">
                <a:pos x="0" y="26"/>
              </a:cxn>
              <a:cxn ang="0">
                <a:pos x="0" y="19"/>
              </a:cxn>
              <a:cxn ang="0">
                <a:pos x="0" y="26"/>
              </a:cxn>
              <a:cxn ang="0">
                <a:pos x="0" y="13"/>
              </a:cxn>
              <a:cxn ang="0">
                <a:pos x="0" y="13"/>
              </a:cxn>
              <a:cxn ang="0">
                <a:pos x="0" y="7"/>
              </a:cxn>
              <a:cxn ang="0">
                <a:pos x="6" y="7"/>
              </a:cxn>
              <a:cxn ang="0">
                <a:pos x="6" y="7"/>
              </a:cxn>
              <a:cxn ang="0">
                <a:pos x="6" y="7"/>
              </a:cxn>
              <a:cxn ang="0">
                <a:pos x="6" y="0"/>
              </a:cxn>
              <a:cxn ang="0">
                <a:pos x="12" y="0"/>
              </a:cxn>
              <a:cxn ang="0">
                <a:pos x="12" y="0"/>
              </a:cxn>
              <a:cxn ang="0">
                <a:pos x="19" y="0"/>
              </a:cxn>
              <a:cxn ang="0">
                <a:pos x="25" y="0"/>
              </a:cxn>
              <a:cxn ang="0">
                <a:pos x="25" y="7"/>
              </a:cxn>
              <a:cxn ang="0">
                <a:pos x="25" y="7"/>
              </a:cxn>
            </a:cxnLst>
            <a:rect l="0" t="0" r="r" b="b"/>
            <a:pathLst>
              <a:path w="25" h="32">
                <a:moveTo>
                  <a:pt x="19" y="7"/>
                </a:moveTo>
                <a:lnTo>
                  <a:pt x="19" y="0"/>
                </a:lnTo>
                <a:lnTo>
                  <a:pt x="19" y="7"/>
                </a:lnTo>
                <a:lnTo>
                  <a:pt x="12" y="7"/>
                </a:lnTo>
                <a:lnTo>
                  <a:pt x="12" y="7"/>
                </a:lnTo>
                <a:lnTo>
                  <a:pt x="12" y="0"/>
                </a:lnTo>
                <a:lnTo>
                  <a:pt x="12" y="13"/>
                </a:lnTo>
                <a:lnTo>
                  <a:pt x="6" y="13"/>
                </a:lnTo>
                <a:lnTo>
                  <a:pt x="6" y="13"/>
                </a:lnTo>
                <a:lnTo>
                  <a:pt x="6" y="13"/>
                </a:lnTo>
                <a:lnTo>
                  <a:pt x="0" y="13"/>
                </a:lnTo>
                <a:lnTo>
                  <a:pt x="6" y="13"/>
                </a:lnTo>
                <a:lnTo>
                  <a:pt x="6" y="19"/>
                </a:lnTo>
                <a:lnTo>
                  <a:pt x="6" y="19"/>
                </a:lnTo>
                <a:lnTo>
                  <a:pt x="6" y="26"/>
                </a:lnTo>
                <a:lnTo>
                  <a:pt x="6" y="26"/>
                </a:lnTo>
                <a:lnTo>
                  <a:pt x="6" y="26"/>
                </a:lnTo>
                <a:lnTo>
                  <a:pt x="12" y="26"/>
                </a:lnTo>
                <a:lnTo>
                  <a:pt x="6" y="26"/>
                </a:lnTo>
                <a:lnTo>
                  <a:pt x="6" y="19"/>
                </a:lnTo>
                <a:lnTo>
                  <a:pt x="6" y="13"/>
                </a:lnTo>
                <a:lnTo>
                  <a:pt x="19" y="7"/>
                </a:lnTo>
                <a:lnTo>
                  <a:pt x="19" y="7"/>
                </a:lnTo>
                <a:lnTo>
                  <a:pt x="19" y="7"/>
                </a:lnTo>
                <a:close/>
                <a:moveTo>
                  <a:pt x="25" y="7"/>
                </a:moveTo>
                <a:lnTo>
                  <a:pt x="19" y="13"/>
                </a:lnTo>
                <a:lnTo>
                  <a:pt x="12" y="19"/>
                </a:lnTo>
                <a:lnTo>
                  <a:pt x="12" y="19"/>
                </a:lnTo>
                <a:lnTo>
                  <a:pt x="12" y="26"/>
                </a:lnTo>
                <a:lnTo>
                  <a:pt x="12" y="32"/>
                </a:lnTo>
                <a:lnTo>
                  <a:pt x="6" y="32"/>
                </a:lnTo>
                <a:lnTo>
                  <a:pt x="6" y="32"/>
                </a:lnTo>
                <a:lnTo>
                  <a:pt x="0" y="26"/>
                </a:lnTo>
                <a:lnTo>
                  <a:pt x="0" y="19"/>
                </a:lnTo>
                <a:lnTo>
                  <a:pt x="0" y="26"/>
                </a:lnTo>
                <a:lnTo>
                  <a:pt x="0" y="13"/>
                </a:lnTo>
                <a:lnTo>
                  <a:pt x="0" y="13"/>
                </a:lnTo>
                <a:lnTo>
                  <a:pt x="0" y="7"/>
                </a:lnTo>
                <a:lnTo>
                  <a:pt x="6" y="7"/>
                </a:lnTo>
                <a:lnTo>
                  <a:pt x="6" y="7"/>
                </a:lnTo>
                <a:lnTo>
                  <a:pt x="6" y="7"/>
                </a:lnTo>
                <a:lnTo>
                  <a:pt x="6" y="0"/>
                </a:lnTo>
                <a:lnTo>
                  <a:pt x="12" y="0"/>
                </a:lnTo>
                <a:lnTo>
                  <a:pt x="12" y="0"/>
                </a:lnTo>
                <a:lnTo>
                  <a:pt x="19" y="0"/>
                </a:lnTo>
                <a:lnTo>
                  <a:pt x="25" y="0"/>
                </a:lnTo>
                <a:lnTo>
                  <a:pt x="25" y="7"/>
                </a:lnTo>
                <a:lnTo>
                  <a:pt x="25" y="7"/>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0" name="Freeform 120"/>
          <p:cNvSpPr>
            <a:spLocks/>
          </p:cNvSpPr>
          <p:nvPr/>
        </p:nvSpPr>
        <p:spPr bwMode="auto">
          <a:xfrm>
            <a:off x="4972485" y="1844653"/>
            <a:ext cx="441753" cy="509137"/>
          </a:xfrm>
          <a:custGeom>
            <a:avLst/>
            <a:gdLst/>
            <a:ahLst/>
            <a:cxnLst>
              <a:cxn ang="0">
                <a:pos x="212" y="321"/>
              </a:cxn>
              <a:cxn ang="0">
                <a:pos x="244" y="308"/>
              </a:cxn>
              <a:cxn ang="0">
                <a:pos x="250" y="276"/>
              </a:cxn>
              <a:cxn ang="0">
                <a:pos x="282" y="263"/>
              </a:cxn>
              <a:cxn ang="0">
                <a:pos x="289" y="244"/>
              </a:cxn>
              <a:cxn ang="0">
                <a:pos x="289" y="231"/>
              </a:cxn>
              <a:cxn ang="0">
                <a:pos x="250" y="231"/>
              </a:cxn>
              <a:cxn ang="0">
                <a:pos x="237" y="231"/>
              </a:cxn>
              <a:cxn ang="0">
                <a:pos x="225" y="224"/>
              </a:cxn>
              <a:cxn ang="0">
                <a:pos x="199" y="212"/>
              </a:cxn>
              <a:cxn ang="0">
                <a:pos x="186" y="205"/>
              </a:cxn>
              <a:cxn ang="0">
                <a:pos x="180" y="192"/>
              </a:cxn>
              <a:cxn ang="0">
                <a:pos x="180" y="180"/>
              </a:cxn>
              <a:cxn ang="0">
                <a:pos x="167" y="148"/>
              </a:cxn>
              <a:cxn ang="0">
                <a:pos x="180" y="135"/>
              </a:cxn>
              <a:cxn ang="0">
                <a:pos x="193" y="58"/>
              </a:cxn>
              <a:cxn ang="0">
                <a:pos x="180" y="39"/>
              </a:cxn>
              <a:cxn ang="0">
                <a:pos x="161" y="13"/>
              </a:cxn>
              <a:cxn ang="0">
                <a:pos x="148" y="7"/>
              </a:cxn>
              <a:cxn ang="0">
                <a:pos x="135" y="19"/>
              </a:cxn>
              <a:cxn ang="0">
                <a:pos x="122" y="32"/>
              </a:cxn>
              <a:cxn ang="0">
                <a:pos x="129" y="58"/>
              </a:cxn>
              <a:cxn ang="0">
                <a:pos x="122" y="71"/>
              </a:cxn>
              <a:cxn ang="0">
                <a:pos x="122" y="96"/>
              </a:cxn>
              <a:cxn ang="0">
                <a:pos x="103" y="90"/>
              </a:cxn>
              <a:cxn ang="0">
                <a:pos x="90" y="77"/>
              </a:cxn>
              <a:cxn ang="0">
                <a:pos x="77" y="52"/>
              </a:cxn>
              <a:cxn ang="0">
                <a:pos x="64" y="32"/>
              </a:cxn>
              <a:cxn ang="0">
                <a:pos x="58" y="45"/>
              </a:cxn>
              <a:cxn ang="0">
                <a:pos x="71" y="77"/>
              </a:cxn>
              <a:cxn ang="0">
                <a:pos x="58" y="77"/>
              </a:cxn>
              <a:cxn ang="0">
                <a:pos x="52" y="90"/>
              </a:cxn>
              <a:cxn ang="0">
                <a:pos x="45" y="103"/>
              </a:cxn>
              <a:cxn ang="0">
                <a:pos x="32" y="71"/>
              </a:cxn>
              <a:cxn ang="0">
                <a:pos x="20" y="90"/>
              </a:cxn>
              <a:cxn ang="0">
                <a:pos x="13" y="96"/>
              </a:cxn>
              <a:cxn ang="0">
                <a:pos x="7" y="96"/>
              </a:cxn>
              <a:cxn ang="0">
                <a:pos x="20" y="141"/>
              </a:cxn>
              <a:cxn ang="0">
                <a:pos x="64" y="141"/>
              </a:cxn>
              <a:cxn ang="0">
                <a:pos x="71" y="148"/>
              </a:cxn>
              <a:cxn ang="0">
                <a:pos x="90" y="160"/>
              </a:cxn>
              <a:cxn ang="0">
                <a:pos x="103" y="173"/>
              </a:cxn>
              <a:cxn ang="0">
                <a:pos x="103" y="173"/>
              </a:cxn>
              <a:cxn ang="0">
                <a:pos x="71" y="180"/>
              </a:cxn>
              <a:cxn ang="0">
                <a:pos x="84" y="224"/>
              </a:cxn>
              <a:cxn ang="0">
                <a:pos x="103" y="212"/>
              </a:cxn>
              <a:cxn ang="0">
                <a:pos x="90" y="237"/>
              </a:cxn>
              <a:cxn ang="0">
                <a:pos x="116" y="237"/>
              </a:cxn>
              <a:cxn ang="0">
                <a:pos x="103" y="257"/>
              </a:cxn>
              <a:cxn ang="0">
                <a:pos x="154" y="257"/>
              </a:cxn>
              <a:cxn ang="0">
                <a:pos x="167" y="276"/>
              </a:cxn>
              <a:cxn ang="0">
                <a:pos x="193" y="250"/>
              </a:cxn>
              <a:cxn ang="0">
                <a:pos x="225" y="263"/>
              </a:cxn>
              <a:cxn ang="0">
                <a:pos x="199" y="282"/>
              </a:cxn>
              <a:cxn ang="0">
                <a:pos x="180" y="314"/>
              </a:cxn>
              <a:cxn ang="0">
                <a:pos x="186" y="340"/>
              </a:cxn>
            </a:cxnLst>
            <a:rect l="0" t="0" r="r" b="b"/>
            <a:pathLst>
              <a:path w="295" h="340">
                <a:moveTo>
                  <a:pt x="199" y="333"/>
                </a:moveTo>
                <a:lnTo>
                  <a:pt x="199" y="333"/>
                </a:lnTo>
                <a:lnTo>
                  <a:pt x="205" y="327"/>
                </a:lnTo>
                <a:lnTo>
                  <a:pt x="212" y="321"/>
                </a:lnTo>
                <a:lnTo>
                  <a:pt x="225" y="314"/>
                </a:lnTo>
                <a:lnTo>
                  <a:pt x="237" y="308"/>
                </a:lnTo>
                <a:lnTo>
                  <a:pt x="237" y="308"/>
                </a:lnTo>
                <a:lnTo>
                  <a:pt x="244" y="308"/>
                </a:lnTo>
                <a:lnTo>
                  <a:pt x="250" y="301"/>
                </a:lnTo>
                <a:lnTo>
                  <a:pt x="250" y="289"/>
                </a:lnTo>
                <a:lnTo>
                  <a:pt x="250" y="282"/>
                </a:lnTo>
                <a:lnTo>
                  <a:pt x="250" y="276"/>
                </a:lnTo>
                <a:lnTo>
                  <a:pt x="257" y="276"/>
                </a:lnTo>
                <a:lnTo>
                  <a:pt x="263" y="276"/>
                </a:lnTo>
                <a:lnTo>
                  <a:pt x="276" y="269"/>
                </a:lnTo>
                <a:lnTo>
                  <a:pt x="282" y="263"/>
                </a:lnTo>
                <a:lnTo>
                  <a:pt x="289" y="263"/>
                </a:lnTo>
                <a:lnTo>
                  <a:pt x="289" y="257"/>
                </a:lnTo>
                <a:lnTo>
                  <a:pt x="289" y="244"/>
                </a:lnTo>
                <a:lnTo>
                  <a:pt x="289" y="244"/>
                </a:lnTo>
                <a:lnTo>
                  <a:pt x="295" y="244"/>
                </a:lnTo>
                <a:lnTo>
                  <a:pt x="295" y="231"/>
                </a:lnTo>
                <a:lnTo>
                  <a:pt x="289" y="231"/>
                </a:lnTo>
                <a:lnTo>
                  <a:pt x="289" y="231"/>
                </a:lnTo>
                <a:lnTo>
                  <a:pt x="282" y="231"/>
                </a:lnTo>
                <a:lnTo>
                  <a:pt x="276" y="231"/>
                </a:lnTo>
                <a:lnTo>
                  <a:pt x="270" y="224"/>
                </a:lnTo>
                <a:lnTo>
                  <a:pt x="250" y="231"/>
                </a:lnTo>
                <a:lnTo>
                  <a:pt x="250" y="231"/>
                </a:lnTo>
                <a:lnTo>
                  <a:pt x="244" y="224"/>
                </a:lnTo>
                <a:lnTo>
                  <a:pt x="237" y="224"/>
                </a:lnTo>
                <a:lnTo>
                  <a:pt x="237" y="231"/>
                </a:lnTo>
                <a:lnTo>
                  <a:pt x="237" y="231"/>
                </a:lnTo>
                <a:lnTo>
                  <a:pt x="231" y="231"/>
                </a:lnTo>
                <a:lnTo>
                  <a:pt x="225" y="231"/>
                </a:lnTo>
                <a:lnTo>
                  <a:pt x="225" y="224"/>
                </a:lnTo>
                <a:lnTo>
                  <a:pt x="218" y="218"/>
                </a:lnTo>
                <a:lnTo>
                  <a:pt x="212" y="224"/>
                </a:lnTo>
                <a:lnTo>
                  <a:pt x="205" y="212"/>
                </a:lnTo>
                <a:lnTo>
                  <a:pt x="199" y="212"/>
                </a:lnTo>
                <a:lnTo>
                  <a:pt x="193" y="212"/>
                </a:lnTo>
                <a:lnTo>
                  <a:pt x="180" y="212"/>
                </a:lnTo>
                <a:lnTo>
                  <a:pt x="180" y="205"/>
                </a:lnTo>
                <a:lnTo>
                  <a:pt x="186" y="205"/>
                </a:lnTo>
                <a:lnTo>
                  <a:pt x="199" y="199"/>
                </a:lnTo>
                <a:lnTo>
                  <a:pt x="199" y="192"/>
                </a:lnTo>
                <a:lnTo>
                  <a:pt x="186" y="192"/>
                </a:lnTo>
                <a:lnTo>
                  <a:pt x="180" y="192"/>
                </a:lnTo>
                <a:lnTo>
                  <a:pt x="173" y="192"/>
                </a:lnTo>
                <a:lnTo>
                  <a:pt x="173" y="192"/>
                </a:lnTo>
                <a:lnTo>
                  <a:pt x="173" y="186"/>
                </a:lnTo>
                <a:lnTo>
                  <a:pt x="180" y="180"/>
                </a:lnTo>
                <a:lnTo>
                  <a:pt x="180" y="160"/>
                </a:lnTo>
                <a:lnTo>
                  <a:pt x="180" y="148"/>
                </a:lnTo>
                <a:lnTo>
                  <a:pt x="173" y="141"/>
                </a:lnTo>
                <a:lnTo>
                  <a:pt x="167" y="148"/>
                </a:lnTo>
                <a:lnTo>
                  <a:pt x="167" y="148"/>
                </a:lnTo>
                <a:lnTo>
                  <a:pt x="167" y="148"/>
                </a:lnTo>
                <a:lnTo>
                  <a:pt x="173" y="141"/>
                </a:lnTo>
                <a:lnTo>
                  <a:pt x="180" y="135"/>
                </a:lnTo>
                <a:lnTo>
                  <a:pt x="186" y="109"/>
                </a:lnTo>
                <a:lnTo>
                  <a:pt x="193" y="90"/>
                </a:lnTo>
                <a:lnTo>
                  <a:pt x="193" y="77"/>
                </a:lnTo>
                <a:lnTo>
                  <a:pt x="193" y="58"/>
                </a:lnTo>
                <a:lnTo>
                  <a:pt x="186" y="58"/>
                </a:lnTo>
                <a:lnTo>
                  <a:pt x="186" y="52"/>
                </a:lnTo>
                <a:lnTo>
                  <a:pt x="186" y="45"/>
                </a:lnTo>
                <a:lnTo>
                  <a:pt x="180" y="39"/>
                </a:lnTo>
                <a:lnTo>
                  <a:pt x="173" y="39"/>
                </a:lnTo>
                <a:lnTo>
                  <a:pt x="173" y="26"/>
                </a:lnTo>
                <a:lnTo>
                  <a:pt x="173" y="26"/>
                </a:lnTo>
                <a:lnTo>
                  <a:pt x="161" y="13"/>
                </a:lnTo>
                <a:lnTo>
                  <a:pt x="161" y="0"/>
                </a:lnTo>
                <a:lnTo>
                  <a:pt x="148" y="0"/>
                </a:lnTo>
                <a:lnTo>
                  <a:pt x="141" y="0"/>
                </a:lnTo>
                <a:lnTo>
                  <a:pt x="148" y="7"/>
                </a:lnTo>
                <a:lnTo>
                  <a:pt x="148" y="7"/>
                </a:lnTo>
                <a:lnTo>
                  <a:pt x="141" y="13"/>
                </a:lnTo>
                <a:lnTo>
                  <a:pt x="141" y="19"/>
                </a:lnTo>
                <a:lnTo>
                  <a:pt x="135" y="19"/>
                </a:lnTo>
                <a:lnTo>
                  <a:pt x="129" y="19"/>
                </a:lnTo>
                <a:lnTo>
                  <a:pt x="122" y="19"/>
                </a:lnTo>
                <a:lnTo>
                  <a:pt x="122" y="26"/>
                </a:lnTo>
                <a:lnTo>
                  <a:pt x="122" y="32"/>
                </a:lnTo>
                <a:lnTo>
                  <a:pt x="122" y="39"/>
                </a:lnTo>
                <a:lnTo>
                  <a:pt x="122" y="45"/>
                </a:lnTo>
                <a:lnTo>
                  <a:pt x="122" y="58"/>
                </a:lnTo>
                <a:lnTo>
                  <a:pt x="129" y="58"/>
                </a:lnTo>
                <a:lnTo>
                  <a:pt x="129" y="52"/>
                </a:lnTo>
                <a:lnTo>
                  <a:pt x="129" y="58"/>
                </a:lnTo>
                <a:lnTo>
                  <a:pt x="129" y="64"/>
                </a:lnTo>
                <a:lnTo>
                  <a:pt x="122" y="71"/>
                </a:lnTo>
                <a:lnTo>
                  <a:pt x="122" y="84"/>
                </a:lnTo>
                <a:lnTo>
                  <a:pt x="135" y="103"/>
                </a:lnTo>
                <a:lnTo>
                  <a:pt x="129" y="96"/>
                </a:lnTo>
                <a:lnTo>
                  <a:pt x="122" y="96"/>
                </a:lnTo>
                <a:lnTo>
                  <a:pt x="116" y="77"/>
                </a:lnTo>
                <a:lnTo>
                  <a:pt x="116" y="90"/>
                </a:lnTo>
                <a:lnTo>
                  <a:pt x="109" y="90"/>
                </a:lnTo>
                <a:lnTo>
                  <a:pt x="103" y="90"/>
                </a:lnTo>
                <a:lnTo>
                  <a:pt x="103" y="96"/>
                </a:lnTo>
                <a:lnTo>
                  <a:pt x="103" y="90"/>
                </a:lnTo>
                <a:lnTo>
                  <a:pt x="96" y="90"/>
                </a:lnTo>
                <a:lnTo>
                  <a:pt x="90" y="77"/>
                </a:lnTo>
                <a:lnTo>
                  <a:pt x="84" y="71"/>
                </a:lnTo>
                <a:lnTo>
                  <a:pt x="77" y="64"/>
                </a:lnTo>
                <a:lnTo>
                  <a:pt x="77" y="58"/>
                </a:lnTo>
                <a:lnTo>
                  <a:pt x="77" y="52"/>
                </a:lnTo>
                <a:lnTo>
                  <a:pt x="77" y="45"/>
                </a:lnTo>
                <a:lnTo>
                  <a:pt x="71" y="39"/>
                </a:lnTo>
                <a:lnTo>
                  <a:pt x="64" y="32"/>
                </a:lnTo>
                <a:lnTo>
                  <a:pt x="64" y="32"/>
                </a:lnTo>
                <a:lnTo>
                  <a:pt x="64" y="39"/>
                </a:lnTo>
                <a:lnTo>
                  <a:pt x="64" y="39"/>
                </a:lnTo>
                <a:lnTo>
                  <a:pt x="58" y="45"/>
                </a:lnTo>
                <a:lnTo>
                  <a:pt x="58" y="45"/>
                </a:lnTo>
                <a:lnTo>
                  <a:pt x="58" y="52"/>
                </a:lnTo>
                <a:lnTo>
                  <a:pt x="52" y="58"/>
                </a:lnTo>
                <a:lnTo>
                  <a:pt x="64" y="71"/>
                </a:lnTo>
                <a:lnTo>
                  <a:pt x="71" y="77"/>
                </a:lnTo>
                <a:lnTo>
                  <a:pt x="77" y="84"/>
                </a:lnTo>
                <a:lnTo>
                  <a:pt x="64" y="77"/>
                </a:lnTo>
                <a:lnTo>
                  <a:pt x="64" y="77"/>
                </a:lnTo>
                <a:lnTo>
                  <a:pt x="58" y="77"/>
                </a:lnTo>
                <a:lnTo>
                  <a:pt x="52" y="77"/>
                </a:lnTo>
                <a:lnTo>
                  <a:pt x="52" y="77"/>
                </a:lnTo>
                <a:lnTo>
                  <a:pt x="52" y="84"/>
                </a:lnTo>
                <a:lnTo>
                  <a:pt x="52" y="90"/>
                </a:lnTo>
                <a:lnTo>
                  <a:pt x="58" y="96"/>
                </a:lnTo>
                <a:lnTo>
                  <a:pt x="64" y="109"/>
                </a:lnTo>
                <a:lnTo>
                  <a:pt x="52" y="109"/>
                </a:lnTo>
                <a:lnTo>
                  <a:pt x="45" y="103"/>
                </a:lnTo>
                <a:lnTo>
                  <a:pt x="52" y="96"/>
                </a:lnTo>
                <a:lnTo>
                  <a:pt x="32" y="90"/>
                </a:lnTo>
                <a:lnTo>
                  <a:pt x="32" y="77"/>
                </a:lnTo>
                <a:lnTo>
                  <a:pt x="32" y="71"/>
                </a:lnTo>
                <a:lnTo>
                  <a:pt x="26" y="77"/>
                </a:lnTo>
                <a:lnTo>
                  <a:pt x="20" y="77"/>
                </a:lnTo>
                <a:lnTo>
                  <a:pt x="20" y="77"/>
                </a:lnTo>
                <a:lnTo>
                  <a:pt x="20" y="90"/>
                </a:lnTo>
                <a:lnTo>
                  <a:pt x="20" y="96"/>
                </a:lnTo>
                <a:lnTo>
                  <a:pt x="20" y="96"/>
                </a:lnTo>
                <a:lnTo>
                  <a:pt x="20" y="96"/>
                </a:lnTo>
                <a:lnTo>
                  <a:pt x="13" y="96"/>
                </a:lnTo>
                <a:lnTo>
                  <a:pt x="7" y="96"/>
                </a:lnTo>
                <a:lnTo>
                  <a:pt x="7" y="96"/>
                </a:lnTo>
                <a:lnTo>
                  <a:pt x="0" y="96"/>
                </a:lnTo>
                <a:lnTo>
                  <a:pt x="7" y="96"/>
                </a:lnTo>
                <a:lnTo>
                  <a:pt x="0" y="109"/>
                </a:lnTo>
                <a:lnTo>
                  <a:pt x="7" y="116"/>
                </a:lnTo>
                <a:lnTo>
                  <a:pt x="13" y="128"/>
                </a:lnTo>
                <a:lnTo>
                  <a:pt x="20" y="141"/>
                </a:lnTo>
                <a:lnTo>
                  <a:pt x="52" y="160"/>
                </a:lnTo>
                <a:lnTo>
                  <a:pt x="52" y="160"/>
                </a:lnTo>
                <a:lnTo>
                  <a:pt x="58" y="148"/>
                </a:lnTo>
                <a:lnTo>
                  <a:pt x="64" y="141"/>
                </a:lnTo>
                <a:lnTo>
                  <a:pt x="64" y="135"/>
                </a:lnTo>
                <a:lnTo>
                  <a:pt x="64" y="141"/>
                </a:lnTo>
                <a:lnTo>
                  <a:pt x="64" y="148"/>
                </a:lnTo>
                <a:lnTo>
                  <a:pt x="71" y="148"/>
                </a:lnTo>
                <a:lnTo>
                  <a:pt x="77" y="148"/>
                </a:lnTo>
                <a:lnTo>
                  <a:pt x="84" y="141"/>
                </a:lnTo>
                <a:lnTo>
                  <a:pt x="84" y="154"/>
                </a:lnTo>
                <a:lnTo>
                  <a:pt x="90" y="160"/>
                </a:lnTo>
                <a:lnTo>
                  <a:pt x="90" y="167"/>
                </a:lnTo>
                <a:lnTo>
                  <a:pt x="90" y="160"/>
                </a:lnTo>
                <a:lnTo>
                  <a:pt x="103" y="160"/>
                </a:lnTo>
                <a:lnTo>
                  <a:pt x="103" y="173"/>
                </a:lnTo>
                <a:lnTo>
                  <a:pt x="116" y="180"/>
                </a:lnTo>
                <a:lnTo>
                  <a:pt x="109" y="180"/>
                </a:lnTo>
                <a:lnTo>
                  <a:pt x="103" y="180"/>
                </a:lnTo>
                <a:lnTo>
                  <a:pt x="103" y="173"/>
                </a:lnTo>
                <a:lnTo>
                  <a:pt x="90" y="173"/>
                </a:lnTo>
                <a:lnTo>
                  <a:pt x="90" y="173"/>
                </a:lnTo>
                <a:lnTo>
                  <a:pt x="77" y="180"/>
                </a:lnTo>
                <a:lnTo>
                  <a:pt x="71" y="180"/>
                </a:lnTo>
                <a:lnTo>
                  <a:pt x="77" y="192"/>
                </a:lnTo>
                <a:lnTo>
                  <a:pt x="77" y="199"/>
                </a:lnTo>
                <a:lnTo>
                  <a:pt x="77" y="218"/>
                </a:lnTo>
                <a:lnTo>
                  <a:pt x="84" y="224"/>
                </a:lnTo>
                <a:lnTo>
                  <a:pt x="96" y="218"/>
                </a:lnTo>
                <a:lnTo>
                  <a:pt x="103" y="212"/>
                </a:lnTo>
                <a:lnTo>
                  <a:pt x="103" y="205"/>
                </a:lnTo>
                <a:lnTo>
                  <a:pt x="103" y="212"/>
                </a:lnTo>
                <a:lnTo>
                  <a:pt x="103" y="218"/>
                </a:lnTo>
                <a:lnTo>
                  <a:pt x="90" y="224"/>
                </a:lnTo>
                <a:lnTo>
                  <a:pt x="90" y="231"/>
                </a:lnTo>
                <a:lnTo>
                  <a:pt x="90" y="237"/>
                </a:lnTo>
                <a:lnTo>
                  <a:pt x="90" y="244"/>
                </a:lnTo>
                <a:lnTo>
                  <a:pt x="96" y="244"/>
                </a:lnTo>
                <a:lnTo>
                  <a:pt x="109" y="244"/>
                </a:lnTo>
                <a:lnTo>
                  <a:pt x="116" y="237"/>
                </a:lnTo>
                <a:lnTo>
                  <a:pt x="116" y="237"/>
                </a:lnTo>
                <a:lnTo>
                  <a:pt x="116" y="244"/>
                </a:lnTo>
                <a:lnTo>
                  <a:pt x="109" y="244"/>
                </a:lnTo>
                <a:lnTo>
                  <a:pt x="103" y="257"/>
                </a:lnTo>
                <a:lnTo>
                  <a:pt x="103" y="257"/>
                </a:lnTo>
                <a:lnTo>
                  <a:pt x="148" y="257"/>
                </a:lnTo>
                <a:lnTo>
                  <a:pt x="154" y="250"/>
                </a:lnTo>
                <a:lnTo>
                  <a:pt x="154" y="257"/>
                </a:lnTo>
                <a:lnTo>
                  <a:pt x="161" y="263"/>
                </a:lnTo>
                <a:lnTo>
                  <a:pt x="161" y="276"/>
                </a:lnTo>
                <a:lnTo>
                  <a:pt x="161" y="276"/>
                </a:lnTo>
                <a:lnTo>
                  <a:pt x="167" y="276"/>
                </a:lnTo>
                <a:lnTo>
                  <a:pt x="173" y="276"/>
                </a:lnTo>
                <a:lnTo>
                  <a:pt x="180" y="263"/>
                </a:lnTo>
                <a:lnTo>
                  <a:pt x="186" y="237"/>
                </a:lnTo>
                <a:lnTo>
                  <a:pt x="193" y="250"/>
                </a:lnTo>
                <a:lnTo>
                  <a:pt x="199" y="263"/>
                </a:lnTo>
                <a:lnTo>
                  <a:pt x="205" y="263"/>
                </a:lnTo>
                <a:lnTo>
                  <a:pt x="212" y="263"/>
                </a:lnTo>
                <a:lnTo>
                  <a:pt x="225" y="263"/>
                </a:lnTo>
                <a:lnTo>
                  <a:pt x="231" y="263"/>
                </a:lnTo>
                <a:lnTo>
                  <a:pt x="218" y="269"/>
                </a:lnTo>
                <a:lnTo>
                  <a:pt x="205" y="276"/>
                </a:lnTo>
                <a:lnTo>
                  <a:pt x="199" y="282"/>
                </a:lnTo>
                <a:lnTo>
                  <a:pt x="199" y="295"/>
                </a:lnTo>
                <a:lnTo>
                  <a:pt x="199" y="295"/>
                </a:lnTo>
                <a:lnTo>
                  <a:pt x="193" y="308"/>
                </a:lnTo>
                <a:lnTo>
                  <a:pt x="180" y="314"/>
                </a:lnTo>
                <a:lnTo>
                  <a:pt x="180" y="321"/>
                </a:lnTo>
                <a:lnTo>
                  <a:pt x="180" y="327"/>
                </a:lnTo>
                <a:lnTo>
                  <a:pt x="180" y="333"/>
                </a:lnTo>
                <a:lnTo>
                  <a:pt x="186" y="340"/>
                </a:lnTo>
                <a:lnTo>
                  <a:pt x="193" y="333"/>
                </a:lnTo>
                <a:lnTo>
                  <a:pt x="199" y="333"/>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91" name="Freeform 122"/>
          <p:cNvSpPr>
            <a:spLocks/>
          </p:cNvSpPr>
          <p:nvPr/>
        </p:nvSpPr>
        <p:spPr bwMode="auto">
          <a:xfrm>
            <a:off x="5261496" y="2132166"/>
            <a:ext cx="37437" cy="38934"/>
          </a:xfrm>
          <a:custGeom>
            <a:avLst/>
            <a:gdLst/>
            <a:ahLst/>
            <a:cxnLst>
              <a:cxn ang="0">
                <a:pos x="19" y="13"/>
              </a:cxn>
              <a:cxn ang="0">
                <a:pos x="19" y="13"/>
              </a:cxn>
              <a:cxn ang="0">
                <a:pos x="12" y="0"/>
              </a:cxn>
              <a:cxn ang="0">
                <a:pos x="6" y="0"/>
              </a:cxn>
              <a:cxn ang="0">
                <a:pos x="6" y="0"/>
              </a:cxn>
              <a:cxn ang="0">
                <a:pos x="0" y="7"/>
              </a:cxn>
              <a:cxn ang="0">
                <a:pos x="6" y="13"/>
              </a:cxn>
              <a:cxn ang="0">
                <a:pos x="12" y="26"/>
              </a:cxn>
              <a:cxn ang="0">
                <a:pos x="19" y="26"/>
              </a:cxn>
              <a:cxn ang="0">
                <a:pos x="25" y="13"/>
              </a:cxn>
              <a:cxn ang="0">
                <a:pos x="25" y="13"/>
              </a:cxn>
              <a:cxn ang="0">
                <a:pos x="19" y="13"/>
              </a:cxn>
            </a:cxnLst>
            <a:rect l="0" t="0" r="r" b="b"/>
            <a:pathLst>
              <a:path w="25" h="26">
                <a:moveTo>
                  <a:pt x="19" y="13"/>
                </a:moveTo>
                <a:lnTo>
                  <a:pt x="19" y="13"/>
                </a:lnTo>
                <a:lnTo>
                  <a:pt x="12" y="0"/>
                </a:lnTo>
                <a:lnTo>
                  <a:pt x="6" y="0"/>
                </a:lnTo>
                <a:lnTo>
                  <a:pt x="6" y="0"/>
                </a:lnTo>
                <a:lnTo>
                  <a:pt x="0" y="7"/>
                </a:lnTo>
                <a:lnTo>
                  <a:pt x="6" y="13"/>
                </a:lnTo>
                <a:lnTo>
                  <a:pt x="12" y="26"/>
                </a:lnTo>
                <a:lnTo>
                  <a:pt x="19" y="26"/>
                </a:lnTo>
                <a:lnTo>
                  <a:pt x="25" y="13"/>
                </a:lnTo>
                <a:lnTo>
                  <a:pt x="25" y="13"/>
                </a:lnTo>
                <a:lnTo>
                  <a:pt x="19" y="13"/>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92" name="Freeform 123"/>
          <p:cNvSpPr>
            <a:spLocks noEditPoints="1"/>
          </p:cNvSpPr>
          <p:nvPr/>
        </p:nvSpPr>
        <p:spPr bwMode="auto">
          <a:xfrm>
            <a:off x="5261496" y="2132166"/>
            <a:ext cx="47919" cy="47919"/>
          </a:xfrm>
          <a:custGeom>
            <a:avLst/>
            <a:gdLst/>
            <a:ahLst/>
            <a:cxnLst>
              <a:cxn ang="0">
                <a:pos x="19" y="13"/>
              </a:cxn>
              <a:cxn ang="0">
                <a:pos x="19" y="13"/>
              </a:cxn>
              <a:cxn ang="0">
                <a:pos x="12" y="0"/>
              </a:cxn>
              <a:cxn ang="0">
                <a:pos x="12" y="7"/>
              </a:cxn>
              <a:cxn ang="0">
                <a:pos x="6" y="7"/>
              </a:cxn>
              <a:cxn ang="0">
                <a:pos x="6" y="7"/>
              </a:cxn>
              <a:cxn ang="0">
                <a:pos x="6" y="0"/>
              </a:cxn>
              <a:cxn ang="0">
                <a:pos x="0" y="7"/>
              </a:cxn>
              <a:cxn ang="0">
                <a:pos x="6" y="7"/>
              </a:cxn>
              <a:cxn ang="0">
                <a:pos x="6" y="13"/>
              </a:cxn>
              <a:cxn ang="0">
                <a:pos x="6" y="13"/>
              </a:cxn>
              <a:cxn ang="0">
                <a:pos x="12" y="26"/>
              </a:cxn>
              <a:cxn ang="0">
                <a:pos x="12" y="26"/>
              </a:cxn>
              <a:cxn ang="0">
                <a:pos x="19" y="26"/>
              </a:cxn>
              <a:cxn ang="0">
                <a:pos x="19" y="26"/>
              </a:cxn>
              <a:cxn ang="0">
                <a:pos x="25" y="13"/>
              </a:cxn>
              <a:cxn ang="0">
                <a:pos x="25" y="13"/>
              </a:cxn>
              <a:cxn ang="0">
                <a:pos x="25" y="13"/>
              </a:cxn>
              <a:cxn ang="0">
                <a:pos x="25" y="13"/>
              </a:cxn>
              <a:cxn ang="0">
                <a:pos x="19" y="13"/>
              </a:cxn>
              <a:cxn ang="0">
                <a:pos x="25" y="7"/>
              </a:cxn>
              <a:cxn ang="0">
                <a:pos x="32" y="13"/>
              </a:cxn>
              <a:cxn ang="0">
                <a:pos x="32" y="13"/>
              </a:cxn>
              <a:cxn ang="0">
                <a:pos x="32" y="20"/>
              </a:cxn>
              <a:cxn ang="0">
                <a:pos x="25" y="26"/>
              </a:cxn>
              <a:cxn ang="0">
                <a:pos x="19" y="32"/>
              </a:cxn>
              <a:cxn ang="0">
                <a:pos x="12" y="32"/>
              </a:cxn>
              <a:cxn ang="0">
                <a:pos x="12" y="26"/>
              </a:cxn>
              <a:cxn ang="0">
                <a:pos x="0" y="20"/>
              </a:cxn>
              <a:cxn ang="0">
                <a:pos x="0" y="20"/>
              </a:cxn>
              <a:cxn ang="0">
                <a:pos x="0" y="7"/>
              </a:cxn>
              <a:cxn ang="0">
                <a:pos x="0" y="7"/>
              </a:cxn>
              <a:cxn ang="0">
                <a:pos x="0" y="0"/>
              </a:cxn>
              <a:cxn ang="0">
                <a:pos x="6" y="0"/>
              </a:cxn>
              <a:cxn ang="0">
                <a:pos x="6" y="0"/>
              </a:cxn>
              <a:cxn ang="0">
                <a:pos x="12" y="0"/>
              </a:cxn>
              <a:cxn ang="0">
                <a:pos x="12" y="0"/>
              </a:cxn>
              <a:cxn ang="0">
                <a:pos x="25" y="7"/>
              </a:cxn>
              <a:cxn ang="0">
                <a:pos x="19" y="7"/>
              </a:cxn>
              <a:cxn ang="0">
                <a:pos x="25" y="7"/>
              </a:cxn>
            </a:cxnLst>
            <a:rect l="0" t="0" r="r" b="b"/>
            <a:pathLst>
              <a:path w="32" h="32">
                <a:moveTo>
                  <a:pt x="19" y="13"/>
                </a:moveTo>
                <a:lnTo>
                  <a:pt x="19" y="13"/>
                </a:lnTo>
                <a:lnTo>
                  <a:pt x="12" y="0"/>
                </a:lnTo>
                <a:lnTo>
                  <a:pt x="12" y="7"/>
                </a:lnTo>
                <a:lnTo>
                  <a:pt x="6" y="7"/>
                </a:lnTo>
                <a:lnTo>
                  <a:pt x="6" y="7"/>
                </a:lnTo>
                <a:lnTo>
                  <a:pt x="6" y="0"/>
                </a:lnTo>
                <a:lnTo>
                  <a:pt x="0" y="7"/>
                </a:lnTo>
                <a:lnTo>
                  <a:pt x="6" y="7"/>
                </a:lnTo>
                <a:lnTo>
                  <a:pt x="6" y="13"/>
                </a:lnTo>
                <a:lnTo>
                  <a:pt x="6" y="13"/>
                </a:lnTo>
                <a:lnTo>
                  <a:pt x="12" y="26"/>
                </a:lnTo>
                <a:lnTo>
                  <a:pt x="12" y="26"/>
                </a:lnTo>
                <a:lnTo>
                  <a:pt x="19" y="26"/>
                </a:lnTo>
                <a:lnTo>
                  <a:pt x="19" y="26"/>
                </a:lnTo>
                <a:lnTo>
                  <a:pt x="25" y="13"/>
                </a:lnTo>
                <a:lnTo>
                  <a:pt x="25" y="13"/>
                </a:lnTo>
                <a:lnTo>
                  <a:pt x="25" y="13"/>
                </a:lnTo>
                <a:lnTo>
                  <a:pt x="25" y="13"/>
                </a:lnTo>
                <a:lnTo>
                  <a:pt x="19" y="13"/>
                </a:lnTo>
                <a:close/>
                <a:moveTo>
                  <a:pt x="25" y="7"/>
                </a:moveTo>
                <a:lnTo>
                  <a:pt x="32" y="13"/>
                </a:lnTo>
                <a:lnTo>
                  <a:pt x="32" y="13"/>
                </a:lnTo>
                <a:lnTo>
                  <a:pt x="32" y="20"/>
                </a:lnTo>
                <a:lnTo>
                  <a:pt x="25" y="26"/>
                </a:lnTo>
                <a:lnTo>
                  <a:pt x="19" y="32"/>
                </a:lnTo>
                <a:lnTo>
                  <a:pt x="12" y="32"/>
                </a:lnTo>
                <a:lnTo>
                  <a:pt x="12" y="26"/>
                </a:lnTo>
                <a:lnTo>
                  <a:pt x="0" y="20"/>
                </a:lnTo>
                <a:lnTo>
                  <a:pt x="0" y="20"/>
                </a:lnTo>
                <a:lnTo>
                  <a:pt x="0" y="7"/>
                </a:lnTo>
                <a:lnTo>
                  <a:pt x="0" y="7"/>
                </a:lnTo>
                <a:lnTo>
                  <a:pt x="0" y="0"/>
                </a:lnTo>
                <a:lnTo>
                  <a:pt x="6" y="0"/>
                </a:lnTo>
                <a:lnTo>
                  <a:pt x="6" y="0"/>
                </a:lnTo>
                <a:lnTo>
                  <a:pt x="12" y="0"/>
                </a:lnTo>
                <a:lnTo>
                  <a:pt x="12" y="0"/>
                </a:lnTo>
                <a:lnTo>
                  <a:pt x="25" y="7"/>
                </a:lnTo>
                <a:lnTo>
                  <a:pt x="19" y="7"/>
                </a:lnTo>
                <a:lnTo>
                  <a:pt x="25" y="7"/>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3" name="Freeform 124"/>
          <p:cNvSpPr>
            <a:spLocks/>
          </p:cNvSpPr>
          <p:nvPr/>
        </p:nvSpPr>
        <p:spPr bwMode="auto">
          <a:xfrm>
            <a:off x="5242029" y="2007877"/>
            <a:ext cx="76371" cy="115305"/>
          </a:xfrm>
          <a:custGeom>
            <a:avLst/>
            <a:gdLst/>
            <a:ahLst/>
            <a:cxnLst>
              <a:cxn ang="0">
                <a:pos x="45" y="7"/>
              </a:cxn>
              <a:cxn ang="0">
                <a:pos x="45" y="7"/>
              </a:cxn>
              <a:cxn ang="0">
                <a:pos x="51" y="0"/>
              </a:cxn>
              <a:cxn ang="0">
                <a:pos x="45" y="0"/>
              </a:cxn>
              <a:cxn ang="0">
                <a:pos x="45" y="7"/>
              </a:cxn>
              <a:cxn ang="0">
                <a:pos x="45" y="7"/>
              </a:cxn>
              <a:cxn ang="0">
                <a:pos x="32" y="0"/>
              </a:cxn>
              <a:cxn ang="0">
                <a:pos x="25" y="7"/>
              </a:cxn>
              <a:cxn ang="0">
                <a:pos x="25" y="13"/>
              </a:cxn>
              <a:cxn ang="0">
                <a:pos x="25" y="19"/>
              </a:cxn>
              <a:cxn ang="0">
                <a:pos x="25" y="26"/>
              </a:cxn>
              <a:cxn ang="0">
                <a:pos x="19" y="19"/>
              </a:cxn>
              <a:cxn ang="0">
                <a:pos x="19" y="26"/>
              </a:cxn>
              <a:cxn ang="0">
                <a:pos x="19" y="26"/>
              </a:cxn>
              <a:cxn ang="0">
                <a:pos x="13" y="45"/>
              </a:cxn>
              <a:cxn ang="0">
                <a:pos x="13" y="51"/>
              </a:cxn>
              <a:cxn ang="0">
                <a:pos x="0" y="64"/>
              </a:cxn>
              <a:cxn ang="0">
                <a:pos x="0" y="71"/>
              </a:cxn>
              <a:cxn ang="0">
                <a:pos x="13" y="77"/>
              </a:cxn>
              <a:cxn ang="0">
                <a:pos x="19" y="71"/>
              </a:cxn>
              <a:cxn ang="0">
                <a:pos x="25" y="71"/>
              </a:cxn>
              <a:cxn ang="0">
                <a:pos x="38" y="64"/>
              </a:cxn>
              <a:cxn ang="0">
                <a:pos x="38" y="64"/>
              </a:cxn>
              <a:cxn ang="0">
                <a:pos x="32" y="51"/>
              </a:cxn>
              <a:cxn ang="0">
                <a:pos x="25" y="51"/>
              </a:cxn>
              <a:cxn ang="0">
                <a:pos x="25" y="51"/>
              </a:cxn>
              <a:cxn ang="0">
                <a:pos x="32" y="32"/>
              </a:cxn>
              <a:cxn ang="0">
                <a:pos x="45" y="19"/>
              </a:cxn>
              <a:cxn ang="0">
                <a:pos x="45" y="7"/>
              </a:cxn>
            </a:cxnLst>
            <a:rect l="0" t="0" r="r" b="b"/>
            <a:pathLst>
              <a:path w="51" h="77">
                <a:moveTo>
                  <a:pt x="45" y="7"/>
                </a:moveTo>
                <a:lnTo>
                  <a:pt x="45" y="7"/>
                </a:lnTo>
                <a:lnTo>
                  <a:pt x="51" y="0"/>
                </a:lnTo>
                <a:lnTo>
                  <a:pt x="45" y="0"/>
                </a:lnTo>
                <a:lnTo>
                  <a:pt x="45" y="7"/>
                </a:lnTo>
                <a:lnTo>
                  <a:pt x="45" y="7"/>
                </a:lnTo>
                <a:lnTo>
                  <a:pt x="32" y="0"/>
                </a:lnTo>
                <a:lnTo>
                  <a:pt x="25" y="7"/>
                </a:lnTo>
                <a:lnTo>
                  <a:pt x="25" y="13"/>
                </a:lnTo>
                <a:lnTo>
                  <a:pt x="25" y="19"/>
                </a:lnTo>
                <a:lnTo>
                  <a:pt x="25" y="26"/>
                </a:lnTo>
                <a:lnTo>
                  <a:pt x="19" y="19"/>
                </a:lnTo>
                <a:lnTo>
                  <a:pt x="19" y="26"/>
                </a:lnTo>
                <a:lnTo>
                  <a:pt x="19" y="26"/>
                </a:lnTo>
                <a:lnTo>
                  <a:pt x="13" y="45"/>
                </a:lnTo>
                <a:lnTo>
                  <a:pt x="13" y="51"/>
                </a:lnTo>
                <a:lnTo>
                  <a:pt x="0" y="64"/>
                </a:lnTo>
                <a:lnTo>
                  <a:pt x="0" y="71"/>
                </a:lnTo>
                <a:lnTo>
                  <a:pt x="13" y="77"/>
                </a:lnTo>
                <a:lnTo>
                  <a:pt x="19" y="71"/>
                </a:lnTo>
                <a:lnTo>
                  <a:pt x="25" y="71"/>
                </a:lnTo>
                <a:lnTo>
                  <a:pt x="38" y="64"/>
                </a:lnTo>
                <a:lnTo>
                  <a:pt x="38" y="64"/>
                </a:lnTo>
                <a:lnTo>
                  <a:pt x="32" y="51"/>
                </a:lnTo>
                <a:lnTo>
                  <a:pt x="25" y="51"/>
                </a:lnTo>
                <a:lnTo>
                  <a:pt x="25" y="51"/>
                </a:lnTo>
                <a:lnTo>
                  <a:pt x="32" y="32"/>
                </a:lnTo>
                <a:lnTo>
                  <a:pt x="45" y="19"/>
                </a:lnTo>
                <a:lnTo>
                  <a:pt x="45"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94" name="Freeform 125"/>
          <p:cNvSpPr>
            <a:spLocks noEditPoints="1"/>
          </p:cNvSpPr>
          <p:nvPr/>
        </p:nvSpPr>
        <p:spPr bwMode="auto">
          <a:xfrm>
            <a:off x="5242029" y="2007877"/>
            <a:ext cx="76371" cy="124289"/>
          </a:xfrm>
          <a:custGeom>
            <a:avLst/>
            <a:gdLst/>
            <a:ahLst/>
            <a:cxnLst>
              <a:cxn ang="0">
                <a:pos x="45" y="7"/>
              </a:cxn>
              <a:cxn ang="0">
                <a:pos x="51" y="7"/>
              </a:cxn>
              <a:cxn ang="0">
                <a:pos x="51" y="0"/>
              </a:cxn>
              <a:cxn ang="0">
                <a:pos x="45" y="7"/>
              </a:cxn>
              <a:cxn ang="0">
                <a:pos x="45" y="13"/>
              </a:cxn>
              <a:cxn ang="0">
                <a:pos x="32" y="0"/>
              </a:cxn>
              <a:cxn ang="0">
                <a:pos x="32" y="7"/>
              </a:cxn>
              <a:cxn ang="0">
                <a:pos x="32" y="13"/>
              </a:cxn>
              <a:cxn ang="0">
                <a:pos x="32" y="19"/>
              </a:cxn>
              <a:cxn ang="0">
                <a:pos x="19" y="26"/>
              </a:cxn>
              <a:cxn ang="0">
                <a:pos x="19" y="19"/>
              </a:cxn>
              <a:cxn ang="0">
                <a:pos x="19" y="26"/>
              </a:cxn>
              <a:cxn ang="0">
                <a:pos x="13" y="45"/>
              </a:cxn>
              <a:cxn ang="0">
                <a:pos x="13" y="51"/>
              </a:cxn>
              <a:cxn ang="0">
                <a:pos x="0" y="71"/>
              </a:cxn>
              <a:cxn ang="0">
                <a:pos x="6" y="71"/>
              </a:cxn>
              <a:cxn ang="0">
                <a:pos x="13" y="77"/>
              </a:cxn>
              <a:cxn ang="0">
                <a:pos x="19" y="71"/>
              </a:cxn>
              <a:cxn ang="0">
                <a:pos x="38" y="64"/>
              </a:cxn>
              <a:cxn ang="0">
                <a:pos x="32" y="64"/>
              </a:cxn>
              <a:cxn ang="0">
                <a:pos x="32" y="58"/>
              </a:cxn>
              <a:cxn ang="0">
                <a:pos x="25" y="58"/>
              </a:cxn>
              <a:cxn ang="0">
                <a:pos x="25" y="51"/>
              </a:cxn>
              <a:cxn ang="0">
                <a:pos x="32" y="32"/>
              </a:cxn>
              <a:cxn ang="0">
                <a:pos x="45" y="19"/>
              </a:cxn>
              <a:cxn ang="0">
                <a:pos x="45" y="7"/>
              </a:cxn>
              <a:cxn ang="0">
                <a:pos x="51" y="19"/>
              </a:cxn>
              <a:cxn ang="0">
                <a:pos x="38" y="32"/>
              </a:cxn>
              <a:cxn ang="0">
                <a:pos x="32" y="51"/>
              </a:cxn>
              <a:cxn ang="0">
                <a:pos x="25" y="51"/>
              </a:cxn>
              <a:cxn ang="0">
                <a:pos x="38" y="51"/>
              </a:cxn>
              <a:cxn ang="0">
                <a:pos x="38" y="64"/>
              </a:cxn>
              <a:cxn ang="0">
                <a:pos x="38" y="71"/>
              </a:cxn>
              <a:cxn ang="0">
                <a:pos x="19" y="77"/>
              </a:cxn>
              <a:cxn ang="0">
                <a:pos x="6" y="77"/>
              </a:cxn>
              <a:cxn ang="0">
                <a:pos x="0" y="71"/>
              </a:cxn>
              <a:cxn ang="0">
                <a:pos x="0" y="64"/>
              </a:cxn>
              <a:cxn ang="0">
                <a:pos x="6" y="51"/>
              </a:cxn>
              <a:cxn ang="0">
                <a:pos x="6" y="39"/>
              </a:cxn>
              <a:cxn ang="0">
                <a:pos x="13" y="26"/>
              </a:cxn>
              <a:cxn ang="0">
                <a:pos x="13" y="19"/>
              </a:cxn>
              <a:cxn ang="0">
                <a:pos x="19" y="19"/>
              </a:cxn>
              <a:cxn ang="0">
                <a:pos x="19" y="19"/>
              </a:cxn>
              <a:cxn ang="0">
                <a:pos x="25" y="19"/>
              </a:cxn>
              <a:cxn ang="0">
                <a:pos x="25" y="7"/>
              </a:cxn>
              <a:cxn ang="0">
                <a:pos x="32" y="0"/>
              </a:cxn>
              <a:cxn ang="0">
                <a:pos x="45" y="7"/>
              </a:cxn>
              <a:cxn ang="0">
                <a:pos x="38" y="7"/>
              </a:cxn>
              <a:cxn ang="0">
                <a:pos x="45" y="0"/>
              </a:cxn>
              <a:cxn ang="0">
                <a:pos x="51" y="0"/>
              </a:cxn>
              <a:cxn ang="0">
                <a:pos x="51" y="0"/>
              </a:cxn>
              <a:cxn ang="0">
                <a:pos x="51" y="7"/>
              </a:cxn>
            </a:cxnLst>
            <a:rect l="0" t="0" r="r" b="b"/>
            <a:pathLst>
              <a:path w="51" h="83">
                <a:moveTo>
                  <a:pt x="45" y="7"/>
                </a:moveTo>
                <a:lnTo>
                  <a:pt x="45" y="7"/>
                </a:lnTo>
                <a:lnTo>
                  <a:pt x="51" y="0"/>
                </a:lnTo>
                <a:lnTo>
                  <a:pt x="51" y="7"/>
                </a:lnTo>
                <a:lnTo>
                  <a:pt x="45" y="7"/>
                </a:lnTo>
                <a:lnTo>
                  <a:pt x="51" y="0"/>
                </a:lnTo>
                <a:lnTo>
                  <a:pt x="45" y="7"/>
                </a:lnTo>
                <a:lnTo>
                  <a:pt x="45" y="7"/>
                </a:lnTo>
                <a:lnTo>
                  <a:pt x="45" y="7"/>
                </a:lnTo>
                <a:lnTo>
                  <a:pt x="45" y="13"/>
                </a:lnTo>
                <a:lnTo>
                  <a:pt x="38" y="13"/>
                </a:lnTo>
                <a:lnTo>
                  <a:pt x="32" y="0"/>
                </a:lnTo>
                <a:lnTo>
                  <a:pt x="32" y="0"/>
                </a:lnTo>
                <a:lnTo>
                  <a:pt x="32" y="7"/>
                </a:lnTo>
                <a:lnTo>
                  <a:pt x="32" y="7"/>
                </a:lnTo>
                <a:lnTo>
                  <a:pt x="32" y="13"/>
                </a:lnTo>
                <a:lnTo>
                  <a:pt x="32" y="19"/>
                </a:lnTo>
                <a:lnTo>
                  <a:pt x="32" y="19"/>
                </a:lnTo>
                <a:lnTo>
                  <a:pt x="25" y="26"/>
                </a:lnTo>
                <a:lnTo>
                  <a:pt x="19" y="26"/>
                </a:lnTo>
                <a:lnTo>
                  <a:pt x="19" y="19"/>
                </a:lnTo>
                <a:lnTo>
                  <a:pt x="19" y="19"/>
                </a:lnTo>
                <a:lnTo>
                  <a:pt x="19" y="26"/>
                </a:lnTo>
                <a:lnTo>
                  <a:pt x="19" y="26"/>
                </a:lnTo>
                <a:lnTo>
                  <a:pt x="19" y="32"/>
                </a:lnTo>
                <a:lnTo>
                  <a:pt x="13" y="45"/>
                </a:lnTo>
                <a:lnTo>
                  <a:pt x="13" y="45"/>
                </a:lnTo>
                <a:lnTo>
                  <a:pt x="13" y="51"/>
                </a:lnTo>
                <a:lnTo>
                  <a:pt x="13" y="58"/>
                </a:lnTo>
                <a:lnTo>
                  <a:pt x="0" y="71"/>
                </a:lnTo>
                <a:lnTo>
                  <a:pt x="6" y="64"/>
                </a:lnTo>
                <a:lnTo>
                  <a:pt x="6" y="71"/>
                </a:lnTo>
                <a:lnTo>
                  <a:pt x="0" y="64"/>
                </a:lnTo>
                <a:lnTo>
                  <a:pt x="13" y="77"/>
                </a:lnTo>
                <a:lnTo>
                  <a:pt x="6" y="77"/>
                </a:lnTo>
                <a:lnTo>
                  <a:pt x="19" y="71"/>
                </a:lnTo>
                <a:lnTo>
                  <a:pt x="25" y="64"/>
                </a:lnTo>
                <a:lnTo>
                  <a:pt x="38" y="64"/>
                </a:lnTo>
                <a:lnTo>
                  <a:pt x="32" y="64"/>
                </a:lnTo>
                <a:lnTo>
                  <a:pt x="32" y="64"/>
                </a:lnTo>
                <a:lnTo>
                  <a:pt x="32" y="64"/>
                </a:lnTo>
                <a:lnTo>
                  <a:pt x="32" y="58"/>
                </a:lnTo>
                <a:lnTo>
                  <a:pt x="32" y="58"/>
                </a:lnTo>
                <a:lnTo>
                  <a:pt x="25" y="58"/>
                </a:lnTo>
                <a:lnTo>
                  <a:pt x="25" y="51"/>
                </a:lnTo>
                <a:lnTo>
                  <a:pt x="25" y="51"/>
                </a:lnTo>
                <a:lnTo>
                  <a:pt x="25" y="51"/>
                </a:lnTo>
                <a:lnTo>
                  <a:pt x="32" y="32"/>
                </a:lnTo>
                <a:lnTo>
                  <a:pt x="32" y="26"/>
                </a:lnTo>
                <a:lnTo>
                  <a:pt x="45" y="19"/>
                </a:lnTo>
                <a:lnTo>
                  <a:pt x="45" y="19"/>
                </a:lnTo>
                <a:lnTo>
                  <a:pt x="45" y="7"/>
                </a:lnTo>
                <a:close/>
                <a:moveTo>
                  <a:pt x="51" y="19"/>
                </a:moveTo>
                <a:lnTo>
                  <a:pt x="51" y="19"/>
                </a:lnTo>
                <a:lnTo>
                  <a:pt x="32" y="32"/>
                </a:lnTo>
                <a:lnTo>
                  <a:pt x="38" y="32"/>
                </a:lnTo>
                <a:lnTo>
                  <a:pt x="32" y="51"/>
                </a:lnTo>
                <a:lnTo>
                  <a:pt x="32" y="51"/>
                </a:lnTo>
                <a:lnTo>
                  <a:pt x="32" y="51"/>
                </a:lnTo>
                <a:lnTo>
                  <a:pt x="25" y="51"/>
                </a:lnTo>
                <a:lnTo>
                  <a:pt x="32" y="51"/>
                </a:lnTo>
                <a:lnTo>
                  <a:pt x="38" y="51"/>
                </a:lnTo>
                <a:lnTo>
                  <a:pt x="38" y="58"/>
                </a:lnTo>
                <a:lnTo>
                  <a:pt x="38" y="64"/>
                </a:lnTo>
                <a:lnTo>
                  <a:pt x="38" y="64"/>
                </a:lnTo>
                <a:lnTo>
                  <a:pt x="38" y="71"/>
                </a:lnTo>
                <a:lnTo>
                  <a:pt x="32" y="71"/>
                </a:lnTo>
                <a:lnTo>
                  <a:pt x="19" y="77"/>
                </a:lnTo>
                <a:lnTo>
                  <a:pt x="13" y="83"/>
                </a:lnTo>
                <a:lnTo>
                  <a:pt x="6" y="77"/>
                </a:lnTo>
                <a:lnTo>
                  <a:pt x="0" y="71"/>
                </a:lnTo>
                <a:lnTo>
                  <a:pt x="0" y="71"/>
                </a:lnTo>
                <a:lnTo>
                  <a:pt x="0" y="64"/>
                </a:lnTo>
                <a:lnTo>
                  <a:pt x="0" y="64"/>
                </a:lnTo>
                <a:lnTo>
                  <a:pt x="6" y="51"/>
                </a:lnTo>
                <a:lnTo>
                  <a:pt x="6" y="51"/>
                </a:lnTo>
                <a:lnTo>
                  <a:pt x="6" y="45"/>
                </a:lnTo>
                <a:lnTo>
                  <a:pt x="6" y="39"/>
                </a:lnTo>
                <a:lnTo>
                  <a:pt x="19" y="26"/>
                </a:lnTo>
                <a:lnTo>
                  <a:pt x="13" y="26"/>
                </a:lnTo>
                <a:lnTo>
                  <a:pt x="13" y="26"/>
                </a:lnTo>
                <a:lnTo>
                  <a:pt x="13" y="19"/>
                </a:lnTo>
                <a:lnTo>
                  <a:pt x="19" y="19"/>
                </a:lnTo>
                <a:lnTo>
                  <a:pt x="19" y="19"/>
                </a:lnTo>
                <a:lnTo>
                  <a:pt x="25" y="19"/>
                </a:lnTo>
                <a:lnTo>
                  <a:pt x="19" y="19"/>
                </a:lnTo>
                <a:lnTo>
                  <a:pt x="25" y="19"/>
                </a:lnTo>
                <a:lnTo>
                  <a:pt x="25" y="19"/>
                </a:lnTo>
                <a:lnTo>
                  <a:pt x="25" y="13"/>
                </a:lnTo>
                <a:lnTo>
                  <a:pt x="25" y="7"/>
                </a:lnTo>
                <a:lnTo>
                  <a:pt x="25" y="0"/>
                </a:lnTo>
                <a:lnTo>
                  <a:pt x="32" y="0"/>
                </a:lnTo>
                <a:lnTo>
                  <a:pt x="32" y="0"/>
                </a:lnTo>
                <a:lnTo>
                  <a:pt x="45" y="7"/>
                </a:lnTo>
                <a:lnTo>
                  <a:pt x="38" y="7"/>
                </a:lnTo>
                <a:lnTo>
                  <a:pt x="38" y="7"/>
                </a:lnTo>
                <a:lnTo>
                  <a:pt x="38" y="0"/>
                </a:lnTo>
                <a:lnTo>
                  <a:pt x="45" y="0"/>
                </a:lnTo>
                <a:lnTo>
                  <a:pt x="45" y="0"/>
                </a:lnTo>
                <a:lnTo>
                  <a:pt x="51" y="0"/>
                </a:lnTo>
                <a:lnTo>
                  <a:pt x="51" y="0"/>
                </a:lnTo>
                <a:lnTo>
                  <a:pt x="51" y="0"/>
                </a:lnTo>
                <a:lnTo>
                  <a:pt x="51" y="13"/>
                </a:lnTo>
                <a:lnTo>
                  <a:pt x="51" y="7"/>
                </a:lnTo>
                <a:lnTo>
                  <a:pt x="51" y="19"/>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5" name="Freeform 126"/>
          <p:cNvSpPr>
            <a:spLocks/>
          </p:cNvSpPr>
          <p:nvPr/>
        </p:nvSpPr>
        <p:spPr bwMode="auto">
          <a:xfrm>
            <a:off x="5146191" y="2238486"/>
            <a:ext cx="47919" cy="19467"/>
          </a:xfrm>
          <a:custGeom>
            <a:avLst/>
            <a:gdLst/>
            <a:ahLst/>
            <a:cxnLst>
              <a:cxn ang="0">
                <a:pos x="25" y="0"/>
              </a:cxn>
              <a:cxn ang="0">
                <a:pos x="25" y="0"/>
              </a:cxn>
              <a:cxn ang="0">
                <a:pos x="13" y="0"/>
              </a:cxn>
              <a:cxn ang="0">
                <a:pos x="6" y="0"/>
              </a:cxn>
              <a:cxn ang="0">
                <a:pos x="0" y="6"/>
              </a:cxn>
              <a:cxn ang="0">
                <a:pos x="0" y="13"/>
              </a:cxn>
              <a:cxn ang="0">
                <a:pos x="6" y="13"/>
              </a:cxn>
              <a:cxn ang="0">
                <a:pos x="6" y="13"/>
              </a:cxn>
              <a:cxn ang="0">
                <a:pos x="13" y="13"/>
              </a:cxn>
              <a:cxn ang="0">
                <a:pos x="19" y="6"/>
              </a:cxn>
              <a:cxn ang="0">
                <a:pos x="32" y="6"/>
              </a:cxn>
              <a:cxn ang="0">
                <a:pos x="25" y="0"/>
              </a:cxn>
            </a:cxnLst>
            <a:rect l="0" t="0" r="r" b="b"/>
            <a:pathLst>
              <a:path w="32" h="13">
                <a:moveTo>
                  <a:pt x="25" y="0"/>
                </a:moveTo>
                <a:lnTo>
                  <a:pt x="25" y="0"/>
                </a:lnTo>
                <a:lnTo>
                  <a:pt x="13" y="0"/>
                </a:lnTo>
                <a:lnTo>
                  <a:pt x="6" y="0"/>
                </a:lnTo>
                <a:lnTo>
                  <a:pt x="0" y="6"/>
                </a:lnTo>
                <a:lnTo>
                  <a:pt x="0" y="13"/>
                </a:lnTo>
                <a:lnTo>
                  <a:pt x="6" y="13"/>
                </a:lnTo>
                <a:lnTo>
                  <a:pt x="6" y="13"/>
                </a:lnTo>
                <a:lnTo>
                  <a:pt x="13" y="13"/>
                </a:lnTo>
                <a:lnTo>
                  <a:pt x="19" y="6"/>
                </a:lnTo>
                <a:lnTo>
                  <a:pt x="32" y="6"/>
                </a:lnTo>
                <a:lnTo>
                  <a:pt x="25" y="0"/>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96" name="Freeform 127"/>
          <p:cNvSpPr>
            <a:spLocks noEditPoints="1"/>
          </p:cNvSpPr>
          <p:nvPr/>
        </p:nvSpPr>
        <p:spPr bwMode="auto">
          <a:xfrm>
            <a:off x="5146191" y="2238486"/>
            <a:ext cx="56904" cy="28452"/>
          </a:xfrm>
          <a:custGeom>
            <a:avLst/>
            <a:gdLst/>
            <a:ahLst/>
            <a:cxnLst>
              <a:cxn ang="0">
                <a:pos x="25" y="0"/>
              </a:cxn>
              <a:cxn ang="0">
                <a:pos x="25" y="6"/>
              </a:cxn>
              <a:cxn ang="0">
                <a:pos x="13" y="6"/>
              </a:cxn>
              <a:cxn ang="0">
                <a:pos x="6" y="6"/>
              </a:cxn>
              <a:cxn ang="0">
                <a:pos x="6" y="0"/>
              </a:cxn>
              <a:cxn ang="0">
                <a:pos x="0" y="6"/>
              </a:cxn>
              <a:cxn ang="0">
                <a:pos x="6" y="6"/>
              </a:cxn>
              <a:cxn ang="0">
                <a:pos x="6" y="13"/>
              </a:cxn>
              <a:cxn ang="0">
                <a:pos x="0" y="6"/>
              </a:cxn>
              <a:cxn ang="0">
                <a:pos x="6" y="13"/>
              </a:cxn>
              <a:cxn ang="0">
                <a:pos x="6" y="13"/>
              </a:cxn>
              <a:cxn ang="0">
                <a:pos x="6" y="13"/>
              </a:cxn>
              <a:cxn ang="0">
                <a:pos x="6" y="13"/>
              </a:cxn>
              <a:cxn ang="0">
                <a:pos x="13" y="6"/>
              </a:cxn>
              <a:cxn ang="0">
                <a:pos x="19" y="6"/>
              </a:cxn>
              <a:cxn ang="0">
                <a:pos x="19" y="6"/>
              </a:cxn>
              <a:cxn ang="0">
                <a:pos x="32" y="0"/>
              </a:cxn>
              <a:cxn ang="0">
                <a:pos x="32" y="6"/>
              </a:cxn>
              <a:cxn ang="0">
                <a:pos x="25" y="0"/>
              </a:cxn>
              <a:cxn ang="0">
                <a:pos x="32" y="0"/>
              </a:cxn>
              <a:cxn ang="0">
                <a:pos x="38" y="6"/>
              </a:cxn>
              <a:cxn ang="0">
                <a:pos x="32" y="6"/>
              </a:cxn>
              <a:cxn ang="0">
                <a:pos x="19" y="13"/>
              </a:cxn>
              <a:cxn ang="0">
                <a:pos x="19" y="6"/>
              </a:cxn>
              <a:cxn ang="0">
                <a:pos x="13" y="13"/>
              </a:cxn>
              <a:cxn ang="0">
                <a:pos x="13" y="13"/>
              </a:cxn>
              <a:cxn ang="0">
                <a:pos x="6" y="19"/>
              </a:cxn>
              <a:cxn ang="0">
                <a:pos x="6" y="19"/>
              </a:cxn>
              <a:cxn ang="0">
                <a:pos x="0" y="13"/>
              </a:cxn>
              <a:cxn ang="0">
                <a:pos x="0" y="13"/>
              </a:cxn>
              <a:cxn ang="0">
                <a:pos x="0" y="13"/>
              </a:cxn>
              <a:cxn ang="0">
                <a:pos x="0" y="6"/>
              </a:cxn>
              <a:cxn ang="0">
                <a:pos x="0" y="0"/>
              </a:cxn>
              <a:cxn ang="0">
                <a:pos x="0" y="0"/>
              </a:cxn>
              <a:cxn ang="0">
                <a:pos x="6" y="0"/>
              </a:cxn>
              <a:cxn ang="0">
                <a:pos x="13" y="0"/>
              </a:cxn>
              <a:cxn ang="0">
                <a:pos x="25" y="0"/>
              </a:cxn>
              <a:cxn ang="0">
                <a:pos x="32" y="0"/>
              </a:cxn>
              <a:cxn ang="0">
                <a:pos x="32" y="0"/>
              </a:cxn>
            </a:cxnLst>
            <a:rect l="0" t="0" r="r" b="b"/>
            <a:pathLst>
              <a:path w="38" h="19">
                <a:moveTo>
                  <a:pt x="25" y="0"/>
                </a:moveTo>
                <a:lnTo>
                  <a:pt x="25" y="6"/>
                </a:lnTo>
                <a:lnTo>
                  <a:pt x="13" y="6"/>
                </a:lnTo>
                <a:lnTo>
                  <a:pt x="6" y="6"/>
                </a:lnTo>
                <a:lnTo>
                  <a:pt x="6" y="0"/>
                </a:lnTo>
                <a:lnTo>
                  <a:pt x="0" y="6"/>
                </a:lnTo>
                <a:lnTo>
                  <a:pt x="6" y="6"/>
                </a:lnTo>
                <a:lnTo>
                  <a:pt x="6" y="13"/>
                </a:lnTo>
                <a:lnTo>
                  <a:pt x="0" y="6"/>
                </a:lnTo>
                <a:lnTo>
                  <a:pt x="6" y="13"/>
                </a:lnTo>
                <a:lnTo>
                  <a:pt x="6" y="13"/>
                </a:lnTo>
                <a:lnTo>
                  <a:pt x="6" y="13"/>
                </a:lnTo>
                <a:lnTo>
                  <a:pt x="6" y="13"/>
                </a:lnTo>
                <a:lnTo>
                  <a:pt x="13" y="6"/>
                </a:lnTo>
                <a:lnTo>
                  <a:pt x="19" y="6"/>
                </a:lnTo>
                <a:lnTo>
                  <a:pt x="19" y="6"/>
                </a:lnTo>
                <a:lnTo>
                  <a:pt x="32" y="0"/>
                </a:lnTo>
                <a:lnTo>
                  <a:pt x="32" y="6"/>
                </a:lnTo>
                <a:lnTo>
                  <a:pt x="25" y="0"/>
                </a:lnTo>
                <a:close/>
                <a:moveTo>
                  <a:pt x="32" y="0"/>
                </a:moveTo>
                <a:lnTo>
                  <a:pt x="38" y="6"/>
                </a:lnTo>
                <a:lnTo>
                  <a:pt x="32" y="6"/>
                </a:lnTo>
                <a:lnTo>
                  <a:pt x="19" y="13"/>
                </a:lnTo>
                <a:lnTo>
                  <a:pt x="19" y="6"/>
                </a:lnTo>
                <a:lnTo>
                  <a:pt x="13" y="13"/>
                </a:lnTo>
                <a:lnTo>
                  <a:pt x="13" y="13"/>
                </a:lnTo>
                <a:lnTo>
                  <a:pt x="6" y="19"/>
                </a:lnTo>
                <a:lnTo>
                  <a:pt x="6" y="19"/>
                </a:lnTo>
                <a:lnTo>
                  <a:pt x="0" y="13"/>
                </a:lnTo>
                <a:lnTo>
                  <a:pt x="0" y="13"/>
                </a:lnTo>
                <a:lnTo>
                  <a:pt x="0" y="13"/>
                </a:lnTo>
                <a:lnTo>
                  <a:pt x="0" y="6"/>
                </a:lnTo>
                <a:lnTo>
                  <a:pt x="0" y="0"/>
                </a:lnTo>
                <a:lnTo>
                  <a:pt x="0" y="0"/>
                </a:lnTo>
                <a:lnTo>
                  <a:pt x="6" y="0"/>
                </a:lnTo>
                <a:lnTo>
                  <a:pt x="13" y="0"/>
                </a:lnTo>
                <a:lnTo>
                  <a:pt x="25" y="0"/>
                </a:lnTo>
                <a:lnTo>
                  <a:pt x="32" y="0"/>
                </a:lnTo>
                <a:lnTo>
                  <a:pt x="32" y="0"/>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7" name="Freeform 128"/>
          <p:cNvSpPr>
            <a:spLocks/>
          </p:cNvSpPr>
          <p:nvPr/>
        </p:nvSpPr>
        <p:spPr bwMode="auto">
          <a:xfrm>
            <a:off x="4991952" y="2257953"/>
            <a:ext cx="58401" cy="28452"/>
          </a:xfrm>
          <a:custGeom>
            <a:avLst/>
            <a:gdLst/>
            <a:ahLst/>
            <a:cxnLst>
              <a:cxn ang="0">
                <a:pos x="39" y="6"/>
              </a:cxn>
              <a:cxn ang="0">
                <a:pos x="39" y="6"/>
              </a:cxn>
              <a:cxn ang="0">
                <a:pos x="32" y="0"/>
              </a:cxn>
              <a:cxn ang="0">
                <a:pos x="32" y="0"/>
              </a:cxn>
              <a:cxn ang="0">
                <a:pos x="13" y="6"/>
              </a:cxn>
              <a:cxn ang="0">
                <a:pos x="0" y="6"/>
              </a:cxn>
              <a:cxn ang="0">
                <a:pos x="0" y="13"/>
              </a:cxn>
              <a:cxn ang="0">
                <a:pos x="0" y="19"/>
              </a:cxn>
              <a:cxn ang="0">
                <a:pos x="7" y="19"/>
              </a:cxn>
              <a:cxn ang="0">
                <a:pos x="19" y="13"/>
              </a:cxn>
              <a:cxn ang="0">
                <a:pos x="32" y="6"/>
              </a:cxn>
              <a:cxn ang="0">
                <a:pos x="39" y="6"/>
              </a:cxn>
              <a:cxn ang="0">
                <a:pos x="39" y="6"/>
              </a:cxn>
            </a:cxnLst>
            <a:rect l="0" t="0" r="r" b="b"/>
            <a:pathLst>
              <a:path w="39" h="19">
                <a:moveTo>
                  <a:pt x="39" y="6"/>
                </a:moveTo>
                <a:lnTo>
                  <a:pt x="39" y="6"/>
                </a:lnTo>
                <a:lnTo>
                  <a:pt x="32" y="0"/>
                </a:lnTo>
                <a:lnTo>
                  <a:pt x="32" y="0"/>
                </a:lnTo>
                <a:lnTo>
                  <a:pt x="13" y="6"/>
                </a:lnTo>
                <a:lnTo>
                  <a:pt x="0" y="6"/>
                </a:lnTo>
                <a:lnTo>
                  <a:pt x="0" y="13"/>
                </a:lnTo>
                <a:lnTo>
                  <a:pt x="0" y="19"/>
                </a:lnTo>
                <a:lnTo>
                  <a:pt x="7" y="19"/>
                </a:lnTo>
                <a:lnTo>
                  <a:pt x="19" y="13"/>
                </a:lnTo>
                <a:lnTo>
                  <a:pt x="32" y="6"/>
                </a:lnTo>
                <a:lnTo>
                  <a:pt x="39" y="6"/>
                </a:lnTo>
                <a:lnTo>
                  <a:pt x="39"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98" name="Freeform 129"/>
          <p:cNvSpPr>
            <a:spLocks noEditPoints="1"/>
          </p:cNvSpPr>
          <p:nvPr/>
        </p:nvSpPr>
        <p:spPr bwMode="auto">
          <a:xfrm>
            <a:off x="4991952" y="2257953"/>
            <a:ext cx="67386" cy="37437"/>
          </a:xfrm>
          <a:custGeom>
            <a:avLst/>
            <a:gdLst/>
            <a:ahLst/>
            <a:cxnLst>
              <a:cxn ang="0">
                <a:pos x="39" y="6"/>
              </a:cxn>
              <a:cxn ang="0">
                <a:pos x="39" y="6"/>
              </a:cxn>
              <a:cxn ang="0">
                <a:pos x="32" y="0"/>
              </a:cxn>
              <a:cxn ang="0">
                <a:pos x="32" y="6"/>
              </a:cxn>
              <a:cxn ang="0">
                <a:pos x="32" y="6"/>
              </a:cxn>
              <a:cxn ang="0">
                <a:pos x="32" y="6"/>
              </a:cxn>
              <a:cxn ang="0">
                <a:pos x="13" y="6"/>
              </a:cxn>
              <a:cxn ang="0">
                <a:pos x="0" y="13"/>
              </a:cxn>
              <a:cxn ang="0">
                <a:pos x="7" y="6"/>
              </a:cxn>
              <a:cxn ang="0">
                <a:pos x="7" y="13"/>
              </a:cxn>
              <a:cxn ang="0">
                <a:pos x="7" y="19"/>
              </a:cxn>
              <a:cxn ang="0">
                <a:pos x="0" y="19"/>
              </a:cxn>
              <a:cxn ang="0">
                <a:pos x="7" y="19"/>
              </a:cxn>
              <a:cxn ang="0">
                <a:pos x="7" y="19"/>
              </a:cxn>
              <a:cxn ang="0">
                <a:pos x="19" y="6"/>
              </a:cxn>
              <a:cxn ang="0">
                <a:pos x="19" y="6"/>
              </a:cxn>
              <a:cxn ang="0">
                <a:pos x="32" y="6"/>
              </a:cxn>
              <a:cxn ang="0">
                <a:pos x="32" y="6"/>
              </a:cxn>
              <a:cxn ang="0">
                <a:pos x="39" y="6"/>
              </a:cxn>
              <a:cxn ang="0">
                <a:pos x="39" y="6"/>
              </a:cxn>
              <a:cxn ang="0">
                <a:pos x="39" y="6"/>
              </a:cxn>
              <a:cxn ang="0">
                <a:pos x="45" y="6"/>
              </a:cxn>
              <a:cxn ang="0">
                <a:pos x="39" y="13"/>
              </a:cxn>
              <a:cxn ang="0">
                <a:pos x="32" y="13"/>
              </a:cxn>
              <a:cxn ang="0">
                <a:pos x="32" y="13"/>
              </a:cxn>
              <a:cxn ang="0">
                <a:pos x="19" y="13"/>
              </a:cxn>
              <a:cxn ang="0">
                <a:pos x="19" y="13"/>
              </a:cxn>
              <a:cxn ang="0">
                <a:pos x="7" y="25"/>
              </a:cxn>
              <a:cxn ang="0">
                <a:pos x="7" y="25"/>
              </a:cxn>
              <a:cxn ang="0">
                <a:pos x="0" y="25"/>
              </a:cxn>
              <a:cxn ang="0">
                <a:pos x="0" y="19"/>
              </a:cxn>
              <a:cxn ang="0">
                <a:pos x="0" y="13"/>
              </a:cxn>
              <a:cxn ang="0">
                <a:pos x="0" y="6"/>
              </a:cxn>
              <a:cxn ang="0">
                <a:pos x="0" y="6"/>
              </a:cxn>
              <a:cxn ang="0">
                <a:pos x="13" y="0"/>
              </a:cxn>
              <a:cxn ang="0">
                <a:pos x="26" y="0"/>
              </a:cxn>
              <a:cxn ang="0">
                <a:pos x="32" y="0"/>
              </a:cxn>
              <a:cxn ang="0">
                <a:pos x="32" y="0"/>
              </a:cxn>
              <a:cxn ang="0">
                <a:pos x="39" y="0"/>
              </a:cxn>
              <a:cxn ang="0">
                <a:pos x="39" y="0"/>
              </a:cxn>
              <a:cxn ang="0">
                <a:pos x="45" y="6"/>
              </a:cxn>
              <a:cxn ang="0">
                <a:pos x="45" y="6"/>
              </a:cxn>
            </a:cxnLst>
            <a:rect l="0" t="0" r="r" b="b"/>
            <a:pathLst>
              <a:path w="45" h="25">
                <a:moveTo>
                  <a:pt x="39" y="6"/>
                </a:moveTo>
                <a:lnTo>
                  <a:pt x="39" y="6"/>
                </a:lnTo>
                <a:lnTo>
                  <a:pt x="32" y="0"/>
                </a:lnTo>
                <a:lnTo>
                  <a:pt x="32" y="6"/>
                </a:lnTo>
                <a:lnTo>
                  <a:pt x="32" y="6"/>
                </a:lnTo>
                <a:lnTo>
                  <a:pt x="32" y="6"/>
                </a:lnTo>
                <a:lnTo>
                  <a:pt x="13" y="6"/>
                </a:lnTo>
                <a:lnTo>
                  <a:pt x="0" y="13"/>
                </a:lnTo>
                <a:lnTo>
                  <a:pt x="7" y="6"/>
                </a:lnTo>
                <a:lnTo>
                  <a:pt x="7" y="13"/>
                </a:lnTo>
                <a:lnTo>
                  <a:pt x="7" y="19"/>
                </a:lnTo>
                <a:lnTo>
                  <a:pt x="0" y="19"/>
                </a:lnTo>
                <a:lnTo>
                  <a:pt x="7" y="19"/>
                </a:lnTo>
                <a:lnTo>
                  <a:pt x="7" y="19"/>
                </a:lnTo>
                <a:lnTo>
                  <a:pt x="19" y="6"/>
                </a:lnTo>
                <a:lnTo>
                  <a:pt x="19" y="6"/>
                </a:lnTo>
                <a:lnTo>
                  <a:pt x="32" y="6"/>
                </a:lnTo>
                <a:lnTo>
                  <a:pt x="32" y="6"/>
                </a:lnTo>
                <a:lnTo>
                  <a:pt x="39" y="6"/>
                </a:lnTo>
                <a:lnTo>
                  <a:pt x="39" y="6"/>
                </a:lnTo>
                <a:lnTo>
                  <a:pt x="39" y="6"/>
                </a:lnTo>
                <a:close/>
                <a:moveTo>
                  <a:pt x="45" y="6"/>
                </a:moveTo>
                <a:lnTo>
                  <a:pt x="39" y="13"/>
                </a:lnTo>
                <a:lnTo>
                  <a:pt x="32" y="13"/>
                </a:lnTo>
                <a:lnTo>
                  <a:pt x="32" y="13"/>
                </a:lnTo>
                <a:lnTo>
                  <a:pt x="19" y="13"/>
                </a:lnTo>
                <a:lnTo>
                  <a:pt x="19" y="13"/>
                </a:lnTo>
                <a:lnTo>
                  <a:pt x="7" y="25"/>
                </a:lnTo>
                <a:lnTo>
                  <a:pt x="7" y="25"/>
                </a:lnTo>
                <a:lnTo>
                  <a:pt x="0" y="25"/>
                </a:lnTo>
                <a:lnTo>
                  <a:pt x="0" y="19"/>
                </a:lnTo>
                <a:lnTo>
                  <a:pt x="0" y="13"/>
                </a:lnTo>
                <a:lnTo>
                  <a:pt x="0" y="6"/>
                </a:lnTo>
                <a:lnTo>
                  <a:pt x="0" y="6"/>
                </a:lnTo>
                <a:lnTo>
                  <a:pt x="13" y="0"/>
                </a:lnTo>
                <a:lnTo>
                  <a:pt x="26" y="0"/>
                </a:lnTo>
                <a:lnTo>
                  <a:pt x="32" y="0"/>
                </a:lnTo>
                <a:lnTo>
                  <a:pt x="32" y="0"/>
                </a:lnTo>
                <a:lnTo>
                  <a:pt x="39" y="0"/>
                </a:lnTo>
                <a:lnTo>
                  <a:pt x="39" y="0"/>
                </a:lnTo>
                <a:lnTo>
                  <a:pt x="45" y="6"/>
                </a:lnTo>
                <a:lnTo>
                  <a:pt x="45" y="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9" name="Freeform 130"/>
          <p:cNvSpPr>
            <a:spLocks/>
          </p:cNvSpPr>
          <p:nvPr/>
        </p:nvSpPr>
        <p:spPr bwMode="auto">
          <a:xfrm>
            <a:off x="5039871" y="2277420"/>
            <a:ext cx="19467" cy="8985"/>
          </a:xfrm>
          <a:custGeom>
            <a:avLst/>
            <a:gdLst/>
            <a:ahLst/>
            <a:cxnLst>
              <a:cxn ang="0">
                <a:pos x="13" y="6"/>
              </a:cxn>
              <a:cxn ang="0">
                <a:pos x="13" y="6"/>
              </a:cxn>
              <a:cxn ang="0">
                <a:pos x="7" y="0"/>
              </a:cxn>
              <a:cxn ang="0">
                <a:pos x="7" y="0"/>
              </a:cxn>
              <a:cxn ang="0">
                <a:pos x="0" y="6"/>
              </a:cxn>
              <a:cxn ang="0">
                <a:pos x="7" y="6"/>
              </a:cxn>
              <a:cxn ang="0">
                <a:pos x="7" y="6"/>
              </a:cxn>
              <a:cxn ang="0">
                <a:pos x="13" y="6"/>
              </a:cxn>
            </a:cxnLst>
            <a:rect l="0" t="0" r="r" b="b"/>
            <a:pathLst>
              <a:path w="13" h="6">
                <a:moveTo>
                  <a:pt x="13" y="6"/>
                </a:moveTo>
                <a:lnTo>
                  <a:pt x="13" y="6"/>
                </a:lnTo>
                <a:lnTo>
                  <a:pt x="7" y="0"/>
                </a:lnTo>
                <a:lnTo>
                  <a:pt x="7" y="0"/>
                </a:lnTo>
                <a:lnTo>
                  <a:pt x="0" y="6"/>
                </a:lnTo>
                <a:lnTo>
                  <a:pt x="7" y="6"/>
                </a:lnTo>
                <a:lnTo>
                  <a:pt x="7" y="6"/>
                </a:lnTo>
                <a:lnTo>
                  <a:pt x="13" y="6"/>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00" name="Freeform 131"/>
          <p:cNvSpPr>
            <a:spLocks noEditPoints="1"/>
          </p:cNvSpPr>
          <p:nvPr/>
        </p:nvSpPr>
        <p:spPr bwMode="auto">
          <a:xfrm>
            <a:off x="5039871" y="2277420"/>
            <a:ext cx="28452" cy="17970"/>
          </a:xfrm>
          <a:custGeom>
            <a:avLst/>
            <a:gdLst/>
            <a:ahLst/>
            <a:cxnLst>
              <a:cxn ang="0">
                <a:pos x="13" y="0"/>
              </a:cxn>
              <a:cxn ang="0">
                <a:pos x="13" y="6"/>
              </a:cxn>
              <a:cxn ang="0">
                <a:pos x="7" y="0"/>
              </a:cxn>
              <a:cxn ang="0">
                <a:pos x="7" y="6"/>
              </a:cxn>
              <a:cxn ang="0">
                <a:pos x="7" y="6"/>
              </a:cxn>
              <a:cxn ang="0">
                <a:pos x="7" y="0"/>
              </a:cxn>
              <a:cxn ang="0">
                <a:pos x="0" y="6"/>
              </a:cxn>
              <a:cxn ang="0">
                <a:pos x="0" y="6"/>
              </a:cxn>
              <a:cxn ang="0">
                <a:pos x="7" y="6"/>
              </a:cxn>
              <a:cxn ang="0">
                <a:pos x="7" y="6"/>
              </a:cxn>
              <a:cxn ang="0">
                <a:pos x="7" y="6"/>
              </a:cxn>
              <a:cxn ang="0">
                <a:pos x="13" y="0"/>
              </a:cxn>
              <a:cxn ang="0">
                <a:pos x="13" y="6"/>
              </a:cxn>
              <a:cxn ang="0">
                <a:pos x="7" y="12"/>
              </a:cxn>
              <a:cxn ang="0">
                <a:pos x="7" y="12"/>
              </a:cxn>
              <a:cxn ang="0">
                <a:pos x="0" y="12"/>
              </a:cxn>
              <a:cxn ang="0">
                <a:pos x="0" y="6"/>
              </a:cxn>
              <a:cxn ang="0">
                <a:pos x="0" y="6"/>
              </a:cxn>
              <a:cxn ang="0">
                <a:pos x="0" y="0"/>
              </a:cxn>
              <a:cxn ang="0">
                <a:pos x="7" y="0"/>
              </a:cxn>
              <a:cxn ang="0">
                <a:pos x="7" y="0"/>
              </a:cxn>
              <a:cxn ang="0">
                <a:pos x="13" y="0"/>
              </a:cxn>
              <a:cxn ang="0">
                <a:pos x="13" y="0"/>
              </a:cxn>
              <a:cxn ang="0">
                <a:pos x="19" y="6"/>
              </a:cxn>
              <a:cxn ang="0">
                <a:pos x="13" y="6"/>
              </a:cxn>
              <a:cxn ang="0">
                <a:pos x="13" y="6"/>
              </a:cxn>
            </a:cxnLst>
            <a:rect l="0" t="0" r="r" b="b"/>
            <a:pathLst>
              <a:path w="19" h="12">
                <a:moveTo>
                  <a:pt x="13" y="0"/>
                </a:moveTo>
                <a:lnTo>
                  <a:pt x="13" y="6"/>
                </a:lnTo>
                <a:lnTo>
                  <a:pt x="7" y="0"/>
                </a:lnTo>
                <a:lnTo>
                  <a:pt x="7" y="6"/>
                </a:lnTo>
                <a:lnTo>
                  <a:pt x="7" y="6"/>
                </a:lnTo>
                <a:lnTo>
                  <a:pt x="7" y="0"/>
                </a:lnTo>
                <a:lnTo>
                  <a:pt x="0" y="6"/>
                </a:lnTo>
                <a:lnTo>
                  <a:pt x="0" y="6"/>
                </a:lnTo>
                <a:lnTo>
                  <a:pt x="7" y="6"/>
                </a:lnTo>
                <a:lnTo>
                  <a:pt x="7" y="6"/>
                </a:lnTo>
                <a:lnTo>
                  <a:pt x="7" y="6"/>
                </a:lnTo>
                <a:lnTo>
                  <a:pt x="13" y="0"/>
                </a:lnTo>
                <a:close/>
                <a:moveTo>
                  <a:pt x="13" y="6"/>
                </a:moveTo>
                <a:lnTo>
                  <a:pt x="7" y="12"/>
                </a:lnTo>
                <a:lnTo>
                  <a:pt x="7" y="12"/>
                </a:lnTo>
                <a:lnTo>
                  <a:pt x="0" y="12"/>
                </a:lnTo>
                <a:lnTo>
                  <a:pt x="0" y="6"/>
                </a:lnTo>
                <a:lnTo>
                  <a:pt x="0" y="6"/>
                </a:lnTo>
                <a:lnTo>
                  <a:pt x="0" y="0"/>
                </a:lnTo>
                <a:lnTo>
                  <a:pt x="7" y="0"/>
                </a:lnTo>
                <a:lnTo>
                  <a:pt x="7" y="0"/>
                </a:lnTo>
                <a:lnTo>
                  <a:pt x="13" y="0"/>
                </a:lnTo>
                <a:lnTo>
                  <a:pt x="13" y="0"/>
                </a:lnTo>
                <a:lnTo>
                  <a:pt x="19" y="6"/>
                </a:lnTo>
                <a:lnTo>
                  <a:pt x="13" y="6"/>
                </a:lnTo>
                <a:lnTo>
                  <a:pt x="13" y="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1" name="Freeform 132"/>
          <p:cNvSpPr>
            <a:spLocks/>
          </p:cNvSpPr>
          <p:nvPr/>
        </p:nvSpPr>
        <p:spPr bwMode="auto">
          <a:xfrm>
            <a:off x="5059338" y="2295389"/>
            <a:ext cx="86853" cy="95838"/>
          </a:xfrm>
          <a:custGeom>
            <a:avLst/>
            <a:gdLst/>
            <a:ahLst/>
            <a:cxnLst>
              <a:cxn ang="0">
                <a:pos x="51" y="7"/>
              </a:cxn>
              <a:cxn ang="0">
                <a:pos x="51" y="7"/>
              </a:cxn>
              <a:cxn ang="0">
                <a:pos x="51" y="13"/>
              </a:cxn>
              <a:cxn ang="0">
                <a:pos x="58" y="20"/>
              </a:cxn>
              <a:cxn ang="0">
                <a:pos x="58" y="20"/>
              </a:cxn>
              <a:cxn ang="0">
                <a:pos x="58" y="26"/>
              </a:cxn>
              <a:cxn ang="0">
                <a:pos x="58" y="26"/>
              </a:cxn>
              <a:cxn ang="0">
                <a:pos x="58" y="32"/>
              </a:cxn>
              <a:cxn ang="0">
                <a:pos x="51" y="39"/>
              </a:cxn>
              <a:cxn ang="0">
                <a:pos x="51" y="52"/>
              </a:cxn>
              <a:cxn ang="0">
                <a:pos x="51" y="52"/>
              </a:cxn>
              <a:cxn ang="0">
                <a:pos x="45" y="58"/>
              </a:cxn>
              <a:cxn ang="0">
                <a:pos x="38" y="58"/>
              </a:cxn>
              <a:cxn ang="0">
                <a:pos x="32" y="64"/>
              </a:cxn>
              <a:cxn ang="0">
                <a:pos x="32" y="58"/>
              </a:cxn>
              <a:cxn ang="0">
                <a:pos x="26" y="52"/>
              </a:cxn>
              <a:cxn ang="0">
                <a:pos x="19" y="39"/>
              </a:cxn>
              <a:cxn ang="0">
                <a:pos x="0" y="26"/>
              </a:cxn>
              <a:cxn ang="0">
                <a:pos x="0" y="20"/>
              </a:cxn>
              <a:cxn ang="0">
                <a:pos x="6" y="20"/>
              </a:cxn>
              <a:cxn ang="0">
                <a:pos x="13" y="13"/>
              </a:cxn>
              <a:cxn ang="0">
                <a:pos x="19" y="7"/>
              </a:cxn>
              <a:cxn ang="0">
                <a:pos x="19" y="7"/>
              </a:cxn>
              <a:cxn ang="0">
                <a:pos x="26" y="7"/>
              </a:cxn>
              <a:cxn ang="0">
                <a:pos x="32" y="0"/>
              </a:cxn>
              <a:cxn ang="0">
                <a:pos x="38" y="0"/>
              </a:cxn>
              <a:cxn ang="0">
                <a:pos x="45" y="0"/>
              </a:cxn>
              <a:cxn ang="0">
                <a:pos x="51" y="7"/>
              </a:cxn>
            </a:cxnLst>
            <a:rect l="0" t="0" r="r" b="b"/>
            <a:pathLst>
              <a:path w="58" h="64">
                <a:moveTo>
                  <a:pt x="51" y="7"/>
                </a:moveTo>
                <a:lnTo>
                  <a:pt x="51" y="7"/>
                </a:lnTo>
                <a:lnTo>
                  <a:pt x="51" y="13"/>
                </a:lnTo>
                <a:lnTo>
                  <a:pt x="58" y="20"/>
                </a:lnTo>
                <a:lnTo>
                  <a:pt x="58" y="20"/>
                </a:lnTo>
                <a:lnTo>
                  <a:pt x="58" y="26"/>
                </a:lnTo>
                <a:lnTo>
                  <a:pt x="58" y="26"/>
                </a:lnTo>
                <a:lnTo>
                  <a:pt x="58" y="32"/>
                </a:lnTo>
                <a:lnTo>
                  <a:pt x="51" y="39"/>
                </a:lnTo>
                <a:lnTo>
                  <a:pt x="51" y="52"/>
                </a:lnTo>
                <a:lnTo>
                  <a:pt x="51" y="52"/>
                </a:lnTo>
                <a:lnTo>
                  <a:pt x="45" y="58"/>
                </a:lnTo>
                <a:lnTo>
                  <a:pt x="38" y="58"/>
                </a:lnTo>
                <a:lnTo>
                  <a:pt x="32" y="64"/>
                </a:lnTo>
                <a:lnTo>
                  <a:pt x="32" y="58"/>
                </a:lnTo>
                <a:lnTo>
                  <a:pt x="26" y="52"/>
                </a:lnTo>
                <a:lnTo>
                  <a:pt x="19" y="39"/>
                </a:lnTo>
                <a:lnTo>
                  <a:pt x="0" y="26"/>
                </a:lnTo>
                <a:lnTo>
                  <a:pt x="0" y="20"/>
                </a:lnTo>
                <a:lnTo>
                  <a:pt x="6" y="20"/>
                </a:lnTo>
                <a:lnTo>
                  <a:pt x="13" y="13"/>
                </a:lnTo>
                <a:lnTo>
                  <a:pt x="19" y="7"/>
                </a:lnTo>
                <a:lnTo>
                  <a:pt x="19" y="7"/>
                </a:lnTo>
                <a:lnTo>
                  <a:pt x="26" y="7"/>
                </a:lnTo>
                <a:lnTo>
                  <a:pt x="32" y="0"/>
                </a:lnTo>
                <a:lnTo>
                  <a:pt x="38" y="0"/>
                </a:lnTo>
                <a:lnTo>
                  <a:pt x="45" y="0"/>
                </a:lnTo>
                <a:lnTo>
                  <a:pt x="51"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02" name="Freeform 133"/>
          <p:cNvSpPr>
            <a:spLocks noEditPoints="1"/>
          </p:cNvSpPr>
          <p:nvPr/>
        </p:nvSpPr>
        <p:spPr bwMode="auto">
          <a:xfrm>
            <a:off x="5059338" y="2295389"/>
            <a:ext cx="95838" cy="95838"/>
          </a:xfrm>
          <a:custGeom>
            <a:avLst/>
            <a:gdLst/>
            <a:ahLst/>
            <a:cxnLst>
              <a:cxn ang="0">
                <a:pos x="51" y="0"/>
              </a:cxn>
              <a:cxn ang="0">
                <a:pos x="58" y="13"/>
              </a:cxn>
              <a:cxn ang="0">
                <a:pos x="64" y="20"/>
              </a:cxn>
              <a:cxn ang="0">
                <a:pos x="64" y="26"/>
              </a:cxn>
              <a:cxn ang="0">
                <a:pos x="64" y="32"/>
              </a:cxn>
              <a:cxn ang="0">
                <a:pos x="58" y="45"/>
              </a:cxn>
              <a:cxn ang="0">
                <a:pos x="58" y="52"/>
              </a:cxn>
              <a:cxn ang="0">
                <a:pos x="51" y="58"/>
              </a:cxn>
              <a:cxn ang="0">
                <a:pos x="45" y="58"/>
              </a:cxn>
              <a:cxn ang="0">
                <a:pos x="38" y="64"/>
              </a:cxn>
              <a:cxn ang="0">
                <a:pos x="32" y="64"/>
              </a:cxn>
              <a:cxn ang="0">
                <a:pos x="26" y="64"/>
              </a:cxn>
              <a:cxn ang="0">
                <a:pos x="26" y="52"/>
              </a:cxn>
              <a:cxn ang="0">
                <a:pos x="0" y="26"/>
              </a:cxn>
              <a:cxn ang="0">
                <a:pos x="0" y="20"/>
              </a:cxn>
              <a:cxn ang="0">
                <a:pos x="6" y="13"/>
              </a:cxn>
              <a:cxn ang="0">
                <a:pos x="13" y="13"/>
              </a:cxn>
              <a:cxn ang="0">
                <a:pos x="13" y="0"/>
              </a:cxn>
              <a:cxn ang="0">
                <a:pos x="19" y="0"/>
              </a:cxn>
              <a:cxn ang="0">
                <a:pos x="26" y="0"/>
              </a:cxn>
              <a:cxn ang="0">
                <a:pos x="32" y="0"/>
              </a:cxn>
              <a:cxn ang="0">
                <a:pos x="45" y="0"/>
              </a:cxn>
              <a:cxn ang="0">
                <a:pos x="51" y="0"/>
              </a:cxn>
              <a:cxn ang="0">
                <a:pos x="45" y="7"/>
              </a:cxn>
              <a:cxn ang="0">
                <a:pos x="32" y="7"/>
              </a:cxn>
              <a:cxn ang="0">
                <a:pos x="26" y="7"/>
              </a:cxn>
              <a:cxn ang="0">
                <a:pos x="19" y="7"/>
              </a:cxn>
              <a:cxn ang="0">
                <a:pos x="19" y="7"/>
              </a:cxn>
              <a:cxn ang="0">
                <a:pos x="13" y="13"/>
              </a:cxn>
              <a:cxn ang="0">
                <a:pos x="13" y="20"/>
              </a:cxn>
              <a:cxn ang="0">
                <a:pos x="6" y="20"/>
              </a:cxn>
              <a:cxn ang="0">
                <a:pos x="0" y="20"/>
              </a:cxn>
              <a:cxn ang="0">
                <a:pos x="26" y="45"/>
              </a:cxn>
              <a:cxn ang="0">
                <a:pos x="32" y="58"/>
              </a:cxn>
              <a:cxn ang="0">
                <a:pos x="38" y="64"/>
              </a:cxn>
              <a:cxn ang="0">
                <a:pos x="32" y="58"/>
              </a:cxn>
              <a:cxn ang="0">
                <a:pos x="45" y="52"/>
              </a:cxn>
              <a:cxn ang="0">
                <a:pos x="45" y="52"/>
              </a:cxn>
              <a:cxn ang="0">
                <a:pos x="51" y="52"/>
              </a:cxn>
              <a:cxn ang="0">
                <a:pos x="51" y="39"/>
              </a:cxn>
              <a:cxn ang="0">
                <a:pos x="58" y="32"/>
              </a:cxn>
              <a:cxn ang="0">
                <a:pos x="58" y="26"/>
              </a:cxn>
              <a:cxn ang="0">
                <a:pos x="58" y="20"/>
              </a:cxn>
              <a:cxn ang="0">
                <a:pos x="51" y="13"/>
              </a:cxn>
              <a:cxn ang="0">
                <a:pos x="45" y="7"/>
              </a:cxn>
              <a:cxn ang="0">
                <a:pos x="45" y="0"/>
              </a:cxn>
            </a:cxnLst>
            <a:rect l="0" t="0" r="r" b="b"/>
            <a:pathLst>
              <a:path w="64" h="64">
                <a:moveTo>
                  <a:pt x="51" y="0"/>
                </a:moveTo>
                <a:lnTo>
                  <a:pt x="51" y="0"/>
                </a:lnTo>
                <a:lnTo>
                  <a:pt x="58" y="13"/>
                </a:lnTo>
                <a:lnTo>
                  <a:pt x="58" y="13"/>
                </a:lnTo>
                <a:lnTo>
                  <a:pt x="58" y="13"/>
                </a:lnTo>
                <a:lnTo>
                  <a:pt x="64" y="20"/>
                </a:lnTo>
                <a:lnTo>
                  <a:pt x="64" y="20"/>
                </a:lnTo>
                <a:lnTo>
                  <a:pt x="64" y="26"/>
                </a:lnTo>
                <a:lnTo>
                  <a:pt x="64" y="26"/>
                </a:lnTo>
                <a:lnTo>
                  <a:pt x="64" y="32"/>
                </a:lnTo>
                <a:lnTo>
                  <a:pt x="64" y="32"/>
                </a:lnTo>
                <a:lnTo>
                  <a:pt x="58" y="45"/>
                </a:lnTo>
                <a:lnTo>
                  <a:pt x="58" y="39"/>
                </a:lnTo>
                <a:lnTo>
                  <a:pt x="58" y="52"/>
                </a:lnTo>
                <a:lnTo>
                  <a:pt x="58" y="52"/>
                </a:lnTo>
                <a:lnTo>
                  <a:pt x="51" y="58"/>
                </a:lnTo>
                <a:lnTo>
                  <a:pt x="45" y="58"/>
                </a:lnTo>
                <a:lnTo>
                  <a:pt x="45" y="58"/>
                </a:lnTo>
                <a:lnTo>
                  <a:pt x="38" y="64"/>
                </a:lnTo>
                <a:lnTo>
                  <a:pt x="38" y="64"/>
                </a:lnTo>
                <a:lnTo>
                  <a:pt x="38" y="64"/>
                </a:lnTo>
                <a:lnTo>
                  <a:pt x="32" y="64"/>
                </a:lnTo>
                <a:lnTo>
                  <a:pt x="26" y="64"/>
                </a:lnTo>
                <a:lnTo>
                  <a:pt x="26" y="64"/>
                </a:lnTo>
                <a:lnTo>
                  <a:pt x="19" y="52"/>
                </a:lnTo>
                <a:lnTo>
                  <a:pt x="26" y="52"/>
                </a:lnTo>
                <a:lnTo>
                  <a:pt x="13" y="45"/>
                </a:lnTo>
                <a:lnTo>
                  <a:pt x="0" y="26"/>
                </a:lnTo>
                <a:lnTo>
                  <a:pt x="0" y="26"/>
                </a:lnTo>
                <a:lnTo>
                  <a:pt x="0" y="20"/>
                </a:lnTo>
                <a:lnTo>
                  <a:pt x="0" y="20"/>
                </a:lnTo>
                <a:lnTo>
                  <a:pt x="6" y="13"/>
                </a:lnTo>
                <a:lnTo>
                  <a:pt x="6" y="13"/>
                </a:lnTo>
                <a:lnTo>
                  <a:pt x="13" y="13"/>
                </a:lnTo>
                <a:lnTo>
                  <a:pt x="13" y="13"/>
                </a:lnTo>
                <a:lnTo>
                  <a:pt x="13" y="0"/>
                </a:lnTo>
                <a:lnTo>
                  <a:pt x="19" y="0"/>
                </a:lnTo>
                <a:lnTo>
                  <a:pt x="19" y="0"/>
                </a:lnTo>
                <a:lnTo>
                  <a:pt x="26" y="0"/>
                </a:lnTo>
                <a:lnTo>
                  <a:pt x="26" y="0"/>
                </a:lnTo>
                <a:lnTo>
                  <a:pt x="32" y="0"/>
                </a:lnTo>
                <a:lnTo>
                  <a:pt x="32" y="0"/>
                </a:lnTo>
                <a:lnTo>
                  <a:pt x="38" y="0"/>
                </a:lnTo>
                <a:lnTo>
                  <a:pt x="45" y="0"/>
                </a:lnTo>
                <a:lnTo>
                  <a:pt x="45" y="0"/>
                </a:lnTo>
                <a:lnTo>
                  <a:pt x="51" y="0"/>
                </a:lnTo>
                <a:close/>
                <a:moveTo>
                  <a:pt x="45" y="0"/>
                </a:moveTo>
                <a:lnTo>
                  <a:pt x="45" y="7"/>
                </a:lnTo>
                <a:lnTo>
                  <a:pt x="38" y="7"/>
                </a:lnTo>
                <a:lnTo>
                  <a:pt x="32" y="7"/>
                </a:lnTo>
                <a:lnTo>
                  <a:pt x="32" y="7"/>
                </a:lnTo>
                <a:lnTo>
                  <a:pt x="26" y="7"/>
                </a:lnTo>
                <a:lnTo>
                  <a:pt x="26" y="7"/>
                </a:lnTo>
                <a:lnTo>
                  <a:pt x="19" y="7"/>
                </a:lnTo>
                <a:lnTo>
                  <a:pt x="19" y="7"/>
                </a:lnTo>
                <a:lnTo>
                  <a:pt x="19" y="7"/>
                </a:lnTo>
                <a:lnTo>
                  <a:pt x="13" y="13"/>
                </a:lnTo>
                <a:lnTo>
                  <a:pt x="13" y="13"/>
                </a:lnTo>
                <a:lnTo>
                  <a:pt x="13" y="20"/>
                </a:lnTo>
                <a:lnTo>
                  <a:pt x="13" y="20"/>
                </a:lnTo>
                <a:lnTo>
                  <a:pt x="0" y="26"/>
                </a:lnTo>
                <a:lnTo>
                  <a:pt x="6" y="20"/>
                </a:lnTo>
                <a:lnTo>
                  <a:pt x="6" y="26"/>
                </a:lnTo>
                <a:lnTo>
                  <a:pt x="0" y="20"/>
                </a:lnTo>
                <a:lnTo>
                  <a:pt x="19" y="39"/>
                </a:lnTo>
                <a:lnTo>
                  <a:pt x="26" y="45"/>
                </a:lnTo>
                <a:lnTo>
                  <a:pt x="26" y="45"/>
                </a:lnTo>
                <a:lnTo>
                  <a:pt x="32" y="58"/>
                </a:lnTo>
                <a:lnTo>
                  <a:pt x="32" y="58"/>
                </a:lnTo>
                <a:lnTo>
                  <a:pt x="38" y="64"/>
                </a:lnTo>
                <a:lnTo>
                  <a:pt x="32" y="64"/>
                </a:lnTo>
                <a:lnTo>
                  <a:pt x="32" y="58"/>
                </a:lnTo>
                <a:lnTo>
                  <a:pt x="38" y="58"/>
                </a:lnTo>
                <a:lnTo>
                  <a:pt x="45" y="52"/>
                </a:lnTo>
                <a:lnTo>
                  <a:pt x="45" y="52"/>
                </a:lnTo>
                <a:lnTo>
                  <a:pt x="45" y="52"/>
                </a:lnTo>
                <a:lnTo>
                  <a:pt x="51" y="45"/>
                </a:lnTo>
                <a:lnTo>
                  <a:pt x="51" y="52"/>
                </a:lnTo>
                <a:lnTo>
                  <a:pt x="51" y="39"/>
                </a:lnTo>
                <a:lnTo>
                  <a:pt x="51" y="39"/>
                </a:lnTo>
                <a:lnTo>
                  <a:pt x="58" y="32"/>
                </a:lnTo>
                <a:lnTo>
                  <a:pt x="58" y="32"/>
                </a:lnTo>
                <a:lnTo>
                  <a:pt x="58" y="26"/>
                </a:lnTo>
                <a:lnTo>
                  <a:pt x="58" y="26"/>
                </a:lnTo>
                <a:lnTo>
                  <a:pt x="58" y="20"/>
                </a:lnTo>
                <a:lnTo>
                  <a:pt x="58" y="20"/>
                </a:lnTo>
                <a:lnTo>
                  <a:pt x="58" y="20"/>
                </a:lnTo>
                <a:lnTo>
                  <a:pt x="51" y="13"/>
                </a:lnTo>
                <a:lnTo>
                  <a:pt x="51" y="13"/>
                </a:lnTo>
                <a:lnTo>
                  <a:pt x="45" y="7"/>
                </a:lnTo>
                <a:lnTo>
                  <a:pt x="45" y="7"/>
                </a:lnTo>
                <a:lnTo>
                  <a:pt x="45" y="0"/>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3" name="Freeform 134"/>
          <p:cNvSpPr>
            <a:spLocks/>
          </p:cNvSpPr>
          <p:nvPr/>
        </p:nvSpPr>
        <p:spPr bwMode="auto">
          <a:xfrm>
            <a:off x="5135709" y="2391227"/>
            <a:ext cx="67386" cy="67386"/>
          </a:xfrm>
          <a:custGeom>
            <a:avLst/>
            <a:gdLst/>
            <a:ahLst/>
            <a:cxnLst>
              <a:cxn ang="0">
                <a:pos x="45" y="7"/>
              </a:cxn>
              <a:cxn ang="0">
                <a:pos x="45" y="7"/>
              </a:cxn>
              <a:cxn ang="0">
                <a:pos x="39" y="0"/>
              </a:cxn>
              <a:cxn ang="0">
                <a:pos x="39" y="0"/>
              </a:cxn>
              <a:cxn ang="0">
                <a:pos x="26" y="0"/>
              </a:cxn>
              <a:cxn ang="0">
                <a:pos x="20" y="7"/>
              </a:cxn>
              <a:cxn ang="0">
                <a:pos x="20" y="7"/>
              </a:cxn>
              <a:cxn ang="0">
                <a:pos x="13" y="13"/>
              </a:cxn>
              <a:cxn ang="0">
                <a:pos x="7" y="13"/>
              </a:cxn>
              <a:cxn ang="0">
                <a:pos x="0" y="20"/>
              </a:cxn>
              <a:cxn ang="0">
                <a:pos x="0" y="26"/>
              </a:cxn>
              <a:cxn ang="0">
                <a:pos x="0" y="39"/>
              </a:cxn>
              <a:cxn ang="0">
                <a:pos x="13" y="45"/>
              </a:cxn>
              <a:cxn ang="0">
                <a:pos x="13" y="45"/>
              </a:cxn>
              <a:cxn ang="0">
                <a:pos x="20" y="39"/>
              </a:cxn>
              <a:cxn ang="0">
                <a:pos x="26" y="39"/>
              </a:cxn>
              <a:cxn ang="0">
                <a:pos x="39" y="26"/>
              </a:cxn>
              <a:cxn ang="0">
                <a:pos x="45" y="7"/>
              </a:cxn>
              <a:cxn ang="0">
                <a:pos x="45" y="7"/>
              </a:cxn>
            </a:cxnLst>
            <a:rect l="0" t="0" r="r" b="b"/>
            <a:pathLst>
              <a:path w="45" h="45">
                <a:moveTo>
                  <a:pt x="45" y="7"/>
                </a:moveTo>
                <a:lnTo>
                  <a:pt x="45" y="7"/>
                </a:lnTo>
                <a:lnTo>
                  <a:pt x="39" y="0"/>
                </a:lnTo>
                <a:lnTo>
                  <a:pt x="39" y="0"/>
                </a:lnTo>
                <a:lnTo>
                  <a:pt x="26" y="0"/>
                </a:lnTo>
                <a:lnTo>
                  <a:pt x="20" y="7"/>
                </a:lnTo>
                <a:lnTo>
                  <a:pt x="20" y="7"/>
                </a:lnTo>
                <a:lnTo>
                  <a:pt x="13" y="13"/>
                </a:lnTo>
                <a:lnTo>
                  <a:pt x="7" y="13"/>
                </a:lnTo>
                <a:lnTo>
                  <a:pt x="0" y="20"/>
                </a:lnTo>
                <a:lnTo>
                  <a:pt x="0" y="26"/>
                </a:lnTo>
                <a:lnTo>
                  <a:pt x="0" y="39"/>
                </a:lnTo>
                <a:lnTo>
                  <a:pt x="13" y="45"/>
                </a:lnTo>
                <a:lnTo>
                  <a:pt x="13" y="45"/>
                </a:lnTo>
                <a:lnTo>
                  <a:pt x="20" y="39"/>
                </a:lnTo>
                <a:lnTo>
                  <a:pt x="26" y="39"/>
                </a:lnTo>
                <a:lnTo>
                  <a:pt x="39" y="26"/>
                </a:lnTo>
                <a:lnTo>
                  <a:pt x="45" y="7"/>
                </a:lnTo>
                <a:lnTo>
                  <a:pt x="45"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04" name="Freeform 135"/>
          <p:cNvSpPr>
            <a:spLocks noEditPoints="1"/>
          </p:cNvSpPr>
          <p:nvPr/>
        </p:nvSpPr>
        <p:spPr bwMode="auto">
          <a:xfrm>
            <a:off x="5135709" y="2391227"/>
            <a:ext cx="77868" cy="77868"/>
          </a:xfrm>
          <a:custGeom>
            <a:avLst/>
            <a:gdLst/>
            <a:ahLst/>
            <a:cxnLst>
              <a:cxn ang="0">
                <a:pos x="45" y="7"/>
              </a:cxn>
              <a:cxn ang="0">
                <a:pos x="39" y="7"/>
              </a:cxn>
              <a:cxn ang="0">
                <a:pos x="26" y="7"/>
              </a:cxn>
              <a:cxn ang="0">
                <a:pos x="20" y="7"/>
              </a:cxn>
              <a:cxn ang="0">
                <a:pos x="26" y="7"/>
              </a:cxn>
              <a:cxn ang="0">
                <a:pos x="13" y="13"/>
              </a:cxn>
              <a:cxn ang="0">
                <a:pos x="7" y="13"/>
              </a:cxn>
              <a:cxn ang="0">
                <a:pos x="0" y="20"/>
              </a:cxn>
              <a:cxn ang="0">
                <a:pos x="7" y="26"/>
              </a:cxn>
              <a:cxn ang="0">
                <a:pos x="0" y="32"/>
              </a:cxn>
              <a:cxn ang="0">
                <a:pos x="13" y="45"/>
              </a:cxn>
              <a:cxn ang="0">
                <a:pos x="13" y="45"/>
              </a:cxn>
              <a:cxn ang="0">
                <a:pos x="20" y="39"/>
              </a:cxn>
              <a:cxn ang="0">
                <a:pos x="26" y="39"/>
              </a:cxn>
              <a:cxn ang="0">
                <a:pos x="45" y="7"/>
              </a:cxn>
              <a:cxn ang="0">
                <a:pos x="45" y="7"/>
              </a:cxn>
              <a:cxn ang="0">
                <a:pos x="45" y="13"/>
              </a:cxn>
              <a:cxn ang="0">
                <a:pos x="26" y="45"/>
              </a:cxn>
              <a:cxn ang="0">
                <a:pos x="20" y="45"/>
              </a:cxn>
              <a:cxn ang="0">
                <a:pos x="20" y="45"/>
              </a:cxn>
              <a:cxn ang="0">
                <a:pos x="13" y="52"/>
              </a:cxn>
              <a:cxn ang="0">
                <a:pos x="0" y="39"/>
              </a:cxn>
              <a:cxn ang="0">
                <a:pos x="0" y="26"/>
              </a:cxn>
              <a:cxn ang="0">
                <a:pos x="0" y="13"/>
              </a:cxn>
              <a:cxn ang="0">
                <a:pos x="7" y="7"/>
              </a:cxn>
              <a:cxn ang="0">
                <a:pos x="7" y="13"/>
              </a:cxn>
              <a:cxn ang="0">
                <a:pos x="20" y="7"/>
              </a:cxn>
              <a:cxn ang="0">
                <a:pos x="20" y="0"/>
              </a:cxn>
              <a:cxn ang="0">
                <a:pos x="26" y="0"/>
              </a:cxn>
              <a:cxn ang="0">
                <a:pos x="39" y="0"/>
              </a:cxn>
              <a:cxn ang="0">
                <a:pos x="45" y="0"/>
              </a:cxn>
              <a:cxn ang="0">
                <a:pos x="52" y="7"/>
              </a:cxn>
            </a:cxnLst>
            <a:rect l="0" t="0" r="r" b="b"/>
            <a:pathLst>
              <a:path w="52" h="52">
                <a:moveTo>
                  <a:pt x="45" y="7"/>
                </a:moveTo>
                <a:lnTo>
                  <a:pt x="45" y="7"/>
                </a:lnTo>
                <a:lnTo>
                  <a:pt x="39" y="0"/>
                </a:lnTo>
                <a:lnTo>
                  <a:pt x="39" y="7"/>
                </a:lnTo>
                <a:lnTo>
                  <a:pt x="39" y="7"/>
                </a:lnTo>
                <a:lnTo>
                  <a:pt x="26" y="7"/>
                </a:lnTo>
                <a:lnTo>
                  <a:pt x="26" y="0"/>
                </a:lnTo>
                <a:lnTo>
                  <a:pt x="20" y="7"/>
                </a:lnTo>
                <a:lnTo>
                  <a:pt x="26" y="7"/>
                </a:lnTo>
                <a:lnTo>
                  <a:pt x="26" y="7"/>
                </a:lnTo>
                <a:lnTo>
                  <a:pt x="20" y="13"/>
                </a:lnTo>
                <a:lnTo>
                  <a:pt x="13" y="13"/>
                </a:lnTo>
                <a:lnTo>
                  <a:pt x="13" y="13"/>
                </a:lnTo>
                <a:lnTo>
                  <a:pt x="7" y="13"/>
                </a:lnTo>
                <a:lnTo>
                  <a:pt x="7" y="13"/>
                </a:lnTo>
                <a:lnTo>
                  <a:pt x="0" y="20"/>
                </a:lnTo>
                <a:lnTo>
                  <a:pt x="7" y="20"/>
                </a:lnTo>
                <a:lnTo>
                  <a:pt x="7" y="26"/>
                </a:lnTo>
                <a:lnTo>
                  <a:pt x="7" y="39"/>
                </a:lnTo>
                <a:lnTo>
                  <a:pt x="0" y="32"/>
                </a:lnTo>
                <a:lnTo>
                  <a:pt x="13" y="45"/>
                </a:lnTo>
                <a:lnTo>
                  <a:pt x="13" y="45"/>
                </a:lnTo>
                <a:lnTo>
                  <a:pt x="13" y="45"/>
                </a:lnTo>
                <a:lnTo>
                  <a:pt x="13" y="45"/>
                </a:lnTo>
                <a:lnTo>
                  <a:pt x="20" y="39"/>
                </a:lnTo>
                <a:lnTo>
                  <a:pt x="20" y="39"/>
                </a:lnTo>
                <a:lnTo>
                  <a:pt x="26" y="39"/>
                </a:lnTo>
                <a:lnTo>
                  <a:pt x="26" y="39"/>
                </a:lnTo>
                <a:lnTo>
                  <a:pt x="32" y="26"/>
                </a:lnTo>
                <a:lnTo>
                  <a:pt x="45" y="7"/>
                </a:lnTo>
                <a:lnTo>
                  <a:pt x="45" y="7"/>
                </a:lnTo>
                <a:lnTo>
                  <a:pt x="45" y="7"/>
                </a:lnTo>
                <a:close/>
                <a:moveTo>
                  <a:pt x="52" y="7"/>
                </a:moveTo>
                <a:lnTo>
                  <a:pt x="45" y="13"/>
                </a:lnTo>
                <a:lnTo>
                  <a:pt x="39" y="26"/>
                </a:lnTo>
                <a:lnTo>
                  <a:pt x="26" y="45"/>
                </a:lnTo>
                <a:lnTo>
                  <a:pt x="26" y="45"/>
                </a:lnTo>
                <a:lnTo>
                  <a:pt x="20" y="45"/>
                </a:lnTo>
                <a:lnTo>
                  <a:pt x="20" y="45"/>
                </a:lnTo>
                <a:lnTo>
                  <a:pt x="20" y="45"/>
                </a:lnTo>
                <a:lnTo>
                  <a:pt x="13" y="52"/>
                </a:lnTo>
                <a:lnTo>
                  <a:pt x="13" y="52"/>
                </a:lnTo>
                <a:lnTo>
                  <a:pt x="7" y="45"/>
                </a:lnTo>
                <a:lnTo>
                  <a:pt x="0" y="39"/>
                </a:lnTo>
                <a:lnTo>
                  <a:pt x="0" y="39"/>
                </a:lnTo>
                <a:lnTo>
                  <a:pt x="0" y="26"/>
                </a:lnTo>
                <a:lnTo>
                  <a:pt x="0" y="20"/>
                </a:lnTo>
                <a:lnTo>
                  <a:pt x="0" y="13"/>
                </a:lnTo>
                <a:lnTo>
                  <a:pt x="7" y="13"/>
                </a:lnTo>
                <a:lnTo>
                  <a:pt x="7" y="7"/>
                </a:lnTo>
                <a:lnTo>
                  <a:pt x="13" y="7"/>
                </a:lnTo>
                <a:lnTo>
                  <a:pt x="7" y="13"/>
                </a:lnTo>
                <a:lnTo>
                  <a:pt x="20" y="7"/>
                </a:lnTo>
                <a:lnTo>
                  <a:pt x="20" y="7"/>
                </a:lnTo>
                <a:lnTo>
                  <a:pt x="20" y="7"/>
                </a:lnTo>
                <a:lnTo>
                  <a:pt x="20" y="0"/>
                </a:lnTo>
                <a:lnTo>
                  <a:pt x="26" y="0"/>
                </a:lnTo>
                <a:lnTo>
                  <a:pt x="26" y="0"/>
                </a:lnTo>
                <a:lnTo>
                  <a:pt x="39" y="0"/>
                </a:lnTo>
                <a:lnTo>
                  <a:pt x="39" y="0"/>
                </a:lnTo>
                <a:lnTo>
                  <a:pt x="45" y="0"/>
                </a:lnTo>
                <a:lnTo>
                  <a:pt x="45" y="0"/>
                </a:lnTo>
                <a:lnTo>
                  <a:pt x="52" y="7"/>
                </a:lnTo>
                <a:lnTo>
                  <a:pt x="52" y="7"/>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5" name="Freeform 136"/>
          <p:cNvSpPr>
            <a:spLocks/>
          </p:cNvSpPr>
          <p:nvPr/>
        </p:nvSpPr>
        <p:spPr bwMode="auto">
          <a:xfrm>
            <a:off x="5107257" y="2458613"/>
            <a:ext cx="28452" cy="19467"/>
          </a:xfrm>
          <a:custGeom>
            <a:avLst/>
            <a:gdLst/>
            <a:ahLst/>
            <a:cxnLst>
              <a:cxn ang="0">
                <a:pos x="19" y="7"/>
              </a:cxn>
              <a:cxn ang="0">
                <a:pos x="19" y="7"/>
              </a:cxn>
              <a:cxn ang="0">
                <a:pos x="13" y="0"/>
              </a:cxn>
              <a:cxn ang="0">
                <a:pos x="13" y="0"/>
              </a:cxn>
              <a:cxn ang="0">
                <a:pos x="6" y="7"/>
              </a:cxn>
              <a:cxn ang="0">
                <a:pos x="0" y="7"/>
              </a:cxn>
              <a:cxn ang="0">
                <a:pos x="0" y="13"/>
              </a:cxn>
              <a:cxn ang="0">
                <a:pos x="6" y="13"/>
              </a:cxn>
              <a:cxn ang="0">
                <a:pos x="13" y="13"/>
              </a:cxn>
              <a:cxn ang="0">
                <a:pos x="19" y="13"/>
              </a:cxn>
              <a:cxn ang="0">
                <a:pos x="19" y="7"/>
              </a:cxn>
            </a:cxnLst>
            <a:rect l="0" t="0" r="r" b="b"/>
            <a:pathLst>
              <a:path w="19" h="13">
                <a:moveTo>
                  <a:pt x="19" y="7"/>
                </a:moveTo>
                <a:lnTo>
                  <a:pt x="19" y="7"/>
                </a:lnTo>
                <a:lnTo>
                  <a:pt x="13" y="0"/>
                </a:lnTo>
                <a:lnTo>
                  <a:pt x="13" y="0"/>
                </a:lnTo>
                <a:lnTo>
                  <a:pt x="6" y="7"/>
                </a:lnTo>
                <a:lnTo>
                  <a:pt x="0" y="7"/>
                </a:lnTo>
                <a:lnTo>
                  <a:pt x="0" y="13"/>
                </a:lnTo>
                <a:lnTo>
                  <a:pt x="6" y="13"/>
                </a:lnTo>
                <a:lnTo>
                  <a:pt x="13" y="13"/>
                </a:lnTo>
                <a:lnTo>
                  <a:pt x="19" y="13"/>
                </a:lnTo>
                <a:lnTo>
                  <a:pt x="19"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06" name="Freeform 137"/>
          <p:cNvSpPr>
            <a:spLocks noEditPoints="1"/>
          </p:cNvSpPr>
          <p:nvPr/>
        </p:nvSpPr>
        <p:spPr bwMode="auto">
          <a:xfrm>
            <a:off x="5107257" y="2458613"/>
            <a:ext cx="38934" cy="28452"/>
          </a:xfrm>
          <a:custGeom>
            <a:avLst/>
            <a:gdLst/>
            <a:ahLst/>
            <a:cxnLst>
              <a:cxn ang="0">
                <a:pos x="19" y="7"/>
              </a:cxn>
              <a:cxn ang="0">
                <a:pos x="19" y="7"/>
              </a:cxn>
              <a:cxn ang="0">
                <a:pos x="13" y="0"/>
              </a:cxn>
              <a:cxn ang="0">
                <a:pos x="13" y="7"/>
              </a:cxn>
              <a:cxn ang="0">
                <a:pos x="13" y="7"/>
              </a:cxn>
              <a:cxn ang="0">
                <a:pos x="13" y="7"/>
              </a:cxn>
              <a:cxn ang="0">
                <a:pos x="6" y="7"/>
              </a:cxn>
              <a:cxn ang="0">
                <a:pos x="6" y="7"/>
              </a:cxn>
              <a:cxn ang="0">
                <a:pos x="0" y="7"/>
              </a:cxn>
              <a:cxn ang="0">
                <a:pos x="6" y="7"/>
              </a:cxn>
              <a:cxn ang="0">
                <a:pos x="6" y="13"/>
              </a:cxn>
              <a:cxn ang="0">
                <a:pos x="0" y="7"/>
              </a:cxn>
              <a:cxn ang="0">
                <a:pos x="6" y="7"/>
              </a:cxn>
              <a:cxn ang="0">
                <a:pos x="6" y="7"/>
              </a:cxn>
              <a:cxn ang="0">
                <a:pos x="19" y="13"/>
              </a:cxn>
              <a:cxn ang="0">
                <a:pos x="13" y="13"/>
              </a:cxn>
              <a:cxn ang="0">
                <a:pos x="19" y="7"/>
              </a:cxn>
              <a:cxn ang="0">
                <a:pos x="19" y="13"/>
              </a:cxn>
              <a:cxn ang="0">
                <a:pos x="19" y="7"/>
              </a:cxn>
              <a:cxn ang="0">
                <a:pos x="26" y="13"/>
              </a:cxn>
              <a:cxn ang="0">
                <a:pos x="19" y="13"/>
              </a:cxn>
              <a:cxn ang="0">
                <a:pos x="19" y="13"/>
              </a:cxn>
              <a:cxn ang="0">
                <a:pos x="13" y="19"/>
              </a:cxn>
              <a:cxn ang="0">
                <a:pos x="6" y="13"/>
              </a:cxn>
              <a:cxn ang="0">
                <a:pos x="6" y="13"/>
              </a:cxn>
              <a:cxn ang="0">
                <a:pos x="0" y="13"/>
              </a:cxn>
              <a:cxn ang="0">
                <a:pos x="0" y="13"/>
              </a:cxn>
              <a:cxn ang="0">
                <a:pos x="0" y="7"/>
              </a:cxn>
              <a:cxn ang="0">
                <a:pos x="0" y="0"/>
              </a:cxn>
              <a:cxn ang="0">
                <a:pos x="6" y="0"/>
              </a:cxn>
              <a:cxn ang="0">
                <a:pos x="0" y="0"/>
              </a:cxn>
              <a:cxn ang="0">
                <a:pos x="13" y="0"/>
              </a:cxn>
              <a:cxn ang="0">
                <a:pos x="13" y="0"/>
              </a:cxn>
              <a:cxn ang="0">
                <a:pos x="13" y="0"/>
              </a:cxn>
              <a:cxn ang="0">
                <a:pos x="19" y="0"/>
              </a:cxn>
              <a:cxn ang="0">
                <a:pos x="19" y="7"/>
              </a:cxn>
              <a:cxn ang="0">
                <a:pos x="26" y="7"/>
              </a:cxn>
              <a:cxn ang="0">
                <a:pos x="26" y="13"/>
              </a:cxn>
            </a:cxnLst>
            <a:rect l="0" t="0" r="r" b="b"/>
            <a:pathLst>
              <a:path w="26" h="19">
                <a:moveTo>
                  <a:pt x="19" y="7"/>
                </a:moveTo>
                <a:lnTo>
                  <a:pt x="19" y="7"/>
                </a:lnTo>
                <a:lnTo>
                  <a:pt x="13" y="0"/>
                </a:lnTo>
                <a:lnTo>
                  <a:pt x="13" y="7"/>
                </a:lnTo>
                <a:lnTo>
                  <a:pt x="13" y="7"/>
                </a:lnTo>
                <a:lnTo>
                  <a:pt x="13" y="7"/>
                </a:lnTo>
                <a:lnTo>
                  <a:pt x="6" y="7"/>
                </a:lnTo>
                <a:lnTo>
                  <a:pt x="6" y="7"/>
                </a:lnTo>
                <a:lnTo>
                  <a:pt x="0" y="7"/>
                </a:lnTo>
                <a:lnTo>
                  <a:pt x="6" y="7"/>
                </a:lnTo>
                <a:lnTo>
                  <a:pt x="6" y="13"/>
                </a:lnTo>
                <a:lnTo>
                  <a:pt x="0" y="7"/>
                </a:lnTo>
                <a:lnTo>
                  <a:pt x="6" y="7"/>
                </a:lnTo>
                <a:lnTo>
                  <a:pt x="6" y="7"/>
                </a:lnTo>
                <a:lnTo>
                  <a:pt x="19" y="13"/>
                </a:lnTo>
                <a:lnTo>
                  <a:pt x="13" y="13"/>
                </a:lnTo>
                <a:lnTo>
                  <a:pt x="19" y="7"/>
                </a:lnTo>
                <a:lnTo>
                  <a:pt x="19" y="13"/>
                </a:lnTo>
                <a:lnTo>
                  <a:pt x="19" y="7"/>
                </a:lnTo>
                <a:close/>
                <a:moveTo>
                  <a:pt x="26" y="13"/>
                </a:moveTo>
                <a:lnTo>
                  <a:pt x="19" y="13"/>
                </a:lnTo>
                <a:lnTo>
                  <a:pt x="19" y="13"/>
                </a:lnTo>
                <a:lnTo>
                  <a:pt x="13" y="19"/>
                </a:lnTo>
                <a:lnTo>
                  <a:pt x="6" y="13"/>
                </a:lnTo>
                <a:lnTo>
                  <a:pt x="6" y="13"/>
                </a:lnTo>
                <a:lnTo>
                  <a:pt x="0" y="13"/>
                </a:lnTo>
                <a:lnTo>
                  <a:pt x="0" y="13"/>
                </a:lnTo>
                <a:lnTo>
                  <a:pt x="0" y="7"/>
                </a:lnTo>
                <a:lnTo>
                  <a:pt x="0" y="0"/>
                </a:lnTo>
                <a:lnTo>
                  <a:pt x="6" y="0"/>
                </a:lnTo>
                <a:lnTo>
                  <a:pt x="0" y="0"/>
                </a:lnTo>
                <a:lnTo>
                  <a:pt x="13" y="0"/>
                </a:lnTo>
                <a:lnTo>
                  <a:pt x="13" y="0"/>
                </a:lnTo>
                <a:lnTo>
                  <a:pt x="13" y="0"/>
                </a:lnTo>
                <a:lnTo>
                  <a:pt x="19" y="0"/>
                </a:lnTo>
                <a:lnTo>
                  <a:pt x="19" y="7"/>
                </a:lnTo>
                <a:lnTo>
                  <a:pt x="26" y="7"/>
                </a:lnTo>
                <a:lnTo>
                  <a:pt x="26"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7" name="Freeform 138"/>
          <p:cNvSpPr>
            <a:spLocks/>
          </p:cNvSpPr>
          <p:nvPr/>
        </p:nvSpPr>
        <p:spPr bwMode="auto">
          <a:xfrm>
            <a:off x="4876647" y="2525999"/>
            <a:ext cx="134772" cy="86853"/>
          </a:xfrm>
          <a:custGeom>
            <a:avLst/>
            <a:gdLst/>
            <a:ahLst/>
            <a:cxnLst>
              <a:cxn ang="0">
                <a:pos x="84" y="7"/>
              </a:cxn>
              <a:cxn ang="0">
                <a:pos x="84" y="7"/>
              </a:cxn>
              <a:cxn ang="0">
                <a:pos x="84" y="0"/>
              </a:cxn>
              <a:cxn ang="0">
                <a:pos x="77" y="0"/>
              </a:cxn>
              <a:cxn ang="0">
                <a:pos x="64" y="0"/>
              </a:cxn>
              <a:cxn ang="0">
                <a:pos x="58" y="7"/>
              </a:cxn>
              <a:cxn ang="0">
                <a:pos x="58" y="7"/>
              </a:cxn>
              <a:cxn ang="0">
                <a:pos x="45" y="7"/>
              </a:cxn>
              <a:cxn ang="0">
                <a:pos x="45" y="13"/>
              </a:cxn>
              <a:cxn ang="0">
                <a:pos x="32" y="19"/>
              </a:cxn>
              <a:cxn ang="0">
                <a:pos x="26" y="19"/>
              </a:cxn>
              <a:cxn ang="0">
                <a:pos x="26" y="32"/>
              </a:cxn>
              <a:cxn ang="0">
                <a:pos x="20" y="39"/>
              </a:cxn>
              <a:cxn ang="0">
                <a:pos x="7" y="39"/>
              </a:cxn>
              <a:cxn ang="0">
                <a:pos x="7" y="45"/>
              </a:cxn>
              <a:cxn ang="0">
                <a:pos x="0" y="51"/>
              </a:cxn>
              <a:cxn ang="0">
                <a:pos x="7" y="58"/>
              </a:cxn>
              <a:cxn ang="0">
                <a:pos x="7" y="58"/>
              </a:cxn>
              <a:cxn ang="0">
                <a:pos x="13" y="58"/>
              </a:cxn>
              <a:cxn ang="0">
                <a:pos x="20" y="51"/>
              </a:cxn>
              <a:cxn ang="0">
                <a:pos x="26" y="45"/>
              </a:cxn>
              <a:cxn ang="0">
                <a:pos x="39" y="45"/>
              </a:cxn>
              <a:cxn ang="0">
                <a:pos x="52" y="39"/>
              </a:cxn>
              <a:cxn ang="0">
                <a:pos x="58" y="39"/>
              </a:cxn>
              <a:cxn ang="0">
                <a:pos x="58" y="32"/>
              </a:cxn>
              <a:cxn ang="0">
                <a:pos x="64" y="32"/>
              </a:cxn>
              <a:cxn ang="0">
                <a:pos x="64" y="39"/>
              </a:cxn>
              <a:cxn ang="0">
                <a:pos x="71" y="32"/>
              </a:cxn>
              <a:cxn ang="0">
                <a:pos x="71" y="32"/>
              </a:cxn>
              <a:cxn ang="0">
                <a:pos x="71" y="26"/>
              </a:cxn>
              <a:cxn ang="0">
                <a:pos x="90" y="7"/>
              </a:cxn>
              <a:cxn ang="0">
                <a:pos x="84" y="7"/>
              </a:cxn>
            </a:cxnLst>
            <a:rect l="0" t="0" r="r" b="b"/>
            <a:pathLst>
              <a:path w="90" h="58">
                <a:moveTo>
                  <a:pt x="84" y="7"/>
                </a:moveTo>
                <a:lnTo>
                  <a:pt x="84" y="7"/>
                </a:lnTo>
                <a:lnTo>
                  <a:pt x="84" y="0"/>
                </a:lnTo>
                <a:lnTo>
                  <a:pt x="77" y="0"/>
                </a:lnTo>
                <a:lnTo>
                  <a:pt x="64" y="0"/>
                </a:lnTo>
                <a:lnTo>
                  <a:pt x="58" y="7"/>
                </a:lnTo>
                <a:lnTo>
                  <a:pt x="58" y="7"/>
                </a:lnTo>
                <a:lnTo>
                  <a:pt x="45" y="7"/>
                </a:lnTo>
                <a:lnTo>
                  <a:pt x="45" y="13"/>
                </a:lnTo>
                <a:lnTo>
                  <a:pt x="32" y="19"/>
                </a:lnTo>
                <a:lnTo>
                  <a:pt x="26" y="19"/>
                </a:lnTo>
                <a:lnTo>
                  <a:pt x="26" y="32"/>
                </a:lnTo>
                <a:lnTo>
                  <a:pt x="20" y="39"/>
                </a:lnTo>
                <a:lnTo>
                  <a:pt x="7" y="39"/>
                </a:lnTo>
                <a:lnTo>
                  <a:pt x="7" y="45"/>
                </a:lnTo>
                <a:lnTo>
                  <a:pt x="0" y="51"/>
                </a:lnTo>
                <a:lnTo>
                  <a:pt x="7" y="58"/>
                </a:lnTo>
                <a:lnTo>
                  <a:pt x="7" y="58"/>
                </a:lnTo>
                <a:lnTo>
                  <a:pt x="13" y="58"/>
                </a:lnTo>
                <a:lnTo>
                  <a:pt x="20" y="51"/>
                </a:lnTo>
                <a:lnTo>
                  <a:pt x="26" y="45"/>
                </a:lnTo>
                <a:lnTo>
                  <a:pt x="39" y="45"/>
                </a:lnTo>
                <a:lnTo>
                  <a:pt x="52" y="39"/>
                </a:lnTo>
                <a:lnTo>
                  <a:pt x="58" y="39"/>
                </a:lnTo>
                <a:lnTo>
                  <a:pt x="58" y="32"/>
                </a:lnTo>
                <a:lnTo>
                  <a:pt x="64" y="32"/>
                </a:lnTo>
                <a:lnTo>
                  <a:pt x="64" y="39"/>
                </a:lnTo>
                <a:lnTo>
                  <a:pt x="71" y="32"/>
                </a:lnTo>
                <a:lnTo>
                  <a:pt x="71" y="32"/>
                </a:lnTo>
                <a:lnTo>
                  <a:pt x="71" y="26"/>
                </a:lnTo>
                <a:lnTo>
                  <a:pt x="90" y="7"/>
                </a:lnTo>
                <a:lnTo>
                  <a:pt x="84"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08" name="Freeform 140"/>
          <p:cNvSpPr>
            <a:spLocks/>
          </p:cNvSpPr>
          <p:nvPr/>
        </p:nvSpPr>
        <p:spPr bwMode="auto">
          <a:xfrm>
            <a:off x="4752357" y="2612851"/>
            <a:ext cx="143757" cy="85355"/>
          </a:xfrm>
          <a:custGeom>
            <a:avLst/>
            <a:gdLst/>
            <a:ahLst/>
            <a:cxnLst>
              <a:cxn ang="0">
                <a:pos x="96" y="13"/>
              </a:cxn>
              <a:cxn ang="0">
                <a:pos x="96" y="13"/>
              </a:cxn>
              <a:cxn ang="0">
                <a:pos x="96" y="13"/>
              </a:cxn>
              <a:cxn ang="0">
                <a:pos x="83" y="6"/>
              </a:cxn>
              <a:cxn ang="0">
                <a:pos x="77" y="6"/>
              </a:cxn>
              <a:cxn ang="0">
                <a:pos x="77" y="6"/>
              </a:cxn>
              <a:cxn ang="0">
                <a:pos x="70" y="0"/>
              </a:cxn>
              <a:cxn ang="0">
                <a:pos x="64" y="6"/>
              </a:cxn>
              <a:cxn ang="0">
                <a:pos x="64" y="6"/>
              </a:cxn>
              <a:cxn ang="0">
                <a:pos x="58" y="0"/>
              </a:cxn>
              <a:cxn ang="0">
                <a:pos x="51" y="0"/>
              </a:cxn>
              <a:cxn ang="0">
                <a:pos x="51" y="6"/>
              </a:cxn>
              <a:cxn ang="0">
                <a:pos x="45" y="6"/>
              </a:cxn>
              <a:cxn ang="0">
                <a:pos x="38" y="6"/>
              </a:cxn>
              <a:cxn ang="0">
                <a:pos x="32" y="6"/>
              </a:cxn>
              <a:cxn ang="0">
                <a:pos x="32" y="6"/>
              </a:cxn>
              <a:cxn ang="0">
                <a:pos x="26" y="6"/>
              </a:cxn>
              <a:cxn ang="0">
                <a:pos x="13" y="6"/>
              </a:cxn>
              <a:cxn ang="0">
                <a:pos x="0" y="6"/>
              </a:cxn>
              <a:cxn ang="0">
                <a:pos x="0" y="13"/>
              </a:cxn>
              <a:cxn ang="0">
                <a:pos x="6" y="13"/>
              </a:cxn>
              <a:cxn ang="0">
                <a:pos x="6" y="25"/>
              </a:cxn>
              <a:cxn ang="0">
                <a:pos x="13" y="32"/>
              </a:cxn>
              <a:cxn ang="0">
                <a:pos x="6" y="45"/>
              </a:cxn>
              <a:cxn ang="0">
                <a:pos x="6" y="45"/>
              </a:cxn>
              <a:cxn ang="0">
                <a:pos x="6" y="51"/>
              </a:cxn>
              <a:cxn ang="0">
                <a:pos x="13" y="45"/>
              </a:cxn>
              <a:cxn ang="0">
                <a:pos x="19" y="51"/>
              </a:cxn>
              <a:cxn ang="0">
                <a:pos x="26" y="57"/>
              </a:cxn>
              <a:cxn ang="0">
                <a:pos x="32" y="57"/>
              </a:cxn>
              <a:cxn ang="0">
                <a:pos x="32" y="45"/>
              </a:cxn>
              <a:cxn ang="0">
                <a:pos x="32" y="38"/>
              </a:cxn>
              <a:cxn ang="0">
                <a:pos x="32" y="32"/>
              </a:cxn>
              <a:cxn ang="0">
                <a:pos x="38" y="32"/>
              </a:cxn>
              <a:cxn ang="0">
                <a:pos x="45" y="32"/>
              </a:cxn>
              <a:cxn ang="0">
                <a:pos x="45" y="32"/>
              </a:cxn>
              <a:cxn ang="0">
                <a:pos x="64" y="25"/>
              </a:cxn>
              <a:cxn ang="0">
                <a:pos x="64" y="13"/>
              </a:cxn>
              <a:cxn ang="0">
                <a:pos x="64" y="13"/>
              </a:cxn>
              <a:cxn ang="0">
                <a:pos x="64" y="19"/>
              </a:cxn>
              <a:cxn ang="0">
                <a:pos x="70" y="19"/>
              </a:cxn>
              <a:cxn ang="0">
                <a:pos x="77" y="13"/>
              </a:cxn>
              <a:cxn ang="0">
                <a:pos x="83" y="19"/>
              </a:cxn>
              <a:cxn ang="0">
                <a:pos x="90" y="25"/>
              </a:cxn>
              <a:cxn ang="0">
                <a:pos x="90" y="19"/>
              </a:cxn>
              <a:cxn ang="0">
                <a:pos x="96" y="13"/>
              </a:cxn>
            </a:cxnLst>
            <a:rect l="0" t="0" r="r" b="b"/>
            <a:pathLst>
              <a:path w="96" h="57">
                <a:moveTo>
                  <a:pt x="96" y="13"/>
                </a:moveTo>
                <a:lnTo>
                  <a:pt x="96" y="13"/>
                </a:lnTo>
                <a:lnTo>
                  <a:pt x="96" y="13"/>
                </a:lnTo>
                <a:lnTo>
                  <a:pt x="83" y="6"/>
                </a:lnTo>
                <a:lnTo>
                  <a:pt x="77" y="6"/>
                </a:lnTo>
                <a:lnTo>
                  <a:pt x="77" y="6"/>
                </a:lnTo>
                <a:lnTo>
                  <a:pt x="70" y="0"/>
                </a:lnTo>
                <a:lnTo>
                  <a:pt x="64" y="6"/>
                </a:lnTo>
                <a:lnTo>
                  <a:pt x="64" y="6"/>
                </a:lnTo>
                <a:lnTo>
                  <a:pt x="58" y="0"/>
                </a:lnTo>
                <a:lnTo>
                  <a:pt x="51" y="0"/>
                </a:lnTo>
                <a:lnTo>
                  <a:pt x="51" y="6"/>
                </a:lnTo>
                <a:lnTo>
                  <a:pt x="45" y="6"/>
                </a:lnTo>
                <a:lnTo>
                  <a:pt x="38" y="6"/>
                </a:lnTo>
                <a:lnTo>
                  <a:pt x="32" y="6"/>
                </a:lnTo>
                <a:lnTo>
                  <a:pt x="32" y="6"/>
                </a:lnTo>
                <a:lnTo>
                  <a:pt x="26" y="6"/>
                </a:lnTo>
                <a:lnTo>
                  <a:pt x="13" y="6"/>
                </a:lnTo>
                <a:lnTo>
                  <a:pt x="0" y="6"/>
                </a:lnTo>
                <a:lnTo>
                  <a:pt x="0" y="13"/>
                </a:lnTo>
                <a:lnTo>
                  <a:pt x="6" y="13"/>
                </a:lnTo>
                <a:lnTo>
                  <a:pt x="6" y="25"/>
                </a:lnTo>
                <a:lnTo>
                  <a:pt x="13" y="32"/>
                </a:lnTo>
                <a:lnTo>
                  <a:pt x="6" y="45"/>
                </a:lnTo>
                <a:lnTo>
                  <a:pt x="6" y="45"/>
                </a:lnTo>
                <a:lnTo>
                  <a:pt x="6" y="51"/>
                </a:lnTo>
                <a:lnTo>
                  <a:pt x="13" y="45"/>
                </a:lnTo>
                <a:lnTo>
                  <a:pt x="19" y="51"/>
                </a:lnTo>
                <a:lnTo>
                  <a:pt x="26" y="57"/>
                </a:lnTo>
                <a:lnTo>
                  <a:pt x="32" y="57"/>
                </a:lnTo>
                <a:lnTo>
                  <a:pt x="32" y="45"/>
                </a:lnTo>
                <a:lnTo>
                  <a:pt x="32" y="38"/>
                </a:lnTo>
                <a:lnTo>
                  <a:pt x="32" y="32"/>
                </a:lnTo>
                <a:lnTo>
                  <a:pt x="38" y="32"/>
                </a:lnTo>
                <a:lnTo>
                  <a:pt x="45" y="32"/>
                </a:lnTo>
                <a:lnTo>
                  <a:pt x="45" y="32"/>
                </a:lnTo>
                <a:lnTo>
                  <a:pt x="64" y="25"/>
                </a:lnTo>
                <a:lnTo>
                  <a:pt x="64" y="13"/>
                </a:lnTo>
                <a:lnTo>
                  <a:pt x="64" y="13"/>
                </a:lnTo>
                <a:lnTo>
                  <a:pt x="64" y="19"/>
                </a:lnTo>
                <a:lnTo>
                  <a:pt x="70" y="19"/>
                </a:lnTo>
                <a:lnTo>
                  <a:pt x="77" y="13"/>
                </a:lnTo>
                <a:lnTo>
                  <a:pt x="83" y="19"/>
                </a:lnTo>
                <a:lnTo>
                  <a:pt x="90" y="25"/>
                </a:lnTo>
                <a:lnTo>
                  <a:pt x="90" y="19"/>
                </a:lnTo>
                <a:lnTo>
                  <a:pt x="96" y="13"/>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09" name="Freeform 142"/>
          <p:cNvSpPr>
            <a:spLocks/>
          </p:cNvSpPr>
          <p:nvPr/>
        </p:nvSpPr>
        <p:spPr bwMode="auto">
          <a:xfrm>
            <a:off x="5059338" y="2680237"/>
            <a:ext cx="47919" cy="37437"/>
          </a:xfrm>
          <a:custGeom>
            <a:avLst/>
            <a:gdLst/>
            <a:ahLst/>
            <a:cxnLst>
              <a:cxn ang="0">
                <a:pos x="32" y="19"/>
              </a:cxn>
              <a:cxn ang="0">
                <a:pos x="32" y="19"/>
              </a:cxn>
              <a:cxn ang="0">
                <a:pos x="26" y="12"/>
              </a:cxn>
              <a:cxn ang="0">
                <a:pos x="19" y="12"/>
              </a:cxn>
              <a:cxn ang="0">
                <a:pos x="19" y="6"/>
              </a:cxn>
              <a:cxn ang="0">
                <a:pos x="6" y="0"/>
              </a:cxn>
              <a:cxn ang="0">
                <a:pos x="6" y="6"/>
              </a:cxn>
              <a:cxn ang="0">
                <a:pos x="0" y="19"/>
              </a:cxn>
              <a:cxn ang="0">
                <a:pos x="6" y="19"/>
              </a:cxn>
              <a:cxn ang="0">
                <a:pos x="13" y="19"/>
              </a:cxn>
              <a:cxn ang="0">
                <a:pos x="19" y="25"/>
              </a:cxn>
              <a:cxn ang="0">
                <a:pos x="26" y="25"/>
              </a:cxn>
              <a:cxn ang="0">
                <a:pos x="26" y="19"/>
              </a:cxn>
              <a:cxn ang="0">
                <a:pos x="32" y="19"/>
              </a:cxn>
            </a:cxnLst>
            <a:rect l="0" t="0" r="r" b="b"/>
            <a:pathLst>
              <a:path w="32" h="25">
                <a:moveTo>
                  <a:pt x="32" y="19"/>
                </a:moveTo>
                <a:lnTo>
                  <a:pt x="32" y="19"/>
                </a:lnTo>
                <a:lnTo>
                  <a:pt x="26" y="12"/>
                </a:lnTo>
                <a:lnTo>
                  <a:pt x="19" y="12"/>
                </a:lnTo>
                <a:lnTo>
                  <a:pt x="19" y="6"/>
                </a:lnTo>
                <a:lnTo>
                  <a:pt x="6" y="0"/>
                </a:lnTo>
                <a:lnTo>
                  <a:pt x="6" y="6"/>
                </a:lnTo>
                <a:lnTo>
                  <a:pt x="0" y="19"/>
                </a:lnTo>
                <a:lnTo>
                  <a:pt x="6" y="19"/>
                </a:lnTo>
                <a:lnTo>
                  <a:pt x="13" y="19"/>
                </a:lnTo>
                <a:lnTo>
                  <a:pt x="19" y="25"/>
                </a:lnTo>
                <a:lnTo>
                  <a:pt x="26" y="25"/>
                </a:lnTo>
                <a:lnTo>
                  <a:pt x="26" y="19"/>
                </a:lnTo>
                <a:lnTo>
                  <a:pt x="32" y="19"/>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11" name="Freeform 143"/>
          <p:cNvSpPr>
            <a:spLocks noEditPoints="1"/>
          </p:cNvSpPr>
          <p:nvPr/>
        </p:nvSpPr>
        <p:spPr bwMode="auto">
          <a:xfrm>
            <a:off x="5059338" y="2680237"/>
            <a:ext cx="56904" cy="47919"/>
          </a:xfrm>
          <a:custGeom>
            <a:avLst/>
            <a:gdLst/>
            <a:ahLst/>
            <a:cxnLst>
              <a:cxn ang="0">
                <a:pos x="32" y="12"/>
              </a:cxn>
              <a:cxn ang="0">
                <a:pos x="32" y="19"/>
              </a:cxn>
              <a:cxn ang="0">
                <a:pos x="26" y="12"/>
              </a:cxn>
              <a:cxn ang="0">
                <a:pos x="26" y="19"/>
              </a:cxn>
              <a:cxn ang="0">
                <a:pos x="19" y="19"/>
              </a:cxn>
              <a:cxn ang="0">
                <a:pos x="19" y="12"/>
              </a:cxn>
              <a:cxn ang="0">
                <a:pos x="13" y="6"/>
              </a:cxn>
              <a:cxn ang="0">
                <a:pos x="13" y="6"/>
              </a:cxn>
              <a:cxn ang="0">
                <a:pos x="6" y="6"/>
              </a:cxn>
              <a:cxn ang="0">
                <a:pos x="6" y="0"/>
              </a:cxn>
              <a:cxn ang="0">
                <a:pos x="6" y="6"/>
              </a:cxn>
              <a:cxn ang="0">
                <a:pos x="6" y="12"/>
              </a:cxn>
              <a:cxn ang="0">
                <a:pos x="0" y="19"/>
              </a:cxn>
              <a:cxn ang="0">
                <a:pos x="0" y="12"/>
              </a:cxn>
              <a:cxn ang="0">
                <a:pos x="6" y="19"/>
              </a:cxn>
              <a:cxn ang="0">
                <a:pos x="6" y="19"/>
              </a:cxn>
              <a:cxn ang="0">
                <a:pos x="6" y="12"/>
              </a:cxn>
              <a:cxn ang="0">
                <a:pos x="13" y="12"/>
              </a:cxn>
              <a:cxn ang="0">
                <a:pos x="13" y="12"/>
              </a:cxn>
              <a:cxn ang="0">
                <a:pos x="19" y="25"/>
              </a:cxn>
              <a:cxn ang="0">
                <a:pos x="19" y="25"/>
              </a:cxn>
              <a:cxn ang="0">
                <a:pos x="26" y="25"/>
              </a:cxn>
              <a:cxn ang="0">
                <a:pos x="26" y="25"/>
              </a:cxn>
              <a:cxn ang="0">
                <a:pos x="26" y="19"/>
              </a:cxn>
              <a:cxn ang="0">
                <a:pos x="26" y="19"/>
              </a:cxn>
              <a:cxn ang="0">
                <a:pos x="32" y="12"/>
              </a:cxn>
              <a:cxn ang="0">
                <a:pos x="32" y="25"/>
              </a:cxn>
              <a:cxn ang="0">
                <a:pos x="32" y="19"/>
              </a:cxn>
              <a:cxn ang="0">
                <a:pos x="32" y="25"/>
              </a:cxn>
              <a:cxn ang="0">
                <a:pos x="26" y="32"/>
              </a:cxn>
              <a:cxn ang="0">
                <a:pos x="19" y="32"/>
              </a:cxn>
              <a:cxn ang="0">
                <a:pos x="13" y="25"/>
              </a:cxn>
              <a:cxn ang="0">
                <a:pos x="6" y="19"/>
              </a:cxn>
              <a:cxn ang="0">
                <a:pos x="13" y="19"/>
              </a:cxn>
              <a:cxn ang="0">
                <a:pos x="6" y="25"/>
              </a:cxn>
              <a:cxn ang="0">
                <a:pos x="6" y="25"/>
              </a:cxn>
              <a:cxn ang="0">
                <a:pos x="0" y="19"/>
              </a:cxn>
              <a:cxn ang="0">
                <a:pos x="0" y="12"/>
              </a:cxn>
              <a:cxn ang="0">
                <a:pos x="0" y="6"/>
              </a:cxn>
              <a:cxn ang="0">
                <a:pos x="0" y="6"/>
              </a:cxn>
              <a:cxn ang="0">
                <a:pos x="0" y="0"/>
              </a:cxn>
              <a:cxn ang="0">
                <a:pos x="6" y="0"/>
              </a:cxn>
              <a:cxn ang="0">
                <a:pos x="6" y="0"/>
              </a:cxn>
              <a:cxn ang="0">
                <a:pos x="19" y="0"/>
              </a:cxn>
              <a:cxn ang="0">
                <a:pos x="19" y="0"/>
              </a:cxn>
              <a:cxn ang="0">
                <a:pos x="26" y="12"/>
              </a:cxn>
              <a:cxn ang="0">
                <a:pos x="19" y="12"/>
              </a:cxn>
              <a:cxn ang="0">
                <a:pos x="26" y="12"/>
              </a:cxn>
              <a:cxn ang="0">
                <a:pos x="32" y="12"/>
              </a:cxn>
              <a:cxn ang="0">
                <a:pos x="32" y="12"/>
              </a:cxn>
              <a:cxn ang="0">
                <a:pos x="38" y="19"/>
              </a:cxn>
              <a:cxn ang="0">
                <a:pos x="32" y="19"/>
              </a:cxn>
              <a:cxn ang="0">
                <a:pos x="32" y="25"/>
              </a:cxn>
            </a:cxnLst>
            <a:rect l="0" t="0" r="r" b="b"/>
            <a:pathLst>
              <a:path w="38" h="32">
                <a:moveTo>
                  <a:pt x="32" y="12"/>
                </a:moveTo>
                <a:lnTo>
                  <a:pt x="32" y="19"/>
                </a:lnTo>
                <a:lnTo>
                  <a:pt x="26" y="12"/>
                </a:lnTo>
                <a:lnTo>
                  <a:pt x="26" y="19"/>
                </a:lnTo>
                <a:lnTo>
                  <a:pt x="19" y="19"/>
                </a:lnTo>
                <a:lnTo>
                  <a:pt x="19" y="12"/>
                </a:lnTo>
                <a:lnTo>
                  <a:pt x="13" y="6"/>
                </a:lnTo>
                <a:lnTo>
                  <a:pt x="13" y="6"/>
                </a:lnTo>
                <a:lnTo>
                  <a:pt x="6" y="6"/>
                </a:lnTo>
                <a:lnTo>
                  <a:pt x="6" y="0"/>
                </a:lnTo>
                <a:lnTo>
                  <a:pt x="6" y="6"/>
                </a:lnTo>
                <a:lnTo>
                  <a:pt x="6" y="12"/>
                </a:lnTo>
                <a:lnTo>
                  <a:pt x="0" y="19"/>
                </a:lnTo>
                <a:lnTo>
                  <a:pt x="0" y="12"/>
                </a:lnTo>
                <a:lnTo>
                  <a:pt x="6" y="19"/>
                </a:lnTo>
                <a:lnTo>
                  <a:pt x="6" y="19"/>
                </a:lnTo>
                <a:lnTo>
                  <a:pt x="6" y="12"/>
                </a:lnTo>
                <a:lnTo>
                  <a:pt x="13" y="12"/>
                </a:lnTo>
                <a:lnTo>
                  <a:pt x="13" y="12"/>
                </a:lnTo>
                <a:lnTo>
                  <a:pt x="19" y="25"/>
                </a:lnTo>
                <a:lnTo>
                  <a:pt x="19" y="25"/>
                </a:lnTo>
                <a:lnTo>
                  <a:pt x="26" y="25"/>
                </a:lnTo>
                <a:lnTo>
                  <a:pt x="26" y="25"/>
                </a:lnTo>
                <a:lnTo>
                  <a:pt x="26" y="19"/>
                </a:lnTo>
                <a:lnTo>
                  <a:pt x="26" y="19"/>
                </a:lnTo>
                <a:lnTo>
                  <a:pt x="32" y="12"/>
                </a:lnTo>
                <a:close/>
                <a:moveTo>
                  <a:pt x="32" y="25"/>
                </a:moveTo>
                <a:lnTo>
                  <a:pt x="32" y="19"/>
                </a:lnTo>
                <a:lnTo>
                  <a:pt x="32" y="25"/>
                </a:lnTo>
                <a:lnTo>
                  <a:pt x="26" y="32"/>
                </a:lnTo>
                <a:lnTo>
                  <a:pt x="19" y="32"/>
                </a:lnTo>
                <a:lnTo>
                  <a:pt x="13" y="25"/>
                </a:lnTo>
                <a:lnTo>
                  <a:pt x="6" y="19"/>
                </a:lnTo>
                <a:lnTo>
                  <a:pt x="13" y="19"/>
                </a:lnTo>
                <a:lnTo>
                  <a:pt x="6" y="25"/>
                </a:lnTo>
                <a:lnTo>
                  <a:pt x="6" y="25"/>
                </a:lnTo>
                <a:lnTo>
                  <a:pt x="0" y="19"/>
                </a:lnTo>
                <a:lnTo>
                  <a:pt x="0" y="12"/>
                </a:lnTo>
                <a:lnTo>
                  <a:pt x="0" y="6"/>
                </a:lnTo>
                <a:lnTo>
                  <a:pt x="0" y="6"/>
                </a:lnTo>
                <a:lnTo>
                  <a:pt x="0" y="0"/>
                </a:lnTo>
                <a:lnTo>
                  <a:pt x="6" y="0"/>
                </a:lnTo>
                <a:lnTo>
                  <a:pt x="6" y="0"/>
                </a:lnTo>
                <a:lnTo>
                  <a:pt x="19" y="0"/>
                </a:lnTo>
                <a:lnTo>
                  <a:pt x="19" y="0"/>
                </a:lnTo>
                <a:lnTo>
                  <a:pt x="26" y="12"/>
                </a:lnTo>
                <a:lnTo>
                  <a:pt x="19" y="12"/>
                </a:lnTo>
                <a:lnTo>
                  <a:pt x="26" y="12"/>
                </a:lnTo>
                <a:lnTo>
                  <a:pt x="32" y="12"/>
                </a:lnTo>
                <a:lnTo>
                  <a:pt x="32" y="12"/>
                </a:lnTo>
                <a:lnTo>
                  <a:pt x="38" y="19"/>
                </a:lnTo>
                <a:lnTo>
                  <a:pt x="32" y="19"/>
                </a:lnTo>
                <a:lnTo>
                  <a:pt x="32" y="25"/>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2" name="Freeform 144"/>
          <p:cNvSpPr>
            <a:spLocks noEditPoints="1"/>
          </p:cNvSpPr>
          <p:nvPr/>
        </p:nvSpPr>
        <p:spPr bwMode="auto">
          <a:xfrm>
            <a:off x="5039871" y="2680237"/>
            <a:ext cx="19467" cy="8985"/>
          </a:xfrm>
          <a:custGeom>
            <a:avLst/>
            <a:gdLst/>
            <a:ahLst/>
            <a:cxnLst>
              <a:cxn ang="0">
                <a:pos x="7" y="0"/>
              </a:cxn>
              <a:cxn ang="0">
                <a:pos x="13" y="0"/>
              </a:cxn>
              <a:cxn ang="0">
                <a:pos x="13" y="6"/>
              </a:cxn>
              <a:cxn ang="0">
                <a:pos x="0" y="6"/>
              </a:cxn>
              <a:cxn ang="0">
                <a:pos x="0" y="0"/>
              </a:cxn>
              <a:cxn ang="0">
                <a:pos x="0" y="0"/>
              </a:cxn>
              <a:cxn ang="0">
                <a:pos x="7" y="0"/>
              </a:cxn>
              <a:cxn ang="0">
                <a:pos x="0" y="6"/>
              </a:cxn>
              <a:cxn ang="0">
                <a:pos x="0" y="0"/>
              </a:cxn>
              <a:cxn ang="0">
                <a:pos x="7" y="0"/>
              </a:cxn>
              <a:cxn ang="0">
                <a:pos x="7" y="6"/>
              </a:cxn>
              <a:cxn ang="0">
                <a:pos x="0" y="6"/>
              </a:cxn>
            </a:cxnLst>
            <a:rect l="0" t="0" r="r" b="b"/>
            <a:pathLst>
              <a:path w="13" h="6">
                <a:moveTo>
                  <a:pt x="7" y="0"/>
                </a:moveTo>
                <a:lnTo>
                  <a:pt x="13" y="0"/>
                </a:lnTo>
                <a:lnTo>
                  <a:pt x="13" y="6"/>
                </a:lnTo>
                <a:lnTo>
                  <a:pt x="0" y="6"/>
                </a:lnTo>
                <a:lnTo>
                  <a:pt x="0" y="0"/>
                </a:lnTo>
                <a:lnTo>
                  <a:pt x="0" y="0"/>
                </a:lnTo>
                <a:lnTo>
                  <a:pt x="7" y="0"/>
                </a:lnTo>
                <a:close/>
                <a:moveTo>
                  <a:pt x="0" y="6"/>
                </a:moveTo>
                <a:lnTo>
                  <a:pt x="0" y="0"/>
                </a:lnTo>
                <a:lnTo>
                  <a:pt x="7" y="0"/>
                </a:lnTo>
                <a:lnTo>
                  <a:pt x="7" y="6"/>
                </a:lnTo>
                <a:lnTo>
                  <a:pt x="0" y="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3" name="Freeform 145"/>
          <p:cNvSpPr>
            <a:spLocks/>
          </p:cNvSpPr>
          <p:nvPr/>
        </p:nvSpPr>
        <p:spPr bwMode="auto">
          <a:xfrm>
            <a:off x="4991952" y="2669755"/>
            <a:ext cx="10482" cy="10482"/>
          </a:xfrm>
          <a:custGeom>
            <a:avLst/>
            <a:gdLst/>
            <a:ahLst/>
            <a:cxnLst>
              <a:cxn ang="0">
                <a:pos x="7" y="7"/>
              </a:cxn>
              <a:cxn ang="0">
                <a:pos x="7" y="7"/>
              </a:cxn>
              <a:cxn ang="0">
                <a:pos x="7" y="0"/>
              </a:cxn>
              <a:cxn ang="0">
                <a:pos x="0" y="0"/>
              </a:cxn>
              <a:cxn ang="0">
                <a:pos x="0" y="7"/>
              </a:cxn>
              <a:cxn ang="0">
                <a:pos x="7" y="7"/>
              </a:cxn>
              <a:cxn ang="0">
                <a:pos x="7" y="7"/>
              </a:cxn>
            </a:cxnLst>
            <a:rect l="0" t="0" r="r" b="b"/>
            <a:pathLst>
              <a:path w="7" h="7">
                <a:moveTo>
                  <a:pt x="7" y="7"/>
                </a:moveTo>
                <a:lnTo>
                  <a:pt x="7" y="7"/>
                </a:lnTo>
                <a:lnTo>
                  <a:pt x="7" y="0"/>
                </a:lnTo>
                <a:lnTo>
                  <a:pt x="0" y="0"/>
                </a:lnTo>
                <a:lnTo>
                  <a:pt x="0" y="7"/>
                </a:lnTo>
                <a:lnTo>
                  <a:pt x="7" y="7"/>
                </a:lnTo>
                <a:lnTo>
                  <a:pt x="7"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14" name="Freeform 146"/>
          <p:cNvSpPr>
            <a:spLocks noEditPoints="1"/>
          </p:cNvSpPr>
          <p:nvPr/>
        </p:nvSpPr>
        <p:spPr bwMode="auto">
          <a:xfrm>
            <a:off x="4991952" y="2669755"/>
            <a:ext cx="19467" cy="19467"/>
          </a:xfrm>
          <a:custGeom>
            <a:avLst/>
            <a:gdLst/>
            <a:ahLst/>
            <a:cxnLst>
              <a:cxn ang="0">
                <a:pos x="7" y="7"/>
              </a:cxn>
              <a:cxn ang="0">
                <a:pos x="7" y="0"/>
              </a:cxn>
              <a:cxn ang="0">
                <a:pos x="7" y="7"/>
              </a:cxn>
              <a:cxn ang="0">
                <a:pos x="0" y="7"/>
              </a:cxn>
              <a:cxn ang="0">
                <a:pos x="7" y="0"/>
              </a:cxn>
              <a:cxn ang="0">
                <a:pos x="7" y="7"/>
              </a:cxn>
              <a:cxn ang="0">
                <a:pos x="0" y="0"/>
              </a:cxn>
              <a:cxn ang="0">
                <a:pos x="7" y="7"/>
              </a:cxn>
              <a:cxn ang="0">
                <a:pos x="7" y="7"/>
              </a:cxn>
              <a:cxn ang="0">
                <a:pos x="7" y="7"/>
              </a:cxn>
              <a:cxn ang="0">
                <a:pos x="13" y="7"/>
              </a:cxn>
              <a:cxn ang="0">
                <a:pos x="7" y="7"/>
              </a:cxn>
              <a:cxn ang="0">
                <a:pos x="7" y="13"/>
              </a:cxn>
              <a:cxn ang="0">
                <a:pos x="0" y="7"/>
              </a:cxn>
              <a:cxn ang="0">
                <a:pos x="0" y="7"/>
              </a:cxn>
              <a:cxn ang="0">
                <a:pos x="0" y="0"/>
              </a:cxn>
              <a:cxn ang="0">
                <a:pos x="0" y="0"/>
              </a:cxn>
              <a:cxn ang="0">
                <a:pos x="7" y="0"/>
              </a:cxn>
              <a:cxn ang="0">
                <a:pos x="13" y="0"/>
              </a:cxn>
              <a:cxn ang="0">
                <a:pos x="13" y="7"/>
              </a:cxn>
              <a:cxn ang="0">
                <a:pos x="13" y="7"/>
              </a:cxn>
            </a:cxnLst>
            <a:rect l="0" t="0" r="r" b="b"/>
            <a:pathLst>
              <a:path w="13" h="13">
                <a:moveTo>
                  <a:pt x="7" y="7"/>
                </a:moveTo>
                <a:lnTo>
                  <a:pt x="7" y="0"/>
                </a:lnTo>
                <a:lnTo>
                  <a:pt x="7" y="7"/>
                </a:lnTo>
                <a:lnTo>
                  <a:pt x="0" y="7"/>
                </a:lnTo>
                <a:lnTo>
                  <a:pt x="7" y="0"/>
                </a:lnTo>
                <a:lnTo>
                  <a:pt x="7" y="7"/>
                </a:lnTo>
                <a:lnTo>
                  <a:pt x="0" y="0"/>
                </a:lnTo>
                <a:lnTo>
                  <a:pt x="7" y="7"/>
                </a:lnTo>
                <a:lnTo>
                  <a:pt x="7" y="7"/>
                </a:lnTo>
                <a:lnTo>
                  <a:pt x="7" y="7"/>
                </a:lnTo>
                <a:close/>
                <a:moveTo>
                  <a:pt x="13" y="7"/>
                </a:moveTo>
                <a:lnTo>
                  <a:pt x="7" y="7"/>
                </a:lnTo>
                <a:lnTo>
                  <a:pt x="7" y="13"/>
                </a:lnTo>
                <a:lnTo>
                  <a:pt x="0" y="7"/>
                </a:lnTo>
                <a:lnTo>
                  <a:pt x="0" y="7"/>
                </a:lnTo>
                <a:lnTo>
                  <a:pt x="0" y="0"/>
                </a:lnTo>
                <a:lnTo>
                  <a:pt x="0" y="0"/>
                </a:lnTo>
                <a:lnTo>
                  <a:pt x="7" y="0"/>
                </a:lnTo>
                <a:lnTo>
                  <a:pt x="13" y="0"/>
                </a:lnTo>
                <a:lnTo>
                  <a:pt x="13" y="7"/>
                </a:lnTo>
                <a:lnTo>
                  <a:pt x="13" y="7"/>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5" name="Freeform 147"/>
          <p:cNvSpPr>
            <a:spLocks/>
          </p:cNvSpPr>
          <p:nvPr/>
        </p:nvSpPr>
        <p:spPr bwMode="auto">
          <a:xfrm>
            <a:off x="5011419" y="2717674"/>
            <a:ext cx="8985" cy="10482"/>
          </a:xfrm>
          <a:custGeom>
            <a:avLst/>
            <a:gdLst/>
            <a:ahLst/>
            <a:cxnLst>
              <a:cxn ang="0">
                <a:pos x="6" y="7"/>
              </a:cxn>
              <a:cxn ang="0">
                <a:pos x="6" y="7"/>
              </a:cxn>
              <a:cxn ang="0">
                <a:pos x="6" y="0"/>
              </a:cxn>
              <a:cxn ang="0">
                <a:pos x="0" y="7"/>
              </a:cxn>
              <a:cxn ang="0">
                <a:pos x="0" y="7"/>
              </a:cxn>
              <a:cxn ang="0">
                <a:pos x="6" y="7"/>
              </a:cxn>
            </a:cxnLst>
            <a:rect l="0" t="0" r="r" b="b"/>
            <a:pathLst>
              <a:path w="6" h="7">
                <a:moveTo>
                  <a:pt x="6" y="7"/>
                </a:moveTo>
                <a:lnTo>
                  <a:pt x="6" y="7"/>
                </a:lnTo>
                <a:lnTo>
                  <a:pt x="6" y="0"/>
                </a:lnTo>
                <a:lnTo>
                  <a:pt x="0" y="7"/>
                </a:lnTo>
                <a:lnTo>
                  <a:pt x="0" y="7"/>
                </a:lnTo>
                <a:lnTo>
                  <a:pt x="6"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16" name="Freeform 148"/>
          <p:cNvSpPr>
            <a:spLocks noEditPoints="1"/>
          </p:cNvSpPr>
          <p:nvPr/>
        </p:nvSpPr>
        <p:spPr bwMode="auto">
          <a:xfrm>
            <a:off x="5011419" y="2717674"/>
            <a:ext cx="19467" cy="19467"/>
          </a:xfrm>
          <a:custGeom>
            <a:avLst/>
            <a:gdLst/>
            <a:ahLst/>
            <a:cxnLst>
              <a:cxn ang="0">
                <a:pos x="6" y="7"/>
              </a:cxn>
              <a:cxn ang="0">
                <a:pos x="6" y="7"/>
              </a:cxn>
              <a:cxn ang="0">
                <a:pos x="6" y="0"/>
              </a:cxn>
              <a:cxn ang="0">
                <a:pos x="6" y="7"/>
              </a:cxn>
              <a:cxn ang="0">
                <a:pos x="0" y="7"/>
              </a:cxn>
              <a:cxn ang="0">
                <a:pos x="6" y="7"/>
              </a:cxn>
              <a:cxn ang="0">
                <a:pos x="6" y="7"/>
              </a:cxn>
              <a:cxn ang="0">
                <a:pos x="0" y="7"/>
              </a:cxn>
              <a:cxn ang="0">
                <a:pos x="6" y="7"/>
              </a:cxn>
              <a:cxn ang="0">
                <a:pos x="0" y="13"/>
              </a:cxn>
              <a:cxn ang="0">
                <a:pos x="0" y="7"/>
              </a:cxn>
              <a:cxn ang="0">
                <a:pos x="0" y="7"/>
              </a:cxn>
              <a:cxn ang="0">
                <a:pos x="0" y="0"/>
              </a:cxn>
              <a:cxn ang="0">
                <a:pos x="6" y="0"/>
              </a:cxn>
              <a:cxn ang="0">
                <a:pos x="6" y="0"/>
              </a:cxn>
              <a:cxn ang="0">
                <a:pos x="13" y="0"/>
              </a:cxn>
              <a:cxn ang="0">
                <a:pos x="13" y="7"/>
              </a:cxn>
              <a:cxn ang="0">
                <a:pos x="6" y="13"/>
              </a:cxn>
              <a:cxn ang="0">
                <a:pos x="0" y="13"/>
              </a:cxn>
            </a:cxnLst>
            <a:rect l="0" t="0" r="r" b="b"/>
            <a:pathLst>
              <a:path w="13" h="13">
                <a:moveTo>
                  <a:pt x="6" y="7"/>
                </a:moveTo>
                <a:lnTo>
                  <a:pt x="6" y="7"/>
                </a:lnTo>
                <a:lnTo>
                  <a:pt x="6" y="0"/>
                </a:lnTo>
                <a:lnTo>
                  <a:pt x="6" y="7"/>
                </a:lnTo>
                <a:lnTo>
                  <a:pt x="0" y="7"/>
                </a:lnTo>
                <a:lnTo>
                  <a:pt x="6" y="7"/>
                </a:lnTo>
                <a:lnTo>
                  <a:pt x="6" y="7"/>
                </a:lnTo>
                <a:lnTo>
                  <a:pt x="0" y="7"/>
                </a:lnTo>
                <a:lnTo>
                  <a:pt x="6" y="7"/>
                </a:lnTo>
                <a:close/>
                <a:moveTo>
                  <a:pt x="0" y="13"/>
                </a:moveTo>
                <a:lnTo>
                  <a:pt x="0" y="7"/>
                </a:lnTo>
                <a:lnTo>
                  <a:pt x="0" y="7"/>
                </a:lnTo>
                <a:lnTo>
                  <a:pt x="0" y="0"/>
                </a:lnTo>
                <a:lnTo>
                  <a:pt x="6" y="0"/>
                </a:lnTo>
                <a:lnTo>
                  <a:pt x="6" y="0"/>
                </a:lnTo>
                <a:lnTo>
                  <a:pt x="13" y="0"/>
                </a:lnTo>
                <a:lnTo>
                  <a:pt x="13" y="7"/>
                </a:lnTo>
                <a:lnTo>
                  <a:pt x="6" y="13"/>
                </a:lnTo>
                <a:lnTo>
                  <a:pt x="0"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7" name="Freeform 149"/>
          <p:cNvSpPr>
            <a:spLocks/>
          </p:cNvSpPr>
          <p:nvPr/>
        </p:nvSpPr>
        <p:spPr bwMode="auto">
          <a:xfrm>
            <a:off x="5424720" y="3150440"/>
            <a:ext cx="65889" cy="152741"/>
          </a:xfrm>
          <a:custGeom>
            <a:avLst/>
            <a:gdLst/>
            <a:ahLst/>
            <a:cxnLst>
              <a:cxn ang="0">
                <a:pos x="32" y="102"/>
              </a:cxn>
              <a:cxn ang="0">
                <a:pos x="32" y="102"/>
              </a:cxn>
              <a:cxn ang="0">
                <a:pos x="19" y="102"/>
              </a:cxn>
              <a:cxn ang="0">
                <a:pos x="19" y="96"/>
              </a:cxn>
              <a:cxn ang="0">
                <a:pos x="19" y="76"/>
              </a:cxn>
              <a:cxn ang="0">
                <a:pos x="19" y="76"/>
              </a:cxn>
              <a:cxn ang="0">
                <a:pos x="12" y="57"/>
              </a:cxn>
              <a:cxn ang="0">
                <a:pos x="6" y="38"/>
              </a:cxn>
              <a:cxn ang="0">
                <a:pos x="6" y="25"/>
              </a:cxn>
              <a:cxn ang="0">
                <a:pos x="0" y="12"/>
              </a:cxn>
              <a:cxn ang="0">
                <a:pos x="6" y="6"/>
              </a:cxn>
              <a:cxn ang="0">
                <a:pos x="6" y="0"/>
              </a:cxn>
              <a:cxn ang="0">
                <a:pos x="12" y="0"/>
              </a:cxn>
              <a:cxn ang="0">
                <a:pos x="19" y="6"/>
              </a:cxn>
              <a:cxn ang="0">
                <a:pos x="25" y="12"/>
              </a:cxn>
              <a:cxn ang="0">
                <a:pos x="25" y="19"/>
              </a:cxn>
              <a:cxn ang="0">
                <a:pos x="32" y="32"/>
              </a:cxn>
              <a:cxn ang="0">
                <a:pos x="38" y="38"/>
              </a:cxn>
              <a:cxn ang="0">
                <a:pos x="38" y="64"/>
              </a:cxn>
              <a:cxn ang="0">
                <a:pos x="44" y="70"/>
              </a:cxn>
              <a:cxn ang="0">
                <a:pos x="44" y="76"/>
              </a:cxn>
              <a:cxn ang="0">
                <a:pos x="44" y="76"/>
              </a:cxn>
              <a:cxn ang="0">
                <a:pos x="38" y="83"/>
              </a:cxn>
              <a:cxn ang="0">
                <a:pos x="32" y="89"/>
              </a:cxn>
              <a:cxn ang="0">
                <a:pos x="32" y="96"/>
              </a:cxn>
              <a:cxn ang="0">
                <a:pos x="32" y="102"/>
              </a:cxn>
            </a:cxnLst>
            <a:rect l="0" t="0" r="r" b="b"/>
            <a:pathLst>
              <a:path w="44" h="102">
                <a:moveTo>
                  <a:pt x="32" y="102"/>
                </a:moveTo>
                <a:lnTo>
                  <a:pt x="32" y="102"/>
                </a:lnTo>
                <a:lnTo>
                  <a:pt x="19" y="102"/>
                </a:lnTo>
                <a:lnTo>
                  <a:pt x="19" y="96"/>
                </a:lnTo>
                <a:lnTo>
                  <a:pt x="19" y="76"/>
                </a:lnTo>
                <a:lnTo>
                  <a:pt x="19" y="76"/>
                </a:lnTo>
                <a:lnTo>
                  <a:pt x="12" y="57"/>
                </a:lnTo>
                <a:lnTo>
                  <a:pt x="6" y="38"/>
                </a:lnTo>
                <a:lnTo>
                  <a:pt x="6" y="25"/>
                </a:lnTo>
                <a:lnTo>
                  <a:pt x="0" y="12"/>
                </a:lnTo>
                <a:lnTo>
                  <a:pt x="6" y="6"/>
                </a:lnTo>
                <a:lnTo>
                  <a:pt x="6" y="0"/>
                </a:lnTo>
                <a:lnTo>
                  <a:pt x="12" y="0"/>
                </a:lnTo>
                <a:lnTo>
                  <a:pt x="19" y="6"/>
                </a:lnTo>
                <a:lnTo>
                  <a:pt x="25" y="12"/>
                </a:lnTo>
                <a:lnTo>
                  <a:pt x="25" y="19"/>
                </a:lnTo>
                <a:lnTo>
                  <a:pt x="32" y="32"/>
                </a:lnTo>
                <a:lnTo>
                  <a:pt x="38" y="38"/>
                </a:lnTo>
                <a:lnTo>
                  <a:pt x="38" y="64"/>
                </a:lnTo>
                <a:lnTo>
                  <a:pt x="44" y="70"/>
                </a:lnTo>
                <a:lnTo>
                  <a:pt x="44" y="76"/>
                </a:lnTo>
                <a:lnTo>
                  <a:pt x="44" y="76"/>
                </a:lnTo>
                <a:lnTo>
                  <a:pt x="38" y="83"/>
                </a:lnTo>
                <a:lnTo>
                  <a:pt x="32" y="89"/>
                </a:lnTo>
                <a:lnTo>
                  <a:pt x="32" y="96"/>
                </a:lnTo>
                <a:lnTo>
                  <a:pt x="32" y="102"/>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18" name="Freeform 150"/>
          <p:cNvSpPr>
            <a:spLocks noEditPoints="1"/>
          </p:cNvSpPr>
          <p:nvPr/>
        </p:nvSpPr>
        <p:spPr bwMode="auto">
          <a:xfrm>
            <a:off x="5424720" y="3150440"/>
            <a:ext cx="76371" cy="161726"/>
          </a:xfrm>
          <a:custGeom>
            <a:avLst/>
            <a:gdLst/>
            <a:ahLst/>
            <a:cxnLst>
              <a:cxn ang="0">
                <a:pos x="32" y="108"/>
              </a:cxn>
              <a:cxn ang="0">
                <a:pos x="19" y="102"/>
              </a:cxn>
              <a:cxn ang="0">
                <a:pos x="12" y="96"/>
              </a:cxn>
              <a:cxn ang="0">
                <a:pos x="19" y="83"/>
              </a:cxn>
              <a:cxn ang="0">
                <a:pos x="12" y="76"/>
              </a:cxn>
              <a:cxn ang="0">
                <a:pos x="6" y="44"/>
              </a:cxn>
              <a:cxn ang="0">
                <a:pos x="0" y="12"/>
              </a:cxn>
              <a:cxn ang="0">
                <a:pos x="0" y="0"/>
              </a:cxn>
              <a:cxn ang="0">
                <a:pos x="6" y="0"/>
              </a:cxn>
              <a:cxn ang="0">
                <a:pos x="12" y="0"/>
              </a:cxn>
              <a:cxn ang="0">
                <a:pos x="19" y="0"/>
              </a:cxn>
              <a:cxn ang="0">
                <a:pos x="25" y="12"/>
              </a:cxn>
              <a:cxn ang="0">
                <a:pos x="25" y="19"/>
              </a:cxn>
              <a:cxn ang="0">
                <a:pos x="38" y="38"/>
              </a:cxn>
              <a:cxn ang="0">
                <a:pos x="44" y="64"/>
              </a:cxn>
              <a:cxn ang="0">
                <a:pos x="51" y="70"/>
              </a:cxn>
              <a:cxn ang="0">
                <a:pos x="51" y="76"/>
              </a:cxn>
              <a:cxn ang="0">
                <a:pos x="44" y="83"/>
              </a:cxn>
              <a:cxn ang="0">
                <a:pos x="38" y="83"/>
              </a:cxn>
              <a:cxn ang="0">
                <a:pos x="38" y="89"/>
              </a:cxn>
              <a:cxn ang="0">
                <a:pos x="38" y="102"/>
              </a:cxn>
              <a:cxn ang="0">
                <a:pos x="32" y="96"/>
              </a:cxn>
              <a:cxn ang="0">
                <a:pos x="32" y="89"/>
              </a:cxn>
              <a:cxn ang="0">
                <a:pos x="32" y="83"/>
              </a:cxn>
              <a:cxn ang="0">
                <a:pos x="44" y="76"/>
              </a:cxn>
              <a:cxn ang="0">
                <a:pos x="44" y="76"/>
              </a:cxn>
              <a:cxn ang="0">
                <a:pos x="44" y="70"/>
              </a:cxn>
              <a:cxn ang="0">
                <a:pos x="38" y="64"/>
              </a:cxn>
              <a:cxn ang="0">
                <a:pos x="32" y="44"/>
              </a:cxn>
              <a:cxn ang="0">
                <a:pos x="19" y="19"/>
              </a:cxn>
              <a:cxn ang="0">
                <a:pos x="19" y="12"/>
              </a:cxn>
              <a:cxn ang="0">
                <a:pos x="12" y="6"/>
              </a:cxn>
              <a:cxn ang="0">
                <a:pos x="12" y="6"/>
              </a:cxn>
              <a:cxn ang="0">
                <a:pos x="12" y="0"/>
              </a:cxn>
              <a:cxn ang="0">
                <a:pos x="6" y="6"/>
              </a:cxn>
              <a:cxn ang="0">
                <a:pos x="6" y="12"/>
              </a:cxn>
              <a:cxn ang="0">
                <a:pos x="12" y="38"/>
              </a:cxn>
              <a:cxn ang="0">
                <a:pos x="19" y="70"/>
              </a:cxn>
              <a:cxn ang="0">
                <a:pos x="25" y="76"/>
              </a:cxn>
              <a:cxn ang="0">
                <a:pos x="19" y="96"/>
              </a:cxn>
              <a:cxn ang="0">
                <a:pos x="25" y="102"/>
              </a:cxn>
              <a:cxn ang="0">
                <a:pos x="32" y="102"/>
              </a:cxn>
              <a:cxn ang="0">
                <a:pos x="32" y="96"/>
              </a:cxn>
            </a:cxnLst>
            <a:rect l="0" t="0" r="r" b="b"/>
            <a:pathLst>
              <a:path w="51" h="108">
                <a:moveTo>
                  <a:pt x="32" y="102"/>
                </a:moveTo>
                <a:lnTo>
                  <a:pt x="32" y="108"/>
                </a:lnTo>
                <a:lnTo>
                  <a:pt x="19" y="108"/>
                </a:lnTo>
                <a:lnTo>
                  <a:pt x="19" y="102"/>
                </a:lnTo>
                <a:lnTo>
                  <a:pt x="12" y="96"/>
                </a:lnTo>
                <a:lnTo>
                  <a:pt x="12" y="96"/>
                </a:lnTo>
                <a:lnTo>
                  <a:pt x="19" y="76"/>
                </a:lnTo>
                <a:lnTo>
                  <a:pt x="19" y="83"/>
                </a:lnTo>
                <a:lnTo>
                  <a:pt x="12" y="76"/>
                </a:lnTo>
                <a:lnTo>
                  <a:pt x="12" y="76"/>
                </a:lnTo>
                <a:lnTo>
                  <a:pt x="6" y="57"/>
                </a:lnTo>
                <a:lnTo>
                  <a:pt x="6" y="44"/>
                </a:lnTo>
                <a:lnTo>
                  <a:pt x="0" y="25"/>
                </a:lnTo>
                <a:lnTo>
                  <a:pt x="0" y="12"/>
                </a:lnTo>
                <a:lnTo>
                  <a:pt x="0" y="12"/>
                </a:lnTo>
                <a:lnTo>
                  <a:pt x="0" y="0"/>
                </a:lnTo>
                <a:lnTo>
                  <a:pt x="0" y="0"/>
                </a:lnTo>
                <a:lnTo>
                  <a:pt x="6" y="0"/>
                </a:lnTo>
                <a:lnTo>
                  <a:pt x="6" y="0"/>
                </a:lnTo>
                <a:lnTo>
                  <a:pt x="12" y="0"/>
                </a:lnTo>
                <a:lnTo>
                  <a:pt x="12" y="0"/>
                </a:lnTo>
                <a:lnTo>
                  <a:pt x="19" y="0"/>
                </a:lnTo>
                <a:lnTo>
                  <a:pt x="25" y="12"/>
                </a:lnTo>
                <a:lnTo>
                  <a:pt x="25" y="12"/>
                </a:lnTo>
                <a:lnTo>
                  <a:pt x="25" y="19"/>
                </a:lnTo>
                <a:lnTo>
                  <a:pt x="25" y="19"/>
                </a:lnTo>
                <a:lnTo>
                  <a:pt x="32" y="25"/>
                </a:lnTo>
                <a:lnTo>
                  <a:pt x="38" y="38"/>
                </a:lnTo>
                <a:lnTo>
                  <a:pt x="38" y="38"/>
                </a:lnTo>
                <a:lnTo>
                  <a:pt x="44" y="64"/>
                </a:lnTo>
                <a:lnTo>
                  <a:pt x="44" y="57"/>
                </a:lnTo>
                <a:lnTo>
                  <a:pt x="51" y="70"/>
                </a:lnTo>
                <a:lnTo>
                  <a:pt x="51" y="70"/>
                </a:lnTo>
                <a:lnTo>
                  <a:pt x="51" y="76"/>
                </a:lnTo>
                <a:lnTo>
                  <a:pt x="51" y="76"/>
                </a:lnTo>
                <a:lnTo>
                  <a:pt x="44" y="83"/>
                </a:lnTo>
                <a:lnTo>
                  <a:pt x="38" y="83"/>
                </a:lnTo>
                <a:lnTo>
                  <a:pt x="38" y="83"/>
                </a:lnTo>
                <a:lnTo>
                  <a:pt x="38" y="89"/>
                </a:lnTo>
                <a:lnTo>
                  <a:pt x="38" y="89"/>
                </a:lnTo>
                <a:lnTo>
                  <a:pt x="38" y="96"/>
                </a:lnTo>
                <a:lnTo>
                  <a:pt x="38" y="102"/>
                </a:lnTo>
                <a:lnTo>
                  <a:pt x="32" y="102"/>
                </a:lnTo>
                <a:close/>
                <a:moveTo>
                  <a:pt x="32" y="96"/>
                </a:moveTo>
                <a:lnTo>
                  <a:pt x="32" y="96"/>
                </a:lnTo>
                <a:lnTo>
                  <a:pt x="32" y="89"/>
                </a:lnTo>
                <a:lnTo>
                  <a:pt x="32" y="89"/>
                </a:lnTo>
                <a:lnTo>
                  <a:pt x="32" y="83"/>
                </a:lnTo>
                <a:lnTo>
                  <a:pt x="38" y="76"/>
                </a:lnTo>
                <a:lnTo>
                  <a:pt x="44" y="76"/>
                </a:lnTo>
                <a:lnTo>
                  <a:pt x="44" y="76"/>
                </a:lnTo>
                <a:lnTo>
                  <a:pt x="44" y="76"/>
                </a:lnTo>
                <a:lnTo>
                  <a:pt x="44" y="70"/>
                </a:lnTo>
                <a:lnTo>
                  <a:pt x="44" y="70"/>
                </a:lnTo>
                <a:lnTo>
                  <a:pt x="38" y="64"/>
                </a:lnTo>
                <a:lnTo>
                  <a:pt x="38" y="64"/>
                </a:lnTo>
                <a:lnTo>
                  <a:pt x="32" y="44"/>
                </a:lnTo>
                <a:lnTo>
                  <a:pt x="32" y="44"/>
                </a:lnTo>
                <a:lnTo>
                  <a:pt x="25" y="32"/>
                </a:lnTo>
                <a:lnTo>
                  <a:pt x="19" y="19"/>
                </a:lnTo>
                <a:lnTo>
                  <a:pt x="19" y="19"/>
                </a:lnTo>
                <a:lnTo>
                  <a:pt x="19" y="12"/>
                </a:lnTo>
                <a:lnTo>
                  <a:pt x="25" y="12"/>
                </a:lnTo>
                <a:lnTo>
                  <a:pt x="12" y="6"/>
                </a:lnTo>
                <a:lnTo>
                  <a:pt x="12" y="0"/>
                </a:lnTo>
                <a:lnTo>
                  <a:pt x="12" y="6"/>
                </a:lnTo>
                <a:lnTo>
                  <a:pt x="6" y="6"/>
                </a:lnTo>
                <a:lnTo>
                  <a:pt x="12" y="0"/>
                </a:lnTo>
                <a:lnTo>
                  <a:pt x="6" y="6"/>
                </a:lnTo>
                <a:lnTo>
                  <a:pt x="6" y="6"/>
                </a:lnTo>
                <a:lnTo>
                  <a:pt x="6" y="12"/>
                </a:lnTo>
                <a:lnTo>
                  <a:pt x="6" y="12"/>
                </a:lnTo>
                <a:lnTo>
                  <a:pt x="6" y="25"/>
                </a:lnTo>
                <a:lnTo>
                  <a:pt x="12" y="38"/>
                </a:lnTo>
                <a:lnTo>
                  <a:pt x="12" y="57"/>
                </a:lnTo>
                <a:lnTo>
                  <a:pt x="19" y="70"/>
                </a:lnTo>
                <a:lnTo>
                  <a:pt x="19" y="70"/>
                </a:lnTo>
                <a:lnTo>
                  <a:pt x="25" y="76"/>
                </a:lnTo>
                <a:lnTo>
                  <a:pt x="25" y="76"/>
                </a:lnTo>
                <a:lnTo>
                  <a:pt x="19" y="96"/>
                </a:lnTo>
                <a:lnTo>
                  <a:pt x="19" y="96"/>
                </a:lnTo>
                <a:lnTo>
                  <a:pt x="25" y="102"/>
                </a:lnTo>
                <a:lnTo>
                  <a:pt x="19" y="102"/>
                </a:lnTo>
                <a:lnTo>
                  <a:pt x="32" y="102"/>
                </a:lnTo>
                <a:lnTo>
                  <a:pt x="25" y="102"/>
                </a:lnTo>
                <a:lnTo>
                  <a:pt x="32" y="9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9" name="Freeform 151"/>
          <p:cNvSpPr>
            <a:spLocks/>
          </p:cNvSpPr>
          <p:nvPr/>
        </p:nvSpPr>
        <p:spPr bwMode="auto">
          <a:xfrm>
            <a:off x="5490609" y="3264248"/>
            <a:ext cx="38934" cy="29949"/>
          </a:xfrm>
          <a:custGeom>
            <a:avLst/>
            <a:gdLst/>
            <a:ahLst/>
            <a:cxnLst>
              <a:cxn ang="0">
                <a:pos x="26" y="7"/>
              </a:cxn>
              <a:cxn ang="0">
                <a:pos x="26" y="7"/>
              </a:cxn>
              <a:cxn ang="0">
                <a:pos x="26" y="7"/>
              </a:cxn>
              <a:cxn ang="0">
                <a:pos x="20" y="0"/>
              </a:cxn>
              <a:cxn ang="0">
                <a:pos x="20" y="7"/>
              </a:cxn>
              <a:cxn ang="0">
                <a:pos x="13" y="7"/>
              </a:cxn>
              <a:cxn ang="0">
                <a:pos x="13" y="7"/>
              </a:cxn>
              <a:cxn ang="0">
                <a:pos x="7" y="13"/>
              </a:cxn>
              <a:cxn ang="0">
                <a:pos x="7" y="13"/>
              </a:cxn>
              <a:cxn ang="0">
                <a:pos x="0" y="20"/>
              </a:cxn>
              <a:cxn ang="0">
                <a:pos x="7" y="20"/>
              </a:cxn>
              <a:cxn ang="0">
                <a:pos x="13" y="20"/>
              </a:cxn>
              <a:cxn ang="0">
                <a:pos x="20" y="13"/>
              </a:cxn>
              <a:cxn ang="0">
                <a:pos x="26" y="7"/>
              </a:cxn>
            </a:cxnLst>
            <a:rect l="0" t="0" r="r" b="b"/>
            <a:pathLst>
              <a:path w="26" h="20">
                <a:moveTo>
                  <a:pt x="26" y="7"/>
                </a:moveTo>
                <a:lnTo>
                  <a:pt x="26" y="7"/>
                </a:lnTo>
                <a:lnTo>
                  <a:pt x="26" y="7"/>
                </a:lnTo>
                <a:lnTo>
                  <a:pt x="20" y="0"/>
                </a:lnTo>
                <a:lnTo>
                  <a:pt x="20" y="7"/>
                </a:lnTo>
                <a:lnTo>
                  <a:pt x="13" y="7"/>
                </a:lnTo>
                <a:lnTo>
                  <a:pt x="13" y="7"/>
                </a:lnTo>
                <a:lnTo>
                  <a:pt x="7" y="13"/>
                </a:lnTo>
                <a:lnTo>
                  <a:pt x="7" y="13"/>
                </a:lnTo>
                <a:lnTo>
                  <a:pt x="0" y="20"/>
                </a:lnTo>
                <a:lnTo>
                  <a:pt x="7" y="20"/>
                </a:lnTo>
                <a:lnTo>
                  <a:pt x="13" y="20"/>
                </a:lnTo>
                <a:lnTo>
                  <a:pt x="20" y="13"/>
                </a:lnTo>
                <a:lnTo>
                  <a:pt x="26"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20" name="Freeform 152"/>
          <p:cNvSpPr>
            <a:spLocks noEditPoints="1"/>
          </p:cNvSpPr>
          <p:nvPr/>
        </p:nvSpPr>
        <p:spPr bwMode="auto">
          <a:xfrm>
            <a:off x="5490609" y="3264248"/>
            <a:ext cx="47919" cy="38934"/>
          </a:xfrm>
          <a:custGeom>
            <a:avLst/>
            <a:gdLst/>
            <a:ahLst/>
            <a:cxnLst>
              <a:cxn ang="0">
                <a:pos x="26" y="7"/>
              </a:cxn>
              <a:cxn ang="0">
                <a:pos x="26" y="7"/>
              </a:cxn>
              <a:cxn ang="0">
                <a:pos x="26" y="7"/>
              </a:cxn>
              <a:cxn ang="0">
                <a:pos x="26" y="7"/>
              </a:cxn>
              <a:cxn ang="0">
                <a:pos x="20" y="0"/>
              </a:cxn>
              <a:cxn ang="0">
                <a:pos x="26" y="0"/>
              </a:cxn>
              <a:cxn ang="0">
                <a:pos x="26" y="7"/>
              </a:cxn>
              <a:cxn ang="0">
                <a:pos x="20" y="7"/>
              </a:cxn>
              <a:cxn ang="0">
                <a:pos x="13" y="7"/>
              </a:cxn>
              <a:cxn ang="0">
                <a:pos x="20" y="7"/>
              </a:cxn>
              <a:cxn ang="0">
                <a:pos x="20" y="7"/>
              </a:cxn>
              <a:cxn ang="0">
                <a:pos x="20" y="13"/>
              </a:cxn>
              <a:cxn ang="0">
                <a:pos x="7" y="13"/>
              </a:cxn>
              <a:cxn ang="0">
                <a:pos x="7" y="13"/>
              </a:cxn>
              <a:cxn ang="0">
                <a:pos x="7" y="13"/>
              </a:cxn>
              <a:cxn ang="0">
                <a:pos x="7" y="20"/>
              </a:cxn>
              <a:cxn ang="0">
                <a:pos x="0" y="20"/>
              </a:cxn>
              <a:cxn ang="0">
                <a:pos x="0" y="20"/>
              </a:cxn>
              <a:cxn ang="0">
                <a:pos x="7" y="20"/>
              </a:cxn>
              <a:cxn ang="0">
                <a:pos x="13" y="20"/>
              </a:cxn>
              <a:cxn ang="0">
                <a:pos x="7" y="20"/>
              </a:cxn>
              <a:cxn ang="0">
                <a:pos x="20" y="13"/>
              </a:cxn>
              <a:cxn ang="0">
                <a:pos x="20" y="13"/>
              </a:cxn>
              <a:cxn ang="0">
                <a:pos x="26" y="7"/>
              </a:cxn>
              <a:cxn ang="0">
                <a:pos x="26" y="20"/>
              </a:cxn>
              <a:cxn ang="0">
                <a:pos x="20" y="20"/>
              </a:cxn>
              <a:cxn ang="0">
                <a:pos x="13" y="26"/>
              </a:cxn>
              <a:cxn ang="0">
                <a:pos x="13" y="26"/>
              </a:cxn>
              <a:cxn ang="0">
                <a:pos x="7" y="26"/>
              </a:cxn>
              <a:cxn ang="0">
                <a:pos x="0" y="26"/>
              </a:cxn>
              <a:cxn ang="0">
                <a:pos x="0" y="20"/>
              </a:cxn>
              <a:cxn ang="0">
                <a:pos x="0" y="20"/>
              </a:cxn>
              <a:cxn ang="0">
                <a:pos x="7" y="13"/>
              </a:cxn>
              <a:cxn ang="0">
                <a:pos x="0" y="13"/>
              </a:cxn>
              <a:cxn ang="0">
                <a:pos x="0" y="13"/>
              </a:cxn>
              <a:cxn ang="0">
                <a:pos x="7" y="7"/>
              </a:cxn>
              <a:cxn ang="0">
                <a:pos x="13" y="7"/>
              </a:cxn>
              <a:cxn ang="0">
                <a:pos x="13" y="7"/>
              </a:cxn>
              <a:cxn ang="0">
                <a:pos x="13" y="7"/>
              </a:cxn>
              <a:cxn ang="0">
                <a:pos x="13" y="0"/>
              </a:cxn>
              <a:cxn ang="0">
                <a:pos x="20" y="0"/>
              </a:cxn>
              <a:cxn ang="0">
                <a:pos x="20" y="7"/>
              </a:cxn>
              <a:cxn ang="0">
                <a:pos x="20" y="0"/>
              </a:cxn>
              <a:cxn ang="0">
                <a:pos x="20" y="0"/>
              </a:cxn>
              <a:cxn ang="0">
                <a:pos x="26" y="0"/>
              </a:cxn>
              <a:cxn ang="0">
                <a:pos x="26" y="0"/>
              </a:cxn>
              <a:cxn ang="0">
                <a:pos x="32" y="7"/>
              </a:cxn>
              <a:cxn ang="0">
                <a:pos x="32" y="7"/>
              </a:cxn>
              <a:cxn ang="0">
                <a:pos x="26" y="13"/>
              </a:cxn>
              <a:cxn ang="0">
                <a:pos x="26" y="20"/>
              </a:cxn>
            </a:cxnLst>
            <a:rect l="0" t="0" r="r" b="b"/>
            <a:pathLst>
              <a:path w="32" h="26">
                <a:moveTo>
                  <a:pt x="26" y="7"/>
                </a:moveTo>
                <a:lnTo>
                  <a:pt x="26" y="7"/>
                </a:lnTo>
                <a:lnTo>
                  <a:pt x="26" y="7"/>
                </a:lnTo>
                <a:lnTo>
                  <a:pt x="26" y="7"/>
                </a:lnTo>
                <a:lnTo>
                  <a:pt x="20" y="0"/>
                </a:lnTo>
                <a:lnTo>
                  <a:pt x="26" y="0"/>
                </a:lnTo>
                <a:lnTo>
                  <a:pt x="26" y="7"/>
                </a:lnTo>
                <a:lnTo>
                  <a:pt x="20" y="7"/>
                </a:lnTo>
                <a:lnTo>
                  <a:pt x="13" y="7"/>
                </a:lnTo>
                <a:lnTo>
                  <a:pt x="20" y="7"/>
                </a:lnTo>
                <a:lnTo>
                  <a:pt x="20" y="7"/>
                </a:lnTo>
                <a:lnTo>
                  <a:pt x="20" y="13"/>
                </a:lnTo>
                <a:lnTo>
                  <a:pt x="7" y="13"/>
                </a:lnTo>
                <a:lnTo>
                  <a:pt x="7" y="13"/>
                </a:lnTo>
                <a:lnTo>
                  <a:pt x="7" y="13"/>
                </a:lnTo>
                <a:lnTo>
                  <a:pt x="7" y="20"/>
                </a:lnTo>
                <a:lnTo>
                  <a:pt x="0" y="20"/>
                </a:lnTo>
                <a:lnTo>
                  <a:pt x="0" y="20"/>
                </a:lnTo>
                <a:lnTo>
                  <a:pt x="7" y="20"/>
                </a:lnTo>
                <a:lnTo>
                  <a:pt x="13" y="20"/>
                </a:lnTo>
                <a:lnTo>
                  <a:pt x="7" y="20"/>
                </a:lnTo>
                <a:lnTo>
                  <a:pt x="20" y="13"/>
                </a:lnTo>
                <a:lnTo>
                  <a:pt x="20" y="13"/>
                </a:lnTo>
                <a:lnTo>
                  <a:pt x="26" y="7"/>
                </a:lnTo>
                <a:close/>
                <a:moveTo>
                  <a:pt x="26" y="20"/>
                </a:moveTo>
                <a:lnTo>
                  <a:pt x="20" y="20"/>
                </a:lnTo>
                <a:lnTo>
                  <a:pt x="13" y="26"/>
                </a:lnTo>
                <a:lnTo>
                  <a:pt x="13" y="26"/>
                </a:lnTo>
                <a:lnTo>
                  <a:pt x="7" y="26"/>
                </a:lnTo>
                <a:lnTo>
                  <a:pt x="0" y="26"/>
                </a:lnTo>
                <a:lnTo>
                  <a:pt x="0" y="20"/>
                </a:lnTo>
                <a:lnTo>
                  <a:pt x="0" y="20"/>
                </a:lnTo>
                <a:lnTo>
                  <a:pt x="7" y="13"/>
                </a:lnTo>
                <a:lnTo>
                  <a:pt x="0" y="13"/>
                </a:lnTo>
                <a:lnTo>
                  <a:pt x="0" y="13"/>
                </a:lnTo>
                <a:lnTo>
                  <a:pt x="7" y="7"/>
                </a:lnTo>
                <a:lnTo>
                  <a:pt x="13" y="7"/>
                </a:lnTo>
                <a:lnTo>
                  <a:pt x="13" y="7"/>
                </a:lnTo>
                <a:lnTo>
                  <a:pt x="13" y="7"/>
                </a:lnTo>
                <a:lnTo>
                  <a:pt x="13" y="0"/>
                </a:lnTo>
                <a:lnTo>
                  <a:pt x="20" y="0"/>
                </a:lnTo>
                <a:lnTo>
                  <a:pt x="20" y="7"/>
                </a:lnTo>
                <a:lnTo>
                  <a:pt x="20" y="0"/>
                </a:lnTo>
                <a:lnTo>
                  <a:pt x="20" y="0"/>
                </a:lnTo>
                <a:lnTo>
                  <a:pt x="26" y="0"/>
                </a:lnTo>
                <a:lnTo>
                  <a:pt x="26" y="0"/>
                </a:lnTo>
                <a:lnTo>
                  <a:pt x="32" y="7"/>
                </a:lnTo>
                <a:lnTo>
                  <a:pt x="32" y="7"/>
                </a:lnTo>
                <a:lnTo>
                  <a:pt x="26" y="13"/>
                </a:lnTo>
                <a:lnTo>
                  <a:pt x="26" y="20"/>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1" name="Freeform 153"/>
          <p:cNvSpPr>
            <a:spLocks/>
          </p:cNvSpPr>
          <p:nvPr/>
        </p:nvSpPr>
        <p:spPr bwMode="auto">
          <a:xfrm>
            <a:off x="4828728" y="3072572"/>
            <a:ext cx="230610" cy="230609"/>
          </a:xfrm>
          <a:custGeom>
            <a:avLst/>
            <a:gdLst/>
            <a:ahLst/>
            <a:cxnLst>
              <a:cxn ang="0">
                <a:pos x="148" y="32"/>
              </a:cxn>
              <a:cxn ang="0">
                <a:pos x="141" y="26"/>
              </a:cxn>
              <a:cxn ang="0">
                <a:pos x="148" y="7"/>
              </a:cxn>
              <a:cxn ang="0">
                <a:pos x="128" y="0"/>
              </a:cxn>
              <a:cxn ang="0">
                <a:pos x="116" y="7"/>
              </a:cxn>
              <a:cxn ang="0">
                <a:pos x="103" y="13"/>
              </a:cxn>
              <a:cxn ang="0">
                <a:pos x="103" y="19"/>
              </a:cxn>
              <a:cxn ang="0">
                <a:pos x="90" y="26"/>
              </a:cxn>
              <a:cxn ang="0">
                <a:pos x="84" y="45"/>
              </a:cxn>
              <a:cxn ang="0">
                <a:pos x="77" y="32"/>
              </a:cxn>
              <a:cxn ang="0">
                <a:pos x="84" y="19"/>
              </a:cxn>
              <a:cxn ang="0">
                <a:pos x="84" y="7"/>
              </a:cxn>
              <a:cxn ang="0">
                <a:pos x="77" y="7"/>
              </a:cxn>
              <a:cxn ang="0">
                <a:pos x="64" y="13"/>
              </a:cxn>
              <a:cxn ang="0">
                <a:pos x="58" y="26"/>
              </a:cxn>
              <a:cxn ang="0">
                <a:pos x="39" y="19"/>
              </a:cxn>
              <a:cxn ang="0">
                <a:pos x="39" y="26"/>
              </a:cxn>
              <a:cxn ang="0">
                <a:pos x="39" y="45"/>
              </a:cxn>
              <a:cxn ang="0">
                <a:pos x="39" y="58"/>
              </a:cxn>
              <a:cxn ang="0">
                <a:pos x="32" y="71"/>
              </a:cxn>
              <a:cxn ang="0">
                <a:pos x="26" y="71"/>
              </a:cxn>
              <a:cxn ang="0">
                <a:pos x="13" y="71"/>
              </a:cxn>
              <a:cxn ang="0">
                <a:pos x="13" y="84"/>
              </a:cxn>
              <a:cxn ang="0">
                <a:pos x="7" y="90"/>
              </a:cxn>
              <a:cxn ang="0">
                <a:pos x="7" y="96"/>
              </a:cxn>
              <a:cxn ang="0">
                <a:pos x="13" y="103"/>
              </a:cxn>
              <a:cxn ang="0">
                <a:pos x="39" y="90"/>
              </a:cxn>
              <a:cxn ang="0">
                <a:pos x="45" y="90"/>
              </a:cxn>
              <a:cxn ang="0">
                <a:pos x="71" y="64"/>
              </a:cxn>
              <a:cxn ang="0">
                <a:pos x="77" y="64"/>
              </a:cxn>
              <a:cxn ang="0">
                <a:pos x="84" y="64"/>
              </a:cxn>
              <a:cxn ang="0">
                <a:pos x="84" y="71"/>
              </a:cxn>
              <a:cxn ang="0">
                <a:pos x="71" y="77"/>
              </a:cxn>
              <a:cxn ang="0">
                <a:pos x="58" y="84"/>
              </a:cxn>
              <a:cxn ang="0">
                <a:pos x="71" y="90"/>
              </a:cxn>
              <a:cxn ang="0">
                <a:pos x="77" y="122"/>
              </a:cxn>
              <a:cxn ang="0">
                <a:pos x="64" y="128"/>
              </a:cxn>
              <a:cxn ang="0">
                <a:pos x="58" y="141"/>
              </a:cxn>
              <a:cxn ang="0">
                <a:pos x="58" y="141"/>
              </a:cxn>
              <a:cxn ang="0">
                <a:pos x="64" y="154"/>
              </a:cxn>
              <a:cxn ang="0">
                <a:pos x="90" y="141"/>
              </a:cxn>
              <a:cxn ang="0">
                <a:pos x="90" y="135"/>
              </a:cxn>
              <a:cxn ang="0">
                <a:pos x="103" y="141"/>
              </a:cxn>
              <a:cxn ang="0">
                <a:pos x="116" y="141"/>
              </a:cxn>
              <a:cxn ang="0">
                <a:pos x="128" y="135"/>
              </a:cxn>
              <a:cxn ang="0">
                <a:pos x="148" y="128"/>
              </a:cxn>
              <a:cxn ang="0">
                <a:pos x="148" y="109"/>
              </a:cxn>
              <a:cxn ang="0">
                <a:pos x="148" y="90"/>
              </a:cxn>
              <a:cxn ang="0">
                <a:pos x="148" y="77"/>
              </a:cxn>
              <a:cxn ang="0">
                <a:pos x="141" y="64"/>
              </a:cxn>
              <a:cxn ang="0">
                <a:pos x="148" y="45"/>
              </a:cxn>
            </a:cxnLst>
            <a:rect l="0" t="0" r="r" b="b"/>
            <a:pathLst>
              <a:path w="154" h="154">
                <a:moveTo>
                  <a:pt x="148" y="32"/>
                </a:moveTo>
                <a:lnTo>
                  <a:pt x="148" y="32"/>
                </a:lnTo>
                <a:lnTo>
                  <a:pt x="141" y="32"/>
                </a:lnTo>
                <a:lnTo>
                  <a:pt x="141" y="26"/>
                </a:lnTo>
                <a:lnTo>
                  <a:pt x="148" y="13"/>
                </a:lnTo>
                <a:lnTo>
                  <a:pt x="148" y="7"/>
                </a:lnTo>
                <a:lnTo>
                  <a:pt x="148" y="7"/>
                </a:lnTo>
                <a:lnTo>
                  <a:pt x="128" y="0"/>
                </a:lnTo>
                <a:lnTo>
                  <a:pt x="122" y="7"/>
                </a:lnTo>
                <a:lnTo>
                  <a:pt x="116" y="7"/>
                </a:lnTo>
                <a:lnTo>
                  <a:pt x="109" y="7"/>
                </a:lnTo>
                <a:lnTo>
                  <a:pt x="103" y="13"/>
                </a:lnTo>
                <a:lnTo>
                  <a:pt x="103" y="13"/>
                </a:lnTo>
                <a:lnTo>
                  <a:pt x="103" y="19"/>
                </a:lnTo>
                <a:lnTo>
                  <a:pt x="96" y="19"/>
                </a:lnTo>
                <a:lnTo>
                  <a:pt x="90" y="26"/>
                </a:lnTo>
                <a:lnTo>
                  <a:pt x="84" y="39"/>
                </a:lnTo>
                <a:lnTo>
                  <a:pt x="84" y="45"/>
                </a:lnTo>
                <a:lnTo>
                  <a:pt x="71" y="39"/>
                </a:lnTo>
                <a:lnTo>
                  <a:pt x="77" y="32"/>
                </a:lnTo>
                <a:lnTo>
                  <a:pt x="84" y="26"/>
                </a:lnTo>
                <a:lnTo>
                  <a:pt x="84" y="19"/>
                </a:lnTo>
                <a:lnTo>
                  <a:pt x="84" y="13"/>
                </a:lnTo>
                <a:lnTo>
                  <a:pt x="84" y="7"/>
                </a:lnTo>
                <a:lnTo>
                  <a:pt x="84" y="7"/>
                </a:lnTo>
                <a:lnTo>
                  <a:pt x="77" y="7"/>
                </a:lnTo>
                <a:lnTo>
                  <a:pt x="71" y="13"/>
                </a:lnTo>
                <a:lnTo>
                  <a:pt x="64" y="13"/>
                </a:lnTo>
                <a:lnTo>
                  <a:pt x="58" y="26"/>
                </a:lnTo>
                <a:lnTo>
                  <a:pt x="58" y="26"/>
                </a:lnTo>
                <a:lnTo>
                  <a:pt x="45" y="19"/>
                </a:lnTo>
                <a:lnTo>
                  <a:pt x="39" y="19"/>
                </a:lnTo>
                <a:lnTo>
                  <a:pt x="39" y="26"/>
                </a:lnTo>
                <a:lnTo>
                  <a:pt x="39" y="26"/>
                </a:lnTo>
                <a:lnTo>
                  <a:pt x="39" y="45"/>
                </a:lnTo>
                <a:lnTo>
                  <a:pt x="39" y="45"/>
                </a:lnTo>
                <a:lnTo>
                  <a:pt x="39" y="52"/>
                </a:lnTo>
                <a:lnTo>
                  <a:pt x="39" y="58"/>
                </a:lnTo>
                <a:lnTo>
                  <a:pt x="39" y="64"/>
                </a:lnTo>
                <a:lnTo>
                  <a:pt x="32" y="71"/>
                </a:lnTo>
                <a:lnTo>
                  <a:pt x="26" y="71"/>
                </a:lnTo>
                <a:lnTo>
                  <a:pt x="26" y="71"/>
                </a:lnTo>
                <a:lnTo>
                  <a:pt x="26" y="71"/>
                </a:lnTo>
                <a:lnTo>
                  <a:pt x="13" y="71"/>
                </a:lnTo>
                <a:lnTo>
                  <a:pt x="13" y="77"/>
                </a:lnTo>
                <a:lnTo>
                  <a:pt x="13" y="84"/>
                </a:lnTo>
                <a:lnTo>
                  <a:pt x="13" y="90"/>
                </a:lnTo>
                <a:lnTo>
                  <a:pt x="7" y="90"/>
                </a:lnTo>
                <a:lnTo>
                  <a:pt x="0" y="90"/>
                </a:lnTo>
                <a:lnTo>
                  <a:pt x="7" y="96"/>
                </a:lnTo>
                <a:lnTo>
                  <a:pt x="7" y="103"/>
                </a:lnTo>
                <a:lnTo>
                  <a:pt x="13" y="103"/>
                </a:lnTo>
                <a:lnTo>
                  <a:pt x="26" y="103"/>
                </a:lnTo>
                <a:lnTo>
                  <a:pt x="39" y="90"/>
                </a:lnTo>
                <a:lnTo>
                  <a:pt x="39" y="90"/>
                </a:lnTo>
                <a:lnTo>
                  <a:pt x="45" y="90"/>
                </a:lnTo>
                <a:lnTo>
                  <a:pt x="58" y="77"/>
                </a:lnTo>
                <a:lnTo>
                  <a:pt x="71" y="64"/>
                </a:lnTo>
                <a:lnTo>
                  <a:pt x="71" y="64"/>
                </a:lnTo>
                <a:lnTo>
                  <a:pt x="77" y="64"/>
                </a:lnTo>
                <a:lnTo>
                  <a:pt x="84" y="64"/>
                </a:lnTo>
                <a:lnTo>
                  <a:pt x="84" y="64"/>
                </a:lnTo>
                <a:lnTo>
                  <a:pt x="84" y="71"/>
                </a:lnTo>
                <a:lnTo>
                  <a:pt x="84" y="71"/>
                </a:lnTo>
                <a:lnTo>
                  <a:pt x="77" y="77"/>
                </a:lnTo>
                <a:lnTo>
                  <a:pt x="71" y="77"/>
                </a:lnTo>
                <a:lnTo>
                  <a:pt x="64" y="77"/>
                </a:lnTo>
                <a:lnTo>
                  <a:pt x="58" y="84"/>
                </a:lnTo>
                <a:lnTo>
                  <a:pt x="58" y="84"/>
                </a:lnTo>
                <a:lnTo>
                  <a:pt x="71" y="90"/>
                </a:lnTo>
                <a:lnTo>
                  <a:pt x="71" y="103"/>
                </a:lnTo>
                <a:lnTo>
                  <a:pt x="77" y="122"/>
                </a:lnTo>
                <a:lnTo>
                  <a:pt x="71" y="122"/>
                </a:lnTo>
                <a:lnTo>
                  <a:pt x="64" y="128"/>
                </a:lnTo>
                <a:lnTo>
                  <a:pt x="58" y="135"/>
                </a:lnTo>
                <a:lnTo>
                  <a:pt x="58" y="141"/>
                </a:lnTo>
                <a:lnTo>
                  <a:pt x="52" y="141"/>
                </a:lnTo>
                <a:lnTo>
                  <a:pt x="58" y="141"/>
                </a:lnTo>
                <a:lnTo>
                  <a:pt x="58" y="148"/>
                </a:lnTo>
                <a:lnTo>
                  <a:pt x="64" y="154"/>
                </a:lnTo>
                <a:lnTo>
                  <a:pt x="71" y="154"/>
                </a:lnTo>
                <a:lnTo>
                  <a:pt x="90" y="141"/>
                </a:lnTo>
                <a:lnTo>
                  <a:pt x="90" y="141"/>
                </a:lnTo>
                <a:lnTo>
                  <a:pt x="90" y="135"/>
                </a:lnTo>
                <a:lnTo>
                  <a:pt x="96" y="135"/>
                </a:lnTo>
                <a:lnTo>
                  <a:pt x="103" y="141"/>
                </a:lnTo>
                <a:lnTo>
                  <a:pt x="109" y="141"/>
                </a:lnTo>
                <a:lnTo>
                  <a:pt x="116" y="141"/>
                </a:lnTo>
                <a:lnTo>
                  <a:pt x="116" y="141"/>
                </a:lnTo>
                <a:lnTo>
                  <a:pt x="128" y="135"/>
                </a:lnTo>
                <a:lnTo>
                  <a:pt x="135" y="128"/>
                </a:lnTo>
                <a:lnTo>
                  <a:pt x="148" y="128"/>
                </a:lnTo>
                <a:lnTo>
                  <a:pt x="148" y="122"/>
                </a:lnTo>
                <a:lnTo>
                  <a:pt x="148" y="109"/>
                </a:lnTo>
                <a:lnTo>
                  <a:pt x="154" y="96"/>
                </a:lnTo>
                <a:lnTo>
                  <a:pt x="148" y="90"/>
                </a:lnTo>
                <a:lnTo>
                  <a:pt x="148" y="84"/>
                </a:lnTo>
                <a:lnTo>
                  <a:pt x="148" y="77"/>
                </a:lnTo>
                <a:lnTo>
                  <a:pt x="141" y="64"/>
                </a:lnTo>
                <a:lnTo>
                  <a:pt x="141" y="64"/>
                </a:lnTo>
                <a:lnTo>
                  <a:pt x="141" y="58"/>
                </a:lnTo>
                <a:lnTo>
                  <a:pt x="148" y="45"/>
                </a:lnTo>
                <a:lnTo>
                  <a:pt x="148" y="32"/>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22" name="Freeform 155"/>
          <p:cNvSpPr>
            <a:spLocks/>
          </p:cNvSpPr>
          <p:nvPr/>
        </p:nvSpPr>
        <p:spPr bwMode="auto">
          <a:xfrm>
            <a:off x="4991952" y="2928816"/>
            <a:ext cx="67386" cy="86853"/>
          </a:xfrm>
          <a:custGeom>
            <a:avLst/>
            <a:gdLst/>
            <a:ahLst/>
            <a:cxnLst>
              <a:cxn ang="0">
                <a:pos x="45" y="7"/>
              </a:cxn>
              <a:cxn ang="0">
                <a:pos x="45" y="7"/>
              </a:cxn>
              <a:cxn ang="0">
                <a:pos x="45" y="0"/>
              </a:cxn>
              <a:cxn ang="0">
                <a:pos x="39" y="7"/>
              </a:cxn>
              <a:cxn ang="0">
                <a:pos x="32" y="13"/>
              </a:cxn>
              <a:cxn ang="0">
                <a:pos x="32" y="13"/>
              </a:cxn>
              <a:cxn ang="0">
                <a:pos x="26" y="13"/>
              </a:cxn>
              <a:cxn ang="0">
                <a:pos x="19" y="13"/>
              </a:cxn>
              <a:cxn ang="0">
                <a:pos x="13" y="19"/>
              </a:cxn>
              <a:cxn ang="0">
                <a:pos x="7" y="19"/>
              </a:cxn>
              <a:cxn ang="0">
                <a:pos x="7" y="26"/>
              </a:cxn>
              <a:cxn ang="0">
                <a:pos x="7" y="32"/>
              </a:cxn>
              <a:cxn ang="0">
                <a:pos x="0" y="32"/>
              </a:cxn>
              <a:cxn ang="0">
                <a:pos x="0" y="45"/>
              </a:cxn>
              <a:cxn ang="0">
                <a:pos x="7" y="45"/>
              </a:cxn>
              <a:cxn ang="0">
                <a:pos x="7" y="58"/>
              </a:cxn>
              <a:cxn ang="0">
                <a:pos x="7" y="58"/>
              </a:cxn>
              <a:cxn ang="0">
                <a:pos x="13" y="58"/>
              </a:cxn>
              <a:cxn ang="0">
                <a:pos x="19" y="51"/>
              </a:cxn>
              <a:cxn ang="0">
                <a:pos x="26" y="45"/>
              </a:cxn>
              <a:cxn ang="0">
                <a:pos x="26" y="45"/>
              </a:cxn>
              <a:cxn ang="0">
                <a:pos x="32" y="32"/>
              </a:cxn>
              <a:cxn ang="0">
                <a:pos x="32" y="26"/>
              </a:cxn>
              <a:cxn ang="0">
                <a:pos x="39" y="26"/>
              </a:cxn>
              <a:cxn ang="0">
                <a:pos x="39" y="19"/>
              </a:cxn>
              <a:cxn ang="0">
                <a:pos x="39" y="13"/>
              </a:cxn>
              <a:cxn ang="0">
                <a:pos x="45" y="13"/>
              </a:cxn>
              <a:cxn ang="0">
                <a:pos x="45" y="7"/>
              </a:cxn>
            </a:cxnLst>
            <a:rect l="0" t="0" r="r" b="b"/>
            <a:pathLst>
              <a:path w="45" h="58">
                <a:moveTo>
                  <a:pt x="45" y="7"/>
                </a:moveTo>
                <a:lnTo>
                  <a:pt x="45" y="7"/>
                </a:lnTo>
                <a:lnTo>
                  <a:pt x="45" y="0"/>
                </a:lnTo>
                <a:lnTo>
                  <a:pt x="39" y="7"/>
                </a:lnTo>
                <a:lnTo>
                  <a:pt x="32" y="13"/>
                </a:lnTo>
                <a:lnTo>
                  <a:pt x="32" y="13"/>
                </a:lnTo>
                <a:lnTo>
                  <a:pt x="26" y="13"/>
                </a:lnTo>
                <a:lnTo>
                  <a:pt x="19" y="13"/>
                </a:lnTo>
                <a:lnTo>
                  <a:pt x="13" y="19"/>
                </a:lnTo>
                <a:lnTo>
                  <a:pt x="7" y="19"/>
                </a:lnTo>
                <a:lnTo>
                  <a:pt x="7" y="26"/>
                </a:lnTo>
                <a:lnTo>
                  <a:pt x="7" y="32"/>
                </a:lnTo>
                <a:lnTo>
                  <a:pt x="0" y="32"/>
                </a:lnTo>
                <a:lnTo>
                  <a:pt x="0" y="45"/>
                </a:lnTo>
                <a:lnTo>
                  <a:pt x="7" y="45"/>
                </a:lnTo>
                <a:lnTo>
                  <a:pt x="7" y="58"/>
                </a:lnTo>
                <a:lnTo>
                  <a:pt x="7" y="58"/>
                </a:lnTo>
                <a:lnTo>
                  <a:pt x="13" y="58"/>
                </a:lnTo>
                <a:lnTo>
                  <a:pt x="19" y="51"/>
                </a:lnTo>
                <a:lnTo>
                  <a:pt x="26" y="45"/>
                </a:lnTo>
                <a:lnTo>
                  <a:pt x="26" y="45"/>
                </a:lnTo>
                <a:lnTo>
                  <a:pt x="32" y="32"/>
                </a:lnTo>
                <a:lnTo>
                  <a:pt x="32" y="26"/>
                </a:lnTo>
                <a:lnTo>
                  <a:pt x="39" y="26"/>
                </a:lnTo>
                <a:lnTo>
                  <a:pt x="39" y="19"/>
                </a:lnTo>
                <a:lnTo>
                  <a:pt x="39" y="13"/>
                </a:lnTo>
                <a:lnTo>
                  <a:pt x="45" y="13"/>
                </a:lnTo>
                <a:lnTo>
                  <a:pt x="45"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23" name="Freeform 156"/>
          <p:cNvSpPr>
            <a:spLocks noEditPoints="1"/>
          </p:cNvSpPr>
          <p:nvPr/>
        </p:nvSpPr>
        <p:spPr bwMode="auto">
          <a:xfrm>
            <a:off x="4991952" y="2928816"/>
            <a:ext cx="76371" cy="95838"/>
          </a:xfrm>
          <a:custGeom>
            <a:avLst/>
            <a:gdLst/>
            <a:ahLst/>
            <a:cxnLst>
              <a:cxn ang="0">
                <a:pos x="45" y="0"/>
              </a:cxn>
              <a:cxn ang="0">
                <a:pos x="39" y="7"/>
              </a:cxn>
              <a:cxn ang="0">
                <a:pos x="39" y="13"/>
              </a:cxn>
              <a:cxn ang="0">
                <a:pos x="32" y="19"/>
              </a:cxn>
              <a:cxn ang="0">
                <a:pos x="26" y="19"/>
              </a:cxn>
              <a:cxn ang="0">
                <a:pos x="19" y="13"/>
              </a:cxn>
              <a:cxn ang="0">
                <a:pos x="13" y="19"/>
              </a:cxn>
              <a:cxn ang="0">
                <a:pos x="7" y="26"/>
              </a:cxn>
              <a:cxn ang="0">
                <a:pos x="13" y="26"/>
              </a:cxn>
              <a:cxn ang="0">
                <a:pos x="13" y="32"/>
              </a:cxn>
              <a:cxn ang="0">
                <a:pos x="7" y="32"/>
              </a:cxn>
              <a:cxn ang="0">
                <a:pos x="0" y="39"/>
              </a:cxn>
              <a:cxn ang="0">
                <a:pos x="7" y="45"/>
              </a:cxn>
              <a:cxn ang="0">
                <a:pos x="7" y="58"/>
              </a:cxn>
              <a:cxn ang="0">
                <a:pos x="13" y="58"/>
              </a:cxn>
              <a:cxn ang="0">
                <a:pos x="13" y="51"/>
              </a:cxn>
              <a:cxn ang="0">
                <a:pos x="26" y="45"/>
              </a:cxn>
              <a:cxn ang="0">
                <a:pos x="19" y="45"/>
              </a:cxn>
              <a:cxn ang="0">
                <a:pos x="26" y="32"/>
              </a:cxn>
              <a:cxn ang="0">
                <a:pos x="32" y="26"/>
              </a:cxn>
              <a:cxn ang="0">
                <a:pos x="39" y="19"/>
              </a:cxn>
              <a:cxn ang="0">
                <a:pos x="39" y="13"/>
              </a:cxn>
              <a:cxn ang="0">
                <a:pos x="45" y="7"/>
              </a:cxn>
              <a:cxn ang="0">
                <a:pos x="45" y="7"/>
              </a:cxn>
              <a:cxn ang="0">
                <a:pos x="45" y="13"/>
              </a:cxn>
              <a:cxn ang="0">
                <a:pos x="45" y="13"/>
              </a:cxn>
              <a:cxn ang="0">
                <a:pos x="45" y="19"/>
              </a:cxn>
              <a:cxn ang="0">
                <a:pos x="32" y="32"/>
              </a:cxn>
              <a:cxn ang="0">
                <a:pos x="32" y="39"/>
              </a:cxn>
              <a:cxn ang="0">
                <a:pos x="26" y="45"/>
              </a:cxn>
              <a:cxn ang="0">
                <a:pos x="26" y="51"/>
              </a:cxn>
              <a:cxn ang="0">
                <a:pos x="19" y="51"/>
              </a:cxn>
              <a:cxn ang="0">
                <a:pos x="13" y="64"/>
              </a:cxn>
              <a:cxn ang="0">
                <a:pos x="7" y="64"/>
              </a:cxn>
              <a:cxn ang="0">
                <a:pos x="0" y="45"/>
              </a:cxn>
              <a:cxn ang="0">
                <a:pos x="0" y="45"/>
              </a:cxn>
              <a:cxn ang="0">
                <a:pos x="0" y="32"/>
              </a:cxn>
              <a:cxn ang="0">
                <a:pos x="7" y="26"/>
              </a:cxn>
              <a:cxn ang="0">
                <a:pos x="7" y="26"/>
              </a:cxn>
              <a:cxn ang="0">
                <a:pos x="7" y="19"/>
              </a:cxn>
              <a:cxn ang="0">
                <a:pos x="13" y="19"/>
              </a:cxn>
              <a:cxn ang="0">
                <a:pos x="26" y="7"/>
              </a:cxn>
              <a:cxn ang="0">
                <a:pos x="26" y="13"/>
              </a:cxn>
              <a:cxn ang="0">
                <a:pos x="26" y="13"/>
              </a:cxn>
              <a:cxn ang="0">
                <a:pos x="32" y="13"/>
              </a:cxn>
              <a:cxn ang="0">
                <a:pos x="39" y="0"/>
              </a:cxn>
              <a:cxn ang="0">
                <a:pos x="45" y="0"/>
              </a:cxn>
              <a:cxn ang="0">
                <a:pos x="51" y="7"/>
              </a:cxn>
            </a:cxnLst>
            <a:rect l="0" t="0" r="r" b="b"/>
            <a:pathLst>
              <a:path w="51" h="64">
                <a:moveTo>
                  <a:pt x="45" y="7"/>
                </a:moveTo>
                <a:lnTo>
                  <a:pt x="45" y="0"/>
                </a:lnTo>
                <a:lnTo>
                  <a:pt x="45" y="7"/>
                </a:lnTo>
                <a:lnTo>
                  <a:pt x="39" y="7"/>
                </a:lnTo>
                <a:lnTo>
                  <a:pt x="39" y="7"/>
                </a:lnTo>
                <a:lnTo>
                  <a:pt x="39" y="13"/>
                </a:lnTo>
                <a:lnTo>
                  <a:pt x="32" y="13"/>
                </a:lnTo>
                <a:lnTo>
                  <a:pt x="32" y="19"/>
                </a:lnTo>
                <a:lnTo>
                  <a:pt x="32" y="19"/>
                </a:lnTo>
                <a:lnTo>
                  <a:pt x="26" y="19"/>
                </a:lnTo>
                <a:lnTo>
                  <a:pt x="26" y="19"/>
                </a:lnTo>
                <a:lnTo>
                  <a:pt x="19" y="13"/>
                </a:lnTo>
                <a:lnTo>
                  <a:pt x="26" y="13"/>
                </a:lnTo>
                <a:lnTo>
                  <a:pt x="13" y="19"/>
                </a:lnTo>
                <a:lnTo>
                  <a:pt x="13" y="26"/>
                </a:lnTo>
                <a:lnTo>
                  <a:pt x="7" y="26"/>
                </a:lnTo>
                <a:lnTo>
                  <a:pt x="13" y="19"/>
                </a:lnTo>
                <a:lnTo>
                  <a:pt x="13" y="26"/>
                </a:lnTo>
                <a:lnTo>
                  <a:pt x="13" y="32"/>
                </a:lnTo>
                <a:lnTo>
                  <a:pt x="13" y="32"/>
                </a:lnTo>
                <a:lnTo>
                  <a:pt x="0" y="39"/>
                </a:lnTo>
                <a:lnTo>
                  <a:pt x="7" y="32"/>
                </a:lnTo>
                <a:lnTo>
                  <a:pt x="7" y="45"/>
                </a:lnTo>
                <a:lnTo>
                  <a:pt x="0" y="39"/>
                </a:lnTo>
                <a:lnTo>
                  <a:pt x="7" y="45"/>
                </a:lnTo>
                <a:lnTo>
                  <a:pt x="7" y="45"/>
                </a:lnTo>
                <a:lnTo>
                  <a:pt x="7" y="58"/>
                </a:lnTo>
                <a:lnTo>
                  <a:pt x="7" y="58"/>
                </a:lnTo>
                <a:lnTo>
                  <a:pt x="7" y="58"/>
                </a:lnTo>
                <a:lnTo>
                  <a:pt x="13" y="58"/>
                </a:lnTo>
                <a:lnTo>
                  <a:pt x="13" y="58"/>
                </a:lnTo>
                <a:lnTo>
                  <a:pt x="13" y="51"/>
                </a:lnTo>
                <a:lnTo>
                  <a:pt x="13" y="45"/>
                </a:lnTo>
                <a:lnTo>
                  <a:pt x="26" y="45"/>
                </a:lnTo>
                <a:lnTo>
                  <a:pt x="19" y="45"/>
                </a:lnTo>
                <a:lnTo>
                  <a:pt x="19" y="45"/>
                </a:lnTo>
                <a:lnTo>
                  <a:pt x="19" y="39"/>
                </a:lnTo>
                <a:lnTo>
                  <a:pt x="26" y="32"/>
                </a:lnTo>
                <a:lnTo>
                  <a:pt x="32" y="26"/>
                </a:lnTo>
                <a:lnTo>
                  <a:pt x="32" y="26"/>
                </a:lnTo>
                <a:lnTo>
                  <a:pt x="32" y="19"/>
                </a:lnTo>
                <a:lnTo>
                  <a:pt x="39" y="19"/>
                </a:lnTo>
                <a:lnTo>
                  <a:pt x="39" y="19"/>
                </a:lnTo>
                <a:lnTo>
                  <a:pt x="39" y="13"/>
                </a:lnTo>
                <a:lnTo>
                  <a:pt x="39" y="13"/>
                </a:lnTo>
                <a:lnTo>
                  <a:pt x="45" y="7"/>
                </a:lnTo>
                <a:lnTo>
                  <a:pt x="45" y="13"/>
                </a:lnTo>
                <a:lnTo>
                  <a:pt x="45" y="7"/>
                </a:lnTo>
                <a:close/>
                <a:moveTo>
                  <a:pt x="51" y="13"/>
                </a:moveTo>
                <a:lnTo>
                  <a:pt x="45" y="13"/>
                </a:lnTo>
                <a:lnTo>
                  <a:pt x="45" y="19"/>
                </a:lnTo>
                <a:lnTo>
                  <a:pt x="45" y="13"/>
                </a:lnTo>
                <a:lnTo>
                  <a:pt x="45" y="19"/>
                </a:lnTo>
                <a:lnTo>
                  <a:pt x="45" y="19"/>
                </a:lnTo>
                <a:lnTo>
                  <a:pt x="39" y="26"/>
                </a:lnTo>
                <a:lnTo>
                  <a:pt x="32" y="32"/>
                </a:lnTo>
                <a:lnTo>
                  <a:pt x="39" y="26"/>
                </a:lnTo>
                <a:lnTo>
                  <a:pt x="32" y="39"/>
                </a:lnTo>
                <a:lnTo>
                  <a:pt x="26" y="45"/>
                </a:lnTo>
                <a:lnTo>
                  <a:pt x="26" y="45"/>
                </a:lnTo>
                <a:lnTo>
                  <a:pt x="26" y="45"/>
                </a:lnTo>
                <a:lnTo>
                  <a:pt x="26" y="51"/>
                </a:lnTo>
                <a:lnTo>
                  <a:pt x="19" y="51"/>
                </a:lnTo>
                <a:lnTo>
                  <a:pt x="19" y="51"/>
                </a:lnTo>
                <a:lnTo>
                  <a:pt x="13" y="58"/>
                </a:lnTo>
                <a:lnTo>
                  <a:pt x="13" y="64"/>
                </a:lnTo>
                <a:lnTo>
                  <a:pt x="7" y="64"/>
                </a:lnTo>
                <a:lnTo>
                  <a:pt x="7" y="64"/>
                </a:lnTo>
                <a:lnTo>
                  <a:pt x="0" y="58"/>
                </a:lnTo>
                <a:lnTo>
                  <a:pt x="0" y="45"/>
                </a:lnTo>
                <a:lnTo>
                  <a:pt x="0" y="51"/>
                </a:lnTo>
                <a:lnTo>
                  <a:pt x="0" y="45"/>
                </a:lnTo>
                <a:lnTo>
                  <a:pt x="0" y="45"/>
                </a:lnTo>
                <a:lnTo>
                  <a:pt x="0" y="32"/>
                </a:lnTo>
                <a:lnTo>
                  <a:pt x="0" y="32"/>
                </a:lnTo>
                <a:lnTo>
                  <a:pt x="7" y="26"/>
                </a:lnTo>
                <a:lnTo>
                  <a:pt x="7" y="32"/>
                </a:lnTo>
                <a:lnTo>
                  <a:pt x="7" y="26"/>
                </a:lnTo>
                <a:lnTo>
                  <a:pt x="7" y="19"/>
                </a:lnTo>
                <a:lnTo>
                  <a:pt x="7" y="19"/>
                </a:lnTo>
                <a:lnTo>
                  <a:pt x="13" y="19"/>
                </a:lnTo>
                <a:lnTo>
                  <a:pt x="13" y="19"/>
                </a:lnTo>
                <a:lnTo>
                  <a:pt x="19" y="7"/>
                </a:lnTo>
                <a:lnTo>
                  <a:pt x="26" y="7"/>
                </a:lnTo>
                <a:lnTo>
                  <a:pt x="26" y="13"/>
                </a:lnTo>
                <a:lnTo>
                  <a:pt x="26" y="13"/>
                </a:lnTo>
                <a:lnTo>
                  <a:pt x="32" y="13"/>
                </a:lnTo>
                <a:lnTo>
                  <a:pt x="26" y="13"/>
                </a:lnTo>
                <a:lnTo>
                  <a:pt x="32" y="7"/>
                </a:lnTo>
                <a:lnTo>
                  <a:pt x="32" y="13"/>
                </a:lnTo>
                <a:lnTo>
                  <a:pt x="32" y="0"/>
                </a:lnTo>
                <a:lnTo>
                  <a:pt x="39" y="0"/>
                </a:lnTo>
                <a:lnTo>
                  <a:pt x="45" y="0"/>
                </a:lnTo>
                <a:lnTo>
                  <a:pt x="45" y="0"/>
                </a:lnTo>
                <a:lnTo>
                  <a:pt x="51" y="0"/>
                </a:lnTo>
                <a:lnTo>
                  <a:pt x="51" y="7"/>
                </a:lnTo>
                <a:lnTo>
                  <a:pt x="51"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4" name="Freeform 157"/>
          <p:cNvSpPr>
            <a:spLocks/>
          </p:cNvSpPr>
          <p:nvPr/>
        </p:nvSpPr>
        <p:spPr bwMode="auto">
          <a:xfrm>
            <a:off x="5222562" y="2928816"/>
            <a:ext cx="38934" cy="28452"/>
          </a:xfrm>
          <a:custGeom>
            <a:avLst/>
            <a:gdLst/>
            <a:ahLst/>
            <a:cxnLst>
              <a:cxn ang="0">
                <a:pos x="26" y="0"/>
              </a:cxn>
              <a:cxn ang="0">
                <a:pos x="26" y="0"/>
              </a:cxn>
              <a:cxn ang="0">
                <a:pos x="19" y="0"/>
              </a:cxn>
              <a:cxn ang="0">
                <a:pos x="13" y="0"/>
              </a:cxn>
              <a:cxn ang="0">
                <a:pos x="0" y="13"/>
              </a:cxn>
              <a:cxn ang="0">
                <a:pos x="0" y="13"/>
              </a:cxn>
              <a:cxn ang="0">
                <a:pos x="6" y="19"/>
              </a:cxn>
              <a:cxn ang="0">
                <a:pos x="19" y="19"/>
              </a:cxn>
              <a:cxn ang="0">
                <a:pos x="19" y="13"/>
              </a:cxn>
              <a:cxn ang="0">
                <a:pos x="19" y="13"/>
              </a:cxn>
              <a:cxn ang="0">
                <a:pos x="26" y="13"/>
              </a:cxn>
              <a:cxn ang="0">
                <a:pos x="26" y="0"/>
              </a:cxn>
            </a:cxnLst>
            <a:rect l="0" t="0" r="r" b="b"/>
            <a:pathLst>
              <a:path w="26" h="19">
                <a:moveTo>
                  <a:pt x="26" y="0"/>
                </a:moveTo>
                <a:lnTo>
                  <a:pt x="26" y="0"/>
                </a:lnTo>
                <a:lnTo>
                  <a:pt x="19" y="0"/>
                </a:lnTo>
                <a:lnTo>
                  <a:pt x="13" y="0"/>
                </a:lnTo>
                <a:lnTo>
                  <a:pt x="0" y="13"/>
                </a:lnTo>
                <a:lnTo>
                  <a:pt x="0" y="13"/>
                </a:lnTo>
                <a:lnTo>
                  <a:pt x="6" y="19"/>
                </a:lnTo>
                <a:lnTo>
                  <a:pt x="19" y="19"/>
                </a:lnTo>
                <a:lnTo>
                  <a:pt x="19" y="13"/>
                </a:lnTo>
                <a:lnTo>
                  <a:pt x="19" y="13"/>
                </a:lnTo>
                <a:lnTo>
                  <a:pt x="26" y="13"/>
                </a:lnTo>
                <a:lnTo>
                  <a:pt x="26" y="0"/>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25" name="Freeform 158"/>
          <p:cNvSpPr>
            <a:spLocks noEditPoints="1"/>
          </p:cNvSpPr>
          <p:nvPr/>
        </p:nvSpPr>
        <p:spPr bwMode="auto">
          <a:xfrm>
            <a:off x="5222562" y="2928816"/>
            <a:ext cx="47919" cy="38934"/>
          </a:xfrm>
          <a:custGeom>
            <a:avLst/>
            <a:gdLst/>
            <a:ahLst/>
            <a:cxnLst>
              <a:cxn ang="0">
                <a:pos x="26" y="0"/>
              </a:cxn>
              <a:cxn ang="0">
                <a:pos x="26" y="7"/>
              </a:cxn>
              <a:cxn ang="0">
                <a:pos x="19" y="7"/>
              </a:cxn>
              <a:cxn ang="0">
                <a:pos x="13" y="7"/>
              </a:cxn>
              <a:cxn ang="0">
                <a:pos x="13" y="0"/>
              </a:cxn>
              <a:cxn ang="0">
                <a:pos x="0" y="13"/>
              </a:cxn>
              <a:cxn ang="0">
                <a:pos x="6" y="13"/>
              </a:cxn>
              <a:cxn ang="0">
                <a:pos x="6" y="13"/>
              </a:cxn>
              <a:cxn ang="0">
                <a:pos x="0" y="13"/>
              </a:cxn>
              <a:cxn ang="0">
                <a:pos x="13" y="19"/>
              </a:cxn>
              <a:cxn ang="0">
                <a:pos x="6" y="19"/>
              </a:cxn>
              <a:cxn ang="0">
                <a:pos x="19" y="19"/>
              </a:cxn>
              <a:cxn ang="0">
                <a:pos x="13" y="19"/>
              </a:cxn>
              <a:cxn ang="0">
                <a:pos x="13" y="13"/>
              </a:cxn>
              <a:cxn ang="0">
                <a:pos x="13" y="13"/>
              </a:cxn>
              <a:cxn ang="0">
                <a:pos x="19" y="7"/>
              </a:cxn>
              <a:cxn ang="0">
                <a:pos x="19" y="7"/>
              </a:cxn>
              <a:cxn ang="0">
                <a:pos x="26" y="7"/>
              </a:cxn>
              <a:cxn ang="0">
                <a:pos x="26" y="13"/>
              </a:cxn>
              <a:cxn ang="0">
                <a:pos x="26" y="0"/>
              </a:cxn>
              <a:cxn ang="0">
                <a:pos x="32" y="13"/>
              </a:cxn>
              <a:cxn ang="0">
                <a:pos x="26" y="13"/>
              </a:cxn>
              <a:cxn ang="0">
                <a:pos x="19" y="13"/>
              </a:cxn>
              <a:cxn ang="0">
                <a:pos x="26" y="13"/>
              </a:cxn>
              <a:cxn ang="0">
                <a:pos x="19" y="19"/>
              </a:cxn>
              <a:cxn ang="0">
                <a:pos x="19" y="13"/>
              </a:cxn>
              <a:cxn ang="0">
                <a:pos x="19" y="19"/>
              </a:cxn>
              <a:cxn ang="0">
                <a:pos x="19" y="26"/>
              </a:cxn>
              <a:cxn ang="0">
                <a:pos x="6" y="26"/>
              </a:cxn>
              <a:cxn ang="0">
                <a:pos x="6" y="19"/>
              </a:cxn>
              <a:cxn ang="0">
                <a:pos x="0" y="19"/>
              </a:cxn>
              <a:cxn ang="0">
                <a:pos x="0" y="13"/>
              </a:cxn>
              <a:cxn ang="0">
                <a:pos x="0" y="13"/>
              </a:cxn>
              <a:cxn ang="0">
                <a:pos x="0" y="7"/>
              </a:cxn>
              <a:cxn ang="0">
                <a:pos x="13" y="0"/>
              </a:cxn>
              <a:cxn ang="0">
                <a:pos x="13" y="0"/>
              </a:cxn>
              <a:cxn ang="0">
                <a:pos x="19" y="0"/>
              </a:cxn>
              <a:cxn ang="0">
                <a:pos x="26" y="0"/>
              </a:cxn>
              <a:cxn ang="0">
                <a:pos x="32" y="0"/>
              </a:cxn>
              <a:cxn ang="0">
                <a:pos x="32" y="13"/>
              </a:cxn>
            </a:cxnLst>
            <a:rect l="0" t="0" r="r" b="b"/>
            <a:pathLst>
              <a:path w="32" h="26">
                <a:moveTo>
                  <a:pt x="26" y="0"/>
                </a:moveTo>
                <a:lnTo>
                  <a:pt x="26" y="7"/>
                </a:lnTo>
                <a:lnTo>
                  <a:pt x="19" y="7"/>
                </a:lnTo>
                <a:lnTo>
                  <a:pt x="13" y="7"/>
                </a:lnTo>
                <a:lnTo>
                  <a:pt x="13" y="0"/>
                </a:lnTo>
                <a:lnTo>
                  <a:pt x="0" y="13"/>
                </a:lnTo>
                <a:lnTo>
                  <a:pt x="6" y="13"/>
                </a:lnTo>
                <a:lnTo>
                  <a:pt x="6" y="13"/>
                </a:lnTo>
                <a:lnTo>
                  <a:pt x="0" y="13"/>
                </a:lnTo>
                <a:lnTo>
                  <a:pt x="13" y="19"/>
                </a:lnTo>
                <a:lnTo>
                  <a:pt x="6" y="19"/>
                </a:lnTo>
                <a:lnTo>
                  <a:pt x="19" y="19"/>
                </a:lnTo>
                <a:lnTo>
                  <a:pt x="13" y="19"/>
                </a:lnTo>
                <a:lnTo>
                  <a:pt x="13" y="13"/>
                </a:lnTo>
                <a:lnTo>
                  <a:pt x="13" y="13"/>
                </a:lnTo>
                <a:lnTo>
                  <a:pt x="19" y="7"/>
                </a:lnTo>
                <a:lnTo>
                  <a:pt x="19" y="7"/>
                </a:lnTo>
                <a:lnTo>
                  <a:pt x="26" y="7"/>
                </a:lnTo>
                <a:lnTo>
                  <a:pt x="26" y="13"/>
                </a:lnTo>
                <a:lnTo>
                  <a:pt x="26" y="0"/>
                </a:lnTo>
                <a:close/>
                <a:moveTo>
                  <a:pt x="32" y="13"/>
                </a:moveTo>
                <a:lnTo>
                  <a:pt x="26" y="13"/>
                </a:lnTo>
                <a:lnTo>
                  <a:pt x="19" y="13"/>
                </a:lnTo>
                <a:lnTo>
                  <a:pt x="26" y="13"/>
                </a:lnTo>
                <a:lnTo>
                  <a:pt x="19" y="19"/>
                </a:lnTo>
                <a:lnTo>
                  <a:pt x="19" y="13"/>
                </a:lnTo>
                <a:lnTo>
                  <a:pt x="19" y="19"/>
                </a:lnTo>
                <a:lnTo>
                  <a:pt x="19" y="26"/>
                </a:lnTo>
                <a:lnTo>
                  <a:pt x="6" y="26"/>
                </a:lnTo>
                <a:lnTo>
                  <a:pt x="6" y="19"/>
                </a:lnTo>
                <a:lnTo>
                  <a:pt x="0" y="19"/>
                </a:lnTo>
                <a:lnTo>
                  <a:pt x="0" y="13"/>
                </a:lnTo>
                <a:lnTo>
                  <a:pt x="0" y="13"/>
                </a:lnTo>
                <a:lnTo>
                  <a:pt x="0" y="7"/>
                </a:lnTo>
                <a:lnTo>
                  <a:pt x="13" y="0"/>
                </a:lnTo>
                <a:lnTo>
                  <a:pt x="13" y="0"/>
                </a:lnTo>
                <a:lnTo>
                  <a:pt x="19" y="0"/>
                </a:lnTo>
                <a:lnTo>
                  <a:pt x="26" y="0"/>
                </a:lnTo>
                <a:lnTo>
                  <a:pt x="32" y="0"/>
                </a:lnTo>
                <a:lnTo>
                  <a:pt x="32"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6" name="Freeform 159"/>
          <p:cNvSpPr>
            <a:spLocks/>
          </p:cNvSpPr>
          <p:nvPr/>
        </p:nvSpPr>
        <p:spPr bwMode="auto">
          <a:xfrm>
            <a:off x="5050353" y="2957268"/>
            <a:ext cx="191676" cy="211142"/>
          </a:xfrm>
          <a:custGeom>
            <a:avLst/>
            <a:gdLst/>
            <a:ahLst/>
            <a:cxnLst>
              <a:cxn ang="0">
                <a:pos x="128" y="7"/>
              </a:cxn>
              <a:cxn ang="0">
                <a:pos x="128" y="7"/>
              </a:cxn>
              <a:cxn ang="0">
                <a:pos x="128" y="7"/>
              </a:cxn>
              <a:cxn ang="0">
                <a:pos x="121" y="0"/>
              </a:cxn>
              <a:cxn ang="0">
                <a:pos x="121" y="7"/>
              </a:cxn>
              <a:cxn ang="0">
                <a:pos x="109" y="7"/>
              </a:cxn>
              <a:cxn ang="0">
                <a:pos x="109" y="13"/>
              </a:cxn>
              <a:cxn ang="0">
                <a:pos x="102" y="13"/>
              </a:cxn>
              <a:cxn ang="0">
                <a:pos x="96" y="13"/>
              </a:cxn>
              <a:cxn ang="0">
                <a:pos x="96" y="13"/>
              </a:cxn>
              <a:cxn ang="0">
                <a:pos x="89" y="13"/>
              </a:cxn>
              <a:cxn ang="0">
                <a:pos x="89" y="20"/>
              </a:cxn>
              <a:cxn ang="0">
                <a:pos x="77" y="26"/>
              </a:cxn>
              <a:cxn ang="0">
                <a:pos x="70" y="26"/>
              </a:cxn>
              <a:cxn ang="0">
                <a:pos x="64" y="39"/>
              </a:cxn>
              <a:cxn ang="0">
                <a:pos x="57" y="39"/>
              </a:cxn>
              <a:cxn ang="0">
                <a:pos x="57" y="39"/>
              </a:cxn>
              <a:cxn ang="0">
                <a:pos x="32" y="58"/>
              </a:cxn>
              <a:cxn ang="0">
                <a:pos x="32" y="64"/>
              </a:cxn>
              <a:cxn ang="0">
                <a:pos x="38" y="64"/>
              </a:cxn>
              <a:cxn ang="0">
                <a:pos x="57" y="71"/>
              </a:cxn>
              <a:cxn ang="0">
                <a:pos x="51" y="77"/>
              </a:cxn>
              <a:cxn ang="0">
                <a:pos x="44" y="77"/>
              </a:cxn>
              <a:cxn ang="0">
                <a:pos x="32" y="77"/>
              </a:cxn>
              <a:cxn ang="0">
                <a:pos x="12" y="84"/>
              </a:cxn>
              <a:cxn ang="0">
                <a:pos x="6" y="90"/>
              </a:cxn>
              <a:cxn ang="0">
                <a:pos x="6" y="90"/>
              </a:cxn>
              <a:cxn ang="0">
                <a:pos x="6" y="96"/>
              </a:cxn>
              <a:cxn ang="0">
                <a:pos x="0" y="96"/>
              </a:cxn>
              <a:cxn ang="0">
                <a:pos x="6" y="109"/>
              </a:cxn>
              <a:cxn ang="0">
                <a:pos x="6" y="109"/>
              </a:cxn>
              <a:cxn ang="0">
                <a:pos x="0" y="122"/>
              </a:cxn>
              <a:cxn ang="0">
                <a:pos x="6" y="135"/>
              </a:cxn>
              <a:cxn ang="0">
                <a:pos x="6" y="135"/>
              </a:cxn>
              <a:cxn ang="0">
                <a:pos x="19" y="141"/>
              </a:cxn>
              <a:cxn ang="0">
                <a:pos x="25" y="141"/>
              </a:cxn>
              <a:cxn ang="0">
                <a:pos x="32" y="141"/>
              </a:cxn>
              <a:cxn ang="0">
                <a:pos x="32" y="135"/>
              </a:cxn>
              <a:cxn ang="0">
                <a:pos x="38" y="122"/>
              </a:cxn>
              <a:cxn ang="0">
                <a:pos x="44" y="116"/>
              </a:cxn>
              <a:cxn ang="0">
                <a:pos x="51" y="116"/>
              </a:cxn>
              <a:cxn ang="0">
                <a:pos x="57" y="116"/>
              </a:cxn>
              <a:cxn ang="0">
                <a:pos x="64" y="109"/>
              </a:cxn>
              <a:cxn ang="0">
                <a:pos x="70" y="84"/>
              </a:cxn>
              <a:cxn ang="0">
                <a:pos x="83" y="71"/>
              </a:cxn>
              <a:cxn ang="0">
                <a:pos x="89" y="64"/>
              </a:cxn>
              <a:cxn ang="0">
                <a:pos x="96" y="58"/>
              </a:cxn>
              <a:cxn ang="0">
                <a:pos x="102" y="58"/>
              </a:cxn>
              <a:cxn ang="0">
                <a:pos x="109" y="39"/>
              </a:cxn>
              <a:cxn ang="0">
                <a:pos x="121" y="26"/>
              </a:cxn>
              <a:cxn ang="0">
                <a:pos x="128" y="20"/>
              </a:cxn>
              <a:cxn ang="0">
                <a:pos x="128" y="7"/>
              </a:cxn>
            </a:cxnLst>
            <a:rect l="0" t="0" r="r" b="b"/>
            <a:pathLst>
              <a:path w="128" h="141">
                <a:moveTo>
                  <a:pt x="128" y="7"/>
                </a:moveTo>
                <a:lnTo>
                  <a:pt x="128" y="7"/>
                </a:lnTo>
                <a:lnTo>
                  <a:pt x="128" y="7"/>
                </a:lnTo>
                <a:lnTo>
                  <a:pt x="121" y="0"/>
                </a:lnTo>
                <a:lnTo>
                  <a:pt x="121" y="7"/>
                </a:lnTo>
                <a:lnTo>
                  <a:pt x="109" y="7"/>
                </a:lnTo>
                <a:lnTo>
                  <a:pt x="109" y="13"/>
                </a:lnTo>
                <a:lnTo>
                  <a:pt x="102" y="13"/>
                </a:lnTo>
                <a:lnTo>
                  <a:pt x="96" y="13"/>
                </a:lnTo>
                <a:lnTo>
                  <a:pt x="96" y="13"/>
                </a:lnTo>
                <a:lnTo>
                  <a:pt x="89" y="13"/>
                </a:lnTo>
                <a:lnTo>
                  <a:pt x="89" y="20"/>
                </a:lnTo>
                <a:lnTo>
                  <a:pt x="77" y="26"/>
                </a:lnTo>
                <a:lnTo>
                  <a:pt x="70" y="26"/>
                </a:lnTo>
                <a:lnTo>
                  <a:pt x="64" y="39"/>
                </a:lnTo>
                <a:lnTo>
                  <a:pt x="57" y="39"/>
                </a:lnTo>
                <a:lnTo>
                  <a:pt x="57" y="39"/>
                </a:lnTo>
                <a:lnTo>
                  <a:pt x="32" y="58"/>
                </a:lnTo>
                <a:lnTo>
                  <a:pt x="32" y="64"/>
                </a:lnTo>
                <a:lnTo>
                  <a:pt x="38" y="64"/>
                </a:lnTo>
                <a:lnTo>
                  <a:pt x="57" y="71"/>
                </a:lnTo>
                <a:lnTo>
                  <a:pt x="51" y="77"/>
                </a:lnTo>
                <a:lnTo>
                  <a:pt x="44" y="77"/>
                </a:lnTo>
                <a:lnTo>
                  <a:pt x="32" y="77"/>
                </a:lnTo>
                <a:lnTo>
                  <a:pt x="12" y="84"/>
                </a:lnTo>
                <a:lnTo>
                  <a:pt x="6" y="90"/>
                </a:lnTo>
                <a:lnTo>
                  <a:pt x="6" y="90"/>
                </a:lnTo>
                <a:lnTo>
                  <a:pt x="6" y="96"/>
                </a:lnTo>
                <a:lnTo>
                  <a:pt x="0" y="96"/>
                </a:lnTo>
                <a:lnTo>
                  <a:pt x="6" y="109"/>
                </a:lnTo>
                <a:lnTo>
                  <a:pt x="6" y="109"/>
                </a:lnTo>
                <a:lnTo>
                  <a:pt x="0" y="122"/>
                </a:lnTo>
                <a:lnTo>
                  <a:pt x="6" y="135"/>
                </a:lnTo>
                <a:lnTo>
                  <a:pt x="6" y="135"/>
                </a:lnTo>
                <a:lnTo>
                  <a:pt x="19" y="141"/>
                </a:lnTo>
                <a:lnTo>
                  <a:pt x="25" y="141"/>
                </a:lnTo>
                <a:lnTo>
                  <a:pt x="32" y="141"/>
                </a:lnTo>
                <a:lnTo>
                  <a:pt x="32" y="135"/>
                </a:lnTo>
                <a:lnTo>
                  <a:pt x="38" y="122"/>
                </a:lnTo>
                <a:lnTo>
                  <a:pt x="44" y="116"/>
                </a:lnTo>
                <a:lnTo>
                  <a:pt x="51" y="116"/>
                </a:lnTo>
                <a:lnTo>
                  <a:pt x="57" y="116"/>
                </a:lnTo>
                <a:lnTo>
                  <a:pt x="64" y="109"/>
                </a:lnTo>
                <a:lnTo>
                  <a:pt x="70" y="84"/>
                </a:lnTo>
                <a:lnTo>
                  <a:pt x="83" y="71"/>
                </a:lnTo>
                <a:lnTo>
                  <a:pt x="89" y="64"/>
                </a:lnTo>
                <a:lnTo>
                  <a:pt x="96" y="58"/>
                </a:lnTo>
                <a:lnTo>
                  <a:pt x="102" y="58"/>
                </a:lnTo>
                <a:lnTo>
                  <a:pt x="109" y="39"/>
                </a:lnTo>
                <a:lnTo>
                  <a:pt x="121" y="26"/>
                </a:lnTo>
                <a:lnTo>
                  <a:pt x="128" y="20"/>
                </a:lnTo>
                <a:lnTo>
                  <a:pt x="128"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27" name="Freeform 161"/>
          <p:cNvSpPr>
            <a:spLocks/>
          </p:cNvSpPr>
          <p:nvPr/>
        </p:nvSpPr>
        <p:spPr bwMode="auto">
          <a:xfrm>
            <a:off x="5126724" y="3235796"/>
            <a:ext cx="47919" cy="67386"/>
          </a:xfrm>
          <a:custGeom>
            <a:avLst/>
            <a:gdLst/>
            <a:ahLst/>
            <a:cxnLst>
              <a:cxn ang="0">
                <a:pos x="32" y="7"/>
              </a:cxn>
              <a:cxn ang="0">
                <a:pos x="32" y="7"/>
              </a:cxn>
              <a:cxn ang="0">
                <a:pos x="26" y="0"/>
              </a:cxn>
              <a:cxn ang="0">
                <a:pos x="26" y="0"/>
              </a:cxn>
              <a:cxn ang="0">
                <a:pos x="26" y="7"/>
              </a:cxn>
              <a:cxn ang="0">
                <a:pos x="19" y="7"/>
              </a:cxn>
              <a:cxn ang="0">
                <a:pos x="19" y="13"/>
              </a:cxn>
              <a:cxn ang="0">
                <a:pos x="13" y="19"/>
              </a:cxn>
              <a:cxn ang="0">
                <a:pos x="6" y="19"/>
              </a:cxn>
              <a:cxn ang="0">
                <a:pos x="6" y="26"/>
              </a:cxn>
              <a:cxn ang="0">
                <a:pos x="0" y="32"/>
              </a:cxn>
              <a:cxn ang="0">
                <a:pos x="0" y="39"/>
              </a:cxn>
              <a:cxn ang="0">
                <a:pos x="0" y="39"/>
              </a:cxn>
              <a:cxn ang="0">
                <a:pos x="0" y="45"/>
              </a:cxn>
              <a:cxn ang="0">
                <a:pos x="6" y="45"/>
              </a:cxn>
              <a:cxn ang="0">
                <a:pos x="6" y="39"/>
              </a:cxn>
              <a:cxn ang="0">
                <a:pos x="6" y="32"/>
              </a:cxn>
              <a:cxn ang="0">
                <a:pos x="19" y="26"/>
              </a:cxn>
              <a:cxn ang="0">
                <a:pos x="26" y="19"/>
              </a:cxn>
              <a:cxn ang="0">
                <a:pos x="26" y="13"/>
              </a:cxn>
              <a:cxn ang="0">
                <a:pos x="32" y="7"/>
              </a:cxn>
            </a:cxnLst>
            <a:rect l="0" t="0" r="r" b="b"/>
            <a:pathLst>
              <a:path w="32" h="45">
                <a:moveTo>
                  <a:pt x="32" y="7"/>
                </a:moveTo>
                <a:lnTo>
                  <a:pt x="32" y="7"/>
                </a:lnTo>
                <a:lnTo>
                  <a:pt x="26" y="0"/>
                </a:lnTo>
                <a:lnTo>
                  <a:pt x="26" y="0"/>
                </a:lnTo>
                <a:lnTo>
                  <a:pt x="26" y="7"/>
                </a:lnTo>
                <a:lnTo>
                  <a:pt x="19" y="7"/>
                </a:lnTo>
                <a:lnTo>
                  <a:pt x="19" y="13"/>
                </a:lnTo>
                <a:lnTo>
                  <a:pt x="13" y="19"/>
                </a:lnTo>
                <a:lnTo>
                  <a:pt x="6" y="19"/>
                </a:lnTo>
                <a:lnTo>
                  <a:pt x="6" y="26"/>
                </a:lnTo>
                <a:lnTo>
                  <a:pt x="0" y="32"/>
                </a:lnTo>
                <a:lnTo>
                  <a:pt x="0" y="39"/>
                </a:lnTo>
                <a:lnTo>
                  <a:pt x="0" y="39"/>
                </a:lnTo>
                <a:lnTo>
                  <a:pt x="0" y="45"/>
                </a:lnTo>
                <a:lnTo>
                  <a:pt x="6" y="45"/>
                </a:lnTo>
                <a:lnTo>
                  <a:pt x="6" y="39"/>
                </a:lnTo>
                <a:lnTo>
                  <a:pt x="6" y="32"/>
                </a:lnTo>
                <a:lnTo>
                  <a:pt x="19" y="26"/>
                </a:lnTo>
                <a:lnTo>
                  <a:pt x="26" y="19"/>
                </a:lnTo>
                <a:lnTo>
                  <a:pt x="26" y="13"/>
                </a:lnTo>
                <a:lnTo>
                  <a:pt x="32"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28" name="Freeform 162"/>
          <p:cNvSpPr>
            <a:spLocks noEditPoints="1"/>
          </p:cNvSpPr>
          <p:nvPr/>
        </p:nvSpPr>
        <p:spPr bwMode="auto">
          <a:xfrm>
            <a:off x="5126724" y="3235796"/>
            <a:ext cx="47919" cy="76371"/>
          </a:xfrm>
          <a:custGeom>
            <a:avLst/>
            <a:gdLst/>
            <a:ahLst/>
            <a:cxnLst>
              <a:cxn ang="0">
                <a:pos x="32" y="7"/>
              </a:cxn>
              <a:cxn ang="0">
                <a:pos x="26" y="7"/>
              </a:cxn>
              <a:cxn ang="0">
                <a:pos x="26" y="0"/>
              </a:cxn>
              <a:cxn ang="0">
                <a:pos x="26" y="7"/>
              </a:cxn>
              <a:cxn ang="0">
                <a:pos x="19" y="7"/>
              </a:cxn>
              <a:cxn ang="0">
                <a:pos x="19" y="13"/>
              </a:cxn>
              <a:cxn ang="0">
                <a:pos x="13" y="26"/>
              </a:cxn>
              <a:cxn ang="0">
                <a:pos x="13" y="26"/>
              </a:cxn>
              <a:cxn ang="0">
                <a:pos x="0" y="39"/>
              </a:cxn>
              <a:cxn ang="0">
                <a:pos x="6" y="39"/>
              </a:cxn>
              <a:cxn ang="0">
                <a:pos x="6" y="45"/>
              </a:cxn>
              <a:cxn ang="0">
                <a:pos x="6" y="45"/>
              </a:cxn>
              <a:cxn ang="0">
                <a:pos x="6" y="39"/>
              </a:cxn>
              <a:cxn ang="0">
                <a:pos x="6" y="32"/>
              </a:cxn>
              <a:cxn ang="0">
                <a:pos x="19" y="19"/>
              </a:cxn>
              <a:cxn ang="0">
                <a:pos x="26" y="19"/>
              </a:cxn>
              <a:cxn ang="0">
                <a:pos x="26" y="13"/>
              </a:cxn>
              <a:cxn ang="0">
                <a:pos x="32" y="13"/>
              </a:cxn>
              <a:cxn ang="0">
                <a:pos x="32" y="19"/>
              </a:cxn>
              <a:cxn ang="0">
                <a:pos x="19" y="26"/>
              </a:cxn>
              <a:cxn ang="0">
                <a:pos x="13" y="32"/>
              </a:cxn>
              <a:cxn ang="0">
                <a:pos x="13" y="39"/>
              </a:cxn>
              <a:cxn ang="0">
                <a:pos x="6" y="51"/>
              </a:cxn>
              <a:cxn ang="0">
                <a:pos x="0" y="45"/>
              </a:cxn>
              <a:cxn ang="0">
                <a:pos x="0" y="39"/>
              </a:cxn>
              <a:cxn ang="0">
                <a:pos x="0" y="32"/>
              </a:cxn>
              <a:cxn ang="0">
                <a:pos x="6" y="26"/>
              </a:cxn>
              <a:cxn ang="0">
                <a:pos x="6" y="19"/>
              </a:cxn>
              <a:cxn ang="0">
                <a:pos x="19" y="13"/>
              </a:cxn>
              <a:cxn ang="0">
                <a:pos x="13" y="7"/>
              </a:cxn>
              <a:cxn ang="0">
                <a:pos x="26" y="0"/>
              </a:cxn>
              <a:cxn ang="0">
                <a:pos x="19" y="0"/>
              </a:cxn>
              <a:cxn ang="0">
                <a:pos x="26" y="0"/>
              </a:cxn>
              <a:cxn ang="0">
                <a:pos x="32" y="0"/>
              </a:cxn>
              <a:cxn ang="0">
                <a:pos x="32" y="13"/>
              </a:cxn>
            </a:cxnLst>
            <a:rect l="0" t="0" r="r" b="b"/>
            <a:pathLst>
              <a:path w="32" h="51">
                <a:moveTo>
                  <a:pt x="32" y="0"/>
                </a:moveTo>
                <a:lnTo>
                  <a:pt x="32" y="7"/>
                </a:lnTo>
                <a:lnTo>
                  <a:pt x="26" y="0"/>
                </a:lnTo>
                <a:lnTo>
                  <a:pt x="26" y="7"/>
                </a:lnTo>
                <a:lnTo>
                  <a:pt x="26" y="7"/>
                </a:lnTo>
                <a:lnTo>
                  <a:pt x="26" y="0"/>
                </a:lnTo>
                <a:lnTo>
                  <a:pt x="26" y="7"/>
                </a:lnTo>
                <a:lnTo>
                  <a:pt x="26" y="7"/>
                </a:lnTo>
                <a:lnTo>
                  <a:pt x="19" y="7"/>
                </a:lnTo>
                <a:lnTo>
                  <a:pt x="19" y="7"/>
                </a:lnTo>
                <a:lnTo>
                  <a:pt x="19" y="13"/>
                </a:lnTo>
                <a:lnTo>
                  <a:pt x="19" y="13"/>
                </a:lnTo>
                <a:lnTo>
                  <a:pt x="19" y="19"/>
                </a:lnTo>
                <a:lnTo>
                  <a:pt x="13" y="26"/>
                </a:lnTo>
                <a:lnTo>
                  <a:pt x="13" y="19"/>
                </a:lnTo>
                <a:lnTo>
                  <a:pt x="13" y="26"/>
                </a:lnTo>
                <a:lnTo>
                  <a:pt x="13" y="26"/>
                </a:lnTo>
                <a:lnTo>
                  <a:pt x="0" y="39"/>
                </a:lnTo>
                <a:lnTo>
                  <a:pt x="6" y="32"/>
                </a:lnTo>
                <a:lnTo>
                  <a:pt x="6" y="39"/>
                </a:lnTo>
                <a:lnTo>
                  <a:pt x="6" y="39"/>
                </a:lnTo>
                <a:lnTo>
                  <a:pt x="6" y="45"/>
                </a:lnTo>
                <a:lnTo>
                  <a:pt x="0" y="45"/>
                </a:lnTo>
                <a:lnTo>
                  <a:pt x="6" y="45"/>
                </a:lnTo>
                <a:lnTo>
                  <a:pt x="0" y="45"/>
                </a:lnTo>
                <a:lnTo>
                  <a:pt x="6" y="39"/>
                </a:lnTo>
                <a:lnTo>
                  <a:pt x="6" y="39"/>
                </a:lnTo>
                <a:lnTo>
                  <a:pt x="6" y="32"/>
                </a:lnTo>
                <a:lnTo>
                  <a:pt x="6" y="26"/>
                </a:lnTo>
                <a:lnTo>
                  <a:pt x="19" y="19"/>
                </a:lnTo>
                <a:lnTo>
                  <a:pt x="26" y="19"/>
                </a:lnTo>
                <a:lnTo>
                  <a:pt x="26" y="19"/>
                </a:lnTo>
                <a:lnTo>
                  <a:pt x="26" y="13"/>
                </a:lnTo>
                <a:lnTo>
                  <a:pt x="26" y="13"/>
                </a:lnTo>
                <a:lnTo>
                  <a:pt x="32" y="0"/>
                </a:lnTo>
                <a:close/>
                <a:moveTo>
                  <a:pt x="32" y="13"/>
                </a:moveTo>
                <a:lnTo>
                  <a:pt x="32" y="13"/>
                </a:lnTo>
                <a:lnTo>
                  <a:pt x="32" y="19"/>
                </a:lnTo>
                <a:lnTo>
                  <a:pt x="32" y="26"/>
                </a:lnTo>
                <a:lnTo>
                  <a:pt x="19" y="26"/>
                </a:lnTo>
                <a:lnTo>
                  <a:pt x="13" y="32"/>
                </a:lnTo>
                <a:lnTo>
                  <a:pt x="13" y="32"/>
                </a:lnTo>
                <a:lnTo>
                  <a:pt x="13" y="39"/>
                </a:lnTo>
                <a:lnTo>
                  <a:pt x="13" y="39"/>
                </a:lnTo>
                <a:lnTo>
                  <a:pt x="6" y="45"/>
                </a:lnTo>
                <a:lnTo>
                  <a:pt x="6" y="51"/>
                </a:lnTo>
                <a:lnTo>
                  <a:pt x="0" y="51"/>
                </a:lnTo>
                <a:lnTo>
                  <a:pt x="0" y="45"/>
                </a:lnTo>
                <a:lnTo>
                  <a:pt x="0" y="39"/>
                </a:lnTo>
                <a:lnTo>
                  <a:pt x="0" y="39"/>
                </a:lnTo>
                <a:lnTo>
                  <a:pt x="0" y="32"/>
                </a:lnTo>
                <a:lnTo>
                  <a:pt x="0" y="32"/>
                </a:lnTo>
                <a:lnTo>
                  <a:pt x="6" y="26"/>
                </a:lnTo>
                <a:lnTo>
                  <a:pt x="6" y="26"/>
                </a:lnTo>
                <a:lnTo>
                  <a:pt x="6" y="19"/>
                </a:lnTo>
                <a:lnTo>
                  <a:pt x="6" y="19"/>
                </a:lnTo>
                <a:lnTo>
                  <a:pt x="13" y="13"/>
                </a:lnTo>
                <a:lnTo>
                  <a:pt x="19" y="13"/>
                </a:lnTo>
                <a:lnTo>
                  <a:pt x="13" y="13"/>
                </a:lnTo>
                <a:lnTo>
                  <a:pt x="13" y="7"/>
                </a:lnTo>
                <a:lnTo>
                  <a:pt x="19" y="0"/>
                </a:lnTo>
                <a:lnTo>
                  <a:pt x="26" y="0"/>
                </a:lnTo>
                <a:lnTo>
                  <a:pt x="19" y="7"/>
                </a:lnTo>
                <a:lnTo>
                  <a:pt x="19" y="0"/>
                </a:lnTo>
                <a:lnTo>
                  <a:pt x="26" y="0"/>
                </a:lnTo>
                <a:lnTo>
                  <a:pt x="26" y="0"/>
                </a:lnTo>
                <a:lnTo>
                  <a:pt x="32" y="0"/>
                </a:lnTo>
                <a:lnTo>
                  <a:pt x="32" y="0"/>
                </a:lnTo>
                <a:lnTo>
                  <a:pt x="32" y="7"/>
                </a:lnTo>
                <a:lnTo>
                  <a:pt x="32"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9" name="Freeform 163"/>
          <p:cNvSpPr>
            <a:spLocks noEditPoints="1"/>
          </p:cNvSpPr>
          <p:nvPr/>
        </p:nvSpPr>
        <p:spPr bwMode="auto">
          <a:xfrm>
            <a:off x="5242029" y="2909349"/>
            <a:ext cx="19467" cy="10482"/>
          </a:xfrm>
          <a:custGeom>
            <a:avLst/>
            <a:gdLst/>
            <a:ahLst/>
            <a:cxnLst>
              <a:cxn ang="0">
                <a:pos x="6" y="0"/>
              </a:cxn>
              <a:cxn ang="0">
                <a:pos x="13" y="0"/>
              </a:cxn>
              <a:cxn ang="0">
                <a:pos x="13" y="7"/>
              </a:cxn>
              <a:cxn ang="0">
                <a:pos x="0" y="7"/>
              </a:cxn>
              <a:cxn ang="0">
                <a:pos x="0" y="0"/>
              </a:cxn>
              <a:cxn ang="0">
                <a:pos x="0" y="0"/>
              </a:cxn>
              <a:cxn ang="0">
                <a:pos x="6" y="0"/>
              </a:cxn>
              <a:cxn ang="0">
                <a:pos x="0" y="7"/>
              </a:cxn>
              <a:cxn ang="0">
                <a:pos x="0" y="0"/>
              </a:cxn>
              <a:cxn ang="0">
                <a:pos x="6" y="0"/>
              </a:cxn>
              <a:cxn ang="0">
                <a:pos x="6" y="7"/>
              </a:cxn>
              <a:cxn ang="0">
                <a:pos x="0" y="7"/>
              </a:cxn>
            </a:cxnLst>
            <a:rect l="0" t="0" r="r" b="b"/>
            <a:pathLst>
              <a:path w="13" h="7">
                <a:moveTo>
                  <a:pt x="6" y="0"/>
                </a:moveTo>
                <a:lnTo>
                  <a:pt x="13" y="0"/>
                </a:lnTo>
                <a:lnTo>
                  <a:pt x="13" y="7"/>
                </a:lnTo>
                <a:lnTo>
                  <a:pt x="0" y="7"/>
                </a:lnTo>
                <a:lnTo>
                  <a:pt x="0" y="0"/>
                </a:lnTo>
                <a:lnTo>
                  <a:pt x="0" y="0"/>
                </a:lnTo>
                <a:lnTo>
                  <a:pt x="6" y="0"/>
                </a:lnTo>
                <a:close/>
                <a:moveTo>
                  <a:pt x="0" y="7"/>
                </a:moveTo>
                <a:lnTo>
                  <a:pt x="0" y="0"/>
                </a:lnTo>
                <a:lnTo>
                  <a:pt x="6" y="0"/>
                </a:lnTo>
                <a:lnTo>
                  <a:pt x="6" y="7"/>
                </a:lnTo>
                <a:lnTo>
                  <a:pt x="0" y="7"/>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0" name="Freeform 164"/>
          <p:cNvSpPr>
            <a:spLocks/>
          </p:cNvSpPr>
          <p:nvPr/>
        </p:nvSpPr>
        <p:spPr bwMode="auto">
          <a:xfrm>
            <a:off x="5270481" y="2880897"/>
            <a:ext cx="8985" cy="47919"/>
          </a:xfrm>
          <a:custGeom>
            <a:avLst/>
            <a:gdLst/>
            <a:ahLst/>
            <a:cxnLst>
              <a:cxn ang="0">
                <a:pos x="6" y="13"/>
              </a:cxn>
              <a:cxn ang="0">
                <a:pos x="6" y="13"/>
              </a:cxn>
              <a:cxn ang="0">
                <a:pos x="6" y="7"/>
              </a:cxn>
              <a:cxn ang="0">
                <a:pos x="6" y="0"/>
              </a:cxn>
              <a:cxn ang="0">
                <a:pos x="6" y="0"/>
              </a:cxn>
              <a:cxn ang="0">
                <a:pos x="0" y="19"/>
              </a:cxn>
              <a:cxn ang="0">
                <a:pos x="0" y="26"/>
              </a:cxn>
              <a:cxn ang="0">
                <a:pos x="6" y="32"/>
              </a:cxn>
              <a:cxn ang="0">
                <a:pos x="6" y="19"/>
              </a:cxn>
              <a:cxn ang="0">
                <a:pos x="6" y="13"/>
              </a:cxn>
            </a:cxnLst>
            <a:rect l="0" t="0" r="r" b="b"/>
            <a:pathLst>
              <a:path w="6" h="32">
                <a:moveTo>
                  <a:pt x="6" y="13"/>
                </a:moveTo>
                <a:lnTo>
                  <a:pt x="6" y="13"/>
                </a:lnTo>
                <a:lnTo>
                  <a:pt x="6" y="7"/>
                </a:lnTo>
                <a:lnTo>
                  <a:pt x="6" y="0"/>
                </a:lnTo>
                <a:lnTo>
                  <a:pt x="6" y="0"/>
                </a:lnTo>
                <a:lnTo>
                  <a:pt x="0" y="19"/>
                </a:lnTo>
                <a:lnTo>
                  <a:pt x="0" y="26"/>
                </a:lnTo>
                <a:lnTo>
                  <a:pt x="6" y="32"/>
                </a:lnTo>
                <a:lnTo>
                  <a:pt x="6" y="19"/>
                </a:lnTo>
                <a:lnTo>
                  <a:pt x="6" y="13"/>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31" name="Freeform 165"/>
          <p:cNvSpPr>
            <a:spLocks noEditPoints="1"/>
          </p:cNvSpPr>
          <p:nvPr/>
        </p:nvSpPr>
        <p:spPr bwMode="auto">
          <a:xfrm>
            <a:off x="5270481" y="2880897"/>
            <a:ext cx="19467" cy="58401"/>
          </a:xfrm>
          <a:custGeom>
            <a:avLst/>
            <a:gdLst/>
            <a:ahLst/>
            <a:cxnLst>
              <a:cxn ang="0">
                <a:pos x="6" y="13"/>
              </a:cxn>
              <a:cxn ang="0">
                <a:pos x="6" y="7"/>
              </a:cxn>
              <a:cxn ang="0">
                <a:pos x="6" y="0"/>
              </a:cxn>
              <a:cxn ang="0">
                <a:pos x="6" y="7"/>
              </a:cxn>
              <a:cxn ang="0">
                <a:pos x="6" y="7"/>
              </a:cxn>
              <a:cxn ang="0">
                <a:pos x="6" y="0"/>
              </a:cxn>
              <a:cxn ang="0">
                <a:pos x="6" y="19"/>
              </a:cxn>
              <a:cxn ang="0">
                <a:pos x="6" y="19"/>
              </a:cxn>
              <a:cxn ang="0">
                <a:pos x="6" y="26"/>
              </a:cxn>
              <a:cxn ang="0">
                <a:pos x="6" y="26"/>
              </a:cxn>
              <a:cxn ang="0">
                <a:pos x="6" y="32"/>
              </a:cxn>
              <a:cxn ang="0">
                <a:pos x="0" y="32"/>
              </a:cxn>
              <a:cxn ang="0">
                <a:pos x="6" y="19"/>
              </a:cxn>
              <a:cxn ang="0">
                <a:pos x="6" y="19"/>
              </a:cxn>
              <a:cxn ang="0">
                <a:pos x="6" y="13"/>
              </a:cxn>
              <a:cxn ang="0">
                <a:pos x="13" y="19"/>
              </a:cxn>
              <a:cxn ang="0">
                <a:pos x="13" y="26"/>
              </a:cxn>
              <a:cxn ang="0">
                <a:pos x="6" y="32"/>
              </a:cxn>
              <a:cxn ang="0">
                <a:pos x="6" y="39"/>
              </a:cxn>
              <a:cxn ang="0">
                <a:pos x="0" y="32"/>
              </a:cxn>
              <a:cxn ang="0">
                <a:pos x="0" y="26"/>
              </a:cxn>
              <a:cxn ang="0">
                <a:pos x="0" y="26"/>
              </a:cxn>
              <a:cxn ang="0">
                <a:pos x="0" y="19"/>
              </a:cxn>
              <a:cxn ang="0">
                <a:pos x="0" y="19"/>
              </a:cxn>
              <a:cxn ang="0">
                <a:pos x="0" y="0"/>
              </a:cxn>
              <a:cxn ang="0">
                <a:pos x="6" y="0"/>
              </a:cxn>
              <a:cxn ang="0">
                <a:pos x="6" y="0"/>
              </a:cxn>
              <a:cxn ang="0">
                <a:pos x="13" y="0"/>
              </a:cxn>
              <a:cxn ang="0">
                <a:pos x="13" y="7"/>
              </a:cxn>
              <a:cxn ang="0">
                <a:pos x="13" y="13"/>
              </a:cxn>
              <a:cxn ang="0">
                <a:pos x="13" y="19"/>
              </a:cxn>
            </a:cxnLst>
            <a:rect l="0" t="0" r="r" b="b"/>
            <a:pathLst>
              <a:path w="13" h="39">
                <a:moveTo>
                  <a:pt x="6" y="13"/>
                </a:moveTo>
                <a:lnTo>
                  <a:pt x="6" y="7"/>
                </a:lnTo>
                <a:lnTo>
                  <a:pt x="6" y="0"/>
                </a:lnTo>
                <a:lnTo>
                  <a:pt x="6" y="7"/>
                </a:lnTo>
                <a:lnTo>
                  <a:pt x="6" y="7"/>
                </a:lnTo>
                <a:lnTo>
                  <a:pt x="6" y="0"/>
                </a:lnTo>
                <a:lnTo>
                  <a:pt x="6" y="19"/>
                </a:lnTo>
                <a:lnTo>
                  <a:pt x="6" y="19"/>
                </a:lnTo>
                <a:lnTo>
                  <a:pt x="6" y="26"/>
                </a:lnTo>
                <a:lnTo>
                  <a:pt x="6" y="26"/>
                </a:lnTo>
                <a:lnTo>
                  <a:pt x="6" y="32"/>
                </a:lnTo>
                <a:lnTo>
                  <a:pt x="0" y="32"/>
                </a:lnTo>
                <a:lnTo>
                  <a:pt x="6" y="19"/>
                </a:lnTo>
                <a:lnTo>
                  <a:pt x="6" y="19"/>
                </a:lnTo>
                <a:lnTo>
                  <a:pt x="6" y="13"/>
                </a:lnTo>
                <a:close/>
                <a:moveTo>
                  <a:pt x="13" y="19"/>
                </a:moveTo>
                <a:lnTo>
                  <a:pt x="13" y="26"/>
                </a:lnTo>
                <a:lnTo>
                  <a:pt x="6" y="32"/>
                </a:lnTo>
                <a:lnTo>
                  <a:pt x="6" y="39"/>
                </a:lnTo>
                <a:lnTo>
                  <a:pt x="0" y="32"/>
                </a:lnTo>
                <a:lnTo>
                  <a:pt x="0" y="26"/>
                </a:lnTo>
                <a:lnTo>
                  <a:pt x="0" y="26"/>
                </a:lnTo>
                <a:lnTo>
                  <a:pt x="0" y="19"/>
                </a:lnTo>
                <a:lnTo>
                  <a:pt x="0" y="19"/>
                </a:lnTo>
                <a:lnTo>
                  <a:pt x="0" y="0"/>
                </a:lnTo>
                <a:lnTo>
                  <a:pt x="6" y="0"/>
                </a:lnTo>
                <a:lnTo>
                  <a:pt x="6" y="0"/>
                </a:lnTo>
                <a:lnTo>
                  <a:pt x="13" y="0"/>
                </a:lnTo>
                <a:lnTo>
                  <a:pt x="13" y="7"/>
                </a:lnTo>
                <a:lnTo>
                  <a:pt x="13" y="13"/>
                </a:lnTo>
                <a:lnTo>
                  <a:pt x="13" y="19"/>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2" name="Freeform 166"/>
          <p:cNvSpPr>
            <a:spLocks/>
          </p:cNvSpPr>
          <p:nvPr/>
        </p:nvSpPr>
        <p:spPr bwMode="auto">
          <a:xfrm>
            <a:off x="5289948" y="2909349"/>
            <a:ext cx="8985" cy="19467"/>
          </a:xfrm>
          <a:custGeom>
            <a:avLst/>
            <a:gdLst/>
            <a:ahLst/>
            <a:cxnLst>
              <a:cxn ang="0">
                <a:pos x="6" y="7"/>
              </a:cxn>
              <a:cxn ang="0">
                <a:pos x="6" y="7"/>
              </a:cxn>
              <a:cxn ang="0">
                <a:pos x="6" y="0"/>
              </a:cxn>
              <a:cxn ang="0">
                <a:pos x="0" y="7"/>
              </a:cxn>
              <a:cxn ang="0">
                <a:pos x="0" y="13"/>
              </a:cxn>
              <a:cxn ang="0">
                <a:pos x="6" y="13"/>
              </a:cxn>
              <a:cxn ang="0">
                <a:pos x="6" y="7"/>
              </a:cxn>
            </a:cxnLst>
            <a:rect l="0" t="0" r="r" b="b"/>
            <a:pathLst>
              <a:path w="6" h="13">
                <a:moveTo>
                  <a:pt x="6" y="7"/>
                </a:moveTo>
                <a:lnTo>
                  <a:pt x="6" y="7"/>
                </a:lnTo>
                <a:lnTo>
                  <a:pt x="6" y="0"/>
                </a:lnTo>
                <a:lnTo>
                  <a:pt x="0" y="7"/>
                </a:lnTo>
                <a:lnTo>
                  <a:pt x="0" y="13"/>
                </a:lnTo>
                <a:lnTo>
                  <a:pt x="6" y="13"/>
                </a:lnTo>
                <a:lnTo>
                  <a:pt x="6"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33" name="Freeform 167"/>
          <p:cNvSpPr>
            <a:spLocks noEditPoints="1"/>
          </p:cNvSpPr>
          <p:nvPr/>
        </p:nvSpPr>
        <p:spPr bwMode="auto">
          <a:xfrm>
            <a:off x="5289948" y="2909349"/>
            <a:ext cx="19467" cy="29949"/>
          </a:xfrm>
          <a:custGeom>
            <a:avLst/>
            <a:gdLst/>
            <a:ahLst/>
            <a:cxnLst>
              <a:cxn ang="0">
                <a:pos x="6" y="7"/>
              </a:cxn>
              <a:cxn ang="0">
                <a:pos x="6" y="0"/>
              </a:cxn>
              <a:cxn ang="0">
                <a:pos x="6" y="0"/>
              </a:cxn>
              <a:cxn ang="0">
                <a:pos x="0" y="7"/>
              </a:cxn>
              <a:cxn ang="0">
                <a:pos x="6" y="7"/>
              </a:cxn>
              <a:cxn ang="0">
                <a:pos x="6" y="13"/>
              </a:cxn>
              <a:cxn ang="0">
                <a:pos x="0" y="13"/>
              </a:cxn>
              <a:cxn ang="0">
                <a:pos x="6" y="13"/>
              </a:cxn>
              <a:cxn ang="0">
                <a:pos x="6" y="13"/>
              </a:cxn>
              <a:cxn ang="0">
                <a:pos x="6" y="7"/>
              </a:cxn>
              <a:cxn ang="0">
                <a:pos x="13" y="13"/>
              </a:cxn>
              <a:cxn ang="0">
                <a:pos x="6" y="20"/>
              </a:cxn>
              <a:cxn ang="0">
                <a:pos x="0" y="20"/>
              </a:cxn>
              <a:cxn ang="0">
                <a:pos x="0" y="13"/>
              </a:cxn>
              <a:cxn ang="0">
                <a:pos x="0" y="7"/>
              </a:cxn>
              <a:cxn ang="0">
                <a:pos x="0" y="7"/>
              </a:cxn>
              <a:cxn ang="0">
                <a:pos x="6" y="0"/>
              </a:cxn>
              <a:cxn ang="0">
                <a:pos x="6" y="0"/>
              </a:cxn>
              <a:cxn ang="0">
                <a:pos x="13" y="0"/>
              </a:cxn>
              <a:cxn ang="0">
                <a:pos x="13" y="7"/>
              </a:cxn>
              <a:cxn ang="0">
                <a:pos x="13" y="13"/>
              </a:cxn>
            </a:cxnLst>
            <a:rect l="0" t="0" r="r" b="b"/>
            <a:pathLst>
              <a:path w="13" h="20">
                <a:moveTo>
                  <a:pt x="6" y="7"/>
                </a:moveTo>
                <a:lnTo>
                  <a:pt x="6" y="0"/>
                </a:lnTo>
                <a:lnTo>
                  <a:pt x="6" y="0"/>
                </a:lnTo>
                <a:lnTo>
                  <a:pt x="0" y="7"/>
                </a:lnTo>
                <a:lnTo>
                  <a:pt x="6" y="7"/>
                </a:lnTo>
                <a:lnTo>
                  <a:pt x="6" y="13"/>
                </a:lnTo>
                <a:lnTo>
                  <a:pt x="0" y="13"/>
                </a:lnTo>
                <a:lnTo>
                  <a:pt x="6" y="13"/>
                </a:lnTo>
                <a:lnTo>
                  <a:pt x="6" y="13"/>
                </a:lnTo>
                <a:lnTo>
                  <a:pt x="6" y="7"/>
                </a:lnTo>
                <a:close/>
                <a:moveTo>
                  <a:pt x="13" y="13"/>
                </a:moveTo>
                <a:lnTo>
                  <a:pt x="6" y="20"/>
                </a:lnTo>
                <a:lnTo>
                  <a:pt x="0" y="20"/>
                </a:lnTo>
                <a:lnTo>
                  <a:pt x="0" y="13"/>
                </a:lnTo>
                <a:lnTo>
                  <a:pt x="0" y="7"/>
                </a:lnTo>
                <a:lnTo>
                  <a:pt x="0" y="7"/>
                </a:lnTo>
                <a:lnTo>
                  <a:pt x="6" y="0"/>
                </a:lnTo>
                <a:lnTo>
                  <a:pt x="6" y="0"/>
                </a:lnTo>
                <a:lnTo>
                  <a:pt x="13" y="0"/>
                </a:lnTo>
                <a:lnTo>
                  <a:pt x="13" y="7"/>
                </a:lnTo>
                <a:lnTo>
                  <a:pt x="13"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4" name="Freeform 168"/>
          <p:cNvSpPr>
            <a:spLocks/>
          </p:cNvSpPr>
          <p:nvPr/>
        </p:nvSpPr>
        <p:spPr bwMode="auto">
          <a:xfrm>
            <a:off x="5289948" y="2832978"/>
            <a:ext cx="8985" cy="38934"/>
          </a:xfrm>
          <a:custGeom>
            <a:avLst/>
            <a:gdLst/>
            <a:ahLst/>
            <a:cxnLst>
              <a:cxn ang="0">
                <a:pos x="6" y="7"/>
              </a:cxn>
              <a:cxn ang="0">
                <a:pos x="6" y="7"/>
              </a:cxn>
              <a:cxn ang="0">
                <a:pos x="6" y="7"/>
              </a:cxn>
              <a:cxn ang="0">
                <a:pos x="6" y="0"/>
              </a:cxn>
              <a:cxn ang="0">
                <a:pos x="0" y="7"/>
              </a:cxn>
              <a:cxn ang="0">
                <a:pos x="0" y="19"/>
              </a:cxn>
              <a:cxn ang="0">
                <a:pos x="0" y="26"/>
              </a:cxn>
              <a:cxn ang="0">
                <a:pos x="6" y="26"/>
              </a:cxn>
              <a:cxn ang="0">
                <a:pos x="6" y="19"/>
              </a:cxn>
              <a:cxn ang="0">
                <a:pos x="6" y="7"/>
              </a:cxn>
            </a:cxnLst>
            <a:rect l="0" t="0" r="r" b="b"/>
            <a:pathLst>
              <a:path w="6" h="26">
                <a:moveTo>
                  <a:pt x="6" y="7"/>
                </a:moveTo>
                <a:lnTo>
                  <a:pt x="6" y="7"/>
                </a:lnTo>
                <a:lnTo>
                  <a:pt x="6" y="7"/>
                </a:lnTo>
                <a:lnTo>
                  <a:pt x="6" y="0"/>
                </a:lnTo>
                <a:lnTo>
                  <a:pt x="0" y="7"/>
                </a:lnTo>
                <a:lnTo>
                  <a:pt x="0" y="19"/>
                </a:lnTo>
                <a:lnTo>
                  <a:pt x="0" y="26"/>
                </a:lnTo>
                <a:lnTo>
                  <a:pt x="6" y="26"/>
                </a:lnTo>
                <a:lnTo>
                  <a:pt x="6" y="19"/>
                </a:lnTo>
                <a:lnTo>
                  <a:pt x="6"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35" name="Freeform 169"/>
          <p:cNvSpPr>
            <a:spLocks noEditPoints="1"/>
          </p:cNvSpPr>
          <p:nvPr/>
        </p:nvSpPr>
        <p:spPr bwMode="auto">
          <a:xfrm>
            <a:off x="5289948" y="2832978"/>
            <a:ext cx="19467" cy="47919"/>
          </a:xfrm>
          <a:custGeom>
            <a:avLst/>
            <a:gdLst/>
            <a:ahLst/>
            <a:cxnLst>
              <a:cxn ang="0">
                <a:pos x="6" y="7"/>
              </a:cxn>
              <a:cxn ang="0">
                <a:pos x="6" y="13"/>
              </a:cxn>
              <a:cxn ang="0">
                <a:pos x="0" y="7"/>
              </a:cxn>
              <a:cxn ang="0">
                <a:pos x="0" y="7"/>
              </a:cxn>
              <a:cxn ang="0">
                <a:pos x="0" y="0"/>
              </a:cxn>
              <a:cxn ang="0">
                <a:pos x="6" y="0"/>
              </a:cxn>
              <a:cxn ang="0">
                <a:pos x="0" y="7"/>
              </a:cxn>
              <a:cxn ang="0">
                <a:pos x="6" y="7"/>
              </a:cxn>
              <a:cxn ang="0">
                <a:pos x="6" y="19"/>
              </a:cxn>
              <a:cxn ang="0">
                <a:pos x="6" y="26"/>
              </a:cxn>
              <a:cxn ang="0">
                <a:pos x="0" y="26"/>
              </a:cxn>
              <a:cxn ang="0">
                <a:pos x="6" y="26"/>
              </a:cxn>
              <a:cxn ang="0">
                <a:pos x="0" y="26"/>
              </a:cxn>
              <a:cxn ang="0">
                <a:pos x="6" y="19"/>
              </a:cxn>
              <a:cxn ang="0">
                <a:pos x="6" y="19"/>
              </a:cxn>
              <a:cxn ang="0">
                <a:pos x="6" y="7"/>
              </a:cxn>
              <a:cxn ang="0">
                <a:pos x="13" y="19"/>
              </a:cxn>
              <a:cxn ang="0">
                <a:pos x="6" y="26"/>
              </a:cxn>
              <a:cxn ang="0">
                <a:pos x="6" y="26"/>
              </a:cxn>
              <a:cxn ang="0">
                <a:pos x="6" y="32"/>
              </a:cxn>
              <a:cxn ang="0">
                <a:pos x="0" y="32"/>
              </a:cxn>
              <a:cxn ang="0">
                <a:pos x="0" y="26"/>
              </a:cxn>
              <a:cxn ang="0">
                <a:pos x="0" y="19"/>
              </a:cxn>
              <a:cxn ang="0">
                <a:pos x="0" y="7"/>
              </a:cxn>
              <a:cxn ang="0">
                <a:pos x="0" y="0"/>
              </a:cxn>
              <a:cxn ang="0">
                <a:pos x="0" y="0"/>
              </a:cxn>
              <a:cxn ang="0">
                <a:pos x="6" y="0"/>
              </a:cxn>
              <a:cxn ang="0">
                <a:pos x="6" y="0"/>
              </a:cxn>
              <a:cxn ang="0">
                <a:pos x="6" y="7"/>
              </a:cxn>
              <a:cxn ang="0">
                <a:pos x="6" y="0"/>
              </a:cxn>
              <a:cxn ang="0">
                <a:pos x="6" y="7"/>
              </a:cxn>
              <a:cxn ang="0">
                <a:pos x="13" y="7"/>
              </a:cxn>
              <a:cxn ang="0">
                <a:pos x="13" y="19"/>
              </a:cxn>
            </a:cxnLst>
            <a:rect l="0" t="0" r="r" b="b"/>
            <a:pathLst>
              <a:path w="13" h="32">
                <a:moveTo>
                  <a:pt x="6" y="7"/>
                </a:moveTo>
                <a:lnTo>
                  <a:pt x="6" y="13"/>
                </a:lnTo>
                <a:lnTo>
                  <a:pt x="0" y="7"/>
                </a:lnTo>
                <a:lnTo>
                  <a:pt x="0" y="7"/>
                </a:lnTo>
                <a:lnTo>
                  <a:pt x="0" y="0"/>
                </a:lnTo>
                <a:lnTo>
                  <a:pt x="6" y="0"/>
                </a:lnTo>
                <a:lnTo>
                  <a:pt x="0" y="7"/>
                </a:lnTo>
                <a:lnTo>
                  <a:pt x="6" y="7"/>
                </a:lnTo>
                <a:lnTo>
                  <a:pt x="6" y="19"/>
                </a:lnTo>
                <a:lnTo>
                  <a:pt x="6" y="26"/>
                </a:lnTo>
                <a:lnTo>
                  <a:pt x="0" y="26"/>
                </a:lnTo>
                <a:lnTo>
                  <a:pt x="6" y="26"/>
                </a:lnTo>
                <a:lnTo>
                  <a:pt x="0" y="26"/>
                </a:lnTo>
                <a:lnTo>
                  <a:pt x="6" y="19"/>
                </a:lnTo>
                <a:lnTo>
                  <a:pt x="6" y="19"/>
                </a:lnTo>
                <a:lnTo>
                  <a:pt x="6" y="7"/>
                </a:lnTo>
                <a:close/>
                <a:moveTo>
                  <a:pt x="13" y="19"/>
                </a:moveTo>
                <a:lnTo>
                  <a:pt x="6" y="26"/>
                </a:lnTo>
                <a:lnTo>
                  <a:pt x="6" y="26"/>
                </a:lnTo>
                <a:lnTo>
                  <a:pt x="6" y="32"/>
                </a:lnTo>
                <a:lnTo>
                  <a:pt x="0" y="32"/>
                </a:lnTo>
                <a:lnTo>
                  <a:pt x="0" y="26"/>
                </a:lnTo>
                <a:lnTo>
                  <a:pt x="0" y="19"/>
                </a:lnTo>
                <a:lnTo>
                  <a:pt x="0" y="7"/>
                </a:lnTo>
                <a:lnTo>
                  <a:pt x="0" y="0"/>
                </a:lnTo>
                <a:lnTo>
                  <a:pt x="0" y="0"/>
                </a:lnTo>
                <a:lnTo>
                  <a:pt x="6" y="0"/>
                </a:lnTo>
                <a:lnTo>
                  <a:pt x="6" y="0"/>
                </a:lnTo>
                <a:lnTo>
                  <a:pt x="6" y="7"/>
                </a:lnTo>
                <a:lnTo>
                  <a:pt x="6" y="0"/>
                </a:lnTo>
                <a:lnTo>
                  <a:pt x="6" y="7"/>
                </a:lnTo>
                <a:lnTo>
                  <a:pt x="13" y="7"/>
                </a:lnTo>
                <a:lnTo>
                  <a:pt x="13" y="19"/>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6" name="Freeform 170"/>
          <p:cNvSpPr>
            <a:spLocks/>
          </p:cNvSpPr>
          <p:nvPr/>
        </p:nvSpPr>
        <p:spPr bwMode="auto">
          <a:xfrm>
            <a:off x="5318400" y="2776075"/>
            <a:ext cx="47919" cy="47919"/>
          </a:xfrm>
          <a:custGeom>
            <a:avLst/>
            <a:gdLst/>
            <a:ahLst/>
            <a:cxnLst>
              <a:cxn ang="0">
                <a:pos x="19" y="12"/>
              </a:cxn>
              <a:cxn ang="0">
                <a:pos x="19" y="12"/>
              </a:cxn>
              <a:cxn ang="0">
                <a:pos x="26" y="6"/>
              </a:cxn>
              <a:cxn ang="0">
                <a:pos x="32" y="6"/>
              </a:cxn>
              <a:cxn ang="0">
                <a:pos x="32" y="0"/>
              </a:cxn>
              <a:cxn ang="0">
                <a:pos x="26" y="0"/>
              </a:cxn>
              <a:cxn ang="0">
                <a:pos x="19" y="6"/>
              </a:cxn>
              <a:cxn ang="0">
                <a:pos x="13" y="12"/>
              </a:cxn>
              <a:cxn ang="0">
                <a:pos x="0" y="25"/>
              </a:cxn>
              <a:cxn ang="0">
                <a:pos x="6" y="32"/>
              </a:cxn>
              <a:cxn ang="0">
                <a:pos x="13" y="32"/>
              </a:cxn>
              <a:cxn ang="0">
                <a:pos x="19" y="25"/>
              </a:cxn>
              <a:cxn ang="0">
                <a:pos x="19" y="12"/>
              </a:cxn>
            </a:cxnLst>
            <a:rect l="0" t="0" r="r" b="b"/>
            <a:pathLst>
              <a:path w="32" h="32">
                <a:moveTo>
                  <a:pt x="19" y="12"/>
                </a:moveTo>
                <a:lnTo>
                  <a:pt x="19" y="12"/>
                </a:lnTo>
                <a:lnTo>
                  <a:pt x="26" y="6"/>
                </a:lnTo>
                <a:lnTo>
                  <a:pt x="32" y="6"/>
                </a:lnTo>
                <a:lnTo>
                  <a:pt x="32" y="0"/>
                </a:lnTo>
                <a:lnTo>
                  <a:pt x="26" y="0"/>
                </a:lnTo>
                <a:lnTo>
                  <a:pt x="19" y="6"/>
                </a:lnTo>
                <a:lnTo>
                  <a:pt x="13" y="12"/>
                </a:lnTo>
                <a:lnTo>
                  <a:pt x="0" y="25"/>
                </a:lnTo>
                <a:lnTo>
                  <a:pt x="6" y="32"/>
                </a:lnTo>
                <a:lnTo>
                  <a:pt x="13" y="32"/>
                </a:lnTo>
                <a:lnTo>
                  <a:pt x="19" y="25"/>
                </a:lnTo>
                <a:lnTo>
                  <a:pt x="19" y="12"/>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37" name="Freeform 171"/>
          <p:cNvSpPr>
            <a:spLocks noEditPoints="1"/>
          </p:cNvSpPr>
          <p:nvPr/>
        </p:nvSpPr>
        <p:spPr bwMode="auto">
          <a:xfrm>
            <a:off x="5318400" y="2776075"/>
            <a:ext cx="58401" cy="56904"/>
          </a:xfrm>
          <a:custGeom>
            <a:avLst/>
            <a:gdLst/>
            <a:ahLst/>
            <a:cxnLst>
              <a:cxn ang="0">
                <a:pos x="19" y="12"/>
              </a:cxn>
              <a:cxn ang="0">
                <a:pos x="19" y="12"/>
              </a:cxn>
              <a:cxn ang="0">
                <a:pos x="26" y="6"/>
              </a:cxn>
              <a:cxn ang="0">
                <a:pos x="26" y="0"/>
              </a:cxn>
              <a:cxn ang="0">
                <a:pos x="32" y="0"/>
              </a:cxn>
              <a:cxn ang="0">
                <a:pos x="32" y="6"/>
              </a:cxn>
              <a:cxn ang="0">
                <a:pos x="32" y="0"/>
              </a:cxn>
              <a:cxn ang="0">
                <a:pos x="32" y="6"/>
              </a:cxn>
              <a:cxn ang="0">
                <a:pos x="26" y="6"/>
              </a:cxn>
              <a:cxn ang="0">
                <a:pos x="32" y="0"/>
              </a:cxn>
              <a:cxn ang="0">
                <a:pos x="26" y="6"/>
              </a:cxn>
              <a:cxn ang="0">
                <a:pos x="13" y="19"/>
              </a:cxn>
              <a:cxn ang="0">
                <a:pos x="13" y="19"/>
              </a:cxn>
              <a:cxn ang="0">
                <a:pos x="0" y="32"/>
              </a:cxn>
              <a:cxn ang="0">
                <a:pos x="0" y="25"/>
              </a:cxn>
              <a:cxn ang="0">
                <a:pos x="6" y="32"/>
              </a:cxn>
              <a:cxn ang="0">
                <a:pos x="6" y="32"/>
              </a:cxn>
              <a:cxn ang="0">
                <a:pos x="13" y="32"/>
              </a:cxn>
              <a:cxn ang="0">
                <a:pos x="6" y="32"/>
              </a:cxn>
              <a:cxn ang="0">
                <a:pos x="13" y="25"/>
              </a:cxn>
              <a:cxn ang="0">
                <a:pos x="13" y="25"/>
              </a:cxn>
              <a:cxn ang="0">
                <a:pos x="19" y="12"/>
              </a:cxn>
              <a:cxn ang="0">
                <a:pos x="19" y="32"/>
              </a:cxn>
              <a:cxn ang="0">
                <a:pos x="19" y="32"/>
              </a:cxn>
              <a:cxn ang="0">
                <a:pos x="13" y="32"/>
              </a:cxn>
              <a:cxn ang="0">
                <a:pos x="13" y="38"/>
              </a:cxn>
              <a:cxn ang="0">
                <a:pos x="6" y="38"/>
              </a:cxn>
              <a:cxn ang="0">
                <a:pos x="6" y="32"/>
              </a:cxn>
              <a:cxn ang="0">
                <a:pos x="0" y="32"/>
              </a:cxn>
              <a:cxn ang="0">
                <a:pos x="0" y="25"/>
              </a:cxn>
              <a:cxn ang="0">
                <a:pos x="6" y="12"/>
              </a:cxn>
              <a:cxn ang="0">
                <a:pos x="6" y="12"/>
              </a:cxn>
              <a:cxn ang="0">
                <a:pos x="19" y="0"/>
              </a:cxn>
              <a:cxn ang="0">
                <a:pos x="26" y="0"/>
              </a:cxn>
              <a:cxn ang="0">
                <a:pos x="26" y="0"/>
              </a:cxn>
              <a:cxn ang="0">
                <a:pos x="32" y="0"/>
              </a:cxn>
              <a:cxn ang="0">
                <a:pos x="39" y="0"/>
              </a:cxn>
              <a:cxn ang="0">
                <a:pos x="39" y="6"/>
              </a:cxn>
              <a:cxn ang="0">
                <a:pos x="32" y="6"/>
              </a:cxn>
              <a:cxn ang="0">
                <a:pos x="26" y="6"/>
              </a:cxn>
              <a:cxn ang="0">
                <a:pos x="32" y="6"/>
              </a:cxn>
              <a:cxn ang="0">
                <a:pos x="26" y="12"/>
              </a:cxn>
              <a:cxn ang="0">
                <a:pos x="26" y="12"/>
              </a:cxn>
              <a:cxn ang="0">
                <a:pos x="19" y="32"/>
              </a:cxn>
            </a:cxnLst>
            <a:rect l="0" t="0" r="r" b="b"/>
            <a:pathLst>
              <a:path w="39" h="38">
                <a:moveTo>
                  <a:pt x="19" y="12"/>
                </a:moveTo>
                <a:lnTo>
                  <a:pt x="19" y="12"/>
                </a:lnTo>
                <a:lnTo>
                  <a:pt x="26" y="6"/>
                </a:lnTo>
                <a:lnTo>
                  <a:pt x="26" y="0"/>
                </a:lnTo>
                <a:lnTo>
                  <a:pt x="32" y="0"/>
                </a:lnTo>
                <a:lnTo>
                  <a:pt x="32" y="6"/>
                </a:lnTo>
                <a:lnTo>
                  <a:pt x="32" y="0"/>
                </a:lnTo>
                <a:lnTo>
                  <a:pt x="32" y="6"/>
                </a:lnTo>
                <a:lnTo>
                  <a:pt x="26" y="6"/>
                </a:lnTo>
                <a:lnTo>
                  <a:pt x="32" y="0"/>
                </a:lnTo>
                <a:lnTo>
                  <a:pt x="26" y="6"/>
                </a:lnTo>
                <a:lnTo>
                  <a:pt x="13" y="19"/>
                </a:lnTo>
                <a:lnTo>
                  <a:pt x="13" y="19"/>
                </a:lnTo>
                <a:lnTo>
                  <a:pt x="0" y="32"/>
                </a:lnTo>
                <a:lnTo>
                  <a:pt x="0" y="25"/>
                </a:lnTo>
                <a:lnTo>
                  <a:pt x="6" y="32"/>
                </a:lnTo>
                <a:lnTo>
                  <a:pt x="6" y="32"/>
                </a:lnTo>
                <a:lnTo>
                  <a:pt x="13" y="32"/>
                </a:lnTo>
                <a:lnTo>
                  <a:pt x="6" y="32"/>
                </a:lnTo>
                <a:lnTo>
                  <a:pt x="13" y="25"/>
                </a:lnTo>
                <a:lnTo>
                  <a:pt x="13" y="25"/>
                </a:lnTo>
                <a:lnTo>
                  <a:pt x="19" y="12"/>
                </a:lnTo>
                <a:close/>
                <a:moveTo>
                  <a:pt x="19" y="32"/>
                </a:moveTo>
                <a:lnTo>
                  <a:pt x="19" y="32"/>
                </a:lnTo>
                <a:lnTo>
                  <a:pt x="13" y="32"/>
                </a:lnTo>
                <a:lnTo>
                  <a:pt x="13" y="38"/>
                </a:lnTo>
                <a:lnTo>
                  <a:pt x="6" y="38"/>
                </a:lnTo>
                <a:lnTo>
                  <a:pt x="6" y="32"/>
                </a:lnTo>
                <a:lnTo>
                  <a:pt x="0" y="32"/>
                </a:lnTo>
                <a:lnTo>
                  <a:pt x="0" y="25"/>
                </a:lnTo>
                <a:lnTo>
                  <a:pt x="6" y="12"/>
                </a:lnTo>
                <a:lnTo>
                  <a:pt x="6" y="12"/>
                </a:lnTo>
                <a:lnTo>
                  <a:pt x="19" y="0"/>
                </a:lnTo>
                <a:lnTo>
                  <a:pt x="26" y="0"/>
                </a:lnTo>
                <a:lnTo>
                  <a:pt x="26" y="0"/>
                </a:lnTo>
                <a:lnTo>
                  <a:pt x="32" y="0"/>
                </a:lnTo>
                <a:lnTo>
                  <a:pt x="39" y="0"/>
                </a:lnTo>
                <a:lnTo>
                  <a:pt x="39" y="6"/>
                </a:lnTo>
                <a:lnTo>
                  <a:pt x="32" y="6"/>
                </a:lnTo>
                <a:lnTo>
                  <a:pt x="26" y="6"/>
                </a:lnTo>
                <a:lnTo>
                  <a:pt x="32" y="6"/>
                </a:lnTo>
                <a:lnTo>
                  <a:pt x="26" y="12"/>
                </a:lnTo>
                <a:lnTo>
                  <a:pt x="26" y="12"/>
                </a:lnTo>
                <a:lnTo>
                  <a:pt x="19" y="32"/>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8" name="Freeform 172"/>
          <p:cNvSpPr>
            <a:spLocks/>
          </p:cNvSpPr>
          <p:nvPr/>
        </p:nvSpPr>
        <p:spPr bwMode="auto">
          <a:xfrm>
            <a:off x="5337867" y="2698207"/>
            <a:ext cx="76371" cy="58401"/>
          </a:xfrm>
          <a:custGeom>
            <a:avLst/>
            <a:gdLst/>
            <a:ahLst/>
            <a:cxnLst>
              <a:cxn ang="0">
                <a:pos x="45" y="0"/>
              </a:cxn>
              <a:cxn ang="0">
                <a:pos x="45" y="0"/>
              </a:cxn>
              <a:cxn ang="0">
                <a:pos x="45" y="0"/>
              </a:cxn>
              <a:cxn ang="0">
                <a:pos x="38" y="7"/>
              </a:cxn>
              <a:cxn ang="0">
                <a:pos x="19" y="13"/>
              </a:cxn>
              <a:cxn ang="0">
                <a:pos x="6" y="26"/>
              </a:cxn>
              <a:cxn ang="0">
                <a:pos x="0" y="26"/>
              </a:cxn>
              <a:cxn ang="0">
                <a:pos x="0" y="32"/>
              </a:cxn>
              <a:cxn ang="0">
                <a:pos x="6" y="39"/>
              </a:cxn>
              <a:cxn ang="0">
                <a:pos x="6" y="32"/>
              </a:cxn>
              <a:cxn ang="0">
                <a:pos x="19" y="26"/>
              </a:cxn>
              <a:cxn ang="0">
                <a:pos x="26" y="26"/>
              </a:cxn>
              <a:cxn ang="0">
                <a:pos x="32" y="13"/>
              </a:cxn>
              <a:cxn ang="0">
                <a:pos x="45" y="7"/>
              </a:cxn>
              <a:cxn ang="0">
                <a:pos x="51" y="7"/>
              </a:cxn>
              <a:cxn ang="0">
                <a:pos x="45" y="0"/>
              </a:cxn>
            </a:cxnLst>
            <a:rect l="0" t="0" r="r" b="b"/>
            <a:pathLst>
              <a:path w="51" h="39">
                <a:moveTo>
                  <a:pt x="45" y="0"/>
                </a:moveTo>
                <a:lnTo>
                  <a:pt x="45" y="0"/>
                </a:lnTo>
                <a:lnTo>
                  <a:pt x="45" y="0"/>
                </a:lnTo>
                <a:lnTo>
                  <a:pt x="38" y="7"/>
                </a:lnTo>
                <a:lnTo>
                  <a:pt x="19" y="13"/>
                </a:lnTo>
                <a:lnTo>
                  <a:pt x="6" y="26"/>
                </a:lnTo>
                <a:lnTo>
                  <a:pt x="0" y="26"/>
                </a:lnTo>
                <a:lnTo>
                  <a:pt x="0" y="32"/>
                </a:lnTo>
                <a:lnTo>
                  <a:pt x="6" y="39"/>
                </a:lnTo>
                <a:lnTo>
                  <a:pt x="6" y="32"/>
                </a:lnTo>
                <a:lnTo>
                  <a:pt x="19" y="26"/>
                </a:lnTo>
                <a:lnTo>
                  <a:pt x="26" y="26"/>
                </a:lnTo>
                <a:lnTo>
                  <a:pt x="32" y="13"/>
                </a:lnTo>
                <a:lnTo>
                  <a:pt x="45" y="7"/>
                </a:lnTo>
                <a:lnTo>
                  <a:pt x="51" y="7"/>
                </a:lnTo>
                <a:lnTo>
                  <a:pt x="45" y="0"/>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39" name="Freeform 173"/>
          <p:cNvSpPr>
            <a:spLocks noEditPoints="1"/>
          </p:cNvSpPr>
          <p:nvPr/>
        </p:nvSpPr>
        <p:spPr bwMode="auto">
          <a:xfrm>
            <a:off x="5337867" y="2698207"/>
            <a:ext cx="86853" cy="58401"/>
          </a:xfrm>
          <a:custGeom>
            <a:avLst/>
            <a:gdLst/>
            <a:ahLst/>
            <a:cxnLst>
              <a:cxn ang="0">
                <a:pos x="45" y="0"/>
              </a:cxn>
              <a:cxn ang="0">
                <a:pos x="45" y="7"/>
              </a:cxn>
              <a:cxn ang="0">
                <a:pos x="45" y="7"/>
              </a:cxn>
              <a:cxn ang="0">
                <a:pos x="45" y="0"/>
              </a:cxn>
              <a:cxn ang="0">
                <a:pos x="38" y="7"/>
              </a:cxn>
              <a:cxn ang="0">
                <a:pos x="38" y="7"/>
              </a:cxn>
              <a:cxn ang="0">
                <a:pos x="19" y="20"/>
              </a:cxn>
              <a:cxn ang="0">
                <a:pos x="6" y="26"/>
              </a:cxn>
              <a:cxn ang="0">
                <a:pos x="6" y="26"/>
              </a:cxn>
              <a:cxn ang="0">
                <a:pos x="0" y="32"/>
              </a:cxn>
              <a:cxn ang="0">
                <a:pos x="6" y="26"/>
              </a:cxn>
              <a:cxn ang="0">
                <a:pos x="6" y="32"/>
              </a:cxn>
              <a:cxn ang="0">
                <a:pos x="0" y="32"/>
              </a:cxn>
              <a:cxn ang="0">
                <a:pos x="6" y="39"/>
              </a:cxn>
              <a:cxn ang="0">
                <a:pos x="0" y="39"/>
              </a:cxn>
              <a:cxn ang="0">
                <a:pos x="6" y="32"/>
              </a:cxn>
              <a:cxn ang="0">
                <a:pos x="13" y="26"/>
              </a:cxn>
              <a:cxn ang="0">
                <a:pos x="19" y="26"/>
              </a:cxn>
              <a:cxn ang="0">
                <a:pos x="26" y="20"/>
              </a:cxn>
              <a:cxn ang="0">
                <a:pos x="26" y="20"/>
              </a:cxn>
              <a:cxn ang="0">
                <a:pos x="26" y="13"/>
              </a:cxn>
              <a:cxn ang="0">
                <a:pos x="32" y="13"/>
              </a:cxn>
              <a:cxn ang="0">
                <a:pos x="45" y="7"/>
              </a:cxn>
              <a:cxn ang="0">
                <a:pos x="45" y="7"/>
              </a:cxn>
              <a:cxn ang="0">
                <a:pos x="51" y="0"/>
              </a:cxn>
              <a:cxn ang="0">
                <a:pos x="51" y="7"/>
              </a:cxn>
              <a:cxn ang="0">
                <a:pos x="45" y="0"/>
              </a:cxn>
              <a:cxn ang="0">
                <a:pos x="51" y="0"/>
              </a:cxn>
              <a:cxn ang="0">
                <a:pos x="58" y="7"/>
              </a:cxn>
              <a:cxn ang="0">
                <a:pos x="51" y="7"/>
              </a:cxn>
              <a:cxn ang="0">
                <a:pos x="51" y="13"/>
              </a:cxn>
              <a:cxn ang="0">
                <a:pos x="51" y="13"/>
              </a:cxn>
              <a:cxn ang="0">
                <a:pos x="32" y="20"/>
              </a:cxn>
              <a:cxn ang="0">
                <a:pos x="32" y="20"/>
              </a:cxn>
              <a:cxn ang="0">
                <a:pos x="26" y="26"/>
              </a:cxn>
              <a:cxn ang="0">
                <a:pos x="26" y="26"/>
              </a:cxn>
              <a:cxn ang="0">
                <a:pos x="19" y="32"/>
              </a:cxn>
              <a:cxn ang="0">
                <a:pos x="19" y="32"/>
              </a:cxn>
              <a:cxn ang="0">
                <a:pos x="13" y="39"/>
              </a:cxn>
              <a:cxn ang="0">
                <a:pos x="6" y="39"/>
              </a:cxn>
              <a:cxn ang="0">
                <a:pos x="0" y="39"/>
              </a:cxn>
              <a:cxn ang="0">
                <a:pos x="0" y="39"/>
              </a:cxn>
              <a:cxn ang="0">
                <a:pos x="0" y="32"/>
              </a:cxn>
              <a:cxn ang="0">
                <a:pos x="0" y="26"/>
              </a:cxn>
              <a:cxn ang="0">
                <a:pos x="0" y="26"/>
              </a:cxn>
              <a:cxn ang="0">
                <a:pos x="0" y="20"/>
              </a:cxn>
              <a:cxn ang="0">
                <a:pos x="0" y="20"/>
              </a:cxn>
              <a:cxn ang="0">
                <a:pos x="13" y="13"/>
              </a:cxn>
              <a:cxn ang="0">
                <a:pos x="38" y="0"/>
              </a:cxn>
              <a:cxn ang="0">
                <a:pos x="38" y="0"/>
              </a:cxn>
              <a:cxn ang="0">
                <a:pos x="38" y="0"/>
              </a:cxn>
              <a:cxn ang="0">
                <a:pos x="45" y="0"/>
              </a:cxn>
              <a:cxn ang="0">
                <a:pos x="45" y="0"/>
              </a:cxn>
              <a:cxn ang="0">
                <a:pos x="51" y="0"/>
              </a:cxn>
              <a:cxn ang="0">
                <a:pos x="51" y="0"/>
              </a:cxn>
            </a:cxnLst>
            <a:rect l="0" t="0" r="r" b="b"/>
            <a:pathLst>
              <a:path w="58" h="39">
                <a:moveTo>
                  <a:pt x="45" y="0"/>
                </a:moveTo>
                <a:lnTo>
                  <a:pt x="45" y="7"/>
                </a:lnTo>
                <a:lnTo>
                  <a:pt x="45" y="7"/>
                </a:lnTo>
                <a:lnTo>
                  <a:pt x="45" y="0"/>
                </a:lnTo>
                <a:lnTo>
                  <a:pt x="38" y="7"/>
                </a:lnTo>
                <a:lnTo>
                  <a:pt x="38" y="7"/>
                </a:lnTo>
                <a:lnTo>
                  <a:pt x="19" y="20"/>
                </a:lnTo>
                <a:lnTo>
                  <a:pt x="6" y="26"/>
                </a:lnTo>
                <a:lnTo>
                  <a:pt x="6" y="26"/>
                </a:lnTo>
                <a:lnTo>
                  <a:pt x="0" y="32"/>
                </a:lnTo>
                <a:lnTo>
                  <a:pt x="6" y="26"/>
                </a:lnTo>
                <a:lnTo>
                  <a:pt x="6" y="32"/>
                </a:lnTo>
                <a:lnTo>
                  <a:pt x="0" y="32"/>
                </a:lnTo>
                <a:lnTo>
                  <a:pt x="6" y="39"/>
                </a:lnTo>
                <a:lnTo>
                  <a:pt x="0" y="39"/>
                </a:lnTo>
                <a:lnTo>
                  <a:pt x="6" y="32"/>
                </a:lnTo>
                <a:lnTo>
                  <a:pt x="13" y="26"/>
                </a:lnTo>
                <a:lnTo>
                  <a:pt x="19" y="26"/>
                </a:lnTo>
                <a:lnTo>
                  <a:pt x="26" y="20"/>
                </a:lnTo>
                <a:lnTo>
                  <a:pt x="26" y="20"/>
                </a:lnTo>
                <a:lnTo>
                  <a:pt x="26" y="13"/>
                </a:lnTo>
                <a:lnTo>
                  <a:pt x="32" y="13"/>
                </a:lnTo>
                <a:lnTo>
                  <a:pt x="45" y="7"/>
                </a:lnTo>
                <a:lnTo>
                  <a:pt x="45" y="7"/>
                </a:lnTo>
                <a:lnTo>
                  <a:pt x="51" y="0"/>
                </a:lnTo>
                <a:lnTo>
                  <a:pt x="51" y="7"/>
                </a:lnTo>
                <a:lnTo>
                  <a:pt x="45" y="0"/>
                </a:lnTo>
                <a:close/>
                <a:moveTo>
                  <a:pt x="51" y="0"/>
                </a:moveTo>
                <a:lnTo>
                  <a:pt x="58" y="7"/>
                </a:lnTo>
                <a:lnTo>
                  <a:pt x="51" y="7"/>
                </a:lnTo>
                <a:lnTo>
                  <a:pt x="51" y="13"/>
                </a:lnTo>
                <a:lnTo>
                  <a:pt x="51" y="13"/>
                </a:lnTo>
                <a:lnTo>
                  <a:pt x="32" y="20"/>
                </a:lnTo>
                <a:lnTo>
                  <a:pt x="32" y="20"/>
                </a:lnTo>
                <a:lnTo>
                  <a:pt x="26" y="26"/>
                </a:lnTo>
                <a:lnTo>
                  <a:pt x="26" y="26"/>
                </a:lnTo>
                <a:lnTo>
                  <a:pt x="19" y="32"/>
                </a:lnTo>
                <a:lnTo>
                  <a:pt x="19" y="32"/>
                </a:lnTo>
                <a:lnTo>
                  <a:pt x="13" y="39"/>
                </a:lnTo>
                <a:lnTo>
                  <a:pt x="6" y="39"/>
                </a:lnTo>
                <a:lnTo>
                  <a:pt x="0" y="39"/>
                </a:lnTo>
                <a:lnTo>
                  <a:pt x="0" y="39"/>
                </a:lnTo>
                <a:lnTo>
                  <a:pt x="0" y="32"/>
                </a:lnTo>
                <a:lnTo>
                  <a:pt x="0" y="26"/>
                </a:lnTo>
                <a:lnTo>
                  <a:pt x="0" y="26"/>
                </a:lnTo>
                <a:lnTo>
                  <a:pt x="0" y="20"/>
                </a:lnTo>
                <a:lnTo>
                  <a:pt x="0" y="20"/>
                </a:lnTo>
                <a:lnTo>
                  <a:pt x="13" y="13"/>
                </a:lnTo>
                <a:lnTo>
                  <a:pt x="38" y="0"/>
                </a:lnTo>
                <a:lnTo>
                  <a:pt x="38" y="0"/>
                </a:lnTo>
                <a:lnTo>
                  <a:pt x="38" y="0"/>
                </a:lnTo>
                <a:lnTo>
                  <a:pt x="45" y="0"/>
                </a:lnTo>
                <a:lnTo>
                  <a:pt x="45" y="0"/>
                </a:lnTo>
                <a:lnTo>
                  <a:pt x="51" y="0"/>
                </a:lnTo>
                <a:lnTo>
                  <a:pt x="51" y="0"/>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0" name="Freeform 174"/>
          <p:cNvSpPr>
            <a:spLocks/>
          </p:cNvSpPr>
          <p:nvPr/>
        </p:nvSpPr>
        <p:spPr bwMode="auto">
          <a:xfrm>
            <a:off x="4963500" y="2765593"/>
            <a:ext cx="28452" cy="28452"/>
          </a:xfrm>
          <a:custGeom>
            <a:avLst/>
            <a:gdLst/>
            <a:ahLst/>
            <a:cxnLst>
              <a:cxn ang="0">
                <a:pos x="19" y="7"/>
              </a:cxn>
              <a:cxn ang="0">
                <a:pos x="19" y="7"/>
              </a:cxn>
              <a:cxn ang="0">
                <a:pos x="13" y="0"/>
              </a:cxn>
              <a:cxn ang="0">
                <a:pos x="13" y="0"/>
              </a:cxn>
              <a:cxn ang="0">
                <a:pos x="6" y="7"/>
              </a:cxn>
              <a:cxn ang="0">
                <a:pos x="0" y="13"/>
              </a:cxn>
              <a:cxn ang="0">
                <a:pos x="0" y="13"/>
              </a:cxn>
              <a:cxn ang="0">
                <a:pos x="13" y="19"/>
              </a:cxn>
              <a:cxn ang="0">
                <a:pos x="13" y="13"/>
              </a:cxn>
              <a:cxn ang="0">
                <a:pos x="19" y="7"/>
              </a:cxn>
            </a:cxnLst>
            <a:rect l="0" t="0" r="r" b="b"/>
            <a:pathLst>
              <a:path w="19" h="19">
                <a:moveTo>
                  <a:pt x="19" y="7"/>
                </a:moveTo>
                <a:lnTo>
                  <a:pt x="19" y="7"/>
                </a:lnTo>
                <a:lnTo>
                  <a:pt x="13" y="0"/>
                </a:lnTo>
                <a:lnTo>
                  <a:pt x="13" y="0"/>
                </a:lnTo>
                <a:lnTo>
                  <a:pt x="6" y="7"/>
                </a:lnTo>
                <a:lnTo>
                  <a:pt x="0" y="13"/>
                </a:lnTo>
                <a:lnTo>
                  <a:pt x="0" y="13"/>
                </a:lnTo>
                <a:lnTo>
                  <a:pt x="13" y="19"/>
                </a:lnTo>
                <a:lnTo>
                  <a:pt x="13" y="13"/>
                </a:lnTo>
                <a:lnTo>
                  <a:pt x="19"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41" name="Freeform 175"/>
          <p:cNvSpPr>
            <a:spLocks noEditPoints="1"/>
          </p:cNvSpPr>
          <p:nvPr/>
        </p:nvSpPr>
        <p:spPr bwMode="auto">
          <a:xfrm>
            <a:off x="4963500" y="2765593"/>
            <a:ext cx="28452" cy="38934"/>
          </a:xfrm>
          <a:custGeom>
            <a:avLst/>
            <a:gdLst/>
            <a:ahLst/>
            <a:cxnLst>
              <a:cxn ang="0">
                <a:pos x="19" y="0"/>
              </a:cxn>
              <a:cxn ang="0">
                <a:pos x="19" y="7"/>
              </a:cxn>
              <a:cxn ang="0">
                <a:pos x="13" y="0"/>
              </a:cxn>
              <a:cxn ang="0">
                <a:pos x="13" y="7"/>
              </a:cxn>
              <a:cxn ang="0">
                <a:pos x="13" y="7"/>
              </a:cxn>
              <a:cxn ang="0">
                <a:pos x="13" y="0"/>
              </a:cxn>
              <a:cxn ang="0">
                <a:pos x="6" y="13"/>
              </a:cxn>
              <a:cxn ang="0">
                <a:pos x="6" y="13"/>
              </a:cxn>
              <a:cxn ang="0">
                <a:pos x="0" y="13"/>
              </a:cxn>
              <a:cxn ang="0">
                <a:pos x="6" y="13"/>
              </a:cxn>
              <a:cxn ang="0">
                <a:pos x="6" y="13"/>
              </a:cxn>
              <a:cxn ang="0">
                <a:pos x="0" y="13"/>
              </a:cxn>
              <a:cxn ang="0">
                <a:pos x="13" y="19"/>
              </a:cxn>
              <a:cxn ang="0">
                <a:pos x="6" y="19"/>
              </a:cxn>
              <a:cxn ang="0">
                <a:pos x="13" y="13"/>
              </a:cxn>
              <a:cxn ang="0">
                <a:pos x="19" y="0"/>
              </a:cxn>
              <a:cxn ang="0">
                <a:pos x="19" y="13"/>
              </a:cxn>
              <a:cxn ang="0">
                <a:pos x="13" y="19"/>
              </a:cxn>
              <a:cxn ang="0">
                <a:pos x="6" y="26"/>
              </a:cxn>
              <a:cxn ang="0">
                <a:pos x="0" y="19"/>
              </a:cxn>
              <a:cxn ang="0">
                <a:pos x="0" y="13"/>
              </a:cxn>
              <a:cxn ang="0">
                <a:pos x="0" y="13"/>
              </a:cxn>
              <a:cxn ang="0">
                <a:pos x="0" y="7"/>
              </a:cxn>
              <a:cxn ang="0">
                <a:pos x="0" y="7"/>
              </a:cxn>
              <a:cxn ang="0">
                <a:pos x="0" y="7"/>
              </a:cxn>
              <a:cxn ang="0">
                <a:pos x="6" y="0"/>
              </a:cxn>
              <a:cxn ang="0">
                <a:pos x="13" y="0"/>
              </a:cxn>
              <a:cxn ang="0">
                <a:pos x="13" y="0"/>
              </a:cxn>
              <a:cxn ang="0">
                <a:pos x="19" y="0"/>
              </a:cxn>
              <a:cxn ang="0">
                <a:pos x="19" y="0"/>
              </a:cxn>
              <a:cxn ang="0">
                <a:pos x="19" y="7"/>
              </a:cxn>
              <a:cxn ang="0">
                <a:pos x="19" y="13"/>
              </a:cxn>
            </a:cxnLst>
            <a:rect l="0" t="0" r="r" b="b"/>
            <a:pathLst>
              <a:path w="19" h="26">
                <a:moveTo>
                  <a:pt x="19" y="0"/>
                </a:moveTo>
                <a:lnTo>
                  <a:pt x="19" y="7"/>
                </a:lnTo>
                <a:lnTo>
                  <a:pt x="13" y="0"/>
                </a:lnTo>
                <a:lnTo>
                  <a:pt x="13" y="7"/>
                </a:lnTo>
                <a:lnTo>
                  <a:pt x="13" y="7"/>
                </a:lnTo>
                <a:lnTo>
                  <a:pt x="13" y="0"/>
                </a:lnTo>
                <a:lnTo>
                  <a:pt x="6" y="13"/>
                </a:lnTo>
                <a:lnTo>
                  <a:pt x="6" y="13"/>
                </a:lnTo>
                <a:lnTo>
                  <a:pt x="0" y="13"/>
                </a:lnTo>
                <a:lnTo>
                  <a:pt x="6" y="13"/>
                </a:lnTo>
                <a:lnTo>
                  <a:pt x="6" y="13"/>
                </a:lnTo>
                <a:lnTo>
                  <a:pt x="0" y="13"/>
                </a:lnTo>
                <a:lnTo>
                  <a:pt x="13" y="19"/>
                </a:lnTo>
                <a:lnTo>
                  <a:pt x="6" y="19"/>
                </a:lnTo>
                <a:lnTo>
                  <a:pt x="13" y="13"/>
                </a:lnTo>
                <a:lnTo>
                  <a:pt x="19" y="0"/>
                </a:lnTo>
                <a:close/>
                <a:moveTo>
                  <a:pt x="19" y="13"/>
                </a:moveTo>
                <a:lnTo>
                  <a:pt x="13" y="19"/>
                </a:lnTo>
                <a:lnTo>
                  <a:pt x="6" y="26"/>
                </a:lnTo>
                <a:lnTo>
                  <a:pt x="0" y="19"/>
                </a:lnTo>
                <a:lnTo>
                  <a:pt x="0" y="13"/>
                </a:lnTo>
                <a:lnTo>
                  <a:pt x="0" y="13"/>
                </a:lnTo>
                <a:lnTo>
                  <a:pt x="0" y="7"/>
                </a:lnTo>
                <a:lnTo>
                  <a:pt x="0" y="7"/>
                </a:lnTo>
                <a:lnTo>
                  <a:pt x="0" y="7"/>
                </a:lnTo>
                <a:lnTo>
                  <a:pt x="6" y="0"/>
                </a:lnTo>
                <a:lnTo>
                  <a:pt x="13" y="0"/>
                </a:lnTo>
                <a:lnTo>
                  <a:pt x="13" y="0"/>
                </a:lnTo>
                <a:lnTo>
                  <a:pt x="19" y="0"/>
                </a:lnTo>
                <a:lnTo>
                  <a:pt x="19" y="0"/>
                </a:lnTo>
                <a:lnTo>
                  <a:pt x="19" y="7"/>
                </a:lnTo>
                <a:lnTo>
                  <a:pt x="19"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2" name="Freeform 176"/>
          <p:cNvSpPr>
            <a:spLocks/>
          </p:cNvSpPr>
          <p:nvPr/>
        </p:nvSpPr>
        <p:spPr bwMode="auto">
          <a:xfrm>
            <a:off x="5405253" y="3427471"/>
            <a:ext cx="19467" cy="10482"/>
          </a:xfrm>
          <a:custGeom>
            <a:avLst/>
            <a:gdLst/>
            <a:ahLst/>
            <a:cxnLst>
              <a:cxn ang="0">
                <a:pos x="13" y="7"/>
              </a:cxn>
              <a:cxn ang="0">
                <a:pos x="13" y="7"/>
              </a:cxn>
              <a:cxn ang="0">
                <a:pos x="6" y="0"/>
              </a:cxn>
              <a:cxn ang="0">
                <a:pos x="0" y="0"/>
              </a:cxn>
              <a:cxn ang="0">
                <a:pos x="0" y="7"/>
              </a:cxn>
              <a:cxn ang="0">
                <a:pos x="6" y="7"/>
              </a:cxn>
              <a:cxn ang="0">
                <a:pos x="13" y="7"/>
              </a:cxn>
            </a:cxnLst>
            <a:rect l="0" t="0" r="r" b="b"/>
            <a:pathLst>
              <a:path w="13" h="7">
                <a:moveTo>
                  <a:pt x="13" y="7"/>
                </a:moveTo>
                <a:lnTo>
                  <a:pt x="13" y="7"/>
                </a:lnTo>
                <a:lnTo>
                  <a:pt x="6" y="0"/>
                </a:lnTo>
                <a:lnTo>
                  <a:pt x="0" y="0"/>
                </a:lnTo>
                <a:lnTo>
                  <a:pt x="0" y="7"/>
                </a:lnTo>
                <a:lnTo>
                  <a:pt x="6" y="7"/>
                </a:lnTo>
                <a:lnTo>
                  <a:pt x="13" y="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43" name="Freeform 177"/>
          <p:cNvSpPr>
            <a:spLocks noEditPoints="1"/>
          </p:cNvSpPr>
          <p:nvPr/>
        </p:nvSpPr>
        <p:spPr bwMode="auto">
          <a:xfrm>
            <a:off x="5405253" y="3427471"/>
            <a:ext cx="28452" cy="19467"/>
          </a:xfrm>
          <a:custGeom>
            <a:avLst/>
            <a:gdLst/>
            <a:ahLst/>
            <a:cxnLst>
              <a:cxn ang="0">
                <a:pos x="13" y="0"/>
              </a:cxn>
              <a:cxn ang="0">
                <a:pos x="13" y="7"/>
              </a:cxn>
              <a:cxn ang="0">
                <a:pos x="6" y="7"/>
              </a:cxn>
              <a:cxn ang="0">
                <a:pos x="6" y="7"/>
              </a:cxn>
              <a:cxn ang="0">
                <a:pos x="0" y="7"/>
              </a:cxn>
              <a:cxn ang="0">
                <a:pos x="6" y="0"/>
              </a:cxn>
              <a:cxn ang="0">
                <a:pos x="6" y="7"/>
              </a:cxn>
              <a:cxn ang="0">
                <a:pos x="0" y="7"/>
              </a:cxn>
              <a:cxn ang="0">
                <a:pos x="6" y="7"/>
              </a:cxn>
              <a:cxn ang="0">
                <a:pos x="6" y="7"/>
              </a:cxn>
              <a:cxn ang="0">
                <a:pos x="13" y="0"/>
              </a:cxn>
              <a:cxn ang="0">
                <a:pos x="6" y="13"/>
              </a:cxn>
              <a:cxn ang="0">
                <a:pos x="6" y="13"/>
              </a:cxn>
              <a:cxn ang="0">
                <a:pos x="0" y="13"/>
              </a:cxn>
              <a:cxn ang="0">
                <a:pos x="0" y="7"/>
              </a:cxn>
              <a:cxn ang="0">
                <a:pos x="0" y="0"/>
              </a:cxn>
              <a:cxn ang="0">
                <a:pos x="0" y="0"/>
              </a:cxn>
              <a:cxn ang="0">
                <a:pos x="6" y="0"/>
              </a:cxn>
              <a:cxn ang="0">
                <a:pos x="6" y="0"/>
              </a:cxn>
              <a:cxn ang="0">
                <a:pos x="13" y="0"/>
              </a:cxn>
              <a:cxn ang="0">
                <a:pos x="19" y="7"/>
              </a:cxn>
              <a:cxn ang="0">
                <a:pos x="13" y="7"/>
              </a:cxn>
              <a:cxn ang="0">
                <a:pos x="6" y="13"/>
              </a:cxn>
            </a:cxnLst>
            <a:rect l="0" t="0" r="r" b="b"/>
            <a:pathLst>
              <a:path w="19" h="13">
                <a:moveTo>
                  <a:pt x="13" y="0"/>
                </a:moveTo>
                <a:lnTo>
                  <a:pt x="13" y="7"/>
                </a:lnTo>
                <a:lnTo>
                  <a:pt x="6" y="7"/>
                </a:lnTo>
                <a:lnTo>
                  <a:pt x="6" y="7"/>
                </a:lnTo>
                <a:lnTo>
                  <a:pt x="0" y="7"/>
                </a:lnTo>
                <a:lnTo>
                  <a:pt x="6" y="0"/>
                </a:lnTo>
                <a:lnTo>
                  <a:pt x="6" y="7"/>
                </a:lnTo>
                <a:lnTo>
                  <a:pt x="0" y="7"/>
                </a:lnTo>
                <a:lnTo>
                  <a:pt x="6" y="7"/>
                </a:lnTo>
                <a:lnTo>
                  <a:pt x="6" y="7"/>
                </a:lnTo>
                <a:lnTo>
                  <a:pt x="13" y="0"/>
                </a:lnTo>
                <a:close/>
                <a:moveTo>
                  <a:pt x="6" y="13"/>
                </a:moveTo>
                <a:lnTo>
                  <a:pt x="6" y="13"/>
                </a:lnTo>
                <a:lnTo>
                  <a:pt x="0" y="13"/>
                </a:lnTo>
                <a:lnTo>
                  <a:pt x="0" y="7"/>
                </a:lnTo>
                <a:lnTo>
                  <a:pt x="0" y="0"/>
                </a:lnTo>
                <a:lnTo>
                  <a:pt x="0" y="0"/>
                </a:lnTo>
                <a:lnTo>
                  <a:pt x="6" y="0"/>
                </a:lnTo>
                <a:lnTo>
                  <a:pt x="6" y="0"/>
                </a:lnTo>
                <a:lnTo>
                  <a:pt x="13" y="0"/>
                </a:lnTo>
                <a:lnTo>
                  <a:pt x="19" y="7"/>
                </a:lnTo>
                <a:lnTo>
                  <a:pt x="13" y="7"/>
                </a:lnTo>
                <a:lnTo>
                  <a:pt x="6" y="13"/>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4" name="Freeform 178"/>
          <p:cNvSpPr>
            <a:spLocks/>
          </p:cNvSpPr>
          <p:nvPr/>
        </p:nvSpPr>
        <p:spPr bwMode="auto">
          <a:xfrm>
            <a:off x="5279466" y="3274730"/>
            <a:ext cx="134772" cy="211142"/>
          </a:xfrm>
          <a:custGeom>
            <a:avLst/>
            <a:gdLst/>
            <a:ahLst/>
            <a:cxnLst>
              <a:cxn ang="0">
                <a:pos x="13" y="115"/>
              </a:cxn>
              <a:cxn ang="0">
                <a:pos x="13" y="115"/>
              </a:cxn>
              <a:cxn ang="0">
                <a:pos x="7" y="115"/>
              </a:cxn>
              <a:cxn ang="0">
                <a:pos x="13" y="122"/>
              </a:cxn>
              <a:cxn ang="0">
                <a:pos x="26" y="128"/>
              </a:cxn>
              <a:cxn ang="0">
                <a:pos x="32" y="134"/>
              </a:cxn>
              <a:cxn ang="0">
                <a:pos x="45" y="134"/>
              </a:cxn>
              <a:cxn ang="0">
                <a:pos x="71" y="141"/>
              </a:cxn>
              <a:cxn ang="0">
                <a:pos x="77" y="134"/>
              </a:cxn>
              <a:cxn ang="0">
                <a:pos x="84" y="128"/>
              </a:cxn>
              <a:cxn ang="0">
                <a:pos x="84" y="122"/>
              </a:cxn>
              <a:cxn ang="0">
                <a:pos x="84" y="115"/>
              </a:cxn>
              <a:cxn ang="0">
                <a:pos x="84" y="109"/>
              </a:cxn>
              <a:cxn ang="0">
                <a:pos x="77" y="102"/>
              </a:cxn>
              <a:cxn ang="0">
                <a:pos x="77" y="96"/>
              </a:cxn>
              <a:cxn ang="0">
                <a:pos x="84" y="89"/>
              </a:cxn>
              <a:cxn ang="0">
                <a:pos x="84" y="89"/>
              </a:cxn>
              <a:cxn ang="0">
                <a:pos x="84" y="83"/>
              </a:cxn>
              <a:cxn ang="0">
                <a:pos x="77" y="70"/>
              </a:cxn>
              <a:cxn ang="0">
                <a:pos x="84" y="57"/>
              </a:cxn>
              <a:cxn ang="0">
                <a:pos x="84" y="51"/>
              </a:cxn>
              <a:cxn ang="0">
                <a:pos x="84" y="45"/>
              </a:cxn>
              <a:cxn ang="0">
                <a:pos x="90" y="38"/>
              </a:cxn>
              <a:cxn ang="0">
                <a:pos x="84" y="38"/>
              </a:cxn>
              <a:cxn ang="0">
                <a:pos x="84" y="32"/>
              </a:cxn>
              <a:cxn ang="0">
                <a:pos x="77" y="25"/>
              </a:cxn>
              <a:cxn ang="0">
                <a:pos x="65" y="6"/>
              </a:cxn>
              <a:cxn ang="0">
                <a:pos x="52" y="0"/>
              </a:cxn>
              <a:cxn ang="0">
                <a:pos x="45" y="0"/>
              </a:cxn>
              <a:cxn ang="0">
                <a:pos x="45" y="6"/>
              </a:cxn>
              <a:cxn ang="0">
                <a:pos x="45" y="6"/>
              </a:cxn>
              <a:cxn ang="0">
                <a:pos x="39" y="13"/>
              </a:cxn>
              <a:cxn ang="0">
                <a:pos x="39" y="13"/>
              </a:cxn>
              <a:cxn ang="0">
                <a:pos x="26" y="13"/>
              </a:cxn>
              <a:cxn ang="0">
                <a:pos x="26" y="19"/>
              </a:cxn>
              <a:cxn ang="0">
                <a:pos x="13" y="19"/>
              </a:cxn>
              <a:cxn ang="0">
                <a:pos x="7" y="25"/>
              </a:cxn>
              <a:cxn ang="0">
                <a:pos x="0" y="32"/>
              </a:cxn>
              <a:cxn ang="0">
                <a:pos x="7" y="57"/>
              </a:cxn>
              <a:cxn ang="0">
                <a:pos x="7" y="77"/>
              </a:cxn>
              <a:cxn ang="0">
                <a:pos x="7" y="96"/>
              </a:cxn>
              <a:cxn ang="0">
                <a:pos x="13" y="115"/>
              </a:cxn>
            </a:cxnLst>
            <a:rect l="0" t="0" r="r" b="b"/>
            <a:pathLst>
              <a:path w="90" h="141">
                <a:moveTo>
                  <a:pt x="13" y="115"/>
                </a:moveTo>
                <a:lnTo>
                  <a:pt x="13" y="115"/>
                </a:lnTo>
                <a:lnTo>
                  <a:pt x="7" y="115"/>
                </a:lnTo>
                <a:lnTo>
                  <a:pt x="13" y="122"/>
                </a:lnTo>
                <a:lnTo>
                  <a:pt x="26" y="128"/>
                </a:lnTo>
                <a:lnTo>
                  <a:pt x="32" y="134"/>
                </a:lnTo>
                <a:lnTo>
                  <a:pt x="45" y="134"/>
                </a:lnTo>
                <a:lnTo>
                  <a:pt x="71" y="141"/>
                </a:lnTo>
                <a:lnTo>
                  <a:pt x="77" y="134"/>
                </a:lnTo>
                <a:lnTo>
                  <a:pt x="84" y="128"/>
                </a:lnTo>
                <a:lnTo>
                  <a:pt x="84" y="122"/>
                </a:lnTo>
                <a:lnTo>
                  <a:pt x="84" y="115"/>
                </a:lnTo>
                <a:lnTo>
                  <a:pt x="84" y="109"/>
                </a:lnTo>
                <a:lnTo>
                  <a:pt x="77" y="102"/>
                </a:lnTo>
                <a:lnTo>
                  <a:pt x="77" y="96"/>
                </a:lnTo>
                <a:lnTo>
                  <a:pt x="84" y="89"/>
                </a:lnTo>
                <a:lnTo>
                  <a:pt x="84" y="89"/>
                </a:lnTo>
                <a:lnTo>
                  <a:pt x="84" y="83"/>
                </a:lnTo>
                <a:lnTo>
                  <a:pt x="77" y="70"/>
                </a:lnTo>
                <a:lnTo>
                  <a:pt x="84" y="57"/>
                </a:lnTo>
                <a:lnTo>
                  <a:pt x="84" y="51"/>
                </a:lnTo>
                <a:lnTo>
                  <a:pt x="84" y="45"/>
                </a:lnTo>
                <a:lnTo>
                  <a:pt x="90" y="38"/>
                </a:lnTo>
                <a:lnTo>
                  <a:pt x="84" y="38"/>
                </a:lnTo>
                <a:lnTo>
                  <a:pt x="84" y="32"/>
                </a:lnTo>
                <a:lnTo>
                  <a:pt x="77" y="25"/>
                </a:lnTo>
                <a:lnTo>
                  <a:pt x="65" y="6"/>
                </a:lnTo>
                <a:lnTo>
                  <a:pt x="52" y="0"/>
                </a:lnTo>
                <a:lnTo>
                  <a:pt x="45" y="0"/>
                </a:lnTo>
                <a:lnTo>
                  <a:pt x="45" y="6"/>
                </a:lnTo>
                <a:lnTo>
                  <a:pt x="45" y="6"/>
                </a:lnTo>
                <a:lnTo>
                  <a:pt x="39" y="13"/>
                </a:lnTo>
                <a:lnTo>
                  <a:pt x="39" y="13"/>
                </a:lnTo>
                <a:lnTo>
                  <a:pt x="26" y="13"/>
                </a:lnTo>
                <a:lnTo>
                  <a:pt x="26" y="19"/>
                </a:lnTo>
                <a:lnTo>
                  <a:pt x="13" y="19"/>
                </a:lnTo>
                <a:lnTo>
                  <a:pt x="7" y="25"/>
                </a:lnTo>
                <a:lnTo>
                  <a:pt x="0" y="32"/>
                </a:lnTo>
                <a:lnTo>
                  <a:pt x="7" y="57"/>
                </a:lnTo>
                <a:lnTo>
                  <a:pt x="7" y="77"/>
                </a:lnTo>
                <a:lnTo>
                  <a:pt x="7" y="96"/>
                </a:lnTo>
                <a:lnTo>
                  <a:pt x="13" y="115"/>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45" name="Freeform 179"/>
          <p:cNvSpPr>
            <a:spLocks noEditPoints="1"/>
          </p:cNvSpPr>
          <p:nvPr/>
        </p:nvSpPr>
        <p:spPr bwMode="auto">
          <a:xfrm>
            <a:off x="5279466" y="3274730"/>
            <a:ext cx="145255" cy="220127"/>
          </a:xfrm>
          <a:custGeom>
            <a:avLst/>
            <a:gdLst/>
            <a:ahLst/>
            <a:cxnLst>
              <a:cxn ang="0">
                <a:pos x="13" y="122"/>
              </a:cxn>
              <a:cxn ang="0">
                <a:pos x="13" y="122"/>
              </a:cxn>
              <a:cxn ang="0">
                <a:pos x="32" y="128"/>
              </a:cxn>
              <a:cxn ang="0">
                <a:pos x="71" y="141"/>
              </a:cxn>
              <a:cxn ang="0">
                <a:pos x="77" y="134"/>
              </a:cxn>
              <a:cxn ang="0">
                <a:pos x="77" y="122"/>
              </a:cxn>
              <a:cxn ang="0">
                <a:pos x="77" y="109"/>
              </a:cxn>
              <a:cxn ang="0">
                <a:pos x="71" y="96"/>
              </a:cxn>
              <a:cxn ang="0">
                <a:pos x="84" y="89"/>
              </a:cxn>
              <a:cxn ang="0">
                <a:pos x="84" y="83"/>
              </a:cxn>
              <a:cxn ang="0">
                <a:pos x="77" y="57"/>
              </a:cxn>
              <a:cxn ang="0">
                <a:pos x="84" y="51"/>
              </a:cxn>
              <a:cxn ang="0">
                <a:pos x="90" y="38"/>
              </a:cxn>
              <a:cxn ang="0">
                <a:pos x="77" y="32"/>
              </a:cxn>
              <a:cxn ang="0">
                <a:pos x="58" y="13"/>
              </a:cxn>
              <a:cxn ang="0">
                <a:pos x="52" y="6"/>
              </a:cxn>
              <a:cxn ang="0">
                <a:pos x="52" y="6"/>
              </a:cxn>
              <a:cxn ang="0">
                <a:pos x="45" y="13"/>
              </a:cxn>
              <a:cxn ang="0">
                <a:pos x="26" y="13"/>
              </a:cxn>
              <a:cxn ang="0">
                <a:pos x="26" y="19"/>
              </a:cxn>
              <a:cxn ang="0">
                <a:pos x="7" y="25"/>
              </a:cxn>
              <a:cxn ang="0">
                <a:pos x="7" y="57"/>
              </a:cxn>
              <a:cxn ang="0">
                <a:pos x="13" y="96"/>
              </a:cxn>
              <a:cxn ang="0">
                <a:pos x="7" y="96"/>
              </a:cxn>
              <a:cxn ang="0">
                <a:pos x="7" y="77"/>
              </a:cxn>
              <a:cxn ang="0">
                <a:pos x="0" y="32"/>
              </a:cxn>
              <a:cxn ang="0">
                <a:pos x="13" y="19"/>
              </a:cxn>
              <a:cxn ang="0">
                <a:pos x="26" y="13"/>
              </a:cxn>
              <a:cxn ang="0">
                <a:pos x="39" y="6"/>
              </a:cxn>
              <a:cxn ang="0">
                <a:pos x="45" y="6"/>
              </a:cxn>
              <a:cxn ang="0">
                <a:pos x="45" y="0"/>
              </a:cxn>
              <a:cxn ang="0">
                <a:pos x="65" y="6"/>
              </a:cxn>
              <a:cxn ang="0">
                <a:pos x="77" y="25"/>
              </a:cxn>
              <a:cxn ang="0">
                <a:pos x="90" y="38"/>
              </a:cxn>
              <a:cxn ang="0">
                <a:pos x="90" y="45"/>
              </a:cxn>
              <a:cxn ang="0">
                <a:pos x="90" y="51"/>
              </a:cxn>
              <a:cxn ang="0">
                <a:pos x="77" y="70"/>
              </a:cxn>
              <a:cxn ang="0">
                <a:pos x="90" y="83"/>
              </a:cxn>
              <a:cxn ang="0">
                <a:pos x="90" y="89"/>
              </a:cxn>
              <a:cxn ang="0">
                <a:pos x="77" y="102"/>
              </a:cxn>
              <a:cxn ang="0">
                <a:pos x="84" y="109"/>
              </a:cxn>
              <a:cxn ang="0">
                <a:pos x="84" y="128"/>
              </a:cxn>
              <a:cxn ang="0">
                <a:pos x="77" y="141"/>
              </a:cxn>
              <a:cxn ang="0">
                <a:pos x="45" y="141"/>
              </a:cxn>
              <a:cxn ang="0">
                <a:pos x="20" y="128"/>
              </a:cxn>
              <a:cxn ang="0">
                <a:pos x="13" y="122"/>
              </a:cxn>
              <a:cxn ang="0">
                <a:pos x="7" y="115"/>
              </a:cxn>
              <a:cxn ang="0">
                <a:pos x="7" y="96"/>
              </a:cxn>
            </a:cxnLst>
            <a:rect l="0" t="0" r="r" b="b"/>
            <a:pathLst>
              <a:path w="97" h="147">
                <a:moveTo>
                  <a:pt x="20" y="115"/>
                </a:moveTo>
                <a:lnTo>
                  <a:pt x="13" y="115"/>
                </a:lnTo>
                <a:lnTo>
                  <a:pt x="13" y="122"/>
                </a:lnTo>
                <a:lnTo>
                  <a:pt x="13" y="115"/>
                </a:lnTo>
                <a:lnTo>
                  <a:pt x="13" y="122"/>
                </a:lnTo>
                <a:lnTo>
                  <a:pt x="13" y="122"/>
                </a:lnTo>
                <a:lnTo>
                  <a:pt x="26" y="122"/>
                </a:lnTo>
                <a:lnTo>
                  <a:pt x="26" y="122"/>
                </a:lnTo>
                <a:lnTo>
                  <a:pt x="32" y="128"/>
                </a:lnTo>
                <a:lnTo>
                  <a:pt x="32" y="128"/>
                </a:lnTo>
                <a:lnTo>
                  <a:pt x="45" y="134"/>
                </a:lnTo>
                <a:lnTo>
                  <a:pt x="71" y="141"/>
                </a:lnTo>
                <a:lnTo>
                  <a:pt x="65" y="141"/>
                </a:lnTo>
                <a:lnTo>
                  <a:pt x="77" y="134"/>
                </a:lnTo>
                <a:lnTo>
                  <a:pt x="77" y="134"/>
                </a:lnTo>
                <a:lnTo>
                  <a:pt x="77" y="128"/>
                </a:lnTo>
                <a:lnTo>
                  <a:pt x="77" y="128"/>
                </a:lnTo>
                <a:lnTo>
                  <a:pt x="77" y="122"/>
                </a:lnTo>
                <a:lnTo>
                  <a:pt x="77" y="115"/>
                </a:lnTo>
                <a:lnTo>
                  <a:pt x="77" y="109"/>
                </a:lnTo>
                <a:lnTo>
                  <a:pt x="77" y="109"/>
                </a:lnTo>
                <a:lnTo>
                  <a:pt x="77" y="102"/>
                </a:lnTo>
                <a:lnTo>
                  <a:pt x="71" y="102"/>
                </a:lnTo>
                <a:lnTo>
                  <a:pt x="71" y="96"/>
                </a:lnTo>
                <a:lnTo>
                  <a:pt x="77" y="96"/>
                </a:lnTo>
                <a:lnTo>
                  <a:pt x="84" y="89"/>
                </a:lnTo>
                <a:lnTo>
                  <a:pt x="84" y="89"/>
                </a:lnTo>
                <a:lnTo>
                  <a:pt x="84" y="89"/>
                </a:lnTo>
                <a:lnTo>
                  <a:pt x="84" y="83"/>
                </a:lnTo>
                <a:lnTo>
                  <a:pt x="84" y="83"/>
                </a:lnTo>
                <a:lnTo>
                  <a:pt x="77" y="70"/>
                </a:lnTo>
                <a:lnTo>
                  <a:pt x="71" y="70"/>
                </a:lnTo>
                <a:lnTo>
                  <a:pt x="77" y="57"/>
                </a:lnTo>
                <a:lnTo>
                  <a:pt x="77" y="57"/>
                </a:lnTo>
                <a:lnTo>
                  <a:pt x="84" y="51"/>
                </a:lnTo>
                <a:lnTo>
                  <a:pt x="84" y="51"/>
                </a:lnTo>
                <a:lnTo>
                  <a:pt x="84" y="45"/>
                </a:lnTo>
                <a:lnTo>
                  <a:pt x="84" y="38"/>
                </a:lnTo>
                <a:lnTo>
                  <a:pt x="90" y="38"/>
                </a:lnTo>
                <a:lnTo>
                  <a:pt x="90" y="45"/>
                </a:lnTo>
                <a:lnTo>
                  <a:pt x="84" y="38"/>
                </a:lnTo>
                <a:lnTo>
                  <a:pt x="77" y="32"/>
                </a:lnTo>
                <a:lnTo>
                  <a:pt x="77" y="32"/>
                </a:lnTo>
                <a:lnTo>
                  <a:pt x="77" y="32"/>
                </a:lnTo>
                <a:lnTo>
                  <a:pt x="58" y="13"/>
                </a:lnTo>
                <a:lnTo>
                  <a:pt x="65" y="13"/>
                </a:lnTo>
                <a:lnTo>
                  <a:pt x="52" y="0"/>
                </a:lnTo>
                <a:lnTo>
                  <a:pt x="52" y="6"/>
                </a:lnTo>
                <a:lnTo>
                  <a:pt x="45" y="6"/>
                </a:lnTo>
                <a:lnTo>
                  <a:pt x="52" y="0"/>
                </a:lnTo>
                <a:lnTo>
                  <a:pt x="52" y="6"/>
                </a:lnTo>
                <a:lnTo>
                  <a:pt x="52" y="6"/>
                </a:lnTo>
                <a:lnTo>
                  <a:pt x="45" y="13"/>
                </a:lnTo>
                <a:lnTo>
                  <a:pt x="45" y="13"/>
                </a:lnTo>
                <a:lnTo>
                  <a:pt x="39" y="13"/>
                </a:lnTo>
                <a:lnTo>
                  <a:pt x="39" y="13"/>
                </a:lnTo>
                <a:lnTo>
                  <a:pt x="26" y="13"/>
                </a:lnTo>
                <a:lnTo>
                  <a:pt x="32" y="13"/>
                </a:lnTo>
                <a:lnTo>
                  <a:pt x="26" y="19"/>
                </a:lnTo>
                <a:lnTo>
                  <a:pt x="26" y="19"/>
                </a:lnTo>
                <a:lnTo>
                  <a:pt x="13" y="25"/>
                </a:lnTo>
                <a:lnTo>
                  <a:pt x="7" y="25"/>
                </a:lnTo>
                <a:lnTo>
                  <a:pt x="7" y="25"/>
                </a:lnTo>
                <a:lnTo>
                  <a:pt x="0" y="32"/>
                </a:lnTo>
                <a:lnTo>
                  <a:pt x="7" y="32"/>
                </a:lnTo>
                <a:lnTo>
                  <a:pt x="7" y="57"/>
                </a:lnTo>
                <a:lnTo>
                  <a:pt x="13" y="77"/>
                </a:lnTo>
                <a:lnTo>
                  <a:pt x="13" y="77"/>
                </a:lnTo>
                <a:lnTo>
                  <a:pt x="13" y="96"/>
                </a:lnTo>
                <a:lnTo>
                  <a:pt x="13" y="96"/>
                </a:lnTo>
                <a:lnTo>
                  <a:pt x="20" y="115"/>
                </a:lnTo>
                <a:close/>
                <a:moveTo>
                  <a:pt x="7" y="96"/>
                </a:moveTo>
                <a:lnTo>
                  <a:pt x="7" y="96"/>
                </a:lnTo>
                <a:lnTo>
                  <a:pt x="7" y="77"/>
                </a:lnTo>
                <a:lnTo>
                  <a:pt x="7" y="77"/>
                </a:lnTo>
                <a:lnTo>
                  <a:pt x="0" y="57"/>
                </a:lnTo>
                <a:lnTo>
                  <a:pt x="0" y="32"/>
                </a:lnTo>
                <a:lnTo>
                  <a:pt x="0" y="32"/>
                </a:lnTo>
                <a:lnTo>
                  <a:pt x="0" y="19"/>
                </a:lnTo>
                <a:lnTo>
                  <a:pt x="7" y="19"/>
                </a:lnTo>
                <a:lnTo>
                  <a:pt x="13" y="19"/>
                </a:lnTo>
                <a:lnTo>
                  <a:pt x="20" y="13"/>
                </a:lnTo>
                <a:lnTo>
                  <a:pt x="20" y="13"/>
                </a:lnTo>
                <a:lnTo>
                  <a:pt x="26" y="13"/>
                </a:lnTo>
                <a:lnTo>
                  <a:pt x="26" y="6"/>
                </a:lnTo>
                <a:lnTo>
                  <a:pt x="39" y="6"/>
                </a:lnTo>
                <a:lnTo>
                  <a:pt x="39" y="6"/>
                </a:lnTo>
                <a:lnTo>
                  <a:pt x="39" y="13"/>
                </a:lnTo>
                <a:lnTo>
                  <a:pt x="45" y="6"/>
                </a:lnTo>
                <a:lnTo>
                  <a:pt x="45" y="6"/>
                </a:lnTo>
                <a:lnTo>
                  <a:pt x="45" y="6"/>
                </a:lnTo>
                <a:lnTo>
                  <a:pt x="45" y="0"/>
                </a:lnTo>
                <a:lnTo>
                  <a:pt x="45" y="0"/>
                </a:lnTo>
                <a:lnTo>
                  <a:pt x="52" y="0"/>
                </a:lnTo>
                <a:lnTo>
                  <a:pt x="52" y="0"/>
                </a:lnTo>
                <a:lnTo>
                  <a:pt x="65" y="6"/>
                </a:lnTo>
                <a:lnTo>
                  <a:pt x="65" y="6"/>
                </a:lnTo>
                <a:lnTo>
                  <a:pt x="77" y="25"/>
                </a:lnTo>
                <a:lnTo>
                  <a:pt x="77" y="25"/>
                </a:lnTo>
                <a:lnTo>
                  <a:pt x="84" y="32"/>
                </a:lnTo>
                <a:lnTo>
                  <a:pt x="90" y="32"/>
                </a:lnTo>
                <a:lnTo>
                  <a:pt x="90" y="38"/>
                </a:lnTo>
                <a:lnTo>
                  <a:pt x="97" y="38"/>
                </a:lnTo>
                <a:lnTo>
                  <a:pt x="90" y="45"/>
                </a:lnTo>
                <a:lnTo>
                  <a:pt x="90" y="45"/>
                </a:lnTo>
                <a:lnTo>
                  <a:pt x="90" y="45"/>
                </a:lnTo>
                <a:lnTo>
                  <a:pt x="90" y="51"/>
                </a:lnTo>
                <a:lnTo>
                  <a:pt x="90" y="51"/>
                </a:lnTo>
                <a:lnTo>
                  <a:pt x="84" y="57"/>
                </a:lnTo>
                <a:lnTo>
                  <a:pt x="84" y="57"/>
                </a:lnTo>
                <a:lnTo>
                  <a:pt x="77" y="70"/>
                </a:lnTo>
                <a:lnTo>
                  <a:pt x="77" y="70"/>
                </a:lnTo>
                <a:lnTo>
                  <a:pt x="90" y="83"/>
                </a:lnTo>
                <a:lnTo>
                  <a:pt x="90" y="83"/>
                </a:lnTo>
                <a:lnTo>
                  <a:pt x="90" y="89"/>
                </a:lnTo>
                <a:lnTo>
                  <a:pt x="90" y="89"/>
                </a:lnTo>
                <a:lnTo>
                  <a:pt x="90" y="89"/>
                </a:lnTo>
                <a:lnTo>
                  <a:pt x="77" y="102"/>
                </a:lnTo>
                <a:lnTo>
                  <a:pt x="77" y="96"/>
                </a:lnTo>
                <a:lnTo>
                  <a:pt x="77" y="102"/>
                </a:lnTo>
                <a:lnTo>
                  <a:pt x="77" y="102"/>
                </a:lnTo>
                <a:lnTo>
                  <a:pt x="84" y="102"/>
                </a:lnTo>
                <a:lnTo>
                  <a:pt x="84" y="109"/>
                </a:lnTo>
                <a:lnTo>
                  <a:pt x="84" y="115"/>
                </a:lnTo>
                <a:lnTo>
                  <a:pt x="84" y="122"/>
                </a:lnTo>
                <a:lnTo>
                  <a:pt x="84" y="128"/>
                </a:lnTo>
                <a:lnTo>
                  <a:pt x="84" y="128"/>
                </a:lnTo>
                <a:lnTo>
                  <a:pt x="77" y="141"/>
                </a:lnTo>
                <a:lnTo>
                  <a:pt x="77" y="141"/>
                </a:lnTo>
                <a:lnTo>
                  <a:pt x="71" y="147"/>
                </a:lnTo>
                <a:lnTo>
                  <a:pt x="65" y="147"/>
                </a:lnTo>
                <a:lnTo>
                  <a:pt x="45" y="141"/>
                </a:lnTo>
                <a:lnTo>
                  <a:pt x="32" y="134"/>
                </a:lnTo>
                <a:lnTo>
                  <a:pt x="32" y="134"/>
                </a:lnTo>
                <a:lnTo>
                  <a:pt x="20" y="128"/>
                </a:lnTo>
                <a:lnTo>
                  <a:pt x="20" y="128"/>
                </a:lnTo>
                <a:lnTo>
                  <a:pt x="13" y="122"/>
                </a:lnTo>
                <a:lnTo>
                  <a:pt x="13" y="122"/>
                </a:lnTo>
                <a:lnTo>
                  <a:pt x="7" y="122"/>
                </a:lnTo>
                <a:lnTo>
                  <a:pt x="7" y="115"/>
                </a:lnTo>
                <a:lnTo>
                  <a:pt x="7" y="115"/>
                </a:lnTo>
                <a:lnTo>
                  <a:pt x="13" y="109"/>
                </a:lnTo>
                <a:lnTo>
                  <a:pt x="13" y="115"/>
                </a:lnTo>
                <a:lnTo>
                  <a:pt x="7" y="96"/>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6" name="Freeform 182"/>
          <p:cNvSpPr>
            <a:spLocks/>
          </p:cNvSpPr>
          <p:nvPr/>
        </p:nvSpPr>
        <p:spPr bwMode="auto">
          <a:xfrm>
            <a:off x="5366319" y="4905466"/>
            <a:ext cx="239595" cy="211142"/>
          </a:xfrm>
          <a:custGeom>
            <a:avLst/>
            <a:gdLst/>
            <a:ahLst/>
            <a:cxnLst>
              <a:cxn ang="0">
                <a:pos x="160" y="77"/>
              </a:cxn>
              <a:cxn ang="0">
                <a:pos x="160" y="77"/>
              </a:cxn>
              <a:cxn ang="0">
                <a:pos x="160" y="77"/>
              </a:cxn>
              <a:cxn ang="0">
                <a:pos x="147" y="70"/>
              </a:cxn>
              <a:cxn ang="0">
                <a:pos x="141" y="70"/>
              </a:cxn>
              <a:cxn ang="0">
                <a:pos x="115" y="70"/>
              </a:cxn>
              <a:cxn ang="0">
                <a:pos x="115" y="64"/>
              </a:cxn>
              <a:cxn ang="0">
                <a:pos x="109" y="58"/>
              </a:cxn>
              <a:cxn ang="0">
                <a:pos x="103" y="45"/>
              </a:cxn>
              <a:cxn ang="0">
                <a:pos x="103" y="38"/>
              </a:cxn>
              <a:cxn ang="0">
                <a:pos x="96" y="38"/>
              </a:cxn>
              <a:cxn ang="0">
                <a:pos x="103" y="25"/>
              </a:cxn>
              <a:cxn ang="0">
                <a:pos x="96" y="19"/>
              </a:cxn>
              <a:cxn ang="0">
                <a:pos x="77" y="6"/>
              </a:cxn>
              <a:cxn ang="0">
                <a:pos x="58" y="0"/>
              </a:cxn>
              <a:cxn ang="0">
                <a:pos x="45" y="6"/>
              </a:cxn>
              <a:cxn ang="0">
                <a:pos x="39" y="6"/>
              </a:cxn>
              <a:cxn ang="0">
                <a:pos x="32" y="6"/>
              </a:cxn>
              <a:cxn ang="0">
                <a:pos x="26" y="6"/>
              </a:cxn>
              <a:cxn ang="0">
                <a:pos x="19" y="0"/>
              </a:cxn>
              <a:cxn ang="0">
                <a:pos x="13" y="6"/>
              </a:cxn>
              <a:cxn ang="0">
                <a:pos x="7" y="13"/>
              </a:cxn>
              <a:cxn ang="0">
                <a:pos x="7" y="25"/>
              </a:cxn>
              <a:cxn ang="0">
                <a:pos x="7" y="38"/>
              </a:cxn>
              <a:cxn ang="0">
                <a:pos x="0" y="64"/>
              </a:cxn>
              <a:cxn ang="0">
                <a:pos x="0" y="77"/>
              </a:cxn>
              <a:cxn ang="0">
                <a:pos x="7" y="90"/>
              </a:cxn>
              <a:cxn ang="0">
                <a:pos x="7" y="96"/>
              </a:cxn>
              <a:cxn ang="0">
                <a:pos x="7" y="102"/>
              </a:cxn>
              <a:cxn ang="0">
                <a:pos x="13" y="115"/>
              </a:cxn>
              <a:cxn ang="0">
                <a:pos x="19" y="115"/>
              </a:cxn>
              <a:cxn ang="0">
                <a:pos x="19" y="115"/>
              </a:cxn>
              <a:cxn ang="0">
                <a:pos x="26" y="128"/>
              </a:cxn>
              <a:cxn ang="0">
                <a:pos x="32" y="128"/>
              </a:cxn>
              <a:cxn ang="0">
                <a:pos x="39" y="128"/>
              </a:cxn>
              <a:cxn ang="0">
                <a:pos x="39" y="122"/>
              </a:cxn>
              <a:cxn ang="0">
                <a:pos x="45" y="122"/>
              </a:cxn>
              <a:cxn ang="0">
                <a:pos x="45" y="134"/>
              </a:cxn>
              <a:cxn ang="0">
                <a:pos x="45" y="141"/>
              </a:cxn>
              <a:cxn ang="0">
                <a:pos x="58" y="141"/>
              </a:cxn>
              <a:cxn ang="0">
                <a:pos x="64" y="134"/>
              </a:cxn>
              <a:cxn ang="0">
                <a:pos x="77" y="128"/>
              </a:cxn>
              <a:cxn ang="0">
                <a:pos x="83" y="128"/>
              </a:cxn>
              <a:cxn ang="0">
                <a:pos x="90" y="122"/>
              </a:cxn>
              <a:cxn ang="0">
                <a:pos x="96" y="115"/>
              </a:cxn>
              <a:cxn ang="0">
                <a:pos x="96" y="115"/>
              </a:cxn>
              <a:cxn ang="0">
                <a:pos x="115" y="102"/>
              </a:cxn>
              <a:cxn ang="0">
                <a:pos x="141" y="90"/>
              </a:cxn>
              <a:cxn ang="0">
                <a:pos x="154" y="83"/>
              </a:cxn>
              <a:cxn ang="0">
                <a:pos x="160" y="77"/>
              </a:cxn>
            </a:cxnLst>
            <a:rect l="0" t="0" r="r" b="b"/>
            <a:pathLst>
              <a:path w="160" h="141">
                <a:moveTo>
                  <a:pt x="160" y="77"/>
                </a:moveTo>
                <a:lnTo>
                  <a:pt x="160" y="77"/>
                </a:lnTo>
                <a:lnTo>
                  <a:pt x="160" y="77"/>
                </a:lnTo>
                <a:lnTo>
                  <a:pt x="147" y="70"/>
                </a:lnTo>
                <a:lnTo>
                  <a:pt x="141" y="70"/>
                </a:lnTo>
                <a:lnTo>
                  <a:pt x="115" y="70"/>
                </a:lnTo>
                <a:lnTo>
                  <a:pt x="115" y="64"/>
                </a:lnTo>
                <a:lnTo>
                  <a:pt x="109" y="58"/>
                </a:lnTo>
                <a:lnTo>
                  <a:pt x="103" y="45"/>
                </a:lnTo>
                <a:lnTo>
                  <a:pt x="103" y="38"/>
                </a:lnTo>
                <a:lnTo>
                  <a:pt x="96" y="38"/>
                </a:lnTo>
                <a:lnTo>
                  <a:pt x="103" y="25"/>
                </a:lnTo>
                <a:lnTo>
                  <a:pt x="96" y="19"/>
                </a:lnTo>
                <a:lnTo>
                  <a:pt x="77" y="6"/>
                </a:lnTo>
                <a:lnTo>
                  <a:pt x="58" y="0"/>
                </a:lnTo>
                <a:lnTo>
                  <a:pt x="45" y="6"/>
                </a:lnTo>
                <a:lnTo>
                  <a:pt x="39" y="6"/>
                </a:lnTo>
                <a:lnTo>
                  <a:pt x="32" y="6"/>
                </a:lnTo>
                <a:lnTo>
                  <a:pt x="26" y="6"/>
                </a:lnTo>
                <a:lnTo>
                  <a:pt x="19" y="0"/>
                </a:lnTo>
                <a:lnTo>
                  <a:pt x="13" y="6"/>
                </a:lnTo>
                <a:lnTo>
                  <a:pt x="7" y="13"/>
                </a:lnTo>
                <a:lnTo>
                  <a:pt x="7" y="25"/>
                </a:lnTo>
                <a:lnTo>
                  <a:pt x="7" y="38"/>
                </a:lnTo>
                <a:lnTo>
                  <a:pt x="0" y="64"/>
                </a:lnTo>
                <a:lnTo>
                  <a:pt x="0" y="77"/>
                </a:lnTo>
                <a:lnTo>
                  <a:pt x="7" y="90"/>
                </a:lnTo>
                <a:lnTo>
                  <a:pt x="7" y="96"/>
                </a:lnTo>
                <a:lnTo>
                  <a:pt x="7" y="102"/>
                </a:lnTo>
                <a:lnTo>
                  <a:pt x="13" y="115"/>
                </a:lnTo>
                <a:lnTo>
                  <a:pt x="19" y="115"/>
                </a:lnTo>
                <a:lnTo>
                  <a:pt x="19" y="115"/>
                </a:lnTo>
                <a:lnTo>
                  <a:pt x="26" y="128"/>
                </a:lnTo>
                <a:lnTo>
                  <a:pt x="32" y="128"/>
                </a:lnTo>
                <a:lnTo>
                  <a:pt x="39" y="128"/>
                </a:lnTo>
                <a:lnTo>
                  <a:pt x="39" y="122"/>
                </a:lnTo>
                <a:lnTo>
                  <a:pt x="45" y="122"/>
                </a:lnTo>
                <a:lnTo>
                  <a:pt x="45" y="134"/>
                </a:lnTo>
                <a:lnTo>
                  <a:pt x="45" y="141"/>
                </a:lnTo>
                <a:lnTo>
                  <a:pt x="58" y="141"/>
                </a:lnTo>
                <a:lnTo>
                  <a:pt x="64" y="134"/>
                </a:lnTo>
                <a:lnTo>
                  <a:pt x="77" y="128"/>
                </a:lnTo>
                <a:lnTo>
                  <a:pt x="83" y="128"/>
                </a:lnTo>
                <a:lnTo>
                  <a:pt x="90" y="122"/>
                </a:lnTo>
                <a:lnTo>
                  <a:pt x="96" y="115"/>
                </a:lnTo>
                <a:lnTo>
                  <a:pt x="96" y="115"/>
                </a:lnTo>
                <a:lnTo>
                  <a:pt x="115" y="102"/>
                </a:lnTo>
                <a:lnTo>
                  <a:pt x="141" y="90"/>
                </a:lnTo>
                <a:lnTo>
                  <a:pt x="154" y="83"/>
                </a:lnTo>
                <a:lnTo>
                  <a:pt x="160" y="77"/>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47" name="Freeform 183"/>
          <p:cNvSpPr>
            <a:spLocks noEditPoints="1"/>
          </p:cNvSpPr>
          <p:nvPr/>
        </p:nvSpPr>
        <p:spPr bwMode="auto">
          <a:xfrm>
            <a:off x="5366319" y="4905466"/>
            <a:ext cx="250077" cy="220127"/>
          </a:xfrm>
          <a:custGeom>
            <a:avLst/>
            <a:gdLst/>
            <a:ahLst/>
            <a:cxnLst>
              <a:cxn ang="0">
                <a:pos x="160" y="77"/>
              </a:cxn>
              <a:cxn ang="0">
                <a:pos x="147" y="77"/>
              </a:cxn>
              <a:cxn ang="0">
                <a:pos x="109" y="70"/>
              </a:cxn>
              <a:cxn ang="0">
                <a:pos x="109" y="58"/>
              </a:cxn>
              <a:cxn ang="0">
                <a:pos x="103" y="45"/>
              </a:cxn>
              <a:cxn ang="0">
                <a:pos x="90" y="32"/>
              </a:cxn>
              <a:cxn ang="0">
                <a:pos x="90" y="19"/>
              </a:cxn>
              <a:cxn ang="0">
                <a:pos x="77" y="13"/>
              </a:cxn>
              <a:cxn ang="0">
                <a:pos x="51" y="6"/>
              </a:cxn>
              <a:cxn ang="0">
                <a:pos x="32" y="6"/>
              </a:cxn>
              <a:cxn ang="0">
                <a:pos x="19" y="0"/>
              </a:cxn>
              <a:cxn ang="0">
                <a:pos x="13" y="13"/>
              </a:cxn>
              <a:cxn ang="0">
                <a:pos x="7" y="25"/>
              </a:cxn>
              <a:cxn ang="0">
                <a:pos x="7" y="70"/>
              </a:cxn>
              <a:cxn ang="0">
                <a:pos x="7" y="77"/>
              </a:cxn>
              <a:cxn ang="0">
                <a:pos x="13" y="90"/>
              </a:cxn>
              <a:cxn ang="0">
                <a:pos x="13" y="102"/>
              </a:cxn>
              <a:cxn ang="0">
                <a:pos x="19" y="115"/>
              </a:cxn>
              <a:cxn ang="0">
                <a:pos x="26" y="115"/>
              </a:cxn>
              <a:cxn ang="0">
                <a:pos x="39" y="128"/>
              </a:cxn>
              <a:cxn ang="0">
                <a:pos x="39" y="128"/>
              </a:cxn>
              <a:cxn ang="0">
                <a:pos x="45" y="122"/>
              </a:cxn>
              <a:cxn ang="0">
                <a:pos x="45" y="134"/>
              </a:cxn>
              <a:cxn ang="0">
                <a:pos x="58" y="141"/>
              </a:cxn>
              <a:cxn ang="0">
                <a:pos x="64" y="134"/>
              </a:cxn>
              <a:cxn ang="0">
                <a:pos x="83" y="122"/>
              </a:cxn>
              <a:cxn ang="0">
                <a:pos x="96" y="115"/>
              </a:cxn>
              <a:cxn ang="0">
                <a:pos x="96" y="109"/>
              </a:cxn>
              <a:cxn ang="0">
                <a:pos x="154" y="77"/>
              </a:cxn>
              <a:cxn ang="0">
                <a:pos x="147" y="90"/>
              </a:cxn>
              <a:cxn ang="0">
                <a:pos x="96" y="115"/>
              </a:cxn>
              <a:cxn ang="0">
                <a:pos x="96" y="122"/>
              </a:cxn>
              <a:cxn ang="0">
                <a:pos x="77" y="134"/>
              </a:cxn>
              <a:cxn ang="0">
                <a:pos x="64" y="141"/>
              </a:cxn>
              <a:cxn ang="0">
                <a:pos x="45" y="147"/>
              </a:cxn>
              <a:cxn ang="0">
                <a:pos x="39" y="134"/>
              </a:cxn>
              <a:cxn ang="0">
                <a:pos x="39" y="128"/>
              </a:cxn>
              <a:cxn ang="0">
                <a:pos x="39" y="128"/>
              </a:cxn>
              <a:cxn ang="0">
                <a:pos x="26" y="128"/>
              </a:cxn>
              <a:cxn ang="0">
                <a:pos x="19" y="122"/>
              </a:cxn>
              <a:cxn ang="0">
                <a:pos x="13" y="115"/>
              </a:cxn>
              <a:cxn ang="0">
                <a:pos x="7" y="102"/>
              </a:cxn>
              <a:cxn ang="0">
                <a:pos x="0" y="90"/>
              </a:cxn>
              <a:cxn ang="0">
                <a:pos x="0" y="77"/>
              </a:cxn>
              <a:cxn ang="0">
                <a:pos x="0" y="38"/>
              </a:cxn>
              <a:cxn ang="0">
                <a:pos x="0" y="25"/>
              </a:cxn>
              <a:cxn ang="0">
                <a:pos x="13" y="6"/>
              </a:cxn>
              <a:cxn ang="0">
                <a:pos x="26" y="0"/>
              </a:cxn>
              <a:cxn ang="0">
                <a:pos x="39" y="0"/>
              </a:cxn>
              <a:cxn ang="0">
                <a:pos x="58" y="0"/>
              </a:cxn>
              <a:cxn ang="0">
                <a:pos x="83" y="6"/>
              </a:cxn>
              <a:cxn ang="0">
                <a:pos x="103" y="25"/>
              </a:cxn>
              <a:cxn ang="0">
                <a:pos x="96" y="32"/>
              </a:cxn>
              <a:cxn ang="0">
                <a:pos x="109" y="45"/>
              </a:cxn>
              <a:cxn ang="0">
                <a:pos x="115" y="64"/>
              </a:cxn>
              <a:cxn ang="0">
                <a:pos x="115" y="70"/>
              </a:cxn>
              <a:cxn ang="0">
                <a:pos x="147" y="70"/>
              </a:cxn>
              <a:cxn ang="0">
                <a:pos x="167" y="77"/>
              </a:cxn>
            </a:cxnLst>
            <a:rect l="0" t="0" r="r" b="b"/>
            <a:pathLst>
              <a:path w="167" h="147">
                <a:moveTo>
                  <a:pt x="160" y="77"/>
                </a:moveTo>
                <a:lnTo>
                  <a:pt x="160" y="77"/>
                </a:lnTo>
                <a:lnTo>
                  <a:pt x="160" y="77"/>
                </a:lnTo>
                <a:lnTo>
                  <a:pt x="160" y="77"/>
                </a:lnTo>
                <a:lnTo>
                  <a:pt x="147" y="77"/>
                </a:lnTo>
                <a:lnTo>
                  <a:pt x="147" y="77"/>
                </a:lnTo>
                <a:lnTo>
                  <a:pt x="141" y="77"/>
                </a:lnTo>
                <a:lnTo>
                  <a:pt x="115" y="77"/>
                </a:lnTo>
                <a:lnTo>
                  <a:pt x="109" y="70"/>
                </a:lnTo>
                <a:lnTo>
                  <a:pt x="109" y="64"/>
                </a:lnTo>
                <a:lnTo>
                  <a:pt x="109" y="64"/>
                </a:lnTo>
                <a:lnTo>
                  <a:pt x="109" y="58"/>
                </a:lnTo>
                <a:lnTo>
                  <a:pt x="103" y="58"/>
                </a:lnTo>
                <a:lnTo>
                  <a:pt x="103" y="45"/>
                </a:lnTo>
                <a:lnTo>
                  <a:pt x="103" y="45"/>
                </a:lnTo>
                <a:lnTo>
                  <a:pt x="96" y="45"/>
                </a:lnTo>
                <a:lnTo>
                  <a:pt x="96" y="38"/>
                </a:lnTo>
                <a:lnTo>
                  <a:pt x="90" y="32"/>
                </a:lnTo>
                <a:lnTo>
                  <a:pt x="96" y="25"/>
                </a:lnTo>
                <a:lnTo>
                  <a:pt x="96" y="32"/>
                </a:lnTo>
                <a:lnTo>
                  <a:pt x="90" y="19"/>
                </a:lnTo>
                <a:lnTo>
                  <a:pt x="96" y="25"/>
                </a:lnTo>
                <a:lnTo>
                  <a:pt x="77" y="13"/>
                </a:lnTo>
                <a:lnTo>
                  <a:pt x="77" y="13"/>
                </a:lnTo>
                <a:lnTo>
                  <a:pt x="58" y="6"/>
                </a:lnTo>
                <a:lnTo>
                  <a:pt x="58" y="6"/>
                </a:lnTo>
                <a:lnTo>
                  <a:pt x="51" y="6"/>
                </a:lnTo>
                <a:lnTo>
                  <a:pt x="45" y="6"/>
                </a:lnTo>
                <a:lnTo>
                  <a:pt x="39" y="6"/>
                </a:lnTo>
                <a:lnTo>
                  <a:pt x="32" y="6"/>
                </a:lnTo>
                <a:lnTo>
                  <a:pt x="26" y="6"/>
                </a:lnTo>
                <a:lnTo>
                  <a:pt x="26" y="6"/>
                </a:lnTo>
                <a:lnTo>
                  <a:pt x="19" y="0"/>
                </a:lnTo>
                <a:lnTo>
                  <a:pt x="26" y="0"/>
                </a:lnTo>
                <a:lnTo>
                  <a:pt x="13" y="13"/>
                </a:lnTo>
                <a:lnTo>
                  <a:pt x="13" y="13"/>
                </a:lnTo>
                <a:lnTo>
                  <a:pt x="13" y="13"/>
                </a:lnTo>
                <a:lnTo>
                  <a:pt x="7" y="25"/>
                </a:lnTo>
                <a:lnTo>
                  <a:pt x="7" y="25"/>
                </a:lnTo>
                <a:lnTo>
                  <a:pt x="7" y="38"/>
                </a:lnTo>
                <a:lnTo>
                  <a:pt x="7" y="38"/>
                </a:lnTo>
                <a:lnTo>
                  <a:pt x="7" y="70"/>
                </a:lnTo>
                <a:lnTo>
                  <a:pt x="7" y="64"/>
                </a:lnTo>
                <a:lnTo>
                  <a:pt x="7" y="77"/>
                </a:lnTo>
                <a:lnTo>
                  <a:pt x="7" y="77"/>
                </a:lnTo>
                <a:lnTo>
                  <a:pt x="7" y="90"/>
                </a:lnTo>
                <a:lnTo>
                  <a:pt x="7" y="90"/>
                </a:lnTo>
                <a:lnTo>
                  <a:pt x="13" y="90"/>
                </a:lnTo>
                <a:lnTo>
                  <a:pt x="13" y="96"/>
                </a:lnTo>
                <a:lnTo>
                  <a:pt x="13" y="102"/>
                </a:lnTo>
                <a:lnTo>
                  <a:pt x="13" y="102"/>
                </a:lnTo>
                <a:lnTo>
                  <a:pt x="19" y="115"/>
                </a:lnTo>
                <a:lnTo>
                  <a:pt x="13" y="109"/>
                </a:lnTo>
                <a:lnTo>
                  <a:pt x="19" y="115"/>
                </a:lnTo>
                <a:lnTo>
                  <a:pt x="19" y="115"/>
                </a:lnTo>
                <a:lnTo>
                  <a:pt x="19" y="115"/>
                </a:lnTo>
                <a:lnTo>
                  <a:pt x="26" y="115"/>
                </a:lnTo>
                <a:lnTo>
                  <a:pt x="32" y="122"/>
                </a:lnTo>
                <a:lnTo>
                  <a:pt x="26" y="122"/>
                </a:lnTo>
                <a:lnTo>
                  <a:pt x="39" y="128"/>
                </a:lnTo>
                <a:lnTo>
                  <a:pt x="32" y="128"/>
                </a:lnTo>
                <a:lnTo>
                  <a:pt x="39" y="122"/>
                </a:lnTo>
                <a:lnTo>
                  <a:pt x="39" y="128"/>
                </a:lnTo>
                <a:lnTo>
                  <a:pt x="39" y="122"/>
                </a:lnTo>
                <a:lnTo>
                  <a:pt x="39" y="122"/>
                </a:lnTo>
                <a:lnTo>
                  <a:pt x="45" y="122"/>
                </a:lnTo>
                <a:lnTo>
                  <a:pt x="45" y="122"/>
                </a:lnTo>
                <a:lnTo>
                  <a:pt x="45" y="134"/>
                </a:lnTo>
                <a:lnTo>
                  <a:pt x="45" y="134"/>
                </a:lnTo>
                <a:lnTo>
                  <a:pt x="51" y="141"/>
                </a:lnTo>
                <a:lnTo>
                  <a:pt x="45" y="141"/>
                </a:lnTo>
                <a:lnTo>
                  <a:pt x="58" y="141"/>
                </a:lnTo>
                <a:lnTo>
                  <a:pt x="58" y="141"/>
                </a:lnTo>
                <a:lnTo>
                  <a:pt x="64" y="134"/>
                </a:lnTo>
                <a:lnTo>
                  <a:pt x="64" y="134"/>
                </a:lnTo>
                <a:lnTo>
                  <a:pt x="71" y="128"/>
                </a:lnTo>
                <a:lnTo>
                  <a:pt x="71" y="128"/>
                </a:lnTo>
                <a:lnTo>
                  <a:pt x="83" y="122"/>
                </a:lnTo>
                <a:lnTo>
                  <a:pt x="90" y="122"/>
                </a:lnTo>
                <a:lnTo>
                  <a:pt x="90" y="122"/>
                </a:lnTo>
                <a:lnTo>
                  <a:pt x="96" y="115"/>
                </a:lnTo>
                <a:lnTo>
                  <a:pt x="90" y="115"/>
                </a:lnTo>
                <a:lnTo>
                  <a:pt x="90" y="115"/>
                </a:lnTo>
                <a:lnTo>
                  <a:pt x="96" y="109"/>
                </a:lnTo>
                <a:lnTo>
                  <a:pt x="115" y="102"/>
                </a:lnTo>
                <a:lnTo>
                  <a:pt x="141" y="83"/>
                </a:lnTo>
                <a:lnTo>
                  <a:pt x="154" y="77"/>
                </a:lnTo>
                <a:lnTo>
                  <a:pt x="160" y="77"/>
                </a:lnTo>
                <a:close/>
                <a:moveTo>
                  <a:pt x="154" y="83"/>
                </a:moveTo>
                <a:lnTo>
                  <a:pt x="147" y="90"/>
                </a:lnTo>
                <a:lnTo>
                  <a:pt x="122" y="102"/>
                </a:lnTo>
                <a:lnTo>
                  <a:pt x="96" y="115"/>
                </a:lnTo>
                <a:lnTo>
                  <a:pt x="96" y="115"/>
                </a:lnTo>
                <a:lnTo>
                  <a:pt x="96" y="115"/>
                </a:lnTo>
                <a:lnTo>
                  <a:pt x="96" y="122"/>
                </a:lnTo>
                <a:lnTo>
                  <a:pt x="96" y="122"/>
                </a:lnTo>
                <a:lnTo>
                  <a:pt x="90" y="122"/>
                </a:lnTo>
                <a:lnTo>
                  <a:pt x="83" y="128"/>
                </a:lnTo>
                <a:lnTo>
                  <a:pt x="77" y="134"/>
                </a:lnTo>
                <a:lnTo>
                  <a:pt x="77" y="134"/>
                </a:lnTo>
                <a:lnTo>
                  <a:pt x="71" y="141"/>
                </a:lnTo>
                <a:lnTo>
                  <a:pt x="64" y="141"/>
                </a:lnTo>
                <a:lnTo>
                  <a:pt x="58" y="147"/>
                </a:lnTo>
                <a:lnTo>
                  <a:pt x="58" y="147"/>
                </a:lnTo>
                <a:lnTo>
                  <a:pt x="45" y="147"/>
                </a:lnTo>
                <a:lnTo>
                  <a:pt x="45" y="141"/>
                </a:lnTo>
                <a:lnTo>
                  <a:pt x="39" y="141"/>
                </a:lnTo>
                <a:lnTo>
                  <a:pt x="39" y="134"/>
                </a:lnTo>
                <a:lnTo>
                  <a:pt x="39" y="122"/>
                </a:lnTo>
                <a:lnTo>
                  <a:pt x="45" y="128"/>
                </a:lnTo>
                <a:lnTo>
                  <a:pt x="39" y="128"/>
                </a:lnTo>
                <a:lnTo>
                  <a:pt x="45" y="122"/>
                </a:lnTo>
                <a:lnTo>
                  <a:pt x="45" y="128"/>
                </a:lnTo>
                <a:lnTo>
                  <a:pt x="39" y="128"/>
                </a:lnTo>
                <a:lnTo>
                  <a:pt x="39" y="134"/>
                </a:lnTo>
                <a:lnTo>
                  <a:pt x="32" y="134"/>
                </a:lnTo>
                <a:lnTo>
                  <a:pt x="26" y="128"/>
                </a:lnTo>
                <a:lnTo>
                  <a:pt x="26" y="128"/>
                </a:lnTo>
                <a:lnTo>
                  <a:pt x="19" y="122"/>
                </a:lnTo>
                <a:lnTo>
                  <a:pt x="19" y="122"/>
                </a:lnTo>
                <a:lnTo>
                  <a:pt x="19" y="122"/>
                </a:lnTo>
                <a:lnTo>
                  <a:pt x="13" y="122"/>
                </a:lnTo>
                <a:lnTo>
                  <a:pt x="13" y="115"/>
                </a:lnTo>
                <a:lnTo>
                  <a:pt x="13" y="115"/>
                </a:lnTo>
                <a:lnTo>
                  <a:pt x="7" y="102"/>
                </a:lnTo>
                <a:lnTo>
                  <a:pt x="7" y="102"/>
                </a:lnTo>
                <a:lnTo>
                  <a:pt x="7" y="96"/>
                </a:lnTo>
                <a:lnTo>
                  <a:pt x="7" y="96"/>
                </a:lnTo>
                <a:lnTo>
                  <a:pt x="0" y="90"/>
                </a:lnTo>
                <a:lnTo>
                  <a:pt x="0" y="90"/>
                </a:lnTo>
                <a:lnTo>
                  <a:pt x="0" y="77"/>
                </a:lnTo>
                <a:lnTo>
                  <a:pt x="0" y="77"/>
                </a:lnTo>
                <a:lnTo>
                  <a:pt x="0" y="64"/>
                </a:lnTo>
                <a:lnTo>
                  <a:pt x="0" y="64"/>
                </a:lnTo>
                <a:lnTo>
                  <a:pt x="0" y="38"/>
                </a:lnTo>
                <a:lnTo>
                  <a:pt x="0" y="38"/>
                </a:lnTo>
                <a:lnTo>
                  <a:pt x="0" y="25"/>
                </a:lnTo>
                <a:lnTo>
                  <a:pt x="0" y="25"/>
                </a:lnTo>
                <a:lnTo>
                  <a:pt x="7" y="13"/>
                </a:lnTo>
                <a:lnTo>
                  <a:pt x="7" y="13"/>
                </a:lnTo>
                <a:lnTo>
                  <a:pt x="13" y="6"/>
                </a:lnTo>
                <a:lnTo>
                  <a:pt x="19" y="0"/>
                </a:lnTo>
                <a:lnTo>
                  <a:pt x="26" y="0"/>
                </a:lnTo>
                <a:lnTo>
                  <a:pt x="26" y="0"/>
                </a:lnTo>
                <a:lnTo>
                  <a:pt x="26" y="0"/>
                </a:lnTo>
                <a:lnTo>
                  <a:pt x="32" y="0"/>
                </a:lnTo>
                <a:lnTo>
                  <a:pt x="39" y="0"/>
                </a:lnTo>
                <a:lnTo>
                  <a:pt x="45" y="0"/>
                </a:lnTo>
                <a:lnTo>
                  <a:pt x="45" y="0"/>
                </a:lnTo>
                <a:lnTo>
                  <a:pt x="58" y="0"/>
                </a:lnTo>
                <a:lnTo>
                  <a:pt x="58" y="0"/>
                </a:lnTo>
                <a:lnTo>
                  <a:pt x="77" y="6"/>
                </a:lnTo>
                <a:lnTo>
                  <a:pt x="83" y="6"/>
                </a:lnTo>
                <a:lnTo>
                  <a:pt x="96" y="19"/>
                </a:lnTo>
                <a:lnTo>
                  <a:pt x="96" y="19"/>
                </a:lnTo>
                <a:lnTo>
                  <a:pt x="103" y="25"/>
                </a:lnTo>
                <a:lnTo>
                  <a:pt x="103" y="32"/>
                </a:lnTo>
                <a:lnTo>
                  <a:pt x="96" y="38"/>
                </a:lnTo>
                <a:lnTo>
                  <a:pt x="96" y="32"/>
                </a:lnTo>
                <a:lnTo>
                  <a:pt x="103" y="38"/>
                </a:lnTo>
                <a:lnTo>
                  <a:pt x="109" y="38"/>
                </a:lnTo>
                <a:lnTo>
                  <a:pt x="109" y="45"/>
                </a:lnTo>
                <a:lnTo>
                  <a:pt x="109" y="51"/>
                </a:lnTo>
                <a:lnTo>
                  <a:pt x="109" y="51"/>
                </a:lnTo>
                <a:lnTo>
                  <a:pt x="115" y="64"/>
                </a:lnTo>
                <a:lnTo>
                  <a:pt x="115" y="64"/>
                </a:lnTo>
                <a:lnTo>
                  <a:pt x="115" y="70"/>
                </a:lnTo>
                <a:lnTo>
                  <a:pt x="115" y="70"/>
                </a:lnTo>
                <a:lnTo>
                  <a:pt x="141" y="70"/>
                </a:lnTo>
                <a:lnTo>
                  <a:pt x="147" y="70"/>
                </a:lnTo>
                <a:lnTo>
                  <a:pt x="147" y="70"/>
                </a:lnTo>
                <a:lnTo>
                  <a:pt x="160" y="70"/>
                </a:lnTo>
                <a:lnTo>
                  <a:pt x="167" y="77"/>
                </a:lnTo>
                <a:lnTo>
                  <a:pt x="167" y="77"/>
                </a:lnTo>
                <a:lnTo>
                  <a:pt x="160" y="83"/>
                </a:lnTo>
                <a:lnTo>
                  <a:pt x="154" y="83"/>
                </a:lnTo>
                <a:close/>
              </a:path>
            </a:pathLst>
          </a:custGeom>
          <a:solidFill>
            <a:srgbClr val="FFFFFF"/>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8" name="Freeform 186"/>
          <p:cNvSpPr>
            <a:spLocks/>
          </p:cNvSpPr>
          <p:nvPr/>
        </p:nvSpPr>
        <p:spPr bwMode="auto">
          <a:xfrm>
            <a:off x="5366319" y="4233106"/>
            <a:ext cx="239595" cy="230609"/>
          </a:xfrm>
          <a:custGeom>
            <a:avLst/>
            <a:gdLst/>
            <a:ahLst/>
            <a:cxnLst>
              <a:cxn ang="0">
                <a:pos x="154" y="13"/>
              </a:cxn>
              <a:cxn ang="0">
                <a:pos x="154" y="13"/>
              </a:cxn>
              <a:cxn ang="0">
                <a:pos x="154" y="7"/>
              </a:cxn>
              <a:cxn ang="0">
                <a:pos x="154" y="7"/>
              </a:cxn>
              <a:cxn ang="0">
                <a:pos x="154" y="0"/>
              </a:cxn>
              <a:cxn ang="0">
                <a:pos x="128" y="7"/>
              </a:cxn>
              <a:cxn ang="0">
                <a:pos x="115" y="7"/>
              </a:cxn>
              <a:cxn ang="0">
                <a:pos x="103" y="20"/>
              </a:cxn>
              <a:cxn ang="0">
                <a:pos x="77" y="52"/>
              </a:cxn>
              <a:cxn ang="0">
                <a:pos x="64" y="71"/>
              </a:cxn>
              <a:cxn ang="0">
                <a:pos x="45" y="71"/>
              </a:cxn>
              <a:cxn ang="0">
                <a:pos x="39" y="71"/>
              </a:cxn>
              <a:cxn ang="0">
                <a:pos x="32" y="77"/>
              </a:cxn>
              <a:cxn ang="0">
                <a:pos x="19" y="97"/>
              </a:cxn>
              <a:cxn ang="0">
                <a:pos x="19" y="103"/>
              </a:cxn>
              <a:cxn ang="0">
                <a:pos x="19" y="109"/>
              </a:cxn>
              <a:cxn ang="0">
                <a:pos x="19" y="116"/>
              </a:cxn>
              <a:cxn ang="0">
                <a:pos x="19" y="122"/>
              </a:cxn>
              <a:cxn ang="0">
                <a:pos x="7" y="135"/>
              </a:cxn>
              <a:cxn ang="0">
                <a:pos x="0" y="141"/>
              </a:cxn>
              <a:cxn ang="0">
                <a:pos x="7" y="148"/>
              </a:cxn>
              <a:cxn ang="0">
                <a:pos x="7" y="148"/>
              </a:cxn>
              <a:cxn ang="0">
                <a:pos x="13" y="148"/>
              </a:cxn>
              <a:cxn ang="0">
                <a:pos x="19" y="148"/>
              </a:cxn>
              <a:cxn ang="0">
                <a:pos x="26" y="148"/>
              </a:cxn>
              <a:cxn ang="0">
                <a:pos x="32" y="154"/>
              </a:cxn>
              <a:cxn ang="0">
                <a:pos x="58" y="154"/>
              </a:cxn>
              <a:cxn ang="0">
                <a:pos x="58" y="148"/>
              </a:cxn>
              <a:cxn ang="0">
                <a:pos x="58" y="148"/>
              </a:cxn>
              <a:cxn ang="0">
                <a:pos x="64" y="141"/>
              </a:cxn>
              <a:cxn ang="0">
                <a:pos x="77" y="141"/>
              </a:cxn>
              <a:cxn ang="0">
                <a:pos x="77" y="141"/>
              </a:cxn>
              <a:cxn ang="0">
                <a:pos x="77" y="141"/>
              </a:cxn>
              <a:cxn ang="0">
                <a:pos x="90" y="135"/>
              </a:cxn>
              <a:cxn ang="0">
                <a:pos x="103" y="129"/>
              </a:cxn>
              <a:cxn ang="0">
                <a:pos x="103" y="135"/>
              </a:cxn>
              <a:cxn ang="0">
                <a:pos x="109" y="129"/>
              </a:cxn>
              <a:cxn ang="0">
                <a:pos x="109" y="122"/>
              </a:cxn>
              <a:cxn ang="0">
                <a:pos x="115" y="122"/>
              </a:cxn>
              <a:cxn ang="0">
                <a:pos x="128" y="109"/>
              </a:cxn>
              <a:cxn ang="0">
                <a:pos x="128" y="103"/>
              </a:cxn>
              <a:cxn ang="0">
                <a:pos x="135" y="90"/>
              </a:cxn>
              <a:cxn ang="0">
                <a:pos x="141" y="90"/>
              </a:cxn>
              <a:cxn ang="0">
                <a:pos x="147" y="77"/>
              </a:cxn>
              <a:cxn ang="0">
                <a:pos x="154" y="71"/>
              </a:cxn>
              <a:cxn ang="0">
                <a:pos x="154" y="64"/>
              </a:cxn>
              <a:cxn ang="0">
                <a:pos x="160" y="58"/>
              </a:cxn>
              <a:cxn ang="0">
                <a:pos x="154" y="52"/>
              </a:cxn>
              <a:cxn ang="0">
                <a:pos x="147" y="45"/>
              </a:cxn>
              <a:cxn ang="0">
                <a:pos x="147" y="32"/>
              </a:cxn>
              <a:cxn ang="0">
                <a:pos x="154" y="32"/>
              </a:cxn>
              <a:cxn ang="0">
                <a:pos x="154" y="13"/>
              </a:cxn>
            </a:cxnLst>
            <a:rect l="0" t="0" r="r" b="b"/>
            <a:pathLst>
              <a:path w="160" h="154">
                <a:moveTo>
                  <a:pt x="154" y="13"/>
                </a:moveTo>
                <a:lnTo>
                  <a:pt x="154" y="13"/>
                </a:lnTo>
                <a:lnTo>
                  <a:pt x="154" y="7"/>
                </a:lnTo>
                <a:lnTo>
                  <a:pt x="154" y="7"/>
                </a:lnTo>
                <a:lnTo>
                  <a:pt x="154" y="0"/>
                </a:lnTo>
                <a:lnTo>
                  <a:pt x="128" y="7"/>
                </a:lnTo>
                <a:lnTo>
                  <a:pt x="115" y="7"/>
                </a:lnTo>
                <a:lnTo>
                  <a:pt x="103" y="20"/>
                </a:lnTo>
                <a:lnTo>
                  <a:pt x="77" y="52"/>
                </a:lnTo>
                <a:lnTo>
                  <a:pt x="64" y="71"/>
                </a:lnTo>
                <a:lnTo>
                  <a:pt x="45" y="71"/>
                </a:lnTo>
                <a:lnTo>
                  <a:pt x="39" y="71"/>
                </a:lnTo>
                <a:lnTo>
                  <a:pt x="32" y="77"/>
                </a:lnTo>
                <a:lnTo>
                  <a:pt x="19" y="97"/>
                </a:lnTo>
                <a:lnTo>
                  <a:pt x="19" y="103"/>
                </a:lnTo>
                <a:lnTo>
                  <a:pt x="19" y="109"/>
                </a:lnTo>
                <a:lnTo>
                  <a:pt x="19" y="116"/>
                </a:lnTo>
                <a:lnTo>
                  <a:pt x="19" y="122"/>
                </a:lnTo>
                <a:lnTo>
                  <a:pt x="7" y="135"/>
                </a:lnTo>
                <a:lnTo>
                  <a:pt x="0" y="141"/>
                </a:lnTo>
                <a:lnTo>
                  <a:pt x="7" y="148"/>
                </a:lnTo>
                <a:lnTo>
                  <a:pt x="7" y="148"/>
                </a:lnTo>
                <a:lnTo>
                  <a:pt x="13" y="148"/>
                </a:lnTo>
                <a:lnTo>
                  <a:pt x="19" y="148"/>
                </a:lnTo>
                <a:lnTo>
                  <a:pt x="26" y="148"/>
                </a:lnTo>
                <a:lnTo>
                  <a:pt x="32" y="154"/>
                </a:lnTo>
                <a:lnTo>
                  <a:pt x="58" y="154"/>
                </a:lnTo>
                <a:lnTo>
                  <a:pt x="58" y="148"/>
                </a:lnTo>
                <a:lnTo>
                  <a:pt x="58" y="148"/>
                </a:lnTo>
                <a:lnTo>
                  <a:pt x="64" y="141"/>
                </a:lnTo>
                <a:lnTo>
                  <a:pt x="77" y="141"/>
                </a:lnTo>
                <a:lnTo>
                  <a:pt x="77" y="141"/>
                </a:lnTo>
                <a:lnTo>
                  <a:pt x="77" y="141"/>
                </a:lnTo>
                <a:lnTo>
                  <a:pt x="90" y="135"/>
                </a:lnTo>
                <a:lnTo>
                  <a:pt x="103" y="129"/>
                </a:lnTo>
                <a:lnTo>
                  <a:pt x="103" y="135"/>
                </a:lnTo>
                <a:lnTo>
                  <a:pt x="109" y="129"/>
                </a:lnTo>
                <a:lnTo>
                  <a:pt x="109" y="122"/>
                </a:lnTo>
                <a:lnTo>
                  <a:pt x="115" y="122"/>
                </a:lnTo>
                <a:lnTo>
                  <a:pt x="128" y="109"/>
                </a:lnTo>
                <a:lnTo>
                  <a:pt x="128" y="103"/>
                </a:lnTo>
                <a:lnTo>
                  <a:pt x="135" y="90"/>
                </a:lnTo>
                <a:lnTo>
                  <a:pt x="141" y="90"/>
                </a:lnTo>
                <a:lnTo>
                  <a:pt x="147" y="77"/>
                </a:lnTo>
                <a:lnTo>
                  <a:pt x="154" y="71"/>
                </a:lnTo>
                <a:lnTo>
                  <a:pt x="154" y="64"/>
                </a:lnTo>
                <a:lnTo>
                  <a:pt x="160" y="58"/>
                </a:lnTo>
                <a:lnTo>
                  <a:pt x="154" y="52"/>
                </a:lnTo>
                <a:lnTo>
                  <a:pt x="147" y="45"/>
                </a:lnTo>
                <a:lnTo>
                  <a:pt x="147" y="32"/>
                </a:lnTo>
                <a:lnTo>
                  <a:pt x="154" y="32"/>
                </a:lnTo>
                <a:lnTo>
                  <a:pt x="154" y="13"/>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0" name="Freeform 188"/>
          <p:cNvSpPr>
            <a:spLocks/>
          </p:cNvSpPr>
          <p:nvPr/>
        </p:nvSpPr>
        <p:spPr bwMode="auto">
          <a:xfrm>
            <a:off x="5337867" y="4463715"/>
            <a:ext cx="8985" cy="10482"/>
          </a:xfrm>
          <a:custGeom>
            <a:avLst/>
            <a:gdLst/>
            <a:ahLst/>
            <a:cxnLst>
              <a:cxn ang="0">
                <a:pos x="6" y="7"/>
              </a:cxn>
              <a:cxn ang="0">
                <a:pos x="6" y="7"/>
              </a:cxn>
              <a:cxn ang="0">
                <a:pos x="6" y="0"/>
              </a:cxn>
              <a:cxn ang="0">
                <a:pos x="0" y="0"/>
              </a:cxn>
              <a:cxn ang="0">
                <a:pos x="0" y="7"/>
              </a:cxn>
              <a:cxn ang="0">
                <a:pos x="6" y="7"/>
              </a:cxn>
              <a:cxn ang="0">
                <a:pos x="6" y="7"/>
              </a:cxn>
            </a:cxnLst>
            <a:rect l="0" t="0" r="r" b="b"/>
            <a:pathLst>
              <a:path w="6" h="7">
                <a:moveTo>
                  <a:pt x="6" y="7"/>
                </a:moveTo>
                <a:lnTo>
                  <a:pt x="6" y="7"/>
                </a:lnTo>
                <a:lnTo>
                  <a:pt x="6" y="0"/>
                </a:lnTo>
                <a:lnTo>
                  <a:pt x="0" y="0"/>
                </a:lnTo>
                <a:lnTo>
                  <a:pt x="0" y="7"/>
                </a:lnTo>
                <a:lnTo>
                  <a:pt x="6" y="7"/>
                </a:lnTo>
                <a:lnTo>
                  <a:pt x="6" y="7"/>
                </a:lnTo>
                <a:close/>
              </a:path>
            </a:pathLst>
          </a:custGeom>
          <a:solidFill>
            <a:srgbClr val="FFE1C5"/>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1" name="Freeform 189"/>
          <p:cNvSpPr>
            <a:spLocks noEditPoints="1"/>
          </p:cNvSpPr>
          <p:nvPr/>
        </p:nvSpPr>
        <p:spPr bwMode="auto">
          <a:xfrm>
            <a:off x="5337867" y="4463715"/>
            <a:ext cx="19467" cy="19467"/>
          </a:xfrm>
          <a:custGeom>
            <a:avLst/>
            <a:gdLst/>
            <a:ahLst/>
            <a:cxnLst>
              <a:cxn ang="0">
                <a:pos x="6" y="7"/>
              </a:cxn>
              <a:cxn ang="0">
                <a:pos x="6" y="0"/>
              </a:cxn>
              <a:cxn ang="0">
                <a:pos x="6" y="7"/>
              </a:cxn>
              <a:cxn ang="0">
                <a:pos x="0" y="7"/>
              </a:cxn>
              <a:cxn ang="0">
                <a:pos x="6" y="0"/>
              </a:cxn>
              <a:cxn ang="0">
                <a:pos x="6" y="7"/>
              </a:cxn>
              <a:cxn ang="0">
                <a:pos x="0" y="7"/>
              </a:cxn>
              <a:cxn ang="0">
                <a:pos x="6" y="7"/>
              </a:cxn>
              <a:cxn ang="0">
                <a:pos x="6" y="7"/>
              </a:cxn>
              <a:cxn ang="0">
                <a:pos x="6" y="7"/>
              </a:cxn>
              <a:cxn ang="0">
                <a:pos x="13" y="7"/>
              </a:cxn>
              <a:cxn ang="0">
                <a:pos x="6" y="13"/>
              </a:cxn>
              <a:cxn ang="0">
                <a:pos x="0" y="13"/>
              </a:cxn>
              <a:cxn ang="0">
                <a:pos x="0" y="7"/>
              </a:cxn>
              <a:cxn ang="0">
                <a:pos x="0" y="0"/>
              </a:cxn>
              <a:cxn ang="0">
                <a:pos x="0" y="0"/>
              </a:cxn>
              <a:cxn ang="0">
                <a:pos x="6" y="0"/>
              </a:cxn>
              <a:cxn ang="0">
                <a:pos x="13" y="0"/>
              </a:cxn>
              <a:cxn ang="0">
                <a:pos x="13" y="7"/>
              </a:cxn>
              <a:cxn ang="0">
                <a:pos x="13" y="7"/>
              </a:cxn>
            </a:cxnLst>
            <a:rect l="0" t="0" r="r" b="b"/>
            <a:pathLst>
              <a:path w="13" h="13">
                <a:moveTo>
                  <a:pt x="6" y="7"/>
                </a:moveTo>
                <a:lnTo>
                  <a:pt x="6" y="0"/>
                </a:lnTo>
                <a:lnTo>
                  <a:pt x="6" y="7"/>
                </a:lnTo>
                <a:lnTo>
                  <a:pt x="0" y="7"/>
                </a:lnTo>
                <a:lnTo>
                  <a:pt x="6" y="0"/>
                </a:lnTo>
                <a:lnTo>
                  <a:pt x="6" y="7"/>
                </a:lnTo>
                <a:lnTo>
                  <a:pt x="0" y="7"/>
                </a:lnTo>
                <a:lnTo>
                  <a:pt x="6" y="7"/>
                </a:lnTo>
                <a:lnTo>
                  <a:pt x="6" y="7"/>
                </a:lnTo>
                <a:lnTo>
                  <a:pt x="6" y="7"/>
                </a:lnTo>
                <a:close/>
                <a:moveTo>
                  <a:pt x="13" y="7"/>
                </a:moveTo>
                <a:lnTo>
                  <a:pt x="6" y="13"/>
                </a:lnTo>
                <a:lnTo>
                  <a:pt x="0" y="13"/>
                </a:lnTo>
                <a:lnTo>
                  <a:pt x="0" y="7"/>
                </a:lnTo>
                <a:lnTo>
                  <a:pt x="0" y="0"/>
                </a:lnTo>
                <a:lnTo>
                  <a:pt x="0" y="0"/>
                </a:lnTo>
                <a:lnTo>
                  <a:pt x="6" y="0"/>
                </a:lnTo>
                <a:lnTo>
                  <a:pt x="13" y="0"/>
                </a:lnTo>
                <a:lnTo>
                  <a:pt x="13" y="7"/>
                </a:lnTo>
                <a:lnTo>
                  <a:pt x="13" y="7"/>
                </a:lnTo>
                <a:close/>
              </a:path>
            </a:pathLst>
          </a:custGeom>
          <a:solidFill>
            <a:srgbClr val="FFFFFF"/>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2" name="Freeform 196"/>
          <p:cNvSpPr>
            <a:spLocks/>
          </p:cNvSpPr>
          <p:nvPr/>
        </p:nvSpPr>
        <p:spPr bwMode="auto">
          <a:xfrm>
            <a:off x="5261496" y="1480770"/>
            <a:ext cx="17970" cy="28452"/>
          </a:xfrm>
          <a:custGeom>
            <a:avLst/>
            <a:gdLst/>
            <a:ahLst/>
            <a:cxnLst>
              <a:cxn ang="0">
                <a:pos x="6" y="19"/>
              </a:cxn>
              <a:cxn ang="0">
                <a:pos x="6" y="19"/>
              </a:cxn>
              <a:cxn ang="0">
                <a:pos x="12" y="19"/>
              </a:cxn>
              <a:cxn ang="0">
                <a:pos x="12" y="13"/>
              </a:cxn>
              <a:cxn ang="0">
                <a:pos x="12" y="6"/>
              </a:cxn>
              <a:cxn ang="0">
                <a:pos x="6" y="0"/>
              </a:cxn>
              <a:cxn ang="0">
                <a:pos x="0" y="6"/>
              </a:cxn>
              <a:cxn ang="0">
                <a:pos x="0" y="13"/>
              </a:cxn>
              <a:cxn ang="0">
                <a:pos x="0" y="19"/>
              </a:cxn>
              <a:cxn ang="0">
                <a:pos x="6" y="19"/>
              </a:cxn>
            </a:cxnLst>
            <a:rect l="0" t="0" r="r" b="b"/>
            <a:pathLst>
              <a:path w="12" h="19">
                <a:moveTo>
                  <a:pt x="6" y="19"/>
                </a:moveTo>
                <a:lnTo>
                  <a:pt x="6" y="19"/>
                </a:lnTo>
                <a:lnTo>
                  <a:pt x="12" y="19"/>
                </a:lnTo>
                <a:lnTo>
                  <a:pt x="12" y="13"/>
                </a:lnTo>
                <a:lnTo>
                  <a:pt x="12" y="6"/>
                </a:lnTo>
                <a:lnTo>
                  <a:pt x="6" y="0"/>
                </a:lnTo>
                <a:lnTo>
                  <a:pt x="0" y="6"/>
                </a:lnTo>
                <a:lnTo>
                  <a:pt x="0" y="13"/>
                </a:lnTo>
                <a:lnTo>
                  <a:pt x="0" y="19"/>
                </a:lnTo>
                <a:lnTo>
                  <a:pt x="6" y="19"/>
                </a:lnTo>
                <a:close/>
              </a:path>
            </a:pathLst>
          </a:custGeom>
          <a:solidFill>
            <a:srgbClr val="B6AF99"/>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3" name="Freeform 197"/>
          <p:cNvSpPr>
            <a:spLocks noEditPoints="1"/>
          </p:cNvSpPr>
          <p:nvPr/>
        </p:nvSpPr>
        <p:spPr bwMode="auto">
          <a:xfrm>
            <a:off x="5261496" y="1480770"/>
            <a:ext cx="28452" cy="37437"/>
          </a:xfrm>
          <a:custGeom>
            <a:avLst/>
            <a:gdLst/>
            <a:ahLst/>
            <a:cxnLst>
              <a:cxn ang="0">
                <a:pos x="6" y="19"/>
              </a:cxn>
              <a:cxn ang="0">
                <a:pos x="12" y="19"/>
              </a:cxn>
              <a:cxn ang="0">
                <a:pos x="12" y="19"/>
              </a:cxn>
              <a:cxn ang="0">
                <a:pos x="12" y="13"/>
              </a:cxn>
              <a:cxn ang="0">
                <a:pos x="12" y="6"/>
              </a:cxn>
              <a:cxn ang="0">
                <a:pos x="12" y="6"/>
              </a:cxn>
              <a:cxn ang="0">
                <a:pos x="0" y="0"/>
              </a:cxn>
              <a:cxn ang="0">
                <a:pos x="6" y="0"/>
              </a:cxn>
              <a:cxn ang="0">
                <a:pos x="0" y="6"/>
              </a:cxn>
              <a:cxn ang="0">
                <a:pos x="6" y="6"/>
              </a:cxn>
              <a:cxn ang="0">
                <a:pos x="6" y="13"/>
              </a:cxn>
              <a:cxn ang="0">
                <a:pos x="6" y="19"/>
              </a:cxn>
              <a:cxn ang="0">
                <a:pos x="0" y="19"/>
              </a:cxn>
              <a:cxn ang="0">
                <a:pos x="6" y="19"/>
              </a:cxn>
              <a:cxn ang="0">
                <a:pos x="0" y="25"/>
              </a:cxn>
              <a:cxn ang="0">
                <a:pos x="0" y="19"/>
              </a:cxn>
              <a:cxn ang="0">
                <a:pos x="0" y="13"/>
              </a:cxn>
              <a:cxn ang="0">
                <a:pos x="0" y="6"/>
              </a:cxn>
              <a:cxn ang="0">
                <a:pos x="0" y="0"/>
              </a:cxn>
              <a:cxn ang="0">
                <a:pos x="0" y="0"/>
              </a:cxn>
              <a:cxn ang="0">
                <a:pos x="6" y="0"/>
              </a:cxn>
              <a:cxn ang="0">
                <a:pos x="12" y="0"/>
              </a:cxn>
              <a:cxn ang="0">
                <a:pos x="19" y="6"/>
              </a:cxn>
              <a:cxn ang="0">
                <a:pos x="19" y="13"/>
              </a:cxn>
              <a:cxn ang="0">
                <a:pos x="19" y="19"/>
              </a:cxn>
              <a:cxn ang="0">
                <a:pos x="12" y="25"/>
              </a:cxn>
              <a:cxn ang="0">
                <a:pos x="6" y="25"/>
              </a:cxn>
              <a:cxn ang="0">
                <a:pos x="0" y="25"/>
              </a:cxn>
            </a:cxnLst>
            <a:rect l="0" t="0" r="r" b="b"/>
            <a:pathLst>
              <a:path w="19" h="25">
                <a:moveTo>
                  <a:pt x="6" y="19"/>
                </a:moveTo>
                <a:lnTo>
                  <a:pt x="12" y="19"/>
                </a:lnTo>
                <a:lnTo>
                  <a:pt x="12" y="19"/>
                </a:lnTo>
                <a:lnTo>
                  <a:pt x="12" y="13"/>
                </a:lnTo>
                <a:lnTo>
                  <a:pt x="12" y="6"/>
                </a:lnTo>
                <a:lnTo>
                  <a:pt x="12" y="6"/>
                </a:lnTo>
                <a:lnTo>
                  <a:pt x="0" y="0"/>
                </a:lnTo>
                <a:lnTo>
                  <a:pt x="6" y="0"/>
                </a:lnTo>
                <a:lnTo>
                  <a:pt x="0" y="6"/>
                </a:lnTo>
                <a:lnTo>
                  <a:pt x="6" y="6"/>
                </a:lnTo>
                <a:lnTo>
                  <a:pt x="6" y="13"/>
                </a:lnTo>
                <a:lnTo>
                  <a:pt x="6" y="19"/>
                </a:lnTo>
                <a:lnTo>
                  <a:pt x="0" y="19"/>
                </a:lnTo>
                <a:lnTo>
                  <a:pt x="6" y="19"/>
                </a:lnTo>
                <a:close/>
                <a:moveTo>
                  <a:pt x="0" y="25"/>
                </a:moveTo>
                <a:lnTo>
                  <a:pt x="0" y="19"/>
                </a:lnTo>
                <a:lnTo>
                  <a:pt x="0" y="13"/>
                </a:lnTo>
                <a:lnTo>
                  <a:pt x="0" y="6"/>
                </a:lnTo>
                <a:lnTo>
                  <a:pt x="0" y="0"/>
                </a:lnTo>
                <a:lnTo>
                  <a:pt x="0" y="0"/>
                </a:lnTo>
                <a:lnTo>
                  <a:pt x="6" y="0"/>
                </a:lnTo>
                <a:lnTo>
                  <a:pt x="12" y="0"/>
                </a:lnTo>
                <a:lnTo>
                  <a:pt x="19" y="6"/>
                </a:lnTo>
                <a:lnTo>
                  <a:pt x="19" y="13"/>
                </a:lnTo>
                <a:lnTo>
                  <a:pt x="19" y="19"/>
                </a:lnTo>
                <a:lnTo>
                  <a:pt x="12" y="25"/>
                </a:lnTo>
                <a:lnTo>
                  <a:pt x="6" y="25"/>
                </a:lnTo>
                <a:lnTo>
                  <a:pt x="0" y="25"/>
                </a:lnTo>
                <a:close/>
              </a:path>
            </a:pathLst>
          </a:custGeom>
          <a:solidFill>
            <a:srgbClr val="B6AF99"/>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4" name="Freeform 198"/>
          <p:cNvSpPr>
            <a:spLocks/>
          </p:cNvSpPr>
          <p:nvPr/>
        </p:nvSpPr>
        <p:spPr bwMode="auto">
          <a:xfrm>
            <a:off x="4425909" y="5970162"/>
            <a:ext cx="2198285" cy="1266853"/>
          </a:xfrm>
          <a:custGeom>
            <a:avLst/>
            <a:gdLst/>
            <a:ahLst/>
            <a:cxnLst>
              <a:cxn ang="0">
                <a:pos x="500" y="692"/>
              </a:cxn>
              <a:cxn ang="0">
                <a:pos x="519" y="717"/>
              </a:cxn>
              <a:cxn ang="0">
                <a:pos x="449" y="698"/>
              </a:cxn>
              <a:cxn ang="0">
                <a:pos x="397" y="705"/>
              </a:cxn>
              <a:cxn ang="0">
                <a:pos x="365" y="711"/>
              </a:cxn>
              <a:cxn ang="0">
                <a:pos x="327" y="717"/>
              </a:cxn>
              <a:cxn ang="0">
                <a:pos x="282" y="749"/>
              </a:cxn>
              <a:cxn ang="0">
                <a:pos x="250" y="730"/>
              </a:cxn>
              <a:cxn ang="0">
                <a:pos x="218" y="775"/>
              </a:cxn>
              <a:cxn ang="0">
                <a:pos x="205" y="788"/>
              </a:cxn>
              <a:cxn ang="0">
                <a:pos x="180" y="833"/>
              </a:cxn>
              <a:cxn ang="0">
                <a:pos x="141" y="788"/>
              </a:cxn>
              <a:cxn ang="0">
                <a:pos x="13" y="794"/>
              </a:cxn>
              <a:cxn ang="0">
                <a:pos x="51" y="717"/>
              </a:cxn>
              <a:cxn ang="0">
                <a:pos x="148" y="711"/>
              </a:cxn>
              <a:cxn ang="0">
                <a:pos x="237" y="634"/>
              </a:cxn>
              <a:cxn ang="0">
                <a:pos x="276" y="577"/>
              </a:cxn>
              <a:cxn ang="0">
                <a:pos x="314" y="596"/>
              </a:cxn>
              <a:cxn ang="0">
                <a:pos x="353" y="564"/>
              </a:cxn>
              <a:cxn ang="0">
                <a:pos x="429" y="500"/>
              </a:cxn>
              <a:cxn ang="0">
                <a:pos x="468" y="391"/>
              </a:cxn>
              <a:cxn ang="0">
                <a:pos x="564" y="384"/>
              </a:cxn>
              <a:cxn ang="0">
                <a:pos x="590" y="372"/>
              </a:cxn>
              <a:cxn ang="0">
                <a:pos x="577" y="339"/>
              </a:cxn>
              <a:cxn ang="0">
                <a:pos x="673" y="320"/>
              </a:cxn>
              <a:cxn ang="0">
                <a:pos x="808" y="339"/>
              </a:cxn>
              <a:cxn ang="0">
                <a:pos x="891" y="365"/>
              </a:cxn>
              <a:cxn ang="0">
                <a:pos x="974" y="352"/>
              </a:cxn>
              <a:cxn ang="0">
                <a:pos x="993" y="288"/>
              </a:cxn>
              <a:cxn ang="0">
                <a:pos x="1096" y="263"/>
              </a:cxn>
              <a:cxn ang="0">
                <a:pos x="1198" y="147"/>
              </a:cxn>
              <a:cxn ang="0">
                <a:pos x="1109" y="109"/>
              </a:cxn>
              <a:cxn ang="0">
                <a:pos x="1192" y="51"/>
              </a:cxn>
              <a:cxn ang="0">
                <a:pos x="1230" y="26"/>
              </a:cxn>
              <a:cxn ang="0">
                <a:pos x="1294" y="26"/>
              </a:cxn>
              <a:cxn ang="0">
                <a:pos x="1384" y="38"/>
              </a:cxn>
              <a:cxn ang="0">
                <a:pos x="1416" y="6"/>
              </a:cxn>
              <a:cxn ang="0">
                <a:pos x="1455" y="64"/>
              </a:cxn>
              <a:cxn ang="0">
                <a:pos x="1423" y="167"/>
              </a:cxn>
              <a:cxn ang="0">
                <a:pos x="1423" y="243"/>
              </a:cxn>
              <a:cxn ang="0">
                <a:pos x="1461" y="327"/>
              </a:cxn>
              <a:cxn ang="0">
                <a:pos x="1448" y="391"/>
              </a:cxn>
              <a:cxn ang="0">
                <a:pos x="1391" y="423"/>
              </a:cxn>
              <a:cxn ang="0">
                <a:pos x="1410" y="525"/>
              </a:cxn>
              <a:cxn ang="0">
                <a:pos x="1320" y="512"/>
              </a:cxn>
              <a:cxn ang="0">
                <a:pos x="1339" y="577"/>
              </a:cxn>
              <a:cxn ang="0">
                <a:pos x="1352" y="641"/>
              </a:cxn>
              <a:cxn ang="0">
                <a:pos x="1256" y="628"/>
              </a:cxn>
              <a:cxn ang="0">
                <a:pos x="1262" y="692"/>
              </a:cxn>
              <a:cxn ang="0">
                <a:pos x="1134" y="660"/>
              </a:cxn>
              <a:cxn ang="0">
                <a:pos x="1096" y="698"/>
              </a:cxn>
              <a:cxn ang="0">
                <a:pos x="846" y="609"/>
              </a:cxn>
              <a:cxn ang="0">
                <a:pos x="775" y="647"/>
              </a:cxn>
              <a:cxn ang="0">
                <a:pos x="743" y="698"/>
              </a:cxn>
              <a:cxn ang="0">
                <a:pos x="705" y="711"/>
              </a:cxn>
              <a:cxn ang="0">
                <a:pos x="654" y="788"/>
              </a:cxn>
              <a:cxn ang="0">
                <a:pos x="635" y="782"/>
              </a:cxn>
              <a:cxn ang="0">
                <a:pos x="609" y="743"/>
              </a:cxn>
              <a:cxn ang="0">
                <a:pos x="577" y="724"/>
              </a:cxn>
              <a:cxn ang="0">
                <a:pos x="526" y="679"/>
              </a:cxn>
            </a:cxnLst>
            <a:rect l="0" t="0" r="r" b="b"/>
            <a:pathLst>
              <a:path w="1468" h="846">
                <a:moveTo>
                  <a:pt x="526" y="647"/>
                </a:moveTo>
                <a:lnTo>
                  <a:pt x="526" y="647"/>
                </a:lnTo>
                <a:lnTo>
                  <a:pt x="526" y="647"/>
                </a:lnTo>
                <a:lnTo>
                  <a:pt x="519" y="660"/>
                </a:lnTo>
                <a:lnTo>
                  <a:pt x="519" y="660"/>
                </a:lnTo>
                <a:lnTo>
                  <a:pt x="519" y="666"/>
                </a:lnTo>
                <a:lnTo>
                  <a:pt x="526" y="666"/>
                </a:lnTo>
                <a:lnTo>
                  <a:pt x="526" y="666"/>
                </a:lnTo>
                <a:lnTo>
                  <a:pt x="519" y="679"/>
                </a:lnTo>
                <a:lnTo>
                  <a:pt x="513" y="692"/>
                </a:lnTo>
                <a:lnTo>
                  <a:pt x="506" y="692"/>
                </a:lnTo>
                <a:lnTo>
                  <a:pt x="494" y="692"/>
                </a:lnTo>
                <a:lnTo>
                  <a:pt x="500" y="692"/>
                </a:lnTo>
                <a:lnTo>
                  <a:pt x="500" y="692"/>
                </a:lnTo>
                <a:lnTo>
                  <a:pt x="513" y="692"/>
                </a:lnTo>
                <a:lnTo>
                  <a:pt x="513" y="698"/>
                </a:lnTo>
                <a:lnTo>
                  <a:pt x="513" y="698"/>
                </a:lnTo>
                <a:lnTo>
                  <a:pt x="513" y="705"/>
                </a:lnTo>
                <a:lnTo>
                  <a:pt x="519" y="705"/>
                </a:lnTo>
                <a:lnTo>
                  <a:pt x="526" y="705"/>
                </a:lnTo>
                <a:lnTo>
                  <a:pt x="526" y="711"/>
                </a:lnTo>
                <a:lnTo>
                  <a:pt x="526" y="711"/>
                </a:lnTo>
                <a:lnTo>
                  <a:pt x="532" y="711"/>
                </a:lnTo>
                <a:lnTo>
                  <a:pt x="532" y="717"/>
                </a:lnTo>
                <a:lnTo>
                  <a:pt x="526" y="717"/>
                </a:lnTo>
                <a:lnTo>
                  <a:pt x="519" y="717"/>
                </a:lnTo>
                <a:lnTo>
                  <a:pt x="519" y="724"/>
                </a:lnTo>
                <a:lnTo>
                  <a:pt x="526" y="730"/>
                </a:lnTo>
                <a:lnTo>
                  <a:pt x="519" y="730"/>
                </a:lnTo>
                <a:lnTo>
                  <a:pt x="513" y="730"/>
                </a:lnTo>
                <a:lnTo>
                  <a:pt x="513" y="730"/>
                </a:lnTo>
                <a:lnTo>
                  <a:pt x="506" y="717"/>
                </a:lnTo>
                <a:lnTo>
                  <a:pt x="506" y="711"/>
                </a:lnTo>
                <a:lnTo>
                  <a:pt x="494" y="698"/>
                </a:lnTo>
                <a:lnTo>
                  <a:pt x="487" y="698"/>
                </a:lnTo>
                <a:lnTo>
                  <a:pt x="481" y="698"/>
                </a:lnTo>
                <a:lnTo>
                  <a:pt x="468" y="698"/>
                </a:lnTo>
                <a:lnTo>
                  <a:pt x="455" y="698"/>
                </a:lnTo>
                <a:lnTo>
                  <a:pt x="449" y="698"/>
                </a:lnTo>
                <a:lnTo>
                  <a:pt x="442" y="692"/>
                </a:lnTo>
                <a:lnTo>
                  <a:pt x="442" y="692"/>
                </a:lnTo>
                <a:lnTo>
                  <a:pt x="442" y="698"/>
                </a:lnTo>
                <a:lnTo>
                  <a:pt x="442" y="698"/>
                </a:lnTo>
                <a:lnTo>
                  <a:pt x="442" y="705"/>
                </a:lnTo>
                <a:lnTo>
                  <a:pt x="442" y="711"/>
                </a:lnTo>
                <a:lnTo>
                  <a:pt x="436" y="711"/>
                </a:lnTo>
                <a:lnTo>
                  <a:pt x="429" y="705"/>
                </a:lnTo>
                <a:lnTo>
                  <a:pt x="423" y="711"/>
                </a:lnTo>
                <a:lnTo>
                  <a:pt x="417" y="711"/>
                </a:lnTo>
                <a:lnTo>
                  <a:pt x="417" y="711"/>
                </a:lnTo>
                <a:lnTo>
                  <a:pt x="404" y="711"/>
                </a:lnTo>
                <a:lnTo>
                  <a:pt x="397" y="705"/>
                </a:lnTo>
                <a:lnTo>
                  <a:pt x="391" y="705"/>
                </a:lnTo>
                <a:lnTo>
                  <a:pt x="391" y="705"/>
                </a:lnTo>
                <a:lnTo>
                  <a:pt x="385" y="705"/>
                </a:lnTo>
                <a:lnTo>
                  <a:pt x="385" y="698"/>
                </a:lnTo>
                <a:lnTo>
                  <a:pt x="385" y="698"/>
                </a:lnTo>
                <a:lnTo>
                  <a:pt x="385" y="692"/>
                </a:lnTo>
                <a:lnTo>
                  <a:pt x="385" y="685"/>
                </a:lnTo>
                <a:lnTo>
                  <a:pt x="385" y="679"/>
                </a:lnTo>
                <a:lnTo>
                  <a:pt x="378" y="679"/>
                </a:lnTo>
                <a:lnTo>
                  <a:pt x="372" y="679"/>
                </a:lnTo>
                <a:lnTo>
                  <a:pt x="378" y="698"/>
                </a:lnTo>
                <a:lnTo>
                  <a:pt x="372" y="705"/>
                </a:lnTo>
                <a:lnTo>
                  <a:pt x="365" y="711"/>
                </a:lnTo>
                <a:lnTo>
                  <a:pt x="372" y="705"/>
                </a:lnTo>
                <a:lnTo>
                  <a:pt x="372" y="698"/>
                </a:lnTo>
                <a:lnTo>
                  <a:pt x="365" y="692"/>
                </a:lnTo>
                <a:lnTo>
                  <a:pt x="359" y="692"/>
                </a:lnTo>
                <a:lnTo>
                  <a:pt x="359" y="698"/>
                </a:lnTo>
                <a:lnTo>
                  <a:pt x="346" y="698"/>
                </a:lnTo>
                <a:lnTo>
                  <a:pt x="346" y="698"/>
                </a:lnTo>
                <a:lnTo>
                  <a:pt x="333" y="705"/>
                </a:lnTo>
                <a:lnTo>
                  <a:pt x="340" y="705"/>
                </a:lnTo>
                <a:lnTo>
                  <a:pt x="340" y="711"/>
                </a:lnTo>
                <a:lnTo>
                  <a:pt x="333" y="711"/>
                </a:lnTo>
                <a:lnTo>
                  <a:pt x="327" y="717"/>
                </a:lnTo>
                <a:lnTo>
                  <a:pt x="327" y="717"/>
                </a:lnTo>
                <a:lnTo>
                  <a:pt x="327" y="730"/>
                </a:lnTo>
                <a:lnTo>
                  <a:pt x="333" y="730"/>
                </a:lnTo>
                <a:lnTo>
                  <a:pt x="333" y="730"/>
                </a:lnTo>
                <a:lnTo>
                  <a:pt x="333" y="737"/>
                </a:lnTo>
                <a:lnTo>
                  <a:pt x="327" y="737"/>
                </a:lnTo>
                <a:lnTo>
                  <a:pt x="321" y="743"/>
                </a:lnTo>
                <a:lnTo>
                  <a:pt x="321" y="749"/>
                </a:lnTo>
                <a:lnTo>
                  <a:pt x="321" y="749"/>
                </a:lnTo>
                <a:lnTo>
                  <a:pt x="308" y="737"/>
                </a:lnTo>
                <a:lnTo>
                  <a:pt x="295" y="737"/>
                </a:lnTo>
                <a:lnTo>
                  <a:pt x="295" y="743"/>
                </a:lnTo>
                <a:lnTo>
                  <a:pt x="282" y="749"/>
                </a:lnTo>
                <a:lnTo>
                  <a:pt x="282" y="749"/>
                </a:lnTo>
                <a:lnTo>
                  <a:pt x="276" y="749"/>
                </a:lnTo>
                <a:lnTo>
                  <a:pt x="269" y="749"/>
                </a:lnTo>
                <a:lnTo>
                  <a:pt x="256" y="762"/>
                </a:lnTo>
                <a:lnTo>
                  <a:pt x="244" y="775"/>
                </a:lnTo>
                <a:lnTo>
                  <a:pt x="237" y="769"/>
                </a:lnTo>
                <a:lnTo>
                  <a:pt x="237" y="762"/>
                </a:lnTo>
                <a:lnTo>
                  <a:pt x="237" y="749"/>
                </a:lnTo>
                <a:lnTo>
                  <a:pt x="244" y="737"/>
                </a:lnTo>
                <a:lnTo>
                  <a:pt x="250" y="737"/>
                </a:lnTo>
                <a:lnTo>
                  <a:pt x="250" y="737"/>
                </a:lnTo>
                <a:lnTo>
                  <a:pt x="256" y="737"/>
                </a:lnTo>
                <a:lnTo>
                  <a:pt x="256" y="730"/>
                </a:lnTo>
                <a:lnTo>
                  <a:pt x="250" y="730"/>
                </a:lnTo>
                <a:lnTo>
                  <a:pt x="250" y="717"/>
                </a:lnTo>
                <a:lnTo>
                  <a:pt x="244" y="717"/>
                </a:lnTo>
                <a:lnTo>
                  <a:pt x="237" y="717"/>
                </a:lnTo>
                <a:lnTo>
                  <a:pt x="237" y="724"/>
                </a:lnTo>
                <a:lnTo>
                  <a:pt x="244" y="730"/>
                </a:lnTo>
                <a:lnTo>
                  <a:pt x="237" y="737"/>
                </a:lnTo>
                <a:lnTo>
                  <a:pt x="231" y="749"/>
                </a:lnTo>
                <a:lnTo>
                  <a:pt x="231" y="756"/>
                </a:lnTo>
                <a:lnTo>
                  <a:pt x="231" y="762"/>
                </a:lnTo>
                <a:lnTo>
                  <a:pt x="231" y="762"/>
                </a:lnTo>
                <a:lnTo>
                  <a:pt x="224" y="762"/>
                </a:lnTo>
                <a:lnTo>
                  <a:pt x="224" y="769"/>
                </a:lnTo>
                <a:lnTo>
                  <a:pt x="218" y="775"/>
                </a:lnTo>
                <a:lnTo>
                  <a:pt x="218" y="782"/>
                </a:lnTo>
                <a:lnTo>
                  <a:pt x="218" y="782"/>
                </a:lnTo>
                <a:lnTo>
                  <a:pt x="212" y="788"/>
                </a:lnTo>
                <a:lnTo>
                  <a:pt x="205" y="788"/>
                </a:lnTo>
                <a:lnTo>
                  <a:pt x="192" y="788"/>
                </a:lnTo>
                <a:lnTo>
                  <a:pt x="186" y="788"/>
                </a:lnTo>
                <a:lnTo>
                  <a:pt x="186" y="782"/>
                </a:lnTo>
                <a:lnTo>
                  <a:pt x="173" y="782"/>
                </a:lnTo>
                <a:lnTo>
                  <a:pt x="173" y="788"/>
                </a:lnTo>
                <a:lnTo>
                  <a:pt x="180" y="788"/>
                </a:lnTo>
                <a:lnTo>
                  <a:pt x="186" y="788"/>
                </a:lnTo>
                <a:lnTo>
                  <a:pt x="199" y="788"/>
                </a:lnTo>
                <a:lnTo>
                  <a:pt x="205" y="788"/>
                </a:lnTo>
                <a:lnTo>
                  <a:pt x="205" y="794"/>
                </a:lnTo>
                <a:lnTo>
                  <a:pt x="212" y="801"/>
                </a:lnTo>
                <a:lnTo>
                  <a:pt x="218" y="801"/>
                </a:lnTo>
                <a:lnTo>
                  <a:pt x="218" y="801"/>
                </a:lnTo>
                <a:lnTo>
                  <a:pt x="218" y="807"/>
                </a:lnTo>
                <a:lnTo>
                  <a:pt x="224" y="814"/>
                </a:lnTo>
                <a:lnTo>
                  <a:pt x="224" y="814"/>
                </a:lnTo>
                <a:lnTo>
                  <a:pt x="218" y="814"/>
                </a:lnTo>
                <a:lnTo>
                  <a:pt x="212" y="820"/>
                </a:lnTo>
                <a:lnTo>
                  <a:pt x="199" y="820"/>
                </a:lnTo>
                <a:lnTo>
                  <a:pt x="199" y="833"/>
                </a:lnTo>
                <a:lnTo>
                  <a:pt x="186" y="833"/>
                </a:lnTo>
                <a:lnTo>
                  <a:pt x="180" y="833"/>
                </a:lnTo>
                <a:lnTo>
                  <a:pt x="173" y="833"/>
                </a:lnTo>
                <a:lnTo>
                  <a:pt x="173" y="839"/>
                </a:lnTo>
                <a:lnTo>
                  <a:pt x="167" y="846"/>
                </a:lnTo>
                <a:lnTo>
                  <a:pt x="160" y="846"/>
                </a:lnTo>
                <a:lnTo>
                  <a:pt x="154" y="839"/>
                </a:lnTo>
                <a:lnTo>
                  <a:pt x="148" y="833"/>
                </a:lnTo>
                <a:lnTo>
                  <a:pt x="141" y="833"/>
                </a:lnTo>
                <a:lnTo>
                  <a:pt x="141" y="826"/>
                </a:lnTo>
                <a:lnTo>
                  <a:pt x="148" y="814"/>
                </a:lnTo>
                <a:lnTo>
                  <a:pt x="148" y="801"/>
                </a:lnTo>
                <a:lnTo>
                  <a:pt x="148" y="801"/>
                </a:lnTo>
                <a:lnTo>
                  <a:pt x="148" y="788"/>
                </a:lnTo>
                <a:lnTo>
                  <a:pt x="141" y="788"/>
                </a:lnTo>
                <a:lnTo>
                  <a:pt x="141" y="788"/>
                </a:lnTo>
                <a:lnTo>
                  <a:pt x="122" y="775"/>
                </a:lnTo>
                <a:lnTo>
                  <a:pt x="103" y="769"/>
                </a:lnTo>
                <a:lnTo>
                  <a:pt x="90" y="762"/>
                </a:lnTo>
                <a:lnTo>
                  <a:pt x="90" y="756"/>
                </a:lnTo>
                <a:lnTo>
                  <a:pt x="77" y="756"/>
                </a:lnTo>
                <a:lnTo>
                  <a:pt x="77" y="762"/>
                </a:lnTo>
                <a:lnTo>
                  <a:pt x="71" y="762"/>
                </a:lnTo>
                <a:lnTo>
                  <a:pt x="64" y="762"/>
                </a:lnTo>
                <a:lnTo>
                  <a:pt x="64" y="775"/>
                </a:lnTo>
                <a:lnTo>
                  <a:pt x="51" y="788"/>
                </a:lnTo>
                <a:lnTo>
                  <a:pt x="32" y="788"/>
                </a:lnTo>
                <a:lnTo>
                  <a:pt x="13" y="794"/>
                </a:lnTo>
                <a:lnTo>
                  <a:pt x="7" y="788"/>
                </a:lnTo>
                <a:lnTo>
                  <a:pt x="7" y="788"/>
                </a:lnTo>
                <a:lnTo>
                  <a:pt x="7" y="782"/>
                </a:lnTo>
                <a:lnTo>
                  <a:pt x="0" y="775"/>
                </a:lnTo>
                <a:lnTo>
                  <a:pt x="0" y="769"/>
                </a:lnTo>
                <a:lnTo>
                  <a:pt x="0" y="769"/>
                </a:lnTo>
                <a:lnTo>
                  <a:pt x="7" y="762"/>
                </a:lnTo>
                <a:lnTo>
                  <a:pt x="7" y="762"/>
                </a:lnTo>
                <a:lnTo>
                  <a:pt x="7" y="743"/>
                </a:lnTo>
                <a:lnTo>
                  <a:pt x="7" y="737"/>
                </a:lnTo>
                <a:lnTo>
                  <a:pt x="13" y="737"/>
                </a:lnTo>
                <a:lnTo>
                  <a:pt x="32" y="730"/>
                </a:lnTo>
                <a:lnTo>
                  <a:pt x="51" y="717"/>
                </a:lnTo>
                <a:lnTo>
                  <a:pt x="71" y="717"/>
                </a:lnTo>
                <a:lnTo>
                  <a:pt x="77" y="711"/>
                </a:lnTo>
                <a:lnTo>
                  <a:pt x="90" y="711"/>
                </a:lnTo>
                <a:lnTo>
                  <a:pt x="90" y="717"/>
                </a:lnTo>
                <a:lnTo>
                  <a:pt x="96" y="724"/>
                </a:lnTo>
                <a:lnTo>
                  <a:pt x="103" y="724"/>
                </a:lnTo>
                <a:lnTo>
                  <a:pt x="103" y="730"/>
                </a:lnTo>
                <a:lnTo>
                  <a:pt x="103" y="730"/>
                </a:lnTo>
                <a:lnTo>
                  <a:pt x="109" y="730"/>
                </a:lnTo>
                <a:lnTo>
                  <a:pt x="115" y="717"/>
                </a:lnTo>
                <a:lnTo>
                  <a:pt x="122" y="711"/>
                </a:lnTo>
                <a:lnTo>
                  <a:pt x="135" y="711"/>
                </a:lnTo>
                <a:lnTo>
                  <a:pt x="148" y="711"/>
                </a:lnTo>
                <a:lnTo>
                  <a:pt x="160" y="698"/>
                </a:lnTo>
                <a:lnTo>
                  <a:pt x="173" y="698"/>
                </a:lnTo>
                <a:lnTo>
                  <a:pt x="180" y="698"/>
                </a:lnTo>
                <a:lnTo>
                  <a:pt x="186" y="692"/>
                </a:lnTo>
                <a:lnTo>
                  <a:pt x="186" y="679"/>
                </a:lnTo>
                <a:lnTo>
                  <a:pt x="199" y="666"/>
                </a:lnTo>
                <a:lnTo>
                  <a:pt x="205" y="666"/>
                </a:lnTo>
                <a:lnTo>
                  <a:pt x="212" y="666"/>
                </a:lnTo>
                <a:lnTo>
                  <a:pt x="218" y="653"/>
                </a:lnTo>
                <a:lnTo>
                  <a:pt x="224" y="647"/>
                </a:lnTo>
                <a:lnTo>
                  <a:pt x="231" y="647"/>
                </a:lnTo>
                <a:lnTo>
                  <a:pt x="231" y="641"/>
                </a:lnTo>
                <a:lnTo>
                  <a:pt x="237" y="634"/>
                </a:lnTo>
                <a:lnTo>
                  <a:pt x="237" y="641"/>
                </a:lnTo>
                <a:lnTo>
                  <a:pt x="244" y="641"/>
                </a:lnTo>
                <a:lnTo>
                  <a:pt x="250" y="641"/>
                </a:lnTo>
                <a:lnTo>
                  <a:pt x="250" y="634"/>
                </a:lnTo>
                <a:lnTo>
                  <a:pt x="256" y="628"/>
                </a:lnTo>
                <a:lnTo>
                  <a:pt x="263" y="615"/>
                </a:lnTo>
                <a:lnTo>
                  <a:pt x="269" y="609"/>
                </a:lnTo>
                <a:lnTo>
                  <a:pt x="269" y="596"/>
                </a:lnTo>
                <a:lnTo>
                  <a:pt x="269" y="596"/>
                </a:lnTo>
                <a:lnTo>
                  <a:pt x="269" y="589"/>
                </a:lnTo>
                <a:lnTo>
                  <a:pt x="269" y="583"/>
                </a:lnTo>
                <a:lnTo>
                  <a:pt x="269" y="577"/>
                </a:lnTo>
                <a:lnTo>
                  <a:pt x="276" y="577"/>
                </a:lnTo>
                <a:lnTo>
                  <a:pt x="282" y="583"/>
                </a:lnTo>
                <a:lnTo>
                  <a:pt x="282" y="589"/>
                </a:lnTo>
                <a:lnTo>
                  <a:pt x="282" y="589"/>
                </a:lnTo>
                <a:lnTo>
                  <a:pt x="288" y="583"/>
                </a:lnTo>
                <a:lnTo>
                  <a:pt x="295" y="577"/>
                </a:lnTo>
                <a:lnTo>
                  <a:pt x="295" y="577"/>
                </a:lnTo>
                <a:lnTo>
                  <a:pt x="295" y="583"/>
                </a:lnTo>
                <a:lnTo>
                  <a:pt x="295" y="589"/>
                </a:lnTo>
                <a:lnTo>
                  <a:pt x="295" y="589"/>
                </a:lnTo>
                <a:lnTo>
                  <a:pt x="301" y="596"/>
                </a:lnTo>
                <a:lnTo>
                  <a:pt x="295" y="602"/>
                </a:lnTo>
                <a:lnTo>
                  <a:pt x="308" y="602"/>
                </a:lnTo>
                <a:lnTo>
                  <a:pt x="314" y="596"/>
                </a:lnTo>
                <a:lnTo>
                  <a:pt x="308" y="596"/>
                </a:lnTo>
                <a:lnTo>
                  <a:pt x="308" y="589"/>
                </a:lnTo>
                <a:lnTo>
                  <a:pt x="308" y="589"/>
                </a:lnTo>
                <a:lnTo>
                  <a:pt x="308" y="577"/>
                </a:lnTo>
                <a:lnTo>
                  <a:pt x="308" y="577"/>
                </a:lnTo>
                <a:lnTo>
                  <a:pt x="308" y="570"/>
                </a:lnTo>
                <a:lnTo>
                  <a:pt x="321" y="570"/>
                </a:lnTo>
                <a:lnTo>
                  <a:pt x="321" y="570"/>
                </a:lnTo>
                <a:lnTo>
                  <a:pt x="333" y="570"/>
                </a:lnTo>
                <a:lnTo>
                  <a:pt x="333" y="564"/>
                </a:lnTo>
                <a:lnTo>
                  <a:pt x="340" y="570"/>
                </a:lnTo>
                <a:lnTo>
                  <a:pt x="346" y="570"/>
                </a:lnTo>
                <a:lnTo>
                  <a:pt x="353" y="564"/>
                </a:lnTo>
                <a:lnTo>
                  <a:pt x="359" y="557"/>
                </a:lnTo>
                <a:lnTo>
                  <a:pt x="359" y="544"/>
                </a:lnTo>
                <a:lnTo>
                  <a:pt x="365" y="544"/>
                </a:lnTo>
                <a:lnTo>
                  <a:pt x="378" y="538"/>
                </a:lnTo>
                <a:lnTo>
                  <a:pt x="378" y="532"/>
                </a:lnTo>
                <a:lnTo>
                  <a:pt x="385" y="532"/>
                </a:lnTo>
                <a:lnTo>
                  <a:pt x="391" y="532"/>
                </a:lnTo>
                <a:lnTo>
                  <a:pt x="397" y="525"/>
                </a:lnTo>
                <a:lnTo>
                  <a:pt x="404" y="519"/>
                </a:lnTo>
                <a:lnTo>
                  <a:pt x="404" y="512"/>
                </a:lnTo>
                <a:lnTo>
                  <a:pt x="417" y="512"/>
                </a:lnTo>
                <a:lnTo>
                  <a:pt x="417" y="506"/>
                </a:lnTo>
                <a:lnTo>
                  <a:pt x="429" y="500"/>
                </a:lnTo>
                <a:lnTo>
                  <a:pt x="442" y="500"/>
                </a:lnTo>
                <a:lnTo>
                  <a:pt x="442" y="500"/>
                </a:lnTo>
                <a:lnTo>
                  <a:pt x="449" y="487"/>
                </a:lnTo>
                <a:lnTo>
                  <a:pt x="449" y="468"/>
                </a:lnTo>
                <a:lnTo>
                  <a:pt x="449" y="448"/>
                </a:lnTo>
                <a:lnTo>
                  <a:pt x="455" y="442"/>
                </a:lnTo>
                <a:lnTo>
                  <a:pt x="455" y="436"/>
                </a:lnTo>
                <a:lnTo>
                  <a:pt x="455" y="423"/>
                </a:lnTo>
                <a:lnTo>
                  <a:pt x="461" y="416"/>
                </a:lnTo>
                <a:lnTo>
                  <a:pt x="468" y="410"/>
                </a:lnTo>
                <a:lnTo>
                  <a:pt x="468" y="397"/>
                </a:lnTo>
                <a:lnTo>
                  <a:pt x="468" y="391"/>
                </a:lnTo>
                <a:lnTo>
                  <a:pt x="468" y="391"/>
                </a:lnTo>
                <a:lnTo>
                  <a:pt x="474" y="397"/>
                </a:lnTo>
                <a:lnTo>
                  <a:pt x="474" y="404"/>
                </a:lnTo>
                <a:lnTo>
                  <a:pt x="494" y="404"/>
                </a:lnTo>
                <a:lnTo>
                  <a:pt x="500" y="404"/>
                </a:lnTo>
                <a:lnTo>
                  <a:pt x="506" y="404"/>
                </a:lnTo>
                <a:lnTo>
                  <a:pt x="513" y="410"/>
                </a:lnTo>
                <a:lnTo>
                  <a:pt x="513" y="416"/>
                </a:lnTo>
                <a:lnTo>
                  <a:pt x="526" y="416"/>
                </a:lnTo>
                <a:lnTo>
                  <a:pt x="526" y="416"/>
                </a:lnTo>
                <a:lnTo>
                  <a:pt x="551" y="404"/>
                </a:lnTo>
                <a:lnTo>
                  <a:pt x="551" y="397"/>
                </a:lnTo>
                <a:lnTo>
                  <a:pt x="558" y="384"/>
                </a:lnTo>
                <a:lnTo>
                  <a:pt x="564" y="384"/>
                </a:lnTo>
                <a:lnTo>
                  <a:pt x="564" y="391"/>
                </a:lnTo>
                <a:lnTo>
                  <a:pt x="570" y="397"/>
                </a:lnTo>
                <a:lnTo>
                  <a:pt x="570" y="404"/>
                </a:lnTo>
                <a:lnTo>
                  <a:pt x="577" y="410"/>
                </a:lnTo>
                <a:lnTo>
                  <a:pt x="577" y="391"/>
                </a:lnTo>
                <a:lnTo>
                  <a:pt x="577" y="384"/>
                </a:lnTo>
                <a:lnTo>
                  <a:pt x="590" y="384"/>
                </a:lnTo>
                <a:lnTo>
                  <a:pt x="609" y="384"/>
                </a:lnTo>
                <a:lnTo>
                  <a:pt x="609" y="384"/>
                </a:lnTo>
                <a:lnTo>
                  <a:pt x="609" y="378"/>
                </a:lnTo>
                <a:lnTo>
                  <a:pt x="602" y="372"/>
                </a:lnTo>
                <a:lnTo>
                  <a:pt x="590" y="378"/>
                </a:lnTo>
                <a:lnTo>
                  <a:pt x="590" y="372"/>
                </a:lnTo>
                <a:lnTo>
                  <a:pt x="583" y="372"/>
                </a:lnTo>
                <a:lnTo>
                  <a:pt x="577" y="384"/>
                </a:lnTo>
                <a:lnTo>
                  <a:pt x="577" y="384"/>
                </a:lnTo>
                <a:lnTo>
                  <a:pt x="570" y="384"/>
                </a:lnTo>
                <a:lnTo>
                  <a:pt x="564" y="372"/>
                </a:lnTo>
                <a:lnTo>
                  <a:pt x="564" y="365"/>
                </a:lnTo>
                <a:lnTo>
                  <a:pt x="564" y="359"/>
                </a:lnTo>
                <a:lnTo>
                  <a:pt x="558" y="352"/>
                </a:lnTo>
                <a:lnTo>
                  <a:pt x="558" y="352"/>
                </a:lnTo>
                <a:lnTo>
                  <a:pt x="558" y="346"/>
                </a:lnTo>
                <a:lnTo>
                  <a:pt x="564" y="346"/>
                </a:lnTo>
                <a:lnTo>
                  <a:pt x="570" y="346"/>
                </a:lnTo>
                <a:lnTo>
                  <a:pt x="577" y="339"/>
                </a:lnTo>
                <a:lnTo>
                  <a:pt x="577" y="333"/>
                </a:lnTo>
                <a:lnTo>
                  <a:pt x="577" y="320"/>
                </a:lnTo>
                <a:lnTo>
                  <a:pt x="577" y="320"/>
                </a:lnTo>
                <a:lnTo>
                  <a:pt x="583" y="320"/>
                </a:lnTo>
                <a:lnTo>
                  <a:pt x="590" y="320"/>
                </a:lnTo>
                <a:lnTo>
                  <a:pt x="590" y="320"/>
                </a:lnTo>
                <a:lnTo>
                  <a:pt x="596" y="320"/>
                </a:lnTo>
                <a:lnTo>
                  <a:pt x="609" y="320"/>
                </a:lnTo>
                <a:lnTo>
                  <a:pt x="615" y="320"/>
                </a:lnTo>
                <a:lnTo>
                  <a:pt x="622" y="320"/>
                </a:lnTo>
                <a:lnTo>
                  <a:pt x="635" y="320"/>
                </a:lnTo>
                <a:lnTo>
                  <a:pt x="647" y="320"/>
                </a:lnTo>
                <a:lnTo>
                  <a:pt x="673" y="320"/>
                </a:lnTo>
                <a:lnTo>
                  <a:pt x="699" y="320"/>
                </a:lnTo>
                <a:lnTo>
                  <a:pt x="711" y="327"/>
                </a:lnTo>
                <a:lnTo>
                  <a:pt x="718" y="320"/>
                </a:lnTo>
                <a:lnTo>
                  <a:pt x="718" y="320"/>
                </a:lnTo>
                <a:lnTo>
                  <a:pt x="724" y="320"/>
                </a:lnTo>
                <a:lnTo>
                  <a:pt x="731" y="320"/>
                </a:lnTo>
                <a:lnTo>
                  <a:pt x="731" y="320"/>
                </a:lnTo>
                <a:lnTo>
                  <a:pt x="750" y="333"/>
                </a:lnTo>
                <a:lnTo>
                  <a:pt x="769" y="333"/>
                </a:lnTo>
                <a:lnTo>
                  <a:pt x="782" y="333"/>
                </a:lnTo>
                <a:lnTo>
                  <a:pt x="795" y="333"/>
                </a:lnTo>
                <a:lnTo>
                  <a:pt x="801" y="333"/>
                </a:lnTo>
                <a:lnTo>
                  <a:pt x="808" y="339"/>
                </a:lnTo>
                <a:lnTo>
                  <a:pt x="814" y="339"/>
                </a:lnTo>
                <a:lnTo>
                  <a:pt x="820" y="346"/>
                </a:lnTo>
                <a:lnTo>
                  <a:pt x="827" y="346"/>
                </a:lnTo>
                <a:lnTo>
                  <a:pt x="840" y="352"/>
                </a:lnTo>
                <a:lnTo>
                  <a:pt x="840" y="352"/>
                </a:lnTo>
                <a:lnTo>
                  <a:pt x="846" y="365"/>
                </a:lnTo>
                <a:lnTo>
                  <a:pt x="852" y="365"/>
                </a:lnTo>
                <a:lnTo>
                  <a:pt x="865" y="365"/>
                </a:lnTo>
                <a:lnTo>
                  <a:pt x="878" y="365"/>
                </a:lnTo>
                <a:lnTo>
                  <a:pt x="878" y="372"/>
                </a:lnTo>
                <a:lnTo>
                  <a:pt x="878" y="372"/>
                </a:lnTo>
                <a:lnTo>
                  <a:pt x="884" y="372"/>
                </a:lnTo>
                <a:lnTo>
                  <a:pt x="891" y="365"/>
                </a:lnTo>
                <a:lnTo>
                  <a:pt x="904" y="365"/>
                </a:lnTo>
                <a:lnTo>
                  <a:pt x="923" y="365"/>
                </a:lnTo>
                <a:lnTo>
                  <a:pt x="942" y="365"/>
                </a:lnTo>
                <a:lnTo>
                  <a:pt x="948" y="365"/>
                </a:lnTo>
                <a:lnTo>
                  <a:pt x="955" y="359"/>
                </a:lnTo>
                <a:lnTo>
                  <a:pt x="961" y="359"/>
                </a:lnTo>
                <a:lnTo>
                  <a:pt x="961" y="365"/>
                </a:lnTo>
                <a:lnTo>
                  <a:pt x="961" y="365"/>
                </a:lnTo>
                <a:lnTo>
                  <a:pt x="955" y="372"/>
                </a:lnTo>
                <a:lnTo>
                  <a:pt x="961" y="372"/>
                </a:lnTo>
                <a:lnTo>
                  <a:pt x="968" y="372"/>
                </a:lnTo>
                <a:lnTo>
                  <a:pt x="968" y="365"/>
                </a:lnTo>
                <a:lnTo>
                  <a:pt x="974" y="352"/>
                </a:lnTo>
                <a:lnTo>
                  <a:pt x="974" y="339"/>
                </a:lnTo>
                <a:lnTo>
                  <a:pt x="968" y="333"/>
                </a:lnTo>
                <a:lnTo>
                  <a:pt x="968" y="320"/>
                </a:lnTo>
                <a:lnTo>
                  <a:pt x="968" y="314"/>
                </a:lnTo>
                <a:lnTo>
                  <a:pt x="974" y="307"/>
                </a:lnTo>
                <a:lnTo>
                  <a:pt x="974" y="314"/>
                </a:lnTo>
                <a:lnTo>
                  <a:pt x="981" y="320"/>
                </a:lnTo>
                <a:lnTo>
                  <a:pt x="981" y="314"/>
                </a:lnTo>
                <a:lnTo>
                  <a:pt x="981" y="301"/>
                </a:lnTo>
                <a:lnTo>
                  <a:pt x="987" y="301"/>
                </a:lnTo>
                <a:lnTo>
                  <a:pt x="993" y="295"/>
                </a:lnTo>
                <a:lnTo>
                  <a:pt x="993" y="288"/>
                </a:lnTo>
                <a:lnTo>
                  <a:pt x="993" y="288"/>
                </a:lnTo>
                <a:lnTo>
                  <a:pt x="993" y="282"/>
                </a:lnTo>
                <a:lnTo>
                  <a:pt x="1000" y="282"/>
                </a:lnTo>
                <a:lnTo>
                  <a:pt x="1000" y="282"/>
                </a:lnTo>
                <a:lnTo>
                  <a:pt x="1006" y="282"/>
                </a:lnTo>
                <a:lnTo>
                  <a:pt x="1013" y="282"/>
                </a:lnTo>
                <a:lnTo>
                  <a:pt x="1025" y="275"/>
                </a:lnTo>
                <a:lnTo>
                  <a:pt x="1038" y="263"/>
                </a:lnTo>
                <a:lnTo>
                  <a:pt x="1045" y="263"/>
                </a:lnTo>
                <a:lnTo>
                  <a:pt x="1057" y="250"/>
                </a:lnTo>
                <a:lnTo>
                  <a:pt x="1064" y="243"/>
                </a:lnTo>
                <a:lnTo>
                  <a:pt x="1070" y="243"/>
                </a:lnTo>
                <a:lnTo>
                  <a:pt x="1083" y="250"/>
                </a:lnTo>
                <a:lnTo>
                  <a:pt x="1096" y="263"/>
                </a:lnTo>
                <a:lnTo>
                  <a:pt x="1102" y="263"/>
                </a:lnTo>
                <a:lnTo>
                  <a:pt x="1115" y="269"/>
                </a:lnTo>
                <a:lnTo>
                  <a:pt x="1096" y="250"/>
                </a:lnTo>
                <a:lnTo>
                  <a:pt x="1089" y="243"/>
                </a:lnTo>
                <a:lnTo>
                  <a:pt x="1089" y="231"/>
                </a:lnTo>
                <a:lnTo>
                  <a:pt x="1109" y="211"/>
                </a:lnTo>
                <a:lnTo>
                  <a:pt x="1121" y="199"/>
                </a:lnTo>
                <a:lnTo>
                  <a:pt x="1134" y="179"/>
                </a:lnTo>
                <a:lnTo>
                  <a:pt x="1147" y="173"/>
                </a:lnTo>
                <a:lnTo>
                  <a:pt x="1160" y="167"/>
                </a:lnTo>
                <a:lnTo>
                  <a:pt x="1179" y="160"/>
                </a:lnTo>
                <a:lnTo>
                  <a:pt x="1192" y="147"/>
                </a:lnTo>
                <a:lnTo>
                  <a:pt x="1198" y="147"/>
                </a:lnTo>
                <a:lnTo>
                  <a:pt x="1198" y="141"/>
                </a:lnTo>
                <a:lnTo>
                  <a:pt x="1205" y="141"/>
                </a:lnTo>
                <a:lnTo>
                  <a:pt x="1205" y="134"/>
                </a:lnTo>
                <a:lnTo>
                  <a:pt x="1198" y="134"/>
                </a:lnTo>
                <a:lnTo>
                  <a:pt x="1192" y="141"/>
                </a:lnTo>
                <a:lnTo>
                  <a:pt x="1166" y="160"/>
                </a:lnTo>
                <a:lnTo>
                  <a:pt x="1141" y="167"/>
                </a:lnTo>
                <a:lnTo>
                  <a:pt x="1128" y="173"/>
                </a:lnTo>
                <a:lnTo>
                  <a:pt x="1121" y="186"/>
                </a:lnTo>
                <a:lnTo>
                  <a:pt x="1109" y="167"/>
                </a:lnTo>
                <a:lnTo>
                  <a:pt x="1109" y="147"/>
                </a:lnTo>
                <a:lnTo>
                  <a:pt x="1109" y="128"/>
                </a:lnTo>
                <a:lnTo>
                  <a:pt x="1109" y="109"/>
                </a:lnTo>
                <a:lnTo>
                  <a:pt x="1128" y="96"/>
                </a:lnTo>
                <a:lnTo>
                  <a:pt x="1147" y="90"/>
                </a:lnTo>
                <a:lnTo>
                  <a:pt x="1154" y="90"/>
                </a:lnTo>
                <a:lnTo>
                  <a:pt x="1160" y="90"/>
                </a:lnTo>
                <a:lnTo>
                  <a:pt x="1160" y="90"/>
                </a:lnTo>
                <a:lnTo>
                  <a:pt x="1166" y="90"/>
                </a:lnTo>
                <a:lnTo>
                  <a:pt x="1179" y="83"/>
                </a:lnTo>
                <a:lnTo>
                  <a:pt x="1186" y="83"/>
                </a:lnTo>
                <a:lnTo>
                  <a:pt x="1192" y="83"/>
                </a:lnTo>
                <a:lnTo>
                  <a:pt x="1192" y="77"/>
                </a:lnTo>
                <a:lnTo>
                  <a:pt x="1192" y="77"/>
                </a:lnTo>
                <a:lnTo>
                  <a:pt x="1192" y="58"/>
                </a:lnTo>
                <a:lnTo>
                  <a:pt x="1192" y="51"/>
                </a:lnTo>
                <a:lnTo>
                  <a:pt x="1192" y="51"/>
                </a:lnTo>
                <a:lnTo>
                  <a:pt x="1186" y="51"/>
                </a:lnTo>
                <a:lnTo>
                  <a:pt x="1186" y="38"/>
                </a:lnTo>
                <a:lnTo>
                  <a:pt x="1192" y="32"/>
                </a:lnTo>
                <a:lnTo>
                  <a:pt x="1192" y="26"/>
                </a:lnTo>
                <a:lnTo>
                  <a:pt x="1192" y="26"/>
                </a:lnTo>
                <a:lnTo>
                  <a:pt x="1198" y="19"/>
                </a:lnTo>
                <a:lnTo>
                  <a:pt x="1205" y="19"/>
                </a:lnTo>
                <a:lnTo>
                  <a:pt x="1205" y="26"/>
                </a:lnTo>
                <a:lnTo>
                  <a:pt x="1211" y="26"/>
                </a:lnTo>
                <a:lnTo>
                  <a:pt x="1211" y="32"/>
                </a:lnTo>
                <a:lnTo>
                  <a:pt x="1218" y="32"/>
                </a:lnTo>
                <a:lnTo>
                  <a:pt x="1230" y="26"/>
                </a:lnTo>
                <a:lnTo>
                  <a:pt x="1230" y="26"/>
                </a:lnTo>
                <a:lnTo>
                  <a:pt x="1237" y="26"/>
                </a:lnTo>
                <a:lnTo>
                  <a:pt x="1243" y="45"/>
                </a:lnTo>
                <a:lnTo>
                  <a:pt x="1250" y="45"/>
                </a:lnTo>
                <a:lnTo>
                  <a:pt x="1256" y="51"/>
                </a:lnTo>
                <a:lnTo>
                  <a:pt x="1269" y="45"/>
                </a:lnTo>
                <a:lnTo>
                  <a:pt x="1275" y="45"/>
                </a:lnTo>
                <a:lnTo>
                  <a:pt x="1282" y="45"/>
                </a:lnTo>
                <a:lnTo>
                  <a:pt x="1288" y="45"/>
                </a:lnTo>
                <a:lnTo>
                  <a:pt x="1288" y="45"/>
                </a:lnTo>
                <a:lnTo>
                  <a:pt x="1294" y="38"/>
                </a:lnTo>
                <a:lnTo>
                  <a:pt x="1294" y="32"/>
                </a:lnTo>
                <a:lnTo>
                  <a:pt x="1294" y="26"/>
                </a:lnTo>
                <a:lnTo>
                  <a:pt x="1301" y="19"/>
                </a:lnTo>
                <a:lnTo>
                  <a:pt x="1307" y="19"/>
                </a:lnTo>
                <a:lnTo>
                  <a:pt x="1314" y="26"/>
                </a:lnTo>
                <a:lnTo>
                  <a:pt x="1314" y="26"/>
                </a:lnTo>
                <a:lnTo>
                  <a:pt x="1307" y="32"/>
                </a:lnTo>
                <a:lnTo>
                  <a:pt x="1314" y="38"/>
                </a:lnTo>
                <a:lnTo>
                  <a:pt x="1314" y="38"/>
                </a:lnTo>
                <a:lnTo>
                  <a:pt x="1327" y="38"/>
                </a:lnTo>
                <a:lnTo>
                  <a:pt x="1339" y="38"/>
                </a:lnTo>
                <a:lnTo>
                  <a:pt x="1352" y="32"/>
                </a:lnTo>
                <a:lnTo>
                  <a:pt x="1365" y="32"/>
                </a:lnTo>
                <a:lnTo>
                  <a:pt x="1378" y="38"/>
                </a:lnTo>
                <a:lnTo>
                  <a:pt x="1384" y="38"/>
                </a:lnTo>
                <a:lnTo>
                  <a:pt x="1391" y="38"/>
                </a:lnTo>
                <a:lnTo>
                  <a:pt x="1397" y="45"/>
                </a:lnTo>
                <a:lnTo>
                  <a:pt x="1397" y="51"/>
                </a:lnTo>
                <a:lnTo>
                  <a:pt x="1403" y="51"/>
                </a:lnTo>
                <a:lnTo>
                  <a:pt x="1403" y="45"/>
                </a:lnTo>
                <a:lnTo>
                  <a:pt x="1397" y="38"/>
                </a:lnTo>
                <a:lnTo>
                  <a:pt x="1397" y="26"/>
                </a:lnTo>
                <a:lnTo>
                  <a:pt x="1397" y="19"/>
                </a:lnTo>
                <a:lnTo>
                  <a:pt x="1397" y="19"/>
                </a:lnTo>
                <a:lnTo>
                  <a:pt x="1397" y="19"/>
                </a:lnTo>
                <a:lnTo>
                  <a:pt x="1410" y="13"/>
                </a:lnTo>
                <a:lnTo>
                  <a:pt x="1410" y="19"/>
                </a:lnTo>
                <a:lnTo>
                  <a:pt x="1416" y="6"/>
                </a:lnTo>
                <a:lnTo>
                  <a:pt x="1423" y="0"/>
                </a:lnTo>
                <a:lnTo>
                  <a:pt x="1435" y="13"/>
                </a:lnTo>
                <a:lnTo>
                  <a:pt x="1435" y="19"/>
                </a:lnTo>
                <a:lnTo>
                  <a:pt x="1435" y="19"/>
                </a:lnTo>
                <a:lnTo>
                  <a:pt x="1435" y="26"/>
                </a:lnTo>
                <a:lnTo>
                  <a:pt x="1442" y="26"/>
                </a:lnTo>
                <a:lnTo>
                  <a:pt x="1448" y="38"/>
                </a:lnTo>
                <a:lnTo>
                  <a:pt x="1461" y="38"/>
                </a:lnTo>
                <a:lnTo>
                  <a:pt x="1468" y="38"/>
                </a:lnTo>
                <a:lnTo>
                  <a:pt x="1468" y="45"/>
                </a:lnTo>
                <a:lnTo>
                  <a:pt x="1455" y="51"/>
                </a:lnTo>
                <a:lnTo>
                  <a:pt x="1455" y="58"/>
                </a:lnTo>
                <a:lnTo>
                  <a:pt x="1455" y="64"/>
                </a:lnTo>
                <a:lnTo>
                  <a:pt x="1448" y="64"/>
                </a:lnTo>
                <a:lnTo>
                  <a:pt x="1448" y="70"/>
                </a:lnTo>
                <a:lnTo>
                  <a:pt x="1448" y="77"/>
                </a:lnTo>
                <a:lnTo>
                  <a:pt x="1461" y="90"/>
                </a:lnTo>
                <a:lnTo>
                  <a:pt x="1461" y="90"/>
                </a:lnTo>
                <a:lnTo>
                  <a:pt x="1455" y="96"/>
                </a:lnTo>
                <a:lnTo>
                  <a:pt x="1455" y="96"/>
                </a:lnTo>
                <a:lnTo>
                  <a:pt x="1442" y="109"/>
                </a:lnTo>
                <a:lnTo>
                  <a:pt x="1435" y="115"/>
                </a:lnTo>
                <a:lnTo>
                  <a:pt x="1435" y="122"/>
                </a:lnTo>
                <a:lnTo>
                  <a:pt x="1435" y="128"/>
                </a:lnTo>
                <a:lnTo>
                  <a:pt x="1429" y="154"/>
                </a:lnTo>
                <a:lnTo>
                  <a:pt x="1423" y="167"/>
                </a:lnTo>
                <a:lnTo>
                  <a:pt x="1423" y="186"/>
                </a:lnTo>
                <a:lnTo>
                  <a:pt x="1435" y="199"/>
                </a:lnTo>
                <a:lnTo>
                  <a:pt x="1435" y="205"/>
                </a:lnTo>
                <a:lnTo>
                  <a:pt x="1435" y="205"/>
                </a:lnTo>
                <a:lnTo>
                  <a:pt x="1429" y="205"/>
                </a:lnTo>
                <a:lnTo>
                  <a:pt x="1423" y="205"/>
                </a:lnTo>
                <a:lnTo>
                  <a:pt x="1423" y="211"/>
                </a:lnTo>
                <a:lnTo>
                  <a:pt x="1423" y="218"/>
                </a:lnTo>
                <a:lnTo>
                  <a:pt x="1429" y="218"/>
                </a:lnTo>
                <a:lnTo>
                  <a:pt x="1435" y="224"/>
                </a:lnTo>
                <a:lnTo>
                  <a:pt x="1429" y="231"/>
                </a:lnTo>
                <a:lnTo>
                  <a:pt x="1423" y="243"/>
                </a:lnTo>
                <a:lnTo>
                  <a:pt x="1423" y="243"/>
                </a:lnTo>
                <a:lnTo>
                  <a:pt x="1423" y="250"/>
                </a:lnTo>
                <a:lnTo>
                  <a:pt x="1423" y="250"/>
                </a:lnTo>
                <a:lnTo>
                  <a:pt x="1429" y="256"/>
                </a:lnTo>
                <a:lnTo>
                  <a:pt x="1435" y="263"/>
                </a:lnTo>
                <a:lnTo>
                  <a:pt x="1435" y="269"/>
                </a:lnTo>
                <a:lnTo>
                  <a:pt x="1442" y="275"/>
                </a:lnTo>
                <a:lnTo>
                  <a:pt x="1448" y="282"/>
                </a:lnTo>
                <a:lnTo>
                  <a:pt x="1448" y="301"/>
                </a:lnTo>
                <a:lnTo>
                  <a:pt x="1448" y="301"/>
                </a:lnTo>
                <a:lnTo>
                  <a:pt x="1455" y="314"/>
                </a:lnTo>
                <a:lnTo>
                  <a:pt x="1461" y="320"/>
                </a:lnTo>
                <a:lnTo>
                  <a:pt x="1461" y="320"/>
                </a:lnTo>
                <a:lnTo>
                  <a:pt x="1461" y="327"/>
                </a:lnTo>
                <a:lnTo>
                  <a:pt x="1448" y="327"/>
                </a:lnTo>
                <a:lnTo>
                  <a:pt x="1448" y="327"/>
                </a:lnTo>
                <a:lnTo>
                  <a:pt x="1448" y="339"/>
                </a:lnTo>
                <a:lnTo>
                  <a:pt x="1455" y="346"/>
                </a:lnTo>
                <a:lnTo>
                  <a:pt x="1468" y="365"/>
                </a:lnTo>
                <a:lnTo>
                  <a:pt x="1468" y="365"/>
                </a:lnTo>
                <a:lnTo>
                  <a:pt x="1461" y="372"/>
                </a:lnTo>
                <a:lnTo>
                  <a:pt x="1461" y="372"/>
                </a:lnTo>
                <a:lnTo>
                  <a:pt x="1448" y="372"/>
                </a:lnTo>
                <a:lnTo>
                  <a:pt x="1448" y="378"/>
                </a:lnTo>
                <a:lnTo>
                  <a:pt x="1448" y="384"/>
                </a:lnTo>
                <a:lnTo>
                  <a:pt x="1448" y="384"/>
                </a:lnTo>
                <a:lnTo>
                  <a:pt x="1448" y="391"/>
                </a:lnTo>
                <a:lnTo>
                  <a:pt x="1448" y="391"/>
                </a:lnTo>
                <a:lnTo>
                  <a:pt x="1448" y="404"/>
                </a:lnTo>
                <a:lnTo>
                  <a:pt x="1448" y="410"/>
                </a:lnTo>
                <a:lnTo>
                  <a:pt x="1442" y="416"/>
                </a:lnTo>
                <a:lnTo>
                  <a:pt x="1435" y="410"/>
                </a:lnTo>
                <a:lnTo>
                  <a:pt x="1423" y="410"/>
                </a:lnTo>
                <a:lnTo>
                  <a:pt x="1423" y="410"/>
                </a:lnTo>
                <a:lnTo>
                  <a:pt x="1416" y="416"/>
                </a:lnTo>
                <a:lnTo>
                  <a:pt x="1410" y="416"/>
                </a:lnTo>
                <a:lnTo>
                  <a:pt x="1397" y="416"/>
                </a:lnTo>
                <a:lnTo>
                  <a:pt x="1397" y="416"/>
                </a:lnTo>
                <a:lnTo>
                  <a:pt x="1397" y="423"/>
                </a:lnTo>
                <a:lnTo>
                  <a:pt x="1391" y="423"/>
                </a:lnTo>
                <a:lnTo>
                  <a:pt x="1397" y="436"/>
                </a:lnTo>
                <a:lnTo>
                  <a:pt x="1403" y="442"/>
                </a:lnTo>
                <a:lnTo>
                  <a:pt x="1403" y="448"/>
                </a:lnTo>
                <a:lnTo>
                  <a:pt x="1397" y="455"/>
                </a:lnTo>
                <a:lnTo>
                  <a:pt x="1397" y="455"/>
                </a:lnTo>
                <a:lnTo>
                  <a:pt x="1397" y="461"/>
                </a:lnTo>
                <a:lnTo>
                  <a:pt x="1403" y="468"/>
                </a:lnTo>
                <a:lnTo>
                  <a:pt x="1410" y="468"/>
                </a:lnTo>
                <a:lnTo>
                  <a:pt x="1410" y="487"/>
                </a:lnTo>
                <a:lnTo>
                  <a:pt x="1403" y="506"/>
                </a:lnTo>
                <a:lnTo>
                  <a:pt x="1410" y="512"/>
                </a:lnTo>
                <a:lnTo>
                  <a:pt x="1410" y="512"/>
                </a:lnTo>
                <a:lnTo>
                  <a:pt x="1410" y="525"/>
                </a:lnTo>
                <a:lnTo>
                  <a:pt x="1403" y="538"/>
                </a:lnTo>
                <a:lnTo>
                  <a:pt x="1403" y="544"/>
                </a:lnTo>
                <a:lnTo>
                  <a:pt x="1397" y="544"/>
                </a:lnTo>
                <a:lnTo>
                  <a:pt x="1397" y="544"/>
                </a:lnTo>
                <a:lnTo>
                  <a:pt x="1378" y="538"/>
                </a:lnTo>
                <a:lnTo>
                  <a:pt x="1365" y="525"/>
                </a:lnTo>
                <a:lnTo>
                  <a:pt x="1339" y="512"/>
                </a:lnTo>
                <a:lnTo>
                  <a:pt x="1339" y="512"/>
                </a:lnTo>
                <a:lnTo>
                  <a:pt x="1333" y="512"/>
                </a:lnTo>
                <a:lnTo>
                  <a:pt x="1327" y="512"/>
                </a:lnTo>
                <a:lnTo>
                  <a:pt x="1327" y="519"/>
                </a:lnTo>
                <a:lnTo>
                  <a:pt x="1327" y="519"/>
                </a:lnTo>
                <a:lnTo>
                  <a:pt x="1320" y="512"/>
                </a:lnTo>
                <a:lnTo>
                  <a:pt x="1320" y="512"/>
                </a:lnTo>
                <a:lnTo>
                  <a:pt x="1294" y="512"/>
                </a:lnTo>
                <a:lnTo>
                  <a:pt x="1314" y="544"/>
                </a:lnTo>
                <a:lnTo>
                  <a:pt x="1314" y="551"/>
                </a:lnTo>
                <a:lnTo>
                  <a:pt x="1327" y="551"/>
                </a:lnTo>
                <a:lnTo>
                  <a:pt x="1333" y="544"/>
                </a:lnTo>
                <a:lnTo>
                  <a:pt x="1339" y="551"/>
                </a:lnTo>
                <a:lnTo>
                  <a:pt x="1339" y="557"/>
                </a:lnTo>
                <a:lnTo>
                  <a:pt x="1339" y="557"/>
                </a:lnTo>
                <a:lnTo>
                  <a:pt x="1327" y="564"/>
                </a:lnTo>
                <a:lnTo>
                  <a:pt x="1327" y="570"/>
                </a:lnTo>
                <a:lnTo>
                  <a:pt x="1333" y="577"/>
                </a:lnTo>
                <a:lnTo>
                  <a:pt x="1339" y="577"/>
                </a:lnTo>
                <a:lnTo>
                  <a:pt x="1339" y="589"/>
                </a:lnTo>
                <a:lnTo>
                  <a:pt x="1339" y="596"/>
                </a:lnTo>
                <a:lnTo>
                  <a:pt x="1333" y="609"/>
                </a:lnTo>
                <a:lnTo>
                  <a:pt x="1333" y="615"/>
                </a:lnTo>
                <a:lnTo>
                  <a:pt x="1339" y="621"/>
                </a:lnTo>
                <a:lnTo>
                  <a:pt x="1346" y="621"/>
                </a:lnTo>
                <a:lnTo>
                  <a:pt x="1346" y="615"/>
                </a:lnTo>
                <a:lnTo>
                  <a:pt x="1359" y="628"/>
                </a:lnTo>
                <a:lnTo>
                  <a:pt x="1371" y="628"/>
                </a:lnTo>
                <a:lnTo>
                  <a:pt x="1371" y="634"/>
                </a:lnTo>
                <a:lnTo>
                  <a:pt x="1371" y="641"/>
                </a:lnTo>
                <a:lnTo>
                  <a:pt x="1359" y="634"/>
                </a:lnTo>
                <a:lnTo>
                  <a:pt x="1352" y="641"/>
                </a:lnTo>
                <a:lnTo>
                  <a:pt x="1339" y="641"/>
                </a:lnTo>
                <a:lnTo>
                  <a:pt x="1327" y="641"/>
                </a:lnTo>
                <a:lnTo>
                  <a:pt x="1320" y="641"/>
                </a:lnTo>
                <a:lnTo>
                  <a:pt x="1301" y="641"/>
                </a:lnTo>
                <a:lnTo>
                  <a:pt x="1288" y="647"/>
                </a:lnTo>
                <a:lnTo>
                  <a:pt x="1282" y="647"/>
                </a:lnTo>
                <a:lnTo>
                  <a:pt x="1275" y="647"/>
                </a:lnTo>
                <a:lnTo>
                  <a:pt x="1269" y="641"/>
                </a:lnTo>
                <a:lnTo>
                  <a:pt x="1269" y="634"/>
                </a:lnTo>
                <a:lnTo>
                  <a:pt x="1256" y="634"/>
                </a:lnTo>
                <a:lnTo>
                  <a:pt x="1256" y="628"/>
                </a:lnTo>
                <a:lnTo>
                  <a:pt x="1256" y="628"/>
                </a:lnTo>
                <a:lnTo>
                  <a:pt x="1256" y="628"/>
                </a:lnTo>
                <a:lnTo>
                  <a:pt x="1256" y="634"/>
                </a:lnTo>
                <a:lnTo>
                  <a:pt x="1250" y="634"/>
                </a:lnTo>
                <a:lnTo>
                  <a:pt x="1243" y="641"/>
                </a:lnTo>
                <a:lnTo>
                  <a:pt x="1243" y="641"/>
                </a:lnTo>
                <a:lnTo>
                  <a:pt x="1243" y="647"/>
                </a:lnTo>
                <a:lnTo>
                  <a:pt x="1243" y="647"/>
                </a:lnTo>
                <a:lnTo>
                  <a:pt x="1250" y="647"/>
                </a:lnTo>
                <a:lnTo>
                  <a:pt x="1256" y="653"/>
                </a:lnTo>
                <a:lnTo>
                  <a:pt x="1269" y="660"/>
                </a:lnTo>
                <a:lnTo>
                  <a:pt x="1269" y="666"/>
                </a:lnTo>
                <a:lnTo>
                  <a:pt x="1269" y="679"/>
                </a:lnTo>
                <a:lnTo>
                  <a:pt x="1269" y="685"/>
                </a:lnTo>
                <a:lnTo>
                  <a:pt x="1262" y="692"/>
                </a:lnTo>
                <a:lnTo>
                  <a:pt x="1256" y="692"/>
                </a:lnTo>
                <a:lnTo>
                  <a:pt x="1243" y="698"/>
                </a:lnTo>
                <a:lnTo>
                  <a:pt x="1230" y="698"/>
                </a:lnTo>
                <a:lnTo>
                  <a:pt x="1224" y="692"/>
                </a:lnTo>
                <a:lnTo>
                  <a:pt x="1218" y="692"/>
                </a:lnTo>
                <a:lnTo>
                  <a:pt x="1211" y="685"/>
                </a:lnTo>
                <a:lnTo>
                  <a:pt x="1205" y="679"/>
                </a:lnTo>
                <a:lnTo>
                  <a:pt x="1192" y="679"/>
                </a:lnTo>
                <a:lnTo>
                  <a:pt x="1186" y="673"/>
                </a:lnTo>
                <a:lnTo>
                  <a:pt x="1173" y="673"/>
                </a:lnTo>
                <a:lnTo>
                  <a:pt x="1160" y="666"/>
                </a:lnTo>
                <a:lnTo>
                  <a:pt x="1147" y="660"/>
                </a:lnTo>
                <a:lnTo>
                  <a:pt x="1134" y="660"/>
                </a:lnTo>
                <a:lnTo>
                  <a:pt x="1115" y="660"/>
                </a:lnTo>
                <a:lnTo>
                  <a:pt x="1109" y="666"/>
                </a:lnTo>
                <a:lnTo>
                  <a:pt x="1109" y="673"/>
                </a:lnTo>
                <a:lnTo>
                  <a:pt x="1102" y="679"/>
                </a:lnTo>
                <a:lnTo>
                  <a:pt x="1102" y="679"/>
                </a:lnTo>
                <a:lnTo>
                  <a:pt x="1109" y="685"/>
                </a:lnTo>
                <a:lnTo>
                  <a:pt x="1109" y="692"/>
                </a:lnTo>
                <a:lnTo>
                  <a:pt x="1109" y="692"/>
                </a:lnTo>
                <a:lnTo>
                  <a:pt x="1109" y="705"/>
                </a:lnTo>
                <a:lnTo>
                  <a:pt x="1102" y="711"/>
                </a:lnTo>
                <a:lnTo>
                  <a:pt x="1096" y="711"/>
                </a:lnTo>
                <a:lnTo>
                  <a:pt x="1096" y="711"/>
                </a:lnTo>
                <a:lnTo>
                  <a:pt x="1096" y="698"/>
                </a:lnTo>
                <a:lnTo>
                  <a:pt x="1096" y="692"/>
                </a:lnTo>
                <a:lnTo>
                  <a:pt x="1083" y="666"/>
                </a:lnTo>
                <a:lnTo>
                  <a:pt x="1064" y="647"/>
                </a:lnTo>
                <a:lnTo>
                  <a:pt x="1038" y="628"/>
                </a:lnTo>
                <a:lnTo>
                  <a:pt x="1013" y="615"/>
                </a:lnTo>
                <a:lnTo>
                  <a:pt x="961" y="596"/>
                </a:lnTo>
                <a:lnTo>
                  <a:pt x="948" y="596"/>
                </a:lnTo>
                <a:lnTo>
                  <a:pt x="936" y="596"/>
                </a:lnTo>
                <a:lnTo>
                  <a:pt x="916" y="596"/>
                </a:lnTo>
                <a:lnTo>
                  <a:pt x="904" y="609"/>
                </a:lnTo>
                <a:lnTo>
                  <a:pt x="878" y="609"/>
                </a:lnTo>
                <a:lnTo>
                  <a:pt x="859" y="602"/>
                </a:lnTo>
                <a:lnTo>
                  <a:pt x="846" y="609"/>
                </a:lnTo>
                <a:lnTo>
                  <a:pt x="840" y="615"/>
                </a:lnTo>
                <a:lnTo>
                  <a:pt x="827" y="621"/>
                </a:lnTo>
                <a:lnTo>
                  <a:pt x="820" y="628"/>
                </a:lnTo>
                <a:lnTo>
                  <a:pt x="808" y="628"/>
                </a:lnTo>
                <a:lnTo>
                  <a:pt x="801" y="628"/>
                </a:lnTo>
                <a:lnTo>
                  <a:pt x="795" y="628"/>
                </a:lnTo>
                <a:lnTo>
                  <a:pt x="788" y="615"/>
                </a:lnTo>
                <a:lnTo>
                  <a:pt x="782" y="609"/>
                </a:lnTo>
                <a:lnTo>
                  <a:pt x="782" y="596"/>
                </a:lnTo>
                <a:lnTo>
                  <a:pt x="782" y="615"/>
                </a:lnTo>
                <a:lnTo>
                  <a:pt x="788" y="621"/>
                </a:lnTo>
                <a:lnTo>
                  <a:pt x="782" y="628"/>
                </a:lnTo>
                <a:lnTo>
                  <a:pt x="775" y="647"/>
                </a:lnTo>
                <a:lnTo>
                  <a:pt x="769" y="653"/>
                </a:lnTo>
                <a:lnTo>
                  <a:pt x="756" y="660"/>
                </a:lnTo>
                <a:lnTo>
                  <a:pt x="756" y="660"/>
                </a:lnTo>
                <a:lnTo>
                  <a:pt x="756" y="666"/>
                </a:lnTo>
                <a:lnTo>
                  <a:pt x="756" y="673"/>
                </a:lnTo>
                <a:lnTo>
                  <a:pt x="756" y="679"/>
                </a:lnTo>
                <a:lnTo>
                  <a:pt x="763" y="679"/>
                </a:lnTo>
                <a:lnTo>
                  <a:pt x="769" y="685"/>
                </a:lnTo>
                <a:lnTo>
                  <a:pt x="769" y="692"/>
                </a:lnTo>
                <a:lnTo>
                  <a:pt x="763" y="692"/>
                </a:lnTo>
                <a:lnTo>
                  <a:pt x="756" y="692"/>
                </a:lnTo>
                <a:lnTo>
                  <a:pt x="743" y="692"/>
                </a:lnTo>
                <a:lnTo>
                  <a:pt x="743" y="698"/>
                </a:lnTo>
                <a:lnTo>
                  <a:pt x="737" y="705"/>
                </a:lnTo>
                <a:lnTo>
                  <a:pt x="743" y="711"/>
                </a:lnTo>
                <a:lnTo>
                  <a:pt x="743" y="717"/>
                </a:lnTo>
                <a:lnTo>
                  <a:pt x="756" y="724"/>
                </a:lnTo>
                <a:lnTo>
                  <a:pt x="756" y="730"/>
                </a:lnTo>
                <a:lnTo>
                  <a:pt x="750" y="730"/>
                </a:lnTo>
                <a:lnTo>
                  <a:pt x="743" y="737"/>
                </a:lnTo>
                <a:lnTo>
                  <a:pt x="737" y="737"/>
                </a:lnTo>
                <a:lnTo>
                  <a:pt x="737" y="743"/>
                </a:lnTo>
                <a:lnTo>
                  <a:pt x="731" y="743"/>
                </a:lnTo>
                <a:lnTo>
                  <a:pt x="724" y="737"/>
                </a:lnTo>
                <a:lnTo>
                  <a:pt x="718" y="724"/>
                </a:lnTo>
                <a:lnTo>
                  <a:pt x="705" y="711"/>
                </a:lnTo>
                <a:lnTo>
                  <a:pt x="705" y="717"/>
                </a:lnTo>
                <a:lnTo>
                  <a:pt x="705" y="717"/>
                </a:lnTo>
                <a:lnTo>
                  <a:pt x="711" y="724"/>
                </a:lnTo>
                <a:lnTo>
                  <a:pt x="718" y="730"/>
                </a:lnTo>
                <a:lnTo>
                  <a:pt x="718" y="743"/>
                </a:lnTo>
                <a:lnTo>
                  <a:pt x="711" y="749"/>
                </a:lnTo>
                <a:lnTo>
                  <a:pt x="699" y="756"/>
                </a:lnTo>
                <a:lnTo>
                  <a:pt x="692" y="775"/>
                </a:lnTo>
                <a:lnTo>
                  <a:pt x="686" y="782"/>
                </a:lnTo>
                <a:lnTo>
                  <a:pt x="699" y="794"/>
                </a:lnTo>
                <a:lnTo>
                  <a:pt x="673" y="801"/>
                </a:lnTo>
                <a:lnTo>
                  <a:pt x="660" y="794"/>
                </a:lnTo>
                <a:lnTo>
                  <a:pt x="654" y="788"/>
                </a:lnTo>
                <a:lnTo>
                  <a:pt x="660" y="788"/>
                </a:lnTo>
                <a:lnTo>
                  <a:pt x="660" y="782"/>
                </a:lnTo>
                <a:lnTo>
                  <a:pt x="660" y="782"/>
                </a:lnTo>
                <a:lnTo>
                  <a:pt x="667" y="775"/>
                </a:lnTo>
                <a:lnTo>
                  <a:pt x="673" y="769"/>
                </a:lnTo>
                <a:lnTo>
                  <a:pt x="660" y="762"/>
                </a:lnTo>
                <a:lnTo>
                  <a:pt x="660" y="769"/>
                </a:lnTo>
                <a:lnTo>
                  <a:pt x="647" y="769"/>
                </a:lnTo>
                <a:lnTo>
                  <a:pt x="654" y="775"/>
                </a:lnTo>
                <a:lnTo>
                  <a:pt x="654" y="782"/>
                </a:lnTo>
                <a:lnTo>
                  <a:pt x="647" y="788"/>
                </a:lnTo>
                <a:lnTo>
                  <a:pt x="647" y="788"/>
                </a:lnTo>
                <a:lnTo>
                  <a:pt x="635" y="782"/>
                </a:lnTo>
                <a:lnTo>
                  <a:pt x="622" y="782"/>
                </a:lnTo>
                <a:lnTo>
                  <a:pt x="615" y="782"/>
                </a:lnTo>
                <a:lnTo>
                  <a:pt x="615" y="775"/>
                </a:lnTo>
                <a:lnTo>
                  <a:pt x="622" y="769"/>
                </a:lnTo>
                <a:lnTo>
                  <a:pt x="622" y="769"/>
                </a:lnTo>
                <a:lnTo>
                  <a:pt x="615" y="769"/>
                </a:lnTo>
                <a:lnTo>
                  <a:pt x="615" y="762"/>
                </a:lnTo>
                <a:lnTo>
                  <a:pt x="622" y="762"/>
                </a:lnTo>
                <a:lnTo>
                  <a:pt x="622" y="756"/>
                </a:lnTo>
                <a:lnTo>
                  <a:pt x="615" y="749"/>
                </a:lnTo>
                <a:lnTo>
                  <a:pt x="609" y="749"/>
                </a:lnTo>
                <a:lnTo>
                  <a:pt x="609" y="749"/>
                </a:lnTo>
                <a:lnTo>
                  <a:pt x="609" y="743"/>
                </a:lnTo>
                <a:lnTo>
                  <a:pt x="609" y="737"/>
                </a:lnTo>
                <a:lnTo>
                  <a:pt x="609" y="737"/>
                </a:lnTo>
                <a:lnTo>
                  <a:pt x="609" y="737"/>
                </a:lnTo>
                <a:lnTo>
                  <a:pt x="596" y="743"/>
                </a:lnTo>
                <a:lnTo>
                  <a:pt x="590" y="743"/>
                </a:lnTo>
                <a:lnTo>
                  <a:pt x="577" y="743"/>
                </a:lnTo>
                <a:lnTo>
                  <a:pt x="577" y="749"/>
                </a:lnTo>
                <a:lnTo>
                  <a:pt x="564" y="749"/>
                </a:lnTo>
                <a:lnTo>
                  <a:pt x="558" y="737"/>
                </a:lnTo>
                <a:lnTo>
                  <a:pt x="564" y="737"/>
                </a:lnTo>
                <a:lnTo>
                  <a:pt x="577" y="730"/>
                </a:lnTo>
                <a:lnTo>
                  <a:pt x="577" y="730"/>
                </a:lnTo>
                <a:lnTo>
                  <a:pt x="577" y="724"/>
                </a:lnTo>
                <a:lnTo>
                  <a:pt x="570" y="724"/>
                </a:lnTo>
                <a:lnTo>
                  <a:pt x="564" y="730"/>
                </a:lnTo>
                <a:lnTo>
                  <a:pt x="558" y="730"/>
                </a:lnTo>
                <a:lnTo>
                  <a:pt x="551" y="730"/>
                </a:lnTo>
                <a:lnTo>
                  <a:pt x="545" y="717"/>
                </a:lnTo>
                <a:lnTo>
                  <a:pt x="545" y="711"/>
                </a:lnTo>
                <a:lnTo>
                  <a:pt x="545" y="711"/>
                </a:lnTo>
                <a:lnTo>
                  <a:pt x="545" y="705"/>
                </a:lnTo>
                <a:lnTo>
                  <a:pt x="532" y="705"/>
                </a:lnTo>
                <a:lnTo>
                  <a:pt x="526" y="698"/>
                </a:lnTo>
                <a:lnTo>
                  <a:pt x="526" y="692"/>
                </a:lnTo>
                <a:lnTo>
                  <a:pt x="526" y="685"/>
                </a:lnTo>
                <a:lnTo>
                  <a:pt x="526" y="679"/>
                </a:lnTo>
                <a:lnTo>
                  <a:pt x="526" y="679"/>
                </a:lnTo>
                <a:lnTo>
                  <a:pt x="538" y="679"/>
                </a:lnTo>
                <a:lnTo>
                  <a:pt x="538" y="673"/>
                </a:lnTo>
                <a:lnTo>
                  <a:pt x="538" y="666"/>
                </a:lnTo>
                <a:lnTo>
                  <a:pt x="538" y="666"/>
                </a:lnTo>
                <a:lnTo>
                  <a:pt x="532" y="673"/>
                </a:lnTo>
                <a:lnTo>
                  <a:pt x="526" y="666"/>
                </a:lnTo>
                <a:lnTo>
                  <a:pt x="526" y="660"/>
                </a:lnTo>
                <a:lnTo>
                  <a:pt x="526" y="653"/>
                </a:lnTo>
                <a:lnTo>
                  <a:pt x="526" y="647"/>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5" name="Freeform 200"/>
          <p:cNvSpPr>
            <a:spLocks/>
          </p:cNvSpPr>
          <p:nvPr/>
        </p:nvSpPr>
        <p:spPr bwMode="auto">
          <a:xfrm>
            <a:off x="6363634" y="5883309"/>
            <a:ext cx="1651708" cy="1132082"/>
          </a:xfrm>
          <a:custGeom>
            <a:avLst/>
            <a:gdLst/>
            <a:ahLst/>
            <a:cxnLst>
              <a:cxn ang="0">
                <a:pos x="167" y="372"/>
              </a:cxn>
              <a:cxn ang="0">
                <a:pos x="129" y="301"/>
              </a:cxn>
              <a:cxn ang="0">
                <a:pos x="141" y="250"/>
              </a:cxn>
              <a:cxn ang="0">
                <a:pos x="167" y="141"/>
              </a:cxn>
              <a:cxn ang="0">
                <a:pos x="186" y="128"/>
              </a:cxn>
              <a:cxn ang="0">
                <a:pos x="238" y="71"/>
              </a:cxn>
              <a:cxn ang="0">
                <a:pos x="263" y="58"/>
              </a:cxn>
              <a:cxn ang="0">
                <a:pos x="276" y="90"/>
              </a:cxn>
              <a:cxn ang="0">
                <a:pos x="321" y="135"/>
              </a:cxn>
              <a:cxn ang="0">
                <a:pos x="372" y="103"/>
              </a:cxn>
              <a:cxn ang="0">
                <a:pos x="417" y="109"/>
              </a:cxn>
              <a:cxn ang="0">
                <a:pos x="449" y="64"/>
              </a:cxn>
              <a:cxn ang="0">
                <a:pos x="532" y="13"/>
              </a:cxn>
              <a:cxn ang="0">
                <a:pos x="577" y="39"/>
              </a:cxn>
              <a:cxn ang="0">
                <a:pos x="616" y="90"/>
              </a:cxn>
              <a:cxn ang="0">
                <a:pos x="680" y="141"/>
              </a:cxn>
              <a:cxn ang="0">
                <a:pos x="744" y="135"/>
              </a:cxn>
              <a:cxn ang="0">
                <a:pos x="808" y="154"/>
              </a:cxn>
              <a:cxn ang="0">
                <a:pos x="917" y="167"/>
              </a:cxn>
              <a:cxn ang="0">
                <a:pos x="1000" y="212"/>
              </a:cxn>
              <a:cxn ang="0">
                <a:pos x="1045" y="244"/>
              </a:cxn>
              <a:cxn ang="0">
                <a:pos x="1058" y="269"/>
              </a:cxn>
              <a:cxn ang="0">
                <a:pos x="968" y="250"/>
              </a:cxn>
              <a:cxn ang="0">
                <a:pos x="878" y="301"/>
              </a:cxn>
              <a:cxn ang="0">
                <a:pos x="949" y="301"/>
              </a:cxn>
              <a:cxn ang="0">
                <a:pos x="885" y="340"/>
              </a:cxn>
              <a:cxn ang="0">
                <a:pos x="904" y="365"/>
              </a:cxn>
              <a:cxn ang="0">
                <a:pos x="866" y="391"/>
              </a:cxn>
              <a:cxn ang="0">
                <a:pos x="814" y="397"/>
              </a:cxn>
              <a:cxn ang="0">
                <a:pos x="654" y="391"/>
              </a:cxn>
              <a:cxn ang="0">
                <a:pos x="808" y="410"/>
              </a:cxn>
              <a:cxn ang="0">
                <a:pos x="872" y="436"/>
              </a:cxn>
              <a:cxn ang="0">
                <a:pos x="833" y="455"/>
              </a:cxn>
              <a:cxn ang="0">
                <a:pos x="866" y="455"/>
              </a:cxn>
              <a:cxn ang="0">
                <a:pos x="917" y="481"/>
              </a:cxn>
              <a:cxn ang="0">
                <a:pos x="1019" y="474"/>
              </a:cxn>
              <a:cxn ang="0">
                <a:pos x="1083" y="500"/>
              </a:cxn>
              <a:cxn ang="0">
                <a:pos x="1058" y="596"/>
              </a:cxn>
              <a:cxn ang="0">
                <a:pos x="923" y="692"/>
              </a:cxn>
              <a:cxn ang="0">
                <a:pos x="801" y="711"/>
              </a:cxn>
              <a:cxn ang="0">
                <a:pos x="686" y="750"/>
              </a:cxn>
              <a:cxn ang="0">
                <a:pos x="539" y="699"/>
              </a:cxn>
              <a:cxn ang="0">
                <a:pos x="385" y="711"/>
              </a:cxn>
              <a:cxn ang="0">
                <a:pos x="334" y="718"/>
              </a:cxn>
              <a:cxn ang="0">
                <a:pos x="353" y="686"/>
              </a:cxn>
              <a:cxn ang="0">
                <a:pos x="314" y="692"/>
              </a:cxn>
              <a:cxn ang="0">
                <a:pos x="276" y="673"/>
              </a:cxn>
              <a:cxn ang="0">
                <a:pos x="263" y="667"/>
              </a:cxn>
              <a:cxn ang="0">
                <a:pos x="206" y="673"/>
              </a:cxn>
              <a:cxn ang="0">
                <a:pos x="174" y="641"/>
              </a:cxn>
              <a:cxn ang="0">
                <a:pos x="141" y="622"/>
              </a:cxn>
              <a:cxn ang="0">
                <a:pos x="129" y="692"/>
              </a:cxn>
              <a:cxn ang="0">
                <a:pos x="65" y="686"/>
              </a:cxn>
              <a:cxn ang="0">
                <a:pos x="33" y="622"/>
              </a:cxn>
              <a:cxn ang="0">
                <a:pos x="33" y="577"/>
              </a:cxn>
              <a:cxn ang="0">
                <a:pos x="109" y="596"/>
              </a:cxn>
              <a:cxn ang="0">
                <a:pos x="109" y="506"/>
              </a:cxn>
              <a:cxn ang="0">
                <a:pos x="141" y="468"/>
              </a:cxn>
              <a:cxn ang="0">
                <a:pos x="167" y="430"/>
              </a:cxn>
            </a:cxnLst>
            <a:rect l="0" t="0" r="r" b="b"/>
            <a:pathLst>
              <a:path w="1103" h="756">
                <a:moveTo>
                  <a:pt x="167" y="430"/>
                </a:moveTo>
                <a:lnTo>
                  <a:pt x="167" y="430"/>
                </a:lnTo>
                <a:lnTo>
                  <a:pt x="174" y="423"/>
                </a:lnTo>
                <a:lnTo>
                  <a:pt x="174" y="417"/>
                </a:lnTo>
                <a:lnTo>
                  <a:pt x="161" y="404"/>
                </a:lnTo>
                <a:lnTo>
                  <a:pt x="154" y="397"/>
                </a:lnTo>
                <a:lnTo>
                  <a:pt x="154" y="385"/>
                </a:lnTo>
                <a:lnTo>
                  <a:pt x="154" y="385"/>
                </a:lnTo>
                <a:lnTo>
                  <a:pt x="167" y="385"/>
                </a:lnTo>
                <a:lnTo>
                  <a:pt x="167" y="378"/>
                </a:lnTo>
                <a:lnTo>
                  <a:pt x="167" y="372"/>
                </a:lnTo>
                <a:lnTo>
                  <a:pt x="161" y="365"/>
                </a:lnTo>
                <a:lnTo>
                  <a:pt x="154" y="359"/>
                </a:lnTo>
                <a:lnTo>
                  <a:pt x="154" y="353"/>
                </a:lnTo>
                <a:lnTo>
                  <a:pt x="154" y="340"/>
                </a:lnTo>
                <a:lnTo>
                  <a:pt x="148" y="333"/>
                </a:lnTo>
                <a:lnTo>
                  <a:pt x="141" y="327"/>
                </a:lnTo>
                <a:lnTo>
                  <a:pt x="141" y="314"/>
                </a:lnTo>
                <a:lnTo>
                  <a:pt x="135" y="314"/>
                </a:lnTo>
                <a:lnTo>
                  <a:pt x="129" y="308"/>
                </a:lnTo>
                <a:lnTo>
                  <a:pt x="129" y="308"/>
                </a:lnTo>
                <a:lnTo>
                  <a:pt x="129" y="301"/>
                </a:lnTo>
                <a:lnTo>
                  <a:pt x="129" y="295"/>
                </a:lnTo>
                <a:lnTo>
                  <a:pt x="135" y="282"/>
                </a:lnTo>
                <a:lnTo>
                  <a:pt x="141" y="282"/>
                </a:lnTo>
                <a:lnTo>
                  <a:pt x="135" y="276"/>
                </a:lnTo>
                <a:lnTo>
                  <a:pt x="129" y="269"/>
                </a:lnTo>
                <a:lnTo>
                  <a:pt x="129" y="263"/>
                </a:lnTo>
                <a:lnTo>
                  <a:pt x="129" y="263"/>
                </a:lnTo>
                <a:lnTo>
                  <a:pt x="135" y="263"/>
                </a:lnTo>
                <a:lnTo>
                  <a:pt x="141" y="263"/>
                </a:lnTo>
                <a:lnTo>
                  <a:pt x="141" y="263"/>
                </a:lnTo>
                <a:lnTo>
                  <a:pt x="141" y="250"/>
                </a:lnTo>
                <a:lnTo>
                  <a:pt x="129" y="244"/>
                </a:lnTo>
                <a:lnTo>
                  <a:pt x="129" y="225"/>
                </a:lnTo>
                <a:lnTo>
                  <a:pt x="135" y="212"/>
                </a:lnTo>
                <a:lnTo>
                  <a:pt x="141" y="186"/>
                </a:lnTo>
                <a:lnTo>
                  <a:pt x="141" y="180"/>
                </a:lnTo>
                <a:lnTo>
                  <a:pt x="141" y="167"/>
                </a:lnTo>
                <a:lnTo>
                  <a:pt x="148" y="160"/>
                </a:lnTo>
                <a:lnTo>
                  <a:pt x="161" y="154"/>
                </a:lnTo>
                <a:lnTo>
                  <a:pt x="161" y="148"/>
                </a:lnTo>
                <a:lnTo>
                  <a:pt x="167" y="148"/>
                </a:lnTo>
                <a:lnTo>
                  <a:pt x="167" y="141"/>
                </a:lnTo>
                <a:lnTo>
                  <a:pt x="154" y="135"/>
                </a:lnTo>
                <a:lnTo>
                  <a:pt x="154" y="128"/>
                </a:lnTo>
                <a:lnTo>
                  <a:pt x="154" y="122"/>
                </a:lnTo>
                <a:lnTo>
                  <a:pt x="161" y="122"/>
                </a:lnTo>
                <a:lnTo>
                  <a:pt x="167" y="122"/>
                </a:lnTo>
                <a:lnTo>
                  <a:pt x="167" y="128"/>
                </a:lnTo>
                <a:lnTo>
                  <a:pt x="174" y="128"/>
                </a:lnTo>
                <a:lnTo>
                  <a:pt x="180" y="128"/>
                </a:lnTo>
                <a:lnTo>
                  <a:pt x="180" y="128"/>
                </a:lnTo>
                <a:lnTo>
                  <a:pt x="186" y="128"/>
                </a:lnTo>
                <a:lnTo>
                  <a:pt x="186" y="128"/>
                </a:lnTo>
                <a:lnTo>
                  <a:pt x="193" y="128"/>
                </a:lnTo>
                <a:lnTo>
                  <a:pt x="193" y="122"/>
                </a:lnTo>
                <a:lnTo>
                  <a:pt x="193" y="116"/>
                </a:lnTo>
                <a:lnTo>
                  <a:pt x="199" y="116"/>
                </a:lnTo>
                <a:lnTo>
                  <a:pt x="206" y="116"/>
                </a:lnTo>
                <a:lnTo>
                  <a:pt x="212" y="103"/>
                </a:lnTo>
                <a:lnTo>
                  <a:pt x="212" y="90"/>
                </a:lnTo>
                <a:lnTo>
                  <a:pt x="218" y="77"/>
                </a:lnTo>
                <a:lnTo>
                  <a:pt x="225" y="77"/>
                </a:lnTo>
                <a:lnTo>
                  <a:pt x="231" y="77"/>
                </a:lnTo>
                <a:lnTo>
                  <a:pt x="238" y="71"/>
                </a:lnTo>
                <a:lnTo>
                  <a:pt x="238" y="71"/>
                </a:lnTo>
                <a:lnTo>
                  <a:pt x="238" y="71"/>
                </a:lnTo>
                <a:lnTo>
                  <a:pt x="244" y="71"/>
                </a:lnTo>
                <a:lnTo>
                  <a:pt x="250" y="77"/>
                </a:lnTo>
                <a:lnTo>
                  <a:pt x="257" y="77"/>
                </a:lnTo>
                <a:lnTo>
                  <a:pt x="257" y="77"/>
                </a:lnTo>
                <a:lnTo>
                  <a:pt x="250" y="71"/>
                </a:lnTo>
                <a:lnTo>
                  <a:pt x="250" y="64"/>
                </a:lnTo>
                <a:lnTo>
                  <a:pt x="257" y="58"/>
                </a:lnTo>
                <a:lnTo>
                  <a:pt x="263" y="58"/>
                </a:lnTo>
                <a:lnTo>
                  <a:pt x="263" y="58"/>
                </a:lnTo>
                <a:lnTo>
                  <a:pt x="270" y="52"/>
                </a:lnTo>
                <a:lnTo>
                  <a:pt x="276" y="45"/>
                </a:lnTo>
                <a:lnTo>
                  <a:pt x="276" y="58"/>
                </a:lnTo>
                <a:lnTo>
                  <a:pt x="282" y="64"/>
                </a:lnTo>
                <a:lnTo>
                  <a:pt x="289" y="77"/>
                </a:lnTo>
                <a:lnTo>
                  <a:pt x="289" y="84"/>
                </a:lnTo>
                <a:lnTo>
                  <a:pt x="289" y="84"/>
                </a:lnTo>
                <a:lnTo>
                  <a:pt x="276" y="84"/>
                </a:lnTo>
                <a:lnTo>
                  <a:pt x="276" y="84"/>
                </a:lnTo>
                <a:lnTo>
                  <a:pt x="276" y="90"/>
                </a:lnTo>
                <a:lnTo>
                  <a:pt x="276" y="90"/>
                </a:lnTo>
                <a:lnTo>
                  <a:pt x="276" y="96"/>
                </a:lnTo>
                <a:lnTo>
                  <a:pt x="276" y="103"/>
                </a:lnTo>
                <a:lnTo>
                  <a:pt x="276" y="109"/>
                </a:lnTo>
                <a:lnTo>
                  <a:pt x="276" y="116"/>
                </a:lnTo>
                <a:lnTo>
                  <a:pt x="276" y="116"/>
                </a:lnTo>
                <a:lnTo>
                  <a:pt x="276" y="128"/>
                </a:lnTo>
                <a:lnTo>
                  <a:pt x="282" y="135"/>
                </a:lnTo>
                <a:lnTo>
                  <a:pt x="289" y="135"/>
                </a:lnTo>
                <a:lnTo>
                  <a:pt x="308" y="141"/>
                </a:lnTo>
                <a:lnTo>
                  <a:pt x="314" y="135"/>
                </a:lnTo>
                <a:lnTo>
                  <a:pt x="321" y="135"/>
                </a:lnTo>
                <a:lnTo>
                  <a:pt x="327" y="128"/>
                </a:lnTo>
                <a:lnTo>
                  <a:pt x="334" y="128"/>
                </a:lnTo>
                <a:lnTo>
                  <a:pt x="327" y="122"/>
                </a:lnTo>
                <a:lnTo>
                  <a:pt x="327" y="116"/>
                </a:lnTo>
                <a:lnTo>
                  <a:pt x="327" y="116"/>
                </a:lnTo>
                <a:lnTo>
                  <a:pt x="334" y="109"/>
                </a:lnTo>
                <a:lnTo>
                  <a:pt x="347" y="109"/>
                </a:lnTo>
                <a:lnTo>
                  <a:pt x="359" y="109"/>
                </a:lnTo>
                <a:lnTo>
                  <a:pt x="366" y="103"/>
                </a:lnTo>
                <a:lnTo>
                  <a:pt x="372" y="96"/>
                </a:lnTo>
                <a:lnTo>
                  <a:pt x="372" y="103"/>
                </a:lnTo>
                <a:lnTo>
                  <a:pt x="379" y="103"/>
                </a:lnTo>
                <a:lnTo>
                  <a:pt x="385" y="96"/>
                </a:lnTo>
                <a:lnTo>
                  <a:pt x="385" y="96"/>
                </a:lnTo>
                <a:lnTo>
                  <a:pt x="385" y="103"/>
                </a:lnTo>
                <a:lnTo>
                  <a:pt x="391" y="109"/>
                </a:lnTo>
                <a:lnTo>
                  <a:pt x="391" y="122"/>
                </a:lnTo>
                <a:lnTo>
                  <a:pt x="398" y="128"/>
                </a:lnTo>
                <a:lnTo>
                  <a:pt x="404" y="122"/>
                </a:lnTo>
                <a:lnTo>
                  <a:pt x="411" y="122"/>
                </a:lnTo>
                <a:lnTo>
                  <a:pt x="411" y="116"/>
                </a:lnTo>
                <a:lnTo>
                  <a:pt x="417" y="109"/>
                </a:lnTo>
                <a:lnTo>
                  <a:pt x="417" y="103"/>
                </a:lnTo>
                <a:lnTo>
                  <a:pt x="411" y="84"/>
                </a:lnTo>
                <a:lnTo>
                  <a:pt x="417" y="84"/>
                </a:lnTo>
                <a:lnTo>
                  <a:pt x="423" y="84"/>
                </a:lnTo>
                <a:lnTo>
                  <a:pt x="430" y="77"/>
                </a:lnTo>
                <a:lnTo>
                  <a:pt x="430" y="71"/>
                </a:lnTo>
                <a:lnTo>
                  <a:pt x="430" y="71"/>
                </a:lnTo>
                <a:lnTo>
                  <a:pt x="436" y="64"/>
                </a:lnTo>
                <a:lnTo>
                  <a:pt x="436" y="71"/>
                </a:lnTo>
                <a:lnTo>
                  <a:pt x="443" y="71"/>
                </a:lnTo>
                <a:lnTo>
                  <a:pt x="449" y="64"/>
                </a:lnTo>
                <a:lnTo>
                  <a:pt x="449" y="64"/>
                </a:lnTo>
                <a:lnTo>
                  <a:pt x="455" y="64"/>
                </a:lnTo>
                <a:lnTo>
                  <a:pt x="462" y="71"/>
                </a:lnTo>
                <a:lnTo>
                  <a:pt x="468" y="58"/>
                </a:lnTo>
                <a:lnTo>
                  <a:pt x="481" y="58"/>
                </a:lnTo>
                <a:lnTo>
                  <a:pt x="494" y="45"/>
                </a:lnTo>
                <a:lnTo>
                  <a:pt x="494" y="26"/>
                </a:lnTo>
                <a:lnTo>
                  <a:pt x="513" y="20"/>
                </a:lnTo>
                <a:lnTo>
                  <a:pt x="526" y="26"/>
                </a:lnTo>
                <a:lnTo>
                  <a:pt x="532" y="20"/>
                </a:lnTo>
                <a:lnTo>
                  <a:pt x="532" y="13"/>
                </a:lnTo>
                <a:lnTo>
                  <a:pt x="532" y="7"/>
                </a:lnTo>
                <a:lnTo>
                  <a:pt x="545" y="0"/>
                </a:lnTo>
                <a:lnTo>
                  <a:pt x="545" y="0"/>
                </a:lnTo>
                <a:lnTo>
                  <a:pt x="552" y="0"/>
                </a:lnTo>
                <a:lnTo>
                  <a:pt x="558" y="7"/>
                </a:lnTo>
                <a:lnTo>
                  <a:pt x="564" y="20"/>
                </a:lnTo>
                <a:lnTo>
                  <a:pt x="571" y="20"/>
                </a:lnTo>
                <a:lnTo>
                  <a:pt x="571" y="20"/>
                </a:lnTo>
                <a:lnTo>
                  <a:pt x="577" y="26"/>
                </a:lnTo>
                <a:lnTo>
                  <a:pt x="577" y="32"/>
                </a:lnTo>
                <a:lnTo>
                  <a:pt x="577" y="39"/>
                </a:lnTo>
                <a:lnTo>
                  <a:pt x="584" y="45"/>
                </a:lnTo>
                <a:lnTo>
                  <a:pt x="584" y="45"/>
                </a:lnTo>
                <a:lnTo>
                  <a:pt x="590" y="45"/>
                </a:lnTo>
                <a:lnTo>
                  <a:pt x="603" y="45"/>
                </a:lnTo>
                <a:lnTo>
                  <a:pt x="603" y="45"/>
                </a:lnTo>
                <a:lnTo>
                  <a:pt x="603" y="52"/>
                </a:lnTo>
                <a:lnTo>
                  <a:pt x="609" y="58"/>
                </a:lnTo>
                <a:lnTo>
                  <a:pt x="616" y="71"/>
                </a:lnTo>
                <a:lnTo>
                  <a:pt x="609" y="77"/>
                </a:lnTo>
                <a:lnTo>
                  <a:pt x="616" y="77"/>
                </a:lnTo>
                <a:lnTo>
                  <a:pt x="616" y="90"/>
                </a:lnTo>
                <a:lnTo>
                  <a:pt x="641" y="96"/>
                </a:lnTo>
                <a:lnTo>
                  <a:pt x="641" y="103"/>
                </a:lnTo>
                <a:lnTo>
                  <a:pt x="641" y="109"/>
                </a:lnTo>
                <a:lnTo>
                  <a:pt x="641" y="109"/>
                </a:lnTo>
                <a:lnTo>
                  <a:pt x="641" y="122"/>
                </a:lnTo>
                <a:lnTo>
                  <a:pt x="641" y="135"/>
                </a:lnTo>
                <a:lnTo>
                  <a:pt x="641" y="148"/>
                </a:lnTo>
                <a:lnTo>
                  <a:pt x="654" y="148"/>
                </a:lnTo>
                <a:lnTo>
                  <a:pt x="660" y="141"/>
                </a:lnTo>
                <a:lnTo>
                  <a:pt x="667" y="141"/>
                </a:lnTo>
                <a:lnTo>
                  <a:pt x="680" y="141"/>
                </a:lnTo>
                <a:lnTo>
                  <a:pt x="693" y="141"/>
                </a:lnTo>
                <a:lnTo>
                  <a:pt x="693" y="141"/>
                </a:lnTo>
                <a:lnTo>
                  <a:pt x="699" y="141"/>
                </a:lnTo>
                <a:lnTo>
                  <a:pt x="699" y="154"/>
                </a:lnTo>
                <a:lnTo>
                  <a:pt x="705" y="160"/>
                </a:lnTo>
                <a:lnTo>
                  <a:pt x="718" y="141"/>
                </a:lnTo>
                <a:lnTo>
                  <a:pt x="731" y="148"/>
                </a:lnTo>
                <a:lnTo>
                  <a:pt x="737" y="148"/>
                </a:lnTo>
                <a:lnTo>
                  <a:pt x="744" y="141"/>
                </a:lnTo>
                <a:lnTo>
                  <a:pt x="744" y="141"/>
                </a:lnTo>
                <a:lnTo>
                  <a:pt x="744" y="135"/>
                </a:lnTo>
                <a:lnTo>
                  <a:pt x="750" y="128"/>
                </a:lnTo>
                <a:lnTo>
                  <a:pt x="757" y="128"/>
                </a:lnTo>
                <a:lnTo>
                  <a:pt x="763" y="135"/>
                </a:lnTo>
                <a:lnTo>
                  <a:pt x="763" y="141"/>
                </a:lnTo>
                <a:lnTo>
                  <a:pt x="776" y="135"/>
                </a:lnTo>
                <a:lnTo>
                  <a:pt x="782" y="135"/>
                </a:lnTo>
                <a:lnTo>
                  <a:pt x="789" y="141"/>
                </a:lnTo>
                <a:lnTo>
                  <a:pt x="795" y="148"/>
                </a:lnTo>
                <a:lnTo>
                  <a:pt x="801" y="160"/>
                </a:lnTo>
                <a:lnTo>
                  <a:pt x="801" y="160"/>
                </a:lnTo>
                <a:lnTo>
                  <a:pt x="808" y="154"/>
                </a:lnTo>
                <a:lnTo>
                  <a:pt x="808" y="148"/>
                </a:lnTo>
                <a:lnTo>
                  <a:pt x="814" y="148"/>
                </a:lnTo>
                <a:lnTo>
                  <a:pt x="833" y="148"/>
                </a:lnTo>
                <a:lnTo>
                  <a:pt x="853" y="148"/>
                </a:lnTo>
                <a:lnTo>
                  <a:pt x="866" y="148"/>
                </a:lnTo>
                <a:lnTo>
                  <a:pt x="878" y="148"/>
                </a:lnTo>
                <a:lnTo>
                  <a:pt x="891" y="141"/>
                </a:lnTo>
                <a:lnTo>
                  <a:pt x="904" y="148"/>
                </a:lnTo>
                <a:lnTo>
                  <a:pt x="910" y="154"/>
                </a:lnTo>
                <a:lnTo>
                  <a:pt x="910" y="160"/>
                </a:lnTo>
                <a:lnTo>
                  <a:pt x="917" y="167"/>
                </a:lnTo>
                <a:lnTo>
                  <a:pt x="923" y="192"/>
                </a:lnTo>
                <a:lnTo>
                  <a:pt x="936" y="199"/>
                </a:lnTo>
                <a:lnTo>
                  <a:pt x="942" y="205"/>
                </a:lnTo>
                <a:lnTo>
                  <a:pt x="949" y="205"/>
                </a:lnTo>
                <a:lnTo>
                  <a:pt x="962" y="199"/>
                </a:lnTo>
                <a:lnTo>
                  <a:pt x="968" y="199"/>
                </a:lnTo>
                <a:lnTo>
                  <a:pt x="987" y="199"/>
                </a:lnTo>
                <a:lnTo>
                  <a:pt x="987" y="205"/>
                </a:lnTo>
                <a:lnTo>
                  <a:pt x="987" y="205"/>
                </a:lnTo>
                <a:lnTo>
                  <a:pt x="994" y="212"/>
                </a:lnTo>
                <a:lnTo>
                  <a:pt x="1000" y="212"/>
                </a:lnTo>
                <a:lnTo>
                  <a:pt x="1013" y="212"/>
                </a:lnTo>
                <a:lnTo>
                  <a:pt x="1019" y="212"/>
                </a:lnTo>
                <a:lnTo>
                  <a:pt x="1039" y="218"/>
                </a:lnTo>
                <a:lnTo>
                  <a:pt x="1045" y="218"/>
                </a:lnTo>
                <a:lnTo>
                  <a:pt x="1058" y="218"/>
                </a:lnTo>
                <a:lnTo>
                  <a:pt x="1064" y="231"/>
                </a:lnTo>
                <a:lnTo>
                  <a:pt x="1071" y="231"/>
                </a:lnTo>
                <a:lnTo>
                  <a:pt x="1064" y="237"/>
                </a:lnTo>
                <a:lnTo>
                  <a:pt x="1058" y="231"/>
                </a:lnTo>
                <a:lnTo>
                  <a:pt x="1051" y="237"/>
                </a:lnTo>
                <a:lnTo>
                  <a:pt x="1045" y="244"/>
                </a:lnTo>
                <a:lnTo>
                  <a:pt x="1045" y="244"/>
                </a:lnTo>
                <a:lnTo>
                  <a:pt x="1045" y="244"/>
                </a:lnTo>
                <a:lnTo>
                  <a:pt x="1051" y="244"/>
                </a:lnTo>
                <a:lnTo>
                  <a:pt x="1051" y="250"/>
                </a:lnTo>
                <a:lnTo>
                  <a:pt x="1058" y="250"/>
                </a:lnTo>
                <a:lnTo>
                  <a:pt x="1064" y="244"/>
                </a:lnTo>
                <a:lnTo>
                  <a:pt x="1071" y="244"/>
                </a:lnTo>
                <a:lnTo>
                  <a:pt x="1071" y="250"/>
                </a:lnTo>
                <a:lnTo>
                  <a:pt x="1064" y="250"/>
                </a:lnTo>
                <a:lnTo>
                  <a:pt x="1058" y="263"/>
                </a:lnTo>
                <a:lnTo>
                  <a:pt x="1058" y="269"/>
                </a:lnTo>
                <a:lnTo>
                  <a:pt x="1039" y="282"/>
                </a:lnTo>
                <a:lnTo>
                  <a:pt x="1019" y="289"/>
                </a:lnTo>
                <a:lnTo>
                  <a:pt x="994" y="295"/>
                </a:lnTo>
                <a:lnTo>
                  <a:pt x="987" y="295"/>
                </a:lnTo>
                <a:lnTo>
                  <a:pt x="987" y="289"/>
                </a:lnTo>
                <a:lnTo>
                  <a:pt x="981" y="276"/>
                </a:lnTo>
                <a:lnTo>
                  <a:pt x="987" y="269"/>
                </a:lnTo>
                <a:lnTo>
                  <a:pt x="987" y="269"/>
                </a:lnTo>
                <a:lnTo>
                  <a:pt x="987" y="269"/>
                </a:lnTo>
                <a:lnTo>
                  <a:pt x="981" y="269"/>
                </a:lnTo>
                <a:lnTo>
                  <a:pt x="968" y="250"/>
                </a:lnTo>
                <a:lnTo>
                  <a:pt x="968" y="257"/>
                </a:lnTo>
                <a:lnTo>
                  <a:pt x="974" y="263"/>
                </a:lnTo>
                <a:lnTo>
                  <a:pt x="968" y="269"/>
                </a:lnTo>
                <a:lnTo>
                  <a:pt x="962" y="269"/>
                </a:lnTo>
                <a:lnTo>
                  <a:pt x="949" y="269"/>
                </a:lnTo>
                <a:lnTo>
                  <a:pt x="942" y="276"/>
                </a:lnTo>
                <a:lnTo>
                  <a:pt x="923" y="301"/>
                </a:lnTo>
                <a:lnTo>
                  <a:pt x="917" y="295"/>
                </a:lnTo>
                <a:lnTo>
                  <a:pt x="898" y="295"/>
                </a:lnTo>
                <a:lnTo>
                  <a:pt x="885" y="301"/>
                </a:lnTo>
                <a:lnTo>
                  <a:pt x="878" y="301"/>
                </a:lnTo>
                <a:lnTo>
                  <a:pt x="878" y="308"/>
                </a:lnTo>
                <a:lnTo>
                  <a:pt x="885" y="308"/>
                </a:lnTo>
                <a:lnTo>
                  <a:pt x="898" y="314"/>
                </a:lnTo>
                <a:lnTo>
                  <a:pt x="898" y="314"/>
                </a:lnTo>
                <a:lnTo>
                  <a:pt x="910" y="308"/>
                </a:lnTo>
                <a:lnTo>
                  <a:pt x="910" y="301"/>
                </a:lnTo>
                <a:lnTo>
                  <a:pt x="917" y="301"/>
                </a:lnTo>
                <a:lnTo>
                  <a:pt x="923" y="308"/>
                </a:lnTo>
                <a:lnTo>
                  <a:pt x="923" y="308"/>
                </a:lnTo>
                <a:lnTo>
                  <a:pt x="936" y="301"/>
                </a:lnTo>
                <a:lnTo>
                  <a:pt x="949" y="301"/>
                </a:lnTo>
                <a:lnTo>
                  <a:pt x="955" y="301"/>
                </a:lnTo>
                <a:lnTo>
                  <a:pt x="955" y="308"/>
                </a:lnTo>
                <a:lnTo>
                  <a:pt x="949" y="327"/>
                </a:lnTo>
                <a:lnTo>
                  <a:pt x="949" y="346"/>
                </a:lnTo>
                <a:lnTo>
                  <a:pt x="942" y="353"/>
                </a:lnTo>
                <a:lnTo>
                  <a:pt x="936" y="353"/>
                </a:lnTo>
                <a:lnTo>
                  <a:pt x="923" y="353"/>
                </a:lnTo>
                <a:lnTo>
                  <a:pt x="910" y="346"/>
                </a:lnTo>
                <a:lnTo>
                  <a:pt x="898" y="346"/>
                </a:lnTo>
                <a:lnTo>
                  <a:pt x="891" y="340"/>
                </a:lnTo>
                <a:lnTo>
                  <a:pt x="885" y="340"/>
                </a:lnTo>
                <a:lnTo>
                  <a:pt x="866" y="340"/>
                </a:lnTo>
                <a:lnTo>
                  <a:pt x="853" y="340"/>
                </a:lnTo>
                <a:lnTo>
                  <a:pt x="853" y="346"/>
                </a:lnTo>
                <a:lnTo>
                  <a:pt x="859" y="346"/>
                </a:lnTo>
                <a:lnTo>
                  <a:pt x="878" y="346"/>
                </a:lnTo>
                <a:lnTo>
                  <a:pt x="891" y="346"/>
                </a:lnTo>
                <a:lnTo>
                  <a:pt x="910" y="353"/>
                </a:lnTo>
                <a:lnTo>
                  <a:pt x="923" y="359"/>
                </a:lnTo>
                <a:lnTo>
                  <a:pt x="923" y="365"/>
                </a:lnTo>
                <a:lnTo>
                  <a:pt x="917" y="365"/>
                </a:lnTo>
                <a:lnTo>
                  <a:pt x="904" y="365"/>
                </a:lnTo>
                <a:lnTo>
                  <a:pt x="904" y="372"/>
                </a:lnTo>
                <a:lnTo>
                  <a:pt x="910" y="378"/>
                </a:lnTo>
                <a:lnTo>
                  <a:pt x="910" y="385"/>
                </a:lnTo>
                <a:lnTo>
                  <a:pt x="910" y="385"/>
                </a:lnTo>
                <a:lnTo>
                  <a:pt x="910" y="397"/>
                </a:lnTo>
                <a:lnTo>
                  <a:pt x="898" y="397"/>
                </a:lnTo>
                <a:lnTo>
                  <a:pt x="891" y="397"/>
                </a:lnTo>
                <a:lnTo>
                  <a:pt x="885" y="397"/>
                </a:lnTo>
                <a:lnTo>
                  <a:pt x="878" y="391"/>
                </a:lnTo>
                <a:lnTo>
                  <a:pt x="866" y="391"/>
                </a:lnTo>
                <a:lnTo>
                  <a:pt x="866" y="391"/>
                </a:lnTo>
                <a:lnTo>
                  <a:pt x="853" y="391"/>
                </a:lnTo>
                <a:lnTo>
                  <a:pt x="827" y="385"/>
                </a:lnTo>
                <a:lnTo>
                  <a:pt x="821" y="378"/>
                </a:lnTo>
                <a:lnTo>
                  <a:pt x="808" y="372"/>
                </a:lnTo>
                <a:lnTo>
                  <a:pt x="808" y="378"/>
                </a:lnTo>
                <a:lnTo>
                  <a:pt x="821" y="385"/>
                </a:lnTo>
                <a:lnTo>
                  <a:pt x="833" y="385"/>
                </a:lnTo>
                <a:lnTo>
                  <a:pt x="846" y="391"/>
                </a:lnTo>
                <a:lnTo>
                  <a:pt x="853" y="397"/>
                </a:lnTo>
                <a:lnTo>
                  <a:pt x="833" y="397"/>
                </a:lnTo>
                <a:lnTo>
                  <a:pt x="814" y="397"/>
                </a:lnTo>
                <a:lnTo>
                  <a:pt x="801" y="404"/>
                </a:lnTo>
                <a:lnTo>
                  <a:pt x="789" y="417"/>
                </a:lnTo>
                <a:lnTo>
                  <a:pt x="776" y="417"/>
                </a:lnTo>
                <a:lnTo>
                  <a:pt x="763" y="417"/>
                </a:lnTo>
                <a:lnTo>
                  <a:pt x="744" y="417"/>
                </a:lnTo>
                <a:lnTo>
                  <a:pt x="731" y="404"/>
                </a:lnTo>
                <a:lnTo>
                  <a:pt x="712" y="391"/>
                </a:lnTo>
                <a:lnTo>
                  <a:pt x="699" y="385"/>
                </a:lnTo>
                <a:lnTo>
                  <a:pt x="686" y="385"/>
                </a:lnTo>
                <a:lnTo>
                  <a:pt x="660" y="391"/>
                </a:lnTo>
                <a:lnTo>
                  <a:pt x="654" y="391"/>
                </a:lnTo>
                <a:lnTo>
                  <a:pt x="648" y="397"/>
                </a:lnTo>
                <a:lnTo>
                  <a:pt x="660" y="397"/>
                </a:lnTo>
                <a:lnTo>
                  <a:pt x="680" y="391"/>
                </a:lnTo>
                <a:lnTo>
                  <a:pt x="693" y="391"/>
                </a:lnTo>
                <a:lnTo>
                  <a:pt x="699" y="397"/>
                </a:lnTo>
                <a:lnTo>
                  <a:pt x="725" y="410"/>
                </a:lnTo>
                <a:lnTo>
                  <a:pt x="757" y="423"/>
                </a:lnTo>
                <a:lnTo>
                  <a:pt x="769" y="423"/>
                </a:lnTo>
                <a:lnTo>
                  <a:pt x="789" y="423"/>
                </a:lnTo>
                <a:lnTo>
                  <a:pt x="795" y="417"/>
                </a:lnTo>
                <a:lnTo>
                  <a:pt x="808" y="410"/>
                </a:lnTo>
                <a:lnTo>
                  <a:pt x="814" y="410"/>
                </a:lnTo>
                <a:lnTo>
                  <a:pt x="814" y="410"/>
                </a:lnTo>
                <a:lnTo>
                  <a:pt x="827" y="417"/>
                </a:lnTo>
                <a:lnTo>
                  <a:pt x="840" y="417"/>
                </a:lnTo>
                <a:lnTo>
                  <a:pt x="853" y="417"/>
                </a:lnTo>
                <a:lnTo>
                  <a:pt x="853" y="423"/>
                </a:lnTo>
                <a:lnTo>
                  <a:pt x="859" y="423"/>
                </a:lnTo>
                <a:lnTo>
                  <a:pt x="866" y="417"/>
                </a:lnTo>
                <a:lnTo>
                  <a:pt x="872" y="423"/>
                </a:lnTo>
                <a:lnTo>
                  <a:pt x="872" y="423"/>
                </a:lnTo>
                <a:lnTo>
                  <a:pt x="872" y="436"/>
                </a:lnTo>
                <a:lnTo>
                  <a:pt x="866" y="436"/>
                </a:lnTo>
                <a:lnTo>
                  <a:pt x="859" y="436"/>
                </a:lnTo>
                <a:lnTo>
                  <a:pt x="846" y="436"/>
                </a:lnTo>
                <a:lnTo>
                  <a:pt x="827" y="449"/>
                </a:lnTo>
                <a:lnTo>
                  <a:pt x="821" y="449"/>
                </a:lnTo>
                <a:lnTo>
                  <a:pt x="814" y="449"/>
                </a:lnTo>
                <a:lnTo>
                  <a:pt x="814" y="455"/>
                </a:lnTo>
                <a:lnTo>
                  <a:pt x="821" y="455"/>
                </a:lnTo>
                <a:lnTo>
                  <a:pt x="827" y="455"/>
                </a:lnTo>
                <a:lnTo>
                  <a:pt x="833" y="455"/>
                </a:lnTo>
                <a:lnTo>
                  <a:pt x="833" y="455"/>
                </a:lnTo>
                <a:lnTo>
                  <a:pt x="840" y="455"/>
                </a:lnTo>
                <a:lnTo>
                  <a:pt x="846" y="449"/>
                </a:lnTo>
                <a:lnTo>
                  <a:pt x="846" y="455"/>
                </a:lnTo>
                <a:lnTo>
                  <a:pt x="853" y="455"/>
                </a:lnTo>
                <a:lnTo>
                  <a:pt x="853" y="455"/>
                </a:lnTo>
                <a:lnTo>
                  <a:pt x="853" y="449"/>
                </a:lnTo>
                <a:lnTo>
                  <a:pt x="853" y="449"/>
                </a:lnTo>
                <a:lnTo>
                  <a:pt x="859" y="455"/>
                </a:lnTo>
                <a:lnTo>
                  <a:pt x="859" y="455"/>
                </a:lnTo>
                <a:lnTo>
                  <a:pt x="866" y="455"/>
                </a:lnTo>
                <a:lnTo>
                  <a:pt x="866" y="455"/>
                </a:lnTo>
                <a:lnTo>
                  <a:pt x="866" y="449"/>
                </a:lnTo>
                <a:lnTo>
                  <a:pt x="866" y="449"/>
                </a:lnTo>
                <a:lnTo>
                  <a:pt x="866" y="455"/>
                </a:lnTo>
                <a:lnTo>
                  <a:pt x="872" y="462"/>
                </a:lnTo>
                <a:lnTo>
                  <a:pt x="878" y="468"/>
                </a:lnTo>
                <a:lnTo>
                  <a:pt x="878" y="468"/>
                </a:lnTo>
                <a:lnTo>
                  <a:pt x="885" y="474"/>
                </a:lnTo>
                <a:lnTo>
                  <a:pt x="891" y="474"/>
                </a:lnTo>
                <a:lnTo>
                  <a:pt x="898" y="481"/>
                </a:lnTo>
                <a:lnTo>
                  <a:pt x="910" y="481"/>
                </a:lnTo>
                <a:lnTo>
                  <a:pt x="917" y="481"/>
                </a:lnTo>
                <a:lnTo>
                  <a:pt x="917" y="487"/>
                </a:lnTo>
                <a:lnTo>
                  <a:pt x="936" y="487"/>
                </a:lnTo>
                <a:lnTo>
                  <a:pt x="942" y="487"/>
                </a:lnTo>
                <a:lnTo>
                  <a:pt x="949" y="481"/>
                </a:lnTo>
                <a:lnTo>
                  <a:pt x="955" y="481"/>
                </a:lnTo>
                <a:lnTo>
                  <a:pt x="962" y="481"/>
                </a:lnTo>
                <a:lnTo>
                  <a:pt x="962" y="474"/>
                </a:lnTo>
                <a:lnTo>
                  <a:pt x="974" y="474"/>
                </a:lnTo>
                <a:lnTo>
                  <a:pt x="981" y="474"/>
                </a:lnTo>
                <a:lnTo>
                  <a:pt x="1000" y="474"/>
                </a:lnTo>
                <a:lnTo>
                  <a:pt x="1019" y="474"/>
                </a:lnTo>
                <a:lnTo>
                  <a:pt x="1064" y="474"/>
                </a:lnTo>
                <a:lnTo>
                  <a:pt x="1077" y="468"/>
                </a:lnTo>
                <a:lnTo>
                  <a:pt x="1083" y="468"/>
                </a:lnTo>
                <a:lnTo>
                  <a:pt x="1083" y="474"/>
                </a:lnTo>
                <a:lnTo>
                  <a:pt x="1083" y="474"/>
                </a:lnTo>
                <a:lnTo>
                  <a:pt x="1090" y="468"/>
                </a:lnTo>
                <a:lnTo>
                  <a:pt x="1096" y="468"/>
                </a:lnTo>
                <a:lnTo>
                  <a:pt x="1103" y="474"/>
                </a:lnTo>
                <a:lnTo>
                  <a:pt x="1103" y="487"/>
                </a:lnTo>
                <a:lnTo>
                  <a:pt x="1096" y="494"/>
                </a:lnTo>
                <a:lnTo>
                  <a:pt x="1083" y="500"/>
                </a:lnTo>
                <a:lnTo>
                  <a:pt x="1077" y="506"/>
                </a:lnTo>
                <a:lnTo>
                  <a:pt x="1071" y="506"/>
                </a:lnTo>
                <a:lnTo>
                  <a:pt x="1077" y="519"/>
                </a:lnTo>
                <a:lnTo>
                  <a:pt x="1083" y="538"/>
                </a:lnTo>
                <a:lnTo>
                  <a:pt x="1083" y="558"/>
                </a:lnTo>
                <a:lnTo>
                  <a:pt x="1083" y="570"/>
                </a:lnTo>
                <a:lnTo>
                  <a:pt x="1077" y="577"/>
                </a:lnTo>
                <a:lnTo>
                  <a:pt x="1071" y="583"/>
                </a:lnTo>
                <a:lnTo>
                  <a:pt x="1071" y="590"/>
                </a:lnTo>
                <a:lnTo>
                  <a:pt x="1064" y="596"/>
                </a:lnTo>
                <a:lnTo>
                  <a:pt x="1058" y="596"/>
                </a:lnTo>
                <a:lnTo>
                  <a:pt x="1032" y="609"/>
                </a:lnTo>
                <a:lnTo>
                  <a:pt x="1013" y="622"/>
                </a:lnTo>
                <a:lnTo>
                  <a:pt x="987" y="622"/>
                </a:lnTo>
                <a:lnTo>
                  <a:pt x="968" y="628"/>
                </a:lnTo>
                <a:lnTo>
                  <a:pt x="955" y="628"/>
                </a:lnTo>
                <a:lnTo>
                  <a:pt x="949" y="635"/>
                </a:lnTo>
                <a:lnTo>
                  <a:pt x="936" y="647"/>
                </a:lnTo>
                <a:lnTo>
                  <a:pt x="930" y="660"/>
                </a:lnTo>
                <a:lnTo>
                  <a:pt x="923" y="673"/>
                </a:lnTo>
                <a:lnTo>
                  <a:pt x="923" y="692"/>
                </a:lnTo>
                <a:lnTo>
                  <a:pt x="923" y="692"/>
                </a:lnTo>
                <a:lnTo>
                  <a:pt x="923" y="692"/>
                </a:lnTo>
                <a:lnTo>
                  <a:pt x="910" y="692"/>
                </a:lnTo>
                <a:lnTo>
                  <a:pt x="904" y="686"/>
                </a:lnTo>
                <a:lnTo>
                  <a:pt x="898" y="686"/>
                </a:lnTo>
                <a:lnTo>
                  <a:pt x="891" y="679"/>
                </a:lnTo>
                <a:lnTo>
                  <a:pt x="866" y="673"/>
                </a:lnTo>
                <a:lnTo>
                  <a:pt x="853" y="673"/>
                </a:lnTo>
                <a:lnTo>
                  <a:pt x="846" y="692"/>
                </a:lnTo>
                <a:lnTo>
                  <a:pt x="833" y="699"/>
                </a:lnTo>
                <a:lnTo>
                  <a:pt x="814" y="711"/>
                </a:lnTo>
                <a:lnTo>
                  <a:pt x="801" y="711"/>
                </a:lnTo>
                <a:lnTo>
                  <a:pt x="801" y="711"/>
                </a:lnTo>
                <a:lnTo>
                  <a:pt x="789" y="711"/>
                </a:lnTo>
                <a:lnTo>
                  <a:pt x="769" y="711"/>
                </a:lnTo>
                <a:lnTo>
                  <a:pt x="763" y="711"/>
                </a:lnTo>
                <a:lnTo>
                  <a:pt x="750" y="718"/>
                </a:lnTo>
                <a:lnTo>
                  <a:pt x="737" y="724"/>
                </a:lnTo>
                <a:lnTo>
                  <a:pt x="718" y="731"/>
                </a:lnTo>
                <a:lnTo>
                  <a:pt x="705" y="743"/>
                </a:lnTo>
                <a:lnTo>
                  <a:pt x="705" y="750"/>
                </a:lnTo>
                <a:lnTo>
                  <a:pt x="693" y="756"/>
                </a:lnTo>
                <a:lnTo>
                  <a:pt x="686" y="750"/>
                </a:lnTo>
                <a:lnTo>
                  <a:pt x="680" y="750"/>
                </a:lnTo>
                <a:lnTo>
                  <a:pt x="667" y="750"/>
                </a:lnTo>
                <a:lnTo>
                  <a:pt x="654" y="743"/>
                </a:lnTo>
                <a:lnTo>
                  <a:pt x="641" y="743"/>
                </a:lnTo>
                <a:lnTo>
                  <a:pt x="641" y="743"/>
                </a:lnTo>
                <a:lnTo>
                  <a:pt x="635" y="731"/>
                </a:lnTo>
                <a:lnTo>
                  <a:pt x="628" y="731"/>
                </a:lnTo>
                <a:lnTo>
                  <a:pt x="603" y="724"/>
                </a:lnTo>
                <a:lnTo>
                  <a:pt x="577" y="711"/>
                </a:lnTo>
                <a:lnTo>
                  <a:pt x="545" y="699"/>
                </a:lnTo>
                <a:lnTo>
                  <a:pt x="539" y="699"/>
                </a:lnTo>
                <a:lnTo>
                  <a:pt x="526" y="699"/>
                </a:lnTo>
                <a:lnTo>
                  <a:pt x="513" y="699"/>
                </a:lnTo>
                <a:lnTo>
                  <a:pt x="481" y="705"/>
                </a:lnTo>
                <a:lnTo>
                  <a:pt x="481" y="711"/>
                </a:lnTo>
                <a:lnTo>
                  <a:pt x="468" y="711"/>
                </a:lnTo>
                <a:lnTo>
                  <a:pt x="462" y="705"/>
                </a:lnTo>
                <a:lnTo>
                  <a:pt x="430" y="699"/>
                </a:lnTo>
                <a:lnTo>
                  <a:pt x="404" y="705"/>
                </a:lnTo>
                <a:lnTo>
                  <a:pt x="398" y="705"/>
                </a:lnTo>
                <a:lnTo>
                  <a:pt x="385" y="705"/>
                </a:lnTo>
                <a:lnTo>
                  <a:pt x="385" y="711"/>
                </a:lnTo>
                <a:lnTo>
                  <a:pt x="379" y="711"/>
                </a:lnTo>
                <a:lnTo>
                  <a:pt x="372" y="711"/>
                </a:lnTo>
                <a:lnTo>
                  <a:pt x="359" y="711"/>
                </a:lnTo>
                <a:lnTo>
                  <a:pt x="359" y="711"/>
                </a:lnTo>
                <a:lnTo>
                  <a:pt x="366" y="718"/>
                </a:lnTo>
                <a:lnTo>
                  <a:pt x="359" y="724"/>
                </a:lnTo>
                <a:lnTo>
                  <a:pt x="359" y="731"/>
                </a:lnTo>
                <a:lnTo>
                  <a:pt x="353" y="731"/>
                </a:lnTo>
                <a:lnTo>
                  <a:pt x="347" y="724"/>
                </a:lnTo>
                <a:lnTo>
                  <a:pt x="340" y="724"/>
                </a:lnTo>
                <a:lnTo>
                  <a:pt x="334" y="718"/>
                </a:lnTo>
                <a:lnTo>
                  <a:pt x="327" y="711"/>
                </a:lnTo>
                <a:lnTo>
                  <a:pt x="314" y="705"/>
                </a:lnTo>
                <a:lnTo>
                  <a:pt x="308" y="699"/>
                </a:lnTo>
                <a:lnTo>
                  <a:pt x="314" y="699"/>
                </a:lnTo>
                <a:lnTo>
                  <a:pt x="321" y="699"/>
                </a:lnTo>
                <a:lnTo>
                  <a:pt x="327" y="699"/>
                </a:lnTo>
                <a:lnTo>
                  <a:pt x="327" y="692"/>
                </a:lnTo>
                <a:lnTo>
                  <a:pt x="334" y="692"/>
                </a:lnTo>
                <a:lnTo>
                  <a:pt x="340" y="692"/>
                </a:lnTo>
                <a:lnTo>
                  <a:pt x="347" y="692"/>
                </a:lnTo>
                <a:lnTo>
                  <a:pt x="353" y="686"/>
                </a:lnTo>
                <a:lnTo>
                  <a:pt x="353" y="679"/>
                </a:lnTo>
                <a:lnTo>
                  <a:pt x="347" y="679"/>
                </a:lnTo>
                <a:lnTo>
                  <a:pt x="340" y="686"/>
                </a:lnTo>
                <a:lnTo>
                  <a:pt x="334" y="686"/>
                </a:lnTo>
                <a:lnTo>
                  <a:pt x="334" y="679"/>
                </a:lnTo>
                <a:lnTo>
                  <a:pt x="334" y="679"/>
                </a:lnTo>
                <a:lnTo>
                  <a:pt x="327" y="679"/>
                </a:lnTo>
                <a:lnTo>
                  <a:pt x="321" y="679"/>
                </a:lnTo>
                <a:lnTo>
                  <a:pt x="314" y="679"/>
                </a:lnTo>
                <a:lnTo>
                  <a:pt x="314" y="686"/>
                </a:lnTo>
                <a:lnTo>
                  <a:pt x="314" y="692"/>
                </a:lnTo>
                <a:lnTo>
                  <a:pt x="314" y="686"/>
                </a:lnTo>
                <a:lnTo>
                  <a:pt x="308" y="679"/>
                </a:lnTo>
                <a:lnTo>
                  <a:pt x="314" y="679"/>
                </a:lnTo>
                <a:lnTo>
                  <a:pt x="314" y="673"/>
                </a:lnTo>
                <a:lnTo>
                  <a:pt x="302" y="673"/>
                </a:lnTo>
                <a:lnTo>
                  <a:pt x="295" y="673"/>
                </a:lnTo>
                <a:lnTo>
                  <a:pt x="289" y="673"/>
                </a:lnTo>
                <a:lnTo>
                  <a:pt x="282" y="673"/>
                </a:lnTo>
                <a:lnTo>
                  <a:pt x="276" y="673"/>
                </a:lnTo>
                <a:lnTo>
                  <a:pt x="276" y="673"/>
                </a:lnTo>
                <a:lnTo>
                  <a:pt x="276" y="673"/>
                </a:lnTo>
                <a:lnTo>
                  <a:pt x="270" y="679"/>
                </a:lnTo>
                <a:lnTo>
                  <a:pt x="276" y="692"/>
                </a:lnTo>
                <a:lnTo>
                  <a:pt x="276" y="692"/>
                </a:lnTo>
                <a:lnTo>
                  <a:pt x="263" y="699"/>
                </a:lnTo>
                <a:lnTo>
                  <a:pt x="257" y="699"/>
                </a:lnTo>
                <a:lnTo>
                  <a:pt x="257" y="692"/>
                </a:lnTo>
                <a:lnTo>
                  <a:pt x="250" y="692"/>
                </a:lnTo>
                <a:lnTo>
                  <a:pt x="257" y="686"/>
                </a:lnTo>
                <a:lnTo>
                  <a:pt x="263" y="673"/>
                </a:lnTo>
                <a:lnTo>
                  <a:pt x="263" y="673"/>
                </a:lnTo>
                <a:lnTo>
                  <a:pt x="263" y="667"/>
                </a:lnTo>
                <a:lnTo>
                  <a:pt x="257" y="667"/>
                </a:lnTo>
                <a:lnTo>
                  <a:pt x="250" y="667"/>
                </a:lnTo>
                <a:lnTo>
                  <a:pt x="250" y="667"/>
                </a:lnTo>
                <a:lnTo>
                  <a:pt x="238" y="660"/>
                </a:lnTo>
                <a:lnTo>
                  <a:pt x="244" y="679"/>
                </a:lnTo>
                <a:lnTo>
                  <a:pt x="250" y="679"/>
                </a:lnTo>
                <a:lnTo>
                  <a:pt x="244" y="692"/>
                </a:lnTo>
                <a:lnTo>
                  <a:pt x="238" y="692"/>
                </a:lnTo>
                <a:lnTo>
                  <a:pt x="238" y="692"/>
                </a:lnTo>
                <a:lnTo>
                  <a:pt x="225" y="679"/>
                </a:lnTo>
                <a:lnTo>
                  <a:pt x="206" y="673"/>
                </a:lnTo>
                <a:lnTo>
                  <a:pt x="199" y="673"/>
                </a:lnTo>
                <a:lnTo>
                  <a:pt x="199" y="660"/>
                </a:lnTo>
                <a:lnTo>
                  <a:pt x="199" y="654"/>
                </a:lnTo>
                <a:lnTo>
                  <a:pt x="199" y="641"/>
                </a:lnTo>
                <a:lnTo>
                  <a:pt x="199" y="641"/>
                </a:lnTo>
                <a:lnTo>
                  <a:pt x="193" y="641"/>
                </a:lnTo>
                <a:lnTo>
                  <a:pt x="193" y="647"/>
                </a:lnTo>
                <a:lnTo>
                  <a:pt x="186" y="647"/>
                </a:lnTo>
                <a:lnTo>
                  <a:pt x="186" y="647"/>
                </a:lnTo>
                <a:lnTo>
                  <a:pt x="186" y="641"/>
                </a:lnTo>
                <a:lnTo>
                  <a:pt x="174" y="641"/>
                </a:lnTo>
                <a:lnTo>
                  <a:pt x="167" y="635"/>
                </a:lnTo>
                <a:lnTo>
                  <a:pt x="167" y="628"/>
                </a:lnTo>
                <a:lnTo>
                  <a:pt x="167" y="628"/>
                </a:lnTo>
                <a:lnTo>
                  <a:pt x="174" y="622"/>
                </a:lnTo>
                <a:lnTo>
                  <a:pt x="167" y="622"/>
                </a:lnTo>
                <a:lnTo>
                  <a:pt x="167" y="622"/>
                </a:lnTo>
                <a:lnTo>
                  <a:pt x="161" y="628"/>
                </a:lnTo>
                <a:lnTo>
                  <a:pt x="154" y="622"/>
                </a:lnTo>
                <a:lnTo>
                  <a:pt x="148" y="615"/>
                </a:lnTo>
                <a:lnTo>
                  <a:pt x="148" y="622"/>
                </a:lnTo>
                <a:lnTo>
                  <a:pt x="141" y="622"/>
                </a:lnTo>
                <a:lnTo>
                  <a:pt x="167" y="641"/>
                </a:lnTo>
                <a:lnTo>
                  <a:pt x="186" y="660"/>
                </a:lnTo>
                <a:lnTo>
                  <a:pt x="186" y="673"/>
                </a:lnTo>
                <a:lnTo>
                  <a:pt x="180" y="679"/>
                </a:lnTo>
                <a:lnTo>
                  <a:pt x="174" y="679"/>
                </a:lnTo>
                <a:lnTo>
                  <a:pt x="167" y="679"/>
                </a:lnTo>
                <a:lnTo>
                  <a:pt x="148" y="660"/>
                </a:lnTo>
                <a:lnTo>
                  <a:pt x="154" y="673"/>
                </a:lnTo>
                <a:lnTo>
                  <a:pt x="154" y="679"/>
                </a:lnTo>
                <a:lnTo>
                  <a:pt x="141" y="692"/>
                </a:lnTo>
                <a:lnTo>
                  <a:pt x="129" y="692"/>
                </a:lnTo>
                <a:lnTo>
                  <a:pt x="116" y="692"/>
                </a:lnTo>
                <a:lnTo>
                  <a:pt x="116" y="692"/>
                </a:lnTo>
                <a:lnTo>
                  <a:pt x="116" y="699"/>
                </a:lnTo>
                <a:lnTo>
                  <a:pt x="103" y="699"/>
                </a:lnTo>
                <a:lnTo>
                  <a:pt x="103" y="705"/>
                </a:lnTo>
                <a:lnTo>
                  <a:pt x="97" y="705"/>
                </a:lnTo>
                <a:lnTo>
                  <a:pt x="90" y="699"/>
                </a:lnTo>
                <a:lnTo>
                  <a:pt x="77" y="692"/>
                </a:lnTo>
                <a:lnTo>
                  <a:pt x="77" y="692"/>
                </a:lnTo>
                <a:lnTo>
                  <a:pt x="77" y="686"/>
                </a:lnTo>
                <a:lnTo>
                  <a:pt x="65" y="686"/>
                </a:lnTo>
                <a:lnTo>
                  <a:pt x="52" y="673"/>
                </a:lnTo>
                <a:lnTo>
                  <a:pt x="52" y="679"/>
                </a:lnTo>
                <a:lnTo>
                  <a:pt x="45" y="679"/>
                </a:lnTo>
                <a:lnTo>
                  <a:pt x="39" y="673"/>
                </a:lnTo>
                <a:lnTo>
                  <a:pt x="39" y="660"/>
                </a:lnTo>
                <a:lnTo>
                  <a:pt x="45" y="647"/>
                </a:lnTo>
                <a:lnTo>
                  <a:pt x="52" y="641"/>
                </a:lnTo>
                <a:lnTo>
                  <a:pt x="52" y="635"/>
                </a:lnTo>
                <a:lnTo>
                  <a:pt x="39" y="628"/>
                </a:lnTo>
                <a:lnTo>
                  <a:pt x="33" y="628"/>
                </a:lnTo>
                <a:lnTo>
                  <a:pt x="33" y="622"/>
                </a:lnTo>
                <a:lnTo>
                  <a:pt x="45" y="615"/>
                </a:lnTo>
                <a:lnTo>
                  <a:pt x="45" y="609"/>
                </a:lnTo>
                <a:lnTo>
                  <a:pt x="45" y="609"/>
                </a:lnTo>
                <a:lnTo>
                  <a:pt x="39" y="602"/>
                </a:lnTo>
                <a:lnTo>
                  <a:pt x="33" y="609"/>
                </a:lnTo>
                <a:lnTo>
                  <a:pt x="20" y="609"/>
                </a:lnTo>
                <a:lnTo>
                  <a:pt x="20" y="602"/>
                </a:lnTo>
                <a:lnTo>
                  <a:pt x="0" y="570"/>
                </a:lnTo>
                <a:lnTo>
                  <a:pt x="26" y="570"/>
                </a:lnTo>
                <a:lnTo>
                  <a:pt x="26" y="570"/>
                </a:lnTo>
                <a:lnTo>
                  <a:pt x="33" y="577"/>
                </a:lnTo>
                <a:lnTo>
                  <a:pt x="33" y="577"/>
                </a:lnTo>
                <a:lnTo>
                  <a:pt x="33" y="570"/>
                </a:lnTo>
                <a:lnTo>
                  <a:pt x="39" y="570"/>
                </a:lnTo>
                <a:lnTo>
                  <a:pt x="45" y="570"/>
                </a:lnTo>
                <a:lnTo>
                  <a:pt x="52" y="570"/>
                </a:lnTo>
                <a:lnTo>
                  <a:pt x="77" y="583"/>
                </a:lnTo>
                <a:lnTo>
                  <a:pt x="90" y="596"/>
                </a:lnTo>
                <a:lnTo>
                  <a:pt x="103" y="602"/>
                </a:lnTo>
                <a:lnTo>
                  <a:pt x="103" y="596"/>
                </a:lnTo>
                <a:lnTo>
                  <a:pt x="109" y="596"/>
                </a:lnTo>
                <a:lnTo>
                  <a:pt x="109" y="596"/>
                </a:lnTo>
                <a:lnTo>
                  <a:pt x="116" y="583"/>
                </a:lnTo>
                <a:lnTo>
                  <a:pt x="116" y="570"/>
                </a:lnTo>
                <a:lnTo>
                  <a:pt x="116" y="570"/>
                </a:lnTo>
                <a:lnTo>
                  <a:pt x="109" y="558"/>
                </a:lnTo>
                <a:lnTo>
                  <a:pt x="116" y="538"/>
                </a:lnTo>
                <a:lnTo>
                  <a:pt x="116" y="526"/>
                </a:lnTo>
                <a:lnTo>
                  <a:pt x="109" y="519"/>
                </a:lnTo>
                <a:lnTo>
                  <a:pt x="103" y="519"/>
                </a:lnTo>
                <a:lnTo>
                  <a:pt x="103" y="513"/>
                </a:lnTo>
                <a:lnTo>
                  <a:pt x="103" y="506"/>
                </a:lnTo>
                <a:lnTo>
                  <a:pt x="109" y="506"/>
                </a:lnTo>
                <a:lnTo>
                  <a:pt x="109" y="500"/>
                </a:lnTo>
                <a:lnTo>
                  <a:pt x="103" y="487"/>
                </a:lnTo>
                <a:lnTo>
                  <a:pt x="97" y="481"/>
                </a:lnTo>
                <a:lnTo>
                  <a:pt x="103" y="474"/>
                </a:lnTo>
                <a:lnTo>
                  <a:pt x="103" y="474"/>
                </a:lnTo>
                <a:lnTo>
                  <a:pt x="103" y="468"/>
                </a:lnTo>
                <a:lnTo>
                  <a:pt x="116" y="468"/>
                </a:lnTo>
                <a:lnTo>
                  <a:pt x="122" y="474"/>
                </a:lnTo>
                <a:lnTo>
                  <a:pt x="129" y="468"/>
                </a:lnTo>
                <a:lnTo>
                  <a:pt x="129" y="468"/>
                </a:lnTo>
                <a:lnTo>
                  <a:pt x="141" y="468"/>
                </a:lnTo>
                <a:lnTo>
                  <a:pt x="148" y="468"/>
                </a:lnTo>
                <a:lnTo>
                  <a:pt x="154" y="468"/>
                </a:lnTo>
                <a:lnTo>
                  <a:pt x="154" y="455"/>
                </a:lnTo>
                <a:lnTo>
                  <a:pt x="154" y="449"/>
                </a:lnTo>
                <a:lnTo>
                  <a:pt x="154" y="449"/>
                </a:lnTo>
                <a:lnTo>
                  <a:pt x="154" y="442"/>
                </a:lnTo>
                <a:lnTo>
                  <a:pt x="154" y="436"/>
                </a:lnTo>
                <a:lnTo>
                  <a:pt x="154" y="436"/>
                </a:lnTo>
                <a:lnTo>
                  <a:pt x="154" y="430"/>
                </a:lnTo>
                <a:lnTo>
                  <a:pt x="167" y="423"/>
                </a:lnTo>
                <a:lnTo>
                  <a:pt x="167" y="430"/>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6" name="Freeform 202"/>
          <p:cNvSpPr>
            <a:spLocks/>
          </p:cNvSpPr>
          <p:nvPr/>
        </p:nvSpPr>
        <p:spPr bwMode="auto">
          <a:xfrm>
            <a:off x="7179754" y="5471507"/>
            <a:ext cx="1046731" cy="748731"/>
          </a:xfrm>
          <a:custGeom>
            <a:avLst/>
            <a:gdLst/>
            <a:ahLst/>
            <a:cxnLst>
              <a:cxn ang="0">
                <a:pos x="263" y="435"/>
              </a:cxn>
              <a:cxn ang="0">
                <a:pos x="244" y="423"/>
              </a:cxn>
              <a:cxn ang="0">
                <a:pos x="212" y="416"/>
              </a:cxn>
              <a:cxn ang="0">
                <a:pos x="199" y="416"/>
              </a:cxn>
              <a:cxn ang="0">
                <a:pos x="173" y="416"/>
              </a:cxn>
              <a:cxn ang="0">
                <a:pos x="148" y="416"/>
              </a:cxn>
              <a:cxn ang="0">
                <a:pos x="115" y="423"/>
              </a:cxn>
              <a:cxn ang="0">
                <a:pos x="90" y="403"/>
              </a:cxn>
              <a:cxn ang="0">
                <a:pos x="96" y="371"/>
              </a:cxn>
              <a:cxn ang="0">
                <a:pos x="71" y="352"/>
              </a:cxn>
              <a:cxn ang="0">
                <a:pos x="51" y="320"/>
              </a:cxn>
              <a:cxn ang="0">
                <a:pos x="32" y="320"/>
              </a:cxn>
              <a:cxn ang="0">
                <a:pos x="19" y="295"/>
              </a:cxn>
              <a:cxn ang="0">
                <a:pos x="0" y="282"/>
              </a:cxn>
              <a:cxn ang="0">
                <a:pos x="0" y="256"/>
              </a:cxn>
              <a:cxn ang="0">
                <a:pos x="39" y="230"/>
              </a:cxn>
              <a:cxn ang="0">
                <a:pos x="39" y="192"/>
              </a:cxn>
              <a:cxn ang="0">
                <a:pos x="32" y="173"/>
              </a:cxn>
              <a:cxn ang="0">
                <a:pos x="32" y="160"/>
              </a:cxn>
              <a:cxn ang="0">
                <a:pos x="7" y="154"/>
              </a:cxn>
              <a:cxn ang="0">
                <a:pos x="13" y="128"/>
              </a:cxn>
              <a:cxn ang="0">
                <a:pos x="64" y="122"/>
              </a:cxn>
              <a:cxn ang="0">
                <a:pos x="96" y="128"/>
              </a:cxn>
              <a:cxn ang="0">
                <a:pos x="135" y="128"/>
              </a:cxn>
              <a:cxn ang="0">
                <a:pos x="167" y="141"/>
              </a:cxn>
              <a:cxn ang="0">
                <a:pos x="180" y="115"/>
              </a:cxn>
              <a:cxn ang="0">
                <a:pos x="224" y="109"/>
              </a:cxn>
              <a:cxn ang="0">
                <a:pos x="256" y="70"/>
              </a:cxn>
              <a:cxn ang="0">
                <a:pos x="301" y="70"/>
              </a:cxn>
              <a:cxn ang="0">
                <a:pos x="333" y="6"/>
              </a:cxn>
              <a:cxn ang="0">
                <a:pos x="378" y="6"/>
              </a:cxn>
              <a:cxn ang="0">
                <a:pos x="404" y="6"/>
              </a:cxn>
              <a:cxn ang="0">
                <a:pos x="462" y="13"/>
              </a:cxn>
              <a:cxn ang="0">
                <a:pos x="494" y="13"/>
              </a:cxn>
              <a:cxn ang="0">
                <a:pos x="564" y="25"/>
              </a:cxn>
              <a:cxn ang="0">
                <a:pos x="628" y="77"/>
              </a:cxn>
              <a:cxn ang="0">
                <a:pos x="692" y="160"/>
              </a:cxn>
              <a:cxn ang="0">
                <a:pos x="692" y="230"/>
              </a:cxn>
              <a:cxn ang="0">
                <a:pos x="686" y="282"/>
              </a:cxn>
              <a:cxn ang="0">
                <a:pos x="654" y="352"/>
              </a:cxn>
              <a:cxn ang="0">
                <a:pos x="635" y="410"/>
              </a:cxn>
              <a:cxn ang="0">
                <a:pos x="615" y="442"/>
              </a:cxn>
              <a:cxn ang="0">
                <a:pos x="628" y="416"/>
              </a:cxn>
              <a:cxn ang="0">
                <a:pos x="615" y="403"/>
              </a:cxn>
              <a:cxn ang="0">
                <a:pos x="590" y="442"/>
              </a:cxn>
              <a:cxn ang="0">
                <a:pos x="558" y="474"/>
              </a:cxn>
              <a:cxn ang="0">
                <a:pos x="545" y="455"/>
              </a:cxn>
              <a:cxn ang="0">
                <a:pos x="551" y="493"/>
              </a:cxn>
              <a:cxn ang="0">
                <a:pos x="532" y="487"/>
              </a:cxn>
              <a:cxn ang="0">
                <a:pos x="494" y="461"/>
              </a:cxn>
              <a:cxn ang="0">
                <a:pos x="519" y="487"/>
              </a:cxn>
              <a:cxn ang="0">
                <a:pos x="506" y="493"/>
              </a:cxn>
              <a:cxn ang="0">
                <a:pos x="455" y="487"/>
              </a:cxn>
              <a:cxn ang="0">
                <a:pos x="436" y="480"/>
              </a:cxn>
              <a:cxn ang="0">
                <a:pos x="397" y="487"/>
              </a:cxn>
              <a:cxn ang="0">
                <a:pos x="365" y="442"/>
              </a:cxn>
              <a:cxn ang="0">
                <a:pos x="333" y="423"/>
              </a:cxn>
              <a:cxn ang="0">
                <a:pos x="269" y="423"/>
              </a:cxn>
            </a:cxnLst>
            <a:rect l="0" t="0" r="r" b="b"/>
            <a:pathLst>
              <a:path w="699" h="500">
                <a:moveTo>
                  <a:pt x="269" y="423"/>
                </a:moveTo>
                <a:lnTo>
                  <a:pt x="269" y="423"/>
                </a:lnTo>
                <a:lnTo>
                  <a:pt x="263" y="423"/>
                </a:lnTo>
                <a:lnTo>
                  <a:pt x="263" y="435"/>
                </a:lnTo>
                <a:lnTo>
                  <a:pt x="256" y="435"/>
                </a:lnTo>
                <a:lnTo>
                  <a:pt x="250" y="435"/>
                </a:lnTo>
                <a:lnTo>
                  <a:pt x="250" y="429"/>
                </a:lnTo>
                <a:lnTo>
                  <a:pt x="244" y="423"/>
                </a:lnTo>
                <a:lnTo>
                  <a:pt x="237" y="416"/>
                </a:lnTo>
                <a:lnTo>
                  <a:pt x="224" y="416"/>
                </a:lnTo>
                <a:lnTo>
                  <a:pt x="218" y="416"/>
                </a:lnTo>
                <a:lnTo>
                  <a:pt x="212" y="416"/>
                </a:lnTo>
                <a:lnTo>
                  <a:pt x="212" y="410"/>
                </a:lnTo>
                <a:lnTo>
                  <a:pt x="205" y="410"/>
                </a:lnTo>
                <a:lnTo>
                  <a:pt x="199" y="416"/>
                </a:lnTo>
                <a:lnTo>
                  <a:pt x="199" y="416"/>
                </a:lnTo>
                <a:lnTo>
                  <a:pt x="199" y="423"/>
                </a:lnTo>
                <a:lnTo>
                  <a:pt x="192" y="423"/>
                </a:lnTo>
                <a:lnTo>
                  <a:pt x="180" y="423"/>
                </a:lnTo>
                <a:lnTo>
                  <a:pt x="173" y="416"/>
                </a:lnTo>
                <a:lnTo>
                  <a:pt x="160" y="442"/>
                </a:lnTo>
                <a:lnTo>
                  <a:pt x="154" y="435"/>
                </a:lnTo>
                <a:lnTo>
                  <a:pt x="154" y="423"/>
                </a:lnTo>
                <a:lnTo>
                  <a:pt x="148" y="416"/>
                </a:lnTo>
                <a:lnTo>
                  <a:pt x="141" y="416"/>
                </a:lnTo>
                <a:lnTo>
                  <a:pt x="128" y="416"/>
                </a:lnTo>
                <a:lnTo>
                  <a:pt x="122" y="416"/>
                </a:lnTo>
                <a:lnTo>
                  <a:pt x="115" y="423"/>
                </a:lnTo>
                <a:lnTo>
                  <a:pt x="103" y="423"/>
                </a:lnTo>
                <a:lnTo>
                  <a:pt x="96" y="429"/>
                </a:lnTo>
                <a:lnTo>
                  <a:pt x="96" y="416"/>
                </a:lnTo>
                <a:lnTo>
                  <a:pt x="90" y="403"/>
                </a:lnTo>
                <a:lnTo>
                  <a:pt x="90" y="391"/>
                </a:lnTo>
                <a:lnTo>
                  <a:pt x="96" y="391"/>
                </a:lnTo>
                <a:lnTo>
                  <a:pt x="96" y="384"/>
                </a:lnTo>
                <a:lnTo>
                  <a:pt x="96" y="371"/>
                </a:lnTo>
                <a:lnTo>
                  <a:pt x="71" y="371"/>
                </a:lnTo>
                <a:lnTo>
                  <a:pt x="71" y="359"/>
                </a:lnTo>
                <a:lnTo>
                  <a:pt x="64" y="352"/>
                </a:lnTo>
                <a:lnTo>
                  <a:pt x="71" y="352"/>
                </a:lnTo>
                <a:lnTo>
                  <a:pt x="64" y="339"/>
                </a:lnTo>
                <a:lnTo>
                  <a:pt x="58" y="333"/>
                </a:lnTo>
                <a:lnTo>
                  <a:pt x="51" y="327"/>
                </a:lnTo>
                <a:lnTo>
                  <a:pt x="51" y="320"/>
                </a:lnTo>
                <a:lnTo>
                  <a:pt x="45" y="320"/>
                </a:lnTo>
                <a:lnTo>
                  <a:pt x="39" y="320"/>
                </a:lnTo>
                <a:lnTo>
                  <a:pt x="32" y="320"/>
                </a:lnTo>
                <a:lnTo>
                  <a:pt x="32" y="320"/>
                </a:lnTo>
                <a:lnTo>
                  <a:pt x="32" y="314"/>
                </a:lnTo>
                <a:lnTo>
                  <a:pt x="32" y="301"/>
                </a:lnTo>
                <a:lnTo>
                  <a:pt x="26" y="301"/>
                </a:lnTo>
                <a:lnTo>
                  <a:pt x="19" y="295"/>
                </a:lnTo>
                <a:lnTo>
                  <a:pt x="19" y="295"/>
                </a:lnTo>
                <a:lnTo>
                  <a:pt x="7" y="282"/>
                </a:lnTo>
                <a:lnTo>
                  <a:pt x="7" y="282"/>
                </a:lnTo>
                <a:lnTo>
                  <a:pt x="0" y="282"/>
                </a:lnTo>
                <a:lnTo>
                  <a:pt x="0" y="269"/>
                </a:lnTo>
                <a:lnTo>
                  <a:pt x="0" y="269"/>
                </a:lnTo>
                <a:lnTo>
                  <a:pt x="0" y="262"/>
                </a:lnTo>
                <a:lnTo>
                  <a:pt x="0" y="256"/>
                </a:lnTo>
                <a:lnTo>
                  <a:pt x="7" y="250"/>
                </a:lnTo>
                <a:lnTo>
                  <a:pt x="13" y="250"/>
                </a:lnTo>
                <a:lnTo>
                  <a:pt x="32" y="237"/>
                </a:lnTo>
                <a:lnTo>
                  <a:pt x="39" y="230"/>
                </a:lnTo>
                <a:lnTo>
                  <a:pt x="51" y="230"/>
                </a:lnTo>
                <a:lnTo>
                  <a:pt x="51" y="211"/>
                </a:lnTo>
                <a:lnTo>
                  <a:pt x="51" y="198"/>
                </a:lnTo>
                <a:lnTo>
                  <a:pt x="39" y="192"/>
                </a:lnTo>
                <a:lnTo>
                  <a:pt x="32" y="192"/>
                </a:lnTo>
                <a:lnTo>
                  <a:pt x="32" y="179"/>
                </a:lnTo>
                <a:lnTo>
                  <a:pt x="32" y="179"/>
                </a:lnTo>
                <a:lnTo>
                  <a:pt x="32" y="173"/>
                </a:lnTo>
                <a:lnTo>
                  <a:pt x="32" y="166"/>
                </a:lnTo>
                <a:lnTo>
                  <a:pt x="32" y="166"/>
                </a:lnTo>
                <a:lnTo>
                  <a:pt x="32" y="160"/>
                </a:lnTo>
                <a:lnTo>
                  <a:pt x="32" y="160"/>
                </a:lnTo>
                <a:lnTo>
                  <a:pt x="19" y="160"/>
                </a:lnTo>
                <a:lnTo>
                  <a:pt x="13" y="160"/>
                </a:lnTo>
                <a:lnTo>
                  <a:pt x="13" y="160"/>
                </a:lnTo>
                <a:lnTo>
                  <a:pt x="7" y="154"/>
                </a:lnTo>
                <a:lnTo>
                  <a:pt x="13" y="147"/>
                </a:lnTo>
                <a:lnTo>
                  <a:pt x="19" y="141"/>
                </a:lnTo>
                <a:lnTo>
                  <a:pt x="19" y="134"/>
                </a:lnTo>
                <a:lnTo>
                  <a:pt x="13" y="128"/>
                </a:lnTo>
                <a:lnTo>
                  <a:pt x="26" y="128"/>
                </a:lnTo>
                <a:lnTo>
                  <a:pt x="39" y="128"/>
                </a:lnTo>
                <a:lnTo>
                  <a:pt x="51" y="128"/>
                </a:lnTo>
                <a:lnTo>
                  <a:pt x="64" y="122"/>
                </a:lnTo>
                <a:lnTo>
                  <a:pt x="71" y="122"/>
                </a:lnTo>
                <a:lnTo>
                  <a:pt x="77" y="122"/>
                </a:lnTo>
                <a:lnTo>
                  <a:pt x="90" y="128"/>
                </a:lnTo>
                <a:lnTo>
                  <a:pt x="96" y="128"/>
                </a:lnTo>
                <a:lnTo>
                  <a:pt x="103" y="128"/>
                </a:lnTo>
                <a:lnTo>
                  <a:pt x="115" y="128"/>
                </a:lnTo>
                <a:lnTo>
                  <a:pt x="128" y="128"/>
                </a:lnTo>
                <a:lnTo>
                  <a:pt x="135" y="128"/>
                </a:lnTo>
                <a:lnTo>
                  <a:pt x="141" y="128"/>
                </a:lnTo>
                <a:lnTo>
                  <a:pt x="154" y="128"/>
                </a:lnTo>
                <a:lnTo>
                  <a:pt x="160" y="134"/>
                </a:lnTo>
                <a:lnTo>
                  <a:pt x="167" y="141"/>
                </a:lnTo>
                <a:lnTo>
                  <a:pt x="167" y="134"/>
                </a:lnTo>
                <a:lnTo>
                  <a:pt x="173" y="128"/>
                </a:lnTo>
                <a:lnTo>
                  <a:pt x="180" y="128"/>
                </a:lnTo>
                <a:lnTo>
                  <a:pt x="180" y="115"/>
                </a:lnTo>
                <a:lnTo>
                  <a:pt x="180" y="115"/>
                </a:lnTo>
                <a:lnTo>
                  <a:pt x="205" y="109"/>
                </a:lnTo>
                <a:lnTo>
                  <a:pt x="212" y="109"/>
                </a:lnTo>
                <a:lnTo>
                  <a:pt x="224" y="109"/>
                </a:lnTo>
                <a:lnTo>
                  <a:pt x="237" y="102"/>
                </a:lnTo>
                <a:lnTo>
                  <a:pt x="250" y="90"/>
                </a:lnTo>
                <a:lnTo>
                  <a:pt x="250" y="83"/>
                </a:lnTo>
                <a:lnTo>
                  <a:pt x="256" y="70"/>
                </a:lnTo>
                <a:lnTo>
                  <a:pt x="269" y="77"/>
                </a:lnTo>
                <a:lnTo>
                  <a:pt x="282" y="77"/>
                </a:lnTo>
                <a:lnTo>
                  <a:pt x="288" y="70"/>
                </a:lnTo>
                <a:lnTo>
                  <a:pt x="301" y="70"/>
                </a:lnTo>
                <a:lnTo>
                  <a:pt x="308" y="57"/>
                </a:lnTo>
                <a:lnTo>
                  <a:pt x="314" y="38"/>
                </a:lnTo>
                <a:lnTo>
                  <a:pt x="327" y="13"/>
                </a:lnTo>
                <a:lnTo>
                  <a:pt x="333" y="6"/>
                </a:lnTo>
                <a:lnTo>
                  <a:pt x="340" y="6"/>
                </a:lnTo>
                <a:lnTo>
                  <a:pt x="353" y="0"/>
                </a:lnTo>
                <a:lnTo>
                  <a:pt x="365" y="0"/>
                </a:lnTo>
                <a:lnTo>
                  <a:pt x="378" y="6"/>
                </a:lnTo>
                <a:lnTo>
                  <a:pt x="385" y="0"/>
                </a:lnTo>
                <a:lnTo>
                  <a:pt x="391" y="0"/>
                </a:lnTo>
                <a:lnTo>
                  <a:pt x="397" y="0"/>
                </a:lnTo>
                <a:lnTo>
                  <a:pt x="404" y="6"/>
                </a:lnTo>
                <a:lnTo>
                  <a:pt x="429" y="6"/>
                </a:lnTo>
                <a:lnTo>
                  <a:pt x="449" y="13"/>
                </a:lnTo>
                <a:lnTo>
                  <a:pt x="455" y="13"/>
                </a:lnTo>
                <a:lnTo>
                  <a:pt x="462" y="13"/>
                </a:lnTo>
                <a:lnTo>
                  <a:pt x="468" y="19"/>
                </a:lnTo>
                <a:lnTo>
                  <a:pt x="481" y="19"/>
                </a:lnTo>
                <a:lnTo>
                  <a:pt x="481" y="13"/>
                </a:lnTo>
                <a:lnTo>
                  <a:pt x="494" y="13"/>
                </a:lnTo>
                <a:lnTo>
                  <a:pt x="506" y="19"/>
                </a:lnTo>
                <a:lnTo>
                  <a:pt x="526" y="25"/>
                </a:lnTo>
                <a:lnTo>
                  <a:pt x="545" y="25"/>
                </a:lnTo>
                <a:lnTo>
                  <a:pt x="564" y="25"/>
                </a:lnTo>
                <a:lnTo>
                  <a:pt x="583" y="38"/>
                </a:lnTo>
                <a:lnTo>
                  <a:pt x="609" y="57"/>
                </a:lnTo>
                <a:lnTo>
                  <a:pt x="622" y="70"/>
                </a:lnTo>
                <a:lnTo>
                  <a:pt x="628" y="77"/>
                </a:lnTo>
                <a:lnTo>
                  <a:pt x="660" y="109"/>
                </a:lnTo>
                <a:lnTo>
                  <a:pt x="673" y="128"/>
                </a:lnTo>
                <a:lnTo>
                  <a:pt x="679" y="141"/>
                </a:lnTo>
                <a:lnTo>
                  <a:pt x="692" y="160"/>
                </a:lnTo>
                <a:lnTo>
                  <a:pt x="692" y="179"/>
                </a:lnTo>
                <a:lnTo>
                  <a:pt x="692" y="198"/>
                </a:lnTo>
                <a:lnTo>
                  <a:pt x="692" y="218"/>
                </a:lnTo>
                <a:lnTo>
                  <a:pt x="692" y="230"/>
                </a:lnTo>
                <a:lnTo>
                  <a:pt x="699" y="243"/>
                </a:lnTo>
                <a:lnTo>
                  <a:pt x="699" y="256"/>
                </a:lnTo>
                <a:lnTo>
                  <a:pt x="692" y="269"/>
                </a:lnTo>
                <a:lnTo>
                  <a:pt x="686" y="282"/>
                </a:lnTo>
                <a:lnTo>
                  <a:pt x="686" y="295"/>
                </a:lnTo>
                <a:lnTo>
                  <a:pt x="686" y="301"/>
                </a:lnTo>
                <a:lnTo>
                  <a:pt x="686" y="307"/>
                </a:lnTo>
                <a:lnTo>
                  <a:pt x="654" y="352"/>
                </a:lnTo>
                <a:lnTo>
                  <a:pt x="641" y="365"/>
                </a:lnTo>
                <a:lnTo>
                  <a:pt x="641" y="384"/>
                </a:lnTo>
                <a:lnTo>
                  <a:pt x="641" y="397"/>
                </a:lnTo>
                <a:lnTo>
                  <a:pt x="635" y="410"/>
                </a:lnTo>
                <a:lnTo>
                  <a:pt x="635" y="423"/>
                </a:lnTo>
                <a:lnTo>
                  <a:pt x="628" y="429"/>
                </a:lnTo>
                <a:lnTo>
                  <a:pt x="628" y="435"/>
                </a:lnTo>
                <a:lnTo>
                  <a:pt x="615" y="442"/>
                </a:lnTo>
                <a:lnTo>
                  <a:pt x="596" y="448"/>
                </a:lnTo>
                <a:lnTo>
                  <a:pt x="596" y="442"/>
                </a:lnTo>
                <a:lnTo>
                  <a:pt x="622" y="429"/>
                </a:lnTo>
                <a:lnTo>
                  <a:pt x="628" y="416"/>
                </a:lnTo>
                <a:lnTo>
                  <a:pt x="628" y="416"/>
                </a:lnTo>
                <a:lnTo>
                  <a:pt x="622" y="403"/>
                </a:lnTo>
                <a:lnTo>
                  <a:pt x="615" y="403"/>
                </a:lnTo>
                <a:lnTo>
                  <a:pt x="615" y="403"/>
                </a:lnTo>
                <a:lnTo>
                  <a:pt x="622" y="416"/>
                </a:lnTo>
                <a:lnTo>
                  <a:pt x="622" y="423"/>
                </a:lnTo>
                <a:lnTo>
                  <a:pt x="615" y="429"/>
                </a:lnTo>
                <a:lnTo>
                  <a:pt x="590" y="442"/>
                </a:lnTo>
                <a:lnTo>
                  <a:pt x="583" y="455"/>
                </a:lnTo>
                <a:lnTo>
                  <a:pt x="570" y="467"/>
                </a:lnTo>
                <a:lnTo>
                  <a:pt x="570" y="474"/>
                </a:lnTo>
                <a:lnTo>
                  <a:pt x="558" y="474"/>
                </a:lnTo>
                <a:lnTo>
                  <a:pt x="551" y="467"/>
                </a:lnTo>
                <a:lnTo>
                  <a:pt x="545" y="442"/>
                </a:lnTo>
                <a:lnTo>
                  <a:pt x="545" y="442"/>
                </a:lnTo>
                <a:lnTo>
                  <a:pt x="545" y="455"/>
                </a:lnTo>
                <a:lnTo>
                  <a:pt x="551" y="474"/>
                </a:lnTo>
                <a:lnTo>
                  <a:pt x="558" y="474"/>
                </a:lnTo>
                <a:lnTo>
                  <a:pt x="558" y="487"/>
                </a:lnTo>
                <a:lnTo>
                  <a:pt x="551" y="493"/>
                </a:lnTo>
                <a:lnTo>
                  <a:pt x="545" y="500"/>
                </a:lnTo>
                <a:lnTo>
                  <a:pt x="538" y="500"/>
                </a:lnTo>
                <a:lnTo>
                  <a:pt x="532" y="500"/>
                </a:lnTo>
                <a:lnTo>
                  <a:pt x="532" y="487"/>
                </a:lnTo>
                <a:lnTo>
                  <a:pt x="506" y="467"/>
                </a:lnTo>
                <a:lnTo>
                  <a:pt x="487" y="442"/>
                </a:lnTo>
                <a:lnTo>
                  <a:pt x="487" y="448"/>
                </a:lnTo>
                <a:lnTo>
                  <a:pt x="494" y="461"/>
                </a:lnTo>
                <a:lnTo>
                  <a:pt x="506" y="474"/>
                </a:lnTo>
                <a:lnTo>
                  <a:pt x="519" y="480"/>
                </a:lnTo>
                <a:lnTo>
                  <a:pt x="519" y="487"/>
                </a:lnTo>
                <a:lnTo>
                  <a:pt x="519" y="487"/>
                </a:lnTo>
                <a:lnTo>
                  <a:pt x="519" y="493"/>
                </a:lnTo>
                <a:lnTo>
                  <a:pt x="519" y="487"/>
                </a:lnTo>
                <a:lnTo>
                  <a:pt x="506" y="487"/>
                </a:lnTo>
                <a:lnTo>
                  <a:pt x="506" y="493"/>
                </a:lnTo>
                <a:lnTo>
                  <a:pt x="500" y="493"/>
                </a:lnTo>
                <a:lnTo>
                  <a:pt x="494" y="487"/>
                </a:lnTo>
                <a:lnTo>
                  <a:pt x="487" y="487"/>
                </a:lnTo>
                <a:lnTo>
                  <a:pt x="455" y="487"/>
                </a:lnTo>
                <a:lnTo>
                  <a:pt x="449" y="487"/>
                </a:lnTo>
                <a:lnTo>
                  <a:pt x="442" y="487"/>
                </a:lnTo>
                <a:lnTo>
                  <a:pt x="436" y="487"/>
                </a:lnTo>
                <a:lnTo>
                  <a:pt x="436" y="480"/>
                </a:lnTo>
                <a:lnTo>
                  <a:pt x="423" y="480"/>
                </a:lnTo>
                <a:lnTo>
                  <a:pt x="410" y="480"/>
                </a:lnTo>
                <a:lnTo>
                  <a:pt x="404" y="487"/>
                </a:lnTo>
                <a:lnTo>
                  <a:pt x="397" y="487"/>
                </a:lnTo>
                <a:lnTo>
                  <a:pt x="385" y="480"/>
                </a:lnTo>
                <a:lnTo>
                  <a:pt x="372" y="467"/>
                </a:lnTo>
                <a:lnTo>
                  <a:pt x="372" y="448"/>
                </a:lnTo>
                <a:lnTo>
                  <a:pt x="365" y="442"/>
                </a:lnTo>
                <a:lnTo>
                  <a:pt x="359" y="435"/>
                </a:lnTo>
                <a:lnTo>
                  <a:pt x="359" y="423"/>
                </a:lnTo>
                <a:lnTo>
                  <a:pt x="346" y="423"/>
                </a:lnTo>
                <a:lnTo>
                  <a:pt x="333" y="423"/>
                </a:lnTo>
                <a:lnTo>
                  <a:pt x="314" y="429"/>
                </a:lnTo>
                <a:lnTo>
                  <a:pt x="301" y="429"/>
                </a:lnTo>
                <a:lnTo>
                  <a:pt x="288" y="423"/>
                </a:lnTo>
                <a:lnTo>
                  <a:pt x="269" y="423"/>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7" name="Freeform 205"/>
          <p:cNvSpPr>
            <a:spLocks/>
          </p:cNvSpPr>
          <p:nvPr/>
        </p:nvSpPr>
        <p:spPr bwMode="auto">
          <a:xfrm>
            <a:off x="6546325" y="4981837"/>
            <a:ext cx="1055716" cy="1112615"/>
          </a:xfrm>
          <a:custGeom>
            <a:avLst/>
            <a:gdLst/>
            <a:ahLst/>
            <a:cxnLst>
              <a:cxn ang="0">
                <a:pos x="282" y="96"/>
              </a:cxn>
              <a:cxn ang="0">
                <a:pos x="333" y="58"/>
              </a:cxn>
              <a:cxn ang="0">
                <a:pos x="385" y="64"/>
              </a:cxn>
              <a:cxn ang="0">
                <a:pos x="436" y="45"/>
              </a:cxn>
              <a:cxn ang="0">
                <a:pos x="455" y="77"/>
              </a:cxn>
              <a:cxn ang="0">
                <a:pos x="481" y="58"/>
              </a:cxn>
              <a:cxn ang="0">
                <a:pos x="500" y="45"/>
              </a:cxn>
              <a:cxn ang="0">
                <a:pos x="506" y="32"/>
              </a:cxn>
              <a:cxn ang="0">
                <a:pos x="538" y="26"/>
              </a:cxn>
              <a:cxn ang="0">
                <a:pos x="571" y="39"/>
              </a:cxn>
              <a:cxn ang="0">
                <a:pos x="577" y="96"/>
              </a:cxn>
              <a:cxn ang="0">
                <a:pos x="603" y="83"/>
              </a:cxn>
              <a:cxn ang="0">
                <a:pos x="622" y="64"/>
              </a:cxn>
              <a:cxn ang="0">
                <a:pos x="686" y="160"/>
              </a:cxn>
              <a:cxn ang="0">
                <a:pos x="692" y="263"/>
              </a:cxn>
              <a:cxn ang="0">
                <a:pos x="647" y="301"/>
              </a:cxn>
              <a:cxn ang="0">
                <a:pos x="596" y="346"/>
              </a:cxn>
              <a:cxn ang="0">
                <a:pos x="635" y="352"/>
              </a:cxn>
              <a:cxn ang="0">
                <a:pos x="673" y="391"/>
              </a:cxn>
              <a:cxn ang="0">
                <a:pos x="635" y="436"/>
              </a:cxn>
              <a:cxn ang="0">
                <a:pos x="590" y="461"/>
              </a:cxn>
              <a:cxn ang="0">
                <a:pos x="551" y="455"/>
              </a:cxn>
              <a:cxn ang="0">
                <a:pos x="494" y="449"/>
              </a:cxn>
              <a:cxn ang="0">
                <a:pos x="442" y="461"/>
              </a:cxn>
              <a:cxn ang="0">
                <a:pos x="442" y="487"/>
              </a:cxn>
              <a:cxn ang="0">
                <a:pos x="455" y="506"/>
              </a:cxn>
              <a:cxn ang="0">
                <a:pos x="474" y="557"/>
              </a:cxn>
              <a:cxn ang="0">
                <a:pos x="423" y="589"/>
              </a:cxn>
              <a:cxn ang="0">
                <a:pos x="404" y="615"/>
              </a:cxn>
              <a:cxn ang="0">
                <a:pos x="359" y="660"/>
              </a:cxn>
              <a:cxn ang="0">
                <a:pos x="321" y="673"/>
              </a:cxn>
              <a:cxn ang="0">
                <a:pos x="301" y="686"/>
              </a:cxn>
              <a:cxn ang="0">
                <a:pos x="282" y="730"/>
              </a:cxn>
              <a:cxn ang="0">
                <a:pos x="263" y="705"/>
              </a:cxn>
              <a:cxn ang="0">
                <a:pos x="231" y="711"/>
              </a:cxn>
              <a:cxn ang="0">
                <a:pos x="205" y="730"/>
              </a:cxn>
              <a:cxn ang="0">
                <a:pos x="160" y="737"/>
              </a:cxn>
              <a:cxn ang="0">
                <a:pos x="148" y="705"/>
              </a:cxn>
              <a:cxn ang="0">
                <a:pos x="167" y="686"/>
              </a:cxn>
              <a:cxn ang="0">
                <a:pos x="160" y="641"/>
              </a:cxn>
              <a:cxn ang="0">
                <a:pos x="186" y="615"/>
              </a:cxn>
              <a:cxn ang="0">
                <a:pos x="186" y="589"/>
              </a:cxn>
              <a:cxn ang="0">
                <a:pos x="205" y="557"/>
              </a:cxn>
              <a:cxn ang="0">
                <a:pos x="109" y="455"/>
              </a:cxn>
              <a:cxn ang="0">
                <a:pos x="109" y="417"/>
              </a:cxn>
              <a:cxn ang="0">
                <a:pos x="90" y="391"/>
              </a:cxn>
              <a:cxn ang="0">
                <a:pos x="71" y="384"/>
              </a:cxn>
              <a:cxn ang="0">
                <a:pos x="103" y="352"/>
              </a:cxn>
              <a:cxn ang="0">
                <a:pos x="64" y="314"/>
              </a:cxn>
              <a:cxn ang="0">
                <a:pos x="45" y="263"/>
              </a:cxn>
              <a:cxn ang="0">
                <a:pos x="58" y="199"/>
              </a:cxn>
              <a:cxn ang="0">
                <a:pos x="7" y="141"/>
              </a:cxn>
              <a:cxn ang="0">
                <a:pos x="7" y="77"/>
              </a:cxn>
              <a:cxn ang="0">
                <a:pos x="26" y="13"/>
              </a:cxn>
              <a:cxn ang="0">
                <a:pos x="52" y="0"/>
              </a:cxn>
              <a:cxn ang="0">
                <a:pos x="96" y="45"/>
              </a:cxn>
              <a:cxn ang="0">
                <a:pos x="116" y="90"/>
              </a:cxn>
              <a:cxn ang="0">
                <a:pos x="122" y="109"/>
              </a:cxn>
              <a:cxn ang="0">
                <a:pos x="154" y="115"/>
              </a:cxn>
              <a:cxn ang="0">
                <a:pos x="199" y="115"/>
              </a:cxn>
              <a:cxn ang="0">
                <a:pos x="231" y="115"/>
              </a:cxn>
              <a:cxn ang="0">
                <a:pos x="250" y="128"/>
              </a:cxn>
            </a:cxnLst>
            <a:rect l="0" t="0" r="r" b="b"/>
            <a:pathLst>
              <a:path w="705" h="743">
                <a:moveTo>
                  <a:pt x="257" y="128"/>
                </a:moveTo>
                <a:lnTo>
                  <a:pt x="257" y="128"/>
                </a:lnTo>
                <a:lnTo>
                  <a:pt x="269" y="115"/>
                </a:lnTo>
                <a:lnTo>
                  <a:pt x="269" y="109"/>
                </a:lnTo>
                <a:lnTo>
                  <a:pt x="269" y="109"/>
                </a:lnTo>
                <a:lnTo>
                  <a:pt x="282" y="96"/>
                </a:lnTo>
                <a:lnTo>
                  <a:pt x="295" y="83"/>
                </a:lnTo>
                <a:lnTo>
                  <a:pt x="308" y="77"/>
                </a:lnTo>
                <a:lnTo>
                  <a:pt x="321" y="71"/>
                </a:lnTo>
                <a:lnTo>
                  <a:pt x="321" y="64"/>
                </a:lnTo>
                <a:lnTo>
                  <a:pt x="321" y="64"/>
                </a:lnTo>
                <a:lnTo>
                  <a:pt x="333" y="58"/>
                </a:lnTo>
                <a:lnTo>
                  <a:pt x="346" y="51"/>
                </a:lnTo>
                <a:lnTo>
                  <a:pt x="353" y="58"/>
                </a:lnTo>
                <a:lnTo>
                  <a:pt x="346" y="64"/>
                </a:lnTo>
                <a:lnTo>
                  <a:pt x="359" y="64"/>
                </a:lnTo>
                <a:lnTo>
                  <a:pt x="372" y="64"/>
                </a:lnTo>
                <a:lnTo>
                  <a:pt x="385" y="64"/>
                </a:lnTo>
                <a:lnTo>
                  <a:pt x="385" y="64"/>
                </a:lnTo>
                <a:lnTo>
                  <a:pt x="398" y="58"/>
                </a:lnTo>
                <a:lnTo>
                  <a:pt x="404" y="45"/>
                </a:lnTo>
                <a:lnTo>
                  <a:pt x="410" y="45"/>
                </a:lnTo>
                <a:lnTo>
                  <a:pt x="423" y="45"/>
                </a:lnTo>
                <a:lnTo>
                  <a:pt x="436" y="45"/>
                </a:lnTo>
                <a:lnTo>
                  <a:pt x="436" y="51"/>
                </a:lnTo>
                <a:lnTo>
                  <a:pt x="442" y="51"/>
                </a:lnTo>
                <a:lnTo>
                  <a:pt x="436" y="64"/>
                </a:lnTo>
                <a:lnTo>
                  <a:pt x="436" y="71"/>
                </a:lnTo>
                <a:lnTo>
                  <a:pt x="436" y="77"/>
                </a:lnTo>
                <a:lnTo>
                  <a:pt x="455" y="77"/>
                </a:lnTo>
                <a:lnTo>
                  <a:pt x="468" y="77"/>
                </a:lnTo>
                <a:lnTo>
                  <a:pt x="481" y="77"/>
                </a:lnTo>
                <a:lnTo>
                  <a:pt x="481" y="77"/>
                </a:lnTo>
                <a:lnTo>
                  <a:pt x="481" y="71"/>
                </a:lnTo>
                <a:lnTo>
                  <a:pt x="481" y="64"/>
                </a:lnTo>
                <a:lnTo>
                  <a:pt x="481" y="58"/>
                </a:lnTo>
                <a:lnTo>
                  <a:pt x="481" y="58"/>
                </a:lnTo>
                <a:lnTo>
                  <a:pt x="494" y="58"/>
                </a:lnTo>
                <a:lnTo>
                  <a:pt x="500" y="58"/>
                </a:lnTo>
                <a:lnTo>
                  <a:pt x="513" y="58"/>
                </a:lnTo>
                <a:lnTo>
                  <a:pt x="506" y="45"/>
                </a:lnTo>
                <a:lnTo>
                  <a:pt x="500" y="45"/>
                </a:lnTo>
                <a:lnTo>
                  <a:pt x="494" y="45"/>
                </a:lnTo>
                <a:lnTo>
                  <a:pt x="494" y="45"/>
                </a:lnTo>
                <a:lnTo>
                  <a:pt x="494" y="39"/>
                </a:lnTo>
                <a:lnTo>
                  <a:pt x="494" y="32"/>
                </a:lnTo>
                <a:lnTo>
                  <a:pt x="500" y="32"/>
                </a:lnTo>
                <a:lnTo>
                  <a:pt x="506" y="32"/>
                </a:lnTo>
                <a:lnTo>
                  <a:pt x="513" y="32"/>
                </a:lnTo>
                <a:lnTo>
                  <a:pt x="526" y="39"/>
                </a:lnTo>
                <a:lnTo>
                  <a:pt x="532" y="39"/>
                </a:lnTo>
                <a:lnTo>
                  <a:pt x="538" y="26"/>
                </a:lnTo>
                <a:lnTo>
                  <a:pt x="538" y="26"/>
                </a:lnTo>
                <a:lnTo>
                  <a:pt x="538" y="26"/>
                </a:lnTo>
                <a:lnTo>
                  <a:pt x="545" y="19"/>
                </a:lnTo>
                <a:lnTo>
                  <a:pt x="545" y="13"/>
                </a:lnTo>
                <a:lnTo>
                  <a:pt x="558" y="19"/>
                </a:lnTo>
                <a:lnTo>
                  <a:pt x="564" y="32"/>
                </a:lnTo>
                <a:lnTo>
                  <a:pt x="571" y="32"/>
                </a:lnTo>
                <a:lnTo>
                  <a:pt x="571" y="39"/>
                </a:lnTo>
                <a:lnTo>
                  <a:pt x="564" y="51"/>
                </a:lnTo>
                <a:lnTo>
                  <a:pt x="564" y="58"/>
                </a:lnTo>
                <a:lnTo>
                  <a:pt x="564" y="64"/>
                </a:lnTo>
                <a:lnTo>
                  <a:pt x="564" y="64"/>
                </a:lnTo>
                <a:lnTo>
                  <a:pt x="577" y="77"/>
                </a:lnTo>
                <a:lnTo>
                  <a:pt x="577" y="96"/>
                </a:lnTo>
                <a:lnTo>
                  <a:pt x="590" y="96"/>
                </a:lnTo>
                <a:lnTo>
                  <a:pt x="590" y="96"/>
                </a:lnTo>
                <a:lnTo>
                  <a:pt x="603" y="90"/>
                </a:lnTo>
                <a:lnTo>
                  <a:pt x="603" y="90"/>
                </a:lnTo>
                <a:lnTo>
                  <a:pt x="603" y="90"/>
                </a:lnTo>
                <a:lnTo>
                  <a:pt x="603" y="83"/>
                </a:lnTo>
                <a:lnTo>
                  <a:pt x="603" y="77"/>
                </a:lnTo>
                <a:lnTo>
                  <a:pt x="603" y="77"/>
                </a:lnTo>
                <a:lnTo>
                  <a:pt x="609" y="71"/>
                </a:lnTo>
                <a:lnTo>
                  <a:pt x="615" y="77"/>
                </a:lnTo>
                <a:lnTo>
                  <a:pt x="615" y="64"/>
                </a:lnTo>
                <a:lnTo>
                  <a:pt x="622" y="64"/>
                </a:lnTo>
                <a:lnTo>
                  <a:pt x="635" y="64"/>
                </a:lnTo>
                <a:lnTo>
                  <a:pt x="654" y="83"/>
                </a:lnTo>
                <a:lnTo>
                  <a:pt x="660" y="96"/>
                </a:lnTo>
                <a:lnTo>
                  <a:pt x="667" y="115"/>
                </a:lnTo>
                <a:lnTo>
                  <a:pt x="679" y="154"/>
                </a:lnTo>
                <a:lnTo>
                  <a:pt x="686" y="160"/>
                </a:lnTo>
                <a:lnTo>
                  <a:pt x="699" y="173"/>
                </a:lnTo>
                <a:lnTo>
                  <a:pt x="699" y="192"/>
                </a:lnTo>
                <a:lnTo>
                  <a:pt x="705" y="212"/>
                </a:lnTo>
                <a:lnTo>
                  <a:pt x="705" y="237"/>
                </a:lnTo>
                <a:lnTo>
                  <a:pt x="699" y="250"/>
                </a:lnTo>
                <a:lnTo>
                  <a:pt x="692" y="263"/>
                </a:lnTo>
                <a:lnTo>
                  <a:pt x="686" y="269"/>
                </a:lnTo>
                <a:lnTo>
                  <a:pt x="673" y="276"/>
                </a:lnTo>
                <a:lnTo>
                  <a:pt x="667" y="282"/>
                </a:lnTo>
                <a:lnTo>
                  <a:pt x="660" y="288"/>
                </a:lnTo>
                <a:lnTo>
                  <a:pt x="647" y="295"/>
                </a:lnTo>
                <a:lnTo>
                  <a:pt x="647" y="301"/>
                </a:lnTo>
                <a:lnTo>
                  <a:pt x="635" y="314"/>
                </a:lnTo>
                <a:lnTo>
                  <a:pt x="615" y="333"/>
                </a:lnTo>
                <a:lnTo>
                  <a:pt x="609" y="333"/>
                </a:lnTo>
                <a:lnTo>
                  <a:pt x="603" y="333"/>
                </a:lnTo>
                <a:lnTo>
                  <a:pt x="603" y="340"/>
                </a:lnTo>
                <a:lnTo>
                  <a:pt x="596" y="346"/>
                </a:lnTo>
                <a:lnTo>
                  <a:pt x="590" y="352"/>
                </a:lnTo>
                <a:lnTo>
                  <a:pt x="590" y="359"/>
                </a:lnTo>
                <a:lnTo>
                  <a:pt x="609" y="352"/>
                </a:lnTo>
                <a:lnTo>
                  <a:pt x="615" y="352"/>
                </a:lnTo>
                <a:lnTo>
                  <a:pt x="635" y="352"/>
                </a:lnTo>
                <a:lnTo>
                  <a:pt x="635" y="352"/>
                </a:lnTo>
                <a:lnTo>
                  <a:pt x="641" y="359"/>
                </a:lnTo>
                <a:lnTo>
                  <a:pt x="647" y="372"/>
                </a:lnTo>
                <a:lnTo>
                  <a:pt x="647" y="384"/>
                </a:lnTo>
                <a:lnTo>
                  <a:pt x="660" y="384"/>
                </a:lnTo>
                <a:lnTo>
                  <a:pt x="660" y="384"/>
                </a:lnTo>
                <a:lnTo>
                  <a:pt x="673" y="391"/>
                </a:lnTo>
                <a:lnTo>
                  <a:pt x="679" y="397"/>
                </a:lnTo>
                <a:lnTo>
                  <a:pt x="673" y="410"/>
                </a:lnTo>
                <a:lnTo>
                  <a:pt x="673" y="417"/>
                </a:lnTo>
                <a:lnTo>
                  <a:pt x="660" y="429"/>
                </a:lnTo>
                <a:lnTo>
                  <a:pt x="647" y="436"/>
                </a:lnTo>
                <a:lnTo>
                  <a:pt x="635" y="436"/>
                </a:lnTo>
                <a:lnTo>
                  <a:pt x="628" y="436"/>
                </a:lnTo>
                <a:lnTo>
                  <a:pt x="603" y="442"/>
                </a:lnTo>
                <a:lnTo>
                  <a:pt x="603" y="442"/>
                </a:lnTo>
                <a:lnTo>
                  <a:pt x="603" y="455"/>
                </a:lnTo>
                <a:lnTo>
                  <a:pt x="596" y="455"/>
                </a:lnTo>
                <a:lnTo>
                  <a:pt x="590" y="461"/>
                </a:lnTo>
                <a:lnTo>
                  <a:pt x="590" y="461"/>
                </a:lnTo>
                <a:lnTo>
                  <a:pt x="583" y="461"/>
                </a:lnTo>
                <a:lnTo>
                  <a:pt x="577" y="455"/>
                </a:lnTo>
                <a:lnTo>
                  <a:pt x="564" y="455"/>
                </a:lnTo>
                <a:lnTo>
                  <a:pt x="558" y="455"/>
                </a:lnTo>
                <a:lnTo>
                  <a:pt x="551" y="455"/>
                </a:lnTo>
                <a:lnTo>
                  <a:pt x="538" y="455"/>
                </a:lnTo>
                <a:lnTo>
                  <a:pt x="526" y="455"/>
                </a:lnTo>
                <a:lnTo>
                  <a:pt x="519" y="455"/>
                </a:lnTo>
                <a:lnTo>
                  <a:pt x="513" y="455"/>
                </a:lnTo>
                <a:lnTo>
                  <a:pt x="494" y="449"/>
                </a:lnTo>
                <a:lnTo>
                  <a:pt x="494" y="449"/>
                </a:lnTo>
                <a:lnTo>
                  <a:pt x="487" y="449"/>
                </a:lnTo>
                <a:lnTo>
                  <a:pt x="474" y="455"/>
                </a:lnTo>
                <a:lnTo>
                  <a:pt x="462" y="455"/>
                </a:lnTo>
                <a:lnTo>
                  <a:pt x="449" y="455"/>
                </a:lnTo>
                <a:lnTo>
                  <a:pt x="436" y="455"/>
                </a:lnTo>
                <a:lnTo>
                  <a:pt x="442" y="461"/>
                </a:lnTo>
                <a:lnTo>
                  <a:pt x="442" y="468"/>
                </a:lnTo>
                <a:lnTo>
                  <a:pt x="436" y="474"/>
                </a:lnTo>
                <a:lnTo>
                  <a:pt x="430" y="481"/>
                </a:lnTo>
                <a:lnTo>
                  <a:pt x="436" y="487"/>
                </a:lnTo>
                <a:lnTo>
                  <a:pt x="436" y="487"/>
                </a:lnTo>
                <a:lnTo>
                  <a:pt x="442" y="487"/>
                </a:lnTo>
                <a:lnTo>
                  <a:pt x="455" y="487"/>
                </a:lnTo>
                <a:lnTo>
                  <a:pt x="455" y="487"/>
                </a:lnTo>
                <a:lnTo>
                  <a:pt x="455" y="493"/>
                </a:lnTo>
                <a:lnTo>
                  <a:pt x="455" y="493"/>
                </a:lnTo>
                <a:lnTo>
                  <a:pt x="455" y="500"/>
                </a:lnTo>
                <a:lnTo>
                  <a:pt x="455" y="506"/>
                </a:lnTo>
                <a:lnTo>
                  <a:pt x="455" y="506"/>
                </a:lnTo>
                <a:lnTo>
                  <a:pt x="455" y="513"/>
                </a:lnTo>
                <a:lnTo>
                  <a:pt x="462" y="513"/>
                </a:lnTo>
                <a:lnTo>
                  <a:pt x="468" y="525"/>
                </a:lnTo>
                <a:lnTo>
                  <a:pt x="474" y="538"/>
                </a:lnTo>
                <a:lnTo>
                  <a:pt x="474" y="557"/>
                </a:lnTo>
                <a:lnTo>
                  <a:pt x="462" y="557"/>
                </a:lnTo>
                <a:lnTo>
                  <a:pt x="455" y="564"/>
                </a:lnTo>
                <a:lnTo>
                  <a:pt x="436" y="577"/>
                </a:lnTo>
                <a:lnTo>
                  <a:pt x="430" y="577"/>
                </a:lnTo>
                <a:lnTo>
                  <a:pt x="423" y="583"/>
                </a:lnTo>
                <a:lnTo>
                  <a:pt x="423" y="589"/>
                </a:lnTo>
                <a:lnTo>
                  <a:pt x="423" y="596"/>
                </a:lnTo>
                <a:lnTo>
                  <a:pt x="423" y="596"/>
                </a:lnTo>
                <a:lnTo>
                  <a:pt x="423" y="609"/>
                </a:lnTo>
                <a:lnTo>
                  <a:pt x="417" y="609"/>
                </a:lnTo>
                <a:lnTo>
                  <a:pt x="410" y="615"/>
                </a:lnTo>
                <a:lnTo>
                  <a:pt x="404" y="615"/>
                </a:lnTo>
                <a:lnTo>
                  <a:pt x="404" y="622"/>
                </a:lnTo>
                <a:lnTo>
                  <a:pt x="404" y="634"/>
                </a:lnTo>
                <a:lnTo>
                  <a:pt x="385" y="628"/>
                </a:lnTo>
                <a:lnTo>
                  <a:pt x="372" y="628"/>
                </a:lnTo>
                <a:lnTo>
                  <a:pt x="365" y="647"/>
                </a:lnTo>
                <a:lnTo>
                  <a:pt x="359" y="660"/>
                </a:lnTo>
                <a:lnTo>
                  <a:pt x="346" y="666"/>
                </a:lnTo>
                <a:lnTo>
                  <a:pt x="333" y="673"/>
                </a:lnTo>
                <a:lnTo>
                  <a:pt x="333" y="666"/>
                </a:lnTo>
                <a:lnTo>
                  <a:pt x="327" y="666"/>
                </a:lnTo>
                <a:lnTo>
                  <a:pt x="321" y="666"/>
                </a:lnTo>
                <a:lnTo>
                  <a:pt x="321" y="673"/>
                </a:lnTo>
                <a:lnTo>
                  <a:pt x="314" y="673"/>
                </a:lnTo>
                <a:lnTo>
                  <a:pt x="308" y="666"/>
                </a:lnTo>
                <a:lnTo>
                  <a:pt x="308" y="673"/>
                </a:lnTo>
                <a:lnTo>
                  <a:pt x="308" y="679"/>
                </a:lnTo>
                <a:lnTo>
                  <a:pt x="308" y="686"/>
                </a:lnTo>
                <a:lnTo>
                  <a:pt x="301" y="686"/>
                </a:lnTo>
                <a:lnTo>
                  <a:pt x="295" y="686"/>
                </a:lnTo>
                <a:lnTo>
                  <a:pt x="289" y="686"/>
                </a:lnTo>
                <a:lnTo>
                  <a:pt x="295" y="711"/>
                </a:lnTo>
                <a:lnTo>
                  <a:pt x="295" y="718"/>
                </a:lnTo>
                <a:lnTo>
                  <a:pt x="282" y="724"/>
                </a:lnTo>
                <a:lnTo>
                  <a:pt x="282" y="730"/>
                </a:lnTo>
                <a:lnTo>
                  <a:pt x="282" y="730"/>
                </a:lnTo>
                <a:lnTo>
                  <a:pt x="269" y="730"/>
                </a:lnTo>
                <a:lnTo>
                  <a:pt x="263" y="730"/>
                </a:lnTo>
                <a:lnTo>
                  <a:pt x="263" y="718"/>
                </a:lnTo>
                <a:lnTo>
                  <a:pt x="263" y="711"/>
                </a:lnTo>
                <a:lnTo>
                  <a:pt x="263" y="705"/>
                </a:lnTo>
                <a:lnTo>
                  <a:pt x="257" y="705"/>
                </a:lnTo>
                <a:lnTo>
                  <a:pt x="250" y="711"/>
                </a:lnTo>
                <a:lnTo>
                  <a:pt x="244" y="711"/>
                </a:lnTo>
                <a:lnTo>
                  <a:pt x="244" y="705"/>
                </a:lnTo>
                <a:lnTo>
                  <a:pt x="237" y="711"/>
                </a:lnTo>
                <a:lnTo>
                  <a:pt x="231" y="711"/>
                </a:lnTo>
                <a:lnTo>
                  <a:pt x="225" y="711"/>
                </a:lnTo>
                <a:lnTo>
                  <a:pt x="212" y="718"/>
                </a:lnTo>
                <a:lnTo>
                  <a:pt x="199" y="718"/>
                </a:lnTo>
                <a:lnTo>
                  <a:pt x="199" y="724"/>
                </a:lnTo>
                <a:lnTo>
                  <a:pt x="199" y="730"/>
                </a:lnTo>
                <a:lnTo>
                  <a:pt x="205" y="730"/>
                </a:lnTo>
                <a:lnTo>
                  <a:pt x="199" y="737"/>
                </a:lnTo>
                <a:lnTo>
                  <a:pt x="199" y="737"/>
                </a:lnTo>
                <a:lnTo>
                  <a:pt x="192" y="737"/>
                </a:lnTo>
                <a:lnTo>
                  <a:pt x="186" y="743"/>
                </a:lnTo>
                <a:lnTo>
                  <a:pt x="167" y="737"/>
                </a:lnTo>
                <a:lnTo>
                  <a:pt x="160" y="737"/>
                </a:lnTo>
                <a:lnTo>
                  <a:pt x="154" y="737"/>
                </a:lnTo>
                <a:lnTo>
                  <a:pt x="154" y="724"/>
                </a:lnTo>
                <a:lnTo>
                  <a:pt x="154" y="718"/>
                </a:lnTo>
                <a:lnTo>
                  <a:pt x="154" y="711"/>
                </a:lnTo>
                <a:lnTo>
                  <a:pt x="148" y="711"/>
                </a:lnTo>
                <a:lnTo>
                  <a:pt x="148" y="705"/>
                </a:lnTo>
                <a:lnTo>
                  <a:pt x="154" y="698"/>
                </a:lnTo>
                <a:lnTo>
                  <a:pt x="148" y="692"/>
                </a:lnTo>
                <a:lnTo>
                  <a:pt x="148" y="686"/>
                </a:lnTo>
                <a:lnTo>
                  <a:pt x="154" y="686"/>
                </a:lnTo>
                <a:lnTo>
                  <a:pt x="160" y="686"/>
                </a:lnTo>
                <a:lnTo>
                  <a:pt x="167" y="686"/>
                </a:lnTo>
                <a:lnTo>
                  <a:pt x="167" y="686"/>
                </a:lnTo>
                <a:lnTo>
                  <a:pt x="160" y="666"/>
                </a:lnTo>
                <a:lnTo>
                  <a:pt x="154" y="660"/>
                </a:lnTo>
                <a:lnTo>
                  <a:pt x="148" y="654"/>
                </a:lnTo>
                <a:lnTo>
                  <a:pt x="160" y="647"/>
                </a:lnTo>
                <a:lnTo>
                  <a:pt x="160" y="641"/>
                </a:lnTo>
                <a:lnTo>
                  <a:pt x="167" y="641"/>
                </a:lnTo>
                <a:lnTo>
                  <a:pt x="167" y="628"/>
                </a:lnTo>
                <a:lnTo>
                  <a:pt x="167" y="622"/>
                </a:lnTo>
                <a:lnTo>
                  <a:pt x="173" y="615"/>
                </a:lnTo>
                <a:lnTo>
                  <a:pt x="173" y="615"/>
                </a:lnTo>
                <a:lnTo>
                  <a:pt x="186" y="615"/>
                </a:lnTo>
                <a:lnTo>
                  <a:pt x="186" y="615"/>
                </a:lnTo>
                <a:lnTo>
                  <a:pt x="186" y="609"/>
                </a:lnTo>
                <a:lnTo>
                  <a:pt x="186" y="596"/>
                </a:lnTo>
                <a:lnTo>
                  <a:pt x="192" y="596"/>
                </a:lnTo>
                <a:lnTo>
                  <a:pt x="192" y="589"/>
                </a:lnTo>
                <a:lnTo>
                  <a:pt x="186" y="589"/>
                </a:lnTo>
                <a:lnTo>
                  <a:pt x="186" y="583"/>
                </a:lnTo>
                <a:lnTo>
                  <a:pt x="186" y="577"/>
                </a:lnTo>
                <a:lnTo>
                  <a:pt x="186" y="577"/>
                </a:lnTo>
                <a:lnTo>
                  <a:pt x="199" y="570"/>
                </a:lnTo>
                <a:lnTo>
                  <a:pt x="205" y="564"/>
                </a:lnTo>
                <a:lnTo>
                  <a:pt x="205" y="557"/>
                </a:lnTo>
                <a:lnTo>
                  <a:pt x="199" y="551"/>
                </a:lnTo>
                <a:lnTo>
                  <a:pt x="186" y="519"/>
                </a:lnTo>
                <a:lnTo>
                  <a:pt x="154" y="487"/>
                </a:lnTo>
                <a:lnTo>
                  <a:pt x="135" y="474"/>
                </a:lnTo>
                <a:lnTo>
                  <a:pt x="116" y="461"/>
                </a:lnTo>
                <a:lnTo>
                  <a:pt x="109" y="455"/>
                </a:lnTo>
                <a:lnTo>
                  <a:pt x="103" y="442"/>
                </a:lnTo>
                <a:lnTo>
                  <a:pt x="103" y="442"/>
                </a:lnTo>
                <a:lnTo>
                  <a:pt x="103" y="436"/>
                </a:lnTo>
                <a:lnTo>
                  <a:pt x="103" y="429"/>
                </a:lnTo>
                <a:lnTo>
                  <a:pt x="109" y="423"/>
                </a:lnTo>
                <a:lnTo>
                  <a:pt x="109" y="417"/>
                </a:lnTo>
                <a:lnTo>
                  <a:pt x="109" y="417"/>
                </a:lnTo>
                <a:lnTo>
                  <a:pt x="103" y="404"/>
                </a:lnTo>
                <a:lnTo>
                  <a:pt x="96" y="404"/>
                </a:lnTo>
                <a:lnTo>
                  <a:pt x="96" y="404"/>
                </a:lnTo>
                <a:lnTo>
                  <a:pt x="90" y="397"/>
                </a:lnTo>
                <a:lnTo>
                  <a:pt x="90" y="391"/>
                </a:lnTo>
                <a:lnTo>
                  <a:pt x="90" y="391"/>
                </a:lnTo>
                <a:lnTo>
                  <a:pt x="84" y="391"/>
                </a:lnTo>
                <a:lnTo>
                  <a:pt x="77" y="391"/>
                </a:lnTo>
                <a:lnTo>
                  <a:pt x="77" y="384"/>
                </a:lnTo>
                <a:lnTo>
                  <a:pt x="77" y="384"/>
                </a:lnTo>
                <a:lnTo>
                  <a:pt x="71" y="384"/>
                </a:lnTo>
                <a:lnTo>
                  <a:pt x="64" y="378"/>
                </a:lnTo>
                <a:lnTo>
                  <a:pt x="64" y="365"/>
                </a:lnTo>
                <a:lnTo>
                  <a:pt x="77" y="359"/>
                </a:lnTo>
                <a:lnTo>
                  <a:pt x="84" y="352"/>
                </a:lnTo>
                <a:lnTo>
                  <a:pt x="96" y="352"/>
                </a:lnTo>
                <a:lnTo>
                  <a:pt x="103" y="352"/>
                </a:lnTo>
                <a:lnTo>
                  <a:pt x="103" y="340"/>
                </a:lnTo>
                <a:lnTo>
                  <a:pt x="96" y="327"/>
                </a:lnTo>
                <a:lnTo>
                  <a:pt x="90" y="327"/>
                </a:lnTo>
                <a:lnTo>
                  <a:pt x="90" y="333"/>
                </a:lnTo>
                <a:lnTo>
                  <a:pt x="77" y="320"/>
                </a:lnTo>
                <a:lnTo>
                  <a:pt x="64" y="314"/>
                </a:lnTo>
                <a:lnTo>
                  <a:pt x="52" y="308"/>
                </a:lnTo>
                <a:lnTo>
                  <a:pt x="32" y="301"/>
                </a:lnTo>
                <a:lnTo>
                  <a:pt x="32" y="301"/>
                </a:lnTo>
                <a:lnTo>
                  <a:pt x="32" y="295"/>
                </a:lnTo>
                <a:lnTo>
                  <a:pt x="32" y="276"/>
                </a:lnTo>
                <a:lnTo>
                  <a:pt x="45" y="263"/>
                </a:lnTo>
                <a:lnTo>
                  <a:pt x="64" y="250"/>
                </a:lnTo>
                <a:lnTo>
                  <a:pt x="64" y="237"/>
                </a:lnTo>
                <a:lnTo>
                  <a:pt x="64" y="231"/>
                </a:lnTo>
                <a:lnTo>
                  <a:pt x="58" y="224"/>
                </a:lnTo>
                <a:lnTo>
                  <a:pt x="58" y="212"/>
                </a:lnTo>
                <a:lnTo>
                  <a:pt x="58" y="199"/>
                </a:lnTo>
                <a:lnTo>
                  <a:pt x="52" y="179"/>
                </a:lnTo>
                <a:lnTo>
                  <a:pt x="52" y="167"/>
                </a:lnTo>
                <a:lnTo>
                  <a:pt x="45" y="160"/>
                </a:lnTo>
                <a:lnTo>
                  <a:pt x="32" y="160"/>
                </a:lnTo>
                <a:lnTo>
                  <a:pt x="19" y="147"/>
                </a:lnTo>
                <a:lnTo>
                  <a:pt x="7" y="141"/>
                </a:lnTo>
                <a:lnTo>
                  <a:pt x="7" y="141"/>
                </a:lnTo>
                <a:lnTo>
                  <a:pt x="0" y="128"/>
                </a:lnTo>
                <a:lnTo>
                  <a:pt x="7" y="115"/>
                </a:lnTo>
                <a:lnTo>
                  <a:pt x="7" y="96"/>
                </a:lnTo>
                <a:lnTo>
                  <a:pt x="7" y="83"/>
                </a:lnTo>
                <a:lnTo>
                  <a:pt x="7" y="77"/>
                </a:lnTo>
                <a:lnTo>
                  <a:pt x="0" y="71"/>
                </a:lnTo>
                <a:lnTo>
                  <a:pt x="7" y="64"/>
                </a:lnTo>
                <a:lnTo>
                  <a:pt x="7" y="58"/>
                </a:lnTo>
                <a:lnTo>
                  <a:pt x="13" y="45"/>
                </a:lnTo>
                <a:lnTo>
                  <a:pt x="19" y="32"/>
                </a:lnTo>
                <a:lnTo>
                  <a:pt x="26" y="13"/>
                </a:lnTo>
                <a:lnTo>
                  <a:pt x="32" y="13"/>
                </a:lnTo>
                <a:lnTo>
                  <a:pt x="32" y="13"/>
                </a:lnTo>
                <a:lnTo>
                  <a:pt x="39" y="13"/>
                </a:lnTo>
                <a:lnTo>
                  <a:pt x="45" y="13"/>
                </a:lnTo>
                <a:lnTo>
                  <a:pt x="52" y="7"/>
                </a:lnTo>
                <a:lnTo>
                  <a:pt x="52" y="0"/>
                </a:lnTo>
                <a:lnTo>
                  <a:pt x="58" y="0"/>
                </a:lnTo>
                <a:lnTo>
                  <a:pt x="71" y="7"/>
                </a:lnTo>
                <a:lnTo>
                  <a:pt x="84" y="19"/>
                </a:lnTo>
                <a:lnTo>
                  <a:pt x="84" y="26"/>
                </a:lnTo>
                <a:lnTo>
                  <a:pt x="90" y="39"/>
                </a:lnTo>
                <a:lnTo>
                  <a:pt x="96" y="45"/>
                </a:lnTo>
                <a:lnTo>
                  <a:pt x="90" y="51"/>
                </a:lnTo>
                <a:lnTo>
                  <a:pt x="90" y="58"/>
                </a:lnTo>
                <a:lnTo>
                  <a:pt x="96" y="58"/>
                </a:lnTo>
                <a:lnTo>
                  <a:pt x="109" y="71"/>
                </a:lnTo>
                <a:lnTo>
                  <a:pt x="116" y="77"/>
                </a:lnTo>
                <a:lnTo>
                  <a:pt x="116" y="90"/>
                </a:lnTo>
                <a:lnTo>
                  <a:pt x="116" y="90"/>
                </a:lnTo>
                <a:lnTo>
                  <a:pt x="122" y="90"/>
                </a:lnTo>
                <a:lnTo>
                  <a:pt x="128" y="96"/>
                </a:lnTo>
                <a:lnTo>
                  <a:pt x="128" y="96"/>
                </a:lnTo>
                <a:lnTo>
                  <a:pt x="128" y="103"/>
                </a:lnTo>
                <a:lnTo>
                  <a:pt x="122" y="109"/>
                </a:lnTo>
                <a:lnTo>
                  <a:pt x="128" y="109"/>
                </a:lnTo>
                <a:lnTo>
                  <a:pt x="135" y="115"/>
                </a:lnTo>
                <a:lnTo>
                  <a:pt x="135" y="115"/>
                </a:lnTo>
                <a:lnTo>
                  <a:pt x="141" y="115"/>
                </a:lnTo>
                <a:lnTo>
                  <a:pt x="148" y="115"/>
                </a:lnTo>
                <a:lnTo>
                  <a:pt x="154" y="115"/>
                </a:lnTo>
                <a:lnTo>
                  <a:pt x="160" y="115"/>
                </a:lnTo>
                <a:lnTo>
                  <a:pt x="173" y="115"/>
                </a:lnTo>
                <a:lnTo>
                  <a:pt x="186" y="109"/>
                </a:lnTo>
                <a:lnTo>
                  <a:pt x="186" y="109"/>
                </a:lnTo>
                <a:lnTo>
                  <a:pt x="199" y="109"/>
                </a:lnTo>
                <a:lnTo>
                  <a:pt x="199" y="115"/>
                </a:lnTo>
                <a:lnTo>
                  <a:pt x="205" y="122"/>
                </a:lnTo>
                <a:lnTo>
                  <a:pt x="212" y="122"/>
                </a:lnTo>
                <a:lnTo>
                  <a:pt x="212" y="115"/>
                </a:lnTo>
                <a:lnTo>
                  <a:pt x="218" y="115"/>
                </a:lnTo>
                <a:lnTo>
                  <a:pt x="225" y="115"/>
                </a:lnTo>
                <a:lnTo>
                  <a:pt x="231" y="115"/>
                </a:lnTo>
                <a:lnTo>
                  <a:pt x="225" y="115"/>
                </a:lnTo>
                <a:lnTo>
                  <a:pt x="225" y="122"/>
                </a:lnTo>
                <a:lnTo>
                  <a:pt x="225" y="128"/>
                </a:lnTo>
                <a:lnTo>
                  <a:pt x="237" y="128"/>
                </a:lnTo>
                <a:lnTo>
                  <a:pt x="244" y="128"/>
                </a:lnTo>
                <a:lnTo>
                  <a:pt x="250" y="128"/>
                </a:lnTo>
                <a:lnTo>
                  <a:pt x="257" y="128"/>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8" name="Freeform 207"/>
          <p:cNvSpPr>
            <a:spLocks/>
          </p:cNvSpPr>
          <p:nvPr/>
        </p:nvSpPr>
        <p:spPr bwMode="auto">
          <a:xfrm>
            <a:off x="5894926" y="5192979"/>
            <a:ext cx="958380" cy="929924"/>
          </a:xfrm>
          <a:custGeom>
            <a:avLst/>
            <a:gdLst/>
            <a:ahLst/>
            <a:cxnLst>
              <a:cxn ang="0">
                <a:pos x="538" y="263"/>
              </a:cxn>
              <a:cxn ang="0">
                <a:pos x="538" y="288"/>
              </a:cxn>
              <a:cxn ang="0">
                <a:pos x="570" y="327"/>
              </a:cxn>
              <a:cxn ang="0">
                <a:pos x="640" y="423"/>
              </a:cxn>
              <a:cxn ang="0">
                <a:pos x="621" y="442"/>
              </a:cxn>
              <a:cxn ang="0">
                <a:pos x="621" y="468"/>
              </a:cxn>
              <a:cxn ang="0">
                <a:pos x="602" y="487"/>
              </a:cxn>
              <a:cxn ang="0">
                <a:pos x="583" y="513"/>
              </a:cxn>
              <a:cxn ang="0">
                <a:pos x="563" y="525"/>
              </a:cxn>
              <a:cxn ang="0">
                <a:pos x="551" y="525"/>
              </a:cxn>
              <a:cxn ang="0">
                <a:pos x="525" y="538"/>
              </a:cxn>
              <a:cxn ang="0">
                <a:pos x="499" y="577"/>
              </a:cxn>
              <a:cxn ang="0">
                <a:pos x="487" y="589"/>
              </a:cxn>
              <a:cxn ang="0">
                <a:pos x="474" y="583"/>
              </a:cxn>
              <a:cxn ang="0">
                <a:pos x="474" y="557"/>
              </a:cxn>
              <a:cxn ang="0">
                <a:pos x="454" y="532"/>
              </a:cxn>
              <a:cxn ang="0">
                <a:pos x="422" y="525"/>
              </a:cxn>
              <a:cxn ang="0">
                <a:pos x="416" y="551"/>
              </a:cxn>
              <a:cxn ang="0">
                <a:pos x="410" y="557"/>
              </a:cxn>
              <a:cxn ang="0">
                <a:pos x="358" y="551"/>
              </a:cxn>
              <a:cxn ang="0">
                <a:pos x="326" y="545"/>
              </a:cxn>
              <a:cxn ang="0">
                <a:pos x="313" y="545"/>
              </a:cxn>
              <a:cxn ang="0">
                <a:pos x="294" y="557"/>
              </a:cxn>
              <a:cxn ang="0">
                <a:pos x="256" y="545"/>
              </a:cxn>
              <a:cxn ang="0">
                <a:pos x="230" y="538"/>
              </a:cxn>
              <a:cxn ang="0">
                <a:pos x="211" y="545"/>
              </a:cxn>
              <a:cxn ang="0">
                <a:pos x="211" y="570"/>
              </a:cxn>
              <a:cxn ang="0">
                <a:pos x="205" y="596"/>
              </a:cxn>
              <a:cxn ang="0">
                <a:pos x="173" y="602"/>
              </a:cxn>
              <a:cxn ang="0">
                <a:pos x="121" y="609"/>
              </a:cxn>
              <a:cxn ang="0">
                <a:pos x="44" y="570"/>
              </a:cxn>
              <a:cxn ang="0">
                <a:pos x="32" y="538"/>
              </a:cxn>
              <a:cxn ang="0">
                <a:pos x="19" y="493"/>
              </a:cxn>
              <a:cxn ang="0">
                <a:pos x="32" y="448"/>
              </a:cxn>
              <a:cxn ang="0">
                <a:pos x="51" y="410"/>
              </a:cxn>
              <a:cxn ang="0">
                <a:pos x="76" y="372"/>
              </a:cxn>
              <a:cxn ang="0">
                <a:pos x="44" y="346"/>
              </a:cxn>
              <a:cxn ang="0">
                <a:pos x="0" y="301"/>
              </a:cxn>
              <a:cxn ang="0">
                <a:pos x="57" y="282"/>
              </a:cxn>
              <a:cxn ang="0">
                <a:pos x="57" y="263"/>
              </a:cxn>
              <a:cxn ang="0">
                <a:pos x="64" y="224"/>
              </a:cxn>
              <a:cxn ang="0">
                <a:pos x="83" y="186"/>
              </a:cxn>
              <a:cxn ang="0">
                <a:pos x="102" y="167"/>
              </a:cxn>
              <a:cxn ang="0">
                <a:pos x="57" y="135"/>
              </a:cxn>
              <a:cxn ang="0">
                <a:pos x="96" y="90"/>
              </a:cxn>
              <a:cxn ang="0">
                <a:pos x="153" y="96"/>
              </a:cxn>
              <a:cxn ang="0">
                <a:pos x="198" y="83"/>
              </a:cxn>
              <a:cxn ang="0">
                <a:pos x="243" y="103"/>
              </a:cxn>
              <a:cxn ang="0">
                <a:pos x="275" y="103"/>
              </a:cxn>
              <a:cxn ang="0">
                <a:pos x="307" y="90"/>
              </a:cxn>
              <a:cxn ang="0">
                <a:pos x="313" y="64"/>
              </a:cxn>
              <a:cxn ang="0">
                <a:pos x="352" y="51"/>
              </a:cxn>
              <a:cxn ang="0">
                <a:pos x="403" y="19"/>
              </a:cxn>
              <a:cxn ang="0">
                <a:pos x="435" y="13"/>
              </a:cxn>
              <a:cxn ang="0">
                <a:pos x="480" y="19"/>
              </a:cxn>
              <a:cxn ang="0">
                <a:pos x="493" y="83"/>
              </a:cxn>
              <a:cxn ang="0">
                <a:pos x="474" y="135"/>
              </a:cxn>
              <a:cxn ang="0">
                <a:pos x="499" y="167"/>
              </a:cxn>
              <a:cxn ang="0">
                <a:pos x="538" y="199"/>
              </a:cxn>
              <a:cxn ang="0">
                <a:pos x="499" y="224"/>
              </a:cxn>
              <a:cxn ang="0">
                <a:pos x="512" y="243"/>
              </a:cxn>
            </a:cxnLst>
            <a:rect l="0" t="0" r="r" b="b"/>
            <a:pathLst>
              <a:path w="640" h="621">
                <a:moveTo>
                  <a:pt x="525" y="256"/>
                </a:moveTo>
                <a:lnTo>
                  <a:pt x="525" y="256"/>
                </a:lnTo>
                <a:lnTo>
                  <a:pt x="531" y="256"/>
                </a:lnTo>
                <a:lnTo>
                  <a:pt x="531" y="263"/>
                </a:lnTo>
                <a:lnTo>
                  <a:pt x="538" y="263"/>
                </a:lnTo>
                <a:lnTo>
                  <a:pt x="544" y="269"/>
                </a:lnTo>
                <a:lnTo>
                  <a:pt x="544" y="276"/>
                </a:lnTo>
                <a:lnTo>
                  <a:pt x="544" y="276"/>
                </a:lnTo>
                <a:lnTo>
                  <a:pt x="544" y="288"/>
                </a:lnTo>
                <a:lnTo>
                  <a:pt x="538" y="288"/>
                </a:lnTo>
                <a:lnTo>
                  <a:pt x="538" y="295"/>
                </a:lnTo>
                <a:lnTo>
                  <a:pt x="544" y="301"/>
                </a:lnTo>
                <a:lnTo>
                  <a:pt x="544" y="314"/>
                </a:lnTo>
                <a:lnTo>
                  <a:pt x="557" y="314"/>
                </a:lnTo>
                <a:lnTo>
                  <a:pt x="570" y="327"/>
                </a:lnTo>
                <a:lnTo>
                  <a:pt x="589" y="346"/>
                </a:lnTo>
                <a:lnTo>
                  <a:pt x="621" y="378"/>
                </a:lnTo>
                <a:lnTo>
                  <a:pt x="634" y="410"/>
                </a:lnTo>
                <a:lnTo>
                  <a:pt x="640" y="416"/>
                </a:lnTo>
                <a:lnTo>
                  <a:pt x="640" y="423"/>
                </a:lnTo>
                <a:lnTo>
                  <a:pt x="634" y="429"/>
                </a:lnTo>
                <a:lnTo>
                  <a:pt x="621" y="429"/>
                </a:lnTo>
                <a:lnTo>
                  <a:pt x="621" y="429"/>
                </a:lnTo>
                <a:lnTo>
                  <a:pt x="621" y="436"/>
                </a:lnTo>
                <a:lnTo>
                  <a:pt x="621" y="442"/>
                </a:lnTo>
                <a:lnTo>
                  <a:pt x="627" y="448"/>
                </a:lnTo>
                <a:lnTo>
                  <a:pt x="627" y="448"/>
                </a:lnTo>
                <a:lnTo>
                  <a:pt x="621" y="455"/>
                </a:lnTo>
                <a:lnTo>
                  <a:pt x="621" y="468"/>
                </a:lnTo>
                <a:lnTo>
                  <a:pt x="621" y="468"/>
                </a:lnTo>
                <a:lnTo>
                  <a:pt x="621" y="474"/>
                </a:lnTo>
                <a:lnTo>
                  <a:pt x="608" y="474"/>
                </a:lnTo>
                <a:lnTo>
                  <a:pt x="608" y="474"/>
                </a:lnTo>
                <a:lnTo>
                  <a:pt x="602" y="474"/>
                </a:lnTo>
                <a:lnTo>
                  <a:pt x="602" y="487"/>
                </a:lnTo>
                <a:lnTo>
                  <a:pt x="602" y="500"/>
                </a:lnTo>
                <a:lnTo>
                  <a:pt x="595" y="500"/>
                </a:lnTo>
                <a:lnTo>
                  <a:pt x="595" y="500"/>
                </a:lnTo>
                <a:lnTo>
                  <a:pt x="583" y="506"/>
                </a:lnTo>
                <a:lnTo>
                  <a:pt x="583" y="513"/>
                </a:lnTo>
                <a:lnTo>
                  <a:pt x="576" y="519"/>
                </a:lnTo>
                <a:lnTo>
                  <a:pt x="570" y="519"/>
                </a:lnTo>
                <a:lnTo>
                  <a:pt x="570" y="519"/>
                </a:lnTo>
                <a:lnTo>
                  <a:pt x="563" y="525"/>
                </a:lnTo>
                <a:lnTo>
                  <a:pt x="563" y="525"/>
                </a:lnTo>
                <a:lnTo>
                  <a:pt x="570" y="538"/>
                </a:lnTo>
                <a:lnTo>
                  <a:pt x="570" y="538"/>
                </a:lnTo>
                <a:lnTo>
                  <a:pt x="563" y="538"/>
                </a:lnTo>
                <a:lnTo>
                  <a:pt x="557" y="532"/>
                </a:lnTo>
                <a:lnTo>
                  <a:pt x="551" y="525"/>
                </a:lnTo>
                <a:lnTo>
                  <a:pt x="544" y="525"/>
                </a:lnTo>
                <a:lnTo>
                  <a:pt x="544" y="532"/>
                </a:lnTo>
                <a:lnTo>
                  <a:pt x="544" y="538"/>
                </a:lnTo>
                <a:lnTo>
                  <a:pt x="538" y="538"/>
                </a:lnTo>
                <a:lnTo>
                  <a:pt x="525" y="538"/>
                </a:lnTo>
                <a:lnTo>
                  <a:pt x="525" y="551"/>
                </a:lnTo>
                <a:lnTo>
                  <a:pt x="519" y="564"/>
                </a:lnTo>
                <a:lnTo>
                  <a:pt x="512" y="577"/>
                </a:lnTo>
                <a:lnTo>
                  <a:pt x="512" y="577"/>
                </a:lnTo>
                <a:lnTo>
                  <a:pt x="499" y="577"/>
                </a:lnTo>
                <a:lnTo>
                  <a:pt x="499" y="583"/>
                </a:lnTo>
                <a:lnTo>
                  <a:pt x="499" y="589"/>
                </a:lnTo>
                <a:lnTo>
                  <a:pt x="499" y="589"/>
                </a:lnTo>
                <a:lnTo>
                  <a:pt x="493" y="589"/>
                </a:lnTo>
                <a:lnTo>
                  <a:pt x="487" y="589"/>
                </a:lnTo>
                <a:lnTo>
                  <a:pt x="487" y="589"/>
                </a:lnTo>
                <a:lnTo>
                  <a:pt x="487" y="589"/>
                </a:lnTo>
                <a:lnTo>
                  <a:pt x="480" y="589"/>
                </a:lnTo>
                <a:lnTo>
                  <a:pt x="474" y="583"/>
                </a:lnTo>
                <a:lnTo>
                  <a:pt x="474" y="583"/>
                </a:lnTo>
                <a:lnTo>
                  <a:pt x="474" y="577"/>
                </a:lnTo>
                <a:lnTo>
                  <a:pt x="474" y="570"/>
                </a:lnTo>
                <a:lnTo>
                  <a:pt x="487" y="557"/>
                </a:lnTo>
                <a:lnTo>
                  <a:pt x="487" y="557"/>
                </a:lnTo>
                <a:lnTo>
                  <a:pt x="474" y="557"/>
                </a:lnTo>
                <a:lnTo>
                  <a:pt x="467" y="551"/>
                </a:lnTo>
                <a:lnTo>
                  <a:pt x="461" y="538"/>
                </a:lnTo>
                <a:lnTo>
                  <a:pt x="454" y="538"/>
                </a:lnTo>
                <a:lnTo>
                  <a:pt x="454" y="538"/>
                </a:lnTo>
                <a:lnTo>
                  <a:pt x="454" y="532"/>
                </a:lnTo>
                <a:lnTo>
                  <a:pt x="454" y="525"/>
                </a:lnTo>
                <a:lnTo>
                  <a:pt x="442" y="519"/>
                </a:lnTo>
                <a:lnTo>
                  <a:pt x="435" y="525"/>
                </a:lnTo>
                <a:lnTo>
                  <a:pt x="429" y="532"/>
                </a:lnTo>
                <a:lnTo>
                  <a:pt x="422" y="525"/>
                </a:lnTo>
                <a:lnTo>
                  <a:pt x="416" y="532"/>
                </a:lnTo>
                <a:lnTo>
                  <a:pt x="410" y="532"/>
                </a:lnTo>
                <a:lnTo>
                  <a:pt x="410" y="538"/>
                </a:lnTo>
                <a:lnTo>
                  <a:pt x="410" y="545"/>
                </a:lnTo>
                <a:lnTo>
                  <a:pt x="416" y="551"/>
                </a:lnTo>
                <a:lnTo>
                  <a:pt x="422" y="557"/>
                </a:lnTo>
                <a:lnTo>
                  <a:pt x="422" y="570"/>
                </a:lnTo>
                <a:lnTo>
                  <a:pt x="416" y="570"/>
                </a:lnTo>
                <a:lnTo>
                  <a:pt x="410" y="564"/>
                </a:lnTo>
                <a:lnTo>
                  <a:pt x="410" y="557"/>
                </a:lnTo>
                <a:lnTo>
                  <a:pt x="403" y="551"/>
                </a:lnTo>
                <a:lnTo>
                  <a:pt x="397" y="551"/>
                </a:lnTo>
                <a:lnTo>
                  <a:pt x="384" y="545"/>
                </a:lnTo>
                <a:lnTo>
                  <a:pt x="371" y="545"/>
                </a:lnTo>
                <a:lnTo>
                  <a:pt x="358" y="551"/>
                </a:lnTo>
                <a:lnTo>
                  <a:pt x="346" y="557"/>
                </a:lnTo>
                <a:lnTo>
                  <a:pt x="333" y="551"/>
                </a:lnTo>
                <a:lnTo>
                  <a:pt x="326" y="551"/>
                </a:lnTo>
                <a:lnTo>
                  <a:pt x="326" y="545"/>
                </a:lnTo>
                <a:lnTo>
                  <a:pt x="326" y="545"/>
                </a:lnTo>
                <a:lnTo>
                  <a:pt x="326" y="538"/>
                </a:lnTo>
                <a:lnTo>
                  <a:pt x="326" y="538"/>
                </a:lnTo>
                <a:lnTo>
                  <a:pt x="313" y="538"/>
                </a:lnTo>
                <a:lnTo>
                  <a:pt x="313" y="538"/>
                </a:lnTo>
                <a:lnTo>
                  <a:pt x="313" y="545"/>
                </a:lnTo>
                <a:lnTo>
                  <a:pt x="313" y="551"/>
                </a:lnTo>
                <a:lnTo>
                  <a:pt x="307" y="557"/>
                </a:lnTo>
                <a:lnTo>
                  <a:pt x="301" y="557"/>
                </a:lnTo>
                <a:lnTo>
                  <a:pt x="301" y="557"/>
                </a:lnTo>
                <a:lnTo>
                  <a:pt x="294" y="557"/>
                </a:lnTo>
                <a:lnTo>
                  <a:pt x="288" y="564"/>
                </a:lnTo>
                <a:lnTo>
                  <a:pt x="275" y="570"/>
                </a:lnTo>
                <a:lnTo>
                  <a:pt x="269" y="564"/>
                </a:lnTo>
                <a:lnTo>
                  <a:pt x="262" y="557"/>
                </a:lnTo>
                <a:lnTo>
                  <a:pt x="256" y="545"/>
                </a:lnTo>
                <a:lnTo>
                  <a:pt x="249" y="538"/>
                </a:lnTo>
                <a:lnTo>
                  <a:pt x="249" y="545"/>
                </a:lnTo>
                <a:lnTo>
                  <a:pt x="237" y="545"/>
                </a:lnTo>
                <a:lnTo>
                  <a:pt x="230" y="545"/>
                </a:lnTo>
                <a:lnTo>
                  <a:pt x="230" y="538"/>
                </a:lnTo>
                <a:lnTo>
                  <a:pt x="224" y="538"/>
                </a:lnTo>
                <a:lnTo>
                  <a:pt x="224" y="538"/>
                </a:lnTo>
                <a:lnTo>
                  <a:pt x="217" y="538"/>
                </a:lnTo>
                <a:lnTo>
                  <a:pt x="211" y="538"/>
                </a:lnTo>
                <a:lnTo>
                  <a:pt x="211" y="545"/>
                </a:lnTo>
                <a:lnTo>
                  <a:pt x="211" y="545"/>
                </a:lnTo>
                <a:lnTo>
                  <a:pt x="205" y="557"/>
                </a:lnTo>
                <a:lnTo>
                  <a:pt x="205" y="570"/>
                </a:lnTo>
                <a:lnTo>
                  <a:pt x="205" y="570"/>
                </a:lnTo>
                <a:lnTo>
                  <a:pt x="211" y="570"/>
                </a:lnTo>
                <a:lnTo>
                  <a:pt x="211" y="577"/>
                </a:lnTo>
                <a:lnTo>
                  <a:pt x="211" y="589"/>
                </a:lnTo>
                <a:lnTo>
                  <a:pt x="205" y="596"/>
                </a:lnTo>
                <a:lnTo>
                  <a:pt x="205" y="596"/>
                </a:lnTo>
                <a:lnTo>
                  <a:pt x="205" y="596"/>
                </a:lnTo>
                <a:lnTo>
                  <a:pt x="192" y="596"/>
                </a:lnTo>
                <a:lnTo>
                  <a:pt x="185" y="602"/>
                </a:lnTo>
                <a:lnTo>
                  <a:pt x="179" y="609"/>
                </a:lnTo>
                <a:lnTo>
                  <a:pt x="179" y="609"/>
                </a:lnTo>
                <a:lnTo>
                  <a:pt x="173" y="602"/>
                </a:lnTo>
                <a:lnTo>
                  <a:pt x="166" y="602"/>
                </a:lnTo>
                <a:lnTo>
                  <a:pt x="147" y="615"/>
                </a:lnTo>
                <a:lnTo>
                  <a:pt x="128" y="621"/>
                </a:lnTo>
                <a:lnTo>
                  <a:pt x="128" y="615"/>
                </a:lnTo>
                <a:lnTo>
                  <a:pt x="121" y="609"/>
                </a:lnTo>
                <a:lnTo>
                  <a:pt x="102" y="589"/>
                </a:lnTo>
                <a:lnTo>
                  <a:pt x="76" y="577"/>
                </a:lnTo>
                <a:lnTo>
                  <a:pt x="70" y="570"/>
                </a:lnTo>
                <a:lnTo>
                  <a:pt x="57" y="570"/>
                </a:lnTo>
                <a:lnTo>
                  <a:pt x="44" y="570"/>
                </a:lnTo>
                <a:lnTo>
                  <a:pt x="44" y="564"/>
                </a:lnTo>
                <a:lnTo>
                  <a:pt x="44" y="557"/>
                </a:lnTo>
                <a:lnTo>
                  <a:pt x="44" y="545"/>
                </a:lnTo>
                <a:lnTo>
                  <a:pt x="38" y="538"/>
                </a:lnTo>
                <a:lnTo>
                  <a:pt x="32" y="538"/>
                </a:lnTo>
                <a:lnTo>
                  <a:pt x="19" y="525"/>
                </a:lnTo>
                <a:lnTo>
                  <a:pt x="19" y="519"/>
                </a:lnTo>
                <a:lnTo>
                  <a:pt x="19" y="506"/>
                </a:lnTo>
                <a:lnTo>
                  <a:pt x="19" y="506"/>
                </a:lnTo>
                <a:lnTo>
                  <a:pt x="19" y="493"/>
                </a:lnTo>
                <a:lnTo>
                  <a:pt x="19" y="474"/>
                </a:lnTo>
                <a:lnTo>
                  <a:pt x="12" y="474"/>
                </a:lnTo>
                <a:lnTo>
                  <a:pt x="12" y="468"/>
                </a:lnTo>
                <a:lnTo>
                  <a:pt x="19" y="461"/>
                </a:lnTo>
                <a:lnTo>
                  <a:pt x="32" y="448"/>
                </a:lnTo>
                <a:lnTo>
                  <a:pt x="32" y="442"/>
                </a:lnTo>
                <a:lnTo>
                  <a:pt x="32" y="436"/>
                </a:lnTo>
                <a:lnTo>
                  <a:pt x="32" y="423"/>
                </a:lnTo>
                <a:lnTo>
                  <a:pt x="38" y="416"/>
                </a:lnTo>
                <a:lnTo>
                  <a:pt x="51" y="410"/>
                </a:lnTo>
                <a:lnTo>
                  <a:pt x="64" y="391"/>
                </a:lnTo>
                <a:lnTo>
                  <a:pt x="70" y="384"/>
                </a:lnTo>
                <a:lnTo>
                  <a:pt x="76" y="378"/>
                </a:lnTo>
                <a:lnTo>
                  <a:pt x="76" y="378"/>
                </a:lnTo>
                <a:lnTo>
                  <a:pt x="76" y="372"/>
                </a:lnTo>
                <a:lnTo>
                  <a:pt x="76" y="365"/>
                </a:lnTo>
                <a:lnTo>
                  <a:pt x="64" y="365"/>
                </a:lnTo>
                <a:lnTo>
                  <a:pt x="64" y="359"/>
                </a:lnTo>
                <a:lnTo>
                  <a:pt x="57" y="346"/>
                </a:lnTo>
                <a:lnTo>
                  <a:pt x="44" y="346"/>
                </a:lnTo>
                <a:lnTo>
                  <a:pt x="32" y="340"/>
                </a:lnTo>
                <a:lnTo>
                  <a:pt x="19" y="333"/>
                </a:lnTo>
                <a:lnTo>
                  <a:pt x="12" y="327"/>
                </a:lnTo>
                <a:lnTo>
                  <a:pt x="0" y="308"/>
                </a:lnTo>
                <a:lnTo>
                  <a:pt x="0" y="301"/>
                </a:lnTo>
                <a:lnTo>
                  <a:pt x="0" y="295"/>
                </a:lnTo>
                <a:lnTo>
                  <a:pt x="6" y="295"/>
                </a:lnTo>
                <a:lnTo>
                  <a:pt x="19" y="288"/>
                </a:lnTo>
                <a:lnTo>
                  <a:pt x="32" y="288"/>
                </a:lnTo>
                <a:lnTo>
                  <a:pt x="57" y="282"/>
                </a:lnTo>
                <a:lnTo>
                  <a:pt x="70" y="276"/>
                </a:lnTo>
                <a:lnTo>
                  <a:pt x="76" y="269"/>
                </a:lnTo>
                <a:lnTo>
                  <a:pt x="76" y="269"/>
                </a:lnTo>
                <a:lnTo>
                  <a:pt x="64" y="263"/>
                </a:lnTo>
                <a:lnTo>
                  <a:pt x="57" y="263"/>
                </a:lnTo>
                <a:lnTo>
                  <a:pt x="44" y="256"/>
                </a:lnTo>
                <a:lnTo>
                  <a:pt x="44" y="250"/>
                </a:lnTo>
                <a:lnTo>
                  <a:pt x="51" y="237"/>
                </a:lnTo>
                <a:lnTo>
                  <a:pt x="57" y="231"/>
                </a:lnTo>
                <a:lnTo>
                  <a:pt x="64" y="224"/>
                </a:lnTo>
                <a:lnTo>
                  <a:pt x="76" y="218"/>
                </a:lnTo>
                <a:lnTo>
                  <a:pt x="76" y="205"/>
                </a:lnTo>
                <a:lnTo>
                  <a:pt x="76" y="199"/>
                </a:lnTo>
                <a:lnTo>
                  <a:pt x="76" y="186"/>
                </a:lnTo>
                <a:lnTo>
                  <a:pt x="83" y="186"/>
                </a:lnTo>
                <a:lnTo>
                  <a:pt x="89" y="179"/>
                </a:lnTo>
                <a:lnTo>
                  <a:pt x="102" y="186"/>
                </a:lnTo>
                <a:lnTo>
                  <a:pt x="102" y="179"/>
                </a:lnTo>
                <a:lnTo>
                  <a:pt x="108" y="173"/>
                </a:lnTo>
                <a:lnTo>
                  <a:pt x="102" y="167"/>
                </a:lnTo>
                <a:lnTo>
                  <a:pt x="89" y="160"/>
                </a:lnTo>
                <a:lnTo>
                  <a:pt x="70" y="154"/>
                </a:lnTo>
                <a:lnTo>
                  <a:pt x="57" y="154"/>
                </a:lnTo>
                <a:lnTo>
                  <a:pt x="38" y="154"/>
                </a:lnTo>
                <a:lnTo>
                  <a:pt x="57" y="135"/>
                </a:lnTo>
                <a:lnTo>
                  <a:pt x="64" y="115"/>
                </a:lnTo>
                <a:lnTo>
                  <a:pt x="64" y="115"/>
                </a:lnTo>
                <a:lnTo>
                  <a:pt x="70" y="109"/>
                </a:lnTo>
                <a:lnTo>
                  <a:pt x="89" y="96"/>
                </a:lnTo>
                <a:lnTo>
                  <a:pt x="96" y="90"/>
                </a:lnTo>
                <a:lnTo>
                  <a:pt x="108" y="83"/>
                </a:lnTo>
                <a:lnTo>
                  <a:pt x="115" y="83"/>
                </a:lnTo>
                <a:lnTo>
                  <a:pt x="121" y="83"/>
                </a:lnTo>
                <a:lnTo>
                  <a:pt x="140" y="83"/>
                </a:lnTo>
                <a:lnTo>
                  <a:pt x="153" y="96"/>
                </a:lnTo>
                <a:lnTo>
                  <a:pt x="179" y="96"/>
                </a:lnTo>
                <a:lnTo>
                  <a:pt x="179" y="96"/>
                </a:lnTo>
                <a:lnTo>
                  <a:pt x="185" y="96"/>
                </a:lnTo>
                <a:lnTo>
                  <a:pt x="185" y="83"/>
                </a:lnTo>
                <a:lnTo>
                  <a:pt x="198" y="83"/>
                </a:lnTo>
                <a:lnTo>
                  <a:pt x="211" y="83"/>
                </a:lnTo>
                <a:lnTo>
                  <a:pt x="237" y="83"/>
                </a:lnTo>
                <a:lnTo>
                  <a:pt x="237" y="90"/>
                </a:lnTo>
                <a:lnTo>
                  <a:pt x="237" y="96"/>
                </a:lnTo>
                <a:lnTo>
                  <a:pt x="243" y="103"/>
                </a:lnTo>
                <a:lnTo>
                  <a:pt x="249" y="103"/>
                </a:lnTo>
                <a:lnTo>
                  <a:pt x="256" y="109"/>
                </a:lnTo>
                <a:lnTo>
                  <a:pt x="262" y="109"/>
                </a:lnTo>
                <a:lnTo>
                  <a:pt x="262" y="96"/>
                </a:lnTo>
                <a:lnTo>
                  <a:pt x="275" y="103"/>
                </a:lnTo>
                <a:lnTo>
                  <a:pt x="281" y="109"/>
                </a:lnTo>
                <a:lnTo>
                  <a:pt x="288" y="103"/>
                </a:lnTo>
                <a:lnTo>
                  <a:pt x="288" y="96"/>
                </a:lnTo>
                <a:lnTo>
                  <a:pt x="301" y="83"/>
                </a:lnTo>
                <a:lnTo>
                  <a:pt x="307" y="90"/>
                </a:lnTo>
                <a:lnTo>
                  <a:pt x="313" y="83"/>
                </a:lnTo>
                <a:lnTo>
                  <a:pt x="307" y="77"/>
                </a:lnTo>
                <a:lnTo>
                  <a:pt x="307" y="64"/>
                </a:lnTo>
                <a:lnTo>
                  <a:pt x="313" y="64"/>
                </a:lnTo>
                <a:lnTo>
                  <a:pt x="313" y="64"/>
                </a:lnTo>
                <a:lnTo>
                  <a:pt x="320" y="64"/>
                </a:lnTo>
                <a:lnTo>
                  <a:pt x="326" y="58"/>
                </a:lnTo>
                <a:lnTo>
                  <a:pt x="326" y="58"/>
                </a:lnTo>
                <a:lnTo>
                  <a:pt x="346" y="51"/>
                </a:lnTo>
                <a:lnTo>
                  <a:pt x="352" y="51"/>
                </a:lnTo>
                <a:lnTo>
                  <a:pt x="358" y="45"/>
                </a:lnTo>
                <a:lnTo>
                  <a:pt x="378" y="38"/>
                </a:lnTo>
                <a:lnTo>
                  <a:pt x="397" y="26"/>
                </a:lnTo>
                <a:lnTo>
                  <a:pt x="397" y="19"/>
                </a:lnTo>
                <a:lnTo>
                  <a:pt x="403" y="19"/>
                </a:lnTo>
                <a:lnTo>
                  <a:pt x="410" y="26"/>
                </a:lnTo>
                <a:lnTo>
                  <a:pt x="416" y="26"/>
                </a:lnTo>
                <a:lnTo>
                  <a:pt x="416" y="19"/>
                </a:lnTo>
                <a:lnTo>
                  <a:pt x="422" y="13"/>
                </a:lnTo>
                <a:lnTo>
                  <a:pt x="435" y="13"/>
                </a:lnTo>
                <a:lnTo>
                  <a:pt x="442" y="6"/>
                </a:lnTo>
                <a:lnTo>
                  <a:pt x="448" y="0"/>
                </a:lnTo>
                <a:lnTo>
                  <a:pt x="454" y="6"/>
                </a:lnTo>
                <a:lnTo>
                  <a:pt x="474" y="19"/>
                </a:lnTo>
                <a:lnTo>
                  <a:pt x="480" y="19"/>
                </a:lnTo>
                <a:lnTo>
                  <a:pt x="487" y="26"/>
                </a:lnTo>
                <a:lnTo>
                  <a:pt x="487" y="38"/>
                </a:lnTo>
                <a:lnTo>
                  <a:pt x="493" y="58"/>
                </a:lnTo>
                <a:lnTo>
                  <a:pt x="493" y="71"/>
                </a:lnTo>
                <a:lnTo>
                  <a:pt x="493" y="83"/>
                </a:lnTo>
                <a:lnTo>
                  <a:pt x="499" y="90"/>
                </a:lnTo>
                <a:lnTo>
                  <a:pt x="499" y="96"/>
                </a:lnTo>
                <a:lnTo>
                  <a:pt x="499" y="109"/>
                </a:lnTo>
                <a:lnTo>
                  <a:pt x="480" y="122"/>
                </a:lnTo>
                <a:lnTo>
                  <a:pt x="474" y="135"/>
                </a:lnTo>
                <a:lnTo>
                  <a:pt x="467" y="154"/>
                </a:lnTo>
                <a:lnTo>
                  <a:pt x="467" y="154"/>
                </a:lnTo>
                <a:lnTo>
                  <a:pt x="474" y="160"/>
                </a:lnTo>
                <a:lnTo>
                  <a:pt x="487" y="167"/>
                </a:lnTo>
                <a:lnTo>
                  <a:pt x="499" y="167"/>
                </a:lnTo>
                <a:lnTo>
                  <a:pt x="512" y="179"/>
                </a:lnTo>
                <a:lnTo>
                  <a:pt x="525" y="186"/>
                </a:lnTo>
                <a:lnTo>
                  <a:pt x="525" y="186"/>
                </a:lnTo>
                <a:lnTo>
                  <a:pt x="531" y="186"/>
                </a:lnTo>
                <a:lnTo>
                  <a:pt x="538" y="199"/>
                </a:lnTo>
                <a:lnTo>
                  <a:pt x="538" y="205"/>
                </a:lnTo>
                <a:lnTo>
                  <a:pt x="531" y="211"/>
                </a:lnTo>
                <a:lnTo>
                  <a:pt x="519" y="211"/>
                </a:lnTo>
                <a:lnTo>
                  <a:pt x="512" y="218"/>
                </a:lnTo>
                <a:lnTo>
                  <a:pt x="499" y="224"/>
                </a:lnTo>
                <a:lnTo>
                  <a:pt x="499" y="237"/>
                </a:lnTo>
                <a:lnTo>
                  <a:pt x="506" y="237"/>
                </a:lnTo>
                <a:lnTo>
                  <a:pt x="512" y="237"/>
                </a:lnTo>
                <a:lnTo>
                  <a:pt x="512" y="243"/>
                </a:lnTo>
                <a:lnTo>
                  <a:pt x="512" y="243"/>
                </a:lnTo>
                <a:lnTo>
                  <a:pt x="519" y="250"/>
                </a:lnTo>
                <a:lnTo>
                  <a:pt x="525" y="250"/>
                </a:lnTo>
                <a:lnTo>
                  <a:pt x="525" y="250"/>
                </a:lnTo>
                <a:lnTo>
                  <a:pt x="525" y="256"/>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59" name="Freeform 209"/>
          <p:cNvSpPr>
            <a:spLocks/>
          </p:cNvSpPr>
          <p:nvPr/>
        </p:nvSpPr>
        <p:spPr bwMode="auto">
          <a:xfrm>
            <a:off x="4848195" y="5010289"/>
            <a:ext cx="1323763" cy="1371676"/>
          </a:xfrm>
          <a:custGeom>
            <a:avLst/>
            <a:gdLst/>
            <a:ahLst/>
            <a:cxnLst>
              <a:cxn ang="0">
                <a:pos x="807" y="205"/>
              </a:cxn>
              <a:cxn ang="0">
                <a:pos x="878" y="199"/>
              </a:cxn>
              <a:cxn ang="0">
                <a:pos x="833" y="109"/>
              </a:cxn>
              <a:cxn ang="0">
                <a:pos x="775" y="52"/>
              </a:cxn>
              <a:cxn ang="0">
                <a:pos x="673" y="26"/>
              </a:cxn>
              <a:cxn ang="0">
                <a:pos x="564" y="20"/>
              </a:cxn>
              <a:cxn ang="0">
                <a:pos x="449" y="58"/>
              </a:cxn>
              <a:cxn ang="0">
                <a:pos x="365" y="135"/>
              </a:cxn>
              <a:cxn ang="0">
                <a:pos x="269" y="193"/>
              </a:cxn>
              <a:cxn ang="0">
                <a:pos x="282" y="218"/>
              </a:cxn>
              <a:cxn ang="0">
                <a:pos x="327" y="231"/>
              </a:cxn>
              <a:cxn ang="0">
                <a:pos x="404" y="186"/>
              </a:cxn>
              <a:cxn ang="0">
                <a:pos x="449" y="231"/>
              </a:cxn>
              <a:cxn ang="0">
                <a:pos x="474" y="282"/>
              </a:cxn>
              <a:cxn ang="0">
                <a:pos x="442" y="346"/>
              </a:cxn>
              <a:cxn ang="0">
                <a:pos x="449" y="372"/>
              </a:cxn>
              <a:cxn ang="0">
                <a:pos x="404" y="468"/>
              </a:cxn>
              <a:cxn ang="0">
                <a:pos x="320" y="500"/>
              </a:cxn>
              <a:cxn ang="0">
                <a:pos x="224" y="532"/>
              </a:cxn>
              <a:cxn ang="0">
                <a:pos x="186" y="545"/>
              </a:cxn>
              <a:cxn ang="0">
                <a:pos x="160" y="570"/>
              </a:cxn>
              <a:cxn ang="0">
                <a:pos x="115" y="570"/>
              </a:cxn>
              <a:cxn ang="0">
                <a:pos x="90" y="583"/>
              </a:cxn>
              <a:cxn ang="0">
                <a:pos x="6" y="603"/>
              </a:cxn>
              <a:cxn ang="0">
                <a:pos x="64" y="635"/>
              </a:cxn>
              <a:cxn ang="0">
                <a:pos x="19" y="679"/>
              </a:cxn>
              <a:cxn ang="0">
                <a:pos x="45" y="699"/>
              </a:cxn>
              <a:cxn ang="0">
                <a:pos x="77" y="699"/>
              </a:cxn>
              <a:cxn ang="0">
                <a:pos x="115" y="679"/>
              </a:cxn>
              <a:cxn ang="0">
                <a:pos x="128" y="692"/>
              </a:cxn>
              <a:cxn ang="0">
                <a:pos x="103" y="724"/>
              </a:cxn>
              <a:cxn ang="0">
                <a:pos x="64" y="711"/>
              </a:cxn>
              <a:cxn ang="0">
                <a:pos x="64" y="731"/>
              </a:cxn>
              <a:cxn ang="0">
                <a:pos x="83" y="750"/>
              </a:cxn>
              <a:cxn ang="0">
                <a:pos x="147" y="743"/>
              </a:cxn>
              <a:cxn ang="0">
                <a:pos x="237" y="711"/>
              </a:cxn>
              <a:cxn ang="0">
                <a:pos x="269" y="699"/>
              </a:cxn>
              <a:cxn ang="0">
                <a:pos x="295" y="711"/>
              </a:cxn>
              <a:cxn ang="0">
                <a:pos x="295" y="737"/>
              </a:cxn>
              <a:cxn ang="0">
                <a:pos x="359" y="763"/>
              </a:cxn>
              <a:cxn ang="0">
                <a:pos x="320" y="769"/>
              </a:cxn>
              <a:cxn ang="0">
                <a:pos x="314" y="808"/>
              </a:cxn>
              <a:cxn ang="0">
                <a:pos x="359" y="801"/>
              </a:cxn>
              <a:cxn ang="0">
                <a:pos x="404" y="795"/>
              </a:cxn>
              <a:cxn ang="0">
                <a:pos x="442" y="801"/>
              </a:cxn>
              <a:cxn ang="0">
                <a:pos x="500" y="872"/>
              </a:cxn>
              <a:cxn ang="0">
                <a:pos x="596" y="910"/>
              </a:cxn>
              <a:cxn ang="0">
                <a:pos x="654" y="884"/>
              </a:cxn>
              <a:cxn ang="0">
                <a:pos x="737" y="865"/>
              </a:cxn>
              <a:cxn ang="0">
                <a:pos x="827" y="750"/>
              </a:cxn>
              <a:cxn ang="0">
                <a:pos x="743" y="679"/>
              </a:cxn>
              <a:cxn ang="0">
                <a:pos x="718" y="603"/>
              </a:cxn>
              <a:cxn ang="0">
                <a:pos x="750" y="532"/>
              </a:cxn>
              <a:cxn ang="0">
                <a:pos x="756" y="474"/>
              </a:cxn>
              <a:cxn ang="0">
                <a:pos x="718" y="410"/>
              </a:cxn>
              <a:cxn ang="0">
                <a:pos x="743" y="378"/>
              </a:cxn>
              <a:cxn ang="0">
                <a:pos x="788" y="308"/>
              </a:cxn>
            </a:cxnLst>
            <a:rect l="0" t="0" r="r" b="b"/>
            <a:pathLst>
              <a:path w="884" h="916">
                <a:moveTo>
                  <a:pt x="737" y="276"/>
                </a:moveTo>
                <a:lnTo>
                  <a:pt x="737" y="276"/>
                </a:lnTo>
                <a:lnTo>
                  <a:pt x="756" y="263"/>
                </a:lnTo>
                <a:lnTo>
                  <a:pt x="763" y="244"/>
                </a:lnTo>
                <a:lnTo>
                  <a:pt x="763" y="237"/>
                </a:lnTo>
                <a:lnTo>
                  <a:pt x="769" y="231"/>
                </a:lnTo>
                <a:lnTo>
                  <a:pt x="782" y="225"/>
                </a:lnTo>
                <a:lnTo>
                  <a:pt x="795" y="218"/>
                </a:lnTo>
                <a:lnTo>
                  <a:pt x="807" y="205"/>
                </a:lnTo>
                <a:lnTo>
                  <a:pt x="814" y="205"/>
                </a:lnTo>
                <a:lnTo>
                  <a:pt x="820" y="205"/>
                </a:lnTo>
                <a:lnTo>
                  <a:pt x="839" y="212"/>
                </a:lnTo>
                <a:lnTo>
                  <a:pt x="852" y="218"/>
                </a:lnTo>
                <a:lnTo>
                  <a:pt x="878" y="225"/>
                </a:lnTo>
                <a:lnTo>
                  <a:pt x="878" y="225"/>
                </a:lnTo>
                <a:lnTo>
                  <a:pt x="884" y="218"/>
                </a:lnTo>
                <a:lnTo>
                  <a:pt x="884" y="212"/>
                </a:lnTo>
                <a:lnTo>
                  <a:pt x="878" y="199"/>
                </a:lnTo>
                <a:lnTo>
                  <a:pt x="865" y="199"/>
                </a:lnTo>
                <a:lnTo>
                  <a:pt x="839" y="186"/>
                </a:lnTo>
                <a:lnTo>
                  <a:pt x="839" y="173"/>
                </a:lnTo>
                <a:lnTo>
                  <a:pt x="839" y="160"/>
                </a:lnTo>
                <a:lnTo>
                  <a:pt x="839" y="148"/>
                </a:lnTo>
                <a:lnTo>
                  <a:pt x="846" y="135"/>
                </a:lnTo>
                <a:lnTo>
                  <a:pt x="839" y="128"/>
                </a:lnTo>
                <a:lnTo>
                  <a:pt x="833" y="116"/>
                </a:lnTo>
                <a:lnTo>
                  <a:pt x="833" y="109"/>
                </a:lnTo>
                <a:lnTo>
                  <a:pt x="839" y="96"/>
                </a:lnTo>
                <a:lnTo>
                  <a:pt x="839" y="90"/>
                </a:lnTo>
                <a:lnTo>
                  <a:pt x="839" y="84"/>
                </a:lnTo>
                <a:lnTo>
                  <a:pt x="839" y="84"/>
                </a:lnTo>
                <a:lnTo>
                  <a:pt x="820" y="84"/>
                </a:lnTo>
                <a:lnTo>
                  <a:pt x="814" y="84"/>
                </a:lnTo>
                <a:lnTo>
                  <a:pt x="814" y="84"/>
                </a:lnTo>
                <a:lnTo>
                  <a:pt x="782" y="64"/>
                </a:lnTo>
                <a:lnTo>
                  <a:pt x="775" y="52"/>
                </a:lnTo>
                <a:lnTo>
                  <a:pt x="769" y="39"/>
                </a:lnTo>
                <a:lnTo>
                  <a:pt x="756" y="39"/>
                </a:lnTo>
                <a:lnTo>
                  <a:pt x="750" y="32"/>
                </a:lnTo>
                <a:lnTo>
                  <a:pt x="743" y="20"/>
                </a:lnTo>
                <a:lnTo>
                  <a:pt x="737" y="20"/>
                </a:lnTo>
                <a:lnTo>
                  <a:pt x="731" y="13"/>
                </a:lnTo>
                <a:lnTo>
                  <a:pt x="718" y="13"/>
                </a:lnTo>
                <a:lnTo>
                  <a:pt x="705" y="20"/>
                </a:lnTo>
                <a:lnTo>
                  <a:pt x="673" y="26"/>
                </a:lnTo>
                <a:lnTo>
                  <a:pt x="660" y="26"/>
                </a:lnTo>
                <a:lnTo>
                  <a:pt x="647" y="26"/>
                </a:lnTo>
                <a:lnTo>
                  <a:pt x="615" y="26"/>
                </a:lnTo>
                <a:lnTo>
                  <a:pt x="602" y="20"/>
                </a:lnTo>
                <a:lnTo>
                  <a:pt x="583" y="7"/>
                </a:lnTo>
                <a:lnTo>
                  <a:pt x="564" y="0"/>
                </a:lnTo>
                <a:lnTo>
                  <a:pt x="564" y="7"/>
                </a:lnTo>
                <a:lnTo>
                  <a:pt x="564" y="20"/>
                </a:lnTo>
                <a:lnTo>
                  <a:pt x="564" y="20"/>
                </a:lnTo>
                <a:lnTo>
                  <a:pt x="564" y="26"/>
                </a:lnTo>
                <a:lnTo>
                  <a:pt x="551" y="26"/>
                </a:lnTo>
                <a:lnTo>
                  <a:pt x="538" y="32"/>
                </a:lnTo>
                <a:lnTo>
                  <a:pt x="532" y="32"/>
                </a:lnTo>
                <a:lnTo>
                  <a:pt x="519" y="39"/>
                </a:lnTo>
                <a:lnTo>
                  <a:pt x="500" y="39"/>
                </a:lnTo>
                <a:lnTo>
                  <a:pt x="487" y="45"/>
                </a:lnTo>
                <a:lnTo>
                  <a:pt x="461" y="45"/>
                </a:lnTo>
                <a:lnTo>
                  <a:pt x="449" y="58"/>
                </a:lnTo>
                <a:lnTo>
                  <a:pt x="417" y="84"/>
                </a:lnTo>
                <a:lnTo>
                  <a:pt x="410" y="90"/>
                </a:lnTo>
                <a:lnTo>
                  <a:pt x="404" y="96"/>
                </a:lnTo>
                <a:lnTo>
                  <a:pt x="397" y="116"/>
                </a:lnTo>
                <a:lnTo>
                  <a:pt x="391" y="128"/>
                </a:lnTo>
                <a:lnTo>
                  <a:pt x="385" y="128"/>
                </a:lnTo>
                <a:lnTo>
                  <a:pt x="385" y="135"/>
                </a:lnTo>
                <a:lnTo>
                  <a:pt x="378" y="135"/>
                </a:lnTo>
                <a:lnTo>
                  <a:pt x="365" y="135"/>
                </a:lnTo>
                <a:lnTo>
                  <a:pt x="353" y="148"/>
                </a:lnTo>
                <a:lnTo>
                  <a:pt x="346" y="148"/>
                </a:lnTo>
                <a:lnTo>
                  <a:pt x="333" y="154"/>
                </a:lnTo>
                <a:lnTo>
                  <a:pt x="320" y="160"/>
                </a:lnTo>
                <a:lnTo>
                  <a:pt x="308" y="160"/>
                </a:lnTo>
                <a:lnTo>
                  <a:pt x="308" y="160"/>
                </a:lnTo>
                <a:lnTo>
                  <a:pt x="295" y="173"/>
                </a:lnTo>
                <a:lnTo>
                  <a:pt x="282" y="180"/>
                </a:lnTo>
                <a:lnTo>
                  <a:pt x="269" y="193"/>
                </a:lnTo>
                <a:lnTo>
                  <a:pt x="250" y="205"/>
                </a:lnTo>
                <a:lnTo>
                  <a:pt x="250" y="205"/>
                </a:lnTo>
                <a:lnTo>
                  <a:pt x="250" y="218"/>
                </a:lnTo>
                <a:lnTo>
                  <a:pt x="250" y="218"/>
                </a:lnTo>
                <a:lnTo>
                  <a:pt x="256" y="218"/>
                </a:lnTo>
                <a:lnTo>
                  <a:pt x="263" y="218"/>
                </a:lnTo>
                <a:lnTo>
                  <a:pt x="269" y="212"/>
                </a:lnTo>
                <a:lnTo>
                  <a:pt x="282" y="218"/>
                </a:lnTo>
                <a:lnTo>
                  <a:pt x="282" y="218"/>
                </a:lnTo>
                <a:lnTo>
                  <a:pt x="288" y="218"/>
                </a:lnTo>
                <a:lnTo>
                  <a:pt x="301" y="212"/>
                </a:lnTo>
                <a:lnTo>
                  <a:pt x="308" y="212"/>
                </a:lnTo>
                <a:lnTo>
                  <a:pt x="308" y="212"/>
                </a:lnTo>
                <a:lnTo>
                  <a:pt x="314" y="218"/>
                </a:lnTo>
                <a:lnTo>
                  <a:pt x="314" y="218"/>
                </a:lnTo>
                <a:lnTo>
                  <a:pt x="320" y="231"/>
                </a:lnTo>
                <a:lnTo>
                  <a:pt x="320" y="231"/>
                </a:lnTo>
                <a:lnTo>
                  <a:pt x="327" y="231"/>
                </a:lnTo>
                <a:lnTo>
                  <a:pt x="333" y="225"/>
                </a:lnTo>
                <a:lnTo>
                  <a:pt x="333" y="218"/>
                </a:lnTo>
                <a:lnTo>
                  <a:pt x="333" y="218"/>
                </a:lnTo>
                <a:lnTo>
                  <a:pt x="333" y="218"/>
                </a:lnTo>
                <a:lnTo>
                  <a:pt x="333" y="212"/>
                </a:lnTo>
                <a:lnTo>
                  <a:pt x="346" y="199"/>
                </a:lnTo>
                <a:lnTo>
                  <a:pt x="359" y="193"/>
                </a:lnTo>
                <a:lnTo>
                  <a:pt x="365" y="186"/>
                </a:lnTo>
                <a:lnTo>
                  <a:pt x="404" y="186"/>
                </a:lnTo>
                <a:lnTo>
                  <a:pt x="417" y="180"/>
                </a:lnTo>
                <a:lnTo>
                  <a:pt x="429" y="186"/>
                </a:lnTo>
                <a:lnTo>
                  <a:pt x="449" y="186"/>
                </a:lnTo>
                <a:lnTo>
                  <a:pt x="468" y="186"/>
                </a:lnTo>
                <a:lnTo>
                  <a:pt x="455" y="193"/>
                </a:lnTo>
                <a:lnTo>
                  <a:pt x="455" y="193"/>
                </a:lnTo>
                <a:lnTo>
                  <a:pt x="449" y="199"/>
                </a:lnTo>
                <a:lnTo>
                  <a:pt x="442" y="212"/>
                </a:lnTo>
                <a:lnTo>
                  <a:pt x="449" y="231"/>
                </a:lnTo>
                <a:lnTo>
                  <a:pt x="442" y="244"/>
                </a:lnTo>
                <a:lnTo>
                  <a:pt x="449" y="257"/>
                </a:lnTo>
                <a:lnTo>
                  <a:pt x="455" y="269"/>
                </a:lnTo>
                <a:lnTo>
                  <a:pt x="468" y="276"/>
                </a:lnTo>
                <a:lnTo>
                  <a:pt x="481" y="276"/>
                </a:lnTo>
                <a:lnTo>
                  <a:pt x="487" y="276"/>
                </a:lnTo>
                <a:lnTo>
                  <a:pt x="487" y="282"/>
                </a:lnTo>
                <a:lnTo>
                  <a:pt x="487" y="282"/>
                </a:lnTo>
                <a:lnTo>
                  <a:pt x="474" y="282"/>
                </a:lnTo>
                <a:lnTo>
                  <a:pt x="461" y="289"/>
                </a:lnTo>
                <a:lnTo>
                  <a:pt x="455" y="289"/>
                </a:lnTo>
                <a:lnTo>
                  <a:pt x="461" y="289"/>
                </a:lnTo>
                <a:lnTo>
                  <a:pt x="455" y="295"/>
                </a:lnTo>
                <a:lnTo>
                  <a:pt x="442" y="314"/>
                </a:lnTo>
                <a:lnTo>
                  <a:pt x="436" y="321"/>
                </a:lnTo>
                <a:lnTo>
                  <a:pt x="429" y="333"/>
                </a:lnTo>
                <a:lnTo>
                  <a:pt x="442" y="340"/>
                </a:lnTo>
                <a:lnTo>
                  <a:pt x="442" y="346"/>
                </a:lnTo>
                <a:lnTo>
                  <a:pt x="442" y="359"/>
                </a:lnTo>
                <a:lnTo>
                  <a:pt x="449" y="359"/>
                </a:lnTo>
                <a:lnTo>
                  <a:pt x="455" y="359"/>
                </a:lnTo>
                <a:lnTo>
                  <a:pt x="468" y="359"/>
                </a:lnTo>
                <a:lnTo>
                  <a:pt x="468" y="365"/>
                </a:lnTo>
                <a:lnTo>
                  <a:pt x="468" y="372"/>
                </a:lnTo>
                <a:lnTo>
                  <a:pt x="461" y="378"/>
                </a:lnTo>
                <a:lnTo>
                  <a:pt x="455" y="372"/>
                </a:lnTo>
                <a:lnTo>
                  <a:pt x="449" y="372"/>
                </a:lnTo>
                <a:lnTo>
                  <a:pt x="442" y="378"/>
                </a:lnTo>
                <a:lnTo>
                  <a:pt x="442" y="391"/>
                </a:lnTo>
                <a:lnTo>
                  <a:pt x="442" y="398"/>
                </a:lnTo>
                <a:lnTo>
                  <a:pt x="436" y="410"/>
                </a:lnTo>
                <a:lnTo>
                  <a:pt x="429" y="423"/>
                </a:lnTo>
                <a:lnTo>
                  <a:pt x="423" y="442"/>
                </a:lnTo>
                <a:lnTo>
                  <a:pt x="417" y="442"/>
                </a:lnTo>
                <a:lnTo>
                  <a:pt x="410" y="455"/>
                </a:lnTo>
                <a:lnTo>
                  <a:pt x="404" y="468"/>
                </a:lnTo>
                <a:lnTo>
                  <a:pt x="397" y="468"/>
                </a:lnTo>
                <a:lnTo>
                  <a:pt x="391" y="481"/>
                </a:lnTo>
                <a:lnTo>
                  <a:pt x="378" y="487"/>
                </a:lnTo>
                <a:lnTo>
                  <a:pt x="346" y="494"/>
                </a:lnTo>
                <a:lnTo>
                  <a:pt x="346" y="500"/>
                </a:lnTo>
                <a:lnTo>
                  <a:pt x="340" y="500"/>
                </a:lnTo>
                <a:lnTo>
                  <a:pt x="333" y="500"/>
                </a:lnTo>
                <a:lnTo>
                  <a:pt x="327" y="500"/>
                </a:lnTo>
                <a:lnTo>
                  <a:pt x="320" y="500"/>
                </a:lnTo>
                <a:lnTo>
                  <a:pt x="308" y="513"/>
                </a:lnTo>
                <a:lnTo>
                  <a:pt x="301" y="513"/>
                </a:lnTo>
                <a:lnTo>
                  <a:pt x="295" y="513"/>
                </a:lnTo>
                <a:lnTo>
                  <a:pt x="282" y="519"/>
                </a:lnTo>
                <a:lnTo>
                  <a:pt x="282" y="532"/>
                </a:lnTo>
                <a:lnTo>
                  <a:pt x="269" y="532"/>
                </a:lnTo>
                <a:lnTo>
                  <a:pt x="256" y="526"/>
                </a:lnTo>
                <a:lnTo>
                  <a:pt x="224" y="526"/>
                </a:lnTo>
                <a:lnTo>
                  <a:pt x="224" y="532"/>
                </a:lnTo>
                <a:lnTo>
                  <a:pt x="224" y="532"/>
                </a:lnTo>
                <a:lnTo>
                  <a:pt x="224" y="538"/>
                </a:lnTo>
                <a:lnTo>
                  <a:pt x="224" y="545"/>
                </a:lnTo>
                <a:lnTo>
                  <a:pt x="212" y="538"/>
                </a:lnTo>
                <a:lnTo>
                  <a:pt x="212" y="526"/>
                </a:lnTo>
                <a:lnTo>
                  <a:pt x="205" y="519"/>
                </a:lnTo>
                <a:lnTo>
                  <a:pt x="199" y="532"/>
                </a:lnTo>
                <a:lnTo>
                  <a:pt x="192" y="538"/>
                </a:lnTo>
                <a:lnTo>
                  <a:pt x="186" y="545"/>
                </a:lnTo>
                <a:lnTo>
                  <a:pt x="186" y="551"/>
                </a:lnTo>
                <a:lnTo>
                  <a:pt x="173" y="558"/>
                </a:lnTo>
                <a:lnTo>
                  <a:pt x="167" y="558"/>
                </a:lnTo>
                <a:lnTo>
                  <a:pt x="173" y="564"/>
                </a:lnTo>
                <a:lnTo>
                  <a:pt x="173" y="570"/>
                </a:lnTo>
                <a:lnTo>
                  <a:pt x="173" y="570"/>
                </a:lnTo>
                <a:lnTo>
                  <a:pt x="167" y="570"/>
                </a:lnTo>
                <a:lnTo>
                  <a:pt x="167" y="570"/>
                </a:lnTo>
                <a:lnTo>
                  <a:pt x="160" y="570"/>
                </a:lnTo>
                <a:lnTo>
                  <a:pt x="154" y="564"/>
                </a:lnTo>
                <a:lnTo>
                  <a:pt x="141" y="558"/>
                </a:lnTo>
                <a:lnTo>
                  <a:pt x="141" y="558"/>
                </a:lnTo>
                <a:lnTo>
                  <a:pt x="141" y="564"/>
                </a:lnTo>
                <a:lnTo>
                  <a:pt x="141" y="570"/>
                </a:lnTo>
                <a:lnTo>
                  <a:pt x="122" y="570"/>
                </a:lnTo>
                <a:lnTo>
                  <a:pt x="103" y="583"/>
                </a:lnTo>
                <a:lnTo>
                  <a:pt x="109" y="570"/>
                </a:lnTo>
                <a:lnTo>
                  <a:pt x="115" y="570"/>
                </a:lnTo>
                <a:lnTo>
                  <a:pt x="115" y="570"/>
                </a:lnTo>
                <a:lnTo>
                  <a:pt x="115" y="564"/>
                </a:lnTo>
                <a:lnTo>
                  <a:pt x="115" y="558"/>
                </a:lnTo>
                <a:lnTo>
                  <a:pt x="109" y="558"/>
                </a:lnTo>
                <a:lnTo>
                  <a:pt x="103" y="551"/>
                </a:lnTo>
                <a:lnTo>
                  <a:pt x="96" y="558"/>
                </a:lnTo>
                <a:lnTo>
                  <a:pt x="90" y="570"/>
                </a:lnTo>
                <a:lnTo>
                  <a:pt x="90" y="577"/>
                </a:lnTo>
                <a:lnTo>
                  <a:pt x="90" y="583"/>
                </a:lnTo>
                <a:lnTo>
                  <a:pt x="77" y="583"/>
                </a:lnTo>
                <a:lnTo>
                  <a:pt x="64" y="583"/>
                </a:lnTo>
                <a:lnTo>
                  <a:pt x="58" y="583"/>
                </a:lnTo>
                <a:lnTo>
                  <a:pt x="51" y="590"/>
                </a:lnTo>
                <a:lnTo>
                  <a:pt x="32" y="590"/>
                </a:lnTo>
                <a:lnTo>
                  <a:pt x="19" y="596"/>
                </a:lnTo>
                <a:lnTo>
                  <a:pt x="6" y="590"/>
                </a:lnTo>
                <a:lnTo>
                  <a:pt x="6" y="596"/>
                </a:lnTo>
                <a:lnTo>
                  <a:pt x="6" y="603"/>
                </a:lnTo>
                <a:lnTo>
                  <a:pt x="6" y="609"/>
                </a:lnTo>
                <a:lnTo>
                  <a:pt x="6" y="609"/>
                </a:lnTo>
                <a:lnTo>
                  <a:pt x="6" y="615"/>
                </a:lnTo>
                <a:lnTo>
                  <a:pt x="0" y="622"/>
                </a:lnTo>
                <a:lnTo>
                  <a:pt x="6" y="622"/>
                </a:lnTo>
                <a:lnTo>
                  <a:pt x="32" y="622"/>
                </a:lnTo>
                <a:lnTo>
                  <a:pt x="39" y="622"/>
                </a:lnTo>
                <a:lnTo>
                  <a:pt x="51" y="628"/>
                </a:lnTo>
                <a:lnTo>
                  <a:pt x="64" y="635"/>
                </a:lnTo>
                <a:lnTo>
                  <a:pt x="64" y="641"/>
                </a:lnTo>
                <a:lnTo>
                  <a:pt x="64" y="641"/>
                </a:lnTo>
                <a:lnTo>
                  <a:pt x="64" y="654"/>
                </a:lnTo>
                <a:lnTo>
                  <a:pt x="64" y="660"/>
                </a:lnTo>
                <a:lnTo>
                  <a:pt x="58" y="667"/>
                </a:lnTo>
                <a:lnTo>
                  <a:pt x="45" y="673"/>
                </a:lnTo>
                <a:lnTo>
                  <a:pt x="26" y="673"/>
                </a:lnTo>
                <a:lnTo>
                  <a:pt x="26" y="679"/>
                </a:lnTo>
                <a:lnTo>
                  <a:pt x="19" y="679"/>
                </a:lnTo>
                <a:lnTo>
                  <a:pt x="13" y="679"/>
                </a:lnTo>
                <a:lnTo>
                  <a:pt x="19" y="686"/>
                </a:lnTo>
                <a:lnTo>
                  <a:pt x="26" y="692"/>
                </a:lnTo>
                <a:lnTo>
                  <a:pt x="32" y="699"/>
                </a:lnTo>
                <a:lnTo>
                  <a:pt x="32" y="705"/>
                </a:lnTo>
                <a:lnTo>
                  <a:pt x="39" y="711"/>
                </a:lnTo>
                <a:lnTo>
                  <a:pt x="39" y="705"/>
                </a:lnTo>
                <a:lnTo>
                  <a:pt x="39" y="692"/>
                </a:lnTo>
                <a:lnTo>
                  <a:pt x="45" y="699"/>
                </a:lnTo>
                <a:lnTo>
                  <a:pt x="51" y="692"/>
                </a:lnTo>
                <a:lnTo>
                  <a:pt x="51" y="692"/>
                </a:lnTo>
                <a:lnTo>
                  <a:pt x="58" y="692"/>
                </a:lnTo>
                <a:lnTo>
                  <a:pt x="64" y="692"/>
                </a:lnTo>
                <a:lnTo>
                  <a:pt x="64" y="699"/>
                </a:lnTo>
                <a:lnTo>
                  <a:pt x="71" y="699"/>
                </a:lnTo>
                <a:lnTo>
                  <a:pt x="77" y="699"/>
                </a:lnTo>
                <a:lnTo>
                  <a:pt x="77" y="699"/>
                </a:lnTo>
                <a:lnTo>
                  <a:pt x="77" y="699"/>
                </a:lnTo>
                <a:lnTo>
                  <a:pt x="83" y="699"/>
                </a:lnTo>
                <a:lnTo>
                  <a:pt x="83" y="699"/>
                </a:lnTo>
                <a:lnTo>
                  <a:pt x="90" y="705"/>
                </a:lnTo>
                <a:lnTo>
                  <a:pt x="103" y="711"/>
                </a:lnTo>
                <a:lnTo>
                  <a:pt x="115" y="705"/>
                </a:lnTo>
                <a:lnTo>
                  <a:pt x="115" y="699"/>
                </a:lnTo>
                <a:lnTo>
                  <a:pt x="122" y="686"/>
                </a:lnTo>
                <a:lnTo>
                  <a:pt x="115" y="679"/>
                </a:lnTo>
                <a:lnTo>
                  <a:pt x="115" y="679"/>
                </a:lnTo>
                <a:lnTo>
                  <a:pt x="115" y="673"/>
                </a:lnTo>
                <a:lnTo>
                  <a:pt x="122" y="679"/>
                </a:lnTo>
                <a:lnTo>
                  <a:pt x="128" y="679"/>
                </a:lnTo>
                <a:lnTo>
                  <a:pt x="128" y="679"/>
                </a:lnTo>
                <a:lnTo>
                  <a:pt x="141" y="673"/>
                </a:lnTo>
                <a:lnTo>
                  <a:pt x="135" y="679"/>
                </a:lnTo>
                <a:lnTo>
                  <a:pt x="128" y="679"/>
                </a:lnTo>
                <a:lnTo>
                  <a:pt x="128" y="686"/>
                </a:lnTo>
                <a:lnTo>
                  <a:pt x="128" y="692"/>
                </a:lnTo>
                <a:lnTo>
                  <a:pt x="128" y="699"/>
                </a:lnTo>
                <a:lnTo>
                  <a:pt x="128" y="705"/>
                </a:lnTo>
                <a:lnTo>
                  <a:pt x="141" y="705"/>
                </a:lnTo>
                <a:lnTo>
                  <a:pt x="141" y="718"/>
                </a:lnTo>
                <a:lnTo>
                  <a:pt x="128" y="711"/>
                </a:lnTo>
                <a:lnTo>
                  <a:pt x="103" y="711"/>
                </a:lnTo>
                <a:lnTo>
                  <a:pt x="96" y="711"/>
                </a:lnTo>
                <a:lnTo>
                  <a:pt x="103" y="718"/>
                </a:lnTo>
                <a:lnTo>
                  <a:pt x="103" y="724"/>
                </a:lnTo>
                <a:lnTo>
                  <a:pt x="90" y="724"/>
                </a:lnTo>
                <a:lnTo>
                  <a:pt x="83" y="724"/>
                </a:lnTo>
                <a:lnTo>
                  <a:pt x="90" y="718"/>
                </a:lnTo>
                <a:lnTo>
                  <a:pt x="90" y="711"/>
                </a:lnTo>
                <a:lnTo>
                  <a:pt x="83" y="711"/>
                </a:lnTo>
                <a:lnTo>
                  <a:pt x="77" y="711"/>
                </a:lnTo>
                <a:lnTo>
                  <a:pt x="77" y="711"/>
                </a:lnTo>
                <a:lnTo>
                  <a:pt x="71" y="711"/>
                </a:lnTo>
                <a:lnTo>
                  <a:pt x="64" y="711"/>
                </a:lnTo>
                <a:lnTo>
                  <a:pt x="58" y="711"/>
                </a:lnTo>
                <a:lnTo>
                  <a:pt x="58" y="705"/>
                </a:lnTo>
                <a:lnTo>
                  <a:pt x="51" y="711"/>
                </a:lnTo>
                <a:lnTo>
                  <a:pt x="51" y="711"/>
                </a:lnTo>
                <a:lnTo>
                  <a:pt x="51" y="711"/>
                </a:lnTo>
                <a:lnTo>
                  <a:pt x="51" y="718"/>
                </a:lnTo>
                <a:lnTo>
                  <a:pt x="58" y="724"/>
                </a:lnTo>
                <a:lnTo>
                  <a:pt x="64" y="724"/>
                </a:lnTo>
                <a:lnTo>
                  <a:pt x="64" y="731"/>
                </a:lnTo>
                <a:lnTo>
                  <a:pt x="58" y="731"/>
                </a:lnTo>
                <a:lnTo>
                  <a:pt x="51" y="737"/>
                </a:lnTo>
                <a:lnTo>
                  <a:pt x="51" y="743"/>
                </a:lnTo>
                <a:lnTo>
                  <a:pt x="58" y="743"/>
                </a:lnTo>
                <a:lnTo>
                  <a:pt x="64" y="743"/>
                </a:lnTo>
                <a:lnTo>
                  <a:pt x="77" y="743"/>
                </a:lnTo>
                <a:lnTo>
                  <a:pt x="77" y="750"/>
                </a:lnTo>
                <a:lnTo>
                  <a:pt x="77" y="750"/>
                </a:lnTo>
                <a:lnTo>
                  <a:pt x="83" y="750"/>
                </a:lnTo>
                <a:lnTo>
                  <a:pt x="103" y="763"/>
                </a:lnTo>
                <a:lnTo>
                  <a:pt x="103" y="756"/>
                </a:lnTo>
                <a:lnTo>
                  <a:pt x="109" y="750"/>
                </a:lnTo>
                <a:lnTo>
                  <a:pt x="115" y="750"/>
                </a:lnTo>
                <a:lnTo>
                  <a:pt x="115" y="750"/>
                </a:lnTo>
                <a:lnTo>
                  <a:pt x="128" y="743"/>
                </a:lnTo>
                <a:lnTo>
                  <a:pt x="141" y="743"/>
                </a:lnTo>
                <a:lnTo>
                  <a:pt x="141" y="743"/>
                </a:lnTo>
                <a:lnTo>
                  <a:pt x="147" y="743"/>
                </a:lnTo>
                <a:lnTo>
                  <a:pt x="173" y="743"/>
                </a:lnTo>
                <a:lnTo>
                  <a:pt x="179" y="737"/>
                </a:lnTo>
                <a:lnTo>
                  <a:pt x="186" y="731"/>
                </a:lnTo>
                <a:lnTo>
                  <a:pt x="186" y="718"/>
                </a:lnTo>
                <a:lnTo>
                  <a:pt x="199" y="711"/>
                </a:lnTo>
                <a:lnTo>
                  <a:pt x="212" y="705"/>
                </a:lnTo>
                <a:lnTo>
                  <a:pt x="224" y="711"/>
                </a:lnTo>
                <a:lnTo>
                  <a:pt x="231" y="711"/>
                </a:lnTo>
                <a:lnTo>
                  <a:pt x="237" y="711"/>
                </a:lnTo>
                <a:lnTo>
                  <a:pt x="244" y="711"/>
                </a:lnTo>
                <a:lnTo>
                  <a:pt x="250" y="711"/>
                </a:lnTo>
                <a:lnTo>
                  <a:pt x="256" y="711"/>
                </a:lnTo>
                <a:lnTo>
                  <a:pt x="269" y="711"/>
                </a:lnTo>
                <a:lnTo>
                  <a:pt x="269" y="711"/>
                </a:lnTo>
                <a:lnTo>
                  <a:pt x="269" y="699"/>
                </a:lnTo>
                <a:lnTo>
                  <a:pt x="269" y="699"/>
                </a:lnTo>
                <a:lnTo>
                  <a:pt x="269" y="692"/>
                </a:lnTo>
                <a:lnTo>
                  <a:pt x="269" y="699"/>
                </a:lnTo>
                <a:lnTo>
                  <a:pt x="276" y="699"/>
                </a:lnTo>
                <a:lnTo>
                  <a:pt x="282" y="699"/>
                </a:lnTo>
                <a:lnTo>
                  <a:pt x="282" y="705"/>
                </a:lnTo>
                <a:lnTo>
                  <a:pt x="288" y="699"/>
                </a:lnTo>
                <a:lnTo>
                  <a:pt x="295" y="699"/>
                </a:lnTo>
                <a:lnTo>
                  <a:pt x="295" y="699"/>
                </a:lnTo>
                <a:lnTo>
                  <a:pt x="301" y="699"/>
                </a:lnTo>
                <a:lnTo>
                  <a:pt x="295" y="699"/>
                </a:lnTo>
                <a:lnTo>
                  <a:pt x="295" y="711"/>
                </a:lnTo>
                <a:lnTo>
                  <a:pt x="295" y="711"/>
                </a:lnTo>
                <a:lnTo>
                  <a:pt x="295" y="718"/>
                </a:lnTo>
                <a:lnTo>
                  <a:pt x="301" y="724"/>
                </a:lnTo>
                <a:lnTo>
                  <a:pt x="308" y="724"/>
                </a:lnTo>
                <a:lnTo>
                  <a:pt x="301" y="731"/>
                </a:lnTo>
                <a:lnTo>
                  <a:pt x="295" y="731"/>
                </a:lnTo>
                <a:lnTo>
                  <a:pt x="295" y="724"/>
                </a:lnTo>
                <a:lnTo>
                  <a:pt x="295" y="731"/>
                </a:lnTo>
                <a:lnTo>
                  <a:pt x="295" y="737"/>
                </a:lnTo>
                <a:lnTo>
                  <a:pt x="295" y="743"/>
                </a:lnTo>
                <a:lnTo>
                  <a:pt x="301" y="750"/>
                </a:lnTo>
                <a:lnTo>
                  <a:pt x="308" y="750"/>
                </a:lnTo>
                <a:lnTo>
                  <a:pt x="320" y="756"/>
                </a:lnTo>
                <a:lnTo>
                  <a:pt x="346" y="756"/>
                </a:lnTo>
                <a:lnTo>
                  <a:pt x="346" y="756"/>
                </a:lnTo>
                <a:lnTo>
                  <a:pt x="346" y="763"/>
                </a:lnTo>
                <a:lnTo>
                  <a:pt x="346" y="763"/>
                </a:lnTo>
                <a:lnTo>
                  <a:pt x="359" y="763"/>
                </a:lnTo>
                <a:lnTo>
                  <a:pt x="359" y="763"/>
                </a:lnTo>
                <a:lnTo>
                  <a:pt x="365" y="769"/>
                </a:lnTo>
                <a:lnTo>
                  <a:pt x="353" y="769"/>
                </a:lnTo>
                <a:lnTo>
                  <a:pt x="346" y="782"/>
                </a:lnTo>
                <a:lnTo>
                  <a:pt x="340" y="782"/>
                </a:lnTo>
                <a:lnTo>
                  <a:pt x="333" y="775"/>
                </a:lnTo>
                <a:lnTo>
                  <a:pt x="327" y="775"/>
                </a:lnTo>
                <a:lnTo>
                  <a:pt x="320" y="769"/>
                </a:lnTo>
                <a:lnTo>
                  <a:pt x="320" y="769"/>
                </a:lnTo>
                <a:lnTo>
                  <a:pt x="308" y="769"/>
                </a:lnTo>
                <a:lnTo>
                  <a:pt x="301" y="775"/>
                </a:lnTo>
                <a:lnTo>
                  <a:pt x="301" y="782"/>
                </a:lnTo>
                <a:lnTo>
                  <a:pt x="295" y="788"/>
                </a:lnTo>
                <a:lnTo>
                  <a:pt x="295" y="795"/>
                </a:lnTo>
                <a:lnTo>
                  <a:pt x="295" y="801"/>
                </a:lnTo>
                <a:lnTo>
                  <a:pt x="295" y="801"/>
                </a:lnTo>
                <a:lnTo>
                  <a:pt x="308" y="801"/>
                </a:lnTo>
                <a:lnTo>
                  <a:pt x="314" y="808"/>
                </a:lnTo>
                <a:lnTo>
                  <a:pt x="320" y="814"/>
                </a:lnTo>
                <a:lnTo>
                  <a:pt x="320" y="814"/>
                </a:lnTo>
                <a:lnTo>
                  <a:pt x="327" y="814"/>
                </a:lnTo>
                <a:lnTo>
                  <a:pt x="333" y="808"/>
                </a:lnTo>
                <a:lnTo>
                  <a:pt x="346" y="814"/>
                </a:lnTo>
                <a:lnTo>
                  <a:pt x="346" y="808"/>
                </a:lnTo>
                <a:lnTo>
                  <a:pt x="346" y="801"/>
                </a:lnTo>
                <a:lnTo>
                  <a:pt x="353" y="801"/>
                </a:lnTo>
                <a:lnTo>
                  <a:pt x="359" y="801"/>
                </a:lnTo>
                <a:lnTo>
                  <a:pt x="359" y="801"/>
                </a:lnTo>
                <a:lnTo>
                  <a:pt x="365" y="808"/>
                </a:lnTo>
                <a:lnTo>
                  <a:pt x="365" y="814"/>
                </a:lnTo>
                <a:lnTo>
                  <a:pt x="378" y="808"/>
                </a:lnTo>
                <a:lnTo>
                  <a:pt x="391" y="808"/>
                </a:lnTo>
                <a:lnTo>
                  <a:pt x="397" y="808"/>
                </a:lnTo>
                <a:lnTo>
                  <a:pt x="404" y="801"/>
                </a:lnTo>
                <a:lnTo>
                  <a:pt x="404" y="801"/>
                </a:lnTo>
                <a:lnTo>
                  <a:pt x="404" y="795"/>
                </a:lnTo>
                <a:lnTo>
                  <a:pt x="417" y="788"/>
                </a:lnTo>
                <a:lnTo>
                  <a:pt x="423" y="788"/>
                </a:lnTo>
                <a:lnTo>
                  <a:pt x="429" y="788"/>
                </a:lnTo>
                <a:lnTo>
                  <a:pt x="442" y="788"/>
                </a:lnTo>
                <a:lnTo>
                  <a:pt x="449" y="782"/>
                </a:lnTo>
                <a:lnTo>
                  <a:pt x="455" y="782"/>
                </a:lnTo>
                <a:lnTo>
                  <a:pt x="455" y="788"/>
                </a:lnTo>
                <a:lnTo>
                  <a:pt x="442" y="795"/>
                </a:lnTo>
                <a:lnTo>
                  <a:pt x="442" y="801"/>
                </a:lnTo>
                <a:lnTo>
                  <a:pt x="455" y="814"/>
                </a:lnTo>
                <a:lnTo>
                  <a:pt x="468" y="833"/>
                </a:lnTo>
                <a:lnTo>
                  <a:pt x="468" y="846"/>
                </a:lnTo>
                <a:lnTo>
                  <a:pt x="474" y="852"/>
                </a:lnTo>
                <a:lnTo>
                  <a:pt x="487" y="859"/>
                </a:lnTo>
                <a:lnTo>
                  <a:pt x="506" y="865"/>
                </a:lnTo>
                <a:lnTo>
                  <a:pt x="513" y="865"/>
                </a:lnTo>
                <a:lnTo>
                  <a:pt x="506" y="865"/>
                </a:lnTo>
                <a:lnTo>
                  <a:pt x="500" y="872"/>
                </a:lnTo>
                <a:lnTo>
                  <a:pt x="506" y="878"/>
                </a:lnTo>
                <a:lnTo>
                  <a:pt x="513" y="891"/>
                </a:lnTo>
                <a:lnTo>
                  <a:pt x="519" y="897"/>
                </a:lnTo>
                <a:lnTo>
                  <a:pt x="526" y="904"/>
                </a:lnTo>
                <a:lnTo>
                  <a:pt x="532" y="904"/>
                </a:lnTo>
                <a:lnTo>
                  <a:pt x="538" y="904"/>
                </a:lnTo>
                <a:lnTo>
                  <a:pt x="564" y="910"/>
                </a:lnTo>
                <a:lnTo>
                  <a:pt x="577" y="910"/>
                </a:lnTo>
                <a:lnTo>
                  <a:pt x="596" y="910"/>
                </a:lnTo>
                <a:lnTo>
                  <a:pt x="602" y="910"/>
                </a:lnTo>
                <a:lnTo>
                  <a:pt x="609" y="916"/>
                </a:lnTo>
                <a:lnTo>
                  <a:pt x="622" y="916"/>
                </a:lnTo>
                <a:lnTo>
                  <a:pt x="634" y="910"/>
                </a:lnTo>
                <a:lnTo>
                  <a:pt x="647" y="910"/>
                </a:lnTo>
                <a:lnTo>
                  <a:pt x="654" y="904"/>
                </a:lnTo>
                <a:lnTo>
                  <a:pt x="654" y="897"/>
                </a:lnTo>
                <a:lnTo>
                  <a:pt x="647" y="891"/>
                </a:lnTo>
                <a:lnTo>
                  <a:pt x="654" y="884"/>
                </a:lnTo>
                <a:lnTo>
                  <a:pt x="660" y="884"/>
                </a:lnTo>
                <a:lnTo>
                  <a:pt x="673" y="878"/>
                </a:lnTo>
                <a:lnTo>
                  <a:pt x="692" y="872"/>
                </a:lnTo>
                <a:lnTo>
                  <a:pt x="711" y="859"/>
                </a:lnTo>
                <a:lnTo>
                  <a:pt x="718" y="852"/>
                </a:lnTo>
                <a:lnTo>
                  <a:pt x="718" y="846"/>
                </a:lnTo>
                <a:lnTo>
                  <a:pt x="718" y="852"/>
                </a:lnTo>
                <a:lnTo>
                  <a:pt x="724" y="865"/>
                </a:lnTo>
                <a:lnTo>
                  <a:pt x="737" y="865"/>
                </a:lnTo>
                <a:lnTo>
                  <a:pt x="743" y="865"/>
                </a:lnTo>
                <a:lnTo>
                  <a:pt x="769" y="865"/>
                </a:lnTo>
                <a:lnTo>
                  <a:pt x="795" y="852"/>
                </a:lnTo>
                <a:lnTo>
                  <a:pt x="820" y="840"/>
                </a:lnTo>
                <a:lnTo>
                  <a:pt x="839" y="827"/>
                </a:lnTo>
                <a:lnTo>
                  <a:pt x="827" y="808"/>
                </a:lnTo>
                <a:lnTo>
                  <a:pt x="827" y="788"/>
                </a:lnTo>
                <a:lnTo>
                  <a:pt x="827" y="769"/>
                </a:lnTo>
                <a:lnTo>
                  <a:pt x="827" y="750"/>
                </a:lnTo>
                <a:lnTo>
                  <a:pt x="827" y="743"/>
                </a:lnTo>
                <a:lnTo>
                  <a:pt x="820" y="731"/>
                </a:lnTo>
                <a:lnTo>
                  <a:pt x="801" y="718"/>
                </a:lnTo>
                <a:lnTo>
                  <a:pt x="775" y="705"/>
                </a:lnTo>
                <a:lnTo>
                  <a:pt x="769" y="699"/>
                </a:lnTo>
                <a:lnTo>
                  <a:pt x="756" y="699"/>
                </a:lnTo>
                <a:lnTo>
                  <a:pt x="743" y="692"/>
                </a:lnTo>
                <a:lnTo>
                  <a:pt x="743" y="692"/>
                </a:lnTo>
                <a:lnTo>
                  <a:pt x="743" y="679"/>
                </a:lnTo>
                <a:lnTo>
                  <a:pt x="743" y="673"/>
                </a:lnTo>
                <a:lnTo>
                  <a:pt x="737" y="667"/>
                </a:lnTo>
                <a:lnTo>
                  <a:pt x="731" y="660"/>
                </a:lnTo>
                <a:lnTo>
                  <a:pt x="718" y="654"/>
                </a:lnTo>
                <a:lnTo>
                  <a:pt x="718" y="641"/>
                </a:lnTo>
                <a:lnTo>
                  <a:pt x="718" y="635"/>
                </a:lnTo>
                <a:lnTo>
                  <a:pt x="718" y="628"/>
                </a:lnTo>
                <a:lnTo>
                  <a:pt x="718" y="622"/>
                </a:lnTo>
                <a:lnTo>
                  <a:pt x="718" y="603"/>
                </a:lnTo>
                <a:lnTo>
                  <a:pt x="711" y="603"/>
                </a:lnTo>
                <a:lnTo>
                  <a:pt x="711" y="596"/>
                </a:lnTo>
                <a:lnTo>
                  <a:pt x="718" y="590"/>
                </a:lnTo>
                <a:lnTo>
                  <a:pt x="731" y="577"/>
                </a:lnTo>
                <a:lnTo>
                  <a:pt x="731" y="570"/>
                </a:lnTo>
                <a:lnTo>
                  <a:pt x="731" y="558"/>
                </a:lnTo>
                <a:lnTo>
                  <a:pt x="731" y="551"/>
                </a:lnTo>
                <a:lnTo>
                  <a:pt x="737" y="538"/>
                </a:lnTo>
                <a:lnTo>
                  <a:pt x="750" y="532"/>
                </a:lnTo>
                <a:lnTo>
                  <a:pt x="756" y="519"/>
                </a:lnTo>
                <a:lnTo>
                  <a:pt x="769" y="513"/>
                </a:lnTo>
                <a:lnTo>
                  <a:pt x="775" y="506"/>
                </a:lnTo>
                <a:lnTo>
                  <a:pt x="775" y="500"/>
                </a:lnTo>
                <a:lnTo>
                  <a:pt x="775" y="500"/>
                </a:lnTo>
                <a:lnTo>
                  <a:pt x="769" y="494"/>
                </a:lnTo>
                <a:lnTo>
                  <a:pt x="763" y="487"/>
                </a:lnTo>
                <a:lnTo>
                  <a:pt x="756" y="487"/>
                </a:lnTo>
                <a:lnTo>
                  <a:pt x="756" y="474"/>
                </a:lnTo>
                <a:lnTo>
                  <a:pt x="743" y="468"/>
                </a:lnTo>
                <a:lnTo>
                  <a:pt x="731" y="462"/>
                </a:lnTo>
                <a:lnTo>
                  <a:pt x="718" y="462"/>
                </a:lnTo>
                <a:lnTo>
                  <a:pt x="711" y="449"/>
                </a:lnTo>
                <a:lnTo>
                  <a:pt x="699" y="436"/>
                </a:lnTo>
                <a:lnTo>
                  <a:pt x="699" y="430"/>
                </a:lnTo>
                <a:lnTo>
                  <a:pt x="699" y="423"/>
                </a:lnTo>
                <a:lnTo>
                  <a:pt x="705" y="417"/>
                </a:lnTo>
                <a:lnTo>
                  <a:pt x="718" y="410"/>
                </a:lnTo>
                <a:lnTo>
                  <a:pt x="731" y="410"/>
                </a:lnTo>
                <a:lnTo>
                  <a:pt x="756" y="410"/>
                </a:lnTo>
                <a:lnTo>
                  <a:pt x="769" y="404"/>
                </a:lnTo>
                <a:lnTo>
                  <a:pt x="769" y="398"/>
                </a:lnTo>
                <a:lnTo>
                  <a:pt x="769" y="391"/>
                </a:lnTo>
                <a:lnTo>
                  <a:pt x="763" y="391"/>
                </a:lnTo>
                <a:lnTo>
                  <a:pt x="756" y="391"/>
                </a:lnTo>
                <a:lnTo>
                  <a:pt x="743" y="385"/>
                </a:lnTo>
                <a:lnTo>
                  <a:pt x="743" y="378"/>
                </a:lnTo>
                <a:lnTo>
                  <a:pt x="750" y="365"/>
                </a:lnTo>
                <a:lnTo>
                  <a:pt x="756" y="359"/>
                </a:lnTo>
                <a:lnTo>
                  <a:pt x="763" y="346"/>
                </a:lnTo>
                <a:lnTo>
                  <a:pt x="769" y="346"/>
                </a:lnTo>
                <a:lnTo>
                  <a:pt x="775" y="333"/>
                </a:lnTo>
                <a:lnTo>
                  <a:pt x="775" y="327"/>
                </a:lnTo>
                <a:lnTo>
                  <a:pt x="775" y="314"/>
                </a:lnTo>
                <a:lnTo>
                  <a:pt x="782" y="308"/>
                </a:lnTo>
                <a:lnTo>
                  <a:pt x="788" y="308"/>
                </a:lnTo>
                <a:lnTo>
                  <a:pt x="795" y="308"/>
                </a:lnTo>
                <a:lnTo>
                  <a:pt x="801" y="308"/>
                </a:lnTo>
                <a:lnTo>
                  <a:pt x="807" y="301"/>
                </a:lnTo>
                <a:lnTo>
                  <a:pt x="801" y="295"/>
                </a:lnTo>
                <a:lnTo>
                  <a:pt x="782" y="289"/>
                </a:lnTo>
                <a:lnTo>
                  <a:pt x="769" y="276"/>
                </a:lnTo>
                <a:lnTo>
                  <a:pt x="756" y="276"/>
                </a:lnTo>
                <a:lnTo>
                  <a:pt x="737" y="276"/>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60" name="Freeform 211"/>
          <p:cNvSpPr>
            <a:spLocks/>
          </p:cNvSpPr>
          <p:nvPr/>
        </p:nvSpPr>
        <p:spPr bwMode="auto">
          <a:xfrm>
            <a:off x="5999749" y="4474197"/>
            <a:ext cx="624445" cy="882005"/>
          </a:xfrm>
          <a:custGeom>
            <a:avLst/>
            <a:gdLst/>
            <a:ahLst/>
            <a:cxnLst>
              <a:cxn ang="0">
                <a:pos x="103" y="397"/>
              </a:cxn>
              <a:cxn ang="0">
                <a:pos x="64" y="358"/>
              </a:cxn>
              <a:cxn ang="0">
                <a:pos x="51" y="301"/>
              </a:cxn>
              <a:cxn ang="0">
                <a:pos x="70" y="256"/>
              </a:cxn>
              <a:cxn ang="0">
                <a:pos x="115" y="230"/>
              </a:cxn>
              <a:cxn ang="0">
                <a:pos x="141" y="217"/>
              </a:cxn>
              <a:cxn ang="0">
                <a:pos x="141" y="211"/>
              </a:cxn>
              <a:cxn ang="0">
                <a:pos x="83" y="211"/>
              </a:cxn>
              <a:cxn ang="0">
                <a:pos x="77" y="160"/>
              </a:cxn>
              <a:cxn ang="0">
                <a:pos x="83" y="134"/>
              </a:cxn>
              <a:cxn ang="0">
                <a:pos x="96" y="115"/>
              </a:cxn>
              <a:cxn ang="0">
                <a:pos x="103" y="153"/>
              </a:cxn>
              <a:cxn ang="0">
                <a:pos x="109" y="147"/>
              </a:cxn>
              <a:cxn ang="0">
                <a:pos x="115" y="115"/>
              </a:cxn>
              <a:cxn ang="0">
                <a:pos x="141" y="108"/>
              </a:cxn>
              <a:cxn ang="0">
                <a:pos x="141" y="102"/>
              </a:cxn>
              <a:cxn ang="0">
                <a:pos x="154" y="76"/>
              </a:cxn>
              <a:cxn ang="0">
                <a:pos x="141" y="89"/>
              </a:cxn>
              <a:cxn ang="0">
                <a:pos x="128" y="89"/>
              </a:cxn>
              <a:cxn ang="0">
                <a:pos x="147" y="51"/>
              </a:cxn>
              <a:cxn ang="0">
                <a:pos x="167" y="32"/>
              </a:cxn>
              <a:cxn ang="0">
                <a:pos x="186" y="6"/>
              </a:cxn>
              <a:cxn ang="0">
                <a:pos x="205" y="19"/>
              </a:cxn>
              <a:cxn ang="0">
                <a:pos x="231" y="12"/>
              </a:cxn>
              <a:cxn ang="0">
                <a:pos x="288" y="0"/>
              </a:cxn>
              <a:cxn ang="0">
                <a:pos x="250" y="44"/>
              </a:cxn>
              <a:cxn ang="0">
                <a:pos x="288" y="89"/>
              </a:cxn>
              <a:cxn ang="0">
                <a:pos x="308" y="108"/>
              </a:cxn>
              <a:cxn ang="0">
                <a:pos x="333" y="121"/>
              </a:cxn>
              <a:cxn ang="0">
                <a:pos x="352" y="141"/>
              </a:cxn>
              <a:cxn ang="0">
                <a:pos x="384" y="173"/>
              </a:cxn>
              <a:cxn ang="0">
                <a:pos x="384" y="205"/>
              </a:cxn>
              <a:cxn ang="0">
                <a:pos x="359" y="230"/>
              </a:cxn>
              <a:cxn ang="0">
                <a:pos x="359" y="262"/>
              </a:cxn>
              <a:cxn ang="0">
                <a:pos x="384" y="281"/>
              </a:cxn>
              <a:cxn ang="0">
                <a:pos x="410" y="320"/>
              </a:cxn>
              <a:cxn ang="0">
                <a:pos x="417" y="339"/>
              </a:cxn>
              <a:cxn ang="0">
                <a:pos x="397" y="352"/>
              </a:cxn>
              <a:cxn ang="0">
                <a:pos x="378" y="390"/>
              </a:cxn>
              <a:cxn ang="0">
                <a:pos x="372" y="416"/>
              </a:cxn>
              <a:cxn ang="0">
                <a:pos x="365" y="467"/>
              </a:cxn>
              <a:cxn ang="0">
                <a:pos x="359" y="493"/>
              </a:cxn>
              <a:cxn ang="0">
                <a:pos x="340" y="506"/>
              </a:cxn>
              <a:cxn ang="0">
                <a:pos x="301" y="518"/>
              </a:cxn>
              <a:cxn ang="0">
                <a:pos x="256" y="538"/>
              </a:cxn>
              <a:cxn ang="0">
                <a:pos x="237" y="544"/>
              </a:cxn>
              <a:cxn ang="0">
                <a:pos x="237" y="576"/>
              </a:cxn>
              <a:cxn ang="0">
                <a:pos x="211" y="589"/>
              </a:cxn>
              <a:cxn ang="0">
                <a:pos x="179" y="589"/>
              </a:cxn>
              <a:cxn ang="0">
                <a:pos x="167" y="576"/>
              </a:cxn>
              <a:cxn ang="0">
                <a:pos x="115" y="570"/>
              </a:cxn>
              <a:cxn ang="0">
                <a:pos x="64" y="531"/>
              </a:cxn>
              <a:cxn ang="0">
                <a:pos x="70" y="486"/>
              </a:cxn>
              <a:cxn ang="0">
                <a:pos x="70" y="442"/>
              </a:cxn>
              <a:cxn ang="0">
                <a:pos x="51" y="435"/>
              </a:cxn>
              <a:cxn ang="0">
                <a:pos x="32" y="410"/>
              </a:cxn>
              <a:cxn ang="0">
                <a:pos x="6" y="352"/>
              </a:cxn>
              <a:cxn ang="0">
                <a:pos x="45" y="339"/>
              </a:cxn>
              <a:cxn ang="0">
                <a:pos x="64" y="365"/>
              </a:cxn>
              <a:cxn ang="0">
                <a:pos x="103" y="410"/>
              </a:cxn>
              <a:cxn ang="0">
                <a:pos x="141" y="397"/>
              </a:cxn>
              <a:cxn ang="0">
                <a:pos x="154" y="390"/>
              </a:cxn>
            </a:cxnLst>
            <a:rect l="0" t="0" r="r" b="b"/>
            <a:pathLst>
              <a:path w="417" h="589">
                <a:moveTo>
                  <a:pt x="122" y="403"/>
                </a:moveTo>
                <a:lnTo>
                  <a:pt x="122" y="403"/>
                </a:lnTo>
                <a:lnTo>
                  <a:pt x="109" y="403"/>
                </a:lnTo>
                <a:lnTo>
                  <a:pt x="103" y="397"/>
                </a:lnTo>
                <a:lnTo>
                  <a:pt x="96" y="397"/>
                </a:lnTo>
                <a:lnTo>
                  <a:pt x="90" y="384"/>
                </a:lnTo>
                <a:lnTo>
                  <a:pt x="77" y="371"/>
                </a:lnTo>
                <a:lnTo>
                  <a:pt x="64" y="358"/>
                </a:lnTo>
                <a:lnTo>
                  <a:pt x="64" y="346"/>
                </a:lnTo>
                <a:lnTo>
                  <a:pt x="51" y="326"/>
                </a:lnTo>
                <a:lnTo>
                  <a:pt x="51" y="320"/>
                </a:lnTo>
                <a:lnTo>
                  <a:pt x="51" y="301"/>
                </a:lnTo>
                <a:lnTo>
                  <a:pt x="45" y="288"/>
                </a:lnTo>
                <a:lnTo>
                  <a:pt x="45" y="281"/>
                </a:lnTo>
                <a:lnTo>
                  <a:pt x="51" y="281"/>
                </a:lnTo>
                <a:lnTo>
                  <a:pt x="70" y="256"/>
                </a:lnTo>
                <a:lnTo>
                  <a:pt x="103" y="237"/>
                </a:lnTo>
                <a:lnTo>
                  <a:pt x="103" y="230"/>
                </a:lnTo>
                <a:lnTo>
                  <a:pt x="115" y="230"/>
                </a:lnTo>
                <a:lnTo>
                  <a:pt x="115" y="230"/>
                </a:lnTo>
                <a:lnTo>
                  <a:pt x="128" y="224"/>
                </a:lnTo>
                <a:lnTo>
                  <a:pt x="128" y="224"/>
                </a:lnTo>
                <a:lnTo>
                  <a:pt x="141" y="224"/>
                </a:lnTo>
                <a:lnTo>
                  <a:pt x="141" y="217"/>
                </a:lnTo>
                <a:lnTo>
                  <a:pt x="141" y="211"/>
                </a:lnTo>
                <a:lnTo>
                  <a:pt x="154" y="211"/>
                </a:lnTo>
                <a:lnTo>
                  <a:pt x="154" y="205"/>
                </a:lnTo>
                <a:lnTo>
                  <a:pt x="141" y="211"/>
                </a:lnTo>
                <a:lnTo>
                  <a:pt x="128" y="211"/>
                </a:lnTo>
                <a:lnTo>
                  <a:pt x="109" y="211"/>
                </a:lnTo>
                <a:lnTo>
                  <a:pt x="96" y="211"/>
                </a:lnTo>
                <a:lnTo>
                  <a:pt x="83" y="211"/>
                </a:lnTo>
                <a:lnTo>
                  <a:pt x="77" y="198"/>
                </a:lnTo>
                <a:lnTo>
                  <a:pt x="70" y="192"/>
                </a:lnTo>
                <a:lnTo>
                  <a:pt x="70" y="179"/>
                </a:lnTo>
                <a:lnTo>
                  <a:pt x="77" y="160"/>
                </a:lnTo>
                <a:lnTo>
                  <a:pt x="77" y="160"/>
                </a:lnTo>
                <a:lnTo>
                  <a:pt x="77" y="147"/>
                </a:lnTo>
                <a:lnTo>
                  <a:pt x="83" y="141"/>
                </a:lnTo>
                <a:lnTo>
                  <a:pt x="83" y="134"/>
                </a:lnTo>
                <a:lnTo>
                  <a:pt x="83" y="128"/>
                </a:lnTo>
                <a:lnTo>
                  <a:pt x="90" y="115"/>
                </a:lnTo>
                <a:lnTo>
                  <a:pt x="90" y="115"/>
                </a:lnTo>
                <a:lnTo>
                  <a:pt x="96" y="115"/>
                </a:lnTo>
                <a:lnTo>
                  <a:pt x="103" y="128"/>
                </a:lnTo>
                <a:lnTo>
                  <a:pt x="96" y="134"/>
                </a:lnTo>
                <a:lnTo>
                  <a:pt x="103" y="147"/>
                </a:lnTo>
                <a:lnTo>
                  <a:pt x="103" y="153"/>
                </a:lnTo>
                <a:lnTo>
                  <a:pt x="115" y="153"/>
                </a:lnTo>
                <a:lnTo>
                  <a:pt x="115" y="147"/>
                </a:lnTo>
                <a:lnTo>
                  <a:pt x="115" y="147"/>
                </a:lnTo>
                <a:lnTo>
                  <a:pt x="109" y="147"/>
                </a:lnTo>
                <a:lnTo>
                  <a:pt x="103" y="134"/>
                </a:lnTo>
                <a:lnTo>
                  <a:pt x="103" y="128"/>
                </a:lnTo>
                <a:lnTo>
                  <a:pt x="109" y="115"/>
                </a:lnTo>
                <a:lnTo>
                  <a:pt x="115" y="115"/>
                </a:lnTo>
                <a:lnTo>
                  <a:pt x="122" y="115"/>
                </a:lnTo>
                <a:lnTo>
                  <a:pt x="135" y="115"/>
                </a:lnTo>
                <a:lnTo>
                  <a:pt x="141" y="115"/>
                </a:lnTo>
                <a:lnTo>
                  <a:pt x="141" y="108"/>
                </a:lnTo>
                <a:lnTo>
                  <a:pt x="147" y="108"/>
                </a:lnTo>
                <a:lnTo>
                  <a:pt x="147" y="108"/>
                </a:lnTo>
                <a:lnTo>
                  <a:pt x="141" y="102"/>
                </a:lnTo>
                <a:lnTo>
                  <a:pt x="141" y="102"/>
                </a:lnTo>
                <a:lnTo>
                  <a:pt x="147" y="89"/>
                </a:lnTo>
                <a:lnTo>
                  <a:pt x="154" y="83"/>
                </a:lnTo>
                <a:lnTo>
                  <a:pt x="154" y="76"/>
                </a:lnTo>
                <a:lnTo>
                  <a:pt x="154" y="76"/>
                </a:lnTo>
                <a:lnTo>
                  <a:pt x="154" y="70"/>
                </a:lnTo>
                <a:lnTo>
                  <a:pt x="154" y="76"/>
                </a:lnTo>
                <a:lnTo>
                  <a:pt x="147" y="83"/>
                </a:lnTo>
                <a:lnTo>
                  <a:pt x="141" y="89"/>
                </a:lnTo>
                <a:lnTo>
                  <a:pt x="141" y="89"/>
                </a:lnTo>
                <a:lnTo>
                  <a:pt x="135" y="89"/>
                </a:lnTo>
                <a:lnTo>
                  <a:pt x="135" y="89"/>
                </a:lnTo>
                <a:lnTo>
                  <a:pt x="128" y="89"/>
                </a:lnTo>
                <a:lnTo>
                  <a:pt x="128" y="76"/>
                </a:lnTo>
                <a:lnTo>
                  <a:pt x="135" y="64"/>
                </a:lnTo>
                <a:lnTo>
                  <a:pt x="141" y="57"/>
                </a:lnTo>
                <a:lnTo>
                  <a:pt x="147" y="51"/>
                </a:lnTo>
                <a:lnTo>
                  <a:pt x="154" y="44"/>
                </a:lnTo>
                <a:lnTo>
                  <a:pt x="167" y="44"/>
                </a:lnTo>
                <a:lnTo>
                  <a:pt x="167" y="38"/>
                </a:lnTo>
                <a:lnTo>
                  <a:pt x="167" y="32"/>
                </a:lnTo>
                <a:lnTo>
                  <a:pt x="167" y="19"/>
                </a:lnTo>
                <a:lnTo>
                  <a:pt x="160" y="19"/>
                </a:lnTo>
                <a:lnTo>
                  <a:pt x="179" y="6"/>
                </a:lnTo>
                <a:lnTo>
                  <a:pt x="186" y="6"/>
                </a:lnTo>
                <a:lnTo>
                  <a:pt x="192" y="6"/>
                </a:lnTo>
                <a:lnTo>
                  <a:pt x="199" y="6"/>
                </a:lnTo>
                <a:lnTo>
                  <a:pt x="205" y="19"/>
                </a:lnTo>
                <a:lnTo>
                  <a:pt x="205" y="19"/>
                </a:lnTo>
                <a:lnTo>
                  <a:pt x="211" y="19"/>
                </a:lnTo>
                <a:lnTo>
                  <a:pt x="224" y="19"/>
                </a:lnTo>
                <a:lnTo>
                  <a:pt x="224" y="12"/>
                </a:lnTo>
                <a:lnTo>
                  <a:pt x="231" y="12"/>
                </a:lnTo>
                <a:lnTo>
                  <a:pt x="256" y="6"/>
                </a:lnTo>
                <a:lnTo>
                  <a:pt x="269" y="6"/>
                </a:lnTo>
                <a:lnTo>
                  <a:pt x="282" y="0"/>
                </a:lnTo>
                <a:lnTo>
                  <a:pt x="288" y="0"/>
                </a:lnTo>
                <a:lnTo>
                  <a:pt x="282" y="12"/>
                </a:lnTo>
                <a:lnTo>
                  <a:pt x="276" y="19"/>
                </a:lnTo>
                <a:lnTo>
                  <a:pt x="250" y="38"/>
                </a:lnTo>
                <a:lnTo>
                  <a:pt x="250" y="44"/>
                </a:lnTo>
                <a:lnTo>
                  <a:pt x="256" y="44"/>
                </a:lnTo>
                <a:lnTo>
                  <a:pt x="276" y="83"/>
                </a:lnTo>
                <a:lnTo>
                  <a:pt x="282" y="83"/>
                </a:lnTo>
                <a:lnTo>
                  <a:pt x="288" y="89"/>
                </a:lnTo>
                <a:lnTo>
                  <a:pt x="301" y="89"/>
                </a:lnTo>
                <a:lnTo>
                  <a:pt x="301" y="89"/>
                </a:lnTo>
                <a:lnTo>
                  <a:pt x="301" y="96"/>
                </a:lnTo>
                <a:lnTo>
                  <a:pt x="308" y="108"/>
                </a:lnTo>
                <a:lnTo>
                  <a:pt x="314" y="108"/>
                </a:lnTo>
                <a:lnTo>
                  <a:pt x="314" y="108"/>
                </a:lnTo>
                <a:lnTo>
                  <a:pt x="320" y="115"/>
                </a:lnTo>
                <a:lnTo>
                  <a:pt x="333" y="121"/>
                </a:lnTo>
                <a:lnTo>
                  <a:pt x="340" y="128"/>
                </a:lnTo>
                <a:lnTo>
                  <a:pt x="340" y="128"/>
                </a:lnTo>
                <a:lnTo>
                  <a:pt x="352" y="128"/>
                </a:lnTo>
                <a:lnTo>
                  <a:pt x="352" y="141"/>
                </a:lnTo>
                <a:lnTo>
                  <a:pt x="359" y="147"/>
                </a:lnTo>
                <a:lnTo>
                  <a:pt x="365" y="147"/>
                </a:lnTo>
                <a:lnTo>
                  <a:pt x="372" y="153"/>
                </a:lnTo>
                <a:lnTo>
                  <a:pt x="384" y="173"/>
                </a:lnTo>
                <a:lnTo>
                  <a:pt x="384" y="179"/>
                </a:lnTo>
                <a:lnTo>
                  <a:pt x="391" y="192"/>
                </a:lnTo>
                <a:lnTo>
                  <a:pt x="384" y="198"/>
                </a:lnTo>
                <a:lnTo>
                  <a:pt x="384" y="205"/>
                </a:lnTo>
                <a:lnTo>
                  <a:pt x="365" y="211"/>
                </a:lnTo>
                <a:lnTo>
                  <a:pt x="359" y="217"/>
                </a:lnTo>
                <a:lnTo>
                  <a:pt x="365" y="224"/>
                </a:lnTo>
                <a:lnTo>
                  <a:pt x="359" y="230"/>
                </a:lnTo>
                <a:lnTo>
                  <a:pt x="359" y="230"/>
                </a:lnTo>
                <a:lnTo>
                  <a:pt x="352" y="237"/>
                </a:lnTo>
                <a:lnTo>
                  <a:pt x="346" y="262"/>
                </a:lnTo>
                <a:lnTo>
                  <a:pt x="359" y="262"/>
                </a:lnTo>
                <a:lnTo>
                  <a:pt x="359" y="269"/>
                </a:lnTo>
                <a:lnTo>
                  <a:pt x="365" y="269"/>
                </a:lnTo>
                <a:lnTo>
                  <a:pt x="378" y="269"/>
                </a:lnTo>
                <a:lnTo>
                  <a:pt x="384" y="281"/>
                </a:lnTo>
                <a:lnTo>
                  <a:pt x="391" y="288"/>
                </a:lnTo>
                <a:lnTo>
                  <a:pt x="397" y="313"/>
                </a:lnTo>
                <a:lnTo>
                  <a:pt x="397" y="313"/>
                </a:lnTo>
                <a:lnTo>
                  <a:pt x="410" y="320"/>
                </a:lnTo>
                <a:lnTo>
                  <a:pt x="410" y="326"/>
                </a:lnTo>
                <a:lnTo>
                  <a:pt x="417" y="333"/>
                </a:lnTo>
                <a:lnTo>
                  <a:pt x="417" y="339"/>
                </a:lnTo>
                <a:lnTo>
                  <a:pt x="417" y="339"/>
                </a:lnTo>
                <a:lnTo>
                  <a:pt x="410" y="346"/>
                </a:lnTo>
                <a:lnTo>
                  <a:pt x="410" y="352"/>
                </a:lnTo>
                <a:lnTo>
                  <a:pt x="404" y="352"/>
                </a:lnTo>
                <a:lnTo>
                  <a:pt x="397" y="352"/>
                </a:lnTo>
                <a:lnTo>
                  <a:pt x="397" y="352"/>
                </a:lnTo>
                <a:lnTo>
                  <a:pt x="391" y="352"/>
                </a:lnTo>
                <a:lnTo>
                  <a:pt x="384" y="371"/>
                </a:lnTo>
                <a:lnTo>
                  <a:pt x="378" y="390"/>
                </a:lnTo>
                <a:lnTo>
                  <a:pt x="372" y="403"/>
                </a:lnTo>
                <a:lnTo>
                  <a:pt x="372" y="410"/>
                </a:lnTo>
                <a:lnTo>
                  <a:pt x="365" y="410"/>
                </a:lnTo>
                <a:lnTo>
                  <a:pt x="372" y="416"/>
                </a:lnTo>
                <a:lnTo>
                  <a:pt x="372" y="422"/>
                </a:lnTo>
                <a:lnTo>
                  <a:pt x="372" y="442"/>
                </a:lnTo>
                <a:lnTo>
                  <a:pt x="372" y="454"/>
                </a:lnTo>
                <a:lnTo>
                  <a:pt x="365" y="467"/>
                </a:lnTo>
                <a:lnTo>
                  <a:pt x="372" y="480"/>
                </a:lnTo>
                <a:lnTo>
                  <a:pt x="372" y="486"/>
                </a:lnTo>
                <a:lnTo>
                  <a:pt x="372" y="493"/>
                </a:lnTo>
                <a:lnTo>
                  <a:pt x="359" y="493"/>
                </a:lnTo>
                <a:lnTo>
                  <a:pt x="352" y="493"/>
                </a:lnTo>
                <a:lnTo>
                  <a:pt x="346" y="499"/>
                </a:lnTo>
                <a:lnTo>
                  <a:pt x="346" y="506"/>
                </a:lnTo>
                <a:lnTo>
                  <a:pt x="340" y="506"/>
                </a:lnTo>
                <a:lnTo>
                  <a:pt x="333" y="506"/>
                </a:lnTo>
                <a:lnTo>
                  <a:pt x="320" y="499"/>
                </a:lnTo>
                <a:lnTo>
                  <a:pt x="320" y="506"/>
                </a:lnTo>
                <a:lnTo>
                  <a:pt x="301" y="518"/>
                </a:lnTo>
                <a:lnTo>
                  <a:pt x="288" y="531"/>
                </a:lnTo>
                <a:lnTo>
                  <a:pt x="282" y="531"/>
                </a:lnTo>
                <a:lnTo>
                  <a:pt x="276" y="531"/>
                </a:lnTo>
                <a:lnTo>
                  <a:pt x="256" y="538"/>
                </a:lnTo>
                <a:lnTo>
                  <a:pt x="250" y="544"/>
                </a:lnTo>
                <a:lnTo>
                  <a:pt x="250" y="544"/>
                </a:lnTo>
                <a:lnTo>
                  <a:pt x="243" y="544"/>
                </a:lnTo>
                <a:lnTo>
                  <a:pt x="237" y="544"/>
                </a:lnTo>
                <a:lnTo>
                  <a:pt x="237" y="551"/>
                </a:lnTo>
                <a:lnTo>
                  <a:pt x="237" y="557"/>
                </a:lnTo>
                <a:lnTo>
                  <a:pt x="237" y="570"/>
                </a:lnTo>
                <a:lnTo>
                  <a:pt x="237" y="576"/>
                </a:lnTo>
                <a:lnTo>
                  <a:pt x="231" y="570"/>
                </a:lnTo>
                <a:lnTo>
                  <a:pt x="218" y="583"/>
                </a:lnTo>
                <a:lnTo>
                  <a:pt x="211" y="583"/>
                </a:lnTo>
                <a:lnTo>
                  <a:pt x="211" y="589"/>
                </a:lnTo>
                <a:lnTo>
                  <a:pt x="205" y="583"/>
                </a:lnTo>
                <a:lnTo>
                  <a:pt x="192" y="583"/>
                </a:lnTo>
                <a:lnTo>
                  <a:pt x="186" y="589"/>
                </a:lnTo>
                <a:lnTo>
                  <a:pt x="179" y="589"/>
                </a:lnTo>
                <a:lnTo>
                  <a:pt x="173" y="583"/>
                </a:lnTo>
                <a:lnTo>
                  <a:pt x="167" y="583"/>
                </a:lnTo>
                <a:lnTo>
                  <a:pt x="167" y="576"/>
                </a:lnTo>
                <a:lnTo>
                  <a:pt x="167" y="576"/>
                </a:lnTo>
                <a:lnTo>
                  <a:pt x="160" y="570"/>
                </a:lnTo>
                <a:lnTo>
                  <a:pt x="141" y="563"/>
                </a:lnTo>
                <a:lnTo>
                  <a:pt x="128" y="563"/>
                </a:lnTo>
                <a:lnTo>
                  <a:pt x="115" y="570"/>
                </a:lnTo>
                <a:lnTo>
                  <a:pt x="109" y="557"/>
                </a:lnTo>
                <a:lnTo>
                  <a:pt x="96" y="557"/>
                </a:lnTo>
                <a:lnTo>
                  <a:pt x="70" y="544"/>
                </a:lnTo>
                <a:lnTo>
                  <a:pt x="64" y="531"/>
                </a:lnTo>
                <a:lnTo>
                  <a:pt x="70" y="518"/>
                </a:lnTo>
                <a:lnTo>
                  <a:pt x="70" y="506"/>
                </a:lnTo>
                <a:lnTo>
                  <a:pt x="77" y="493"/>
                </a:lnTo>
                <a:lnTo>
                  <a:pt x="70" y="486"/>
                </a:lnTo>
                <a:lnTo>
                  <a:pt x="64" y="474"/>
                </a:lnTo>
                <a:lnTo>
                  <a:pt x="64" y="461"/>
                </a:lnTo>
                <a:lnTo>
                  <a:pt x="64" y="454"/>
                </a:lnTo>
                <a:lnTo>
                  <a:pt x="70" y="442"/>
                </a:lnTo>
                <a:lnTo>
                  <a:pt x="70" y="442"/>
                </a:lnTo>
                <a:lnTo>
                  <a:pt x="64" y="442"/>
                </a:lnTo>
                <a:lnTo>
                  <a:pt x="51" y="442"/>
                </a:lnTo>
                <a:lnTo>
                  <a:pt x="51" y="435"/>
                </a:lnTo>
                <a:lnTo>
                  <a:pt x="45" y="435"/>
                </a:lnTo>
                <a:lnTo>
                  <a:pt x="38" y="435"/>
                </a:lnTo>
                <a:lnTo>
                  <a:pt x="38" y="422"/>
                </a:lnTo>
                <a:lnTo>
                  <a:pt x="32" y="410"/>
                </a:lnTo>
                <a:lnTo>
                  <a:pt x="6" y="384"/>
                </a:lnTo>
                <a:lnTo>
                  <a:pt x="0" y="371"/>
                </a:lnTo>
                <a:lnTo>
                  <a:pt x="6" y="352"/>
                </a:lnTo>
                <a:lnTo>
                  <a:pt x="6" y="352"/>
                </a:lnTo>
                <a:lnTo>
                  <a:pt x="19" y="352"/>
                </a:lnTo>
                <a:lnTo>
                  <a:pt x="26" y="352"/>
                </a:lnTo>
                <a:lnTo>
                  <a:pt x="32" y="346"/>
                </a:lnTo>
                <a:lnTo>
                  <a:pt x="45" y="339"/>
                </a:lnTo>
                <a:lnTo>
                  <a:pt x="51" y="346"/>
                </a:lnTo>
                <a:lnTo>
                  <a:pt x="51" y="352"/>
                </a:lnTo>
                <a:lnTo>
                  <a:pt x="51" y="358"/>
                </a:lnTo>
                <a:lnTo>
                  <a:pt x="64" y="365"/>
                </a:lnTo>
                <a:lnTo>
                  <a:pt x="70" y="390"/>
                </a:lnTo>
                <a:lnTo>
                  <a:pt x="90" y="410"/>
                </a:lnTo>
                <a:lnTo>
                  <a:pt x="96" y="410"/>
                </a:lnTo>
                <a:lnTo>
                  <a:pt x="103" y="410"/>
                </a:lnTo>
                <a:lnTo>
                  <a:pt x="135" y="410"/>
                </a:lnTo>
                <a:lnTo>
                  <a:pt x="135" y="403"/>
                </a:lnTo>
                <a:lnTo>
                  <a:pt x="135" y="403"/>
                </a:lnTo>
                <a:lnTo>
                  <a:pt x="141" y="397"/>
                </a:lnTo>
                <a:lnTo>
                  <a:pt x="154" y="390"/>
                </a:lnTo>
                <a:lnTo>
                  <a:pt x="173" y="390"/>
                </a:lnTo>
                <a:lnTo>
                  <a:pt x="173" y="384"/>
                </a:lnTo>
                <a:lnTo>
                  <a:pt x="154" y="390"/>
                </a:lnTo>
                <a:lnTo>
                  <a:pt x="128" y="403"/>
                </a:lnTo>
                <a:lnTo>
                  <a:pt x="128" y="403"/>
                </a:lnTo>
                <a:lnTo>
                  <a:pt x="122" y="403"/>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61" name="Freeform 213"/>
          <p:cNvSpPr>
            <a:spLocks/>
          </p:cNvSpPr>
          <p:nvPr/>
        </p:nvSpPr>
        <p:spPr bwMode="auto">
          <a:xfrm>
            <a:off x="6383101" y="4310974"/>
            <a:ext cx="1162036" cy="862538"/>
          </a:xfrm>
          <a:custGeom>
            <a:avLst/>
            <a:gdLst/>
            <a:ahLst/>
            <a:cxnLst>
              <a:cxn ang="0">
                <a:pos x="109" y="326"/>
              </a:cxn>
              <a:cxn ang="0">
                <a:pos x="103" y="371"/>
              </a:cxn>
              <a:cxn ang="0">
                <a:pos x="141" y="416"/>
              </a:cxn>
              <a:cxn ang="0">
                <a:pos x="167" y="448"/>
              </a:cxn>
              <a:cxn ang="0">
                <a:pos x="212" y="493"/>
              </a:cxn>
              <a:cxn ang="0">
                <a:pos x="231" y="531"/>
              </a:cxn>
              <a:cxn ang="0">
                <a:pos x="237" y="551"/>
              </a:cxn>
              <a:cxn ang="0">
                <a:pos x="263" y="563"/>
              </a:cxn>
              <a:cxn ang="0">
                <a:pos x="308" y="563"/>
              </a:cxn>
              <a:cxn ang="0">
                <a:pos x="340" y="563"/>
              </a:cxn>
              <a:cxn ang="0">
                <a:pos x="366" y="576"/>
              </a:cxn>
              <a:cxn ang="0">
                <a:pos x="404" y="531"/>
              </a:cxn>
              <a:cxn ang="0">
                <a:pos x="462" y="499"/>
              </a:cxn>
              <a:cxn ang="0">
                <a:pos x="500" y="512"/>
              </a:cxn>
              <a:cxn ang="0">
                <a:pos x="545" y="499"/>
              </a:cxn>
              <a:cxn ang="0">
                <a:pos x="583" y="525"/>
              </a:cxn>
              <a:cxn ang="0">
                <a:pos x="596" y="506"/>
              </a:cxn>
              <a:cxn ang="0">
                <a:pos x="609" y="493"/>
              </a:cxn>
              <a:cxn ang="0">
                <a:pos x="622" y="480"/>
              </a:cxn>
              <a:cxn ang="0">
                <a:pos x="654" y="467"/>
              </a:cxn>
              <a:cxn ang="0">
                <a:pos x="680" y="499"/>
              </a:cxn>
              <a:cxn ang="0">
                <a:pos x="699" y="544"/>
              </a:cxn>
              <a:cxn ang="0">
                <a:pos x="712" y="525"/>
              </a:cxn>
              <a:cxn ang="0">
                <a:pos x="744" y="512"/>
              </a:cxn>
              <a:cxn ang="0">
                <a:pos x="680" y="455"/>
              </a:cxn>
              <a:cxn ang="0">
                <a:pos x="641" y="403"/>
              </a:cxn>
              <a:cxn ang="0">
                <a:pos x="551" y="410"/>
              </a:cxn>
              <a:cxn ang="0">
                <a:pos x="519" y="416"/>
              </a:cxn>
              <a:cxn ang="0">
                <a:pos x="500" y="403"/>
              </a:cxn>
              <a:cxn ang="0">
                <a:pos x="571" y="403"/>
              </a:cxn>
              <a:cxn ang="0">
                <a:pos x="660" y="410"/>
              </a:cxn>
              <a:cxn ang="0">
                <a:pos x="712" y="455"/>
              </a:cxn>
              <a:cxn ang="0">
                <a:pos x="756" y="455"/>
              </a:cxn>
              <a:cxn ang="0">
                <a:pos x="776" y="467"/>
              </a:cxn>
              <a:cxn ang="0">
                <a:pos x="692" y="301"/>
              </a:cxn>
              <a:cxn ang="0">
                <a:pos x="731" y="237"/>
              </a:cxn>
              <a:cxn ang="0">
                <a:pos x="699" y="211"/>
              </a:cxn>
              <a:cxn ang="0">
                <a:pos x="660" y="173"/>
              </a:cxn>
              <a:cxn ang="0">
                <a:pos x="635" y="109"/>
              </a:cxn>
              <a:cxn ang="0">
                <a:pos x="615" y="77"/>
              </a:cxn>
              <a:cxn ang="0">
                <a:pos x="558" y="12"/>
              </a:cxn>
              <a:cxn ang="0">
                <a:pos x="545" y="45"/>
              </a:cxn>
              <a:cxn ang="0">
                <a:pos x="487" y="38"/>
              </a:cxn>
              <a:cxn ang="0">
                <a:pos x="449" y="32"/>
              </a:cxn>
              <a:cxn ang="0">
                <a:pos x="391" y="38"/>
              </a:cxn>
              <a:cxn ang="0">
                <a:pos x="359" y="25"/>
              </a:cxn>
              <a:cxn ang="0">
                <a:pos x="353" y="38"/>
              </a:cxn>
              <a:cxn ang="0">
                <a:pos x="308" y="6"/>
              </a:cxn>
              <a:cxn ang="0">
                <a:pos x="263" y="6"/>
              </a:cxn>
              <a:cxn ang="0">
                <a:pos x="231" y="12"/>
              </a:cxn>
              <a:cxn ang="0">
                <a:pos x="180" y="6"/>
              </a:cxn>
              <a:cxn ang="0">
                <a:pos x="128" y="12"/>
              </a:cxn>
              <a:cxn ang="0">
                <a:pos x="96" y="45"/>
              </a:cxn>
              <a:cxn ang="0">
                <a:pos x="77" y="64"/>
              </a:cxn>
              <a:cxn ang="0">
                <a:pos x="64" y="102"/>
              </a:cxn>
              <a:cxn ang="0">
                <a:pos x="20" y="128"/>
              </a:cxn>
              <a:cxn ang="0">
                <a:pos x="32" y="192"/>
              </a:cxn>
              <a:cxn ang="0">
                <a:pos x="64" y="217"/>
              </a:cxn>
              <a:cxn ang="0">
                <a:pos x="103" y="243"/>
              </a:cxn>
              <a:cxn ang="0">
                <a:pos x="141" y="294"/>
              </a:cxn>
            </a:cxnLst>
            <a:rect l="0" t="0" r="r" b="b"/>
            <a:pathLst>
              <a:path w="776" h="576">
                <a:moveTo>
                  <a:pt x="141" y="294"/>
                </a:moveTo>
                <a:lnTo>
                  <a:pt x="141" y="294"/>
                </a:lnTo>
                <a:lnTo>
                  <a:pt x="135" y="301"/>
                </a:lnTo>
                <a:lnTo>
                  <a:pt x="128" y="314"/>
                </a:lnTo>
                <a:lnTo>
                  <a:pt x="116" y="320"/>
                </a:lnTo>
                <a:lnTo>
                  <a:pt x="109" y="326"/>
                </a:lnTo>
                <a:lnTo>
                  <a:pt x="116" y="333"/>
                </a:lnTo>
                <a:lnTo>
                  <a:pt x="109" y="333"/>
                </a:lnTo>
                <a:lnTo>
                  <a:pt x="103" y="339"/>
                </a:lnTo>
                <a:lnTo>
                  <a:pt x="103" y="346"/>
                </a:lnTo>
                <a:lnTo>
                  <a:pt x="96" y="371"/>
                </a:lnTo>
                <a:lnTo>
                  <a:pt x="103" y="371"/>
                </a:lnTo>
                <a:lnTo>
                  <a:pt x="109" y="371"/>
                </a:lnTo>
                <a:lnTo>
                  <a:pt x="116" y="371"/>
                </a:lnTo>
                <a:lnTo>
                  <a:pt x="128" y="371"/>
                </a:lnTo>
                <a:lnTo>
                  <a:pt x="128" y="384"/>
                </a:lnTo>
                <a:lnTo>
                  <a:pt x="141" y="397"/>
                </a:lnTo>
                <a:lnTo>
                  <a:pt x="141" y="416"/>
                </a:lnTo>
                <a:lnTo>
                  <a:pt x="148" y="422"/>
                </a:lnTo>
                <a:lnTo>
                  <a:pt x="154" y="422"/>
                </a:lnTo>
                <a:lnTo>
                  <a:pt x="161" y="435"/>
                </a:lnTo>
                <a:lnTo>
                  <a:pt x="167" y="442"/>
                </a:lnTo>
                <a:lnTo>
                  <a:pt x="167" y="442"/>
                </a:lnTo>
                <a:lnTo>
                  <a:pt x="167" y="448"/>
                </a:lnTo>
                <a:lnTo>
                  <a:pt x="167" y="448"/>
                </a:lnTo>
                <a:lnTo>
                  <a:pt x="180" y="455"/>
                </a:lnTo>
                <a:lnTo>
                  <a:pt x="193" y="461"/>
                </a:lnTo>
                <a:lnTo>
                  <a:pt x="193" y="474"/>
                </a:lnTo>
                <a:lnTo>
                  <a:pt x="205" y="487"/>
                </a:lnTo>
                <a:lnTo>
                  <a:pt x="212" y="493"/>
                </a:lnTo>
                <a:lnTo>
                  <a:pt x="205" y="499"/>
                </a:lnTo>
                <a:lnTo>
                  <a:pt x="205" y="506"/>
                </a:lnTo>
                <a:lnTo>
                  <a:pt x="212" y="506"/>
                </a:lnTo>
                <a:lnTo>
                  <a:pt x="225" y="519"/>
                </a:lnTo>
                <a:lnTo>
                  <a:pt x="225" y="525"/>
                </a:lnTo>
                <a:lnTo>
                  <a:pt x="231" y="531"/>
                </a:lnTo>
                <a:lnTo>
                  <a:pt x="231" y="538"/>
                </a:lnTo>
                <a:lnTo>
                  <a:pt x="237" y="538"/>
                </a:lnTo>
                <a:lnTo>
                  <a:pt x="237" y="544"/>
                </a:lnTo>
                <a:lnTo>
                  <a:pt x="244" y="544"/>
                </a:lnTo>
                <a:lnTo>
                  <a:pt x="237" y="551"/>
                </a:lnTo>
                <a:lnTo>
                  <a:pt x="237" y="551"/>
                </a:lnTo>
                <a:lnTo>
                  <a:pt x="244" y="557"/>
                </a:lnTo>
                <a:lnTo>
                  <a:pt x="250" y="563"/>
                </a:lnTo>
                <a:lnTo>
                  <a:pt x="250" y="563"/>
                </a:lnTo>
                <a:lnTo>
                  <a:pt x="250" y="563"/>
                </a:lnTo>
                <a:lnTo>
                  <a:pt x="263" y="563"/>
                </a:lnTo>
                <a:lnTo>
                  <a:pt x="263" y="563"/>
                </a:lnTo>
                <a:lnTo>
                  <a:pt x="276" y="563"/>
                </a:lnTo>
                <a:lnTo>
                  <a:pt x="282" y="563"/>
                </a:lnTo>
                <a:lnTo>
                  <a:pt x="295" y="551"/>
                </a:lnTo>
                <a:lnTo>
                  <a:pt x="301" y="551"/>
                </a:lnTo>
                <a:lnTo>
                  <a:pt x="308" y="551"/>
                </a:lnTo>
                <a:lnTo>
                  <a:pt x="308" y="563"/>
                </a:lnTo>
                <a:lnTo>
                  <a:pt x="314" y="570"/>
                </a:lnTo>
                <a:lnTo>
                  <a:pt x="321" y="570"/>
                </a:lnTo>
                <a:lnTo>
                  <a:pt x="321" y="563"/>
                </a:lnTo>
                <a:lnTo>
                  <a:pt x="327" y="563"/>
                </a:lnTo>
                <a:lnTo>
                  <a:pt x="340" y="563"/>
                </a:lnTo>
                <a:lnTo>
                  <a:pt x="340" y="563"/>
                </a:lnTo>
                <a:lnTo>
                  <a:pt x="340" y="563"/>
                </a:lnTo>
                <a:lnTo>
                  <a:pt x="340" y="570"/>
                </a:lnTo>
                <a:lnTo>
                  <a:pt x="340" y="570"/>
                </a:lnTo>
                <a:lnTo>
                  <a:pt x="346" y="570"/>
                </a:lnTo>
                <a:lnTo>
                  <a:pt x="353" y="576"/>
                </a:lnTo>
                <a:lnTo>
                  <a:pt x="366" y="576"/>
                </a:lnTo>
                <a:lnTo>
                  <a:pt x="372" y="570"/>
                </a:lnTo>
                <a:lnTo>
                  <a:pt x="385" y="563"/>
                </a:lnTo>
                <a:lnTo>
                  <a:pt x="385" y="557"/>
                </a:lnTo>
                <a:lnTo>
                  <a:pt x="385" y="551"/>
                </a:lnTo>
                <a:lnTo>
                  <a:pt x="391" y="544"/>
                </a:lnTo>
                <a:lnTo>
                  <a:pt x="404" y="531"/>
                </a:lnTo>
                <a:lnTo>
                  <a:pt x="417" y="525"/>
                </a:lnTo>
                <a:lnTo>
                  <a:pt x="436" y="519"/>
                </a:lnTo>
                <a:lnTo>
                  <a:pt x="436" y="512"/>
                </a:lnTo>
                <a:lnTo>
                  <a:pt x="436" y="512"/>
                </a:lnTo>
                <a:lnTo>
                  <a:pt x="449" y="506"/>
                </a:lnTo>
                <a:lnTo>
                  <a:pt x="462" y="499"/>
                </a:lnTo>
                <a:lnTo>
                  <a:pt x="462" y="506"/>
                </a:lnTo>
                <a:lnTo>
                  <a:pt x="462" y="512"/>
                </a:lnTo>
                <a:lnTo>
                  <a:pt x="468" y="512"/>
                </a:lnTo>
                <a:lnTo>
                  <a:pt x="481" y="512"/>
                </a:lnTo>
                <a:lnTo>
                  <a:pt x="494" y="512"/>
                </a:lnTo>
                <a:lnTo>
                  <a:pt x="500" y="512"/>
                </a:lnTo>
                <a:lnTo>
                  <a:pt x="507" y="506"/>
                </a:lnTo>
                <a:lnTo>
                  <a:pt x="519" y="493"/>
                </a:lnTo>
                <a:lnTo>
                  <a:pt x="519" y="493"/>
                </a:lnTo>
                <a:lnTo>
                  <a:pt x="532" y="493"/>
                </a:lnTo>
                <a:lnTo>
                  <a:pt x="545" y="493"/>
                </a:lnTo>
                <a:lnTo>
                  <a:pt x="545" y="499"/>
                </a:lnTo>
                <a:lnTo>
                  <a:pt x="551" y="499"/>
                </a:lnTo>
                <a:lnTo>
                  <a:pt x="545" y="512"/>
                </a:lnTo>
                <a:lnTo>
                  <a:pt x="545" y="519"/>
                </a:lnTo>
                <a:lnTo>
                  <a:pt x="545" y="525"/>
                </a:lnTo>
                <a:lnTo>
                  <a:pt x="564" y="525"/>
                </a:lnTo>
                <a:lnTo>
                  <a:pt x="583" y="525"/>
                </a:lnTo>
                <a:lnTo>
                  <a:pt x="590" y="525"/>
                </a:lnTo>
                <a:lnTo>
                  <a:pt x="596" y="525"/>
                </a:lnTo>
                <a:lnTo>
                  <a:pt x="596" y="519"/>
                </a:lnTo>
                <a:lnTo>
                  <a:pt x="596" y="512"/>
                </a:lnTo>
                <a:lnTo>
                  <a:pt x="590" y="506"/>
                </a:lnTo>
                <a:lnTo>
                  <a:pt x="596" y="506"/>
                </a:lnTo>
                <a:lnTo>
                  <a:pt x="603" y="506"/>
                </a:lnTo>
                <a:lnTo>
                  <a:pt x="609" y="506"/>
                </a:lnTo>
                <a:lnTo>
                  <a:pt x="622" y="506"/>
                </a:lnTo>
                <a:lnTo>
                  <a:pt x="615" y="493"/>
                </a:lnTo>
                <a:lnTo>
                  <a:pt x="609" y="493"/>
                </a:lnTo>
                <a:lnTo>
                  <a:pt x="609" y="493"/>
                </a:lnTo>
                <a:lnTo>
                  <a:pt x="603" y="493"/>
                </a:lnTo>
                <a:lnTo>
                  <a:pt x="603" y="480"/>
                </a:lnTo>
                <a:lnTo>
                  <a:pt x="609" y="480"/>
                </a:lnTo>
                <a:lnTo>
                  <a:pt x="609" y="480"/>
                </a:lnTo>
                <a:lnTo>
                  <a:pt x="615" y="480"/>
                </a:lnTo>
                <a:lnTo>
                  <a:pt x="622" y="480"/>
                </a:lnTo>
                <a:lnTo>
                  <a:pt x="635" y="480"/>
                </a:lnTo>
                <a:lnTo>
                  <a:pt x="641" y="480"/>
                </a:lnTo>
                <a:lnTo>
                  <a:pt x="647" y="474"/>
                </a:lnTo>
                <a:lnTo>
                  <a:pt x="647" y="474"/>
                </a:lnTo>
                <a:lnTo>
                  <a:pt x="647" y="474"/>
                </a:lnTo>
                <a:lnTo>
                  <a:pt x="654" y="467"/>
                </a:lnTo>
                <a:lnTo>
                  <a:pt x="654" y="461"/>
                </a:lnTo>
                <a:lnTo>
                  <a:pt x="667" y="467"/>
                </a:lnTo>
                <a:lnTo>
                  <a:pt x="673" y="480"/>
                </a:lnTo>
                <a:lnTo>
                  <a:pt x="680" y="480"/>
                </a:lnTo>
                <a:lnTo>
                  <a:pt x="680" y="487"/>
                </a:lnTo>
                <a:lnTo>
                  <a:pt x="680" y="499"/>
                </a:lnTo>
                <a:lnTo>
                  <a:pt x="673" y="506"/>
                </a:lnTo>
                <a:lnTo>
                  <a:pt x="680" y="512"/>
                </a:lnTo>
                <a:lnTo>
                  <a:pt x="680" y="512"/>
                </a:lnTo>
                <a:lnTo>
                  <a:pt x="686" y="525"/>
                </a:lnTo>
                <a:lnTo>
                  <a:pt x="692" y="544"/>
                </a:lnTo>
                <a:lnTo>
                  <a:pt x="699" y="544"/>
                </a:lnTo>
                <a:lnTo>
                  <a:pt x="705" y="544"/>
                </a:lnTo>
                <a:lnTo>
                  <a:pt x="712" y="538"/>
                </a:lnTo>
                <a:lnTo>
                  <a:pt x="718" y="538"/>
                </a:lnTo>
                <a:lnTo>
                  <a:pt x="718" y="531"/>
                </a:lnTo>
                <a:lnTo>
                  <a:pt x="712" y="531"/>
                </a:lnTo>
                <a:lnTo>
                  <a:pt x="712" y="525"/>
                </a:lnTo>
                <a:lnTo>
                  <a:pt x="718" y="525"/>
                </a:lnTo>
                <a:lnTo>
                  <a:pt x="718" y="519"/>
                </a:lnTo>
                <a:lnTo>
                  <a:pt x="724" y="525"/>
                </a:lnTo>
                <a:lnTo>
                  <a:pt x="731" y="512"/>
                </a:lnTo>
                <a:lnTo>
                  <a:pt x="731" y="512"/>
                </a:lnTo>
                <a:lnTo>
                  <a:pt x="744" y="512"/>
                </a:lnTo>
                <a:lnTo>
                  <a:pt x="724" y="506"/>
                </a:lnTo>
                <a:lnTo>
                  <a:pt x="718" y="493"/>
                </a:lnTo>
                <a:lnTo>
                  <a:pt x="718" y="480"/>
                </a:lnTo>
                <a:lnTo>
                  <a:pt x="705" y="480"/>
                </a:lnTo>
                <a:lnTo>
                  <a:pt x="692" y="474"/>
                </a:lnTo>
                <a:lnTo>
                  <a:pt x="680" y="455"/>
                </a:lnTo>
                <a:lnTo>
                  <a:pt x="660" y="442"/>
                </a:lnTo>
                <a:lnTo>
                  <a:pt x="660" y="422"/>
                </a:lnTo>
                <a:lnTo>
                  <a:pt x="654" y="422"/>
                </a:lnTo>
                <a:lnTo>
                  <a:pt x="647" y="416"/>
                </a:lnTo>
                <a:lnTo>
                  <a:pt x="647" y="410"/>
                </a:lnTo>
                <a:lnTo>
                  <a:pt x="641" y="403"/>
                </a:lnTo>
                <a:lnTo>
                  <a:pt x="628" y="410"/>
                </a:lnTo>
                <a:lnTo>
                  <a:pt x="615" y="416"/>
                </a:lnTo>
                <a:lnTo>
                  <a:pt x="590" y="416"/>
                </a:lnTo>
                <a:lnTo>
                  <a:pt x="564" y="416"/>
                </a:lnTo>
                <a:lnTo>
                  <a:pt x="558" y="416"/>
                </a:lnTo>
                <a:lnTo>
                  <a:pt x="551" y="410"/>
                </a:lnTo>
                <a:lnTo>
                  <a:pt x="545" y="403"/>
                </a:lnTo>
                <a:lnTo>
                  <a:pt x="545" y="403"/>
                </a:lnTo>
                <a:lnTo>
                  <a:pt x="532" y="403"/>
                </a:lnTo>
                <a:lnTo>
                  <a:pt x="526" y="410"/>
                </a:lnTo>
                <a:lnTo>
                  <a:pt x="526" y="416"/>
                </a:lnTo>
                <a:lnTo>
                  <a:pt x="519" y="416"/>
                </a:lnTo>
                <a:lnTo>
                  <a:pt x="519" y="416"/>
                </a:lnTo>
                <a:lnTo>
                  <a:pt x="519" y="403"/>
                </a:lnTo>
                <a:lnTo>
                  <a:pt x="507" y="403"/>
                </a:lnTo>
                <a:lnTo>
                  <a:pt x="500" y="403"/>
                </a:lnTo>
                <a:lnTo>
                  <a:pt x="494" y="403"/>
                </a:lnTo>
                <a:lnTo>
                  <a:pt x="500" y="403"/>
                </a:lnTo>
                <a:lnTo>
                  <a:pt x="507" y="403"/>
                </a:lnTo>
                <a:lnTo>
                  <a:pt x="519" y="403"/>
                </a:lnTo>
                <a:lnTo>
                  <a:pt x="526" y="403"/>
                </a:lnTo>
                <a:lnTo>
                  <a:pt x="539" y="397"/>
                </a:lnTo>
                <a:lnTo>
                  <a:pt x="551" y="403"/>
                </a:lnTo>
                <a:lnTo>
                  <a:pt x="571" y="403"/>
                </a:lnTo>
                <a:lnTo>
                  <a:pt x="583" y="410"/>
                </a:lnTo>
                <a:lnTo>
                  <a:pt x="596" y="410"/>
                </a:lnTo>
                <a:lnTo>
                  <a:pt x="622" y="403"/>
                </a:lnTo>
                <a:lnTo>
                  <a:pt x="635" y="403"/>
                </a:lnTo>
                <a:lnTo>
                  <a:pt x="647" y="403"/>
                </a:lnTo>
                <a:lnTo>
                  <a:pt x="660" y="410"/>
                </a:lnTo>
                <a:lnTo>
                  <a:pt x="667" y="416"/>
                </a:lnTo>
                <a:lnTo>
                  <a:pt x="680" y="429"/>
                </a:lnTo>
                <a:lnTo>
                  <a:pt x="686" y="435"/>
                </a:lnTo>
                <a:lnTo>
                  <a:pt x="692" y="442"/>
                </a:lnTo>
                <a:lnTo>
                  <a:pt x="705" y="455"/>
                </a:lnTo>
                <a:lnTo>
                  <a:pt x="712" y="455"/>
                </a:lnTo>
                <a:lnTo>
                  <a:pt x="718" y="455"/>
                </a:lnTo>
                <a:lnTo>
                  <a:pt x="724" y="448"/>
                </a:lnTo>
                <a:lnTo>
                  <a:pt x="718" y="442"/>
                </a:lnTo>
                <a:lnTo>
                  <a:pt x="724" y="442"/>
                </a:lnTo>
                <a:lnTo>
                  <a:pt x="744" y="455"/>
                </a:lnTo>
                <a:lnTo>
                  <a:pt x="756" y="455"/>
                </a:lnTo>
                <a:lnTo>
                  <a:pt x="756" y="461"/>
                </a:lnTo>
                <a:lnTo>
                  <a:pt x="763" y="474"/>
                </a:lnTo>
                <a:lnTo>
                  <a:pt x="769" y="480"/>
                </a:lnTo>
                <a:lnTo>
                  <a:pt x="776" y="480"/>
                </a:lnTo>
                <a:lnTo>
                  <a:pt x="776" y="474"/>
                </a:lnTo>
                <a:lnTo>
                  <a:pt x="776" y="467"/>
                </a:lnTo>
                <a:lnTo>
                  <a:pt x="776" y="461"/>
                </a:lnTo>
                <a:lnTo>
                  <a:pt x="769" y="455"/>
                </a:lnTo>
                <a:lnTo>
                  <a:pt x="750" y="416"/>
                </a:lnTo>
                <a:lnTo>
                  <a:pt x="731" y="378"/>
                </a:lnTo>
                <a:lnTo>
                  <a:pt x="705" y="333"/>
                </a:lnTo>
                <a:lnTo>
                  <a:pt x="692" y="301"/>
                </a:lnTo>
                <a:lnTo>
                  <a:pt x="692" y="282"/>
                </a:lnTo>
                <a:lnTo>
                  <a:pt x="692" y="269"/>
                </a:lnTo>
                <a:lnTo>
                  <a:pt x="692" y="256"/>
                </a:lnTo>
                <a:lnTo>
                  <a:pt x="705" y="243"/>
                </a:lnTo>
                <a:lnTo>
                  <a:pt x="718" y="237"/>
                </a:lnTo>
                <a:lnTo>
                  <a:pt x="731" y="237"/>
                </a:lnTo>
                <a:lnTo>
                  <a:pt x="731" y="230"/>
                </a:lnTo>
                <a:lnTo>
                  <a:pt x="731" y="224"/>
                </a:lnTo>
                <a:lnTo>
                  <a:pt x="724" y="224"/>
                </a:lnTo>
                <a:lnTo>
                  <a:pt x="712" y="217"/>
                </a:lnTo>
                <a:lnTo>
                  <a:pt x="705" y="217"/>
                </a:lnTo>
                <a:lnTo>
                  <a:pt x="699" y="211"/>
                </a:lnTo>
                <a:lnTo>
                  <a:pt x="686" y="205"/>
                </a:lnTo>
                <a:lnTo>
                  <a:pt x="680" y="198"/>
                </a:lnTo>
                <a:lnTo>
                  <a:pt x="680" y="185"/>
                </a:lnTo>
                <a:lnTo>
                  <a:pt x="680" y="173"/>
                </a:lnTo>
                <a:lnTo>
                  <a:pt x="667" y="173"/>
                </a:lnTo>
                <a:lnTo>
                  <a:pt x="660" y="173"/>
                </a:lnTo>
                <a:lnTo>
                  <a:pt x="660" y="160"/>
                </a:lnTo>
                <a:lnTo>
                  <a:pt x="647" y="153"/>
                </a:lnTo>
                <a:lnTo>
                  <a:pt x="647" y="141"/>
                </a:lnTo>
                <a:lnTo>
                  <a:pt x="635" y="121"/>
                </a:lnTo>
                <a:lnTo>
                  <a:pt x="635" y="115"/>
                </a:lnTo>
                <a:lnTo>
                  <a:pt x="635" y="109"/>
                </a:lnTo>
                <a:lnTo>
                  <a:pt x="635" y="102"/>
                </a:lnTo>
                <a:lnTo>
                  <a:pt x="628" y="96"/>
                </a:lnTo>
                <a:lnTo>
                  <a:pt x="628" y="96"/>
                </a:lnTo>
                <a:lnTo>
                  <a:pt x="628" y="83"/>
                </a:lnTo>
                <a:lnTo>
                  <a:pt x="622" y="83"/>
                </a:lnTo>
                <a:lnTo>
                  <a:pt x="615" y="77"/>
                </a:lnTo>
                <a:lnTo>
                  <a:pt x="609" y="64"/>
                </a:lnTo>
                <a:lnTo>
                  <a:pt x="603" y="45"/>
                </a:lnTo>
                <a:lnTo>
                  <a:pt x="596" y="45"/>
                </a:lnTo>
                <a:lnTo>
                  <a:pt x="583" y="38"/>
                </a:lnTo>
                <a:lnTo>
                  <a:pt x="577" y="32"/>
                </a:lnTo>
                <a:lnTo>
                  <a:pt x="558" y="12"/>
                </a:lnTo>
                <a:lnTo>
                  <a:pt x="545" y="19"/>
                </a:lnTo>
                <a:lnTo>
                  <a:pt x="545" y="25"/>
                </a:lnTo>
                <a:lnTo>
                  <a:pt x="545" y="32"/>
                </a:lnTo>
                <a:lnTo>
                  <a:pt x="545" y="38"/>
                </a:lnTo>
                <a:lnTo>
                  <a:pt x="545" y="38"/>
                </a:lnTo>
                <a:lnTo>
                  <a:pt x="545" y="45"/>
                </a:lnTo>
                <a:lnTo>
                  <a:pt x="545" y="45"/>
                </a:lnTo>
                <a:lnTo>
                  <a:pt x="545" y="45"/>
                </a:lnTo>
                <a:lnTo>
                  <a:pt x="519" y="45"/>
                </a:lnTo>
                <a:lnTo>
                  <a:pt x="500" y="45"/>
                </a:lnTo>
                <a:lnTo>
                  <a:pt x="487" y="38"/>
                </a:lnTo>
                <a:lnTo>
                  <a:pt x="487" y="38"/>
                </a:lnTo>
                <a:lnTo>
                  <a:pt x="474" y="38"/>
                </a:lnTo>
                <a:lnTo>
                  <a:pt x="474" y="38"/>
                </a:lnTo>
                <a:lnTo>
                  <a:pt x="462" y="25"/>
                </a:lnTo>
                <a:lnTo>
                  <a:pt x="462" y="25"/>
                </a:lnTo>
                <a:lnTo>
                  <a:pt x="455" y="32"/>
                </a:lnTo>
                <a:lnTo>
                  <a:pt x="449" y="32"/>
                </a:lnTo>
                <a:lnTo>
                  <a:pt x="449" y="25"/>
                </a:lnTo>
                <a:lnTo>
                  <a:pt x="436" y="25"/>
                </a:lnTo>
                <a:lnTo>
                  <a:pt x="430" y="19"/>
                </a:lnTo>
                <a:lnTo>
                  <a:pt x="423" y="25"/>
                </a:lnTo>
                <a:lnTo>
                  <a:pt x="404" y="38"/>
                </a:lnTo>
                <a:lnTo>
                  <a:pt x="391" y="38"/>
                </a:lnTo>
                <a:lnTo>
                  <a:pt x="385" y="38"/>
                </a:lnTo>
                <a:lnTo>
                  <a:pt x="385" y="25"/>
                </a:lnTo>
                <a:lnTo>
                  <a:pt x="378" y="25"/>
                </a:lnTo>
                <a:lnTo>
                  <a:pt x="372" y="25"/>
                </a:lnTo>
                <a:lnTo>
                  <a:pt x="366" y="25"/>
                </a:lnTo>
                <a:lnTo>
                  <a:pt x="359" y="25"/>
                </a:lnTo>
                <a:lnTo>
                  <a:pt x="359" y="19"/>
                </a:lnTo>
                <a:lnTo>
                  <a:pt x="353" y="12"/>
                </a:lnTo>
                <a:lnTo>
                  <a:pt x="353" y="25"/>
                </a:lnTo>
                <a:lnTo>
                  <a:pt x="353" y="32"/>
                </a:lnTo>
                <a:lnTo>
                  <a:pt x="353" y="38"/>
                </a:lnTo>
                <a:lnTo>
                  <a:pt x="353" y="38"/>
                </a:lnTo>
                <a:lnTo>
                  <a:pt x="340" y="25"/>
                </a:lnTo>
                <a:lnTo>
                  <a:pt x="340" y="25"/>
                </a:lnTo>
                <a:lnTo>
                  <a:pt x="327" y="32"/>
                </a:lnTo>
                <a:lnTo>
                  <a:pt x="321" y="25"/>
                </a:lnTo>
                <a:lnTo>
                  <a:pt x="314" y="12"/>
                </a:lnTo>
                <a:lnTo>
                  <a:pt x="308" y="6"/>
                </a:lnTo>
                <a:lnTo>
                  <a:pt x="301" y="0"/>
                </a:lnTo>
                <a:lnTo>
                  <a:pt x="276" y="0"/>
                </a:lnTo>
                <a:lnTo>
                  <a:pt x="269" y="0"/>
                </a:lnTo>
                <a:lnTo>
                  <a:pt x="263" y="0"/>
                </a:lnTo>
                <a:lnTo>
                  <a:pt x="263" y="6"/>
                </a:lnTo>
                <a:lnTo>
                  <a:pt x="263" y="6"/>
                </a:lnTo>
                <a:lnTo>
                  <a:pt x="257" y="12"/>
                </a:lnTo>
                <a:lnTo>
                  <a:pt x="250" y="12"/>
                </a:lnTo>
                <a:lnTo>
                  <a:pt x="244" y="6"/>
                </a:lnTo>
                <a:lnTo>
                  <a:pt x="237" y="6"/>
                </a:lnTo>
                <a:lnTo>
                  <a:pt x="237" y="6"/>
                </a:lnTo>
                <a:lnTo>
                  <a:pt x="231" y="12"/>
                </a:lnTo>
                <a:lnTo>
                  <a:pt x="237" y="12"/>
                </a:lnTo>
                <a:lnTo>
                  <a:pt x="237" y="19"/>
                </a:lnTo>
                <a:lnTo>
                  <a:pt x="205" y="25"/>
                </a:lnTo>
                <a:lnTo>
                  <a:pt x="193" y="12"/>
                </a:lnTo>
                <a:lnTo>
                  <a:pt x="180" y="6"/>
                </a:lnTo>
                <a:lnTo>
                  <a:pt x="180" y="6"/>
                </a:lnTo>
                <a:lnTo>
                  <a:pt x="173" y="6"/>
                </a:lnTo>
                <a:lnTo>
                  <a:pt x="161" y="12"/>
                </a:lnTo>
                <a:lnTo>
                  <a:pt x="148" y="12"/>
                </a:lnTo>
                <a:lnTo>
                  <a:pt x="141" y="12"/>
                </a:lnTo>
                <a:lnTo>
                  <a:pt x="141" y="12"/>
                </a:lnTo>
                <a:lnTo>
                  <a:pt x="128" y="12"/>
                </a:lnTo>
                <a:lnTo>
                  <a:pt x="128" y="12"/>
                </a:lnTo>
                <a:lnTo>
                  <a:pt x="122" y="12"/>
                </a:lnTo>
                <a:lnTo>
                  <a:pt x="109" y="12"/>
                </a:lnTo>
                <a:lnTo>
                  <a:pt x="103" y="19"/>
                </a:lnTo>
                <a:lnTo>
                  <a:pt x="103" y="25"/>
                </a:lnTo>
                <a:lnTo>
                  <a:pt x="96" y="45"/>
                </a:lnTo>
                <a:lnTo>
                  <a:pt x="90" y="45"/>
                </a:lnTo>
                <a:lnTo>
                  <a:pt x="90" y="51"/>
                </a:lnTo>
                <a:lnTo>
                  <a:pt x="77" y="57"/>
                </a:lnTo>
                <a:lnTo>
                  <a:pt x="77" y="57"/>
                </a:lnTo>
                <a:lnTo>
                  <a:pt x="77" y="64"/>
                </a:lnTo>
                <a:lnTo>
                  <a:pt x="77" y="64"/>
                </a:lnTo>
                <a:lnTo>
                  <a:pt x="84" y="77"/>
                </a:lnTo>
                <a:lnTo>
                  <a:pt x="84" y="89"/>
                </a:lnTo>
                <a:lnTo>
                  <a:pt x="77" y="109"/>
                </a:lnTo>
                <a:lnTo>
                  <a:pt x="77" y="115"/>
                </a:lnTo>
                <a:lnTo>
                  <a:pt x="77" y="115"/>
                </a:lnTo>
                <a:lnTo>
                  <a:pt x="64" y="102"/>
                </a:lnTo>
                <a:lnTo>
                  <a:pt x="52" y="109"/>
                </a:lnTo>
                <a:lnTo>
                  <a:pt x="52" y="115"/>
                </a:lnTo>
                <a:lnTo>
                  <a:pt x="45" y="115"/>
                </a:lnTo>
                <a:lnTo>
                  <a:pt x="39" y="109"/>
                </a:lnTo>
                <a:lnTo>
                  <a:pt x="32" y="121"/>
                </a:lnTo>
                <a:lnTo>
                  <a:pt x="20" y="128"/>
                </a:lnTo>
                <a:lnTo>
                  <a:pt x="0" y="147"/>
                </a:lnTo>
                <a:lnTo>
                  <a:pt x="0" y="153"/>
                </a:lnTo>
                <a:lnTo>
                  <a:pt x="7" y="153"/>
                </a:lnTo>
                <a:lnTo>
                  <a:pt x="26" y="192"/>
                </a:lnTo>
                <a:lnTo>
                  <a:pt x="32" y="192"/>
                </a:lnTo>
                <a:lnTo>
                  <a:pt x="32" y="192"/>
                </a:lnTo>
                <a:lnTo>
                  <a:pt x="52" y="192"/>
                </a:lnTo>
                <a:lnTo>
                  <a:pt x="52" y="198"/>
                </a:lnTo>
                <a:lnTo>
                  <a:pt x="52" y="205"/>
                </a:lnTo>
                <a:lnTo>
                  <a:pt x="58" y="217"/>
                </a:lnTo>
                <a:lnTo>
                  <a:pt x="64" y="217"/>
                </a:lnTo>
                <a:lnTo>
                  <a:pt x="64" y="217"/>
                </a:lnTo>
                <a:lnTo>
                  <a:pt x="71" y="224"/>
                </a:lnTo>
                <a:lnTo>
                  <a:pt x="84" y="230"/>
                </a:lnTo>
                <a:lnTo>
                  <a:pt x="90" y="237"/>
                </a:lnTo>
                <a:lnTo>
                  <a:pt x="90" y="237"/>
                </a:lnTo>
                <a:lnTo>
                  <a:pt x="103" y="237"/>
                </a:lnTo>
                <a:lnTo>
                  <a:pt x="103" y="243"/>
                </a:lnTo>
                <a:lnTo>
                  <a:pt x="109" y="256"/>
                </a:lnTo>
                <a:lnTo>
                  <a:pt x="116" y="256"/>
                </a:lnTo>
                <a:lnTo>
                  <a:pt x="122" y="262"/>
                </a:lnTo>
                <a:lnTo>
                  <a:pt x="128" y="282"/>
                </a:lnTo>
                <a:lnTo>
                  <a:pt x="135" y="288"/>
                </a:lnTo>
                <a:lnTo>
                  <a:pt x="141" y="294"/>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62" name="Freeform 215"/>
          <p:cNvSpPr>
            <a:spLocks/>
          </p:cNvSpPr>
          <p:nvPr/>
        </p:nvSpPr>
        <p:spPr bwMode="auto">
          <a:xfrm>
            <a:off x="5912895" y="3399019"/>
            <a:ext cx="1295311" cy="1132082"/>
          </a:xfrm>
          <a:custGeom>
            <a:avLst/>
            <a:gdLst/>
            <a:ahLst/>
            <a:cxnLst>
              <a:cxn ang="0">
                <a:pos x="417" y="621"/>
              </a:cxn>
              <a:cxn ang="0">
                <a:pos x="385" y="660"/>
              </a:cxn>
              <a:cxn ang="0">
                <a:pos x="385" y="718"/>
              </a:cxn>
              <a:cxn ang="0">
                <a:pos x="353" y="724"/>
              </a:cxn>
              <a:cxn ang="0">
                <a:pos x="282" y="730"/>
              </a:cxn>
              <a:cxn ang="0">
                <a:pos x="250" y="724"/>
              </a:cxn>
              <a:cxn ang="0">
                <a:pos x="225" y="705"/>
              </a:cxn>
              <a:cxn ang="0">
                <a:pos x="186" y="730"/>
              </a:cxn>
              <a:cxn ang="0">
                <a:pos x="167" y="705"/>
              </a:cxn>
              <a:cxn ang="0">
                <a:pos x="122" y="756"/>
              </a:cxn>
              <a:cxn ang="0">
                <a:pos x="103" y="743"/>
              </a:cxn>
              <a:cxn ang="0">
                <a:pos x="109" y="686"/>
              </a:cxn>
              <a:cxn ang="0">
                <a:pos x="77" y="705"/>
              </a:cxn>
              <a:cxn ang="0">
                <a:pos x="52" y="628"/>
              </a:cxn>
              <a:cxn ang="0">
                <a:pos x="7" y="557"/>
              </a:cxn>
              <a:cxn ang="0">
                <a:pos x="32" y="481"/>
              </a:cxn>
              <a:cxn ang="0">
                <a:pos x="84" y="423"/>
              </a:cxn>
              <a:cxn ang="0">
                <a:pos x="103" y="391"/>
              </a:cxn>
              <a:cxn ang="0">
                <a:pos x="128" y="391"/>
              </a:cxn>
              <a:cxn ang="0">
                <a:pos x="154" y="378"/>
              </a:cxn>
              <a:cxn ang="0">
                <a:pos x="141" y="359"/>
              </a:cxn>
              <a:cxn ang="0">
                <a:pos x="212" y="359"/>
              </a:cxn>
              <a:cxn ang="0">
                <a:pos x="218" y="320"/>
              </a:cxn>
              <a:cxn ang="0">
                <a:pos x="346" y="250"/>
              </a:cxn>
              <a:cxn ang="0">
                <a:pos x="417" y="192"/>
              </a:cxn>
              <a:cxn ang="0">
                <a:pos x="442" y="186"/>
              </a:cxn>
              <a:cxn ang="0">
                <a:pos x="487" y="147"/>
              </a:cxn>
              <a:cxn ang="0">
                <a:pos x="494" y="64"/>
              </a:cxn>
              <a:cxn ang="0">
                <a:pos x="564" y="19"/>
              </a:cxn>
              <a:cxn ang="0">
                <a:pos x="628" y="96"/>
              </a:cxn>
              <a:cxn ang="0">
                <a:pos x="673" y="160"/>
              </a:cxn>
              <a:cxn ang="0">
                <a:pos x="667" y="205"/>
              </a:cxn>
              <a:cxn ang="0">
                <a:pos x="667" y="269"/>
              </a:cxn>
              <a:cxn ang="0">
                <a:pos x="660" y="314"/>
              </a:cxn>
              <a:cxn ang="0">
                <a:pos x="667" y="333"/>
              </a:cxn>
              <a:cxn ang="0">
                <a:pos x="686" y="372"/>
              </a:cxn>
              <a:cxn ang="0">
                <a:pos x="705" y="442"/>
              </a:cxn>
              <a:cxn ang="0">
                <a:pos x="724" y="519"/>
              </a:cxn>
              <a:cxn ang="0">
                <a:pos x="737" y="545"/>
              </a:cxn>
              <a:cxn ang="0">
                <a:pos x="724" y="589"/>
              </a:cxn>
              <a:cxn ang="0">
                <a:pos x="750" y="583"/>
              </a:cxn>
              <a:cxn ang="0">
                <a:pos x="795" y="589"/>
              </a:cxn>
              <a:cxn ang="0">
                <a:pos x="859" y="621"/>
              </a:cxn>
              <a:cxn ang="0">
                <a:pos x="853" y="647"/>
              </a:cxn>
              <a:cxn ang="0">
                <a:pos x="801" y="647"/>
              </a:cxn>
              <a:cxn ang="0">
                <a:pos x="763" y="641"/>
              </a:cxn>
              <a:cxn ang="0">
                <a:pos x="712" y="641"/>
              </a:cxn>
              <a:cxn ang="0">
                <a:pos x="673" y="634"/>
              </a:cxn>
              <a:cxn ang="0">
                <a:pos x="667" y="647"/>
              </a:cxn>
              <a:cxn ang="0">
                <a:pos x="622" y="621"/>
              </a:cxn>
              <a:cxn ang="0">
                <a:pos x="571" y="609"/>
              </a:cxn>
              <a:cxn ang="0">
                <a:pos x="545" y="615"/>
              </a:cxn>
              <a:cxn ang="0">
                <a:pos x="494" y="615"/>
              </a:cxn>
              <a:cxn ang="0">
                <a:pos x="455" y="621"/>
              </a:cxn>
            </a:cxnLst>
            <a:rect l="0" t="0" r="r" b="b"/>
            <a:pathLst>
              <a:path w="865" h="756">
                <a:moveTo>
                  <a:pt x="455" y="621"/>
                </a:moveTo>
                <a:lnTo>
                  <a:pt x="455" y="621"/>
                </a:lnTo>
                <a:lnTo>
                  <a:pt x="442" y="621"/>
                </a:lnTo>
                <a:lnTo>
                  <a:pt x="436" y="621"/>
                </a:lnTo>
                <a:lnTo>
                  <a:pt x="430" y="621"/>
                </a:lnTo>
                <a:lnTo>
                  <a:pt x="417" y="621"/>
                </a:lnTo>
                <a:lnTo>
                  <a:pt x="410" y="628"/>
                </a:lnTo>
                <a:lnTo>
                  <a:pt x="410" y="634"/>
                </a:lnTo>
                <a:lnTo>
                  <a:pt x="404" y="654"/>
                </a:lnTo>
                <a:lnTo>
                  <a:pt x="398" y="654"/>
                </a:lnTo>
                <a:lnTo>
                  <a:pt x="398" y="660"/>
                </a:lnTo>
                <a:lnTo>
                  <a:pt x="385" y="660"/>
                </a:lnTo>
                <a:lnTo>
                  <a:pt x="385" y="666"/>
                </a:lnTo>
                <a:lnTo>
                  <a:pt x="385" y="673"/>
                </a:lnTo>
                <a:lnTo>
                  <a:pt x="385" y="673"/>
                </a:lnTo>
                <a:lnTo>
                  <a:pt x="391" y="679"/>
                </a:lnTo>
                <a:lnTo>
                  <a:pt x="391" y="698"/>
                </a:lnTo>
                <a:lnTo>
                  <a:pt x="385" y="718"/>
                </a:lnTo>
                <a:lnTo>
                  <a:pt x="385" y="724"/>
                </a:lnTo>
                <a:lnTo>
                  <a:pt x="385" y="724"/>
                </a:lnTo>
                <a:lnTo>
                  <a:pt x="372" y="711"/>
                </a:lnTo>
                <a:lnTo>
                  <a:pt x="359" y="718"/>
                </a:lnTo>
                <a:lnTo>
                  <a:pt x="359" y="724"/>
                </a:lnTo>
                <a:lnTo>
                  <a:pt x="353" y="724"/>
                </a:lnTo>
                <a:lnTo>
                  <a:pt x="346" y="718"/>
                </a:lnTo>
                <a:lnTo>
                  <a:pt x="340" y="718"/>
                </a:lnTo>
                <a:lnTo>
                  <a:pt x="327" y="724"/>
                </a:lnTo>
                <a:lnTo>
                  <a:pt x="314" y="724"/>
                </a:lnTo>
                <a:lnTo>
                  <a:pt x="289" y="730"/>
                </a:lnTo>
                <a:lnTo>
                  <a:pt x="282" y="730"/>
                </a:lnTo>
                <a:lnTo>
                  <a:pt x="276" y="737"/>
                </a:lnTo>
                <a:lnTo>
                  <a:pt x="269" y="737"/>
                </a:lnTo>
                <a:lnTo>
                  <a:pt x="263" y="737"/>
                </a:lnTo>
                <a:lnTo>
                  <a:pt x="263" y="730"/>
                </a:lnTo>
                <a:lnTo>
                  <a:pt x="250" y="724"/>
                </a:lnTo>
                <a:lnTo>
                  <a:pt x="250" y="724"/>
                </a:lnTo>
                <a:lnTo>
                  <a:pt x="244" y="724"/>
                </a:lnTo>
                <a:lnTo>
                  <a:pt x="237" y="724"/>
                </a:lnTo>
                <a:lnTo>
                  <a:pt x="218" y="730"/>
                </a:lnTo>
                <a:lnTo>
                  <a:pt x="218" y="718"/>
                </a:lnTo>
                <a:lnTo>
                  <a:pt x="218" y="711"/>
                </a:lnTo>
                <a:lnTo>
                  <a:pt x="225" y="705"/>
                </a:lnTo>
                <a:lnTo>
                  <a:pt x="212" y="711"/>
                </a:lnTo>
                <a:lnTo>
                  <a:pt x="205" y="711"/>
                </a:lnTo>
                <a:lnTo>
                  <a:pt x="199" y="724"/>
                </a:lnTo>
                <a:lnTo>
                  <a:pt x="193" y="730"/>
                </a:lnTo>
                <a:lnTo>
                  <a:pt x="186" y="730"/>
                </a:lnTo>
                <a:lnTo>
                  <a:pt x="186" y="730"/>
                </a:lnTo>
                <a:lnTo>
                  <a:pt x="180" y="737"/>
                </a:lnTo>
                <a:lnTo>
                  <a:pt x="180" y="743"/>
                </a:lnTo>
                <a:lnTo>
                  <a:pt x="173" y="724"/>
                </a:lnTo>
                <a:lnTo>
                  <a:pt x="167" y="718"/>
                </a:lnTo>
                <a:lnTo>
                  <a:pt x="167" y="711"/>
                </a:lnTo>
                <a:lnTo>
                  <a:pt x="167" y="705"/>
                </a:lnTo>
                <a:lnTo>
                  <a:pt x="161" y="692"/>
                </a:lnTo>
                <a:lnTo>
                  <a:pt x="154" y="711"/>
                </a:lnTo>
                <a:lnTo>
                  <a:pt x="148" y="724"/>
                </a:lnTo>
                <a:lnTo>
                  <a:pt x="141" y="730"/>
                </a:lnTo>
                <a:lnTo>
                  <a:pt x="135" y="743"/>
                </a:lnTo>
                <a:lnTo>
                  <a:pt x="122" y="756"/>
                </a:lnTo>
                <a:lnTo>
                  <a:pt x="116" y="756"/>
                </a:lnTo>
                <a:lnTo>
                  <a:pt x="116" y="750"/>
                </a:lnTo>
                <a:lnTo>
                  <a:pt x="116" y="743"/>
                </a:lnTo>
                <a:lnTo>
                  <a:pt x="116" y="737"/>
                </a:lnTo>
                <a:lnTo>
                  <a:pt x="109" y="743"/>
                </a:lnTo>
                <a:lnTo>
                  <a:pt x="103" y="743"/>
                </a:lnTo>
                <a:lnTo>
                  <a:pt x="103" y="750"/>
                </a:lnTo>
                <a:lnTo>
                  <a:pt x="96" y="737"/>
                </a:lnTo>
                <a:lnTo>
                  <a:pt x="96" y="724"/>
                </a:lnTo>
                <a:lnTo>
                  <a:pt x="109" y="705"/>
                </a:lnTo>
                <a:lnTo>
                  <a:pt x="109" y="692"/>
                </a:lnTo>
                <a:lnTo>
                  <a:pt x="109" y="686"/>
                </a:lnTo>
                <a:lnTo>
                  <a:pt x="103" y="686"/>
                </a:lnTo>
                <a:lnTo>
                  <a:pt x="103" y="692"/>
                </a:lnTo>
                <a:lnTo>
                  <a:pt x="103" y="705"/>
                </a:lnTo>
                <a:lnTo>
                  <a:pt x="96" y="705"/>
                </a:lnTo>
                <a:lnTo>
                  <a:pt x="84" y="705"/>
                </a:lnTo>
                <a:lnTo>
                  <a:pt x="77" y="705"/>
                </a:lnTo>
                <a:lnTo>
                  <a:pt x="64" y="692"/>
                </a:lnTo>
                <a:lnTo>
                  <a:pt x="58" y="679"/>
                </a:lnTo>
                <a:lnTo>
                  <a:pt x="52" y="660"/>
                </a:lnTo>
                <a:lnTo>
                  <a:pt x="52" y="641"/>
                </a:lnTo>
                <a:lnTo>
                  <a:pt x="52" y="628"/>
                </a:lnTo>
                <a:lnTo>
                  <a:pt x="52" y="628"/>
                </a:lnTo>
                <a:lnTo>
                  <a:pt x="52" y="621"/>
                </a:lnTo>
                <a:lnTo>
                  <a:pt x="32" y="609"/>
                </a:lnTo>
                <a:lnTo>
                  <a:pt x="26" y="602"/>
                </a:lnTo>
                <a:lnTo>
                  <a:pt x="26" y="589"/>
                </a:lnTo>
                <a:lnTo>
                  <a:pt x="20" y="570"/>
                </a:lnTo>
                <a:lnTo>
                  <a:pt x="7" y="557"/>
                </a:lnTo>
                <a:lnTo>
                  <a:pt x="0" y="551"/>
                </a:lnTo>
                <a:lnTo>
                  <a:pt x="0" y="538"/>
                </a:lnTo>
                <a:lnTo>
                  <a:pt x="7" y="532"/>
                </a:lnTo>
                <a:lnTo>
                  <a:pt x="13" y="525"/>
                </a:lnTo>
                <a:lnTo>
                  <a:pt x="20" y="500"/>
                </a:lnTo>
                <a:lnTo>
                  <a:pt x="32" y="481"/>
                </a:lnTo>
                <a:lnTo>
                  <a:pt x="45" y="468"/>
                </a:lnTo>
                <a:lnTo>
                  <a:pt x="58" y="461"/>
                </a:lnTo>
                <a:lnTo>
                  <a:pt x="71" y="449"/>
                </a:lnTo>
                <a:lnTo>
                  <a:pt x="84" y="436"/>
                </a:lnTo>
                <a:lnTo>
                  <a:pt x="84" y="429"/>
                </a:lnTo>
                <a:lnTo>
                  <a:pt x="84" y="423"/>
                </a:lnTo>
                <a:lnTo>
                  <a:pt x="84" y="416"/>
                </a:lnTo>
                <a:lnTo>
                  <a:pt x="90" y="410"/>
                </a:lnTo>
                <a:lnTo>
                  <a:pt x="90" y="404"/>
                </a:lnTo>
                <a:lnTo>
                  <a:pt x="96" y="397"/>
                </a:lnTo>
                <a:lnTo>
                  <a:pt x="103" y="391"/>
                </a:lnTo>
                <a:lnTo>
                  <a:pt x="103" y="391"/>
                </a:lnTo>
                <a:lnTo>
                  <a:pt x="103" y="378"/>
                </a:lnTo>
                <a:lnTo>
                  <a:pt x="109" y="378"/>
                </a:lnTo>
                <a:lnTo>
                  <a:pt x="116" y="378"/>
                </a:lnTo>
                <a:lnTo>
                  <a:pt x="128" y="378"/>
                </a:lnTo>
                <a:lnTo>
                  <a:pt x="128" y="391"/>
                </a:lnTo>
                <a:lnTo>
                  <a:pt x="128" y="391"/>
                </a:lnTo>
                <a:lnTo>
                  <a:pt x="135" y="391"/>
                </a:lnTo>
                <a:lnTo>
                  <a:pt x="141" y="391"/>
                </a:lnTo>
                <a:lnTo>
                  <a:pt x="141" y="384"/>
                </a:lnTo>
                <a:lnTo>
                  <a:pt x="148" y="378"/>
                </a:lnTo>
                <a:lnTo>
                  <a:pt x="154" y="378"/>
                </a:lnTo>
                <a:lnTo>
                  <a:pt x="154" y="378"/>
                </a:lnTo>
                <a:lnTo>
                  <a:pt x="141" y="378"/>
                </a:lnTo>
                <a:lnTo>
                  <a:pt x="141" y="378"/>
                </a:lnTo>
                <a:lnTo>
                  <a:pt x="141" y="372"/>
                </a:lnTo>
                <a:lnTo>
                  <a:pt x="135" y="365"/>
                </a:lnTo>
                <a:lnTo>
                  <a:pt x="135" y="359"/>
                </a:lnTo>
                <a:lnTo>
                  <a:pt x="141" y="359"/>
                </a:lnTo>
                <a:lnTo>
                  <a:pt x="154" y="359"/>
                </a:lnTo>
                <a:lnTo>
                  <a:pt x="173" y="359"/>
                </a:lnTo>
                <a:lnTo>
                  <a:pt x="193" y="365"/>
                </a:lnTo>
                <a:lnTo>
                  <a:pt x="199" y="365"/>
                </a:lnTo>
                <a:lnTo>
                  <a:pt x="212" y="365"/>
                </a:lnTo>
                <a:lnTo>
                  <a:pt x="212" y="359"/>
                </a:lnTo>
                <a:lnTo>
                  <a:pt x="205" y="359"/>
                </a:lnTo>
                <a:lnTo>
                  <a:pt x="205" y="359"/>
                </a:lnTo>
                <a:lnTo>
                  <a:pt x="212" y="352"/>
                </a:lnTo>
                <a:lnTo>
                  <a:pt x="205" y="352"/>
                </a:lnTo>
                <a:lnTo>
                  <a:pt x="212" y="333"/>
                </a:lnTo>
                <a:lnTo>
                  <a:pt x="218" y="320"/>
                </a:lnTo>
                <a:lnTo>
                  <a:pt x="225" y="320"/>
                </a:lnTo>
                <a:lnTo>
                  <a:pt x="231" y="320"/>
                </a:lnTo>
                <a:lnTo>
                  <a:pt x="250" y="320"/>
                </a:lnTo>
                <a:lnTo>
                  <a:pt x="289" y="295"/>
                </a:lnTo>
                <a:lnTo>
                  <a:pt x="334" y="256"/>
                </a:lnTo>
                <a:lnTo>
                  <a:pt x="346" y="250"/>
                </a:lnTo>
                <a:lnTo>
                  <a:pt x="346" y="237"/>
                </a:lnTo>
                <a:lnTo>
                  <a:pt x="346" y="237"/>
                </a:lnTo>
                <a:lnTo>
                  <a:pt x="346" y="231"/>
                </a:lnTo>
                <a:lnTo>
                  <a:pt x="398" y="192"/>
                </a:lnTo>
                <a:lnTo>
                  <a:pt x="410" y="192"/>
                </a:lnTo>
                <a:lnTo>
                  <a:pt x="417" y="192"/>
                </a:lnTo>
                <a:lnTo>
                  <a:pt x="417" y="199"/>
                </a:lnTo>
                <a:lnTo>
                  <a:pt x="423" y="199"/>
                </a:lnTo>
                <a:lnTo>
                  <a:pt x="430" y="199"/>
                </a:lnTo>
                <a:lnTo>
                  <a:pt x="436" y="192"/>
                </a:lnTo>
                <a:lnTo>
                  <a:pt x="442" y="186"/>
                </a:lnTo>
                <a:lnTo>
                  <a:pt x="442" y="186"/>
                </a:lnTo>
                <a:lnTo>
                  <a:pt x="436" y="179"/>
                </a:lnTo>
                <a:lnTo>
                  <a:pt x="436" y="179"/>
                </a:lnTo>
                <a:lnTo>
                  <a:pt x="481" y="160"/>
                </a:lnTo>
                <a:lnTo>
                  <a:pt x="481" y="160"/>
                </a:lnTo>
                <a:lnTo>
                  <a:pt x="487" y="154"/>
                </a:lnTo>
                <a:lnTo>
                  <a:pt x="487" y="147"/>
                </a:lnTo>
                <a:lnTo>
                  <a:pt x="468" y="90"/>
                </a:lnTo>
                <a:lnTo>
                  <a:pt x="468" y="77"/>
                </a:lnTo>
                <a:lnTo>
                  <a:pt x="468" y="71"/>
                </a:lnTo>
                <a:lnTo>
                  <a:pt x="468" y="64"/>
                </a:lnTo>
                <a:lnTo>
                  <a:pt x="481" y="64"/>
                </a:lnTo>
                <a:lnTo>
                  <a:pt x="494" y="64"/>
                </a:lnTo>
                <a:lnTo>
                  <a:pt x="500" y="51"/>
                </a:lnTo>
                <a:lnTo>
                  <a:pt x="500" y="45"/>
                </a:lnTo>
                <a:lnTo>
                  <a:pt x="526" y="26"/>
                </a:lnTo>
                <a:lnTo>
                  <a:pt x="545" y="6"/>
                </a:lnTo>
                <a:lnTo>
                  <a:pt x="558" y="0"/>
                </a:lnTo>
                <a:lnTo>
                  <a:pt x="564" y="19"/>
                </a:lnTo>
                <a:lnTo>
                  <a:pt x="577" y="32"/>
                </a:lnTo>
                <a:lnTo>
                  <a:pt x="590" y="45"/>
                </a:lnTo>
                <a:lnTo>
                  <a:pt x="603" y="71"/>
                </a:lnTo>
                <a:lnTo>
                  <a:pt x="615" y="83"/>
                </a:lnTo>
                <a:lnTo>
                  <a:pt x="622" y="90"/>
                </a:lnTo>
                <a:lnTo>
                  <a:pt x="628" y="96"/>
                </a:lnTo>
                <a:lnTo>
                  <a:pt x="628" y="96"/>
                </a:lnTo>
                <a:lnTo>
                  <a:pt x="641" y="103"/>
                </a:lnTo>
                <a:lnTo>
                  <a:pt x="648" y="109"/>
                </a:lnTo>
                <a:lnTo>
                  <a:pt x="660" y="128"/>
                </a:lnTo>
                <a:lnTo>
                  <a:pt x="667" y="141"/>
                </a:lnTo>
                <a:lnTo>
                  <a:pt x="673" y="160"/>
                </a:lnTo>
                <a:lnTo>
                  <a:pt x="673" y="167"/>
                </a:lnTo>
                <a:lnTo>
                  <a:pt x="673" y="173"/>
                </a:lnTo>
                <a:lnTo>
                  <a:pt x="673" y="179"/>
                </a:lnTo>
                <a:lnTo>
                  <a:pt x="673" y="192"/>
                </a:lnTo>
                <a:lnTo>
                  <a:pt x="673" y="199"/>
                </a:lnTo>
                <a:lnTo>
                  <a:pt x="667" y="205"/>
                </a:lnTo>
                <a:lnTo>
                  <a:pt x="660" y="218"/>
                </a:lnTo>
                <a:lnTo>
                  <a:pt x="667" y="231"/>
                </a:lnTo>
                <a:lnTo>
                  <a:pt x="673" y="237"/>
                </a:lnTo>
                <a:lnTo>
                  <a:pt x="673" y="250"/>
                </a:lnTo>
                <a:lnTo>
                  <a:pt x="667" y="263"/>
                </a:lnTo>
                <a:lnTo>
                  <a:pt x="667" y="269"/>
                </a:lnTo>
                <a:lnTo>
                  <a:pt x="673" y="282"/>
                </a:lnTo>
                <a:lnTo>
                  <a:pt x="673" y="288"/>
                </a:lnTo>
                <a:lnTo>
                  <a:pt x="673" y="301"/>
                </a:lnTo>
                <a:lnTo>
                  <a:pt x="680" y="308"/>
                </a:lnTo>
                <a:lnTo>
                  <a:pt x="673" y="308"/>
                </a:lnTo>
                <a:lnTo>
                  <a:pt x="660" y="314"/>
                </a:lnTo>
                <a:lnTo>
                  <a:pt x="660" y="320"/>
                </a:lnTo>
                <a:lnTo>
                  <a:pt x="673" y="320"/>
                </a:lnTo>
                <a:lnTo>
                  <a:pt x="673" y="327"/>
                </a:lnTo>
                <a:lnTo>
                  <a:pt x="673" y="333"/>
                </a:lnTo>
                <a:lnTo>
                  <a:pt x="673" y="327"/>
                </a:lnTo>
                <a:lnTo>
                  <a:pt x="667" y="333"/>
                </a:lnTo>
                <a:lnTo>
                  <a:pt x="667" y="340"/>
                </a:lnTo>
                <a:lnTo>
                  <a:pt x="673" y="340"/>
                </a:lnTo>
                <a:lnTo>
                  <a:pt x="680" y="346"/>
                </a:lnTo>
                <a:lnTo>
                  <a:pt x="686" y="359"/>
                </a:lnTo>
                <a:lnTo>
                  <a:pt x="686" y="365"/>
                </a:lnTo>
                <a:lnTo>
                  <a:pt x="686" y="372"/>
                </a:lnTo>
                <a:lnTo>
                  <a:pt x="699" y="391"/>
                </a:lnTo>
                <a:lnTo>
                  <a:pt x="712" y="410"/>
                </a:lnTo>
                <a:lnTo>
                  <a:pt x="712" y="416"/>
                </a:lnTo>
                <a:lnTo>
                  <a:pt x="712" y="423"/>
                </a:lnTo>
                <a:lnTo>
                  <a:pt x="705" y="429"/>
                </a:lnTo>
                <a:lnTo>
                  <a:pt x="705" y="442"/>
                </a:lnTo>
                <a:lnTo>
                  <a:pt x="712" y="461"/>
                </a:lnTo>
                <a:lnTo>
                  <a:pt x="712" y="468"/>
                </a:lnTo>
                <a:lnTo>
                  <a:pt x="712" y="474"/>
                </a:lnTo>
                <a:lnTo>
                  <a:pt x="712" y="487"/>
                </a:lnTo>
                <a:lnTo>
                  <a:pt x="718" y="500"/>
                </a:lnTo>
                <a:lnTo>
                  <a:pt x="724" y="519"/>
                </a:lnTo>
                <a:lnTo>
                  <a:pt x="737" y="532"/>
                </a:lnTo>
                <a:lnTo>
                  <a:pt x="737" y="532"/>
                </a:lnTo>
                <a:lnTo>
                  <a:pt x="744" y="538"/>
                </a:lnTo>
                <a:lnTo>
                  <a:pt x="744" y="538"/>
                </a:lnTo>
                <a:lnTo>
                  <a:pt x="737" y="538"/>
                </a:lnTo>
                <a:lnTo>
                  <a:pt x="737" y="545"/>
                </a:lnTo>
                <a:lnTo>
                  <a:pt x="744" y="551"/>
                </a:lnTo>
                <a:lnTo>
                  <a:pt x="744" y="557"/>
                </a:lnTo>
                <a:lnTo>
                  <a:pt x="737" y="570"/>
                </a:lnTo>
                <a:lnTo>
                  <a:pt x="731" y="583"/>
                </a:lnTo>
                <a:lnTo>
                  <a:pt x="724" y="589"/>
                </a:lnTo>
                <a:lnTo>
                  <a:pt x="724" y="589"/>
                </a:lnTo>
                <a:lnTo>
                  <a:pt x="712" y="583"/>
                </a:lnTo>
                <a:lnTo>
                  <a:pt x="712" y="589"/>
                </a:lnTo>
                <a:lnTo>
                  <a:pt x="712" y="589"/>
                </a:lnTo>
                <a:lnTo>
                  <a:pt x="724" y="589"/>
                </a:lnTo>
                <a:lnTo>
                  <a:pt x="737" y="589"/>
                </a:lnTo>
                <a:lnTo>
                  <a:pt x="750" y="583"/>
                </a:lnTo>
                <a:lnTo>
                  <a:pt x="756" y="570"/>
                </a:lnTo>
                <a:lnTo>
                  <a:pt x="763" y="577"/>
                </a:lnTo>
                <a:lnTo>
                  <a:pt x="776" y="570"/>
                </a:lnTo>
                <a:lnTo>
                  <a:pt x="782" y="577"/>
                </a:lnTo>
                <a:lnTo>
                  <a:pt x="788" y="583"/>
                </a:lnTo>
                <a:lnTo>
                  <a:pt x="795" y="589"/>
                </a:lnTo>
                <a:lnTo>
                  <a:pt x="814" y="596"/>
                </a:lnTo>
                <a:lnTo>
                  <a:pt x="833" y="609"/>
                </a:lnTo>
                <a:lnTo>
                  <a:pt x="840" y="609"/>
                </a:lnTo>
                <a:lnTo>
                  <a:pt x="846" y="609"/>
                </a:lnTo>
                <a:lnTo>
                  <a:pt x="853" y="615"/>
                </a:lnTo>
                <a:lnTo>
                  <a:pt x="859" y="621"/>
                </a:lnTo>
                <a:lnTo>
                  <a:pt x="865" y="621"/>
                </a:lnTo>
                <a:lnTo>
                  <a:pt x="859" y="628"/>
                </a:lnTo>
                <a:lnTo>
                  <a:pt x="853" y="628"/>
                </a:lnTo>
                <a:lnTo>
                  <a:pt x="853" y="641"/>
                </a:lnTo>
                <a:lnTo>
                  <a:pt x="853" y="641"/>
                </a:lnTo>
                <a:lnTo>
                  <a:pt x="853" y="647"/>
                </a:lnTo>
                <a:lnTo>
                  <a:pt x="859" y="654"/>
                </a:lnTo>
                <a:lnTo>
                  <a:pt x="853" y="654"/>
                </a:lnTo>
                <a:lnTo>
                  <a:pt x="853" y="654"/>
                </a:lnTo>
                <a:lnTo>
                  <a:pt x="827" y="654"/>
                </a:lnTo>
                <a:lnTo>
                  <a:pt x="814" y="654"/>
                </a:lnTo>
                <a:lnTo>
                  <a:pt x="801" y="647"/>
                </a:lnTo>
                <a:lnTo>
                  <a:pt x="795" y="647"/>
                </a:lnTo>
                <a:lnTo>
                  <a:pt x="788" y="647"/>
                </a:lnTo>
                <a:lnTo>
                  <a:pt x="788" y="641"/>
                </a:lnTo>
                <a:lnTo>
                  <a:pt x="776" y="634"/>
                </a:lnTo>
                <a:lnTo>
                  <a:pt x="769" y="634"/>
                </a:lnTo>
                <a:lnTo>
                  <a:pt x="763" y="641"/>
                </a:lnTo>
                <a:lnTo>
                  <a:pt x="763" y="641"/>
                </a:lnTo>
                <a:lnTo>
                  <a:pt x="756" y="634"/>
                </a:lnTo>
                <a:lnTo>
                  <a:pt x="744" y="628"/>
                </a:lnTo>
                <a:lnTo>
                  <a:pt x="737" y="628"/>
                </a:lnTo>
                <a:lnTo>
                  <a:pt x="731" y="628"/>
                </a:lnTo>
                <a:lnTo>
                  <a:pt x="712" y="641"/>
                </a:lnTo>
                <a:lnTo>
                  <a:pt x="699" y="641"/>
                </a:lnTo>
                <a:lnTo>
                  <a:pt x="692" y="641"/>
                </a:lnTo>
                <a:lnTo>
                  <a:pt x="692" y="634"/>
                </a:lnTo>
                <a:lnTo>
                  <a:pt x="686" y="628"/>
                </a:lnTo>
                <a:lnTo>
                  <a:pt x="680" y="634"/>
                </a:lnTo>
                <a:lnTo>
                  <a:pt x="673" y="634"/>
                </a:lnTo>
                <a:lnTo>
                  <a:pt x="673" y="628"/>
                </a:lnTo>
                <a:lnTo>
                  <a:pt x="673" y="628"/>
                </a:lnTo>
                <a:lnTo>
                  <a:pt x="660" y="621"/>
                </a:lnTo>
                <a:lnTo>
                  <a:pt x="660" y="628"/>
                </a:lnTo>
                <a:lnTo>
                  <a:pt x="660" y="641"/>
                </a:lnTo>
                <a:lnTo>
                  <a:pt x="667" y="647"/>
                </a:lnTo>
                <a:lnTo>
                  <a:pt x="660" y="647"/>
                </a:lnTo>
                <a:lnTo>
                  <a:pt x="654" y="634"/>
                </a:lnTo>
                <a:lnTo>
                  <a:pt x="648" y="634"/>
                </a:lnTo>
                <a:lnTo>
                  <a:pt x="641" y="641"/>
                </a:lnTo>
                <a:lnTo>
                  <a:pt x="628" y="628"/>
                </a:lnTo>
                <a:lnTo>
                  <a:pt x="622" y="621"/>
                </a:lnTo>
                <a:lnTo>
                  <a:pt x="615" y="609"/>
                </a:lnTo>
                <a:lnTo>
                  <a:pt x="609" y="609"/>
                </a:lnTo>
                <a:lnTo>
                  <a:pt x="590" y="609"/>
                </a:lnTo>
                <a:lnTo>
                  <a:pt x="577" y="609"/>
                </a:lnTo>
                <a:lnTo>
                  <a:pt x="571" y="609"/>
                </a:lnTo>
                <a:lnTo>
                  <a:pt x="571" y="609"/>
                </a:lnTo>
                <a:lnTo>
                  <a:pt x="571" y="615"/>
                </a:lnTo>
                <a:lnTo>
                  <a:pt x="564" y="621"/>
                </a:lnTo>
                <a:lnTo>
                  <a:pt x="564" y="621"/>
                </a:lnTo>
                <a:lnTo>
                  <a:pt x="551" y="609"/>
                </a:lnTo>
                <a:lnTo>
                  <a:pt x="551" y="609"/>
                </a:lnTo>
                <a:lnTo>
                  <a:pt x="545" y="615"/>
                </a:lnTo>
                <a:lnTo>
                  <a:pt x="539" y="621"/>
                </a:lnTo>
                <a:lnTo>
                  <a:pt x="545" y="621"/>
                </a:lnTo>
                <a:lnTo>
                  <a:pt x="545" y="628"/>
                </a:lnTo>
                <a:lnTo>
                  <a:pt x="513" y="628"/>
                </a:lnTo>
                <a:lnTo>
                  <a:pt x="507" y="621"/>
                </a:lnTo>
                <a:lnTo>
                  <a:pt x="494" y="615"/>
                </a:lnTo>
                <a:lnTo>
                  <a:pt x="487" y="609"/>
                </a:lnTo>
                <a:lnTo>
                  <a:pt x="481" y="615"/>
                </a:lnTo>
                <a:lnTo>
                  <a:pt x="468" y="621"/>
                </a:lnTo>
                <a:lnTo>
                  <a:pt x="455" y="621"/>
                </a:lnTo>
                <a:lnTo>
                  <a:pt x="455" y="621"/>
                </a:lnTo>
                <a:lnTo>
                  <a:pt x="455" y="621"/>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63" name="Freeform 217"/>
          <p:cNvSpPr>
            <a:spLocks/>
          </p:cNvSpPr>
          <p:nvPr/>
        </p:nvSpPr>
        <p:spPr bwMode="auto">
          <a:xfrm>
            <a:off x="4991952" y="1298079"/>
            <a:ext cx="2024578" cy="2773300"/>
          </a:xfrm>
          <a:custGeom>
            <a:avLst/>
            <a:gdLst/>
            <a:ahLst/>
            <a:cxnLst>
              <a:cxn ang="0">
                <a:pos x="308" y="884"/>
              </a:cxn>
              <a:cxn ang="0">
                <a:pos x="135" y="916"/>
              </a:cxn>
              <a:cxn ang="0">
                <a:pos x="205" y="980"/>
              </a:cxn>
              <a:cxn ang="0">
                <a:pos x="83" y="1025"/>
              </a:cxn>
              <a:cxn ang="0">
                <a:pos x="39" y="993"/>
              </a:cxn>
              <a:cxn ang="0">
                <a:pos x="96" y="935"/>
              </a:cxn>
              <a:cxn ang="0">
                <a:pos x="71" y="871"/>
              </a:cxn>
              <a:cxn ang="0">
                <a:pos x="231" y="865"/>
              </a:cxn>
              <a:cxn ang="0">
                <a:pos x="71" y="820"/>
              </a:cxn>
              <a:cxn ang="0">
                <a:pos x="192" y="814"/>
              </a:cxn>
              <a:cxn ang="0">
                <a:pos x="199" y="756"/>
              </a:cxn>
              <a:cxn ang="0">
                <a:pos x="237" y="711"/>
              </a:cxn>
              <a:cxn ang="0">
                <a:pos x="263" y="654"/>
              </a:cxn>
              <a:cxn ang="0">
                <a:pos x="340" y="583"/>
              </a:cxn>
              <a:cxn ang="0">
                <a:pos x="333" y="551"/>
              </a:cxn>
              <a:cxn ang="0">
                <a:pos x="257" y="513"/>
              </a:cxn>
              <a:cxn ang="0">
                <a:pos x="340" y="481"/>
              </a:cxn>
              <a:cxn ang="0">
                <a:pos x="282" y="359"/>
              </a:cxn>
              <a:cxn ang="0">
                <a:pos x="365" y="308"/>
              </a:cxn>
              <a:cxn ang="0">
                <a:pos x="417" y="308"/>
              </a:cxn>
              <a:cxn ang="0">
                <a:pos x="404" y="231"/>
              </a:cxn>
              <a:cxn ang="0">
                <a:pos x="474" y="218"/>
              </a:cxn>
              <a:cxn ang="0">
                <a:pos x="532" y="179"/>
              </a:cxn>
              <a:cxn ang="0">
                <a:pos x="538" y="115"/>
              </a:cxn>
              <a:cxn ang="0">
                <a:pos x="558" y="26"/>
              </a:cxn>
              <a:cxn ang="0">
                <a:pos x="622" y="90"/>
              </a:cxn>
              <a:cxn ang="0">
                <a:pos x="769" y="64"/>
              </a:cxn>
              <a:cxn ang="0">
                <a:pos x="923" y="58"/>
              </a:cxn>
              <a:cxn ang="0">
                <a:pos x="1045" y="51"/>
              </a:cxn>
              <a:cxn ang="0">
                <a:pos x="993" y="224"/>
              </a:cxn>
              <a:cxn ang="0">
                <a:pos x="776" y="365"/>
              </a:cxn>
              <a:cxn ang="0">
                <a:pos x="769" y="410"/>
              </a:cxn>
              <a:cxn ang="0">
                <a:pos x="686" y="468"/>
              </a:cxn>
              <a:cxn ang="0">
                <a:pos x="692" y="538"/>
              </a:cxn>
              <a:cxn ang="0">
                <a:pos x="776" y="519"/>
              </a:cxn>
              <a:cxn ang="0">
                <a:pos x="916" y="481"/>
              </a:cxn>
              <a:cxn ang="0">
                <a:pos x="1045" y="519"/>
              </a:cxn>
              <a:cxn ang="0">
                <a:pos x="1333" y="570"/>
              </a:cxn>
              <a:cxn ang="0">
                <a:pos x="1243" y="775"/>
              </a:cxn>
              <a:cxn ang="0">
                <a:pos x="1096" y="1019"/>
              </a:cxn>
              <a:cxn ang="0">
                <a:pos x="993" y="1102"/>
              </a:cxn>
              <a:cxn ang="0">
                <a:pos x="897" y="1211"/>
              </a:cxn>
              <a:cxn ang="0">
                <a:pos x="820" y="1281"/>
              </a:cxn>
              <a:cxn ang="0">
                <a:pos x="1051" y="1301"/>
              </a:cxn>
              <a:cxn ang="0">
                <a:pos x="1051" y="1582"/>
              </a:cxn>
              <a:cxn ang="0">
                <a:pos x="705" y="1736"/>
              </a:cxn>
              <a:cxn ang="0">
                <a:pos x="583" y="1800"/>
              </a:cxn>
              <a:cxn ang="0">
                <a:pos x="417" y="1749"/>
              </a:cxn>
              <a:cxn ang="0">
                <a:pos x="269" y="1749"/>
              </a:cxn>
              <a:cxn ang="0">
                <a:pos x="199" y="1679"/>
              </a:cxn>
              <a:cxn ang="0">
                <a:pos x="353" y="1493"/>
              </a:cxn>
              <a:cxn ang="0">
                <a:pos x="372" y="1275"/>
              </a:cxn>
              <a:cxn ang="0">
                <a:pos x="417" y="1140"/>
              </a:cxn>
              <a:cxn ang="0">
                <a:pos x="340" y="1269"/>
              </a:cxn>
              <a:cxn ang="0">
                <a:pos x="244" y="1249"/>
              </a:cxn>
              <a:cxn ang="0">
                <a:pos x="295" y="1140"/>
              </a:cxn>
              <a:cxn ang="0">
                <a:pos x="173" y="1358"/>
              </a:cxn>
              <a:cxn ang="0">
                <a:pos x="77" y="1442"/>
              </a:cxn>
              <a:cxn ang="0">
                <a:pos x="154" y="1249"/>
              </a:cxn>
              <a:cxn ang="0">
                <a:pos x="173" y="1166"/>
              </a:cxn>
              <a:cxn ang="0">
                <a:pos x="212" y="1038"/>
              </a:cxn>
              <a:cxn ang="0">
                <a:pos x="276" y="948"/>
              </a:cxn>
            </a:cxnLst>
            <a:rect l="0" t="0" r="r" b="b"/>
            <a:pathLst>
              <a:path w="1352" h="1852">
                <a:moveTo>
                  <a:pt x="321" y="897"/>
                </a:moveTo>
                <a:lnTo>
                  <a:pt x="321" y="897"/>
                </a:lnTo>
                <a:lnTo>
                  <a:pt x="333" y="891"/>
                </a:lnTo>
                <a:lnTo>
                  <a:pt x="346" y="884"/>
                </a:lnTo>
                <a:lnTo>
                  <a:pt x="378" y="884"/>
                </a:lnTo>
                <a:lnTo>
                  <a:pt x="359" y="884"/>
                </a:lnTo>
                <a:lnTo>
                  <a:pt x="353" y="884"/>
                </a:lnTo>
                <a:lnTo>
                  <a:pt x="353" y="878"/>
                </a:lnTo>
                <a:lnTo>
                  <a:pt x="353" y="865"/>
                </a:lnTo>
                <a:lnTo>
                  <a:pt x="359" y="859"/>
                </a:lnTo>
                <a:lnTo>
                  <a:pt x="372" y="846"/>
                </a:lnTo>
                <a:lnTo>
                  <a:pt x="391" y="833"/>
                </a:lnTo>
                <a:lnTo>
                  <a:pt x="391" y="827"/>
                </a:lnTo>
                <a:lnTo>
                  <a:pt x="391" y="820"/>
                </a:lnTo>
                <a:lnTo>
                  <a:pt x="385" y="814"/>
                </a:lnTo>
                <a:lnTo>
                  <a:pt x="365" y="814"/>
                </a:lnTo>
                <a:lnTo>
                  <a:pt x="340" y="807"/>
                </a:lnTo>
                <a:lnTo>
                  <a:pt x="353" y="814"/>
                </a:lnTo>
                <a:lnTo>
                  <a:pt x="372" y="820"/>
                </a:lnTo>
                <a:lnTo>
                  <a:pt x="378" y="827"/>
                </a:lnTo>
                <a:lnTo>
                  <a:pt x="378" y="827"/>
                </a:lnTo>
                <a:lnTo>
                  <a:pt x="359" y="852"/>
                </a:lnTo>
                <a:lnTo>
                  <a:pt x="333" y="878"/>
                </a:lnTo>
                <a:lnTo>
                  <a:pt x="327" y="878"/>
                </a:lnTo>
                <a:lnTo>
                  <a:pt x="321" y="878"/>
                </a:lnTo>
                <a:lnTo>
                  <a:pt x="321" y="878"/>
                </a:lnTo>
                <a:lnTo>
                  <a:pt x="314" y="878"/>
                </a:lnTo>
                <a:lnTo>
                  <a:pt x="308" y="884"/>
                </a:lnTo>
                <a:lnTo>
                  <a:pt x="308" y="884"/>
                </a:lnTo>
                <a:lnTo>
                  <a:pt x="282" y="897"/>
                </a:lnTo>
                <a:lnTo>
                  <a:pt x="282" y="903"/>
                </a:lnTo>
                <a:lnTo>
                  <a:pt x="269" y="910"/>
                </a:lnTo>
                <a:lnTo>
                  <a:pt x="269" y="910"/>
                </a:lnTo>
                <a:lnTo>
                  <a:pt x="263" y="916"/>
                </a:lnTo>
                <a:lnTo>
                  <a:pt x="257" y="923"/>
                </a:lnTo>
                <a:lnTo>
                  <a:pt x="244" y="929"/>
                </a:lnTo>
                <a:lnTo>
                  <a:pt x="237" y="935"/>
                </a:lnTo>
                <a:lnTo>
                  <a:pt x="224" y="948"/>
                </a:lnTo>
                <a:lnTo>
                  <a:pt x="212" y="948"/>
                </a:lnTo>
                <a:lnTo>
                  <a:pt x="205" y="948"/>
                </a:lnTo>
                <a:lnTo>
                  <a:pt x="199" y="948"/>
                </a:lnTo>
                <a:lnTo>
                  <a:pt x="199" y="942"/>
                </a:lnTo>
                <a:lnTo>
                  <a:pt x="192" y="935"/>
                </a:lnTo>
                <a:lnTo>
                  <a:pt x="186" y="935"/>
                </a:lnTo>
                <a:lnTo>
                  <a:pt x="186" y="929"/>
                </a:lnTo>
                <a:lnTo>
                  <a:pt x="192" y="923"/>
                </a:lnTo>
                <a:lnTo>
                  <a:pt x="186" y="923"/>
                </a:lnTo>
                <a:lnTo>
                  <a:pt x="180" y="929"/>
                </a:lnTo>
                <a:lnTo>
                  <a:pt x="173" y="929"/>
                </a:lnTo>
                <a:lnTo>
                  <a:pt x="167" y="929"/>
                </a:lnTo>
                <a:lnTo>
                  <a:pt x="160" y="916"/>
                </a:lnTo>
                <a:lnTo>
                  <a:pt x="154" y="923"/>
                </a:lnTo>
                <a:lnTo>
                  <a:pt x="148" y="923"/>
                </a:lnTo>
                <a:lnTo>
                  <a:pt x="148" y="916"/>
                </a:lnTo>
                <a:lnTo>
                  <a:pt x="148" y="916"/>
                </a:lnTo>
                <a:lnTo>
                  <a:pt x="135" y="916"/>
                </a:lnTo>
                <a:lnTo>
                  <a:pt x="141" y="910"/>
                </a:lnTo>
                <a:lnTo>
                  <a:pt x="141" y="903"/>
                </a:lnTo>
                <a:lnTo>
                  <a:pt x="135" y="903"/>
                </a:lnTo>
                <a:lnTo>
                  <a:pt x="128" y="897"/>
                </a:lnTo>
                <a:lnTo>
                  <a:pt x="128" y="891"/>
                </a:lnTo>
                <a:lnTo>
                  <a:pt x="128" y="884"/>
                </a:lnTo>
                <a:lnTo>
                  <a:pt x="128" y="884"/>
                </a:lnTo>
                <a:lnTo>
                  <a:pt x="122" y="897"/>
                </a:lnTo>
                <a:lnTo>
                  <a:pt x="128" y="903"/>
                </a:lnTo>
                <a:lnTo>
                  <a:pt x="135" y="923"/>
                </a:lnTo>
                <a:lnTo>
                  <a:pt x="141" y="929"/>
                </a:lnTo>
                <a:lnTo>
                  <a:pt x="148" y="929"/>
                </a:lnTo>
                <a:lnTo>
                  <a:pt x="154" y="929"/>
                </a:lnTo>
                <a:lnTo>
                  <a:pt x="160" y="929"/>
                </a:lnTo>
                <a:lnTo>
                  <a:pt x="160" y="929"/>
                </a:lnTo>
                <a:lnTo>
                  <a:pt x="173" y="929"/>
                </a:lnTo>
                <a:lnTo>
                  <a:pt x="173" y="935"/>
                </a:lnTo>
                <a:lnTo>
                  <a:pt x="167" y="935"/>
                </a:lnTo>
                <a:lnTo>
                  <a:pt x="173" y="935"/>
                </a:lnTo>
                <a:lnTo>
                  <a:pt x="180" y="935"/>
                </a:lnTo>
                <a:lnTo>
                  <a:pt x="186" y="948"/>
                </a:lnTo>
                <a:lnTo>
                  <a:pt x="186" y="948"/>
                </a:lnTo>
                <a:lnTo>
                  <a:pt x="192" y="955"/>
                </a:lnTo>
                <a:lnTo>
                  <a:pt x="199" y="967"/>
                </a:lnTo>
                <a:lnTo>
                  <a:pt x="205" y="967"/>
                </a:lnTo>
                <a:lnTo>
                  <a:pt x="212" y="974"/>
                </a:lnTo>
                <a:lnTo>
                  <a:pt x="212" y="980"/>
                </a:lnTo>
                <a:lnTo>
                  <a:pt x="205" y="980"/>
                </a:lnTo>
                <a:lnTo>
                  <a:pt x="205" y="993"/>
                </a:lnTo>
                <a:lnTo>
                  <a:pt x="199" y="999"/>
                </a:lnTo>
                <a:lnTo>
                  <a:pt x="199" y="999"/>
                </a:lnTo>
                <a:lnTo>
                  <a:pt x="192" y="999"/>
                </a:lnTo>
                <a:lnTo>
                  <a:pt x="186" y="993"/>
                </a:lnTo>
                <a:lnTo>
                  <a:pt x="186" y="993"/>
                </a:lnTo>
                <a:lnTo>
                  <a:pt x="186" y="999"/>
                </a:lnTo>
                <a:lnTo>
                  <a:pt x="180" y="999"/>
                </a:lnTo>
                <a:lnTo>
                  <a:pt x="173" y="999"/>
                </a:lnTo>
                <a:lnTo>
                  <a:pt x="173" y="999"/>
                </a:lnTo>
                <a:lnTo>
                  <a:pt x="173" y="1006"/>
                </a:lnTo>
                <a:lnTo>
                  <a:pt x="186" y="1006"/>
                </a:lnTo>
                <a:lnTo>
                  <a:pt x="186" y="1006"/>
                </a:lnTo>
                <a:lnTo>
                  <a:pt x="186" y="1006"/>
                </a:lnTo>
                <a:lnTo>
                  <a:pt x="173" y="1019"/>
                </a:lnTo>
                <a:lnTo>
                  <a:pt x="148" y="1025"/>
                </a:lnTo>
                <a:lnTo>
                  <a:pt x="148" y="1025"/>
                </a:lnTo>
                <a:lnTo>
                  <a:pt x="135" y="1025"/>
                </a:lnTo>
                <a:lnTo>
                  <a:pt x="128" y="1032"/>
                </a:lnTo>
                <a:lnTo>
                  <a:pt x="128" y="1025"/>
                </a:lnTo>
                <a:lnTo>
                  <a:pt x="128" y="1025"/>
                </a:lnTo>
                <a:lnTo>
                  <a:pt x="128" y="1019"/>
                </a:lnTo>
                <a:lnTo>
                  <a:pt x="128" y="1019"/>
                </a:lnTo>
                <a:lnTo>
                  <a:pt x="135" y="1012"/>
                </a:lnTo>
                <a:lnTo>
                  <a:pt x="128" y="1019"/>
                </a:lnTo>
                <a:lnTo>
                  <a:pt x="122" y="1019"/>
                </a:lnTo>
                <a:lnTo>
                  <a:pt x="103" y="1019"/>
                </a:lnTo>
                <a:lnTo>
                  <a:pt x="83" y="1025"/>
                </a:lnTo>
                <a:lnTo>
                  <a:pt x="77" y="1025"/>
                </a:lnTo>
                <a:lnTo>
                  <a:pt x="77" y="1019"/>
                </a:lnTo>
                <a:lnTo>
                  <a:pt x="71" y="1025"/>
                </a:lnTo>
                <a:lnTo>
                  <a:pt x="64" y="1025"/>
                </a:lnTo>
                <a:lnTo>
                  <a:pt x="58" y="1025"/>
                </a:lnTo>
                <a:lnTo>
                  <a:pt x="51" y="1019"/>
                </a:lnTo>
                <a:lnTo>
                  <a:pt x="39" y="1019"/>
                </a:lnTo>
                <a:lnTo>
                  <a:pt x="32" y="1019"/>
                </a:lnTo>
                <a:lnTo>
                  <a:pt x="19" y="1025"/>
                </a:lnTo>
                <a:lnTo>
                  <a:pt x="13" y="1025"/>
                </a:lnTo>
                <a:lnTo>
                  <a:pt x="7" y="1019"/>
                </a:lnTo>
                <a:lnTo>
                  <a:pt x="0" y="1019"/>
                </a:lnTo>
                <a:lnTo>
                  <a:pt x="0" y="999"/>
                </a:lnTo>
                <a:lnTo>
                  <a:pt x="0" y="999"/>
                </a:lnTo>
                <a:lnTo>
                  <a:pt x="7" y="987"/>
                </a:lnTo>
                <a:lnTo>
                  <a:pt x="7" y="987"/>
                </a:lnTo>
                <a:lnTo>
                  <a:pt x="13" y="987"/>
                </a:lnTo>
                <a:lnTo>
                  <a:pt x="19" y="993"/>
                </a:lnTo>
                <a:lnTo>
                  <a:pt x="19" y="999"/>
                </a:lnTo>
                <a:lnTo>
                  <a:pt x="19" y="999"/>
                </a:lnTo>
                <a:lnTo>
                  <a:pt x="26" y="999"/>
                </a:lnTo>
                <a:lnTo>
                  <a:pt x="32" y="1006"/>
                </a:lnTo>
                <a:lnTo>
                  <a:pt x="39" y="1006"/>
                </a:lnTo>
                <a:lnTo>
                  <a:pt x="39" y="999"/>
                </a:lnTo>
                <a:lnTo>
                  <a:pt x="39" y="999"/>
                </a:lnTo>
                <a:lnTo>
                  <a:pt x="32" y="999"/>
                </a:lnTo>
                <a:lnTo>
                  <a:pt x="39" y="993"/>
                </a:lnTo>
                <a:lnTo>
                  <a:pt x="39" y="993"/>
                </a:lnTo>
                <a:lnTo>
                  <a:pt x="39" y="999"/>
                </a:lnTo>
                <a:lnTo>
                  <a:pt x="51" y="999"/>
                </a:lnTo>
                <a:lnTo>
                  <a:pt x="58" y="999"/>
                </a:lnTo>
                <a:lnTo>
                  <a:pt x="64" y="999"/>
                </a:lnTo>
                <a:lnTo>
                  <a:pt x="77" y="1006"/>
                </a:lnTo>
                <a:lnTo>
                  <a:pt x="77" y="999"/>
                </a:lnTo>
                <a:lnTo>
                  <a:pt x="90" y="999"/>
                </a:lnTo>
                <a:lnTo>
                  <a:pt x="103" y="993"/>
                </a:lnTo>
                <a:lnTo>
                  <a:pt x="103" y="987"/>
                </a:lnTo>
                <a:lnTo>
                  <a:pt x="96" y="987"/>
                </a:lnTo>
                <a:lnTo>
                  <a:pt x="90" y="987"/>
                </a:lnTo>
                <a:lnTo>
                  <a:pt x="83" y="987"/>
                </a:lnTo>
                <a:lnTo>
                  <a:pt x="77" y="993"/>
                </a:lnTo>
                <a:lnTo>
                  <a:pt x="64" y="993"/>
                </a:lnTo>
                <a:lnTo>
                  <a:pt x="51" y="987"/>
                </a:lnTo>
                <a:lnTo>
                  <a:pt x="51" y="987"/>
                </a:lnTo>
                <a:lnTo>
                  <a:pt x="51" y="980"/>
                </a:lnTo>
                <a:lnTo>
                  <a:pt x="58" y="974"/>
                </a:lnTo>
                <a:lnTo>
                  <a:pt x="64" y="967"/>
                </a:lnTo>
                <a:lnTo>
                  <a:pt x="71" y="955"/>
                </a:lnTo>
                <a:lnTo>
                  <a:pt x="77" y="948"/>
                </a:lnTo>
                <a:lnTo>
                  <a:pt x="77" y="948"/>
                </a:lnTo>
                <a:lnTo>
                  <a:pt x="90" y="948"/>
                </a:lnTo>
                <a:lnTo>
                  <a:pt x="96" y="948"/>
                </a:lnTo>
                <a:lnTo>
                  <a:pt x="103" y="948"/>
                </a:lnTo>
                <a:lnTo>
                  <a:pt x="109" y="948"/>
                </a:lnTo>
                <a:lnTo>
                  <a:pt x="109" y="942"/>
                </a:lnTo>
                <a:lnTo>
                  <a:pt x="96" y="935"/>
                </a:lnTo>
                <a:lnTo>
                  <a:pt x="83" y="942"/>
                </a:lnTo>
                <a:lnTo>
                  <a:pt x="77" y="935"/>
                </a:lnTo>
                <a:lnTo>
                  <a:pt x="77" y="929"/>
                </a:lnTo>
                <a:lnTo>
                  <a:pt x="64" y="916"/>
                </a:lnTo>
                <a:lnTo>
                  <a:pt x="58" y="916"/>
                </a:lnTo>
                <a:lnTo>
                  <a:pt x="45" y="916"/>
                </a:lnTo>
                <a:lnTo>
                  <a:pt x="39" y="910"/>
                </a:lnTo>
                <a:lnTo>
                  <a:pt x="26" y="910"/>
                </a:lnTo>
                <a:lnTo>
                  <a:pt x="19" y="903"/>
                </a:lnTo>
                <a:lnTo>
                  <a:pt x="19" y="903"/>
                </a:lnTo>
                <a:lnTo>
                  <a:pt x="26" y="897"/>
                </a:lnTo>
                <a:lnTo>
                  <a:pt x="32" y="897"/>
                </a:lnTo>
                <a:lnTo>
                  <a:pt x="45" y="884"/>
                </a:lnTo>
                <a:lnTo>
                  <a:pt x="51" y="884"/>
                </a:lnTo>
                <a:lnTo>
                  <a:pt x="39" y="884"/>
                </a:lnTo>
                <a:lnTo>
                  <a:pt x="39" y="878"/>
                </a:lnTo>
                <a:lnTo>
                  <a:pt x="39" y="871"/>
                </a:lnTo>
                <a:lnTo>
                  <a:pt x="45" y="865"/>
                </a:lnTo>
                <a:lnTo>
                  <a:pt x="45" y="871"/>
                </a:lnTo>
                <a:lnTo>
                  <a:pt x="51" y="878"/>
                </a:lnTo>
                <a:lnTo>
                  <a:pt x="58" y="878"/>
                </a:lnTo>
                <a:lnTo>
                  <a:pt x="58" y="871"/>
                </a:lnTo>
                <a:lnTo>
                  <a:pt x="64" y="871"/>
                </a:lnTo>
                <a:lnTo>
                  <a:pt x="64" y="871"/>
                </a:lnTo>
                <a:lnTo>
                  <a:pt x="64" y="878"/>
                </a:lnTo>
                <a:lnTo>
                  <a:pt x="71" y="878"/>
                </a:lnTo>
                <a:lnTo>
                  <a:pt x="77" y="878"/>
                </a:lnTo>
                <a:lnTo>
                  <a:pt x="71" y="871"/>
                </a:lnTo>
                <a:lnTo>
                  <a:pt x="71" y="865"/>
                </a:lnTo>
                <a:lnTo>
                  <a:pt x="77" y="865"/>
                </a:lnTo>
                <a:lnTo>
                  <a:pt x="77" y="865"/>
                </a:lnTo>
                <a:lnTo>
                  <a:pt x="90" y="865"/>
                </a:lnTo>
                <a:lnTo>
                  <a:pt x="90" y="859"/>
                </a:lnTo>
                <a:lnTo>
                  <a:pt x="96" y="859"/>
                </a:lnTo>
                <a:lnTo>
                  <a:pt x="103" y="859"/>
                </a:lnTo>
                <a:lnTo>
                  <a:pt x="103" y="865"/>
                </a:lnTo>
                <a:lnTo>
                  <a:pt x="109" y="871"/>
                </a:lnTo>
                <a:lnTo>
                  <a:pt x="109" y="878"/>
                </a:lnTo>
                <a:lnTo>
                  <a:pt x="116" y="884"/>
                </a:lnTo>
                <a:lnTo>
                  <a:pt x="116" y="884"/>
                </a:lnTo>
                <a:lnTo>
                  <a:pt x="122" y="871"/>
                </a:lnTo>
                <a:lnTo>
                  <a:pt x="122" y="865"/>
                </a:lnTo>
                <a:lnTo>
                  <a:pt x="128" y="865"/>
                </a:lnTo>
                <a:lnTo>
                  <a:pt x="148" y="865"/>
                </a:lnTo>
                <a:lnTo>
                  <a:pt x="160" y="871"/>
                </a:lnTo>
                <a:lnTo>
                  <a:pt x="160" y="884"/>
                </a:lnTo>
                <a:lnTo>
                  <a:pt x="167" y="884"/>
                </a:lnTo>
                <a:lnTo>
                  <a:pt x="167" y="878"/>
                </a:lnTo>
                <a:lnTo>
                  <a:pt x="167" y="871"/>
                </a:lnTo>
                <a:lnTo>
                  <a:pt x="167" y="865"/>
                </a:lnTo>
                <a:lnTo>
                  <a:pt x="173" y="871"/>
                </a:lnTo>
                <a:lnTo>
                  <a:pt x="173" y="871"/>
                </a:lnTo>
                <a:lnTo>
                  <a:pt x="199" y="865"/>
                </a:lnTo>
                <a:lnTo>
                  <a:pt x="212" y="865"/>
                </a:lnTo>
                <a:lnTo>
                  <a:pt x="218" y="865"/>
                </a:lnTo>
                <a:lnTo>
                  <a:pt x="231" y="865"/>
                </a:lnTo>
                <a:lnTo>
                  <a:pt x="244" y="878"/>
                </a:lnTo>
                <a:lnTo>
                  <a:pt x="257" y="871"/>
                </a:lnTo>
                <a:lnTo>
                  <a:pt x="237" y="865"/>
                </a:lnTo>
                <a:lnTo>
                  <a:pt x="224" y="865"/>
                </a:lnTo>
                <a:lnTo>
                  <a:pt x="218" y="859"/>
                </a:lnTo>
                <a:lnTo>
                  <a:pt x="212" y="852"/>
                </a:lnTo>
                <a:lnTo>
                  <a:pt x="199" y="852"/>
                </a:lnTo>
                <a:lnTo>
                  <a:pt x="199" y="859"/>
                </a:lnTo>
                <a:lnTo>
                  <a:pt x="192" y="859"/>
                </a:lnTo>
                <a:lnTo>
                  <a:pt x="186" y="865"/>
                </a:lnTo>
                <a:lnTo>
                  <a:pt x="173" y="865"/>
                </a:lnTo>
                <a:lnTo>
                  <a:pt x="160" y="859"/>
                </a:lnTo>
                <a:lnTo>
                  <a:pt x="154" y="859"/>
                </a:lnTo>
                <a:lnTo>
                  <a:pt x="148" y="859"/>
                </a:lnTo>
                <a:lnTo>
                  <a:pt x="148" y="852"/>
                </a:lnTo>
                <a:lnTo>
                  <a:pt x="135" y="852"/>
                </a:lnTo>
                <a:lnTo>
                  <a:pt x="128" y="852"/>
                </a:lnTo>
                <a:lnTo>
                  <a:pt x="122" y="852"/>
                </a:lnTo>
                <a:lnTo>
                  <a:pt x="116" y="846"/>
                </a:lnTo>
                <a:lnTo>
                  <a:pt x="116" y="846"/>
                </a:lnTo>
                <a:lnTo>
                  <a:pt x="109" y="846"/>
                </a:lnTo>
                <a:lnTo>
                  <a:pt x="103" y="846"/>
                </a:lnTo>
                <a:lnTo>
                  <a:pt x="103" y="846"/>
                </a:lnTo>
                <a:lnTo>
                  <a:pt x="90" y="839"/>
                </a:lnTo>
                <a:lnTo>
                  <a:pt x="77" y="833"/>
                </a:lnTo>
                <a:lnTo>
                  <a:pt x="77" y="833"/>
                </a:lnTo>
                <a:lnTo>
                  <a:pt x="77" y="827"/>
                </a:lnTo>
                <a:lnTo>
                  <a:pt x="71" y="820"/>
                </a:lnTo>
                <a:lnTo>
                  <a:pt x="83" y="814"/>
                </a:lnTo>
                <a:lnTo>
                  <a:pt x="90" y="807"/>
                </a:lnTo>
                <a:lnTo>
                  <a:pt x="103" y="807"/>
                </a:lnTo>
                <a:lnTo>
                  <a:pt x="116" y="814"/>
                </a:lnTo>
                <a:lnTo>
                  <a:pt x="122" y="807"/>
                </a:lnTo>
                <a:lnTo>
                  <a:pt x="128" y="814"/>
                </a:lnTo>
                <a:lnTo>
                  <a:pt x="128" y="807"/>
                </a:lnTo>
                <a:lnTo>
                  <a:pt x="135" y="807"/>
                </a:lnTo>
                <a:lnTo>
                  <a:pt x="141" y="807"/>
                </a:lnTo>
                <a:lnTo>
                  <a:pt x="148" y="807"/>
                </a:lnTo>
                <a:lnTo>
                  <a:pt x="154" y="807"/>
                </a:lnTo>
                <a:lnTo>
                  <a:pt x="160" y="801"/>
                </a:lnTo>
                <a:lnTo>
                  <a:pt x="160" y="807"/>
                </a:lnTo>
                <a:lnTo>
                  <a:pt x="160" y="807"/>
                </a:lnTo>
                <a:lnTo>
                  <a:pt x="160" y="814"/>
                </a:lnTo>
                <a:lnTo>
                  <a:pt x="160" y="827"/>
                </a:lnTo>
                <a:lnTo>
                  <a:pt x="160" y="827"/>
                </a:lnTo>
                <a:lnTo>
                  <a:pt x="167" y="820"/>
                </a:lnTo>
                <a:lnTo>
                  <a:pt x="173" y="820"/>
                </a:lnTo>
                <a:lnTo>
                  <a:pt x="173" y="827"/>
                </a:lnTo>
                <a:lnTo>
                  <a:pt x="180" y="820"/>
                </a:lnTo>
                <a:lnTo>
                  <a:pt x="173" y="814"/>
                </a:lnTo>
                <a:lnTo>
                  <a:pt x="173" y="807"/>
                </a:lnTo>
                <a:lnTo>
                  <a:pt x="173" y="807"/>
                </a:lnTo>
                <a:lnTo>
                  <a:pt x="180" y="807"/>
                </a:lnTo>
                <a:lnTo>
                  <a:pt x="186" y="814"/>
                </a:lnTo>
                <a:lnTo>
                  <a:pt x="186" y="814"/>
                </a:lnTo>
                <a:lnTo>
                  <a:pt x="192" y="814"/>
                </a:lnTo>
                <a:lnTo>
                  <a:pt x="199" y="814"/>
                </a:lnTo>
                <a:lnTo>
                  <a:pt x="199" y="807"/>
                </a:lnTo>
                <a:lnTo>
                  <a:pt x="192" y="807"/>
                </a:lnTo>
                <a:lnTo>
                  <a:pt x="186" y="801"/>
                </a:lnTo>
                <a:lnTo>
                  <a:pt x="186" y="794"/>
                </a:lnTo>
                <a:lnTo>
                  <a:pt x="186" y="794"/>
                </a:lnTo>
                <a:lnTo>
                  <a:pt x="192" y="788"/>
                </a:lnTo>
                <a:lnTo>
                  <a:pt x="199" y="788"/>
                </a:lnTo>
                <a:lnTo>
                  <a:pt x="199" y="788"/>
                </a:lnTo>
                <a:lnTo>
                  <a:pt x="205" y="788"/>
                </a:lnTo>
                <a:lnTo>
                  <a:pt x="224" y="788"/>
                </a:lnTo>
                <a:lnTo>
                  <a:pt x="224" y="782"/>
                </a:lnTo>
                <a:lnTo>
                  <a:pt x="237" y="775"/>
                </a:lnTo>
                <a:lnTo>
                  <a:pt x="218" y="782"/>
                </a:lnTo>
                <a:lnTo>
                  <a:pt x="212" y="782"/>
                </a:lnTo>
                <a:lnTo>
                  <a:pt x="212" y="775"/>
                </a:lnTo>
                <a:lnTo>
                  <a:pt x="212" y="775"/>
                </a:lnTo>
                <a:lnTo>
                  <a:pt x="212" y="769"/>
                </a:lnTo>
                <a:lnTo>
                  <a:pt x="224" y="762"/>
                </a:lnTo>
                <a:lnTo>
                  <a:pt x="205" y="762"/>
                </a:lnTo>
                <a:lnTo>
                  <a:pt x="192" y="769"/>
                </a:lnTo>
                <a:lnTo>
                  <a:pt x="180" y="769"/>
                </a:lnTo>
                <a:lnTo>
                  <a:pt x="173" y="762"/>
                </a:lnTo>
                <a:lnTo>
                  <a:pt x="173" y="762"/>
                </a:lnTo>
                <a:lnTo>
                  <a:pt x="173" y="756"/>
                </a:lnTo>
                <a:lnTo>
                  <a:pt x="173" y="756"/>
                </a:lnTo>
                <a:lnTo>
                  <a:pt x="186" y="756"/>
                </a:lnTo>
                <a:lnTo>
                  <a:pt x="199" y="756"/>
                </a:lnTo>
                <a:lnTo>
                  <a:pt x="199" y="743"/>
                </a:lnTo>
                <a:lnTo>
                  <a:pt x="199" y="737"/>
                </a:lnTo>
                <a:lnTo>
                  <a:pt x="205" y="737"/>
                </a:lnTo>
                <a:lnTo>
                  <a:pt x="212" y="737"/>
                </a:lnTo>
                <a:lnTo>
                  <a:pt x="212" y="730"/>
                </a:lnTo>
                <a:lnTo>
                  <a:pt x="212" y="724"/>
                </a:lnTo>
                <a:lnTo>
                  <a:pt x="212" y="711"/>
                </a:lnTo>
                <a:lnTo>
                  <a:pt x="218" y="711"/>
                </a:lnTo>
                <a:lnTo>
                  <a:pt x="218" y="711"/>
                </a:lnTo>
                <a:lnTo>
                  <a:pt x="224" y="718"/>
                </a:lnTo>
                <a:lnTo>
                  <a:pt x="231" y="718"/>
                </a:lnTo>
                <a:lnTo>
                  <a:pt x="244" y="718"/>
                </a:lnTo>
                <a:lnTo>
                  <a:pt x="250" y="724"/>
                </a:lnTo>
                <a:lnTo>
                  <a:pt x="257" y="737"/>
                </a:lnTo>
                <a:lnTo>
                  <a:pt x="263" y="743"/>
                </a:lnTo>
                <a:lnTo>
                  <a:pt x="269" y="743"/>
                </a:lnTo>
                <a:lnTo>
                  <a:pt x="282" y="743"/>
                </a:lnTo>
                <a:lnTo>
                  <a:pt x="289" y="737"/>
                </a:lnTo>
                <a:lnTo>
                  <a:pt x="295" y="737"/>
                </a:lnTo>
                <a:lnTo>
                  <a:pt x="282" y="737"/>
                </a:lnTo>
                <a:lnTo>
                  <a:pt x="276" y="737"/>
                </a:lnTo>
                <a:lnTo>
                  <a:pt x="269" y="737"/>
                </a:lnTo>
                <a:lnTo>
                  <a:pt x="263" y="730"/>
                </a:lnTo>
                <a:lnTo>
                  <a:pt x="263" y="718"/>
                </a:lnTo>
                <a:lnTo>
                  <a:pt x="257" y="711"/>
                </a:lnTo>
                <a:lnTo>
                  <a:pt x="257" y="711"/>
                </a:lnTo>
                <a:lnTo>
                  <a:pt x="244" y="711"/>
                </a:lnTo>
                <a:lnTo>
                  <a:pt x="237" y="711"/>
                </a:lnTo>
                <a:lnTo>
                  <a:pt x="237" y="705"/>
                </a:lnTo>
                <a:lnTo>
                  <a:pt x="237" y="698"/>
                </a:lnTo>
                <a:lnTo>
                  <a:pt x="231" y="692"/>
                </a:lnTo>
                <a:lnTo>
                  <a:pt x="231" y="692"/>
                </a:lnTo>
                <a:lnTo>
                  <a:pt x="237" y="686"/>
                </a:lnTo>
                <a:lnTo>
                  <a:pt x="237" y="686"/>
                </a:lnTo>
                <a:lnTo>
                  <a:pt x="244" y="686"/>
                </a:lnTo>
                <a:lnTo>
                  <a:pt x="244" y="679"/>
                </a:lnTo>
                <a:lnTo>
                  <a:pt x="244" y="673"/>
                </a:lnTo>
                <a:lnTo>
                  <a:pt x="250" y="673"/>
                </a:lnTo>
                <a:lnTo>
                  <a:pt x="257" y="673"/>
                </a:lnTo>
                <a:lnTo>
                  <a:pt x="263" y="666"/>
                </a:lnTo>
                <a:lnTo>
                  <a:pt x="269" y="673"/>
                </a:lnTo>
                <a:lnTo>
                  <a:pt x="276" y="673"/>
                </a:lnTo>
                <a:lnTo>
                  <a:pt x="282" y="673"/>
                </a:lnTo>
                <a:lnTo>
                  <a:pt x="295" y="686"/>
                </a:lnTo>
                <a:lnTo>
                  <a:pt x="301" y="692"/>
                </a:lnTo>
                <a:lnTo>
                  <a:pt x="308" y="692"/>
                </a:lnTo>
                <a:lnTo>
                  <a:pt x="340" y="692"/>
                </a:lnTo>
                <a:lnTo>
                  <a:pt x="333" y="686"/>
                </a:lnTo>
                <a:lnTo>
                  <a:pt x="321" y="686"/>
                </a:lnTo>
                <a:lnTo>
                  <a:pt x="308" y="686"/>
                </a:lnTo>
                <a:lnTo>
                  <a:pt x="308" y="686"/>
                </a:lnTo>
                <a:lnTo>
                  <a:pt x="301" y="673"/>
                </a:lnTo>
                <a:lnTo>
                  <a:pt x="301" y="673"/>
                </a:lnTo>
                <a:lnTo>
                  <a:pt x="295" y="666"/>
                </a:lnTo>
                <a:lnTo>
                  <a:pt x="276" y="660"/>
                </a:lnTo>
                <a:lnTo>
                  <a:pt x="263" y="654"/>
                </a:lnTo>
                <a:lnTo>
                  <a:pt x="257" y="647"/>
                </a:lnTo>
                <a:lnTo>
                  <a:pt x="263" y="641"/>
                </a:lnTo>
                <a:lnTo>
                  <a:pt x="269" y="634"/>
                </a:lnTo>
                <a:lnTo>
                  <a:pt x="269" y="634"/>
                </a:lnTo>
                <a:lnTo>
                  <a:pt x="276" y="634"/>
                </a:lnTo>
                <a:lnTo>
                  <a:pt x="282" y="628"/>
                </a:lnTo>
                <a:lnTo>
                  <a:pt x="282" y="622"/>
                </a:lnTo>
                <a:lnTo>
                  <a:pt x="282" y="622"/>
                </a:lnTo>
                <a:lnTo>
                  <a:pt x="282" y="615"/>
                </a:lnTo>
                <a:lnTo>
                  <a:pt x="282" y="615"/>
                </a:lnTo>
                <a:lnTo>
                  <a:pt x="295" y="609"/>
                </a:lnTo>
                <a:lnTo>
                  <a:pt x="301" y="609"/>
                </a:lnTo>
                <a:lnTo>
                  <a:pt x="321" y="615"/>
                </a:lnTo>
                <a:lnTo>
                  <a:pt x="321" y="615"/>
                </a:lnTo>
                <a:lnTo>
                  <a:pt x="327" y="622"/>
                </a:lnTo>
                <a:lnTo>
                  <a:pt x="333" y="628"/>
                </a:lnTo>
                <a:lnTo>
                  <a:pt x="333" y="634"/>
                </a:lnTo>
                <a:lnTo>
                  <a:pt x="340" y="634"/>
                </a:lnTo>
                <a:lnTo>
                  <a:pt x="346" y="634"/>
                </a:lnTo>
                <a:lnTo>
                  <a:pt x="346" y="628"/>
                </a:lnTo>
                <a:lnTo>
                  <a:pt x="340" y="622"/>
                </a:lnTo>
                <a:lnTo>
                  <a:pt x="333" y="622"/>
                </a:lnTo>
                <a:lnTo>
                  <a:pt x="327" y="609"/>
                </a:lnTo>
                <a:lnTo>
                  <a:pt x="321" y="602"/>
                </a:lnTo>
                <a:lnTo>
                  <a:pt x="327" y="602"/>
                </a:lnTo>
                <a:lnTo>
                  <a:pt x="333" y="596"/>
                </a:lnTo>
                <a:lnTo>
                  <a:pt x="340" y="589"/>
                </a:lnTo>
                <a:lnTo>
                  <a:pt x="340" y="583"/>
                </a:lnTo>
                <a:lnTo>
                  <a:pt x="333" y="583"/>
                </a:lnTo>
                <a:lnTo>
                  <a:pt x="333" y="589"/>
                </a:lnTo>
                <a:lnTo>
                  <a:pt x="321" y="596"/>
                </a:lnTo>
                <a:lnTo>
                  <a:pt x="308" y="602"/>
                </a:lnTo>
                <a:lnTo>
                  <a:pt x="295" y="602"/>
                </a:lnTo>
                <a:lnTo>
                  <a:pt x="295" y="596"/>
                </a:lnTo>
                <a:lnTo>
                  <a:pt x="276" y="596"/>
                </a:lnTo>
                <a:lnTo>
                  <a:pt x="257" y="583"/>
                </a:lnTo>
                <a:lnTo>
                  <a:pt x="257" y="577"/>
                </a:lnTo>
                <a:lnTo>
                  <a:pt x="257" y="570"/>
                </a:lnTo>
                <a:lnTo>
                  <a:pt x="257" y="577"/>
                </a:lnTo>
                <a:lnTo>
                  <a:pt x="257" y="583"/>
                </a:lnTo>
                <a:lnTo>
                  <a:pt x="263" y="583"/>
                </a:lnTo>
                <a:lnTo>
                  <a:pt x="269" y="577"/>
                </a:lnTo>
                <a:lnTo>
                  <a:pt x="276" y="570"/>
                </a:lnTo>
                <a:lnTo>
                  <a:pt x="276" y="570"/>
                </a:lnTo>
                <a:lnTo>
                  <a:pt x="282" y="564"/>
                </a:lnTo>
                <a:lnTo>
                  <a:pt x="289" y="570"/>
                </a:lnTo>
                <a:lnTo>
                  <a:pt x="295" y="570"/>
                </a:lnTo>
                <a:lnTo>
                  <a:pt x="308" y="570"/>
                </a:lnTo>
                <a:lnTo>
                  <a:pt x="314" y="570"/>
                </a:lnTo>
                <a:lnTo>
                  <a:pt x="333" y="564"/>
                </a:lnTo>
                <a:lnTo>
                  <a:pt x="333" y="557"/>
                </a:lnTo>
                <a:lnTo>
                  <a:pt x="340" y="557"/>
                </a:lnTo>
                <a:lnTo>
                  <a:pt x="346" y="551"/>
                </a:lnTo>
                <a:lnTo>
                  <a:pt x="353" y="545"/>
                </a:lnTo>
                <a:lnTo>
                  <a:pt x="340" y="545"/>
                </a:lnTo>
                <a:lnTo>
                  <a:pt x="333" y="551"/>
                </a:lnTo>
                <a:lnTo>
                  <a:pt x="327" y="557"/>
                </a:lnTo>
                <a:lnTo>
                  <a:pt x="321" y="564"/>
                </a:lnTo>
                <a:lnTo>
                  <a:pt x="314" y="564"/>
                </a:lnTo>
                <a:lnTo>
                  <a:pt x="308" y="564"/>
                </a:lnTo>
                <a:lnTo>
                  <a:pt x="308" y="564"/>
                </a:lnTo>
                <a:lnTo>
                  <a:pt x="295" y="557"/>
                </a:lnTo>
                <a:lnTo>
                  <a:pt x="289" y="551"/>
                </a:lnTo>
                <a:lnTo>
                  <a:pt x="301" y="551"/>
                </a:lnTo>
                <a:lnTo>
                  <a:pt x="308" y="545"/>
                </a:lnTo>
                <a:lnTo>
                  <a:pt x="301" y="538"/>
                </a:lnTo>
                <a:lnTo>
                  <a:pt x="295" y="545"/>
                </a:lnTo>
                <a:lnTo>
                  <a:pt x="282" y="551"/>
                </a:lnTo>
                <a:lnTo>
                  <a:pt x="269" y="551"/>
                </a:lnTo>
                <a:lnTo>
                  <a:pt x="257" y="557"/>
                </a:lnTo>
                <a:lnTo>
                  <a:pt x="250" y="557"/>
                </a:lnTo>
                <a:lnTo>
                  <a:pt x="244" y="557"/>
                </a:lnTo>
                <a:lnTo>
                  <a:pt x="244" y="551"/>
                </a:lnTo>
                <a:lnTo>
                  <a:pt x="237" y="545"/>
                </a:lnTo>
                <a:lnTo>
                  <a:pt x="237" y="545"/>
                </a:lnTo>
                <a:lnTo>
                  <a:pt x="237" y="532"/>
                </a:lnTo>
                <a:lnTo>
                  <a:pt x="244" y="532"/>
                </a:lnTo>
                <a:lnTo>
                  <a:pt x="250" y="532"/>
                </a:lnTo>
                <a:lnTo>
                  <a:pt x="250" y="532"/>
                </a:lnTo>
                <a:lnTo>
                  <a:pt x="250" y="519"/>
                </a:lnTo>
                <a:lnTo>
                  <a:pt x="244" y="519"/>
                </a:lnTo>
                <a:lnTo>
                  <a:pt x="250" y="519"/>
                </a:lnTo>
                <a:lnTo>
                  <a:pt x="257" y="519"/>
                </a:lnTo>
                <a:lnTo>
                  <a:pt x="257" y="513"/>
                </a:lnTo>
                <a:lnTo>
                  <a:pt x="250" y="513"/>
                </a:lnTo>
                <a:lnTo>
                  <a:pt x="244" y="513"/>
                </a:lnTo>
                <a:lnTo>
                  <a:pt x="237" y="493"/>
                </a:lnTo>
                <a:lnTo>
                  <a:pt x="237" y="487"/>
                </a:lnTo>
                <a:lnTo>
                  <a:pt x="244" y="481"/>
                </a:lnTo>
                <a:lnTo>
                  <a:pt x="250" y="474"/>
                </a:lnTo>
                <a:lnTo>
                  <a:pt x="257" y="461"/>
                </a:lnTo>
                <a:lnTo>
                  <a:pt x="257" y="461"/>
                </a:lnTo>
                <a:lnTo>
                  <a:pt x="257" y="455"/>
                </a:lnTo>
                <a:lnTo>
                  <a:pt x="257" y="449"/>
                </a:lnTo>
                <a:lnTo>
                  <a:pt x="269" y="449"/>
                </a:lnTo>
                <a:lnTo>
                  <a:pt x="276" y="455"/>
                </a:lnTo>
                <a:lnTo>
                  <a:pt x="282" y="474"/>
                </a:lnTo>
                <a:lnTo>
                  <a:pt x="289" y="474"/>
                </a:lnTo>
                <a:lnTo>
                  <a:pt x="295" y="474"/>
                </a:lnTo>
                <a:lnTo>
                  <a:pt x="295" y="481"/>
                </a:lnTo>
                <a:lnTo>
                  <a:pt x="295" y="487"/>
                </a:lnTo>
                <a:lnTo>
                  <a:pt x="301" y="481"/>
                </a:lnTo>
                <a:lnTo>
                  <a:pt x="301" y="481"/>
                </a:lnTo>
                <a:lnTo>
                  <a:pt x="301" y="474"/>
                </a:lnTo>
                <a:lnTo>
                  <a:pt x="308" y="474"/>
                </a:lnTo>
                <a:lnTo>
                  <a:pt x="308" y="474"/>
                </a:lnTo>
                <a:lnTo>
                  <a:pt x="321" y="481"/>
                </a:lnTo>
                <a:lnTo>
                  <a:pt x="321" y="481"/>
                </a:lnTo>
                <a:lnTo>
                  <a:pt x="327" y="481"/>
                </a:lnTo>
                <a:lnTo>
                  <a:pt x="333" y="481"/>
                </a:lnTo>
                <a:lnTo>
                  <a:pt x="333" y="481"/>
                </a:lnTo>
                <a:lnTo>
                  <a:pt x="340" y="481"/>
                </a:lnTo>
                <a:lnTo>
                  <a:pt x="340" y="481"/>
                </a:lnTo>
                <a:lnTo>
                  <a:pt x="333" y="474"/>
                </a:lnTo>
                <a:lnTo>
                  <a:pt x="321" y="474"/>
                </a:lnTo>
                <a:lnTo>
                  <a:pt x="321" y="474"/>
                </a:lnTo>
                <a:lnTo>
                  <a:pt x="321" y="474"/>
                </a:lnTo>
                <a:lnTo>
                  <a:pt x="308" y="474"/>
                </a:lnTo>
                <a:lnTo>
                  <a:pt x="301" y="468"/>
                </a:lnTo>
                <a:lnTo>
                  <a:pt x="295" y="468"/>
                </a:lnTo>
                <a:lnTo>
                  <a:pt x="295" y="468"/>
                </a:lnTo>
                <a:lnTo>
                  <a:pt x="295" y="461"/>
                </a:lnTo>
                <a:lnTo>
                  <a:pt x="295" y="455"/>
                </a:lnTo>
                <a:lnTo>
                  <a:pt x="289" y="449"/>
                </a:lnTo>
                <a:lnTo>
                  <a:pt x="289" y="449"/>
                </a:lnTo>
                <a:lnTo>
                  <a:pt x="282" y="436"/>
                </a:lnTo>
                <a:lnTo>
                  <a:pt x="282" y="429"/>
                </a:lnTo>
                <a:lnTo>
                  <a:pt x="269" y="423"/>
                </a:lnTo>
                <a:lnTo>
                  <a:pt x="282" y="397"/>
                </a:lnTo>
                <a:lnTo>
                  <a:pt x="289" y="391"/>
                </a:lnTo>
                <a:lnTo>
                  <a:pt x="295" y="391"/>
                </a:lnTo>
                <a:lnTo>
                  <a:pt x="308" y="397"/>
                </a:lnTo>
                <a:lnTo>
                  <a:pt x="308" y="397"/>
                </a:lnTo>
                <a:lnTo>
                  <a:pt x="308" y="391"/>
                </a:lnTo>
                <a:lnTo>
                  <a:pt x="308" y="391"/>
                </a:lnTo>
                <a:lnTo>
                  <a:pt x="295" y="384"/>
                </a:lnTo>
                <a:lnTo>
                  <a:pt x="289" y="378"/>
                </a:lnTo>
                <a:lnTo>
                  <a:pt x="282" y="372"/>
                </a:lnTo>
                <a:lnTo>
                  <a:pt x="282" y="365"/>
                </a:lnTo>
                <a:lnTo>
                  <a:pt x="282" y="359"/>
                </a:lnTo>
                <a:lnTo>
                  <a:pt x="289" y="346"/>
                </a:lnTo>
                <a:lnTo>
                  <a:pt x="289" y="340"/>
                </a:lnTo>
                <a:lnTo>
                  <a:pt x="295" y="327"/>
                </a:lnTo>
                <a:lnTo>
                  <a:pt x="295" y="320"/>
                </a:lnTo>
                <a:lnTo>
                  <a:pt x="301" y="320"/>
                </a:lnTo>
                <a:lnTo>
                  <a:pt x="308" y="320"/>
                </a:lnTo>
                <a:lnTo>
                  <a:pt x="314" y="320"/>
                </a:lnTo>
                <a:lnTo>
                  <a:pt x="321" y="320"/>
                </a:lnTo>
                <a:lnTo>
                  <a:pt x="327" y="327"/>
                </a:lnTo>
                <a:lnTo>
                  <a:pt x="321" y="333"/>
                </a:lnTo>
                <a:lnTo>
                  <a:pt x="321" y="340"/>
                </a:lnTo>
                <a:lnTo>
                  <a:pt x="321" y="340"/>
                </a:lnTo>
                <a:lnTo>
                  <a:pt x="327" y="359"/>
                </a:lnTo>
                <a:lnTo>
                  <a:pt x="327" y="365"/>
                </a:lnTo>
                <a:lnTo>
                  <a:pt x="333" y="372"/>
                </a:lnTo>
                <a:lnTo>
                  <a:pt x="333" y="372"/>
                </a:lnTo>
                <a:lnTo>
                  <a:pt x="340" y="359"/>
                </a:lnTo>
                <a:lnTo>
                  <a:pt x="346" y="352"/>
                </a:lnTo>
                <a:lnTo>
                  <a:pt x="346" y="340"/>
                </a:lnTo>
                <a:lnTo>
                  <a:pt x="340" y="327"/>
                </a:lnTo>
                <a:lnTo>
                  <a:pt x="333" y="320"/>
                </a:lnTo>
                <a:lnTo>
                  <a:pt x="333" y="314"/>
                </a:lnTo>
                <a:lnTo>
                  <a:pt x="333" y="308"/>
                </a:lnTo>
                <a:lnTo>
                  <a:pt x="346" y="301"/>
                </a:lnTo>
                <a:lnTo>
                  <a:pt x="353" y="301"/>
                </a:lnTo>
                <a:lnTo>
                  <a:pt x="353" y="301"/>
                </a:lnTo>
                <a:lnTo>
                  <a:pt x="365" y="308"/>
                </a:lnTo>
                <a:lnTo>
                  <a:pt x="365" y="308"/>
                </a:lnTo>
                <a:lnTo>
                  <a:pt x="365" y="314"/>
                </a:lnTo>
                <a:lnTo>
                  <a:pt x="365" y="320"/>
                </a:lnTo>
                <a:lnTo>
                  <a:pt x="365" y="327"/>
                </a:lnTo>
                <a:lnTo>
                  <a:pt x="372" y="327"/>
                </a:lnTo>
                <a:lnTo>
                  <a:pt x="385" y="340"/>
                </a:lnTo>
                <a:lnTo>
                  <a:pt x="391" y="340"/>
                </a:lnTo>
                <a:lnTo>
                  <a:pt x="391" y="333"/>
                </a:lnTo>
                <a:lnTo>
                  <a:pt x="391" y="327"/>
                </a:lnTo>
                <a:lnTo>
                  <a:pt x="391" y="320"/>
                </a:lnTo>
                <a:lnTo>
                  <a:pt x="391" y="320"/>
                </a:lnTo>
                <a:lnTo>
                  <a:pt x="397" y="320"/>
                </a:lnTo>
                <a:lnTo>
                  <a:pt x="404" y="320"/>
                </a:lnTo>
                <a:lnTo>
                  <a:pt x="417" y="340"/>
                </a:lnTo>
                <a:lnTo>
                  <a:pt x="430" y="346"/>
                </a:lnTo>
                <a:lnTo>
                  <a:pt x="442" y="352"/>
                </a:lnTo>
                <a:lnTo>
                  <a:pt x="442" y="346"/>
                </a:lnTo>
                <a:lnTo>
                  <a:pt x="436" y="340"/>
                </a:lnTo>
                <a:lnTo>
                  <a:pt x="430" y="340"/>
                </a:lnTo>
                <a:lnTo>
                  <a:pt x="430" y="340"/>
                </a:lnTo>
                <a:lnTo>
                  <a:pt x="417" y="327"/>
                </a:lnTo>
                <a:lnTo>
                  <a:pt x="404" y="320"/>
                </a:lnTo>
                <a:lnTo>
                  <a:pt x="397" y="301"/>
                </a:lnTo>
                <a:lnTo>
                  <a:pt x="404" y="301"/>
                </a:lnTo>
                <a:lnTo>
                  <a:pt x="404" y="301"/>
                </a:lnTo>
                <a:lnTo>
                  <a:pt x="410" y="301"/>
                </a:lnTo>
                <a:lnTo>
                  <a:pt x="417" y="301"/>
                </a:lnTo>
                <a:lnTo>
                  <a:pt x="417" y="301"/>
                </a:lnTo>
                <a:lnTo>
                  <a:pt x="417" y="308"/>
                </a:lnTo>
                <a:lnTo>
                  <a:pt x="430" y="320"/>
                </a:lnTo>
                <a:lnTo>
                  <a:pt x="442" y="320"/>
                </a:lnTo>
                <a:lnTo>
                  <a:pt x="449" y="327"/>
                </a:lnTo>
                <a:lnTo>
                  <a:pt x="455" y="333"/>
                </a:lnTo>
                <a:lnTo>
                  <a:pt x="474" y="352"/>
                </a:lnTo>
                <a:lnTo>
                  <a:pt x="481" y="372"/>
                </a:lnTo>
                <a:lnTo>
                  <a:pt x="487" y="372"/>
                </a:lnTo>
                <a:lnTo>
                  <a:pt x="487" y="372"/>
                </a:lnTo>
                <a:lnTo>
                  <a:pt x="487" y="365"/>
                </a:lnTo>
                <a:lnTo>
                  <a:pt x="481" y="352"/>
                </a:lnTo>
                <a:lnTo>
                  <a:pt x="474" y="340"/>
                </a:lnTo>
                <a:lnTo>
                  <a:pt x="462" y="327"/>
                </a:lnTo>
                <a:lnTo>
                  <a:pt x="462" y="320"/>
                </a:lnTo>
                <a:lnTo>
                  <a:pt x="462" y="308"/>
                </a:lnTo>
                <a:lnTo>
                  <a:pt x="462" y="308"/>
                </a:lnTo>
                <a:lnTo>
                  <a:pt x="462" y="308"/>
                </a:lnTo>
                <a:lnTo>
                  <a:pt x="442" y="301"/>
                </a:lnTo>
                <a:lnTo>
                  <a:pt x="436" y="288"/>
                </a:lnTo>
                <a:lnTo>
                  <a:pt x="430" y="282"/>
                </a:lnTo>
                <a:lnTo>
                  <a:pt x="423" y="276"/>
                </a:lnTo>
                <a:lnTo>
                  <a:pt x="423" y="269"/>
                </a:lnTo>
                <a:lnTo>
                  <a:pt x="423" y="269"/>
                </a:lnTo>
                <a:lnTo>
                  <a:pt x="417" y="263"/>
                </a:lnTo>
                <a:lnTo>
                  <a:pt x="410" y="256"/>
                </a:lnTo>
                <a:lnTo>
                  <a:pt x="410" y="250"/>
                </a:lnTo>
                <a:lnTo>
                  <a:pt x="404" y="237"/>
                </a:lnTo>
                <a:lnTo>
                  <a:pt x="410" y="237"/>
                </a:lnTo>
                <a:lnTo>
                  <a:pt x="404" y="231"/>
                </a:lnTo>
                <a:lnTo>
                  <a:pt x="404" y="224"/>
                </a:lnTo>
                <a:lnTo>
                  <a:pt x="410" y="224"/>
                </a:lnTo>
                <a:lnTo>
                  <a:pt x="417" y="231"/>
                </a:lnTo>
                <a:lnTo>
                  <a:pt x="417" y="231"/>
                </a:lnTo>
                <a:lnTo>
                  <a:pt x="423" y="237"/>
                </a:lnTo>
                <a:lnTo>
                  <a:pt x="430" y="237"/>
                </a:lnTo>
                <a:lnTo>
                  <a:pt x="430" y="250"/>
                </a:lnTo>
                <a:lnTo>
                  <a:pt x="430" y="250"/>
                </a:lnTo>
                <a:lnTo>
                  <a:pt x="430" y="237"/>
                </a:lnTo>
                <a:lnTo>
                  <a:pt x="436" y="237"/>
                </a:lnTo>
                <a:lnTo>
                  <a:pt x="442" y="250"/>
                </a:lnTo>
                <a:lnTo>
                  <a:pt x="442" y="250"/>
                </a:lnTo>
                <a:lnTo>
                  <a:pt x="449" y="250"/>
                </a:lnTo>
                <a:lnTo>
                  <a:pt x="455" y="244"/>
                </a:lnTo>
                <a:lnTo>
                  <a:pt x="449" y="244"/>
                </a:lnTo>
                <a:lnTo>
                  <a:pt x="455" y="237"/>
                </a:lnTo>
                <a:lnTo>
                  <a:pt x="455" y="237"/>
                </a:lnTo>
                <a:lnTo>
                  <a:pt x="449" y="237"/>
                </a:lnTo>
                <a:lnTo>
                  <a:pt x="442" y="231"/>
                </a:lnTo>
                <a:lnTo>
                  <a:pt x="442" y="231"/>
                </a:lnTo>
                <a:lnTo>
                  <a:pt x="442" y="224"/>
                </a:lnTo>
                <a:lnTo>
                  <a:pt x="442" y="218"/>
                </a:lnTo>
                <a:lnTo>
                  <a:pt x="449" y="224"/>
                </a:lnTo>
                <a:lnTo>
                  <a:pt x="455" y="224"/>
                </a:lnTo>
                <a:lnTo>
                  <a:pt x="462" y="218"/>
                </a:lnTo>
                <a:lnTo>
                  <a:pt x="468" y="218"/>
                </a:lnTo>
                <a:lnTo>
                  <a:pt x="474" y="218"/>
                </a:lnTo>
                <a:lnTo>
                  <a:pt x="474" y="218"/>
                </a:lnTo>
                <a:lnTo>
                  <a:pt x="474" y="212"/>
                </a:lnTo>
                <a:lnTo>
                  <a:pt x="468" y="212"/>
                </a:lnTo>
                <a:lnTo>
                  <a:pt x="462" y="212"/>
                </a:lnTo>
                <a:lnTo>
                  <a:pt x="455" y="212"/>
                </a:lnTo>
                <a:lnTo>
                  <a:pt x="455" y="199"/>
                </a:lnTo>
                <a:lnTo>
                  <a:pt x="449" y="199"/>
                </a:lnTo>
                <a:lnTo>
                  <a:pt x="442" y="192"/>
                </a:lnTo>
                <a:lnTo>
                  <a:pt x="442" y="179"/>
                </a:lnTo>
                <a:lnTo>
                  <a:pt x="436" y="167"/>
                </a:lnTo>
                <a:lnTo>
                  <a:pt x="442" y="160"/>
                </a:lnTo>
                <a:lnTo>
                  <a:pt x="442" y="160"/>
                </a:lnTo>
                <a:lnTo>
                  <a:pt x="455" y="160"/>
                </a:lnTo>
                <a:lnTo>
                  <a:pt x="449" y="160"/>
                </a:lnTo>
                <a:lnTo>
                  <a:pt x="442" y="160"/>
                </a:lnTo>
                <a:lnTo>
                  <a:pt x="455" y="167"/>
                </a:lnTo>
                <a:lnTo>
                  <a:pt x="455" y="167"/>
                </a:lnTo>
                <a:lnTo>
                  <a:pt x="462" y="173"/>
                </a:lnTo>
                <a:lnTo>
                  <a:pt x="462" y="173"/>
                </a:lnTo>
                <a:lnTo>
                  <a:pt x="468" y="173"/>
                </a:lnTo>
                <a:lnTo>
                  <a:pt x="474" y="160"/>
                </a:lnTo>
                <a:lnTo>
                  <a:pt x="474" y="160"/>
                </a:lnTo>
                <a:lnTo>
                  <a:pt x="481" y="160"/>
                </a:lnTo>
                <a:lnTo>
                  <a:pt x="487" y="167"/>
                </a:lnTo>
                <a:lnTo>
                  <a:pt x="487" y="167"/>
                </a:lnTo>
                <a:lnTo>
                  <a:pt x="494" y="167"/>
                </a:lnTo>
                <a:lnTo>
                  <a:pt x="500" y="167"/>
                </a:lnTo>
                <a:lnTo>
                  <a:pt x="506" y="167"/>
                </a:lnTo>
                <a:lnTo>
                  <a:pt x="532" y="179"/>
                </a:lnTo>
                <a:lnTo>
                  <a:pt x="538" y="186"/>
                </a:lnTo>
                <a:lnTo>
                  <a:pt x="538" y="186"/>
                </a:lnTo>
                <a:lnTo>
                  <a:pt x="545" y="179"/>
                </a:lnTo>
                <a:lnTo>
                  <a:pt x="551" y="179"/>
                </a:lnTo>
                <a:lnTo>
                  <a:pt x="545" y="179"/>
                </a:lnTo>
                <a:lnTo>
                  <a:pt x="538" y="173"/>
                </a:lnTo>
                <a:lnTo>
                  <a:pt x="526" y="167"/>
                </a:lnTo>
                <a:lnTo>
                  <a:pt x="513" y="167"/>
                </a:lnTo>
                <a:lnTo>
                  <a:pt x="513" y="160"/>
                </a:lnTo>
                <a:lnTo>
                  <a:pt x="513" y="160"/>
                </a:lnTo>
                <a:lnTo>
                  <a:pt x="506" y="147"/>
                </a:lnTo>
                <a:lnTo>
                  <a:pt x="506" y="135"/>
                </a:lnTo>
                <a:lnTo>
                  <a:pt x="500" y="135"/>
                </a:lnTo>
                <a:lnTo>
                  <a:pt x="500" y="135"/>
                </a:lnTo>
                <a:lnTo>
                  <a:pt x="500" y="135"/>
                </a:lnTo>
                <a:lnTo>
                  <a:pt x="494" y="128"/>
                </a:lnTo>
                <a:lnTo>
                  <a:pt x="494" y="115"/>
                </a:lnTo>
                <a:lnTo>
                  <a:pt x="500" y="115"/>
                </a:lnTo>
                <a:lnTo>
                  <a:pt x="500" y="115"/>
                </a:lnTo>
                <a:lnTo>
                  <a:pt x="506" y="122"/>
                </a:lnTo>
                <a:lnTo>
                  <a:pt x="506" y="115"/>
                </a:lnTo>
                <a:lnTo>
                  <a:pt x="506" y="103"/>
                </a:lnTo>
                <a:lnTo>
                  <a:pt x="506" y="96"/>
                </a:lnTo>
                <a:lnTo>
                  <a:pt x="513" y="96"/>
                </a:lnTo>
                <a:lnTo>
                  <a:pt x="519" y="96"/>
                </a:lnTo>
                <a:lnTo>
                  <a:pt x="526" y="109"/>
                </a:lnTo>
                <a:lnTo>
                  <a:pt x="532" y="109"/>
                </a:lnTo>
                <a:lnTo>
                  <a:pt x="538" y="115"/>
                </a:lnTo>
                <a:lnTo>
                  <a:pt x="538" y="109"/>
                </a:lnTo>
                <a:lnTo>
                  <a:pt x="532" y="103"/>
                </a:lnTo>
                <a:lnTo>
                  <a:pt x="526" y="96"/>
                </a:lnTo>
                <a:lnTo>
                  <a:pt x="526" y="90"/>
                </a:lnTo>
                <a:lnTo>
                  <a:pt x="519" y="90"/>
                </a:lnTo>
                <a:lnTo>
                  <a:pt x="519" y="90"/>
                </a:lnTo>
                <a:lnTo>
                  <a:pt x="526" y="83"/>
                </a:lnTo>
                <a:lnTo>
                  <a:pt x="526" y="83"/>
                </a:lnTo>
                <a:lnTo>
                  <a:pt x="532" y="83"/>
                </a:lnTo>
                <a:lnTo>
                  <a:pt x="538" y="77"/>
                </a:lnTo>
                <a:lnTo>
                  <a:pt x="538" y="77"/>
                </a:lnTo>
                <a:lnTo>
                  <a:pt x="545" y="90"/>
                </a:lnTo>
                <a:lnTo>
                  <a:pt x="545" y="90"/>
                </a:lnTo>
                <a:lnTo>
                  <a:pt x="551" y="90"/>
                </a:lnTo>
                <a:lnTo>
                  <a:pt x="551" y="90"/>
                </a:lnTo>
                <a:lnTo>
                  <a:pt x="551" y="83"/>
                </a:lnTo>
                <a:lnTo>
                  <a:pt x="545" y="77"/>
                </a:lnTo>
                <a:lnTo>
                  <a:pt x="538" y="71"/>
                </a:lnTo>
                <a:lnTo>
                  <a:pt x="532" y="58"/>
                </a:lnTo>
                <a:lnTo>
                  <a:pt x="526" y="58"/>
                </a:lnTo>
                <a:lnTo>
                  <a:pt x="526" y="51"/>
                </a:lnTo>
                <a:lnTo>
                  <a:pt x="526" y="45"/>
                </a:lnTo>
                <a:lnTo>
                  <a:pt x="532" y="39"/>
                </a:lnTo>
                <a:lnTo>
                  <a:pt x="538" y="39"/>
                </a:lnTo>
                <a:lnTo>
                  <a:pt x="538" y="39"/>
                </a:lnTo>
                <a:lnTo>
                  <a:pt x="545" y="39"/>
                </a:lnTo>
                <a:lnTo>
                  <a:pt x="551" y="32"/>
                </a:lnTo>
                <a:lnTo>
                  <a:pt x="558" y="26"/>
                </a:lnTo>
                <a:lnTo>
                  <a:pt x="558" y="19"/>
                </a:lnTo>
                <a:lnTo>
                  <a:pt x="564" y="7"/>
                </a:lnTo>
                <a:lnTo>
                  <a:pt x="564" y="7"/>
                </a:lnTo>
                <a:lnTo>
                  <a:pt x="570" y="0"/>
                </a:lnTo>
                <a:lnTo>
                  <a:pt x="570" y="0"/>
                </a:lnTo>
                <a:lnTo>
                  <a:pt x="583" y="7"/>
                </a:lnTo>
                <a:lnTo>
                  <a:pt x="583" y="7"/>
                </a:lnTo>
                <a:lnTo>
                  <a:pt x="590" y="7"/>
                </a:lnTo>
                <a:lnTo>
                  <a:pt x="590" y="7"/>
                </a:lnTo>
                <a:lnTo>
                  <a:pt x="596" y="13"/>
                </a:lnTo>
                <a:lnTo>
                  <a:pt x="603" y="13"/>
                </a:lnTo>
                <a:lnTo>
                  <a:pt x="609" y="19"/>
                </a:lnTo>
                <a:lnTo>
                  <a:pt x="609" y="39"/>
                </a:lnTo>
                <a:lnTo>
                  <a:pt x="615" y="39"/>
                </a:lnTo>
                <a:lnTo>
                  <a:pt x="622" y="39"/>
                </a:lnTo>
                <a:lnTo>
                  <a:pt x="622" y="26"/>
                </a:lnTo>
                <a:lnTo>
                  <a:pt x="622" y="26"/>
                </a:lnTo>
                <a:lnTo>
                  <a:pt x="622" y="19"/>
                </a:lnTo>
                <a:lnTo>
                  <a:pt x="628" y="19"/>
                </a:lnTo>
                <a:lnTo>
                  <a:pt x="635" y="19"/>
                </a:lnTo>
                <a:lnTo>
                  <a:pt x="635" y="26"/>
                </a:lnTo>
                <a:lnTo>
                  <a:pt x="635" y="39"/>
                </a:lnTo>
                <a:lnTo>
                  <a:pt x="647" y="45"/>
                </a:lnTo>
                <a:lnTo>
                  <a:pt x="654" y="45"/>
                </a:lnTo>
                <a:lnTo>
                  <a:pt x="654" y="51"/>
                </a:lnTo>
                <a:lnTo>
                  <a:pt x="647" y="64"/>
                </a:lnTo>
                <a:lnTo>
                  <a:pt x="647" y="71"/>
                </a:lnTo>
                <a:lnTo>
                  <a:pt x="622" y="90"/>
                </a:lnTo>
                <a:lnTo>
                  <a:pt x="635" y="90"/>
                </a:lnTo>
                <a:lnTo>
                  <a:pt x="635" y="90"/>
                </a:lnTo>
                <a:lnTo>
                  <a:pt x="647" y="77"/>
                </a:lnTo>
                <a:lnTo>
                  <a:pt x="654" y="64"/>
                </a:lnTo>
                <a:lnTo>
                  <a:pt x="667" y="58"/>
                </a:lnTo>
                <a:lnTo>
                  <a:pt x="667" y="58"/>
                </a:lnTo>
                <a:lnTo>
                  <a:pt x="667" y="45"/>
                </a:lnTo>
                <a:lnTo>
                  <a:pt x="673" y="39"/>
                </a:lnTo>
                <a:lnTo>
                  <a:pt x="679" y="39"/>
                </a:lnTo>
                <a:lnTo>
                  <a:pt x="699" y="39"/>
                </a:lnTo>
                <a:lnTo>
                  <a:pt x="699" y="45"/>
                </a:lnTo>
                <a:lnTo>
                  <a:pt x="705" y="45"/>
                </a:lnTo>
                <a:lnTo>
                  <a:pt x="718" y="58"/>
                </a:lnTo>
                <a:lnTo>
                  <a:pt x="718" y="64"/>
                </a:lnTo>
                <a:lnTo>
                  <a:pt x="718" y="71"/>
                </a:lnTo>
                <a:lnTo>
                  <a:pt x="705" y="83"/>
                </a:lnTo>
                <a:lnTo>
                  <a:pt x="705" y="90"/>
                </a:lnTo>
                <a:lnTo>
                  <a:pt x="705" y="90"/>
                </a:lnTo>
                <a:lnTo>
                  <a:pt x="711" y="90"/>
                </a:lnTo>
                <a:lnTo>
                  <a:pt x="718" y="77"/>
                </a:lnTo>
                <a:lnTo>
                  <a:pt x="724" y="77"/>
                </a:lnTo>
                <a:lnTo>
                  <a:pt x="731" y="71"/>
                </a:lnTo>
                <a:lnTo>
                  <a:pt x="743" y="64"/>
                </a:lnTo>
                <a:lnTo>
                  <a:pt x="743" y="64"/>
                </a:lnTo>
                <a:lnTo>
                  <a:pt x="756" y="64"/>
                </a:lnTo>
                <a:lnTo>
                  <a:pt x="756" y="71"/>
                </a:lnTo>
                <a:lnTo>
                  <a:pt x="763" y="71"/>
                </a:lnTo>
                <a:lnTo>
                  <a:pt x="769" y="64"/>
                </a:lnTo>
                <a:lnTo>
                  <a:pt x="776" y="64"/>
                </a:lnTo>
                <a:lnTo>
                  <a:pt x="776" y="64"/>
                </a:lnTo>
                <a:lnTo>
                  <a:pt x="782" y="64"/>
                </a:lnTo>
                <a:lnTo>
                  <a:pt x="795" y="58"/>
                </a:lnTo>
                <a:lnTo>
                  <a:pt x="801" y="58"/>
                </a:lnTo>
                <a:lnTo>
                  <a:pt x="808" y="64"/>
                </a:lnTo>
                <a:lnTo>
                  <a:pt x="814" y="64"/>
                </a:lnTo>
                <a:lnTo>
                  <a:pt x="814" y="58"/>
                </a:lnTo>
                <a:lnTo>
                  <a:pt x="827" y="51"/>
                </a:lnTo>
                <a:lnTo>
                  <a:pt x="827" y="58"/>
                </a:lnTo>
                <a:lnTo>
                  <a:pt x="827" y="64"/>
                </a:lnTo>
                <a:lnTo>
                  <a:pt x="827" y="64"/>
                </a:lnTo>
                <a:lnTo>
                  <a:pt x="833" y="64"/>
                </a:lnTo>
                <a:lnTo>
                  <a:pt x="840" y="64"/>
                </a:lnTo>
                <a:lnTo>
                  <a:pt x="859" y="64"/>
                </a:lnTo>
                <a:lnTo>
                  <a:pt x="872" y="64"/>
                </a:lnTo>
                <a:lnTo>
                  <a:pt x="878" y="64"/>
                </a:lnTo>
                <a:lnTo>
                  <a:pt x="884" y="64"/>
                </a:lnTo>
                <a:lnTo>
                  <a:pt x="884" y="64"/>
                </a:lnTo>
                <a:lnTo>
                  <a:pt x="884" y="71"/>
                </a:lnTo>
                <a:lnTo>
                  <a:pt x="891" y="71"/>
                </a:lnTo>
                <a:lnTo>
                  <a:pt x="891" y="64"/>
                </a:lnTo>
                <a:lnTo>
                  <a:pt x="897" y="64"/>
                </a:lnTo>
                <a:lnTo>
                  <a:pt x="897" y="58"/>
                </a:lnTo>
                <a:lnTo>
                  <a:pt x="910" y="58"/>
                </a:lnTo>
                <a:lnTo>
                  <a:pt x="910" y="64"/>
                </a:lnTo>
                <a:lnTo>
                  <a:pt x="916" y="58"/>
                </a:lnTo>
                <a:lnTo>
                  <a:pt x="923" y="58"/>
                </a:lnTo>
                <a:lnTo>
                  <a:pt x="929" y="58"/>
                </a:lnTo>
                <a:lnTo>
                  <a:pt x="936" y="58"/>
                </a:lnTo>
                <a:lnTo>
                  <a:pt x="942" y="58"/>
                </a:lnTo>
                <a:lnTo>
                  <a:pt x="955" y="58"/>
                </a:lnTo>
                <a:lnTo>
                  <a:pt x="955" y="64"/>
                </a:lnTo>
                <a:lnTo>
                  <a:pt x="955" y="64"/>
                </a:lnTo>
                <a:lnTo>
                  <a:pt x="961" y="64"/>
                </a:lnTo>
                <a:lnTo>
                  <a:pt x="961" y="64"/>
                </a:lnTo>
                <a:lnTo>
                  <a:pt x="968" y="64"/>
                </a:lnTo>
                <a:lnTo>
                  <a:pt x="981" y="64"/>
                </a:lnTo>
                <a:lnTo>
                  <a:pt x="981" y="64"/>
                </a:lnTo>
                <a:lnTo>
                  <a:pt x="993" y="71"/>
                </a:lnTo>
                <a:lnTo>
                  <a:pt x="1006" y="77"/>
                </a:lnTo>
                <a:lnTo>
                  <a:pt x="1006" y="64"/>
                </a:lnTo>
                <a:lnTo>
                  <a:pt x="1006" y="64"/>
                </a:lnTo>
                <a:lnTo>
                  <a:pt x="1000" y="58"/>
                </a:lnTo>
                <a:lnTo>
                  <a:pt x="993" y="51"/>
                </a:lnTo>
                <a:lnTo>
                  <a:pt x="993" y="45"/>
                </a:lnTo>
                <a:lnTo>
                  <a:pt x="993" y="45"/>
                </a:lnTo>
                <a:lnTo>
                  <a:pt x="1006" y="45"/>
                </a:lnTo>
                <a:lnTo>
                  <a:pt x="1013" y="45"/>
                </a:lnTo>
                <a:lnTo>
                  <a:pt x="1019" y="45"/>
                </a:lnTo>
                <a:lnTo>
                  <a:pt x="1019" y="51"/>
                </a:lnTo>
                <a:lnTo>
                  <a:pt x="1032" y="51"/>
                </a:lnTo>
                <a:lnTo>
                  <a:pt x="1038" y="58"/>
                </a:lnTo>
                <a:lnTo>
                  <a:pt x="1045" y="51"/>
                </a:lnTo>
                <a:lnTo>
                  <a:pt x="1045" y="45"/>
                </a:lnTo>
                <a:lnTo>
                  <a:pt x="1045" y="51"/>
                </a:lnTo>
                <a:lnTo>
                  <a:pt x="1051" y="58"/>
                </a:lnTo>
                <a:lnTo>
                  <a:pt x="1051" y="58"/>
                </a:lnTo>
                <a:lnTo>
                  <a:pt x="1070" y="58"/>
                </a:lnTo>
                <a:lnTo>
                  <a:pt x="1096" y="64"/>
                </a:lnTo>
                <a:lnTo>
                  <a:pt x="1096" y="64"/>
                </a:lnTo>
                <a:lnTo>
                  <a:pt x="1090" y="71"/>
                </a:lnTo>
                <a:lnTo>
                  <a:pt x="1077" y="96"/>
                </a:lnTo>
                <a:lnTo>
                  <a:pt x="1057" y="115"/>
                </a:lnTo>
                <a:lnTo>
                  <a:pt x="1057" y="128"/>
                </a:lnTo>
                <a:lnTo>
                  <a:pt x="1057" y="135"/>
                </a:lnTo>
                <a:lnTo>
                  <a:pt x="1064" y="135"/>
                </a:lnTo>
                <a:lnTo>
                  <a:pt x="1070" y="135"/>
                </a:lnTo>
                <a:lnTo>
                  <a:pt x="1077" y="135"/>
                </a:lnTo>
                <a:lnTo>
                  <a:pt x="1077" y="135"/>
                </a:lnTo>
                <a:lnTo>
                  <a:pt x="1070" y="147"/>
                </a:lnTo>
                <a:lnTo>
                  <a:pt x="1070" y="154"/>
                </a:lnTo>
                <a:lnTo>
                  <a:pt x="1064" y="167"/>
                </a:lnTo>
                <a:lnTo>
                  <a:pt x="1057" y="179"/>
                </a:lnTo>
                <a:lnTo>
                  <a:pt x="1051" y="199"/>
                </a:lnTo>
                <a:lnTo>
                  <a:pt x="1045" y="199"/>
                </a:lnTo>
                <a:lnTo>
                  <a:pt x="1045" y="199"/>
                </a:lnTo>
                <a:lnTo>
                  <a:pt x="1032" y="205"/>
                </a:lnTo>
                <a:lnTo>
                  <a:pt x="1025" y="218"/>
                </a:lnTo>
                <a:lnTo>
                  <a:pt x="1013" y="218"/>
                </a:lnTo>
                <a:lnTo>
                  <a:pt x="1006" y="218"/>
                </a:lnTo>
                <a:lnTo>
                  <a:pt x="1000" y="218"/>
                </a:lnTo>
                <a:lnTo>
                  <a:pt x="993" y="218"/>
                </a:lnTo>
                <a:lnTo>
                  <a:pt x="993" y="224"/>
                </a:lnTo>
                <a:lnTo>
                  <a:pt x="981" y="231"/>
                </a:lnTo>
                <a:lnTo>
                  <a:pt x="961" y="237"/>
                </a:lnTo>
                <a:lnTo>
                  <a:pt x="955" y="237"/>
                </a:lnTo>
                <a:lnTo>
                  <a:pt x="949" y="250"/>
                </a:lnTo>
                <a:lnTo>
                  <a:pt x="949" y="250"/>
                </a:lnTo>
                <a:lnTo>
                  <a:pt x="942" y="256"/>
                </a:lnTo>
                <a:lnTo>
                  <a:pt x="923" y="269"/>
                </a:lnTo>
                <a:lnTo>
                  <a:pt x="904" y="282"/>
                </a:lnTo>
                <a:lnTo>
                  <a:pt x="897" y="288"/>
                </a:lnTo>
                <a:lnTo>
                  <a:pt x="891" y="295"/>
                </a:lnTo>
                <a:lnTo>
                  <a:pt x="884" y="295"/>
                </a:lnTo>
                <a:lnTo>
                  <a:pt x="865" y="308"/>
                </a:lnTo>
                <a:lnTo>
                  <a:pt x="846" y="314"/>
                </a:lnTo>
                <a:lnTo>
                  <a:pt x="833" y="320"/>
                </a:lnTo>
                <a:lnTo>
                  <a:pt x="827" y="327"/>
                </a:lnTo>
                <a:lnTo>
                  <a:pt x="820" y="340"/>
                </a:lnTo>
                <a:lnTo>
                  <a:pt x="814" y="340"/>
                </a:lnTo>
                <a:lnTo>
                  <a:pt x="814" y="340"/>
                </a:lnTo>
                <a:lnTo>
                  <a:pt x="801" y="340"/>
                </a:lnTo>
                <a:lnTo>
                  <a:pt x="788" y="346"/>
                </a:lnTo>
                <a:lnTo>
                  <a:pt x="788" y="352"/>
                </a:lnTo>
                <a:lnTo>
                  <a:pt x="782" y="359"/>
                </a:lnTo>
                <a:lnTo>
                  <a:pt x="776" y="359"/>
                </a:lnTo>
                <a:lnTo>
                  <a:pt x="769" y="352"/>
                </a:lnTo>
                <a:lnTo>
                  <a:pt x="763" y="352"/>
                </a:lnTo>
                <a:lnTo>
                  <a:pt x="763" y="359"/>
                </a:lnTo>
                <a:lnTo>
                  <a:pt x="769" y="359"/>
                </a:lnTo>
                <a:lnTo>
                  <a:pt x="776" y="365"/>
                </a:lnTo>
                <a:lnTo>
                  <a:pt x="776" y="372"/>
                </a:lnTo>
                <a:lnTo>
                  <a:pt x="776" y="372"/>
                </a:lnTo>
                <a:lnTo>
                  <a:pt x="769" y="378"/>
                </a:lnTo>
                <a:lnTo>
                  <a:pt x="763" y="384"/>
                </a:lnTo>
                <a:lnTo>
                  <a:pt x="763" y="391"/>
                </a:lnTo>
                <a:lnTo>
                  <a:pt x="756" y="391"/>
                </a:lnTo>
                <a:lnTo>
                  <a:pt x="756" y="391"/>
                </a:lnTo>
                <a:lnTo>
                  <a:pt x="750" y="391"/>
                </a:lnTo>
                <a:lnTo>
                  <a:pt x="743" y="397"/>
                </a:lnTo>
                <a:lnTo>
                  <a:pt x="737" y="391"/>
                </a:lnTo>
                <a:lnTo>
                  <a:pt x="718" y="384"/>
                </a:lnTo>
                <a:lnTo>
                  <a:pt x="705" y="378"/>
                </a:lnTo>
                <a:lnTo>
                  <a:pt x="686" y="372"/>
                </a:lnTo>
                <a:lnTo>
                  <a:pt x="679" y="372"/>
                </a:lnTo>
                <a:lnTo>
                  <a:pt x="679" y="359"/>
                </a:lnTo>
                <a:lnTo>
                  <a:pt x="679" y="378"/>
                </a:lnTo>
                <a:lnTo>
                  <a:pt x="692" y="384"/>
                </a:lnTo>
                <a:lnTo>
                  <a:pt x="705" y="391"/>
                </a:lnTo>
                <a:lnTo>
                  <a:pt x="718" y="391"/>
                </a:lnTo>
                <a:lnTo>
                  <a:pt x="724" y="391"/>
                </a:lnTo>
                <a:lnTo>
                  <a:pt x="724" y="391"/>
                </a:lnTo>
                <a:lnTo>
                  <a:pt x="731" y="404"/>
                </a:lnTo>
                <a:lnTo>
                  <a:pt x="743" y="404"/>
                </a:lnTo>
                <a:lnTo>
                  <a:pt x="743" y="404"/>
                </a:lnTo>
                <a:lnTo>
                  <a:pt x="750" y="410"/>
                </a:lnTo>
                <a:lnTo>
                  <a:pt x="756" y="410"/>
                </a:lnTo>
                <a:lnTo>
                  <a:pt x="763" y="410"/>
                </a:lnTo>
                <a:lnTo>
                  <a:pt x="769" y="410"/>
                </a:lnTo>
                <a:lnTo>
                  <a:pt x="776" y="404"/>
                </a:lnTo>
                <a:lnTo>
                  <a:pt x="788" y="404"/>
                </a:lnTo>
                <a:lnTo>
                  <a:pt x="788" y="410"/>
                </a:lnTo>
                <a:lnTo>
                  <a:pt x="795" y="417"/>
                </a:lnTo>
                <a:lnTo>
                  <a:pt x="795" y="423"/>
                </a:lnTo>
                <a:lnTo>
                  <a:pt x="801" y="423"/>
                </a:lnTo>
                <a:lnTo>
                  <a:pt x="814" y="410"/>
                </a:lnTo>
                <a:lnTo>
                  <a:pt x="827" y="404"/>
                </a:lnTo>
                <a:lnTo>
                  <a:pt x="833" y="404"/>
                </a:lnTo>
                <a:lnTo>
                  <a:pt x="820" y="417"/>
                </a:lnTo>
                <a:lnTo>
                  <a:pt x="814" y="429"/>
                </a:lnTo>
                <a:lnTo>
                  <a:pt x="808" y="442"/>
                </a:lnTo>
                <a:lnTo>
                  <a:pt x="801" y="442"/>
                </a:lnTo>
                <a:lnTo>
                  <a:pt x="795" y="442"/>
                </a:lnTo>
                <a:lnTo>
                  <a:pt x="788" y="442"/>
                </a:lnTo>
                <a:lnTo>
                  <a:pt x="788" y="449"/>
                </a:lnTo>
                <a:lnTo>
                  <a:pt x="782" y="461"/>
                </a:lnTo>
                <a:lnTo>
                  <a:pt x="769" y="474"/>
                </a:lnTo>
                <a:lnTo>
                  <a:pt x="756" y="474"/>
                </a:lnTo>
                <a:lnTo>
                  <a:pt x="756" y="468"/>
                </a:lnTo>
                <a:lnTo>
                  <a:pt x="756" y="449"/>
                </a:lnTo>
                <a:lnTo>
                  <a:pt x="750" y="449"/>
                </a:lnTo>
                <a:lnTo>
                  <a:pt x="743" y="449"/>
                </a:lnTo>
                <a:lnTo>
                  <a:pt x="737" y="461"/>
                </a:lnTo>
                <a:lnTo>
                  <a:pt x="724" y="461"/>
                </a:lnTo>
                <a:lnTo>
                  <a:pt x="718" y="468"/>
                </a:lnTo>
                <a:lnTo>
                  <a:pt x="705" y="468"/>
                </a:lnTo>
                <a:lnTo>
                  <a:pt x="686" y="468"/>
                </a:lnTo>
                <a:lnTo>
                  <a:pt x="679" y="474"/>
                </a:lnTo>
                <a:lnTo>
                  <a:pt x="673" y="481"/>
                </a:lnTo>
                <a:lnTo>
                  <a:pt x="647" y="493"/>
                </a:lnTo>
                <a:lnTo>
                  <a:pt x="641" y="493"/>
                </a:lnTo>
                <a:lnTo>
                  <a:pt x="635" y="506"/>
                </a:lnTo>
                <a:lnTo>
                  <a:pt x="654" y="500"/>
                </a:lnTo>
                <a:lnTo>
                  <a:pt x="667" y="493"/>
                </a:lnTo>
                <a:lnTo>
                  <a:pt x="679" y="481"/>
                </a:lnTo>
                <a:lnTo>
                  <a:pt x="692" y="474"/>
                </a:lnTo>
                <a:lnTo>
                  <a:pt x="699" y="474"/>
                </a:lnTo>
                <a:lnTo>
                  <a:pt x="705" y="474"/>
                </a:lnTo>
                <a:lnTo>
                  <a:pt x="718" y="481"/>
                </a:lnTo>
                <a:lnTo>
                  <a:pt x="718" y="481"/>
                </a:lnTo>
                <a:lnTo>
                  <a:pt x="724" y="481"/>
                </a:lnTo>
                <a:lnTo>
                  <a:pt x="743" y="481"/>
                </a:lnTo>
                <a:lnTo>
                  <a:pt x="756" y="481"/>
                </a:lnTo>
                <a:lnTo>
                  <a:pt x="756" y="481"/>
                </a:lnTo>
                <a:lnTo>
                  <a:pt x="737" y="500"/>
                </a:lnTo>
                <a:lnTo>
                  <a:pt x="731" y="506"/>
                </a:lnTo>
                <a:lnTo>
                  <a:pt x="724" y="513"/>
                </a:lnTo>
                <a:lnTo>
                  <a:pt x="724" y="519"/>
                </a:lnTo>
                <a:lnTo>
                  <a:pt x="718" y="519"/>
                </a:lnTo>
                <a:lnTo>
                  <a:pt x="711" y="519"/>
                </a:lnTo>
                <a:lnTo>
                  <a:pt x="705" y="525"/>
                </a:lnTo>
                <a:lnTo>
                  <a:pt x="692" y="532"/>
                </a:lnTo>
                <a:lnTo>
                  <a:pt x="679" y="525"/>
                </a:lnTo>
                <a:lnTo>
                  <a:pt x="692" y="532"/>
                </a:lnTo>
                <a:lnTo>
                  <a:pt x="692" y="538"/>
                </a:lnTo>
                <a:lnTo>
                  <a:pt x="692" y="545"/>
                </a:lnTo>
                <a:lnTo>
                  <a:pt x="692" y="545"/>
                </a:lnTo>
                <a:lnTo>
                  <a:pt x="679" y="551"/>
                </a:lnTo>
                <a:lnTo>
                  <a:pt x="679" y="551"/>
                </a:lnTo>
                <a:lnTo>
                  <a:pt x="667" y="545"/>
                </a:lnTo>
                <a:lnTo>
                  <a:pt x="660" y="545"/>
                </a:lnTo>
                <a:lnTo>
                  <a:pt x="647" y="545"/>
                </a:lnTo>
                <a:lnTo>
                  <a:pt x="635" y="545"/>
                </a:lnTo>
                <a:lnTo>
                  <a:pt x="622" y="545"/>
                </a:lnTo>
                <a:lnTo>
                  <a:pt x="622" y="551"/>
                </a:lnTo>
                <a:lnTo>
                  <a:pt x="622" y="551"/>
                </a:lnTo>
                <a:lnTo>
                  <a:pt x="628" y="551"/>
                </a:lnTo>
                <a:lnTo>
                  <a:pt x="635" y="551"/>
                </a:lnTo>
                <a:lnTo>
                  <a:pt x="647" y="551"/>
                </a:lnTo>
                <a:lnTo>
                  <a:pt x="654" y="557"/>
                </a:lnTo>
                <a:lnTo>
                  <a:pt x="667" y="557"/>
                </a:lnTo>
                <a:lnTo>
                  <a:pt x="679" y="551"/>
                </a:lnTo>
                <a:lnTo>
                  <a:pt x="686" y="557"/>
                </a:lnTo>
                <a:lnTo>
                  <a:pt x="692" y="557"/>
                </a:lnTo>
                <a:lnTo>
                  <a:pt x="699" y="551"/>
                </a:lnTo>
                <a:lnTo>
                  <a:pt x="711" y="545"/>
                </a:lnTo>
                <a:lnTo>
                  <a:pt x="718" y="538"/>
                </a:lnTo>
                <a:lnTo>
                  <a:pt x="724" y="538"/>
                </a:lnTo>
                <a:lnTo>
                  <a:pt x="731" y="538"/>
                </a:lnTo>
                <a:lnTo>
                  <a:pt x="737" y="532"/>
                </a:lnTo>
                <a:lnTo>
                  <a:pt x="743" y="519"/>
                </a:lnTo>
                <a:lnTo>
                  <a:pt x="756" y="519"/>
                </a:lnTo>
                <a:lnTo>
                  <a:pt x="776" y="519"/>
                </a:lnTo>
                <a:lnTo>
                  <a:pt x="788" y="519"/>
                </a:lnTo>
                <a:lnTo>
                  <a:pt x="820" y="506"/>
                </a:lnTo>
                <a:lnTo>
                  <a:pt x="827" y="506"/>
                </a:lnTo>
                <a:lnTo>
                  <a:pt x="833" y="506"/>
                </a:lnTo>
                <a:lnTo>
                  <a:pt x="840" y="500"/>
                </a:lnTo>
                <a:lnTo>
                  <a:pt x="846" y="500"/>
                </a:lnTo>
                <a:lnTo>
                  <a:pt x="852" y="493"/>
                </a:lnTo>
                <a:lnTo>
                  <a:pt x="852" y="493"/>
                </a:lnTo>
                <a:lnTo>
                  <a:pt x="859" y="500"/>
                </a:lnTo>
                <a:lnTo>
                  <a:pt x="859" y="506"/>
                </a:lnTo>
                <a:lnTo>
                  <a:pt x="852" y="506"/>
                </a:lnTo>
                <a:lnTo>
                  <a:pt x="852" y="513"/>
                </a:lnTo>
                <a:lnTo>
                  <a:pt x="852" y="513"/>
                </a:lnTo>
                <a:lnTo>
                  <a:pt x="852" y="519"/>
                </a:lnTo>
                <a:lnTo>
                  <a:pt x="852" y="519"/>
                </a:lnTo>
                <a:lnTo>
                  <a:pt x="859" y="513"/>
                </a:lnTo>
                <a:lnTo>
                  <a:pt x="865" y="513"/>
                </a:lnTo>
                <a:lnTo>
                  <a:pt x="872" y="513"/>
                </a:lnTo>
                <a:lnTo>
                  <a:pt x="865" y="506"/>
                </a:lnTo>
                <a:lnTo>
                  <a:pt x="865" y="500"/>
                </a:lnTo>
                <a:lnTo>
                  <a:pt x="872" y="500"/>
                </a:lnTo>
                <a:lnTo>
                  <a:pt x="884" y="500"/>
                </a:lnTo>
                <a:lnTo>
                  <a:pt x="884" y="500"/>
                </a:lnTo>
                <a:lnTo>
                  <a:pt x="891" y="500"/>
                </a:lnTo>
                <a:lnTo>
                  <a:pt x="897" y="493"/>
                </a:lnTo>
                <a:lnTo>
                  <a:pt x="897" y="487"/>
                </a:lnTo>
                <a:lnTo>
                  <a:pt x="910" y="481"/>
                </a:lnTo>
                <a:lnTo>
                  <a:pt x="916" y="481"/>
                </a:lnTo>
                <a:lnTo>
                  <a:pt x="923" y="481"/>
                </a:lnTo>
                <a:lnTo>
                  <a:pt x="929" y="481"/>
                </a:lnTo>
                <a:lnTo>
                  <a:pt x="936" y="481"/>
                </a:lnTo>
                <a:lnTo>
                  <a:pt x="942" y="481"/>
                </a:lnTo>
                <a:lnTo>
                  <a:pt x="949" y="481"/>
                </a:lnTo>
                <a:lnTo>
                  <a:pt x="955" y="481"/>
                </a:lnTo>
                <a:lnTo>
                  <a:pt x="961" y="493"/>
                </a:lnTo>
                <a:lnTo>
                  <a:pt x="968" y="493"/>
                </a:lnTo>
                <a:lnTo>
                  <a:pt x="974" y="500"/>
                </a:lnTo>
                <a:lnTo>
                  <a:pt x="981" y="493"/>
                </a:lnTo>
                <a:lnTo>
                  <a:pt x="987" y="500"/>
                </a:lnTo>
                <a:lnTo>
                  <a:pt x="993" y="500"/>
                </a:lnTo>
                <a:lnTo>
                  <a:pt x="993" y="513"/>
                </a:lnTo>
                <a:lnTo>
                  <a:pt x="993" y="519"/>
                </a:lnTo>
                <a:lnTo>
                  <a:pt x="993" y="525"/>
                </a:lnTo>
                <a:lnTo>
                  <a:pt x="993" y="545"/>
                </a:lnTo>
                <a:lnTo>
                  <a:pt x="993" y="538"/>
                </a:lnTo>
                <a:lnTo>
                  <a:pt x="1000" y="532"/>
                </a:lnTo>
                <a:lnTo>
                  <a:pt x="1000" y="519"/>
                </a:lnTo>
                <a:lnTo>
                  <a:pt x="1006" y="513"/>
                </a:lnTo>
                <a:lnTo>
                  <a:pt x="1006" y="513"/>
                </a:lnTo>
                <a:lnTo>
                  <a:pt x="1013" y="513"/>
                </a:lnTo>
                <a:lnTo>
                  <a:pt x="1019" y="519"/>
                </a:lnTo>
                <a:lnTo>
                  <a:pt x="1025" y="519"/>
                </a:lnTo>
                <a:lnTo>
                  <a:pt x="1032" y="513"/>
                </a:lnTo>
                <a:lnTo>
                  <a:pt x="1038" y="519"/>
                </a:lnTo>
                <a:lnTo>
                  <a:pt x="1045" y="519"/>
                </a:lnTo>
                <a:lnTo>
                  <a:pt x="1045" y="519"/>
                </a:lnTo>
                <a:lnTo>
                  <a:pt x="1051" y="513"/>
                </a:lnTo>
                <a:lnTo>
                  <a:pt x="1057" y="513"/>
                </a:lnTo>
                <a:lnTo>
                  <a:pt x="1083" y="513"/>
                </a:lnTo>
                <a:lnTo>
                  <a:pt x="1102" y="513"/>
                </a:lnTo>
                <a:lnTo>
                  <a:pt x="1115" y="513"/>
                </a:lnTo>
                <a:lnTo>
                  <a:pt x="1115" y="513"/>
                </a:lnTo>
                <a:lnTo>
                  <a:pt x="1128" y="525"/>
                </a:lnTo>
                <a:lnTo>
                  <a:pt x="1147" y="532"/>
                </a:lnTo>
                <a:lnTo>
                  <a:pt x="1160" y="538"/>
                </a:lnTo>
                <a:lnTo>
                  <a:pt x="1166" y="538"/>
                </a:lnTo>
                <a:lnTo>
                  <a:pt x="1166" y="532"/>
                </a:lnTo>
                <a:lnTo>
                  <a:pt x="1192" y="538"/>
                </a:lnTo>
                <a:lnTo>
                  <a:pt x="1205" y="538"/>
                </a:lnTo>
                <a:lnTo>
                  <a:pt x="1218" y="532"/>
                </a:lnTo>
                <a:lnTo>
                  <a:pt x="1224" y="532"/>
                </a:lnTo>
                <a:lnTo>
                  <a:pt x="1224" y="538"/>
                </a:lnTo>
                <a:lnTo>
                  <a:pt x="1230" y="538"/>
                </a:lnTo>
                <a:lnTo>
                  <a:pt x="1243" y="532"/>
                </a:lnTo>
                <a:lnTo>
                  <a:pt x="1263" y="532"/>
                </a:lnTo>
                <a:lnTo>
                  <a:pt x="1288" y="532"/>
                </a:lnTo>
                <a:lnTo>
                  <a:pt x="1295" y="538"/>
                </a:lnTo>
                <a:lnTo>
                  <a:pt x="1295" y="538"/>
                </a:lnTo>
                <a:lnTo>
                  <a:pt x="1301" y="538"/>
                </a:lnTo>
                <a:lnTo>
                  <a:pt x="1307" y="538"/>
                </a:lnTo>
                <a:lnTo>
                  <a:pt x="1307" y="545"/>
                </a:lnTo>
                <a:lnTo>
                  <a:pt x="1320" y="545"/>
                </a:lnTo>
                <a:lnTo>
                  <a:pt x="1327" y="557"/>
                </a:lnTo>
                <a:lnTo>
                  <a:pt x="1333" y="570"/>
                </a:lnTo>
                <a:lnTo>
                  <a:pt x="1346" y="583"/>
                </a:lnTo>
                <a:lnTo>
                  <a:pt x="1346" y="583"/>
                </a:lnTo>
                <a:lnTo>
                  <a:pt x="1346" y="589"/>
                </a:lnTo>
                <a:lnTo>
                  <a:pt x="1346" y="596"/>
                </a:lnTo>
                <a:lnTo>
                  <a:pt x="1346" y="602"/>
                </a:lnTo>
                <a:lnTo>
                  <a:pt x="1346" y="615"/>
                </a:lnTo>
                <a:lnTo>
                  <a:pt x="1346" y="634"/>
                </a:lnTo>
                <a:lnTo>
                  <a:pt x="1352" y="647"/>
                </a:lnTo>
                <a:lnTo>
                  <a:pt x="1352" y="654"/>
                </a:lnTo>
                <a:lnTo>
                  <a:pt x="1346" y="654"/>
                </a:lnTo>
                <a:lnTo>
                  <a:pt x="1339" y="660"/>
                </a:lnTo>
                <a:lnTo>
                  <a:pt x="1333" y="666"/>
                </a:lnTo>
                <a:lnTo>
                  <a:pt x="1333" y="666"/>
                </a:lnTo>
                <a:lnTo>
                  <a:pt x="1333" y="673"/>
                </a:lnTo>
                <a:lnTo>
                  <a:pt x="1327" y="673"/>
                </a:lnTo>
                <a:lnTo>
                  <a:pt x="1320" y="679"/>
                </a:lnTo>
                <a:lnTo>
                  <a:pt x="1320" y="686"/>
                </a:lnTo>
                <a:lnTo>
                  <a:pt x="1307" y="692"/>
                </a:lnTo>
                <a:lnTo>
                  <a:pt x="1288" y="711"/>
                </a:lnTo>
                <a:lnTo>
                  <a:pt x="1282" y="705"/>
                </a:lnTo>
                <a:lnTo>
                  <a:pt x="1275" y="692"/>
                </a:lnTo>
                <a:lnTo>
                  <a:pt x="1275" y="698"/>
                </a:lnTo>
                <a:lnTo>
                  <a:pt x="1275" y="705"/>
                </a:lnTo>
                <a:lnTo>
                  <a:pt x="1275" y="711"/>
                </a:lnTo>
                <a:lnTo>
                  <a:pt x="1275" y="718"/>
                </a:lnTo>
                <a:lnTo>
                  <a:pt x="1269" y="730"/>
                </a:lnTo>
                <a:lnTo>
                  <a:pt x="1256" y="756"/>
                </a:lnTo>
                <a:lnTo>
                  <a:pt x="1243" y="775"/>
                </a:lnTo>
                <a:lnTo>
                  <a:pt x="1243" y="782"/>
                </a:lnTo>
                <a:lnTo>
                  <a:pt x="1243" y="788"/>
                </a:lnTo>
                <a:lnTo>
                  <a:pt x="1243" y="807"/>
                </a:lnTo>
                <a:lnTo>
                  <a:pt x="1237" y="814"/>
                </a:lnTo>
                <a:lnTo>
                  <a:pt x="1237" y="820"/>
                </a:lnTo>
                <a:lnTo>
                  <a:pt x="1230" y="827"/>
                </a:lnTo>
                <a:lnTo>
                  <a:pt x="1230" y="833"/>
                </a:lnTo>
                <a:lnTo>
                  <a:pt x="1218" y="839"/>
                </a:lnTo>
                <a:lnTo>
                  <a:pt x="1211" y="846"/>
                </a:lnTo>
                <a:lnTo>
                  <a:pt x="1198" y="865"/>
                </a:lnTo>
                <a:lnTo>
                  <a:pt x="1198" y="878"/>
                </a:lnTo>
                <a:lnTo>
                  <a:pt x="1198" y="884"/>
                </a:lnTo>
                <a:lnTo>
                  <a:pt x="1192" y="897"/>
                </a:lnTo>
                <a:lnTo>
                  <a:pt x="1192" y="903"/>
                </a:lnTo>
                <a:lnTo>
                  <a:pt x="1179" y="916"/>
                </a:lnTo>
                <a:lnTo>
                  <a:pt x="1160" y="929"/>
                </a:lnTo>
                <a:lnTo>
                  <a:pt x="1154" y="929"/>
                </a:lnTo>
                <a:lnTo>
                  <a:pt x="1147" y="942"/>
                </a:lnTo>
                <a:lnTo>
                  <a:pt x="1141" y="948"/>
                </a:lnTo>
                <a:lnTo>
                  <a:pt x="1128" y="955"/>
                </a:lnTo>
                <a:lnTo>
                  <a:pt x="1122" y="955"/>
                </a:lnTo>
                <a:lnTo>
                  <a:pt x="1115" y="967"/>
                </a:lnTo>
                <a:lnTo>
                  <a:pt x="1115" y="987"/>
                </a:lnTo>
                <a:lnTo>
                  <a:pt x="1109" y="993"/>
                </a:lnTo>
                <a:lnTo>
                  <a:pt x="1102" y="999"/>
                </a:lnTo>
                <a:lnTo>
                  <a:pt x="1096" y="1006"/>
                </a:lnTo>
                <a:lnTo>
                  <a:pt x="1096" y="1012"/>
                </a:lnTo>
                <a:lnTo>
                  <a:pt x="1096" y="1019"/>
                </a:lnTo>
                <a:lnTo>
                  <a:pt x="1077" y="1044"/>
                </a:lnTo>
                <a:lnTo>
                  <a:pt x="1070" y="1051"/>
                </a:lnTo>
                <a:lnTo>
                  <a:pt x="1057" y="1051"/>
                </a:lnTo>
                <a:lnTo>
                  <a:pt x="1057" y="1057"/>
                </a:lnTo>
                <a:lnTo>
                  <a:pt x="1032" y="1064"/>
                </a:lnTo>
                <a:lnTo>
                  <a:pt x="1019" y="1070"/>
                </a:lnTo>
                <a:lnTo>
                  <a:pt x="981" y="1076"/>
                </a:lnTo>
                <a:lnTo>
                  <a:pt x="936" y="1083"/>
                </a:lnTo>
                <a:lnTo>
                  <a:pt x="929" y="1076"/>
                </a:lnTo>
                <a:lnTo>
                  <a:pt x="916" y="1076"/>
                </a:lnTo>
                <a:lnTo>
                  <a:pt x="904" y="1083"/>
                </a:lnTo>
                <a:lnTo>
                  <a:pt x="897" y="1089"/>
                </a:lnTo>
                <a:lnTo>
                  <a:pt x="884" y="1102"/>
                </a:lnTo>
                <a:lnTo>
                  <a:pt x="872" y="1102"/>
                </a:lnTo>
                <a:lnTo>
                  <a:pt x="852" y="1108"/>
                </a:lnTo>
                <a:lnTo>
                  <a:pt x="840" y="1108"/>
                </a:lnTo>
                <a:lnTo>
                  <a:pt x="846" y="1115"/>
                </a:lnTo>
                <a:lnTo>
                  <a:pt x="852" y="1115"/>
                </a:lnTo>
                <a:lnTo>
                  <a:pt x="865" y="1115"/>
                </a:lnTo>
                <a:lnTo>
                  <a:pt x="872" y="1115"/>
                </a:lnTo>
                <a:lnTo>
                  <a:pt x="878" y="1108"/>
                </a:lnTo>
                <a:lnTo>
                  <a:pt x="884" y="1108"/>
                </a:lnTo>
                <a:lnTo>
                  <a:pt x="904" y="1108"/>
                </a:lnTo>
                <a:lnTo>
                  <a:pt x="923" y="1102"/>
                </a:lnTo>
                <a:lnTo>
                  <a:pt x="961" y="1089"/>
                </a:lnTo>
                <a:lnTo>
                  <a:pt x="981" y="1089"/>
                </a:lnTo>
                <a:lnTo>
                  <a:pt x="993" y="1089"/>
                </a:lnTo>
                <a:lnTo>
                  <a:pt x="993" y="1102"/>
                </a:lnTo>
                <a:lnTo>
                  <a:pt x="993" y="1108"/>
                </a:lnTo>
                <a:lnTo>
                  <a:pt x="981" y="1121"/>
                </a:lnTo>
                <a:lnTo>
                  <a:pt x="974" y="1128"/>
                </a:lnTo>
                <a:lnTo>
                  <a:pt x="981" y="1128"/>
                </a:lnTo>
                <a:lnTo>
                  <a:pt x="987" y="1128"/>
                </a:lnTo>
                <a:lnTo>
                  <a:pt x="993" y="1128"/>
                </a:lnTo>
                <a:lnTo>
                  <a:pt x="993" y="1134"/>
                </a:lnTo>
                <a:lnTo>
                  <a:pt x="993" y="1140"/>
                </a:lnTo>
                <a:lnTo>
                  <a:pt x="1006" y="1140"/>
                </a:lnTo>
                <a:lnTo>
                  <a:pt x="1019" y="1147"/>
                </a:lnTo>
                <a:lnTo>
                  <a:pt x="1025" y="1153"/>
                </a:lnTo>
                <a:lnTo>
                  <a:pt x="1032" y="1160"/>
                </a:lnTo>
                <a:lnTo>
                  <a:pt x="1045" y="1166"/>
                </a:lnTo>
                <a:lnTo>
                  <a:pt x="1045" y="1172"/>
                </a:lnTo>
                <a:lnTo>
                  <a:pt x="1045" y="1172"/>
                </a:lnTo>
                <a:lnTo>
                  <a:pt x="1045" y="1172"/>
                </a:lnTo>
                <a:lnTo>
                  <a:pt x="1038" y="1179"/>
                </a:lnTo>
                <a:lnTo>
                  <a:pt x="1019" y="1192"/>
                </a:lnTo>
                <a:lnTo>
                  <a:pt x="1013" y="1198"/>
                </a:lnTo>
                <a:lnTo>
                  <a:pt x="1006" y="1198"/>
                </a:lnTo>
                <a:lnTo>
                  <a:pt x="981" y="1211"/>
                </a:lnTo>
                <a:lnTo>
                  <a:pt x="968" y="1211"/>
                </a:lnTo>
                <a:lnTo>
                  <a:pt x="955" y="1204"/>
                </a:lnTo>
                <a:lnTo>
                  <a:pt x="949" y="1198"/>
                </a:lnTo>
                <a:lnTo>
                  <a:pt x="936" y="1198"/>
                </a:lnTo>
                <a:lnTo>
                  <a:pt x="929" y="1198"/>
                </a:lnTo>
                <a:lnTo>
                  <a:pt x="904" y="1211"/>
                </a:lnTo>
                <a:lnTo>
                  <a:pt x="897" y="1211"/>
                </a:lnTo>
                <a:lnTo>
                  <a:pt x="897" y="1217"/>
                </a:lnTo>
                <a:lnTo>
                  <a:pt x="859" y="1249"/>
                </a:lnTo>
                <a:lnTo>
                  <a:pt x="852" y="1256"/>
                </a:lnTo>
                <a:lnTo>
                  <a:pt x="846" y="1256"/>
                </a:lnTo>
                <a:lnTo>
                  <a:pt x="827" y="1256"/>
                </a:lnTo>
                <a:lnTo>
                  <a:pt x="814" y="1262"/>
                </a:lnTo>
                <a:lnTo>
                  <a:pt x="814" y="1262"/>
                </a:lnTo>
                <a:lnTo>
                  <a:pt x="801" y="1262"/>
                </a:lnTo>
                <a:lnTo>
                  <a:pt x="788" y="1262"/>
                </a:lnTo>
                <a:lnTo>
                  <a:pt x="782" y="1256"/>
                </a:lnTo>
                <a:lnTo>
                  <a:pt x="763" y="1249"/>
                </a:lnTo>
                <a:lnTo>
                  <a:pt x="743" y="1243"/>
                </a:lnTo>
                <a:lnTo>
                  <a:pt x="731" y="1237"/>
                </a:lnTo>
                <a:lnTo>
                  <a:pt x="718" y="1230"/>
                </a:lnTo>
                <a:lnTo>
                  <a:pt x="711" y="1230"/>
                </a:lnTo>
                <a:lnTo>
                  <a:pt x="705" y="1217"/>
                </a:lnTo>
                <a:lnTo>
                  <a:pt x="692" y="1217"/>
                </a:lnTo>
                <a:lnTo>
                  <a:pt x="692" y="1217"/>
                </a:lnTo>
                <a:lnTo>
                  <a:pt x="705" y="1230"/>
                </a:lnTo>
                <a:lnTo>
                  <a:pt x="705" y="1243"/>
                </a:lnTo>
                <a:lnTo>
                  <a:pt x="724" y="1249"/>
                </a:lnTo>
                <a:lnTo>
                  <a:pt x="743" y="1256"/>
                </a:lnTo>
                <a:lnTo>
                  <a:pt x="776" y="1269"/>
                </a:lnTo>
                <a:lnTo>
                  <a:pt x="782" y="1275"/>
                </a:lnTo>
                <a:lnTo>
                  <a:pt x="788" y="1275"/>
                </a:lnTo>
                <a:lnTo>
                  <a:pt x="788" y="1275"/>
                </a:lnTo>
                <a:lnTo>
                  <a:pt x="808" y="1281"/>
                </a:lnTo>
                <a:lnTo>
                  <a:pt x="820" y="1281"/>
                </a:lnTo>
                <a:lnTo>
                  <a:pt x="827" y="1281"/>
                </a:lnTo>
                <a:lnTo>
                  <a:pt x="840" y="1288"/>
                </a:lnTo>
                <a:lnTo>
                  <a:pt x="852" y="1288"/>
                </a:lnTo>
                <a:lnTo>
                  <a:pt x="872" y="1294"/>
                </a:lnTo>
                <a:lnTo>
                  <a:pt x="878" y="1301"/>
                </a:lnTo>
                <a:lnTo>
                  <a:pt x="884" y="1301"/>
                </a:lnTo>
                <a:lnTo>
                  <a:pt x="897" y="1301"/>
                </a:lnTo>
                <a:lnTo>
                  <a:pt x="910" y="1301"/>
                </a:lnTo>
                <a:lnTo>
                  <a:pt x="923" y="1294"/>
                </a:lnTo>
                <a:lnTo>
                  <a:pt x="942" y="1288"/>
                </a:lnTo>
                <a:lnTo>
                  <a:pt x="949" y="1281"/>
                </a:lnTo>
                <a:lnTo>
                  <a:pt x="949" y="1281"/>
                </a:lnTo>
                <a:lnTo>
                  <a:pt x="955" y="1269"/>
                </a:lnTo>
                <a:lnTo>
                  <a:pt x="961" y="1262"/>
                </a:lnTo>
                <a:lnTo>
                  <a:pt x="968" y="1262"/>
                </a:lnTo>
                <a:lnTo>
                  <a:pt x="981" y="1262"/>
                </a:lnTo>
                <a:lnTo>
                  <a:pt x="1000" y="1262"/>
                </a:lnTo>
                <a:lnTo>
                  <a:pt x="1006" y="1262"/>
                </a:lnTo>
                <a:lnTo>
                  <a:pt x="1006" y="1262"/>
                </a:lnTo>
                <a:lnTo>
                  <a:pt x="1019" y="1275"/>
                </a:lnTo>
                <a:lnTo>
                  <a:pt x="1032" y="1288"/>
                </a:lnTo>
                <a:lnTo>
                  <a:pt x="1032" y="1294"/>
                </a:lnTo>
                <a:lnTo>
                  <a:pt x="1032" y="1294"/>
                </a:lnTo>
                <a:lnTo>
                  <a:pt x="1032" y="1301"/>
                </a:lnTo>
                <a:lnTo>
                  <a:pt x="1032" y="1301"/>
                </a:lnTo>
                <a:lnTo>
                  <a:pt x="1038" y="1294"/>
                </a:lnTo>
                <a:lnTo>
                  <a:pt x="1045" y="1294"/>
                </a:lnTo>
                <a:lnTo>
                  <a:pt x="1051" y="1301"/>
                </a:lnTo>
                <a:lnTo>
                  <a:pt x="1057" y="1301"/>
                </a:lnTo>
                <a:lnTo>
                  <a:pt x="1070" y="1320"/>
                </a:lnTo>
                <a:lnTo>
                  <a:pt x="1090" y="1333"/>
                </a:lnTo>
                <a:lnTo>
                  <a:pt x="1109" y="1345"/>
                </a:lnTo>
                <a:lnTo>
                  <a:pt x="1115" y="1345"/>
                </a:lnTo>
                <a:lnTo>
                  <a:pt x="1147" y="1358"/>
                </a:lnTo>
                <a:lnTo>
                  <a:pt x="1147" y="1365"/>
                </a:lnTo>
                <a:lnTo>
                  <a:pt x="1154" y="1371"/>
                </a:lnTo>
                <a:lnTo>
                  <a:pt x="1154" y="1371"/>
                </a:lnTo>
                <a:lnTo>
                  <a:pt x="1160" y="1371"/>
                </a:lnTo>
                <a:lnTo>
                  <a:pt x="1166" y="1390"/>
                </a:lnTo>
                <a:lnTo>
                  <a:pt x="1173" y="1403"/>
                </a:lnTo>
                <a:lnTo>
                  <a:pt x="1160" y="1409"/>
                </a:lnTo>
                <a:lnTo>
                  <a:pt x="1141" y="1422"/>
                </a:lnTo>
                <a:lnTo>
                  <a:pt x="1115" y="1448"/>
                </a:lnTo>
                <a:lnTo>
                  <a:pt x="1115" y="1454"/>
                </a:lnTo>
                <a:lnTo>
                  <a:pt x="1109" y="1461"/>
                </a:lnTo>
                <a:lnTo>
                  <a:pt x="1102" y="1467"/>
                </a:lnTo>
                <a:lnTo>
                  <a:pt x="1090" y="1467"/>
                </a:lnTo>
                <a:lnTo>
                  <a:pt x="1083" y="1474"/>
                </a:lnTo>
                <a:lnTo>
                  <a:pt x="1083" y="1480"/>
                </a:lnTo>
                <a:lnTo>
                  <a:pt x="1083" y="1486"/>
                </a:lnTo>
                <a:lnTo>
                  <a:pt x="1102" y="1544"/>
                </a:lnTo>
                <a:lnTo>
                  <a:pt x="1102" y="1557"/>
                </a:lnTo>
                <a:lnTo>
                  <a:pt x="1102" y="1557"/>
                </a:lnTo>
                <a:lnTo>
                  <a:pt x="1096" y="1563"/>
                </a:lnTo>
                <a:lnTo>
                  <a:pt x="1051" y="1576"/>
                </a:lnTo>
                <a:lnTo>
                  <a:pt x="1051" y="1582"/>
                </a:lnTo>
                <a:lnTo>
                  <a:pt x="1057" y="1582"/>
                </a:lnTo>
                <a:lnTo>
                  <a:pt x="1057" y="1589"/>
                </a:lnTo>
                <a:lnTo>
                  <a:pt x="1051" y="1595"/>
                </a:lnTo>
                <a:lnTo>
                  <a:pt x="1045" y="1595"/>
                </a:lnTo>
                <a:lnTo>
                  <a:pt x="1038" y="1595"/>
                </a:lnTo>
                <a:lnTo>
                  <a:pt x="1032" y="1595"/>
                </a:lnTo>
                <a:lnTo>
                  <a:pt x="1032" y="1595"/>
                </a:lnTo>
                <a:lnTo>
                  <a:pt x="1025" y="1595"/>
                </a:lnTo>
                <a:lnTo>
                  <a:pt x="1019" y="1595"/>
                </a:lnTo>
                <a:lnTo>
                  <a:pt x="961" y="1634"/>
                </a:lnTo>
                <a:lnTo>
                  <a:pt x="961" y="1634"/>
                </a:lnTo>
                <a:lnTo>
                  <a:pt x="961" y="1640"/>
                </a:lnTo>
                <a:lnTo>
                  <a:pt x="961" y="1647"/>
                </a:lnTo>
                <a:lnTo>
                  <a:pt x="949" y="1659"/>
                </a:lnTo>
                <a:lnTo>
                  <a:pt x="904" y="1698"/>
                </a:lnTo>
                <a:lnTo>
                  <a:pt x="865" y="1723"/>
                </a:lnTo>
                <a:lnTo>
                  <a:pt x="846" y="1717"/>
                </a:lnTo>
                <a:lnTo>
                  <a:pt x="840" y="1717"/>
                </a:lnTo>
                <a:lnTo>
                  <a:pt x="833" y="1723"/>
                </a:lnTo>
                <a:lnTo>
                  <a:pt x="827" y="1736"/>
                </a:lnTo>
                <a:lnTo>
                  <a:pt x="820" y="1755"/>
                </a:lnTo>
                <a:lnTo>
                  <a:pt x="801" y="1755"/>
                </a:lnTo>
                <a:lnTo>
                  <a:pt x="795" y="1755"/>
                </a:lnTo>
                <a:lnTo>
                  <a:pt x="756" y="1749"/>
                </a:lnTo>
                <a:lnTo>
                  <a:pt x="718" y="1743"/>
                </a:lnTo>
                <a:lnTo>
                  <a:pt x="711" y="1736"/>
                </a:lnTo>
                <a:lnTo>
                  <a:pt x="705" y="1736"/>
                </a:lnTo>
                <a:lnTo>
                  <a:pt x="705" y="1736"/>
                </a:lnTo>
                <a:lnTo>
                  <a:pt x="699" y="1743"/>
                </a:lnTo>
                <a:lnTo>
                  <a:pt x="686" y="1736"/>
                </a:lnTo>
                <a:lnTo>
                  <a:pt x="679" y="1730"/>
                </a:lnTo>
                <a:lnTo>
                  <a:pt x="667" y="1711"/>
                </a:lnTo>
                <a:lnTo>
                  <a:pt x="667" y="1704"/>
                </a:lnTo>
                <a:lnTo>
                  <a:pt x="667" y="1704"/>
                </a:lnTo>
                <a:lnTo>
                  <a:pt x="667" y="1717"/>
                </a:lnTo>
                <a:lnTo>
                  <a:pt x="667" y="1723"/>
                </a:lnTo>
                <a:lnTo>
                  <a:pt x="667" y="1749"/>
                </a:lnTo>
                <a:lnTo>
                  <a:pt x="667" y="1768"/>
                </a:lnTo>
                <a:lnTo>
                  <a:pt x="660" y="1775"/>
                </a:lnTo>
                <a:lnTo>
                  <a:pt x="654" y="1787"/>
                </a:lnTo>
                <a:lnTo>
                  <a:pt x="641" y="1781"/>
                </a:lnTo>
                <a:lnTo>
                  <a:pt x="628" y="1775"/>
                </a:lnTo>
                <a:lnTo>
                  <a:pt x="622" y="1775"/>
                </a:lnTo>
                <a:lnTo>
                  <a:pt x="615" y="1781"/>
                </a:lnTo>
                <a:lnTo>
                  <a:pt x="609" y="1787"/>
                </a:lnTo>
                <a:lnTo>
                  <a:pt x="603" y="1781"/>
                </a:lnTo>
                <a:lnTo>
                  <a:pt x="596" y="1775"/>
                </a:lnTo>
                <a:lnTo>
                  <a:pt x="596" y="1775"/>
                </a:lnTo>
                <a:lnTo>
                  <a:pt x="596" y="1787"/>
                </a:lnTo>
                <a:lnTo>
                  <a:pt x="590" y="1787"/>
                </a:lnTo>
                <a:lnTo>
                  <a:pt x="590" y="1781"/>
                </a:lnTo>
                <a:lnTo>
                  <a:pt x="583" y="1781"/>
                </a:lnTo>
                <a:lnTo>
                  <a:pt x="583" y="1787"/>
                </a:lnTo>
                <a:lnTo>
                  <a:pt x="583" y="1787"/>
                </a:lnTo>
                <a:lnTo>
                  <a:pt x="583" y="1794"/>
                </a:lnTo>
                <a:lnTo>
                  <a:pt x="583" y="1800"/>
                </a:lnTo>
                <a:lnTo>
                  <a:pt x="577" y="1800"/>
                </a:lnTo>
                <a:lnTo>
                  <a:pt x="564" y="1807"/>
                </a:lnTo>
                <a:lnTo>
                  <a:pt x="551" y="1819"/>
                </a:lnTo>
                <a:lnTo>
                  <a:pt x="532" y="1819"/>
                </a:lnTo>
                <a:lnTo>
                  <a:pt x="519" y="1813"/>
                </a:lnTo>
                <a:lnTo>
                  <a:pt x="513" y="1807"/>
                </a:lnTo>
                <a:lnTo>
                  <a:pt x="513" y="1800"/>
                </a:lnTo>
                <a:lnTo>
                  <a:pt x="526" y="1787"/>
                </a:lnTo>
                <a:lnTo>
                  <a:pt x="526" y="1781"/>
                </a:lnTo>
                <a:lnTo>
                  <a:pt x="519" y="1781"/>
                </a:lnTo>
                <a:lnTo>
                  <a:pt x="513" y="1794"/>
                </a:lnTo>
                <a:lnTo>
                  <a:pt x="506" y="1807"/>
                </a:lnTo>
                <a:lnTo>
                  <a:pt x="506" y="1813"/>
                </a:lnTo>
                <a:lnTo>
                  <a:pt x="500" y="1819"/>
                </a:lnTo>
                <a:lnTo>
                  <a:pt x="494" y="1813"/>
                </a:lnTo>
                <a:lnTo>
                  <a:pt x="487" y="1807"/>
                </a:lnTo>
                <a:lnTo>
                  <a:pt x="474" y="1787"/>
                </a:lnTo>
                <a:lnTo>
                  <a:pt x="474" y="1775"/>
                </a:lnTo>
                <a:lnTo>
                  <a:pt x="474" y="1768"/>
                </a:lnTo>
                <a:lnTo>
                  <a:pt x="468" y="1768"/>
                </a:lnTo>
                <a:lnTo>
                  <a:pt x="462" y="1768"/>
                </a:lnTo>
                <a:lnTo>
                  <a:pt x="455" y="1775"/>
                </a:lnTo>
                <a:lnTo>
                  <a:pt x="442" y="1768"/>
                </a:lnTo>
                <a:lnTo>
                  <a:pt x="430" y="1755"/>
                </a:lnTo>
                <a:lnTo>
                  <a:pt x="430" y="1743"/>
                </a:lnTo>
                <a:lnTo>
                  <a:pt x="430" y="1736"/>
                </a:lnTo>
                <a:lnTo>
                  <a:pt x="423" y="1736"/>
                </a:lnTo>
                <a:lnTo>
                  <a:pt x="417" y="1749"/>
                </a:lnTo>
                <a:lnTo>
                  <a:pt x="417" y="1762"/>
                </a:lnTo>
                <a:lnTo>
                  <a:pt x="423" y="1768"/>
                </a:lnTo>
                <a:lnTo>
                  <a:pt x="430" y="1775"/>
                </a:lnTo>
                <a:lnTo>
                  <a:pt x="430" y="1787"/>
                </a:lnTo>
                <a:lnTo>
                  <a:pt x="436" y="1787"/>
                </a:lnTo>
                <a:lnTo>
                  <a:pt x="436" y="1794"/>
                </a:lnTo>
                <a:lnTo>
                  <a:pt x="430" y="1794"/>
                </a:lnTo>
                <a:lnTo>
                  <a:pt x="430" y="1794"/>
                </a:lnTo>
                <a:lnTo>
                  <a:pt x="430" y="1794"/>
                </a:lnTo>
                <a:lnTo>
                  <a:pt x="430" y="1807"/>
                </a:lnTo>
                <a:lnTo>
                  <a:pt x="430" y="1819"/>
                </a:lnTo>
                <a:lnTo>
                  <a:pt x="430" y="1832"/>
                </a:lnTo>
                <a:lnTo>
                  <a:pt x="423" y="1839"/>
                </a:lnTo>
                <a:lnTo>
                  <a:pt x="417" y="1845"/>
                </a:lnTo>
                <a:lnTo>
                  <a:pt x="404" y="1845"/>
                </a:lnTo>
                <a:lnTo>
                  <a:pt x="391" y="1832"/>
                </a:lnTo>
                <a:lnTo>
                  <a:pt x="378" y="1819"/>
                </a:lnTo>
                <a:lnTo>
                  <a:pt x="372" y="1813"/>
                </a:lnTo>
                <a:lnTo>
                  <a:pt x="359" y="1794"/>
                </a:lnTo>
                <a:lnTo>
                  <a:pt x="346" y="1781"/>
                </a:lnTo>
                <a:lnTo>
                  <a:pt x="340" y="1775"/>
                </a:lnTo>
                <a:lnTo>
                  <a:pt x="321" y="1768"/>
                </a:lnTo>
                <a:lnTo>
                  <a:pt x="321" y="1762"/>
                </a:lnTo>
                <a:lnTo>
                  <a:pt x="308" y="1755"/>
                </a:lnTo>
                <a:lnTo>
                  <a:pt x="301" y="1749"/>
                </a:lnTo>
                <a:lnTo>
                  <a:pt x="295" y="1743"/>
                </a:lnTo>
                <a:lnTo>
                  <a:pt x="282" y="1749"/>
                </a:lnTo>
                <a:lnTo>
                  <a:pt x="269" y="1749"/>
                </a:lnTo>
                <a:lnTo>
                  <a:pt x="263" y="1755"/>
                </a:lnTo>
                <a:lnTo>
                  <a:pt x="257" y="1768"/>
                </a:lnTo>
                <a:lnTo>
                  <a:pt x="257" y="1781"/>
                </a:lnTo>
                <a:lnTo>
                  <a:pt x="263" y="1794"/>
                </a:lnTo>
                <a:lnTo>
                  <a:pt x="263" y="1807"/>
                </a:lnTo>
                <a:lnTo>
                  <a:pt x="263" y="1807"/>
                </a:lnTo>
                <a:lnTo>
                  <a:pt x="263" y="1819"/>
                </a:lnTo>
                <a:lnTo>
                  <a:pt x="276" y="1839"/>
                </a:lnTo>
                <a:lnTo>
                  <a:pt x="276" y="1845"/>
                </a:lnTo>
                <a:lnTo>
                  <a:pt x="282" y="1845"/>
                </a:lnTo>
                <a:lnTo>
                  <a:pt x="276" y="1852"/>
                </a:lnTo>
                <a:lnTo>
                  <a:pt x="269" y="1852"/>
                </a:lnTo>
                <a:lnTo>
                  <a:pt x="269" y="1845"/>
                </a:lnTo>
                <a:lnTo>
                  <a:pt x="257" y="1839"/>
                </a:lnTo>
                <a:lnTo>
                  <a:pt x="244" y="1826"/>
                </a:lnTo>
                <a:lnTo>
                  <a:pt x="244" y="1819"/>
                </a:lnTo>
                <a:lnTo>
                  <a:pt x="250" y="1813"/>
                </a:lnTo>
                <a:lnTo>
                  <a:pt x="250" y="1807"/>
                </a:lnTo>
                <a:lnTo>
                  <a:pt x="244" y="1794"/>
                </a:lnTo>
                <a:lnTo>
                  <a:pt x="237" y="1781"/>
                </a:lnTo>
                <a:lnTo>
                  <a:pt x="237" y="1775"/>
                </a:lnTo>
                <a:lnTo>
                  <a:pt x="231" y="1768"/>
                </a:lnTo>
                <a:lnTo>
                  <a:pt x="218" y="1749"/>
                </a:lnTo>
                <a:lnTo>
                  <a:pt x="212" y="1736"/>
                </a:lnTo>
                <a:lnTo>
                  <a:pt x="205" y="1717"/>
                </a:lnTo>
                <a:lnTo>
                  <a:pt x="199" y="1711"/>
                </a:lnTo>
                <a:lnTo>
                  <a:pt x="199" y="1698"/>
                </a:lnTo>
                <a:lnTo>
                  <a:pt x="199" y="1679"/>
                </a:lnTo>
                <a:lnTo>
                  <a:pt x="212" y="1659"/>
                </a:lnTo>
                <a:lnTo>
                  <a:pt x="218" y="1653"/>
                </a:lnTo>
                <a:lnTo>
                  <a:pt x="224" y="1653"/>
                </a:lnTo>
                <a:lnTo>
                  <a:pt x="231" y="1659"/>
                </a:lnTo>
                <a:lnTo>
                  <a:pt x="237" y="1666"/>
                </a:lnTo>
                <a:lnTo>
                  <a:pt x="237" y="1691"/>
                </a:lnTo>
                <a:lnTo>
                  <a:pt x="237" y="1704"/>
                </a:lnTo>
                <a:lnTo>
                  <a:pt x="250" y="1717"/>
                </a:lnTo>
                <a:lnTo>
                  <a:pt x="257" y="1704"/>
                </a:lnTo>
                <a:lnTo>
                  <a:pt x="250" y="1691"/>
                </a:lnTo>
                <a:lnTo>
                  <a:pt x="250" y="1679"/>
                </a:lnTo>
                <a:lnTo>
                  <a:pt x="244" y="1672"/>
                </a:lnTo>
                <a:lnTo>
                  <a:pt x="244" y="1659"/>
                </a:lnTo>
                <a:lnTo>
                  <a:pt x="244" y="1653"/>
                </a:lnTo>
                <a:lnTo>
                  <a:pt x="257" y="1634"/>
                </a:lnTo>
                <a:lnTo>
                  <a:pt x="269" y="1614"/>
                </a:lnTo>
                <a:lnTo>
                  <a:pt x="276" y="1602"/>
                </a:lnTo>
                <a:lnTo>
                  <a:pt x="276" y="1602"/>
                </a:lnTo>
                <a:lnTo>
                  <a:pt x="282" y="1595"/>
                </a:lnTo>
                <a:lnTo>
                  <a:pt x="295" y="1582"/>
                </a:lnTo>
                <a:lnTo>
                  <a:pt x="314" y="1570"/>
                </a:lnTo>
                <a:lnTo>
                  <a:pt x="321" y="1557"/>
                </a:lnTo>
                <a:lnTo>
                  <a:pt x="327" y="1531"/>
                </a:lnTo>
                <a:lnTo>
                  <a:pt x="333" y="1518"/>
                </a:lnTo>
                <a:lnTo>
                  <a:pt x="346" y="1512"/>
                </a:lnTo>
                <a:lnTo>
                  <a:pt x="346" y="1506"/>
                </a:lnTo>
                <a:lnTo>
                  <a:pt x="353" y="1506"/>
                </a:lnTo>
                <a:lnTo>
                  <a:pt x="353" y="1493"/>
                </a:lnTo>
                <a:lnTo>
                  <a:pt x="365" y="1493"/>
                </a:lnTo>
                <a:lnTo>
                  <a:pt x="365" y="1486"/>
                </a:lnTo>
                <a:lnTo>
                  <a:pt x="378" y="1486"/>
                </a:lnTo>
                <a:lnTo>
                  <a:pt x="378" y="1480"/>
                </a:lnTo>
                <a:lnTo>
                  <a:pt x="391" y="1480"/>
                </a:lnTo>
                <a:lnTo>
                  <a:pt x="391" y="1480"/>
                </a:lnTo>
                <a:lnTo>
                  <a:pt x="391" y="1474"/>
                </a:lnTo>
                <a:lnTo>
                  <a:pt x="404" y="1461"/>
                </a:lnTo>
                <a:lnTo>
                  <a:pt x="404" y="1454"/>
                </a:lnTo>
                <a:lnTo>
                  <a:pt x="397" y="1442"/>
                </a:lnTo>
                <a:lnTo>
                  <a:pt x="397" y="1429"/>
                </a:lnTo>
                <a:lnTo>
                  <a:pt x="404" y="1422"/>
                </a:lnTo>
                <a:lnTo>
                  <a:pt x="397" y="1403"/>
                </a:lnTo>
                <a:lnTo>
                  <a:pt x="391" y="1403"/>
                </a:lnTo>
                <a:lnTo>
                  <a:pt x="385" y="1403"/>
                </a:lnTo>
                <a:lnTo>
                  <a:pt x="378" y="1390"/>
                </a:lnTo>
                <a:lnTo>
                  <a:pt x="359" y="1384"/>
                </a:lnTo>
                <a:lnTo>
                  <a:pt x="353" y="1371"/>
                </a:lnTo>
                <a:lnTo>
                  <a:pt x="353" y="1358"/>
                </a:lnTo>
                <a:lnTo>
                  <a:pt x="346" y="1352"/>
                </a:lnTo>
                <a:lnTo>
                  <a:pt x="346" y="1345"/>
                </a:lnTo>
                <a:lnTo>
                  <a:pt x="359" y="1333"/>
                </a:lnTo>
                <a:lnTo>
                  <a:pt x="365" y="1326"/>
                </a:lnTo>
                <a:lnTo>
                  <a:pt x="365" y="1320"/>
                </a:lnTo>
                <a:lnTo>
                  <a:pt x="365" y="1301"/>
                </a:lnTo>
                <a:lnTo>
                  <a:pt x="365" y="1294"/>
                </a:lnTo>
                <a:lnTo>
                  <a:pt x="372" y="1281"/>
                </a:lnTo>
                <a:lnTo>
                  <a:pt x="372" y="1275"/>
                </a:lnTo>
                <a:lnTo>
                  <a:pt x="372" y="1269"/>
                </a:lnTo>
                <a:lnTo>
                  <a:pt x="378" y="1256"/>
                </a:lnTo>
                <a:lnTo>
                  <a:pt x="391" y="1243"/>
                </a:lnTo>
                <a:lnTo>
                  <a:pt x="391" y="1237"/>
                </a:lnTo>
                <a:lnTo>
                  <a:pt x="404" y="1243"/>
                </a:lnTo>
                <a:lnTo>
                  <a:pt x="417" y="1243"/>
                </a:lnTo>
                <a:lnTo>
                  <a:pt x="430" y="1249"/>
                </a:lnTo>
                <a:lnTo>
                  <a:pt x="449" y="1249"/>
                </a:lnTo>
                <a:lnTo>
                  <a:pt x="468" y="1256"/>
                </a:lnTo>
                <a:lnTo>
                  <a:pt x="449" y="1243"/>
                </a:lnTo>
                <a:lnTo>
                  <a:pt x="436" y="1230"/>
                </a:lnTo>
                <a:lnTo>
                  <a:pt x="430" y="1217"/>
                </a:lnTo>
                <a:lnTo>
                  <a:pt x="417" y="1204"/>
                </a:lnTo>
                <a:lnTo>
                  <a:pt x="404" y="1185"/>
                </a:lnTo>
                <a:lnTo>
                  <a:pt x="404" y="1192"/>
                </a:lnTo>
                <a:lnTo>
                  <a:pt x="404" y="1198"/>
                </a:lnTo>
                <a:lnTo>
                  <a:pt x="410" y="1211"/>
                </a:lnTo>
                <a:lnTo>
                  <a:pt x="417" y="1224"/>
                </a:lnTo>
                <a:lnTo>
                  <a:pt x="417" y="1230"/>
                </a:lnTo>
                <a:lnTo>
                  <a:pt x="410" y="1230"/>
                </a:lnTo>
                <a:lnTo>
                  <a:pt x="397" y="1230"/>
                </a:lnTo>
                <a:lnTo>
                  <a:pt x="391" y="1217"/>
                </a:lnTo>
                <a:lnTo>
                  <a:pt x="391" y="1211"/>
                </a:lnTo>
                <a:lnTo>
                  <a:pt x="391" y="1185"/>
                </a:lnTo>
                <a:lnTo>
                  <a:pt x="397" y="1179"/>
                </a:lnTo>
                <a:lnTo>
                  <a:pt x="410" y="1160"/>
                </a:lnTo>
                <a:lnTo>
                  <a:pt x="417" y="1147"/>
                </a:lnTo>
                <a:lnTo>
                  <a:pt x="417" y="1140"/>
                </a:lnTo>
                <a:lnTo>
                  <a:pt x="417" y="1147"/>
                </a:lnTo>
                <a:lnTo>
                  <a:pt x="404" y="1153"/>
                </a:lnTo>
                <a:lnTo>
                  <a:pt x="404" y="1160"/>
                </a:lnTo>
                <a:lnTo>
                  <a:pt x="391" y="1166"/>
                </a:lnTo>
                <a:lnTo>
                  <a:pt x="391" y="1160"/>
                </a:lnTo>
                <a:lnTo>
                  <a:pt x="391" y="1147"/>
                </a:lnTo>
                <a:lnTo>
                  <a:pt x="391" y="1140"/>
                </a:lnTo>
                <a:lnTo>
                  <a:pt x="391" y="1134"/>
                </a:lnTo>
                <a:lnTo>
                  <a:pt x="391" y="1140"/>
                </a:lnTo>
                <a:lnTo>
                  <a:pt x="391" y="1166"/>
                </a:lnTo>
                <a:lnTo>
                  <a:pt x="391" y="1179"/>
                </a:lnTo>
                <a:lnTo>
                  <a:pt x="378" y="1192"/>
                </a:lnTo>
                <a:lnTo>
                  <a:pt x="385" y="1198"/>
                </a:lnTo>
                <a:lnTo>
                  <a:pt x="378" y="1217"/>
                </a:lnTo>
                <a:lnTo>
                  <a:pt x="378" y="1217"/>
                </a:lnTo>
                <a:lnTo>
                  <a:pt x="372" y="1217"/>
                </a:lnTo>
                <a:lnTo>
                  <a:pt x="365" y="1217"/>
                </a:lnTo>
                <a:lnTo>
                  <a:pt x="365" y="1217"/>
                </a:lnTo>
                <a:lnTo>
                  <a:pt x="372" y="1224"/>
                </a:lnTo>
                <a:lnTo>
                  <a:pt x="372" y="1230"/>
                </a:lnTo>
                <a:lnTo>
                  <a:pt x="365" y="1230"/>
                </a:lnTo>
                <a:lnTo>
                  <a:pt x="365" y="1243"/>
                </a:lnTo>
                <a:lnTo>
                  <a:pt x="359" y="1249"/>
                </a:lnTo>
                <a:lnTo>
                  <a:pt x="353" y="1262"/>
                </a:lnTo>
                <a:lnTo>
                  <a:pt x="353" y="1262"/>
                </a:lnTo>
                <a:lnTo>
                  <a:pt x="353" y="1269"/>
                </a:lnTo>
                <a:lnTo>
                  <a:pt x="346" y="1269"/>
                </a:lnTo>
                <a:lnTo>
                  <a:pt x="340" y="1269"/>
                </a:lnTo>
                <a:lnTo>
                  <a:pt x="333" y="1269"/>
                </a:lnTo>
                <a:lnTo>
                  <a:pt x="327" y="1269"/>
                </a:lnTo>
                <a:lnTo>
                  <a:pt x="327" y="1262"/>
                </a:lnTo>
                <a:lnTo>
                  <a:pt x="327" y="1262"/>
                </a:lnTo>
                <a:lnTo>
                  <a:pt x="333" y="1249"/>
                </a:lnTo>
                <a:lnTo>
                  <a:pt x="327" y="1237"/>
                </a:lnTo>
                <a:lnTo>
                  <a:pt x="321" y="1217"/>
                </a:lnTo>
                <a:lnTo>
                  <a:pt x="321" y="1204"/>
                </a:lnTo>
                <a:lnTo>
                  <a:pt x="321" y="1192"/>
                </a:lnTo>
                <a:lnTo>
                  <a:pt x="314" y="1198"/>
                </a:lnTo>
                <a:lnTo>
                  <a:pt x="314" y="1204"/>
                </a:lnTo>
                <a:lnTo>
                  <a:pt x="314" y="1217"/>
                </a:lnTo>
                <a:lnTo>
                  <a:pt x="321" y="1237"/>
                </a:lnTo>
                <a:lnTo>
                  <a:pt x="321" y="1243"/>
                </a:lnTo>
                <a:lnTo>
                  <a:pt x="321" y="1249"/>
                </a:lnTo>
                <a:lnTo>
                  <a:pt x="308" y="1243"/>
                </a:lnTo>
                <a:lnTo>
                  <a:pt x="295" y="1237"/>
                </a:lnTo>
                <a:lnTo>
                  <a:pt x="295" y="1224"/>
                </a:lnTo>
                <a:lnTo>
                  <a:pt x="282" y="1230"/>
                </a:lnTo>
                <a:lnTo>
                  <a:pt x="282" y="1243"/>
                </a:lnTo>
                <a:lnTo>
                  <a:pt x="282" y="1262"/>
                </a:lnTo>
                <a:lnTo>
                  <a:pt x="282" y="1281"/>
                </a:lnTo>
                <a:lnTo>
                  <a:pt x="276" y="1281"/>
                </a:lnTo>
                <a:lnTo>
                  <a:pt x="269" y="1269"/>
                </a:lnTo>
                <a:lnTo>
                  <a:pt x="250" y="1262"/>
                </a:lnTo>
                <a:lnTo>
                  <a:pt x="250" y="1262"/>
                </a:lnTo>
                <a:lnTo>
                  <a:pt x="250" y="1256"/>
                </a:lnTo>
                <a:lnTo>
                  <a:pt x="244" y="1249"/>
                </a:lnTo>
                <a:lnTo>
                  <a:pt x="244" y="1243"/>
                </a:lnTo>
                <a:lnTo>
                  <a:pt x="244" y="1243"/>
                </a:lnTo>
                <a:lnTo>
                  <a:pt x="250" y="1230"/>
                </a:lnTo>
                <a:lnTo>
                  <a:pt x="250" y="1230"/>
                </a:lnTo>
                <a:lnTo>
                  <a:pt x="250" y="1217"/>
                </a:lnTo>
                <a:lnTo>
                  <a:pt x="250" y="1217"/>
                </a:lnTo>
                <a:lnTo>
                  <a:pt x="250" y="1211"/>
                </a:lnTo>
                <a:lnTo>
                  <a:pt x="250" y="1204"/>
                </a:lnTo>
                <a:lnTo>
                  <a:pt x="257" y="1198"/>
                </a:lnTo>
                <a:lnTo>
                  <a:pt x="269" y="1185"/>
                </a:lnTo>
                <a:lnTo>
                  <a:pt x="276" y="1172"/>
                </a:lnTo>
                <a:lnTo>
                  <a:pt x="282" y="1166"/>
                </a:lnTo>
                <a:lnTo>
                  <a:pt x="295" y="1160"/>
                </a:lnTo>
                <a:lnTo>
                  <a:pt x="308" y="1140"/>
                </a:lnTo>
                <a:lnTo>
                  <a:pt x="314" y="1140"/>
                </a:lnTo>
                <a:lnTo>
                  <a:pt x="321" y="1134"/>
                </a:lnTo>
                <a:lnTo>
                  <a:pt x="327" y="1134"/>
                </a:lnTo>
                <a:lnTo>
                  <a:pt x="333" y="1128"/>
                </a:lnTo>
                <a:lnTo>
                  <a:pt x="340" y="1121"/>
                </a:lnTo>
                <a:lnTo>
                  <a:pt x="353" y="1108"/>
                </a:lnTo>
                <a:lnTo>
                  <a:pt x="378" y="1096"/>
                </a:lnTo>
                <a:lnTo>
                  <a:pt x="353" y="1102"/>
                </a:lnTo>
                <a:lnTo>
                  <a:pt x="353" y="1102"/>
                </a:lnTo>
                <a:lnTo>
                  <a:pt x="340" y="1108"/>
                </a:lnTo>
                <a:lnTo>
                  <a:pt x="333" y="1121"/>
                </a:lnTo>
                <a:lnTo>
                  <a:pt x="327" y="1128"/>
                </a:lnTo>
                <a:lnTo>
                  <a:pt x="308" y="1134"/>
                </a:lnTo>
                <a:lnTo>
                  <a:pt x="295" y="1140"/>
                </a:lnTo>
                <a:lnTo>
                  <a:pt x="269" y="1166"/>
                </a:lnTo>
                <a:lnTo>
                  <a:pt x="263" y="1166"/>
                </a:lnTo>
                <a:lnTo>
                  <a:pt x="257" y="1172"/>
                </a:lnTo>
                <a:lnTo>
                  <a:pt x="257" y="1179"/>
                </a:lnTo>
                <a:lnTo>
                  <a:pt x="257" y="1185"/>
                </a:lnTo>
                <a:lnTo>
                  <a:pt x="244" y="1192"/>
                </a:lnTo>
                <a:lnTo>
                  <a:pt x="237" y="1192"/>
                </a:lnTo>
                <a:lnTo>
                  <a:pt x="224" y="1192"/>
                </a:lnTo>
                <a:lnTo>
                  <a:pt x="224" y="1192"/>
                </a:lnTo>
                <a:lnTo>
                  <a:pt x="224" y="1211"/>
                </a:lnTo>
                <a:lnTo>
                  <a:pt x="224" y="1230"/>
                </a:lnTo>
                <a:lnTo>
                  <a:pt x="224" y="1249"/>
                </a:lnTo>
                <a:lnTo>
                  <a:pt x="231" y="1262"/>
                </a:lnTo>
                <a:lnTo>
                  <a:pt x="237" y="1262"/>
                </a:lnTo>
                <a:lnTo>
                  <a:pt x="244" y="1275"/>
                </a:lnTo>
                <a:lnTo>
                  <a:pt x="244" y="1281"/>
                </a:lnTo>
                <a:lnTo>
                  <a:pt x="244" y="1288"/>
                </a:lnTo>
                <a:lnTo>
                  <a:pt x="244" y="1294"/>
                </a:lnTo>
                <a:lnTo>
                  <a:pt x="244" y="1294"/>
                </a:lnTo>
                <a:lnTo>
                  <a:pt x="237" y="1294"/>
                </a:lnTo>
                <a:lnTo>
                  <a:pt x="237" y="1294"/>
                </a:lnTo>
                <a:lnTo>
                  <a:pt x="224" y="1294"/>
                </a:lnTo>
                <a:lnTo>
                  <a:pt x="224" y="1301"/>
                </a:lnTo>
                <a:lnTo>
                  <a:pt x="199" y="1313"/>
                </a:lnTo>
                <a:lnTo>
                  <a:pt x="192" y="1326"/>
                </a:lnTo>
                <a:lnTo>
                  <a:pt x="186" y="1339"/>
                </a:lnTo>
                <a:lnTo>
                  <a:pt x="186" y="1345"/>
                </a:lnTo>
                <a:lnTo>
                  <a:pt x="173" y="1358"/>
                </a:lnTo>
                <a:lnTo>
                  <a:pt x="173" y="1371"/>
                </a:lnTo>
                <a:lnTo>
                  <a:pt x="167" y="1384"/>
                </a:lnTo>
                <a:lnTo>
                  <a:pt x="160" y="1384"/>
                </a:lnTo>
                <a:lnTo>
                  <a:pt x="154" y="1409"/>
                </a:lnTo>
                <a:lnTo>
                  <a:pt x="148" y="1422"/>
                </a:lnTo>
                <a:lnTo>
                  <a:pt x="141" y="1435"/>
                </a:lnTo>
                <a:lnTo>
                  <a:pt x="128" y="1442"/>
                </a:lnTo>
                <a:lnTo>
                  <a:pt x="116" y="1448"/>
                </a:lnTo>
                <a:lnTo>
                  <a:pt x="122" y="1454"/>
                </a:lnTo>
                <a:lnTo>
                  <a:pt x="128" y="1454"/>
                </a:lnTo>
                <a:lnTo>
                  <a:pt x="141" y="1467"/>
                </a:lnTo>
                <a:lnTo>
                  <a:pt x="141" y="1474"/>
                </a:lnTo>
                <a:lnTo>
                  <a:pt x="135" y="1480"/>
                </a:lnTo>
                <a:lnTo>
                  <a:pt x="122" y="1493"/>
                </a:lnTo>
                <a:lnTo>
                  <a:pt x="116" y="1499"/>
                </a:lnTo>
                <a:lnTo>
                  <a:pt x="103" y="1506"/>
                </a:lnTo>
                <a:lnTo>
                  <a:pt x="90" y="1506"/>
                </a:lnTo>
                <a:lnTo>
                  <a:pt x="83" y="1506"/>
                </a:lnTo>
                <a:lnTo>
                  <a:pt x="77" y="1506"/>
                </a:lnTo>
                <a:lnTo>
                  <a:pt x="64" y="1506"/>
                </a:lnTo>
                <a:lnTo>
                  <a:pt x="51" y="1506"/>
                </a:lnTo>
                <a:lnTo>
                  <a:pt x="45" y="1506"/>
                </a:lnTo>
                <a:lnTo>
                  <a:pt x="45" y="1499"/>
                </a:lnTo>
                <a:lnTo>
                  <a:pt x="51" y="1486"/>
                </a:lnTo>
                <a:lnTo>
                  <a:pt x="58" y="1467"/>
                </a:lnTo>
                <a:lnTo>
                  <a:pt x="58" y="1461"/>
                </a:lnTo>
                <a:lnTo>
                  <a:pt x="64" y="1454"/>
                </a:lnTo>
                <a:lnTo>
                  <a:pt x="77" y="1442"/>
                </a:lnTo>
                <a:lnTo>
                  <a:pt x="83" y="1435"/>
                </a:lnTo>
                <a:lnTo>
                  <a:pt x="83" y="1429"/>
                </a:lnTo>
                <a:lnTo>
                  <a:pt x="90" y="1422"/>
                </a:lnTo>
                <a:lnTo>
                  <a:pt x="90" y="1416"/>
                </a:lnTo>
                <a:lnTo>
                  <a:pt x="103" y="1390"/>
                </a:lnTo>
                <a:lnTo>
                  <a:pt x="109" y="1365"/>
                </a:lnTo>
                <a:lnTo>
                  <a:pt x="116" y="1345"/>
                </a:lnTo>
                <a:lnTo>
                  <a:pt x="122" y="1333"/>
                </a:lnTo>
                <a:lnTo>
                  <a:pt x="135" y="1313"/>
                </a:lnTo>
                <a:lnTo>
                  <a:pt x="154" y="1307"/>
                </a:lnTo>
                <a:lnTo>
                  <a:pt x="160" y="1301"/>
                </a:lnTo>
                <a:lnTo>
                  <a:pt x="160" y="1294"/>
                </a:lnTo>
                <a:lnTo>
                  <a:pt x="167" y="1294"/>
                </a:lnTo>
                <a:lnTo>
                  <a:pt x="173" y="1294"/>
                </a:lnTo>
                <a:lnTo>
                  <a:pt x="180" y="1288"/>
                </a:lnTo>
                <a:lnTo>
                  <a:pt x="192" y="1281"/>
                </a:lnTo>
                <a:lnTo>
                  <a:pt x="205" y="1269"/>
                </a:lnTo>
                <a:lnTo>
                  <a:pt x="212" y="1269"/>
                </a:lnTo>
                <a:lnTo>
                  <a:pt x="212" y="1262"/>
                </a:lnTo>
                <a:lnTo>
                  <a:pt x="205" y="1262"/>
                </a:lnTo>
                <a:lnTo>
                  <a:pt x="199" y="1269"/>
                </a:lnTo>
                <a:lnTo>
                  <a:pt x="186" y="1281"/>
                </a:lnTo>
                <a:lnTo>
                  <a:pt x="173" y="1288"/>
                </a:lnTo>
                <a:lnTo>
                  <a:pt x="167" y="1288"/>
                </a:lnTo>
                <a:lnTo>
                  <a:pt x="160" y="1281"/>
                </a:lnTo>
                <a:lnTo>
                  <a:pt x="154" y="1275"/>
                </a:lnTo>
                <a:lnTo>
                  <a:pt x="148" y="1269"/>
                </a:lnTo>
                <a:lnTo>
                  <a:pt x="154" y="1249"/>
                </a:lnTo>
                <a:lnTo>
                  <a:pt x="160" y="1230"/>
                </a:lnTo>
                <a:lnTo>
                  <a:pt x="160" y="1230"/>
                </a:lnTo>
                <a:lnTo>
                  <a:pt x="167" y="1230"/>
                </a:lnTo>
                <a:lnTo>
                  <a:pt x="167" y="1224"/>
                </a:lnTo>
                <a:lnTo>
                  <a:pt x="173" y="1217"/>
                </a:lnTo>
                <a:lnTo>
                  <a:pt x="173" y="1217"/>
                </a:lnTo>
                <a:lnTo>
                  <a:pt x="180" y="1211"/>
                </a:lnTo>
                <a:lnTo>
                  <a:pt x="173" y="1211"/>
                </a:lnTo>
                <a:lnTo>
                  <a:pt x="167" y="1217"/>
                </a:lnTo>
                <a:lnTo>
                  <a:pt x="160" y="1224"/>
                </a:lnTo>
                <a:lnTo>
                  <a:pt x="154" y="1230"/>
                </a:lnTo>
                <a:lnTo>
                  <a:pt x="148" y="1224"/>
                </a:lnTo>
                <a:lnTo>
                  <a:pt x="148" y="1217"/>
                </a:lnTo>
                <a:lnTo>
                  <a:pt x="148" y="1217"/>
                </a:lnTo>
                <a:lnTo>
                  <a:pt x="154" y="1211"/>
                </a:lnTo>
                <a:lnTo>
                  <a:pt x="160" y="1198"/>
                </a:lnTo>
                <a:lnTo>
                  <a:pt x="173" y="1185"/>
                </a:lnTo>
                <a:lnTo>
                  <a:pt x="173" y="1179"/>
                </a:lnTo>
                <a:lnTo>
                  <a:pt x="173" y="1185"/>
                </a:lnTo>
                <a:lnTo>
                  <a:pt x="167" y="1192"/>
                </a:lnTo>
                <a:lnTo>
                  <a:pt x="154" y="1198"/>
                </a:lnTo>
                <a:lnTo>
                  <a:pt x="148" y="1198"/>
                </a:lnTo>
                <a:lnTo>
                  <a:pt x="148" y="1198"/>
                </a:lnTo>
                <a:lnTo>
                  <a:pt x="148" y="1192"/>
                </a:lnTo>
                <a:lnTo>
                  <a:pt x="160" y="1185"/>
                </a:lnTo>
                <a:lnTo>
                  <a:pt x="167" y="1179"/>
                </a:lnTo>
                <a:lnTo>
                  <a:pt x="167" y="1172"/>
                </a:lnTo>
                <a:lnTo>
                  <a:pt x="173" y="1166"/>
                </a:lnTo>
                <a:lnTo>
                  <a:pt x="173" y="1160"/>
                </a:lnTo>
                <a:lnTo>
                  <a:pt x="180" y="1160"/>
                </a:lnTo>
                <a:lnTo>
                  <a:pt x="180" y="1147"/>
                </a:lnTo>
                <a:lnTo>
                  <a:pt x="192" y="1140"/>
                </a:lnTo>
                <a:lnTo>
                  <a:pt x="199" y="1140"/>
                </a:lnTo>
                <a:lnTo>
                  <a:pt x="205" y="1147"/>
                </a:lnTo>
                <a:lnTo>
                  <a:pt x="199" y="1128"/>
                </a:lnTo>
                <a:lnTo>
                  <a:pt x="205" y="1121"/>
                </a:lnTo>
                <a:lnTo>
                  <a:pt x="212" y="1108"/>
                </a:lnTo>
                <a:lnTo>
                  <a:pt x="218" y="1108"/>
                </a:lnTo>
                <a:lnTo>
                  <a:pt x="218" y="1102"/>
                </a:lnTo>
                <a:lnTo>
                  <a:pt x="212" y="1108"/>
                </a:lnTo>
                <a:lnTo>
                  <a:pt x="205" y="1115"/>
                </a:lnTo>
                <a:lnTo>
                  <a:pt x="199" y="1115"/>
                </a:lnTo>
                <a:lnTo>
                  <a:pt x="192" y="1121"/>
                </a:lnTo>
                <a:lnTo>
                  <a:pt x="192" y="1115"/>
                </a:lnTo>
                <a:lnTo>
                  <a:pt x="205" y="1096"/>
                </a:lnTo>
                <a:lnTo>
                  <a:pt x="212" y="1083"/>
                </a:lnTo>
                <a:lnTo>
                  <a:pt x="218" y="1076"/>
                </a:lnTo>
                <a:lnTo>
                  <a:pt x="218" y="1070"/>
                </a:lnTo>
                <a:lnTo>
                  <a:pt x="218" y="1070"/>
                </a:lnTo>
                <a:lnTo>
                  <a:pt x="212" y="1070"/>
                </a:lnTo>
                <a:lnTo>
                  <a:pt x="212" y="1070"/>
                </a:lnTo>
                <a:lnTo>
                  <a:pt x="205" y="1064"/>
                </a:lnTo>
                <a:lnTo>
                  <a:pt x="212" y="1057"/>
                </a:lnTo>
                <a:lnTo>
                  <a:pt x="212" y="1057"/>
                </a:lnTo>
                <a:lnTo>
                  <a:pt x="212" y="1044"/>
                </a:lnTo>
                <a:lnTo>
                  <a:pt x="212" y="1038"/>
                </a:lnTo>
                <a:lnTo>
                  <a:pt x="218" y="1025"/>
                </a:lnTo>
                <a:lnTo>
                  <a:pt x="224" y="1025"/>
                </a:lnTo>
                <a:lnTo>
                  <a:pt x="231" y="1025"/>
                </a:lnTo>
                <a:lnTo>
                  <a:pt x="237" y="1025"/>
                </a:lnTo>
                <a:lnTo>
                  <a:pt x="237" y="1019"/>
                </a:lnTo>
                <a:lnTo>
                  <a:pt x="231" y="1019"/>
                </a:lnTo>
                <a:lnTo>
                  <a:pt x="231" y="1019"/>
                </a:lnTo>
                <a:lnTo>
                  <a:pt x="237" y="1012"/>
                </a:lnTo>
                <a:lnTo>
                  <a:pt x="237" y="1006"/>
                </a:lnTo>
                <a:lnTo>
                  <a:pt x="244" y="1006"/>
                </a:lnTo>
                <a:lnTo>
                  <a:pt x="250" y="993"/>
                </a:lnTo>
                <a:lnTo>
                  <a:pt x="257" y="987"/>
                </a:lnTo>
                <a:lnTo>
                  <a:pt x="257" y="987"/>
                </a:lnTo>
                <a:lnTo>
                  <a:pt x="269" y="987"/>
                </a:lnTo>
                <a:lnTo>
                  <a:pt x="276" y="987"/>
                </a:lnTo>
                <a:lnTo>
                  <a:pt x="282" y="987"/>
                </a:lnTo>
                <a:lnTo>
                  <a:pt x="282" y="980"/>
                </a:lnTo>
                <a:lnTo>
                  <a:pt x="276" y="980"/>
                </a:lnTo>
                <a:lnTo>
                  <a:pt x="276" y="974"/>
                </a:lnTo>
                <a:lnTo>
                  <a:pt x="276" y="967"/>
                </a:lnTo>
                <a:lnTo>
                  <a:pt x="269" y="967"/>
                </a:lnTo>
                <a:lnTo>
                  <a:pt x="269" y="967"/>
                </a:lnTo>
                <a:lnTo>
                  <a:pt x="263" y="974"/>
                </a:lnTo>
                <a:lnTo>
                  <a:pt x="257" y="967"/>
                </a:lnTo>
                <a:lnTo>
                  <a:pt x="257" y="967"/>
                </a:lnTo>
                <a:lnTo>
                  <a:pt x="257" y="967"/>
                </a:lnTo>
                <a:lnTo>
                  <a:pt x="269" y="955"/>
                </a:lnTo>
                <a:lnTo>
                  <a:pt x="276" y="948"/>
                </a:lnTo>
                <a:lnTo>
                  <a:pt x="282" y="948"/>
                </a:lnTo>
                <a:lnTo>
                  <a:pt x="289" y="955"/>
                </a:lnTo>
                <a:lnTo>
                  <a:pt x="295" y="955"/>
                </a:lnTo>
                <a:lnTo>
                  <a:pt x="295" y="955"/>
                </a:lnTo>
                <a:lnTo>
                  <a:pt x="308" y="948"/>
                </a:lnTo>
                <a:lnTo>
                  <a:pt x="308" y="948"/>
                </a:lnTo>
                <a:lnTo>
                  <a:pt x="301" y="948"/>
                </a:lnTo>
                <a:lnTo>
                  <a:pt x="295" y="948"/>
                </a:lnTo>
                <a:lnTo>
                  <a:pt x="282" y="942"/>
                </a:lnTo>
                <a:lnTo>
                  <a:pt x="282" y="935"/>
                </a:lnTo>
                <a:lnTo>
                  <a:pt x="295" y="935"/>
                </a:lnTo>
                <a:lnTo>
                  <a:pt x="295" y="929"/>
                </a:lnTo>
                <a:lnTo>
                  <a:pt x="295" y="923"/>
                </a:lnTo>
                <a:lnTo>
                  <a:pt x="301" y="916"/>
                </a:lnTo>
                <a:lnTo>
                  <a:pt x="308" y="916"/>
                </a:lnTo>
                <a:lnTo>
                  <a:pt x="308" y="903"/>
                </a:lnTo>
                <a:lnTo>
                  <a:pt x="314" y="903"/>
                </a:lnTo>
                <a:lnTo>
                  <a:pt x="308" y="903"/>
                </a:lnTo>
                <a:lnTo>
                  <a:pt x="308" y="897"/>
                </a:lnTo>
                <a:lnTo>
                  <a:pt x="314" y="897"/>
                </a:lnTo>
                <a:lnTo>
                  <a:pt x="321" y="897"/>
                </a:lnTo>
                <a:close/>
              </a:path>
            </a:pathLst>
          </a:custGeom>
          <a:solidFill>
            <a:srgbClr val="B6AF99"/>
          </a:solidFill>
          <a:ln w="12700">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64" name="Freeform 219"/>
          <p:cNvSpPr>
            <a:spLocks/>
          </p:cNvSpPr>
          <p:nvPr/>
        </p:nvSpPr>
        <p:spPr bwMode="auto">
          <a:xfrm>
            <a:off x="4462199" y="4245562"/>
            <a:ext cx="110892" cy="139158"/>
          </a:xfrm>
          <a:custGeom>
            <a:avLst/>
            <a:gdLst/>
            <a:ahLst/>
            <a:cxnLst>
              <a:cxn ang="0">
                <a:pos x="26" y="6"/>
              </a:cxn>
              <a:cxn ang="0">
                <a:pos x="38" y="6"/>
              </a:cxn>
              <a:cxn ang="0">
                <a:pos x="45" y="0"/>
              </a:cxn>
              <a:cxn ang="0">
                <a:pos x="51" y="6"/>
              </a:cxn>
              <a:cxn ang="0">
                <a:pos x="51" y="19"/>
              </a:cxn>
              <a:cxn ang="0">
                <a:pos x="51" y="26"/>
              </a:cxn>
              <a:cxn ang="0">
                <a:pos x="51" y="32"/>
              </a:cxn>
              <a:cxn ang="0">
                <a:pos x="51" y="39"/>
              </a:cxn>
              <a:cxn ang="0">
                <a:pos x="45" y="45"/>
              </a:cxn>
              <a:cxn ang="0">
                <a:pos x="38" y="58"/>
              </a:cxn>
              <a:cxn ang="0">
                <a:pos x="38" y="58"/>
              </a:cxn>
              <a:cxn ang="0">
                <a:pos x="38" y="64"/>
              </a:cxn>
              <a:cxn ang="0">
                <a:pos x="32" y="64"/>
              </a:cxn>
              <a:cxn ang="0">
                <a:pos x="19" y="64"/>
              </a:cxn>
              <a:cxn ang="0">
                <a:pos x="13" y="58"/>
              </a:cxn>
              <a:cxn ang="0">
                <a:pos x="6" y="64"/>
              </a:cxn>
              <a:cxn ang="0">
                <a:pos x="0" y="51"/>
              </a:cxn>
              <a:cxn ang="0">
                <a:pos x="0" y="45"/>
              </a:cxn>
              <a:cxn ang="0">
                <a:pos x="13" y="32"/>
              </a:cxn>
              <a:cxn ang="0">
                <a:pos x="13" y="26"/>
              </a:cxn>
              <a:cxn ang="0">
                <a:pos x="13" y="19"/>
              </a:cxn>
              <a:cxn ang="0">
                <a:pos x="6" y="6"/>
              </a:cxn>
              <a:cxn ang="0">
                <a:pos x="13" y="0"/>
              </a:cxn>
              <a:cxn ang="0">
                <a:pos x="19" y="0"/>
              </a:cxn>
              <a:cxn ang="0">
                <a:pos x="26" y="6"/>
              </a:cxn>
            </a:cxnLst>
            <a:rect l="0" t="0" r="r" b="b"/>
            <a:pathLst>
              <a:path w="51" h="64">
                <a:moveTo>
                  <a:pt x="26" y="6"/>
                </a:moveTo>
                <a:lnTo>
                  <a:pt x="38" y="6"/>
                </a:lnTo>
                <a:lnTo>
                  <a:pt x="45" y="0"/>
                </a:lnTo>
                <a:lnTo>
                  <a:pt x="51" y="6"/>
                </a:lnTo>
                <a:lnTo>
                  <a:pt x="51" y="19"/>
                </a:lnTo>
                <a:lnTo>
                  <a:pt x="51" y="26"/>
                </a:lnTo>
                <a:lnTo>
                  <a:pt x="51" y="32"/>
                </a:lnTo>
                <a:lnTo>
                  <a:pt x="51" y="39"/>
                </a:lnTo>
                <a:lnTo>
                  <a:pt x="45" y="45"/>
                </a:lnTo>
                <a:lnTo>
                  <a:pt x="38" y="58"/>
                </a:lnTo>
                <a:lnTo>
                  <a:pt x="38" y="58"/>
                </a:lnTo>
                <a:lnTo>
                  <a:pt x="38" y="64"/>
                </a:lnTo>
                <a:lnTo>
                  <a:pt x="32" y="64"/>
                </a:lnTo>
                <a:lnTo>
                  <a:pt x="19" y="64"/>
                </a:lnTo>
                <a:lnTo>
                  <a:pt x="13" y="58"/>
                </a:lnTo>
                <a:lnTo>
                  <a:pt x="6" y="64"/>
                </a:lnTo>
                <a:lnTo>
                  <a:pt x="0" y="51"/>
                </a:lnTo>
                <a:lnTo>
                  <a:pt x="0" y="45"/>
                </a:lnTo>
                <a:lnTo>
                  <a:pt x="13" y="32"/>
                </a:lnTo>
                <a:lnTo>
                  <a:pt x="13" y="26"/>
                </a:lnTo>
                <a:lnTo>
                  <a:pt x="13" y="19"/>
                </a:lnTo>
                <a:lnTo>
                  <a:pt x="6" y="6"/>
                </a:lnTo>
                <a:lnTo>
                  <a:pt x="13" y="0"/>
                </a:lnTo>
                <a:lnTo>
                  <a:pt x="19" y="0"/>
                </a:lnTo>
                <a:lnTo>
                  <a:pt x="26" y="6"/>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65" name="Line 90"/>
          <p:cNvSpPr>
            <a:spLocks noChangeAspect="1" noChangeShapeType="1"/>
          </p:cNvSpPr>
          <p:nvPr/>
        </p:nvSpPr>
        <p:spPr bwMode="gray">
          <a:xfrm>
            <a:off x="7267108" y="6489130"/>
            <a:ext cx="108000" cy="108000"/>
          </a:xfrm>
          <a:prstGeom prst="line">
            <a:avLst/>
          </a:prstGeom>
          <a:solidFill>
            <a:schemeClr val="tx2">
              <a:lumMod val="20000"/>
              <a:lumOff val="80000"/>
            </a:schemeClr>
          </a:solidFill>
          <a:ln w="3175">
            <a:solidFill>
              <a:schemeClr val="bg2"/>
            </a:solidFill>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i="1"/>
          </a:p>
        </p:txBody>
      </p:sp>
      <p:sp>
        <p:nvSpPr>
          <p:cNvPr id="466" name="Line 91"/>
          <p:cNvSpPr>
            <a:spLocks noChangeAspect="1" noChangeShapeType="1"/>
          </p:cNvSpPr>
          <p:nvPr/>
        </p:nvSpPr>
        <p:spPr bwMode="gray">
          <a:xfrm>
            <a:off x="7267108" y="6489130"/>
            <a:ext cx="108000" cy="108000"/>
          </a:xfrm>
          <a:prstGeom prst="line">
            <a:avLst/>
          </a:prstGeom>
          <a:solidFill>
            <a:schemeClr val="tx2">
              <a:lumMod val="20000"/>
              <a:lumOff val="80000"/>
            </a:schemeClr>
          </a:solidFill>
          <a:ln w="3175">
            <a:solidFill>
              <a:schemeClr val="bg2"/>
            </a:solidFill>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GB" i="1"/>
          </a:p>
        </p:txBody>
      </p:sp>
      <p:sp>
        <p:nvSpPr>
          <p:cNvPr id="467" name="Oval 466"/>
          <p:cNvSpPr>
            <a:spLocks noChangeAspect="1" noChangeArrowheads="1"/>
          </p:cNvSpPr>
          <p:nvPr/>
        </p:nvSpPr>
        <p:spPr bwMode="gray">
          <a:xfrm flipV="1">
            <a:off x="7206020" y="6444218"/>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68" name="Text Box 144"/>
          <p:cNvSpPr txBox="1">
            <a:spLocks noChangeArrowheads="1"/>
          </p:cNvSpPr>
          <p:nvPr/>
        </p:nvSpPr>
        <p:spPr bwMode="gray">
          <a:xfrm>
            <a:off x="6265384" y="6394955"/>
            <a:ext cx="585833"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dirty="0">
                <a:latin typeface="Georgia" pitchFamily="18" charset="0"/>
              </a:rPr>
              <a:t>Reading</a:t>
            </a:r>
          </a:p>
        </p:txBody>
      </p:sp>
      <p:sp>
        <p:nvSpPr>
          <p:cNvPr id="469" name="Text Box 149"/>
          <p:cNvSpPr txBox="1">
            <a:spLocks noChangeArrowheads="1"/>
          </p:cNvSpPr>
          <p:nvPr/>
        </p:nvSpPr>
        <p:spPr bwMode="gray">
          <a:xfrm>
            <a:off x="7075177" y="6668028"/>
            <a:ext cx="520887"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900" i="1" dirty="0">
                <a:latin typeface="Georgia" pitchFamily="18" charset="0"/>
              </a:rPr>
              <a:t>Gatwick</a:t>
            </a:r>
          </a:p>
        </p:txBody>
      </p:sp>
      <p:sp>
        <p:nvSpPr>
          <p:cNvPr id="470" name="Text Box 160"/>
          <p:cNvSpPr txBox="1">
            <a:spLocks noChangeArrowheads="1"/>
          </p:cNvSpPr>
          <p:nvPr/>
        </p:nvSpPr>
        <p:spPr bwMode="gray">
          <a:xfrm>
            <a:off x="5728380" y="6354850"/>
            <a:ext cx="665312"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smtClean="0">
                <a:latin typeface="Georgia" pitchFamily="18" charset="0"/>
              </a:rPr>
              <a:t>Bristol</a:t>
            </a:r>
            <a:endParaRPr lang="en-GB" sz="900" i="1" dirty="0">
              <a:latin typeface="Georgia" pitchFamily="18" charset="0"/>
            </a:endParaRPr>
          </a:p>
        </p:txBody>
      </p:sp>
      <p:sp>
        <p:nvSpPr>
          <p:cNvPr id="471" name="Text Box 160"/>
          <p:cNvSpPr txBox="1">
            <a:spLocks noChangeArrowheads="1"/>
          </p:cNvSpPr>
          <p:nvPr/>
        </p:nvSpPr>
        <p:spPr bwMode="gray">
          <a:xfrm>
            <a:off x="6448611" y="5746883"/>
            <a:ext cx="842305"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900" i="1" dirty="0" smtClean="0">
                <a:latin typeface="Georgia" pitchFamily="18" charset="0"/>
              </a:rPr>
              <a:t>Milton Keynes</a:t>
            </a:r>
            <a:endParaRPr lang="en-GB" sz="900" i="1" dirty="0">
              <a:latin typeface="Georgia" pitchFamily="18" charset="0"/>
            </a:endParaRPr>
          </a:p>
        </p:txBody>
      </p:sp>
      <p:sp>
        <p:nvSpPr>
          <p:cNvPr id="472" name="Text Box 146"/>
          <p:cNvSpPr txBox="1">
            <a:spLocks noChangeArrowheads="1"/>
          </p:cNvSpPr>
          <p:nvPr/>
        </p:nvSpPr>
        <p:spPr bwMode="gray">
          <a:xfrm>
            <a:off x="7168558" y="6172071"/>
            <a:ext cx="655580"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smtClean="0">
                <a:latin typeface="Georgia" pitchFamily="18" charset="0"/>
              </a:rPr>
              <a:t>St Albans</a:t>
            </a:r>
            <a:endParaRPr lang="en-GB" sz="900" i="1">
              <a:latin typeface="Georgia" pitchFamily="18" charset="0"/>
            </a:endParaRPr>
          </a:p>
        </p:txBody>
      </p:sp>
      <p:sp>
        <p:nvSpPr>
          <p:cNvPr id="473" name="Text Box 165"/>
          <p:cNvSpPr txBox="1">
            <a:spLocks noChangeArrowheads="1"/>
          </p:cNvSpPr>
          <p:nvPr/>
        </p:nvSpPr>
        <p:spPr bwMode="gray">
          <a:xfrm>
            <a:off x="5581665" y="6068552"/>
            <a:ext cx="565579"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dirty="0" smtClean="0">
                <a:latin typeface="Georgia" pitchFamily="18" charset="0"/>
              </a:rPr>
              <a:t>Cardiff</a:t>
            </a:r>
            <a:endParaRPr lang="en-GB" sz="900" i="1" dirty="0">
              <a:latin typeface="Georgia" pitchFamily="18" charset="0"/>
            </a:endParaRPr>
          </a:p>
        </p:txBody>
      </p:sp>
      <p:sp>
        <p:nvSpPr>
          <p:cNvPr id="474" name="Text Box 165"/>
          <p:cNvSpPr txBox="1">
            <a:spLocks noChangeArrowheads="1"/>
          </p:cNvSpPr>
          <p:nvPr/>
        </p:nvSpPr>
        <p:spPr bwMode="gray">
          <a:xfrm>
            <a:off x="5199369" y="5946473"/>
            <a:ext cx="602168"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smtClean="0">
                <a:latin typeface="Georgia" pitchFamily="18" charset="0"/>
              </a:rPr>
              <a:t>Swansea</a:t>
            </a:r>
            <a:endParaRPr lang="en-GB" sz="900" i="1">
              <a:latin typeface="Georgia" pitchFamily="18" charset="0"/>
            </a:endParaRPr>
          </a:p>
        </p:txBody>
      </p:sp>
      <p:sp>
        <p:nvSpPr>
          <p:cNvPr id="475" name="Text Box 145"/>
          <p:cNvSpPr txBox="1">
            <a:spLocks noChangeArrowheads="1"/>
          </p:cNvSpPr>
          <p:nvPr/>
        </p:nvSpPr>
        <p:spPr bwMode="gray">
          <a:xfrm>
            <a:off x="4914652" y="6760984"/>
            <a:ext cx="653819"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smtClean="0">
                <a:latin typeface="Georgia" pitchFamily="18" charset="0"/>
              </a:rPr>
              <a:t>Plymouth</a:t>
            </a:r>
            <a:endParaRPr lang="en-GB" sz="900" i="1" dirty="0">
              <a:latin typeface="Georgia" pitchFamily="18" charset="0"/>
            </a:endParaRPr>
          </a:p>
        </p:txBody>
      </p:sp>
      <p:sp>
        <p:nvSpPr>
          <p:cNvPr id="476" name="Oval 475"/>
          <p:cNvSpPr>
            <a:spLocks noChangeAspect="1" noChangeArrowheads="1"/>
          </p:cNvSpPr>
          <p:nvPr/>
        </p:nvSpPr>
        <p:spPr bwMode="gray">
          <a:xfrm flipV="1">
            <a:off x="7170211" y="6616425"/>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77" name="Oval 476"/>
          <p:cNvSpPr>
            <a:spLocks noChangeAspect="1" noChangeArrowheads="1"/>
          </p:cNvSpPr>
          <p:nvPr/>
        </p:nvSpPr>
        <p:spPr bwMode="gray">
          <a:xfrm flipV="1">
            <a:off x="7116315" y="6263488"/>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78" name="Oval 477"/>
          <p:cNvSpPr>
            <a:spLocks noChangeAspect="1" noChangeArrowheads="1"/>
          </p:cNvSpPr>
          <p:nvPr/>
        </p:nvSpPr>
        <p:spPr bwMode="gray">
          <a:xfrm flipV="1">
            <a:off x="6893333" y="5936459"/>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79" name="Oval 478"/>
          <p:cNvSpPr>
            <a:spLocks noChangeAspect="1" noChangeArrowheads="1"/>
          </p:cNvSpPr>
          <p:nvPr/>
        </p:nvSpPr>
        <p:spPr bwMode="gray">
          <a:xfrm flipV="1">
            <a:off x="6839340" y="6470421"/>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0" name="Oval 479"/>
          <p:cNvSpPr>
            <a:spLocks noChangeAspect="1" noChangeArrowheads="1"/>
          </p:cNvSpPr>
          <p:nvPr/>
        </p:nvSpPr>
        <p:spPr bwMode="gray">
          <a:xfrm flipV="1">
            <a:off x="5245749" y="6955897"/>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1" name="Oval 480"/>
          <p:cNvSpPr>
            <a:spLocks noChangeAspect="1" noChangeArrowheads="1"/>
          </p:cNvSpPr>
          <p:nvPr/>
        </p:nvSpPr>
        <p:spPr bwMode="gray">
          <a:xfrm flipV="1">
            <a:off x="5454560" y="6125562"/>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2" name="Oval 481"/>
          <p:cNvSpPr>
            <a:spLocks noChangeAspect="1" noChangeArrowheads="1"/>
          </p:cNvSpPr>
          <p:nvPr/>
        </p:nvSpPr>
        <p:spPr bwMode="gray">
          <a:xfrm flipV="1">
            <a:off x="5807434" y="6247599"/>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3" name="Oval 482"/>
          <p:cNvSpPr>
            <a:spLocks noChangeAspect="1" noChangeArrowheads="1"/>
          </p:cNvSpPr>
          <p:nvPr/>
        </p:nvSpPr>
        <p:spPr bwMode="gray">
          <a:xfrm flipV="1">
            <a:off x="6053892" y="6288831"/>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4" name="Text Box 146"/>
          <p:cNvSpPr txBox="1">
            <a:spLocks noChangeArrowheads="1"/>
          </p:cNvSpPr>
          <p:nvPr/>
        </p:nvSpPr>
        <p:spPr bwMode="gray">
          <a:xfrm>
            <a:off x="7795304" y="5500344"/>
            <a:ext cx="655580"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smtClean="0">
                <a:latin typeface="Georgia" pitchFamily="18" charset="0"/>
              </a:rPr>
              <a:t>Norwich</a:t>
            </a:r>
            <a:endParaRPr lang="en-GB" sz="900" i="1" dirty="0">
              <a:latin typeface="Georgia" pitchFamily="18" charset="0"/>
            </a:endParaRPr>
          </a:p>
        </p:txBody>
      </p:sp>
      <p:sp>
        <p:nvSpPr>
          <p:cNvPr id="485" name="Text Box 146"/>
          <p:cNvSpPr txBox="1">
            <a:spLocks noChangeArrowheads="1"/>
          </p:cNvSpPr>
          <p:nvPr/>
        </p:nvSpPr>
        <p:spPr bwMode="gray">
          <a:xfrm>
            <a:off x="7110950" y="5700156"/>
            <a:ext cx="795954"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dirty="0" smtClean="0">
                <a:latin typeface="Georgia" pitchFamily="18" charset="0"/>
              </a:rPr>
              <a:t>Cambridge</a:t>
            </a:r>
            <a:endParaRPr lang="en-GB" sz="900" i="1" dirty="0">
              <a:latin typeface="Georgia" pitchFamily="18" charset="0"/>
            </a:endParaRPr>
          </a:p>
        </p:txBody>
      </p:sp>
      <p:sp>
        <p:nvSpPr>
          <p:cNvPr id="486" name="Oval 485"/>
          <p:cNvSpPr>
            <a:spLocks noChangeAspect="1" noChangeArrowheads="1"/>
          </p:cNvSpPr>
          <p:nvPr/>
        </p:nvSpPr>
        <p:spPr bwMode="gray">
          <a:xfrm flipV="1">
            <a:off x="7976577" y="5675223"/>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7" name="Oval 486"/>
          <p:cNvSpPr>
            <a:spLocks noChangeAspect="1" noChangeArrowheads="1"/>
          </p:cNvSpPr>
          <p:nvPr/>
        </p:nvSpPr>
        <p:spPr bwMode="gray">
          <a:xfrm flipV="1">
            <a:off x="7581014" y="5867958"/>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88" name="Text Box 145"/>
          <p:cNvSpPr txBox="1">
            <a:spLocks noChangeArrowheads="1"/>
          </p:cNvSpPr>
          <p:nvPr/>
        </p:nvSpPr>
        <p:spPr bwMode="gray">
          <a:xfrm>
            <a:off x="5708467" y="5607210"/>
            <a:ext cx="1078393" cy="211203"/>
          </a:xfrm>
          <a:prstGeom prst="rect">
            <a:avLst/>
          </a:prstGeom>
          <a:noFill/>
          <a:ln w="9525" algn="ctr">
            <a:noFill/>
            <a:miter lim="800000"/>
            <a:headEnd/>
            <a:tailEnd/>
          </a:ln>
          <a:effectLst/>
        </p:spPr>
        <p:txBody>
          <a:bodyPr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a:latin typeface="Georgia" pitchFamily="18" charset="0"/>
              </a:rPr>
              <a:t>Birmingham</a:t>
            </a:r>
          </a:p>
        </p:txBody>
      </p:sp>
      <p:sp>
        <p:nvSpPr>
          <p:cNvPr id="489" name="Text Box 146"/>
          <p:cNvSpPr txBox="1">
            <a:spLocks noChangeArrowheads="1"/>
          </p:cNvSpPr>
          <p:nvPr/>
        </p:nvSpPr>
        <p:spPr bwMode="gray">
          <a:xfrm>
            <a:off x="6501480" y="4553039"/>
            <a:ext cx="443147"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a:latin typeface="Georgia" pitchFamily="18" charset="0"/>
              </a:rPr>
              <a:t>Leeds</a:t>
            </a:r>
          </a:p>
        </p:txBody>
      </p:sp>
      <p:sp>
        <p:nvSpPr>
          <p:cNvPr id="490" name="Text Box 148"/>
          <p:cNvSpPr txBox="1">
            <a:spLocks noChangeArrowheads="1"/>
          </p:cNvSpPr>
          <p:nvPr/>
        </p:nvSpPr>
        <p:spPr bwMode="gray">
          <a:xfrm>
            <a:off x="5584213" y="4678892"/>
            <a:ext cx="952869"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a:latin typeface="Georgia" pitchFamily="18" charset="0"/>
              </a:rPr>
              <a:t>Manchester</a:t>
            </a:r>
          </a:p>
        </p:txBody>
      </p:sp>
      <p:sp>
        <p:nvSpPr>
          <p:cNvPr id="491" name="Text Box 146"/>
          <p:cNvSpPr txBox="1">
            <a:spLocks noChangeArrowheads="1"/>
          </p:cNvSpPr>
          <p:nvPr/>
        </p:nvSpPr>
        <p:spPr bwMode="gray">
          <a:xfrm>
            <a:off x="7036281" y="4634417"/>
            <a:ext cx="519728"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smtClean="0">
                <a:latin typeface="Georgia" pitchFamily="18" charset="0"/>
              </a:rPr>
              <a:t>Hull</a:t>
            </a:r>
            <a:endParaRPr lang="en-GB" sz="900" i="1">
              <a:latin typeface="Georgia" pitchFamily="18" charset="0"/>
            </a:endParaRPr>
          </a:p>
        </p:txBody>
      </p:sp>
      <p:sp>
        <p:nvSpPr>
          <p:cNvPr id="492" name="Text Box 148"/>
          <p:cNvSpPr txBox="1">
            <a:spLocks noChangeArrowheads="1"/>
          </p:cNvSpPr>
          <p:nvPr/>
        </p:nvSpPr>
        <p:spPr bwMode="gray">
          <a:xfrm>
            <a:off x="5790205" y="4987719"/>
            <a:ext cx="602910"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smtClean="0">
                <a:latin typeface="Georgia" pitchFamily="18" charset="0"/>
              </a:rPr>
              <a:t>Liverpool</a:t>
            </a:r>
            <a:endParaRPr lang="en-GB" sz="900" i="1">
              <a:latin typeface="Georgia" pitchFamily="18" charset="0"/>
            </a:endParaRPr>
          </a:p>
        </p:txBody>
      </p:sp>
      <p:sp>
        <p:nvSpPr>
          <p:cNvPr id="493" name="Text Box 146"/>
          <p:cNvSpPr txBox="1">
            <a:spLocks noChangeArrowheads="1"/>
          </p:cNvSpPr>
          <p:nvPr/>
        </p:nvSpPr>
        <p:spPr bwMode="gray">
          <a:xfrm>
            <a:off x="6458904" y="5032303"/>
            <a:ext cx="734280"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smtClean="0">
                <a:latin typeface="Georgia" pitchFamily="18" charset="0"/>
              </a:rPr>
              <a:t>Sheffield</a:t>
            </a:r>
            <a:endParaRPr lang="en-GB" sz="900" i="1">
              <a:latin typeface="Georgia" pitchFamily="18" charset="0"/>
            </a:endParaRPr>
          </a:p>
        </p:txBody>
      </p:sp>
      <p:sp>
        <p:nvSpPr>
          <p:cNvPr id="494" name="Text Box 146"/>
          <p:cNvSpPr txBox="1">
            <a:spLocks noChangeArrowheads="1"/>
          </p:cNvSpPr>
          <p:nvPr/>
        </p:nvSpPr>
        <p:spPr bwMode="gray">
          <a:xfrm>
            <a:off x="6498828" y="5466986"/>
            <a:ext cx="837956"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smtClean="0">
                <a:latin typeface="Georgia" pitchFamily="18" charset="0"/>
              </a:rPr>
              <a:t>East Midlands</a:t>
            </a:r>
            <a:endParaRPr lang="en-GB" sz="900" i="1">
              <a:latin typeface="Georgia" pitchFamily="18" charset="0"/>
            </a:endParaRPr>
          </a:p>
        </p:txBody>
      </p:sp>
      <p:sp>
        <p:nvSpPr>
          <p:cNvPr id="495" name="Oval 494"/>
          <p:cNvSpPr>
            <a:spLocks noChangeAspect="1" noChangeArrowheads="1"/>
          </p:cNvSpPr>
          <p:nvPr/>
        </p:nvSpPr>
        <p:spPr bwMode="gray">
          <a:xfrm flipV="1">
            <a:off x="6229487" y="5788018"/>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96" name="Oval 495"/>
          <p:cNvSpPr>
            <a:spLocks noChangeAspect="1" noChangeArrowheads="1"/>
          </p:cNvSpPr>
          <p:nvPr/>
        </p:nvSpPr>
        <p:spPr bwMode="gray">
          <a:xfrm flipV="1">
            <a:off x="6786860" y="5392832"/>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97" name="Oval 496"/>
          <p:cNvSpPr>
            <a:spLocks noChangeAspect="1" noChangeArrowheads="1"/>
          </p:cNvSpPr>
          <p:nvPr/>
        </p:nvSpPr>
        <p:spPr bwMode="gray">
          <a:xfrm flipV="1">
            <a:off x="7271773" y="4823777"/>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98" name="Oval 497"/>
          <p:cNvSpPr>
            <a:spLocks noChangeAspect="1" noChangeArrowheads="1"/>
          </p:cNvSpPr>
          <p:nvPr/>
        </p:nvSpPr>
        <p:spPr bwMode="gray">
          <a:xfrm flipV="1">
            <a:off x="6714296" y="4954178"/>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499" name="Oval 498"/>
          <p:cNvSpPr>
            <a:spLocks noChangeAspect="1" noChangeArrowheads="1"/>
          </p:cNvSpPr>
          <p:nvPr/>
        </p:nvSpPr>
        <p:spPr bwMode="gray">
          <a:xfrm flipV="1">
            <a:off x="6110190" y="4927211"/>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00" name="Oval 499"/>
          <p:cNvSpPr>
            <a:spLocks noChangeAspect="1" noChangeArrowheads="1"/>
          </p:cNvSpPr>
          <p:nvPr/>
        </p:nvSpPr>
        <p:spPr bwMode="gray">
          <a:xfrm flipV="1">
            <a:off x="6424575" y="4857114"/>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01" name="Oval 500"/>
          <p:cNvSpPr>
            <a:spLocks noChangeAspect="1" noChangeArrowheads="1"/>
          </p:cNvSpPr>
          <p:nvPr/>
        </p:nvSpPr>
        <p:spPr bwMode="gray">
          <a:xfrm flipV="1">
            <a:off x="6671635" y="4731872"/>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02" name="Text Box 147"/>
          <p:cNvSpPr txBox="1">
            <a:spLocks noChangeArrowheads="1"/>
          </p:cNvSpPr>
          <p:nvPr/>
        </p:nvSpPr>
        <p:spPr bwMode="gray">
          <a:xfrm>
            <a:off x="6844645" y="3797657"/>
            <a:ext cx="715925"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a:latin typeface="Georgia" pitchFamily="18" charset="0"/>
              </a:rPr>
              <a:t>Newcastle</a:t>
            </a:r>
          </a:p>
        </p:txBody>
      </p:sp>
      <p:sp>
        <p:nvSpPr>
          <p:cNvPr id="503" name="Text Box 147"/>
          <p:cNvSpPr txBox="1">
            <a:spLocks noChangeArrowheads="1"/>
          </p:cNvSpPr>
          <p:nvPr/>
        </p:nvSpPr>
        <p:spPr bwMode="gray">
          <a:xfrm>
            <a:off x="6356252" y="3193472"/>
            <a:ext cx="663521"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a:latin typeface="Georgia" pitchFamily="18" charset="0"/>
              </a:rPr>
              <a:t>Edinburgh</a:t>
            </a:r>
          </a:p>
        </p:txBody>
      </p:sp>
      <p:sp>
        <p:nvSpPr>
          <p:cNvPr id="504" name="Text Box 147"/>
          <p:cNvSpPr txBox="1">
            <a:spLocks noChangeArrowheads="1"/>
          </p:cNvSpPr>
          <p:nvPr/>
        </p:nvSpPr>
        <p:spPr bwMode="gray">
          <a:xfrm>
            <a:off x="6718059" y="2307298"/>
            <a:ext cx="844847"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smtClean="0">
                <a:latin typeface="Georgia" pitchFamily="18" charset="0"/>
              </a:rPr>
              <a:t>Aberdeen</a:t>
            </a:r>
            <a:endParaRPr lang="en-GB" sz="900" i="1" dirty="0">
              <a:latin typeface="Georgia" pitchFamily="18" charset="0"/>
            </a:endParaRPr>
          </a:p>
        </p:txBody>
      </p:sp>
      <p:sp>
        <p:nvSpPr>
          <p:cNvPr id="505" name="Oval 504"/>
          <p:cNvSpPr>
            <a:spLocks noChangeAspect="1" noChangeArrowheads="1"/>
          </p:cNvSpPr>
          <p:nvPr/>
        </p:nvSpPr>
        <p:spPr bwMode="gray">
          <a:xfrm flipV="1">
            <a:off x="6786860" y="3864707"/>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06" name="Oval 505"/>
          <p:cNvSpPr>
            <a:spLocks noChangeAspect="1" noChangeArrowheads="1"/>
          </p:cNvSpPr>
          <p:nvPr/>
        </p:nvSpPr>
        <p:spPr bwMode="gray">
          <a:xfrm flipV="1">
            <a:off x="6269687" y="3257006"/>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07" name="Oval 506"/>
          <p:cNvSpPr>
            <a:spLocks noChangeAspect="1" noChangeArrowheads="1"/>
          </p:cNvSpPr>
          <p:nvPr/>
        </p:nvSpPr>
        <p:spPr bwMode="gray">
          <a:xfrm flipV="1">
            <a:off x="6767803" y="2382539"/>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08" name="Text Box 141"/>
          <p:cNvSpPr txBox="1">
            <a:spLocks noChangeArrowheads="1"/>
          </p:cNvSpPr>
          <p:nvPr/>
        </p:nvSpPr>
        <p:spPr bwMode="gray">
          <a:xfrm>
            <a:off x="5481152" y="3248425"/>
            <a:ext cx="652564"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a:latin typeface="Georgia" pitchFamily="18" charset="0"/>
              </a:rPr>
              <a:t>Glasgow</a:t>
            </a:r>
          </a:p>
        </p:txBody>
      </p:sp>
      <p:sp>
        <p:nvSpPr>
          <p:cNvPr id="509" name="Oval 508"/>
          <p:cNvSpPr>
            <a:spLocks noChangeAspect="1" noChangeArrowheads="1"/>
          </p:cNvSpPr>
          <p:nvPr/>
        </p:nvSpPr>
        <p:spPr bwMode="gray">
          <a:xfrm flipV="1">
            <a:off x="5731987" y="3188182"/>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10" name="Text Box 165"/>
          <p:cNvSpPr txBox="1">
            <a:spLocks noChangeArrowheads="1"/>
          </p:cNvSpPr>
          <p:nvPr/>
        </p:nvSpPr>
        <p:spPr bwMode="gray">
          <a:xfrm>
            <a:off x="4626620" y="4056764"/>
            <a:ext cx="528574"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900" i="1" dirty="0">
                <a:latin typeface="Georgia" pitchFamily="18" charset="0"/>
              </a:rPr>
              <a:t>Belfast</a:t>
            </a:r>
          </a:p>
        </p:txBody>
      </p:sp>
      <p:sp>
        <p:nvSpPr>
          <p:cNvPr id="511" name="Text Box 165"/>
          <p:cNvSpPr txBox="1">
            <a:spLocks noChangeArrowheads="1"/>
          </p:cNvSpPr>
          <p:nvPr/>
        </p:nvSpPr>
        <p:spPr bwMode="gray">
          <a:xfrm>
            <a:off x="3714863" y="4113309"/>
            <a:ext cx="767784"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r" eaLnBrk="1" hangingPunct="1">
              <a:buSzPct val="90000"/>
            </a:pPr>
            <a:r>
              <a:rPr lang="en-GB" sz="900" i="1" dirty="0" smtClean="0">
                <a:latin typeface="Georgia" pitchFamily="18" charset="0"/>
              </a:rPr>
              <a:t>Linen Green</a:t>
            </a:r>
            <a:endParaRPr lang="en-GB" sz="900" i="1" dirty="0">
              <a:latin typeface="Georgia" pitchFamily="18" charset="0"/>
            </a:endParaRPr>
          </a:p>
        </p:txBody>
      </p:sp>
      <p:sp>
        <p:nvSpPr>
          <p:cNvPr id="512" name="Oval 511"/>
          <p:cNvSpPr>
            <a:spLocks noChangeAspect="1" noChangeArrowheads="1"/>
          </p:cNvSpPr>
          <p:nvPr/>
        </p:nvSpPr>
        <p:spPr bwMode="gray">
          <a:xfrm flipV="1">
            <a:off x="4650737" y="4246726"/>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13" name="Oval 512"/>
          <p:cNvSpPr>
            <a:spLocks noChangeAspect="1" noChangeArrowheads="1"/>
          </p:cNvSpPr>
          <p:nvPr/>
        </p:nvSpPr>
        <p:spPr bwMode="gray">
          <a:xfrm flipV="1">
            <a:off x="4336668" y="4291803"/>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14" name="Text Box 146"/>
          <p:cNvSpPr txBox="1">
            <a:spLocks noChangeArrowheads="1"/>
          </p:cNvSpPr>
          <p:nvPr/>
        </p:nvSpPr>
        <p:spPr bwMode="gray">
          <a:xfrm>
            <a:off x="6498828" y="6250939"/>
            <a:ext cx="630998"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smtClean="0">
                <a:latin typeface="Georgia" pitchFamily="18" charset="0"/>
              </a:rPr>
              <a:t>Uxbridge</a:t>
            </a:r>
            <a:endParaRPr lang="en-GB" sz="900" i="1">
              <a:latin typeface="Georgia" pitchFamily="18" charset="0"/>
            </a:endParaRPr>
          </a:p>
        </p:txBody>
      </p:sp>
      <p:sp>
        <p:nvSpPr>
          <p:cNvPr id="515" name="Oval 514"/>
          <p:cNvSpPr>
            <a:spLocks noChangeAspect="1" noChangeArrowheads="1"/>
          </p:cNvSpPr>
          <p:nvPr/>
        </p:nvSpPr>
        <p:spPr bwMode="gray">
          <a:xfrm flipV="1">
            <a:off x="7042989" y="6400944"/>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16" name="Oval 515"/>
          <p:cNvSpPr>
            <a:spLocks noChangeAspect="1" noChangeArrowheads="1"/>
          </p:cNvSpPr>
          <p:nvPr/>
        </p:nvSpPr>
        <p:spPr bwMode="gray">
          <a:xfrm flipV="1">
            <a:off x="6533383" y="6729860"/>
            <a:ext cx="108000" cy="108000"/>
          </a:xfrm>
          <a:prstGeom prst="ellipse">
            <a:avLst/>
          </a:prstGeom>
          <a:solidFill>
            <a:schemeClr val="tx2"/>
          </a:solidFill>
          <a:ln w="9525" algn="ctr">
            <a:solidFill>
              <a:srgbClr val="FFFFFF"/>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i="1">
              <a:latin typeface="+mj-lt"/>
            </a:endParaRPr>
          </a:p>
        </p:txBody>
      </p:sp>
      <p:sp>
        <p:nvSpPr>
          <p:cNvPr id="517" name="Text Box 145"/>
          <p:cNvSpPr txBox="1">
            <a:spLocks noChangeArrowheads="1"/>
          </p:cNvSpPr>
          <p:nvPr/>
        </p:nvSpPr>
        <p:spPr bwMode="gray">
          <a:xfrm>
            <a:off x="6402495" y="6806743"/>
            <a:ext cx="955801"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dirty="0" smtClean="0">
                <a:latin typeface="Georgia" pitchFamily="18" charset="0"/>
              </a:rPr>
              <a:t>Southampton</a:t>
            </a:r>
            <a:endParaRPr lang="en-GB" sz="900" i="1" dirty="0">
              <a:latin typeface="Georgia" pitchFamily="18" charset="0"/>
            </a:endParaRPr>
          </a:p>
        </p:txBody>
      </p:sp>
      <p:sp>
        <p:nvSpPr>
          <p:cNvPr id="518" name="Text Box 146"/>
          <p:cNvSpPr txBox="1">
            <a:spLocks noChangeArrowheads="1"/>
          </p:cNvSpPr>
          <p:nvPr/>
        </p:nvSpPr>
        <p:spPr bwMode="gray">
          <a:xfrm>
            <a:off x="7211400" y="6390721"/>
            <a:ext cx="655580" cy="211203"/>
          </a:xfrm>
          <a:prstGeom prst="rect">
            <a:avLst/>
          </a:prstGeom>
          <a:noFill/>
          <a:ln w="9525" algn="ctr">
            <a:noFill/>
            <a:miter lim="800000"/>
            <a:headEnd/>
            <a:tailEnd/>
          </a:ln>
          <a:effectLst/>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eaLnBrk="1" hangingPunct="1">
              <a:buSzPct val="90000"/>
            </a:pPr>
            <a:r>
              <a:rPr lang="en-GB" sz="900" i="1" smtClean="0">
                <a:latin typeface="Georgia" pitchFamily="18" charset="0"/>
              </a:rPr>
              <a:t>London</a:t>
            </a:r>
            <a:endParaRPr lang="en-GB" sz="900" i="1">
              <a:latin typeface="Georgia" pitchFamily="18" charset="0"/>
            </a:endParaRPr>
          </a:p>
        </p:txBody>
      </p:sp>
    </p:spTree>
    <p:custDataLst>
      <p:tags r:id="rId1"/>
    </p:custData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Map</a:t>
            </a:r>
            <a:br>
              <a:rPr lang="en-GB" dirty="0" smtClean="0"/>
            </a:br>
            <a:r>
              <a:rPr lang="en-GB" b="0" i="0" dirty="0" smtClean="0"/>
              <a:t>Our presence in London</a:t>
            </a:r>
          </a:p>
        </p:txBody>
      </p:sp>
      <p:sp>
        <p:nvSpPr>
          <p:cNvPr id="7" name="Slide Number Placeholder 6"/>
          <p:cNvSpPr>
            <a:spLocks noGrp="1"/>
          </p:cNvSpPr>
          <p:nvPr>
            <p:ph type="sldNum" sz="quarter" idx="4"/>
          </p:nvPr>
        </p:nvSpPr>
        <p:spPr/>
        <p:txBody>
          <a:bodyPr/>
          <a:lstStyle/>
          <a:p>
            <a:fld id="{FEBD7F86-1881-4698-8703-FB80B0800997}" type="slidenum">
              <a:rPr lang="en-GB" smtClean="0"/>
              <a:pPr/>
              <a:t>129</a:t>
            </a:fld>
            <a:endParaRPr lang="en-GB" dirty="0"/>
          </a:p>
        </p:txBody>
      </p:sp>
      <p:grpSp>
        <p:nvGrpSpPr>
          <p:cNvPr id="8" name="Group 7"/>
          <p:cNvGrpSpPr/>
          <p:nvPr/>
        </p:nvGrpSpPr>
        <p:grpSpPr>
          <a:xfrm>
            <a:off x="567075" y="2831431"/>
            <a:ext cx="9634650" cy="3218306"/>
            <a:chOff x="734786" y="3331486"/>
            <a:chExt cx="9091003" cy="3036709"/>
          </a:xfrm>
        </p:grpSpPr>
        <p:pic>
          <p:nvPicPr>
            <p:cNvPr id="1028" name="Picture 4" descr="\\Lon234\m&amp;c_document production\Individual folders\Lynne Andrews\2013-14 Objectives and projects\Graphics pack PPT\London.png"/>
            <p:cNvPicPr>
              <a:picLocks noChangeAspect="1" noChangeArrowheads="1"/>
            </p:cNvPicPr>
            <p:nvPr/>
          </p:nvPicPr>
          <p:blipFill rotWithShape="1">
            <a:blip r:embed="rId4" cstate="print">
              <a:extLst>
                <a:ext uri="{28A0092B-C50C-407E-A947-70E740481C1C}">
                  <a14:useLocalDpi xmlns:a14="http://schemas.microsoft.com/office/drawing/2010/main"/>
                </a:ext>
              </a:extLst>
            </a:blip>
            <a:srcRect/>
            <a:stretch/>
          </p:blipFill>
          <p:spPr bwMode="auto">
            <a:xfrm>
              <a:off x="734786" y="3331486"/>
              <a:ext cx="9091003" cy="3036709"/>
            </a:xfrm>
            <a:prstGeom prst="rect">
              <a:avLst/>
            </a:prstGeom>
            <a:noFill/>
            <a:ln>
              <a:solidFill>
                <a:srgbClr val="D5D1C5"/>
              </a:solidFill>
            </a:ln>
            <a:extLst>
              <a:ext uri="{909E8E84-426E-40DD-AFC4-6F175D3DCCD1}">
                <a14:hiddenFill xmlns:a14="http://schemas.microsoft.com/office/drawing/2010/main">
                  <a:solidFill>
                    <a:srgbClr val="FFFFFF"/>
                  </a:solidFill>
                </a14:hiddenFill>
              </a:ext>
            </a:extLst>
          </p:spPr>
        </p:pic>
        <p:sp>
          <p:nvSpPr>
            <p:cNvPr id="50" name="Oval 49"/>
            <p:cNvSpPr/>
            <p:nvPr/>
          </p:nvSpPr>
          <p:spPr bwMode="ltGray">
            <a:xfrm>
              <a:off x="1589664" y="4581987"/>
              <a:ext cx="288000" cy="288000"/>
            </a:xfrm>
            <a:prstGeom prst="ellipse">
              <a:avLst/>
            </a:prstGeom>
            <a:noFill/>
            <a:ln w="285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1" name="Oval 50"/>
            <p:cNvSpPr/>
            <p:nvPr/>
          </p:nvSpPr>
          <p:spPr bwMode="ltGray">
            <a:xfrm>
              <a:off x="1463952" y="4966951"/>
              <a:ext cx="288000" cy="288000"/>
            </a:xfrm>
            <a:prstGeom prst="ellipse">
              <a:avLst/>
            </a:prstGeom>
            <a:noFill/>
            <a:ln w="285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2" name="Oval 51"/>
            <p:cNvSpPr/>
            <p:nvPr/>
          </p:nvSpPr>
          <p:spPr bwMode="ltGray">
            <a:xfrm>
              <a:off x="3750575" y="5365968"/>
              <a:ext cx="288000" cy="288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3" name="Oval 52"/>
            <p:cNvSpPr/>
            <p:nvPr/>
          </p:nvSpPr>
          <p:spPr bwMode="ltGray">
            <a:xfrm>
              <a:off x="4786678" y="5259857"/>
              <a:ext cx="288000" cy="288000"/>
            </a:xfrm>
            <a:prstGeom prst="ellipse">
              <a:avLst/>
            </a:prstGeom>
            <a:no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4" name="Oval 53"/>
            <p:cNvSpPr/>
            <p:nvPr/>
          </p:nvSpPr>
          <p:spPr bwMode="ltGray">
            <a:xfrm>
              <a:off x="4498646" y="5043833"/>
              <a:ext cx="288000" cy="288000"/>
            </a:xfrm>
            <a:prstGeom prst="ellipse">
              <a:avLst/>
            </a:prstGeom>
            <a:no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5" name="Oval 54"/>
            <p:cNvSpPr/>
            <p:nvPr/>
          </p:nvSpPr>
          <p:spPr bwMode="ltGray">
            <a:xfrm>
              <a:off x="4210646" y="4949180"/>
              <a:ext cx="288000" cy="288000"/>
            </a:xfrm>
            <a:prstGeom prst="ellipse">
              <a:avLst/>
            </a:prstGeom>
            <a:no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6" name="Oval 55"/>
            <p:cNvSpPr/>
            <p:nvPr/>
          </p:nvSpPr>
          <p:spPr bwMode="ltGray">
            <a:xfrm>
              <a:off x="8891134" y="5468718"/>
              <a:ext cx="288000" cy="288000"/>
            </a:xfrm>
            <a:prstGeom prst="ellipse">
              <a:avLst/>
            </a:prstGeom>
            <a:no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 name="Pentagon 4"/>
            <p:cNvSpPr/>
            <p:nvPr/>
          </p:nvSpPr>
          <p:spPr bwMode="ltGray">
            <a:xfrm>
              <a:off x="3010103" y="5406930"/>
              <a:ext cx="830151" cy="216024"/>
            </a:xfrm>
            <a:prstGeom prst="homePlate">
              <a:avLst/>
            </a:prstGeom>
            <a:solidFill>
              <a:schemeClr val="accent4"/>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 name="TextBox 5"/>
            <p:cNvSpPr txBox="1"/>
            <p:nvPr/>
          </p:nvSpPr>
          <p:spPr>
            <a:xfrm>
              <a:off x="3057686" y="5440222"/>
              <a:ext cx="759865" cy="182733"/>
            </a:xfrm>
            <a:prstGeom prst="rect">
              <a:avLst/>
            </a:prstGeom>
            <a:noFill/>
          </p:spPr>
          <p:txBody>
            <a:bodyPr wrap="none" lIns="0" tIns="0" rIns="0" bIns="0" rtlCol="0">
              <a:noAutofit/>
            </a:bodyPr>
            <a:lstStyle/>
            <a:p>
              <a:pPr>
                <a:spcAft>
                  <a:spcPts val="900"/>
                </a:spcAft>
              </a:pPr>
              <a:r>
                <a:rPr lang="en-GB" sz="1000" dirty="0" smtClean="0">
                  <a:solidFill>
                    <a:schemeClr val="bg2"/>
                  </a:solidFill>
                </a:rPr>
                <a:t>Union Street</a:t>
              </a:r>
            </a:p>
          </p:txBody>
        </p:sp>
        <p:sp>
          <p:nvSpPr>
            <p:cNvPr id="59" name="Pentagon 58"/>
            <p:cNvSpPr/>
            <p:nvPr/>
          </p:nvSpPr>
          <p:spPr bwMode="ltGray">
            <a:xfrm>
              <a:off x="3450428" y="4984233"/>
              <a:ext cx="849111" cy="216024"/>
            </a:xfrm>
            <a:prstGeom prst="homePlate">
              <a:avLst/>
            </a:prstGeom>
            <a:solidFill>
              <a:schemeClr val="accent6"/>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0" name="TextBox 59"/>
            <p:cNvSpPr txBox="1"/>
            <p:nvPr/>
          </p:nvSpPr>
          <p:spPr>
            <a:xfrm>
              <a:off x="3528099" y="5017071"/>
              <a:ext cx="771440" cy="182733"/>
            </a:xfrm>
            <a:prstGeom prst="rect">
              <a:avLst/>
            </a:prstGeom>
            <a:noFill/>
          </p:spPr>
          <p:txBody>
            <a:bodyPr wrap="none" lIns="0" tIns="0" rIns="0" bIns="0" rtlCol="0">
              <a:noAutofit/>
            </a:bodyPr>
            <a:lstStyle/>
            <a:p>
              <a:pPr>
                <a:spcAft>
                  <a:spcPts val="900"/>
                </a:spcAft>
              </a:pPr>
              <a:r>
                <a:rPr lang="en-GB" sz="1000" dirty="0" smtClean="0">
                  <a:solidFill>
                    <a:schemeClr val="bg2"/>
                  </a:solidFill>
                </a:rPr>
                <a:t>Hays Lane</a:t>
              </a:r>
            </a:p>
          </p:txBody>
        </p:sp>
        <p:sp>
          <p:nvSpPr>
            <p:cNvPr id="61" name="Pentagon 60"/>
            <p:cNvSpPr/>
            <p:nvPr/>
          </p:nvSpPr>
          <p:spPr bwMode="ltGray">
            <a:xfrm rot="10800000">
              <a:off x="4652810" y="5008380"/>
              <a:ext cx="931467" cy="216024"/>
            </a:xfrm>
            <a:prstGeom prst="homePlate">
              <a:avLst/>
            </a:prstGeom>
            <a:solidFill>
              <a:schemeClr val="accent5"/>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2" name="TextBox 61"/>
            <p:cNvSpPr txBox="1"/>
            <p:nvPr/>
          </p:nvSpPr>
          <p:spPr>
            <a:xfrm>
              <a:off x="4805269" y="5041218"/>
              <a:ext cx="771440" cy="182733"/>
            </a:xfrm>
            <a:prstGeom prst="rect">
              <a:avLst/>
            </a:prstGeom>
            <a:noFill/>
          </p:spPr>
          <p:txBody>
            <a:bodyPr wrap="none" lIns="0" tIns="0" rIns="0" bIns="0" rtlCol="0">
              <a:noAutofit/>
            </a:bodyPr>
            <a:lstStyle/>
            <a:p>
              <a:pPr>
                <a:spcAft>
                  <a:spcPts val="900"/>
                </a:spcAft>
              </a:pPr>
              <a:r>
                <a:rPr lang="en-GB" sz="1000" dirty="0" smtClean="0">
                  <a:solidFill>
                    <a:schemeClr val="bg2"/>
                  </a:solidFill>
                </a:rPr>
                <a:t>Hays Galleria</a:t>
              </a:r>
            </a:p>
          </p:txBody>
        </p:sp>
        <p:sp>
          <p:nvSpPr>
            <p:cNvPr id="63" name="Pentagon 62"/>
            <p:cNvSpPr/>
            <p:nvPr/>
          </p:nvSpPr>
          <p:spPr bwMode="ltGray">
            <a:xfrm rot="10800000">
              <a:off x="4986660" y="5313624"/>
              <a:ext cx="931467" cy="216024"/>
            </a:xfrm>
            <a:prstGeom prst="homePlate">
              <a:avLst/>
            </a:prstGeom>
            <a:solidFill>
              <a:schemeClr val="accent3"/>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4" name="TextBox 63"/>
            <p:cNvSpPr txBox="1"/>
            <p:nvPr/>
          </p:nvSpPr>
          <p:spPr>
            <a:xfrm>
              <a:off x="5146687" y="5346463"/>
              <a:ext cx="771440" cy="182733"/>
            </a:xfrm>
            <a:prstGeom prst="rect">
              <a:avLst/>
            </a:prstGeom>
            <a:noFill/>
          </p:spPr>
          <p:txBody>
            <a:bodyPr wrap="none" lIns="0" tIns="0" rIns="0" bIns="0" rtlCol="0">
              <a:noAutofit/>
            </a:bodyPr>
            <a:lstStyle/>
            <a:p>
              <a:pPr>
                <a:spcAft>
                  <a:spcPts val="900"/>
                </a:spcAft>
              </a:pPr>
              <a:r>
                <a:rPr lang="en-GB" sz="1000" dirty="0">
                  <a:solidFill>
                    <a:schemeClr val="bg2"/>
                  </a:solidFill>
                </a:rPr>
                <a:t>M</a:t>
              </a:r>
              <a:r>
                <a:rPr lang="en-GB" sz="1000" dirty="0" smtClean="0">
                  <a:solidFill>
                    <a:schemeClr val="bg2"/>
                  </a:solidFill>
                </a:rPr>
                <a:t>ore London</a:t>
              </a:r>
            </a:p>
          </p:txBody>
        </p:sp>
        <p:sp>
          <p:nvSpPr>
            <p:cNvPr id="65" name="Pentagon 64"/>
            <p:cNvSpPr/>
            <p:nvPr/>
          </p:nvSpPr>
          <p:spPr bwMode="ltGray">
            <a:xfrm rot="10800000">
              <a:off x="1794282" y="4616300"/>
              <a:ext cx="838425" cy="216024"/>
            </a:xfrm>
            <a:prstGeom prst="homePlate">
              <a:avLst/>
            </a:prstGeom>
            <a:solidFill>
              <a:schemeClr val="tx2"/>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6" name="TextBox 65"/>
            <p:cNvSpPr txBox="1"/>
            <p:nvPr/>
          </p:nvSpPr>
          <p:spPr>
            <a:xfrm>
              <a:off x="1962331" y="4653050"/>
              <a:ext cx="670376" cy="179277"/>
            </a:xfrm>
            <a:prstGeom prst="rect">
              <a:avLst/>
            </a:prstGeom>
            <a:noFill/>
          </p:spPr>
          <p:txBody>
            <a:bodyPr wrap="none" lIns="0" tIns="0" rIns="0" bIns="0" rtlCol="0">
              <a:noAutofit/>
            </a:bodyPr>
            <a:lstStyle/>
            <a:p>
              <a:pPr>
                <a:spcAft>
                  <a:spcPts val="900"/>
                </a:spcAft>
              </a:pPr>
              <a:r>
                <a:rPr lang="en-GB" sz="1000" dirty="0" smtClean="0">
                  <a:solidFill>
                    <a:schemeClr val="bg2"/>
                  </a:solidFill>
                </a:rPr>
                <a:t>80 Strand</a:t>
              </a:r>
            </a:p>
          </p:txBody>
        </p:sp>
        <p:sp>
          <p:nvSpPr>
            <p:cNvPr id="67" name="Pentagon 66"/>
            <p:cNvSpPr/>
            <p:nvPr/>
          </p:nvSpPr>
          <p:spPr bwMode="ltGray">
            <a:xfrm rot="10800000">
              <a:off x="1682836" y="5013016"/>
              <a:ext cx="1244357" cy="216024"/>
            </a:xfrm>
            <a:prstGeom prst="homePlate">
              <a:avLst/>
            </a:prstGeom>
            <a:solidFill>
              <a:srgbClr val="EB8C00"/>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8" name="TextBox 67"/>
            <p:cNvSpPr txBox="1"/>
            <p:nvPr/>
          </p:nvSpPr>
          <p:spPr>
            <a:xfrm>
              <a:off x="1815972" y="5058224"/>
              <a:ext cx="1208129" cy="182733"/>
            </a:xfrm>
            <a:prstGeom prst="rect">
              <a:avLst/>
            </a:prstGeom>
            <a:noFill/>
          </p:spPr>
          <p:txBody>
            <a:bodyPr wrap="none" lIns="0" tIns="0" rIns="0" bIns="0" rtlCol="0">
              <a:noAutofit/>
            </a:bodyPr>
            <a:lstStyle/>
            <a:p>
              <a:pPr>
                <a:spcAft>
                  <a:spcPts val="900"/>
                </a:spcAft>
              </a:pPr>
              <a:r>
                <a:rPr lang="en-GB" sz="1000" dirty="0" smtClean="0">
                  <a:solidFill>
                    <a:schemeClr val="bg2"/>
                  </a:solidFill>
                </a:rPr>
                <a:t>Embankment Place</a:t>
              </a:r>
            </a:p>
          </p:txBody>
        </p:sp>
        <p:sp>
          <p:nvSpPr>
            <p:cNvPr id="69" name="Pentagon 68"/>
            <p:cNvSpPr/>
            <p:nvPr/>
          </p:nvSpPr>
          <p:spPr bwMode="ltGray">
            <a:xfrm>
              <a:off x="8034862" y="5512123"/>
              <a:ext cx="936104" cy="216024"/>
            </a:xfrm>
            <a:prstGeom prst="homePlate">
              <a:avLst/>
            </a:prstGeom>
            <a:solidFill>
              <a:schemeClr val="accent4"/>
            </a:solidFill>
            <a:ln w="127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0" name="TextBox 69"/>
            <p:cNvSpPr txBox="1"/>
            <p:nvPr/>
          </p:nvSpPr>
          <p:spPr>
            <a:xfrm>
              <a:off x="8112713" y="5545414"/>
              <a:ext cx="914400" cy="182733"/>
            </a:xfrm>
            <a:prstGeom prst="rect">
              <a:avLst/>
            </a:prstGeom>
            <a:noFill/>
          </p:spPr>
          <p:txBody>
            <a:bodyPr wrap="none" lIns="0" tIns="0" rIns="0" bIns="0" rtlCol="0">
              <a:noAutofit/>
            </a:bodyPr>
            <a:lstStyle/>
            <a:p>
              <a:pPr>
                <a:spcAft>
                  <a:spcPts val="900"/>
                </a:spcAft>
              </a:pPr>
              <a:r>
                <a:rPr lang="en-GB" sz="1000" dirty="0" smtClean="0">
                  <a:solidFill>
                    <a:schemeClr val="bg2"/>
                  </a:solidFill>
                </a:rPr>
                <a:t>Marsh Wall</a:t>
              </a:r>
            </a:p>
          </p:txBody>
        </p:sp>
      </p:grpSp>
    </p:spTree>
    <p:custDataLst>
      <p:tags r:id="rId1"/>
    </p:custDataLst>
    <p:extLst>
      <p:ext uri="{BB962C8B-B14F-4D97-AF65-F5344CB8AC3E}">
        <p14:creationId xmlns:p14="http://schemas.microsoft.com/office/powerpoint/2010/main" val="3859161334"/>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Square</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13</a:t>
            </a:fld>
            <a:endParaRPr lang="en-GB"/>
          </a:p>
        </p:txBody>
      </p:sp>
      <p:sp>
        <p:nvSpPr>
          <p:cNvPr id="10" name="Rectangle 7"/>
          <p:cNvSpPr>
            <a:spLocks noChangeArrowheads="1"/>
          </p:cNvSpPr>
          <p:nvPr/>
        </p:nvSpPr>
        <p:spPr bwMode="auto">
          <a:xfrm>
            <a:off x="575168" y="2708035"/>
            <a:ext cx="9460144" cy="3495510"/>
          </a:xfrm>
          <a:prstGeom prst="rect">
            <a:avLst/>
          </a:prstGeom>
          <a:noFill/>
          <a:ln w="3175">
            <a:solidFill>
              <a:srgbClr val="D5D1C5"/>
            </a:solidFill>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p>
        </p:txBody>
      </p:sp>
      <p:grpSp>
        <p:nvGrpSpPr>
          <p:cNvPr id="3" name="Group 2"/>
          <p:cNvGrpSpPr/>
          <p:nvPr/>
        </p:nvGrpSpPr>
        <p:grpSpPr>
          <a:xfrm>
            <a:off x="2667664" y="2340471"/>
            <a:ext cx="2607028" cy="1467822"/>
            <a:chOff x="4317121" y="2340471"/>
            <a:chExt cx="2607028" cy="1467822"/>
          </a:xfrm>
        </p:grpSpPr>
        <p:sp>
          <p:nvSpPr>
            <p:cNvPr id="31" name="Freeform 30"/>
            <p:cNvSpPr>
              <a:spLocks/>
            </p:cNvSpPr>
            <p:nvPr/>
          </p:nvSpPr>
          <p:spPr bwMode="auto">
            <a:xfrm>
              <a:off x="4317121" y="2364813"/>
              <a:ext cx="1017495" cy="343222"/>
            </a:xfrm>
            <a:custGeom>
              <a:avLst/>
              <a:gdLst>
                <a:gd name="T0" fmla="*/ 0 w 836"/>
                <a:gd name="T1" fmla="*/ 282 h 282"/>
                <a:gd name="T2" fmla="*/ 836 w 836"/>
                <a:gd name="T3" fmla="*/ 282 h 282"/>
                <a:gd name="T4" fmla="*/ 836 w 836"/>
                <a:gd name="T5" fmla="*/ 0 h 282"/>
                <a:gd name="T6" fmla="*/ 268 w 836"/>
                <a:gd name="T7" fmla="*/ 0 h 282"/>
                <a:gd name="T8" fmla="*/ 268 w 836"/>
                <a:gd name="T9" fmla="*/ 0 h 282"/>
                <a:gd name="T10" fmla="*/ 262 w 836"/>
                <a:gd name="T11" fmla="*/ 2 h 282"/>
                <a:gd name="T12" fmla="*/ 242 w 836"/>
                <a:gd name="T13" fmla="*/ 4 h 282"/>
                <a:gd name="T14" fmla="*/ 228 w 836"/>
                <a:gd name="T15" fmla="*/ 8 h 282"/>
                <a:gd name="T16" fmla="*/ 210 w 836"/>
                <a:gd name="T17" fmla="*/ 14 h 282"/>
                <a:gd name="T18" fmla="*/ 192 w 836"/>
                <a:gd name="T19" fmla="*/ 22 h 282"/>
                <a:gd name="T20" fmla="*/ 172 w 836"/>
                <a:gd name="T21" fmla="*/ 32 h 282"/>
                <a:gd name="T22" fmla="*/ 152 w 836"/>
                <a:gd name="T23" fmla="*/ 48 h 282"/>
                <a:gd name="T24" fmla="*/ 130 w 836"/>
                <a:gd name="T25" fmla="*/ 66 h 282"/>
                <a:gd name="T26" fmla="*/ 108 w 836"/>
                <a:gd name="T27" fmla="*/ 88 h 282"/>
                <a:gd name="T28" fmla="*/ 84 w 836"/>
                <a:gd name="T29" fmla="*/ 116 h 282"/>
                <a:gd name="T30" fmla="*/ 62 w 836"/>
                <a:gd name="T31" fmla="*/ 148 h 282"/>
                <a:gd name="T32" fmla="*/ 40 w 836"/>
                <a:gd name="T33" fmla="*/ 186 h 282"/>
                <a:gd name="T34" fmla="*/ 20 w 836"/>
                <a:gd name="T35" fmla="*/ 230 h 282"/>
                <a:gd name="T36" fmla="*/ 0 w 836"/>
                <a:gd name="T37" fmla="*/ 282 h 282"/>
                <a:gd name="T38" fmla="*/ 0 w 836"/>
                <a:gd name="T3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282">
                  <a:moveTo>
                    <a:pt x="0" y="282"/>
                  </a:moveTo>
                  <a:lnTo>
                    <a:pt x="836" y="282"/>
                  </a:lnTo>
                  <a:lnTo>
                    <a:pt x="836" y="0"/>
                  </a:lnTo>
                  <a:lnTo>
                    <a:pt x="268" y="0"/>
                  </a:lnTo>
                  <a:lnTo>
                    <a:pt x="268" y="0"/>
                  </a:lnTo>
                  <a:lnTo>
                    <a:pt x="262" y="2"/>
                  </a:lnTo>
                  <a:lnTo>
                    <a:pt x="242" y="4"/>
                  </a:lnTo>
                  <a:lnTo>
                    <a:pt x="228" y="8"/>
                  </a:lnTo>
                  <a:lnTo>
                    <a:pt x="210" y="14"/>
                  </a:lnTo>
                  <a:lnTo>
                    <a:pt x="192" y="22"/>
                  </a:lnTo>
                  <a:lnTo>
                    <a:pt x="172" y="32"/>
                  </a:lnTo>
                  <a:lnTo>
                    <a:pt x="152" y="48"/>
                  </a:lnTo>
                  <a:lnTo>
                    <a:pt x="130" y="66"/>
                  </a:lnTo>
                  <a:lnTo>
                    <a:pt x="108" y="88"/>
                  </a:lnTo>
                  <a:lnTo>
                    <a:pt x="84" y="116"/>
                  </a:lnTo>
                  <a:lnTo>
                    <a:pt x="62" y="148"/>
                  </a:lnTo>
                  <a:lnTo>
                    <a:pt x="40" y="186"/>
                  </a:lnTo>
                  <a:lnTo>
                    <a:pt x="20" y="230"/>
                  </a:lnTo>
                  <a:lnTo>
                    <a:pt x="0" y="282"/>
                  </a:lnTo>
                  <a:lnTo>
                    <a:pt x="0" y="282"/>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4" name="Freeform 31"/>
            <p:cNvSpPr>
              <a:spLocks/>
            </p:cNvSpPr>
            <p:nvPr/>
          </p:nvSpPr>
          <p:spPr bwMode="auto">
            <a:xfrm>
              <a:off x="4533765" y="2340471"/>
              <a:ext cx="2390384" cy="1467822"/>
            </a:xfrm>
            <a:custGeom>
              <a:avLst/>
              <a:gdLst>
                <a:gd name="T0" fmla="*/ 1962 w 1964"/>
                <a:gd name="T1" fmla="*/ 394 h 1206"/>
                <a:gd name="T2" fmla="*/ 1960 w 1964"/>
                <a:gd name="T3" fmla="*/ 384 h 1206"/>
                <a:gd name="T4" fmla="*/ 1954 w 1964"/>
                <a:gd name="T5" fmla="*/ 368 h 1206"/>
                <a:gd name="T6" fmla="*/ 1948 w 1964"/>
                <a:gd name="T7" fmla="*/ 362 h 1206"/>
                <a:gd name="T8" fmla="*/ 1932 w 1964"/>
                <a:gd name="T9" fmla="*/ 350 h 1206"/>
                <a:gd name="T10" fmla="*/ 1912 w 1964"/>
                <a:gd name="T11" fmla="*/ 346 h 1206"/>
                <a:gd name="T12" fmla="*/ 1894 w 1964"/>
                <a:gd name="T13" fmla="*/ 350 h 1206"/>
                <a:gd name="T14" fmla="*/ 1876 w 1964"/>
                <a:gd name="T15" fmla="*/ 360 h 1206"/>
                <a:gd name="T16" fmla="*/ 1738 w 1964"/>
                <a:gd name="T17" fmla="*/ 410 h 1206"/>
                <a:gd name="T18" fmla="*/ 1444 w 1964"/>
                <a:gd name="T19" fmla="*/ 116 h 1206"/>
                <a:gd name="T20" fmla="*/ 1402 w 1964"/>
                <a:gd name="T21" fmla="*/ 76 h 1206"/>
                <a:gd name="T22" fmla="*/ 1356 w 1964"/>
                <a:gd name="T23" fmla="*/ 40 h 1206"/>
                <a:gd name="T24" fmla="*/ 1310 w 1964"/>
                <a:gd name="T25" fmla="*/ 14 h 1206"/>
                <a:gd name="T26" fmla="*/ 1276 w 1964"/>
                <a:gd name="T27" fmla="*/ 4 h 1206"/>
                <a:gd name="T28" fmla="*/ 1264 w 1964"/>
                <a:gd name="T29" fmla="*/ 4 h 1206"/>
                <a:gd name="T30" fmla="*/ 334 w 1964"/>
                <a:gd name="T31" fmla="*/ 0 h 1206"/>
                <a:gd name="T32" fmla="*/ 138 w 1964"/>
                <a:gd name="T33" fmla="*/ 2 h 1206"/>
                <a:gd name="T34" fmla="*/ 114 w 1964"/>
                <a:gd name="T35" fmla="*/ 4 h 1206"/>
                <a:gd name="T36" fmla="*/ 74 w 1964"/>
                <a:gd name="T37" fmla="*/ 12 h 1206"/>
                <a:gd name="T38" fmla="*/ 42 w 1964"/>
                <a:gd name="T39" fmla="*/ 26 h 1206"/>
                <a:gd name="T40" fmla="*/ 0 w 1964"/>
                <a:gd name="T41" fmla="*/ 52 h 1206"/>
                <a:gd name="T42" fmla="*/ 16 w 1964"/>
                <a:gd name="T43" fmla="*/ 44 h 1206"/>
                <a:gd name="T44" fmla="*/ 54 w 1964"/>
                <a:gd name="T45" fmla="*/ 30 h 1206"/>
                <a:gd name="T46" fmla="*/ 92 w 1964"/>
                <a:gd name="T47" fmla="*/ 26 h 1206"/>
                <a:gd name="T48" fmla="*/ 132 w 1964"/>
                <a:gd name="T49" fmla="*/ 28 h 1206"/>
                <a:gd name="T50" fmla="*/ 172 w 1964"/>
                <a:gd name="T51" fmla="*/ 38 h 1206"/>
                <a:gd name="T52" fmla="*/ 214 w 1964"/>
                <a:gd name="T53" fmla="*/ 54 h 1206"/>
                <a:gd name="T54" fmla="*/ 256 w 1964"/>
                <a:gd name="T55" fmla="*/ 80 h 1206"/>
                <a:gd name="T56" fmla="*/ 298 w 1964"/>
                <a:gd name="T57" fmla="*/ 112 h 1206"/>
                <a:gd name="T58" fmla="*/ 1212 w 1964"/>
                <a:gd name="T59" fmla="*/ 1026 h 1206"/>
                <a:gd name="T60" fmla="*/ 1120 w 1964"/>
                <a:gd name="T61" fmla="*/ 1118 h 1206"/>
                <a:gd name="T62" fmla="*/ 1108 w 1964"/>
                <a:gd name="T63" fmla="*/ 1136 h 1206"/>
                <a:gd name="T64" fmla="*/ 1104 w 1964"/>
                <a:gd name="T65" fmla="*/ 1154 h 1206"/>
                <a:gd name="T66" fmla="*/ 1108 w 1964"/>
                <a:gd name="T67" fmla="*/ 1174 h 1206"/>
                <a:gd name="T68" fmla="*/ 1118 w 1964"/>
                <a:gd name="T69" fmla="*/ 1190 h 1206"/>
                <a:gd name="T70" fmla="*/ 1126 w 1964"/>
                <a:gd name="T71" fmla="*/ 1194 h 1206"/>
                <a:gd name="T72" fmla="*/ 1142 w 1964"/>
                <a:gd name="T73" fmla="*/ 1202 h 1206"/>
                <a:gd name="T74" fmla="*/ 1874 w 1964"/>
                <a:gd name="T75" fmla="*/ 1206 h 1206"/>
                <a:gd name="T76" fmla="*/ 1892 w 1964"/>
                <a:gd name="T77" fmla="*/ 1206 h 1206"/>
                <a:gd name="T78" fmla="*/ 1926 w 1964"/>
                <a:gd name="T79" fmla="*/ 1194 h 1206"/>
                <a:gd name="T80" fmla="*/ 1940 w 1964"/>
                <a:gd name="T81" fmla="*/ 1182 h 1206"/>
                <a:gd name="T82" fmla="*/ 1960 w 1964"/>
                <a:gd name="T83" fmla="*/ 1152 h 1206"/>
                <a:gd name="T84" fmla="*/ 1964 w 1964"/>
                <a:gd name="T85" fmla="*/ 1116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4" h="1206">
                  <a:moveTo>
                    <a:pt x="1964" y="1116"/>
                  </a:moveTo>
                  <a:lnTo>
                    <a:pt x="1962" y="394"/>
                  </a:lnTo>
                  <a:lnTo>
                    <a:pt x="1962" y="394"/>
                  </a:lnTo>
                  <a:lnTo>
                    <a:pt x="1960" y="384"/>
                  </a:lnTo>
                  <a:lnTo>
                    <a:pt x="1958" y="376"/>
                  </a:lnTo>
                  <a:lnTo>
                    <a:pt x="1954" y="368"/>
                  </a:lnTo>
                  <a:lnTo>
                    <a:pt x="1948" y="362"/>
                  </a:lnTo>
                  <a:lnTo>
                    <a:pt x="1948" y="362"/>
                  </a:lnTo>
                  <a:lnTo>
                    <a:pt x="1940" y="354"/>
                  </a:lnTo>
                  <a:lnTo>
                    <a:pt x="1932" y="350"/>
                  </a:lnTo>
                  <a:lnTo>
                    <a:pt x="1922" y="348"/>
                  </a:lnTo>
                  <a:lnTo>
                    <a:pt x="1912" y="346"/>
                  </a:lnTo>
                  <a:lnTo>
                    <a:pt x="1904" y="348"/>
                  </a:lnTo>
                  <a:lnTo>
                    <a:pt x="1894" y="350"/>
                  </a:lnTo>
                  <a:lnTo>
                    <a:pt x="1884" y="354"/>
                  </a:lnTo>
                  <a:lnTo>
                    <a:pt x="1876" y="360"/>
                  </a:lnTo>
                  <a:lnTo>
                    <a:pt x="1782" y="456"/>
                  </a:lnTo>
                  <a:lnTo>
                    <a:pt x="1738" y="410"/>
                  </a:lnTo>
                  <a:lnTo>
                    <a:pt x="1738" y="410"/>
                  </a:lnTo>
                  <a:lnTo>
                    <a:pt x="1444" y="116"/>
                  </a:lnTo>
                  <a:lnTo>
                    <a:pt x="1444" y="116"/>
                  </a:lnTo>
                  <a:lnTo>
                    <a:pt x="1402" y="76"/>
                  </a:lnTo>
                  <a:lnTo>
                    <a:pt x="1380" y="58"/>
                  </a:lnTo>
                  <a:lnTo>
                    <a:pt x="1356" y="40"/>
                  </a:lnTo>
                  <a:lnTo>
                    <a:pt x="1332" y="26"/>
                  </a:lnTo>
                  <a:lnTo>
                    <a:pt x="1310" y="14"/>
                  </a:lnTo>
                  <a:lnTo>
                    <a:pt x="1286" y="6"/>
                  </a:lnTo>
                  <a:lnTo>
                    <a:pt x="1276" y="4"/>
                  </a:lnTo>
                  <a:lnTo>
                    <a:pt x="1264" y="4"/>
                  </a:lnTo>
                  <a:lnTo>
                    <a:pt x="1264" y="4"/>
                  </a:lnTo>
                  <a:lnTo>
                    <a:pt x="716" y="2"/>
                  </a:lnTo>
                  <a:lnTo>
                    <a:pt x="334" y="0"/>
                  </a:lnTo>
                  <a:lnTo>
                    <a:pt x="200" y="0"/>
                  </a:lnTo>
                  <a:lnTo>
                    <a:pt x="138" y="2"/>
                  </a:lnTo>
                  <a:lnTo>
                    <a:pt x="138" y="2"/>
                  </a:lnTo>
                  <a:lnTo>
                    <a:pt x="114" y="4"/>
                  </a:lnTo>
                  <a:lnTo>
                    <a:pt x="92" y="8"/>
                  </a:lnTo>
                  <a:lnTo>
                    <a:pt x="74" y="12"/>
                  </a:lnTo>
                  <a:lnTo>
                    <a:pt x="58" y="18"/>
                  </a:lnTo>
                  <a:lnTo>
                    <a:pt x="42" y="26"/>
                  </a:lnTo>
                  <a:lnTo>
                    <a:pt x="28" y="34"/>
                  </a:lnTo>
                  <a:lnTo>
                    <a:pt x="0" y="52"/>
                  </a:lnTo>
                  <a:lnTo>
                    <a:pt x="0" y="52"/>
                  </a:lnTo>
                  <a:lnTo>
                    <a:pt x="16" y="44"/>
                  </a:lnTo>
                  <a:lnTo>
                    <a:pt x="36" y="36"/>
                  </a:lnTo>
                  <a:lnTo>
                    <a:pt x="54" y="30"/>
                  </a:lnTo>
                  <a:lnTo>
                    <a:pt x="74" y="28"/>
                  </a:lnTo>
                  <a:lnTo>
                    <a:pt x="92" y="26"/>
                  </a:lnTo>
                  <a:lnTo>
                    <a:pt x="112" y="26"/>
                  </a:lnTo>
                  <a:lnTo>
                    <a:pt x="132" y="28"/>
                  </a:lnTo>
                  <a:lnTo>
                    <a:pt x="152" y="32"/>
                  </a:lnTo>
                  <a:lnTo>
                    <a:pt x="172" y="38"/>
                  </a:lnTo>
                  <a:lnTo>
                    <a:pt x="194" y="44"/>
                  </a:lnTo>
                  <a:lnTo>
                    <a:pt x="214" y="54"/>
                  </a:lnTo>
                  <a:lnTo>
                    <a:pt x="234" y="66"/>
                  </a:lnTo>
                  <a:lnTo>
                    <a:pt x="256" y="80"/>
                  </a:lnTo>
                  <a:lnTo>
                    <a:pt x="276" y="94"/>
                  </a:lnTo>
                  <a:lnTo>
                    <a:pt x="298" y="112"/>
                  </a:lnTo>
                  <a:lnTo>
                    <a:pt x="318" y="132"/>
                  </a:lnTo>
                  <a:lnTo>
                    <a:pt x="1212" y="1026"/>
                  </a:lnTo>
                  <a:lnTo>
                    <a:pt x="1120" y="1118"/>
                  </a:lnTo>
                  <a:lnTo>
                    <a:pt x="1120" y="1118"/>
                  </a:lnTo>
                  <a:lnTo>
                    <a:pt x="1114" y="1126"/>
                  </a:lnTo>
                  <a:lnTo>
                    <a:pt x="1108" y="1136"/>
                  </a:lnTo>
                  <a:lnTo>
                    <a:pt x="1106" y="1146"/>
                  </a:lnTo>
                  <a:lnTo>
                    <a:pt x="1104" y="1154"/>
                  </a:lnTo>
                  <a:lnTo>
                    <a:pt x="1106" y="1164"/>
                  </a:lnTo>
                  <a:lnTo>
                    <a:pt x="1108" y="1174"/>
                  </a:lnTo>
                  <a:lnTo>
                    <a:pt x="1112" y="1182"/>
                  </a:lnTo>
                  <a:lnTo>
                    <a:pt x="1118" y="1190"/>
                  </a:lnTo>
                  <a:lnTo>
                    <a:pt x="1118" y="1190"/>
                  </a:lnTo>
                  <a:lnTo>
                    <a:pt x="1126" y="1194"/>
                  </a:lnTo>
                  <a:lnTo>
                    <a:pt x="1134" y="1200"/>
                  </a:lnTo>
                  <a:lnTo>
                    <a:pt x="1142" y="1202"/>
                  </a:lnTo>
                  <a:lnTo>
                    <a:pt x="1152" y="1204"/>
                  </a:lnTo>
                  <a:lnTo>
                    <a:pt x="1874" y="1206"/>
                  </a:lnTo>
                  <a:lnTo>
                    <a:pt x="1874" y="1206"/>
                  </a:lnTo>
                  <a:lnTo>
                    <a:pt x="1892" y="1206"/>
                  </a:lnTo>
                  <a:lnTo>
                    <a:pt x="1910" y="1202"/>
                  </a:lnTo>
                  <a:lnTo>
                    <a:pt x="1926" y="1194"/>
                  </a:lnTo>
                  <a:lnTo>
                    <a:pt x="1940" y="1182"/>
                  </a:lnTo>
                  <a:lnTo>
                    <a:pt x="1940" y="1182"/>
                  </a:lnTo>
                  <a:lnTo>
                    <a:pt x="1952" y="1168"/>
                  </a:lnTo>
                  <a:lnTo>
                    <a:pt x="1960" y="1152"/>
                  </a:lnTo>
                  <a:lnTo>
                    <a:pt x="1964" y="1134"/>
                  </a:lnTo>
                  <a:lnTo>
                    <a:pt x="1964" y="1116"/>
                  </a:lnTo>
                  <a:lnTo>
                    <a:pt x="1964" y="1116"/>
                  </a:lnTo>
                  <a:close/>
                </a:path>
              </a:pathLst>
            </a:custGeom>
            <a:solidFill>
              <a:srgbClr val="EB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0" name="Rectangle 129"/>
            <p:cNvSpPr/>
            <p:nvPr/>
          </p:nvSpPr>
          <p:spPr>
            <a:xfrm rot="2677252">
              <a:off x="5505399" y="2673424"/>
              <a:ext cx="1288714" cy="707886"/>
            </a:xfrm>
            <a:prstGeom prst="rect">
              <a:avLst/>
            </a:prstGeom>
          </p:spPr>
          <p:txBody>
            <a:bodyPr wrap="square">
              <a:spAutoFit/>
            </a:bodyPr>
            <a:lstStyle/>
            <a:p>
              <a:r>
                <a:rPr lang="en-GB" sz="1000" b="1" i="1" dirty="0" smtClean="0">
                  <a:solidFill>
                    <a:schemeClr val="bg2"/>
                  </a:solidFill>
                  <a:latin typeface="Georgia" pitchFamily="18" charset="0"/>
                </a:rPr>
                <a:t>Data 01</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grpSp>
      <p:grpSp>
        <p:nvGrpSpPr>
          <p:cNvPr id="4" name="Group 3"/>
          <p:cNvGrpSpPr/>
          <p:nvPr/>
        </p:nvGrpSpPr>
        <p:grpSpPr>
          <a:xfrm>
            <a:off x="5346700" y="5103287"/>
            <a:ext cx="2592421" cy="1467822"/>
            <a:chOff x="3832716" y="5103287"/>
            <a:chExt cx="2592421" cy="1467822"/>
          </a:xfrm>
        </p:grpSpPr>
        <p:sp>
          <p:nvSpPr>
            <p:cNvPr id="65" name="Freeform 32"/>
            <p:cNvSpPr>
              <a:spLocks/>
            </p:cNvSpPr>
            <p:nvPr/>
          </p:nvSpPr>
          <p:spPr bwMode="auto">
            <a:xfrm>
              <a:off x="5407642" y="6203545"/>
              <a:ext cx="1017495" cy="340788"/>
            </a:xfrm>
            <a:custGeom>
              <a:avLst/>
              <a:gdLst>
                <a:gd name="T0" fmla="*/ 836 w 836"/>
                <a:gd name="T1" fmla="*/ 0 h 280"/>
                <a:gd name="T2" fmla="*/ 0 w 836"/>
                <a:gd name="T3" fmla="*/ 0 h 280"/>
                <a:gd name="T4" fmla="*/ 0 w 836"/>
                <a:gd name="T5" fmla="*/ 280 h 280"/>
                <a:gd name="T6" fmla="*/ 566 w 836"/>
                <a:gd name="T7" fmla="*/ 280 h 280"/>
                <a:gd name="T8" fmla="*/ 566 w 836"/>
                <a:gd name="T9" fmla="*/ 280 h 280"/>
                <a:gd name="T10" fmla="*/ 574 w 836"/>
                <a:gd name="T11" fmla="*/ 280 h 280"/>
                <a:gd name="T12" fmla="*/ 594 w 836"/>
                <a:gd name="T13" fmla="*/ 276 h 280"/>
                <a:gd name="T14" fmla="*/ 608 w 836"/>
                <a:gd name="T15" fmla="*/ 274 h 280"/>
                <a:gd name="T16" fmla="*/ 624 w 836"/>
                <a:gd name="T17" fmla="*/ 268 h 280"/>
                <a:gd name="T18" fmla="*/ 644 w 836"/>
                <a:gd name="T19" fmla="*/ 260 h 280"/>
                <a:gd name="T20" fmla="*/ 662 w 836"/>
                <a:gd name="T21" fmla="*/ 248 h 280"/>
                <a:gd name="T22" fmla="*/ 684 w 836"/>
                <a:gd name="T23" fmla="*/ 234 h 280"/>
                <a:gd name="T24" fmla="*/ 706 w 836"/>
                <a:gd name="T25" fmla="*/ 216 h 280"/>
                <a:gd name="T26" fmla="*/ 728 w 836"/>
                <a:gd name="T27" fmla="*/ 192 h 280"/>
                <a:gd name="T28" fmla="*/ 750 w 836"/>
                <a:gd name="T29" fmla="*/ 166 h 280"/>
                <a:gd name="T30" fmla="*/ 774 w 836"/>
                <a:gd name="T31" fmla="*/ 132 h 280"/>
                <a:gd name="T32" fmla="*/ 796 w 836"/>
                <a:gd name="T33" fmla="*/ 94 h 280"/>
                <a:gd name="T34" fmla="*/ 816 w 836"/>
                <a:gd name="T35" fmla="*/ 50 h 280"/>
                <a:gd name="T36" fmla="*/ 836 w 836"/>
                <a:gd name="T37" fmla="*/ 0 h 280"/>
                <a:gd name="T38" fmla="*/ 836 w 836"/>
                <a:gd name="T39"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280">
                  <a:moveTo>
                    <a:pt x="836" y="0"/>
                  </a:moveTo>
                  <a:lnTo>
                    <a:pt x="0" y="0"/>
                  </a:lnTo>
                  <a:lnTo>
                    <a:pt x="0" y="280"/>
                  </a:lnTo>
                  <a:lnTo>
                    <a:pt x="566" y="280"/>
                  </a:lnTo>
                  <a:lnTo>
                    <a:pt x="566" y="280"/>
                  </a:lnTo>
                  <a:lnTo>
                    <a:pt x="574" y="280"/>
                  </a:lnTo>
                  <a:lnTo>
                    <a:pt x="594" y="276"/>
                  </a:lnTo>
                  <a:lnTo>
                    <a:pt x="608" y="274"/>
                  </a:lnTo>
                  <a:lnTo>
                    <a:pt x="624" y="268"/>
                  </a:lnTo>
                  <a:lnTo>
                    <a:pt x="644" y="260"/>
                  </a:lnTo>
                  <a:lnTo>
                    <a:pt x="662" y="248"/>
                  </a:lnTo>
                  <a:lnTo>
                    <a:pt x="684" y="234"/>
                  </a:lnTo>
                  <a:lnTo>
                    <a:pt x="706" y="216"/>
                  </a:lnTo>
                  <a:lnTo>
                    <a:pt x="728" y="192"/>
                  </a:lnTo>
                  <a:lnTo>
                    <a:pt x="750" y="166"/>
                  </a:lnTo>
                  <a:lnTo>
                    <a:pt x="774" y="132"/>
                  </a:lnTo>
                  <a:lnTo>
                    <a:pt x="796" y="94"/>
                  </a:lnTo>
                  <a:lnTo>
                    <a:pt x="816" y="50"/>
                  </a:lnTo>
                  <a:lnTo>
                    <a:pt x="836" y="0"/>
                  </a:lnTo>
                  <a:lnTo>
                    <a:pt x="836" y="0"/>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8" name="Freeform 35"/>
            <p:cNvSpPr>
              <a:spLocks/>
            </p:cNvSpPr>
            <p:nvPr/>
          </p:nvSpPr>
          <p:spPr bwMode="auto">
            <a:xfrm>
              <a:off x="3832716" y="5103287"/>
              <a:ext cx="2390384" cy="1467822"/>
            </a:xfrm>
            <a:custGeom>
              <a:avLst/>
              <a:gdLst>
                <a:gd name="T0" fmla="*/ 2 w 1964"/>
                <a:gd name="T1" fmla="*/ 812 h 1206"/>
                <a:gd name="T2" fmla="*/ 4 w 1964"/>
                <a:gd name="T3" fmla="*/ 820 h 1206"/>
                <a:gd name="T4" fmla="*/ 10 w 1964"/>
                <a:gd name="T5" fmla="*/ 838 h 1206"/>
                <a:gd name="T6" fmla="*/ 16 w 1964"/>
                <a:gd name="T7" fmla="*/ 844 h 1206"/>
                <a:gd name="T8" fmla="*/ 32 w 1964"/>
                <a:gd name="T9" fmla="*/ 854 h 1206"/>
                <a:gd name="T10" fmla="*/ 52 w 1964"/>
                <a:gd name="T11" fmla="*/ 858 h 1206"/>
                <a:gd name="T12" fmla="*/ 70 w 1964"/>
                <a:gd name="T13" fmla="*/ 854 h 1206"/>
                <a:gd name="T14" fmla="*/ 88 w 1964"/>
                <a:gd name="T15" fmla="*/ 844 h 1206"/>
                <a:gd name="T16" fmla="*/ 226 w 1964"/>
                <a:gd name="T17" fmla="*/ 794 h 1206"/>
                <a:gd name="T18" fmla="*/ 520 w 1964"/>
                <a:gd name="T19" fmla="*/ 1090 h 1206"/>
                <a:gd name="T20" fmla="*/ 562 w 1964"/>
                <a:gd name="T21" fmla="*/ 1128 h 1206"/>
                <a:gd name="T22" fmla="*/ 608 w 1964"/>
                <a:gd name="T23" fmla="*/ 1164 h 1206"/>
                <a:gd name="T24" fmla="*/ 654 w 1964"/>
                <a:gd name="T25" fmla="*/ 1190 h 1206"/>
                <a:gd name="T26" fmla="*/ 688 w 1964"/>
                <a:gd name="T27" fmla="*/ 1200 h 1206"/>
                <a:gd name="T28" fmla="*/ 700 w 1964"/>
                <a:gd name="T29" fmla="*/ 1202 h 1206"/>
                <a:gd name="T30" fmla="*/ 1630 w 1964"/>
                <a:gd name="T31" fmla="*/ 1206 h 1206"/>
                <a:gd name="T32" fmla="*/ 1826 w 1964"/>
                <a:gd name="T33" fmla="*/ 1204 h 1206"/>
                <a:gd name="T34" fmla="*/ 1850 w 1964"/>
                <a:gd name="T35" fmla="*/ 1202 h 1206"/>
                <a:gd name="T36" fmla="*/ 1890 w 1964"/>
                <a:gd name="T37" fmla="*/ 1192 h 1206"/>
                <a:gd name="T38" fmla="*/ 1922 w 1964"/>
                <a:gd name="T39" fmla="*/ 1180 h 1206"/>
                <a:gd name="T40" fmla="*/ 1964 w 1964"/>
                <a:gd name="T41" fmla="*/ 1154 h 1206"/>
                <a:gd name="T42" fmla="*/ 1946 w 1964"/>
                <a:gd name="T43" fmla="*/ 1162 h 1206"/>
                <a:gd name="T44" fmla="*/ 1910 w 1964"/>
                <a:gd name="T45" fmla="*/ 1174 h 1206"/>
                <a:gd name="T46" fmla="*/ 1872 w 1964"/>
                <a:gd name="T47" fmla="*/ 1180 h 1206"/>
                <a:gd name="T48" fmla="*/ 1832 w 1964"/>
                <a:gd name="T49" fmla="*/ 1178 h 1206"/>
                <a:gd name="T50" fmla="*/ 1792 w 1964"/>
                <a:gd name="T51" fmla="*/ 1168 h 1206"/>
                <a:gd name="T52" fmla="*/ 1750 w 1964"/>
                <a:gd name="T53" fmla="*/ 1150 h 1206"/>
                <a:gd name="T54" fmla="*/ 1708 w 1964"/>
                <a:gd name="T55" fmla="*/ 1126 h 1206"/>
                <a:gd name="T56" fmla="*/ 1666 w 1964"/>
                <a:gd name="T57" fmla="*/ 1092 h 1206"/>
                <a:gd name="T58" fmla="*/ 752 w 1964"/>
                <a:gd name="T59" fmla="*/ 178 h 1206"/>
                <a:gd name="T60" fmla="*/ 844 w 1964"/>
                <a:gd name="T61" fmla="*/ 86 h 1206"/>
                <a:gd name="T62" fmla="*/ 856 w 1964"/>
                <a:gd name="T63" fmla="*/ 70 h 1206"/>
                <a:gd name="T64" fmla="*/ 860 w 1964"/>
                <a:gd name="T65" fmla="*/ 50 h 1206"/>
                <a:gd name="T66" fmla="*/ 856 w 1964"/>
                <a:gd name="T67" fmla="*/ 32 h 1206"/>
                <a:gd name="T68" fmla="*/ 846 w 1964"/>
                <a:gd name="T69" fmla="*/ 16 h 1206"/>
                <a:gd name="T70" fmla="*/ 838 w 1964"/>
                <a:gd name="T71" fmla="*/ 10 h 1206"/>
                <a:gd name="T72" fmla="*/ 822 w 1964"/>
                <a:gd name="T73" fmla="*/ 2 h 1206"/>
                <a:gd name="T74" fmla="*/ 90 w 1964"/>
                <a:gd name="T75" fmla="*/ 0 h 1206"/>
                <a:gd name="T76" fmla="*/ 72 w 1964"/>
                <a:gd name="T77" fmla="*/ 0 h 1206"/>
                <a:gd name="T78" fmla="*/ 38 w 1964"/>
                <a:gd name="T79" fmla="*/ 12 h 1206"/>
                <a:gd name="T80" fmla="*/ 24 w 1964"/>
                <a:gd name="T81" fmla="*/ 22 h 1206"/>
                <a:gd name="T82" fmla="*/ 4 w 1964"/>
                <a:gd name="T83" fmla="*/ 52 h 1206"/>
                <a:gd name="T84" fmla="*/ 0 w 1964"/>
                <a:gd name="T85" fmla="*/ 9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4" h="1206">
                  <a:moveTo>
                    <a:pt x="0" y="90"/>
                  </a:moveTo>
                  <a:lnTo>
                    <a:pt x="2" y="812"/>
                  </a:lnTo>
                  <a:lnTo>
                    <a:pt x="2" y="812"/>
                  </a:lnTo>
                  <a:lnTo>
                    <a:pt x="4" y="820"/>
                  </a:lnTo>
                  <a:lnTo>
                    <a:pt x="6" y="830"/>
                  </a:lnTo>
                  <a:lnTo>
                    <a:pt x="10" y="838"/>
                  </a:lnTo>
                  <a:lnTo>
                    <a:pt x="16" y="844"/>
                  </a:lnTo>
                  <a:lnTo>
                    <a:pt x="16" y="844"/>
                  </a:lnTo>
                  <a:lnTo>
                    <a:pt x="24" y="850"/>
                  </a:lnTo>
                  <a:lnTo>
                    <a:pt x="32" y="854"/>
                  </a:lnTo>
                  <a:lnTo>
                    <a:pt x="42" y="858"/>
                  </a:lnTo>
                  <a:lnTo>
                    <a:pt x="52" y="858"/>
                  </a:lnTo>
                  <a:lnTo>
                    <a:pt x="60" y="858"/>
                  </a:lnTo>
                  <a:lnTo>
                    <a:pt x="70" y="854"/>
                  </a:lnTo>
                  <a:lnTo>
                    <a:pt x="80" y="850"/>
                  </a:lnTo>
                  <a:lnTo>
                    <a:pt x="88" y="844"/>
                  </a:lnTo>
                  <a:lnTo>
                    <a:pt x="180" y="750"/>
                  </a:lnTo>
                  <a:lnTo>
                    <a:pt x="226" y="794"/>
                  </a:lnTo>
                  <a:lnTo>
                    <a:pt x="226" y="794"/>
                  </a:lnTo>
                  <a:lnTo>
                    <a:pt x="520" y="1090"/>
                  </a:lnTo>
                  <a:lnTo>
                    <a:pt x="520" y="1090"/>
                  </a:lnTo>
                  <a:lnTo>
                    <a:pt x="562" y="1128"/>
                  </a:lnTo>
                  <a:lnTo>
                    <a:pt x="584" y="1148"/>
                  </a:lnTo>
                  <a:lnTo>
                    <a:pt x="608" y="1164"/>
                  </a:lnTo>
                  <a:lnTo>
                    <a:pt x="632" y="1180"/>
                  </a:lnTo>
                  <a:lnTo>
                    <a:pt x="654" y="1190"/>
                  </a:lnTo>
                  <a:lnTo>
                    <a:pt x="678" y="1198"/>
                  </a:lnTo>
                  <a:lnTo>
                    <a:pt x="688" y="1200"/>
                  </a:lnTo>
                  <a:lnTo>
                    <a:pt x="700" y="1202"/>
                  </a:lnTo>
                  <a:lnTo>
                    <a:pt x="700" y="1202"/>
                  </a:lnTo>
                  <a:lnTo>
                    <a:pt x="1248" y="1204"/>
                  </a:lnTo>
                  <a:lnTo>
                    <a:pt x="1630" y="1206"/>
                  </a:lnTo>
                  <a:lnTo>
                    <a:pt x="1764" y="1204"/>
                  </a:lnTo>
                  <a:lnTo>
                    <a:pt x="1826" y="1204"/>
                  </a:lnTo>
                  <a:lnTo>
                    <a:pt x="1826" y="1204"/>
                  </a:lnTo>
                  <a:lnTo>
                    <a:pt x="1850" y="1202"/>
                  </a:lnTo>
                  <a:lnTo>
                    <a:pt x="1872" y="1198"/>
                  </a:lnTo>
                  <a:lnTo>
                    <a:pt x="1890" y="1192"/>
                  </a:lnTo>
                  <a:lnTo>
                    <a:pt x="1906" y="1186"/>
                  </a:lnTo>
                  <a:lnTo>
                    <a:pt x="1922" y="1180"/>
                  </a:lnTo>
                  <a:lnTo>
                    <a:pt x="1936" y="1172"/>
                  </a:lnTo>
                  <a:lnTo>
                    <a:pt x="1964" y="1154"/>
                  </a:lnTo>
                  <a:lnTo>
                    <a:pt x="1964" y="1154"/>
                  </a:lnTo>
                  <a:lnTo>
                    <a:pt x="1946" y="1162"/>
                  </a:lnTo>
                  <a:lnTo>
                    <a:pt x="1928" y="1168"/>
                  </a:lnTo>
                  <a:lnTo>
                    <a:pt x="1910" y="1174"/>
                  </a:lnTo>
                  <a:lnTo>
                    <a:pt x="1890" y="1178"/>
                  </a:lnTo>
                  <a:lnTo>
                    <a:pt x="1872" y="1180"/>
                  </a:lnTo>
                  <a:lnTo>
                    <a:pt x="1852" y="1180"/>
                  </a:lnTo>
                  <a:lnTo>
                    <a:pt x="1832" y="1178"/>
                  </a:lnTo>
                  <a:lnTo>
                    <a:pt x="1812" y="1174"/>
                  </a:lnTo>
                  <a:lnTo>
                    <a:pt x="1792" y="1168"/>
                  </a:lnTo>
                  <a:lnTo>
                    <a:pt x="1770" y="1160"/>
                  </a:lnTo>
                  <a:lnTo>
                    <a:pt x="1750" y="1150"/>
                  </a:lnTo>
                  <a:lnTo>
                    <a:pt x="1730" y="1140"/>
                  </a:lnTo>
                  <a:lnTo>
                    <a:pt x="1708" y="1126"/>
                  </a:lnTo>
                  <a:lnTo>
                    <a:pt x="1688" y="1110"/>
                  </a:lnTo>
                  <a:lnTo>
                    <a:pt x="1666" y="1092"/>
                  </a:lnTo>
                  <a:lnTo>
                    <a:pt x="1646" y="1074"/>
                  </a:lnTo>
                  <a:lnTo>
                    <a:pt x="752" y="178"/>
                  </a:lnTo>
                  <a:lnTo>
                    <a:pt x="844" y="86"/>
                  </a:lnTo>
                  <a:lnTo>
                    <a:pt x="844" y="86"/>
                  </a:lnTo>
                  <a:lnTo>
                    <a:pt x="850" y="78"/>
                  </a:lnTo>
                  <a:lnTo>
                    <a:pt x="856" y="70"/>
                  </a:lnTo>
                  <a:lnTo>
                    <a:pt x="858" y="60"/>
                  </a:lnTo>
                  <a:lnTo>
                    <a:pt x="860" y="50"/>
                  </a:lnTo>
                  <a:lnTo>
                    <a:pt x="858" y="42"/>
                  </a:lnTo>
                  <a:lnTo>
                    <a:pt x="856" y="32"/>
                  </a:lnTo>
                  <a:lnTo>
                    <a:pt x="852" y="24"/>
                  </a:lnTo>
                  <a:lnTo>
                    <a:pt x="846" y="16"/>
                  </a:lnTo>
                  <a:lnTo>
                    <a:pt x="846" y="16"/>
                  </a:lnTo>
                  <a:lnTo>
                    <a:pt x="838" y="10"/>
                  </a:lnTo>
                  <a:lnTo>
                    <a:pt x="830" y="6"/>
                  </a:lnTo>
                  <a:lnTo>
                    <a:pt x="822" y="2"/>
                  </a:lnTo>
                  <a:lnTo>
                    <a:pt x="812" y="2"/>
                  </a:lnTo>
                  <a:lnTo>
                    <a:pt x="90" y="0"/>
                  </a:lnTo>
                  <a:lnTo>
                    <a:pt x="90" y="0"/>
                  </a:lnTo>
                  <a:lnTo>
                    <a:pt x="72" y="0"/>
                  </a:lnTo>
                  <a:lnTo>
                    <a:pt x="54" y="4"/>
                  </a:lnTo>
                  <a:lnTo>
                    <a:pt x="38" y="12"/>
                  </a:lnTo>
                  <a:lnTo>
                    <a:pt x="24" y="22"/>
                  </a:lnTo>
                  <a:lnTo>
                    <a:pt x="24" y="22"/>
                  </a:lnTo>
                  <a:lnTo>
                    <a:pt x="12" y="36"/>
                  </a:lnTo>
                  <a:lnTo>
                    <a:pt x="4" y="52"/>
                  </a:lnTo>
                  <a:lnTo>
                    <a:pt x="0" y="70"/>
                  </a:lnTo>
                  <a:lnTo>
                    <a:pt x="0" y="90"/>
                  </a:lnTo>
                  <a:lnTo>
                    <a:pt x="0" y="9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2" name="Rectangle 131"/>
            <p:cNvSpPr/>
            <p:nvPr/>
          </p:nvSpPr>
          <p:spPr>
            <a:xfrm rot="2623787">
              <a:off x="3934781" y="5729619"/>
              <a:ext cx="1584176" cy="553998"/>
            </a:xfrm>
            <a:prstGeom prst="rect">
              <a:avLst/>
            </a:prstGeom>
          </p:spPr>
          <p:txBody>
            <a:bodyPr wrap="square">
              <a:spAutoFit/>
            </a:bodyPr>
            <a:lstStyle/>
            <a:p>
              <a:r>
                <a:rPr lang="en-GB" sz="1000" b="1" i="1" dirty="0" smtClean="0">
                  <a:solidFill>
                    <a:schemeClr val="bg2"/>
                  </a:solidFill>
                  <a:latin typeface="Georgia" pitchFamily="18" charset="0"/>
                </a:rPr>
                <a:t>Data 04</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grpSp>
      <p:grpSp>
        <p:nvGrpSpPr>
          <p:cNvPr id="45" name="Group 44"/>
          <p:cNvGrpSpPr/>
          <p:nvPr/>
        </p:nvGrpSpPr>
        <p:grpSpPr>
          <a:xfrm flipH="1">
            <a:off x="5346700" y="2342426"/>
            <a:ext cx="2607028" cy="1467822"/>
            <a:chOff x="4317121" y="2340471"/>
            <a:chExt cx="2607028" cy="1467822"/>
          </a:xfrm>
        </p:grpSpPr>
        <p:sp>
          <p:nvSpPr>
            <p:cNvPr id="46" name="Freeform 45"/>
            <p:cNvSpPr>
              <a:spLocks/>
            </p:cNvSpPr>
            <p:nvPr/>
          </p:nvSpPr>
          <p:spPr bwMode="auto">
            <a:xfrm>
              <a:off x="4317121" y="2364813"/>
              <a:ext cx="1017495" cy="343222"/>
            </a:xfrm>
            <a:custGeom>
              <a:avLst/>
              <a:gdLst>
                <a:gd name="T0" fmla="*/ 0 w 836"/>
                <a:gd name="T1" fmla="*/ 282 h 282"/>
                <a:gd name="T2" fmla="*/ 836 w 836"/>
                <a:gd name="T3" fmla="*/ 282 h 282"/>
                <a:gd name="T4" fmla="*/ 836 w 836"/>
                <a:gd name="T5" fmla="*/ 0 h 282"/>
                <a:gd name="T6" fmla="*/ 268 w 836"/>
                <a:gd name="T7" fmla="*/ 0 h 282"/>
                <a:gd name="T8" fmla="*/ 268 w 836"/>
                <a:gd name="T9" fmla="*/ 0 h 282"/>
                <a:gd name="T10" fmla="*/ 262 w 836"/>
                <a:gd name="T11" fmla="*/ 2 h 282"/>
                <a:gd name="T12" fmla="*/ 242 w 836"/>
                <a:gd name="T13" fmla="*/ 4 h 282"/>
                <a:gd name="T14" fmla="*/ 228 w 836"/>
                <a:gd name="T15" fmla="*/ 8 h 282"/>
                <a:gd name="T16" fmla="*/ 210 w 836"/>
                <a:gd name="T17" fmla="*/ 14 h 282"/>
                <a:gd name="T18" fmla="*/ 192 w 836"/>
                <a:gd name="T19" fmla="*/ 22 h 282"/>
                <a:gd name="T20" fmla="*/ 172 w 836"/>
                <a:gd name="T21" fmla="*/ 32 h 282"/>
                <a:gd name="T22" fmla="*/ 152 w 836"/>
                <a:gd name="T23" fmla="*/ 48 h 282"/>
                <a:gd name="T24" fmla="*/ 130 w 836"/>
                <a:gd name="T25" fmla="*/ 66 h 282"/>
                <a:gd name="T26" fmla="*/ 108 w 836"/>
                <a:gd name="T27" fmla="*/ 88 h 282"/>
                <a:gd name="T28" fmla="*/ 84 w 836"/>
                <a:gd name="T29" fmla="*/ 116 h 282"/>
                <a:gd name="T30" fmla="*/ 62 w 836"/>
                <a:gd name="T31" fmla="*/ 148 h 282"/>
                <a:gd name="T32" fmla="*/ 40 w 836"/>
                <a:gd name="T33" fmla="*/ 186 h 282"/>
                <a:gd name="T34" fmla="*/ 20 w 836"/>
                <a:gd name="T35" fmla="*/ 230 h 282"/>
                <a:gd name="T36" fmla="*/ 0 w 836"/>
                <a:gd name="T37" fmla="*/ 282 h 282"/>
                <a:gd name="T38" fmla="*/ 0 w 836"/>
                <a:gd name="T39"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282">
                  <a:moveTo>
                    <a:pt x="0" y="282"/>
                  </a:moveTo>
                  <a:lnTo>
                    <a:pt x="836" y="282"/>
                  </a:lnTo>
                  <a:lnTo>
                    <a:pt x="836" y="0"/>
                  </a:lnTo>
                  <a:lnTo>
                    <a:pt x="268" y="0"/>
                  </a:lnTo>
                  <a:lnTo>
                    <a:pt x="268" y="0"/>
                  </a:lnTo>
                  <a:lnTo>
                    <a:pt x="262" y="2"/>
                  </a:lnTo>
                  <a:lnTo>
                    <a:pt x="242" y="4"/>
                  </a:lnTo>
                  <a:lnTo>
                    <a:pt x="228" y="8"/>
                  </a:lnTo>
                  <a:lnTo>
                    <a:pt x="210" y="14"/>
                  </a:lnTo>
                  <a:lnTo>
                    <a:pt x="192" y="22"/>
                  </a:lnTo>
                  <a:lnTo>
                    <a:pt x="172" y="32"/>
                  </a:lnTo>
                  <a:lnTo>
                    <a:pt x="152" y="48"/>
                  </a:lnTo>
                  <a:lnTo>
                    <a:pt x="130" y="66"/>
                  </a:lnTo>
                  <a:lnTo>
                    <a:pt x="108" y="88"/>
                  </a:lnTo>
                  <a:lnTo>
                    <a:pt x="84" y="116"/>
                  </a:lnTo>
                  <a:lnTo>
                    <a:pt x="62" y="148"/>
                  </a:lnTo>
                  <a:lnTo>
                    <a:pt x="40" y="186"/>
                  </a:lnTo>
                  <a:lnTo>
                    <a:pt x="20" y="230"/>
                  </a:lnTo>
                  <a:lnTo>
                    <a:pt x="0" y="282"/>
                  </a:lnTo>
                  <a:lnTo>
                    <a:pt x="0" y="282"/>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7" name="Freeform 31"/>
            <p:cNvSpPr>
              <a:spLocks/>
            </p:cNvSpPr>
            <p:nvPr/>
          </p:nvSpPr>
          <p:spPr bwMode="auto">
            <a:xfrm>
              <a:off x="4533765" y="2340471"/>
              <a:ext cx="2390384" cy="1467822"/>
            </a:xfrm>
            <a:custGeom>
              <a:avLst/>
              <a:gdLst>
                <a:gd name="T0" fmla="*/ 1962 w 1964"/>
                <a:gd name="T1" fmla="*/ 394 h 1206"/>
                <a:gd name="T2" fmla="*/ 1960 w 1964"/>
                <a:gd name="T3" fmla="*/ 384 h 1206"/>
                <a:gd name="T4" fmla="*/ 1954 w 1964"/>
                <a:gd name="T5" fmla="*/ 368 h 1206"/>
                <a:gd name="T6" fmla="*/ 1948 w 1964"/>
                <a:gd name="T7" fmla="*/ 362 h 1206"/>
                <a:gd name="T8" fmla="*/ 1932 w 1964"/>
                <a:gd name="T9" fmla="*/ 350 h 1206"/>
                <a:gd name="T10" fmla="*/ 1912 w 1964"/>
                <a:gd name="T11" fmla="*/ 346 h 1206"/>
                <a:gd name="T12" fmla="*/ 1894 w 1964"/>
                <a:gd name="T13" fmla="*/ 350 h 1206"/>
                <a:gd name="T14" fmla="*/ 1876 w 1964"/>
                <a:gd name="T15" fmla="*/ 360 h 1206"/>
                <a:gd name="T16" fmla="*/ 1738 w 1964"/>
                <a:gd name="T17" fmla="*/ 410 h 1206"/>
                <a:gd name="T18" fmla="*/ 1444 w 1964"/>
                <a:gd name="T19" fmla="*/ 116 h 1206"/>
                <a:gd name="T20" fmla="*/ 1402 w 1964"/>
                <a:gd name="T21" fmla="*/ 76 h 1206"/>
                <a:gd name="T22" fmla="*/ 1356 w 1964"/>
                <a:gd name="T23" fmla="*/ 40 h 1206"/>
                <a:gd name="T24" fmla="*/ 1310 w 1964"/>
                <a:gd name="T25" fmla="*/ 14 h 1206"/>
                <a:gd name="T26" fmla="*/ 1276 w 1964"/>
                <a:gd name="T27" fmla="*/ 4 h 1206"/>
                <a:gd name="T28" fmla="*/ 1264 w 1964"/>
                <a:gd name="T29" fmla="*/ 4 h 1206"/>
                <a:gd name="T30" fmla="*/ 334 w 1964"/>
                <a:gd name="T31" fmla="*/ 0 h 1206"/>
                <a:gd name="T32" fmla="*/ 138 w 1964"/>
                <a:gd name="T33" fmla="*/ 2 h 1206"/>
                <a:gd name="T34" fmla="*/ 114 w 1964"/>
                <a:gd name="T35" fmla="*/ 4 h 1206"/>
                <a:gd name="T36" fmla="*/ 74 w 1964"/>
                <a:gd name="T37" fmla="*/ 12 h 1206"/>
                <a:gd name="T38" fmla="*/ 42 w 1964"/>
                <a:gd name="T39" fmla="*/ 26 h 1206"/>
                <a:gd name="T40" fmla="*/ 0 w 1964"/>
                <a:gd name="T41" fmla="*/ 52 h 1206"/>
                <a:gd name="T42" fmla="*/ 16 w 1964"/>
                <a:gd name="T43" fmla="*/ 44 h 1206"/>
                <a:gd name="T44" fmla="*/ 54 w 1964"/>
                <a:gd name="T45" fmla="*/ 30 h 1206"/>
                <a:gd name="T46" fmla="*/ 92 w 1964"/>
                <a:gd name="T47" fmla="*/ 26 h 1206"/>
                <a:gd name="T48" fmla="*/ 132 w 1964"/>
                <a:gd name="T49" fmla="*/ 28 h 1206"/>
                <a:gd name="T50" fmla="*/ 172 w 1964"/>
                <a:gd name="T51" fmla="*/ 38 h 1206"/>
                <a:gd name="T52" fmla="*/ 214 w 1964"/>
                <a:gd name="T53" fmla="*/ 54 h 1206"/>
                <a:gd name="T54" fmla="*/ 256 w 1964"/>
                <a:gd name="T55" fmla="*/ 80 h 1206"/>
                <a:gd name="T56" fmla="*/ 298 w 1964"/>
                <a:gd name="T57" fmla="*/ 112 h 1206"/>
                <a:gd name="T58" fmla="*/ 1212 w 1964"/>
                <a:gd name="T59" fmla="*/ 1026 h 1206"/>
                <a:gd name="T60" fmla="*/ 1120 w 1964"/>
                <a:gd name="T61" fmla="*/ 1118 h 1206"/>
                <a:gd name="T62" fmla="*/ 1108 w 1964"/>
                <a:gd name="T63" fmla="*/ 1136 h 1206"/>
                <a:gd name="T64" fmla="*/ 1104 w 1964"/>
                <a:gd name="T65" fmla="*/ 1154 h 1206"/>
                <a:gd name="T66" fmla="*/ 1108 w 1964"/>
                <a:gd name="T67" fmla="*/ 1174 h 1206"/>
                <a:gd name="T68" fmla="*/ 1118 w 1964"/>
                <a:gd name="T69" fmla="*/ 1190 h 1206"/>
                <a:gd name="T70" fmla="*/ 1126 w 1964"/>
                <a:gd name="T71" fmla="*/ 1194 h 1206"/>
                <a:gd name="T72" fmla="*/ 1142 w 1964"/>
                <a:gd name="T73" fmla="*/ 1202 h 1206"/>
                <a:gd name="T74" fmla="*/ 1874 w 1964"/>
                <a:gd name="T75" fmla="*/ 1206 h 1206"/>
                <a:gd name="T76" fmla="*/ 1892 w 1964"/>
                <a:gd name="T77" fmla="*/ 1206 h 1206"/>
                <a:gd name="T78" fmla="*/ 1926 w 1964"/>
                <a:gd name="T79" fmla="*/ 1194 h 1206"/>
                <a:gd name="T80" fmla="*/ 1940 w 1964"/>
                <a:gd name="T81" fmla="*/ 1182 h 1206"/>
                <a:gd name="T82" fmla="*/ 1960 w 1964"/>
                <a:gd name="T83" fmla="*/ 1152 h 1206"/>
                <a:gd name="T84" fmla="*/ 1964 w 1964"/>
                <a:gd name="T85" fmla="*/ 1116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4" h="1206">
                  <a:moveTo>
                    <a:pt x="1964" y="1116"/>
                  </a:moveTo>
                  <a:lnTo>
                    <a:pt x="1962" y="394"/>
                  </a:lnTo>
                  <a:lnTo>
                    <a:pt x="1962" y="394"/>
                  </a:lnTo>
                  <a:lnTo>
                    <a:pt x="1960" y="384"/>
                  </a:lnTo>
                  <a:lnTo>
                    <a:pt x="1958" y="376"/>
                  </a:lnTo>
                  <a:lnTo>
                    <a:pt x="1954" y="368"/>
                  </a:lnTo>
                  <a:lnTo>
                    <a:pt x="1948" y="362"/>
                  </a:lnTo>
                  <a:lnTo>
                    <a:pt x="1948" y="362"/>
                  </a:lnTo>
                  <a:lnTo>
                    <a:pt x="1940" y="354"/>
                  </a:lnTo>
                  <a:lnTo>
                    <a:pt x="1932" y="350"/>
                  </a:lnTo>
                  <a:lnTo>
                    <a:pt x="1922" y="348"/>
                  </a:lnTo>
                  <a:lnTo>
                    <a:pt x="1912" y="346"/>
                  </a:lnTo>
                  <a:lnTo>
                    <a:pt x="1904" y="348"/>
                  </a:lnTo>
                  <a:lnTo>
                    <a:pt x="1894" y="350"/>
                  </a:lnTo>
                  <a:lnTo>
                    <a:pt x="1884" y="354"/>
                  </a:lnTo>
                  <a:lnTo>
                    <a:pt x="1876" y="360"/>
                  </a:lnTo>
                  <a:lnTo>
                    <a:pt x="1782" y="456"/>
                  </a:lnTo>
                  <a:lnTo>
                    <a:pt x="1738" y="410"/>
                  </a:lnTo>
                  <a:lnTo>
                    <a:pt x="1738" y="410"/>
                  </a:lnTo>
                  <a:lnTo>
                    <a:pt x="1444" y="116"/>
                  </a:lnTo>
                  <a:lnTo>
                    <a:pt x="1444" y="116"/>
                  </a:lnTo>
                  <a:lnTo>
                    <a:pt x="1402" y="76"/>
                  </a:lnTo>
                  <a:lnTo>
                    <a:pt x="1380" y="58"/>
                  </a:lnTo>
                  <a:lnTo>
                    <a:pt x="1356" y="40"/>
                  </a:lnTo>
                  <a:lnTo>
                    <a:pt x="1332" y="26"/>
                  </a:lnTo>
                  <a:lnTo>
                    <a:pt x="1310" y="14"/>
                  </a:lnTo>
                  <a:lnTo>
                    <a:pt x="1286" y="6"/>
                  </a:lnTo>
                  <a:lnTo>
                    <a:pt x="1276" y="4"/>
                  </a:lnTo>
                  <a:lnTo>
                    <a:pt x="1264" y="4"/>
                  </a:lnTo>
                  <a:lnTo>
                    <a:pt x="1264" y="4"/>
                  </a:lnTo>
                  <a:lnTo>
                    <a:pt x="716" y="2"/>
                  </a:lnTo>
                  <a:lnTo>
                    <a:pt x="334" y="0"/>
                  </a:lnTo>
                  <a:lnTo>
                    <a:pt x="200" y="0"/>
                  </a:lnTo>
                  <a:lnTo>
                    <a:pt x="138" y="2"/>
                  </a:lnTo>
                  <a:lnTo>
                    <a:pt x="138" y="2"/>
                  </a:lnTo>
                  <a:lnTo>
                    <a:pt x="114" y="4"/>
                  </a:lnTo>
                  <a:lnTo>
                    <a:pt x="92" y="8"/>
                  </a:lnTo>
                  <a:lnTo>
                    <a:pt x="74" y="12"/>
                  </a:lnTo>
                  <a:lnTo>
                    <a:pt x="58" y="18"/>
                  </a:lnTo>
                  <a:lnTo>
                    <a:pt x="42" y="26"/>
                  </a:lnTo>
                  <a:lnTo>
                    <a:pt x="28" y="34"/>
                  </a:lnTo>
                  <a:lnTo>
                    <a:pt x="0" y="52"/>
                  </a:lnTo>
                  <a:lnTo>
                    <a:pt x="0" y="52"/>
                  </a:lnTo>
                  <a:lnTo>
                    <a:pt x="16" y="44"/>
                  </a:lnTo>
                  <a:lnTo>
                    <a:pt x="36" y="36"/>
                  </a:lnTo>
                  <a:lnTo>
                    <a:pt x="54" y="30"/>
                  </a:lnTo>
                  <a:lnTo>
                    <a:pt x="74" y="28"/>
                  </a:lnTo>
                  <a:lnTo>
                    <a:pt x="92" y="26"/>
                  </a:lnTo>
                  <a:lnTo>
                    <a:pt x="112" y="26"/>
                  </a:lnTo>
                  <a:lnTo>
                    <a:pt x="132" y="28"/>
                  </a:lnTo>
                  <a:lnTo>
                    <a:pt x="152" y="32"/>
                  </a:lnTo>
                  <a:lnTo>
                    <a:pt x="172" y="38"/>
                  </a:lnTo>
                  <a:lnTo>
                    <a:pt x="194" y="44"/>
                  </a:lnTo>
                  <a:lnTo>
                    <a:pt x="214" y="54"/>
                  </a:lnTo>
                  <a:lnTo>
                    <a:pt x="234" y="66"/>
                  </a:lnTo>
                  <a:lnTo>
                    <a:pt x="256" y="80"/>
                  </a:lnTo>
                  <a:lnTo>
                    <a:pt x="276" y="94"/>
                  </a:lnTo>
                  <a:lnTo>
                    <a:pt x="298" y="112"/>
                  </a:lnTo>
                  <a:lnTo>
                    <a:pt x="318" y="132"/>
                  </a:lnTo>
                  <a:lnTo>
                    <a:pt x="1212" y="1026"/>
                  </a:lnTo>
                  <a:lnTo>
                    <a:pt x="1120" y="1118"/>
                  </a:lnTo>
                  <a:lnTo>
                    <a:pt x="1120" y="1118"/>
                  </a:lnTo>
                  <a:lnTo>
                    <a:pt x="1114" y="1126"/>
                  </a:lnTo>
                  <a:lnTo>
                    <a:pt x="1108" y="1136"/>
                  </a:lnTo>
                  <a:lnTo>
                    <a:pt x="1106" y="1146"/>
                  </a:lnTo>
                  <a:lnTo>
                    <a:pt x="1104" y="1154"/>
                  </a:lnTo>
                  <a:lnTo>
                    <a:pt x="1106" y="1164"/>
                  </a:lnTo>
                  <a:lnTo>
                    <a:pt x="1108" y="1174"/>
                  </a:lnTo>
                  <a:lnTo>
                    <a:pt x="1112" y="1182"/>
                  </a:lnTo>
                  <a:lnTo>
                    <a:pt x="1118" y="1190"/>
                  </a:lnTo>
                  <a:lnTo>
                    <a:pt x="1118" y="1190"/>
                  </a:lnTo>
                  <a:lnTo>
                    <a:pt x="1126" y="1194"/>
                  </a:lnTo>
                  <a:lnTo>
                    <a:pt x="1134" y="1200"/>
                  </a:lnTo>
                  <a:lnTo>
                    <a:pt x="1142" y="1202"/>
                  </a:lnTo>
                  <a:lnTo>
                    <a:pt x="1152" y="1204"/>
                  </a:lnTo>
                  <a:lnTo>
                    <a:pt x="1874" y="1206"/>
                  </a:lnTo>
                  <a:lnTo>
                    <a:pt x="1874" y="1206"/>
                  </a:lnTo>
                  <a:lnTo>
                    <a:pt x="1892" y="1206"/>
                  </a:lnTo>
                  <a:lnTo>
                    <a:pt x="1910" y="1202"/>
                  </a:lnTo>
                  <a:lnTo>
                    <a:pt x="1926" y="1194"/>
                  </a:lnTo>
                  <a:lnTo>
                    <a:pt x="1940" y="1182"/>
                  </a:lnTo>
                  <a:lnTo>
                    <a:pt x="1940" y="1182"/>
                  </a:lnTo>
                  <a:lnTo>
                    <a:pt x="1952" y="1168"/>
                  </a:lnTo>
                  <a:lnTo>
                    <a:pt x="1960" y="1152"/>
                  </a:lnTo>
                  <a:lnTo>
                    <a:pt x="1964" y="1134"/>
                  </a:lnTo>
                  <a:lnTo>
                    <a:pt x="1964" y="1116"/>
                  </a:lnTo>
                  <a:lnTo>
                    <a:pt x="1964" y="1116"/>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8" name="Rectangle 47"/>
            <p:cNvSpPr/>
            <p:nvPr/>
          </p:nvSpPr>
          <p:spPr>
            <a:xfrm rot="2677252">
              <a:off x="5252518" y="2646600"/>
              <a:ext cx="1584176" cy="553998"/>
            </a:xfrm>
            <a:prstGeom prst="rect">
              <a:avLst/>
            </a:prstGeom>
          </p:spPr>
          <p:txBody>
            <a:bodyPr wrap="square">
              <a:spAutoFit/>
            </a:bodyPr>
            <a:lstStyle/>
            <a:p>
              <a:r>
                <a:rPr lang="en-GB" sz="1000" b="1" i="1" dirty="0" smtClean="0">
                  <a:solidFill>
                    <a:schemeClr val="bg2"/>
                  </a:solidFill>
                  <a:latin typeface="Georgia" pitchFamily="18" charset="0"/>
                </a:rPr>
                <a:t>Data 02</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smtClean="0">
                  <a:solidFill>
                    <a:schemeClr val="bg2"/>
                  </a:solidFill>
                  <a:latin typeface="Georgia" pitchFamily="18" charset="0"/>
                </a:rPr>
                <a:t>consectetuer</a:t>
              </a:r>
              <a:r>
                <a:rPr lang="en-GB" sz="1000" dirty="0" smtClean="0">
                  <a:solidFill>
                    <a:schemeClr val="bg2"/>
                  </a:solidFill>
                  <a:latin typeface="Georgia" pitchFamily="18" charset="0"/>
                </a:rPr>
                <a:t> </a:t>
              </a:r>
              <a:r>
                <a:rPr lang="en-GB" sz="1000" dirty="0" err="1" smtClean="0">
                  <a:solidFill>
                    <a:schemeClr val="bg2"/>
                  </a:solidFill>
                  <a:latin typeface="Georgia" pitchFamily="18" charset="0"/>
                </a:rPr>
                <a:t>ullamcorper</a:t>
              </a:r>
              <a:r>
                <a:rPr lang="en-GB" sz="1000" dirty="0" smtClean="0">
                  <a:solidFill>
                    <a:schemeClr val="bg2"/>
                  </a:solidFill>
                  <a:latin typeface="Georgia" pitchFamily="18" charset="0"/>
                </a:rPr>
                <a:t> quam. </a:t>
              </a:r>
              <a:endParaRPr lang="en-GB" sz="1000" dirty="0">
                <a:solidFill>
                  <a:schemeClr val="bg2"/>
                </a:solidFill>
                <a:latin typeface="Georgia" pitchFamily="18" charset="0"/>
              </a:endParaRPr>
            </a:p>
          </p:txBody>
        </p:sp>
      </p:grpSp>
      <p:grpSp>
        <p:nvGrpSpPr>
          <p:cNvPr id="53" name="Group 52"/>
          <p:cNvGrpSpPr/>
          <p:nvPr/>
        </p:nvGrpSpPr>
        <p:grpSpPr>
          <a:xfrm flipH="1">
            <a:off x="2682271" y="5103287"/>
            <a:ext cx="2592421" cy="1467822"/>
            <a:chOff x="3832716" y="5103287"/>
            <a:chExt cx="2592421" cy="1467822"/>
          </a:xfrm>
        </p:grpSpPr>
        <p:sp>
          <p:nvSpPr>
            <p:cNvPr id="54" name="Freeform 32"/>
            <p:cNvSpPr>
              <a:spLocks/>
            </p:cNvSpPr>
            <p:nvPr/>
          </p:nvSpPr>
          <p:spPr bwMode="auto">
            <a:xfrm>
              <a:off x="5407642" y="6203545"/>
              <a:ext cx="1017495" cy="340788"/>
            </a:xfrm>
            <a:custGeom>
              <a:avLst/>
              <a:gdLst>
                <a:gd name="T0" fmla="*/ 836 w 836"/>
                <a:gd name="T1" fmla="*/ 0 h 280"/>
                <a:gd name="T2" fmla="*/ 0 w 836"/>
                <a:gd name="T3" fmla="*/ 0 h 280"/>
                <a:gd name="T4" fmla="*/ 0 w 836"/>
                <a:gd name="T5" fmla="*/ 280 h 280"/>
                <a:gd name="T6" fmla="*/ 566 w 836"/>
                <a:gd name="T7" fmla="*/ 280 h 280"/>
                <a:gd name="T8" fmla="*/ 566 w 836"/>
                <a:gd name="T9" fmla="*/ 280 h 280"/>
                <a:gd name="T10" fmla="*/ 574 w 836"/>
                <a:gd name="T11" fmla="*/ 280 h 280"/>
                <a:gd name="T12" fmla="*/ 594 w 836"/>
                <a:gd name="T13" fmla="*/ 276 h 280"/>
                <a:gd name="T14" fmla="*/ 608 w 836"/>
                <a:gd name="T15" fmla="*/ 274 h 280"/>
                <a:gd name="T16" fmla="*/ 624 w 836"/>
                <a:gd name="T17" fmla="*/ 268 h 280"/>
                <a:gd name="T18" fmla="*/ 644 w 836"/>
                <a:gd name="T19" fmla="*/ 260 h 280"/>
                <a:gd name="T20" fmla="*/ 662 w 836"/>
                <a:gd name="T21" fmla="*/ 248 h 280"/>
                <a:gd name="T22" fmla="*/ 684 w 836"/>
                <a:gd name="T23" fmla="*/ 234 h 280"/>
                <a:gd name="T24" fmla="*/ 706 w 836"/>
                <a:gd name="T25" fmla="*/ 216 h 280"/>
                <a:gd name="T26" fmla="*/ 728 w 836"/>
                <a:gd name="T27" fmla="*/ 192 h 280"/>
                <a:gd name="T28" fmla="*/ 750 w 836"/>
                <a:gd name="T29" fmla="*/ 166 h 280"/>
                <a:gd name="T30" fmla="*/ 774 w 836"/>
                <a:gd name="T31" fmla="*/ 132 h 280"/>
                <a:gd name="T32" fmla="*/ 796 w 836"/>
                <a:gd name="T33" fmla="*/ 94 h 280"/>
                <a:gd name="T34" fmla="*/ 816 w 836"/>
                <a:gd name="T35" fmla="*/ 50 h 280"/>
                <a:gd name="T36" fmla="*/ 836 w 836"/>
                <a:gd name="T37" fmla="*/ 0 h 280"/>
                <a:gd name="T38" fmla="*/ 836 w 836"/>
                <a:gd name="T39" fmla="*/ 0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36" h="280">
                  <a:moveTo>
                    <a:pt x="836" y="0"/>
                  </a:moveTo>
                  <a:lnTo>
                    <a:pt x="0" y="0"/>
                  </a:lnTo>
                  <a:lnTo>
                    <a:pt x="0" y="280"/>
                  </a:lnTo>
                  <a:lnTo>
                    <a:pt x="566" y="280"/>
                  </a:lnTo>
                  <a:lnTo>
                    <a:pt x="566" y="280"/>
                  </a:lnTo>
                  <a:lnTo>
                    <a:pt x="574" y="280"/>
                  </a:lnTo>
                  <a:lnTo>
                    <a:pt x="594" y="276"/>
                  </a:lnTo>
                  <a:lnTo>
                    <a:pt x="608" y="274"/>
                  </a:lnTo>
                  <a:lnTo>
                    <a:pt x="624" y="268"/>
                  </a:lnTo>
                  <a:lnTo>
                    <a:pt x="644" y="260"/>
                  </a:lnTo>
                  <a:lnTo>
                    <a:pt x="662" y="248"/>
                  </a:lnTo>
                  <a:lnTo>
                    <a:pt x="684" y="234"/>
                  </a:lnTo>
                  <a:lnTo>
                    <a:pt x="706" y="216"/>
                  </a:lnTo>
                  <a:lnTo>
                    <a:pt x="728" y="192"/>
                  </a:lnTo>
                  <a:lnTo>
                    <a:pt x="750" y="166"/>
                  </a:lnTo>
                  <a:lnTo>
                    <a:pt x="774" y="132"/>
                  </a:lnTo>
                  <a:lnTo>
                    <a:pt x="796" y="94"/>
                  </a:lnTo>
                  <a:lnTo>
                    <a:pt x="816" y="50"/>
                  </a:lnTo>
                  <a:lnTo>
                    <a:pt x="836" y="0"/>
                  </a:lnTo>
                  <a:lnTo>
                    <a:pt x="836" y="0"/>
                  </a:lnTo>
                  <a:close/>
                </a:path>
              </a:pathLst>
            </a:custGeom>
            <a:solidFill>
              <a:srgbClr val="B6AF9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5" name="Freeform 35"/>
            <p:cNvSpPr>
              <a:spLocks/>
            </p:cNvSpPr>
            <p:nvPr/>
          </p:nvSpPr>
          <p:spPr bwMode="auto">
            <a:xfrm>
              <a:off x="3832716" y="5103287"/>
              <a:ext cx="2390384" cy="1467822"/>
            </a:xfrm>
            <a:custGeom>
              <a:avLst/>
              <a:gdLst>
                <a:gd name="T0" fmla="*/ 2 w 1964"/>
                <a:gd name="T1" fmla="*/ 812 h 1206"/>
                <a:gd name="T2" fmla="*/ 4 w 1964"/>
                <a:gd name="T3" fmla="*/ 820 h 1206"/>
                <a:gd name="T4" fmla="*/ 10 w 1964"/>
                <a:gd name="T5" fmla="*/ 838 h 1206"/>
                <a:gd name="T6" fmla="*/ 16 w 1964"/>
                <a:gd name="T7" fmla="*/ 844 h 1206"/>
                <a:gd name="T8" fmla="*/ 32 w 1964"/>
                <a:gd name="T9" fmla="*/ 854 h 1206"/>
                <a:gd name="T10" fmla="*/ 52 w 1964"/>
                <a:gd name="T11" fmla="*/ 858 h 1206"/>
                <a:gd name="T12" fmla="*/ 70 w 1964"/>
                <a:gd name="T13" fmla="*/ 854 h 1206"/>
                <a:gd name="T14" fmla="*/ 88 w 1964"/>
                <a:gd name="T15" fmla="*/ 844 h 1206"/>
                <a:gd name="T16" fmla="*/ 226 w 1964"/>
                <a:gd name="T17" fmla="*/ 794 h 1206"/>
                <a:gd name="T18" fmla="*/ 520 w 1964"/>
                <a:gd name="T19" fmla="*/ 1090 h 1206"/>
                <a:gd name="T20" fmla="*/ 562 w 1964"/>
                <a:gd name="T21" fmla="*/ 1128 h 1206"/>
                <a:gd name="T22" fmla="*/ 608 w 1964"/>
                <a:gd name="T23" fmla="*/ 1164 h 1206"/>
                <a:gd name="T24" fmla="*/ 654 w 1964"/>
                <a:gd name="T25" fmla="*/ 1190 h 1206"/>
                <a:gd name="T26" fmla="*/ 688 w 1964"/>
                <a:gd name="T27" fmla="*/ 1200 h 1206"/>
                <a:gd name="T28" fmla="*/ 700 w 1964"/>
                <a:gd name="T29" fmla="*/ 1202 h 1206"/>
                <a:gd name="T30" fmla="*/ 1630 w 1964"/>
                <a:gd name="T31" fmla="*/ 1206 h 1206"/>
                <a:gd name="T32" fmla="*/ 1826 w 1964"/>
                <a:gd name="T33" fmla="*/ 1204 h 1206"/>
                <a:gd name="T34" fmla="*/ 1850 w 1964"/>
                <a:gd name="T35" fmla="*/ 1202 h 1206"/>
                <a:gd name="T36" fmla="*/ 1890 w 1964"/>
                <a:gd name="T37" fmla="*/ 1192 h 1206"/>
                <a:gd name="T38" fmla="*/ 1922 w 1964"/>
                <a:gd name="T39" fmla="*/ 1180 h 1206"/>
                <a:gd name="T40" fmla="*/ 1964 w 1964"/>
                <a:gd name="T41" fmla="*/ 1154 h 1206"/>
                <a:gd name="T42" fmla="*/ 1946 w 1964"/>
                <a:gd name="T43" fmla="*/ 1162 h 1206"/>
                <a:gd name="T44" fmla="*/ 1910 w 1964"/>
                <a:gd name="T45" fmla="*/ 1174 h 1206"/>
                <a:gd name="T46" fmla="*/ 1872 w 1964"/>
                <a:gd name="T47" fmla="*/ 1180 h 1206"/>
                <a:gd name="T48" fmla="*/ 1832 w 1964"/>
                <a:gd name="T49" fmla="*/ 1178 h 1206"/>
                <a:gd name="T50" fmla="*/ 1792 w 1964"/>
                <a:gd name="T51" fmla="*/ 1168 h 1206"/>
                <a:gd name="T52" fmla="*/ 1750 w 1964"/>
                <a:gd name="T53" fmla="*/ 1150 h 1206"/>
                <a:gd name="T54" fmla="*/ 1708 w 1964"/>
                <a:gd name="T55" fmla="*/ 1126 h 1206"/>
                <a:gd name="T56" fmla="*/ 1666 w 1964"/>
                <a:gd name="T57" fmla="*/ 1092 h 1206"/>
                <a:gd name="T58" fmla="*/ 752 w 1964"/>
                <a:gd name="T59" fmla="*/ 178 h 1206"/>
                <a:gd name="T60" fmla="*/ 844 w 1964"/>
                <a:gd name="T61" fmla="*/ 86 h 1206"/>
                <a:gd name="T62" fmla="*/ 856 w 1964"/>
                <a:gd name="T63" fmla="*/ 70 h 1206"/>
                <a:gd name="T64" fmla="*/ 860 w 1964"/>
                <a:gd name="T65" fmla="*/ 50 h 1206"/>
                <a:gd name="T66" fmla="*/ 856 w 1964"/>
                <a:gd name="T67" fmla="*/ 32 h 1206"/>
                <a:gd name="T68" fmla="*/ 846 w 1964"/>
                <a:gd name="T69" fmla="*/ 16 h 1206"/>
                <a:gd name="T70" fmla="*/ 838 w 1964"/>
                <a:gd name="T71" fmla="*/ 10 h 1206"/>
                <a:gd name="T72" fmla="*/ 822 w 1964"/>
                <a:gd name="T73" fmla="*/ 2 h 1206"/>
                <a:gd name="T74" fmla="*/ 90 w 1964"/>
                <a:gd name="T75" fmla="*/ 0 h 1206"/>
                <a:gd name="T76" fmla="*/ 72 w 1964"/>
                <a:gd name="T77" fmla="*/ 0 h 1206"/>
                <a:gd name="T78" fmla="*/ 38 w 1964"/>
                <a:gd name="T79" fmla="*/ 12 h 1206"/>
                <a:gd name="T80" fmla="*/ 24 w 1964"/>
                <a:gd name="T81" fmla="*/ 22 h 1206"/>
                <a:gd name="T82" fmla="*/ 4 w 1964"/>
                <a:gd name="T83" fmla="*/ 52 h 1206"/>
                <a:gd name="T84" fmla="*/ 0 w 1964"/>
                <a:gd name="T85" fmla="*/ 90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4" h="1206">
                  <a:moveTo>
                    <a:pt x="0" y="90"/>
                  </a:moveTo>
                  <a:lnTo>
                    <a:pt x="2" y="812"/>
                  </a:lnTo>
                  <a:lnTo>
                    <a:pt x="2" y="812"/>
                  </a:lnTo>
                  <a:lnTo>
                    <a:pt x="4" y="820"/>
                  </a:lnTo>
                  <a:lnTo>
                    <a:pt x="6" y="830"/>
                  </a:lnTo>
                  <a:lnTo>
                    <a:pt x="10" y="838"/>
                  </a:lnTo>
                  <a:lnTo>
                    <a:pt x="16" y="844"/>
                  </a:lnTo>
                  <a:lnTo>
                    <a:pt x="16" y="844"/>
                  </a:lnTo>
                  <a:lnTo>
                    <a:pt x="24" y="850"/>
                  </a:lnTo>
                  <a:lnTo>
                    <a:pt x="32" y="854"/>
                  </a:lnTo>
                  <a:lnTo>
                    <a:pt x="42" y="858"/>
                  </a:lnTo>
                  <a:lnTo>
                    <a:pt x="52" y="858"/>
                  </a:lnTo>
                  <a:lnTo>
                    <a:pt x="60" y="858"/>
                  </a:lnTo>
                  <a:lnTo>
                    <a:pt x="70" y="854"/>
                  </a:lnTo>
                  <a:lnTo>
                    <a:pt x="80" y="850"/>
                  </a:lnTo>
                  <a:lnTo>
                    <a:pt x="88" y="844"/>
                  </a:lnTo>
                  <a:lnTo>
                    <a:pt x="180" y="750"/>
                  </a:lnTo>
                  <a:lnTo>
                    <a:pt x="226" y="794"/>
                  </a:lnTo>
                  <a:lnTo>
                    <a:pt x="226" y="794"/>
                  </a:lnTo>
                  <a:lnTo>
                    <a:pt x="520" y="1090"/>
                  </a:lnTo>
                  <a:lnTo>
                    <a:pt x="520" y="1090"/>
                  </a:lnTo>
                  <a:lnTo>
                    <a:pt x="562" y="1128"/>
                  </a:lnTo>
                  <a:lnTo>
                    <a:pt x="584" y="1148"/>
                  </a:lnTo>
                  <a:lnTo>
                    <a:pt x="608" y="1164"/>
                  </a:lnTo>
                  <a:lnTo>
                    <a:pt x="632" y="1180"/>
                  </a:lnTo>
                  <a:lnTo>
                    <a:pt x="654" y="1190"/>
                  </a:lnTo>
                  <a:lnTo>
                    <a:pt x="678" y="1198"/>
                  </a:lnTo>
                  <a:lnTo>
                    <a:pt x="688" y="1200"/>
                  </a:lnTo>
                  <a:lnTo>
                    <a:pt x="700" y="1202"/>
                  </a:lnTo>
                  <a:lnTo>
                    <a:pt x="700" y="1202"/>
                  </a:lnTo>
                  <a:lnTo>
                    <a:pt x="1248" y="1204"/>
                  </a:lnTo>
                  <a:lnTo>
                    <a:pt x="1630" y="1206"/>
                  </a:lnTo>
                  <a:lnTo>
                    <a:pt x="1764" y="1204"/>
                  </a:lnTo>
                  <a:lnTo>
                    <a:pt x="1826" y="1204"/>
                  </a:lnTo>
                  <a:lnTo>
                    <a:pt x="1826" y="1204"/>
                  </a:lnTo>
                  <a:lnTo>
                    <a:pt x="1850" y="1202"/>
                  </a:lnTo>
                  <a:lnTo>
                    <a:pt x="1872" y="1198"/>
                  </a:lnTo>
                  <a:lnTo>
                    <a:pt x="1890" y="1192"/>
                  </a:lnTo>
                  <a:lnTo>
                    <a:pt x="1906" y="1186"/>
                  </a:lnTo>
                  <a:lnTo>
                    <a:pt x="1922" y="1180"/>
                  </a:lnTo>
                  <a:lnTo>
                    <a:pt x="1936" y="1172"/>
                  </a:lnTo>
                  <a:lnTo>
                    <a:pt x="1964" y="1154"/>
                  </a:lnTo>
                  <a:lnTo>
                    <a:pt x="1964" y="1154"/>
                  </a:lnTo>
                  <a:lnTo>
                    <a:pt x="1946" y="1162"/>
                  </a:lnTo>
                  <a:lnTo>
                    <a:pt x="1928" y="1168"/>
                  </a:lnTo>
                  <a:lnTo>
                    <a:pt x="1910" y="1174"/>
                  </a:lnTo>
                  <a:lnTo>
                    <a:pt x="1890" y="1178"/>
                  </a:lnTo>
                  <a:lnTo>
                    <a:pt x="1872" y="1180"/>
                  </a:lnTo>
                  <a:lnTo>
                    <a:pt x="1852" y="1180"/>
                  </a:lnTo>
                  <a:lnTo>
                    <a:pt x="1832" y="1178"/>
                  </a:lnTo>
                  <a:lnTo>
                    <a:pt x="1812" y="1174"/>
                  </a:lnTo>
                  <a:lnTo>
                    <a:pt x="1792" y="1168"/>
                  </a:lnTo>
                  <a:lnTo>
                    <a:pt x="1770" y="1160"/>
                  </a:lnTo>
                  <a:lnTo>
                    <a:pt x="1750" y="1150"/>
                  </a:lnTo>
                  <a:lnTo>
                    <a:pt x="1730" y="1140"/>
                  </a:lnTo>
                  <a:lnTo>
                    <a:pt x="1708" y="1126"/>
                  </a:lnTo>
                  <a:lnTo>
                    <a:pt x="1688" y="1110"/>
                  </a:lnTo>
                  <a:lnTo>
                    <a:pt x="1666" y="1092"/>
                  </a:lnTo>
                  <a:lnTo>
                    <a:pt x="1646" y="1074"/>
                  </a:lnTo>
                  <a:lnTo>
                    <a:pt x="752" y="178"/>
                  </a:lnTo>
                  <a:lnTo>
                    <a:pt x="844" y="86"/>
                  </a:lnTo>
                  <a:lnTo>
                    <a:pt x="844" y="86"/>
                  </a:lnTo>
                  <a:lnTo>
                    <a:pt x="850" y="78"/>
                  </a:lnTo>
                  <a:lnTo>
                    <a:pt x="856" y="70"/>
                  </a:lnTo>
                  <a:lnTo>
                    <a:pt x="858" y="60"/>
                  </a:lnTo>
                  <a:lnTo>
                    <a:pt x="860" y="50"/>
                  </a:lnTo>
                  <a:lnTo>
                    <a:pt x="858" y="42"/>
                  </a:lnTo>
                  <a:lnTo>
                    <a:pt x="856" y="32"/>
                  </a:lnTo>
                  <a:lnTo>
                    <a:pt x="852" y="24"/>
                  </a:lnTo>
                  <a:lnTo>
                    <a:pt x="846" y="16"/>
                  </a:lnTo>
                  <a:lnTo>
                    <a:pt x="846" y="16"/>
                  </a:lnTo>
                  <a:lnTo>
                    <a:pt x="838" y="10"/>
                  </a:lnTo>
                  <a:lnTo>
                    <a:pt x="830" y="6"/>
                  </a:lnTo>
                  <a:lnTo>
                    <a:pt x="822" y="2"/>
                  </a:lnTo>
                  <a:lnTo>
                    <a:pt x="812" y="2"/>
                  </a:lnTo>
                  <a:lnTo>
                    <a:pt x="90" y="0"/>
                  </a:lnTo>
                  <a:lnTo>
                    <a:pt x="90" y="0"/>
                  </a:lnTo>
                  <a:lnTo>
                    <a:pt x="72" y="0"/>
                  </a:lnTo>
                  <a:lnTo>
                    <a:pt x="54" y="4"/>
                  </a:lnTo>
                  <a:lnTo>
                    <a:pt x="38" y="12"/>
                  </a:lnTo>
                  <a:lnTo>
                    <a:pt x="24" y="22"/>
                  </a:lnTo>
                  <a:lnTo>
                    <a:pt x="24" y="22"/>
                  </a:lnTo>
                  <a:lnTo>
                    <a:pt x="12" y="36"/>
                  </a:lnTo>
                  <a:lnTo>
                    <a:pt x="4" y="52"/>
                  </a:lnTo>
                  <a:lnTo>
                    <a:pt x="0" y="70"/>
                  </a:lnTo>
                  <a:lnTo>
                    <a:pt x="0" y="90"/>
                  </a:lnTo>
                  <a:lnTo>
                    <a:pt x="0" y="9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6" name="Rectangle 55"/>
            <p:cNvSpPr/>
            <p:nvPr/>
          </p:nvSpPr>
          <p:spPr>
            <a:xfrm rot="2623787">
              <a:off x="3979253" y="5541853"/>
              <a:ext cx="1263534" cy="707886"/>
            </a:xfrm>
            <a:prstGeom prst="rect">
              <a:avLst/>
            </a:prstGeom>
          </p:spPr>
          <p:txBody>
            <a:bodyPr wrap="square">
              <a:spAutoFit/>
            </a:bodyPr>
            <a:lstStyle/>
            <a:p>
              <a:r>
                <a:rPr lang="en-GB" sz="1000" b="1" i="1" dirty="0" smtClean="0">
                  <a:solidFill>
                    <a:schemeClr val="bg2"/>
                  </a:solidFill>
                  <a:latin typeface="Georgia" pitchFamily="18" charset="0"/>
                </a:rPr>
                <a:t>Data 03</a:t>
              </a:r>
            </a:p>
            <a:p>
              <a:r>
                <a:rPr lang="en-GB" sz="1000" dirty="0" err="1" smtClean="0">
                  <a:solidFill>
                    <a:schemeClr val="bg2"/>
                  </a:solidFill>
                  <a:latin typeface="Georgia" pitchFamily="18" charset="0"/>
                </a:rPr>
                <a:t>Mauris</a:t>
              </a:r>
              <a:r>
                <a:rPr lang="en-GB" sz="1000" dirty="0" smtClean="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p>
          </p:txBody>
        </p:sp>
      </p:grpSp>
      <p:sp>
        <p:nvSpPr>
          <p:cNvPr id="57" name="TextBox 56"/>
          <p:cNvSpPr txBox="1"/>
          <p:nvPr/>
        </p:nvSpPr>
        <p:spPr>
          <a:xfrm>
            <a:off x="7242714" y="2706799"/>
            <a:ext cx="628910" cy="569776"/>
          </a:xfrm>
          <a:prstGeom prst="rect">
            <a:avLst/>
          </a:prstGeom>
          <a:noFill/>
        </p:spPr>
        <p:txBody>
          <a:bodyPr wrap="none" lIns="0" tIns="0" rIns="0" bIns="0" rtlCol="0">
            <a:noAutofit/>
          </a:bodyPr>
          <a:lstStyle/>
          <a:p>
            <a:pPr>
              <a:spcAft>
                <a:spcPts val="900"/>
              </a:spcAft>
            </a:pPr>
            <a:r>
              <a:rPr lang="en-GB" sz="3200" b="1" dirty="0" smtClean="0">
                <a:solidFill>
                  <a:schemeClr val="accent5"/>
                </a:solidFill>
                <a:latin typeface="+mj-lt"/>
              </a:rPr>
              <a:t>02</a:t>
            </a:r>
          </a:p>
        </p:txBody>
      </p:sp>
      <p:cxnSp>
        <p:nvCxnSpPr>
          <p:cNvPr id="59" name="Straight Connector 58"/>
          <p:cNvCxnSpPr/>
          <p:nvPr/>
        </p:nvCxnSpPr>
        <p:spPr>
          <a:xfrm flipV="1">
            <a:off x="7146900" y="2862996"/>
            <a:ext cx="0" cy="936000"/>
          </a:xfrm>
          <a:prstGeom prst="line">
            <a:avLst/>
          </a:prstGeom>
          <a:ln>
            <a:solidFill>
              <a:srgbClr val="B6AF99"/>
            </a:solidFill>
          </a:ln>
        </p:spPr>
        <p:style>
          <a:lnRef idx="1">
            <a:schemeClr val="accent1"/>
          </a:lnRef>
          <a:fillRef idx="0">
            <a:schemeClr val="accent1"/>
          </a:fillRef>
          <a:effectRef idx="0">
            <a:schemeClr val="accent1"/>
          </a:effectRef>
          <a:fontRef idx="minor">
            <a:schemeClr val="tx1"/>
          </a:fontRef>
        </p:style>
      </p:cxnSp>
      <p:sp>
        <p:nvSpPr>
          <p:cNvPr id="60" name="Rectangle 10"/>
          <p:cNvSpPr>
            <a:spLocks noChangeArrowheads="1"/>
          </p:cNvSpPr>
          <p:nvPr/>
        </p:nvSpPr>
        <p:spPr bwMode="auto">
          <a:xfrm>
            <a:off x="7242714" y="3178511"/>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5"/>
                </a:solidFill>
                <a:latin typeface="+mj-lt"/>
                <a:cs typeface="Arial" charset="0"/>
              </a:rPr>
              <a:t>Heading</a:t>
            </a:r>
            <a:endParaRPr lang="en-GB" sz="1000" kern="0" dirty="0" smtClean="0">
              <a:solidFill>
                <a:schemeClr val="accent5"/>
              </a:solidFill>
              <a:latin typeface="+mj-lt"/>
              <a:cs typeface="Arial" charset="0"/>
            </a:endParaRPr>
          </a:p>
        </p:txBody>
      </p:sp>
      <p:sp>
        <p:nvSpPr>
          <p:cNvPr id="63" name="Rectangle 62"/>
          <p:cNvSpPr/>
          <p:nvPr/>
        </p:nvSpPr>
        <p:spPr>
          <a:xfrm>
            <a:off x="7242714" y="3348583"/>
            <a:ext cx="2700000" cy="461665"/>
          </a:xfrm>
          <a:prstGeom prst="rect">
            <a:avLst/>
          </a:prstGeom>
        </p:spPr>
        <p:txBody>
          <a:bodyPr wrap="square" lIns="0" tIns="0" rIns="0" bIns="0">
            <a:spAutoFit/>
          </a:bodyPr>
          <a:lstStyle/>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73" name="TextBox 72"/>
          <p:cNvSpPr txBox="1"/>
          <p:nvPr/>
        </p:nvSpPr>
        <p:spPr>
          <a:xfrm>
            <a:off x="7242714" y="4956385"/>
            <a:ext cx="628910" cy="569776"/>
          </a:xfrm>
          <a:prstGeom prst="rect">
            <a:avLst/>
          </a:prstGeom>
          <a:noFill/>
        </p:spPr>
        <p:txBody>
          <a:bodyPr wrap="none" lIns="0" tIns="0" rIns="0" bIns="0" rtlCol="0">
            <a:noAutofit/>
          </a:bodyPr>
          <a:lstStyle/>
          <a:p>
            <a:pPr>
              <a:spcAft>
                <a:spcPts val="900"/>
              </a:spcAft>
            </a:pPr>
            <a:r>
              <a:rPr lang="en-GB" sz="3200" b="1" dirty="0" smtClean="0">
                <a:solidFill>
                  <a:schemeClr val="accent1"/>
                </a:solidFill>
                <a:latin typeface="+mj-lt"/>
              </a:rPr>
              <a:t>04</a:t>
            </a:r>
          </a:p>
        </p:txBody>
      </p:sp>
      <p:cxnSp>
        <p:nvCxnSpPr>
          <p:cNvPr id="74" name="Straight Connector 73"/>
          <p:cNvCxnSpPr/>
          <p:nvPr/>
        </p:nvCxnSpPr>
        <p:spPr>
          <a:xfrm flipV="1">
            <a:off x="7146900" y="5112582"/>
            <a:ext cx="0" cy="936000"/>
          </a:xfrm>
          <a:prstGeom prst="line">
            <a:avLst/>
          </a:prstGeom>
          <a:ln>
            <a:solidFill>
              <a:srgbClr val="B6AF99"/>
            </a:solidFill>
          </a:ln>
        </p:spPr>
        <p:style>
          <a:lnRef idx="1">
            <a:schemeClr val="accent1"/>
          </a:lnRef>
          <a:fillRef idx="0">
            <a:schemeClr val="accent1"/>
          </a:fillRef>
          <a:effectRef idx="0">
            <a:schemeClr val="accent1"/>
          </a:effectRef>
          <a:fontRef idx="minor">
            <a:schemeClr val="tx1"/>
          </a:fontRef>
        </p:style>
      </p:cxnSp>
      <p:sp>
        <p:nvSpPr>
          <p:cNvPr id="75" name="Rectangle 10"/>
          <p:cNvSpPr>
            <a:spLocks noChangeArrowheads="1"/>
          </p:cNvSpPr>
          <p:nvPr/>
        </p:nvSpPr>
        <p:spPr bwMode="auto">
          <a:xfrm>
            <a:off x="7242714" y="542809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1"/>
                </a:solidFill>
                <a:latin typeface="+mj-lt"/>
                <a:cs typeface="Arial" charset="0"/>
              </a:rPr>
              <a:t>Heading</a:t>
            </a:r>
            <a:endParaRPr lang="en-GB" sz="1000" kern="0" dirty="0" smtClean="0">
              <a:solidFill>
                <a:schemeClr val="accent1"/>
              </a:solidFill>
              <a:latin typeface="+mj-lt"/>
              <a:cs typeface="Arial" charset="0"/>
            </a:endParaRPr>
          </a:p>
        </p:txBody>
      </p:sp>
      <p:sp>
        <p:nvSpPr>
          <p:cNvPr id="76" name="Rectangle 75"/>
          <p:cNvSpPr/>
          <p:nvPr/>
        </p:nvSpPr>
        <p:spPr>
          <a:xfrm>
            <a:off x="7242714" y="5598169"/>
            <a:ext cx="2700000" cy="461665"/>
          </a:xfrm>
          <a:prstGeom prst="rect">
            <a:avLst/>
          </a:prstGeom>
        </p:spPr>
        <p:txBody>
          <a:bodyPr wrap="square" lIns="0" tIns="0" rIns="0" bIns="0">
            <a:spAutoFit/>
          </a:bodyPr>
          <a:lstStyle/>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77" name="Rectangle 10"/>
          <p:cNvSpPr>
            <a:spLocks noChangeArrowheads="1"/>
          </p:cNvSpPr>
          <p:nvPr/>
        </p:nvSpPr>
        <p:spPr bwMode="auto">
          <a:xfrm>
            <a:off x="4306220" y="4284687"/>
            <a:ext cx="2016224" cy="3077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b="1" i="1" kern="0" dirty="0" smtClean="0">
                <a:latin typeface="+mj-lt"/>
                <a:cs typeface="Arial" charset="0"/>
              </a:rPr>
              <a:t>Heading</a:t>
            </a:r>
            <a:endParaRPr lang="en-GB" kern="0" dirty="0" smtClean="0">
              <a:latin typeface="+mj-lt"/>
              <a:cs typeface="Arial" charset="0"/>
            </a:endParaRPr>
          </a:p>
        </p:txBody>
      </p:sp>
      <p:cxnSp>
        <p:nvCxnSpPr>
          <p:cNvPr id="78" name="Straight Connector 77"/>
          <p:cNvCxnSpPr/>
          <p:nvPr/>
        </p:nvCxnSpPr>
        <p:spPr>
          <a:xfrm flipV="1">
            <a:off x="3488854" y="2862996"/>
            <a:ext cx="0" cy="936000"/>
          </a:xfrm>
          <a:prstGeom prst="line">
            <a:avLst/>
          </a:prstGeom>
          <a:ln>
            <a:solidFill>
              <a:srgbClr val="B6AF99"/>
            </a:solidFill>
          </a:ln>
        </p:spPr>
        <p:style>
          <a:lnRef idx="1">
            <a:schemeClr val="accent1"/>
          </a:lnRef>
          <a:fillRef idx="0">
            <a:schemeClr val="accent1"/>
          </a:fillRef>
          <a:effectRef idx="0">
            <a:schemeClr val="accent1"/>
          </a:effectRef>
          <a:fontRef idx="minor">
            <a:schemeClr val="tx1"/>
          </a:fontRef>
        </p:style>
      </p:cxnSp>
      <p:sp>
        <p:nvSpPr>
          <p:cNvPr id="79" name="Rectangle 10"/>
          <p:cNvSpPr>
            <a:spLocks noChangeArrowheads="1"/>
          </p:cNvSpPr>
          <p:nvPr/>
        </p:nvSpPr>
        <p:spPr bwMode="auto">
          <a:xfrm>
            <a:off x="655797" y="3178511"/>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rgbClr val="EB8C00"/>
                </a:solidFill>
                <a:latin typeface="+mj-lt"/>
                <a:cs typeface="Arial" charset="0"/>
              </a:rPr>
              <a:t>Heading</a:t>
            </a:r>
            <a:endParaRPr lang="en-GB" sz="1000" kern="0" dirty="0" smtClean="0">
              <a:solidFill>
                <a:srgbClr val="EB8C00"/>
              </a:solidFill>
              <a:latin typeface="+mj-lt"/>
              <a:cs typeface="Arial" charset="0"/>
            </a:endParaRPr>
          </a:p>
        </p:txBody>
      </p:sp>
      <p:sp>
        <p:nvSpPr>
          <p:cNvPr id="80" name="Rectangle 79"/>
          <p:cNvSpPr/>
          <p:nvPr/>
        </p:nvSpPr>
        <p:spPr>
          <a:xfrm>
            <a:off x="655797" y="3348583"/>
            <a:ext cx="2700000" cy="461665"/>
          </a:xfrm>
          <a:prstGeom prst="rect">
            <a:avLst/>
          </a:prstGeom>
        </p:spPr>
        <p:txBody>
          <a:bodyPr wrap="square" lIns="0" tIns="0" rIns="0" bIns="0">
            <a:spAutoFit/>
          </a:bodyPr>
          <a:lstStyle/>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81" name="TextBox 80"/>
          <p:cNvSpPr txBox="1"/>
          <p:nvPr/>
        </p:nvSpPr>
        <p:spPr>
          <a:xfrm>
            <a:off x="655797" y="4956385"/>
            <a:ext cx="628910" cy="569776"/>
          </a:xfrm>
          <a:prstGeom prst="rect">
            <a:avLst/>
          </a:prstGeom>
          <a:noFill/>
        </p:spPr>
        <p:txBody>
          <a:bodyPr wrap="none" lIns="0" tIns="0" rIns="0" bIns="0" rtlCol="0">
            <a:noAutofit/>
          </a:bodyPr>
          <a:lstStyle/>
          <a:p>
            <a:pPr>
              <a:spcAft>
                <a:spcPts val="900"/>
              </a:spcAft>
            </a:pPr>
            <a:r>
              <a:rPr lang="en-GB" sz="3200" b="1" dirty="0" smtClean="0">
                <a:solidFill>
                  <a:schemeClr val="accent4"/>
                </a:solidFill>
                <a:latin typeface="+mj-lt"/>
              </a:rPr>
              <a:t>03</a:t>
            </a:r>
          </a:p>
        </p:txBody>
      </p:sp>
      <p:cxnSp>
        <p:nvCxnSpPr>
          <p:cNvPr id="82" name="Straight Connector 81"/>
          <p:cNvCxnSpPr/>
          <p:nvPr/>
        </p:nvCxnSpPr>
        <p:spPr>
          <a:xfrm flipV="1">
            <a:off x="3488854" y="5112582"/>
            <a:ext cx="0" cy="936000"/>
          </a:xfrm>
          <a:prstGeom prst="line">
            <a:avLst/>
          </a:prstGeom>
          <a:ln>
            <a:solidFill>
              <a:srgbClr val="B6AF99"/>
            </a:solidFill>
          </a:ln>
        </p:spPr>
        <p:style>
          <a:lnRef idx="1">
            <a:schemeClr val="accent1"/>
          </a:lnRef>
          <a:fillRef idx="0">
            <a:schemeClr val="accent1"/>
          </a:fillRef>
          <a:effectRef idx="0">
            <a:schemeClr val="accent1"/>
          </a:effectRef>
          <a:fontRef idx="minor">
            <a:schemeClr val="tx1"/>
          </a:fontRef>
        </p:style>
      </p:cxnSp>
      <p:sp>
        <p:nvSpPr>
          <p:cNvPr id="83" name="Rectangle 10"/>
          <p:cNvSpPr>
            <a:spLocks noChangeArrowheads="1"/>
          </p:cNvSpPr>
          <p:nvPr/>
        </p:nvSpPr>
        <p:spPr bwMode="auto">
          <a:xfrm>
            <a:off x="655797" y="542809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4"/>
                </a:solidFill>
                <a:latin typeface="+mj-lt"/>
                <a:cs typeface="Arial" charset="0"/>
              </a:rPr>
              <a:t>Heading</a:t>
            </a:r>
            <a:endParaRPr lang="en-GB" sz="1000" kern="0" dirty="0" smtClean="0">
              <a:solidFill>
                <a:schemeClr val="accent4"/>
              </a:solidFill>
              <a:latin typeface="+mj-lt"/>
              <a:cs typeface="Arial" charset="0"/>
            </a:endParaRPr>
          </a:p>
        </p:txBody>
      </p:sp>
      <p:sp>
        <p:nvSpPr>
          <p:cNvPr id="84" name="Rectangle 83"/>
          <p:cNvSpPr/>
          <p:nvPr/>
        </p:nvSpPr>
        <p:spPr>
          <a:xfrm>
            <a:off x="655797" y="5598169"/>
            <a:ext cx="2700000" cy="461665"/>
          </a:xfrm>
          <a:prstGeom prst="rect">
            <a:avLst/>
          </a:prstGeom>
        </p:spPr>
        <p:txBody>
          <a:bodyPr wrap="square" lIns="0" tIns="0" rIns="0" bIns="0">
            <a:spAutoFit/>
          </a:bodyPr>
          <a:lstStyle/>
          <a:p>
            <a:r>
              <a:rPr lang="en-GB" sz="1000" dirty="0" err="1" smtClean="0">
                <a:solidFill>
                  <a:srgbClr val="000000"/>
                </a:solidFill>
                <a:latin typeface="Georgia" pitchFamily="18" charset="0"/>
              </a:rPr>
              <a:t>Mauris</a:t>
            </a:r>
            <a:r>
              <a:rPr lang="en-GB" sz="1000" dirty="0" smtClean="0">
                <a:solidFill>
                  <a:srgbClr val="000000"/>
                </a:solidFill>
                <a:latin typeface="Georgia" pitchFamily="18" charset="0"/>
              </a:rPr>
              <a:t> </a:t>
            </a:r>
            <a:r>
              <a:rPr lang="en-GB" sz="1000" dirty="0" err="1">
                <a:solidFill>
                  <a:srgbClr val="000000"/>
                </a:solidFill>
                <a:latin typeface="Georgia" pitchFamily="18" charset="0"/>
              </a:rPr>
              <a:t>consectetuer</a:t>
            </a:r>
            <a:r>
              <a:rPr lang="en-GB" sz="1000" dirty="0">
                <a:solidFill>
                  <a:srgbClr val="000000"/>
                </a:solidFill>
                <a:latin typeface="Georgia" pitchFamily="18" charset="0"/>
              </a:rPr>
              <a:t> </a:t>
            </a:r>
            <a:r>
              <a:rPr lang="en-GB" sz="1000" dirty="0" err="1">
                <a:solidFill>
                  <a:srgbClr val="000000"/>
                </a:solidFill>
                <a:latin typeface="Georgia" pitchFamily="18" charset="0"/>
              </a:rPr>
              <a:t>ullamcorper</a:t>
            </a:r>
            <a:r>
              <a:rPr lang="en-GB" sz="1000" dirty="0">
                <a:solidFill>
                  <a:srgbClr val="000000"/>
                </a:solidFill>
                <a:latin typeface="Georgia" pitchFamily="18" charset="0"/>
              </a:rPr>
              <a:t> quam. </a:t>
            </a:r>
            <a:r>
              <a:rPr lang="en-GB" sz="1000" dirty="0" err="1">
                <a:solidFill>
                  <a:srgbClr val="000000"/>
                </a:solidFill>
                <a:latin typeface="Georgia" pitchFamily="18" charset="0"/>
              </a:rPr>
              <a:t>Morbi</a:t>
            </a:r>
            <a:r>
              <a:rPr lang="en-GB" sz="1000" dirty="0">
                <a:solidFill>
                  <a:srgbClr val="000000"/>
                </a:solidFill>
                <a:latin typeface="Georgia" pitchFamily="18" charset="0"/>
              </a:rPr>
              <a:t> </a:t>
            </a:r>
            <a:r>
              <a:rPr lang="en-GB" sz="1000" dirty="0" err="1">
                <a:solidFill>
                  <a:srgbClr val="000000"/>
                </a:solidFill>
                <a:latin typeface="Georgia" pitchFamily="18" charset="0"/>
              </a:rPr>
              <a:t>tincidunt</a:t>
            </a:r>
            <a:r>
              <a:rPr lang="en-GB" sz="1000" dirty="0">
                <a:solidFill>
                  <a:srgbClr val="000000"/>
                </a:solidFill>
                <a:latin typeface="Georgia" pitchFamily="18" charset="0"/>
              </a:rPr>
              <a:t> mi </a:t>
            </a:r>
            <a:r>
              <a:rPr lang="en-GB" sz="1000" dirty="0" err="1">
                <a:solidFill>
                  <a:srgbClr val="000000"/>
                </a:solidFill>
                <a:latin typeface="Georgia" pitchFamily="18" charset="0"/>
              </a:rPr>
              <a:t>ut</a:t>
            </a:r>
            <a:r>
              <a:rPr lang="en-GB" sz="1000" dirty="0">
                <a:solidFill>
                  <a:srgbClr val="000000"/>
                </a:solidFill>
                <a:latin typeface="Georgia" pitchFamily="18" charset="0"/>
              </a:rPr>
              <a:t> </a:t>
            </a:r>
            <a:r>
              <a:rPr lang="en-GB" sz="1000" dirty="0" err="1">
                <a:solidFill>
                  <a:srgbClr val="000000"/>
                </a:solidFill>
                <a:latin typeface="Georgia" pitchFamily="18" charset="0"/>
              </a:rPr>
              <a:t>diam</a:t>
            </a:r>
            <a:r>
              <a:rPr lang="en-GB" sz="1000" dirty="0">
                <a:solidFill>
                  <a:srgbClr val="000000"/>
                </a:solidFill>
                <a:latin typeface="Georgia" pitchFamily="18" charset="0"/>
              </a:rPr>
              <a:t> </a:t>
            </a:r>
            <a:r>
              <a:rPr lang="en-GB" sz="1000" dirty="0" err="1">
                <a:solidFill>
                  <a:srgbClr val="000000"/>
                </a:solidFill>
                <a:latin typeface="Georgia" pitchFamily="18" charset="0"/>
              </a:rPr>
              <a:t>ultricies</a:t>
            </a:r>
            <a:r>
              <a:rPr lang="en-GB" sz="1000" dirty="0">
                <a:solidFill>
                  <a:srgbClr val="000000"/>
                </a:solidFill>
                <a:latin typeface="Georgia" pitchFamily="18" charset="0"/>
              </a:rPr>
              <a:t> non, </a:t>
            </a:r>
            <a:r>
              <a:rPr lang="en-GB" sz="1000" dirty="0" err="1">
                <a:solidFill>
                  <a:srgbClr val="000000"/>
                </a:solidFill>
                <a:latin typeface="Georgia" pitchFamily="18" charset="0"/>
              </a:rPr>
              <a:t>hendrerit</a:t>
            </a:r>
            <a:r>
              <a:rPr lang="en-GB" sz="1000" dirty="0">
                <a:solidFill>
                  <a:srgbClr val="000000"/>
                </a:solidFill>
                <a:latin typeface="Georgia" pitchFamily="18" charset="0"/>
              </a:rPr>
              <a:t> </a:t>
            </a:r>
            <a:r>
              <a:rPr lang="en-GB" sz="1000" dirty="0" err="1">
                <a:solidFill>
                  <a:srgbClr val="000000"/>
                </a:solidFill>
                <a:latin typeface="Georgia" pitchFamily="18" charset="0"/>
              </a:rPr>
              <a:t>quis</a:t>
            </a:r>
            <a:r>
              <a:rPr lang="en-GB" sz="1000" dirty="0">
                <a:solidFill>
                  <a:srgbClr val="000000"/>
                </a:solidFill>
                <a:latin typeface="Georgia" pitchFamily="18" charset="0"/>
              </a:rPr>
              <a:t>, </a:t>
            </a:r>
            <a:r>
              <a:rPr lang="en-GB" sz="1000" dirty="0" err="1">
                <a:solidFill>
                  <a:srgbClr val="000000"/>
                </a:solidFill>
                <a:latin typeface="Georgia" pitchFamily="18" charset="0"/>
              </a:rPr>
              <a:t>pellentesque</a:t>
            </a:r>
            <a:r>
              <a:rPr lang="en-GB" sz="1000" dirty="0">
                <a:solidFill>
                  <a:srgbClr val="000000"/>
                </a:solidFill>
                <a:latin typeface="Georgia" pitchFamily="18" charset="0"/>
              </a:rPr>
              <a:t> a, </a:t>
            </a:r>
            <a:r>
              <a:rPr lang="en-GB" sz="1000" dirty="0" err="1">
                <a:solidFill>
                  <a:srgbClr val="000000"/>
                </a:solidFill>
                <a:latin typeface="Georgia" pitchFamily="18" charset="0"/>
              </a:rPr>
              <a:t>eros</a:t>
            </a:r>
            <a:r>
              <a:rPr lang="en-GB" sz="1000" dirty="0">
                <a:solidFill>
                  <a:srgbClr val="000000"/>
                </a:solidFill>
                <a:latin typeface="Georgia" pitchFamily="18" charset="0"/>
              </a:rPr>
              <a:t>. </a:t>
            </a:r>
          </a:p>
        </p:txBody>
      </p:sp>
      <p:sp>
        <p:nvSpPr>
          <p:cNvPr id="85" name="TextBox 84"/>
          <p:cNvSpPr txBox="1"/>
          <p:nvPr/>
        </p:nvSpPr>
        <p:spPr>
          <a:xfrm>
            <a:off x="655797" y="2706799"/>
            <a:ext cx="628910" cy="471712"/>
          </a:xfrm>
          <a:prstGeom prst="rect">
            <a:avLst/>
          </a:prstGeom>
          <a:noFill/>
        </p:spPr>
        <p:txBody>
          <a:bodyPr wrap="none" lIns="0" tIns="0" rIns="0" bIns="0" rtlCol="0">
            <a:noAutofit/>
          </a:bodyPr>
          <a:lstStyle/>
          <a:p>
            <a:pPr>
              <a:spcAft>
                <a:spcPts val="900"/>
              </a:spcAft>
            </a:pPr>
            <a:r>
              <a:rPr lang="en-GB" sz="3200" b="1" dirty="0" smtClean="0">
                <a:solidFill>
                  <a:srgbClr val="EB8C00"/>
                </a:solidFill>
                <a:latin typeface="+mj-lt"/>
              </a:rPr>
              <a:t>01</a:t>
            </a:r>
          </a:p>
        </p:txBody>
      </p:sp>
      <p:grpSp>
        <p:nvGrpSpPr>
          <p:cNvPr id="86" name="Group 85"/>
          <p:cNvGrpSpPr/>
          <p:nvPr/>
        </p:nvGrpSpPr>
        <p:grpSpPr>
          <a:xfrm>
            <a:off x="2786375" y="4176958"/>
            <a:ext cx="569422" cy="569425"/>
            <a:chOff x="1575605" y="3582209"/>
            <a:chExt cx="391130" cy="391132"/>
          </a:xfrm>
        </p:grpSpPr>
        <p:sp>
          <p:nvSpPr>
            <p:cNvPr id="87" name="Oval 86"/>
            <p:cNvSpPr/>
            <p:nvPr/>
          </p:nvSpPr>
          <p:spPr bwMode="ltGray">
            <a:xfrm>
              <a:off x="1575605" y="3582209"/>
              <a:ext cx="391130" cy="391130"/>
            </a:xfrm>
            <a:prstGeom prst="ellipse">
              <a:avLst/>
            </a:prstGeom>
            <a:solidFill>
              <a:schemeClr val="bg2"/>
            </a:solid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88" name="Straight Connector 87"/>
            <p:cNvCxnSpPr/>
            <p:nvPr/>
          </p:nvCxnSpPr>
          <p:spPr>
            <a:xfrm>
              <a:off x="1575605" y="3777776"/>
              <a:ext cx="391130" cy="0"/>
            </a:xfrm>
            <a:prstGeom prst="line">
              <a:avLst/>
            </a:prstGeom>
            <a:solidFill>
              <a:schemeClr val="bg2"/>
            </a:solidFill>
            <a:ln>
              <a:solidFill>
                <a:srgbClr val="968C6D"/>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flipV="1">
              <a:off x="1771170" y="3582211"/>
              <a:ext cx="0" cy="391130"/>
            </a:xfrm>
            <a:prstGeom prst="line">
              <a:avLst/>
            </a:prstGeom>
            <a:solidFill>
              <a:schemeClr val="bg2"/>
            </a:solidFill>
            <a:ln>
              <a:solidFill>
                <a:srgbClr val="968C6D"/>
              </a:solidFill>
            </a:ln>
          </p:spPr>
          <p:style>
            <a:lnRef idx="1">
              <a:schemeClr val="accent1"/>
            </a:lnRef>
            <a:fillRef idx="0">
              <a:schemeClr val="accent1"/>
            </a:fillRef>
            <a:effectRef idx="0">
              <a:schemeClr val="accent1"/>
            </a:effectRef>
            <a:fontRef idx="minor">
              <a:schemeClr val="tx1"/>
            </a:fontRef>
          </p:style>
        </p:cxnSp>
        <p:sp>
          <p:nvSpPr>
            <p:cNvPr id="90" name="Oval 89"/>
            <p:cNvSpPr/>
            <p:nvPr/>
          </p:nvSpPr>
          <p:spPr bwMode="ltGray">
            <a:xfrm>
              <a:off x="1630181" y="3636787"/>
              <a:ext cx="281980" cy="281980"/>
            </a:xfrm>
            <a:prstGeom prst="ellipse">
              <a:avLst/>
            </a:prstGeom>
            <a:solidFill>
              <a:schemeClr val="bg2"/>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91" name="Group 90"/>
            <p:cNvGrpSpPr/>
            <p:nvPr/>
          </p:nvGrpSpPr>
          <p:grpSpPr>
            <a:xfrm>
              <a:off x="1663110" y="3680683"/>
              <a:ext cx="223490" cy="136518"/>
              <a:chOff x="2173587" y="4641056"/>
              <a:chExt cx="264813" cy="161760"/>
            </a:xfrm>
            <a:solidFill>
              <a:schemeClr val="tx2"/>
            </a:solidFill>
          </p:grpSpPr>
          <p:cxnSp>
            <p:nvCxnSpPr>
              <p:cNvPr id="92" name="Straight Connector 91"/>
              <p:cNvCxnSpPr/>
              <p:nvPr/>
            </p:nvCxnSpPr>
            <p:spPr>
              <a:xfrm flipV="1">
                <a:off x="2257692" y="4641056"/>
                <a:ext cx="180708" cy="161760"/>
              </a:xfrm>
              <a:prstGeom prst="line">
                <a:avLst/>
              </a:prstGeom>
              <a:grpFill/>
              <a:ln w="19050">
                <a:solidFill>
                  <a:srgbClr val="968C6D"/>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flipV="1">
                <a:off x="2173587" y="4723876"/>
                <a:ext cx="105393" cy="32146"/>
              </a:xfrm>
              <a:prstGeom prst="line">
                <a:avLst/>
              </a:prstGeom>
              <a:grpFill/>
              <a:ln w="19050">
                <a:solidFill>
                  <a:srgbClr val="968C6D"/>
                </a:solidFill>
              </a:ln>
            </p:spPr>
            <p:style>
              <a:lnRef idx="1">
                <a:schemeClr val="accent1"/>
              </a:lnRef>
              <a:fillRef idx="0">
                <a:schemeClr val="accent1"/>
              </a:fillRef>
              <a:effectRef idx="0">
                <a:schemeClr val="accent1"/>
              </a:effectRef>
              <a:fontRef idx="minor">
                <a:schemeClr val="tx1"/>
              </a:fontRef>
            </p:style>
          </p:cxnSp>
          <p:sp>
            <p:nvSpPr>
              <p:cNvPr id="94" name="Oval 93"/>
              <p:cNvSpPr/>
              <p:nvPr/>
            </p:nvSpPr>
            <p:spPr bwMode="ltGray">
              <a:xfrm>
                <a:off x="2277047" y="4742184"/>
                <a:ext cx="45719" cy="45719"/>
              </a:xfrm>
              <a:prstGeom prst="ellipse">
                <a:avLst/>
              </a:prstGeom>
              <a:solidFill>
                <a:srgbClr val="968C6D"/>
              </a:solidFill>
              <a:ln w="127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grpSp>
      <p:grpSp>
        <p:nvGrpSpPr>
          <p:cNvPr id="95" name="Group 94"/>
          <p:cNvGrpSpPr/>
          <p:nvPr/>
        </p:nvGrpSpPr>
        <p:grpSpPr>
          <a:xfrm>
            <a:off x="7242714" y="4176960"/>
            <a:ext cx="612000" cy="612000"/>
            <a:chOff x="9617181" y="4690710"/>
            <a:chExt cx="612000" cy="612000"/>
          </a:xfrm>
        </p:grpSpPr>
        <p:sp>
          <p:nvSpPr>
            <p:cNvPr id="96" name="Oval 95"/>
            <p:cNvSpPr/>
            <p:nvPr/>
          </p:nvSpPr>
          <p:spPr bwMode="ltGray">
            <a:xfrm>
              <a:off x="9617181" y="4690710"/>
              <a:ext cx="612000" cy="612000"/>
            </a:xfrm>
            <a:prstGeom prst="ellipse">
              <a:avLst/>
            </a:prstGeom>
            <a:solidFill>
              <a:srgbClr val="968C6D"/>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7" name="Freeform 4851"/>
            <p:cNvSpPr>
              <a:spLocks noEditPoints="1"/>
            </p:cNvSpPr>
            <p:nvPr/>
          </p:nvSpPr>
          <p:spPr bwMode="auto">
            <a:xfrm>
              <a:off x="9703458" y="4818431"/>
              <a:ext cx="438669" cy="463039"/>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Tree>
    <p:custDataLst>
      <p:tags r:id="rId1"/>
    </p:custDataLst>
    <p:extLst>
      <p:ext uri="{BB962C8B-B14F-4D97-AF65-F5344CB8AC3E}">
        <p14:creationId xmlns:p14="http://schemas.microsoft.com/office/powerpoint/2010/main" val="3062723479"/>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6335"/>
            <a:ext cx="9559252" cy="889561"/>
          </a:xfrm>
        </p:spPr>
        <p:txBody>
          <a:bodyPr/>
          <a:lstStyle/>
          <a:p>
            <a:r>
              <a:rPr lang="en-GB" smtClean="0"/>
              <a:t>Map</a:t>
            </a:r>
            <a:br>
              <a:rPr lang="en-GB" smtClean="0"/>
            </a:br>
            <a:r>
              <a:rPr lang="en-GB" b="0" i="0" smtClean="0"/>
              <a:t>PwC South East offices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130</a:t>
            </a:fld>
            <a:endParaRPr lang="en-GB"/>
          </a:p>
        </p:txBody>
      </p:sp>
      <p:sp>
        <p:nvSpPr>
          <p:cNvPr id="172" name="Freeform 86"/>
          <p:cNvSpPr>
            <a:spLocks/>
          </p:cNvSpPr>
          <p:nvPr/>
        </p:nvSpPr>
        <p:spPr bwMode="auto">
          <a:xfrm>
            <a:off x="6477893" y="1065386"/>
            <a:ext cx="9525" cy="19050"/>
          </a:xfrm>
          <a:custGeom>
            <a:avLst/>
            <a:gdLst/>
            <a:ahLst/>
            <a:cxnLst>
              <a:cxn ang="0">
                <a:pos x="6" y="6"/>
              </a:cxn>
              <a:cxn ang="0">
                <a:pos x="6" y="6"/>
              </a:cxn>
              <a:cxn ang="0">
                <a:pos x="6" y="6"/>
              </a:cxn>
              <a:cxn ang="0">
                <a:pos x="6" y="0"/>
              </a:cxn>
              <a:cxn ang="0">
                <a:pos x="6" y="6"/>
              </a:cxn>
              <a:cxn ang="0">
                <a:pos x="0" y="6"/>
              </a:cxn>
              <a:cxn ang="0">
                <a:pos x="0" y="12"/>
              </a:cxn>
              <a:cxn ang="0">
                <a:pos x="0" y="12"/>
              </a:cxn>
              <a:cxn ang="0">
                <a:pos x="6" y="12"/>
              </a:cxn>
              <a:cxn ang="0">
                <a:pos x="6" y="12"/>
              </a:cxn>
              <a:cxn ang="0">
                <a:pos x="6" y="6"/>
              </a:cxn>
            </a:cxnLst>
            <a:rect l="0" t="0" r="r" b="b"/>
            <a:pathLst>
              <a:path w="6" h="12">
                <a:moveTo>
                  <a:pt x="6" y="6"/>
                </a:moveTo>
                <a:lnTo>
                  <a:pt x="6" y="6"/>
                </a:lnTo>
                <a:lnTo>
                  <a:pt x="6" y="6"/>
                </a:lnTo>
                <a:lnTo>
                  <a:pt x="6" y="0"/>
                </a:lnTo>
                <a:lnTo>
                  <a:pt x="6" y="6"/>
                </a:lnTo>
                <a:lnTo>
                  <a:pt x="0" y="6"/>
                </a:lnTo>
                <a:lnTo>
                  <a:pt x="0" y="12"/>
                </a:lnTo>
                <a:lnTo>
                  <a:pt x="0" y="12"/>
                </a:lnTo>
                <a:lnTo>
                  <a:pt x="6" y="12"/>
                </a:lnTo>
                <a:lnTo>
                  <a:pt x="6" y="12"/>
                </a:lnTo>
                <a:lnTo>
                  <a:pt x="6" y="6"/>
                </a:lnTo>
                <a:close/>
              </a:path>
            </a:pathLst>
          </a:custGeom>
          <a:solidFill>
            <a:srgbClr val="FFE1C5"/>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73" name="Freeform 87"/>
          <p:cNvSpPr>
            <a:spLocks noEditPoints="1"/>
          </p:cNvSpPr>
          <p:nvPr/>
        </p:nvSpPr>
        <p:spPr bwMode="auto">
          <a:xfrm>
            <a:off x="6477893" y="1065386"/>
            <a:ext cx="20638" cy="30162"/>
          </a:xfrm>
          <a:custGeom>
            <a:avLst/>
            <a:gdLst/>
            <a:ahLst/>
            <a:cxnLst>
              <a:cxn ang="0">
                <a:pos x="6" y="6"/>
              </a:cxn>
              <a:cxn ang="0">
                <a:pos x="6" y="6"/>
              </a:cxn>
              <a:cxn ang="0">
                <a:pos x="6" y="6"/>
              </a:cxn>
              <a:cxn ang="0">
                <a:pos x="0" y="0"/>
              </a:cxn>
              <a:cxn ang="0">
                <a:pos x="6" y="0"/>
              </a:cxn>
              <a:cxn ang="0">
                <a:pos x="6" y="6"/>
              </a:cxn>
              <a:cxn ang="0">
                <a:pos x="6" y="6"/>
              </a:cxn>
              <a:cxn ang="0">
                <a:pos x="6" y="6"/>
              </a:cxn>
              <a:cxn ang="0">
                <a:pos x="0" y="12"/>
              </a:cxn>
              <a:cxn ang="0">
                <a:pos x="0" y="6"/>
              </a:cxn>
              <a:cxn ang="0">
                <a:pos x="6" y="12"/>
              </a:cxn>
              <a:cxn ang="0">
                <a:pos x="0" y="12"/>
              </a:cxn>
              <a:cxn ang="0">
                <a:pos x="6" y="12"/>
              </a:cxn>
              <a:cxn ang="0">
                <a:pos x="6" y="12"/>
              </a:cxn>
              <a:cxn ang="0">
                <a:pos x="6" y="12"/>
              </a:cxn>
              <a:cxn ang="0">
                <a:pos x="6" y="6"/>
              </a:cxn>
              <a:cxn ang="0">
                <a:pos x="13" y="12"/>
              </a:cxn>
              <a:cxn ang="0">
                <a:pos x="13" y="12"/>
              </a:cxn>
              <a:cxn ang="0">
                <a:pos x="6" y="19"/>
              </a:cxn>
              <a:cxn ang="0">
                <a:pos x="0" y="19"/>
              </a:cxn>
              <a:cxn ang="0">
                <a:pos x="0" y="12"/>
              </a:cxn>
              <a:cxn ang="0">
                <a:pos x="0" y="12"/>
              </a:cxn>
              <a:cxn ang="0">
                <a:pos x="0" y="6"/>
              </a:cxn>
              <a:cxn ang="0">
                <a:pos x="0" y="6"/>
              </a:cxn>
              <a:cxn ang="0">
                <a:pos x="0" y="0"/>
              </a:cxn>
              <a:cxn ang="0">
                <a:pos x="0" y="6"/>
              </a:cxn>
              <a:cxn ang="0">
                <a:pos x="0" y="0"/>
              </a:cxn>
              <a:cxn ang="0">
                <a:pos x="6" y="0"/>
              </a:cxn>
              <a:cxn ang="0">
                <a:pos x="6" y="0"/>
              </a:cxn>
              <a:cxn ang="0">
                <a:pos x="6" y="0"/>
              </a:cxn>
              <a:cxn ang="0">
                <a:pos x="13" y="6"/>
              </a:cxn>
              <a:cxn ang="0">
                <a:pos x="13" y="6"/>
              </a:cxn>
              <a:cxn ang="0">
                <a:pos x="13" y="12"/>
              </a:cxn>
            </a:cxnLst>
            <a:rect l="0" t="0" r="r" b="b"/>
            <a:pathLst>
              <a:path w="13" h="19">
                <a:moveTo>
                  <a:pt x="6" y="6"/>
                </a:moveTo>
                <a:lnTo>
                  <a:pt x="6" y="6"/>
                </a:lnTo>
                <a:lnTo>
                  <a:pt x="6" y="6"/>
                </a:lnTo>
                <a:lnTo>
                  <a:pt x="0" y="0"/>
                </a:lnTo>
                <a:lnTo>
                  <a:pt x="6" y="0"/>
                </a:lnTo>
                <a:lnTo>
                  <a:pt x="6" y="6"/>
                </a:lnTo>
                <a:lnTo>
                  <a:pt x="6" y="6"/>
                </a:lnTo>
                <a:lnTo>
                  <a:pt x="6" y="6"/>
                </a:lnTo>
                <a:lnTo>
                  <a:pt x="0" y="12"/>
                </a:lnTo>
                <a:lnTo>
                  <a:pt x="0" y="6"/>
                </a:lnTo>
                <a:lnTo>
                  <a:pt x="6" y="12"/>
                </a:lnTo>
                <a:lnTo>
                  <a:pt x="0" y="12"/>
                </a:lnTo>
                <a:lnTo>
                  <a:pt x="6" y="12"/>
                </a:lnTo>
                <a:lnTo>
                  <a:pt x="6" y="12"/>
                </a:lnTo>
                <a:lnTo>
                  <a:pt x="6" y="12"/>
                </a:lnTo>
                <a:lnTo>
                  <a:pt x="6" y="6"/>
                </a:lnTo>
                <a:close/>
                <a:moveTo>
                  <a:pt x="13" y="12"/>
                </a:moveTo>
                <a:lnTo>
                  <a:pt x="13" y="12"/>
                </a:lnTo>
                <a:lnTo>
                  <a:pt x="6" y="19"/>
                </a:lnTo>
                <a:lnTo>
                  <a:pt x="0" y="19"/>
                </a:lnTo>
                <a:lnTo>
                  <a:pt x="0" y="12"/>
                </a:lnTo>
                <a:lnTo>
                  <a:pt x="0" y="12"/>
                </a:lnTo>
                <a:lnTo>
                  <a:pt x="0" y="6"/>
                </a:lnTo>
                <a:lnTo>
                  <a:pt x="0" y="6"/>
                </a:lnTo>
                <a:lnTo>
                  <a:pt x="0" y="0"/>
                </a:lnTo>
                <a:lnTo>
                  <a:pt x="0" y="6"/>
                </a:lnTo>
                <a:lnTo>
                  <a:pt x="0" y="0"/>
                </a:lnTo>
                <a:lnTo>
                  <a:pt x="6" y="0"/>
                </a:lnTo>
                <a:lnTo>
                  <a:pt x="6" y="0"/>
                </a:lnTo>
                <a:lnTo>
                  <a:pt x="6" y="0"/>
                </a:lnTo>
                <a:lnTo>
                  <a:pt x="13" y="6"/>
                </a:lnTo>
                <a:lnTo>
                  <a:pt x="13" y="6"/>
                </a:lnTo>
                <a:lnTo>
                  <a:pt x="13" y="12"/>
                </a:lnTo>
                <a:close/>
              </a:path>
            </a:pathLst>
          </a:custGeom>
          <a:solidFill>
            <a:srgbClr val="FFFFFF"/>
          </a:solidFill>
          <a:ln w="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7" name="Freeform 190"/>
          <p:cNvSpPr>
            <a:spLocks/>
          </p:cNvSpPr>
          <p:nvPr/>
        </p:nvSpPr>
        <p:spPr bwMode="auto">
          <a:xfrm>
            <a:off x="2401188" y="6539409"/>
            <a:ext cx="843481" cy="474458"/>
          </a:xfrm>
          <a:custGeom>
            <a:avLst/>
            <a:gdLst/>
            <a:ahLst/>
            <a:cxnLst>
              <a:cxn ang="0">
                <a:pos x="154" y="32"/>
              </a:cxn>
              <a:cxn ang="0">
                <a:pos x="154" y="32"/>
              </a:cxn>
              <a:cxn ang="0">
                <a:pos x="154" y="26"/>
              </a:cxn>
              <a:cxn ang="0">
                <a:pos x="141" y="26"/>
              </a:cxn>
              <a:cxn ang="0">
                <a:pos x="128" y="19"/>
              </a:cxn>
              <a:cxn ang="0">
                <a:pos x="116" y="13"/>
              </a:cxn>
              <a:cxn ang="0">
                <a:pos x="109" y="7"/>
              </a:cxn>
              <a:cxn ang="0">
                <a:pos x="103" y="0"/>
              </a:cxn>
              <a:cxn ang="0">
                <a:pos x="90" y="0"/>
              </a:cxn>
              <a:cxn ang="0">
                <a:pos x="77" y="7"/>
              </a:cxn>
              <a:cxn ang="0">
                <a:pos x="64" y="13"/>
              </a:cxn>
              <a:cxn ang="0">
                <a:pos x="64" y="13"/>
              </a:cxn>
              <a:cxn ang="0">
                <a:pos x="71" y="13"/>
              </a:cxn>
              <a:cxn ang="0">
                <a:pos x="64" y="19"/>
              </a:cxn>
              <a:cxn ang="0">
                <a:pos x="58" y="13"/>
              </a:cxn>
              <a:cxn ang="0">
                <a:pos x="45" y="13"/>
              </a:cxn>
              <a:cxn ang="0">
                <a:pos x="32" y="26"/>
              </a:cxn>
              <a:cxn ang="0">
                <a:pos x="32" y="26"/>
              </a:cxn>
              <a:cxn ang="0">
                <a:pos x="32" y="19"/>
              </a:cxn>
              <a:cxn ang="0">
                <a:pos x="26" y="13"/>
              </a:cxn>
              <a:cxn ang="0">
                <a:pos x="19" y="13"/>
              </a:cxn>
              <a:cxn ang="0">
                <a:pos x="13" y="26"/>
              </a:cxn>
              <a:cxn ang="0">
                <a:pos x="0" y="39"/>
              </a:cxn>
              <a:cxn ang="0">
                <a:pos x="0" y="39"/>
              </a:cxn>
              <a:cxn ang="0">
                <a:pos x="7" y="45"/>
              </a:cxn>
              <a:cxn ang="0">
                <a:pos x="19" y="45"/>
              </a:cxn>
              <a:cxn ang="0">
                <a:pos x="26" y="39"/>
              </a:cxn>
              <a:cxn ang="0">
                <a:pos x="32" y="45"/>
              </a:cxn>
              <a:cxn ang="0">
                <a:pos x="39" y="45"/>
              </a:cxn>
              <a:cxn ang="0">
                <a:pos x="45" y="45"/>
              </a:cxn>
              <a:cxn ang="0">
                <a:pos x="71" y="77"/>
              </a:cxn>
              <a:cxn ang="0">
                <a:pos x="71" y="83"/>
              </a:cxn>
              <a:cxn ang="0">
                <a:pos x="84" y="83"/>
              </a:cxn>
              <a:cxn ang="0">
                <a:pos x="90" y="90"/>
              </a:cxn>
              <a:cxn ang="0">
                <a:pos x="103" y="90"/>
              </a:cxn>
              <a:cxn ang="0">
                <a:pos x="116" y="83"/>
              </a:cxn>
              <a:cxn ang="0">
                <a:pos x="128" y="83"/>
              </a:cxn>
              <a:cxn ang="0">
                <a:pos x="128" y="77"/>
              </a:cxn>
              <a:cxn ang="0">
                <a:pos x="141" y="58"/>
              </a:cxn>
              <a:cxn ang="0">
                <a:pos x="148" y="58"/>
              </a:cxn>
              <a:cxn ang="0">
                <a:pos x="160" y="51"/>
              </a:cxn>
              <a:cxn ang="0">
                <a:pos x="160" y="45"/>
              </a:cxn>
              <a:cxn ang="0">
                <a:pos x="160" y="45"/>
              </a:cxn>
              <a:cxn ang="0">
                <a:pos x="154" y="39"/>
              </a:cxn>
              <a:cxn ang="0">
                <a:pos x="154" y="45"/>
              </a:cxn>
              <a:cxn ang="0">
                <a:pos x="148" y="45"/>
              </a:cxn>
              <a:cxn ang="0">
                <a:pos x="141" y="39"/>
              </a:cxn>
              <a:cxn ang="0">
                <a:pos x="148" y="39"/>
              </a:cxn>
              <a:cxn ang="0">
                <a:pos x="154" y="39"/>
              </a:cxn>
              <a:cxn ang="0">
                <a:pos x="154" y="32"/>
              </a:cxn>
            </a:cxnLst>
            <a:rect l="0" t="0" r="r" b="b"/>
            <a:pathLst>
              <a:path w="160" h="90">
                <a:moveTo>
                  <a:pt x="154" y="32"/>
                </a:moveTo>
                <a:lnTo>
                  <a:pt x="154" y="32"/>
                </a:lnTo>
                <a:lnTo>
                  <a:pt x="154" y="26"/>
                </a:lnTo>
                <a:lnTo>
                  <a:pt x="141" y="26"/>
                </a:lnTo>
                <a:lnTo>
                  <a:pt x="128" y="19"/>
                </a:lnTo>
                <a:lnTo>
                  <a:pt x="116" y="13"/>
                </a:lnTo>
                <a:lnTo>
                  <a:pt x="109" y="7"/>
                </a:lnTo>
                <a:lnTo>
                  <a:pt x="103" y="0"/>
                </a:lnTo>
                <a:lnTo>
                  <a:pt x="90" y="0"/>
                </a:lnTo>
                <a:lnTo>
                  <a:pt x="77" y="7"/>
                </a:lnTo>
                <a:lnTo>
                  <a:pt x="64" y="13"/>
                </a:lnTo>
                <a:lnTo>
                  <a:pt x="64" y="13"/>
                </a:lnTo>
                <a:lnTo>
                  <a:pt x="71" y="13"/>
                </a:lnTo>
                <a:lnTo>
                  <a:pt x="64" y="19"/>
                </a:lnTo>
                <a:lnTo>
                  <a:pt x="58" y="13"/>
                </a:lnTo>
                <a:lnTo>
                  <a:pt x="45" y="13"/>
                </a:lnTo>
                <a:lnTo>
                  <a:pt x="32" y="26"/>
                </a:lnTo>
                <a:lnTo>
                  <a:pt x="32" y="26"/>
                </a:lnTo>
                <a:lnTo>
                  <a:pt x="32" y="19"/>
                </a:lnTo>
                <a:lnTo>
                  <a:pt x="26" y="13"/>
                </a:lnTo>
                <a:lnTo>
                  <a:pt x="19" y="13"/>
                </a:lnTo>
                <a:lnTo>
                  <a:pt x="13" y="26"/>
                </a:lnTo>
                <a:lnTo>
                  <a:pt x="0" y="39"/>
                </a:lnTo>
                <a:lnTo>
                  <a:pt x="0" y="39"/>
                </a:lnTo>
                <a:lnTo>
                  <a:pt x="7" y="45"/>
                </a:lnTo>
                <a:lnTo>
                  <a:pt x="19" y="45"/>
                </a:lnTo>
                <a:lnTo>
                  <a:pt x="26" y="39"/>
                </a:lnTo>
                <a:lnTo>
                  <a:pt x="32" y="45"/>
                </a:lnTo>
                <a:lnTo>
                  <a:pt x="39" y="45"/>
                </a:lnTo>
                <a:lnTo>
                  <a:pt x="45" y="45"/>
                </a:lnTo>
                <a:lnTo>
                  <a:pt x="71" y="77"/>
                </a:lnTo>
                <a:lnTo>
                  <a:pt x="71" y="83"/>
                </a:lnTo>
                <a:lnTo>
                  <a:pt x="84" y="83"/>
                </a:lnTo>
                <a:lnTo>
                  <a:pt x="90" y="90"/>
                </a:lnTo>
                <a:lnTo>
                  <a:pt x="103" y="90"/>
                </a:lnTo>
                <a:lnTo>
                  <a:pt x="116" y="83"/>
                </a:lnTo>
                <a:lnTo>
                  <a:pt x="128" y="83"/>
                </a:lnTo>
                <a:lnTo>
                  <a:pt x="128" y="77"/>
                </a:lnTo>
                <a:lnTo>
                  <a:pt x="141" y="58"/>
                </a:lnTo>
                <a:lnTo>
                  <a:pt x="148" y="58"/>
                </a:lnTo>
                <a:lnTo>
                  <a:pt x="160" y="51"/>
                </a:lnTo>
                <a:lnTo>
                  <a:pt x="160" y="45"/>
                </a:lnTo>
                <a:lnTo>
                  <a:pt x="160" y="45"/>
                </a:lnTo>
                <a:lnTo>
                  <a:pt x="154" y="39"/>
                </a:lnTo>
                <a:lnTo>
                  <a:pt x="154" y="45"/>
                </a:lnTo>
                <a:lnTo>
                  <a:pt x="148" y="45"/>
                </a:lnTo>
                <a:lnTo>
                  <a:pt x="141" y="39"/>
                </a:lnTo>
                <a:lnTo>
                  <a:pt x="148" y="39"/>
                </a:lnTo>
                <a:lnTo>
                  <a:pt x="154" y="39"/>
                </a:lnTo>
                <a:lnTo>
                  <a:pt x="154" y="3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297" name="Freeform 200"/>
          <p:cNvSpPr>
            <a:spLocks/>
          </p:cNvSpPr>
          <p:nvPr/>
        </p:nvSpPr>
        <p:spPr bwMode="auto">
          <a:xfrm>
            <a:off x="1926730" y="2891354"/>
            <a:ext cx="5814749" cy="3985448"/>
          </a:xfrm>
          <a:custGeom>
            <a:avLst/>
            <a:gdLst/>
            <a:ahLst/>
            <a:cxnLst>
              <a:cxn ang="0">
                <a:pos x="167" y="372"/>
              </a:cxn>
              <a:cxn ang="0">
                <a:pos x="129" y="301"/>
              </a:cxn>
              <a:cxn ang="0">
                <a:pos x="141" y="250"/>
              </a:cxn>
              <a:cxn ang="0">
                <a:pos x="167" y="141"/>
              </a:cxn>
              <a:cxn ang="0">
                <a:pos x="186" y="128"/>
              </a:cxn>
              <a:cxn ang="0">
                <a:pos x="238" y="71"/>
              </a:cxn>
              <a:cxn ang="0">
                <a:pos x="263" y="58"/>
              </a:cxn>
              <a:cxn ang="0">
                <a:pos x="276" y="90"/>
              </a:cxn>
              <a:cxn ang="0">
                <a:pos x="321" y="135"/>
              </a:cxn>
              <a:cxn ang="0">
                <a:pos x="372" y="103"/>
              </a:cxn>
              <a:cxn ang="0">
                <a:pos x="417" y="109"/>
              </a:cxn>
              <a:cxn ang="0">
                <a:pos x="449" y="64"/>
              </a:cxn>
              <a:cxn ang="0">
                <a:pos x="532" y="13"/>
              </a:cxn>
              <a:cxn ang="0">
                <a:pos x="577" y="39"/>
              </a:cxn>
              <a:cxn ang="0">
                <a:pos x="616" y="90"/>
              </a:cxn>
              <a:cxn ang="0">
                <a:pos x="680" y="141"/>
              </a:cxn>
              <a:cxn ang="0">
                <a:pos x="744" y="135"/>
              </a:cxn>
              <a:cxn ang="0">
                <a:pos x="808" y="154"/>
              </a:cxn>
              <a:cxn ang="0">
                <a:pos x="917" y="167"/>
              </a:cxn>
              <a:cxn ang="0">
                <a:pos x="1000" y="212"/>
              </a:cxn>
              <a:cxn ang="0">
                <a:pos x="1045" y="244"/>
              </a:cxn>
              <a:cxn ang="0">
                <a:pos x="1058" y="269"/>
              </a:cxn>
              <a:cxn ang="0">
                <a:pos x="968" y="250"/>
              </a:cxn>
              <a:cxn ang="0">
                <a:pos x="878" y="301"/>
              </a:cxn>
              <a:cxn ang="0">
                <a:pos x="949" y="301"/>
              </a:cxn>
              <a:cxn ang="0">
                <a:pos x="885" y="340"/>
              </a:cxn>
              <a:cxn ang="0">
                <a:pos x="904" y="365"/>
              </a:cxn>
              <a:cxn ang="0">
                <a:pos x="866" y="391"/>
              </a:cxn>
              <a:cxn ang="0">
                <a:pos x="814" y="397"/>
              </a:cxn>
              <a:cxn ang="0">
                <a:pos x="654" y="391"/>
              </a:cxn>
              <a:cxn ang="0">
                <a:pos x="808" y="410"/>
              </a:cxn>
              <a:cxn ang="0">
                <a:pos x="872" y="436"/>
              </a:cxn>
              <a:cxn ang="0">
                <a:pos x="833" y="455"/>
              </a:cxn>
              <a:cxn ang="0">
                <a:pos x="866" y="455"/>
              </a:cxn>
              <a:cxn ang="0">
                <a:pos x="917" y="481"/>
              </a:cxn>
              <a:cxn ang="0">
                <a:pos x="1019" y="474"/>
              </a:cxn>
              <a:cxn ang="0">
                <a:pos x="1083" y="500"/>
              </a:cxn>
              <a:cxn ang="0">
                <a:pos x="1058" y="596"/>
              </a:cxn>
              <a:cxn ang="0">
                <a:pos x="923" y="692"/>
              </a:cxn>
              <a:cxn ang="0">
                <a:pos x="801" y="711"/>
              </a:cxn>
              <a:cxn ang="0">
                <a:pos x="686" y="750"/>
              </a:cxn>
              <a:cxn ang="0">
                <a:pos x="539" y="699"/>
              </a:cxn>
              <a:cxn ang="0">
                <a:pos x="385" y="711"/>
              </a:cxn>
              <a:cxn ang="0">
                <a:pos x="334" y="718"/>
              </a:cxn>
              <a:cxn ang="0">
                <a:pos x="353" y="686"/>
              </a:cxn>
              <a:cxn ang="0">
                <a:pos x="314" y="692"/>
              </a:cxn>
              <a:cxn ang="0">
                <a:pos x="276" y="673"/>
              </a:cxn>
              <a:cxn ang="0">
                <a:pos x="263" y="667"/>
              </a:cxn>
              <a:cxn ang="0">
                <a:pos x="206" y="673"/>
              </a:cxn>
              <a:cxn ang="0">
                <a:pos x="174" y="641"/>
              </a:cxn>
              <a:cxn ang="0">
                <a:pos x="141" y="622"/>
              </a:cxn>
              <a:cxn ang="0">
                <a:pos x="129" y="692"/>
              </a:cxn>
              <a:cxn ang="0">
                <a:pos x="65" y="686"/>
              </a:cxn>
              <a:cxn ang="0">
                <a:pos x="33" y="622"/>
              </a:cxn>
              <a:cxn ang="0">
                <a:pos x="33" y="577"/>
              </a:cxn>
              <a:cxn ang="0">
                <a:pos x="109" y="596"/>
              </a:cxn>
              <a:cxn ang="0">
                <a:pos x="109" y="506"/>
              </a:cxn>
              <a:cxn ang="0">
                <a:pos x="141" y="468"/>
              </a:cxn>
              <a:cxn ang="0">
                <a:pos x="167" y="430"/>
              </a:cxn>
            </a:cxnLst>
            <a:rect l="0" t="0" r="r" b="b"/>
            <a:pathLst>
              <a:path w="1103" h="756">
                <a:moveTo>
                  <a:pt x="167" y="430"/>
                </a:moveTo>
                <a:lnTo>
                  <a:pt x="167" y="430"/>
                </a:lnTo>
                <a:lnTo>
                  <a:pt x="174" y="423"/>
                </a:lnTo>
                <a:lnTo>
                  <a:pt x="174" y="417"/>
                </a:lnTo>
                <a:lnTo>
                  <a:pt x="161" y="404"/>
                </a:lnTo>
                <a:lnTo>
                  <a:pt x="154" y="397"/>
                </a:lnTo>
                <a:lnTo>
                  <a:pt x="154" y="385"/>
                </a:lnTo>
                <a:lnTo>
                  <a:pt x="154" y="385"/>
                </a:lnTo>
                <a:lnTo>
                  <a:pt x="167" y="385"/>
                </a:lnTo>
                <a:lnTo>
                  <a:pt x="167" y="378"/>
                </a:lnTo>
                <a:lnTo>
                  <a:pt x="167" y="372"/>
                </a:lnTo>
                <a:lnTo>
                  <a:pt x="161" y="365"/>
                </a:lnTo>
                <a:lnTo>
                  <a:pt x="154" y="359"/>
                </a:lnTo>
                <a:lnTo>
                  <a:pt x="154" y="353"/>
                </a:lnTo>
                <a:lnTo>
                  <a:pt x="154" y="340"/>
                </a:lnTo>
                <a:lnTo>
                  <a:pt x="148" y="333"/>
                </a:lnTo>
                <a:lnTo>
                  <a:pt x="141" y="327"/>
                </a:lnTo>
                <a:lnTo>
                  <a:pt x="141" y="314"/>
                </a:lnTo>
                <a:lnTo>
                  <a:pt x="135" y="314"/>
                </a:lnTo>
                <a:lnTo>
                  <a:pt x="129" y="308"/>
                </a:lnTo>
                <a:lnTo>
                  <a:pt x="129" y="308"/>
                </a:lnTo>
                <a:lnTo>
                  <a:pt x="129" y="301"/>
                </a:lnTo>
                <a:lnTo>
                  <a:pt x="129" y="295"/>
                </a:lnTo>
                <a:lnTo>
                  <a:pt x="135" y="282"/>
                </a:lnTo>
                <a:lnTo>
                  <a:pt x="141" y="282"/>
                </a:lnTo>
                <a:lnTo>
                  <a:pt x="135" y="276"/>
                </a:lnTo>
                <a:lnTo>
                  <a:pt x="129" y="269"/>
                </a:lnTo>
                <a:lnTo>
                  <a:pt x="129" y="263"/>
                </a:lnTo>
                <a:lnTo>
                  <a:pt x="129" y="263"/>
                </a:lnTo>
                <a:lnTo>
                  <a:pt x="135" y="263"/>
                </a:lnTo>
                <a:lnTo>
                  <a:pt x="141" y="263"/>
                </a:lnTo>
                <a:lnTo>
                  <a:pt x="141" y="263"/>
                </a:lnTo>
                <a:lnTo>
                  <a:pt x="141" y="250"/>
                </a:lnTo>
                <a:lnTo>
                  <a:pt x="129" y="244"/>
                </a:lnTo>
                <a:lnTo>
                  <a:pt x="129" y="225"/>
                </a:lnTo>
                <a:lnTo>
                  <a:pt x="135" y="212"/>
                </a:lnTo>
                <a:lnTo>
                  <a:pt x="141" y="186"/>
                </a:lnTo>
                <a:lnTo>
                  <a:pt x="141" y="180"/>
                </a:lnTo>
                <a:lnTo>
                  <a:pt x="141" y="167"/>
                </a:lnTo>
                <a:lnTo>
                  <a:pt x="148" y="160"/>
                </a:lnTo>
                <a:lnTo>
                  <a:pt x="161" y="154"/>
                </a:lnTo>
                <a:lnTo>
                  <a:pt x="161" y="148"/>
                </a:lnTo>
                <a:lnTo>
                  <a:pt x="167" y="148"/>
                </a:lnTo>
                <a:lnTo>
                  <a:pt x="167" y="141"/>
                </a:lnTo>
                <a:lnTo>
                  <a:pt x="154" y="135"/>
                </a:lnTo>
                <a:lnTo>
                  <a:pt x="154" y="128"/>
                </a:lnTo>
                <a:lnTo>
                  <a:pt x="154" y="122"/>
                </a:lnTo>
                <a:lnTo>
                  <a:pt x="161" y="122"/>
                </a:lnTo>
                <a:lnTo>
                  <a:pt x="167" y="122"/>
                </a:lnTo>
                <a:lnTo>
                  <a:pt x="167" y="128"/>
                </a:lnTo>
                <a:lnTo>
                  <a:pt x="174" y="128"/>
                </a:lnTo>
                <a:lnTo>
                  <a:pt x="180" y="128"/>
                </a:lnTo>
                <a:lnTo>
                  <a:pt x="180" y="128"/>
                </a:lnTo>
                <a:lnTo>
                  <a:pt x="186" y="128"/>
                </a:lnTo>
                <a:lnTo>
                  <a:pt x="186" y="128"/>
                </a:lnTo>
                <a:lnTo>
                  <a:pt x="193" y="128"/>
                </a:lnTo>
                <a:lnTo>
                  <a:pt x="193" y="122"/>
                </a:lnTo>
                <a:lnTo>
                  <a:pt x="193" y="116"/>
                </a:lnTo>
                <a:lnTo>
                  <a:pt x="199" y="116"/>
                </a:lnTo>
                <a:lnTo>
                  <a:pt x="206" y="116"/>
                </a:lnTo>
                <a:lnTo>
                  <a:pt x="212" y="103"/>
                </a:lnTo>
                <a:lnTo>
                  <a:pt x="212" y="90"/>
                </a:lnTo>
                <a:lnTo>
                  <a:pt x="218" y="77"/>
                </a:lnTo>
                <a:lnTo>
                  <a:pt x="225" y="77"/>
                </a:lnTo>
                <a:lnTo>
                  <a:pt x="231" y="77"/>
                </a:lnTo>
                <a:lnTo>
                  <a:pt x="238" y="71"/>
                </a:lnTo>
                <a:lnTo>
                  <a:pt x="238" y="71"/>
                </a:lnTo>
                <a:lnTo>
                  <a:pt x="238" y="71"/>
                </a:lnTo>
                <a:lnTo>
                  <a:pt x="244" y="71"/>
                </a:lnTo>
                <a:lnTo>
                  <a:pt x="250" y="77"/>
                </a:lnTo>
                <a:lnTo>
                  <a:pt x="257" y="77"/>
                </a:lnTo>
                <a:lnTo>
                  <a:pt x="257" y="77"/>
                </a:lnTo>
                <a:lnTo>
                  <a:pt x="250" y="71"/>
                </a:lnTo>
                <a:lnTo>
                  <a:pt x="250" y="64"/>
                </a:lnTo>
                <a:lnTo>
                  <a:pt x="257" y="58"/>
                </a:lnTo>
                <a:lnTo>
                  <a:pt x="263" y="58"/>
                </a:lnTo>
                <a:lnTo>
                  <a:pt x="263" y="58"/>
                </a:lnTo>
                <a:lnTo>
                  <a:pt x="270" y="52"/>
                </a:lnTo>
                <a:lnTo>
                  <a:pt x="276" y="45"/>
                </a:lnTo>
                <a:lnTo>
                  <a:pt x="276" y="58"/>
                </a:lnTo>
                <a:lnTo>
                  <a:pt x="282" y="64"/>
                </a:lnTo>
                <a:lnTo>
                  <a:pt x="289" y="77"/>
                </a:lnTo>
                <a:lnTo>
                  <a:pt x="289" y="84"/>
                </a:lnTo>
                <a:lnTo>
                  <a:pt x="289" y="84"/>
                </a:lnTo>
                <a:lnTo>
                  <a:pt x="276" y="84"/>
                </a:lnTo>
                <a:lnTo>
                  <a:pt x="276" y="84"/>
                </a:lnTo>
                <a:lnTo>
                  <a:pt x="276" y="90"/>
                </a:lnTo>
                <a:lnTo>
                  <a:pt x="276" y="90"/>
                </a:lnTo>
                <a:lnTo>
                  <a:pt x="276" y="96"/>
                </a:lnTo>
                <a:lnTo>
                  <a:pt x="276" y="103"/>
                </a:lnTo>
                <a:lnTo>
                  <a:pt x="276" y="109"/>
                </a:lnTo>
                <a:lnTo>
                  <a:pt x="276" y="116"/>
                </a:lnTo>
                <a:lnTo>
                  <a:pt x="276" y="116"/>
                </a:lnTo>
                <a:lnTo>
                  <a:pt x="276" y="128"/>
                </a:lnTo>
                <a:lnTo>
                  <a:pt x="282" y="135"/>
                </a:lnTo>
                <a:lnTo>
                  <a:pt x="289" y="135"/>
                </a:lnTo>
                <a:lnTo>
                  <a:pt x="308" y="141"/>
                </a:lnTo>
                <a:lnTo>
                  <a:pt x="314" y="135"/>
                </a:lnTo>
                <a:lnTo>
                  <a:pt x="321" y="135"/>
                </a:lnTo>
                <a:lnTo>
                  <a:pt x="327" y="128"/>
                </a:lnTo>
                <a:lnTo>
                  <a:pt x="334" y="128"/>
                </a:lnTo>
                <a:lnTo>
                  <a:pt x="327" y="122"/>
                </a:lnTo>
                <a:lnTo>
                  <a:pt x="327" y="116"/>
                </a:lnTo>
                <a:lnTo>
                  <a:pt x="327" y="116"/>
                </a:lnTo>
                <a:lnTo>
                  <a:pt x="334" y="109"/>
                </a:lnTo>
                <a:lnTo>
                  <a:pt x="347" y="109"/>
                </a:lnTo>
                <a:lnTo>
                  <a:pt x="359" y="109"/>
                </a:lnTo>
                <a:lnTo>
                  <a:pt x="366" y="103"/>
                </a:lnTo>
                <a:lnTo>
                  <a:pt x="372" y="96"/>
                </a:lnTo>
                <a:lnTo>
                  <a:pt x="372" y="103"/>
                </a:lnTo>
                <a:lnTo>
                  <a:pt x="379" y="103"/>
                </a:lnTo>
                <a:lnTo>
                  <a:pt x="385" y="96"/>
                </a:lnTo>
                <a:lnTo>
                  <a:pt x="385" y="96"/>
                </a:lnTo>
                <a:lnTo>
                  <a:pt x="385" y="103"/>
                </a:lnTo>
                <a:lnTo>
                  <a:pt x="391" y="109"/>
                </a:lnTo>
                <a:lnTo>
                  <a:pt x="391" y="122"/>
                </a:lnTo>
                <a:lnTo>
                  <a:pt x="398" y="128"/>
                </a:lnTo>
                <a:lnTo>
                  <a:pt x="404" y="122"/>
                </a:lnTo>
                <a:lnTo>
                  <a:pt x="411" y="122"/>
                </a:lnTo>
                <a:lnTo>
                  <a:pt x="411" y="116"/>
                </a:lnTo>
                <a:lnTo>
                  <a:pt x="417" y="109"/>
                </a:lnTo>
                <a:lnTo>
                  <a:pt x="417" y="103"/>
                </a:lnTo>
                <a:lnTo>
                  <a:pt x="411" y="84"/>
                </a:lnTo>
                <a:lnTo>
                  <a:pt x="417" y="84"/>
                </a:lnTo>
                <a:lnTo>
                  <a:pt x="423" y="84"/>
                </a:lnTo>
                <a:lnTo>
                  <a:pt x="430" y="77"/>
                </a:lnTo>
                <a:lnTo>
                  <a:pt x="430" y="71"/>
                </a:lnTo>
                <a:lnTo>
                  <a:pt x="430" y="71"/>
                </a:lnTo>
                <a:lnTo>
                  <a:pt x="436" y="64"/>
                </a:lnTo>
                <a:lnTo>
                  <a:pt x="436" y="71"/>
                </a:lnTo>
                <a:lnTo>
                  <a:pt x="443" y="71"/>
                </a:lnTo>
                <a:lnTo>
                  <a:pt x="449" y="64"/>
                </a:lnTo>
                <a:lnTo>
                  <a:pt x="449" y="64"/>
                </a:lnTo>
                <a:lnTo>
                  <a:pt x="455" y="64"/>
                </a:lnTo>
                <a:lnTo>
                  <a:pt x="462" y="71"/>
                </a:lnTo>
                <a:lnTo>
                  <a:pt x="468" y="58"/>
                </a:lnTo>
                <a:lnTo>
                  <a:pt x="481" y="58"/>
                </a:lnTo>
                <a:lnTo>
                  <a:pt x="494" y="45"/>
                </a:lnTo>
                <a:lnTo>
                  <a:pt x="494" y="26"/>
                </a:lnTo>
                <a:lnTo>
                  <a:pt x="513" y="20"/>
                </a:lnTo>
                <a:lnTo>
                  <a:pt x="526" y="26"/>
                </a:lnTo>
                <a:lnTo>
                  <a:pt x="532" y="20"/>
                </a:lnTo>
                <a:lnTo>
                  <a:pt x="532" y="13"/>
                </a:lnTo>
                <a:lnTo>
                  <a:pt x="532" y="7"/>
                </a:lnTo>
                <a:lnTo>
                  <a:pt x="545" y="0"/>
                </a:lnTo>
                <a:lnTo>
                  <a:pt x="545" y="0"/>
                </a:lnTo>
                <a:lnTo>
                  <a:pt x="552" y="0"/>
                </a:lnTo>
                <a:lnTo>
                  <a:pt x="558" y="7"/>
                </a:lnTo>
                <a:lnTo>
                  <a:pt x="564" y="20"/>
                </a:lnTo>
                <a:lnTo>
                  <a:pt x="571" y="20"/>
                </a:lnTo>
                <a:lnTo>
                  <a:pt x="571" y="20"/>
                </a:lnTo>
                <a:lnTo>
                  <a:pt x="577" y="26"/>
                </a:lnTo>
                <a:lnTo>
                  <a:pt x="577" y="32"/>
                </a:lnTo>
                <a:lnTo>
                  <a:pt x="577" y="39"/>
                </a:lnTo>
                <a:lnTo>
                  <a:pt x="584" y="45"/>
                </a:lnTo>
                <a:lnTo>
                  <a:pt x="584" y="45"/>
                </a:lnTo>
                <a:lnTo>
                  <a:pt x="590" y="45"/>
                </a:lnTo>
                <a:lnTo>
                  <a:pt x="603" y="45"/>
                </a:lnTo>
                <a:lnTo>
                  <a:pt x="603" y="45"/>
                </a:lnTo>
                <a:lnTo>
                  <a:pt x="603" y="52"/>
                </a:lnTo>
                <a:lnTo>
                  <a:pt x="609" y="58"/>
                </a:lnTo>
                <a:lnTo>
                  <a:pt x="616" y="71"/>
                </a:lnTo>
                <a:lnTo>
                  <a:pt x="609" y="77"/>
                </a:lnTo>
                <a:lnTo>
                  <a:pt x="616" y="77"/>
                </a:lnTo>
                <a:lnTo>
                  <a:pt x="616" y="90"/>
                </a:lnTo>
                <a:lnTo>
                  <a:pt x="641" y="96"/>
                </a:lnTo>
                <a:lnTo>
                  <a:pt x="641" y="103"/>
                </a:lnTo>
                <a:lnTo>
                  <a:pt x="641" y="109"/>
                </a:lnTo>
                <a:lnTo>
                  <a:pt x="641" y="109"/>
                </a:lnTo>
                <a:lnTo>
                  <a:pt x="641" y="122"/>
                </a:lnTo>
                <a:lnTo>
                  <a:pt x="641" y="135"/>
                </a:lnTo>
                <a:lnTo>
                  <a:pt x="641" y="148"/>
                </a:lnTo>
                <a:lnTo>
                  <a:pt x="654" y="148"/>
                </a:lnTo>
                <a:lnTo>
                  <a:pt x="660" y="141"/>
                </a:lnTo>
                <a:lnTo>
                  <a:pt x="667" y="141"/>
                </a:lnTo>
                <a:lnTo>
                  <a:pt x="680" y="141"/>
                </a:lnTo>
                <a:lnTo>
                  <a:pt x="693" y="141"/>
                </a:lnTo>
                <a:lnTo>
                  <a:pt x="693" y="141"/>
                </a:lnTo>
                <a:lnTo>
                  <a:pt x="699" y="141"/>
                </a:lnTo>
                <a:lnTo>
                  <a:pt x="699" y="154"/>
                </a:lnTo>
                <a:lnTo>
                  <a:pt x="705" y="160"/>
                </a:lnTo>
                <a:lnTo>
                  <a:pt x="718" y="141"/>
                </a:lnTo>
                <a:lnTo>
                  <a:pt x="731" y="148"/>
                </a:lnTo>
                <a:lnTo>
                  <a:pt x="737" y="148"/>
                </a:lnTo>
                <a:lnTo>
                  <a:pt x="744" y="141"/>
                </a:lnTo>
                <a:lnTo>
                  <a:pt x="744" y="141"/>
                </a:lnTo>
                <a:lnTo>
                  <a:pt x="744" y="135"/>
                </a:lnTo>
                <a:lnTo>
                  <a:pt x="750" y="128"/>
                </a:lnTo>
                <a:lnTo>
                  <a:pt x="757" y="128"/>
                </a:lnTo>
                <a:lnTo>
                  <a:pt x="763" y="135"/>
                </a:lnTo>
                <a:lnTo>
                  <a:pt x="763" y="141"/>
                </a:lnTo>
                <a:lnTo>
                  <a:pt x="776" y="135"/>
                </a:lnTo>
                <a:lnTo>
                  <a:pt x="782" y="135"/>
                </a:lnTo>
                <a:lnTo>
                  <a:pt x="789" y="141"/>
                </a:lnTo>
                <a:lnTo>
                  <a:pt x="795" y="148"/>
                </a:lnTo>
                <a:lnTo>
                  <a:pt x="801" y="160"/>
                </a:lnTo>
                <a:lnTo>
                  <a:pt x="801" y="160"/>
                </a:lnTo>
                <a:lnTo>
                  <a:pt x="808" y="154"/>
                </a:lnTo>
                <a:lnTo>
                  <a:pt x="808" y="148"/>
                </a:lnTo>
                <a:lnTo>
                  <a:pt x="814" y="148"/>
                </a:lnTo>
                <a:lnTo>
                  <a:pt x="833" y="148"/>
                </a:lnTo>
                <a:lnTo>
                  <a:pt x="853" y="148"/>
                </a:lnTo>
                <a:lnTo>
                  <a:pt x="866" y="148"/>
                </a:lnTo>
                <a:lnTo>
                  <a:pt x="878" y="148"/>
                </a:lnTo>
                <a:lnTo>
                  <a:pt x="891" y="141"/>
                </a:lnTo>
                <a:lnTo>
                  <a:pt x="904" y="148"/>
                </a:lnTo>
                <a:lnTo>
                  <a:pt x="910" y="154"/>
                </a:lnTo>
                <a:lnTo>
                  <a:pt x="910" y="160"/>
                </a:lnTo>
                <a:lnTo>
                  <a:pt x="917" y="167"/>
                </a:lnTo>
                <a:lnTo>
                  <a:pt x="923" y="192"/>
                </a:lnTo>
                <a:lnTo>
                  <a:pt x="936" y="199"/>
                </a:lnTo>
                <a:lnTo>
                  <a:pt x="942" y="205"/>
                </a:lnTo>
                <a:lnTo>
                  <a:pt x="949" y="205"/>
                </a:lnTo>
                <a:lnTo>
                  <a:pt x="962" y="199"/>
                </a:lnTo>
                <a:lnTo>
                  <a:pt x="968" y="199"/>
                </a:lnTo>
                <a:lnTo>
                  <a:pt x="987" y="199"/>
                </a:lnTo>
                <a:lnTo>
                  <a:pt x="987" y="205"/>
                </a:lnTo>
                <a:lnTo>
                  <a:pt x="987" y="205"/>
                </a:lnTo>
                <a:lnTo>
                  <a:pt x="994" y="212"/>
                </a:lnTo>
                <a:lnTo>
                  <a:pt x="1000" y="212"/>
                </a:lnTo>
                <a:lnTo>
                  <a:pt x="1013" y="212"/>
                </a:lnTo>
                <a:lnTo>
                  <a:pt x="1019" y="212"/>
                </a:lnTo>
                <a:lnTo>
                  <a:pt x="1039" y="218"/>
                </a:lnTo>
                <a:lnTo>
                  <a:pt x="1045" y="218"/>
                </a:lnTo>
                <a:lnTo>
                  <a:pt x="1058" y="218"/>
                </a:lnTo>
                <a:lnTo>
                  <a:pt x="1064" y="231"/>
                </a:lnTo>
                <a:lnTo>
                  <a:pt x="1071" y="231"/>
                </a:lnTo>
                <a:lnTo>
                  <a:pt x="1064" y="237"/>
                </a:lnTo>
                <a:lnTo>
                  <a:pt x="1058" y="231"/>
                </a:lnTo>
                <a:lnTo>
                  <a:pt x="1051" y="237"/>
                </a:lnTo>
                <a:lnTo>
                  <a:pt x="1045" y="244"/>
                </a:lnTo>
                <a:lnTo>
                  <a:pt x="1045" y="244"/>
                </a:lnTo>
                <a:lnTo>
                  <a:pt x="1045" y="244"/>
                </a:lnTo>
                <a:lnTo>
                  <a:pt x="1051" y="244"/>
                </a:lnTo>
                <a:lnTo>
                  <a:pt x="1051" y="250"/>
                </a:lnTo>
                <a:lnTo>
                  <a:pt x="1058" y="250"/>
                </a:lnTo>
                <a:lnTo>
                  <a:pt x="1064" y="244"/>
                </a:lnTo>
                <a:lnTo>
                  <a:pt x="1071" y="244"/>
                </a:lnTo>
                <a:lnTo>
                  <a:pt x="1071" y="250"/>
                </a:lnTo>
                <a:lnTo>
                  <a:pt x="1064" y="250"/>
                </a:lnTo>
                <a:lnTo>
                  <a:pt x="1058" y="263"/>
                </a:lnTo>
                <a:lnTo>
                  <a:pt x="1058" y="269"/>
                </a:lnTo>
                <a:lnTo>
                  <a:pt x="1039" y="282"/>
                </a:lnTo>
                <a:lnTo>
                  <a:pt x="1019" y="289"/>
                </a:lnTo>
                <a:lnTo>
                  <a:pt x="994" y="295"/>
                </a:lnTo>
                <a:lnTo>
                  <a:pt x="987" y="295"/>
                </a:lnTo>
                <a:lnTo>
                  <a:pt x="987" y="289"/>
                </a:lnTo>
                <a:lnTo>
                  <a:pt x="981" y="276"/>
                </a:lnTo>
                <a:lnTo>
                  <a:pt x="987" y="269"/>
                </a:lnTo>
                <a:lnTo>
                  <a:pt x="987" y="269"/>
                </a:lnTo>
                <a:lnTo>
                  <a:pt x="987" y="269"/>
                </a:lnTo>
                <a:lnTo>
                  <a:pt x="981" y="269"/>
                </a:lnTo>
                <a:lnTo>
                  <a:pt x="968" y="250"/>
                </a:lnTo>
                <a:lnTo>
                  <a:pt x="968" y="257"/>
                </a:lnTo>
                <a:lnTo>
                  <a:pt x="974" y="263"/>
                </a:lnTo>
                <a:lnTo>
                  <a:pt x="968" y="269"/>
                </a:lnTo>
                <a:lnTo>
                  <a:pt x="962" y="269"/>
                </a:lnTo>
                <a:lnTo>
                  <a:pt x="949" y="269"/>
                </a:lnTo>
                <a:lnTo>
                  <a:pt x="942" y="276"/>
                </a:lnTo>
                <a:lnTo>
                  <a:pt x="923" y="301"/>
                </a:lnTo>
                <a:lnTo>
                  <a:pt x="917" y="295"/>
                </a:lnTo>
                <a:lnTo>
                  <a:pt x="898" y="295"/>
                </a:lnTo>
                <a:lnTo>
                  <a:pt x="885" y="301"/>
                </a:lnTo>
                <a:lnTo>
                  <a:pt x="878" y="301"/>
                </a:lnTo>
                <a:lnTo>
                  <a:pt x="878" y="308"/>
                </a:lnTo>
                <a:lnTo>
                  <a:pt x="885" y="308"/>
                </a:lnTo>
                <a:lnTo>
                  <a:pt x="898" y="314"/>
                </a:lnTo>
                <a:lnTo>
                  <a:pt x="898" y="314"/>
                </a:lnTo>
                <a:lnTo>
                  <a:pt x="910" y="308"/>
                </a:lnTo>
                <a:lnTo>
                  <a:pt x="910" y="301"/>
                </a:lnTo>
                <a:lnTo>
                  <a:pt x="917" y="301"/>
                </a:lnTo>
                <a:lnTo>
                  <a:pt x="923" y="308"/>
                </a:lnTo>
                <a:lnTo>
                  <a:pt x="923" y="308"/>
                </a:lnTo>
                <a:lnTo>
                  <a:pt x="936" y="301"/>
                </a:lnTo>
                <a:lnTo>
                  <a:pt x="949" y="301"/>
                </a:lnTo>
                <a:lnTo>
                  <a:pt x="955" y="301"/>
                </a:lnTo>
                <a:lnTo>
                  <a:pt x="955" y="308"/>
                </a:lnTo>
                <a:lnTo>
                  <a:pt x="949" y="327"/>
                </a:lnTo>
                <a:lnTo>
                  <a:pt x="949" y="346"/>
                </a:lnTo>
                <a:lnTo>
                  <a:pt x="942" y="353"/>
                </a:lnTo>
                <a:lnTo>
                  <a:pt x="936" y="353"/>
                </a:lnTo>
                <a:lnTo>
                  <a:pt x="923" y="353"/>
                </a:lnTo>
                <a:lnTo>
                  <a:pt x="910" y="346"/>
                </a:lnTo>
                <a:lnTo>
                  <a:pt x="898" y="346"/>
                </a:lnTo>
                <a:lnTo>
                  <a:pt x="891" y="340"/>
                </a:lnTo>
                <a:lnTo>
                  <a:pt x="885" y="340"/>
                </a:lnTo>
                <a:lnTo>
                  <a:pt x="866" y="340"/>
                </a:lnTo>
                <a:lnTo>
                  <a:pt x="853" y="340"/>
                </a:lnTo>
                <a:lnTo>
                  <a:pt x="853" y="346"/>
                </a:lnTo>
                <a:lnTo>
                  <a:pt x="859" y="346"/>
                </a:lnTo>
                <a:lnTo>
                  <a:pt x="878" y="346"/>
                </a:lnTo>
                <a:lnTo>
                  <a:pt x="891" y="346"/>
                </a:lnTo>
                <a:lnTo>
                  <a:pt x="910" y="353"/>
                </a:lnTo>
                <a:lnTo>
                  <a:pt x="923" y="359"/>
                </a:lnTo>
                <a:lnTo>
                  <a:pt x="923" y="365"/>
                </a:lnTo>
                <a:lnTo>
                  <a:pt x="917" y="365"/>
                </a:lnTo>
                <a:lnTo>
                  <a:pt x="904" y="365"/>
                </a:lnTo>
                <a:lnTo>
                  <a:pt x="904" y="372"/>
                </a:lnTo>
                <a:lnTo>
                  <a:pt x="910" y="378"/>
                </a:lnTo>
                <a:lnTo>
                  <a:pt x="910" y="385"/>
                </a:lnTo>
                <a:lnTo>
                  <a:pt x="910" y="385"/>
                </a:lnTo>
                <a:lnTo>
                  <a:pt x="910" y="397"/>
                </a:lnTo>
                <a:lnTo>
                  <a:pt x="898" y="397"/>
                </a:lnTo>
                <a:lnTo>
                  <a:pt x="891" y="397"/>
                </a:lnTo>
                <a:lnTo>
                  <a:pt x="885" y="397"/>
                </a:lnTo>
                <a:lnTo>
                  <a:pt x="878" y="391"/>
                </a:lnTo>
                <a:lnTo>
                  <a:pt x="866" y="391"/>
                </a:lnTo>
                <a:lnTo>
                  <a:pt x="866" y="391"/>
                </a:lnTo>
                <a:lnTo>
                  <a:pt x="853" y="391"/>
                </a:lnTo>
                <a:lnTo>
                  <a:pt x="827" y="385"/>
                </a:lnTo>
                <a:lnTo>
                  <a:pt x="821" y="378"/>
                </a:lnTo>
                <a:lnTo>
                  <a:pt x="808" y="372"/>
                </a:lnTo>
                <a:lnTo>
                  <a:pt x="808" y="378"/>
                </a:lnTo>
                <a:lnTo>
                  <a:pt x="821" y="385"/>
                </a:lnTo>
                <a:lnTo>
                  <a:pt x="833" y="385"/>
                </a:lnTo>
                <a:lnTo>
                  <a:pt x="846" y="391"/>
                </a:lnTo>
                <a:lnTo>
                  <a:pt x="853" y="397"/>
                </a:lnTo>
                <a:lnTo>
                  <a:pt x="833" y="397"/>
                </a:lnTo>
                <a:lnTo>
                  <a:pt x="814" y="397"/>
                </a:lnTo>
                <a:lnTo>
                  <a:pt x="801" y="404"/>
                </a:lnTo>
                <a:lnTo>
                  <a:pt x="789" y="417"/>
                </a:lnTo>
                <a:lnTo>
                  <a:pt x="776" y="417"/>
                </a:lnTo>
                <a:lnTo>
                  <a:pt x="763" y="417"/>
                </a:lnTo>
                <a:lnTo>
                  <a:pt x="744" y="417"/>
                </a:lnTo>
                <a:lnTo>
                  <a:pt x="731" y="404"/>
                </a:lnTo>
                <a:lnTo>
                  <a:pt x="712" y="391"/>
                </a:lnTo>
                <a:lnTo>
                  <a:pt x="699" y="385"/>
                </a:lnTo>
                <a:lnTo>
                  <a:pt x="686" y="385"/>
                </a:lnTo>
                <a:lnTo>
                  <a:pt x="660" y="391"/>
                </a:lnTo>
                <a:lnTo>
                  <a:pt x="654" y="391"/>
                </a:lnTo>
                <a:lnTo>
                  <a:pt x="648" y="397"/>
                </a:lnTo>
                <a:lnTo>
                  <a:pt x="660" y="397"/>
                </a:lnTo>
                <a:lnTo>
                  <a:pt x="680" y="391"/>
                </a:lnTo>
                <a:lnTo>
                  <a:pt x="693" y="391"/>
                </a:lnTo>
                <a:lnTo>
                  <a:pt x="699" y="397"/>
                </a:lnTo>
                <a:lnTo>
                  <a:pt x="725" y="410"/>
                </a:lnTo>
                <a:lnTo>
                  <a:pt x="757" y="423"/>
                </a:lnTo>
                <a:lnTo>
                  <a:pt x="769" y="423"/>
                </a:lnTo>
                <a:lnTo>
                  <a:pt x="789" y="423"/>
                </a:lnTo>
                <a:lnTo>
                  <a:pt x="795" y="417"/>
                </a:lnTo>
                <a:lnTo>
                  <a:pt x="808" y="410"/>
                </a:lnTo>
                <a:lnTo>
                  <a:pt x="814" y="410"/>
                </a:lnTo>
                <a:lnTo>
                  <a:pt x="814" y="410"/>
                </a:lnTo>
                <a:lnTo>
                  <a:pt x="827" y="417"/>
                </a:lnTo>
                <a:lnTo>
                  <a:pt x="840" y="417"/>
                </a:lnTo>
                <a:lnTo>
                  <a:pt x="853" y="417"/>
                </a:lnTo>
                <a:lnTo>
                  <a:pt x="853" y="423"/>
                </a:lnTo>
                <a:lnTo>
                  <a:pt x="859" y="423"/>
                </a:lnTo>
                <a:lnTo>
                  <a:pt x="866" y="417"/>
                </a:lnTo>
                <a:lnTo>
                  <a:pt x="872" y="423"/>
                </a:lnTo>
                <a:lnTo>
                  <a:pt x="872" y="423"/>
                </a:lnTo>
                <a:lnTo>
                  <a:pt x="872" y="436"/>
                </a:lnTo>
                <a:lnTo>
                  <a:pt x="866" y="436"/>
                </a:lnTo>
                <a:lnTo>
                  <a:pt x="859" y="436"/>
                </a:lnTo>
                <a:lnTo>
                  <a:pt x="846" y="436"/>
                </a:lnTo>
                <a:lnTo>
                  <a:pt x="827" y="449"/>
                </a:lnTo>
                <a:lnTo>
                  <a:pt x="821" y="449"/>
                </a:lnTo>
                <a:lnTo>
                  <a:pt x="814" y="449"/>
                </a:lnTo>
                <a:lnTo>
                  <a:pt x="814" y="455"/>
                </a:lnTo>
                <a:lnTo>
                  <a:pt x="821" y="455"/>
                </a:lnTo>
                <a:lnTo>
                  <a:pt x="827" y="455"/>
                </a:lnTo>
                <a:lnTo>
                  <a:pt x="833" y="455"/>
                </a:lnTo>
                <a:lnTo>
                  <a:pt x="833" y="455"/>
                </a:lnTo>
                <a:lnTo>
                  <a:pt x="840" y="455"/>
                </a:lnTo>
                <a:lnTo>
                  <a:pt x="846" y="449"/>
                </a:lnTo>
                <a:lnTo>
                  <a:pt x="846" y="455"/>
                </a:lnTo>
                <a:lnTo>
                  <a:pt x="853" y="455"/>
                </a:lnTo>
                <a:lnTo>
                  <a:pt x="853" y="455"/>
                </a:lnTo>
                <a:lnTo>
                  <a:pt x="853" y="449"/>
                </a:lnTo>
                <a:lnTo>
                  <a:pt x="853" y="449"/>
                </a:lnTo>
                <a:lnTo>
                  <a:pt x="859" y="455"/>
                </a:lnTo>
                <a:lnTo>
                  <a:pt x="859" y="455"/>
                </a:lnTo>
                <a:lnTo>
                  <a:pt x="866" y="455"/>
                </a:lnTo>
                <a:lnTo>
                  <a:pt x="866" y="455"/>
                </a:lnTo>
                <a:lnTo>
                  <a:pt x="866" y="449"/>
                </a:lnTo>
                <a:lnTo>
                  <a:pt x="866" y="449"/>
                </a:lnTo>
                <a:lnTo>
                  <a:pt x="866" y="455"/>
                </a:lnTo>
                <a:lnTo>
                  <a:pt x="872" y="462"/>
                </a:lnTo>
                <a:lnTo>
                  <a:pt x="878" y="468"/>
                </a:lnTo>
                <a:lnTo>
                  <a:pt x="878" y="468"/>
                </a:lnTo>
                <a:lnTo>
                  <a:pt x="885" y="474"/>
                </a:lnTo>
                <a:lnTo>
                  <a:pt x="891" y="474"/>
                </a:lnTo>
                <a:lnTo>
                  <a:pt x="898" y="481"/>
                </a:lnTo>
                <a:lnTo>
                  <a:pt x="910" y="481"/>
                </a:lnTo>
                <a:lnTo>
                  <a:pt x="917" y="481"/>
                </a:lnTo>
                <a:lnTo>
                  <a:pt x="917" y="487"/>
                </a:lnTo>
                <a:lnTo>
                  <a:pt x="936" y="487"/>
                </a:lnTo>
                <a:lnTo>
                  <a:pt x="942" y="487"/>
                </a:lnTo>
                <a:lnTo>
                  <a:pt x="949" y="481"/>
                </a:lnTo>
                <a:lnTo>
                  <a:pt x="955" y="481"/>
                </a:lnTo>
                <a:lnTo>
                  <a:pt x="962" y="481"/>
                </a:lnTo>
                <a:lnTo>
                  <a:pt x="962" y="474"/>
                </a:lnTo>
                <a:lnTo>
                  <a:pt x="974" y="474"/>
                </a:lnTo>
                <a:lnTo>
                  <a:pt x="981" y="474"/>
                </a:lnTo>
                <a:lnTo>
                  <a:pt x="1000" y="474"/>
                </a:lnTo>
                <a:lnTo>
                  <a:pt x="1019" y="474"/>
                </a:lnTo>
                <a:lnTo>
                  <a:pt x="1064" y="474"/>
                </a:lnTo>
                <a:lnTo>
                  <a:pt x="1077" y="468"/>
                </a:lnTo>
                <a:lnTo>
                  <a:pt x="1083" y="468"/>
                </a:lnTo>
                <a:lnTo>
                  <a:pt x="1083" y="474"/>
                </a:lnTo>
                <a:lnTo>
                  <a:pt x="1083" y="474"/>
                </a:lnTo>
                <a:lnTo>
                  <a:pt x="1090" y="468"/>
                </a:lnTo>
                <a:lnTo>
                  <a:pt x="1096" y="468"/>
                </a:lnTo>
                <a:lnTo>
                  <a:pt x="1103" y="474"/>
                </a:lnTo>
                <a:lnTo>
                  <a:pt x="1103" y="487"/>
                </a:lnTo>
                <a:lnTo>
                  <a:pt x="1096" y="494"/>
                </a:lnTo>
                <a:lnTo>
                  <a:pt x="1083" y="500"/>
                </a:lnTo>
                <a:lnTo>
                  <a:pt x="1077" y="506"/>
                </a:lnTo>
                <a:lnTo>
                  <a:pt x="1071" y="506"/>
                </a:lnTo>
                <a:lnTo>
                  <a:pt x="1077" y="519"/>
                </a:lnTo>
                <a:lnTo>
                  <a:pt x="1083" y="538"/>
                </a:lnTo>
                <a:lnTo>
                  <a:pt x="1083" y="558"/>
                </a:lnTo>
                <a:lnTo>
                  <a:pt x="1083" y="570"/>
                </a:lnTo>
                <a:lnTo>
                  <a:pt x="1077" y="577"/>
                </a:lnTo>
                <a:lnTo>
                  <a:pt x="1071" y="583"/>
                </a:lnTo>
                <a:lnTo>
                  <a:pt x="1071" y="590"/>
                </a:lnTo>
                <a:lnTo>
                  <a:pt x="1064" y="596"/>
                </a:lnTo>
                <a:lnTo>
                  <a:pt x="1058" y="596"/>
                </a:lnTo>
                <a:lnTo>
                  <a:pt x="1032" y="609"/>
                </a:lnTo>
                <a:lnTo>
                  <a:pt x="1013" y="622"/>
                </a:lnTo>
                <a:lnTo>
                  <a:pt x="987" y="622"/>
                </a:lnTo>
                <a:lnTo>
                  <a:pt x="968" y="628"/>
                </a:lnTo>
                <a:lnTo>
                  <a:pt x="955" y="628"/>
                </a:lnTo>
                <a:lnTo>
                  <a:pt x="949" y="635"/>
                </a:lnTo>
                <a:lnTo>
                  <a:pt x="936" y="647"/>
                </a:lnTo>
                <a:lnTo>
                  <a:pt x="930" y="660"/>
                </a:lnTo>
                <a:lnTo>
                  <a:pt x="923" y="673"/>
                </a:lnTo>
                <a:lnTo>
                  <a:pt x="923" y="692"/>
                </a:lnTo>
                <a:lnTo>
                  <a:pt x="923" y="692"/>
                </a:lnTo>
                <a:lnTo>
                  <a:pt x="923" y="692"/>
                </a:lnTo>
                <a:lnTo>
                  <a:pt x="910" y="692"/>
                </a:lnTo>
                <a:lnTo>
                  <a:pt x="904" y="686"/>
                </a:lnTo>
                <a:lnTo>
                  <a:pt x="898" y="686"/>
                </a:lnTo>
                <a:lnTo>
                  <a:pt x="891" y="679"/>
                </a:lnTo>
                <a:lnTo>
                  <a:pt x="866" y="673"/>
                </a:lnTo>
                <a:lnTo>
                  <a:pt x="853" y="673"/>
                </a:lnTo>
                <a:lnTo>
                  <a:pt x="846" y="692"/>
                </a:lnTo>
                <a:lnTo>
                  <a:pt x="833" y="699"/>
                </a:lnTo>
                <a:lnTo>
                  <a:pt x="814" y="711"/>
                </a:lnTo>
                <a:lnTo>
                  <a:pt x="801" y="711"/>
                </a:lnTo>
                <a:lnTo>
                  <a:pt x="801" y="711"/>
                </a:lnTo>
                <a:lnTo>
                  <a:pt x="789" y="711"/>
                </a:lnTo>
                <a:lnTo>
                  <a:pt x="769" y="711"/>
                </a:lnTo>
                <a:lnTo>
                  <a:pt x="763" y="711"/>
                </a:lnTo>
                <a:lnTo>
                  <a:pt x="750" y="718"/>
                </a:lnTo>
                <a:lnTo>
                  <a:pt x="737" y="724"/>
                </a:lnTo>
                <a:lnTo>
                  <a:pt x="718" y="731"/>
                </a:lnTo>
                <a:lnTo>
                  <a:pt x="705" y="743"/>
                </a:lnTo>
                <a:lnTo>
                  <a:pt x="705" y="750"/>
                </a:lnTo>
                <a:lnTo>
                  <a:pt x="693" y="756"/>
                </a:lnTo>
                <a:lnTo>
                  <a:pt x="686" y="750"/>
                </a:lnTo>
                <a:lnTo>
                  <a:pt x="680" y="750"/>
                </a:lnTo>
                <a:lnTo>
                  <a:pt x="667" y="750"/>
                </a:lnTo>
                <a:lnTo>
                  <a:pt x="654" y="743"/>
                </a:lnTo>
                <a:lnTo>
                  <a:pt x="641" y="743"/>
                </a:lnTo>
                <a:lnTo>
                  <a:pt x="641" y="743"/>
                </a:lnTo>
                <a:lnTo>
                  <a:pt x="635" y="731"/>
                </a:lnTo>
                <a:lnTo>
                  <a:pt x="628" y="731"/>
                </a:lnTo>
                <a:lnTo>
                  <a:pt x="603" y="724"/>
                </a:lnTo>
                <a:lnTo>
                  <a:pt x="577" y="711"/>
                </a:lnTo>
                <a:lnTo>
                  <a:pt x="545" y="699"/>
                </a:lnTo>
                <a:lnTo>
                  <a:pt x="539" y="699"/>
                </a:lnTo>
                <a:lnTo>
                  <a:pt x="526" y="699"/>
                </a:lnTo>
                <a:lnTo>
                  <a:pt x="513" y="699"/>
                </a:lnTo>
                <a:lnTo>
                  <a:pt x="481" y="705"/>
                </a:lnTo>
                <a:lnTo>
                  <a:pt x="481" y="711"/>
                </a:lnTo>
                <a:lnTo>
                  <a:pt x="468" y="711"/>
                </a:lnTo>
                <a:lnTo>
                  <a:pt x="462" y="705"/>
                </a:lnTo>
                <a:lnTo>
                  <a:pt x="430" y="699"/>
                </a:lnTo>
                <a:lnTo>
                  <a:pt x="404" y="705"/>
                </a:lnTo>
                <a:lnTo>
                  <a:pt x="398" y="705"/>
                </a:lnTo>
                <a:lnTo>
                  <a:pt x="385" y="705"/>
                </a:lnTo>
                <a:lnTo>
                  <a:pt x="385" y="711"/>
                </a:lnTo>
                <a:lnTo>
                  <a:pt x="379" y="711"/>
                </a:lnTo>
                <a:lnTo>
                  <a:pt x="372" y="711"/>
                </a:lnTo>
                <a:lnTo>
                  <a:pt x="359" y="711"/>
                </a:lnTo>
                <a:lnTo>
                  <a:pt x="359" y="711"/>
                </a:lnTo>
                <a:lnTo>
                  <a:pt x="366" y="718"/>
                </a:lnTo>
                <a:lnTo>
                  <a:pt x="359" y="724"/>
                </a:lnTo>
                <a:lnTo>
                  <a:pt x="359" y="731"/>
                </a:lnTo>
                <a:lnTo>
                  <a:pt x="353" y="731"/>
                </a:lnTo>
                <a:lnTo>
                  <a:pt x="347" y="724"/>
                </a:lnTo>
                <a:lnTo>
                  <a:pt x="340" y="724"/>
                </a:lnTo>
                <a:lnTo>
                  <a:pt x="334" y="718"/>
                </a:lnTo>
                <a:lnTo>
                  <a:pt x="327" y="711"/>
                </a:lnTo>
                <a:lnTo>
                  <a:pt x="314" y="705"/>
                </a:lnTo>
                <a:lnTo>
                  <a:pt x="308" y="699"/>
                </a:lnTo>
                <a:lnTo>
                  <a:pt x="314" y="699"/>
                </a:lnTo>
                <a:lnTo>
                  <a:pt x="321" y="699"/>
                </a:lnTo>
                <a:lnTo>
                  <a:pt x="327" y="699"/>
                </a:lnTo>
                <a:lnTo>
                  <a:pt x="327" y="692"/>
                </a:lnTo>
                <a:lnTo>
                  <a:pt x="334" y="692"/>
                </a:lnTo>
                <a:lnTo>
                  <a:pt x="340" y="692"/>
                </a:lnTo>
                <a:lnTo>
                  <a:pt x="347" y="692"/>
                </a:lnTo>
                <a:lnTo>
                  <a:pt x="353" y="686"/>
                </a:lnTo>
                <a:lnTo>
                  <a:pt x="353" y="679"/>
                </a:lnTo>
                <a:lnTo>
                  <a:pt x="347" y="679"/>
                </a:lnTo>
                <a:lnTo>
                  <a:pt x="340" y="686"/>
                </a:lnTo>
                <a:lnTo>
                  <a:pt x="334" y="686"/>
                </a:lnTo>
                <a:lnTo>
                  <a:pt x="334" y="679"/>
                </a:lnTo>
                <a:lnTo>
                  <a:pt x="334" y="679"/>
                </a:lnTo>
                <a:lnTo>
                  <a:pt x="327" y="679"/>
                </a:lnTo>
                <a:lnTo>
                  <a:pt x="321" y="679"/>
                </a:lnTo>
                <a:lnTo>
                  <a:pt x="314" y="679"/>
                </a:lnTo>
                <a:lnTo>
                  <a:pt x="314" y="686"/>
                </a:lnTo>
                <a:lnTo>
                  <a:pt x="314" y="692"/>
                </a:lnTo>
                <a:lnTo>
                  <a:pt x="314" y="686"/>
                </a:lnTo>
                <a:lnTo>
                  <a:pt x="308" y="679"/>
                </a:lnTo>
                <a:lnTo>
                  <a:pt x="314" y="679"/>
                </a:lnTo>
                <a:lnTo>
                  <a:pt x="314" y="673"/>
                </a:lnTo>
                <a:lnTo>
                  <a:pt x="302" y="673"/>
                </a:lnTo>
                <a:lnTo>
                  <a:pt x="295" y="673"/>
                </a:lnTo>
                <a:lnTo>
                  <a:pt x="289" y="673"/>
                </a:lnTo>
                <a:lnTo>
                  <a:pt x="282" y="673"/>
                </a:lnTo>
                <a:lnTo>
                  <a:pt x="276" y="673"/>
                </a:lnTo>
                <a:lnTo>
                  <a:pt x="276" y="673"/>
                </a:lnTo>
                <a:lnTo>
                  <a:pt x="276" y="673"/>
                </a:lnTo>
                <a:lnTo>
                  <a:pt x="270" y="679"/>
                </a:lnTo>
                <a:lnTo>
                  <a:pt x="276" y="692"/>
                </a:lnTo>
                <a:lnTo>
                  <a:pt x="276" y="692"/>
                </a:lnTo>
                <a:lnTo>
                  <a:pt x="263" y="699"/>
                </a:lnTo>
                <a:lnTo>
                  <a:pt x="257" y="699"/>
                </a:lnTo>
                <a:lnTo>
                  <a:pt x="257" y="692"/>
                </a:lnTo>
                <a:lnTo>
                  <a:pt x="250" y="692"/>
                </a:lnTo>
                <a:lnTo>
                  <a:pt x="257" y="686"/>
                </a:lnTo>
                <a:lnTo>
                  <a:pt x="263" y="673"/>
                </a:lnTo>
                <a:lnTo>
                  <a:pt x="263" y="673"/>
                </a:lnTo>
                <a:lnTo>
                  <a:pt x="263" y="667"/>
                </a:lnTo>
                <a:lnTo>
                  <a:pt x="257" y="667"/>
                </a:lnTo>
                <a:lnTo>
                  <a:pt x="250" y="667"/>
                </a:lnTo>
                <a:lnTo>
                  <a:pt x="250" y="667"/>
                </a:lnTo>
                <a:lnTo>
                  <a:pt x="238" y="660"/>
                </a:lnTo>
                <a:lnTo>
                  <a:pt x="244" y="679"/>
                </a:lnTo>
                <a:lnTo>
                  <a:pt x="250" y="679"/>
                </a:lnTo>
                <a:lnTo>
                  <a:pt x="244" y="692"/>
                </a:lnTo>
                <a:lnTo>
                  <a:pt x="238" y="692"/>
                </a:lnTo>
                <a:lnTo>
                  <a:pt x="238" y="692"/>
                </a:lnTo>
                <a:lnTo>
                  <a:pt x="225" y="679"/>
                </a:lnTo>
                <a:lnTo>
                  <a:pt x="206" y="673"/>
                </a:lnTo>
                <a:lnTo>
                  <a:pt x="199" y="673"/>
                </a:lnTo>
                <a:lnTo>
                  <a:pt x="199" y="660"/>
                </a:lnTo>
                <a:lnTo>
                  <a:pt x="199" y="654"/>
                </a:lnTo>
                <a:lnTo>
                  <a:pt x="199" y="641"/>
                </a:lnTo>
                <a:lnTo>
                  <a:pt x="199" y="641"/>
                </a:lnTo>
                <a:lnTo>
                  <a:pt x="193" y="641"/>
                </a:lnTo>
                <a:lnTo>
                  <a:pt x="193" y="647"/>
                </a:lnTo>
                <a:lnTo>
                  <a:pt x="186" y="647"/>
                </a:lnTo>
                <a:lnTo>
                  <a:pt x="186" y="647"/>
                </a:lnTo>
                <a:lnTo>
                  <a:pt x="186" y="641"/>
                </a:lnTo>
                <a:lnTo>
                  <a:pt x="174" y="641"/>
                </a:lnTo>
                <a:lnTo>
                  <a:pt x="167" y="635"/>
                </a:lnTo>
                <a:lnTo>
                  <a:pt x="167" y="628"/>
                </a:lnTo>
                <a:lnTo>
                  <a:pt x="167" y="628"/>
                </a:lnTo>
                <a:lnTo>
                  <a:pt x="174" y="622"/>
                </a:lnTo>
                <a:lnTo>
                  <a:pt x="167" y="622"/>
                </a:lnTo>
                <a:lnTo>
                  <a:pt x="167" y="622"/>
                </a:lnTo>
                <a:lnTo>
                  <a:pt x="161" y="628"/>
                </a:lnTo>
                <a:lnTo>
                  <a:pt x="154" y="622"/>
                </a:lnTo>
                <a:lnTo>
                  <a:pt x="148" y="615"/>
                </a:lnTo>
                <a:lnTo>
                  <a:pt x="148" y="622"/>
                </a:lnTo>
                <a:lnTo>
                  <a:pt x="141" y="622"/>
                </a:lnTo>
                <a:lnTo>
                  <a:pt x="167" y="641"/>
                </a:lnTo>
                <a:lnTo>
                  <a:pt x="186" y="660"/>
                </a:lnTo>
                <a:lnTo>
                  <a:pt x="186" y="673"/>
                </a:lnTo>
                <a:lnTo>
                  <a:pt x="180" y="679"/>
                </a:lnTo>
                <a:lnTo>
                  <a:pt x="174" y="679"/>
                </a:lnTo>
                <a:lnTo>
                  <a:pt x="167" y="679"/>
                </a:lnTo>
                <a:lnTo>
                  <a:pt x="148" y="660"/>
                </a:lnTo>
                <a:lnTo>
                  <a:pt x="154" y="673"/>
                </a:lnTo>
                <a:lnTo>
                  <a:pt x="154" y="679"/>
                </a:lnTo>
                <a:lnTo>
                  <a:pt x="141" y="692"/>
                </a:lnTo>
                <a:lnTo>
                  <a:pt x="129" y="692"/>
                </a:lnTo>
                <a:lnTo>
                  <a:pt x="116" y="692"/>
                </a:lnTo>
                <a:lnTo>
                  <a:pt x="116" y="692"/>
                </a:lnTo>
                <a:lnTo>
                  <a:pt x="116" y="699"/>
                </a:lnTo>
                <a:lnTo>
                  <a:pt x="103" y="699"/>
                </a:lnTo>
                <a:lnTo>
                  <a:pt x="103" y="705"/>
                </a:lnTo>
                <a:lnTo>
                  <a:pt x="97" y="705"/>
                </a:lnTo>
                <a:lnTo>
                  <a:pt x="90" y="699"/>
                </a:lnTo>
                <a:lnTo>
                  <a:pt x="77" y="692"/>
                </a:lnTo>
                <a:lnTo>
                  <a:pt x="77" y="692"/>
                </a:lnTo>
                <a:lnTo>
                  <a:pt x="77" y="686"/>
                </a:lnTo>
                <a:lnTo>
                  <a:pt x="65" y="686"/>
                </a:lnTo>
                <a:lnTo>
                  <a:pt x="52" y="673"/>
                </a:lnTo>
                <a:lnTo>
                  <a:pt x="52" y="679"/>
                </a:lnTo>
                <a:lnTo>
                  <a:pt x="45" y="679"/>
                </a:lnTo>
                <a:lnTo>
                  <a:pt x="39" y="673"/>
                </a:lnTo>
                <a:lnTo>
                  <a:pt x="39" y="660"/>
                </a:lnTo>
                <a:lnTo>
                  <a:pt x="45" y="647"/>
                </a:lnTo>
                <a:lnTo>
                  <a:pt x="52" y="641"/>
                </a:lnTo>
                <a:lnTo>
                  <a:pt x="52" y="635"/>
                </a:lnTo>
                <a:lnTo>
                  <a:pt x="39" y="628"/>
                </a:lnTo>
                <a:lnTo>
                  <a:pt x="33" y="628"/>
                </a:lnTo>
                <a:lnTo>
                  <a:pt x="33" y="622"/>
                </a:lnTo>
                <a:lnTo>
                  <a:pt x="45" y="615"/>
                </a:lnTo>
                <a:lnTo>
                  <a:pt x="45" y="609"/>
                </a:lnTo>
                <a:lnTo>
                  <a:pt x="45" y="609"/>
                </a:lnTo>
                <a:lnTo>
                  <a:pt x="39" y="602"/>
                </a:lnTo>
                <a:lnTo>
                  <a:pt x="33" y="609"/>
                </a:lnTo>
                <a:lnTo>
                  <a:pt x="20" y="609"/>
                </a:lnTo>
                <a:lnTo>
                  <a:pt x="20" y="602"/>
                </a:lnTo>
                <a:lnTo>
                  <a:pt x="0" y="570"/>
                </a:lnTo>
                <a:lnTo>
                  <a:pt x="26" y="570"/>
                </a:lnTo>
                <a:lnTo>
                  <a:pt x="26" y="570"/>
                </a:lnTo>
                <a:lnTo>
                  <a:pt x="33" y="577"/>
                </a:lnTo>
                <a:lnTo>
                  <a:pt x="33" y="577"/>
                </a:lnTo>
                <a:lnTo>
                  <a:pt x="33" y="570"/>
                </a:lnTo>
                <a:lnTo>
                  <a:pt x="39" y="570"/>
                </a:lnTo>
                <a:lnTo>
                  <a:pt x="45" y="570"/>
                </a:lnTo>
                <a:lnTo>
                  <a:pt x="52" y="570"/>
                </a:lnTo>
                <a:lnTo>
                  <a:pt x="77" y="583"/>
                </a:lnTo>
                <a:lnTo>
                  <a:pt x="90" y="596"/>
                </a:lnTo>
                <a:lnTo>
                  <a:pt x="103" y="602"/>
                </a:lnTo>
                <a:lnTo>
                  <a:pt x="103" y="596"/>
                </a:lnTo>
                <a:lnTo>
                  <a:pt x="109" y="596"/>
                </a:lnTo>
                <a:lnTo>
                  <a:pt x="109" y="596"/>
                </a:lnTo>
                <a:lnTo>
                  <a:pt x="116" y="583"/>
                </a:lnTo>
                <a:lnTo>
                  <a:pt x="116" y="570"/>
                </a:lnTo>
                <a:lnTo>
                  <a:pt x="116" y="570"/>
                </a:lnTo>
                <a:lnTo>
                  <a:pt x="109" y="558"/>
                </a:lnTo>
                <a:lnTo>
                  <a:pt x="116" y="538"/>
                </a:lnTo>
                <a:lnTo>
                  <a:pt x="116" y="526"/>
                </a:lnTo>
                <a:lnTo>
                  <a:pt x="109" y="519"/>
                </a:lnTo>
                <a:lnTo>
                  <a:pt x="103" y="519"/>
                </a:lnTo>
                <a:lnTo>
                  <a:pt x="103" y="513"/>
                </a:lnTo>
                <a:lnTo>
                  <a:pt x="103" y="506"/>
                </a:lnTo>
                <a:lnTo>
                  <a:pt x="109" y="506"/>
                </a:lnTo>
                <a:lnTo>
                  <a:pt x="109" y="500"/>
                </a:lnTo>
                <a:lnTo>
                  <a:pt x="103" y="487"/>
                </a:lnTo>
                <a:lnTo>
                  <a:pt x="97" y="481"/>
                </a:lnTo>
                <a:lnTo>
                  <a:pt x="103" y="474"/>
                </a:lnTo>
                <a:lnTo>
                  <a:pt x="103" y="474"/>
                </a:lnTo>
                <a:lnTo>
                  <a:pt x="103" y="468"/>
                </a:lnTo>
                <a:lnTo>
                  <a:pt x="116" y="468"/>
                </a:lnTo>
                <a:lnTo>
                  <a:pt x="122" y="474"/>
                </a:lnTo>
                <a:lnTo>
                  <a:pt x="129" y="468"/>
                </a:lnTo>
                <a:lnTo>
                  <a:pt x="129" y="468"/>
                </a:lnTo>
                <a:lnTo>
                  <a:pt x="141" y="468"/>
                </a:lnTo>
                <a:lnTo>
                  <a:pt x="148" y="468"/>
                </a:lnTo>
                <a:lnTo>
                  <a:pt x="154" y="468"/>
                </a:lnTo>
                <a:lnTo>
                  <a:pt x="154" y="455"/>
                </a:lnTo>
                <a:lnTo>
                  <a:pt x="154" y="449"/>
                </a:lnTo>
                <a:lnTo>
                  <a:pt x="154" y="449"/>
                </a:lnTo>
                <a:lnTo>
                  <a:pt x="154" y="442"/>
                </a:lnTo>
                <a:lnTo>
                  <a:pt x="154" y="436"/>
                </a:lnTo>
                <a:lnTo>
                  <a:pt x="154" y="436"/>
                </a:lnTo>
                <a:lnTo>
                  <a:pt x="154" y="430"/>
                </a:lnTo>
                <a:lnTo>
                  <a:pt x="167" y="423"/>
                </a:lnTo>
                <a:lnTo>
                  <a:pt x="167" y="430"/>
                </a:lnTo>
                <a:close/>
              </a:path>
            </a:pathLst>
          </a:custGeom>
          <a:solidFill>
            <a:schemeClr val="accent5"/>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299" name="Freeform 202"/>
          <p:cNvSpPr>
            <a:spLocks/>
          </p:cNvSpPr>
          <p:nvPr/>
        </p:nvSpPr>
        <p:spPr bwMode="auto">
          <a:xfrm>
            <a:off x="4799839" y="1441623"/>
            <a:ext cx="3684959" cy="2635878"/>
          </a:xfrm>
          <a:custGeom>
            <a:avLst/>
            <a:gdLst/>
            <a:ahLst/>
            <a:cxnLst>
              <a:cxn ang="0">
                <a:pos x="263" y="435"/>
              </a:cxn>
              <a:cxn ang="0">
                <a:pos x="244" y="423"/>
              </a:cxn>
              <a:cxn ang="0">
                <a:pos x="212" y="416"/>
              </a:cxn>
              <a:cxn ang="0">
                <a:pos x="199" y="416"/>
              </a:cxn>
              <a:cxn ang="0">
                <a:pos x="173" y="416"/>
              </a:cxn>
              <a:cxn ang="0">
                <a:pos x="148" y="416"/>
              </a:cxn>
              <a:cxn ang="0">
                <a:pos x="115" y="423"/>
              </a:cxn>
              <a:cxn ang="0">
                <a:pos x="90" y="403"/>
              </a:cxn>
              <a:cxn ang="0">
                <a:pos x="96" y="371"/>
              </a:cxn>
              <a:cxn ang="0">
                <a:pos x="71" y="352"/>
              </a:cxn>
              <a:cxn ang="0">
                <a:pos x="51" y="320"/>
              </a:cxn>
              <a:cxn ang="0">
                <a:pos x="32" y="320"/>
              </a:cxn>
              <a:cxn ang="0">
                <a:pos x="19" y="295"/>
              </a:cxn>
              <a:cxn ang="0">
                <a:pos x="0" y="282"/>
              </a:cxn>
              <a:cxn ang="0">
                <a:pos x="0" y="256"/>
              </a:cxn>
              <a:cxn ang="0">
                <a:pos x="39" y="230"/>
              </a:cxn>
              <a:cxn ang="0">
                <a:pos x="39" y="192"/>
              </a:cxn>
              <a:cxn ang="0">
                <a:pos x="32" y="173"/>
              </a:cxn>
              <a:cxn ang="0">
                <a:pos x="32" y="160"/>
              </a:cxn>
              <a:cxn ang="0">
                <a:pos x="7" y="154"/>
              </a:cxn>
              <a:cxn ang="0">
                <a:pos x="13" y="128"/>
              </a:cxn>
              <a:cxn ang="0">
                <a:pos x="64" y="122"/>
              </a:cxn>
              <a:cxn ang="0">
                <a:pos x="96" y="128"/>
              </a:cxn>
              <a:cxn ang="0">
                <a:pos x="135" y="128"/>
              </a:cxn>
              <a:cxn ang="0">
                <a:pos x="167" y="141"/>
              </a:cxn>
              <a:cxn ang="0">
                <a:pos x="180" y="115"/>
              </a:cxn>
              <a:cxn ang="0">
                <a:pos x="224" y="109"/>
              </a:cxn>
              <a:cxn ang="0">
                <a:pos x="256" y="70"/>
              </a:cxn>
              <a:cxn ang="0">
                <a:pos x="301" y="70"/>
              </a:cxn>
              <a:cxn ang="0">
                <a:pos x="333" y="6"/>
              </a:cxn>
              <a:cxn ang="0">
                <a:pos x="378" y="6"/>
              </a:cxn>
              <a:cxn ang="0">
                <a:pos x="404" y="6"/>
              </a:cxn>
              <a:cxn ang="0">
                <a:pos x="462" y="13"/>
              </a:cxn>
              <a:cxn ang="0">
                <a:pos x="494" y="13"/>
              </a:cxn>
              <a:cxn ang="0">
                <a:pos x="564" y="25"/>
              </a:cxn>
              <a:cxn ang="0">
                <a:pos x="628" y="77"/>
              </a:cxn>
              <a:cxn ang="0">
                <a:pos x="692" y="160"/>
              </a:cxn>
              <a:cxn ang="0">
                <a:pos x="692" y="230"/>
              </a:cxn>
              <a:cxn ang="0">
                <a:pos x="686" y="282"/>
              </a:cxn>
              <a:cxn ang="0">
                <a:pos x="654" y="352"/>
              </a:cxn>
              <a:cxn ang="0">
                <a:pos x="635" y="410"/>
              </a:cxn>
              <a:cxn ang="0">
                <a:pos x="615" y="442"/>
              </a:cxn>
              <a:cxn ang="0">
                <a:pos x="628" y="416"/>
              </a:cxn>
              <a:cxn ang="0">
                <a:pos x="615" y="403"/>
              </a:cxn>
              <a:cxn ang="0">
                <a:pos x="590" y="442"/>
              </a:cxn>
              <a:cxn ang="0">
                <a:pos x="558" y="474"/>
              </a:cxn>
              <a:cxn ang="0">
                <a:pos x="545" y="455"/>
              </a:cxn>
              <a:cxn ang="0">
                <a:pos x="551" y="493"/>
              </a:cxn>
              <a:cxn ang="0">
                <a:pos x="532" y="487"/>
              </a:cxn>
              <a:cxn ang="0">
                <a:pos x="494" y="461"/>
              </a:cxn>
              <a:cxn ang="0">
                <a:pos x="519" y="487"/>
              </a:cxn>
              <a:cxn ang="0">
                <a:pos x="506" y="493"/>
              </a:cxn>
              <a:cxn ang="0">
                <a:pos x="455" y="487"/>
              </a:cxn>
              <a:cxn ang="0">
                <a:pos x="436" y="480"/>
              </a:cxn>
              <a:cxn ang="0">
                <a:pos x="397" y="487"/>
              </a:cxn>
              <a:cxn ang="0">
                <a:pos x="365" y="442"/>
              </a:cxn>
              <a:cxn ang="0">
                <a:pos x="333" y="423"/>
              </a:cxn>
              <a:cxn ang="0">
                <a:pos x="269" y="423"/>
              </a:cxn>
            </a:cxnLst>
            <a:rect l="0" t="0" r="r" b="b"/>
            <a:pathLst>
              <a:path w="699" h="500">
                <a:moveTo>
                  <a:pt x="269" y="423"/>
                </a:moveTo>
                <a:lnTo>
                  <a:pt x="269" y="423"/>
                </a:lnTo>
                <a:lnTo>
                  <a:pt x="263" y="423"/>
                </a:lnTo>
                <a:lnTo>
                  <a:pt x="263" y="435"/>
                </a:lnTo>
                <a:lnTo>
                  <a:pt x="256" y="435"/>
                </a:lnTo>
                <a:lnTo>
                  <a:pt x="250" y="435"/>
                </a:lnTo>
                <a:lnTo>
                  <a:pt x="250" y="429"/>
                </a:lnTo>
                <a:lnTo>
                  <a:pt x="244" y="423"/>
                </a:lnTo>
                <a:lnTo>
                  <a:pt x="237" y="416"/>
                </a:lnTo>
                <a:lnTo>
                  <a:pt x="224" y="416"/>
                </a:lnTo>
                <a:lnTo>
                  <a:pt x="218" y="416"/>
                </a:lnTo>
                <a:lnTo>
                  <a:pt x="212" y="416"/>
                </a:lnTo>
                <a:lnTo>
                  <a:pt x="212" y="410"/>
                </a:lnTo>
                <a:lnTo>
                  <a:pt x="205" y="410"/>
                </a:lnTo>
                <a:lnTo>
                  <a:pt x="199" y="416"/>
                </a:lnTo>
                <a:lnTo>
                  <a:pt x="199" y="416"/>
                </a:lnTo>
                <a:lnTo>
                  <a:pt x="199" y="423"/>
                </a:lnTo>
                <a:lnTo>
                  <a:pt x="192" y="423"/>
                </a:lnTo>
                <a:lnTo>
                  <a:pt x="180" y="423"/>
                </a:lnTo>
                <a:lnTo>
                  <a:pt x="173" y="416"/>
                </a:lnTo>
                <a:lnTo>
                  <a:pt x="160" y="442"/>
                </a:lnTo>
                <a:lnTo>
                  <a:pt x="154" y="435"/>
                </a:lnTo>
                <a:lnTo>
                  <a:pt x="154" y="423"/>
                </a:lnTo>
                <a:lnTo>
                  <a:pt x="148" y="416"/>
                </a:lnTo>
                <a:lnTo>
                  <a:pt x="141" y="416"/>
                </a:lnTo>
                <a:lnTo>
                  <a:pt x="128" y="416"/>
                </a:lnTo>
                <a:lnTo>
                  <a:pt x="122" y="416"/>
                </a:lnTo>
                <a:lnTo>
                  <a:pt x="115" y="423"/>
                </a:lnTo>
                <a:lnTo>
                  <a:pt x="103" y="423"/>
                </a:lnTo>
                <a:lnTo>
                  <a:pt x="96" y="429"/>
                </a:lnTo>
                <a:lnTo>
                  <a:pt x="96" y="416"/>
                </a:lnTo>
                <a:lnTo>
                  <a:pt x="90" y="403"/>
                </a:lnTo>
                <a:lnTo>
                  <a:pt x="90" y="391"/>
                </a:lnTo>
                <a:lnTo>
                  <a:pt x="96" y="391"/>
                </a:lnTo>
                <a:lnTo>
                  <a:pt x="96" y="384"/>
                </a:lnTo>
                <a:lnTo>
                  <a:pt x="96" y="371"/>
                </a:lnTo>
                <a:lnTo>
                  <a:pt x="71" y="371"/>
                </a:lnTo>
                <a:lnTo>
                  <a:pt x="71" y="359"/>
                </a:lnTo>
                <a:lnTo>
                  <a:pt x="64" y="352"/>
                </a:lnTo>
                <a:lnTo>
                  <a:pt x="71" y="352"/>
                </a:lnTo>
                <a:lnTo>
                  <a:pt x="64" y="339"/>
                </a:lnTo>
                <a:lnTo>
                  <a:pt x="58" y="333"/>
                </a:lnTo>
                <a:lnTo>
                  <a:pt x="51" y="327"/>
                </a:lnTo>
                <a:lnTo>
                  <a:pt x="51" y="320"/>
                </a:lnTo>
                <a:lnTo>
                  <a:pt x="45" y="320"/>
                </a:lnTo>
                <a:lnTo>
                  <a:pt x="39" y="320"/>
                </a:lnTo>
                <a:lnTo>
                  <a:pt x="32" y="320"/>
                </a:lnTo>
                <a:lnTo>
                  <a:pt x="32" y="320"/>
                </a:lnTo>
                <a:lnTo>
                  <a:pt x="32" y="314"/>
                </a:lnTo>
                <a:lnTo>
                  <a:pt x="32" y="301"/>
                </a:lnTo>
                <a:lnTo>
                  <a:pt x="26" y="301"/>
                </a:lnTo>
                <a:lnTo>
                  <a:pt x="19" y="295"/>
                </a:lnTo>
                <a:lnTo>
                  <a:pt x="19" y="295"/>
                </a:lnTo>
                <a:lnTo>
                  <a:pt x="7" y="282"/>
                </a:lnTo>
                <a:lnTo>
                  <a:pt x="7" y="282"/>
                </a:lnTo>
                <a:lnTo>
                  <a:pt x="0" y="282"/>
                </a:lnTo>
                <a:lnTo>
                  <a:pt x="0" y="269"/>
                </a:lnTo>
                <a:lnTo>
                  <a:pt x="0" y="269"/>
                </a:lnTo>
                <a:lnTo>
                  <a:pt x="0" y="262"/>
                </a:lnTo>
                <a:lnTo>
                  <a:pt x="0" y="256"/>
                </a:lnTo>
                <a:lnTo>
                  <a:pt x="7" y="250"/>
                </a:lnTo>
                <a:lnTo>
                  <a:pt x="13" y="250"/>
                </a:lnTo>
                <a:lnTo>
                  <a:pt x="32" y="237"/>
                </a:lnTo>
                <a:lnTo>
                  <a:pt x="39" y="230"/>
                </a:lnTo>
                <a:lnTo>
                  <a:pt x="51" y="230"/>
                </a:lnTo>
                <a:lnTo>
                  <a:pt x="51" y="211"/>
                </a:lnTo>
                <a:lnTo>
                  <a:pt x="51" y="198"/>
                </a:lnTo>
                <a:lnTo>
                  <a:pt x="39" y="192"/>
                </a:lnTo>
                <a:lnTo>
                  <a:pt x="32" y="192"/>
                </a:lnTo>
                <a:lnTo>
                  <a:pt x="32" y="179"/>
                </a:lnTo>
                <a:lnTo>
                  <a:pt x="32" y="179"/>
                </a:lnTo>
                <a:lnTo>
                  <a:pt x="32" y="173"/>
                </a:lnTo>
                <a:lnTo>
                  <a:pt x="32" y="166"/>
                </a:lnTo>
                <a:lnTo>
                  <a:pt x="32" y="166"/>
                </a:lnTo>
                <a:lnTo>
                  <a:pt x="32" y="160"/>
                </a:lnTo>
                <a:lnTo>
                  <a:pt x="32" y="160"/>
                </a:lnTo>
                <a:lnTo>
                  <a:pt x="19" y="160"/>
                </a:lnTo>
                <a:lnTo>
                  <a:pt x="13" y="160"/>
                </a:lnTo>
                <a:lnTo>
                  <a:pt x="13" y="160"/>
                </a:lnTo>
                <a:lnTo>
                  <a:pt x="7" y="154"/>
                </a:lnTo>
                <a:lnTo>
                  <a:pt x="13" y="147"/>
                </a:lnTo>
                <a:lnTo>
                  <a:pt x="19" y="141"/>
                </a:lnTo>
                <a:lnTo>
                  <a:pt x="19" y="134"/>
                </a:lnTo>
                <a:lnTo>
                  <a:pt x="13" y="128"/>
                </a:lnTo>
                <a:lnTo>
                  <a:pt x="26" y="128"/>
                </a:lnTo>
                <a:lnTo>
                  <a:pt x="39" y="128"/>
                </a:lnTo>
                <a:lnTo>
                  <a:pt x="51" y="128"/>
                </a:lnTo>
                <a:lnTo>
                  <a:pt x="64" y="122"/>
                </a:lnTo>
                <a:lnTo>
                  <a:pt x="71" y="122"/>
                </a:lnTo>
                <a:lnTo>
                  <a:pt x="77" y="122"/>
                </a:lnTo>
                <a:lnTo>
                  <a:pt x="90" y="128"/>
                </a:lnTo>
                <a:lnTo>
                  <a:pt x="96" y="128"/>
                </a:lnTo>
                <a:lnTo>
                  <a:pt x="103" y="128"/>
                </a:lnTo>
                <a:lnTo>
                  <a:pt x="115" y="128"/>
                </a:lnTo>
                <a:lnTo>
                  <a:pt x="128" y="128"/>
                </a:lnTo>
                <a:lnTo>
                  <a:pt x="135" y="128"/>
                </a:lnTo>
                <a:lnTo>
                  <a:pt x="141" y="128"/>
                </a:lnTo>
                <a:lnTo>
                  <a:pt x="154" y="128"/>
                </a:lnTo>
                <a:lnTo>
                  <a:pt x="160" y="134"/>
                </a:lnTo>
                <a:lnTo>
                  <a:pt x="167" y="141"/>
                </a:lnTo>
                <a:lnTo>
                  <a:pt x="167" y="134"/>
                </a:lnTo>
                <a:lnTo>
                  <a:pt x="173" y="128"/>
                </a:lnTo>
                <a:lnTo>
                  <a:pt x="180" y="128"/>
                </a:lnTo>
                <a:lnTo>
                  <a:pt x="180" y="115"/>
                </a:lnTo>
                <a:lnTo>
                  <a:pt x="180" y="115"/>
                </a:lnTo>
                <a:lnTo>
                  <a:pt x="205" y="109"/>
                </a:lnTo>
                <a:lnTo>
                  <a:pt x="212" y="109"/>
                </a:lnTo>
                <a:lnTo>
                  <a:pt x="224" y="109"/>
                </a:lnTo>
                <a:lnTo>
                  <a:pt x="237" y="102"/>
                </a:lnTo>
                <a:lnTo>
                  <a:pt x="250" y="90"/>
                </a:lnTo>
                <a:lnTo>
                  <a:pt x="250" y="83"/>
                </a:lnTo>
                <a:lnTo>
                  <a:pt x="256" y="70"/>
                </a:lnTo>
                <a:lnTo>
                  <a:pt x="269" y="77"/>
                </a:lnTo>
                <a:lnTo>
                  <a:pt x="282" y="77"/>
                </a:lnTo>
                <a:lnTo>
                  <a:pt x="288" y="70"/>
                </a:lnTo>
                <a:lnTo>
                  <a:pt x="301" y="70"/>
                </a:lnTo>
                <a:lnTo>
                  <a:pt x="308" y="57"/>
                </a:lnTo>
                <a:lnTo>
                  <a:pt x="314" y="38"/>
                </a:lnTo>
                <a:lnTo>
                  <a:pt x="327" y="13"/>
                </a:lnTo>
                <a:lnTo>
                  <a:pt x="333" y="6"/>
                </a:lnTo>
                <a:lnTo>
                  <a:pt x="340" y="6"/>
                </a:lnTo>
                <a:lnTo>
                  <a:pt x="353" y="0"/>
                </a:lnTo>
                <a:lnTo>
                  <a:pt x="365" y="0"/>
                </a:lnTo>
                <a:lnTo>
                  <a:pt x="378" y="6"/>
                </a:lnTo>
                <a:lnTo>
                  <a:pt x="385" y="0"/>
                </a:lnTo>
                <a:lnTo>
                  <a:pt x="391" y="0"/>
                </a:lnTo>
                <a:lnTo>
                  <a:pt x="397" y="0"/>
                </a:lnTo>
                <a:lnTo>
                  <a:pt x="404" y="6"/>
                </a:lnTo>
                <a:lnTo>
                  <a:pt x="429" y="6"/>
                </a:lnTo>
                <a:lnTo>
                  <a:pt x="449" y="13"/>
                </a:lnTo>
                <a:lnTo>
                  <a:pt x="455" y="13"/>
                </a:lnTo>
                <a:lnTo>
                  <a:pt x="462" y="13"/>
                </a:lnTo>
                <a:lnTo>
                  <a:pt x="468" y="19"/>
                </a:lnTo>
                <a:lnTo>
                  <a:pt x="481" y="19"/>
                </a:lnTo>
                <a:lnTo>
                  <a:pt x="481" y="13"/>
                </a:lnTo>
                <a:lnTo>
                  <a:pt x="494" y="13"/>
                </a:lnTo>
                <a:lnTo>
                  <a:pt x="506" y="19"/>
                </a:lnTo>
                <a:lnTo>
                  <a:pt x="526" y="25"/>
                </a:lnTo>
                <a:lnTo>
                  <a:pt x="545" y="25"/>
                </a:lnTo>
                <a:lnTo>
                  <a:pt x="564" y="25"/>
                </a:lnTo>
                <a:lnTo>
                  <a:pt x="583" y="38"/>
                </a:lnTo>
                <a:lnTo>
                  <a:pt x="609" y="57"/>
                </a:lnTo>
                <a:lnTo>
                  <a:pt x="622" y="70"/>
                </a:lnTo>
                <a:lnTo>
                  <a:pt x="628" y="77"/>
                </a:lnTo>
                <a:lnTo>
                  <a:pt x="660" y="109"/>
                </a:lnTo>
                <a:lnTo>
                  <a:pt x="673" y="128"/>
                </a:lnTo>
                <a:lnTo>
                  <a:pt x="679" y="141"/>
                </a:lnTo>
                <a:lnTo>
                  <a:pt x="692" y="160"/>
                </a:lnTo>
                <a:lnTo>
                  <a:pt x="692" y="179"/>
                </a:lnTo>
                <a:lnTo>
                  <a:pt x="692" y="198"/>
                </a:lnTo>
                <a:lnTo>
                  <a:pt x="692" y="218"/>
                </a:lnTo>
                <a:lnTo>
                  <a:pt x="692" y="230"/>
                </a:lnTo>
                <a:lnTo>
                  <a:pt x="699" y="243"/>
                </a:lnTo>
                <a:lnTo>
                  <a:pt x="699" y="256"/>
                </a:lnTo>
                <a:lnTo>
                  <a:pt x="692" y="269"/>
                </a:lnTo>
                <a:lnTo>
                  <a:pt x="686" y="282"/>
                </a:lnTo>
                <a:lnTo>
                  <a:pt x="686" y="295"/>
                </a:lnTo>
                <a:lnTo>
                  <a:pt x="686" y="301"/>
                </a:lnTo>
                <a:lnTo>
                  <a:pt x="686" y="307"/>
                </a:lnTo>
                <a:lnTo>
                  <a:pt x="654" y="352"/>
                </a:lnTo>
                <a:lnTo>
                  <a:pt x="641" y="365"/>
                </a:lnTo>
                <a:lnTo>
                  <a:pt x="641" y="384"/>
                </a:lnTo>
                <a:lnTo>
                  <a:pt x="641" y="397"/>
                </a:lnTo>
                <a:lnTo>
                  <a:pt x="635" y="410"/>
                </a:lnTo>
                <a:lnTo>
                  <a:pt x="635" y="423"/>
                </a:lnTo>
                <a:lnTo>
                  <a:pt x="628" y="429"/>
                </a:lnTo>
                <a:lnTo>
                  <a:pt x="628" y="435"/>
                </a:lnTo>
                <a:lnTo>
                  <a:pt x="615" y="442"/>
                </a:lnTo>
                <a:lnTo>
                  <a:pt x="596" y="448"/>
                </a:lnTo>
                <a:lnTo>
                  <a:pt x="596" y="442"/>
                </a:lnTo>
                <a:lnTo>
                  <a:pt x="622" y="429"/>
                </a:lnTo>
                <a:lnTo>
                  <a:pt x="628" y="416"/>
                </a:lnTo>
                <a:lnTo>
                  <a:pt x="628" y="416"/>
                </a:lnTo>
                <a:lnTo>
                  <a:pt x="622" y="403"/>
                </a:lnTo>
                <a:lnTo>
                  <a:pt x="615" y="403"/>
                </a:lnTo>
                <a:lnTo>
                  <a:pt x="615" y="403"/>
                </a:lnTo>
                <a:lnTo>
                  <a:pt x="622" y="416"/>
                </a:lnTo>
                <a:lnTo>
                  <a:pt x="622" y="423"/>
                </a:lnTo>
                <a:lnTo>
                  <a:pt x="615" y="429"/>
                </a:lnTo>
                <a:lnTo>
                  <a:pt x="590" y="442"/>
                </a:lnTo>
                <a:lnTo>
                  <a:pt x="583" y="455"/>
                </a:lnTo>
                <a:lnTo>
                  <a:pt x="570" y="467"/>
                </a:lnTo>
                <a:lnTo>
                  <a:pt x="570" y="474"/>
                </a:lnTo>
                <a:lnTo>
                  <a:pt x="558" y="474"/>
                </a:lnTo>
                <a:lnTo>
                  <a:pt x="551" y="467"/>
                </a:lnTo>
                <a:lnTo>
                  <a:pt x="545" y="442"/>
                </a:lnTo>
                <a:lnTo>
                  <a:pt x="545" y="442"/>
                </a:lnTo>
                <a:lnTo>
                  <a:pt x="545" y="455"/>
                </a:lnTo>
                <a:lnTo>
                  <a:pt x="551" y="474"/>
                </a:lnTo>
                <a:lnTo>
                  <a:pt x="558" y="474"/>
                </a:lnTo>
                <a:lnTo>
                  <a:pt x="558" y="487"/>
                </a:lnTo>
                <a:lnTo>
                  <a:pt x="551" y="493"/>
                </a:lnTo>
                <a:lnTo>
                  <a:pt x="545" y="500"/>
                </a:lnTo>
                <a:lnTo>
                  <a:pt x="538" y="500"/>
                </a:lnTo>
                <a:lnTo>
                  <a:pt x="532" y="500"/>
                </a:lnTo>
                <a:lnTo>
                  <a:pt x="532" y="487"/>
                </a:lnTo>
                <a:lnTo>
                  <a:pt x="506" y="467"/>
                </a:lnTo>
                <a:lnTo>
                  <a:pt x="487" y="442"/>
                </a:lnTo>
                <a:lnTo>
                  <a:pt x="487" y="448"/>
                </a:lnTo>
                <a:lnTo>
                  <a:pt x="494" y="461"/>
                </a:lnTo>
                <a:lnTo>
                  <a:pt x="506" y="474"/>
                </a:lnTo>
                <a:lnTo>
                  <a:pt x="519" y="480"/>
                </a:lnTo>
                <a:lnTo>
                  <a:pt x="519" y="487"/>
                </a:lnTo>
                <a:lnTo>
                  <a:pt x="519" y="487"/>
                </a:lnTo>
                <a:lnTo>
                  <a:pt x="519" y="493"/>
                </a:lnTo>
                <a:lnTo>
                  <a:pt x="519" y="487"/>
                </a:lnTo>
                <a:lnTo>
                  <a:pt x="506" y="487"/>
                </a:lnTo>
                <a:lnTo>
                  <a:pt x="506" y="493"/>
                </a:lnTo>
                <a:lnTo>
                  <a:pt x="500" y="493"/>
                </a:lnTo>
                <a:lnTo>
                  <a:pt x="494" y="487"/>
                </a:lnTo>
                <a:lnTo>
                  <a:pt x="487" y="487"/>
                </a:lnTo>
                <a:lnTo>
                  <a:pt x="455" y="487"/>
                </a:lnTo>
                <a:lnTo>
                  <a:pt x="449" y="487"/>
                </a:lnTo>
                <a:lnTo>
                  <a:pt x="442" y="487"/>
                </a:lnTo>
                <a:lnTo>
                  <a:pt x="436" y="487"/>
                </a:lnTo>
                <a:lnTo>
                  <a:pt x="436" y="480"/>
                </a:lnTo>
                <a:lnTo>
                  <a:pt x="423" y="480"/>
                </a:lnTo>
                <a:lnTo>
                  <a:pt x="410" y="480"/>
                </a:lnTo>
                <a:lnTo>
                  <a:pt x="404" y="487"/>
                </a:lnTo>
                <a:lnTo>
                  <a:pt x="397" y="487"/>
                </a:lnTo>
                <a:lnTo>
                  <a:pt x="385" y="480"/>
                </a:lnTo>
                <a:lnTo>
                  <a:pt x="372" y="467"/>
                </a:lnTo>
                <a:lnTo>
                  <a:pt x="372" y="448"/>
                </a:lnTo>
                <a:lnTo>
                  <a:pt x="365" y="442"/>
                </a:lnTo>
                <a:lnTo>
                  <a:pt x="359" y="435"/>
                </a:lnTo>
                <a:lnTo>
                  <a:pt x="359" y="423"/>
                </a:lnTo>
                <a:lnTo>
                  <a:pt x="346" y="423"/>
                </a:lnTo>
                <a:lnTo>
                  <a:pt x="333" y="423"/>
                </a:lnTo>
                <a:lnTo>
                  <a:pt x="314" y="429"/>
                </a:lnTo>
                <a:lnTo>
                  <a:pt x="301" y="429"/>
                </a:lnTo>
                <a:lnTo>
                  <a:pt x="288" y="423"/>
                </a:lnTo>
                <a:lnTo>
                  <a:pt x="269" y="423"/>
                </a:lnTo>
                <a:close/>
              </a:path>
            </a:pathLst>
          </a:custGeom>
          <a:solidFill>
            <a:schemeClr val="accent5"/>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304" name="Text Box 144"/>
          <p:cNvSpPr txBox="1">
            <a:spLocks noChangeArrowheads="1"/>
          </p:cNvSpPr>
          <p:nvPr/>
        </p:nvSpPr>
        <p:spPr bwMode="gray">
          <a:xfrm>
            <a:off x="3860370" y="5002043"/>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a:solidFill>
                  <a:schemeClr val="bg2"/>
                </a:solidFill>
                <a:latin typeface="Georgia" pitchFamily="18" charset="0"/>
              </a:rPr>
              <a:t>Reading</a:t>
            </a:r>
          </a:p>
        </p:txBody>
      </p:sp>
      <p:sp>
        <p:nvSpPr>
          <p:cNvPr id="305" name="Text Box 149"/>
          <p:cNvSpPr txBox="1">
            <a:spLocks noChangeArrowheads="1"/>
          </p:cNvSpPr>
          <p:nvPr/>
        </p:nvSpPr>
        <p:spPr bwMode="gray">
          <a:xfrm>
            <a:off x="4986660" y="5309316"/>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a:solidFill>
                  <a:schemeClr val="bg2"/>
                </a:solidFill>
                <a:latin typeface="Georgia" pitchFamily="18" charset="0"/>
              </a:rPr>
              <a:t>Gatwick</a:t>
            </a:r>
          </a:p>
        </p:txBody>
      </p:sp>
      <p:sp>
        <p:nvSpPr>
          <p:cNvPr id="308" name="Text Box 146"/>
          <p:cNvSpPr txBox="1">
            <a:spLocks noChangeArrowheads="1"/>
          </p:cNvSpPr>
          <p:nvPr/>
        </p:nvSpPr>
        <p:spPr bwMode="gray">
          <a:xfrm>
            <a:off x="4917824" y="4212565"/>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smtClean="0">
                <a:solidFill>
                  <a:schemeClr val="bg2"/>
                </a:solidFill>
                <a:latin typeface="Georgia" pitchFamily="18" charset="0"/>
              </a:rPr>
              <a:t>St Albans</a:t>
            </a:r>
            <a:endParaRPr lang="en-GB" sz="1600" b="1" i="1">
              <a:solidFill>
                <a:schemeClr val="bg2"/>
              </a:solidFill>
              <a:latin typeface="Georgia" pitchFamily="18" charset="0"/>
            </a:endParaRPr>
          </a:p>
        </p:txBody>
      </p:sp>
      <p:sp>
        <p:nvSpPr>
          <p:cNvPr id="320" name="Text Box 146"/>
          <p:cNvSpPr txBox="1">
            <a:spLocks noChangeArrowheads="1"/>
          </p:cNvSpPr>
          <p:nvPr/>
        </p:nvSpPr>
        <p:spPr bwMode="gray">
          <a:xfrm>
            <a:off x="7290916" y="2340471"/>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smtClean="0">
                <a:solidFill>
                  <a:schemeClr val="bg2"/>
                </a:solidFill>
                <a:latin typeface="Georgia" pitchFamily="18" charset="0"/>
              </a:rPr>
              <a:t>Norwich</a:t>
            </a:r>
            <a:endParaRPr lang="en-GB" sz="1600" b="1" i="1">
              <a:solidFill>
                <a:schemeClr val="bg2"/>
              </a:solidFill>
              <a:latin typeface="Georgia" pitchFamily="18" charset="0"/>
            </a:endParaRPr>
          </a:p>
        </p:txBody>
      </p:sp>
      <p:sp>
        <p:nvSpPr>
          <p:cNvPr id="321" name="Text Box 146"/>
          <p:cNvSpPr txBox="1">
            <a:spLocks noChangeArrowheads="1"/>
          </p:cNvSpPr>
          <p:nvPr/>
        </p:nvSpPr>
        <p:spPr bwMode="gray">
          <a:xfrm>
            <a:off x="5521632" y="3270512"/>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smtClean="0">
                <a:solidFill>
                  <a:schemeClr val="bg2"/>
                </a:solidFill>
                <a:latin typeface="Georgia" pitchFamily="18" charset="0"/>
              </a:rPr>
              <a:t>Cambridge</a:t>
            </a:r>
            <a:endParaRPr lang="en-GB" sz="1600" b="1" i="1">
              <a:solidFill>
                <a:schemeClr val="bg2"/>
              </a:solidFill>
              <a:latin typeface="Georgia" pitchFamily="18" charset="0"/>
            </a:endParaRPr>
          </a:p>
        </p:txBody>
      </p:sp>
      <p:sp>
        <p:nvSpPr>
          <p:cNvPr id="351" name="Text Box 146"/>
          <p:cNvSpPr txBox="1">
            <a:spLocks noChangeArrowheads="1"/>
          </p:cNvSpPr>
          <p:nvPr/>
        </p:nvSpPr>
        <p:spPr bwMode="gray">
          <a:xfrm>
            <a:off x="4206929" y="4554299"/>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smtClean="0">
                <a:solidFill>
                  <a:schemeClr val="bg2"/>
                </a:solidFill>
                <a:latin typeface="Georgia" pitchFamily="18" charset="0"/>
              </a:rPr>
              <a:t>Uxbridge</a:t>
            </a:r>
            <a:endParaRPr lang="en-GB" sz="1600" b="1" i="1">
              <a:solidFill>
                <a:schemeClr val="bg2"/>
              </a:solidFill>
              <a:latin typeface="Georgia" pitchFamily="18" charset="0"/>
            </a:endParaRPr>
          </a:p>
        </p:txBody>
      </p:sp>
      <p:sp>
        <p:nvSpPr>
          <p:cNvPr id="354" name="Text Box 145"/>
          <p:cNvSpPr txBox="1">
            <a:spLocks noChangeArrowheads="1"/>
          </p:cNvSpPr>
          <p:nvPr/>
        </p:nvSpPr>
        <p:spPr bwMode="gray">
          <a:xfrm>
            <a:off x="2821503" y="5868749"/>
            <a:ext cx="1548000" cy="318924"/>
          </a:xfrm>
          <a:prstGeom prst="rect">
            <a:avLst/>
          </a:prstGeom>
          <a:noFill/>
          <a:ln w="9525" algn="ctr">
            <a:noFill/>
            <a:miter lim="800000"/>
            <a:headEnd/>
            <a:tailEnd/>
          </a:ln>
        </p:spPr>
        <p:txBody>
          <a:bodyPr wrap="square" lIns="36000" tIns="36000" rIns="36000" bIns="36000" anchor="ctr">
            <a:sp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eaLnBrk="1" hangingPunct="1">
              <a:buSzPct val="90000"/>
            </a:pPr>
            <a:r>
              <a:rPr lang="en-GB" sz="1600" b="1" i="1" smtClean="0">
                <a:solidFill>
                  <a:schemeClr val="bg2"/>
                </a:solidFill>
                <a:latin typeface="Georgia" pitchFamily="18" charset="0"/>
              </a:rPr>
              <a:t>Southampton</a:t>
            </a:r>
            <a:endParaRPr lang="en-GB" sz="1600" b="1" i="1">
              <a:solidFill>
                <a:schemeClr val="bg2"/>
              </a:solidFill>
              <a:latin typeface="Georgia" pitchFamily="18" charset="0"/>
            </a:endParaRPr>
          </a:p>
        </p:txBody>
      </p:sp>
      <p:sp>
        <p:nvSpPr>
          <p:cNvPr id="26" name="Rectangle 28"/>
          <p:cNvSpPr>
            <a:spLocks noChangeArrowheads="1"/>
          </p:cNvSpPr>
          <p:nvPr/>
        </p:nvSpPr>
        <p:spPr bwMode="auto">
          <a:xfrm>
            <a:off x="5379730" y="3385335"/>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8" name="Rectangle 28"/>
          <p:cNvSpPr>
            <a:spLocks noChangeArrowheads="1"/>
          </p:cNvSpPr>
          <p:nvPr/>
        </p:nvSpPr>
        <p:spPr bwMode="auto">
          <a:xfrm>
            <a:off x="7374226" y="2256106"/>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0" name="Rectangle 29"/>
          <p:cNvSpPr>
            <a:spLocks noChangeArrowheads="1"/>
          </p:cNvSpPr>
          <p:nvPr/>
        </p:nvSpPr>
        <p:spPr bwMode="auto">
          <a:xfrm>
            <a:off x="4758279" y="4322837"/>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2" name="Rectangle 31"/>
          <p:cNvSpPr>
            <a:spLocks noChangeArrowheads="1"/>
          </p:cNvSpPr>
          <p:nvPr/>
        </p:nvSpPr>
        <p:spPr bwMode="auto">
          <a:xfrm>
            <a:off x="4050556" y="4668386"/>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4" name="Rectangle 33"/>
          <p:cNvSpPr>
            <a:spLocks noChangeArrowheads="1"/>
          </p:cNvSpPr>
          <p:nvPr/>
        </p:nvSpPr>
        <p:spPr bwMode="auto">
          <a:xfrm>
            <a:off x="3690516" y="5112791"/>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6" name="Rectangle 35"/>
          <p:cNvSpPr>
            <a:spLocks noChangeArrowheads="1"/>
          </p:cNvSpPr>
          <p:nvPr/>
        </p:nvSpPr>
        <p:spPr bwMode="auto">
          <a:xfrm>
            <a:off x="4817930" y="5425537"/>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37" name="Rectangle 36"/>
          <p:cNvSpPr>
            <a:spLocks noChangeArrowheads="1"/>
          </p:cNvSpPr>
          <p:nvPr/>
        </p:nvSpPr>
        <p:spPr bwMode="auto">
          <a:xfrm>
            <a:off x="2646412" y="5987110"/>
            <a:ext cx="108000" cy="108000"/>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Tree>
    <p:custDataLst>
      <p:tags r:id="rId1"/>
    </p:custData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UK – countries and counties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131</a:t>
            </a:fld>
            <a:endParaRPr lang="en-GB"/>
          </a:p>
        </p:txBody>
      </p:sp>
      <p:sp>
        <p:nvSpPr>
          <p:cNvPr id="152" name="Freeform 12"/>
          <p:cNvSpPr>
            <a:spLocks noEditPoints="1"/>
          </p:cNvSpPr>
          <p:nvPr/>
        </p:nvSpPr>
        <p:spPr bwMode="auto">
          <a:xfrm>
            <a:off x="2360488" y="5230491"/>
            <a:ext cx="889000" cy="1136650"/>
          </a:xfrm>
          <a:custGeom>
            <a:avLst/>
            <a:gdLst>
              <a:gd name="T0" fmla="*/ 387 w 402"/>
              <a:gd name="T1" fmla="*/ 395 h 514"/>
              <a:gd name="T2" fmla="*/ 373 w 402"/>
              <a:gd name="T3" fmla="*/ 378 h 514"/>
              <a:gd name="T4" fmla="*/ 351 w 402"/>
              <a:gd name="T5" fmla="*/ 378 h 514"/>
              <a:gd name="T6" fmla="*/ 335 w 402"/>
              <a:gd name="T7" fmla="*/ 361 h 514"/>
              <a:gd name="T8" fmla="*/ 325 w 402"/>
              <a:gd name="T9" fmla="*/ 329 h 514"/>
              <a:gd name="T10" fmla="*/ 331 w 402"/>
              <a:gd name="T11" fmla="*/ 315 h 514"/>
              <a:gd name="T12" fmla="*/ 335 w 402"/>
              <a:gd name="T13" fmla="*/ 294 h 514"/>
              <a:gd name="T14" fmla="*/ 345 w 402"/>
              <a:gd name="T15" fmla="*/ 280 h 514"/>
              <a:gd name="T16" fmla="*/ 338 w 402"/>
              <a:gd name="T17" fmla="*/ 271 h 514"/>
              <a:gd name="T18" fmla="*/ 316 w 402"/>
              <a:gd name="T19" fmla="*/ 260 h 514"/>
              <a:gd name="T20" fmla="*/ 303 w 402"/>
              <a:gd name="T21" fmla="*/ 248 h 514"/>
              <a:gd name="T22" fmla="*/ 321 w 402"/>
              <a:gd name="T23" fmla="*/ 226 h 514"/>
              <a:gd name="T24" fmla="*/ 339 w 402"/>
              <a:gd name="T25" fmla="*/ 222 h 514"/>
              <a:gd name="T26" fmla="*/ 331 w 402"/>
              <a:gd name="T27" fmla="*/ 220 h 514"/>
              <a:gd name="T28" fmla="*/ 318 w 402"/>
              <a:gd name="T29" fmla="*/ 209 h 514"/>
              <a:gd name="T30" fmla="*/ 333 w 402"/>
              <a:gd name="T31" fmla="*/ 186 h 514"/>
              <a:gd name="T32" fmla="*/ 336 w 402"/>
              <a:gd name="T33" fmla="*/ 167 h 514"/>
              <a:gd name="T34" fmla="*/ 316 w 402"/>
              <a:gd name="T35" fmla="*/ 153 h 514"/>
              <a:gd name="T36" fmla="*/ 315 w 402"/>
              <a:gd name="T37" fmla="*/ 141 h 514"/>
              <a:gd name="T38" fmla="*/ 326 w 402"/>
              <a:gd name="T39" fmla="*/ 130 h 514"/>
              <a:gd name="T40" fmla="*/ 336 w 402"/>
              <a:gd name="T41" fmla="*/ 119 h 514"/>
              <a:gd name="T42" fmla="*/ 349 w 402"/>
              <a:gd name="T43" fmla="*/ 115 h 514"/>
              <a:gd name="T44" fmla="*/ 369 w 402"/>
              <a:gd name="T45" fmla="*/ 123 h 514"/>
              <a:gd name="T46" fmla="*/ 380 w 402"/>
              <a:gd name="T47" fmla="*/ 111 h 514"/>
              <a:gd name="T48" fmla="*/ 357 w 402"/>
              <a:gd name="T49" fmla="*/ 85 h 514"/>
              <a:gd name="T50" fmla="*/ 346 w 402"/>
              <a:gd name="T51" fmla="*/ 61 h 514"/>
              <a:gd name="T52" fmla="*/ 337 w 402"/>
              <a:gd name="T53" fmla="*/ 49 h 514"/>
              <a:gd name="T54" fmla="*/ 324 w 402"/>
              <a:gd name="T55" fmla="*/ 41 h 514"/>
              <a:gd name="T56" fmla="*/ 237 w 402"/>
              <a:gd name="T57" fmla="*/ 34 h 514"/>
              <a:gd name="T58" fmla="*/ 168 w 402"/>
              <a:gd name="T59" fmla="*/ 49 h 514"/>
              <a:gd name="T60" fmla="*/ 144 w 402"/>
              <a:gd name="T61" fmla="*/ 75 h 514"/>
              <a:gd name="T62" fmla="*/ 136 w 402"/>
              <a:gd name="T63" fmla="*/ 90 h 514"/>
              <a:gd name="T64" fmla="*/ 99 w 402"/>
              <a:gd name="T65" fmla="*/ 128 h 514"/>
              <a:gd name="T66" fmla="*/ 115 w 402"/>
              <a:gd name="T67" fmla="*/ 151 h 514"/>
              <a:gd name="T68" fmla="*/ 166 w 402"/>
              <a:gd name="T69" fmla="*/ 133 h 514"/>
              <a:gd name="T70" fmla="*/ 179 w 402"/>
              <a:gd name="T71" fmla="*/ 220 h 514"/>
              <a:gd name="T72" fmla="*/ 147 w 402"/>
              <a:gd name="T73" fmla="*/ 303 h 514"/>
              <a:gd name="T74" fmla="*/ 86 w 402"/>
              <a:gd name="T75" fmla="*/ 327 h 514"/>
              <a:gd name="T76" fmla="*/ 25 w 402"/>
              <a:gd name="T77" fmla="*/ 359 h 514"/>
              <a:gd name="T78" fmla="*/ 20 w 402"/>
              <a:gd name="T79" fmla="*/ 418 h 514"/>
              <a:gd name="T80" fmla="*/ 37 w 402"/>
              <a:gd name="T81" fmla="*/ 435 h 514"/>
              <a:gd name="T82" fmla="*/ 50 w 402"/>
              <a:gd name="T83" fmla="*/ 436 h 514"/>
              <a:gd name="T84" fmla="*/ 49 w 402"/>
              <a:gd name="T85" fmla="*/ 460 h 514"/>
              <a:gd name="T86" fmla="*/ 95 w 402"/>
              <a:gd name="T87" fmla="*/ 428 h 514"/>
              <a:gd name="T88" fmla="*/ 184 w 402"/>
              <a:gd name="T89" fmla="*/ 443 h 514"/>
              <a:gd name="T90" fmla="*/ 157 w 402"/>
              <a:gd name="T91" fmla="*/ 453 h 514"/>
              <a:gd name="T92" fmla="*/ 170 w 402"/>
              <a:gd name="T93" fmla="*/ 475 h 514"/>
              <a:gd name="T94" fmla="*/ 229 w 402"/>
              <a:gd name="T95" fmla="*/ 470 h 514"/>
              <a:gd name="T96" fmla="*/ 309 w 402"/>
              <a:gd name="T97" fmla="*/ 513 h 514"/>
              <a:gd name="T98" fmla="*/ 332 w 402"/>
              <a:gd name="T99" fmla="*/ 486 h 514"/>
              <a:gd name="T100" fmla="*/ 398 w 402"/>
              <a:gd name="T101" fmla="*/ 458 h 514"/>
              <a:gd name="T102" fmla="*/ 397 w 402"/>
              <a:gd name="T103" fmla="*/ 435 h 514"/>
              <a:gd name="T104" fmla="*/ 402 w 402"/>
              <a:gd name="T105" fmla="*/ 401 h 514"/>
              <a:gd name="T106" fmla="*/ 157 w 402"/>
              <a:gd name="T107" fmla="*/ 54 h 514"/>
              <a:gd name="T108" fmla="*/ 167 w 402"/>
              <a:gd name="T109" fmla="*/ 29 h 514"/>
              <a:gd name="T110" fmla="*/ 143 w 402"/>
              <a:gd name="T111" fmla="*/ 4 h 514"/>
              <a:gd name="T112" fmla="*/ 102 w 402"/>
              <a:gd name="T113" fmla="*/ 38 h 514"/>
              <a:gd name="T114" fmla="*/ 99 w 402"/>
              <a:gd name="T115" fmla="*/ 32 h 514"/>
              <a:gd name="T116" fmla="*/ 86 w 402"/>
              <a:gd name="T117" fmla="*/ 37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02" h="514">
                <a:moveTo>
                  <a:pt x="402" y="401"/>
                </a:moveTo>
                <a:cubicBezTo>
                  <a:pt x="402" y="401"/>
                  <a:pt x="402" y="401"/>
                  <a:pt x="402" y="401"/>
                </a:cubicBezTo>
                <a:cubicBezTo>
                  <a:pt x="401" y="401"/>
                  <a:pt x="400" y="400"/>
                  <a:pt x="399" y="399"/>
                </a:cubicBezTo>
                <a:cubicBezTo>
                  <a:pt x="398" y="399"/>
                  <a:pt x="398" y="398"/>
                  <a:pt x="397" y="397"/>
                </a:cubicBezTo>
                <a:cubicBezTo>
                  <a:pt x="397" y="397"/>
                  <a:pt x="397" y="397"/>
                  <a:pt x="397" y="397"/>
                </a:cubicBezTo>
                <a:cubicBezTo>
                  <a:pt x="395" y="397"/>
                  <a:pt x="394" y="397"/>
                  <a:pt x="394" y="397"/>
                </a:cubicBezTo>
                <a:cubicBezTo>
                  <a:pt x="393" y="397"/>
                  <a:pt x="393" y="397"/>
                  <a:pt x="393" y="397"/>
                </a:cubicBezTo>
                <a:cubicBezTo>
                  <a:pt x="393" y="397"/>
                  <a:pt x="393" y="397"/>
                  <a:pt x="392" y="397"/>
                </a:cubicBezTo>
                <a:cubicBezTo>
                  <a:pt x="392" y="397"/>
                  <a:pt x="390" y="398"/>
                  <a:pt x="388" y="396"/>
                </a:cubicBezTo>
                <a:cubicBezTo>
                  <a:pt x="387" y="396"/>
                  <a:pt x="387" y="395"/>
                  <a:pt x="387" y="395"/>
                </a:cubicBezTo>
                <a:cubicBezTo>
                  <a:pt x="386" y="394"/>
                  <a:pt x="385" y="393"/>
                  <a:pt x="384" y="392"/>
                </a:cubicBezTo>
                <a:cubicBezTo>
                  <a:pt x="384" y="391"/>
                  <a:pt x="384" y="390"/>
                  <a:pt x="384" y="389"/>
                </a:cubicBezTo>
                <a:cubicBezTo>
                  <a:pt x="384" y="389"/>
                  <a:pt x="384" y="388"/>
                  <a:pt x="383" y="387"/>
                </a:cubicBezTo>
                <a:cubicBezTo>
                  <a:pt x="382" y="387"/>
                  <a:pt x="382" y="386"/>
                  <a:pt x="381" y="385"/>
                </a:cubicBezTo>
                <a:cubicBezTo>
                  <a:pt x="380" y="383"/>
                  <a:pt x="378" y="382"/>
                  <a:pt x="377" y="381"/>
                </a:cubicBezTo>
                <a:cubicBezTo>
                  <a:pt x="377" y="381"/>
                  <a:pt x="376" y="380"/>
                  <a:pt x="376" y="379"/>
                </a:cubicBezTo>
                <a:cubicBezTo>
                  <a:pt x="375" y="379"/>
                  <a:pt x="375" y="379"/>
                  <a:pt x="375" y="379"/>
                </a:cubicBezTo>
                <a:cubicBezTo>
                  <a:pt x="375" y="379"/>
                  <a:pt x="374" y="379"/>
                  <a:pt x="374" y="378"/>
                </a:cubicBezTo>
                <a:cubicBezTo>
                  <a:pt x="373" y="378"/>
                  <a:pt x="373" y="378"/>
                  <a:pt x="373" y="378"/>
                </a:cubicBezTo>
                <a:cubicBezTo>
                  <a:pt x="373" y="378"/>
                  <a:pt x="373" y="378"/>
                  <a:pt x="373" y="378"/>
                </a:cubicBezTo>
                <a:cubicBezTo>
                  <a:pt x="373" y="378"/>
                  <a:pt x="373" y="378"/>
                  <a:pt x="373" y="378"/>
                </a:cubicBezTo>
                <a:cubicBezTo>
                  <a:pt x="373" y="378"/>
                  <a:pt x="372" y="378"/>
                  <a:pt x="372" y="377"/>
                </a:cubicBezTo>
                <a:cubicBezTo>
                  <a:pt x="370" y="376"/>
                  <a:pt x="369" y="376"/>
                  <a:pt x="369" y="376"/>
                </a:cubicBezTo>
                <a:cubicBezTo>
                  <a:pt x="366" y="376"/>
                  <a:pt x="366" y="376"/>
                  <a:pt x="366" y="376"/>
                </a:cubicBezTo>
                <a:cubicBezTo>
                  <a:pt x="366" y="376"/>
                  <a:pt x="365" y="377"/>
                  <a:pt x="363" y="377"/>
                </a:cubicBezTo>
                <a:cubicBezTo>
                  <a:pt x="361" y="378"/>
                  <a:pt x="360" y="378"/>
                  <a:pt x="360" y="378"/>
                </a:cubicBezTo>
                <a:cubicBezTo>
                  <a:pt x="359" y="379"/>
                  <a:pt x="359" y="379"/>
                  <a:pt x="359" y="379"/>
                </a:cubicBezTo>
                <a:cubicBezTo>
                  <a:pt x="354" y="380"/>
                  <a:pt x="354" y="380"/>
                  <a:pt x="354" y="380"/>
                </a:cubicBezTo>
                <a:cubicBezTo>
                  <a:pt x="353" y="380"/>
                  <a:pt x="352" y="379"/>
                  <a:pt x="351" y="378"/>
                </a:cubicBezTo>
                <a:cubicBezTo>
                  <a:pt x="351" y="378"/>
                  <a:pt x="351" y="378"/>
                  <a:pt x="351" y="378"/>
                </a:cubicBezTo>
                <a:cubicBezTo>
                  <a:pt x="351" y="377"/>
                  <a:pt x="350" y="376"/>
                  <a:pt x="350" y="376"/>
                </a:cubicBezTo>
                <a:cubicBezTo>
                  <a:pt x="347" y="377"/>
                  <a:pt x="346" y="376"/>
                  <a:pt x="345" y="376"/>
                </a:cubicBezTo>
                <a:cubicBezTo>
                  <a:pt x="345" y="375"/>
                  <a:pt x="344" y="374"/>
                  <a:pt x="345" y="373"/>
                </a:cubicBezTo>
                <a:cubicBezTo>
                  <a:pt x="345" y="372"/>
                  <a:pt x="345" y="372"/>
                  <a:pt x="345" y="372"/>
                </a:cubicBezTo>
                <a:cubicBezTo>
                  <a:pt x="344" y="371"/>
                  <a:pt x="344" y="371"/>
                  <a:pt x="344" y="371"/>
                </a:cubicBezTo>
                <a:cubicBezTo>
                  <a:pt x="343" y="370"/>
                  <a:pt x="343" y="370"/>
                  <a:pt x="343" y="370"/>
                </a:cubicBezTo>
                <a:cubicBezTo>
                  <a:pt x="343" y="369"/>
                  <a:pt x="343" y="369"/>
                  <a:pt x="343" y="369"/>
                </a:cubicBezTo>
                <a:cubicBezTo>
                  <a:pt x="342" y="369"/>
                  <a:pt x="341" y="368"/>
                  <a:pt x="340" y="367"/>
                </a:cubicBezTo>
                <a:cubicBezTo>
                  <a:pt x="339" y="365"/>
                  <a:pt x="339" y="365"/>
                  <a:pt x="339" y="365"/>
                </a:cubicBezTo>
                <a:cubicBezTo>
                  <a:pt x="338" y="364"/>
                  <a:pt x="336" y="363"/>
                  <a:pt x="335" y="361"/>
                </a:cubicBezTo>
                <a:cubicBezTo>
                  <a:pt x="334" y="359"/>
                  <a:pt x="332" y="357"/>
                  <a:pt x="332" y="357"/>
                </a:cubicBezTo>
                <a:cubicBezTo>
                  <a:pt x="331" y="355"/>
                  <a:pt x="330" y="353"/>
                  <a:pt x="330" y="351"/>
                </a:cubicBezTo>
                <a:cubicBezTo>
                  <a:pt x="330" y="345"/>
                  <a:pt x="330" y="345"/>
                  <a:pt x="330" y="345"/>
                </a:cubicBezTo>
                <a:cubicBezTo>
                  <a:pt x="330" y="345"/>
                  <a:pt x="330" y="345"/>
                  <a:pt x="330" y="345"/>
                </a:cubicBezTo>
                <a:cubicBezTo>
                  <a:pt x="330" y="344"/>
                  <a:pt x="330" y="344"/>
                  <a:pt x="329" y="343"/>
                </a:cubicBezTo>
                <a:cubicBezTo>
                  <a:pt x="329" y="343"/>
                  <a:pt x="329" y="343"/>
                  <a:pt x="329" y="343"/>
                </a:cubicBezTo>
                <a:cubicBezTo>
                  <a:pt x="328" y="342"/>
                  <a:pt x="327" y="341"/>
                  <a:pt x="327" y="340"/>
                </a:cubicBezTo>
                <a:cubicBezTo>
                  <a:pt x="326" y="338"/>
                  <a:pt x="326" y="337"/>
                  <a:pt x="326" y="337"/>
                </a:cubicBezTo>
                <a:cubicBezTo>
                  <a:pt x="325" y="336"/>
                  <a:pt x="325" y="335"/>
                  <a:pt x="325" y="333"/>
                </a:cubicBezTo>
                <a:cubicBezTo>
                  <a:pt x="325" y="332"/>
                  <a:pt x="325" y="330"/>
                  <a:pt x="325" y="329"/>
                </a:cubicBezTo>
                <a:cubicBezTo>
                  <a:pt x="325" y="327"/>
                  <a:pt x="325" y="327"/>
                  <a:pt x="325" y="327"/>
                </a:cubicBezTo>
                <a:cubicBezTo>
                  <a:pt x="324" y="326"/>
                  <a:pt x="325" y="325"/>
                  <a:pt x="325" y="325"/>
                </a:cubicBezTo>
                <a:cubicBezTo>
                  <a:pt x="325" y="325"/>
                  <a:pt x="324" y="324"/>
                  <a:pt x="324" y="323"/>
                </a:cubicBezTo>
                <a:cubicBezTo>
                  <a:pt x="323" y="321"/>
                  <a:pt x="323" y="321"/>
                  <a:pt x="323" y="321"/>
                </a:cubicBezTo>
                <a:cubicBezTo>
                  <a:pt x="323" y="320"/>
                  <a:pt x="323" y="320"/>
                  <a:pt x="324" y="319"/>
                </a:cubicBezTo>
                <a:cubicBezTo>
                  <a:pt x="325" y="318"/>
                  <a:pt x="325" y="318"/>
                  <a:pt x="325" y="318"/>
                </a:cubicBezTo>
                <a:cubicBezTo>
                  <a:pt x="330" y="318"/>
                  <a:pt x="330" y="318"/>
                  <a:pt x="330" y="318"/>
                </a:cubicBezTo>
                <a:cubicBezTo>
                  <a:pt x="332" y="317"/>
                  <a:pt x="332" y="317"/>
                  <a:pt x="332" y="317"/>
                </a:cubicBezTo>
                <a:cubicBezTo>
                  <a:pt x="332" y="317"/>
                  <a:pt x="332" y="316"/>
                  <a:pt x="333" y="316"/>
                </a:cubicBezTo>
                <a:cubicBezTo>
                  <a:pt x="332" y="316"/>
                  <a:pt x="331" y="315"/>
                  <a:pt x="331" y="315"/>
                </a:cubicBezTo>
                <a:cubicBezTo>
                  <a:pt x="330" y="315"/>
                  <a:pt x="330" y="315"/>
                  <a:pt x="330" y="315"/>
                </a:cubicBezTo>
                <a:cubicBezTo>
                  <a:pt x="329" y="315"/>
                  <a:pt x="328" y="314"/>
                  <a:pt x="328" y="313"/>
                </a:cubicBezTo>
                <a:cubicBezTo>
                  <a:pt x="328" y="312"/>
                  <a:pt x="328" y="312"/>
                  <a:pt x="328" y="312"/>
                </a:cubicBezTo>
                <a:cubicBezTo>
                  <a:pt x="328" y="311"/>
                  <a:pt x="328" y="311"/>
                  <a:pt x="328" y="311"/>
                </a:cubicBezTo>
                <a:cubicBezTo>
                  <a:pt x="331" y="304"/>
                  <a:pt x="331" y="304"/>
                  <a:pt x="331" y="304"/>
                </a:cubicBezTo>
                <a:cubicBezTo>
                  <a:pt x="331" y="303"/>
                  <a:pt x="331" y="302"/>
                  <a:pt x="331" y="302"/>
                </a:cubicBezTo>
                <a:cubicBezTo>
                  <a:pt x="332" y="301"/>
                  <a:pt x="332" y="301"/>
                  <a:pt x="333" y="300"/>
                </a:cubicBezTo>
                <a:cubicBezTo>
                  <a:pt x="333" y="299"/>
                  <a:pt x="333" y="298"/>
                  <a:pt x="334" y="298"/>
                </a:cubicBezTo>
                <a:cubicBezTo>
                  <a:pt x="334" y="297"/>
                  <a:pt x="334" y="297"/>
                  <a:pt x="334" y="297"/>
                </a:cubicBezTo>
                <a:cubicBezTo>
                  <a:pt x="335" y="294"/>
                  <a:pt x="335" y="294"/>
                  <a:pt x="335" y="294"/>
                </a:cubicBezTo>
                <a:cubicBezTo>
                  <a:pt x="335" y="293"/>
                  <a:pt x="336" y="293"/>
                  <a:pt x="336" y="293"/>
                </a:cubicBezTo>
                <a:cubicBezTo>
                  <a:pt x="341" y="291"/>
                  <a:pt x="341" y="291"/>
                  <a:pt x="341" y="291"/>
                </a:cubicBezTo>
                <a:cubicBezTo>
                  <a:pt x="346" y="289"/>
                  <a:pt x="349" y="289"/>
                  <a:pt x="349" y="289"/>
                </a:cubicBezTo>
                <a:cubicBezTo>
                  <a:pt x="349" y="289"/>
                  <a:pt x="349" y="289"/>
                  <a:pt x="349" y="289"/>
                </a:cubicBezTo>
                <a:cubicBezTo>
                  <a:pt x="350" y="289"/>
                  <a:pt x="350" y="289"/>
                  <a:pt x="350" y="289"/>
                </a:cubicBezTo>
                <a:cubicBezTo>
                  <a:pt x="350" y="289"/>
                  <a:pt x="350" y="288"/>
                  <a:pt x="349" y="288"/>
                </a:cubicBezTo>
                <a:cubicBezTo>
                  <a:pt x="348" y="287"/>
                  <a:pt x="346" y="286"/>
                  <a:pt x="346" y="285"/>
                </a:cubicBezTo>
                <a:cubicBezTo>
                  <a:pt x="345" y="285"/>
                  <a:pt x="345" y="285"/>
                  <a:pt x="345" y="285"/>
                </a:cubicBezTo>
                <a:cubicBezTo>
                  <a:pt x="343" y="284"/>
                  <a:pt x="344" y="282"/>
                  <a:pt x="345" y="281"/>
                </a:cubicBezTo>
                <a:cubicBezTo>
                  <a:pt x="345" y="280"/>
                  <a:pt x="345" y="280"/>
                  <a:pt x="345" y="280"/>
                </a:cubicBezTo>
                <a:cubicBezTo>
                  <a:pt x="345" y="279"/>
                  <a:pt x="345" y="279"/>
                  <a:pt x="346" y="278"/>
                </a:cubicBezTo>
                <a:cubicBezTo>
                  <a:pt x="347" y="276"/>
                  <a:pt x="347" y="276"/>
                  <a:pt x="347" y="276"/>
                </a:cubicBezTo>
                <a:cubicBezTo>
                  <a:pt x="349" y="274"/>
                  <a:pt x="350" y="273"/>
                  <a:pt x="351" y="273"/>
                </a:cubicBezTo>
                <a:cubicBezTo>
                  <a:pt x="351" y="273"/>
                  <a:pt x="351" y="273"/>
                  <a:pt x="352" y="273"/>
                </a:cubicBezTo>
                <a:cubicBezTo>
                  <a:pt x="352" y="273"/>
                  <a:pt x="352" y="273"/>
                  <a:pt x="352" y="273"/>
                </a:cubicBezTo>
                <a:cubicBezTo>
                  <a:pt x="352" y="272"/>
                  <a:pt x="352" y="272"/>
                  <a:pt x="352" y="272"/>
                </a:cubicBezTo>
                <a:cubicBezTo>
                  <a:pt x="351" y="270"/>
                  <a:pt x="351" y="270"/>
                  <a:pt x="351" y="270"/>
                </a:cubicBezTo>
                <a:cubicBezTo>
                  <a:pt x="350" y="270"/>
                  <a:pt x="350" y="270"/>
                  <a:pt x="350" y="270"/>
                </a:cubicBezTo>
                <a:cubicBezTo>
                  <a:pt x="349" y="271"/>
                  <a:pt x="348" y="271"/>
                  <a:pt x="348" y="271"/>
                </a:cubicBezTo>
                <a:cubicBezTo>
                  <a:pt x="338" y="271"/>
                  <a:pt x="338" y="271"/>
                  <a:pt x="338" y="271"/>
                </a:cubicBezTo>
                <a:cubicBezTo>
                  <a:pt x="336" y="270"/>
                  <a:pt x="336" y="270"/>
                  <a:pt x="336" y="270"/>
                </a:cubicBezTo>
                <a:cubicBezTo>
                  <a:pt x="336" y="270"/>
                  <a:pt x="335" y="270"/>
                  <a:pt x="333" y="270"/>
                </a:cubicBezTo>
                <a:cubicBezTo>
                  <a:pt x="332" y="271"/>
                  <a:pt x="331" y="271"/>
                  <a:pt x="330" y="270"/>
                </a:cubicBezTo>
                <a:cubicBezTo>
                  <a:pt x="326" y="267"/>
                  <a:pt x="326" y="267"/>
                  <a:pt x="326" y="267"/>
                </a:cubicBezTo>
                <a:cubicBezTo>
                  <a:pt x="326" y="267"/>
                  <a:pt x="325" y="266"/>
                  <a:pt x="324" y="266"/>
                </a:cubicBezTo>
                <a:cubicBezTo>
                  <a:pt x="323" y="265"/>
                  <a:pt x="322" y="265"/>
                  <a:pt x="322" y="264"/>
                </a:cubicBezTo>
                <a:cubicBezTo>
                  <a:pt x="321" y="264"/>
                  <a:pt x="321" y="264"/>
                  <a:pt x="320" y="264"/>
                </a:cubicBezTo>
                <a:cubicBezTo>
                  <a:pt x="319" y="262"/>
                  <a:pt x="319" y="262"/>
                  <a:pt x="319" y="262"/>
                </a:cubicBezTo>
                <a:cubicBezTo>
                  <a:pt x="317" y="261"/>
                  <a:pt x="317" y="261"/>
                  <a:pt x="317" y="261"/>
                </a:cubicBezTo>
                <a:cubicBezTo>
                  <a:pt x="317" y="260"/>
                  <a:pt x="317" y="260"/>
                  <a:pt x="316" y="260"/>
                </a:cubicBezTo>
                <a:cubicBezTo>
                  <a:pt x="316" y="258"/>
                  <a:pt x="316" y="258"/>
                  <a:pt x="316" y="258"/>
                </a:cubicBezTo>
                <a:cubicBezTo>
                  <a:pt x="315" y="258"/>
                  <a:pt x="315" y="258"/>
                  <a:pt x="314" y="257"/>
                </a:cubicBezTo>
                <a:cubicBezTo>
                  <a:pt x="312" y="255"/>
                  <a:pt x="312" y="255"/>
                  <a:pt x="312" y="255"/>
                </a:cubicBezTo>
                <a:cubicBezTo>
                  <a:pt x="310" y="255"/>
                  <a:pt x="310" y="255"/>
                  <a:pt x="310" y="255"/>
                </a:cubicBezTo>
                <a:cubicBezTo>
                  <a:pt x="308" y="255"/>
                  <a:pt x="308" y="255"/>
                  <a:pt x="308" y="255"/>
                </a:cubicBezTo>
                <a:cubicBezTo>
                  <a:pt x="307" y="255"/>
                  <a:pt x="306" y="254"/>
                  <a:pt x="306" y="253"/>
                </a:cubicBezTo>
                <a:cubicBezTo>
                  <a:pt x="306" y="252"/>
                  <a:pt x="306" y="252"/>
                  <a:pt x="306" y="252"/>
                </a:cubicBezTo>
                <a:cubicBezTo>
                  <a:pt x="304" y="251"/>
                  <a:pt x="304" y="251"/>
                  <a:pt x="304" y="251"/>
                </a:cubicBezTo>
                <a:cubicBezTo>
                  <a:pt x="303" y="251"/>
                  <a:pt x="303" y="250"/>
                  <a:pt x="303" y="249"/>
                </a:cubicBezTo>
                <a:cubicBezTo>
                  <a:pt x="303" y="248"/>
                  <a:pt x="303" y="248"/>
                  <a:pt x="303" y="248"/>
                </a:cubicBezTo>
                <a:cubicBezTo>
                  <a:pt x="302" y="248"/>
                  <a:pt x="302" y="248"/>
                  <a:pt x="302" y="248"/>
                </a:cubicBezTo>
                <a:cubicBezTo>
                  <a:pt x="302" y="248"/>
                  <a:pt x="302" y="248"/>
                  <a:pt x="302" y="248"/>
                </a:cubicBezTo>
                <a:cubicBezTo>
                  <a:pt x="305" y="237"/>
                  <a:pt x="305" y="237"/>
                  <a:pt x="305" y="237"/>
                </a:cubicBezTo>
                <a:cubicBezTo>
                  <a:pt x="307" y="236"/>
                  <a:pt x="307" y="236"/>
                  <a:pt x="307" y="236"/>
                </a:cubicBezTo>
                <a:cubicBezTo>
                  <a:pt x="309" y="233"/>
                  <a:pt x="309" y="233"/>
                  <a:pt x="309" y="233"/>
                </a:cubicBezTo>
                <a:cubicBezTo>
                  <a:pt x="310" y="232"/>
                  <a:pt x="310" y="232"/>
                  <a:pt x="310" y="232"/>
                </a:cubicBezTo>
                <a:cubicBezTo>
                  <a:pt x="315" y="231"/>
                  <a:pt x="315" y="231"/>
                  <a:pt x="315" y="231"/>
                </a:cubicBezTo>
                <a:cubicBezTo>
                  <a:pt x="316" y="230"/>
                  <a:pt x="317" y="229"/>
                  <a:pt x="318" y="228"/>
                </a:cubicBezTo>
                <a:cubicBezTo>
                  <a:pt x="319" y="226"/>
                  <a:pt x="320" y="226"/>
                  <a:pt x="321" y="226"/>
                </a:cubicBezTo>
                <a:cubicBezTo>
                  <a:pt x="321" y="226"/>
                  <a:pt x="321" y="226"/>
                  <a:pt x="321" y="226"/>
                </a:cubicBezTo>
                <a:cubicBezTo>
                  <a:pt x="322" y="226"/>
                  <a:pt x="323" y="227"/>
                  <a:pt x="323" y="227"/>
                </a:cubicBezTo>
                <a:cubicBezTo>
                  <a:pt x="330" y="227"/>
                  <a:pt x="330" y="227"/>
                  <a:pt x="330" y="227"/>
                </a:cubicBezTo>
                <a:cubicBezTo>
                  <a:pt x="332" y="224"/>
                  <a:pt x="332" y="224"/>
                  <a:pt x="332" y="224"/>
                </a:cubicBezTo>
                <a:cubicBezTo>
                  <a:pt x="333" y="224"/>
                  <a:pt x="333" y="224"/>
                  <a:pt x="333" y="224"/>
                </a:cubicBezTo>
                <a:cubicBezTo>
                  <a:pt x="334" y="224"/>
                  <a:pt x="334" y="224"/>
                  <a:pt x="334" y="224"/>
                </a:cubicBezTo>
                <a:cubicBezTo>
                  <a:pt x="335" y="222"/>
                  <a:pt x="335" y="222"/>
                  <a:pt x="335" y="222"/>
                </a:cubicBezTo>
                <a:cubicBezTo>
                  <a:pt x="336" y="222"/>
                  <a:pt x="337" y="222"/>
                  <a:pt x="338" y="222"/>
                </a:cubicBezTo>
                <a:cubicBezTo>
                  <a:pt x="338" y="222"/>
                  <a:pt x="338" y="222"/>
                  <a:pt x="338" y="222"/>
                </a:cubicBezTo>
                <a:cubicBezTo>
                  <a:pt x="338" y="222"/>
                  <a:pt x="338" y="222"/>
                  <a:pt x="339" y="222"/>
                </a:cubicBezTo>
                <a:cubicBezTo>
                  <a:pt x="339" y="222"/>
                  <a:pt x="339" y="222"/>
                  <a:pt x="339" y="222"/>
                </a:cubicBezTo>
                <a:cubicBezTo>
                  <a:pt x="340" y="221"/>
                  <a:pt x="340" y="220"/>
                  <a:pt x="341" y="219"/>
                </a:cubicBezTo>
                <a:cubicBezTo>
                  <a:pt x="341" y="218"/>
                  <a:pt x="341" y="218"/>
                  <a:pt x="341" y="218"/>
                </a:cubicBezTo>
                <a:cubicBezTo>
                  <a:pt x="341" y="216"/>
                  <a:pt x="341" y="216"/>
                  <a:pt x="341" y="216"/>
                </a:cubicBezTo>
                <a:cubicBezTo>
                  <a:pt x="340" y="215"/>
                  <a:pt x="340" y="215"/>
                  <a:pt x="340" y="215"/>
                </a:cubicBezTo>
                <a:cubicBezTo>
                  <a:pt x="339" y="215"/>
                  <a:pt x="339" y="215"/>
                  <a:pt x="339" y="215"/>
                </a:cubicBezTo>
                <a:cubicBezTo>
                  <a:pt x="337" y="216"/>
                  <a:pt x="337" y="216"/>
                  <a:pt x="337" y="216"/>
                </a:cubicBezTo>
                <a:cubicBezTo>
                  <a:pt x="335" y="217"/>
                  <a:pt x="335" y="217"/>
                  <a:pt x="335" y="217"/>
                </a:cubicBezTo>
                <a:cubicBezTo>
                  <a:pt x="334" y="218"/>
                  <a:pt x="334" y="218"/>
                  <a:pt x="334" y="218"/>
                </a:cubicBezTo>
                <a:cubicBezTo>
                  <a:pt x="333" y="218"/>
                  <a:pt x="333" y="219"/>
                  <a:pt x="332" y="220"/>
                </a:cubicBezTo>
                <a:cubicBezTo>
                  <a:pt x="331" y="220"/>
                  <a:pt x="331" y="220"/>
                  <a:pt x="331" y="220"/>
                </a:cubicBezTo>
                <a:cubicBezTo>
                  <a:pt x="331" y="221"/>
                  <a:pt x="330" y="222"/>
                  <a:pt x="328" y="223"/>
                </a:cubicBezTo>
                <a:cubicBezTo>
                  <a:pt x="328" y="223"/>
                  <a:pt x="328" y="223"/>
                  <a:pt x="328" y="223"/>
                </a:cubicBezTo>
                <a:cubicBezTo>
                  <a:pt x="327" y="225"/>
                  <a:pt x="325" y="225"/>
                  <a:pt x="324" y="225"/>
                </a:cubicBezTo>
                <a:cubicBezTo>
                  <a:pt x="324" y="225"/>
                  <a:pt x="324" y="225"/>
                  <a:pt x="323" y="226"/>
                </a:cubicBezTo>
                <a:cubicBezTo>
                  <a:pt x="322" y="226"/>
                  <a:pt x="320" y="226"/>
                  <a:pt x="320" y="226"/>
                </a:cubicBezTo>
                <a:cubicBezTo>
                  <a:pt x="319" y="225"/>
                  <a:pt x="319" y="225"/>
                  <a:pt x="319" y="225"/>
                </a:cubicBezTo>
                <a:cubicBezTo>
                  <a:pt x="317" y="223"/>
                  <a:pt x="317" y="223"/>
                  <a:pt x="317" y="223"/>
                </a:cubicBezTo>
                <a:cubicBezTo>
                  <a:pt x="316" y="222"/>
                  <a:pt x="316" y="222"/>
                  <a:pt x="316" y="221"/>
                </a:cubicBezTo>
                <a:cubicBezTo>
                  <a:pt x="316" y="211"/>
                  <a:pt x="316" y="211"/>
                  <a:pt x="316" y="211"/>
                </a:cubicBezTo>
                <a:cubicBezTo>
                  <a:pt x="316" y="210"/>
                  <a:pt x="317" y="209"/>
                  <a:pt x="318" y="209"/>
                </a:cubicBezTo>
                <a:cubicBezTo>
                  <a:pt x="320" y="209"/>
                  <a:pt x="320" y="209"/>
                  <a:pt x="320" y="209"/>
                </a:cubicBezTo>
                <a:cubicBezTo>
                  <a:pt x="323" y="208"/>
                  <a:pt x="323" y="208"/>
                  <a:pt x="323" y="208"/>
                </a:cubicBezTo>
                <a:cubicBezTo>
                  <a:pt x="323" y="208"/>
                  <a:pt x="323" y="208"/>
                  <a:pt x="323" y="208"/>
                </a:cubicBezTo>
                <a:cubicBezTo>
                  <a:pt x="324" y="207"/>
                  <a:pt x="324" y="205"/>
                  <a:pt x="324" y="204"/>
                </a:cubicBezTo>
                <a:cubicBezTo>
                  <a:pt x="324" y="202"/>
                  <a:pt x="325" y="201"/>
                  <a:pt x="326" y="201"/>
                </a:cubicBezTo>
                <a:cubicBezTo>
                  <a:pt x="327" y="201"/>
                  <a:pt x="327" y="201"/>
                  <a:pt x="327" y="201"/>
                </a:cubicBezTo>
                <a:cubicBezTo>
                  <a:pt x="328" y="199"/>
                  <a:pt x="328" y="199"/>
                  <a:pt x="328" y="199"/>
                </a:cubicBezTo>
                <a:cubicBezTo>
                  <a:pt x="329" y="196"/>
                  <a:pt x="329" y="196"/>
                  <a:pt x="329" y="196"/>
                </a:cubicBezTo>
                <a:cubicBezTo>
                  <a:pt x="329" y="195"/>
                  <a:pt x="329" y="195"/>
                  <a:pt x="329" y="195"/>
                </a:cubicBezTo>
                <a:cubicBezTo>
                  <a:pt x="333" y="186"/>
                  <a:pt x="333" y="186"/>
                  <a:pt x="333" y="186"/>
                </a:cubicBezTo>
                <a:cubicBezTo>
                  <a:pt x="333" y="185"/>
                  <a:pt x="334" y="183"/>
                  <a:pt x="334" y="182"/>
                </a:cubicBezTo>
                <a:cubicBezTo>
                  <a:pt x="334" y="180"/>
                  <a:pt x="336" y="178"/>
                  <a:pt x="336" y="177"/>
                </a:cubicBezTo>
                <a:cubicBezTo>
                  <a:pt x="337" y="177"/>
                  <a:pt x="337" y="176"/>
                  <a:pt x="337" y="176"/>
                </a:cubicBezTo>
                <a:cubicBezTo>
                  <a:pt x="337" y="175"/>
                  <a:pt x="338" y="174"/>
                  <a:pt x="339" y="174"/>
                </a:cubicBezTo>
                <a:cubicBezTo>
                  <a:pt x="342" y="174"/>
                  <a:pt x="342" y="174"/>
                  <a:pt x="342" y="174"/>
                </a:cubicBezTo>
                <a:cubicBezTo>
                  <a:pt x="341" y="174"/>
                  <a:pt x="341" y="173"/>
                  <a:pt x="341" y="173"/>
                </a:cubicBezTo>
                <a:cubicBezTo>
                  <a:pt x="341" y="171"/>
                  <a:pt x="341" y="171"/>
                  <a:pt x="341" y="171"/>
                </a:cubicBezTo>
                <a:cubicBezTo>
                  <a:pt x="338" y="169"/>
                  <a:pt x="338" y="169"/>
                  <a:pt x="338" y="169"/>
                </a:cubicBezTo>
                <a:cubicBezTo>
                  <a:pt x="337" y="167"/>
                  <a:pt x="337" y="167"/>
                  <a:pt x="337" y="167"/>
                </a:cubicBezTo>
                <a:cubicBezTo>
                  <a:pt x="336" y="167"/>
                  <a:pt x="336" y="167"/>
                  <a:pt x="336" y="167"/>
                </a:cubicBezTo>
                <a:cubicBezTo>
                  <a:pt x="335" y="167"/>
                  <a:pt x="335" y="167"/>
                  <a:pt x="334" y="166"/>
                </a:cubicBezTo>
                <a:cubicBezTo>
                  <a:pt x="333" y="164"/>
                  <a:pt x="333" y="164"/>
                  <a:pt x="333" y="164"/>
                </a:cubicBezTo>
                <a:cubicBezTo>
                  <a:pt x="325" y="164"/>
                  <a:pt x="325" y="164"/>
                  <a:pt x="325" y="164"/>
                </a:cubicBezTo>
                <a:cubicBezTo>
                  <a:pt x="324" y="164"/>
                  <a:pt x="324" y="164"/>
                  <a:pt x="324" y="164"/>
                </a:cubicBezTo>
                <a:cubicBezTo>
                  <a:pt x="320" y="161"/>
                  <a:pt x="320" y="161"/>
                  <a:pt x="320" y="161"/>
                </a:cubicBezTo>
                <a:cubicBezTo>
                  <a:pt x="320" y="156"/>
                  <a:pt x="320" y="156"/>
                  <a:pt x="320" y="156"/>
                </a:cubicBezTo>
                <a:cubicBezTo>
                  <a:pt x="320" y="156"/>
                  <a:pt x="320" y="156"/>
                  <a:pt x="320" y="156"/>
                </a:cubicBezTo>
                <a:cubicBezTo>
                  <a:pt x="320" y="156"/>
                  <a:pt x="320" y="156"/>
                  <a:pt x="319" y="156"/>
                </a:cubicBezTo>
                <a:cubicBezTo>
                  <a:pt x="319" y="157"/>
                  <a:pt x="319" y="157"/>
                  <a:pt x="319" y="157"/>
                </a:cubicBezTo>
                <a:cubicBezTo>
                  <a:pt x="316" y="153"/>
                  <a:pt x="316" y="153"/>
                  <a:pt x="316" y="153"/>
                </a:cubicBezTo>
                <a:cubicBezTo>
                  <a:pt x="316" y="153"/>
                  <a:pt x="316" y="153"/>
                  <a:pt x="316" y="153"/>
                </a:cubicBezTo>
                <a:cubicBezTo>
                  <a:pt x="317" y="153"/>
                  <a:pt x="317" y="153"/>
                  <a:pt x="317" y="153"/>
                </a:cubicBezTo>
                <a:cubicBezTo>
                  <a:pt x="317" y="152"/>
                  <a:pt x="317" y="152"/>
                  <a:pt x="317" y="152"/>
                </a:cubicBezTo>
                <a:cubicBezTo>
                  <a:pt x="317" y="152"/>
                  <a:pt x="317" y="151"/>
                  <a:pt x="317" y="150"/>
                </a:cubicBezTo>
                <a:cubicBezTo>
                  <a:pt x="316" y="150"/>
                  <a:pt x="316" y="150"/>
                  <a:pt x="316" y="150"/>
                </a:cubicBezTo>
                <a:cubicBezTo>
                  <a:pt x="313" y="148"/>
                  <a:pt x="313" y="148"/>
                  <a:pt x="313" y="148"/>
                </a:cubicBezTo>
                <a:cubicBezTo>
                  <a:pt x="313" y="148"/>
                  <a:pt x="312" y="147"/>
                  <a:pt x="312" y="146"/>
                </a:cubicBezTo>
                <a:cubicBezTo>
                  <a:pt x="312" y="144"/>
                  <a:pt x="312" y="144"/>
                  <a:pt x="312" y="144"/>
                </a:cubicBezTo>
                <a:cubicBezTo>
                  <a:pt x="312" y="143"/>
                  <a:pt x="313" y="143"/>
                  <a:pt x="313" y="142"/>
                </a:cubicBezTo>
                <a:cubicBezTo>
                  <a:pt x="315" y="141"/>
                  <a:pt x="315" y="141"/>
                  <a:pt x="315" y="141"/>
                </a:cubicBezTo>
                <a:cubicBezTo>
                  <a:pt x="317" y="140"/>
                  <a:pt x="317" y="140"/>
                  <a:pt x="317" y="140"/>
                </a:cubicBezTo>
                <a:cubicBezTo>
                  <a:pt x="316" y="139"/>
                  <a:pt x="315" y="138"/>
                  <a:pt x="315" y="137"/>
                </a:cubicBezTo>
                <a:cubicBezTo>
                  <a:pt x="315" y="136"/>
                  <a:pt x="315" y="136"/>
                  <a:pt x="315" y="136"/>
                </a:cubicBezTo>
                <a:cubicBezTo>
                  <a:pt x="315" y="135"/>
                  <a:pt x="315" y="135"/>
                  <a:pt x="315" y="135"/>
                </a:cubicBezTo>
                <a:cubicBezTo>
                  <a:pt x="316" y="134"/>
                  <a:pt x="316" y="134"/>
                  <a:pt x="316" y="134"/>
                </a:cubicBezTo>
                <a:cubicBezTo>
                  <a:pt x="316" y="133"/>
                  <a:pt x="317" y="132"/>
                  <a:pt x="317" y="132"/>
                </a:cubicBezTo>
                <a:cubicBezTo>
                  <a:pt x="318" y="132"/>
                  <a:pt x="318" y="132"/>
                  <a:pt x="319" y="133"/>
                </a:cubicBezTo>
                <a:cubicBezTo>
                  <a:pt x="320" y="133"/>
                  <a:pt x="320" y="133"/>
                  <a:pt x="320" y="133"/>
                </a:cubicBezTo>
                <a:cubicBezTo>
                  <a:pt x="322" y="131"/>
                  <a:pt x="325" y="130"/>
                  <a:pt x="326" y="130"/>
                </a:cubicBezTo>
                <a:cubicBezTo>
                  <a:pt x="326" y="130"/>
                  <a:pt x="326" y="130"/>
                  <a:pt x="326" y="130"/>
                </a:cubicBezTo>
                <a:cubicBezTo>
                  <a:pt x="327" y="130"/>
                  <a:pt x="327" y="130"/>
                  <a:pt x="327" y="130"/>
                </a:cubicBezTo>
                <a:cubicBezTo>
                  <a:pt x="328" y="129"/>
                  <a:pt x="328" y="129"/>
                  <a:pt x="328" y="129"/>
                </a:cubicBezTo>
                <a:cubicBezTo>
                  <a:pt x="328" y="129"/>
                  <a:pt x="328" y="128"/>
                  <a:pt x="329" y="128"/>
                </a:cubicBezTo>
                <a:cubicBezTo>
                  <a:pt x="329" y="127"/>
                  <a:pt x="329" y="127"/>
                  <a:pt x="329" y="127"/>
                </a:cubicBezTo>
                <a:cubicBezTo>
                  <a:pt x="329" y="125"/>
                  <a:pt x="329" y="125"/>
                  <a:pt x="329" y="125"/>
                </a:cubicBezTo>
                <a:cubicBezTo>
                  <a:pt x="329" y="123"/>
                  <a:pt x="330" y="123"/>
                  <a:pt x="331" y="123"/>
                </a:cubicBezTo>
                <a:cubicBezTo>
                  <a:pt x="334" y="123"/>
                  <a:pt x="334" y="123"/>
                  <a:pt x="334" y="123"/>
                </a:cubicBezTo>
                <a:cubicBezTo>
                  <a:pt x="335" y="123"/>
                  <a:pt x="335" y="123"/>
                  <a:pt x="335" y="123"/>
                </a:cubicBezTo>
                <a:cubicBezTo>
                  <a:pt x="335" y="122"/>
                  <a:pt x="335" y="122"/>
                  <a:pt x="335" y="122"/>
                </a:cubicBezTo>
                <a:cubicBezTo>
                  <a:pt x="335" y="121"/>
                  <a:pt x="335" y="120"/>
                  <a:pt x="336" y="119"/>
                </a:cubicBezTo>
                <a:cubicBezTo>
                  <a:pt x="337" y="119"/>
                  <a:pt x="337" y="119"/>
                  <a:pt x="337" y="119"/>
                </a:cubicBezTo>
                <a:cubicBezTo>
                  <a:pt x="338" y="117"/>
                  <a:pt x="340" y="114"/>
                  <a:pt x="340" y="114"/>
                </a:cubicBezTo>
                <a:cubicBezTo>
                  <a:pt x="341" y="114"/>
                  <a:pt x="341" y="114"/>
                  <a:pt x="341" y="114"/>
                </a:cubicBezTo>
                <a:cubicBezTo>
                  <a:pt x="341" y="113"/>
                  <a:pt x="341" y="113"/>
                  <a:pt x="341" y="113"/>
                </a:cubicBezTo>
                <a:cubicBezTo>
                  <a:pt x="341" y="113"/>
                  <a:pt x="341" y="113"/>
                  <a:pt x="341" y="112"/>
                </a:cubicBezTo>
                <a:cubicBezTo>
                  <a:pt x="341" y="112"/>
                  <a:pt x="341" y="112"/>
                  <a:pt x="341" y="112"/>
                </a:cubicBezTo>
                <a:cubicBezTo>
                  <a:pt x="345" y="112"/>
                  <a:pt x="345" y="112"/>
                  <a:pt x="345" y="112"/>
                </a:cubicBezTo>
                <a:cubicBezTo>
                  <a:pt x="346" y="114"/>
                  <a:pt x="346" y="114"/>
                  <a:pt x="346" y="114"/>
                </a:cubicBezTo>
                <a:cubicBezTo>
                  <a:pt x="348" y="115"/>
                  <a:pt x="348" y="115"/>
                  <a:pt x="348" y="115"/>
                </a:cubicBezTo>
                <a:cubicBezTo>
                  <a:pt x="349" y="115"/>
                  <a:pt x="349" y="115"/>
                  <a:pt x="349" y="115"/>
                </a:cubicBezTo>
                <a:cubicBezTo>
                  <a:pt x="350" y="114"/>
                  <a:pt x="350" y="114"/>
                  <a:pt x="350" y="114"/>
                </a:cubicBezTo>
                <a:cubicBezTo>
                  <a:pt x="351" y="114"/>
                  <a:pt x="351" y="114"/>
                  <a:pt x="352" y="114"/>
                </a:cubicBezTo>
                <a:cubicBezTo>
                  <a:pt x="358" y="114"/>
                  <a:pt x="358" y="114"/>
                  <a:pt x="358" y="114"/>
                </a:cubicBezTo>
                <a:cubicBezTo>
                  <a:pt x="359" y="114"/>
                  <a:pt x="359" y="114"/>
                  <a:pt x="359" y="114"/>
                </a:cubicBezTo>
                <a:cubicBezTo>
                  <a:pt x="361" y="115"/>
                  <a:pt x="361" y="115"/>
                  <a:pt x="361" y="115"/>
                </a:cubicBezTo>
                <a:cubicBezTo>
                  <a:pt x="362" y="115"/>
                  <a:pt x="362" y="115"/>
                  <a:pt x="362" y="116"/>
                </a:cubicBezTo>
                <a:cubicBezTo>
                  <a:pt x="363" y="118"/>
                  <a:pt x="363" y="118"/>
                  <a:pt x="363" y="118"/>
                </a:cubicBezTo>
                <a:cubicBezTo>
                  <a:pt x="366" y="119"/>
                  <a:pt x="366" y="119"/>
                  <a:pt x="366" y="119"/>
                </a:cubicBezTo>
                <a:cubicBezTo>
                  <a:pt x="368" y="121"/>
                  <a:pt x="368" y="121"/>
                  <a:pt x="368" y="121"/>
                </a:cubicBezTo>
                <a:cubicBezTo>
                  <a:pt x="369" y="121"/>
                  <a:pt x="369" y="122"/>
                  <a:pt x="369" y="123"/>
                </a:cubicBezTo>
                <a:cubicBezTo>
                  <a:pt x="369" y="123"/>
                  <a:pt x="369" y="123"/>
                  <a:pt x="369" y="123"/>
                </a:cubicBezTo>
                <a:cubicBezTo>
                  <a:pt x="370" y="124"/>
                  <a:pt x="371" y="125"/>
                  <a:pt x="371" y="125"/>
                </a:cubicBezTo>
                <a:cubicBezTo>
                  <a:pt x="371" y="126"/>
                  <a:pt x="371" y="126"/>
                  <a:pt x="371" y="126"/>
                </a:cubicBezTo>
                <a:cubicBezTo>
                  <a:pt x="372" y="126"/>
                  <a:pt x="373" y="125"/>
                  <a:pt x="374" y="125"/>
                </a:cubicBezTo>
                <a:cubicBezTo>
                  <a:pt x="375" y="124"/>
                  <a:pt x="375" y="124"/>
                  <a:pt x="375" y="124"/>
                </a:cubicBezTo>
                <a:cubicBezTo>
                  <a:pt x="375" y="124"/>
                  <a:pt x="377" y="123"/>
                  <a:pt x="378" y="123"/>
                </a:cubicBezTo>
                <a:cubicBezTo>
                  <a:pt x="378" y="122"/>
                  <a:pt x="379" y="122"/>
                  <a:pt x="380" y="122"/>
                </a:cubicBezTo>
                <a:cubicBezTo>
                  <a:pt x="380" y="121"/>
                  <a:pt x="380" y="121"/>
                  <a:pt x="380" y="121"/>
                </a:cubicBezTo>
                <a:cubicBezTo>
                  <a:pt x="380" y="121"/>
                  <a:pt x="380" y="121"/>
                  <a:pt x="380" y="120"/>
                </a:cubicBezTo>
                <a:cubicBezTo>
                  <a:pt x="380" y="111"/>
                  <a:pt x="380" y="111"/>
                  <a:pt x="380" y="111"/>
                </a:cubicBezTo>
                <a:cubicBezTo>
                  <a:pt x="380" y="110"/>
                  <a:pt x="381" y="110"/>
                  <a:pt x="381" y="110"/>
                </a:cubicBezTo>
                <a:cubicBezTo>
                  <a:pt x="379" y="108"/>
                  <a:pt x="379" y="108"/>
                  <a:pt x="379" y="108"/>
                </a:cubicBezTo>
                <a:cubicBezTo>
                  <a:pt x="376" y="108"/>
                  <a:pt x="376" y="108"/>
                  <a:pt x="376" y="108"/>
                </a:cubicBezTo>
                <a:cubicBezTo>
                  <a:pt x="375" y="108"/>
                  <a:pt x="374" y="108"/>
                  <a:pt x="374" y="107"/>
                </a:cubicBezTo>
                <a:cubicBezTo>
                  <a:pt x="370" y="107"/>
                  <a:pt x="370" y="107"/>
                  <a:pt x="370" y="107"/>
                </a:cubicBezTo>
                <a:cubicBezTo>
                  <a:pt x="370" y="107"/>
                  <a:pt x="369" y="107"/>
                  <a:pt x="369" y="106"/>
                </a:cubicBezTo>
                <a:cubicBezTo>
                  <a:pt x="367" y="105"/>
                  <a:pt x="367" y="105"/>
                  <a:pt x="367" y="105"/>
                </a:cubicBezTo>
                <a:cubicBezTo>
                  <a:pt x="362" y="105"/>
                  <a:pt x="362" y="105"/>
                  <a:pt x="362" y="105"/>
                </a:cubicBezTo>
                <a:cubicBezTo>
                  <a:pt x="357" y="98"/>
                  <a:pt x="357" y="98"/>
                  <a:pt x="357" y="98"/>
                </a:cubicBezTo>
                <a:cubicBezTo>
                  <a:pt x="357" y="85"/>
                  <a:pt x="357" y="85"/>
                  <a:pt x="357" y="85"/>
                </a:cubicBezTo>
                <a:cubicBezTo>
                  <a:pt x="356" y="85"/>
                  <a:pt x="356" y="85"/>
                  <a:pt x="356" y="85"/>
                </a:cubicBezTo>
                <a:cubicBezTo>
                  <a:pt x="354" y="83"/>
                  <a:pt x="354" y="83"/>
                  <a:pt x="354" y="83"/>
                </a:cubicBezTo>
                <a:cubicBezTo>
                  <a:pt x="354" y="76"/>
                  <a:pt x="354" y="76"/>
                  <a:pt x="354" y="76"/>
                </a:cubicBezTo>
                <a:cubicBezTo>
                  <a:pt x="350" y="76"/>
                  <a:pt x="350" y="76"/>
                  <a:pt x="350" y="76"/>
                </a:cubicBezTo>
                <a:cubicBezTo>
                  <a:pt x="349" y="76"/>
                  <a:pt x="348" y="75"/>
                  <a:pt x="348" y="74"/>
                </a:cubicBezTo>
                <a:cubicBezTo>
                  <a:pt x="347" y="74"/>
                  <a:pt x="347" y="74"/>
                  <a:pt x="347" y="74"/>
                </a:cubicBezTo>
                <a:cubicBezTo>
                  <a:pt x="339" y="67"/>
                  <a:pt x="339" y="67"/>
                  <a:pt x="339" y="67"/>
                </a:cubicBezTo>
                <a:cubicBezTo>
                  <a:pt x="339" y="66"/>
                  <a:pt x="339" y="65"/>
                  <a:pt x="340" y="64"/>
                </a:cubicBezTo>
                <a:cubicBezTo>
                  <a:pt x="341" y="63"/>
                  <a:pt x="344" y="61"/>
                  <a:pt x="344" y="61"/>
                </a:cubicBezTo>
                <a:cubicBezTo>
                  <a:pt x="345" y="61"/>
                  <a:pt x="345" y="61"/>
                  <a:pt x="346" y="61"/>
                </a:cubicBezTo>
                <a:cubicBezTo>
                  <a:pt x="346" y="61"/>
                  <a:pt x="346" y="61"/>
                  <a:pt x="346" y="61"/>
                </a:cubicBezTo>
                <a:cubicBezTo>
                  <a:pt x="347" y="60"/>
                  <a:pt x="347" y="60"/>
                  <a:pt x="347" y="60"/>
                </a:cubicBezTo>
                <a:cubicBezTo>
                  <a:pt x="348" y="60"/>
                  <a:pt x="348" y="59"/>
                  <a:pt x="348" y="59"/>
                </a:cubicBezTo>
                <a:cubicBezTo>
                  <a:pt x="347" y="59"/>
                  <a:pt x="347" y="58"/>
                  <a:pt x="347" y="57"/>
                </a:cubicBezTo>
                <a:cubicBezTo>
                  <a:pt x="347" y="56"/>
                  <a:pt x="347" y="56"/>
                  <a:pt x="347" y="56"/>
                </a:cubicBezTo>
                <a:cubicBezTo>
                  <a:pt x="346" y="54"/>
                  <a:pt x="345" y="53"/>
                  <a:pt x="345" y="53"/>
                </a:cubicBezTo>
                <a:cubicBezTo>
                  <a:pt x="344" y="52"/>
                  <a:pt x="344" y="52"/>
                  <a:pt x="344" y="52"/>
                </a:cubicBezTo>
                <a:cubicBezTo>
                  <a:pt x="344" y="52"/>
                  <a:pt x="344" y="52"/>
                  <a:pt x="344" y="52"/>
                </a:cubicBezTo>
                <a:cubicBezTo>
                  <a:pt x="341" y="51"/>
                  <a:pt x="341" y="51"/>
                  <a:pt x="341" y="51"/>
                </a:cubicBezTo>
                <a:cubicBezTo>
                  <a:pt x="341" y="51"/>
                  <a:pt x="339" y="50"/>
                  <a:pt x="337" y="49"/>
                </a:cubicBezTo>
                <a:cubicBezTo>
                  <a:pt x="335" y="48"/>
                  <a:pt x="333" y="46"/>
                  <a:pt x="332" y="45"/>
                </a:cubicBezTo>
                <a:cubicBezTo>
                  <a:pt x="329" y="44"/>
                  <a:pt x="329" y="44"/>
                  <a:pt x="329" y="44"/>
                </a:cubicBezTo>
                <a:cubicBezTo>
                  <a:pt x="329" y="44"/>
                  <a:pt x="329" y="44"/>
                  <a:pt x="329" y="44"/>
                </a:cubicBezTo>
                <a:cubicBezTo>
                  <a:pt x="329" y="45"/>
                  <a:pt x="329" y="45"/>
                  <a:pt x="329" y="45"/>
                </a:cubicBezTo>
                <a:cubicBezTo>
                  <a:pt x="328" y="45"/>
                  <a:pt x="328" y="45"/>
                  <a:pt x="328" y="45"/>
                </a:cubicBezTo>
                <a:cubicBezTo>
                  <a:pt x="328" y="46"/>
                  <a:pt x="328" y="46"/>
                  <a:pt x="328" y="46"/>
                </a:cubicBezTo>
                <a:cubicBezTo>
                  <a:pt x="326" y="45"/>
                  <a:pt x="326" y="45"/>
                  <a:pt x="326" y="45"/>
                </a:cubicBezTo>
                <a:cubicBezTo>
                  <a:pt x="324" y="43"/>
                  <a:pt x="324" y="43"/>
                  <a:pt x="324" y="43"/>
                </a:cubicBezTo>
                <a:cubicBezTo>
                  <a:pt x="324" y="43"/>
                  <a:pt x="324" y="43"/>
                  <a:pt x="324" y="43"/>
                </a:cubicBezTo>
                <a:cubicBezTo>
                  <a:pt x="324" y="41"/>
                  <a:pt x="324" y="41"/>
                  <a:pt x="324" y="41"/>
                </a:cubicBezTo>
                <a:cubicBezTo>
                  <a:pt x="323" y="40"/>
                  <a:pt x="323" y="40"/>
                  <a:pt x="323" y="40"/>
                </a:cubicBezTo>
                <a:cubicBezTo>
                  <a:pt x="294" y="19"/>
                  <a:pt x="294" y="19"/>
                  <a:pt x="294" y="19"/>
                </a:cubicBezTo>
                <a:cubicBezTo>
                  <a:pt x="291" y="17"/>
                  <a:pt x="291" y="17"/>
                  <a:pt x="291" y="17"/>
                </a:cubicBezTo>
                <a:cubicBezTo>
                  <a:pt x="288" y="17"/>
                  <a:pt x="288" y="17"/>
                  <a:pt x="288" y="17"/>
                </a:cubicBezTo>
                <a:cubicBezTo>
                  <a:pt x="283" y="17"/>
                  <a:pt x="283" y="17"/>
                  <a:pt x="283" y="17"/>
                </a:cubicBezTo>
                <a:cubicBezTo>
                  <a:pt x="280" y="18"/>
                  <a:pt x="280" y="18"/>
                  <a:pt x="280" y="18"/>
                </a:cubicBezTo>
                <a:cubicBezTo>
                  <a:pt x="269" y="25"/>
                  <a:pt x="269" y="25"/>
                  <a:pt x="269" y="25"/>
                </a:cubicBezTo>
                <a:cubicBezTo>
                  <a:pt x="250" y="34"/>
                  <a:pt x="250" y="34"/>
                  <a:pt x="250" y="34"/>
                </a:cubicBezTo>
                <a:cubicBezTo>
                  <a:pt x="246" y="35"/>
                  <a:pt x="246" y="35"/>
                  <a:pt x="246" y="35"/>
                </a:cubicBezTo>
                <a:cubicBezTo>
                  <a:pt x="237" y="34"/>
                  <a:pt x="237" y="34"/>
                  <a:pt x="237" y="34"/>
                </a:cubicBezTo>
                <a:cubicBezTo>
                  <a:pt x="229" y="33"/>
                  <a:pt x="229" y="33"/>
                  <a:pt x="229" y="33"/>
                </a:cubicBezTo>
                <a:cubicBezTo>
                  <a:pt x="228" y="32"/>
                  <a:pt x="228" y="32"/>
                  <a:pt x="228" y="32"/>
                </a:cubicBezTo>
                <a:cubicBezTo>
                  <a:pt x="228" y="32"/>
                  <a:pt x="228" y="32"/>
                  <a:pt x="228" y="32"/>
                </a:cubicBezTo>
                <a:cubicBezTo>
                  <a:pt x="228" y="32"/>
                  <a:pt x="228" y="32"/>
                  <a:pt x="228" y="32"/>
                </a:cubicBezTo>
                <a:cubicBezTo>
                  <a:pt x="206" y="24"/>
                  <a:pt x="206" y="24"/>
                  <a:pt x="206" y="24"/>
                </a:cubicBezTo>
                <a:cubicBezTo>
                  <a:pt x="206" y="35"/>
                  <a:pt x="206" y="35"/>
                  <a:pt x="206" y="35"/>
                </a:cubicBezTo>
                <a:cubicBezTo>
                  <a:pt x="189" y="44"/>
                  <a:pt x="189" y="44"/>
                  <a:pt x="189" y="44"/>
                </a:cubicBezTo>
                <a:cubicBezTo>
                  <a:pt x="177" y="49"/>
                  <a:pt x="177" y="49"/>
                  <a:pt x="177" y="49"/>
                </a:cubicBezTo>
                <a:cubicBezTo>
                  <a:pt x="172" y="49"/>
                  <a:pt x="172" y="49"/>
                  <a:pt x="172" y="49"/>
                </a:cubicBezTo>
                <a:cubicBezTo>
                  <a:pt x="168" y="49"/>
                  <a:pt x="168" y="49"/>
                  <a:pt x="168" y="49"/>
                </a:cubicBezTo>
                <a:cubicBezTo>
                  <a:pt x="167" y="49"/>
                  <a:pt x="167" y="49"/>
                  <a:pt x="167" y="49"/>
                </a:cubicBezTo>
                <a:cubicBezTo>
                  <a:pt x="165" y="50"/>
                  <a:pt x="165" y="50"/>
                  <a:pt x="165" y="50"/>
                </a:cubicBezTo>
                <a:cubicBezTo>
                  <a:pt x="159" y="54"/>
                  <a:pt x="159" y="54"/>
                  <a:pt x="159" y="54"/>
                </a:cubicBezTo>
                <a:cubicBezTo>
                  <a:pt x="158" y="55"/>
                  <a:pt x="158" y="55"/>
                  <a:pt x="158" y="55"/>
                </a:cubicBezTo>
                <a:cubicBezTo>
                  <a:pt x="157" y="61"/>
                  <a:pt x="157" y="61"/>
                  <a:pt x="157" y="61"/>
                </a:cubicBezTo>
                <a:cubicBezTo>
                  <a:pt x="157" y="62"/>
                  <a:pt x="157" y="62"/>
                  <a:pt x="157" y="62"/>
                </a:cubicBezTo>
                <a:cubicBezTo>
                  <a:pt x="156" y="62"/>
                  <a:pt x="156" y="62"/>
                  <a:pt x="156" y="62"/>
                </a:cubicBezTo>
                <a:cubicBezTo>
                  <a:pt x="155" y="63"/>
                  <a:pt x="155" y="63"/>
                  <a:pt x="155" y="63"/>
                </a:cubicBezTo>
                <a:cubicBezTo>
                  <a:pt x="151" y="66"/>
                  <a:pt x="151" y="66"/>
                  <a:pt x="151" y="66"/>
                </a:cubicBezTo>
                <a:cubicBezTo>
                  <a:pt x="144" y="75"/>
                  <a:pt x="144" y="75"/>
                  <a:pt x="144" y="75"/>
                </a:cubicBezTo>
                <a:cubicBezTo>
                  <a:pt x="143" y="76"/>
                  <a:pt x="143" y="76"/>
                  <a:pt x="143" y="76"/>
                </a:cubicBezTo>
                <a:cubicBezTo>
                  <a:pt x="143" y="76"/>
                  <a:pt x="143" y="76"/>
                  <a:pt x="143" y="76"/>
                </a:cubicBezTo>
                <a:cubicBezTo>
                  <a:pt x="143" y="79"/>
                  <a:pt x="143" y="79"/>
                  <a:pt x="143" y="79"/>
                </a:cubicBezTo>
                <a:cubicBezTo>
                  <a:pt x="142" y="80"/>
                  <a:pt x="142" y="80"/>
                  <a:pt x="142" y="80"/>
                </a:cubicBezTo>
                <a:cubicBezTo>
                  <a:pt x="142" y="81"/>
                  <a:pt x="142" y="81"/>
                  <a:pt x="142" y="81"/>
                </a:cubicBezTo>
                <a:cubicBezTo>
                  <a:pt x="141" y="82"/>
                  <a:pt x="141" y="82"/>
                  <a:pt x="141" y="82"/>
                </a:cubicBezTo>
                <a:cubicBezTo>
                  <a:pt x="140" y="82"/>
                  <a:pt x="140" y="82"/>
                  <a:pt x="140" y="82"/>
                </a:cubicBezTo>
                <a:cubicBezTo>
                  <a:pt x="139" y="81"/>
                  <a:pt x="139" y="81"/>
                  <a:pt x="139" y="81"/>
                </a:cubicBezTo>
                <a:cubicBezTo>
                  <a:pt x="139" y="79"/>
                  <a:pt x="139" y="79"/>
                  <a:pt x="139" y="79"/>
                </a:cubicBezTo>
                <a:cubicBezTo>
                  <a:pt x="136" y="90"/>
                  <a:pt x="136" y="90"/>
                  <a:pt x="136" y="90"/>
                </a:cubicBezTo>
                <a:cubicBezTo>
                  <a:pt x="136" y="92"/>
                  <a:pt x="136" y="92"/>
                  <a:pt x="136" y="92"/>
                </a:cubicBezTo>
                <a:cubicBezTo>
                  <a:pt x="135" y="97"/>
                  <a:pt x="135" y="97"/>
                  <a:pt x="135" y="97"/>
                </a:cubicBezTo>
                <a:cubicBezTo>
                  <a:pt x="135" y="98"/>
                  <a:pt x="135" y="98"/>
                  <a:pt x="135" y="98"/>
                </a:cubicBezTo>
                <a:cubicBezTo>
                  <a:pt x="134" y="100"/>
                  <a:pt x="134" y="100"/>
                  <a:pt x="134" y="100"/>
                </a:cubicBezTo>
                <a:cubicBezTo>
                  <a:pt x="121" y="112"/>
                  <a:pt x="121" y="112"/>
                  <a:pt x="121" y="112"/>
                </a:cubicBezTo>
                <a:cubicBezTo>
                  <a:pt x="112" y="121"/>
                  <a:pt x="112" y="121"/>
                  <a:pt x="112" y="121"/>
                </a:cubicBezTo>
                <a:cubicBezTo>
                  <a:pt x="109" y="124"/>
                  <a:pt x="109" y="124"/>
                  <a:pt x="109" y="124"/>
                </a:cubicBezTo>
                <a:cubicBezTo>
                  <a:pt x="107" y="125"/>
                  <a:pt x="107" y="125"/>
                  <a:pt x="107" y="125"/>
                </a:cubicBezTo>
                <a:cubicBezTo>
                  <a:pt x="105" y="125"/>
                  <a:pt x="105" y="125"/>
                  <a:pt x="105" y="125"/>
                </a:cubicBezTo>
                <a:cubicBezTo>
                  <a:pt x="99" y="128"/>
                  <a:pt x="99" y="128"/>
                  <a:pt x="99" y="128"/>
                </a:cubicBezTo>
                <a:cubicBezTo>
                  <a:pt x="90" y="134"/>
                  <a:pt x="90" y="134"/>
                  <a:pt x="90" y="134"/>
                </a:cubicBezTo>
                <a:cubicBezTo>
                  <a:pt x="79" y="146"/>
                  <a:pt x="79" y="146"/>
                  <a:pt x="79" y="146"/>
                </a:cubicBezTo>
                <a:cubicBezTo>
                  <a:pt x="75" y="156"/>
                  <a:pt x="75" y="156"/>
                  <a:pt x="75" y="156"/>
                </a:cubicBezTo>
                <a:cubicBezTo>
                  <a:pt x="73" y="161"/>
                  <a:pt x="73" y="161"/>
                  <a:pt x="73" y="161"/>
                </a:cubicBezTo>
                <a:cubicBezTo>
                  <a:pt x="74" y="161"/>
                  <a:pt x="74" y="161"/>
                  <a:pt x="74" y="161"/>
                </a:cubicBezTo>
                <a:cubicBezTo>
                  <a:pt x="75" y="163"/>
                  <a:pt x="75" y="163"/>
                  <a:pt x="75" y="163"/>
                </a:cubicBezTo>
                <a:cubicBezTo>
                  <a:pt x="79" y="163"/>
                  <a:pt x="79" y="163"/>
                  <a:pt x="79" y="163"/>
                </a:cubicBezTo>
                <a:cubicBezTo>
                  <a:pt x="107" y="159"/>
                  <a:pt x="107" y="159"/>
                  <a:pt x="107" y="159"/>
                </a:cubicBezTo>
                <a:cubicBezTo>
                  <a:pt x="115" y="154"/>
                  <a:pt x="115" y="154"/>
                  <a:pt x="115" y="154"/>
                </a:cubicBezTo>
                <a:cubicBezTo>
                  <a:pt x="115" y="151"/>
                  <a:pt x="115" y="151"/>
                  <a:pt x="115" y="151"/>
                </a:cubicBezTo>
                <a:cubicBezTo>
                  <a:pt x="116" y="149"/>
                  <a:pt x="116" y="149"/>
                  <a:pt x="116" y="149"/>
                </a:cubicBezTo>
                <a:cubicBezTo>
                  <a:pt x="118" y="145"/>
                  <a:pt x="118" y="145"/>
                  <a:pt x="118" y="145"/>
                </a:cubicBezTo>
                <a:cubicBezTo>
                  <a:pt x="120" y="142"/>
                  <a:pt x="120" y="142"/>
                  <a:pt x="120" y="142"/>
                </a:cubicBezTo>
                <a:cubicBezTo>
                  <a:pt x="121" y="141"/>
                  <a:pt x="121" y="141"/>
                  <a:pt x="121" y="141"/>
                </a:cubicBezTo>
                <a:cubicBezTo>
                  <a:pt x="130" y="135"/>
                  <a:pt x="130" y="135"/>
                  <a:pt x="130" y="135"/>
                </a:cubicBezTo>
                <a:cubicBezTo>
                  <a:pt x="152" y="131"/>
                  <a:pt x="152" y="131"/>
                  <a:pt x="152" y="131"/>
                </a:cubicBezTo>
                <a:cubicBezTo>
                  <a:pt x="156" y="130"/>
                  <a:pt x="156" y="130"/>
                  <a:pt x="156" y="130"/>
                </a:cubicBezTo>
                <a:cubicBezTo>
                  <a:pt x="157" y="130"/>
                  <a:pt x="157" y="130"/>
                  <a:pt x="157" y="130"/>
                </a:cubicBezTo>
                <a:cubicBezTo>
                  <a:pt x="163" y="131"/>
                  <a:pt x="163" y="131"/>
                  <a:pt x="163" y="131"/>
                </a:cubicBezTo>
                <a:cubicBezTo>
                  <a:pt x="166" y="133"/>
                  <a:pt x="166" y="133"/>
                  <a:pt x="166" y="133"/>
                </a:cubicBezTo>
                <a:cubicBezTo>
                  <a:pt x="169" y="139"/>
                  <a:pt x="169" y="139"/>
                  <a:pt x="169" y="139"/>
                </a:cubicBezTo>
                <a:cubicBezTo>
                  <a:pt x="171" y="144"/>
                  <a:pt x="171" y="144"/>
                  <a:pt x="171" y="144"/>
                </a:cubicBezTo>
                <a:cubicBezTo>
                  <a:pt x="180" y="176"/>
                  <a:pt x="180" y="176"/>
                  <a:pt x="180" y="176"/>
                </a:cubicBezTo>
                <a:cubicBezTo>
                  <a:pt x="174" y="195"/>
                  <a:pt x="174" y="195"/>
                  <a:pt x="174" y="195"/>
                </a:cubicBezTo>
                <a:cubicBezTo>
                  <a:pt x="172" y="202"/>
                  <a:pt x="172" y="202"/>
                  <a:pt x="172" y="202"/>
                </a:cubicBezTo>
                <a:cubicBezTo>
                  <a:pt x="171" y="205"/>
                  <a:pt x="171" y="205"/>
                  <a:pt x="171" y="205"/>
                </a:cubicBezTo>
                <a:cubicBezTo>
                  <a:pt x="171" y="206"/>
                  <a:pt x="171" y="206"/>
                  <a:pt x="171" y="206"/>
                </a:cubicBezTo>
                <a:cubicBezTo>
                  <a:pt x="171" y="207"/>
                  <a:pt x="171" y="207"/>
                  <a:pt x="171" y="207"/>
                </a:cubicBezTo>
                <a:cubicBezTo>
                  <a:pt x="171" y="208"/>
                  <a:pt x="171" y="208"/>
                  <a:pt x="171" y="208"/>
                </a:cubicBezTo>
                <a:cubicBezTo>
                  <a:pt x="179" y="220"/>
                  <a:pt x="179" y="220"/>
                  <a:pt x="179" y="220"/>
                </a:cubicBezTo>
                <a:cubicBezTo>
                  <a:pt x="179" y="221"/>
                  <a:pt x="179" y="221"/>
                  <a:pt x="179" y="221"/>
                </a:cubicBezTo>
                <a:cubicBezTo>
                  <a:pt x="181" y="222"/>
                  <a:pt x="181" y="222"/>
                  <a:pt x="181" y="222"/>
                </a:cubicBezTo>
                <a:cubicBezTo>
                  <a:pt x="181" y="235"/>
                  <a:pt x="181" y="235"/>
                  <a:pt x="181" y="235"/>
                </a:cubicBezTo>
                <a:cubicBezTo>
                  <a:pt x="177" y="259"/>
                  <a:pt x="177" y="259"/>
                  <a:pt x="177" y="259"/>
                </a:cubicBezTo>
                <a:cubicBezTo>
                  <a:pt x="176" y="264"/>
                  <a:pt x="176" y="264"/>
                  <a:pt x="176" y="264"/>
                </a:cubicBezTo>
                <a:cubicBezTo>
                  <a:pt x="171" y="275"/>
                  <a:pt x="171" y="275"/>
                  <a:pt x="171" y="275"/>
                </a:cubicBezTo>
                <a:cubicBezTo>
                  <a:pt x="169" y="278"/>
                  <a:pt x="169" y="278"/>
                  <a:pt x="169" y="278"/>
                </a:cubicBezTo>
                <a:cubicBezTo>
                  <a:pt x="161" y="289"/>
                  <a:pt x="161" y="289"/>
                  <a:pt x="161" y="289"/>
                </a:cubicBezTo>
                <a:cubicBezTo>
                  <a:pt x="156" y="297"/>
                  <a:pt x="156" y="297"/>
                  <a:pt x="156" y="297"/>
                </a:cubicBezTo>
                <a:cubicBezTo>
                  <a:pt x="147" y="303"/>
                  <a:pt x="147" y="303"/>
                  <a:pt x="147" y="303"/>
                </a:cubicBezTo>
                <a:cubicBezTo>
                  <a:pt x="115" y="325"/>
                  <a:pt x="115" y="325"/>
                  <a:pt x="115" y="325"/>
                </a:cubicBezTo>
                <a:cubicBezTo>
                  <a:pt x="114" y="326"/>
                  <a:pt x="114" y="326"/>
                  <a:pt x="114" y="326"/>
                </a:cubicBezTo>
                <a:cubicBezTo>
                  <a:pt x="110" y="327"/>
                  <a:pt x="110" y="327"/>
                  <a:pt x="110" y="327"/>
                </a:cubicBezTo>
                <a:cubicBezTo>
                  <a:pt x="109" y="327"/>
                  <a:pt x="109" y="327"/>
                  <a:pt x="109" y="327"/>
                </a:cubicBezTo>
                <a:cubicBezTo>
                  <a:pt x="107" y="326"/>
                  <a:pt x="107" y="326"/>
                  <a:pt x="107" y="326"/>
                </a:cubicBezTo>
                <a:cubicBezTo>
                  <a:pt x="104" y="325"/>
                  <a:pt x="104" y="325"/>
                  <a:pt x="104" y="325"/>
                </a:cubicBezTo>
                <a:cubicBezTo>
                  <a:pt x="103" y="325"/>
                  <a:pt x="103" y="325"/>
                  <a:pt x="103" y="325"/>
                </a:cubicBezTo>
                <a:cubicBezTo>
                  <a:pt x="91" y="326"/>
                  <a:pt x="91" y="326"/>
                  <a:pt x="91" y="326"/>
                </a:cubicBezTo>
                <a:cubicBezTo>
                  <a:pt x="86" y="327"/>
                  <a:pt x="86" y="327"/>
                  <a:pt x="86" y="327"/>
                </a:cubicBezTo>
                <a:cubicBezTo>
                  <a:pt x="86" y="327"/>
                  <a:pt x="86" y="327"/>
                  <a:pt x="86" y="327"/>
                </a:cubicBezTo>
                <a:cubicBezTo>
                  <a:pt x="77" y="333"/>
                  <a:pt x="77" y="333"/>
                  <a:pt x="77" y="333"/>
                </a:cubicBezTo>
                <a:cubicBezTo>
                  <a:pt x="77" y="333"/>
                  <a:pt x="77" y="333"/>
                  <a:pt x="77" y="333"/>
                </a:cubicBezTo>
                <a:cubicBezTo>
                  <a:pt x="76" y="336"/>
                  <a:pt x="76" y="336"/>
                  <a:pt x="76" y="336"/>
                </a:cubicBezTo>
                <a:cubicBezTo>
                  <a:pt x="76" y="337"/>
                  <a:pt x="76" y="337"/>
                  <a:pt x="76" y="337"/>
                </a:cubicBezTo>
                <a:cubicBezTo>
                  <a:pt x="74" y="341"/>
                  <a:pt x="74" y="341"/>
                  <a:pt x="74" y="341"/>
                </a:cubicBezTo>
                <a:cubicBezTo>
                  <a:pt x="63" y="356"/>
                  <a:pt x="63" y="356"/>
                  <a:pt x="63" y="356"/>
                </a:cubicBezTo>
                <a:cubicBezTo>
                  <a:pt x="63" y="356"/>
                  <a:pt x="63" y="356"/>
                  <a:pt x="63" y="356"/>
                </a:cubicBezTo>
                <a:cubicBezTo>
                  <a:pt x="62" y="356"/>
                  <a:pt x="62" y="356"/>
                  <a:pt x="62" y="356"/>
                </a:cubicBezTo>
                <a:cubicBezTo>
                  <a:pt x="55" y="357"/>
                  <a:pt x="55" y="357"/>
                  <a:pt x="55" y="357"/>
                </a:cubicBezTo>
                <a:cubicBezTo>
                  <a:pt x="25" y="359"/>
                  <a:pt x="25" y="359"/>
                  <a:pt x="25" y="359"/>
                </a:cubicBezTo>
                <a:cubicBezTo>
                  <a:pt x="4" y="378"/>
                  <a:pt x="4" y="378"/>
                  <a:pt x="4" y="378"/>
                </a:cubicBezTo>
                <a:cubicBezTo>
                  <a:pt x="7" y="392"/>
                  <a:pt x="7" y="392"/>
                  <a:pt x="7" y="392"/>
                </a:cubicBezTo>
                <a:cubicBezTo>
                  <a:pt x="15" y="396"/>
                  <a:pt x="15" y="396"/>
                  <a:pt x="15" y="396"/>
                </a:cubicBezTo>
                <a:cubicBezTo>
                  <a:pt x="17" y="396"/>
                  <a:pt x="17" y="396"/>
                  <a:pt x="17" y="396"/>
                </a:cubicBezTo>
                <a:cubicBezTo>
                  <a:pt x="17" y="397"/>
                  <a:pt x="17" y="397"/>
                  <a:pt x="17" y="397"/>
                </a:cubicBezTo>
                <a:cubicBezTo>
                  <a:pt x="18" y="400"/>
                  <a:pt x="18" y="400"/>
                  <a:pt x="18" y="400"/>
                </a:cubicBezTo>
                <a:cubicBezTo>
                  <a:pt x="19" y="401"/>
                  <a:pt x="19" y="401"/>
                  <a:pt x="19" y="401"/>
                </a:cubicBezTo>
                <a:cubicBezTo>
                  <a:pt x="21" y="414"/>
                  <a:pt x="21" y="414"/>
                  <a:pt x="21" y="414"/>
                </a:cubicBezTo>
                <a:cubicBezTo>
                  <a:pt x="21" y="416"/>
                  <a:pt x="21" y="416"/>
                  <a:pt x="21" y="416"/>
                </a:cubicBezTo>
                <a:cubicBezTo>
                  <a:pt x="20" y="418"/>
                  <a:pt x="20" y="418"/>
                  <a:pt x="20" y="418"/>
                </a:cubicBezTo>
                <a:cubicBezTo>
                  <a:pt x="19" y="419"/>
                  <a:pt x="19" y="419"/>
                  <a:pt x="19" y="419"/>
                </a:cubicBezTo>
                <a:cubicBezTo>
                  <a:pt x="14" y="419"/>
                  <a:pt x="14" y="419"/>
                  <a:pt x="14" y="419"/>
                </a:cubicBezTo>
                <a:cubicBezTo>
                  <a:pt x="11" y="419"/>
                  <a:pt x="11" y="419"/>
                  <a:pt x="11" y="419"/>
                </a:cubicBezTo>
                <a:cubicBezTo>
                  <a:pt x="0" y="427"/>
                  <a:pt x="0" y="427"/>
                  <a:pt x="0" y="427"/>
                </a:cubicBezTo>
                <a:cubicBezTo>
                  <a:pt x="8" y="436"/>
                  <a:pt x="8" y="436"/>
                  <a:pt x="8" y="436"/>
                </a:cubicBezTo>
                <a:cubicBezTo>
                  <a:pt x="12" y="437"/>
                  <a:pt x="12" y="437"/>
                  <a:pt x="12" y="437"/>
                </a:cubicBezTo>
                <a:cubicBezTo>
                  <a:pt x="14" y="433"/>
                  <a:pt x="14" y="433"/>
                  <a:pt x="14" y="433"/>
                </a:cubicBezTo>
                <a:cubicBezTo>
                  <a:pt x="32" y="434"/>
                  <a:pt x="32" y="434"/>
                  <a:pt x="32" y="434"/>
                </a:cubicBezTo>
                <a:cubicBezTo>
                  <a:pt x="35" y="434"/>
                  <a:pt x="35" y="434"/>
                  <a:pt x="35" y="434"/>
                </a:cubicBezTo>
                <a:cubicBezTo>
                  <a:pt x="37" y="435"/>
                  <a:pt x="37" y="435"/>
                  <a:pt x="37" y="435"/>
                </a:cubicBezTo>
                <a:cubicBezTo>
                  <a:pt x="39" y="436"/>
                  <a:pt x="39" y="436"/>
                  <a:pt x="39" y="436"/>
                </a:cubicBezTo>
                <a:cubicBezTo>
                  <a:pt x="51" y="433"/>
                  <a:pt x="51" y="433"/>
                  <a:pt x="51" y="433"/>
                </a:cubicBezTo>
                <a:cubicBezTo>
                  <a:pt x="54" y="431"/>
                  <a:pt x="54" y="431"/>
                  <a:pt x="54" y="431"/>
                </a:cubicBezTo>
                <a:cubicBezTo>
                  <a:pt x="55" y="431"/>
                  <a:pt x="55" y="431"/>
                  <a:pt x="55" y="431"/>
                </a:cubicBezTo>
                <a:cubicBezTo>
                  <a:pt x="55" y="432"/>
                  <a:pt x="55" y="432"/>
                  <a:pt x="55" y="432"/>
                </a:cubicBezTo>
                <a:cubicBezTo>
                  <a:pt x="56" y="432"/>
                  <a:pt x="56" y="432"/>
                  <a:pt x="56" y="432"/>
                </a:cubicBezTo>
                <a:cubicBezTo>
                  <a:pt x="55" y="433"/>
                  <a:pt x="55" y="433"/>
                  <a:pt x="55" y="433"/>
                </a:cubicBezTo>
                <a:cubicBezTo>
                  <a:pt x="54" y="435"/>
                  <a:pt x="54" y="435"/>
                  <a:pt x="54" y="435"/>
                </a:cubicBezTo>
                <a:cubicBezTo>
                  <a:pt x="53" y="435"/>
                  <a:pt x="53" y="435"/>
                  <a:pt x="53" y="435"/>
                </a:cubicBezTo>
                <a:cubicBezTo>
                  <a:pt x="50" y="436"/>
                  <a:pt x="50" y="436"/>
                  <a:pt x="50" y="436"/>
                </a:cubicBezTo>
                <a:cubicBezTo>
                  <a:pt x="41" y="439"/>
                  <a:pt x="41" y="439"/>
                  <a:pt x="41" y="439"/>
                </a:cubicBezTo>
                <a:cubicBezTo>
                  <a:pt x="30" y="442"/>
                  <a:pt x="30" y="442"/>
                  <a:pt x="30" y="442"/>
                </a:cubicBezTo>
                <a:cubicBezTo>
                  <a:pt x="27" y="442"/>
                  <a:pt x="27" y="442"/>
                  <a:pt x="27" y="442"/>
                </a:cubicBezTo>
                <a:cubicBezTo>
                  <a:pt x="28" y="454"/>
                  <a:pt x="28" y="454"/>
                  <a:pt x="28" y="454"/>
                </a:cubicBezTo>
                <a:cubicBezTo>
                  <a:pt x="29" y="456"/>
                  <a:pt x="29" y="456"/>
                  <a:pt x="29" y="456"/>
                </a:cubicBezTo>
                <a:cubicBezTo>
                  <a:pt x="30" y="457"/>
                  <a:pt x="30" y="457"/>
                  <a:pt x="30" y="457"/>
                </a:cubicBezTo>
                <a:cubicBezTo>
                  <a:pt x="36" y="459"/>
                  <a:pt x="36" y="459"/>
                  <a:pt x="36" y="459"/>
                </a:cubicBezTo>
                <a:cubicBezTo>
                  <a:pt x="46" y="462"/>
                  <a:pt x="46" y="462"/>
                  <a:pt x="46" y="462"/>
                </a:cubicBezTo>
                <a:cubicBezTo>
                  <a:pt x="48" y="462"/>
                  <a:pt x="48" y="462"/>
                  <a:pt x="48" y="462"/>
                </a:cubicBezTo>
                <a:cubicBezTo>
                  <a:pt x="49" y="460"/>
                  <a:pt x="49" y="460"/>
                  <a:pt x="49" y="460"/>
                </a:cubicBezTo>
                <a:cubicBezTo>
                  <a:pt x="54" y="454"/>
                  <a:pt x="54" y="454"/>
                  <a:pt x="54" y="454"/>
                </a:cubicBezTo>
                <a:cubicBezTo>
                  <a:pt x="58" y="451"/>
                  <a:pt x="58" y="451"/>
                  <a:pt x="58" y="451"/>
                </a:cubicBezTo>
                <a:cubicBezTo>
                  <a:pt x="59" y="450"/>
                  <a:pt x="59" y="450"/>
                  <a:pt x="59" y="450"/>
                </a:cubicBezTo>
                <a:cubicBezTo>
                  <a:pt x="62" y="449"/>
                  <a:pt x="62" y="449"/>
                  <a:pt x="62" y="449"/>
                </a:cubicBezTo>
                <a:cubicBezTo>
                  <a:pt x="84" y="440"/>
                  <a:pt x="84" y="440"/>
                  <a:pt x="84" y="440"/>
                </a:cubicBezTo>
                <a:cubicBezTo>
                  <a:pt x="86" y="434"/>
                  <a:pt x="86" y="434"/>
                  <a:pt x="86" y="434"/>
                </a:cubicBezTo>
                <a:cubicBezTo>
                  <a:pt x="86" y="432"/>
                  <a:pt x="86" y="432"/>
                  <a:pt x="86" y="432"/>
                </a:cubicBezTo>
                <a:cubicBezTo>
                  <a:pt x="88" y="430"/>
                  <a:pt x="88" y="430"/>
                  <a:pt x="88" y="430"/>
                </a:cubicBezTo>
                <a:cubicBezTo>
                  <a:pt x="92" y="429"/>
                  <a:pt x="92" y="429"/>
                  <a:pt x="92" y="429"/>
                </a:cubicBezTo>
                <a:cubicBezTo>
                  <a:pt x="95" y="428"/>
                  <a:pt x="95" y="428"/>
                  <a:pt x="95" y="428"/>
                </a:cubicBezTo>
                <a:cubicBezTo>
                  <a:pt x="97" y="427"/>
                  <a:pt x="97" y="427"/>
                  <a:pt x="97" y="427"/>
                </a:cubicBezTo>
                <a:cubicBezTo>
                  <a:pt x="103" y="427"/>
                  <a:pt x="103" y="427"/>
                  <a:pt x="103" y="427"/>
                </a:cubicBezTo>
                <a:cubicBezTo>
                  <a:pt x="124" y="426"/>
                  <a:pt x="124" y="426"/>
                  <a:pt x="124" y="426"/>
                </a:cubicBezTo>
                <a:cubicBezTo>
                  <a:pt x="134" y="429"/>
                  <a:pt x="134" y="429"/>
                  <a:pt x="134" y="429"/>
                </a:cubicBezTo>
                <a:cubicBezTo>
                  <a:pt x="164" y="440"/>
                  <a:pt x="164" y="440"/>
                  <a:pt x="164" y="440"/>
                </a:cubicBezTo>
                <a:cubicBezTo>
                  <a:pt x="182" y="440"/>
                  <a:pt x="182" y="440"/>
                  <a:pt x="182" y="440"/>
                </a:cubicBezTo>
                <a:cubicBezTo>
                  <a:pt x="182" y="441"/>
                  <a:pt x="182" y="441"/>
                  <a:pt x="182" y="441"/>
                </a:cubicBezTo>
                <a:cubicBezTo>
                  <a:pt x="183" y="441"/>
                  <a:pt x="183" y="441"/>
                  <a:pt x="183" y="441"/>
                </a:cubicBezTo>
                <a:cubicBezTo>
                  <a:pt x="184" y="443"/>
                  <a:pt x="184" y="443"/>
                  <a:pt x="184" y="443"/>
                </a:cubicBezTo>
                <a:cubicBezTo>
                  <a:pt x="184" y="443"/>
                  <a:pt x="184" y="443"/>
                  <a:pt x="184" y="443"/>
                </a:cubicBezTo>
                <a:cubicBezTo>
                  <a:pt x="183" y="444"/>
                  <a:pt x="183" y="444"/>
                  <a:pt x="183" y="444"/>
                </a:cubicBezTo>
                <a:cubicBezTo>
                  <a:pt x="182" y="448"/>
                  <a:pt x="182" y="448"/>
                  <a:pt x="182" y="448"/>
                </a:cubicBezTo>
                <a:cubicBezTo>
                  <a:pt x="181" y="448"/>
                  <a:pt x="181" y="448"/>
                  <a:pt x="181" y="448"/>
                </a:cubicBezTo>
                <a:cubicBezTo>
                  <a:pt x="177" y="450"/>
                  <a:pt x="177" y="450"/>
                  <a:pt x="177" y="450"/>
                </a:cubicBezTo>
                <a:cubicBezTo>
                  <a:pt x="172" y="453"/>
                  <a:pt x="172" y="453"/>
                  <a:pt x="172" y="453"/>
                </a:cubicBezTo>
                <a:cubicBezTo>
                  <a:pt x="168" y="454"/>
                  <a:pt x="168" y="454"/>
                  <a:pt x="168" y="454"/>
                </a:cubicBezTo>
                <a:cubicBezTo>
                  <a:pt x="166" y="454"/>
                  <a:pt x="166" y="454"/>
                  <a:pt x="166" y="454"/>
                </a:cubicBezTo>
                <a:cubicBezTo>
                  <a:pt x="159" y="454"/>
                  <a:pt x="159" y="454"/>
                  <a:pt x="159" y="454"/>
                </a:cubicBezTo>
                <a:cubicBezTo>
                  <a:pt x="158" y="454"/>
                  <a:pt x="158" y="454"/>
                  <a:pt x="158" y="454"/>
                </a:cubicBezTo>
                <a:cubicBezTo>
                  <a:pt x="157" y="453"/>
                  <a:pt x="157" y="453"/>
                  <a:pt x="157" y="453"/>
                </a:cubicBezTo>
                <a:cubicBezTo>
                  <a:pt x="148" y="458"/>
                  <a:pt x="148" y="458"/>
                  <a:pt x="148" y="458"/>
                </a:cubicBezTo>
                <a:cubicBezTo>
                  <a:pt x="148" y="458"/>
                  <a:pt x="148" y="458"/>
                  <a:pt x="148" y="458"/>
                </a:cubicBezTo>
                <a:cubicBezTo>
                  <a:pt x="148" y="459"/>
                  <a:pt x="148" y="459"/>
                  <a:pt x="148" y="459"/>
                </a:cubicBezTo>
                <a:cubicBezTo>
                  <a:pt x="148" y="469"/>
                  <a:pt x="148" y="469"/>
                  <a:pt x="148" y="469"/>
                </a:cubicBezTo>
                <a:cubicBezTo>
                  <a:pt x="150" y="471"/>
                  <a:pt x="150" y="471"/>
                  <a:pt x="150" y="471"/>
                </a:cubicBezTo>
                <a:cubicBezTo>
                  <a:pt x="156" y="475"/>
                  <a:pt x="156" y="475"/>
                  <a:pt x="156" y="475"/>
                </a:cubicBezTo>
                <a:cubicBezTo>
                  <a:pt x="159" y="477"/>
                  <a:pt x="159" y="477"/>
                  <a:pt x="159" y="477"/>
                </a:cubicBezTo>
                <a:cubicBezTo>
                  <a:pt x="161" y="477"/>
                  <a:pt x="161" y="477"/>
                  <a:pt x="161" y="477"/>
                </a:cubicBezTo>
                <a:cubicBezTo>
                  <a:pt x="162" y="477"/>
                  <a:pt x="162" y="477"/>
                  <a:pt x="162" y="477"/>
                </a:cubicBezTo>
                <a:cubicBezTo>
                  <a:pt x="170" y="475"/>
                  <a:pt x="170" y="475"/>
                  <a:pt x="170" y="475"/>
                </a:cubicBezTo>
                <a:cubicBezTo>
                  <a:pt x="184" y="471"/>
                  <a:pt x="184" y="471"/>
                  <a:pt x="184" y="471"/>
                </a:cubicBezTo>
                <a:cubicBezTo>
                  <a:pt x="193" y="463"/>
                  <a:pt x="193" y="463"/>
                  <a:pt x="193" y="463"/>
                </a:cubicBezTo>
                <a:cubicBezTo>
                  <a:pt x="194" y="462"/>
                  <a:pt x="194" y="462"/>
                  <a:pt x="194" y="462"/>
                </a:cubicBezTo>
                <a:cubicBezTo>
                  <a:pt x="194" y="461"/>
                  <a:pt x="194" y="461"/>
                  <a:pt x="194" y="461"/>
                </a:cubicBezTo>
                <a:cubicBezTo>
                  <a:pt x="196" y="459"/>
                  <a:pt x="196" y="459"/>
                  <a:pt x="196" y="459"/>
                </a:cubicBezTo>
                <a:cubicBezTo>
                  <a:pt x="199" y="457"/>
                  <a:pt x="199" y="457"/>
                  <a:pt x="199" y="457"/>
                </a:cubicBezTo>
                <a:cubicBezTo>
                  <a:pt x="202" y="457"/>
                  <a:pt x="202" y="457"/>
                  <a:pt x="202" y="457"/>
                </a:cubicBezTo>
                <a:cubicBezTo>
                  <a:pt x="219" y="454"/>
                  <a:pt x="219" y="454"/>
                  <a:pt x="219" y="454"/>
                </a:cubicBezTo>
                <a:cubicBezTo>
                  <a:pt x="220" y="455"/>
                  <a:pt x="220" y="455"/>
                  <a:pt x="220" y="455"/>
                </a:cubicBezTo>
                <a:cubicBezTo>
                  <a:pt x="229" y="470"/>
                  <a:pt x="229" y="470"/>
                  <a:pt x="229" y="470"/>
                </a:cubicBezTo>
                <a:cubicBezTo>
                  <a:pt x="232" y="473"/>
                  <a:pt x="232" y="473"/>
                  <a:pt x="232" y="473"/>
                </a:cubicBezTo>
                <a:cubicBezTo>
                  <a:pt x="233" y="475"/>
                  <a:pt x="233" y="475"/>
                  <a:pt x="233" y="475"/>
                </a:cubicBezTo>
                <a:cubicBezTo>
                  <a:pt x="249" y="492"/>
                  <a:pt x="249" y="492"/>
                  <a:pt x="249" y="492"/>
                </a:cubicBezTo>
                <a:cubicBezTo>
                  <a:pt x="264" y="507"/>
                  <a:pt x="264" y="507"/>
                  <a:pt x="264" y="507"/>
                </a:cubicBezTo>
                <a:cubicBezTo>
                  <a:pt x="267" y="509"/>
                  <a:pt x="267" y="509"/>
                  <a:pt x="267" y="509"/>
                </a:cubicBezTo>
                <a:cubicBezTo>
                  <a:pt x="268" y="510"/>
                  <a:pt x="268" y="510"/>
                  <a:pt x="268" y="510"/>
                </a:cubicBezTo>
                <a:cubicBezTo>
                  <a:pt x="279" y="512"/>
                  <a:pt x="279" y="512"/>
                  <a:pt x="279" y="512"/>
                </a:cubicBezTo>
                <a:cubicBezTo>
                  <a:pt x="289" y="514"/>
                  <a:pt x="289" y="514"/>
                  <a:pt x="289" y="514"/>
                </a:cubicBezTo>
                <a:cubicBezTo>
                  <a:pt x="296" y="514"/>
                  <a:pt x="296" y="514"/>
                  <a:pt x="296" y="514"/>
                </a:cubicBezTo>
                <a:cubicBezTo>
                  <a:pt x="309" y="513"/>
                  <a:pt x="309" y="513"/>
                  <a:pt x="309" y="513"/>
                </a:cubicBezTo>
                <a:cubicBezTo>
                  <a:pt x="323" y="509"/>
                  <a:pt x="323" y="509"/>
                  <a:pt x="323" y="509"/>
                </a:cubicBezTo>
                <a:cubicBezTo>
                  <a:pt x="324" y="508"/>
                  <a:pt x="324" y="508"/>
                  <a:pt x="324" y="508"/>
                </a:cubicBezTo>
                <a:cubicBezTo>
                  <a:pt x="324" y="508"/>
                  <a:pt x="324" y="508"/>
                  <a:pt x="324" y="508"/>
                </a:cubicBezTo>
                <a:cubicBezTo>
                  <a:pt x="327" y="505"/>
                  <a:pt x="327" y="505"/>
                  <a:pt x="327" y="505"/>
                </a:cubicBezTo>
                <a:cubicBezTo>
                  <a:pt x="327" y="502"/>
                  <a:pt x="327" y="502"/>
                  <a:pt x="327" y="502"/>
                </a:cubicBezTo>
                <a:cubicBezTo>
                  <a:pt x="327" y="499"/>
                  <a:pt x="327" y="499"/>
                  <a:pt x="327" y="499"/>
                </a:cubicBezTo>
                <a:cubicBezTo>
                  <a:pt x="327" y="498"/>
                  <a:pt x="327" y="498"/>
                  <a:pt x="327" y="498"/>
                </a:cubicBezTo>
                <a:cubicBezTo>
                  <a:pt x="328" y="494"/>
                  <a:pt x="328" y="494"/>
                  <a:pt x="328" y="494"/>
                </a:cubicBezTo>
                <a:cubicBezTo>
                  <a:pt x="332" y="488"/>
                  <a:pt x="332" y="488"/>
                  <a:pt x="332" y="488"/>
                </a:cubicBezTo>
                <a:cubicBezTo>
                  <a:pt x="332" y="486"/>
                  <a:pt x="332" y="486"/>
                  <a:pt x="332" y="486"/>
                </a:cubicBezTo>
                <a:cubicBezTo>
                  <a:pt x="333" y="485"/>
                  <a:pt x="333" y="485"/>
                  <a:pt x="333" y="485"/>
                </a:cubicBezTo>
                <a:cubicBezTo>
                  <a:pt x="352" y="471"/>
                  <a:pt x="352" y="471"/>
                  <a:pt x="352" y="471"/>
                </a:cubicBezTo>
                <a:cubicBezTo>
                  <a:pt x="356" y="471"/>
                  <a:pt x="356" y="471"/>
                  <a:pt x="356" y="471"/>
                </a:cubicBezTo>
                <a:cubicBezTo>
                  <a:pt x="356" y="471"/>
                  <a:pt x="356" y="471"/>
                  <a:pt x="356" y="471"/>
                </a:cubicBezTo>
                <a:cubicBezTo>
                  <a:pt x="364" y="472"/>
                  <a:pt x="364" y="472"/>
                  <a:pt x="364" y="472"/>
                </a:cubicBezTo>
                <a:cubicBezTo>
                  <a:pt x="369" y="471"/>
                  <a:pt x="369" y="471"/>
                  <a:pt x="369" y="471"/>
                </a:cubicBezTo>
                <a:cubicBezTo>
                  <a:pt x="373" y="470"/>
                  <a:pt x="373" y="470"/>
                  <a:pt x="373" y="470"/>
                </a:cubicBezTo>
                <a:cubicBezTo>
                  <a:pt x="377" y="469"/>
                  <a:pt x="377" y="469"/>
                  <a:pt x="377" y="469"/>
                </a:cubicBezTo>
                <a:cubicBezTo>
                  <a:pt x="395" y="461"/>
                  <a:pt x="395" y="461"/>
                  <a:pt x="395" y="461"/>
                </a:cubicBezTo>
                <a:cubicBezTo>
                  <a:pt x="398" y="458"/>
                  <a:pt x="398" y="458"/>
                  <a:pt x="398" y="458"/>
                </a:cubicBezTo>
                <a:cubicBezTo>
                  <a:pt x="402" y="453"/>
                  <a:pt x="402" y="453"/>
                  <a:pt x="402" y="453"/>
                </a:cubicBezTo>
                <a:cubicBezTo>
                  <a:pt x="401" y="453"/>
                  <a:pt x="401" y="453"/>
                  <a:pt x="401" y="453"/>
                </a:cubicBezTo>
                <a:cubicBezTo>
                  <a:pt x="401" y="453"/>
                  <a:pt x="400" y="453"/>
                  <a:pt x="400" y="452"/>
                </a:cubicBezTo>
                <a:cubicBezTo>
                  <a:pt x="399" y="452"/>
                  <a:pt x="399" y="452"/>
                  <a:pt x="399" y="452"/>
                </a:cubicBezTo>
                <a:cubicBezTo>
                  <a:pt x="399" y="452"/>
                  <a:pt x="399" y="452"/>
                  <a:pt x="399" y="452"/>
                </a:cubicBezTo>
                <a:cubicBezTo>
                  <a:pt x="399" y="452"/>
                  <a:pt x="399" y="452"/>
                  <a:pt x="399" y="452"/>
                </a:cubicBezTo>
                <a:cubicBezTo>
                  <a:pt x="399" y="451"/>
                  <a:pt x="398" y="450"/>
                  <a:pt x="398" y="449"/>
                </a:cubicBezTo>
                <a:cubicBezTo>
                  <a:pt x="398" y="443"/>
                  <a:pt x="398" y="443"/>
                  <a:pt x="398" y="443"/>
                </a:cubicBezTo>
                <a:cubicBezTo>
                  <a:pt x="397" y="443"/>
                  <a:pt x="397" y="442"/>
                  <a:pt x="397" y="440"/>
                </a:cubicBezTo>
                <a:cubicBezTo>
                  <a:pt x="397" y="438"/>
                  <a:pt x="397" y="436"/>
                  <a:pt x="397" y="435"/>
                </a:cubicBezTo>
                <a:cubicBezTo>
                  <a:pt x="397" y="435"/>
                  <a:pt x="397" y="435"/>
                  <a:pt x="397" y="434"/>
                </a:cubicBezTo>
                <a:cubicBezTo>
                  <a:pt x="397" y="434"/>
                  <a:pt x="397" y="433"/>
                  <a:pt x="397" y="432"/>
                </a:cubicBezTo>
                <a:cubicBezTo>
                  <a:pt x="397" y="431"/>
                  <a:pt x="397" y="431"/>
                  <a:pt x="397" y="431"/>
                </a:cubicBezTo>
                <a:cubicBezTo>
                  <a:pt x="397" y="430"/>
                  <a:pt x="397" y="430"/>
                  <a:pt x="397" y="429"/>
                </a:cubicBezTo>
                <a:cubicBezTo>
                  <a:pt x="397" y="429"/>
                  <a:pt x="397" y="428"/>
                  <a:pt x="397" y="427"/>
                </a:cubicBezTo>
                <a:cubicBezTo>
                  <a:pt x="397" y="425"/>
                  <a:pt x="397" y="423"/>
                  <a:pt x="397" y="422"/>
                </a:cubicBezTo>
                <a:cubicBezTo>
                  <a:pt x="396" y="421"/>
                  <a:pt x="397" y="419"/>
                  <a:pt x="397" y="418"/>
                </a:cubicBezTo>
                <a:cubicBezTo>
                  <a:pt x="398" y="416"/>
                  <a:pt x="398" y="414"/>
                  <a:pt x="398" y="413"/>
                </a:cubicBezTo>
                <a:cubicBezTo>
                  <a:pt x="398" y="412"/>
                  <a:pt x="397" y="408"/>
                  <a:pt x="398" y="406"/>
                </a:cubicBezTo>
                <a:cubicBezTo>
                  <a:pt x="400" y="404"/>
                  <a:pt x="402" y="401"/>
                  <a:pt x="402" y="401"/>
                </a:cubicBezTo>
                <a:close/>
                <a:moveTo>
                  <a:pt x="113" y="60"/>
                </a:moveTo>
                <a:cubicBezTo>
                  <a:pt x="126" y="71"/>
                  <a:pt x="126" y="71"/>
                  <a:pt x="126" y="71"/>
                </a:cubicBezTo>
                <a:cubicBezTo>
                  <a:pt x="135" y="76"/>
                  <a:pt x="135" y="76"/>
                  <a:pt x="135" y="76"/>
                </a:cubicBezTo>
                <a:cubicBezTo>
                  <a:pt x="137" y="76"/>
                  <a:pt x="137" y="76"/>
                  <a:pt x="137" y="76"/>
                </a:cubicBezTo>
                <a:cubicBezTo>
                  <a:pt x="138" y="76"/>
                  <a:pt x="138" y="76"/>
                  <a:pt x="138" y="76"/>
                </a:cubicBezTo>
                <a:cubicBezTo>
                  <a:pt x="147" y="68"/>
                  <a:pt x="147" y="68"/>
                  <a:pt x="147" y="68"/>
                </a:cubicBezTo>
                <a:cubicBezTo>
                  <a:pt x="151" y="63"/>
                  <a:pt x="151" y="63"/>
                  <a:pt x="151" y="63"/>
                </a:cubicBezTo>
                <a:cubicBezTo>
                  <a:pt x="155" y="57"/>
                  <a:pt x="155" y="57"/>
                  <a:pt x="155" y="57"/>
                </a:cubicBezTo>
                <a:cubicBezTo>
                  <a:pt x="156" y="56"/>
                  <a:pt x="156" y="56"/>
                  <a:pt x="156" y="56"/>
                </a:cubicBezTo>
                <a:cubicBezTo>
                  <a:pt x="157" y="54"/>
                  <a:pt x="157" y="54"/>
                  <a:pt x="157" y="54"/>
                </a:cubicBezTo>
                <a:cubicBezTo>
                  <a:pt x="158" y="53"/>
                  <a:pt x="158" y="53"/>
                  <a:pt x="158" y="53"/>
                </a:cubicBezTo>
                <a:cubicBezTo>
                  <a:pt x="161" y="50"/>
                  <a:pt x="161" y="50"/>
                  <a:pt x="161" y="50"/>
                </a:cubicBezTo>
                <a:cubicBezTo>
                  <a:pt x="172" y="44"/>
                  <a:pt x="172" y="44"/>
                  <a:pt x="172" y="44"/>
                </a:cubicBezTo>
                <a:cubicBezTo>
                  <a:pt x="175" y="41"/>
                  <a:pt x="175" y="41"/>
                  <a:pt x="175" y="41"/>
                </a:cubicBezTo>
                <a:cubicBezTo>
                  <a:pt x="181" y="34"/>
                  <a:pt x="181" y="34"/>
                  <a:pt x="181" y="34"/>
                </a:cubicBezTo>
                <a:cubicBezTo>
                  <a:pt x="182" y="30"/>
                  <a:pt x="182" y="30"/>
                  <a:pt x="182" y="30"/>
                </a:cubicBezTo>
                <a:cubicBezTo>
                  <a:pt x="181" y="29"/>
                  <a:pt x="181" y="29"/>
                  <a:pt x="181" y="29"/>
                </a:cubicBezTo>
                <a:cubicBezTo>
                  <a:pt x="171" y="28"/>
                  <a:pt x="171" y="28"/>
                  <a:pt x="171" y="28"/>
                </a:cubicBezTo>
                <a:cubicBezTo>
                  <a:pt x="169" y="28"/>
                  <a:pt x="169" y="28"/>
                  <a:pt x="169" y="28"/>
                </a:cubicBezTo>
                <a:cubicBezTo>
                  <a:pt x="167" y="29"/>
                  <a:pt x="167" y="29"/>
                  <a:pt x="167" y="29"/>
                </a:cubicBezTo>
                <a:cubicBezTo>
                  <a:pt x="166" y="31"/>
                  <a:pt x="166" y="31"/>
                  <a:pt x="166" y="31"/>
                </a:cubicBezTo>
                <a:cubicBezTo>
                  <a:pt x="166" y="31"/>
                  <a:pt x="166" y="31"/>
                  <a:pt x="166" y="31"/>
                </a:cubicBezTo>
                <a:cubicBezTo>
                  <a:pt x="160" y="34"/>
                  <a:pt x="160" y="34"/>
                  <a:pt x="160" y="34"/>
                </a:cubicBezTo>
                <a:cubicBezTo>
                  <a:pt x="159" y="34"/>
                  <a:pt x="159" y="34"/>
                  <a:pt x="159" y="34"/>
                </a:cubicBezTo>
                <a:cubicBezTo>
                  <a:pt x="157" y="33"/>
                  <a:pt x="157" y="33"/>
                  <a:pt x="157" y="33"/>
                </a:cubicBezTo>
                <a:cubicBezTo>
                  <a:pt x="157" y="32"/>
                  <a:pt x="157" y="32"/>
                  <a:pt x="157" y="32"/>
                </a:cubicBezTo>
                <a:cubicBezTo>
                  <a:pt x="152" y="22"/>
                  <a:pt x="152" y="22"/>
                  <a:pt x="152" y="22"/>
                </a:cubicBezTo>
                <a:cubicBezTo>
                  <a:pt x="146" y="7"/>
                  <a:pt x="146" y="7"/>
                  <a:pt x="146" y="7"/>
                </a:cubicBezTo>
                <a:cubicBezTo>
                  <a:pt x="145" y="5"/>
                  <a:pt x="145" y="5"/>
                  <a:pt x="145" y="5"/>
                </a:cubicBezTo>
                <a:cubicBezTo>
                  <a:pt x="143" y="4"/>
                  <a:pt x="143" y="4"/>
                  <a:pt x="143" y="4"/>
                </a:cubicBezTo>
                <a:cubicBezTo>
                  <a:pt x="140" y="3"/>
                  <a:pt x="140" y="3"/>
                  <a:pt x="140" y="3"/>
                </a:cubicBezTo>
                <a:cubicBezTo>
                  <a:pt x="126" y="0"/>
                  <a:pt x="126" y="0"/>
                  <a:pt x="126" y="0"/>
                </a:cubicBezTo>
                <a:cubicBezTo>
                  <a:pt x="125" y="0"/>
                  <a:pt x="125" y="0"/>
                  <a:pt x="125" y="0"/>
                </a:cubicBezTo>
                <a:cubicBezTo>
                  <a:pt x="125" y="0"/>
                  <a:pt x="125" y="0"/>
                  <a:pt x="125" y="0"/>
                </a:cubicBezTo>
                <a:cubicBezTo>
                  <a:pt x="125" y="0"/>
                  <a:pt x="125" y="0"/>
                  <a:pt x="125" y="0"/>
                </a:cubicBezTo>
                <a:cubicBezTo>
                  <a:pt x="116" y="1"/>
                  <a:pt x="116" y="1"/>
                  <a:pt x="116" y="1"/>
                </a:cubicBezTo>
                <a:cubicBezTo>
                  <a:pt x="103" y="7"/>
                  <a:pt x="103" y="7"/>
                  <a:pt x="103" y="7"/>
                </a:cubicBezTo>
                <a:cubicBezTo>
                  <a:pt x="102" y="8"/>
                  <a:pt x="102" y="8"/>
                  <a:pt x="102" y="8"/>
                </a:cubicBezTo>
                <a:cubicBezTo>
                  <a:pt x="102" y="9"/>
                  <a:pt x="102" y="9"/>
                  <a:pt x="102" y="9"/>
                </a:cubicBezTo>
                <a:cubicBezTo>
                  <a:pt x="102" y="38"/>
                  <a:pt x="102" y="38"/>
                  <a:pt x="102" y="38"/>
                </a:cubicBezTo>
                <a:lnTo>
                  <a:pt x="113" y="60"/>
                </a:lnTo>
                <a:close/>
                <a:moveTo>
                  <a:pt x="86" y="37"/>
                </a:moveTo>
                <a:cubicBezTo>
                  <a:pt x="98" y="46"/>
                  <a:pt x="98" y="46"/>
                  <a:pt x="98" y="46"/>
                </a:cubicBezTo>
                <a:cubicBezTo>
                  <a:pt x="100" y="47"/>
                  <a:pt x="100" y="47"/>
                  <a:pt x="100" y="47"/>
                </a:cubicBezTo>
                <a:cubicBezTo>
                  <a:pt x="102" y="47"/>
                  <a:pt x="102" y="47"/>
                  <a:pt x="102" y="47"/>
                </a:cubicBezTo>
                <a:cubicBezTo>
                  <a:pt x="103" y="46"/>
                  <a:pt x="103" y="46"/>
                  <a:pt x="103" y="46"/>
                </a:cubicBezTo>
                <a:cubicBezTo>
                  <a:pt x="103" y="45"/>
                  <a:pt x="103" y="45"/>
                  <a:pt x="103" y="45"/>
                </a:cubicBezTo>
                <a:cubicBezTo>
                  <a:pt x="103" y="44"/>
                  <a:pt x="103" y="44"/>
                  <a:pt x="103" y="44"/>
                </a:cubicBezTo>
                <a:cubicBezTo>
                  <a:pt x="103" y="43"/>
                  <a:pt x="103" y="43"/>
                  <a:pt x="103" y="43"/>
                </a:cubicBezTo>
                <a:cubicBezTo>
                  <a:pt x="99" y="32"/>
                  <a:pt x="99" y="32"/>
                  <a:pt x="99" y="32"/>
                </a:cubicBezTo>
                <a:cubicBezTo>
                  <a:pt x="94" y="26"/>
                  <a:pt x="94" y="26"/>
                  <a:pt x="94" y="26"/>
                </a:cubicBezTo>
                <a:cubicBezTo>
                  <a:pt x="93" y="26"/>
                  <a:pt x="93" y="26"/>
                  <a:pt x="93" y="26"/>
                </a:cubicBezTo>
                <a:cubicBezTo>
                  <a:pt x="92" y="26"/>
                  <a:pt x="92" y="26"/>
                  <a:pt x="92" y="26"/>
                </a:cubicBezTo>
                <a:cubicBezTo>
                  <a:pt x="87" y="27"/>
                  <a:pt x="87" y="27"/>
                  <a:pt x="87" y="27"/>
                </a:cubicBezTo>
                <a:cubicBezTo>
                  <a:pt x="86" y="26"/>
                  <a:pt x="86" y="26"/>
                  <a:pt x="86" y="26"/>
                </a:cubicBezTo>
                <a:cubicBezTo>
                  <a:pt x="85" y="26"/>
                  <a:pt x="85" y="26"/>
                  <a:pt x="85" y="26"/>
                </a:cubicBezTo>
                <a:cubicBezTo>
                  <a:pt x="85" y="27"/>
                  <a:pt x="85" y="27"/>
                  <a:pt x="85" y="27"/>
                </a:cubicBezTo>
                <a:cubicBezTo>
                  <a:pt x="83" y="31"/>
                  <a:pt x="83" y="31"/>
                  <a:pt x="83" y="31"/>
                </a:cubicBezTo>
                <a:cubicBezTo>
                  <a:pt x="85" y="36"/>
                  <a:pt x="85" y="36"/>
                  <a:pt x="85" y="36"/>
                </a:cubicBezTo>
                <a:lnTo>
                  <a:pt x="86" y="3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53" name="Freeform 13"/>
          <p:cNvSpPr>
            <a:spLocks noEditPoints="1"/>
          </p:cNvSpPr>
          <p:nvPr/>
        </p:nvSpPr>
        <p:spPr bwMode="auto">
          <a:xfrm>
            <a:off x="522164" y="4128766"/>
            <a:ext cx="1579562" cy="2152650"/>
          </a:xfrm>
          <a:custGeom>
            <a:avLst/>
            <a:gdLst>
              <a:gd name="T0" fmla="*/ 351 w 714"/>
              <a:gd name="T1" fmla="*/ 94 h 973"/>
              <a:gd name="T2" fmla="*/ 133 w 714"/>
              <a:gd name="T3" fmla="*/ 328 h 973"/>
              <a:gd name="T4" fmla="*/ 113 w 714"/>
              <a:gd name="T5" fmla="*/ 380 h 973"/>
              <a:gd name="T6" fmla="*/ 116 w 714"/>
              <a:gd name="T7" fmla="*/ 924 h 973"/>
              <a:gd name="T8" fmla="*/ 155 w 714"/>
              <a:gd name="T9" fmla="*/ 517 h 973"/>
              <a:gd name="T10" fmla="*/ 162 w 714"/>
              <a:gd name="T11" fmla="*/ 561 h 973"/>
              <a:gd name="T12" fmla="*/ 183 w 714"/>
              <a:gd name="T13" fmla="*/ 570 h 973"/>
              <a:gd name="T14" fmla="*/ 171 w 714"/>
              <a:gd name="T15" fmla="*/ 567 h 973"/>
              <a:gd name="T16" fmla="*/ 22 w 714"/>
              <a:gd name="T17" fmla="*/ 857 h 973"/>
              <a:gd name="T18" fmla="*/ 12 w 714"/>
              <a:gd name="T19" fmla="*/ 798 h 973"/>
              <a:gd name="T20" fmla="*/ 90 w 714"/>
              <a:gd name="T21" fmla="*/ 422 h 973"/>
              <a:gd name="T22" fmla="*/ 692 w 714"/>
              <a:gd name="T23" fmla="*/ 529 h 973"/>
              <a:gd name="T24" fmla="*/ 686 w 714"/>
              <a:gd name="T25" fmla="*/ 444 h 973"/>
              <a:gd name="T26" fmla="*/ 662 w 714"/>
              <a:gd name="T27" fmla="*/ 363 h 973"/>
              <a:gd name="T28" fmla="*/ 695 w 714"/>
              <a:gd name="T29" fmla="*/ 344 h 973"/>
              <a:gd name="T30" fmla="*/ 624 w 714"/>
              <a:gd name="T31" fmla="*/ 337 h 973"/>
              <a:gd name="T32" fmla="*/ 592 w 714"/>
              <a:gd name="T33" fmla="*/ 280 h 973"/>
              <a:gd name="T34" fmla="*/ 496 w 714"/>
              <a:gd name="T35" fmla="*/ 319 h 973"/>
              <a:gd name="T36" fmla="*/ 428 w 714"/>
              <a:gd name="T37" fmla="*/ 264 h 973"/>
              <a:gd name="T38" fmla="*/ 449 w 714"/>
              <a:gd name="T39" fmla="*/ 157 h 973"/>
              <a:gd name="T40" fmla="*/ 541 w 714"/>
              <a:gd name="T41" fmla="*/ 80 h 973"/>
              <a:gd name="T42" fmla="*/ 572 w 714"/>
              <a:gd name="T43" fmla="*/ 28 h 973"/>
              <a:gd name="T44" fmla="*/ 507 w 714"/>
              <a:gd name="T45" fmla="*/ 55 h 973"/>
              <a:gd name="T46" fmla="*/ 489 w 714"/>
              <a:gd name="T47" fmla="*/ 25 h 973"/>
              <a:gd name="T48" fmla="*/ 475 w 714"/>
              <a:gd name="T49" fmla="*/ 38 h 973"/>
              <a:gd name="T50" fmla="*/ 476 w 714"/>
              <a:gd name="T51" fmla="*/ 54 h 973"/>
              <a:gd name="T52" fmla="*/ 433 w 714"/>
              <a:gd name="T53" fmla="*/ 39 h 973"/>
              <a:gd name="T54" fmla="*/ 375 w 714"/>
              <a:gd name="T55" fmla="*/ 119 h 973"/>
              <a:gd name="T56" fmla="*/ 354 w 714"/>
              <a:gd name="T57" fmla="*/ 134 h 973"/>
              <a:gd name="T58" fmla="*/ 315 w 714"/>
              <a:gd name="T59" fmla="*/ 174 h 973"/>
              <a:gd name="T60" fmla="*/ 334 w 714"/>
              <a:gd name="T61" fmla="*/ 256 h 973"/>
              <a:gd name="T62" fmla="*/ 294 w 714"/>
              <a:gd name="T63" fmla="*/ 271 h 973"/>
              <a:gd name="T64" fmla="*/ 247 w 714"/>
              <a:gd name="T65" fmla="*/ 273 h 973"/>
              <a:gd name="T66" fmla="*/ 147 w 714"/>
              <a:gd name="T67" fmla="*/ 271 h 973"/>
              <a:gd name="T68" fmla="*/ 143 w 714"/>
              <a:gd name="T69" fmla="*/ 269 h 973"/>
              <a:gd name="T70" fmla="*/ 112 w 714"/>
              <a:gd name="T71" fmla="*/ 304 h 973"/>
              <a:gd name="T72" fmla="*/ 139 w 714"/>
              <a:gd name="T73" fmla="*/ 340 h 973"/>
              <a:gd name="T74" fmla="*/ 169 w 714"/>
              <a:gd name="T75" fmla="*/ 356 h 973"/>
              <a:gd name="T76" fmla="*/ 111 w 714"/>
              <a:gd name="T77" fmla="*/ 431 h 973"/>
              <a:gd name="T78" fmla="*/ 135 w 714"/>
              <a:gd name="T79" fmla="*/ 474 h 973"/>
              <a:gd name="T80" fmla="*/ 153 w 714"/>
              <a:gd name="T81" fmla="*/ 505 h 973"/>
              <a:gd name="T82" fmla="*/ 169 w 714"/>
              <a:gd name="T83" fmla="*/ 524 h 973"/>
              <a:gd name="T84" fmla="*/ 273 w 714"/>
              <a:gd name="T85" fmla="*/ 555 h 973"/>
              <a:gd name="T86" fmla="*/ 181 w 714"/>
              <a:gd name="T87" fmla="*/ 641 h 973"/>
              <a:gd name="T88" fmla="*/ 117 w 714"/>
              <a:gd name="T89" fmla="*/ 694 h 973"/>
              <a:gd name="T90" fmla="*/ 233 w 714"/>
              <a:gd name="T91" fmla="*/ 681 h 973"/>
              <a:gd name="T92" fmla="*/ 188 w 714"/>
              <a:gd name="T93" fmla="*/ 691 h 973"/>
              <a:gd name="T94" fmla="*/ 131 w 714"/>
              <a:gd name="T95" fmla="*/ 766 h 973"/>
              <a:gd name="T96" fmla="*/ 52 w 714"/>
              <a:gd name="T97" fmla="*/ 762 h 973"/>
              <a:gd name="T98" fmla="*/ 114 w 714"/>
              <a:gd name="T99" fmla="*/ 795 h 973"/>
              <a:gd name="T100" fmla="*/ 46 w 714"/>
              <a:gd name="T101" fmla="*/ 844 h 973"/>
              <a:gd name="T102" fmla="*/ 77 w 714"/>
              <a:gd name="T103" fmla="*/ 889 h 973"/>
              <a:gd name="T104" fmla="*/ 94 w 714"/>
              <a:gd name="T105" fmla="*/ 926 h 973"/>
              <a:gd name="T106" fmla="*/ 167 w 714"/>
              <a:gd name="T107" fmla="*/ 918 h 973"/>
              <a:gd name="T108" fmla="*/ 142 w 714"/>
              <a:gd name="T109" fmla="*/ 936 h 973"/>
              <a:gd name="T110" fmla="*/ 107 w 714"/>
              <a:gd name="T111" fmla="*/ 965 h 973"/>
              <a:gd name="T112" fmla="*/ 202 w 714"/>
              <a:gd name="T113" fmla="*/ 969 h 973"/>
              <a:gd name="T114" fmla="*/ 320 w 714"/>
              <a:gd name="T115" fmla="*/ 923 h 973"/>
              <a:gd name="T116" fmla="*/ 472 w 714"/>
              <a:gd name="T117" fmla="*/ 838 h 973"/>
              <a:gd name="T118" fmla="*/ 556 w 714"/>
              <a:gd name="T119" fmla="*/ 819 h 973"/>
              <a:gd name="T120" fmla="*/ 657 w 714"/>
              <a:gd name="T121" fmla="*/ 757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4" h="973">
                <a:moveTo>
                  <a:pt x="352" y="96"/>
                </a:moveTo>
                <a:cubicBezTo>
                  <a:pt x="357" y="98"/>
                  <a:pt x="357" y="98"/>
                  <a:pt x="357" y="98"/>
                </a:cubicBezTo>
                <a:cubicBezTo>
                  <a:pt x="358" y="98"/>
                  <a:pt x="358" y="98"/>
                  <a:pt x="358" y="98"/>
                </a:cubicBezTo>
                <a:cubicBezTo>
                  <a:pt x="361" y="96"/>
                  <a:pt x="361" y="96"/>
                  <a:pt x="361" y="96"/>
                </a:cubicBezTo>
                <a:cubicBezTo>
                  <a:pt x="362" y="96"/>
                  <a:pt x="362" y="96"/>
                  <a:pt x="362" y="96"/>
                </a:cubicBezTo>
                <a:cubicBezTo>
                  <a:pt x="362" y="95"/>
                  <a:pt x="362" y="95"/>
                  <a:pt x="362" y="95"/>
                </a:cubicBezTo>
                <a:cubicBezTo>
                  <a:pt x="362" y="90"/>
                  <a:pt x="362" y="90"/>
                  <a:pt x="362" y="90"/>
                </a:cubicBezTo>
                <a:cubicBezTo>
                  <a:pt x="362" y="90"/>
                  <a:pt x="362" y="90"/>
                  <a:pt x="362" y="90"/>
                </a:cubicBezTo>
                <a:cubicBezTo>
                  <a:pt x="362" y="89"/>
                  <a:pt x="362" y="89"/>
                  <a:pt x="362" y="89"/>
                </a:cubicBezTo>
                <a:cubicBezTo>
                  <a:pt x="362" y="88"/>
                  <a:pt x="362" y="88"/>
                  <a:pt x="362" y="88"/>
                </a:cubicBezTo>
                <a:cubicBezTo>
                  <a:pt x="356" y="84"/>
                  <a:pt x="356" y="84"/>
                  <a:pt x="356" y="84"/>
                </a:cubicBezTo>
                <a:cubicBezTo>
                  <a:pt x="355" y="83"/>
                  <a:pt x="355" y="83"/>
                  <a:pt x="355" y="83"/>
                </a:cubicBezTo>
                <a:cubicBezTo>
                  <a:pt x="354" y="83"/>
                  <a:pt x="354" y="83"/>
                  <a:pt x="354" y="83"/>
                </a:cubicBezTo>
                <a:cubicBezTo>
                  <a:pt x="354" y="84"/>
                  <a:pt x="354" y="84"/>
                  <a:pt x="354" y="84"/>
                </a:cubicBezTo>
                <a:cubicBezTo>
                  <a:pt x="353" y="85"/>
                  <a:pt x="353" y="85"/>
                  <a:pt x="353" y="85"/>
                </a:cubicBezTo>
                <a:cubicBezTo>
                  <a:pt x="351" y="93"/>
                  <a:pt x="351" y="93"/>
                  <a:pt x="351" y="93"/>
                </a:cubicBezTo>
                <a:cubicBezTo>
                  <a:pt x="351" y="94"/>
                  <a:pt x="351" y="94"/>
                  <a:pt x="351" y="94"/>
                </a:cubicBezTo>
                <a:cubicBezTo>
                  <a:pt x="351" y="95"/>
                  <a:pt x="351" y="95"/>
                  <a:pt x="351" y="95"/>
                </a:cubicBezTo>
                <a:lnTo>
                  <a:pt x="352" y="96"/>
                </a:lnTo>
                <a:close/>
                <a:moveTo>
                  <a:pt x="115" y="343"/>
                </a:moveTo>
                <a:cubicBezTo>
                  <a:pt x="114" y="345"/>
                  <a:pt x="114" y="345"/>
                  <a:pt x="114" y="345"/>
                </a:cubicBezTo>
                <a:cubicBezTo>
                  <a:pt x="114" y="345"/>
                  <a:pt x="114" y="345"/>
                  <a:pt x="114" y="345"/>
                </a:cubicBezTo>
                <a:cubicBezTo>
                  <a:pt x="114" y="347"/>
                  <a:pt x="114" y="347"/>
                  <a:pt x="114" y="347"/>
                </a:cubicBezTo>
                <a:cubicBezTo>
                  <a:pt x="115" y="349"/>
                  <a:pt x="115" y="349"/>
                  <a:pt x="115" y="349"/>
                </a:cubicBezTo>
                <a:cubicBezTo>
                  <a:pt x="126" y="358"/>
                  <a:pt x="126" y="358"/>
                  <a:pt x="126" y="358"/>
                </a:cubicBezTo>
                <a:cubicBezTo>
                  <a:pt x="128" y="359"/>
                  <a:pt x="128" y="359"/>
                  <a:pt x="128" y="359"/>
                </a:cubicBezTo>
                <a:cubicBezTo>
                  <a:pt x="129" y="359"/>
                  <a:pt x="129" y="359"/>
                  <a:pt x="129" y="359"/>
                </a:cubicBezTo>
                <a:cubicBezTo>
                  <a:pt x="130" y="358"/>
                  <a:pt x="130" y="358"/>
                  <a:pt x="130" y="358"/>
                </a:cubicBezTo>
                <a:cubicBezTo>
                  <a:pt x="131" y="357"/>
                  <a:pt x="131" y="357"/>
                  <a:pt x="131" y="357"/>
                </a:cubicBezTo>
                <a:cubicBezTo>
                  <a:pt x="132" y="355"/>
                  <a:pt x="132" y="355"/>
                  <a:pt x="132" y="355"/>
                </a:cubicBezTo>
                <a:cubicBezTo>
                  <a:pt x="135" y="341"/>
                  <a:pt x="135" y="341"/>
                  <a:pt x="135" y="341"/>
                </a:cubicBezTo>
                <a:cubicBezTo>
                  <a:pt x="135" y="340"/>
                  <a:pt x="135" y="340"/>
                  <a:pt x="135" y="340"/>
                </a:cubicBezTo>
                <a:cubicBezTo>
                  <a:pt x="134" y="330"/>
                  <a:pt x="134" y="330"/>
                  <a:pt x="134" y="330"/>
                </a:cubicBezTo>
                <a:cubicBezTo>
                  <a:pt x="133" y="328"/>
                  <a:pt x="133" y="328"/>
                  <a:pt x="133" y="328"/>
                </a:cubicBezTo>
                <a:cubicBezTo>
                  <a:pt x="132" y="326"/>
                  <a:pt x="132" y="326"/>
                  <a:pt x="132" y="326"/>
                </a:cubicBezTo>
                <a:cubicBezTo>
                  <a:pt x="131" y="325"/>
                  <a:pt x="131" y="325"/>
                  <a:pt x="131" y="325"/>
                </a:cubicBezTo>
                <a:cubicBezTo>
                  <a:pt x="129" y="323"/>
                  <a:pt x="129" y="323"/>
                  <a:pt x="129" y="323"/>
                </a:cubicBezTo>
                <a:cubicBezTo>
                  <a:pt x="128" y="322"/>
                  <a:pt x="128" y="322"/>
                  <a:pt x="128" y="322"/>
                </a:cubicBezTo>
                <a:cubicBezTo>
                  <a:pt x="117" y="321"/>
                  <a:pt x="117" y="321"/>
                  <a:pt x="117" y="321"/>
                </a:cubicBezTo>
                <a:cubicBezTo>
                  <a:pt x="115" y="321"/>
                  <a:pt x="115" y="321"/>
                  <a:pt x="115" y="321"/>
                </a:cubicBezTo>
                <a:cubicBezTo>
                  <a:pt x="95" y="326"/>
                  <a:pt x="95" y="326"/>
                  <a:pt x="95" y="326"/>
                </a:cubicBezTo>
                <a:cubicBezTo>
                  <a:pt x="85" y="330"/>
                  <a:pt x="85" y="330"/>
                  <a:pt x="85" y="330"/>
                </a:cubicBezTo>
                <a:cubicBezTo>
                  <a:pt x="85" y="331"/>
                  <a:pt x="85" y="331"/>
                  <a:pt x="85" y="331"/>
                </a:cubicBezTo>
                <a:cubicBezTo>
                  <a:pt x="85" y="332"/>
                  <a:pt x="85" y="332"/>
                  <a:pt x="85" y="332"/>
                </a:cubicBezTo>
                <a:cubicBezTo>
                  <a:pt x="98" y="335"/>
                  <a:pt x="98" y="335"/>
                  <a:pt x="98" y="335"/>
                </a:cubicBezTo>
                <a:lnTo>
                  <a:pt x="115" y="343"/>
                </a:lnTo>
                <a:close/>
                <a:moveTo>
                  <a:pt x="122" y="372"/>
                </a:moveTo>
                <a:cubicBezTo>
                  <a:pt x="114" y="376"/>
                  <a:pt x="114" y="376"/>
                  <a:pt x="114" y="376"/>
                </a:cubicBezTo>
                <a:cubicBezTo>
                  <a:pt x="114" y="377"/>
                  <a:pt x="114" y="377"/>
                  <a:pt x="114" y="377"/>
                </a:cubicBezTo>
                <a:cubicBezTo>
                  <a:pt x="113" y="379"/>
                  <a:pt x="113" y="379"/>
                  <a:pt x="113" y="379"/>
                </a:cubicBezTo>
                <a:cubicBezTo>
                  <a:pt x="113" y="380"/>
                  <a:pt x="113" y="380"/>
                  <a:pt x="113" y="380"/>
                </a:cubicBezTo>
                <a:cubicBezTo>
                  <a:pt x="113" y="380"/>
                  <a:pt x="113" y="380"/>
                  <a:pt x="113" y="380"/>
                </a:cubicBezTo>
                <a:cubicBezTo>
                  <a:pt x="119" y="381"/>
                  <a:pt x="119" y="381"/>
                  <a:pt x="119" y="381"/>
                </a:cubicBezTo>
                <a:cubicBezTo>
                  <a:pt x="125" y="380"/>
                  <a:pt x="125" y="380"/>
                  <a:pt x="125" y="380"/>
                </a:cubicBezTo>
                <a:cubicBezTo>
                  <a:pt x="126" y="380"/>
                  <a:pt x="126" y="380"/>
                  <a:pt x="126" y="380"/>
                </a:cubicBezTo>
                <a:cubicBezTo>
                  <a:pt x="128" y="378"/>
                  <a:pt x="128" y="378"/>
                  <a:pt x="128" y="378"/>
                </a:cubicBezTo>
                <a:cubicBezTo>
                  <a:pt x="129" y="377"/>
                  <a:pt x="129" y="377"/>
                  <a:pt x="129" y="377"/>
                </a:cubicBezTo>
                <a:cubicBezTo>
                  <a:pt x="129" y="377"/>
                  <a:pt x="129" y="377"/>
                  <a:pt x="129" y="377"/>
                </a:cubicBezTo>
                <a:cubicBezTo>
                  <a:pt x="129" y="376"/>
                  <a:pt x="129" y="376"/>
                  <a:pt x="129" y="376"/>
                </a:cubicBezTo>
                <a:cubicBezTo>
                  <a:pt x="123" y="371"/>
                  <a:pt x="123" y="371"/>
                  <a:pt x="123" y="371"/>
                </a:cubicBezTo>
                <a:lnTo>
                  <a:pt x="122" y="372"/>
                </a:lnTo>
                <a:close/>
                <a:moveTo>
                  <a:pt x="112" y="929"/>
                </a:moveTo>
                <a:cubicBezTo>
                  <a:pt x="113" y="929"/>
                  <a:pt x="113" y="929"/>
                  <a:pt x="113" y="929"/>
                </a:cubicBezTo>
                <a:cubicBezTo>
                  <a:pt x="116" y="926"/>
                  <a:pt x="116" y="926"/>
                  <a:pt x="116" y="926"/>
                </a:cubicBezTo>
                <a:cubicBezTo>
                  <a:pt x="117" y="925"/>
                  <a:pt x="117" y="925"/>
                  <a:pt x="117" y="925"/>
                </a:cubicBezTo>
                <a:cubicBezTo>
                  <a:pt x="118" y="924"/>
                  <a:pt x="118" y="924"/>
                  <a:pt x="118" y="924"/>
                </a:cubicBezTo>
                <a:cubicBezTo>
                  <a:pt x="117" y="924"/>
                  <a:pt x="117" y="924"/>
                  <a:pt x="117" y="924"/>
                </a:cubicBezTo>
                <a:cubicBezTo>
                  <a:pt x="116" y="924"/>
                  <a:pt x="116" y="924"/>
                  <a:pt x="116" y="924"/>
                </a:cubicBezTo>
                <a:cubicBezTo>
                  <a:pt x="103" y="924"/>
                  <a:pt x="103" y="924"/>
                  <a:pt x="103" y="924"/>
                </a:cubicBezTo>
                <a:cubicBezTo>
                  <a:pt x="99" y="925"/>
                  <a:pt x="99" y="925"/>
                  <a:pt x="99" y="925"/>
                </a:cubicBezTo>
                <a:cubicBezTo>
                  <a:pt x="98" y="925"/>
                  <a:pt x="98" y="925"/>
                  <a:pt x="98" y="925"/>
                </a:cubicBezTo>
                <a:cubicBezTo>
                  <a:pt x="96" y="926"/>
                  <a:pt x="96" y="926"/>
                  <a:pt x="96" y="926"/>
                </a:cubicBezTo>
                <a:cubicBezTo>
                  <a:pt x="96" y="927"/>
                  <a:pt x="96" y="927"/>
                  <a:pt x="96" y="927"/>
                </a:cubicBezTo>
                <a:cubicBezTo>
                  <a:pt x="95" y="928"/>
                  <a:pt x="95" y="928"/>
                  <a:pt x="95" y="928"/>
                </a:cubicBezTo>
                <a:cubicBezTo>
                  <a:pt x="96" y="930"/>
                  <a:pt x="96" y="930"/>
                  <a:pt x="96" y="930"/>
                </a:cubicBezTo>
                <a:cubicBezTo>
                  <a:pt x="97" y="930"/>
                  <a:pt x="97" y="930"/>
                  <a:pt x="97" y="930"/>
                </a:cubicBezTo>
                <a:cubicBezTo>
                  <a:pt x="102" y="931"/>
                  <a:pt x="102" y="931"/>
                  <a:pt x="102" y="931"/>
                </a:cubicBezTo>
                <a:cubicBezTo>
                  <a:pt x="108" y="930"/>
                  <a:pt x="108" y="930"/>
                  <a:pt x="108" y="930"/>
                </a:cubicBezTo>
                <a:lnTo>
                  <a:pt x="112" y="929"/>
                </a:lnTo>
                <a:close/>
                <a:moveTo>
                  <a:pt x="165" y="514"/>
                </a:moveTo>
                <a:cubicBezTo>
                  <a:pt x="164" y="513"/>
                  <a:pt x="164" y="513"/>
                  <a:pt x="164" y="513"/>
                </a:cubicBezTo>
                <a:cubicBezTo>
                  <a:pt x="164" y="512"/>
                  <a:pt x="164" y="512"/>
                  <a:pt x="164" y="512"/>
                </a:cubicBezTo>
                <a:cubicBezTo>
                  <a:pt x="161" y="513"/>
                  <a:pt x="161" y="513"/>
                  <a:pt x="161" y="513"/>
                </a:cubicBezTo>
                <a:cubicBezTo>
                  <a:pt x="156" y="516"/>
                  <a:pt x="156" y="516"/>
                  <a:pt x="156" y="516"/>
                </a:cubicBezTo>
                <a:cubicBezTo>
                  <a:pt x="155" y="517"/>
                  <a:pt x="155" y="517"/>
                  <a:pt x="155" y="517"/>
                </a:cubicBezTo>
                <a:cubicBezTo>
                  <a:pt x="155" y="517"/>
                  <a:pt x="155" y="517"/>
                  <a:pt x="155" y="517"/>
                </a:cubicBezTo>
                <a:cubicBezTo>
                  <a:pt x="155" y="524"/>
                  <a:pt x="155" y="524"/>
                  <a:pt x="155" y="524"/>
                </a:cubicBezTo>
                <a:cubicBezTo>
                  <a:pt x="157" y="526"/>
                  <a:pt x="157" y="526"/>
                  <a:pt x="157" y="526"/>
                </a:cubicBezTo>
                <a:cubicBezTo>
                  <a:pt x="160" y="526"/>
                  <a:pt x="160" y="526"/>
                  <a:pt x="160" y="526"/>
                </a:cubicBezTo>
                <a:cubicBezTo>
                  <a:pt x="163" y="526"/>
                  <a:pt x="163" y="526"/>
                  <a:pt x="163" y="526"/>
                </a:cubicBezTo>
                <a:cubicBezTo>
                  <a:pt x="164" y="525"/>
                  <a:pt x="164" y="525"/>
                  <a:pt x="164" y="525"/>
                </a:cubicBezTo>
                <a:cubicBezTo>
                  <a:pt x="166" y="520"/>
                  <a:pt x="166" y="520"/>
                  <a:pt x="166" y="520"/>
                </a:cubicBezTo>
                <a:cubicBezTo>
                  <a:pt x="166" y="519"/>
                  <a:pt x="166" y="519"/>
                  <a:pt x="166" y="519"/>
                </a:cubicBezTo>
                <a:cubicBezTo>
                  <a:pt x="164" y="516"/>
                  <a:pt x="164" y="516"/>
                  <a:pt x="164" y="516"/>
                </a:cubicBezTo>
                <a:cubicBezTo>
                  <a:pt x="164" y="515"/>
                  <a:pt x="164" y="515"/>
                  <a:pt x="164" y="515"/>
                </a:cubicBezTo>
                <a:lnTo>
                  <a:pt x="165" y="514"/>
                </a:lnTo>
                <a:close/>
                <a:moveTo>
                  <a:pt x="145" y="545"/>
                </a:moveTo>
                <a:cubicBezTo>
                  <a:pt x="139" y="543"/>
                  <a:pt x="139" y="543"/>
                  <a:pt x="139" y="543"/>
                </a:cubicBezTo>
                <a:cubicBezTo>
                  <a:pt x="137" y="544"/>
                  <a:pt x="137" y="544"/>
                  <a:pt x="137" y="544"/>
                </a:cubicBezTo>
                <a:cubicBezTo>
                  <a:pt x="136" y="544"/>
                  <a:pt x="136" y="544"/>
                  <a:pt x="136" y="544"/>
                </a:cubicBezTo>
                <a:cubicBezTo>
                  <a:pt x="134" y="546"/>
                  <a:pt x="134" y="546"/>
                  <a:pt x="134" y="546"/>
                </a:cubicBezTo>
                <a:cubicBezTo>
                  <a:pt x="162" y="561"/>
                  <a:pt x="162" y="561"/>
                  <a:pt x="162" y="561"/>
                </a:cubicBezTo>
                <a:cubicBezTo>
                  <a:pt x="164" y="561"/>
                  <a:pt x="164" y="561"/>
                  <a:pt x="164" y="561"/>
                </a:cubicBezTo>
                <a:cubicBezTo>
                  <a:pt x="164" y="560"/>
                  <a:pt x="164" y="560"/>
                  <a:pt x="164" y="560"/>
                </a:cubicBezTo>
                <a:cubicBezTo>
                  <a:pt x="167" y="557"/>
                  <a:pt x="167" y="557"/>
                  <a:pt x="167" y="557"/>
                </a:cubicBezTo>
                <a:cubicBezTo>
                  <a:pt x="167" y="556"/>
                  <a:pt x="167" y="556"/>
                  <a:pt x="167" y="556"/>
                </a:cubicBezTo>
                <a:cubicBezTo>
                  <a:pt x="167" y="556"/>
                  <a:pt x="167" y="556"/>
                  <a:pt x="167" y="556"/>
                </a:cubicBezTo>
                <a:cubicBezTo>
                  <a:pt x="166" y="555"/>
                  <a:pt x="166" y="555"/>
                  <a:pt x="166" y="555"/>
                </a:cubicBezTo>
                <a:cubicBezTo>
                  <a:pt x="159" y="550"/>
                  <a:pt x="159" y="550"/>
                  <a:pt x="159" y="550"/>
                </a:cubicBezTo>
                <a:cubicBezTo>
                  <a:pt x="157" y="549"/>
                  <a:pt x="157" y="549"/>
                  <a:pt x="157" y="549"/>
                </a:cubicBezTo>
                <a:cubicBezTo>
                  <a:pt x="153" y="547"/>
                  <a:pt x="153" y="547"/>
                  <a:pt x="153" y="547"/>
                </a:cubicBezTo>
                <a:lnTo>
                  <a:pt x="145" y="545"/>
                </a:lnTo>
                <a:close/>
                <a:moveTo>
                  <a:pt x="180" y="575"/>
                </a:moveTo>
                <a:cubicBezTo>
                  <a:pt x="181" y="575"/>
                  <a:pt x="181" y="575"/>
                  <a:pt x="181" y="575"/>
                </a:cubicBezTo>
                <a:cubicBezTo>
                  <a:pt x="182" y="573"/>
                  <a:pt x="182" y="573"/>
                  <a:pt x="182" y="573"/>
                </a:cubicBezTo>
                <a:cubicBezTo>
                  <a:pt x="183" y="571"/>
                  <a:pt x="183" y="571"/>
                  <a:pt x="183" y="571"/>
                </a:cubicBezTo>
                <a:cubicBezTo>
                  <a:pt x="183" y="570"/>
                  <a:pt x="183" y="570"/>
                  <a:pt x="183" y="570"/>
                </a:cubicBezTo>
                <a:cubicBezTo>
                  <a:pt x="183" y="570"/>
                  <a:pt x="183" y="570"/>
                  <a:pt x="183" y="570"/>
                </a:cubicBezTo>
                <a:cubicBezTo>
                  <a:pt x="183" y="570"/>
                  <a:pt x="183" y="570"/>
                  <a:pt x="183" y="570"/>
                </a:cubicBezTo>
                <a:cubicBezTo>
                  <a:pt x="183" y="569"/>
                  <a:pt x="183" y="569"/>
                  <a:pt x="183" y="569"/>
                </a:cubicBezTo>
                <a:cubicBezTo>
                  <a:pt x="181" y="568"/>
                  <a:pt x="181" y="568"/>
                  <a:pt x="181" y="568"/>
                </a:cubicBezTo>
                <a:cubicBezTo>
                  <a:pt x="179" y="568"/>
                  <a:pt x="179" y="568"/>
                  <a:pt x="179" y="568"/>
                </a:cubicBezTo>
                <a:cubicBezTo>
                  <a:pt x="177" y="570"/>
                  <a:pt x="177" y="570"/>
                  <a:pt x="177" y="570"/>
                </a:cubicBezTo>
                <a:cubicBezTo>
                  <a:pt x="175" y="571"/>
                  <a:pt x="175" y="571"/>
                  <a:pt x="175" y="571"/>
                </a:cubicBezTo>
                <a:cubicBezTo>
                  <a:pt x="175" y="571"/>
                  <a:pt x="175" y="571"/>
                  <a:pt x="175" y="571"/>
                </a:cubicBezTo>
                <a:cubicBezTo>
                  <a:pt x="175" y="573"/>
                  <a:pt x="175" y="573"/>
                  <a:pt x="175" y="573"/>
                </a:cubicBezTo>
                <a:lnTo>
                  <a:pt x="180" y="575"/>
                </a:lnTo>
                <a:close/>
                <a:moveTo>
                  <a:pt x="174" y="560"/>
                </a:moveTo>
                <a:cubicBezTo>
                  <a:pt x="170" y="561"/>
                  <a:pt x="170" y="561"/>
                  <a:pt x="170" y="561"/>
                </a:cubicBezTo>
                <a:cubicBezTo>
                  <a:pt x="169" y="562"/>
                  <a:pt x="169" y="562"/>
                  <a:pt x="169" y="562"/>
                </a:cubicBezTo>
                <a:cubicBezTo>
                  <a:pt x="167" y="563"/>
                  <a:pt x="167" y="563"/>
                  <a:pt x="167" y="563"/>
                </a:cubicBezTo>
                <a:cubicBezTo>
                  <a:pt x="167" y="565"/>
                  <a:pt x="167" y="565"/>
                  <a:pt x="167" y="565"/>
                </a:cubicBezTo>
                <a:cubicBezTo>
                  <a:pt x="167" y="566"/>
                  <a:pt x="167" y="566"/>
                  <a:pt x="167" y="566"/>
                </a:cubicBezTo>
                <a:cubicBezTo>
                  <a:pt x="167" y="566"/>
                  <a:pt x="167" y="566"/>
                  <a:pt x="167" y="566"/>
                </a:cubicBezTo>
                <a:cubicBezTo>
                  <a:pt x="169" y="568"/>
                  <a:pt x="169" y="568"/>
                  <a:pt x="169" y="568"/>
                </a:cubicBezTo>
                <a:cubicBezTo>
                  <a:pt x="171" y="567"/>
                  <a:pt x="171" y="567"/>
                  <a:pt x="171" y="567"/>
                </a:cubicBezTo>
                <a:cubicBezTo>
                  <a:pt x="174" y="564"/>
                  <a:pt x="174" y="564"/>
                  <a:pt x="174" y="564"/>
                </a:cubicBezTo>
                <a:cubicBezTo>
                  <a:pt x="175" y="563"/>
                  <a:pt x="175" y="563"/>
                  <a:pt x="175" y="563"/>
                </a:cubicBezTo>
                <a:cubicBezTo>
                  <a:pt x="175" y="561"/>
                  <a:pt x="175" y="561"/>
                  <a:pt x="175" y="561"/>
                </a:cubicBezTo>
                <a:cubicBezTo>
                  <a:pt x="175" y="561"/>
                  <a:pt x="175" y="561"/>
                  <a:pt x="175" y="561"/>
                </a:cubicBezTo>
                <a:cubicBezTo>
                  <a:pt x="175" y="560"/>
                  <a:pt x="175" y="560"/>
                  <a:pt x="175" y="560"/>
                </a:cubicBezTo>
                <a:lnTo>
                  <a:pt x="174" y="560"/>
                </a:lnTo>
                <a:close/>
                <a:moveTo>
                  <a:pt x="33" y="855"/>
                </a:moveTo>
                <a:cubicBezTo>
                  <a:pt x="39" y="852"/>
                  <a:pt x="39" y="852"/>
                  <a:pt x="39" y="852"/>
                </a:cubicBezTo>
                <a:cubicBezTo>
                  <a:pt x="42" y="849"/>
                  <a:pt x="42" y="849"/>
                  <a:pt x="42" y="849"/>
                </a:cubicBezTo>
                <a:cubicBezTo>
                  <a:pt x="42" y="848"/>
                  <a:pt x="42" y="848"/>
                  <a:pt x="42" y="848"/>
                </a:cubicBezTo>
                <a:cubicBezTo>
                  <a:pt x="41" y="847"/>
                  <a:pt x="41" y="847"/>
                  <a:pt x="41" y="847"/>
                </a:cubicBezTo>
                <a:cubicBezTo>
                  <a:pt x="36" y="846"/>
                  <a:pt x="36" y="846"/>
                  <a:pt x="36" y="846"/>
                </a:cubicBezTo>
                <a:cubicBezTo>
                  <a:pt x="34" y="846"/>
                  <a:pt x="34" y="846"/>
                  <a:pt x="34" y="846"/>
                </a:cubicBezTo>
                <a:cubicBezTo>
                  <a:pt x="25" y="851"/>
                  <a:pt x="25" y="851"/>
                  <a:pt x="25" y="851"/>
                </a:cubicBezTo>
                <a:cubicBezTo>
                  <a:pt x="24" y="853"/>
                  <a:pt x="24" y="853"/>
                  <a:pt x="24" y="853"/>
                </a:cubicBezTo>
                <a:cubicBezTo>
                  <a:pt x="22" y="855"/>
                  <a:pt x="22" y="855"/>
                  <a:pt x="22" y="855"/>
                </a:cubicBezTo>
                <a:cubicBezTo>
                  <a:pt x="22" y="857"/>
                  <a:pt x="22" y="857"/>
                  <a:pt x="22" y="857"/>
                </a:cubicBezTo>
                <a:cubicBezTo>
                  <a:pt x="22" y="857"/>
                  <a:pt x="22" y="857"/>
                  <a:pt x="22" y="857"/>
                </a:cubicBezTo>
                <a:cubicBezTo>
                  <a:pt x="31" y="855"/>
                  <a:pt x="31" y="855"/>
                  <a:pt x="31" y="855"/>
                </a:cubicBezTo>
                <a:lnTo>
                  <a:pt x="33" y="855"/>
                </a:lnTo>
                <a:close/>
                <a:moveTo>
                  <a:pt x="53" y="928"/>
                </a:moveTo>
                <a:cubicBezTo>
                  <a:pt x="51" y="929"/>
                  <a:pt x="51" y="929"/>
                  <a:pt x="51" y="929"/>
                </a:cubicBezTo>
                <a:cubicBezTo>
                  <a:pt x="48" y="931"/>
                  <a:pt x="48" y="931"/>
                  <a:pt x="48" y="931"/>
                </a:cubicBezTo>
                <a:cubicBezTo>
                  <a:pt x="45" y="934"/>
                  <a:pt x="45" y="934"/>
                  <a:pt x="45" y="934"/>
                </a:cubicBezTo>
                <a:cubicBezTo>
                  <a:pt x="45" y="935"/>
                  <a:pt x="45" y="935"/>
                  <a:pt x="45" y="935"/>
                </a:cubicBezTo>
                <a:cubicBezTo>
                  <a:pt x="48" y="935"/>
                  <a:pt x="48" y="935"/>
                  <a:pt x="48" y="935"/>
                </a:cubicBezTo>
                <a:cubicBezTo>
                  <a:pt x="49" y="934"/>
                  <a:pt x="49" y="934"/>
                  <a:pt x="49" y="934"/>
                </a:cubicBezTo>
                <a:cubicBezTo>
                  <a:pt x="55" y="932"/>
                  <a:pt x="55" y="932"/>
                  <a:pt x="55" y="932"/>
                </a:cubicBezTo>
                <a:cubicBezTo>
                  <a:pt x="57" y="930"/>
                  <a:pt x="57" y="930"/>
                  <a:pt x="57" y="930"/>
                </a:cubicBezTo>
                <a:cubicBezTo>
                  <a:pt x="57" y="929"/>
                  <a:pt x="57" y="929"/>
                  <a:pt x="57" y="929"/>
                </a:cubicBezTo>
                <a:cubicBezTo>
                  <a:pt x="58" y="929"/>
                  <a:pt x="58" y="929"/>
                  <a:pt x="58" y="929"/>
                </a:cubicBezTo>
                <a:cubicBezTo>
                  <a:pt x="57" y="928"/>
                  <a:pt x="57" y="928"/>
                  <a:pt x="57" y="928"/>
                </a:cubicBezTo>
                <a:lnTo>
                  <a:pt x="53" y="928"/>
                </a:lnTo>
                <a:close/>
                <a:moveTo>
                  <a:pt x="12" y="798"/>
                </a:moveTo>
                <a:cubicBezTo>
                  <a:pt x="11" y="799"/>
                  <a:pt x="11" y="799"/>
                  <a:pt x="11" y="799"/>
                </a:cubicBezTo>
                <a:cubicBezTo>
                  <a:pt x="1" y="805"/>
                  <a:pt x="1" y="805"/>
                  <a:pt x="1" y="805"/>
                </a:cubicBezTo>
                <a:cubicBezTo>
                  <a:pt x="0" y="806"/>
                  <a:pt x="0" y="806"/>
                  <a:pt x="0" y="806"/>
                </a:cubicBezTo>
                <a:cubicBezTo>
                  <a:pt x="0" y="807"/>
                  <a:pt x="0" y="807"/>
                  <a:pt x="0" y="807"/>
                </a:cubicBezTo>
                <a:cubicBezTo>
                  <a:pt x="1" y="808"/>
                  <a:pt x="1" y="808"/>
                  <a:pt x="1" y="808"/>
                </a:cubicBezTo>
                <a:cubicBezTo>
                  <a:pt x="2" y="808"/>
                  <a:pt x="2" y="808"/>
                  <a:pt x="2" y="808"/>
                </a:cubicBezTo>
                <a:cubicBezTo>
                  <a:pt x="11" y="804"/>
                  <a:pt x="11" y="804"/>
                  <a:pt x="11" y="804"/>
                </a:cubicBezTo>
                <a:cubicBezTo>
                  <a:pt x="12" y="803"/>
                  <a:pt x="12" y="803"/>
                  <a:pt x="12" y="803"/>
                </a:cubicBezTo>
                <a:cubicBezTo>
                  <a:pt x="12" y="802"/>
                  <a:pt x="12" y="802"/>
                  <a:pt x="12" y="802"/>
                </a:cubicBezTo>
                <a:cubicBezTo>
                  <a:pt x="13" y="801"/>
                  <a:pt x="13" y="801"/>
                  <a:pt x="13" y="801"/>
                </a:cubicBezTo>
                <a:cubicBezTo>
                  <a:pt x="13" y="800"/>
                  <a:pt x="13" y="800"/>
                  <a:pt x="13" y="800"/>
                </a:cubicBezTo>
                <a:cubicBezTo>
                  <a:pt x="13" y="800"/>
                  <a:pt x="13" y="800"/>
                  <a:pt x="13" y="800"/>
                </a:cubicBezTo>
                <a:cubicBezTo>
                  <a:pt x="13" y="799"/>
                  <a:pt x="13" y="799"/>
                  <a:pt x="13" y="799"/>
                </a:cubicBezTo>
                <a:lnTo>
                  <a:pt x="12" y="798"/>
                </a:lnTo>
                <a:close/>
                <a:moveTo>
                  <a:pt x="84" y="424"/>
                </a:moveTo>
                <a:cubicBezTo>
                  <a:pt x="88" y="424"/>
                  <a:pt x="88" y="424"/>
                  <a:pt x="88" y="424"/>
                </a:cubicBezTo>
                <a:cubicBezTo>
                  <a:pt x="90" y="422"/>
                  <a:pt x="90" y="422"/>
                  <a:pt x="90" y="422"/>
                </a:cubicBezTo>
                <a:cubicBezTo>
                  <a:pt x="91" y="422"/>
                  <a:pt x="91" y="422"/>
                  <a:pt x="91" y="422"/>
                </a:cubicBezTo>
                <a:cubicBezTo>
                  <a:pt x="91" y="418"/>
                  <a:pt x="91" y="418"/>
                  <a:pt x="91" y="418"/>
                </a:cubicBezTo>
                <a:cubicBezTo>
                  <a:pt x="91" y="418"/>
                  <a:pt x="91" y="418"/>
                  <a:pt x="91" y="418"/>
                </a:cubicBezTo>
                <a:cubicBezTo>
                  <a:pt x="90" y="417"/>
                  <a:pt x="90" y="417"/>
                  <a:pt x="90" y="417"/>
                </a:cubicBezTo>
                <a:cubicBezTo>
                  <a:pt x="90" y="417"/>
                  <a:pt x="90" y="417"/>
                  <a:pt x="90" y="417"/>
                </a:cubicBezTo>
                <a:cubicBezTo>
                  <a:pt x="88" y="417"/>
                  <a:pt x="88" y="417"/>
                  <a:pt x="88" y="417"/>
                </a:cubicBezTo>
                <a:cubicBezTo>
                  <a:pt x="80" y="417"/>
                  <a:pt x="80" y="417"/>
                  <a:pt x="80" y="417"/>
                </a:cubicBezTo>
                <a:cubicBezTo>
                  <a:pt x="80" y="418"/>
                  <a:pt x="80" y="418"/>
                  <a:pt x="80" y="418"/>
                </a:cubicBezTo>
                <a:cubicBezTo>
                  <a:pt x="79" y="418"/>
                  <a:pt x="79" y="418"/>
                  <a:pt x="79" y="418"/>
                </a:cubicBezTo>
                <a:cubicBezTo>
                  <a:pt x="79" y="419"/>
                  <a:pt x="79" y="419"/>
                  <a:pt x="79" y="419"/>
                </a:cubicBezTo>
                <a:cubicBezTo>
                  <a:pt x="79" y="421"/>
                  <a:pt x="79" y="421"/>
                  <a:pt x="79" y="421"/>
                </a:cubicBezTo>
                <a:cubicBezTo>
                  <a:pt x="79" y="421"/>
                  <a:pt x="79" y="421"/>
                  <a:pt x="79" y="421"/>
                </a:cubicBezTo>
                <a:cubicBezTo>
                  <a:pt x="82" y="423"/>
                  <a:pt x="82" y="423"/>
                  <a:pt x="82" y="423"/>
                </a:cubicBezTo>
                <a:lnTo>
                  <a:pt x="84" y="424"/>
                </a:lnTo>
                <a:close/>
                <a:moveTo>
                  <a:pt x="711" y="578"/>
                </a:moveTo>
                <a:cubicBezTo>
                  <a:pt x="702" y="536"/>
                  <a:pt x="702" y="536"/>
                  <a:pt x="702" y="536"/>
                </a:cubicBezTo>
                <a:cubicBezTo>
                  <a:pt x="692" y="529"/>
                  <a:pt x="692" y="529"/>
                  <a:pt x="692" y="529"/>
                </a:cubicBezTo>
                <a:cubicBezTo>
                  <a:pt x="690" y="527"/>
                  <a:pt x="690" y="527"/>
                  <a:pt x="690" y="527"/>
                </a:cubicBezTo>
                <a:cubicBezTo>
                  <a:pt x="689" y="526"/>
                  <a:pt x="689" y="526"/>
                  <a:pt x="689" y="526"/>
                </a:cubicBezTo>
                <a:cubicBezTo>
                  <a:pt x="683" y="518"/>
                  <a:pt x="683" y="518"/>
                  <a:pt x="683" y="518"/>
                </a:cubicBezTo>
                <a:cubicBezTo>
                  <a:pt x="683" y="515"/>
                  <a:pt x="683" y="515"/>
                  <a:pt x="683" y="515"/>
                </a:cubicBezTo>
                <a:cubicBezTo>
                  <a:pt x="683" y="515"/>
                  <a:pt x="683" y="515"/>
                  <a:pt x="683" y="515"/>
                </a:cubicBezTo>
                <a:cubicBezTo>
                  <a:pt x="695" y="490"/>
                  <a:pt x="695" y="490"/>
                  <a:pt x="695" y="490"/>
                </a:cubicBezTo>
                <a:cubicBezTo>
                  <a:pt x="700" y="483"/>
                  <a:pt x="700" y="483"/>
                  <a:pt x="700" y="483"/>
                </a:cubicBezTo>
                <a:cubicBezTo>
                  <a:pt x="705" y="472"/>
                  <a:pt x="705" y="472"/>
                  <a:pt x="705" y="472"/>
                </a:cubicBezTo>
                <a:cubicBezTo>
                  <a:pt x="706" y="472"/>
                  <a:pt x="706" y="472"/>
                  <a:pt x="706" y="472"/>
                </a:cubicBezTo>
                <a:cubicBezTo>
                  <a:pt x="706" y="468"/>
                  <a:pt x="706" y="468"/>
                  <a:pt x="706" y="468"/>
                </a:cubicBezTo>
                <a:cubicBezTo>
                  <a:pt x="706" y="466"/>
                  <a:pt x="706" y="466"/>
                  <a:pt x="706" y="466"/>
                </a:cubicBezTo>
                <a:cubicBezTo>
                  <a:pt x="705" y="462"/>
                  <a:pt x="705" y="462"/>
                  <a:pt x="705" y="462"/>
                </a:cubicBezTo>
                <a:cubicBezTo>
                  <a:pt x="702" y="457"/>
                  <a:pt x="702" y="457"/>
                  <a:pt x="702" y="457"/>
                </a:cubicBezTo>
                <a:cubicBezTo>
                  <a:pt x="700" y="457"/>
                  <a:pt x="700" y="457"/>
                  <a:pt x="700" y="457"/>
                </a:cubicBezTo>
                <a:cubicBezTo>
                  <a:pt x="696" y="456"/>
                  <a:pt x="696" y="456"/>
                  <a:pt x="696" y="456"/>
                </a:cubicBezTo>
                <a:cubicBezTo>
                  <a:pt x="695" y="455"/>
                  <a:pt x="695" y="455"/>
                  <a:pt x="695" y="455"/>
                </a:cubicBezTo>
                <a:cubicBezTo>
                  <a:pt x="686" y="444"/>
                  <a:pt x="686" y="444"/>
                  <a:pt x="686" y="444"/>
                </a:cubicBezTo>
                <a:cubicBezTo>
                  <a:pt x="682" y="433"/>
                  <a:pt x="682" y="433"/>
                  <a:pt x="682" y="433"/>
                </a:cubicBezTo>
                <a:cubicBezTo>
                  <a:pt x="680" y="422"/>
                  <a:pt x="680" y="422"/>
                  <a:pt x="680" y="422"/>
                </a:cubicBezTo>
                <a:cubicBezTo>
                  <a:pt x="681" y="420"/>
                  <a:pt x="681" y="420"/>
                  <a:pt x="681" y="420"/>
                </a:cubicBezTo>
                <a:cubicBezTo>
                  <a:pt x="681" y="415"/>
                  <a:pt x="681" y="415"/>
                  <a:pt x="681" y="415"/>
                </a:cubicBezTo>
                <a:cubicBezTo>
                  <a:pt x="682" y="407"/>
                  <a:pt x="682" y="407"/>
                  <a:pt x="682" y="407"/>
                </a:cubicBezTo>
                <a:cubicBezTo>
                  <a:pt x="682" y="388"/>
                  <a:pt x="682" y="388"/>
                  <a:pt x="682" y="388"/>
                </a:cubicBezTo>
                <a:cubicBezTo>
                  <a:pt x="682" y="387"/>
                  <a:pt x="682" y="387"/>
                  <a:pt x="682" y="387"/>
                </a:cubicBezTo>
                <a:cubicBezTo>
                  <a:pt x="679" y="386"/>
                  <a:pt x="679" y="386"/>
                  <a:pt x="679" y="386"/>
                </a:cubicBezTo>
                <a:cubicBezTo>
                  <a:pt x="675" y="386"/>
                  <a:pt x="675" y="386"/>
                  <a:pt x="675" y="386"/>
                </a:cubicBezTo>
                <a:cubicBezTo>
                  <a:pt x="670" y="384"/>
                  <a:pt x="670" y="384"/>
                  <a:pt x="670" y="384"/>
                </a:cubicBezTo>
                <a:cubicBezTo>
                  <a:pt x="668" y="383"/>
                  <a:pt x="668" y="383"/>
                  <a:pt x="668" y="383"/>
                </a:cubicBezTo>
                <a:cubicBezTo>
                  <a:pt x="667" y="382"/>
                  <a:pt x="667" y="382"/>
                  <a:pt x="667" y="382"/>
                </a:cubicBezTo>
                <a:cubicBezTo>
                  <a:pt x="663" y="376"/>
                  <a:pt x="663" y="376"/>
                  <a:pt x="663" y="376"/>
                </a:cubicBezTo>
                <a:cubicBezTo>
                  <a:pt x="662" y="374"/>
                  <a:pt x="662" y="374"/>
                  <a:pt x="662" y="374"/>
                </a:cubicBezTo>
                <a:cubicBezTo>
                  <a:pt x="662" y="372"/>
                  <a:pt x="662" y="372"/>
                  <a:pt x="662" y="372"/>
                </a:cubicBezTo>
                <a:cubicBezTo>
                  <a:pt x="662" y="364"/>
                  <a:pt x="662" y="364"/>
                  <a:pt x="662" y="364"/>
                </a:cubicBezTo>
                <a:cubicBezTo>
                  <a:pt x="662" y="363"/>
                  <a:pt x="662" y="363"/>
                  <a:pt x="662" y="363"/>
                </a:cubicBezTo>
                <a:cubicBezTo>
                  <a:pt x="665" y="349"/>
                  <a:pt x="665" y="349"/>
                  <a:pt x="665" y="349"/>
                </a:cubicBezTo>
                <a:cubicBezTo>
                  <a:pt x="666" y="348"/>
                  <a:pt x="666" y="348"/>
                  <a:pt x="666" y="348"/>
                </a:cubicBezTo>
                <a:cubicBezTo>
                  <a:pt x="668" y="348"/>
                  <a:pt x="668" y="348"/>
                  <a:pt x="668" y="348"/>
                </a:cubicBezTo>
                <a:cubicBezTo>
                  <a:pt x="675" y="349"/>
                  <a:pt x="675" y="349"/>
                  <a:pt x="675" y="349"/>
                </a:cubicBezTo>
                <a:cubicBezTo>
                  <a:pt x="682" y="353"/>
                  <a:pt x="682" y="353"/>
                  <a:pt x="682" y="353"/>
                </a:cubicBezTo>
                <a:cubicBezTo>
                  <a:pt x="686" y="355"/>
                  <a:pt x="686" y="355"/>
                  <a:pt x="686" y="355"/>
                </a:cubicBezTo>
                <a:cubicBezTo>
                  <a:pt x="688" y="356"/>
                  <a:pt x="688" y="356"/>
                  <a:pt x="688" y="356"/>
                </a:cubicBezTo>
                <a:cubicBezTo>
                  <a:pt x="691" y="357"/>
                  <a:pt x="691" y="357"/>
                  <a:pt x="691" y="357"/>
                </a:cubicBezTo>
                <a:cubicBezTo>
                  <a:pt x="693" y="357"/>
                  <a:pt x="693" y="357"/>
                  <a:pt x="693" y="357"/>
                </a:cubicBezTo>
                <a:cubicBezTo>
                  <a:pt x="697" y="355"/>
                  <a:pt x="697" y="355"/>
                  <a:pt x="697" y="355"/>
                </a:cubicBezTo>
                <a:cubicBezTo>
                  <a:pt x="700" y="354"/>
                  <a:pt x="700" y="354"/>
                  <a:pt x="700" y="354"/>
                </a:cubicBezTo>
                <a:cubicBezTo>
                  <a:pt x="701" y="353"/>
                  <a:pt x="701" y="353"/>
                  <a:pt x="701" y="353"/>
                </a:cubicBezTo>
                <a:cubicBezTo>
                  <a:pt x="701" y="352"/>
                  <a:pt x="701" y="352"/>
                  <a:pt x="701" y="352"/>
                </a:cubicBezTo>
                <a:cubicBezTo>
                  <a:pt x="701" y="350"/>
                  <a:pt x="701" y="350"/>
                  <a:pt x="701" y="350"/>
                </a:cubicBezTo>
                <a:cubicBezTo>
                  <a:pt x="699" y="345"/>
                  <a:pt x="699" y="345"/>
                  <a:pt x="699" y="345"/>
                </a:cubicBezTo>
                <a:cubicBezTo>
                  <a:pt x="698" y="344"/>
                  <a:pt x="698" y="344"/>
                  <a:pt x="698" y="344"/>
                </a:cubicBezTo>
                <a:cubicBezTo>
                  <a:pt x="695" y="344"/>
                  <a:pt x="695" y="344"/>
                  <a:pt x="695" y="344"/>
                </a:cubicBezTo>
                <a:cubicBezTo>
                  <a:pt x="693" y="344"/>
                  <a:pt x="693" y="344"/>
                  <a:pt x="693" y="344"/>
                </a:cubicBezTo>
                <a:cubicBezTo>
                  <a:pt x="692" y="343"/>
                  <a:pt x="692" y="343"/>
                  <a:pt x="692" y="343"/>
                </a:cubicBezTo>
                <a:cubicBezTo>
                  <a:pt x="682" y="332"/>
                  <a:pt x="682" y="332"/>
                  <a:pt x="682" y="332"/>
                </a:cubicBezTo>
                <a:cubicBezTo>
                  <a:pt x="680" y="330"/>
                  <a:pt x="680" y="330"/>
                  <a:pt x="680" y="330"/>
                </a:cubicBezTo>
                <a:cubicBezTo>
                  <a:pt x="680" y="329"/>
                  <a:pt x="680" y="329"/>
                  <a:pt x="680" y="329"/>
                </a:cubicBezTo>
                <a:cubicBezTo>
                  <a:pt x="680" y="329"/>
                  <a:pt x="680" y="329"/>
                  <a:pt x="680" y="329"/>
                </a:cubicBezTo>
                <a:cubicBezTo>
                  <a:pt x="676" y="328"/>
                  <a:pt x="676" y="328"/>
                  <a:pt x="676" y="328"/>
                </a:cubicBezTo>
                <a:cubicBezTo>
                  <a:pt x="675" y="328"/>
                  <a:pt x="675" y="328"/>
                  <a:pt x="675" y="328"/>
                </a:cubicBezTo>
                <a:cubicBezTo>
                  <a:pt x="669" y="330"/>
                  <a:pt x="669" y="330"/>
                  <a:pt x="669" y="330"/>
                </a:cubicBezTo>
                <a:cubicBezTo>
                  <a:pt x="668" y="330"/>
                  <a:pt x="668" y="330"/>
                  <a:pt x="668" y="330"/>
                </a:cubicBezTo>
                <a:cubicBezTo>
                  <a:pt x="668" y="333"/>
                  <a:pt x="668" y="333"/>
                  <a:pt x="668" y="333"/>
                </a:cubicBezTo>
                <a:cubicBezTo>
                  <a:pt x="668" y="335"/>
                  <a:pt x="668" y="335"/>
                  <a:pt x="668" y="335"/>
                </a:cubicBezTo>
                <a:cubicBezTo>
                  <a:pt x="660" y="338"/>
                  <a:pt x="660" y="338"/>
                  <a:pt x="660" y="338"/>
                </a:cubicBezTo>
                <a:cubicBezTo>
                  <a:pt x="632" y="342"/>
                  <a:pt x="632" y="342"/>
                  <a:pt x="632" y="342"/>
                </a:cubicBezTo>
                <a:cubicBezTo>
                  <a:pt x="628" y="342"/>
                  <a:pt x="628" y="342"/>
                  <a:pt x="628" y="342"/>
                </a:cubicBezTo>
                <a:cubicBezTo>
                  <a:pt x="627" y="341"/>
                  <a:pt x="627" y="341"/>
                  <a:pt x="627" y="341"/>
                </a:cubicBezTo>
                <a:cubicBezTo>
                  <a:pt x="624" y="337"/>
                  <a:pt x="624" y="337"/>
                  <a:pt x="624" y="337"/>
                </a:cubicBezTo>
                <a:cubicBezTo>
                  <a:pt x="620" y="330"/>
                  <a:pt x="620" y="330"/>
                  <a:pt x="620" y="330"/>
                </a:cubicBezTo>
                <a:cubicBezTo>
                  <a:pt x="620" y="328"/>
                  <a:pt x="620" y="328"/>
                  <a:pt x="620" y="328"/>
                </a:cubicBezTo>
                <a:cubicBezTo>
                  <a:pt x="620" y="325"/>
                  <a:pt x="620" y="325"/>
                  <a:pt x="620" y="325"/>
                </a:cubicBezTo>
                <a:cubicBezTo>
                  <a:pt x="620" y="323"/>
                  <a:pt x="620" y="323"/>
                  <a:pt x="620" y="323"/>
                </a:cubicBezTo>
                <a:cubicBezTo>
                  <a:pt x="624" y="317"/>
                  <a:pt x="624" y="317"/>
                  <a:pt x="624" y="317"/>
                </a:cubicBezTo>
                <a:cubicBezTo>
                  <a:pt x="624" y="314"/>
                  <a:pt x="624" y="314"/>
                  <a:pt x="624" y="314"/>
                </a:cubicBezTo>
                <a:cubicBezTo>
                  <a:pt x="624" y="313"/>
                  <a:pt x="624" y="313"/>
                  <a:pt x="624" y="313"/>
                </a:cubicBezTo>
                <a:cubicBezTo>
                  <a:pt x="623" y="310"/>
                  <a:pt x="623" y="310"/>
                  <a:pt x="623" y="310"/>
                </a:cubicBezTo>
                <a:cubicBezTo>
                  <a:pt x="622" y="308"/>
                  <a:pt x="622" y="308"/>
                  <a:pt x="622" y="308"/>
                </a:cubicBezTo>
                <a:cubicBezTo>
                  <a:pt x="621" y="306"/>
                  <a:pt x="621" y="306"/>
                  <a:pt x="621" y="306"/>
                </a:cubicBezTo>
                <a:cubicBezTo>
                  <a:pt x="614" y="303"/>
                  <a:pt x="614" y="303"/>
                  <a:pt x="614" y="303"/>
                </a:cubicBezTo>
                <a:cubicBezTo>
                  <a:pt x="613" y="305"/>
                  <a:pt x="613" y="305"/>
                  <a:pt x="613" y="305"/>
                </a:cubicBezTo>
                <a:cubicBezTo>
                  <a:pt x="611" y="307"/>
                  <a:pt x="611" y="307"/>
                  <a:pt x="611" y="307"/>
                </a:cubicBezTo>
                <a:cubicBezTo>
                  <a:pt x="609" y="305"/>
                  <a:pt x="609" y="305"/>
                  <a:pt x="609" y="305"/>
                </a:cubicBezTo>
                <a:cubicBezTo>
                  <a:pt x="600" y="298"/>
                  <a:pt x="600" y="298"/>
                  <a:pt x="600" y="298"/>
                </a:cubicBezTo>
                <a:cubicBezTo>
                  <a:pt x="597" y="293"/>
                  <a:pt x="597" y="293"/>
                  <a:pt x="597" y="293"/>
                </a:cubicBezTo>
                <a:cubicBezTo>
                  <a:pt x="592" y="280"/>
                  <a:pt x="592" y="280"/>
                  <a:pt x="592" y="280"/>
                </a:cubicBezTo>
                <a:cubicBezTo>
                  <a:pt x="591" y="277"/>
                  <a:pt x="591" y="277"/>
                  <a:pt x="591" y="277"/>
                </a:cubicBezTo>
                <a:cubicBezTo>
                  <a:pt x="592" y="274"/>
                  <a:pt x="592" y="274"/>
                  <a:pt x="592" y="274"/>
                </a:cubicBezTo>
                <a:cubicBezTo>
                  <a:pt x="590" y="267"/>
                  <a:pt x="590" y="267"/>
                  <a:pt x="590" y="267"/>
                </a:cubicBezTo>
                <a:cubicBezTo>
                  <a:pt x="589" y="265"/>
                  <a:pt x="589" y="265"/>
                  <a:pt x="589" y="265"/>
                </a:cubicBezTo>
                <a:cubicBezTo>
                  <a:pt x="584" y="258"/>
                  <a:pt x="584" y="258"/>
                  <a:pt x="584" y="258"/>
                </a:cubicBezTo>
                <a:cubicBezTo>
                  <a:pt x="578" y="251"/>
                  <a:pt x="578" y="251"/>
                  <a:pt x="578" y="251"/>
                </a:cubicBezTo>
                <a:cubicBezTo>
                  <a:pt x="569" y="247"/>
                  <a:pt x="569" y="247"/>
                  <a:pt x="569" y="247"/>
                </a:cubicBezTo>
                <a:cubicBezTo>
                  <a:pt x="568" y="247"/>
                  <a:pt x="568" y="247"/>
                  <a:pt x="568" y="247"/>
                </a:cubicBezTo>
                <a:cubicBezTo>
                  <a:pt x="552" y="266"/>
                  <a:pt x="552" y="266"/>
                  <a:pt x="552" y="266"/>
                </a:cubicBezTo>
                <a:cubicBezTo>
                  <a:pt x="548" y="277"/>
                  <a:pt x="548" y="277"/>
                  <a:pt x="548" y="277"/>
                </a:cubicBezTo>
                <a:cubicBezTo>
                  <a:pt x="551" y="284"/>
                  <a:pt x="551" y="284"/>
                  <a:pt x="551" y="284"/>
                </a:cubicBezTo>
                <a:cubicBezTo>
                  <a:pt x="551" y="292"/>
                  <a:pt x="551" y="292"/>
                  <a:pt x="551" y="292"/>
                </a:cubicBezTo>
                <a:cubicBezTo>
                  <a:pt x="533" y="317"/>
                  <a:pt x="533" y="317"/>
                  <a:pt x="533" y="317"/>
                </a:cubicBezTo>
                <a:cubicBezTo>
                  <a:pt x="529" y="320"/>
                  <a:pt x="529" y="320"/>
                  <a:pt x="529" y="320"/>
                </a:cubicBezTo>
                <a:cubicBezTo>
                  <a:pt x="523" y="321"/>
                  <a:pt x="523" y="321"/>
                  <a:pt x="523" y="321"/>
                </a:cubicBezTo>
                <a:cubicBezTo>
                  <a:pt x="521" y="321"/>
                  <a:pt x="521" y="321"/>
                  <a:pt x="521" y="321"/>
                </a:cubicBezTo>
                <a:cubicBezTo>
                  <a:pt x="496" y="319"/>
                  <a:pt x="496" y="319"/>
                  <a:pt x="496" y="319"/>
                </a:cubicBezTo>
                <a:cubicBezTo>
                  <a:pt x="486" y="317"/>
                  <a:pt x="486" y="317"/>
                  <a:pt x="486" y="317"/>
                </a:cubicBezTo>
                <a:cubicBezTo>
                  <a:pt x="484" y="315"/>
                  <a:pt x="484" y="315"/>
                  <a:pt x="484" y="315"/>
                </a:cubicBezTo>
                <a:cubicBezTo>
                  <a:pt x="478" y="311"/>
                  <a:pt x="478" y="311"/>
                  <a:pt x="478" y="311"/>
                </a:cubicBezTo>
                <a:cubicBezTo>
                  <a:pt x="476" y="309"/>
                  <a:pt x="476" y="309"/>
                  <a:pt x="476" y="309"/>
                </a:cubicBezTo>
                <a:cubicBezTo>
                  <a:pt x="475" y="306"/>
                  <a:pt x="475" y="306"/>
                  <a:pt x="475" y="306"/>
                </a:cubicBezTo>
                <a:cubicBezTo>
                  <a:pt x="475" y="305"/>
                  <a:pt x="475" y="305"/>
                  <a:pt x="475" y="305"/>
                </a:cubicBezTo>
                <a:cubicBezTo>
                  <a:pt x="475" y="303"/>
                  <a:pt x="475" y="303"/>
                  <a:pt x="475" y="303"/>
                </a:cubicBezTo>
                <a:cubicBezTo>
                  <a:pt x="473" y="301"/>
                  <a:pt x="473" y="301"/>
                  <a:pt x="473" y="301"/>
                </a:cubicBezTo>
                <a:cubicBezTo>
                  <a:pt x="468" y="298"/>
                  <a:pt x="468" y="298"/>
                  <a:pt x="468" y="298"/>
                </a:cubicBezTo>
                <a:cubicBezTo>
                  <a:pt x="466" y="297"/>
                  <a:pt x="466" y="297"/>
                  <a:pt x="466" y="297"/>
                </a:cubicBezTo>
                <a:cubicBezTo>
                  <a:pt x="460" y="296"/>
                  <a:pt x="460" y="296"/>
                  <a:pt x="460" y="296"/>
                </a:cubicBezTo>
                <a:cubicBezTo>
                  <a:pt x="451" y="295"/>
                  <a:pt x="451" y="295"/>
                  <a:pt x="451" y="295"/>
                </a:cubicBezTo>
                <a:cubicBezTo>
                  <a:pt x="445" y="294"/>
                  <a:pt x="445" y="294"/>
                  <a:pt x="445" y="294"/>
                </a:cubicBezTo>
                <a:cubicBezTo>
                  <a:pt x="443" y="293"/>
                  <a:pt x="443" y="293"/>
                  <a:pt x="443" y="293"/>
                </a:cubicBezTo>
                <a:cubicBezTo>
                  <a:pt x="442" y="288"/>
                  <a:pt x="442" y="288"/>
                  <a:pt x="442" y="288"/>
                </a:cubicBezTo>
                <a:cubicBezTo>
                  <a:pt x="435" y="273"/>
                  <a:pt x="435" y="273"/>
                  <a:pt x="435" y="273"/>
                </a:cubicBezTo>
                <a:cubicBezTo>
                  <a:pt x="428" y="264"/>
                  <a:pt x="428" y="264"/>
                  <a:pt x="428" y="264"/>
                </a:cubicBezTo>
                <a:cubicBezTo>
                  <a:pt x="417" y="253"/>
                  <a:pt x="417" y="253"/>
                  <a:pt x="417" y="253"/>
                </a:cubicBezTo>
                <a:cubicBezTo>
                  <a:pt x="402" y="234"/>
                  <a:pt x="402" y="234"/>
                  <a:pt x="402" y="234"/>
                </a:cubicBezTo>
                <a:cubicBezTo>
                  <a:pt x="400" y="227"/>
                  <a:pt x="400" y="227"/>
                  <a:pt x="400" y="227"/>
                </a:cubicBezTo>
                <a:cubicBezTo>
                  <a:pt x="402" y="225"/>
                  <a:pt x="402" y="225"/>
                  <a:pt x="402" y="225"/>
                </a:cubicBezTo>
                <a:cubicBezTo>
                  <a:pt x="432" y="208"/>
                  <a:pt x="432" y="208"/>
                  <a:pt x="432" y="208"/>
                </a:cubicBezTo>
                <a:cubicBezTo>
                  <a:pt x="446" y="208"/>
                  <a:pt x="446" y="208"/>
                  <a:pt x="446" y="208"/>
                </a:cubicBezTo>
                <a:cubicBezTo>
                  <a:pt x="448" y="208"/>
                  <a:pt x="448" y="208"/>
                  <a:pt x="448" y="208"/>
                </a:cubicBezTo>
                <a:cubicBezTo>
                  <a:pt x="451" y="206"/>
                  <a:pt x="451" y="206"/>
                  <a:pt x="451" y="206"/>
                </a:cubicBezTo>
                <a:cubicBezTo>
                  <a:pt x="469" y="191"/>
                  <a:pt x="469" y="191"/>
                  <a:pt x="469" y="191"/>
                </a:cubicBezTo>
                <a:cubicBezTo>
                  <a:pt x="469" y="189"/>
                  <a:pt x="469" y="189"/>
                  <a:pt x="469" y="189"/>
                </a:cubicBezTo>
                <a:cubicBezTo>
                  <a:pt x="458" y="188"/>
                  <a:pt x="458" y="188"/>
                  <a:pt x="458" y="188"/>
                </a:cubicBezTo>
                <a:cubicBezTo>
                  <a:pt x="449" y="187"/>
                  <a:pt x="449" y="187"/>
                  <a:pt x="449" y="187"/>
                </a:cubicBezTo>
                <a:cubicBezTo>
                  <a:pt x="447" y="187"/>
                  <a:pt x="447" y="187"/>
                  <a:pt x="447" y="187"/>
                </a:cubicBezTo>
                <a:cubicBezTo>
                  <a:pt x="437" y="175"/>
                  <a:pt x="437" y="175"/>
                  <a:pt x="437" y="175"/>
                </a:cubicBezTo>
                <a:cubicBezTo>
                  <a:pt x="440" y="169"/>
                  <a:pt x="440" y="169"/>
                  <a:pt x="440" y="169"/>
                </a:cubicBezTo>
                <a:cubicBezTo>
                  <a:pt x="447" y="159"/>
                  <a:pt x="447" y="159"/>
                  <a:pt x="447" y="159"/>
                </a:cubicBezTo>
                <a:cubicBezTo>
                  <a:pt x="449" y="157"/>
                  <a:pt x="449" y="157"/>
                  <a:pt x="449" y="157"/>
                </a:cubicBezTo>
                <a:cubicBezTo>
                  <a:pt x="450" y="157"/>
                  <a:pt x="450" y="157"/>
                  <a:pt x="450" y="157"/>
                </a:cubicBezTo>
                <a:cubicBezTo>
                  <a:pt x="453" y="157"/>
                  <a:pt x="453" y="157"/>
                  <a:pt x="453" y="157"/>
                </a:cubicBezTo>
                <a:cubicBezTo>
                  <a:pt x="456" y="158"/>
                  <a:pt x="456" y="158"/>
                  <a:pt x="456" y="158"/>
                </a:cubicBezTo>
                <a:cubicBezTo>
                  <a:pt x="461" y="163"/>
                  <a:pt x="461" y="163"/>
                  <a:pt x="461" y="163"/>
                </a:cubicBezTo>
                <a:cubicBezTo>
                  <a:pt x="462" y="165"/>
                  <a:pt x="462" y="165"/>
                  <a:pt x="462" y="165"/>
                </a:cubicBezTo>
                <a:cubicBezTo>
                  <a:pt x="463" y="165"/>
                  <a:pt x="463" y="165"/>
                  <a:pt x="463" y="165"/>
                </a:cubicBezTo>
                <a:cubicBezTo>
                  <a:pt x="466" y="166"/>
                  <a:pt x="466" y="166"/>
                  <a:pt x="466" y="166"/>
                </a:cubicBezTo>
                <a:cubicBezTo>
                  <a:pt x="495" y="154"/>
                  <a:pt x="495" y="154"/>
                  <a:pt x="495" y="154"/>
                </a:cubicBezTo>
                <a:cubicBezTo>
                  <a:pt x="508" y="128"/>
                  <a:pt x="508" y="128"/>
                  <a:pt x="508" y="128"/>
                </a:cubicBezTo>
                <a:cubicBezTo>
                  <a:pt x="510" y="124"/>
                  <a:pt x="510" y="124"/>
                  <a:pt x="510" y="124"/>
                </a:cubicBezTo>
                <a:cubicBezTo>
                  <a:pt x="514" y="109"/>
                  <a:pt x="514" y="109"/>
                  <a:pt x="514" y="109"/>
                </a:cubicBezTo>
                <a:cubicBezTo>
                  <a:pt x="515" y="99"/>
                  <a:pt x="515" y="99"/>
                  <a:pt x="515" y="99"/>
                </a:cubicBezTo>
                <a:cubicBezTo>
                  <a:pt x="514" y="98"/>
                  <a:pt x="514" y="98"/>
                  <a:pt x="514" y="98"/>
                </a:cubicBezTo>
                <a:cubicBezTo>
                  <a:pt x="515" y="96"/>
                  <a:pt x="515" y="96"/>
                  <a:pt x="515" y="96"/>
                </a:cubicBezTo>
                <a:cubicBezTo>
                  <a:pt x="524" y="83"/>
                  <a:pt x="524" y="83"/>
                  <a:pt x="524" y="83"/>
                </a:cubicBezTo>
                <a:cubicBezTo>
                  <a:pt x="526" y="82"/>
                  <a:pt x="526" y="82"/>
                  <a:pt x="526" y="82"/>
                </a:cubicBezTo>
                <a:cubicBezTo>
                  <a:pt x="541" y="80"/>
                  <a:pt x="541" y="80"/>
                  <a:pt x="541" y="80"/>
                </a:cubicBezTo>
                <a:cubicBezTo>
                  <a:pt x="541" y="80"/>
                  <a:pt x="541" y="80"/>
                  <a:pt x="541" y="80"/>
                </a:cubicBezTo>
                <a:cubicBezTo>
                  <a:pt x="541" y="80"/>
                  <a:pt x="541" y="80"/>
                  <a:pt x="541" y="80"/>
                </a:cubicBezTo>
                <a:cubicBezTo>
                  <a:pt x="541" y="79"/>
                  <a:pt x="541" y="79"/>
                  <a:pt x="541" y="79"/>
                </a:cubicBezTo>
                <a:cubicBezTo>
                  <a:pt x="542" y="78"/>
                  <a:pt x="542" y="78"/>
                  <a:pt x="542" y="78"/>
                </a:cubicBezTo>
                <a:cubicBezTo>
                  <a:pt x="543" y="75"/>
                  <a:pt x="543" y="75"/>
                  <a:pt x="543" y="75"/>
                </a:cubicBezTo>
                <a:cubicBezTo>
                  <a:pt x="545" y="72"/>
                  <a:pt x="545" y="72"/>
                  <a:pt x="545" y="72"/>
                </a:cubicBezTo>
                <a:cubicBezTo>
                  <a:pt x="552" y="62"/>
                  <a:pt x="552" y="62"/>
                  <a:pt x="552" y="62"/>
                </a:cubicBezTo>
                <a:cubicBezTo>
                  <a:pt x="553" y="61"/>
                  <a:pt x="553" y="61"/>
                  <a:pt x="553" y="61"/>
                </a:cubicBezTo>
                <a:cubicBezTo>
                  <a:pt x="556" y="59"/>
                  <a:pt x="556" y="59"/>
                  <a:pt x="556" y="59"/>
                </a:cubicBezTo>
                <a:cubicBezTo>
                  <a:pt x="558" y="58"/>
                  <a:pt x="558" y="58"/>
                  <a:pt x="558" y="58"/>
                </a:cubicBezTo>
                <a:cubicBezTo>
                  <a:pt x="570" y="51"/>
                  <a:pt x="570" y="51"/>
                  <a:pt x="570" y="51"/>
                </a:cubicBezTo>
                <a:cubicBezTo>
                  <a:pt x="586" y="43"/>
                  <a:pt x="586" y="43"/>
                  <a:pt x="586" y="43"/>
                </a:cubicBezTo>
                <a:cubicBezTo>
                  <a:pt x="588" y="42"/>
                  <a:pt x="588" y="42"/>
                  <a:pt x="588" y="42"/>
                </a:cubicBezTo>
                <a:cubicBezTo>
                  <a:pt x="589" y="38"/>
                  <a:pt x="589" y="38"/>
                  <a:pt x="589" y="38"/>
                </a:cubicBezTo>
                <a:cubicBezTo>
                  <a:pt x="588" y="36"/>
                  <a:pt x="588" y="36"/>
                  <a:pt x="588" y="36"/>
                </a:cubicBezTo>
                <a:cubicBezTo>
                  <a:pt x="585" y="34"/>
                  <a:pt x="585" y="34"/>
                  <a:pt x="585" y="34"/>
                </a:cubicBezTo>
                <a:cubicBezTo>
                  <a:pt x="572" y="28"/>
                  <a:pt x="572" y="28"/>
                  <a:pt x="572" y="28"/>
                </a:cubicBezTo>
                <a:cubicBezTo>
                  <a:pt x="553" y="13"/>
                  <a:pt x="553" y="13"/>
                  <a:pt x="553" y="13"/>
                </a:cubicBezTo>
                <a:cubicBezTo>
                  <a:pt x="550" y="9"/>
                  <a:pt x="550" y="9"/>
                  <a:pt x="550" y="9"/>
                </a:cubicBezTo>
                <a:cubicBezTo>
                  <a:pt x="545" y="6"/>
                  <a:pt x="545" y="6"/>
                  <a:pt x="545" y="6"/>
                </a:cubicBezTo>
                <a:cubicBezTo>
                  <a:pt x="528" y="0"/>
                  <a:pt x="528" y="0"/>
                  <a:pt x="528" y="0"/>
                </a:cubicBezTo>
                <a:cubicBezTo>
                  <a:pt x="523" y="1"/>
                  <a:pt x="523" y="1"/>
                  <a:pt x="523" y="1"/>
                </a:cubicBezTo>
                <a:cubicBezTo>
                  <a:pt x="522" y="1"/>
                  <a:pt x="522" y="1"/>
                  <a:pt x="522" y="1"/>
                </a:cubicBezTo>
                <a:cubicBezTo>
                  <a:pt x="521" y="2"/>
                  <a:pt x="521" y="2"/>
                  <a:pt x="521" y="2"/>
                </a:cubicBezTo>
                <a:cubicBezTo>
                  <a:pt x="533" y="19"/>
                  <a:pt x="533" y="19"/>
                  <a:pt x="533" y="19"/>
                </a:cubicBezTo>
                <a:cubicBezTo>
                  <a:pt x="522" y="22"/>
                  <a:pt x="522" y="22"/>
                  <a:pt x="522" y="22"/>
                </a:cubicBezTo>
                <a:cubicBezTo>
                  <a:pt x="503" y="25"/>
                  <a:pt x="503" y="25"/>
                  <a:pt x="503" y="25"/>
                </a:cubicBezTo>
                <a:cubicBezTo>
                  <a:pt x="503" y="25"/>
                  <a:pt x="503" y="25"/>
                  <a:pt x="503" y="25"/>
                </a:cubicBezTo>
                <a:cubicBezTo>
                  <a:pt x="499" y="44"/>
                  <a:pt x="499" y="44"/>
                  <a:pt x="499" y="44"/>
                </a:cubicBezTo>
                <a:cubicBezTo>
                  <a:pt x="499" y="45"/>
                  <a:pt x="499" y="45"/>
                  <a:pt x="499" y="45"/>
                </a:cubicBezTo>
                <a:cubicBezTo>
                  <a:pt x="500" y="46"/>
                  <a:pt x="500" y="46"/>
                  <a:pt x="500" y="46"/>
                </a:cubicBezTo>
                <a:cubicBezTo>
                  <a:pt x="503" y="47"/>
                  <a:pt x="503" y="47"/>
                  <a:pt x="503" y="47"/>
                </a:cubicBezTo>
                <a:cubicBezTo>
                  <a:pt x="504" y="49"/>
                  <a:pt x="504" y="49"/>
                  <a:pt x="504" y="49"/>
                </a:cubicBezTo>
                <a:cubicBezTo>
                  <a:pt x="507" y="55"/>
                  <a:pt x="507" y="55"/>
                  <a:pt x="507" y="55"/>
                </a:cubicBezTo>
                <a:cubicBezTo>
                  <a:pt x="510" y="60"/>
                  <a:pt x="510" y="60"/>
                  <a:pt x="510" y="60"/>
                </a:cubicBezTo>
                <a:cubicBezTo>
                  <a:pt x="510" y="61"/>
                  <a:pt x="510" y="61"/>
                  <a:pt x="510" y="61"/>
                </a:cubicBezTo>
                <a:cubicBezTo>
                  <a:pt x="511" y="82"/>
                  <a:pt x="511" y="82"/>
                  <a:pt x="511" y="82"/>
                </a:cubicBezTo>
                <a:cubicBezTo>
                  <a:pt x="511" y="83"/>
                  <a:pt x="511" y="83"/>
                  <a:pt x="511" y="83"/>
                </a:cubicBezTo>
                <a:cubicBezTo>
                  <a:pt x="509" y="84"/>
                  <a:pt x="509" y="84"/>
                  <a:pt x="509" y="84"/>
                </a:cubicBezTo>
                <a:cubicBezTo>
                  <a:pt x="502" y="87"/>
                  <a:pt x="502" y="87"/>
                  <a:pt x="502" y="87"/>
                </a:cubicBezTo>
                <a:cubicBezTo>
                  <a:pt x="497" y="87"/>
                  <a:pt x="497" y="87"/>
                  <a:pt x="497" y="87"/>
                </a:cubicBezTo>
                <a:cubicBezTo>
                  <a:pt x="485" y="84"/>
                  <a:pt x="485" y="84"/>
                  <a:pt x="485" y="84"/>
                </a:cubicBezTo>
                <a:cubicBezTo>
                  <a:pt x="485" y="83"/>
                  <a:pt x="485" y="83"/>
                  <a:pt x="485" y="83"/>
                </a:cubicBezTo>
                <a:cubicBezTo>
                  <a:pt x="486" y="81"/>
                  <a:pt x="486" y="81"/>
                  <a:pt x="486" y="81"/>
                </a:cubicBezTo>
                <a:cubicBezTo>
                  <a:pt x="496" y="73"/>
                  <a:pt x="496" y="73"/>
                  <a:pt x="496" y="73"/>
                </a:cubicBezTo>
                <a:cubicBezTo>
                  <a:pt x="497" y="73"/>
                  <a:pt x="497" y="73"/>
                  <a:pt x="497" y="73"/>
                </a:cubicBezTo>
                <a:cubicBezTo>
                  <a:pt x="500" y="72"/>
                  <a:pt x="500" y="72"/>
                  <a:pt x="500" y="72"/>
                </a:cubicBezTo>
                <a:cubicBezTo>
                  <a:pt x="501" y="72"/>
                  <a:pt x="501" y="72"/>
                  <a:pt x="501" y="72"/>
                </a:cubicBezTo>
                <a:cubicBezTo>
                  <a:pt x="503" y="66"/>
                  <a:pt x="503" y="66"/>
                  <a:pt x="503" y="66"/>
                </a:cubicBezTo>
                <a:cubicBezTo>
                  <a:pt x="502" y="63"/>
                  <a:pt x="502" y="63"/>
                  <a:pt x="502" y="63"/>
                </a:cubicBezTo>
                <a:cubicBezTo>
                  <a:pt x="489" y="25"/>
                  <a:pt x="489" y="25"/>
                  <a:pt x="489" y="25"/>
                </a:cubicBezTo>
                <a:cubicBezTo>
                  <a:pt x="489" y="24"/>
                  <a:pt x="489" y="24"/>
                  <a:pt x="489" y="24"/>
                </a:cubicBezTo>
                <a:cubicBezTo>
                  <a:pt x="488" y="24"/>
                  <a:pt x="488" y="24"/>
                  <a:pt x="488" y="24"/>
                </a:cubicBezTo>
                <a:cubicBezTo>
                  <a:pt x="486" y="24"/>
                  <a:pt x="486" y="24"/>
                  <a:pt x="486" y="24"/>
                </a:cubicBezTo>
                <a:cubicBezTo>
                  <a:pt x="471" y="31"/>
                  <a:pt x="471" y="31"/>
                  <a:pt x="471" y="31"/>
                </a:cubicBezTo>
                <a:cubicBezTo>
                  <a:pt x="471" y="32"/>
                  <a:pt x="471" y="32"/>
                  <a:pt x="471" y="32"/>
                </a:cubicBezTo>
                <a:cubicBezTo>
                  <a:pt x="466" y="37"/>
                  <a:pt x="466" y="37"/>
                  <a:pt x="466" y="37"/>
                </a:cubicBezTo>
                <a:cubicBezTo>
                  <a:pt x="465" y="39"/>
                  <a:pt x="465" y="39"/>
                  <a:pt x="465" y="39"/>
                </a:cubicBezTo>
                <a:cubicBezTo>
                  <a:pt x="464" y="40"/>
                  <a:pt x="464" y="40"/>
                  <a:pt x="464" y="40"/>
                </a:cubicBezTo>
                <a:cubicBezTo>
                  <a:pt x="465" y="41"/>
                  <a:pt x="465" y="41"/>
                  <a:pt x="465" y="41"/>
                </a:cubicBezTo>
                <a:cubicBezTo>
                  <a:pt x="467" y="44"/>
                  <a:pt x="467" y="44"/>
                  <a:pt x="467" y="44"/>
                </a:cubicBezTo>
                <a:cubicBezTo>
                  <a:pt x="468" y="46"/>
                  <a:pt x="468" y="46"/>
                  <a:pt x="468" y="46"/>
                </a:cubicBezTo>
                <a:cubicBezTo>
                  <a:pt x="476" y="50"/>
                  <a:pt x="476" y="50"/>
                  <a:pt x="476" y="50"/>
                </a:cubicBezTo>
                <a:cubicBezTo>
                  <a:pt x="476" y="50"/>
                  <a:pt x="476" y="50"/>
                  <a:pt x="476" y="50"/>
                </a:cubicBezTo>
                <a:cubicBezTo>
                  <a:pt x="475" y="46"/>
                  <a:pt x="475" y="46"/>
                  <a:pt x="475" y="46"/>
                </a:cubicBezTo>
                <a:cubicBezTo>
                  <a:pt x="475" y="45"/>
                  <a:pt x="475" y="45"/>
                  <a:pt x="475" y="45"/>
                </a:cubicBezTo>
                <a:cubicBezTo>
                  <a:pt x="475" y="44"/>
                  <a:pt x="475" y="44"/>
                  <a:pt x="475" y="44"/>
                </a:cubicBezTo>
                <a:cubicBezTo>
                  <a:pt x="475" y="38"/>
                  <a:pt x="475" y="38"/>
                  <a:pt x="475" y="38"/>
                </a:cubicBezTo>
                <a:cubicBezTo>
                  <a:pt x="476" y="38"/>
                  <a:pt x="476" y="38"/>
                  <a:pt x="476" y="38"/>
                </a:cubicBezTo>
                <a:cubicBezTo>
                  <a:pt x="476" y="37"/>
                  <a:pt x="476" y="37"/>
                  <a:pt x="476" y="37"/>
                </a:cubicBezTo>
                <a:cubicBezTo>
                  <a:pt x="477" y="37"/>
                  <a:pt x="477" y="37"/>
                  <a:pt x="477" y="37"/>
                </a:cubicBezTo>
                <a:cubicBezTo>
                  <a:pt x="478" y="39"/>
                  <a:pt x="478" y="39"/>
                  <a:pt x="478" y="39"/>
                </a:cubicBezTo>
                <a:cubicBezTo>
                  <a:pt x="479" y="40"/>
                  <a:pt x="479" y="40"/>
                  <a:pt x="479" y="40"/>
                </a:cubicBezTo>
                <a:cubicBezTo>
                  <a:pt x="482" y="56"/>
                  <a:pt x="482" y="56"/>
                  <a:pt x="482" y="56"/>
                </a:cubicBezTo>
                <a:cubicBezTo>
                  <a:pt x="482" y="57"/>
                  <a:pt x="482" y="57"/>
                  <a:pt x="482" y="57"/>
                </a:cubicBezTo>
                <a:cubicBezTo>
                  <a:pt x="479" y="69"/>
                  <a:pt x="479" y="69"/>
                  <a:pt x="479" y="69"/>
                </a:cubicBezTo>
                <a:cubicBezTo>
                  <a:pt x="478" y="69"/>
                  <a:pt x="478" y="69"/>
                  <a:pt x="478" y="69"/>
                </a:cubicBezTo>
                <a:cubicBezTo>
                  <a:pt x="477" y="70"/>
                  <a:pt x="477" y="70"/>
                  <a:pt x="477" y="70"/>
                </a:cubicBezTo>
                <a:cubicBezTo>
                  <a:pt x="476" y="69"/>
                  <a:pt x="476" y="69"/>
                  <a:pt x="476" y="69"/>
                </a:cubicBezTo>
                <a:cubicBezTo>
                  <a:pt x="476" y="69"/>
                  <a:pt x="476" y="69"/>
                  <a:pt x="476" y="69"/>
                </a:cubicBezTo>
                <a:cubicBezTo>
                  <a:pt x="477" y="65"/>
                  <a:pt x="477" y="65"/>
                  <a:pt x="477" y="65"/>
                </a:cubicBezTo>
                <a:cubicBezTo>
                  <a:pt x="478" y="62"/>
                  <a:pt x="478" y="62"/>
                  <a:pt x="478" y="62"/>
                </a:cubicBezTo>
                <a:cubicBezTo>
                  <a:pt x="478" y="58"/>
                  <a:pt x="478" y="58"/>
                  <a:pt x="478" y="58"/>
                </a:cubicBezTo>
                <a:cubicBezTo>
                  <a:pt x="477" y="56"/>
                  <a:pt x="477" y="56"/>
                  <a:pt x="477" y="56"/>
                </a:cubicBezTo>
                <a:cubicBezTo>
                  <a:pt x="476" y="54"/>
                  <a:pt x="476" y="54"/>
                  <a:pt x="476" y="54"/>
                </a:cubicBezTo>
                <a:cubicBezTo>
                  <a:pt x="470" y="49"/>
                  <a:pt x="470" y="49"/>
                  <a:pt x="470" y="49"/>
                </a:cubicBezTo>
                <a:cubicBezTo>
                  <a:pt x="468" y="48"/>
                  <a:pt x="468" y="48"/>
                  <a:pt x="468" y="48"/>
                </a:cubicBezTo>
                <a:cubicBezTo>
                  <a:pt x="467" y="48"/>
                  <a:pt x="467" y="48"/>
                  <a:pt x="467" y="48"/>
                </a:cubicBezTo>
                <a:cubicBezTo>
                  <a:pt x="466" y="48"/>
                  <a:pt x="466" y="48"/>
                  <a:pt x="466" y="48"/>
                </a:cubicBezTo>
                <a:cubicBezTo>
                  <a:pt x="465" y="49"/>
                  <a:pt x="465" y="49"/>
                  <a:pt x="465" y="49"/>
                </a:cubicBezTo>
                <a:cubicBezTo>
                  <a:pt x="462" y="49"/>
                  <a:pt x="462" y="49"/>
                  <a:pt x="462" y="49"/>
                </a:cubicBezTo>
                <a:cubicBezTo>
                  <a:pt x="462" y="48"/>
                  <a:pt x="462" y="48"/>
                  <a:pt x="462" y="48"/>
                </a:cubicBezTo>
                <a:cubicBezTo>
                  <a:pt x="461" y="44"/>
                  <a:pt x="461" y="44"/>
                  <a:pt x="461" y="44"/>
                </a:cubicBezTo>
                <a:cubicBezTo>
                  <a:pt x="460" y="43"/>
                  <a:pt x="460" y="43"/>
                  <a:pt x="460" y="43"/>
                </a:cubicBezTo>
                <a:cubicBezTo>
                  <a:pt x="460" y="42"/>
                  <a:pt x="460" y="42"/>
                  <a:pt x="460" y="42"/>
                </a:cubicBezTo>
                <a:cubicBezTo>
                  <a:pt x="461" y="41"/>
                  <a:pt x="461" y="41"/>
                  <a:pt x="461" y="41"/>
                </a:cubicBezTo>
                <a:cubicBezTo>
                  <a:pt x="462" y="38"/>
                  <a:pt x="462" y="38"/>
                  <a:pt x="462" y="38"/>
                </a:cubicBezTo>
                <a:cubicBezTo>
                  <a:pt x="464" y="35"/>
                  <a:pt x="464" y="35"/>
                  <a:pt x="464" y="35"/>
                </a:cubicBezTo>
                <a:cubicBezTo>
                  <a:pt x="436" y="36"/>
                  <a:pt x="436" y="36"/>
                  <a:pt x="436" y="36"/>
                </a:cubicBezTo>
                <a:cubicBezTo>
                  <a:pt x="435" y="37"/>
                  <a:pt x="435" y="37"/>
                  <a:pt x="435" y="37"/>
                </a:cubicBezTo>
                <a:cubicBezTo>
                  <a:pt x="433" y="38"/>
                  <a:pt x="433" y="38"/>
                  <a:pt x="433" y="38"/>
                </a:cubicBezTo>
                <a:cubicBezTo>
                  <a:pt x="433" y="39"/>
                  <a:pt x="433" y="39"/>
                  <a:pt x="433" y="39"/>
                </a:cubicBezTo>
                <a:cubicBezTo>
                  <a:pt x="431" y="41"/>
                  <a:pt x="431" y="41"/>
                  <a:pt x="431" y="41"/>
                </a:cubicBezTo>
                <a:cubicBezTo>
                  <a:pt x="431" y="45"/>
                  <a:pt x="431" y="45"/>
                  <a:pt x="431" y="45"/>
                </a:cubicBezTo>
                <a:cubicBezTo>
                  <a:pt x="431" y="48"/>
                  <a:pt x="431" y="48"/>
                  <a:pt x="431" y="48"/>
                </a:cubicBezTo>
                <a:cubicBezTo>
                  <a:pt x="431" y="49"/>
                  <a:pt x="431" y="49"/>
                  <a:pt x="431" y="49"/>
                </a:cubicBezTo>
                <a:cubicBezTo>
                  <a:pt x="415" y="60"/>
                  <a:pt x="415" y="60"/>
                  <a:pt x="415" y="60"/>
                </a:cubicBezTo>
                <a:cubicBezTo>
                  <a:pt x="414" y="60"/>
                  <a:pt x="414" y="60"/>
                  <a:pt x="414" y="60"/>
                </a:cubicBezTo>
                <a:cubicBezTo>
                  <a:pt x="411" y="60"/>
                  <a:pt x="411" y="60"/>
                  <a:pt x="411" y="60"/>
                </a:cubicBezTo>
                <a:cubicBezTo>
                  <a:pt x="410" y="60"/>
                  <a:pt x="410" y="60"/>
                  <a:pt x="410" y="60"/>
                </a:cubicBezTo>
                <a:cubicBezTo>
                  <a:pt x="405" y="55"/>
                  <a:pt x="405" y="55"/>
                  <a:pt x="405" y="55"/>
                </a:cubicBezTo>
                <a:cubicBezTo>
                  <a:pt x="396" y="53"/>
                  <a:pt x="396" y="53"/>
                  <a:pt x="396" y="53"/>
                </a:cubicBezTo>
                <a:cubicBezTo>
                  <a:pt x="394" y="52"/>
                  <a:pt x="394" y="52"/>
                  <a:pt x="394" y="52"/>
                </a:cubicBezTo>
                <a:cubicBezTo>
                  <a:pt x="393" y="53"/>
                  <a:pt x="393" y="53"/>
                  <a:pt x="393" y="53"/>
                </a:cubicBezTo>
                <a:cubicBezTo>
                  <a:pt x="393" y="53"/>
                  <a:pt x="393" y="53"/>
                  <a:pt x="393" y="53"/>
                </a:cubicBezTo>
                <a:cubicBezTo>
                  <a:pt x="368" y="91"/>
                  <a:pt x="368" y="91"/>
                  <a:pt x="368" y="91"/>
                </a:cubicBezTo>
                <a:cubicBezTo>
                  <a:pt x="366" y="112"/>
                  <a:pt x="366" y="112"/>
                  <a:pt x="366" y="112"/>
                </a:cubicBezTo>
                <a:cubicBezTo>
                  <a:pt x="367" y="114"/>
                  <a:pt x="367" y="114"/>
                  <a:pt x="367" y="114"/>
                </a:cubicBezTo>
                <a:cubicBezTo>
                  <a:pt x="375" y="119"/>
                  <a:pt x="375" y="119"/>
                  <a:pt x="375" y="119"/>
                </a:cubicBezTo>
                <a:cubicBezTo>
                  <a:pt x="376" y="119"/>
                  <a:pt x="376" y="119"/>
                  <a:pt x="376" y="119"/>
                </a:cubicBezTo>
                <a:cubicBezTo>
                  <a:pt x="377" y="119"/>
                  <a:pt x="377" y="119"/>
                  <a:pt x="377" y="119"/>
                </a:cubicBezTo>
                <a:cubicBezTo>
                  <a:pt x="377" y="117"/>
                  <a:pt x="377" y="117"/>
                  <a:pt x="377" y="117"/>
                </a:cubicBezTo>
                <a:cubicBezTo>
                  <a:pt x="377" y="117"/>
                  <a:pt x="377" y="117"/>
                  <a:pt x="377" y="117"/>
                </a:cubicBezTo>
                <a:cubicBezTo>
                  <a:pt x="377" y="116"/>
                  <a:pt x="377" y="116"/>
                  <a:pt x="377" y="116"/>
                </a:cubicBezTo>
                <a:cubicBezTo>
                  <a:pt x="377" y="116"/>
                  <a:pt x="377" y="116"/>
                  <a:pt x="377" y="116"/>
                </a:cubicBezTo>
                <a:cubicBezTo>
                  <a:pt x="381" y="116"/>
                  <a:pt x="381" y="116"/>
                  <a:pt x="381" y="116"/>
                </a:cubicBezTo>
                <a:cubicBezTo>
                  <a:pt x="382" y="117"/>
                  <a:pt x="382" y="117"/>
                  <a:pt x="382" y="117"/>
                </a:cubicBezTo>
                <a:cubicBezTo>
                  <a:pt x="387" y="120"/>
                  <a:pt x="387" y="120"/>
                  <a:pt x="387" y="120"/>
                </a:cubicBezTo>
                <a:cubicBezTo>
                  <a:pt x="387" y="120"/>
                  <a:pt x="387" y="120"/>
                  <a:pt x="387" y="120"/>
                </a:cubicBezTo>
                <a:cubicBezTo>
                  <a:pt x="384" y="131"/>
                  <a:pt x="384" y="131"/>
                  <a:pt x="384" y="131"/>
                </a:cubicBezTo>
                <a:cubicBezTo>
                  <a:pt x="384" y="131"/>
                  <a:pt x="384" y="131"/>
                  <a:pt x="384" y="131"/>
                </a:cubicBezTo>
                <a:cubicBezTo>
                  <a:pt x="382" y="132"/>
                  <a:pt x="382" y="132"/>
                  <a:pt x="382" y="132"/>
                </a:cubicBezTo>
                <a:cubicBezTo>
                  <a:pt x="375" y="130"/>
                  <a:pt x="375" y="130"/>
                  <a:pt x="375" y="130"/>
                </a:cubicBezTo>
                <a:cubicBezTo>
                  <a:pt x="374" y="130"/>
                  <a:pt x="374" y="130"/>
                  <a:pt x="374" y="130"/>
                </a:cubicBezTo>
                <a:cubicBezTo>
                  <a:pt x="354" y="134"/>
                  <a:pt x="354" y="134"/>
                  <a:pt x="354" y="134"/>
                </a:cubicBezTo>
                <a:cubicBezTo>
                  <a:pt x="354" y="134"/>
                  <a:pt x="354" y="134"/>
                  <a:pt x="354" y="134"/>
                </a:cubicBezTo>
                <a:cubicBezTo>
                  <a:pt x="364" y="142"/>
                  <a:pt x="364" y="142"/>
                  <a:pt x="364" y="142"/>
                </a:cubicBezTo>
                <a:cubicBezTo>
                  <a:pt x="370" y="148"/>
                  <a:pt x="370" y="148"/>
                  <a:pt x="370" y="148"/>
                </a:cubicBezTo>
                <a:cubicBezTo>
                  <a:pt x="371" y="149"/>
                  <a:pt x="371" y="149"/>
                  <a:pt x="371" y="149"/>
                </a:cubicBezTo>
                <a:cubicBezTo>
                  <a:pt x="371" y="150"/>
                  <a:pt x="371" y="150"/>
                  <a:pt x="371" y="150"/>
                </a:cubicBezTo>
                <a:cubicBezTo>
                  <a:pt x="364" y="152"/>
                  <a:pt x="364" y="152"/>
                  <a:pt x="364" y="152"/>
                </a:cubicBezTo>
                <a:cubicBezTo>
                  <a:pt x="355" y="151"/>
                  <a:pt x="355" y="151"/>
                  <a:pt x="355" y="151"/>
                </a:cubicBezTo>
                <a:cubicBezTo>
                  <a:pt x="355" y="150"/>
                  <a:pt x="355" y="150"/>
                  <a:pt x="355" y="150"/>
                </a:cubicBezTo>
                <a:cubicBezTo>
                  <a:pt x="354" y="148"/>
                  <a:pt x="354" y="148"/>
                  <a:pt x="354" y="148"/>
                </a:cubicBezTo>
                <a:cubicBezTo>
                  <a:pt x="353" y="148"/>
                  <a:pt x="353" y="148"/>
                  <a:pt x="353" y="148"/>
                </a:cubicBezTo>
                <a:cubicBezTo>
                  <a:pt x="342" y="146"/>
                  <a:pt x="342" y="146"/>
                  <a:pt x="342" y="146"/>
                </a:cubicBezTo>
                <a:cubicBezTo>
                  <a:pt x="338" y="146"/>
                  <a:pt x="338" y="146"/>
                  <a:pt x="338" y="146"/>
                </a:cubicBezTo>
                <a:cubicBezTo>
                  <a:pt x="333" y="146"/>
                  <a:pt x="333" y="146"/>
                  <a:pt x="333" y="146"/>
                </a:cubicBezTo>
                <a:cubicBezTo>
                  <a:pt x="313" y="161"/>
                  <a:pt x="313" y="161"/>
                  <a:pt x="313" y="161"/>
                </a:cubicBezTo>
                <a:cubicBezTo>
                  <a:pt x="312" y="163"/>
                  <a:pt x="312" y="163"/>
                  <a:pt x="312" y="163"/>
                </a:cubicBezTo>
                <a:cubicBezTo>
                  <a:pt x="311" y="164"/>
                  <a:pt x="311" y="164"/>
                  <a:pt x="311" y="164"/>
                </a:cubicBezTo>
                <a:cubicBezTo>
                  <a:pt x="313" y="171"/>
                  <a:pt x="313" y="171"/>
                  <a:pt x="313" y="171"/>
                </a:cubicBezTo>
                <a:cubicBezTo>
                  <a:pt x="315" y="174"/>
                  <a:pt x="315" y="174"/>
                  <a:pt x="315" y="174"/>
                </a:cubicBezTo>
                <a:cubicBezTo>
                  <a:pt x="317" y="175"/>
                  <a:pt x="317" y="175"/>
                  <a:pt x="317" y="175"/>
                </a:cubicBezTo>
                <a:cubicBezTo>
                  <a:pt x="319" y="177"/>
                  <a:pt x="319" y="177"/>
                  <a:pt x="319" y="177"/>
                </a:cubicBezTo>
                <a:cubicBezTo>
                  <a:pt x="328" y="181"/>
                  <a:pt x="328" y="181"/>
                  <a:pt x="328" y="181"/>
                </a:cubicBezTo>
                <a:cubicBezTo>
                  <a:pt x="334" y="184"/>
                  <a:pt x="334" y="184"/>
                  <a:pt x="334" y="184"/>
                </a:cubicBezTo>
                <a:cubicBezTo>
                  <a:pt x="339" y="186"/>
                  <a:pt x="339" y="186"/>
                  <a:pt x="339" y="186"/>
                </a:cubicBezTo>
                <a:cubicBezTo>
                  <a:pt x="343" y="187"/>
                  <a:pt x="343" y="187"/>
                  <a:pt x="343" y="187"/>
                </a:cubicBezTo>
                <a:cubicBezTo>
                  <a:pt x="371" y="184"/>
                  <a:pt x="371" y="184"/>
                  <a:pt x="371" y="184"/>
                </a:cubicBezTo>
                <a:cubicBezTo>
                  <a:pt x="387" y="181"/>
                  <a:pt x="387" y="181"/>
                  <a:pt x="387" y="181"/>
                </a:cubicBezTo>
                <a:cubicBezTo>
                  <a:pt x="404" y="183"/>
                  <a:pt x="404" y="183"/>
                  <a:pt x="404" y="183"/>
                </a:cubicBezTo>
                <a:cubicBezTo>
                  <a:pt x="405" y="192"/>
                  <a:pt x="405" y="192"/>
                  <a:pt x="405" y="192"/>
                </a:cubicBezTo>
                <a:cubicBezTo>
                  <a:pt x="387" y="221"/>
                  <a:pt x="387" y="221"/>
                  <a:pt x="387" y="221"/>
                </a:cubicBezTo>
                <a:cubicBezTo>
                  <a:pt x="386" y="222"/>
                  <a:pt x="386" y="222"/>
                  <a:pt x="386" y="222"/>
                </a:cubicBezTo>
                <a:cubicBezTo>
                  <a:pt x="372" y="225"/>
                  <a:pt x="372" y="225"/>
                  <a:pt x="372" y="225"/>
                </a:cubicBezTo>
                <a:cubicBezTo>
                  <a:pt x="357" y="231"/>
                  <a:pt x="357" y="231"/>
                  <a:pt x="357" y="231"/>
                </a:cubicBezTo>
                <a:cubicBezTo>
                  <a:pt x="340" y="245"/>
                  <a:pt x="340" y="245"/>
                  <a:pt x="340" y="245"/>
                </a:cubicBezTo>
                <a:cubicBezTo>
                  <a:pt x="333" y="258"/>
                  <a:pt x="333" y="258"/>
                  <a:pt x="333" y="258"/>
                </a:cubicBezTo>
                <a:cubicBezTo>
                  <a:pt x="334" y="256"/>
                  <a:pt x="334" y="256"/>
                  <a:pt x="334" y="256"/>
                </a:cubicBezTo>
                <a:cubicBezTo>
                  <a:pt x="335" y="256"/>
                  <a:pt x="335" y="256"/>
                  <a:pt x="335" y="256"/>
                </a:cubicBezTo>
                <a:cubicBezTo>
                  <a:pt x="340" y="255"/>
                  <a:pt x="340" y="255"/>
                  <a:pt x="340" y="255"/>
                </a:cubicBezTo>
                <a:cubicBezTo>
                  <a:pt x="341" y="255"/>
                  <a:pt x="341" y="255"/>
                  <a:pt x="341" y="255"/>
                </a:cubicBezTo>
                <a:cubicBezTo>
                  <a:pt x="346" y="256"/>
                  <a:pt x="346" y="256"/>
                  <a:pt x="346" y="256"/>
                </a:cubicBezTo>
                <a:cubicBezTo>
                  <a:pt x="347" y="256"/>
                  <a:pt x="347" y="256"/>
                  <a:pt x="347" y="256"/>
                </a:cubicBezTo>
                <a:cubicBezTo>
                  <a:pt x="351" y="259"/>
                  <a:pt x="351" y="259"/>
                  <a:pt x="351" y="259"/>
                </a:cubicBezTo>
                <a:cubicBezTo>
                  <a:pt x="351" y="260"/>
                  <a:pt x="351" y="260"/>
                  <a:pt x="351" y="260"/>
                </a:cubicBezTo>
                <a:cubicBezTo>
                  <a:pt x="355" y="271"/>
                  <a:pt x="355" y="271"/>
                  <a:pt x="355" y="271"/>
                </a:cubicBezTo>
                <a:cubicBezTo>
                  <a:pt x="348" y="288"/>
                  <a:pt x="348" y="288"/>
                  <a:pt x="348" y="288"/>
                </a:cubicBezTo>
                <a:cubicBezTo>
                  <a:pt x="348" y="289"/>
                  <a:pt x="348" y="289"/>
                  <a:pt x="348" y="289"/>
                </a:cubicBezTo>
                <a:cubicBezTo>
                  <a:pt x="346" y="289"/>
                  <a:pt x="346" y="289"/>
                  <a:pt x="346" y="289"/>
                </a:cubicBezTo>
                <a:cubicBezTo>
                  <a:pt x="341" y="287"/>
                  <a:pt x="341" y="287"/>
                  <a:pt x="341" y="287"/>
                </a:cubicBezTo>
                <a:cubicBezTo>
                  <a:pt x="337" y="286"/>
                  <a:pt x="337" y="286"/>
                  <a:pt x="337" y="286"/>
                </a:cubicBezTo>
                <a:cubicBezTo>
                  <a:pt x="332" y="282"/>
                  <a:pt x="332" y="282"/>
                  <a:pt x="332" y="282"/>
                </a:cubicBezTo>
                <a:cubicBezTo>
                  <a:pt x="329" y="275"/>
                  <a:pt x="329" y="275"/>
                  <a:pt x="329" y="275"/>
                </a:cubicBezTo>
                <a:cubicBezTo>
                  <a:pt x="300" y="274"/>
                  <a:pt x="300" y="274"/>
                  <a:pt x="300" y="274"/>
                </a:cubicBezTo>
                <a:cubicBezTo>
                  <a:pt x="294" y="271"/>
                  <a:pt x="294" y="271"/>
                  <a:pt x="294" y="271"/>
                </a:cubicBezTo>
                <a:cubicBezTo>
                  <a:pt x="289" y="265"/>
                  <a:pt x="289" y="265"/>
                  <a:pt x="289" y="265"/>
                </a:cubicBezTo>
                <a:cubicBezTo>
                  <a:pt x="286" y="264"/>
                  <a:pt x="286" y="264"/>
                  <a:pt x="286" y="264"/>
                </a:cubicBezTo>
                <a:cubicBezTo>
                  <a:pt x="279" y="264"/>
                  <a:pt x="279" y="264"/>
                  <a:pt x="279" y="264"/>
                </a:cubicBezTo>
                <a:cubicBezTo>
                  <a:pt x="270" y="264"/>
                  <a:pt x="270" y="264"/>
                  <a:pt x="270" y="264"/>
                </a:cubicBezTo>
                <a:cubicBezTo>
                  <a:pt x="269" y="265"/>
                  <a:pt x="269" y="265"/>
                  <a:pt x="269" y="265"/>
                </a:cubicBezTo>
                <a:cubicBezTo>
                  <a:pt x="268" y="266"/>
                  <a:pt x="268" y="266"/>
                  <a:pt x="268" y="266"/>
                </a:cubicBezTo>
                <a:cubicBezTo>
                  <a:pt x="268" y="268"/>
                  <a:pt x="268" y="268"/>
                  <a:pt x="268" y="268"/>
                </a:cubicBezTo>
                <a:cubicBezTo>
                  <a:pt x="266" y="273"/>
                  <a:pt x="266" y="273"/>
                  <a:pt x="266" y="273"/>
                </a:cubicBezTo>
                <a:cubicBezTo>
                  <a:pt x="258" y="291"/>
                  <a:pt x="258" y="291"/>
                  <a:pt x="258" y="291"/>
                </a:cubicBezTo>
                <a:cubicBezTo>
                  <a:pt x="257" y="292"/>
                  <a:pt x="257" y="292"/>
                  <a:pt x="257" y="292"/>
                </a:cubicBezTo>
                <a:cubicBezTo>
                  <a:pt x="256" y="292"/>
                  <a:pt x="256" y="292"/>
                  <a:pt x="256" y="292"/>
                </a:cubicBezTo>
                <a:cubicBezTo>
                  <a:pt x="255" y="292"/>
                  <a:pt x="255" y="292"/>
                  <a:pt x="255" y="292"/>
                </a:cubicBezTo>
                <a:cubicBezTo>
                  <a:pt x="254" y="292"/>
                  <a:pt x="254" y="292"/>
                  <a:pt x="254" y="292"/>
                </a:cubicBezTo>
                <a:cubicBezTo>
                  <a:pt x="253" y="290"/>
                  <a:pt x="253" y="290"/>
                  <a:pt x="253" y="290"/>
                </a:cubicBezTo>
                <a:cubicBezTo>
                  <a:pt x="250" y="285"/>
                  <a:pt x="250" y="285"/>
                  <a:pt x="250" y="285"/>
                </a:cubicBezTo>
                <a:cubicBezTo>
                  <a:pt x="246" y="278"/>
                  <a:pt x="246" y="278"/>
                  <a:pt x="246" y="278"/>
                </a:cubicBezTo>
                <a:cubicBezTo>
                  <a:pt x="247" y="273"/>
                  <a:pt x="247" y="273"/>
                  <a:pt x="247" y="273"/>
                </a:cubicBezTo>
                <a:cubicBezTo>
                  <a:pt x="247" y="266"/>
                  <a:pt x="247" y="266"/>
                  <a:pt x="247" y="266"/>
                </a:cubicBezTo>
                <a:cubicBezTo>
                  <a:pt x="246" y="265"/>
                  <a:pt x="246" y="265"/>
                  <a:pt x="246" y="265"/>
                </a:cubicBezTo>
                <a:cubicBezTo>
                  <a:pt x="246" y="265"/>
                  <a:pt x="246" y="265"/>
                  <a:pt x="246" y="265"/>
                </a:cubicBezTo>
                <a:cubicBezTo>
                  <a:pt x="238" y="258"/>
                  <a:pt x="238" y="258"/>
                  <a:pt x="238" y="258"/>
                </a:cubicBezTo>
                <a:cubicBezTo>
                  <a:pt x="228" y="253"/>
                  <a:pt x="228" y="253"/>
                  <a:pt x="228" y="253"/>
                </a:cubicBezTo>
                <a:cubicBezTo>
                  <a:pt x="206" y="253"/>
                  <a:pt x="206" y="253"/>
                  <a:pt x="206" y="253"/>
                </a:cubicBezTo>
                <a:cubicBezTo>
                  <a:pt x="183" y="250"/>
                  <a:pt x="183" y="250"/>
                  <a:pt x="183" y="250"/>
                </a:cubicBezTo>
                <a:cubicBezTo>
                  <a:pt x="160" y="244"/>
                  <a:pt x="160" y="244"/>
                  <a:pt x="160" y="244"/>
                </a:cubicBezTo>
                <a:cubicBezTo>
                  <a:pt x="156" y="245"/>
                  <a:pt x="156" y="245"/>
                  <a:pt x="156" y="245"/>
                </a:cubicBezTo>
                <a:cubicBezTo>
                  <a:pt x="152" y="248"/>
                  <a:pt x="152" y="248"/>
                  <a:pt x="152" y="248"/>
                </a:cubicBezTo>
                <a:cubicBezTo>
                  <a:pt x="151" y="249"/>
                  <a:pt x="151" y="249"/>
                  <a:pt x="151" y="249"/>
                </a:cubicBezTo>
                <a:cubicBezTo>
                  <a:pt x="150" y="250"/>
                  <a:pt x="150" y="250"/>
                  <a:pt x="150" y="250"/>
                </a:cubicBezTo>
                <a:cubicBezTo>
                  <a:pt x="149" y="251"/>
                  <a:pt x="149" y="251"/>
                  <a:pt x="149" y="251"/>
                </a:cubicBezTo>
                <a:cubicBezTo>
                  <a:pt x="149" y="252"/>
                  <a:pt x="149" y="252"/>
                  <a:pt x="149" y="252"/>
                </a:cubicBezTo>
                <a:cubicBezTo>
                  <a:pt x="149" y="253"/>
                  <a:pt x="149" y="253"/>
                  <a:pt x="149" y="253"/>
                </a:cubicBezTo>
                <a:cubicBezTo>
                  <a:pt x="149" y="262"/>
                  <a:pt x="149" y="262"/>
                  <a:pt x="149" y="262"/>
                </a:cubicBezTo>
                <a:cubicBezTo>
                  <a:pt x="147" y="271"/>
                  <a:pt x="147" y="271"/>
                  <a:pt x="147" y="271"/>
                </a:cubicBezTo>
                <a:cubicBezTo>
                  <a:pt x="145" y="275"/>
                  <a:pt x="145" y="275"/>
                  <a:pt x="145" y="275"/>
                </a:cubicBezTo>
                <a:cubicBezTo>
                  <a:pt x="143" y="276"/>
                  <a:pt x="143" y="276"/>
                  <a:pt x="143" y="276"/>
                </a:cubicBezTo>
                <a:cubicBezTo>
                  <a:pt x="142" y="276"/>
                  <a:pt x="142" y="276"/>
                  <a:pt x="142" y="276"/>
                </a:cubicBezTo>
                <a:cubicBezTo>
                  <a:pt x="134" y="274"/>
                  <a:pt x="134" y="274"/>
                  <a:pt x="134" y="274"/>
                </a:cubicBezTo>
                <a:cubicBezTo>
                  <a:pt x="133" y="274"/>
                  <a:pt x="133" y="274"/>
                  <a:pt x="133" y="274"/>
                </a:cubicBezTo>
                <a:cubicBezTo>
                  <a:pt x="132" y="273"/>
                  <a:pt x="132" y="273"/>
                  <a:pt x="132" y="273"/>
                </a:cubicBezTo>
                <a:cubicBezTo>
                  <a:pt x="132" y="272"/>
                  <a:pt x="132" y="272"/>
                  <a:pt x="132" y="272"/>
                </a:cubicBezTo>
                <a:cubicBezTo>
                  <a:pt x="131" y="267"/>
                  <a:pt x="131" y="267"/>
                  <a:pt x="131" y="267"/>
                </a:cubicBezTo>
                <a:cubicBezTo>
                  <a:pt x="132" y="267"/>
                  <a:pt x="132" y="267"/>
                  <a:pt x="132" y="267"/>
                </a:cubicBezTo>
                <a:cubicBezTo>
                  <a:pt x="133" y="267"/>
                  <a:pt x="133" y="267"/>
                  <a:pt x="133" y="267"/>
                </a:cubicBezTo>
                <a:cubicBezTo>
                  <a:pt x="133" y="268"/>
                  <a:pt x="133" y="268"/>
                  <a:pt x="133" y="268"/>
                </a:cubicBezTo>
                <a:cubicBezTo>
                  <a:pt x="134" y="269"/>
                  <a:pt x="134" y="269"/>
                  <a:pt x="134" y="269"/>
                </a:cubicBezTo>
                <a:cubicBezTo>
                  <a:pt x="135" y="272"/>
                  <a:pt x="135" y="272"/>
                  <a:pt x="135" y="272"/>
                </a:cubicBezTo>
                <a:cubicBezTo>
                  <a:pt x="136" y="272"/>
                  <a:pt x="136" y="272"/>
                  <a:pt x="136" y="272"/>
                </a:cubicBezTo>
                <a:cubicBezTo>
                  <a:pt x="137" y="272"/>
                  <a:pt x="137" y="272"/>
                  <a:pt x="137" y="272"/>
                </a:cubicBezTo>
                <a:cubicBezTo>
                  <a:pt x="140" y="271"/>
                  <a:pt x="140" y="271"/>
                  <a:pt x="140" y="271"/>
                </a:cubicBezTo>
                <a:cubicBezTo>
                  <a:pt x="143" y="269"/>
                  <a:pt x="143" y="269"/>
                  <a:pt x="143" y="269"/>
                </a:cubicBezTo>
                <a:cubicBezTo>
                  <a:pt x="143" y="268"/>
                  <a:pt x="143" y="268"/>
                  <a:pt x="143" y="268"/>
                </a:cubicBezTo>
                <a:cubicBezTo>
                  <a:pt x="144" y="267"/>
                  <a:pt x="144" y="267"/>
                  <a:pt x="144" y="267"/>
                </a:cubicBezTo>
                <a:cubicBezTo>
                  <a:pt x="144" y="265"/>
                  <a:pt x="144" y="265"/>
                  <a:pt x="144" y="265"/>
                </a:cubicBezTo>
                <a:cubicBezTo>
                  <a:pt x="144" y="264"/>
                  <a:pt x="144" y="264"/>
                  <a:pt x="144" y="264"/>
                </a:cubicBezTo>
                <a:cubicBezTo>
                  <a:pt x="143" y="264"/>
                  <a:pt x="143" y="264"/>
                  <a:pt x="143" y="264"/>
                </a:cubicBezTo>
                <a:cubicBezTo>
                  <a:pt x="130" y="251"/>
                  <a:pt x="130" y="251"/>
                  <a:pt x="130" y="251"/>
                </a:cubicBezTo>
                <a:cubicBezTo>
                  <a:pt x="129" y="251"/>
                  <a:pt x="129" y="251"/>
                  <a:pt x="129" y="251"/>
                </a:cubicBezTo>
                <a:cubicBezTo>
                  <a:pt x="120" y="258"/>
                  <a:pt x="120" y="258"/>
                  <a:pt x="120" y="258"/>
                </a:cubicBezTo>
                <a:cubicBezTo>
                  <a:pt x="117" y="261"/>
                  <a:pt x="117" y="261"/>
                  <a:pt x="117" y="261"/>
                </a:cubicBezTo>
                <a:cubicBezTo>
                  <a:pt x="113" y="267"/>
                  <a:pt x="113" y="267"/>
                  <a:pt x="113" y="267"/>
                </a:cubicBezTo>
                <a:cubicBezTo>
                  <a:pt x="112" y="268"/>
                  <a:pt x="112" y="268"/>
                  <a:pt x="112" y="268"/>
                </a:cubicBezTo>
                <a:cubicBezTo>
                  <a:pt x="108" y="296"/>
                  <a:pt x="108" y="296"/>
                  <a:pt x="108" y="296"/>
                </a:cubicBezTo>
                <a:cubicBezTo>
                  <a:pt x="108" y="297"/>
                  <a:pt x="108" y="297"/>
                  <a:pt x="108" y="297"/>
                </a:cubicBezTo>
                <a:cubicBezTo>
                  <a:pt x="108" y="300"/>
                  <a:pt x="108" y="300"/>
                  <a:pt x="108" y="300"/>
                </a:cubicBezTo>
                <a:cubicBezTo>
                  <a:pt x="108" y="301"/>
                  <a:pt x="108" y="301"/>
                  <a:pt x="108" y="301"/>
                </a:cubicBezTo>
                <a:cubicBezTo>
                  <a:pt x="109" y="303"/>
                  <a:pt x="109" y="303"/>
                  <a:pt x="109" y="303"/>
                </a:cubicBezTo>
                <a:cubicBezTo>
                  <a:pt x="112" y="304"/>
                  <a:pt x="112" y="304"/>
                  <a:pt x="112" y="304"/>
                </a:cubicBezTo>
                <a:cubicBezTo>
                  <a:pt x="115" y="304"/>
                  <a:pt x="115" y="304"/>
                  <a:pt x="115" y="304"/>
                </a:cubicBezTo>
                <a:cubicBezTo>
                  <a:pt x="116" y="304"/>
                  <a:pt x="116" y="304"/>
                  <a:pt x="116" y="304"/>
                </a:cubicBezTo>
                <a:cubicBezTo>
                  <a:pt x="117" y="303"/>
                  <a:pt x="117" y="303"/>
                  <a:pt x="117" y="303"/>
                </a:cubicBezTo>
                <a:cubicBezTo>
                  <a:pt x="117" y="302"/>
                  <a:pt x="117" y="302"/>
                  <a:pt x="117" y="302"/>
                </a:cubicBezTo>
                <a:cubicBezTo>
                  <a:pt x="116" y="300"/>
                  <a:pt x="116" y="300"/>
                  <a:pt x="116" y="300"/>
                </a:cubicBezTo>
                <a:cubicBezTo>
                  <a:pt x="116" y="299"/>
                  <a:pt x="116" y="299"/>
                  <a:pt x="116" y="299"/>
                </a:cubicBezTo>
                <a:cubicBezTo>
                  <a:pt x="116" y="299"/>
                  <a:pt x="116" y="299"/>
                  <a:pt x="116" y="299"/>
                </a:cubicBezTo>
                <a:cubicBezTo>
                  <a:pt x="115" y="288"/>
                  <a:pt x="115" y="288"/>
                  <a:pt x="115" y="288"/>
                </a:cubicBezTo>
                <a:cubicBezTo>
                  <a:pt x="115" y="287"/>
                  <a:pt x="115" y="287"/>
                  <a:pt x="115" y="287"/>
                </a:cubicBezTo>
                <a:cubicBezTo>
                  <a:pt x="126" y="272"/>
                  <a:pt x="126" y="272"/>
                  <a:pt x="126" y="272"/>
                </a:cubicBezTo>
                <a:cubicBezTo>
                  <a:pt x="127" y="271"/>
                  <a:pt x="127" y="271"/>
                  <a:pt x="127" y="271"/>
                </a:cubicBezTo>
                <a:cubicBezTo>
                  <a:pt x="128" y="272"/>
                  <a:pt x="128" y="272"/>
                  <a:pt x="128" y="272"/>
                </a:cubicBezTo>
                <a:cubicBezTo>
                  <a:pt x="128" y="272"/>
                  <a:pt x="128" y="272"/>
                  <a:pt x="128" y="272"/>
                </a:cubicBezTo>
                <a:cubicBezTo>
                  <a:pt x="137" y="280"/>
                  <a:pt x="137" y="280"/>
                  <a:pt x="137" y="280"/>
                </a:cubicBezTo>
                <a:cubicBezTo>
                  <a:pt x="138" y="281"/>
                  <a:pt x="138" y="281"/>
                  <a:pt x="138" y="281"/>
                </a:cubicBezTo>
                <a:cubicBezTo>
                  <a:pt x="139" y="324"/>
                  <a:pt x="139" y="324"/>
                  <a:pt x="139" y="324"/>
                </a:cubicBezTo>
                <a:cubicBezTo>
                  <a:pt x="139" y="340"/>
                  <a:pt x="139" y="340"/>
                  <a:pt x="139" y="340"/>
                </a:cubicBezTo>
                <a:cubicBezTo>
                  <a:pt x="138" y="340"/>
                  <a:pt x="138" y="340"/>
                  <a:pt x="138" y="340"/>
                </a:cubicBezTo>
                <a:cubicBezTo>
                  <a:pt x="137" y="341"/>
                  <a:pt x="137" y="341"/>
                  <a:pt x="137" y="341"/>
                </a:cubicBezTo>
                <a:cubicBezTo>
                  <a:pt x="137" y="341"/>
                  <a:pt x="137" y="341"/>
                  <a:pt x="137" y="341"/>
                </a:cubicBezTo>
                <a:cubicBezTo>
                  <a:pt x="131" y="361"/>
                  <a:pt x="131" y="361"/>
                  <a:pt x="131" y="361"/>
                </a:cubicBezTo>
                <a:cubicBezTo>
                  <a:pt x="131" y="361"/>
                  <a:pt x="131" y="361"/>
                  <a:pt x="131" y="361"/>
                </a:cubicBezTo>
                <a:cubicBezTo>
                  <a:pt x="132" y="362"/>
                  <a:pt x="132" y="362"/>
                  <a:pt x="132" y="362"/>
                </a:cubicBezTo>
                <a:cubicBezTo>
                  <a:pt x="136" y="364"/>
                  <a:pt x="136" y="364"/>
                  <a:pt x="136" y="364"/>
                </a:cubicBezTo>
                <a:cubicBezTo>
                  <a:pt x="138" y="364"/>
                  <a:pt x="138" y="364"/>
                  <a:pt x="138" y="364"/>
                </a:cubicBezTo>
                <a:cubicBezTo>
                  <a:pt x="146" y="362"/>
                  <a:pt x="146" y="362"/>
                  <a:pt x="146" y="362"/>
                </a:cubicBezTo>
                <a:cubicBezTo>
                  <a:pt x="149" y="361"/>
                  <a:pt x="149" y="361"/>
                  <a:pt x="149" y="361"/>
                </a:cubicBezTo>
                <a:cubicBezTo>
                  <a:pt x="153" y="360"/>
                  <a:pt x="153" y="360"/>
                  <a:pt x="153" y="360"/>
                </a:cubicBezTo>
                <a:cubicBezTo>
                  <a:pt x="155" y="358"/>
                  <a:pt x="155" y="358"/>
                  <a:pt x="155" y="358"/>
                </a:cubicBezTo>
                <a:cubicBezTo>
                  <a:pt x="156" y="357"/>
                  <a:pt x="156" y="357"/>
                  <a:pt x="156" y="357"/>
                </a:cubicBezTo>
                <a:cubicBezTo>
                  <a:pt x="157" y="356"/>
                  <a:pt x="157" y="356"/>
                  <a:pt x="157" y="356"/>
                </a:cubicBezTo>
                <a:cubicBezTo>
                  <a:pt x="158" y="356"/>
                  <a:pt x="158" y="356"/>
                  <a:pt x="158" y="356"/>
                </a:cubicBezTo>
                <a:cubicBezTo>
                  <a:pt x="164" y="356"/>
                  <a:pt x="164" y="356"/>
                  <a:pt x="164" y="356"/>
                </a:cubicBezTo>
                <a:cubicBezTo>
                  <a:pt x="169" y="356"/>
                  <a:pt x="169" y="356"/>
                  <a:pt x="169" y="356"/>
                </a:cubicBezTo>
                <a:cubicBezTo>
                  <a:pt x="187" y="358"/>
                  <a:pt x="187" y="358"/>
                  <a:pt x="187" y="358"/>
                </a:cubicBezTo>
                <a:cubicBezTo>
                  <a:pt x="187" y="359"/>
                  <a:pt x="187" y="359"/>
                  <a:pt x="187" y="359"/>
                </a:cubicBezTo>
                <a:cubicBezTo>
                  <a:pt x="187" y="367"/>
                  <a:pt x="187" y="367"/>
                  <a:pt x="187" y="367"/>
                </a:cubicBezTo>
                <a:cubicBezTo>
                  <a:pt x="184" y="382"/>
                  <a:pt x="184" y="382"/>
                  <a:pt x="184" y="382"/>
                </a:cubicBezTo>
                <a:cubicBezTo>
                  <a:pt x="174" y="386"/>
                  <a:pt x="174" y="386"/>
                  <a:pt x="174" y="386"/>
                </a:cubicBezTo>
                <a:cubicBezTo>
                  <a:pt x="170" y="386"/>
                  <a:pt x="170" y="386"/>
                  <a:pt x="170" y="386"/>
                </a:cubicBezTo>
                <a:cubicBezTo>
                  <a:pt x="169" y="386"/>
                  <a:pt x="169" y="386"/>
                  <a:pt x="169" y="386"/>
                </a:cubicBezTo>
                <a:cubicBezTo>
                  <a:pt x="154" y="386"/>
                  <a:pt x="154" y="386"/>
                  <a:pt x="154" y="386"/>
                </a:cubicBezTo>
                <a:cubicBezTo>
                  <a:pt x="152" y="386"/>
                  <a:pt x="152" y="386"/>
                  <a:pt x="152" y="386"/>
                </a:cubicBezTo>
                <a:cubicBezTo>
                  <a:pt x="135" y="390"/>
                  <a:pt x="135" y="390"/>
                  <a:pt x="135" y="390"/>
                </a:cubicBezTo>
                <a:cubicBezTo>
                  <a:pt x="134" y="390"/>
                  <a:pt x="134" y="390"/>
                  <a:pt x="134" y="390"/>
                </a:cubicBezTo>
                <a:cubicBezTo>
                  <a:pt x="131" y="403"/>
                  <a:pt x="131" y="403"/>
                  <a:pt x="131" y="403"/>
                </a:cubicBezTo>
                <a:cubicBezTo>
                  <a:pt x="131" y="406"/>
                  <a:pt x="131" y="406"/>
                  <a:pt x="131" y="406"/>
                </a:cubicBezTo>
                <a:cubicBezTo>
                  <a:pt x="130" y="407"/>
                  <a:pt x="130" y="407"/>
                  <a:pt x="130" y="407"/>
                </a:cubicBezTo>
                <a:cubicBezTo>
                  <a:pt x="131" y="416"/>
                  <a:pt x="131" y="416"/>
                  <a:pt x="131" y="416"/>
                </a:cubicBezTo>
                <a:cubicBezTo>
                  <a:pt x="125" y="430"/>
                  <a:pt x="125" y="430"/>
                  <a:pt x="125" y="430"/>
                </a:cubicBezTo>
                <a:cubicBezTo>
                  <a:pt x="111" y="431"/>
                  <a:pt x="111" y="431"/>
                  <a:pt x="111" y="431"/>
                </a:cubicBezTo>
                <a:cubicBezTo>
                  <a:pt x="93" y="438"/>
                  <a:pt x="93" y="438"/>
                  <a:pt x="93" y="438"/>
                </a:cubicBezTo>
                <a:cubicBezTo>
                  <a:pt x="87" y="472"/>
                  <a:pt x="87" y="472"/>
                  <a:pt x="87" y="472"/>
                </a:cubicBezTo>
                <a:cubicBezTo>
                  <a:pt x="87" y="474"/>
                  <a:pt x="87" y="474"/>
                  <a:pt x="87" y="474"/>
                </a:cubicBezTo>
                <a:cubicBezTo>
                  <a:pt x="88" y="475"/>
                  <a:pt x="88" y="475"/>
                  <a:pt x="88" y="475"/>
                </a:cubicBezTo>
                <a:cubicBezTo>
                  <a:pt x="111" y="484"/>
                  <a:pt x="111" y="484"/>
                  <a:pt x="111" y="484"/>
                </a:cubicBezTo>
                <a:cubicBezTo>
                  <a:pt x="118" y="486"/>
                  <a:pt x="118" y="486"/>
                  <a:pt x="118" y="486"/>
                </a:cubicBezTo>
                <a:cubicBezTo>
                  <a:pt x="120" y="486"/>
                  <a:pt x="120" y="486"/>
                  <a:pt x="120" y="486"/>
                </a:cubicBezTo>
                <a:cubicBezTo>
                  <a:pt x="121" y="486"/>
                  <a:pt x="121" y="486"/>
                  <a:pt x="121" y="486"/>
                </a:cubicBezTo>
                <a:cubicBezTo>
                  <a:pt x="124" y="484"/>
                  <a:pt x="124" y="484"/>
                  <a:pt x="124" y="484"/>
                </a:cubicBezTo>
                <a:cubicBezTo>
                  <a:pt x="125" y="483"/>
                  <a:pt x="125" y="483"/>
                  <a:pt x="125" y="483"/>
                </a:cubicBezTo>
                <a:cubicBezTo>
                  <a:pt x="125" y="483"/>
                  <a:pt x="125" y="483"/>
                  <a:pt x="125" y="483"/>
                </a:cubicBezTo>
                <a:cubicBezTo>
                  <a:pt x="126" y="479"/>
                  <a:pt x="126" y="479"/>
                  <a:pt x="126" y="479"/>
                </a:cubicBezTo>
                <a:cubicBezTo>
                  <a:pt x="127" y="476"/>
                  <a:pt x="127" y="476"/>
                  <a:pt x="127" y="476"/>
                </a:cubicBezTo>
                <a:cubicBezTo>
                  <a:pt x="127" y="476"/>
                  <a:pt x="127" y="476"/>
                  <a:pt x="127" y="476"/>
                </a:cubicBezTo>
                <a:cubicBezTo>
                  <a:pt x="128" y="475"/>
                  <a:pt x="128" y="475"/>
                  <a:pt x="128" y="475"/>
                </a:cubicBezTo>
                <a:cubicBezTo>
                  <a:pt x="134" y="474"/>
                  <a:pt x="134" y="474"/>
                  <a:pt x="134" y="474"/>
                </a:cubicBezTo>
                <a:cubicBezTo>
                  <a:pt x="135" y="474"/>
                  <a:pt x="135" y="474"/>
                  <a:pt x="135" y="474"/>
                </a:cubicBezTo>
                <a:cubicBezTo>
                  <a:pt x="144" y="476"/>
                  <a:pt x="144" y="476"/>
                  <a:pt x="144" y="476"/>
                </a:cubicBezTo>
                <a:cubicBezTo>
                  <a:pt x="144" y="476"/>
                  <a:pt x="144" y="476"/>
                  <a:pt x="144" y="476"/>
                </a:cubicBezTo>
                <a:cubicBezTo>
                  <a:pt x="147" y="481"/>
                  <a:pt x="147" y="481"/>
                  <a:pt x="147" y="481"/>
                </a:cubicBezTo>
                <a:cubicBezTo>
                  <a:pt x="146" y="484"/>
                  <a:pt x="146" y="484"/>
                  <a:pt x="146" y="484"/>
                </a:cubicBezTo>
                <a:cubicBezTo>
                  <a:pt x="141" y="487"/>
                  <a:pt x="141" y="487"/>
                  <a:pt x="141" y="487"/>
                </a:cubicBezTo>
                <a:cubicBezTo>
                  <a:pt x="134" y="489"/>
                  <a:pt x="134" y="489"/>
                  <a:pt x="134" y="489"/>
                </a:cubicBezTo>
                <a:cubicBezTo>
                  <a:pt x="131" y="489"/>
                  <a:pt x="131" y="489"/>
                  <a:pt x="131" y="489"/>
                </a:cubicBezTo>
                <a:cubicBezTo>
                  <a:pt x="130" y="490"/>
                  <a:pt x="130" y="490"/>
                  <a:pt x="130" y="490"/>
                </a:cubicBezTo>
                <a:cubicBezTo>
                  <a:pt x="129" y="490"/>
                  <a:pt x="129" y="490"/>
                  <a:pt x="129" y="490"/>
                </a:cubicBezTo>
                <a:cubicBezTo>
                  <a:pt x="127" y="499"/>
                  <a:pt x="127" y="499"/>
                  <a:pt x="127" y="499"/>
                </a:cubicBezTo>
                <a:cubicBezTo>
                  <a:pt x="127" y="500"/>
                  <a:pt x="127" y="500"/>
                  <a:pt x="127" y="500"/>
                </a:cubicBezTo>
                <a:cubicBezTo>
                  <a:pt x="129" y="501"/>
                  <a:pt x="129" y="501"/>
                  <a:pt x="129" y="501"/>
                </a:cubicBezTo>
                <a:cubicBezTo>
                  <a:pt x="130" y="502"/>
                  <a:pt x="130" y="502"/>
                  <a:pt x="130" y="502"/>
                </a:cubicBezTo>
                <a:cubicBezTo>
                  <a:pt x="146" y="507"/>
                  <a:pt x="146" y="507"/>
                  <a:pt x="146" y="507"/>
                </a:cubicBezTo>
                <a:cubicBezTo>
                  <a:pt x="147" y="507"/>
                  <a:pt x="147" y="507"/>
                  <a:pt x="147" y="507"/>
                </a:cubicBezTo>
                <a:cubicBezTo>
                  <a:pt x="151" y="506"/>
                  <a:pt x="151" y="506"/>
                  <a:pt x="151" y="506"/>
                </a:cubicBezTo>
                <a:cubicBezTo>
                  <a:pt x="153" y="505"/>
                  <a:pt x="153" y="505"/>
                  <a:pt x="153" y="505"/>
                </a:cubicBezTo>
                <a:cubicBezTo>
                  <a:pt x="154" y="503"/>
                  <a:pt x="154" y="503"/>
                  <a:pt x="154" y="503"/>
                </a:cubicBezTo>
                <a:cubicBezTo>
                  <a:pt x="157" y="498"/>
                  <a:pt x="157" y="498"/>
                  <a:pt x="157" y="498"/>
                </a:cubicBezTo>
                <a:cubicBezTo>
                  <a:pt x="158" y="495"/>
                  <a:pt x="158" y="495"/>
                  <a:pt x="158" y="495"/>
                </a:cubicBezTo>
                <a:cubicBezTo>
                  <a:pt x="159" y="493"/>
                  <a:pt x="159" y="493"/>
                  <a:pt x="159" y="493"/>
                </a:cubicBezTo>
                <a:cubicBezTo>
                  <a:pt x="160" y="492"/>
                  <a:pt x="160" y="492"/>
                  <a:pt x="160" y="492"/>
                </a:cubicBezTo>
                <a:cubicBezTo>
                  <a:pt x="166" y="487"/>
                  <a:pt x="166" y="487"/>
                  <a:pt x="166" y="487"/>
                </a:cubicBezTo>
                <a:cubicBezTo>
                  <a:pt x="166" y="487"/>
                  <a:pt x="166" y="487"/>
                  <a:pt x="166" y="487"/>
                </a:cubicBezTo>
                <a:cubicBezTo>
                  <a:pt x="167" y="487"/>
                  <a:pt x="167" y="487"/>
                  <a:pt x="167" y="487"/>
                </a:cubicBezTo>
                <a:cubicBezTo>
                  <a:pt x="174" y="493"/>
                  <a:pt x="174" y="493"/>
                  <a:pt x="174" y="493"/>
                </a:cubicBezTo>
                <a:cubicBezTo>
                  <a:pt x="177" y="495"/>
                  <a:pt x="177" y="495"/>
                  <a:pt x="177" y="495"/>
                </a:cubicBezTo>
                <a:cubicBezTo>
                  <a:pt x="178" y="498"/>
                  <a:pt x="178" y="498"/>
                  <a:pt x="178" y="498"/>
                </a:cubicBezTo>
                <a:cubicBezTo>
                  <a:pt x="177" y="501"/>
                  <a:pt x="177" y="501"/>
                  <a:pt x="177" y="501"/>
                </a:cubicBezTo>
                <a:cubicBezTo>
                  <a:pt x="171" y="514"/>
                  <a:pt x="171" y="514"/>
                  <a:pt x="171" y="514"/>
                </a:cubicBezTo>
                <a:cubicBezTo>
                  <a:pt x="168" y="519"/>
                  <a:pt x="168" y="519"/>
                  <a:pt x="168" y="519"/>
                </a:cubicBezTo>
                <a:cubicBezTo>
                  <a:pt x="167" y="521"/>
                  <a:pt x="167" y="521"/>
                  <a:pt x="167" y="521"/>
                </a:cubicBezTo>
                <a:cubicBezTo>
                  <a:pt x="168" y="522"/>
                  <a:pt x="168" y="522"/>
                  <a:pt x="168" y="522"/>
                </a:cubicBezTo>
                <a:cubicBezTo>
                  <a:pt x="169" y="524"/>
                  <a:pt x="169" y="524"/>
                  <a:pt x="169" y="524"/>
                </a:cubicBezTo>
                <a:cubicBezTo>
                  <a:pt x="169" y="524"/>
                  <a:pt x="169" y="524"/>
                  <a:pt x="169" y="524"/>
                </a:cubicBezTo>
                <a:cubicBezTo>
                  <a:pt x="170" y="525"/>
                  <a:pt x="170" y="525"/>
                  <a:pt x="170" y="525"/>
                </a:cubicBezTo>
                <a:cubicBezTo>
                  <a:pt x="183" y="527"/>
                  <a:pt x="183" y="527"/>
                  <a:pt x="183" y="527"/>
                </a:cubicBezTo>
                <a:cubicBezTo>
                  <a:pt x="187" y="528"/>
                  <a:pt x="187" y="528"/>
                  <a:pt x="187" y="528"/>
                </a:cubicBezTo>
                <a:cubicBezTo>
                  <a:pt x="190" y="528"/>
                  <a:pt x="190" y="528"/>
                  <a:pt x="190" y="528"/>
                </a:cubicBezTo>
                <a:cubicBezTo>
                  <a:pt x="200" y="528"/>
                  <a:pt x="200" y="528"/>
                  <a:pt x="200" y="528"/>
                </a:cubicBezTo>
                <a:cubicBezTo>
                  <a:pt x="236" y="526"/>
                  <a:pt x="236" y="526"/>
                  <a:pt x="236" y="526"/>
                </a:cubicBezTo>
                <a:cubicBezTo>
                  <a:pt x="248" y="525"/>
                  <a:pt x="248" y="525"/>
                  <a:pt x="248" y="525"/>
                </a:cubicBezTo>
                <a:cubicBezTo>
                  <a:pt x="250" y="525"/>
                  <a:pt x="250" y="525"/>
                  <a:pt x="250" y="525"/>
                </a:cubicBezTo>
                <a:cubicBezTo>
                  <a:pt x="254" y="524"/>
                  <a:pt x="254" y="524"/>
                  <a:pt x="254" y="524"/>
                </a:cubicBezTo>
                <a:cubicBezTo>
                  <a:pt x="258" y="521"/>
                  <a:pt x="258" y="521"/>
                  <a:pt x="258" y="521"/>
                </a:cubicBezTo>
                <a:cubicBezTo>
                  <a:pt x="260" y="521"/>
                  <a:pt x="260" y="521"/>
                  <a:pt x="260" y="521"/>
                </a:cubicBezTo>
                <a:cubicBezTo>
                  <a:pt x="272" y="522"/>
                  <a:pt x="272" y="522"/>
                  <a:pt x="272" y="522"/>
                </a:cubicBezTo>
                <a:cubicBezTo>
                  <a:pt x="273" y="522"/>
                  <a:pt x="273" y="522"/>
                  <a:pt x="273" y="522"/>
                </a:cubicBezTo>
                <a:cubicBezTo>
                  <a:pt x="273" y="523"/>
                  <a:pt x="273" y="523"/>
                  <a:pt x="273" y="523"/>
                </a:cubicBezTo>
                <a:cubicBezTo>
                  <a:pt x="273" y="554"/>
                  <a:pt x="273" y="554"/>
                  <a:pt x="273" y="554"/>
                </a:cubicBezTo>
                <a:cubicBezTo>
                  <a:pt x="273" y="555"/>
                  <a:pt x="273" y="555"/>
                  <a:pt x="273" y="555"/>
                </a:cubicBezTo>
                <a:cubicBezTo>
                  <a:pt x="271" y="555"/>
                  <a:pt x="271" y="555"/>
                  <a:pt x="271" y="555"/>
                </a:cubicBezTo>
                <a:cubicBezTo>
                  <a:pt x="266" y="551"/>
                  <a:pt x="266" y="551"/>
                  <a:pt x="266" y="551"/>
                </a:cubicBezTo>
                <a:cubicBezTo>
                  <a:pt x="265" y="550"/>
                  <a:pt x="265" y="550"/>
                  <a:pt x="265" y="550"/>
                </a:cubicBezTo>
                <a:cubicBezTo>
                  <a:pt x="265" y="549"/>
                  <a:pt x="265" y="549"/>
                  <a:pt x="265" y="549"/>
                </a:cubicBezTo>
                <a:cubicBezTo>
                  <a:pt x="260" y="547"/>
                  <a:pt x="260" y="547"/>
                  <a:pt x="260" y="547"/>
                </a:cubicBezTo>
                <a:cubicBezTo>
                  <a:pt x="254" y="546"/>
                  <a:pt x="254" y="546"/>
                  <a:pt x="254" y="546"/>
                </a:cubicBezTo>
                <a:cubicBezTo>
                  <a:pt x="222" y="548"/>
                  <a:pt x="222" y="548"/>
                  <a:pt x="222" y="548"/>
                </a:cubicBezTo>
                <a:cubicBezTo>
                  <a:pt x="221" y="548"/>
                  <a:pt x="221" y="548"/>
                  <a:pt x="221" y="548"/>
                </a:cubicBezTo>
                <a:cubicBezTo>
                  <a:pt x="220" y="549"/>
                  <a:pt x="220" y="549"/>
                  <a:pt x="220" y="549"/>
                </a:cubicBezTo>
                <a:cubicBezTo>
                  <a:pt x="218" y="551"/>
                  <a:pt x="218" y="551"/>
                  <a:pt x="218" y="551"/>
                </a:cubicBezTo>
                <a:cubicBezTo>
                  <a:pt x="186" y="600"/>
                  <a:pt x="186" y="600"/>
                  <a:pt x="186" y="600"/>
                </a:cubicBezTo>
                <a:cubicBezTo>
                  <a:pt x="186" y="600"/>
                  <a:pt x="186" y="600"/>
                  <a:pt x="186" y="600"/>
                </a:cubicBezTo>
                <a:cubicBezTo>
                  <a:pt x="186" y="601"/>
                  <a:pt x="186" y="601"/>
                  <a:pt x="186" y="601"/>
                </a:cubicBezTo>
                <a:cubicBezTo>
                  <a:pt x="186" y="602"/>
                  <a:pt x="186" y="602"/>
                  <a:pt x="186" y="602"/>
                </a:cubicBezTo>
                <a:cubicBezTo>
                  <a:pt x="187" y="603"/>
                  <a:pt x="187" y="603"/>
                  <a:pt x="187" y="603"/>
                </a:cubicBezTo>
                <a:cubicBezTo>
                  <a:pt x="198" y="604"/>
                  <a:pt x="198" y="604"/>
                  <a:pt x="198" y="604"/>
                </a:cubicBezTo>
                <a:cubicBezTo>
                  <a:pt x="181" y="641"/>
                  <a:pt x="181" y="641"/>
                  <a:pt x="181" y="641"/>
                </a:cubicBezTo>
                <a:cubicBezTo>
                  <a:pt x="170" y="648"/>
                  <a:pt x="170" y="648"/>
                  <a:pt x="170" y="648"/>
                </a:cubicBezTo>
                <a:cubicBezTo>
                  <a:pt x="169" y="648"/>
                  <a:pt x="169" y="648"/>
                  <a:pt x="169" y="648"/>
                </a:cubicBezTo>
                <a:cubicBezTo>
                  <a:pt x="166" y="648"/>
                  <a:pt x="166" y="648"/>
                  <a:pt x="166" y="648"/>
                </a:cubicBezTo>
                <a:cubicBezTo>
                  <a:pt x="163" y="649"/>
                  <a:pt x="163" y="649"/>
                  <a:pt x="163" y="649"/>
                </a:cubicBezTo>
                <a:cubicBezTo>
                  <a:pt x="159" y="653"/>
                  <a:pt x="159" y="653"/>
                  <a:pt x="159" y="653"/>
                </a:cubicBezTo>
                <a:cubicBezTo>
                  <a:pt x="159" y="654"/>
                  <a:pt x="159" y="654"/>
                  <a:pt x="159" y="654"/>
                </a:cubicBezTo>
                <a:cubicBezTo>
                  <a:pt x="159" y="656"/>
                  <a:pt x="159" y="656"/>
                  <a:pt x="159" y="656"/>
                </a:cubicBezTo>
                <a:cubicBezTo>
                  <a:pt x="159" y="657"/>
                  <a:pt x="159" y="657"/>
                  <a:pt x="159" y="657"/>
                </a:cubicBezTo>
                <a:cubicBezTo>
                  <a:pt x="153" y="663"/>
                  <a:pt x="153" y="663"/>
                  <a:pt x="153" y="663"/>
                </a:cubicBezTo>
                <a:cubicBezTo>
                  <a:pt x="130" y="681"/>
                  <a:pt x="130" y="681"/>
                  <a:pt x="130" y="681"/>
                </a:cubicBezTo>
                <a:cubicBezTo>
                  <a:pt x="113" y="688"/>
                  <a:pt x="113" y="688"/>
                  <a:pt x="113" y="688"/>
                </a:cubicBezTo>
                <a:cubicBezTo>
                  <a:pt x="112" y="688"/>
                  <a:pt x="112" y="688"/>
                  <a:pt x="112" y="688"/>
                </a:cubicBezTo>
                <a:cubicBezTo>
                  <a:pt x="109" y="691"/>
                  <a:pt x="109" y="691"/>
                  <a:pt x="109" y="691"/>
                </a:cubicBezTo>
                <a:cubicBezTo>
                  <a:pt x="109" y="692"/>
                  <a:pt x="109" y="692"/>
                  <a:pt x="109" y="692"/>
                </a:cubicBezTo>
                <a:cubicBezTo>
                  <a:pt x="110" y="692"/>
                  <a:pt x="110" y="692"/>
                  <a:pt x="110" y="692"/>
                </a:cubicBezTo>
                <a:cubicBezTo>
                  <a:pt x="113" y="694"/>
                  <a:pt x="113" y="694"/>
                  <a:pt x="113" y="694"/>
                </a:cubicBezTo>
                <a:cubicBezTo>
                  <a:pt x="117" y="694"/>
                  <a:pt x="117" y="694"/>
                  <a:pt x="117" y="694"/>
                </a:cubicBezTo>
                <a:cubicBezTo>
                  <a:pt x="131" y="692"/>
                  <a:pt x="131" y="692"/>
                  <a:pt x="131" y="692"/>
                </a:cubicBezTo>
                <a:cubicBezTo>
                  <a:pt x="144" y="689"/>
                  <a:pt x="144" y="689"/>
                  <a:pt x="144" y="689"/>
                </a:cubicBezTo>
                <a:cubicBezTo>
                  <a:pt x="145" y="688"/>
                  <a:pt x="145" y="688"/>
                  <a:pt x="145" y="688"/>
                </a:cubicBezTo>
                <a:cubicBezTo>
                  <a:pt x="146" y="687"/>
                  <a:pt x="146" y="687"/>
                  <a:pt x="146" y="687"/>
                </a:cubicBezTo>
                <a:cubicBezTo>
                  <a:pt x="145" y="686"/>
                  <a:pt x="145" y="686"/>
                  <a:pt x="145" y="686"/>
                </a:cubicBezTo>
                <a:cubicBezTo>
                  <a:pt x="145" y="685"/>
                  <a:pt x="145" y="685"/>
                  <a:pt x="145" y="685"/>
                </a:cubicBezTo>
                <a:cubicBezTo>
                  <a:pt x="145" y="684"/>
                  <a:pt x="145" y="684"/>
                  <a:pt x="145" y="684"/>
                </a:cubicBezTo>
                <a:cubicBezTo>
                  <a:pt x="147" y="682"/>
                  <a:pt x="147" y="682"/>
                  <a:pt x="147" y="682"/>
                </a:cubicBezTo>
                <a:cubicBezTo>
                  <a:pt x="152" y="681"/>
                  <a:pt x="152" y="681"/>
                  <a:pt x="152" y="681"/>
                </a:cubicBezTo>
                <a:cubicBezTo>
                  <a:pt x="167" y="677"/>
                  <a:pt x="167" y="677"/>
                  <a:pt x="167" y="677"/>
                </a:cubicBezTo>
                <a:cubicBezTo>
                  <a:pt x="172" y="677"/>
                  <a:pt x="172" y="677"/>
                  <a:pt x="172" y="677"/>
                </a:cubicBezTo>
                <a:cubicBezTo>
                  <a:pt x="173" y="678"/>
                  <a:pt x="173" y="678"/>
                  <a:pt x="173" y="678"/>
                </a:cubicBezTo>
                <a:cubicBezTo>
                  <a:pt x="190" y="685"/>
                  <a:pt x="190" y="685"/>
                  <a:pt x="190" y="685"/>
                </a:cubicBezTo>
                <a:cubicBezTo>
                  <a:pt x="216" y="684"/>
                  <a:pt x="216" y="684"/>
                  <a:pt x="216" y="684"/>
                </a:cubicBezTo>
                <a:cubicBezTo>
                  <a:pt x="229" y="683"/>
                  <a:pt x="229" y="683"/>
                  <a:pt x="229" y="683"/>
                </a:cubicBezTo>
                <a:cubicBezTo>
                  <a:pt x="231" y="682"/>
                  <a:pt x="231" y="682"/>
                  <a:pt x="231" y="682"/>
                </a:cubicBezTo>
                <a:cubicBezTo>
                  <a:pt x="233" y="681"/>
                  <a:pt x="233" y="681"/>
                  <a:pt x="233" y="681"/>
                </a:cubicBezTo>
                <a:cubicBezTo>
                  <a:pt x="241" y="672"/>
                  <a:pt x="241" y="672"/>
                  <a:pt x="241" y="672"/>
                </a:cubicBezTo>
                <a:cubicBezTo>
                  <a:pt x="250" y="660"/>
                  <a:pt x="250" y="660"/>
                  <a:pt x="250" y="660"/>
                </a:cubicBezTo>
                <a:cubicBezTo>
                  <a:pt x="250" y="659"/>
                  <a:pt x="250" y="659"/>
                  <a:pt x="250" y="659"/>
                </a:cubicBezTo>
                <a:cubicBezTo>
                  <a:pt x="251" y="658"/>
                  <a:pt x="251" y="658"/>
                  <a:pt x="251" y="658"/>
                </a:cubicBezTo>
                <a:cubicBezTo>
                  <a:pt x="251" y="657"/>
                  <a:pt x="251" y="657"/>
                  <a:pt x="251" y="657"/>
                </a:cubicBezTo>
                <a:cubicBezTo>
                  <a:pt x="265" y="661"/>
                  <a:pt x="265" y="661"/>
                  <a:pt x="265" y="661"/>
                </a:cubicBezTo>
                <a:cubicBezTo>
                  <a:pt x="278" y="668"/>
                  <a:pt x="278" y="668"/>
                  <a:pt x="278" y="668"/>
                </a:cubicBezTo>
                <a:cubicBezTo>
                  <a:pt x="282" y="674"/>
                  <a:pt x="282" y="674"/>
                  <a:pt x="282" y="674"/>
                </a:cubicBezTo>
                <a:cubicBezTo>
                  <a:pt x="282" y="674"/>
                  <a:pt x="282" y="674"/>
                  <a:pt x="282" y="674"/>
                </a:cubicBezTo>
                <a:cubicBezTo>
                  <a:pt x="256" y="682"/>
                  <a:pt x="256" y="682"/>
                  <a:pt x="256" y="682"/>
                </a:cubicBezTo>
                <a:cubicBezTo>
                  <a:pt x="229" y="687"/>
                  <a:pt x="229" y="687"/>
                  <a:pt x="229" y="687"/>
                </a:cubicBezTo>
                <a:cubicBezTo>
                  <a:pt x="219" y="691"/>
                  <a:pt x="219" y="691"/>
                  <a:pt x="219" y="691"/>
                </a:cubicBezTo>
                <a:cubicBezTo>
                  <a:pt x="210" y="695"/>
                  <a:pt x="210" y="695"/>
                  <a:pt x="210" y="695"/>
                </a:cubicBezTo>
                <a:cubicBezTo>
                  <a:pt x="208" y="695"/>
                  <a:pt x="208" y="695"/>
                  <a:pt x="208" y="695"/>
                </a:cubicBezTo>
                <a:cubicBezTo>
                  <a:pt x="206" y="695"/>
                  <a:pt x="206" y="695"/>
                  <a:pt x="206" y="695"/>
                </a:cubicBezTo>
                <a:cubicBezTo>
                  <a:pt x="205" y="695"/>
                  <a:pt x="205" y="695"/>
                  <a:pt x="205" y="695"/>
                </a:cubicBezTo>
                <a:cubicBezTo>
                  <a:pt x="188" y="691"/>
                  <a:pt x="188" y="691"/>
                  <a:pt x="188" y="691"/>
                </a:cubicBezTo>
                <a:cubicBezTo>
                  <a:pt x="158" y="691"/>
                  <a:pt x="158" y="691"/>
                  <a:pt x="158" y="691"/>
                </a:cubicBezTo>
                <a:cubicBezTo>
                  <a:pt x="156" y="691"/>
                  <a:pt x="156" y="691"/>
                  <a:pt x="156" y="691"/>
                </a:cubicBezTo>
                <a:cubicBezTo>
                  <a:pt x="154" y="692"/>
                  <a:pt x="154" y="692"/>
                  <a:pt x="154" y="692"/>
                </a:cubicBezTo>
                <a:cubicBezTo>
                  <a:pt x="153" y="693"/>
                  <a:pt x="153" y="693"/>
                  <a:pt x="153" y="693"/>
                </a:cubicBezTo>
                <a:cubicBezTo>
                  <a:pt x="149" y="696"/>
                  <a:pt x="149" y="696"/>
                  <a:pt x="149" y="696"/>
                </a:cubicBezTo>
                <a:cubicBezTo>
                  <a:pt x="149" y="697"/>
                  <a:pt x="149" y="697"/>
                  <a:pt x="149" y="697"/>
                </a:cubicBezTo>
                <a:cubicBezTo>
                  <a:pt x="147" y="705"/>
                  <a:pt x="147" y="705"/>
                  <a:pt x="147" y="705"/>
                </a:cubicBezTo>
                <a:cubicBezTo>
                  <a:pt x="148" y="710"/>
                  <a:pt x="148" y="710"/>
                  <a:pt x="148" y="710"/>
                </a:cubicBezTo>
                <a:cubicBezTo>
                  <a:pt x="146" y="714"/>
                  <a:pt x="146" y="714"/>
                  <a:pt x="146" y="714"/>
                </a:cubicBezTo>
                <a:cubicBezTo>
                  <a:pt x="135" y="721"/>
                  <a:pt x="135" y="721"/>
                  <a:pt x="135" y="721"/>
                </a:cubicBezTo>
                <a:cubicBezTo>
                  <a:pt x="134" y="722"/>
                  <a:pt x="134" y="722"/>
                  <a:pt x="134" y="722"/>
                </a:cubicBezTo>
                <a:cubicBezTo>
                  <a:pt x="122" y="725"/>
                  <a:pt x="122" y="725"/>
                  <a:pt x="122" y="725"/>
                </a:cubicBezTo>
                <a:cubicBezTo>
                  <a:pt x="120" y="736"/>
                  <a:pt x="120" y="736"/>
                  <a:pt x="120" y="736"/>
                </a:cubicBezTo>
                <a:cubicBezTo>
                  <a:pt x="119" y="756"/>
                  <a:pt x="119" y="756"/>
                  <a:pt x="119" y="756"/>
                </a:cubicBezTo>
                <a:cubicBezTo>
                  <a:pt x="121" y="763"/>
                  <a:pt x="121" y="763"/>
                  <a:pt x="121" y="763"/>
                </a:cubicBezTo>
                <a:cubicBezTo>
                  <a:pt x="129" y="765"/>
                  <a:pt x="129" y="765"/>
                  <a:pt x="129" y="765"/>
                </a:cubicBezTo>
                <a:cubicBezTo>
                  <a:pt x="131" y="766"/>
                  <a:pt x="131" y="766"/>
                  <a:pt x="131" y="766"/>
                </a:cubicBezTo>
                <a:cubicBezTo>
                  <a:pt x="133" y="767"/>
                  <a:pt x="133" y="767"/>
                  <a:pt x="133" y="767"/>
                </a:cubicBezTo>
                <a:cubicBezTo>
                  <a:pt x="134" y="767"/>
                  <a:pt x="134" y="767"/>
                  <a:pt x="134" y="767"/>
                </a:cubicBezTo>
                <a:cubicBezTo>
                  <a:pt x="134" y="769"/>
                  <a:pt x="134" y="769"/>
                  <a:pt x="134" y="769"/>
                </a:cubicBezTo>
                <a:cubicBezTo>
                  <a:pt x="134" y="772"/>
                  <a:pt x="134" y="772"/>
                  <a:pt x="134" y="772"/>
                </a:cubicBezTo>
                <a:cubicBezTo>
                  <a:pt x="115" y="774"/>
                  <a:pt x="115" y="774"/>
                  <a:pt x="115" y="774"/>
                </a:cubicBezTo>
                <a:cubicBezTo>
                  <a:pt x="106" y="774"/>
                  <a:pt x="106" y="774"/>
                  <a:pt x="106" y="774"/>
                </a:cubicBezTo>
                <a:cubicBezTo>
                  <a:pt x="102" y="774"/>
                  <a:pt x="102" y="774"/>
                  <a:pt x="102" y="774"/>
                </a:cubicBezTo>
                <a:cubicBezTo>
                  <a:pt x="69" y="765"/>
                  <a:pt x="69" y="765"/>
                  <a:pt x="69" y="765"/>
                </a:cubicBezTo>
                <a:cubicBezTo>
                  <a:pt x="70" y="761"/>
                  <a:pt x="70" y="761"/>
                  <a:pt x="70" y="761"/>
                </a:cubicBezTo>
                <a:cubicBezTo>
                  <a:pt x="70" y="758"/>
                  <a:pt x="70" y="758"/>
                  <a:pt x="70" y="758"/>
                </a:cubicBezTo>
                <a:cubicBezTo>
                  <a:pt x="70" y="757"/>
                  <a:pt x="70" y="757"/>
                  <a:pt x="70" y="757"/>
                </a:cubicBezTo>
                <a:cubicBezTo>
                  <a:pt x="69" y="757"/>
                  <a:pt x="69" y="757"/>
                  <a:pt x="69" y="757"/>
                </a:cubicBezTo>
                <a:cubicBezTo>
                  <a:pt x="68" y="757"/>
                  <a:pt x="68" y="757"/>
                  <a:pt x="68" y="757"/>
                </a:cubicBezTo>
                <a:cubicBezTo>
                  <a:pt x="63" y="758"/>
                  <a:pt x="63" y="758"/>
                  <a:pt x="63" y="758"/>
                </a:cubicBezTo>
                <a:cubicBezTo>
                  <a:pt x="56" y="760"/>
                  <a:pt x="56" y="760"/>
                  <a:pt x="56" y="760"/>
                </a:cubicBezTo>
                <a:cubicBezTo>
                  <a:pt x="53" y="761"/>
                  <a:pt x="53" y="761"/>
                  <a:pt x="53" y="761"/>
                </a:cubicBezTo>
                <a:cubicBezTo>
                  <a:pt x="52" y="762"/>
                  <a:pt x="52" y="762"/>
                  <a:pt x="52" y="762"/>
                </a:cubicBezTo>
                <a:cubicBezTo>
                  <a:pt x="38" y="769"/>
                  <a:pt x="38" y="769"/>
                  <a:pt x="38" y="769"/>
                </a:cubicBezTo>
                <a:cubicBezTo>
                  <a:pt x="21" y="780"/>
                  <a:pt x="21" y="780"/>
                  <a:pt x="21" y="780"/>
                </a:cubicBezTo>
                <a:cubicBezTo>
                  <a:pt x="21" y="781"/>
                  <a:pt x="21" y="781"/>
                  <a:pt x="21" y="781"/>
                </a:cubicBezTo>
                <a:cubicBezTo>
                  <a:pt x="21" y="781"/>
                  <a:pt x="21" y="781"/>
                  <a:pt x="21" y="781"/>
                </a:cubicBezTo>
                <a:cubicBezTo>
                  <a:pt x="19" y="789"/>
                  <a:pt x="19" y="789"/>
                  <a:pt x="19" y="789"/>
                </a:cubicBezTo>
                <a:cubicBezTo>
                  <a:pt x="18" y="793"/>
                  <a:pt x="18" y="793"/>
                  <a:pt x="18" y="793"/>
                </a:cubicBezTo>
                <a:cubicBezTo>
                  <a:pt x="19" y="799"/>
                  <a:pt x="19" y="799"/>
                  <a:pt x="19" y="799"/>
                </a:cubicBezTo>
                <a:cubicBezTo>
                  <a:pt x="20" y="800"/>
                  <a:pt x="20" y="800"/>
                  <a:pt x="20" y="800"/>
                </a:cubicBezTo>
                <a:cubicBezTo>
                  <a:pt x="22" y="802"/>
                  <a:pt x="22" y="802"/>
                  <a:pt x="22" y="802"/>
                </a:cubicBezTo>
                <a:cubicBezTo>
                  <a:pt x="22" y="803"/>
                  <a:pt x="22" y="803"/>
                  <a:pt x="22" y="803"/>
                </a:cubicBezTo>
                <a:cubicBezTo>
                  <a:pt x="24" y="803"/>
                  <a:pt x="24" y="803"/>
                  <a:pt x="24" y="803"/>
                </a:cubicBezTo>
                <a:cubicBezTo>
                  <a:pt x="73" y="799"/>
                  <a:pt x="73" y="799"/>
                  <a:pt x="73" y="799"/>
                </a:cubicBezTo>
                <a:cubicBezTo>
                  <a:pt x="88" y="797"/>
                  <a:pt x="88" y="797"/>
                  <a:pt x="88" y="797"/>
                </a:cubicBezTo>
                <a:cubicBezTo>
                  <a:pt x="100" y="795"/>
                  <a:pt x="100" y="795"/>
                  <a:pt x="100" y="795"/>
                </a:cubicBezTo>
                <a:cubicBezTo>
                  <a:pt x="109" y="794"/>
                  <a:pt x="109" y="794"/>
                  <a:pt x="109" y="794"/>
                </a:cubicBezTo>
                <a:cubicBezTo>
                  <a:pt x="112" y="795"/>
                  <a:pt x="112" y="795"/>
                  <a:pt x="112" y="795"/>
                </a:cubicBezTo>
                <a:cubicBezTo>
                  <a:pt x="114" y="795"/>
                  <a:pt x="114" y="795"/>
                  <a:pt x="114" y="795"/>
                </a:cubicBezTo>
                <a:cubicBezTo>
                  <a:pt x="122" y="798"/>
                  <a:pt x="122" y="798"/>
                  <a:pt x="122" y="798"/>
                </a:cubicBezTo>
                <a:cubicBezTo>
                  <a:pt x="124" y="799"/>
                  <a:pt x="124" y="799"/>
                  <a:pt x="124" y="799"/>
                </a:cubicBezTo>
                <a:cubicBezTo>
                  <a:pt x="126" y="801"/>
                  <a:pt x="126" y="801"/>
                  <a:pt x="126" y="801"/>
                </a:cubicBezTo>
                <a:cubicBezTo>
                  <a:pt x="127" y="803"/>
                  <a:pt x="127" y="803"/>
                  <a:pt x="127" y="803"/>
                </a:cubicBezTo>
                <a:cubicBezTo>
                  <a:pt x="126" y="803"/>
                  <a:pt x="126" y="803"/>
                  <a:pt x="126" y="803"/>
                </a:cubicBezTo>
                <a:cubicBezTo>
                  <a:pt x="122" y="802"/>
                  <a:pt x="122" y="802"/>
                  <a:pt x="122" y="802"/>
                </a:cubicBezTo>
                <a:cubicBezTo>
                  <a:pt x="120" y="802"/>
                  <a:pt x="120" y="802"/>
                  <a:pt x="120" y="802"/>
                </a:cubicBezTo>
                <a:cubicBezTo>
                  <a:pt x="108" y="804"/>
                  <a:pt x="108" y="804"/>
                  <a:pt x="108" y="804"/>
                </a:cubicBezTo>
                <a:cubicBezTo>
                  <a:pt x="106" y="805"/>
                  <a:pt x="106" y="805"/>
                  <a:pt x="106" y="805"/>
                </a:cubicBezTo>
                <a:cubicBezTo>
                  <a:pt x="97" y="812"/>
                  <a:pt x="97" y="812"/>
                  <a:pt x="97" y="812"/>
                </a:cubicBezTo>
                <a:cubicBezTo>
                  <a:pt x="76" y="821"/>
                  <a:pt x="76" y="821"/>
                  <a:pt x="76" y="821"/>
                </a:cubicBezTo>
                <a:cubicBezTo>
                  <a:pt x="70" y="824"/>
                  <a:pt x="70" y="824"/>
                  <a:pt x="70" y="824"/>
                </a:cubicBezTo>
                <a:cubicBezTo>
                  <a:pt x="48" y="831"/>
                  <a:pt x="48" y="831"/>
                  <a:pt x="48" y="831"/>
                </a:cubicBezTo>
                <a:cubicBezTo>
                  <a:pt x="44" y="837"/>
                  <a:pt x="44" y="837"/>
                  <a:pt x="44" y="837"/>
                </a:cubicBezTo>
                <a:cubicBezTo>
                  <a:pt x="44" y="841"/>
                  <a:pt x="44" y="841"/>
                  <a:pt x="44" y="841"/>
                </a:cubicBezTo>
                <a:cubicBezTo>
                  <a:pt x="44" y="842"/>
                  <a:pt x="44" y="842"/>
                  <a:pt x="44" y="842"/>
                </a:cubicBezTo>
                <a:cubicBezTo>
                  <a:pt x="46" y="844"/>
                  <a:pt x="46" y="844"/>
                  <a:pt x="46" y="844"/>
                </a:cubicBezTo>
                <a:cubicBezTo>
                  <a:pt x="49" y="850"/>
                  <a:pt x="49" y="850"/>
                  <a:pt x="49" y="850"/>
                </a:cubicBezTo>
                <a:cubicBezTo>
                  <a:pt x="49" y="853"/>
                  <a:pt x="49" y="853"/>
                  <a:pt x="49" y="853"/>
                </a:cubicBezTo>
                <a:cubicBezTo>
                  <a:pt x="48" y="854"/>
                  <a:pt x="48" y="854"/>
                  <a:pt x="48" y="854"/>
                </a:cubicBezTo>
                <a:cubicBezTo>
                  <a:pt x="47" y="852"/>
                  <a:pt x="47" y="852"/>
                  <a:pt x="47" y="852"/>
                </a:cubicBezTo>
                <a:cubicBezTo>
                  <a:pt x="46" y="852"/>
                  <a:pt x="46" y="852"/>
                  <a:pt x="46" y="852"/>
                </a:cubicBezTo>
                <a:cubicBezTo>
                  <a:pt x="45" y="852"/>
                  <a:pt x="45" y="852"/>
                  <a:pt x="45" y="852"/>
                </a:cubicBezTo>
                <a:cubicBezTo>
                  <a:pt x="41" y="855"/>
                  <a:pt x="41" y="855"/>
                  <a:pt x="41" y="855"/>
                </a:cubicBezTo>
                <a:cubicBezTo>
                  <a:pt x="27" y="858"/>
                  <a:pt x="27" y="858"/>
                  <a:pt x="27" y="858"/>
                </a:cubicBezTo>
                <a:cubicBezTo>
                  <a:pt x="26" y="865"/>
                  <a:pt x="26" y="865"/>
                  <a:pt x="26" y="865"/>
                </a:cubicBezTo>
                <a:cubicBezTo>
                  <a:pt x="26" y="866"/>
                  <a:pt x="26" y="866"/>
                  <a:pt x="26" y="866"/>
                </a:cubicBezTo>
                <a:cubicBezTo>
                  <a:pt x="32" y="880"/>
                  <a:pt x="32" y="880"/>
                  <a:pt x="32" y="880"/>
                </a:cubicBezTo>
                <a:cubicBezTo>
                  <a:pt x="32" y="881"/>
                  <a:pt x="32" y="881"/>
                  <a:pt x="32" y="881"/>
                </a:cubicBezTo>
                <a:cubicBezTo>
                  <a:pt x="33" y="882"/>
                  <a:pt x="33" y="882"/>
                  <a:pt x="33" y="882"/>
                </a:cubicBezTo>
                <a:cubicBezTo>
                  <a:pt x="34" y="882"/>
                  <a:pt x="34" y="882"/>
                  <a:pt x="34" y="882"/>
                </a:cubicBezTo>
                <a:cubicBezTo>
                  <a:pt x="44" y="875"/>
                  <a:pt x="44" y="875"/>
                  <a:pt x="44" y="875"/>
                </a:cubicBezTo>
                <a:cubicBezTo>
                  <a:pt x="57" y="883"/>
                  <a:pt x="57" y="883"/>
                  <a:pt x="57" y="883"/>
                </a:cubicBezTo>
                <a:cubicBezTo>
                  <a:pt x="77" y="889"/>
                  <a:pt x="77" y="889"/>
                  <a:pt x="77" y="889"/>
                </a:cubicBezTo>
                <a:cubicBezTo>
                  <a:pt x="102" y="880"/>
                  <a:pt x="102" y="880"/>
                  <a:pt x="102" y="880"/>
                </a:cubicBezTo>
                <a:cubicBezTo>
                  <a:pt x="132" y="870"/>
                  <a:pt x="132" y="870"/>
                  <a:pt x="132" y="870"/>
                </a:cubicBezTo>
                <a:cubicBezTo>
                  <a:pt x="136" y="869"/>
                  <a:pt x="136" y="869"/>
                  <a:pt x="136" y="869"/>
                </a:cubicBezTo>
                <a:cubicBezTo>
                  <a:pt x="143" y="868"/>
                  <a:pt x="143" y="868"/>
                  <a:pt x="143" y="868"/>
                </a:cubicBezTo>
                <a:cubicBezTo>
                  <a:pt x="152" y="867"/>
                  <a:pt x="152" y="867"/>
                  <a:pt x="152" y="867"/>
                </a:cubicBezTo>
                <a:cubicBezTo>
                  <a:pt x="153" y="867"/>
                  <a:pt x="153" y="867"/>
                  <a:pt x="153" y="867"/>
                </a:cubicBezTo>
                <a:cubicBezTo>
                  <a:pt x="153" y="869"/>
                  <a:pt x="153" y="869"/>
                  <a:pt x="153" y="869"/>
                </a:cubicBezTo>
                <a:cubicBezTo>
                  <a:pt x="115" y="888"/>
                  <a:pt x="115" y="888"/>
                  <a:pt x="115" y="888"/>
                </a:cubicBezTo>
                <a:cubicBezTo>
                  <a:pt x="102" y="893"/>
                  <a:pt x="102" y="893"/>
                  <a:pt x="102" y="893"/>
                </a:cubicBezTo>
                <a:cubicBezTo>
                  <a:pt x="88" y="905"/>
                  <a:pt x="88" y="905"/>
                  <a:pt x="88" y="905"/>
                </a:cubicBezTo>
                <a:cubicBezTo>
                  <a:pt x="65" y="928"/>
                  <a:pt x="65" y="928"/>
                  <a:pt x="65" y="928"/>
                </a:cubicBezTo>
                <a:cubicBezTo>
                  <a:pt x="62" y="932"/>
                  <a:pt x="62" y="932"/>
                  <a:pt x="62" y="932"/>
                </a:cubicBezTo>
                <a:cubicBezTo>
                  <a:pt x="76" y="934"/>
                  <a:pt x="76" y="934"/>
                  <a:pt x="76" y="934"/>
                </a:cubicBezTo>
                <a:cubicBezTo>
                  <a:pt x="79" y="933"/>
                  <a:pt x="79" y="933"/>
                  <a:pt x="79" y="933"/>
                </a:cubicBezTo>
                <a:cubicBezTo>
                  <a:pt x="92" y="929"/>
                  <a:pt x="92" y="929"/>
                  <a:pt x="92" y="929"/>
                </a:cubicBezTo>
                <a:cubicBezTo>
                  <a:pt x="93" y="928"/>
                  <a:pt x="93" y="928"/>
                  <a:pt x="93" y="928"/>
                </a:cubicBezTo>
                <a:cubicBezTo>
                  <a:pt x="94" y="926"/>
                  <a:pt x="94" y="926"/>
                  <a:pt x="94" y="926"/>
                </a:cubicBezTo>
                <a:cubicBezTo>
                  <a:pt x="94" y="924"/>
                  <a:pt x="94" y="924"/>
                  <a:pt x="94" y="924"/>
                </a:cubicBezTo>
                <a:cubicBezTo>
                  <a:pt x="94" y="924"/>
                  <a:pt x="94" y="924"/>
                  <a:pt x="94" y="924"/>
                </a:cubicBezTo>
                <a:cubicBezTo>
                  <a:pt x="94" y="923"/>
                  <a:pt x="94" y="923"/>
                  <a:pt x="94" y="923"/>
                </a:cubicBezTo>
                <a:cubicBezTo>
                  <a:pt x="97" y="921"/>
                  <a:pt x="97" y="921"/>
                  <a:pt x="97" y="921"/>
                </a:cubicBezTo>
                <a:cubicBezTo>
                  <a:pt x="108" y="920"/>
                  <a:pt x="108" y="920"/>
                  <a:pt x="108" y="920"/>
                </a:cubicBezTo>
                <a:cubicBezTo>
                  <a:pt x="119" y="920"/>
                  <a:pt x="119" y="920"/>
                  <a:pt x="119" y="920"/>
                </a:cubicBezTo>
                <a:cubicBezTo>
                  <a:pt x="136" y="917"/>
                  <a:pt x="136" y="917"/>
                  <a:pt x="136" y="917"/>
                </a:cubicBezTo>
                <a:cubicBezTo>
                  <a:pt x="146" y="914"/>
                  <a:pt x="146" y="914"/>
                  <a:pt x="146" y="914"/>
                </a:cubicBezTo>
                <a:cubicBezTo>
                  <a:pt x="147" y="914"/>
                  <a:pt x="147" y="914"/>
                  <a:pt x="147" y="914"/>
                </a:cubicBezTo>
                <a:cubicBezTo>
                  <a:pt x="155" y="907"/>
                  <a:pt x="155" y="907"/>
                  <a:pt x="155" y="907"/>
                </a:cubicBezTo>
                <a:cubicBezTo>
                  <a:pt x="160" y="906"/>
                  <a:pt x="160" y="906"/>
                  <a:pt x="160" y="906"/>
                </a:cubicBezTo>
                <a:cubicBezTo>
                  <a:pt x="170" y="906"/>
                  <a:pt x="170" y="906"/>
                  <a:pt x="170" y="906"/>
                </a:cubicBezTo>
                <a:cubicBezTo>
                  <a:pt x="171" y="906"/>
                  <a:pt x="171" y="906"/>
                  <a:pt x="171" y="906"/>
                </a:cubicBezTo>
                <a:cubicBezTo>
                  <a:pt x="172" y="909"/>
                  <a:pt x="172" y="909"/>
                  <a:pt x="172" y="909"/>
                </a:cubicBezTo>
                <a:cubicBezTo>
                  <a:pt x="170" y="915"/>
                  <a:pt x="170" y="915"/>
                  <a:pt x="170" y="915"/>
                </a:cubicBezTo>
                <a:cubicBezTo>
                  <a:pt x="170" y="916"/>
                  <a:pt x="170" y="916"/>
                  <a:pt x="170" y="916"/>
                </a:cubicBezTo>
                <a:cubicBezTo>
                  <a:pt x="167" y="918"/>
                  <a:pt x="167" y="918"/>
                  <a:pt x="167" y="918"/>
                </a:cubicBezTo>
                <a:cubicBezTo>
                  <a:pt x="159" y="921"/>
                  <a:pt x="159" y="921"/>
                  <a:pt x="159" y="921"/>
                </a:cubicBezTo>
                <a:cubicBezTo>
                  <a:pt x="157" y="922"/>
                  <a:pt x="157" y="922"/>
                  <a:pt x="157" y="922"/>
                </a:cubicBezTo>
                <a:cubicBezTo>
                  <a:pt x="153" y="922"/>
                  <a:pt x="153" y="922"/>
                  <a:pt x="153" y="922"/>
                </a:cubicBezTo>
                <a:cubicBezTo>
                  <a:pt x="149" y="923"/>
                  <a:pt x="149" y="923"/>
                  <a:pt x="149" y="923"/>
                </a:cubicBezTo>
                <a:cubicBezTo>
                  <a:pt x="148" y="924"/>
                  <a:pt x="148" y="924"/>
                  <a:pt x="148" y="924"/>
                </a:cubicBezTo>
                <a:cubicBezTo>
                  <a:pt x="121" y="936"/>
                  <a:pt x="121" y="936"/>
                  <a:pt x="121" y="936"/>
                </a:cubicBezTo>
                <a:cubicBezTo>
                  <a:pt x="117" y="938"/>
                  <a:pt x="117" y="938"/>
                  <a:pt x="117" y="938"/>
                </a:cubicBezTo>
                <a:cubicBezTo>
                  <a:pt x="107" y="946"/>
                  <a:pt x="107" y="946"/>
                  <a:pt x="107" y="946"/>
                </a:cubicBezTo>
                <a:cubicBezTo>
                  <a:pt x="106" y="947"/>
                  <a:pt x="106" y="947"/>
                  <a:pt x="106" y="947"/>
                </a:cubicBezTo>
                <a:cubicBezTo>
                  <a:pt x="106" y="948"/>
                  <a:pt x="106" y="948"/>
                  <a:pt x="106" y="948"/>
                </a:cubicBezTo>
                <a:cubicBezTo>
                  <a:pt x="107" y="948"/>
                  <a:pt x="107" y="948"/>
                  <a:pt x="107" y="948"/>
                </a:cubicBezTo>
                <a:cubicBezTo>
                  <a:pt x="107" y="949"/>
                  <a:pt x="107" y="949"/>
                  <a:pt x="107" y="949"/>
                </a:cubicBezTo>
                <a:cubicBezTo>
                  <a:pt x="108" y="949"/>
                  <a:pt x="108" y="949"/>
                  <a:pt x="108" y="949"/>
                </a:cubicBezTo>
                <a:cubicBezTo>
                  <a:pt x="112" y="948"/>
                  <a:pt x="112" y="948"/>
                  <a:pt x="112" y="948"/>
                </a:cubicBezTo>
                <a:cubicBezTo>
                  <a:pt x="138" y="938"/>
                  <a:pt x="138" y="938"/>
                  <a:pt x="138" y="938"/>
                </a:cubicBezTo>
                <a:cubicBezTo>
                  <a:pt x="142" y="936"/>
                  <a:pt x="142" y="936"/>
                  <a:pt x="142" y="936"/>
                </a:cubicBezTo>
                <a:cubicBezTo>
                  <a:pt x="142" y="936"/>
                  <a:pt x="142" y="936"/>
                  <a:pt x="142" y="936"/>
                </a:cubicBezTo>
                <a:cubicBezTo>
                  <a:pt x="144" y="935"/>
                  <a:pt x="144" y="935"/>
                  <a:pt x="144" y="935"/>
                </a:cubicBezTo>
                <a:cubicBezTo>
                  <a:pt x="147" y="933"/>
                  <a:pt x="147" y="933"/>
                  <a:pt x="147" y="933"/>
                </a:cubicBezTo>
                <a:cubicBezTo>
                  <a:pt x="148" y="933"/>
                  <a:pt x="148" y="933"/>
                  <a:pt x="148" y="933"/>
                </a:cubicBezTo>
                <a:cubicBezTo>
                  <a:pt x="149" y="932"/>
                  <a:pt x="149" y="932"/>
                  <a:pt x="149" y="932"/>
                </a:cubicBezTo>
                <a:cubicBezTo>
                  <a:pt x="153" y="932"/>
                  <a:pt x="153" y="932"/>
                  <a:pt x="153" y="932"/>
                </a:cubicBezTo>
                <a:cubicBezTo>
                  <a:pt x="153" y="932"/>
                  <a:pt x="153" y="932"/>
                  <a:pt x="153" y="932"/>
                </a:cubicBezTo>
                <a:cubicBezTo>
                  <a:pt x="154" y="933"/>
                  <a:pt x="154" y="933"/>
                  <a:pt x="154" y="933"/>
                </a:cubicBezTo>
                <a:cubicBezTo>
                  <a:pt x="154" y="934"/>
                  <a:pt x="154" y="934"/>
                  <a:pt x="154" y="934"/>
                </a:cubicBezTo>
                <a:cubicBezTo>
                  <a:pt x="153" y="935"/>
                  <a:pt x="153" y="935"/>
                  <a:pt x="153" y="935"/>
                </a:cubicBezTo>
                <a:cubicBezTo>
                  <a:pt x="136" y="948"/>
                  <a:pt x="136" y="948"/>
                  <a:pt x="136" y="948"/>
                </a:cubicBezTo>
                <a:cubicBezTo>
                  <a:pt x="133" y="950"/>
                  <a:pt x="133" y="950"/>
                  <a:pt x="133" y="950"/>
                </a:cubicBezTo>
                <a:cubicBezTo>
                  <a:pt x="128" y="953"/>
                  <a:pt x="128" y="953"/>
                  <a:pt x="128" y="953"/>
                </a:cubicBezTo>
                <a:cubicBezTo>
                  <a:pt x="126" y="954"/>
                  <a:pt x="126" y="954"/>
                  <a:pt x="126" y="954"/>
                </a:cubicBezTo>
                <a:cubicBezTo>
                  <a:pt x="122" y="955"/>
                  <a:pt x="122" y="955"/>
                  <a:pt x="122" y="955"/>
                </a:cubicBezTo>
                <a:cubicBezTo>
                  <a:pt x="117" y="956"/>
                  <a:pt x="117" y="956"/>
                  <a:pt x="117" y="956"/>
                </a:cubicBezTo>
                <a:cubicBezTo>
                  <a:pt x="107" y="964"/>
                  <a:pt x="107" y="964"/>
                  <a:pt x="107" y="964"/>
                </a:cubicBezTo>
                <a:cubicBezTo>
                  <a:pt x="107" y="965"/>
                  <a:pt x="107" y="965"/>
                  <a:pt x="107" y="965"/>
                </a:cubicBezTo>
                <a:cubicBezTo>
                  <a:pt x="107" y="965"/>
                  <a:pt x="107" y="965"/>
                  <a:pt x="107" y="965"/>
                </a:cubicBezTo>
                <a:cubicBezTo>
                  <a:pt x="109" y="973"/>
                  <a:pt x="109" y="973"/>
                  <a:pt x="109" y="973"/>
                </a:cubicBezTo>
                <a:cubicBezTo>
                  <a:pt x="111" y="973"/>
                  <a:pt x="111" y="973"/>
                  <a:pt x="111" y="973"/>
                </a:cubicBezTo>
                <a:cubicBezTo>
                  <a:pt x="117" y="972"/>
                  <a:pt x="117" y="972"/>
                  <a:pt x="117" y="972"/>
                </a:cubicBezTo>
                <a:cubicBezTo>
                  <a:pt x="120" y="971"/>
                  <a:pt x="120" y="971"/>
                  <a:pt x="120" y="971"/>
                </a:cubicBezTo>
                <a:cubicBezTo>
                  <a:pt x="126" y="969"/>
                  <a:pt x="126" y="969"/>
                  <a:pt x="126" y="969"/>
                </a:cubicBezTo>
                <a:cubicBezTo>
                  <a:pt x="127" y="969"/>
                  <a:pt x="127" y="969"/>
                  <a:pt x="127" y="969"/>
                </a:cubicBezTo>
                <a:cubicBezTo>
                  <a:pt x="150" y="961"/>
                  <a:pt x="150" y="961"/>
                  <a:pt x="150" y="961"/>
                </a:cubicBezTo>
                <a:cubicBezTo>
                  <a:pt x="169" y="954"/>
                  <a:pt x="169" y="954"/>
                  <a:pt x="169" y="954"/>
                </a:cubicBezTo>
                <a:cubicBezTo>
                  <a:pt x="173" y="964"/>
                  <a:pt x="173" y="964"/>
                  <a:pt x="173" y="964"/>
                </a:cubicBezTo>
                <a:cubicBezTo>
                  <a:pt x="174" y="965"/>
                  <a:pt x="174" y="965"/>
                  <a:pt x="174" y="965"/>
                </a:cubicBezTo>
                <a:cubicBezTo>
                  <a:pt x="178" y="971"/>
                  <a:pt x="178" y="971"/>
                  <a:pt x="178" y="971"/>
                </a:cubicBezTo>
                <a:cubicBezTo>
                  <a:pt x="178" y="971"/>
                  <a:pt x="178" y="971"/>
                  <a:pt x="178" y="971"/>
                </a:cubicBezTo>
                <a:cubicBezTo>
                  <a:pt x="179" y="971"/>
                  <a:pt x="179" y="971"/>
                  <a:pt x="179" y="971"/>
                </a:cubicBezTo>
                <a:cubicBezTo>
                  <a:pt x="183" y="971"/>
                  <a:pt x="183" y="971"/>
                  <a:pt x="183" y="971"/>
                </a:cubicBezTo>
                <a:cubicBezTo>
                  <a:pt x="201" y="970"/>
                  <a:pt x="201" y="970"/>
                  <a:pt x="201" y="970"/>
                </a:cubicBezTo>
                <a:cubicBezTo>
                  <a:pt x="202" y="969"/>
                  <a:pt x="202" y="969"/>
                  <a:pt x="202" y="969"/>
                </a:cubicBezTo>
                <a:cubicBezTo>
                  <a:pt x="217" y="959"/>
                  <a:pt x="217" y="959"/>
                  <a:pt x="217" y="959"/>
                </a:cubicBezTo>
                <a:cubicBezTo>
                  <a:pt x="218" y="959"/>
                  <a:pt x="218" y="959"/>
                  <a:pt x="218" y="959"/>
                </a:cubicBezTo>
                <a:cubicBezTo>
                  <a:pt x="222" y="956"/>
                  <a:pt x="222" y="956"/>
                  <a:pt x="222" y="956"/>
                </a:cubicBezTo>
                <a:cubicBezTo>
                  <a:pt x="222" y="955"/>
                  <a:pt x="222" y="955"/>
                  <a:pt x="222" y="955"/>
                </a:cubicBezTo>
                <a:cubicBezTo>
                  <a:pt x="228" y="952"/>
                  <a:pt x="228" y="952"/>
                  <a:pt x="228" y="952"/>
                </a:cubicBezTo>
                <a:cubicBezTo>
                  <a:pt x="237" y="950"/>
                  <a:pt x="237" y="950"/>
                  <a:pt x="237" y="950"/>
                </a:cubicBezTo>
                <a:cubicBezTo>
                  <a:pt x="249" y="956"/>
                  <a:pt x="249" y="956"/>
                  <a:pt x="249" y="956"/>
                </a:cubicBezTo>
                <a:cubicBezTo>
                  <a:pt x="255" y="955"/>
                  <a:pt x="255" y="955"/>
                  <a:pt x="255" y="955"/>
                </a:cubicBezTo>
                <a:cubicBezTo>
                  <a:pt x="257" y="955"/>
                  <a:pt x="257" y="955"/>
                  <a:pt x="257" y="955"/>
                </a:cubicBezTo>
                <a:cubicBezTo>
                  <a:pt x="259" y="950"/>
                  <a:pt x="259" y="950"/>
                  <a:pt x="259" y="950"/>
                </a:cubicBezTo>
                <a:cubicBezTo>
                  <a:pt x="261" y="945"/>
                  <a:pt x="261" y="945"/>
                  <a:pt x="261" y="945"/>
                </a:cubicBezTo>
                <a:cubicBezTo>
                  <a:pt x="262" y="945"/>
                  <a:pt x="262" y="945"/>
                  <a:pt x="262" y="945"/>
                </a:cubicBezTo>
                <a:cubicBezTo>
                  <a:pt x="267" y="945"/>
                  <a:pt x="267" y="945"/>
                  <a:pt x="267" y="945"/>
                </a:cubicBezTo>
                <a:cubicBezTo>
                  <a:pt x="268" y="945"/>
                  <a:pt x="268" y="945"/>
                  <a:pt x="268" y="945"/>
                </a:cubicBezTo>
                <a:cubicBezTo>
                  <a:pt x="288" y="946"/>
                  <a:pt x="288" y="946"/>
                  <a:pt x="288" y="946"/>
                </a:cubicBezTo>
                <a:cubicBezTo>
                  <a:pt x="303" y="934"/>
                  <a:pt x="303" y="934"/>
                  <a:pt x="303" y="934"/>
                </a:cubicBezTo>
                <a:cubicBezTo>
                  <a:pt x="320" y="923"/>
                  <a:pt x="320" y="923"/>
                  <a:pt x="320" y="923"/>
                </a:cubicBezTo>
                <a:cubicBezTo>
                  <a:pt x="344" y="917"/>
                  <a:pt x="344" y="917"/>
                  <a:pt x="344" y="917"/>
                </a:cubicBezTo>
                <a:cubicBezTo>
                  <a:pt x="349" y="913"/>
                  <a:pt x="349" y="913"/>
                  <a:pt x="349" y="913"/>
                </a:cubicBezTo>
                <a:cubicBezTo>
                  <a:pt x="359" y="898"/>
                  <a:pt x="359" y="898"/>
                  <a:pt x="359" y="898"/>
                </a:cubicBezTo>
                <a:cubicBezTo>
                  <a:pt x="364" y="898"/>
                  <a:pt x="364" y="898"/>
                  <a:pt x="364" y="898"/>
                </a:cubicBezTo>
                <a:cubicBezTo>
                  <a:pt x="370" y="898"/>
                  <a:pt x="370" y="898"/>
                  <a:pt x="370" y="898"/>
                </a:cubicBezTo>
                <a:cubicBezTo>
                  <a:pt x="387" y="895"/>
                  <a:pt x="387" y="895"/>
                  <a:pt x="387" y="895"/>
                </a:cubicBezTo>
                <a:cubicBezTo>
                  <a:pt x="389" y="895"/>
                  <a:pt x="389" y="895"/>
                  <a:pt x="389" y="895"/>
                </a:cubicBezTo>
                <a:cubicBezTo>
                  <a:pt x="397" y="893"/>
                  <a:pt x="397" y="893"/>
                  <a:pt x="397" y="893"/>
                </a:cubicBezTo>
                <a:cubicBezTo>
                  <a:pt x="397" y="892"/>
                  <a:pt x="397" y="892"/>
                  <a:pt x="397" y="892"/>
                </a:cubicBezTo>
                <a:cubicBezTo>
                  <a:pt x="397" y="891"/>
                  <a:pt x="397" y="891"/>
                  <a:pt x="397" y="891"/>
                </a:cubicBezTo>
                <a:cubicBezTo>
                  <a:pt x="402" y="882"/>
                  <a:pt x="402" y="882"/>
                  <a:pt x="402" y="882"/>
                </a:cubicBezTo>
                <a:cubicBezTo>
                  <a:pt x="416" y="871"/>
                  <a:pt x="416" y="871"/>
                  <a:pt x="416" y="871"/>
                </a:cubicBezTo>
                <a:cubicBezTo>
                  <a:pt x="435" y="863"/>
                  <a:pt x="435" y="863"/>
                  <a:pt x="435" y="863"/>
                </a:cubicBezTo>
                <a:cubicBezTo>
                  <a:pt x="460" y="853"/>
                  <a:pt x="460" y="853"/>
                  <a:pt x="460" y="853"/>
                </a:cubicBezTo>
                <a:cubicBezTo>
                  <a:pt x="462" y="852"/>
                  <a:pt x="462" y="852"/>
                  <a:pt x="462" y="852"/>
                </a:cubicBezTo>
                <a:cubicBezTo>
                  <a:pt x="465" y="851"/>
                  <a:pt x="465" y="851"/>
                  <a:pt x="465" y="851"/>
                </a:cubicBezTo>
                <a:cubicBezTo>
                  <a:pt x="472" y="838"/>
                  <a:pt x="472" y="838"/>
                  <a:pt x="472" y="838"/>
                </a:cubicBezTo>
                <a:cubicBezTo>
                  <a:pt x="472" y="837"/>
                  <a:pt x="472" y="837"/>
                  <a:pt x="472" y="837"/>
                </a:cubicBezTo>
                <a:cubicBezTo>
                  <a:pt x="471" y="836"/>
                  <a:pt x="471" y="836"/>
                  <a:pt x="471" y="836"/>
                </a:cubicBezTo>
                <a:cubicBezTo>
                  <a:pt x="470" y="836"/>
                  <a:pt x="470" y="836"/>
                  <a:pt x="470" y="836"/>
                </a:cubicBezTo>
                <a:cubicBezTo>
                  <a:pt x="466" y="836"/>
                  <a:pt x="466" y="836"/>
                  <a:pt x="466" y="836"/>
                </a:cubicBezTo>
                <a:cubicBezTo>
                  <a:pt x="464" y="836"/>
                  <a:pt x="464" y="836"/>
                  <a:pt x="464" y="836"/>
                </a:cubicBezTo>
                <a:cubicBezTo>
                  <a:pt x="463" y="835"/>
                  <a:pt x="463" y="835"/>
                  <a:pt x="463" y="835"/>
                </a:cubicBezTo>
                <a:cubicBezTo>
                  <a:pt x="461" y="831"/>
                  <a:pt x="461" y="831"/>
                  <a:pt x="461" y="831"/>
                </a:cubicBezTo>
                <a:cubicBezTo>
                  <a:pt x="461" y="830"/>
                  <a:pt x="461" y="830"/>
                  <a:pt x="461" y="830"/>
                </a:cubicBezTo>
                <a:cubicBezTo>
                  <a:pt x="461" y="829"/>
                  <a:pt x="461" y="829"/>
                  <a:pt x="461" y="829"/>
                </a:cubicBezTo>
                <a:cubicBezTo>
                  <a:pt x="464" y="827"/>
                  <a:pt x="464" y="827"/>
                  <a:pt x="464" y="827"/>
                </a:cubicBezTo>
                <a:cubicBezTo>
                  <a:pt x="490" y="820"/>
                  <a:pt x="490" y="820"/>
                  <a:pt x="490" y="820"/>
                </a:cubicBezTo>
                <a:cubicBezTo>
                  <a:pt x="500" y="818"/>
                  <a:pt x="500" y="818"/>
                  <a:pt x="500" y="818"/>
                </a:cubicBezTo>
                <a:cubicBezTo>
                  <a:pt x="512" y="818"/>
                  <a:pt x="512" y="818"/>
                  <a:pt x="512" y="818"/>
                </a:cubicBezTo>
                <a:cubicBezTo>
                  <a:pt x="540" y="821"/>
                  <a:pt x="540" y="821"/>
                  <a:pt x="540" y="821"/>
                </a:cubicBezTo>
                <a:cubicBezTo>
                  <a:pt x="542" y="821"/>
                  <a:pt x="542" y="821"/>
                  <a:pt x="542" y="821"/>
                </a:cubicBezTo>
                <a:cubicBezTo>
                  <a:pt x="552" y="820"/>
                  <a:pt x="552" y="820"/>
                  <a:pt x="552" y="820"/>
                </a:cubicBezTo>
                <a:cubicBezTo>
                  <a:pt x="556" y="819"/>
                  <a:pt x="556" y="819"/>
                  <a:pt x="556" y="819"/>
                </a:cubicBezTo>
                <a:cubicBezTo>
                  <a:pt x="558" y="818"/>
                  <a:pt x="558" y="818"/>
                  <a:pt x="558" y="818"/>
                </a:cubicBezTo>
                <a:cubicBezTo>
                  <a:pt x="562" y="811"/>
                  <a:pt x="562" y="811"/>
                  <a:pt x="562" y="811"/>
                </a:cubicBezTo>
                <a:cubicBezTo>
                  <a:pt x="562" y="802"/>
                  <a:pt x="562" y="802"/>
                  <a:pt x="562" y="802"/>
                </a:cubicBezTo>
                <a:cubicBezTo>
                  <a:pt x="591" y="800"/>
                  <a:pt x="591" y="800"/>
                  <a:pt x="591" y="800"/>
                </a:cubicBezTo>
                <a:cubicBezTo>
                  <a:pt x="599" y="801"/>
                  <a:pt x="599" y="801"/>
                  <a:pt x="599" y="801"/>
                </a:cubicBezTo>
                <a:cubicBezTo>
                  <a:pt x="616" y="807"/>
                  <a:pt x="616" y="807"/>
                  <a:pt x="616" y="807"/>
                </a:cubicBezTo>
                <a:cubicBezTo>
                  <a:pt x="644" y="807"/>
                  <a:pt x="644" y="807"/>
                  <a:pt x="644" y="807"/>
                </a:cubicBezTo>
                <a:cubicBezTo>
                  <a:pt x="655" y="789"/>
                  <a:pt x="655" y="789"/>
                  <a:pt x="655" y="789"/>
                </a:cubicBezTo>
                <a:cubicBezTo>
                  <a:pt x="646" y="778"/>
                  <a:pt x="646" y="778"/>
                  <a:pt x="646" y="778"/>
                </a:cubicBezTo>
                <a:cubicBezTo>
                  <a:pt x="645" y="777"/>
                  <a:pt x="645" y="777"/>
                  <a:pt x="645" y="777"/>
                </a:cubicBezTo>
                <a:cubicBezTo>
                  <a:pt x="645" y="776"/>
                  <a:pt x="645" y="776"/>
                  <a:pt x="645" y="776"/>
                </a:cubicBezTo>
                <a:cubicBezTo>
                  <a:pt x="645" y="770"/>
                  <a:pt x="645" y="770"/>
                  <a:pt x="645" y="770"/>
                </a:cubicBezTo>
                <a:cubicBezTo>
                  <a:pt x="645" y="769"/>
                  <a:pt x="645" y="769"/>
                  <a:pt x="645" y="769"/>
                </a:cubicBezTo>
                <a:cubicBezTo>
                  <a:pt x="645" y="767"/>
                  <a:pt x="645" y="767"/>
                  <a:pt x="645" y="767"/>
                </a:cubicBezTo>
                <a:cubicBezTo>
                  <a:pt x="646" y="766"/>
                  <a:pt x="646" y="766"/>
                  <a:pt x="646" y="766"/>
                </a:cubicBezTo>
                <a:cubicBezTo>
                  <a:pt x="647" y="766"/>
                  <a:pt x="647" y="766"/>
                  <a:pt x="647" y="766"/>
                </a:cubicBezTo>
                <a:cubicBezTo>
                  <a:pt x="657" y="757"/>
                  <a:pt x="657" y="757"/>
                  <a:pt x="657" y="757"/>
                </a:cubicBezTo>
                <a:cubicBezTo>
                  <a:pt x="678" y="726"/>
                  <a:pt x="678" y="726"/>
                  <a:pt x="678" y="726"/>
                </a:cubicBezTo>
                <a:cubicBezTo>
                  <a:pt x="683" y="718"/>
                  <a:pt x="683" y="718"/>
                  <a:pt x="683" y="718"/>
                </a:cubicBezTo>
                <a:cubicBezTo>
                  <a:pt x="683" y="716"/>
                  <a:pt x="683" y="716"/>
                  <a:pt x="683" y="716"/>
                </a:cubicBezTo>
                <a:cubicBezTo>
                  <a:pt x="683" y="710"/>
                  <a:pt x="683" y="710"/>
                  <a:pt x="683" y="710"/>
                </a:cubicBezTo>
                <a:cubicBezTo>
                  <a:pt x="682" y="703"/>
                  <a:pt x="682" y="703"/>
                  <a:pt x="682" y="703"/>
                </a:cubicBezTo>
                <a:cubicBezTo>
                  <a:pt x="681" y="702"/>
                  <a:pt x="681" y="702"/>
                  <a:pt x="681" y="702"/>
                </a:cubicBezTo>
                <a:cubicBezTo>
                  <a:pt x="680" y="700"/>
                  <a:pt x="680" y="700"/>
                  <a:pt x="680" y="700"/>
                </a:cubicBezTo>
                <a:cubicBezTo>
                  <a:pt x="680" y="697"/>
                  <a:pt x="680" y="697"/>
                  <a:pt x="680" y="697"/>
                </a:cubicBezTo>
                <a:cubicBezTo>
                  <a:pt x="681" y="692"/>
                  <a:pt x="681" y="692"/>
                  <a:pt x="681" y="692"/>
                </a:cubicBezTo>
                <a:cubicBezTo>
                  <a:pt x="681" y="689"/>
                  <a:pt x="681" y="689"/>
                  <a:pt x="681" y="689"/>
                </a:cubicBezTo>
                <a:cubicBezTo>
                  <a:pt x="694" y="654"/>
                  <a:pt x="694" y="654"/>
                  <a:pt x="694" y="654"/>
                </a:cubicBezTo>
                <a:cubicBezTo>
                  <a:pt x="696" y="647"/>
                  <a:pt x="696" y="647"/>
                  <a:pt x="696" y="647"/>
                </a:cubicBezTo>
                <a:cubicBezTo>
                  <a:pt x="707" y="631"/>
                  <a:pt x="707" y="631"/>
                  <a:pt x="707" y="631"/>
                </a:cubicBezTo>
                <a:cubicBezTo>
                  <a:pt x="714" y="617"/>
                  <a:pt x="714" y="617"/>
                  <a:pt x="714" y="617"/>
                </a:cubicBezTo>
                <a:lnTo>
                  <a:pt x="711" y="578"/>
                </a:lnTo>
                <a:close/>
              </a:path>
            </a:pathLst>
          </a:custGeom>
          <a:solidFill>
            <a:srgbClr val="C0BAA7"/>
          </a:solidFill>
          <a:ln>
            <a:noFill/>
          </a:ln>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55" name="Freeform 14"/>
          <p:cNvSpPr>
            <a:spLocks noEditPoints="1"/>
          </p:cNvSpPr>
          <p:nvPr/>
        </p:nvSpPr>
        <p:spPr bwMode="auto">
          <a:xfrm>
            <a:off x="1417513" y="4177978"/>
            <a:ext cx="882650" cy="714375"/>
          </a:xfrm>
          <a:custGeom>
            <a:avLst/>
            <a:gdLst>
              <a:gd name="T0" fmla="*/ 385 w 399"/>
              <a:gd name="T1" fmla="*/ 174 h 323"/>
              <a:gd name="T2" fmla="*/ 378 w 399"/>
              <a:gd name="T3" fmla="*/ 160 h 323"/>
              <a:gd name="T4" fmla="*/ 335 w 399"/>
              <a:gd name="T5" fmla="*/ 174 h 323"/>
              <a:gd name="T6" fmla="*/ 330 w 399"/>
              <a:gd name="T7" fmla="*/ 178 h 323"/>
              <a:gd name="T8" fmla="*/ 335 w 399"/>
              <a:gd name="T9" fmla="*/ 157 h 323"/>
              <a:gd name="T10" fmla="*/ 348 w 399"/>
              <a:gd name="T11" fmla="*/ 149 h 323"/>
              <a:gd name="T12" fmla="*/ 362 w 399"/>
              <a:gd name="T13" fmla="*/ 141 h 323"/>
              <a:gd name="T14" fmla="*/ 362 w 399"/>
              <a:gd name="T15" fmla="*/ 127 h 323"/>
              <a:gd name="T16" fmla="*/ 354 w 399"/>
              <a:gd name="T17" fmla="*/ 115 h 323"/>
              <a:gd name="T18" fmla="*/ 313 w 399"/>
              <a:gd name="T19" fmla="*/ 63 h 323"/>
              <a:gd name="T20" fmla="*/ 309 w 399"/>
              <a:gd name="T21" fmla="*/ 30 h 323"/>
              <a:gd name="T22" fmla="*/ 298 w 399"/>
              <a:gd name="T23" fmla="*/ 22 h 323"/>
              <a:gd name="T24" fmla="*/ 232 w 399"/>
              <a:gd name="T25" fmla="*/ 24 h 323"/>
              <a:gd name="T26" fmla="*/ 178 w 399"/>
              <a:gd name="T27" fmla="*/ 36 h 323"/>
              <a:gd name="T28" fmla="*/ 162 w 399"/>
              <a:gd name="T29" fmla="*/ 65 h 323"/>
              <a:gd name="T30" fmla="*/ 147 w 399"/>
              <a:gd name="T31" fmla="*/ 59 h 323"/>
              <a:gd name="T32" fmla="*/ 136 w 399"/>
              <a:gd name="T33" fmla="*/ 61 h 323"/>
              <a:gd name="T34" fmla="*/ 114 w 399"/>
              <a:gd name="T35" fmla="*/ 76 h 323"/>
              <a:gd name="T36" fmla="*/ 111 w 399"/>
              <a:gd name="T37" fmla="*/ 96 h 323"/>
              <a:gd name="T38" fmla="*/ 93 w 399"/>
              <a:gd name="T39" fmla="*/ 135 h 323"/>
              <a:gd name="T40" fmla="*/ 53 w 399"/>
              <a:gd name="T41" fmla="*/ 144 h 323"/>
              <a:gd name="T42" fmla="*/ 37 w 399"/>
              <a:gd name="T43" fmla="*/ 152 h 323"/>
              <a:gd name="T44" fmla="*/ 69 w 399"/>
              <a:gd name="T45" fmla="*/ 168 h 323"/>
              <a:gd name="T46" fmla="*/ 42 w 399"/>
              <a:gd name="T47" fmla="*/ 190 h 323"/>
              <a:gd name="T48" fmla="*/ 17 w 399"/>
              <a:gd name="T49" fmla="*/ 230 h 323"/>
              <a:gd name="T50" fmla="*/ 46 w 399"/>
              <a:gd name="T51" fmla="*/ 269 h 323"/>
              <a:gd name="T52" fmla="*/ 74 w 399"/>
              <a:gd name="T53" fmla="*/ 280 h 323"/>
              <a:gd name="T54" fmla="*/ 83 w 399"/>
              <a:gd name="T55" fmla="*/ 291 h 323"/>
              <a:gd name="T56" fmla="*/ 125 w 399"/>
              <a:gd name="T57" fmla="*/ 292 h 323"/>
              <a:gd name="T58" fmla="*/ 162 w 399"/>
              <a:gd name="T59" fmla="*/ 220 h 323"/>
              <a:gd name="T60" fmla="*/ 191 w 399"/>
              <a:gd name="T61" fmla="*/ 250 h 323"/>
              <a:gd name="T62" fmla="*/ 196 w 399"/>
              <a:gd name="T63" fmla="*/ 269 h 323"/>
              <a:gd name="T64" fmla="*/ 212 w 399"/>
              <a:gd name="T65" fmla="*/ 277 h 323"/>
              <a:gd name="T66" fmla="*/ 223 w 399"/>
              <a:gd name="T67" fmla="*/ 292 h 323"/>
              <a:gd name="T68" fmla="*/ 219 w 399"/>
              <a:gd name="T69" fmla="*/ 307 h 323"/>
              <a:gd name="T70" fmla="*/ 259 w 399"/>
              <a:gd name="T71" fmla="*/ 310 h 323"/>
              <a:gd name="T72" fmla="*/ 271 w 399"/>
              <a:gd name="T73" fmla="*/ 302 h 323"/>
              <a:gd name="T74" fmla="*/ 282 w 399"/>
              <a:gd name="T75" fmla="*/ 306 h 323"/>
              <a:gd name="T76" fmla="*/ 297 w 399"/>
              <a:gd name="T77" fmla="*/ 319 h 323"/>
              <a:gd name="T78" fmla="*/ 308 w 399"/>
              <a:gd name="T79" fmla="*/ 322 h 323"/>
              <a:gd name="T80" fmla="*/ 331 w 399"/>
              <a:gd name="T81" fmla="*/ 301 h 323"/>
              <a:gd name="T82" fmla="*/ 333 w 399"/>
              <a:gd name="T83" fmla="*/ 280 h 323"/>
              <a:gd name="T84" fmla="*/ 336 w 399"/>
              <a:gd name="T85" fmla="*/ 273 h 323"/>
              <a:gd name="T86" fmla="*/ 361 w 399"/>
              <a:gd name="T87" fmla="*/ 269 h 323"/>
              <a:gd name="T88" fmla="*/ 373 w 399"/>
              <a:gd name="T89" fmla="*/ 268 h 323"/>
              <a:gd name="T90" fmla="*/ 382 w 399"/>
              <a:gd name="T91" fmla="*/ 242 h 323"/>
              <a:gd name="T92" fmla="*/ 360 w 399"/>
              <a:gd name="T93" fmla="*/ 196 h 323"/>
              <a:gd name="T94" fmla="*/ 366 w 399"/>
              <a:gd name="T95" fmla="*/ 188 h 323"/>
              <a:gd name="T96" fmla="*/ 382 w 399"/>
              <a:gd name="T97" fmla="*/ 204 h 323"/>
              <a:gd name="T98" fmla="*/ 383 w 399"/>
              <a:gd name="T99" fmla="*/ 218 h 323"/>
              <a:gd name="T100" fmla="*/ 378 w 399"/>
              <a:gd name="T101" fmla="*/ 228 h 323"/>
              <a:gd name="T102" fmla="*/ 387 w 399"/>
              <a:gd name="T103" fmla="*/ 247 h 323"/>
              <a:gd name="T104" fmla="*/ 394 w 399"/>
              <a:gd name="T105" fmla="*/ 234 h 323"/>
              <a:gd name="T106" fmla="*/ 399 w 399"/>
              <a:gd name="T107" fmla="*/ 207 h 323"/>
              <a:gd name="T108" fmla="*/ 292 w 399"/>
              <a:gd name="T109" fmla="*/ 11 h 323"/>
              <a:gd name="T110" fmla="*/ 293 w 399"/>
              <a:gd name="T111" fmla="*/ 3 h 323"/>
              <a:gd name="T112" fmla="*/ 281 w 399"/>
              <a:gd name="T113" fmla="*/ 1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9" h="323">
                <a:moveTo>
                  <a:pt x="399" y="207"/>
                </a:moveTo>
                <a:cubicBezTo>
                  <a:pt x="393" y="194"/>
                  <a:pt x="393" y="194"/>
                  <a:pt x="393" y="194"/>
                </a:cubicBezTo>
                <a:cubicBezTo>
                  <a:pt x="386" y="178"/>
                  <a:pt x="386" y="178"/>
                  <a:pt x="386" y="178"/>
                </a:cubicBezTo>
                <a:cubicBezTo>
                  <a:pt x="385" y="176"/>
                  <a:pt x="385" y="176"/>
                  <a:pt x="385" y="176"/>
                </a:cubicBezTo>
                <a:cubicBezTo>
                  <a:pt x="385" y="174"/>
                  <a:pt x="385" y="174"/>
                  <a:pt x="385" y="174"/>
                </a:cubicBezTo>
                <a:cubicBezTo>
                  <a:pt x="385" y="172"/>
                  <a:pt x="385" y="172"/>
                  <a:pt x="385" y="172"/>
                </a:cubicBezTo>
                <a:cubicBezTo>
                  <a:pt x="385" y="167"/>
                  <a:pt x="385" y="167"/>
                  <a:pt x="385" y="167"/>
                </a:cubicBezTo>
                <a:cubicBezTo>
                  <a:pt x="384" y="166"/>
                  <a:pt x="384" y="166"/>
                  <a:pt x="384" y="166"/>
                </a:cubicBezTo>
                <a:cubicBezTo>
                  <a:pt x="379" y="160"/>
                  <a:pt x="379" y="160"/>
                  <a:pt x="379" y="160"/>
                </a:cubicBezTo>
                <a:cubicBezTo>
                  <a:pt x="378" y="160"/>
                  <a:pt x="378" y="160"/>
                  <a:pt x="378" y="160"/>
                </a:cubicBezTo>
                <a:cubicBezTo>
                  <a:pt x="371" y="159"/>
                  <a:pt x="371" y="159"/>
                  <a:pt x="371" y="159"/>
                </a:cubicBezTo>
                <a:cubicBezTo>
                  <a:pt x="353" y="160"/>
                  <a:pt x="353" y="160"/>
                  <a:pt x="353" y="160"/>
                </a:cubicBezTo>
                <a:cubicBezTo>
                  <a:pt x="345" y="164"/>
                  <a:pt x="345" y="164"/>
                  <a:pt x="345" y="164"/>
                </a:cubicBezTo>
                <a:cubicBezTo>
                  <a:pt x="337" y="169"/>
                  <a:pt x="337" y="169"/>
                  <a:pt x="337" y="169"/>
                </a:cubicBezTo>
                <a:cubicBezTo>
                  <a:pt x="335" y="174"/>
                  <a:pt x="335" y="174"/>
                  <a:pt x="335" y="174"/>
                </a:cubicBezTo>
                <a:cubicBezTo>
                  <a:pt x="334" y="176"/>
                  <a:pt x="334" y="176"/>
                  <a:pt x="334" y="176"/>
                </a:cubicBezTo>
                <a:cubicBezTo>
                  <a:pt x="333" y="178"/>
                  <a:pt x="333" y="178"/>
                  <a:pt x="333" y="178"/>
                </a:cubicBezTo>
                <a:cubicBezTo>
                  <a:pt x="333" y="178"/>
                  <a:pt x="333" y="178"/>
                  <a:pt x="333" y="178"/>
                </a:cubicBezTo>
                <a:cubicBezTo>
                  <a:pt x="331" y="179"/>
                  <a:pt x="331" y="179"/>
                  <a:pt x="331" y="179"/>
                </a:cubicBezTo>
                <a:cubicBezTo>
                  <a:pt x="330" y="178"/>
                  <a:pt x="330" y="178"/>
                  <a:pt x="330" y="178"/>
                </a:cubicBezTo>
                <a:cubicBezTo>
                  <a:pt x="330" y="177"/>
                  <a:pt x="330" y="177"/>
                  <a:pt x="330" y="177"/>
                </a:cubicBezTo>
                <a:cubicBezTo>
                  <a:pt x="327" y="171"/>
                  <a:pt x="327" y="171"/>
                  <a:pt x="327" y="171"/>
                </a:cubicBezTo>
                <a:cubicBezTo>
                  <a:pt x="327" y="170"/>
                  <a:pt x="327" y="170"/>
                  <a:pt x="327" y="170"/>
                </a:cubicBezTo>
                <a:cubicBezTo>
                  <a:pt x="332" y="161"/>
                  <a:pt x="332" y="161"/>
                  <a:pt x="332" y="161"/>
                </a:cubicBezTo>
                <a:cubicBezTo>
                  <a:pt x="335" y="157"/>
                  <a:pt x="335" y="157"/>
                  <a:pt x="335" y="157"/>
                </a:cubicBezTo>
                <a:cubicBezTo>
                  <a:pt x="336" y="156"/>
                  <a:pt x="336" y="156"/>
                  <a:pt x="336" y="156"/>
                </a:cubicBezTo>
                <a:cubicBezTo>
                  <a:pt x="336" y="156"/>
                  <a:pt x="336" y="156"/>
                  <a:pt x="336" y="156"/>
                </a:cubicBezTo>
                <a:cubicBezTo>
                  <a:pt x="342" y="152"/>
                  <a:pt x="342" y="152"/>
                  <a:pt x="342" y="152"/>
                </a:cubicBezTo>
                <a:cubicBezTo>
                  <a:pt x="343" y="151"/>
                  <a:pt x="343" y="151"/>
                  <a:pt x="343" y="151"/>
                </a:cubicBezTo>
                <a:cubicBezTo>
                  <a:pt x="348" y="149"/>
                  <a:pt x="348" y="149"/>
                  <a:pt x="348" y="149"/>
                </a:cubicBezTo>
                <a:cubicBezTo>
                  <a:pt x="354" y="148"/>
                  <a:pt x="354" y="148"/>
                  <a:pt x="354" y="148"/>
                </a:cubicBezTo>
                <a:cubicBezTo>
                  <a:pt x="355" y="148"/>
                  <a:pt x="355" y="148"/>
                  <a:pt x="355" y="148"/>
                </a:cubicBezTo>
                <a:cubicBezTo>
                  <a:pt x="359" y="144"/>
                  <a:pt x="359" y="144"/>
                  <a:pt x="359" y="144"/>
                </a:cubicBezTo>
                <a:cubicBezTo>
                  <a:pt x="360" y="143"/>
                  <a:pt x="360" y="143"/>
                  <a:pt x="360" y="143"/>
                </a:cubicBezTo>
                <a:cubicBezTo>
                  <a:pt x="362" y="141"/>
                  <a:pt x="362" y="141"/>
                  <a:pt x="362" y="141"/>
                </a:cubicBezTo>
                <a:cubicBezTo>
                  <a:pt x="362" y="140"/>
                  <a:pt x="362" y="140"/>
                  <a:pt x="362" y="140"/>
                </a:cubicBezTo>
                <a:cubicBezTo>
                  <a:pt x="362" y="139"/>
                  <a:pt x="362" y="139"/>
                  <a:pt x="362" y="139"/>
                </a:cubicBezTo>
                <a:cubicBezTo>
                  <a:pt x="362" y="137"/>
                  <a:pt x="362" y="137"/>
                  <a:pt x="362" y="137"/>
                </a:cubicBezTo>
                <a:cubicBezTo>
                  <a:pt x="362" y="134"/>
                  <a:pt x="362" y="134"/>
                  <a:pt x="362" y="134"/>
                </a:cubicBezTo>
                <a:cubicBezTo>
                  <a:pt x="362" y="127"/>
                  <a:pt x="362" y="127"/>
                  <a:pt x="362" y="127"/>
                </a:cubicBezTo>
                <a:cubicBezTo>
                  <a:pt x="362" y="126"/>
                  <a:pt x="362" y="126"/>
                  <a:pt x="362" y="126"/>
                </a:cubicBezTo>
                <a:cubicBezTo>
                  <a:pt x="359" y="120"/>
                  <a:pt x="359" y="120"/>
                  <a:pt x="359" y="120"/>
                </a:cubicBezTo>
                <a:cubicBezTo>
                  <a:pt x="356" y="116"/>
                  <a:pt x="356" y="116"/>
                  <a:pt x="356" y="116"/>
                </a:cubicBezTo>
                <a:cubicBezTo>
                  <a:pt x="355" y="116"/>
                  <a:pt x="355" y="116"/>
                  <a:pt x="355" y="116"/>
                </a:cubicBezTo>
                <a:cubicBezTo>
                  <a:pt x="354" y="115"/>
                  <a:pt x="354" y="115"/>
                  <a:pt x="354" y="115"/>
                </a:cubicBezTo>
                <a:cubicBezTo>
                  <a:pt x="350" y="114"/>
                  <a:pt x="350" y="114"/>
                  <a:pt x="350" y="114"/>
                </a:cubicBezTo>
                <a:cubicBezTo>
                  <a:pt x="349" y="115"/>
                  <a:pt x="349" y="115"/>
                  <a:pt x="349" y="115"/>
                </a:cubicBezTo>
                <a:cubicBezTo>
                  <a:pt x="348" y="115"/>
                  <a:pt x="348" y="115"/>
                  <a:pt x="348" y="115"/>
                </a:cubicBezTo>
                <a:cubicBezTo>
                  <a:pt x="347" y="116"/>
                  <a:pt x="347" y="116"/>
                  <a:pt x="347" y="116"/>
                </a:cubicBezTo>
                <a:cubicBezTo>
                  <a:pt x="313" y="63"/>
                  <a:pt x="313" y="63"/>
                  <a:pt x="313" y="63"/>
                </a:cubicBezTo>
                <a:cubicBezTo>
                  <a:pt x="312" y="52"/>
                  <a:pt x="312" y="52"/>
                  <a:pt x="312" y="52"/>
                </a:cubicBezTo>
                <a:cubicBezTo>
                  <a:pt x="313" y="39"/>
                  <a:pt x="313" y="39"/>
                  <a:pt x="313" y="39"/>
                </a:cubicBezTo>
                <a:cubicBezTo>
                  <a:pt x="313" y="39"/>
                  <a:pt x="313" y="39"/>
                  <a:pt x="313" y="39"/>
                </a:cubicBezTo>
                <a:cubicBezTo>
                  <a:pt x="313" y="37"/>
                  <a:pt x="313" y="37"/>
                  <a:pt x="313" y="37"/>
                </a:cubicBezTo>
                <a:cubicBezTo>
                  <a:pt x="309" y="30"/>
                  <a:pt x="309" y="30"/>
                  <a:pt x="309" y="30"/>
                </a:cubicBezTo>
                <a:cubicBezTo>
                  <a:pt x="309" y="29"/>
                  <a:pt x="309" y="29"/>
                  <a:pt x="309" y="29"/>
                </a:cubicBezTo>
                <a:cubicBezTo>
                  <a:pt x="307" y="27"/>
                  <a:pt x="307" y="27"/>
                  <a:pt x="307" y="27"/>
                </a:cubicBezTo>
                <a:cubicBezTo>
                  <a:pt x="304" y="25"/>
                  <a:pt x="304" y="25"/>
                  <a:pt x="304" y="25"/>
                </a:cubicBezTo>
                <a:cubicBezTo>
                  <a:pt x="303" y="25"/>
                  <a:pt x="303" y="25"/>
                  <a:pt x="303" y="25"/>
                </a:cubicBezTo>
                <a:cubicBezTo>
                  <a:pt x="298" y="22"/>
                  <a:pt x="298" y="22"/>
                  <a:pt x="298" y="22"/>
                </a:cubicBezTo>
                <a:cubicBezTo>
                  <a:pt x="268" y="17"/>
                  <a:pt x="268" y="17"/>
                  <a:pt x="268" y="17"/>
                </a:cubicBezTo>
                <a:cubicBezTo>
                  <a:pt x="264" y="17"/>
                  <a:pt x="264" y="17"/>
                  <a:pt x="264" y="17"/>
                </a:cubicBezTo>
                <a:cubicBezTo>
                  <a:pt x="263" y="17"/>
                  <a:pt x="263" y="17"/>
                  <a:pt x="263" y="17"/>
                </a:cubicBezTo>
                <a:cubicBezTo>
                  <a:pt x="244" y="17"/>
                  <a:pt x="244" y="17"/>
                  <a:pt x="244" y="17"/>
                </a:cubicBezTo>
                <a:cubicBezTo>
                  <a:pt x="232" y="24"/>
                  <a:pt x="232" y="24"/>
                  <a:pt x="232" y="24"/>
                </a:cubicBezTo>
                <a:cubicBezTo>
                  <a:pt x="207" y="32"/>
                  <a:pt x="207" y="32"/>
                  <a:pt x="207" y="32"/>
                </a:cubicBezTo>
                <a:cubicBezTo>
                  <a:pt x="199" y="33"/>
                  <a:pt x="199" y="33"/>
                  <a:pt x="199" y="33"/>
                </a:cubicBezTo>
                <a:cubicBezTo>
                  <a:pt x="193" y="33"/>
                  <a:pt x="193" y="33"/>
                  <a:pt x="193" y="33"/>
                </a:cubicBezTo>
                <a:cubicBezTo>
                  <a:pt x="190" y="33"/>
                  <a:pt x="190" y="33"/>
                  <a:pt x="190" y="33"/>
                </a:cubicBezTo>
                <a:cubicBezTo>
                  <a:pt x="178" y="36"/>
                  <a:pt x="178" y="36"/>
                  <a:pt x="178" y="36"/>
                </a:cubicBezTo>
                <a:cubicBezTo>
                  <a:pt x="174" y="47"/>
                  <a:pt x="174" y="47"/>
                  <a:pt x="174" y="47"/>
                </a:cubicBezTo>
                <a:cubicBezTo>
                  <a:pt x="170" y="57"/>
                  <a:pt x="170" y="57"/>
                  <a:pt x="170" y="57"/>
                </a:cubicBezTo>
                <a:cubicBezTo>
                  <a:pt x="169" y="59"/>
                  <a:pt x="169" y="59"/>
                  <a:pt x="169" y="59"/>
                </a:cubicBezTo>
                <a:cubicBezTo>
                  <a:pt x="165" y="63"/>
                  <a:pt x="165" y="63"/>
                  <a:pt x="165" y="63"/>
                </a:cubicBezTo>
                <a:cubicBezTo>
                  <a:pt x="162" y="65"/>
                  <a:pt x="162" y="65"/>
                  <a:pt x="162" y="65"/>
                </a:cubicBezTo>
                <a:cubicBezTo>
                  <a:pt x="159" y="65"/>
                  <a:pt x="159" y="65"/>
                  <a:pt x="159" y="65"/>
                </a:cubicBezTo>
                <a:cubicBezTo>
                  <a:pt x="156" y="64"/>
                  <a:pt x="156" y="64"/>
                  <a:pt x="156" y="64"/>
                </a:cubicBezTo>
                <a:cubicBezTo>
                  <a:pt x="152" y="63"/>
                  <a:pt x="152" y="63"/>
                  <a:pt x="152" y="63"/>
                </a:cubicBezTo>
                <a:cubicBezTo>
                  <a:pt x="149" y="60"/>
                  <a:pt x="149" y="60"/>
                  <a:pt x="149" y="60"/>
                </a:cubicBezTo>
                <a:cubicBezTo>
                  <a:pt x="147" y="59"/>
                  <a:pt x="147" y="59"/>
                  <a:pt x="147" y="59"/>
                </a:cubicBezTo>
                <a:cubicBezTo>
                  <a:pt x="145" y="60"/>
                  <a:pt x="145" y="60"/>
                  <a:pt x="145" y="60"/>
                </a:cubicBezTo>
                <a:cubicBezTo>
                  <a:pt x="140" y="61"/>
                  <a:pt x="140" y="61"/>
                  <a:pt x="140" y="61"/>
                </a:cubicBezTo>
                <a:cubicBezTo>
                  <a:pt x="137" y="62"/>
                  <a:pt x="137" y="62"/>
                  <a:pt x="137" y="62"/>
                </a:cubicBezTo>
                <a:cubicBezTo>
                  <a:pt x="136" y="61"/>
                  <a:pt x="136" y="61"/>
                  <a:pt x="136" y="61"/>
                </a:cubicBezTo>
                <a:cubicBezTo>
                  <a:pt x="136" y="61"/>
                  <a:pt x="136" y="61"/>
                  <a:pt x="136" y="61"/>
                </a:cubicBezTo>
                <a:cubicBezTo>
                  <a:pt x="134" y="62"/>
                  <a:pt x="134" y="62"/>
                  <a:pt x="134" y="62"/>
                </a:cubicBezTo>
                <a:cubicBezTo>
                  <a:pt x="133" y="62"/>
                  <a:pt x="133" y="62"/>
                  <a:pt x="133" y="62"/>
                </a:cubicBezTo>
                <a:cubicBezTo>
                  <a:pt x="122" y="64"/>
                  <a:pt x="122" y="64"/>
                  <a:pt x="122" y="64"/>
                </a:cubicBezTo>
                <a:cubicBezTo>
                  <a:pt x="120" y="67"/>
                  <a:pt x="120" y="67"/>
                  <a:pt x="120" y="67"/>
                </a:cubicBezTo>
                <a:cubicBezTo>
                  <a:pt x="114" y="76"/>
                  <a:pt x="114" y="76"/>
                  <a:pt x="114" y="76"/>
                </a:cubicBezTo>
                <a:cubicBezTo>
                  <a:pt x="114" y="76"/>
                  <a:pt x="114" y="76"/>
                  <a:pt x="114" y="76"/>
                </a:cubicBezTo>
                <a:cubicBezTo>
                  <a:pt x="113" y="87"/>
                  <a:pt x="113" y="87"/>
                  <a:pt x="113" y="87"/>
                </a:cubicBezTo>
                <a:cubicBezTo>
                  <a:pt x="112" y="92"/>
                  <a:pt x="112" y="92"/>
                  <a:pt x="112" y="92"/>
                </a:cubicBezTo>
                <a:cubicBezTo>
                  <a:pt x="112" y="92"/>
                  <a:pt x="112" y="92"/>
                  <a:pt x="112" y="92"/>
                </a:cubicBezTo>
                <a:cubicBezTo>
                  <a:pt x="112" y="93"/>
                  <a:pt x="111" y="95"/>
                  <a:pt x="111" y="96"/>
                </a:cubicBezTo>
                <a:cubicBezTo>
                  <a:pt x="111" y="96"/>
                  <a:pt x="111" y="96"/>
                  <a:pt x="111" y="96"/>
                </a:cubicBezTo>
                <a:cubicBezTo>
                  <a:pt x="110" y="98"/>
                  <a:pt x="110" y="98"/>
                  <a:pt x="110" y="98"/>
                </a:cubicBezTo>
                <a:cubicBezTo>
                  <a:pt x="109" y="103"/>
                  <a:pt x="109" y="103"/>
                  <a:pt x="109" y="103"/>
                </a:cubicBezTo>
                <a:cubicBezTo>
                  <a:pt x="106" y="110"/>
                  <a:pt x="106" y="110"/>
                  <a:pt x="106" y="110"/>
                </a:cubicBezTo>
                <a:cubicBezTo>
                  <a:pt x="93" y="135"/>
                  <a:pt x="93" y="135"/>
                  <a:pt x="93" y="135"/>
                </a:cubicBezTo>
                <a:cubicBezTo>
                  <a:pt x="61" y="148"/>
                  <a:pt x="61" y="148"/>
                  <a:pt x="61" y="148"/>
                </a:cubicBezTo>
                <a:cubicBezTo>
                  <a:pt x="59" y="148"/>
                  <a:pt x="59" y="148"/>
                  <a:pt x="59" y="148"/>
                </a:cubicBezTo>
                <a:cubicBezTo>
                  <a:pt x="56" y="146"/>
                  <a:pt x="56" y="146"/>
                  <a:pt x="56" y="146"/>
                </a:cubicBezTo>
                <a:cubicBezTo>
                  <a:pt x="54" y="145"/>
                  <a:pt x="54" y="145"/>
                  <a:pt x="54" y="145"/>
                </a:cubicBezTo>
                <a:cubicBezTo>
                  <a:pt x="53" y="144"/>
                  <a:pt x="53" y="144"/>
                  <a:pt x="53" y="144"/>
                </a:cubicBezTo>
                <a:cubicBezTo>
                  <a:pt x="47" y="139"/>
                  <a:pt x="47" y="139"/>
                  <a:pt x="47" y="139"/>
                </a:cubicBezTo>
                <a:cubicBezTo>
                  <a:pt x="46" y="139"/>
                  <a:pt x="46" y="139"/>
                  <a:pt x="46" y="139"/>
                </a:cubicBezTo>
                <a:cubicBezTo>
                  <a:pt x="45" y="139"/>
                  <a:pt x="45" y="139"/>
                  <a:pt x="45" y="139"/>
                </a:cubicBezTo>
                <a:cubicBezTo>
                  <a:pt x="39" y="149"/>
                  <a:pt x="39" y="149"/>
                  <a:pt x="39" y="149"/>
                </a:cubicBezTo>
                <a:cubicBezTo>
                  <a:pt x="37" y="152"/>
                  <a:pt x="37" y="152"/>
                  <a:pt x="37" y="152"/>
                </a:cubicBezTo>
                <a:cubicBezTo>
                  <a:pt x="44" y="161"/>
                  <a:pt x="44" y="161"/>
                  <a:pt x="44" y="161"/>
                </a:cubicBezTo>
                <a:cubicBezTo>
                  <a:pt x="53" y="162"/>
                  <a:pt x="53" y="162"/>
                  <a:pt x="53" y="162"/>
                </a:cubicBezTo>
                <a:cubicBezTo>
                  <a:pt x="67" y="164"/>
                  <a:pt x="67" y="164"/>
                  <a:pt x="67" y="164"/>
                </a:cubicBezTo>
                <a:cubicBezTo>
                  <a:pt x="68" y="168"/>
                  <a:pt x="68" y="168"/>
                  <a:pt x="68" y="168"/>
                </a:cubicBezTo>
                <a:cubicBezTo>
                  <a:pt x="69" y="168"/>
                  <a:pt x="69" y="168"/>
                  <a:pt x="69" y="168"/>
                </a:cubicBezTo>
                <a:cubicBezTo>
                  <a:pt x="70" y="171"/>
                  <a:pt x="69" y="172"/>
                  <a:pt x="68" y="172"/>
                </a:cubicBezTo>
                <a:cubicBezTo>
                  <a:pt x="68" y="172"/>
                  <a:pt x="68" y="172"/>
                  <a:pt x="68" y="171"/>
                </a:cubicBezTo>
                <a:cubicBezTo>
                  <a:pt x="48" y="187"/>
                  <a:pt x="48" y="187"/>
                  <a:pt x="48" y="187"/>
                </a:cubicBezTo>
                <a:cubicBezTo>
                  <a:pt x="44" y="190"/>
                  <a:pt x="44" y="190"/>
                  <a:pt x="44" y="190"/>
                </a:cubicBezTo>
                <a:cubicBezTo>
                  <a:pt x="42" y="190"/>
                  <a:pt x="42" y="190"/>
                  <a:pt x="42" y="190"/>
                </a:cubicBezTo>
                <a:cubicBezTo>
                  <a:pt x="28" y="190"/>
                  <a:pt x="28" y="190"/>
                  <a:pt x="28" y="190"/>
                </a:cubicBezTo>
                <a:cubicBezTo>
                  <a:pt x="0" y="206"/>
                  <a:pt x="0" y="206"/>
                  <a:pt x="0" y="206"/>
                </a:cubicBezTo>
                <a:cubicBezTo>
                  <a:pt x="1" y="210"/>
                  <a:pt x="1" y="210"/>
                  <a:pt x="1" y="210"/>
                </a:cubicBezTo>
                <a:cubicBezTo>
                  <a:pt x="15" y="228"/>
                  <a:pt x="15" y="228"/>
                  <a:pt x="15" y="228"/>
                </a:cubicBezTo>
                <a:cubicBezTo>
                  <a:pt x="17" y="230"/>
                  <a:pt x="17" y="230"/>
                  <a:pt x="17" y="230"/>
                </a:cubicBezTo>
                <a:cubicBezTo>
                  <a:pt x="26" y="239"/>
                  <a:pt x="26" y="239"/>
                  <a:pt x="26" y="239"/>
                </a:cubicBezTo>
                <a:cubicBezTo>
                  <a:pt x="34" y="249"/>
                  <a:pt x="34" y="249"/>
                  <a:pt x="34" y="249"/>
                </a:cubicBezTo>
                <a:cubicBezTo>
                  <a:pt x="40" y="264"/>
                  <a:pt x="40" y="264"/>
                  <a:pt x="40" y="264"/>
                </a:cubicBezTo>
                <a:cubicBezTo>
                  <a:pt x="41" y="268"/>
                  <a:pt x="41" y="268"/>
                  <a:pt x="41" y="268"/>
                </a:cubicBezTo>
                <a:cubicBezTo>
                  <a:pt x="46" y="269"/>
                  <a:pt x="46" y="269"/>
                  <a:pt x="46" y="269"/>
                </a:cubicBezTo>
                <a:cubicBezTo>
                  <a:pt x="56" y="270"/>
                  <a:pt x="56" y="270"/>
                  <a:pt x="56" y="270"/>
                </a:cubicBezTo>
                <a:cubicBezTo>
                  <a:pt x="62" y="271"/>
                  <a:pt x="62" y="271"/>
                  <a:pt x="62" y="271"/>
                </a:cubicBezTo>
                <a:cubicBezTo>
                  <a:pt x="65" y="272"/>
                  <a:pt x="65" y="272"/>
                  <a:pt x="65" y="272"/>
                </a:cubicBezTo>
                <a:cubicBezTo>
                  <a:pt x="71" y="276"/>
                  <a:pt x="71" y="276"/>
                  <a:pt x="71" y="276"/>
                </a:cubicBezTo>
                <a:cubicBezTo>
                  <a:pt x="74" y="280"/>
                  <a:pt x="74" y="280"/>
                  <a:pt x="74" y="280"/>
                </a:cubicBezTo>
                <a:cubicBezTo>
                  <a:pt x="74" y="282"/>
                  <a:pt x="74" y="282"/>
                  <a:pt x="74" y="282"/>
                </a:cubicBezTo>
                <a:cubicBezTo>
                  <a:pt x="74" y="284"/>
                  <a:pt x="74" y="284"/>
                  <a:pt x="74" y="284"/>
                </a:cubicBezTo>
                <a:cubicBezTo>
                  <a:pt x="75" y="285"/>
                  <a:pt x="75" y="285"/>
                  <a:pt x="75" y="285"/>
                </a:cubicBezTo>
                <a:cubicBezTo>
                  <a:pt x="76" y="287"/>
                  <a:pt x="76" y="287"/>
                  <a:pt x="76" y="287"/>
                </a:cubicBezTo>
                <a:cubicBezTo>
                  <a:pt x="83" y="291"/>
                  <a:pt x="83" y="291"/>
                  <a:pt x="83" y="291"/>
                </a:cubicBezTo>
                <a:cubicBezTo>
                  <a:pt x="92" y="293"/>
                  <a:pt x="92" y="293"/>
                  <a:pt x="92" y="293"/>
                </a:cubicBezTo>
                <a:cubicBezTo>
                  <a:pt x="116" y="295"/>
                  <a:pt x="116" y="295"/>
                  <a:pt x="116" y="295"/>
                </a:cubicBezTo>
                <a:cubicBezTo>
                  <a:pt x="118" y="295"/>
                  <a:pt x="118" y="295"/>
                  <a:pt x="118" y="295"/>
                </a:cubicBezTo>
                <a:cubicBezTo>
                  <a:pt x="122" y="295"/>
                  <a:pt x="122" y="295"/>
                  <a:pt x="122" y="295"/>
                </a:cubicBezTo>
                <a:cubicBezTo>
                  <a:pt x="125" y="292"/>
                  <a:pt x="125" y="292"/>
                  <a:pt x="125" y="292"/>
                </a:cubicBezTo>
                <a:cubicBezTo>
                  <a:pt x="142" y="269"/>
                  <a:pt x="142" y="269"/>
                  <a:pt x="142" y="269"/>
                </a:cubicBezTo>
                <a:cubicBezTo>
                  <a:pt x="142" y="262"/>
                  <a:pt x="142" y="262"/>
                  <a:pt x="142" y="262"/>
                </a:cubicBezTo>
                <a:cubicBezTo>
                  <a:pt x="139" y="256"/>
                  <a:pt x="139" y="256"/>
                  <a:pt x="139" y="256"/>
                </a:cubicBezTo>
                <a:cubicBezTo>
                  <a:pt x="144" y="241"/>
                  <a:pt x="144" y="241"/>
                  <a:pt x="144" y="241"/>
                </a:cubicBezTo>
                <a:cubicBezTo>
                  <a:pt x="162" y="220"/>
                  <a:pt x="162" y="220"/>
                  <a:pt x="162" y="220"/>
                </a:cubicBezTo>
                <a:cubicBezTo>
                  <a:pt x="166" y="221"/>
                  <a:pt x="166" y="221"/>
                  <a:pt x="166" y="221"/>
                </a:cubicBezTo>
                <a:cubicBezTo>
                  <a:pt x="175" y="226"/>
                  <a:pt x="175" y="226"/>
                  <a:pt x="175" y="226"/>
                </a:cubicBezTo>
                <a:cubicBezTo>
                  <a:pt x="182" y="233"/>
                  <a:pt x="182" y="233"/>
                  <a:pt x="182" y="233"/>
                </a:cubicBezTo>
                <a:cubicBezTo>
                  <a:pt x="186" y="238"/>
                  <a:pt x="186" y="238"/>
                  <a:pt x="186" y="238"/>
                </a:cubicBezTo>
                <a:cubicBezTo>
                  <a:pt x="191" y="250"/>
                  <a:pt x="191" y="250"/>
                  <a:pt x="191" y="250"/>
                </a:cubicBezTo>
                <a:cubicBezTo>
                  <a:pt x="191" y="252"/>
                  <a:pt x="191" y="252"/>
                  <a:pt x="191" y="252"/>
                </a:cubicBezTo>
                <a:cubicBezTo>
                  <a:pt x="191" y="253"/>
                  <a:pt x="191" y="253"/>
                  <a:pt x="191" y="253"/>
                </a:cubicBezTo>
                <a:cubicBezTo>
                  <a:pt x="190" y="255"/>
                  <a:pt x="190" y="255"/>
                  <a:pt x="190" y="255"/>
                </a:cubicBezTo>
                <a:cubicBezTo>
                  <a:pt x="191" y="257"/>
                  <a:pt x="191" y="257"/>
                  <a:pt x="191" y="257"/>
                </a:cubicBezTo>
                <a:cubicBezTo>
                  <a:pt x="196" y="269"/>
                  <a:pt x="196" y="269"/>
                  <a:pt x="196" y="269"/>
                </a:cubicBezTo>
                <a:cubicBezTo>
                  <a:pt x="198" y="273"/>
                  <a:pt x="198" y="273"/>
                  <a:pt x="198" y="273"/>
                </a:cubicBezTo>
                <a:cubicBezTo>
                  <a:pt x="205" y="280"/>
                  <a:pt x="205" y="280"/>
                  <a:pt x="205" y="280"/>
                </a:cubicBezTo>
                <a:cubicBezTo>
                  <a:pt x="207" y="277"/>
                  <a:pt x="207" y="277"/>
                  <a:pt x="207" y="277"/>
                </a:cubicBezTo>
                <a:cubicBezTo>
                  <a:pt x="209" y="276"/>
                  <a:pt x="209" y="276"/>
                  <a:pt x="209" y="276"/>
                </a:cubicBezTo>
                <a:cubicBezTo>
                  <a:pt x="212" y="277"/>
                  <a:pt x="212" y="277"/>
                  <a:pt x="212" y="277"/>
                </a:cubicBezTo>
                <a:cubicBezTo>
                  <a:pt x="215" y="279"/>
                  <a:pt x="215" y="279"/>
                  <a:pt x="215" y="279"/>
                </a:cubicBezTo>
                <a:cubicBezTo>
                  <a:pt x="215" y="279"/>
                  <a:pt x="220" y="283"/>
                  <a:pt x="221" y="285"/>
                </a:cubicBezTo>
                <a:cubicBezTo>
                  <a:pt x="222" y="286"/>
                  <a:pt x="222" y="286"/>
                  <a:pt x="222" y="286"/>
                </a:cubicBezTo>
                <a:cubicBezTo>
                  <a:pt x="223" y="291"/>
                  <a:pt x="223" y="291"/>
                  <a:pt x="223" y="291"/>
                </a:cubicBezTo>
                <a:cubicBezTo>
                  <a:pt x="223" y="292"/>
                  <a:pt x="223" y="292"/>
                  <a:pt x="223" y="292"/>
                </a:cubicBezTo>
                <a:cubicBezTo>
                  <a:pt x="223" y="296"/>
                  <a:pt x="223" y="296"/>
                  <a:pt x="223" y="296"/>
                </a:cubicBezTo>
                <a:cubicBezTo>
                  <a:pt x="219" y="303"/>
                  <a:pt x="219" y="303"/>
                  <a:pt x="219" y="303"/>
                </a:cubicBezTo>
                <a:cubicBezTo>
                  <a:pt x="219" y="304"/>
                  <a:pt x="219" y="304"/>
                  <a:pt x="219" y="304"/>
                </a:cubicBezTo>
                <a:cubicBezTo>
                  <a:pt x="219" y="306"/>
                  <a:pt x="219" y="306"/>
                  <a:pt x="219" y="306"/>
                </a:cubicBezTo>
                <a:cubicBezTo>
                  <a:pt x="219" y="307"/>
                  <a:pt x="219" y="307"/>
                  <a:pt x="219" y="307"/>
                </a:cubicBezTo>
                <a:cubicBezTo>
                  <a:pt x="220" y="308"/>
                  <a:pt x="220" y="308"/>
                  <a:pt x="220" y="308"/>
                </a:cubicBezTo>
                <a:cubicBezTo>
                  <a:pt x="225" y="316"/>
                  <a:pt x="225" y="316"/>
                  <a:pt x="225" y="316"/>
                </a:cubicBezTo>
                <a:cubicBezTo>
                  <a:pt x="227" y="316"/>
                  <a:pt x="227" y="316"/>
                  <a:pt x="227" y="316"/>
                </a:cubicBezTo>
                <a:cubicBezTo>
                  <a:pt x="254" y="312"/>
                  <a:pt x="254" y="312"/>
                  <a:pt x="254" y="312"/>
                </a:cubicBezTo>
                <a:cubicBezTo>
                  <a:pt x="259" y="310"/>
                  <a:pt x="259" y="310"/>
                  <a:pt x="259" y="310"/>
                </a:cubicBezTo>
                <a:cubicBezTo>
                  <a:pt x="259" y="307"/>
                  <a:pt x="259" y="307"/>
                  <a:pt x="259" y="307"/>
                </a:cubicBezTo>
                <a:cubicBezTo>
                  <a:pt x="261" y="305"/>
                  <a:pt x="261" y="305"/>
                  <a:pt x="261" y="305"/>
                </a:cubicBezTo>
                <a:cubicBezTo>
                  <a:pt x="262" y="304"/>
                  <a:pt x="262" y="304"/>
                  <a:pt x="262" y="304"/>
                </a:cubicBezTo>
                <a:cubicBezTo>
                  <a:pt x="270" y="303"/>
                  <a:pt x="270" y="303"/>
                  <a:pt x="270" y="303"/>
                </a:cubicBezTo>
                <a:cubicBezTo>
                  <a:pt x="271" y="302"/>
                  <a:pt x="271" y="302"/>
                  <a:pt x="271" y="302"/>
                </a:cubicBezTo>
                <a:cubicBezTo>
                  <a:pt x="275" y="303"/>
                  <a:pt x="275" y="303"/>
                  <a:pt x="275" y="303"/>
                </a:cubicBezTo>
                <a:cubicBezTo>
                  <a:pt x="277" y="305"/>
                  <a:pt x="277" y="305"/>
                  <a:pt x="277" y="305"/>
                </a:cubicBezTo>
                <a:cubicBezTo>
                  <a:pt x="277" y="306"/>
                  <a:pt x="277" y="306"/>
                  <a:pt x="277" y="306"/>
                </a:cubicBezTo>
                <a:cubicBezTo>
                  <a:pt x="281" y="306"/>
                  <a:pt x="281" y="306"/>
                  <a:pt x="281" y="306"/>
                </a:cubicBezTo>
                <a:cubicBezTo>
                  <a:pt x="282" y="306"/>
                  <a:pt x="282" y="306"/>
                  <a:pt x="282" y="306"/>
                </a:cubicBezTo>
                <a:cubicBezTo>
                  <a:pt x="284" y="307"/>
                  <a:pt x="284" y="307"/>
                  <a:pt x="284" y="307"/>
                </a:cubicBezTo>
                <a:cubicBezTo>
                  <a:pt x="297" y="314"/>
                  <a:pt x="297" y="314"/>
                  <a:pt x="297" y="314"/>
                </a:cubicBezTo>
                <a:cubicBezTo>
                  <a:pt x="298" y="318"/>
                  <a:pt x="298" y="318"/>
                  <a:pt x="298" y="318"/>
                </a:cubicBezTo>
                <a:cubicBezTo>
                  <a:pt x="297" y="318"/>
                  <a:pt x="297" y="318"/>
                  <a:pt x="297" y="318"/>
                </a:cubicBezTo>
                <a:cubicBezTo>
                  <a:pt x="297" y="319"/>
                  <a:pt x="297" y="319"/>
                  <a:pt x="297" y="319"/>
                </a:cubicBezTo>
                <a:cubicBezTo>
                  <a:pt x="297" y="320"/>
                  <a:pt x="297" y="320"/>
                  <a:pt x="297" y="320"/>
                </a:cubicBezTo>
                <a:cubicBezTo>
                  <a:pt x="298" y="321"/>
                  <a:pt x="298" y="321"/>
                  <a:pt x="298" y="321"/>
                </a:cubicBezTo>
                <a:cubicBezTo>
                  <a:pt x="302" y="323"/>
                  <a:pt x="302" y="323"/>
                  <a:pt x="302" y="323"/>
                </a:cubicBezTo>
                <a:cubicBezTo>
                  <a:pt x="304" y="323"/>
                  <a:pt x="304" y="323"/>
                  <a:pt x="304" y="323"/>
                </a:cubicBezTo>
                <a:cubicBezTo>
                  <a:pt x="308" y="322"/>
                  <a:pt x="308" y="322"/>
                  <a:pt x="308" y="322"/>
                </a:cubicBezTo>
                <a:cubicBezTo>
                  <a:pt x="312" y="319"/>
                  <a:pt x="312" y="319"/>
                  <a:pt x="312" y="319"/>
                </a:cubicBezTo>
                <a:cubicBezTo>
                  <a:pt x="326" y="309"/>
                  <a:pt x="326" y="309"/>
                  <a:pt x="326" y="309"/>
                </a:cubicBezTo>
                <a:cubicBezTo>
                  <a:pt x="329" y="306"/>
                  <a:pt x="329" y="306"/>
                  <a:pt x="329" y="306"/>
                </a:cubicBezTo>
                <a:cubicBezTo>
                  <a:pt x="330" y="305"/>
                  <a:pt x="330" y="305"/>
                  <a:pt x="330" y="305"/>
                </a:cubicBezTo>
                <a:cubicBezTo>
                  <a:pt x="331" y="301"/>
                  <a:pt x="331" y="301"/>
                  <a:pt x="331" y="301"/>
                </a:cubicBezTo>
                <a:cubicBezTo>
                  <a:pt x="334" y="291"/>
                  <a:pt x="334" y="291"/>
                  <a:pt x="334" y="291"/>
                </a:cubicBezTo>
                <a:cubicBezTo>
                  <a:pt x="335" y="287"/>
                  <a:pt x="335" y="287"/>
                  <a:pt x="335" y="287"/>
                </a:cubicBezTo>
                <a:cubicBezTo>
                  <a:pt x="335" y="284"/>
                  <a:pt x="335" y="284"/>
                  <a:pt x="335" y="284"/>
                </a:cubicBezTo>
                <a:cubicBezTo>
                  <a:pt x="335" y="283"/>
                  <a:pt x="335" y="283"/>
                  <a:pt x="335" y="283"/>
                </a:cubicBezTo>
                <a:cubicBezTo>
                  <a:pt x="333" y="280"/>
                  <a:pt x="333" y="280"/>
                  <a:pt x="333" y="280"/>
                </a:cubicBezTo>
                <a:cubicBezTo>
                  <a:pt x="333" y="279"/>
                  <a:pt x="333" y="279"/>
                  <a:pt x="333" y="279"/>
                </a:cubicBezTo>
                <a:cubicBezTo>
                  <a:pt x="333" y="278"/>
                  <a:pt x="333" y="278"/>
                  <a:pt x="333" y="278"/>
                </a:cubicBezTo>
                <a:cubicBezTo>
                  <a:pt x="333" y="276"/>
                  <a:pt x="333" y="276"/>
                  <a:pt x="333" y="276"/>
                </a:cubicBezTo>
                <a:cubicBezTo>
                  <a:pt x="335" y="274"/>
                  <a:pt x="335" y="274"/>
                  <a:pt x="335" y="274"/>
                </a:cubicBezTo>
                <a:cubicBezTo>
                  <a:pt x="336" y="273"/>
                  <a:pt x="336" y="273"/>
                  <a:pt x="336" y="273"/>
                </a:cubicBezTo>
                <a:cubicBezTo>
                  <a:pt x="340" y="270"/>
                  <a:pt x="340" y="270"/>
                  <a:pt x="340" y="270"/>
                </a:cubicBezTo>
                <a:cubicBezTo>
                  <a:pt x="341" y="270"/>
                  <a:pt x="341" y="270"/>
                  <a:pt x="341" y="270"/>
                </a:cubicBezTo>
                <a:cubicBezTo>
                  <a:pt x="353" y="268"/>
                  <a:pt x="353" y="268"/>
                  <a:pt x="353" y="268"/>
                </a:cubicBezTo>
                <a:cubicBezTo>
                  <a:pt x="359" y="269"/>
                  <a:pt x="359" y="269"/>
                  <a:pt x="359" y="269"/>
                </a:cubicBezTo>
                <a:cubicBezTo>
                  <a:pt x="361" y="269"/>
                  <a:pt x="361" y="269"/>
                  <a:pt x="361" y="269"/>
                </a:cubicBezTo>
                <a:cubicBezTo>
                  <a:pt x="363" y="271"/>
                  <a:pt x="363" y="271"/>
                  <a:pt x="363" y="271"/>
                </a:cubicBezTo>
                <a:cubicBezTo>
                  <a:pt x="364" y="273"/>
                  <a:pt x="364" y="273"/>
                  <a:pt x="364" y="273"/>
                </a:cubicBezTo>
                <a:cubicBezTo>
                  <a:pt x="366" y="274"/>
                  <a:pt x="366" y="274"/>
                  <a:pt x="366" y="274"/>
                </a:cubicBezTo>
                <a:cubicBezTo>
                  <a:pt x="367" y="273"/>
                  <a:pt x="367" y="273"/>
                  <a:pt x="367" y="273"/>
                </a:cubicBezTo>
                <a:cubicBezTo>
                  <a:pt x="373" y="268"/>
                  <a:pt x="373" y="268"/>
                  <a:pt x="373" y="268"/>
                </a:cubicBezTo>
                <a:cubicBezTo>
                  <a:pt x="376" y="264"/>
                  <a:pt x="376" y="264"/>
                  <a:pt x="376" y="264"/>
                </a:cubicBezTo>
                <a:cubicBezTo>
                  <a:pt x="380" y="259"/>
                  <a:pt x="380" y="259"/>
                  <a:pt x="380" y="259"/>
                </a:cubicBezTo>
                <a:cubicBezTo>
                  <a:pt x="384" y="252"/>
                  <a:pt x="384" y="252"/>
                  <a:pt x="384" y="252"/>
                </a:cubicBezTo>
                <a:cubicBezTo>
                  <a:pt x="384" y="252"/>
                  <a:pt x="384" y="252"/>
                  <a:pt x="384" y="252"/>
                </a:cubicBezTo>
                <a:cubicBezTo>
                  <a:pt x="382" y="242"/>
                  <a:pt x="382" y="242"/>
                  <a:pt x="382" y="242"/>
                </a:cubicBezTo>
                <a:cubicBezTo>
                  <a:pt x="381" y="238"/>
                  <a:pt x="381" y="238"/>
                  <a:pt x="381" y="238"/>
                </a:cubicBezTo>
                <a:cubicBezTo>
                  <a:pt x="378" y="234"/>
                  <a:pt x="378" y="234"/>
                  <a:pt x="378" y="234"/>
                </a:cubicBezTo>
                <a:cubicBezTo>
                  <a:pt x="370" y="224"/>
                  <a:pt x="370" y="224"/>
                  <a:pt x="370" y="224"/>
                </a:cubicBezTo>
                <a:cubicBezTo>
                  <a:pt x="362" y="205"/>
                  <a:pt x="362" y="205"/>
                  <a:pt x="362" y="205"/>
                </a:cubicBezTo>
                <a:cubicBezTo>
                  <a:pt x="360" y="196"/>
                  <a:pt x="360" y="196"/>
                  <a:pt x="360" y="196"/>
                </a:cubicBezTo>
                <a:cubicBezTo>
                  <a:pt x="360" y="187"/>
                  <a:pt x="360" y="187"/>
                  <a:pt x="360" y="187"/>
                </a:cubicBezTo>
                <a:cubicBezTo>
                  <a:pt x="360" y="186"/>
                  <a:pt x="360" y="186"/>
                  <a:pt x="360" y="186"/>
                </a:cubicBezTo>
                <a:cubicBezTo>
                  <a:pt x="361" y="185"/>
                  <a:pt x="361" y="185"/>
                  <a:pt x="361" y="185"/>
                </a:cubicBezTo>
                <a:cubicBezTo>
                  <a:pt x="363" y="186"/>
                  <a:pt x="363" y="186"/>
                  <a:pt x="363" y="186"/>
                </a:cubicBezTo>
                <a:cubicBezTo>
                  <a:pt x="366" y="188"/>
                  <a:pt x="366" y="188"/>
                  <a:pt x="366" y="188"/>
                </a:cubicBezTo>
                <a:cubicBezTo>
                  <a:pt x="369" y="189"/>
                  <a:pt x="369" y="189"/>
                  <a:pt x="369" y="189"/>
                </a:cubicBezTo>
                <a:cubicBezTo>
                  <a:pt x="375" y="194"/>
                  <a:pt x="375" y="194"/>
                  <a:pt x="375" y="194"/>
                </a:cubicBezTo>
                <a:cubicBezTo>
                  <a:pt x="379" y="198"/>
                  <a:pt x="379" y="198"/>
                  <a:pt x="379" y="198"/>
                </a:cubicBezTo>
                <a:cubicBezTo>
                  <a:pt x="380" y="200"/>
                  <a:pt x="380" y="200"/>
                  <a:pt x="380" y="200"/>
                </a:cubicBezTo>
                <a:cubicBezTo>
                  <a:pt x="382" y="204"/>
                  <a:pt x="382" y="204"/>
                  <a:pt x="382" y="204"/>
                </a:cubicBezTo>
                <a:cubicBezTo>
                  <a:pt x="382" y="205"/>
                  <a:pt x="382" y="205"/>
                  <a:pt x="382" y="205"/>
                </a:cubicBezTo>
                <a:cubicBezTo>
                  <a:pt x="383" y="210"/>
                  <a:pt x="383" y="210"/>
                  <a:pt x="383" y="210"/>
                </a:cubicBezTo>
                <a:cubicBezTo>
                  <a:pt x="383" y="216"/>
                  <a:pt x="383" y="216"/>
                  <a:pt x="383" y="216"/>
                </a:cubicBezTo>
                <a:cubicBezTo>
                  <a:pt x="383" y="216"/>
                  <a:pt x="383" y="216"/>
                  <a:pt x="383" y="216"/>
                </a:cubicBezTo>
                <a:cubicBezTo>
                  <a:pt x="383" y="218"/>
                  <a:pt x="383" y="218"/>
                  <a:pt x="383" y="218"/>
                </a:cubicBezTo>
                <a:cubicBezTo>
                  <a:pt x="382" y="219"/>
                  <a:pt x="382" y="219"/>
                  <a:pt x="382" y="219"/>
                </a:cubicBezTo>
                <a:cubicBezTo>
                  <a:pt x="381" y="221"/>
                  <a:pt x="381" y="221"/>
                  <a:pt x="381" y="221"/>
                </a:cubicBezTo>
                <a:cubicBezTo>
                  <a:pt x="379" y="224"/>
                  <a:pt x="379" y="224"/>
                  <a:pt x="379" y="224"/>
                </a:cubicBezTo>
                <a:cubicBezTo>
                  <a:pt x="378" y="225"/>
                  <a:pt x="378" y="225"/>
                  <a:pt x="378" y="225"/>
                </a:cubicBezTo>
                <a:cubicBezTo>
                  <a:pt x="378" y="228"/>
                  <a:pt x="378" y="228"/>
                  <a:pt x="378" y="228"/>
                </a:cubicBezTo>
                <a:cubicBezTo>
                  <a:pt x="378" y="231"/>
                  <a:pt x="378" y="231"/>
                  <a:pt x="378" y="231"/>
                </a:cubicBezTo>
                <a:cubicBezTo>
                  <a:pt x="378" y="232"/>
                  <a:pt x="378" y="232"/>
                  <a:pt x="378" y="232"/>
                </a:cubicBezTo>
                <a:cubicBezTo>
                  <a:pt x="385" y="246"/>
                  <a:pt x="385" y="246"/>
                  <a:pt x="385" y="246"/>
                </a:cubicBezTo>
                <a:cubicBezTo>
                  <a:pt x="386" y="246"/>
                  <a:pt x="386" y="246"/>
                  <a:pt x="386" y="246"/>
                </a:cubicBezTo>
                <a:cubicBezTo>
                  <a:pt x="387" y="247"/>
                  <a:pt x="387" y="247"/>
                  <a:pt x="387" y="247"/>
                </a:cubicBezTo>
                <a:cubicBezTo>
                  <a:pt x="388" y="247"/>
                  <a:pt x="388" y="247"/>
                  <a:pt x="388" y="247"/>
                </a:cubicBezTo>
                <a:cubicBezTo>
                  <a:pt x="389" y="247"/>
                  <a:pt x="389" y="247"/>
                  <a:pt x="389" y="247"/>
                </a:cubicBezTo>
                <a:cubicBezTo>
                  <a:pt x="389" y="246"/>
                  <a:pt x="389" y="246"/>
                  <a:pt x="389" y="246"/>
                </a:cubicBezTo>
                <a:cubicBezTo>
                  <a:pt x="391" y="242"/>
                  <a:pt x="391" y="242"/>
                  <a:pt x="391" y="242"/>
                </a:cubicBezTo>
                <a:cubicBezTo>
                  <a:pt x="394" y="234"/>
                  <a:pt x="394" y="234"/>
                  <a:pt x="394" y="234"/>
                </a:cubicBezTo>
                <a:cubicBezTo>
                  <a:pt x="395" y="234"/>
                  <a:pt x="395" y="234"/>
                  <a:pt x="395" y="234"/>
                </a:cubicBezTo>
                <a:cubicBezTo>
                  <a:pt x="399" y="215"/>
                  <a:pt x="399" y="215"/>
                  <a:pt x="399" y="215"/>
                </a:cubicBezTo>
                <a:cubicBezTo>
                  <a:pt x="399" y="209"/>
                  <a:pt x="399" y="209"/>
                  <a:pt x="399" y="209"/>
                </a:cubicBezTo>
                <a:cubicBezTo>
                  <a:pt x="399" y="208"/>
                  <a:pt x="399" y="208"/>
                  <a:pt x="399" y="208"/>
                </a:cubicBezTo>
                <a:lnTo>
                  <a:pt x="399" y="207"/>
                </a:lnTo>
                <a:close/>
                <a:moveTo>
                  <a:pt x="290" y="13"/>
                </a:moveTo>
                <a:cubicBezTo>
                  <a:pt x="291" y="13"/>
                  <a:pt x="291" y="13"/>
                  <a:pt x="291" y="13"/>
                </a:cubicBezTo>
                <a:cubicBezTo>
                  <a:pt x="291" y="13"/>
                  <a:pt x="291" y="13"/>
                  <a:pt x="291" y="13"/>
                </a:cubicBezTo>
                <a:cubicBezTo>
                  <a:pt x="292" y="12"/>
                  <a:pt x="292" y="12"/>
                  <a:pt x="292" y="12"/>
                </a:cubicBezTo>
                <a:cubicBezTo>
                  <a:pt x="292" y="11"/>
                  <a:pt x="292" y="11"/>
                  <a:pt x="292" y="11"/>
                </a:cubicBezTo>
                <a:cubicBezTo>
                  <a:pt x="293" y="5"/>
                  <a:pt x="293" y="5"/>
                  <a:pt x="293" y="5"/>
                </a:cubicBezTo>
                <a:cubicBezTo>
                  <a:pt x="293" y="5"/>
                  <a:pt x="293" y="5"/>
                  <a:pt x="293" y="5"/>
                </a:cubicBezTo>
                <a:cubicBezTo>
                  <a:pt x="294" y="5"/>
                  <a:pt x="294" y="5"/>
                  <a:pt x="294" y="5"/>
                </a:cubicBezTo>
                <a:cubicBezTo>
                  <a:pt x="293" y="4"/>
                  <a:pt x="293" y="4"/>
                  <a:pt x="293" y="4"/>
                </a:cubicBezTo>
                <a:cubicBezTo>
                  <a:pt x="293" y="3"/>
                  <a:pt x="293" y="3"/>
                  <a:pt x="293" y="3"/>
                </a:cubicBezTo>
                <a:cubicBezTo>
                  <a:pt x="292" y="3"/>
                  <a:pt x="292" y="3"/>
                  <a:pt x="292" y="3"/>
                </a:cubicBezTo>
                <a:cubicBezTo>
                  <a:pt x="289" y="1"/>
                  <a:pt x="289" y="1"/>
                  <a:pt x="289" y="1"/>
                </a:cubicBezTo>
                <a:cubicBezTo>
                  <a:pt x="282" y="0"/>
                  <a:pt x="282" y="0"/>
                  <a:pt x="282" y="0"/>
                </a:cubicBezTo>
                <a:cubicBezTo>
                  <a:pt x="282" y="0"/>
                  <a:pt x="282" y="0"/>
                  <a:pt x="282" y="0"/>
                </a:cubicBezTo>
                <a:cubicBezTo>
                  <a:pt x="281" y="1"/>
                  <a:pt x="281" y="1"/>
                  <a:pt x="281" y="1"/>
                </a:cubicBezTo>
                <a:cubicBezTo>
                  <a:pt x="278" y="3"/>
                  <a:pt x="278" y="3"/>
                  <a:pt x="278" y="3"/>
                </a:cubicBezTo>
                <a:cubicBezTo>
                  <a:pt x="278" y="4"/>
                  <a:pt x="278" y="4"/>
                  <a:pt x="278" y="4"/>
                </a:cubicBezTo>
                <a:cubicBezTo>
                  <a:pt x="278" y="4"/>
                  <a:pt x="278" y="4"/>
                  <a:pt x="278" y="4"/>
                </a:cubicBezTo>
                <a:lnTo>
                  <a:pt x="290" y="1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56" name="Freeform 15"/>
          <p:cNvSpPr>
            <a:spLocks noEditPoints="1"/>
          </p:cNvSpPr>
          <p:nvPr/>
        </p:nvSpPr>
        <p:spPr bwMode="auto">
          <a:xfrm>
            <a:off x="2182688" y="3904928"/>
            <a:ext cx="2563812" cy="3262312"/>
          </a:xfrm>
          <a:custGeom>
            <a:avLst/>
            <a:gdLst>
              <a:gd name="T0" fmla="*/ 211 w 1159"/>
              <a:gd name="T1" fmla="*/ 349 h 1475"/>
              <a:gd name="T2" fmla="*/ 1137 w 1159"/>
              <a:gd name="T3" fmla="*/ 723 h 1475"/>
              <a:gd name="T4" fmla="*/ 916 w 1159"/>
              <a:gd name="T5" fmla="*/ 729 h 1475"/>
              <a:gd name="T6" fmla="*/ 926 w 1159"/>
              <a:gd name="T7" fmla="*/ 655 h 1475"/>
              <a:gd name="T8" fmla="*/ 835 w 1159"/>
              <a:gd name="T9" fmla="*/ 523 h 1475"/>
              <a:gd name="T10" fmla="*/ 801 w 1159"/>
              <a:gd name="T11" fmla="*/ 506 h 1475"/>
              <a:gd name="T12" fmla="*/ 886 w 1159"/>
              <a:gd name="T13" fmla="*/ 525 h 1475"/>
              <a:gd name="T14" fmla="*/ 847 w 1159"/>
              <a:gd name="T15" fmla="*/ 468 h 1475"/>
              <a:gd name="T16" fmla="*/ 794 w 1159"/>
              <a:gd name="T17" fmla="*/ 360 h 1475"/>
              <a:gd name="T18" fmla="*/ 626 w 1159"/>
              <a:gd name="T19" fmla="*/ 168 h 1475"/>
              <a:gd name="T20" fmla="*/ 547 w 1159"/>
              <a:gd name="T21" fmla="*/ 3 h 1475"/>
              <a:gd name="T22" fmla="*/ 529 w 1159"/>
              <a:gd name="T23" fmla="*/ 45 h 1475"/>
              <a:gd name="T24" fmla="*/ 542 w 1159"/>
              <a:gd name="T25" fmla="*/ 82 h 1475"/>
              <a:gd name="T26" fmla="*/ 516 w 1159"/>
              <a:gd name="T27" fmla="*/ 110 h 1475"/>
              <a:gd name="T28" fmla="*/ 467 w 1159"/>
              <a:gd name="T29" fmla="*/ 149 h 1475"/>
              <a:gd name="T30" fmla="*/ 436 w 1159"/>
              <a:gd name="T31" fmla="*/ 187 h 1475"/>
              <a:gd name="T32" fmla="*/ 405 w 1159"/>
              <a:gd name="T33" fmla="*/ 207 h 1475"/>
              <a:gd name="T34" fmla="*/ 348 w 1159"/>
              <a:gd name="T35" fmla="*/ 364 h 1475"/>
              <a:gd name="T36" fmla="*/ 381 w 1159"/>
              <a:gd name="T37" fmla="*/ 406 h 1475"/>
              <a:gd name="T38" fmla="*/ 428 w 1159"/>
              <a:gd name="T39" fmla="*/ 464 h 1475"/>
              <a:gd name="T40" fmla="*/ 421 w 1159"/>
              <a:gd name="T41" fmla="*/ 605 h 1475"/>
              <a:gd name="T42" fmla="*/ 420 w 1159"/>
              <a:gd name="T43" fmla="*/ 606 h 1475"/>
              <a:gd name="T44" fmla="*/ 423 w 1159"/>
              <a:gd name="T45" fmla="*/ 646 h 1475"/>
              <a:gd name="T46" fmla="*/ 441 w 1159"/>
              <a:gd name="T47" fmla="*/ 698 h 1475"/>
              <a:gd name="T48" fmla="*/ 447 w 1159"/>
              <a:gd name="T49" fmla="*/ 727 h 1475"/>
              <a:gd name="T50" fmla="*/ 413 w 1159"/>
              <a:gd name="T51" fmla="*/ 728 h 1475"/>
              <a:gd name="T52" fmla="*/ 417 w 1159"/>
              <a:gd name="T53" fmla="*/ 762 h 1475"/>
              <a:gd name="T54" fmla="*/ 407 w 1159"/>
              <a:gd name="T55" fmla="*/ 808 h 1475"/>
              <a:gd name="T56" fmla="*/ 425 w 1159"/>
              <a:gd name="T57" fmla="*/ 815 h 1475"/>
              <a:gd name="T58" fmla="*/ 392 w 1159"/>
              <a:gd name="T59" fmla="*/ 850 h 1475"/>
              <a:gd name="T60" fmla="*/ 434 w 1159"/>
              <a:gd name="T61" fmla="*/ 875 h 1475"/>
              <a:gd name="T62" fmla="*/ 412 w 1159"/>
              <a:gd name="T63" fmla="*/ 910 h 1475"/>
              <a:gd name="T64" fmla="*/ 416 w 1159"/>
              <a:gd name="T65" fmla="*/ 953 h 1475"/>
              <a:gd name="T66" fmla="*/ 454 w 1159"/>
              <a:gd name="T67" fmla="*/ 973 h 1475"/>
              <a:gd name="T68" fmla="*/ 489 w 1159"/>
              <a:gd name="T69" fmla="*/ 1000 h 1475"/>
              <a:gd name="T70" fmla="*/ 484 w 1159"/>
              <a:gd name="T71" fmla="*/ 1050 h 1475"/>
              <a:gd name="T72" fmla="*/ 431 w 1159"/>
              <a:gd name="T73" fmla="*/ 1141 h 1475"/>
              <a:gd name="T74" fmla="*/ 244 w 1159"/>
              <a:gd name="T75" fmla="*/ 1162 h 1475"/>
              <a:gd name="T76" fmla="*/ 183 w 1159"/>
              <a:gd name="T77" fmla="*/ 1269 h 1475"/>
              <a:gd name="T78" fmla="*/ 72 w 1159"/>
              <a:gd name="T79" fmla="*/ 1395 h 1475"/>
              <a:gd name="T80" fmla="*/ 29 w 1159"/>
              <a:gd name="T81" fmla="*/ 1445 h 1475"/>
              <a:gd name="T82" fmla="*/ 78 w 1159"/>
              <a:gd name="T83" fmla="*/ 1468 h 1475"/>
              <a:gd name="T84" fmla="*/ 118 w 1159"/>
              <a:gd name="T85" fmla="*/ 1426 h 1475"/>
              <a:gd name="T86" fmla="*/ 246 w 1159"/>
              <a:gd name="T87" fmla="*/ 1371 h 1475"/>
              <a:gd name="T88" fmla="*/ 341 w 1159"/>
              <a:gd name="T89" fmla="*/ 1383 h 1475"/>
              <a:gd name="T90" fmla="*/ 441 w 1159"/>
              <a:gd name="T91" fmla="*/ 1281 h 1475"/>
              <a:gd name="T92" fmla="*/ 612 w 1159"/>
              <a:gd name="T93" fmla="*/ 1292 h 1475"/>
              <a:gd name="T94" fmla="*/ 690 w 1159"/>
              <a:gd name="T95" fmla="*/ 1225 h 1475"/>
              <a:gd name="T96" fmla="*/ 729 w 1159"/>
              <a:gd name="T97" fmla="*/ 1237 h 1475"/>
              <a:gd name="T98" fmla="*/ 750 w 1159"/>
              <a:gd name="T99" fmla="*/ 1239 h 1475"/>
              <a:gd name="T100" fmla="*/ 762 w 1159"/>
              <a:gd name="T101" fmla="*/ 1236 h 1475"/>
              <a:gd name="T102" fmla="*/ 789 w 1159"/>
              <a:gd name="T103" fmla="*/ 1261 h 1475"/>
              <a:gd name="T104" fmla="*/ 920 w 1159"/>
              <a:gd name="T105" fmla="*/ 1239 h 1475"/>
              <a:gd name="T106" fmla="*/ 1037 w 1159"/>
              <a:gd name="T107" fmla="*/ 1192 h 1475"/>
              <a:gd name="T108" fmla="*/ 1129 w 1159"/>
              <a:gd name="T109" fmla="*/ 1128 h 1475"/>
              <a:gd name="T110" fmla="*/ 1052 w 1159"/>
              <a:gd name="T111" fmla="*/ 1087 h 1475"/>
              <a:gd name="T112" fmla="*/ 1016 w 1159"/>
              <a:gd name="T113" fmla="*/ 1070 h 1475"/>
              <a:gd name="T114" fmla="*/ 1017 w 1159"/>
              <a:gd name="T115" fmla="*/ 1060 h 1475"/>
              <a:gd name="T116" fmla="*/ 1041 w 1159"/>
              <a:gd name="T117" fmla="*/ 1031 h 1475"/>
              <a:gd name="T118" fmla="*/ 1036 w 1159"/>
              <a:gd name="T119" fmla="*/ 982 h 1475"/>
              <a:gd name="T120" fmla="*/ 1099 w 1159"/>
              <a:gd name="T121" fmla="*/ 951 h 1475"/>
              <a:gd name="T122" fmla="*/ 1116 w 1159"/>
              <a:gd name="T123" fmla="*/ 914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59" h="1475">
                <a:moveTo>
                  <a:pt x="150" y="440"/>
                </a:moveTo>
                <a:cubicBezTo>
                  <a:pt x="167" y="439"/>
                  <a:pt x="167" y="439"/>
                  <a:pt x="167" y="439"/>
                </a:cubicBezTo>
                <a:cubicBezTo>
                  <a:pt x="171" y="436"/>
                  <a:pt x="171" y="436"/>
                  <a:pt x="171" y="436"/>
                </a:cubicBezTo>
                <a:cubicBezTo>
                  <a:pt x="176" y="434"/>
                  <a:pt x="176" y="434"/>
                  <a:pt x="176" y="434"/>
                </a:cubicBezTo>
                <a:cubicBezTo>
                  <a:pt x="184" y="429"/>
                  <a:pt x="184" y="429"/>
                  <a:pt x="184" y="429"/>
                </a:cubicBezTo>
                <a:cubicBezTo>
                  <a:pt x="192" y="422"/>
                  <a:pt x="192" y="422"/>
                  <a:pt x="192" y="422"/>
                </a:cubicBezTo>
                <a:cubicBezTo>
                  <a:pt x="196" y="419"/>
                  <a:pt x="196" y="419"/>
                  <a:pt x="196" y="419"/>
                </a:cubicBezTo>
                <a:cubicBezTo>
                  <a:pt x="206" y="407"/>
                  <a:pt x="206" y="407"/>
                  <a:pt x="206" y="407"/>
                </a:cubicBezTo>
                <a:cubicBezTo>
                  <a:pt x="207" y="405"/>
                  <a:pt x="207" y="405"/>
                  <a:pt x="207" y="405"/>
                </a:cubicBezTo>
                <a:cubicBezTo>
                  <a:pt x="217" y="384"/>
                  <a:pt x="217" y="384"/>
                  <a:pt x="217" y="384"/>
                </a:cubicBezTo>
                <a:cubicBezTo>
                  <a:pt x="219" y="379"/>
                  <a:pt x="219" y="379"/>
                  <a:pt x="219" y="379"/>
                </a:cubicBezTo>
                <a:cubicBezTo>
                  <a:pt x="219" y="378"/>
                  <a:pt x="219" y="378"/>
                  <a:pt x="219" y="378"/>
                </a:cubicBezTo>
                <a:cubicBezTo>
                  <a:pt x="218" y="377"/>
                  <a:pt x="218" y="377"/>
                  <a:pt x="218" y="377"/>
                </a:cubicBezTo>
                <a:cubicBezTo>
                  <a:pt x="218" y="377"/>
                  <a:pt x="218" y="377"/>
                  <a:pt x="218" y="377"/>
                </a:cubicBezTo>
                <a:cubicBezTo>
                  <a:pt x="215" y="376"/>
                  <a:pt x="215" y="376"/>
                  <a:pt x="215" y="376"/>
                </a:cubicBezTo>
                <a:cubicBezTo>
                  <a:pt x="211" y="374"/>
                  <a:pt x="211" y="374"/>
                  <a:pt x="211" y="374"/>
                </a:cubicBezTo>
                <a:cubicBezTo>
                  <a:pt x="209" y="371"/>
                  <a:pt x="209" y="371"/>
                  <a:pt x="209" y="371"/>
                </a:cubicBezTo>
                <a:cubicBezTo>
                  <a:pt x="209" y="366"/>
                  <a:pt x="209" y="366"/>
                  <a:pt x="209" y="366"/>
                </a:cubicBezTo>
                <a:cubicBezTo>
                  <a:pt x="209" y="365"/>
                  <a:pt x="209" y="365"/>
                  <a:pt x="209" y="365"/>
                </a:cubicBezTo>
                <a:cubicBezTo>
                  <a:pt x="209" y="363"/>
                  <a:pt x="209" y="363"/>
                  <a:pt x="209" y="363"/>
                </a:cubicBezTo>
                <a:cubicBezTo>
                  <a:pt x="210" y="360"/>
                  <a:pt x="210" y="360"/>
                  <a:pt x="210" y="360"/>
                </a:cubicBezTo>
                <a:cubicBezTo>
                  <a:pt x="212" y="351"/>
                  <a:pt x="212" y="351"/>
                  <a:pt x="212" y="351"/>
                </a:cubicBezTo>
                <a:cubicBezTo>
                  <a:pt x="211" y="349"/>
                  <a:pt x="211" y="349"/>
                  <a:pt x="211" y="349"/>
                </a:cubicBezTo>
                <a:cubicBezTo>
                  <a:pt x="210" y="348"/>
                  <a:pt x="210" y="348"/>
                  <a:pt x="210" y="348"/>
                </a:cubicBezTo>
                <a:cubicBezTo>
                  <a:pt x="194" y="355"/>
                  <a:pt x="194" y="355"/>
                  <a:pt x="194" y="355"/>
                </a:cubicBezTo>
                <a:cubicBezTo>
                  <a:pt x="193" y="356"/>
                  <a:pt x="193" y="356"/>
                  <a:pt x="193" y="356"/>
                </a:cubicBezTo>
                <a:cubicBezTo>
                  <a:pt x="186" y="362"/>
                  <a:pt x="186" y="362"/>
                  <a:pt x="186" y="362"/>
                </a:cubicBezTo>
                <a:cubicBezTo>
                  <a:pt x="183" y="367"/>
                  <a:pt x="183" y="367"/>
                  <a:pt x="183" y="367"/>
                </a:cubicBezTo>
                <a:cubicBezTo>
                  <a:pt x="180" y="374"/>
                  <a:pt x="180" y="374"/>
                  <a:pt x="180" y="374"/>
                </a:cubicBezTo>
                <a:cubicBezTo>
                  <a:pt x="179" y="379"/>
                  <a:pt x="179" y="379"/>
                  <a:pt x="179" y="379"/>
                </a:cubicBezTo>
                <a:cubicBezTo>
                  <a:pt x="178" y="382"/>
                  <a:pt x="178" y="382"/>
                  <a:pt x="178" y="382"/>
                </a:cubicBezTo>
                <a:cubicBezTo>
                  <a:pt x="175" y="386"/>
                  <a:pt x="175" y="386"/>
                  <a:pt x="175" y="386"/>
                </a:cubicBezTo>
                <a:cubicBezTo>
                  <a:pt x="173" y="390"/>
                  <a:pt x="173" y="390"/>
                  <a:pt x="173" y="390"/>
                </a:cubicBezTo>
                <a:cubicBezTo>
                  <a:pt x="172" y="391"/>
                  <a:pt x="172" y="391"/>
                  <a:pt x="172" y="391"/>
                </a:cubicBezTo>
                <a:cubicBezTo>
                  <a:pt x="169" y="394"/>
                  <a:pt x="169" y="394"/>
                  <a:pt x="169" y="394"/>
                </a:cubicBezTo>
                <a:cubicBezTo>
                  <a:pt x="158" y="409"/>
                  <a:pt x="158" y="409"/>
                  <a:pt x="158" y="409"/>
                </a:cubicBezTo>
                <a:cubicBezTo>
                  <a:pt x="148" y="437"/>
                  <a:pt x="148" y="437"/>
                  <a:pt x="148" y="437"/>
                </a:cubicBezTo>
                <a:cubicBezTo>
                  <a:pt x="148" y="438"/>
                  <a:pt x="148" y="438"/>
                  <a:pt x="148" y="438"/>
                </a:cubicBezTo>
                <a:cubicBezTo>
                  <a:pt x="148" y="439"/>
                  <a:pt x="148" y="439"/>
                  <a:pt x="148" y="439"/>
                </a:cubicBezTo>
                <a:cubicBezTo>
                  <a:pt x="149" y="440"/>
                  <a:pt x="149" y="440"/>
                  <a:pt x="149" y="440"/>
                </a:cubicBezTo>
                <a:lnTo>
                  <a:pt x="150" y="440"/>
                </a:lnTo>
                <a:close/>
                <a:moveTo>
                  <a:pt x="1151" y="754"/>
                </a:moveTo>
                <a:cubicBezTo>
                  <a:pt x="1150" y="749"/>
                  <a:pt x="1150" y="749"/>
                  <a:pt x="1150" y="749"/>
                </a:cubicBezTo>
                <a:cubicBezTo>
                  <a:pt x="1142" y="730"/>
                  <a:pt x="1142" y="730"/>
                  <a:pt x="1142" y="730"/>
                </a:cubicBezTo>
                <a:cubicBezTo>
                  <a:pt x="1141" y="728"/>
                  <a:pt x="1141" y="728"/>
                  <a:pt x="1141" y="728"/>
                </a:cubicBezTo>
                <a:cubicBezTo>
                  <a:pt x="1137" y="723"/>
                  <a:pt x="1137" y="723"/>
                  <a:pt x="1137" y="723"/>
                </a:cubicBezTo>
                <a:cubicBezTo>
                  <a:pt x="1134" y="719"/>
                  <a:pt x="1134" y="719"/>
                  <a:pt x="1134" y="719"/>
                </a:cubicBezTo>
                <a:cubicBezTo>
                  <a:pt x="1132" y="717"/>
                  <a:pt x="1132" y="717"/>
                  <a:pt x="1132" y="717"/>
                </a:cubicBezTo>
                <a:cubicBezTo>
                  <a:pt x="1097" y="694"/>
                  <a:pt x="1097" y="694"/>
                  <a:pt x="1097" y="694"/>
                </a:cubicBezTo>
                <a:cubicBezTo>
                  <a:pt x="1093" y="691"/>
                  <a:pt x="1093" y="691"/>
                  <a:pt x="1093" y="691"/>
                </a:cubicBezTo>
                <a:cubicBezTo>
                  <a:pt x="1088" y="688"/>
                  <a:pt x="1088" y="688"/>
                  <a:pt x="1088" y="688"/>
                </a:cubicBezTo>
                <a:cubicBezTo>
                  <a:pt x="1084" y="686"/>
                  <a:pt x="1084" y="686"/>
                  <a:pt x="1084" y="686"/>
                </a:cubicBezTo>
                <a:cubicBezTo>
                  <a:pt x="1073" y="683"/>
                  <a:pt x="1073" y="683"/>
                  <a:pt x="1073" y="683"/>
                </a:cubicBezTo>
                <a:cubicBezTo>
                  <a:pt x="1057" y="681"/>
                  <a:pt x="1057" y="681"/>
                  <a:pt x="1057" y="681"/>
                </a:cubicBezTo>
                <a:cubicBezTo>
                  <a:pt x="1029" y="681"/>
                  <a:pt x="1029" y="681"/>
                  <a:pt x="1029" y="681"/>
                </a:cubicBezTo>
                <a:cubicBezTo>
                  <a:pt x="965" y="683"/>
                  <a:pt x="965" y="683"/>
                  <a:pt x="965" y="683"/>
                </a:cubicBezTo>
                <a:cubicBezTo>
                  <a:pt x="964" y="682"/>
                  <a:pt x="964" y="682"/>
                  <a:pt x="964" y="682"/>
                </a:cubicBezTo>
                <a:cubicBezTo>
                  <a:pt x="962" y="682"/>
                  <a:pt x="962" y="682"/>
                  <a:pt x="962" y="682"/>
                </a:cubicBezTo>
                <a:cubicBezTo>
                  <a:pt x="960" y="683"/>
                  <a:pt x="960" y="683"/>
                  <a:pt x="960" y="683"/>
                </a:cubicBezTo>
                <a:cubicBezTo>
                  <a:pt x="953" y="691"/>
                  <a:pt x="953" y="691"/>
                  <a:pt x="953" y="691"/>
                </a:cubicBezTo>
                <a:cubicBezTo>
                  <a:pt x="952" y="693"/>
                  <a:pt x="952" y="693"/>
                  <a:pt x="952" y="693"/>
                </a:cubicBezTo>
                <a:cubicBezTo>
                  <a:pt x="949" y="705"/>
                  <a:pt x="949" y="705"/>
                  <a:pt x="949" y="705"/>
                </a:cubicBezTo>
                <a:cubicBezTo>
                  <a:pt x="947" y="716"/>
                  <a:pt x="947" y="716"/>
                  <a:pt x="947" y="716"/>
                </a:cubicBezTo>
                <a:cubicBezTo>
                  <a:pt x="946" y="719"/>
                  <a:pt x="946" y="719"/>
                  <a:pt x="946" y="719"/>
                </a:cubicBezTo>
                <a:cubicBezTo>
                  <a:pt x="944" y="721"/>
                  <a:pt x="944" y="721"/>
                  <a:pt x="944" y="721"/>
                </a:cubicBezTo>
                <a:cubicBezTo>
                  <a:pt x="939" y="729"/>
                  <a:pt x="939" y="729"/>
                  <a:pt x="939" y="729"/>
                </a:cubicBezTo>
                <a:cubicBezTo>
                  <a:pt x="936" y="731"/>
                  <a:pt x="936" y="731"/>
                  <a:pt x="936" y="731"/>
                </a:cubicBezTo>
                <a:cubicBezTo>
                  <a:pt x="918" y="729"/>
                  <a:pt x="918" y="729"/>
                  <a:pt x="918" y="729"/>
                </a:cubicBezTo>
                <a:cubicBezTo>
                  <a:pt x="916" y="729"/>
                  <a:pt x="916" y="729"/>
                  <a:pt x="916" y="729"/>
                </a:cubicBezTo>
                <a:cubicBezTo>
                  <a:pt x="913" y="725"/>
                  <a:pt x="913" y="725"/>
                  <a:pt x="913" y="725"/>
                </a:cubicBezTo>
                <a:cubicBezTo>
                  <a:pt x="911" y="721"/>
                  <a:pt x="911" y="721"/>
                  <a:pt x="911" y="721"/>
                </a:cubicBezTo>
                <a:cubicBezTo>
                  <a:pt x="905" y="713"/>
                  <a:pt x="905" y="713"/>
                  <a:pt x="905" y="713"/>
                </a:cubicBezTo>
                <a:cubicBezTo>
                  <a:pt x="904" y="712"/>
                  <a:pt x="904" y="712"/>
                  <a:pt x="904" y="712"/>
                </a:cubicBezTo>
                <a:cubicBezTo>
                  <a:pt x="892" y="707"/>
                  <a:pt x="892" y="707"/>
                  <a:pt x="892" y="707"/>
                </a:cubicBezTo>
                <a:cubicBezTo>
                  <a:pt x="890" y="707"/>
                  <a:pt x="890" y="707"/>
                  <a:pt x="890" y="707"/>
                </a:cubicBezTo>
                <a:cubicBezTo>
                  <a:pt x="890" y="707"/>
                  <a:pt x="890" y="707"/>
                  <a:pt x="890" y="707"/>
                </a:cubicBezTo>
                <a:cubicBezTo>
                  <a:pt x="887" y="708"/>
                  <a:pt x="887" y="708"/>
                  <a:pt x="887" y="708"/>
                </a:cubicBezTo>
                <a:cubicBezTo>
                  <a:pt x="884" y="710"/>
                  <a:pt x="884" y="710"/>
                  <a:pt x="884" y="710"/>
                </a:cubicBezTo>
                <a:cubicBezTo>
                  <a:pt x="881" y="711"/>
                  <a:pt x="881" y="711"/>
                  <a:pt x="881" y="711"/>
                </a:cubicBezTo>
                <a:cubicBezTo>
                  <a:pt x="880" y="711"/>
                  <a:pt x="880" y="711"/>
                  <a:pt x="880" y="711"/>
                </a:cubicBezTo>
                <a:cubicBezTo>
                  <a:pt x="879" y="710"/>
                  <a:pt x="879" y="710"/>
                  <a:pt x="879" y="710"/>
                </a:cubicBezTo>
                <a:cubicBezTo>
                  <a:pt x="880" y="710"/>
                  <a:pt x="880" y="710"/>
                  <a:pt x="880" y="710"/>
                </a:cubicBezTo>
                <a:cubicBezTo>
                  <a:pt x="881" y="707"/>
                  <a:pt x="881" y="707"/>
                  <a:pt x="881" y="707"/>
                </a:cubicBezTo>
                <a:cubicBezTo>
                  <a:pt x="883" y="703"/>
                  <a:pt x="883" y="703"/>
                  <a:pt x="883" y="703"/>
                </a:cubicBezTo>
                <a:cubicBezTo>
                  <a:pt x="901" y="679"/>
                  <a:pt x="901" y="679"/>
                  <a:pt x="901" y="679"/>
                </a:cubicBezTo>
                <a:cubicBezTo>
                  <a:pt x="903" y="676"/>
                  <a:pt x="903" y="676"/>
                  <a:pt x="903" y="676"/>
                </a:cubicBezTo>
                <a:cubicBezTo>
                  <a:pt x="918" y="660"/>
                  <a:pt x="918" y="660"/>
                  <a:pt x="918" y="660"/>
                </a:cubicBezTo>
                <a:cubicBezTo>
                  <a:pt x="921" y="657"/>
                  <a:pt x="921" y="657"/>
                  <a:pt x="921" y="657"/>
                </a:cubicBezTo>
                <a:cubicBezTo>
                  <a:pt x="921" y="657"/>
                  <a:pt x="921" y="657"/>
                  <a:pt x="921" y="657"/>
                </a:cubicBezTo>
                <a:cubicBezTo>
                  <a:pt x="923" y="656"/>
                  <a:pt x="923" y="656"/>
                  <a:pt x="923" y="656"/>
                </a:cubicBezTo>
                <a:cubicBezTo>
                  <a:pt x="924" y="656"/>
                  <a:pt x="924" y="656"/>
                  <a:pt x="924" y="656"/>
                </a:cubicBezTo>
                <a:cubicBezTo>
                  <a:pt x="926" y="655"/>
                  <a:pt x="926" y="655"/>
                  <a:pt x="926" y="655"/>
                </a:cubicBezTo>
                <a:cubicBezTo>
                  <a:pt x="927" y="654"/>
                  <a:pt x="927" y="654"/>
                  <a:pt x="927" y="654"/>
                </a:cubicBezTo>
                <a:cubicBezTo>
                  <a:pt x="927" y="652"/>
                  <a:pt x="927" y="652"/>
                  <a:pt x="927" y="652"/>
                </a:cubicBezTo>
                <a:cubicBezTo>
                  <a:pt x="928" y="651"/>
                  <a:pt x="928" y="651"/>
                  <a:pt x="928" y="651"/>
                </a:cubicBezTo>
                <a:cubicBezTo>
                  <a:pt x="929" y="639"/>
                  <a:pt x="929" y="639"/>
                  <a:pt x="929" y="639"/>
                </a:cubicBezTo>
                <a:cubicBezTo>
                  <a:pt x="929" y="636"/>
                  <a:pt x="929" y="636"/>
                  <a:pt x="929" y="636"/>
                </a:cubicBezTo>
                <a:cubicBezTo>
                  <a:pt x="928" y="633"/>
                  <a:pt x="928" y="633"/>
                  <a:pt x="928" y="633"/>
                </a:cubicBezTo>
                <a:cubicBezTo>
                  <a:pt x="928" y="629"/>
                  <a:pt x="928" y="629"/>
                  <a:pt x="928" y="629"/>
                </a:cubicBezTo>
                <a:cubicBezTo>
                  <a:pt x="927" y="627"/>
                  <a:pt x="927" y="627"/>
                  <a:pt x="927" y="627"/>
                </a:cubicBezTo>
                <a:cubicBezTo>
                  <a:pt x="925" y="617"/>
                  <a:pt x="925" y="617"/>
                  <a:pt x="925" y="617"/>
                </a:cubicBezTo>
                <a:cubicBezTo>
                  <a:pt x="924" y="617"/>
                  <a:pt x="924" y="617"/>
                  <a:pt x="924" y="617"/>
                </a:cubicBezTo>
                <a:cubicBezTo>
                  <a:pt x="913" y="592"/>
                  <a:pt x="913" y="592"/>
                  <a:pt x="913" y="592"/>
                </a:cubicBezTo>
                <a:cubicBezTo>
                  <a:pt x="912" y="590"/>
                  <a:pt x="912" y="590"/>
                  <a:pt x="912" y="590"/>
                </a:cubicBezTo>
                <a:cubicBezTo>
                  <a:pt x="907" y="580"/>
                  <a:pt x="907" y="580"/>
                  <a:pt x="907" y="580"/>
                </a:cubicBezTo>
                <a:cubicBezTo>
                  <a:pt x="903" y="572"/>
                  <a:pt x="903" y="572"/>
                  <a:pt x="903" y="572"/>
                </a:cubicBezTo>
                <a:cubicBezTo>
                  <a:pt x="894" y="562"/>
                  <a:pt x="894" y="562"/>
                  <a:pt x="894" y="562"/>
                </a:cubicBezTo>
                <a:cubicBezTo>
                  <a:pt x="891" y="559"/>
                  <a:pt x="891" y="559"/>
                  <a:pt x="891" y="559"/>
                </a:cubicBezTo>
                <a:cubicBezTo>
                  <a:pt x="890" y="558"/>
                  <a:pt x="890" y="558"/>
                  <a:pt x="890" y="558"/>
                </a:cubicBezTo>
                <a:cubicBezTo>
                  <a:pt x="888" y="559"/>
                  <a:pt x="888" y="559"/>
                  <a:pt x="888" y="559"/>
                </a:cubicBezTo>
                <a:cubicBezTo>
                  <a:pt x="887" y="559"/>
                  <a:pt x="887" y="559"/>
                  <a:pt x="887" y="559"/>
                </a:cubicBezTo>
                <a:cubicBezTo>
                  <a:pt x="880" y="555"/>
                  <a:pt x="880" y="555"/>
                  <a:pt x="880" y="555"/>
                </a:cubicBezTo>
                <a:cubicBezTo>
                  <a:pt x="853" y="537"/>
                  <a:pt x="853" y="537"/>
                  <a:pt x="853" y="537"/>
                </a:cubicBezTo>
                <a:cubicBezTo>
                  <a:pt x="849" y="534"/>
                  <a:pt x="849" y="534"/>
                  <a:pt x="849" y="534"/>
                </a:cubicBezTo>
                <a:cubicBezTo>
                  <a:pt x="835" y="523"/>
                  <a:pt x="835" y="523"/>
                  <a:pt x="835" y="523"/>
                </a:cubicBezTo>
                <a:cubicBezTo>
                  <a:pt x="833" y="520"/>
                  <a:pt x="833" y="520"/>
                  <a:pt x="833" y="520"/>
                </a:cubicBezTo>
                <a:cubicBezTo>
                  <a:pt x="829" y="513"/>
                  <a:pt x="829" y="513"/>
                  <a:pt x="829" y="513"/>
                </a:cubicBezTo>
                <a:cubicBezTo>
                  <a:pt x="825" y="508"/>
                  <a:pt x="825" y="508"/>
                  <a:pt x="825" y="508"/>
                </a:cubicBezTo>
                <a:cubicBezTo>
                  <a:pt x="822" y="506"/>
                  <a:pt x="822" y="506"/>
                  <a:pt x="822" y="506"/>
                </a:cubicBezTo>
                <a:cubicBezTo>
                  <a:pt x="821" y="505"/>
                  <a:pt x="821" y="505"/>
                  <a:pt x="821" y="505"/>
                </a:cubicBezTo>
                <a:cubicBezTo>
                  <a:pt x="819" y="506"/>
                  <a:pt x="819" y="506"/>
                  <a:pt x="819" y="506"/>
                </a:cubicBezTo>
                <a:cubicBezTo>
                  <a:pt x="803" y="511"/>
                  <a:pt x="803" y="511"/>
                  <a:pt x="803" y="511"/>
                </a:cubicBezTo>
                <a:cubicBezTo>
                  <a:pt x="780" y="515"/>
                  <a:pt x="780" y="515"/>
                  <a:pt x="780" y="515"/>
                </a:cubicBezTo>
                <a:cubicBezTo>
                  <a:pt x="762" y="516"/>
                  <a:pt x="762" y="516"/>
                  <a:pt x="762" y="516"/>
                </a:cubicBezTo>
                <a:cubicBezTo>
                  <a:pt x="758" y="513"/>
                  <a:pt x="758" y="513"/>
                  <a:pt x="758" y="513"/>
                </a:cubicBezTo>
                <a:cubicBezTo>
                  <a:pt x="757" y="512"/>
                  <a:pt x="757" y="512"/>
                  <a:pt x="757" y="512"/>
                </a:cubicBezTo>
                <a:cubicBezTo>
                  <a:pt x="757" y="512"/>
                  <a:pt x="757" y="512"/>
                  <a:pt x="757" y="512"/>
                </a:cubicBezTo>
                <a:cubicBezTo>
                  <a:pt x="758" y="511"/>
                  <a:pt x="758" y="511"/>
                  <a:pt x="758" y="511"/>
                </a:cubicBezTo>
                <a:cubicBezTo>
                  <a:pt x="768" y="505"/>
                  <a:pt x="768" y="505"/>
                  <a:pt x="768" y="505"/>
                </a:cubicBezTo>
                <a:cubicBezTo>
                  <a:pt x="771" y="504"/>
                  <a:pt x="771" y="504"/>
                  <a:pt x="771" y="504"/>
                </a:cubicBezTo>
                <a:cubicBezTo>
                  <a:pt x="773" y="504"/>
                  <a:pt x="773" y="504"/>
                  <a:pt x="773" y="504"/>
                </a:cubicBezTo>
                <a:cubicBezTo>
                  <a:pt x="776" y="505"/>
                  <a:pt x="776" y="505"/>
                  <a:pt x="776" y="505"/>
                </a:cubicBezTo>
                <a:cubicBezTo>
                  <a:pt x="780" y="507"/>
                  <a:pt x="780" y="507"/>
                  <a:pt x="780" y="507"/>
                </a:cubicBezTo>
                <a:cubicBezTo>
                  <a:pt x="780" y="507"/>
                  <a:pt x="780" y="507"/>
                  <a:pt x="780" y="507"/>
                </a:cubicBezTo>
                <a:cubicBezTo>
                  <a:pt x="781" y="508"/>
                  <a:pt x="781" y="508"/>
                  <a:pt x="781" y="508"/>
                </a:cubicBezTo>
                <a:cubicBezTo>
                  <a:pt x="782" y="509"/>
                  <a:pt x="782" y="509"/>
                  <a:pt x="782" y="509"/>
                </a:cubicBezTo>
                <a:cubicBezTo>
                  <a:pt x="783" y="509"/>
                  <a:pt x="783" y="509"/>
                  <a:pt x="783" y="509"/>
                </a:cubicBezTo>
                <a:cubicBezTo>
                  <a:pt x="801" y="506"/>
                  <a:pt x="801" y="506"/>
                  <a:pt x="801" y="506"/>
                </a:cubicBezTo>
                <a:cubicBezTo>
                  <a:pt x="808" y="503"/>
                  <a:pt x="808" y="503"/>
                  <a:pt x="808" y="503"/>
                </a:cubicBezTo>
                <a:cubicBezTo>
                  <a:pt x="816" y="500"/>
                  <a:pt x="816" y="500"/>
                  <a:pt x="816" y="500"/>
                </a:cubicBezTo>
                <a:cubicBezTo>
                  <a:pt x="819" y="499"/>
                  <a:pt x="819" y="499"/>
                  <a:pt x="819" y="499"/>
                </a:cubicBezTo>
                <a:cubicBezTo>
                  <a:pt x="821" y="499"/>
                  <a:pt x="821" y="499"/>
                  <a:pt x="821" y="499"/>
                </a:cubicBezTo>
                <a:cubicBezTo>
                  <a:pt x="823" y="499"/>
                  <a:pt x="823" y="499"/>
                  <a:pt x="823" y="499"/>
                </a:cubicBezTo>
                <a:cubicBezTo>
                  <a:pt x="827" y="500"/>
                  <a:pt x="827" y="500"/>
                  <a:pt x="827" y="500"/>
                </a:cubicBezTo>
                <a:cubicBezTo>
                  <a:pt x="828" y="501"/>
                  <a:pt x="828" y="501"/>
                  <a:pt x="828" y="501"/>
                </a:cubicBezTo>
                <a:cubicBezTo>
                  <a:pt x="829" y="501"/>
                  <a:pt x="829" y="501"/>
                  <a:pt x="829" y="501"/>
                </a:cubicBezTo>
                <a:cubicBezTo>
                  <a:pt x="830" y="504"/>
                  <a:pt x="830" y="504"/>
                  <a:pt x="830" y="504"/>
                </a:cubicBezTo>
                <a:cubicBezTo>
                  <a:pt x="832" y="507"/>
                  <a:pt x="832" y="507"/>
                  <a:pt x="832" y="507"/>
                </a:cubicBezTo>
                <a:cubicBezTo>
                  <a:pt x="833" y="508"/>
                  <a:pt x="833" y="508"/>
                  <a:pt x="833" y="508"/>
                </a:cubicBezTo>
                <a:cubicBezTo>
                  <a:pt x="842" y="516"/>
                  <a:pt x="842" y="516"/>
                  <a:pt x="842" y="516"/>
                </a:cubicBezTo>
                <a:cubicBezTo>
                  <a:pt x="850" y="522"/>
                  <a:pt x="850" y="522"/>
                  <a:pt x="850" y="522"/>
                </a:cubicBezTo>
                <a:cubicBezTo>
                  <a:pt x="853" y="524"/>
                  <a:pt x="853" y="524"/>
                  <a:pt x="853" y="524"/>
                </a:cubicBezTo>
                <a:cubicBezTo>
                  <a:pt x="856" y="524"/>
                  <a:pt x="856" y="524"/>
                  <a:pt x="856" y="524"/>
                </a:cubicBezTo>
                <a:cubicBezTo>
                  <a:pt x="859" y="524"/>
                  <a:pt x="859" y="524"/>
                  <a:pt x="859" y="524"/>
                </a:cubicBezTo>
                <a:cubicBezTo>
                  <a:pt x="861" y="523"/>
                  <a:pt x="861" y="523"/>
                  <a:pt x="861" y="523"/>
                </a:cubicBezTo>
                <a:cubicBezTo>
                  <a:pt x="868" y="519"/>
                  <a:pt x="868" y="519"/>
                  <a:pt x="868" y="519"/>
                </a:cubicBezTo>
                <a:cubicBezTo>
                  <a:pt x="871" y="518"/>
                  <a:pt x="871" y="518"/>
                  <a:pt x="871" y="518"/>
                </a:cubicBezTo>
                <a:cubicBezTo>
                  <a:pt x="873" y="518"/>
                  <a:pt x="873" y="518"/>
                  <a:pt x="873" y="518"/>
                </a:cubicBezTo>
                <a:cubicBezTo>
                  <a:pt x="879" y="521"/>
                  <a:pt x="879" y="521"/>
                  <a:pt x="879" y="521"/>
                </a:cubicBezTo>
                <a:cubicBezTo>
                  <a:pt x="882" y="522"/>
                  <a:pt x="882" y="522"/>
                  <a:pt x="882" y="522"/>
                </a:cubicBezTo>
                <a:cubicBezTo>
                  <a:pt x="886" y="525"/>
                  <a:pt x="886" y="525"/>
                  <a:pt x="886" y="525"/>
                </a:cubicBezTo>
                <a:cubicBezTo>
                  <a:pt x="886" y="526"/>
                  <a:pt x="886" y="526"/>
                  <a:pt x="886" y="526"/>
                </a:cubicBezTo>
                <a:cubicBezTo>
                  <a:pt x="887" y="527"/>
                  <a:pt x="887" y="527"/>
                  <a:pt x="887" y="527"/>
                </a:cubicBezTo>
                <a:cubicBezTo>
                  <a:pt x="888" y="528"/>
                  <a:pt x="888" y="528"/>
                  <a:pt x="888" y="528"/>
                </a:cubicBezTo>
                <a:cubicBezTo>
                  <a:pt x="887" y="531"/>
                  <a:pt x="887" y="531"/>
                  <a:pt x="887" y="531"/>
                </a:cubicBezTo>
                <a:cubicBezTo>
                  <a:pt x="885" y="534"/>
                  <a:pt x="885" y="534"/>
                  <a:pt x="885" y="534"/>
                </a:cubicBezTo>
                <a:cubicBezTo>
                  <a:pt x="884" y="536"/>
                  <a:pt x="884" y="536"/>
                  <a:pt x="884" y="536"/>
                </a:cubicBezTo>
                <a:cubicBezTo>
                  <a:pt x="884" y="537"/>
                  <a:pt x="884" y="537"/>
                  <a:pt x="884" y="537"/>
                </a:cubicBezTo>
                <a:cubicBezTo>
                  <a:pt x="885" y="536"/>
                  <a:pt x="885" y="536"/>
                  <a:pt x="885" y="536"/>
                </a:cubicBezTo>
                <a:cubicBezTo>
                  <a:pt x="886" y="536"/>
                  <a:pt x="886" y="536"/>
                  <a:pt x="886" y="536"/>
                </a:cubicBezTo>
                <a:cubicBezTo>
                  <a:pt x="888" y="532"/>
                  <a:pt x="888" y="532"/>
                  <a:pt x="888" y="532"/>
                </a:cubicBezTo>
                <a:cubicBezTo>
                  <a:pt x="889" y="531"/>
                  <a:pt x="889" y="531"/>
                  <a:pt x="889" y="531"/>
                </a:cubicBezTo>
                <a:cubicBezTo>
                  <a:pt x="890" y="529"/>
                  <a:pt x="890" y="529"/>
                  <a:pt x="890" y="529"/>
                </a:cubicBezTo>
                <a:cubicBezTo>
                  <a:pt x="890" y="527"/>
                  <a:pt x="890" y="527"/>
                  <a:pt x="890" y="527"/>
                </a:cubicBezTo>
                <a:cubicBezTo>
                  <a:pt x="890" y="526"/>
                  <a:pt x="890" y="526"/>
                  <a:pt x="890" y="526"/>
                </a:cubicBezTo>
                <a:cubicBezTo>
                  <a:pt x="889" y="523"/>
                  <a:pt x="889" y="523"/>
                  <a:pt x="889" y="523"/>
                </a:cubicBezTo>
                <a:cubicBezTo>
                  <a:pt x="888" y="521"/>
                  <a:pt x="888" y="521"/>
                  <a:pt x="888" y="521"/>
                </a:cubicBezTo>
                <a:cubicBezTo>
                  <a:pt x="886" y="517"/>
                  <a:pt x="886" y="517"/>
                  <a:pt x="886" y="517"/>
                </a:cubicBezTo>
                <a:cubicBezTo>
                  <a:pt x="885" y="516"/>
                  <a:pt x="885" y="516"/>
                  <a:pt x="885" y="516"/>
                </a:cubicBezTo>
                <a:cubicBezTo>
                  <a:pt x="875" y="502"/>
                  <a:pt x="875" y="502"/>
                  <a:pt x="875" y="502"/>
                </a:cubicBezTo>
                <a:cubicBezTo>
                  <a:pt x="865" y="490"/>
                  <a:pt x="865" y="490"/>
                  <a:pt x="865" y="490"/>
                </a:cubicBezTo>
                <a:cubicBezTo>
                  <a:pt x="863" y="488"/>
                  <a:pt x="863" y="488"/>
                  <a:pt x="863" y="488"/>
                </a:cubicBezTo>
                <a:cubicBezTo>
                  <a:pt x="855" y="478"/>
                  <a:pt x="855" y="478"/>
                  <a:pt x="855" y="478"/>
                </a:cubicBezTo>
                <a:cubicBezTo>
                  <a:pt x="847" y="468"/>
                  <a:pt x="847" y="468"/>
                  <a:pt x="847" y="468"/>
                </a:cubicBezTo>
                <a:cubicBezTo>
                  <a:pt x="843" y="464"/>
                  <a:pt x="843" y="464"/>
                  <a:pt x="843" y="464"/>
                </a:cubicBezTo>
                <a:cubicBezTo>
                  <a:pt x="836" y="451"/>
                  <a:pt x="836" y="451"/>
                  <a:pt x="836" y="451"/>
                </a:cubicBezTo>
                <a:cubicBezTo>
                  <a:pt x="835" y="449"/>
                  <a:pt x="835" y="449"/>
                  <a:pt x="835" y="449"/>
                </a:cubicBezTo>
                <a:cubicBezTo>
                  <a:pt x="828" y="428"/>
                  <a:pt x="828" y="428"/>
                  <a:pt x="828" y="428"/>
                </a:cubicBezTo>
                <a:cubicBezTo>
                  <a:pt x="827" y="424"/>
                  <a:pt x="827" y="424"/>
                  <a:pt x="827" y="424"/>
                </a:cubicBezTo>
                <a:cubicBezTo>
                  <a:pt x="827" y="423"/>
                  <a:pt x="827" y="423"/>
                  <a:pt x="827" y="423"/>
                </a:cubicBezTo>
                <a:cubicBezTo>
                  <a:pt x="828" y="418"/>
                  <a:pt x="828" y="418"/>
                  <a:pt x="828" y="418"/>
                </a:cubicBezTo>
                <a:cubicBezTo>
                  <a:pt x="829" y="416"/>
                  <a:pt x="829" y="416"/>
                  <a:pt x="829" y="416"/>
                </a:cubicBezTo>
                <a:cubicBezTo>
                  <a:pt x="832" y="409"/>
                  <a:pt x="832" y="409"/>
                  <a:pt x="832" y="409"/>
                </a:cubicBezTo>
                <a:cubicBezTo>
                  <a:pt x="834" y="407"/>
                  <a:pt x="834" y="407"/>
                  <a:pt x="834" y="407"/>
                </a:cubicBezTo>
                <a:cubicBezTo>
                  <a:pt x="838" y="405"/>
                  <a:pt x="838" y="405"/>
                  <a:pt x="838" y="405"/>
                </a:cubicBezTo>
                <a:cubicBezTo>
                  <a:pt x="841" y="404"/>
                  <a:pt x="841" y="404"/>
                  <a:pt x="841" y="404"/>
                </a:cubicBezTo>
                <a:cubicBezTo>
                  <a:pt x="846" y="402"/>
                  <a:pt x="846" y="402"/>
                  <a:pt x="846" y="402"/>
                </a:cubicBezTo>
                <a:cubicBezTo>
                  <a:pt x="847" y="400"/>
                  <a:pt x="847" y="400"/>
                  <a:pt x="847" y="400"/>
                </a:cubicBezTo>
                <a:cubicBezTo>
                  <a:pt x="846" y="399"/>
                  <a:pt x="846" y="399"/>
                  <a:pt x="846" y="399"/>
                </a:cubicBezTo>
                <a:cubicBezTo>
                  <a:pt x="840" y="396"/>
                  <a:pt x="840" y="396"/>
                  <a:pt x="840" y="396"/>
                </a:cubicBezTo>
                <a:cubicBezTo>
                  <a:pt x="835" y="394"/>
                  <a:pt x="835" y="394"/>
                  <a:pt x="835" y="394"/>
                </a:cubicBezTo>
                <a:cubicBezTo>
                  <a:pt x="823" y="391"/>
                  <a:pt x="823" y="391"/>
                  <a:pt x="823" y="391"/>
                </a:cubicBezTo>
                <a:cubicBezTo>
                  <a:pt x="821" y="389"/>
                  <a:pt x="821" y="389"/>
                  <a:pt x="821" y="389"/>
                </a:cubicBezTo>
                <a:cubicBezTo>
                  <a:pt x="818" y="387"/>
                  <a:pt x="818" y="387"/>
                  <a:pt x="818" y="387"/>
                </a:cubicBezTo>
                <a:cubicBezTo>
                  <a:pt x="797" y="365"/>
                  <a:pt x="797" y="365"/>
                  <a:pt x="797" y="365"/>
                </a:cubicBezTo>
                <a:cubicBezTo>
                  <a:pt x="795" y="361"/>
                  <a:pt x="795" y="361"/>
                  <a:pt x="795" y="361"/>
                </a:cubicBezTo>
                <a:cubicBezTo>
                  <a:pt x="794" y="360"/>
                  <a:pt x="794" y="360"/>
                  <a:pt x="794" y="360"/>
                </a:cubicBezTo>
                <a:cubicBezTo>
                  <a:pt x="793" y="356"/>
                  <a:pt x="793" y="356"/>
                  <a:pt x="793" y="356"/>
                </a:cubicBezTo>
                <a:cubicBezTo>
                  <a:pt x="792" y="352"/>
                  <a:pt x="792" y="352"/>
                  <a:pt x="792" y="352"/>
                </a:cubicBezTo>
                <a:cubicBezTo>
                  <a:pt x="792" y="350"/>
                  <a:pt x="792" y="350"/>
                  <a:pt x="792" y="350"/>
                </a:cubicBezTo>
                <a:cubicBezTo>
                  <a:pt x="791" y="348"/>
                  <a:pt x="791" y="348"/>
                  <a:pt x="791" y="348"/>
                </a:cubicBezTo>
                <a:cubicBezTo>
                  <a:pt x="787" y="338"/>
                  <a:pt x="787" y="338"/>
                  <a:pt x="787" y="338"/>
                </a:cubicBezTo>
                <a:cubicBezTo>
                  <a:pt x="776" y="321"/>
                  <a:pt x="776" y="321"/>
                  <a:pt x="776" y="321"/>
                </a:cubicBezTo>
                <a:cubicBezTo>
                  <a:pt x="775" y="320"/>
                  <a:pt x="775" y="320"/>
                  <a:pt x="775" y="320"/>
                </a:cubicBezTo>
                <a:cubicBezTo>
                  <a:pt x="768" y="312"/>
                  <a:pt x="768" y="312"/>
                  <a:pt x="768" y="312"/>
                </a:cubicBezTo>
                <a:cubicBezTo>
                  <a:pt x="736" y="295"/>
                  <a:pt x="736" y="295"/>
                  <a:pt x="736" y="295"/>
                </a:cubicBezTo>
                <a:cubicBezTo>
                  <a:pt x="735" y="295"/>
                  <a:pt x="735" y="295"/>
                  <a:pt x="735" y="295"/>
                </a:cubicBezTo>
                <a:cubicBezTo>
                  <a:pt x="726" y="292"/>
                  <a:pt x="726" y="292"/>
                  <a:pt x="726" y="292"/>
                </a:cubicBezTo>
                <a:cubicBezTo>
                  <a:pt x="716" y="290"/>
                  <a:pt x="716" y="290"/>
                  <a:pt x="716" y="290"/>
                </a:cubicBezTo>
                <a:cubicBezTo>
                  <a:pt x="701" y="287"/>
                  <a:pt x="701" y="287"/>
                  <a:pt x="701" y="287"/>
                </a:cubicBezTo>
                <a:cubicBezTo>
                  <a:pt x="683" y="278"/>
                  <a:pt x="683" y="278"/>
                  <a:pt x="683" y="278"/>
                </a:cubicBezTo>
                <a:cubicBezTo>
                  <a:pt x="664" y="256"/>
                  <a:pt x="664" y="256"/>
                  <a:pt x="664" y="256"/>
                </a:cubicBezTo>
                <a:cubicBezTo>
                  <a:pt x="657" y="247"/>
                  <a:pt x="657" y="247"/>
                  <a:pt x="657" y="247"/>
                </a:cubicBezTo>
                <a:cubicBezTo>
                  <a:pt x="656" y="245"/>
                  <a:pt x="656" y="245"/>
                  <a:pt x="656" y="245"/>
                </a:cubicBezTo>
                <a:cubicBezTo>
                  <a:pt x="656" y="244"/>
                  <a:pt x="656" y="244"/>
                  <a:pt x="656" y="244"/>
                </a:cubicBezTo>
                <a:cubicBezTo>
                  <a:pt x="647" y="215"/>
                  <a:pt x="647" y="215"/>
                  <a:pt x="647" y="215"/>
                </a:cubicBezTo>
                <a:cubicBezTo>
                  <a:pt x="645" y="207"/>
                  <a:pt x="645" y="207"/>
                  <a:pt x="645" y="207"/>
                </a:cubicBezTo>
                <a:cubicBezTo>
                  <a:pt x="642" y="194"/>
                  <a:pt x="642" y="194"/>
                  <a:pt x="642" y="194"/>
                </a:cubicBezTo>
                <a:cubicBezTo>
                  <a:pt x="636" y="187"/>
                  <a:pt x="636" y="187"/>
                  <a:pt x="636" y="187"/>
                </a:cubicBezTo>
                <a:cubicBezTo>
                  <a:pt x="626" y="168"/>
                  <a:pt x="626" y="168"/>
                  <a:pt x="626" y="168"/>
                </a:cubicBezTo>
                <a:cubicBezTo>
                  <a:pt x="625" y="166"/>
                  <a:pt x="625" y="166"/>
                  <a:pt x="625" y="166"/>
                </a:cubicBezTo>
                <a:cubicBezTo>
                  <a:pt x="611" y="119"/>
                  <a:pt x="611" y="119"/>
                  <a:pt x="611" y="119"/>
                </a:cubicBezTo>
                <a:cubicBezTo>
                  <a:pt x="606" y="94"/>
                  <a:pt x="606" y="94"/>
                  <a:pt x="606" y="94"/>
                </a:cubicBezTo>
                <a:cubicBezTo>
                  <a:pt x="605" y="92"/>
                  <a:pt x="605" y="92"/>
                  <a:pt x="605" y="92"/>
                </a:cubicBezTo>
                <a:cubicBezTo>
                  <a:pt x="606" y="91"/>
                  <a:pt x="606" y="91"/>
                  <a:pt x="606" y="91"/>
                </a:cubicBezTo>
                <a:cubicBezTo>
                  <a:pt x="607" y="89"/>
                  <a:pt x="607" y="89"/>
                  <a:pt x="607" y="89"/>
                </a:cubicBezTo>
                <a:cubicBezTo>
                  <a:pt x="608" y="87"/>
                  <a:pt x="608" y="87"/>
                  <a:pt x="608" y="87"/>
                </a:cubicBezTo>
                <a:cubicBezTo>
                  <a:pt x="609" y="85"/>
                  <a:pt x="609" y="85"/>
                  <a:pt x="609" y="85"/>
                </a:cubicBezTo>
                <a:cubicBezTo>
                  <a:pt x="609" y="82"/>
                  <a:pt x="609" y="82"/>
                  <a:pt x="609" y="82"/>
                </a:cubicBezTo>
                <a:cubicBezTo>
                  <a:pt x="605" y="66"/>
                  <a:pt x="605" y="66"/>
                  <a:pt x="605" y="66"/>
                </a:cubicBezTo>
                <a:cubicBezTo>
                  <a:pt x="600" y="51"/>
                  <a:pt x="600" y="51"/>
                  <a:pt x="600" y="51"/>
                </a:cubicBezTo>
                <a:cubicBezTo>
                  <a:pt x="598" y="44"/>
                  <a:pt x="598" y="44"/>
                  <a:pt x="598" y="44"/>
                </a:cubicBezTo>
                <a:cubicBezTo>
                  <a:pt x="598" y="43"/>
                  <a:pt x="598" y="43"/>
                  <a:pt x="598" y="43"/>
                </a:cubicBezTo>
                <a:cubicBezTo>
                  <a:pt x="576" y="27"/>
                  <a:pt x="576" y="27"/>
                  <a:pt x="576" y="27"/>
                </a:cubicBezTo>
                <a:cubicBezTo>
                  <a:pt x="575" y="27"/>
                  <a:pt x="575" y="27"/>
                  <a:pt x="575" y="27"/>
                </a:cubicBezTo>
                <a:cubicBezTo>
                  <a:pt x="575" y="27"/>
                  <a:pt x="575" y="27"/>
                  <a:pt x="575" y="27"/>
                </a:cubicBezTo>
                <a:cubicBezTo>
                  <a:pt x="562" y="17"/>
                  <a:pt x="562" y="17"/>
                  <a:pt x="562" y="17"/>
                </a:cubicBezTo>
                <a:cubicBezTo>
                  <a:pt x="555" y="11"/>
                  <a:pt x="555" y="11"/>
                  <a:pt x="555" y="11"/>
                </a:cubicBezTo>
                <a:cubicBezTo>
                  <a:pt x="551" y="5"/>
                  <a:pt x="551" y="5"/>
                  <a:pt x="551" y="5"/>
                </a:cubicBezTo>
                <a:cubicBezTo>
                  <a:pt x="548" y="0"/>
                  <a:pt x="548" y="0"/>
                  <a:pt x="548" y="0"/>
                </a:cubicBezTo>
                <a:cubicBezTo>
                  <a:pt x="548" y="1"/>
                  <a:pt x="548" y="1"/>
                  <a:pt x="548" y="1"/>
                </a:cubicBezTo>
                <a:cubicBezTo>
                  <a:pt x="547" y="2"/>
                  <a:pt x="547" y="2"/>
                  <a:pt x="547" y="2"/>
                </a:cubicBezTo>
                <a:cubicBezTo>
                  <a:pt x="547" y="3"/>
                  <a:pt x="547" y="3"/>
                  <a:pt x="547" y="3"/>
                </a:cubicBezTo>
                <a:cubicBezTo>
                  <a:pt x="547" y="3"/>
                  <a:pt x="547" y="4"/>
                  <a:pt x="547" y="5"/>
                </a:cubicBezTo>
                <a:cubicBezTo>
                  <a:pt x="547" y="6"/>
                  <a:pt x="547" y="7"/>
                  <a:pt x="546" y="9"/>
                </a:cubicBezTo>
                <a:cubicBezTo>
                  <a:pt x="545" y="10"/>
                  <a:pt x="545" y="10"/>
                  <a:pt x="545" y="10"/>
                </a:cubicBezTo>
                <a:cubicBezTo>
                  <a:pt x="544" y="13"/>
                  <a:pt x="540" y="15"/>
                  <a:pt x="540" y="15"/>
                </a:cubicBezTo>
                <a:cubicBezTo>
                  <a:pt x="539" y="16"/>
                  <a:pt x="537" y="17"/>
                  <a:pt x="537" y="18"/>
                </a:cubicBezTo>
                <a:cubicBezTo>
                  <a:pt x="536" y="19"/>
                  <a:pt x="536" y="20"/>
                  <a:pt x="535" y="20"/>
                </a:cubicBezTo>
                <a:cubicBezTo>
                  <a:pt x="535" y="20"/>
                  <a:pt x="535" y="20"/>
                  <a:pt x="533" y="22"/>
                </a:cubicBezTo>
                <a:cubicBezTo>
                  <a:pt x="532" y="23"/>
                  <a:pt x="531" y="24"/>
                  <a:pt x="530" y="24"/>
                </a:cubicBezTo>
                <a:cubicBezTo>
                  <a:pt x="530" y="24"/>
                  <a:pt x="530" y="24"/>
                  <a:pt x="530" y="24"/>
                </a:cubicBezTo>
                <a:cubicBezTo>
                  <a:pt x="529" y="25"/>
                  <a:pt x="528" y="26"/>
                  <a:pt x="527" y="26"/>
                </a:cubicBezTo>
                <a:cubicBezTo>
                  <a:pt x="526" y="26"/>
                  <a:pt x="525" y="28"/>
                  <a:pt x="525" y="29"/>
                </a:cubicBezTo>
                <a:cubicBezTo>
                  <a:pt x="524" y="29"/>
                  <a:pt x="524" y="29"/>
                  <a:pt x="524" y="29"/>
                </a:cubicBezTo>
                <a:cubicBezTo>
                  <a:pt x="523" y="30"/>
                  <a:pt x="523" y="30"/>
                  <a:pt x="523" y="30"/>
                </a:cubicBezTo>
                <a:cubicBezTo>
                  <a:pt x="524" y="31"/>
                  <a:pt x="524" y="32"/>
                  <a:pt x="523" y="33"/>
                </a:cubicBezTo>
                <a:cubicBezTo>
                  <a:pt x="522" y="35"/>
                  <a:pt x="521" y="36"/>
                  <a:pt x="519" y="37"/>
                </a:cubicBezTo>
                <a:cubicBezTo>
                  <a:pt x="519" y="37"/>
                  <a:pt x="519" y="37"/>
                  <a:pt x="519" y="37"/>
                </a:cubicBezTo>
                <a:cubicBezTo>
                  <a:pt x="519" y="37"/>
                  <a:pt x="519" y="37"/>
                  <a:pt x="519" y="37"/>
                </a:cubicBezTo>
                <a:cubicBezTo>
                  <a:pt x="520" y="37"/>
                  <a:pt x="520" y="37"/>
                  <a:pt x="520" y="37"/>
                </a:cubicBezTo>
                <a:cubicBezTo>
                  <a:pt x="520" y="37"/>
                  <a:pt x="521" y="37"/>
                  <a:pt x="521" y="38"/>
                </a:cubicBezTo>
                <a:cubicBezTo>
                  <a:pt x="521" y="38"/>
                  <a:pt x="524" y="39"/>
                  <a:pt x="527" y="41"/>
                </a:cubicBezTo>
                <a:cubicBezTo>
                  <a:pt x="528" y="42"/>
                  <a:pt x="528" y="42"/>
                  <a:pt x="528" y="42"/>
                </a:cubicBezTo>
                <a:cubicBezTo>
                  <a:pt x="529" y="43"/>
                  <a:pt x="529" y="43"/>
                  <a:pt x="529" y="44"/>
                </a:cubicBezTo>
                <a:cubicBezTo>
                  <a:pt x="529" y="45"/>
                  <a:pt x="529" y="45"/>
                  <a:pt x="529" y="45"/>
                </a:cubicBezTo>
                <a:cubicBezTo>
                  <a:pt x="529" y="46"/>
                  <a:pt x="529" y="47"/>
                  <a:pt x="529" y="48"/>
                </a:cubicBezTo>
                <a:cubicBezTo>
                  <a:pt x="529" y="49"/>
                  <a:pt x="530" y="51"/>
                  <a:pt x="531" y="51"/>
                </a:cubicBezTo>
                <a:cubicBezTo>
                  <a:pt x="533" y="53"/>
                  <a:pt x="533" y="53"/>
                  <a:pt x="533" y="53"/>
                </a:cubicBezTo>
                <a:cubicBezTo>
                  <a:pt x="535" y="56"/>
                  <a:pt x="535" y="56"/>
                  <a:pt x="535" y="56"/>
                </a:cubicBezTo>
                <a:cubicBezTo>
                  <a:pt x="535" y="56"/>
                  <a:pt x="535" y="56"/>
                  <a:pt x="536" y="57"/>
                </a:cubicBezTo>
                <a:cubicBezTo>
                  <a:pt x="537" y="62"/>
                  <a:pt x="537" y="62"/>
                  <a:pt x="537" y="62"/>
                </a:cubicBezTo>
                <a:cubicBezTo>
                  <a:pt x="537" y="63"/>
                  <a:pt x="537" y="63"/>
                  <a:pt x="538" y="64"/>
                </a:cubicBezTo>
                <a:cubicBezTo>
                  <a:pt x="538" y="64"/>
                  <a:pt x="538" y="64"/>
                  <a:pt x="538" y="64"/>
                </a:cubicBezTo>
                <a:cubicBezTo>
                  <a:pt x="538" y="64"/>
                  <a:pt x="538" y="64"/>
                  <a:pt x="538" y="64"/>
                </a:cubicBezTo>
                <a:cubicBezTo>
                  <a:pt x="538" y="64"/>
                  <a:pt x="538" y="64"/>
                  <a:pt x="538" y="64"/>
                </a:cubicBezTo>
                <a:cubicBezTo>
                  <a:pt x="538" y="64"/>
                  <a:pt x="538" y="64"/>
                  <a:pt x="538" y="64"/>
                </a:cubicBezTo>
                <a:cubicBezTo>
                  <a:pt x="538" y="65"/>
                  <a:pt x="538" y="65"/>
                  <a:pt x="538" y="65"/>
                </a:cubicBezTo>
                <a:cubicBezTo>
                  <a:pt x="538" y="65"/>
                  <a:pt x="538" y="65"/>
                  <a:pt x="538" y="65"/>
                </a:cubicBezTo>
                <a:cubicBezTo>
                  <a:pt x="539" y="65"/>
                  <a:pt x="539" y="66"/>
                  <a:pt x="539" y="66"/>
                </a:cubicBezTo>
                <a:cubicBezTo>
                  <a:pt x="540" y="68"/>
                  <a:pt x="540" y="69"/>
                  <a:pt x="540" y="71"/>
                </a:cubicBezTo>
                <a:cubicBezTo>
                  <a:pt x="540" y="71"/>
                  <a:pt x="539" y="71"/>
                  <a:pt x="539" y="72"/>
                </a:cubicBezTo>
                <a:cubicBezTo>
                  <a:pt x="539" y="72"/>
                  <a:pt x="539" y="72"/>
                  <a:pt x="539" y="72"/>
                </a:cubicBezTo>
                <a:cubicBezTo>
                  <a:pt x="540" y="72"/>
                  <a:pt x="540" y="72"/>
                  <a:pt x="540" y="72"/>
                </a:cubicBezTo>
                <a:cubicBezTo>
                  <a:pt x="540" y="72"/>
                  <a:pt x="541" y="73"/>
                  <a:pt x="542" y="74"/>
                </a:cubicBezTo>
                <a:cubicBezTo>
                  <a:pt x="543" y="74"/>
                  <a:pt x="543" y="74"/>
                  <a:pt x="543" y="74"/>
                </a:cubicBezTo>
                <a:cubicBezTo>
                  <a:pt x="544" y="75"/>
                  <a:pt x="545" y="75"/>
                  <a:pt x="546" y="76"/>
                </a:cubicBezTo>
                <a:cubicBezTo>
                  <a:pt x="546" y="78"/>
                  <a:pt x="545" y="81"/>
                  <a:pt x="544" y="81"/>
                </a:cubicBezTo>
                <a:cubicBezTo>
                  <a:pt x="544" y="82"/>
                  <a:pt x="543" y="83"/>
                  <a:pt x="542" y="82"/>
                </a:cubicBezTo>
                <a:cubicBezTo>
                  <a:pt x="541" y="82"/>
                  <a:pt x="541" y="82"/>
                  <a:pt x="540" y="82"/>
                </a:cubicBezTo>
                <a:cubicBezTo>
                  <a:pt x="541" y="82"/>
                  <a:pt x="541" y="84"/>
                  <a:pt x="540" y="85"/>
                </a:cubicBezTo>
                <a:cubicBezTo>
                  <a:pt x="540" y="86"/>
                  <a:pt x="539" y="87"/>
                  <a:pt x="538" y="88"/>
                </a:cubicBezTo>
                <a:cubicBezTo>
                  <a:pt x="537" y="89"/>
                  <a:pt x="537" y="89"/>
                  <a:pt x="537" y="89"/>
                </a:cubicBezTo>
                <a:cubicBezTo>
                  <a:pt x="536" y="90"/>
                  <a:pt x="536" y="90"/>
                  <a:pt x="535" y="91"/>
                </a:cubicBezTo>
                <a:cubicBezTo>
                  <a:pt x="535" y="91"/>
                  <a:pt x="534" y="92"/>
                  <a:pt x="533" y="92"/>
                </a:cubicBezTo>
                <a:cubicBezTo>
                  <a:pt x="532" y="93"/>
                  <a:pt x="532" y="93"/>
                  <a:pt x="532" y="93"/>
                </a:cubicBezTo>
                <a:cubicBezTo>
                  <a:pt x="531" y="94"/>
                  <a:pt x="531" y="94"/>
                  <a:pt x="531" y="94"/>
                </a:cubicBezTo>
                <a:cubicBezTo>
                  <a:pt x="529" y="96"/>
                  <a:pt x="527" y="96"/>
                  <a:pt x="526" y="95"/>
                </a:cubicBezTo>
                <a:cubicBezTo>
                  <a:pt x="525" y="95"/>
                  <a:pt x="525" y="95"/>
                  <a:pt x="525" y="95"/>
                </a:cubicBezTo>
                <a:cubicBezTo>
                  <a:pt x="524" y="95"/>
                  <a:pt x="524" y="95"/>
                  <a:pt x="522" y="96"/>
                </a:cubicBezTo>
                <a:cubicBezTo>
                  <a:pt x="522" y="97"/>
                  <a:pt x="521" y="98"/>
                  <a:pt x="520" y="99"/>
                </a:cubicBezTo>
                <a:cubicBezTo>
                  <a:pt x="519" y="100"/>
                  <a:pt x="519" y="100"/>
                  <a:pt x="518" y="100"/>
                </a:cubicBezTo>
                <a:cubicBezTo>
                  <a:pt x="518" y="101"/>
                  <a:pt x="518" y="101"/>
                  <a:pt x="518" y="101"/>
                </a:cubicBezTo>
                <a:cubicBezTo>
                  <a:pt x="518" y="102"/>
                  <a:pt x="518" y="102"/>
                  <a:pt x="518" y="103"/>
                </a:cubicBezTo>
                <a:cubicBezTo>
                  <a:pt x="518" y="103"/>
                  <a:pt x="518" y="103"/>
                  <a:pt x="518" y="103"/>
                </a:cubicBezTo>
                <a:cubicBezTo>
                  <a:pt x="518" y="103"/>
                  <a:pt x="518" y="103"/>
                  <a:pt x="518" y="103"/>
                </a:cubicBezTo>
                <a:cubicBezTo>
                  <a:pt x="518" y="103"/>
                  <a:pt x="518" y="103"/>
                  <a:pt x="518" y="103"/>
                </a:cubicBezTo>
                <a:cubicBezTo>
                  <a:pt x="518" y="103"/>
                  <a:pt x="518" y="103"/>
                  <a:pt x="518" y="103"/>
                </a:cubicBezTo>
                <a:cubicBezTo>
                  <a:pt x="517" y="103"/>
                  <a:pt x="517" y="103"/>
                  <a:pt x="517" y="103"/>
                </a:cubicBezTo>
                <a:cubicBezTo>
                  <a:pt x="517" y="104"/>
                  <a:pt x="517" y="104"/>
                  <a:pt x="517" y="104"/>
                </a:cubicBezTo>
                <a:cubicBezTo>
                  <a:pt x="517" y="105"/>
                  <a:pt x="518" y="106"/>
                  <a:pt x="517" y="107"/>
                </a:cubicBezTo>
                <a:cubicBezTo>
                  <a:pt x="517" y="108"/>
                  <a:pt x="517" y="109"/>
                  <a:pt x="516" y="110"/>
                </a:cubicBezTo>
                <a:cubicBezTo>
                  <a:pt x="514" y="110"/>
                  <a:pt x="513" y="110"/>
                  <a:pt x="513" y="109"/>
                </a:cubicBezTo>
                <a:cubicBezTo>
                  <a:pt x="512" y="109"/>
                  <a:pt x="512" y="109"/>
                  <a:pt x="512" y="109"/>
                </a:cubicBezTo>
                <a:cubicBezTo>
                  <a:pt x="511" y="109"/>
                  <a:pt x="511" y="109"/>
                  <a:pt x="511" y="109"/>
                </a:cubicBezTo>
                <a:cubicBezTo>
                  <a:pt x="510" y="109"/>
                  <a:pt x="510" y="109"/>
                  <a:pt x="508" y="109"/>
                </a:cubicBezTo>
                <a:cubicBezTo>
                  <a:pt x="507" y="109"/>
                  <a:pt x="507" y="109"/>
                  <a:pt x="507" y="109"/>
                </a:cubicBezTo>
                <a:cubicBezTo>
                  <a:pt x="507" y="109"/>
                  <a:pt x="507" y="109"/>
                  <a:pt x="506" y="109"/>
                </a:cubicBezTo>
                <a:cubicBezTo>
                  <a:pt x="500" y="109"/>
                  <a:pt x="500" y="109"/>
                  <a:pt x="500" y="109"/>
                </a:cubicBezTo>
                <a:cubicBezTo>
                  <a:pt x="499" y="109"/>
                  <a:pt x="498" y="110"/>
                  <a:pt x="498" y="110"/>
                </a:cubicBezTo>
                <a:cubicBezTo>
                  <a:pt x="497" y="111"/>
                  <a:pt x="497" y="111"/>
                  <a:pt x="496" y="111"/>
                </a:cubicBezTo>
                <a:cubicBezTo>
                  <a:pt x="495" y="112"/>
                  <a:pt x="494" y="113"/>
                  <a:pt x="492" y="115"/>
                </a:cubicBezTo>
                <a:cubicBezTo>
                  <a:pt x="491" y="116"/>
                  <a:pt x="490" y="117"/>
                  <a:pt x="489" y="117"/>
                </a:cubicBezTo>
                <a:cubicBezTo>
                  <a:pt x="485" y="124"/>
                  <a:pt x="485" y="124"/>
                  <a:pt x="485" y="124"/>
                </a:cubicBezTo>
                <a:cubicBezTo>
                  <a:pt x="485" y="128"/>
                  <a:pt x="485" y="128"/>
                  <a:pt x="485" y="128"/>
                </a:cubicBezTo>
                <a:cubicBezTo>
                  <a:pt x="484" y="131"/>
                  <a:pt x="483" y="132"/>
                  <a:pt x="482" y="132"/>
                </a:cubicBezTo>
                <a:cubicBezTo>
                  <a:pt x="481" y="133"/>
                  <a:pt x="480" y="133"/>
                  <a:pt x="478" y="134"/>
                </a:cubicBezTo>
                <a:cubicBezTo>
                  <a:pt x="476" y="135"/>
                  <a:pt x="474" y="136"/>
                  <a:pt x="473" y="137"/>
                </a:cubicBezTo>
                <a:cubicBezTo>
                  <a:pt x="473" y="137"/>
                  <a:pt x="473" y="137"/>
                  <a:pt x="473" y="137"/>
                </a:cubicBezTo>
                <a:cubicBezTo>
                  <a:pt x="474" y="138"/>
                  <a:pt x="474" y="140"/>
                  <a:pt x="474" y="143"/>
                </a:cubicBezTo>
                <a:cubicBezTo>
                  <a:pt x="473" y="146"/>
                  <a:pt x="473" y="147"/>
                  <a:pt x="471" y="147"/>
                </a:cubicBezTo>
                <a:cubicBezTo>
                  <a:pt x="471" y="147"/>
                  <a:pt x="471" y="147"/>
                  <a:pt x="471" y="147"/>
                </a:cubicBezTo>
                <a:cubicBezTo>
                  <a:pt x="470" y="148"/>
                  <a:pt x="470" y="149"/>
                  <a:pt x="468" y="149"/>
                </a:cubicBezTo>
                <a:cubicBezTo>
                  <a:pt x="468" y="148"/>
                  <a:pt x="468" y="148"/>
                  <a:pt x="468" y="148"/>
                </a:cubicBezTo>
                <a:cubicBezTo>
                  <a:pt x="467" y="148"/>
                  <a:pt x="467" y="148"/>
                  <a:pt x="467" y="149"/>
                </a:cubicBezTo>
                <a:cubicBezTo>
                  <a:pt x="467" y="150"/>
                  <a:pt x="467" y="150"/>
                  <a:pt x="467" y="150"/>
                </a:cubicBezTo>
                <a:cubicBezTo>
                  <a:pt x="467" y="150"/>
                  <a:pt x="467" y="152"/>
                  <a:pt x="467" y="154"/>
                </a:cubicBezTo>
                <a:cubicBezTo>
                  <a:pt x="466" y="155"/>
                  <a:pt x="466" y="156"/>
                  <a:pt x="467" y="156"/>
                </a:cubicBezTo>
                <a:cubicBezTo>
                  <a:pt x="467" y="157"/>
                  <a:pt x="467" y="157"/>
                  <a:pt x="467" y="158"/>
                </a:cubicBezTo>
                <a:cubicBezTo>
                  <a:pt x="467" y="162"/>
                  <a:pt x="467" y="162"/>
                  <a:pt x="467" y="162"/>
                </a:cubicBezTo>
                <a:cubicBezTo>
                  <a:pt x="467" y="162"/>
                  <a:pt x="467" y="162"/>
                  <a:pt x="467" y="162"/>
                </a:cubicBezTo>
                <a:cubicBezTo>
                  <a:pt x="467" y="162"/>
                  <a:pt x="467" y="162"/>
                  <a:pt x="467" y="162"/>
                </a:cubicBezTo>
                <a:cubicBezTo>
                  <a:pt x="467" y="162"/>
                  <a:pt x="468" y="162"/>
                  <a:pt x="468" y="163"/>
                </a:cubicBezTo>
                <a:cubicBezTo>
                  <a:pt x="467" y="165"/>
                  <a:pt x="467" y="166"/>
                  <a:pt x="466" y="168"/>
                </a:cubicBezTo>
                <a:cubicBezTo>
                  <a:pt x="465" y="167"/>
                  <a:pt x="465" y="167"/>
                  <a:pt x="465" y="166"/>
                </a:cubicBezTo>
                <a:cubicBezTo>
                  <a:pt x="463" y="166"/>
                  <a:pt x="463" y="166"/>
                  <a:pt x="463" y="166"/>
                </a:cubicBezTo>
                <a:cubicBezTo>
                  <a:pt x="463" y="167"/>
                  <a:pt x="461" y="168"/>
                  <a:pt x="457" y="169"/>
                </a:cubicBezTo>
                <a:cubicBezTo>
                  <a:pt x="456" y="170"/>
                  <a:pt x="456" y="170"/>
                  <a:pt x="455" y="170"/>
                </a:cubicBezTo>
                <a:cubicBezTo>
                  <a:pt x="455" y="171"/>
                  <a:pt x="455" y="171"/>
                  <a:pt x="455" y="171"/>
                </a:cubicBezTo>
                <a:cubicBezTo>
                  <a:pt x="454" y="173"/>
                  <a:pt x="454" y="173"/>
                  <a:pt x="454" y="173"/>
                </a:cubicBezTo>
                <a:cubicBezTo>
                  <a:pt x="453" y="175"/>
                  <a:pt x="452" y="176"/>
                  <a:pt x="451" y="176"/>
                </a:cubicBezTo>
                <a:cubicBezTo>
                  <a:pt x="451" y="176"/>
                  <a:pt x="451" y="176"/>
                  <a:pt x="451" y="176"/>
                </a:cubicBezTo>
                <a:cubicBezTo>
                  <a:pt x="450" y="177"/>
                  <a:pt x="449" y="178"/>
                  <a:pt x="449" y="177"/>
                </a:cubicBezTo>
                <a:cubicBezTo>
                  <a:pt x="449" y="177"/>
                  <a:pt x="448" y="177"/>
                  <a:pt x="447" y="177"/>
                </a:cubicBezTo>
                <a:cubicBezTo>
                  <a:pt x="446" y="178"/>
                  <a:pt x="444" y="179"/>
                  <a:pt x="442" y="180"/>
                </a:cubicBezTo>
                <a:cubicBezTo>
                  <a:pt x="441" y="181"/>
                  <a:pt x="441" y="181"/>
                  <a:pt x="441" y="181"/>
                </a:cubicBezTo>
                <a:cubicBezTo>
                  <a:pt x="441" y="181"/>
                  <a:pt x="441" y="183"/>
                  <a:pt x="440" y="184"/>
                </a:cubicBezTo>
                <a:cubicBezTo>
                  <a:pt x="438" y="186"/>
                  <a:pt x="437" y="187"/>
                  <a:pt x="436" y="187"/>
                </a:cubicBezTo>
                <a:cubicBezTo>
                  <a:pt x="434" y="188"/>
                  <a:pt x="434" y="188"/>
                  <a:pt x="434" y="188"/>
                </a:cubicBezTo>
                <a:cubicBezTo>
                  <a:pt x="432" y="189"/>
                  <a:pt x="432" y="189"/>
                  <a:pt x="432" y="189"/>
                </a:cubicBezTo>
                <a:cubicBezTo>
                  <a:pt x="432" y="190"/>
                  <a:pt x="432" y="190"/>
                  <a:pt x="432" y="190"/>
                </a:cubicBezTo>
                <a:cubicBezTo>
                  <a:pt x="432" y="191"/>
                  <a:pt x="431" y="192"/>
                  <a:pt x="430" y="192"/>
                </a:cubicBezTo>
                <a:cubicBezTo>
                  <a:pt x="430" y="192"/>
                  <a:pt x="430" y="192"/>
                  <a:pt x="429" y="193"/>
                </a:cubicBezTo>
                <a:cubicBezTo>
                  <a:pt x="429" y="195"/>
                  <a:pt x="428" y="195"/>
                  <a:pt x="427" y="195"/>
                </a:cubicBezTo>
                <a:cubicBezTo>
                  <a:pt x="426" y="195"/>
                  <a:pt x="425" y="195"/>
                  <a:pt x="424" y="194"/>
                </a:cubicBezTo>
                <a:cubicBezTo>
                  <a:pt x="417" y="194"/>
                  <a:pt x="417" y="194"/>
                  <a:pt x="417" y="194"/>
                </a:cubicBezTo>
                <a:cubicBezTo>
                  <a:pt x="416" y="195"/>
                  <a:pt x="414" y="195"/>
                  <a:pt x="413" y="196"/>
                </a:cubicBezTo>
                <a:cubicBezTo>
                  <a:pt x="413" y="197"/>
                  <a:pt x="414" y="198"/>
                  <a:pt x="413" y="198"/>
                </a:cubicBezTo>
                <a:cubicBezTo>
                  <a:pt x="413" y="199"/>
                  <a:pt x="413" y="199"/>
                  <a:pt x="413" y="200"/>
                </a:cubicBezTo>
                <a:cubicBezTo>
                  <a:pt x="414" y="201"/>
                  <a:pt x="414" y="202"/>
                  <a:pt x="413" y="203"/>
                </a:cubicBezTo>
                <a:cubicBezTo>
                  <a:pt x="413" y="204"/>
                  <a:pt x="412" y="205"/>
                  <a:pt x="411" y="206"/>
                </a:cubicBezTo>
                <a:cubicBezTo>
                  <a:pt x="411" y="207"/>
                  <a:pt x="411" y="207"/>
                  <a:pt x="411" y="207"/>
                </a:cubicBezTo>
                <a:cubicBezTo>
                  <a:pt x="411" y="207"/>
                  <a:pt x="411" y="208"/>
                  <a:pt x="410" y="208"/>
                </a:cubicBezTo>
                <a:cubicBezTo>
                  <a:pt x="410" y="208"/>
                  <a:pt x="410" y="208"/>
                  <a:pt x="409" y="208"/>
                </a:cubicBezTo>
                <a:cubicBezTo>
                  <a:pt x="409" y="209"/>
                  <a:pt x="409" y="209"/>
                  <a:pt x="409" y="209"/>
                </a:cubicBezTo>
                <a:cubicBezTo>
                  <a:pt x="409" y="209"/>
                  <a:pt x="409" y="209"/>
                  <a:pt x="409" y="209"/>
                </a:cubicBezTo>
                <a:cubicBezTo>
                  <a:pt x="409" y="209"/>
                  <a:pt x="409" y="209"/>
                  <a:pt x="409" y="209"/>
                </a:cubicBezTo>
                <a:cubicBezTo>
                  <a:pt x="409" y="209"/>
                  <a:pt x="409" y="209"/>
                  <a:pt x="409" y="209"/>
                </a:cubicBezTo>
                <a:cubicBezTo>
                  <a:pt x="405" y="209"/>
                  <a:pt x="405" y="209"/>
                  <a:pt x="405" y="209"/>
                </a:cubicBezTo>
                <a:cubicBezTo>
                  <a:pt x="405" y="207"/>
                  <a:pt x="405" y="207"/>
                  <a:pt x="405" y="207"/>
                </a:cubicBezTo>
                <a:cubicBezTo>
                  <a:pt x="405" y="207"/>
                  <a:pt x="405" y="207"/>
                  <a:pt x="405" y="207"/>
                </a:cubicBezTo>
                <a:cubicBezTo>
                  <a:pt x="404" y="212"/>
                  <a:pt x="404" y="212"/>
                  <a:pt x="404" y="212"/>
                </a:cubicBezTo>
                <a:cubicBezTo>
                  <a:pt x="403" y="213"/>
                  <a:pt x="403" y="213"/>
                  <a:pt x="403" y="213"/>
                </a:cubicBezTo>
                <a:cubicBezTo>
                  <a:pt x="394" y="218"/>
                  <a:pt x="394" y="218"/>
                  <a:pt x="394" y="218"/>
                </a:cubicBezTo>
                <a:cubicBezTo>
                  <a:pt x="388" y="217"/>
                  <a:pt x="388" y="217"/>
                  <a:pt x="388" y="217"/>
                </a:cubicBezTo>
                <a:cubicBezTo>
                  <a:pt x="386" y="215"/>
                  <a:pt x="386" y="215"/>
                  <a:pt x="386" y="215"/>
                </a:cubicBezTo>
                <a:cubicBezTo>
                  <a:pt x="380" y="212"/>
                  <a:pt x="380" y="212"/>
                  <a:pt x="380" y="212"/>
                </a:cubicBezTo>
                <a:cubicBezTo>
                  <a:pt x="380" y="211"/>
                  <a:pt x="380" y="211"/>
                  <a:pt x="380" y="211"/>
                </a:cubicBezTo>
                <a:cubicBezTo>
                  <a:pt x="377" y="211"/>
                  <a:pt x="377" y="211"/>
                  <a:pt x="377" y="211"/>
                </a:cubicBezTo>
                <a:cubicBezTo>
                  <a:pt x="375" y="212"/>
                  <a:pt x="375" y="212"/>
                  <a:pt x="375" y="212"/>
                </a:cubicBezTo>
                <a:cubicBezTo>
                  <a:pt x="371" y="215"/>
                  <a:pt x="371" y="215"/>
                  <a:pt x="371" y="215"/>
                </a:cubicBezTo>
                <a:cubicBezTo>
                  <a:pt x="367" y="218"/>
                  <a:pt x="367" y="218"/>
                  <a:pt x="367" y="218"/>
                </a:cubicBezTo>
                <a:cubicBezTo>
                  <a:pt x="352" y="233"/>
                  <a:pt x="352" y="233"/>
                  <a:pt x="352" y="233"/>
                </a:cubicBezTo>
                <a:cubicBezTo>
                  <a:pt x="345" y="248"/>
                  <a:pt x="345" y="248"/>
                  <a:pt x="345" y="248"/>
                </a:cubicBezTo>
                <a:cubicBezTo>
                  <a:pt x="326" y="290"/>
                  <a:pt x="326" y="290"/>
                  <a:pt x="326" y="290"/>
                </a:cubicBezTo>
                <a:cubicBezTo>
                  <a:pt x="324" y="307"/>
                  <a:pt x="324" y="307"/>
                  <a:pt x="324" y="307"/>
                </a:cubicBezTo>
                <a:cubicBezTo>
                  <a:pt x="318" y="322"/>
                  <a:pt x="318" y="322"/>
                  <a:pt x="318" y="322"/>
                </a:cubicBezTo>
                <a:cubicBezTo>
                  <a:pt x="317" y="323"/>
                  <a:pt x="317" y="323"/>
                  <a:pt x="317" y="323"/>
                </a:cubicBezTo>
                <a:cubicBezTo>
                  <a:pt x="318" y="324"/>
                  <a:pt x="318" y="324"/>
                  <a:pt x="318" y="324"/>
                </a:cubicBezTo>
                <a:cubicBezTo>
                  <a:pt x="321" y="329"/>
                  <a:pt x="321" y="329"/>
                  <a:pt x="321" y="329"/>
                </a:cubicBezTo>
                <a:cubicBezTo>
                  <a:pt x="331" y="342"/>
                  <a:pt x="331" y="342"/>
                  <a:pt x="331" y="342"/>
                </a:cubicBezTo>
                <a:cubicBezTo>
                  <a:pt x="335" y="345"/>
                  <a:pt x="335" y="345"/>
                  <a:pt x="335" y="345"/>
                </a:cubicBezTo>
                <a:cubicBezTo>
                  <a:pt x="339" y="350"/>
                  <a:pt x="339" y="350"/>
                  <a:pt x="339" y="350"/>
                </a:cubicBezTo>
                <a:cubicBezTo>
                  <a:pt x="348" y="364"/>
                  <a:pt x="348" y="364"/>
                  <a:pt x="348" y="364"/>
                </a:cubicBezTo>
                <a:cubicBezTo>
                  <a:pt x="351" y="376"/>
                  <a:pt x="351" y="376"/>
                  <a:pt x="351" y="376"/>
                </a:cubicBezTo>
                <a:cubicBezTo>
                  <a:pt x="351" y="378"/>
                  <a:pt x="351" y="378"/>
                  <a:pt x="351" y="378"/>
                </a:cubicBezTo>
                <a:cubicBezTo>
                  <a:pt x="351" y="380"/>
                  <a:pt x="351" y="380"/>
                  <a:pt x="351" y="380"/>
                </a:cubicBezTo>
                <a:cubicBezTo>
                  <a:pt x="352" y="382"/>
                  <a:pt x="352" y="382"/>
                  <a:pt x="352" y="382"/>
                </a:cubicBezTo>
                <a:cubicBezTo>
                  <a:pt x="356" y="390"/>
                  <a:pt x="356" y="390"/>
                  <a:pt x="356" y="390"/>
                </a:cubicBezTo>
                <a:cubicBezTo>
                  <a:pt x="358" y="391"/>
                  <a:pt x="358" y="391"/>
                  <a:pt x="358" y="391"/>
                </a:cubicBezTo>
                <a:cubicBezTo>
                  <a:pt x="360" y="393"/>
                  <a:pt x="360" y="393"/>
                  <a:pt x="360" y="393"/>
                </a:cubicBezTo>
                <a:cubicBezTo>
                  <a:pt x="364" y="401"/>
                  <a:pt x="364" y="401"/>
                  <a:pt x="364" y="401"/>
                </a:cubicBezTo>
                <a:cubicBezTo>
                  <a:pt x="366" y="403"/>
                  <a:pt x="366" y="403"/>
                  <a:pt x="366" y="403"/>
                </a:cubicBezTo>
                <a:cubicBezTo>
                  <a:pt x="368" y="404"/>
                  <a:pt x="368" y="404"/>
                  <a:pt x="368" y="404"/>
                </a:cubicBezTo>
                <a:cubicBezTo>
                  <a:pt x="369" y="404"/>
                  <a:pt x="369" y="404"/>
                  <a:pt x="369" y="404"/>
                </a:cubicBezTo>
                <a:cubicBezTo>
                  <a:pt x="377" y="402"/>
                  <a:pt x="377" y="402"/>
                  <a:pt x="377" y="402"/>
                </a:cubicBezTo>
                <a:cubicBezTo>
                  <a:pt x="378" y="400"/>
                  <a:pt x="378" y="400"/>
                  <a:pt x="378" y="400"/>
                </a:cubicBezTo>
                <a:cubicBezTo>
                  <a:pt x="378" y="393"/>
                  <a:pt x="378" y="393"/>
                  <a:pt x="378" y="393"/>
                </a:cubicBezTo>
                <a:cubicBezTo>
                  <a:pt x="378" y="391"/>
                  <a:pt x="378" y="391"/>
                  <a:pt x="378" y="391"/>
                </a:cubicBezTo>
                <a:cubicBezTo>
                  <a:pt x="378" y="388"/>
                  <a:pt x="378" y="388"/>
                  <a:pt x="378" y="388"/>
                </a:cubicBezTo>
                <a:cubicBezTo>
                  <a:pt x="379" y="386"/>
                  <a:pt x="379" y="386"/>
                  <a:pt x="379" y="386"/>
                </a:cubicBezTo>
                <a:cubicBezTo>
                  <a:pt x="380" y="384"/>
                  <a:pt x="380" y="384"/>
                  <a:pt x="380" y="384"/>
                </a:cubicBezTo>
                <a:cubicBezTo>
                  <a:pt x="381" y="385"/>
                  <a:pt x="381" y="385"/>
                  <a:pt x="381" y="385"/>
                </a:cubicBezTo>
                <a:cubicBezTo>
                  <a:pt x="381" y="385"/>
                  <a:pt x="381" y="385"/>
                  <a:pt x="381" y="385"/>
                </a:cubicBezTo>
                <a:cubicBezTo>
                  <a:pt x="383" y="393"/>
                  <a:pt x="383" y="393"/>
                  <a:pt x="383" y="393"/>
                </a:cubicBezTo>
                <a:cubicBezTo>
                  <a:pt x="383" y="394"/>
                  <a:pt x="383" y="394"/>
                  <a:pt x="383" y="394"/>
                </a:cubicBezTo>
                <a:cubicBezTo>
                  <a:pt x="381" y="406"/>
                  <a:pt x="381" y="406"/>
                  <a:pt x="381" y="406"/>
                </a:cubicBezTo>
                <a:cubicBezTo>
                  <a:pt x="381" y="407"/>
                  <a:pt x="381" y="407"/>
                  <a:pt x="381" y="407"/>
                </a:cubicBezTo>
                <a:cubicBezTo>
                  <a:pt x="380" y="408"/>
                  <a:pt x="380" y="408"/>
                  <a:pt x="380" y="408"/>
                </a:cubicBezTo>
                <a:cubicBezTo>
                  <a:pt x="379" y="411"/>
                  <a:pt x="379" y="411"/>
                  <a:pt x="379" y="411"/>
                </a:cubicBezTo>
                <a:cubicBezTo>
                  <a:pt x="378" y="417"/>
                  <a:pt x="378" y="417"/>
                  <a:pt x="378" y="417"/>
                </a:cubicBezTo>
                <a:cubicBezTo>
                  <a:pt x="377" y="418"/>
                  <a:pt x="377" y="418"/>
                  <a:pt x="377" y="418"/>
                </a:cubicBezTo>
                <a:cubicBezTo>
                  <a:pt x="378" y="423"/>
                  <a:pt x="378" y="423"/>
                  <a:pt x="378" y="423"/>
                </a:cubicBezTo>
                <a:cubicBezTo>
                  <a:pt x="378" y="425"/>
                  <a:pt x="378" y="425"/>
                  <a:pt x="378" y="425"/>
                </a:cubicBezTo>
                <a:cubicBezTo>
                  <a:pt x="380" y="426"/>
                  <a:pt x="380" y="426"/>
                  <a:pt x="380" y="426"/>
                </a:cubicBezTo>
                <a:cubicBezTo>
                  <a:pt x="387" y="429"/>
                  <a:pt x="387" y="429"/>
                  <a:pt x="387" y="429"/>
                </a:cubicBezTo>
                <a:cubicBezTo>
                  <a:pt x="390" y="430"/>
                  <a:pt x="390" y="430"/>
                  <a:pt x="390" y="430"/>
                </a:cubicBezTo>
                <a:cubicBezTo>
                  <a:pt x="400" y="421"/>
                  <a:pt x="400" y="421"/>
                  <a:pt x="400" y="421"/>
                </a:cubicBezTo>
                <a:cubicBezTo>
                  <a:pt x="400" y="420"/>
                  <a:pt x="400" y="420"/>
                  <a:pt x="400" y="420"/>
                </a:cubicBezTo>
                <a:cubicBezTo>
                  <a:pt x="401" y="419"/>
                  <a:pt x="401" y="419"/>
                  <a:pt x="401" y="419"/>
                </a:cubicBezTo>
                <a:cubicBezTo>
                  <a:pt x="403" y="415"/>
                  <a:pt x="403" y="415"/>
                  <a:pt x="403" y="415"/>
                </a:cubicBezTo>
                <a:cubicBezTo>
                  <a:pt x="430" y="401"/>
                  <a:pt x="430" y="401"/>
                  <a:pt x="430" y="401"/>
                </a:cubicBezTo>
                <a:cubicBezTo>
                  <a:pt x="431" y="401"/>
                  <a:pt x="431" y="401"/>
                  <a:pt x="431" y="401"/>
                </a:cubicBezTo>
                <a:cubicBezTo>
                  <a:pt x="436" y="399"/>
                  <a:pt x="436" y="399"/>
                  <a:pt x="436" y="399"/>
                </a:cubicBezTo>
                <a:cubicBezTo>
                  <a:pt x="438" y="399"/>
                  <a:pt x="438" y="399"/>
                  <a:pt x="438" y="399"/>
                </a:cubicBezTo>
                <a:cubicBezTo>
                  <a:pt x="439" y="400"/>
                  <a:pt x="439" y="400"/>
                  <a:pt x="439" y="400"/>
                </a:cubicBezTo>
                <a:cubicBezTo>
                  <a:pt x="439" y="400"/>
                  <a:pt x="439" y="400"/>
                  <a:pt x="439" y="400"/>
                </a:cubicBezTo>
                <a:cubicBezTo>
                  <a:pt x="439" y="401"/>
                  <a:pt x="439" y="401"/>
                  <a:pt x="439" y="401"/>
                </a:cubicBezTo>
                <a:cubicBezTo>
                  <a:pt x="443" y="419"/>
                  <a:pt x="443" y="419"/>
                  <a:pt x="443" y="419"/>
                </a:cubicBezTo>
                <a:cubicBezTo>
                  <a:pt x="428" y="464"/>
                  <a:pt x="428" y="464"/>
                  <a:pt x="428" y="464"/>
                </a:cubicBezTo>
                <a:cubicBezTo>
                  <a:pt x="425" y="464"/>
                  <a:pt x="425" y="464"/>
                  <a:pt x="425" y="464"/>
                </a:cubicBezTo>
                <a:cubicBezTo>
                  <a:pt x="409" y="468"/>
                  <a:pt x="409" y="468"/>
                  <a:pt x="409" y="468"/>
                </a:cubicBezTo>
                <a:cubicBezTo>
                  <a:pt x="408" y="469"/>
                  <a:pt x="408" y="469"/>
                  <a:pt x="408" y="469"/>
                </a:cubicBezTo>
                <a:cubicBezTo>
                  <a:pt x="408" y="471"/>
                  <a:pt x="408" y="471"/>
                  <a:pt x="408" y="471"/>
                </a:cubicBezTo>
                <a:cubicBezTo>
                  <a:pt x="407" y="473"/>
                  <a:pt x="407" y="473"/>
                  <a:pt x="407" y="473"/>
                </a:cubicBezTo>
                <a:cubicBezTo>
                  <a:pt x="406" y="501"/>
                  <a:pt x="406" y="501"/>
                  <a:pt x="406" y="501"/>
                </a:cubicBezTo>
                <a:cubicBezTo>
                  <a:pt x="406" y="503"/>
                  <a:pt x="406" y="503"/>
                  <a:pt x="406" y="503"/>
                </a:cubicBezTo>
                <a:cubicBezTo>
                  <a:pt x="407" y="508"/>
                  <a:pt x="407" y="508"/>
                  <a:pt x="407" y="508"/>
                </a:cubicBezTo>
                <a:cubicBezTo>
                  <a:pt x="407" y="512"/>
                  <a:pt x="407" y="512"/>
                  <a:pt x="407" y="512"/>
                </a:cubicBezTo>
                <a:cubicBezTo>
                  <a:pt x="409" y="514"/>
                  <a:pt x="409" y="514"/>
                  <a:pt x="409" y="514"/>
                </a:cubicBezTo>
                <a:cubicBezTo>
                  <a:pt x="412" y="517"/>
                  <a:pt x="412" y="517"/>
                  <a:pt x="412" y="517"/>
                </a:cubicBezTo>
                <a:cubicBezTo>
                  <a:pt x="413" y="518"/>
                  <a:pt x="413" y="518"/>
                  <a:pt x="413" y="518"/>
                </a:cubicBezTo>
                <a:cubicBezTo>
                  <a:pt x="412" y="541"/>
                  <a:pt x="412" y="541"/>
                  <a:pt x="412" y="541"/>
                </a:cubicBezTo>
                <a:cubicBezTo>
                  <a:pt x="409" y="546"/>
                  <a:pt x="409" y="546"/>
                  <a:pt x="409" y="546"/>
                </a:cubicBezTo>
                <a:cubicBezTo>
                  <a:pt x="407" y="549"/>
                  <a:pt x="407" y="549"/>
                  <a:pt x="407" y="549"/>
                </a:cubicBezTo>
                <a:cubicBezTo>
                  <a:pt x="403" y="558"/>
                  <a:pt x="403" y="558"/>
                  <a:pt x="403" y="558"/>
                </a:cubicBezTo>
                <a:cubicBezTo>
                  <a:pt x="401" y="561"/>
                  <a:pt x="401" y="561"/>
                  <a:pt x="401" y="561"/>
                </a:cubicBezTo>
                <a:cubicBezTo>
                  <a:pt x="401" y="562"/>
                  <a:pt x="401" y="562"/>
                  <a:pt x="401" y="562"/>
                </a:cubicBezTo>
                <a:cubicBezTo>
                  <a:pt x="401" y="564"/>
                  <a:pt x="401" y="564"/>
                  <a:pt x="401" y="564"/>
                </a:cubicBezTo>
                <a:cubicBezTo>
                  <a:pt x="402" y="565"/>
                  <a:pt x="402" y="565"/>
                  <a:pt x="402" y="565"/>
                </a:cubicBezTo>
                <a:cubicBezTo>
                  <a:pt x="418" y="600"/>
                  <a:pt x="418" y="600"/>
                  <a:pt x="418" y="600"/>
                </a:cubicBezTo>
                <a:cubicBezTo>
                  <a:pt x="420" y="603"/>
                  <a:pt x="420" y="603"/>
                  <a:pt x="420" y="603"/>
                </a:cubicBezTo>
                <a:cubicBezTo>
                  <a:pt x="421" y="605"/>
                  <a:pt x="421" y="605"/>
                  <a:pt x="421" y="605"/>
                </a:cubicBezTo>
                <a:cubicBezTo>
                  <a:pt x="423" y="607"/>
                  <a:pt x="423" y="607"/>
                  <a:pt x="423" y="607"/>
                </a:cubicBezTo>
                <a:cubicBezTo>
                  <a:pt x="439" y="617"/>
                  <a:pt x="439" y="617"/>
                  <a:pt x="439" y="617"/>
                </a:cubicBezTo>
                <a:cubicBezTo>
                  <a:pt x="441" y="619"/>
                  <a:pt x="441" y="619"/>
                  <a:pt x="441" y="619"/>
                </a:cubicBezTo>
                <a:cubicBezTo>
                  <a:pt x="450" y="619"/>
                  <a:pt x="450" y="619"/>
                  <a:pt x="450" y="619"/>
                </a:cubicBezTo>
                <a:cubicBezTo>
                  <a:pt x="452" y="618"/>
                  <a:pt x="452" y="618"/>
                  <a:pt x="452" y="618"/>
                </a:cubicBezTo>
                <a:cubicBezTo>
                  <a:pt x="456" y="615"/>
                  <a:pt x="456" y="615"/>
                  <a:pt x="456" y="615"/>
                </a:cubicBezTo>
                <a:cubicBezTo>
                  <a:pt x="458" y="614"/>
                  <a:pt x="458" y="614"/>
                  <a:pt x="458" y="614"/>
                </a:cubicBezTo>
                <a:cubicBezTo>
                  <a:pt x="458" y="615"/>
                  <a:pt x="458" y="615"/>
                  <a:pt x="458" y="615"/>
                </a:cubicBezTo>
                <a:cubicBezTo>
                  <a:pt x="459" y="615"/>
                  <a:pt x="459" y="615"/>
                  <a:pt x="459" y="615"/>
                </a:cubicBezTo>
                <a:cubicBezTo>
                  <a:pt x="456" y="624"/>
                  <a:pt x="456" y="624"/>
                  <a:pt x="456" y="624"/>
                </a:cubicBezTo>
                <a:cubicBezTo>
                  <a:pt x="456" y="624"/>
                  <a:pt x="456" y="624"/>
                  <a:pt x="456" y="624"/>
                </a:cubicBezTo>
                <a:cubicBezTo>
                  <a:pt x="449" y="630"/>
                  <a:pt x="449" y="630"/>
                  <a:pt x="449" y="630"/>
                </a:cubicBezTo>
                <a:cubicBezTo>
                  <a:pt x="445" y="631"/>
                  <a:pt x="445" y="631"/>
                  <a:pt x="445" y="631"/>
                </a:cubicBezTo>
                <a:cubicBezTo>
                  <a:pt x="444" y="631"/>
                  <a:pt x="444" y="631"/>
                  <a:pt x="444" y="631"/>
                </a:cubicBezTo>
                <a:cubicBezTo>
                  <a:pt x="442" y="631"/>
                  <a:pt x="442" y="631"/>
                  <a:pt x="442" y="631"/>
                </a:cubicBezTo>
                <a:cubicBezTo>
                  <a:pt x="437" y="629"/>
                  <a:pt x="437" y="629"/>
                  <a:pt x="437" y="629"/>
                </a:cubicBezTo>
                <a:cubicBezTo>
                  <a:pt x="435" y="629"/>
                  <a:pt x="435" y="629"/>
                  <a:pt x="435" y="629"/>
                </a:cubicBezTo>
                <a:cubicBezTo>
                  <a:pt x="433" y="627"/>
                  <a:pt x="433" y="627"/>
                  <a:pt x="433" y="627"/>
                </a:cubicBezTo>
                <a:cubicBezTo>
                  <a:pt x="430" y="625"/>
                  <a:pt x="430" y="625"/>
                  <a:pt x="430" y="625"/>
                </a:cubicBezTo>
                <a:cubicBezTo>
                  <a:pt x="427" y="622"/>
                  <a:pt x="427" y="622"/>
                  <a:pt x="427" y="622"/>
                </a:cubicBezTo>
                <a:cubicBezTo>
                  <a:pt x="420" y="609"/>
                  <a:pt x="420" y="609"/>
                  <a:pt x="420" y="609"/>
                </a:cubicBezTo>
                <a:cubicBezTo>
                  <a:pt x="419" y="608"/>
                  <a:pt x="419" y="608"/>
                  <a:pt x="419" y="608"/>
                </a:cubicBezTo>
                <a:cubicBezTo>
                  <a:pt x="420" y="606"/>
                  <a:pt x="420" y="606"/>
                  <a:pt x="420" y="606"/>
                </a:cubicBezTo>
                <a:cubicBezTo>
                  <a:pt x="419" y="605"/>
                  <a:pt x="419" y="605"/>
                  <a:pt x="419" y="605"/>
                </a:cubicBezTo>
                <a:cubicBezTo>
                  <a:pt x="415" y="595"/>
                  <a:pt x="415" y="595"/>
                  <a:pt x="415" y="595"/>
                </a:cubicBezTo>
                <a:cubicBezTo>
                  <a:pt x="414" y="594"/>
                  <a:pt x="414" y="594"/>
                  <a:pt x="414" y="594"/>
                </a:cubicBezTo>
                <a:cubicBezTo>
                  <a:pt x="412" y="594"/>
                  <a:pt x="412" y="594"/>
                  <a:pt x="412" y="594"/>
                </a:cubicBezTo>
                <a:cubicBezTo>
                  <a:pt x="408" y="594"/>
                  <a:pt x="408" y="594"/>
                  <a:pt x="408" y="594"/>
                </a:cubicBezTo>
                <a:cubicBezTo>
                  <a:pt x="393" y="601"/>
                  <a:pt x="393" y="601"/>
                  <a:pt x="393" y="601"/>
                </a:cubicBezTo>
                <a:cubicBezTo>
                  <a:pt x="391" y="603"/>
                  <a:pt x="391" y="603"/>
                  <a:pt x="391" y="603"/>
                </a:cubicBezTo>
                <a:cubicBezTo>
                  <a:pt x="390" y="604"/>
                  <a:pt x="390" y="604"/>
                  <a:pt x="390" y="604"/>
                </a:cubicBezTo>
                <a:cubicBezTo>
                  <a:pt x="390" y="605"/>
                  <a:pt x="390" y="605"/>
                  <a:pt x="390" y="605"/>
                </a:cubicBezTo>
                <a:cubicBezTo>
                  <a:pt x="389" y="606"/>
                  <a:pt x="389" y="606"/>
                  <a:pt x="389" y="606"/>
                </a:cubicBezTo>
                <a:cubicBezTo>
                  <a:pt x="389" y="607"/>
                  <a:pt x="389" y="607"/>
                  <a:pt x="389" y="607"/>
                </a:cubicBezTo>
                <a:cubicBezTo>
                  <a:pt x="390" y="608"/>
                  <a:pt x="390" y="608"/>
                  <a:pt x="390" y="608"/>
                </a:cubicBezTo>
                <a:cubicBezTo>
                  <a:pt x="391" y="610"/>
                  <a:pt x="391" y="610"/>
                  <a:pt x="391" y="610"/>
                </a:cubicBezTo>
                <a:cubicBezTo>
                  <a:pt x="396" y="617"/>
                  <a:pt x="396" y="617"/>
                  <a:pt x="396" y="617"/>
                </a:cubicBezTo>
                <a:cubicBezTo>
                  <a:pt x="402" y="621"/>
                  <a:pt x="402" y="621"/>
                  <a:pt x="402" y="621"/>
                </a:cubicBezTo>
                <a:cubicBezTo>
                  <a:pt x="405" y="626"/>
                  <a:pt x="405" y="626"/>
                  <a:pt x="405" y="626"/>
                </a:cubicBezTo>
                <a:cubicBezTo>
                  <a:pt x="409" y="636"/>
                  <a:pt x="409" y="636"/>
                  <a:pt x="409" y="636"/>
                </a:cubicBezTo>
                <a:cubicBezTo>
                  <a:pt x="409" y="639"/>
                  <a:pt x="409" y="639"/>
                  <a:pt x="409" y="639"/>
                </a:cubicBezTo>
                <a:cubicBezTo>
                  <a:pt x="410" y="639"/>
                  <a:pt x="410" y="639"/>
                  <a:pt x="410" y="639"/>
                </a:cubicBezTo>
                <a:cubicBezTo>
                  <a:pt x="414" y="641"/>
                  <a:pt x="414" y="641"/>
                  <a:pt x="414" y="641"/>
                </a:cubicBezTo>
                <a:cubicBezTo>
                  <a:pt x="415" y="641"/>
                  <a:pt x="415" y="641"/>
                  <a:pt x="415" y="641"/>
                </a:cubicBezTo>
                <a:cubicBezTo>
                  <a:pt x="415" y="641"/>
                  <a:pt x="417" y="643"/>
                  <a:pt x="419" y="645"/>
                </a:cubicBezTo>
                <a:cubicBezTo>
                  <a:pt x="421" y="646"/>
                  <a:pt x="423" y="646"/>
                  <a:pt x="423" y="646"/>
                </a:cubicBezTo>
                <a:cubicBezTo>
                  <a:pt x="425" y="647"/>
                  <a:pt x="425" y="647"/>
                  <a:pt x="425" y="647"/>
                </a:cubicBezTo>
                <a:cubicBezTo>
                  <a:pt x="426" y="647"/>
                  <a:pt x="427" y="648"/>
                  <a:pt x="428" y="649"/>
                </a:cubicBezTo>
                <a:cubicBezTo>
                  <a:pt x="428" y="649"/>
                  <a:pt x="428" y="649"/>
                  <a:pt x="428" y="649"/>
                </a:cubicBezTo>
                <a:cubicBezTo>
                  <a:pt x="429" y="650"/>
                  <a:pt x="430" y="651"/>
                  <a:pt x="431" y="653"/>
                </a:cubicBezTo>
                <a:cubicBezTo>
                  <a:pt x="432" y="655"/>
                  <a:pt x="432" y="656"/>
                  <a:pt x="431" y="657"/>
                </a:cubicBezTo>
                <a:cubicBezTo>
                  <a:pt x="431" y="657"/>
                  <a:pt x="431" y="657"/>
                  <a:pt x="431" y="657"/>
                </a:cubicBezTo>
                <a:cubicBezTo>
                  <a:pt x="432" y="658"/>
                  <a:pt x="432" y="659"/>
                  <a:pt x="431" y="662"/>
                </a:cubicBezTo>
                <a:cubicBezTo>
                  <a:pt x="430" y="663"/>
                  <a:pt x="430" y="663"/>
                  <a:pt x="430" y="663"/>
                </a:cubicBezTo>
                <a:cubicBezTo>
                  <a:pt x="429" y="664"/>
                  <a:pt x="428" y="664"/>
                  <a:pt x="428" y="664"/>
                </a:cubicBezTo>
                <a:cubicBezTo>
                  <a:pt x="427" y="665"/>
                  <a:pt x="426" y="665"/>
                  <a:pt x="425" y="665"/>
                </a:cubicBezTo>
                <a:cubicBezTo>
                  <a:pt x="425" y="665"/>
                  <a:pt x="424" y="665"/>
                  <a:pt x="424" y="666"/>
                </a:cubicBezTo>
                <a:cubicBezTo>
                  <a:pt x="425" y="667"/>
                  <a:pt x="425" y="667"/>
                  <a:pt x="425" y="667"/>
                </a:cubicBezTo>
                <a:cubicBezTo>
                  <a:pt x="425" y="668"/>
                  <a:pt x="425" y="668"/>
                  <a:pt x="425" y="668"/>
                </a:cubicBezTo>
                <a:cubicBezTo>
                  <a:pt x="427" y="668"/>
                  <a:pt x="427" y="668"/>
                  <a:pt x="427" y="668"/>
                </a:cubicBezTo>
                <a:cubicBezTo>
                  <a:pt x="428" y="668"/>
                  <a:pt x="428" y="668"/>
                  <a:pt x="428" y="669"/>
                </a:cubicBezTo>
                <a:cubicBezTo>
                  <a:pt x="430" y="669"/>
                  <a:pt x="430" y="669"/>
                  <a:pt x="430" y="669"/>
                </a:cubicBezTo>
                <a:cubicBezTo>
                  <a:pt x="431" y="669"/>
                  <a:pt x="432" y="670"/>
                  <a:pt x="432" y="671"/>
                </a:cubicBezTo>
                <a:cubicBezTo>
                  <a:pt x="436" y="671"/>
                  <a:pt x="436" y="671"/>
                  <a:pt x="436" y="671"/>
                </a:cubicBezTo>
                <a:cubicBezTo>
                  <a:pt x="437" y="671"/>
                  <a:pt x="438" y="672"/>
                  <a:pt x="438" y="673"/>
                </a:cubicBezTo>
                <a:cubicBezTo>
                  <a:pt x="438" y="680"/>
                  <a:pt x="438" y="680"/>
                  <a:pt x="438" y="680"/>
                </a:cubicBezTo>
                <a:cubicBezTo>
                  <a:pt x="439" y="680"/>
                  <a:pt x="439" y="680"/>
                  <a:pt x="439" y="680"/>
                </a:cubicBezTo>
                <a:cubicBezTo>
                  <a:pt x="440" y="680"/>
                  <a:pt x="441" y="681"/>
                  <a:pt x="441" y="682"/>
                </a:cubicBezTo>
                <a:cubicBezTo>
                  <a:pt x="441" y="698"/>
                  <a:pt x="441" y="698"/>
                  <a:pt x="441" y="698"/>
                </a:cubicBezTo>
                <a:cubicBezTo>
                  <a:pt x="443" y="700"/>
                  <a:pt x="443" y="700"/>
                  <a:pt x="443" y="700"/>
                </a:cubicBezTo>
                <a:cubicBezTo>
                  <a:pt x="443" y="700"/>
                  <a:pt x="443" y="700"/>
                  <a:pt x="443" y="700"/>
                </a:cubicBezTo>
                <a:cubicBezTo>
                  <a:pt x="447" y="700"/>
                  <a:pt x="447" y="700"/>
                  <a:pt x="447" y="700"/>
                </a:cubicBezTo>
                <a:cubicBezTo>
                  <a:pt x="448" y="700"/>
                  <a:pt x="448" y="700"/>
                  <a:pt x="448" y="700"/>
                </a:cubicBezTo>
                <a:cubicBezTo>
                  <a:pt x="451" y="702"/>
                  <a:pt x="451" y="702"/>
                  <a:pt x="451" y="702"/>
                </a:cubicBezTo>
                <a:cubicBezTo>
                  <a:pt x="456" y="702"/>
                  <a:pt x="456" y="702"/>
                  <a:pt x="456" y="702"/>
                </a:cubicBezTo>
                <a:cubicBezTo>
                  <a:pt x="457" y="702"/>
                  <a:pt x="458" y="702"/>
                  <a:pt x="458" y="703"/>
                </a:cubicBezTo>
                <a:cubicBezTo>
                  <a:pt x="459" y="703"/>
                  <a:pt x="459" y="703"/>
                  <a:pt x="459" y="703"/>
                </a:cubicBezTo>
                <a:cubicBezTo>
                  <a:pt x="460" y="703"/>
                  <a:pt x="462" y="703"/>
                  <a:pt x="464" y="704"/>
                </a:cubicBezTo>
                <a:cubicBezTo>
                  <a:pt x="464" y="706"/>
                  <a:pt x="465" y="708"/>
                  <a:pt x="465" y="711"/>
                </a:cubicBezTo>
                <a:cubicBezTo>
                  <a:pt x="465" y="711"/>
                  <a:pt x="465" y="711"/>
                  <a:pt x="464" y="711"/>
                </a:cubicBezTo>
                <a:cubicBezTo>
                  <a:pt x="464" y="718"/>
                  <a:pt x="464" y="718"/>
                  <a:pt x="464" y="718"/>
                </a:cubicBezTo>
                <a:cubicBezTo>
                  <a:pt x="464" y="720"/>
                  <a:pt x="464" y="721"/>
                  <a:pt x="464" y="722"/>
                </a:cubicBezTo>
                <a:cubicBezTo>
                  <a:pt x="464" y="723"/>
                  <a:pt x="463" y="723"/>
                  <a:pt x="463" y="723"/>
                </a:cubicBezTo>
                <a:cubicBezTo>
                  <a:pt x="463" y="724"/>
                  <a:pt x="463" y="724"/>
                  <a:pt x="462" y="724"/>
                </a:cubicBezTo>
                <a:cubicBezTo>
                  <a:pt x="461" y="725"/>
                  <a:pt x="460" y="725"/>
                  <a:pt x="460" y="725"/>
                </a:cubicBezTo>
                <a:cubicBezTo>
                  <a:pt x="459" y="726"/>
                  <a:pt x="456" y="727"/>
                  <a:pt x="456" y="727"/>
                </a:cubicBezTo>
                <a:cubicBezTo>
                  <a:pt x="455" y="727"/>
                  <a:pt x="455" y="727"/>
                  <a:pt x="455" y="727"/>
                </a:cubicBezTo>
                <a:cubicBezTo>
                  <a:pt x="455" y="728"/>
                  <a:pt x="454" y="728"/>
                  <a:pt x="453" y="729"/>
                </a:cubicBezTo>
                <a:cubicBezTo>
                  <a:pt x="452" y="729"/>
                  <a:pt x="452" y="730"/>
                  <a:pt x="451" y="730"/>
                </a:cubicBezTo>
                <a:cubicBezTo>
                  <a:pt x="451" y="730"/>
                  <a:pt x="451" y="730"/>
                  <a:pt x="451" y="730"/>
                </a:cubicBezTo>
                <a:cubicBezTo>
                  <a:pt x="449" y="729"/>
                  <a:pt x="449" y="729"/>
                  <a:pt x="449" y="729"/>
                </a:cubicBezTo>
                <a:cubicBezTo>
                  <a:pt x="447" y="729"/>
                  <a:pt x="447" y="728"/>
                  <a:pt x="447" y="727"/>
                </a:cubicBezTo>
                <a:cubicBezTo>
                  <a:pt x="447" y="726"/>
                  <a:pt x="447" y="726"/>
                  <a:pt x="447" y="726"/>
                </a:cubicBezTo>
                <a:cubicBezTo>
                  <a:pt x="446" y="725"/>
                  <a:pt x="446" y="725"/>
                  <a:pt x="445" y="724"/>
                </a:cubicBezTo>
                <a:cubicBezTo>
                  <a:pt x="445" y="723"/>
                  <a:pt x="445" y="723"/>
                  <a:pt x="445" y="722"/>
                </a:cubicBezTo>
                <a:cubicBezTo>
                  <a:pt x="444" y="721"/>
                  <a:pt x="444" y="721"/>
                  <a:pt x="444" y="721"/>
                </a:cubicBezTo>
                <a:cubicBezTo>
                  <a:pt x="441" y="720"/>
                  <a:pt x="441" y="720"/>
                  <a:pt x="441" y="720"/>
                </a:cubicBezTo>
                <a:cubicBezTo>
                  <a:pt x="441" y="720"/>
                  <a:pt x="441" y="720"/>
                  <a:pt x="440" y="719"/>
                </a:cubicBezTo>
                <a:cubicBezTo>
                  <a:pt x="439" y="717"/>
                  <a:pt x="439" y="717"/>
                  <a:pt x="439" y="717"/>
                </a:cubicBezTo>
                <a:cubicBezTo>
                  <a:pt x="438" y="717"/>
                  <a:pt x="438" y="717"/>
                  <a:pt x="438" y="717"/>
                </a:cubicBezTo>
                <a:cubicBezTo>
                  <a:pt x="432" y="717"/>
                  <a:pt x="432" y="717"/>
                  <a:pt x="432" y="717"/>
                </a:cubicBezTo>
                <a:cubicBezTo>
                  <a:pt x="431" y="717"/>
                  <a:pt x="431" y="717"/>
                  <a:pt x="431" y="717"/>
                </a:cubicBezTo>
                <a:cubicBezTo>
                  <a:pt x="431" y="718"/>
                  <a:pt x="430" y="718"/>
                  <a:pt x="430" y="718"/>
                </a:cubicBezTo>
                <a:cubicBezTo>
                  <a:pt x="427" y="718"/>
                  <a:pt x="427" y="718"/>
                  <a:pt x="427" y="718"/>
                </a:cubicBezTo>
                <a:cubicBezTo>
                  <a:pt x="427" y="718"/>
                  <a:pt x="427" y="718"/>
                  <a:pt x="426" y="718"/>
                </a:cubicBezTo>
                <a:cubicBezTo>
                  <a:pt x="424" y="717"/>
                  <a:pt x="424" y="717"/>
                  <a:pt x="424" y="717"/>
                </a:cubicBezTo>
                <a:cubicBezTo>
                  <a:pt x="422" y="717"/>
                  <a:pt x="422" y="717"/>
                  <a:pt x="422" y="717"/>
                </a:cubicBezTo>
                <a:cubicBezTo>
                  <a:pt x="422" y="717"/>
                  <a:pt x="421" y="719"/>
                  <a:pt x="421" y="720"/>
                </a:cubicBezTo>
                <a:cubicBezTo>
                  <a:pt x="420" y="720"/>
                  <a:pt x="420" y="721"/>
                  <a:pt x="419" y="721"/>
                </a:cubicBezTo>
                <a:cubicBezTo>
                  <a:pt x="419" y="722"/>
                  <a:pt x="419" y="722"/>
                  <a:pt x="419" y="723"/>
                </a:cubicBezTo>
                <a:cubicBezTo>
                  <a:pt x="419" y="724"/>
                  <a:pt x="419" y="724"/>
                  <a:pt x="419" y="724"/>
                </a:cubicBezTo>
                <a:cubicBezTo>
                  <a:pt x="418" y="726"/>
                  <a:pt x="417" y="726"/>
                  <a:pt x="416" y="726"/>
                </a:cubicBezTo>
                <a:cubicBezTo>
                  <a:pt x="415" y="726"/>
                  <a:pt x="414" y="726"/>
                  <a:pt x="414" y="726"/>
                </a:cubicBezTo>
                <a:cubicBezTo>
                  <a:pt x="413" y="726"/>
                  <a:pt x="413" y="726"/>
                  <a:pt x="413" y="726"/>
                </a:cubicBezTo>
                <a:cubicBezTo>
                  <a:pt x="413" y="728"/>
                  <a:pt x="413" y="728"/>
                  <a:pt x="413" y="728"/>
                </a:cubicBezTo>
                <a:cubicBezTo>
                  <a:pt x="413" y="730"/>
                  <a:pt x="412" y="731"/>
                  <a:pt x="410" y="731"/>
                </a:cubicBezTo>
                <a:cubicBezTo>
                  <a:pt x="409" y="732"/>
                  <a:pt x="409" y="732"/>
                  <a:pt x="409" y="732"/>
                </a:cubicBezTo>
                <a:cubicBezTo>
                  <a:pt x="409" y="733"/>
                  <a:pt x="408" y="733"/>
                  <a:pt x="408" y="733"/>
                </a:cubicBezTo>
                <a:cubicBezTo>
                  <a:pt x="406" y="733"/>
                  <a:pt x="406" y="733"/>
                  <a:pt x="406" y="733"/>
                </a:cubicBezTo>
                <a:cubicBezTo>
                  <a:pt x="405" y="733"/>
                  <a:pt x="404" y="734"/>
                  <a:pt x="403" y="735"/>
                </a:cubicBezTo>
                <a:cubicBezTo>
                  <a:pt x="402" y="736"/>
                  <a:pt x="401" y="736"/>
                  <a:pt x="400" y="736"/>
                </a:cubicBezTo>
                <a:cubicBezTo>
                  <a:pt x="400" y="736"/>
                  <a:pt x="400" y="736"/>
                  <a:pt x="400" y="736"/>
                </a:cubicBezTo>
                <a:cubicBezTo>
                  <a:pt x="401" y="736"/>
                  <a:pt x="401" y="737"/>
                  <a:pt x="401" y="738"/>
                </a:cubicBezTo>
                <a:cubicBezTo>
                  <a:pt x="401" y="740"/>
                  <a:pt x="401" y="740"/>
                  <a:pt x="401" y="740"/>
                </a:cubicBezTo>
                <a:cubicBezTo>
                  <a:pt x="401" y="741"/>
                  <a:pt x="401" y="742"/>
                  <a:pt x="400" y="742"/>
                </a:cubicBezTo>
                <a:cubicBezTo>
                  <a:pt x="396" y="744"/>
                  <a:pt x="396" y="744"/>
                  <a:pt x="396" y="744"/>
                </a:cubicBezTo>
                <a:cubicBezTo>
                  <a:pt x="398" y="745"/>
                  <a:pt x="398" y="745"/>
                  <a:pt x="398" y="745"/>
                </a:cubicBezTo>
                <a:cubicBezTo>
                  <a:pt x="400" y="746"/>
                  <a:pt x="400" y="746"/>
                  <a:pt x="400" y="746"/>
                </a:cubicBezTo>
                <a:cubicBezTo>
                  <a:pt x="402" y="748"/>
                  <a:pt x="401" y="750"/>
                  <a:pt x="401" y="751"/>
                </a:cubicBezTo>
                <a:cubicBezTo>
                  <a:pt x="401" y="751"/>
                  <a:pt x="401" y="751"/>
                  <a:pt x="401" y="751"/>
                </a:cubicBezTo>
                <a:cubicBezTo>
                  <a:pt x="402" y="751"/>
                  <a:pt x="402" y="751"/>
                  <a:pt x="402" y="751"/>
                </a:cubicBezTo>
                <a:cubicBezTo>
                  <a:pt x="403" y="751"/>
                  <a:pt x="404" y="752"/>
                  <a:pt x="404" y="753"/>
                </a:cubicBezTo>
                <a:cubicBezTo>
                  <a:pt x="404" y="759"/>
                  <a:pt x="404" y="759"/>
                  <a:pt x="404" y="759"/>
                </a:cubicBezTo>
                <a:cubicBezTo>
                  <a:pt x="405" y="759"/>
                  <a:pt x="405" y="759"/>
                  <a:pt x="405" y="759"/>
                </a:cubicBezTo>
                <a:cubicBezTo>
                  <a:pt x="414" y="759"/>
                  <a:pt x="414" y="759"/>
                  <a:pt x="414" y="759"/>
                </a:cubicBezTo>
                <a:cubicBezTo>
                  <a:pt x="415" y="760"/>
                  <a:pt x="415" y="760"/>
                  <a:pt x="415" y="760"/>
                </a:cubicBezTo>
                <a:cubicBezTo>
                  <a:pt x="417" y="762"/>
                  <a:pt x="417" y="762"/>
                  <a:pt x="417" y="762"/>
                </a:cubicBezTo>
                <a:cubicBezTo>
                  <a:pt x="417" y="762"/>
                  <a:pt x="417" y="762"/>
                  <a:pt x="417" y="762"/>
                </a:cubicBezTo>
                <a:cubicBezTo>
                  <a:pt x="418" y="762"/>
                  <a:pt x="418" y="762"/>
                  <a:pt x="419" y="763"/>
                </a:cubicBezTo>
                <a:cubicBezTo>
                  <a:pt x="421" y="765"/>
                  <a:pt x="421" y="765"/>
                  <a:pt x="421" y="765"/>
                </a:cubicBezTo>
                <a:cubicBezTo>
                  <a:pt x="424" y="767"/>
                  <a:pt x="424" y="767"/>
                  <a:pt x="424" y="767"/>
                </a:cubicBezTo>
                <a:cubicBezTo>
                  <a:pt x="425" y="767"/>
                  <a:pt x="425" y="768"/>
                  <a:pt x="425" y="769"/>
                </a:cubicBezTo>
                <a:cubicBezTo>
                  <a:pt x="425" y="770"/>
                  <a:pt x="425" y="770"/>
                  <a:pt x="425" y="770"/>
                </a:cubicBezTo>
                <a:cubicBezTo>
                  <a:pt x="426" y="770"/>
                  <a:pt x="426" y="770"/>
                  <a:pt x="426" y="770"/>
                </a:cubicBezTo>
                <a:cubicBezTo>
                  <a:pt x="428" y="773"/>
                  <a:pt x="428" y="773"/>
                  <a:pt x="428" y="773"/>
                </a:cubicBezTo>
                <a:cubicBezTo>
                  <a:pt x="428" y="773"/>
                  <a:pt x="429" y="774"/>
                  <a:pt x="428" y="774"/>
                </a:cubicBezTo>
                <a:cubicBezTo>
                  <a:pt x="428" y="775"/>
                  <a:pt x="428" y="775"/>
                  <a:pt x="427" y="776"/>
                </a:cubicBezTo>
                <a:cubicBezTo>
                  <a:pt x="424" y="777"/>
                  <a:pt x="423" y="777"/>
                  <a:pt x="423" y="777"/>
                </a:cubicBezTo>
                <a:cubicBezTo>
                  <a:pt x="420" y="777"/>
                  <a:pt x="420" y="777"/>
                  <a:pt x="420" y="777"/>
                </a:cubicBezTo>
                <a:cubicBezTo>
                  <a:pt x="420" y="778"/>
                  <a:pt x="420" y="778"/>
                  <a:pt x="419" y="779"/>
                </a:cubicBezTo>
                <a:cubicBezTo>
                  <a:pt x="419" y="780"/>
                  <a:pt x="418" y="781"/>
                  <a:pt x="418" y="782"/>
                </a:cubicBezTo>
                <a:cubicBezTo>
                  <a:pt x="418" y="782"/>
                  <a:pt x="417" y="784"/>
                  <a:pt x="417" y="785"/>
                </a:cubicBezTo>
                <a:cubicBezTo>
                  <a:pt x="417" y="786"/>
                  <a:pt x="417" y="786"/>
                  <a:pt x="417" y="786"/>
                </a:cubicBezTo>
                <a:cubicBezTo>
                  <a:pt x="413" y="795"/>
                  <a:pt x="413" y="795"/>
                  <a:pt x="413" y="795"/>
                </a:cubicBezTo>
                <a:cubicBezTo>
                  <a:pt x="412" y="799"/>
                  <a:pt x="412" y="799"/>
                  <a:pt x="412" y="799"/>
                </a:cubicBezTo>
                <a:cubicBezTo>
                  <a:pt x="412" y="799"/>
                  <a:pt x="412" y="799"/>
                  <a:pt x="412" y="799"/>
                </a:cubicBezTo>
                <a:cubicBezTo>
                  <a:pt x="410" y="804"/>
                  <a:pt x="410" y="804"/>
                  <a:pt x="410" y="804"/>
                </a:cubicBezTo>
                <a:cubicBezTo>
                  <a:pt x="410" y="805"/>
                  <a:pt x="409" y="805"/>
                  <a:pt x="408" y="805"/>
                </a:cubicBezTo>
                <a:cubicBezTo>
                  <a:pt x="408" y="805"/>
                  <a:pt x="408" y="805"/>
                  <a:pt x="408" y="805"/>
                </a:cubicBezTo>
                <a:cubicBezTo>
                  <a:pt x="408" y="806"/>
                  <a:pt x="407" y="807"/>
                  <a:pt x="407" y="807"/>
                </a:cubicBezTo>
                <a:cubicBezTo>
                  <a:pt x="407" y="808"/>
                  <a:pt x="407" y="808"/>
                  <a:pt x="407" y="808"/>
                </a:cubicBezTo>
                <a:cubicBezTo>
                  <a:pt x="408" y="809"/>
                  <a:pt x="407" y="810"/>
                  <a:pt x="405" y="811"/>
                </a:cubicBezTo>
                <a:cubicBezTo>
                  <a:pt x="401" y="812"/>
                  <a:pt x="401" y="812"/>
                  <a:pt x="401" y="812"/>
                </a:cubicBezTo>
                <a:cubicBezTo>
                  <a:pt x="401" y="812"/>
                  <a:pt x="401" y="812"/>
                  <a:pt x="401" y="812"/>
                </a:cubicBezTo>
                <a:cubicBezTo>
                  <a:pt x="400" y="812"/>
                  <a:pt x="400" y="812"/>
                  <a:pt x="400" y="812"/>
                </a:cubicBezTo>
                <a:cubicBezTo>
                  <a:pt x="400" y="819"/>
                  <a:pt x="400" y="819"/>
                  <a:pt x="400" y="819"/>
                </a:cubicBezTo>
                <a:cubicBezTo>
                  <a:pt x="401" y="821"/>
                  <a:pt x="401" y="821"/>
                  <a:pt x="401" y="821"/>
                </a:cubicBezTo>
                <a:cubicBezTo>
                  <a:pt x="402" y="821"/>
                  <a:pt x="402" y="821"/>
                  <a:pt x="402" y="821"/>
                </a:cubicBezTo>
                <a:cubicBezTo>
                  <a:pt x="402" y="821"/>
                  <a:pt x="403" y="821"/>
                  <a:pt x="403" y="820"/>
                </a:cubicBezTo>
                <a:cubicBezTo>
                  <a:pt x="403" y="820"/>
                  <a:pt x="403" y="820"/>
                  <a:pt x="404" y="820"/>
                </a:cubicBezTo>
                <a:cubicBezTo>
                  <a:pt x="404" y="820"/>
                  <a:pt x="405" y="819"/>
                  <a:pt x="406" y="819"/>
                </a:cubicBezTo>
                <a:cubicBezTo>
                  <a:pt x="407" y="818"/>
                  <a:pt x="408" y="817"/>
                  <a:pt x="408" y="817"/>
                </a:cubicBezTo>
                <a:cubicBezTo>
                  <a:pt x="408" y="816"/>
                  <a:pt x="409" y="816"/>
                  <a:pt x="409" y="815"/>
                </a:cubicBezTo>
                <a:cubicBezTo>
                  <a:pt x="410" y="815"/>
                  <a:pt x="411" y="814"/>
                  <a:pt x="411" y="814"/>
                </a:cubicBezTo>
                <a:cubicBezTo>
                  <a:pt x="413" y="812"/>
                  <a:pt x="413" y="812"/>
                  <a:pt x="413" y="812"/>
                </a:cubicBezTo>
                <a:cubicBezTo>
                  <a:pt x="415" y="811"/>
                  <a:pt x="415" y="811"/>
                  <a:pt x="415" y="811"/>
                </a:cubicBezTo>
                <a:cubicBezTo>
                  <a:pt x="415" y="811"/>
                  <a:pt x="415" y="811"/>
                  <a:pt x="415" y="811"/>
                </a:cubicBezTo>
                <a:cubicBezTo>
                  <a:pt x="418" y="810"/>
                  <a:pt x="418" y="810"/>
                  <a:pt x="418" y="810"/>
                </a:cubicBezTo>
                <a:cubicBezTo>
                  <a:pt x="419" y="810"/>
                  <a:pt x="419" y="810"/>
                  <a:pt x="419" y="810"/>
                </a:cubicBezTo>
                <a:cubicBezTo>
                  <a:pt x="421" y="811"/>
                  <a:pt x="421" y="811"/>
                  <a:pt x="421" y="811"/>
                </a:cubicBezTo>
                <a:cubicBezTo>
                  <a:pt x="421" y="811"/>
                  <a:pt x="421" y="811"/>
                  <a:pt x="421" y="811"/>
                </a:cubicBezTo>
                <a:cubicBezTo>
                  <a:pt x="424" y="812"/>
                  <a:pt x="424" y="812"/>
                  <a:pt x="424" y="812"/>
                </a:cubicBezTo>
                <a:cubicBezTo>
                  <a:pt x="424" y="813"/>
                  <a:pt x="425" y="813"/>
                  <a:pt x="425" y="814"/>
                </a:cubicBezTo>
                <a:cubicBezTo>
                  <a:pt x="425" y="815"/>
                  <a:pt x="425" y="815"/>
                  <a:pt x="425" y="815"/>
                </a:cubicBezTo>
                <a:cubicBezTo>
                  <a:pt x="425" y="815"/>
                  <a:pt x="425" y="815"/>
                  <a:pt x="426" y="815"/>
                </a:cubicBezTo>
                <a:cubicBezTo>
                  <a:pt x="427" y="817"/>
                  <a:pt x="425" y="819"/>
                  <a:pt x="424" y="820"/>
                </a:cubicBezTo>
                <a:cubicBezTo>
                  <a:pt x="423" y="822"/>
                  <a:pt x="423" y="822"/>
                  <a:pt x="423" y="822"/>
                </a:cubicBezTo>
                <a:cubicBezTo>
                  <a:pt x="422" y="824"/>
                  <a:pt x="422" y="824"/>
                  <a:pt x="421" y="824"/>
                </a:cubicBezTo>
                <a:cubicBezTo>
                  <a:pt x="419" y="825"/>
                  <a:pt x="418" y="825"/>
                  <a:pt x="417" y="825"/>
                </a:cubicBezTo>
                <a:cubicBezTo>
                  <a:pt x="416" y="826"/>
                  <a:pt x="416" y="826"/>
                  <a:pt x="416" y="826"/>
                </a:cubicBezTo>
                <a:cubicBezTo>
                  <a:pt x="415" y="827"/>
                  <a:pt x="415" y="827"/>
                  <a:pt x="415" y="827"/>
                </a:cubicBezTo>
                <a:cubicBezTo>
                  <a:pt x="414" y="827"/>
                  <a:pt x="414" y="827"/>
                  <a:pt x="414" y="827"/>
                </a:cubicBezTo>
                <a:cubicBezTo>
                  <a:pt x="412" y="829"/>
                  <a:pt x="412" y="829"/>
                  <a:pt x="412" y="829"/>
                </a:cubicBezTo>
                <a:cubicBezTo>
                  <a:pt x="412" y="830"/>
                  <a:pt x="411" y="830"/>
                  <a:pt x="411" y="830"/>
                </a:cubicBezTo>
                <a:cubicBezTo>
                  <a:pt x="402" y="830"/>
                  <a:pt x="402" y="830"/>
                  <a:pt x="402" y="830"/>
                </a:cubicBezTo>
                <a:cubicBezTo>
                  <a:pt x="401" y="830"/>
                  <a:pt x="401" y="830"/>
                  <a:pt x="401" y="830"/>
                </a:cubicBezTo>
                <a:cubicBezTo>
                  <a:pt x="399" y="832"/>
                  <a:pt x="397" y="833"/>
                  <a:pt x="397" y="833"/>
                </a:cubicBezTo>
                <a:cubicBezTo>
                  <a:pt x="392" y="835"/>
                  <a:pt x="392" y="835"/>
                  <a:pt x="392" y="835"/>
                </a:cubicBezTo>
                <a:cubicBezTo>
                  <a:pt x="390" y="837"/>
                  <a:pt x="390" y="837"/>
                  <a:pt x="390" y="837"/>
                </a:cubicBezTo>
                <a:cubicBezTo>
                  <a:pt x="390" y="838"/>
                  <a:pt x="390" y="838"/>
                  <a:pt x="390" y="838"/>
                </a:cubicBezTo>
                <a:cubicBezTo>
                  <a:pt x="387" y="839"/>
                  <a:pt x="387" y="839"/>
                  <a:pt x="387" y="839"/>
                </a:cubicBezTo>
                <a:cubicBezTo>
                  <a:pt x="387" y="840"/>
                  <a:pt x="387" y="840"/>
                  <a:pt x="386" y="840"/>
                </a:cubicBezTo>
                <a:cubicBezTo>
                  <a:pt x="388" y="840"/>
                  <a:pt x="388" y="840"/>
                  <a:pt x="388" y="840"/>
                </a:cubicBezTo>
                <a:cubicBezTo>
                  <a:pt x="385" y="844"/>
                  <a:pt x="383" y="848"/>
                  <a:pt x="390" y="849"/>
                </a:cubicBezTo>
                <a:cubicBezTo>
                  <a:pt x="390" y="849"/>
                  <a:pt x="390" y="849"/>
                  <a:pt x="390" y="850"/>
                </a:cubicBezTo>
                <a:cubicBezTo>
                  <a:pt x="391" y="850"/>
                  <a:pt x="391" y="850"/>
                  <a:pt x="391" y="850"/>
                </a:cubicBezTo>
                <a:cubicBezTo>
                  <a:pt x="392" y="850"/>
                  <a:pt x="392" y="850"/>
                  <a:pt x="392" y="850"/>
                </a:cubicBezTo>
                <a:cubicBezTo>
                  <a:pt x="394" y="851"/>
                  <a:pt x="394" y="851"/>
                  <a:pt x="394" y="851"/>
                </a:cubicBezTo>
                <a:cubicBezTo>
                  <a:pt x="394" y="851"/>
                  <a:pt x="394" y="851"/>
                  <a:pt x="395" y="851"/>
                </a:cubicBezTo>
                <a:cubicBezTo>
                  <a:pt x="396" y="853"/>
                  <a:pt x="396" y="853"/>
                  <a:pt x="396" y="853"/>
                </a:cubicBezTo>
                <a:cubicBezTo>
                  <a:pt x="397" y="853"/>
                  <a:pt x="397" y="853"/>
                  <a:pt x="397" y="853"/>
                </a:cubicBezTo>
                <a:cubicBezTo>
                  <a:pt x="398" y="853"/>
                  <a:pt x="399" y="853"/>
                  <a:pt x="399" y="854"/>
                </a:cubicBezTo>
                <a:cubicBezTo>
                  <a:pt x="400" y="857"/>
                  <a:pt x="400" y="857"/>
                  <a:pt x="400" y="857"/>
                </a:cubicBezTo>
                <a:cubicBezTo>
                  <a:pt x="402" y="858"/>
                  <a:pt x="402" y="858"/>
                  <a:pt x="402" y="858"/>
                </a:cubicBezTo>
                <a:cubicBezTo>
                  <a:pt x="402" y="858"/>
                  <a:pt x="402" y="858"/>
                  <a:pt x="402" y="858"/>
                </a:cubicBezTo>
                <a:cubicBezTo>
                  <a:pt x="403" y="860"/>
                  <a:pt x="403" y="860"/>
                  <a:pt x="403" y="860"/>
                </a:cubicBezTo>
                <a:cubicBezTo>
                  <a:pt x="405" y="860"/>
                  <a:pt x="406" y="861"/>
                  <a:pt x="406" y="861"/>
                </a:cubicBezTo>
                <a:cubicBezTo>
                  <a:pt x="407" y="861"/>
                  <a:pt x="407" y="861"/>
                  <a:pt x="407" y="862"/>
                </a:cubicBezTo>
                <a:cubicBezTo>
                  <a:pt x="408" y="863"/>
                  <a:pt x="408" y="863"/>
                  <a:pt x="408" y="863"/>
                </a:cubicBezTo>
                <a:cubicBezTo>
                  <a:pt x="409" y="863"/>
                  <a:pt x="409" y="863"/>
                  <a:pt x="409" y="863"/>
                </a:cubicBezTo>
                <a:cubicBezTo>
                  <a:pt x="412" y="865"/>
                  <a:pt x="412" y="865"/>
                  <a:pt x="412" y="865"/>
                </a:cubicBezTo>
                <a:cubicBezTo>
                  <a:pt x="412" y="865"/>
                  <a:pt x="412" y="865"/>
                  <a:pt x="412" y="865"/>
                </a:cubicBezTo>
                <a:cubicBezTo>
                  <a:pt x="415" y="865"/>
                  <a:pt x="417" y="865"/>
                  <a:pt x="417" y="865"/>
                </a:cubicBezTo>
                <a:cubicBezTo>
                  <a:pt x="419" y="866"/>
                  <a:pt x="419" y="866"/>
                  <a:pt x="419" y="866"/>
                </a:cubicBezTo>
                <a:cubicBezTo>
                  <a:pt x="426" y="866"/>
                  <a:pt x="426" y="866"/>
                  <a:pt x="426" y="866"/>
                </a:cubicBezTo>
                <a:cubicBezTo>
                  <a:pt x="434" y="871"/>
                  <a:pt x="440" y="870"/>
                  <a:pt x="440" y="870"/>
                </a:cubicBezTo>
                <a:cubicBezTo>
                  <a:pt x="439" y="870"/>
                  <a:pt x="439" y="870"/>
                  <a:pt x="438" y="871"/>
                </a:cubicBezTo>
                <a:cubicBezTo>
                  <a:pt x="437" y="872"/>
                  <a:pt x="436" y="873"/>
                  <a:pt x="436" y="873"/>
                </a:cubicBezTo>
                <a:cubicBezTo>
                  <a:pt x="436" y="873"/>
                  <a:pt x="436" y="873"/>
                  <a:pt x="436" y="873"/>
                </a:cubicBezTo>
                <a:cubicBezTo>
                  <a:pt x="435" y="874"/>
                  <a:pt x="435" y="875"/>
                  <a:pt x="434" y="875"/>
                </a:cubicBezTo>
                <a:cubicBezTo>
                  <a:pt x="433" y="877"/>
                  <a:pt x="432" y="877"/>
                  <a:pt x="432" y="877"/>
                </a:cubicBezTo>
                <a:cubicBezTo>
                  <a:pt x="431" y="877"/>
                  <a:pt x="431" y="877"/>
                  <a:pt x="431" y="877"/>
                </a:cubicBezTo>
                <a:cubicBezTo>
                  <a:pt x="431" y="877"/>
                  <a:pt x="431" y="877"/>
                  <a:pt x="430" y="877"/>
                </a:cubicBezTo>
                <a:cubicBezTo>
                  <a:pt x="429" y="879"/>
                  <a:pt x="429" y="879"/>
                  <a:pt x="429" y="879"/>
                </a:cubicBezTo>
                <a:cubicBezTo>
                  <a:pt x="429" y="879"/>
                  <a:pt x="429" y="879"/>
                  <a:pt x="429" y="880"/>
                </a:cubicBezTo>
                <a:cubicBezTo>
                  <a:pt x="429" y="880"/>
                  <a:pt x="429" y="880"/>
                  <a:pt x="428" y="881"/>
                </a:cubicBezTo>
                <a:cubicBezTo>
                  <a:pt x="429" y="882"/>
                  <a:pt x="430" y="883"/>
                  <a:pt x="431" y="884"/>
                </a:cubicBezTo>
                <a:cubicBezTo>
                  <a:pt x="432" y="883"/>
                  <a:pt x="432" y="883"/>
                  <a:pt x="433" y="883"/>
                </a:cubicBezTo>
                <a:cubicBezTo>
                  <a:pt x="434" y="883"/>
                  <a:pt x="435" y="883"/>
                  <a:pt x="436" y="884"/>
                </a:cubicBezTo>
                <a:cubicBezTo>
                  <a:pt x="436" y="884"/>
                  <a:pt x="437" y="884"/>
                  <a:pt x="437" y="885"/>
                </a:cubicBezTo>
                <a:cubicBezTo>
                  <a:pt x="438" y="885"/>
                  <a:pt x="438" y="886"/>
                  <a:pt x="438" y="887"/>
                </a:cubicBezTo>
                <a:cubicBezTo>
                  <a:pt x="438" y="887"/>
                  <a:pt x="438" y="888"/>
                  <a:pt x="437" y="888"/>
                </a:cubicBezTo>
                <a:cubicBezTo>
                  <a:pt x="435" y="890"/>
                  <a:pt x="435" y="890"/>
                  <a:pt x="435" y="890"/>
                </a:cubicBezTo>
                <a:cubicBezTo>
                  <a:pt x="434" y="891"/>
                  <a:pt x="432" y="892"/>
                  <a:pt x="431" y="892"/>
                </a:cubicBezTo>
                <a:cubicBezTo>
                  <a:pt x="430" y="892"/>
                  <a:pt x="430" y="892"/>
                  <a:pt x="430" y="892"/>
                </a:cubicBezTo>
                <a:cubicBezTo>
                  <a:pt x="429" y="892"/>
                  <a:pt x="426" y="893"/>
                  <a:pt x="423" y="894"/>
                </a:cubicBezTo>
                <a:cubicBezTo>
                  <a:pt x="418" y="895"/>
                  <a:pt x="418" y="895"/>
                  <a:pt x="418" y="895"/>
                </a:cubicBezTo>
                <a:cubicBezTo>
                  <a:pt x="418" y="897"/>
                  <a:pt x="418" y="897"/>
                  <a:pt x="418" y="897"/>
                </a:cubicBezTo>
                <a:cubicBezTo>
                  <a:pt x="417" y="899"/>
                  <a:pt x="417" y="899"/>
                  <a:pt x="417" y="899"/>
                </a:cubicBezTo>
                <a:cubicBezTo>
                  <a:pt x="417" y="900"/>
                  <a:pt x="416" y="900"/>
                  <a:pt x="416" y="900"/>
                </a:cubicBezTo>
                <a:cubicBezTo>
                  <a:pt x="415" y="902"/>
                  <a:pt x="415" y="903"/>
                  <a:pt x="415" y="903"/>
                </a:cubicBezTo>
                <a:cubicBezTo>
                  <a:pt x="415" y="903"/>
                  <a:pt x="415" y="903"/>
                  <a:pt x="414" y="904"/>
                </a:cubicBezTo>
                <a:cubicBezTo>
                  <a:pt x="412" y="910"/>
                  <a:pt x="412" y="910"/>
                  <a:pt x="412" y="910"/>
                </a:cubicBezTo>
                <a:cubicBezTo>
                  <a:pt x="413" y="911"/>
                  <a:pt x="414" y="911"/>
                  <a:pt x="416" y="912"/>
                </a:cubicBezTo>
                <a:cubicBezTo>
                  <a:pt x="417" y="913"/>
                  <a:pt x="418" y="914"/>
                  <a:pt x="417" y="915"/>
                </a:cubicBezTo>
                <a:cubicBezTo>
                  <a:pt x="417" y="916"/>
                  <a:pt x="417" y="916"/>
                  <a:pt x="417" y="916"/>
                </a:cubicBezTo>
                <a:cubicBezTo>
                  <a:pt x="417" y="917"/>
                  <a:pt x="416" y="918"/>
                  <a:pt x="416" y="918"/>
                </a:cubicBezTo>
                <a:cubicBezTo>
                  <a:pt x="415" y="919"/>
                  <a:pt x="415" y="919"/>
                  <a:pt x="414" y="919"/>
                </a:cubicBezTo>
                <a:cubicBezTo>
                  <a:pt x="413" y="921"/>
                  <a:pt x="413" y="921"/>
                  <a:pt x="413" y="921"/>
                </a:cubicBezTo>
                <a:cubicBezTo>
                  <a:pt x="412" y="921"/>
                  <a:pt x="412" y="921"/>
                  <a:pt x="411" y="921"/>
                </a:cubicBezTo>
                <a:cubicBezTo>
                  <a:pt x="409" y="921"/>
                  <a:pt x="409" y="921"/>
                  <a:pt x="409" y="921"/>
                </a:cubicBezTo>
                <a:cubicBezTo>
                  <a:pt x="409" y="922"/>
                  <a:pt x="409" y="922"/>
                  <a:pt x="409" y="922"/>
                </a:cubicBezTo>
                <a:cubicBezTo>
                  <a:pt x="410" y="923"/>
                  <a:pt x="411" y="924"/>
                  <a:pt x="410" y="925"/>
                </a:cubicBezTo>
                <a:cubicBezTo>
                  <a:pt x="410" y="925"/>
                  <a:pt x="410" y="925"/>
                  <a:pt x="410" y="926"/>
                </a:cubicBezTo>
                <a:cubicBezTo>
                  <a:pt x="410" y="927"/>
                  <a:pt x="410" y="927"/>
                  <a:pt x="410" y="928"/>
                </a:cubicBezTo>
                <a:cubicBezTo>
                  <a:pt x="410" y="928"/>
                  <a:pt x="410" y="928"/>
                  <a:pt x="409" y="929"/>
                </a:cubicBezTo>
                <a:cubicBezTo>
                  <a:pt x="409" y="929"/>
                  <a:pt x="409" y="931"/>
                  <a:pt x="409" y="932"/>
                </a:cubicBezTo>
                <a:cubicBezTo>
                  <a:pt x="409" y="933"/>
                  <a:pt x="409" y="933"/>
                  <a:pt x="409" y="934"/>
                </a:cubicBezTo>
                <a:cubicBezTo>
                  <a:pt x="410" y="935"/>
                  <a:pt x="410" y="936"/>
                  <a:pt x="411" y="938"/>
                </a:cubicBezTo>
                <a:cubicBezTo>
                  <a:pt x="411" y="938"/>
                  <a:pt x="411" y="938"/>
                  <a:pt x="411" y="938"/>
                </a:cubicBezTo>
                <a:cubicBezTo>
                  <a:pt x="411" y="938"/>
                  <a:pt x="411" y="938"/>
                  <a:pt x="411" y="939"/>
                </a:cubicBezTo>
                <a:cubicBezTo>
                  <a:pt x="412" y="939"/>
                  <a:pt x="412" y="940"/>
                  <a:pt x="412" y="940"/>
                </a:cubicBezTo>
                <a:cubicBezTo>
                  <a:pt x="413" y="940"/>
                  <a:pt x="413" y="941"/>
                  <a:pt x="414" y="942"/>
                </a:cubicBezTo>
                <a:cubicBezTo>
                  <a:pt x="414" y="943"/>
                  <a:pt x="414" y="944"/>
                  <a:pt x="414" y="945"/>
                </a:cubicBezTo>
                <a:cubicBezTo>
                  <a:pt x="414" y="950"/>
                  <a:pt x="414" y="950"/>
                  <a:pt x="414" y="950"/>
                </a:cubicBezTo>
                <a:cubicBezTo>
                  <a:pt x="414" y="950"/>
                  <a:pt x="415" y="952"/>
                  <a:pt x="416" y="953"/>
                </a:cubicBezTo>
                <a:cubicBezTo>
                  <a:pt x="416" y="953"/>
                  <a:pt x="417" y="955"/>
                  <a:pt x="419" y="958"/>
                </a:cubicBezTo>
                <a:cubicBezTo>
                  <a:pt x="419" y="959"/>
                  <a:pt x="422" y="961"/>
                  <a:pt x="422" y="961"/>
                </a:cubicBezTo>
                <a:cubicBezTo>
                  <a:pt x="422" y="961"/>
                  <a:pt x="422" y="961"/>
                  <a:pt x="422" y="961"/>
                </a:cubicBezTo>
                <a:cubicBezTo>
                  <a:pt x="424" y="963"/>
                  <a:pt x="424" y="963"/>
                  <a:pt x="424" y="963"/>
                </a:cubicBezTo>
                <a:cubicBezTo>
                  <a:pt x="424" y="965"/>
                  <a:pt x="425" y="965"/>
                  <a:pt x="425" y="965"/>
                </a:cubicBezTo>
                <a:cubicBezTo>
                  <a:pt x="426" y="965"/>
                  <a:pt x="427" y="966"/>
                  <a:pt x="427" y="967"/>
                </a:cubicBezTo>
                <a:cubicBezTo>
                  <a:pt x="427" y="968"/>
                  <a:pt x="427" y="968"/>
                  <a:pt x="427" y="968"/>
                </a:cubicBezTo>
                <a:cubicBezTo>
                  <a:pt x="428" y="969"/>
                  <a:pt x="428" y="969"/>
                  <a:pt x="428" y="969"/>
                </a:cubicBezTo>
                <a:cubicBezTo>
                  <a:pt x="428" y="969"/>
                  <a:pt x="428" y="969"/>
                  <a:pt x="428" y="969"/>
                </a:cubicBezTo>
                <a:cubicBezTo>
                  <a:pt x="428" y="969"/>
                  <a:pt x="429" y="970"/>
                  <a:pt x="429" y="971"/>
                </a:cubicBezTo>
                <a:cubicBezTo>
                  <a:pt x="429" y="971"/>
                  <a:pt x="429" y="971"/>
                  <a:pt x="429" y="971"/>
                </a:cubicBezTo>
                <a:cubicBezTo>
                  <a:pt x="431" y="971"/>
                  <a:pt x="431" y="971"/>
                  <a:pt x="431" y="971"/>
                </a:cubicBezTo>
                <a:cubicBezTo>
                  <a:pt x="432" y="971"/>
                  <a:pt x="433" y="971"/>
                  <a:pt x="433" y="972"/>
                </a:cubicBezTo>
                <a:cubicBezTo>
                  <a:pt x="433" y="973"/>
                  <a:pt x="434" y="974"/>
                  <a:pt x="434" y="974"/>
                </a:cubicBezTo>
                <a:cubicBezTo>
                  <a:pt x="435" y="974"/>
                  <a:pt x="435" y="974"/>
                  <a:pt x="435" y="974"/>
                </a:cubicBezTo>
                <a:cubicBezTo>
                  <a:pt x="438" y="974"/>
                  <a:pt x="438" y="974"/>
                  <a:pt x="438" y="974"/>
                </a:cubicBezTo>
                <a:cubicBezTo>
                  <a:pt x="438" y="973"/>
                  <a:pt x="440" y="973"/>
                  <a:pt x="442" y="972"/>
                </a:cubicBezTo>
                <a:cubicBezTo>
                  <a:pt x="443" y="972"/>
                  <a:pt x="443" y="972"/>
                  <a:pt x="443" y="972"/>
                </a:cubicBezTo>
                <a:cubicBezTo>
                  <a:pt x="443" y="971"/>
                  <a:pt x="443" y="971"/>
                  <a:pt x="443" y="971"/>
                </a:cubicBezTo>
                <a:cubicBezTo>
                  <a:pt x="444" y="971"/>
                  <a:pt x="444" y="971"/>
                  <a:pt x="445" y="971"/>
                </a:cubicBezTo>
                <a:cubicBezTo>
                  <a:pt x="450" y="971"/>
                  <a:pt x="450" y="971"/>
                  <a:pt x="450" y="971"/>
                </a:cubicBezTo>
                <a:cubicBezTo>
                  <a:pt x="450" y="971"/>
                  <a:pt x="450" y="971"/>
                  <a:pt x="451" y="971"/>
                </a:cubicBezTo>
                <a:cubicBezTo>
                  <a:pt x="451" y="971"/>
                  <a:pt x="452" y="972"/>
                  <a:pt x="454" y="973"/>
                </a:cubicBezTo>
                <a:cubicBezTo>
                  <a:pt x="455" y="974"/>
                  <a:pt x="455" y="974"/>
                  <a:pt x="455" y="974"/>
                </a:cubicBezTo>
                <a:cubicBezTo>
                  <a:pt x="456" y="974"/>
                  <a:pt x="456" y="974"/>
                  <a:pt x="456" y="974"/>
                </a:cubicBezTo>
                <a:cubicBezTo>
                  <a:pt x="456" y="974"/>
                  <a:pt x="457" y="974"/>
                  <a:pt x="457" y="975"/>
                </a:cubicBezTo>
                <a:cubicBezTo>
                  <a:pt x="457" y="975"/>
                  <a:pt x="457" y="975"/>
                  <a:pt x="458" y="975"/>
                </a:cubicBezTo>
                <a:cubicBezTo>
                  <a:pt x="459" y="976"/>
                  <a:pt x="460" y="977"/>
                  <a:pt x="460" y="977"/>
                </a:cubicBezTo>
                <a:cubicBezTo>
                  <a:pt x="460" y="977"/>
                  <a:pt x="463" y="979"/>
                  <a:pt x="464" y="981"/>
                </a:cubicBezTo>
                <a:cubicBezTo>
                  <a:pt x="465" y="981"/>
                  <a:pt x="465" y="981"/>
                  <a:pt x="465" y="981"/>
                </a:cubicBezTo>
                <a:cubicBezTo>
                  <a:pt x="467" y="982"/>
                  <a:pt x="467" y="984"/>
                  <a:pt x="467" y="984"/>
                </a:cubicBezTo>
                <a:cubicBezTo>
                  <a:pt x="467" y="985"/>
                  <a:pt x="467" y="986"/>
                  <a:pt x="468" y="986"/>
                </a:cubicBezTo>
                <a:cubicBezTo>
                  <a:pt x="469" y="988"/>
                  <a:pt x="469" y="989"/>
                  <a:pt x="468" y="990"/>
                </a:cubicBezTo>
                <a:cubicBezTo>
                  <a:pt x="469" y="991"/>
                  <a:pt x="469" y="991"/>
                  <a:pt x="469" y="991"/>
                </a:cubicBezTo>
                <a:cubicBezTo>
                  <a:pt x="470" y="992"/>
                  <a:pt x="470" y="992"/>
                  <a:pt x="471" y="992"/>
                </a:cubicBezTo>
                <a:cubicBezTo>
                  <a:pt x="471" y="992"/>
                  <a:pt x="471" y="992"/>
                  <a:pt x="471" y="992"/>
                </a:cubicBezTo>
                <a:cubicBezTo>
                  <a:pt x="471" y="992"/>
                  <a:pt x="472" y="992"/>
                  <a:pt x="473" y="992"/>
                </a:cubicBezTo>
                <a:cubicBezTo>
                  <a:pt x="474" y="992"/>
                  <a:pt x="474" y="992"/>
                  <a:pt x="475" y="992"/>
                </a:cubicBezTo>
                <a:cubicBezTo>
                  <a:pt x="475" y="992"/>
                  <a:pt x="476" y="992"/>
                  <a:pt x="478" y="992"/>
                </a:cubicBezTo>
                <a:cubicBezTo>
                  <a:pt x="479" y="993"/>
                  <a:pt x="479" y="993"/>
                  <a:pt x="480" y="993"/>
                </a:cubicBezTo>
                <a:cubicBezTo>
                  <a:pt x="481" y="994"/>
                  <a:pt x="481" y="994"/>
                  <a:pt x="481" y="994"/>
                </a:cubicBezTo>
                <a:cubicBezTo>
                  <a:pt x="481" y="995"/>
                  <a:pt x="481" y="995"/>
                  <a:pt x="481" y="995"/>
                </a:cubicBezTo>
                <a:cubicBezTo>
                  <a:pt x="481" y="995"/>
                  <a:pt x="481" y="995"/>
                  <a:pt x="482" y="995"/>
                </a:cubicBezTo>
                <a:cubicBezTo>
                  <a:pt x="482" y="996"/>
                  <a:pt x="482" y="996"/>
                  <a:pt x="482" y="996"/>
                </a:cubicBezTo>
                <a:cubicBezTo>
                  <a:pt x="483" y="996"/>
                  <a:pt x="483" y="995"/>
                  <a:pt x="483" y="995"/>
                </a:cubicBezTo>
                <a:cubicBezTo>
                  <a:pt x="485" y="997"/>
                  <a:pt x="487" y="999"/>
                  <a:pt x="489" y="1000"/>
                </a:cubicBezTo>
                <a:cubicBezTo>
                  <a:pt x="488" y="1001"/>
                  <a:pt x="488" y="1001"/>
                  <a:pt x="488" y="1001"/>
                </a:cubicBezTo>
                <a:cubicBezTo>
                  <a:pt x="487" y="1003"/>
                  <a:pt x="485" y="1003"/>
                  <a:pt x="484" y="1003"/>
                </a:cubicBezTo>
                <a:cubicBezTo>
                  <a:pt x="484" y="1004"/>
                  <a:pt x="483" y="1006"/>
                  <a:pt x="482" y="1007"/>
                </a:cubicBezTo>
                <a:cubicBezTo>
                  <a:pt x="481" y="1008"/>
                  <a:pt x="482" y="1010"/>
                  <a:pt x="482" y="1012"/>
                </a:cubicBezTo>
                <a:cubicBezTo>
                  <a:pt x="482" y="1012"/>
                  <a:pt x="482" y="1012"/>
                  <a:pt x="482" y="1012"/>
                </a:cubicBezTo>
                <a:cubicBezTo>
                  <a:pt x="482" y="1013"/>
                  <a:pt x="482" y="1016"/>
                  <a:pt x="481" y="1018"/>
                </a:cubicBezTo>
                <a:cubicBezTo>
                  <a:pt x="481" y="1019"/>
                  <a:pt x="481" y="1019"/>
                  <a:pt x="481" y="1019"/>
                </a:cubicBezTo>
                <a:cubicBezTo>
                  <a:pt x="481" y="1020"/>
                  <a:pt x="481" y="1020"/>
                  <a:pt x="481" y="1020"/>
                </a:cubicBezTo>
                <a:cubicBezTo>
                  <a:pt x="481" y="1020"/>
                  <a:pt x="481" y="1023"/>
                  <a:pt x="481" y="1026"/>
                </a:cubicBezTo>
                <a:cubicBezTo>
                  <a:pt x="481" y="1027"/>
                  <a:pt x="481" y="1028"/>
                  <a:pt x="481" y="1028"/>
                </a:cubicBezTo>
                <a:cubicBezTo>
                  <a:pt x="481" y="1029"/>
                  <a:pt x="481" y="1029"/>
                  <a:pt x="481" y="1029"/>
                </a:cubicBezTo>
                <a:cubicBezTo>
                  <a:pt x="481" y="1030"/>
                  <a:pt x="481" y="1031"/>
                  <a:pt x="481" y="1031"/>
                </a:cubicBezTo>
                <a:cubicBezTo>
                  <a:pt x="481" y="1032"/>
                  <a:pt x="481" y="1032"/>
                  <a:pt x="481" y="1032"/>
                </a:cubicBezTo>
                <a:cubicBezTo>
                  <a:pt x="481" y="1033"/>
                  <a:pt x="481" y="1034"/>
                  <a:pt x="481" y="1035"/>
                </a:cubicBezTo>
                <a:cubicBezTo>
                  <a:pt x="481" y="1036"/>
                  <a:pt x="481" y="1037"/>
                  <a:pt x="481" y="1039"/>
                </a:cubicBezTo>
                <a:cubicBezTo>
                  <a:pt x="481" y="1039"/>
                  <a:pt x="481" y="1039"/>
                  <a:pt x="481" y="1039"/>
                </a:cubicBezTo>
                <a:cubicBezTo>
                  <a:pt x="482" y="1040"/>
                  <a:pt x="482" y="1040"/>
                  <a:pt x="482" y="1041"/>
                </a:cubicBezTo>
                <a:cubicBezTo>
                  <a:pt x="482" y="1041"/>
                  <a:pt x="482" y="1041"/>
                  <a:pt x="482" y="1041"/>
                </a:cubicBezTo>
                <a:cubicBezTo>
                  <a:pt x="482" y="1048"/>
                  <a:pt x="482" y="1048"/>
                  <a:pt x="482" y="1048"/>
                </a:cubicBezTo>
                <a:cubicBezTo>
                  <a:pt x="483" y="1049"/>
                  <a:pt x="484" y="1049"/>
                  <a:pt x="484" y="1050"/>
                </a:cubicBezTo>
                <a:cubicBezTo>
                  <a:pt x="483" y="1051"/>
                  <a:pt x="483" y="1051"/>
                  <a:pt x="483" y="1051"/>
                </a:cubicBezTo>
                <a:cubicBezTo>
                  <a:pt x="483" y="1051"/>
                  <a:pt x="483" y="1051"/>
                  <a:pt x="483" y="1051"/>
                </a:cubicBezTo>
                <a:cubicBezTo>
                  <a:pt x="484" y="1050"/>
                  <a:pt x="484" y="1050"/>
                  <a:pt x="484" y="1050"/>
                </a:cubicBezTo>
                <a:cubicBezTo>
                  <a:pt x="488" y="1043"/>
                  <a:pt x="488" y="1043"/>
                  <a:pt x="488" y="1043"/>
                </a:cubicBezTo>
                <a:cubicBezTo>
                  <a:pt x="510" y="1020"/>
                  <a:pt x="510" y="1020"/>
                  <a:pt x="510" y="1020"/>
                </a:cubicBezTo>
                <a:cubicBezTo>
                  <a:pt x="513" y="1017"/>
                  <a:pt x="513" y="1017"/>
                  <a:pt x="513" y="1017"/>
                </a:cubicBezTo>
                <a:cubicBezTo>
                  <a:pt x="524" y="1008"/>
                  <a:pt x="524" y="1008"/>
                  <a:pt x="524" y="1008"/>
                </a:cubicBezTo>
                <a:cubicBezTo>
                  <a:pt x="525" y="1009"/>
                  <a:pt x="525" y="1009"/>
                  <a:pt x="525" y="1009"/>
                </a:cubicBezTo>
                <a:cubicBezTo>
                  <a:pt x="526" y="1010"/>
                  <a:pt x="526" y="1010"/>
                  <a:pt x="526" y="1010"/>
                </a:cubicBezTo>
                <a:cubicBezTo>
                  <a:pt x="527" y="1012"/>
                  <a:pt x="527" y="1012"/>
                  <a:pt x="527" y="1012"/>
                </a:cubicBezTo>
                <a:cubicBezTo>
                  <a:pt x="527" y="1013"/>
                  <a:pt x="527" y="1013"/>
                  <a:pt x="527" y="1013"/>
                </a:cubicBezTo>
                <a:cubicBezTo>
                  <a:pt x="526" y="1015"/>
                  <a:pt x="526" y="1015"/>
                  <a:pt x="526" y="1015"/>
                </a:cubicBezTo>
                <a:cubicBezTo>
                  <a:pt x="525" y="1016"/>
                  <a:pt x="525" y="1016"/>
                  <a:pt x="525" y="1016"/>
                </a:cubicBezTo>
                <a:cubicBezTo>
                  <a:pt x="523" y="1017"/>
                  <a:pt x="523" y="1017"/>
                  <a:pt x="523" y="1017"/>
                </a:cubicBezTo>
                <a:cubicBezTo>
                  <a:pt x="519" y="1018"/>
                  <a:pt x="519" y="1018"/>
                  <a:pt x="519" y="1018"/>
                </a:cubicBezTo>
                <a:cubicBezTo>
                  <a:pt x="516" y="1019"/>
                  <a:pt x="516" y="1019"/>
                  <a:pt x="516" y="1019"/>
                </a:cubicBezTo>
                <a:cubicBezTo>
                  <a:pt x="515" y="1020"/>
                  <a:pt x="515" y="1020"/>
                  <a:pt x="515" y="1020"/>
                </a:cubicBezTo>
                <a:cubicBezTo>
                  <a:pt x="512" y="1022"/>
                  <a:pt x="512" y="1022"/>
                  <a:pt x="512" y="1022"/>
                </a:cubicBezTo>
                <a:cubicBezTo>
                  <a:pt x="501" y="1039"/>
                  <a:pt x="501" y="1039"/>
                  <a:pt x="501" y="1039"/>
                </a:cubicBezTo>
                <a:cubicBezTo>
                  <a:pt x="488" y="1059"/>
                  <a:pt x="488" y="1059"/>
                  <a:pt x="488" y="1059"/>
                </a:cubicBezTo>
                <a:cubicBezTo>
                  <a:pt x="466" y="1084"/>
                  <a:pt x="466" y="1084"/>
                  <a:pt x="466" y="1084"/>
                </a:cubicBezTo>
                <a:cubicBezTo>
                  <a:pt x="438" y="1116"/>
                  <a:pt x="438" y="1116"/>
                  <a:pt x="438" y="1116"/>
                </a:cubicBezTo>
                <a:cubicBezTo>
                  <a:pt x="434" y="1120"/>
                  <a:pt x="434" y="1120"/>
                  <a:pt x="434" y="1120"/>
                </a:cubicBezTo>
                <a:cubicBezTo>
                  <a:pt x="432" y="1130"/>
                  <a:pt x="432" y="1130"/>
                  <a:pt x="432" y="1130"/>
                </a:cubicBezTo>
                <a:cubicBezTo>
                  <a:pt x="431" y="1137"/>
                  <a:pt x="431" y="1137"/>
                  <a:pt x="431" y="1137"/>
                </a:cubicBezTo>
                <a:cubicBezTo>
                  <a:pt x="431" y="1141"/>
                  <a:pt x="431" y="1141"/>
                  <a:pt x="431" y="1141"/>
                </a:cubicBezTo>
                <a:cubicBezTo>
                  <a:pt x="431" y="1143"/>
                  <a:pt x="431" y="1143"/>
                  <a:pt x="431" y="1143"/>
                </a:cubicBezTo>
                <a:cubicBezTo>
                  <a:pt x="434" y="1146"/>
                  <a:pt x="434" y="1146"/>
                  <a:pt x="434" y="1146"/>
                </a:cubicBezTo>
                <a:cubicBezTo>
                  <a:pt x="434" y="1147"/>
                  <a:pt x="434" y="1147"/>
                  <a:pt x="434" y="1147"/>
                </a:cubicBezTo>
                <a:cubicBezTo>
                  <a:pt x="434" y="1148"/>
                  <a:pt x="434" y="1148"/>
                  <a:pt x="434" y="1148"/>
                </a:cubicBezTo>
                <a:cubicBezTo>
                  <a:pt x="434" y="1151"/>
                  <a:pt x="434" y="1151"/>
                  <a:pt x="434" y="1151"/>
                </a:cubicBezTo>
                <a:cubicBezTo>
                  <a:pt x="433" y="1153"/>
                  <a:pt x="433" y="1153"/>
                  <a:pt x="433" y="1153"/>
                </a:cubicBezTo>
                <a:cubicBezTo>
                  <a:pt x="432" y="1155"/>
                  <a:pt x="432" y="1155"/>
                  <a:pt x="432" y="1155"/>
                </a:cubicBezTo>
                <a:cubicBezTo>
                  <a:pt x="432" y="1155"/>
                  <a:pt x="432" y="1155"/>
                  <a:pt x="432" y="1155"/>
                </a:cubicBezTo>
                <a:cubicBezTo>
                  <a:pt x="425" y="1158"/>
                  <a:pt x="425" y="1158"/>
                  <a:pt x="425" y="1158"/>
                </a:cubicBezTo>
                <a:cubicBezTo>
                  <a:pt x="423" y="1158"/>
                  <a:pt x="423" y="1158"/>
                  <a:pt x="423" y="1158"/>
                </a:cubicBezTo>
                <a:cubicBezTo>
                  <a:pt x="390" y="1165"/>
                  <a:pt x="390" y="1165"/>
                  <a:pt x="390" y="1165"/>
                </a:cubicBezTo>
                <a:cubicBezTo>
                  <a:pt x="371" y="1164"/>
                  <a:pt x="371" y="1164"/>
                  <a:pt x="371" y="1164"/>
                </a:cubicBezTo>
                <a:cubicBezTo>
                  <a:pt x="370" y="1164"/>
                  <a:pt x="370" y="1164"/>
                  <a:pt x="370" y="1164"/>
                </a:cubicBezTo>
                <a:cubicBezTo>
                  <a:pt x="369" y="1164"/>
                  <a:pt x="369" y="1164"/>
                  <a:pt x="369" y="1164"/>
                </a:cubicBezTo>
                <a:cubicBezTo>
                  <a:pt x="368" y="1162"/>
                  <a:pt x="368" y="1162"/>
                  <a:pt x="368" y="1162"/>
                </a:cubicBezTo>
                <a:cubicBezTo>
                  <a:pt x="364" y="1159"/>
                  <a:pt x="364" y="1159"/>
                  <a:pt x="364" y="1159"/>
                </a:cubicBezTo>
                <a:cubicBezTo>
                  <a:pt x="358" y="1155"/>
                  <a:pt x="358" y="1155"/>
                  <a:pt x="358" y="1155"/>
                </a:cubicBezTo>
                <a:cubicBezTo>
                  <a:pt x="344" y="1152"/>
                  <a:pt x="344" y="1152"/>
                  <a:pt x="344" y="1152"/>
                </a:cubicBezTo>
                <a:cubicBezTo>
                  <a:pt x="310" y="1152"/>
                  <a:pt x="310" y="1152"/>
                  <a:pt x="310" y="1152"/>
                </a:cubicBezTo>
                <a:cubicBezTo>
                  <a:pt x="309" y="1152"/>
                  <a:pt x="309" y="1152"/>
                  <a:pt x="309" y="1152"/>
                </a:cubicBezTo>
                <a:cubicBezTo>
                  <a:pt x="255" y="1159"/>
                  <a:pt x="255" y="1159"/>
                  <a:pt x="255" y="1159"/>
                </a:cubicBezTo>
                <a:cubicBezTo>
                  <a:pt x="245" y="1162"/>
                  <a:pt x="245" y="1162"/>
                  <a:pt x="245" y="1162"/>
                </a:cubicBezTo>
                <a:cubicBezTo>
                  <a:pt x="244" y="1162"/>
                  <a:pt x="244" y="1162"/>
                  <a:pt x="244" y="1162"/>
                </a:cubicBezTo>
                <a:cubicBezTo>
                  <a:pt x="241" y="1165"/>
                  <a:pt x="241" y="1165"/>
                  <a:pt x="241" y="1165"/>
                </a:cubicBezTo>
                <a:cubicBezTo>
                  <a:pt x="241" y="1166"/>
                  <a:pt x="241" y="1166"/>
                  <a:pt x="241" y="1166"/>
                </a:cubicBezTo>
                <a:cubicBezTo>
                  <a:pt x="242" y="1174"/>
                  <a:pt x="242" y="1174"/>
                  <a:pt x="242" y="1174"/>
                </a:cubicBezTo>
                <a:cubicBezTo>
                  <a:pt x="242" y="1191"/>
                  <a:pt x="242" y="1191"/>
                  <a:pt x="242" y="1191"/>
                </a:cubicBezTo>
                <a:cubicBezTo>
                  <a:pt x="242" y="1195"/>
                  <a:pt x="242" y="1195"/>
                  <a:pt x="242" y="1195"/>
                </a:cubicBezTo>
                <a:cubicBezTo>
                  <a:pt x="239" y="1201"/>
                  <a:pt x="239" y="1201"/>
                  <a:pt x="239" y="1201"/>
                </a:cubicBezTo>
                <a:cubicBezTo>
                  <a:pt x="239" y="1202"/>
                  <a:pt x="239" y="1202"/>
                  <a:pt x="239" y="1202"/>
                </a:cubicBezTo>
                <a:cubicBezTo>
                  <a:pt x="227" y="1212"/>
                  <a:pt x="227" y="1212"/>
                  <a:pt x="227" y="1212"/>
                </a:cubicBezTo>
                <a:cubicBezTo>
                  <a:pt x="225" y="1214"/>
                  <a:pt x="225" y="1214"/>
                  <a:pt x="225" y="1214"/>
                </a:cubicBezTo>
                <a:cubicBezTo>
                  <a:pt x="222" y="1215"/>
                  <a:pt x="222" y="1215"/>
                  <a:pt x="222" y="1215"/>
                </a:cubicBezTo>
                <a:cubicBezTo>
                  <a:pt x="219" y="1215"/>
                  <a:pt x="219" y="1215"/>
                  <a:pt x="219" y="1215"/>
                </a:cubicBezTo>
                <a:cubicBezTo>
                  <a:pt x="216" y="1214"/>
                  <a:pt x="216" y="1214"/>
                  <a:pt x="216" y="1214"/>
                </a:cubicBezTo>
                <a:cubicBezTo>
                  <a:pt x="211" y="1213"/>
                  <a:pt x="211" y="1213"/>
                  <a:pt x="211" y="1213"/>
                </a:cubicBezTo>
                <a:cubicBezTo>
                  <a:pt x="209" y="1210"/>
                  <a:pt x="209" y="1210"/>
                  <a:pt x="209" y="1210"/>
                </a:cubicBezTo>
                <a:cubicBezTo>
                  <a:pt x="205" y="1209"/>
                  <a:pt x="205" y="1209"/>
                  <a:pt x="205" y="1209"/>
                </a:cubicBezTo>
                <a:cubicBezTo>
                  <a:pt x="201" y="1207"/>
                  <a:pt x="201" y="1207"/>
                  <a:pt x="201" y="1207"/>
                </a:cubicBezTo>
                <a:cubicBezTo>
                  <a:pt x="193" y="1207"/>
                  <a:pt x="193" y="1207"/>
                  <a:pt x="193" y="1207"/>
                </a:cubicBezTo>
                <a:cubicBezTo>
                  <a:pt x="193" y="1207"/>
                  <a:pt x="193" y="1207"/>
                  <a:pt x="193" y="1207"/>
                </a:cubicBezTo>
                <a:cubicBezTo>
                  <a:pt x="192" y="1208"/>
                  <a:pt x="192" y="1208"/>
                  <a:pt x="192" y="1208"/>
                </a:cubicBezTo>
                <a:cubicBezTo>
                  <a:pt x="192" y="1209"/>
                  <a:pt x="192" y="1209"/>
                  <a:pt x="192" y="1209"/>
                </a:cubicBezTo>
                <a:cubicBezTo>
                  <a:pt x="189" y="1229"/>
                  <a:pt x="189" y="1229"/>
                  <a:pt x="189" y="1229"/>
                </a:cubicBezTo>
                <a:cubicBezTo>
                  <a:pt x="189" y="1246"/>
                  <a:pt x="189" y="1246"/>
                  <a:pt x="189" y="1246"/>
                </a:cubicBezTo>
                <a:cubicBezTo>
                  <a:pt x="183" y="1269"/>
                  <a:pt x="183" y="1269"/>
                  <a:pt x="183" y="1269"/>
                </a:cubicBezTo>
                <a:cubicBezTo>
                  <a:pt x="179" y="1272"/>
                  <a:pt x="179" y="1272"/>
                  <a:pt x="179" y="1272"/>
                </a:cubicBezTo>
                <a:cubicBezTo>
                  <a:pt x="162" y="1291"/>
                  <a:pt x="162" y="1291"/>
                  <a:pt x="162" y="1291"/>
                </a:cubicBezTo>
                <a:cubicBezTo>
                  <a:pt x="156" y="1300"/>
                  <a:pt x="156" y="1300"/>
                  <a:pt x="156" y="1300"/>
                </a:cubicBezTo>
                <a:cubicBezTo>
                  <a:pt x="156" y="1303"/>
                  <a:pt x="156" y="1303"/>
                  <a:pt x="156" y="1303"/>
                </a:cubicBezTo>
                <a:cubicBezTo>
                  <a:pt x="155" y="1308"/>
                  <a:pt x="155" y="1308"/>
                  <a:pt x="155" y="1308"/>
                </a:cubicBezTo>
                <a:cubicBezTo>
                  <a:pt x="153" y="1312"/>
                  <a:pt x="153" y="1312"/>
                  <a:pt x="153" y="1312"/>
                </a:cubicBezTo>
                <a:cubicBezTo>
                  <a:pt x="152" y="1314"/>
                  <a:pt x="152" y="1314"/>
                  <a:pt x="152" y="1314"/>
                </a:cubicBezTo>
                <a:cubicBezTo>
                  <a:pt x="148" y="1315"/>
                  <a:pt x="148" y="1315"/>
                  <a:pt x="148" y="1315"/>
                </a:cubicBezTo>
                <a:cubicBezTo>
                  <a:pt x="136" y="1318"/>
                  <a:pt x="136" y="1318"/>
                  <a:pt x="136" y="1318"/>
                </a:cubicBezTo>
                <a:cubicBezTo>
                  <a:pt x="131" y="1319"/>
                  <a:pt x="131" y="1319"/>
                  <a:pt x="131" y="1319"/>
                </a:cubicBezTo>
                <a:cubicBezTo>
                  <a:pt x="115" y="1326"/>
                  <a:pt x="115" y="1326"/>
                  <a:pt x="115" y="1326"/>
                </a:cubicBezTo>
                <a:cubicBezTo>
                  <a:pt x="114" y="1326"/>
                  <a:pt x="114" y="1326"/>
                  <a:pt x="114" y="1326"/>
                </a:cubicBezTo>
                <a:cubicBezTo>
                  <a:pt x="114" y="1326"/>
                  <a:pt x="114" y="1326"/>
                  <a:pt x="114" y="1326"/>
                </a:cubicBezTo>
                <a:cubicBezTo>
                  <a:pt x="113" y="1327"/>
                  <a:pt x="113" y="1327"/>
                  <a:pt x="113" y="1327"/>
                </a:cubicBezTo>
                <a:cubicBezTo>
                  <a:pt x="111" y="1337"/>
                  <a:pt x="111" y="1337"/>
                  <a:pt x="111" y="1337"/>
                </a:cubicBezTo>
                <a:cubicBezTo>
                  <a:pt x="110" y="1339"/>
                  <a:pt x="110" y="1339"/>
                  <a:pt x="110" y="1339"/>
                </a:cubicBezTo>
                <a:cubicBezTo>
                  <a:pt x="112" y="1342"/>
                  <a:pt x="112" y="1342"/>
                  <a:pt x="112" y="1342"/>
                </a:cubicBezTo>
                <a:cubicBezTo>
                  <a:pt x="113" y="1345"/>
                  <a:pt x="113" y="1345"/>
                  <a:pt x="113" y="1345"/>
                </a:cubicBezTo>
                <a:cubicBezTo>
                  <a:pt x="113" y="1346"/>
                  <a:pt x="113" y="1346"/>
                  <a:pt x="113" y="1346"/>
                </a:cubicBezTo>
                <a:cubicBezTo>
                  <a:pt x="110" y="1354"/>
                  <a:pt x="110" y="1354"/>
                  <a:pt x="110" y="1354"/>
                </a:cubicBezTo>
                <a:cubicBezTo>
                  <a:pt x="109" y="1357"/>
                  <a:pt x="109" y="1357"/>
                  <a:pt x="109" y="1357"/>
                </a:cubicBezTo>
                <a:cubicBezTo>
                  <a:pt x="92" y="1376"/>
                  <a:pt x="92" y="1376"/>
                  <a:pt x="92" y="1376"/>
                </a:cubicBezTo>
                <a:cubicBezTo>
                  <a:pt x="72" y="1395"/>
                  <a:pt x="72" y="1395"/>
                  <a:pt x="72" y="1395"/>
                </a:cubicBezTo>
                <a:cubicBezTo>
                  <a:pt x="51" y="1410"/>
                  <a:pt x="51" y="1410"/>
                  <a:pt x="51" y="1410"/>
                </a:cubicBezTo>
                <a:cubicBezTo>
                  <a:pt x="39" y="1409"/>
                  <a:pt x="39" y="1409"/>
                  <a:pt x="39" y="1409"/>
                </a:cubicBezTo>
                <a:cubicBezTo>
                  <a:pt x="38" y="1409"/>
                  <a:pt x="38" y="1409"/>
                  <a:pt x="38" y="1409"/>
                </a:cubicBezTo>
                <a:cubicBezTo>
                  <a:pt x="35" y="1409"/>
                  <a:pt x="35" y="1409"/>
                  <a:pt x="35" y="1409"/>
                </a:cubicBezTo>
                <a:cubicBezTo>
                  <a:pt x="34" y="1409"/>
                  <a:pt x="34" y="1409"/>
                  <a:pt x="34" y="1409"/>
                </a:cubicBezTo>
                <a:cubicBezTo>
                  <a:pt x="28" y="1411"/>
                  <a:pt x="28" y="1411"/>
                  <a:pt x="28" y="1411"/>
                </a:cubicBezTo>
                <a:cubicBezTo>
                  <a:pt x="5" y="1423"/>
                  <a:pt x="5" y="1423"/>
                  <a:pt x="5" y="1423"/>
                </a:cubicBezTo>
                <a:cubicBezTo>
                  <a:pt x="4" y="1424"/>
                  <a:pt x="4" y="1424"/>
                  <a:pt x="4" y="1424"/>
                </a:cubicBezTo>
                <a:cubicBezTo>
                  <a:pt x="2" y="1430"/>
                  <a:pt x="2" y="1430"/>
                  <a:pt x="2" y="1430"/>
                </a:cubicBezTo>
                <a:cubicBezTo>
                  <a:pt x="0" y="1446"/>
                  <a:pt x="0" y="1446"/>
                  <a:pt x="0" y="1446"/>
                </a:cubicBezTo>
                <a:cubicBezTo>
                  <a:pt x="0" y="1447"/>
                  <a:pt x="0" y="1447"/>
                  <a:pt x="0" y="1447"/>
                </a:cubicBezTo>
                <a:cubicBezTo>
                  <a:pt x="0" y="1448"/>
                  <a:pt x="0" y="1448"/>
                  <a:pt x="0" y="1448"/>
                </a:cubicBezTo>
                <a:cubicBezTo>
                  <a:pt x="1" y="1449"/>
                  <a:pt x="1" y="1449"/>
                  <a:pt x="1" y="1449"/>
                </a:cubicBezTo>
                <a:cubicBezTo>
                  <a:pt x="2" y="1450"/>
                  <a:pt x="2" y="1450"/>
                  <a:pt x="2" y="1450"/>
                </a:cubicBezTo>
                <a:cubicBezTo>
                  <a:pt x="5" y="1452"/>
                  <a:pt x="5" y="1452"/>
                  <a:pt x="5" y="1452"/>
                </a:cubicBezTo>
                <a:cubicBezTo>
                  <a:pt x="7" y="1453"/>
                  <a:pt x="7" y="1453"/>
                  <a:pt x="7" y="1453"/>
                </a:cubicBezTo>
                <a:cubicBezTo>
                  <a:pt x="8" y="1454"/>
                  <a:pt x="8" y="1454"/>
                  <a:pt x="8" y="1454"/>
                </a:cubicBezTo>
                <a:cubicBezTo>
                  <a:pt x="11" y="1454"/>
                  <a:pt x="11" y="1454"/>
                  <a:pt x="11" y="1454"/>
                </a:cubicBezTo>
                <a:cubicBezTo>
                  <a:pt x="22" y="1451"/>
                  <a:pt x="22" y="1451"/>
                  <a:pt x="22" y="1451"/>
                </a:cubicBezTo>
                <a:cubicBezTo>
                  <a:pt x="25" y="1450"/>
                  <a:pt x="25" y="1450"/>
                  <a:pt x="25" y="1450"/>
                </a:cubicBezTo>
                <a:cubicBezTo>
                  <a:pt x="27" y="1448"/>
                  <a:pt x="27" y="1448"/>
                  <a:pt x="27" y="1448"/>
                </a:cubicBezTo>
                <a:cubicBezTo>
                  <a:pt x="28" y="1446"/>
                  <a:pt x="28" y="1446"/>
                  <a:pt x="28" y="1446"/>
                </a:cubicBezTo>
                <a:cubicBezTo>
                  <a:pt x="29" y="1445"/>
                  <a:pt x="29" y="1445"/>
                  <a:pt x="29" y="1445"/>
                </a:cubicBezTo>
                <a:cubicBezTo>
                  <a:pt x="29" y="1442"/>
                  <a:pt x="29" y="1442"/>
                  <a:pt x="29" y="1442"/>
                </a:cubicBezTo>
                <a:cubicBezTo>
                  <a:pt x="29" y="1442"/>
                  <a:pt x="29" y="1442"/>
                  <a:pt x="29" y="1442"/>
                </a:cubicBezTo>
                <a:cubicBezTo>
                  <a:pt x="29" y="1439"/>
                  <a:pt x="29" y="1439"/>
                  <a:pt x="29" y="1439"/>
                </a:cubicBezTo>
                <a:cubicBezTo>
                  <a:pt x="29" y="1436"/>
                  <a:pt x="29" y="1436"/>
                  <a:pt x="29" y="1436"/>
                </a:cubicBezTo>
                <a:cubicBezTo>
                  <a:pt x="30" y="1435"/>
                  <a:pt x="30" y="1435"/>
                  <a:pt x="30" y="1435"/>
                </a:cubicBezTo>
                <a:cubicBezTo>
                  <a:pt x="30" y="1434"/>
                  <a:pt x="30" y="1434"/>
                  <a:pt x="30" y="1434"/>
                </a:cubicBezTo>
                <a:cubicBezTo>
                  <a:pt x="31" y="1433"/>
                  <a:pt x="31" y="1433"/>
                  <a:pt x="31" y="1433"/>
                </a:cubicBezTo>
                <a:cubicBezTo>
                  <a:pt x="35" y="1431"/>
                  <a:pt x="35" y="1431"/>
                  <a:pt x="35" y="1431"/>
                </a:cubicBezTo>
                <a:cubicBezTo>
                  <a:pt x="37" y="1431"/>
                  <a:pt x="37" y="1431"/>
                  <a:pt x="37" y="1431"/>
                </a:cubicBezTo>
                <a:cubicBezTo>
                  <a:pt x="39" y="1431"/>
                  <a:pt x="39" y="1431"/>
                  <a:pt x="39" y="1431"/>
                </a:cubicBezTo>
                <a:cubicBezTo>
                  <a:pt x="55" y="1437"/>
                  <a:pt x="55" y="1437"/>
                  <a:pt x="55" y="1437"/>
                </a:cubicBezTo>
                <a:cubicBezTo>
                  <a:pt x="63" y="1440"/>
                  <a:pt x="63" y="1440"/>
                  <a:pt x="63" y="1440"/>
                </a:cubicBezTo>
                <a:cubicBezTo>
                  <a:pt x="65" y="1442"/>
                  <a:pt x="65" y="1442"/>
                  <a:pt x="65" y="1442"/>
                </a:cubicBezTo>
                <a:cubicBezTo>
                  <a:pt x="70" y="1446"/>
                  <a:pt x="70" y="1446"/>
                  <a:pt x="70" y="1446"/>
                </a:cubicBezTo>
                <a:cubicBezTo>
                  <a:pt x="72" y="1448"/>
                  <a:pt x="72" y="1448"/>
                  <a:pt x="72" y="1448"/>
                </a:cubicBezTo>
                <a:cubicBezTo>
                  <a:pt x="75" y="1456"/>
                  <a:pt x="75" y="1456"/>
                  <a:pt x="75" y="1456"/>
                </a:cubicBezTo>
                <a:cubicBezTo>
                  <a:pt x="76" y="1458"/>
                  <a:pt x="76" y="1458"/>
                  <a:pt x="76" y="1458"/>
                </a:cubicBezTo>
                <a:cubicBezTo>
                  <a:pt x="76" y="1459"/>
                  <a:pt x="76" y="1459"/>
                  <a:pt x="76" y="1459"/>
                </a:cubicBezTo>
                <a:cubicBezTo>
                  <a:pt x="76" y="1460"/>
                  <a:pt x="76" y="1460"/>
                  <a:pt x="76" y="1460"/>
                </a:cubicBezTo>
                <a:cubicBezTo>
                  <a:pt x="75" y="1462"/>
                  <a:pt x="75" y="1462"/>
                  <a:pt x="75" y="1462"/>
                </a:cubicBezTo>
                <a:cubicBezTo>
                  <a:pt x="75" y="1462"/>
                  <a:pt x="75" y="1462"/>
                  <a:pt x="75" y="1462"/>
                </a:cubicBezTo>
                <a:cubicBezTo>
                  <a:pt x="75" y="1463"/>
                  <a:pt x="75" y="1463"/>
                  <a:pt x="75" y="1463"/>
                </a:cubicBezTo>
                <a:cubicBezTo>
                  <a:pt x="78" y="1468"/>
                  <a:pt x="78" y="1468"/>
                  <a:pt x="78" y="1468"/>
                </a:cubicBezTo>
                <a:cubicBezTo>
                  <a:pt x="80" y="1471"/>
                  <a:pt x="80" y="1471"/>
                  <a:pt x="80" y="1471"/>
                </a:cubicBezTo>
                <a:cubicBezTo>
                  <a:pt x="84" y="1474"/>
                  <a:pt x="84" y="1474"/>
                  <a:pt x="84" y="1474"/>
                </a:cubicBezTo>
                <a:cubicBezTo>
                  <a:pt x="84" y="1475"/>
                  <a:pt x="84" y="1475"/>
                  <a:pt x="84" y="1475"/>
                </a:cubicBezTo>
                <a:cubicBezTo>
                  <a:pt x="85" y="1475"/>
                  <a:pt x="85" y="1475"/>
                  <a:pt x="85" y="1475"/>
                </a:cubicBezTo>
                <a:cubicBezTo>
                  <a:pt x="102" y="1461"/>
                  <a:pt x="102" y="1461"/>
                  <a:pt x="102" y="1461"/>
                </a:cubicBezTo>
                <a:cubicBezTo>
                  <a:pt x="102" y="1461"/>
                  <a:pt x="102" y="1461"/>
                  <a:pt x="102" y="1461"/>
                </a:cubicBezTo>
                <a:cubicBezTo>
                  <a:pt x="107" y="1453"/>
                  <a:pt x="107" y="1453"/>
                  <a:pt x="107" y="1453"/>
                </a:cubicBezTo>
                <a:cubicBezTo>
                  <a:pt x="108" y="1450"/>
                  <a:pt x="108" y="1450"/>
                  <a:pt x="108" y="1450"/>
                </a:cubicBezTo>
                <a:cubicBezTo>
                  <a:pt x="108" y="1448"/>
                  <a:pt x="108" y="1448"/>
                  <a:pt x="108" y="1448"/>
                </a:cubicBezTo>
                <a:cubicBezTo>
                  <a:pt x="106" y="1443"/>
                  <a:pt x="106" y="1443"/>
                  <a:pt x="106" y="1443"/>
                </a:cubicBezTo>
                <a:cubicBezTo>
                  <a:pt x="105" y="1443"/>
                  <a:pt x="105" y="1443"/>
                  <a:pt x="105" y="1443"/>
                </a:cubicBezTo>
                <a:cubicBezTo>
                  <a:pt x="104" y="1442"/>
                  <a:pt x="104" y="1442"/>
                  <a:pt x="104" y="1442"/>
                </a:cubicBezTo>
                <a:cubicBezTo>
                  <a:pt x="105" y="1429"/>
                  <a:pt x="105" y="1429"/>
                  <a:pt x="105" y="1429"/>
                </a:cubicBezTo>
                <a:cubicBezTo>
                  <a:pt x="109" y="1414"/>
                  <a:pt x="109" y="1414"/>
                  <a:pt x="109" y="1414"/>
                </a:cubicBezTo>
                <a:cubicBezTo>
                  <a:pt x="112" y="1408"/>
                  <a:pt x="112" y="1408"/>
                  <a:pt x="112" y="1408"/>
                </a:cubicBezTo>
                <a:cubicBezTo>
                  <a:pt x="113" y="1408"/>
                  <a:pt x="113" y="1408"/>
                  <a:pt x="113" y="1408"/>
                </a:cubicBezTo>
                <a:cubicBezTo>
                  <a:pt x="114" y="1408"/>
                  <a:pt x="114" y="1408"/>
                  <a:pt x="114" y="1408"/>
                </a:cubicBezTo>
                <a:cubicBezTo>
                  <a:pt x="114" y="1409"/>
                  <a:pt x="114" y="1409"/>
                  <a:pt x="114" y="1409"/>
                </a:cubicBezTo>
                <a:cubicBezTo>
                  <a:pt x="113" y="1414"/>
                  <a:pt x="113" y="1414"/>
                  <a:pt x="113" y="1414"/>
                </a:cubicBezTo>
                <a:cubicBezTo>
                  <a:pt x="113" y="1415"/>
                  <a:pt x="113" y="1415"/>
                  <a:pt x="113" y="1415"/>
                </a:cubicBezTo>
                <a:cubicBezTo>
                  <a:pt x="115" y="1428"/>
                  <a:pt x="115" y="1428"/>
                  <a:pt x="115" y="1428"/>
                </a:cubicBezTo>
                <a:cubicBezTo>
                  <a:pt x="115" y="1428"/>
                  <a:pt x="115" y="1428"/>
                  <a:pt x="115" y="1428"/>
                </a:cubicBezTo>
                <a:cubicBezTo>
                  <a:pt x="118" y="1426"/>
                  <a:pt x="118" y="1426"/>
                  <a:pt x="118" y="1426"/>
                </a:cubicBezTo>
                <a:cubicBezTo>
                  <a:pt x="120" y="1425"/>
                  <a:pt x="120" y="1425"/>
                  <a:pt x="120" y="1425"/>
                </a:cubicBezTo>
                <a:cubicBezTo>
                  <a:pt x="121" y="1424"/>
                  <a:pt x="121" y="1424"/>
                  <a:pt x="121" y="1424"/>
                </a:cubicBezTo>
                <a:cubicBezTo>
                  <a:pt x="121" y="1420"/>
                  <a:pt x="121" y="1420"/>
                  <a:pt x="121" y="1420"/>
                </a:cubicBezTo>
                <a:cubicBezTo>
                  <a:pt x="121" y="1419"/>
                  <a:pt x="121" y="1419"/>
                  <a:pt x="121" y="1419"/>
                </a:cubicBezTo>
                <a:cubicBezTo>
                  <a:pt x="122" y="1416"/>
                  <a:pt x="122" y="1416"/>
                  <a:pt x="122" y="1416"/>
                </a:cubicBezTo>
                <a:cubicBezTo>
                  <a:pt x="125" y="1414"/>
                  <a:pt x="125" y="1414"/>
                  <a:pt x="125" y="1414"/>
                </a:cubicBezTo>
                <a:cubicBezTo>
                  <a:pt x="141" y="1405"/>
                  <a:pt x="141" y="1405"/>
                  <a:pt x="141" y="1405"/>
                </a:cubicBezTo>
                <a:cubicBezTo>
                  <a:pt x="152" y="1396"/>
                  <a:pt x="152" y="1396"/>
                  <a:pt x="152" y="1396"/>
                </a:cubicBezTo>
                <a:cubicBezTo>
                  <a:pt x="152" y="1394"/>
                  <a:pt x="152" y="1394"/>
                  <a:pt x="152" y="1394"/>
                </a:cubicBezTo>
                <a:cubicBezTo>
                  <a:pt x="155" y="1382"/>
                  <a:pt x="155" y="1382"/>
                  <a:pt x="155" y="1382"/>
                </a:cubicBezTo>
                <a:cubicBezTo>
                  <a:pt x="156" y="1381"/>
                  <a:pt x="156" y="1381"/>
                  <a:pt x="156" y="1381"/>
                </a:cubicBezTo>
                <a:cubicBezTo>
                  <a:pt x="165" y="1378"/>
                  <a:pt x="165" y="1378"/>
                  <a:pt x="165" y="1378"/>
                </a:cubicBezTo>
                <a:cubicBezTo>
                  <a:pt x="168" y="1378"/>
                  <a:pt x="168" y="1378"/>
                  <a:pt x="168" y="1378"/>
                </a:cubicBezTo>
                <a:cubicBezTo>
                  <a:pt x="174" y="1381"/>
                  <a:pt x="174" y="1381"/>
                  <a:pt x="174" y="1381"/>
                </a:cubicBezTo>
                <a:cubicBezTo>
                  <a:pt x="195" y="1382"/>
                  <a:pt x="195" y="1382"/>
                  <a:pt x="195" y="1382"/>
                </a:cubicBezTo>
                <a:cubicBezTo>
                  <a:pt x="200" y="1381"/>
                  <a:pt x="200" y="1381"/>
                  <a:pt x="200" y="1381"/>
                </a:cubicBezTo>
                <a:cubicBezTo>
                  <a:pt x="202" y="1381"/>
                  <a:pt x="202" y="1381"/>
                  <a:pt x="202" y="1381"/>
                </a:cubicBezTo>
                <a:cubicBezTo>
                  <a:pt x="204" y="1379"/>
                  <a:pt x="204" y="1379"/>
                  <a:pt x="204" y="1379"/>
                </a:cubicBezTo>
                <a:cubicBezTo>
                  <a:pt x="206" y="1377"/>
                  <a:pt x="206" y="1377"/>
                  <a:pt x="206" y="1377"/>
                </a:cubicBezTo>
                <a:cubicBezTo>
                  <a:pt x="206" y="1377"/>
                  <a:pt x="206" y="1377"/>
                  <a:pt x="206" y="1377"/>
                </a:cubicBezTo>
                <a:cubicBezTo>
                  <a:pt x="208" y="1375"/>
                  <a:pt x="208" y="1375"/>
                  <a:pt x="208" y="1375"/>
                </a:cubicBezTo>
                <a:cubicBezTo>
                  <a:pt x="210" y="1374"/>
                  <a:pt x="210" y="1374"/>
                  <a:pt x="210" y="1374"/>
                </a:cubicBezTo>
                <a:cubicBezTo>
                  <a:pt x="246" y="1371"/>
                  <a:pt x="246" y="1371"/>
                  <a:pt x="246" y="1371"/>
                </a:cubicBezTo>
                <a:cubicBezTo>
                  <a:pt x="257" y="1373"/>
                  <a:pt x="257" y="1373"/>
                  <a:pt x="257" y="1373"/>
                </a:cubicBezTo>
                <a:cubicBezTo>
                  <a:pt x="296" y="1391"/>
                  <a:pt x="296" y="1391"/>
                  <a:pt x="296" y="1391"/>
                </a:cubicBezTo>
                <a:cubicBezTo>
                  <a:pt x="298" y="1392"/>
                  <a:pt x="298" y="1392"/>
                  <a:pt x="298" y="1392"/>
                </a:cubicBezTo>
                <a:cubicBezTo>
                  <a:pt x="301" y="1396"/>
                  <a:pt x="301" y="1396"/>
                  <a:pt x="301" y="1396"/>
                </a:cubicBezTo>
                <a:cubicBezTo>
                  <a:pt x="302" y="1398"/>
                  <a:pt x="302" y="1398"/>
                  <a:pt x="302" y="1398"/>
                </a:cubicBezTo>
                <a:cubicBezTo>
                  <a:pt x="303" y="1402"/>
                  <a:pt x="303" y="1402"/>
                  <a:pt x="303" y="1402"/>
                </a:cubicBezTo>
                <a:cubicBezTo>
                  <a:pt x="304" y="1403"/>
                  <a:pt x="304" y="1403"/>
                  <a:pt x="304" y="1403"/>
                </a:cubicBezTo>
                <a:cubicBezTo>
                  <a:pt x="305" y="1405"/>
                  <a:pt x="305" y="1405"/>
                  <a:pt x="305" y="1405"/>
                </a:cubicBezTo>
                <a:cubicBezTo>
                  <a:pt x="306" y="1406"/>
                  <a:pt x="306" y="1406"/>
                  <a:pt x="306" y="1406"/>
                </a:cubicBezTo>
                <a:cubicBezTo>
                  <a:pt x="311" y="1408"/>
                  <a:pt x="311" y="1408"/>
                  <a:pt x="311" y="1408"/>
                </a:cubicBezTo>
                <a:cubicBezTo>
                  <a:pt x="313" y="1408"/>
                  <a:pt x="313" y="1408"/>
                  <a:pt x="313" y="1408"/>
                </a:cubicBezTo>
                <a:cubicBezTo>
                  <a:pt x="323" y="1409"/>
                  <a:pt x="323" y="1409"/>
                  <a:pt x="323" y="1409"/>
                </a:cubicBezTo>
                <a:cubicBezTo>
                  <a:pt x="325" y="1409"/>
                  <a:pt x="325" y="1409"/>
                  <a:pt x="325" y="1409"/>
                </a:cubicBezTo>
                <a:cubicBezTo>
                  <a:pt x="331" y="1406"/>
                  <a:pt x="331" y="1406"/>
                  <a:pt x="331" y="1406"/>
                </a:cubicBezTo>
                <a:cubicBezTo>
                  <a:pt x="335" y="1403"/>
                  <a:pt x="335" y="1403"/>
                  <a:pt x="335" y="1403"/>
                </a:cubicBezTo>
                <a:cubicBezTo>
                  <a:pt x="334" y="1402"/>
                  <a:pt x="334" y="1402"/>
                  <a:pt x="334" y="1402"/>
                </a:cubicBezTo>
                <a:cubicBezTo>
                  <a:pt x="334" y="1400"/>
                  <a:pt x="334" y="1400"/>
                  <a:pt x="334" y="1400"/>
                </a:cubicBezTo>
                <a:cubicBezTo>
                  <a:pt x="335" y="1396"/>
                  <a:pt x="335" y="1396"/>
                  <a:pt x="335" y="1396"/>
                </a:cubicBezTo>
                <a:cubicBezTo>
                  <a:pt x="336" y="1391"/>
                  <a:pt x="336" y="1391"/>
                  <a:pt x="336" y="1391"/>
                </a:cubicBezTo>
                <a:cubicBezTo>
                  <a:pt x="337" y="1388"/>
                  <a:pt x="337" y="1388"/>
                  <a:pt x="337" y="1388"/>
                </a:cubicBezTo>
                <a:cubicBezTo>
                  <a:pt x="339" y="1386"/>
                  <a:pt x="339" y="1386"/>
                  <a:pt x="339" y="1386"/>
                </a:cubicBezTo>
                <a:cubicBezTo>
                  <a:pt x="340" y="1384"/>
                  <a:pt x="340" y="1384"/>
                  <a:pt x="340" y="1384"/>
                </a:cubicBezTo>
                <a:cubicBezTo>
                  <a:pt x="341" y="1383"/>
                  <a:pt x="341" y="1383"/>
                  <a:pt x="341" y="1383"/>
                </a:cubicBezTo>
                <a:cubicBezTo>
                  <a:pt x="345" y="1381"/>
                  <a:pt x="345" y="1381"/>
                  <a:pt x="345" y="1381"/>
                </a:cubicBezTo>
                <a:cubicBezTo>
                  <a:pt x="349" y="1380"/>
                  <a:pt x="349" y="1380"/>
                  <a:pt x="349" y="1380"/>
                </a:cubicBezTo>
                <a:cubicBezTo>
                  <a:pt x="357" y="1375"/>
                  <a:pt x="357" y="1375"/>
                  <a:pt x="357" y="1375"/>
                </a:cubicBezTo>
                <a:cubicBezTo>
                  <a:pt x="358" y="1365"/>
                  <a:pt x="358" y="1365"/>
                  <a:pt x="358" y="1365"/>
                </a:cubicBezTo>
                <a:cubicBezTo>
                  <a:pt x="358" y="1362"/>
                  <a:pt x="358" y="1362"/>
                  <a:pt x="358" y="1362"/>
                </a:cubicBezTo>
                <a:cubicBezTo>
                  <a:pt x="357" y="1361"/>
                  <a:pt x="357" y="1361"/>
                  <a:pt x="357" y="1361"/>
                </a:cubicBezTo>
                <a:cubicBezTo>
                  <a:pt x="352" y="1359"/>
                  <a:pt x="352" y="1359"/>
                  <a:pt x="352" y="1359"/>
                </a:cubicBezTo>
                <a:cubicBezTo>
                  <a:pt x="351" y="1358"/>
                  <a:pt x="351" y="1358"/>
                  <a:pt x="351" y="1358"/>
                </a:cubicBezTo>
                <a:cubicBezTo>
                  <a:pt x="351" y="1357"/>
                  <a:pt x="351" y="1357"/>
                  <a:pt x="351" y="1357"/>
                </a:cubicBezTo>
                <a:cubicBezTo>
                  <a:pt x="350" y="1350"/>
                  <a:pt x="350" y="1350"/>
                  <a:pt x="350" y="1350"/>
                </a:cubicBezTo>
                <a:cubicBezTo>
                  <a:pt x="351" y="1349"/>
                  <a:pt x="351" y="1349"/>
                  <a:pt x="351" y="1349"/>
                </a:cubicBezTo>
                <a:cubicBezTo>
                  <a:pt x="358" y="1328"/>
                  <a:pt x="358" y="1328"/>
                  <a:pt x="358" y="1328"/>
                </a:cubicBezTo>
                <a:cubicBezTo>
                  <a:pt x="359" y="1326"/>
                  <a:pt x="359" y="1326"/>
                  <a:pt x="359" y="1326"/>
                </a:cubicBezTo>
                <a:cubicBezTo>
                  <a:pt x="368" y="1311"/>
                  <a:pt x="368" y="1311"/>
                  <a:pt x="368" y="1311"/>
                </a:cubicBezTo>
                <a:cubicBezTo>
                  <a:pt x="371" y="1306"/>
                  <a:pt x="371" y="1306"/>
                  <a:pt x="371" y="1306"/>
                </a:cubicBezTo>
                <a:cubicBezTo>
                  <a:pt x="398" y="1290"/>
                  <a:pt x="398" y="1290"/>
                  <a:pt x="398" y="1290"/>
                </a:cubicBezTo>
                <a:cubicBezTo>
                  <a:pt x="402" y="1289"/>
                  <a:pt x="402" y="1289"/>
                  <a:pt x="402" y="1289"/>
                </a:cubicBezTo>
                <a:cubicBezTo>
                  <a:pt x="404" y="1288"/>
                  <a:pt x="404" y="1288"/>
                  <a:pt x="404" y="1288"/>
                </a:cubicBezTo>
                <a:cubicBezTo>
                  <a:pt x="409" y="1288"/>
                  <a:pt x="409" y="1288"/>
                  <a:pt x="409" y="1288"/>
                </a:cubicBezTo>
                <a:cubicBezTo>
                  <a:pt x="411" y="1287"/>
                  <a:pt x="411" y="1287"/>
                  <a:pt x="411" y="1287"/>
                </a:cubicBezTo>
                <a:cubicBezTo>
                  <a:pt x="418" y="1288"/>
                  <a:pt x="418" y="1288"/>
                  <a:pt x="418" y="1288"/>
                </a:cubicBezTo>
                <a:cubicBezTo>
                  <a:pt x="436" y="1285"/>
                  <a:pt x="436" y="1285"/>
                  <a:pt x="436" y="1285"/>
                </a:cubicBezTo>
                <a:cubicBezTo>
                  <a:pt x="441" y="1281"/>
                  <a:pt x="441" y="1281"/>
                  <a:pt x="441" y="1281"/>
                </a:cubicBezTo>
                <a:cubicBezTo>
                  <a:pt x="447" y="1278"/>
                  <a:pt x="447" y="1278"/>
                  <a:pt x="447" y="1278"/>
                </a:cubicBezTo>
                <a:cubicBezTo>
                  <a:pt x="449" y="1277"/>
                  <a:pt x="449" y="1277"/>
                  <a:pt x="449" y="1277"/>
                </a:cubicBezTo>
                <a:cubicBezTo>
                  <a:pt x="451" y="1276"/>
                  <a:pt x="451" y="1276"/>
                  <a:pt x="451" y="1276"/>
                </a:cubicBezTo>
                <a:cubicBezTo>
                  <a:pt x="454" y="1276"/>
                  <a:pt x="454" y="1276"/>
                  <a:pt x="454" y="1276"/>
                </a:cubicBezTo>
                <a:cubicBezTo>
                  <a:pt x="457" y="1276"/>
                  <a:pt x="457" y="1276"/>
                  <a:pt x="457" y="1276"/>
                </a:cubicBezTo>
                <a:cubicBezTo>
                  <a:pt x="472" y="1279"/>
                  <a:pt x="472" y="1279"/>
                  <a:pt x="472" y="1279"/>
                </a:cubicBezTo>
                <a:cubicBezTo>
                  <a:pt x="474" y="1280"/>
                  <a:pt x="474" y="1280"/>
                  <a:pt x="474" y="1280"/>
                </a:cubicBezTo>
                <a:cubicBezTo>
                  <a:pt x="475" y="1281"/>
                  <a:pt x="475" y="1281"/>
                  <a:pt x="475" y="1281"/>
                </a:cubicBezTo>
                <a:cubicBezTo>
                  <a:pt x="505" y="1299"/>
                  <a:pt x="505" y="1299"/>
                  <a:pt x="505" y="1299"/>
                </a:cubicBezTo>
                <a:cubicBezTo>
                  <a:pt x="525" y="1310"/>
                  <a:pt x="525" y="1310"/>
                  <a:pt x="525" y="1310"/>
                </a:cubicBezTo>
                <a:cubicBezTo>
                  <a:pt x="525" y="1309"/>
                  <a:pt x="525" y="1309"/>
                  <a:pt x="525" y="1309"/>
                </a:cubicBezTo>
                <a:cubicBezTo>
                  <a:pt x="527" y="1301"/>
                  <a:pt x="527" y="1301"/>
                  <a:pt x="527" y="1301"/>
                </a:cubicBezTo>
                <a:cubicBezTo>
                  <a:pt x="528" y="1300"/>
                  <a:pt x="528" y="1300"/>
                  <a:pt x="528" y="1300"/>
                </a:cubicBezTo>
                <a:cubicBezTo>
                  <a:pt x="529" y="1299"/>
                  <a:pt x="529" y="1299"/>
                  <a:pt x="529" y="1299"/>
                </a:cubicBezTo>
                <a:cubicBezTo>
                  <a:pt x="535" y="1297"/>
                  <a:pt x="535" y="1297"/>
                  <a:pt x="535" y="1297"/>
                </a:cubicBezTo>
                <a:cubicBezTo>
                  <a:pt x="562" y="1300"/>
                  <a:pt x="562" y="1300"/>
                  <a:pt x="562" y="1300"/>
                </a:cubicBezTo>
                <a:cubicBezTo>
                  <a:pt x="587" y="1305"/>
                  <a:pt x="587" y="1305"/>
                  <a:pt x="587" y="1305"/>
                </a:cubicBezTo>
                <a:cubicBezTo>
                  <a:pt x="605" y="1306"/>
                  <a:pt x="605" y="1306"/>
                  <a:pt x="605" y="1306"/>
                </a:cubicBezTo>
                <a:cubicBezTo>
                  <a:pt x="605" y="1306"/>
                  <a:pt x="605" y="1306"/>
                  <a:pt x="605" y="1306"/>
                </a:cubicBezTo>
                <a:cubicBezTo>
                  <a:pt x="606" y="1305"/>
                  <a:pt x="606" y="1305"/>
                  <a:pt x="606" y="1305"/>
                </a:cubicBezTo>
                <a:cubicBezTo>
                  <a:pt x="607" y="1304"/>
                  <a:pt x="607" y="1304"/>
                  <a:pt x="607" y="1304"/>
                </a:cubicBezTo>
                <a:cubicBezTo>
                  <a:pt x="612" y="1294"/>
                  <a:pt x="612" y="1294"/>
                  <a:pt x="612" y="1294"/>
                </a:cubicBezTo>
                <a:cubicBezTo>
                  <a:pt x="612" y="1292"/>
                  <a:pt x="612" y="1292"/>
                  <a:pt x="612" y="1292"/>
                </a:cubicBezTo>
                <a:cubicBezTo>
                  <a:pt x="612" y="1292"/>
                  <a:pt x="612" y="1292"/>
                  <a:pt x="612" y="1292"/>
                </a:cubicBezTo>
                <a:cubicBezTo>
                  <a:pt x="609" y="1285"/>
                  <a:pt x="609" y="1285"/>
                  <a:pt x="609" y="1285"/>
                </a:cubicBezTo>
                <a:cubicBezTo>
                  <a:pt x="609" y="1285"/>
                  <a:pt x="609" y="1285"/>
                  <a:pt x="609" y="1285"/>
                </a:cubicBezTo>
                <a:cubicBezTo>
                  <a:pt x="607" y="1284"/>
                  <a:pt x="607" y="1284"/>
                  <a:pt x="607" y="1284"/>
                </a:cubicBezTo>
                <a:cubicBezTo>
                  <a:pt x="598" y="1281"/>
                  <a:pt x="598" y="1281"/>
                  <a:pt x="598" y="1281"/>
                </a:cubicBezTo>
                <a:cubicBezTo>
                  <a:pt x="593" y="1281"/>
                  <a:pt x="593" y="1281"/>
                  <a:pt x="593" y="1281"/>
                </a:cubicBezTo>
                <a:cubicBezTo>
                  <a:pt x="599" y="1275"/>
                  <a:pt x="599" y="1275"/>
                  <a:pt x="599" y="1275"/>
                </a:cubicBezTo>
                <a:cubicBezTo>
                  <a:pt x="623" y="1272"/>
                  <a:pt x="623" y="1272"/>
                  <a:pt x="623" y="1272"/>
                </a:cubicBezTo>
                <a:cubicBezTo>
                  <a:pt x="645" y="1265"/>
                  <a:pt x="645" y="1265"/>
                  <a:pt x="645" y="1265"/>
                </a:cubicBezTo>
                <a:cubicBezTo>
                  <a:pt x="646" y="1265"/>
                  <a:pt x="646" y="1265"/>
                  <a:pt x="646" y="1265"/>
                </a:cubicBezTo>
                <a:cubicBezTo>
                  <a:pt x="650" y="1265"/>
                  <a:pt x="650" y="1265"/>
                  <a:pt x="650" y="1265"/>
                </a:cubicBezTo>
                <a:cubicBezTo>
                  <a:pt x="655" y="1266"/>
                  <a:pt x="655" y="1266"/>
                  <a:pt x="655" y="1266"/>
                </a:cubicBezTo>
                <a:cubicBezTo>
                  <a:pt x="660" y="1268"/>
                  <a:pt x="660" y="1268"/>
                  <a:pt x="660" y="1268"/>
                </a:cubicBezTo>
                <a:cubicBezTo>
                  <a:pt x="661" y="1268"/>
                  <a:pt x="661" y="1268"/>
                  <a:pt x="661" y="1268"/>
                </a:cubicBezTo>
                <a:cubicBezTo>
                  <a:pt x="670" y="1268"/>
                  <a:pt x="670" y="1268"/>
                  <a:pt x="670" y="1268"/>
                </a:cubicBezTo>
                <a:cubicBezTo>
                  <a:pt x="700" y="1252"/>
                  <a:pt x="700" y="1252"/>
                  <a:pt x="700" y="1252"/>
                </a:cubicBezTo>
                <a:cubicBezTo>
                  <a:pt x="702" y="1250"/>
                  <a:pt x="702" y="1250"/>
                  <a:pt x="702" y="1250"/>
                </a:cubicBezTo>
                <a:cubicBezTo>
                  <a:pt x="706" y="1245"/>
                  <a:pt x="706" y="1245"/>
                  <a:pt x="706" y="1245"/>
                </a:cubicBezTo>
                <a:cubicBezTo>
                  <a:pt x="707" y="1243"/>
                  <a:pt x="707" y="1243"/>
                  <a:pt x="707" y="1243"/>
                </a:cubicBezTo>
                <a:cubicBezTo>
                  <a:pt x="706" y="1242"/>
                  <a:pt x="706" y="1242"/>
                  <a:pt x="706" y="1242"/>
                </a:cubicBezTo>
                <a:cubicBezTo>
                  <a:pt x="706" y="1242"/>
                  <a:pt x="706" y="1242"/>
                  <a:pt x="706" y="1242"/>
                </a:cubicBezTo>
                <a:cubicBezTo>
                  <a:pt x="700" y="1235"/>
                  <a:pt x="700" y="1235"/>
                  <a:pt x="700" y="1235"/>
                </a:cubicBezTo>
                <a:cubicBezTo>
                  <a:pt x="690" y="1225"/>
                  <a:pt x="690" y="1225"/>
                  <a:pt x="690" y="1225"/>
                </a:cubicBezTo>
                <a:cubicBezTo>
                  <a:pt x="688" y="1225"/>
                  <a:pt x="688" y="1225"/>
                  <a:pt x="688" y="1225"/>
                </a:cubicBezTo>
                <a:cubicBezTo>
                  <a:pt x="680" y="1222"/>
                  <a:pt x="680" y="1222"/>
                  <a:pt x="680" y="1222"/>
                </a:cubicBezTo>
                <a:cubicBezTo>
                  <a:pt x="679" y="1221"/>
                  <a:pt x="679" y="1221"/>
                  <a:pt x="679" y="1221"/>
                </a:cubicBezTo>
                <a:cubicBezTo>
                  <a:pt x="679" y="1220"/>
                  <a:pt x="679" y="1220"/>
                  <a:pt x="679" y="1220"/>
                </a:cubicBezTo>
                <a:cubicBezTo>
                  <a:pt x="679" y="1219"/>
                  <a:pt x="679" y="1219"/>
                  <a:pt x="679" y="1219"/>
                </a:cubicBezTo>
                <a:cubicBezTo>
                  <a:pt x="682" y="1219"/>
                  <a:pt x="682" y="1219"/>
                  <a:pt x="682" y="1219"/>
                </a:cubicBezTo>
                <a:cubicBezTo>
                  <a:pt x="687" y="1221"/>
                  <a:pt x="687" y="1221"/>
                  <a:pt x="687" y="1221"/>
                </a:cubicBezTo>
                <a:cubicBezTo>
                  <a:pt x="695" y="1226"/>
                  <a:pt x="695" y="1226"/>
                  <a:pt x="695" y="1226"/>
                </a:cubicBezTo>
                <a:cubicBezTo>
                  <a:pt x="698" y="1228"/>
                  <a:pt x="698" y="1228"/>
                  <a:pt x="698" y="1228"/>
                </a:cubicBezTo>
                <a:cubicBezTo>
                  <a:pt x="702" y="1232"/>
                  <a:pt x="702" y="1232"/>
                  <a:pt x="702" y="1232"/>
                </a:cubicBezTo>
                <a:cubicBezTo>
                  <a:pt x="713" y="1239"/>
                  <a:pt x="713" y="1239"/>
                  <a:pt x="713" y="1239"/>
                </a:cubicBezTo>
                <a:cubicBezTo>
                  <a:pt x="727" y="1249"/>
                  <a:pt x="727" y="1249"/>
                  <a:pt x="727" y="1249"/>
                </a:cubicBezTo>
                <a:cubicBezTo>
                  <a:pt x="730" y="1251"/>
                  <a:pt x="730" y="1251"/>
                  <a:pt x="730" y="1251"/>
                </a:cubicBezTo>
                <a:cubicBezTo>
                  <a:pt x="731" y="1251"/>
                  <a:pt x="731" y="1251"/>
                  <a:pt x="731" y="1251"/>
                </a:cubicBezTo>
                <a:cubicBezTo>
                  <a:pt x="733" y="1251"/>
                  <a:pt x="733" y="1251"/>
                  <a:pt x="733" y="1251"/>
                </a:cubicBezTo>
                <a:cubicBezTo>
                  <a:pt x="734" y="1251"/>
                  <a:pt x="734" y="1251"/>
                  <a:pt x="734" y="1251"/>
                </a:cubicBezTo>
                <a:cubicBezTo>
                  <a:pt x="735" y="1250"/>
                  <a:pt x="735" y="1250"/>
                  <a:pt x="735" y="1250"/>
                </a:cubicBezTo>
                <a:cubicBezTo>
                  <a:pt x="736" y="1250"/>
                  <a:pt x="736" y="1250"/>
                  <a:pt x="736" y="1250"/>
                </a:cubicBezTo>
                <a:cubicBezTo>
                  <a:pt x="737" y="1245"/>
                  <a:pt x="737" y="1245"/>
                  <a:pt x="737" y="1245"/>
                </a:cubicBezTo>
                <a:cubicBezTo>
                  <a:pt x="737" y="1242"/>
                  <a:pt x="737" y="1242"/>
                  <a:pt x="737" y="1242"/>
                </a:cubicBezTo>
                <a:cubicBezTo>
                  <a:pt x="736" y="1242"/>
                  <a:pt x="736" y="1242"/>
                  <a:pt x="736" y="1242"/>
                </a:cubicBezTo>
                <a:cubicBezTo>
                  <a:pt x="733" y="1239"/>
                  <a:pt x="733" y="1239"/>
                  <a:pt x="733" y="1239"/>
                </a:cubicBezTo>
                <a:cubicBezTo>
                  <a:pt x="729" y="1237"/>
                  <a:pt x="729" y="1237"/>
                  <a:pt x="729" y="1237"/>
                </a:cubicBezTo>
                <a:cubicBezTo>
                  <a:pt x="729" y="1236"/>
                  <a:pt x="729" y="1236"/>
                  <a:pt x="729" y="1236"/>
                </a:cubicBezTo>
                <a:cubicBezTo>
                  <a:pt x="729" y="1235"/>
                  <a:pt x="729" y="1235"/>
                  <a:pt x="729" y="1235"/>
                </a:cubicBezTo>
                <a:cubicBezTo>
                  <a:pt x="730" y="1235"/>
                  <a:pt x="730" y="1235"/>
                  <a:pt x="730" y="1235"/>
                </a:cubicBezTo>
                <a:cubicBezTo>
                  <a:pt x="731" y="1234"/>
                  <a:pt x="731" y="1234"/>
                  <a:pt x="731" y="1234"/>
                </a:cubicBezTo>
                <a:cubicBezTo>
                  <a:pt x="741" y="1233"/>
                  <a:pt x="741" y="1233"/>
                  <a:pt x="741" y="1233"/>
                </a:cubicBezTo>
                <a:cubicBezTo>
                  <a:pt x="742" y="1234"/>
                  <a:pt x="742" y="1234"/>
                  <a:pt x="742" y="1234"/>
                </a:cubicBezTo>
                <a:cubicBezTo>
                  <a:pt x="744" y="1235"/>
                  <a:pt x="744" y="1235"/>
                  <a:pt x="744" y="1235"/>
                </a:cubicBezTo>
                <a:cubicBezTo>
                  <a:pt x="745" y="1236"/>
                  <a:pt x="745" y="1236"/>
                  <a:pt x="745" y="1236"/>
                </a:cubicBezTo>
                <a:cubicBezTo>
                  <a:pt x="744" y="1237"/>
                  <a:pt x="744" y="1237"/>
                  <a:pt x="744" y="1237"/>
                </a:cubicBezTo>
                <a:cubicBezTo>
                  <a:pt x="744" y="1238"/>
                  <a:pt x="744" y="1238"/>
                  <a:pt x="744" y="1238"/>
                </a:cubicBezTo>
                <a:cubicBezTo>
                  <a:pt x="742" y="1238"/>
                  <a:pt x="742" y="1238"/>
                  <a:pt x="742" y="1238"/>
                </a:cubicBezTo>
                <a:cubicBezTo>
                  <a:pt x="739" y="1245"/>
                  <a:pt x="739" y="1245"/>
                  <a:pt x="739" y="1245"/>
                </a:cubicBezTo>
                <a:cubicBezTo>
                  <a:pt x="739" y="1246"/>
                  <a:pt x="739" y="1246"/>
                  <a:pt x="739" y="1246"/>
                </a:cubicBezTo>
                <a:cubicBezTo>
                  <a:pt x="739" y="1248"/>
                  <a:pt x="739" y="1248"/>
                  <a:pt x="739" y="1248"/>
                </a:cubicBezTo>
                <a:cubicBezTo>
                  <a:pt x="741" y="1250"/>
                  <a:pt x="741" y="1250"/>
                  <a:pt x="741" y="1250"/>
                </a:cubicBezTo>
                <a:cubicBezTo>
                  <a:pt x="741" y="1250"/>
                  <a:pt x="741" y="1250"/>
                  <a:pt x="741" y="1250"/>
                </a:cubicBezTo>
                <a:cubicBezTo>
                  <a:pt x="743" y="1251"/>
                  <a:pt x="743" y="1251"/>
                  <a:pt x="743" y="1251"/>
                </a:cubicBezTo>
                <a:cubicBezTo>
                  <a:pt x="745" y="1250"/>
                  <a:pt x="745" y="1250"/>
                  <a:pt x="745" y="1250"/>
                </a:cubicBezTo>
                <a:cubicBezTo>
                  <a:pt x="749" y="1247"/>
                  <a:pt x="749" y="1247"/>
                  <a:pt x="749" y="1247"/>
                </a:cubicBezTo>
                <a:cubicBezTo>
                  <a:pt x="750" y="1247"/>
                  <a:pt x="750" y="1247"/>
                  <a:pt x="750" y="1247"/>
                </a:cubicBezTo>
                <a:cubicBezTo>
                  <a:pt x="750" y="1246"/>
                  <a:pt x="750" y="1246"/>
                  <a:pt x="750" y="1246"/>
                </a:cubicBezTo>
                <a:cubicBezTo>
                  <a:pt x="750" y="1243"/>
                  <a:pt x="750" y="1243"/>
                  <a:pt x="750" y="1243"/>
                </a:cubicBezTo>
                <a:cubicBezTo>
                  <a:pt x="750" y="1239"/>
                  <a:pt x="750" y="1239"/>
                  <a:pt x="750" y="1239"/>
                </a:cubicBezTo>
                <a:cubicBezTo>
                  <a:pt x="750" y="1237"/>
                  <a:pt x="750" y="1237"/>
                  <a:pt x="750" y="1237"/>
                </a:cubicBezTo>
                <a:cubicBezTo>
                  <a:pt x="751" y="1236"/>
                  <a:pt x="751" y="1236"/>
                  <a:pt x="751" y="1236"/>
                </a:cubicBezTo>
                <a:cubicBezTo>
                  <a:pt x="751" y="1234"/>
                  <a:pt x="751" y="1234"/>
                  <a:pt x="751" y="1234"/>
                </a:cubicBezTo>
                <a:cubicBezTo>
                  <a:pt x="753" y="1234"/>
                  <a:pt x="753" y="1234"/>
                  <a:pt x="753" y="1234"/>
                </a:cubicBezTo>
                <a:cubicBezTo>
                  <a:pt x="756" y="1234"/>
                  <a:pt x="756" y="1234"/>
                  <a:pt x="756" y="1234"/>
                </a:cubicBezTo>
                <a:cubicBezTo>
                  <a:pt x="758" y="1234"/>
                  <a:pt x="758" y="1234"/>
                  <a:pt x="758" y="1234"/>
                </a:cubicBezTo>
                <a:cubicBezTo>
                  <a:pt x="758" y="1235"/>
                  <a:pt x="758" y="1235"/>
                  <a:pt x="758" y="1235"/>
                </a:cubicBezTo>
                <a:cubicBezTo>
                  <a:pt x="758" y="1237"/>
                  <a:pt x="758" y="1237"/>
                  <a:pt x="758" y="1237"/>
                </a:cubicBezTo>
                <a:cubicBezTo>
                  <a:pt x="758" y="1243"/>
                  <a:pt x="758" y="1243"/>
                  <a:pt x="758" y="1243"/>
                </a:cubicBezTo>
                <a:cubicBezTo>
                  <a:pt x="758" y="1244"/>
                  <a:pt x="758" y="1244"/>
                  <a:pt x="758" y="1244"/>
                </a:cubicBezTo>
                <a:cubicBezTo>
                  <a:pt x="757" y="1245"/>
                  <a:pt x="757" y="1245"/>
                  <a:pt x="757" y="1245"/>
                </a:cubicBezTo>
                <a:cubicBezTo>
                  <a:pt x="756" y="1245"/>
                  <a:pt x="756" y="1245"/>
                  <a:pt x="756" y="1245"/>
                </a:cubicBezTo>
                <a:cubicBezTo>
                  <a:pt x="754" y="1247"/>
                  <a:pt x="754" y="1247"/>
                  <a:pt x="754" y="1247"/>
                </a:cubicBezTo>
                <a:cubicBezTo>
                  <a:pt x="753" y="1250"/>
                  <a:pt x="753" y="1250"/>
                  <a:pt x="753" y="1250"/>
                </a:cubicBezTo>
                <a:cubicBezTo>
                  <a:pt x="753" y="1250"/>
                  <a:pt x="753" y="1250"/>
                  <a:pt x="753" y="1250"/>
                </a:cubicBezTo>
                <a:cubicBezTo>
                  <a:pt x="753" y="1251"/>
                  <a:pt x="753" y="1251"/>
                  <a:pt x="753" y="1251"/>
                </a:cubicBezTo>
                <a:cubicBezTo>
                  <a:pt x="754" y="1252"/>
                  <a:pt x="754" y="1252"/>
                  <a:pt x="754" y="1252"/>
                </a:cubicBezTo>
                <a:cubicBezTo>
                  <a:pt x="764" y="1250"/>
                  <a:pt x="764" y="1250"/>
                  <a:pt x="764" y="1250"/>
                </a:cubicBezTo>
                <a:cubicBezTo>
                  <a:pt x="764" y="1250"/>
                  <a:pt x="764" y="1250"/>
                  <a:pt x="764" y="1250"/>
                </a:cubicBezTo>
                <a:cubicBezTo>
                  <a:pt x="764" y="1239"/>
                  <a:pt x="764" y="1239"/>
                  <a:pt x="764" y="1239"/>
                </a:cubicBezTo>
                <a:cubicBezTo>
                  <a:pt x="764" y="1238"/>
                  <a:pt x="764" y="1238"/>
                  <a:pt x="764" y="1238"/>
                </a:cubicBezTo>
                <a:cubicBezTo>
                  <a:pt x="763" y="1237"/>
                  <a:pt x="763" y="1237"/>
                  <a:pt x="763" y="1237"/>
                </a:cubicBezTo>
                <a:cubicBezTo>
                  <a:pt x="762" y="1236"/>
                  <a:pt x="762" y="1236"/>
                  <a:pt x="762" y="1236"/>
                </a:cubicBezTo>
                <a:cubicBezTo>
                  <a:pt x="761" y="1236"/>
                  <a:pt x="761" y="1236"/>
                  <a:pt x="761" y="1236"/>
                </a:cubicBezTo>
                <a:cubicBezTo>
                  <a:pt x="761" y="1235"/>
                  <a:pt x="761" y="1235"/>
                  <a:pt x="761" y="1235"/>
                </a:cubicBezTo>
                <a:cubicBezTo>
                  <a:pt x="763" y="1234"/>
                  <a:pt x="763" y="1234"/>
                  <a:pt x="763" y="1234"/>
                </a:cubicBezTo>
                <a:cubicBezTo>
                  <a:pt x="763" y="1233"/>
                  <a:pt x="763" y="1233"/>
                  <a:pt x="763" y="1233"/>
                </a:cubicBezTo>
                <a:cubicBezTo>
                  <a:pt x="767" y="1233"/>
                  <a:pt x="767" y="1233"/>
                  <a:pt x="767" y="1233"/>
                </a:cubicBezTo>
                <a:cubicBezTo>
                  <a:pt x="772" y="1236"/>
                  <a:pt x="772" y="1236"/>
                  <a:pt x="772" y="1236"/>
                </a:cubicBezTo>
                <a:cubicBezTo>
                  <a:pt x="773" y="1237"/>
                  <a:pt x="773" y="1237"/>
                  <a:pt x="773" y="1237"/>
                </a:cubicBezTo>
                <a:cubicBezTo>
                  <a:pt x="777" y="1241"/>
                  <a:pt x="777" y="1241"/>
                  <a:pt x="777" y="1241"/>
                </a:cubicBezTo>
                <a:cubicBezTo>
                  <a:pt x="777" y="1242"/>
                  <a:pt x="777" y="1242"/>
                  <a:pt x="777" y="1242"/>
                </a:cubicBezTo>
                <a:cubicBezTo>
                  <a:pt x="777" y="1243"/>
                  <a:pt x="777" y="1243"/>
                  <a:pt x="777" y="1243"/>
                </a:cubicBezTo>
                <a:cubicBezTo>
                  <a:pt x="776" y="1243"/>
                  <a:pt x="776" y="1243"/>
                  <a:pt x="776" y="1243"/>
                </a:cubicBezTo>
                <a:cubicBezTo>
                  <a:pt x="774" y="1244"/>
                  <a:pt x="774" y="1244"/>
                  <a:pt x="774" y="1244"/>
                </a:cubicBezTo>
                <a:cubicBezTo>
                  <a:pt x="773" y="1245"/>
                  <a:pt x="773" y="1245"/>
                  <a:pt x="773" y="1245"/>
                </a:cubicBezTo>
                <a:cubicBezTo>
                  <a:pt x="770" y="1248"/>
                  <a:pt x="770" y="1248"/>
                  <a:pt x="770" y="1248"/>
                </a:cubicBezTo>
                <a:cubicBezTo>
                  <a:pt x="769" y="1249"/>
                  <a:pt x="769" y="1249"/>
                  <a:pt x="769" y="1249"/>
                </a:cubicBezTo>
                <a:cubicBezTo>
                  <a:pt x="769" y="1250"/>
                  <a:pt x="769" y="1250"/>
                  <a:pt x="769" y="1250"/>
                </a:cubicBezTo>
                <a:cubicBezTo>
                  <a:pt x="770" y="1250"/>
                  <a:pt x="770" y="1250"/>
                  <a:pt x="770" y="1250"/>
                </a:cubicBezTo>
                <a:cubicBezTo>
                  <a:pt x="770" y="1251"/>
                  <a:pt x="770" y="1251"/>
                  <a:pt x="770" y="1251"/>
                </a:cubicBezTo>
                <a:cubicBezTo>
                  <a:pt x="772" y="1252"/>
                  <a:pt x="772" y="1252"/>
                  <a:pt x="772" y="1252"/>
                </a:cubicBezTo>
                <a:cubicBezTo>
                  <a:pt x="774" y="1252"/>
                  <a:pt x="774" y="1252"/>
                  <a:pt x="774" y="1252"/>
                </a:cubicBezTo>
                <a:cubicBezTo>
                  <a:pt x="781" y="1255"/>
                  <a:pt x="781" y="1255"/>
                  <a:pt x="781" y="1255"/>
                </a:cubicBezTo>
                <a:cubicBezTo>
                  <a:pt x="785" y="1258"/>
                  <a:pt x="785" y="1258"/>
                  <a:pt x="785" y="1258"/>
                </a:cubicBezTo>
                <a:cubicBezTo>
                  <a:pt x="789" y="1261"/>
                  <a:pt x="789" y="1261"/>
                  <a:pt x="789" y="1261"/>
                </a:cubicBezTo>
                <a:cubicBezTo>
                  <a:pt x="792" y="1262"/>
                  <a:pt x="792" y="1262"/>
                  <a:pt x="792" y="1262"/>
                </a:cubicBezTo>
                <a:cubicBezTo>
                  <a:pt x="794" y="1262"/>
                  <a:pt x="794" y="1262"/>
                  <a:pt x="794" y="1262"/>
                </a:cubicBezTo>
                <a:cubicBezTo>
                  <a:pt x="796" y="1260"/>
                  <a:pt x="796" y="1260"/>
                  <a:pt x="796" y="1260"/>
                </a:cubicBezTo>
                <a:cubicBezTo>
                  <a:pt x="796" y="1258"/>
                  <a:pt x="796" y="1258"/>
                  <a:pt x="796" y="1258"/>
                </a:cubicBezTo>
                <a:cubicBezTo>
                  <a:pt x="797" y="1256"/>
                  <a:pt x="797" y="1256"/>
                  <a:pt x="797" y="1256"/>
                </a:cubicBezTo>
                <a:cubicBezTo>
                  <a:pt x="797" y="1255"/>
                  <a:pt x="797" y="1255"/>
                  <a:pt x="797" y="1255"/>
                </a:cubicBezTo>
                <a:cubicBezTo>
                  <a:pt x="801" y="1250"/>
                  <a:pt x="801" y="1250"/>
                  <a:pt x="801" y="1250"/>
                </a:cubicBezTo>
                <a:cubicBezTo>
                  <a:pt x="803" y="1250"/>
                  <a:pt x="803" y="1250"/>
                  <a:pt x="803" y="1250"/>
                </a:cubicBezTo>
                <a:cubicBezTo>
                  <a:pt x="816" y="1246"/>
                  <a:pt x="816" y="1246"/>
                  <a:pt x="816" y="1246"/>
                </a:cubicBezTo>
                <a:cubicBezTo>
                  <a:pt x="837" y="1241"/>
                  <a:pt x="837" y="1241"/>
                  <a:pt x="837" y="1241"/>
                </a:cubicBezTo>
                <a:cubicBezTo>
                  <a:pt x="842" y="1241"/>
                  <a:pt x="842" y="1241"/>
                  <a:pt x="842" y="1241"/>
                </a:cubicBezTo>
                <a:cubicBezTo>
                  <a:pt x="848" y="1240"/>
                  <a:pt x="848" y="1240"/>
                  <a:pt x="848" y="1240"/>
                </a:cubicBezTo>
                <a:cubicBezTo>
                  <a:pt x="857" y="1237"/>
                  <a:pt x="857" y="1237"/>
                  <a:pt x="857" y="1237"/>
                </a:cubicBezTo>
                <a:cubicBezTo>
                  <a:pt x="864" y="1234"/>
                  <a:pt x="864" y="1234"/>
                  <a:pt x="864" y="1234"/>
                </a:cubicBezTo>
                <a:cubicBezTo>
                  <a:pt x="866" y="1233"/>
                  <a:pt x="866" y="1233"/>
                  <a:pt x="866" y="1233"/>
                </a:cubicBezTo>
                <a:cubicBezTo>
                  <a:pt x="870" y="1232"/>
                  <a:pt x="870" y="1232"/>
                  <a:pt x="870" y="1232"/>
                </a:cubicBezTo>
                <a:cubicBezTo>
                  <a:pt x="874" y="1231"/>
                  <a:pt x="874" y="1231"/>
                  <a:pt x="874" y="1231"/>
                </a:cubicBezTo>
                <a:cubicBezTo>
                  <a:pt x="883" y="1230"/>
                  <a:pt x="883" y="1230"/>
                  <a:pt x="883" y="1230"/>
                </a:cubicBezTo>
                <a:cubicBezTo>
                  <a:pt x="886" y="1230"/>
                  <a:pt x="886" y="1230"/>
                  <a:pt x="886" y="1230"/>
                </a:cubicBezTo>
                <a:cubicBezTo>
                  <a:pt x="890" y="1231"/>
                  <a:pt x="890" y="1231"/>
                  <a:pt x="890" y="1231"/>
                </a:cubicBezTo>
                <a:cubicBezTo>
                  <a:pt x="900" y="1233"/>
                  <a:pt x="900" y="1233"/>
                  <a:pt x="900" y="1233"/>
                </a:cubicBezTo>
                <a:cubicBezTo>
                  <a:pt x="909" y="1236"/>
                  <a:pt x="909" y="1236"/>
                  <a:pt x="909" y="1236"/>
                </a:cubicBezTo>
                <a:cubicBezTo>
                  <a:pt x="920" y="1239"/>
                  <a:pt x="920" y="1239"/>
                  <a:pt x="920" y="1239"/>
                </a:cubicBezTo>
                <a:cubicBezTo>
                  <a:pt x="935" y="1243"/>
                  <a:pt x="935" y="1243"/>
                  <a:pt x="935" y="1243"/>
                </a:cubicBezTo>
                <a:cubicBezTo>
                  <a:pt x="936" y="1243"/>
                  <a:pt x="936" y="1243"/>
                  <a:pt x="936" y="1243"/>
                </a:cubicBezTo>
                <a:cubicBezTo>
                  <a:pt x="951" y="1247"/>
                  <a:pt x="951" y="1247"/>
                  <a:pt x="951" y="1247"/>
                </a:cubicBezTo>
                <a:cubicBezTo>
                  <a:pt x="955" y="1247"/>
                  <a:pt x="955" y="1247"/>
                  <a:pt x="955" y="1247"/>
                </a:cubicBezTo>
                <a:cubicBezTo>
                  <a:pt x="957" y="1247"/>
                  <a:pt x="957" y="1247"/>
                  <a:pt x="957" y="1247"/>
                </a:cubicBezTo>
                <a:cubicBezTo>
                  <a:pt x="959" y="1246"/>
                  <a:pt x="959" y="1246"/>
                  <a:pt x="959" y="1246"/>
                </a:cubicBezTo>
                <a:cubicBezTo>
                  <a:pt x="961" y="1244"/>
                  <a:pt x="961" y="1244"/>
                  <a:pt x="961" y="1244"/>
                </a:cubicBezTo>
                <a:cubicBezTo>
                  <a:pt x="962" y="1240"/>
                  <a:pt x="962" y="1240"/>
                  <a:pt x="962" y="1240"/>
                </a:cubicBezTo>
                <a:cubicBezTo>
                  <a:pt x="963" y="1238"/>
                  <a:pt x="963" y="1238"/>
                  <a:pt x="963" y="1238"/>
                </a:cubicBezTo>
                <a:cubicBezTo>
                  <a:pt x="965" y="1236"/>
                  <a:pt x="965" y="1236"/>
                  <a:pt x="965" y="1236"/>
                </a:cubicBezTo>
                <a:cubicBezTo>
                  <a:pt x="971" y="1229"/>
                  <a:pt x="971" y="1229"/>
                  <a:pt x="971" y="1229"/>
                </a:cubicBezTo>
                <a:cubicBezTo>
                  <a:pt x="973" y="1228"/>
                  <a:pt x="973" y="1228"/>
                  <a:pt x="973" y="1228"/>
                </a:cubicBezTo>
                <a:cubicBezTo>
                  <a:pt x="979" y="1224"/>
                  <a:pt x="979" y="1224"/>
                  <a:pt x="979" y="1224"/>
                </a:cubicBezTo>
                <a:cubicBezTo>
                  <a:pt x="984" y="1222"/>
                  <a:pt x="984" y="1222"/>
                  <a:pt x="984" y="1222"/>
                </a:cubicBezTo>
                <a:cubicBezTo>
                  <a:pt x="987" y="1221"/>
                  <a:pt x="987" y="1221"/>
                  <a:pt x="987" y="1221"/>
                </a:cubicBezTo>
                <a:cubicBezTo>
                  <a:pt x="994" y="1219"/>
                  <a:pt x="994" y="1219"/>
                  <a:pt x="994" y="1219"/>
                </a:cubicBezTo>
                <a:cubicBezTo>
                  <a:pt x="1002" y="1217"/>
                  <a:pt x="1002" y="1217"/>
                  <a:pt x="1002" y="1217"/>
                </a:cubicBezTo>
                <a:cubicBezTo>
                  <a:pt x="1020" y="1209"/>
                  <a:pt x="1020" y="1209"/>
                  <a:pt x="1020" y="1209"/>
                </a:cubicBezTo>
                <a:cubicBezTo>
                  <a:pt x="1022" y="1207"/>
                  <a:pt x="1022" y="1207"/>
                  <a:pt x="1022" y="1207"/>
                </a:cubicBezTo>
                <a:cubicBezTo>
                  <a:pt x="1025" y="1204"/>
                  <a:pt x="1025" y="1204"/>
                  <a:pt x="1025" y="1204"/>
                </a:cubicBezTo>
                <a:cubicBezTo>
                  <a:pt x="1026" y="1202"/>
                  <a:pt x="1026" y="1202"/>
                  <a:pt x="1026" y="1202"/>
                </a:cubicBezTo>
                <a:cubicBezTo>
                  <a:pt x="1028" y="1200"/>
                  <a:pt x="1028" y="1200"/>
                  <a:pt x="1028" y="1200"/>
                </a:cubicBezTo>
                <a:cubicBezTo>
                  <a:pt x="1037" y="1192"/>
                  <a:pt x="1037" y="1192"/>
                  <a:pt x="1037" y="1192"/>
                </a:cubicBezTo>
                <a:cubicBezTo>
                  <a:pt x="1040" y="1191"/>
                  <a:pt x="1040" y="1191"/>
                  <a:pt x="1040" y="1191"/>
                </a:cubicBezTo>
                <a:cubicBezTo>
                  <a:pt x="1042" y="1191"/>
                  <a:pt x="1042" y="1191"/>
                  <a:pt x="1042" y="1191"/>
                </a:cubicBezTo>
                <a:cubicBezTo>
                  <a:pt x="1050" y="1193"/>
                  <a:pt x="1050" y="1193"/>
                  <a:pt x="1050" y="1193"/>
                </a:cubicBezTo>
                <a:cubicBezTo>
                  <a:pt x="1068" y="1190"/>
                  <a:pt x="1068" y="1190"/>
                  <a:pt x="1068" y="1190"/>
                </a:cubicBezTo>
                <a:cubicBezTo>
                  <a:pt x="1067" y="1186"/>
                  <a:pt x="1067" y="1186"/>
                  <a:pt x="1067" y="1186"/>
                </a:cubicBezTo>
                <a:cubicBezTo>
                  <a:pt x="1066" y="1181"/>
                  <a:pt x="1066" y="1181"/>
                  <a:pt x="1066" y="1181"/>
                </a:cubicBezTo>
                <a:cubicBezTo>
                  <a:pt x="1066" y="1178"/>
                  <a:pt x="1066" y="1178"/>
                  <a:pt x="1066" y="1178"/>
                </a:cubicBezTo>
                <a:cubicBezTo>
                  <a:pt x="1068" y="1173"/>
                  <a:pt x="1068" y="1173"/>
                  <a:pt x="1068" y="1173"/>
                </a:cubicBezTo>
                <a:cubicBezTo>
                  <a:pt x="1069" y="1170"/>
                  <a:pt x="1069" y="1170"/>
                  <a:pt x="1069" y="1170"/>
                </a:cubicBezTo>
                <a:cubicBezTo>
                  <a:pt x="1070" y="1167"/>
                  <a:pt x="1070" y="1167"/>
                  <a:pt x="1070" y="1167"/>
                </a:cubicBezTo>
                <a:cubicBezTo>
                  <a:pt x="1075" y="1161"/>
                  <a:pt x="1075" y="1161"/>
                  <a:pt x="1075" y="1161"/>
                </a:cubicBezTo>
                <a:cubicBezTo>
                  <a:pt x="1080" y="1157"/>
                  <a:pt x="1080" y="1157"/>
                  <a:pt x="1080" y="1157"/>
                </a:cubicBezTo>
                <a:cubicBezTo>
                  <a:pt x="1084" y="1153"/>
                  <a:pt x="1084" y="1153"/>
                  <a:pt x="1084" y="1153"/>
                </a:cubicBezTo>
                <a:cubicBezTo>
                  <a:pt x="1085" y="1153"/>
                  <a:pt x="1085" y="1153"/>
                  <a:pt x="1085" y="1153"/>
                </a:cubicBezTo>
                <a:cubicBezTo>
                  <a:pt x="1088" y="1152"/>
                  <a:pt x="1088" y="1152"/>
                  <a:pt x="1088" y="1152"/>
                </a:cubicBezTo>
                <a:cubicBezTo>
                  <a:pt x="1092" y="1152"/>
                  <a:pt x="1092" y="1152"/>
                  <a:pt x="1092" y="1152"/>
                </a:cubicBezTo>
                <a:cubicBezTo>
                  <a:pt x="1096" y="1151"/>
                  <a:pt x="1096" y="1151"/>
                  <a:pt x="1096" y="1151"/>
                </a:cubicBezTo>
                <a:cubicBezTo>
                  <a:pt x="1098" y="1151"/>
                  <a:pt x="1098" y="1151"/>
                  <a:pt x="1098" y="1151"/>
                </a:cubicBezTo>
                <a:cubicBezTo>
                  <a:pt x="1099" y="1150"/>
                  <a:pt x="1099" y="1150"/>
                  <a:pt x="1099" y="1150"/>
                </a:cubicBezTo>
                <a:cubicBezTo>
                  <a:pt x="1123" y="1137"/>
                  <a:pt x="1123" y="1137"/>
                  <a:pt x="1123" y="1137"/>
                </a:cubicBezTo>
                <a:cubicBezTo>
                  <a:pt x="1124" y="1135"/>
                  <a:pt x="1124" y="1135"/>
                  <a:pt x="1124" y="1135"/>
                </a:cubicBezTo>
                <a:cubicBezTo>
                  <a:pt x="1126" y="1133"/>
                  <a:pt x="1126" y="1133"/>
                  <a:pt x="1126" y="1133"/>
                </a:cubicBezTo>
                <a:cubicBezTo>
                  <a:pt x="1129" y="1128"/>
                  <a:pt x="1129" y="1128"/>
                  <a:pt x="1129" y="1128"/>
                </a:cubicBezTo>
                <a:cubicBezTo>
                  <a:pt x="1131" y="1126"/>
                  <a:pt x="1131" y="1126"/>
                  <a:pt x="1131" y="1126"/>
                </a:cubicBezTo>
                <a:cubicBezTo>
                  <a:pt x="1131" y="1122"/>
                  <a:pt x="1131" y="1122"/>
                  <a:pt x="1131" y="1122"/>
                </a:cubicBezTo>
                <a:cubicBezTo>
                  <a:pt x="1132" y="1117"/>
                  <a:pt x="1132" y="1117"/>
                  <a:pt x="1132" y="1117"/>
                </a:cubicBezTo>
                <a:cubicBezTo>
                  <a:pt x="1131" y="1112"/>
                  <a:pt x="1131" y="1112"/>
                  <a:pt x="1131" y="1112"/>
                </a:cubicBezTo>
                <a:cubicBezTo>
                  <a:pt x="1132" y="1083"/>
                  <a:pt x="1132" y="1083"/>
                  <a:pt x="1132" y="1083"/>
                </a:cubicBezTo>
                <a:cubicBezTo>
                  <a:pt x="1133" y="1081"/>
                  <a:pt x="1133" y="1081"/>
                  <a:pt x="1133" y="1081"/>
                </a:cubicBezTo>
                <a:cubicBezTo>
                  <a:pt x="1133" y="1080"/>
                  <a:pt x="1133" y="1080"/>
                  <a:pt x="1133" y="1080"/>
                </a:cubicBezTo>
                <a:cubicBezTo>
                  <a:pt x="1134" y="1074"/>
                  <a:pt x="1134" y="1074"/>
                  <a:pt x="1134" y="1074"/>
                </a:cubicBezTo>
                <a:cubicBezTo>
                  <a:pt x="1135" y="1073"/>
                  <a:pt x="1135" y="1073"/>
                  <a:pt x="1135" y="1073"/>
                </a:cubicBezTo>
                <a:cubicBezTo>
                  <a:pt x="1135" y="1071"/>
                  <a:pt x="1135" y="1071"/>
                  <a:pt x="1135" y="1071"/>
                </a:cubicBezTo>
                <a:cubicBezTo>
                  <a:pt x="1134" y="1069"/>
                  <a:pt x="1134" y="1069"/>
                  <a:pt x="1134" y="1069"/>
                </a:cubicBezTo>
                <a:cubicBezTo>
                  <a:pt x="1134" y="1067"/>
                  <a:pt x="1134" y="1067"/>
                  <a:pt x="1134" y="1067"/>
                </a:cubicBezTo>
                <a:cubicBezTo>
                  <a:pt x="1133" y="1067"/>
                  <a:pt x="1133" y="1067"/>
                  <a:pt x="1133" y="1067"/>
                </a:cubicBezTo>
                <a:cubicBezTo>
                  <a:pt x="1132" y="1067"/>
                  <a:pt x="1132" y="1067"/>
                  <a:pt x="1132" y="1067"/>
                </a:cubicBezTo>
                <a:cubicBezTo>
                  <a:pt x="1126" y="1067"/>
                  <a:pt x="1126" y="1067"/>
                  <a:pt x="1126" y="1067"/>
                </a:cubicBezTo>
                <a:cubicBezTo>
                  <a:pt x="1118" y="1069"/>
                  <a:pt x="1118" y="1069"/>
                  <a:pt x="1118" y="1069"/>
                </a:cubicBezTo>
                <a:cubicBezTo>
                  <a:pt x="1091" y="1075"/>
                  <a:pt x="1091" y="1075"/>
                  <a:pt x="1091" y="1075"/>
                </a:cubicBezTo>
                <a:cubicBezTo>
                  <a:pt x="1072" y="1079"/>
                  <a:pt x="1072" y="1079"/>
                  <a:pt x="1072" y="1079"/>
                </a:cubicBezTo>
                <a:cubicBezTo>
                  <a:pt x="1070" y="1080"/>
                  <a:pt x="1070" y="1080"/>
                  <a:pt x="1070" y="1080"/>
                </a:cubicBezTo>
                <a:cubicBezTo>
                  <a:pt x="1066" y="1083"/>
                  <a:pt x="1066" y="1083"/>
                  <a:pt x="1066" y="1083"/>
                </a:cubicBezTo>
                <a:cubicBezTo>
                  <a:pt x="1065" y="1084"/>
                  <a:pt x="1065" y="1084"/>
                  <a:pt x="1065" y="1084"/>
                </a:cubicBezTo>
                <a:cubicBezTo>
                  <a:pt x="1063" y="1085"/>
                  <a:pt x="1063" y="1085"/>
                  <a:pt x="1063" y="1085"/>
                </a:cubicBezTo>
                <a:cubicBezTo>
                  <a:pt x="1052" y="1087"/>
                  <a:pt x="1052" y="1087"/>
                  <a:pt x="1052" y="1087"/>
                </a:cubicBezTo>
                <a:cubicBezTo>
                  <a:pt x="1045" y="1086"/>
                  <a:pt x="1045" y="1086"/>
                  <a:pt x="1045" y="1086"/>
                </a:cubicBezTo>
                <a:cubicBezTo>
                  <a:pt x="1034" y="1085"/>
                  <a:pt x="1034" y="1085"/>
                  <a:pt x="1034" y="1085"/>
                </a:cubicBezTo>
                <a:cubicBezTo>
                  <a:pt x="1032" y="1084"/>
                  <a:pt x="1032" y="1084"/>
                  <a:pt x="1032" y="1084"/>
                </a:cubicBezTo>
                <a:cubicBezTo>
                  <a:pt x="1030" y="1082"/>
                  <a:pt x="1030" y="1082"/>
                  <a:pt x="1030" y="1082"/>
                </a:cubicBezTo>
                <a:cubicBezTo>
                  <a:pt x="1031" y="1082"/>
                  <a:pt x="1031" y="1082"/>
                  <a:pt x="1031" y="1082"/>
                </a:cubicBezTo>
                <a:cubicBezTo>
                  <a:pt x="1038" y="1082"/>
                  <a:pt x="1038" y="1082"/>
                  <a:pt x="1038" y="1082"/>
                </a:cubicBezTo>
                <a:cubicBezTo>
                  <a:pt x="1041" y="1083"/>
                  <a:pt x="1041" y="1083"/>
                  <a:pt x="1041" y="1083"/>
                </a:cubicBezTo>
                <a:cubicBezTo>
                  <a:pt x="1045" y="1084"/>
                  <a:pt x="1045" y="1084"/>
                  <a:pt x="1045" y="1084"/>
                </a:cubicBezTo>
                <a:cubicBezTo>
                  <a:pt x="1047" y="1084"/>
                  <a:pt x="1047" y="1084"/>
                  <a:pt x="1047" y="1084"/>
                </a:cubicBezTo>
                <a:cubicBezTo>
                  <a:pt x="1054" y="1080"/>
                  <a:pt x="1054" y="1080"/>
                  <a:pt x="1054" y="1080"/>
                </a:cubicBezTo>
                <a:cubicBezTo>
                  <a:pt x="1055" y="1079"/>
                  <a:pt x="1055" y="1079"/>
                  <a:pt x="1055" y="1079"/>
                </a:cubicBezTo>
                <a:cubicBezTo>
                  <a:pt x="1055" y="1079"/>
                  <a:pt x="1055" y="1079"/>
                  <a:pt x="1055" y="1079"/>
                </a:cubicBezTo>
                <a:cubicBezTo>
                  <a:pt x="1055" y="1078"/>
                  <a:pt x="1055" y="1078"/>
                  <a:pt x="1055" y="1078"/>
                </a:cubicBezTo>
                <a:cubicBezTo>
                  <a:pt x="1054" y="1076"/>
                  <a:pt x="1054" y="1076"/>
                  <a:pt x="1054" y="1076"/>
                </a:cubicBezTo>
                <a:cubicBezTo>
                  <a:pt x="1052" y="1073"/>
                  <a:pt x="1052" y="1073"/>
                  <a:pt x="1052" y="1073"/>
                </a:cubicBezTo>
                <a:cubicBezTo>
                  <a:pt x="1048" y="1069"/>
                  <a:pt x="1048" y="1069"/>
                  <a:pt x="1048" y="1069"/>
                </a:cubicBezTo>
                <a:cubicBezTo>
                  <a:pt x="1046" y="1068"/>
                  <a:pt x="1046" y="1068"/>
                  <a:pt x="1046" y="1068"/>
                </a:cubicBezTo>
                <a:cubicBezTo>
                  <a:pt x="1028" y="1064"/>
                  <a:pt x="1028" y="1064"/>
                  <a:pt x="1028" y="1064"/>
                </a:cubicBezTo>
                <a:cubicBezTo>
                  <a:pt x="1024" y="1063"/>
                  <a:pt x="1024" y="1063"/>
                  <a:pt x="1024" y="1063"/>
                </a:cubicBezTo>
                <a:cubicBezTo>
                  <a:pt x="1022" y="1063"/>
                  <a:pt x="1022" y="1063"/>
                  <a:pt x="1022" y="1063"/>
                </a:cubicBezTo>
                <a:cubicBezTo>
                  <a:pt x="1018" y="1069"/>
                  <a:pt x="1018" y="1069"/>
                  <a:pt x="1018" y="1069"/>
                </a:cubicBezTo>
                <a:cubicBezTo>
                  <a:pt x="1017" y="1069"/>
                  <a:pt x="1017" y="1069"/>
                  <a:pt x="1017" y="1069"/>
                </a:cubicBezTo>
                <a:cubicBezTo>
                  <a:pt x="1016" y="1070"/>
                  <a:pt x="1016" y="1070"/>
                  <a:pt x="1016" y="1070"/>
                </a:cubicBezTo>
                <a:cubicBezTo>
                  <a:pt x="1016" y="1073"/>
                  <a:pt x="1016" y="1073"/>
                  <a:pt x="1016" y="1073"/>
                </a:cubicBezTo>
                <a:cubicBezTo>
                  <a:pt x="1016" y="1074"/>
                  <a:pt x="1016" y="1074"/>
                  <a:pt x="1016" y="1074"/>
                </a:cubicBezTo>
                <a:cubicBezTo>
                  <a:pt x="1017" y="1076"/>
                  <a:pt x="1017" y="1076"/>
                  <a:pt x="1017" y="1076"/>
                </a:cubicBezTo>
                <a:cubicBezTo>
                  <a:pt x="1018" y="1077"/>
                  <a:pt x="1018" y="1077"/>
                  <a:pt x="1018" y="1077"/>
                </a:cubicBezTo>
                <a:cubicBezTo>
                  <a:pt x="1017" y="1078"/>
                  <a:pt x="1017" y="1078"/>
                  <a:pt x="1017" y="1078"/>
                </a:cubicBezTo>
                <a:cubicBezTo>
                  <a:pt x="1016" y="1079"/>
                  <a:pt x="1016" y="1079"/>
                  <a:pt x="1016" y="1079"/>
                </a:cubicBezTo>
                <a:cubicBezTo>
                  <a:pt x="1015" y="1079"/>
                  <a:pt x="1015" y="1079"/>
                  <a:pt x="1015" y="1079"/>
                </a:cubicBezTo>
                <a:cubicBezTo>
                  <a:pt x="1012" y="1081"/>
                  <a:pt x="1012" y="1081"/>
                  <a:pt x="1012" y="1081"/>
                </a:cubicBezTo>
                <a:cubicBezTo>
                  <a:pt x="1003" y="1081"/>
                  <a:pt x="1003" y="1081"/>
                  <a:pt x="1003" y="1081"/>
                </a:cubicBezTo>
                <a:cubicBezTo>
                  <a:pt x="1002" y="1081"/>
                  <a:pt x="1002" y="1081"/>
                  <a:pt x="1002" y="1081"/>
                </a:cubicBezTo>
                <a:cubicBezTo>
                  <a:pt x="997" y="1080"/>
                  <a:pt x="997" y="1080"/>
                  <a:pt x="997" y="1080"/>
                </a:cubicBezTo>
                <a:cubicBezTo>
                  <a:pt x="993" y="1076"/>
                  <a:pt x="993" y="1076"/>
                  <a:pt x="993" y="1076"/>
                </a:cubicBezTo>
                <a:cubicBezTo>
                  <a:pt x="993" y="1075"/>
                  <a:pt x="993" y="1075"/>
                  <a:pt x="993" y="1075"/>
                </a:cubicBezTo>
                <a:cubicBezTo>
                  <a:pt x="993" y="1074"/>
                  <a:pt x="993" y="1074"/>
                  <a:pt x="993" y="1074"/>
                </a:cubicBezTo>
                <a:cubicBezTo>
                  <a:pt x="1003" y="1068"/>
                  <a:pt x="1003" y="1068"/>
                  <a:pt x="1003" y="1068"/>
                </a:cubicBezTo>
                <a:cubicBezTo>
                  <a:pt x="1012" y="1067"/>
                  <a:pt x="1012" y="1067"/>
                  <a:pt x="1012" y="1067"/>
                </a:cubicBezTo>
                <a:cubicBezTo>
                  <a:pt x="1016" y="1066"/>
                  <a:pt x="1016" y="1066"/>
                  <a:pt x="1016" y="1066"/>
                </a:cubicBezTo>
                <a:cubicBezTo>
                  <a:pt x="1018" y="1066"/>
                  <a:pt x="1018" y="1066"/>
                  <a:pt x="1018" y="1066"/>
                </a:cubicBezTo>
                <a:cubicBezTo>
                  <a:pt x="1018" y="1065"/>
                  <a:pt x="1018" y="1065"/>
                  <a:pt x="1018" y="1065"/>
                </a:cubicBezTo>
                <a:cubicBezTo>
                  <a:pt x="1019" y="1063"/>
                  <a:pt x="1019" y="1063"/>
                  <a:pt x="1019" y="1063"/>
                </a:cubicBezTo>
                <a:cubicBezTo>
                  <a:pt x="1019" y="1062"/>
                  <a:pt x="1019" y="1062"/>
                  <a:pt x="1019" y="1062"/>
                </a:cubicBezTo>
                <a:cubicBezTo>
                  <a:pt x="1018" y="1060"/>
                  <a:pt x="1018" y="1060"/>
                  <a:pt x="1018" y="1060"/>
                </a:cubicBezTo>
                <a:cubicBezTo>
                  <a:pt x="1017" y="1060"/>
                  <a:pt x="1017" y="1060"/>
                  <a:pt x="1017" y="1060"/>
                </a:cubicBezTo>
                <a:cubicBezTo>
                  <a:pt x="1015" y="1058"/>
                  <a:pt x="1015" y="1058"/>
                  <a:pt x="1015" y="1058"/>
                </a:cubicBezTo>
                <a:cubicBezTo>
                  <a:pt x="1014" y="1057"/>
                  <a:pt x="1014" y="1057"/>
                  <a:pt x="1014" y="1057"/>
                </a:cubicBezTo>
                <a:cubicBezTo>
                  <a:pt x="998" y="1054"/>
                  <a:pt x="998" y="1054"/>
                  <a:pt x="998" y="1054"/>
                </a:cubicBezTo>
                <a:cubicBezTo>
                  <a:pt x="996" y="1054"/>
                  <a:pt x="996" y="1054"/>
                  <a:pt x="996" y="1054"/>
                </a:cubicBezTo>
                <a:cubicBezTo>
                  <a:pt x="990" y="1055"/>
                  <a:pt x="990" y="1055"/>
                  <a:pt x="990" y="1055"/>
                </a:cubicBezTo>
                <a:cubicBezTo>
                  <a:pt x="988" y="1055"/>
                  <a:pt x="988" y="1055"/>
                  <a:pt x="988" y="1055"/>
                </a:cubicBezTo>
                <a:cubicBezTo>
                  <a:pt x="980" y="1057"/>
                  <a:pt x="980" y="1057"/>
                  <a:pt x="980" y="1057"/>
                </a:cubicBezTo>
                <a:cubicBezTo>
                  <a:pt x="979" y="1057"/>
                  <a:pt x="979" y="1057"/>
                  <a:pt x="979" y="1057"/>
                </a:cubicBezTo>
                <a:cubicBezTo>
                  <a:pt x="978" y="1058"/>
                  <a:pt x="978" y="1058"/>
                  <a:pt x="978" y="1058"/>
                </a:cubicBezTo>
                <a:cubicBezTo>
                  <a:pt x="969" y="1067"/>
                  <a:pt x="969" y="1067"/>
                  <a:pt x="969" y="1067"/>
                </a:cubicBezTo>
                <a:cubicBezTo>
                  <a:pt x="966" y="1067"/>
                  <a:pt x="966" y="1067"/>
                  <a:pt x="966" y="1067"/>
                </a:cubicBezTo>
                <a:cubicBezTo>
                  <a:pt x="965" y="1067"/>
                  <a:pt x="965" y="1067"/>
                  <a:pt x="965" y="1067"/>
                </a:cubicBezTo>
                <a:cubicBezTo>
                  <a:pt x="964" y="1066"/>
                  <a:pt x="964" y="1066"/>
                  <a:pt x="964" y="1066"/>
                </a:cubicBezTo>
                <a:cubicBezTo>
                  <a:pt x="965" y="1066"/>
                  <a:pt x="965" y="1066"/>
                  <a:pt x="965" y="1066"/>
                </a:cubicBezTo>
                <a:cubicBezTo>
                  <a:pt x="974" y="1053"/>
                  <a:pt x="974" y="1053"/>
                  <a:pt x="974" y="1053"/>
                </a:cubicBezTo>
                <a:cubicBezTo>
                  <a:pt x="976" y="1052"/>
                  <a:pt x="976" y="1052"/>
                  <a:pt x="976" y="1052"/>
                </a:cubicBezTo>
                <a:cubicBezTo>
                  <a:pt x="1004" y="1045"/>
                  <a:pt x="1004" y="1045"/>
                  <a:pt x="1004" y="1045"/>
                </a:cubicBezTo>
                <a:cubicBezTo>
                  <a:pt x="1023" y="1044"/>
                  <a:pt x="1023" y="1044"/>
                  <a:pt x="1023" y="1044"/>
                </a:cubicBezTo>
                <a:cubicBezTo>
                  <a:pt x="1025" y="1044"/>
                  <a:pt x="1025" y="1044"/>
                  <a:pt x="1025" y="1044"/>
                </a:cubicBezTo>
                <a:cubicBezTo>
                  <a:pt x="1027" y="1043"/>
                  <a:pt x="1027" y="1043"/>
                  <a:pt x="1027" y="1043"/>
                </a:cubicBezTo>
                <a:cubicBezTo>
                  <a:pt x="1029" y="1042"/>
                  <a:pt x="1029" y="1042"/>
                  <a:pt x="1029" y="1042"/>
                </a:cubicBezTo>
                <a:cubicBezTo>
                  <a:pt x="1038" y="1034"/>
                  <a:pt x="1038" y="1034"/>
                  <a:pt x="1038" y="1034"/>
                </a:cubicBezTo>
                <a:cubicBezTo>
                  <a:pt x="1041" y="1031"/>
                  <a:pt x="1041" y="1031"/>
                  <a:pt x="1041" y="1031"/>
                </a:cubicBezTo>
                <a:cubicBezTo>
                  <a:pt x="1045" y="1027"/>
                  <a:pt x="1045" y="1027"/>
                  <a:pt x="1045" y="1027"/>
                </a:cubicBezTo>
                <a:cubicBezTo>
                  <a:pt x="1050" y="1020"/>
                  <a:pt x="1050" y="1020"/>
                  <a:pt x="1050" y="1020"/>
                </a:cubicBezTo>
                <a:cubicBezTo>
                  <a:pt x="1051" y="1018"/>
                  <a:pt x="1051" y="1018"/>
                  <a:pt x="1051" y="1018"/>
                </a:cubicBezTo>
                <a:cubicBezTo>
                  <a:pt x="1050" y="998"/>
                  <a:pt x="1050" y="998"/>
                  <a:pt x="1050" y="998"/>
                </a:cubicBezTo>
                <a:cubicBezTo>
                  <a:pt x="1050" y="993"/>
                  <a:pt x="1050" y="993"/>
                  <a:pt x="1050" y="993"/>
                </a:cubicBezTo>
                <a:cubicBezTo>
                  <a:pt x="1049" y="991"/>
                  <a:pt x="1049" y="991"/>
                  <a:pt x="1049" y="991"/>
                </a:cubicBezTo>
                <a:cubicBezTo>
                  <a:pt x="1048" y="989"/>
                  <a:pt x="1048" y="989"/>
                  <a:pt x="1048" y="989"/>
                </a:cubicBezTo>
                <a:cubicBezTo>
                  <a:pt x="1047" y="988"/>
                  <a:pt x="1047" y="988"/>
                  <a:pt x="1047" y="988"/>
                </a:cubicBezTo>
                <a:cubicBezTo>
                  <a:pt x="1046" y="986"/>
                  <a:pt x="1046" y="986"/>
                  <a:pt x="1046" y="986"/>
                </a:cubicBezTo>
                <a:cubicBezTo>
                  <a:pt x="1043" y="986"/>
                  <a:pt x="1043" y="986"/>
                  <a:pt x="1043" y="986"/>
                </a:cubicBezTo>
                <a:cubicBezTo>
                  <a:pt x="1042" y="986"/>
                  <a:pt x="1042" y="986"/>
                  <a:pt x="1042" y="986"/>
                </a:cubicBezTo>
                <a:cubicBezTo>
                  <a:pt x="1036" y="989"/>
                  <a:pt x="1036" y="989"/>
                  <a:pt x="1036" y="989"/>
                </a:cubicBezTo>
                <a:cubicBezTo>
                  <a:pt x="1031" y="993"/>
                  <a:pt x="1031" y="993"/>
                  <a:pt x="1031" y="993"/>
                </a:cubicBezTo>
                <a:cubicBezTo>
                  <a:pt x="1030" y="994"/>
                  <a:pt x="1030" y="994"/>
                  <a:pt x="1030" y="994"/>
                </a:cubicBezTo>
                <a:cubicBezTo>
                  <a:pt x="1020" y="996"/>
                  <a:pt x="1020" y="996"/>
                  <a:pt x="1020" y="996"/>
                </a:cubicBezTo>
                <a:cubicBezTo>
                  <a:pt x="1011" y="993"/>
                  <a:pt x="1011" y="993"/>
                  <a:pt x="1011" y="993"/>
                </a:cubicBezTo>
                <a:cubicBezTo>
                  <a:pt x="1011" y="993"/>
                  <a:pt x="1011" y="993"/>
                  <a:pt x="1011" y="993"/>
                </a:cubicBezTo>
                <a:cubicBezTo>
                  <a:pt x="1012" y="991"/>
                  <a:pt x="1012" y="991"/>
                  <a:pt x="1012" y="991"/>
                </a:cubicBezTo>
                <a:cubicBezTo>
                  <a:pt x="1013" y="991"/>
                  <a:pt x="1013" y="991"/>
                  <a:pt x="1013" y="991"/>
                </a:cubicBezTo>
                <a:cubicBezTo>
                  <a:pt x="1017" y="991"/>
                  <a:pt x="1017" y="991"/>
                  <a:pt x="1017" y="991"/>
                </a:cubicBezTo>
                <a:cubicBezTo>
                  <a:pt x="1031" y="987"/>
                  <a:pt x="1031" y="987"/>
                  <a:pt x="1031" y="987"/>
                </a:cubicBezTo>
                <a:cubicBezTo>
                  <a:pt x="1033" y="985"/>
                  <a:pt x="1033" y="985"/>
                  <a:pt x="1033" y="985"/>
                </a:cubicBezTo>
                <a:cubicBezTo>
                  <a:pt x="1036" y="982"/>
                  <a:pt x="1036" y="982"/>
                  <a:pt x="1036" y="982"/>
                </a:cubicBezTo>
                <a:cubicBezTo>
                  <a:pt x="1037" y="980"/>
                  <a:pt x="1037" y="980"/>
                  <a:pt x="1037" y="980"/>
                </a:cubicBezTo>
                <a:cubicBezTo>
                  <a:pt x="1036" y="979"/>
                  <a:pt x="1036" y="979"/>
                  <a:pt x="1036" y="979"/>
                </a:cubicBezTo>
                <a:cubicBezTo>
                  <a:pt x="1036" y="978"/>
                  <a:pt x="1036" y="978"/>
                  <a:pt x="1036" y="978"/>
                </a:cubicBezTo>
                <a:cubicBezTo>
                  <a:pt x="1036" y="977"/>
                  <a:pt x="1036" y="977"/>
                  <a:pt x="1036" y="977"/>
                </a:cubicBezTo>
                <a:cubicBezTo>
                  <a:pt x="1044" y="971"/>
                  <a:pt x="1044" y="971"/>
                  <a:pt x="1044" y="971"/>
                </a:cubicBezTo>
                <a:cubicBezTo>
                  <a:pt x="1046" y="970"/>
                  <a:pt x="1046" y="970"/>
                  <a:pt x="1046" y="970"/>
                </a:cubicBezTo>
                <a:cubicBezTo>
                  <a:pt x="1054" y="969"/>
                  <a:pt x="1054" y="969"/>
                  <a:pt x="1054" y="969"/>
                </a:cubicBezTo>
                <a:cubicBezTo>
                  <a:pt x="1056" y="970"/>
                  <a:pt x="1056" y="970"/>
                  <a:pt x="1056" y="970"/>
                </a:cubicBezTo>
                <a:cubicBezTo>
                  <a:pt x="1057" y="971"/>
                  <a:pt x="1057" y="971"/>
                  <a:pt x="1057" y="971"/>
                </a:cubicBezTo>
                <a:cubicBezTo>
                  <a:pt x="1059" y="972"/>
                  <a:pt x="1059" y="972"/>
                  <a:pt x="1059" y="972"/>
                </a:cubicBezTo>
                <a:cubicBezTo>
                  <a:pt x="1060" y="977"/>
                  <a:pt x="1060" y="977"/>
                  <a:pt x="1060" y="977"/>
                </a:cubicBezTo>
                <a:cubicBezTo>
                  <a:pt x="1061" y="977"/>
                  <a:pt x="1061" y="977"/>
                  <a:pt x="1061" y="977"/>
                </a:cubicBezTo>
                <a:cubicBezTo>
                  <a:pt x="1061" y="977"/>
                  <a:pt x="1061" y="977"/>
                  <a:pt x="1061" y="977"/>
                </a:cubicBezTo>
                <a:cubicBezTo>
                  <a:pt x="1064" y="978"/>
                  <a:pt x="1064" y="978"/>
                  <a:pt x="1064" y="978"/>
                </a:cubicBezTo>
                <a:cubicBezTo>
                  <a:pt x="1071" y="976"/>
                  <a:pt x="1071" y="976"/>
                  <a:pt x="1071" y="976"/>
                </a:cubicBezTo>
                <a:cubicBezTo>
                  <a:pt x="1075" y="976"/>
                  <a:pt x="1075" y="976"/>
                  <a:pt x="1075" y="976"/>
                </a:cubicBezTo>
                <a:cubicBezTo>
                  <a:pt x="1081" y="972"/>
                  <a:pt x="1081" y="972"/>
                  <a:pt x="1081" y="972"/>
                </a:cubicBezTo>
                <a:cubicBezTo>
                  <a:pt x="1084" y="970"/>
                  <a:pt x="1084" y="970"/>
                  <a:pt x="1084" y="970"/>
                </a:cubicBezTo>
                <a:cubicBezTo>
                  <a:pt x="1087" y="968"/>
                  <a:pt x="1087" y="968"/>
                  <a:pt x="1087" y="968"/>
                </a:cubicBezTo>
                <a:cubicBezTo>
                  <a:pt x="1088" y="966"/>
                  <a:pt x="1088" y="966"/>
                  <a:pt x="1088" y="966"/>
                </a:cubicBezTo>
                <a:cubicBezTo>
                  <a:pt x="1091" y="963"/>
                  <a:pt x="1091" y="963"/>
                  <a:pt x="1091" y="963"/>
                </a:cubicBezTo>
                <a:cubicBezTo>
                  <a:pt x="1097" y="954"/>
                  <a:pt x="1097" y="954"/>
                  <a:pt x="1097" y="954"/>
                </a:cubicBezTo>
                <a:cubicBezTo>
                  <a:pt x="1099" y="951"/>
                  <a:pt x="1099" y="951"/>
                  <a:pt x="1099" y="951"/>
                </a:cubicBezTo>
                <a:cubicBezTo>
                  <a:pt x="1099" y="949"/>
                  <a:pt x="1099" y="949"/>
                  <a:pt x="1099" y="949"/>
                </a:cubicBezTo>
                <a:cubicBezTo>
                  <a:pt x="1099" y="948"/>
                  <a:pt x="1099" y="948"/>
                  <a:pt x="1099" y="948"/>
                </a:cubicBezTo>
                <a:cubicBezTo>
                  <a:pt x="1098" y="947"/>
                  <a:pt x="1098" y="947"/>
                  <a:pt x="1098" y="947"/>
                </a:cubicBezTo>
                <a:cubicBezTo>
                  <a:pt x="1097" y="947"/>
                  <a:pt x="1097" y="947"/>
                  <a:pt x="1097" y="947"/>
                </a:cubicBezTo>
                <a:cubicBezTo>
                  <a:pt x="1096" y="946"/>
                  <a:pt x="1096" y="946"/>
                  <a:pt x="1096" y="946"/>
                </a:cubicBezTo>
                <a:cubicBezTo>
                  <a:pt x="1095" y="946"/>
                  <a:pt x="1095" y="946"/>
                  <a:pt x="1095" y="946"/>
                </a:cubicBezTo>
                <a:cubicBezTo>
                  <a:pt x="1095" y="947"/>
                  <a:pt x="1095" y="947"/>
                  <a:pt x="1095" y="947"/>
                </a:cubicBezTo>
                <a:cubicBezTo>
                  <a:pt x="1095" y="949"/>
                  <a:pt x="1095" y="949"/>
                  <a:pt x="1095" y="949"/>
                </a:cubicBezTo>
                <a:cubicBezTo>
                  <a:pt x="1095" y="950"/>
                  <a:pt x="1095" y="950"/>
                  <a:pt x="1095" y="950"/>
                </a:cubicBezTo>
                <a:cubicBezTo>
                  <a:pt x="1094" y="952"/>
                  <a:pt x="1094" y="952"/>
                  <a:pt x="1094" y="952"/>
                </a:cubicBezTo>
                <a:cubicBezTo>
                  <a:pt x="1093" y="952"/>
                  <a:pt x="1093" y="952"/>
                  <a:pt x="1093" y="952"/>
                </a:cubicBezTo>
                <a:cubicBezTo>
                  <a:pt x="1091" y="953"/>
                  <a:pt x="1091" y="953"/>
                  <a:pt x="1091" y="953"/>
                </a:cubicBezTo>
                <a:cubicBezTo>
                  <a:pt x="1085" y="950"/>
                  <a:pt x="1085" y="950"/>
                  <a:pt x="1085" y="950"/>
                </a:cubicBezTo>
                <a:cubicBezTo>
                  <a:pt x="1084" y="950"/>
                  <a:pt x="1084" y="950"/>
                  <a:pt x="1084" y="950"/>
                </a:cubicBezTo>
                <a:cubicBezTo>
                  <a:pt x="1084" y="949"/>
                  <a:pt x="1084" y="949"/>
                  <a:pt x="1084" y="949"/>
                </a:cubicBezTo>
                <a:cubicBezTo>
                  <a:pt x="1093" y="924"/>
                  <a:pt x="1093" y="924"/>
                  <a:pt x="1093" y="924"/>
                </a:cubicBezTo>
                <a:cubicBezTo>
                  <a:pt x="1097" y="926"/>
                  <a:pt x="1097" y="926"/>
                  <a:pt x="1097" y="926"/>
                </a:cubicBezTo>
                <a:cubicBezTo>
                  <a:pt x="1103" y="934"/>
                  <a:pt x="1103" y="934"/>
                  <a:pt x="1103" y="934"/>
                </a:cubicBezTo>
                <a:cubicBezTo>
                  <a:pt x="1104" y="934"/>
                  <a:pt x="1104" y="934"/>
                  <a:pt x="1104" y="934"/>
                </a:cubicBezTo>
                <a:cubicBezTo>
                  <a:pt x="1109" y="926"/>
                  <a:pt x="1109" y="926"/>
                  <a:pt x="1109" y="926"/>
                </a:cubicBezTo>
                <a:cubicBezTo>
                  <a:pt x="1113" y="921"/>
                  <a:pt x="1113" y="921"/>
                  <a:pt x="1113" y="921"/>
                </a:cubicBezTo>
                <a:cubicBezTo>
                  <a:pt x="1115" y="916"/>
                  <a:pt x="1115" y="916"/>
                  <a:pt x="1115" y="916"/>
                </a:cubicBezTo>
                <a:cubicBezTo>
                  <a:pt x="1116" y="914"/>
                  <a:pt x="1116" y="914"/>
                  <a:pt x="1116" y="914"/>
                </a:cubicBezTo>
                <a:cubicBezTo>
                  <a:pt x="1121" y="906"/>
                  <a:pt x="1121" y="906"/>
                  <a:pt x="1121" y="906"/>
                </a:cubicBezTo>
                <a:cubicBezTo>
                  <a:pt x="1125" y="901"/>
                  <a:pt x="1125" y="901"/>
                  <a:pt x="1125" y="901"/>
                </a:cubicBezTo>
                <a:cubicBezTo>
                  <a:pt x="1131" y="896"/>
                  <a:pt x="1131" y="896"/>
                  <a:pt x="1131" y="896"/>
                </a:cubicBezTo>
                <a:cubicBezTo>
                  <a:pt x="1136" y="895"/>
                  <a:pt x="1136" y="895"/>
                  <a:pt x="1136" y="895"/>
                </a:cubicBezTo>
                <a:cubicBezTo>
                  <a:pt x="1137" y="894"/>
                  <a:pt x="1137" y="894"/>
                  <a:pt x="1137" y="894"/>
                </a:cubicBezTo>
                <a:cubicBezTo>
                  <a:pt x="1138" y="894"/>
                  <a:pt x="1138" y="894"/>
                  <a:pt x="1138" y="894"/>
                </a:cubicBezTo>
                <a:cubicBezTo>
                  <a:pt x="1139" y="892"/>
                  <a:pt x="1139" y="892"/>
                  <a:pt x="1139" y="892"/>
                </a:cubicBezTo>
                <a:cubicBezTo>
                  <a:pt x="1139" y="891"/>
                  <a:pt x="1139" y="891"/>
                  <a:pt x="1139" y="891"/>
                </a:cubicBezTo>
                <a:cubicBezTo>
                  <a:pt x="1140" y="885"/>
                  <a:pt x="1140" y="885"/>
                  <a:pt x="1140" y="885"/>
                </a:cubicBezTo>
                <a:cubicBezTo>
                  <a:pt x="1142" y="872"/>
                  <a:pt x="1142" y="872"/>
                  <a:pt x="1142" y="872"/>
                </a:cubicBezTo>
                <a:cubicBezTo>
                  <a:pt x="1142" y="856"/>
                  <a:pt x="1142" y="856"/>
                  <a:pt x="1142" y="856"/>
                </a:cubicBezTo>
                <a:cubicBezTo>
                  <a:pt x="1142" y="854"/>
                  <a:pt x="1142" y="854"/>
                  <a:pt x="1142" y="854"/>
                </a:cubicBezTo>
                <a:cubicBezTo>
                  <a:pt x="1142" y="849"/>
                  <a:pt x="1142" y="849"/>
                  <a:pt x="1142" y="849"/>
                </a:cubicBezTo>
                <a:cubicBezTo>
                  <a:pt x="1142" y="844"/>
                  <a:pt x="1142" y="844"/>
                  <a:pt x="1142" y="844"/>
                </a:cubicBezTo>
                <a:cubicBezTo>
                  <a:pt x="1143" y="840"/>
                  <a:pt x="1143" y="840"/>
                  <a:pt x="1143" y="840"/>
                </a:cubicBezTo>
                <a:cubicBezTo>
                  <a:pt x="1145" y="837"/>
                  <a:pt x="1145" y="837"/>
                  <a:pt x="1145" y="837"/>
                </a:cubicBezTo>
                <a:cubicBezTo>
                  <a:pt x="1150" y="827"/>
                  <a:pt x="1150" y="827"/>
                  <a:pt x="1150" y="827"/>
                </a:cubicBezTo>
                <a:cubicBezTo>
                  <a:pt x="1154" y="814"/>
                  <a:pt x="1154" y="814"/>
                  <a:pt x="1154" y="814"/>
                </a:cubicBezTo>
                <a:cubicBezTo>
                  <a:pt x="1155" y="811"/>
                  <a:pt x="1155" y="811"/>
                  <a:pt x="1155" y="811"/>
                </a:cubicBezTo>
                <a:cubicBezTo>
                  <a:pt x="1159" y="789"/>
                  <a:pt x="1159" y="789"/>
                  <a:pt x="1159" y="789"/>
                </a:cubicBezTo>
                <a:lnTo>
                  <a:pt x="1151" y="75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57" name="Freeform 16"/>
          <p:cNvSpPr>
            <a:spLocks noEditPoints="1"/>
          </p:cNvSpPr>
          <p:nvPr/>
        </p:nvSpPr>
        <p:spPr bwMode="auto">
          <a:xfrm>
            <a:off x="1652463" y="1882454"/>
            <a:ext cx="1765300" cy="2973387"/>
          </a:xfrm>
          <a:custGeom>
            <a:avLst/>
            <a:gdLst>
              <a:gd name="T0" fmla="*/ 267 w 798"/>
              <a:gd name="T1" fmla="*/ 785 h 1345"/>
              <a:gd name="T2" fmla="*/ 203 w 798"/>
              <a:gd name="T3" fmla="*/ 631 h 1345"/>
              <a:gd name="T4" fmla="*/ 190 w 798"/>
              <a:gd name="T5" fmla="*/ 774 h 1345"/>
              <a:gd name="T6" fmla="*/ 75 w 798"/>
              <a:gd name="T7" fmla="*/ 447 h 1345"/>
              <a:gd name="T8" fmla="*/ 142 w 798"/>
              <a:gd name="T9" fmla="*/ 521 h 1345"/>
              <a:gd name="T10" fmla="*/ 252 w 798"/>
              <a:gd name="T11" fmla="*/ 569 h 1345"/>
              <a:gd name="T12" fmla="*/ 161 w 798"/>
              <a:gd name="T13" fmla="*/ 490 h 1345"/>
              <a:gd name="T14" fmla="*/ 62 w 798"/>
              <a:gd name="T15" fmla="*/ 470 h 1345"/>
              <a:gd name="T16" fmla="*/ 113 w 798"/>
              <a:gd name="T17" fmla="*/ 725 h 1345"/>
              <a:gd name="T18" fmla="*/ 53 w 798"/>
              <a:gd name="T19" fmla="*/ 496 h 1345"/>
              <a:gd name="T20" fmla="*/ 332 w 798"/>
              <a:gd name="T21" fmla="*/ 1008 h 1345"/>
              <a:gd name="T22" fmla="*/ 774 w 798"/>
              <a:gd name="T23" fmla="*/ 434 h 1345"/>
              <a:gd name="T24" fmla="*/ 546 w 798"/>
              <a:gd name="T25" fmla="*/ 443 h 1345"/>
              <a:gd name="T26" fmla="*/ 461 w 798"/>
              <a:gd name="T27" fmla="*/ 443 h 1345"/>
              <a:gd name="T28" fmla="*/ 514 w 798"/>
              <a:gd name="T29" fmla="*/ 402 h 1345"/>
              <a:gd name="T30" fmla="*/ 616 w 798"/>
              <a:gd name="T31" fmla="*/ 235 h 1345"/>
              <a:gd name="T32" fmla="*/ 409 w 798"/>
              <a:gd name="T33" fmla="*/ 213 h 1345"/>
              <a:gd name="T34" fmla="*/ 304 w 798"/>
              <a:gd name="T35" fmla="*/ 301 h 1345"/>
              <a:gd name="T36" fmla="*/ 320 w 798"/>
              <a:gd name="T37" fmla="*/ 397 h 1345"/>
              <a:gd name="T38" fmla="*/ 273 w 798"/>
              <a:gd name="T39" fmla="*/ 418 h 1345"/>
              <a:gd name="T40" fmla="*/ 262 w 798"/>
              <a:gd name="T41" fmla="*/ 478 h 1345"/>
              <a:gd name="T42" fmla="*/ 257 w 798"/>
              <a:gd name="T43" fmla="*/ 537 h 1345"/>
              <a:gd name="T44" fmla="*/ 280 w 798"/>
              <a:gd name="T45" fmla="*/ 580 h 1345"/>
              <a:gd name="T46" fmla="*/ 228 w 798"/>
              <a:gd name="T47" fmla="*/ 641 h 1345"/>
              <a:gd name="T48" fmla="*/ 185 w 798"/>
              <a:gd name="T49" fmla="*/ 681 h 1345"/>
              <a:gd name="T50" fmla="*/ 224 w 798"/>
              <a:gd name="T51" fmla="*/ 699 h 1345"/>
              <a:gd name="T52" fmla="*/ 278 w 798"/>
              <a:gd name="T53" fmla="*/ 807 h 1345"/>
              <a:gd name="T54" fmla="*/ 254 w 798"/>
              <a:gd name="T55" fmla="*/ 1001 h 1345"/>
              <a:gd name="T56" fmla="*/ 294 w 798"/>
              <a:gd name="T57" fmla="*/ 858 h 1345"/>
              <a:gd name="T58" fmla="*/ 323 w 798"/>
              <a:gd name="T59" fmla="*/ 892 h 1345"/>
              <a:gd name="T60" fmla="*/ 373 w 798"/>
              <a:gd name="T61" fmla="*/ 880 h 1345"/>
              <a:gd name="T62" fmla="*/ 379 w 798"/>
              <a:gd name="T63" fmla="*/ 1047 h 1345"/>
              <a:gd name="T64" fmla="*/ 330 w 798"/>
              <a:gd name="T65" fmla="*/ 1130 h 1345"/>
              <a:gd name="T66" fmla="*/ 425 w 798"/>
              <a:gd name="T67" fmla="*/ 1187 h 1345"/>
              <a:gd name="T68" fmla="*/ 627 w 798"/>
              <a:gd name="T69" fmla="*/ 1123 h 1345"/>
              <a:gd name="T70" fmla="*/ 703 w 798"/>
              <a:gd name="T71" fmla="*/ 1068 h 1345"/>
              <a:gd name="T72" fmla="*/ 768 w 798"/>
              <a:gd name="T73" fmla="*/ 1007 h 1345"/>
              <a:gd name="T74" fmla="*/ 773 w 798"/>
              <a:gd name="T75" fmla="*/ 932 h 1345"/>
              <a:gd name="T76" fmla="*/ 631 w 798"/>
              <a:gd name="T77" fmla="*/ 874 h 1345"/>
              <a:gd name="T78" fmla="*/ 642 w 798"/>
              <a:gd name="T79" fmla="*/ 811 h 1345"/>
              <a:gd name="T80" fmla="*/ 595 w 798"/>
              <a:gd name="T81" fmla="*/ 773 h 1345"/>
              <a:gd name="T82" fmla="*/ 754 w 798"/>
              <a:gd name="T83" fmla="*/ 595 h 1345"/>
              <a:gd name="T84" fmla="*/ 194 w 798"/>
              <a:gd name="T85" fmla="*/ 748 h 1345"/>
              <a:gd name="T86" fmla="*/ 155 w 798"/>
              <a:gd name="T87" fmla="*/ 787 h 1345"/>
              <a:gd name="T88" fmla="*/ 135 w 798"/>
              <a:gd name="T89" fmla="*/ 596 h 1345"/>
              <a:gd name="T90" fmla="*/ 153 w 798"/>
              <a:gd name="T91" fmla="*/ 939 h 1345"/>
              <a:gd name="T92" fmla="*/ 120 w 798"/>
              <a:gd name="T93" fmla="*/ 720 h 1345"/>
              <a:gd name="T94" fmla="*/ 627 w 798"/>
              <a:gd name="T95" fmla="*/ 170 h 1345"/>
              <a:gd name="T96" fmla="*/ 688 w 798"/>
              <a:gd name="T97" fmla="*/ 4 h 1345"/>
              <a:gd name="T98" fmla="*/ 593 w 798"/>
              <a:gd name="T99" fmla="*/ 142 h 1345"/>
              <a:gd name="T100" fmla="*/ 694 w 798"/>
              <a:gd name="T101" fmla="*/ 29 h 1345"/>
              <a:gd name="T102" fmla="*/ 651 w 798"/>
              <a:gd name="T103" fmla="*/ 45 h 1345"/>
              <a:gd name="T104" fmla="*/ 626 w 798"/>
              <a:gd name="T105" fmla="*/ 71 h 1345"/>
              <a:gd name="T106" fmla="*/ 606 w 798"/>
              <a:gd name="T107" fmla="*/ 72 h 1345"/>
              <a:gd name="T108" fmla="*/ 608 w 798"/>
              <a:gd name="T109" fmla="*/ 52 h 1345"/>
              <a:gd name="T110" fmla="*/ 69 w 798"/>
              <a:gd name="T111" fmla="*/ 354 h 1345"/>
              <a:gd name="T112" fmla="*/ 222 w 798"/>
              <a:gd name="T113" fmla="*/ 468 h 1345"/>
              <a:gd name="T114" fmla="*/ 49 w 798"/>
              <a:gd name="T115" fmla="*/ 582 h 1345"/>
              <a:gd name="T116" fmla="*/ 621 w 798"/>
              <a:gd name="T117" fmla="*/ 15 h 1345"/>
              <a:gd name="T118" fmla="*/ 80 w 798"/>
              <a:gd name="T119" fmla="*/ 345 h 1345"/>
              <a:gd name="T120" fmla="*/ 125 w 798"/>
              <a:gd name="T121" fmla="*/ 371 h 1345"/>
              <a:gd name="T122" fmla="*/ 206 w 798"/>
              <a:gd name="T123" fmla="*/ 304 h 1345"/>
              <a:gd name="T124" fmla="*/ 117 w 798"/>
              <a:gd name="T125" fmla="*/ 295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8" h="1345">
                <a:moveTo>
                  <a:pt x="169" y="1345"/>
                </a:moveTo>
                <a:cubicBezTo>
                  <a:pt x="169" y="1344"/>
                  <a:pt x="169" y="1344"/>
                  <a:pt x="169" y="1344"/>
                </a:cubicBezTo>
                <a:cubicBezTo>
                  <a:pt x="169" y="1344"/>
                  <a:pt x="169" y="1344"/>
                  <a:pt x="169" y="1345"/>
                </a:cubicBezTo>
                <a:close/>
                <a:moveTo>
                  <a:pt x="276" y="763"/>
                </a:moveTo>
                <a:cubicBezTo>
                  <a:pt x="273" y="766"/>
                  <a:pt x="273" y="766"/>
                  <a:pt x="273" y="766"/>
                </a:cubicBezTo>
                <a:cubicBezTo>
                  <a:pt x="273" y="767"/>
                  <a:pt x="273" y="767"/>
                  <a:pt x="273" y="767"/>
                </a:cubicBezTo>
                <a:cubicBezTo>
                  <a:pt x="274" y="769"/>
                  <a:pt x="274" y="769"/>
                  <a:pt x="274" y="769"/>
                </a:cubicBezTo>
                <a:cubicBezTo>
                  <a:pt x="277" y="771"/>
                  <a:pt x="277" y="771"/>
                  <a:pt x="277" y="771"/>
                </a:cubicBezTo>
                <a:cubicBezTo>
                  <a:pt x="278" y="771"/>
                  <a:pt x="278" y="771"/>
                  <a:pt x="278" y="771"/>
                </a:cubicBezTo>
                <a:cubicBezTo>
                  <a:pt x="278" y="771"/>
                  <a:pt x="278" y="771"/>
                  <a:pt x="278" y="771"/>
                </a:cubicBezTo>
                <a:cubicBezTo>
                  <a:pt x="284" y="763"/>
                  <a:pt x="284" y="763"/>
                  <a:pt x="284" y="763"/>
                </a:cubicBezTo>
                <a:cubicBezTo>
                  <a:pt x="285" y="761"/>
                  <a:pt x="285" y="761"/>
                  <a:pt x="285" y="761"/>
                </a:cubicBezTo>
                <a:cubicBezTo>
                  <a:pt x="284" y="761"/>
                  <a:pt x="284" y="761"/>
                  <a:pt x="284" y="761"/>
                </a:cubicBezTo>
                <a:cubicBezTo>
                  <a:pt x="284" y="761"/>
                  <a:pt x="284" y="761"/>
                  <a:pt x="284" y="761"/>
                </a:cubicBezTo>
                <a:lnTo>
                  <a:pt x="276" y="763"/>
                </a:lnTo>
                <a:close/>
                <a:moveTo>
                  <a:pt x="295" y="727"/>
                </a:moveTo>
                <a:cubicBezTo>
                  <a:pt x="295" y="726"/>
                  <a:pt x="295" y="726"/>
                  <a:pt x="295" y="726"/>
                </a:cubicBezTo>
                <a:cubicBezTo>
                  <a:pt x="296" y="726"/>
                  <a:pt x="296" y="726"/>
                  <a:pt x="296" y="726"/>
                </a:cubicBezTo>
                <a:cubicBezTo>
                  <a:pt x="296" y="724"/>
                  <a:pt x="296" y="724"/>
                  <a:pt x="296" y="724"/>
                </a:cubicBezTo>
                <a:cubicBezTo>
                  <a:pt x="295" y="724"/>
                  <a:pt x="295" y="724"/>
                  <a:pt x="295" y="724"/>
                </a:cubicBezTo>
                <a:cubicBezTo>
                  <a:pt x="290" y="727"/>
                  <a:pt x="290" y="727"/>
                  <a:pt x="290" y="727"/>
                </a:cubicBezTo>
                <a:cubicBezTo>
                  <a:pt x="275" y="741"/>
                  <a:pt x="275" y="741"/>
                  <a:pt x="275" y="741"/>
                </a:cubicBezTo>
                <a:cubicBezTo>
                  <a:pt x="269" y="749"/>
                  <a:pt x="269" y="749"/>
                  <a:pt x="269" y="749"/>
                </a:cubicBezTo>
                <a:cubicBezTo>
                  <a:pt x="270" y="749"/>
                  <a:pt x="270" y="749"/>
                  <a:pt x="270" y="749"/>
                </a:cubicBezTo>
                <a:cubicBezTo>
                  <a:pt x="272" y="749"/>
                  <a:pt x="272" y="749"/>
                  <a:pt x="272" y="749"/>
                </a:cubicBezTo>
                <a:cubicBezTo>
                  <a:pt x="278" y="746"/>
                  <a:pt x="278" y="746"/>
                  <a:pt x="278" y="746"/>
                </a:cubicBezTo>
                <a:cubicBezTo>
                  <a:pt x="279" y="745"/>
                  <a:pt x="279" y="745"/>
                  <a:pt x="279" y="745"/>
                </a:cubicBezTo>
                <a:cubicBezTo>
                  <a:pt x="280" y="745"/>
                  <a:pt x="280" y="745"/>
                  <a:pt x="280" y="745"/>
                </a:cubicBezTo>
                <a:cubicBezTo>
                  <a:pt x="288" y="735"/>
                  <a:pt x="288" y="735"/>
                  <a:pt x="288" y="735"/>
                </a:cubicBezTo>
                <a:lnTo>
                  <a:pt x="295" y="727"/>
                </a:lnTo>
                <a:close/>
                <a:moveTo>
                  <a:pt x="263" y="789"/>
                </a:moveTo>
                <a:cubicBezTo>
                  <a:pt x="262" y="791"/>
                  <a:pt x="262" y="791"/>
                  <a:pt x="262" y="791"/>
                </a:cubicBezTo>
                <a:cubicBezTo>
                  <a:pt x="267" y="796"/>
                  <a:pt x="267" y="796"/>
                  <a:pt x="267" y="796"/>
                </a:cubicBezTo>
                <a:cubicBezTo>
                  <a:pt x="270" y="796"/>
                  <a:pt x="270" y="796"/>
                  <a:pt x="270" y="796"/>
                </a:cubicBezTo>
                <a:cubicBezTo>
                  <a:pt x="271" y="795"/>
                  <a:pt x="271" y="795"/>
                  <a:pt x="271" y="795"/>
                </a:cubicBezTo>
                <a:cubicBezTo>
                  <a:pt x="272" y="793"/>
                  <a:pt x="272" y="793"/>
                  <a:pt x="272" y="793"/>
                </a:cubicBezTo>
                <a:cubicBezTo>
                  <a:pt x="273" y="785"/>
                  <a:pt x="273" y="785"/>
                  <a:pt x="273" y="785"/>
                </a:cubicBezTo>
                <a:cubicBezTo>
                  <a:pt x="272" y="785"/>
                  <a:pt x="272" y="785"/>
                  <a:pt x="272" y="785"/>
                </a:cubicBezTo>
                <a:cubicBezTo>
                  <a:pt x="272" y="784"/>
                  <a:pt x="272" y="784"/>
                  <a:pt x="272" y="784"/>
                </a:cubicBezTo>
                <a:cubicBezTo>
                  <a:pt x="272" y="784"/>
                  <a:pt x="272" y="784"/>
                  <a:pt x="272" y="784"/>
                </a:cubicBezTo>
                <a:cubicBezTo>
                  <a:pt x="267" y="785"/>
                  <a:pt x="267" y="785"/>
                  <a:pt x="267" y="785"/>
                </a:cubicBezTo>
                <a:lnTo>
                  <a:pt x="263" y="789"/>
                </a:lnTo>
                <a:close/>
                <a:moveTo>
                  <a:pt x="265" y="797"/>
                </a:moveTo>
                <a:cubicBezTo>
                  <a:pt x="264" y="797"/>
                  <a:pt x="264" y="797"/>
                  <a:pt x="264" y="797"/>
                </a:cubicBezTo>
                <a:cubicBezTo>
                  <a:pt x="263" y="798"/>
                  <a:pt x="263" y="798"/>
                  <a:pt x="263" y="798"/>
                </a:cubicBezTo>
                <a:cubicBezTo>
                  <a:pt x="262" y="809"/>
                  <a:pt x="262" y="809"/>
                  <a:pt x="262" y="809"/>
                </a:cubicBezTo>
                <a:cubicBezTo>
                  <a:pt x="262" y="810"/>
                  <a:pt x="262" y="810"/>
                  <a:pt x="262" y="810"/>
                </a:cubicBezTo>
                <a:cubicBezTo>
                  <a:pt x="263" y="816"/>
                  <a:pt x="263" y="816"/>
                  <a:pt x="263" y="816"/>
                </a:cubicBezTo>
                <a:cubicBezTo>
                  <a:pt x="265" y="817"/>
                  <a:pt x="265" y="817"/>
                  <a:pt x="265" y="817"/>
                </a:cubicBezTo>
                <a:cubicBezTo>
                  <a:pt x="266" y="817"/>
                  <a:pt x="266" y="817"/>
                  <a:pt x="266" y="817"/>
                </a:cubicBezTo>
                <a:cubicBezTo>
                  <a:pt x="267" y="801"/>
                  <a:pt x="267" y="801"/>
                  <a:pt x="267" y="801"/>
                </a:cubicBezTo>
                <a:cubicBezTo>
                  <a:pt x="266" y="799"/>
                  <a:pt x="266" y="799"/>
                  <a:pt x="266" y="799"/>
                </a:cubicBezTo>
                <a:cubicBezTo>
                  <a:pt x="266" y="798"/>
                  <a:pt x="266" y="798"/>
                  <a:pt x="266" y="798"/>
                </a:cubicBezTo>
                <a:lnTo>
                  <a:pt x="265" y="797"/>
                </a:lnTo>
                <a:close/>
                <a:moveTo>
                  <a:pt x="258" y="816"/>
                </a:moveTo>
                <a:cubicBezTo>
                  <a:pt x="253" y="817"/>
                  <a:pt x="253" y="817"/>
                  <a:pt x="253" y="817"/>
                </a:cubicBezTo>
                <a:cubicBezTo>
                  <a:pt x="253" y="818"/>
                  <a:pt x="253" y="818"/>
                  <a:pt x="253" y="818"/>
                </a:cubicBezTo>
                <a:cubicBezTo>
                  <a:pt x="250" y="823"/>
                  <a:pt x="250" y="823"/>
                  <a:pt x="250" y="823"/>
                </a:cubicBezTo>
                <a:cubicBezTo>
                  <a:pt x="250" y="824"/>
                  <a:pt x="250" y="824"/>
                  <a:pt x="250" y="824"/>
                </a:cubicBezTo>
                <a:cubicBezTo>
                  <a:pt x="251" y="825"/>
                  <a:pt x="251" y="825"/>
                  <a:pt x="251" y="825"/>
                </a:cubicBezTo>
                <a:cubicBezTo>
                  <a:pt x="255" y="825"/>
                  <a:pt x="255" y="825"/>
                  <a:pt x="255" y="825"/>
                </a:cubicBezTo>
                <a:cubicBezTo>
                  <a:pt x="257" y="825"/>
                  <a:pt x="257" y="825"/>
                  <a:pt x="257" y="825"/>
                </a:cubicBezTo>
                <a:cubicBezTo>
                  <a:pt x="259" y="823"/>
                  <a:pt x="259" y="823"/>
                  <a:pt x="259" y="823"/>
                </a:cubicBezTo>
                <a:cubicBezTo>
                  <a:pt x="260" y="822"/>
                  <a:pt x="260" y="822"/>
                  <a:pt x="260" y="822"/>
                </a:cubicBezTo>
                <a:cubicBezTo>
                  <a:pt x="260" y="821"/>
                  <a:pt x="260" y="821"/>
                  <a:pt x="260" y="821"/>
                </a:cubicBezTo>
                <a:cubicBezTo>
                  <a:pt x="259" y="816"/>
                  <a:pt x="259" y="816"/>
                  <a:pt x="259" y="816"/>
                </a:cubicBezTo>
                <a:cubicBezTo>
                  <a:pt x="258" y="816"/>
                  <a:pt x="258" y="816"/>
                  <a:pt x="258" y="816"/>
                </a:cubicBezTo>
                <a:close/>
                <a:moveTo>
                  <a:pt x="198" y="624"/>
                </a:moveTo>
                <a:cubicBezTo>
                  <a:pt x="197" y="625"/>
                  <a:pt x="197" y="625"/>
                  <a:pt x="197" y="625"/>
                </a:cubicBezTo>
                <a:cubicBezTo>
                  <a:pt x="190" y="632"/>
                  <a:pt x="190" y="632"/>
                  <a:pt x="190" y="632"/>
                </a:cubicBezTo>
                <a:cubicBezTo>
                  <a:pt x="189" y="634"/>
                  <a:pt x="189" y="634"/>
                  <a:pt x="189" y="634"/>
                </a:cubicBezTo>
                <a:cubicBezTo>
                  <a:pt x="189" y="635"/>
                  <a:pt x="189" y="635"/>
                  <a:pt x="189" y="635"/>
                </a:cubicBezTo>
                <a:cubicBezTo>
                  <a:pt x="189" y="638"/>
                  <a:pt x="189" y="638"/>
                  <a:pt x="189" y="638"/>
                </a:cubicBezTo>
                <a:cubicBezTo>
                  <a:pt x="189" y="639"/>
                  <a:pt x="189" y="639"/>
                  <a:pt x="189" y="639"/>
                </a:cubicBezTo>
                <a:cubicBezTo>
                  <a:pt x="194" y="642"/>
                  <a:pt x="194" y="642"/>
                  <a:pt x="194" y="642"/>
                </a:cubicBezTo>
                <a:cubicBezTo>
                  <a:pt x="196" y="643"/>
                  <a:pt x="196" y="643"/>
                  <a:pt x="196" y="643"/>
                </a:cubicBezTo>
                <a:cubicBezTo>
                  <a:pt x="198" y="643"/>
                  <a:pt x="198" y="643"/>
                  <a:pt x="198" y="643"/>
                </a:cubicBezTo>
                <a:cubicBezTo>
                  <a:pt x="199" y="643"/>
                  <a:pt x="199" y="643"/>
                  <a:pt x="199" y="643"/>
                </a:cubicBezTo>
                <a:cubicBezTo>
                  <a:pt x="202" y="641"/>
                  <a:pt x="202" y="641"/>
                  <a:pt x="202" y="641"/>
                </a:cubicBezTo>
                <a:cubicBezTo>
                  <a:pt x="202" y="640"/>
                  <a:pt x="202" y="640"/>
                  <a:pt x="202" y="640"/>
                </a:cubicBezTo>
                <a:cubicBezTo>
                  <a:pt x="203" y="637"/>
                  <a:pt x="203" y="637"/>
                  <a:pt x="203" y="637"/>
                </a:cubicBezTo>
                <a:cubicBezTo>
                  <a:pt x="203" y="631"/>
                  <a:pt x="203" y="631"/>
                  <a:pt x="203" y="631"/>
                </a:cubicBezTo>
                <a:cubicBezTo>
                  <a:pt x="204" y="629"/>
                  <a:pt x="204" y="629"/>
                  <a:pt x="204" y="629"/>
                </a:cubicBezTo>
                <a:cubicBezTo>
                  <a:pt x="203" y="627"/>
                  <a:pt x="203" y="627"/>
                  <a:pt x="203" y="627"/>
                </a:cubicBezTo>
                <a:cubicBezTo>
                  <a:pt x="200" y="625"/>
                  <a:pt x="200" y="625"/>
                  <a:pt x="200" y="625"/>
                </a:cubicBezTo>
                <a:lnTo>
                  <a:pt x="198" y="624"/>
                </a:lnTo>
                <a:close/>
                <a:moveTo>
                  <a:pt x="255" y="744"/>
                </a:moveTo>
                <a:cubicBezTo>
                  <a:pt x="245" y="736"/>
                  <a:pt x="245" y="736"/>
                  <a:pt x="245" y="736"/>
                </a:cubicBezTo>
                <a:cubicBezTo>
                  <a:pt x="243" y="735"/>
                  <a:pt x="243" y="735"/>
                  <a:pt x="243" y="735"/>
                </a:cubicBezTo>
                <a:cubicBezTo>
                  <a:pt x="237" y="734"/>
                  <a:pt x="237" y="734"/>
                  <a:pt x="237" y="734"/>
                </a:cubicBezTo>
                <a:cubicBezTo>
                  <a:pt x="231" y="733"/>
                  <a:pt x="231" y="733"/>
                  <a:pt x="231" y="733"/>
                </a:cubicBezTo>
                <a:cubicBezTo>
                  <a:pt x="230" y="733"/>
                  <a:pt x="230" y="733"/>
                  <a:pt x="230" y="733"/>
                </a:cubicBezTo>
                <a:cubicBezTo>
                  <a:pt x="217" y="720"/>
                  <a:pt x="217" y="720"/>
                  <a:pt x="217" y="720"/>
                </a:cubicBezTo>
                <a:cubicBezTo>
                  <a:pt x="212" y="711"/>
                  <a:pt x="212" y="711"/>
                  <a:pt x="212" y="711"/>
                </a:cubicBezTo>
                <a:cubicBezTo>
                  <a:pt x="206" y="703"/>
                  <a:pt x="206" y="703"/>
                  <a:pt x="206" y="703"/>
                </a:cubicBezTo>
                <a:cubicBezTo>
                  <a:pt x="198" y="699"/>
                  <a:pt x="198" y="699"/>
                  <a:pt x="198" y="699"/>
                </a:cubicBezTo>
                <a:cubicBezTo>
                  <a:pt x="198" y="699"/>
                  <a:pt x="198" y="699"/>
                  <a:pt x="198" y="699"/>
                </a:cubicBezTo>
                <a:cubicBezTo>
                  <a:pt x="194" y="700"/>
                  <a:pt x="194" y="700"/>
                  <a:pt x="194" y="700"/>
                </a:cubicBezTo>
                <a:cubicBezTo>
                  <a:pt x="189" y="703"/>
                  <a:pt x="189" y="703"/>
                  <a:pt x="189" y="703"/>
                </a:cubicBezTo>
                <a:cubicBezTo>
                  <a:pt x="173" y="712"/>
                  <a:pt x="173" y="712"/>
                  <a:pt x="173" y="712"/>
                </a:cubicBezTo>
                <a:cubicBezTo>
                  <a:pt x="169" y="725"/>
                  <a:pt x="169" y="725"/>
                  <a:pt x="169" y="725"/>
                </a:cubicBezTo>
                <a:cubicBezTo>
                  <a:pt x="168" y="727"/>
                  <a:pt x="168" y="727"/>
                  <a:pt x="168" y="727"/>
                </a:cubicBezTo>
                <a:cubicBezTo>
                  <a:pt x="168" y="728"/>
                  <a:pt x="168" y="728"/>
                  <a:pt x="168" y="728"/>
                </a:cubicBezTo>
                <a:cubicBezTo>
                  <a:pt x="169" y="730"/>
                  <a:pt x="169" y="730"/>
                  <a:pt x="169" y="730"/>
                </a:cubicBezTo>
                <a:cubicBezTo>
                  <a:pt x="195" y="741"/>
                  <a:pt x="195" y="741"/>
                  <a:pt x="195" y="741"/>
                </a:cubicBezTo>
                <a:cubicBezTo>
                  <a:pt x="215" y="739"/>
                  <a:pt x="215" y="739"/>
                  <a:pt x="215" y="739"/>
                </a:cubicBezTo>
                <a:cubicBezTo>
                  <a:pt x="216" y="740"/>
                  <a:pt x="216" y="740"/>
                  <a:pt x="216" y="740"/>
                </a:cubicBezTo>
                <a:cubicBezTo>
                  <a:pt x="216" y="741"/>
                  <a:pt x="216" y="741"/>
                  <a:pt x="216" y="741"/>
                </a:cubicBezTo>
                <a:cubicBezTo>
                  <a:pt x="216" y="743"/>
                  <a:pt x="216" y="743"/>
                  <a:pt x="216" y="743"/>
                </a:cubicBezTo>
                <a:cubicBezTo>
                  <a:pt x="216" y="744"/>
                  <a:pt x="216" y="744"/>
                  <a:pt x="216" y="744"/>
                </a:cubicBezTo>
                <a:cubicBezTo>
                  <a:pt x="215" y="745"/>
                  <a:pt x="215" y="745"/>
                  <a:pt x="215" y="745"/>
                </a:cubicBezTo>
                <a:cubicBezTo>
                  <a:pt x="213" y="746"/>
                  <a:pt x="213" y="746"/>
                  <a:pt x="213" y="746"/>
                </a:cubicBezTo>
                <a:cubicBezTo>
                  <a:pt x="203" y="753"/>
                  <a:pt x="203" y="753"/>
                  <a:pt x="203" y="753"/>
                </a:cubicBezTo>
                <a:cubicBezTo>
                  <a:pt x="201" y="752"/>
                  <a:pt x="201" y="752"/>
                  <a:pt x="201" y="752"/>
                </a:cubicBezTo>
                <a:cubicBezTo>
                  <a:pt x="200" y="752"/>
                  <a:pt x="200" y="752"/>
                  <a:pt x="200" y="752"/>
                </a:cubicBezTo>
                <a:cubicBezTo>
                  <a:pt x="198" y="752"/>
                  <a:pt x="198" y="752"/>
                  <a:pt x="198" y="752"/>
                </a:cubicBezTo>
                <a:cubicBezTo>
                  <a:pt x="186" y="767"/>
                  <a:pt x="186" y="767"/>
                  <a:pt x="186" y="767"/>
                </a:cubicBezTo>
                <a:cubicBezTo>
                  <a:pt x="186" y="768"/>
                  <a:pt x="186" y="768"/>
                  <a:pt x="186" y="768"/>
                </a:cubicBezTo>
                <a:cubicBezTo>
                  <a:pt x="185" y="770"/>
                  <a:pt x="185" y="770"/>
                  <a:pt x="185" y="770"/>
                </a:cubicBezTo>
                <a:cubicBezTo>
                  <a:pt x="186" y="771"/>
                  <a:pt x="186" y="771"/>
                  <a:pt x="186" y="771"/>
                </a:cubicBezTo>
                <a:cubicBezTo>
                  <a:pt x="188" y="774"/>
                  <a:pt x="188" y="774"/>
                  <a:pt x="188" y="774"/>
                </a:cubicBezTo>
                <a:cubicBezTo>
                  <a:pt x="188" y="774"/>
                  <a:pt x="188" y="774"/>
                  <a:pt x="188" y="774"/>
                </a:cubicBezTo>
                <a:cubicBezTo>
                  <a:pt x="190" y="774"/>
                  <a:pt x="190" y="774"/>
                  <a:pt x="190" y="774"/>
                </a:cubicBezTo>
                <a:cubicBezTo>
                  <a:pt x="192" y="774"/>
                  <a:pt x="192" y="774"/>
                  <a:pt x="192" y="774"/>
                </a:cubicBezTo>
                <a:cubicBezTo>
                  <a:pt x="201" y="772"/>
                  <a:pt x="201" y="772"/>
                  <a:pt x="201" y="772"/>
                </a:cubicBezTo>
                <a:cubicBezTo>
                  <a:pt x="207" y="769"/>
                  <a:pt x="207" y="769"/>
                  <a:pt x="207" y="769"/>
                </a:cubicBezTo>
                <a:cubicBezTo>
                  <a:pt x="208" y="769"/>
                  <a:pt x="208" y="769"/>
                  <a:pt x="208" y="769"/>
                </a:cubicBezTo>
                <a:cubicBezTo>
                  <a:pt x="211" y="766"/>
                  <a:pt x="211" y="766"/>
                  <a:pt x="211" y="766"/>
                </a:cubicBezTo>
                <a:cubicBezTo>
                  <a:pt x="213" y="766"/>
                  <a:pt x="213" y="766"/>
                  <a:pt x="213" y="766"/>
                </a:cubicBezTo>
                <a:cubicBezTo>
                  <a:pt x="215" y="770"/>
                  <a:pt x="215" y="770"/>
                  <a:pt x="215" y="770"/>
                </a:cubicBezTo>
                <a:cubicBezTo>
                  <a:pt x="212" y="772"/>
                  <a:pt x="212" y="772"/>
                  <a:pt x="212" y="772"/>
                </a:cubicBezTo>
                <a:cubicBezTo>
                  <a:pt x="204" y="775"/>
                  <a:pt x="204" y="775"/>
                  <a:pt x="204" y="775"/>
                </a:cubicBezTo>
                <a:cubicBezTo>
                  <a:pt x="200" y="777"/>
                  <a:pt x="200" y="777"/>
                  <a:pt x="200" y="777"/>
                </a:cubicBezTo>
                <a:cubicBezTo>
                  <a:pt x="182" y="783"/>
                  <a:pt x="182" y="783"/>
                  <a:pt x="182" y="783"/>
                </a:cubicBezTo>
                <a:cubicBezTo>
                  <a:pt x="176" y="780"/>
                  <a:pt x="176" y="780"/>
                  <a:pt x="176" y="780"/>
                </a:cubicBezTo>
                <a:cubicBezTo>
                  <a:pt x="176" y="779"/>
                  <a:pt x="176" y="779"/>
                  <a:pt x="176" y="779"/>
                </a:cubicBezTo>
                <a:cubicBezTo>
                  <a:pt x="172" y="777"/>
                  <a:pt x="172" y="777"/>
                  <a:pt x="172" y="777"/>
                </a:cubicBezTo>
                <a:cubicBezTo>
                  <a:pt x="171" y="777"/>
                  <a:pt x="171" y="777"/>
                  <a:pt x="171" y="777"/>
                </a:cubicBezTo>
                <a:cubicBezTo>
                  <a:pt x="168" y="777"/>
                  <a:pt x="168" y="777"/>
                  <a:pt x="168" y="777"/>
                </a:cubicBezTo>
                <a:cubicBezTo>
                  <a:pt x="167" y="777"/>
                  <a:pt x="167" y="777"/>
                  <a:pt x="167" y="777"/>
                </a:cubicBezTo>
                <a:cubicBezTo>
                  <a:pt x="166" y="778"/>
                  <a:pt x="166" y="778"/>
                  <a:pt x="166" y="778"/>
                </a:cubicBezTo>
                <a:cubicBezTo>
                  <a:pt x="163" y="783"/>
                  <a:pt x="163" y="783"/>
                  <a:pt x="163" y="783"/>
                </a:cubicBezTo>
                <a:cubicBezTo>
                  <a:pt x="163" y="785"/>
                  <a:pt x="163" y="785"/>
                  <a:pt x="163" y="785"/>
                </a:cubicBezTo>
                <a:cubicBezTo>
                  <a:pt x="163" y="786"/>
                  <a:pt x="163" y="786"/>
                  <a:pt x="163" y="786"/>
                </a:cubicBezTo>
                <a:cubicBezTo>
                  <a:pt x="169" y="796"/>
                  <a:pt x="169" y="796"/>
                  <a:pt x="169" y="796"/>
                </a:cubicBezTo>
                <a:cubicBezTo>
                  <a:pt x="170" y="796"/>
                  <a:pt x="170" y="796"/>
                  <a:pt x="170" y="796"/>
                </a:cubicBezTo>
                <a:cubicBezTo>
                  <a:pt x="176" y="795"/>
                  <a:pt x="176" y="795"/>
                  <a:pt x="176" y="795"/>
                </a:cubicBezTo>
                <a:cubicBezTo>
                  <a:pt x="195" y="793"/>
                  <a:pt x="195" y="793"/>
                  <a:pt x="195" y="793"/>
                </a:cubicBezTo>
                <a:cubicBezTo>
                  <a:pt x="209" y="790"/>
                  <a:pt x="209" y="790"/>
                  <a:pt x="209" y="790"/>
                </a:cubicBezTo>
                <a:cubicBezTo>
                  <a:pt x="233" y="786"/>
                  <a:pt x="233" y="786"/>
                  <a:pt x="233" y="786"/>
                </a:cubicBezTo>
                <a:cubicBezTo>
                  <a:pt x="238" y="786"/>
                  <a:pt x="238" y="786"/>
                  <a:pt x="238" y="786"/>
                </a:cubicBezTo>
                <a:cubicBezTo>
                  <a:pt x="238" y="786"/>
                  <a:pt x="238" y="786"/>
                  <a:pt x="238" y="786"/>
                </a:cubicBezTo>
                <a:cubicBezTo>
                  <a:pt x="244" y="784"/>
                  <a:pt x="244" y="784"/>
                  <a:pt x="244" y="784"/>
                </a:cubicBezTo>
                <a:cubicBezTo>
                  <a:pt x="251" y="779"/>
                  <a:pt x="251" y="779"/>
                  <a:pt x="251" y="779"/>
                </a:cubicBezTo>
                <a:cubicBezTo>
                  <a:pt x="256" y="775"/>
                  <a:pt x="256" y="775"/>
                  <a:pt x="256" y="775"/>
                </a:cubicBezTo>
                <a:cubicBezTo>
                  <a:pt x="258" y="773"/>
                  <a:pt x="258" y="773"/>
                  <a:pt x="258" y="773"/>
                </a:cubicBezTo>
                <a:cubicBezTo>
                  <a:pt x="262" y="766"/>
                  <a:pt x="262" y="766"/>
                  <a:pt x="262" y="766"/>
                </a:cubicBezTo>
                <a:cubicBezTo>
                  <a:pt x="263" y="762"/>
                  <a:pt x="263" y="762"/>
                  <a:pt x="263" y="762"/>
                </a:cubicBezTo>
                <a:cubicBezTo>
                  <a:pt x="264" y="758"/>
                  <a:pt x="264" y="758"/>
                  <a:pt x="264" y="758"/>
                </a:cubicBezTo>
                <a:cubicBezTo>
                  <a:pt x="264" y="754"/>
                  <a:pt x="264" y="754"/>
                  <a:pt x="264" y="754"/>
                </a:cubicBezTo>
                <a:cubicBezTo>
                  <a:pt x="264" y="752"/>
                  <a:pt x="264" y="752"/>
                  <a:pt x="264" y="752"/>
                </a:cubicBezTo>
                <a:cubicBezTo>
                  <a:pt x="263" y="750"/>
                  <a:pt x="263" y="750"/>
                  <a:pt x="263" y="750"/>
                </a:cubicBezTo>
                <a:lnTo>
                  <a:pt x="255" y="744"/>
                </a:lnTo>
                <a:close/>
                <a:moveTo>
                  <a:pt x="75" y="447"/>
                </a:moveTo>
                <a:cubicBezTo>
                  <a:pt x="58" y="434"/>
                  <a:pt x="58" y="434"/>
                  <a:pt x="58" y="434"/>
                </a:cubicBezTo>
                <a:cubicBezTo>
                  <a:pt x="57" y="434"/>
                  <a:pt x="57" y="434"/>
                  <a:pt x="57" y="434"/>
                </a:cubicBezTo>
                <a:cubicBezTo>
                  <a:pt x="56" y="434"/>
                  <a:pt x="56" y="434"/>
                  <a:pt x="56" y="434"/>
                </a:cubicBezTo>
                <a:cubicBezTo>
                  <a:pt x="39" y="434"/>
                  <a:pt x="39" y="434"/>
                  <a:pt x="39" y="434"/>
                </a:cubicBezTo>
                <a:cubicBezTo>
                  <a:pt x="18" y="440"/>
                  <a:pt x="18" y="440"/>
                  <a:pt x="18" y="440"/>
                </a:cubicBezTo>
                <a:cubicBezTo>
                  <a:pt x="17" y="441"/>
                  <a:pt x="17" y="441"/>
                  <a:pt x="17" y="441"/>
                </a:cubicBezTo>
                <a:cubicBezTo>
                  <a:pt x="10" y="455"/>
                  <a:pt x="10" y="455"/>
                  <a:pt x="10" y="455"/>
                </a:cubicBezTo>
                <a:cubicBezTo>
                  <a:pt x="10" y="457"/>
                  <a:pt x="10" y="457"/>
                  <a:pt x="10" y="457"/>
                </a:cubicBezTo>
                <a:cubicBezTo>
                  <a:pt x="11" y="458"/>
                  <a:pt x="11" y="458"/>
                  <a:pt x="11" y="458"/>
                </a:cubicBezTo>
                <a:cubicBezTo>
                  <a:pt x="19" y="464"/>
                  <a:pt x="19" y="464"/>
                  <a:pt x="19" y="464"/>
                </a:cubicBezTo>
                <a:cubicBezTo>
                  <a:pt x="20" y="464"/>
                  <a:pt x="20" y="464"/>
                  <a:pt x="20" y="464"/>
                </a:cubicBezTo>
                <a:cubicBezTo>
                  <a:pt x="33" y="466"/>
                  <a:pt x="33" y="466"/>
                  <a:pt x="33" y="466"/>
                </a:cubicBezTo>
                <a:cubicBezTo>
                  <a:pt x="43" y="467"/>
                  <a:pt x="43" y="467"/>
                  <a:pt x="43" y="467"/>
                </a:cubicBezTo>
                <a:cubicBezTo>
                  <a:pt x="59" y="468"/>
                  <a:pt x="59" y="468"/>
                  <a:pt x="59" y="468"/>
                </a:cubicBezTo>
                <a:cubicBezTo>
                  <a:pt x="66" y="459"/>
                  <a:pt x="66" y="459"/>
                  <a:pt x="66" y="459"/>
                </a:cubicBezTo>
                <a:cubicBezTo>
                  <a:pt x="69" y="453"/>
                  <a:pt x="69" y="453"/>
                  <a:pt x="69" y="453"/>
                </a:cubicBezTo>
                <a:cubicBezTo>
                  <a:pt x="75" y="449"/>
                  <a:pt x="75" y="449"/>
                  <a:pt x="75" y="449"/>
                </a:cubicBezTo>
                <a:cubicBezTo>
                  <a:pt x="76" y="449"/>
                  <a:pt x="76" y="449"/>
                  <a:pt x="76" y="449"/>
                </a:cubicBezTo>
                <a:cubicBezTo>
                  <a:pt x="76" y="448"/>
                  <a:pt x="76" y="448"/>
                  <a:pt x="76" y="448"/>
                </a:cubicBezTo>
                <a:cubicBezTo>
                  <a:pt x="76" y="447"/>
                  <a:pt x="76" y="447"/>
                  <a:pt x="76" y="447"/>
                </a:cubicBezTo>
                <a:lnTo>
                  <a:pt x="75" y="447"/>
                </a:lnTo>
                <a:close/>
                <a:moveTo>
                  <a:pt x="55" y="470"/>
                </a:moveTo>
                <a:cubicBezTo>
                  <a:pt x="54" y="469"/>
                  <a:pt x="54" y="469"/>
                  <a:pt x="54" y="469"/>
                </a:cubicBezTo>
                <a:cubicBezTo>
                  <a:pt x="52" y="469"/>
                  <a:pt x="52" y="469"/>
                  <a:pt x="52" y="469"/>
                </a:cubicBezTo>
                <a:cubicBezTo>
                  <a:pt x="51" y="470"/>
                  <a:pt x="51" y="470"/>
                  <a:pt x="51" y="470"/>
                </a:cubicBezTo>
                <a:cubicBezTo>
                  <a:pt x="50" y="471"/>
                  <a:pt x="50" y="471"/>
                  <a:pt x="50" y="471"/>
                </a:cubicBezTo>
                <a:cubicBezTo>
                  <a:pt x="47" y="475"/>
                  <a:pt x="47" y="475"/>
                  <a:pt x="47" y="475"/>
                </a:cubicBezTo>
                <a:cubicBezTo>
                  <a:pt x="47" y="476"/>
                  <a:pt x="47" y="476"/>
                  <a:pt x="47" y="476"/>
                </a:cubicBezTo>
                <a:cubicBezTo>
                  <a:pt x="47" y="477"/>
                  <a:pt x="47" y="477"/>
                  <a:pt x="47" y="477"/>
                </a:cubicBezTo>
                <a:cubicBezTo>
                  <a:pt x="47" y="478"/>
                  <a:pt x="47" y="478"/>
                  <a:pt x="47" y="478"/>
                </a:cubicBezTo>
                <a:cubicBezTo>
                  <a:pt x="48" y="479"/>
                  <a:pt x="48" y="479"/>
                  <a:pt x="48" y="479"/>
                </a:cubicBezTo>
                <a:cubicBezTo>
                  <a:pt x="49" y="479"/>
                  <a:pt x="49" y="479"/>
                  <a:pt x="49" y="479"/>
                </a:cubicBezTo>
                <a:cubicBezTo>
                  <a:pt x="51" y="479"/>
                  <a:pt x="51" y="479"/>
                  <a:pt x="51" y="479"/>
                </a:cubicBezTo>
                <a:cubicBezTo>
                  <a:pt x="54" y="477"/>
                  <a:pt x="54" y="477"/>
                  <a:pt x="54" y="477"/>
                </a:cubicBezTo>
                <a:cubicBezTo>
                  <a:pt x="55" y="471"/>
                  <a:pt x="55" y="471"/>
                  <a:pt x="55" y="471"/>
                </a:cubicBezTo>
                <a:lnTo>
                  <a:pt x="55" y="470"/>
                </a:lnTo>
                <a:close/>
                <a:moveTo>
                  <a:pt x="122" y="517"/>
                </a:moveTo>
                <a:cubicBezTo>
                  <a:pt x="127" y="520"/>
                  <a:pt x="127" y="520"/>
                  <a:pt x="127" y="520"/>
                </a:cubicBezTo>
                <a:cubicBezTo>
                  <a:pt x="128" y="520"/>
                  <a:pt x="128" y="520"/>
                  <a:pt x="128" y="520"/>
                </a:cubicBezTo>
                <a:cubicBezTo>
                  <a:pt x="138" y="524"/>
                  <a:pt x="138" y="524"/>
                  <a:pt x="138" y="524"/>
                </a:cubicBezTo>
                <a:cubicBezTo>
                  <a:pt x="142" y="521"/>
                  <a:pt x="142" y="521"/>
                  <a:pt x="142" y="521"/>
                </a:cubicBezTo>
                <a:cubicBezTo>
                  <a:pt x="142" y="520"/>
                  <a:pt x="142" y="520"/>
                  <a:pt x="142" y="520"/>
                </a:cubicBezTo>
                <a:cubicBezTo>
                  <a:pt x="141" y="515"/>
                  <a:pt x="141" y="515"/>
                  <a:pt x="141" y="515"/>
                </a:cubicBezTo>
                <a:cubicBezTo>
                  <a:pt x="141" y="514"/>
                  <a:pt x="141" y="514"/>
                  <a:pt x="141" y="514"/>
                </a:cubicBezTo>
                <a:cubicBezTo>
                  <a:pt x="142" y="512"/>
                  <a:pt x="142" y="512"/>
                  <a:pt x="142" y="512"/>
                </a:cubicBezTo>
                <a:cubicBezTo>
                  <a:pt x="146" y="511"/>
                  <a:pt x="146" y="511"/>
                  <a:pt x="146" y="511"/>
                </a:cubicBezTo>
                <a:cubicBezTo>
                  <a:pt x="152" y="510"/>
                  <a:pt x="152" y="510"/>
                  <a:pt x="152" y="510"/>
                </a:cubicBezTo>
                <a:cubicBezTo>
                  <a:pt x="153" y="510"/>
                  <a:pt x="153" y="510"/>
                  <a:pt x="153" y="510"/>
                </a:cubicBezTo>
                <a:cubicBezTo>
                  <a:pt x="164" y="523"/>
                  <a:pt x="164" y="523"/>
                  <a:pt x="164" y="523"/>
                </a:cubicBezTo>
                <a:cubicBezTo>
                  <a:pt x="173" y="534"/>
                  <a:pt x="173" y="534"/>
                  <a:pt x="173" y="534"/>
                </a:cubicBezTo>
                <a:cubicBezTo>
                  <a:pt x="167" y="529"/>
                  <a:pt x="167" y="529"/>
                  <a:pt x="167" y="529"/>
                </a:cubicBezTo>
                <a:cubicBezTo>
                  <a:pt x="166" y="528"/>
                  <a:pt x="166" y="528"/>
                  <a:pt x="166" y="528"/>
                </a:cubicBezTo>
                <a:cubicBezTo>
                  <a:pt x="162" y="526"/>
                  <a:pt x="162" y="526"/>
                  <a:pt x="162" y="526"/>
                </a:cubicBezTo>
                <a:cubicBezTo>
                  <a:pt x="161" y="526"/>
                  <a:pt x="161" y="526"/>
                  <a:pt x="161" y="526"/>
                </a:cubicBezTo>
                <a:cubicBezTo>
                  <a:pt x="160" y="526"/>
                  <a:pt x="160" y="526"/>
                  <a:pt x="160" y="526"/>
                </a:cubicBezTo>
                <a:cubicBezTo>
                  <a:pt x="156" y="530"/>
                  <a:pt x="156" y="530"/>
                  <a:pt x="156" y="530"/>
                </a:cubicBezTo>
                <a:cubicBezTo>
                  <a:pt x="154" y="532"/>
                  <a:pt x="154" y="532"/>
                  <a:pt x="154" y="532"/>
                </a:cubicBezTo>
                <a:cubicBezTo>
                  <a:pt x="153" y="534"/>
                  <a:pt x="153" y="534"/>
                  <a:pt x="153" y="534"/>
                </a:cubicBezTo>
                <a:cubicBezTo>
                  <a:pt x="153" y="536"/>
                  <a:pt x="153" y="536"/>
                  <a:pt x="153" y="536"/>
                </a:cubicBezTo>
                <a:cubicBezTo>
                  <a:pt x="153" y="537"/>
                  <a:pt x="153" y="537"/>
                  <a:pt x="153" y="537"/>
                </a:cubicBezTo>
                <a:cubicBezTo>
                  <a:pt x="175" y="570"/>
                  <a:pt x="175" y="570"/>
                  <a:pt x="175" y="570"/>
                </a:cubicBezTo>
                <a:cubicBezTo>
                  <a:pt x="176" y="570"/>
                  <a:pt x="176" y="570"/>
                  <a:pt x="176" y="570"/>
                </a:cubicBezTo>
                <a:cubicBezTo>
                  <a:pt x="195" y="567"/>
                  <a:pt x="195" y="567"/>
                  <a:pt x="195" y="567"/>
                </a:cubicBezTo>
                <a:cubicBezTo>
                  <a:pt x="216" y="565"/>
                  <a:pt x="216" y="565"/>
                  <a:pt x="216" y="565"/>
                </a:cubicBezTo>
                <a:cubicBezTo>
                  <a:pt x="223" y="568"/>
                  <a:pt x="223" y="568"/>
                  <a:pt x="223" y="568"/>
                </a:cubicBezTo>
                <a:cubicBezTo>
                  <a:pt x="228" y="572"/>
                  <a:pt x="228" y="572"/>
                  <a:pt x="228" y="572"/>
                </a:cubicBezTo>
                <a:cubicBezTo>
                  <a:pt x="219" y="580"/>
                  <a:pt x="219" y="580"/>
                  <a:pt x="219" y="580"/>
                </a:cubicBezTo>
                <a:cubicBezTo>
                  <a:pt x="218" y="582"/>
                  <a:pt x="218" y="582"/>
                  <a:pt x="218" y="582"/>
                </a:cubicBezTo>
                <a:cubicBezTo>
                  <a:pt x="217" y="582"/>
                  <a:pt x="217" y="582"/>
                  <a:pt x="217" y="582"/>
                </a:cubicBezTo>
                <a:cubicBezTo>
                  <a:pt x="213" y="598"/>
                  <a:pt x="213" y="598"/>
                  <a:pt x="213" y="598"/>
                </a:cubicBezTo>
                <a:cubicBezTo>
                  <a:pt x="213" y="600"/>
                  <a:pt x="213" y="600"/>
                  <a:pt x="213" y="600"/>
                </a:cubicBezTo>
                <a:cubicBezTo>
                  <a:pt x="215" y="607"/>
                  <a:pt x="215" y="607"/>
                  <a:pt x="215" y="607"/>
                </a:cubicBezTo>
                <a:cubicBezTo>
                  <a:pt x="216" y="607"/>
                  <a:pt x="216" y="607"/>
                  <a:pt x="216" y="607"/>
                </a:cubicBezTo>
                <a:cubicBezTo>
                  <a:pt x="217" y="607"/>
                  <a:pt x="217" y="607"/>
                  <a:pt x="217" y="607"/>
                </a:cubicBezTo>
                <a:cubicBezTo>
                  <a:pt x="218" y="607"/>
                  <a:pt x="218" y="607"/>
                  <a:pt x="218" y="607"/>
                </a:cubicBezTo>
                <a:cubicBezTo>
                  <a:pt x="230" y="601"/>
                  <a:pt x="230" y="601"/>
                  <a:pt x="230" y="601"/>
                </a:cubicBezTo>
                <a:cubicBezTo>
                  <a:pt x="247" y="581"/>
                  <a:pt x="247" y="581"/>
                  <a:pt x="247" y="581"/>
                </a:cubicBezTo>
                <a:cubicBezTo>
                  <a:pt x="248" y="577"/>
                  <a:pt x="248" y="577"/>
                  <a:pt x="248" y="577"/>
                </a:cubicBezTo>
                <a:cubicBezTo>
                  <a:pt x="248" y="576"/>
                  <a:pt x="248" y="576"/>
                  <a:pt x="248" y="576"/>
                </a:cubicBezTo>
                <a:cubicBezTo>
                  <a:pt x="248" y="570"/>
                  <a:pt x="248" y="570"/>
                  <a:pt x="248" y="570"/>
                </a:cubicBezTo>
                <a:cubicBezTo>
                  <a:pt x="248" y="568"/>
                  <a:pt x="248" y="568"/>
                  <a:pt x="248" y="568"/>
                </a:cubicBezTo>
                <a:cubicBezTo>
                  <a:pt x="252" y="569"/>
                  <a:pt x="252" y="569"/>
                  <a:pt x="252" y="569"/>
                </a:cubicBezTo>
                <a:cubicBezTo>
                  <a:pt x="254" y="569"/>
                  <a:pt x="254" y="569"/>
                  <a:pt x="254" y="569"/>
                </a:cubicBezTo>
                <a:cubicBezTo>
                  <a:pt x="258" y="566"/>
                  <a:pt x="258" y="566"/>
                  <a:pt x="258" y="566"/>
                </a:cubicBezTo>
                <a:cubicBezTo>
                  <a:pt x="265" y="561"/>
                  <a:pt x="265" y="561"/>
                  <a:pt x="265" y="561"/>
                </a:cubicBezTo>
                <a:cubicBezTo>
                  <a:pt x="266" y="559"/>
                  <a:pt x="266" y="559"/>
                  <a:pt x="266" y="559"/>
                </a:cubicBezTo>
                <a:cubicBezTo>
                  <a:pt x="266" y="558"/>
                  <a:pt x="266" y="558"/>
                  <a:pt x="266" y="558"/>
                </a:cubicBezTo>
                <a:cubicBezTo>
                  <a:pt x="268" y="548"/>
                  <a:pt x="268" y="548"/>
                  <a:pt x="268" y="548"/>
                </a:cubicBezTo>
                <a:cubicBezTo>
                  <a:pt x="268" y="547"/>
                  <a:pt x="268" y="547"/>
                  <a:pt x="268" y="547"/>
                </a:cubicBezTo>
                <a:cubicBezTo>
                  <a:pt x="267" y="545"/>
                  <a:pt x="267" y="545"/>
                  <a:pt x="267" y="545"/>
                </a:cubicBezTo>
                <a:cubicBezTo>
                  <a:pt x="257" y="542"/>
                  <a:pt x="257" y="542"/>
                  <a:pt x="257" y="542"/>
                </a:cubicBezTo>
                <a:cubicBezTo>
                  <a:pt x="256" y="542"/>
                  <a:pt x="256" y="542"/>
                  <a:pt x="256" y="542"/>
                </a:cubicBezTo>
                <a:cubicBezTo>
                  <a:pt x="252" y="543"/>
                  <a:pt x="252" y="543"/>
                  <a:pt x="252" y="543"/>
                </a:cubicBezTo>
                <a:cubicBezTo>
                  <a:pt x="251" y="543"/>
                  <a:pt x="251" y="543"/>
                  <a:pt x="251" y="543"/>
                </a:cubicBezTo>
                <a:cubicBezTo>
                  <a:pt x="244" y="548"/>
                  <a:pt x="244" y="548"/>
                  <a:pt x="244" y="548"/>
                </a:cubicBezTo>
                <a:cubicBezTo>
                  <a:pt x="237" y="551"/>
                  <a:pt x="237" y="551"/>
                  <a:pt x="237" y="551"/>
                </a:cubicBezTo>
                <a:cubicBezTo>
                  <a:pt x="235" y="551"/>
                  <a:pt x="235" y="551"/>
                  <a:pt x="235" y="551"/>
                </a:cubicBezTo>
                <a:cubicBezTo>
                  <a:pt x="233" y="550"/>
                  <a:pt x="233" y="550"/>
                  <a:pt x="233" y="550"/>
                </a:cubicBezTo>
                <a:cubicBezTo>
                  <a:pt x="220" y="542"/>
                  <a:pt x="220" y="542"/>
                  <a:pt x="220" y="542"/>
                </a:cubicBezTo>
                <a:cubicBezTo>
                  <a:pt x="215" y="540"/>
                  <a:pt x="215" y="540"/>
                  <a:pt x="215" y="540"/>
                </a:cubicBezTo>
                <a:cubicBezTo>
                  <a:pt x="207" y="531"/>
                  <a:pt x="207" y="531"/>
                  <a:pt x="207" y="531"/>
                </a:cubicBezTo>
                <a:cubicBezTo>
                  <a:pt x="200" y="519"/>
                  <a:pt x="200" y="519"/>
                  <a:pt x="200" y="519"/>
                </a:cubicBezTo>
                <a:cubicBezTo>
                  <a:pt x="200" y="518"/>
                  <a:pt x="200" y="518"/>
                  <a:pt x="200" y="518"/>
                </a:cubicBezTo>
                <a:cubicBezTo>
                  <a:pt x="199" y="510"/>
                  <a:pt x="199" y="510"/>
                  <a:pt x="199" y="510"/>
                </a:cubicBezTo>
                <a:cubicBezTo>
                  <a:pt x="200" y="504"/>
                  <a:pt x="200" y="504"/>
                  <a:pt x="200" y="504"/>
                </a:cubicBezTo>
                <a:cubicBezTo>
                  <a:pt x="201" y="478"/>
                  <a:pt x="201" y="478"/>
                  <a:pt x="201" y="478"/>
                </a:cubicBezTo>
                <a:cubicBezTo>
                  <a:pt x="201" y="466"/>
                  <a:pt x="201" y="466"/>
                  <a:pt x="201" y="466"/>
                </a:cubicBezTo>
                <a:cubicBezTo>
                  <a:pt x="202" y="465"/>
                  <a:pt x="202" y="465"/>
                  <a:pt x="202" y="465"/>
                </a:cubicBezTo>
                <a:cubicBezTo>
                  <a:pt x="201" y="464"/>
                  <a:pt x="201" y="464"/>
                  <a:pt x="201" y="464"/>
                </a:cubicBezTo>
                <a:cubicBezTo>
                  <a:pt x="198" y="457"/>
                  <a:pt x="198" y="457"/>
                  <a:pt x="198" y="457"/>
                </a:cubicBezTo>
                <a:cubicBezTo>
                  <a:pt x="189" y="444"/>
                  <a:pt x="189" y="444"/>
                  <a:pt x="189" y="444"/>
                </a:cubicBezTo>
                <a:cubicBezTo>
                  <a:pt x="188" y="443"/>
                  <a:pt x="188" y="443"/>
                  <a:pt x="188" y="443"/>
                </a:cubicBezTo>
                <a:cubicBezTo>
                  <a:pt x="180" y="435"/>
                  <a:pt x="180" y="435"/>
                  <a:pt x="180" y="435"/>
                </a:cubicBezTo>
                <a:cubicBezTo>
                  <a:pt x="179" y="434"/>
                  <a:pt x="179" y="434"/>
                  <a:pt x="179" y="434"/>
                </a:cubicBezTo>
                <a:cubicBezTo>
                  <a:pt x="173" y="433"/>
                  <a:pt x="173" y="433"/>
                  <a:pt x="173" y="433"/>
                </a:cubicBezTo>
                <a:cubicBezTo>
                  <a:pt x="171" y="434"/>
                  <a:pt x="171" y="434"/>
                  <a:pt x="171" y="434"/>
                </a:cubicBezTo>
                <a:cubicBezTo>
                  <a:pt x="163" y="449"/>
                  <a:pt x="163" y="449"/>
                  <a:pt x="163" y="449"/>
                </a:cubicBezTo>
                <a:cubicBezTo>
                  <a:pt x="163" y="449"/>
                  <a:pt x="163" y="449"/>
                  <a:pt x="163" y="449"/>
                </a:cubicBezTo>
                <a:cubicBezTo>
                  <a:pt x="166" y="469"/>
                  <a:pt x="166" y="469"/>
                  <a:pt x="166" y="469"/>
                </a:cubicBezTo>
                <a:cubicBezTo>
                  <a:pt x="166" y="471"/>
                  <a:pt x="166" y="471"/>
                  <a:pt x="166" y="471"/>
                </a:cubicBezTo>
                <a:cubicBezTo>
                  <a:pt x="168" y="477"/>
                  <a:pt x="168" y="477"/>
                  <a:pt x="168" y="477"/>
                </a:cubicBezTo>
                <a:cubicBezTo>
                  <a:pt x="162" y="488"/>
                  <a:pt x="162" y="488"/>
                  <a:pt x="162" y="488"/>
                </a:cubicBezTo>
                <a:cubicBezTo>
                  <a:pt x="161" y="490"/>
                  <a:pt x="161" y="490"/>
                  <a:pt x="161" y="490"/>
                </a:cubicBezTo>
                <a:cubicBezTo>
                  <a:pt x="160" y="489"/>
                  <a:pt x="160" y="489"/>
                  <a:pt x="160" y="489"/>
                </a:cubicBezTo>
                <a:cubicBezTo>
                  <a:pt x="145" y="472"/>
                  <a:pt x="145" y="472"/>
                  <a:pt x="145" y="472"/>
                </a:cubicBezTo>
                <a:cubicBezTo>
                  <a:pt x="142" y="466"/>
                  <a:pt x="142" y="466"/>
                  <a:pt x="142" y="466"/>
                </a:cubicBezTo>
                <a:cubicBezTo>
                  <a:pt x="141" y="463"/>
                  <a:pt x="141" y="463"/>
                  <a:pt x="141" y="463"/>
                </a:cubicBezTo>
                <a:cubicBezTo>
                  <a:pt x="140" y="461"/>
                  <a:pt x="140" y="461"/>
                  <a:pt x="140" y="461"/>
                </a:cubicBezTo>
                <a:cubicBezTo>
                  <a:pt x="140" y="461"/>
                  <a:pt x="140" y="461"/>
                  <a:pt x="140" y="461"/>
                </a:cubicBezTo>
                <a:cubicBezTo>
                  <a:pt x="136" y="457"/>
                  <a:pt x="136" y="457"/>
                  <a:pt x="136" y="457"/>
                </a:cubicBezTo>
                <a:cubicBezTo>
                  <a:pt x="135" y="457"/>
                  <a:pt x="135" y="457"/>
                  <a:pt x="135" y="457"/>
                </a:cubicBezTo>
                <a:cubicBezTo>
                  <a:pt x="135" y="457"/>
                  <a:pt x="135" y="457"/>
                  <a:pt x="135" y="457"/>
                </a:cubicBezTo>
                <a:cubicBezTo>
                  <a:pt x="134" y="457"/>
                  <a:pt x="134" y="457"/>
                  <a:pt x="134" y="457"/>
                </a:cubicBezTo>
                <a:cubicBezTo>
                  <a:pt x="134" y="458"/>
                  <a:pt x="134" y="458"/>
                  <a:pt x="134" y="458"/>
                </a:cubicBezTo>
                <a:cubicBezTo>
                  <a:pt x="134" y="459"/>
                  <a:pt x="134" y="459"/>
                  <a:pt x="134" y="459"/>
                </a:cubicBezTo>
                <a:cubicBezTo>
                  <a:pt x="135" y="485"/>
                  <a:pt x="135" y="485"/>
                  <a:pt x="135" y="485"/>
                </a:cubicBezTo>
                <a:cubicBezTo>
                  <a:pt x="123" y="482"/>
                  <a:pt x="123" y="482"/>
                  <a:pt x="123" y="482"/>
                </a:cubicBezTo>
                <a:cubicBezTo>
                  <a:pt x="122" y="482"/>
                  <a:pt x="122" y="482"/>
                  <a:pt x="122" y="482"/>
                </a:cubicBezTo>
                <a:cubicBezTo>
                  <a:pt x="120" y="483"/>
                  <a:pt x="120" y="483"/>
                  <a:pt x="120" y="483"/>
                </a:cubicBezTo>
                <a:cubicBezTo>
                  <a:pt x="118" y="484"/>
                  <a:pt x="118" y="484"/>
                  <a:pt x="118" y="484"/>
                </a:cubicBezTo>
                <a:cubicBezTo>
                  <a:pt x="118" y="485"/>
                  <a:pt x="118" y="485"/>
                  <a:pt x="118" y="485"/>
                </a:cubicBezTo>
                <a:cubicBezTo>
                  <a:pt x="117" y="486"/>
                  <a:pt x="117" y="486"/>
                  <a:pt x="117" y="486"/>
                </a:cubicBezTo>
                <a:cubicBezTo>
                  <a:pt x="112" y="495"/>
                  <a:pt x="112" y="495"/>
                  <a:pt x="112" y="495"/>
                </a:cubicBezTo>
                <a:cubicBezTo>
                  <a:pt x="112" y="499"/>
                  <a:pt x="112" y="499"/>
                  <a:pt x="112" y="499"/>
                </a:cubicBezTo>
                <a:cubicBezTo>
                  <a:pt x="112" y="501"/>
                  <a:pt x="112" y="501"/>
                  <a:pt x="112" y="501"/>
                </a:cubicBezTo>
                <a:cubicBezTo>
                  <a:pt x="112" y="502"/>
                  <a:pt x="112" y="502"/>
                  <a:pt x="112" y="502"/>
                </a:cubicBezTo>
                <a:cubicBezTo>
                  <a:pt x="119" y="513"/>
                  <a:pt x="119" y="513"/>
                  <a:pt x="119" y="513"/>
                </a:cubicBezTo>
                <a:cubicBezTo>
                  <a:pt x="121" y="516"/>
                  <a:pt x="121" y="516"/>
                  <a:pt x="121" y="516"/>
                </a:cubicBezTo>
                <a:lnTo>
                  <a:pt x="122" y="517"/>
                </a:lnTo>
                <a:close/>
                <a:moveTo>
                  <a:pt x="44" y="512"/>
                </a:moveTo>
                <a:cubicBezTo>
                  <a:pt x="35" y="507"/>
                  <a:pt x="35" y="507"/>
                  <a:pt x="35" y="507"/>
                </a:cubicBezTo>
                <a:cubicBezTo>
                  <a:pt x="29" y="510"/>
                  <a:pt x="29" y="510"/>
                  <a:pt x="29" y="510"/>
                </a:cubicBezTo>
                <a:cubicBezTo>
                  <a:pt x="36" y="516"/>
                  <a:pt x="36" y="516"/>
                  <a:pt x="36" y="516"/>
                </a:cubicBezTo>
                <a:cubicBezTo>
                  <a:pt x="43" y="523"/>
                  <a:pt x="43" y="523"/>
                  <a:pt x="43" y="523"/>
                </a:cubicBezTo>
                <a:cubicBezTo>
                  <a:pt x="45" y="523"/>
                  <a:pt x="45" y="523"/>
                  <a:pt x="45" y="523"/>
                </a:cubicBezTo>
                <a:cubicBezTo>
                  <a:pt x="48" y="522"/>
                  <a:pt x="48" y="522"/>
                  <a:pt x="48" y="522"/>
                </a:cubicBezTo>
                <a:cubicBezTo>
                  <a:pt x="48" y="521"/>
                  <a:pt x="48" y="521"/>
                  <a:pt x="48" y="521"/>
                </a:cubicBezTo>
                <a:cubicBezTo>
                  <a:pt x="48" y="521"/>
                  <a:pt x="48" y="521"/>
                  <a:pt x="48" y="521"/>
                </a:cubicBezTo>
                <a:cubicBezTo>
                  <a:pt x="45" y="513"/>
                  <a:pt x="45" y="513"/>
                  <a:pt x="45" y="513"/>
                </a:cubicBezTo>
                <a:lnTo>
                  <a:pt x="44" y="512"/>
                </a:lnTo>
                <a:close/>
                <a:moveTo>
                  <a:pt x="64" y="470"/>
                </a:moveTo>
                <a:cubicBezTo>
                  <a:pt x="64" y="469"/>
                  <a:pt x="64" y="469"/>
                  <a:pt x="64" y="469"/>
                </a:cubicBezTo>
                <a:cubicBezTo>
                  <a:pt x="63" y="469"/>
                  <a:pt x="63" y="469"/>
                  <a:pt x="63" y="469"/>
                </a:cubicBezTo>
                <a:cubicBezTo>
                  <a:pt x="62" y="470"/>
                  <a:pt x="62" y="470"/>
                  <a:pt x="62" y="470"/>
                </a:cubicBezTo>
                <a:cubicBezTo>
                  <a:pt x="56" y="474"/>
                  <a:pt x="56" y="474"/>
                  <a:pt x="56" y="474"/>
                </a:cubicBezTo>
                <a:cubicBezTo>
                  <a:pt x="55" y="474"/>
                  <a:pt x="55" y="474"/>
                  <a:pt x="55" y="474"/>
                </a:cubicBezTo>
                <a:cubicBezTo>
                  <a:pt x="55" y="475"/>
                  <a:pt x="55" y="475"/>
                  <a:pt x="55" y="475"/>
                </a:cubicBezTo>
                <a:cubicBezTo>
                  <a:pt x="55" y="476"/>
                  <a:pt x="55" y="476"/>
                  <a:pt x="55" y="476"/>
                </a:cubicBezTo>
                <a:cubicBezTo>
                  <a:pt x="57" y="478"/>
                  <a:pt x="57" y="478"/>
                  <a:pt x="57" y="478"/>
                </a:cubicBezTo>
                <a:cubicBezTo>
                  <a:pt x="60" y="480"/>
                  <a:pt x="60" y="480"/>
                  <a:pt x="60" y="480"/>
                </a:cubicBezTo>
                <a:cubicBezTo>
                  <a:pt x="60" y="480"/>
                  <a:pt x="60" y="480"/>
                  <a:pt x="60" y="480"/>
                </a:cubicBezTo>
                <a:cubicBezTo>
                  <a:pt x="62" y="478"/>
                  <a:pt x="62" y="478"/>
                  <a:pt x="62" y="478"/>
                </a:cubicBezTo>
                <a:cubicBezTo>
                  <a:pt x="65" y="474"/>
                  <a:pt x="65" y="474"/>
                  <a:pt x="65" y="474"/>
                </a:cubicBezTo>
                <a:cubicBezTo>
                  <a:pt x="65" y="471"/>
                  <a:pt x="65" y="471"/>
                  <a:pt x="65" y="471"/>
                </a:cubicBezTo>
                <a:lnTo>
                  <a:pt x="64" y="470"/>
                </a:lnTo>
                <a:close/>
                <a:moveTo>
                  <a:pt x="193" y="831"/>
                </a:moveTo>
                <a:cubicBezTo>
                  <a:pt x="181" y="841"/>
                  <a:pt x="181" y="841"/>
                  <a:pt x="181" y="841"/>
                </a:cubicBezTo>
                <a:cubicBezTo>
                  <a:pt x="179" y="843"/>
                  <a:pt x="179" y="843"/>
                  <a:pt x="179" y="843"/>
                </a:cubicBezTo>
                <a:cubicBezTo>
                  <a:pt x="176" y="852"/>
                  <a:pt x="176" y="852"/>
                  <a:pt x="176" y="852"/>
                </a:cubicBezTo>
                <a:cubicBezTo>
                  <a:pt x="179" y="854"/>
                  <a:pt x="179" y="854"/>
                  <a:pt x="179" y="854"/>
                </a:cubicBezTo>
                <a:cubicBezTo>
                  <a:pt x="180" y="855"/>
                  <a:pt x="180" y="855"/>
                  <a:pt x="180" y="855"/>
                </a:cubicBezTo>
                <a:cubicBezTo>
                  <a:pt x="185" y="856"/>
                  <a:pt x="185" y="856"/>
                  <a:pt x="185" y="856"/>
                </a:cubicBezTo>
                <a:cubicBezTo>
                  <a:pt x="186" y="856"/>
                  <a:pt x="186" y="856"/>
                  <a:pt x="186" y="856"/>
                </a:cubicBezTo>
                <a:cubicBezTo>
                  <a:pt x="186" y="855"/>
                  <a:pt x="186" y="855"/>
                  <a:pt x="186" y="855"/>
                </a:cubicBezTo>
                <a:cubicBezTo>
                  <a:pt x="187" y="854"/>
                  <a:pt x="187" y="854"/>
                  <a:pt x="187" y="854"/>
                </a:cubicBezTo>
                <a:cubicBezTo>
                  <a:pt x="188" y="853"/>
                  <a:pt x="188" y="853"/>
                  <a:pt x="188" y="853"/>
                </a:cubicBezTo>
                <a:cubicBezTo>
                  <a:pt x="195" y="834"/>
                  <a:pt x="195" y="834"/>
                  <a:pt x="195" y="834"/>
                </a:cubicBezTo>
                <a:cubicBezTo>
                  <a:pt x="195" y="833"/>
                  <a:pt x="195" y="833"/>
                  <a:pt x="195" y="833"/>
                </a:cubicBezTo>
                <a:cubicBezTo>
                  <a:pt x="195" y="833"/>
                  <a:pt x="195" y="833"/>
                  <a:pt x="195" y="833"/>
                </a:cubicBezTo>
                <a:cubicBezTo>
                  <a:pt x="194" y="831"/>
                  <a:pt x="194" y="831"/>
                  <a:pt x="194" y="831"/>
                </a:cubicBezTo>
                <a:lnTo>
                  <a:pt x="193" y="831"/>
                </a:lnTo>
                <a:close/>
                <a:moveTo>
                  <a:pt x="110" y="723"/>
                </a:moveTo>
                <a:cubicBezTo>
                  <a:pt x="84" y="729"/>
                  <a:pt x="84" y="729"/>
                  <a:pt x="84" y="729"/>
                </a:cubicBezTo>
                <a:cubicBezTo>
                  <a:pt x="79" y="733"/>
                  <a:pt x="79" y="733"/>
                  <a:pt x="79" y="733"/>
                </a:cubicBezTo>
                <a:cubicBezTo>
                  <a:pt x="78" y="734"/>
                  <a:pt x="78" y="734"/>
                  <a:pt x="78" y="734"/>
                </a:cubicBezTo>
                <a:cubicBezTo>
                  <a:pt x="78" y="736"/>
                  <a:pt x="78" y="736"/>
                  <a:pt x="78" y="736"/>
                </a:cubicBezTo>
                <a:cubicBezTo>
                  <a:pt x="79" y="744"/>
                  <a:pt x="79" y="744"/>
                  <a:pt x="79" y="744"/>
                </a:cubicBezTo>
                <a:cubicBezTo>
                  <a:pt x="81" y="746"/>
                  <a:pt x="81" y="746"/>
                  <a:pt x="81" y="746"/>
                </a:cubicBezTo>
                <a:cubicBezTo>
                  <a:pt x="86" y="749"/>
                  <a:pt x="86" y="749"/>
                  <a:pt x="86" y="749"/>
                </a:cubicBezTo>
                <a:cubicBezTo>
                  <a:pt x="86" y="749"/>
                  <a:pt x="86" y="749"/>
                  <a:pt x="86" y="749"/>
                </a:cubicBezTo>
                <a:cubicBezTo>
                  <a:pt x="89" y="749"/>
                  <a:pt x="89" y="749"/>
                  <a:pt x="89" y="749"/>
                </a:cubicBezTo>
                <a:cubicBezTo>
                  <a:pt x="89" y="749"/>
                  <a:pt x="89" y="749"/>
                  <a:pt x="89" y="749"/>
                </a:cubicBezTo>
                <a:cubicBezTo>
                  <a:pt x="114" y="731"/>
                  <a:pt x="114" y="731"/>
                  <a:pt x="114" y="731"/>
                </a:cubicBezTo>
                <a:cubicBezTo>
                  <a:pt x="116" y="727"/>
                  <a:pt x="116" y="727"/>
                  <a:pt x="116" y="727"/>
                </a:cubicBezTo>
                <a:cubicBezTo>
                  <a:pt x="113" y="725"/>
                  <a:pt x="113" y="725"/>
                  <a:pt x="113" y="725"/>
                </a:cubicBezTo>
                <a:lnTo>
                  <a:pt x="110" y="723"/>
                </a:lnTo>
                <a:close/>
                <a:moveTo>
                  <a:pt x="340" y="921"/>
                </a:moveTo>
                <a:cubicBezTo>
                  <a:pt x="351" y="933"/>
                  <a:pt x="351" y="933"/>
                  <a:pt x="351" y="933"/>
                </a:cubicBezTo>
                <a:cubicBezTo>
                  <a:pt x="352" y="934"/>
                  <a:pt x="352" y="934"/>
                  <a:pt x="352" y="934"/>
                </a:cubicBezTo>
                <a:cubicBezTo>
                  <a:pt x="352" y="934"/>
                  <a:pt x="352" y="934"/>
                  <a:pt x="352" y="934"/>
                </a:cubicBezTo>
                <a:cubicBezTo>
                  <a:pt x="353" y="935"/>
                  <a:pt x="353" y="935"/>
                  <a:pt x="353" y="935"/>
                </a:cubicBezTo>
                <a:cubicBezTo>
                  <a:pt x="355" y="935"/>
                  <a:pt x="355" y="935"/>
                  <a:pt x="355" y="935"/>
                </a:cubicBezTo>
                <a:cubicBezTo>
                  <a:pt x="356" y="932"/>
                  <a:pt x="356" y="932"/>
                  <a:pt x="356" y="932"/>
                </a:cubicBezTo>
                <a:cubicBezTo>
                  <a:pt x="356" y="921"/>
                  <a:pt x="356" y="921"/>
                  <a:pt x="356" y="921"/>
                </a:cubicBezTo>
                <a:cubicBezTo>
                  <a:pt x="354" y="913"/>
                  <a:pt x="354" y="913"/>
                  <a:pt x="354" y="913"/>
                </a:cubicBezTo>
                <a:cubicBezTo>
                  <a:pt x="353" y="911"/>
                  <a:pt x="353" y="911"/>
                  <a:pt x="353" y="911"/>
                </a:cubicBezTo>
                <a:cubicBezTo>
                  <a:pt x="351" y="905"/>
                  <a:pt x="351" y="905"/>
                  <a:pt x="351" y="905"/>
                </a:cubicBezTo>
                <a:cubicBezTo>
                  <a:pt x="346" y="896"/>
                  <a:pt x="346" y="896"/>
                  <a:pt x="346" y="896"/>
                </a:cubicBezTo>
                <a:cubicBezTo>
                  <a:pt x="343" y="894"/>
                  <a:pt x="343" y="894"/>
                  <a:pt x="343" y="894"/>
                </a:cubicBezTo>
                <a:cubicBezTo>
                  <a:pt x="333" y="885"/>
                  <a:pt x="333" y="885"/>
                  <a:pt x="333" y="885"/>
                </a:cubicBezTo>
                <a:cubicBezTo>
                  <a:pt x="332" y="885"/>
                  <a:pt x="332" y="885"/>
                  <a:pt x="332" y="885"/>
                </a:cubicBezTo>
                <a:cubicBezTo>
                  <a:pt x="331" y="885"/>
                  <a:pt x="331" y="885"/>
                  <a:pt x="331" y="885"/>
                </a:cubicBezTo>
                <a:cubicBezTo>
                  <a:pt x="328" y="890"/>
                  <a:pt x="328" y="890"/>
                  <a:pt x="328" y="890"/>
                </a:cubicBezTo>
                <a:cubicBezTo>
                  <a:pt x="328" y="892"/>
                  <a:pt x="328" y="892"/>
                  <a:pt x="328" y="892"/>
                </a:cubicBezTo>
                <a:cubicBezTo>
                  <a:pt x="329" y="896"/>
                  <a:pt x="329" y="896"/>
                  <a:pt x="329" y="896"/>
                </a:cubicBezTo>
                <a:cubicBezTo>
                  <a:pt x="339" y="920"/>
                  <a:pt x="339" y="920"/>
                  <a:pt x="339" y="920"/>
                </a:cubicBezTo>
                <a:lnTo>
                  <a:pt x="340" y="921"/>
                </a:lnTo>
                <a:close/>
                <a:moveTo>
                  <a:pt x="27" y="489"/>
                </a:moveTo>
                <a:cubicBezTo>
                  <a:pt x="26" y="489"/>
                  <a:pt x="26" y="489"/>
                  <a:pt x="26" y="489"/>
                </a:cubicBezTo>
                <a:cubicBezTo>
                  <a:pt x="26" y="490"/>
                  <a:pt x="26" y="490"/>
                  <a:pt x="26" y="490"/>
                </a:cubicBezTo>
                <a:cubicBezTo>
                  <a:pt x="27" y="494"/>
                  <a:pt x="27" y="494"/>
                  <a:pt x="27" y="494"/>
                </a:cubicBezTo>
                <a:cubicBezTo>
                  <a:pt x="29" y="499"/>
                  <a:pt x="29" y="499"/>
                  <a:pt x="29" y="499"/>
                </a:cubicBezTo>
                <a:cubicBezTo>
                  <a:pt x="30" y="500"/>
                  <a:pt x="30" y="500"/>
                  <a:pt x="30" y="500"/>
                </a:cubicBezTo>
                <a:cubicBezTo>
                  <a:pt x="37" y="505"/>
                  <a:pt x="37" y="505"/>
                  <a:pt x="37" y="505"/>
                </a:cubicBezTo>
                <a:cubicBezTo>
                  <a:pt x="38" y="505"/>
                  <a:pt x="38" y="505"/>
                  <a:pt x="38" y="505"/>
                </a:cubicBezTo>
                <a:cubicBezTo>
                  <a:pt x="39" y="506"/>
                  <a:pt x="39" y="506"/>
                  <a:pt x="39" y="506"/>
                </a:cubicBezTo>
                <a:cubicBezTo>
                  <a:pt x="40" y="506"/>
                  <a:pt x="40" y="506"/>
                  <a:pt x="40" y="506"/>
                </a:cubicBezTo>
                <a:cubicBezTo>
                  <a:pt x="45" y="506"/>
                  <a:pt x="45" y="506"/>
                  <a:pt x="45" y="506"/>
                </a:cubicBezTo>
                <a:cubicBezTo>
                  <a:pt x="47" y="505"/>
                  <a:pt x="47" y="505"/>
                  <a:pt x="47" y="505"/>
                </a:cubicBezTo>
                <a:cubicBezTo>
                  <a:pt x="52" y="503"/>
                  <a:pt x="52" y="503"/>
                  <a:pt x="52" y="503"/>
                </a:cubicBezTo>
                <a:cubicBezTo>
                  <a:pt x="53" y="502"/>
                  <a:pt x="53" y="502"/>
                  <a:pt x="53" y="502"/>
                </a:cubicBezTo>
                <a:cubicBezTo>
                  <a:pt x="53" y="502"/>
                  <a:pt x="53" y="502"/>
                  <a:pt x="53" y="502"/>
                </a:cubicBezTo>
                <a:cubicBezTo>
                  <a:pt x="53" y="499"/>
                  <a:pt x="53" y="499"/>
                  <a:pt x="53" y="499"/>
                </a:cubicBezTo>
                <a:cubicBezTo>
                  <a:pt x="53" y="497"/>
                  <a:pt x="53" y="497"/>
                  <a:pt x="53" y="497"/>
                </a:cubicBezTo>
                <a:cubicBezTo>
                  <a:pt x="53" y="497"/>
                  <a:pt x="53" y="497"/>
                  <a:pt x="53" y="497"/>
                </a:cubicBezTo>
                <a:cubicBezTo>
                  <a:pt x="53" y="496"/>
                  <a:pt x="53" y="496"/>
                  <a:pt x="53" y="496"/>
                </a:cubicBezTo>
                <a:cubicBezTo>
                  <a:pt x="50" y="492"/>
                  <a:pt x="50" y="492"/>
                  <a:pt x="50" y="492"/>
                </a:cubicBezTo>
                <a:cubicBezTo>
                  <a:pt x="50" y="491"/>
                  <a:pt x="50" y="491"/>
                  <a:pt x="50" y="491"/>
                </a:cubicBezTo>
                <a:cubicBezTo>
                  <a:pt x="37" y="484"/>
                  <a:pt x="37" y="484"/>
                  <a:pt x="37" y="484"/>
                </a:cubicBezTo>
                <a:cubicBezTo>
                  <a:pt x="36" y="483"/>
                  <a:pt x="36" y="483"/>
                  <a:pt x="36" y="483"/>
                </a:cubicBezTo>
                <a:cubicBezTo>
                  <a:pt x="33" y="483"/>
                  <a:pt x="33" y="483"/>
                  <a:pt x="33" y="483"/>
                </a:cubicBezTo>
                <a:cubicBezTo>
                  <a:pt x="32" y="484"/>
                  <a:pt x="32" y="484"/>
                  <a:pt x="32" y="484"/>
                </a:cubicBezTo>
                <a:cubicBezTo>
                  <a:pt x="31" y="484"/>
                  <a:pt x="31" y="484"/>
                  <a:pt x="31" y="484"/>
                </a:cubicBezTo>
                <a:cubicBezTo>
                  <a:pt x="27" y="488"/>
                  <a:pt x="27" y="488"/>
                  <a:pt x="27" y="488"/>
                </a:cubicBezTo>
                <a:lnTo>
                  <a:pt x="27" y="489"/>
                </a:lnTo>
                <a:close/>
                <a:moveTo>
                  <a:pt x="342" y="1006"/>
                </a:moveTo>
                <a:cubicBezTo>
                  <a:pt x="343" y="1005"/>
                  <a:pt x="343" y="1005"/>
                  <a:pt x="343" y="1005"/>
                </a:cubicBezTo>
                <a:cubicBezTo>
                  <a:pt x="346" y="1002"/>
                  <a:pt x="346" y="1002"/>
                  <a:pt x="346" y="1002"/>
                </a:cubicBezTo>
                <a:cubicBezTo>
                  <a:pt x="346" y="1001"/>
                  <a:pt x="346" y="1001"/>
                  <a:pt x="346" y="1001"/>
                </a:cubicBezTo>
                <a:cubicBezTo>
                  <a:pt x="346" y="1000"/>
                  <a:pt x="346" y="1000"/>
                  <a:pt x="346" y="1000"/>
                </a:cubicBezTo>
                <a:cubicBezTo>
                  <a:pt x="344" y="977"/>
                  <a:pt x="344" y="977"/>
                  <a:pt x="344" y="977"/>
                </a:cubicBezTo>
                <a:cubicBezTo>
                  <a:pt x="344" y="977"/>
                  <a:pt x="344" y="977"/>
                  <a:pt x="344" y="977"/>
                </a:cubicBezTo>
                <a:cubicBezTo>
                  <a:pt x="335" y="948"/>
                  <a:pt x="335" y="948"/>
                  <a:pt x="335" y="948"/>
                </a:cubicBezTo>
                <a:cubicBezTo>
                  <a:pt x="334" y="947"/>
                  <a:pt x="334" y="947"/>
                  <a:pt x="334" y="947"/>
                </a:cubicBezTo>
                <a:cubicBezTo>
                  <a:pt x="334" y="945"/>
                  <a:pt x="334" y="945"/>
                  <a:pt x="334" y="945"/>
                </a:cubicBezTo>
                <a:cubicBezTo>
                  <a:pt x="333" y="944"/>
                  <a:pt x="333" y="944"/>
                  <a:pt x="333" y="944"/>
                </a:cubicBezTo>
                <a:cubicBezTo>
                  <a:pt x="328" y="940"/>
                  <a:pt x="328" y="940"/>
                  <a:pt x="328" y="940"/>
                </a:cubicBezTo>
                <a:cubicBezTo>
                  <a:pt x="324" y="937"/>
                  <a:pt x="324" y="937"/>
                  <a:pt x="324" y="937"/>
                </a:cubicBezTo>
                <a:cubicBezTo>
                  <a:pt x="323" y="937"/>
                  <a:pt x="323" y="937"/>
                  <a:pt x="323" y="937"/>
                </a:cubicBezTo>
                <a:cubicBezTo>
                  <a:pt x="321" y="936"/>
                  <a:pt x="321" y="936"/>
                  <a:pt x="321" y="936"/>
                </a:cubicBezTo>
                <a:cubicBezTo>
                  <a:pt x="319" y="936"/>
                  <a:pt x="319" y="936"/>
                  <a:pt x="319" y="936"/>
                </a:cubicBezTo>
                <a:cubicBezTo>
                  <a:pt x="315" y="936"/>
                  <a:pt x="315" y="936"/>
                  <a:pt x="315" y="936"/>
                </a:cubicBezTo>
                <a:cubicBezTo>
                  <a:pt x="311" y="939"/>
                  <a:pt x="311" y="939"/>
                  <a:pt x="311" y="939"/>
                </a:cubicBezTo>
                <a:cubicBezTo>
                  <a:pt x="310" y="940"/>
                  <a:pt x="310" y="940"/>
                  <a:pt x="310" y="940"/>
                </a:cubicBezTo>
                <a:cubicBezTo>
                  <a:pt x="303" y="946"/>
                  <a:pt x="303" y="946"/>
                  <a:pt x="303" y="946"/>
                </a:cubicBezTo>
                <a:cubicBezTo>
                  <a:pt x="302" y="948"/>
                  <a:pt x="302" y="948"/>
                  <a:pt x="302" y="948"/>
                </a:cubicBezTo>
                <a:cubicBezTo>
                  <a:pt x="300" y="958"/>
                  <a:pt x="300" y="958"/>
                  <a:pt x="300" y="958"/>
                </a:cubicBezTo>
                <a:cubicBezTo>
                  <a:pt x="299" y="961"/>
                  <a:pt x="299" y="961"/>
                  <a:pt x="299" y="961"/>
                </a:cubicBezTo>
                <a:cubicBezTo>
                  <a:pt x="299" y="965"/>
                  <a:pt x="299" y="965"/>
                  <a:pt x="299" y="965"/>
                </a:cubicBezTo>
                <a:cubicBezTo>
                  <a:pt x="305" y="989"/>
                  <a:pt x="305" y="989"/>
                  <a:pt x="305" y="989"/>
                </a:cubicBezTo>
                <a:cubicBezTo>
                  <a:pt x="306" y="989"/>
                  <a:pt x="306" y="989"/>
                  <a:pt x="306" y="989"/>
                </a:cubicBezTo>
                <a:cubicBezTo>
                  <a:pt x="307" y="996"/>
                  <a:pt x="307" y="996"/>
                  <a:pt x="307" y="996"/>
                </a:cubicBezTo>
                <a:cubicBezTo>
                  <a:pt x="308" y="997"/>
                  <a:pt x="308" y="997"/>
                  <a:pt x="308" y="997"/>
                </a:cubicBezTo>
                <a:cubicBezTo>
                  <a:pt x="316" y="1004"/>
                  <a:pt x="316" y="1004"/>
                  <a:pt x="316" y="1004"/>
                </a:cubicBezTo>
                <a:cubicBezTo>
                  <a:pt x="323" y="1008"/>
                  <a:pt x="323" y="1008"/>
                  <a:pt x="323" y="1008"/>
                </a:cubicBezTo>
                <a:cubicBezTo>
                  <a:pt x="325" y="1008"/>
                  <a:pt x="325" y="1008"/>
                  <a:pt x="325" y="1008"/>
                </a:cubicBezTo>
                <a:cubicBezTo>
                  <a:pt x="332" y="1008"/>
                  <a:pt x="332" y="1008"/>
                  <a:pt x="332" y="1008"/>
                </a:cubicBezTo>
                <a:lnTo>
                  <a:pt x="342" y="1006"/>
                </a:lnTo>
                <a:close/>
                <a:moveTo>
                  <a:pt x="247" y="860"/>
                </a:moveTo>
                <a:cubicBezTo>
                  <a:pt x="248" y="857"/>
                  <a:pt x="248" y="857"/>
                  <a:pt x="248" y="857"/>
                </a:cubicBezTo>
                <a:cubicBezTo>
                  <a:pt x="258" y="837"/>
                  <a:pt x="258" y="837"/>
                  <a:pt x="258" y="837"/>
                </a:cubicBezTo>
                <a:cubicBezTo>
                  <a:pt x="259" y="836"/>
                  <a:pt x="259" y="836"/>
                  <a:pt x="259" y="836"/>
                </a:cubicBezTo>
                <a:cubicBezTo>
                  <a:pt x="257" y="830"/>
                  <a:pt x="257" y="830"/>
                  <a:pt x="257" y="830"/>
                </a:cubicBezTo>
                <a:cubicBezTo>
                  <a:pt x="257" y="829"/>
                  <a:pt x="257" y="829"/>
                  <a:pt x="257" y="829"/>
                </a:cubicBezTo>
                <a:cubicBezTo>
                  <a:pt x="256" y="828"/>
                  <a:pt x="256" y="828"/>
                  <a:pt x="256" y="828"/>
                </a:cubicBezTo>
                <a:cubicBezTo>
                  <a:pt x="256" y="827"/>
                  <a:pt x="256" y="827"/>
                  <a:pt x="256" y="827"/>
                </a:cubicBezTo>
                <a:cubicBezTo>
                  <a:pt x="255" y="827"/>
                  <a:pt x="255" y="827"/>
                  <a:pt x="255" y="827"/>
                </a:cubicBezTo>
                <a:cubicBezTo>
                  <a:pt x="250" y="830"/>
                  <a:pt x="250" y="830"/>
                  <a:pt x="250" y="830"/>
                </a:cubicBezTo>
                <a:cubicBezTo>
                  <a:pt x="229" y="848"/>
                  <a:pt x="229" y="848"/>
                  <a:pt x="229" y="848"/>
                </a:cubicBezTo>
                <a:cubicBezTo>
                  <a:pt x="220" y="857"/>
                  <a:pt x="220" y="857"/>
                  <a:pt x="220" y="857"/>
                </a:cubicBezTo>
                <a:cubicBezTo>
                  <a:pt x="214" y="869"/>
                  <a:pt x="214" y="869"/>
                  <a:pt x="214" y="869"/>
                </a:cubicBezTo>
                <a:cubicBezTo>
                  <a:pt x="214" y="870"/>
                  <a:pt x="214" y="870"/>
                  <a:pt x="214" y="870"/>
                </a:cubicBezTo>
                <a:cubicBezTo>
                  <a:pt x="215" y="872"/>
                  <a:pt x="215" y="872"/>
                  <a:pt x="215" y="872"/>
                </a:cubicBezTo>
                <a:cubicBezTo>
                  <a:pt x="221" y="875"/>
                  <a:pt x="221" y="875"/>
                  <a:pt x="221" y="875"/>
                </a:cubicBezTo>
                <a:cubicBezTo>
                  <a:pt x="222" y="875"/>
                  <a:pt x="222" y="875"/>
                  <a:pt x="222" y="875"/>
                </a:cubicBezTo>
                <a:cubicBezTo>
                  <a:pt x="228" y="872"/>
                  <a:pt x="228" y="872"/>
                  <a:pt x="228" y="872"/>
                </a:cubicBezTo>
                <a:cubicBezTo>
                  <a:pt x="234" y="870"/>
                  <a:pt x="234" y="870"/>
                  <a:pt x="234" y="870"/>
                </a:cubicBezTo>
                <a:cubicBezTo>
                  <a:pt x="236" y="870"/>
                  <a:pt x="236" y="870"/>
                  <a:pt x="236" y="870"/>
                </a:cubicBezTo>
                <a:cubicBezTo>
                  <a:pt x="237" y="871"/>
                  <a:pt x="237" y="871"/>
                  <a:pt x="237" y="871"/>
                </a:cubicBezTo>
                <a:cubicBezTo>
                  <a:pt x="237" y="871"/>
                  <a:pt x="237" y="871"/>
                  <a:pt x="237" y="871"/>
                </a:cubicBezTo>
                <a:cubicBezTo>
                  <a:pt x="242" y="867"/>
                  <a:pt x="242" y="867"/>
                  <a:pt x="242" y="867"/>
                </a:cubicBezTo>
                <a:lnTo>
                  <a:pt x="247" y="860"/>
                </a:lnTo>
                <a:close/>
                <a:moveTo>
                  <a:pt x="251" y="933"/>
                </a:moveTo>
                <a:cubicBezTo>
                  <a:pt x="245" y="946"/>
                  <a:pt x="245" y="946"/>
                  <a:pt x="245" y="946"/>
                </a:cubicBezTo>
                <a:cubicBezTo>
                  <a:pt x="245" y="947"/>
                  <a:pt x="245" y="947"/>
                  <a:pt x="245" y="947"/>
                </a:cubicBezTo>
                <a:cubicBezTo>
                  <a:pt x="246" y="952"/>
                  <a:pt x="246" y="952"/>
                  <a:pt x="246" y="952"/>
                </a:cubicBezTo>
                <a:cubicBezTo>
                  <a:pt x="246" y="952"/>
                  <a:pt x="246" y="952"/>
                  <a:pt x="246" y="952"/>
                </a:cubicBezTo>
                <a:cubicBezTo>
                  <a:pt x="247" y="953"/>
                  <a:pt x="247" y="953"/>
                  <a:pt x="247" y="953"/>
                </a:cubicBezTo>
                <a:cubicBezTo>
                  <a:pt x="248" y="953"/>
                  <a:pt x="248" y="953"/>
                  <a:pt x="248" y="953"/>
                </a:cubicBezTo>
                <a:cubicBezTo>
                  <a:pt x="249" y="952"/>
                  <a:pt x="249" y="952"/>
                  <a:pt x="249" y="952"/>
                </a:cubicBezTo>
                <a:cubicBezTo>
                  <a:pt x="252" y="950"/>
                  <a:pt x="252" y="950"/>
                  <a:pt x="252" y="950"/>
                </a:cubicBezTo>
                <a:cubicBezTo>
                  <a:pt x="254" y="935"/>
                  <a:pt x="254" y="935"/>
                  <a:pt x="254" y="935"/>
                </a:cubicBezTo>
                <a:cubicBezTo>
                  <a:pt x="253" y="933"/>
                  <a:pt x="253" y="933"/>
                  <a:pt x="253" y="933"/>
                </a:cubicBezTo>
                <a:cubicBezTo>
                  <a:pt x="252" y="933"/>
                  <a:pt x="252" y="933"/>
                  <a:pt x="252" y="933"/>
                </a:cubicBezTo>
                <a:lnTo>
                  <a:pt x="251" y="933"/>
                </a:lnTo>
                <a:close/>
                <a:moveTo>
                  <a:pt x="787" y="455"/>
                </a:moveTo>
                <a:cubicBezTo>
                  <a:pt x="784" y="447"/>
                  <a:pt x="784" y="447"/>
                  <a:pt x="784" y="447"/>
                </a:cubicBezTo>
                <a:cubicBezTo>
                  <a:pt x="774" y="434"/>
                  <a:pt x="774" y="434"/>
                  <a:pt x="774" y="434"/>
                </a:cubicBezTo>
                <a:cubicBezTo>
                  <a:pt x="773" y="433"/>
                  <a:pt x="773" y="433"/>
                  <a:pt x="773" y="433"/>
                </a:cubicBezTo>
                <a:cubicBezTo>
                  <a:pt x="763" y="430"/>
                  <a:pt x="763" y="430"/>
                  <a:pt x="763" y="430"/>
                </a:cubicBezTo>
                <a:cubicBezTo>
                  <a:pt x="762" y="429"/>
                  <a:pt x="762" y="429"/>
                  <a:pt x="762" y="429"/>
                </a:cubicBezTo>
                <a:cubicBezTo>
                  <a:pt x="754" y="429"/>
                  <a:pt x="754" y="429"/>
                  <a:pt x="754" y="429"/>
                </a:cubicBezTo>
                <a:cubicBezTo>
                  <a:pt x="749" y="430"/>
                  <a:pt x="749" y="430"/>
                  <a:pt x="749" y="430"/>
                </a:cubicBezTo>
                <a:cubicBezTo>
                  <a:pt x="746" y="430"/>
                  <a:pt x="746" y="430"/>
                  <a:pt x="746" y="430"/>
                </a:cubicBezTo>
                <a:cubicBezTo>
                  <a:pt x="745" y="431"/>
                  <a:pt x="745" y="431"/>
                  <a:pt x="745" y="431"/>
                </a:cubicBezTo>
                <a:cubicBezTo>
                  <a:pt x="744" y="432"/>
                  <a:pt x="744" y="432"/>
                  <a:pt x="744" y="432"/>
                </a:cubicBezTo>
                <a:cubicBezTo>
                  <a:pt x="743" y="433"/>
                  <a:pt x="743" y="433"/>
                  <a:pt x="743" y="433"/>
                </a:cubicBezTo>
                <a:cubicBezTo>
                  <a:pt x="742" y="434"/>
                  <a:pt x="742" y="434"/>
                  <a:pt x="742" y="434"/>
                </a:cubicBezTo>
                <a:cubicBezTo>
                  <a:pt x="740" y="435"/>
                  <a:pt x="740" y="435"/>
                  <a:pt x="740" y="435"/>
                </a:cubicBezTo>
                <a:cubicBezTo>
                  <a:pt x="737" y="436"/>
                  <a:pt x="737" y="436"/>
                  <a:pt x="737" y="436"/>
                </a:cubicBezTo>
                <a:cubicBezTo>
                  <a:pt x="693" y="438"/>
                  <a:pt x="693" y="438"/>
                  <a:pt x="693" y="438"/>
                </a:cubicBezTo>
                <a:cubicBezTo>
                  <a:pt x="688" y="438"/>
                  <a:pt x="688" y="438"/>
                  <a:pt x="688" y="438"/>
                </a:cubicBezTo>
                <a:cubicBezTo>
                  <a:pt x="661" y="434"/>
                  <a:pt x="661" y="434"/>
                  <a:pt x="661" y="434"/>
                </a:cubicBezTo>
                <a:cubicBezTo>
                  <a:pt x="656" y="431"/>
                  <a:pt x="656" y="431"/>
                  <a:pt x="656" y="431"/>
                </a:cubicBezTo>
                <a:cubicBezTo>
                  <a:pt x="647" y="430"/>
                  <a:pt x="647" y="430"/>
                  <a:pt x="647" y="430"/>
                </a:cubicBezTo>
                <a:cubicBezTo>
                  <a:pt x="637" y="433"/>
                  <a:pt x="637" y="433"/>
                  <a:pt x="637" y="433"/>
                </a:cubicBezTo>
                <a:cubicBezTo>
                  <a:pt x="636" y="433"/>
                  <a:pt x="636" y="433"/>
                  <a:pt x="636" y="433"/>
                </a:cubicBezTo>
                <a:cubicBezTo>
                  <a:pt x="636" y="434"/>
                  <a:pt x="636" y="434"/>
                  <a:pt x="636" y="434"/>
                </a:cubicBezTo>
                <a:cubicBezTo>
                  <a:pt x="636" y="435"/>
                  <a:pt x="636" y="435"/>
                  <a:pt x="636" y="435"/>
                </a:cubicBezTo>
                <a:cubicBezTo>
                  <a:pt x="635" y="436"/>
                  <a:pt x="635" y="436"/>
                  <a:pt x="635" y="436"/>
                </a:cubicBezTo>
                <a:cubicBezTo>
                  <a:pt x="633" y="438"/>
                  <a:pt x="633" y="438"/>
                  <a:pt x="633" y="438"/>
                </a:cubicBezTo>
                <a:cubicBezTo>
                  <a:pt x="628" y="440"/>
                  <a:pt x="628" y="440"/>
                  <a:pt x="628" y="440"/>
                </a:cubicBezTo>
                <a:cubicBezTo>
                  <a:pt x="625" y="441"/>
                  <a:pt x="625" y="441"/>
                  <a:pt x="625" y="441"/>
                </a:cubicBezTo>
                <a:cubicBezTo>
                  <a:pt x="623" y="441"/>
                  <a:pt x="623" y="441"/>
                  <a:pt x="623" y="441"/>
                </a:cubicBezTo>
                <a:cubicBezTo>
                  <a:pt x="616" y="439"/>
                  <a:pt x="616" y="439"/>
                  <a:pt x="616" y="439"/>
                </a:cubicBezTo>
                <a:cubicBezTo>
                  <a:pt x="609" y="438"/>
                  <a:pt x="609" y="438"/>
                  <a:pt x="609" y="438"/>
                </a:cubicBezTo>
                <a:cubicBezTo>
                  <a:pt x="597" y="434"/>
                  <a:pt x="597" y="434"/>
                  <a:pt x="597" y="434"/>
                </a:cubicBezTo>
                <a:cubicBezTo>
                  <a:pt x="591" y="431"/>
                  <a:pt x="591" y="431"/>
                  <a:pt x="591" y="431"/>
                </a:cubicBezTo>
                <a:cubicBezTo>
                  <a:pt x="590" y="430"/>
                  <a:pt x="590" y="430"/>
                  <a:pt x="590" y="430"/>
                </a:cubicBezTo>
                <a:cubicBezTo>
                  <a:pt x="590" y="429"/>
                  <a:pt x="590" y="429"/>
                  <a:pt x="590" y="429"/>
                </a:cubicBezTo>
                <a:cubicBezTo>
                  <a:pt x="589" y="429"/>
                  <a:pt x="589" y="429"/>
                  <a:pt x="589" y="429"/>
                </a:cubicBezTo>
                <a:cubicBezTo>
                  <a:pt x="589" y="428"/>
                  <a:pt x="589" y="428"/>
                  <a:pt x="589" y="428"/>
                </a:cubicBezTo>
                <a:cubicBezTo>
                  <a:pt x="581" y="427"/>
                  <a:pt x="581" y="427"/>
                  <a:pt x="581" y="427"/>
                </a:cubicBezTo>
                <a:cubicBezTo>
                  <a:pt x="579" y="427"/>
                  <a:pt x="579" y="427"/>
                  <a:pt x="579" y="427"/>
                </a:cubicBezTo>
                <a:cubicBezTo>
                  <a:pt x="566" y="432"/>
                  <a:pt x="566" y="432"/>
                  <a:pt x="566" y="432"/>
                </a:cubicBezTo>
                <a:cubicBezTo>
                  <a:pt x="561" y="434"/>
                  <a:pt x="561" y="434"/>
                  <a:pt x="561" y="434"/>
                </a:cubicBezTo>
                <a:cubicBezTo>
                  <a:pt x="561" y="434"/>
                  <a:pt x="561" y="434"/>
                  <a:pt x="561" y="434"/>
                </a:cubicBezTo>
                <a:cubicBezTo>
                  <a:pt x="553" y="443"/>
                  <a:pt x="553" y="443"/>
                  <a:pt x="553" y="443"/>
                </a:cubicBezTo>
                <a:cubicBezTo>
                  <a:pt x="546" y="443"/>
                  <a:pt x="546" y="443"/>
                  <a:pt x="546" y="443"/>
                </a:cubicBezTo>
                <a:cubicBezTo>
                  <a:pt x="541" y="443"/>
                  <a:pt x="541" y="443"/>
                  <a:pt x="541" y="443"/>
                </a:cubicBezTo>
                <a:cubicBezTo>
                  <a:pt x="540" y="443"/>
                  <a:pt x="540" y="443"/>
                  <a:pt x="540" y="443"/>
                </a:cubicBezTo>
                <a:cubicBezTo>
                  <a:pt x="535" y="444"/>
                  <a:pt x="535" y="444"/>
                  <a:pt x="535" y="444"/>
                </a:cubicBezTo>
                <a:cubicBezTo>
                  <a:pt x="535" y="444"/>
                  <a:pt x="535" y="444"/>
                  <a:pt x="535" y="444"/>
                </a:cubicBezTo>
                <a:cubicBezTo>
                  <a:pt x="534" y="445"/>
                  <a:pt x="534" y="445"/>
                  <a:pt x="534" y="445"/>
                </a:cubicBezTo>
                <a:cubicBezTo>
                  <a:pt x="531" y="448"/>
                  <a:pt x="531" y="448"/>
                  <a:pt x="531" y="448"/>
                </a:cubicBezTo>
                <a:cubicBezTo>
                  <a:pt x="527" y="452"/>
                  <a:pt x="527" y="452"/>
                  <a:pt x="527" y="452"/>
                </a:cubicBezTo>
                <a:cubicBezTo>
                  <a:pt x="518" y="459"/>
                  <a:pt x="518" y="459"/>
                  <a:pt x="518" y="459"/>
                </a:cubicBezTo>
                <a:cubicBezTo>
                  <a:pt x="517" y="460"/>
                  <a:pt x="517" y="460"/>
                  <a:pt x="517" y="460"/>
                </a:cubicBezTo>
                <a:cubicBezTo>
                  <a:pt x="512" y="462"/>
                  <a:pt x="512" y="462"/>
                  <a:pt x="512" y="462"/>
                </a:cubicBezTo>
                <a:cubicBezTo>
                  <a:pt x="510" y="462"/>
                  <a:pt x="510" y="462"/>
                  <a:pt x="510" y="462"/>
                </a:cubicBezTo>
                <a:cubicBezTo>
                  <a:pt x="508" y="463"/>
                  <a:pt x="508" y="463"/>
                  <a:pt x="508" y="463"/>
                </a:cubicBezTo>
                <a:cubicBezTo>
                  <a:pt x="495" y="461"/>
                  <a:pt x="495" y="461"/>
                  <a:pt x="495" y="461"/>
                </a:cubicBezTo>
                <a:cubicBezTo>
                  <a:pt x="491" y="461"/>
                  <a:pt x="491" y="461"/>
                  <a:pt x="491" y="461"/>
                </a:cubicBezTo>
                <a:cubicBezTo>
                  <a:pt x="489" y="462"/>
                  <a:pt x="489" y="462"/>
                  <a:pt x="489" y="462"/>
                </a:cubicBezTo>
                <a:cubicBezTo>
                  <a:pt x="485" y="463"/>
                  <a:pt x="485" y="463"/>
                  <a:pt x="485" y="463"/>
                </a:cubicBezTo>
                <a:cubicBezTo>
                  <a:pt x="482" y="464"/>
                  <a:pt x="482" y="464"/>
                  <a:pt x="482" y="464"/>
                </a:cubicBezTo>
                <a:cubicBezTo>
                  <a:pt x="481" y="464"/>
                  <a:pt x="481" y="464"/>
                  <a:pt x="481" y="464"/>
                </a:cubicBezTo>
                <a:cubicBezTo>
                  <a:pt x="482" y="465"/>
                  <a:pt x="482" y="465"/>
                  <a:pt x="482" y="465"/>
                </a:cubicBezTo>
                <a:cubicBezTo>
                  <a:pt x="483" y="466"/>
                  <a:pt x="483" y="466"/>
                  <a:pt x="483" y="466"/>
                </a:cubicBezTo>
                <a:cubicBezTo>
                  <a:pt x="486" y="466"/>
                  <a:pt x="486" y="466"/>
                  <a:pt x="486" y="466"/>
                </a:cubicBezTo>
                <a:cubicBezTo>
                  <a:pt x="486" y="466"/>
                  <a:pt x="486" y="466"/>
                  <a:pt x="486" y="466"/>
                </a:cubicBezTo>
                <a:cubicBezTo>
                  <a:pt x="487" y="467"/>
                  <a:pt x="487" y="467"/>
                  <a:pt x="487" y="467"/>
                </a:cubicBezTo>
                <a:cubicBezTo>
                  <a:pt x="487" y="468"/>
                  <a:pt x="487" y="468"/>
                  <a:pt x="487" y="468"/>
                </a:cubicBezTo>
                <a:cubicBezTo>
                  <a:pt x="487" y="469"/>
                  <a:pt x="487" y="469"/>
                  <a:pt x="487" y="469"/>
                </a:cubicBezTo>
                <a:cubicBezTo>
                  <a:pt x="487" y="470"/>
                  <a:pt x="487" y="470"/>
                  <a:pt x="487" y="470"/>
                </a:cubicBezTo>
                <a:cubicBezTo>
                  <a:pt x="487" y="471"/>
                  <a:pt x="487" y="471"/>
                  <a:pt x="487" y="471"/>
                </a:cubicBezTo>
                <a:cubicBezTo>
                  <a:pt x="471" y="486"/>
                  <a:pt x="471" y="486"/>
                  <a:pt x="471" y="486"/>
                </a:cubicBezTo>
                <a:cubicBezTo>
                  <a:pt x="468" y="487"/>
                  <a:pt x="468" y="487"/>
                  <a:pt x="468" y="487"/>
                </a:cubicBezTo>
                <a:cubicBezTo>
                  <a:pt x="466" y="488"/>
                  <a:pt x="466" y="488"/>
                  <a:pt x="466" y="488"/>
                </a:cubicBezTo>
                <a:cubicBezTo>
                  <a:pt x="464" y="488"/>
                  <a:pt x="464" y="488"/>
                  <a:pt x="464" y="488"/>
                </a:cubicBezTo>
                <a:cubicBezTo>
                  <a:pt x="463" y="488"/>
                  <a:pt x="463" y="488"/>
                  <a:pt x="463" y="488"/>
                </a:cubicBezTo>
                <a:cubicBezTo>
                  <a:pt x="459" y="486"/>
                  <a:pt x="459" y="486"/>
                  <a:pt x="459" y="486"/>
                </a:cubicBezTo>
                <a:cubicBezTo>
                  <a:pt x="464" y="475"/>
                  <a:pt x="464" y="475"/>
                  <a:pt x="464" y="475"/>
                </a:cubicBezTo>
                <a:cubicBezTo>
                  <a:pt x="468" y="470"/>
                  <a:pt x="468" y="470"/>
                  <a:pt x="468" y="470"/>
                </a:cubicBezTo>
                <a:cubicBezTo>
                  <a:pt x="477" y="462"/>
                  <a:pt x="477" y="462"/>
                  <a:pt x="477" y="462"/>
                </a:cubicBezTo>
                <a:cubicBezTo>
                  <a:pt x="492" y="442"/>
                  <a:pt x="492" y="442"/>
                  <a:pt x="492" y="442"/>
                </a:cubicBezTo>
                <a:cubicBezTo>
                  <a:pt x="492" y="441"/>
                  <a:pt x="492" y="441"/>
                  <a:pt x="492" y="441"/>
                </a:cubicBezTo>
                <a:cubicBezTo>
                  <a:pt x="486" y="439"/>
                  <a:pt x="486" y="439"/>
                  <a:pt x="486" y="439"/>
                </a:cubicBezTo>
                <a:cubicBezTo>
                  <a:pt x="466" y="441"/>
                  <a:pt x="466" y="441"/>
                  <a:pt x="466" y="441"/>
                </a:cubicBezTo>
                <a:cubicBezTo>
                  <a:pt x="461" y="443"/>
                  <a:pt x="461" y="443"/>
                  <a:pt x="461" y="443"/>
                </a:cubicBezTo>
                <a:cubicBezTo>
                  <a:pt x="459" y="444"/>
                  <a:pt x="459" y="444"/>
                  <a:pt x="459" y="444"/>
                </a:cubicBezTo>
                <a:cubicBezTo>
                  <a:pt x="448" y="454"/>
                  <a:pt x="448" y="454"/>
                  <a:pt x="448" y="454"/>
                </a:cubicBezTo>
                <a:cubicBezTo>
                  <a:pt x="442" y="461"/>
                  <a:pt x="442" y="461"/>
                  <a:pt x="442" y="461"/>
                </a:cubicBezTo>
                <a:cubicBezTo>
                  <a:pt x="440" y="463"/>
                  <a:pt x="440" y="463"/>
                  <a:pt x="440" y="463"/>
                </a:cubicBezTo>
                <a:cubicBezTo>
                  <a:pt x="436" y="467"/>
                  <a:pt x="436" y="467"/>
                  <a:pt x="436" y="467"/>
                </a:cubicBezTo>
                <a:cubicBezTo>
                  <a:pt x="434" y="468"/>
                  <a:pt x="434" y="468"/>
                  <a:pt x="434" y="468"/>
                </a:cubicBezTo>
                <a:cubicBezTo>
                  <a:pt x="433" y="465"/>
                  <a:pt x="433" y="465"/>
                  <a:pt x="433" y="465"/>
                </a:cubicBezTo>
                <a:cubicBezTo>
                  <a:pt x="436" y="459"/>
                  <a:pt x="436" y="459"/>
                  <a:pt x="436" y="459"/>
                </a:cubicBezTo>
                <a:cubicBezTo>
                  <a:pt x="451" y="441"/>
                  <a:pt x="451" y="441"/>
                  <a:pt x="451" y="441"/>
                </a:cubicBezTo>
                <a:cubicBezTo>
                  <a:pt x="452" y="441"/>
                  <a:pt x="452" y="441"/>
                  <a:pt x="452" y="441"/>
                </a:cubicBezTo>
                <a:cubicBezTo>
                  <a:pt x="478" y="428"/>
                  <a:pt x="478" y="428"/>
                  <a:pt x="478" y="428"/>
                </a:cubicBezTo>
                <a:cubicBezTo>
                  <a:pt x="487" y="426"/>
                  <a:pt x="487" y="426"/>
                  <a:pt x="487" y="426"/>
                </a:cubicBezTo>
                <a:cubicBezTo>
                  <a:pt x="488" y="426"/>
                  <a:pt x="488" y="426"/>
                  <a:pt x="488" y="426"/>
                </a:cubicBezTo>
                <a:cubicBezTo>
                  <a:pt x="489" y="426"/>
                  <a:pt x="489" y="426"/>
                  <a:pt x="489" y="426"/>
                </a:cubicBezTo>
                <a:cubicBezTo>
                  <a:pt x="490" y="427"/>
                  <a:pt x="490" y="427"/>
                  <a:pt x="490" y="427"/>
                </a:cubicBezTo>
                <a:cubicBezTo>
                  <a:pt x="490" y="428"/>
                  <a:pt x="490" y="428"/>
                  <a:pt x="490" y="428"/>
                </a:cubicBezTo>
                <a:cubicBezTo>
                  <a:pt x="489" y="429"/>
                  <a:pt x="489" y="429"/>
                  <a:pt x="489" y="429"/>
                </a:cubicBezTo>
                <a:cubicBezTo>
                  <a:pt x="489" y="430"/>
                  <a:pt x="489" y="430"/>
                  <a:pt x="489" y="430"/>
                </a:cubicBezTo>
                <a:cubicBezTo>
                  <a:pt x="487" y="432"/>
                  <a:pt x="487" y="432"/>
                  <a:pt x="487" y="432"/>
                </a:cubicBezTo>
                <a:cubicBezTo>
                  <a:pt x="487" y="433"/>
                  <a:pt x="487" y="433"/>
                  <a:pt x="487" y="433"/>
                </a:cubicBezTo>
                <a:cubicBezTo>
                  <a:pt x="489" y="437"/>
                  <a:pt x="489" y="437"/>
                  <a:pt x="489" y="437"/>
                </a:cubicBezTo>
                <a:cubicBezTo>
                  <a:pt x="489" y="438"/>
                  <a:pt x="489" y="438"/>
                  <a:pt x="489" y="438"/>
                </a:cubicBezTo>
                <a:cubicBezTo>
                  <a:pt x="489" y="439"/>
                  <a:pt x="489" y="439"/>
                  <a:pt x="489" y="439"/>
                </a:cubicBezTo>
                <a:cubicBezTo>
                  <a:pt x="490" y="439"/>
                  <a:pt x="490" y="439"/>
                  <a:pt x="490" y="439"/>
                </a:cubicBezTo>
                <a:cubicBezTo>
                  <a:pt x="491" y="439"/>
                  <a:pt x="491" y="439"/>
                  <a:pt x="491" y="439"/>
                </a:cubicBezTo>
                <a:cubicBezTo>
                  <a:pt x="492" y="439"/>
                  <a:pt x="492" y="439"/>
                  <a:pt x="492" y="439"/>
                </a:cubicBezTo>
                <a:cubicBezTo>
                  <a:pt x="493" y="438"/>
                  <a:pt x="493" y="438"/>
                  <a:pt x="493" y="438"/>
                </a:cubicBezTo>
                <a:cubicBezTo>
                  <a:pt x="510" y="416"/>
                  <a:pt x="510" y="416"/>
                  <a:pt x="510" y="416"/>
                </a:cubicBezTo>
                <a:cubicBezTo>
                  <a:pt x="516" y="406"/>
                  <a:pt x="516" y="406"/>
                  <a:pt x="516" y="406"/>
                </a:cubicBezTo>
                <a:cubicBezTo>
                  <a:pt x="521" y="397"/>
                  <a:pt x="521" y="397"/>
                  <a:pt x="521" y="397"/>
                </a:cubicBezTo>
                <a:cubicBezTo>
                  <a:pt x="522" y="394"/>
                  <a:pt x="522" y="394"/>
                  <a:pt x="522" y="394"/>
                </a:cubicBezTo>
                <a:cubicBezTo>
                  <a:pt x="522" y="394"/>
                  <a:pt x="522" y="394"/>
                  <a:pt x="522" y="394"/>
                </a:cubicBezTo>
                <a:cubicBezTo>
                  <a:pt x="521" y="393"/>
                  <a:pt x="521" y="393"/>
                  <a:pt x="521" y="393"/>
                </a:cubicBezTo>
                <a:cubicBezTo>
                  <a:pt x="521" y="392"/>
                  <a:pt x="521" y="392"/>
                  <a:pt x="521" y="392"/>
                </a:cubicBezTo>
                <a:cubicBezTo>
                  <a:pt x="518" y="392"/>
                  <a:pt x="518" y="392"/>
                  <a:pt x="518" y="392"/>
                </a:cubicBezTo>
                <a:cubicBezTo>
                  <a:pt x="517" y="393"/>
                  <a:pt x="517" y="393"/>
                  <a:pt x="517" y="393"/>
                </a:cubicBezTo>
                <a:cubicBezTo>
                  <a:pt x="516" y="394"/>
                  <a:pt x="516" y="394"/>
                  <a:pt x="516" y="394"/>
                </a:cubicBezTo>
                <a:cubicBezTo>
                  <a:pt x="516" y="395"/>
                  <a:pt x="516" y="395"/>
                  <a:pt x="516" y="395"/>
                </a:cubicBezTo>
                <a:cubicBezTo>
                  <a:pt x="515" y="396"/>
                  <a:pt x="515" y="396"/>
                  <a:pt x="515" y="396"/>
                </a:cubicBezTo>
                <a:cubicBezTo>
                  <a:pt x="514" y="400"/>
                  <a:pt x="514" y="400"/>
                  <a:pt x="514" y="400"/>
                </a:cubicBezTo>
                <a:cubicBezTo>
                  <a:pt x="514" y="402"/>
                  <a:pt x="514" y="402"/>
                  <a:pt x="514" y="402"/>
                </a:cubicBezTo>
                <a:cubicBezTo>
                  <a:pt x="512" y="403"/>
                  <a:pt x="512" y="403"/>
                  <a:pt x="512" y="403"/>
                </a:cubicBezTo>
                <a:cubicBezTo>
                  <a:pt x="510" y="403"/>
                  <a:pt x="510" y="403"/>
                  <a:pt x="510" y="403"/>
                </a:cubicBezTo>
                <a:cubicBezTo>
                  <a:pt x="503" y="405"/>
                  <a:pt x="503" y="405"/>
                  <a:pt x="503" y="405"/>
                </a:cubicBezTo>
                <a:cubicBezTo>
                  <a:pt x="485" y="405"/>
                  <a:pt x="485" y="405"/>
                  <a:pt x="485" y="405"/>
                </a:cubicBezTo>
                <a:cubicBezTo>
                  <a:pt x="468" y="401"/>
                  <a:pt x="468" y="401"/>
                  <a:pt x="468" y="401"/>
                </a:cubicBezTo>
                <a:cubicBezTo>
                  <a:pt x="467" y="400"/>
                  <a:pt x="467" y="400"/>
                  <a:pt x="467" y="400"/>
                </a:cubicBezTo>
                <a:cubicBezTo>
                  <a:pt x="464" y="394"/>
                  <a:pt x="464" y="394"/>
                  <a:pt x="464" y="394"/>
                </a:cubicBezTo>
                <a:cubicBezTo>
                  <a:pt x="467" y="394"/>
                  <a:pt x="467" y="394"/>
                  <a:pt x="467" y="394"/>
                </a:cubicBezTo>
                <a:cubicBezTo>
                  <a:pt x="478" y="395"/>
                  <a:pt x="478" y="395"/>
                  <a:pt x="478" y="395"/>
                </a:cubicBezTo>
                <a:cubicBezTo>
                  <a:pt x="485" y="394"/>
                  <a:pt x="485" y="394"/>
                  <a:pt x="485" y="394"/>
                </a:cubicBezTo>
                <a:cubicBezTo>
                  <a:pt x="489" y="390"/>
                  <a:pt x="489" y="390"/>
                  <a:pt x="489" y="390"/>
                </a:cubicBezTo>
                <a:cubicBezTo>
                  <a:pt x="491" y="385"/>
                  <a:pt x="491" y="385"/>
                  <a:pt x="491" y="385"/>
                </a:cubicBezTo>
                <a:cubicBezTo>
                  <a:pt x="492" y="385"/>
                  <a:pt x="492" y="385"/>
                  <a:pt x="492" y="385"/>
                </a:cubicBezTo>
                <a:cubicBezTo>
                  <a:pt x="492" y="384"/>
                  <a:pt x="492" y="384"/>
                  <a:pt x="492" y="384"/>
                </a:cubicBezTo>
                <a:cubicBezTo>
                  <a:pt x="492" y="382"/>
                  <a:pt x="492" y="382"/>
                  <a:pt x="492" y="382"/>
                </a:cubicBezTo>
                <a:cubicBezTo>
                  <a:pt x="492" y="380"/>
                  <a:pt x="492" y="380"/>
                  <a:pt x="492" y="380"/>
                </a:cubicBezTo>
                <a:cubicBezTo>
                  <a:pt x="503" y="363"/>
                  <a:pt x="503" y="363"/>
                  <a:pt x="503" y="363"/>
                </a:cubicBezTo>
                <a:cubicBezTo>
                  <a:pt x="524" y="343"/>
                  <a:pt x="524" y="343"/>
                  <a:pt x="524" y="343"/>
                </a:cubicBezTo>
                <a:cubicBezTo>
                  <a:pt x="532" y="335"/>
                  <a:pt x="532" y="335"/>
                  <a:pt x="532" y="335"/>
                </a:cubicBezTo>
                <a:cubicBezTo>
                  <a:pt x="548" y="323"/>
                  <a:pt x="548" y="323"/>
                  <a:pt x="548" y="323"/>
                </a:cubicBezTo>
                <a:cubicBezTo>
                  <a:pt x="555" y="316"/>
                  <a:pt x="555" y="316"/>
                  <a:pt x="555" y="316"/>
                </a:cubicBezTo>
                <a:cubicBezTo>
                  <a:pt x="559" y="311"/>
                  <a:pt x="559" y="311"/>
                  <a:pt x="559" y="311"/>
                </a:cubicBezTo>
                <a:cubicBezTo>
                  <a:pt x="561" y="307"/>
                  <a:pt x="561" y="307"/>
                  <a:pt x="561" y="307"/>
                </a:cubicBezTo>
                <a:cubicBezTo>
                  <a:pt x="562" y="305"/>
                  <a:pt x="562" y="305"/>
                  <a:pt x="562" y="305"/>
                </a:cubicBezTo>
                <a:cubicBezTo>
                  <a:pt x="564" y="299"/>
                  <a:pt x="564" y="299"/>
                  <a:pt x="564" y="299"/>
                </a:cubicBezTo>
                <a:cubicBezTo>
                  <a:pt x="567" y="295"/>
                  <a:pt x="567" y="295"/>
                  <a:pt x="567" y="295"/>
                </a:cubicBezTo>
                <a:cubicBezTo>
                  <a:pt x="572" y="290"/>
                  <a:pt x="572" y="290"/>
                  <a:pt x="572" y="290"/>
                </a:cubicBezTo>
                <a:cubicBezTo>
                  <a:pt x="575" y="287"/>
                  <a:pt x="575" y="287"/>
                  <a:pt x="575" y="287"/>
                </a:cubicBezTo>
                <a:cubicBezTo>
                  <a:pt x="579" y="286"/>
                  <a:pt x="579" y="286"/>
                  <a:pt x="579" y="286"/>
                </a:cubicBezTo>
                <a:cubicBezTo>
                  <a:pt x="583" y="285"/>
                  <a:pt x="583" y="285"/>
                  <a:pt x="583" y="285"/>
                </a:cubicBezTo>
                <a:cubicBezTo>
                  <a:pt x="595" y="279"/>
                  <a:pt x="595" y="279"/>
                  <a:pt x="595" y="279"/>
                </a:cubicBezTo>
                <a:cubicBezTo>
                  <a:pt x="595" y="278"/>
                  <a:pt x="595" y="278"/>
                  <a:pt x="595" y="278"/>
                </a:cubicBezTo>
                <a:cubicBezTo>
                  <a:pt x="607" y="266"/>
                  <a:pt x="607" y="266"/>
                  <a:pt x="607" y="266"/>
                </a:cubicBezTo>
                <a:cubicBezTo>
                  <a:pt x="608" y="264"/>
                  <a:pt x="608" y="264"/>
                  <a:pt x="608" y="264"/>
                </a:cubicBezTo>
                <a:cubicBezTo>
                  <a:pt x="618" y="240"/>
                  <a:pt x="618" y="240"/>
                  <a:pt x="618" y="240"/>
                </a:cubicBezTo>
                <a:cubicBezTo>
                  <a:pt x="618" y="238"/>
                  <a:pt x="618" y="238"/>
                  <a:pt x="618" y="238"/>
                </a:cubicBezTo>
                <a:cubicBezTo>
                  <a:pt x="618" y="237"/>
                  <a:pt x="618" y="237"/>
                  <a:pt x="618" y="237"/>
                </a:cubicBezTo>
                <a:cubicBezTo>
                  <a:pt x="618" y="236"/>
                  <a:pt x="618" y="236"/>
                  <a:pt x="618" y="236"/>
                </a:cubicBezTo>
                <a:cubicBezTo>
                  <a:pt x="617" y="235"/>
                  <a:pt x="617" y="235"/>
                  <a:pt x="617" y="235"/>
                </a:cubicBezTo>
                <a:cubicBezTo>
                  <a:pt x="617" y="235"/>
                  <a:pt x="617" y="235"/>
                  <a:pt x="617" y="235"/>
                </a:cubicBezTo>
                <a:cubicBezTo>
                  <a:pt x="616" y="235"/>
                  <a:pt x="616" y="235"/>
                  <a:pt x="616" y="235"/>
                </a:cubicBezTo>
                <a:cubicBezTo>
                  <a:pt x="614" y="235"/>
                  <a:pt x="614" y="235"/>
                  <a:pt x="614" y="235"/>
                </a:cubicBezTo>
                <a:cubicBezTo>
                  <a:pt x="611" y="237"/>
                  <a:pt x="611" y="237"/>
                  <a:pt x="611" y="237"/>
                </a:cubicBezTo>
                <a:cubicBezTo>
                  <a:pt x="608" y="238"/>
                  <a:pt x="608" y="238"/>
                  <a:pt x="608" y="238"/>
                </a:cubicBezTo>
                <a:cubicBezTo>
                  <a:pt x="607" y="237"/>
                  <a:pt x="607" y="237"/>
                  <a:pt x="607" y="237"/>
                </a:cubicBezTo>
                <a:cubicBezTo>
                  <a:pt x="607" y="237"/>
                  <a:pt x="607" y="237"/>
                  <a:pt x="607" y="237"/>
                </a:cubicBezTo>
                <a:cubicBezTo>
                  <a:pt x="605" y="235"/>
                  <a:pt x="605" y="235"/>
                  <a:pt x="605" y="235"/>
                </a:cubicBezTo>
                <a:cubicBezTo>
                  <a:pt x="602" y="231"/>
                  <a:pt x="602" y="231"/>
                  <a:pt x="602" y="231"/>
                </a:cubicBezTo>
                <a:cubicBezTo>
                  <a:pt x="602" y="230"/>
                  <a:pt x="602" y="230"/>
                  <a:pt x="602" y="230"/>
                </a:cubicBezTo>
                <a:cubicBezTo>
                  <a:pt x="604" y="224"/>
                  <a:pt x="604" y="224"/>
                  <a:pt x="604" y="224"/>
                </a:cubicBezTo>
                <a:cubicBezTo>
                  <a:pt x="605" y="222"/>
                  <a:pt x="605" y="222"/>
                  <a:pt x="605" y="222"/>
                </a:cubicBezTo>
                <a:cubicBezTo>
                  <a:pt x="606" y="220"/>
                  <a:pt x="606" y="220"/>
                  <a:pt x="606" y="220"/>
                </a:cubicBezTo>
                <a:cubicBezTo>
                  <a:pt x="607" y="219"/>
                  <a:pt x="607" y="219"/>
                  <a:pt x="607" y="219"/>
                </a:cubicBezTo>
                <a:cubicBezTo>
                  <a:pt x="608" y="219"/>
                  <a:pt x="608" y="219"/>
                  <a:pt x="608" y="219"/>
                </a:cubicBezTo>
                <a:cubicBezTo>
                  <a:pt x="609" y="217"/>
                  <a:pt x="609" y="217"/>
                  <a:pt x="609" y="217"/>
                </a:cubicBezTo>
                <a:cubicBezTo>
                  <a:pt x="616" y="204"/>
                  <a:pt x="616" y="204"/>
                  <a:pt x="616" y="204"/>
                </a:cubicBezTo>
                <a:cubicBezTo>
                  <a:pt x="618" y="195"/>
                  <a:pt x="618" y="195"/>
                  <a:pt x="618" y="195"/>
                </a:cubicBezTo>
                <a:cubicBezTo>
                  <a:pt x="618" y="193"/>
                  <a:pt x="618" y="193"/>
                  <a:pt x="618" y="193"/>
                </a:cubicBezTo>
                <a:cubicBezTo>
                  <a:pt x="617" y="192"/>
                  <a:pt x="617" y="192"/>
                  <a:pt x="617" y="192"/>
                </a:cubicBezTo>
                <a:cubicBezTo>
                  <a:pt x="617" y="192"/>
                  <a:pt x="617" y="192"/>
                  <a:pt x="617" y="192"/>
                </a:cubicBezTo>
                <a:cubicBezTo>
                  <a:pt x="583" y="192"/>
                  <a:pt x="583" y="192"/>
                  <a:pt x="583" y="192"/>
                </a:cubicBezTo>
                <a:cubicBezTo>
                  <a:pt x="574" y="201"/>
                  <a:pt x="574" y="201"/>
                  <a:pt x="574" y="201"/>
                </a:cubicBezTo>
                <a:cubicBezTo>
                  <a:pt x="574" y="202"/>
                  <a:pt x="574" y="202"/>
                  <a:pt x="574" y="202"/>
                </a:cubicBezTo>
                <a:cubicBezTo>
                  <a:pt x="573" y="205"/>
                  <a:pt x="573" y="205"/>
                  <a:pt x="573" y="205"/>
                </a:cubicBezTo>
                <a:cubicBezTo>
                  <a:pt x="572" y="206"/>
                  <a:pt x="572" y="206"/>
                  <a:pt x="572" y="206"/>
                </a:cubicBezTo>
                <a:cubicBezTo>
                  <a:pt x="563" y="205"/>
                  <a:pt x="563" y="205"/>
                  <a:pt x="563" y="205"/>
                </a:cubicBezTo>
                <a:cubicBezTo>
                  <a:pt x="562" y="203"/>
                  <a:pt x="562" y="203"/>
                  <a:pt x="562" y="203"/>
                </a:cubicBezTo>
                <a:cubicBezTo>
                  <a:pt x="547" y="200"/>
                  <a:pt x="547" y="200"/>
                  <a:pt x="547" y="200"/>
                </a:cubicBezTo>
                <a:cubicBezTo>
                  <a:pt x="545" y="200"/>
                  <a:pt x="545" y="200"/>
                  <a:pt x="545" y="200"/>
                </a:cubicBezTo>
                <a:cubicBezTo>
                  <a:pt x="532" y="201"/>
                  <a:pt x="532" y="201"/>
                  <a:pt x="532" y="201"/>
                </a:cubicBezTo>
                <a:cubicBezTo>
                  <a:pt x="524" y="208"/>
                  <a:pt x="524" y="208"/>
                  <a:pt x="524" y="208"/>
                </a:cubicBezTo>
                <a:cubicBezTo>
                  <a:pt x="522" y="210"/>
                  <a:pt x="522" y="210"/>
                  <a:pt x="522" y="210"/>
                </a:cubicBezTo>
                <a:cubicBezTo>
                  <a:pt x="503" y="216"/>
                  <a:pt x="503" y="216"/>
                  <a:pt x="503" y="216"/>
                </a:cubicBezTo>
                <a:cubicBezTo>
                  <a:pt x="441" y="224"/>
                  <a:pt x="441" y="224"/>
                  <a:pt x="441" y="224"/>
                </a:cubicBezTo>
                <a:cubicBezTo>
                  <a:pt x="432" y="224"/>
                  <a:pt x="432" y="224"/>
                  <a:pt x="432" y="224"/>
                </a:cubicBezTo>
                <a:cubicBezTo>
                  <a:pt x="432" y="222"/>
                  <a:pt x="432" y="222"/>
                  <a:pt x="432" y="222"/>
                </a:cubicBezTo>
                <a:cubicBezTo>
                  <a:pt x="432" y="220"/>
                  <a:pt x="432" y="220"/>
                  <a:pt x="432" y="220"/>
                </a:cubicBezTo>
                <a:cubicBezTo>
                  <a:pt x="431" y="220"/>
                  <a:pt x="431" y="220"/>
                  <a:pt x="431" y="220"/>
                </a:cubicBezTo>
                <a:cubicBezTo>
                  <a:pt x="421" y="214"/>
                  <a:pt x="421" y="214"/>
                  <a:pt x="421" y="214"/>
                </a:cubicBezTo>
                <a:cubicBezTo>
                  <a:pt x="416" y="213"/>
                  <a:pt x="416" y="213"/>
                  <a:pt x="416" y="213"/>
                </a:cubicBezTo>
                <a:cubicBezTo>
                  <a:pt x="410" y="213"/>
                  <a:pt x="410" y="213"/>
                  <a:pt x="410" y="213"/>
                </a:cubicBezTo>
                <a:cubicBezTo>
                  <a:pt x="409" y="213"/>
                  <a:pt x="409" y="213"/>
                  <a:pt x="409" y="213"/>
                </a:cubicBezTo>
                <a:cubicBezTo>
                  <a:pt x="408" y="213"/>
                  <a:pt x="408" y="213"/>
                  <a:pt x="408" y="213"/>
                </a:cubicBezTo>
                <a:cubicBezTo>
                  <a:pt x="407" y="216"/>
                  <a:pt x="407" y="216"/>
                  <a:pt x="407" y="216"/>
                </a:cubicBezTo>
                <a:cubicBezTo>
                  <a:pt x="408" y="218"/>
                  <a:pt x="408" y="218"/>
                  <a:pt x="408" y="218"/>
                </a:cubicBezTo>
                <a:cubicBezTo>
                  <a:pt x="408" y="219"/>
                  <a:pt x="408" y="219"/>
                  <a:pt x="408" y="219"/>
                </a:cubicBezTo>
                <a:cubicBezTo>
                  <a:pt x="410" y="222"/>
                  <a:pt x="410" y="222"/>
                  <a:pt x="410" y="222"/>
                </a:cubicBezTo>
                <a:cubicBezTo>
                  <a:pt x="409" y="223"/>
                  <a:pt x="409" y="223"/>
                  <a:pt x="409" y="223"/>
                </a:cubicBezTo>
                <a:cubicBezTo>
                  <a:pt x="407" y="226"/>
                  <a:pt x="407" y="226"/>
                  <a:pt x="407" y="226"/>
                </a:cubicBezTo>
                <a:cubicBezTo>
                  <a:pt x="391" y="246"/>
                  <a:pt x="391" y="246"/>
                  <a:pt x="391" y="246"/>
                </a:cubicBezTo>
                <a:cubicBezTo>
                  <a:pt x="390" y="247"/>
                  <a:pt x="390" y="247"/>
                  <a:pt x="390" y="247"/>
                </a:cubicBezTo>
                <a:cubicBezTo>
                  <a:pt x="388" y="247"/>
                  <a:pt x="388" y="247"/>
                  <a:pt x="388" y="247"/>
                </a:cubicBezTo>
                <a:cubicBezTo>
                  <a:pt x="388" y="247"/>
                  <a:pt x="388" y="247"/>
                  <a:pt x="388" y="247"/>
                </a:cubicBezTo>
                <a:cubicBezTo>
                  <a:pt x="388" y="246"/>
                  <a:pt x="388" y="246"/>
                  <a:pt x="388" y="246"/>
                </a:cubicBezTo>
                <a:cubicBezTo>
                  <a:pt x="388" y="244"/>
                  <a:pt x="388" y="244"/>
                  <a:pt x="388" y="244"/>
                </a:cubicBezTo>
                <a:cubicBezTo>
                  <a:pt x="393" y="236"/>
                  <a:pt x="393" y="236"/>
                  <a:pt x="393" y="236"/>
                </a:cubicBezTo>
                <a:cubicBezTo>
                  <a:pt x="394" y="235"/>
                  <a:pt x="394" y="235"/>
                  <a:pt x="394" y="235"/>
                </a:cubicBezTo>
                <a:cubicBezTo>
                  <a:pt x="397" y="229"/>
                  <a:pt x="397" y="229"/>
                  <a:pt x="397" y="229"/>
                </a:cubicBezTo>
                <a:cubicBezTo>
                  <a:pt x="398" y="219"/>
                  <a:pt x="398" y="219"/>
                  <a:pt x="398" y="219"/>
                </a:cubicBezTo>
                <a:cubicBezTo>
                  <a:pt x="390" y="215"/>
                  <a:pt x="390" y="215"/>
                  <a:pt x="390" y="215"/>
                </a:cubicBezTo>
                <a:cubicBezTo>
                  <a:pt x="372" y="204"/>
                  <a:pt x="372" y="204"/>
                  <a:pt x="372" y="204"/>
                </a:cubicBezTo>
                <a:cubicBezTo>
                  <a:pt x="370" y="204"/>
                  <a:pt x="370" y="204"/>
                  <a:pt x="370" y="204"/>
                </a:cubicBezTo>
                <a:cubicBezTo>
                  <a:pt x="359" y="203"/>
                  <a:pt x="359" y="203"/>
                  <a:pt x="359" y="203"/>
                </a:cubicBezTo>
                <a:cubicBezTo>
                  <a:pt x="356" y="204"/>
                  <a:pt x="356" y="204"/>
                  <a:pt x="356" y="204"/>
                </a:cubicBezTo>
                <a:cubicBezTo>
                  <a:pt x="343" y="238"/>
                  <a:pt x="343" y="238"/>
                  <a:pt x="343" y="238"/>
                </a:cubicBezTo>
                <a:cubicBezTo>
                  <a:pt x="334" y="272"/>
                  <a:pt x="334" y="272"/>
                  <a:pt x="334" y="272"/>
                </a:cubicBezTo>
                <a:cubicBezTo>
                  <a:pt x="334" y="273"/>
                  <a:pt x="334" y="273"/>
                  <a:pt x="334" y="273"/>
                </a:cubicBezTo>
                <a:cubicBezTo>
                  <a:pt x="336" y="279"/>
                  <a:pt x="336" y="279"/>
                  <a:pt x="336" y="279"/>
                </a:cubicBezTo>
                <a:cubicBezTo>
                  <a:pt x="339" y="287"/>
                  <a:pt x="339" y="287"/>
                  <a:pt x="339" y="287"/>
                </a:cubicBezTo>
                <a:cubicBezTo>
                  <a:pt x="343" y="290"/>
                  <a:pt x="343" y="290"/>
                  <a:pt x="343" y="290"/>
                </a:cubicBezTo>
                <a:cubicBezTo>
                  <a:pt x="349" y="293"/>
                  <a:pt x="349" y="293"/>
                  <a:pt x="349" y="293"/>
                </a:cubicBezTo>
                <a:cubicBezTo>
                  <a:pt x="351" y="294"/>
                  <a:pt x="351" y="294"/>
                  <a:pt x="351" y="294"/>
                </a:cubicBezTo>
                <a:cubicBezTo>
                  <a:pt x="349" y="298"/>
                  <a:pt x="349" y="298"/>
                  <a:pt x="349" y="298"/>
                </a:cubicBezTo>
                <a:cubicBezTo>
                  <a:pt x="320" y="300"/>
                  <a:pt x="320" y="300"/>
                  <a:pt x="320" y="300"/>
                </a:cubicBezTo>
                <a:cubicBezTo>
                  <a:pt x="315" y="299"/>
                  <a:pt x="315" y="299"/>
                  <a:pt x="315" y="299"/>
                </a:cubicBezTo>
                <a:cubicBezTo>
                  <a:pt x="310" y="297"/>
                  <a:pt x="310" y="297"/>
                  <a:pt x="310" y="297"/>
                </a:cubicBezTo>
                <a:cubicBezTo>
                  <a:pt x="307" y="295"/>
                  <a:pt x="307" y="295"/>
                  <a:pt x="307" y="295"/>
                </a:cubicBezTo>
                <a:cubicBezTo>
                  <a:pt x="306" y="295"/>
                  <a:pt x="306" y="295"/>
                  <a:pt x="306" y="295"/>
                </a:cubicBezTo>
                <a:cubicBezTo>
                  <a:pt x="306" y="295"/>
                  <a:pt x="306" y="295"/>
                  <a:pt x="306" y="295"/>
                </a:cubicBezTo>
                <a:cubicBezTo>
                  <a:pt x="305" y="296"/>
                  <a:pt x="305" y="296"/>
                  <a:pt x="305" y="296"/>
                </a:cubicBezTo>
                <a:cubicBezTo>
                  <a:pt x="303" y="300"/>
                  <a:pt x="303" y="300"/>
                  <a:pt x="303" y="300"/>
                </a:cubicBezTo>
                <a:cubicBezTo>
                  <a:pt x="303" y="300"/>
                  <a:pt x="303" y="300"/>
                  <a:pt x="303" y="300"/>
                </a:cubicBezTo>
                <a:cubicBezTo>
                  <a:pt x="304" y="301"/>
                  <a:pt x="304" y="301"/>
                  <a:pt x="304" y="301"/>
                </a:cubicBezTo>
                <a:cubicBezTo>
                  <a:pt x="319" y="321"/>
                  <a:pt x="319" y="321"/>
                  <a:pt x="319" y="321"/>
                </a:cubicBezTo>
                <a:cubicBezTo>
                  <a:pt x="325" y="323"/>
                  <a:pt x="325" y="323"/>
                  <a:pt x="325" y="323"/>
                </a:cubicBezTo>
                <a:cubicBezTo>
                  <a:pt x="326" y="323"/>
                  <a:pt x="326" y="323"/>
                  <a:pt x="326" y="323"/>
                </a:cubicBezTo>
                <a:cubicBezTo>
                  <a:pt x="326" y="324"/>
                  <a:pt x="326" y="324"/>
                  <a:pt x="326" y="324"/>
                </a:cubicBezTo>
                <a:cubicBezTo>
                  <a:pt x="326" y="325"/>
                  <a:pt x="326" y="325"/>
                  <a:pt x="326" y="325"/>
                </a:cubicBezTo>
                <a:cubicBezTo>
                  <a:pt x="324" y="336"/>
                  <a:pt x="324" y="336"/>
                  <a:pt x="324" y="336"/>
                </a:cubicBezTo>
                <a:cubicBezTo>
                  <a:pt x="322" y="341"/>
                  <a:pt x="322" y="341"/>
                  <a:pt x="322" y="341"/>
                </a:cubicBezTo>
                <a:cubicBezTo>
                  <a:pt x="321" y="343"/>
                  <a:pt x="321" y="343"/>
                  <a:pt x="321" y="343"/>
                </a:cubicBezTo>
                <a:cubicBezTo>
                  <a:pt x="319" y="343"/>
                  <a:pt x="319" y="343"/>
                  <a:pt x="319" y="343"/>
                </a:cubicBezTo>
                <a:cubicBezTo>
                  <a:pt x="317" y="343"/>
                  <a:pt x="317" y="343"/>
                  <a:pt x="317" y="343"/>
                </a:cubicBezTo>
                <a:cubicBezTo>
                  <a:pt x="310" y="340"/>
                  <a:pt x="310" y="340"/>
                  <a:pt x="310" y="340"/>
                </a:cubicBezTo>
                <a:cubicBezTo>
                  <a:pt x="308" y="342"/>
                  <a:pt x="308" y="342"/>
                  <a:pt x="308" y="342"/>
                </a:cubicBezTo>
                <a:cubicBezTo>
                  <a:pt x="301" y="334"/>
                  <a:pt x="301" y="334"/>
                  <a:pt x="301" y="334"/>
                </a:cubicBezTo>
                <a:cubicBezTo>
                  <a:pt x="299" y="333"/>
                  <a:pt x="299" y="333"/>
                  <a:pt x="299" y="333"/>
                </a:cubicBezTo>
                <a:cubicBezTo>
                  <a:pt x="297" y="334"/>
                  <a:pt x="297" y="334"/>
                  <a:pt x="297" y="334"/>
                </a:cubicBezTo>
                <a:cubicBezTo>
                  <a:pt x="297" y="334"/>
                  <a:pt x="297" y="334"/>
                  <a:pt x="297" y="334"/>
                </a:cubicBezTo>
                <a:cubicBezTo>
                  <a:pt x="296" y="336"/>
                  <a:pt x="296" y="336"/>
                  <a:pt x="296" y="336"/>
                </a:cubicBezTo>
                <a:cubicBezTo>
                  <a:pt x="294" y="342"/>
                  <a:pt x="294" y="342"/>
                  <a:pt x="294" y="342"/>
                </a:cubicBezTo>
                <a:cubicBezTo>
                  <a:pt x="299" y="350"/>
                  <a:pt x="299" y="350"/>
                  <a:pt x="299" y="350"/>
                </a:cubicBezTo>
                <a:cubicBezTo>
                  <a:pt x="299" y="351"/>
                  <a:pt x="299" y="351"/>
                  <a:pt x="299" y="351"/>
                </a:cubicBezTo>
                <a:cubicBezTo>
                  <a:pt x="303" y="352"/>
                  <a:pt x="303" y="352"/>
                  <a:pt x="303" y="352"/>
                </a:cubicBezTo>
                <a:cubicBezTo>
                  <a:pt x="304" y="352"/>
                  <a:pt x="304" y="352"/>
                  <a:pt x="304" y="352"/>
                </a:cubicBezTo>
                <a:cubicBezTo>
                  <a:pt x="304" y="352"/>
                  <a:pt x="304" y="352"/>
                  <a:pt x="304" y="352"/>
                </a:cubicBezTo>
                <a:cubicBezTo>
                  <a:pt x="307" y="353"/>
                  <a:pt x="307" y="353"/>
                  <a:pt x="307" y="353"/>
                </a:cubicBezTo>
                <a:cubicBezTo>
                  <a:pt x="326" y="370"/>
                  <a:pt x="326" y="370"/>
                  <a:pt x="326" y="370"/>
                </a:cubicBezTo>
                <a:cubicBezTo>
                  <a:pt x="338" y="388"/>
                  <a:pt x="338" y="388"/>
                  <a:pt x="338" y="388"/>
                </a:cubicBezTo>
                <a:cubicBezTo>
                  <a:pt x="342" y="395"/>
                  <a:pt x="342" y="395"/>
                  <a:pt x="342" y="395"/>
                </a:cubicBezTo>
                <a:cubicBezTo>
                  <a:pt x="339" y="392"/>
                  <a:pt x="339" y="392"/>
                  <a:pt x="339" y="392"/>
                </a:cubicBezTo>
                <a:cubicBezTo>
                  <a:pt x="309" y="375"/>
                  <a:pt x="309" y="375"/>
                  <a:pt x="309" y="375"/>
                </a:cubicBezTo>
                <a:cubicBezTo>
                  <a:pt x="308" y="375"/>
                  <a:pt x="308" y="375"/>
                  <a:pt x="308" y="375"/>
                </a:cubicBezTo>
                <a:cubicBezTo>
                  <a:pt x="303" y="377"/>
                  <a:pt x="303" y="377"/>
                  <a:pt x="303" y="377"/>
                </a:cubicBezTo>
                <a:cubicBezTo>
                  <a:pt x="303" y="378"/>
                  <a:pt x="303" y="378"/>
                  <a:pt x="303" y="378"/>
                </a:cubicBezTo>
                <a:cubicBezTo>
                  <a:pt x="304" y="381"/>
                  <a:pt x="304" y="381"/>
                  <a:pt x="304" y="381"/>
                </a:cubicBezTo>
                <a:cubicBezTo>
                  <a:pt x="305" y="382"/>
                  <a:pt x="305" y="382"/>
                  <a:pt x="305" y="382"/>
                </a:cubicBezTo>
                <a:cubicBezTo>
                  <a:pt x="314" y="387"/>
                  <a:pt x="314" y="387"/>
                  <a:pt x="314" y="387"/>
                </a:cubicBezTo>
                <a:cubicBezTo>
                  <a:pt x="324" y="393"/>
                  <a:pt x="324" y="393"/>
                  <a:pt x="324" y="393"/>
                </a:cubicBezTo>
                <a:cubicBezTo>
                  <a:pt x="324" y="394"/>
                  <a:pt x="324" y="394"/>
                  <a:pt x="324" y="394"/>
                </a:cubicBezTo>
                <a:cubicBezTo>
                  <a:pt x="326" y="398"/>
                  <a:pt x="326" y="398"/>
                  <a:pt x="326" y="398"/>
                </a:cubicBezTo>
                <a:cubicBezTo>
                  <a:pt x="327" y="399"/>
                  <a:pt x="327" y="399"/>
                  <a:pt x="327" y="399"/>
                </a:cubicBezTo>
                <a:cubicBezTo>
                  <a:pt x="326" y="399"/>
                  <a:pt x="326" y="399"/>
                  <a:pt x="326" y="399"/>
                </a:cubicBezTo>
                <a:cubicBezTo>
                  <a:pt x="320" y="397"/>
                  <a:pt x="320" y="397"/>
                  <a:pt x="320" y="397"/>
                </a:cubicBezTo>
                <a:cubicBezTo>
                  <a:pt x="319" y="396"/>
                  <a:pt x="319" y="396"/>
                  <a:pt x="319" y="396"/>
                </a:cubicBezTo>
                <a:cubicBezTo>
                  <a:pt x="317" y="395"/>
                  <a:pt x="317" y="395"/>
                  <a:pt x="317" y="395"/>
                </a:cubicBezTo>
                <a:cubicBezTo>
                  <a:pt x="314" y="393"/>
                  <a:pt x="314" y="393"/>
                  <a:pt x="314" y="393"/>
                </a:cubicBezTo>
                <a:cubicBezTo>
                  <a:pt x="311" y="390"/>
                  <a:pt x="311" y="390"/>
                  <a:pt x="311" y="390"/>
                </a:cubicBezTo>
                <a:cubicBezTo>
                  <a:pt x="297" y="393"/>
                  <a:pt x="297" y="393"/>
                  <a:pt x="297" y="393"/>
                </a:cubicBezTo>
                <a:cubicBezTo>
                  <a:pt x="295" y="397"/>
                  <a:pt x="295" y="397"/>
                  <a:pt x="295" y="397"/>
                </a:cubicBezTo>
                <a:cubicBezTo>
                  <a:pt x="295" y="397"/>
                  <a:pt x="295" y="397"/>
                  <a:pt x="295" y="397"/>
                </a:cubicBezTo>
                <a:cubicBezTo>
                  <a:pt x="294" y="398"/>
                  <a:pt x="294" y="398"/>
                  <a:pt x="294" y="398"/>
                </a:cubicBezTo>
                <a:cubicBezTo>
                  <a:pt x="285" y="393"/>
                  <a:pt x="285" y="393"/>
                  <a:pt x="285" y="393"/>
                </a:cubicBezTo>
                <a:cubicBezTo>
                  <a:pt x="285" y="393"/>
                  <a:pt x="285" y="393"/>
                  <a:pt x="285" y="393"/>
                </a:cubicBezTo>
                <a:cubicBezTo>
                  <a:pt x="282" y="386"/>
                  <a:pt x="282" y="386"/>
                  <a:pt x="282" y="386"/>
                </a:cubicBezTo>
                <a:cubicBezTo>
                  <a:pt x="279" y="382"/>
                  <a:pt x="279" y="382"/>
                  <a:pt x="279" y="382"/>
                </a:cubicBezTo>
                <a:cubicBezTo>
                  <a:pt x="275" y="378"/>
                  <a:pt x="275" y="378"/>
                  <a:pt x="275" y="378"/>
                </a:cubicBezTo>
                <a:cubicBezTo>
                  <a:pt x="272" y="381"/>
                  <a:pt x="272" y="381"/>
                  <a:pt x="272" y="381"/>
                </a:cubicBezTo>
                <a:cubicBezTo>
                  <a:pt x="271" y="382"/>
                  <a:pt x="271" y="382"/>
                  <a:pt x="271" y="382"/>
                </a:cubicBezTo>
                <a:cubicBezTo>
                  <a:pt x="270" y="384"/>
                  <a:pt x="270" y="384"/>
                  <a:pt x="270" y="384"/>
                </a:cubicBezTo>
                <a:cubicBezTo>
                  <a:pt x="269" y="386"/>
                  <a:pt x="269" y="386"/>
                  <a:pt x="269" y="386"/>
                </a:cubicBezTo>
                <a:cubicBezTo>
                  <a:pt x="269" y="387"/>
                  <a:pt x="269" y="387"/>
                  <a:pt x="269" y="387"/>
                </a:cubicBezTo>
                <a:cubicBezTo>
                  <a:pt x="276" y="398"/>
                  <a:pt x="276" y="398"/>
                  <a:pt x="276" y="398"/>
                </a:cubicBezTo>
                <a:cubicBezTo>
                  <a:pt x="277" y="409"/>
                  <a:pt x="277" y="409"/>
                  <a:pt x="277" y="409"/>
                </a:cubicBezTo>
                <a:cubicBezTo>
                  <a:pt x="277" y="410"/>
                  <a:pt x="277" y="410"/>
                  <a:pt x="277" y="410"/>
                </a:cubicBezTo>
                <a:cubicBezTo>
                  <a:pt x="277" y="410"/>
                  <a:pt x="277" y="410"/>
                  <a:pt x="277" y="410"/>
                </a:cubicBezTo>
                <a:cubicBezTo>
                  <a:pt x="278" y="412"/>
                  <a:pt x="278" y="412"/>
                  <a:pt x="278" y="412"/>
                </a:cubicBezTo>
                <a:cubicBezTo>
                  <a:pt x="278" y="413"/>
                  <a:pt x="278" y="413"/>
                  <a:pt x="278" y="413"/>
                </a:cubicBezTo>
                <a:cubicBezTo>
                  <a:pt x="278" y="414"/>
                  <a:pt x="278" y="414"/>
                  <a:pt x="278" y="414"/>
                </a:cubicBezTo>
                <a:cubicBezTo>
                  <a:pt x="276" y="414"/>
                  <a:pt x="276" y="414"/>
                  <a:pt x="276" y="414"/>
                </a:cubicBezTo>
                <a:cubicBezTo>
                  <a:pt x="276" y="413"/>
                  <a:pt x="276" y="413"/>
                  <a:pt x="276" y="413"/>
                </a:cubicBezTo>
                <a:cubicBezTo>
                  <a:pt x="275" y="413"/>
                  <a:pt x="275" y="413"/>
                  <a:pt x="275" y="413"/>
                </a:cubicBezTo>
                <a:cubicBezTo>
                  <a:pt x="274" y="412"/>
                  <a:pt x="274" y="412"/>
                  <a:pt x="274" y="412"/>
                </a:cubicBezTo>
                <a:cubicBezTo>
                  <a:pt x="273" y="412"/>
                  <a:pt x="273" y="412"/>
                  <a:pt x="273" y="412"/>
                </a:cubicBezTo>
                <a:cubicBezTo>
                  <a:pt x="272" y="413"/>
                  <a:pt x="272" y="413"/>
                  <a:pt x="272" y="413"/>
                </a:cubicBezTo>
                <a:cubicBezTo>
                  <a:pt x="272" y="414"/>
                  <a:pt x="272" y="414"/>
                  <a:pt x="272" y="414"/>
                </a:cubicBezTo>
                <a:cubicBezTo>
                  <a:pt x="272" y="415"/>
                  <a:pt x="272" y="415"/>
                  <a:pt x="272" y="415"/>
                </a:cubicBezTo>
                <a:cubicBezTo>
                  <a:pt x="274" y="416"/>
                  <a:pt x="274" y="416"/>
                  <a:pt x="274" y="416"/>
                </a:cubicBezTo>
                <a:cubicBezTo>
                  <a:pt x="274" y="416"/>
                  <a:pt x="274" y="416"/>
                  <a:pt x="274" y="416"/>
                </a:cubicBezTo>
                <a:cubicBezTo>
                  <a:pt x="275" y="417"/>
                  <a:pt x="275" y="417"/>
                  <a:pt x="275" y="417"/>
                </a:cubicBezTo>
                <a:cubicBezTo>
                  <a:pt x="275" y="417"/>
                  <a:pt x="275" y="417"/>
                  <a:pt x="275" y="417"/>
                </a:cubicBezTo>
                <a:cubicBezTo>
                  <a:pt x="275" y="418"/>
                  <a:pt x="275" y="418"/>
                  <a:pt x="275" y="418"/>
                </a:cubicBezTo>
                <a:cubicBezTo>
                  <a:pt x="274" y="418"/>
                  <a:pt x="274" y="418"/>
                  <a:pt x="274" y="418"/>
                </a:cubicBezTo>
                <a:cubicBezTo>
                  <a:pt x="273" y="418"/>
                  <a:pt x="273" y="418"/>
                  <a:pt x="273" y="418"/>
                </a:cubicBezTo>
                <a:cubicBezTo>
                  <a:pt x="273" y="418"/>
                  <a:pt x="273" y="418"/>
                  <a:pt x="273" y="418"/>
                </a:cubicBezTo>
                <a:cubicBezTo>
                  <a:pt x="272" y="417"/>
                  <a:pt x="272" y="417"/>
                  <a:pt x="272" y="417"/>
                </a:cubicBezTo>
                <a:cubicBezTo>
                  <a:pt x="269" y="415"/>
                  <a:pt x="269" y="415"/>
                  <a:pt x="269" y="415"/>
                </a:cubicBezTo>
                <a:cubicBezTo>
                  <a:pt x="267" y="412"/>
                  <a:pt x="267" y="412"/>
                  <a:pt x="267" y="412"/>
                </a:cubicBezTo>
                <a:cubicBezTo>
                  <a:pt x="267" y="410"/>
                  <a:pt x="267" y="410"/>
                  <a:pt x="267" y="410"/>
                </a:cubicBezTo>
                <a:cubicBezTo>
                  <a:pt x="267" y="408"/>
                  <a:pt x="267" y="408"/>
                  <a:pt x="267" y="408"/>
                </a:cubicBezTo>
                <a:cubicBezTo>
                  <a:pt x="267" y="405"/>
                  <a:pt x="267" y="405"/>
                  <a:pt x="267" y="405"/>
                </a:cubicBezTo>
                <a:cubicBezTo>
                  <a:pt x="265" y="395"/>
                  <a:pt x="265" y="395"/>
                  <a:pt x="265" y="395"/>
                </a:cubicBezTo>
                <a:cubicBezTo>
                  <a:pt x="264" y="393"/>
                  <a:pt x="264" y="393"/>
                  <a:pt x="264" y="393"/>
                </a:cubicBezTo>
                <a:cubicBezTo>
                  <a:pt x="261" y="393"/>
                  <a:pt x="261" y="393"/>
                  <a:pt x="261" y="393"/>
                </a:cubicBezTo>
                <a:cubicBezTo>
                  <a:pt x="260" y="393"/>
                  <a:pt x="260" y="393"/>
                  <a:pt x="260" y="393"/>
                </a:cubicBezTo>
                <a:cubicBezTo>
                  <a:pt x="256" y="393"/>
                  <a:pt x="256" y="393"/>
                  <a:pt x="256" y="393"/>
                </a:cubicBezTo>
                <a:cubicBezTo>
                  <a:pt x="247" y="394"/>
                  <a:pt x="247" y="394"/>
                  <a:pt x="247" y="394"/>
                </a:cubicBezTo>
                <a:cubicBezTo>
                  <a:pt x="245" y="395"/>
                  <a:pt x="245" y="395"/>
                  <a:pt x="245" y="395"/>
                </a:cubicBezTo>
                <a:cubicBezTo>
                  <a:pt x="245" y="396"/>
                  <a:pt x="245" y="396"/>
                  <a:pt x="245" y="396"/>
                </a:cubicBezTo>
                <a:cubicBezTo>
                  <a:pt x="247" y="422"/>
                  <a:pt x="247" y="422"/>
                  <a:pt x="247" y="422"/>
                </a:cubicBezTo>
                <a:cubicBezTo>
                  <a:pt x="248" y="424"/>
                  <a:pt x="248" y="424"/>
                  <a:pt x="248" y="424"/>
                </a:cubicBezTo>
                <a:cubicBezTo>
                  <a:pt x="254" y="428"/>
                  <a:pt x="254" y="428"/>
                  <a:pt x="254" y="428"/>
                </a:cubicBezTo>
                <a:cubicBezTo>
                  <a:pt x="265" y="435"/>
                  <a:pt x="265" y="435"/>
                  <a:pt x="265" y="435"/>
                </a:cubicBezTo>
                <a:cubicBezTo>
                  <a:pt x="257" y="434"/>
                  <a:pt x="257" y="434"/>
                  <a:pt x="257" y="434"/>
                </a:cubicBezTo>
                <a:cubicBezTo>
                  <a:pt x="256" y="434"/>
                  <a:pt x="256" y="434"/>
                  <a:pt x="256" y="434"/>
                </a:cubicBezTo>
                <a:cubicBezTo>
                  <a:pt x="254" y="435"/>
                  <a:pt x="254" y="435"/>
                  <a:pt x="254" y="435"/>
                </a:cubicBezTo>
                <a:cubicBezTo>
                  <a:pt x="251" y="436"/>
                  <a:pt x="251" y="436"/>
                  <a:pt x="251" y="436"/>
                </a:cubicBezTo>
                <a:cubicBezTo>
                  <a:pt x="251" y="437"/>
                  <a:pt x="251" y="437"/>
                  <a:pt x="251" y="437"/>
                </a:cubicBezTo>
                <a:cubicBezTo>
                  <a:pt x="246" y="448"/>
                  <a:pt x="246" y="448"/>
                  <a:pt x="246" y="448"/>
                </a:cubicBezTo>
                <a:cubicBezTo>
                  <a:pt x="246" y="450"/>
                  <a:pt x="246" y="450"/>
                  <a:pt x="246" y="450"/>
                </a:cubicBezTo>
                <a:cubicBezTo>
                  <a:pt x="246" y="451"/>
                  <a:pt x="246" y="451"/>
                  <a:pt x="246" y="451"/>
                </a:cubicBezTo>
                <a:cubicBezTo>
                  <a:pt x="261" y="470"/>
                  <a:pt x="261" y="470"/>
                  <a:pt x="261" y="470"/>
                </a:cubicBezTo>
                <a:cubicBezTo>
                  <a:pt x="266" y="474"/>
                  <a:pt x="266" y="474"/>
                  <a:pt x="266" y="474"/>
                </a:cubicBezTo>
                <a:cubicBezTo>
                  <a:pt x="267" y="474"/>
                  <a:pt x="267" y="474"/>
                  <a:pt x="267" y="474"/>
                </a:cubicBezTo>
                <a:cubicBezTo>
                  <a:pt x="270" y="473"/>
                  <a:pt x="270" y="473"/>
                  <a:pt x="270" y="473"/>
                </a:cubicBezTo>
                <a:cubicBezTo>
                  <a:pt x="277" y="472"/>
                  <a:pt x="277" y="472"/>
                  <a:pt x="277" y="472"/>
                </a:cubicBezTo>
                <a:cubicBezTo>
                  <a:pt x="284" y="474"/>
                  <a:pt x="284" y="474"/>
                  <a:pt x="284" y="474"/>
                </a:cubicBezTo>
                <a:cubicBezTo>
                  <a:pt x="285" y="475"/>
                  <a:pt x="285" y="475"/>
                  <a:pt x="285" y="475"/>
                </a:cubicBezTo>
                <a:cubicBezTo>
                  <a:pt x="285" y="475"/>
                  <a:pt x="285" y="475"/>
                  <a:pt x="285" y="475"/>
                </a:cubicBezTo>
                <a:cubicBezTo>
                  <a:pt x="286" y="476"/>
                  <a:pt x="286" y="476"/>
                  <a:pt x="286" y="476"/>
                </a:cubicBezTo>
                <a:cubicBezTo>
                  <a:pt x="285" y="477"/>
                  <a:pt x="285" y="477"/>
                  <a:pt x="285" y="477"/>
                </a:cubicBezTo>
                <a:cubicBezTo>
                  <a:pt x="285" y="478"/>
                  <a:pt x="285" y="478"/>
                  <a:pt x="285" y="478"/>
                </a:cubicBezTo>
                <a:cubicBezTo>
                  <a:pt x="268" y="484"/>
                  <a:pt x="268" y="484"/>
                  <a:pt x="268" y="484"/>
                </a:cubicBezTo>
                <a:cubicBezTo>
                  <a:pt x="267" y="483"/>
                  <a:pt x="267" y="483"/>
                  <a:pt x="267" y="483"/>
                </a:cubicBezTo>
                <a:cubicBezTo>
                  <a:pt x="262" y="479"/>
                  <a:pt x="262" y="479"/>
                  <a:pt x="262" y="479"/>
                </a:cubicBezTo>
                <a:cubicBezTo>
                  <a:pt x="262" y="478"/>
                  <a:pt x="262" y="478"/>
                  <a:pt x="262" y="478"/>
                </a:cubicBezTo>
                <a:cubicBezTo>
                  <a:pt x="251" y="467"/>
                  <a:pt x="251" y="467"/>
                  <a:pt x="251" y="467"/>
                </a:cubicBezTo>
                <a:cubicBezTo>
                  <a:pt x="247" y="465"/>
                  <a:pt x="247" y="465"/>
                  <a:pt x="247" y="465"/>
                </a:cubicBezTo>
                <a:cubicBezTo>
                  <a:pt x="243" y="466"/>
                  <a:pt x="243" y="466"/>
                  <a:pt x="243" y="466"/>
                </a:cubicBezTo>
                <a:cubicBezTo>
                  <a:pt x="241" y="471"/>
                  <a:pt x="241" y="471"/>
                  <a:pt x="241" y="471"/>
                </a:cubicBezTo>
                <a:cubicBezTo>
                  <a:pt x="238" y="485"/>
                  <a:pt x="238" y="485"/>
                  <a:pt x="238" y="485"/>
                </a:cubicBezTo>
                <a:cubicBezTo>
                  <a:pt x="238" y="488"/>
                  <a:pt x="238" y="488"/>
                  <a:pt x="238" y="488"/>
                </a:cubicBezTo>
                <a:cubicBezTo>
                  <a:pt x="238" y="493"/>
                  <a:pt x="238" y="493"/>
                  <a:pt x="238" y="493"/>
                </a:cubicBezTo>
                <a:cubicBezTo>
                  <a:pt x="239" y="498"/>
                  <a:pt x="239" y="498"/>
                  <a:pt x="239" y="498"/>
                </a:cubicBezTo>
                <a:cubicBezTo>
                  <a:pt x="239" y="499"/>
                  <a:pt x="239" y="499"/>
                  <a:pt x="239" y="499"/>
                </a:cubicBezTo>
                <a:cubicBezTo>
                  <a:pt x="244" y="516"/>
                  <a:pt x="244" y="516"/>
                  <a:pt x="244" y="516"/>
                </a:cubicBezTo>
                <a:cubicBezTo>
                  <a:pt x="246" y="520"/>
                  <a:pt x="246" y="520"/>
                  <a:pt x="246" y="520"/>
                </a:cubicBezTo>
                <a:cubicBezTo>
                  <a:pt x="246" y="521"/>
                  <a:pt x="246" y="521"/>
                  <a:pt x="246" y="521"/>
                </a:cubicBezTo>
                <a:cubicBezTo>
                  <a:pt x="249" y="524"/>
                  <a:pt x="249" y="524"/>
                  <a:pt x="249" y="524"/>
                </a:cubicBezTo>
                <a:cubicBezTo>
                  <a:pt x="251" y="525"/>
                  <a:pt x="251" y="525"/>
                  <a:pt x="251" y="525"/>
                </a:cubicBezTo>
                <a:cubicBezTo>
                  <a:pt x="251" y="525"/>
                  <a:pt x="251" y="525"/>
                  <a:pt x="251" y="525"/>
                </a:cubicBezTo>
                <a:cubicBezTo>
                  <a:pt x="274" y="522"/>
                  <a:pt x="274" y="522"/>
                  <a:pt x="274" y="522"/>
                </a:cubicBezTo>
                <a:cubicBezTo>
                  <a:pt x="276" y="522"/>
                  <a:pt x="276" y="522"/>
                  <a:pt x="276" y="522"/>
                </a:cubicBezTo>
                <a:cubicBezTo>
                  <a:pt x="281" y="521"/>
                  <a:pt x="281" y="521"/>
                  <a:pt x="281" y="521"/>
                </a:cubicBezTo>
                <a:cubicBezTo>
                  <a:pt x="281" y="520"/>
                  <a:pt x="281" y="520"/>
                  <a:pt x="281" y="520"/>
                </a:cubicBezTo>
                <a:cubicBezTo>
                  <a:pt x="289" y="513"/>
                  <a:pt x="289" y="513"/>
                  <a:pt x="289" y="513"/>
                </a:cubicBezTo>
                <a:cubicBezTo>
                  <a:pt x="291" y="511"/>
                  <a:pt x="291" y="511"/>
                  <a:pt x="291" y="511"/>
                </a:cubicBezTo>
                <a:cubicBezTo>
                  <a:pt x="292" y="511"/>
                  <a:pt x="292" y="511"/>
                  <a:pt x="292" y="511"/>
                </a:cubicBezTo>
                <a:cubicBezTo>
                  <a:pt x="292" y="510"/>
                  <a:pt x="292" y="510"/>
                  <a:pt x="292" y="510"/>
                </a:cubicBezTo>
                <a:cubicBezTo>
                  <a:pt x="294" y="507"/>
                  <a:pt x="294" y="507"/>
                  <a:pt x="294" y="507"/>
                </a:cubicBezTo>
                <a:cubicBezTo>
                  <a:pt x="296" y="507"/>
                  <a:pt x="296" y="507"/>
                  <a:pt x="296" y="507"/>
                </a:cubicBezTo>
                <a:cubicBezTo>
                  <a:pt x="296" y="506"/>
                  <a:pt x="296" y="506"/>
                  <a:pt x="296" y="506"/>
                </a:cubicBezTo>
                <a:cubicBezTo>
                  <a:pt x="297" y="507"/>
                  <a:pt x="297" y="507"/>
                  <a:pt x="297" y="507"/>
                </a:cubicBezTo>
                <a:cubicBezTo>
                  <a:pt x="297" y="508"/>
                  <a:pt x="297" y="508"/>
                  <a:pt x="297" y="508"/>
                </a:cubicBezTo>
                <a:cubicBezTo>
                  <a:pt x="296" y="510"/>
                  <a:pt x="296" y="510"/>
                  <a:pt x="296" y="510"/>
                </a:cubicBezTo>
                <a:cubicBezTo>
                  <a:pt x="296" y="511"/>
                  <a:pt x="296" y="511"/>
                  <a:pt x="296" y="511"/>
                </a:cubicBezTo>
                <a:cubicBezTo>
                  <a:pt x="294" y="512"/>
                  <a:pt x="294" y="512"/>
                  <a:pt x="294" y="512"/>
                </a:cubicBezTo>
                <a:cubicBezTo>
                  <a:pt x="290" y="516"/>
                  <a:pt x="290" y="516"/>
                  <a:pt x="290" y="516"/>
                </a:cubicBezTo>
                <a:cubicBezTo>
                  <a:pt x="286" y="520"/>
                  <a:pt x="286" y="520"/>
                  <a:pt x="286" y="520"/>
                </a:cubicBezTo>
                <a:cubicBezTo>
                  <a:pt x="284" y="521"/>
                  <a:pt x="284" y="521"/>
                  <a:pt x="284" y="521"/>
                </a:cubicBezTo>
                <a:cubicBezTo>
                  <a:pt x="275" y="525"/>
                  <a:pt x="275" y="525"/>
                  <a:pt x="275" y="525"/>
                </a:cubicBezTo>
                <a:cubicBezTo>
                  <a:pt x="271" y="526"/>
                  <a:pt x="271" y="526"/>
                  <a:pt x="271" y="526"/>
                </a:cubicBezTo>
                <a:cubicBezTo>
                  <a:pt x="268" y="526"/>
                  <a:pt x="268" y="526"/>
                  <a:pt x="268" y="526"/>
                </a:cubicBezTo>
                <a:cubicBezTo>
                  <a:pt x="265" y="527"/>
                  <a:pt x="265" y="527"/>
                  <a:pt x="265" y="527"/>
                </a:cubicBezTo>
                <a:cubicBezTo>
                  <a:pt x="260" y="530"/>
                  <a:pt x="260" y="530"/>
                  <a:pt x="260" y="530"/>
                </a:cubicBezTo>
                <a:cubicBezTo>
                  <a:pt x="259" y="531"/>
                  <a:pt x="259" y="531"/>
                  <a:pt x="259" y="531"/>
                </a:cubicBezTo>
                <a:cubicBezTo>
                  <a:pt x="257" y="537"/>
                  <a:pt x="257" y="537"/>
                  <a:pt x="257" y="537"/>
                </a:cubicBezTo>
                <a:cubicBezTo>
                  <a:pt x="257" y="538"/>
                  <a:pt x="257" y="538"/>
                  <a:pt x="257" y="538"/>
                </a:cubicBezTo>
                <a:cubicBezTo>
                  <a:pt x="257" y="539"/>
                  <a:pt x="257" y="539"/>
                  <a:pt x="257" y="539"/>
                </a:cubicBezTo>
                <a:cubicBezTo>
                  <a:pt x="257" y="541"/>
                  <a:pt x="257" y="541"/>
                  <a:pt x="257" y="541"/>
                </a:cubicBezTo>
                <a:cubicBezTo>
                  <a:pt x="260" y="542"/>
                  <a:pt x="260" y="542"/>
                  <a:pt x="260" y="542"/>
                </a:cubicBezTo>
                <a:cubicBezTo>
                  <a:pt x="271" y="542"/>
                  <a:pt x="271" y="542"/>
                  <a:pt x="271" y="542"/>
                </a:cubicBezTo>
                <a:cubicBezTo>
                  <a:pt x="280" y="542"/>
                  <a:pt x="280" y="542"/>
                  <a:pt x="280" y="542"/>
                </a:cubicBezTo>
                <a:cubicBezTo>
                  <a:pt x="281" y="542"/>
                  <a:pt x="281" y="542"/>
                  <a:pt x="281" y="542"/>
                </a:cubicBezTo>
                <a:cubicBezTo>
                  <a:pt x="284" y="542"/>
                  <a:pt x="284" y="542"/>
                  <a:pt x="284" y="542"/>
                </a:cubicBezTo>
                <a:cubicBezTo>
                  <a:pt x="285" y="543"/>
                  <a:pt x="285" y="543"/>
                  <a:pt x="285" y="543"/>
                </a:cubicBezTo>
                <a:cubicBezTo>
                  <a:pt x="303" y="553"/>
                  <a:pt x="303" y="553"/>
                  <a:pt x="303" y="553"/>
                </a:cubicBezTo>
                <a:cubicBezTo>
                  <a:pt x="303" y="555"/>
                  <a:pt x="303" y="555"/>
                  <a:pt x="303" y="555"/>
                </a:cubicBezTo>
                <a:cubicBezTo>
                  <a:pt x="303" y="555"/>
                  <a:pt x="303" y="555"/>
                  <a:pt x="303" y="555"/>
                </a:cubicBezTo>
                <a:cubicBezTo>
                  <a:pt x="302" y="556"/>
                  <a:pt x="302" y="556"/>
                  <a:pt x="302" y="556"/>
                </a:cubicBezTo>
                <a:cubicBezTo>
                  <a:pt x="301" y="557"/>
                  <a:pt x="301" y="557"/>
                  <a:pt x="301" y="557"/>
                </a:cubicBezTo>
                <a:cubicBezTo>
                  <a:pt x="299" y="557"/>
                  <a:pt x="299" y="557"/>
                  <a:pt x="299" y="557"/>
                </a:cubicBezTo>
                <a:cubicBezTo>
                  <a:pt x="294" y="556"/>
                  <a:pt x="294" y="556"/>
                  <a:pt x="294" y="556"/>
                </a:cubicBezTo>
                <a:cubicBezTo>
                  <a:pt x="292" y="555"/>
                  <a:pt x="292" y="555"/>
                  <a:pt x="292" y="555"/>
                </a:cubicBezTo>
                <a:cubicBezTo>
                  <a:pt x="290" y="552"/>
                  <a:pt x="290" y="552"/>
                  <a:pt x="290" y="552"/>
                </a:cubicBezTo>
                <a:cubicBezTo>
                  <a:pt x="289" y="551"/>
                  <a:pt x="289" y="551"/>
                  <a:pt x="289" y="551"/>
                </a:cubicBezTo>
                <a:cubicBezTo>
                  <a:pt x="284" y="546"/>
                  <a:pt x="284" y="546"/>
                  <a:pt x="284" y="546"/>
                </a:cubicBezTo>
                <a:cubicBezTo>
                  <a:pt x="283" y="544"/>
                  <a:pt x="283" y="544"/>
                  <a:pt x="283" y="544"/>
                </a:cubicBezTo>
                <a:cubicBezTo>
                  <a:pt x="282" y="544"/>
                  <a:pt x="282" y="544"/>
                  <a:pt x="282" y="544"/>
                </a:cubicBezTo>
                <a:cubicBezTo>
                  <a:pt x="271" y="548"/>
                  <a:pt x="271" y="548"/>
                  <a:pt x="271" y="548"/>
                </a:cubicBezTo>
                <a:cubicBezTo>
                  <a:pt x="270" y="549"/>
                  <a:pt x="270" y="549"/>
                  <a:pt x="270" y="549"/>
                </a:cubicBezTo>
                <a:cubicBezTo>
                  <a:pt x="269" y="551"/>
                  <a:pt x="269" y="551"/>
                  <a:pt x="269" y="551"/>
                </a:cubicBezTo>
                <a:cubicBezTo>
                  <a:pt x="267" y="553"/>
                  <a:pt x="267" y="553"/>
                  <a:pt x="267" y="553"/>
                </a:cubicBezTo>
                <a:cubicBezTo>
                  <a:pt x="271" y="556"/>
                  <a:pt x="271" y="556"/>
                  <a:pt x="271" y="556"/>
                </a:cubicBezTo>
                <a:cubicBezTo>
                  <a:pt x="271" y="557"/>
                  <a:pt x="271" y="557"/>
                  <a:pt x="271" y="557"/>
                </a:cubicBezTo>
                <a:cubicBezTo>
                  <a:pt x="270" y="561"/>
                  <a:pt x="270" y="561"/>
                  <a:pt x="270" y="561"/>
                </a:cubicBezTo>
                <a:cubicBezTo>
                  <a:pt x="270" y="562"/>
                  <a:pt x="270" y="562"/>
                  <a:pt x="270" y="562"/>
                </a:cubicBezTo>
                <a:cubicBezTo>
                  <a:pt x="269" y="562"/>
                  <a:pt x="269" y="562"/>
                  <a:pt x="269" y="562"/>
                </a:cubicBezTo>
                <a:cubicBezTo>
                  <a:pt x="266" y="564"/>
                  <a:pt x="266" y="564"/>
                  <a:pt x="266" y="564"/>
                </a:cubicBezTo>
                <a:cubicBezTo>
                  <a:pt x="263" y="566"/>
                  <a:pt x="263" y="566"/>
                  <a:pt x="263" y="566"/>
                </a:cubicBezTo>
                <a:cubicBezTo>
                  <a:pt x="262" y="571"/>
                  <a:pt x="262" y="571"/>
                  <a:pt x="262" y="571"/>
                </a:cubicBezTo>
                <a:cubicBezTo>
                  <a:pt x="262" y="572"/>
                  <a:pt x="262" y="572"/>
                  <a:pt x="262" y="572"/>
                </a:cubicBezTo>
                <a:cubicBezTo>
                  <a:pt x="262" y="573"/>
                  <a:pt x="262" y="573"/>
                  <a:pt x="262" y="573"/>
                </a:cubicBezTo>
                <a:cubicBezTo>
                  <a:pt x="263" y="574"/>
                  <a:pt x="263" y="574"/>
                  <a:pt x="263" y="574"/>
                </a:cubicBezTo>
                <a:cubicBezTo>
                  <a:pt x="266" y="575"/>
                  <a:pt x="266" y="575"/>
                  <a:pt x="266" y="575"/>
                </a:cubicBezTo>
                <a:cubicBezTo>
                  <a:pt x="267" y="576"/>
                  <a:pt x="267" y="576"/>
                  <a:pt x="267" y="576"/>
                </a:cubicBezTo>
                <a:cubicBezTo>
                  <a:pt x="269" y="576"/>
                  <a:pt x="269" y="576"/>
                  <a:pt x="269" y="576"/>
                </a:cubicBezTo>
                <a:cubicBezTo>
                  <a:pt x="280" y="580"/>
                  <a:pt x="280" y="580"/>
                  <a:pt x="280" y="580"/>
                </a:cubicBezTo>
                <a:cubicBezTo>
                  <a:pt x="294" y="586"/>
                  <a:pt x="294" y="586"/>
                  <a:pt x="294" y="586"/>
                </a:cubicBezTo>
                <a:cubicBezTo>
                  <a:pt x="291" y="587"/>
                  <a:pt x="291" y="587"/>
                  <a:pt x="291" y="587"/>
                </a:cubicBezTo>
                <a:cubicBezTo>
                  <a:pt x="284" y="589"/>
                  <a:pt x="284" y="589"/>
                  <a:pt x="284" y="589"/>
                </a:cubicBezTo>
                <a:cubicBezTo>
                  <a:pt x="281" y="589"/>
                  <a:pt x="281" y="589"/>
                  <a:pt x="281" y="589"/>
                </a:cubicBezTo>
                <a:cubicBezTo>
                  <a:pt x="277" y="586"/>
                  <a:pt x="277" y="586"/>
                  <a:pt x="277" y="586"/>
                </a:cubicBezTo>
                <a:cubicBezTo>
                  <a:pt x="276" y="586"/>
                  <a:pt x="276" y="586"/>
                  <a:pt x="276" y="586"/>
                </a:cubicBezTo>
                <a:cubicBezTo>
                  <a:pt x="276" y="585"/>
                  <a:pt x="276" y="585"/>
                  <a:pt x="276" y="585"/>
                </a:cubicBezTo>
                <a:cubicBezTo>
                  <a:pt x="275" y="583"/>
                  <a:pt x="275" y="583"/>
                  <a:pt x="275" y="583"/>
                </a:cubicBezTo>
                <a:cubicBezTo>
                  <a:pt x="274" y="582"/>
                  <a:pt x="274" y="582"/>
                  <a:pt x="274" y="582"/>
                </a:cubicBezTo>
                <a:cubicBezTo>
                  <a:pt x="268" y="580"/>
                  <a:pt x="268" y="580"/>
                  <a:pt x="268" y="580"/>
                </a:cubicBezTo>
                <a:cubicBezTo>
                  <a:pt x="260" y="581"/>
                  <a:pt x="260" y="581"/>
                  <a:pt x="260" y="581"/>
                </a:cubicBezTo>
                <a:cubicBezTo>
                  <a:pt x="258" y="582"/>
                  <a:pt x="258" y="582"/>
                  <a:pt x="258" y="582"/>
                </a:cubicBezTo>
                <a:cubicBezTo>
                  <a:pt x="257" y="582"/>
                  <a:pt x="257" y="582"/>
                  <a:pt x="257" y="582"/>
                </a:cubicBezTo>
                <a:cubicBezTo>
                  <a:pt x="251" y="591"/>
                  <a:pt x="251" y="591"/>
                  <a:pt x="251" y="591"/>
                </a:cubicBezTo>
                <a:cubicBezTo>
                  <a:pt x="249" y="593"/>
                  <a:pt x="249" y="593"/>
                  <a:pt x="249" y="593"/>
                </a:cubicBezTo>
                <a:cubicBezTo>
                  <a:pt x="248" y="596"/>
                  <a:pt x="248" y="596"/>
                  <a:pt x="248" y="596"/>
                </a:cubicBezTo>
                <a:cubicBezTo>
                  <a:pt x="248" y="597"/>
                  <a:pt x="248" y="597"/>
                  <a:pt x="248" y="597"/>
                </a:cubicBezTo>
                <a:cubicBezTo>
                  <a:pt x="248" y="598"/>
                  <a:pt x="248" y="598"/>
                  <a:pt x="248" y="598"/>
                </a:cubicBezTo>
                <a:cubicBezTo>
                  <a:pt x="249" y="599"/>
                  <a:pt x="249" y="599"/>
                  <a:pt x="249" y="599"/>
                </a:cubicBezTo>
                <a:cubicBezTo>
                  <a:pt x="266" y="613"/>
                  <a:pt x="266" y="613"/>
                  <a:pt x="266" y="613"/>
                </a:cubicBezTo>
                <a:cubicBezTo>
                  <a:pt x="267" y="613"/>
                  <a:pt x="267" y="613"/>
                  <a:pt x="267" y="613"/>
                </a:cubicBezTo>
                <a:cubicBezTo>
                  <a:pt x="270" y="615"/>
                  <a:pt x="270" y="615"/>
                  <a:pt x="270" y="615"/>
                </a:cubicBezTo>
                <a:cubicBezTo>
                  <a:pt x="271" y="615"/>
                  <a:pt x="271" y="615"/>
                  <a:pt x="271" y="615"/>
                </a:cubicBezTo>
                <a:cubicBezTo>
                  <a:pt x="279" y="614"/>
                  <a:pt x="279" y="614"/>
                  <a:pt x="279" y="614"/>
                </a:cubicBezTo>
                <a:cubicBezTo>
                  <a:pt x="283" y="611"/>
                  <a:pt x="283" y="611"/>
                  <a:pt x="283" y="611"/>
                </a:cubicBezTo>
                <a:cubicBezTo>
                  <a:pt x="284" y="611"/>
                  <a:pt x="284" y="611"/>
                  <a:pt x="284" y="611"/>
                </a:cubicBezTo>
                <a:cubicBezTo>
                  <a:pt x="284" y="611"/>
                  <a:pt x="284" y="611"/>
                  <a:pt x="284" y="611"/>
                </a:cubicBezTo>
                <a:cubicBezTo>
                  <a:pt x="284" y="613"/>
                  <a:pt x="284" y="613"/>
                  <a:pt x="284" y="613"/>
                </a:cubicBezTo>
                <a:cubicBezTo>
                  <a:pt x="284" y="613"/>
                  <a:pt x="284" y="613"/>
                  <a:pt x="284" y="613"/>
                </a:cubicBezTo>
                <a:cubicBezTo>
                  <a:pt x="281" y="614"/>
                  <a:pt x="281" y="614"/>
                  <a:pt x="281" y="614"/>
                </a:cubicBezTo>
                <a:cubicBezTo>
                  <a:pt x="275" y="616"/>
                  <a:pt x="275" y="616"/>
                  <a:pt x="275" y="616"/>
                </a:cubicBezTo>
                <a:cubicBezTo>
                  <a:pt x="269" y="618"/>
                  <a:pt x="269" y="618"/>
                  <a:pt x="269" y="618"/>
                </a:cubicBezTo>
                <a:cubicBezTo>
                  <a:pt x="256" y="608"/>
                  <a:pt x="256" y="608"/>
                  <a:pt x="256" y="608"/>
                </a:cubicBezTo>
                <a:cubicBezTo>
                  <a:pt x="254" y="608"/>
                  <a:pt x="254" y="608"/>
                  <a:pt x="254" y="608"/>
                </a:cubicBezTo>
                <a:cubicBezTo>
                  <a:pt x="245" y="609"/>
                  <a:pt x="245" y="609"/>
                  <a:pt x="245" y="609"/>
                </a:cubicBezTo>
                <a:cubicBezTo>
                  <a:pt x="243" y="610"/>
                  <a:pt x="243" y="610"/>
                  <a:pt x="243" y="610"/>
                </a:cubicBezTo>
                <a:cubicBezTo>
                  <a:pt x="242" y="611"/>
                  <a:pt x="242" y="611"/>
                  <a:pt x="242" y="611"/>
                </a:cubicBezTo>
                <a:cubicBezTo>
                  <a:pt x="242" y="612"/>
                  <a:pt x="242" y="612"/>
                  <a:pt x="242" y="612"/>
                </a:cubicBezTo>
                <a:cubicBezTo>
                  <a:pt x="228" y="638"/>
                  <a:pt x="228" y="638"/>
                  <a:pt x="228" y="638"/>
                </a:cubicBezTo>
                <a:cubicBezTo>
                  <a:pt x="228" y="640"/>
                  <a:pt x="228" y="640"/>
                  <a:pt x="228" y="640"/>
                </a:cubicBezTo>
                <a:cubicBezTo>
                  <a:pt x="228" y="641"/>
                  <a:pt x="228" y="641"/>
                  <a:pt x="228" y="641"/>
                </a:cubicBezTo>
                <a:cubicBezTo>
                  <a:pt x="228" y="641"/>
                  <a:pt x="228" y="641"/>
                  <a:pt x="228" y="641"/>
                </a:cubicBezTo>
                <a:cubicBezTo>
                  <a:pt x="233" y="643"/>
                  <a:pt x="233" y="643"/>
                  <a:pt x="233" y="643"/>
                </a:cubicBezTo>
                <a:cubicBezTo>
                  <a:pt x="240" y="642"/>
                  <a:pt x="240" y="642"/>
                  <a:pt x="240" y="642"/>
                </a:cubicBezTo>
                <a:cubicBezTo>
                  <a:pt x="243" y="641"/>
                  <a:pt x="243" y="641"/>
                  <a:pt x="243" y="641"/>
                </a:cubicBezTo>
                <a:cubicBezTo>
                  <a:pt x="250" y="640"/>
                  <a:pt x="250" y="640"/>
                  <a:pt x="250" y="640"/>
                </a:cubicBezTo>
                <a:cubicBezTo>
                  <a:pt x="252" y="640"/>
                  <a:pt x="252" y="640"/>
                  <a:pt x="252" y="640"/>
                </a:cubicBezTo>
                <a:cubicBezTo>
                  <a:pt x="255" y="640"/>
                  <a:pt x="255" y="640"/>
                  <a:pt x="255" y="640"/>
                </a:cubicBezTo>
                <a:cubicBezTo>
                  <a:pt x="264" y="643"/>
                  <a:pt x="264" y="643"/>
                  <a:pt x="264" y="643"/>
                </a:cubicBezTo>
                <a:cubicBezTo>
                  <a:pt x="265" y="643"/>
                  <a:pt x="265" y="643"/>
                  <a:pt x="265" y="643"/>
                </a:cubicBezTo>
                <a:cubicBezTo>
                  <a:pt x="265" y="644"/>
                  <a:pt x="265" y="644"/>
                  <a:pt x="265" y="644"/>
                </a:cubicBezTo>
                <a:cubicBezTo>
                  <a:pt x="263" y="646"/>
                  <a:pt x="263" y="646"/>
                  <a:pt x="263" y="646"/>
                </a:cubicBezTo>
                <a:cubicBezTo>
                  <a:pt x="257" y="651"/>
                  <a:pt x="257" y="651"/>
                  <a:pt x="257" y="651"/>
                </a:cubicBezTo>
                <a:cubicBezTo>
                  <a:pt x="256" y="652"/>
                  <a:pt x="256" y="652"/>
                  <a:pt x="256" y="652"/>
                </a:cubicBezTo>
                <a:cubicBezTo>
                  <a:pt x="252" y="650"/>
                  <a:pt x="252" y="650"/>
                  <a:pt x="252" y="650"/>
                </a:cubicBezTo>
                <a:cubicBezTo>
                  <a:pt x="249" y="650"/>
                  <a:pt x="249" y="650"/>
                  <a:pt x="249" y="650"/>
                </a:cubicBezTo>
                <a:cubicBezTo>
                  <a:pt x="244" y="653"/>
                  <a:pt x="244" y="653"/>
                  <a:pt x="244" y="653"/>
                </a:cubicBezTo>
                <a:cubicBezTo>
                  <a:pt x="243" y="654"/>
                  <a:pt x="243" y="654"/>
                  <a:pt x="243" y="654"/>
                </a:cubicBezTo>
                <a:cubicBezTo>
                  <a:pt x="240" y="653"/>
                  <a:pt x="240" y="653"/>
                  <a:pt x="240" y="653"/>
                </a:cubicBezTo>
                <a:cubicBezTo>
                  <a:pt x="239" y="654"/>
                  <a:pt x="239" y="654"/>
                  <a:pt x="239" y="654"/>
                </a:cubicBezTo>
                <a:cubicBezTo>
                  <a:pt x="238" y="654"/>
                  <a:pt x="238" y="654"/>
                  <a:pt x="238" y="654"/>
                </a:cubicBezTo>
                <a:cubicBezTo>
                  <a:pt x="238" y="655"/>
                  <a:pt x="238" y="655"/>
                  <a:pt x="238" y="655"/>
                </a:cubicBezTo>
                <a:cubicBezTo>
                  <a:pt x="237" y="657"/>
                  <a:pt x="237" y="657"/>
                  <a:pt x="237" y="657"/>
                </a:cubicBezTo>
                <a:cubicBezTo>
                  <a:pt x="238" y="659"/>
                  <a:pt x="238" y="659"/>
                  <a:pt x="238" y="659"/>
                </a:cubicBezTo>
                <a:cubicBezTo>
                  <a:pt x="242" y="661"/>
                  <a:pt x="242" y="661"/>
                  <a:pt x="242" y="661"/>
                </a:cubicBezTo>
                <a:cubicBezTo>
                  <a:pt x="249" y="664"/>
                  <a:pt x="249" y="664"/>
                  <a:pt x="249" y="664"/>
                </a:cubicBezTo>
                <a:cubicBezTo>
                  <a:pt x="249" y="665"/>
                  <a:pt x="249" y="665"/>
                  <a:pt x="249" y="665"/>
                </a:cubicBezTo>
                <a:cubicBezTo>
                  <a:pt x="249" y="666"/>
                  <a:pt x="249" y="666"/>
                  <a:pt x="249" y="666"/>
                </a:cubicBezTo>
                <a:cubicBezTo>
                  <a:pt x="248" y="667"/>
                  <a:pt x="248" y="667"/>
                  <a:pt x="248" y="667"/>
                </a:cubicBezTo>
                <a:cubicBezTo>
                  <a:pt x="236" y="673"/>
                  <a:pt x="236" y="673"/>
                  <a:pt x="236" y="673"/>
                </a:cubicBezTo>
                <a:cubicBezTo>
                  <a:pt x="235" y="673"/>
                  <a:pt x="235" y="673"/>
                  <a:pt x="235" y="673"/>
                </a:cubicBezTo>
                <a:cubicBezTo>
                  <a:pt x="231" y="674"/>
                  <a:pt x="231" y="674"/>
                  <a:pt x="231" y="674"/>
                </a:cubicBezTo>
                <a:cubicBezTo>
                  <a:pt x="229" y="674"/>
                  <a:pt x="229" y="674"/>
                  <a:pt x="229" y="674"/>
                </a:cubicBezTo>
                <a:cubicBezTo>
                  <a:pt x="225" y="670"/>
                  <a:pt x="225" y="670"/>
                  <a:pt x="225" y="670"/>
                </a:cubicBezTo>
                <a:cubicBezTo>
                  <a:pt x="218" y="670"/>
                  <a:pt x="218" y="670"/>
                  <a:pt x="218" y="670"/>
                </a:cubicBezTo>
                <a:cubicBezTo>
                  <a:pt x="203" y="671"/>
                  <a:pt x="203" y="671"/>
                  <a:pt x="203" y="671"/>
                </a:cubicBezTo>
                <a:cubicBezTo>
                  <a:pt x="198" y="672"/>
                  <a:pt x="198" y="672"/>
                  <a:pt x="198" y="672"/>
                </a:cubicBezTo>
                <a:cubicBezTo>
                  <a:pt x="197" y="672"/>
                  <a:pt x="197" y="672"/>
                  <a:pt x="197" y="672"/>
                </a:cubicBezTo>
                <a:cubicBezTo>
                  <a:pt x="191" y="673"/>
                  <a:pt x="191" y="673"/>
                  <a:pt x="191" y="673"/>
                </a:cubicBezTo>
                <a:cubicBezTo>
                  <a:pt x="190" y="674"/>
                  <a:pt x="190" y="674"/>
                  <a:pt x="190" y="674"/>
                </a:cubicBezTo>
                <a:cubicBezTo>
                  <a:pt x="185" y="679"/>
                  <a:pt x="185" y="679"/>
                  <a:pt x="185" y="679"/>
                </a:cubicBezTo>
                <a:cubicBezTo>
                  <a:pt x="185" y="681"/>
                  <a:pt x="185" y="681"/>
                  <a:pt x="185" y="681"/>
                </a:cubicBezTo>
                <a:cubicBezTo>
                  <a:pt x="185" y="683"/>
                  <a:pt x="185" y="683"/>
                  <a:pt x="185" y="683"/>
                </a:cubicBezTo>
                <a:cubicBezTo>
                  <a:pt x="185" y="684"/>
                  <a:pt x="185" y="684"/>
                  <a:pt x="185" y="684"/>
                </a:cubicBezTo>
                <a:cubicBezTo>
                  <a:pt x="185" y="685"/>
                  <a:pt x="185" y="685"/>
                  <a:pt x="185" y="685"/>
                </a:cubicBezTo>
                <a:cubicBezTo>
                  <a:pt x="187" y="688"/>
                  <a:pt x="187" y="688"/>
                  <a:pt x="187" y="688"/>
                </a:cubicBezTo>
                <a:cubicBezTo>
                  <a:pt x="189" y="690"/>
                  <a:pt x="189" y="690"/>
                  <a:pt x="189" y="690"/>
                </a:cubicBezTo>
                <a:cubicBezTo>
                  <a:pt x="190" y="691"/>
                  <a:pt x="190" y="691"/>
                  <a:pt x="190" y="691"/>
                </a:cubicBezTo>
                <a:cubicBezTo>
                  <a:pt x="196" y="692"/>
                  <a:pt x="196" y="692"/>
                  <a:pt x="196" y="692"/>
                </a:cubicBezTo>
                <a:cubicBezTo>
                  <a:pt x="200" y="690"/>
                  <a:pt x="200" y="690"/>
                  <a:pt x="200" y="690"/>
                </a:cubicBezTo>
                <a:cubicBezTo>
                  <a:pt x="204" y="690"/>
                  <a:pt x="204" y="690"/>
                  <a:pt x="204" y="690"/>
                </a:cubicBezTo>
                <a:cubicBezTo>
                  <a:pt x="225" y="691"/>
                  <a:pt x="225" y="691"/>
                  <a:pt x="225" y="691"/>
                </a:cubicBezTo>
                <a:cubicBezTo>
                  <a:pt x="226" y="692"/>
                  <a:pt x="226" y="692"/>
                  <a:pt x="226" y="692"/>
                </a:cubicBezTo>
                <a:cubicBezTo>
                  <a:pt x="227" y="693"/>
                  <a:pt x="227" y="693"/>
                  <a:pt x="227" y="693"/>
                </a:cubicBezTo>
                <a:cubicBezTo>
                  <a:pt x="229" y="694"/>
                  <a:pt x="229" y="694"/>
                  <a:pt x="229" y="694"/>
                </a:cubicBezTo>
                <a:cubicBezTo>
                  <a:pt x="234" y="694"/>
                  <a:pt x="234" y="694"/>
                  <a:pt x="234" y="694"/>
                </a:cubicBezTo>
                <a:cubicBezTo>
                  <a:pt x="239" y="694"/>
                  <a:pt x="239" y="694"/>
                  <a:pt x="239" y="694"/>
                </a:cubicBezTo>
                <a:cubicBezTo>
                  <a:pt x="241" y="693"/>
                  <a:pt x="241" y="693"/>
                  <a:pt x="241" y="693"/>
                </a:cubicBezTo>
                <a:cubicBezTo>
                  <a:pt x="241" y="693"/>
                  <a:pt x="241" y="693"/>
                  <a:pt x="241" y="693"/>
                </a:cubicBezTo>
                <a:cubicBezTo>
                  <a:pt x="246" y="688"/>
                  <a:pt x="246" y="688"/>
                  <a:pt x="246" y="688"/>
                </a:cubicBezTo>
                <a:cubicBezTo>
                  <a:pt x="248" y="687"/>
                  <a:pt x="248" y="687"/>
                  <a:pt x="248" y="687"/>
                </a:cubicBezTo>
                <a:cubicBezTo>
                  <a:pt x="249" y="685"/>
                  <a:pt x="249" y="685"/>
                  <a:pt x="249" y="685"/>
                </a:cubicBezTo>
                <a:cubicBezTo>
                  <a:pt x="250" y="685"/>
                  <a:pt x="250" y="685"/>
                  <a:pt x="250" y="685"/>
                </a:cubicBezTo>
                <a:cubicBezTo>
                  <a:pt x="278" y="690"/>
                  <a:pt x="278" y="690"/>
                  <a:pt x="278" y="690"/>
                </a:cubicBezTo>
                <a:cubicBezTo>
                  <a:pt x="279" y="690"/>
                  <a:pt x="279" y="690"/>
                  <a:pt x="279" y="690"/>
                </a:cubicBezTo>
                <a:cubicBezTo>
                  <a:pt x="279" y="692"/>
                  <a:pt x="279" y="692"/>
                  <a:pt x="279" y="692"/>
                </a:cubicBezTo>
                <a:cubicBezTo>
                  <a:pt x="278" y="692"/>
                  <a:pt x="278" y="692"/>
                  <a:pt x="278" y="692"/>
                </a:cubicBezTo>
                <a:cubicBezTo>
                  <a:pt x="270" y="694"/>
                  <a:pt x="270" y="694"/>
                  <a:pt x="270" y="694"/>
                </a:cubicBezTo>
                <a:cubicBezTo>
                  <a:pt x="268" y="694"/>
                  <a:pt x="268" y="694"/>
                  <a:pt x="268" y="694"/>
                </a:cubicBezTo>
                <a:cubicBezTo>
                  <a:pt x="264" y="694"/>
                  <a:pt x="264" y="694"/>
                  <a:pt x="264" y="694"/>
                </a:cubicBezTo>
                <a:cubicBezTo>
                  <a:pt x="262" y="694"/>
                  <a:pt x="262" y="694"/>
                  <a:pt x="262" y="694"/>
                </a:cubicBezTo>
                <a:cubicBezTo>
                  <a:pt x="258" y="692"/>
                  <a:pt x="258" y="692"/>
                  <a:pt x="258" y="692"/>
                </a:cubicBezTo>
                <a:cubicBezTo>
                  <a:pt x="258" y="692"/>
                  <a:pt x="258" y="692"/>
                  <a:pt x="258" y="692"/>
                </a:cubicBezTo>
                <a:cubicBezTo>
                  <a:pt x="256" y="690"/>
                  <a:pt x="256" y="690"/>
                  <a:pt x="256" y="690"/>
                </a:cubicBezTo>
                <a:cubicBezTo>
                  <a:pt x="256" y="689"/>
                  <a:pt x="256" y="689"/>
                  <a:pt x="256" y="689"/>
                </a:cubicBezTo>
                <a:cubicBezTo>
                  <a:pt x="252" y="689"/>
                  <a:pt x="252" y="689"/>
                  <a:pt x="252" y="689"/>
                </a:cubicBezTo>
                <a:cubicBezTo>
                  <a:pt x="249" y="690"/>
                  <a:pt x="249" y="690"/>
                  <a:pt x="249" y="690"/>
                </a:cubicBezTo>
                <a:cubicBezTo>
                  <a:pt x="247" y="692"/>
                  <a:pt x="247" y="692"/>
                  <a:pt x="247" y="692"/>
                </a:cubicBezTo>
                <a:cubicBezTo>
                  <a:pt x="242" y="696"/>
                  <a:pt x="242" y="696"/>
                  <a:pt x="242" y="696"/>
                </a:cubicBezTo>
                <a:cubicBezTo>
                  <a:pt x="234" y="701"/>
                  <a:pt x="234" y="701"/>
                  <a:pt x="234" y="701"/>
                </a:cubicBezTo>
                <a:cubicBezTo>
                  <a:pt x="234" y="701"/>
                  <a:pt x="234" y="701"/>
                  <a:pt x="234" y="701"/>
                </a:cubicBezTo>
                <a:cubicBezTo>
                  <a:pt x="233" y="701"/>
                  <a:pt x="233" y="701"/>
                  <a:pt x="233" y="701"/>
                </a:cubicBezTo>
                <a:cubicBezTo>
                  <a:pt x="224" y="699"/>
                  <a:pt x="224" y="699"/>
                  <a:pt x="224" y="699"/>
                </a:cubicBezTo>
                <a:cubicBezTo>
                  <a:pt x="216" y="701"/>
                  <a:pt x="216" y="701"/>
                  <a:pt x="216" y="701"/>
                </a:cubicBezTo>
                <a:cubicBezTo>
                  <a:pt x="216" y="702"/>
                  <a:pt x="216" y="702"/>
                  <a:pt x="216" y="702"/>
                </a:cubicBezTo>
                <a:cubicBezTo>
                  <a:pt x="216" y="703"/>
                  <a:pt x="216" y="703"/>
                  <a:pt x="216" y="703"/>
                </a:cubicBezTo>
                <a:cubicBezTo>
                  <a:pt x="216" y="706"/>
                  <a:pt x="216" y="706"/>
                  <a:pt x="216" y="706"/>
                </a:cubicBezTo>
                <a:cubicBezTo>
                  <a:pt x="221" y="716"/>
                  <a:pt x="221" y="716"/>
                  <a:pt x="221" y="716"/>
                </a:cubicBezTo>
                <a:cubicBezTo>
                  <a:pt x="224" y="719"/>
                  <a:pt x="224" y="719"/>
                  <a:pt x="224" y="719"/>
                </a:cubicBezTo>
                <a:cubicBezTo>
                  <a:pt x="225" y="721"/>
                  <a:pt x="225" y="721"/>
                  <a:pt x="225" y="721"/>
                </a:cubicBezTo>
                <a:cubicBezTo>
                  <a:pt x="231" y="726"/>
                  <a:pt x="231" y="726"/>
                  <a:pt x="231" y="726"/>
                </a:cubicBezTo>
                <a:cubicBezTo>
                  <a:pt x="232" y="726"/>
                  <a:pt x="232" y="726"/>
                  <a:pt x="232" y="726"/>
                </a:cubicBezTo>
                <a:cubicBezTo>
                  <a:pt x="259" y="740"/>
                  <a:pt x="259" y="740"/>
                  <a:pt x="259" y="740"/>
                </a:cubicBezTo>
                <a:cubicBezTo>
                  <a:pt x="261" y="740"/>
                  <a:pt x="261" y="740"/>
                  <a:pt x="261" y="740"/>
                </a:cubicBezTo>
                <a:cubicBezTo>
                  <a:pt x="272" y="732"/>
                  <a:pt x="272" y="732"/>
                  <a:pt x="272" y="732"/>
                </a:cubicBezTo>
                <a:cubicBezTo>
                  <a:pt x="274" y="731"/>
                  <a:pt x="274" y="731"/>
                  <a:pt x="274" y="731"/>
                </a:cubicBezTo>
                <a:cubicBezTo>
                  <a:pt x="278" y="727"/>
                  <a:pt x="278" y="727"/>
                  <a:pt x="278" y="727"/>
                </a:cubicBezTo>
                <a:cubicBezTo>
                  <a:pt x="306" y="697"/>
                  <a:pt x="306" y="697"/>
                  <a:pt x="306" y="697"/>
                </a:cubicBezTo>
                <a:cubicBezTo>
                  <a:pt x="324" y="677"/>
                  <a:pt x="324" y="677"/>
                  <a:pt x="324" y="677"/>
                </a:cubicBezTo>
                <a:cubicBezTo>
                  <a:pt x="328" y="672"/>
                  <a:pt x="328" y="672"/>
                  <a:pt x="328" y="672"/>
                </a:cubicBezTo>
                <a:cubicBezTo>
                  <a:pt x="330" y="669"/>
                  <a:pt x="330" y="669"/>
                  <a:pt x="330" y="669"/>
                </a:cubicBezTo>
                <a:cubicBezTo>
                  <a:pt x="333" y="665"/>
                  <a:pt x="333" y="665"/>
                  <a:pt x="333" y="665"/>
                </a:cubicBezTo>
                <a:cubicBezTo>
                  <a:pt x="335" y="662"/>
                  <a:pt x="335" y="662"/>
                  <a:pt x="335" y="662"/>
                </a:cubicBezTo>
                <a:cubicBezTo>
                  <a:pt x="340" y="658"/>
                  <a:pt x="340" y="658"/>
                  <a:pt x="340" y="658"/>
                </a:cubicBezTo>
                <a:cubicBezTo>
                  <a:pt x="339" y="661"/>
                  <a:pt x="339" y="661"/>
                  <a:pt x="339" y="661"/>
                </a:cubicBezTo>
                <a:cubicBezTo>
                  <a:pt x="339" y="662"/>
                  <a:pt x="339" y="662"/>
                  <a:pt x="339" y="662"/>
                </a:cubicBezTo>
                <a:cubicBezTo>
                  <a:pt x="323" y="687"/>
                  <a:pt x="323" y="687"/>
                  <a:pt x="323" y="687"/>
                </a:cubicBezTo>
                <a:cubicBezTo>
                  <a:pt x="312" y="700"/>
                  <a:pt x="312" y="700"/>
                  <a:pt x="312" y="700"/>
                </a:cubicBezTo>
                <a:cubicBezTo>
                  <a:pt x="303" y="717"/>
                  <a:pt x="303" y="717"/>
                  <a:pt x="303" y="717"/>
                </a:cubicBezTo>
                <a:cubicBezTo>
                  <a:pt x="299" y="723"/>
                  <a:pt x="299" y="723"/>
                  <a:pt x="299" y="723"/>
                </a:cubicBezTo>
                <a:cubicBezTo>
                  <a:pt x="294" y="735"/>
                  <a:pt x="294" y="735"/>
                  <a:pt x="294" y="735"/>
                </a:cubicBezTo>
                <a:cubicBezTo>
                  <a:pt x="291" y="743"/>
                  <a:pt x="291" y="743"/>
                  <a:pt x="291" y="743"/>
                </a:cubicBezTo>
                <a:cubicBezTo>
                  <a:pt x="291" y="744"/>
                  <a:pt x="291" y="744"/>
                  <a:pt x="291" y="744"/>
                </a:cubicBezTo>
                <a:cubicBezTo>
                  <a:pt x="292" y="752"/>
                  <a:pt x="292" y="752"/>
                  <a:pt x="292" y="752"/>
                </a:cubicBezTo>
                <a:cubicBezTo>
                  <a:pt x="289" y="756"/>
                  <a:pt x="289" y="756"/>
                  <a:pt x="289" y="756"/>
                </a:cubicBezTo>
                <a:cubicBezTo>
                  <a:pt x="276" y="779"/>
                  <a:pt x="276" y="779"/>
                  <a:pt x="276" y="779"/>
                </a:cubicBezTo>
                <a:cubicBezTo>
                  <a:pt x="275" y="783"/>
                  <a:pt x="275" y="783"/>
                  <a:pt x="275" y="783"/>
                </a:cubicBezTo>
                <a:cubicBezTo>
                  <a:pt x="274" y="791"/>
                  <a:pt x="274" y="791"/>
                  <a:pt x="274" y="791"/>
                </a:cubicBezTo>
                <a:cubicBezTo>
                  <a:pt x="272" y="803"/>
                  <a:pt x="272" y="803"/>
                  <a:pt x="272" y="803"/>
                </a:cubicBezTo>
                <a:cubicBezTo>
                  <a:pt x="272" y="805"/>
                  <a:pt x="272" y="805"/>
                  <a:pt x="272" y="805"/>
                </a:cubicBezTo>
                <a:cubicBezTo>
                  <a:pt x="273" y="806"/>
                  <a:pt x="273" y="806"/>
                  <a:pt x="273" y="806"/>
                </a:cubicBezTo>
                <a:cubicBezTo>
                  <a:pt x="274" y="806"/>
                  <a:pt x="274" y="806"/>
                  <a:pt x="274" y="806"/>
                </a:cubicBezTo>
                <a:cubicBezTo>
                  <a:pt x="277" y="807"/>
                  <a:pt x="277" y="807"/>
                  <a:pt x="277" y="807"/>
                </a:cubicBezTo>
                <a:cubicBezTo>
                  <a:pt x="278" y="807"/>
                  <a:pt x="278" y="807"/>
                  <a:pt x="278" y="807"/>
                </a:cubicBezTo>
                <a:cubicBezTo>
                  <a:pt x="279" y="807"/>
                  <a:pt x="279" y="807"/>
                  <a:pt x="279" y="807"/>
                </a:cubicBezTo>
                <a:cubicBezTo>
                  <a:pt x="279" y="808"/>
                  <a:pt x="279" y="808"/>
                  <a:pt x="279" y="808"/>
                </a:cubicBezTo>
                <a:cubicBezTo>
                  <a:pt x="279" y="809"/>
                  <a:pt x="279" y="809"/>
                  <a:pt x="279" y="809"/>
                </a:cubicBezTo>
                <a:cubicBezTo>
                  <a:pt x="279" y="810"/>
                  <a:pt x="279" y="810"/>
                  <a:pt x="279" y="810"/>
                </a:cubicBezTo>
                <a:cubicBezTo>
                  <a:pt x="271" y="826"/>
                  <a:pt x="271" y="826"/>
                  <a:pt x="271" y="826"/>
                </a:cubicBezTo>
                <a:cubicBezTo>
                  <a:pt x="269" y="829"/>
                  <a:pt x="269" y="829"/>
                  <a:pt x="269" y="829"/>
                </a:cubicBezTo>
                <a:cubicBezTo>
                  <a:pt x="276" y="827"/>
                  <a:pt x="276" y="827"/>
                  <a:pt x="276" y="827"/>
                </a:cubicBezTo>
                <a:cubicBezTo>
                  <a:pt x="274" y="843"/>
                  <a:pt x="274" y="843"/>
                  <a:pt x="274" y="843"/>
                </a:cubicBezTo>
                <a:cubicBezTo>
                  <a:pt x="272" y="844"/>
                  <a:pt x="272" y="844"/>
                  <a:pt x="272" y="844"/>
                </a:cubicBezTo>
                <a:cubicBezTo>
                  <a:pt x="267" y="851"/>
                  <a:pt x="267" y="851"/>
                  <a:pt x="267" y="851"/>
                </a:cubicBezTo>
                <a:cubicBezTo>
                  <a:pt x="266" y="853"/>
                  <a:pt x="266" y="853"/>
                  <a:pt x="266" y="853"/>
                </a:cubicBezTo>
                <a:cubicBezTo>
                  <a:pt x="257" y="870"/>
                  <a:pt x="257" y="870"/>
                  <a:pt x="257" y="870"/>
                </a:cubicBezTo>
                <a:cubicBezTo>
                  <a:pt x="256" y="872"/>
                  <a:pt x="256" y="872"/>
                  <a:pt x="256" y="872"/>
                </a:cubicBezTo>
                <a:cubicBezTo>
                  <a:pt x="256" y="874"/>
                  <a:pt x="256" y="874"/>
                  <a:pt x="256" y="874"/>
                </a:cubicBezTo>
                <a:cubicBezTo>
                  <a:pt x="256" y="879"/>
                  <a:pt x="256" y="879"/>
                  <a:pt x="256" y="879"/>
                </a:cubicBezTo>
                <a:cubicBezTo>
                  <a:pt x="256" y="880"/>
                  <a:pt x="256" y="880"/>
                  <a:pt x="256" y="880"/>
                </a:cubicBezTo>
                <a:cubicBezTo>
                  <a:pt x="257" y="880"/>
                  <a:pt x="257" y="880"/>
                  <a:pt x="257" y="880"/>
                </a:cubicBezTo>
                <a:cubicBezTo>
                  <a:pt x="258" y="880"/>
                  <a:pt x="258" y="880"/>
                  <a:pt x="258" y="880"/>
                </a:cubicBezTo>
                <a:cubicBezTo>
                  <a:pt x="259" y="880"/>
                  <a:pt x="259" y="880"/>
                  <a:pt x="259" y="880"/>
                </a:cubicBezTo>
                <a:cubicBezTo>
                  <a:pt x="269" y="861"/>
                  <a:pt x="269" y="861"/>
                  <a:pt x="269" y="861"/>
                </a:cubicBezTo>
                <a:cubicBezTo>
                  <a:pt x="269" y="860"/>
                  <a:pt x="269" y="860"/>
                  <a:pt x="269" y="860"/>
                </a:cubicBezTo>
                <a:cubicBezTo>
                  <a:pt x="269" y="860"/>
                  <a:pt x="269" y="860"/>
                  <a:pt x="269" y="860"/>
                </a:cubicBezTo>
                <a:cubicBezTo>
                  <a:pt x="268" y="858"/>
                  <a:pt x="268" y="858"/>
                  <a:pt x="268" y="858"/>
                </a:cubicBezTo>
                <a:cubicBezTo>
                  <a:pt x="273" y="855"/>
                  <a:pt x="273" y="855"/>
                  <a:pt x="273" y="855"/>
                </a:cubicBezTo>
                <a:cubicBezTo>
                  <a:pt x="274" y="854"/>
                  <a:pt x="274" y="854"/>
                  <a:pt x="274" y="854"/>
                </a:cubicBezTo>
                <a:cubicBezTo>
                  <a:pt x="276" y="854"/>
                  <a:pt x="276" y="854"/>
                  <a:pt x="276" y="854"/>
                </a:cubicBezTo>
                <a:cubicBezTo>
                  <a:pt x="275" y="860"/>
                  <a:pt x="275" y="860"/>
                  <a:pt x="275" y="860"/>
                </a:cubicBezTo>
                <a:cubicBezTo>
                  <a:pt x="274" y="861"/>
                  <a:pt x="274" y="861"/>
                  <a:pt x="274" y="861"/>
                </a:cubicBezTo>
                <a:cubicBezTo>
                  <a:pt x="266" y="873"/>
                  <a:pt x="266" y="873"/>
                  <a:pt x="266" y="873"/>
                </a:cubicBezTo>
                <a:cubicBezTo>
                  <a:pt x="264" y="876"/>
                  <a:pt x="264" y="876"/>
                  <a:pt x="264" y="876"/>
                </a:cubicBezTo>
                <a:cubicBezTo>
                  <a:pt x="259" y="881"/>
                  <a:pt x="259" y="881"/>
                  <a:pt x="259" y="881"/>
                </a:cubicBezTo>
                <a:cubicBezTo>
                  <a:pt x="259" y="882"/>
                  <a:pt x="259" y="882"/>
                  <a:pt x="259" y="882"/>
                </a:cubicBezTo>
                <a:cubicBezTo>
                  <a:pt x="258" y="883"/>
                  <a:pt x="258" y="883"/>
                  <a:pt x="258" y="883"/>
                </a:cubicBezTo>
                <a:cubicBezTo>
                  <a:pt x="258" y="891"/>
                  <a:pt x="258" y="891"/>
                  <a:pt x="258" y="891"/>
                </a:cubicBezTo>
                <a:cubicBezTo>
                  <a:pt x="261" y="912"/>
                  <a:pt x="261" y="912"/>
                  <a:pt x="261" y="912"/>
                </a:cubicBezTo>
                <a:cubicBezTo>
                  <a:pt x="261" y="914"/>
                  <a:pt x="261" y="914"/>
                  <a:pt x="261" y="914"/>
                </a:cubicBezTo>
                <a:cubicBezTo>
                  <a:pt x="270" y="924"/>
                  <a:pt x="270" y="924"/>
                  <a:pt x="270" y="924"/>
                </a:cubicBezTo>
                <a:cubicBezTo>
                  <a:pt x="261" y="949"/>
                  <a:pt x="261" y="949"/>
                  <a:pt x="261" y="949"/>
                </a:cubicBezTo>
                <a:cubicBezTo>
                  <a:pt x="253" y="973"/>
                  <a:pt x="253" y="973"/>
                  <a:pt x="253" y="973"/>
                </a:cubicBezTo>
                <a:cubicBezTo>
                  <a:pt x="253" y="997"/>
                  <a:pt x="253" y="997"/>
                  <a:pt x="253" y="997"/>
                </a:cubicBezTo>
                <a:cubicBezTo>
                  <a:pt x="254" y="1001"/>
                  <a:pt x="254" y="1001"/>
                  <a:pt x="254" y="1001"/>
                </a:cubicBezTo>
                <a:cubicBezTo>
                  <a:pt x="254" y="1003"/>
                  <a:pt x="254" y="1003"/>
                  <a:pt x="254" y="1003"/>
                </a:cubicBezTo>
                <a:cubicBezTo>
                  <a:pt x="253" y="1005"/>
                  <a:pt x="253" y="1005"/>
                  <a:pt x="253" y="1005"/>
                </a:cubicBezTo>
                <a:cubicBezTo>
                  <a:pt x="252" y="1007"/>
                  <a:pt x="252" y="1007"/>
                  <a:pt x="252" y="1007"/>
                </a:cubicBezTo>
                <a:cubicBezTo>
                  <a:pt x="252" y="1008"/>
                  <a:pt x="252" y="1008"/>
                  <a:pt x="252" y="1008"/>
                </a:cubicBezTo>
                <a:cubicBezTo>
                  <a:pt x="251" y="1009"/>
                  <a:pt x="251" y="1009"/>
                  <a:pt x="251" y="1009"/>
                </a:cubicBezTo>
                <a:cubicBezTo>
                  <a:pt x="248" y="1010"/>
                  <a:pt x="248" y="1010"/>
                  <a:pt x="248" y="1010"/>
                </a:cubicBezTo>
                <a:cubicBezTo>
                  <a:pt x="247" y="1011"/>
                  <a:pt x="247" y="1011"/>
                  <a:pt x="247" y="1011"/>
                </a:cubicBezTo>
                <a:cubicBezTo>
                  <a:pt x="242" y="1017"/>
                  <a:pt x="242" y="1017"/>
                  <a:pt x="242" y="1017"/>
                </a:cubicBezTo>
                <a:cubicBezTo>
                  <a:pt x="239" y="1025"/>
                  <a:pt x="239" y="1025"/>
                  <a:pt x="239" y="1025"/>
                </a:cubicBezTo>
                <a:cubicBezTo>
                  <a:pt x="239" y="1028"/>
                  <a:pt x="239" y="1028"/>
                  <a:pt x="239" y="1028"/>
                </a:cubicBezTo>
                <a:cubicBezTo>
                  <a:pt x="238" y="1037"/>
                  <a:pt x="238" y="1037"/>
                  <a:pt x="238" y="1037"/>
                </a:cubicBezTo>
                <a:cubicBezTo>
                  <a:pt x="238" y="1039"/>
                  <a:pt x="238" y="1039"/>
                  <a:pt x="238" y="1039"/>
                </a:cubicBezTo>
                <a:cubicBezTo>
                  <a:pt x="239" y="1041"/>
                  <a:pt x="239" y="1041"/>
                  <a:pt x="239" y="1041"/>
                </a:cubicBezTo>
                <a:cubicBezTo>
                  <a:pt x="240" y="1042"/>
                  <a:pt x="240" y="1042"/>
                  <a:pt x="240" y="1042"/>
                </a:cubicBezTo>
                <a:cubicBezTo>
                  <a:pt x="240" y="1042"/>
                  <a:pt x="240" y="1042"/>
                  <a:pt x="240" y="1042"/>
                </a:cubicBezTo>
                <a:cubicBezTo>
                  <a:pt x="242" y="1043"/>
                  <a:pt x="242" y="1043"/>
                  <a:pt x="242" y="1043"/>
                </a:cubicBezTo>
                <a:cubicBezTo>
                  <a:pt x="243" y="1044"/>
                  <a:pt x="243" y="1044"/>
                  <a:pt x="243" y="1044"/>
                </a:cubicBezTo>
                <a:cubicBezTo>
                  <a:pt x="245" y="1044"/>
                  <a:pt x="245" y="1044"/>
                  <a:pt x="245" y="1044"/>
                </a:cubicBezTo>
                <a:cubicBezTo>
                  <a:pt x="253" y="1045"/>
                  <a:pt x="253" y="1045"/>
                  <a:pt x="253" y="1045"/>
                </a:cubicBezTo>
                <a:cubicBezTo>
                  <a:pt x="271" y="1038"/>
                  <a:pt x="271" y="1038"/>
                  <a:pt x="271" y="1038"/>
                </a:cubicBezTo>
                <a:cubicBezTo>
                  <a:pt x="274" y="1037"/>
                  <a:pt x="274" y="1037"/>
                  <a:pt x="274" y="1037"/>
                </a:cubicBezTo>
                <a:cubicBezTo>
                  <a:pt x="275" y="1037"/>
                  <a:pt x="275" y="1037"/>
                  <a:pt x="275" y="1037"/>
                </a:cubicBezTo>
                <a:cubicBezTo>
                  <a:pt x="280" y="1031"/>
                  <a:pt x="280" y="1031"/>
                  <a:pt x="280" y="1031"/>
                </a:cubicBezTo>
                <a:cubicBezTo>
                  <a:pt x="283" y="1025"/>
                  <a:pt x="283" y="1025"/>
                  <a:pt x="283" y="1025"/>
                </a:cubicBezTo>
                <a:cubicBezTo>
                  <a:pt x="283" y="1024"/>
                  <a:pt x="283" y="1024"/>
                  <a:pt x="283" y="1024"/>
                </a:cubicBezTo>
                <a:cubicBezTo>
                  <a:pt x="281" y="1018"/>
                  <a:pt x="281" y="1018"/>
                  <a:pt x="281" y="1018"/>
                </a:cubicBezTo>
                <a:cubicBezTo>
                  <a:pt x="280" y="1016"/>
                  <a:pt x="280" y="1016"/>
                  <a:pt x="280" y="1016"/>
                </a:cubicBezTo>
                <a:cubicBezTo>
                  <a:pt x="277" y="1012"/>
                  <a:pt x="277" y="1012"/>
                  <a:pt x="277" y="1012"/>
                </a:cubicBezTo>
                <a:cubicBezTo>
                  <a:pt x="287" y="954"/>
                  <a:pt x="287" y="954"/>
                  <a:pt x="287" y="954"/>
                </a:cubicBezTo>
                <a:cubicBezTo>
                  <a:pt x="293" y="938"/>
                  <a:pt x="293" y="938"/>
                  <a:pt x="293" y="938"/>
                </a:cubicBezTo>
                <a:cubicBezTo>
                  <a:pt x="293" y="938"/>
                  <a:pt x="293" y="938"/>
                  <a:pt x="293" y="938"/>
                </a:cubicBezTo>
                <a:cubicBezTo>
                  <a:pt x="294" y="937"/>
                  <a:pt x="294" y="937"/>
                  <a:pt x="294" y="937"/>
                </a:cubicBezTo>
                <a:cubicBezTo>
                  <a:pt x="299" y="930"/>
                  <a:pt x="299" y="930"/>
                  <a:pt x="299" y="930"/>
                </a:cubicBezTo>
                <a:cubicBezTo>
                  <a:pt x="302" y="927"/>
                  <a:pt x="302" y="927"/>
                  <a:pt x="302" y="927"/>
                </a:cubicBezTo>
                <a:cubicBezTo>
                  <a:pt x="305" y="926"/>
                  <a:pt x="305" y="926"/>
                  <a:pt x="305" y="926"/>
                </a:cubicBezTo>
                <a:cubicBezTo>
                  <a:pt x="301" y="901"/>
                  <a:pt x="301" y="901"/>
                  <a:pt x="301" y="901"/>
                </a:cubicBezTo>
                <a:cubicBezTo>
                  <a:pt x="299" y="894"/>
                  <a:pt x="299" y="894"/>
                  <a:pt x="299" y="894"/>
                </a:cubicBezTo>
                <a:cubicBezTo>
                  <a:pt x="294" y="877"/>
                  <a:pt x="294" y="877"/>
                  <a:pt x="294" y="877"/>
                </a:cubicBezTo>
                <a:cubicBezTo>
                  <a:pt x="293" y="862"/>
                  <a:pt x="293" y="862"/>
                  <a:pt x="293" y="862"/>
                </a:cubicBezTo>
                <a:cubicBezTo>
                  <a:pt x="293" y="861"/>
                  <a:pt x="293" y="861"/>
                  <a:pt x="293" y="861"/>
                </a:cubicBezTo>
                <a:cubicBezTo>
                  <a:pt x="294" y="858"/>
                  <a:pt x="294" y="858"/>
                  <a:pt x="294" y="858"/>
                </a:cubicBezTo>
                <a:cubicBezTo>
                  <a:pt x="294" y="858"/>
                  <a:pt x="294" y="858"/>
                  <a:pt x="294" y="858"/>
                </a:cubicBezTo>
                <a:cubicBezTo>
                  <a:pt x="309" y="851"/>
                  <a:pt x="309" y="851"/>
                  <a:pt x="309" y="851"/>
                </a:cubicBezTo>
                <a:cubicBezTo>
                  <a:pt x="320" y="838"/>
                  <a:pt x="320" y="838"/>
                  <a:pt x="320" y="838"/>
                </a:cubicBezTo>
                <a:cubicBezTo>
                  <a:pt x="322" y="835"/>
                  <a:pt x="322" y="835"/>
                  <a:pt x="322" y="835"/>
                </a:cubicBezTo>
                <a:cubicBezTo>
                  <a:pt x="323" y="834"/>
                  <a:pt x="323" y="834"/>
                  <a:pt x="323" y="834"/>
                </a:cubicBezTo>
                <a:cubicBezTo>
                  <a:pt x="351" y="807"/>
                  <a:pt x="351" y="807"/>
                  <a:pt x="351" y="807"/>
                </a:cubicBezTo>
                <a:cubicBezTo>
                  <a:pt x="361" y="800"/>
                  <a:pt x="361" y="800"/>
                  <a:pt x="361" y="800"/>
                </a:cubicBezTo>
                <a:cubicBezTo>
                  <a:pt x="363" y="799"/>
                  <a:pt x="363" y="799"/>
                  <a:pt x="363" y="799"/>
                </a:cubicBezTo>
                <a:cubicBezTo>
                  <a:pt x="364" y="799"/>
                  <a:pt x="364" y="799"/>
                  <a:pt x="364" y="799"/>
                </a:cubicBezTo>
                <a:cubicBezTo>
                  <a:pt x="366" y="798"/>
                  <a:pt x="366" y="798"/>
                  <a:pt x="366" y="798"/>
                </a:cubicBezTo>
                <a:cubicBezTo>
                  <a:pt x="367" y="799"/>
                  <a:pt x="367" y="799"/>
                  <a:pt x="367" y="799"/>
                </a:cubicBezTo>
                <a:cubicBezTo>
                  <a:pt x="367" y="800"/>
                  <a:pt x="367" y="800"/>
                  <a:pt x="367" y="800"/>
                </a:cubicBezTo>
                <a:cubicBezTo>
                  <a:pt x="366" y="801"/>
                  <a:pt x="366" y="801"/>
                  <a:pt x="366" y="801"/>
                </a:cubicBezTo>
                <a:cubicBezTo>
                  <a:pt x="365" y="802"/>
                  <a:pt x="365" y="802"/>
                  <a:pt x="365" y="802"/>
                </a:cubicBezTo>
                <a:cubicBezTo>
                  <a:pt x="363" y="803"/>
                  <a:pt x="363" y="803"/>
                  <a:pt x="363" y="803"/>
                </a:cubicBezTo>
                <a:cubicBezTo>
                  <a:pt x="359" y="806"/>
                  <a:pt x="359" y="806"/>
                  <a:pt x="359" y="806"/>
                </a:cubicBezTo>
                <a:cubicBezTo>
                  <a:pt x="350" y="811"/>
                  <a:pt x="350" y="811"/>
                  <a:pt x="350" y="811"/>
                </a:cubicBezTo>
                <a:cubicBezTo>
                  <a:pt x="328" y="835"/>
                  <a:pt x="328" y="835"/>
                  <a:pt x="328" y="835"/>
                </a:cubicBezTo>
                <a:cubicBezTo>
                  <a:pt x="317" y="848"/>
                  <a:pt x="317" y="848"/>
                  <a:pt x="317" y="848"/>
                </a:cubicBezTo>
                <a:cubicBezTo>
                  <a:pt x="315" y="851"/>
                  <a:pt x="315" y="851"/>
                  <a:pt x="315" y="851"/>
                </a:cubicBezTo>
                <a:cubicBezTo>
                  <a:pt x="314" y="852"/>
                  <a:pt x="314" y="852"/>
                  <a:pt x="314" y="852"/>
                </a:cubicBezTo>
                <a:cubicBezTo>
                  <a:pt x="313" y="853"/>
                  <a:pt x="313" y="853"/>
                  <a:pt x="313" y="853"/>
                </a:cubicBezTo>
                <a:cubicBezTo>
                  <a:pt x="313" y="854"/>
                  <a:pt x="313" y="854"/>
                  <a:pt x="313" y="854"/>
                </a:cubicBezTo>
                <a:cubicBezTo>
                  <a:pt x="312" y="858"/>
                  <a:pt x="312" y="858"/>
                  <a:pt x="312" y="858"/>
                </a:cubicBezTo>
                <a:cubicBezTo>
                  <a:pt x="307" y="869"/>
                  <a:pt x="307" y="869"/>
                  <a:pt x="307" y="869"/>
                </a:cubicBezTo>
                <a:cubicBezTo>
                  <a:pt x="306" y="873"/>
                  <a:pt x="306" y="873"/>
                  <a:pt x="306" y="873"/>
                </a:cubicBezTo>
                <a:cubicBezTo>
                  <a:pt x="306" y="875"/>
                  <a:pt x="306" y="875"/>
                  <a:pt x="306" y="875"/>
                </a:cubicBezTo>
                <a:cubicBezTo>
                  <a:pt x="306" y="889"/>
                  <a:pt x="306" y="889"/>
                  <a:pt x="306" y="889"/>
                </a:cubicBezTo>
                <a:cubicBezTo>
                  <a:pt x="307" y="893"/>
                  <a:pt x="307" y="893"/>
                  <a:pt x="307" y="893"/>
                </a:cubicBezTo>
                <a:cubicBezTo>
                  <a:pt x="307" y="894"/>
                  <a:pt x="307" y="894"/>
                  <a:pt x="307" y="894"/>
                </a:cubicBezTo>
                <a:cubicBezTo>
                  <a:pt x="311" y="900"/>
                  <a:pt x="311" y="900"/>
                  <a:pt x="311" y="900"/>
                </a:cubicBezTo>
                <a:cubicBezTo>
                  <a:pt x="311" y="901"/>
                  <a:pt x="311" y="901"/>
                  <a:pt x="311" y="901"/>
                </a:cubicBezTo>
                <a:cubicBezTo>
                  <a:pt x="315" y="903"/>
                  <a:pt x="315" y="903"/>
                  <a:pt x="315" y="903"/>
                </a:cubicBezTo>
                <a:cubicBezTo>
                  <a:pt x="325" y="908"/>
                  <a:pt x="325" y="908"/>
                  <a:pt x="325" y="908"/>
                </a:cubicBezTo>
                <a:cubicBezTo>
                  <a:pt x="327" y="908"/>
                  <a:pt x="327" y="908"/>
                  <a:pt x="327" y="908"/>
                </a:cubicBezTo>
                <a:cubicBezTo>
                  <a:pt x="328" y="907"/>
                  <a:pt x="328" y="907"/>
                  <a:pt x="328" y="907"/>
                </a:cubicBezTo>
                <a:cubicBezTo>
                  <a:pt x="328" y="906"/>
                  <a:pt x="328" y="906"/>
                  <a:pt x="328" y="906"/>
                </a:cubicBezTo>
                <a:cubicBezTo>
                  <a:pt x="326" y="903"/>
                  <a:pt x="326" y="903"/>
                  <a:pt x="326" y="903"/>
                </a:cubicBezTo>
                <a:cubicBezTo>
                  <a:pt x="324" y="898"/>
                  <a:pt x="324" y="898"/>
                  <a:pt x="324" y="898"/>
                </a:cubicBezTo>
                <a:cubicBezTo>
                  <a:pt x="323" y="892"/>
                  <a:pt x="323" y="892"/>
                  <a:pt x="323" y="892"/>
                </a:cubicBezTo>
                <a:cubicBezTo>
                  <a:pt x="323" y="892"/>
                  <a:pt x="323" y="892"/>
                  <a:pt x="323" y="892"/>
                </a:cubicBezTo>
                <a:cubicBezTo>
                  <a:pt x="328" y="879"/>
                  <a:pt x="328" y="879"/>
                  <a:pt x="328" y="879"/>
                </a:cubicBezTo>
                <a:cubicBezTo>
                  <a:pt x="331" y="881"/>
                  <a:pt x="331" y="881"/>
                  <a:pt x="331" y="881"/>
                </a:cubicBezTo>
                <a:cubicBezTo>
                  <a:pt x="351" y="900"/>
                  <a:pt x="351" y="900"/>
                  <a:pt x="351" y="900"/>
                </a:cubicBezTo>
                <a:cubicBezTo>
                  <a:pt x="355" y="901"/>
                  <a:pt x="355" y="901"/>
                  <a:pt x="355" y="901"/>
                </a:cubicBezTo>
                <a:cubicBezTo>
                  <a:pt x="356" y="901"/>
                  <a:pt x="356" y="901"/>
                  <a:pt x="356" y="901"/>
                </a:cubicBezTo>
                <a:cubicBezTo>
                  <a:pt x="358" y="901"/>
                  <a:pt x="358" y="901"/>
                  <a:pt x="358" y="901"/>
                </a:cubicBezTo>
                <a:cubicBezTo>
                  <a:pt x="360" y="899"/>
                  <a:pt x="360" y="899"/>
                  <a:pt x="360" y="899"/>
                </a:cubicBezTo>
                <a:cubicBezTo>
                  <a:pt x="363" y="893"/>
                  <a:pt x="363" y="893"/>
                  <a:pt x="363" y="893"/>
                </a:cubicBezTo>
                <a:cubicBezTo>
                  <a:pt x="368" y="879"/>
                  <a:pt x="368" y="879"/>
                  <a:pt x="368" y="879"/>
                </a:cubicBezTo>
                <a:cubicBezTo>
                  <a:pt x="368" y="878"/>
                  <a:pt x="368" y="878"/>
                  <a:pt x="368" y="878"/>
                </a:cubicBezTo>
                <a:cubicBezTo>
                  <a:pt x="371" y="867"/>
                  <a:pt x="371" y="867"/>
                  <a:pt x="371" y="867"/>
                </a:cubicBezTo>
                <a:cubicBezTo>
                  <a:pt x="371" y="851"/>
                  <a:pt x="371" y="851"/>
                  <a:pt x="371" y="851"/>
                </a:cubicBezTo>
                <a:cubicBezTo>
                  <a:pt x="373" y="840"/>
                  <a:pt x="373" y="840"/>
                  <a:pt x="373" y="840"/>
                </a:cubicBezTo>
                <a:cubicBezTo>
                  <a:pt x="381" y="834"/>
                  <a:pt x="381" y="834"/>
                  <a:pt x="381" y="834"/>
                </a:cubicBezTo>
                <a:cubicBezTo>
                  <a:pt x="382" y="834"/>
                  <a:pt x="382" y="834"/>
                  <a:pt x="382" y="834"/>
                </a:cubicBezTo>
                <a:cubicBezTo>
                  <a:pt x="381" y="836"/>
                  <a:pt x="381" y="836"/>
                  <a:pt x="381" y="836"/>
                </a:cubicBezTo>
                <a:cubicBezTo>
                  <a:pt x="377" y="843"/>
                  <a:pt x="377" y="843"/>
                  <a:pt x="377" y="843"/>
                </a:cubicBezTo>
                <a:cubicBezTo>
                  <a:pt x="373" y="853"/>
                  <a:pt x="373" y="853"/>
                  <a:pt x="373" y="853"/>
                </a:cubicBezTo>
                <a:cubicBezTo>
                  <a:pt x="373" y="854"/>
                  <a:pt x="373" y="854"/>
                  <a:pt x="373" y="854"/>
                </a:cubicBezTo>
                <a:cubicBezTo>
                  <a:pt x="374" y="857"/>
                  <a:pt x="374" y="857"/>
                  <a:pt x="374" y="857"/>
                </a:cubicBezTo>
                <a:cubicBezTo>
                  <a:pt x="375" y="863"/>
                  <a:pt x="375" y="863"/>
                  <a:pt x="375" y="863"/>
                </a:cubicBezTo>
                <a:cubicBezTo>
                  <a:pt x="378" y="867"/>
                  <a:pt x="378" y="867"/>
                  <a:pt x="378" y="867"/>
                </a:cubicBezTo>
                <a:cubicBezTo>
                  <a:pt x="378" y="869"/>
                  <a:pt x="378" y="869"/>
                  <a:pt x="378" y="869"/>
                </a:cubicBezTo>
                <a:cubicBezTo>
                  <a:pt x="379" y="869"/>
                  <a:pt x="379" y="869"/>
                  <a:pt x="379" y="869"/>
                </a:cubicBezTo>
                <a:cubicBezTo>
                  <a:pt x="384" y="871"/>
                  <a:pt x="384" y="871"/>
                  <a:pt x="384" y="871"/>
                </a:cubicBezTo>
                <a:cubicBezTo>
                  <a:pt x="387" y="870"/>
                  <a:pt x="387" y="870"/>
                  <a:pt x="387" y="870"/>
                </a:cubicBezTo>
                <a:cubicBezTo>
                  <a:pt x="429" y="882"/>
                  <a:pt x="429" y="882"/>
                  <a:pt x="429" y="882"/>
                </a:cubicBezTo>
                <a:cubicBezTo>
                  <a:pt x="429" y="883"/>
                  <a:pt x="429" y="883"/>
                  <a:pt x="429" y="883"/>
                </a:cubicBezTo>
                <a:cubicBezTo>
                  <a:pt x="427" y="884"/>
                  <a:pt x="427" y="884"/>
                  <a:pt x="427" y="884"/>
                </a:cubicBezTo>
                <a:cubicBezTo>
                  <a:pt x="426" y="884"/>
                  <a:pt x="426" y="884"/>
                  <a:pt x="426" y="884"/>
                </a:cubicBezTo>
                <a:cubicBezTo>
                  <a:pt x="423" y="884"/>
                  <a:pt x="423" y="884"/>
                  <a:pt x="423" y="884"/>
                </a:cubicBezTo>
                <a:cubicBezTo>
                  <a:pt x="421" y="884"/>
                  <a:pt x="421" y="884"/>
                  <a:pt x="421" y="884"/>
                </a:cubicBezTo>
                <a:cubicBezTo>
                  <a:pt x="416" y="883"/>
                  <a:pt x="416" y="883"/>
                  <a:pt x="416" y="883"/>
                </a:cubicBezTo>
                <a:cubicBezTo>
                  <a:pt x="411" y="883"/>
                  <a:pt x="411" y="883"/>
                  <a:pt x="411" y="883"/>
                </a:cubicBezTo>
                <a:cubicBezTo>
                  <a:pt x="396" y="879"/>
                  <a:pt x="396" y="879"/>
                  <a:pt x="396" y="879"/>
                </a:cubicBezTo>
                <a:cubicBezTo>
                  <a:pt x="395" y="878"/>
                  <a:pt x="395" y="878"/>
                  <a:pt x="395" y="878"/>
                </a:cubicBezTo>
                <a:cubicBezTo>
                  <a:pt x="388" y="875"/>
                  <a:pt x="388" y="875"/>
                  <a:pt x="388" y="875"/>
                </a:cubicBezTo>
                <a:cubicBezTo>
                  <a:pt x="386" y="875"/>
                  <a:pt x="386" y="875"/>
                  <a:pt x="386" y="875"/>
                </a:cubicBezTo>
                <a:cubicBezTo>
                  <a:pt x="381" y="876"/>
                  <a:pt x="381" y="876"/>
                  <a:pt x="381" y="876"/>
                </a:cubicBezTo>
                <a:cubicBezTo>
                  <a:pt x="374" y="879"/>
                  <a:pt x="374" y="879"/>
                  <a:pt x="374" y="879"/>
                </a:cubicBezTo>
                <a:cubicBezTo>
                  <a:pt x="373" y="880"/>
                  <a:pt x="373" y="880"/>
                  <a:pt x="373" y="880"/>
                </a:cubicBezTo>
                <a:cubicBezTo>
                  <a:pt x="370" y="893"/>
                  <a:pt x="370" y="893"/>
                  <a:pt x="370" y="893"/>
                </a:cubicBezTo>
                <a:cubicBezTo>
                  <a:pt x="370" y="897"/>
                  <a:pt x="370" y="897"/>
                  <a:pt x="370" y="897"/>
                </a:cubicBezTo>
                <a:cubicBezTo>
                  <a:pt x="370" y="901"/>
                  <a:pt x="370" y="901"/>
                  <a:pt x="370" y="901"/>
                </a:cubicBezTo>
                <a:cubicBezTo>
                  <a:pt x="370" y="910"/>
                  <a:pt x="370" y="910"/>
                  <a:pt x="370" y="910"/>
                </a:cubicBezTo>
                <a:cubicBezTo>
                  <a:pt x="371" y="911"/>
                  <a:pt x="371" y="911"/>
                  <a:pt x="371" y="911"/>
                </a:cubicBezTo>
                <a:cubicBezTo>
                  <a:pt x="372" y="914"/>
                  <a:pt x="372" y="914"/>
                  <a:pt x="372" y="914"/>
                </a:cubicBezTo>
                <a:cubicBezTo>
                  <a:pt x="373" y="918"/>
                  <a:pt x="373" y="918"/>
                  <a:pt x="373" y="918"/>
                </a:cubicBezTo>
                <a:cubicBezTo>
                  <a:pt x="374" y="921"/>
                  <a:pt x="374" y="921"/>
                  <a:pt x="374" y="921"/>
                </a:cubicBezTo>
                <a:cubicBezTo>
                  <a:pt x="376" y="924"/>
                  <a:pt x="376" y="924"/>
                  <a:pt x="376" y="924"/>
                </a:cubicBezTo>
                <a:cubicBezTo>
                  <a:pt x="377" y="925"/>
                  <a:pt x="377" y="925"/>
                  <a:pt x="377" y="925"/>
                </a:cubicBezTo>
                <a:cubicBezTo>
                  <a:pt x="377" y="927"/>
                  <a:pt x="377" y="927"/>
                  <a:pt x="377" y="927"/>
                </a:cubicBezTo>
                <a:cubicBezTo>
                  <a:pt x="377" y="928"/>
                  <a:pt x="377" y="928"/>
                  <a:pt x="377" y="928"/>
                </a:cubicBezTo>
                <a:cubicBezTo>
                  <a:pt x="376" y="931"/>
                  <a:pt x="376" y="931"/>
                  <a:pt x="376" y="931"/>
                </a:cubicBezTo>
                <a:cubicBezTo>
                  <a:pt x="374" y="932"/>
                  <a:pt x="374" y="932"/>
                  <a:pt x="374" y="932"/>
                </a:cubicBezTo>
                <a:cubicBezTo>
                  <a:pt x="368" y="939"/>
                  <a:pt x="368" y="939"/>
                  <a:pt x="368" y="939"/>
                </a:cubicBezTo>
                <a:cubicBezTo>
                  <a:pt x="369" y="941"/>
                  <a:pt x="369" y="941"/>
                  <a:pt x="369" y="941"/>
                </a:cubicBezTo>
                <a:cubicBezTo>
                  <a:pt x="370" y="942"/>
                  <a:pt x="370" y="942"/>
                  <a:pt x="370" y="942"/>
                </a:cubicBezTo>
                <a:cubicBezTo>
                  <a:pt x="383" y="952"/>
                  <a:pt x="383" y="952"/>
                  <a:pt x="383" y="952"/>
                </a:cubicBezTo>
                <a:cubicBezTo>
                  <a:pt x="399" y="962"/>
                  <a:pt x="399" y="962"/>
                  <a:pt x="399" y="962"/>
                </a:cubicBezTo>
                <a:cubicBezTo>
                  <a:pt x="400" y="964"/>
                  <a:pt x="400" y="964"/>
                  <a:pt x="400" y="964"/>
                </a:cubicBezTo>
                <a:cubicBezTo>
                  <a:pt x="402" y="966"/>
                  <a:pt x="402" y="966"/>
                  <a:pt x="402" y="966"/>
                </a:cubicBezTo>
                <a:cubicBezTo>
                  <a:pt x="405" y="975"/>
                  <a:pt x="405" y="975"/>
                  <a:pt x="405" y="975"/>
                </a:cubicBezTo>
                <a:cubicBezTo>
                  <a:pt x="412" y="991"/>
                  <a:pt x="412" y="991"/>
                  <a:pt x="412" y="991"/>
                </a:cubicBezTo>
                <a:cubicBezTo>
                  <a:pt x="412" y="994"/>
                  <a:pt x="412" y="994"/>
                  <a:pt x="412" y="994"/>
                </a:cubicBezTo>
                <a:cubicBezTo>
                  <a:pt x="411" y="997"/>
                  <a:pt x="411" y="997"/>
                  <a:pt x="411" y="997"/>
                </a:cubicBezTo>
                <a:cubicBezTo>
                  <a:pt x="409" y="1004"/>
                  <a:pt x="409" y="1004"/>
                  <a:pt x="409" y="1004"/>
                </a:cubicBezTo>
                <a:cubicBezTo>
                  <a:pt x="408" y="1005"/>
                  <a:pt x="408" y="1005"/>
                  <a:pt x="408" y="1005"/>
                </a:cubicBezTo>
                <a:cubicBezTo>
                  <a:pt x="408" y="1005"/>
                  <a:pt x="408" y="1005"/>
                  <a:pt x="408" y="1005"/>
                </a:cubicBezTo>
                <a:cubicBezTo>
                  <a:pt x="406" y="1006"/>
                  <a:pt x="406" y="1006"/>
                  <a:pt x="406" y="1006"/>
                </a:cubicBezTo>
                <a:cubicBezTo>
                  <a:pt x="402" y="1007"/>
                  <a:pt x="402" y="1007"/>
                  <a:pt x="402" y="1007"/>
                </a:cubicBezTo>
                <a:cubicBezTo>
                  <a:pt x="397" y="1010"/>
                  <a:pt x="397" y="1010"/>
                  <a:pt x="397" y="1010"/>
                </a:cubicBezTo>
                <a:cubicBezTo>
                  <a:pt x="395" y="1011"/>
                  <a:pt x="395" y="1011"/>
                  <a:pt x="395" y="1011"/>
                </a:cubicBezTo>
                <a:cubicBezTo>
                  <a:pt x="393" y="1013"/>
                  <a:pt x="393" y="1013"/>
                  <a:pt x="393" y="1013"/>
                </a:cubicBezTo>
                <a:cubicBezTo>
                  <a:pt x="392" y="1014"/>
                  <a:pt x="392" y="1014"/>
                  <a:pt x="392" y="1014"/>
                </a:cubicBezTo>
                <a:cubicBezTo>
                  <a:pt x="391" y="1015"/>
                  <a:pt x="391" y="1015"/>
                  <a:pt x="391" y="1015"/>
                </a:cubicBezTo>
                <a:cubicBezTo>
                  <a:pt x="380" y="1036"/>
                  <a:pt x="380" y="1036"/>
                  <a:pt x="380" y="1036"/>
                </a:cubicBezTo>
                <a:cubicBezTo>
                  <a:pt x="380" y="1038"/>
                  <a:pt x="380" y="1038"/>
                  <a:pt x="380" y="1038"/>
                </a:cubicBezTo>
                <a:cubicBezTo>
                  <a:pt x="380" y="1040"/>
                  <a:pt x="380" y="1040"/>
                  <a:pt x="380" y="1040"/>
                </a:cubicBezTo>
                <a:cubicBezTo>
                  <a:pt x="381" y="1043"/>
                  <a:pt x="381" y="1043"/>
                  <a:pt x="381" y="1043"/>
                </a:cubicBezTo>
                <a:cubicBezTo>
                  <a:pt x="380" y="1045"/>
                  <a:pt x="380" y="1045"/>
                  <a:pt x="380" y="1045"/>
                </a:cubicBezTo>
                <a:cubicBezTo>
                  <a:pt x="379" y="1047"/>
                  <a:pt x="379" y="1047"/>
                  <a:pt x="379" y="1047"/>
                </a:cubicBezTo>
                <a:cubicBezTo>
                  <a:pt x="376" y="1060"/>
                  <a:pt x="376" y="1060"/>
                  <a:pt x="376" y="1060"/>
                </a:cubicBezTo>
                <a:cubicBezTo>
                  <a:pt x="376" y="1060"/>
                  <a:pt x="376" y="1060"/>
                  <a:pt x="376" y="1060"/>
                </a:cubicBezTo>
                <a:cubicBezTo>
                  <a:pt x="376" y="1061"/>
                  <a:pt x="376" y="1061"/>
                  <a:pt x="376" y="1061"/>
                </a:cubicBezTo>
                <a:cubicBezTo>
                  <a:pt x="366" y="1071"/>
                  <a:pt x="366" y="1071"/>
                  <a:pt x="366" y="1071"/>
                </a:cubicBezTo>
                <a:cubicBezTo>
                  <a:pt x="357" y="1081"/>
                  <a:pt x="357" y="1081"/>
                  <a:pt x="357" y="1081"/>
                </a:cubicBezTo>
                <a:cubicBezTo>
                  <a:pt x="355" y="1082"/>
                  <a:pt x="355" y="1082"/>
                  <a:pt x="355" y="1082"/>
                </a:cubicBezTo>
                <a:cubicBezTo>
                  <a:pt x="355" y="1083"/>
                  <a:pt x="355" y="1083"/>
                  <a:pt x="355" y="1083"/>
                </a:cubicBezTo>
                <a:cubicBezTo>
                  <a:pt x="347" y="1108"/>
                  <a:pt x="347" y="1108"/>
                  <a:pt x="347" y="1108"/>
                </a:cubicBezTo>
                <a:cubicBezTo>
                  <a:pt x="347" y="1110"/>
                  <a:pt x="347" y="1110"/>
                  <a:pt x="347" y="1110"/>
                </a:cubicBezTo>
                <a:cubicBezTo>
                  <a:pt x="347" y="1113"/>
                  <a:pt x="347" y="1113"/>
                  <a:pt x="347" y="1113"/>
                </a:cubicBezTo>
                <a:cubicBezTo>
                  <a:pt x="347" y="1113"/>
                  <a:pt x="347" y="1113"/>
                  <a:pt x="347" y="1113"/>
                </a:cubicBezTo>
                <a:cubicBezTo>
                  <a:pt x="347" y="1113"/>
                  <a:pt x="347" y="1113"/>
                  <a:pt x="347" y="1113"/>
                </a:cubicBezTo>
                <a:cubicBezTo>
                  <a:pt x="350" y="1122"/>
                  <a:pt x="350" y="1122"/>
                  <a:pt x="350" y="1122"/>
                </a:cubicBezTo>
                <a:cubicBezTo>
                  <a:pt x="351" y="1123"/>
                  <a:pt x="351" y="1123"/>
                  <a:pt x="351" y="1123"/>
                </a:cubicBezTo>
                <a:cubicBezTo>
                  <a:pt x="354" y="1127"/>
                  <a:pt x="354" y="1127"/>
                  <a:pt x="354" y="1127"/>
                </a:cubicBezTo>
                <a:cubicBezTo>
                  <a:pt x="359" y="1135"/>
                  <a:pt x="359" y="1135"/>
                  <a:pt x="359" y="1135"/>
                </a:cubicBezTo>
                <a:cubicBezTo>
                  <a:pt x="359" y="1136"/>
                  <a:pt x="359" y="1136"/>
                  <a:pt x="359" y="1136"/>
                </a:cubicBezTo>
                <a:cubicBezTo>
                  <a:pt x="359" y="1139"/>
                  <a:pt x="359" y="1139"/>
                  <a:pt x="359" y="1139"/>
                </a:cubicBezTo>
                <a:cubicBezTo>
                  <a:pt x="359" y="1139"/>
                  <a:pt x="359" y="1139"/>
                  <a:pt x="359" y="1139"/>
                </a:cubicBezTo>
                <a:cubicBezTo>
                  <a:pt x="358" y="1142"/>
                  <a:pt x="358" y="1142"/>
                  <a:pt x="358" y="1142"/>
                </a:cubicBezTo>
                <a:cubicBezTo>
                  <a:pt x="357" y="1142"/>
                  <a:pt x="357" y="1142"/>
                  <a:pt x="357" y="1142"/>
                </a:cubicBezTo>
                <a:cubicBezTo>
                  <a:pt x="356" y="1142"/>
                  <a:pt x="356" y="1142"/>
                  <a:pt x="356" y="1142"/>
                </a:cubicBezTo>
                <a:cubicBezTo>
                  <a:pt x="355" y="1142"/>
                  <a:pt x="355" y="1142"/>
                  <a:pt x="355" y="1142"/>
                </a:cubicBezTo>
                <a:cubicBezTo>
                  <a:pt x="349" y="1138"/>
                  <a:pt x="349" y="1138"/>
                  <a:pt x="349" y="1138"/>
                </a:cubicBezTo>
                <a:cubicBezTo>
                  <a:pt x="348" y="1137"/>
                  <a:pt x="348" y="1137"/>
                  <a:pt x="348" y="1137"/>
                </a:cubicBezTo>
                <a:cubicBezTo>
                  <a:pt x="347" y="1135"/>
                  <a:pt x="347" y="1135"/>
                  <a:pt x="347" y="1135"/>
                </a:cubicBezTo>
                <a:cubicBezTo>
                  <a:pt x="346" y="1128"/>
                  <a:pt x="346" y="1128"/>
                  <a:pt x="346" y="1128"/>
                </a:cubicBezTo>
                <a:cubicBezTo>
                  <a:pt x="347" y="1127"/>
                  <a:pt x="347" y="1127"/>
                  <a:pt x="347" y="1127"/>
                </a:cubicBezTo>
                <a:cubicBezTo>
                  <a:pt x="347" y="1125"/>
                  <a:pt x="347" y="1125"/>
                  <a:pt x="347" y="1125"/>
                </a:cubicBezTo>
                <a:cubicBezTo>
                  <a:pt x="347" y="1124"/>
                  <a:pt x="347" y="1124"/>
                  <a:pt x="347" y="1124"/>
                </a:cubicBezTo>
                <a:cubicBezTo>
                  <a:pt x="347" y="1123"/>
                  <a:pt x="347" y="1123"/>
                  <a:pt x="347" y="1123"/>
                </a:cubicBezTo>
                <a:cubicBezTo>
                  <a:pt x="346" y="1118"/>
                  <a:pt x="346" y="1118"/>
                  <a:pt x="346" y="1118"/>
                </a:cubicBezTo>
                <a:cubicBezTo>
                  <a:pt x="345" y="1117"/>
                  <a:pt x="345" y="1117"/>
                  <a:pt x="345" y="1117"/>
                </a:cubicBezTo>
                <a:cubicBezTo>
                  <a:pt x="343" y="1115"/>
                  <a:pt x="343" y="1115"/>
                  <a:pt x="343" y="1115"/>
                </a:cubicBezTo>
                <a:cubicBezTo>
                  <a:pt x="340" y="1114"/>
                  <a:pt x="340" y="1114"/>
                  <a:pt x="340" y="1114"/>
                </a:cubicBezTo>
                <a:cubicBezTo>
                  <a:pt x="339" y="1114"/>
                  <a:pt x="339" y="1114"/>
                  <a:pt x="339" y="1114"/>
                </a:cubicBezTo>
                <a:cubicBezTo>
                  <a:pt x="334" y="1115"/>
                  <a:pt x="334" y="1115"/>
                  <a:pt x="334" y="1115"/>
                </a:cubicBezTo>
                <a:cubicBezTo>
                  <a:pt x="333" y="1116"/>
                  <a:pt x="333" y="1116"/>
                  <a:pt x="333" y="1116"/>
                </a:cubicBezTo>
                <a:cubicBezTo>
                  <a:pt x="333" y="1117"/>
                  <a:pt x="333" y="1117"/>
                  <a:pt x="333" y="1117"/>
                </a:cubicBezTo>
                <a:cubicBezTo>
                  <a:pt x="332" y="1117"/>
                  <a:pt x="332" y="1117"/>
                  <a:pt x="332" y="1117"/>
                </a:cubicBezTo>
                <a:cubicBezTo>
                  <a:pt x="330" y="1130"/>
                  <a:pt x="330" y="1130"/>
                  <a:pt x="330" y="1130"/>
                </a:cubicBezTo>
                <a:cubicBezTo>
                  <a:pt x="329" y="1135"/>
                  <a:pt x="329" y="1135"/>
                  <a:pt x="329" y="1135"/>
                </a:cubicBezTo>
                <a:cubicBezTo>
                  <a:pt x="330" y="1138"/>
                  <a:pt x="330" y="1138"/>
                  <a:pt x="330" y="1138"/>
                </a:cubicBezTo>
                <a:cubicBezTo>
                  <a:pt x="330" y="1139"/>
                  <a:pt x="330" y="1139"/>
                  <a:pt x="330" y="1139"/>
                </a:cubicBezTo>
                <a:cubicBezTo>
                  <a:pt x="331" y="1142"/>
                  <a:pt x="331" y="1142"/>
                  <a:pt x="331" y="1142"/>
                </a:cubicBezTo>
                <a:cubicBezTo>
                  <a:pt x="335" y="1150"/>
                  <a:pt x="335" y="1150"/>
                  <a:pt x="335" y="1150"/>
                </a:cubicBezTo>
                <a:cubicBezTo>
                  <a:pt x="335" y="1152"/>
                  <a:pt x="335" y="1152"/>
                  <a:pt x="335" y="1152"/>
                </a:cubicBezTo>
                <a:cubicBezTo>
                  <a:pt x="336" y="1153"/>
                  <a:pt x="336" y="1153"/>
                  <a:pt x="336" y="1153"/>
                </a:cubicBezTo>
                <a:cubicBezTo>
                  <a:pt x="338" y="1157"/>
                  <a:pt x="338" y="1157"/>
                  <a:pt x="338" y="1157"/>
                </a:cubicBezTo>
                <a:cubicBezTo>
                  <a:pt x="341" y="1162"/>
                  <a:pt x="341" y="1162"/>
                  <a:pt x="341" y="1162"/>
                </a:cubicBezTo>
                <a:cubicBezTo>
                  <a:pt x="349" y="1168"/>
                  <a:pt x="349" y="1168"/>
                  <a:pt x="349" y="1168"/>
                </a:cubicBezTo>
                <a:cubicBezTo>
                  <a:pt x="362" y="1186"/>
                  <a:pt x="362" y="1186"/>
                  <a:pt x="362" y="1186"/>
                </a:cubicBezTo>
                <a:cubicBezTo>
                  <a:pt x="362" y="1195"/>
                  <a:pt x="362" y="1195"/>
                  <a:pt x="362" y="1195"/>
                </a:cubicBezTo>
                <a:cubicBezTo>
                  <a:pt x="362" y="1197"/>
                  <a:pt x="362" y="1197"/>
                  <a:pt x="362" y="1197"/>
                </a:cubicBezTo>
                <a:cubicBezTo>
                  <a:pt x="362" y="1198"/>
                  <a:pt x="362" y="1198"/>
                  <a:pt x="362" y="1198"/>
                </a:cubicBezTo>
                <a:cubicBezTo>
                  <a:pt x="364" y="1203"/>
                  <a:pt x="364" y="1203"/>
                  <a:pt x="364" y="1203"/>
                </a:cubicBezTo>
                <a:cubicBezTo>
                  <a:pt x="365" y="1205"/>
                  <a:pt x="365" y="1205"/>
                  <a:pt x="365" y="1205"/>
                </a:cubicBezTo>
                <a:cubicBezTo>
                  <a:pt x="368" y="1207"/>
                  <a:pt x="368" y="1207"/>
                  <a:pt x="368" y="1207"/>
                </a:cubicBezTo>
                <a:cubicBezTo>
                  <a:pt x="376" y="1211"/>
                  <a:pt x="376" y="1211"/>
                  <a:pt x="376" y="1211"/>
                </a:cubicBezTo>
                <a:cubicBezTo>
                  <a:pt x="377" y="1211"/>
                  <a:pt x="377" y="1211"/>
                  <a:pt x="377" y="1211"/>
                </a:cubicBezTo>
                <a:cubicBezTo>
                  <a:pt x="377" y="1211"/>
                  <a:pt x="377" y="1211"/>
                  <a:pt x="377" y="1211"/>
                </a:cubicBezTo>
                <a:cubicBezTo>
                  <a:pt x="378" y="1210"/>
                  <a:pt x="378" y="1210"/>
                  <a:pt x="378" y="1210"/>
                </a:cubicBezTo>
                <a:cubicBezTo>
                  <a:pt x="378" y="1209"/>
                  <a:pt x="378" y="1209"/>
                  <a:pt x="378" y="1209"/>
                </a:cubicBezTo>
                <a:cubicBezTo>
                  <a:pt x="377" y="1198"/>
                  <a:pt x="377" y="1198"/>
                  <a:pt x="377" y="1198"/>
                </a:cubicBezTo>
                <a:cubicBezTo>
                  <a:pt x="376" y="1197"/>
                  <a:pt x="376" y="1197"/>
                  <a:pt x="376" y="1197"/>
                </a:cubicBezTo>
                <a:cubicBezTo>
                  <a:pt x="376" y="1195"/>
                  <a:pt x="376" y="1195"/>
                  <a:pt x="376" y="1195"/>
                </a:cubicBezTo>
                <a:cubicBezTo>
                  <a:pt x="375" y="1195"/>
                  <a:pt x="375" y="1195"/>
                  <a:pt x="375" y="1195"/>
                </a:cubicBezTo>
                <a:cubicBezTo>
                  <a:pt x="373" y="1194"/>
                  <a:pt x="373" y="1194"/>
                  <a:pt x="373" y="1194"/>
                </a:cubicBezTo>
                <a:cubicBezTo>
                  <a:pt x="371" y="1193"/>
                  <a:pt x="371" y="1193"/>
                  <a:pt x="371" y="1193"/>
                </a:cubicBezTo>
                <a:cubicBezTo>
                  <a:pt x="361" y="1168"/>
                  <a:pt x="361" y="1168"/>
                  <a:pt x="361" y="1168"/>
                </a:cubicBezTo>
                <a:cubicBezTo>
                  <a:pt x="361" y="1167"/>
                  <a:pt x="361" y="1167"/>
                  <a:pt x="361" y="1167"/>
                </a:cubicBezTo>
                <a:cubicBezTo>
                  <a:pt x="363" y="1164"/>
                  <a:pt x="363" y="1164"/>
                  <a:pt x="363" y="1164"/>
                </a:cubicBezTo>
                <a:cubicBezTo>
                  <a:pt x="368" y="1159"/>
                  <a:pt x="368" y="1159"/>
                  <a:pt x="368" y="1159"/>
                </a:cubicBezTo>
                <a:cubicBezTo>
                  <a:pt x="370" y="1158"/>
                  <a:pt x="370" y="1158"/>
                  <a:pt x="370" y="1158"/>
                </a:cubicBezTo>
                <a:cubicBezTo>
                  <a:pt x="381" y="1152"/>
                  <a:pt x="381" y="1152"/>
                  <a:pt x="381" y="1152"/>
                </a:cubicBezTo>
                <a:cubicBezTo>
                  <a:pt x="383" y="1151"/>
                  <a:pt x="383" y="1151"/>
                  <a:pt x="383" y="1151"/>
                </a:cubicBezTo>
                <a:cubicBezTo>
                  <a:pt x="384" y="1151"/>
                  <a:pt x="384" y="1151"/>
                  <a:pt x="384" y="1151"/>
                </a:cubicBezTo>
                <a:cubicBezTo>
                  <a:pt x="385" y="1152"/>
                  <a:pt x="385" y="1152"/>
                  <a:pt x="385" y="1152"/>
                </a:cubicBezTo>
                <a:cubicBezTo>
                  <a:pt x="401" y="1164"/>
                  <a:pt x="401" y="1164"/>
                  <a:pt x="401" y="1164"/>
                </a:cubicBezTo>
                <a:cubicBezTo>
                  <a:pt x="421" y="1182"/>
                  <a:pt x="421" y="1182"/>
                  <a:pt x="421" y="1182"/>
                </a:cubicBezTo>
                <a:cubicBezTo>
                  <a:pt x="422" y="1183"/>
                  <a:pt x="422" y="1183"/>
                  <a:pt x="422" y="1183"/>
                </a:cubicBezTo>
                <a:cubicBezTo>
                  <a:pt x="425" y="1187"/>
                  <a:pt x="425" y="1187"/>
                  <a:pt x="425" y="1187"/>
                </a:cubicBezTo>
                <a:cubicBezTo>
                  <a:pt x="429" y="1192"/>
                  <a:pt x="429" y="1192"/>
                  <a:pt x="429" y="1192"/>
                </a:cubicBezTo>
                <a:cubicBezTo>
                  <a:pt x="446" y="1198"/>
                  <a:pt x="446" y="1198"/>
                  <a:pt x="446" y="1198"/>
                </a:cubicBezTo>
                <a:cubicBezTo>
                  <a:pt x="447" y="1198"/>
                  <a:pt x="447" y="1198"/>
                  <a:pt x="447" y="1198"/>
                </a:cubicBezTo>
                <a:cubicBezTo>
                  <a:pt x="448" y="1198"/>
                  <a:pt x="448" y="1198"/>
                  <a:pt x="448" y="1198"/>
                </a:cubicBezTo>
                <a:cubicBezTo>
                  <a:pt x="449" y="1197"/>
                  <a:pt x="449" y="1197"/>
                  <a:pt x="449" y="1197"/>
                </a:cubicBezTo>
                <a:cubicBezTo>
                  <a:pt x="451" y="1194"/>
                  <a:pt x="451" y="1194"/>
                  <a:pt x="451" y="1194"/>
                </a:cubicBezTo>
                <a:cubicBezTo>
                  <a:pt x="452" y="1193"/>
                  <a:pt x="452" y="1193"/>
                  <a:pt x="452" y="1193"/>
                </a:cubicBezTo>
                <a:cubicBezTo>
                  <a:pt x="453" y="1190"/>
                  <a:pt x="453" y="1190"/>
                  <a:pt x="453" y="1190"/>
                </a:cubicBezTo>
                <a:cubicBezTo>
                  <a:pt x="453" y="1169"/>
                  <a:pt x="453" y="1169"/>
                  <a:pt x="453" y="1169"/>
                </a:cubicBezTo>
                <a:cubicBezTo>
                  <a:pt x="453" y="1168"/>
                  <a:pt x="453" y="1168"/>
                  <a:pt x="453" y="1168"/>
                </a:cubicBezTo>
                <a:cubicBezTo>
                  <a:pt x="453" y="1167"/>
                  <a:pt x="453" y="1167"/>
                  <a:pt x="453" y="1167"/>
                </a:cubicBezTo>
                <a:cubicBezTo>
                  <a:pt x="452" y="1166"/>
                  <a:pt x="452" y="1166"/>
                  <a:pt x="452" y="1166"/>
                </a:cubicBezTo>
                <a:cubicBezTo>
                  <a:pt x="445" y="1161"/>
                  <a:pt x="445" y="1161"/>
                  <a:pt x="445" y="1161"/>
                </a:cubicBezTo>
                <a:cubicBezTo>
                  <a:pt x="443" y="1160"/>
                  <a:pt x="443" y="1160"/>
                  <a:pt x="443" y="1160"/>
                </a:cubicBezTo>
                <a:cubicBezTo>
                  <a:pt x="442" y="1159"/>
                  <a:pt x="442" y="1159"/>
                  <a:pt x="442" y="1159"/>
                </a:cubicBezTo>
                <a:cubicBezTo>
                  <a:pt x="442" y="1159"/>
                  <a:pt x="442" y="1159"/>
                  <a:pt x="442" y="1159"/>
                </a:cubicBezTo>
                <a:cubicBezTo>
                  <a:pt x="440" y="1151"/>
                  <a:pt x="440" y="1151"/>
                  <a:pt x="440" y="1151"/>
                </a:cubicBezTo>
                <a:cubicBezTo>
                  <a:pt x="440" y="1150"/>
                  <a:pt x="440" y="1150"/>
                  <a:pt x="440" y="1150"/>
                </a:cubicBezTo>
                <a:cubicBezTo>
                  <a:pt x="440" y="1148"/>
                  <a:pt x="440" y="1148"/>
                  <a:pt x="440" y="1148"/>
                </a:cubicBezTo>
                <a:cubicBezTo>
                  <a:pt x="441" y="1148"/>
                  <a:pt x="441" y="1148"/>
                  <a:pt x="441" y="1148"/>
                </a:cubicBezTo>
                <a:cubicBezTo>
                  <a:pt x="444" y="1144"/>
                  <a:pt x="444" y="1144"/>
                  <a:pt x="444" y="1144"/>
                </a:cubicBezTo>
                <a:cubicBezTo>
                  <a:pt x="445" y="1143"/>
                  <a:pt x="445" y="1143"/>
                  <a:pt x="445" y="1143"/>
                </a:cubicBezTo>
                <a:cubicBezTo>
                  <a:pt x="464" y="1158"/>
                  <a:pt x="464" y="1158"/>
                  <a:pt x="464" y="1158"/>
                </a:cubicBezTo>
                <a:cubicBezTo>
                  <a:pt x="477" y="1169"/>
                  <a:pt x="477" y="1169"/>
                  <a:pt x="477" y="1169"/>
                </a:cubicBezTo>
                <a:cubicBezTo>
                  <a:pt x="482" y="1173"/>
                  <a:pt x="482" y="1173"/>
                  <a:pt x="482" y="1173"/>
                </a:cubicBezTo>
                <a:cubicBezTo>
                  <a:pt x="496" y="1175"/>
                  <a:pt x="496" y="1175"/>
                  <a:pt x="496" y="1175"/>
                </a:cubicBezTo>
                <a:cubicBezTo>
                  <a:pt x="505" y="1175"/>
                  <a:pt x="505" y="1175"/>
                  <a:pt x="505" y="1175"/>
                </a:cubicBezTo>
                <a:cubicBezTo>
                  <a:pt x="508" y="1175"/>
                  <a:pt x="508" y="1175"/>
                  <a:pt x="508" y="1175"/>
                </a:cubicBezTo>
                <a:cubicBezTo>
                  <a:pt x="509" y="1174"/>
                  <a:pt x="509" y="1174"/>
                  <a:pt x="509" y="1174"/>
                </a:cubicBezTo>
                <a:cubicBezTo>
                  <a:pt x="522" y="1164"/>
                  <a:pt x="522" y="1164"/>
                  <a:pt x="522" y="1164"/>
                </a:cubicBezTo>
                <a:cubicBezTo>
                  <a:pt x="539" y="1151"/>
                  <a:pt x="539" y="1151"/>
                  <a:pt x="539" y="1151"/>
                </a:cubicBezTo>
                <a:cubicBezTo>
                  <a:pt x="558" y="1146"/>
                  <a:pt x="558" y="1146"/>
                  <a:pt x="558" y="1146"/>
                </a:cubicBezTo>
                <a:cubicBezTo>
                  <a:pt x="563" y="1131"/>
                  <a:pt x="563" y="1131"/>
                  <a:pt x="563" y="1131"/>
                </a:cubicBezTo>
                <a:cubicBezTo>
                  <a:pt x="567" y="1118"/>
                  <a:pt x="567" y="1118"/>
                  <a:pt x="567" y="1118"/>
                </a:cubicBezTo>
                <a:cubicBezTo>
                  <a:pt x="583" y="1117"/>
                  <a:pt x="583" y="1117"/>
                  <a:pt x="583" y="1117"/>
                </a:cubicBezTo>
                <a:cubicBezTo>
                  <a:pt x="584" y="1117"/>
                  <a:pt x="584" y="1117"/>
                  <a:pt x="584" y="1117"/>
                </a:cubicBezTo>
                <a:cubicBezTo>
                  <a:pt x="586" y="1118"/>
                  <a:pt x="586" y="1118"/>
                  <a:pt x="586" y="1118"/>
                </a:cubicBezTo>
                <a:cubicBezTo>
                  <a:pt x="588" y="1119"/>
                  <a:pt x="588" y="1119"/>
                  <a:pt x="588" y="1119"/>
                </a:cubicBezTo>
                <a:cubicBezTo>
                  <a:pt x="598" y="1121"/>
                  <a:pt x="598" y="1121"/>
                  <a:pt x="598" y="1121"/>
                </a:cubicBezTo>
                <a:cubicBezTo>
                  <a:pt x="612" y="1123"/>
                  <a:pt x="612" y="1123"/>
                  <a:pt x="612" y="1123"/>
                </a:cubicBezTo>
                <a:cubicBezTo>
                  <a:pt x="627" y="1123"/>
                  <a:pt x="627" y="1123"/>
                  <a:pt x="627" y="1123"/>
                </a:cubicBezTo>
                <a:cubicBezTo>
                  <a:pt x="629" y="1122"/>
                  <a:pt x="629" y="1122"/>
                  <a:pt x="629" y="1122"/>
                </a:cubicBezTo>
                <a:cubicBezTo>
                  <a:pt x="633" y="1120"/>
                  <a:pt x="633" y="1120"/>
                  <a:pt x="633" y="1120"/>
                </a:cubicBezTo>
                <a:cubicBezTo>
                  <a:pt x="642" y="1116"/>
                  <a:pt x="642" y="1116"/>
                  <a:pt x="642" y="1116"/>
                </a:cubicBezTo>
                <a:cubicBezTo>
                  <a:pt x="645" y="1116"/>
                  <a:pt x="645" y="1116"/>
                  <a:pt x="645" y="1116"/>
                </a:cubicBezTo>
                <a:cubicBezTo>
                  <a:pt x="645" y="1117"/>
                  <a:pt x="645" y="1117"/>
                  <a:pt x="645" y="1117"/>
                </a:cubicBezTo>
                <a:cubicBezTo>
                  <a:pt x="646" y="1118"/>
                  <a:pt x="646" y="1118"/>
                  <a:pt x="646" y="1118"/>
                </a:cubicBezTo>
                <a:cubicBezTo>
                  <a:pt x="646" y="1119"/>
                  <a:pt x="646" y="1119"/>
                  <a:pt x="646" y="1119"/>
                </a:cubicBezTo>
                <a:cubicBezTo>
                  <a:pt x="648" y="1118"/>
                  <a:pt x="648" y="1118"/>
                  <a:pt x="648" y="1118"/>
                </a:cubicBezTo>
                <a:cubicBezTo>
                  <a:pt x="649" y="1118"/>
                  <a:pt x="649" y="1117"/>
                  <a:pt x="650" y="1117"/>
                </a:cubicBezTo>
                <a:cubicBezTo>
                  <a:pt x="650" y="1116"/>
                  <a:pt x="650" y="1116"/>
                  <a:pt x="650" y="1115"/>
                </a:cubicBezTo>
                <a:cubicBezTo>
                  <a:pt x="649" y="1115"/>
                  <a:pt x="649" y="1114"/>
                  <a:pt x="650" y="1112"/>
                </a:cubicBezTo>
                <a:cubicBezTo>
                  <a:pt x="648" y="1110"/>
                  <a:pt x="649" y="1109"/>
                  <a:pt x="651" y="1108"/>
                </a:cubicBezTo>
                <a:cubicBezTo>
                  <a:pt x="652" y="1107"/>
                  <a:pt x="656" y="1105"/>
                  <a:pt x="656" y="1105"/>
                </a:cubicBezTo>
                <a:cubicBezTo>
                  <a:pt x="656" y="1105"/>
                  <a:pt x="656" y="1105"/>
                  <a:pt x="657" y="1105"/>
                </a:cubicBezTo>
                <a:cubicBezTo>
                  <a:pt x="665" y="1105"/>
                  <a:pt x="665" y="1105"/>
                  <a:pt x="665" y="1105"/>
                </a:cubicBezTo>
                <a:cubicBezTo>
                  <a:pt x="665" y="1105"/>
                  <a:pt x="666" y="1105"/>
                  <a:pt x="666" y="1106"/>
                </a:cubicBezTo>
                <a:cubicBezTo>
                  <a:pt x="667" y="1105"/>
                  <a:pt x="667" y="1104"/>
                  <a:pt x="668" y="1103"/>
                </a:cubicBezTo>
                <a:cubicBezTo>
                  <a:pt x="668" y="1103"/>
                  <a:pt x="668" y="1103"/>
                  <a:pt x="668" y="1103"/>
                </a:cubicBezTo>
                <a:cubicBezTo>
                  <a:pt x="668" y="1103"/>
                  <a:pt x="668" y="1102"/>
                  <a:pt x="669" y="1102"/>
                </a:cubicBezTo>
                <a:cubicBezTo>
                  <a:pt x="672" y="1100"/>
                  <a:pt x="672" y="1100"/>
                  <a:pt x="672" y="1100"/>
                </a:cubicBezTo>
                <a:cubicBezTo>
                  <a:pt x="675" y="1098"/>
                  <a:pt x="675" y="1098"/>
                  <a:pt x="675" y="1098"/>
                </a:cubicBezTo>
                <a:cubicBezTo>
                  <a:pt x="675" y="1098"/>
                  <a:pt x="676" y="1098"/>
                  <a:pt x="676" y="1097"/>
                </a:cubicBezTo>
                <a:cubicBezTo>
                  <a:pt x="677" y="1096"/>
                  <a:pt x="677" y="1095"/>
                  <a:pt x="677" y="1095"/>
                </a:cubicBezTo>
                <a:cubicBezTo>
                  <a:pt x="678" y="1094"/>
                  <a:pt x="679" y="1092"/>
                  <a:pt x="681" y="1092"/>
                </a:cubicBezTo>
                <a:cubicBezTo>
                  <a:pt x="681" y="1091"/>
                  <a:pt x="682" y="1091"/>
                  <a:pt x="682" y="1091"/>
                </a:cubicBezTo>
                <a:cubicBezTo>
                  <a:pt x="681" y="1090"/>
                  <a:pt x="681" y="1090"/>
                  <a:pt x="681" y="1090"/>
                </a:cubicBezTo>
                <a:cubicBezTo>
                  <a:pt x="685" y="1088"/>
                  <a:pt x="685" y="1088"/>
                  <a:pt x="685" y="1088"/>
                </a:cubicBezTo>
                <a:cubicBezTo>
                  <a:pt x="685" y="1088"/>
                  <a:pt x="685" y="1088"/>
                  <a:pt x="686" y="1089"/>
                </a:cubicBezTo>
                <a:cubicBezTo>
                  <a:pt x="686" y="1089"/>
                  <a:pt x="686" y="1089"/>
                  <a:pt x="686" y="1088"/>
                </a:cubicBezTo>
                <a:cubicBezTo>
                  <a:pt x="687" y="1088"/>
                  <a:pt x="687" y="1088"/>
                  <a:pt x="688" y="1088"/>
                </a:cubicBezTo>
                <a:cubicBezTo>
                  <a:pt x="689" y="1087"/>
                  <a:pt x="689" y="1087"/>
                  <a:pt x="689" y="1087"/>
                </a:cubicBezTo>
                <a:cubicBezTo>
                  <a:pt x="689" y="1086"/>
                  <a:pt x="690" y="1086"/>
                  <a:pt x="691" y="1086"/>
                </a:cubicBezTo>
                <a:cubicBezTo>
                  <a:pt x="691" y="1085"/>
                  <a:pt x="691" y="1085"/>
                  <a:pt x="691" y="1085"/>
                </a:cubicBezTo>
                <a:cubicBezTo>
                  <a:pt x="691" y="1083"/>
                  <a:pt x="691" y="1083"/>
                  <a:pt x="691" y="1083"/>
                </a:cubicBezTo>
                <a:cubicBezTo>
                  <a:pt x="692" y="1082"/>
                  <a:pt x="693" y="1081"/>
                  <a:pt x="695" y="1081"/>
                </a:cubicBezTo>
                <a:cubicBezTo>
                  <a:pt x="701" y="1078"/>
                  <a:pt x="702" y="1078"/>
                  <a:pt x="702" y="1078"/>
                </a:cubicBezTo>
                <a:cubicBezTo>
                  <a:pt x="702" y="1077"/>
                  <a:pt x="703" y="1077"/>
                  <a:pt x="703" y="1077"/>
                </a:cubicBezTo>
                <a:cubicBezTo>
                  <a:pt x="703" y="1077"/>
                  <a:pt x="703" y="1077"/>
                  <a:pt x="703" y="1077"/>
                </a:cubicBezTo>
                <a:cubicBezTo>
                  <a:pt x="703" y="1073"/>
                  <a:pt x="703" y="1073"/>
                  <a:pt x="703" y="1073"/>
                </a:cubicBezTo>
                <a:cubicBezTo>
                  <a:pt x="703" y="1072"/>
                  <a:pt x="703" y="1072"/>
                  <a:pt x="703" y="1072"/>
                </a:cubicBezTo>
                <a:cubicBezTo>
                  <a:pt x="702" y="1071"/>
                  <a:pt x="702" y="1070"/>
                  <a:pt x="703" y="1068"/>
                </a:cubicBezTo>
                <a:cubicBezTo>
                  <a:pt x="703" y="1066"/>
                  <a:pt x="703" y="1065"/>
                  <a:pt x="703" y="1065"/>
                </a:cubicBezTo>
                <a:cubicBezTo>
                  <a:pt x="703" y="1065"/>
                  <a:pt x="703" y="1065"/>
                  <a:pt x="703" y="1064"/>
                </a:cubicBezTo>
                <a:cubicBezTo>
                  <a:pt x="703" y="1063"/>
                  <a:pt x="703" y="1063"/>
                  <a:pt x="703" y="1063"/>
                </a:cubicBezTo>
                <a:cubicBezTo>
                  <a:pt x="703" y="1062"/>
                  <a:pt x="703" y="1062"/>
                  <a:pt x="703" y="1062"/>
                </a:cubicBezTo>
                <a:cubicBezTo>
                  <a:pt x="703" y="1061"/>
                  <a:pt x="705" y="1059"/>
                  <a:pt x="708" y="1059"/>
                </a:cubicBezTo>
                <a:cubicBezTo>
                  <a:pt x="708" y="1059"/>
                  <a:pt x="708" y="1059"/>
                  <a:pt x="709" y="1059"/>
                </a:cubicBezTo>
                <a:cubicBezTo>
                  <a:pt x="709" y="1059"/>
                  <a:pt x="709" y="1058"/>
                  <a:pt x="710" y="1058"/>
                </a:cubicBezTo>
                <a:cubicBezTo>
                  <a:pt x="710" y="1058"/>
                  <a:pt x="710" y="1058"/>
                  <a:pt x="710" y="1057"/>
                </a:cubicBezTo>
                <a:cubicBezTo>
                  <a:pt x="710" y="1055"/>
                  <a:pt x="710" y="1054"/>
                  <a:pt x="709" y="1054"/>
                </a:cubicBezTo>
                <a:cubicBezTo>
                  <a:pt x="709" y="1053"/>
                  <a:pt x="708" y="1051"/>
                  <a:pt x="711" y="1049"/>
                </a:cubicBezTo>
                <a:cubicBezTo>
                  <a:pt x="712" y="1048"/>
                  <a:pt x="714" y="1047"/>
                  <a:pt x="716" y="1046"/>
                </a:cubicBezTo>
                <a:cubicBezTo>
                  <a:pt x="717" y="1045"/>
                  <a:pt x="718" y="1045"/>
                  <a:pt x="718" y="1045"/>
                </a:cubicBezTo>
                <a:cubicBezTo>
                  <a:pt x="719" y="1044"/>
                  <a:pt x="719" y="1044"/>
                  <a:pt x="720" y="1043"/>
                </a:cubicBezTo>
                <a:cubicBezTo>
                  <a:pt x="720" y="1043"/>
                  <a:pt x="721" y="1043"/>
                  <a:pt x="721" y="1042"/>
                </a:cubicBezTo>
                <a:cubicBezTo>
                  <a:pt x="722" y="1038"/>
                  <a:pt x="722" y="1038"/>
                  <a:pt x="722" y="1038"/>
                </a:cubicBezTo>
                <a:cubicBezTo>
                  <a:pt x="722" y="1038"/>
                  <a:pt x="722" y="1038"/>
                  <a:pt x="722" y="1038"/>
                </a:cubicBezTo>
                <a:cubicBezTo>
                  <a:pt x="723" y="1035"/>
                  <a:pt x="723" y="1035"/>
                  <a:pt x="723" y="1035"/>
                </a:cubicBezTo>
                <a:cubicBezTo>
                  <a:pt x="726" y="1028"/>
                  <a:pt x="726" y="1028"/>
                  <a:pt x="726" y="1028"/>
                </a:cubicBezTo>
                <a:cubicBezTo>
                  <a:pt x="727" y="1027"/>
                  <a:pt x="727" y="1027"/>
                  <a:pt x="728" y="1027"/>
                </a:cubicBezTo>
                <a:cubicBezTo>
                  <a:pt x="729" y="1027"/>
                  <a:pt x="729" y="1027"/>
                  <a:pt x="729" y="1027"/>
                </a:cubicBezTo>
                <a:cubicBezTo>
                  <a:pt x="731" y="1025"/>
                  <a:pt x="732" y="1024"/>
                  <a:pt x="733" y="1023"/>
                </a:cubicBezTo>
                <a:cubicBezTo>
                  <a:pt x="734" y="1023"/>
                  <a:pt x="734" y="1023"/>
                  <a:pt x="735" y="1022"/>
                </a:cubicBezTo>
                <a:cubicBezTo>
                  <a:pt x="736" y="1021"/>
                  <a:pt x="739" y="1020"/>
                  <a:pt x="739" y="1020"/>
                </a:cubicBezTo>
                <a:cubicBezTo>
                  <a:pt x="740" y="1020"/>
                  <a:pt x="740" y="1020"/>
                  <a:pt x="740" y="1020"/>
                </a:cubicBezTo>
                <a:cubicBezTo>
                  <a:pt x="746" y="1020"/>
                  <a:pt x="746" y="1020"/>
                  <a:pt x="746" y="1020"/>
                </a:cubicBezTo>
                <a:cubicBezTo>
                  <a:pt x="747" y="1020"/>
                  <a:pt x="747" y="1020"/>
                  <a:pt x="749" y="1020"/>
                </a:cubicBezTo>
                <a:cubicBezTo>
                  <a:pt x="750" y="1020"/>
                  <a:pt x="750" y="1020"/>
                  <a:pt x="750" y="1020"/>
                </a:cubicBezTo>
                <a:cubicBezTo>
                  <a:pt x="751" y="1020"/>
                  <a:pt x="751" y="1020"/>
                  <a:pt x="752" y="1020"/>
                </a:cubicBezTo>
                <a:cubicBezTo>
                  <a:pt x="753" y="1020"/>
                  <a:pt x="753" y="1020"/>
                  <a:pt x="753" y="1020"/>
                </a:cubicBezTo>
                <a:cubicBezTo>
                  <a:pt x="753" y="1020"/>
                  <a:pt x="753" y="1020"/>
                  <a:pt x="753" y="1020"/>
                </a:cubicBezTo>
                <a:cubicBezTo>
                  <a:pt x="753" y="1019"/>
                  <a:pt x="753" y="1018"/>
                  <a:pt x="754" y="1017"/>
                </a:cubicBezTo>
                <a:cubicBezTo>
                  <a:pt x="754" y="1016"/>
                  <a:pt x="754" y="1016"/>
                  <a:pt x="754" y="1016"/>
                </a:cubicBezTo>
                <a:cubicBezTo>
                  <a:pt x="754" y="1015"/>
                  <a:pt x="754" y="1015"/>
                  <a:pt x="754" y="1015"/>
                </a:cubicBezTo>
                <a:cubicBezTo>
                  <a:pt x="754" y="1015"/>
                  <a:pt x="754" y="1015"/>
                  <a:pt x="755" y="1015"/>
                </a:cubicBezTo>
                <a:cubicBezTo>
                  <a:pt x="755" y="1014"/>
                  <a:pt x="754" y="1014"/>
                  <a:pt x="754" y="1014"/>
                </a:cubicBezTo>
                <a:cubicBezTo>
                  <a:pt x="754" y="1013"/>
                  <a:pt x="755" y="1013"/>
                  <a:pt x="756" y="1012"/>
                </a:cubicBezTo>
                <a:cubicBezTo>
                  <a:pt x="756" y="1012"/>
                  <a:pt x="756" y="1012"/>
                  <a:pt x="757" y="1011"/>
                </a:cubicBezTo>
                <a:cubicBezTo>
                  <a:pt x="758" y="1010"/>
                  <a:pt x="759" y="1009"/>
                  <a:pt x="759" y="1009"/>
                </a:cubicBezTo>
                <a:cubicBezTo>
                  <a:pt x="761" y="1007"/>
                  <a:pt x="762" y="1006"/>
                  <a:pt x="765" y="1006"/>
                </a:cubicBezTo>
                <a:cubicBezTo>
                  <a:pt x="766" y="1006"/>
                  <a:pt x="767" y="1006"/>
                  <a:pt x="768" y="1007"/>
                </a:cubicBezTo>
                <a:cubicBezTo>
                  <a:pt x="768" y="1007"/>
                  <a:pt x="768" y="1007"/>
                  <a:pt x="768" y="1007"/>
                </a:cubicBezTo>
                <a:cubicBezTo>
                  <a:pt x="768" y="1006"/>
                  <a:pt x="768" y="1006"/>
                  <a:pt x="768" y="1006"/>
                </a:cubicBezTo>
                <a:cubicBezTo>
                  <a:pt x="768" y="1006"/>
                  <a:pt x="768" y="1006"/>
                  <a:pt x="768" y="1006"/>
                </a:cubicBezTo>
                <a:cubicBezTo>
                  <a:pt x="768" y="1006"/>
                  <a:pt x="769" y="1005"/>
                  <a:pt x="771" y="1004"/>
                </a:cubicBezTo>
                <a:cubicBezTo>
                  <a:pt x="772" y="1003"/>
                  <a:pt x="773" y="1002"/>
                  <a:pt x="773" y="1002"/>
                </a:cubicBezTo>
                <a:cubicBezTo>
                  <a:pt x="773" y="1002"/>
                  <a:pt x="773" y="1002"/>
                  <a:pt x="774" y="1002"/>
                </a:cubicBezTo>
                <a:cubicBezTo>
                  <a:pt x="775" y="1000"/>
                  <a:pt x="775" y="1000"/>
                  <a:pt x="775" y="1000"/>
                </a:cubicBezTo>
                <a:cubicBezTo>
                  <a:pt x="775" y="999"/>
                  <a:pt x="776" y="999"/>
                  <a:pt x="776" y="999"/>
                </a:cubicBezTo>
                <a:cubicBezTo>
                  <a:pt x="776" y="999"/>
                  <a:pt x="776" y="999"/>
                  <a:pt x="776" y="999"/>
                </a:cubicBezTo>
                <a:cubicBezTo>
                  <a:pt x="776" y="999"/>
                  <a:pt x="776" y="999"/>
                  <a:pt x="777" y="998"/>
                </a:cubicBezTo>
                <a:cubicBezTo>
                  <a:pt x="776" y="998"/>
                  <a:pt x="776" y="996"/>
                  <a:pt x="777" y="994"/>
                </a:cubicBezTo>
                <a:cubicBezTo>
                  <a:pt x="778" y="993"/>
                  <a:pt x="779" y="993"/>
                  <a:pt x="780" y="993"/>
                </a:cubicBezTo>
                <a:cubicBezTo>
                  <a:pt x="780" y="992"/>
                  <a:pt x="779" y="992"/>
                  <a:pt x="779" y="992"/>
                </a:cubicBezTo>
                <a:cubicBezTo>
                  <a:pt x="778" y="991"/>
                  <a:pt x="778" y="991"/>
                  <a:pt x="777" y="990"/>
                </a:cubicBezTo>
                <a:cubicBezTo>
                  <a:pt x="776" y="990"/>
                  <a:pt x="775" y="989"/>
                  <a:pt x="775" y="987"/>
                </a:cubicBezTo>
                <a:cubicBezTo>
                  <a:pt x="775" y="985"/>
                  <a:pt x="776" y="984"/>
                  <a:pt x="776" y="984"/>
                </a:cubicBezTo>
                <a:cubicBezTo>
                  <a:pt x="776" y="984"/>
                  <a:pt x="776" y="984"/>
                  <a:pt x="776" y="983"/>
                </a:cubicBezTo>
                <a:cubicBezTo>
                  <a:pt x="776" y="983"/>
                  <a:pt x="776" y="983"/>
                  <a:pt x="776" y="983"/>
                </a:cubicBezTo>
                <a:cubicBezTo>
                  <a:pt x="776" y="983"/>
                  <a:pt x="776" y="983"/>
                  <a:pt x="776" y="983"/>
                </a:cubicBezTo>
                <a:cubicBezTo>
                  <a:pt x="775" y="983"/>
                  <a:pt x="774" y="982"/>
                  <a:pt x="774" y="981"/>
                </a:cubicBezTo>
                <a:cubicBezTo>
                  <a:pt x="774" y="980"/>
                  <a:pt x="774" y="980"/>
                  <a:pt x="774" y="980"/>
                </a:cubicBezTo>
                <a:cubicBezTo>
                  <a:pt x="774" y="980"/>
                  <a:pt x="774" y="980"/>
                  <a:pt x="774" y="980"/>
                </a:cubicBezTo>
                <a:cubicBezTo>
                  <a:pt x="774" y="980"/>
                  <a:pt x="774" y="980"/>
                  <a:pt x="774" y="980"/>
                </a:cubicBezTo>
                <a:cubicBezTo>
                  <a:pt x="772" y="973"/>
                  <a:pt x="772" y="973"/>
                  <a:pt x="772" y="973"/>
                </a:cubicBezTo>
                <a:cubicBezTo>
                  <a:pt x="770" y="971"/>
                  <a:pt x="770" y="971"/>
                  <a:pt x="770" y="971"/>
                </a:cubicBezTo>
                <a:cubicBezTo>
                  <a:pt x="768" y="969"/>
                  <a:pt x="768" y="969"/>
                  <a:pt x="768" y="969"/>
                </a:cubicBezTo>
                <a:cubicBezTo>
                  <a:pt x="766" y="967"/>
                  <a:pt x="765" y="964"/>
                  <a:pt x="765" y="963"/>
                </a:cubicBezTo>
                <a:cubicBezTo>
                  <a:pt x="765" y="962"/>
                  <a:pt x="765" y="962"/>
                  <a:pt x="765" y="962"/>
                </a:cubicBezTo>
                <a:cubicBezTo>
                  <a:pt x="765" y="962"/>
                  <a:pt x="765" y="962"/>
                  <a:pt x="765" y="961"/>
                </a:cubicBezTo>
                <a:cubicBezTo>
                  <a:pt x="764" y="959"/>
                  <a:pt x="764" y="959"/>
                  <a:pt x="764" y="959"/>
                </a:cubicBezTo>
                <a:cubicBezTo>
                  <a:pt x="762" y="958"/>
                  <a:pt x="761" y="957"/>
                  <a:pt x="760" y="957"/>
                </a:cubicBezTo>
                <a:cubicBezTo>
                  <a:pt x="759" y="957"/>
                  <a:pt x="759" y="956"/>
                  <a:pt x="758" y="956"/>
                </a:cubicBezTo>
                <a:cubicBezTo>
                  <a:pt x="758" y="948"/>
                  <a:pt x="758" y="948"/>
                  <a:pt x="758" y="948"/>
                </a:cubicBezTo>
                <a:cubicBezTo>
                  <a:pt x="759" y="948"/>
                  <a:pt x="759" y="947"/>
                  <a:pt x="760" y="946"/>
                </a:cubicBezTo>
                <a:cubicBezTo>
                  <a:pt x="758" y="944"/>
                  <a:pt x="759" y="943"/>
                  <a:pt x="760" y="942"/>
                </a:cubicBezTo>
                <a:cubicBezTo>
                  <a:pt x="762" y="941"/>
                  <a:pt x="762" y="941"/>
                  <a:pt x="762" y="941"/>
                </a:cubicBezTo>
                <a:cubicBezTo>
                  <a:pt x="762" y="940"/>
                  <a:pt x="764" y="938"/>
                  <a:pt x="766" y="937"/>
                </a:cubicBezTo>
                <a:cubicBezTo>
                  <a:pt x="766" y="937"/>
                  <a:pt x="766" y="937"/>
                  <a:pt x="767" y="936"/>
                </a:cubicBezTo>
                <a:cubicBezTo>
                  <a:pt x="767" y="936"/>
                  <a:pt x="767" y="936"/>
                  <a:pt x="768" y="936"/>
                </a:cubicBezTo>
                <a:cubicBezTo>
                  <a:pt x="768" y="935"/>
                  <a:pt x="769" y="935"/>
                  <a:pt x="769" y="935"/>
                </a:cubicBezTo>
                <a:cubicBezTo>
                  <a:pt x="770" y="935"/>
                  <a:pt x="770" y="934"/>
                  <a:pt x="770" y="934"/>
                </a:cubicBezTo>
                <a:cubicBezTo>
                  <a:pt x="772" y="933"/>
                  <a:pt x="772" y="932"/>
                  <a:pt x="773" y="932"/>
                </a:cubicBezTo>
                <a:cubicBezTo>
                  <a:pt x="773" y="931"/>
                  <a:pt x="773" y="931"/>
                  <a:pt x="773" y="931"/>
                </a:cubicBezTo>
                <a:cubicBezTo>
                  <a:pt x="774" y="929"/>
                  <a:pt x="778" y="927"/>
                  <a:pt x="778" y="927"/>
                </a:cubicBezTo>
                <a:cubicBezTo>
                  <a:pt x="779" y="926"/>
                  <a:pt x="781" y="925"/>
                  <a:pt x="782" y="924"/>
                </a:cubicBezTo>
                <a:cubicBezTo>
                  <a:pt x="782" y="922"/>
                  <a:pt x="782" y="922"/>
                  <a:pt x="782" y="922"/>
                </a:cubicBezTo>
                <a:cubicBezTo>
                  <a:pt x="783" y="921"/>
                  <a:pt x="783" y="920"/>
                  <a:pt x="783" y="920"/>
                </a:cubicBezTo>
                <a:cubicBezTo>
                  <a:pt x="783" y="920"/>
                  <a:pt x="783" y="920"/>
                  <a:pt x="783" y="919"/>
                </a:cubicBezTo>
                <a:cubicBezTo>
                  <a:pt x="783" y="918"/>
                  <a:pt x="782" y="917"/>
                  <a:pt x="783" y="915"/>
                </a:cubicBezTo>
                <a:cubicBezTo>
                  <a:pt x="783" y="915"/>
                  <a:pt x="783" y="914"/>
                  <a:pt x="784" y="914"/>
                </a:cubicBezTo>
                <a:cubicBezTo>
                  <a:pt x="785" y="912"/>
                  <a:pt x="785" y="912"/>
                  <a:pt x="785" y="912"/>
                </a:cubicBezTo>
                <a:cubicBezTo>
                  <a:pt x="785" y="912"/>
                  <a:pt x="785" y="912"/>
                  <a:pt x="785" y="912"/>
                </a:cubicBezTo>
                <a:cubicBezTo>
                  <a:pt x="785" y="912"/>
                  <a:pt x="785" y="912"/>
                  <a:pt x="785" y="912"/>
                </a:cubicBezTo>
                <a:cubicBezTo>
                  <a:pt x="785" y="912"/>
                  <a:pt x="785" y="912"/>
                  <a:pt x="785" y="912"/>
                </a:cubicBezTo>
                <a:cubicBezTo>
                  <a:pt x="764" y="879"/>
                  <a:pt x="764" y="879"/>
                  <a:pt x="764" y="879"/>
                </a:cubicBezTo>
                <a:cubicBezTo>
                  <a:pt x="763" y="879"/>
                  <a:pt x="763" y="879"/>
                  <a:pt x="763" y="879"/>
                </a:cubicBezTo>
                <a:cubicBezTo>
                  <a:pt x="753" y="875"/>
                  <a:pt x="753" y="875"/>
                  <a:pt x="753" y="875"/>
                </a:cubicBezTo>
                <a:cubicBezTo>
                  <a:pt x="749" y="875"/>
                  <a:pt x="749" y="875"/>
                  <a:pt x="749" y="875"/>
                </a:cubicBezTo>
                <a:cubicBezTo>
                  <a:pt x="748" y="876"/>
                  <a:pt x="748" y="876"/>
                  <a:pt x="748" y="876"/>
                </a:cubicBezTo>
                <a:cubicBezTo>
                  <a:pt x="747" y="877"/>
                  <a:pt x="747" y="877"/>
                  <a:pt x="747" y="877"/>
                </a:cubicBezTo>
                <a:cubicBezTo>
                  <a:pt x="746" y="877"/>
                  <a:pt x="746" y="877"/>
                  <a:pt x="746" y="877"/>
                </a:cubicBezTo>
                <a:cubicBezTo>
                  <a:pt x="737" y="874"/>
                  <a:pt x="737" y="874"/>
                  <a:pt x="737" y="874"/>
                </a:cubicBezTo>
                <a:cubicBezTo>
                  <a:pt x="732" y="871"/>
                  <a:pt x="732" y="871"/>
                  <a:pt x="732" y="871"/>
                </a:cubicBezTo>
                <a:cubicBezTo>
                  <a:pt x="730" y="870"/>
                  <a:pt x="730" y="870"/>
                  <a:pt x="730" y="870"/>
                </a:cubicBezTo>
                <a:cubicBezTo>
                  <a:pt x="720" y="862"/>
                  <a:pt x="720" y="862"/>
                  <a:pt x="720" y="862"/>
                </a:cubicBezTo>
                <a:cubicBezTo>
                  <a:pt x="694" y="846"/>
                  <a:pt x="694" y="846"/>
                  <a:pt x="694" y="846"/>
                </a:cubicBezTo>
                <a:cubicBezTo>
                  <a:pt x="693" y="845"/>
                  <a:pt x="693" y="845"/>
                  <a:pt x="693" y="845"/>
                </a:cubicBezTo>
                <a:cubicBezTo>
                  <a:pt x="690" y="844"/>
                  <a:pt x="690" y="844"/>
                  <a:pt x="690" y="844"/>
                </a:cubicBezTo>
                <a:cubicBezTo>
                  <a:pt x="688" y="843"/>
                  <a:pt x="688" y="843"/>
                  <a:pt x="688" y="843"/>
                </a:cubicBezTo>
                <a:cubicBezTo>
                  <a:pt x="679" y="843"/>
                  <a:pt x="679" y="843"/>
                  <a:pt x="679" y="843"/>
                </a:cubicBezTo>
                <a:cubicBezTo>
                  <a:pt x="678" y="843"/>
                  <a:pt x="678" y="843"/>
                  <a:pt x="678" y="843"/>
                </a:cubicBezTo>
                <a:cubicBezTo>
                  <a:pt x="670" y="844"/>
                  <a:pt x="670" y="844"/>
                  <a:pt x="670" y="844"/>
                </a:cubicBezTo>
                <a:cubicBezTo>
                  <a:pt x="667" y="844"/>
                  <a:pt x="667" y="844"/>
                  <a:pt x="667" y="844"/>
                </a:cubicBezTo>
                <a:cubicBezTo>
                  <a:pt x="667" y="844"/>
                  <a:pt x="667" y="844"/>
                  <a:pt x="667" y="844"/>
                </a:cubicBezTo>
                <a:cubicBezTo>
                  <a:pt x="664" y="847"/>
                  <a:pt x="664" y="847"/>
                  <a:pt x="664" y="847"/>
                </a:cubicBezTo>
                <a:cubicBezTo>
                  <a:pt x="660" y="852"/>
                  <a:pt x="660" y="852"/>
                  <a:pt x="660" y="852"/>
                </a:cubicBezTo>
                <a:cubicBezTo>
                  <a:pt x="658" y="858"/>
                  <a:pt x="658" y="858"/>
                  <a:pt x="658" y="858"/>
                </a:cubicBezTo>
                <a:cubicBezTo>
                  <a:pt x="657" y="864"/>
                  <a:pt x="657" y="864"/>
                  <a:pt x="657" y="864"/>
                </a:cubicBezTo>
                <a:cubicBezTo>
                  <a:pt x="654" y="866"/>
                  <a:pt x="654" y="866"/>
                  <a:pt x="654" y="866"/>
                </a:cubicBezTo>
                <a:cubicBezTo>
                  <a:pt x="654" y="867"/>
                  <a:pt x="654" y="867"/>
                  <a:pt x="654" y="867"/>
                </a:cubicBezTo>
                <a:cubicBezTo>
                  <a:pt x="640" y="875"/>
                  <a:pt x="640" y="875"/>
                  <a:pt x="640" y="875"/>
                </a:cubicBezTo>
                <a:cubicBezTo>
                  <a:pt x="639" y="875"/>
                  <a:pt x="639" y="875"/>
                  <a:pt x="639" y="875"/>
                </a:cubicBezTo>
                <a:cubicBezTo>
                  <a:pt x="631" y="874"/>
                  <a:pt x="631" y="874"/>
                  <a:pt x="631" y="874"/>
                </a:cubicBezTo>
                <a:cubicBezTo>
                  <a:pt x="629" y="874"/>
                  <a:pt x="629" y="874"/>
                  <a:pt x="629" y="874"/>
                </a:cubicBezTo>
                <a:cubicBezTo>
                  <a:pt x="627" y="873"/>
                  <a:pt x="627" y="873"/>
                  <a:pt x="627" y="873"/>
                </a:cubicBezTo>
                <a:cubicBezTo>
                  <a:pt x="616" y="867"/>
                  <a:pt x="616" y="867"/>
                  <a:pt x="616" y="867"/>
                </a:cubicBezTo>
                <a:cubicBezTo>
                  <a:pt x="590" y="863"/>
                  <a:pt x="590" y="863"/>
                  <a:pt x="590" y="863"/>
                </a:cubicBezTo>
                <a:cubicBezTo>
                  <a:pt x="566" y="860"/>
                  <a:pt x="566" y="860"/>
                  <a:pt x="566" y="860"/>
                </a:cubicBezTo>
                <a:cubicBezTo>
                  <a:pt x="548" y="861"/>
                  <a:pt x="548" y="861"/>
                  <a:pt x="548" y="861"/>
                </a:cubicBezTo>
                <a:cubicBezTo>
                  <a:pt x="546" y="861"/>
                  <a:pt x="546" y="861"/>
                  <a:pt x="546" y="861"/>
                </a:cubicBezTo>
                <a:cubicBezTo>
                  <a:pt x="543" y="857"/>
                  <a:pt x="543" y="857"/>
                  <a:pt x="543" y="857"/>
                </a:cubicBezTo>
                <a:cubicBezTo>
                  <a:pt x="541" y="853"/>
                  <a:pt x="541" y="853"/>
                  <a:pt x="541" y="853"/>
                </a:cubicBezTo>
                <a:cubicBezTo>
                  <a:pt x="541" y="851"/>
                  <a:pt x="541" y="851"/>
                  <a:pt x="541" y="851"/>
                </a:cubicBezTo>
                <a:cubicBezTo>
                  <a:pt x="542" y="851"/>
                  <a:pt x="542" y="851"/>
                  <a:pt x="542" y="851"/>
                </a:cubicBezTo>
                <a:cubicBezTo>
                  <a:pt x="543" y="850"/>
                  <a:pt x="543" y="850"/>
                  <a:pt x="543" y="850"/>
                </a:cubicBezTo>
                <a:cubicBezTo>
                  <a:pt x="546" y="849"/>
                  <a:pt x="546" y="849"/>
                  <a:pt x="546" y="849"/>
                </a:cubicBezTo>
                <a:cubicBezTo>
                  <a:pt x="557" y="848"/>
                  <a:pt x="557" y="848"/>
                  <a:pt x="557" y="848"/>
                </a:cubicBezTo>
                <a:cubicBezTo>
                  <a:pt x="559" y="849"/>
                  <a:pt x="559" y="849"/>
                  <a:pt x="559" y="849"/>
                </a:cubicBezTo>
                <a:cubicBezTo>
                  <a:pt x="561" y="850"/>
                  <a:pt x="561" y="850"/>
                  <a:pt x="561" y="850"/>
                </a:cubicBezTo>
                <a:cubicBezTo>
                  <a:pt x="562" y="852"/>
                  <a:pt x="562" y="852"/>
                  <a:pt x="562" y="852"/>
                </a:cubicBezTo>
                <a:cubicBezTo>
                  <a:pt x="564" y="853"/>
                  <a:pt x="564" y="853"/>
                  <a:pt x="564" y="853"/>
                </a:cubicBezTo>
                <a:cubicBezTo>
                  <a:pt x="566" y="853"/>
                  <a:pt x="566" y="853"/>
                  <a:pt x="566" y="853"/>
                </a:cubicBezTo>
                <a:cubicBezTo>
                  <a:pt x="572" y="856"/>
                  <a:pt x="572" y="856"/>
                  <a:pt x="572" y="856"/>
                </a:cubicBezTo>
                <a:cubicBezTo>
                  <a:pt x="582" y="858"/>
                  <a:pt x="582" y="858"/>
                  <a:pt x="582" y="858"/>
                </a:cubicBezTo>
                <a:cubicBezTo>
                  <a:pt x="583" y="859"/>
                  <a:pt x="583" y="859"/>
                  <a:pt x="583" y="859"/>
                </a:cubicBezTo>
                <a:cubicBezTo>
                  <a:pt x="584" y="859"/>
                  <a:pt x="584" y="859"/>
                  <a:pt x="584" y="859"/>
                </a:cubicBezTo>
                <a:cubicBezTo>
                  <a:pt x="585" y="858"/>
                  <a:pt x="585" y="858"/>
                  <a:pt x="585" y="858"/>
                </a:cubicBezTo>
                <a:cubicBezTo>
                  <a:pt x="588" y="855"/>
                  <a:pt x="588" y="855"/>
                  <a:pt x="588" y="855"/>
                </a:cubicBezTo>
                <a:cubicBezTo>
                  <a:pt x="603" y="847"/>
                  <a:pt x="603" y="847"/>
                  <a:pt x="603" y="847"/>
                </a:cubicBezTo>
                <a:cubicBezTo>
                  <a:pt x="603" y="847"/>
                  <a:pt x="603" y="847"/>
                  <a:pt x="603" y="847"/>
                </a:cubicBezTo>
                <a:cubicBezTo>
                  <a:pt x="604" y="847"/>
                  <a:pt x="604" y="847"/>
                  <a:pt x="604" y="847"/>
                </a:cubicBezTo>
                <a:cubicBezTo>
                  <a:pt x="607" y="847"/>
                  <a:pt x="607" y="847"/>
                  <a:pt x="607" y="847"/>
                </a:cubicBezTo>
                <a:cubicBezTo>
                  <a:pt x="607" y="847"/>
                  <a:pt x="607" y="847"/>
                  <a:pt x="607" y="847"/>
                </a:cubicBezTo>
                <a:cubicBezTo>
                  <a:pt x="614" y="847"/>
                  <a:pt x="614" y="847"/>
                  <a:pt x="614" y="847"/>
                </a:cubicBezTo>
                <a:cubicBezTo>
                  <a:pt x="616" y="847"/>
                  <a:pt x="616" y="847"/>
                  <a:pt x="616" y="847"/>
                </a:cubicBezTo>
                <a:cubicBezTo>
                  <a:pt x="617" y="845"/>
                  <a:pt x="617" y="845"/>
                  <a:pt x="617" y="845"/>
                </a:cubicBezTo>
                <a:cubicBezTo>
                  <a:pt x="618" y="844"/>
                  <a:pt x="618" y="844"/>
                  <a:pt x="618" y="844"/>
                </a:cubicBezTo>
                <a:cubicBezTo>
                  <a:pt x="618" y="843"/>
                  <a:pt x="618" y="843"/>
                  <a:pt x="618" y="843"/>
                </a:cubicBezTo>
                <a:cubicBezTo>
                  <a:pt x="618" y="841"/>
                  <a:pt x="618" y="841"/>
                  <a:pt x="618" y="841"/>
                </a:cubicBezTo>
                <a:cubicBezTo>
                  <a:pt x="617" y="839"/>
                  <a:pt x="617" y="839"/>
                  <a:pt x="617" y="839"/>
                </a:cubicBezTo>
                <a:cubicBezTo>
                  <a:pt x="617" y="838"/>
                  <a:pt x="617" y="838"/>
                  <a:pt x="617" y="838"/>
                </a:cubicBezTo>
                <a:cubicBezTo>
                  <a:pt x="619" y="834"/>
                  <a:pt x="619" y="834"/>
                  <a:pt x="619" y="834"/>
                </a:cubicBezTo>
                <a:cubicBezTo>
                  <a:pt x="620" y="832"/>
                  <a:pt x="620" y="832"/>
                  <a:pt x="620" y="832"/>
                </a:cubicBezTo>
                <a:cubicBezTo>
                  <a:pt x="642" y="811"/>
                  <a:pt x="642" y="811"/>
                  <a:pt x="642" y="811"/>
                </a:cubicBezTo>
                <a:cubicBezTo>
                  <a:pt x="644" y="809"/>
                  <a:pt x="644" y="809"/>
                  <a:pt x="644" y="809"/>
                </a:cubicBezTo>
                <a:cubicBezTo>
                  <a:pt x="646" y="808"/>
                  <a:pt x="646" y="808"/>
                  <a:pt x="646" y="808"/>
                </a:cubicBezTo>
                <a:cubicBezTo>
                  <a:pt x="650" y="808"/>
                  <a:pt x="650" y="808"/>
                  <a:pt x="650" y="808"/>
                </a:cubicBezTo>
                <a:cubicBezTo>
                  <a:pt x="652" y="808"/>
                  <a:pt x="652" y="808"/>
                  <a:pt x="652" y="808"/>
                </a:cubicBezTo>
                <a:cubicBezTo>
                  <a:pt x="655" y="809"/>
                  <a:pt x="655" y="809"/>
                  <a:pt x="655" y="809"/>
                </a:cubicBezTo>
                <a:cubicBezTo>
                  <a:pt x="656" y="809"/>
                  <a:pt x="656" y="809"/>
                  <a:pt x="656" y="809"/>
                </a:cubicBezTo>
                <a:cubicBezTo>
                  <a:pt x="658" y="811"/>
                  <a:pt x="658" y="811"/>
                  <a:pt x="658" y="811"/>
                </a:cubicBezTo>
                <a:cubicBezTo>
                  <a:pt x="661" y="813"/>
                  <a:pt x="661" y="813"/>
                  <a:pt x="661" y="813"/>
                </a:cubicBezTo>
                <a:cubicBezTo>
                  <a:pt x="663" y="813"/>
                  <a:pt x="663" y="813"/>
                  <a:pt x="663" y="813"/>
                </a:cubicBezTo>
                <a:cubicBezTo>
                  <a:pt x="668" y="812"/>
                  <a:pt x="668" y="812"/>
                  <a:pt x="668" y="812"/>
                </a:cubicBezTo>
                <a:cubicBezTo>
                  <a:pt x="686" y="801"/>
                  <a:pt x="686" y="801"/>
                  <a:pt x="686" y="801"/>
                </a:cubicBezTo>
                <a:cubicBezTo>
                  <a:pt x="696" y="791"/>
                  <a:pt x="696" y="791"/>
                  <a:pt x="696" y="791"/>
                </a:cubicBezTo>
                <a:cubicBezTo>
                  <a:pt x="697" y="790"/>
                  <a:pt x="697" y="790"/>
                  <a:pt x="697" y="790"/>
                </a:cubicBezTo>
                <a:cubicBezTo>
                  <a:pt x="697" y="789"/>
                  <a:pt x="697" y="789"/>
                  <a:pt x="697" y="789"/>
                </a:cubicBezTo>
                <a:cubicBezTo>
                  <a:pt x="696" y="788"/>
                  <a:pt x="696" y="788"/>
                  <a:pt x="696" y="788"/>
                </a:cubicBezTo>
                <a:cubicBezTo>
                  <a:pt x="688" y="779"/>
                  <a:pt x="688" y="779"/>
                  <a:pt x="688" y="779"/>
                </a:cubicBezTo>
                <a:cubicBezTo>
                  <a:pt x="687" y="779"/>
                  <a:pt x="687" y="779"/>
                  <a:pt x="687" y="779"/>
                </a:cubicBezTo>
                <a:cubicBezTo>
                  <a:pt x="683" y="777"/>
                  <a:pt x="683" y="777"/>
                  <a:pt x="683" y="777"/>
                </a:cubicBezTo>
                <a:cubicBezTo>
                  <a:pt x="679" y="777"/>
                  <a:pt x="679" y="777"/>
                  <a:pt x="679" y="777"/>
                </a:cubicBezTo>
                <a:cubicBezTo>
                  <a:pt x="663" y="764"/>
                  <a:pt x="663" y="764"/>
                  <a:pt x="663" y="764"/>
                </a:cubicBezTo>
                <a:cubicBezTo>
                  <a:pt x="663" y="763"/>
                  <a:pt x="663" y="763"/>
                  <a:pt x="663" y="763"/>
                </a:cubicBezTo>
                <a:cubicBezTo>
                  <a:pt x="665" y="754"/>
                  <a:pt x="665" y="754"/>
                  <a:pt x="665" y="754"/>
                </a:cubicBezTo>
                <a:cubicBezTo>
                  <a:pt x="665" y="754"/>
                  <a:pt x="665" y="754"/>
                  <a:pt x="665" y="754"/>
                </a:cubicBezTo>
                <a:cubicBezTo>
                  <a:pt x="664" y="750"/>
                  <a:pt x="664" y="750"/>
                  <a:pt x="664" y="750"/>
                </a:cubicBezTo>
                <a:cubicBezTo>
                  <a:pt x="663" y="749"/>
                  <a:pt x="663" y="749"/>
                  <a:pt x="663" y="749"/>
                </a:cubicBezTo>
                <a:cubicBezTo>
                  <a:pt x="663" y="748"/>
                  <a:pt x="663" y="748"/>
                  <a:pt x="663" y="748"/>
                </a:cubicBezTo>
                <a:cubicBezTo>
                  <a:pt x="662" y="748"/>
                  <a:pt x="662" y="748"/>
                  <a:pt x="662" y="748"/>
                </a:cubicBezTo>
                <a:cubicBezTo>
                  <a:pt x="653" y="746"/>
                  <a:pt x="653" y="746"/>
                  <a:pt x="653" y="746"/>
                </a:cubicBezTo>
                <a:cubicBezTo>
                  <a:pt x="650" y="746"/>
                  <a:pt x="650" y="746"/>
                  <a:pt x="650" y="746"/>
                </a:cubicBezTo>
                <a:cubicBezTo>
                  <a:pt x="648" y="746"/>
                  <a:pt x="648" y="746"/>
                  <a:pt x="648" y="746"/>
                </a:cubicBezTo>
                <a:cubicBezTo>
                  <a:pt x="646" y="747"/>
                  <a:pt x="646" y="747"/>
                  <a:pt x="646" y="747"/>
                </a:cubicBezTo>
                <a:cubicBezTo>
                  <a:pt x="644" y="750"/>
                  <a:pt x="644" y="750"/>
                  <a:pt x="644" y="750"/>
                </a:cubicBezTo>
                <a:cubicBezTo>
                  <a:pt x="644" y="751"/>
                  <a:pt x="644" y="751"/>
                  <a:pt x="644" y="751"/>
                </a:cubicBezTo>
                <a:cubicBezTo>
                  <a:pt x="643" y="752"/>
                  <a:pt x="643" y="752"/>
                  <a:pt x="643" y="752"/>
                </a:cubicBezTo>
                <a:cubicBezTo>
                  <a:pt x="639" y="755"/>
                  <a:pt x="639" y="755"/>
                  <a:pt x="639" y="755"/>
                </a:cubicBezTo>
                <a:cubicBezTo>
                  <a:pt x="637" y="755"/>
                  <a:pt x="637" y="755"/>
                  <a:pt x="637" y="755"/>
                </a:cubicBezTo>
                <a:cubicBezTo>
                  <a:pt x="610" y="770"/>
                  <a:pt x="610" y="770"/>
                  <a:pt x="610" y="770"/>
                </a:cubicBezTo>
                <a:cubicBezTo>
                  <a:pt x="601" y="773"/>
                  <a:pt x="601" y="773"/>
                  <a:pt x="601" y="773"/>
                </a:cubicBezTo>
                <a:cubicBezTo>
                  <a:pt x="599" y="774"/>
                  <a:pt x="599" y="774"/>
                  <a:pt x="599" y="774"/>
                </a:cubicBezTo>
                <a:cubicBezTo>
                  <a:pt x="598" y="774"/>
                  <a:pt x="598" y="774"/>
                  <a:pt x="598" y="774"/>
                </a:cubicBezTo>
                <a:cubicBezTo>
                  <a:pt x="595" y="773"/>
                  <a:pt x="595" y="773"/>
                  <a:pt x="595" y="773"/>
                </a:cubicBezTo>
                <a:cubicBezTo>
                  <a:pt x="593" y="772"/>
                  <a:pt x="593" y="772"/>
                  <a:pt x="593" y="772"/>
                </a:cubicBezTo>
                <a:cubicBezTo>
                  <a:pt x="592" y="771"/>
                  <a:pt x="592" y="771"/>
                  <a:pt x="592" y="771"/>
                </a:cubicBezTo>
                <a:cubicBezTo>
                  <a:pt x="591" y="771"/>
                  <a:pt x="591" y="771"/>
                  <a:pt x="591" y="771"/>
                </a:cubicBezTo>
                <a:cubicBezTo>
                  <a:pt x="591" y="770"/>
                  <a:pt x="591" y="770"/>
                  <a:pt x="591" y="770"/>
                </a:cubicBezTo>
                <a:cubicBezTo>
                  <a:pt x="592" y="769"/>
                  <a:pt x="592" y="769"/>
                  <a:pt x="592" y="769"/>
                </a:cubicBezTo>
                <a:cubicBezTo>
                  <a:pt x="595" y="771"/>
                  <a:pt x="595" y="771"/>
                  <a:pt x="595" y="771"/>
                </a:cubicBezTo>
                <a:cubicBezTo>
                  <a:pt x="598" y="771"/>
                  <a:pt x="598" y="771"/>
                  <a:pt x="598" y="771"/>
                </a:cubicBezTo>
                <a:cubicBezTo>
                  <a:pt x="604" y="769"/>
                  <a:pt x="604" y="769"/>
                  <a:pt x="604" y="769"/>
                </a:cubicBezTo>
                <a:cubicBezTo>
                  <a:pt x="605" y="768"/>
                  <a:pt x="605" y="768"/>
                  <a:pt x="605" y="768"/>
                </a:cubicBezTo>
                <a:cubicBezTo>
                  <a:pt x="607" y="765"/>
                  <a:pt x="607" y="765"/>
                  <a:pt x="607" y="765"/>
                </a:cubicBezTo>
                <a:cubicBezTo>
                  <a:pt x="618" y="754"/>
                  <a:pt x="618" y="754"/>
                  <a:pt x="618" y="754"/>
                </a:cubicBezTo>
                <a:cubicBezTo>
                  <a:pt x="627" y="748"/>
                  <a:pt x="627" y="748"/>
                  <a:pt x="627" y="748"/>
                </a:cubicBezTo>
                <a:cubicBezTo>
                  <a:pt x="630" y="746"/>
                  <a:pt x="630" y="746"/>
                  <a:pt x="630" y="746"/>
                </a:cubicBezTo>
                <a:cubicBezTo>
                  <a:pt x="645" y="743"/>
                  <a:pt x="645" y="743"/>
                  <a:pt x="645" y="743"/>
                </a:cubicBezTo>
                <a:cubicBezTo>
                  <a:pt x="651" y="743"/>
                  <a:pt x="651" y="743"/>
                  <a:pt x="651" y="743"/>
                </a:cubicBezTo>
                <a:cubicBezTo>
                  <a:pt x="666" y="740"/>
                  <a:pt x="666" y="740"/>
                  <a:pt x="666" y="740"/>
                </a:cubicBezTo>
                <a:cubicBezTo>
                  <a:pt x="675" y="738"/>
                  <a:pt x="675" y="738"/>
                  <a:pt x="675" y="738"/>
                </a:cubicBezTo>
                <a:cubicBezTo>
                  <a:pt x="684" y="730"/>
                  <a:pt x="684" y="730"/>
                  <a:pt x="684" y="730"/>
                </a:cubicBezTo>
                <a:cubicBezTo>
                  <a:pt x="699" y="717"/>
                  <a:pt x="699" y="717"/>
                  <a:pt x="699" y="717"/>
                </a:cubicBezTo>
                <a:cubicBezTo>
                  <a:pt x="701" y="715"/>
                  <a:pt x="701" y="715"/>
                  <a:pt x="701" y="715"/>
                </a:cubicBezTo>
                <a:cubicBezTo>
                  <a:pt x="708" y="702"/>
                  <a:pt x="708" y="702"/>
                  <a:pt x="708" y="702"/>
                </a:cubicBezTo>
                <a:cubicBezTo>
                  <a:pt x="708" y="701"/>
                  <a:pt x="708" y="701"/>
                  <a:pt x="708" y="701"/>
                </a:cubicBezTo>
                <a:cubicBezTo>
                  <a:pt x="708" y="700"/>
                  <a:pt x="708" y="700"/>
                  <a:pt x="708" y="700"/>
                </a:cubicBezTo>
                <a:cubicBezTo>
                  <a:pt x="707" y="700"/>
                  <a:pt x="707" y="700"/>
                  <a:pt x="707" y="700"/>
                </a:cubicBezTo>
                <a:cubicBezTo>
                  <a:pt x="708" y="690"/>
                  <a:pt x="708" y="690"/>
                  <a:pt x="708" y="690"/>
                </a:cubicBezTo>
                <a:cubicBezTo>
                  <a:pt x="716" y="666"/>
                  <a:pt x="716" y="666"/>
                  <a:pt x="716" y="666"/>
                </a:cubicBezTo>
                <a:cubicBezTo>
                  <a:pt x="716" y="665"/>
                  <a:pt x="716" y="665"/>
                  <a:pt x="716" y="665"/>
                </a:cubicBezTo>
                <a:cubicBezTo>
                  <a:pt x="717" y="664"/>
                  <a:pt x="717" y="664"/>
                  <a:pt x="717" y="664"/>
                </a:cubicBezTo>
                <a:cubicBezTo>
                  <a:pt x="719" y="663"/>
                  <a:pt x="719" y="663"/>
                  <a:pt x="719" y="663"/>
                </a:cubicBezTo>
                <a:cubicBezTo>
                  <a:pt x="719" y="662"/>
                  <a:pt x="719" y="662"/>
                  <a:pt x="719" y="662"/>
                </a:cubicBezTo>
                <a:cubicBezTo>
                  <a:pt x="723" y="663"/>
                  <a:pt x="723" y="663"/>
                  <a:pt x="723" y="663"/>
                </a:cubicBezTo>
                <a:cubicBezTo>
                  <a:pt x="723" y="662"/>
                  <a:pt x="723" y="662"/>
                  <a:pt x="723" y="662"/>
                </a:cubicBezTo>
                <a:cubicBezTo>
                  <a:pt x="729" y="656"/>
                  <a:pt x="729" y="656"/>
                  <a:pt x="729" y="656"/>
                </a:cubicBezTo>
                <a:cubicBezTo>
                  <a:pt x="731" y="655"/>
                  <a:pt x="731" y="655"/>
                  <a:pt x="731" y="655"/>
                </a:cubicBezTo>
                <a:cubicBezTo>
                  <a:pt x="735" y="649"/>
                  <a:pt x="735" y="649"/>
                  <a:pt x="735" y="649"/>
                </a:cubicBezTo>
                <a:cubicBezTo>
                  <a:pt x="742" y="639"/>
                  <a:pt x="742" y="639"/>
                  <a:pt x="742" y="639"/>
                </a:cubicBezTo>
                <a:cubicBezTo>
                  <a:pt x="746" y="626"/>
                  <a:pt x="746" y="626"/>
                  <a:pt x="746" y="626"/>
                </a:cubicBezTo>
                <a:cubicBezTo>
                  <a:pt x="747" y="625"/>
                  <a:pt x="747" y="625"/>
                  <a:pt x="747" y="625"/>
                </a:cubicBezTo>
                <a:cubicBezTo>
                  <a:pt x="747" y="619"/>
                  <a:pt x="747" y="619"/>
                  <a:pt x="747" y="619"/>
                </a:cubicBezTo>
                <a:cubicBezTo>
                  <a:pt x="747" y="617"/>
                  <a:pt x="747" y="617"/>
                  <a:pt x="747" y="617"/>
                </a:cubicBezTo>
                <a:cubicBezTo>
                  <a:pt x="754" y="595"/>
                  <a:pt x="754" y="595"/>
                  <a:pt x="754" y="595"/>
                </a:cubicBezTo>
                <a:cubicBezTo>
                  <a:pt x="757" y="589"/>
                  <a:pt x="757" y="589"/>
                  <a:pt x="757" y="589"/>
                </a:cubicBezTo>
                <a:cubicBezTo>
                  <a:pt x="762" y="575"/>
                  <a:pt x="762" y="575"/>
                  <a:pt x="762" y="575"/>
                </a:cubicBezTo>
                <a:cubicBezTo>
                  <a:pt x="763" y="573"/>
                  <a:pt x="763" y="573"/>
                  <a:pt x="763" y="573"/>
                </a:cubicBezTo>
                <a:cubicBezTo>
                  <a:pt x="763" y="572"/>
                  <a:pt x="763" y="572"/>
                  <a:pt x="763" y="572"/>
                </a:cubicBezTo>
                <a:cubicBezTo>
                  <a:pt x="760" y="570"/>
                  <a:pt x="760" y="570"/>
                  <a:pt x="760" y="570"/>
                </a:cubicBezTo>
                <a:cubicBezTo>
                  <a:pt x="758" y="566"/>
                  <a:pt x="758" y="566"/>
                  <a:pt x="758" y="566"/>
                </a:cubicBezTo>
                <a:cubicBezTo>
                  <a:pt x="758" y="565"/>
                  <a:pt x="758" y="565"/>
                  <a:pt x="758" y="565"/>
                </a:cubicBezTo>
                <a:cubicBezTo>
                  <a:pt x="758" y="564"/>
                  <a:pt x="758" y="564"/>
                  <a:pt x="758" y="564"/>
                </a:cubicBezTo>
                <a:cubicBezTo>
                  <a:pt x="758" y="561"/>
                  <a:pt x="758" y="561"/>
                  <a:pt x="758" y="561"/>
                </a:cubicBezTo>
                <a:cubicBezTo>
                  <a:pt x="759" y="553"/>
                  <a:pt x="759" y="553"/>
                  <a:pt x="759" y="553"/>
                </a:cubicBezTo>
                <a:cubicBezTo>
                  <a:pt x="759" y="551"/>
                  <a:pt x="759" y="551"/>
                  <a:pt x="759" y="551"/>
                </a:cubicBezTo>
                <a:cubicBezTo>
                  <a:pt x="765" y="535"/>
                  <a:pt x="765" y="535"/>
                  <a:pt x="765" y="535"/>
                </a:cubicBezTo>
                <a:cubicBezTo>
                  <a:pt x="767" y="531"/>
                  <a:pt x="767" y="531"/>
                  <a:pt x="767" y="531"/>
                </a:cubicBezTo>
                <a:cubicBezTo>
                  <a:pt x="778" y="514"/>
                  <a:pt x="778" y="514"/>
                  <a:pt x="778" y="514"/>
                </a:cubicBezTo>
                <a:cubicBezTo>
                  <a:pt x="780" y="511"/>
                  <a:pt x="780" y="511"/>
                  <a:pt x="780" y="511"/>
                </a:cubicBezTo>
                <a:cubicBezTo>
                  <a:pt x="786" y="504"/>
                  <a:pt x="786" y="504"/>
                  <a:pt x="786" y="504"/>
                </a:cubicBezTo>
                <a:cubicBezTo>
                  <a:pt x="792" y="495"/>
                  <a:pt x="792" y="495"/>
                  <a:pt x="792" y="495"/>
                </a:cubicBezTo>
                <a:cubicBezTo>
                  <a:pt x="793" y="494"/>
                  <a:pt x="793" y="494"/>
                  <a:pt x="793" y="494"/>
                </a:cubicBezTo>
                <a:cubicBezTo>
                  <a:pt x="798" y="483"/>
                  <a:pt x="798" y="483"/>
                  <a:pt x="798" y="483"/>
                </a:cubicBezTo>
                <a:lnTo>
                  <a:pt x="787" y="455"/>
                </a:lnTo>
                <a:close/>
                <a:moveTo>
                  <a:pt x="369" y="929"/>
                </a:moveTo>
                <a:cubicBezTo>
                  <a:pt x="370" y="928"/>
                  <a:pt x="370" y="928"/>
                  <a:pt x="370" y="928"/>
                </a:cubicBezTo>
                <a:cubicBezTo>
                  <a:pt x="370" y="928"/>
                  <a:pt x="370" y="928"/>
                  <a:pt x="370" y="928"/>
                </a:cubicBezTo>
                <a:cubicBezTo>
                  <a:pt x="372" y="925"/>
                  <a:pt x="372" y="925"/>
                  <a:pt x="372" y="925"/>
                </a:cubicBezTo>
                <a:cubicBezTo>
                  <a:pt x="372" y="925"/>
                  <a:pt x="372" y="925"/>
                  <a:pt x="372" y="925"/>
                </a:cubicBezTo>
                <a:cubicBezTo>
                  <a:pt x="371" y="918"/>
                  <a:pt x="371" y="918"/>
                  <a:pt x="371" y="918"/>
                </a:cubicBezTo>
                <a:cubicBezTo>
                  <a:pt x="370" y="917"/>
                  <a:pt x="370" y="917"/>
                  <a:pt x="370" y="917"/>
                </a:cubicBezTo>
                <a:cubicBezTo>
                  <a:pt x="370" y="917"/>
                  <a:pt x="370" y="917"/>
                  <a:pt x="370" y="917"/>
                </a:cubicBezTo>
                <a:cubicBezTo>
                  <a:pt x="370" y="916"/>
                  <a:pt x="370" y="916"/>
                  <a:pt x="370" y="916"/>
                </a:cubicBezTo>
                <a:cubicBezTo>
                  <a:pt x="369" y="917"/>
                  <a:pt x="369" y="917"/>
                  <a:pt x="369" y="917"/>
                </a:cubicBezTo>
                <a:cubicBezTo>
                  <a:pt x="366" y="919"/>
                  <a:pt x="366" y="919"/>
                  <a:pt x="366" y="919"/>
                </a:cubicBezTo>
                <a:cubicBezTo>
                  <a:pt x="366" y="920"/>
                  <a:pt x="366" y="920"/>
                  <a:pt x="366" y="920"/>
                </a:cubicBezTo>
                <a:cubicBezTo>
                  <a:pt x="363" y="926"/>
                  <a:pt x="363" y="926"/>
                  <a:pt x="363" y="926"/>
                </a:cubicBezTo>
                <a:cubicBezTo>
                  <a:pt x="363" y="928"/>
                  <a:pt x="363" y="928"/>
                  <a:pt x="363" y="928"/>
                </a:cubicBezTo>
                <a:cubicBezTo>
                  <a:pt x="363" y="929"/>
                  <a:pt x="363" y="929"/>
                  <a:pt x="363" y="929"/>
                </a:cubicBezTo>
                <a:cubicBezTo>
                  <a:pt x="364" y="929"/>
                  <a:pt x="364" y="929"/>
                  <a:pt x="364" y="929"/>
                </a:cubicBezTo>
                <a:lnTo>
                  <a:pt x="369" y="929"/>
                </a:lnTo>
                <a:close/>
                <a:moveTo>
                  <a:pt x="186" y="747"/>
                </a:moveTo>
                <a:cubicBezTo>
                  <a:pt x="191" y="749"/>
                  <a:pt x="191" y="749"/>
                  <a:pt x="191" y="749"/>
                </a:cubicBezTo>
                <a:cubicBezTo>
                  <a:pt x="193" y="749"/>
                  <a:pt x="193" y="749"/>
                  <a:pt x="193" y="749"/>
                </a:cubicBezTo>
                <a:cubicBezTo>
                  <a:pt x="194" y="748"/>
                  <a:pt x="194" y="748"/>
                  <a:pt x="194" y="748"/>
                </a:cubicBezTo>
                <a:cubicBezTo>
                  <a:pt x="195" y="748"/>
                  <a:pt x="195" y="748"/>
                  <a:pt x="195" y="748"/>
                </a:cubicBezTo>
                <a:cubicBezTo>
                  <a:pt x="195" y="747"/>
                  <a:pt x="195" y="747"/>
                  <a:pt x="195" y="747"/>
                </a:cubicBezTo>
                <a:cubicBezTo>
                  <a:pt x="195" y="746"/>
                  <a:pt x="195" y="746"/>
                  <a:pt x="195" y="746"/>
                </a:cubicBezTo>
                <a:cubicBezTo>
                  <a:pt x="195" y="745"/>
                  <a:pt x="195" y="745"/>
                  <a:pt x="195" y="745"/>
                </a:cubicBezTo>
                <a:cubicBezTo>
                  <a:pt x="191" y="743"/>
                  <a:pt x="191" y="743"/>
                  <a:pt x="191" y="743"/>
                </a:cubicBezTo>
                <a:cubicBezTo>
                  <a:pt x="185" y="739"/>
                  <a:pt x="185" y="739"/>
                  <a:pt x="185" y="739"/>
                </a:cubicBezTo>
                <a:cubicBezTo>
                  <a:pt x="182" y="740"/>
                  <a:pt x="182" y="740"/>
                  <a:pt x="182" y="740"/>
                </a:cubicBezTo>
                <a:cubicBezTo>
                  <a:pt x="181" y="741"/>
                  <a:pt x="181" y="741"/>
                  <a:pt x="181" y="741"/>
                </a:cubicBezTo>
                <a:cubicBezTo>
                  <a:pt x="180" y="743"/>
                  <a:pt x="180" y="743"/>
                  <a:pt x="180" y="743"/>
                </a:cubicBezTo>
                <a:cubicBezTo>
                  <a:pt x="180" y="744"/>
                  <a:pt x="180" y="744"/>
                  <a:pt x="180" y="744"/>
                </a:cubicBezTo>
                <a:cubicBezTo>
                  <a:pt x="180" y="745"/>
                  <a:pt x="180" y="745"/>
                  <a:pt x="180" y="745"/>
                </a:cubicBezTo>
                <a:cubicBezTo>
                  <a:pt x="182" y="746"/>
                  <a:pt x="182" y="746"/>
                  <a:pt x="182" y="746"/>
                </a:cubicBezTo>
                <a:lnTo>
                  <a:pt x="186" y="747"/>
                </a:lnTo>
                <a:close/>
                <a:moveTo>
                  <a:pt x="235" y="874"/>
                </a:moveTo>
                <a:cubicBezTo>
                  <a:pt x="235" y="874"/>
                  <a:pt x="235" y="874"/>
                  <a:pt x="235" y="874"/>
                </a:cubicBezTo>
                <a:cubicBezTo>
                  <a:pt x="235" y="873"/>
                  <a:pt x="235" y="873"/>
                  <a:pt x="235" y="873"/>
                </a:cubicBezTo>
                <a:cubicBezTo>
                  <a:pt x="227" y="876"/>
                  <a:pt x="227" y="876"/>
                  <a:pt x="227" y="876"/>
                </a:cubicBezTo>
                <a:cubicBezTo>
                  <a:pt x="224" y="877"/>
                  <a:pt x="224" y="877"/>
                  <a:pt x="224" y="877"/>
                </a:cubicBezTo>
                <a:cubicBezTo>
                  <a:pt x="218" y="877"/>
                  <a:pt x="218" y="877"/>
                  <a:pt x="218" y="877"/>
                </a:cubicBezTo>
                <a:cubicBezTo>
                  <a:pt x="214" y="876"/>
                  <a:pt x="214" y="876"/>
                  <a:pt x="214" y="876"/>
                </a:cubicBezTo>
                <a:cubicBezTo>
                  <a:pt x="208" y="878"/>
                  <a:pt x="208" y="878"/>
                  <a:pt x="208" y="878"/>
                </a:cubicBezTo>
                <a:cubicBezTo>
                  <a:pt x="206" y="879"/>
                  <a:pt x="206" y="879"/>
                  <a:pt x="206" y="879"/>
                </a:cubicBezTo>
                <a:cubicBezTo>
                  <a:pt x="201" y="889"/>
                  <a:pt x="201" y="889"/>
                  <a:pt x="201" y="889"/>
                </a:cubicBezTo>
                <a:cubicBezTo>
                  <a:pt x="199" y="891"/>
                  <a:pt x="199" y="891"/>
                  <a:pt x="199" y="891"/>
                </a:cubicBezTo>
                <a:cubicBezTo>
                  <a:pt x="199" y="893"/>
                  <a:pt x="199" y="893"/>
                  <a:pt x="199" y="893"/>
                </a:cubicBezTo>
                <a:cubicBezTo>
                  <a:pt x="199" y="901"/>
                  <a:pt x="199" y="901"/>
                  <a:pt x="199" y="901"/>
                </a:cubicBezTo>
                <a:cubicBezTo>
                  <a:pt x="200" y="903"/>
                  <a:pt x="200" y="903"/>
                  <a:pt x="200" y="903"/>
                </a:cubicBezTo>
                <a:cubicBezTo>
                  <a:pt x="202" y="909"/>
                  <a:pt x="202" y="909"/>
                  <a:pt x="202" y="909"/>
                </a:cubicBezTo>
                <a:cubicBezTo>
                  <a:pt x="203" y="911"/>
                  <a:pt x="203" y="911"/>
                  <a:pt x="203" y="911"/>
                </a:cubicBezTo>
                <a:cubicBezTo>
                  <a:pt x="204" y="912"/>
                  <a:pt x="204" y="912"/>
                  <a:pt x="204" y="912"/>
                </a:cubicBezTo>
                <a:cubicBezTo>
                  <a:pt x="210" y="916"/>
                  <a:pt x="210" y="916"/>
                  <a:pt x="210" y="916"/>
                </a:cubicBezTo>
                <a:cubicBezTo>
                  <a:pt x="218" y="917"/>
                  <a:pt x="218" y="917"/>
                  <a:pt x="218" y="917"/>
                </a:cubicBezTo>
                <a:cubicBezTo>
                  <a:pt x="219" y="916"/>
                  <a:pt x="219" y="916"/>
                  <a:pt x="219" y="916"/>
                </a:cubicBezTo>
                <a:cubicBezTo>
                  <a:pt x="236" y="879"/>
                  <a:pt x="236" y="879"/>
                  <a:pt x="236" y="879"/>
                </a:cubicBezTo>
                <a:cubicBezTo>
                  <a:pt x="236" y="877"/>
                  <a:pt x="236" y="877"/>
                  <a:pt x="236" y="877"/>
                </a:cubicBezTo>
                <a:lnTo>
                  <a:pt x="235" y="874"/>
                </a:lnTo>
                <a:close/>
                <a:moveTo>
                  <a:pt x="154" y="780"/>
                </a:moveTo>
                <a:cubicBezTo>
                  <a:pt x="152" y="784"/>
                  <a:pt x="152" y="784"/>
                  <a:pt x="152" y="784"/>
                </a:cubicBezTo>
                <a:cubicBezTo>
                  <a:pt x="153" y="785"/>
                  <a:pt x="153" y="785"/>
                  <a:pt x="153" y="785"/>
                </a:cubicBezTo>
                <a:cubicBezTo>
                  <a:pt x="154" y="786"/>
                  <a:pt x="154" y="786"/>
                  <a:pt x="154" y="786"/>
                </a:cubicBezTo>
                <a:cubicBezTo>
                  <a:pt x="155" y="787"/>
                  <a:pt x="155" y="787"/>
                  <a:pt x="155" y="787"/>
                </a:cubicBezTo>
                <a:cubicBezTo>
                  <a:pt x="157" y="785"/>
                  <a:pt x="157" y="785"/>
                  <a:pt x="157" y="785"/>
                </a:cubicBezTo>
                <a:cubicBezTo>
                  <a:pt x="158" y="783"/>
                  <a:pt x="158" y="783"/>
                  <a:pt x="158" y="783"/>
                </a:cubicBezTo>
                <a:cubicBezTo>
                  <a:pt x="160" y="782"/>
                  <a:pt x="160" y="782"/>
                  <a:pt x="160" y="782"/>
                </a:cubicBezTo>
                <a:cubicBezTo>
                  <a:pt x="161" y="781"/>
                  <a:pt x="161" y="781"/>
                  <a:pt x="161" y="781"/>
                </a:cubicBezTo>
                <a:cubicBezTo>
                  <a:pt x="161" y="779"/>
                  <a:pt x="161" y="779"/>
                  <a:pt x="161" y="779"/>
                </a:cubicBezTo>
                <a:cubicBezTo>
                  <a:pt x="161" y="778"/>
                  <a:pt x="161" y="778"/>
                  <a:pt x="161" y="778"/>
                </a:cubicBezTo>
                <a:cubicBezTo>
                  <a:pt x="161" y="777"/>
                  <a:pt x="161" y="777"/>
                  <a:pt x="161" y="777"/>
                </a:cubicBezTo>
                <a:cubicBezTo>
                  <a:pt x="161" y="777"/>
                  <a:pt x="161" y="777"/>
                  <a:pt x="161" y="777"/>
                </a:cubicBezTo>
                <a:cubicBezTo>
                  <a:pt x="157" y="777"/>
                  <a:pt x="157" y="777"/>
                  <a:pt x="157" y="777"/>
                </a:cubicBezTo>
                <a:lnTo>
                  <a:pt x="154" y="780"/>
                </a:lnTo>
                <a:close/>
                <a:moveTo>
                  <a:pt x="186" y="607"/>
                </a:moveTo>
                <a:cubicBezTo>
                  <a:pt x="185" y="606"/>
                  <a:pt x="185" y="606"/>
                  <a:pt x="185" y="606"/>
                </a:cubicBezTo>
                <a:cubicBezTo>
                  <a:pt x="185" y="605"/>
                  <a:pt x="185" y="605"/>
                  <a:pt x="185" y="605"/>
                </a:cubicBezTo>
                <a:cubicBezTo>
                  <a:pt x="182" y="602"/>
                  <a:pt x="182" y="602"/>
                  <a:pt x="182" y="602"/>
                </a:cubicBezTo>
                <a:cubicBezTo>
                  <a:pt x="176" y="597"/>
                  <a:pt x="176" y="597"/>
                  <a:pt x="176" y="597"/>
                </a:cubicBezTo>
                <a:cubicBezTo>
                  <a:pt x="174" y="596"/>
                  <a:pt x="174" y="596"/>
                  <a:pt x="174" y="596"/>
                </a:cubicBezTo>
                <a:cubicBezTo>
                  <a:pt x="171" y="596"/>
                  <a:pt x="171" y="596"/>
                  <a:pt x="171" y="596"/>
                </a:cubicBezTo>
                <a:cubicBezTo>
                  <a:pt x="167" y="597"/>
                  <a:pt x="167" y="597"/>
                  <a:pt x="167" y="597"/>
                </a:cubicBezTo>
                <a:cubicBezTo>
                  <a:pt x="166" y="597"/>
                  <a:pt x="166" y="597"/>
                  <a:pt x="166" y="597"/>
                </a:cubicBezTo>
                <a:cubicBezTo>
                  <a:pt x="162" y="601"/>
                  <a:pt x="162" y="601"/>
                  <a:pt x="162" y="601"/>
                </a:cubicBezTo>
                <a:cubicBezTo>
                  <a:pt x="157" y="607"/>
                  <a:pt x="157" y="607"/>
                  <a:pt x="157" y="607"/>
                </a:cubicBezTo>
                <a:cubicBezTo>
                  <a:pt x="160" y="612"/>
                  <a:pt x="160" y="612"/>
                  <a:pt x="160" y="612"/>
                </a:cubicBezTo>
                <a:cubicBezTo>
                  <a:pt x="165" y="618"/>
                  <a:pt x="165" y="618"/>
                  <a:pt x="165" y="618"/>
                </a:cubicBezTo>
                <a:cubicBezTo>
                  <a:pt x="173" y="626"/>
                  <a:pt x="173" y="626"/>
                  <a:pt x="173" y="626"/>
                </a:cubicBezTo>
                <a:cubicBezTo>
                  <a:pt x="174" y="627"/>
                  <a:pt x="174" y="627"/>
                  <a:pt x="174" y="627"/>
                </a:cubicBezTo>
                <a:cubicBezTo>
                  <a:pt x="176" y="626"/>
                  <a:pt x="176" y="626"/>
                  <a:pt x="176" y="626"/>
                </a:cubicBezTo>
                <a:cubicBezTo>
                  <a:pt x="178" y="625"/>
                  <a:pt x="178" y="625"/>
                  <a:pt x="178" y="625"/>
                </a:cubicBezTo>
                <a:cubicBezTo>
                  <a:pt x="180" y="623"/>
                  <a:pt x="180" y="623"/>
                  <a:pt x="180" y="623"/>
                </a:cubicBezTo>
                <a:cubicBezTo>
                  <a:pt x="182" y="621"/>
                  <a:pt x="182" y="621"/>
                  <a:pt x="182" y="621"/>
                </a:cubicBezTo>
                <a:cubicBezTo>
                  <a:pt x="183" y="619"/>
                  <a:pt x="183" y="619"/>
                  <a:pt x="183" y="619"/>
                </a:cubicBezTo>
                <a:cubicBezTo>
                  <a:pt x="184" y="618"/>
                  <a:pt x="184" y="618"/>
                  <a:pt x="184" y="618"/>
                </a:cubicBezTo>
                <a:cubicBezTo>
                  <a:pt x="184" y="612"/>
                  <a:pt x="184" y="612"/>
                  <a:pt x="184" y="612"/>
                </a:cubicBezTo>
                <a:cubicBezTo>
                  <a:pt x="185" y="612"/>
                  <a:pt x="185" y="612"/>
                  <a:pt x="185" y="612"/>
                </a:cubicBezTo>
                <a:cubicBezTo>
                  <a:pt x="185" y="611"/>
                  <a:pt x="185" y="611"/>
                  <a:pt x="185" y="611"/>
                </a:cubicBezTo>
                <a:lnTo>
                  <a:pt x="186" y="607"/>
                </a:lnTo>
                <a:close/>
                <a:moveTo>
                  <a:pt x="147" y="593"/>
                </a:moveTo>
                <a:cubicBezTo>
                  <a:pt x="145" y="593"/>
                  <a:pt x="145" y="593"/>
                  <a:pt x="145" y="593"/>
                </a:cubicBezTo>
                <a:cubicBezTo>
                  <a:pt x="143" y="593"/>
                  <a:pt x="143" y="593"/>
                  <a:pt x="143" y="593"/>
                </a:cubicBezTo>
                <a:cubicBezTo>
                  <a:pt x="141" y="593"/>
                  <a:pt x="141" y="593"/>
                  <a:pt x="141" y="593"/>
                </a:cubicBezTo>
                <a:cubicBezTo>
                  <a:pt x="135" y="596"/>
                  <a:pt x="135" y="596"/>
                  <a:pt x="135" y="596"/>
                </a:cubicBezTo>
                <a:cubicBezTo>
                  <a:pt x="135" y="596"/>
                  <a:pt x="135" y="596"/>
                  <a:pt x="135" y="596"/>
                </a:cubicBezTo>
                <a:cubicBezTo>
                  <a:pt x="134" y="597"/>
                  <a:pt x="134" y="597"/>
                  <a:pt x="134" y="597"/>
                </a:cubicBezTo>
                <a:cubicBezTo>
                  <a:pt x="135" y="599"/>
                  <a:pt x="135" y="599"/>
                  <a:pt x="135" y="599"/>
                </a:cubicBezTo>
                <a:cubicBezTo>
                  <a:pt x="135" y="600"/>
                  <a:pt x="135" y="600"/>
                  <a:pt x="135" y="600"/>
                </a:cubicBezTo>
                <a:cubicBezTo>
                  <a:pt x="136" y="600"/>
                  <a:pt x="136" y="600"/>
                  <a:pt x="136" y="600"/>
                </a:cubicBezTo>
                <a:cubicBezTo>
                  <a:pt x="148" y="597"/>
                  <a:pt x="148" y="597"/>
                  <a:pt x="148" y="597"/>
                </a:cubicBezTo>
                <a:cubicBezTo>
                  <a:pt x="150" y="596"/>
                  <a:pt x="150" y="596"/>
                  <a:pt x="150" y="596"/>
                </a:cubicBezTo>
                <a:cubicBezTo>
                  <a:pt x="151" y="596"/>
                  <a:pt x="151" y="596"/>
                  <a:pt x="151" y="596"/>
                </a:cubicBezTo>
                <a:cubicBezTo>
                  <a:pt x="151" y="595"/>
                  <a:pt x="151" y="595"/>
                  <a:pt x="151" y="595"/>
                </a:cubicBezTo>
                <a:cubicBezTo>
                  <a:pt x="151" y="595"/>
                  <a:pt x="151" y="595"/>
                  <a:pt x="151" y="595"/>
                </a:cubicBezTo>
                <a:cubicBezTo>
                  <a:pt x="151" y="593"/>
                  <a:pt x="151" y="593"/>
                  <a:pt x="151" y="593"/>
                </a:cubicBezTo>
                <a:cubicBezTo>
                  <a:pt x="150" y="593"/>
                  <a:pt x="150" y="593"/>
                  <a:pt x="150" y="593"/>
                </a:cubicBezTo>
                <a:lnTo>
                  <a:pt x="147" y="593"/>
                </a:lnTo>
                <a:close/>
                <a:moveTo>
                  <a:pt x="207" y="926"/>
                </a:moveTo>
                <a:cubicBezTo>
                  <a:pt x="206" y="924"/>
                  <a:pt x="206" y="924"/>
                  <a:pt x="206" y="924"/>
                </a:cubicBezTo>
                <a:cubicBezTo>
                  <a:pt x="204" y="921"/>
                  <a:pt x="204" y="921"/>
                  <a:pt x="204" y="921"/>
                </a:cubicBezTo>
                <a:cubicBezTo>
                  <a:pt x="201" y="919"/>
                  <a:pt x="201" y="919"/>
                  <a:pt x="201" y="919"/>
                </a:cubicBezTo>
                <a:cubicBezTo>
                  <a:pt x="199" y="916"/>
                  <a:pt x="199" y="916"/>
                  <a:pt x="199" y="916"/>
                </a:cubicBezTo>
                <a:cubicBezTo>
                  <a:pt x="198" y="911"/>
                  <a:pt x="198" y="911"/>
                  <a:pt x="198" y="911"/>
                </a:cubicBezTo>
                <a:cubicBezTo>
                  <a:pt x="196" y="896"/>
                  <a:pt x="196" y="896"/>
                  <a:pt x="196" y="896"/>
                </a:cubicBezTo>
                <a:cubicBezTo>
                  <a:pt x="195" y="886"/>
                  <a:pt x="195" y="886"/>
                  <a:pt x="195" y="886"/>
                </a:cubicBezTo>
                <a:cubicBezTo>
                  <a:pt x="195" y="884"/>
                  <a:pt x="195" y="884"/>
                  <a:pt x="195" y="884"/>
                </a:cubicBezTo>
                <a:cubicBezTo>
                  <a:pt x="196" y="883"/>
                  <a:pt x="196" y="883"/>
                  <a:pt x="196" y="883"/>
                </a:cubicBezTo>
                <a:cubicBezTo>
                  <a:pt x="197" y="881"/>
                  <a:pt x="197" y="881"/>
                  <a:pt x="197" y="881"/>
                </a:cubicBezTo>
                <a:cubicBezTo>
                  <a:pt x="197" y="880"/>
                  <a:pt x="197" y="880"/>
                  <a:pt x="197" y="880"/>
                </a:cubicBezTo>
                <a:cubicBezTo>
                  <a:pt x="197" y="880"/>
                  <a:pt x="197" y="880"/>
                  <a:pt x="197" y="880"/>
                </a:cubicBezTo>
                <a:cubicBezTo>
                  <a:pt x="193" y="880"/>
                  <a:pt x="193" y="880"/>
                  <a:pt x="193" y="880"/>
                </a:cubicBezTo>
                <a:cubicBezTo>
                  <a:pt x="166" y="892"/>
                  <a:pt x="166" y="892"/>
                  <a:pt x="166" y="892"/>
                </a:cubicBezTo>
                <a:cubicBezTo>
                  <a:pt x="151" y="899"/>
                  <a:pt x="151" y="899"/>
                  <a:pt x="151" y="899"/>
                </a:cubicBezTo>
                <a:cubicBezTo>
                  <a:pt x="150" y="900"/>
                  <a:pt x="150" y="900"/>
                  <a:pt x="150" y="900"/>
                </a:cubicBezTo>
                <a:cubicBezTo>
                  <a:pt x="149" y="902"/>
                  <a:pt x="149" y="902"/>
                  <a:pt x="149" y="902"/>
                </a:cubicBezTo>
                <a:cubicBezTo>
                  <a:pt x="148" y="903"/>
                  <a:pt x="148" y="903"/>
                  <a:pt x="148" y="903"/>
                </a:cubicBezTo>
                <a:cubicBezTo>
                  <a:pt x="145" y="915"/>
                  <a:pt x="145" y="915"/>
                  <a:pt x="145" y="915"/>
                </a:cubicBezTo>
                <a:cubicBezTo>
                  <a:pt x="138" y="940"/>
                  <a:pt x="138" y="940"/>
                  <a:pt x="138" y="940"/>
                </a:cubicBezTo>
                <a:cubicBezTo>
                  <a:pt x="138" y="941"/>
                  <a:pt x="138" y="941"/>
                  <a:pt x="138" y="941"/>
                </a:cubicBezTo>
                <a:cubicBezTo>
                  <a:pt x="139" y="946"/>
                  <a:pt x="139" y="946"/>
                  <a:pt x="139" y="946"/>
                </a:cubicBezTo>
                <a:cubicBezTo>
                  <a:pt x="139" y="946"/>
                  <a:pt x="139" y="946"/>
                  <a:pt x="139" y="946"/>
                </a:cubicBezTo>
                <a:cubicBezTo>
                  <a:pt x="140" y="947"/>
                  <a:pt x="140" y="947"/>
                  <a:pt x="140" y="947"/>
                </a:cubicBezTo>
                <a:cubicBezTo>
                  <a:pt x="145" y="946"/>
                  <a:pt x="145" y="946"/>
                  <a:pt x="145" y="946"/>
                </a:cubicBezTo>
                <a:cubicBezTo>
                  <a:pt x="149" y="943"/>
                  <a:pt x="149" y="943"/>
                  <a:pt x="149" y="943"/>
                </a:cubicBezTo>
                <a:cubicBezTo>
                  <a:pt x="152" y="941"/>
                  <a:pt x="152" y="941"/>
                  <a:pt x="152" y="941"/>
                </a:cubicBezTo>
                <a:cubicBezTo>
                  <a:pt x="153" y="939"/>
                  <a:pt x="153" y="939"/>
                  <a:pt x="153" y="939"/>
                </a:cubicBezTo>
                <a:cubicBezTo>
                  <a:pt x="156" y="936"/>
                  <a:pt x="156" y="936"/>
                  <a:pt x="156" y="936"/>
                </a:cubicBezTo>
                <a:cubicBezTo>
                  <a:pt x="157" y="935"/>
                  <a:pt x="157" y="935"/>
                  <a:pt x="157" y="935"/>
                </a:cubicBezTo>
                <a:cubicBezTo>
                  <a:pt x="160" y="927"/>
                  <a:pt x="160" y="927"/>
                  <a:pt x="160" y="927"/>
                </a:cubicBezTo>
                <a:cubicBezTo>
                  <a:pt x="162" y="923"/>
                  <a:pt x="162" y="923"/>
                  <a:pt x="162" y="923"/>
                </a:cubicBezTo>
                <a:cubicBezTo>
                  <a:pt x="163" y="920"/>
                  <a:pt x="163" y="920"/>
                  <a:pt x="163" y="920"/>
                </a:cubicBezTo>
                <a:cubicBezTo>
                  <a:pt x="164" y="920"/>
                  <a:pt x="164" y="920"/>
                  <a:pt x="164" y="920"/>
                </a:cubicBezTo>
                <a:cubicBezTo>
                  <a:pt x="174" y="920"/>
                  <a:pt x="174" y="920"/>
                  <a:pt x="174" y="920"/>
                </a:cubicBezTo>
                <a:cubicBezTo>
                  <a:pt x="175" y="920"/>
                  <a:pt x="175" y="920"/>
                  <a:pt x="175" y="920"/>
                </a:cubicBezTo>
                <a:cubicBezTo>
                  <a:pt x="176" y="920"/>
                  <a:pt x="176" y="920"/>
                  <a:pt x="176" y="920"/>
                </a:cubicBezTo>
                <a:cubicBezTo>
                  <a:pt x="176" y="921"/>
                  <a:pt x="176" y="921"/>
                  <a:pt x="176" y="921"/>
                </a:cubicBezTo>
                <a:cubicBezTo>
                  <a:pt x="176" y="922"/>
                  <a:pt x="176" y="922"/>
                  <a:pt x="176" y="922"/>
                </a:cubicBezTo>
                <a:cubicBezTo>
                  <a:pt x="176" y="923"/>
                  <a:pt x="176" y="923"/>
                  <a:pt x="176" y="923"/>
                </a:cubicBezTo>
                <a:cubicBezTo>
                  <a:pt x="175" y="924"/>
                  <a:pt x="175" y="924"/>
                  <a:pt x="175" y="924"/>
                </a:cubicBezTo>
                <a:cubicBezTo>
                  <a:pt x="173" y="925"/>
                  <a:pt x="173" y="925"/>
                  <a:pt x="173" y="925"/>
                </a:cubicBezTo>
                <a:cubicBezTo>
                  <a:pt x="170" y="937"/>
                  <a:pt x="170" y="937"/>
                  <a:pt x="170" y="937"/>
                </a:cubicBezTo>
                <a:cubicBezTo>
                  <a:pt x="165" y="959"/>
                  <a:pt x="165" y="959"/>
                  <a:pt x="165" y="959"/>
                </a:cubicBezTo>
                <a:cubicBezTo>
                  <a:pt x="164" y="965"/>
                  <a:pt x="164" y="965"/>
                  <a:pt x="164" y="965"/>
                </a:cubicBezTo>
                <a:cubicBezTo>
                  <a:pt x="164" y="966"/>
                  <a:pt x="164" y="966"/>
                  <a:pt x="164" y="966"/>
                </a:cubicBezTo>
                <a:cubicBezTo>
                  <a:pt x="171" y="970"/>
                  <a:pt x="171" y="970"/>
                  <a:pt x="171" y="970"/>
                </a:cubicBezTo>
                <a:cubicBezTo>
                  <a:pt x="174" y="969"/>
                  <a:pt x="174" y="969"/>
                  <a:pt x="174" y="969"/>
                </a:cubicBezTo>
                <a:cubicBezTo>
                  <a:pt x="175" y="969"/>
                  <a:pt x="175" y="969"/>
                  <a:pt x="175" y="969"/>
                </a:cubicBezTo>
                <a:cubicBezTo>
                  <a:pt x="195" y="957"/>
                  <a:pt x="195" y="957"/>
                  <a:pt x="195" y="957"/>
                </a:cubicBezTo>
                <a:cubicBezTo>
                  <a:pt x="200" y="953"/>
                  <a:pt x="200" y="953"/>
                  <a:pt x="200" y="953"/>
                </a:cubicBezTo>
                <a:cubicBezTo>
                  <a:pt x="209" y="946"/>
                  <a:pt x="209" y="946"/>
                  <a:pt x="209" y="946"/>
                </a:cubicBezTo>
                <a:cubicBezTo>
                  <a:pt x="210" y="944"/>
                  <a:pt x="210" y="944"/>
                  <a:pt x="210" y="944"/>
                </a:cubicBezTo>
                <a:cubicBezTo>
                  <a:pt x="210" y="943"/>
                  <a:pt x="210" y="943"/>
                  <a:pt x="210" y="943"/>
                </a:cubicBezTo>
                <a:cubicBezTo>
                  <a:pt x="209" y="935"/>
                  <a:pt x="209" y="935"/>
                  <a:pt x="209" y="935"/>
                </a:cubicBezTo>
                <a:lnTo>
                  <a:pt x="207" y="926"/>
                </a:lnTo>
                <a:close/>
                <a:moveTo>
                  <a:pt x="141" y="712"/>
                </a:moveTo>
                <a:cubicBezTo>
                  <a:pt x="146" y="706"/>
                  <a:pt x="146" y="706"/>
                  <a:pt x="146" y="706"/>
                </a:cubicBezTo>
                <a:cubicBezTo>
                  <a:pt x="149" y="703"/>
                  <a:pt x="149" y="703"/>
                  <a:pt x="149" y="703"/>
                </a:cubicBezTo>
                <a:cubicBezTo>
                  <a:pt x="154" y="692"/>
                  <a:pt x="154" y="692"/>
                  <a:pt x="154" y="692"/>
                </a:cubicBezTo>
                <a:cubicBezTo>
                  <a:pt x="154" y="691"/>
                  <a:pt x="154" y="691"/>
                  <a:pt x="154" y="691"/>
                </a:cubicBezTo>
                <a:cubicBezTo>
                  <a:pt x="155" y="690"/>
                  <a:pt x="155" y="690"/>
                  <a:pt x="155" y="690"/>
                </a:cubicBezTo>
                <a:cubicBezTo>
                  <a:pt x="155" y="690"/>
                  <a:pt x="155" y="690"/>
                  <a:pt x="155" y="690"/>
                </a:cubicBezTo>
                <a:cubicBezTo>
                  <a:pt x="154" y="689"/>
                  <a:pt x="154" y="689"/>
                  <a:pt x="154" y="689"/>
                </a:cubicBezTo>
                <a:cubicBezTo>
                  <a:pt x="147" y="691"/>
                  <a:pt x="147" y="691"/>
                  <a:pt x="147" y="691"/>
                </a:cubicBezTo>
                <a:cubicBezTo>
                  <a:pt x="141" y="695"/>
                  <a:pt x="141" y="695"/>
                  <a:pt x="141" y="695"/>
                </a:cubicBezTo>
                <a:cubicBezTo>
                  <a:pt x="130" y="704"/>
                  <a:pt x="130" y="704"/>
                  <a:pt x="130" y="704"/>
                </a:cubicBezTo>
                <a:cubicBezTo>
                  <a:pt x="122" y="714"/>
                  <a:pt x="122" y="714"/>
                  <a:pt x="122" y="714"/>
                </a:cubicBezTo>
                <a:cubicBezTo>
                  <a:pt x="120" y="720"/>
                  <a:pt x="120" y="720"/>
                  <a:pt x="120" y="720"/>
                </a:cubicBezTo>
                <a:cubicBezTo>
                  <a:pt x="130" y="717"/>
                  <a:pt x="130" y="717"/>
                  <a:pt x="130" y="717"/>
                </a:cubicBezTo>
                <a:cubicBezTo>
                  <a:pt x="136" y="715"/>
                  <a:pt x="136" y="715"/>
                  <a:pt x="136" y="715"/>
                </a:cubicBezTo>
                <a:cubicBezTo>
                  <a:pt x="140" y="713"/>
                  <a:pt x="140" y="713"/>
                  <a:pt x="140" y="713"/>
                </a:cubicBezTo>
                <a:lnTo>
                  <a:pt x="141" y="712"/>
                </a:lnTo>
                <a:close/>
                <a:moveTo>
                  <a:pt x="112" y="303"/>
                </a:moveTo>
                <a:cubicBezTo>
                  <a:pt x="118" y="307"/>
                  <a:pt x="118" y="307"/>
                  <a:pt x="118" y="307"/>
                </a:cubicBezTo>
                <a:cubicBezTo>
                  <a:pt x="119" y="308"/>
                  <a:pt x="119" y="308"/>
                  <a:pt x="119" y="308"/>
                </a:cubicBezTo>
                <a:cubicBezTo>
                  <a:pt x="119" y="307"/>
                  <a:pt x="119" y="307"/>
                  <a:pt x="119" y="307"/>
                </a:cubicBezTo>
                <a:cubicBezTo>
                  <a:pt x="119" y="306"/>
                  <a:pt x="119" y="306"/>
                  <a:pt x="119" y="306"/>
                </a:cubicBezTo>
                <a:cubicBezTo>
                  <a:pt x="119" y="303"/>
                  <a:pt x="119" y="303"/>
                  <a:pt x="119" y="303"/>
                </a:cubicBezTo>
                <a:cubicBezTo>
                  <a:pt x="118" y="302"/>
                  <a:pt x="118" y="302"/>
                  <a:pt x="118" y="302"/>
                </a:cubicBezTo>
                <a:cubicBezTo>
                  <a:pt x="116" y="300"/>
                  <a:pt x="116" y="300"/>
                  <a:pt x="116" y="300"/>
                </a:cubicBezTo>
                <a:cubicBezTo>
                  <a:pt x="111" y="294"/>
                  <a:pt x="111" y="294"/>
                  <a:pt x="111" y="294"/>
                </a:cubicBezTo>
                <a:cubicBezTo>
                  <a:pt x="111" y="294"/>
                  <a:pt x="111" y="294"/>
                  <a:pt x="111" y="294"/>
                </a:cubicBezTo>
                <a:cubicBezTo>
                  <a:pt x="107" y="293"/>
                  <a:pt x="107" y="293"/>
                  <a:pt x="107" y="293"/>
                </a:cubicBezTo>
                <a:cubicBezTo>
                  <a:pt x="106" y="293"/>
                  <a:pt x="106" y="293"/>
                  <a:pt x="106" y="293"/>
                </a:cubicBezTo>
                <a:cubicBezTo>
                  <a:pt x="105" y="294"/>
                  <a:pt x="105" y="294"/>
                  <a:pt x="105" y="294"/>
                </a:cubicBezTo>
                <a:cubicBezTo>
                  <a:pt x="105" y="295"/>
                  <a:pt x="105" y="295"/>
                  <a:pt x="105" y="295"/>
                </a:cubicBezTo>
                <a:cubicBezTo>
                  <a:pt x="106" y="296"/>
                  <a:pt x="106" y="296"/>
                  <a:pt x="106" y="296"/>
                </a:cubicBezTo>
                <a:lnTo>
                  <a:pt x="112" y="303"/>
                </a:lnTo>
                <a:close/>
                <a:moveTo>
                  <a:pt x="630" y="154"/>
                </a:moveTo>
                <a:cubicBezTo>
                  <a:pt x="631" y="150"/>
                  <a:pt x="631" y="150"/>
                  <a:pt x="631" y="150"/>
                </a:cubicBezTo>
                <a:cubicBezTo>
                  <a:pt x="631" y="149"/>
                  <a:pt x="631" y="149"/>
                  <a:pt x="631" y="149"/>
                </a:cubicBezTo>
                <a:cubicBezTo>
                  <a:pt x="633" y="149"/>
                  <a:pt x="633" y="149"/>
                  <a:pt x="633" y="149"/>
                </a:cubicBezTo>
                <a:cubicBezTo>
                  <a:pt x="634" y="148"/>
                  <a:pt x="634" y="148"/>
                  <a:pt x="634" y="148"/>
                </a:cubicBezTo>
                <a:cubicBezTo>
                  <a:pt x="634" y="148"/>
                  <a:pt x="634" y="148"/>
                  <a:pt x="634" y="148"/>
                </a:cubicBezTo>
                <a:cubicBezTo>
                  <a:pt x="635" y="147"/>
                  <a:pt x="635" y="147"/>
                  <a:pt x="635" y="147"/>
                </a:cubicBezTo>
                <a:cubicBezTo>
                  <a:pt x="635" y="147"/>
                  <a:pt x="635" y="147"/>
                  <a:pt x="635" y="147"/>
                </a:cubicBezTo>
                <a:cubicBezTo>
                  <a:pt x="633" y="145"/>
                  <a:pt x="633" y="145"/>
                  <a:pt x="633" y="145"/>
                </a:cubicBezTo>
                <a:cubicBezTo>
                  <a:pt x="632" y="143"/>
                  <a:pt x="632" y="143"/>
                  <a:pt x="632" y="143"/>
                </a:cubicBezTo>
                <a:cubicBezTo>
                  <a:pt x="632" y="143"/>
                  <a:pt x="632" y="143"/>
                  <a:pt x="632" y="143"/>
                </a:cubicBezTo>
                <a:cubicBezTo>
                  <a:pt x="630" y="143"/>
                  <a:pt x="630" y="143"/>
                  <a:pt x="630" y="143"/>
                </a:cubicBezTo>
                <a:cubicBezTo>
                  <a:pt x="618" y="145"/>
                  <a:pt x="618" y="145"/>
                  <a:pt x="618" y="145"/>
                </a:cubicBezTo>
                <a:cubicBezTo>
                  <a:pt x="617" y="145"/>
                  <a:pt x="617" y="145"/>
                  <a:pt x="617" y="145"/>
                </a:cubicBezTo>
                <a:cubicBezTo>
                  <a:pt x="614" y="148"/>
                  <a:pt x="614" y="148"/>
                  <a:pt x="614" y="148"/>
                </a:cubicBezTo>
                <a:cubicBezTo>
                  <a:pt x="614" y="149"/>
                  <a:pt x="614" y="149"/>
                  <a:pt x="614" y="149"/>
                </a:cubicBezTo>
                <a:cubicBezTo>
                  <a:pt x="622" y="165"/>
                  <a:pt x="622" y="165"/>
                  <a:pt x="622" y="165"/>
                </a:cubicBezTo>
                <a:cubicBezTo>
                  <a:pt x="623" y="168"/>
                  <a:pt x="623" y="168"/>
                  <a:pt x="623" y="168"/>
                </a:cubicBezTo>
                <a:cubicBezTo>
                  <a:pt x="625" y="169"/>
                  <a:pt x="625" y="169"/>
                  <a:pt x="625" y="169"/>
                </a:cubicBezTo>
                <a:cubicBezTo>
                  <a:pt x="626" y="170"/>
                  <a:pt x="626" y="170"/>
                  <a:pt x="626" y="170"/>
                </a:cubicBezTo>
                <a:cubicBezTo>
                  <a:pt x="627" y="170"/>
                  <a:pt x="627" y="170"/>
                  <a:pt x="627" y="170"/>
                </a:cubicBezTo>
                <a:cubicBezTo>
                  <a:pt x="630" y="170"/>
                  <a:pt x="630" y="170"/>
                  <a:pt x="630" y="170"/>
                </a:cubicBezTo>
                <a:cubicBezTo>
                  <a:pt x="631" y="170"/>
                  <a:pt x="631" y="170"/>
                  <a:pt x="631" y="170"/>
                </a:cubicBezTo>
                <a:cubicBezTo>
                  <a:pt x="631" y="166"/>
                  <a:pt x="631" y="166"/>
                  <a:pt x="631" y="166"/>
                </a:cubicBezTo>
                <a:cubicBezTo>
                  <a:pt x="631" y="164"/>
                  <a:pt x="631" y="164"/>
                  <a:pt x="631" y="164"/>
                </a:cubicBezTo>
                <a:cubicBezTo>
                  <a:pt x="631" y="164"/>
                  <a:pt x="631" y="164"/>
                  <a:pt x="631" y="164"/>
                </a:cubicBezTo>
                <a:cubicBezTo>
                  <a:pt x="629" y="162"/>
                  <a:pt x="629" y="162"/>
                  <a:pt x="629" y="162"/>
                </a:cubicBezTo>
                <a:cubicBezTo>
                  <a:pt x="629" y="161"/>
                  <a:pt x="629" y="161"/>
                  <a:pt x="629" y="161"/>
                </a:cubicBezTo>
                <a:cubicBezTo>
                  <a:pt x="629" y="160"/>
                  <a:pt x="629" y="160"/>
                  <a:pt x="629" y="160"/>
                </a:cubicBezTo>
                <a:lnTo>
                  <a:pt x="630" y="154"/>
                </a:lnTo>
                <a:close/>
                <a:moveTo>
                  <a:pt x="666" y="61"/>
                </a:moveTo>
                <a:cubicBezTo>
                  <a:pt x="665" y="61"/>
                  <a:pt x="665" y="61"/>
                  <a:pt x="665" y="61"/>
                </a:cubicBezTo>
                <a:cubicBezTo>
                  <a:pt x="661" y="62"/>
                  <a:pt x="661" y="62"/>
                  <a:pt x="661" y="62"/>
                </a:cubicBezTo>
                <a:cubicBezTo>
                  <a:pt x="660" y="63"/>
                  <a:pt x="660" y="63"/>
                  <a:pt x="660" y="63"/>
                </a:cubicBezTo>
                <a:cubicBezTo>
                  <a:pt x="660" y="63"/>
                  <a:pt x="660" y="63"/>
                  <a:pt x="660" y="63"/>
                </a:cubicBezTo>
                <a:cubicBezTo>
                  <a:pt x="657" y="80"/>
                  <a:pt x="657" y="80"/>
                  <a:pt x="657" y="80"/>
                </a:cubicBezTo>
                <a:cubicBezTo>
                  <a:pt x="658" y="81"/>
                  <a:pt x="658" y="81"/>
                  <a:pt x="658" y="81"/>
                </a:cubicBezTo>
                <a:cubicBezTo>
                  <a:pt x="658" y="82"/>
                  <a:pt x="658" y="82"/>
                  <a:pt x="658" y="82"/>
                </a:cubicBezTo>
                <a:cubicBezTo>
                  <a:pt x="659" y="83"/>
                  <a:pt x="659" y="83"/>
                  <a:pt x="659" y="83"/>
                </a:cubicBezTo>
                <a:cubicBezTo>
                  <a:pt x="661" y="83"/>
                  <a:pt x="661" y="83"/>
                  <a:pt x="661" y="83"/>
                </a:cubicBezTo>
                <a:cubicBezTo>
                  <a:pt x="662" y="82"/>
                  <a:pt x="662" y="82"/>
                  <a:pt x="662" y="82"/>
                </a:cubicBezTo>
                <a:cubicBezTo>
                  <a:pt x="675" y="75"/>
                  <a:pt x="675" y="75"/>
                  <a:pt x="675" y="75"/>
                </a:cubicBezTo>
                <a:cubicBezTo>
                  <a:pt x="676" y="71"/>
                  <a:pt x="676" y="71"/>
                  <a:pt x="676" y="71"/>
                </a:cubicBezTo>
                <a:cubicBezTo>
                  <a:pt x="672" y="66"/>
                  <a:pt x="672" y="66"/>
                  <a:pt x="672" y="66"/>
                </a:cubicBezTo>
                <a:cubicBezTo>
                  <a:pt x="671" y="65"/>
                  <a:pt x="671" y="65"/>
                  <a:pt x="671" y="65"/>
                </a:cubicBezTo>
                <a:lnTo>
                  <a:pt x="666" y="61"/>
                </a:lnTo>
                <a:close/>
                <a:moveTo>
                  <a:pt x="690" y="12"/>
                </a:moveTo>
                <a:cubicBezTo>
                  <a:pt x="694" y="11"/>
                  <a:pt x="694" y="11"/>
                  <a:pt x="694" y="11"/>
                </a:cubicBezTo>
                <a:cubicBezTo>
                  <a:pt x="694" y="10"/>
                  <a:pt x="694" y="10"/>
                  <a:pt x="694" y="10"/>
                </a:cubicBezTo>
                <a:cubicBezTo>
                  <a:pt x="693" y="9"/>
                  <a:pt x="693" y="9"/>
                  <a:pt x="693" y="9"/>
                </a:cubicBezTo>
                <a:cubicBezTo>
                  <a:pt x="692" y="8"/>
                  <a:pt x="692" y="8"/>
                  <a:pt x="692" y="8"/>
                </a:cubicBezTo>
                <a:cubicBezTo>
                  <a:pt x="692" y="7"/>
                  <a:pt x="692" y="7"/>
                  <a:pt x="692" y="7"/>
                </a:cubicBezTo>
                <a:cubicBezTo>
                  <a:pt x="693" y="4"/>
                  <a:pt x="693" y="4"/>
                  <a:pt x="693" y="4"/>
                </a:cubicBezTo>
                <a:cubicBezTo>
                  <a:pt x="694" y="4"/>
                  <a:pt x="694" y="4"/>
                  <a:pt x="694" y="4"/>
                </a:cubicBezTo>
                <a:cubicBezTo>
                  <a:pt x="695" y="3"/>
                  <a:pt x="695" y="3"/>
                  <a:pt x="695" y="3"/>
                </a:cubicBezTo>
                <a:cubicBezTo>
                  <a:pt x="696" y="3"/>
                  <a:pt x="696" y="3"/>
                  <a:pt x="696" y="3"/>
                </a:cubicBezTo>
                <a:cubicBezTo>
                  <a:pt x="696" y="2"/>
                  <a:pt x="696" y="2"/>
                  <a:pt x="696" y="2"/>
                </a:cubicBezTo>
                <a:cubicBezTo>
                  <a:pt x="696" y="1"/>
                  <a:pt x="696" y="1"/>
                  <a:pt x="696" y="1"/>
                </a:cubicBezTo>
                <a:cubicBezTo>
                  <a:pt x="695" y="0"/>
                  <a:pt x="695" y="0"/>
                  <a:pt x="695" y="0"/>
                </a:cubicBezTo>
                <a:cubicBezTo>
                  <a:pt x="694" y="0"/>
                  <a:pt x="694" y="0"/>
                  <a:pt x="694" y="0"/>
                </a:cubicBezTo>
                <a:cubicBezTo>
                  <a:pt x="689" y="3"/>
                  <a:pt x="689" y="3"/>
                  <a:pt x="689" y="3"/>
                </a:cubicBezTo>
                <a:cubicBezTo>
                  <a:pt x="688" y="4"/>
                  <a:pt x="688" y="4"/>
                  <a:pt x="688" y="4"/>
                </a:cubicBezTo>
                <a:cubicBezTo>
                  <a:pt x="687" y="9"/>
                  <a:pt x="687" y="9"/>
                  <a:pt x="687" y="9"/>
                </a:cubicBezTo>
                <a:cubicBezTo>
                  <a:pt x="687" y="11"/>
                  <a:pt x="687" y="11"/>
                  <a:pt x="687" y="11"/>
                </a:cubicBezTo>
                <a:cubicBezTo>
                  <a:pt x="687" y="11"/>
                  <a:pt x="687" y="11"/>
                  <a:pt x="687" y="11"/>
                </a:cubicBezTo>
                <a:lnTo>
                  <a:pt x="690" y="12"/>
                </a:lnTo>
                <a:close/>
                <a:moveTo>
                  <a:pt x="221" y="529"/>
                </a:moveTo>
                <a:cubicBezTo>
                  <a:pt x="219" y="529"/>
                  <a:pt x="219" y="529"/>
                  <a:pt x="219" y="529"/>
                </a:cubicBezTo>
                <a:cubicBezTo>
                  <a:pt x="218" y="530"/>
                  <a:pt x="218" y="530"/>
                  <a:pt x="218" y="530"/>
                </a:cubicBezTo>
                <a:cubicBezTo>
                  <a:pt x="218" y="531"/>
                  <a:pt x="218" y="531"/>
                  <a:pt x="218" y="531"/>
                </a:cubicBezTo>
                <a:cubicBezTo>
                  <a:pt x="217" y="532"/>
                  <a:pt x="217" y="532"/>
                  <a:pt x="217" y="532"/>
                </a:cubicBezTo>
                <a:cubicBezTo>
                  <a:pt x="217" y="535"/>
                  <a:pt x="217" y="535"/>
                  <a:pt x="217" y="535"/>
                </a:cubicBezTo>
                <a:cubicBezTo>
                  <a:pt x="218" y="537"/>
                  <a:pt x="218" y="537"/>
                  <a:pt x="218" y="537"/>
                </a:cubicBezTo>
                <a:cubicBezTo>
                  <a:pt x="220" y="539"/>
                  <a:pt x="220" y="539"/>
                  <a:pt x="220" y="539"/>
                </a:cubicBezTo>
                <a:cubicBezTo>
                  <a:pt x="222" y="542"/>
                  <a:pt x="222" y="542"/>
                  <a:pt x="222" y="542"/>
                </a:cubicBezTo>
                <a:cubicBezTo>
                  <a:pt x="226" y="542"/>
                  <a:pt x="226" y="542"/>
                  <a:pt x="226" y="542"/>
                </a:cubicBezTo>
                <a:cubicBezTo>
                  <a:pt x="230" y="539"/>
                  <a:pt x="230" y="539"/>
                  <a:pt x="230" y="539"/>
                </a:cubicBezTo>
                <a:cubicBezTo>
                  <a:pt x="231" y="538"/>
                  <a:pt x="231" y="538"/>
                  <a:pt x="231" y="538"/>
                </a:cubicBezTo>
                <a:cubicBezTo>
                  <a:pt x="231" y="536"/>
                  <a:pt x="231" y="536"/>
                  <a:pt x="231" y="536"/>
                </a:cubicBezTo>
                <a:cubicBezTo>
                  <a:pt x="231" y="535"/>
                  <a:pt x="231" y="535"/>
                  <a:pt x="231" y="535"/>
                </a:cubicBezTo>
                <a:cubicBezTo>
                  <a:pt x="231" y="535"/>
                  <a:pt x="231" y="535"/>
                  <a:pt x="231" y="535"/>
                </a:cubicBezTo>
                <a:cubicBezTo>
                  <a:pt x="230" y="533"/>
                  <a:pt x="230" y="533"/>
                  <a:pt x="230" y="533"/>
                </a:cubicBezTo>
                <a:cubicBezTo>
                  <a:pt x="230" y="533"/>
                  <a:pt x="230" y="533"/>
                  <a:pt x="230" y="533"/>
                </a:cubicBezTo>
                <a:cubicBezTo>
                  <a:pt x="228" y="532"/>
                  <a:pt x="228" y="532"/>
                  <a:pt x="228" y="532"/>
                </a:cubicBezTo>
                <a:cubicBezTo>
                  <a:pt x="224" y="530"/>
                  <a:pt x="224" y="530"/>
                  <a:pt x="224" y="530"/>
                </a:cubicBezTo>
                <a:lnTo>
                  <a:pt x="221" y="529"/>
                </a:lnTo>
                <a:close/>
                <a:moveTo>
                  <a:pt x="580" y="160"/>
                </a:moveTo>
                <a:cubicBezTo>
                  <a:pt x="580" y="160"/>
                  <a:pt x="580" y="160"/>
                  <a:pt x="580" y="160"/>
                </a:cubicBezTo>
                <a:cubicBezTo>
                  <a:pt x="581" y="161"/>
                  <a:pt x="581" y="161"/>
                  <a:pt x="581" y="161"/>
                </a:cubicBezTo>
                <a:cubicBezTo>
                  <a:pt x="589" y="160"/>
                  <a:pt x="589" y="160"/>
                  <a:pt x="589" y="160"/>
                </a:cubicBezTo>
                <a:cubicBezTo>
                  <a:pt x="598" y="159"/>
                  <a:pt x="598" y="159"/>
                  <a:pt x="598" y="159"/>
                </a:cubicBezTo>
                <a:cubicBezTo>
                  <a:pt x="600" y="158"/>
                  <a:pt x="600" y="158"/>
                  <a:pt x="600" y="158"/>
                </a:cubicBezTo>
                <a:cubicBezTo>
                  <a:pt x="601" y="157"/>
                  <a:pt x="601" y="157"/>
                  <a:pt x="601" y="157"/>
                </a:cubicBezTo>
                <a:cubicBezTo>
                  <a:pt x="601" y="154"/>
                  <a:pt x="601" y="154"/>
                  <a:pt x="601" y="154"/>
                </a:cubicBezTo>
                <a:cubicBezTo>
                  <a:pt x="601" y="152"/>
                  <a:pt x="601" y="152"/>
                  <a:pt x="601" y="152"/>
                </a:cubicBezTo>
                <a:cubicBezTo>
                  <a:pt x="600" y="152"/>
                  <a:pt x="600" y="152"/>
                  <a:pt x="600" y="152"/>
                </a:cubicBezTo>
                <a:cubicBezTo>
                  <a:pt x="597" y="153"/>
                  <a:pt x="597" y="153"/>
                  <a:pt x="597" y="153"/>
                </a:cubicBezTo>
                <a:cubicBezTo>
                  <a:pt x="595" y="153"/>
                  <a:pt x="595" y="153"/>
                  <a:pt x="595" y="153"/>
                </a:cubicBezTo>
                <a:cubicBezTo>
                  <a:pt x="593" y="152"/>
                  <a:pt x="593" y="152"/>
                  <a:pt x="593" y="152"/>
                </a:cubicBezTo>
                <a:cubicBezTo>
                  <a:pt x="591" y="145"/>
                  <a:pt x="591" y="145"/>
                  <a:pt x="591" y="145"/>
                </a:cubicBezTo>
                <a:cubicBezTo>
                  <a:pt x="591" y="144"/>
                  <a:pt x="591" y="144"/>
                  <a:pt x="591" y="144"/>
                </a:cubicBezTo>
                <a:cubicBezTo>
                  <a:pt x="592" y="143"/>
                  <a:pt x="592" y="143"/>
                  <a:pt x="592" y="143"/>
                </a:cubicBezTo>
                <a:cubicBezTo>
                  <a:pt x="593" y="142"/>
                  <a:pt x="593" y="142"/>
                  <a:pt x="593" y="142"/>
                </a:cubicBezTo>
                <a:cubicBezTo>
                  <a:pt x="593" y="141"/>
                  <a:pt x="593" y="141"/>
                  <a:pt x="593" y="141"/>
                </a:cubicBezTo>
                <a:cubicBezTo>
                  <a:pt x="593" y="141"/>
                  <a:pt x="593" y="141"/>
                  <a:pt x="593" y="141"/>
                </a:cubicBezTo>
                <a:cubicBezTo>
                  <a:pt x="590" y="135"/>
                  <a:pt x="590" y="135"/>
                  <a:pt x="590" y="135"/>
                </a:cubicBezTo>
                <a:cubicBezTo>
                  <a:pt x="589" y="134"/>
                  <a:pt x="589" y="134"/>
                  <a:pt x="589" y="134"/>
                </a:cubicBezTo>
                <a:cubicBezTo>
                  <a:pt x="588" y="133"/>
                  <a:pt x="588" y="133"/>
                  <a:pt x="588" y="133"/>
                </a:cubicBezTo>
                <a:cubicBezTo>
                  <a:pt x="588" y="132"/>
                  <a:pt x="588" y="132"/>
                  <a:pt x="588" y="132"/>
                </a:cubicBezTo>
                <a:cubicBezTo>
                  <a:pt x="575" y="123"/>
                  <a:pt x="575" y="123"/>
                  <a:pt x="575" y="123"/>
                </a:cubicBezTo>
                <a:cubicBezTo>
                  <a:pt x="574" y="122"/>
                  <a:pt x="574" y="122"/>
                  <a:pt x="574" y="122"/>
                </a:cubicBezTo>
                <a:cubicBezTo>
                  <a:pt x="573" y="122"/>
                  <a:pt x="573" y="122"/>
                  <a:pt x="573" y="122"/>
                </a:cubicBezTo>
                <a:cubicBezTo>
                  <a:pt x="571" y="123"/>
                  <a:pt x="571" y="123"/>
                  <a:pt x="571" y="123"/>
                </a:cubicBezTo>
                <a:cubicBezTo>
                  <a:pt x="565" y="125"/>
                  <a:pt x="565" y="125"/>
                  <a:pt x="565" y="125"/>
                </a:cubicBezTo>
                <a:cubicBezTo>
                  <a:pt x="564" y="126"/>
                  <a:pt x="564" y="126"/>
                  <a:pt x="564" y="126"/>
                </a:cubicBezTo>
                <a:cubicBezTo>
                  <a:pt x="563" y="128"/>
                  <a:pt x="563" y="128"/>
                  <a:pt x="563" y="128"/>
                </a:cubicBezTo>
                <a:cubicBezTo>
                  <a:pt x="562" y="135"/>
                  <a:pt x="562" y="135"/>
                  <a:pt x="562" y="135"/>
                </a:cubicBezTo>
                <a:cubicBezTo>
                  <a:pt x="562" y="136"/>
                  <a:pt x="562" y="136"/>
                  <a:pt x="562" y="136"/>
                </a:cubicBezTo>
                <a:cubicBezTo>
                  <a:pt x="562" y="137"/>
                  <a:pt x="562" y="137"/>
                  <a:pt x="562" y="137"/>
                </a:cubicBezTo>
                <a:lnTo>
                  <a:pt x="580" y="160"/>
                </a:lnTo>
                <a:close/>
                <a:moveTo>
                  <a:pt x="602" y="143"/>
                </a:moveTo>
                <a:cubicBezTo>
                  <a:pt x="600" y="146"/>
                  <a:pt x="600" y="146"/>
                  <a:pt x="600" y="146"/>
                </a:cubicBezTo>
                <a:cubicBezTo>
                  <a:pt x="599" y="147"/>
                  <a:pt x="599" y="147"/>
                  <a:pt x="599" y="147"/>
                </a:cubicBezTo>
                <a:cubicBezTo>
                  <a:pt x="600" y="149"/>
                  <a:pt x="600" y="149"/>
                  <a:pt x="600" y="149"/>
                </a:cubicBezTo>
                <a:cubicBezTo>
                  <a:pt x="600" y="150"/>
                  <a:pt x="600" y="150"/>
                  <a:pt x="600" y="150"/>
                </a:cubicBezTo>
                <a:cubicBezTo>
                  <a:pt x="602" y="151"/>
                  <a:pt x="602" y="151"/>
                  <a:pt x="602" y="151"/>
                </a:cubicBezTo>
                <a:cubicBezTo>
                  <a:pt x="604" y="151"/>
                  <a:pt x="604" y="151"/>
                  <a:pt x="604" y="151"/>
                </a:cubicBezTo>
                <a:cubicBezTo>
                  <a:pt x="608" y="151"/>
                  <a:pt x="608" y="151"/>
                  <a:pt x="608" y="151"/>
                </a:cubicBezTo>
                <a:cubicBezTo>
                  <a:pt x="608" y="150"/>
                  <a:pt x="608" y="150"/>
                  <a:pt x="608" y="150"/>
                </a:cubicBezTo>
                <a:cubicBezTo>
                  <a:pt x="608" y="147"/>
                  <a:pt x="608" y="147"/>
                  <a:pt x="608" y="147"/>
                </a:cubicBezTo>
                <a:cubicBezTo>
                  <a:pt x="609" y="144"/>
                  <a:pt x="609" y="144"/>
                  <a:pt x="609" y="144"/>
                </a:cubicBezTo>
                <a:cubicBezTo>
                  <a:pt x="609" y="142"/>
                  <a:pt x="609" y="142"/>
                  <a:pt x="609" y="142"/>
                </a:cubicBezTo>
                <a:cubicBezTo>
                  <a:pt x="609" y="141"/>
                  <a:pt x="609" y="141"/>
                  <a:pt x="609" y="141"/>
                </a:cubicBezTo>
                <a:cubicBezTo>
                  <a:pt x="608" y="141"/>
                  <a:pt x="608" y="141"/>
                  <a:pt x="608" y="141"/>
                </a:cubicBezTo>
                <a:lnTo>
                  <a:pt x="602" y="143"/>
                </a:lnTo>
                <a:close/>
                <a:moveTo>
                  <a:pt x="656" y="54"/>
                </a:moveTo>
                <a:cubicBezTo>
                  <a:pt x="657" y="55"/>
                  <a:pt x="657" y="55"/>
                  <a:pt x="657" y="55"/>
                </a:cubicBezTo>
                <a:cubicBezTo>
                  <a:pt x="657" y="55"/>
                  <a:pt x="657" y="55"/>
                  <a:pt x="657" y="55"/>
                </a:cubicBezTo>
                <a:cubicBezTo>
                  <a:pt x="682" y="35"/>
                  <a:pt x="682" y="35"/>
                  <a:pt x="682" y="35"/>
                </a:cubicBezTo>
                <a:cubicBezTo>
                  <a:pt x="684" y="31"/>
                  <a:pt x="684" y="31"/>
                  <a:pt x="684" y="31"/>
                </a:cubicBezTo>
                <a:cubicBezTo>
                  <a:pt x="689" y="29"/>
                  <a:pt x="689" y="29"/>
                  <a:pt x="689" y="29"/>
                </a:cubicBezTo>
                <a:cubicBezTo>
                  <a:pt x="693" y="30"/>
                  <a:pt x="693" y="30"/>
                  <a:pt x="693" y="30"/>
                </a:cubicBezTo>
                <a:cubicBezTo>
                  <a:pt x="693" y="30"/>
                  <a:pt x="693" y="30"/>
                  <a:pt x="693" y="30"/>
                </a:cubicBezTo>
                <a:cubicBezTo>
                  <a:pt x="694" y="29"/>
                  <a:pt x="694" y="29"/>
                  <a:pt x="694" y="29"/>
                </a:cubicBezTo>
                <a:cubicBezTo>
                  <a:pt x="694" y="29"/>
                  <a:pt x="694" y="29"/>
                  <a:pt x="694" y="29"/>
                </a:cubicBezTo>
                <a:cubicBezTo>
                  <a:pt x="693" y="24"/>
                  <a:pt x="693" y="24"/>
                  <a:pt x="693" y="24"/>
                </a:cubicBezTo>
                <a:cubicBezTo>
                  <a:pt x="692" y="21"/>
                  <a:pt x="692" y="21"/>
                  <a:pt x="692" y="21"/>
                </a:cubicBezTo>
                <a:cubicBezTo>
                  <a:pt x="692" y="21"/>
                  <a:pt x="692" y="21"/>
                  <a:pt x="692" y="21"/>
                </a:cubicBezTo>
                <a:cubicBezTo>
                  <a:pt x="691" y="21"/>
                  <a:pt x="691" y="21"/>
                  <a:pt x="691" y="21"/>
                </a:cubicBezTo>
                <a:cubicBezTo>
                  <a:pt x="690" y="21"/>
                  <a:pt x="690" y="21"/>
                  <a:pt x="690" y="21"/>
                </a:cubicBezTo>
                <a:cubicBezTo>
                  <a:pt x="675" y="27"/>
                  <a:pt x="675" y="27"/>
                  <a:pt x="675" y="27"/>
                </a:cubicBezTo>
                <a:cubicBezTo>
                  <a:pt x="667" y="31"/>
                  <a:pt x="667" y="31"/>
                  <a:pt x="667" y="31"/>
                </a:cubicBezTo>
                <a:cubicBezTo>
                  <a:pt x="657" y="45"/>
                  <a:pt x="657" y="45"/>
                  <a:pt x="657" y="45"/>
                </a:cubicBezTo>
                <a:cubicBezTo>
                  <a:pt x="656" y="47"/>
                  <a:pt x="656" y="47"/>
                  <a:pt x="656" y="47"/>
                </a:cubicBezTo>
                <a:cubicBezTo>
                  <a:pt x="656" y="48"/>
                  <a:pt x="656" y="48"/>
                  <a:pt x="656" y="48"/>
                </a:cubicBezTo>
                <a:cubicBezTo>
                  <a:pt x="656" y="52"/>
                  <a:pt x="656" y="52"/>
                  <a:pt x="656" y="52"/>
                </a:cubicBezTo>
                <a:cubicBezTo>
                  <a:pt x="656" y="53"/>
                  <a:pt x="656" y="53"/>
                  <a:pt x="656" y="53"/>
                </a:cubicBezTo>
                <a:lnTo>
                  <a:pt x="656" y="54"/>
                </a:lnTo>
                <a:close/>
                <a:moveTo>
                  <a:pt x="630" y="85"/>
                </a:moveTo>
                <a:cubicBezTo>
                  <a:pt x="628" y="87"/>
                  <a:pt x="628" y="87"/>
                  <a:pt x="628" y="87"/>
                </a:cubicBezTo>
                <a:cubicBezTo>
                  <a:pt x="626" y="93"/>
                  <a:pt x="626" y="93"/>
                  <a:pt x="626" y="93"/>
                </a:cubicBezTo>
                <a:cubicBezTo>
                  <a:pt x="626" y="94"/>
                  <a:pt x="626" y="94"/>
                  <a:pt x="626" y="94"/>
                </a:cubicBezTo>
                <a:cubicBezTo>
                  <a:pt x="627" y="95"/>
                  <a:pt x="627" y="95"/>
                  <a:pt x="627" y="95"/>
                </a:cubicBezTo>
                <a:cubicBezTo>
                  <a:pt x="628" y="95"/>
                  <a:pt x="628" y="95"/>
                  <a:pt x="628" y="95"/>
                </a:cubicBezTo>
                <a:cubicBezTo>
                  <a:pt x="638" y="96"/>
                  <a:pt x="638" y="96"/>
                  <a:pt x="638" y="96"/>
                </a:cubicBezTo>
                <a:cubicBezTo>
                  <a:pt x="642" y="91"/>
                  <a:pt x="642" y="91"/>
                  <a:pt x="642" y="91"/>
                </a:cubicBezTo>
                <a:cubicBezTo>
                  <a:pt x="642" y="82"/>
                  <a:pt x="642" y="82"/>
                  <a:pt x="642" y="82"/>
                </a:cubicBezTo>
                <a:cubicBezTo>
                  <a:pt x="642" y="81"/>
                  <a:pt x="642" y="81"/>
                  <a:pt x="642" y="81"/>
                </a:cubicBezTo>
                <a:cubicBezTo>
                  <a:pt x="642" y="81"/>
                  <a:pt x="642" y="81"/>
                  <a:pt x="642" y="81"/>
                </a:cubicBezTo>
                <a:cubicBezTo>
                  <a:pt x="640" y="81"/>
                  <a:pt x="640" y="81"/>
                  <a:pt x="640" y="81"/>
                </a:cubicBezTo>
                <a:cubicBezTo>
                  <a:pt x="630" y="84"/>
                  <a:pt x="630" y="84"/>
                  <a:pt x="630" y="84"/>
                </a:cubicBezTo>
                <a:lnTo>
                  <a:pt x="630" y="85"/>
                </a:lnTo>
                <a:close/>
                <a:moveTo>
                  <a:pt x="648" y="66"/>
                </a:moveTo>
                <a:cubicBezTo>
                  <a:pt x="650" y="65"/>
                  <a:pt x="650" y="65"/>
                  <a:pt x="650" y="65"/>
                </a:cubicBezTo>
                <a:cubicBezTo>
                  <a:pt x="650" y="64"/>
                  <a:pt x="650" y="64"/>
                  <a:pt x="650" y="64"/>
                </a:cubicBezTo>
                <a:cubicBezTo>
                  <a:pt x="651" y="63"/>
                  <a:pt x="651" y="63"/>
                  <a:pt x="651" y="63"/>
                </a:cubicBezTo>
                <a:cubicBezTo>
                  <a:pt x="650" y="63"/>
                  <a:pt x="650" y="63"/>
                  <a:pt x="650" y="63"/>
                </a:cubicBezTo>
                <a:cubicBezTo>
                  <a:pt x="648" y="62"/>
                  <a:pt x="648" y="62"/>
                  <a:pt x="648" y="62"/>
                </a:cubicBezTo>
                <a:cubicBezTo>
                  <a:pt x="647" y="61"/>
                  <a:pt x="647" y="61"/>
                  <a:pt x="647" y="61"/>
                </a:cubicBezTo>
                <a:cubicBezTo>
                  <a:pt x="647" y="61"/>
                  <a:pt x="647" y="61"/>
                  <a:pt x="647" y="61"/>
                </a:cubicBezTo>
                <a:cubicBezTo>
                  <a:pt x="647" y="54"/>
                  <a:pt x="647" y="54"/>
                  <a:pt x="647" y="54"/>
                </a:cubicBezTo>
                <a:cubicBezTo>
                  <a:pt x="647" y="54"/>
                  <a:pt x="647" y="54"/>
                  <a:pt x="647" y="54"/>
                </a:cubicBezTo>
                <a:cubicBezTo>
                  <a:pt x="649" y="49"/>
                  <a:pt x="649" y="49"/>
                  <a:pt x="649" y="49"/>
                </a:cubicBezTo>
                <a:cubicBezTo>
                  <a:pt x="651" y="47"/>
                  <a:pt x="651" y="47"/>
                  <a:pt x="651" y="47"/>
                </a:cubicBezTo>
                <a:cubicBezTo>
                  <a:pt x="651" y="45"/>
                  <a:pt x="651" y="45"/>
                  <a:pt x="651" y="45"/>
                </a:cubicBezTo>
                <a:cubicBezTo>
                  <a:pt x="650" y="44"/>
                  <a:pt x="650" y="44"/>
                  <a:pt x="650" y="44"/>
                </a:cubicBezTo>
                <a:cubicBezTo>
                  <a:pt x="650" y="43"/>
                  <a:pt x="650" y="43"/>
                  <a:pt x="650" y="43"/>
                </a:cubicBezTo>
                <a:cubicBezTo>
                  <a:pt x="647" y="39"/>
                  <a:pt x="647" y="39"/>
                  <a:pt x="647" y="39"/>
                </a:cubicBezTo>
                <a:cubicBezTo>
                  <a:pt x="646" y="38"/>
                  <a:pt x="646" y="38"/>
                  <a:pt x="646" y="38"/>
                </a:cubicBezTo>
                <a:cubicBezTo>
                  <a:pt x="645" y="39"/>
                  <a:pt x="645" y="39"/>
                  <a:pt x="645" y="39"/>
                </a:cubicBezTo>
                <a:cubicBezTo>
                  <a:pt x="643" y="40"/>
                  <a:pt x="643" y="40"/>
                  <a:pt x="643" y="40"/>
                </a:cubicBezTo>
                <a:cubicBezTo>
                  <a:pt x="642" y="40"/>
                  <a:pt x="642" y="40"/>
                  <a:pt x="642" y="40"/>
                </a:cubicBezTo>
                <a:cubicBezTo>
                  <a:pt x="642" y="44"/>
                  <a:pt x="642" y="44"/>
                  <a:pt x="642" y="44"/>
                </a:cubicBezTo>
                <a:cubicBezTo>
                  <a:pt x="642" y="61"/>
                  <a:pt x="642" y="61"/>
                  <a:pt x="642" y="61"/>
                </a:cubicBezTo>
                <a:cubicBezTo>
                  <a:pt x="644" y="67"/>
                  <a:pt x="644" y="67"/>
                  <a:pt x="644" y="67"/>
                </a:cubicBezTo>
                <a:lnTo>
                  <a:pt x="648" y="66"/>
                </a:lnTo>
                <a:close/>
                <a:moveTo>
                  <a:pt x="627" y="21"/>
                </a:moveTo>
                <a:cubicBezTo>
                  <a:pt x="629" y="21"/>
                  <a:pt x="629" y="21"/>
                  <a:pt x="629" y="21"/>
                </a:cubicBezTo>
                <a:cubicBezTo>
                  <a:pt x="630" y="20"/>
                  <a:pt x="630" y="20"/>
                  <a:pt x="630" y="20"/>
                </a:cubicBezTo>
                <a:cubicBezTo>
                  <a:pt x="631" y="19"/>
                  <a:pt x="631" y="19"/>
                  <a:pt x="631" y="19"/>
                </a:cubicBezTo>
                <a:cubicBezTo>
                  <a:pt x="630" y="16"/>
                  <a:pt x="630" y="16"/>
                  <a:pt x="630" y="16"/>
                </a:cubicBezTo>
                <a:cubicBezTo>
                  <a:pt x="630" y="12"/>
                  <a:pt x="630" y="12"/>
                  <a:pt x="630" y="12"/>
                </a:cubicBezTo>
                <a:cubicBezTo>
                  <a:pt x="630" y="11"/>
                  <a:pt x="630" y="11"/>
                  <a:pt x="630" y="11"/>
                </a:cubicBezTo>
                <a:cubicBezTo>
                  <a:pt x="631" y="9"/>
                  <a:pt x="631" y="9"/>
                  <a:pt x="631" y="9"/>
                </a:cubicBezTo>
                <a:cubicBezTo>
                  <a:pt x="631" y="8"/>
                  <a:pt x="631" y="8"/>
                  <a:pt x="631" y="8"/>
                </a:cubicBezTo>
                <a:cubicBezTo>
                  <a:pt x="631" y="8"/>
                  <a:pt x="631" y="8"/>
                  <a:pt x="631" y="8"/>
                </a:cubicBezTo>
                <a:cubicBezTo>
                  <a:pt x="630" y="6"/>
                  <a:pt x="630" y="6"/>
                  <a:pt x="630" y="6"/>
                </a:cubicBezTo>
                <a:cubicBezTo>
                  <a:pt x="629" y="6"/>
                  <a:pt x="629" y="6"/>
                  <a:pt x="629" y="6"/>
                </a:cubicBezTo>
                <a:cubicBezTo>
                  <a:pt x="628" y="6"/>
                  <a:pt x="628" y="6"/>
                  <a:pt x="628" y="6"/>
                </a:cubicBezTo>
                <a:cubicBezTo>
                  <a:pt x="628" y="7"/>
                  <a:pt x="628" y="7"/>
                  <a:pt x="628" y="7"/>
                </a:cubicBezTo>
                <a:cubicBezTo>
                  <a:pt x="626" y="14"/>
                  <a:pt x="626" y="14"/>
                  <a:pt x="626" y="14"/>
                </a:cubicBezTo>
                <a:cubicBezTo>
                  <a:pt x="626" y="15"/>
                  <a:pt x="626" y="15"/>
                  <a:pt x="626" y="15"/>
                </a:cubicBezTo>
                <a:cubicBezTo>
                  <a:pt x="626" y="17"/>
                  <a:pt x="626" y="17"/>
                  <a:pt x="626" y="17"/>
                </a:cubicBezTo>
                <a:cubicBezTo>
                  <a:pt x="626" y="18"/>
                  <a:pt x="626" y="18"/>
                  <a:pt x="626" y="18"/>
                </a:cubicBezTo>
                <a:lnTo>
                  <a:pt x="627" y="21"/>
                </a:lnTo>
                <a:close/>
                <a:moveTo>
                  <a:pt x="628" y="63"/>
                </a:moveTo>
                <a:cubicBezTo>
                  <a:pt x="628" y="63"/>
                  <a:pt x="628" y="63"/>
                  <a:pt x="628" y="63"/>
                </a:cubicBezTo>
                <a:cubicBezTo>
                  <a:pt x="627" y="61"/>
                  <a:pt x="627" y="61"/>
                  <a:pt x="627" y="61"/>
                </a:cubicBezTo>
                <a:cubicBezTo>
                  <a:pt x="627" y="61"/>
                  <a:pt x="627" y="61"/>
                  <a:pt x="627" y="61"/>
                </a:cubicBezTo>
                <a:cubicBezTo>
                  <a:pt x="624" y="61"/>
                  <a:pt x="624" y="61"/>
                  <a:pt x="624" y="61"/>
                </a:cubicBezTo>
                <a:cubicBezTo>
                  <a:pt x="623" y="62"/>
                  <a:pt x="623" y="62"/>
                  <a:pt x="623" y="62"/>
                </a:cubicBezTo>
                <a:cubicBezTo>
                  <a:pt x="623" y="64"/>
                  <a:pt x="623" y="64"/>
                  <a:pt x="623" y="64"/>
                </a:cubicBezTo>
                <a:cubicBezTo>
                  <a:pt x="623" y="66"/>
                  <a:pt x="623" y="66"/>
                  <a:pt x="623" y="66"/>
                </a:cubicBezTo>
                <a:cubicBezTo>
                  <a:pt x="624" y="69"/>
                  <a:pt x="624" y="69"/>
                  <a:pt x="624" y="69"/>
                </a:cubicBezTo>
                <a:cubicBezTo>
                  <a:pt x="625" y="71"/>
                  <a:pt x="625" y="71"/>
                  <a:pt x="625" y="71"/>
                </a:cubicBezTo>
                <a:cubicBezTo>
                  <a:pt x="626" y="71"/>
                  <a:pt x="626" y="71"/>
                  <a:pt x="626" y="71"/>
                </a:cubicBezTo>
                <a:cubicBezTo>
                  <a:pt x="626" y="70"/>
                  <a:pt x="626" y="70"/>
                  <a:pt x="626" y="70"/>
                </a:cubicBezTo>
                <a:cubicBezTo>
                  <a:pt x="628" y="64"/>
                  <a:pt x="628" y="64"/>
                  <a:pt x="628" y="64"/>
                </a:cubicBezTo>
                <a:lnTo>
                  <a:pt x="628" y="63"/>
                </a:lnTo>
                <a:close/>
                <a:moveTo>
                  <a:pt x="572" y="110"/>
                </a:moveTo>
                <a:cubicBezTo>
                  <a:pt x="572" y="112"/>
                  <a:pt x="572" y="112"/>
                  <a:pt x="572" y="112"/>
                </a:cubicBezTo>
                <a:cubicBezTo>
                  <a:pt x="577" y="117"/>
                  <a:pt x="577" y="117"/>
                  <a:pt x="577" y="117"/>
                </a:cubicBezTo>
                <a:cubicBezTo>
                  <a:pt x="578" y="117"/>
                  <a:pt x="578" y="117"/>
                  <a:pt x="578" y="117"/>
                </a:cubicBezTo>
                <a:cubicBezTo>
                  <a:pt x="593" y="126"/>
                  <a:pt x="593" y="126"/>
                  <a:pt x="593" y="126"/>
                </a:cubicBezTo>
                <a:cubicBezTo>
                  <a:pt x="595" y="126"/>
                  <a:pt x="595" y="126"/>
                  <a:pt x="595" y="126"/>
                </a:cubicBezTo>
                <a:cubicBezTo>
                  <a:pt x="602" y="124"/>
                  <a:pt x="602" y="124"/>
                  <a:pt x="602" y="124"/>
                </a:cubicBezTo>
                <a:cubicBezTo>
                  <a:pt x="617" y="117"/>
                  <a:pt x="617" y="117"/>
                  <a:pt x="617" y="117"/>
                </a:cubicBezTo>
                <a:cubicBezTo>
                  <a:pt x="624" y="120"/>
                  <a:pt x="624" y="120"/>
                  <a:pt x="624" y="120"/>
                </a:cubicBezTo>
                <a:cubicBezTo>
                  <a:pt x="624" y="122"/>
                  <a:pt x="624" y="122"/>
                  <a:pt x="624" y="122"/>
                </a:cubicBezTo>
                <a:cubicBezTo>
                  <a:pt x="629" y="130"/>
                  <a:pt x="629" y="130"/>
                  <a:pt x="629" y="130"/>
                </a:cubicBezTo>
                <a:cubicBezTo>
                  <a:pt x="630" y="130"/>
                  <a:pt x="630" y="130"/>
                  <a:pt x="630" y="130"/>
                </a:cubicBezTo>
                <a:cubicBezTo>
                  <a:pt x="641" y="133"/>
                  <a:pt x="641" y="133"/>
                  <a:pt x="641" y="133"/>
                </a:cubicBezTo>
                <a:cubicBezTo>
                  <a:pt x="642" y="133"/>
                  <a:pt x="642" y="133"/>
                  <a:pt x="642" y="133"/>
                </a:cubicBezTo>
                <a:cubicBezTo>
                  <a:pt x="642" y="133"/>
                  <a:pt x="642" y="133"/>
                  <a:pt x="642" y="133"/>
                </a:cubicBezTo>
                <a:cubicBezTo>
                  <a:pt x="656" y="117"/>
                  <a:pt x="656" y="117"/>
                  <a:pt x="656" y="117"/>
                </a:cubicBezTo>
                <a:cubicBezTo>
                  <a:pt x="658" y="112"/>
                  <a:pt x="658" y="112"/>
                  <a:pt x="658" y="112"/>
                </a:cubicBezTo>
                <a:cubicBezTo>
                  <a:pt x="654" y="112"/>
                  <a:pt x="654" y="112"/>
                  <a:pt x="654" y="112"/>
                </a:cubicBezTo>
                <a:cubicBezTo>
                  <a:pt x="651" y="111"/>
                  <a:pt x="651" y="111"/>
                  <a:pt x="651" y="111"/>
                </a:cubicBezTo>
                <a:cubicBezTo>
                  <a:pt x="629" y="106"/>
                  <a:pt x="629" y="106"/>
                  <a:pt x="629" y="106"/>
                </a:cubicBezTo>
                <a:cubicBezTo>
                  <a:pt x="617" y="100"/>
                  <a:pt x="617" y="100"/>
                  <a:pt x="617" y="100"/>
                </a:cubicBezTo>
                <a:cubicBezTo>
                  <a:pt x="616" y="99"/>
                  <a:pt x="616" y="99"/>
                  <a:pt x="616" y="99"/>
                </a:cubicBezTo>
                <a:cubicBezTo>
                  <a:pt x="614" y="100"/>
                  <a:pt x="614" y="100"/>
                  <a:pt x="614" y="100"/>
                </a:cubicBezTo>
                <a:cubicBezTo>
                  <a:pt x="612" y="101"/>
                  <a:pt x="612" y="101"/>
                  <a:pt x="612" y="101"/>
                </a:cubicBezTo>
                <a:cubicBezTo>
                  <a:pt x="612" y="102"/>
                  <a:pt x="612" y="102"/>
                  <a:pt x="612" y="102"/>
                </a:cubicBezTo>
                <a:cubicBezTo>
                  <a:pt x="612" y="105"/>
                  <a:pt x="612" y="105"/>
                  <a:pt x="612" y="105"/>
                </a:cubicBezTo>
                <a:cubicBezTo>
                  <a:pt x="611" y="106"/>
                  <a:pt x="611" y="106"/>
                  <a:pt x="611" y="106"/>
                </a:cubicBezTo>
                <a:cubicBezTo>
                  <a:pt x="610" y="107"/>
                  <a:pt x="610" y="107"/>
                  <a:pt x="610" y="107"/>
                </a:cubicBezTo>
                <a:cubicBezTo>
                  <a:pt x="608" y="107"/>
                  <a:pt x="608" y="107"/>
                  <a:pt x="608" y="107"/>
                </a:cubicBezTo>
                <a:cubicBezTo>
                  <a:pt x="601" y="104"/>
                  <a:pt x="601" y="104"/>
                  <a:pt x="601" y="104"/>
                </a:cubicBezTo>
                <a:cubicBezTo>
                  <a:pt x="600" y="103"/>
                  <a:pt x="600" y="103"/>
                  <a:pt x="600" y="103"/>
                </a:cubicBezTo>
                <a:cubicBezTo>
                  <a:pt x="609" y="94"/>
                  <a:pt x="609" y="94"/>
                  <a:pt x="609" y="94"/>
                </a:cubicBezTo>
                <a:cubicBezTo>
                  <a:pt x="612" y="92"/>
                  <a:pt x="612" y="92"/>
                  <a:pt x="612" y="92"/>
                </a:cubicBezTo>
                <a:cubicBezTo>
                  <a:pt x="614" y="91"/>
                  <a:pt x="614" y="91"/>
                  <a:pt x="614" y="91"/>
                </a:cubicBezTo>
                <a:cubicBezTo>
                  <a:pt x="617" y="89"/>
                  <a:pt x="617" y="89"/>
                  <a:pt x="617" y="89"/>
                </a:cubicBezTo>
                <a:cubicBezTo>
                  <a:pt x="617" y="86"/>
                  <a:pt x="617" y="86"/>
                  <a:pt x="617" y="86"/>
                </a:cubicBezTo>
                <a:cubicBezTo>
                  <a:pt x="607" y="73"/>
                  <a:pt x="607" y="73"/>
                  <a:pt x="607" y="73"/>
                </a:cubicBezTo>
                <a:cubicBezTo>
                  <a:pt x="606" y="72"/>
                  <a:pt x="606" y="72"/>
                  <a:pt x="606" y="72"/>
                </a:cubicBezTo>
                <a:cubicBezTo>
                  <a:pt x="590" y="66"/>
                  <a:pt x="590" y="66"/>
                  <a:pt x="590" y="66"/>
                </a:cubicBezTo>
                <a:cubicBezTo>
                  <a:pt x="587" y="66"/>
                  <a:pt x="587" y="66"/>
                  <a:pt x="587" y="66"/>
                </a:cubicBezTo>
                <a:cubicBezTo>
                  <a:pt x="583" y="67"/>
                  <a:pt x="583" y="67"/>
                  <a:pt x="583" y="67"/>
                </a:cubicBezTo>
                <a:cubicBezTo>
                  <a:pt x="575" y="71"/>
                  <a:pt x="575" y="71"/>
                  <a:pt x="575" y="71"/>
                </a:cubicBezTo>
                <a:cubicBezTo>
                  <a:pt x="571" y="76"/>
                  <a:pt x="571" y="76"/>
                  <a:pt x="571" y="76"/>
                </a:cubicBezTo>
                <a:cubicBezTo>
                  <a:pt x="569" y="101"/>
                  <a:pt x="569" y="101"/>
                  <a:pt x="569" y="101"/>
                </a:cubicBezTo>
                <a:cubicBezTo>
                  <a:pt x="569" y="101"/>
                  <a:pt x="569" y="101"/>
                  <a:pt x="569" y="101"/>
                </a:cubicBezTo>
                <a:cubicBezTo>
                  <a:pt x="570" y="106"/>
                  <a:pt x="570" y="106"/>
                  <a:pt x="570" y="106"/>
                </a:cubicBezTo>
                <a:lnTo>
                  <a:pt x="572" y="110"/>
                </a:lnTo>
                <a:close/>
                <a:moveTo>
                  <a:pt x="35" y="471"/>
                </a:moveTo>
                <a:cubicBezTo>
                  <a:pt x="33" y="470"/>
                  <a:pt x="33" y="470"/>
                  <a:pt x="33" y="470"/>
                </a:cubicBezTo>
                <a:cubicBezTo>
                  <a:pt x="33" y="470"/>
                  <a:pt x="33" y="470"/>
                  <a:pt x="33" y="470"/>
                </a:cubicBezTo>
                <a:cubicBezTo>
                  <a:pt x="29" y="471"/>
                  <a:pt x="29" y="471"/>
                  <a:pt x="29" y="471"/>
                </a:cubicBezTo>
                <a:cubicBezTo>
                  <a:pt x="29" y="471"/>
                  <a:pt x="29" y="471"/>
                  <a:pt x="29" y="471"/>
                </a:cubicBezTo>
                <a:cubicBezTo>
                  <a:pt x="29" y="472"/>
                  <a:pt x="29" y="472"/>
                  <a:pt x="29" y="472"/>
                </a:cubicBezTo>
                <a:cubicBezTo>
                  <a:pt x="32" y="480"/>
                  <a:pt x="32" y="480"/>
                  <a:pt x="32" y="480"/>
                </a:cubicBezTo>
                <a:cubicBezTo>
                  <a:pt x="32" y="481"/>
                  <a:pt x="32" y="481"/>
                  <a:pt x="32" y="481"/>
                </a:cubicBezTo>
                <a:cubicBezTo>
                  <a:pt x="34" y="481"/>
                  <a:pt x="34" y="481"/>
                  <a:pt x="34" y="481"/>
                </a:cubicBezTo>
                <a:cubicBezTo>
                  <a:pt x="35" y="481"/>
                  <a:pt x="35" y="481"/>
                  <a:pt x="35" y="481"/>
                </a:cubicBezTo>
                <a:cubicBezTo>
                  <a:pt x="36" y="479"/>
                  <a:pt x="36" y="479"/>
                  <a:pt x="36" y="479"/>
                </a:cubicBezTo>
                <a:cubicBezTo>
                  <a:pt x="36" y="475"/>
                  <a:pt x="36" y="475"/>
                  <a:pt x="36" y="475"/>
                </a:cubicBezTo>
                <a:cubicBezTo>
                  <a:pt x="36" y="474"/>
                  <a:pt x="36" y="474"/>
                  <a:pt x="36" y="474"/>
                </a:cubicBezTo>
                <a:cubicBezTo>
                  <a:pt x="36" y="473"/>
                  <a:pt x="36" y="473"/>
                  <a:pt x="36" y="473"/>
                </a:cubicBezTo>
                <a:lnTo>
                  <a:pt x="35" y="471"/>
                </a:lnTo>
                <a:close/>
                <a:moveTo>
                  <a:pt x="602" y="65"/>
                </a:moveTo>
                <a:cubicBezTo>
                  <a:pt x="605" y="68"/>
                  <a:pt x="605" y="68"/>
                  <a:pt x="605" y="68"/>
                </a:cubicBezTo>
                <a:cubicBezTo>
                  <a:pt x="607" y="69"/>
                  <a:pt x="607" y="69"/>
                  <a:pt x="607" y="69"/>
                </a:cubicBezTo>
                <a:cubicBezTo>
                  <a:pt x="608" y="70"/>
                  <a:pt x="608" y="70"/>
                  <a:pt x="608" y="70"/>
                </a:cubicBezTo>
                <a:cubicBezTo>
                  <a:pt x="609" y="71"/>
                  <a:pt x="609" y="71"/>
                  <a:pt x="609" y="71"/>
                </a:cubicBezTo>
                <a:cubicBezTo>
                  <a:pt x="610" y="72"/>
                  <a:pt x="610" y="72"/>
                  <a:pt x="610" y="72"/>
                </a:cubicBezTo>
                <a:cubicBezTo>
                  <a:pt x="615" y="72"/>
                  <a:pt x="615" y="72"/>
                  <a:pt x="615" y="72"/>
                </a:cubicBezTo>
                <a:cubicBezTo>
                  <a:pt x="616" y="71"/>
                  <a:pt x="616" y="71"/>
                  <a:pt x="616" y="71"/>
                </a:cubicBezTo>
                <a:cubicBezTo>
                  <a:pt x="618" y="71"/>
                  <a:pt x="618" y="71"/>
                  <a:pt x="618" y="71"/>
                </a:cubicBezTo>
                <a:cubicBezTo>
                  <a:pt x="620" y="69"/>
                  <a:pt x="620" y="69"/>
                  <a:pt x="620" y="69"/>
                </a:cubicBezTo>
                <a:cubicBezTo>
                  <a:pt x="620" y="69"/>
                  <a:pt x="620" y="69"/>
                  <a:pt x="620" y="69"/>
                </a:cubicBezTo>
                <a:cubicBezTo>
                  <a:pt x="621" y="60"/>
                  <a:pt x="621" y="60"/>
                  <a:pt x="621" y="60"/>
                </a:cubicBezTo>
                <a:cubicBezTo>
                  <a:pt x="622" y="59"/>
                  <a:pt x="622" y="59"/>
                  <a:pt x="622" y="59"/>
                </a:cubicBezTo>
                <a:cubicBezTo>
                  <a:pt x="622" y="59"/>
                  <a:pt x="622" y="59"/>
                  <a:pt x="622" y="59"/>
                </a:cubicBezTo>
                <a:cubicBezTo>
                  <a:pt x="622" y="58"/>
                  <a:pt x="622" y="58"/>
                  <a:pt x="622" y="58"/>
                </a:cubicBezTo>
                <a:cubicBezTo>
                  <a:pt x="619" y="55"/>
                  <a:pt x="619" y="55"/>
                  <a:pt x="619" y="55"/>
                </a:cubicBezTo>
                <a:cubicBezTo>
                  <a:pt x="608" y="52"/>
                  <a:pt x="608" y="52"/>
                  <a:pt x="608" y="52"/>
                </a:cubicBezTo>
                <a:cubicBezTo>
                  <a:pt x="606" y="52"/>
                  <a:pt x="606" y="52"/>
                  <a:pt x="606" y="52"/>
                </a:cubicBezTo>
                <a:cubicBezTo>
                  <a:pt x="606" y="53"/>
                  <a:pt x="606" y="53"/>
                  <a:pt x="606" y="53"/>
                </a:cubicBezTo>
                <a:cubicBezTo>
                  <a:pt x="600" y="59"/>
                  <a:pt x="600" y="59"/>
                  <a:pt x="600" y="59"/>
                </a:cubicBezTo>
                <a:cubicBezTo>
                  <a:pt x="600" y="60"/>
                  <a:pt x="600" y="60"/>
                  <a:pt x="600" y="60"/>
                </a:cubicBezTo>
                <a:cubicBezTo>
                  <a:pt x="600" y="62"/>
                  <a:pt x="600" y="62"/>
                  <a:pt x="600" y="62"/>
                </a:cubicBezTo>
                <a:cubicBezTo>
                  <a:pt x="601" y="64"/>
                  <a:pt x="601" y="64"/>
                  <a:pt x="601" y="64"/>
                </a:cubicBezTo>
                <a:lnTo>
                  <a:pt x="602" y="65"/>
                </a:lnTo>
                <a:close/>
                <a:moveTo>
                  <a:pt x="57" y="415"/>
                </a:moveTo>
                <a:cubicBezTo>
                  <a:pt x="58" y="413"/>
                  <a:pt x="58" y="413"/>
                  <a:pt x="58" y="413"/>
                </a:cubicBezTo>
                <a:cubicBezTo>
                  <a:pt x="57" y="412"/>
                  <a:pt x="57" y="412"/>
                  <a:pt x="57" y="412"/>
                </a:cubicBezTo>
                <a:cubicBezTo>
                  <a:pt x="56" y="411"/>
                  <a:pt x="56" y="411"/>
                  <a:pt x="56" y="411"/>
                </a:cubicBezTo>
                <a:cubicBezTo>
                  <a:pt x="56" y="411"/>
                  <a:pt x="56" y="411"/>
                  <a:pt x="56" y="411"/>
                </a:cubicBezTo>
                <a:cubicBezTo>
                  <a:pt x="55" y="410"/>
                  <a:pt x="55" y="410"/>
                  <a:pt x="55" y="410"/>
                </a:cubicBezTo>
                <a:cubicBezTo>
                  <a:pt x="54" y="410"/>
                  <a:pt x="54" y="410"/>
                  <a:pt x="54" y="410"/>
                </a:cubicBezTo>
                <a:cubicBezTo>
                  <a:pt x="53" y="411"/>
                  <a:pt x="53" y="411"/>
                  <a:pt x="53" y="411"/>
                </a:cubicBezTo>
                <a:cubicBezTo>
                  <a:pt x="50" y="412"/>
                  <a:pt x="50" y="412"/>
                  <a:pt x="50" y="412"/>
                </a:cubicBezTo>
                <a:cubicBezTo>
                  <a:pt x="49" y="413"/>
                  <a:pt x="49" y="413"/>
                  <a:pt x="49" y="413"/>
                </a:cubicBezTo>
                <a:cubicBezTo>
                  <a:pt x="49" y="415"/>
                  <a:pt x="49" y="415"/>
                  <a:pt x="49" y="415"/>
                </a:cubicBezTo>
                <a:cubicBezTo>
                  <a:pt x="49" y="415"/>
                  <a:pt x="49" y="415"/>
                  <a:pt x="49" y="415"/>
                </a:cubicBezTo>
                <a:cubicBezTo>
                  <a:pt x="53" y="416"/>
                  <a:pt x="53" y="416"/>
                  <a:pt x="53" y="416"/>
                </a:cubicBezTo>
                <a:lnTo>
                  <a:pt x="57" y="415"/>
                </a:lnTo>
                <a:close/>
                <a:moveTo>
                  <a:pt x="54" y="429"/>
                </a:moveTo>
                <a:cubicBezTo>
                  <a:pt x="54" y="430"/>
                  <a:pt x="54" y="430"/>
                  <a:pt x="54" y="430"/>
                </a:cubicBezTo>
                <a:cubicBezTo>
                  <a:pt x="55" y="430"/>
                  <a:pt x="55" y="430"/>
                  <a:pt x="55" y="430"/>
                </a:cubicBezTo>
                <a:cubicBezTo>
                  <a:pt x="57" y="430"/>
                  <a:pt x="57" y="430"/>
                  <a:pt x="57" y="430"/>
                </a:cubicBezTo>
                <a:cubicBezTo>
                  <a:pt x="60" y="430"/>
                  <a:pt x="60" y="430"/>
                  <a:pt x="60" y="430"/>
                </a:cubicBezTo>
                <a:cubicBezTo>
                  <a:pt x="63" y="427"/>
                  <a:pt x="63" y="427"/>
                  <a:pt x="63" y="427"/>
                </a:cubicBezTo>
                <a:cubicBezTo>
                  <a:pt x="64" y="426"/>
                  <a:pt x="64" y="426"/>
                  <a:pt x="64" y="426"/>
                </a:cubicBezTo>
                <a:cubicBezTo>
                  <a:pt x="64" y="424"/>
                  <a:pt x="64" y="424"/>
                  <a:pt x="64" y="424"/>
                </a:cubicBezTo>
                <a:cubicBezTo>
                  <a:pt x="65" y="424"/>
                  <a:pt x="65" y="424"/>
                  <a:pt x="65" y="424"/>
                </a:cubicBezTo>
                <a:cubicBezTo>
                  <a:pt x="65" y="424"/>
                  <a:pt x="65" y="424"/>
                  <a:pt x="65" y="424"/>
                </a:cubicBezTo>
                <a:cubicBezTo>
                  <a:pt x="65" y="423"/>
                  <a:pt x="65" y="423"/>
                  <a:pt x="65" y="423"/>
                </a:cubicBezTo>
                <a:cubicBezTo>
                  <a:pt x="64" y="422"/>
                  <a:pt x="64" y="422"/>
                  <a:pt x="64" y="422"/>
                </a:cubicBezTo>
                <a:cubicBezTo>
                  <a:pt x="64" y="422"/>
                  <a:pt x="64" y="422"/>
                  <a:pt x="64" y="422"/>
                </a:cubicBezTo>
                <a:cubicBezTo>
                  <a:pt x="59" y="422"/>
                  <a:pt x="59" y="422"/>
                  <a:pt x="59" y="422"/>
                </a:cubicBezTo>
                <a:cubicBezTo>
                  <a:pt x="58" y="422"/>
                  <a:pt x="58" y="422"/>
                  <a:pt x="58" y="422"/>
                </a:cubicBezTo>
                <a:cubicBezTo>
                  <a:pt x="57" y="423"/>
                  <a:pt x="57" y="423"/>
                  <a:pt x="57" y="423"/>
                </a:cubicBezTo>
                <a:lnTo>
                  <a:pt x="54" y="429"/>
                </a:lnTo>
                <a:close/>
                <a:moveTo>
                  <a:pt x="64" y="352"/>
                </a:moveTo>
                <a:cubicBezTo>
                  <a:pt x="64" y="353"/>
                  <a:pt x="64" y="353"/>
                  <a:pt x="64" y="353"/>
                </a:cubicBezTo>
                <a:cubicBezTo>
                  <a:pt x="69" y="354"/>
                  <a:pt x="69" y="354"/>
                  <a:pt x="69" y="354"/>
                </a:cubicBezTo>
                <a:cubicBezTo>
                  <a:pt x="71" y="354"/>
                  <a:pt x="71" y="354"/>
                  <a:pt x="71" y="354"/>
                </a:cubicBezTo>
                <a:cubicBezTo>
                  <a:pt x="72" y="353"/>
                  <a:pt x="72" y="353"/>
                  <a:pt x="72" y="353"/>
                </a:cubicBezTo>
                <a:cubicBezTo>
                  <a:pt x="73" y="353"/>
                  <a:pt x="73" y="353"/>
                  <a:pt x="73" y="353"/>
                </a:cubicBezTo>
                <a:cubicBezTo>
                  <a:pt x="73" y="352"/>
                  <a:pt x="73" y="352"/>
                  <a:pt x="73" y="352"/>
                </a:cubicBezTo>
                <a:cubicBezTo>
                  <a:pt x="72" y="348"/>
                  <a:pt x="72" y="348"/>
                  <a:pt x="72" y="348"/>
                </a:cubicBezTo>
                <a:cubicBezTo>
                  <a:pt x="71" y="347"/>
                  <a:pt x="71" y="347"/>
                  <a:pt x="71" y="347"/>
                </a:cubicBezTo>
                <a:cubicBezTo>
                  <a:pt x="71" y="346"/>
                  <a:pt x="71" y="346"/>
                  <a:pt x="71" y="346"/>
                </a:cubicBezTo>
                <a:cubicBezTo>
                  <a:pt x="69" y="346"/>
                  <a:pt x="69" y="346"/>
                  <a:pt x="69" y="346"/>
                </a:cubicBezTo>
                <a:cubicBezTo>
                  <a:pt x="67" y="346"/>
                  <a:pt x="67" y="346"/>
                  <a:pt x="67" y="346"/>
                </a:cubicBezTo>
                <a:cubicBezTo>
                  <a:pt x="64" y="348"/>
                  <a:pt x="64" y="348"/>
                  <a:pt x="64" y="348"/>
                </a:cubicBezTo>
                <a:cubicBezTo>
                  <a:pt x="63" y="349"/>
                  <a:pt x="63" y="349"/>
                  <a:pt x="63" y="349"/>
                </a:cubicBezTo>
                <a:cubicBezTo>
                  <a:pt x="64" y="352"/>
                  <a:pt x="64" y="352"/>
                  <a:pt x="64" y="352"/>
                </a:cubicBezTo>
                <a:close/>
                <a:moveTo>
                  <a:pt x="4" y="620"/>
                </a:moveTo>
                <a:cubicBezTo>
                  <a:pt x="1" y="620"/>
                  <a:pt x="1" y="620"/>
                  <a:pt x="1" y="620"/>
                </a:cubicBezTo>
                <a:cubicBezTo>
                  <a:pt x="0" y="620"/>
                  <a:pt x="0" y="620"/>
                  <a:pt x="0" y="620"/>
                </a:cubicBezTo>
                <a:cubicBezTo>
                  <a:pt x="0" y="623"/>
                  <a:pt x="0" y="623"/>
                  <a:pt x="0" y="623"/>
                </a:cubicBezTo>
                <a:cubicBezTo>
                  <a:pt x="2" y="628"/>
                  <a:pt x="2" y="628"/>
                  <a:pt x="2" y="628"/>
                </a:cubicBezTo>
                <a:cubicBezTo>
                  <a:pt x="2" y="629"/>
                  <a:pt x="2" y="629"/>
                  <a:pt x="2" y="629"/>
                </a:cubicBezTo>
                <a:cubicBezTo>
                  <a:pt x="5" y="628"/>
                  <a:pt x="5" y="628"/>
                  <a:pt x="5" y="628"/>
                </a:cubicBezTo>
                <a:cubicBezTo>
                  <a:pt x="8" y="627"/>
                  <a:pt x="8" y="627"/>
                  <a:pt x="8" y="627"/>
                </a:cubicBezTo>
                <a:cubicBezTo>
                  <a:pt x="8" y="627"/>
                  <a:pt x="8" y="627"/>
                  <a:pt x="8" y="627"/>
                </a:cubicBezTo>
                <a:cubicBezTo>
                  <a:pt x="9" y="626"/>
                  <a:pt x="9" y="626"/>
                  <a:pt x="9" y="626"/>
                </a:cubicBezTo>
                <a:cubicBezTo>
                  <a:pt x="10" y="623"/>
                  <a:pt x="10" y="623"/>
                  <a:pt x="10" y="623"/>
                </a:cubicBezTo>
                <a:cubicBezTo>
                  <a:pt x="11" y="623"/>
                  <a:pt x="11" y="623"/>
                  <a:pt x="11" y="623"/>
                </a:cubicBezTo>
                <a:cubicBezTo>
                  <a:pt x="12" y="623"/>
                  <a:pt x="12" y="623"/>
                  <a:pt x="12" y="623"/>
                </a:cubicBezTo>
                <a:cubicBezTo>
                  <a:pt x="11" y="622"/>
                  <a:pt x="11" y="622"/>
                  <a:pt x="11" y="622"/>
                </a:cubicBezTo>
                <a:lnTo>
                  <a:pt x="4" y="620"/>
                </a:lnTo>
                <a:close/>
                <a:moveTo>
                  <a:pt x="221" y="480"/>
                </a:moveTo>
                <a:cubicBezTo>
                  <a:pt x="222" y="483"/>
                  <a:pt x="222" y="483"/>
                  <a:pt x="222" y="483"/>
                </a:cubicBezTo>
                <a:cubicBezTo>
                  <a:pt x="223" y="482"/>
                  <a:pt x="223" y="482"/>
                  <a:pt x="223" y="482"/>
                </a:cubicBezTo>
                <a:cubicBezTo>
                  <a:pt x="224" y="481"/>
                  <a:pt x="224" y="481"/>
                  <a:pt x="224" y="481"/>
                </a:cubicBezTo>
                <a:cubicBezTo>
                  <a:pt x="225" y="480"/>
                  <a:pt x="225" y="480"/>
                  <a:pt x="225" y="480"/>
                </a:cubicBezTo>
                <a:cubicBezTo>
                  <a:pt x="224" y="479"/>
                  <a:pt x="224" y="479"/>
                  <a:pt x="224" y="479"/>
                </a:cubicBezTo>
                <a:cubicBezTo>
                  <a:pt x="225" y="477"/>
                  <a:pt x="225" y="477"/>
                  <a:pt x="225" y="477"/>
                </a:cubicBezTo>
                <a:cubicBezTo>
                  <a:pt x="225" y="473"/>
                  <a:pt x="225" y="473"/>
                  <a:pt x="225" y="473"/>
                </a:cubicBezTo>
                <a:cubicBezTo>
                  <a:pt x="226" y="469"/>
                  <a:pt x="226" y="469"/>
                  <a:pt x="226" y="469"/>
                </a:cubicBezTo>
                <a:cubicBezTo>
                  <a:pt x="227" y="466"/>
                  <a:pt x="227" y="466"/>
                  <a:pt x="227" y="466"/>
                </a:cubicBezTo>
                <a:cubicBezTo>
                  <a:pt x="227" y="465"/>
                  <a:pt x="227" y="465"/>
                  <a:pt x="227" y="465"/>
                </a:cubicBezTo>
                <a:cubicBezTo>
                  <a:pt x="227" y="464"/>
                  <a:pt x="227" y="464"/>
                  <a:pt x="227" y="464"/>
                </a:cubicBezTo>
                <a:cubicBezTo>
                  <a:pt x="226" y="463"/>
                  <a:pt x="226" y="463"/>
                  <a:pt x="226" y="463"/>
                </a:cubicBezTo>
                <a:cubicBezTo>
                  <a:pt x="222" y="468"/>
                  <a:pt x="222" y="468"/>
                  <a:pt x="222" y="468"/>
                </a:cubicBezTo>
                <a:cubicBezTo>
                  <a:pt x="221" y="469"/>
                  <a:pt x="221" y="469"/>
                  <a:pt x="221" y="469"/>
                </a:cubicBezTo>
                <a:cubicBezTo>
                  <a:pt x="220" y="474"/>
                  <a:pt x="220" y="474"/>
                  <a:pt x="220" y="474"/>
                </a:cubicBezTo>
                <a:cubicBezTo>
                  <a:pt x="220" y="476"/>
                  <a:pt x="220" y="476"/>
                  <a:pt x="220" y="476"/>
                </a:cubicBezTo>
                <a:cubicBezTo>
                  <a:pt x="221" y="479"/>
                  <a:pt x="221" y="479"/>
                  <a:pt x="221" y="479"/>
                </a:cubicBezTo>
                <a:lnTo>
                  <a:pt x="221" y="480"/>
                </a:lnTo>
                <a:close/>
                <a:moveTo>
                  <a:pt x="20" y="596"/>
                </a:moveTo>
                <a:cubicBezTo>
                  <a:pt x="18" y="598"/>
                  <a:pt x="18" y="598"/>
                  <a:pt x="18" y="598"/>
                </a:cubicBezTo>
                <a:cubicBezTo>
                  <a:pt x="16" y="600"/>
                  <a:pt x="16" y="600"/>
                  <a:pt x="16" y="600"/>
                </a:cubicBezTo>
                <a:cubicBezTo>
                  <a:pt x="2" y="614"/>
                  <a:pt x="2" y="614"/>
                  <a:pt x="2" y="614"/>
                </a:cubicBezTo>
                <a:cubicBezTo>
                  <a:pt x="2" y="615"/>
                  <a:pt x="2" y="615"/>
                  <a:pt x="2" y="615"/>
                </a:cubicBezTo>
                <a:cubicBezTo>
                  <a:pt x="1" y="616"/>
                  <a:pt x="1" y="616"/>
                  <a:pt x="1" y="616"/>
                </a:cubicBezTo>
                <a:cubicBezTo>
                  <a:pt x="2" y="617"/>
                  <a:pt x="2" y="617"/>
                  <a:pt x="2" y="617"/>
                </a:cubicBezTo>
                <a:cubicBezTo>
                  <a:pt x="2" y="618"/>
                  <a:pt x="2" y="618"/>
                  <a:pt x="2" y="618"/>
                </a:cubicBezTo>
                <a:cubicBezTo>
                  <a:pt x="3" y="618"/>
                  <a:pt x="3" y="618"/>
                  <a:pt x="3" y="618"/>
                </a:cubicBezTo>
                <a:cubicBezTo>
                  <a:pt x="6" y="619"/>
                  <a:pt x="6" y="619"/>
                  <a:pt x="6" y="619"/>
                </a:cubicBezTo>
                <a:cubicBezTo>
                  <a:pt x="15" y="620"/>
                  <a:pt x="15" y="620"/>
                  <a:pt x="15" y="620"/>
                </a:cubicBezTo>
                <a:cubicBezTo>
                  <a:pt x="19" y="619"/>
                  <a:pt x="19" y="619"/>
                  <a:pt x="19" y="619"/>
                </a:cubicBezTo>
                <a:cubicBezTo>
                  <a:pt x="24" y="613"/>
                  <a:pt x="24" y="613"/>
                  <a:pt x="24" y="613"/>
                </a:cubicBezTo>
                <a:cubicBezTo>
                  <a:pt x="24" y="606"/>
                  <a:pt x="24" y="606"/>
                  <a:pt x="24" y="606"/>
                </a:cubicBezTo>
                <a:lnTo>
                  <a:pt x="20" y="596"/>
                </a:lnTo>
                <a:close/>
                <a:moveTo>
                  <a:pt x="54" y="533"/>
                </a:moveTo>
                <a:cubicBezTo>
                  <a:pt x="53" y="532"/>
                  <a:pt x="53" y="532"/>
                  <a:pt x="53" y="532"/>
                </a:cubicBezTo>
                <a:cubicBezTo>
                  <a:pt x="53" y="532"/>
                  <a:pt x="53" y="532"/>
                  <a:pt x="53" y="532"/>
                </a:cubicBezTo>
                <a:cubicBezTo>
                  <a:pt x="51" y="528"/>
                  <a:pt x="51" y="528"/>
                  <a:pt x="51" y="528"/>
                </a:cubicBezTo>
                <a:cubicBezTo>
                  <a:pt x="38" y="521"/>
                  <a:pt x="38" y="521"/>
                  <a:pt x="38" y="521"/>
                </a:cubicBezTo>
                <a:cubicBezTo>
                  <a:pt x="30" y="518"/>
                  <a:pt x="30" y="518"/>
                  <a:pt x="30" y="518"/>
                </a:cubicBezTo>
                <a:cubicBezTo>
                  <a:pt x="27" y="521"/>
                  <a:pt x="27" y="521"/>
                  <a:pt x="27" y="521"/>
                </a:cubicBezTo>
                <a:cubicBezTo>
                  <a:pt x="23" y="537"/>
                  <a:pt x="23" y="537"/>
                  <a:pt x="23" y="537"/>
                </a:cubicBezTo>
                <a:cubicBezTo>
                  <a:pt x="21" y="545"/>
                  <a:pt x="21" y="545"/>
                  <a:pt x="21" y="545"/>
                </a:cubicBezTo>
                <a:cubicBezTo>
                  <a:pt x="22" y="558"/>
                  <a:pt x="22" y="558"/>
                  <a:pt x="22" y="558"/>
                </a:cubicBezTo>
                <a:cubicBezTo>
                  <a:pt x="22" y="561"/>
                  <a:pt x="22" y="561"/>
                  <a:pt x="22" y="561"/>
                </a:cubicBezTo>
                <a:cubicBezTo>
                  <a:pt x="23" y="570"/>
                  <a:pt x="23" y="570"/>
                  <a:pt x="23" y="570"/>
                </a:cubicBezTo>
                <a:cubicBezTo>
                  <a:pt x="26" y="578"/>
                  <a:pt x="26" y="578"/>
                  <a:pt x="26" y="578"/>
                </a:cubicBezTo>
                <a:cubicBezTo>
                  <a:pt x="26" y="578"/>
                  <a:pt x="26" y="578"/>
                  <a:pt x="26" y="578"/>
                </a:cubicBezTo>
                <a:cubicBezTo>
                  <a:pt x="28" y="580"/>
                  <a:pt x="28" y="580"/>
                  <a:pt x="28" y="580"/>
                </a:cubicBezTo>
                <a:cubicBezTo>
                  <a:pt x="29" y="580"/>
                  <a:pt x="29" y="580"/>
                  <a:pt x="29" y="580"/>
                </a:cubicBezTo>
                <a:cubicBezTo>
                  <a:pt x="30" y="581"/>
                  <a:pt x="30" y="581"/>
                  <a:pt x="30" y="581"/>
                </a:cubicBezTo>
                <a:cubicBezTo>
                  <a:pt x="47" y="583"/>
                  <a:pt x="47" y="583"/>
                  <a:pt x="47" y="583"/>
                </a:cubicBezTo>
                <a:cubicBezTo>
                  <a:pt x="48" y="583"/>
                  <a:pt x="48" y="583"/>
                  <a:pt x="48" y="583"/>
                </a:cubicBezTo>
                <a:cubicBezTo>
                  <a:pt x="49" y="583"/>
                  <a:pt x="49" y="583"/>
                  <a:pt x="49" y="583"/>
                </a:cubicBezTo>
                <a:cubicBezTo>
                  <a:pt x="49" y="582"/>
                  <a:pt x="49" y="582"/>
                  <a:pt x="49" y="582"/>
                </a:cubicBezTo>
                <a:cubicBezTo>
                  <a:pt x="49" y="581"/>
                  <a:pt x="49" y="581"/>
                  <a:pt x="49" y="581"/>
                </a:cubicBezTo>
                <a:cubicBezTo>
                  <a:pt x="49" y="579"/>
                  <a:pt x="49" y="579"/>
                  <a:pt x="49" y="579"/>
                </a:cubicBezTo>
                <a:cubicBezTo>
                  <a:pt x="48" y="578"/>
                  <a:pt x="48" y="578"/>
                  <a:pt x="48" y="578"/>
                </a:cubicBezTo>
                <a:cubicBezTo>
                  <a:pt x="46" y="574"/>
                  <a:pt x="46" y="574"/>
                  <a:pt x="46" y="574"/>
                </a:cubicBezTo>
                <a:cubicBezTo>
                  <a:pt x="46" y="573"/>
                  <a:pt x="46" y="573"/>
                  <a:pt x="46" y="573"/>
                </a:cubicBezTo>
                <a:cubicBezTo>
                  <a:pt x="45" y="568"/>
                  <a:pt x="45" y="568"/>
                  <a:pt x="45" y="568"/>
                </a:cubicBezTo>
                <a:cubicBezTo>
                  <a:pt x="44" y="557"/>
                  <a:pt x="44" y="557"/>
                  <a:pt x="44" y="557"/>
                </a:cubicBezTo>
                <a:cubicBezTo>
                  <a:pt x="44" y="550"/>
                  <a:pt x="44" y="550"/>
                  <a:pt x="44" y="550"/>
                </a:cubicBezTo>
                <a:lnTo>
                  <a:pt x="54" y="533"/>
                </a:lnTo>
                <a:close/>
                <a:moveTo>
                  <a:pt x="87" y="385"/>
                </a:moveTo>
                <a:cubicBezTo>
                  <a:pt x="88" y="385"/>
                  <a:pt x="88" y="385"/>
                  <a:pt x="88" y="385"/>
                </a:cubicBezTo>
                <a:cubicBezTo>
                  <a:pt x="89" y="383"/>
                  <a:pt x="89" y="383"/>
                  <a:pt x="89" y="383"/>
                </a:cubicBezTo>
                <a:cubicBezTo>
                  <a:pt x="90" y="382"/>
                  <a:pt x="90" y="382"/>
                  <a:pt x="90" y="382"/>
                </a:cubicBezTo>
                <a:cubicBezTo>
                  <a:pt x="90" y="382"/>
                  <a:pt x="90" y="382"/>
                  <a:pt x="90" y="382"/>
                </a:cubicBezTo>
                <a:cubicBezTo>
                  <a:pt x="90" y="381"/>
                  <a:pt x="90" y="381"/>
                  <a:pt x="90" y="381"/>
                </a:cubicBezTo>
                <a:cubicBezTo>
                  <a:pt x="89" y="379"/>
                  <a:pt x="89" y="379"/>
                  <a:pt x="89" y="379"/>
                </a:cubicBezTo>
                <a:cubicBezTo>
                  <a:pt x="89" y="377"/>
                  <a:pt x="89" y="377"/>
                  <a:pt x="89" y="377"/>
                </a:cubicBezTo>
                <a:cubicBezTo>
                  <a:pt x="89" y="377"/>
                  <a:pt x="89" y="377"/>
                  <a:pt x="89" y="377"/>
                </a:cubicBezTo>
                <a:cubicBezTo>
                  <a:pt x="88" y="376"/>
                  <a:pt x="88" y="376"/>
                  <a:pt x="88" y="376"/>
                </a:cubicBezTo>
                <a:cubicBezTo>
                  <a:pt x="85" y="377"/>
                  <a:pt x="85" y="377"/>
                  <a:pt x="85" y="377"/>
                </a:cubicBezTo>
                <a:cubicBezTo>
                  <a:pt x="77" y="384"/>
                  <a:pt x="77" y="384"/>
                  <a:pt x="77" y="384"/>
                </a:cubicBezTo>
                <a:cubicBezTo>
                  <a:pt x="77" y="385"/>
                  <a:pt x="77" y="385"/>
                  <a:pt x="77" y="385"/>
                </a:cubicBezTo>
                <a:cubicBezTo>
                  <a:pt x="77" y="387"/>
                  <a:pt x="77" y="387"/>
                  <a:pt x="77" y="387"/>
                </a:cubicBezTo>
                <a:cubicBezTo>
                  <a:pt x="77" y="387"/>
                  <a:pt x="77" y="387"/>
                  <a:pt x="77" y="387"/>
                </a:cubicBezTo>
                <a:lnTo>
                  <a:pt x="87" y="385"/>
                </a:lnTo>
                <a:close/>
                <a:moveTo>
                  <a:pt x="615" y="36"/>
                </a:moveTo>
                <a:cubicBezTo>
                  <a:pt x="633" y="41"/>
                  <a:pt x="633" y="41"/>
                  <a:pt x="633" y="41"/>
                </a:cubicBezTo>
                <a:cubicBezTo>
                  <a:pt x="636" y="39"/>
                  <a:pt x="636" y="39"/>
                  <a:pt x="636" y="39"/>
                </a:cubicBezTo>
                <a:cubicBezTo>
                  <a:pt x="637" y="39"/>
                  <a:pt x="637" y="39"/>
                  <a:pt x="637" y="39"/>
                </a:cubicBezTo>
                <a:cubicBezTo>
                  <a:pt x="637" y="37"/>
                  <a:pt x="637" y="37"/>
                  <a:pt x="637" y="37"/>
                </a:cubicBezTo>
                <a:cubicBezTo>
                  <a:pt x="636" y="35"/>
                  <a:pt x="636" y="35"/>
                  <a:pt x="636" y="35"/>
                </a:cubicBezTo>
                <a:cubicBezTo>
                  <a:pt x="629" y="26"/>
                  <a:pt x="629" y="26"/>
                  <a:pt x="629" y="26"/>
                </a:cubicBezTo>
                <a:cubicBezTo>
                  <a:pt x="627" y="26"/>
                  <a:pt x="627" y="26"/>
                  <a:pt x="627" y="26"/>
                </a:cubicBezTo>
                <a:cubicBezTo>
                  <a:pt x="626" y="27"/>
                  <a:pt x="626" y="27"/>
                  <a:pt x="626" y="27"/>
                </a:cubicBezTo>
                <a:cubicBezTo>
                  <a:pt x="625" y="27"/>
                  <a:pt x="625" y="27"/>
                  <a:pt x="625" y="27"/>
                </a:cubicBezTo>
                <a:cubicBezTo>
                  <a:pt x="616" y="23"/>
                  <a:pt x="616" y="23"/>
                  <a:pt x="616" y="23"/>
                </a:cubicBezTo>
                <a:cubicBezTo>
                  <a:pt x="616" y="22"/>
                  <a:pt x="616" y="22"/>
                  <a:pt x="616" y="22"/>
                </a:cubicBezTo>
                <a:cubicBezTo>
                  <a:pt x="619" y="17"/>
                  <a:pt x="619" y="17"/>
                  <a:pt x="619" y="17"/>
                </a:cubicBezTo>
                <a:cubicBezTo>
                  <a:pt x="620" y="16"/>
                  <a:pt x="620" y="16"/>
                  <a:pt x="620" y="16"/>
                </a:cubicBezTo>
                <a:cubicBezTo>
                  <a:pt x="621" y="15"/>
                  <a:pt x="621" y="15"/>
                  <a:pt x="621" y="15"/>
                </a:cubicBezTo>
                <a:cubicBezTo>
                  <a:pt x="621" y="15"/>
                  <a:pt x="621" y="15"/>
                  <a:pt x="621" y="15"/>
                </a:cubicBezTo>
                <a:cubicBezTo>
                  <a:pt x="622" y="14"/>
                  <a:pt x="622" y="14"/>
                  <a:pt x="622" y="14"/>
                </a:cubicBezTo>
                <a:cubicBezTo>
                  <a:pt x="621" y="13"/>
                  <a:pt x="621" y="13"/>
                  <a:pt x="621" y="13"/>
                </a:cubicBezTo>
                <a:cubicBezTo>
                  <a:pt x="620" y="13"/>
                  <a:pt x="620" y="13"/>
                  <a:pt x="620" y="13"/>
                </a:cubicBezTo>
                <a:cubicBezTo>
                  <a:pt x="618" y="13"/>
                  <a:pt x="618" y="13"/>
                  <a:pt x="618" y="13"/>
                </a:cubicBezTo>
                <a:cubicBezTo>
                  <a:pt x="605" y="19"/>
                  <a:pt x="605" y="19"/>
                  <a:pt x="605" y="19"/>
                </a:cubicBezTo>
                <a:cubicBezTo>
                  <a:pt x="605" y="20"/>
                  <a:pt x="605" y="20"/>
                  <a:pt x="605" y="20"/>
                </a:cubicBezTo>
                <a:cubicBezTo>
                  <a:pt x="605" y="21"/>
                  <a:pt x="605" y="21"/>
                  <a:pt x="605" y="21"/>
                </a:cubicBezTo>
                <a:cubicBezTo>
                  <a:pt x="615" y="36"/>
                  <a:pt x="615" y="36"/>
                  <a:pt x="615" y="36"/>
                </a:cubicBezTo>
                <a:close/>
                <a:moveTo>
                  <a:pt x="212" y="529"/>
                </a:moveTo>
                <a:cubicBezTo>
                  <a:pt x="214" y="529"/>
                  <a:pt x="214" y="529"/>
                  <a:pt x="214" y="529"/>
                </a:cubicBezTo>
                <a:cubicBezTo>
                  <a:pt x="217" y="527"/>
                  <a:pt x="217" y="527"/>
                  <a:pt x="217" y="527"/>
                </a:cubicBezTo>
                <a:cubicBezTo>
                  <a:pt x="218" y="526"/>
                  <a:pt x="218" y="526"/>
                  <a:pt x="218" y="526"/>
                </a:cubicBezTo>
                <a:cubicBezTo>
                  <a:pt x="221" y="524"/>
                  <a:pt x="221" y="524"/>
                  <a:pt x="221" y="524"/>
                </a:cubicBezTo>
                <a:cubicBezTo>
                  <a:pt x="221" y="523"/>
                  <a:pt x="221" y="523"/>
                  <a:pt x="221" y="523"/>
                </a:cubicBezTo>
                <a:cubicBezTo>
                  <a:pt x="222" y="521"/>
                  <a:pt x="222" y="521"/>
                  <a:pt x="222" y="521"/>
                </a:cubicBezTo>
                <a:cubicBezTo>
                  <a:pt x="222" y="520"/>
                  <a:pt x="222" y="520"/>
                  <a:pt x="222" y="520"/>
                </a:cubicBezTo>
                <a:cubicBezTo>
                  <a:pt x="220" y="497"/>
                  <a:pt x="220" y="497"/>
                  <a:pt x="220" y="497"/>
                </a:cubicBezTo>
                <a:cubicBezTo>
                  <a:pt x="223" y="488"/>
                  <a:pt x="223" y="488"/>
                  <a:pt x="223" y="488"/>
                </a:cubicBezTo>
                <a:cubicBezTo>
                  <a:pt x="223" y="488"/>
                  <a:pt x="223" y="488"/>
                  <a:pt x="223" y="488"/>
                </a:cubicBezTo>
                <a:cubicBezTo>
                  <a:pt x="223" y="487"/>
                  <a:pt x="223" y="487"/>
                  <a:pt x="223" y="487"/>
                </a:cubicBezTo>
                <a:cubicBezTo>
                  <a:pt x="223" y="486"/>
                  <a:pt x="223" y="486"/>
                  <a:pt x="223" y="486"/>
                </a:cubicBezTo>
                <a:cubicBezTo>
                  <a:pt x="222" y="485"/>
                  <a:pt x="222" y="485"/>
                  <a:pt x="222" y="485"/>
                </a:cubicBezTo>
                <a:cubicBezTo>
                  <a:pt x="221" y="486"/>
                  <a:pt x="221" y="486"/>
                  <a:pt x="221" y="486"/>
                </a:cubicBezTo>
                <a:cubicBezTo>
                  <a:pt x="212" y="497"/>
                  <a:pt x="212" y="497"/>
                  <a:pt x="212" y="497"/>
                </a:cubicBezTo>
                <a:cubicBezTo>
                  <a:pt x="211" y="499"/>
                  <a:pt x="211" y="499"/>
                  <a:pt x="211" y="499"/>
                </a:cubicBezTo>
                <a:cubicBezTo>
                  <a:pt x="210" y="504"/>
                  <a:pt x="210" y="504"/>
                  <a:pt x="210" y="504"/>
                </a:cubicBezTo>
                <a:cubicBezTo>
                  <a:pt x="209" y="521"/>
                  <a:pt x="209" y="521"/>
                  <a:pt x="209" y="521"/>
                </a:cubicBezTo>
                <a:cubicBezTo>
                  <a:pt x="211" y="528"/>
                  <a:pt x="211" y="528"/>
                  <a:pt x="211" y="528"/>
                </a:cubicBezTo>
                <a:lnTo>
                  <a:pt x="212" y="529"/>
                </a:lnTo>
                <a:close/>
                <a:moveTo>
                  <a:pt x="109" y="303"/>
                </a:moveTo>
                <a:cubicBezTo>
                  <a:pt x="108" y="303"/>
                  <a:pt x="108" y="303"/>
                  <a:pt x="108" y="303"/>
                </a:cubicBezTo>
                <a:cubicBezTo>
                  <a:pt x="108" y="304"/>
                  <a:pt x="108" y="304"/>
                  <a:pt x="108" y="304"/>
                </a:cubicBezTo>
                <a:cubicBezTo>
                  <a:pt x="108" y="305"/>
                  <a:pt x="108" y="305"/>
                  <a:pt x="108" y="305"/>
                </a:cubicBezTo>
                <a:cubicBezTo>
                  <a:pt x="110" y="306"/>
                  <a:pt x="110" y="306"/>
                  <a:pt x="110" y="306"/>
                </a:cubicBezTo>
                <a:cubicBezTo>
                  <a:pt x="110" y="306"/>
                  <a:pt x="110" y="306"/>
                  <a:pt x="110" y="306"/>
                </a:cubicBezTo>
                <a:cubicBezTo>
                  <a:pt x="110" y="305"/>
                  <a:pt x="110" y="305"/>
                  <a:pt x="110" y="305"/>
                </a:cubicBezTo>
                <a:cubicBezTo>
                  <a:pt x="110" y="305"/>
                  <a:pt x="110" y="305"/>
                  <a:pt x="110" y="305"/>
                </a:cubicBezTo>
                <a:cubicBezTo>
                  <a:pt x="110" y="304"/>
                  <a:pt x="110" y="304"/>
                  <a:pt x="110" y="304"/>
                </a:cubicBezTo>
                <a:cubicBezTo>
                  <a:pt x="109" y="304"/>
                  <a:pt x="109" y="304"/>
                  <a:pt x="109" y="304"/>
                </a:cubicBezTo>
                <a:lnTo>
                  <a:pt x="109" y="303"/>
                </a:lnTo>
                <a:close/>
                <a:moveTo>
                  <a:pt x="80" y="345"/>
                </a:moveTo>
                <a:cubicBezTo>
                  <a:pt x="74" y="351"/>
                  <a:pt x="74" y="351"/>
                  <a:pt x="74" y="351"/>
                </a:cubicBezTo>
                <a:cubicBezTo>
                  <a:pt x="71" y="357"/>
                  <a:pt x="71" y="357"/>
                  <a:pt x="71" y="357"/>
                </a:cubicBezTo>
                <a:cubicBezTo>
                  <a:pt x="71" y="358"/>
                  <a:pt x="71" y="358"/>
                  <a:pt x="71" y="358"/>
                </a:cubicBezTo>
                <a:cubicBezTo>
                  <a:pt x="71" y="359"/>
                  <a:pt x="71" y="359"/>
                  <a:pt x="71" y="359"/>
                </a:cubicBezTo>
                <a:cubicBezTo>
                  <a:pt x="77" y="364"/>
                  <a:pt x="77" y="364"/>
                  <a:pt x="77" y="364"/>
                </a:cubicBezTo>
                <a:cubicBezTo>
                  <a:pt x="81" y="367"/>
                  <a:pt x="81" y="367"/>
                  <a:pt x="81" y="367"/>
                </a:cubicBezTo>
                <a:cubicBezTo>
                  <a:pt x="82" y="368"/>
                  <a:pt x="82" y="368"/>
                  <a:pt x="82" y="368"/>
                </a:cubicBezTo>
                <a:cubicBezTo>
                  <a:pt x="86" y="370"/>
                  <a:pt x="86" y="370"/>
                  <a:pt x="86" y="370"/>
                </a:cubicBezTo>
                <a:cubicBezTo>
                  <a:pt x="87" y="369"/>
                  <a:pt x="87" y="369"/>
                  <a:pt x="87" y="369"/>
                </a:cubicBezTo>
                <a:cubicBezTo>
                  <a:pt x="87" y="368"/>
                  <a:pt x="87" y="368"/>
                  <a:pt x="87" y="368"/>
                </a:cubicBezTo>
                <a:cubicBezTo>
                  <a:pt x="89" y="367"/>
                  <a:pt x="89" y="367"/>
                  <a:pt x="89" y="367"/>
                </a:cubicBezTo>
                <a:cubicBezTo>
                  <a:pt x="99" y="371"/>
                  <a:pt x="99" y="371"/>
                  <a:pt x="99" y="371"/>
                </a:cubicBezTo>
                <a:cubicBezTo>
                  <a:pt x="107" y="376"/>
                  <a:pt x="107" y="376"/>
                  <a:pt x="107" y="376"/>
                </a:cubicBezTo>
                <a:cubicBezTo>
                  <a:pt x="110" y="381"/>
                  <a:pt x="110" y="381"/>
                  <a:pt x="110" y="381"/>
                </a:cubicBezTo>
                <a:cubicBezTo>
                  <a:pt x="110" y="382"/>
                  <a:pt x="110" y="382"/>
                  <a:pt x="110" y="382"/>
                </a:cubicBezTo>
                <a:cubicBezTo>
                  <a:pt x="109" y="382"/>
                  <a:pt x="109" y="382"/>
                  <a:pt x="109" y="382"/>
                </a:cubicBezTo>
                <a:cubicBezTo>
                  <a:pt x="106" y="382"/>
                  <a:pt x="106" y="382"/>
                  <a:pt x="106" y="382"/>
                </a:cubicBezTo>
                <a:cubicBezTo>
                  <a:pt x="100" y="382"/>
                  <a:pt x="100" y="382"/>
                  <a:pt x="100" y="382"/>
                </a:cubicBezTo>
                <a:cubicBezTo>
                  <a:pt x="99" y="381"/>
                  <a:pt x="99" y="381"/>
                  <a:pt x="99" y="381"/>
                </a:cubicBezTo>
                <a:cubicBezTo>
                  <a:pt x="99" y="380"/>
                  <a:pt x="99" y="380"/>
                  <a:pt x="99" y="380"/>
                </a:cubicBezTo>
                <a:cubicBezTo>
                  <a:pt x="98" y="380"/>
                  <a:pt x="98" y="380"/>
                  <a:pt x="98" y="380"/>
                </a:cubicBezTo>
                <a:cubicBezTo>
                  <a:pt x="96" y="379"/>
                  <a:pt x="96" y="379"/>
                  <a:pt x="96" y="379"/>
                </a:cubicBezTo>
                <a:cubicBezTo>
                  <a:pt x="95" y="379"/>
                  <a:pt x="95" y="379"/>
                  <a:pt x="95" y="379"/>
                </a:cubicBezTo>
                <a:cubicBezTo>
                  <a:pt x="92" y="382"/>
                  <a:pt x="92" y="382"/>
                  <a:pt x="92" y="382"/>
                </a:cubicBezTo>
                <a:cubicBezTo>
                  <a:pt x="73" y="398"/>
                  <a:pt x="73" y="398"/>
                  <a:pt x="73" y="398"/>
                </a:cubicBezTo>
                <a:cubicBezTo>
                  <a:pt x="72" y="398"/>
                  <a:pt x="72" y="398"/>
                  <a:pt x="72" y="398"/>
                </a:cubicBezTo>
                <a:cubicBezTo>
                  <a:pt x="68" y="396"/>
                  <a:pt x="68" y="396"/>
                  <a:pt x="68" y="396"/>
                </a:cubicBezTo>
                <a:cubicBezTo>
                  <a:pt x="67" y="397"/>
                  <a:pt x="67" y="397"/>
                  <a:pt x="67" y="397"/>
                </a:cubicBezTo>
                <a:cubicBezTo>
                  <a:pt x="65" y="397"/>
                  <a:pt x="65" y="397"/>
                  <a:pt x="65" y="397"/>
                </a:cubicBezTo>
                <a:cubicBezTo>
                  <a:pt x="68" y="402"/>
                  <a:pt x="68" y="402"/>
                  <a:pt x="68" y="402"/>
                </a:cubicBezTo>
                <a:cubicBezTo>
                  <a:pt x="78" y="413"/>
                  <a:pt x="78" y="413"/>
                  <a:pt x="78" y="413"/>
                </a:cubicBezTo>
                <a:cubicBezTo>
                  <a:pt x="82" y="417"/>
                  <a:pt x="82" y="417"/>
                  <a:pt x="82" y="417"/>
                </a:cubicBezTo>
                <a:cubicBezTo>
                  <a:pt x="91" y="425"/>
                  <a:pt x="91" y="425"/>
                  <a:pt x="91" y="425"/>
                </a:cubicBezTo>
                <a:cubicBezTo>
                  <a:pt x="113" y="406"/>
                  <a:pt x="113" y="406"/>
                  <a:pt x="113" y="406"/>
                </a:cubicBezTo>
                <a:cubicBezTo>
                  <a:pt x="114" y="406"/>
                  <a:pt x="114" y="406"/>
                  <a:pt x="114" y="406"/>
                </a:cubicBezTo>
                <a:cubicBezTo>
                  <a:pt x="119" y="400"/>
                  <a:pt x="119" y="400"/>
                  <a:pt x="119" y="400"/>
                </a:cubicBezTo>
                <a:cubicBezTo>
                  <a:pt x="130" y="387"/>
                  <a:pt x="130" y="387"/>
                  <a:pt x="130" y="387"/>
                </a:cubicBezTo>
                <a:cubicBezTo>
                  <a:pt x="130" y="386"/>
                  <a:pt x="130" y="386"/>
                  <a:pt x="130" y="386"/>
                </a:cubicBezTo>
                <a:cubicBezTo>
                  <a:pt x="130" y="385"/>
                  <a:pt x="130" y="385"/>
                  <a:pt x="130" y="385"/>
                </a:cubicBezTo>
                <a:cubicBezTo>
                  <a:pt x="127" y="375"/>
                  <a:pt x="127" y="375"/>
                  <a:pt x="127" y="375"/>
                </a:cubicBezTo>
                <a:cubicBezTo>
                  <a:pt x="125" y="371"/>
                  <a:pt x="125" y="371"/>
                  <a:pt x="125" y="371"/>
                </a:cubicBezTo>
                <a:cubicBezTo>
                  <a:pt x="124" y="370"/>
                  <a:pt x="124" y="370"/>
                  <a:pt x="124" y="370"/>
                </a:cubicBezTo>
                <a:cubicBezTo>
                  <a:pt x="123" y="368"/>
                  <a:pt x="123" y="368"/>
                  <a:pt x="123" y="368"/>
                </a:cubicBezTo>
                <a:cubicBezTo>
                  <a:pt x="122" y="355"/>
                  <a:pt x="122" y="355"/>
                  <a:pt x="122" y="355"/>
                </a:cubicBezTo>
                <a:cubicBezTo>
                  <a:pt x="122" y="353"/>
                  <a:pt x="122" y="353"/>
                  <a:pt x="122" y="353"/>
                </a:cubicBezTo>
                <a:cubicBezTo>
                  <a:pt x="123" y="352"/>
                  <a:pt x="123" y="352"/>
                  <a:pt x="123" y="352"/>
                </a:cubicBezTo>
                <a:cubicBezTo>
                  <a:pt x="125" y="349"/>
                  <a:pt x="125" y="349"/>
                  <a:pt x="125" y="349"/>
                </a:cubicBezTo>
                <a:cubicBezTo>
                  <a:pt x="128" y="348"/>
                  <a:pt x="128" y="348"/>
                  <a:pt x="128" y="348"/>
                </a:cubicBezTo>
                <a:cubicBezTo>
                  <a:pt x="128" y="348"/>
                  <a:pt x="128" y="348"/>
                  <a:pt x="128" y="348"/>
                </a:cubicBezTo>
                <a:cubicBezTo>
                  <a:pt x="129" y="349"/>
                  <a:pt x="129" y="349"/>
                  <a:pt x="129" y="349"/>
                </a:cubicBezTo>
                <a:cubicBezTo>
                  <a:pt x="129" y="349"/>
                  <a:pt x="129" y="349"/>
                  <a:pt x="129" y="349"/>
                </a:cubicBezTo>
                <a:cubicBezTo>
                  <a:pt x="126" y="355"/>
                  <a:pt x="126" y="355"/>
                  <a:pt x="126" y="355"/>
                </a:cubicBezTo>
                <a:cubicBezTo>
                  <a:pt x="125" y="362"/>
                  <a:pt x="125" y="362"/>
                  <a:pt x="125" y="362"/>
                </a:cubicBezTo>
                <a:cubicBezTo>
                  <a:pt x="126" y="363"/>
                  <a:pt x="126" y="363"/>
                  <a:pt x="126" y="363"/>
                </a:cubicBezTo>
                <a:cubicBezTo>
                  <a:pt x="126" y="365"/>
                  <a:pt x="126" y="365"/>
                  <a:pt x="126" y="365"/>
                </a:cubicBezTo>
                <a:cubicBezTo>
                  <a:pt x="127" y="367"/>
                  <a:pt x="127" y="367"/>
                  <a:pt x="127" y="367"/>
                </a:cubicBezTo>
                <a:cubicBezTo>
                  <a:pt x="127" y="367"/>
                  <a:pt x="127" y="367"/>
                  <a:pt x="127" y="367"/>
                </a:cubicBezTo>
                <a:cubicBezTo>
                  <a:pt x="134" y="377"/>
                  <a:pt x="134" y="377"/>
                  <a:pt x="134" y="377"/>
                </a:cubicBezTo>
                <a:cubicBezTo>
                  <a:pt x="144" y="380"/>
                  <a:pt x="144" y="380"/>
                  <a:pt x="144" y="380"/>
                </a:cubicBezTo>
                <a:cubicBezTo>
                  <a:pt x="148" y="379"/>
                  <a:pt x="148" y="379"/>
                  <a:pt x="148" y="379"/>
                </a:cubicBezTo>
                <a:cubicBezTo>
                  <a:pt x="157" y="373"/>
                  <a:pt x="157" y="373"/>
                  <a:pt x="157" y="373"/>
                </a:cubicBezTo>
                <a:cubicBezTo>
                  <a:pt x="158" y="372"/>
                  <a:pt x="158" y="372"/>
                  <a:pt x="158" y="372"/>
                </a:cubicBezTo>
                <a:cubicBezTo>
                  <a:pt x="158" y="372"/>
                  <a:pt x="158" y="372"/>
                  <a:pt x="158" y="372"/>
                </a:cubicBezTo>
                <a:cubicBezTo>
                  <a:pt x="170" y="356"/>
                  <a:pt x="170" y="356"/>
                  <a:pt x="170" y="356"/>
                </a:cubicBezTo>
                <a:cubicBezTo>
                  <a:pt x="172" y="353"/>
                  <a:pt x="172" y="353"/>
                  <a:pt x="172" y="353"/>
                </a:cubicBezTo>
                <a:cubicBezTo>
                  <a:pt x="173" y="349"/>
                  <a:pt x="173" y="349"/>
                  <a:pt x="173" y="349"/>
                </a:cubicBezTo>
                <a:cubicBezTo>
                  <a:pt x="173" y="348"/>
                  <a:pt x="173" y="348"/>
                  <a:pt x="173" y="348"/>
                </a:cubicBezTo>
                <a:cubicBezTo>
                  <a:pt x="174" y="344"/>
                  <a:pt x="174" y="344"/>
                  <a:pt x="174" y="344"/>
                </a:cubicBezTo>
                <a:cubicBezTo>
                  <a:pt x="172" y="332"/>
                  <a:pt x="172" y="332"/>
                  <a:pt x="172" y="332"/>
                </a:cubicBezTo>
                <a:cubicBezTo>
                  <a:pt x="170" y="332"/>
                  <a:pt x="170" y="332"/>
                  <a:pt x="170" y="332"/>
                </a:cubicBezTo>
                <a:cubicBezTo>
                  <a:pt x="153" y="336"/>
                  <a:pt x="153" y="336"/>
                  <a:pt x="153" y="336"/>
                </a:cubicBezTo>
                <a:cubicBezTo>
                  <a:pt x="170" y="327"/>
                  <a:pt x="170" y="327"/>
                  <a:pt x="170" y="327"/>
                </a:cubicBezTo>
                <a:cubicBezTo>
                  <a:pt x="172" y="310"/>
                  <a:pt x="172" y="310"/>
                  <a:pt x="172" y="310"/>
                </a:cubicBezTo>
                <a:cubicBezTo>
                  <a:pt x="190" y="314"/>
                  <a:pt x="190" y="314"/>
                  <a:pt x="190" y="314"/>
                </a:cubicBezTo>
                <a:cubicBezTo>
                  <a:pt x="191" y="314"/>
                  <a:pt x="191" y="314"/>
                  <a:pt x="191" y="314"/>
                </a:cubicBezTo>
                <a:cubicBezTo>
                  <a:pt x="191" y="314"/>
                  <a:pt x="191" y="314"/>
                  <a:pt x="191" y="314"/>
                </a:cubicBezTo>
                <a:cubicBezTo>
                  <a:pt x="193" y="314"/>
                  <a:pt x="193" y="314"/>
                  <a:pt x="193" y="314"/>
                </a:cubicBezTo>
                <a:cubicBezTo>
                  <a:pt x="197" y="313"/>
                  <a:pt x="197" y="313"/>
                  <a:pt x="197" y="313"/>
                </a:cubicBezTo>
                <a:cubicBezTo>
                  <a:pt x="203" y="307"/>
                  <a:pt x="203" y="307"/>
                  <a:pt x="203" y="307"/>
                </a:cubicBezTo>
                <a:cubicBezTo>
                  <a:pt x="205" y="306"/>
                  <a:pt x="205" y="306"/>
                  <a:pt x="205" y="306"/>
                </a:cubicBezTo>
                <a:cubicBezTo>
                  <a:pt x="206" y="305"/>
                  <a:pt x="206" y="305"/>
                  <a:pt x="206" y="305"/>
                </a:cubicBezTo>
                <a:cubicBezTo>
                  <a:pt x="206" y="304"/>
                  <a:pt x="206" y="304"/>
                  <a:pt x="206" y="304"/>
                </a:cubicBezTo>
                <a:cubicBezTo>
                  <a:pt x="206" y="296"/>
                  <a:pt x="206" y="296"/>
                  <a:pt x="206" y="296"/>
                </a:cubicBezTo>
                <a:cubicBezTo>
                  <a:pt x="206" y="295"/>
                  <a:pt x="206" y="295"/>
                  <a:pt x="206" y="295"/>
                </a:cubicBezTo>
                <a:cubicBezTo>
                  <a:pt x="205" y="294"/>
                  <a:pt x="205" y="294"/>
                  <a:pt x="205" y="294"/>
                </a:cubicBezTo>
                <a:cubicBezTo>
                  <a:pt x="203" y="294"/>
                  <a:pt x="203" y="294"/>
                  <a:pt x="203" y="294"/>
                </a:cubicBezTo>
                <a:cubicBezTo>
                  <a:pt x="198" y="298"/>
                  <a:pt x="198" y="298"/>
                  <a:pt x="198" y="298"/>
                </a:cubicBezTo>
                <a:cubicBezTo>
                  <a:pt x="196" y="300"/>
                  <a:pt x="196" y="300"/>
                  <a:pt x="196" y="300"/>
                </a:cubicBezTo>
                <a:cubicBezTo>
                  <a:pt x="193" y="304"/>
                  <a:pt x="193" y="304"/>
                  <a:pt x="193" y="304"/>
                </a:cubicBezTo>
                <a:cubicBezTo>
                  <a:pt x="186" y="307"/>
                  <a:pt x="186" y="307"/>
                  <a:pt x="186" y="307"/>
                </a:cubicBezTo>
                <a:cubicBezTo>
                  <a:pt x="185" y="307"/>
                  <a:pt x="185" y="307"/>
                  <a:pt x="185" y="307"/>
                </a:cubicBezTo>
                <a:cubicBezTo>
                  <a:pt x="176" y="304"/>
                  <a:pt x="176" y="304"/>
                  <a:pt x="176" y="304"/>
                </a:cubicBezTo>
                <a:cubicBezTo>
                  <a:pt x="176" y="304"/>
                  <a:pt x="176" y="304"/>
                  <a:pt x="176" y="304"/>
                </a:cubicBezTo>
                <a:cubicBezTo>
                  <a:pt x="176" y="302"/>
                  <a:pt x="176" y="302"/>
                  <a:pt x="176" y="302"/>
                </a:cubicBezTo>
                <a:cubicBezTo>
                  <a:pt x="181" y="294"/>
                  <a:pt x="181" y="294"/>
                  <a:pt x="181" y="294"/>
                </a:cubicBezTo>
                <a:cubicBezTo>
                  <a:pt x="197" y="268"/>
                  <a:pt x="197" y="268"/>
                  <a:pt x="197" y="268"/>
                </a:cubicBezTo>
                <a:cubicBezTo>
                  <a:pt x="203" y="255"/>
                  <a:pt x="203" y="255"/>
                  <a:pt x="203" y="255"/>
                </a:cubicBezTo>
                <a:cubicBezTo>
                  <a:pt x="203" y="253"/>
                  <a:pt x="203" y="253"/>
                  <a:pt x="203" y="253"/>
                </a:cubicBezTo>
                <a:cubicBezTo>
                  <a:pt x="202" y="241"/>
                  <a:pt x="202" y="241"/>
                  <a:pt x="202" y="241"/>
                </a:cubicBezTo>
                <a:cubicBezTo>
                  <a:pt x="194" y="233"/>
                  <a:pt x="194" y="233"/>
                  <a:pt x="194" y="233"/>
                </a:cubicBezTo>
                <a:cubicBezTo>
                  <a:pt x="190" y="230"/>
                  <a:pt x="190" y="230"/>
                  <a:pt x="190" y="230"/>
                </a:cubicBezTo>
                <a:cubicBezTo>
                  <a:pt x="189" y="229"/>
                  <a:pt x="189" y="229"/>
                  <a:pt x="189" y="229"/>
                </a:cubicBezTo>
                <a:cubicBezTo>
                  <a:pt x="188" y="230"/>
                  <a:pt x="188" y="230"/>
                  <a:pt x="188" y="230"/>
                </a:cubicBezTo>
                <a:cubicBezTo>
                  <a:pt x="188" y="231"/>
                  <a:pt x="188" y="231"/>
                  <a:pt x="188" y="231"/>
                </a:cubicBezTo>
                <a:cubicBezTo>
                  <a:pt x="188" y="231"/>
                  <a:pt x="188" y="231"/>
                  <a:pt x="188" y="231"/>
                </a:cubicBezTo>
                <a:cubicBezTo>
                  <a:pt x="188" y="232"/>
                  <a:pt x="188" y="232"/>
                  <a:pt x="188" y="232"/>
                </a:cubicBezTo>
                <a:cubicBezTo>
                  <a:pt x="188" y="233"/>
                  <a:pt x="188" y="233"/>
                  <a:pt x="188" y="233"/>
                </a:cubicBezTo>
                <a:cubicBezTo>
                  <a:pt x="188" y="235"/>
                  <a:pt x="188" y="235"/>
                  <a:pt x="188" y="235"/>
                </a:cubicBezTo>
                <a:cubicBezTo>
                  <a:pt x="188" y="235"/>
                  <a:pt x="188" y="235"/>
                  <a:pt x="188" y="235"/>
                </a:cubicBezTo>
                <a:cubicBezTo>
                  <a:pt x="185" y="238"/>
                  <a:pt x="185" y="238"/>
                  <a:pt x="185" y="238"/>
                </a:cubicBezTo>
                <a:cubicBezTo>
                  <a:pt x="179" y="243"/>
                  <a:pt x="179" y="243"/>
                  <a:pt x="179" y="243"/>
                </a:cubicBezTo>
                <a:cubicBezTo>
                  <a:pt x="166" y="251"/>
                  <a:pt x="166" y="251"/>
                  <a:pt x="166" y="251"/>
                </a:cubicBezTo>
                <a:cubicBezTo>
                  <a:pt x="158" y="259"/>
                  <a:pt x="158" y="259"/>
                  <a:pt x="158" y="259"/>
                </a:cubicBezTo>
                <a:cubicBezTo>
                  <a:pt x="153" y="267"/>
                  <a:pt x="153" y="267"/>
                  <a:pt x="153" y="267"/>
                </a:cubicBezTo>
                <a:cubicBezTo>
                  <a:pt x="143" y="271"/>
                  <a:pt x="143" y="271"/>
                  <a:pt x="143" y="271"/>
                </a:cubicBezTo>
                <a:cubicBezTo>
                  <a:pt x="139" y="272"/>
                  <a:pt x="139" y="272"/>
                  <a:pt x="139" y="272"/>
                </a:cubicBezTo>
                <a:cubicBezTo>
                  <a:pt x="130" y="274"/>
                  <a:pt x="130" y="274"/>
                  <a:pt x="130" y="274"/>
                </a:cubicBezTo>
                <a:cubicBezTo>
                  <a:pt x="129" y="274"/>
                  <a:pt x="129" y="274"/>
                  <a:pt x="129" y="274"/>
                </a:cubicBezTo>
                <a:cubicBezTo>
                  <a:pt x="118" y="281"/>
                  <a:pt x="118" y="281"/>
                  <a:pt x="118" y="281"/>
                </a:cubicBezTo>
                <a:cubicBezTo>
                  <a:pt x="115" y="286"/>
                  <a:pt x="115" y="286"/>
                  <a:pt x="115" y="286"/>
                </a:cubicBezTo>
                <a:cubicBezTo>
                  <a:pt x="115" y="286"/>
                  <a:pt x="115" y="286"/>
                  <a:pt x="115" y="286"/>
                </a:cubicBezTo>
                <a:cubicBezTo>
                  <a:pt x="116" y="293"/>
                  <a:pt x="116" y="293"/>
                  <a:pt x="116" y="293"/>
                </a:cubicBezTo>
                <a:cubicBezTo>
                  <a:pt x="117" y="295"/>
                  <a:pt x="117" y="295"/>
                  <a:pt x="117" y="295"/>
                </a:cubicBezTo>
                <a:cubicBezTo>
                  <a:pt x="118" y="298"/>
                  <a:pt x="118" y="298"/>
                  <a:pt x="118" y="298"/>
                </a:cubicBezTo>
                <a:cubicBezTo>
                  <a:pt x="119" y="299"/>
                  <a:pt x="119" y="299"/>
                  <a:pt x="119" y="299"/>
                </a:cubicBezTo>
                <a:cubicBezTo>
                  <a:pt x="123" y="311"/>
                  <a:pt x="123" y="311"/>
                  <a:pt x="123" y="311"/>
                </a:cubicBezTo>
                <a:cubicBezTo>
                  <a:pt x="112" y="309"/>
                  <a:pt x="112" y="309"/>
                  <a:pt x="112" y="309"/>
                </a:cubicBezTo>
                <a:cubicBezTo>
                  <a:pt x="102" y="306"/>
                  <a:pt x="102" y="306"/>
                  <a:pt x="102" y="306"/>
                </a:cubicBezTo>
                <a:cubicBezTo>
                  <a:pt x="102" y="305"/>
                  <a:pt x="102" y="305"/>
                  <a:pt x="102" y="305"/>
                </a:cubicBezTo>
                <a:cubicBezTo>
                  <a:pt x="101" y="303"/>
                  <a:pt x="101" y="303"/>
                  <a:pt x="101" y="303"/>
                </a:cubicBezTo>
                <a:cubicBezTo>
                  <a:pt x="98" y="300"/>
                  <a:pt x="98" y="300"/>
                  <a:pt x="98" y="300"/>
                </a:cubicBezTo>
                <a:cubicBezTo>
                  <a:pt x="87" y="296"/>
                  <a:pt x="87" y="296"/>
                  <a:pt x="87" y="296"/>
                </a:cubicBezTo>
                <a:cubicBezTo>
                  <a:pt x="86" y="296"/>
                  <a:pt x="86" y="296"/>
                  <a:pt x="86" y="296"/>
                </a:cubicBezTo>
                <a:cubicBezTo>
                  <a:pt x="76" y="312"/>
                  <a:pt x="76" y="312"/>
                  <a:pt x="76" y="312"/>
                </a:cubicBezTo>
                <a:cubicBezTo>
                  <a:pt x="76" y="312"/>
                  <a:pt x="76" y="312"/>
                  <a:pt x="76" y="312"/>
                </a:cubicBezTo>
                <a:cubicBezTo>
                  <a:pt x="72" y="323"/>
                  <a:pt x="72" y="323"/>
                  <a:pt x="72" y="323"/>
                </a:cubicBezTo>
                <a:cubicBezTo>
                  <a:pt x="72" y="324"/>
                  <a:pt x="72" y="324"/>
                  <a:pt x="72" y="324"/>
                </a:cubicBezTo>
                <a:cubicBezTo>
                  <a:pt x="72" y="327"/>
                  <a:pt x="72" y="327"/>
                  <a:pt x="72" y="327"/>
                </a:cubicBezTo>
                <a:cubicBezTo>
                  <a:pt x="76" y="339"/>
                  <a:pt x="76" y="339"/>
                  <a:pt x="76" y="339"/>
                </a:cubicBezTo>
                <a:lnTo>
                  <a:pt x="80" y="345"/>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58" name="Freeform 17"/>
          <p:cNvSpPr>
            <a:spLocks/>
          </p:cNvSpPr>
          <p:nvPr/>
        </p:nvSpPr>
        <p:spPr bwMode="auto">
          <a:xfrm>
            <a:off x="3644776" y="6705278"/>
            <a:ext cx="177800" cy="87312"/>
          </a:xfrm>
          <a:custGeom>
            <a:avLst/>
            <a:gdLst>
              <a:gd name="T0" fmla="*/ 0 w 80"/>
              <a:gd name="T1" fmla="*/ 13 h 39"/>
              <a:gd name="T2" fmla="*/ 11 w 80"/>
              <a:gd name="T3" fmla="*/ 13 h 39"/>
              <a:gd name="T4" fmla="*/ 20 w 80"/>
              <a:gd name="T5" fmla="*/ 10 h 39"/>
              <a:gd name="T6" fmla="*/ 25 w 80"/>
              <a:gd name="T7" fmla="*/ 10 h 39"/>
              <a:gd name="T8" fmla="*/ 31 w 80"/>
              <a:gd name="T9" fmla="*/ 10 h 39"/>
              <a:gd name="T10" fmla="*/ 38 w 80"/>
              <a:gd name="T11" fmla="*/ 2 h 39"/>
              <a:gd name="T12" fmla="*/ 45 w 80"/>
              <a:gd name="T13" fmla="*/ 2 h 39"/>
              <a:gd name="T14" fmla="*/ 49 w 80"/>
              <a:gd name="T15" fmla="*/ 2 h 39"/>
              <a:gd name="T16" fmla="*/ 60 w 80"/>
              <a:gd name="T17" fmla="*/ 2 h 39"/>
              <a:gd name="T18" fmla="*/ 68 w 80"/>
              <a:gd name="T19" fmla="*/ 1 h 39"/>
              <a:gd name="T20" fmla="*/ 71 w 80"/>
              <a:gd name="T21" fmla="*/ 4 h 39"/>
              <a:gd name="T22" fmla="*/ 80 w 80"/>
              <a:gd name="T23" fmla="*/ 8 h 39"/>
              <a:gd name="T24" fmla="*/ 80 w 80"/>
              <a:gd name="T25" fmla="*/ 14 h 39"/>
              <a:gd name="T26" fmla="*/ 76 w 80"/>
              <a:gd name="T27" fmla="*/ 14 h 39"/>
              <a:gd name="T28" fmla="*/ 71 w 80"/>
              <a:gd name="T29" fmla="*/ 18 h 39"/>
              <a:gd name="T30" fmla="*/ 67 w 80"/>
              <a:gd name="T31" fmla="*/ 21 h 39"/>
              <a:gd name="T32" fmla="*/ 67 w 80"/>
              <a:gd name="T33" fmla="*/ 27 h 39"/>
              <a:gd name="T34" fmla="*/ 64 w 80"/>
              <a:gd name="T35" fmla="*/ 33 h 39"/>
              <a:gd name="T36" fmla="*/ 61 w 80"/>
              <a:gd name="T37" fmla="*/ 33 h 39"/>
              <a:gd name="T38" fmla="*/ 53 w 80"/>
              <a:gd name="T39" fmla="*/ 38 h 39"/>
              <a:gd name="T40" fmla="*/ 49 w 80"/>
              <a:gd name="T41" fmla="*/ 39 h 39"/>
              <a:gd name="T42" fmla="*/ 40 w 80"/>
              <a:gd name="T43" fmla="*/ 35 h 39"/>
              <a:gd name="T44" fmla="*/ 39 w 80"/>
              <a:gd name="T45" fmla="*/ 32 h 39"/>
              <a:gd name="T46" fmla="*/ 31 w 80"/>
              <a:gd name="T47" fmla="*/ 27 h 39"/>
              <a:gd name="T48" fmla="*/ 24 w 80"/>
              <a:gd name="T49" fmla="*/ 25 h 39"/>
              <a:gd name="T50" fmla="*/ 17 w 80"/>
              <a:gd name="T51" fmla="*/ 23 h 39"/>
              <a:gd name="T52" fmla="*/ 14 w 80"/>
              <a:gd name="T53" fmla="*/ 23 h 39"/>
              <a:gd name="T54" fmla="*/ 14 w 80"/>
              <a:gd name="T55" fmla="*/ 23 h 39"/>
              <a:gd name="T56" fmla="*/ 9 w 80"/>
              <a:gd name="T57" fmla="*/ 23 h 39"/>
              <a:gd name="T58" fmla="*/ 0 w 80"/>
              <a:gd name="T59" fmla="*/ 20 h 39"/>
              <a:gd name="T60" fmla="*/ 0 w 80"/>
              <a:gd name="T61"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9">
                <a:moveTo>
                  <a:pt x="0" y="13"/>
                </a:moveTo>
                <a:cubicBezTo>
                  <a:pt x="0" y="13"/>
                  <a:pt x="9" y="15"/>
                  <a:pt x="11" y="13"/>
                </a:cubicBezTo>
                <a:cubicBezTo>
                  <a:pt x="13" y="11"/>
                  <a:pt x="20" y="10"/>
                  <a:pt x="20" y="10"/>
                </a:cubicBezTo>
                <a:cubicBezTo>
                  <a:pt x="25" y="10"/>
                  <a:pt x="25" y="10"/>
                  <a:pt x="25" y="10"/>
                </a:cubicBezTo>
                <a:cubicBezTo>
                  <a:pt x="31" y="10"/>
                  <a:pt x="31" y="10"/>
                  <a:pt x="31" y="10"/>
                </a:cubicBezTo>
                <a:cubicBezTo>
                  <a:pt x="31" y="10"/>
                  <a:pt x="35" y="2"/>
                  <a:pt x="38" y="2"/>
                </a:cubicBezTo>
                <a:cubicBezTo>
                  <a:pt x="41" y="2"/>
                  <a:pt x="45" y="2"/>
                  <a:pt x="45" y="2"/>
                </a:cubicBezTo>
                <a:cubicBezTo>
                  <a:pt x="45" y="2"/>
                  <a:pt x="45" y="5"/>
                  <a:pt x="49" y="2"/>
                </a:cubicBezTo>
                <a:cubicBezTo>
                  <a:pt x="53" y="0"/>
                  <a:pt x="60" y="2"/>
                  <a:pt x="60" y="2"/>
                </a:cubicBezTo>
                <a:cubicBezTo>
                  <a:pt x="68" y="1"/>
                  <a:pt x="68" y="1"/>
                  <a:pt x="68" y="1"/>
                </a:cubicBezTo>
                <a:cubicBezTo>
                  <a:pt x="68" y="1"/>
                  <a:pt x="66" y="3"/>
                  <a:pt x="71" y="4"/>
                </a:cubicBezTo>
                <a:cubicBezTo>
                  <a:pt x="76" y="6"/>
                  <a:pt x="80" y="8"/>
                  <a:pt x="80" y="8"/>
                </a:cubicBezTo>
                <a:cubicBezTo>
                  <a:pt x="80" y="14"/>
                  <a:pt x="80" y="14"/>
                  <a:pt x="80" y="14"/>
                </a:cubicBezTo>
                <a:cubicBezTo>
                  <a:pt x="76" y="14"/>
                  <a:pt x="76" y="14"/>
                  <a:pt x="76" y="14"/>
                </a:cubicBezTo>
                <a:cubicBezTo>
                  <a:pt x="71" y="18"/>
                  <a:pt x="71" y="18"/>
                  <a:pt x="71" y="18"/>
                </a:cubicBezTo>
                <a:cubicBezTo>
                  <a:pt x="67" y="21"/>
                  <a:pt x="67" y="21"/>
                  <a:pt x="67" y="21"/>
                </a:cubicBezTo>
                <a:cubicBezTo>
                  <a:pt x="67" y="21"/>
                  <a:pt x="68" y="25"/>
                  <a:pt x="67" y="27"/>
                </a:cubicBezTo>
                <a:cubicBezTo>
                  <a:pt x="66" y="29"/>
                  <a:pt x="64" y="33"/>
                  <a:pt x="64" y="33"/>
                </a:cubicBezTo>
                <a:cubicBezTo>
                  <a:pt x="61" y="33"/>
                  <a:pt x="61" y="33"/>
                  <a:pt x="61" y="33"/>
                </a:cubicBezTo>
                <a:cubicBezTo>
                  <a:pt x="53" y="38"/>
                  <a:pt x="53" y="38"/>
                  <a:pt x="53" y="38"/>
                </a:cubicBezTo>
                <a:cubicBezTo>
                  <a:pt x="49" y="39"/>
                  <a:pt x="53" y="39"/>
                  <a:pt x="49" y="39"/>
                </a:cubicBezTo>
                <a:cubicBezTo>
                  <a:pt x="44" y="39"/>
                  <a:pt x="41" y="37"/>
                  <a:pt x="40" y="35"/>
                </a:cubicBezTo>
                <a:cubicBezTo>
                  <a:pt x="39" y="32"/>
                  <a:pt x="39" y="32"/>
                  <a:pt x="39" y="32"/>
                </a:cubicBezTo>
                <a:cubicBezTo>
                  <a:pt x="39" y="32"/>
                  <a:pt x="35" y="28"/>
                  <a:pt x="31" y="27"/>
                </a:cubicBezTo>
                <a:cubicBezTo>
                  <a:pt x="27" y="27"/>
                  <a:pt x="27" y="25"/>
                  <a:pt x="24" y="25"/>
                </a:cubicBezTo>
                <a:cubicBezTo>
                  <a:pt x="21" y="25"/>
                  <a:pt x="20" y="23"/>
                  <a:pt x="17" y="23"/>
                </a:cubicBezTo>
                <a:cubicBezTo>
                  <a:pt x="14" y="23"/>
                  <a:pt x="14" y="23"/>
                  <a:pt x="14" y="23"/>
                </a:cubicBezTo>
                <a:cubicBezTo>
                  <a:pt x="14" y="23"/>
                  <a:pt x="18" y="24"/>
                  <a:pt x="14" y="23"/>
                </a:cubicBezTo>
                <a:cubicBezTo>
                  <a:pt x="9" y="23"/>
                  <a:pt x="12" y="23"/>
                  <a:pt x="9" y="23"/>
                </a:cubicBezTo>
                <a:cubicBezTo>
                  <a:pt x="6" y="22"/>
                  <a:pt x="0" y="20"/>
                  <a:pt x="0" y="20"/>
                </a:cubicBezTo>
                <a:cubicBezTo>
                  <a:pt x="0" y="16"/>
                  <a:pt x="0" y="16"/>
                  <a:pt x="0" y="16"/>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0" name="Freeform 6"/>
          <p:cNvSpPr>
            <a:spLocks/>
          </p:cNvSpPr>
          <p:nvPr/>
        </p:nvSpPr>
        <p:spPr bwMode="auto">
          <a:xfrm>
            <a:off x="8188894" y="5251127"/>
            <a:ext cx="209550" cy="157163"/>
          </a:xfrm>
          <a:custGeom>
            <a:avLst/>
            <a:gdLst>
              <a:gd name="T0" fmla="*/ 2 w 94"/>
              <a:gd name="T1" fmla="*/ 24 h 70"/>
              <a:gd name="T2" fmla="*/ 6 w 94"/>
              <a:gd name="T3" fmla="*/ 24 h 70"/>
              <a:gd name="T4" fmla="*/ 9 w 94"/>
              <a:gd name="T5" fmla="*/ 24 h 70"/>
              <a:gd name="T6" fmla="*/ 14 w 94"/>
              <a:gd name="T7" fmla="*/ 24 h 70"/>
              <a:gd name="T8" fmla="*/ 17 w 94"/>
              <a:gd name="T9" fmla="*/ 27 h 70"/>
              <a:gd name="T10" fmla="*/ 18 w 94"/>
              <a:gd name="T11" fmla="*/ 30 h 70"/>
              <a:gd name="T12" fmla="*/ 23 w 94"/>
              <a:gd name="T13" fmla="*/ 30 h 70"/>
              <a:gd name="T14" fmla="*/ 26 w 94"/>
              <a:gd name="T15" fmla="*/ 26 h 70"/>
              <a:gd name="T16" fmla="*/ 32 w 94"/>
              <a:gd name="T17" fmla="*/ 25 h 70"/>
              <a:gd name="T18" fmla="*/ 34 w 94"/>
              <a:gd name="T19" fmla="*/ 30 h 70"/>
              <a:gd name="T20" fmla="*/ 35 w 94"/>
              <a:gd name="T21" fmla="*/ 34 h 70"/>
              <a:gd name="T22" fmla="*/ 38 w 94"/>
              <a:gd name="T23" fmla="*/ 32 h 70"/>
              <a:gd name="T24" fmla="*/ 44 w 94"/>
              <a:gd name="T25" fmla="*/ 33 h 70"/>
              <a:gd name="T26" fmla="*/ 44 w 94"/>
              <a:gd name="T27" fmla="*/ 40 h 70"/>
              <a:gd name="T28" fmla="*/ 42 w 94"/>
              <a:gd name="T29" fmla="*/ 43 h 70"/>
              <a:gd name="T30" fmla="*/ 39 w 94"/>
              <a:gd name="T31" fmla="*/ 46 h 70"/>
              <a:gd name="T32" fmla="*/ 41 w 94"/>
              <a:gd name="T33" fmla="*/ 48 h 70"/>
              <a:gd name="T34" fmla="*/ 45 w 94"/>
              <a:gd name="T35" fmla="*/ 52 h 70"/>
              <a:gd name="T36" fmla="*/ 49 w 94"/>
              <a:gd name="T37" fmla="*/ 50 h 70"/>
              <a:gd name="T38" fmla="*/ 51 w 94"/>
              <a:gd name="T39" fmla="*/ 50 h 70"/>
              <a:gd name="T40" fmla="*/ 55 w 94"/>
              <a:gd name="T41" fmla="*/ 52 h 70"/>
              <a:gd name="T42" fmla="*/ 60 w 94"/>
              <a:gd name="T43" fmla="*/ 54 h 70"/>
              <a:gd name="T44" fmla="*/ 61 w 94"/>
              <a:gd name="T45" fmla="*/ 59 h 70"/>
              <a:gd name="T46" fmla="*/ 59 w 94"/>
              <a:gd name="T47" fmla="*/ 64 h 70"/>
              <a:gd name="T48" fmla="*/ 59 w 94"/>
              <a:gd name="T49" fmla="*/ 64 h 70"/>
              <a:gd name="T50" fmla="*/ 55 w 94"/>
              <a:gd name="T51" fmla="*/ 66 h 70"/>
              <a:gd name="T52" fmla="*/ 53 w 94"/>
              <a:gd name="T53" fmla="*/ 69 h 70"/>
              <a:gd name="T54" fmla="*/ 55 w 94"/>
              <a:gd name="T55" fmla="*/ 70 h 70"/>
              <a:gd name="T56" fmla="*/ 55 w 94"/>
              <a:gd name="T57" fmla="*/ 68 h 70"/>
              <a:gd name="T58" fmla="*/ 59 w 94"/>
              <a:gd name="T59" fmla="*/ 67 h 70"/>
              <a:gd name="T60" fmla="*/ 62 w 94"/>
              <a:gd name="T61" fmla="*/ 66 h 70"/>
              <a:gd name="T62" fmla="*/ 65 w 94"/>
              <a:gd name="T63" fmla="*/ 66 h 70"/>
              <a:gd name="T64" fmla="*/ 70 w 94"/>
              <a:gd name="T65" fmla="*/ 64 h 70"/>
              <a:gd name="T66" fmla="*/ 75 w 94"/>
              <a:gd name="T67" fmla="*/ 63 h 70"/>
              <a:gd name="T68" fmla="*/ 75 w 94"/>
              <a:gd name="T69" fmla="*/ 61 h 70"/>
              <a:gd name="T70" fmla="*/ 77 w 94"/>
              <a:gd name="T71" fmla="*/ 57 h 70"/>
              <a:gd name="T72" fmla="*/ 77 w 94"/>
              <a:gd name="T73" fmla="*/ 57 h 70"/>
              <a:gd name="T74" fmla="*/ 79 w 94"/>
              <a:gd name="T75" fmla="*/ 55 h 70"/>
              <a:gd name="T76" fmla="*/ 85 w 94"/>
              <a:gd name="T77" fmla="*/ 52 h 70"/>
              <a:gd name="T78" fmla="*/ 85 w 94"/>
              <a:gd name="T79" fmla="*/ 51 h 70"/>
              <a:gd name="T80" fmla="*/ 86 w 94"/>
              <a:gd name="T81" fmla="*/ 48 h 70"/>
              <a:gd name="T82" fmla="*/ 92 w 94"/>
              <a:gd name="T83" fmla="*/ 44 h 70"/>
              <a:gd name="T84" fmla="*/ 93 w 94"/>
              <a:gd name="T85" fmla="*/ 44 h 70"/>
              <a:gd name="T86" fmla="*/ 93 w 94"/>
              <a:gd name="T87" fmla="*/ 40 h 70"/>
              <a:gd name="T88" fmla="*/ 91 w 94"/>
              <a:gd name="T89" fmla="*/ 36 h 70"/>
              <a:gd name="T90" fmla="*/ 89 w 94"/>
              <a:gd name="T91" fmla="*/ 35 h 70"/>
              <a:gd name="T92" fmla="*/ 83 w 94"/>
              <a:gd name="T93" fmla="*/ 32 h 70"/>
              <a:gd name="T94" fmla="*/ 75 w 94"/>
              <a:gd name="T95" fmla="*/ 27 h 70"/>
              <a:gd name="T96" fmla="*/ 75 w 94"/>
              <a:gd name="T97" fmla="*/ 28 h 70"/>
              <a:gd name="T98" fmla="*/ 73 w 94"/>
              <a:gd name="T99" fmla="*/ 29 h 70"/>
              <a:gd name="T100" fmla="*/ 70 w 94"/>
              <a:gd name="T101" fmla="*/ 27 h 70"/>
              <a:gd name="T102" fmla="*/ 69 w 94"/>
              <a:gd name="T103" fmla="*/ 25 h 70"/>
              <a:gd name="T104" fmla="*/ 40 w 94"/>
              <a:gd name="T105" fmla="*/ 2 h 70"/>
              <a:gd name="T106" fmla="*/ 34 w 94"/>
              <a:gd name="T107" fmla="*/ 0 h 70"/>
              <a:gd name="T108" fmla="*/ 26 w 94"/>
              <a:gd name="T109" fmla="*/ 1 h 70"/>
              <a:gd name="T110" fmla="*/ 0 w 94"/>
              <a:gd name="T111" fmla="*/ 15 h 70"/>
              <a:gd name="T112" fmla="*/ 2 w 94"/>
              <a:gd name="T113" fmla="*/ 1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 h="70">
                <a:moveTo>
                  <a:pt x="2" y="17"/>
                </a:moveTo>
                <a:cubicBezTo>
                  <a:pt x="2" y="24"/>
                  <a:pt x="2" y="24"/>
                  <a:pt x="2" y="24"/>
                </a:cubicBezTo>
                <a:cubicBezTo>
                  <a:pt x="4" y="24"/>
                  <a:pt x="4" y="24"/>
                  <a:pt x="4" y="24"/>
                </a:cubicBezTo>
                <a:cubicBezTo>
                  <a:pt x="4" y="24"/>
                  <a:pt x="5" y="24"/>
                  <a:pt x="6" y="24"/>
                </a:cubicBezTo>
                <a:cubicBezTo>
                  <a:pt x="7" y="24"/>
                  <a:pt x="8" y="24"/>
                  <a:pt x="9" y="24"/>
                </a:cubicBezTo>
                <a:cubicBezTo>
                  <a:pt x="9" y="24"/>
                  <a:pt x="9" y="24"/>
                  <a:pt x="9" y="24"/>
                </a:cubicBezTo>
                <a:cubicBezTo>
                  <a:pt x="11" y="24"/>
                  <a:pt x="11" y="24"/>
                  <a:pt x="11" y="24"/>
                </a:cubicBezTo>
                <a:cubicBezTo>
                  <a:pt x="14" y="24"/>
                  <a:pt x="14" y="24"/>
                  <a:pt x="14" y="24"/>
                </a:cubicBezTo>
                <a:cubicBezTo>
                  <a:pt x="15" y="24"/>
                  <a:pt x="15" y="25"/>
                  <a:pt x="15" y="25"/>
                </a:cubicBezTo>
                <a:cubicBezTo>
                  <a:pt x="17" y="27"/>
                  <a:pt x="17" y="27"/>
                  <a:pt x="17" y="27"/>
                </a:cubicBezTo>
                <a:cubicBezTo>
                  <a:pt x="18" y="27"/>
                  <a:pt x="18" y="28"/>
                  <a:pt x="18" y="28"/>
                </a:cubicBezTo>
                <a:cubicBezTo>
                  <a:pt x="18" y="30"/>
                  <a:pt x="18" y="30"/>
                  <a:pt x="18" y="30"/>
                </a:cubicBezTo>
                <a:cubicBezTo>
                  <a:pt x="19" y="30"/>
                  <a:pt x="19" y="30"/>
                  <a:pt x="19" y="30"/>
                </a:cubicBezTo>
                <a:cubicBezTo>
                  <a:pt x="23" y="30"/>
                  <a:pt x="23" y="30"/>
                  <a:pt x="23" y="30"/>
                </a:cubicBezTo>
                <a:cubicBezTo>
                  <a:pt x="24" y="30"/>
                  <a:pt x="24" y="30"/>
                  <a:pt x="24" y="30"/>
                </a:cubicBezTo>
                <a:cubicBezTo>
                  <a:pt x="26" y="26"/>
                  <a:pt x="26" y="26"/>
                  <a:pt x="26" y="26"/>
                </a:cubicBezTo>
                <a:cubicBezTo>
                  <a:pt x="26" y="25"/>
                  <a:pt x="27" y="25"/>
                  <a:pt x="28" y="25"/>
                </a:cubicBezTo>
                <a:cubicBezTo>
                  <a:pt x="32" y="25"/>
                  <a:pt x="32" y="25"/>
                  <a:pt x="32" y="25"/>
                </a:cubicBezTo>
                <a:cubicBezTo>
                  <a:pt x="33" y="25"/>
                  <a:pt x="34" y="26"/>
                  <a:pt x="34" y="27"/>
                </a:cubicBezTo>
                <a:cubicBezTo>
                  <a:pt x="34" y="30"/>
                  <a:pt x="34" y="30"/>
                  <a:pt x="34" y="30"/>
                </a:cubicBezTo>
                <a:cubicBezTo>
                  <a:pt x="34" y="30"/>
                  <a:pt x="35" y="31"/>
                  <a:pt x="35" y="32"/>
                </a:cubicBezTo>
                <a:cubicBezTo>
                  <a:pt x="35" y="34"/>
                  <a:pt x="35" y="34"/>
                  <a:pt x="35" y="34"/>
                </a:cubicBezTo>
                <a:cubicBezTo>
                  <a:pt x="35" y="33"/>
                  <a:pt x="36" y="33"/>
                  <a:pt x="36" y="33"/>
                </a:cubicBezTo>
                <a:cubicBezTo>
                  <a:pt x="38" y="32"/>
                  <a:pt x="38" y="32"/>
                  <a:pt x="38" y="32"/>
                </a:cubicBezTo>
                <a:cubicBezTo>
                  <a:pt x="39" y="32"/>
                  <a:pt x="40" y="31"/>
                  <a:pt x="42" y="31"/>
                </a:cubicBezTo>
                <a:cubicBezTo>
                  <a:pt x="43" y="32"/>
                  <a:pt x="43" y="32"/>
                  <a:pt x="44" y="33"/>
                </a:cubicBezTo>
                <a:cubicBezTo>
                  <a:pt x="45" y="35"/>
                  <a:pt x="44" y="37"/>
                  <a:pt x="44" y="38"/>
                </a:cubicBezTo>
                <a:cubicBezTo>
                  <a:pt x="44" y="40"/>
                  <a:pt x="44" y="40"/>
                  <a:pt x="44" y="40"/>
                </a:cubicBezTo>
                <a:cubicBezTo>
                  <a:pt x="44" y="41"/>
                  <a:pt x="44" y="42"/>
                  <a:pt x="44" y="42"/>
                </a:cubicBezTo>
                <a:cubicBezTo>
                  <a:pt x="43" y="42"/>
                  <a:pt x="43" y="43"/>
                  <a:pt x="42" y="43"/>
                </a:cubicBezTo>
                <a:cubicBezTo>
                  <a:pt x="41" y="43"/>
                  <a:pt x="41" y="43"/>
                  <a:pt x="41" y="43"/>
                </a:cubicBezTo>
                <a:cubicBezTo>
                  <a:pt x="39" y="46"/>
                  <a:pt x="39" y="46"/>
                  <a:pt x="39" y="46"/>
                </a:cubicBezTo>
                <a:cubicBezTo>
                  <a:pt x="39" y="47"/>
                  <a:pt x="39" y="47"/>
                  <a:pt x="39" y="47"/>
                </a:cubicBezTo>
                <a:cubicBezTo>
                  <a:pt x="40" y="47"/>
                  <a:pt x="40" y="47"/>
                  <a:pt x="41" y="48"/>
                </a:cubicBezTo>
                <a:cubicBezTo>
                  <a:pt x="45" y="52"/>
                  <a:pt x="45" y="52"/>
                  <a:pt x="45" y="52"/>
                </a:cubicBezTo>
                <a:cubicBezTo>
                  <a:pt x="45" y="52"/>
                  <a:pt x="45" y="52"/>
                  <a:pt x="45" y="52"/>
                </a:cubicBezTo>
                <a:cubicBezTo>
                  <a:pt x="46" y="51"/>
                  <a:pt x="46" y="51"/>
                  <a:pt x="46" y="51"/>
                </a:cubicBezTo>
                <a:cubicBezTo>
                  <a:pt x="49" y="50"/>
                  <a:pt x="49" y="50"/>
                  <a:pt x="49" y="50"/>
                </a:cubicBezTo>
                <a:cubicBezTo>
                  <a:pt x="49" y="50"/>
                  <a:pt x="49" y="50"/>
                  <a:pt x="50" y="50"/>
                </a:cubicBezTo>
                <a:cubicBezTo>
                  <a:pt x="51" y="50"/>
                  <a:pt x="51" y="50"/>
                  <a:pt x="51" y="50"/>
                </a:cubicBezTo>
                <a:cubicBezTo>
                  <a:pt x="52" y="50"/>
                  <a:pt x="52" y="51"/>
                  <a:pt x="52" y="51"/>
                </a:cubicBezTo>
                <a:cubicBezTo>
                  <a:pt x="55" y="52"/>
                  <a:pt x="55" y="52"/>
                  <a:pt x="55" y="52"/>
                </a:cubicBezTo>
                <a:cubicBezTo>
                  <a:pt x="58" y="52"/>
                  <a:pt x="58" y="52"/>
                  <a:pt x="58" y="52"/>
                </a:cubicBezTo>
                <a:cubicBezTo>
                  <a:pt x="59" y="52"/>
                  <a:pt x="60" y="53"/>
                  <a:pt x="60" y="54"/>
                </a:cubicBezTo>
                <a:cubicBezTo>
                  <a:pt x="60" y="57"/>
                  <a:pt x="60" y="57"/>
                  <a:pt x="60" y="57"/>
                </a:cubicBezTo>
                <a:cubicBezTo>
                  <a:pt x="61" y="58"/>
                  <a:pt x="61" y="58"/>
                  <a:pt x="61" y="59"/>
                </a:cubicBezTo>
                <a:cubicBezTo>
                  <a:pt x="61" y="62"/>
                  <a:pt x="61" y="62"/>
                  <a:pt x="61" y="62"/>
                </a:cubicBezTo>
                <a:cubicBezTo>
                  <a:pt x="61" y="63"/>
                  <a:pt x="61" y="64"/>
                  <a:pt x="59" y="64"/>
                </a:cubicBezTo>
                <a:cubicBezTo>
                  <a:pt x="59" y="64"/>
                  <a:pt x="59" y="64"/>
                  <a:pt x="59" y="64"/>
                </a:cubicBezTo>
                <a:cubicBezTo>
                  <a:pt x="59" y="64"/>
                  <a:pt x="59" y="64"/>
                  <a:pt x="59" y="64"/>
                </a:cubicBezTo>
                <a:cubicBezTo>
                  <a:pt x="59" y="65"/>
                  <a:pt x="58" y="66"/>
                  <a:pt x="57" y="66"/>
                </a:cubicBezTo>
                <a:cubicBezTo>
                  <a:pt x="55" y="66"/>
                  <a:pt x="55" y="66"/>
                  <a:pt x="55" y="66"/>
                </a:cubicBezTo>
                <a:cubicBezTo>
                  <a:pt x="54" y="67"/>
                  <a:pt x="54" y="68"/>
                  <a:pt x="53" y="69"/>
                </a:cubicBezTo>
                <a:cubicBezTo>
                  <a:pt x="53" y="69"/>
                  <a:pt x="53" y="69"/>
                  <a:pt x="53" y="69"/>
                </a:cubicBezTo>
                <a:cubicBezTo>
                  <a:pt x="53" y="70"/>
                  <a:pt x="53" y="70"/>
                  <a:pt x="53" y="70"/>
                </a:cubicBezTo>
                <a:cubicBezTo>
                  <a:pt x="55" y="70"/>
                  <a:pt x="55" y="70"/>
                  <a:pt x="55" y="70"/>
                </a:cubicBezTo>
                <a:cubicBezTo>
                  <a:pt x="55" y="69"/>
                  <a:pt x="55" y="69"/>
                  <a:pt x="55" y="69"/>
                </a:cubicBezTo>
                <a:cubicBezTo>
                  <a:pt x="55" y="68"/>
                  <a:pt x="55" y="68"/>
                  <a:pt x="55" y="68"/>
                </a:cubicBezTo>
                <a:cubicBezTo>
                  <a:pt x="56" y="67"/>
                  <a:pt x="56" y="67"/>
                  <a:pt x="57" y="67"/>
                </a:cubicBezTo>
                <a:cubicBezTo>
                  <a:pt x="59" y="67"/>
                  <a:pt x="59" y="67"/>
                  <a:pt x="59" y="67"/>
                </a:cubicBezTo>
                <a:cubicBezTo>
                  <a:pt x="61" y="66"/>
                  <a:pt x="61" y="66"/>
                  <a:pt x="61" y="66"/>
                </a:cubicBezTo>
                <a:cubicBezTo>
                  <a:pt x="61" y="66"/>
                  <a:pt x="61" y="66"/>
                  <a:pt x="62" y="66"/>
                </a:cubicBezTo>
                <a:cubicBezTo>
                  <a:pt x="64" y="66"/>
                  <a:pt x="64" y="66"/>
                  <a:pt x="64" y="66"/>
                </a:cubicBezTo>
                <a:cubicBezTo>
                  <a:pt x="65" y="66"/>
                  <a:pt x="65" y="66"/>
                  <a:pt x="65" y="66"/>
                </a:cubicBezTo>
                <a:cubicBezTo>
                  <a:pt x="68" y="65"/>
                  <a:pt x="70" y="64"/>
                  <a:pt x="70" y="64"/>
                </a:cubicBezTo>
                <a:cubicBezTo>
                  <a:pt x="70" y="64"/>
                  <a:pt x="70" y="64"/>
                  <a:pt x="70" y="64"/>
                </a:cubicBezTo>
                <a:cubicBezTo>
                  <a:pt x="72" y="64"/>
                  <a:pt x="72" y="64"/>
                  <a:pt x="72" y="64"/>
                </a:cubicBezTo>
                <a:cubicBezTo>
                  <a:pt x="75" y="63"/>
                  <a:pt x="75" y="63"/>
                  <a:pt x="75" y="63"/>
                </a:cubicBezTo>
                <a:cubicBezTo>
                  <a:pt x="75" y="62"/>
                  <a:pt x="75" y="62"/>
                  <a:pt x="75" y="62"/>
                </a:cubicBezTo>
                <a:cubicBezTo>
                  <a:pt x="75" y="61"/>
                  <a:pt x="75" y="61"/>
                  <a:pt x="75" y="61"/>
                </a:cubicBezTo>
                <a:cubicBezTo>
                  <a:pt x="75" y="59"/>
                  <a:pt x="75" y="59"/>
                  <a:pt x="75" y="59"/>
                </a:cubicBezTo>
                <a:cubicBezTo>
                  <a:pt x="75" y="58"/>
                  <a:pt x="76" y="58"/>
                  <a:pt x="77" y="57"/>
                </a:cubicBezTo>
                <a:cubicBezTo>
                  <a:pt x="77" y="57"/>
                  <a:pt x="77" y="57"/>
                  <a:pt x="77" y="57"/>
                </a:cubicBezTo>
                <a:cubicBezTo>
                  <a:pt x="77" y="57"/>
                  <a:pt x="77" y="57"/>
                  <a:pt x="77" y="57"/>
                </a:cubicBezTo>
                <a:cubicBezTo>
                  <a:pt x="78" y="56"/>
                  <a:pt x="78" y="56"/>
                  <a:pt x="78" y="56"/>
                </a:cubicBezTo>
                <a:cubicBezTo>
                  <a:pt x="78" y="55"/>
                  <a:pt x="78" y="55"/>
                  <a:pt x="79" y="55"/>
                </a:cubicBezTo>
                <a:cubicBezTo>
                  <a:pt x="81" y="53"/>
                  <a:pt x="81" y="53"/>
                  <a:pt x="81" y="53"/>
                </a:cubicBezTo>
                <a:cubicBezTo>
                  <a:pt x="85" y="52"/>
                  <a:pt x="85" y="52"/>
                  <a:pt x="85" y="52"/>
                </a:cubicBezTo>
                <a:cubicBezTo>
                  <a:pt x="85" y="52"/>
                  <a:pt x="85" y="52"/>
                  <a:pt x="85" y="51"/>
                </a:cubicBezTo>
                <a:cubicBezTo>
                  <a:pt x="85" y="51"/>
                  <a:pt x="85" y="51"/>
                  <a:pt x="85" y="51"/>
                </a:cubicBezTo>
                <a:cubicBezTo>
                  <a:pt x="85" y="50"/>
                  <a:pt x="85" y="50"/>
                  <a:pt x="85" y="50"/>
                </a:cubicBezTo>
                <a:cubicBezTo>
                  <a:pt x="84" y="49"/>
                  <a:pt x="85" y="48"/>
                  <a:pt x="86" y="48"/>
                </a:cubicBezTo>
                <a:cubicBezTo>
                  <a:pt x="87" y="47"/>
                  <a:pt x="90" y="45"/>
                  <a:pt x="90" y="45"/>
                </a:cubicBezTo>
                <a:cubicBezTo>
                  <a:pt x="90" y="44"/>
                  <a:pt x="91" y="44"/>
                  <a:pt x="92" y="44"/>
                </a:cubicBezTo>
                <a:cubicBezTo>
                  <a:pt x="92" y="45"/>
                  <a:pt x="92" y="45"/>
                  <a:pt x="92" y="45"/>
                </a:cubicBezTo>
                <a:cubicBezTo>
                  <a:pt x="93" y="44"/>
                  <a:pt x="93" y="44"/>
                  <a:pt x="93" y="44"/>
                </a:cubicBezTo>
                <a:cubicBezTo>
                  <a:pt x="93" y="43"/>
                  <a:pt x="94" y="43"/>
                  <a:pt x="94" y="43"/>
                </a:cubicBezTo>
                <a:cubicBezTo>
                  <a:pt x="93" y="42"/>
                  <a:pt x="92" y="41"/>
                  <a:pt x="93" y="40"/>
                </a:cubicBezTo>
                <a:cubicBezTo>
                  <a:pt x="93" y="39"/>
                  <a:pt x="93" y="39"/>
                  <a:pt x="93" y="39"/>
                </a:cubicBezTo>
                <a:cubicBezTo>
                  <a:pt x="92" y="37"/>
                  <a:pt x="91" y="36"/>
                  <a:pt x="91" y="36"/>
                </a:cubicBezTo>
                <a:cubicBezTo>
                  <a:pt x="90" y="36"/>
                  <a:pt x="90" y="36"/>
                  <a:pt x="90" y="35"/>
                </a:cubicBezTo>
                <a:cubicBezTo>
                  <a:pt x="90" y="35"/>
                  <a:pt x="90" y="35"/>
                  <a:pt x="89" y="35"/>
                </a:cubicBezTo>
                <a:cubicBezTo>
                  <a:pt x="87" y="35"/>
                  <a:pt x="87" y="35"/>
                  <a:pt x="87" y="35"/>
                </a:cubicBezTo>
                <a:cubicBezTo>
                  <a:pt x="87" y="34"/>
                  <a:pt x="85" y="34"/>
                  <a:pt x="83" y="32"/>
                </a:cubicBezTo>
                <a:cubicBezTo>
                  <a:pt x="81" y="31"/>
                  <a:pt x="79" y="29"/>
                  <a:pt x="78" y="29"/>
                </a:cubicBezTo>
                <a:cubicBezTo>
                  <a:pt x="75" y="27"/>
                  <a:pt x="75" y="27"/>
                  <a:pt x="75" y="27"/>
                </a:cubicBezTo>
                <a:cubicBezTo>
                  <a:pt x="75" y="28"/>
                  <a:pt x="75" y="28"/>
                  <a:pt x="75" y="28"/>
                </a:cubicBezTo>
                <a:cubicBezTo>
                  <a:pt x="75" y="28"/>
                  <a:pt x="75" y="28"/>
                  <a:pt x="75" y="28"/>
                </a:cubicBezTo>
                <a:cubicBezTo>
                  <a:pt x="74" y="29"/>
                  <a:pt x="74" y="29"/>
                  <a:pt x="74" y="29"/>
                </a:cubicBezTo>
                <a:cubicBezTo>
                  <a:pt x="73" y="29"/>
                  <a:pt x="73" y="29"/>
                  <a:pt x="73" y="29"/>
                </a:cubicBezTo>
                <a:cubicBezTo>
                  <a:pt x="72" y="28"/>
                  <a:pt x="72" y="28"/>
                  <a:pt x="72" y="28"/>
                </a:cubicBezTo>
                <a:cubicBezTo>
                  <a:pt x="70" y="27"/>
                  <a:pt x="70" y="27"/>
                  <a:pt x="70" y="27"/>
                </a:cubicBezTo>
                <a:cubicBezTo>
                  <a:pt x="70" y="26"/>
                  <a:pt x="70" y="26"/>
                  <a:pt x="70" y="26"/>
                </a:cubicBezTo>
                <a:cubicBezTo>
                  <a:pt x="69" y="25"/>
                  <a:pt x="69" y="25"/>
                  <a:pt x="69" y="25"/>
                </a:cubicBezTo>
                <a:cubicBezTo>
                  <a:pt x="68" y="24"/>
                  <a:pt x="68" y="24"/>
                  <a:pt x="68" y="24"/>
                </a:cubicBezTo>
                <a:cubicBezTo>
                  <a:pt x="40" y="2"/>
                  <a:pt x="40" y="2"/>
                  <a:pt x="40" y="2"/>
                </a:cubicBezTo>
                <a:cubicBezTo>
                  <a:pt x="37" y="1"/>
                  <a:pt x="37" y="1"/>
                  <a:pt x="37" y="1"/>
                </a:cubicBezTo>
                <a:cubicBezTo>
                  <a:pt x="34" y="0"/>
                  <a:pt x="34" y="0"/>
                  <a:pt x="34" y="0"/>
                </a:cubicBezTo>
                <a:cubicBezTo>
                  <a:pt x="29" y="1"/>
                  <a:pt x="29" y="1"/>
                  <a:pt x="29" y="1"/>
                </a:cubicBezTo>
                <a:cubicBezTo>
                  <a:pt x="26" y="1"/>
                  <a:pt x="26" y="1"/>
                  <a:pt x="26" y="1"/>
                </a:cubicBezTo>
                <a:cubicBezTo>
                  <a:pt x="14" y="8"/>
                  <a:pt x="14" y="8"/>
                  <a:pt x="14" y="8"/>
                </a:cubicBezTo>
                <a:cubicBezTo>
                  <a:pt x="0" y="15"/>
                  <a:pt x="0" y="15"/>
                  <a:pt x="0" y="15"/>
                </a:cubicBezTo>
                <a:cubicBezTo>
                  <a:pt x="1" y="15"/>
                  <a:pt x="1" y="15"/>
                  <a:pt x="1" y="15"/>
                </a:cubicBezTo>
                <a:cubicBezTo>
                  <a:pt x="2" y="15"/>
                  <a:pt x="2" y="16"/>
                  <a:pt x="2" y="1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1" name="Freeform 7"/>
          <p:cNvSpPr>
            <a:spLocks/>
          </p:cNvSpPr>
          <p:nvPr/>
        </p:nvSpPr>
        <p:spPr bwMode="auto">
          <a:xfrm>
            <a:off x="8111107" y="5287640"/>
            <a:ext cx="306388" cy="285750"/>
          </a:xfrm>
          <a:custGeom>
            <a:avLst/>
            <a:gdLst>
              <a:gd name="T0" fmla="*/ 11 w 138"/>
              <a:gd name="T1" fmla="*/ 9 h 128"/>
              <a:gd name="T2" fmla="*/ 4 w 138"/>
              <a:gd name="T3" fmla="*/ 13 h 128"/>
              <a:gd name="T4" fmla="*/ 3 w 138"/>
              <a:gd name="T5" fmla="*/ 19 h 128"/>
              <a:gd name="T6" fmla="*/ 1 w 138"/>
              <a:gd name="T7" fmla="*/ 28 h 128"/>
              <a:gd name="T8" fmla="*/ 3 w 138"/>
              <a:gd name="T9" fmla="*/ 32 h 128"/>
              <a:gd name="T10" fmla="*/ 12 w 138"/>
              <a:gd name="T11" fmla="*/ 37 h 128"/>
              <a:gd name="T12" fmla="*/ 1 w 138"/>
              <a:gd name="T13" fmla="*/ 43 h 128"/>
              <a:gd name="T14" fmla="*/ 3 w 138"/>
              <a:gd name="T15" fmla="*/ 53 h 128"/>
              <a:gd name="T16" fmla="*/ 4 w 138"/>
              <a:gd name="T17" fmla="*/ 62 h 128"/>
              <a:gd name="T18" fmla="*/ 12 w 138"/>
              <a:gd name="T19" fmla="*/ 66 h 128"/>
              <a:gd name="T20" fmla="*/ 20 w 138"/>
              <a:gd name="T21" fmla="*/ 71 h 128"/>
              <a:gd name="T22" fmla="*/ 28 w 138"/>
              <a:gd name="T23" fmla="*/ 67 h 128"/>
              <a:gd name="T24" fmla="*/ 32 w 138"/>
              <a:gd name="T25" fmla="*/ 77 h 128"/>
              <a:gd name="T26" fmla="*/ 41 w 138"/>
              <a:gd name="T27" fmla="*/ 77 h 128"/>
              <a:gd name="T28" fmla="*/ 52 w 138"/>
              <a:gd name="T29" fmla="*/ 76 h 128"/>
              <a:gd name="T30" fmla="*/ 44 w 138"/>
              <a:gd name="T31" fmla="*/ 66 h 128"/>
              <a:gd name="T32" fmla="*/ 59 w 138"/>
              <a:gd name="T33" fmla="*/ 56 h 128"/>
              <a:gd name="T34" fmla="*/ 70 w 138"/>
              <a:gd name="T35" fmla="*/ 63 h 128"/>
              <a:gd name="T36" fmla="*/ 76 w 138"/>
              <a:gd name="T37" fmla="*/ 68 h 128"/>
              <a:gd name="T38" fmla="*/ 85 w 138"/>
              <a:gd name="T39" fmla="*/ 73 h 128"/>
              <a:gd name="T40" fmla="*/ 91 w 138"/>
              <a:gd name="T41" fmla="*/ 79 h 128"/>
              <a:gd name="T42" fmla="*/ 91 w 138"/>
              <a:gd name="T43" fmla="*/ 87 h 128"/>
              <a:gd name="T44" fmla="*/ 82 w 138"/>
              <a:gd name="T45" fmla="*/ 88 h 128"/>
              <a:gd name="T46" fmla="*/ 75 w 138"/>
              <a:gd name="T47" fmla="*/ 91 h 128"/>
              <a:gd name="T48" fmla="*/ 66 w 138"/>
              <a:gd name="T49" fmla="*/ 105 h 128"/>
              <a:gd name="T50" fmla="*/ 68 w 138"/>
              <a:gd name="T51" fmla="*/ 110 h 128"/>
              <a:gd name="T52" fmla="*/ 75 w 138"/>
              <a:gd name="T53" fmla="*/ 116 h 128"/>
              <a:gd name="T54" fmla="*/ 79 w 138"/>
              <a:gd name="T55" fmla="*/ 123 h 128"/>
              <a:gd name="T56" fmla="*/ 88 w 138"/>
              <a:gd name="T57" fmla="*/ 125 h 128"/>
              <a:gd name="T58" fmla="*/ 97 w 138"/>
              <a:gd name="T59" fmla="*/ 121 h 128"/>
              <a:gd name="T60" fmla="*/ 97 w 138"/>
              <a:gd name="T61" fmla="*/ 117 h 128"/>
              <a:gd name="T62" fmla="*/ 96 w 138"/>
              <a:gd name="T63" fmla="*/ 108 h 128"/>
              <a:gd name="T64" fmla="*/ 97 w 138"/>
              <a:gd name="T65" fmla="*/ 101 h 128"/>
              <a:gd name="T66" fmla="*/ 107 w 138"/>
              <a:gd name="T67" fmla="*/ 97 h 128"/>
              <a:gd name="T68" fmla="*/ 110 w 138"/>
              <a:gd name="T69" fmla="*/ 92 h 128"/>
              <a:gd name="T70" fmla="*/ 117 w 138"/>
              <a:gd name="T71" fmla="*/ 87 h 128"/>
              <a:gd name="T72" fmla="*/ 122 w 138"/>
              <a:gd name="T73" fmla="*/ 80 h 128"/>
              <a:gd name="T74" fmla="*/ 128 w 138"/>
              <a:gd name="T75" fmla="*/ 72 h 128"/>
              <a:gd name="T76" fmla="*/ 138 w 138"/>
              <a:gd name="T77" fmla="*/ 65 h 128"/>
              <a:gd name="T78" fmla="*/ 131 w 138"/>
              <a:gd name="T79" fmla="*/ 43 h 128"/>
              <a:gd name="T80" fmla="*/ 123 w 138"/>
              <a:gd name="T81" fmla="*/ 39 h 128"/>
              <a:gd name="T82" fmla="*/ 114 w 138"/>
              <a:gd name="T83" fmla="*/ 45 h 128"/>
              <a:gd name="T84" fmla="*/ 106 w 138"/>
              <a:gd name="T85" fmla="*/ 52 h 128"/>
              <a:gd name="T86" fmla="*/ 95 w 138"/>
              <a:gd name="T87" fmla="*/ 55 h 128"/>
              <a:gd name="T88" fmla="*/ 87 w 138"/>
              <a:gd name="T89" fmla="*/ 58 h 128"/>
              <a:gd name="T90" fmla="*/ 87 w 138"/>
              <a:gd name="T91" fmla="*/ 47 h 128"/>
              <a:gd name="T92" fmla="*/ 91 w 138"/>
              <a:gd name="T93" fmla="*/ 43 h 128"/>
              <a:gd name="T94" fmla="*/ 85 w 138"/>
              <a:gd name="T95" fmla="*/ 38 h 128"/>
              <a:gd name="T96" fmla="*/ 73 w 138"/>
              <a:gd name="T97" fmla="*/ 35 h 128"/>
              <a:gd name="T98" fmla="*/ 73 w 138"/>
              <a:gd name="T99" fmla="*/ 24 h 128"/>
              <a:gd name="T100" fmla="*/ 75 w 138"/>
              <a:gd name="T101" fmla="*/ 19 h 128"/>
              <a:gd name="T102" fmla="*/ 70 w 138"/>
              <a:gd name="T103" fmla="*/ 24 h 128"/>
              <a:gd name="T104" fmla="*/ 65 w 138"/>
              <a:gd name="T105" fmla="*/ 13 h 128"/>
              <a:gd name="T106" fmla="*/ 53 w 138"/>
              <a:gd name="T107" fmla="*/ 18 h 128"/>
              <a:gd name="T108" fmla="*/ 48 w 138"/>
              <a:gd name="T109" fmla="*/ 12 h 128"/>
              <a:gd name="T110" fmla="*/ 35 w 138"/>
              <a:gd name="T111" fmla="*/ 12 h 128"/>
              <a:gd name="T112" fmla="*/ 27 w 138"/>
              <a:gd name="T113" fmla="*/ 2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8" h="128">
                <a:moveTo>
                  <a:pt x="11" y="6"/>
                </a:moveTo>
                <a:cubicBezTo>
                  <a:pt x="11" y="6"/>
                  <a:pt x="11" y="6"/>
                  <a:pt x="11" y="8"/>
                </a:cubicBezTo>
                <a:cubicBezTo>
                  <a:pt x="11" y="8"/>
                  <a:pt x="11" y="8"/>
                  <a:pt x="11" y="9"/>
                </a:cubicBezTo>
                <a:cubicBezTo>
                  <a:pt x="11" y="9"/>
                  <a:pt x="11" y="9"/>
                  <a:pt x="11" y="9"/>
                </a:cubicBezTo>
                <a:cubicBezTo>
                  <a:pt x="11" y="9"/>
                  <a:pt x="11" y="9"/>
                  <a:pt x="11" y="9"/>
                </a:cubicBezTo>
                <a:cubicBezTo>
                  <a:pt x="10" y="11"/>
                  <a:pt x="9" y="11"/>
                  <a:pt x="9" y="12"/>
                </a:cubicBezTo>
                <a:cubicBezTo>
                  <a:pt x="8" y="12"/>
                  <a:pt x="8" y="12"/>
                  <a:pt x="8" y="12"/>
                </a:cubicBezTo>
                <a:cubicBezTo>
                  <a:pt x="7" y="13"/>
                  <a:pt x="6" y="14"/>
                  <a:pt x="5" y="13"/>
                </a:cubicBezTo>
                <a:cubicBezTo>
                  <a:pt x="5" y="13"/>
                  <a:pt x="5" y="13"/>
                  <a:pt x="4" y="13"/>
                </a:cubicBezTo>
                <a:cubicBezTo>
                  <a:pt x="4" y="13"/>
                  <a:pt x="4" y="13"/>
                  <a:pt x="4" y="13"/>
                </a:cubicBezTo>
                <a:cubicBezTo>
                  <a:pt x="3" y="13"/>
                  <a:pt x="3" y="13"/>
                  <a:pt x="3" y="13"/>
                </a:cubicBezTo>
                <a:cubicBezTo>
                  <a:pt x="3" y="14"/>
                  <a:pt x="3" y="14"/>
                  <a:pt x="3" y="14"/>
                </a:cubicBezTo>
                <a:cubicBezTo>
                  <a:pt x="3" y="17"/>
                  <a:pt x="3" y="17"/>
                  <a:pt x="3" y="17"/>
                </a:cubicBezTo>
                <a:cubicBezTo>
                  <a:pt x="3" y="18"/>
                  <a:pt x="3" y="18"/>
                  <a:pt x="3" y="18"/>
                </a:cubicBezTo>
                <a:cubicBezTo>
                  <a:pt x="3" y="19"/>
                  <a:pt x="3" y="19"/>
                  <a:pt x="3" y="19"/>
                </a:cubicBezTo>
                <a:cubicBezTo>
                  <a:pt x="3" y="21"/>
                  <a:pt x="3" y="22"/>
                  <a:pt x="3" y="22"/>
                </a:cubicBezTo>
                <a:cubicBezTo>
                  <a:pt x="3" y="23"/>
                  <a:pt x="3" y="23"/>
                  <a:pt x="3" y="23"/>
                </a:cubicBezTo>
                <a:cubicBezTo>
                  <a:pt x="3" y="24"/>
                  <a:pt x="3" y="25"/>
                  <a:pt x="3" y="26"/>
                </a:cubicBezTo>
                <a:cubicBezTo>
                  <a:pt x="3" y="27"/>
                  <a:pt x="3" y="27"/>
                  <a:pt x="3" y="27"/>
                </a:cubicBezTo>
                <a:cubicBezTo>
                  <a:pt x="2" y="28"/>
                  <a:pt x="2" y="28"/>
                  <a:pt x="1" y="28"/>
                </a:cubicBezTo>
                <a:cubicBezTo>
                  <a:pt x="0" y="29"/>
                  <a:pt x="0" y="29"/>
                  <a:pt x="0" y="29"/>
                </a:cubicBezTo>
                <a:cubicBezTo>
                  <a:pt x="0" y="30"/>
                  <a:pt x="0" y="30"/>
                  <a:pt x="0" y="30"/>
                </a:cubicBezTo>
                <a:cubicBezTo>
                  <a:pt x="0" y="30"/>
                  <a:pt x="0" y="30"/>
                  <a:pt x="0" y="30"/>
                </a:cubicBezTo>
                <a:cubicBezTo>
                  <a:pt x="0" y="30"/>
                  <a:pt x="1" y="31"/>
                  <a:pt x="2" y="31"/>
                </a:cubicBezTo>
                <a:cubicBezTo>
                  <a:pt x="3" y="32"/>
                  <a:pt x="3" y="32"/>
                  <a:pt x="3" y="32"/>
                </a:cubicBezTo>
                <a:cubicBezTo>
                  <a:pt x="3" y="32"/>
                  <a:pt x="3" y="32"/>
                  <a:pt x="4" y="32"/>
                </a:cubicBezTo>
                <a:cubicBezTo>
                  <a:pt x="5" y="33"/>
                  <a:pt x="5" y="33"/>
                  <a:pt x="6" y="33"/>
                </a:cubicBezTo>
                <a:cubicBezTo>
                  <a:pt x="7" y="34"/>
                  <a:pt x="7" y="34"/>
                  <a:pt x="7" y="34"/>
                </a:cubicBezTo>
                <a:cubicBezTo>
                  <a:pt x="9" y="35"/>
                  <a:pt x="10" y="36"/>
                  <a:pt x="10" y="36"/>
                </a:cubicBezTo>
                <a:cubicBezTo>
                  <a:pt x="12" y="37"/>
                  <a:pt x="12" y="37"/>
                  <a:pt x="12" y="37"/>
                </a:cubicBezTo>
                <a:cubicBezTo>
                  <a:pt x="14" y="38"/>
                  <a:pt x="14" y="40"/>
                  <a:pt x="14" y="40"/>
                </a:cubicBezTo>
                <a:cubicBezTo>
                  <a:pt x="13" y="41"/>
                  <a:pt x="12" y="42"/>
                  <a:pt x="11" y="42"/>
                </a:cubicBezTo>
                <a:cubicBezTo>
                  <a:pt x="9" y="43"/>
                  <a:pt x="9" y="43"/>
                  <a:pt x="9" y="43"/>
                </a:cubicBezTo>
                <a:cubicBezTo>
                  <a:pt x="9" y="43"/>
                  <a:pt x="8" y="43"/>
                  <a:pt x="7" y="43"/>
                </a:cubicBezTo>
                <a:cubicBezTo>
                  <a:pt x="1" y="43"/>
                  <a:pt x="1" y="43"/>
                  <a:pt x="1" y="43"/>
                </a:cubicBezTo>
                <a:cubicBezTo>
                  <a:pt x="1" y="43"/>
                  <a:pt x="1" y="43"/>
                  <a:pt x="1" y="43"/>
                </a:cubicBezTo>
                <a:cubicBezTo>
                  <a:pt x="1" y="44"/>
                  <a:pt x="2" y="44"/>
                  <a:pt x="3" y="46"/>
                </a:cubicBezTo>
                <a:cubicBezTo>
                  <a:pt x="4" y="48"/>
                  <a:pt x="4" y="49"/>
                  <a:pt x="4" y="50"/>
                </a:cubicBezTo>
                <a:cubicBezTo>
                  <a:pt x="4" y="50"/>
                  <a:pt x="4" y="51"/>
                  <a:pt x="3" y="51"/>
                </a:cubicBezTo>
                <a:cubicBezTo>
                  <a:pt x="3" y="52"/>
                  <a:pt x="3" y="53"/>
                  <a:pt x="3" y="53"/>
                </a:cubicBezTo>
                <a:cubicBezTo>
                  <a:pt x="3" y="54"/>
                  <a:pt x="3" y="54"/>
                  <a:pt x="3" y="55"/>
                </a:cubicBezTo>
                <a:cubicBezTo>
                  <a:pt x="3" y="60"/>
                  <a:pt x="3" y="60"/>
                  <a:pt x="3" y="60"/>
                </a:cubicBezTo>
                <a:cubicBezTo>
                  <a:pt x="3" y="60"/>
                  <a:pt x="3" y="60"/>
                  <a:pt x="3" y="60"/>
                </a:cubicBezTo>
                <a:cubicBezTo>
                  <a:pt x="3" y="61"/>
                  <a:pt x="3" y="61"/>
                  <a:pt x="4" y="62"/>
                </a:cubicBezTo>
                <a:cubicBezTo>
                  <a:pt x="4" y="62"/>
                  <a:pt x="4" y="62"/>
                  <a:pt x="4" y="62"/>
                </a:cubicBezTo>
                <a:cubicBezTo>
                  <a:pt x="4" y="62"/>
                  <a:pt x="4" y="62"/>
                  <a:pt x="4" y="62"/>
                </a:cubicBezTo>
                <a:cubicBezTo>
                  <a:pt x="5" y="63"/>
                  <a:pt x="5" y="63"/>
                  <a:pt x="5" y="63"/>
                </a:cubicBezTo>
                <a:cubicBezTo>
                  <a:pt x="6" y="63"/>
                  <a:pt x="6" y="62"/>
                  <a:pt x="7" y="63"/>
                </a:cubicBezTo>
                <a:cubicBezTo>
                  <a:pt x="9" y="63"/>
                  <a:pt x="10" y="64"/>
                  <a:pt x="10" y="64"/>
                </a:cubicBezTo>
                <a:cubicBezTo>
                  <a:pt x="11" y="65"/>
                  <a:pt x="11" y="65"/>
                  <a:pt x="12" y="66"/>
                </a:cubicBezTo>
                <a:cubicBezTo>
                  <a:pt x="12" y="66"/>
                  <a:pt x="13" y="66"/>
                  <a:pt x="13" y="67"/>
                </a:cubicBezTo>
                <a:cubicBezTo>
                  <a:pt x="14" y="67"/>
                  <a:pt x="15" y="67"/>
                  <a:pt x="16" y="69"/>
                </a:cubicBezTo>
                <a:cubicBezTo>
                  <a:pt x="17" y="70"/>
                  <a:pt x="17" y="70"/>
                  <a:pt x="17" y="71"/>
                </a:cubicBezTo>
                <a:cubicBezTo>
                  <a:pt x="17" y="71"/>
                  <a:pt x="17" y="71"/>
                  <a:pt x="17" y="71"/>
                </a:cubicBezTo>
                <a:cubicBezTo>
                  <a:pt x="20" y="71"/>
                  <a:pt x="20" y="71"/>
                  <a:pt x="20" y="71"/>
                </a:cubicBezTo>
                <a:cubicBezTo>
                  <a:pt x="20" y="71"/>
                  <a:pt x="20" y="72"/>
                  <a:pt x="21" y="72"/>
                </a:cubicBezTo>
                <a:cubicBezTo>
                  <a:pt x="21" y="71"/>
                  <a:pt x="21" y="71"/>
                  <a:pt x="21" y="71"/>
                </a:cubicBezTo>
                <a:cubicBezTo>
                  <a:pt x="24" y="68"/>
                  <a:pt x="24" y="68"/>
                  <a:pt x="24" y="68"/>
                </a:cubicBezTo>
                <a:cubicBezTo>
                  <a:pt x="24" y="67"/>
                  <a:pt x="25" y="67"/>
                  <a:pt x="25" y="67"/>
                </a:cubicBezTo>
                <a:cubicBezTo>
                  <a:pt x="28" y="67"/>
                  <a:pt x="28" y="67"/>
                  <a:pt x="28" y="67"/>
                </a:cubicBezTo>
                <a:cubicBezTo>
                  <a:pt x="29" y="67"/>
                  <a:pt x="29" y="67"/>
                  <a:pt x="30" y="68"/>
                </a:cubicBezTo>
                <a:cubicBezTo>
                  <a:pt x="31" y="71"/>
                  <a:pt x="31" y="71"/>
                  <a:pt x="31" y="71"/>
                </a:cubicBezTo>
                <a:cubicBezTo>
                  <a:pt x="31" y="71"/>
                  <a:pt x="31" y="71"/>
                  <a:pt x="31" y="72"/>
                </a:cubicBezTo>
                <a:cubicBezTo>
                  <a:pt x="31" y="76"/>
                  <a:pt x="31" y="76"/>
                  <a:pt x="31" y="76"/>
                </a:cubicBezTo>
                <a:cubicBezTo>
                  <a:pt x="32" y="77"/>
                  <a:pt x="32" y="77"/>
                  <a:pt x="32" y="77"/>
                </a:cubicBezTo>
                <a:cubicBezTo>
                  <a:pt x="32" y="77"/>
                  <a:pt x="33" y="77"/>
                  <a:pt x="34" y="77"/>
                </a:cubicBezTo>
                <a:cubicBezTo>
                  <a:pt x="35" y="78"/>
                  <a:pt x="36" y="77"/>
                  <a:pt x="36" y="77"/>
                </a:cubicBezTo>
                <a:cubicBezTo>
                  <a:pt x="36" y="77"/>
                  <a:pt x="36" y="77"/>
                  <a:pt x="37" y="77"/>
                </a:cubicBezTo>
                <a:cubicBezTo>
                  <a:pt x="38" y="77"/>
                  <a:pt x="38" y="77"/>
                  <a:pt x="38" y="77"/>
                </a:cubicBezTo>
                <a:cubicBezTo>
                  <a:pt x="41" y="77"/>
                  <a:pt x="41" y="77"/>
                  <a:pt x="41" y="77"/>
                </a:cubicBezTo>
                <a:cubicBezTo>
                  <a:pt x="41" y="77"/>
                  <a:pt x="41" y="77"/>
                  <a:pt x="41" y="78"/>
                </a:cubicBezTo>
                <a:cubicBezTo>
                  <a:pt x="44" y="79"/>
                  <a:pt x="44" y="79"/>
                  <a:pt x="44" y="79"/>
                </a:cubicBezTo>
                <a:cubicBezTo>
                  <a:pt x="51" y="79"/>
                  <a:pt x="51" y="79"/>
                  <a:pt x="51" y="79"/>
                </a:cubicBezTo>
                <a:cubicBezTo>
                  <a:pt x="51" y="78"/>
                  <a:pt x="51" y="78"/>
                  <a:pt x="51" y="77"/>
                </a:cubicBezTo>
                <a:cubicBezTo>
                  <a:pt x="52" y="77"/>
                  <a:pt x="52" y="76"/>
                  <a:pt x="52" y="76"/>
                </a:cubicBezTo>
                <a:cubicBezTo>
                  <a:pt x="52" y="76"/>
                  <a:pt x="52" y="76"/>
                  <a:pt x="52" y="75"/>
                </a:cubicBezTo>
                <a:cubicBezTo>
                  <a:pt x="52" y="75"/>
                  <a:pt x="52" y="75"/>
                  <a:pt x="52" y="75"/>
                </a:cubicBezTo>
                <a:cubicBezTo>
                  <a:pt x="51" y="73"/>
                  <a:pt x="50" y="71"/>
                  <a:pt x="50" y="70"/>
                </a:cubicBezTo>
                <a:cubicBezTo>
                  <a:pt x="48" y="69"/>
                  <a:pt x="48" y="69"/>
                  <a:pt x="48" y="69"/>
                </a:cubicBezTo>
                <a:cubicBezTo>
                  <a:pt x="47" y="68"/>
                  <a:pt x="45" y="68"/>
                  <a:pt x="44" y="66"/>
                </a:cubicBezTo>
                <a:cubicBezTo>
                  <a:pt x="43" y="65"/>
                  <a:pt x="43" y="65"/>
                  <a:pt x="43" y="65"/>
                </a:cubicBezTo>
                <a:cubicBezTo>
                  <a:pt x="43" y="64"/>
                  <a:pt x="42" y="62"/>
                  <a:pt x="42" y="61"/>
                </a:cubicBezTo>
                <a:cubicBezTo>
                  <a:pt x="42" y="60"/>
                  <a:pt x="42" y="60"/>
                  <a:pt x="42" y="60"/>
                </a:cubicBezTo>
                <a:cubicBezTo>
                  <a:pt x="42" y="58"/>
                  <a:pt x="43" y="56"/>
                  <a:pt x="46" y="56"/>
                </a:cubicBezTo>
                <a:cubicBezTo>
                  <a:pt x="59" y="56"/>
                  <a:pt x="59" y="56"/>
                  <a:pt x="59" y="56"/>
                </a:cubicBezTo>
                <a:cubicBezTo>
                  <a:pt x="60" y="56"/>
                  <a:pt x="61" y="56"/>
                  <a:pt x="61" y="58"/>
                </a:cubicBezTo>
                <a:cubicBezTo>
                  <a:pt x="61" y="62"/>
                  <a:pt x="61" y="62"/>
                  <a:pt x="61" y="62"/>
                </a:cubicBezTo>
                <a:cubicBezTo>
                  <a:pt x="64" y="62"/>
                  <a:pt x="64" y="62"/>
                  <a:pt x="64" y="62"/>
                </a:cubicBezTo>
                <a:cubicBezTo>
                  <a:pt x="68" y="63"/>
                  <a:pt x="68" y="63"/>
                  <a:pt x="68" y="63"/>
                </a:cubicBezTo>
                <a:cubicBezTo>
                  <a:pt x="70" y="63"/>
                  <a:pt x="70" y="63"/>
                  <a:pt x="70" y="63"/>
                </a:cubicBezTo>
                <a:cubicBezTo>
                  <a:pt x="71" y="63"/>
                  <a:pt x="72" y="64"/>
                  <a:pt x="72" y="65"/>
                </a:cubicBezTo>
                <a:cubicBezTo>
                  <a:pt x="72" y="66"/>
                  <a:pt x="72" y="66"/>
                  <a:pt x="72" y="66"/>
                </a:cubicBezTo>
                <a:cubicBezTo>
                  <a:pt x="73" y="67"/>
                  <a:pt x="73" y="67"/>
                  <a:pt x="73" y="67"/>
                </a:cubicBezTo>
                <a:cubicBezTo>
                  <a:pt x="75" y="67"/>
                  <a:pt x="75" y="67"/>
                  <a:pt x="75" y="67"/>
                </a:cubicBezTo>
                <a:cubicBezTo>
                  <a:pt x="76" y="67"/>
                  <a:pt x="76" y="67"/>
                  <a:pt x="76" y="68"/>
                </a:cubicBezTo>
                <a:cubicBezTo>
                  <a:pt x="78" y="70"/>
                  <a:pt x="78" y="70"/>
                  <a:pt x="78" y="70"/>
                </a:cubicBezTo>
                <a:cubicBezTo>
                  <a:pt x="81" y="70"/>
                  <a:pt x="81" y="70"/>
                  <a:pt x="81" y="70"/>
                </a:cubicBezTo>
                <a:cubicBezTo>
                  <a:pt x="82" y="71"/>
                  <a:pt x="82" y="71"/>
                  <a:pt x="82" y="72"/>
                </a:cubicBezTo>
                <a:cubicBezTo>
                  <a:pt x="83" y="72"/>
                  <a:pt x="83" y="72"/>
                  <a:pt x="83" y="72"/>
                </a:cubicBezTo>
                <a:cubicBezTo>
                  <a:pt x="84" y="73"/>
                  <a:pt x="85" y="73"/>
                  <a:pt x="85" y="73"/>
                </a:cubicBezTo>
                <a:cubicBezTo>
                  <a:pt x="86" y="74"/>
                  <a:pt x="86" y="74"/>
                  <a:pt x="86" y="74"/>
                </a:cubicBezTo>
                <a:cubicBezTo>
                  <a:pt x="87" y="74"/>
                  <a:pt x="87" y="74"/>
                  <a:pt x="87" y="74"/>
                </a:cubicBezTo>
                <a:cubicBezTo>
                  <a:pt x="89" y="76"/>
                  <a:pt x="89" y="76"/>
                  <a:pt x="89" y="76"/>
                </a:cubicBezTo>
                <a:cubicBezTo>
                  <a:pt x="90" y="77"/>
                  <a:pt x="90" y="77"/>
                  <a:pt x="90" y="77"/>
                </a:cubicBezTo>
                <a:cubicBezTo>
                  <a:pt x="91" y="79"/>
                  <a:pt x="91" y="79"/>
                  <a:pt x="91" y="79"/>
                </a:cubicBezTo>
                <a:cubicBezTo>
                  <a:pt x="92" y="79"/>
                  <a:pt x="92" y="79"/>
                  <a:pt x="92" y="79"/>
                </a:cubicBezTo>
                <a:cubicBezTo>
                  <a:pt x="93" y="79"/>
                  <a:pt x="94" y="80"/>
                  <a:pt x="94" y="81"/>
                </a:cubicBezTo>
                <a:cubicBezTo>
                  <a:pt x="94" y="85"/>
                  <a:pt x="94" y="85"/>
                  <a:pt x="94" y="85"/>
                </a:cubicBezTo>
                <a:cubicBezTo>
                  <a:pt x="94" y="86"/>
                  <a:pt x="93" y="87"/>
                  <a:pt x="92" y="87"/>
                </a:cubicBezTo>
                <a:cubicBezTo>
                  <a:pt x="91" y="87"/>
                  <a:pt x="91" y="87"/>
                  <a:pt x="91" y="87"/>
                </a:cubicBezTo>
                <a:cubicBezTo>
                  <a:pt x="91" y="88"/>
                  <a:pt x="91" y="88"/>
                  <a:pt x="91" y="88"/>
                </a:cubicBezTo>
                <a:cubicBezTo>
                  <a:pt x="90" y="88"/>
                  <a:pt x="90" y="88"/>
                  <a:pt x="89" y="88"/>
                </a:cubicBezTo>
                <a:cubicBezTo>
                  <a:pt x="85" y="88"/>
                  <a:pt x="85" y="88"/>
                  <a:pt x="85" y="88"/>
                </a:cubicBezTo>
                <a:cubicBezTo>
                  <a:pt x="85" y="88"/>
                  <a:pt x="85" y="88"/>
                  <a:pt x="85" y="88"/>
                </a:cubicBezTo>
                <a:cubicBezTo>
                  <a:pt x="83" y="89"/>
                  <a:pt x="83" y="88"/>
                  <a:pt x="82" y="88"/>
                </a:cubicBezTo>
                <a:cubicBezTo>
                  <a:pt x="82" y="88"/>
                  <a:pt x="82" y="88"/>
                  <a:pt x="82" y="88"/>
                </a:cubicBezTo>
                <a:cubicBezTo>
                  <a:pt x="80" y="89"/>
                  <a:pt x="80" y="89"/>
                  <a:pt x="80" y="89"/>
                </a:cubicBezTo>
                <a:cubicBezTo>
                  <a:pt x="79" y="89"/>
                  <a:pt x="79" y="89"/>
                  <a:pt x="79" y="89"/>
                </a:cubicBezTo>
                <a:cubicBezTo>
                  <a:pt x="77" y="89"/>
                  <a:pt x="77" y="89"/>
                  <a:pt x="77" y="89"/>
                </a:cubicBezTo>
                <a:cubicBezTo>
                  <a:pt x="77" y="90"/>
                  <a:pt x="76" y="90"/>
                  <a:pt x="75" y="91"/>
                </a:cubicBezTo>
                <a:cubicBezTo>
                  <a:pt x="75" y="91"/>
                  <a:pt x="75" y="91"/>
                  <a:pt x="75" y="91"/>
                </a:cubicBezTo>
                <a:cubicBezTo>
                  <a:pt x="73" y="94"/>
                  <a:pt x="73" y="94"/>
                  <a:pt x="73" y="94"/>
                </a:cubicBezTo>
                <a:cubicBezTo>
                  <a:pt x="69" y="99"/>
                  <a:pt x="69" y="99"/>
                  <a:pt x="69" y="99"/>
                </a:cubicBezTo>
                <a:cubicBezTo>
                  <a:pt x="67" y="103"/>
                  <a:pt x="67" y="103"/>
                  <a:pt x="67" y="103"/>
                </a:cubicBezTo>
                <a:cubicBezTo>
                  <a:pt x="66" y="105"/>
                  <a:pt x="66" y="105"/>
                  <a:pt x="66" y="105"/>
                </a:cubicBezTo>
                <a:cubicBezTo>
                  <a:pt x="66" y="105"/>
                  <a:pt x="66" y="105"/>
                  <a:pt x="65" y="106"/>
                </a:cubicBezTo>
                <a:cubicBezTo>
                  <a:pt x="66" y="106"/>
                  <a:pt x="66" y="106"/>
                  <a:pt x="66" y="106"/>
                </a:cubicBezTo>
                <a:cubicBezTo>
                  <a:pt x="67" y="107"/>
                  <a:pt x="67" y="107"/>
                  <a:pt x="67" y="108"/>
                </a:cubicBezTo>
                <a:cubicBezTo>
                  <a:pt x="67" y="109"/>
                  <a:pt x="67" y="109"/>
                  <a:pt x="67" y="109"/>
                </a:cubicBezTo>
                <a:cubicBezTo>
                  <a:pt x="68" y="110"/>
                  <a:pt x="68" y="110"/>
                  <a:pt x="68" y="110"/>
                </a:cubicBezTo>
                <a:cubicBezTo>
                  <a:pt x="69" y="111"/>
                  <a:pt x="69" y="111"/>
                  <a:pt x="69" y="112"/>
                </a:cubicBezTo>
                <a:cubicBezTo>
                  <a:pt x="71" y="112"/>
                  <a:pt x="71" y="112"/>
                  <a:pt x="71" y="112"/>
                </a:cubicBezTo>
                <a:cubicBezTo>
                  <a:pt x="71" y="112"/>
                  <a:pt x="71" y="112"/>
                  <a:pt x="72" y="112"/>
                </a:cubicBezTo>
                <a:cubicBezTo>
                  <a:pt x="74" y="114"/>
                  <a:pt x="74" y="114"/>
                  <a:pt x="74" y="114"/>
                </a:cubicBezTo>
                <a:cubicBezTo>
                  <a:pt x="75" y="114"/>
                  <a:pt x="75" y="115"/>
                  <a:pt x="75" y="116"/>
                </a:cubicBezTo>
                <a:cubicBezTo>
                  <a:pt x="75" y="119"/>
                  <a:pt x="75" y="119"/>
                  <a:pt x="75" y="119"/>
                </a:cubicBezTo>
                <a:cubicBezTo>
                  <a:pt x="76" y="118"/>
                  <a:pt x="76" y="118"/>
                  <a:pt x="77" y="118"/>
                </a:cubicBezTo>
                <a:cubicBezTo>
                  <a:pt x="78" y="118"/>
                  <a:pt x="79" y="119"/>
                  <a:pt x="79" y="120"/>
                </a:cubicBezTo>
                <a:cubicBezTo>
                  <a:pt x="79" y="122"/>
                  <a:pt x="79" y="122"/>
                  <a:pt x="79" y="122"/>
                </a:cubicBezTo>
                <a:cubicBezTo>
                  <a:pt x="79" y="123"/>
                  <a:pt x="79" y="123"/>
                  <a:pt x="79" y="123"/>
                </a:cubicBezTo>
                <a:cubicBezTo>
                  <a:pt x="78" y="124"/>
                  <a:pt x="78" y="125"/>
                  <a:pt x="78" y="125"/>
                </a:cubicBezTo>
                <a:cubicBezTo>
                  <a:pt x="79" y="126"/>
                  <a:pt x="79" y="127"/>
                  <a:pt x="79" y="128"/>
                </a:cubicBezTo>
                <a:cubicBezTo>
                  <a:pt x="85" y="128"/>
                  <a:pt x="85" y="128"/>
                  <a:pt x="85" y="128"/>
                </a:cubicBezTo>
                <a:cubicBezTo>
                  <a:pt x="87" y="127"/>
                  <a:pt x="87" y="127"/>
                  <a:pt x="87" y="127"/>
                </a:cubicBezTo>
                <a:cubicBezTo>
                  <a:pt x="87" y="126"/>
                  <a:pt x="87" y="125"/>
                  <a:pt x="88" y="125"/>
                </a:cubicBezTo>
                <a:cubicBezTo>
                  <a:pt x="89" y="124"/>
                  <a:pt x="89" y="124"/>
                  <a:pt x="89" y="124"/>
                </a:cubicBezTo>
                <a:cubicBezTo>
                  <a:pt x="89" y="123"/>
                  <a:pt x="89" y="123"/>
                  <a:pt x="89" y="123"/>
                </a:cubicBezTo>
                <a:cubicBezTo>
                  <a:pt x="93" y="122"/>
                  <a:pt x="93" y="122"/>
                  <a:pt x="93" y="122"/>
                </a:cubicBezTo>
                <a:cubicBezTo>
                  <a:pt x="94" y="121"/>
                  <a:pt x="94" y="121"/>
                  <a:pt x="94" y="121"/>
                </a:cubicBezTo>
                <a:cubicBezTo>
                  <a:pt x="97" y="121"/>
                  <a:pt x="97" y="121"/>
                  <a:pt x="97" y="121"/>
                </a:cubicBezTo>
                <a:cubicBezTo>
                  <a:pt x="97" y="121"/>
                  <a:pt x="97" y="121"/>
                  <a:pt x="97" y="121"/>
                </a:cubicBezTo>
                <a:cubicBezTo>
                  <a:pt x="97" y="120"/>
                  <a:pt x="97" y="120"/>
                  <a:pt x="97" y="120"/>
                </a:cubicBezTo>
                <a:cubicBezTo>
                  <a:pt x="97" y="120"/>
                  <a:pt x="97" y="120"/>
                  <a:pt x="97" y="120"/>
                </a:cubicBezTo>
                <a:cubicBezTo>
                  <a:pt x="97" y="119"/>
                  <a:pt x="98" y="118"/>
                  <a:pt x="98" y="118"/>
                </a:cubicBezTo>
                <a:cubicBezTo>
                  <a:pt x="97" y="117"/>
                  <a:pt x="97" y="117"/>
                  <a:pt x="97" y="117"/>
                </a:cubicBezTo>
                <a:cubicBezTo>
                  <a:pt x="94" y="115"/>
                  <a:pt x="94" y="115"/>
                  <a:pt x="94" y="115"/>
                </a:cubicBezTo>
                <a:cubicBezTo>
                  <a:pt x="93" y="115"/>
                  <a:pt x="93" y="114"/>
                  <a:pt x="93" y="114"/>
                </a:cubicBezTo>
                <a:cubicBezTo>
                  <a:pt x="93" y="111"/>
                  <a:pt x="93" y="111"/>
                  <a:pt x="93" y="111"/>
                </a:cubicBezTo>
                <a:cubicBezTo>
                  <a:pt x="93" y="111"/>
                  <a:pt x="93" y="110"/>
                  <a:pt x="94" y="110"/>
                </a:cubicBezTo>
                <a:cubicBezTo>
                  <a:pt x="96" y="108"/>
                  <a:pt x="96" y="108"/>
                  <a:pt x="96" y="108"/>
                </a:cubicBezTo>
                <a:cubicBezTo>
                  <a:pt x="98" y="107"/>
                  <a:pt x="98" y="107"/>
                  <a:pt x="98" y="107"/>
                </a:cubicBezTo>
                <a:cubicBezTo>
                  <a:pt x="97" y="107"/>
                  <a:pt x="96" y="106"/>
                  <a:pt x="96" y="104"/>
                </a:cubicBezTo>
                <a:cubicBezTo>
                  <a:pt x="96" y="103"/>
                  <a:pt x="96" y="103"/>
                  <a:pt x="96" y="103"/>
                </a:cubicBezTo>
                <a:cubicBezTo>
                  <a:pt x="96" y="103"/>
                  <a:pt x="96" y="103"/>
                  <a:pt x="96" y="103"/>
                </a:cubicBezTo>
                <a:cubicBezTo>
                  <a:pt x="97" y="101"/>
                  <a:pt x="97" y="101"/>
                  <a:pt x="97" y="101"/>
                </a:cubicBezTo>
                <a:cubicBezTo>
                  <a:pt x="97" y="100"/>
                  <a:pt x="97" y="100"/>
                  <a:pt x="98" y="100"/>
                </a:cubicBezTo>
                <a:cubicBezTo>
                  <a:pt x="99" y="99"/>
                  <a:pt x="99" y="100"/>
                  <a:pt x="100" y="100"/>
                </a:cubicBezTo>
                <a:cubicBezTo>
                  <a:pt x="100" y="100"/>
                  <a:pt x="100" y="100"/>
                  <a:pt x="101" y="100"/>
                </a:cubicBezTo>
                <a:cubicBezTo>
                  <a:pt x="103" y="98"/>
                  <a:pt x="106" y="97"/>
                  <a:pt x="106" y="97"/>
                </a:cubicBezTo>
                <a:cubicBezTo>
                  <a:pt x="107" y="97"/>
                  <a:pt x="107" y="97"/>
                  <a:pt x="107" y="97"/>
                </a:cubicBezTo>
                <a:cubicBezTo>
                  <a:pt x="108" y="97"/>
                  <a:pt x="108" y="97"/>
                  <a:pt x="108" y="97"/>
                </a:cubicBezTo>
                <a:cubicBezTo>
                  <a:pt x="108" y="96"/>
                  <a:pt x="108" y="96"/>
                  <a:pt x="108" y="96"/>
                </a:cubicBezTo>
                <a:cubicBezTo>
                  <a:pt x="109" y="96"/>
                  <a:pt x="109" y="96"/>
                  <a:pt x="110" y="96"/>
                </a:cubicBezTo>
                <a:cubicBezTo>
                  <a:pt x="110" y="94"/>
                  <a:pt x="110" y="94"/>
                  <a:pt x="110" y="94"/>
                </a:cubicBezTo>
                <a:cubicBezTo>
                  <a:pt x="110" y="92"/>
                  <a:pt x="110" y="92"/>
                  <a:pt x="110" y="92"/>
                </a:cubicBezTo>
                <a:cubicBezTo>
                  <a:pt x="110" y="91"/>
                  <a:pt x="111" y="90"/>
                  <a:pt x="112" y="90"/>
                </a:cubicBezTo>
                <a:cubicBezTo>
                  <a:pt x="115" y="90"/>
                  <a:pt x="115" y="90"/>
                  <a:pt x="115" y="90"/>
                </a:cubicBezTo>
                <a:cubicBezTo>
                  <a:pt x="116" y="90"/>
                  <a:pt x="116" y="90"/>
                  <a:pt x="116" y="90"/>
                </a:cubicBezTo>
                <a:cubicBezTo>
                  <a:pt x="116" y="89"/>
                  <a:pt x="116" y="89"/>
                  <a:pt x="116" y="89"/>
                </a:cubicBezTo>
                <a:cubicBezTo>
                  <a:pt x="116" y="89"/>
                  <a:pt x="116" y="87"/>
                  <a:pt x="117" y="87"/>
                </a:cubicBezTo>
                <a:cubicBezTo>
                  <a:pt x="117" y="86"/>
                  <a:pt x="118" y="86"/>
                  <a:pt x="118" y="86"/>
                </a:cubicBezTo>
                <a:cubicBezTo>
                  <a:pt x="119" y="84"/>
                  <a:pt x="121" y="82"/>
                  <a:pt x="121" y="82"/>
                </a:cubicBezTo>
                <a:cubicBezTo>
                  <a:pt x="121" y="81"/>
                  <a:pt x="122" y="81"/>
                  <a:pt x="122" y="81"/>
                </a:cubicBezTo>
                <a:cubicBezTo>
                  <a:pt x="122" y="81"/>
                  <a:pt x="122" y="81"/>
                  <a:pt x="122" y="81"/>
                </a:cubicBezTo>
                <a:cubicBezTo>
                  <a:pt x="122" y="80"/>
                  <a:pt x="122" y="80"/>
                  <a:pt x="122" y="80"/>
                </a:cubicBezTo>
                <a:cubicBezTo>
                  <a:pt x="122" y="75"/>
                  <a:pt x="122" y="75"/>
                  <a:pt x="122" y="75"/>
                </a:cubicBezTo>
                <a:cubicBezTo>
                  <a:pt x="122" y="74"/>
                  <a:pt x="123" y="73"/>
                  <a:pt x="124" y="73"/>
                </a:cubicBezTo>
                <a:cubicBezTo>
                  <a:pt x="125" y="73"/>
                  <a:pt x="125" y="73"/>
                  <a:pt x="125" y="73"/>
                </a:cubicBezTo>
                <a:cubicBezTo>
                  <a:pt x="127" y="72"/>
                  <a:pt x="127" y="72"/>
                  <a:pt x="127" y="72"/>
                </a:cubicBezTo>
                <a:cubicBezTo>
                  <a:pt x="127" y="72"/>
                  <a:pt x="127" y="72"/>
                  <a:pt x="128" y="72"/>
                </a:cubicBezTo>
                <a:cubicBezTo>
                  <a:pt x="128" y="72"/>
                  <a:pt x="128" y="72"/>
                  <a:pt x="128" y="72"/>
                </a:cubicBezTo>
                <a:cubicBezTo>
                  <a:pt x="129" y="70"/>
                  <a:pt x="129" y="70"/>
                  <a:pt x="129" y="70"/>
                </a:cubicBezTo>
                <a:cubicBezTo>
                  <a:pt x="129" y="69"/>
                  <a:pt x="129" y="69"/>
                  <a:pt x="129" y="69"/>
                </a:cubicBezTo>
                <a:cubicBezTo>
                  <a:pt x="129" y="68"/>
                  <a:pt x="129" y="67"/>
                  <a:pt x="130" y="67"/>
                </a:cubicBezTo>
                <a:cubicBezTo>
                  <a:pt x="138" y="65"/>
                  <a:pt x="138" y="65"/>
                  <a:pt x="138" y="65"/>
                </a:cubicBezTo>
                <a:cubicBezTo>
                  <a:pt x="138" y="53"/>
                  <a:pt x="138" y="53"/>
                  <a:pt x="138" y="53"/>
                </a:cubicBezTo>
                <a:cubicBezTo>
                  <a:pt x="137" y="53"/>
                  <a:pt x="137" y="53"/>
                  <a:pt x="137" y="53"/>
                </a:cubicBezTo>
                <a:cubicBezTo>
                  <a:pt x="136" y="53"/>
                  <a:pt x="135" y="52"/>
                  <a:pt x="135" y="51"/>
                </a:cubicBezTo>
                <a:cubicBezTo>
                  <a:pt x="135" y="43"/>
                  <a:pt x="135" y="43"/>
                  <a:pt x="135" y="43"/>
                </a:cubicBezTo>
                <a:cubicBezTo>
                  <a:pt x="131" y="43"/>
                  <a:pt x="131" y="43"/>
                  <a:pt x="131" y="43"/>
                </a:cubicBezTo>
                <a:cubicBezTo>
                  <a:pt x="130" y="43"/>
                  <a:pt x="129" y="43"/>
                  <a:pt x="129" y="42"/>
                </a:cubicBezTo>
                <a:cubicBezTo>
                  <a:pt x="127" y="42"/>
                  <a:pt x="127" y="42"/>
                  <a:pt x="127" y="42"/>
                </a:cubicBezTo>
                <a:cubicBezTo>
                  <a:pt x="126" y="42"/>
                  <a:pt x="126" y="41"/>
                  <a:pt x="125" y="40"/>
                </a:cubicBezTo>
                <a:cubicBezTo>
                  <a:pt x="125" y="40"/>
                  <a:pt x="125" y="40"/>
                  <a:pt x="125" y="40"/>
                </a:cubicBezTo>
                <a:cubicBezTo>
                  <a:pt x="124" y="40"/>
                  <a:pt x="124" y="40"/>
                  <a:pt x="123" y="39"/>
                </a:cubicBezTo>
                <a:cubicBezTo>
                  <a:pt x="121" y="39"/>
                  <a:pt x="121" y="39"/>
                  <a:pt x="121" y="39"/>
                </a:cubicBezTo>
                <a:cubicBezTo>
                  <a:pt x="116" y="42"/>
                  <a:pt x="116" y="42"/>
                  <a:pt x="116" y="42"/>
                </a:cubicBezTo>
                <a:cubicBezTo>
                  <a:pt x="116" y="43"/>
                  <a:pt x="116" y="43"/>
                  <a:pt x="116" y="43"/>
                </a:cubicBezTo>
                <a:cubicBezTo>
                  <a:pt x="115" y="44"/>
                  <a:pt x="115" y="44"/>
                  <a:pt x="114" y="45"/>
                </a:cubicBezTo>
                <a:cubicBezTo>
                  <a:pt x="114" y="45"/>
                  <a:pt x="114" y="45"/>
                  <a:pt x="114" y="45"/>
                </a:cubicBezTo>
                <a:cubicBezTo>
                  <a:pt x="114" y="46"/>
                  <a:pt x="114" y="47"/>
                  <a:pt x="114" y="49"/>
                </a:cubicBezTo>
                <a:cubicBezTo>
                  <a:pt x="113" y="50"/>
                  <a:pt x="113" y="50"/>
                  <a:pt x="113" y="50"/>
                </a:cubicBezTo>
                <a:cubicBezTo>
                  <a:pt x="109" y="52"/>
                  <a:pt x="109" y="52"/>
                  <a:pt x="109" y="52"/>
                </a:cubicBezTo>
                <a:cubicBezTo>
                  <a:pt x="108" y="52"/>
                  <a:pt x="108" y="52"/>
                  <a:pt x="108" y="52"/>
                </a:cubicBezTo>
                <a:cubicBezTo>
                  <a:pt x="106" y="52"/>
                  <a:pt x="106" y="52"/>
                  <a:pt x="106" y="52"/>
                </a:cubicBezTo>
                <a:cubicBezTo>
                  <a:pt x="105" y="52"/>
                  <a:pt x="103" y="53"/>
                  <a:pt x="102" y="53"/>
                </a:cubicBezTo>
                <a:cubicBezTo>
                  <a:pt x="100" y="54"/>
                  <a:pt x="100" y="54"/>
                  <a:pt x="100" y="54"/>
                </a:cubicBezTo>
                <a:cubicBezTo>
                  <a:pt x="100" y="54"/>
                  <a:pt x="100" y="54"/>
                  <a:pt x="99" y="54"/>
                </a:cubicBezTo>
                <a:cubicBezTo>
                  <a:pt x="97" y="54"/>
                  <a:pt x="97" y="54"/>
                  <a:pt x="97" y="54"/>
                </a:cubicBezTo>
                <a:cubicBezTo>
                  <a:pt x="95" y="55"/>
                  <a:pt x="95" y="55"/>
                  <a:pt x="95" y="55"/>
                </a:cubicBezTo>
                <a:cubicBezTo>
                  <a:pt x="95" y="56"/>
                  <a:pt x="95" y="56"/>
                  <a:pt x="94" y="56"/>
                </a:cubicBezTo>
                <a:cubicBezTo>
                  <a:pt x="94" y="55"/>
                  <a:pt x="94" y="55"/>
                  <a:pt x="94" y="55"/>
                </a:cubicBezTo>
                <a:cubicBezTo>
                  <a:pt x="94" y="56"/>
                  <a:pt x="94" y="56"/>
                  <a:pt x="94" y="56"/>
                </a:cubicBezTo>
                <a:cubicBezTo>
                  <a:pt x="94" y="57"/>
                  <a:pt x="93" y="58"/>
                  <a:pt x="92" y="58"/>
                </a:cubicBezTo>
                <a:cubicBezTo>
                  <a:pt x="87" y="58"/>
                  <a:pt x="87" y="58"/>
                  <a:pt x="87" y="58"/>
                </a:cubicBezTo>
                <a:cubicBezTo>
                  <a:pt x="86" y="58"/>
                  <a:pt x="85" y="57"/>
                  <a:pt x="85" y="56"/>
                </a:cubicBezTo>
                <a:cubicBezTo>
                  <a:pt x="84" y="53"/>
                  <a:pt x="84" y="53"/>
                  <a:pt x="84" y="53"/>
                </a:cubicBezTo>
                <a:cubicBezTo>
                  <a:pt x="84" y="52"/>
                  <a:pt x="84" y="52"/>
                  <a:pt x="84" y="51"/>
                </a:cubicBezTo>
                <a:cubicBezTo>
                  <a:pt x="85" y="50"/>
                  <a:pt x="85" y="50"/>
                  <a:pt x="85" y="50"/>
                </a:cubicBezTo>
                <a:cubicBezTo>
                  <a:pt x="86" y="49"/>
                  <a:pt x="87" y="47"/>
                  <a:pt x="87" y="47"/>
                </a:cubicBezTo>
                <a:cubicBezTo>
                  <a:pt x="87" y="47"/>
                  <a:pt x="88" y="46"/>
                  <a:pt x="89" y="46"/>
                </a:cubicBezTo>
                <a:cubicBezTo>
                  <a:pt x="90" y="46"/>
                  <a:pt x="90" y="46"/>
                  <a:pt x="90" y="46"/>
                </a:cubicBezTo>
                <a:cubicBezTo>
                  <a:pt x="90" y="46"/>
                  <a:pt x="90" y="46"/>
                  <a:pt x="90" y="46"/>
                </a:cubicBezTo>
                <a:cubicBezTo>
                  <a:pt x="90" y="45"/>
                  <a:pt x="90" y="44"/>
                  <a:pt x="91" y="44"/>
                </a:cubicBezTo>
                <a:cubicBezTo>
                  <a:pt x="91" y="44"/>
                  <a:pt x="91" y="44"/>
                  <a:pt x="91" y="43"/>
                </a:cubicBezTo>
                <a:cubicBezTo>
                  <a:pt x="91" y="40"/>
                  <a:pt x="91" y="40"/>
                  <a:pt x="91" y="40"/>
                </a:cubicBezTo>
                <a:cubicBezTo>
                  <a:pt x="89" y="40"/>
                  <a:pt x="89" y="40"/>
                  <a:pt x="89" y="40"/>
                </a:cubicBezTo>
                <a:cubicBezTo>
                  <a:pt x="89" y="40"/>
                  <a:pt x="89" y="40"/>
                  <a:pt x="88" y="40"/>
                </a:cubicBezTo>
                <a:cubicBezTo>
                  <a:pt x="86" y="38"/>
                  <a:pt x="86" y="38"/>
                  <a:pt x="86" y="38"/>
                </a:cubicBezTo>
                <a:cubicBezTo>
                  <a:pt x="85" y="38"/>
                  <a:pt x="85" y="38"/>
                  <a:pt x="85" y="38"/>
                </a:cubicBezTo>
                <a:cubicBezTo>
                  <a:pt x="84" y="39"/>
                  <a:pt x="84" y="39"/>
                  <a:pt x="84" y="39"/>
                </a:cubicBezTo>
                <a:cubicBezTo>
                  <a:pt x="84" y="39"/>
                  <a:pt x="83" y="40"/>
                  <a:pt x="82" y="40"/>
                </a:cubicBezTo>
                <a:cubicBezTo>
                  <a:pt x="79" y="40"/>
                  <a:pt x="79" y="40"/>
                  <a:pt x="79" y="40"/>
                </a:cubicBezTo>
                <a:cubicBezTo>
                  <a:pt x="78" y="40"/>
                  <a:pt x="78" y="40"/>
                  <a:pt x="77" y="39"/>
                </a:cubicBezTo>
                <a:cubicBezTo>
                  <a:pt x="73" y="35"/>
                  <a:pt x="73" y="35"/>
                  <a:pt x="73" y="35"/>
                </a:cubicBezTo>
                <a:cubicBezTo>
                  <a:pt x="73" y="35"/>
                  <a:pt x="73" y="35"/>
                  <a:pt x="73" y="35"/>
                </a:cubicBezTo>
                <a:cubicBezTo>
                  <a:pt x="72" y="35"/>
                  <a:pt x="71" y="34"/>
                  <a:pt x="71" y="33"/>
                </a:cubicBezTo>
                <a:cubicBezTo>
                  <a:pt x="70" y="30"/>
                  <a:pt x="70" y="30"/>
                  <a:pt x="70" y="30"/>
                </a:cubicBezTo>
                <a:cubicBezTo>
                  <a:pt x="70" y="30"/>
                  <a:pt x="70" y="30"/>
                  <a:pt x="70" y="29"/>
                </a:cubicBezTo>
                <a:cubicBezTo>
                  <a:pt x="73" y="24"/>
                  <a:pt x="73" y="24"/>
                  <a:pt x="73" y="24"/>
                </a:cubicBezTo>
                <a:cubicBezTo>
                  <a:pt x="73" y="23"/>
                  <a:pt x="74" y="23"/>
                  <a:pt x="75" y="23"/>
                </a:cubicBezTo>
                <a:cubicBezTo>
                  <a:pt x="75" y="23"/>
                  <a:pt x="75" y="23"/>
                  <a:pt x="75" y="23"/>
                </a:cubicBezTo>
                <a:cubicBezTo>
                  <a:pt x="75" y="22"/>
                  <a:pt x="75" y="22"/>
                  <a:pt x="75" y="22"/>
                </a:cubicBezTo>
                <a:cubicBezTo>
                  <a:pt x="75" y="22"/>
                  <a:pt x="75" y="22"/>
                  <a:pt x="75" y="21"/>
                </a:cubicBezTo>
                <a:cubicBezTo>
                  <a:pt x="75" y="21"/>
                  <a:pt x="75" y="20"/>
                  <a:pt x="75" y="19"/>
                </a:cubicBezTo>
                <a:cubicBezTo>
                  <a:pt x="75" y="20"/>
                  <a:pt x="75" y="20"/>
                  <a:pt x="75" y="20"/>
                </a:cubicBezTo>
                <a:cubicBezTo>
                  <a:pt x="75" y="20"/>
                  <a:pt x="75" y="20"/>
                  <a:pt x="75" y="20"/>
                </a:cubicBezTo>
                <a:cubicBezTo>
                  <a:pt x="73" y="20"/>
                  <a:pt x="73" y="20"/>
                  <a:pt x="73" y="20"/>
                </a:cubicBezTo>
                <a:cubicBezTo>
                  <a:pt x="73" y="22"/>
                  <a:pt x="73" y="22"/>
                  <a:pt x="73" y="22"/>
                </a:cubicBezTo>
                <a:cubicBezTo>
                  <a:pt x="72" y="24"/>
                  <a:pt x="71" y="24"/>
                  <a:pt x="70" y="24"/>
                </a:cubicBezTo>
                <a:cubicBezTo>
                  <a:pt x="68" y="24"/>
                  <a:pt x="67" y="22"/>
                  <a:pt x="67" y="22"/>
                </a:cubicBezTo>
                <a:cubicBezTo>
                  <a:pt x="66" y="22"/>
                  <a:pt x="66" y="21"/>
                  <a:pt x="66" y="21"/>
                </a:cubicBezTo>
                <a:cubicBezTo>
                  <a:pt x="66" y="18"/>
                  <a:pt x="66" y="18"/>
                  <a:pt x="66" y="18"/>
                </a:cubicBezTo>
                <a:cubicBezTo>
                  <a:pt x="65" y="18"/>
                  <a:pt x="65" y="17"/>
                  <a:pt x="65" y="16"/>
                </a:cubicBezTo>
                <a:cubicBezTo>
                  <a:pt x="65" y="13"/>
                  <a:pt x="65" y="13"/>
                  <a:pt x="65" y="13"/>
                </a:cubicBezTo>
                <a:cubicBezTo>
                  <a:pt x="64" y="13"/>
                  <a:pt x="64" y="13"/>
                  <a:pt x="64" y="13"/>
                </a:cubicBezTo>
                <a:cubicBezTo>
                  <a:pt x="63" y="15"/>
                  <a:pt x="63" y="15"/>
                  <a:pt x="63" y="15"/>
                </a:cubicBezTo>
                <a:cubicBezTo>
                  <a:pt x="63" y="16"/>
                  <a:pt x="62" y="17"/>
                  <a:pt x="59" y="18"/>
                </a:cubicBezTo>
                <a:cubicBezTo>
                  <a:pt x="58" y="18"/>
                  <a:pt x="58" y="18"/>
                  <a:pt x="58" y="18"/>
                </a:cubicBezTo>
                <a:cubicBezTo>
                  <a:pt x="53" y="18"/>
                  <a:pt x="53" y="18"/>
                  <a:pt x="53" y="18"/>
                </a:cubicBezTo>
                <a:cubicBezTo>
                  <a:pt x="52" y="18"/>
                  <a:pt x="52" y="18"/>
                  <a:pt x="52" y="18"/>
                </a:cubicBezTo>
                <a:cubicBezTo>
                  <a:pt x="50" y="16"/>
                  <a:pt x="50" y="16"/>
                  <a:pt x="50" y="16"/>
                </a:cubicBezTo>
                <a:cubicBezTo>
                  <a:pt x="49" y="16"/>
                  <a:pt x="49" y="15"/>
                  <a:pt x="49" y="15"/>
                </a:cubicBezTo>
                <a:cubicBezTo>
                  <a:pt x="49" y="13"/>
                  <a:pt x="49" y="13"/>
                  <a:pt x="49" y="13"/>
                </a:cubicBezTo>
                <a:cubicBezTo>
                  <a:pt x="48" y="12"/>
                  <a:pt x="48" y="12"/>
                  <a:pt x="48" y="12"/>
                </a:cubicBezTo>
                <a:cubicBezTo>
                  <a:pt x="44" y="12"/>
                  <a:pt x="44" y="12"/>
                  <a:pt x="44" y="12"/>
                </a:cubicBezTo>
                <a:cubicBezTo>
                  <a:pt x="43" y="12"/>
                  <a:pt x="42" y="13"/>
                  <a:pt x="40" y="12"/>
                </a:cubicBezTo>
                <a:cubicBezTo>
                  <a:pt x="40" y="12"/>
                  <a:pt x="40" y="12"/>
                  <a:pt x="40" y="12"/>
                </a:cubicBezTo>
                <a:cubicBezTo>
                  <a:pt x="39" y="12"/>
                  <a:pt x="39" y="12"/>
                  <a:pt x="39" y="12"/>
                </a:cubicBezTo>
                <a:cubicBezTo>
                  <a:pt x="35" y="12"/>
                  <a:pt x="35" y="12"/>
                  <a:pt x="35" y="12"/>
                </a:cubicBezTo>
                <a:cubicBezTo>
                  <a:pt x="34" y="12"/>
                  <a:pt x="33" y="11"/>
                  <a:pt x="33" y="10"/>
                </a:cubicBezTo>
                <a:cubicBezTo>
                  <a:pt x="33" y="1"/>
                  <a:pt x="33" y="1"/>
                  <a:pt x="33" y="1"/>
                </a:cubicBezTo>
                <a:cubicBezTo>
                  <a:pt x="33" y="0"/>
                  <a:pt x="33" y="0"/>
                  <a:pt x="33" y="0"/>
                </a:cubicBezTo>
                <a:cubicBezTo>
                  <a:pt x="31" y="2"/>
                  <a:pt x="31" y="2"/>
                  <a:pt x="31" y="2"/>
                </a:cubicBezTo>
                <a:cubicBezTo>
                  <a:pt x="27" y="2"/>
                  <a:pt x="27" y="2"/>
                  <a:pt x="27" y="2"/>
                </a:cubicBezTo>
                <a:cubicBezTo>
                  <a:pt x="17" y="1"/>
                  <a:pt x="17" y="1"/>
                  <a:pt x="17" y="1"/>
                </a:cubicBezTo>
                <a:cubicBezTo>
                  <a:pt x="12" y="1"/>
                  <a:pt x="12" y="1"/>
                  <a:pt x="12" y="1"/>
                </a:cubicBezTo>
                <a:cubicBezTo>
                  <a:pt x="12" y="4"/>
                  <a:pt x="12" y="4"/>
                  <a:pt x="12" y="4"/>
                </a:cubicBezTo>
                <a:cubicBezTo>
                  <a:pt x="12" y="5"/>
                  <a:pt x="12" y="5"/>
                  <a:pt x="11" y="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3" name="Freeform 9"/>
          <p:cNvSpPr>
            <a:spLocks/>
          </p:cNvSpPr>
          <p:nvPr/>
        </p:nvSpPr>
        <p:spPr bwMode="auto">
          <a:xfrm>
            <a:off x="7952357" y="6132190"/>
            <a:ext cx="447675" cy="228600"/>
          </a:xfrm>
          <a:custGeom>
            <a:avLst/>
            <a:gdLst>
              <a:gd name="T0" fmla="*/ 198 w 201"/>
              <a:gd name="T1" fmla="*/ 59 h 102"/>
              <a:gd name="T2" fmla="*/ 193 w 201"/>
              <a:gd name="T3" fmla="*/ 57 h 102"/>
              <a:gd name="T4" fmla="*/ 186 w 201"/>
              <a:gd name="T5" fmla="*/ 57 h 102"/>
              <a:gd name="T6" fmla="*/ 178 w 201"/>
              <a:gd name="T7" fmla="*/ 50 h 102"/>
              <a:gd name="T8" fmla="*/ 175 w 201"/>
              <a:gd name="T9" fmla="*/ 40 h 102"/>
              <a:gd name="T10" fmla="*/ 177 w 201"/>
              <a:gd name="T11" fmla="*/ 35 h 102"/>
              <a:gd name="T12" fmla="*/ 177 w 201"/>
              <a:gd name="T13" fmla="*/ 32 h 102"/>
              <a:gd name="T14" fmla="*/ 176 w 201"/>
              <a:gd name="T15" fmla="*/ 21 h 102"/>
              <a:gd name="T16" fmla="*/ 173 w 201"/>
              <a:gd name="T17" fmla="*/ 17 h 102"/>
              <a:gd name="T18" fmla="*/ 168 w 201"/>
              <a:gd name="T19" fmla="*/ 13 h 102"/>
              <a:gd name="T20" fmla="*/ 166 w 201"/>
              <a:gd name="T21" fmla="*/ 8 h 102"/>
              <a:gd name="T22" fmla="*/ 164 w 201"/>
              <a:gd name="T23" fmla="*/ 6 h 102"/>
              <a:gd name="T24" fmla="*/ 158 w 201"/>
              <a:gd name="T25" fmla="*/ 5 h 102"/>
              <a:gd name="T26" fmla="*/ 156 w 201"/>
              <a:gd name="T27" fmla="*/ 6 h 102"/>
              <a:gd name="T28" fmla="*/ 146 w 201"/>
              <a:gd name="T29" fmla="*/ 8 h 102"/>
              <a:gd name="T30" fmla="*/ 141 w 201"/>
              <a:gd name="T31" fmla="*/ 13 h 102"/>
              <a:gd name="T32" fmla="*/ 138 w 201"/>
              <a:gd name="T33" fmla="*/ 17 h 102"/>
              <a:gd name="T34" fmla="*/ 132 w 201"/>
              <a:gd name="T35" fmla="*/ 15 h 102"/>
              <a:gd name="T36" fmla="*/ 128 w 201"/>
              <a:gd name="T37" fmla="*/ 13 h 102"/>
              <a:gd name="T38" fmla="*/ 123 w 201"/>
              <a:gd name="T39" fmla="*/ 12 h 102"/>
              <a:gd name="T40" fmla="*/ 120 w 201"/>
              <a:gd name="T41" fmla="*/ 12 h 102"/>
              <a:gd name="T42" fmla="*/ 116 w 201"/>
              <a:gd name="T43" fmla="*/ 11 h 102"/>
              <a:gd name="T44" fmla="*/ 114 w 201"/>
              <a:gd name="T45" fmla="*/ 7 h 102"/>
              <a:gd name="T46" fmla="*/ 109 w 201"/>
              <a:gd name="T47" fmla="*/ 7 h 102"/>
              <a:gd name="T48" fmla="*/ 105 w 201"/>
              <a:gd name="T49" fmla="*/ 5 h 102"/>
              <a:gd name="T50" fmla="*/ 97 w 201"/>
              <a:gd name="T51" fmla="*/ 7 h 102"/>
              <a:gd name="T52" fmla="*/ 94 w 201"/>
              <a:gd name="T53" fmla="*/ 9 h 102"/>
              <a:gd name="T54" fmla="*/ 86 w 201"/>
              <a:gd name="T55" fmla="*/ 10 h 102"/>
              <a:gd name="T56" fmla="*/ 82 w 201"/>
              <a:gd name="T57" fmla="*/ 5 h 102"/>
              <a:gd name="T58" fmla="*/ 74 w 201"/>
              <a:gd name="T59" fmla="*/ 2 h 102"/>
              <a:gd name="T60" fmla="*/ 70 w 201"/>
              <a:gd name="T61" fmla="*/ 0 h 102"/>
              <a:gd name="T62" fmla="*/ 68 w 201"/>
              <a:gd name="T63" fmla="*/ 2 h 102"/>
              <a:gd name="T64" fmla="*/ 69 w 201"/>
              <a:gd name="T65" fmla="*/ 10 h 102"/>
              <a:gd name="T66" fmla="*/ 63 w 201"/>
              <a:gd name="T67" fmla="*/ 12 h 102"/>
              <a:gd name="T68" fmla="*/ 57 w 201"/>
              <a:gd name="T69" fmla="*/ 12 h 102"/>
              <a:gd name="T70" fmla="*/ 56 w 201"/>
              <a:gd name="T71" fmla="*/ 12 h 102"/>
              <a:gd name="T72" fmla="*/ 49 w 201"/>
              <a:gd name="T73" fmla="*/ 11 h 102"/>
              <a:gd name="T74" fmla="*/ 44 w 201"/>
              <a:gd name="T75" fmla="*/ 16 h 102"/>
              <a:gd name="T76" fmla="*/ 41 w 201"/>
              <a:gd name="T77" fmla="*/ 21 h 102"/>
              <a:gd name="T78" fmla="*/ 39 w 201"/>
              <a:gd name="T79" fmla="*/ 28 h 102"/>
              <a:gd name="T80" fmla="*/ 38 w 201"/>
              <a:gd name="T81" fmla="*/ 29 h 102"/>
              <a:gd name="T82" fmla="*/ 35 w 201"/>
              <a:gd name="T83" fmla="*/ 32 h 102"/>
              <a:gd name="T84" fmla="*/ 33 w 201"/>
              <a:gd name="T85" fmla="*/ 37 h 102"/>
              <a:gd name="T86" fmla="*/ 20 w 201"/>
              <a:gd name="T87" fmla="*/ 42 h 102"/>
              <a:gd name="T88" fmla="*/ 10 w 201"/>
              <a:gd name="T89" fmla="*/ 42 h 102"/>
              <a:gd name="T90" fmla="*/ 0 w 201"/>
              <a:gd name="T91" fmla="*/ 47 h 102"/>
              <a:gd name="T92" fmla="*/ 2 w 201"/>
              <a:gd name="T93" fmla="*/ 60 h 102"/>
              <a:gd name="T94" fmla="*/ 12 w 201"/>
              <a:gd name="T95" fmla="*/ 66 h 102"/>
              <a:gd name="T96" fmla="*/ 36 w 201"/>
              <a:gd name="T97" fmla="*/ 60 h 102"/>
              <a:gd name="T98" fmla="*/ 46 w 201"/>
              <a:gd name="T99" fmla="*/ 49 h 102"/>
              <a:gd name="T100" fmla="*/ 53 w 201"/>
              <a:gd name="T101" fmla="*/ 45 h 102"/>
              <a:gd name="T102" fmla="*/ 81 w 201"/>
              <a:gd name="T103" fmla="*/ 58 h 102"/>
              <a:gd name="T104" fmla="*/ 101 w 201"/>
              <a:gd name="T105" fmla="*/ 80 h 102"/>
              <a:gd name="T106" fmla="*/ 120 w 201"/>
              <a:gd name="T107" fmla="*/ 98 h 102"/>
              <a:gd name="T108" fmla="*/ 147 w 201"/>
              <a:gd name="T109" fmla="*/ 102 h 102"/>
              <a:gd name="T110" fmla="*/ 175 w 201"/>
              <a:gd name="T111" fmla="*/ 97 h 102"/>
              <a:gd name="T112" fmla="*/ 179 w 201"/>
              <a:gd name="T113" fmla="*/ 90 h 102"/>
              <a:gd name="T114" fmla="*/ 180 w 201"/>
              <a:gd name="T115" fmla="*/ 82 h 102"/>
              <a:gd name="T116" fmla="*/ 185 w 201"/>
              <a:gd name="T117" fmla="*/ 73 h 102"/>
              <a:gd name="T118" fmla="*/ 201 w 201"/>
              <a:gd name="T119" fmla="*/ 59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1" h="102">
                <a:moveTo>
                  <a:pt x="201" y="59"/>
                </a:moveTo>
                <a:cubicBezTo>
                  <a:pt x="201" y="59"/>
                  <a:pt x="201" y="59"/>
                  <a:pt x="200" y="59"/>
                </a:cubicBezTo>
                <a:cubicBezTo>
                  <a:pt x="198" y="59"/>
                  <a:pt x="198" y="59"/>
                  <a:pt x="198" y="59"/>
                </a:cubicBezTo>
                <a:cubicBezTo>
                  <a:pt x="198" y="59"/>
                  <a:pt x="195" y="58"/>
                  <a:pt x="193" y="57"/>
                </a:cubicBezTo>
                <a:cubicBezTo>
                  <a:pt x="193" y="57"/>
                  <a:pt x="193" y="57"/>
                  <a:pt x="193" y="57"/>
                </a:cubicBezTo>
                <a:cubicBezTo>
                  <a:pt x="193" y="57"/>
                  <a:pt x="193" y="57"/>
                  <a:pt x="193" y="57"/>
                </a:cubicBezTo>
                <a:cubicBezTo>
                  <a:pt x="192" y="57"/>
                  <a:pt x="190" y="58"/>
                  <a:pt x="188" y="57"/>
                </a:cubicBezTo>
                <a:cubicBezTo>
                  <a:pt x="188" y="57"/>
                  <a:pt x="188" y="57"/>
                  <a:pt x="187" y="57"/>
                </a:cubicBezTo>
                <a:cubicBezTo>
                  <a:pt x="186" y="57"/>
                  <a:pt x="186" y="57"/>
                  <a:pt x="186" y="57"/>
                </a:cubicBezTo>
                <a:cubicBezTo>
                  <a:pt x="186" y="57"/>
                  <a:pt x="184" y="57"/>
                  <a:pt x="182" y="55"/>
                </a:cubicBezTo>
                <a:cubicBezTo>
                  <a:pt x="179" y="53"/>
                  <a:pt x="179" y="53"/>
                  <a:pt x="179" y="53"/>
                </a:cubicBezTo>
                <a:cubicBezTo>
                  <a:pt x="178" y="50"/>
                  <a:pt x="178" y="50"/>
                  <a:pt x="178" y="50"/>
                </a:cubicBezTo>
                <a:cubicBezTo>
                  <a:pt x="178" y="50"/>
                  <a:pt x="178" y="50"/>
                  <a:pt x="178" y="50"/>
                </a:cubicBezTo>
                <a:cubicBezTo>
                  <a:pt x="175" y="44"/>
                  <a:pt x="175" y="44"/>
                  <a:pt x="175" y="44"/>
                </a:cubicBezTo>
                <a:cubicBezTo>
                  <a:pt x="175" y="40"/>
                  <a:pt x="175" y="40"/>
                  <a:pt x="175" y="40"/>
                </a:cubicBezTo>
                <a:cubicBezTo>
                  <a:pt x="174" y="40"/>
                  <a:pt x="175" y="39"/>
                  <a:pt x="175" y="39"/>
                </a:cubicBezTo>
                <a:cubicBezTo>
                  <a:pt x="175" y="39"/>
                  <a:pt x="176" y="37"/>
                  <a:pt x="177" y="36"/>
                </a:cubicBezTo>
                <a:cubicBezTo>
                  <a:pt x="177" y="35"/>
                  <a:pt x="177" y="35"/>
                  <a:pt x="177" y="35"/>
                </a:cubicBezTo>
                <a:cubicBezTo>
                  <a:pt x="177" y="33"/>
                  <a:pt x="177" y="33"/>
                  <a:pt x="177" y="33"/>
                </a:cubicBezTo>
                <a:cubicBezTo>
                  <a:pt x="177" y="33"/>
                  <a:pt x="177" y="33"/>
                  <a:pt x="177" y="33"/>
                </a:cubicBezTo>
                <a:cubicBezTo>
                  <a:pt x="177" y="32"/>
                  <a:pt x="177" y="32"/>
                  <a:pt x="177" y="32"/>
                </a:cubicBezTo>
                <a:cubicBezTo>
                  <a:pt x="177" y="32"/>
                  <a:pt x="176" y="31"/>
                  <a:pt x="177" y="29"/>
                </a:cubicBezTo>
                <a:cubicBezTo>
                  <a:pt x="177" y="22"/>
                  <a:pt x="177" y="22"/>
                  <a:pt x="177" y="22"/>
                </a:cubicBezTo>
                <a:cubicBezTo>
                  <a:pt x="176" y="21"/>
                  <a:pt x="176" y="21"/>
                  <a:pt x="176" y="21"/>
                </a:cubicBezTo>
                <a:cubicBezTo>
                  <a:pt x="175" y="21"/>
                  <a:pt x="175" y="21"/>
                  <a:pt x="175" y="21"/>
                </a:cubicBezTo>
                <a:cubicBezTo>
                  <a:pt x="174" y="21"/>
                  <a:pt x="173" y="21"/>
                  <a:pt x="173" y="19"/>
                </a:cubicBezTo>
                <a:cubicBezTo>
                  <a:pt x="173" y="17"/>
                  <a:pt x="173" y="17"/>
                  <a:pt x="173" y="17"/>
                </a:cubicBezTo>
                <a:cubicBezTo>
                  <a:pt x="173" y="17"/>
                  <a:pt x="173" y="17"/>
                  <a:pt x="173" y="17"/>
                </a:cubicBezTo>
                <a:cubicBezTo>
                  <a:pt x="170" y="13"/>
                  <a:pt x="170" y="13"/>
                  <a:pt x="170" y="13"/>
                </a:cubicBezTo>
                <a:cubicBezTo>
                  <a:pt x="168" y="13"/>
                  <a:pt x="168" y="13"/>
                  <a:pt x="168" y="13"/>
                </a:cubicBezTo>
                <a:cubicBezTo>
                  <a:pt x="168" y="13"/>
                  <a:pt x="167" y="12"/>
                  <a:pt x="167" y="11"/>
                </a:cubicBezTo>
                <a:cubicBezTo>
                  <a:pt x="167" y="9"/>
                  <a:pt x="167" y="9"/>
                  <a:pt x="167" y="9"/>
                </a:cubicBezTo>
                <a:cubicBezTo>
                  <a:pt x="166" y="8"/>
                  <a:pt x="166" y="8"/>
                  <a:pt x="166" y="8"/>
                </a:cubicBezTo>
                <a:cubicBezTo>
                  <a:pt x="166" y="7"/>
                  <a:pt x="166" y="7"/>
                  <a:pt x="166" y="7"/>
                </a:cubicBezTo>
                <a:cubicBezTo>
                  <a:pt x="166" y="6"/>
                  <a:pt x="166" y="6"/>
                  <a:pt x="166" y="6"/>
                </a:cubicBezTo>
                <a:cubicBezTo>
                  <a:pt x="164" y="6"/>
                  <a:pt x="164" y="6"/>
                  <a:pt x="164" y="6"/>
                </a:cubicBezTo>
                <a:cubicBezTo>
                  <a:pt x="162" y="5"/>
                  <a:pt x="162" y="5"/>
                  <a:pt x="162" y="5"/>
                </a:cubicBezTo>
                <a:cubicBezTo>
                  <a:pt x="161" y="5"/>
                  <a:pt x="161" y="5"/>
                  <a:pt x="160" y="5"/>
                </a:cubicBezTo>
                <a:cubicBezTo>
                  <a:pt x="160" y="5"/>
                  <a:pt x="159" y="5"/>
                  <a:pt x="158" y="5"/>
                </a:cubicBezTo>
                <a:cubicBezTo>
                  <a:pt x="158" y="5"/>
                  <a:pt x="158" y="5"/>
                  <a:pt x="158" y="5"/>
                </a:cubicBezTo>
                <a:cubicBezTo>
                  <a:pt x="158" y="6"/>
                  <a:pt x="157" y="6"/>
                  <a:pt x="157" y="6"/>
                </a:cubicBezTo>
                <a:cubicBezTo>
                  <a:pt x="156" y="6"/>
                  <a:pt x="156" y="6"/>
                  <a:pt x="156" y="6"/>
                </a:cubicBezTo>
                <a:cubicBezTo>
                  <a:pt x="155" y="7"/>
                  <a:pt x="155" y="7"/>
                  <a:pt x="155" y="7"/>
                </a:cubicBezTo>
                <a:cubicBezTo>
                  <a:pt x="154" y="8"/>
                  <a:pt x="154" y="8"/>
                  <a:pt x="153" y="8"/>
                </a:cubicBezTo>
                <a:cubicBezTo>
                  <a:pt x="146" y="8"/>
                  <a:pt x="146" y="8"/>
                  <a:pt x="146" y="8"/>
                </a:cubicBezTo>
                <a:cubicBezTo>
                  <a:pt x="144" y="8"/>
                  <a:pt x="144" y="8"/>
                  <a:pt x="144" y="8"/>
                </a:cubicBezTo>
                <a:cubicBezTo>
                  <a:pt x="144" y="8"/>
                  <a:pt x="144" y="8"/>
                  <a:pt x="144" y="9"/>
                </a:cubicBezTo>
                <a:cubicBezTo>
                  <a:pt x="143" y="11"/>
                  <a:pt x="142" y="12"/>
                  <a:pt x="141" y="13"/>
                </a:cubicBezTo>
                <a:cubicBezTo>
                  <a:pt x="140" y="14"/>
                  <a:pt x="140" y="14"/>
                  <a:pt x="140" y="14"/>
                </a:cubicBezTo>
                <a:cubicBezTo>
                  <a:pt x="141" y="15"/>
                  <a:pt x="141" y="15"/>
                  <a:pt x="140" y="16"/>
                </a:cubicBezTo>
                <a:cubicBezTo>
                  <a:pt x="140" y="17"/>
                  <a:pt x="139" y="17"/>
                  <a:pt x="138" y="17"/>
                </a:cubicBezTo>
                <a:cubicBezTo>
                  <a:pt x="136" y="17"/>
                  <a:pt x="136" y="17"/>
                  <a:pt x="136" y="17"/>
                </a:cubicBezTo>
                <a:cubicBezTo>
                  <a:pt x="136" y="17"/>
                  <a:pt x="136" y="17"/>
                  <a:pt x="135" y="17"/>
                </a:cubicBezTo>
                <a:cubicBezTo>
                  <a:pt x="132" y="15"/>
                  <a:pt x="132" y="15"/>
                  <a:pt x="132" y="15"/>
                </a:cubicBezTo>
                <a:cubicBezTo>
                  <a:pt x="132" y="15"/>
                  <a:pt x="132" y="15"/>
                  <a:pt x="132" y="15"/>
                </a:cubicBezTo>
                <a:cubicBezTo>
                  <a:pt x="131" y="14"/>
                  <a:pt x="130" y="14"/>
                  <a:pt x="130" y="14"/>
                </a:cubicBezTo>
                <a:cubicBezTo>
                  <a:pt x="129" y="14"/>
                  <a:pt x="128" y="13"/>
                  <a:pt x="128" y="13"/>
                </a:cubicBezTo>
                <a:cubicBezTo>
                  <a:pt x="125" y="13"/>
                  <a:pt x="125" y="13"/>
                  <a:pt x="125" y="13"/>
                </a:cubicBezTo>
                <a:cubicBezTo>
                  <a:pt x="125" y="13"/>
                  <a:pt x="125" y="13"/>
                  <a:pt x="124" y="13"/>
                </a:cubicBezTo>
                <a:cubicBezTo>
                  <a:pt x="123" y="12"/>
                  <a:pt x="123" y="12"/>
                  <a:pt x="123" y="12"/>
                </a:cubicBezTo>
                <a:cubicBezTo>
                  <a:pt x="123" y="12"/>
                  <a:pt x="123" y="12"/>
                  <a:pt x="123" y="12"/>
                </a:cubicBezTo>
                <a:cubicBezTo>
                  <a:pt x="122" y="12"/>
                  <a:pt x="121" y="12"/>
                  <a:pt x="120" y="12"/>
                </a:cubicBezTo>
                <a:cubicBezTo>
                  <a:pt x="120" y="12"/>
                  <a:pt x="120" y="12"/>
                  <a:pt x="120" y="12"/>
                </a:cubicBezTo>
                <a:cubicBezTo>
                  <a:pt x="120" y="12"/>
                  <a:pt x="120" y="12"/>
                  <a:pt x="119" y="12"/>
                </a:cubicBezTo>
                <a:cubicBezTo>
                  <a:pt x="117" y="12"/>
                  <a:pt x="117" y="12"/>
                  <a:pt x="117" y="12"/>
                </a:cubicBezTo>
                <a:cubicBezTo>
                  <a:pt x="117" y="12"/>
                  <a:pt x="116" y="12"/>
                  <a:pt x="116" y="11"/>
                </a:cubicBezTo>
                <a:cubicBezTo>
                  <a:pt x="114" y="10"/>
                  <a:pt x="114" y="10"/>
                  <a:pt x="114" y="10"/>
                </a:cubicBezTo>
                <a:cubicBezTo>
                  <a:pt x="114" y="9"/>
                  <a:pt x="114" y="9"/>
                  <a:pt x="114" y="8"/>
                </a:cubicBezTo>
                <a:cubicBezTo>
                  <a:pt x="114" y="7"/>
                  <a:pt x="114" y="7"/>
                  <a:pt x="114" y="7"/>
                </a:cubicBezTo>
                <a:cubicBezTo>
                  <a:pt x="113" y="7"/>
                  <a:pt x="113" y="7"/>
                  <a:pt x="113" y="7"/>
                </a:cubicBezTo>
                <a:cubicBezTo>
                  <a:pt x="110" y="7"/>
                  <a:pt x="110" y="7"/>
                  <a:pt x="110" y="7"/>
                </a:cubicBezTo>
                <a:cubicBezTo>
                  <a:pt x="109" y="7"/>
                  <a:pt x="109" y="7"/>
                  <a:pt x="109" y="7"/>
                </a:cubicBezTo>
                <a:cubicBezTo>
                  <a:pt x="107" y="6"/>
                  <a:pt x="107" y="6"/>
                  <a:pt x="107" y="6"/>
                </a:cubicBezTo>
                <a:cubicBezTo>
                  <a:pt x="106" y="6"/>
                  <a:pt x="106" y="6"/>
                  <a:pt x="106" y="6"/>
                </a:cubicBezTo>
                <a:cubicBezTo>
                  <a:pt x="105" y="5"/>
                  <a:pt x="105" y="5"/>
                  <a:pt x="105" y="5"/>
                </a:cubicBezTo>
                <a:cubicBezTo>
                  <a:pt x="100" y="5"/>
                  <a:pt x="100" y="5"/>
                  <a:pt x="100" y="5"/>
                </a:cubicBezTo>
                <a:cubicBezTo>
                  <a:pt x="98" y="6"/>
                  <a:pt x="98" y="6"/>
                  <a:pt x="98" y="6"/>
                </a:cubicBezTo>
                <a:cubicBezTo>
                  <a:pt x="98" y="7"/>
                  <a:pt x="97" y="7"/>
                  <a:pt x="97" y="7"/>
                </a:cubicBezTo>
                <a:cubicBezTo>
                  <a:pt x="95" y="7"/>
                  <a:pt x="95" y="7"/>
                  <a:pt x="95" y="7"/>
                </a:cubicBezTo>
                <a:cubicBezTo>
                  <a:pt x="95" y="8"/>
                  <a:pt x="95" y="8"/>
                  <a:pt x="95" y="8"/>
                </a:cubicBezTo>
                <a:cubicBezTo>
                  <a:pt x="95" y="8"/>
                  <a:pt x="94" y="8"/>
                  <a:pt x="94" y="9"/>
                </a:cubicBezTo>
                <a:cubicBezTo>
                  <a:pt x="92" y="10"/>
                  <a:pt x="92" y="10"/>
                  <a:pt x="92" y="10"/>
                </a:cubicBezTo>
                <a:cubicBezTo>
                  <a:pt x="92" y="10"/>
                  <a:pt x="92" y="10"/>
                  <a:pt x="91" y="10"/>
                </a:cubicBezTo>
                <a:cubicBezTo>
                  <a:pt x="86" y="10"/>
                  <a:pt x="86" y="10"/>
                  <a:pt x="86" y="10"/>
                </a:cubicBezTo>
                <a:cubicBezTo>
                  <a:pt x="85" y="10"/>
                  <a:pt x="84" y="9"/>
                  <a:pt x="84" y="8"/>
                </a:cubicBezTo>
                <a:cubicBezTo>
                  <a:pt x="83" y="5"/>
                  <a:pt x="83" y="5"/>
                  <a:pt x="83" y="5"/>
                </a:cubicBezTo>
                <a:cubicBezTo>
                  <a:pt x="82" y="5"/>
                  <a:pt x="82" y="5"/>
                  <a:pt x="82" y="5"/>
                </a:cubicBezTo>
                <a:cubicBezTo>
                  <a:pt x="81" y="5"/>
                  <a:pt x="80" y="5"/>
                  <a:pt x="79" y="5"/>
                </a:cubicBezTo>
                <a:cubicBezTo>
                  <a:pt x="77" y="4"/>
                  <a:pt x="75" y="3"/>
                  <a:pt x="75" y="3"/>
                </a:cubicBezTo>
                <a:cubicBezTo>
                  <a:pt x="75" y="3"/>
                  <a:pt x="75" y="2"/>
                  <a:pt x="74" y="2"/>
                </a:cubicBezTo>
                <a:cubicBezTo>
                  <a:pt x="74" y="2"/>
                  <a:pt x="74" y="2"/>
                  <a:pt x="73" y="2"/>
                </a:cubicBezTo>
                <a:cubicBezTo>
                  <a:pt x="72" y="1"/>
                  <a:pt x="71" y="0"/>
                  <a:pt x="71" y="0"/>
                </a:cubicBezTo>
                <a:cubicBezTo>
                  <a:pt x="70" y="0"/>
                  <a:pt x="70" y="0"/>
                  <a:pt x="70" y="0"/>
                </a:cubicBezTo>
                <a:cubicBezTo>
                  <a:pt x="70" y="0"/>
                  <a:pt x="70" y="0"/>
                  <a:pt x="70" y="0"/>
                </a:cubicBezTo>
                <a:cubicBezTo>
                  <a:pt x="69" y="0"/>
                  <a:pt x="69" y="0"/>
                  <a:pt x="68" y="0"/>
                </a:cubicBezTo>
                <a:cubicBezTo>
                  <a:pt x="68" y="1"/>
                  <a:pt x="68" y="1"/>
                  <a:pt x="68" y="2"/>
                </a:cubicBezTo>
                <a:cubicBezTo>
                  <a:pt x="68" y="7"/>
                  <a:pt x="68" y="7"/>
                  <a:pt x="68" y="7"/>
                </a:cubicBezTo>
                <a:cubicBezTo>
                  <a:pt x="68" y="7"/>
                  <a:pt x="68" y="7"/>
                  <a:pt x="68" y="7"/>
                </a:cubicBezTo>
                <a:cubicBezTo>
                  <a:pt x="69" y="7"/>
                  <a:pt x="70" y="9"/>
                  <a:pt x="69" y="10"/>
                </a:cubicBezTo>
                <a:cubicBezTo>
                  <a:pt x="69" y="11"/>
                  <a:pt x="68" y="11"/>
                  <a:pt x="66" y="11"/>
                </a:cubicBezTo>
                <a:cubicBezTo>
                  <a:pt x="65" y="11"/>
                  <a:pt x="65" y="11"/>
                  <a:pt x="64" y="12"/>
                </a:cubicBezTo>
                <a:cubicBezTo>
                  <a:pt x="63" y="12"/>
                  <a:pt x="63" y="12"/>
                  <a:pt x="63" y="12"/>
                </a:cubicBezTo>
                <a:cubicBezTo>
                  <a:pt x="62" y="12"/>
                  <a:pt x="61" y="12"/>
                  <a:pt x="60" y="12"/>
                </a:cubicBezTo>
                <a:cubicBezTo>
                  <a:pt x="58" y="11"/>
                  <a:pt x="58" y="11"/>
                  <a:pt x="57" y="12"/>
                </a:cubicBezTo>
                <a:cubicBezTo>
                  <a:pt x="57" y="12"/>
                  <a:pt x="57" y="12"/>
                  <a:pt x="57" y="12"/>
                </a:cubicBezTo>
                <a:cubicBezTo>
                  <a:pt x="56" y="12"/>
                  <a:pt x="56" y="12"/>
                  <a:pt x="56" y="12"/>
                </a:cubicBezTo>
                <a:cubicBezTo>
                  <a:pt x="56" y="12"/>
                  <a:pt x="56" y="12"/>
                  <a:pt x="56" y="12"/>
                </a:cubicBezTo>
                <a:cubicBezTo>
                  <a:pt x="56" y="12"/>
                  <a:pt x="56" y="12"/>
                  <a:pt x="56" y="12"/>
                </a:cubicBezTo>
                <a:cubicBezTo>
                  <a:pt x="55" y="12"/>
                  <a:pt x="54" y="12"/>
                  <a:pt x="53" y="12"/>
                </a:cubicBezTo>
                <a:cubicBezTo>
                  <a:pt x="52" y="12"/>
                  <a:pt x="51" y="13"/>
                  <a:pt x="49" y="11"/>
                </a:cubicBezTo>
                <a:cubicBezTo>
                  <a:pt x="49" y="11"/>
                  <a:pt x="49" y="11"/>
                  <a:pt x="49" y="11"/>
                </a:cubicBezTo>
                <a:cubicBezTo>
                  <a:pt x="49" y="12"/>
                  <a:pt x="49" y="12"/>
                  <a:pt x="49" y="12"/>
                </a:cubicBezTo>
                <a:cubicBezTo>
                  <a:pt x="49" y="13"/>
                  <a:pt x="49" y="13"/>
                  <a:pt x="49" y="13"/>
                </a:cubicBezTo>
                <a:cubicBezTo>
                  <a:pt x="46" y="15"/>
                  <a:pt x="46" y="16"/>
                  <a:pt x="44" y="16"/>
                </a:cubicBezTo>
                <a:cubicBezTo>
                  <a:pt x="44" y="16"/>
                  <a:pt x="44" y="16"/>
                  <a:pt x="44" y="16"/>
                </a:cubicBezTo>
                <a:cubicBezTo>
                  <a:pt x="42" y="18"/>
                  <a:pt x="42" y="19"/>
                  <a:pt x="42" y="19"/>
                </a:cubicBezTo>
                <a:cubicBezTo>
                  <a:pt x="42" y="19"/>
                  <a:pt x="41" y="20"/>
                  <a:pt x="41" y="21"/>
                </a:cubicBezTo>
                <a:cubicBezTo>
                  <a:pt x="41" y="22"/>
                  <a:pt x="41" y="23"/>
                  <a:pt x="40" y="24"/>
                </a:cubicBezTo>
                <a:cubicBezTo>
                  <a:pt x="40" y="25"/>
                  <a:pt x="39" y="26"/>
                  <a:pt x="39" y="27"/>
                </a:cubicBezTo>
                <a:cubicBezTo>
                  <a:pt x="39" y="28"/>
                  <a:pt x="39" y="28"/>
                  <a:pt x="39" y="28"/>
                </a:cubicBezTo>
                <a:cubicBezTo>
                  <a:pt x="38" y="29"/>
                  <a:pt x="38" y="29"/>
                  <a:pt x="38" y="29"/>
                </a:cubicBezTo>
                <a:cubicBezTo>
                  <a:pt x="38" y="29"/>
                  <a:pt x="38" y="29"/>
                  <a:pt x="38" y="29"/>
                </a:cubicBezTo>
                <a:cubicBezTo>
                  <a:pt x="38" y="29"/>
                  <a:pt x="38" y="29"/>
                  <a:pt x="38" y="29"/>
                </a:cubicBezTo>
                <a:cubicBezTo>
                  <a:pt x="38" y="30"/>
                  <a:pt x="37" y="30"/>
                  <a:pt x="37" y="30"/>
                </a:cubicBezTo>
                <a:cubicBezTo>
                  <a:pt x="35" y="31"/>
                  <a:pt x="35" y="31"/>
                  <a:pt x="35" y="31"/>
                </a:cubicBezTo>
                <a:cubicBezTo>
                  <a:pt x="35" y="32"/>
                  <a:pt x="35" y="32"/>
                  <a:pt x="35" y="32"/>
                </a:cubicBezTo>
                <a:cubicBezTo>
                  <a:pt x="35" y="33"/>
                  <a:pt x="35" y="33"/>
                  <a:pt x="35" y="33"/>
                </a:cubicBezTo>
                <a:cubicBezTo>
                  <a:pt x="34" y="36"/>
                  <a:pt x="34" y="36"/>
                  <a:pt x="34" y="36"/>
                </a:cubicBezTo>
                <a:cubicBezTo>
                  <a:pt x="33" y="37"/>
                  <a:pt x="33" y="37"/>
                  <a:pt x="33" y="37"/>
                </a:cubicBezTo>
                <a:cubicBezTo>
                  <a:pt x="29" y="39"/>
                  <a:pt x="29" y="39"/>
                  <a:pt x="29" y="39"/>
                </a:cubicBezTo>
                <a:cubicBezTo>
                  <a:pt x="24" y="41"/>
                  <a:pt x="24" y="41"/>
                  <a:pt x="24" y="41"/>
                </a:cubicBezTo>
                <a:cubicBezTo>
                  <a:pt x="20" y="42"/>
                  <a:pt x="20" y="42"/>
                  <a:pt x="20" y="42"/>
                </a:cubicBezTo>
                <a:cubicBezTo>
                  <a:pt x="17" y="43"/>
                  <a:pt x="17" y="43"/>
                  <a:pt x="17" y="43"/>
                </a:cubicBezTo>
                <a:cubicBezTo>
                  <a:pt x="11" y="43"/>
                  <a:pt x="11" y="43"/>
                  <a:pt x="11" y="43"/>
                </a:cubicBezTo>
                <a:cubicBezTo>
                  <a:pt x="10" y="42"/>
                  <a:pt x="10" y="42"/>
                  <a:pt x="10" y="42"/>
                </a:cubicBezTo>
                <a:cubicBezTo>
                  <a:pt x="9" y="42"/>
                  <a:pt x="9" y="42"/>
                  <a:pt x="9" y="42"/>
                </a:cubicBezTo>
                <a:cubicBezTo>
                  <a:pt x="0" y="46"/>
                  <a:pt x="0" y="46"/>
                  <a:pt x="0" y="46"/>
                </a:cubicBezTo>
                <a:cubicBezTo>
                  <a:pt x="0" y="47"/>
                  <a:pt x="0" y="47"/>
                  <a:pt x="0" y="47"/>
                </a:cubicBezTo>
                <a:cubicBezTo>
                  <a:pt x="0" y="48"/>
                  <a:pt x="0" y="48"/>
                  <a:pt x="0" y="48"/>
                </a:cubicBezTo>
                <a:cubicBezTo>
                  <a:pt x="0" y="57"/>
                  <a:pt x="0" y="57"/>
                  <a:pt x="0" y="57"/>
                </a:cubicBezTo>
                <a:cubicBezTo>
                  <a:pt x="2" y="60"/>
                  <a:pt x="2" y="60"/>
                  <a:pt x="2" y="60"/>
                </a:cubicBezTo>
                <a:cubicBezTo>
                  <a:pt x="7" y="63"/>
                  <a:pt x="7" y="63"/>
                  <a:pt x="7" y="63"/>
                </a:cubicBezTo>
                <a:cubicBezTo>
                  <a:pt x="11" y="65"/>
                  <a:pt x="11" y="65"/>
                  <a:pt x="11" y="65"/>
                </a:cubicBezTo>
                <a:cubicBezTo>
                  <a:pt x="12" y="66"/>
                  <a:pt x="12" y="66"/>
                  <a:pt x="12" y="66"/>
                </a:cubicBezTo>
                <a:cubicBezTo>
                  <a:pt x="13" y="66"/>
                  <a:pt x="13" y="66"/>
                  <a:pt x="13" y="66"/>
                </a:cubicBezTo>
                <a:cubicBezTo>
                  <a:pt x="22" y="64"/>
                  <a:pt x="22" y="64"/>
                  <a:pt x="22" y="64"/>
                </a:cubicBezTo>
                <a:cubicBezTo>
                  <a:pt x="36" y="60"/>
                  <a:pt x="36" y="60"/>
                  <a:pt x="36" y="60"/>
                </a:cubicBezTo>
                <a:cubicBezTo>
                  <a:pt x="45" y="51"/>
                  <a:pt x="45" y="51"/>
                  <a:pt x="45" y="51"/>
                </a:cubicBezTo>
                <a:cubicBezTo>
                  <a:pt x="46" y="50"/>
                  <a:pt x="46" y="50"/>
                  <a:pt x="46" y="50"/>
                </a:cubicBezTo>
                <a:cubicBezTo>
                  <a:pt x="46" y="49"/>
                  <a:pt x="46" y="49"/>
                  <a:pt x="46" y="49"/>
                </a:cubicBezTo>
                <a:cubicBezTo>
                  <a:pt x="48" y="47"/>
                  <a:pt x="48" y="47"/>
                  <a:pt x="48" y="47"/>
                </a:cubicBezTo>
                <a:cubicBezTo>
                  <a:pt x="51" y="46"/>
                  <a:pt x="51" y="46"/>
                  <a:pt x="51" y="46"/>
                </a:cubicBezTo>
                <a:cubicBezTo>
                  <a:pt x="53" y="45"/>
                  <a:pt x="53" y="45"/>
                  <a:pt x="53" y="45"/>
                </a:cubicBezTo>
                <a:cubicBezTo>
                  <a:pt x="71" y="43"/>
                  <a:pt x="71" y="43"/>
                  <a:pt x="71" y="43"/>
                </a:cubicBezTo>
                <a:cubicBezTo>
                  <a:pt x="71" y="43"/>
                  <a:pt x="71" y="43"/>
                  <a:pt x="71" y="43"/>
                </a:cubicBezTo>
                <a:cubicBezTo>
                  <a:pt x="81" y="58"/>
                  <a:pt x="81" y="58"/>
                  <a:pt x="81" y="58"/>
                </a:cubicBezTo>
                <a:cubicBezTo>
                  <a:pt x="83" y="61"/>
                  <a:pt x="83" y="61"/>
                  <a:pt x="83" y="61"/>
                </a:cubicBezTo>
                <a:cubicBezTo>
                  <a:pt x="84" y="64"/>
                  <a:pt x="84" y="64"/>
                  <a:pt x="84" y="64"/>
                </a:cubicBezTo>
                <a:cubicBezTo>
                  <a:pt x="101" y="80"/>
                  <a:pt x="101" y="80"/>
                  <a:pt x="101" y="80"/>
                </a:cubicBezTo>
                <a:cubicBezTo>
                  <a:pt x="116" y="96"/>
                  <a:pt x="116" y="96"/>
                  <a:pt x="116" y="96"/>
                </a:cubicBezTo>
                <a:cubicBezTo>
                  <a:pt x="119" y="98"/>
                  <a:pt x="119" y="98"/>
                  <a:pt x="119" y="98"/>
                </a:cubicBezTo>
                <a:cubicBezTo>
                  <a:pt x="120" y="98"/>
                  <a:pt x="120" y="98"/>
                  <a:pt x="120" y="98"/>
                </a:cubicBezTo>
                <a:cubicBezTo>
                  <a:pt x="131" y="101"/>
                  <a:pt x="131" y="101"/>
                  <a:pt x="131" y="101"/>
                </a:cubicBezTo>
                <a:cubicBezTo>
                  <a:pt x="141" y="102"/>
                  <a:pt x="141" y="102"/>
                  <a:pt x="141" y="102"/>
                </a:cubicBezTo>
                <a:cubicBezTo>
                  <a:pt x="147" y="102"/>
                  <a:pt x="147" y="102"/>
                  <a:pt x="147" y="102"/>
                </a:cubicBezTo>
                <a:cubicBezTo>
                  <a:pt x="161" y="102"/>
                  <a:pt x="161" y="102"/>
                  <a:pt x="161" y="102"/>
                </a:cubicBezTo>
                <a:cubicBezTo>
                  <a:pt x="175" y="97"/>
                  <a:pt x="175" y="97"/>
                  <a:pt x="175" y="97"/>
                </a:cubicBezTo>
                <a:cubicBezTo>
                  <a:pt x="175" y="97"/>
                  <a:pt x="175" y="97"/>
                  <a:pt x="175" y="97"/>
                </a:cubicBezTo>
                <a:cubicBezTo>
                  <a:pt x="176" y="96"/>
                  <a:pt x="176" y="96"/>
                  <a:pt x="176" y="96"/>
                </a:cubicBezTo>
                <a:cubicBezTo>
                  <a:pt x="178" y="93"/>
                  <a:pt x="178" y="93"/>
                  <a:pt x="178" y="93"/>
                </a:cubicBezTo>
                <a:cubicBezTo>
                  <a:pt x="179" y="90"/>
                  <a:pt x="179" y="90"/>
                  <a:pt x="179" y="90"/>
                </a:cubicBezTo>
                <a:cubicBezTo>
                  <a:pt x="179" y="88"/>
                  <a:pt x="179" y="88"/>
                  <a:pt x="179" y="88"/>
                </a:cubicBezTo>
                <a:cubicBezTo>
                  <a:pt x="179" y="86"/>
                  <a:pt x="179" y="86"/>
                  <a:pt x="179" y="86"/>
                </a:cubicBezTo>
                <a:cubicBezTo>
                  <a:pt x="180" y="82"/>
                  <a:pt x="180" y="82"/>
                  <a:pt x="180" y="82"/>
                </a:cubicBezTo>
                <a:cubicBezTo>
                  <a:pt x="183" y="76"/>
                  <a:pt x="183" y="76"/>
                  <a:pt x="183" y="76"/>
                </a:cubicBezTo>
                <a:cubicBezTo>
                  <a:pt x="184" y="74"/>
                  <a:pt x="184" y="74"/>
                  <a:pt x="184" y="74"/>
                </a:cubicBezTo>
                <a:cubicBezTo>
                  <a:pt x="185" y="73"/>
                  <a:pt x="185" y="73"/>
                  <a:pt x="185" y="73"/>
                </a:cubicBezTo>
                <a:cubicBezTo>
                  <a:pt x="201" y="61"/>
                  <a:pt x="201" y="61"/>
                  <a:pt x="201" y="61"/>
                </a:cubicBezTo>
                <a:cubicBezTo>
                  <a:pt x="201" y="61"/>
                  <a:pt x="201" y="61"/>
                  <a:pt x="201" y="60"/>
                </a:cubicBezTo>
                <a:lnTo>
                  <a:pt x="201" y="59"/>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4" name="Freeform 10"/>
          <p:cNvSpPr>
            <a:spLocks/>
          </p:cNvSpPr>
          <p:nvPr/>
        </p:nvSpPr>
        <p:spPr bwMode="auto">
          <a:xfrm>
            <a:off x="7926957" y="6741790"/>
            <a:ext cx="4763" cy="1588"/>
          </a:xfrm>
          <a:custGeom>
            <a:avLst/>
            <a:gdLst>
              <a:gd name="T0" fmla="*/ 0 w 2"/>
              <a:gd name="T1" fmla="*/ 1 h 1"/>
              <a:gd name="T2" fmla="*/ 0 w 2"/>
              <a:gd name="T3" fmla="*/ 1 h 1"/>
              <a:gd name="T4" fmla="*/ 0 w 2"/>
              <a:gd name="T5" fmla="*/ 1 h 1"/>
              <a:gd name="T6" fmla="*/ 2 w 2"/>
              <a:gd name="T7" fmla="*/ 0 h 1"/>
              <a:gd name="T8" fmla="*/ 2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0" y="1"/>
                  <a:pt x="0" y="1"/>
                </a:cubicBezTo>
                <a:cubicBezTo>
                  <a:pt x="0" y="1"/>
                  <a:pt x="0" y="1"/>
                  <a:pt x="0" y="1"/>
                </a:cubicBezTo>
                <a:cubicBezTo>
                  <a:pt x="1" y="1"/>
                  <a:pt x="2" y="0"/>
                  <a:pt x="2" y="0"/>
                </a:cubicBezTo>
                <a:cubicBezTo>
                  <a:pt x="2" y="0"/>
                  <a:pt x="2" y="0"/>
                  <a:pt x="2" y="0"/>
                </a:cubicBezTo>
                <a:cubicBezTo>
                  <a:pt x="0" y="0"/>
                  <a:pt x="0" y="0"/>
                  <a:pt x="0" y="0"/>
                </a:cubicBezTo>
                <a:cubicBezTo>
                  <a:pt x="0" y="1"/>
                  <a:pt x="0" y="1"/>
                  <a:pt x="0" y="1"/>
                </a:cubicBezTo>
                <a:cubicBezTo>
                  <a:pt x="0" y="1"/>
                  <a:pt x="0" y="1"/>
                  <a:pt x="0" y="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5" name="Freeform 11"/>
          <p:cNvSpPr>
            <a:spLocks/>
          </p:cNvSpPr>
          <p:nvPr/>
        </p:nvSpPr>
        <p:spPr bwMode="auto">
          <a:xfrm>
            <a:off x="7809482" y="5951215"/>
            <a:ext cx="376238" cy="246063"/>
          </a:xfrm>
          <a:custGeom>
            <a:avLst/>
            <a:gdLst>
              <a:gd name="T0" fmla="*/ 101 w 169"/>
              <a:gd name="T1" fmla="*/ 102 h 110"/>
              <a:gd name="T2" fmla="*/ 106 w 169"/>
              <a:gd name="T3" fmla="*/ 94 h 110"/>
              <a:gd name="T4" fmla="*/ 110 w 169"/>
              <a:gd name="T5" fmla="*/ 89 h 110"/>
              <a:gd name="T6" fmla="*/ 114 w 169"/>
              <a:gd name="T7" fmla="*/ 87 h 110"/>
              <a:gd name="T8" fmla="*/ 119 w 169"/>
              <a:gd name="T9" fmla="*/ 89 h 110"/>
              <a:gd name="T10" fmla="*/ 125 w 169"/>
              <a:gd name="T11" fmla="*/ 89 h 110"/>
              <a:gd name="T12" fmla="*/ 128 w 169"/>
              <a:gd name="T13" fmla="*/ 89 h 110"/>
              <a:gd name="T14" fmla="*/ 128 w 169"/>
              <a:gd name="T15" fmla="*/ 87 h 110"/>
              <a:gd name="T16" fmla="*/ 129 w 169"/>
              <a:gd name="T17" fmla="*/ 79 h 110"/>
              <a:gd name="T18" fmla="*/ 136 w 169"/>
              <a:gd name="T19" fmla="*/ 77 h 110"/>
              <a:gd name="T20" fmla="*/ 142 w 169"/>
              <a:gd name="T21" fmla="*/ 81 h 110"/>
              <a:gd name="T22" fmla="*/ 144 w 169"/>
              <a:gd name="T23" fmla="*/ 81 h 110"/>
              <a:gd name="T24" fmla="*/ 148 w 169"/>
              <a:gd name="T25" fmla="*/ 75 h 110"/>
              <a:gd name="T26" fmla="*/ 151 w 169"/>
              <a:gd name="T27" fmla="*/ 70 h 110"/>
              <a:gd name="T28" fmla="*/ 157 w 169"/>
              <a:gd name="T29" fmla="*/ 64 h 110"/>
              <a:gd name="T30" fmla="*/ 157 w 169"/>
              <a:gd name="T31" fmla="*/ 58 h 110"/>
              <a:gd name="T32" fmla="*/ 154 w 169"/>
              <a:gd name="T33" fmla="*/ 57 h 110"/>
              <a:gd name="T34" fmla="*/ 152 w 169"/>
              <a:gd name="T35" fmla="*/ 51 h 110"/>
              <a:gd name="T36" fmla="*/ 151 w 169"/>
              <a:gd name="T37" fmla="*/ 48 h 110"/>
              <a:gd name="T38" fmla="*/ 152 w 169"/>
              <a:gd name="T39" fmla="*/ 43 h 110"/>
              <a:gd name="T40" fmla="*/ 159 w 169"/>
              <a:gd name="T41" fmla="*/ 41 h 110"/>
              <a:gd name="T42" fmla="*/ 164 w 169"/>
              <a:gd name="T43" fmla="*/ 36 h 110"/>
              <a:gd name="T44" fmla="*/ 167 w 169"/>
              <a:gd name="T45" fmla="*/ 32 h 110"/>
              <a:gd name="T46" fmla="*/ 169 w 169"/>
              <a:gd name="T47" fmla="*/ 27 h 110"/>
              <a:gd name="T48" fmla="*/ 166 w 169"/>
              <a:gd name="T49" fmla="*/ 18 h 110"/>
              <a:gd name="T50" fmla="*/ 162 w 169"/>
              <a:gd name="T51" fmla="*/ 15 h 110"/>
              <a:gd name="T52" fmla="*/ 159 w 169"/>
              <a:gd name="T53" fmla="*/ 13 h 110"/>
              <a:gd name="T54" fmla="*/ 156 w 169"/>
              <a:gd name="T55" fmla="*/ 5 h 110"/>
              <a:gd name="T56" fmla="*/ 152 w 169"/>
              <a:gd name="T57" fmla="*/ 7 h 110"/>
              <a:gd name="T58" fmla="*/ 142 w 169"/>
              <a:gd name="T59" fmla="*/ 6 h 110"/>
              <a:gd name="T60" fmla="*/ 140 w 169"/>
              <a:gd name="T61" fmla="*/ 1 h 110"/>
              <a:gd name="T62" fmla="*/ 135 w 169"/>
              <a:gd name="T63" fmla="*/ 1 h 110"/>
              <a:gd name="T64" fmla="*/ 131 w 169"/>
              <a:gd name="T65" fmla="*/ 4 h 110"/>
              <a:gd name="T66" fmla="*/ 123 w 169"/>
              <a:gd name="T67" fmla="*/ 2 h 110"/>
              <a:gd name="T68" fmla="*/ 116 w 169"/>
              <a:gd name="T69" fmla="*/ 6 h 110"/>
              <a:gd name="T70" fmla="*/ 110 w 169"/>
              <a:gd name="T71" fmla="*/ 8 h 110"/>
              <a:gd name="T72" fmla="*/ 102 w 169"/>
              <a:gd name="T73" fmla="*/ 6 h 110"/>
              <a:gd name="T74" fmla="*/ 93 w 169"/>
              <a:gd name="T75" fmla="*/ 11 h 110"/>
              <a:gd name="T76" fmla="*/ 91 w 169"/>
              <a:gd name="T77" fmla="*/ 11 h 110"/>
              <a:gd name="T78" fmla="*/ 86 w 169"/>
              <a:gd name="T79" fmla="*/ 17 h 110"/>
              <a:gd name="T80" fmla="*/ 81 w 169"/>
              <a:gd name="T81" fmla="*/ 20 h 110"/>
              <a:gd name="T82" fmla="*/ 75 w 169"/>
              <a:gd name="T83" fmla="*/ 24 h 110"/>
              <a:gd name="T84" fmla="*/ 66 w 169"/>
              <a:gd name="T85" fmla="*/ 24 h 110"/>
              <a:gd name="T86" fmla="*/ 58 w 169"/>
              <a:gd name="T87" fmla="*/ 24 h 110"/>
              <a:gd name="T88" fmla="*/ 55 w 169"/>
              <a:gd name="T89" fmla="*/ 24 h 110"/>
              <a:gd name="T90" fmla="*/ 47 w 169"/>
              <a:gd name="T91" fmla="*/ 23 h 110"/>
              <a:gd name="T92" fmla="*/ 37 w 169"/>
              <a:gd name="T93" fmla="*/ 21 h 110"/>
              <a:gd name="T94" fmla="*/ 32 w 169"/>
              <a:gd name="T95" fmla="*/ 21 h 110"/>
              <a:gd name="T96" fmla="*/ 34 w 169"/>
              <a:gd name="T97" fmla="*/ 25 h 110"/>
              <a:gd name="T98" fmla="*/ 38 w 169"/>
              <a:gd name="T99" fmla="*/ 33 h 110"/>
              <a:gd name="T100" fmla="*/ 41 w 169"/>
              <a:gd name="T101" fmla="*/ 35 h 110"/>
              <a:gd name="T102" fmla="*/ 40 w 169"/>
              <a:gd name="T103" fmla="*/ 49 h 110"/>
              <a:gd name="T104" fmla="*/ 27 w 169"/>
              <a:gd name="T105" fmla="*/ 52 h 110"/>
              <a:gd name="T106" fmla="*/ 19 w 169"/>
              <a:gd name="T107" fmla="*/ 55 h 110"/>
              <a:gd name="T108" fmla="*/ 1 w 169"/>
              <a:gd name="T109" fmla="*/ 60 h 110"/>
              <a:gd name="T110" fmla="*/ 2 w 169"/>
              <a:gd name="T111" fmla="*/ 66 h 110"/>
              <a:gd name="T112" fmla="*/ 1 w 169"/>
              <a:gd name="T113" fmla="*/ 72 h 110"/>
              <a:gd name="T114" fmla="*/ 11 w 169"/>
              <a:gd name="T115" fmla="*/ 75 h 110"/>
              <a:gd name="T116" fmla="*/ 17 w 169"/>
              <a:gd name="T117" fmla="*/ 79 h 110"/>
              <a:gd name="T118" fmla="*/ 17 w 169"/>
              <a:gd name="T119" fmla="*/ 87 h 110"/>
              <a:gd name="T120" fmla="*/ 19 w 169"/>
              <a:gd name="T121" fmla="*/ 96 h 110"/>
              <a:gd name="T122" fmla="*/ 80 w 169"/>
              <a:gd name="T123" fmla="*/ 110 h 110"/>
              <a:gd name="T124" fmla="*/ 99 w 169"/>
              <a:gd name="T125" fmla="*/ 10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9" h="110">
                <a:moveTo>
                  <a:pt x="99" y="107"/>
                </a:moveTo>
                <a:cubicBezTo>
                  <a:pt x="99" y="106"/>
                  <a:pt x="100" y="104"/>
                  <a:pt x="101" y="103"/>
                </a:cubicBezTo>
                <a:cubicBezTo>
                  <a:pt x="101" y="102"/>
                  <a:pt x="101" y="102"/>
                  <a:pt x="101" y="102"/>
                </a:cubicBezTo>
                <a:cubicBezTo>
                  <a:pt x="101" y="102"/>
                  <a:pt x="101" y="102"/>
                  <a:pt x="101" y="102"/>
                </a:cubicBezTo>
                <a:cubicBezTo>
                  <a:pt x="101" y="102"/>
                  <a:pt x="102" y="99"/>
                  <a:pt x="102" y="98"/>
                </a:cubicBezTo>
                <a:cubicBezTo>
                  <a:pt x="102" y="97"/>
                  <a:pt x="103" y="96"/>
                  <a:pt x="106" y="94"/>
                </a:cubicBezTo>
                <a:cubicBezTo>
                  <a:pt x="106" y="93"/>
                  <a:pt x="107" y="93"/>
                  <a:pt x="108" y="93"/>
                </a:cubicBezTo>
                <a:cubicBezTo>
                  <a:pt x="109" y="92"/>
                  <a:pt x="109" y="92"/>
                  <a:pt x="109" y="92"/>
                </a:cubicBezTo>
                <a:cubicBezTo>
                  <a:pt x="110" y="89"/>
                  <a:pt x="110" y="89"/>
                  <a:pt x="110" y="89"/>
                </a:cubicBezTo>
                <a:cubicBezTo>
                  <a:pt x="110" y="88"/>
                  <a:pt x="111" y="87"/>
                  <a:pt x="112" y="87"/>
                </a:cubicBezTo>
                <a:cubicBezTo>
                  <a:pt x="113" y="87"/>
                  <a:pt x="113" y="87"/>
                  <a:pt x="113" y="87"/>
                </a:cubicBezTo>
                <a:cubicBezTo>
                  <a:pt x="114" y="87"/>
                  <a:pt x="114" y="87"/>
                  <a:pt x="114" y="87"/>
                </a:cubicBezTo>
                <a:cubicBezTo>
                  <a:pt x="114" y="88"/>
                  <a:pt x="115" y="88"/>
                  <a:pt x="116" y="89"/>
                </a:cubicBezTo>
                <a:cubicBezTo>
                  <a:pt x="117" y="89"/>
                  <a:pt x="118" y="89"/>
                  <a:pt x="119" y="89"/>
                </a:cubicBezTo>
                <a:cubicBezTo>
                  <a:pt x="119" y="89"/>
                  <a:pt x="119" y="89"/>
                  <a:pt x="119" y="89"/>
                </a:cubicBezTo>
                <a:cubicBezTo>
                  <a:pt x="119" y="89"/>
                  <a:pt x="119" y="89"/>
                  <a:pt x="119" y="89"/>
                </a:cubicBezTo>
                <a:cubicBezTo>
                  <a:pt x="121" y="88"/>
                  <a:pt x="122" y="88"/>
                  <a:pt x="125" y="89"/>
                </a:cubicBezTo>
                <a:cubicBezTo>
                  <a:pt x="125" y="89"/>
                  <a:pt x="125" y="89"/>
                  <a:pt x="125" y="89"/>
                </a:cubicBezTo>
                <a:cubicBezTo>
                  <a:pt x="125" y="89"/>
                  <a:pt x="125" y="89"/>
                  <a:pt x="125" y="88"/>
                </a:cubicBezTo>
                <a:cubicBezTo>
                  <a:pt x="126" y="88"/>
                  <a:pt x="127" y="88"/>
                  <a:pt x="128" y="89"/>
                </a:cubicBezTo>
                <a:cubicBezTo>
                  <a:pt x="127" y="89"/>
                  <a:pt x="128" y="89"/>
                  <a:pt x="128" y="89"/>
                </a:cubicBezTo>
                <a:cubicBezTo>
                  <a:pt x="128" y="89"/>
                  <a:pt x="128" y="89"/>
                  <a:pt x="128" y="88"/>
                </a:cubicBezTo>
                <a:cubicBezTo>
                  <a:pt x="128" y="88"/>
                  <a:pt x="128" y="88"/>
                  <a:pt x="128" y="88"/>
                </a:cubicBezTo>
                <a:cubicBezTo>
                  <a:pt x="128" y="87"/>
                  <a:pt x="128" y="87"/>
                  <a:pt x="128" y="87"/>
                </a:cubicBezTo>
                <a:cubicBezTo>
                  <a:pt x="127" y="83"/>
                  <a:pt x="127" y="83"/>
                  <a:pt x="127" y="83"/>
                </a:cubicBezTo>
                <a:cubicBezTo>
                  <a:pt x="127" y="82"/>
                  <a:pt x="127" y="82"/>
                  <a:pt x="128" y="82"/>
                </a:cubicBezTo>
                <a:cubicBezTo>
                  <a:pt x="128" y="82"/>
                  <a:pt x="128" y="80"/>
                  <a:pt x="129" y="79"/>
                </a:cubicBezTo>
                <a:cubicBezTo>
                  <a:pt x="129" y="79"/>
                  <a:pt x="129" y="77"/>
                  <a:pt x="134" y="77"/>
                </a:cubicBezTo>
                <a:cubicBezTo>
                  <a:pt x="134" y="77"/>
                  <a:pt x="134" y="77"/>
                  <a:pt x="135" y="77"/>
                </a:cubicBezTo>
                <a:cubicBezTo>
                  <a:pt x="136" y="77"/>
                  <a:pt x="136" y="77"/>
                  <a:pt x="136" y="77"/>
                </a:cubicBezTo>
                <a:cubicBezTo>
                  <a:pt x="137" y="78"/>
                  <a:pt x="137" y="78"/>
                  <a:pt x="137" y="78"/>
                </a:cubicBezTo>
                <a:cubicBezTo>
                  <a:pt x="137" y="78"/>
                  <a:pt x="138" y="79"/>
                  <a:pt x="139" y="79"/>
                </a:cubicBezTo>
                <a:cubicBezTo>
                  <a:pt x="140" y="80"/>
                  <a:pt x="141" y="80"/>
                  <a:pt x="142" y="81"/>
                </a:cubicBezTo>
                <a:cubicBezTo>
                  <a:pt x="142" y="81"/>
                  <a:pt x="143" y="82"/>
                  <a:pt x="144" y="82"/>
                </a:cubicBezTo>
                <a:cubicBezTo>
                  <a:pt x="144" y="82"/>
                  <a:pt x="144" y="82"/>
                  <a:pt x="144" y="82"/>
                </a:cubicBezTo>
                <a:cubicBezTo>
                  <a:pt x="144" y="81"/>
                  <a:pt x="144" y="81"/>
                  <a:pt x="144" y="81"/>
                </a:cubicBezTo>
                <a:cubicBezTo>
                  <a:pt x="144" y="80"/>
                  <a:pt x="146" y="78"/>
                  <a:pt x="148" y="77"/>
                </a:cubicBezTo>
                <a:cubicBezTo>
                  <a:pt x="148" y="77"/>
                  <a:pt x="148" y="77"/>
                  <a:pt x="148" y="76"/>
                </a:cubicBezTo>
                <a:cubicBezTo>
                  <a:pt x="148" y="75"/>
                  <a:pt x="148" y="75"/>
                  <a:pt x="148" y="75"/>
                </a:cubicBezTo>
                <a:cubicBezTo>
                  <a:pt x="149" y="71"/>
                  <a:pt x="149" y="71"/>
                  <a:pt x="149" y="71"/>
                </a:cubicBezTo>
                <a:cubicBezTo>
                  <a:pt x="150" y="71"/>
                  <a:pt x="150" y="71"/>
                  <a:pt x="150" y="71"/>
                </a:cubicBezTo>
                <a:cubicBezTo>
                  <a:pt x="151" y="70"/>
                  <a:pt x="151" y="70"/>
                  <a:pt x="151" y="70"/>
                </a:cubicBezTo>
                <a:cubicBezTo>
                  <a:pt x="152" y="68"/>
                  <a:pt x="152" y="68"/>
                  <a:pt x="153" y="68"/>
                </a:cubicBezTo>
                <a:cubicBezTo>
                  <a:pt x="154" y="67"/>
                  <a:pt x="155" y="66"/>
                  <a:pt x="155" y="66"/>
                </a:cubicBezTo>
                <a:cubicBezTo>
                  <a:pt x="157" y="64"/>
                  <a:pt x="157" y="64"/>
                  <a:pt x="157" y="64"/>
                </a:cubicBezTo>
                <a:cubicBezTo>
                  <a:pt x="158" y="63"/>
                  <a:pt x="158" y="63"/>
                  <a:pt x="158" y="63"/>
                </a:cubicBezTo>
                <a:cubicBezTo>
                  <a:pt x="158" y="60"/>
                  <a:pt x="158" y="60"/>
                  <a:pt x="158" y="60"/>
                </a:cubicBezTo>
                <a:cubicBezTo>
                  <a:pt x="157" y="58"/>
                  <a:pt x="157" y="58"/>
                  <a:pt x="157" y="58"/>
                </a:cubicBezTo>
                <a:cubicBezTo>
                  <a:pt x="156" y="57"/>
                  <a:pt x="156" y="57"/>
                  <a:pt x="156" y="57"/>
                </a:cubicBezTo>
                <a:cubicBezTo>
                  <a:pt x="156" y="57"/>
                  <a:pt x="156" y="57"/>
                  <a:pt x="156" y="57"/>
                </a:cubicBezTo>
                <a:cubicBezTo>
                  <a:pt x="155" y="57"/>
                  <a:pt x="155" y="57"/>
                  <a:pt x="154" y="57"/>
                </a:cubicBezTo>
                <a:cubicBezTo>
                  <a:pt x="153" y="55"/>
                  <a:pt x="153" y="55"/>
                  <a:pt x="153" y="55"/>
                </a:cubicBezTo>
                <a:cubicBezTo>
                  <a:pt x="152" y="53"/>
                  <a:pt x="152" y="53"/>
                  <a:pt x="152" y="53"/>
                </a:cubicBezTo>
                <a:cubicBezTo>
                  <a:pt x="152" y="51"/>
                  <a:pt x="152" y="51"/>
                  <a:pt x="152" y="51"/>
                </a:cubicBezTo>
                <a:cubicBezTo>
                  <a:pt x="151" y="50"/>
                  <a:pt x="151" y="50"/>
                  <a:pt x="151" y="50"/>
                </a:cubicBezTo>
                <a:cubicBezTo>
                  <a:pt x="151" y="50"/>
                  <a:pt x="151" y="50"/>
                  <a:pt x="151" y="49"/>
                </a:cubicBezTo>
                <a:cubicBezTo>
                  <a:pt x="151" y="48"/>
                  <a:pt x="151" y="48"/>
                  <a:pt x="151" y="48"/>
                </a:cubicBezTo>
                <a:cubicBezTo>
                  <a:pt x="151" y="47"/>
                  <a:pt x="151" y="47"/>
                  <a:pt x="151" y="47"/>
                </a:cubicBezTo>
                <a:cubicBezTo>
                  <a:pt x="151" y="46"/>
                  <a:pt x="151" y="46"/>
                  <a:pt x="151" y="46"/>
                </a:cubicBezTo>
                <a:cubicBezTo>
                  <a:pt x="152" y="43"/>
                  <a:pt x="152" y="43"/>
                  <a:pt x="152" y="43"/>
                </a:cubicBezTo>
                <a:cubicBezTo>
                  <a:pt x="153" y="42"/>
                  <a:pt x="154" y="42"/>
                  <a:pt x="154" y="42"/>
                </a:cubicBezTo>
                <a:cubicBezTo>
                  <a:pt x="157" y="42"/>
                  <a:pt x="157" y="42"/>
                  <a:pt x="157" y="42"/>
                </a:cubicBezTo>
                <a:cubicBezTo>
                  <a:pt x="158" y="42"/>
                  <a:pt x="158" y="42"/>
                  <a:pt x="159" y="41"/>
                </a:cubicBezTo>
                <a:cubicBezTo>
                  <a:pt x="159" y="40"/>
                  <a:pt x="160" y="40"/>
                  <a:pt x="162" y="40"/>
                </a:cubicBezTo>
                <a:cubicBezTo>
                  <a:pt x="162" y="40"/>
                  <a:pt x="162" y="40"/>
                  <a:pt x="163" y="39"/>
                </a:cubicBezTo>
                <a:cubicBezTo>
                  <a:pt x="164" y="36"/>
                  <a:pt x="164" y="36"/>
                  <a:pt x="164" y="36"/>
                </a:cubicBezTo>
                <a:cubicBezTo>
                  <a:pt x="164" y="35"/>
                  <a:pt x="164" y="35"/>
                  <a:pt x="164" y="35"/>
                </a:cubicBezTo>
                <a:cubicBezTo>
                  <a:pt x="164" y="34"/>
                  <a:pt x="164" y="34"/>
                  <a:pt x="165" y="33"/>
                </a:cubicBezTo>
                <a:cubicBezTo>
                  <a:pt x="167" y="32"/>
                  <a:pt x="167" y="32"/>
                  <a:pt x="167" y="32"/>
                </a:cubicBezTo>
                <a:cubicBezTo>
                  <a:pt x="167" y="30"/>
                  <a:pt x="167" y="30"/>
                  <a:pt x="167" y="30"/>
                </a:cubicBezTo>
                <a:cubicBezTo>
                  <a:pt x="167" y="29"/>
                  <a:pt x="167" y="29"/>
                  <a:pt x="167" y="29"/>
                </a:cubicBezTo>
                <a:cubicBezTo>
                  <a:pt x="169" y="27"/>
                  <a:pt x="169" y="27"/>
                  <a:pt x="169" y="27"/>
                </a:cubicBezTo>
                <a:cubicBezTo>
                  <a:pt x="169" y="23"/>
                  <a:pt x="169" y="23"/>
                  <a:pt x="169" y="23"/>
                </a:cubicBezTo>
                <a:cubicBezTo>
                  <a:pt x="167" y="20"/>
                  <a:pt x="167" y="20"/>
                  <a:pt x="167" y="20"/>
                </a:cubicBezTo>
                <a:cubicBezTo>
                  <a:pt x="166" y="18"/>
                  <a:pt x="166" y="18"/>
                  <a:pt x="166" y="18"/>
                </a:cubicBezTo>
                <a:cubicBezTo>
                  <a:pt x="165" y="17"/>
                  <a:pt x="165" y="17"/>
                  <a:pt x="165" y="17"/>
                </a:cubicBezTo>
                <a:cubicBezTo>
                  <a:pt x="165" y="17"/>
                  <a:pt x="165" y="17"/>
                  <a:pt x="165" y="17"/>
                </a:cubicBezTo>
                <a:cubicBezTo>
                  <a:pt x="162" y="15"/>
                  <a:pt x="162" y="15"/>
                  <a:pt x="162" y="15"/>
                </a:cubicBezTo>
                <a:cubicBezTo>
                  <a:pt x="161" y="15"/>
                  <a:pt x="161" y="15"/>
                  <a:pt x="161" y="15"/>
                </a:cubicBezTo>
                <a:cubicBezTo>
                  <a:pt x="160" y="14"/>
                  <a:pt x="160" y="14"/>
                  <a:pt x="160" y="14"/>
                </a:cubicBezTo>
                <a:cubicBezTo>
                  <a:pt x="159" y="13"/>
                  <a:pt x="159" y="13"/>
                  <a:pt x="159" y="13"/>
                </a:cubicBezTo>
                <a:cubicBezTo>
                  <a:pt x="159" y="6"/>
                  <a:pt x="159" y="6"/>
                  <a:pt x="159" y="6"/>
                </a:cubicBezTo>
                <a:cubicBezTo>
                  <a:pt x="159" y="6"/>
                  <a:pt x="159" y="6"/>
                  <a:pt x="159" y="6"/>
                </a:cubicBezTo>
                <a:cubicBezTo>
                  <a:pt x="156" y="5"/>
                  <a:pt x="156" y="5"/>
                  <a:pt x="156" y="5"/>
                </a:cubicBezTo>
                <a:cubicBezTo>
                  <a:pt x="154" y="5"/>
                  <a:pt x="154" y="5"/>
                  <a:pt x="154" y="5"/>
                </a:cubicBezTo>
                <a:cubicBezTo>
                  <a:pt x="152" y="6"/>
                  <a:pt x="152" y="6"/>
                  <a:pt x="152" y="6"/>
                </a:cubicBezTo>
                <a:cubicBezTo>
                  <a:pt x="152" y="7"/>
                  <a:pt x="152" y="7"/>
                  <a:pt x="152" y="7"/>
                </a:cubicBezTo>
                <a:cubicBezTo>
                  <a:pt x="152" y="8"/>
                  <a:pt x="151" y="9"/>
                  <a:pt x="150" y="9"/>
                </a:cubicBezTo>
                <a:cubicBezTo>
                  <a:pt x="149" y="10"/>
                  <a:pt x="148" y="10"/>
                  <a:pt x="146" y="8"/>
                </a:cubicBezTo>
                <a:cubicBezTo>
                  <a:pt x="142" y="6"/>
                  <a:pt x="142" y="6"/>
                  <a:pt x="142" y="6"/>
                </a:cubicBezTo>
                <a:cubicBezTo>
                  <a:pt x="141" y="6"/>
                  <a:pt x="141" y="5"/>
                  <a:pt x="141" y="4"/>
                </a:cubicBezTo>
                <a:cubicBezTo>
                  <a:pt x="141" y="3"/>
                  <a:pt x="141" y="3"/>
                  <a:pt x="141" y="3"/>
                </a:cubicBezTo>
                <a:cubicBezTo>
                  <a:pt x="140" y="1"/>
                  <a:pt x="140" y="1"/>
                  <a:pt x="140" y="1"/>
                </a:cubicBezTo>
                <a:cubicBezTo>
                  <a:pt x="138" y="0"/>
                  <a:pt x="138" y="0"/>
                  <a:pt x="138" y="0"/>
                </a:cubicBezTo>
                <a:cubicBezTo>
                  <a:pt x="136" y="0"/>
                  <a:pt x="136" y="0"/>
                  <a:pt x="136" y="0"/>
                </a:cubicBezTo>
                <a:cubicBezTo>
                  <a:pt x="135" y="1"/>
                  <a:pt x="135" y="1"/>
                  <a:pt x="135" y="1"/>
                </a:cubicBezTo>
                <a:cubicBezTo>
                  <a:pt x="135" y="2"/>
                  <a:pt x="134" y="2"/>
                  <a:pt x="134" y="2"/>
                </a:cubicBezTo>
                <a:cubicBezTo>
                  <a:pt x="132" y="2"/>
                  <a:pt x="132" y="2"/>
                  <a:pt x="132" y="2"/>
                </a:cubicBezTo>
                <a:cubicBezTo>
                  <a:pt x="132" y="3"/>
                  <a:pt x="132" y="3"/>
                  <a:pt x="131" y="4"/>
                </a:cubicBezTo>
                <a:cubicBezTo>
                  <a:pt x="130" y="5"/>
                  <a:pt x="128" y="5"/>
                  <a:pt x="127" y="4"/>
                </a:cubicBezTo>
                <a:cubicBezTo>
                  <a:pt x="125" y="4"/>
                  <a:pt x="125" y="4"/>
                  <a:pt x="125" y="4"/>
                </a:cubicBezTo>
                <a:cubicBezTo>
                  <a:pt x="124" y="3"/>
                  <a:pt x="123" y="3"/>
                  <a:pt x="123" y="2"/>
                </a:cubicBezTo>
                <a:cubicBezTo>
                  <a:pt x="121" y="2"/>
                  <a:pt x="121" y="2"/>
                  <a:pt x="121" y="2"/>
                </a:cubicBezTo>
                <a:cubicBezTo>
                  <a:pt x="117" y="4"/>
                  <a:pt x="117" y="4"/>
                  <a:pt x="117" y="4"/>
                </a:cubicBezTo>
                <a:cubicBezTo>
                  <a:pt x="117" y="5"/>
                  <a:pt x="116" y="5"/>
                  <a:pt x="116" y="6"/>
                </a:cubicBezTo>
                <a:cubicBezTo>
                  <a:pt x="115" y="7"/>
                  <a:pt x="114" y="8"/>
                  <a:pt x="113" y="8"/>
                </a:cubicBezTo>
                <a:cubicBezTo>
                  <a:pt x="113" y="9"/>
                  <a:pt x="112" y="9"/>
                  <a:pt x="111" y="9"/>
                </a:cubicBezTo>
                <a:cubicBezTo>
                  <a:pt x="111" y="9"/>
                  <a:pt x="110" y="9"/>
                  <a:pt x="110" y="8"/>
                </a:cubicBezTo>
                <a:cubicBezTo>
                  <a:pt x="105" y="8"/>
                  <a:pt x="105" y="8"/>
                  <a:pt x="105" y="8"/>
                </a:cubicBezTo>
                <a:cubicBezTo>
                  <a:pt x="105" y="8"/>
                  <a:pt x="104" y="7"/>
                  <a:pt x="104" y="6"/>
                </a:cubicBezTo>
                <a:cubicBezTo>
                  <a:pt x="102" y="6"/>
                  <a:pt x="102" y="6"/>
                  <a:pt x="102" y="6"/>
                </a:cubicBezTo>
                <a:cubicBezTo>
                  <a:pt x="97" y="9"/>
                  <a:pt x="97" y="9"/>
                  <a:pt x="97" y="9"/>
                </a:cubicBezTo>
                <a:cubicBezTo>
                  <a:pt x="97" y="9"/>
                  <a:pt x="97" y="10"/>
                  <a:pt x="96" y="10"/>
                </a:cubicBezTo>
                <a:cubicBezTo>
                  <a:pt x="95" y="11"/>
                  <a:pt x="93" y="11"/>
                  <a:pt x="93" y="11"/>
                </a:cubicBezTo>
                <a:cubicBezTo>
                  <a:pt x="92" y="11"/>
                  <a:pt x="92" y="11"/>
                  <a:pt x="92" y="11"/>
                </a:cubicBezTo>
                <a:cubicBezTo>
                  <a:pt x="91" y="11"/>
                  <a:pt x="91" y="11"/>
                  <a:pt x="91" y="11"/>
                </a:cubicBezTo>
                <a:cubicBezTo>
                  <a:pt x="91" y="11"/>
                  <a:pt x="91" y="11"/>
                  <a:pt x="91" y="11"/>
                </a:cubicBezTo>
                <a:cubicBezTo>
                  <a:pt x="90" y="12"/>
                  <a:pt x="89" y="12"/>
                  <a:pt x="88" y="12"/>
                </a:cubicBezTo>
                <a:cubicBezTo>
                  <a:pt x="88" y="13"/>
                  <a:pt x="88" y="13"/>
                  <a:pt x="88" y="13"/>
                </a:cubicBezTo>
                <a:cubicBezTo>
                  <a:pt x="88" y="13"/>
                  <a:pt x="87" y="15"/>
                  <a:pt x="86" y="17"/>
                </a:cubicBezTo>
                <a:cubicBezTo>
                  <a:pt x="86" y="17"/>
                  <a:pt x="85" y="19"/>
                  <a:pt x="84" y="19"/>
                </a:cubicBezTo>
                <a:cubicBezTo>
                  <a:pt x="83" y="19"/>
                  <a:pt x="83" y="19"/>
                  <a:pt x="82" y="18"/>
                </a:cubicBezTo>
                <a:cubicBezTo>
                  <a:pt x="82" y="19"/>
                  <a:pt x="81" y="19"/>
                  <a:pt x="81" y="20"/>
                </a:cubicBezTo>
                <a:cubicBezTo>
                  <a:pt x="80" y="20"/>
                  <a:pt x="80" y="20"/>
                  <a:pt x="80" y="20"/>
                </a:cubicBezTo>
                <a:cubicBezTo>
                  <a:pt x="80" y="20"/>
                  <a:pt x="80" y="20"/>
                  <a:pt x="80" y="21"/>
                </a:cubicBezTo>
                <a:cubicBezTo>
                  <a:pt x="79" y="23"/>
                  <a:pt x="77" y="24"/>
                  <a:pt x="75" y="24"/>
                </a:cubicBezTo>
                <a:cubicBezTo>
                  <a:pt x="75" y="24"/>
                  <a:pt x="75" y="24"/>
                  <a:pt x="74" y="24"/>
                </a:cubicBezTo>
                <a:cubicBezTo>
                  <a:pt x="72" y="25"/>
                  <a:pt x="68" y="24"/>
                  <a:pt x="67" y="24"/>
                </a:cubicBezTo>
                <a:cubicBezTo>
                  <a:pt x="66" y="24"/>
                  <a:pt x="66" y="24"/>
                  <a:pt x="66" y="24"/>
                </a:cubicBezTo>
                <a:cubicBezTo>
                  <a:pt x="64" y="22"/>
                  <a:pt x="64" y="22"/>
                  <a:pt x="64" y="22"/>
                </a:cubicBezTo>
                <a:cubicBezTo>
                  <a:pt x="63" y="23"/>
                  <a:pt x="62" y="23"/>
                  <a:pt x="62" y="23"/>
                </a:cubicBezTo>
                <a:cubicBezTo>
                  <a:pt x="61" y="24"/>
                  <a:pt x="60" y="24"/>
                  <a:pt x="58" y="24"/>
                </a:cubicBezTo>
                <a:cubicBezTo>
                  <a:pt x="58" y="24"/>
                  <a:pt x="58" y="24"/>
                  <a:pt x="58" y="24"/>
                </a:cubicBezTo>
                <a:cubicBezTo>
                  <a:pt x="57" y="24"/>
                  <a:pt x="56" y="24"/>
                  <a:pt x="55" y="24"/>
                </a:cubicBezTo>
                <a:cubicBezTo>
                  <a:pt x="55" y="24"/>
                  <a:pt x="55" y="24"/>
                  <a:pt x="55" y="24"/>
                </a:cubicBezTo>
                <a:cubicBezTo>
                  <a:pt x="54" y="24"/>
                  <a:pt x="52" y="24"/>
                  <a:pt x="52" y="24"/>
                </a:cubicBezTo>
                <a:cubicBezTo>
                  <a:pt x="48" y="24"/>
                  <a:pt x="48" y="24"/>
                  <a:pt x="48" y="24"/>
                </a:cubicBezTo>
                <a:cubicBezTo>
                  <a:pt x="47" y="24"/>
                  <a:pt x="47" y="24"/>
                  <a:pt x="47" y="23"/>
                </a:cubicBezTo>
                <a:cubicBezTo>
                  <a:pt x="47" y="23"/>
                  <a:pt x="45" y="22"/>
                  <a:pt x="43" y="21"/>
                </a:cubicBezTo>
                <a:cubicBezTo>
                  <a:pt x="42" y="21"/>
                  <a:pt x="42" y="21"/>
                  <a:pt x="42" y="21"/>
                </a:cubicBezTo>
                <a:cubicBezTo>
                  <a:pt x="40" y="21"/>
                  <a:pt x="39" y="22"/>
                  <a:pt x="37" y="21"/>
                </a:cubicBezTo>
                <a:cubicBezTo>
                  <a:pt x="37" y="21"/>
                  <a:pt x="37" y="21"/>
                  <a:pt x="37" y="21"/>
                </a:cubicBezTo>
                <a:cubicBezTo>
                  <a:pt x="36" y="21"/>
                  <a:pt x="36" y="21"/>
                  <a:pt x="35" y="21"/>
                </a:cubicBezTo>
                <a:cubicBezTo>
                  <a:pt x="34" y="21"/>
                  <a:pt x="33" y="21"/>
                  <a:pt x="32" y="21"/>
                </a:cubicBezTo>
                <a:cubicBezTo>
                  <a:pt x="33" y="21"/>
                  <a:pt x="33" y="21"/>
                  <a:pt x="33" y="22"/>
                </a:cubicBezTo>
                <a:cubicBezTo>
                  <a:pt x="34" y="25"/>
                  <a:pt x="34" y="25"/>
                  <a:pt x="34" y="25"/>
                </a:cubicBezTo>
                <a:cubicBezTo>
                  <a:pt x="34" y="25"/>
                  <a:pt x="34" y="25"/>
                  <a:pt x="34" y="25"/>
                </a:cubicBezTo>
                <a:cubicBezTo>
                  <a:pt x="34" y="28"/>
                  <a:pt x="34" y="28"/>
                  <a:pt x="34" y="28"/>
                </a:cubicBezTo>
                <a:cubicBezTo>
                  <a:pt x="34" y="29"/>
                  <a:pt x="35" y="30"/>
                  <a:pt x="35" y="30"/>
                </a:cubicBezTo>
                <a:cubicBezTo>
                  <a:pt x="38" y="33"/>
                  <a:pt x="38" y="33"/>
                  <a:pt x="38" y="33"/>
                </a:cubicBezTo>
                <a:cubicBezTo>
                  <a:pt x="38" y="33"/>
                  <a:pt x="38" y="33"/>
                  <a:pt x="38" y="34"/>
                </a:cubicBezTo>
                <a:cubicBezTo>
                  <a:pt x="39" y="36"/>
                  <a:pt x="39" y="36"/>
                  <a:pt x="39" y="36"/>
                </a:cubicBezTo>
                <a:cubicBezTo>
                  <a:pt x="39" y="35"/>
                  <a:pt x="40" y="35"/>
                  <a:pt x="41" y="35"/>
                </a:cubicBezTo>
                <a:cubicBezTo>
                  <a:pt x="42" y="35"/>
                  <a:pt x="42" y="36"/>
                  <a:pt x="42" y="37"/>
                </a:cubicBezTo>
                <a:cubicBezTo>
                  <a:pt x="42" y="47"/>
                  <a:pt x="42" y="47"/>
                  <a:pt x="42" y="47"/>
                </a:cubicBezTo>
                <a:cubicBezTo>
                  <a:pt x="42" y="48"/>
                  <a:pt x="41" y="49"/>
                  <a:pt x="40" y="49"/>
                </a:cubicBezTo>
                <a:cubicBezTo>
                  <a:pt x="29" y="49"/>
                  <a:pt x="29" y="49"/>
                  <a:pt x="29" y="49"/>
                </a:cubicBezTo>
                <a:cubicBezTo>
                  <a:pt x="29" y="50"/>
                  <a:pt x="29" y="50"/>
                  <a:pt x="29" y="50"/>
                </a:cubicBezTo>
                <a:cubicBezTo>
                  <a:pt x="29" y="51"/>
                  <a:pt x="28" y="52"/>
                  <a:pt x="27" y="52"/>
                </a:cubicBezTo>
                <a:cubicBezTo>
                  <a:pt x="23" y="52"/>
                  <a:pt x="23" y="52"/>
                  <a:pt x="23" y="52"/>
                </a:cubicBezTo>
                <a:cubicBezTo>
                  <a:pt x="21" y="54"/>
                  <a:pt x="21" y="54"/>
                  <a:pt x="21" y="54"/>
                </a:cubicBezTo>
                <a:cubicBezTo>
                  <a:pt x="20" y="55"/>
                  <a:pt x="20" y="55"/>
                  <a:pt x="19" y="55"/>
                </a:cubicBezTo>
                <a:cubicBezTo>
                  <a:pt x="7" y="55"/>
                  <a:pt x="7" y="55"/>
                  <a:pt x="7" y="55"/>
                </a:cubicBezTo>
                <a:cubicBezTo>
                  <a:pt x="4" y="57"/>
                  <a:pt x="4" y="57"/>
                  <a:pt x="4" y="57"/>
                </a:cubicBezTo>
                <a:cubicBezTo>
                  <a:pt x="1" y="60"/>
                  <a:pt x="1" y="60"/>
                  <a:pt x="1" y="60"/>
                </a:cubicBezTo>
                <a:cubicBezTo>
                  <a:pt x="0" y="62"/>
                  <a:pt x="0" y="62"/>
                  <a:pt x="0" y="62"/>
                </a:cubicBezTo>
                <a:cubicBezTo>
                  <a:pt x="2" y="65"/>
                  <a:pt x="2" y="65"/>
                  <a:pt x="2" y="65"/>
                </a:cubicBezTo>
                <a:cubicBezTo>
                  <a:pt x="2" y="66"/>
                  <a:pt x="2" y="66"/>
                  <a:pt x="2" y="66"/>
                </a:cubicBezTo>
                <a:cubicBezTo>
                  <a:pt x="2" y="68"/>
                  <a:pt x="2" y="68"/>
                  <a:pt x="2" y="68"/>
                </a:cubicBezTo>
                <a:cubicBezTo>
                  <a:pt x="2" y="69"/>
                  <a:pt x="2" y="69"/>
                  <a:pt x="2" y="70"/>
                </a:cubicBezTo>
                <a:cubicBezTo>
                  <a:pt x="1" y="72"/>
                  <a:pt x="1" y="72"/>
                  <a:pt x="1" y="72"/>
                </a:cubicBezTo>
                <a:cubicBezTo>
                  <a:pt x="7" y="72"/>
                  <a:pt x="7" y="72"/>
                  <a:pt x="7" y="72"/>
                </a:cubicBezTo>
                <a:cubicBezTo>
                  <a:pt x="8" y="72"/>
                  <a:pt x="8" y="72"/>
                  <a:pt x="8" y="72"/>
                </a:cubicBezTo>
                <a:cubicBezTo>
                  <a:pt x="11" y="75"/>
                  <a:pt x="11" y="75"/>
                  <a:pt x="11" y="75"/>
                </a:cubicBezTo>
                <a:cubicBezTo>
                  <a:pt x="15" y="75"/>
                  <a:pt x="15" y="75"/>
                  <a:pt x="15" y="75"/>
                </a:cubicBezTo>
                <a:cubicBezTo>
                  <a:pt x="16" y="75"/>
                  <a:pt x="16" y="75"/>
                  <a:pt x="17" y="76"/>
                </a:cubicBezTo>
                <a:cubicBezTo>
                  <a:pt x="17" y="79"/>
                  <a:pt x="17" y="79"/>
                  <a:pt x="17" y="79"/>
                </a:cubicBezTo>
                <a:cubicBezTo>
                  <a:pt x="17" y="80"/>
                  <a:pt x="18" y="82"/>
                  <a:pt x="17" y="85"/>
                </a:cubicBezTo>
                <a:cubicBezTo>
                  <a:pt x="16" y="86"/>
                  <a:pt x="17" y="86"/>
                  <a:pt x="17" y="86"/>
                </a:cubicBezTo>
                <a:cubicBezTo>
                  <a:pt x="17" y="87"/>
                  <a:pt x="17" y="87"/>
                  <a:pt x="17" y="87"/>
                </a:cubicBezTo>
                <a:cubicBezTo>
                  <a:pt x="17" y="96"/>
                  <a:pt x="17" y="96"/>
                  <a:pt x="17" y="96"/>
                </a:cubicBezTo>
                <a:cubicBezTo>
                  <a:pt x="13" y="97"/>
                  <a:pt x="13" y="97"/>
                  <a:pt x="13" y="97"/>
                </a:cubicBezTo>
                <a:cubicBezTo>
                  <a:pt x="19" y="96"/>
                  <a:pt x="19" y="96"/>
                  <a:pt x="19" y="96"/>
                </a:cubicBezTo>
                <a:cubicBezTo>
                  <a:pt x="40" y="96"/>
                  <a:pt x="40" y="96"/>
                  <a:pt x="40" y="96"/>
                </a:cubicBezTo>
                <a:cubicBezTo>
                  <a:pt x="50" y="99"/>
                  <a:pt x="50" y="99"/>
                  <a:pt x="50" y="99"/>
                </a:cubicBezTo>
                <a:cubicBezTo>
                  <a:pt x="80" y="110"/>
                  <a:pt x="80" y="110"/>
                  <a:pt x="80" y="110"/>
                </a:cubicBezTo>
                <a:cubicBezTo>
                  <a:pt x="98" y="110"/>
                  <a:pt x="98" y="110"/>
                  <a:pt x="98" y="110"/>
                </a:cubicBezTo>
                <a:cubicBezTo>
                  <a:pt x="99" y="108"/>
                  <a:pt x="99" y="108"/>
                  <a:pt x="99" y="108"/>
                </a:cubicBezTo>
                <a:cubicBezTo>
                  <a:pt x="99" y="107"/>
                  <a:pt x="99" y="107"/>
                  <a:pt x="99" y="10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6" name="Freeform 12"/>
          <p:cNvSpPr>
            <a:spLocks/>
          </p:cNvSpPr>
          <p:nvPr/>
        </p:nvSpPr>
        <p:spPr bwMode="auto">
          <a:xfrm>
            <a:off x="7622157" y="5943277"/>
            <a:ext cx="271463" cy="301625"/>
          </a:xfrm>
          <a:custGeom>
            <a:avLst/>
            <a:gdLst>
              <a:gd name="T0" fmla="*/ 97 w 122"/>
              <a:gd name="T1" fmla="*/ 87 h 135"/>
              <a:gd name="T2" fmla="*/ 97 w 122"/>
              <a:gd name="T3" fmla="*/ 84 h 135"/>
              <a:gd name="T4" fmla="*/ 95 w 122"/>
              <a:gd name="T5" fmla="*/ 83 h 135"/>
              <a:gd name="T6" fmla="*/ 90 w 122"/>
              <a:gd name="T7" fmla="*/ 80 h 135"/>
              <a:gd name="T8" fmla="*/ 82 w 122"/>
              <a:gd name="T9" fmla="*/ 80 h 135"/>
              <a:gd name="T10" fmla="*/ 77 w 122"/>
              <a:gd name="T11" fmla="*/ 80 h 135"/>
              <a:gd name="T12" fmla="*/ 73 w 122"/>
              <a:gd name="T13" fmla="*/ 78 h 135"/>
              <a:gd name="T14" fmla="*/ 73 w 122"/>
              <a:gd name="T15" fmla="*/ 75 h 135"/>
              <a:gd name="T16" fmla="*/ 81 w 122"/>
              <a:gd name="T17" fmla="*/ 74 h 135"/>
              <a:gd name="T18" fmla="*/ 82 w 122"/>
              <a:gd name="T19" fmla="*/ 71 h 135"/>
              <a:gd name="T20" fmla="*/ 80 w 122"/>
              <a:gd name="T21" fmla="*/ 66 h 135"/>
              <a:gd name="T22" fmla="*/ 81 w 122"/>
              <a:gd name="T23" fmla="*/ 61 h 135"/>
              <a:gd name="T24" fmla="*/ 89 w 122"/>
              <a:gd name="T25" fmla="*/ 55 h 135"/>
              <a:gd name="T26" fmla="*/ 102 w 122"/>
              <a:gd name="T27" fmla="*/ 55 h 135"/>
              <a:gd name="T28" fmla="*/ 106 w 122"/>
              <a:gd name="T29" fmla="*/ 52 h 135"/>
              <a:gd name="T30" fmla="*/ 113 w 122"/>
              <a:gd name="T31" fmla="*/ 49 h 135"/>
              <a:gd name="T32" fmla="*/ 122 w 122"/>
              <a:gd name="T33" fmla="*/ 44 h 135"/>
              <a:gd name="T34" fmla="*/ 119 w 122"/>
              <a:gd name="T35" fmla="*/ 42 h 135"/>
              <a:gd name="T36" fmla="*/ 116 w 122"/>
              <a:gd name="T37" fmla="*/ 37 h 135"/>
              <a:gd name="T38" fmla="*/ 114 w 122"/>
              <a:gd name="T39" fmla="*/ 30 h 135"/>
              <a:gd name="T40" fmla="*/ 112 w 122"/>
              <a:gd name="T41" fmla="*/ 26 h 135"/>
              <a:gd name="T42" fmla="*/ 108 w 122"/>
              <a:gd name="T43" fmla="*/ 25 h 135"/>
              <a:gd name="T44" fmla="*/ 107 w 122"/>
              <a:gd name="T45" fmla="*/ 24 h 135"/>
              <a:gd name="T46" fmla="*/ 87 w 122"/>
              <a:gd name="T47" fmla="*/ 22 h 135"/>
              <a:gd name="T48" fmla="*/ 85 w 122"/>
              <a:gd name="T49" fmla="*/ 18 h 135"/>
              <a:gd name="T50" fmla="*/ 87 w 122"/>
              <a:gd name="T51" fmla="*/ 7 h 135"/>
              <a:gd name="T52" fmla="*/ 77 w 122"/>
              <a:gd name="T53" fmla="*/ 6 h 135"/>
              <a:gd name="T54" fmla="*/ 76 w 122"/>
              <a:gd name="T55" fmla="*/ 10 h 135"/>
              <a:gd name="T56" fmla="*/ 74 w 122"/>
              <a:gd name="T57" fmla="*/ 14 h 135"/>
              <a:gd name="T58" fmla="*/ 63 w 122"/>
              <a:gd name="T59" fmla="*/ 29 h 135"/>
              <a:gd name="T60" fmla="*/ 55 w 122"/>
              <a:gd name="T61" fmla="*/ 31 h 135"/>
              <a:gd name="T62" fmla="*/ 4 w 122"/>
              <a:gd name="T63" fmla="*/ 51 h 135"/>
              <a:gd name="T64" fmla="*/ 15 w 122"/>
              <a:gd name="T65" fmla="*/ 69 h 135"/>
              <a:gd name="T66" fmla="*/ 17 w 122"/>
              <a:gd name="T67" fmla="*/ 70 h 135"/>
              <a:gd name="T68" fmla="*/ 19 w 122"/>
              <a:gd name="T69" fmla="*/ 75 h 135"/>
              <a:gd name="T70" fmla="*/ 21 w 122"/>
              <a:gd name="T71" fmla="*/ 89 h 135"/>
              <a:gd name="T72" fmla="*/ 19 w 122"/>
              <a:gd name="T73" fmla="*/ 92 h 135"/>
              <a:gd name="T74" fmla="*/ 11 w 122"/>
              <a:gd name="T75" fmla="*/ 93 h 135"/>
              <a:gd name="T76" fmla="*/ 8 w 122"/>
              <a:gd name="T77" fmla="*/ 110 h 135"/>
              <a:gd name="T78" fmla="*/ 14 w 122"/>
              <a:gd name="T79" fmla="*/ 106 h 135"/>
              <a:gd name="T80" fmla="*/ 35 w 122"/>
              <a:gd name="T81" fmla="*/ 108 h 135"/>
              <a:gd name="T82" fmla="*/ 39 w 122"/>
              <a:gd name="T83" fmla="*/ 109 h 135"/>
              <a:gd name="T84" fmla="*/ 53 w 122"/>
              <a:gd name="T85" fmla="*/ 105 h 135"/>
              <a:gd name="T86" fmla="*/ 55 w 122"/>
              <a:gd name="T87" fmla="*/ 105 h 135"/>
              <a:gd name="T88" fmla="*/ 55 w 122"/>
              <a:gd name="T89" fmla="*/ 106 h 135"/>
              <a:gd name="T90" fmla="*/ 53 w 122"/>
              <a:gd name="T91" fmla="*/ 109 h 135"/>
              <a:gd name="T92" fmla="*/ 41 w 122"/>
              <a:gd name="T93" fmla="*/ 112 h 135"/>
              <a:gd name="T94" fmla="*/ 26 w 122"/>
              <a:gd name="T95" fmla="*/ 115 h 135"/>
              <a:gd name="T96" fmla="*/ 29 w 122"/>
              <a:gd name="T97" fmla="*/ 129 h 135"/>
              <a:gd name="T98" fmla="*/ 36 w 122"/>
              <a:gd name="T99" fmla="*/ 133 h 135"/>
              <a:gd name="T100" fmla="*/ 47 w 122"/>
              <a:gd name="T101" fmla="*/ 135 h 135"/>
              <a:gd name="T102" fmla="*/ 54 w 122"/>
              <a:gd name="T103" fmla="*/ 127 h 135"/>
              <a:gd name="T104" fmla="*/ 59 w 122"/>
              <a:gd name="T105" fmla="*/ 123 h 135"/>
              <a:gd name="T106" fmla="*/ 84 w 122"/>
              <a:gd name="T107" fmla="*/ 114 h 135"/>
              <a:gd name="T108" fmla="*/ 86 w 122"/>
              <a:gd name="T109" fmla="*/ 105 h 135"/>
              <a:gd name="T110" fmla="*/ 92 w 122"/>
              <a:gd name="T111" fmla="*/ 102 h 135"/>
              <a:gd name="T112" fmla="*/ 97 w 122"/>
              <a:gd name="T113" fmla="*/ 101 h 135"/>
              <a:gd name="T114" fmla="*/ 97 w 122"/>
              <a:gd name="T115" fmla="*/ 92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 h="135">
                <a:moveTo>
                  <a:pt x="97" y="92"/>
                </a:moveTo>
                <a:cubicBezTo>
                  <a:pt x="96" y="91"/>
                  <a:pt x="96" y="89"/>
                  <a:pt x="97" y="87"/>
                </a:cubicBezTo>
                <a:cubicBezTo>
                  <a:pt x="98" y="86"/>
                  <a:pt x="97" y="84"/>
                  <a:pt x="97" y="84"/>
                </a:cubicBezTo>
                <a:cubicBezTo>
                  <a:pt x="97" y="84"/>
                  <a:pt x="97" y="84"/>
                  <a:pt x="97" y="84"/>
                </a:cubicBezTo>
                <a:cubicBezTo>
                  <a:pt x="97" y="83"/>
                  <a:pt x="97" y="83"/>
                  <a:pt x="97" y="83"/>
                </a:cubicBezTo>
                <a:cubicBezTo>
                  <a:pt x="95" y="83"/>
                  <a:pt x="95" y="83"/>
                  <a:pt x="95" y="83"/>
                </a:cubicBezTo>
                <a:cubicBezTo>
                  <a:pt x="94" y="83"/>
                  <a:pt x="94" y="82"/>
                  <a:pt x="94" y="82"/>
                </a:cubicBezTo>
                <a:cubicBezTo>
                  <a:pt x="90" y="80"/>
                  <a:pt x="90" y="80"/>
                  <a:pt x="90" y="80"/>
                </a:cubicBezTo>
                <a:cubicBezTo>
                  <a:pt x="83" y="80"/>
                  <a:pt x="83" y="80"/>
                  <a:pt x="83" y="80"/>
                </a:cubicBezTo>
                <a:cubicBezTo>
                  <a:pt x="83" y="80"/>
                  <a:pt x="83" y="80"/>
                  <a:pt x="82" y="80"/>
                </a:cubicBezTo>
                <a:cubicBezTo>
                  <a:pt x="82" y="80"/>
                  <a:pt x="82" y="80"/>
                  <a:pt x="82" y="80"/>
                </a:cubicBezTo>
                <a:cubicBezTo>
                  <a:pt x="80" y="80"/>
                  <a:pt x="78" y="80"/>
                  <a:pt x="77" y="80"/>
                </a:cubicBezTo>
                <a:cubicBezTo>
                  <a:pt x="75" y="80"/>
                  <a:pt x="75" y="80"/>
                  <a:pt x="75" y="80"/>
                </a:cubicBezTo>
                <a:cubicBezTo>
                  <a:pt x="74" y="80"/>
                  <a:pt x="73" y="79"/>
                  <a:pt x="73" y="78"/>
                </a:cubicBezTo>
                <a:cubicBezTo>
                  <a:pt x="73" y="77"/>
                  <a:pt x="73" y="77"/>
                  <a:pt x="73" y="77"/>
                </a:cubicBezTo>
                <a:cubicBezTo>
                  <a:pt x="73" y="76"/>
                  <a:pt x="73" y="76"/>
                  <a:pt x="73" y="75"/>
                </a:cubicBezTo>
                <a:cubicBezTo>
                  <a:pt x="73" y="74"/>
                  <a:pt x="74" y="74"/>
                  <a:pt x="75" y="74"/>
                </a:cubicBezTo>
                <a:cubicBezTo>
                  <a:pt x="81" y="74"/>
                  <a:pt x="81" y="74"/>
                  <a:pt x="81" y="74"/>
                </a:cubicBezTo>
                <a:cubicBezTo>
                  <a:pt x="82" y="72"/>
                  <a:pt x="82" y="72"/>
                  <a:pt x="82" y="72"/>
                </a:cubicBezTo>
                <a:cubicBezTo>
                  <a:pt x="82" y="71"/>
                  <a:pt x="82" y="71"/>
                  <a:pt x="82" y="71"/>
                </a:cubicBezTo>
                <a:cubicBezTo>
                  <a:pt x="80" y="67"/>
                  <a:pt x="80" y="67"/>
                  <a:pt x="80" y="67"/>
                </a:cubicBezTo>
                <a:cubicBezTo>
                  <a:pt x="80" y="66"/>
                  <a:pt x="80" y="66"/>
                  <a:pt x="80" y="66"/>
                </a:cubicBezTo>
                <a:cubicBezTo>
                  <a:pt x="81" y="62"/>
                  <a:pt x="81" y="62"/>
                  <a:pt x="81" y="62"/>
                </a:cubicBezTo>
                <a:cubicBezTo>
                  <a:pt x="81" y="61"/>
                  <a:pt x="81" y="61"/>
                  <a:pt x="81" y="61"/>
                </a:cubicBezTo>
                <a:cubicBezTo>
                  <a:pt x="86" y="58"/>
                  <a:pt x="86" y="58"/>
                  <a:pt x="86" y="58"/>
                </a:cubicBezTo>
                <a:cubicBezTo>
                  <a:pt x="89" y="55"/>
                  <a:pt x="89" y="55"/>
                  <a:pt x="89" y="55"/>
                </a:cubicBezTo>
                <a:cubicBezTo>
                  <a:pt x="90" y="55"/>
                  <a:pt x="90" y="55"/>
                  <a:pt x="90" y="55"/>
                </a:cubicBezTo>
                <a:cubicBezTo>
                  <a:pt x="102" y="55"/>
                  <a:pt x="102" y="55"/>
                  <a:pt x="102" y="55"/>
                </a:cubicBezTo>
                <a:cubicBezTo>
                  <a:pt x="104" y="52"/>
                  <a:pt x="104" y="52"/>
                  <a:pt x="104" y="52"/>
                </a:cubicBezTo>
                <a:cubicBezTo>
                  <a:pt x="105" y="52"/>
                  <a:pt x="105" y="52"/>
                  <a:pt x="106" y="52"/>
                </a:cubicBezTo>
                <a:cubicBezTo>
                  <a:pt x="110" y="52"/>
                  <a:pt x="110" y="52"/>
                  <a:pt x="110" y="52"/>
                </a:cubicBezTo>
                <a:cubicBezTo>
                  <a:pt x="110" y="50"/>
                  <a:pt x="112" y="49"/>
                  <a:pt x="113" y="49"/>
                </a:cubicBezTo>
                <a:cubicBezTo>
                  <a:pt x="122" y="49"/>
                  <a:pt x="122" y="49"/>
                  <a:pt x="122" y="49"/>
                </a:cubicBezTo>
                <a:cubicBezTo>
                  <a:pt x="122" y="44"/>
                  <a:pt x="122" y="44"/>
                  <a:pt x="122" y="44"/>
                </a:cubicBezTo>
                <a:cubicBezTo>
                  <a:pt x="122" y="44"/>
                  <a:pt x="122" y="44"/>
                  <a:pt x="122" y="44"/>
                </a:cubicBezTo>
                <a:cubicBezTo>
                  <a:pt x="121" y="44"/>
                  <a:pt x="120" y="44"/>
                  <a:pt x="119" y="42"/>
                </a:cubicBezTo>
                <a:cubicBezTo>
                  <a:pt x="118" y="39"/>
                  <a:pt x="118" y="39"/>
                  <a:pt x="118" y="39"/>
                </a:cubicBezTo>
                <a:cubicBezTo>
                  <a:pt x="116" y="37"/>
                  <a:pt x="116" y="37"/>
                  <a:pt x="116" y="37"/>
                </a:cubicBezTo>
                <a:cubicBezTo>
                  <a:pt x="116" y="36"/>
                  <a:pt x="114" y="34"/>
                  <a:pt x="114" y="32"/>
                </a:cubicBezTo>
                <a:cubicBezTo>
                  <a:pt x="114" y="30"/>
                  <a:pt x="114" y="30"/>
                  <a:pt x="114" y="30"/>
                </a:cubicBezTo>
                <a:cubicBezTo>
                  <a:pt x="113" y="27"/>
                  <a:pt x="113" y="27"/>
                  <a:pt x="113" y="27"/>
                </a:cubicBezTo>
                <a:cubicBezTo>
                  <a:pt x="112" y="26"/>
                  <a:pt x="112" y="26"/>
                  <a:pt x="112" y="26"/>
                </a:cubicBezTo>
                <a:cubicBezTo>
                  <a:pt x="110" y="26"/>
                  <a:pt x="110" y="26"/>
                  <a:pt x="110" y="26"/>
                </a:cubicBezTo>
                <a:cubicBezTo>
                  <a:pt x="109" y="26"/>
                  <a:pt x="108" y="26"/>
                  <a:pt x="108" y="25"/>
                </a:cubicBezTo>
                <a:cubicBezTo>
                  <a:pt x="108" y="25"/>
                  <a:pt x="107" y="24"/>
                  <a:pt x="108" y="24"/>
                </a:cubicBezTo>
                <a:cubicBezTo>
                  <a:pt x="108" y="24"/>
                  <a:pt x="108" y="24"/>
                  <a:pt x="107" y="24"/>
                </a:cubicBezTo>
                <a:cubicBezTo>
                  <a:pt x="88" y="24"/>
                  <a:pt x="88" y="24"/>
                  <a:pt x="88" y="24"/>
                </a:cubicBezTo>
                <a:cubicBezTo>
                  <a:pt x="88" y="24"/>
                  <a:pt x="87" y="23"/>
                  <a:pt x="87" y="22"/>
                </a:cubicBezTo>
                <a:cubicBezTo>
                  <a:pt x="86" y="20"/>
                  <a:pt x="86" y="20"/>
                  <a:pt x="86" y="20"/>
                </a:cubicBezTo>
                <a:cubicBezTo>
                  <a:pt x="85" y="19"/>
                  <a:pt x="85" y="19"/>
                  <a:pt x="85" y="18"/>
                </a:cubicBezTo>
                <a:cubicBezTo>
                  <a:pt x="86" y="13"/>
                  <a:pt x="86" y="13"/>
                  <a:pt x="86" y="13"/>
                </a:cubicBezTo>
                <a:cubicBezTo>
                  <a:pt x="87" y="11"/>
                  <a:pt x="87" y="8"/>
                  <a:pt x="87" y="7"/>
                </a:cubicBezTo>
                <a:cubicBezTo>
                  <a:pt x="86" y="4"/>
                  <a:pt x="85" y="2"/>
                  <a:pt x="86" y="0"/>
                </a:cubicBezTo>
                <a:cubicBezTo>
                  <a:pt x="77" y="6"/>
                  <a:pt x="77" y="6"/>
                  <a:pt x="77" y="6"/>
                </a:cubicBezTo>
                <a:cubicBezTo>
                  <a:pt x="77" y="7"/>
                  <a:pt x="77" y="7"/>
                  <a:pt x="77" y="7"/>
                </a:cubicBezTo>
                <a:cubicBezTo>
                  <a:pt x="76" y="10"/>
                  <a:pt x="76" y="10"/>
                  <a:pt x="76" y="10"/>
                </a:cubicBezTo>
                <a:cubicBezTo>
                  <a:pt x="76" y="10"/>
                  <a:pt x="76" y="10"/>
                  <a:pt x="76" y="10"/>
                </a:cubicBezTo>
                <a:cubicBezTo>
                  <a:pt x="74" y="14"/>
                  <a:pt x="74" y="14"/>
                  <a:pt x="74" y="14"/>
                </a:cubicBezTo>
                <a:cubicBezTo>
                  <a:pt x="63" y="29"/>
                  <a:pt x="63" y="29"/>
                  <a:pt x="63" y="29"/>
                </a:cubicBezTo>
                <a:cubicBezTo>
                  <a:pt x="63" y="29"/>
                  <a:pt x="63" y="29"/>
                  <a:pt x="63" y="29"/>
                </a:cubicBezTo>
                <a:cubicBezTo>
                  <a:pt x="62" y="30"/>
                  <a:pt x="62" y="30"/>
                  <a:pt x="62" y="30"/>
                </a:cubicBezTo>
                <a:cubicBezTo>
                  <a:pt x="55" y="31"/>
                  <a:pt x="55" y="31"/>
                  <a:pt x="55" y="31"/>
                </a:cubicBezTo>
                <a:cubicBezTo>
                  <a:pt x="25" y="33"/>
                  <a:pt x="25" y="33"/>
                  <a:pt x="25" y="33"/>
                </a:cubicBezTo>
                <a:cubicBezTo>
                  <a:pt x="4" y="51"/>
                  <a:pt x="4" y="51"/>
                  <a:pt x="4" y="51"/>
                </a:cubicBezTo>
                <a:cubicBezTo>
                  <a:pt x="7" y="66"/>
                  <a:pt x="7" y="66"/>
                  <a:pt x="7" y="66"/>
                </a:cubicBezTo>
                <a:cubicBezTo>
                  <a:pt x="15" y="69"/>
                  <a:pt x="15" y="69"/>
                  <a:pt x="15" y="69"/>
                </a:cubicBezTo>
                <a:cubicBezTo>
                  <a:pt x="17" y="70"/>
                  <a:pt x="17" y="70"/>
                  <a:pt x="17" y="70"/>
                </a:cubicBezTo>
                <a:cubicBezTo>
                  <a:pt x="17" y="70"/>
                  <a:pt x="17" y="70"/>
                  <a:pt x="17" y="70"/>
                </a:cubicBezTo>
                <a:cubicBezTo>
                  <a:pt x="18" y="73"/>
                  <a:pt x="18" y="73"/>
                  <a:pt x="18" y="73"/>
                </a:cubicBezTo>
                <a:cubicBezTo>
                  <a:pt x="19" y="75"/>
                  <a:pt x="19" y="75"/>
                  <a:pt x="19" y="75"/>
                </a:cubicBezTo>
                <a:cubicBezTo>
                  <a:pt x="21" y="88"/>
                  <a:pt x="21" y="88"/>
                  <a:pt x="21" y="88"/>
                </a:cubicBezTo>
                <a:cubicBezTo>
                  <a:pt x="21" y="89"/>
                  <a:pt x="21" y="89"/>
                  <a:pt x="21" y="89"/>
                </a:cubicBezTo>
                <a:cubicBezTo>
                  <a:pt x="20" y="91"/>
                  <a:pt x="20" y="91"/>
                  <a:pt x="20" y="91"/>
                </a:cubicBezTo>
                <a:cubicBezTo>
                  <a:pt x="19" y="92"/>
                  <a:pt x="19" y="92"/>
                  <a:pt x="19" y="92"/>
                </a:cubicBezTo>
                <a:cubicBezTo>
                  <a:pt x="14" y="92"/>
                  <a:pt x="14" y="92"/>
                  <a:pt x="14" y="92"/>
                </a:cubicBezTo>
                <a:cubicBezTo>
                  <a:pt x="11" y="93"/>
                  <a:pt x="11" y="93"/>
                  <a:pt x="11" y="93"/>
                </a:cubicBezTo>
                <a:cubicBezTo>
                  <a:pt x="0" y="101"/>
                  <a:pt x="0" y="101"/>
                  <a:pt x="0" y="101"/>
                </a:cubicBezTo>
                <a:cubicBezTo>
                  <a:pt x="8" y="110"/>
                  <a:pt x="8" y="110"/>
                  <a:pt x="8" y="110"/>
                </a:cubicBezTo>
                <a:cubicBezTo>
                  <a:pt x="12" y="111"/>
                  <a:pt x="12" y="111"/>
                  <a:pt x="12" y="111"/>
                </a:cubicBezTo>
                <a:cubicBezTo>
                  <a:pt x="14" y="106"/>
                  <a:pt x="14" y="106"/>
                  <a:pt x="14" y="106"/>
                </a:cubicBezTo>
                <a:cubicBezTo>
                  <a:pt x="32" y="107"/>
                  <a:pt x="32" y="107"/>
                  <a:pt x="32" y="107"/>
                </a:cubicBezTo>
                <a:cubicBezTo>
                  <a:pt x="35" y="108"/>
                  <a:pt x="35" y="108"/>
                  <a:pt x="35" y="108"/>
                </a:cubicBezTo>
                <a:cubicBezTo>
                  <a:pt x="37" y="109"/>
                  <a:pt x="37" y="109"/>
                  <a:pt x="37" y="109"/>
                </a:cubicBezTo>
                <a:cubicBezTo>
                  <a:pt x="39" y="109"/>
                  <a:pt x="39" y="109"/>
                  <a:pt x="39" y="109"/>
                </a:cubicBezTo>
                <a:cubicBezTo>
                  <a:pt x="51" y="106"/>
                  <a:pt x="51" y="106"/>
                  <a:pt x="51" y="106"/>
                </a:cubicBezTo>
                <a:cubicBezTo>
                  <a:pt x="53" y="105"/>
                  <a:pt x="53" y="105"/>
                  <a:pt x="53" y="105"/>
                </a:cubicBezTo>
                <a:cubicBezTo>
                  <a:pt x="55" y="105"/>
                  <a:pt x="55" y="105"/>
                  <a:pt x="55" y="105"/>
                </a:cubicBezTo>
                <a:cubicBezTo>
                  <a:pt x="55" y="105"/>
                  <a:pt x="55" y="105"/>
                  <a:pt x="55" y="105"/>
                </a:cubicBezTo>
                <a:cubicBezTo>
                  <a:pt x="56" y="106"/>
                  <a:pt x="56" y="106"/>
                  <a:pt x="56" y="106"/>
                </a:cubicBezTo>
                <a:cubicBezTo>
                  <a:pt x="55" y="106"/>
                  <a:pt x="55" y="106"/>
                  <a:pt x="55" y="106"/>
                </a:cubicBezTo>
                <a:cubicBezTo>
                  <a:pt x="54" y="108"/>
                  <a:pt x="54" y="108"/>
                  <a:pt x="54" y="108"/>
                </a:cubicBezTo>
                <a:cubicBezTo>
                  <a:pt x="53" y="109"/>
                  <a:pt x="53" y="109"/>
                  <a:pt x="53" y="109"/>
                </a:cubicBezTo>
                <a:cubicBezTo>
                  <a:pt x="50" y="110"/>
                  <a:pt x="50" y="110"/>
                  <a:pt x="50" y="110"/>
                </a:cubicBezTo>
                <a:cubicBezTo>
                  <a:pt x="41" y="112"/>
                  <a:pt x="41" y="112"/>
                  <a:pt x="41" y="112"/>
                </a:cubicBezTo>
                <a:cubicBezTo>
                  <a:pt x="29" y="115"/>
                  <a:pt x="29" y="115"/>
                  <a:pt x="29" y="115"/>
                </a:cubicBezTo>
                <a:cubicBezTo>
                  <a:pt x="26" y="115"/>
                  <a:pt x="26" y="115"/>
                  <a:pt x="26" y="115"/>
                </a:cubicBezTo>
                <a:cubicBezTo>
                  <a:pt x="28" y="128"/>
                  <a:pt x="28" y="128"/>
                  <a:pt x="28" y="128"/>
                </a:cubicBezTo>
                <a:cubicBezTo>
                  <a:pt x="29" y="129"/>
                  <a:pt x="29" y="129"/>
                  <a:pt x="29" y="129"/>
                </a:cubicBezTo>
                <a:cubicBezTo>
                  <a:pt x="30" y="130"/>
                  <a:pt x="30" y="130"/>
                  <a:pt x="30" y="130"/>
                </a:cubicBezTo>
                <a:cubicBezTo>
                  <a:pt x="36" y="133"/>
                  <a:pt x="36" y="133"/>
                  <a:pt x="36" y="133"/>
                </a:cubicBezTo>
                <a:cubicBezTo>
                  <a:pt x="46" y="135"/>
                  <a:pt x="46" y="135"/>
                  <a:pt x="46" y="135"/>
                </a:cubicBezTo>
                <a:cubicBezTo>
                  <a:pt x="47" y="135"/>
                  <a:pt x="47" y="135"/>
                  <a:pt x="47" y="135"/>
                </a:cubicBezTo>
                <a:cubicBezTo>
                  <a:pt x="49" y="133"/>
                  <a:pt x="49" y="133"/>
                  <a:pt x="49" y="133"/>
                </a:cubicBezTo>
                <a:cubicBezTo>
                  <a:pt x="54" y="127"/>
                  <a:pt x="54" y="127"/>
                  <a:pt x="54" y="127"/>
                </a:cubicBezTo>
                <a:cubicBezTo>
                  <a:pt x="57" y="124"/>
                  <a:pt x="57" y="124"/>
                  <a:pt x="57" y="124"/>
                </a:cubicBezTo>
                <a:cubicBezTo>
                  <a:pt x="59" y="123"/>
                  <a:pt x="59" y="123"/>
                  <a:pt x="59" y="123"/>
                </a:cubicBezTo>
                <a:cubicBezTo>
                  <a:pt x="62" y="123"/>
                  <a:pt x="62" y="123"/>
                  <a:pt x="62" y="123"/>
                </a:cubicBezTo>
                <a:cubicBezTo>
                  <a:pt x="84" y="114"/>
                  <a:pt x="84" y="114"/>
                  <a:pt x="84" y="114"/>
                </a:cubicBezTo>
                <a:cubicBezTo>
                  <a:pt x="86" y="107"/>
                  <a:pt x="86" y="107"/>
                  <a:pt x="86" y="107"/>
                </a:cubicBezTo>
                <a:cubicBezTo>
                  <a:pt x="86" y="105"/>
                  <a:pt x="86" y="105"/>
                  <a:pt x="86" y="105"/>
                </a:cubicBezTo>
                <a:cubicBezTo>
                  <a:pt x="88" y="104"/>
                  <a:pt x="88" y="104"/>
                  <a:pt x="88" y="104"/>
                </a:cubicBezTo>
                <a:cubicBezTo>
                  <a:pt x="92" y="102"/>
                  <a:pt x="92" y="102"/>
                  <a:pt x="92" y="102"/>
                </a:cubicBezTo>
                <a:cubicBezTo>
                  <a:pt x="95" y="101"/>
                  <a:pt x="95" y="101"/>
                  <a:pt x="95" y="101"/>
                </a:cubicBezTo>
                <a:cubicBezTo>
                  <a:pt x="97" y="101"/>
                  <a:pt x="97" y="101"/>
                  <a:pt x="97" y="101"/>
                </a:cubicBezTo>
                <a:cubicBezTo>
                  <a:pt x="97" y="101"/>
                  <a:pt x="97" y="101"/>
                  <a:pt x="97" y="100"/>
                </a:cubicBezTo>
                <a:lnTo>
                  <a:pt x="97" y="92"/>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8" name="Freeform 24"/>
          <p:cNvSpPr>
            <a:spLocks/>
          </p:cNvSpPr>
          <p:nvPr/>
        </p:nvSpPr>
        <p:spPr bwMode="auto">
          <a:xfrm>
            <a:off x="8642919" y="6186165"/>
            <a:ext cx="328613" cy="423863"/>
          </a:xfrm>
          <a:custGeom>
            <a:avLst/>
            <a:gdLst>
              <a:gd name="T0" fmla="*/ 131 w 147"/>
              <a:gd name="T1" fmla="*/ 75 h 190"/>
              <a:gd name="T2" fmla="*/ 142 w 147"/>
              <a:gd name="T3" fmla="*/ 66 h 190"/>
              <a:gd name="T4" fmla="*/ 136 w 147"/>
              <a:gd name="T5" fmla="*/ 52 h 190"/>
              <a:gd name="T6" fmla="*/ 131 w 147"/>
              <a:gd name="T7" fmla="*/ 46 h 190"/>
              <a:gd name="T8" fmla="*/ 127 w 147"/>
              <a:gd name="T9" fmla="*/ 36 h 190"/>
              <a:gd name="T10" fmla="*/ 121 w 147"/>
              <a:gd name="T11" fmla="*/ 26 h 190"/>
              <a:gd name="T12" fmla="*/ 114 w 147"/>
              <a:gd name="T13" fmla="*/ 21 h 190"/>
              <a:gd name="T14" fmla="*/ 115 w 147"/>
              <a:gd name="T15" fmla="*/ 9 h 190"/>
              <a:gd name="T16" fmla="*/ 110 w 147"/>
              <a:gd name="T17" fmla="*/ 7 h 190"/>
              <a:gd name="T18" fmla="*/ 103 w 147"/>
              <a:gd name="T19" fmla="*/ 9 h 190"/>
              <a:gd name="T20" fmla="*/ 96 w 147"/>
              <a:gd name="T21" fmla="*/ 9 h 190"/>
              <a:gd name="T22" fmla="*/ 88 w 147"/>
              <a:gd name="T23" fmla="*/ 5 h 190"/>
              <a:gd name="T24" fmla="*/ 83 w 147"/>
              <a:gd name="T25" fmla="*/ 5 h 190"/>
              <a:gd name="T26" fmla="*/ 82 w 147"/>
              <a:gd name="T27" fmla="*/ 10 h 190"/>
              <a:gd name="T28" fmla="*/ 74 w 147"/>
              <a:gd name="T29" fmla="*/ 13 h 190"/>
              <a:gd name="T30" fmla="*/ 65 w 147"/>
              <a:gd name="T31" fmla="*/ 11 h 190"/>
              <a:gd name="T32" fmla="*/ 53 w 147"/>
              <a:gd name="T33" fmla="*/ 3 h 190"/>
              <a:gd name="T34" fmla="*/ 48 w 147"/>
              <a:gd name="T35" fmla="*/ 4 h 190"/>
              <a:gd name="T36" fmla="*/ 41 w 147"/>
              <a:gd name="T37" fmla="*/ 9 h 190"/>
              <a:gd name="T38" fmla="*/ 35 w 147"/>
              <a:gd name="T39" fmla="*/ 17 h 190"/>
              <a:gd name="T40" fmla="*/ 30 w 147"/>
              <a:gd name="T41" fmla="*/ 23 h 190"/>
              <a:gd name="T42" fmla="*/ 17 w 147"/>
              <a:gd name="T43" fmla="*/ 23 h 190"/>
              <a:gd name="T44" fmla="*/ 11 w 147"/>
              <a:gd name="T45" fmla="*/ 30 h 190"/>
              <a:gd name="T46" fmla="*/ 13 w 147"/>
              <a:gd name="T47" fmla="*/ 42 h 190"/>
              <a:gd name="T48" fmla="*/ 0 w 147"/>
              <a:gd name="T49" fmla="*/ 49 h 190"/>
              <a:gd name="T50" fmla="*/ 9 w 147"/>
              <a:gd name="T51" fmla="*/ 55 h 190"/>
              <a:gd name="T52" fmla="*/ 23 w 147"/>
              <a:gd name="T53" fmla="*/ 81 h 190"/>
              <a:gd name="T54" fmla="*/ 23 w 147"/>
              <a:gd name="T55" fmla="*/ 103 h 190"/>
              <a:gd name="T56" fmla="*/ 23 w 147"/>
              <a:gd name="T57" fmla="*/ 118 h 190"/>
              <a:gd name="T58" fmla="*/ 11 w 147"/>
              <a:gd name="T59" fmla="*/ 148 h 190"/>
              <a:gd name="T60" fmla="*/ 25 w 147"/>
              <a:gd name="T61" fmla="*/ 156 h 190"/>
              <a:gd name="T62" fmla="*/ 40 w 147"/>
              <a:gd name="T63" fmla="*/ 163 h 190"/>
              <a:gd name="T64" fmla="*/ 52 w 147"/>
              <a:gd name="T65" fmla="*/ 168 h 190"/>
              <a:gd name="T66" fmla="*/ 56 w 147"/>
              <a:gd name="T67" fmla="*/ 175 h 190"/>
              <a:gd name="T68" fmla="*/ 64 w 147"/>
              <a:gd name="T69" fmla="*/ 174 h 190"/>
              <a:gd name="T70" fmla="*/ 73 w 147"/>
              <a:gd name="T71" fmla="*/ 177 h 190"/>
              <a:gd name="T72" fmla="*/ 81 w 147"/>
              <a:gd name="T73" fmla="*/ 186 h 190"/>
              <a:gd name="T74" fmla="*/ 85 w 147"/>
              <a:gd name="T75" fmla="*/ 190 h 190"/>
              <a:gd name="T76" fmla="*/ 88 w 147"/>
              <a:gd name="T77" fmla="*/ 180 h 190"/>
              <a:gd name="T78" fmla="*/ 86 w 147"/>
              <a:gd name="T79" fmla="*/ 171 h 190"/>
              <a:gd name="T80" fmla="*/ 93 w 147"/>
              <a:gd name="T81" fmla="*/ 175 h 190"/>
              <a:gd name="T82" fmla="*/ 102 w 147"/>
              <a:gd name="T83" fmla="*/ 172 h 190"/>
              <a:gd name="T84" fmla="*/ 116 w 147"/>
              <a:gd name="T85" fmla="*/ 176 h 190"/>
              <a:gd name="T86" fmla="*/ 123 w 147"/>
              <a:gd name="T87" fmla="*/ 178 h 190"/>
              <a:gd name="T88" fmla="*/ 132 w 147"/>
              <a:gd name="T89" fmla="*/ 186 h 190"/>
              <a:gd name="T90" fmla="*/ 137 w 147"/>
              <a:gd name="T91" fmla="*/ 175 h 190"/>
              <a:gd name="T92" fmla="*/ 132 w 147"/>
              <a:gd name="T93" fmla="*/ 167 h 190"/>
              <a:gd name="T94" fmla="*/ 124 w 147"/>
              <a:gd name="T95" fmla="*/ 153 h 190"/>
              <a:gd name="T96" fmla="*/ 125 w 147"/>
              <a:gd name="T97" fmla="*/ 141 h 190"/>
              <a:gd name="T98" fmla="*/ 119 w 147"/>
              <a:gd name="T99" fmla="*/ 131 h 190"/>
              <a:gd name="T100" fmla="*/ 116 w 147"/>
              <a:gd name="T101" fmla="*/ 121 h 190"/>
              <a:gd name="T102" fmla="*/ 120 w 147"/>
              <a:gd name="T103" fmla="*/ 112 h 190"/>
              <a:gd name="T104" fmla="*/ 126 w 147"/>
              <a:gd name="T105" fmla="*/ 111 h 190"/>
              <a:gd name="T106" fmla="*/ 138 w 147"/>
              <a:gd name="T107" fmla="*/ 103 h 190"/>
              <a:gd name="T108" fmla="*/ 141 w 147"/>
              <a:gd name="T109" fmla="*/ 90 h 190"/>
              <a:gd name="T110" fmla="*/ 147 w 147"/>
              <a:gd name="T111" fmla="*/ 79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7" h="190">
                <a:moveTo>
                  <a:pt x="146" y="79"/>
                </a:moveTo>
                <a:cubicBezTo>
                  <a:pt x="145" y="79"/>
                  <a:pt x="144" y="79"/>
                  <a:pt x="144" y="78"/>
                </a:cubicBezTo>
                <a:cubicBezTo>
                  <a:pt x="135" y="78"/>
                  <a:pt x="135" y="78"/>
                  <a:pt x="135" y="78"/>
                </a:cubicBezTo>
                <a:cubicBezTo>
                  <a:pt x="134" y="78"/>
                  <a:pt x="134" y="78"/>
                  <a:pt x="133" y="77"/>
                </a:cubicBezTo>
                <a:cubicBezTo>
                  <a:pt x="131" y="75"/>
                  <a:pt x="131" y="75"/>
                  <a:pt x="131" y="75"/>
                </a:cubicBezTo>
                <a:cubicBezTo>
                  <a:pt x="130" y="74"/>
                  <a:pt x="131" y="73"/>
                  <a:pt x="131" y="72"/>
                </a:cubicBezTo>
                <a:cubicBezTo>
                  <a:pt x="132" y="72"/>
                  <a:pt x="135" y="69"/>
                  <a:pt x="138" y="68"/>
                </a:cubicBezTo>
                <a:cubicBezTo>
                  <a:pt x="138" y="68"/>
                  <a:pt x="138" y="68"/>
                  <a:pt x="138" y="68"/>
                </a:cubicBezTo>
                <a:cubicBezTo>
                  <a:pt x="139" y="68"/>
                  <a:pt x="139" y="67"/>
                  <a:pt x="140" y="67"/>
                </a:cubicBezTo>
                <a:cubicBezTo>
                  <a:pt x="140" y="67"/>
                  <a:pt x="141" y="66"/>
                  <a:pt x="142" y="66"/>
                </a:cubicBezTo>
                <a:cubicBezTo>
                  <a:pt x="142" y="57"/>
                  <a:pt x="142" y="57"/>
                  <a:pt x="142" y="57"/>
                </a:cubicBezTo>
                <a:cubicBezTo>
                  <a:pt x="141" y="56"/>
                  <a:pt x="141" y="56"/>
                  <a:pt x="141" y="56"/>
                </a:cubicBezTo>
                <a:cubicBezTo>
                  <a:pt x="140" y="56"/>
                  <a:pt x="140" y="56"/>
                  <a:pt x="140" y="56"/>
                </a:cubicBezTo>
                <a:cubicBezTo>
                  <a:pt x="139" y="56"/>
                  <a:pt x="139" y="55"/>
                  <a:pt x="139" y="55"/>
                </a:cubicBezTo>
                <a:cubicBezTo>
                  <a:pt x="136" y="52"/>
                  <a:pt x="136" y="52"/>
                  <a:pt x="136" y="52"/>
                </a:cubicBezTo>
                <a:cubicBezTo>
                  <a:pt x="135" y="52"/>
                  <a:pt x="135" y="51"/>
                  <a:pt x="135" y="51"/>
                </a:cubicBezTo>
                <a:cubicBezTo>
                  <a:pt x="135" y="50"/>
                  <a:pt x="135" y="50"/>
                  <a:pt x="135" y="50"/>
                </a:cubicBezTo>
                <a:cubicBezTo>
                  <a:pt x="134" y="49"/>
                  <a:pt x="133" y="49"/>
                  <a:pt x="133" y="48"/>
                </a:cubicBezTo>
                <a:cubicBezTo>
                  <a:pt x="133" y="47"/>
                  <a:pt x="133" y="47"/>
                  <a:pt x="133" y="47"/>
                </a:cubicBezTo>
                <a:cubicBezTo>
                  <a:pt x="131" y="46"/>
                  <a:pt x="131" y="46"/>
                  <a:pt x="131" y="46"/>
                </a:cubicBezTo>
                <a:cubicBezTo>
                  <a:pt x="131" y="46"/>
                  <a:pt x="131" y="45"/>
                  <a:pt x="130" y="45"/>
                </a:cubicBezTo>
                <a:cubicBezTo>
                  <a:pt x="129" y="40"/>
                  <a:pt x="129" y="40"/>
                  <a:pt x="129" y="40"/>
                </a:cubicBezTo>
                <a:cubicBezTo>
                  <a:pt x="129" y="39"/>
                  <a:pt x="129" y="39"/>
                  <a:pt x="129" y="39"/>
                </a:cubicBezTo>
                <a:cubicBezTo>
                  <a:pt x="129" y="39"/>
                  <a:pt x="129" y="39"/>
                  <a:pt x="129" y="39"/>
                </a:cubicBezTo>
                <a:cubicBezTo>
                  <a:pt x="127" y="36"/>
                  <a:pt x="127" y="36"/>
                  <a:pt x="127" y="36"/>
                </a:cubicBezTo>
                <a:cubicBezTo>
                  <a:pt x="125" y="34"/>
                  <a:pt x="125" y="34"/>
                  <a:pt x="125" y="34"/>
                </a:cubicBezTo>
                <a:cubicBezTo>
                  <a:pt x="125" y="33"/>
                  <a:pt x="125" y="33"/>
                  <a:pt x="125" y="33"/>
                </a:cubicBezTo>
                <a:cubicBezTo>
                  <a:pt x="123" y="28"/>
                  <a:pt x="123" y="28"/>
                  <a:pt x="123" y="28"/>
                </a:cubicBezTo>
                <a:cubicBezTo>
                  <a:pt x="123" y="28"/>
                  <a:pt x="123" y="28"/>
                  <a:pt x="123" y="28"/>
                </a:cubicBezTo>
                <a:cubicBezTo>
                  <a:pt x="122" y="27"/>
                  <a:pt x="121" y="27"/>
                  <a:pt x="121" y="26"/>
                </a:cubicBezTo>
                <a:cubicBezTo>
                  <a:pt x="120" y="26"/>
                  <a:pt x="120" y="26"/>
                  <a:pt x="120" y="26"/>
                </a:cubicBezTo>
                <a:cubicBezTo>
                  <a:pt x="119" y="26"/>
                  <a:pt x="118" y="26"/>
                  <a:pt x="118" y="25"/>
                </a:cubicBezTo>
                <a:cubicBezTo>
                  <a:pt x="116" y="25"/>
                  <a:pt x="116" y="25"/>
                  <a:pt x="116" y="25"/>
                </a:cubicBezTo>
                <a:cubicBezTo>
                  <a:pt x="115" y="25"/>
                  <a:pt x="114" y="24"/>
                  <a:pt x="114" y="23"/>
                </a:cubicBezTo>
                <a:cubicBezTo>
                  <a:pt x="114" y="21"/>
                  <a:pt x="114" y="21"/>
                  <a:pt x="114" y="21"/>
                </a:cubicBezTo>
                <a:cubicBezTo>
                  <a:pt x="114" y="20"/>
                  <a:pt x="114" y="20"/>
                  <a:pt x="114" y="20"/>
                </a:cubicBezTo>
                <a:cubicBezTo>
                  <a:pt x="117" y="13"/>
                  <a:pt x="117" y="13"/>
                  <a:pt x="117" y="13"/>
                </a:cubicBezTo>
                <a:cubicBezTo>
                  <a:pt x="117" y="13"/>
                  <a:pt x="117" y="12"/>
                  <a:pt x="118" y="11"/>
                </a:cubicBezTo>
                <a:cubicBezTo>
                  <a:pt x="117" y="10"/>
                  <a:pt x="117" y="10"/>
                  <a:pt x="116" y="9"/>
                </a:cubicBezTo>
                <a:cubicBezTo>
                  <a:pt x="116" y="9"/>
                  <a:pt x="116" y="9"/>
                  <a:pt x="115" y="9"/>
                </a:cubicBezTo>
                <a:cubicBezTo>
                  <a:pt x="115" y="8"/>
                  <a:pt x="114" y="8"/>
                  <a:pt x="114" y="7"/>
                </a:cubicBezTo>
                <a:cubicBezTo>
                  <a:pt x="114" y="5"/>
                  <a:pt x="114" y="5"/>
                  <a:pt x="114" y="5"/>
                </a:cubicBezTo>
                <a:cubicBezTo>
                  <a:pt x="113" y="5"/>
                  <a:pt x="113" y="5"/>
                  <a:pt x="113" y="5"/>
                </a:cubicBezTo>
                <a:cubicBezTo>
                  <a:pt x="113" y="6"/>
                  <a:pt x="113" y="6"/>
                  <a:pt x="113" y="6"/>
                </a:cubicBezTo>
                <a:cubicBezTo>
                  <a:pt x="112" y="6"/>
                  <a:pt x="110" y="7"/>
                  <a:pt x="110" y="7"/>
                </a:cubicBezTo>
                <a:cubicBezTo>
                  <a:pt x="109" y="8"/>
                  <a:pt x="109" y="8"/>
                  <a:pt x="109" y="8"/>
                </a:cubicBezTo>
                <a:cubicBezTo>
                  <a:pt x="108" y="9"/>
                  <a:pt x="108" y="9"/>
                  <a:pt x="108" y="9"/>
                </a:cubicBezTo>
                <a:cubicBezTo>
                  <a:pt x="108" y="10"/>
                  <a:pt x="107" y="10"/>
                  <a:pt x="106" y="10"/>
                </a:cubicBezTo>
                <a:cubicBezTo>
                  <a:pt x="105" y="10"/>
                  <a:pt x="105" y="10"/>
                  <a:pt x="105" y="10"/>
                </a:cubicBezTo>
                <a:cubicBezTo>
                  <a:pt x="104" y="9"/>
                  <a:pt x="104" y="8"/>
                  <a:pt x="103" y="9"/>
                </a:cubicBezTo>
                <a:cubicBezTo>
                  <a:pt x="101" y="10"/>
                  <a:pt x="97" y="9"/>
                  <a:pt x="97" y="9"/>
                </a:cubicBezTo>
                <a:cubicBezTo>
                  <a:pt x="97" y="9"/>
                  <a:pt x="97" y="9"/>
                  <a:pt x="97" y="9"/>
                </a:cubicBezTo>
                <a:cubicBezTo>
                  <a:pt x="96" y="9"/>
                  <a:pt x="96" y="9"/>
                  <a:pt x="96" y="9"/>
                </a:cubicBezTo>
                <a:cubicBezTo>
                  <a:pt x="96" y="9"/>
                  <a:pt x="96" y="9"/>
                  <a:pt x="96" y="9"/>
                </a:cubicBezTo>
                <a:cubicBezTo>
                  <a:pt x="96" y="9"/>
                  <a:pt x="96" y="9"/>
                  <a:pt x="96" y="9"/>
                </a:cubicBezTo>
                <a:cubicBezTo>
                  <a:pt x="95" y="10"/>
                  <a:pt x="94" y="10"/>
                  <a:pt x="92" y="9"/>
                </a:cubicBezTo>
                <a:cubicBezTo>
                  <a:pt x="88" y="9"/>
                  <a:pt x="88" y="9"/>
                  <a:pt x="88" y="9"/>
                </a:cubicBezTo>
                <a:cubicBezTo>
                  <a:pt x="87" y="9"/>
                  <a:pt x="87" y="8"/>
                  <a:pt x="87" y="7"/>
                </a:cubicBezTo>
                <a:cubicBezTo>
                  <a:pt x="86" y="6"/>
                  <a:pt x="87" y="6"/>
                  <a:pt x="88" y="5"/>
                </a:cubicBezTo>
                <a:cubicBezTo>
                  <a:pt x="88" y="5"/>
                  <a:pt x="88" y="5"/>
                  <a:pt x="88" y="5"/>
                </a:cubicBezTo>
                <a:cubicBezTo>
                  <a:pt x="87" y="5"/>
                  <a:pt x="87" y="4"/>
                  <a:pt x="87" y="4"/>
                </a:cubicBezTo>
                <a:cubicBezTo>
                  <a:pt x="87" y="3"/>
                  <a:pt x="87" y="3"/>
                  <a:pt x="87" y="3"/>
                </a:cubicBezTo>
                <a:cubicBezTo>
                  <a:pt x="86" y="4"/>
                  <a:pt x="86" y="4"/>
                  <a:pt x="86" y="5"/>
                </a:cubicBezTo>
                <a:cubicBezTo>
                  <a:pt x="85" y="5"/>
                  <a:pt x="85" y="5"/>
                  <a:pt x="85" y="5"/>
                </a:cubicBezTo>
                <a:cubicBezTo>
                  <a:pt x="83" y="5"/>
                  <a:pt x="83" y="5"/>
                  <a:pt x="83" y="5"/>
                </a:cubicBezTo>
                <a:cubicBezTo>
                  <a:pt x="85" y="6"/>
                  <a:pt x="85" y="6"/>
                  <a:pt x="85" y="6"/>
                </a:cubicBezTo>
                <a:cubicBezTo>
                  <a:pt x="85" y="6"/>
                  <a:pt x="85" y="6"/>
                  <a:pt x="85" y="7"/>
                </a:cubicBezTo>
                <a:cubicBezTo>
                  <a:pt x="85" y="9"/>
                  <a:pt x="85" y="9"/>
                  <a:pt x="85" y="9"/>
                </a:cubicBezTo>
                <a:cubicBezTo>
                  <a:pt x="85" y="10"/>
                  <a:pt x="84" y="10"/>
                  <a:pt x="83" y="10"/>
                </a:cubicBezTo>
                <a:cubicBezTo>
                  <a:pt x="82" y="10"/>
                  <a:pt x="82" y="10"/>
                  <a:pt x="82" y="10"/>
                </a:cubicBezTo>
                <a:cubicBezTo>
                  <a:pt x="82" y="11"/>
                  <a:pt x="81" y="11"/>
                  <a:pt x="81" y="11"/>
                </a:cubicBezTo>
                <a:cubicBezTo>
                  <a:pt x="80" y="11"/>
                  <a:pt x="79" y="11"/>
                  <a:pt x="78" y="10"/>
                </a:cubicBezTo>
                <a:cubicBezTo>
                  <a:pt x="77" y="8"/>
                  <a:pt x="76" y="7"/>
                  <a:pt x="76" y="7"/>
                </a:cubicBezTo>
                <a:cubicBezTo>
                  <a:pt x="76" y="11"/>
                  <a:pt x="76" y="11"/>
                  <a:pt x="76" y="11"/>
                </a:cubicBezTo>
                <a:cubicBezTo>
                  <a:pt x="76" y="12"/>
                  <a:pt x="75" y="12"/>
                  <a:pt x="74" y="13"/>
                </a:cubicBezTo>
                <a:cubicBezTo>
                  <a:pt x="74" y="13"/>
                  <a:pt x="72" y="13"/>
                  <a:pt x="70" y="13"/>
                </a:cubicBezTo>
                <a:cubicBezTo>
                  <a:pt x="70" y="12"/>
                  <a:pt x="69" y="12"/>
                  <a:pt x="69" y="12"/>
                </a:cubicBezTo>
                <a:cubicBezTo>
                  <a:pt x="68" y="12"/>
                  <a:pt x="68" y="12"/>
                  <a:pt x="67" y="11"/>
                </a:cubicBezTo>
                <a:cubicBezTo>
                  <a:pt x="66" y="11"/>
                  <a:pt x="66" y="11"/>
                  <a:pt x="66" y="11"/>
                </a:cubicBezTo>
                <a:cubicBezTo>
                  <a:pt x="65" y="11"/>
                  <a:pt x="65" y="11"/>
                  <a:pt x="65" y="11"/>
                </a:cubicBezTo>
                <a:cubicBezTo>
                  <a:pt x="63" y="9"/>
                  <a:pt x="61" y="9"/>
                  <a:pt x="61" y="9"/>
                </a:cubicBezTo>
                <a:cubicBezTo>
                  <a:pt x="60" y="8"/>
                  <a:pt x="60" y="8"/>
                  <a:pt x="60" y="7"/>
                </a:cubicBezTo>
                <a:cubicBezTo>
                  <a:pt x="59" y="7"/>
                  <a:pt x="59" y="7"/>
                  <a:pt x="59" y="6"/>
                </a:cubicBezTo>
                <a:cubicBezTo>
                  <a:pt x="58" y="6"/>
                  <a:pt x="57" y="6"/>
                  <a:pt x="57" y="5"/>
                </a:cubicBezTo>
                <a:cubicBezTo>
                  <a:pt x="55" y="6"/>
                  <a:pt x="54" y="4"/>
                  <a:pt x="53" y="3"/>
                </a:cubicBezTo>
                <a:cubicBezTo>
                  <a:pt x="52" y="2"/>
                  <a:pt x="51" y="1"/>
                  <a:pt x="51" y="1"/>
                </a:cubicBezTo>
                <a:cubicBezTo>
                  <a:pt x="51" y="1"/>
                  <a:pt x="51" y="1"/>
                  <a:pt x="51" y="0"/>
                </a:cubicBezTo>
                <a:cubicBezTo>
                  <a:pt x="50" y="0"/>
                  <a:pt x="50" y="0"/>
                  <a:pt x="50" y="0"/>
                </a:cubicBezTo>
                <a:cubicBezTo>
                  <a:pt x="50" y="2"/>
                  <a:pt x="50" y="2"/>
                  <a:pt x="50" y="2"/>
                </a:cubicBezTo>
                <a:cubicBezTo>
                  <a:pt x="49" y="3"/>
                  <a:pt x="49" y="4"/>
                  <a:pt x="48" y="4"/>
                </a:cubicBezTo>
                <a:cubicBezTo>
                  <a:pt x="47" y="4"/>
                  <a:pt x="47" y="4"/>
                  <a:pt x="47" y="4"/>
                </a:cubicBezTo>
                <a:cubicBezTo>
                  <a:pt x="45" y="5"/>
                  <a:pt x="45" y="5"/>
                  <a:pt x="45" y="5"/>
                </a:cubicBezTo>
                <a:cubicBezTo>
                  <a:pt x="43" y="6"/>
                  <a:pt x="43" y="6"/>
                  <a:pt x="43" y="6"/>
                </a:cubicBezTo>
                <a:cubicBezTo>
                  <a:pt x="42" y="8"/>
                  <a:pt x="42" y="8"/>
                  <a:pt x="42" y="8"/>
                </a:cubicBezTo>
                <a:cubicBezTo>
                  <a:pt x="41" y="9"/>
                  <a:pt x="41" y="9"/>
                  <a:pt x="41" y="9"/>
                </a:cubicBezTo>
                <a:cubicBezTo>
                  <a:pt x="35" y="9"/>
                  <a:pt x="35" y="9"/>
                  <a:pt x="35" y="9"/>
                </a:cubicBezTo>
                <a:cubicBezTo>
                  <a:pt x="35" y="9"/>
                  <a:pt x="35" y="9"/>
                  <a:pt x="35" y="9"/>
                </a:cubicBezTo>
                <a:cubicBezTo>
                  <a:pt x="32" y="13"/>
                  <a:pt x="32" y="13"/>
                  <a:pt x="32" y="13"/>
                </a:cubicBezTo>
                <a:cubicBezTo>
                  <a:pt x="32" y="15"/>
                  <a:pt x="32" y="15"/>
                  <a:pt x="32" y="15"/>
                </a:cubicBezTo>
                <a:cubicBezTo>
                  <a:pt x="35" y="17"/>
                  <a:pt x="35" y="17"/>
                  <a:pt x="35" y="17"/>
                </a:cubicBezTo>
                <a:cubicBezTo>
                  <a:pt x="35" y="18"/>
                  <a:pt x="35" y="19"/>
                  <a:pt x="35" y="19"/>
                </a:cubicBezTo>
                <a:cubicBezTo>
                  <a:pt x="34" y="22"/>
                  <a:pt x="34" y="22"/>
                  <a:pt x="34" y="22"/>
                </a:cubicBezTo>
                <a:cubicBezTo>
                  <a:pt x="34" y="22"/>
                  <a:pt x="34" y="22"/>
                  <a:pt x="33" y="23"/>
                </a:cubicBezTo>
                <a:cubicBezTo>
                  <a:pt x="32" y="23"/>
                  <a:pt x="32" y="23"/>
                  <a:pt x="32" y="23"/>
                </a:cubicBezTo>
                <a:cubicBezTo>
                  <a:pt x="32" y="23"/>
                  <a:pt x="31" y="23"/>
                  <a:pt x="30" y="23"/>
                </a:cubicBezTo>
                <a:cubicBezTo>
                  <a:pt x="29" y="23"/>
                  <a:pt x="28" y="23"/>
                  <a:pt x="27" y="23"/>
                </a:cubicBezTo>
                <a:cubicBezTo>
                  <a:pt x="26" y="23"/>
                  <a:pt x="25" y="23"/>
                  <a:pt x="25" y="23"/>
                </a:cubicBezTo>
                <a:cubicBezTo>
                  <a:pt x="24" y="23"/>
                  <a:pt x="23" y="23"/>
                  <a:pt x="22" y="23"/>
                </a:cubicBezTo>
                <a:cubicBezTo>
                  <a:pt x="21" y="23"/>
                  <a:pt x="21" y="23"/>
                  <a:pt x="21" y="23"/>
                </a:cubicBezTo>
                <a:cubicBezTo>
                  <a:pt x="19" y="23"/>
                  <a:pt x="18" y="23"/>
                  <a:pt x="17" y="23"/>
                </a:cubicBezTo>
                <a:cubicBezTo>
                  <a:pt x="17" y="23"/>
                  <a:pt x="17" y="23"/>
                  <a:pt x="17" y="23"/>
                </a:cubicBezTo>
                <a:cubicBezTo>
                  <a:pt x="17" y="24"/>
                  <a:pt x="16" y="25"/>
                  <a:pt x="15" y="26"/>
                </a:cubicBezTo>
                <a:cubicBezTo>
                  <a:pt x="15" y="27"/>
                  <a:pt x="14" y="27"/>
                  <a:pt x="14" y="27"/>
                </a:cubicBezTo>
                <a:cubicBezTo>
                  <a:pt x="14" y="28"/>
                  <a:pt x="14" y="28"/>
                  <a:pt x="13" y="29"/>
                </a:cubicBezTo>
                <a:cubicBezTo>
                  <a:pt x="12" y="29"/>
                  <a:pt x="12" y="30"/>
                  <a:pt x="11" y="30"/>
                </a:cubicBezTo>
                <a:cubicBezTo>
                  <a:pt x="11" y="32"/>
                  <a:pt x="11" y="33"/>
                  <a:pt x="11" y="33"/>
                </a:cubicBezTo>
                <a:cubicBezTo>
                  <a:pt x="11" y="36"/>
                  <a:pt x="11" y="36"/>
                  <a:pt x="11" y="36"/>
                </a:cubicBezTo>
                <a:cubicBezTo>
                  <a:pt x="12" y="38"/>
                  <a:pt x="12" y="38"/>
                  <a:pt x="12" y="38"/>
                </a:cubicBezTo>
                <a:cubicBezTo>
                  <a:pt x="12" y="39"/>
                  <a:pt x="12" y="39"/>
                  <a:pt x="12" y="39"/>
                </a:cubicBezTo>
                <a:cubicBezTo>
                  <a:pt x="13" y="40"/>
                  <a:pt x="13" y="41"/>
                  <a:pt x="13" y="42"/>
                </a:cubicBezTo>
                <a:cubicBezTo>
                  <a:pt x="12" y="44"/>
                  <a:pt x="11" y="45"/>
                  <a:pt x="10" y="45"/>
                </a:cubicBezTo>
                <a:cubicBezTo>
                  <a:pt x="9" y="45"/>
                  <a:pt x="9" y="45"/>
                  <a:pt x="8" y="45"/>
                </a:cubicBezTo>
                <a:cubicBezTo>
                  <a:pt x="7" y="45"/>
                  <a:pt x="7" y="45"/>
                  <a:pt x="7" y="45"/>
                </a:cubicBezTo>
                <a:cubicBezTo>
                  <a:pt x="6" y="46"/>
                  <a:pt x="3" y="47"/>
                  <a:pt x="2" y="48"/>
                </a:cubicBezTo>
                <a:cubicBezTo>
                  <a:pt x="1" y="48"/>
                  <a:pt x="1" y="49"/>
                  <a:pt x="0" y="49"/>
                </a:cubicBezTo>
                <a:cubicBezTo>
                  <a:pt x="1" y="49"/>
                  <a:pt x="1" y="50"/>
                  <a:pt x="1" y="50"/>
                </a:cubicBezTo>
                <a:cubicBezTo>
                  <a:pt x="3" y="50"/>
                  <a:pt x="6" y="52"/>
                  <a:pt x="7" y="52"/>
                </a:cubicBezTo>
                <a:cubicBezTo>
                  <a:pt x="7" y="52"/>
                  <a:pt x="7" y="52"/>
                  <a:pt x="8" y="53"/>
                </a:cubicBezTo>
                <a:cubicBezTo>
                  <a:pt x="8" y="54"/>
                  <a:pt x="8" y="54"/>
                  <a:pt x="8" y="54"/>
                </a:cubicBezTo>
                <a:cubicBezTo>
                  <a:pt x="9" y="54"/>
                  <a:pt x="9" y="55"/>
                  <a:pt x="9" y="55"/>
                </a:cubicBezTo>
                <a:cubicBezTo>
                  <a:pt x="10" y="55"/>
                  <a:pt x="11" y="56"/>
                  <a:pt x="11" y="57"/>
                </a:cubicBezTo>
                <a:cubicBezTo>
                  <a:pt x="11" y="58"/>
                  <a:pt x="11" y="58"/>
                  <a:pt x="11" y="58"/>
                </a:cubicBezTo>
                <a:cubicBezTo>
                  <a:pt x="21" y="58"/>
                  <a:pt x="21" y="58"/>
                  <a:pt x="21" y="58"/>
                </a:cubicBezTo>
                <a:cubicBezTo>
                  <a:pt x="22" y="58"/>
                  <a:pt x="23" y="59"/>
                  <a:pt x="23" y="60"/>
                </a:cubicBezTo>
                <a:cubicBezTo>
                  <a:pt x="23" y="81"/>
                  <a:pt x="23" y="81"/>
                  <a:pt x="23" y="81"/>
                </a:cubicBezTo>
                <a:cubicBezTo>
                  <a:pt x="22" y="82"/>
                  <a:pt x="22" y="82"/>
                  <a:pt x="22" y="82"/>
                </a:cubicBezTo>
                <a:cubicBezTo>
                  <a:pt x="12" y="92"/>
                  <a:pt x="12" y="92"/>
                  <a:pt x="12" y="92"/>
                </a:cubicBezTo>
                <a:cubicBezTo>
                  <a:pt x="21" y="94"/>
                  <a:pt x="21" y="94"/>
                  <a:pt x="21" y="94"/>
                </a:cubicBezTo>
                <a:cubicBezTo>
                  <a:pt x="22" y="94"/>
                  <a:pt x="23" y="95"/>
                  <a:pt x="23" y="96"/>
                </a:cubicBezTo>
                <a:cubicBezTo>
                  <a:pt x="23" y="103"/>
                  <a:pt x="23" y="103"/>
                  <a:pt x="23" y="103"/>
                </a:cubicBezTo>
                <a:cubicBezTo>
                  <a:pt x="25" y="103"/>
                  <a:pt x="25" y="103"/>
                  <a:pt x="25" y="103"/>
                </a:cubicBezTo>
                <a:cubicBezTo>
                  <a:pt x="26" y="103"/>
                  <a:pt x="27" y="104"/>
                  <a:pt x="27" y="105"/>
                </a:cubicBezTo>
                <a:cubicBezTo>
                  <a:pt x="27" y="110"/>
                  <a:pt x="27" y="110"/>
                  <a:pt x="27" y="110"/>
                </a:cubicBezTo>
                <a:cubicBezTo>
                  <a:pt x="27" y="111"/>
                  <a:pt x="27" y="111"/>
                  <a:pt x="27" y="111"/>
                </a:cubicBezTo>
                <a:cubicBezTo>
                  <a:pt x="23" y="118"/>
                  <a:pt x="23" y="118"/>
                  <a:pt x="23" y="118"/>
                </a:cubicBezTo>
                <a:cubicBezTo>
                  <a:pt x="23" y="145"/>
                  <a:pt x="23" y="145"/>
                  <a:pt x="23" y="145"/>
                </a:cubicBezTo>
                <a:cubicBezTo>
                  <a:pt x="23" y="146"/>
                  <a:pt x="22" y="146"/>
                  <a:pt x="22" y="147"/>
                </a:cubicBezTo>
                <a:cubicBezTo>
                  <a:pt x="21" y="147"/>
                  <a:pt x="21" y="147"/>
                  <a:pt x="20" y="147"/>
                </a:cubicBezTo>
                <a:cubicBezTo>
                  <a:pt x="20" y="147"/>
                  <a:pt x="17" y="146"/>
                  <a:pt x="14" y="147"/>
                </a:cubicBezTo>
                <a:cubicBezTo>
                  <a:pt x="11" y="148"/>
                  <a:pt x="11" y="148"/>
                  <a:pt x="11" y="148"/>
                </a:cubicBezTo>
                <a:cubicBezTo>
                  <a:pt x="11" y="148"/>
                  <a:pt x="11" y="148"/>
                  <a:pt x="10" y="148"/>
                </a:cubicBezTo>
                <a:cubicBezTo>
                  <a:pt x="9" y="148"/>
                  <a:pt x="9" y="148"/>
                  <a:pt x="9" y="148"/>
                </a:cubicBezTo>
                <a:cubicBezTo>
                  <a:pt x="6" y="150"/>
                  <a:pt x="6" y="150"/>
                  <a:pt x="6" y="150"/>
                </a:cubicBezTo>
                <a:cubicBezTo>
                  <a:pt x="14" y="156"/>
                  <a:pt x="14" y="156"/>
                  <a:pt x="14" y="156"/>
                </a:cubicBezTo>
                <a:cubicBezTo>
                  <a:pt x="25" y="156"/>
                  <a:pt x="25" y="156"/>
                  <a:pt x="25" y="156"/>
                </a:cubicBezTo>
                <a:cubicBezTo>
                  <a:pt x="26" y="156"/>
                  <a:pt x="27" y="156"/>
                  <a:pt x="27" y="157"/>
                </a:cubicBezTo>
                <a:cubicBezTo>
                  <a:pt x="27" y="160"/>
                  <a:pt x="28" y="162"/>
                  <a:pt x="29" y="163"/>
                </a:cubicBezTo>
                <a:cubicBezTo>
                  <a:pt x="38" y="163"/>
                  <a:pt x="38" y="163"/>
                  <a:pt x="38" y="163"/>
                </a:cubicBezTo>
                <a:cubicBezTo>
                  <a:pt x="39" y="163"/>
                  <a:pt x="39" y="163"/>
                  <a:pt x="39" y="163"/>
                </a:cubicBezTo>
                <a:cubicBezTo>
                  <a:pt x="39" y="163"/>
                  <a:pt x="39" y="163"/>
                  <a:pt x="40" y="163"/>
                </a:cubicBezTo>
                <a:cubicBezTo>
                  <a:pt x="41" y="163"/>
                  <a:pt x="44" y="163"/>
                  <a:pt x="44" y="163"/>
                </a:cubicBezTo>
                <a:cubicBezTo>
                  <a:pt x="47" y="163"/>
                  <a:pt x="47" y="163"/>
                  <a:pt x="47" y="163"/>
                </a:cubicBezTo>
                <a:cubicBezTo>
                  <a:pt x="47" y="163"/>
                  <a:pt x="48" y="163"/>
                  <a:pt x="48" y="164"/>
                </a:cubicBezTo>
                <a:cubicBezTo>
                  <a:pt x="51" y="167"/>
                  <a:pt x="51" y="167"/>
                  <a:pt x="51" y="167"/>
                </a:cubicBezTo>
                <a:cubicBezTo>
                  <a:pt x="52" y="168"/>
                  <a:pt x="52" y="168"/>
                  <a:pt x="52" y="168"/>
                </a:cubicBezTo>
                <a:cubicBezTo>
                  <a:pt x="52" y="169"/>
                  <a:pt x="52" y="169"/>
                  <a:pt x="52" y="169"/>
                </a:cubicBezTo>
                <a:cubicBezTo>
                  <a:pt x="53" y="170"/>
                  <a:pt x="53" y="170"/>
                  <a:pt x="53" y="170"/>
                </a:cubicBezTo>
                <a:cubicBezTo>
                  <a:pt x="53" y="170"/>
                  <a:pt x="53" y="170"/>
                  <a:pt x="53" y="171"/>
                </a:cubicBezTo>
                <a:cubicBezTo>
                  <a:pt x="55" y="174"/>
                  <a:pt x="55" y="174"/>
                  <a:pt x="55" y="174"/>
                </a:cubicBezTo>
                <a:cubicBezTo>
                  <a:pt x="56" y="175"/>
                  <a:pt x="56" y="175"/>
                  <a:pt x="56" y="175"/>
                </a:cubicBezTo>
                <a:cubicBezTo>
                  <a:pt x="56" y="179"/>
                  <a:pt x="56" y="179"/>
                  <a:pt x="56" y="179"/>
                </a:cubicBezTo>
                <a:cubicBezTo>
                  <a:pt x="56" y="178"/>
                  <a:pt x="56" y="178"/>
                  <a:pt x="56" y="178"/>
                </a:cubicBezTo>
                <a:cubicBezTo>
                  <a:pt x="57" y="178"/>
                  <a:pt x="57" y="178"/>
                  <a:pt x="57" y="178"/>
                </a:cubicBezTo>
                <a:cubicBezTo>
                  <a:pt x="62" y="176"/>
                  <a:pt x="62" y="176"/>
                  <a:pt x="62" y="176"/>
                </a:cubicBezTo>
                <a:cubicBezTo>
                  <a:pt x="64" y="174"/>
                  <a:pt x="64" y="174"/>
                  <a:pt x="64" y="174"/>
                </a:cubicBezTo>
                <a:cubicBezTo>
                  <a:pt x="65" y="173"/>
                  <a:pt x="65" y="173"/>
                  <a:pt x="65" y="173"/>
                </a:cubicBezTo>
                <a:cubicBezTo>
                  <a:pt x="68" y="173"/>
                  <a:pt x="68" y="173"/>
                  <a:pt x="68" y="173"/>
                </a:cubicBezTo>
                <a:cubicBezTo>
                  <a:pt x="69" y="174"/>
                  <a:pt x="69" y="174"/>
                  <a:pt x="69" y="174"/>
                </a:cubicBezTo>
                <a:cubicBezTo>
                  <a:pt x="72" y="177"/>
                  <a:pt x="72" y="177"/>
                  <a:pt x="72" y="177"/>
                </a:cubicBezTo>
                <a:cubicBezTo>
                  <a:pt x="73" y="177"/>
                  <a:pt x="73" y="177"/>
                  <a:pt x="73" y="177"/>
                </a:cubicBezTo>
                <a:cubicBezTo>
                  <a:pt x="74" y="179"/>
                  <a:pt x="74" y="179"/>
                  <a:pt x="74" y="179"/>
                </a:cubicBezTo>
                <a:cubicBezTo>
                  <a:pt x="74" y="178"/>
                  <a:pt x="74" y="178"/>
                  <a:pt x="74" y="178"/>
                </a:cubicBezTo>
                <a:cubicBezTo>
                  <a:pt x="75" y="178"/>
                  <a:pt x="76" y="179"/>
                  <a:pt x="76" y="179"/>
                </a:cubicBezTo>
                <a:cubicBezTo>
                  <a:pt x="76" y="179"/>
                  <a:pt x="78" y="182"/>
                  <a:pt x="79" y="184"/>
                </a:cubicBezTo>
                <a:cubicBezTo>
                  <a:pt x="79" y="185"/>
                  <a:pt x="80" y="185"/>
                  <a:pt x="81" y="186"/>
                </a:cubicBezTo>
                <a:cubicBezTo>
                  <a:pt x="82" y="187"/>
                  <a:pt x="82" y="187"/>
                  <a:pt x="82" y="187"/>
                </a:cubicBezTo>
                <a:cubicBezTo>
                  <a:pt x="82" y="187"/>
                  <a:pt x="82" y="187"/>
                  <a:pt x="82" y="187"/>
                </a:cubicBezTo>
                <a:cubicBezTo>
                  <a:pt x="82" y="187"/>
                  <a:pt x="82" y="187"/>
                  <a:pt x="83" y="188"/>
                </a:cubicBezTo>
                <a:cubicBezTo>
                  <a:pt x="84" y="188"/>
                  <a:pt x="84" y="189"/>
                  <a:pt x="85" y="189"/>
                </a:cubicBezTo>
                <a:cubicBezTo>
                  <a:pt x="85" y="190"/>
                  <a:pt x="85" y="190"/>
                  <a:pt x="85" y="190"/>
                </a:cubicBezTo>
                <a:cubicBezTo>
                  <a:pt x="85" y="190"/>
                  <a:pt x="85" y="190"/>
                  <a:pt x="86" y="190"/>
                </a:cubicBezTo>
                <a:cubicBezTo>
                  <a:pt x="86" y="189"/>
                  <a:pt x="88" y="188"/>
                  <a:pt x="89" y="188"/>
                </a:cubicBezTo>
                <a:cubicBezTo>
                  <a:pt x="89" y="187"/>
                  <a:pt x="89" y="184"/>
                  <a:pt x="89" y="184"/>
                </a:cubicBezTo>
                <a:cubicBezTo>
                  <a:pt x="88" y="181"/>
                  <a:pt x="88" y="181"/>
                  <a:pt x="88" y="181"/>
                </a:cubicBezTo>
                <a:cubicBezTo>
                  <a:pt x="88" y="180"/>
                  <a:pt x="88" y="180"/>
                  <a:pt x="88" y="180"/>
                </a:cubicBezTo>
                <a:cubicBezTo>
                  <a:pt x="88" y="180"/>
                  <a:pt x="87" y="180"/>
                  <a:pt x="87" y="181"/>
                </a:cubicBezTo>
                <a:cubicBezTo>
                  <a:pt x="87" y="181"/>
                  <a:pt x="86" y="181"/>
                  <a:pt x="85" y="181"/>
                </a:cubicBezTo>
                <a:cubicBezTo>
                  <a:pt x="85" y="180"/>
                  <a:pt x="84" y="180"/>
                  <a:pt x="84" y="179"/>
                </a:cubicBezTo>
                <a:cubicBezTo>
                  <a:pt x="84" y="179"/>
                  <a:pt x="83" y="176"/>
                  <a:pt x="84" y="173"/>
                </a:cubicBezTo>
                <a:cubicBezTo>
                  <a:pt x="84" y="172"/>
                  <a:pt x="85" y="172"/>
                  <a:pt x="86" y="171"/>
                </a:cubicBezTo>
                <a:cubicBezTo>
                  <a:pt x="87" y="171"/>
                  <a:pt x="87" y="171"/>
                  <a:pt x="87" y="171"/>
                </a:cubicBezTo>
                <a:cubicBezTo>
                  <a:pt x="88" y="171"/>
                  <a:pt x="89" y="171"/>
                  <a:pt x="89" y="172"/>
                </a:cubicBezTo>
                <a:cubicBezTo>
                  <a:pt x="91" y="173"/>
                  <a:pt x="91" y="173"/>
                  <a:pt x="91" y="173"/>
                </a:cubicBezTo>
                <a:cubicBezTo>
                  <a:pt x="92" y="174"/>
                  <a:pt x="92" y="175"/>
                  <a:pt x="93" y="175"/>
                </a:cubicBezTo>
                <a:cubicBezTo>
                  <a:pt x="93" y="175"/>
                  <a:pt x="93" y="175"/>
                  <a:pt x="93" y="175"/>
                </a:cubicBezTo>
                <a:cubicBezTo>
                  <a:pt x="93" y="174"/>
                  <a:pt x="93" y="173"/>
                  <a:pt x="94" y="173"/>
                </a:cubicBezTo>
                <a:cubicBezTo>
                  <a:pt x="95" y="171"/>
                  <a:pt x="97" y="171"/>
                  <a:pt x="100" y="171"/>
                </a:cubicBezTo>
                <a:cubicBezTo>
                  <a:pt x="100" y="171"/>
                  <a:pt x="100" y="171"/>
                  <a:pt x="100" y="172"/>
                </a:cubicBezTo>
                <a:cubicBezTo>
                  <a:pt x="102" y="172"/>
                  <a:pt x="102" y="172"/>
                  <a:pt x="102" y="172"/>
                </a:cubicBezTo>
                <a:cubicBezTo>
                  <a:pt x="102" y="172"/>
                  <a:pt x="102" y="172"/>
                  <a:pt x="102" y="172"/>
                </a:cubicBezTo>
                <a:cubicBezTo>
                  <a:pt x="103" y="172"/>
                  <a:pt x="104" y="172"/>
                  <a:pt x="105" y="172"/>
                </a:cubicBezTo>
                <a:cubicBezTo>
                  <a:pt x="107" y="172"/>
                  <a:pt x="107" y="172"/>
                  <a:pt x="108" y="172"/>
                </a:cubicBezTo>
                <a:cubicBezTo>
                  <a:pt x="108" y="172"/>
                  <a:pt x="109" y="173"/>
                  <a:pt x="110" y="173"/>
                </a:cubicBezTo>
                <a:cubicBezTo>
                  <a:pt x="112" y="173"/>
                  <a:pt x="113" y="173"/>
                  <a:pt x="114" y="174"/>
                </a:cubicBezTo>
                <a:cubicBezTo>
                  <a:pt x="115" y="175"/>
                  <a:pt x="115" y="175"/>
                  <a:pt x="116" y="176"/>
                </a:cubicBezTo>
                <a:cubicBezTo>
                  <a:pt x="116" y="176"/>
                  <a:pt x="116" y="177"/>
                  <a:pt x="117" y="177"/>
                </a:cubicBezTo>
                <a:cubicBezTo>
                  <a:pt x="117" y="177"/>
                  <a:pt x="117" y="177"/>
                  <a:pt x="117" y="177"/>
                </a:cubicBezTo>
                <a:cubicBezTo>
                  <a:pt x="118" y="177"/>
                  <a:pt x="119" y="177"/>
                  <a:pt x="120" y="177"/>
                </a:cubicBezTo>
                <a:cubicBezTo>
                  <a:pt x="121" y="177"/>
                  <a:pt x="121" y="177"/>
                  <a:pt x="121" y="177"/>
                </a:cubicBezTo>
                <a:cubicBezTo>
                  <a:pt x="122" y="177"/>
                  <a:pt x="123" y="177"/>
                  <a:pt x="123" y="178"/>
                </a:cubicBezTo>
                <a:cubicBezTo>
                  <a:pt x="124" y="178"/>
                  <a:pt x="124" y="178"/>
                  <a:pt x="125" y="178"/>
                </a:cubicBezTo>
                <a:cubicBezTo>
                  <a:pt x="126" y="179"/>
                  <a:pt x="128" y="179"/>
                  <a:pt x="128" y="181"/>
                </a:cubicBezTo>
                <a:cubicBezTo>
                  <a:pt x="130" y="182"/>
                  <a:pt x="130" y="182"/>
                  <a:pt x="130" y="182"/>
                </a:cubicBezTo>
                <a:cubicBezTo>
                  <a:pt x="131" y="183"/>
                  <a:pt x="131" y="184"/>
                  <a:pt x="131" y="185"/>
                </a:cubicBezTo>
                <a:cubicBezTo>
                  <a:pt x="131" y="185"/>
                  <a:pt x="132" y="185"/>
                  <a:pt x="132" y="186"/>
                </a:cubicBezTo>
                <a:cubicBezTo>
                  <a:pt x="132" y="185"/>
                  <a:pt x="132" y="185"/>
                  <a:pt x="133" y="185"/>
                </a:cubicBezTo>
                <a:cubicBezTo>
                  <a:pt x="133" y="184"/>
                  <a:pt x="133" y="183"/>
                  <a:pt x="134" y="182"/>
                </a:cubicBezTo>
                <a:cubicBezTo>
                  <a:pt x="134" y="182"/>
                  <a:pt x="134" y="182"/>
                  <a:pt x="134" y="182"/>
                </a:cubicBezTo>
                <a:cubicBezTo>
                  <a:pt x="134" y="181"/>
                  <a:pt x="134" y="179"/>
                  <a:pt x="135" y="178"/>
                </a:cubicBezTo>
                <a:cubicBezTo>
                  <a:pt x="137" y="175"/>
                  <a:pt x="137" y="175"/>
                  <a:pt x="137" y="175"/>
                </a:cubicBezTo>
                <a:cubicBezTo>
                  <a:pt x="136" y="174"/>
                  <a:pt x="136" y="174"/>
                  <a:pt x="136" y="174"/>
                </a:cubicBezTo>
                <a:cubicBezTo>
                  <a:pt x="136" y="173"/>
                  <a:pt x="135" y="173"/>
                  <a:pt x="134" y="173"/>
                </a:cubicBezTo>
                <a:cubicBezTo>
                  <a:pt x="133" y="173"/>
                  <a:pt x="132" y="172"/>
                  <a:pt x="132" y="171"/>
                </a:cubicBezTo>
                <a:cubicBezTo>
                  <a:pt x="132" y="169"/>
                  <a:pt x="132" y="169"/>
                  <a:pt x="132" y="169"/>
                </a:cubicBezTo>
                <a:cubicBezTo>
                  <a:pt x="132" y="167"/>
                  <a:pt x="132" y="167"/>
                  <a:pt x="132" y="167"/>
                </a:cubicBezTo>
                <a:cubicBezTo>
                  <a:pt x="132" y="162"/>
                  <a:pt x="132" y="162"/>
                  <a:pt x="132" y="162"/>
                </a:cubicBezTo>
                <a:cubicBezTo>
                  <a:pt x="129" y="162"/>
                  <a:pt x="129" y="162"/>
                  <a:pt x="129" y="162"/>
                </a:cubicBezTo>
                <a:cubicBezTo>
                  <a:pt x="128" y="163"/>
                  <a:pt x="128" y="163"/>
                  <a:pt x="127" y="162"/>
                </a:cubicBezTo>
                <a:cubicBezTo>
                  <a:pt x="125" y="162"/>
                  <a:pt x="124" y="159"/>
                  <a:pt x="124" y="157"/>
                </a:cubicBezTo>
                <a:cubicBezTo>
                  <a:pt x="124" y="154"/>
                  <a:pt x="124" y="153"/>
                  <a:pt x="124" y="153"/>
                </a:cubicBezTo>
                <a:cubicBezTo>
                  <a:pt x="124" y="153"/>
                  <a:pt x="124" y="152"/>
                  <a:pt x="124" y="151"/>
                </a:cubicBezTo>
                <a:cubicBezTo>
                  <a:pt x="124" y="149"/>
                  <a:pt x="124" y="148"/>
                  <a:pt x="124" y="147"/>
                </a:cubicBezTo>
                <a:cubicBezTo>
                  <a:pt x="124" y="144"/>
                  <a:pt x="124" y="144"/>
                  <a:pt x="124" y="144"/>
                </a:cubicBezTo>
                <a:cubicBezTo>
                  <a:pt x="124" y="144"/>
                  <a:pt x="124" y="144"/>
                  <a:pt x="124" y="143"/>
                </a:cubicBezTo>
                <a:cubicBezTo>
                  <a:pt x="125" y="141"/>
                  <a:pt x="125" y="141"/>
                  <a:pt x="125" y="141"/>
                </a:cubicBezTo>
                <a:cubicBezTo>
                  <a:pt x="125" y="140"/>
                  <a:pt x="125" y="140"/>
                  <a:pt x="125" y="140"/>
                </a:cubicBezTo>
                <a:cubicBezTo>
                  <a:pt x="123" y="140"/>
                  <a:pt x="123" y="140"/>
                  <a:pt x="123" y="140"/>
                </a:cubicBezTo>
                <a:cubicBezTo>
                  <a:pt x="122" y="140"/>
                  <a:pt x="122" y="140"/>
                  <a:pt x="121" y="139"/>
                </a:cubicBezTo>
                <a:cubicBezTo>
                  <a:pt x="121" y="139"/>
                  <a:pt x="120" y="136"/>
                  <a:pt x="119" y="135"/>
                </a:cubicBezTo>
                <a:cubicBezTo>
                  <a:pt x="118" y="133"/>
                  <a:pt x="119" y="132"/>
                  <a:pt x="119" y="131"/>
                </a:cubicBezTo>
                <a:cubicBezTo>
                  <a:pt x="119" y="127"/>
                  <a:pt x="119" y="127"/>
                  <a:pt x="119" y="127"/>
                </a:cubicBezTo>
                <a:cubicBezTo>
                  <a:pt x="118" y="123"/>
                  <a:pt x="118" y="123"/>
                  <a:pt x="118" y="123"/>
                </a:cubicBezTo>
                <a:cubicBezTo>
                  <a:pt x="118" y="123"/>
                  <a:pt x="118" y="123"/>
                  <a:pt x="118" y="122"/>
                </a:cubicBezTo>
                <a:cubicBezTo>
                  <a:pt x="118" y="122"/>
                  <a:pt x="118" y="122"/>
                  <a:pt x="118" y="122"/>
                </a:cubicBezTo>
                <a:cubicBezTo>
                  <a:pt x="117" y="122"/>
                  <a:pt x="116" y="122"/>
                  <a:pt x="116" y="121"/>
                </a:cubicBezTo>
                <a:cubicBezTo>
                  <a:pt x="115" y="118"/>
                  <a:pt x="115" y="118"/>
                  <a:pt x="115" y="118"/>
                </a:cubicBezTo>
                <a:cubicBezTo>
                  <a:pt x="114" y="118"/>
                  <a:pt x="114" y="118"/>
                  <a:pt x="114" y="118"/>
                </a:cubicBezTo>
                <a:cubicBezTo>
                  <a:pt x="114" y="114"/>
                  <a:pt x="114" y="114"/>
                  <a:pt x="114" y="114"/>
                </a:cubicBezTo>
                <a:cubicBezTo>
                  <a:pt x="114" y="113"/>
                  <a:pt x="115" y="112"/>
                  <a:pt x="116" y="112"/>
                </a:cubicBezTo>
                <a:cubicBezTo>
                  <a:pt x="117" y="111"/>
                  <a:pt x="118" y="111"/>
                  <a:pt x="120" y="112"/>
                </a:cubicBezTo>
                <a:cubicBezTo>
                  <a:pt x="121" y="112"/>
                  <a:pt x="121" y="112"/>
                  <a:pt x="121" y="112"/>
                </a:cubicBezTo>
                <a:cubicBezTo>
                  <a:pt x="123" y="112"/>
                  <a:pt x="123" y="112"/>
                  <a:pt x="124" y="112"/>
                </a:cubicBezTo>
                <a:cubicBezTo>
                  <a:pt x="125" y="112"/>
                  <a:pt x="126" y="112"/>
                  <a:pt x="127" y="112"/>
                </a:cubicBezTo>
                <a:cubicBezTo>
                  <a:pt x="127" y="112"/>
                  <a:pt x="127" y="112"/>
                  <a:pt x="127" y="112"/>
                </a:cubicBezTo>
                <a:cubicBezTo>
                  <a:pt x="126" y="112"/>
                  <a:pt x="126" y="111"/>
                  <a:pt x="126" y="111"/>
                </a:cubicBezTo>
                <a:cubicBezTo>
                  <a:pt x="126" y="110"/>
                  <a:pt x="127" y="110"/>
                  <a:pt x="127" y="109"/>
                </a:cubicBezTo>
                <a:cubicBezTo>
                  <a:pt x="129" y="108"/>
                  <a:pt x="129" y="108"/>
                  <a:pt x="129" y="108"/>
                </a:cubicBezTo>
                <a:cubicBezTo>
                  <a:pt x="129" y="107"/>
                  <a:pt x="130" y="105"/>
                  <a:pt x="131" y="104"/>
                </a:cubicBezTo>
                <a:cubicBezTo>
                  <a:pt x="133" y="102"/>
                  <a:pt x="136" y="102"/>
                  <a:pt x="137" y="103"/>
                </a:cubicBezTo>
                <a:cubicBezTo>
                  <a:pt x="138" y="103"/>
                  <a:pt x="138" y="103"/>
                  <a:pt x="138" y="103"/>
                </a:cubicBezTo>
                <a:cubicBezTo>
                  <a:pt x="139" y="102"/>
                  <a:pt x="140" y="102"/>
                  <a:pt x="141" y="102"/>
                </a:cubicBezTo>
                <a:cubicBezTo>
                  <a:pt x="141" y="102"/>
                  <a:pt x="141" y="102"/>
                  <a:pt x="141" y="102"/>
                </a:cubicBezTo>
                <a:cubicBezTo>
                  <a:pt x="141" y="101"/>
                  <a:pt x="140" y="98"/>
                  <a:pt x="141" y="96"/>
                </a:cubicBezTo>
                <a:cubicBezTo>
                  <a:pt x="142" y="95"/>
                  <a:pt x="142" y="92"/>
                  <a:pt x="141" y="90"/>
                </a:cubicBezTo>
                <a:cubicBezTo>
                  <a:pt x="141" y="90"/>
                  <a:pt x="141" y="90"/>
                  <a:pt x="141" y="90"/>
                </a:cubicBezTo>
                <a:cubicBezTo>
                  <a:pt x="143" y="84"/>
                  <a:pt x="143" y="84"/>
                  <a:pt x="143" y="84"/>
                </a:cubicBezTo>
                <a:cubicBezTo>
                  <a:pt x="144" y="84"/>
                  <a:pt x="144" y="83"/>
                  <a:pt x="145" y="83"/>
                </a:cubicBezTo>
                <a:cubicBezTo>
                  <a:pt x="146" y="83"/>
                  <a:pt x="146" y="83"/>
                  <a:pt x="146" y="83"/>
                </a:cubicBezTo>
                <a:cubicBezTo>
                  <a:pt x="146" y="83"/>
                  <a:pt x="146" y="82"/>
                  <a:pt x="147" y="82"/>
                </a:cubicBezTo>
                <a:cubicBezTo>
                  <a:pt x="147" y="79"/>
                  <a:pt x="147" y="79"/>
                  <a:pt x="147" y="79"/>
                </a:cubicBezTo>
                <a:lnTo>
                  <a:pt x="146" y="7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0" name="Freeform 26"/>
          <p:cNvSpPr>
            <a:spLocks/>
          </p:cNvSpPr>
          <p:nvPr/>
        </p:nvSpPr>
        <p:spPr bwMode="auto">
          <a:xfrm>
            <a:off x="8536557" y="5713090"/>
            <a:ext cx="306388" cy="323850"/>
          </a:xfrm>
          <a:custGeom>
            <a:avLst/>
            <a:gdLst>
              <a:gd name="T0" fmla="*/ 127 w 137"/>
              <a:gd name="T1" fmla="*/ 100 h 145"/>
              <a:gd name="T2" fmla="*/ 116 w 137"/>
              <a:gd name="T3" fmla="*/ 98 h 145"/>
              <a:gd name="T4" fmla="*/ 106 w 137"/>
              <a:gd name="T5" fmla="*/ 90 h 145"/>
              <a:gd name="T6" fmla="*/ 111 w 137"/>
              <a:gd name="T7" fmla="*/ 80 h 145"/>
              <a:gd name="T8" fmla="*/ 107 w 137"/>
              <a:gd name="T9" fmla="*/ 70 h 145"/>
              <a:gd name="T10" fmla="*/ 105 w 137"/>
              <a:gd name="T11" fmla="*/ 55 h 145"/>
              <a:gd name="T12" fmla="*/ 121 w 137"/>
              <a:gd name="T13" fmla="*/ 55 h 145"/>
              <a:gd name="T14" fmla="*/ 118 w 137"/>
              <a:gd name="T15" fmla="*/ 51 h 145"/>
              <a:gd name="T16" fmla="*/ 120 w 137"/>
              <a:gd name="T17" fmla="*/ 30 h 145"/>
              <a:gd name="T18" fmla="*/ 130 w 137"/>
              <a:gd name="T19" fmla="*/ 19 h 145"/>
              <a:gd name="T20" fmla="*/ 129 w 137"/>
              <a:gd name="T21" fmla="*/ 16 h 145"/>
              <a:gd name="T22" fmla="*/ 119 w 137"/>
              <a:gd name="T23" fmla="*/ 19 h 145"/>
              <a:gd name="T24" fmla="*/ 99 w 137"/>
              <a:gd name="T25" fmla="*/ 11 h 145"/>
              <a:gd name="T26" fmla="*/ 93 w 137"/>
              <a:gd name="T27" fmla="*/ 1 h 145"/>
              <a:gd name="T28" fmla="*/ 89 w 137"/>
              <a:gd name="T29" fmla="*/ 17 h 145"/>
              <a:gd name="T30" fmla="*/ 82 w 137"/>
              <a:gd name="T31" fmla="*/ 0 h 145"/>
              <a:gd name="T32" fmla="*/ 81 w 137"/>
              <a:gd name="T33" fmla="*/ 7 h 145"/>
              <a:gd name="T34" fmla="*/ 78 w 137"/>
              <a:gd name="T35" fmla="*/ 15 h 145"/>
              <a:gd name="T36" fmla="*/ 67 w 137"/>
              <a:gd name="T37" fmla="*/ 9 h 145"/>
              <a:gd name="T38" fmla="*/ 57 w 137"/>
              <a:gd name="T39" fmla="*/ 23 h 145"/>
              <a:gd name="T40" fmla="*/ 52 w 137"/>
              <a:gd name="T41" fmla="*/ 29 h 145"/>
              <a:gd name="T42" fmla="*/ 43 w 137"/>
              <a:gd name="T43" fmla="*/ 39 h 145"/>
              <a:gd name="T44" fmla="*/ 36 w 137"/>
              <a:gd name="T45" fmla="*/ 35 h 145"/>
              <a:gd name="T46" fmla="*/ 23 w 137"/>
              <a:gd name="T47" fmla="*/ 40 h 145"/>
              <a:gd name="T48" fmla="*/ 13 w 137"/>
              <a:gd name="T49" fmla="*/ 47 h 145"/>
              <a:gd name="T50" fmla="*/ 1 w 137"/>
              <a:gd name="T51" fmla="*/ 49 h 145"/>
              <a:gd name="T52" fmla="*/ 6 w 137"/>
              <a:gd name="T53" fmla="*/ 66 h 145"/>
              <a:gd name="T54" fmla="*/ 0 w 137"/>
              <a:gd name="T55" fmla="*/ 71 h 145"/>
              <a:gd name="T56" fmla="*/ 9 w 137"/>
              <a:gd name="T57" fmla="*/ 65 h 145"/>
              <a:gd name="T58" fmla="*/ 18 w 137"/>
              <a:gd name="T59" fmla="*/ 64 h 145"/>
              <a:gd name="T60" fmla="*/ 32 w 137"/>
              <a:gd name="T61" fmla="*/ 60 h 145"/>
              <a:gd name="T62" fmla="*/ 31 w 137"/>
              <a:gd name="T63" fmla="*/ 68 h 145"/>
              <a:gd name="T64" fmla="*/ 38 w 137"/>
              <a:gd name="T65" fmla="*/ 70 h 145"/>
              <a:gd name="T66" fmla="*/ 41 w 137"/>
              <a:gd name="T67" fmla="*/ 83 h 145"/>
              <a:gd name="T68" fmla="*/ 33 w 137"/>
              <a:gd name="T69" fmla="*/ 93 h 145"/>
              <a:gd name="T70" fmla="*/ 48 w 137"/>
              <a:gd name="T71" fmla="*/ 95 h 145"/>
              <a:gd name="T72" fmla="*/ 49 w 137"/>
              <a:gd name="T73" fmla="*/ 114 h 145"/>
              <a:gd name="T74" fmla="*/ 50 w 137"/>
              <a:gd name="T75" fmla="*/ 127 h 145"/>
              <a:gd name="T76" fmla="*/ 41 w 137"/>
              <a:gd name="T77" fmla="*/ 139 h 145"/>
              <a:gd name="T78" fmla="*/ 47 w 137"/>
              <a:gd name="T79" fmla="*/ 145 h 145"/>
              <a:gd name="T80" fmla="*/ 58 w 137"/>
              <a:gd name="T81" fmla="*/ 142 h 145"/>
              <a:gd name="T82" fmla="*/ 53 w 137"/>
              <a:gd name="T83" fmla="*/ 134 h 145"/>
              <a:gd name="T84" fmla="*/ 64 w 137"/>
              <a:gd name="T85" fmla="*/ 134 h 145"/>
              <a:gd name="T86" fmla="*/ 69 w 137"/>
              <a:gd name="T87" fmla="*/ 130 h 145"/>
              <a:gd name="T88" fmla="*/ 78 w 137"/>
              <a:gd name="T89" fmla="*/ 126 h 145"/>
              <a:gd name="T90" fmla="*/ 88 w 137"/>
              <a:gd name="T91" fmla="*/ 132 h 145"/>
              <a:gd name="T92" fmla="*/ 91 w 137"/>
              <a:gd name="T93" fmla="*/ 126 h 145"/>
              <a:gd name="T94" fmla="*/ 100 w 137"/>
              <a:gd name="T95" fmla="*/ 125 h 145"/>
              <a:gd name="T96" fmla="*/ 99 w 137"/>
              <a:gd name="T97" fmla="*/ 119 h 145"/>
              <a:gd name="T98" fmla="*/ 111 w 137"/>
              <a:gd name="T99" fmla="*/ 117 h 145"/>
              <a:gd name="T100" fmla="*/ 123 w 137"/>
              <a:gd name="T101" fmla="*/ 123 h 145"/>
              <a:gd name="T102" fmla="*/ 129 w 137"/>
              <a:gd name="T103" fmla="*/ 131 h 145"/>
              <a:gd name="T104" fmla="*/ 137 w 137"/>
              <a:gd name="T105" fmla="*/ 134 h 145"/>
              <a:gd name="T106" fmla="*/ 133 w 137"/>
              <a:gd name="T107" fmla="*/ 127 h 145"/>
              <a:gd name="T108" fmla="*/ 120 w 137"/>
              <a:gd name="T109" fmla="*/ 118 h 145"/>
              <a:gd name="T110" fmla="*/ 124 w 137"/>
              <a:gd name="T111" fmla="*/ 109 h 145"/>
              <a:gd name="T112" fmla="*/ 133 w 137"/>
              <a:gd name="T113" fmla="*/ 10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 h="145">
                <a:moveTo>
                  <a:pt x="132" y="107"/>
                </a:moveTo>
                <a:cubicBezTo>
                  <a:pt x="132" y="106"/>
                  <a:pt x="132" y="106"/>
                  <a:pt x="132" y="106"/>
                </a:cubicBezTo>
                <a:cubicBezTo>
                  <a:pt x="129" y="105"/>
                  <a:pt x="129" y="105"/>
                  <a:pt x="129" y="105"/>
                </a:cubicBezTo>
                <a:cubicBezTo>
                  <a:pt x="129" y="104"/>
                  <a:pt x="129" y="104"/>
                  <a:pt x="128" y="104"/>
                </a:cubicBezTo>
                <a:cubicBezTo>
                  <a:pt x="127" y="102"/>
                  <a:pt x="127" y="102"/>
                  <a:pt x="127" y="102"/>
                </a:cubicBezTo>
                <a:cubicBezTo>
                  <a:pt x="127" y="102"/>
                  <a:pt x="127" y="102"/>
                  <a:pt x="127" y="101"/>
                </a:cubicBezTo>
                <a:cubicBezTo>
                  <a:pt x="127" y="100"/>
                  <a:pt x="127" y="100"/>
                  <a:pt x="127" y="100"/>
                </a:cubicBezTo>
                <a:cubicBezTo>
                  <a:pt x="127" y="99"/>
                  <a:pt x="127" y="98"/>
                  <a:pt x="128" y="98"/>
                </a:cubicBezTo>
                <a:cubicBezTo>
                  <a:pt x="127" y="98"/>
                  <a:pt x="127" y="98"/>
                  <a:pt x="127" y="98"/>
                </a:cubicBezTo>
                <a:cubicBezTo>
                  <a:pt x="125" y="96"/>
                  <a:pt x="125" y="96"/>
                  <a:pt x="125" y="96"/>
                </a:cubicBezTo>
                <a:cubicBezTo>
                  <a:pt x="122" y="95"/>
                  <a:pt x="122" y="95"/>
                  <a:pt x="122" y="95"/>
                </a:cubicBezTo>
                <a:cubicBezTo>
                  <a:pt x="121" y="95"/>
                  <a:pt x="121" y="95"/>
                  <a:pt x="121" y="95"/>
                </a:cubicBezTo>
                <a:cubicBezTo>
                  <a:pt x="118" y="96"/>
                  <a:pt x="118" y="96"/>
                  <a:pt x="118" y="96"/>
                </a:cubicBezTo>
                <a:cubicBezTo>
                  <a:pt x="116" y="98"/>
                  <a:pt x="116" y="98"/>
                  <a:pt x="116" y="98"/>
                </a:cubicBezTo>
                <a:cubicBezTo>
                  <a:pt x="115" y="98"/>
                  <a:pt x="115" y="98"/>
                  <a:pt x="115" y="98"/>
                </a:cubicBezTo>
                <a:cubicBezTo>
                  <a:pt x="113" y="98"/>
                  <a:pt x="113" y="98"/>
                  <a:pt x="113" y="98"/>
                </a:cubicBezTo>
                <a:cubicBezTo>
                  <a:pt x="113" y="98"/>
                  <a:pt x="113" y="98"/>
                  <a:pt x="113" y="98"/>
                </a:cubicBezTo>
                <a:cubicBezTo>
                  <a:pt x="108" y="96"/>
                  <a:pt x="108" y="96"/>
                  <a:pt x="108" y="96"/>
                </a:cubicBezTo>
                <a:cubicBezTo>
                  <a:pt x="108" y="96"/>
                  <a:pt x="107" y="96"/>
                  <a:pt x="107" y="95"/>
                </a:cubicBezTo>
                <a:cubicBezTo>
                  <a:pt x="106" y="92"/>
                  <a:pt x="106" y="92"/>
                  <a:pt x="106" y="92"/>
                </a:cubicBezTo>
                <a:cubicBezTo>
                  <a:pt x="105" y="91"/>
                  <a:pt x="106" y="90"/>
                  <a:pt x="106" y="90"/>
                </a:cubicBezTo>
                <a:cubicBezTo>
                  <a:pt x="107" y="89"/>
                  <a:pt x="107" y="89"/>
                  <a:pt x="107" y="89"/>
                </a:cubicBezTo>
                <a:cubicBezTo>
                  <a:pt x="107" y="89"/>
                  <a:pt x="107" y="89"/>
                  <a:pt x="107" y="88"/>
                </a:cubicBezTo>
                <a:cubicBezTo>
                  <a:pt x="107" y="88"/>
                  <a:pt x="106" y="88"/>
                  <a:pt x="107" y="87"/>
                </a:cubicBezTo>
                <a:cubicBezTo>
                  <a:pt x="107" y="86"/>
                  <a:pt x="107" y="86"/>
                  <a:pt x="107" y="86"/>
                </a:cubicBezTo>
                <a:cubicBezTo>
                  <a:pt x="108" y="83"/>
                  <a:pt x="108" y="83"/>
                  <a:pt x="108" y="83"/>
                </a:cubicBezTo>
                <a:cubicBezTo>
                  <a:pt x="109" y="81"/>
                  <a:pt x="109" y="81"/>
                  <a:pt x="109" y="81"/>
                </a:cubicBezTo>
                <a:cubicBezTo>
                  <a:pt x="109" y="80"/>
                  <a:pt x="110" y="80"/>
                  <a:pt x="111" y="80"/>
                </a:cubicBezTo>
                <a:cubicBezTo>
                  <a:pt x="111" y="80"/>
                  <a:pt x="111" y="80"/>
                  <a:pt x="111" y="80"/>
                </a:cubicBezTo>
                <a:cubicBezTo>
                  <a:pt x="111" y="77"/>
                  <a:pt x="111" y="77"/>
                  <a:pt x="111" y="77"/>
                </a:cubicBezTo>
                <a:cubicBezTo>
                  <a:pt x="110" y="75"/>
                  <a:pt x="110" y="75"/>
                  <a:pt x="110" y="75"/>
                </a:cubicBezTo>
                <a:cubicBezTo>
                  <a:pt x="109" y="74"/>
                  <a:pt x="109" y="74"/>
                  <a:pt x="109" y="74"/>
                </a:cubicBezTo>
                <a:cubicBezTo>
                  <a:pt x="109" y="73"/>
                  <a:pt x="109" y="73"/>
                  <a:pt x="109" y="73"/>
                </a:cubicBezTo>
                <a:cubicBezTo>
                  <a:pt x="109" y="72"/>
                  <a:pt x="109" y="72"/>
                  <a:pt x="109" y="72"/>
                </a:cubicBezTo>
                <a:cubicBezTo>
                  <a:pt x="108" y="72"/>
                  <a:pt x="108" y="71"/>
                  <a:pt x="107" y="70"/>
                </a:cubicBezTo>
                <a:cubicBezTo>
                  <a:pt x="107" y="69"/>
                  <a:pt x="107" y="69"/>
                  <a:pt x="107" y="69"/>
                </a:cubicBezTo>
                <a:cubicBezTo>
                  <a:pt x="107" y="69"/>
                  <a:pt x="107" y="69"/>
                  <a:pt x="107" y="68"/>
                </a:cubicBezTo>
                <a:cubicBezTo>
                  <a:pt x="106" y="68"/>
                  <a:pt x="106" y="67"/>
                  <a:pt x="106" y="67"/>
                </a:cubicBezTo>
                <a:cubicBezTo>
                  <a:pt x="107" y="63"/>
                  <a:pt x="107" y="63"/>
                  <a:pt x="107" y="63"/>
                </a:cubicBezTo>
                <a:cubicBezTo>
                  <a:pt x="105" y="61"/>
                  <a:pt x="105" y="61"/>
                  <a:pt x="105" y="61"/>
                </a:cubicBezTo>
                <a:cubicBezTo>
                  <a:pt x="105" y="60"/>
                  <a:pt x="105" y="60"/>
                  <a:pt x="105" y="59"/>
                </a:cubicBezTo>
                <a:cubicBezTo>
                  <a:pt x="105" y="55"/>
                  <a:pt x="105" y="55"/>
                  <a:pt x="105" y="55"/>
                </a:cubicBezTo>
                <a:cubicBezTo>
                  <a:pt x="105" y="54"/>
                  <a:pt x="106" y="53"/>
                  <a:pt x="107" y="53"/>
                </a:cubicBezTo>
                <a:cubicBezTo>
                  <a:pt x="112" y="53"/>
                  <a:pt x="112" y="53"/>
                  <a:pt x="112" y="53"/>
                </a:cubicBezTo>
                <a:cubicBezTo>
                  <a:pt x="113" y="53"/>
                  <a:pt x="114" y="54"/>
                  <a:pt x="114" y="54"/>
                </a:cubicBezTo>
                <a:cubicBezTo>
                  <a:pt x="117" y="54"/>
                  <a:pt x="117" y="54"/>
                  <a:pt x="117" y="54"/>
                </a:cubicBezTo>
                <a:cubicBezTo>
                  <a:pt x="117" y="54"/>
                  <a:pt x="117" y="54"/>
                  <a:pt x="117" y="54"/>
                </a:cubicBezTo>
                <a:cubicBezTo>
                  <a:pt x="118" y="54"/>
                  <a:pt x="119" y="55"/>
                  <a:pt x="120" y="55"/>
                </a:cubicBezTo>
                <a:cubicBezTo>
                  <a:pt x="120" y="55"/>
                  <a:pt x="120" y="55"/>
                  <a:pt x="121" y="55"/>
                </a:cubicBezTo>
                <a:cubicBezTo>
                  <a:pt x="121" y="55"/>
                  <a:pt x="123" y="56"/>
                  <a:pt x="125" y="57"/>
                </a:cubicBezTo>
                <a:cubicBezTo>
                  <a:pt x="126" y="57"/>
                  <a:pt x="126" y="57"/>
                  <a:pt x="126" y="57"/>
                </a:cubicBezTo>
                <a:cubicBezTo>
                  <a:pt x="128" y="57"/>
                  <a:pt x="128" y="57"/>
                  <a:pt x="128" y="57"/>
                </a:cubicBezTo>
                <a:cubicBezTo>
                  <a:pt x="125" y="54"/>
                  <a:pt x="125" y="54"/>
                  <a:pt x="125" y="54"/>
                </a:cubicBezTo>
                <a:cubicBezTo>
                  <a:pt x="125" y="54"/>
                  <a:pt x="125" y="54"/>
                  <a:pt x="125" y="54"/>
                </a:cubicBezTo>
                <a:cubicBezTo>
                  <a:pt x="124" y="54"/>
                  <a:pt x="123" y="54"/>
                  <a:pt x="122" y="54"/>
                </a:cubicBezTo>
                <a:cubicBezTo>
                  <a:pt x="120" y="53"/>
                  <a:pt x="118" y="53"/>
                  <a:pt x="118" y="51"/>
                </a:cubicBezTo>
                <a:cubicBezTo>
                  <a:pt x="118" y="51"/>
                  <a:pt x="118" y="51"/>
                  <a:pt x="118" y="50"/>
                </a:cubicBezTo>
                <a:cubicBezTo>
                  <a:pt x="116" y="48"/>
                  <a:pt x="116" y="48"/>
                  <a:pt x="116" y="48"/>
                </a:cubicBezTo>
                <a:cubicBezTo>
                  <a:pt x="116" y="48"/>
                  <a:pt x="116" y="48"/>
                  <a:pt x="116" y="48"/>
                </a:cubicBezTo>
                <a:cubicBezTo>
                  <a:pt x="116" y="48"/>
                  <a:pt x="116" y="44"/>
                  <a:pt x="116" y="43"/>
                </a:cubicBezTo>
                <a:cubicBezTo>
                  <a:pt x="116" y="42"/>
                  <a:pt x="117" y="41"/>
                  <a:pt x="119" y="40"/>
                </a:cubicBezTo>
                <a:cubicBezTo>
                  <a:pt x="121" y="38"/>
                  <a:pt x="121" y="38"/>
                  <a:pt x="121" y="38"/>
                </a:cubicBezTo>
                <a:cubicBezTo>
                  <a:pt x="120" y="30"/>
                  <a:pt x="120" y="30"/>
                  <a:pt x="120" y="30"/>
                </a:cubicBezTo>
                <a:cubicBezTo>
                  <a:pt x="120" y="29"/>
                  <a:pt x="120" y="29"/>
                  <a:pt x="120" y="29"/>
                </a:cubicBezTo>
                <a:cubicBezTo>
                  <a:pt x="120" y="27"/>
                  <a:pt x="121" y="26"/>
                  <a:pt x="121" y="26"/>
                </a:cubicBezTo>
                <a:cubicBezTo>
                  <a:pt x="122" y="26"/>
                  <a:pt x="123" y="26"/>
                  <a:pt x="124" y="26"/>
                </a:cubicBezTo>
                <a:cubicBezTo>
                  <a:pt x="124" y="26"/>
                  <a:pt x="124" y="26"/>
                  <a:pt x="125" y="25"/>
                </a:cubicBezTo>
                <a:cubicBezTo>
                  <a:pt x="127" y="24"/>
                  <a:pt x="127" y="24"/>
                  <a:pt x="127" y="24"/>
                </a:cubicBezTo>
                <a:cubicBezTo>
                  <a:pt x="127" y="24"/>
                  <a:pt x="128" y="22"/>
                  <a:pt x="129" y="21"/>
                </a:cubicBezTo>
                <a:cubicBezTo>
                  <a:pt x="129" y="20"/>
                  <a:pt x="129" y="20"/>
                  <a:pt x="130" y="19"/>
                </a:cubicBezTo>
                <a:cubicBezTo>
                  <a:pt x="130" y="17"/>
                  <a:pt x="130" y="17"/>
                  <a:pt x="130" y="17"/>
                </a:cubicBezTo>
                <a:cubicBezTo>
                  <a:pt x="130" y="16"/>
                  <a:pt x="130" y="16"/>
                  <a:pt x="130" y="16"/>
                </a:cubicBezTo>
                <a:cubicBezTo>
                  <a:pt x="133" y="12"/>
                  <a:pt x="133" y="12"/>
                  <a:pt x="133" y="12"/>
                </a:cubicBezTo>
                <a:cubicBezTo>
                  <a:pt x="134" y="10"/>
                  <a:pt x="134" y="10"/>
                  <a:pt x="134" y="10"/>
                </a:cubicBezTo>
                <a:cubicBezTo>
                  <a:pt x="134" y="10"/>
                  <a:pt x="134" y="10"/>
                  <a:pt x="133" y="10"/>
                </a:cubicBezTo>
                <a:cubicBezTo>
                  <a:pt x="133" y="11"/>
                  <a:pt x="133" y="12"/>
                  <a:pt x="132" y="13"/>
                </a:cubicBezTo>
                <a:cubicBezTo>
                  <a:pt x="131" y="15"/>
                  <a:pt x="130" y="16"/>
                  <a:pt x="129" y="16"/>
                </a:cubicBezTo>
                <a:cubicBezTo>
                  <a:pt x="129" y="16"/>
                  <a:pt x="129" y="16"/>
                  <a:pt x="129" y="16"/>
                </a:cubicBezTo>
                <a:cubicBezTo>
                  <a:pt x="127" y="16"/>
                  <a:pt x="127" y="16"/>
                  <a:pt x="127" y="16"/>
                </a:cubicBezTo>
                <a:cubicBezTo>
                  <a:pt x="126" y="17"/>
                  <a:pt x="125" y="17"/>
                  <a:pt x="124" y="17"/>
                </a:cubicBezTo>
                <a:cubicBezTo>
                  <a:pt x="123" y="18"/>
                  <a:pt x="123" y="18"/>
                  <a:pt x="123" y="18"/>
                </a:cubicBezTo>
                <a:cubicBezTo>
                  <a:pt x="122" y="18"/>
                  <a:pt x="122" y="18"/>
                  <a:pt x="122" y="18"/>
                </a:cubicBezTo>
                <a:cubicBezTo>
                  <a:pt x="120" y="18"/>
                  <a:pt x="120" y="18"/>
                  <a:pt x="120" y="18"/>
                </a:cubicBezTo>
                <a:cubicBezTo>
                  <a:pt x="120" y="18"/>
                  <a:pt x="120" y="18"/>
                  <a:pt x="119" y="19"/>
                </a:cubicBezTo>
                <a:cubicBezTo>
                  <a:pt x="118" y="21"/>
                  <a:pt x="117" y="21"/>
                  <a:pt x="116" y="21"/>
                </a:cubicBezTo>
                <a:cubicBezTo>
                  <a:pt x="115" y="20"/>
                  <a:pt x="115" y="20"/>
                  <a:pt x="115" y="20"/>
                </a:cubicBezTo>
                <a:cubicBezTo>
                  <a:pt x="105" y="20"/>
                  <a:pt x="105" y="20"/>
                  <a:pt x="105" y="20"/>
                </a:cubicBezTo>
                <a:cubicBezTo>
                  <a:pt x="104" y="20"/>
                  <a:pt x="103" y="19"/>
                  <a:pt x="103" y="18"/>
                </a:cubicBezTo>
                <a:cubicBezTo>
                  <a:pt x="103" y="12"/>
                  <a:pt x="103" y="12"/>
                  <a:pt x="103" y="12"/>
                </a:cubicBezTo>
                <a:cubicBezTo>
                  <a:pt x="102" y="12"/>
                  <a:pt x="102" y="12"/>
                  <a:pt x="102" y="11"/>
                </a:cubicBezTo>
                <a:cubicBezTo>
                  <a:pt x="101" y="11"/>
                  <a:pt x="100" y="11"/>
                  <a:pt x="99" y="11"/>
                </a:cubicBezTo>
                <a:cubicBezTo>
                  <a:pt x="98" y="10"/>
                  <a:pt x="97" y="10"/>
                  <a:pt x="97" y="10"/>
                </a:cubicBezTo>
                <a:cubicBezTo>
                  <a:pt x="96" y="10"/>
                  <a:pt x="96" y="9"/>
                  <a:pt x="96" y="8"/>
                </a:cubicBezTo>
                <a:cubicBezTo>
                  <a:pt x="96" y="7"/>
                  <a:pt x="96" y="7"/>
                  <a:pt x="96" y="7"/>
                </a:cubicBezTo>
                <a:cubicBezTo>
                  <a:pt x="94" y="4"/>
                  <a:pt x="94" y="4"/>
                  <a:pt x="94" y="4"/>
                </a:cubicBezTo>
                <a:cubicBezTo>
                  <a:pt x="94" y="3"/>
                  <a:pt x="94" y="3"/>
                  <a:pt x="94" y="3"/>
                </a:cubicBezTo>
                <a:cubicBezTo>
                  <a:pt x="94" y="2"/>
                  <a:pt x="94" y="2"/>
                  <a:pt x="94" y="2"/>
                </a:cubicBezTo>
                <a:cubicBezTo>
                  <a:pt x="93" y="1"/>
                  <a:pt x="93" y="1"/>
                  <a:pt x="93" y="1"/>
                </a:cubicBezTo>
                <a:cubicBezTo>
                  <a:pt x="93" y="3"/>
                  <a:pt x="93" y="3"/>
                  <a:pt x="93" y="3"/>
                </a:cubicBezTo>
                <a:cubicBezTo>
                  <a:pt x="94" y="4"/>
                  <a:pt x="94" y="6"/>
                  <a:pt x="92" y="8"/>
                </a:cubicBezTo>
                <a:cubicBezTo>
                  <a:pt x="92" y="9"/>
                  <a:pt x="92" y="10"/>
                  <a:pt x="93" y="11"/>
                </a:cubicBezTo>
                <a:cubicBezTo>
                  <a:pt x="93" y="11"/>
                  <a:pt x="93" y="11"/>
                  <a:pt x="93" y="12"/>
                </a:cubicBezTo>
                <a:cubicBezTo>
                  <a:pt x="93" y="16"/>
                  <a:pt x="93" y="16"/>
                  <a:pt x="93" y="16"/>
                </a:cubicBezTo>
                <a:cubicBezTo>
                  <a:pt x="93" y="17"/>
                  <a:pt x="92" y="17"/>
                  <a:pt x="92" y="18"/>
                </a:cubicBezTo>
                <a:cubicBezTo>
                  <a:pt x="91" y="18"/>
                  <a:pt x="90" y="18"/>
                  <a:pt x="89" y="17"/>
                </a:cubicBezTo>
                <a:cubicBezTo>
                  <a:pt x="86" y="13"/>
                  <a:pt x="86" y="13"/>
                  <a:pt x="86" y="13"/>
                </a:cubicBezTo>
                <a:cubicBezTo>
                  <a:pt x="84" y="12"/>
                  <a:pt x="82" y="10"/>
                  <a:pt x="84" y="8"/>
                </a:cubicBezTo>
                <a:cubicBezTo>
                  <a:pt x="84" y="8"/>
                  <a:pt x="84" y="8"/>
                  <a:pt x="85" y="8"/>
                </a:cubicBezTo>
                <a:cubicBezTo>
                  <a:pt x="84" y="7"/>
                  <a:pt x="84" y="7"/>
                  <a:pt x="84" y="6"/>
                </a:cubicBezTo>
                <a:cubicBezTo>
                  <a:pt x="84" y="5"/>
                  <a:pt x="84" y="4"/>
                  <a:pt x="85" y="3"/>
                </a:cubicBezTo>
                <a:cubicBezTo>
                  <a:pt x="85" y="2"/>
                  <a:pt x="85" y="2"/>
                  <a:pt x="85" y="2"/>
                </a:cubicBezTo>
                <a:cubicBezTo>
                  <a:pt x="82" y="0"/>
                  <a:pt x="82" y="0"/>
                  <a:pt x="82" y="0"/>
                </a:cubicBezTo>
                <a:cubicBezTo>
                  <a:pt x="81" y="0"/>
                  <a:pt x="81" y="0"/>
                  <a:pt x="81" y="0"/>
                </a:cubicBezTo>
                <a:cubicBezTo>
                  <a:pt x="78" y="0"/>
                  <a:pt x="78" y="0"/>
                  <a:pt x="78" y="0"/>
                </a:cubicBezTo>
                <a:cubicBezTo>
                  <a:pt x="78" y="2"/>
                  <a:pt x="78" y="2"/>
                  <a:pt x="78" y="2"/>
                </a:cubicBezTo>
                <a:cubicBezTo>
                  <a:pt x="78" y="2"/>
                  <a:pt x="79" y="3"/>
                  <a:pt x="80" y="5"/>
                </a:cubicBezTo>
                <a:cubicBezTo>
                  <a:pt x="81" y="6"/>
                  <a:pt x="81" y="6"/>
                  <a:pt x="81" y="6"/>
                </a:cubicBezTo>
                <a:cubicBezTo>
                  <a:pt x="81" y="6"/>
                  <a:pt x="81" y="6"/>
                  <a:pt x="81" y="6"/>
                </a:cubicBezTo>
                <a:cubicBezTo>
                  <a:pt x="81" y="7"/>
                  <a:pt x="81" y="7"/>
                  <a:pt x="81" y="7"/>
                </a:cubicBezTo>
                <a:cubicBezTo>
                  <a:pt x="81" y="7"/>
                  <a:pt x="81" y="7"/>
                  <a:pt x="81" y="7"/>
                </a:cubicBezTo>
                <a:cubicBezTo>
                  <a:pt x="81" y="7"/>
                  <a:pt x="81" y="7"/>
                  <a:pt x="81" y="7"/>
                </a:cubicBezTo>
                <a:cubicBezTo>
                  <a:pt x="81" y="7"/>
                  <a:pt x="81" y="7"/>
                  <a:pt x="81" y="7"/>
                </a:cubicBezTo>
                <a:cubicBezTo>
                  <a:pt x="82" y="8"/>
                  <a:pt x="82" y="9"/>
                  <a:pt x="82" y="10"/>
                </a:cubicBezTo>
                <a:cubicBezTo>
                  <a:pt x="82" y="10"/>
                  <a:pt x="82" y="11"/>
                  <a:pt x="81" y="11"/>
                </a:cubicBezTo>
                <a:cubicBezTo>
                  <a:pt x="79" y="14"/>
                  <a:pt x="79" y="14"/>
                  <a:pt x="79" y="14"/>
                </a:cubicBezTo>
                <a:cubicBezTo>
                  <a:pt x="79" y="15"/>
                  <a:pt x="78" y="15"/>
                  <a:pt x="78" y="15"/>
                </a:cubicBezTo>
                <a:cubicBezTo>
                  <a:pt x="77" y="15"/>
                  <a:pt x="77" y="15"/>
                  <a:pt x="76" y="15"/>
                </a:cubicBezTo>
                <a:cubicBezTo>
                  <a:pt x="73" y="12"/>
                  <a:pt x="73" y="12"/>
                  <a:pt x="73" y="12"/>
                </a:cubicBezTo>
                <a:cubicBezTo>
                  <a:pt x="71" y="12"/>
                  <a:pt x="71" y="12"/>
                  <a:pt x="71" y="12"/>
                </a:cubicBezTo>
                <a:cubicBezTo>
                  <a:pt x="71" y="11"/>
                  <a:pt x="70" y="11"/>
                  <a:pt x="70" y="10"/>
                </a:cubicBezTo>
                <a:cubicBezTo>
                  <a:pt x="70" y="8"/>
                  <a:pt x="70" y="8"/>
                  <a:pt x="70" y="8"/>
                </a:cubicBezTo>
                <a:cubicBezTo>
                  <a:pt x="70" y="8"/>
                  <a:pt x="70" y="8"/>
                  <a:pt x="70" y="8"/>
                </a:cubicBezTo>
                <a:cubicBezTo>
                  <a:pt x="67" y="9"/>
                  <a:pt x="67" y="9"/>
                  <a:pt x="67" y="9"/>
                </a:cubicBezTo>
                <a:cubicBezTo>
                  <a:pt x="64" y="11"/>
                  <a:pt x="64" y="11"/>
                  <a:pt x="64" y="11"/>
                </a:cubicBezTo>
                <a:cubicBezTo>
                  <a:pt x="64" y="11"/>
                  <a:pt x="64" y="11"/>
                  <a:pt x="63" y="11"/>
                </a:cubicBezTo>
                <a:cubicBezTo>
                  <a:pt x="62" y="16"/>
                  <a:pt x="62" y="16"/>
                  <a:pt x="62" y="16"/>
                </a:cubicBezTo>
                <a:cubicBezTo>
                  <a:pt x="61" y="16"/>
                  <a:pt x="61" y="16"/>
                  <a:pt x="61" y="16"/>
                </a:cubicBezTo>
                <a:cubicBezTo>
                  <a:pt x="60" y="17"/>
                  <a:pt x="60" y="17"/>
                  <a:pt x="60" y="17"/>
                </a:cubicBezTo>
                <a:cubicBezTo>
                  <a:pt x="60" y="18"/>
                  <a:pt x="61" y="19"/>
                  <a:pt x="60" y="21"/>
                </a:cubicBezTo>
                <a:cubicBezTo>
                  <a:pt x="60" y="22"/>
                  <a:pt x="59" y="23"/>
                  <a:pt x="57" y="23"/>
                </a:cubicBezTo>
                <a:cubicBezTo>
                  <a:pt x="56" y="22"/>
                  <a:pt x="56" y="22"/>
                  <a:pt x="56" y="22"/>
                </a:cubicBezTo>
                <a:cubicBezTo>
                  <a:pt x="55" y="22"/>
                  <a:pt x="52" y="22"/>
                  <a:pt x="50" y="21"/>
                </a:cubicBezTo>
                <a:cubicBezTo>
                  <a:pt x="50" y="22"/>
                  <a:pt x="50" y="22"/>
                  <a:pt x="50" y="22"/>
                </a:cubicBezTo>
                <a:cubicBezTo>
                  <a:pt x="50" y="22"/>
                  <a:pt x="50" y="22"/>
                  <a:pt x="50" y="22"/>
                </a:cubicBezTo>
                <a:cubicBezTo>
                  <a:pt x="50" y="23"/>
                  <a:pt x="50" y="23"/>
                  <a:pt x="50" y="23"/>
                </a:cubicBezTo>
                <a:cubicBezTo>
                  <a:pt x="50" y="24"/>
                  <a:pt x="51" y="25"/>
                  <a:pt x="51" y="25"/>
                </a:cubicBezTo>
                <a:cubicBezTo>
                  <a:pt x="52" y="29"/>
                  <a:pt x="52" y="29"/>
                  <a:pt x="52" y="29"/>
                </a:cubicBezTo>
                <a:cubicBezTo>
                  <a:pt x="52" y="29"/>
                  <a:pt x="52" y="29"/>
                  <a:pt x="52" y="29"/>
                </a:cubicBezTo>
                <a:cubicBezTo>
                  <a:pt x="52" y="30"/>
                  <a:pt x="52" y="31"/>
                  <a:pt x="51" y="31"/>
                </a:cubicBezTo>
                <a:cubicBezTo>
                  <a:pt x="51" y="32"/>
                  <a:pt x="51" y="32"/>
                  <a:pt x="51" y="32"/>
                </a:cubicBezTo>
                <a:cubicBezTo>
                  <a:pt x="51" y="33"/>
                  <a:pt x="51" y="34"/>
                  <a:pt x="50" y="34"/>
                </a:cubicBezTo>
                <a:cubicBezTo>
                  <a:pt x="48" y="35"/>
                  <a:pt x="48" y="35"/>
                  <a:pt x="48" y="35"/>
                </a:cubicBezTo>
                <a:cubicBezTo>
                  <a:pt x="44" y="39"/>
                  <a:pt x="44" y="39"/>
                  <a:pt x="44" y="39"/>
                </a:cubicBezTo>
                <a:cubicBezTo>
                  <a:pt x="43" y="39"/>
                  <a:pt x="43" y="39"/>
                  <a:pt x="43" y="39"/>
                </a:cubicBezTo>
                <a:cubicBezTo>
                  <a:pt x="41" y="39"/>
                  <a:pt x="41" y="39"/>
                  <a:pt x="41" y="39"/>
                </a:cubicBezTo>
                <a:cubicBezTo>
                  <a:pt x="40" y="39"/>
                  <a:pt x="40" y="39"/>
                  <a:pt x="39" y="39"/>
                </a:cubicBezTo>
                <a:cubicBezTo>
                  <a:pt x="39" y="38"/>
                  <a:pt x="38" y="38"/>
                  <a:pt x="38" y="37"/>
                </a:cubicBezTo>
                <a:cubicBezTo>
                  <a:pt x="38" y="36"/>
                  <a:pt x="38" y="36"/>
                  <a:pt x="38" y="36"/>
                </a:cubicBezTo>
                <a:cubicBezTo>
                  <a:pt x="38" y="36"/>
                  <a:pt x="38" y="36"/>
                  <a:pt x="38" y="36"/>
                </a:cubicBezTo>
                <a:cubicBezTo>
                  <a:pt x="37" y="36"/>
                  <a:pt x="37" y="36"/>
                  <a:pt x="37" y="36"/>
                </a:cubicBezTo>
                <a:cubicBezTo>
                  <a:pt x="36" y="36"/>
                  <a:pt x="36" y="35"/>
                  <a:pt x="36" y="35"/>
                </a:cubicBezTo>
                <a:cubicBezTo>
                  <a:pt x="35" y="35"/>
                  <a:pt x="35" y="35"/>
                  <a:pt x="35" y="35"/>
                </a:cubicBezTo>
                <a:cubicBezTo>
                  <a:pt x="32" y="35"/>
                  <a:pt x="32" y="35"/>
                  <a:pt x="32" y="35"/>
                </a:cubicBezTo>
                <a:cubicBezTo>
                  <a:pt x="31" y="35"/>
                  <a:pt x="31" y="35"/>
                  <a:pt x="31" y="35"/>
                </a:cubicBezTo>
                <a:cubicBezTo>
                  <a:pt x="30" y="36"/>
                  <a:pt x="29" y="36"/>
                  <a:pt x="28" y="36"/>
                </a:cubicBezTo>
                <a:cubicBezTo>
                  <a:pt x="27" y="37"/>
                  <a:pt x="27" y="37"/>
                  <a:pt x="27" y="37"/>
                </a:cubicBezTo>
                <a:cubicBezTo>
                  <a:pt x="26" y="37"/>
                  <a:pt x="26" y="37"/>
                  <a:pt x="26" y="37"/>
                </a:cubicBezTo>
                <a:cubicBezTo>
                  <a:pt x="26" y="39"/>
                  <a:pt x="25" y="40"/>
                  <a:pt x="23" y="40"/>
                </a:cubicBezTo>
                <a:cubicBezTo>
                  <a:pt x="23" y="40"/>
                  <a:pt x="23" y="40"/>
                  <a:pt x="23" y="40"/>
                </a:cubicBezTo>
                <a:cubicBezTo>
                  <a:pt x="16" y="40"/>
                  <a:pt x="16" y="40"/>
                  <a:pt x="16" y="40"/>
                </a:cubicBezTo>
                <a:cubicBezTo>
                  <a:pt x="16" y="41"/>
                  <a:pt x="16" y="41"/>
                  <a:pt x="16" y="41"/>
                </a:cubicBezTo>
                <a:cubicBezTo>
                  <a:pt x="15" y="43"/>
                  <a:pt x="15" y="43"/>
                  <a:pt x="15" y="43"/>
                </a:cubicBezTo>
                <a:cubicBezTo>
                  <a:pt x="15" y="43"/>
                  <a:pt x="15" y="43"/>
                  <a:pt x="15" y="43"/>
                </a:cubicBezTo>
                <a:cubicBezTo>
                  <a:pt x="15" y="44"/>
                  <a:pt x="15" y="44"/>
                  <a:pt x="15" y="45"/>
                </a:cubicBezTo>
                <a:cubicBezTo>
                  <a:pt x="15" y="46"/>
                  <a:pt x="15" y="47"/>
                  <a:pt x="13" y="47"/>
                </a:cubicBezTo>
                <a:cubicBezTo>
                  <a:pt x="7" y="47"/>
                  <a:pt x="7" y="47"/>
                  <a:pt x="7" y="47"/>
                </a:cubicBezTo>
                <a:cubicBezTo>
                  <a:pt x="6" y="47"/>
                  <a:pt x="6" y="46"/>
                  <a:pt x="5" y="45"/>
                </a:cubicBezTo>
                <a:cubicBezTo>
                  <a:pt x="5" y="44"/>
                  <a:pt x="5" y="44"/>
                  <a:pt x="5" y="44"/>
                </a:cubicBezTo>
                <a:cubicBezTo>
                  <a:pt x="3" y="44"/>
                  <a:pt x="3" y="44"/>
                  <a:pt x="3" y="44"/>
                </a:cubicBezTo>
                <a:cubicBezTo>
                  <a:pt x="3" y="45"/>
                  <a:pt x="2" y="45"/>
                  <a:pt x="2" y="46"/>
                </a:cubicBezTo>
                <a:cubicBezTo>
                  <a:pt x="2" y="46"/>
                  <a:pt x="2" y="46"/>
                  <a:pt x="2" y="47"/>
                </a:cubicBezTo>
                <a:cubicBezTo>
                  <a:pt x="2" y="48"/>
                  <a:pt x="2" y="48"/>
                  <a:pt x="1" y="49"/>
                </a:cubicBezTo>
                <a:cubicBezTo>
                  <a:pt x="1" y="49"/>
                  <a:pt x="2" y="49"/>
                  <a:pt x="2" y="50"/>
                </a:cubicBezTo>
                <a:cubicBezTo>
                  <a:pt x="2" y="55"/>
                  <a:pt x="2" y="55"/>
                  <a:pt x="2" y="55"/>
                </a:cubicBezTo>
                <a:cubicBezTo>
                  <a:pt x="4" y="56"/>
                  <a:pt x="4" y="56"/>
                  <a:pt x="4" y="56"/>
                </a:cubicBezTo>
                <a:cubicBezTo>
                  <a:pt x="6" y="57"/>
                  <a:pt x="6" y="57"/>
                  <a:pt x="6" y="57"/>
                </a:cubicBezTo>
                <a:cubicBezTo>
                  <a:pt x="7" y="57"/>
                  <a:pt x="7" y="58"/>
                  <a:pt x="7" y="59"/>
                </a:cubicBezTo>
                <a:cubicBezTo>
                  <a:pt x="7" y="64"/>
                  <a:pt x="7" y="64"/>
                  <a:pt x="7" y="64"/>
                </a:cubicBezTo>
                <a:cubicBezTo>
                  <a:pt x="7" y="64"/>
                  <a:pt x="7" y="65"/>
                  <a:pt x="6" y="66"/>
                </a:cubicBezTo>
                <a:cubicBezTo>
                  <a:pt x="4" y="66"/>
                  <a:pt x="4" y="66"/>
                  <a:pt x="4" y="66"/>
                </a:cubicBezTo>
                <a:cubicBezTo>
                  <a:pt x="4" y="67"/>
                  <a:pt x="4" y="67"/>
                  <a:pt x="4" y="67"/>
                </a:cubicBezTo>
                <a:cubicBezTo>
                  <a:pt x="4" y="67"/>
                  <a:pt x="4" y="68"/>
                  <a:pt x="3" y="68"/>
                </a:cubicBezTo>
                <a:cubicBezTo>
                  <a:pt x="1" y="69"/>
                  <a:pt x="1" y="69"/>
                  <a:pt x="1" y="69"/>
                </a:cubicBezTo>
                <a:cubicBezTo>
                  <a:pt x="1" y="69"/>
                  <a:pt x="1" y="69"/>
                  <a:pt x="1" y="69"/>
                </a:cubicBezTo>
                <a:cubicBezTo>
                  <a:pt x="1" y="69"/>
                  <a:pt x="1" y="69"/>
                  <a:pt x="0" y="70"/>
                </a:cubicBezTo>
                <a:cubicBezTo>
                  <a:pt x="0" y="70"/>
                  <a:pt x="0" y="70"/>
                  <a:pt x="0" y="71"/>
                </a:cubicBezTo>
                <a:cubicBezTo>
                  <a:pt x="1" y="71"/>
                  <a:pt x="1" y="71"/>
                  <a:pt x="1" y="71"/>
                </a:cubicBezTo>
                <a:cubicBezTo>
                  <a:pt x="1" y="71"/>
                  <a:pt x="1" y="71"/>
                  <a:pt x="1" y="71"/>
                </a:cubicBezTo>
                <a:cubicBezTo>
                  <a:pt x="1" y="70"/>
                  <a:pt x="2" y="69"/>
                  <a:pt x="3" y="69"/>
                </a:cubicBezTo>
                <a:cubicBezTo>
                  <a:pt x="6" y="68"/>
                  <a:pt x="6" y="68"/>
                  <a:pt x="6" y="68"/>
                </a:cubicBezTo>
                <a:cubicBezTo>
                  <a:pt x="6" y="67"/>
                  <a:pt x="6" y="67"/>
                  <a:pt x="6" y="67"/>
                </a:cubicBezTo>
                <a:cubicBezTo>
                  <a:pt x="6" y="66"/>
                  <a:pt x="7" y="65"/>
                  <a:pt x="8" y="65"/>
                </a:cubicBezTo>
                <a:cubicBezTo>
                  <a:pt x="9" y="65"/>
                  <a:pt x="9" y="65"/>
                  <a:pt x="9" y="65"/>
                </a:cubicBezTo>
                <a:cubicBezTo>
                  <a:pt x="9" y="65"/>
                  <a:pt x="9" y="65"/>
                  <a:pt x="9" y="64"/>
                </a:cubicBezTo>
                <a:cubicBezTo>
                  <a:pt x="10" y="63"/>
                  <a:pt x="12" y="63"/>
                  <a:pt x="13" y="63"/>
                </a:cubicBezTo>
                <a:cubicBezTo>
                  <a:pt x="16" y="64"/>
                  <a:pt x="16" y="64"/>
                  <a:pt x="16" y="64"/>
                </a:cubicBezTo>
                <a:cubicBezTo>
                  <a:pt x="17" y="64"/>
                  <a:pt x="18" y="65"/>
                  <a:pt x="18" y="66"/>
                </a:cubicBezTo>
                <a:cubicBezTo>
                  <a:pt x="18" y="68"/>
                  <a:pt x="18" y="68"/>
                  <a:pt x="18" y="68"/>
                </a:cubicBezTo>
                <a:cubicBezTo>
                  <a:pt x="18" y="67"/>
                  <a:pt x="18" y="67"/>
                  <a:pt x="18" y="67"/>
                </a:cubicBezTo>
                <a:cubicBezTo>
                  <a:pt x="18" y="64"/>
                  <a:pt x="18" y="64"/>
                  <a:pt x="18" y="64"/>
                </a:cubicBezTo>
                <a:cubicBezTo>
                  <a:pt x="18" y="63"/>
                  <a:pt x="19" y="63"/>
                  <a:pt x="19" y="62"/>
                </a:cubicBezTo>
                <a:cubicBezTo>
                  <a:pt x="21" y="61"/>
                  <a:pt x="21" y="61"/>
                  <a:pt x="21" y="61"/>
                </a:cubicBezTo>
                <a:cubicBezTo>
                  <a:pt x="21" y="61"/>
                  <a:pt x="21" y="61"/>
                  <a:pt x="21" y="61"/>
                </a:cubicBezTo>
                <a:cubicBezTo>
                  <a:pt x="24" y="60"/>
                  <a:pt x="24" y="60"/>
                  <a:pt x="24" y="60"/>
                </a:cubicBezTo>
                <a:cubicBezTo>
                  <a:pt x="24" y="60"/>
                  <a:pt x="24" y="60"/>
                  <a:pt x="24" y="60"/>
                </a:cubicBezTo>
                <a:cubicBezTo>
                  <a:pt x="28" y="60"/>
                  <a:pt x="28" y="60"/>
                  <a:pt x="28" y="60"/>
                </a:cubicBezTo>
                <a:cubicBezTo>
                  <a:pt x="32" y="60"/>
                  <a:pt x="32" y="60"/>
                  <a:pt x="32" y="60"/>
                </a:cubicBezTo>
                <a:cubicBezTo>
                  <a:pt x="33" y="60"/>
                  <a:pt x="33" y="60"/>
                  <a:pt x="33" y="60"/>
                </a:cubicBezTo>
                <a:cubicBezTo>
                  <a:pt x="35" y="61"/>
                  <a:pt x="35" y="61"/>
                  <a:pt x="35" y="61"/>
                </a:cubicBezTo>
                <a:cubicBezTo>
                  <a:pt x="35" y="61"/>
                  <a:pt x="36" y="62"/>
                  <a:pt x="36" y="63"/>
                </a:cubicBezTo>
                <a:cubicBezTo>
                  <a:pt x="36" y="65"/>
                  <a:pt x="36" y="65"/>
                  <a:pt x="36" y="65"/>
                </a:cubicBezTo>
                <a:cubicBezTo>
                  <a:pt x="36" y="65"/>
                  <a:pt x="36" y="66"/>
                  <a:pt x="35" y="66"/>
                </a:cubicBezTo>
                <a:cubicBezTo>
                  <a:pt x="31" y="68"/>
                  <a:pt x="31" y="68"/>
                  <a:pt x="31" y="68"/>
                </a:cubicBezTo>
                <a:cubicBezTo>
                  <a:pt x="31" y="68"/>
                  <a:pt x="31" y="68"/>
                  <a:pt x="31" y="68"/>
                </a:cubicBezTo>
                <a:cubicBezTo>
                  <a:pt x="30" y="68"/>
                  <a:pt x="30" y="68"/>
                  <a:pt x="30" y="68"/>
                </a:cubicBezTo>
                <a:cubicBezTo>
                  <a:pt x="28" y="69"/>
                  <a:pt x="28" y="69"/>
                  <a:pt x="28" y="69"/>
                </a:cubicBezTo>
                <a:cubicBezTo>
                  <a:pt x="28" y="69"/>
                  <a:pt x="28" y="69"/>
                  <a:pt x="28" y="70"/>
                </a:cubicBezTo>
                <a:cubicBezTo>
                  <a:pt x="32" y="70"/>
                  <a:pt x="32" y="70"/>
                  <a:pt x="32" y="70"/>
                </a:cubicBezTo>
                <a:cubicBezTo>
                  <a:pt x="34" y="70"/>
                  <a:pt x="34" y="70"/>
                  <a:pt x="34" y="70"/>
                </a:cubicBezTo>
                <a:cubicBezTo>
                  <a:pt x="36" y="70"/>
                  <a:pt x="36" y="70"/>
                  <a:pt x="36" y="70"/>
                </a:cubicBezTo>
                <a:cubicBezTo>
                  <a:pt x="37" y="70"/>
                  <a:pt x="37" y="70"/>
                  <a:pt x="38" y="70"/>
                </a:cubicBezTo>
                <a:cubicBezTo>
                  <a:pt x="39" y="72"/>
                  <a:pt x="39" y="72"/>
                  <a:pt x="39" y="72"/>
                </a:cubicBezTo>
                <a:cubicBezTo>
                  <a:pt x="40" y="72"/>
                  <a:pt x="40" y="73"/>
                  <a:pt x="40" y="73"/>
                </a:cubicBezTo>
                <a:cubicBezTo>
                  <a:pt x="40" y="74"/>
                  <a:pt x="40" y="74"/>
                  <a:pt x="40" y="74"/>
                </a:cubicBezTo>
                <a:cubicBezTo>
                  <a:pt x="41" y="76"/>
                  <a:pt x="41" y="76"/>
                  <a:pt x="41" y="76"/>
                </a:cubicBezTo>
                <a:cubicBezTo>
                  <a:pt x="42" y="76"/>
                  <a:pt x="42" y="76"/>
                  <a:pt x="42" y="77"/>
                </a:cubicBezTo>
                <a:cubicBezTo>
                  <a:pt x="42" y="81"/>
                  <a:pt x="42" y="81"/>
                  <a:pt x="42" y="81"/>
                </a:cubicBezTo>
                <a:cubicBezTo>
                  <a:pt x="42" y="82"/>
                  <a:pt x="42" y="82"/>
                  <a:pt x="41" y="83"/>
                </a:cubicBezTo>
                <a:cubicBezTo>
                  <a:pt x="37" y="85"/>
                  <a:pt x="37" y="85"/>
                  <a:pt x="37" y="85"/>
                </a:cubicBezTo>
                <a:cubicBezTo>
                  <a:pt x="37" y="87"/>
                  <a:pt x="37" y="87"/>
                  <a:pt x="37" y="87"/>
                </a:cubicBezTo>
                <a:cubicBezTo>
                  <a:pt x="37" y="88"/>
                  <a:pt x="37" y="88"/>
                  <a:pt x="37" y="88"/>
                </a:cubicBezTo>
                <a:cubicBezTo>
                  <a:pt x="36" y="90"/>
                  <a:pt x="35" y="91"/>
                  <a:pt x="34" y="92"/>
                </a:cubicBezTo>
                <a:cubicBezTo>
                  <a:pt x="33" y="92"/>
                  <a:pt x="33" y="92"/>
                  <a:pt x="33" y="93"/>
                </a:cubicBezTo>
                <a:cubicBezTo>
                  <a:pt x="33" y="93"/>
                  <a:pt x="33" y="93"/>
                  <a:pt x="33" y="93"/>
                </a:cubicBezTo>
                <a:cubicBezTo>
                  <a:pt x="33" y="93"/>
                  <a:pt x="33" y="93"/>
                  <a:pt x="33" y="93"/>
                </a:cubicBezTo>
                <a:cubicBezTo>
                  <a:pt x="35" y="92"/>
                  <a:pt x="36" y="93"/>
                  <a:pt x="37" y="93"/>
                </a:cubicBezTo>
                <a:cubicBezTo>
                  <a:pt x="39" y="93"/>
                  <a:pt x="39" y="93"/>
                  <a:pt x="39" y="93"/>
                </a:cubicBezTo>
                <a:cubicBezTo>
                  <a:pt x="40" y="93"/>
                  <a:pt x="40" y="93"/>
                  <a:pt x="40" y="93"/>
                </a:cubicBezTo>
                <a:cubicBezTo>
                  <a:pt x="41" y="93"/>
                  <a:pt x="44" y="93"/>
                  <a:pt x="44" y="93"/>
                </a:cubicBezTo>
                <a:cubicBezTo>
                  <a:pt x="46" y="93"/>
                  <a:pt x="46" y="93"/>
                  <a:pt x="46" y="93"/>
                </a:cubicBezTo>
                <a:cubicBezTo>
                  <a:pt x="46" y="93"/>
                  <a:pt x="46" y="93"/>
                  <a:pt x="46" y="93"/>
                </a:cubicBezTo>
                <a:cubicBezTo>
                  <a:pt x="47" y="93"/>
                  <a:pt x="48" y="93"/>
                  <a:pt x="48" y="95"/>
                </a:cubicBezTo>
                <a:cubicBezTo>
                  <a:pt x="50" y="96"/>
                  <a:pt x="51" y="98"/>
                  <a:pt x="51" y="98"/>
                </a:cubicBezTo>
                <a:cubicBezTo>
                  <a:pt x="53" y="105"/>
                  <a:pt x="53" y="105"/>
                  <a:pt x="53" y="105"/>
                </a:cubicBezTo>
                <a:cubicBezTo>
                  <a:pt x="53" y="106"/>
                  <a:pt x="53" y="106"/>
                  <a:pt x="53" y="106"/>
                </a:cubicBezTo>
                <a:cubicBezTo>
                  <a:pt x="52" y="107"/>
                  <a:pt x="52" y="107"/>
                  <a:pt x="51" y="107"/>
                </a:cubicBezTo>
                <a:cubicBezTo>
                  <a:pt x="51" y="107"/>
                  <a:pt x="51" y="107"/>
                  <a:pt x="51" y="107"/>
                </a:cubicBezTo>
                <a:cubicBezTo>
                  <a:pt x="49" y="111"/>
                  <a:pt x="49" y="111"/>
                  <a:pt x="49" y="111"/>
                </a:cubicBezTo>
                <a:cubicBezTo>
                  <a:pt x="49" y="112"/>
                  <a:pt x="49" y="113"/>
                  <a:pt x="49" y="114"/>
                </a:cubicBezTo>
                <a:cubicBezTo>
                  <a:pt x="50" y="115"/>
                  <a:pt x="50" y="115"/>
                  <a:pt x="50" y="115"/>
                </a:cubicBezTo>
                <a:cubicBezTo>
                  <a:pt x="50" y="116"/>
                  <a:pt x="50" y="116"/>
                  <a:pt x="50" y="116"/>
                </a:cubicBezTo>
                <a:cubicBezTo>
                  <a:pt x="50" y="119"/>
                  <a:pt x="50" y="119"/>
                  <a:pt x="50" y="119"/>
                </a:cubicBezTo>
                <a:cubicBezTo>
                  <a:pt x="50" y="119"/>
                  <a:pt x="50" y="119"/>
                  <a:pt x="50" y="119"/>
                </a:cubicBezTo>
                <a:cubicBezTo>
                  <a:pt x="50" y="120"/>
                  <a:pt x="50" y="120"/>
                  <a:pt x="50" y="120"/>
                </a:cubicBezTo>
                <a:cubicBezTo>
                  <a:pt x="51" y="125"/>
                  <a:pt x="51" y="125"/>
                  <a:pt x="51" y="125"/>
                </a:cubicBezTo>
                <a:cubicBezTo>
                  <a:pt x="51" y="126"/>
                  <a:pt x="51" y="126"/>
                  <a:pt x="50" y="127"/>
                </a:cubicBezTo>
                <a:cubicBezTo>
                  <a:pt x="49" y="128"/>
                  <a:pt x="46" y="131"/>
                  <a:pt x="45" y="132"/>
                </a:cubicBezTo>
                <a:cubicBezTo>
                  <a:pt x="45" y="132"/>
                  <a:pt x="45" y="132"/>
                  <a:pt x="45" y="132"/>
                </a:cubicBezTo>
                <a:cubicBezTo>
                  <a:pt x="46" y="134"/>
                  <a:pt x="46" y="134"/>
                  <a:pt x="46" y="134"/>
                </a:cubicBezTo>
                <a:cubicBezTo>
                  <a:pt x="47" y="135"/>
                  <a:pt x="47" y="136"/>
                  <a:pt x="46" y="136"/>
                </a:cubicBezTo>
                <a:cubicBezTo>
                  <a:pt x="45" y="138"/>
                  <a:pt x="45" y="138"/>
                  <a:pt x="45" y="138"/>
                </a:cubicBezTo>
                <a:cubicBezTo>
                  <a:pt x="44" y="138"/>
                  <a:pt x="44" y="138"/>
                  <a:pt x="44" y="138"/>
                </a:cubicBezTo>
                <a:cubicBezTo>
                  <a:pt x="41" y="139"/>
                  <a:pt x="41" y="139"/>
                  <a:pt x="41" y="139"/>
                </a:cubicBezTo>
                <a:cubicBezTo>
                  <a:pt x="41" y="140"/>
                  <a:pt x="41" y="140"/>
                  <a:pt x="41" y="140"/>
                </a:cubicBezTo>
                <a:cubicBezTo>
                  <a:pt x="41" y="141"/>
                  <a:pt x="41" y="141"/>
                  <a:pt x="41" y="141"/>
                </a:cubicBezTo>
                <a:cubicBezTo>
                  <a:pt x="41" y="143"/>
                  <a:pt x="41" y="143"/>
                  <a:pt x="41" y="143"/>
                </a:cubicBezTo>
                <a:cubicBezTo>
                  <a:pt x="42" y="143"/>
                  <a:pt x="42" y="143"/>
                  <a:pt x="42" y="143"/>
                </a:cubicBezTo>
                <a:cubicBezTo>
                  <a:pt x="45" y="144"/>
                  <a:pt x="45" y="144"/>
                  <a:pt x="45" y="144"/>
                </a:cubicBezTo>
                <a:cubicBezTo>
                  <a:pt x="45" y="144"/>
                  <a:pt x="45" y="144"/>
                  <a:pt x="46" y="144"/>
                </a:cubicBezTo>
                <a:cubicBezTo>
                  <a:pt x="47" y="145"/>
                  <a:pt x="47" y="145"/>
                  <a:pt x="47" y="145"/>
                </a:cubicBezTo>
                <a:cubicBezTo>
                  <a:pt x="48" y="145"/>
                  <a:pt x="48" y="145"/>
                  <a:pt x="48" y="145"/>
                </a:cubicBezTo>
                <a:cubicBezTo>
                  <a:pt x="49" y="144"/>
                  <a:pt x="49" y="144"/>
                  <a:pt x="49" y="144"/>
                </a:cubicBezTo>
                <a:cubicBezTo>
                  <a:pt x="50" y="144"/>
                  <a:pt x="50" y="144"/>
                  <a:pt x="50" y="144"/>
                </a:cubicBezTo>
                <a:cubicBezTo>
                  <a:pt x="52" y="143"/>
                  <a:pt x="52" y="143"/>
                  <a:pt x="52" y="143"/>
                </a:cubicBezTo>
                <a:cubicBezTo>
                  <a:pt x="54" y="143"/>
                  <a:pt x="54" y="143"/>
                  <a:pt x="54" y="143"/>
                </a:cubicBezTo>
                <a:cubicBezTo>
                  <a:pt x="57" y="143"/>
                  <a:pt x="57" y="143"/>
                  <a:pt x="57" y="143"/>
                </a:cubicBezTo>
                <a:cubicBezTo>
                  <a:pt x="57" y="143"/>
                  <a:pt x="57" y="142"/>
                  <a:pt x="58" y="142"/>
                </a:cubicBezTo>
                <a:cubicBezTo>
                  <a:pt x="58" y="141"/>
                  <a:pt x="59" y="141"/>
                  <a:pt x="59" y="141"/>
                </a:cubicBezTo>
                <a:cubicBezTo>
                  <a:pt x="59" y="141"/>
                  <a:pt x="59" y="141"/>
                  <a:pt x="59" y="141"/>
                </a:cubicBezTo>
                <a:cubicBezTo>
                  <a:pt x="58" y="140"/>
                  <a:pt x="58" y="140"/>
                  <a:pt x="58" y="140"/>
                </a:cubicBezTo>
                <a:cubicBezTo>
                  <a:pt x="57" y="140"/>
                  <a:pt x="57" y="139"/>
                  <a:pt x="56" y="139"/>
                </a:cubicBezTo>
                <a:cubicBezTo>
                  <a:pt x="56" y="138"/>
                  <a:pt x="56" y="138"/>
                  <a:pt x="55" y="137"/>
                </a:cubicBezTo>
                <a:cubicBezTo>
                  <a:pt x="53" y="136"/>
                  <a:pt x="53" y="136"/>
                  <a:pt x="53" y="136"/>
                </a:cubicBezTo>
                <a:cubicBezTo>
                  <a:pt x="53" y="136"/>
                  <a:pt x="52" y="135"/>
                  <a:pt x="53" y="134"/>
                </a:cubicBezTo>
                <a:cubicBezTo>
                  <a:pt x="53" y="131"/>
                  <a:pt x="53" y="131"/>
                  <a:pt x="53" y="131"/>
                </a:cubicBezTo>
                <a:cubicBezTo>
                  <a:pt x="54" y="130"/>
                  <a:pt x="54" y="129"/>
                  <a:pt x="55" y="129"/>
                </a:cubicBezTo>
                <a:cubicBezTo>
                  <a:pt x="58" y="129"/>
                  <a:pt x="58" y="129"/>
                  <a:pt x="58" y="129"/>
                </a:cubicBezTo>
                <a:cubicBezTo>
                  <a:pt x="59" y="129"/>
                  <a:pt x="60" y="130"/>
                  <a:pt x="60" y="131"/>
                </a:cubicBezTo>
                <a:cubicBezTo>
                  <a:pt x="61" y="132"/>
                  <a:pt x="61" y="132"/>
                  <a:pt x="61" y="132"/>
                </a:cubicBezTo>
                <a:cubicBezTo>
                  <a:pt x="62" y="133"/>
                  <a:pt x="64" y="134"/>
                  <a:pt x="64" y="134"/>
                </a:cubicBezTo>
                <a:cubicBezTo>
                  <a:pt x="64" y="134"/>
                  <a:pt x="64" y="134"/>
                  <a:pt x="64" y="134"/>
                </a:cubicBezTo>
                <a:cubicBezTo>
                  <a:pt x="67" y="135"/>
                  <a:pt x="67" y="135"/>
                  <a:pt x="67" y="135"/>
                </a:cubicBezTo>
                <a:cubicBezTo>
                  <a:pt x="70" y="135"/>
                  <a:pt x="70" y="135"/>
                  <a:pt x="70" y="135"/>
                </a:cubicBezTo>
                <a:cubicBezTo>
                  <a:pt x="70" y="135"/>
                  <a:pt x="70" y="135"/>
                  <a:pt x="70" y="135"/>
                </a:cubicBezTo>
                <a:cubicBezTo>
                  <a:pt x="70" y="134"/>
                  <a:pt x="70" y="134"/>
                  <a:pt x="70" y="134"/>
                </a:cubicBezTo>
                <a:cubicBezTo>
                  <a:pt x="70" y="134"/>
                  <a:pt x="70" y="134"/>
                  <a:pt x="70" y="134"/>
                </a:cubicBezTo>
                <a:cubicBezTo>
                  <a:pt x="69" y="134"/>
                  <a:pt x="69" y="132"/>
                  <a:pt x="69" y="132"/>
                </a:cubicBezTo>
                <a:cubicBezTo>
                  <a:pt x="69" y="131"/>
                  <a:pt x="69" y="130"/>
                  <a:pt x="69" y="130"/>
                </a:cubicBezTo>
                <a:cubicBezTo>
                  <a:pt x="68" y="129"/>
                  <a:pt x="68" y="129"/>
                  <a:pt x="68" y="127"/>
                </a:cubicBezTo>
                <a:cubicBezTo>
                  <a:pt x="68" y="125"/>
                  <a:pt x="69" y="123"/>
                  <a:pt x="69" y="123"/>
                </a:cubicBezTo>
                <a:cubicBezTo>
                  <a:pt x="69" y="122"/>
                  <a:pt x="70" y="122"/>
                  <a:pt x="71" y="122"/>
                </a:cubicBezTo>
                <a:cubicBezTo>
                  <a:pt x="75" y="122"/>
                  <a:pt x="75" y="122"/>
                  <a:pt x="75" y="122"/>
                </a:cubicBezTo>
                <a:cubicBezTo>
                  <a:pt x="77" y="122"/>
                  <a:pt x="77" y="123"/>
                  <a:pt x="77" y="124"/>
                </a:cubicBezTo>
                <a:cubicBezTo>
                  <a:pt x="77" y="125"/>
                  <a:pt x="77" y="125"/>
                  <a:pt x="77" y="125"/>
                </a:cubicBezTo>
                <a:cubicBezTo>
                  <a:pt x="78" y="126"/>
                  <a:pt x="78" y="126"/>
                  <a:pt x="78" y="126"/>
                </a:cubicBezTo>
                <a:cubicBezTo>
                  <a:pt x="79" y="126"/>
                  <a:pt x="79" y="126"/>
                  <a:pt x="79" y="126"/>
                </a:cubicBezTo>
                <a:cubicBezTo>
                  <a:pt x="79" y="126"/>
                  <a:pt x="79" y="126"/>
                  <a:pt x="80" y="125"/>
                </a:cubicBezTo>
                <a:cubicBezTo>
                  <a:pt x="81" y="124"/>
                  <a:pt x="81" y="124"/>
                  <a:pt x="81" y="124"/>
                </a:cubicBezTo>
                <a:cubicBezTo>
                  <a:pt x="81" y="124"/>
                  <a:pt x="81" y="124"/>
                  <a:pt x="82" y="124"/>
                </a:cubicBezTo>
                <a:cubicBezTo>
                  <a:pt x="83" y="124"/>
                  <a:pt x="86" y="124"/>
                  <a:pt x="87" y="126"/>
                </a:cubicBezTo>
                <a:cubicBezTo>
                  <a:pt x="88" y="128"/>
                  <a:pt x="88" y="129"/>
                  <a:pt x="88" y="130"/>
                </a:cubicBezTo>
                <a:cubicBezTo>
                  <a:pt x="88" y="132"/>
                  <a:pt x="88" y="132"/>
                  <a:pt x="88" y="132"/>
                </a:cubicBezTo>
                <a:cubicBezTo>
                  <a:pt x="89" y="134"/>
                  <a:pt x="89" y="134"/>
                  <a:pt x="89" y="134"/>
                </a:cubicBezTo>
                <a:cubicBezTo>
                  <a:pt x="90" y="134"/>
                  <a:pt x="90" y="134"/>
                  <a:pt x="90" y="134"/>
                </a:cubicBezTo>
                <a:cubicBezTo>
                  <a:pt x="90" y="134"/>
                  <a:pt x="90" y="134"/>
                  <a:pt x="90" y="134"/>
                </a:cubicBezTo>
                <a:cubicBezTo>
                  <a:pt x="89" y="132"/>
                  <a:pt x="89" y="131"/>
                  <a:pt x="89" y="130"/>
                </a:cubicBezTo>
                <a:cubicBezTo>
                  <a:pt x="90" y="130"/>
                  <a:pt x="90" y="130"/>
                  <a:pt x="90" y="130"/>
                </a:cubicBezTo>
                <a:cubicBezTo>
                  <a:pt x="90" y="129"/>
                  <a:pt x="90" y="127"/>
                  <a:pt x="90" y="127"/>
                </a:cubicBezTo>
                <a:cubicBezTo>
                  <a:pt x="90" y="127"/>
                  <a:pt x="90" y="126"/>
                  <a:pt x="91" y="126"/>
                </a:cubicBezTo>
                <a:cubicBezTo>
                  <a:pt x="92" y="126"/>
                  <a:pt x="92" y="126"/>
                  <a:pt x="92" y="126"/>
                </a:cubicBezTo>
                <a:cubicBezTo>
                  <a:pt x="92" y="125"/>
                  <a:pt x="92" y="125"/>
                  <a:pt x="92" y="125"/>
                </a:cubicBezTo>
                <a:cubicBezTo>
                  <a:pt x="91" y="124"/>
                  <a:pt x="92" y="123"/>
                  <a:pt x="93" y="123"/>
                </a:cubicBezTo>
                <a:cubicBezTo>
                  <a:pt x="94" y="122"/>
                  <a:pt x="94" y="122"/>
                  <a:pt x="94" y="122"/>
                </a:cubicBezTo>
                <a:cubicBezTo>
                  <a:pt x="95" y="121"/>
                  <a:pt x="96" y="122"/>
                  <a:pt x="96" y="123"/>
                </a:cubicBezTo>
                <a:cubicBezTo>
                  <a:pt x="99" y="125"/>
                  <a:pt x="99" y="125"/>
                  <a:pt x="99" y="125"/>
                </a:cubicBezTo>
                <a:cubicBezTo>
                  <a:pt x="100" y="125"/>
                  <a:pt x="100" y="125"/>
                  <a:pt x="100" y="125"/>
                </a:cubicBezTo>
                <a:cubicBezTo>
                  <a:pt x="101" y="125"/>
                  <a:pt x="101" y="125"/>
                  <a:pt x="101" y="125"/>
                </a:cubicBezTo>
                <a:cubicBezTo>
                  <a:pt x="101" y="126"/>
                  <a:pt x="101" y="126"/>
                  <a:pt x="101" y="126"/>
                </a:cubicBezTo>
                <a:cubicBezTo>
                  <a:pt x="101" y="125"/>
                  <a:pt x="101" y="125"/>
                  <a:pt x="101" y="125"/>
                </a:cubicBezTo>
                <a:cubicBezTo>
                  <a:pt x="100" y="123"/>
                  <a:pt x="100" y="123"/>
                  <a:pt x="100" y="123"/>
                </a:cubicBezTo>
                <a:cubicBezTo>
                  <a:pt x="99" y="122"/>
                  <a:pt x="99" y="122"/>
                  <a:pt x="99" y="122"/>
                </a:cubicBezTo>
                <a:cubicBezTo>
                  <a:pt x="99" y="120"/>
                  <a:pt x="99" y="120"/>
                  <a:pt x="99" y="120"/>
                </a:cubicBezTo>
                <a:cubicBezTo>
                  <a:pt x="99" y="119"/>
                  <a:pt x="99" y="119"/>
                  <a:pt x="99" y="119"/>
                </a:cubicBezTo>
                <a:cubicBezTo>
                  <a:pt x="100" y="117"/>
                  <a:pt x="100" y="117"/>
                  <a:pt x="100" y="117"/>
                </a:cubicBezTo>
                <a:cubicBezTo>
                  <a:pt x="100" y="116"/>
                  <a:pt x="101" y="115"/>
                  <a:pt x="102" y="115"/>
                </a:cubicBezTo>
                <a:cubicBezTo>
                  <a:pt x="104" y="115"/>
                  <a:pt x="104" y="115"/>
                  <a:pt x="104" y="115"/>
                </a:cubicBezTo>
                <a:cubicBezTo>
                  <a:pt x="104" y="116"/>
                  <a:pt x="104" y="116"/>
                  <a:pt x="104" y="116"/>
                </a:cubicBezTo>
                <a:cubicBezTo>
                  <a:pt x="107" y="117"/>
                  <a:pt x="107" y="117"/>
                  <a:pt x="107" y="117"/>
                </a:cubicBezTo>
                <a:cubicBezTo>
                  <a:pt x="108" y="117"/>
                  <a:pt x="108" y="117"/>
                  <a:pt x="108" y="117"/>
                </a:cubicBezTo>
                <a:cubicBezTo>
                  <a:pt x="111" y="117"/>
                  <a:pt x="111" y="117"/>
                  <a:pt x="111" y="117"/>
                </a:cubicBezTo>
                <a:cubicBezTo>
                  <a:pt x="112" y="117"/>
                  <a:pt x="112" y="117"/>
                  <a:pt x="112" y="117"/>
                </a:cubicBezTo>
                <a:cubicBezTo>
                  <a:pt x="113" y="117"/>
                  <a:pt x="115" y="118"/>
                  <a:pt x="116" y="118"/>
                </a:cubicBezTo>
                <a:cubicBezTo>
                  <a:pt x="116" y="118"/>
                  <a:pt x="116" y="118"/>
                  <a:pt x="117" y="118"/>
                </a:cubicBezTo>
                <a:cubicBezTo>
                  <a:pt x="118" y="119"/>
                  <a:pt x="118" y="119"/>
                  <a:pt x="118" y="119"/>
                </a:cubicBezTo>
                <a:cubicBezTo>
                  <a:pt x="122" y="120"/>
                  <a:pt x="122" y="120"/>
                  <a:pt x="122" y="120"/>
                </a:cubicBezTo>
                <a:cubicBezTo>
                  <a:pt x="123" y="121"/>
                  <a:pt x="123" y="121"/>
                  <a:pt x="123" y="121"/>
                </a:cubicBezTo>
                <a:cubicBezTo>
                  <a:pt x="123" y="122"/>
                  <a:pt x="123" y="122"/>
                  <a:pt x="123" y="123"/>
                </a:cubicBezTo>
                <a:cubicBezTo>
                  <a:pt x="122" y="125"/>
                  <a:pt x="122" y="125"/>
                  <a:pt x="122" y="125"/>
                </a:cubicBezTo>
                <a:cubicBezTo>
                  <a:pt x="123" y="127"/>
                  <a:pt x="123" y="127"/>
                  <a:pt x="123" y="127"/>
                </a:cubicBezTo>
                <a:cubicBezTo>
                  <a:pt x="123" y="128"/>
                  <a:pt x="123" y="128"/>
                  <a:pt x="123" y="128"/>
                </a:cubicBezTo>
                <a:cubicBezTo>
                  <a:pt x="123" y="129"/>
                  <a:pt x="123" y="129"/>
                  <a:pt x="123" y="129"/>
                </a:cubicBezTo>
                <a:cubicBezTo>
                  <a:pt x="127" y="130"/>
                  <a:pt x="127" y="130"/>
                  <a:pt x="127" y="130"/>
                </a:cubicBezTo>
                <a:cubicBezTo>
                  <a:pt x="127" y="130"/>
                  <a:pt x="127" y="130"/>
                  <a:pt x="128" y="130"/>
                </a:cubicBezTo>
                <a:cubicBezTo>
                  <a:pt x="129" y="131"/>
                  <a:pt x="129" y="131"/>
                  <a:pt x="129" y="131"/>
                </a:cubicBezTo>
                <a:cubicBezTo>
                  <a:pt x="131" y="132"/>
                  <a:pt x="131" y="132"/>
                  <a:pt x="131" y="132"/>
                </a:cubicBezTo>
                <a:cubicBezTo>
                  <a:pt x="133" y="133"/>
                  <a:pt x="133" y="133"/>
                  <a:pt x="133" y="133"/>
                </a:cubicBezTo>
                <a:cubicBezTo>
                  <a:pt x="133" y="134"/>
                  <a:pt x="133" y="134"/>
                  <a:pt x="133" y="134"/>
                </a:cubicBezTo>
                <a:cubicBezTo>
                  <a:pt x="134" y="134"/>
                  <a:pt x="135" y="135"/>
                  <a:pt x="135" y="135"/>
                </a:cubicBezTo>
                <a:cubicBezTo>
                  <a:pt x="136" y="135"/>
                  <a:pt x="136" y="135"/>
                  <a:pt x="136" y="135"/>
                </a:cubicBezTo>
                <a:cubicBezTo>
                  <a:pt x="136" y="134"/>
                  <a:pt x="136" y="134"/>
                  <a:pt x="136" y="134"/>
                </a:cubicBezTo>
                <a:cubicBezTo>
                  <a:pt x="137" y="134"/>
                  <a:pt x="137" y="134"/>
                  <a:pt x="137" y="134"/>
                </a:cubicBezTo>
                <a:cubicBezTo>
                  <a:pt x="137" y="133"/>
                  <a:pt x="137" y="133"/>
                  <a:pt x="137" y="133"/>
                </a:cubicBezTo>
                <a:cubicBezTo>
                  <a:pt x="137" y="132"/>
                  <a:pt x="137" y="131"/>
                  <a:pt x="137" y="131"/>
                </a:cubicBezTo>
                <a:cubicBezTo>
                  <a:pt x="137" y="131"/>
                  <a:pt x="137" y="131"/>
                  <a:pt x="137" y="131"/>
                </a:cubicBezTo>
                <a:cubicBezTo>
                  <a:pt x="137" y="129"/>
                  <a:pt x="137" y="129"/>
                  <a:pt x="137" y="129"/>
                </a:cubicBezTo>
                <a:cubicBezTo>
                  <a:pt x="136" y="129"/>
                  <a:pt x="136" y="129"/>
                  <a:pt x="136" y="129"/>
                </a:cubicBezTo>
                <a:cubicBezTo>
                  <a:pt x="134" y="127"/>
                  <a:pt x="134" y="127"/>
                  <a:pt x="134" y="127"/>
                </a:cubicBezTo>
                <a:cubicBezTo>
                  <a:pt x="134" y="127"/>
                  <a:pt x="134" y="127"/>
                  <a:pt x="133" y="127"/>
                </a:cubicBezTo>
                <a:cubicBezTo>
                  <a:pt x="133" y="127"/>
                  <a:pt x="133" y="127"/>
                  <a:pt x="133" y="127"/>
                </a:cubicBezTo>
                <a:cubicBezTo>
                  <a:pt x="131" y="128"/>
                  <a:pt x="130" y="126"/>
                  <a:pt x="128" y="125"/>
                </a:cubicBezTo>
                <a:cubicBezTo>
                  <a:pt x="127" y="124"/>
                  <a:pt x="126" y="123"/>
                  <a:pt x="126" y="123"/>
                </a:cubicBezTo>
                <a:cubicBezTo>
                  <a:pt x="126" y="123"/>
                  <a:pt x="126" y="123"/>
                  <a:pt x="126" y="123"/>
                </a:cubicBezTo>
                <a:cubicBezTo>
                  <a:pt x="124" y="122"/>
                  <a:pt x="124" y="121"/>
                  <a:pt x="123" y="120"/>
                </a:cubicBezTo>
                <a:cubicBezTo>
                  <a:pt x="123" y="119"/>
                  <a:pt x="123" y="119"/>
                  <a:pt x="123" y="119"/>
                </a:cubicBezTo>
                <a:cubicBezTo>
                  <a:pt x="121" y="118"/>
                  <a:pt x="120" y="118"/>
                  <a:pt x="120" y="118"/>
                </a:cubicBezTo>
                <a:cubicBezTo>
                  <a:pt x="119" y="118"/>
                  <a:pt x="119" y="117"/>
                  <a:pt x="119" y="117"/>
                </a:cubicBezTo>
                <a:cubicBezTo>
                  <a:pt x="119" y="116"/>
                  <a:pt x="119" y="115"/>
                  <a:pt x="119" y="115"/>
                </a:cubicBezTo>
                <a:cubicBezTo>
                  <a:pt x="121" y="112"/>
                  <a:pt x="121" y="112"/>
                  <a:pt x="121" y="112"/>
                </a:cubicBezTo>
                <a:cubicBezTo>
                  <a:pt x="122" y="112"/>
                  <a:pt x="122" y="112"/>
                  <a:pt x="122" y="112"/>
                </a:cubicBezTo>
                <a:cubicBezTo>
                  <a:pt x="122" y="111"/>
                  <a:pt x="122" y="111"/>
                  <a:pt x="122" y="111"/>
                </a:cubicBezTo>
                <a:cubicBezTo>
                  <a:pt x="122" y="110"/>
                  <a:pt x="123" y="109"/>
                  <a:pt x="124" y="109"/>
                </a:cubicBezTo>
                <a:cubicBezTo>
                  <a:pt x="124" y="109"/>
                  <a:pt x="124" y="109"/>
                  <a:pt x="124" y="109"/>
                </a:cubicBezTo>
                <a:cubicBezTo>
                  <a:pt x="124" y="108"/>
                  <a:pt x="124" y="107"/>
                  <a:pt x="124" y="107"/>
                </a:cubicBezTo>
                <a:cubicBezTo>
                  <a:pt x="125" y="106"/>
                  <a:pt x="125" y="105"/>
                  <a:pt x="126" y="105"/>
                </a:cubicBezTo>
                <a:cubicBezTo>
                  <a:pt x="128" y="105"/>
                  <a:pt x="128" y="105"/>
                  <a:pt x="128" y="105"/>
                </a:cubicBezTo>
                <a:cubicBezTo>
                  <a:pt x="129" y="105"/>
                  <a:pt x="130" y="106"/>
                  <a:pt x="130" y="107"/>
                </a:cubicBezTo>
                <a:cubicBezTo>
                  <a:pt x="130" y="109"/>
                  <a:pt x="130" y="109"/>
                  <a:pt x="130" y="109"/>
                </a:cubicBezTo>
                <a:cubicBezTo>
                  <a:pt x="131" y="110"/>
                  <a:pt x="131" y="110"/>
                  <a:pt x="131" y="110"/>
                </a:cubicBezTo>
                <a:cubicBezTo>
                  <a:pt x="133" y="109"/>
                  <a:pt x="133" y="109"/>
                  <a:pt x="133" y="109"/>
                </a:cubicBezTo>
                <a:cubicBezTo>
                  <a:pt x="133" y="109"/>
                  <a:pt x="133" y="108"/>
                  <a:pt x="132" y="108"/>
                </a:cubicBezTo>
                <a:cubicBezTo>
                  <a:pt x="132" y="107"/>
                  <a:pt x="132" y="107"/>
                  <a:pt x="132" y="10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1" name="Freeform 27"/>
          <p:cNvSpPr>
            <a:spLocks/>
          </p:cNvSpPr>
          <p:nvPr/>
        </p:nvSpPr>
        <p:spPr bwMode="auto">
          <a:xfrm>
            <a:off x="7772969" y="4655815"/>
            <a:ext cx="158750" cy="204788"/>
          </a:xfrm>
          <a:custGeom>
            <a:avLst/>
            <a:gdLst>
              <a:gd name="T0" fmla="*/ 86 w 100"/>
              <a:gd name="T1" fmla="*/ 20 h 129"/>
              <a:gd name="T2" fmla="*/ 86 w 100"/>
              <a:gd name="T3" fmla="*/ 15 h 129"/>
              <a:gd name="T4" fmla="*/ 90 w 100"/>
              <a:gd name="T5" fmla="*/ 3 h 129"/>
              <a:gd name="T6" fmla="*/ 89 w 100"/>
              <a:gd name="T7" fmla="*/ 0 h 129"/>
              <a:gd name="T8" fmla="*/ 86 w 100"/>
              <a:gd name="T9" fmla="*/ 0 h 129"/>
              <a:gd name="T10" fmla="*/ 65 w 100"/>
              <a:gd name="T11" fmla="*/ 10 h 129"/>
              <a:gd name="T12" fmla="*/ 64 w 100"/>
              <a:gd name="T13" fmla="*/ 11 h 129"/>
              <a:gd name="T14" fmla="*/ 52 w 100"/>
              <a:gd name="T15" fmla="*/ 18 h 129"/>
              <a:gd name="T16" fmla="*/ 48 w 100"/>
              <a:gd name="T17" fmla="*/ 27 h 129"/>
              <a:gd name="T18" fmla="*/ 45 w 100"/>
              <a:gd name="T19" fmla="*/ 35 h 129"/>
              <a:gd name="T20" fmla="*/ 44 w 100"/>
              <a:gd name="T21" fmla="*/ 42 h 129"/>
              <a:gd name="T22" fmla="*/ 41 w 100"/>
              <a:gd name="T23" fmla="*/ 48 h 129"/>
              <a:gd name="T24" fmla="*/ 38 w 100"/>
              <a:gd name="T25" fmla="*/ 53 h 129"/>
              <a:gd name="T26" fmla="*/ 35 w 100"/>
              <a:gd name="T27" fmla="*/ 58 h 129"/>
              <a:gd name="T28" fmla="*/ 34 w 100"/>
              <a:gd name="T29" fmla="*/ 60 h 129"/>
              <a:gd name="T30" fmla="*/ 30 w 100"/>
              <a:gd name="T31" fmla="*/ 65 h 129"/>
              <a:gd name="T32" fmla="*/ 14 w 100"/>
              <a:gd name="T33" fmla="*/ 84 h 129"/>
              <a:gd name="T34" fmla="*/ 0 w 100"/>
              <a:gd name="T35" fmla="*/ 125 h 129"/>
              <a:gd name="T36" fmla="*/ 0 w 100"/>
              <a:gd name="T37" fmla="*/ 125 h 129"/>
              <a:gd name="T38" fmla="*/ 0 w 100"/>
              <a:gd name="T39" fmla="*/ 128 h 129"/>
              <a:gd name="T40" fmla="*/ 2 w 100"/>
              <a:gd name="T41" fmla="*/ 128 h 129"/>
              <a:gd name="T42" fmla="*/ 2 w 100"/>
              <a:gd name="T43" fmla="*/ 129 h 129"/>
              <a:gd name="T44" fmla="*/ 27 w 100"/>
              <a:gd name="T45" fmla="*/ 126 h 129"/>
              <a:gd name="T46" fmla="*/ 33 w 100"/>
              <a:gd name="T47" fmla="*/ 124 h 129"/>
              <a:gd name="T48" fmla="*/ 40 w 100"/>
              <a:gd name="T49" fmla="*/ 119 h 129"/>
              <a:gd name="T50" fmla="*/ 51 w 100"/>
              <a:gd name="T51" fmla="*/ 112 h 129"/>
              <a:gd name="T52" fmla="*/ 62 w 100"/>
              <a:gd name="T53" fmla="*/ 103 h 129"/>
              <a:gd name="T54" fmla="*/ 66 w 100"/>
              <a:gd name="T55" fmla="*/ 98 h 129"/>
              <a:gd name="T56" fmla="*/ 82 w 100"/>
              <a:gd name="T57" fmla="*/ 81 h 129"/>
              <a:gd name="T58" fmla="*/ 83 w 100"/>
              <a:gd name="T59" fmla="*/ 79 h 129"/>
              <a:gd name="T60" fmla="*/ 97 w 100"/>
              <a:gd name="T61" fmla="*/ 49 h 129"/>
              <a:gd name="T62" fmla="*/ 100 w 100"/>
              <a:gd name="T63" fmla="*/ 42 h 129"/>
              <a:gd name="T64" fmla="*/ 99 w 100"/>
              <a:gd name="T65" fmla="*/ 41 h 129"/>
              <a:gd name="T66" fmla="*/ 99 w 100"/>
              <a:gd name="T67" fmla="*/ 41 h 129"/>
              <a:gd name="T68" fmla="*/ 97 w 100"/>
              <a:gd name="T69" fmla="*/ 39 h 129"/>
              <a:gd name="T70" fmla="*/ 93 w 100"/>
              <a:gd name="T71" fmla="*/ 39 h 129"/>
              <a:gd name="T72" fmla="*/ 89 w 100"/>
              <a:gd name="T73" fmla="*/ 35 h 129"/>
              <a:gd name="T74" fmla="*/ 86 w 100"/>
              <a:gd name="T75" fmla="*/ 31 h 129"/>
              <a:gd name="T76" fmla="*/ 85 w 100"/>
              <a:gd name="T77" fmla="*/ 24 h 129"/>
              <a:gd name="T78" fmla="*/ 85 w 100"/>
              <a:gd name="T79" fmla="*/ 22 h 129"/>
              <a:gd name="T80" fmla="*/ 86 w 100"/>
              <a:gd name="T81" fmla="*/ 20 h 129"/>
              <a:gd name="T82" fmla="*/ 86 w 100"/>
              <a:gd name="T83" fmla="*/ 2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0" h="129">
                <a:moveTo>
                  <a:pt x="86" y="20"/>
                </a:moveTo>
                <a:lnTo>
                  <a:pt x="86" y="15"/>
                </a:lnTo>
                <a:lnTo>
                  <a:pt x="90" y="3"/>
                </a:lnTo>
                <a:lnTo>
                  <a:pt x="89" y="0"/>
                </a:lnTo>
                <a:lnTo>
                  <a:pt x="86" y="0"/>
                </a:lnTo>
                <a:lnTo>
                  <a:pt x="65" y="10"/>
                </a:lnTo>
                <a:lnTo>
                  <a:pt x="64" y="11"/>
                </a:lnTo>
                <a:lnTo>
                  <a:pt x="52" y="18"/>
                </a:lnTo>
                <a:lnTo>
                  <a:pt x="48" y="27"/>
                </a:lnTo>
                <a:lnTo>
                  <a:pt x="45" y="35"/>
                </a:lnTo>
                <a:lnTo>
                  <a:pt x="44" y="42"/>
                </a:lnTo>
                <a:lnTo>
                  <a:pt x="41" y="48"/>
                </a:lnTo>
                <a:lnTo>
                  <a:pt x="38" y="53"/>
                </a:lnTo>
                <a:lnTo>
                  <a:pt x="35" y="58"/>
                </a:lnTo>
                <a:lnTo>
                  <a:pt x="34" y="60"/>
                </a:lnTo>
                <a:lnTo>
                  <a:pt x="30" y="65"/>
                </a:lnTo>
                <a:lnTo>
                  <a:pt x="14" y="84"/>
                </a:lnTo>
                <a:lnTo>
                  <a:pt x="0" y="125"/>
                </a:lnTo>
                <a:lnTo>
                  <a:pt x="0" y="125"/>
                </a:lnTo>
                <a:lnTo>
                  <a:pt x="0" y="128"/>
                </a:lnTo>
                <a:lnTo>
                  <a:pt x="2" y="128"/>
                </a:lnTo>
                <a:lnTo>
                  <a:pt x="2" y="129"/>
                </a:lnTo>
                <a:lnTo>
                  <a:pt x="27" y="126"/>
                </a:lnTo>
                <a:lnTo>
                  <a:pt x="33" y="124"/>
                </a:lnTo>
                <a:lnTo>
                  <a:pt x="40" y="119"/>
                </a:lnTo>
                <a:lnTo>
                  <a:pt x="51" y="112"/>
                </a:lnTo>
                <a:lnTo>
                  <a:pt x="62" y="103"/>
                </a:lnTo>
                <a:lnTo>
                  <a:pt x="66" y="98"/>
                </a:lnTo>
                <a:lnTo>
                  <a:pt x="82" y="81"/>
                </a:lnTo>
                <a:lnTo>
                  <a:pt x="83" y="79"/>
                </a:lnTo>
                <a:lnTo>
                  <a:pt x="97" y="49"/>
                </a:lnTo>
                <a:lnTo>
                  <a:pt x="100" y="42"/>
                </a:lnTo>
                <a:lnTo>
                  <a:pt x="99" y="41"/>
                </a:lnTo>
                <a:lnTo>
                  <a:pt x="99" y="41"/>
                </a:lnTo>
                <a:lnTo>
                  <a:pt x="97" y="39"/>
                </a:lnTo>
                <a:lnTo>
                  <a:pt x="93" y="39"/>
                </a:lnTo>
                <a:lnTo>
                  <a:pt x="89" y="35"/>
                </a:lnTo>
                <a:lnTo>
                  <a:pt x="86" y="31"/>
                </a:lnTo>
                <a:lnTo>
                  <a:pt x="85" y="24"/>
                </a:lnTo>
                <a:lnTo>
                  <a:pt x="85" y="22"/>
                </a:lnTo>
                <a:lnTo>
                  <a:pt x="86" y="20"/>
                </a:lnTo>
                <a:lnTo>
                  <a:pt x="86" y="2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2" name="Freeform 28"/>
          <p:cNvSpPr>
            <a:spLocks noEditPoints="1"/>
          </p:cNvSpPr>
          <p:nvPr/>
        </p:nvSpPr>
        <p:spPr bwMode="auto">
          <a:xfrm>
            <a:off x="7806307" y="5213027"/>
            <a:ext cx="220663" cy="169863"/>
          </a:xfrm>
          <a:custGeom>
            <a:avLst/>
            <a:gdLst>
              <a:gd name="T0" fmla="*/ 138 w 139"/>
              <a:gd name="T1" fmla="*/ 42 h 107"/>
              <a:gd name="T2" fmla="*/ 124 w 139"/>
              <a:gd name="T3" fmla="*/ 40 h 107"/>
              <a:gd name="T4" fmla="*/ 121 w 139"/>
              <a:gd name="T5" fmla="*/ 40 h 107"/>
              <a:gd name="T6" fmla="*/ 118 w 139"/>
              <a:gd name="T7" fmla="*/ 42 h 107"/>
              <a:gd name="T8" fmla="*/ 117 w 139"/>
              <a:gd name="T9" fmla="*/ 44 h 107"/>
              <a:gd name="T10" fmla="*/ 117 w 139"/>
              <a:gd name="T11" fmla="*/ 45 h 107"/>
              <a:gd name="T12" fmla="*/ 109 w 139"/>
              <a:gd name="T13" fmla="*/ 48 h 107"/>
              <a:gd name="T14" fmla="*/ 107 w 139"/>
              <a:gd name="T15" fmla="*/ 48 h 107"/>
              <a:gd name="T16" fmla="*/ 104 w 139"/>
              <a:gd name="T17" fmla="*/ 47 h 107"/>
              <a:gd name="T18" fmla="*/ 103 w 139"/>
              <a:gd name="T19" fmla="*/ 47 h 107"/>
              <a:gd name="T20" fmla="*/ 97 w 139"/>
              <a:gd name="T21" fmla="*/ 31 h 107"/>
              <a:gd name="T22" fmla="*/ 89 w 139"/>
              <a:gd name="T23" fmla="*/ 10 h 107"/>
              <a:gd name="T24" fmla="*/ 87 w 139"/>
              <a:gd name="T25" fmla="*/ 7 h 107"/>
              <a:gd name="T26" fmla="*/ 85 w 139"/>
              <a:gd name="T27" fmla="*/ 6 h 107"/>
              <a:gd name="T28" fmla="*/ 80 w 139"/>
              <a:gd name="T29" fmla="*/ 6 h 107"/>
              <a:gd name="T30" fmla="*/ 61 w 139"/>
              <a:gd name="T31" fmla="*/ 0 h 107"/>
              <a:gd name="T32" fmla="*/ 59 w 139"/>
              <a:gd name="T33" fmla="*/ 0 h 107"/>
              <a:gd name="T34" fmla="*/ 59 w 139"/>
              <a:gd name="T35" fmla="*/ 0 h 107"/>
              <a:gd name="T36" fmla="*/ 58 w 139"/>
              <a:gd name="T37" fmla="*/ 0 h 107"/>
              <a:gd name="T38" fmla="*/ 47 w 139"/>
              <a:gd name="T39" fmla="*/ 3 h 107"/>
              <a:gd name="T40" fmla="*/ 28 w 139"/>
              <a:gd name="T41" fmla="*/ 12 h 107"/>
              <a:gd name="T42" fmla="*/ 27 w 139"/>
              <a:gd name="T43" fmla="*/ 13 h 107"/>
              <a:gd name="T44" fmla="*/ 27 w 139"/>
              <a:gd name="T45" fmla="*/ 14 h 107"/>
              <a:gd name="T46" fmla="*/ 27 w 139"/>
              <a:gd name="T47" fmla="*/ 55 h 107"/>
              <a:gd name="T48" fmla="*/ 43 w 139"/>
              <a:gd name="T49" fmla="*/ 85 h 107"/>
              <a:gd name="T50" fmla="*/ 61 w 139"/>
              <a:gd name="T51" fmla="*/ 100 h 107"/>
              <a:gd name="T52" fmla="*/ 73 w 139"/>
              <a:gd name="T53" fmla="*/ 107 h 107"/>
              <a:gd name="T54" fmla="*/ 76 w 139"/>
              <a:gd name="T55" fmla="*/ 107 h 107"/>
              <a:gd name="T56" fmla="*/ 76 w 139"/>
              <a:gd name="T57" fmla="*/ 107 h 107"/>
              <a:gd name="T58" fmla="*/ 89 w 139"/>
              <a:gd name="T59" fmla="*/ 96 h 107"/>
              <a:gd name="T60" fmla="*/ 96 w 139"/>
              <a:gd name="T61" fmla="*/ 89 h 107"/>
              <a:gd name="T62" fmla="*/ 102 w 139"/>
              <a:gd name="T63" fmla="*/ 82 h 107"/>
              <a:gd name="T64" fmla="*/ 102 w 139"/>
              <a:gd name="T65" fmla="*/ 80 h 107"/>
              <a:gd name="T66" fmla="*/ 103 w 139"/>
              <a:gd name="T67" fmla="*/ 76 h 107"/>
              <a:gd name="T68" fmla="*/ 106 w 139"/>
              <a:gd name="T69" fmla="*/ 75 h 107"/>
              <a:gd name="T70" fmla="*/ 110 w 139"/>
              <a:gd name="T71" fmla="*/ 72 h 107"/>
              <a:gd name="T72" fmla="*/ 125 w 139"/>
              <a:gd name="T73" fmla="*/ 62 h 107"/>
              <a:gd name="T74" fmla="*/ 130 w 139"/>
              <a:gd name="T75" fmla="*/ 59 h 107"/>
              <a:gd name="T76" fmla="*/ 138 w 139"/>
              <a:gd name="T77" fmla="*/ 49 h 107"/>
              <a:gd name="T78" fmla="*/ 139 w 139"/>
              <a:gd name="T79" fmla="*/ 42 h 107"/>
              <a:gd name="T80" fmla="*/ 138 w 139"/>
              <a:gd name="T81" fmla="*/ 42 h 107"/>
              <a:gd name="T82" fmla="*/ 138 w 139"/>
              <a:gd name="T83" fmla="*/ 42 h 107"/>
              <a:gd name="T84" fmla="*/ 14 w 139"/>
              <a:gd name="T85" fmla="*/ 38 h 107"/>
              <a:gd name="T86" fmla="*/ 14 w 139"/>
              <a:gd name="T87" fmla="*/ 37 h 107"/>
              <a:gd name="T88" fmla="*/ 13 w 139"/>
              <a:gd name="T89" fmla="*/ 37 h 107"/>
              <a:gd name="T90" fmla="*/ 6 w 139"/>
              <a:gd name="T91" fmla="*/ 38 h 107"/>
              <a:gd name="T92" fmla="*/ 5 w 139"/>
              <a:gd name="T93" fmla="*/ 38 h 107"/>
              <a:gd name="T94" fmla="*/ 3 w 139"/>
              <a:gd name="T95" fmla="*/ 38 h 107"/>
              <a:gd name="T96" fmla="*/ 3 w 139"/>
              <a:gd name="T97" fmla="*/ 40 h 107"/>
              <a:gd name="T98" fmla="*/ 0 w 139"/>
              <a:gd name="T99" fmla="*/ 45 h 107"/>
              <a:gd name="T100" fmla="*/ 3 w 139"/>
              <a:gd name="T101" fmla="*/ 51 h 107"/>
              <a:gd name="T102" fmla="*/ 5 w 139"/>
              <a:gd name="T103" fmla="*/ 52 h 107"/>
              <a:gd name="T104" fmla="*/ 21 w 139"/>
              <a:gd name="T105" fmla="*/ 66 h 107"/>
              <a:gd name="T106" fmla="*/ 24 w 139"/>
              <a:gd name="T107" fmla="*/ 68 h 107"/>
              <a:gd name="T108" fmla="*/ 26 w 139"/>
              <a:gd name="T109" fmla="*/ 68 h 107"/>
              <a:gd name="T110" fmla="*/ 27 w 139"/>
              <a:gd name="T111" fmla="*/ 65 h 107"/>
              <a:gd name="T112" fmla="*/ 28 w 139"/>
              <a:gd name="T113" fmla="*/ 64 h 107"/>
              <a:gd name="T114" fmla="*/ 28 w 139"/>
              <a:gd name="T115" fmla="*/ 64 h 107"/>
              <a:gd name="T116" fmla="*/ 28 w 139"/>
              <a:gd name="T117" fmla="*/ 61 h 107"/>
              <a:gd name="T118" fmla="*/ 21 w 139"/>
              <a:gd name="T119" fmla="*/ 47 h 107"/>
              <a:gd name="T120" fmla="*/ 14 w 139"/>
              <a:gd name="T121" fmla="*/ 38 h 107"/>
              <a:gd name="T122" fmla="*/ 14 w 139"/>
              <a:gd name="T123" fmla="*/ 38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9" h="107">
                <a:moveTo>
                  <a:pt x="138" y="42"/>
                </a:moveTo>
                <a:lnTo>
                  <a:pt x="124" y="40"/>
                </a:lnTo>
                <a:lnTo>
                  <a:pt x="121" y="40"/>
                </a:lnTo>
                <a:lnTo>
                  <a:pt x="118" y="42"/>
                </a:lnTo>
                <a:lnTo>
                  <a:pt x="117" y="44"/>
                </a:lnTo>
                <a:lnTo>
                  <a:pt x="117" y="45"/>
                </a:lnTo>
                <a:lnTo>
                  <a:pt x="109" y="48"/>
                </a:lnTo>
                <a:lnTo>
                  <a:pt x="107" y="48"/>
                </a:lnTo>
                <a:lnTo>
                  <a:pt x="104" y="47"/>
                </a:lnTo>
                <a:lnTo>
                  <a:pt x="103" y="47"/>
                </a:lnTo>
                <a:lnTo>
                  <a:pt x="97" y="31"/>
                </a:lnTo>
                <a:lnTo>
                  <a:pt x="89" y="10"/>
                </a:lnTo>
                <a:lnTo>
                  <a:pt x="87" y="7"/>
                </a:lnTo>
                <a:lnTo>
                  <a:pt x="85" y="6"/>
                </a:lnTo>
                <a:lnTo>
                  <a:pt x="80" y="6"/>
                </a:lnTo>
                <a:lnTo>
                  <a:pt x="61" y="0"/>
                </a:lnTo>
                <a:lnTo>
                  <a:pt x="59" y="0"/>
                </a:lnTo>
                <a:lnTo>
                  <a:pt x="59" y="0"/>
                </a:lnTo>
                <a:lnTo>
                  <a:pt x="58" y="0"/>
                </a:lnTo>
                <a:lnTo>
                  <a:pt x="47" y="3"/>
                </a:lnTo>
                <a:lnTo>
                  <a:pt x="28" y="12"/>
                </a:lnTo>
                <a:lnTo>
                  <a:pt x="27" y="13"/>
                </a:lnTo>
                <a:lnTo>
                  <a:pt x="27" y="14"/>
                </a:lnTo>
                <a:lnTo>
                  <a:pt x="27" y="55"/>
                </a:lnTo>
                <a:lnTo>
                  <a:pt x="43" y="85"/>
                </a:lnTo>
                <a:lnTo>
                  <a:pt x="61" y="100"/>
                </a:lnTo>
                <a:lnTo>
                  <a:pt x="73" y="107"/>
                </a:lnTo>
                <a:lnTo>
                  <a:pt x="76" y="107"/>
                </a:lnTo>
                <a:lnTo>
                  <a:pt x="76" y="107"/>
                </a:lnTo>
                <a:lnTo>
                  <a:pt x="89" y="96"/>
                </a:lnTo>
                <a:lnTo>
                  <a:pt x="96" y="89"/>
                </a:lnTo>
                <a:lnTo>
                  <a:pt x="102" y="82"/>
                </a:lnTo>
                <a:lnTo>
                  <a:pt x="102" y="80"/>
                </a:lnTo>
                <a:lnTo>
                  <a:pt x="103" y="76"/>
                </a:lnTo>
                <a:lnTo>
                  <a:pt x="106" y="75"/>
                </a:lnTo>
                <a:lnTo>
                  <a:pt x="110" y="72"/>
                </a:lnTo>
                <a:lnTo>
                  <a:pt x="125" y="62"/>
                </a:lnTo>
                <a:lnTo>
                  <a:pt x="130" y="59"/>
                </a:lnTo>
                <a:lnTo>
                  <a:pt x="138" y="49"/>
                </a:lnTo>
                <a:lnTo>
                  <a:pt x="139" y="42"/>
                </a:lnTo>
                <a:lnTo>
                  <a:pt x="138" y="42"/>
                </a:lnTo>
                <a:lnTo>
                  <a:pt x="138" y="42"/>
                </a:lnTo>
                <a:close/>
                <a:moveTo>
                  <a:pt x="14" y="38"/>
                </a:moveTo>
                <a:lnTo>
                  <a:pt x="14" y="37"/>
                </a:lnTo>
                <a:lnTo>
                  <a:pt x="13" y="37"/>
                </a:lnTo>
                <a:lnTo>
                  <a:pt x="6" y="38"/>
                </a:lnTo>
                <a:lnTo>
                  <a:pt x="5" y="38"/>
                </a:lnTo>
                <a:lnTo>
                  <a:pt x="3" y="38"/>
                </a:lnTo>
                <a:lnTo>
                  <a:pt x="3" y="40"/>
                </a:lnTo>
                <a:lnTo>
                  <a:pt x="0" y="45"/>
                </a:lnTo>
                <a:lnTo>
                  <a:pt x="3" y="51"/>
                </a:lnTo>
                <a:lnTo>
                  <a:pt x="5" y="52"/>
                </a:lnTo>
                <a:lnTo>
                  <a:pt x="21" y="66"/>
                </a:lnTo>
                <a:lnTo>
                  <a:pt x="24" y="68"/>
                </a:lnTo>
                <a:lnTo>
                  <a:pt x="26" y="68"/>
                </a:lnTo>
                <a:lnTo>
                  <a:pt x="27" y="65"/>
                </a:lnTo>
                <a:lnTo>
                  <a:pt x="28" y="64"/>
                </a:lnTo>
                <a:lnTo>
                  <a:pt x="28" y="64"/>
                </a:lnTo>
                <a:lnTo>
                  <a:pt x="28" y="61"/>
                </a:lnTo>
                <a:lnTo>
                  <a:pt x="21" y="47"/>
                </a:lnTo>
                <a:lnTo>
                  <a:pt x="14" y="38"/>
                </a:lnTo>
                <a:lnTo>
                  <a:pt x="14" y="38"/>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3" name="Freeform 29"/>
          <p:cNvSpPr>
            <a:spLocks/>
          </p:cNvSpPr>
          <p:nvPr/>
        </p:nvSpPr>
        <p:spPr bwMode="auto">
          <a:xfrm>
            <a:off x="9530332" y="5598790"/>
            <a:ext cx="496888" cy="365125"/>
          </a:xfrm>
          <a:custGeom>
            <a:avLst/>
            <a:gdLst>
              <a:gd name="T0" fmla="*/ 213 w 223"/>
              <a:gd name="T1" fmla="*/ 2 h 163"/>
              <a:gd name="T2" fmla="*/ 207 w 223"/>
              <a:gd name="T3" fmla="*/ 6 h 163"/>
              <a:gd name="T4" fmla="*/ 201 w 223"/>
              <a:gd name="T5" fmla="*/ 15 h 163"/>
              <a:gd name="T6" fmla="*/ 205 w 223"/>
              <a:gd name="T7" fmla="*/ 19 h 163"/>
              <a:gd name="T8" fmla="*/ 213 w 223"/>
              <a:gd name="T9" fmla="*/ 30 h 163"/>
              <a:gd name="T10" fmla="*/ 196 w 223"/>
              <a:gd name="T11" fmla="*/ 37 h 163"/>
              <a:gd name="T12" fmla="*/ 184 w 223"/>
              <a:gd name="T13" fmla="*/ 40 h 163"/>
              <a:gd name="T14" fmla="*/ 171 w 223"/>
              <a:gd name="T15" fmla="*/ 41 h 163"/>
              <a:gd name="T16" fmla="*/ 167 w 223"/>
              <a:gd name="T17" fmla="*/ 47 h 163"/>
              <a:gd name="T18" fmla="*/ 153 w 223"/>
              <a:gd name="T19" fmla="*/ 56 h 163"/>
              <a:gd name="T20" fmla="*/ 146 w 223"/>
              <a:gd name="T21" fmla="*/ 62 h 163"/>
              <a:gd name="T22" fmla="*/ 140 w 223"/>
              <a:gd name="T23" fmla="*/ 66 h 163"/>
              <a:gd name="T24" fmla="*/ 120 w 223"/>
              <a:gd name="T25" fmla="*/ 65 h 163"/>
              <a:gd name="T26" fmla="*/ 114 w 223"/>
              <a:gd name="T27" fmla="*/ 65 h 163"/>
              <a:gd name="T28" fmla="*/ 100 w 223"/>
              <a:gd name="T29" fmla="*/ 64 h 163"/>
              <a:gd name="T30" fmla="*/ 95 w 223"/>
              <a:gd name="T31" fmla="*/ 63 h 163"/>
              <a:gd name="T32" fmla="*/ 86 w 223"/>
              <a:gd name="T33" fmla="*/ 61 h 163"/>
              <a:gd name="T34" fmla="*/ 66 w 223"/>
              <a:gd name="T35" fmla="*/ 61 h 163"/>
              <a:gd name="T36" fmla="*/ 52 w 223"/>
              <a:gd name="T37" fmla="*/ 58 h 163"/>
              <a:gd name="T38" fmla="*/ 51 w 223"/>
              <a:gd name="T39" fmla="*/ 49 h 163"/>
              <a:gd name="T40" fmla="*/ 42 w 223"/>
              <a:gd name="T41" fmla="*/ 47 h 163"/>
              <a:gd name="T42" fmla="*/ 33 w 223"/>
              <a:gd name="T43" fmla="*/ 47 h 163"/>
              <a:gd name="T44" fmla="*/ 25 w 223"/>
              <a:gd name="T45" fmla="*/ 46 h 163"/>
              <a:gd name="T46" fmla="*/ 14 w 223"/>
              <a:gd name="T47" fmla="*/ 48 h 163"/>
              <a:gd name="T48" fmla="*/ 10 w 223"/>
              <a:gd name="T49" fmla="*/ 52 h 163"/>
              <a:gd name="T50" fmla="*/ 10 w 223"/>
              <a:gd name="T51" fmla="*/ 60 h 163"/>
              <a:gd name="T52" fmla="*/ 15 w 223"/>
              <a:gd name="T53" fmla="*/ 72 h 163"/>
              <a:gd name="T54" fmla="*/ 24 w 223"/>
              <a:gd name="T55" fmla="*/ 78 h 163"/>
              <a:gd name="T56" fmla="*/ 28 w 223"/>
              <a:gd name="T57" fmla="*/ 87 h 163"/>
              <a:gd name="T58" fmla="*/ 18 w 223"/>
              <a:gd name="T59" fmla="*/ 92 h 163"/>
              <a:gd name="T60" fmla="*/ 9 w 223"/>
              <a:gd name="T61" fmla="*/ 88 h 163"/>
              <a:gd name="T62" fmla="*/ 4 w 223"/>
              <a:gd name="T63" fmla="*/ 84 h 163"/>
              <a:gd name="T64" fmla="*/ 6 w 223"/>
              <a:gd name="T65" fmla="*/ 95 h 163"/>
              <a:gd name="T66" fmla="*/ 20 w 223"/>
              <a:gd name="T67" fmla="*/ 92 h 163"/>
              <a:gd name="T68" fmla="*/ 29 w 223"/>
              <a:gd name="T69" fmla="*/ 100 h 163"/>
              <a:gd name="T70" fmla="*/ 26 w 223"/>
              <a:gd name="T71" fmla="*/ 114 h 163"/>
              <a:gd name="T72" fmla="*/ 15 w 223"/>
              <a:gd name="T73" fmla="*/ 117 h 163"/>
              <a:gd name="T74" fmla="*/ 12 w 223"/>
              <a:gd name="T75" fmla="*/ 125 h 163"/>
              <a:gd name="T76" fmla="*/ 4 w 223"/>
              <a:gd name="T77" fmla="*/ 136 h 163"/>
              <a:gd name="T78" fmla="*/ 10 w 223"/>
              <a:gd name="T79" fmla="*/ 140 h 163"/>
              <a:gd name="T80" fmla="*/ 28 w 223"/>
              <a:gd name="T81" fmla="*/ 135 h 163"/>
              <a:gd name="T82" fmla="*/ 35 w 223"/>
              <a:gd name="T83" fmla="*/ 137 h 163"/>
              <a:gd name="T84" fmla="*/ 49 w 223"/>
              <a:gd name="T85" fmla="*/ 132 h 163"/>
              <a:gd name="T86" fmla="*/ 60 w 223"/>
              <a:gd name="T87" fmla="*/ 129 h 163"/>
              <a:gd name="T88" fmla="*/ 65 w 223"/>
              <a:gd name="T89" fmla="*/ 132 h 163"/>
              <a:gd name="T90" fmla="*/ 65 w 223"/>
              <a:gd name="T91" fmla="*/ 142 h 163"/>
              <a:gd name="T92" fmla="*/ 71 w 223"/>
              <a:gd name="T93" fmla="*/ 149 h 163"/>
              <a:gd name="T94" fmla="*/ 75 w 223"/>
              <a:gd name="T95" fmla="*/ 156 h 163"/>
              <a:gd name="T96" fmla="*/ 81 w 223"/>
              <a:gd name="T97" fmla="*/ 157 h 163"/>
              <a:gd name="T98" fmla="*/ 96 w 223"/>
              <a:gd name="T99" fmla="*/ 154 h 163"/>
              <a:gd name="T100" fmla="*/ 111 w 223"/>
              <a:gd name="T101" fmla="*/ 156 h 163"/>
              <a:gd name="T102" fmla="*/ 120 w 223"/>
              <a:gd name="T103" fmla="*/ 159 h 163"/>
              <a:gd name="T104" fmla="*/ 124 w 223"/>
              <a:gd name="T105" fmla="*/ 160 h 163"/>
              <a:gd name="T106" fmla="*/ 138 w 223"/>
              <a:gd name="T107" fmla="*/ 160 h 163"/>
              <a:gd name="T108" fmla="*/ 148 w 223"/>
              <a:gd name="T109" fmla="*/ 161 h 163"/>
              <a:gd name="T110" fmla="*/ 162 w 223"/>
              <a:gd name="T111" fmla="*/ 155 h 163"/>
              <a:gd name="T112" fmla="*/ 177 w 223"/>
              <a:gd name="T113" fmla="*/ 149 h 163"/>
              <a:gd name="T114" fmla="*/ 190 w 223"/>
              <a:gd name="T115" fmla="*/ 130 h 163"/>
              <a:gd name="T116" fmla="*/ 203 w 223"/>
              <a:gd name="T117" fmla="*/ 122 h 163"/>
              <a:gd name="T118" fmla="*/ 207 w 223"/>
              <a:gd name="T119" fmla="*/ 100 h 163"/>
              <a:gd name="T120" fmla="*/ 207 w 223"/>
              <a:gd name="T121" fmla="*/ 72 h 163"/>
              <a:gd name="T122" fmla="*/ 219 w 223"/>
              <a:gd name="T123" fmla="*/ 43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3" h="163">
                <a:moveTo>
                  <a:pt x="220" y="0"/>
                </a:moveTo>
                <a:cubicBezTo>
                  <a:pt x="220" y="2"/>
                  <a:pt x="220" y="2"/>
                  <a:pt x="220" y="2"/>
                </a:cubicBezTo>
                <a:cubicBezTo>
                  <a:pt x="220" y="2"/>
                  <a:pt x="220" y="2"/>
                  <a:pt x="220" y="2"/>
                </a:cubicBezTo>
                <a:cubicBezTo>
                  <a:pt x="213" y="2"/>
                  <a:pt x="213" y="2"/>
                  <a:pt x="213" y="2"/>
                </a:cubicBezTo>
                <a:cubicBezTo>
                  <a:pt x="212" y="3"/>
                  <a:pt x="212" y="3"/>
                  <a:pt x="212" y="3"/>
                </a:cubicBezTo>
                <a:cubicBezTo>
                  <a:pt x="208" y="5"/>
                  <a:pt x="208" y="5"/>
                  <a:pt x="208" y="5"/>
                </a:cubicBezTo>
                <a:cubicBezTo>
                  <a:pt x="208" y="6"/>
                  <a:pt x="208" y="6"/>
                  <a:pt x="207" y="6"/>
                </a:cubicBezTo>
                <a:cubicBezTo>
                  <a:pt x="207" y="6"/>
                  <a:pt x="207" y="6"/>
                  <a:pt x="207" y="6"/>
                </a:cubicBezTo>
                <a:cubicBezTo>
                  <a:pt x="204" y="11"/>
                  <a:pt x="204" y="11"/>
                  <a:pt x="204" y="11"/>
                </a:cubicBezTo>
                <a:cubicBezTo>
                  <a:pt x="203" y="11"/>
                  <a:pt x="203" y="12"/>
                  <a:pt x="203" y="12"/>
                </a:cubicBezTo>
                <a:cubicBezTo>
                  <a:pt x="203" y="13"/>
                  <a:pt x="203" y="13"/>
                  <a:pt x="203" y="13"/>
                </a:cubicBezTo>
                <a:cubicBezTo>
                  <a:pt x="202" y="14"/>
                  <a:pt x="202" y="15"/>
                  <a:pt x="201" y="15"/>
                </a:cubicBezTo>
                <a:cubicBezTo>
                  <a:pt x="202" y="16"/>
                  <a:pt x="202" y="16"/>
                  <a:pt x="202" y="16"/>
                </a:cubicBezTo>
                <a:cubicBezTo>
                  <a:pt x="202" y="17"/>
                  <a:pt x="202" y="17"/>
                  <a:pt x="202" y="17"/>
                </a:cubicBezTo>
                <a:cubicBezTo>
                  <a:pt x="203" y="17"/>
                  <a:pt x="203" y="17"/>
                  <a:pt x="203" y="17"/>
                </a:cubicBezTo>
                <a:cubicBezTo>
                  <a:pt x="204" y="18"/>
                  <a:pt x="205" y="19"/>
                  <a:pt x="205" y="19"/>
                </a:cubicBezTo>
                <a:cubicBezTo>
                  <a:pt x="209" y="22"/>
                  <a:pt x="209" y="22"/>
                  <a:pt x="209" y="22"/>
                </a:cubicBezTo>
                <a:cubicBezTo>
                  <a:pt x="212" y="24"/>
                  <a:pt x="212" y="24"/>
                  <a:pt x="212" y="24"/>
                </a:cubicBezTo>
                <a:cubicBezTo>
                  <a:pt x="212" y="25"/>
                  <a:pt x="213" y="25"/>
                  <a:pt x="213" y="26"/>
                </a:cubicBezTo>
                <a:cubicBezTo>
                  <a:pt x="213" y="30"/>
                  <a:pt x="213" y="30"/>
                  <a:pt x="213" y="30"/>
                </a:cubicBezTo>
                <a:cubicBezTo>
                  <a:pt x="213" y="31"/>
                  <a:pt x="212" y="34"/>
                  <a:pt x="210" y="36"/>
                </a:cubicBezTo>
                <a:cubicBezTo>
                  <a:pt x="210" y="37"/>
                  <a:pt x="209" y="39"/>
                  <a:pt x="207" y="38"/>
                </a:cubicBezTo>
                <a:cubicBezTo>
                  <a:pt x="206" y="38"/>
                  <a:pt x="206" y="38"/>
                  <a:pt x="206" y="37"/>
                </a:cubicBezTo>
                <a:cubicBezTo>
                  <a:pt x="196" y="37"/>
                  <a:pt x="196" y="37"/>
                  <a:pt x="196" y="37"/>
                </a:cubicBezTo>
                <a:cubicBezTo>
                  <a:pt x="195" y="38"/>
                  <a:pt x="192" y="39"/>
                  <a:pt x="191" y="39"/>
                </a:cubicBezTo>
                <a:cubicBezTo>
                  <a:pt x="190" y="39"/>
                  <a:pt x="189" y="40"/>
                  <a:pt x="189" y="40"/>
                </a:cubicBezTo>
                <a:cubicBezTo>
                  <a:pt x="189" y="40"/>
                  <a:pt x="188" y="40"/>
                  <a:pt x="187" y="40"/>
                </a:cubicBezTo>
                <a:cubicBezTo>
                  <a:pt x="184" y="40"/>
                  <a:pt x="184" y="40"/>
                  <a:pt x="184" y="40"/>
                </a:cubicBezTo>
                <a:cubicBezTo>
                  <a:pt x="183" y="39"/>
                  <a:pt x="183" y="39"/>
                  <a:pt x="183" y="39"/>
                </a:cubicBezTo>
                <a:cubicBezTo>
                  <a:pt x="182" y="40"/>
                  <a:pt x="182" y="40"/>
                  <a:pt x="182" y="40"/>
                </a:cubicBezTo>
                <a:cubicBezTo>
                  <a:pt x="173" y="40"/>
                  <a:pt x="173" y="40"/>
                  <a:pt x="173" y="40"/>
                </a:cubicBezTo>
                <a:cubicBezTo>
                  <a:pt x="172" y="40"/>
                  <a:pt x="171" y="40"/>
                  <a:pt x="171" y="41"/>
                </a:cubicBezTo>
                <a:cubicBezTo>
                  <a:pt x="171" y="41"/>
                  <a:pt x="171" y="42"/>
                  <a:pt x="171" y="43"/>
                </a:cubicBezTo>
                <a:cubicBezTo>
                  <a:pt x="168" y="46"/>
                  <a:pt x="168" y="46"/>
                  <a:pt x="168" y="46"/>
                </a:cubicBezTo>
                <a:cubicBezTo>
                  <a:pt x="168" y="46"/>
                  <a:pt x="168" y="46"/>
                  <a:pt x="167" y="46"/>
                </a:cubicBezTo>
                <a:cubicBezTo>
                  <a:pt x="167" y="47"/>
                  <a:pt x="167" y="47"/>
                  <a:pt x="167" y="47"/>
                </a:cubicBezTo>
                <a:cubicBezTo>
                  <a:pt x="166" y="48"/>
                  <a:pt x="165" y="50"/>
                  <a:pt x="164" y="50"/>
                </a:cubicBezTo>
                <a:cubicBezTo>
                  <a:pt x="157" y="56"/>
                  <a:pt x="157" y="56"/>
                  <a:pt x="157" y="56"/>
                </a:cubicBezTo>
                <a:cubicBezTo>
                  <a:pt x="156" y="56"/>
                  <a:pt x="156" y="56"/>
                  <a:pt x="156" y="56"/>
                </a:cubicBezTo>
                <a:cubicBezTo>
                  <a:pt x="153" y="56"/>
                  <a:pt x="153" y="56"/>
                  <a:pt x="153" y="56"/>
                </a:cubicBezTo>
                <a:cubicBezTo>
                  <a:pt x="150" y="60"/>
                  <a:pt x="150" y="60"/>
                  <a:pt x="150" y="60"/>
                </a:cubicBezTo>
                <a:cubicBezTo>
                  <a:pt x="148" y="61"/>
                  <a:pt x="148" y="61"/>
                  <a:pt x="148" y="61"/>
                </a:cubicBezTo>
                <a:cubicBezTo>
                  <a:pt x="148" y="62"/>
                  <a:pt x="147" y="62"/>
                  <a:pt x="147" y="62"/>
                </a:cubicBezTo>
                <a:cubicBezTo>
                  <a:pt x="146" y="62"/>
                  <a:pt x="146" y="62"/>
                  <a:pt x="146" y="62"/>
                </a:cubicBezTo>
                <a:cubicBezTo>
                  <a:pt x="146" y="63"/>
                  <a:pt x="145" y="63"/>
                  <a:pt x="145" y="63"/>
                </a:cubicBezTo>
                <a:cubicBezTo>
                  <a:pt x="143" y="63"/>
                  <a:pt x="143" y="63"/>
                  <a:pt x="143" y="63"/>
                </a:cubicBezTo>
                <a:cubicBezTo>
                  <a:pt x="142" y="64"/>
                  <a:pt x="142" y="64"/>
                  <a:pt x="142" y="64"/>
                </a:cubicBezTo>
                <a:cubicBezTo>
                  <a:pt x="141" y="65"/>
                  <a:pt x="140" y="66"/>
                  <a:pt x="140" y="66"/>
                </a:cubicBezTo>
                <a:cubicBezTo>
                  <a:pt x="139" y="66"/>
                  <a:pt x="139" y="66"/>
                  <a:pt x="139" y="66"/>
                </a:cubicBezTo>
                <a:cubicBezTo>
                  <a:pt x="123" y="66"/>
                  <a:pt x="123" y="66"/>
                  <a:pt x="123" y="66"/>
                </a:cubicBezTo>
                <a:cubicBezTo>
                  <a:pt x="122" y="66"/>
                  <a:pt x="122" y="66"/>
                  <a:pt x="122" y="66"/>
                </a:cubicBezTo>
                <a:cubicBezTo>
                  <a:pt x="120" y="65"/>
                  <a:pt x="120" y="65"/>
                  <a:pt x="120" y="65"/>
                </a:cubicBezTo>
                <a:cubicBezTo>
                  <a:pt x="116" y="66"/>
                  <a:pt x="116" y="66"/>
                  <a:pt x="116" y="66"/>
                </a:cubicBezTo>
                <a:cubicBezTo>
                  <a:pt x="116" y="66"/>
                  <a:pt x="116" y="66"/>
                  <a:pt x="115" y="66"/>
                </a:cubicBezTo>
                <a:cubicBezTo>
                  <a:pt x="115" y="66"/>
                  <a:pt x="115" y="66"/>
                  <a:pt x="114" y="66"/>
                </a:cubicBezTo>
                <a:cubicBezTo>
                  <a:pt x="114" y="65"/>
                  <a:pt x="114" y="65"/>
                  <a:pt x="114" y="65"/>
                </a:cubicBezTo>
                <a:cubicBezTo>
                  <a:pt x="107" y="65"/>
                  <a:pt x="107" y="65"/>
                  <a:pt x="107" y="65"/>
                </a:cubicBezTo>
                <a:cubicBezTo>
                  <a:pt x="106" y="65"/>
                  <a:pt x="105" y="65"/>
                  <a:pt x="105" y="64"/>
                </a:cubicBezTo>
                <a:cubicBezTo>
                  <a:pt x="101" y="64"/>
                  <a:pt x="101" y="64"/>
                  <a:pt x="101" y="64"/>
                </a:cubicBezTo>
                <a:cubicBezTo>
                  <a:pt x="100" y="64"/>
                  <a:pt x="100" y="64"/>
                  <a:pt x="100" y="64"/>
                </a:cubicBezTo>
                <a:cubicBezTo>
                  <a:pt x="100" y="63"/>
                  <a:pt x="100" y="63"/>
                  <a:pt x="100" y="63"/>
                </a:cubicBezTo>
                <a:cubicBezTo>
                  <a:pt x="99" y="64"/>
                  <a:pt x="98" y="64"/>
                  <a:pt x="97" y="64"/>
                </a:cubicBezTo>
                <a:cubicBezTo>
                  <a:pt x="96" y="64"/>
                  <a:pt x="96" y="63"/>
                  <a:pt x="95" y="62"/>
                </a:cubicBezTo>
                <a:cubicBezTo>
                  <a:pt x="95" y="63"/>
                  <a:pt x="95" y="63"/>
                  <a:pt x="95" y="63"/>
                </a:cubicBezTo>
                <a:cubicBezTo>
                  <a:pt x="94" y="63"/>
                  <a:pt x="94" y="63"/>
                  <a:pt x="93" y="63"/>
                </a:cubicBezTo>
                <a:cubicBezTo>
                  <a:pt x="90" y="63"/>
                  <a:pt x="90" y="63"/>
                  <a:pt x="90" y="63"/>
                </a:cubicBezTo>
                <a:cubicBezTo>
                  <a:pt x="90" y="63"/>
                  <a:pt x="90" y="63"/>
                  <a:pt x="89" y="63"/>
                </a:cubicBezTo>
                <a:cubicBezTo>
                  <a:pt x="86" y="61"/>
                  <a:pt x="86" y="61"/>
                  <a:pt x="86" y="61"/>
                </a:cubicBezTo>
                <a:cubicBezTo>
                  <a:pt x="85" y="61"/>
                  <a:pt x="83" y="61"/>
                  <a:pt x="82" y="61"/>
                </a:cubicBezTo>
                <a:cubicBezTo>
                  <a:pt x="81" y="61"/>
                  <a:pt x="81" y="61"/>
                  <a:pt x="81" y="61"/>
                </a:cubicBezTo>
                <a:cubicBezTo>
                  <a:pt x="80" y="61"/>
                  <a:pt x="80" y="61"/>
                  <a:pt x="80" y="61"/>
                </a:cubicBezTo>
                <a:cubicBezTo>
                  <a:pt x="66" y="61"/>
                  <a:pt x="66" y="61"/>
                  <a:pt x="66" y="61"/>
                </a:cubicBezTo>
                <a:cubicBezTo>
                  <a:pt x="65" y="61"/>
                  <a:pt x="63" y="60"/>
                  <a:pt x="63" y="59"/>
                </a:cubicBezTo>
                <a:cubicBezTo>
                  <a:pt x="56" y="59"/>
                  <a:pt x="56" y="59"/>
                  <a:pt x="56" y="59"/>
                </a:cubicBezTo>
                <a:cubicBezTo>
                  <a:pt x="55" y="59"/>
                  <a:pt x="55" y="59"/>
                  <a:pt x="55" y="59"/>
                </a:cubicBezTo>
                <a:cubicBezTo>
                  <a:pt x="52" y="58"/>
                  <a:pt x="52" y="58"/>
                  <a:pt x="52" y="58"/>
                </a:cubicBezTo>
                <a:cubicBezTo>
                  <a:pt x="51" y="57"/>
                  <a:pt x="51" y="56"/>
                  <a:pt x="51" y="55"/>
                </a:cubicBezTo>
                <a:cubicBezTo>
                  <a:pt x="51" y="54"/>
                  <a:pt x="52" y="52"/>
                  <a:pt x="51" y="51"/>
                </a:cubicBezTo>
                <a:cubicBezTo>
                  <a:pt x="51" y="50"/>
                  <a:pt x="51" y="50"/>
                  <a:pt x="51" y="50"/>
                </a:cubicBezTo>
                <a:cubicBezTo>
                  <a:pt x="51" y="49"/>
                  <a:pt x="51" y="49"/>
                  <a:pt x="51" y="49"/>
                </a:cubicBezTo>
                <a:cubicBezTo>
                  <a:pt x="50" y="47"/>
                  <a:pt x="50" y="47"/>
                  <a:pt x="50" y="47"/>
                </a:cubicBezTo>
                <a:cubicBezTo>
                  <a:pt x="49" y="47"/>
                  <a:pt x="49" y="47"/>
                  <a:pt x="49" y="47"/>
                </a:cubicBezTo>
                <a:cubicBezTo>
                  <a:pt x="48" y="47"/>
                  <a:pt x="45" y="47"/>
                  <a:pt x="44" y="47"/>
                </a:cubicBezTo>
                <a:cubicBezTo>
                  <a:pt x="42" y="47"/>
                  <a:pt x="42" y="47"/>
                  <a:pt x="42" y="47"/>
                </a:cubicBezTo>
                <a:cubicBezTo>
                  <a:pt x="42" y="47"/>
                  <a:pt x="42" y="47"/>
                  <a:pt x="42" y="47"/>
                </a:cubicBezTo>
                <a:cubicBezTo>
                  <a:pt x="41" y="47"/>
                  <a:pt x="39" y="47"/>
                  <a:pt x="39" y="47"/>
                </a:cubicBezTo>
                <a:cubicBezTo>
                  <a:pt x="37" y="47"/>
                  <a:pt x="36" y="47"/>
                  <a:pt x="35" y="47"/>
                </a:cubicBezTo>
                <a:cubicBezTo>
                  <a:pt x="33" y="47"/>
                  <a:pt x="33" y="47"/>
                  <a:pt x="33" y="47"/>
                </a:cubicBezTo>
                <a:cubicBezTo>
                  <a:pt x="32" y="47"/>
                  <a:pt x="32" y="47"/>
                  <a:pt x="31" y="46"/>
                </a:cubicBezTo>
                <a:cubicBezTo>
                  <a:pt x="31" y="47"/>
                  <a:pt x="30" y="47"/>
                  <a:pt x="30" y="47"/>
                </a:cubicBezTo>
                <a:cubicBezTo>
                  <a:pt x="27" y="47"/>
                  <a:pt x="27" y="47"/>
                  <a:pt x="27" y="47"/>
                </a:cubicBezTo>
                <a:cubicBezTo>
                  <a:pt x="26" y="47"/>
                  <a:pt x="26" y="47"/>
                  <a:pt x="25" y="46"/>
                </a:cubicBezTo>
                <a:cubicBezTo>
                  <a:pt x="23" y="45"/>
                  <a:pt x="23" y="45"/>
                  <a:pt x="23" y="45"/>
                </a:cubicBezTo>
                <a:cubicBezTo>
                  <a:pt x="22" y="46"/>
                  <a:pt x="22" y="46"/>
                  <a:pt x="22" y="46"/>
                </a:cubicBezTo>
                <a:cubicBezTo>
                  <a:pt x="20" y="48"/>
                  <a:pt x="18" y="48"/>
                  <a:pt x="17" y="47"/>
                </a:cubicBezTo>
                <a:cubicBezTo>
                  <a:pt x="14" y="48"/>
                  <a:pt x="14" y="48"/>
                  <a:pt x="14" y="48"/>
                </a:cubicBezTo>
                <a:cubicBezTo>
                  <a:pt x="14" y="49"/>
                  <a:pt x="14" y="49"/>
                  <a:pt x="13" y="49"/>
                </a:cubicBezTo>
                <a:cubicBezTo>
                  <a:pt x="13" y="49"/>
                  <a:pt x="13" y="49"/>
                  <a:pt x="13" y="49"/>
                </a:cubicBezTo>
                <a:cubicBezTo>
                  <a:pt x="11" y="52"/>
                  <a:pt x="11" y="52"/>
                  <a:pt x="11" y="52"/>
                </a:cubicBezTo>
                <a:cubicBezTo>
                  <a:pt x="11" y="52"/>
                  <a:pt x="11" y="52"/>
                  <a:pt x="10" y="52"/>
                </a:cubicBezTo>
                <a:cubicBezTo>
                  <a:pt x="6" y="55"/>
                  <a:pt x="6" y="55"/>
                  <a:pt x="6" y="55"/>
                </a:cubicBezTo>
                <a:cubicBezTo>
                  <a:pt x="6" y="57"/>
                  <a:pt x="6" y="57"/>
                  <a:pt x="6" y="57"/>
                </a:cubicBezTo>
                <a:cubicBezTo>
                  <a:pt x="9" y="59"/>
                  <a:pt x="9" y="59"/>
                  <a:pt x="9" y="59"/>
                </a:cubicBezTo>
                <a:cubicBezTo>
                  <a:pt x="10" y="59"/>
                  <a:pt x="10" y="60"/>
                  <a:pt x="10" y="60"/>
                </a:cubicBezTo>
                <a:cubicBezTo>
                  <a:pt x="13" y="67"/>
                  <a:pt x="13" y="67"/>
                  <a:pt x="13" y="67"/>
                </a:cubicBezTo>
                <a:cubicBezTo>
                  <a:pt x="13" y="67"/>
                  <a:pt x="13" y="67"/>
                  <a:pt x="13" y="67"/>
                </a:cubicBezTo>
                <a:cubicBezTo>
                  <a:pt x="14" y="67"/>
                  <a:pt x="15" y="68"/>
                  <a:pt x="15" y="69"/>
                </a:cubicBezTo>
                <a:cubicBezTo>
                  <a:pt x="15" y="72"/>
                  <a:pt x="15" y="72"/>
                  <a:pt x="15" y="72"/>
                </a:cubicBezTo>
                <a:cubicBezTo>
                  <a:pt x="17" y="73"/>
                  <a:pt x="17" y="73"/>
                  <a:pt x="17" y="73"/>
                </a:cubicBezTo>
                <a:cubicBezTo>
                  <a:pt x="18" y="74"/>
                  <a:pt x="19" y="75"/>
                  <a:pt x="19" y="75"/>
                </a:cubicBezTo>
                <a:cubicBezTo>
                  <a:pt x="19" y="75"/>
                  <a:pt x="20" y="75"/>
                  <a:pt x="20" y="76"/>
                </a:cubicBezTo>
                <a:cubicBezTo>
                  <a:pt x="22" y="76"/>
                  <a:pt x="23" y="78"/>
                  <a:pt x="24" y="78"/>
                </a:cubicBezTo>
                <a:cubicBezTo>
                  <a:pt x="25" y="80"/>
                  <a:pt x="25" y="80"/>
                  <a:pt x="25" y="80"/>
                </a:cubicBezTo>
                <a:cubicBezTo>
                  <a:pt x="26" y="80"/>
                  <a:pt x="26" y="80"/>
                  <a:pt x="26" y="80"/>
                </a:cubicBezTo>
                <a:cubicBezTo>
                  <a:pt x="27" y="81"/>
                  <a:pt x="27" y="81"/>
                  <a:pt x="28" y="82"/>
                </a:cubicBezTo>
                <a:cubicBezTo>
                  <a:pt x="29" y="85"/>
                  <a:pt x="28" y="87"/>
                  <a:pt x="28" y="87"/>
                </a:cubicBezTo>
                <a:cubicBezTo>
                  <a:pt x="27" y="88"/>
                  <a:pt x="27" y="88"/>
                  <a:pt x="26" y="88"/>
                </a:cubicBezTo>
                <a:cubicBezTo>
                  <a:pt x="24" y="89"/>
                  <a:pt x="24" y="89"/>
                  <a:pt x="24" y="89"/>
                </a:cubicBezTo>
                <a:cubicBezTo>
                  <a:pt x="19" y="91"/>
                  <a:pt x="19" y="91"/>
                  <a:pt x="19" y="91"/>
                </a:cubicBezTo>
                <a:cubicBezTo>
                  <a:pt x="19" y="91"/>
                  <a:pt x="19" y="92"/>
                  <a:pt x="18" y="92"/>
                </a:cubicBezTo>
                <a:cubicBezTo>
                  <a:pt x="16" y="92"/>
                  <a:pt x="16" y="92"/>
                  <a:pt x="16" y="92"/>
                </a:cubicBezTo>
                <a:cubicBezTo>
                  <a:pt x="13" y="91"/>
                  <a:pt x="13" y="91"/>
                  <a:pt x="13" y="91"/>
                </a:cubicBezTo>
                <a:cubicBezTo>
                  <a:pt x="12" y="91"/>
                  <a:pt x="12" y="91"/>
                  <a:pt x="12" y="91"/>
                </a:cubicBezTo>
                <a:cubicBezTo>
                  <a:pt x="9" y="88"/>
                  <a:pt x="9" y="88"/>
                  <a:pt x="9" y="88"/>
                </a:cubicBezTo>
                <a:cubicBezTo>
                  <a:pt x="7" y="86"/>
                  <a:pt x="7" y="86"/>
                  <a:pt x="7" y="86"/>
                </a:cubicBezTo>
                <a:cubicBezTo>
                  <a:pt x="6" y="83"/>
                  <a:pt x="6" y="83"/>
                  <a:pt x="6" y="83"/>
                </a:cubicBezTo>
                <a:cubicBezTo>
                  <a:pt x="5" y="83"/>
                  <a:pt x="5" y="83"/>
                  <a:pt x="4" y="83"/>
                </a:cubicBezTo>
                <a:cubicBezTo>
                  <a:pt x="4" y="84"/>
                  <a:pt x="4" y="84"/>
                  <a:pt x="4" y="84"/>
                </a:cubicBezTo>
                <a:cubicBezTo>
                  <a:pt x="3" y="86"/>
                  <a:pt x="4" y="87"/>
                  <a:pt x="4" y="87"/>
                </a:cubicBezTo>
                <a:cubicBezTo>
                  <a:pt x="4" y="93"/>
                  <a:pt x="4" y="93"/>
                  <a:pt x="4" y="93"/>
                </a:cubicBezTo>
                <a:cubicBezTo>
                  <a:pt x="6" y="94"/>
                  <a:pt x="6" y="94"/>
                  <a:pt x="6" y="94"/>
                </a:cubicBezTo>
                <a:cubicBezTo>
                  <a:pt x="6" y="95"/>
                  <a:pt x="6" y="95"/>
                  <a:pt x="6" y="95"/>
                </a:cubicBezTo>
                <a:cubicBezTo>
                  <a:pt x="9" y="94"/>
                  <a:pt x="9" y="94"/>
                  <a:pt x="9" y="94"/>
                </a:cubicBezTo>
                <a:cubicBezTo>
                  <a:pt x="10" y="94"/>
                  <a:pt x="11" y="93"/>
                  <a:pt x="12" y="92"/>
                </a:cubicBezTo>
                <a:cubicBezTo>
                  <a:pt x="14" y="92"/>
                  <a:pt x="15" y="92"/>
                  <a:pt x="18" y="92"/>
                </a:cubicBezTo>
                <a:cubicBezTo>
                  <a:pt x="19" y="92"/>
                  <a:pt x="20" y="92"/>
                  <a:pt x="20" y="92"/>
                </a:cubicBezTo>
                <a:cubicBezTo>
                  <a:pt x="20" y="92"/>
                  <a:pt x="20" y="92"/>
                  <a:pt x="21" y="92"/>
                </a:cubicBezTo>
                <a:cubicBezTo>
                  <a:pt x="24" y="92"/>
                  <a:pt x="24" y="92"/>
                  <a:pt x="24" y="92"/>
                </a:cubicBezTo>
                <a:cubicBezTo>
                  <a:pt x="24" y="92"/>
                  <a:pt x="25" y="92"/>
                  <a:pt x="25" y="93"/>
                </a:cubicBezTo>
                <a:cubicBezTo>
                  <a:pt x="26" y="94"/>
                  <a:pt x="29" y="97"/>
                  <a:pt x="29" y="100"/>
                </a:cubicBezTo>
                <a:cubicBezTo>
                  <a:pt x="29" y="108"/>
                  <a:pt x="29" y="108"/>
                  <a:pt x="29" y="108"/>
                </a:cubicBezTo>
                <a:cubicBezTo>
                  <a:pt x="29" y="109"/>
                  <a:pt x="29" y="110"/>
                  <a:pt x="28" y="110"/>
                </a:cubicBezTo>
                <a:cubicBezTo>
                  <a:pt x="27" y="113"/>
                  <a:pt x="27" y="113"/>
                  <a:pt x="27" y="113"/>
                </a:cubicBezTo>
                <a:cubicBezTo>
                  <a:pt x="27" y="114"/>
                  <a:pt x="26" y="114"/>
                  <a:pt x="26" y="114"/>
                </a:cubicBezTo>
                <a:cubicBezTo>
                  <a:pt x="21" y="117"/>
                  <a:pt x="21" y="117"/>
                  <a:pt x="21" y="117"/>
                </a:cubicBezTo>
                <a:cubicBezTo>
                  <a:pt x="20" y="117"/>
                  <a:pt x="19" y="117"/>
                  <a:pt x="18" y="117"/>
                </a:cubicBezTo>
                <a:cubicBezTo>
                  <a:pt x="18" y="117"/>
                  <a:pt x="18" y="117"/>
                  <a:pt x="18" y="117"/>
                </a:cubicBezTo>
                <a:cubicBezTo>
                  <a:pt x="15" y="117"/>
                  <a:pt x="15" y="117"/>
                  <a:pt x="15" y="117"/>
                </a:cubicBezTo>
                <a:cubicBezTo>
                  <a:pt x="14" y="118"/>
                  <a:pt x="14" y="118"/>
                  <a:pt x="14" y="118"/>
                </a:cubicBezTo>
                <a:cubicBezTo>
                  <a:pt x="14" y="119"/>
                  <a:pt x="13" y="122"/>
                  <a:pt x="13" y="123"/>
                </a:cubicBezTo>
                <a:cubicBezTo>
                  <a:pt x="12" y="124"/>
                  <a:pt x="12" y="125"/>
                  <a:pt x="12" y="125"/>
                </a:cubicBezTo>
                <a:cubicBezTo>
                  <a:pt x="12" y="125"/>
                  <a:pt x="12" y="125"/>
                  <a:pt x="12" y="125"/>
                </a:cubicBezTo>
                <a:cubicBezTo>
                  <a:pt x="12" y="126"/>
                  <a:pt x="11" y="129"/>
                  <a:pt x="9" y="132"/>
                </a:cubicBezTo>
                <a:cubicBezTo>
                  <a:pt x="9" y="133"/>
                  <a:pt x="8" y="134"/>
                  <a:pt x="7" y="134"/>
                </a:cubicBezTo>
                <a:cubicBezTo>
                  <a:pt x="7" y="134"/>
                  <a:pt x="6" y="134"/>
                  <a:pt x="6" y="135"/>
                </a:cubicBezTo>
                <a:cubicBezTo>
                  <a:pt x="6" y="136"/>
                  <a:pt x="5" y="136"/>
                  <a:pt x="4" y="136"/>
                </a:cubicBezTo>
                <a:cubicBezTo>
                  <a:pt x="3" y="136"/>
                  <a:pt x="3" y="136"/>
                  <a:pt x="3" y="136"/>
                </a:cubicBezTo>
                <a:cubicBezTo>
                  <a:pt x="2" y="137"/>
                  <a:pt x="1" y="137"/>
                  <a:pt x="0" y="138"/>
                </a:cubicBezTo>
                <a:cubicBezTo>
                  <a:pt x="5" y="142"/>
                  <a:pt x="5" y="142"/>
                  <a:pt x="5" y="142"/>
                </a:cubicBezTo>
                <a:cubicBezTo>
                  <a:pt x="10" y="140"/>
                  <a:pt x="10" y="140"/>
                  <a:pt x="10" y="140"/>
                </a:cubicBezTo>
                <a:cubicBezTo>
                  <a:pt x="12" y="136"/>
                  <a:pt x="12" y="136"/>
                  <a:pt x="12" y="136"/>
                </a:cubicBezTo>
                <a:cubicBezTo>
                  <a:pt x="13" y="135"/>
                  <a:pt x="13" y="135"/>
                  <a:pt x="14" y="135"/>
                </a:cubicBezTo>
                <a:cubicBezTo>
                  <a:pt x="14" y="135"/>
                  <a:pt x="21" y="134"/>
                  <a:pt x="24" y="134"/>
                </a:cubicBezTo>
                <a:cubicBezTo>
                  <a:pt x="26" y="134"/>
                  <a:pt x="27" y="134"/>
                  <a:pt x="28" y="135"/>
                </a:cubicBezTo>
                <a:cubicBezTo>
                  <a:pt x="28" y="136"/>
                  <a:pt x="28" y="136"/>
                  <a:pt x="28" y="136"/>
                </a:cubicBezTo>
                <a:cubicBezTo>
                  <a:pt x="28" y="137"/>
                  <a:pt x="29" y="137"/>
                  <a:pt x="29" y="137"/>
                </a:cubicBezTo>
                <a:cubicBezTo>
                  <a:pt x="29" y="137"/>
                  <a:pt x="29" y="137"/>
                  <a:pt x="30" y="137"/>
                </a:cubicBezTo>
                <a:cubicBezTo>
                  <a:pt x="35" y="137"/>
                  <a:pt x="35" y="137"/>
                  <a:pt x="35" y="137"/>
                </a:cubicBezTo>
                <a:cubicBezTo>
                  <a:pt x="35" y="136"/>
                  <a:pt x="35" y="135"/>
                  <a:pt x="36" y="135"/>
                </a:cubicBezTo>
                <a:cubicBezTo>
                  <a:pt x="44" y="132"/>
                  <a:pt x="44" y="132"/>
                  <a:pt x="44" y="132"/>
                </a:cubicBezTo>
                <a:cubicBezTo>
                  <a:pt x="45" y="132"/>
                  <a:pt x="45" y="132"/>
                  <a:pt x="45" y="132"/>
                </a:cubicBezTo>
                <a:cubicBezTo>
                  <a:pt x="49" y="132"/>
                  <a:pt x="49" y="132"/>
                  <a:pt x="49" y="132"/>
                </a:cubicBezTo>
                <a:cubicBezTo>
                  <a:pt x="51" y="130"/>
                  <a:pt x="51" y="130"/>
                  <a:pt x="51" y="130"/>
                </a:cubicBezTo>
                <a:cubicBezTo>
                  <a:pt x="52" y="129"/>
                  <a:pt x="52" y="129"/>
                  <a:pt x="53" y="129"/>
                </a:cubicBezTo>
                <a:cubicBezTo>
                  <a:pt x="53" y="129"/>
                  <a:pt x="56" y="129"/>
                  <a:pt x="57" y="129"/>
                </a:cubicBezTo>
                <a:cubicBezTo>
                  <a:pt x="59" y="129"/>
                  <a:pt x="60" y="129"/>
                  <a:pt x="60" y="129"/>
                </a:cubicBezTo>
                <a:cubicBezTo>
                  <a:pt x="60" y="130"/>
                  <a:pt x="61" y="130"/>
                  <a:pt x="61" y="130"/>
                </a:cubicBezTo>
                <a:cubicBezTo>
                  <a:pt x="62" y="130"/>
                  <a:pt x="63" y="130"/>
                  <a:pt x="63" y="130"/>
                </a:cubicBezTo>
                <a:cubicBezTo>
                  <a:pt x="63" y="130"/>
                  <a:pt x="64" y="130"/>
                  <a:pt x="65" y="130"/>
                </a:cubicBezTo>
                <a:cubicBezTo>
                  <a:pt x="65" y="131"/>
                  <a:pt x="65" y="131"/>
                  <a:pt x="65" y="132"/>
                </a:cubicBezTo>
                <a:cubicBezTo>
                  <a:pt x="65" y="133"/>
                  <a:pt x="65" y="135"/>
                  <a:pt x="65" y="136"/>
                </a:cubicBezTo>
                <a:cubicBezTo>
                  <a:pt x="66" y="137"/>
                  <a:pt x="66" y="139"/>
                  <a:pt x="66" y="140"/>
                </a:cubicBezTo>
                <a:cubicBezTo>
                  <a:pt x="66" y="140"/>
                  <a:pt x="66" y="140"/>
                  <a:pt x="66" y="141"/>
                </a:cubicBezTo>
                <a:cubicBezTo>
                  <a:pt x="65" y="141"/>
                  <a:pt x="65" y="142"/>
                  <a:pt x="65" y="142"/>
                </a:cubicBezTo>
                <a:cubicBezTo>
                  <a:pt x="66" y="143"/>
                  <a:pt x="66" y="143"/>
                  <a:pt x="66" y="144"/>
                </a:cubicBezTo>
                <a:cubicBezTo>
                  <a:pt x="66" y="145"/>
                  <a:pt x="66" y="145"/>
                  <a:pt x="66" y="145"/>
                </a:cubicBezTo>
                <a:cubicBezTo>
                  <a:pt x="68" y="146"/>
                  <a:pt x="68" y="146"/>
                  <a:pt x="68" y="146"/>
                </a:cubicBezTo>
                <a:cubicBezTo>
                  <a:pt x="70" y="148"/>
                  <a:pt x="71" y="148"/>
                  <a:pt x="71" y="149"/>
                </a:cubicBezTo>
                <a:cubicBezTo>
                  <a:pt x="71" y="149"/>
                  <a:pt x="71" y="149"/>
                  <a:pt x="71" y="149"/>
                </a:cubicBezTo>
                <a:cubicBezTo>
                  <a:pt x="72" y="150"/>
                  <a:pt x="74" y="152"/>
                  <a:pt x="73" y="154"/>
                </a:cubicBezTo>
                <a:cubicBezTo>
                  <a:pt x="73" y="154"/>
                  <a:pt x="73" y="154"/>
                  <a:pt x="73" y="154"/>
                </a:cubicBezTo>
                <a:cubicBezTo>
                  <a:pt x="73" y="154"/>
                  <a:pt x="74" y="155"/>
                  <a:pt x="75" y="156"/>
                </a:cubicBezTo>
                <a:cubicBezTo>
                  <a:pt x="76" y="157"/>
                  <a:pt x="76" y="157"/>
                  <a:pt x="77" y="157"/>
                </a:cubicBezTo>
                <a:cubicBezTo>
                  <a:pt x="79" y="157"/>
                  <a:pt x="79" y="157"/>
                  <a:pt x="79" y="157"/>
                </a:cubicBezTo>
                <a:cubicBezTo>
                  <a:pt x="79" y="157"/>
                  <a:pt x="79" y="157"/>
                  <a:pt x="79" y="157"/>
                </a:cubicBezTo>
                <a:cubicBezTo>
                  <a:pt x="80" y="157"/>
                  <a:pt x="80" y="157"/>
                  <a:pt x="81" y="157"/>
                </a:cubicBezTo>
                <a:cubicBezTo>
                  <a:pt x="84" y="157"/>
                  <a:pt x="84" y="157"/>
                  <a:pt x="84" y="157"/>
                </a:cubicBezTo>
                <a:cubicBezTo>
                  <a:pt x="87" y="157"/>
                  <a:pt x="87" y="157"/>
                  <a:pt x="87" y="157"/>
                </a:cubicBezTo>
                <a:cubicBezTo>
                  <a:pt x="90" y="156"/>
                  <a:pt x="90" y="156"/>
                  <a:pt x="90" y="156"/>
                </a:cubicBezTo>
                <a:cubicBezTo>
                  <a:pt x="93" y="155"/>
                  <a:pt x="95" y="154"/>
                  <a:pt x="96" y="154"/>
                </a:cubicBezTo>
                <a:cubicBezTo>
                  <a:pt x="98" y="154"/>
                  <a:pt x="98" y="154"/>
                  <a:pt x="98" y="154"/>
                </a:cubicBezTo>
                <a:cubicBezTo>
                  <a:pt x="101" y="153"/>
                  <a:pt x="102" y="153"/>
                  <a:pt x="103" y="154"/>
                </a:cubicBezTo>
                <a:cubicBezTo>
                  <a:pt x="110" y="156"/>
                  <a:pt x="110" y="156"/>
                  <a:pt x="110" y="156"/>
                </a:cubicBezTo>
                <a:cubicBezTo>
                  <a:pt x="110" y="156"/>
                  <a:pt x="110" y="156"/>
                  <a:pt x="111" y="156"/>
                </a:cubicBezTo>
                <a:cubicBezTo>
                  <a:pt x="114" y="159"/>
                  <a:pt x="114" y="159"/>
                  <a:pt x="114" y="159"/>
                </a:cubicBezTo>
                <a:cubicBezTo>
                  <a:pt x="114" y="159"/>
                  <a:pt x="114" y="159"/>
                  <a:pt x="114" y="159"/>
                </a:cubicBezTo>
                <a:cubicBezTo>
                  <a:pt x="115" y="159"/>
                  <a:pt x="116" y="158"/>
                  <a:pt x="118" y="159"/>
                </a:cubicBezTo>
                <a:cubicBezTo>
                  <a:pt x="118" y="159"/>
                  <a:pt x="119" y="159"/>
                  <a:pt x="120" y="159"/>
                </a:cubicBezTo>
                <a:cubicBezTo>
                  <a:pt x="120" y="159"/>
                  <a:pt x="120" y="159"/>
                  <a:pt x="121" y="159"/>
                </a:cubicBezTo>
                <a:cubicBezTo>
                  <a:pt x="121" y="160"/>
                  <a:pt x="122" y="160"/>
                  <a:pt x="123" y="160"/>
                </a:cubicBezTo>
                <a:cubicBezTo>
                  <a:pt x="124" y="160"/>
                  <a:pt x="124" y="160"/>
                  <a:pt x="124" y="160"/>
                </a:cubicBezTo>
                <a:cubicBezTo>
                  <a:pt x="124" y="160"/>
                  <a:pt x="124" y="160"/>
                  <a:pt x="124" y="160"/>
                </a:cubicBezTo>
                <a:cubicBezTo>
                  <a:pt x="124" y="160"/>
                  <a:pt x="127" y="160"/>
                  <a:pt x="129" y="160"/>
                </a:cubicBezTo>
                <a:cubicBezTo>
                  <a:pt x="131" y="160"/>
                  <a:pt x="131" y="160"/>
                  <a:pt x="131" y="160"/>
                </a:cubicBezTo>
                <a:cubicBezTo>
                  <a:pt x="131" y="160"/>
                  <a:pt x="134" y="160"/>
                  <a:pt x="136" y="160"/>
                </a:cubicBezTo>
                <a:cubicBezTo>
                  <a:pt x="137" y="160"/>
                  <a:pt x="138" y="160"/>
                  <a:pt x="138" y="160"/>
                </a:cubicBezTo>
                <a:cubicBezTo>
                  <a:pt x="139" y="160"/>
                  <a:pt x="139" y="160"/>
                  <a:pt x="140" y="160"/>
                </a:cubicBezTo>
                <a:cubicBezTo>
                  <a:pt x="141" y="161"/>
                  <a:pt x="141" y="160"/>
                  <a:pt x="142" y="160"/>
                </a:cubicBezTo>
                <a:cubicBezTo>
                  <a:pt x="143" y="160"/>
                  <a:pt x="145" y="160"/>
                  <a:pt x="147" y="160"/>
                </a:cubicBezTo>
                <a:cubicBezTo>
                  <a:pt x="147" y="161"/>
                  <a:pt x="147" y="161"/>
                  <a:pt x="148" y="161"/>
                </a:cubicBezTo>
                <a:cubicBezTo>
                  <a:pt x="148" y="161"/>
                  <a:pt x="148" y="160"/>
                  <a:pt x="149" y="160"/>
                </a:cubicBezTo>
                <a:cubicBezTo>
                  <a:pt x="155" y="161"/>
                  <a:pt x="155" y="161"/>
                  <a:pt x="155" y="161"/>
                </a:cubicBezTo>
                <a:cubicBezTo>
                  <a:pt x="158" y="152"/>
                  <a:pt x="158" y="152"/>
                  <a:pt x="158" y="152"/>
                </a:cubicBezTo>
                <a:cubicBezTo>
                  <a:pt x="162" y="155"/>
                  <a:pt x="162" y="155"/>
                  <a:pt x="162" y="155"/>
                </a:cubicBezTo>
                <a:cubicBezTo>
                  <a:pt x="168" y="163"/>
                  <a:pt x="168" y="163"/>
                  <a:pt x="168" y="163"/>
                </a:cubicBezTo>
                <a:cubicBezTo>
                  <a:pt x="168" y="162"/>
                  <a:pt x="168" y="162"/>
                  <a:pt x="168" y="162"/>
                </a:cubicBezTo>
                <a:cubicBezTo>
                  <a:pt x="174" y="154"/>
                  <a:pt x="174" y="154"/>
                  <a:pt x="174" y="154"/>
                </a:cubicBezTo>
                <a:cubicBezTo>
                  <a:pt x="177" y="149"/>
                  <a:pt x="177" y="149"/>
                  <a:pt x="177" y="149"/>
                </a:cubicBezTo>
                <a:cubicBezTo>
                  <a:pt x="180" y="144"/>
                  <a:pt x="180" y="144"/>
                  <a:pt x="180" y="144"/>
                </a:cubicBezTo>
                <a:cubicBezTo>
                  <a:pt x="181" y="142"/>
                  <a:pt x="181" y="142"/>
                  <a:pt x="181" y="142"/>
                </a:cubicBezTo>
                <a:cubicBezTo>
                  <a:pt x="186" y="134"/>
                  <a:pt x="186" y="134"/>
                  <a:pt x="186" y="134"/>
                </a:cubicBezTo>
                <a:cubicBezTo>
                  <a:pt x="190" y="130"/>
                  <a:pt x="190" y="130"/>
                  <a:pt x="190" y="130"/>
                </a:cubicBezTo>
                <a:cubicBezTo>
                  <a:pt x="196" y="125"/>
                  <a:pt x="196" y="125"/>
                  <a:pt x="196" y="125"/>
                </a:cubicBezTo>
                <a:cubicBezTo>
                  <a:pt x="200" y="123"/>
                  <a:pt x="200" y="123"/>
                  <a:pt x="200" y="123"/>
                </a:cubicBezTo>
                <a:cubicBezTo>
                  <a:pt x="202" y="123"/>
                  <a:pt x="202" y="123"/>
                  <a:pt x="202" y="123"/>
                </a:cubicBezTo>
                <a:cubicBezTo>
                  <a:pt x="203" y="122"/>
                  <a:pt x="203" y="122"/>
                  <a:pt x="203" y="122"/>
                </a:cubicBezTo>
                <a:cubicBezTo>
                  <a:pt x="204" y="120"/>
                  <a:pt x="204" y="120"/>
                  <a:pt x="204" y="120"/>
                </a:cubicBezTo>
                <a:cubicBezTo>
                  <a:pt x="204" y="119"/>
                  <a:pt x="204" y="119"/>
                  <a:pt x="204" y="119"/>
                </a:cubicBezTo>
                <a:cubicBezTo>
                  <a:pt x="205" y="113"/>
                  <a:pt x="205" y="113"/>
                  <a:pt x="205" y="113"/>
                </a:cubicBezTo>
                <a:cubicBezTo>
                  <a:pt x="207" y="100"/>
                  <a:pt x="207" y="100"/>
                  <a:pt x="207" y="100"/>
                </a:cubicBezTo>
                <a:cubicBezTo>
                  <a:pt x="207" y="84"/>
                  <a:pt x="207" y="84"/>
                  <a:pt x="207" y="84"/>
                </a:cubicBezTo>
                <a:cubicBezTo>
                  <a:pt x="207" y="82"/>
                  <a:pt x="207" y="82"/>
                  <a:pt x="207" y="82"/>
                </a:cubicBezTo>
                <a:cubicBezTo>
                  <a:pt x="207" y="77"/>
                  <a:pt x="207" y="77"/>
                  <a:pt x="207" y="77"/>
                </a:cubicBezTo>
                <a:cubicBezTo>
                  <a:pt x="207" y="72"/>
                  <a:pt x="207" y="72"/>
                  <a:pt x="207" y="72"/>
                </a:cubicBezTo>
                <a:cubicBezTo>
                  <a:pt x="208" y="69"/>
                  <a:pt x="208" y="69"/>
                  <a:pt x="208" y="69"/>
                </a:cubicBezTo>
                <a:cubicBezTo>
                  <a:pt x="210" y="65"/>
                  <a:pt x="210" y="65"/>
                  <a:pt x="210" y="65"/>
                </a:cubicBezTo>
                <a:cubicBezTo>
                  <a:pt x="214" y="55"/>
                  <a:pt x="214" y="55"/>
                  <a:pt x="214" y="55"/>
                </a:cubicBezTo>
                <a:cubicBezTo>
                  <a:pt x="219" y="43"/>
                  <a:pt x="219" y="43"/>
                  <a:pt x="219" y="43"/>
                </a:cubicBezTo>
                <a:cubicBezTo>
                  <a:pt x="219" y="40"/>
                  <a:pt x="219" y="40"/>
                  <a:pt x="219" y="40"/>
                </a:cubicBezTo>
                <a:cubicBezTo>
                  <a:pt x="223" y="17"/>
                  <a:pt x="223" y="17"/>
                  <a:pt x="223" y="17"/>
                </a:cubicBezTo>
                <a:lnTo>
                  <a:pt x="22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0" name="Freeform 36"/>
          <p:cNvSpPr>
            <a:spLocks/>
          </p:cNvSpPr>
          <p:nvPr/>
        </p:nvSpPr>
        <p:spPr bwMode="auto">
          <a:xfrm>
            <a:off x="9015982" y="5590852"/>
            <a:ext cx="390525" cy="420688"/>
          </a:xfrm>
          <a:custGeom>
            <a:avLst/>
            <a:gdLst>
              <a:gd name="T0" fmla="*/ 102 w 175"/>
              <a:gd name="T1" fmla="*/ 23 h 189"/>
              <a:gd name="T2" fmla="*/ 93 w 175"/>
              <a:gd name="T3" fmla="*/ 29 h 189"/>
              <a:gd name="T4" fmla="*/ 80 w 175"/>
              <a:gd name="T5" fmla="*/ 37 h 189"/>
              <a:gd name="T6" fmla="*/ 75 w 175"/>
              <a:gd name="T7" fmla="*/ 49 h 189"/>
              <a:gd name="T8" fmla="*/ 64 w 175"/>
              <a:gd name="T9" fmla="*/ 45 h 189"/>
              <a:gd name="T10" fmla="*/ 47 w 175"/>
              <a:gd name="T11" fmla="*/ 51 h 189"/>
              <a:gd name="T12" fmla="*/ 31 w 175"/>
              <a:gd name="T13" fmla="*/ 60 h 189"/>
              <a:gd name="T14" fmla="*/ 31 w 175"/>
              <a:gd name="T15" fmla="*/ 70 h 189"/>
              <a:gd name="T16" fmla="*/ 20 w 175"/>
              <a:gd name="T17" fmla="*/ 67 h 189"/>
              <a:gd name="T18" fmla="*/ 8 w 175"/>
              <a:gd name="T19" fmla="*/ 70 h 189"/>
              <a:gd name="T20" fmla="*/ 12 w 175"/>
              <a:gd name="T21" fmla="*/ 76 h 189"/>
              <a:gd name="T22" fmla="*/ 19 w 175"/>
              <a:gd name="T23" fmla="*/ 86 h 189"/>
              <a:gd name="T24" fmla="*/ 21 w 175"/>
              <a:gd name="T25" fmla="*/ 102 h 189"/>
              <a:gd name="T26" fmla="*/ 10 w 175"/>
              <a:gd name="T27" fmla="*/ 105 h 189"/>
              <a:gd name="T28" fmla="*/ 17 w 175"/>
              <a:gd name="T29" fmla="*/ 112 h 189"/>
              <a:gd name="T30" fmla="*/ 16 w 175"/>
              <a:gd name="T31" fmla="*/ 121 h 189"/>
              <a:gd name="T32" fmla="*/ 16 w 175"/>
              <a:gd name="T33" fmla="*/ 123 h 189"/>
              <a:gd name="T34" fmla="*/ 10 w 175"/>
              <a:gd name="T35" fmla="*/ 129 h 189"/>
              <a:gd name="T36" fmla="*/ 5 w 175"/>
              <a:gd name="T37" fmla="*/ 131 h 189"/>
              <a:gd name="T38" fmla="*/ 15 w 175"/>
              <a:gd name="T39" fmla="*/ 138 h 189"/>
              <a:gd name="T40" fmla="*/ 3 w 175"/>
              <a:gd name="T41" fmla="*/ 142 h 189"/>
              <a:gd name="T42" fmla="*/ 7 w 175"/>
              <a:gd name="T43" fmla="*/ 155 h 189"/>
              <a:gd name="T44" fmla="*/ 13 w 175"/>
              <a:gd name="T45" fmla="*/ 163 h 189"/>
              <a:gd name="T46" fmla="*/ 4 w 175"/>
              <a:gd name="T47" fmla="*/ 167 h 189"/>
              <a:gd name="T48" fmla="*/ 4 w 175"/>
              <a:gd name="T49" fmla="*/ 174 h 189"/>
              <a:gd name="T50" fmla="*/ 8 w 175"/>
              <a:gd name="T51" fmla="*/ 184 h 189"/>
              <a:gd name="T52" fmla="*/ 14 w 175"/>
              <a:gd name="T53" fmla="*/ 189 h 189"/>
              <a:gd name="T54" fmla="*/ 22 w 175"/>
              <a:gd name="T55" fmla="*/ 189 h 189"/>
              <a:gd name="T56" fmla="*/ 27 w 175"/>
              <a:gd name="T57" fmla="*/ 185 h 189"/>
              <a:gd name="T58" fmla="*/ 29 w 175"/>
              <a:gd name="T59" fmla="*/ 179 h 189"/>
              <a:gd name="T60" fmla="*/ 35 w 175"/>
              <a:gd name="T61" fmla="*/ 171 h 189"/>
              <a:gd name="T62" fmla="*/ 44 w 175"/>
              <a:gd name="T63" fmla="*/ 167 h 189"/>
              <a:gd name="T64" fmla="*/ 65 w 175"/>
              <a:gd name="T65" fmla="*/ 168 h 189"/>
              <a:gd name="T66" fmla="*/ 73 w 175"/>
              <a:gd name="T67" fmla="*/ 174 h 189"/>
              <a:gd name="T68" fmla="*/ 79 w 175"/>
              <a:gd name="T69" fmla="*/ 168 h 189"/>
              <a:gd name="T70" fmla="*/ 71 w 175"/>
              <a:gd name="T71" fmla="*/ 154 h 189"/>
              <a:gd name="T72" fmla="*/ 82 w 175"/>
              <a:gd name="T73" fmla="*/ 149 h 189"/>
              <a:gd name="T74" fmla="*/ 89 w 175"/>
              <a:gd name="T75" fmla="*/ 141 h 189"/>
              <a:gd name="T76" fmla="*/ 102 w 175"/>
              <a:gd name="T77" fmla="*/ 136 h 189"/>
              <a:gd name="T78" fmla="*/ 101 w 175"/>
              <a:gd name="T79" fmla="*/ 131 h 189"/>
              <a:gd name="T80" fmla="*/ 102 w 175"/>
              <a:gd name="T81" fmla="*/ 119 h 189"/>
              <a:gd name="T82" fmla="*/ 105 w 175"/>
              <a:gd name="T83" fmla="*/ 111 h 189"/>
              <a:gd name="T84" fmla="*/ 116 w 175"/>
              <a:gd name="T85" fmla="*/ 112 h 189"/>
              <a:gd name="T86" fmla="*/ 124 w 175"/>
              <a:gd name="T87" fmla="*/ 103 h 189"/>
              <a:gd name="T88" fmla="*/ 137 w 175"/>
              <a:gd name="T89" fmla="*/ 97 h 189"/>
              <a:gd name="T90" fmla="*/ 123 w 175"/>
              <a:gd name="T91" fmla="*/ 92 h 189"/>
              <a:gd name="T92" fmla="*/ 129 w 175"/>
              <a:gd name="T93" fmla="*/ 83 h 189"/>
              <a:gd name="T94" fmla="*/ 119 w 175"/>
              <a:gd name="T95" fmla="*/ 79 h 189"/>
              <a:gd name="T96" fmla="*/ 129 w 175"/>
              <a:gd name="T97" fmla="*/ 63 h 189"/>
              <a:gd name="T98" fmla="*/ 140 w 175"/>
              <a:gd name="T99" fmla="*/ 44 h 189"/>
              <a:gd name="T100" fmla="*/ 137 w 175"/>
              <a:gd name="T101" fmla="*/ 22 h 189"/>
              <a:gd name="T102" fmla="*/ 153 w 175"/>
              <a:gd name="T103" fmla="*/ 21 h 189"/>
              <a:gd name="T104" fmla="*/ 170 w 175"/>
              <a:gd name="T105" fmla="*/ 9 h 189"/>
              <a:gd name="T106" fmla="*/ 174 w 175"/>
              <a:gd name="T107" fmla="*/ 1 h 189"/>
              <a:gd name="T108" fmla="*/ 163 w 175"/>
              <a:gd name="T109" fmla="*/ 2 h 189"/>
              <a:gd name="T110" fmla="*/ 144 w 175"/>
              <a:gd name="T111" fmla="*/ 5 h 189"/>
              <a:gd name="T112" fmla="*/ 129 w 175"/>
              <a:gd name="T113" fmla="*/ 0 h 189"/>
              <a:gd name="T114" fmla="*/ 124 w 175"/>
              <a:gd name="T115" fmla="*/ 4 h 189"/>
              <a:gd name="T116" fmla="*/ 114 w 175"/>
              <a:gd name="T117" fmla="*/ 8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 h="189">
                <a:moveTo>
                  <a:pt x="107" y="17"/>
                </a:moveTo>
                <a:cubicBezTo>
                  <a:pt x="106" y="16"/>
                  <a:pt x="106" y="16"/>
                  <a:pt x="106" y="16"/>
                </a:cubicBezTo>
                <a:cubicBezTo>
                  <a:pt x="106" y="17"/>
                  <a:pt x="105" y="17"/>
                  <a:pt x="105" y="17"/>
                </a:cubicBezTo>
                <a:cubicBezTo>
                  <a:pt x="105" y="18"/>
                  <a:pt x="105" y="18"/>
                  <a:pt x="105" y="18"/>
                </a:cubicBezTo>
                <a:cubicBezTo>
                  <a:pt x="105" y="18"/>
                  <a:pt x="104" y="21"/>
                  <a:pt x="102" y="23"/>
                </a:cubicBezTo>
                <a:cubicBezTo>
                  <a:pt x="102" y="24"/>
                  <a:pt x="102" y="24"/>
                  <a:pt x="102" y="24"/>
                </a:cubicBezTo>
                <a:cubicBezTo>
                  <a:pt x="103" y="24"/>
                  <a:pt x="103" y="25"/>
                  <a:pt x="102" y="26"/>
                </a:cubicBezTo>
                <a:cubicBezTo>
                  <a:pt x="102" y="27"/>
                  <a:pt x="101" y="27"/>
                  <a:pt x="100" y="27"/>
                </a:cubicBezTo>
                <a:cubicBezTo>
                  <a:pt x="99" y="27"/>
                  <a:pt x="99" y="27"/>
                  <a:pt x="99" y="27"/>
                </a:cubicBezTo>
                <a:cubicBezTo>
                  <a:pt x="97" y="27"/>
                  <a:pt x="94" y="28"/>
                  <a:pt x="93" y="29"/>
                </a:cubicBezTo>
                <a:cubicBezTo>
                  <a:pt x="92" y="29"/>
                  <a:pt x="92" y="29"/>
                  <a:pt x="92" y="29"/>
                </a:cubicBezTo>
                <a:cubicBezTo>
                  <a:pt x="88" y="29"/>
                  <a:pt x="88" y="29"/>
                  <a:pt x="88" y="29"/>
                </a:cubicBezTo>
                <a:cubicBezTo>
                  <a:pt x="85" y="31"/>
                  <a:pt x="85" y="31"/>
                  <a:pt x="85" y="31"/>
                </a:cubicBezTo>
                <a:cubicBezTo>
                  <a:pt x="83" y="33"/>
                  <a:pt x="83" y="33"/>
                  <a:pt x="83" y="33"/>
                </a:cubicBezTo>
                <a:cubicBezTo>
                  <a:pt x="80" y="37"/>
                  <a:pt x="80" y="37"/>
                  <a:pt x="80" y="37"/>
                </a:cubicBezTo>
                <a:cubicBezTo>
                  <a:pt x="81" y="37"/>
                  <a:pt x="82" y="38"/>
                  <a:pt x="82" y="39"/>
                </a:cubicBezTo>
                <a:cubicBezTo>
                  <a:pt x="82" y="40"/>
                  <a:pt x="81" y="41"/>
                  <a:pt x="80" y="41"/>
                </a:cubicBezTo>
                <a:cubicBezTo>
                  <a:pt x="80" y="42"/>
                  <a:pt x="80" y="43"/>
                  <a:pt x="80" y="44"/>
                </a:cubicBezTo>
                <a:cubicBezTo>
                  <a:pt x="79" y="46"/>
                  <a:pt x="79" y="47"/>
                  <a:pt x="78" y="47"/>
                </a:cubicBezTo>
                <a:cubicBezTo>
                  <a:pt x="77" y="49"/>
                  <a:pt x="76" y="49"/>
                  <a:pt x="75" y="49"/>
                </a:cubicBezTo>
                <a:cubicBezTo>
                  <a:pt x="74" y="49"/>
                  <a:pt x="73" y="49"/>
                  <a:pt x="73" y="48"/>
                </a:cubicBezTo>
                <a:cubicBezTo>
                  <a:pt x="71" y="48"/>
                  <a:pt x="71" y="48"/>
                  <a:pt x="71" y="48"/>
                </a:cubicBezTo>
                <a:cubicBezTo>
                  <a:pt x="71" y="48"/>
                  <a:pt x="71" y="48"/>
                  <a:pt x="71" y="48"/>
                </a:cubicBezTo>
                <a:cubicBezTo>
                  <a:pt x="64" y="45"/>
                  <a:pt x="64" y="45"/>
                  <a:pt x="64" y="45"/>
                </a:cubicBezTo>
                <a:cubicBezTo>
                  <a:pt x="64" y="45"/>
                  <a:pt x="64" y="45"/>
                  <a:pt x="64" y="45"/>
                </a:cubicBezTo>
                <a:cubicBezTo>
                  <a:pt x="61" y="43"/>
                  <a:pt x="61" y="43"/>
                  <a:pt x="61" y="43"/>
                </a:cubicBezTo>
                <a:cubicBezTo>
                  <a:pt x="59" y="43"/>
                  <a:pt x="59" y="43"/>
                  <a:pt x="59" y="43"/>
                </a:cubicBezTo>
                <a:cubicBezTo>
                  <a:pt x="58" y="43"/>
                  <a:pt x="55" y="44"/>
                  <a:pt x="52" y="43"/>
                </a:cubicBezTo>
                <a:cubicBezTo>
                  <a:pt x="52" y="44"/>
                  <a:pt x="51" y="45"/>
                  <a:pt x="51" y="47"/>
                </a:cubicBezTo>
                <a:cubicBezTo>
                  <a:pt x="50" y="47"/>
                  <a:pt x="49" y="49"/>
                  <a:pt x="47" y="51"/>
                </a:cubicBezTo>
                <a:cubicBezTo>
                  <a:pt x="46" y="51"/>
                  <a:pt x="45" y="54"/>
                  <a:pt x="45" y="56"/>
                </a:cubicBezTo>
                <a:cubicBezTo>
                  <a:pt x="45" y="57"/>
                  <a:pt x="44" y="58"/>
                  <a:pt x="43" y="58"/>
                </a:cubicBezTo>
                <a:cubicBezTo>
                  <a:pt x="37" y="58"/>
                  <a:pt x="37" y="58"/>
                  <a:pt x="37" y="58"/>
                </a:cubicBezTo>
                <a:cubicBezTo>
                  <a:pt x="36" y="58"/>
                  <a:pt x="36" y="59"/>
                  <a:pt x="35" y="60"/>
                </a:cubicBezTo>
                <a:cubicBezTo>
                  <a:pt x="33" y="61"/>
                  <a:pt x="32" y="61"/>
                  <a:pt x="31" y="60"/>
                </a:cubicBezTo>
                <a:cubicBezTo>
                  <a:pt x="31" y="61"/>
                  <a:pt x="31" y="61"/>
                  <a:pt x="30" y="61"/>
                </a:cubicBezTo>
                <a:cubicBezTo>
                  <a:pt x="31" y="61"/>
                  <a:pt x="31" y="61"/>
                  <a:pt x="31" y="61"/>
                </a:cubicBezTo>
                <a:cubicBezTo>
                  <a:pt x="32" y="61"/>
                  <a:pt x="33" y="62"/>
                  <a:pt x="33" y="63"/>
                </a:cubicBezTo>
                <a:cubicBezTo>
                  <a:pt x="33" y="68"/>
                  <a:pt x="33" y="68"/>
                  <a:pt x="33" y="68"/>
                </a:cubicBezTo>
                <a:cubicBezTo>
                  <a:pt x="33" y="69"/>
                  <a:pt x="32" y="70"/>
                  <a:pt x="31" y="70"/>
                </a:cubicBezTo>
                <a:cubicBezTo>
                  <a:pt x="28" y="70"/>
                  <a:pt x="28" y="70"/>
                  <a:pt x="28" y="70"/>
                </a:cubicBezTo>
                <a:cubicBezTo>
                  <a:pt x="27" y="70"/>
                  <a:pt x="27" y="70"/>
                  <a:pt x="27" y="70"/>
                </a:cubicBezTo>
                <a:cubicBezTo>
                  <a:pt x="23" y="68"/>
                  <a:pt x="23" y="68"/>
                  <a:pt x="23" y="68"/>
                </a:cubicBezTo>
                <a:cubicBezTo>
                  <a:pt x="22" y="68"/>
                  <a:pt x="22" y="68"/>
                  <a:pt x="22" y="68"/>
                </a:cubicBezTo>
                <a:cubicBezTo>
                  <a:pt x="21" y="68"/>
                  <a:pt x="21" y="67"/>
                  <a:pt x="20" y="67"/>
                </a:cubicBezTo>
                <a:cubicBezTo>
                  <a:pt x="18" y="65"/>
                  <a:pt x="18" y="65"/>
                  <a:pt x="18" y="65"/>
                </a:cubicBezTo>
                <a:cubicBezTo>
                  <a:pt x="17" y="65"/>
                  <a:pt x="17" y="65"/>
                  <a:pt x="17" y="65"/>
                </a:cubicBezTo>
                <a:cubicBezTo>
                  <a:pt x="17" y="65"/>
                  <a:pt x="16" y="65"/>
                  <a:pt x="15" y="65"/>
                </a:cubicBezTo>
                <a:cubicBezTo>
                  <a:pt x="14" y="65"/>
                  <a:pt x="13" y="65"/>
                  <a:pt x="12" y="65"/>
                </a:cubicBezTo>
                <a:cubicBezTo>
                  <a:pt x="12" y="67"/>
                  <a:pt x="10" y="69"/>
                  <a:pt x="8" y="70"/>
                </a:cubicBezTo>
                <a:cubicBezTo>
                  <a:pt x="8" y="71"/>
                  <a:pt x="8" y="71"/>
                  <a:pt x="8" y="71"/>
                </a:cubicBezTo>
                <a:cubicBezTo>
                  <a:pt x="8" y="71"/>
                  <a:pt x="8" y="71"/>
                  <a:pt x="8" y="71"/>
                </a:cubicBezTo>
                <a:cubicBezTo>
                  <a:pt x="10" y="73"/>
                  <a:pt x="10" y="73"/>
                  <a:pt x="10" y="73"/>
                </a:cubicBezTo>
                <a:cubicBezTo>
                  <a:pt x="11" y="74"/>
                  <a:pt x="11" y="74"/>
                  <a:pt x="11" y="74"/>
                </a:cubicBezTo>
                <a:cubicBezTo>
                  <a:pt x="12" y="76"/>
                  <a:pt x="12" y="76"/>
                  <a:pt x="12" y="76"/>
                </a:cubicBezTo>
                <a:cubicBezTo>
                  <a:pt x="12" y="76"/>
                  <a:pt x="13" y="77"/>
                  <a:pt x="15" y="80"/>
                </a:cubicBezTo>
                <a:cubicBezTo>
                  <a:pt x="15" y="81"/>
                  <a:pt x="15" y="81"/>
                  <a:pt x="15" y="81"/>
                </a:cubicBezTo>
                <a:cubicBezTo>
                  <a:pt x="17" y="82"/>
                  <a:pt x="17" y="83"/>
                  <a:pt x="17" y="84"/>
                </a:cubicBezTo>
                <a:cubicBezTo>
                  <a:pt x="17" y="84"/>
                  <a:pt x="17" y="85"/>
                  <a:pt x="18" y="85"/>
                </a:cubicBezTo>
                <a:cubicBezTo>
                  <a:pt x="18" y="85"/>
                  <a:pt x="19" y="85"/>
                  <a:pt x="19" y="86"/>
                </a:cubicBezTo>
                <a:cubicBezTo>
                  <a:pt x="23" y="93"/>
                  <a:pt x="23" y="93"/>
                  <a:pt x="23" y="93"/>
                </a:cubicBezTo>
                <a:cubicBezTo>
                  <a:pt x="24" y="94"/>
                  <a:pt x="24" y="94"/>
                  <a:pt x="24" y="94"/>
                </a:cubicBezTo>
                <a:cubicBezTo>
                  <a:pt x="24" y="98"/>
                  <a:pt x="24" y="98"/>
                  <a:pt x="24" y="98"/>
                </a:cubicBezTo>
                <a:cubicBezTo>
                  <a:pt x="24" y="100"/>
                  <a:pt x="24" y="102"/>
                  <a:pt x="22" y="102"/>
                </a:cubicBezTo>
                <a:cubicBezTo>
                  <a:pt x="22" y="102"/>
                  <a:pt x="22" y="102"/>
                  <a:pt x="21" y="102"/>
                </a:cubicBezTo>
                <a:cubicBezTo>
                  <a:pt x="21" y="102"/>
                  <a:pt x="21" y="102"/>
                  <a:pt x="20" y="102"/>
                </a:cubicBezTo>
                <a:cubicBezTo>
                  <a:pt x="19" y="103"/>
                  <a:pt x="17" y="104"/>
                  <a:pt x="17" y="104"/>
                </a:cubicBezTo>
                <a:cubicBezTo>
                  <a:pt x="17" y="104"/>
                  <a:pt x="17" y="104"/>
                  <a:pt x="16" y="104"/>
                </a:cubicBezTo>
                <a:cubicBezTo>
                  <a:pt x="12" y="104"/>
                  <a:pt x="12" y="104"/>
                  <a:pt x="12" y="104"/>
                </a:cubicBezTo>
                <a:cubicBezTo>
                  <a:pt x="10" y="105"/>
                  <a:pt x="10" y="105"/>
                  <a:pt x="10" y="105"/>
                </a:cubicBezTo>
                <a:cubicBezTo>
                  <a:pt x="11" y="106"/>
                  <a:pt x="11" y="106"/>
                  <a:pt x="11" y="106"/>
                </a:cubicBezTo>
                <a:cubicBezTo>
                  <a:pt x="13" y="107"/>
                  <a:pt x="13" y="107"/>
                  <a:pt x="13" y="107"/>
                </a:cubicBezTo>
                <a:cubicBezTo>
                  <a:pt x="14" y="107"/>
                  <a:pt x="15" y="107"/>
                  <a:pt x="17" y="108"/>
                </a:cubicBezTo>
                <a:cubicBezTo>
                  <a:pt x="18" y="109"/>
                  <a:pt x="19" y="109"/>
                  <a:pt x="18" y="111"/>
                </a:cubicBezTo>
                <a:cubicBezTo>
                  <a:pt x="18" y="111"/>
                  <a:pt x="18" y="112"/>
                  <a:pt x="17" y="112"/>
                </a:cubicBezTo>
                <a:cubicBezTo>
                  <a:pt x="17" y="112"/>
                  <a:pt x="17" y="112"/>
                  <a:pt x="17" y="113"/>
                </a:cubicBezTo>
                <a:cubicBezTo>
                  <a:pt x="17" y="113"/>
                  <a:pt x="16" y="114"/>
                  <a:pt x="16" y="115"/>
                </a:cubicBezTo>
                <a:cubicBezTo>
                  <a:pt x="16" y="116"/>
                  <a:pt x="16" y="116"/>
                  <a:pt x="16" y="116"/>
                </a:cubicBezTo>
                <a:cubicBezTo>
                  <a:pt x="16" y="117"/>
                  <a:pt x="16" y="117"/>
                  <a:pt x="16" y="119"/>
                </a:cubicBezTo>
                <a:cubicBezTo>
                  <a:pt x="16" y="119"/>
                  <a:pt x="16" y="120"/>
                  <a:pt x="16" y="121"/>
                </a:cubicBezTo>
                <a:cubicBezTo>
                  <a:pt x="16" y="121"/>
                  <a:pt x="16" y="121"/>
                  <a:pt x="16" y="122"/>
                </a:cubicBezTo>
                <a:cubicBezTo>
                  <a:pt x="16" y="122"/>
                  <a:pt x="16" y="122"/>
                  <a:pt x="16" y="123"/>
                </a:cubicBezTo>
                <a:cubicBezTo>
                  <a:pt x="16" y="123"/>
                  <a:pt x="16" y="123"/>
                  <a:pt x="16" y="123"/>
                </a:cubicBezTo>
                <a:cubicBezTo>
                  <a:pt x="16" y="123"/>
                  <a:pt x="16" y="123"/>
                  <a:pt x="16" y="123"/>
                </a:cubicBezTo>
                <a:cubicBezTo>
                  <a:pt x="16" y="123"/>
                  <a:pt x="16" y="123"/>
                  <a:pt x="16" y="123"/>
                </a:cubicBezTo>
                <a:cubicBezTo>
                  <a:pt x="16" y="123"/>
                  <a:pt x="16" y="123"/>
                  <a:pt x="16" y="123"/>
                </a:cubicBezTo>
                <a:cubicBezTo>
                  <a:pt x="16" y="124"/>
                  <a:pt x="16" y="124"/>
                  <a:pt x="16" y="124"/>
                </a:cubicBezTo>
                <a:cubicBezTo>
                  <a:pt x="15" y="126"/>
                  <a:pt x="15" y="127"/>
                  <a:pt x="13" y="128"/>
                </a:cubicBezTo>
                <a:cubicBezTo>
                  <a:pt x="12" y="128"/>
                  <a:pt x="12" y="128"/>
                  <a:pt x="12" y="128"/>
                </a:cubicBezTo>
                <a:cubicBezTo>
                  <a:pt x="12" y="128"/>
                  <a:pt x="11" y="129"/>
                  <a:pt x="10" y="129"/>
                </a:cubicBezTo>
                <a:cubicBezTo>
                  <a:pt x="9" y="129"/>
                  <a:pt x="9" y="129"/>
                  <a:pt x="9" y="129"/>
                </a:cubicBezTo>
                <a:cubicBezTo>
                  <a:pt x="8" y="131"/>
                  <a:pt x="7" y="131"/>
                  <a:pt x="7" y="131"/>
                </a:cubicBezTo>
                <a:cubicBezTo>
                  <a:pt x="7" y="131"/>
                  <a:pt x="7" y="131"/>
                  <a:pt x="7" y="131"/>
                </a:cubicBezTo>
                <a:cubicBezTo>
                  <a:pt x="6" y="131"/>
                  <a:pt x="5" y="131"/>
                  <a:pt x="5" y="131"/>
                </a:cubicBezTo>
                <a:cubicBezTo>
                  <a:pt x="5" y="131"/>
                  <a:pt x="5" y="131"/>
                  <a:pt x="5" y="131"/>
                </a:cubicBezTo>
                <a:cubicBezTo>
                  <a:pt x="5" y="131"/>
                  <a:pt x="6" y="132"/>
                  <a:pt x="7" y="132"/>
                </a:cubicBezTo>
                <a:cubicBezTo>
                  <a:pt x="13" y="132"/>
                  <a:pt x="13" y="132"/>
                  <a:pt x="13" y="132"/>
                </a:cubicBezTo>
                <a:cubicBezTo>
                  <a:pt x="15" y="132"/>
                  <a:pt x="15" y="133"/>
                  <a:pt x="16" y="134"/>
                </a:cubicBezTo>
                <a:cubicBezTo>
                  <a:pt x="16" y="135"/>
                  <a:pt x="16" y="136"/>
                  <a:pt x="15" y="137"/>
                </a:cubicBezTo>
                <a:cubicBezTo>
                  <a:pt x="15" y="138"/>
                  <a:pt x="15" y="138"/>
                  <a:pt x="15" y="138"/>
                </a:cubicBezTo>
                <a:cubicBezTo>
                  <a:pt x="15" y="140"/>
                  <a:pt x="15" y="141"/>
                  <a:pt x="14" y="141"/>
                </a:cubicBezTo>
                <a:cubicBezTo>
                  <a:pt x="14" y="142"/>
                  <a:pt x="13" y="142"/>
                  <a:pt x="13" y="142"/>
                </a:cubicBezTo>
                <a:cubicBezTo>
                  <a:pt x="12" y="143"/>
                  <a:pt x="11" y="142"/>
                  <a:pt x="10" y="142"/>
                </a:cubicBezTo>
                <a:cubicBezTo>
                  <a:pt x="9" y="142"/>
                  <a:pt x="9" y="142"/>
                  <a:pt x="9" y="142"/>
                </a:cubicBezTo>
                <a:cubicBezTo>
                  <a:pt x="3" y="142"/>
                  <a:pt x="3" y="142"/>
                  <a:pt x="3" y="142"/>
                </a:cubicBezTo>
                <a:cubicBezTo>
                  <a:pt x="3" y="143"/>
                  <a:pt x="2" y="144"/>
                  <a:pt x="1" y="144"/>
                </a:cubicBezTo>
                <a:cubicBezTo>
                  <a:pt x="0" y="144"/>
                  <a:pt x="0" y="144"/>
                  <a:pt x="0" y="144"/>
                </a:cubicBezTo>
                <a:cubicBezTo>
                  <a:pt x="2" y="148"/>
                  <a:pt x="3" y="151"/>
                  <a:pt x="4" y="152"/>
                </a:cubicBezTo>
                <a:cubicBezTo>
                  <a:pt x="5" y="153"/>
                  <a:pt x="5" y="154"/>
                  <a:pt x="6" y="154"/>
                </a:cubicBezTo>
                <a:cubicBezTo>
                  <a:pt x="7" y="155"/>
                  <a:pt x="7" y="155"/>
                  <a:pt x="7" y="155"/>
                </a:cubicBezTo>
                <a:cubicBezTo>
                  <a:pt x="7" y="156"/>
                  <a:pt x="7" y="156"/>
                  <a:pt x="7" y="156"/>
                </a:cubicBezTo>
                <a:cubicBezTo>
                  <a:pt x="10" y="158"/>
                  <a:pt x="10" y="158"/>
                  <a:pt x="10" y="158"/>
                </a:cubicBezTo>
                <a:cubicBezTo>
                  <a:pt x="11" y="158"/>
                  <a:pt x="11" y="158"/>
                  <a:pt x="11" y="158"/>
                </a:cubicBezTo>
                <a:cubicBezTo>
                  <a:pt x="12" y="158"/>
                  <a:pt x="13" y="159"/>
                  <a:pt x="13" y="160"/>
                </a:cubicBezTo>
                <a:cubicBezTo>
                  <a:pt x="13" y="163"/>
                  <a:pt x="13" y="163"/>
                  <a:pt x="13" y="163"/>
                </a:cubicBezTo>
                <a:cubicBezTo>
                  <a:pt x="13" y="164"/>
                  <a:pt x="12" y="165"/>
                  <a:pt x="11" y="165"/>
                </a:cubicBezTo>
                <a:cubicBezTo>
                  <a:pt x="7" y="165"/>
                  <a:pt x="7" y="165"/>
                  <a:pt x="7" y="165"/>
                </a:cubicBezTo>
                <a:cubicBezTo>
                  <a:pt x="6" y="166"/>
                  <a:pt x="6" y="166"/>
                  <a:pt x="6" y="166"/>
                </a:cubicBezTo>
                <a:cubicBezTo>
                  <a:pt x="5" y="167"/>
                  <a:pt x="5" y="167"/>
                  <a:pt x="5" y="167"/>
                </a:cubicBezTo>
                <a:cubicBezTo>
                  <a:pt x="4" y="167"/>
                  <a:pt x="4" y="167"/>
                  <a:pt x="4" y="167"/>
                </a:cubicBezTo>
                <a:cubicBezTo>
                  <a:pt x="4" y="167"/>
                  <a:pt x="4" y="167"/>
                  <a:pt x="4" y="167"/>
                </a:cubicBezTo>
                <a:cubicBezTo>
                  <a:pt x="4" y="168"/>
                  <a:pt x="3" y="170"/>
                  <a:pt x="3" y="170"/>
                </a:cubicBezTo>
                <a:cubicBezTo>
                  <a:pt x="3" y="171"/>
                  <a:pt x="3" y="171"/>
                  <a:pt x="3" y="171"/>
                </a:cubicBezTo>
                <a:cubicBezTo>
                  <a:pt x="3" y="172"/>
                  <a:pt x="3" y="173"/>
                  <a:pt x="3" y="174"/>
                </a:cubicBezTo>
                <a:cubicBezTo>
                  <a:pt x="4" y="174"/>
                  <a:pt x="4" y="174"/>
                  <a:pt x="4" y="174"/>
                </a:cubicBezTo>
                <a:cubicBezTo>
                  <a:pt x="4" y="175"/>
                  <a:pt x="5" y="177"/>
                  <a:pt x="6" y="178"/>
                </a:cubicBezTo>
                <a:cubicBezTo>
                  <a:pt x="7" y="179"/>
                  <a:pt x="7" y="179"/>
                  <a:pt x="7" y="179"/>
                </a:cubicBezTo>
                <a:cubicBezTo>
                  <a:pt x="8" y="181"/>
                  <a:pt x="8" y="181"/>
                  <a:pt x="8" y="181"/>
                </a:cubicBezTo>
                <a:cubicBezTo>
                  <a:pt x="8" y="181"/>
                  <a:pt x="8" y="181"/>
                  <a:pt x="8" y="182"/>
                </a:cubicBezTo>
                <a:cubicBezTo>
                  <a:pt x="8" y="184"/>
                  <a:pt x="8" y="184"/>
                  <a:pt x="8" y="184"/>
                </a:cubicBezTo>
                <a:cubicBezTo>
                  <a:pt x="8" y="184"/>
                  <a:pt x="8" y="185"/>
                  <a:pt x="8" y="186"/>
                </a:cubicBezTo>
                <a:cubicBezTo>
                  <a:pt x="8" y="187"/>
                  <a:pt x="8" y="187"/>
                  <a:pt x="9" y="189"/>
                </a:cubicBezTo>
                <a:cubicBezTo>
                  <a:pt x="9" y="189"/>
                  <a:pt x="9" y="189"/>
                  <a:pt x="11" y="189"/>
                </a:cubicBezTo>
                <a:cubicBezTo>
                  <a:pt x="12" y="189"/>
                  <a:pt x="12" y="189"/>
                  <a:pt x="13" y="189"/>
                </a:cubicBezTo>
                <a:cubicBezTo>
                  <a:pt x="13" y="188"/>
                  <a:pt x="13" y="189"/>
                  <a:pt x="14" y="189"/>
                </a:cubicBezTo>
                <a:cubicBezTo>
                  <a:pt x="14" y="189"/>
                  <a:pt x="14" y="189"/>
                  <a:pt x="14" y="189"/>
                </a:cubicBezTo>
                <a:cubicBezTo>
                  <a:pt x="14" y="189"/>
                  <a:pt x="14" y="189"/>
                  <a:pt x="14" y="189"/>
                </a:cubicBezTo>
                <a:cubicBezTo>
                  <a:pt x="15" y="189"/>
                  <a:pt x="17" y="189"/>
                  <a:pt x="17" y="189"/>
                </a:cubicBezTo>
                <a:cubicBezTo>
                  <a:pt x="19" y="189"/>
                  <a:pt x="19" y="189"/>
                  <a:pt x="19" y="189"/>
                </a:cubicBezTo>
                <a:cubicBezTo>
                  <a:pt x="22" y="189"/>
                  <a:pt x="22" y="189"/>
                  <a:pt x="22" y="189"/>
                </a:cubicBezTo>
                <a:cubicBezTo>
                  <a:pt x="22" y="189"/>
                  <a:pt x="22" y="189"/>
                  <a:pt x="22" y="189"/>
                </a:cubicBezTo>
                <a:cubicBezTo>
                  <a:pt x="23" y="188"/>
                  <a:pt x="24" y="187"/>
                  <a:pt x="25" y="188"/>
                </a:cubicBezTo>
                <a:cubicBezTo>
                  <a:pt x="26" y="187"/>
                  <a:pt x="26" y="187"/>
                  <a:pt x="26" y="187"/>
                </a:cubicBezTo>
                <a:cubicBezTo>
                  <a:pt x="26" y="186"/>
                  <a:pt x="26" y="186"/>
                  <a:pt x="26" y="186"/>
                </a:cubicBezTo>
                <a:cubicBezTo>
                  <a:pt x="27" y="185"/>
                  <a:pt x="27" y="185"/>
                  <a:pt x="27" y="185"/>
                </a:cubicBezTo>
                <a:cubicBezTo>
                  <a:pt x="28" y="183"/>
                  <a:pt x="28" y="183"/>
                  <a:pt x="28" y="183"/>
                </a:cubicBezTo>
                <a:cubicBezTo>
                  <a:pt x="29" y="182"/>
                  <a:pt x="29" y="182"/>
                  <a:pt x="29" y="182"/>
                </a:cubicBezTo>
                <a:cubicBezTo>
                  <a:pt x="29" y="181"/>
                  <a:pt x="29" y="181"/>
                  <a:pt x="29" y="181"/>
                </a:cubicBezTo>
                <a:cubicBezTo>
                  <a:pt x="29" y="180"/>
                  <a:pt x="29" y="180"/>
                  <a:pt x="29" y="180"/>
                </a:cubicBezTo>
                <a:cubicBezTo>
                  <a:pt x="29" y="179"/>
                  <a:pt x="29" y="179"/>
                  <a:pt x="29" y="179"/>
                </a:cubicBezTo>
                <a:cubicBezTo>
                  <a:pt x="30" y="175"/>
                  <a:pt x="30" y="175"/>
                  <a:pt x="30" y="175"/>
                </a:cubicBezTo>
                <a:cubicBezTo>
                  <a:pt x="30" y="175"/>
                  <a:pt x="31" y="174"/>
                  <a:pt x="32" y="174"/>
                </a:cubicBezTo>
                <a:cubicBezTo>
                  <a:pt x="32" y="174"/>
                  <a:pt x="32" y="174"/>
                  <a:pt x="33" y="174"/>
                </a:cubicBezTo>
                <a:cubicBezTo>
                  <a:pt x="33" y="173"/>
                  <a:pt x="34" y="172"/>
                  <a:pt x="35" y="172"/>
                </a:cubicBezTo>
                <a:cubicBezTo>
                  <a:pt x="35" y="172"/>
                  <a:pt x="35" y="172"/>
                  <a:pt x="35" y="171"/>
                </a:cubicBezTo>
                <a:cubicBezTo>
                  <a:pt x="36" y="170"/>
                  <a:pt x="38" y="169"/>
                  <a:pt x="39" y="169"/>
                </a:cubicBezTo>
                <a:cubicBezTo>
                  <a:pt x="39" y="169"/>
                  <a:pt x="39" y="169"/>
                  <a:pt x="39" y="169"/>
                </a:cubicBezTo>
                <a:cubicBezTo>
                  <a:pt x="41" y="169"/>
                  <a:pt x="41" y="169"/>
                  <a:pt x="41" y="169"/>
                </a:cubicBezTo>
                <a:cubicBezTo>
                  <a:pt x="42" y="168"/>
                  <a:pt x="42" y="168"/>
                  <a:pt x="42" y="168"/>
                </a:cubicBezTo>
                <a:cubicBezTo>
                  <a:pt x="43" y="167"/>
                  <a:pt x="43" y="167"/>
                  <a:pt x="44" y="167"/>
                </a:cubicBezTo>
                <a:cubicBezTo>
                  <a:pt x="57" y="167"/>
                  <a:pt x="57" y="167"/>
                  <a:pt x="57" y="167"/>
                </a:cubicBezTo>
                <a:cubicBezTo>
                  <a:pt x="57" y="166"/>
                  <a:pt x="57" y="166"/>
                  <a:pt x="57" y="166"/>
                </a:cubicBezTo>
                <a:cubicBezTo>
                  <a:pt x="58" y="166"/>
                  <a:pt x="58" y="166"/>
                  <a:pt x="59" y="166"/>
                </a:cubicBezTo>
                <a:cubicBezTo>
                  <a:pt x="63" y="166"/>
                  <a:pt x="63" y="166"/>
                  <a:pt x="63" y="166"/>
                </a:cubicBezTo>
                <a:cubicBezTo>
                  <a:pt x="64" y="166"/>
                  <a:pt x="65" y="167"/>
                  <a:pt x="65" y="168"/>
                </a:cubicBezTo>
                <a:cubicBezTo>
                  <a:pt x="65" y="169"/>
                  <a:pt x="65" y="169"/>
                  <a:pt x="65" y="169"/>
                </a:cubicBezTo>
                <a:cubicBezTo>
                  <a:pt x="68" y="176"/>
                  <a:pt x="68" y="176"/>
                  <a:pt x="68" y="176"/>
                </a:cubicBezTo>
                <a:cubicBezTo>
                  <a:pt x="71" y="177"/>
                  <a:pt x="71" y="177"/>
                  <a:pt x="71" y="177"/>
                </a:cubicBezTo>
                <a:cubicBezTo>
                  <a:pt x="71" y="177"/>
                  <a:pt x="71" y="177"/>
                  <a:pt x="71" y="177"/>
                </a:cubicBezTo>
                <a:cubicBezTo>
                  <a:pt x="70" y="175"/>
                  <a:pt x="72" y="174"/>
                  <a:pt x="73" y="174"/>
                </a:cubicBezTo>
                <a:cubicBezTo>
                  <a:pt x="74" y="173"/>
                  <a:pt x="75" y="173"/>
                  <a:pt x="75" y="173"/>
                </a:cubicBezTo>
                <a:cubicBezTo>
                  <a:pt x="76" y="171"/>
                  <a:pt x="77" y="170"/>
                  <a:pt x="77" y="170"/>
                </a:cubicBezTo>
                <a:cubicBezTo>
                  <a:pt x="77" y="169"/>
                  <a:pt x="78" y="168"/>
                  <a:pt x="79" y="168"/>
                </a:cubicBezTo>
                <a:cubicBezTo>
                  <a:pt x="79" y="168"/>
                  <a:pt x="79" y="168"/>
                  <a:pt x="79" y="168"/>
                </a:cubicBezTo>
                <a:cubicBezTo>
                  <a:pt x="79" y="168"/>
                  <a:pt x="79" y="168"/>
                  <a:pt x="79" y="168"/>
                </a:cubicBezTo>
                <a:cubicBezTo>
                  <a:pt x="78" y="167"/>
                  <a:pt x="78" y="167"/>
                  <a:pt x="77" y="167"/>
                </a:cubicBezTo>
                <a:cubicBezTo>
                  <a:pt x="77" y="166"/>
                  <a:pt x="76" y="165"/>
                  <a:pt x="75" y="164"/>
                </a:cubicBezTo>
                <a:cubicBezTo>
                  <a:pt x="75" y="163"/>
                  <a:pt x="74" y="163"/>
                  <a:pt x="74" y="162"/>
                </a:cubicBezTo>
                <a:cubicBezTo>
                  <a:pt x="74" y="162"/>
                  <a:pt x="74" y="162"/>
                  <a:pt x="73" y="162"/>
                </a:cubicBezTo>
                <a:cubicBezTo>
                  <a:pt x="72" y="161"/>
                  <a:pt x="71" y="157"/>
                  <a:pt x="71" y="154"/>
                </a:cubicBezTo>
                <a:cubicBezTo>
                  <a:pt x="71" y="153"/>
                  <a:pt x="71" y="153"/>
                  <a:pt x="71" y="153"/>
                </a:cubicBezTo>
                <a:cubicBezTo>
                  <a:pt x="72" y="152"/>
                  <a:pt x="72" y="152"/>
                  <a:pt x="73" y="152"/>
                </a:cubicBezTo>
                <a:cubicBezTo>
                  <a:pt x="76" y="152"/>
                  <a:pt x="76" y="152"/>
                  <a:pt x="76" y="152"/>
                </a:cubicBezTo>
                <a:cubicBezTo>
                  <a:pt x="78" y="151"/>
                  <a:pt x="79" y="151"/>
                  <a:pt x="79" y="150"/>
                </a:cubicBezTo>
                <a:cubicBezTo>
                  <a:pt x="80" y="150"/>
                  <a:pt x="81" y="149"/>
                  <a:pt x="82" y="149"/>
                </a:cubicBezTo>
                <a:cubicBezTo>
                  <a:pt x="83" y="149"/>
                  <a:pt x="83" y="149"/>
                  <a:pt x="83" y="149"/>
                </a:cubicBezTo>
                <a:cubicBezTo>
                  <a:pt x="84" y="146"/>
                  <a:pt x="84" y="146"/>
                  <a:pt x="84" y="146"/>
                </a:cubicBezTo>
                <a:cubicBezTo>
                  <a:pt x="84" y="146"/>
                  <a:pt x="84" y="146"/>
                  <a:pt x="84" y="146"/>
                </a:cubicBezTo>
                <a:cubicBezTo>
                  <a:pt x="85" y="144"/>
                  <a:pt x="87" y="142"/>
                  <a:pt x="89" y="142"/>
                </a:cubicBezTo>
                <a:cubicBezTo>
                  <a:pt x="89" y="141"/>
                  <a:pt x="89" y="141"/>
                  <a:pt x="89" y="141"/>
                </a:cubicBezTo>
                <a:cubicBezTo>
                  <a:pt x="90" y="141"/>
                  <a:pt x="91" y="140"/>
                  <a:pt x="92" y="140"/>
                </a:cubicBezTo>
                <a:cubicBezTo>
                  <a:pt x="95" y="140"/>
                  <a:pt x="95" y="140"/>
                  <a:pt x="95" y="140"/>
                </a:cubicBezTo>
                <a:cubicBezTo>
                  <a:pt x="96" y="140"/>
                  <a:pt x="96" y="140"/>
                  <a:pt x="97" y="140"/>
                </a:cubicBezTo>
                <a:cubicBezTo>
                  <a:pt x="98" y="138"/>
                  <a:pt x="100" y="138"/>
                  <a:pt x="101" y="137"/>
                </a:cubicBezTo>
                <a:cubicBezTo>
                  <a:pt x="102" y="136"/>
                  <a:pt x="102" y="136"/>
                  <a:pt x="102" y="136"/>
                </a:cubicBezTo>
                <a:cubicBezTo>
                  <a:pt x="103" y="136"/>
                  <a:pt x="103" y="136"/>
                  <a:pt x="103" y="136"/>
                </a:cubicBezTo>
                <a:cubicBezTo>
                  <a:pt x="105" y="136"/>
                  <a:pt x="105" y="136"/>
                  <a:pt x="105" y="136"/>
                </a:cubicBezTo>
                <a:cubicBezTo>
                  <a:pt x="105" y="135"/>
                  <a:pt x="105" y="135"/>
                  <a:pt x="105" y="135"/>
                </a:cubicBezTo>
                <a:cubicBezTo>
                  <a:pt x="104" y="135"/>
                  <a:pt x="104" y="135"/>
                  <a:pt x="103" y="134"/>
                </a:cubicBezTo>
                <a:cubicBezTo>
                  <a:pt x="102" y="134"/>
                  <a:pt x="101" y="132"/>
                  <a:pt x="101" y="131"/>
                </a:cubicBezTo>
                <a:cubicBezTo>
                  <a:pt x="101" y="131"/>
                  <a:pt x="100" y="131"/>
                  <a:pt x="100" y="130"/>
                </a:cubicBezTo>
                <a:cubicBezTo>
                  <a:pt x="99" y="129"/>
                  <a:pt x="100" y="129"/>
                  <a:pt x="101" y="126"/>
                </a:cubicBezTo>
                <a:cubicBezTo>
                  <a:pt x="102" y="124"/>
                  <a:pt x="102" y="123"/>
                  <a:pt x="102" y="123"/>
                </a:cubicBezTo>
                <a:cubicBezTo>
                  <a:pt x="102" y="123"/>
                  <a:pt x="102" y="123"/>
                  <a:pt x="103" y="122"/>
                </a:cubicBezTo>
                <a:cubicBezTo>
                  <a:pt x="103" y="121"/>
                  <a:pt x="103" y="120"/>
                  <a:pt x="102" y="119"/>
                </a:cubicBezTo>
                <a:cubicBezTo>
                  <a:pt x="102" y="118"/>
                  <a:pt x="101" y="117"/>
                  <a:pt x="103" y="115"/>
                </a:cubicBezTo>
                <a:cubicBezTo>
                  <a:pt x="103" y="115"/>
                  <a:pt x="103" y="115"/>
                  <a:pt x="103" y="114"/>
                </a:cubicBezTo>
                <a:cubicBezTo>
                  <a:pt x="102" y="114"/>
                  <a:pt x="102" y="114"/>
                  <a:pt x="102" y="114"/>
                </a:cubicBezTo>
                <a:cubicBezTo>
                  <a:pt x="102" y="113"/>
                  <a:pt x="102" y="111"/>
                  <a:pt x="103" y="111"/>
                </a:cubicBezTo>
                <a:cubicBezTo>
                  <a:pt x="104" y="111"/>
                  <a:pt x="104" y="110"/>
                  <a:pt x="105" y="111"/>
                </a:cubicBezTo>
                <a:cubicBezTo>
                  <a:pt x="105" y="111"/>
                  <a:pt x="105" y="111"/>
                  <a:pt x="105" y="111"/>
                </a:cubicBezTo>
                <a:cubicBezTo>
                  <a:pt x="106" y="111"/>
                  <a:pt x="106" y="111"/>
                  <a:pt x="106" y="111"/>
                </a:cubicBezTo>
                <a:cubicBezTo>
                  <a:pt x="110" y="110"/>
                  <a:pt x="110" y="110"/>
                  <a:pt x="110" y="110"/>
                </a:cubicBezTo>
                <a:cubicBezTo>
                  <a:pt x="111" y="109"/>
                  <a:pt x="111" y="110"/>
                  <a:pt x="112" y="110"/>
                </a:cubicBezTo>
                <a:cubicBezTo>
                  <a:pt x="116" y="112"/>
                  <a:pt x="116" y="112"/>
                  <a:pt x="116" y="112"/>
                </a:cubicBezTo>
                <a:cubicBezTo>
                  <a:pt x="118" y="113"/>
                  <a:pt x="118" y="113"/>
                  <a:pt x="118" y="113"/>
                </a:cubicBezTo>
                <a:cubicBezTo>
                  <a:pt x="119" y="112"/>
                  <a:pt x="119" y="112"/>
                  <a:pt x="119" y="112"/>
                </a:cubicBezTo>
                <a:cubicBezTo>
                  <a:pt x="121" y="111"/>
                  <a:pt x="121" y="111"/>
                  <a:pt x="121" y="110"/>
                </a:cubicBezTo>
                <a:cubicBezTo>
                  <a:pt x="121" y="107"/>
                  <a:pt x="123" y="104"/>
                  <a:pt x="124" y="103"/>
                </a:cubicBezTo>
                <a:cubicBezTo>
                  <a:pt x="124" y="103"/>
                  <a:pt x="124" y="103"/>
                  <a:pt x="124" y="103"/>
                </a:cubicBezTo>
                <a:cubicBezTo>
                  <a:pt x="130" y="98"/>
                  <a:pt x="130" y="98"/>
                  <a:pt x="130" y="98"/>
                </a:cubicBezTo>
                <a:cubicBezTo>
                  <a:pt x="130" y="98"/>
                  <a:pt x="130" y="98"/>
                  <a:pt x="131" y="98"/>
                </a:cubicBezTo>
                <a:cubicBezTo>
                  <a:pt x="135" y="98"/>
                  <a:pt x="135" y="98"/>
                  <a:pt x="135" y="98"/>
                </a:cubicBezTo>
                <a:cubicBezTo>
                  <a:pt x="136" y="98"/>
                  <a:pt x="136" y="98"/>
                  <a:pt x="136" y="98"/>
                </a:cubicBezTo>
                <a:cubicBezTo>
                  <a:pt x="136" y="98"/>
                  <a:pt x="136" y="97"/>
                  <a:pt x="137" y="97"/>
                </a:cubicBezTo>
                <a:cubicBezTo>
                  <a:pt x="137" y="97"/>
                  <a:pt x="137" y="97"/>
                  <a:pt x="137" y="97"/>
                </a:cubicBezTo>
                <a:cubicBezTo>
                  <a:pt x="134" y="96"/>
                  <a:pt x="134" y="96"/>
                  <a:pt x="134" y="96"/>
                </a:cubicBezTo>
                <a:cubicBezTo>
                  <a:pt x="125" y="96"/>
                  <a:pt x="125" y="96"/>
                  <a:pt x="125" y="96"/>
                </a:cubicBezTo>
                <a:cubicBezTo>
                  <a:pt x="124" y="96"/>
                  <a:pt x="123" y="95"/>
                  <a:pt x="123" y="94"/>
                </a:cubicBezTo>
                <a:cubicBezTo>
                  <a:pt x="123" y="94"/>
                  <a:pt x="123" y="93"/>
                  <a:pt x="123" y="92"/>
                </a:cubicBezTo>
                <a:cubicBezTo>
                  <a:pt x="126" y="90"/>
                  <a:pt x="126" y="90"/>
                  <a:pt x="126" y="90"/>
                </a:cubicBezTo>
                <a:cubicBezTo>
                  <a:pt x="127" y="90"/>
                  <a:pt x="127" y="90"/>
                  <a:pt x="127" y="90"/>
                </a:cubicBezTo>
                <a:cubicBezTo>
                  <a:pt x="128" y="90"/>
                  <a:pt x="129" y="90"/>
                  <a:pt x="129" y="89"/>
                </a:cubicBezTo>
                <a:cubicBezTo>
                  <a:pt x="129" y="87"/>
                  <a:pt x="129" y="84"/>
                  <a:pt x="129" y="84"/>
                </a:cubicBezTo>
                <a:cubicBezTo>
                  <a:pt x="129" y="84"/>
                  <a:pt x="129" y="84"/>
                  <a:pt x="129" y="83"/>
                </a:cubicBezTo>
                <a:cubicBezTo>
                  <a:pt x="129" y="83"/>
                  <a:pt x="129" y="83"/>
                  <a:pt x="129" y="83"/>
                </a:cubicBezTo>
                <a:cubicBezTo>
                  <a:pt x="128" y="84"/>
                  <a:pt x="128" y="84"/>
                  <a:pt x="127" y="84"/>
                </a:cubicBezTo>
                <a:cubicBezTo>
                  <a:pt x="126" y="85"/>
                  <a:pt x="124" y="84"/>
                  <a:pt x="123" y="83"/>
                </a:cubicBezTo>
                <a:cubicBezTo>
                  <a:pt x="123" y="83"/>
                  <a:pt x="121" y="83"/>
                  <a:pt x="120" y="82"/>
                </a:cubicBezTo>
                <a:cubicBezTo>
                  <a:pt x="119" y="82"/>
                  <a:pt x="119" y="80"/>
                  <a:pt x="119" y="79"/>
                </a:cubicBezTo>
                <a:cubicBezTo>
                  <a:pt x="119" y="78"/>
                  <a:pt x="119" y="78"/>
                  <a:pt x="119" y="78"/>
                </a:cubicBezTo>
                <a:cubicBezTo>
                  <a:pt x="119" y="78"/>
                  <a:pt x="119" y="78"/>
                  <a:pt x="119" y="77"/>
                </a:cubicBezTo>
                <a:cubicBezTo>
                  <a:pt x="118" y="76"/>
                  <a:pt x="118" y="76"/>
                  <a:pt x="119" y="74"/>
                </a:cubicBezTo>
                <a:cubicBezTo>
                  <a:pt x="121" y="71"/>
                  <a:pt x="122" y="70"/>
                  <a:pt x="125" y="71"/>
                </a:cubicBezTo>
                <a:cubicBezTo>
                  <a:pt x="126" y="70"/>
                  <a:pt x="128" y="66"/>
                  <a:pt x="129" y="63"/>
                </a:cubicBezTo>
                <a:cubicBezTo>
                  <a:pt x="129" y="56"/>
                  <a:pt x="129" y="56"/>
                  <a:pt x="129" y="56"/>
                </a:cubicBezTo>
                <a:cubicBezTo>
                  <a:pt x="129" y="55"/>
                  <a:pt x="129" y="55"/>
                  <a:pt x="129" y="54"/>
                </a:cubicBezTo>
                <a:cubicBezTo>
                  <a:pt x="130" y="54"/>
                  <a:pt x="132" y="51"/>
                  <a:pt x="135" y="49"/>
                </a:cubicBezTo>
                <a:cubicBezTo>
                  <a:pt x="137" y="49"/>
                  <a:pt x="137" y="49"/>
                  <a:pt x="137" y="49"/>
                </a:cubicBezTo>
                <a:cubicBezTo>
                  <a:pt x="140" y="44"/>
                  <a:pt x="140" y="44"/>
                  <a:pt x="140" y="44"/>
                </a:cubicBezTo>
                <a:cubicBezTo>
                  <a:pt x="134" y="40"/>
                  <a:pt x="134" y="40"/>
                  <a:pt x="134" y="40"/>
                </a:cubicBezTo>
                <a:cubicBezTo>
                  <a:pt x="134" y="40"/>
                  <a:pt x="134" y="40"/>
                  <a:pt x="134" y="40"/>
                </a:cubicBezTo>
                <a:cubicBezTo>
                  <a:pt x="129" y="30"/>
                  <a:pt x="129" y="30"/>
                  <a:pt x="129" y="30"/>
                </a:cubicBezTo>
                <a:cubicBezTo>
                  <a:pt x="129" y="29"/>
                  <a:pt x="127" y="25"/>
                  <a:pt x="129" y="22"/>
                </a:cubicBezTo>
                <a:cubicBezTo>
                  <a:pt x="131" y="20"/>
                  <a:pt x="135" y="21"/>
                  <a:pt x="137" y="22"/>
                </a:cubicBezTo>
                <a:cubicBezTo>
                  <a:pt x="138" y="21"/>
                  <a:pt x="138" y="21"/>
                  <a:pt x="138" y="21"/>
                </a:cubicBezTo>
                <a:cubicBezTo>
                  <a:pt x="138" y="21"/>
                  <a:pt x="139" y="21"/>
                  <a:pt x="140" y="21"/>
                </a:cubicBezTo>
                <a:cubicBezTo>
                  <a:pt x="143" y="23"/>
                  <a:pt x="143" y="23"/>
                  <a:pt x="143" y="23"/>
                </a:cubicBezTo>
                <a:cubicBezTo>
                  <a:pt x="144" y="22"/>
                  <a:pt x="146" y="21"/>
                  <a:pt x="149" y="21"/>
                </a:cubicBezTo>
                <a:cubicBezTo>
                  <a:pt x="153" y="21"/>
                  <a:pt x="153" y="21"/>
                  <a:pt x="153" y="21"/>
                </a:cubicBezTo>
                <a:cubicBezTo>
                  <a:pt x="160" y="21"/>
                  <a:pt x="160" y="21"/>
                  <a:pt x="160" y="21"/>
                </a:cubicBezTo>
                <a:cubicBezTo>
                  <a:pt x="160" y="19"/>
                  <a:pt x="160" y="18"/>
                  <a:pt x="162" y="18"/>
                </a:cubicBezTo>
                <a:cubicBezTo>
                  <a:pt x="163" y="17"/>
                  <a:pt x="163" y="18"/>
                  <a:pt x="164" y="18"/>
                </a:cubicBezTo>
                <a:cubicBezTo>
                  <a:pt x="170" y="9"/>
                  <a:pt x="170" y="9"/>
                  <a:pt x="170" y="9"/>
                </a:cubicBezTo>
                <a:cubicBezTo>
                  <a:pt x="170" y="9"/>
                  <a:pt x="170" y="9"/>
                  <a:pt x="170" y="9"/>
                </a:cubicBezTo>
                <a:cubicBezTo>
                  <a:pt x="170" y="8"/>
                  <a:pt x="170" y="8"/>
                  <a:pt x="170" y="8"/>
                </a:cubicBezTo>
                <a:cubicBezTo>
                  <a:pt x="170" y="6"/>
                  <a:pt x="171" y="5"/>
                  <a:pt x="173" y="4"/>
                </a:cubicBezTo>
                <a:cubicBezTo>
                  <a:pt x="173" y="3"/>
                  <a:pt x="173" y="3"/>
                  <a:pt x="173" y="3"/>
                </a:cubicBezTo>
                <a:cubicBezTo>
                  <a:pt x="174" y="2"/>
                  <a:pt x="174" y="2"/>
                  <a:pt x="175" y="2"/>
                </a:cubicBezTo>
                <a:cubicBezTo>
                  <a:pt x="174" y="1"/>
                  <a:pt x="174" y="1"/>
                  <a:pt x="174" y="1"/>
                </a:cubicBezTo>
                <a:cubicBezTo>
                  <a:pt x="172" y="1"/>
                  <a:pt x="172" y="1"/>
                  <a:pt x="172" y="1"/>
                </a:cubicBezTo>
                <a:cubicBezTo>
                  <a:pt x="171" y="2"/>
                  <a:pt x="171" y="2"/>
                  <a:pt x="171" y="2"/>
                </a:cubicBezTo>
                <a:cubicBezTo>
                  <a:pt x="171" y="2"/>
                  <a:pt x="171" y="2"/>
                  <a:pt x="170" y="2"/>
                </a:cubicBezTo>
                <a:cubicBezTo>
                  <a:pt x="165" y="2"/>
                  <a:pt x="165" y="2"/>
                  <a:pt x="165" y="2"/>
                </a:cubicBezTo>
                <a:cubicBezTo>
                  <a:pt x="163" y="2"/>
                  <a:pt x="163" y="2"/>
                  <a:pt x="163" y="2"/>
                </a:cubicBezTo>
                <a:cubicBezTo>
                  <a:pt x="161" y="2"/>
                  <a:pt x="157" y="3"/>
                  <a:pt x="155" y="2"/>
                </a:cubicBezTo>
                <a:cubicBezTo>
                  <a:pt x="152" y="2"/>
                  <a:pt x="152" y="2"/>
                  <a:pt x="152" y="2"/>
                </a:cubicBezTo>
                <a:cubicBezTo>
                  <a:pt x="147" y="2"/>
                  <a:pt x="147" y="2"/>
                  <a:pt x="147" y="2"/>
                </a:cubicBezTo>
                <a:cubicBezTo>
                  <a:pt x="145" y="4"/>
                  <a:pt x="145" y="4"/>
                  <a:pt x="145" y="4"/>
                </a:cubicBezTo>
                <a:cubicBezTo>
                  <a:pt x="144" y="4"/>
                  <a:pt x="144" y="4"/>
                  <a:pt x="144" y="5"/>
                </a:cubicBezTo>
                <a:cubicBezTo>
                  <a:pt x="141" y="5"/>
                  <a:pt x="141" y="5"/>
                  <a:pt x="141" y="5"/>
                </a:cubicBezTo>
                <a:cubicBezTo>
                  <a:pt x="140" y="5"/>
                  <a:pt x="140" y="5"/>
                  <a:pt x="140" y="5"/>
                </a:cubicBezTo>
                <a:cubicBezTo>
                  <a:pt x="137" y="2"/>
                  <a:pt x="137" y="2"/>
                  <a:pt x="137" y="2"/>
                </a:cubicBezTo>
                <a:cubicBezTo>
                  <a:pt x="133" y="0"/>
                  <a:pt x="133" y="0"/>
                  <a:pt x="133" y="0"/>
                </a:cubicBezTo>
                <a:cubicBezTo>
                  <a:pt x="132" y="0"/>
                  <a:pt x="131" y="0"/>
                  <a:pt x="129" y="0"/>
                </a:cubicBezTo>
                <a:cubicBezTo>
                  <a:pt x="129" y="0"/>
                  <a:pt x="129" y="0"/>
                  <a:pt x="129" y="0"/>
                </a:cubicBezTo>
                <a:cubicBezTo>
                  <a:pt x="128" y="1"/>
                  <a:pt x="128" y="1"/>
                  <a:pt x="128" y="1"/>
                </a:cubicBezTo>
                <a:cubicBezTo>
                  <a:pt x="127" y="1"/>
                  <a:pt x="126" y="1"/>
                  <a:pt x="125" y="2"/>
                </a:cubicBezTo>
                <a:cubicBezTo>
                  <a:pt x="125" y="2"/>
                  <a:pt x="125" y="2"/>
                  <a:pt x="125" y="2"/>
                </a:cubicBezTo>
                <a:cubicBezTo>
                  <a:pt x="125" y="3"/>
                  <a:pt x="124" y="4"/>
                  <a:pt x="124" y="4"/>
                </a:cubicBezTo>
                <a:cubicBezTo>
                  <a:pt x="124" y="4"/>
                  <a:pt x="122" y="5"/>
                  <a:pt x="121" y="6"/>
                </a:cubicBezTo>
                <a:cubicBezTo>
                  <a:pt x="121" y="8"/>
                  <a:pt x="120" y="8"/>
                  <a:pt x="119" y="9"/>
                </a:cubicBezTo>
                <a:cubicBezTo>
                  <a:pt x="117" y="9"/>
                  <a:pt x="115" y="8"/>
                  <a:pt x="115" y="7"/>
                </a:cubicBezTo>
                <a:cubicBezTo>
                  <a:pt x="114" y="7"/>
                  <a:pt x="114" y="7"/>
                  <a:pt x="114" y="7"/>
                </a:cubicBezTo>
                <a:cubicBezTo>
                  <a:pt x="114" y="8"/>
                  <a:pt x="114" y="8"/>
                  <a:pt x="114" y="8"/>
                </a:cubicBezTo>
                <a:cubicBezTo>
                  <a:pt x="114" y="10"/>
                  <a:pt x="114" y="10"/>
                  <a:pt x="114" y="10"/>
                </a:cubicBezTo>
                <a:cubicBezTo>
                  <a:pt x="114" y="11"/>
                  <a:pt x="114" y="11"/>
                  <a:pt x="114" y="12"/>
                </a:cubicBezTo>
                <a:cubicBezTo>
                  <a:pt x="109" y="16"/>
                  <a:pt x="109" y="16"/>
                  <a:pt x="109" y="16"/>
                </a:cubicBezTo>
                <a:cubicBezTo>
                  <a:pt x="108" y="17"/>
                  <a:pt x="108" y="17"/>
                  <a:pt x="107" y="1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3" name="Freeform 39"/>
          <p:cNvSpPr>
            <a:spLocks/>
          </p:cNvSpPr>
          <p:nvPr/>
        </p:nvSpPr>
        <p:spPr bwMode="auto">
          <a:xfrm>
            <a:off x="9087419" y="5903590"/>
            <a:ext cx="241300" cy="401638"/>
          </a:xfrm>
          <a:custGeom>
            <a:avLst/>
            <a:gdLst>
              <a:gd name="T0" fmla="*/ 83 w 108"/>
              <a:gd name="T1" fmla="*/ 24 h 180"/>
              <a:gd name="T2" fmla="*/ 87 w 108"/>
              <a:gd name="T3" fmla="*/ 19 h 180"/>
              <a:gd name="T4" fmla="*/ 81 w 108"/>
              <a:gd name="T5" fmla="*/ 13 h 180"/>
              <a:gd name="T6" fmla="*/ 81 w 108"/>
              <a:gd name="T7" fmla="*/ 5 h 180"/>
              <a:gd name="T8" fmla="*/ 79 w 108"/>
              <a:gd name="T9" fmla="*/ 0 h 180"/>
              <a:gd name="T10" fmla="*/ 63 w 108"/>
              <a:gd name="T11" fmla="*/ 4 h 180"/>
              <a:gd name="T12" fmla="*/ 55 w 108"/>
              <a:gd name="T13" fmla="*/ 10 h 180"/>
              <a:gd name="T14" fmla="*/ 44 w 108"/>
              <a:gd name="T15" fmla="*/ 19 h 180"/>
              <a:gd name="T16" fmla="*/ 51 w 108"/>
              <a:gd name="T17" fmla="*/ 29 h 180"/>
              <a:gd name="T18" fmla="*/ 47 w 108"/>
              <a:gd name="T19" fmla="*/ 35 h 180"/>
              <a:gd name="T20" fmla="*/ 43 w 108"/>
              <a:gd name="T21" fmla="*/ 41 h 180"/>
              <a:gd name="T22" fmla="*/ 34 w 108"/>
              <a:gd name="T23" fmla="*/ 38 h 180"/>
              <a:gd name="T24" fmla="*/ 29 w 108"/>
              <a:gd name="T25" fmla="*/ 30 h 180"/>
              <a:gd name="T26" fmla="*/ 11 w 108"/>
              <a:gd name="T27" fmla="*/ 32 h 180"/>
              <a:gd name="T28" fmla="*/ 4 w 108"/>
              <a:gd name="T29" fmla="*/ 36 h 180"/>
              <a:gd name="T30" fmla="*/ 1 w 108"/>
              <a:gd name="T31" fmla="*/ 42 h 180"/>
              <a:gd name="T32" fmla="*/ 9 w 108"/>
              <a:gd name="T33" fmla="*/ 44 h 180"/>
              <a:gd name="T34" fmla="*/ 9 w 108"/>
              <a:gd name="T35" fmla="*/ 55 h 180"/>
              <a:gd name="T36" fmla="*/ 12 w 108"/>
              <a:gd name="T37" fmla="*/ 59 h 180"/>
              <a:gd name="T38" fmla="*/ 9 w 108"/>
              <a:gd name="T39" fmla="*/ 67 h 180"/>
              <a:gd name="T40" fmla="*/ 9 w 108"/>
              <a:gd name="T41" fmla="*/ 74 h 180"/>
              <a:gd name="T42" fmla="*/ 13 w 108"/>
              <a:gd name="T43" fmla="*/ 82 h 180"/>
              <a:gd name="T44" fmla="*/ 14 w 108"/>
              <a:gd name="T45" fmla="*/ 90 h 180"/>
              <a:gd name="T46" fmla="*/ 8 w 108"/>
              <a:gd name="T47" fmla="*/ 96 h 180"/>
              <a:gd name="T48" fmla="*/ 5 w 108"/>
              <a:gd name="T49" fmla="*/ 99 h 180"/>
              <a:gd name="T50" fmla="*/ 12 w 108"/>
              <a:gd name="T51" fmla="*/ 104 h 180"/>
              <a:gd name="T52" fmla="*/ 21 w 108"/>
              <a:gd name="T53" fmla="*/ 105 h 180"/>
              <a:gd name="T54" fmla="*/ 38 w 108"/>
              <a:gd name="T55" fmla="*/ 112 h 180"/>
              <a:gd name="T56" fmla="*/ 43 w 108"/>
              <a:gd name="T57" fmla="*/ 121 h 180"/>
              <a:gd name="T58" fmla="*/ 48 w 108"/>
              <a:gd name="T59" fmla="*/ 130 h 180"/>
              <a:gd name="T60" fmla="*/ 41 w 108"/>
              <a:gd name="T61" fmla="*/ 140 h 180"/>
              <a:gd name="T62" fmla="*/ 35 w 108"/>
              <a:gd name="T63" fmla="*/ 143 h 180"/>
              <a:gd name="T64" fmla="*/ 45 w 108"/>
              <a:gd name="T65" fmla="*/ 152 h 180"/>
              <a:gd name="T66" fmla="*/ 61 w 108"/>
              <a:gd name="T67" fmla="*/ 151 h 180"/>
              <a:gd name="T68" fmla="*/ 74 w 108"/>
              <a:gd name="T69" fmla="*/ 151 h 180"/>
              <a:gd name="T70" fmla="*/ 75 w 108"/>
              <a:gd name="T71" fmla="*/ 160 h 180"/>
              <a:gd name="T72" fmla="*/ 76 w 108"/>
              <a:gd name="T73" fmla="*/ 166 h 180"/>
              <a:gd name="T74" fmla="*/ 82 w 108"/>
              <a:gd name="T75" fmla="*/ 170 h 180"/>
              <a:gd name="T76" fmla="*/ 91 w 108"/>
              <a:gd name="T77" fmla="*/ 173 h 180"/>
              <a:gd name="T78" fmla="*/ 100 w 108"/>
              <a:gd name="T79" fmla="*/ 179 h 180"/>
              <a:gd name="T80" fmla="*/ 106 w 108"/>
              <a:gd name="T81" fmla="*/ 149 h 180"/>
              <a:gd name="T82" fmla="*/ 100 w 108"/>
              <a:gd name="T83" fmla="*/ 141 h 180"/>
              <a:gd name="T84" fmla="*/ 99 w 108"/>
              <a:gd name="T85" fmla="*/ 132 h 180"/>
              <a:gd name="T86" fmla="*/ 99 w 108"/>
              <a:gd name="T87" fmla="*/ 125 h 180"/>
              <a:gd name="T88" fmla="*/ 97 w 108"/>
              <a:gd name="T89" fmla="*/ 115 h 180"/>
              <a:gd name="T90" fmla="*/ 89 w 108"/>
              <a:gd name="T91" fmla="*/ 109 h 180"/>
              <a:gd name="T92" fmla="*/ 80 w 108"/>
              <a:gd name="T93" fmla="*/ 105 h 180"/>
              <a:gd name="T94" fmla="*/ 73 w 108"/>
              <a:gd name="T95" fmla="*/ 100 h 180"/>
              <a:gd name="T96" fmla="*/ 65 w 108"/>
              <a:gd name="T97" fmla="*/ 87 h 180"/>
              <a:gd name="T98" fmla="*/ 74 w 108"/>
              <a:gd name="T99" fmla="*/ 80 h 180"/>
              <a:gd name="T100" fmla="*/ 77 w 108"/>
              <a:gd name="T101" fmla="*/ 73 h 180"/>
              <a:gd name="T102" fmla="*/ 75 w 108"/>
              <a:gd name="T103" fmla="*/ 64 h 180"/>
              <a:gd name="T104" fmla="*/ 78 w 108"/>
              <a:gd name="T105" fmla="*/ 51 h 180"/>
              <a:gd name="T106" fmla="*/ 78 w 108"/>
              <a:gd name="T107" fmla="*/ 41 h 180"/>
              <a:gd name="T108" fmla="*/ 78 w 108"/>
              <a:gd name="T109" fmla="*/ 3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8" h="180">
                <a:moveTo>
                  <a:pt x="78" y="30"/>
                </a:moveTo>
                <a:cubicBezTo>
                  <a:pt x="78" y="30"/>
                  <a:pt x="79" y="29"/>
                  <a:pt x="79" y="28"/>
                </a:cubicBezTo>
                <a:cubicBezTo>
                  <a:pt x="80" y="26"/>
                  <a:pt x="80" y="26"/>
                  <a:pt x="80" y="26"/>
                </a:cubicBezTo>
                <a:cubicBezTo>
                  <a:pt x="81" y="25"/>
                  <a:pt x="81" y="24"/>
                  <a:pt x="82" y="24"/>
                </a:cubicBezTo>
                <a:cubicBezTo>
                  <a:pt x="83" y="24"/>
                  <a:pt x="83" y="24"/>
                  <a:pt x="83" y="24"/>
                </a:cubicBezTo>
                <a:cubicBezTo>
                  <a:pt x="83" y="24"/>
                  <a:pt x="83" y="24"/>
                  <a:pt x="84" y="24"/>
                </a:cubicBezTo>
                <a:cubicBezTo>
                  <a:pt x="84" y="23"/>
                  <a:pt x="84" y="23"/>
                  <a:pt x="84" y="23"/>
                </a:cubicBezTo>
                <a:cubicBezTo>
                  <a:pt x="85" y="23"/>
                  <a:pt x="85" y="23"/>
                  <a:pt x="85" y="23"/>
                </a:cubicBezTo>
                <a:cubicBezTo>
                  <a:pt x="85" y="22"/>
                  <a:pt x="85" y="22"/>
                  <a:pt x="85" y="22"/>
                </a:cubicBezTo>
                <a:cubicBezTo>
                  <a:pt x="87" y="19"/>
                  <a:pt x="87" y="19"/>
                  <a:pt x="87" y="19"/>
                </a:cubicBezTo>
                <a:cubicBezTo>
                  <a:pt x="87" y="19"/>
                  <a:pt x="87" y="19"/>
                  <a:pt x="87" y="19"/>
                </a:cubicBezTo>
                <a:cubicBezTo>
                  <a:pt x="87" y="19"/>
                  <a:pt x="86" y="19"/>
                  <a:pt x="86" y="18"/>
                </a:cubicBezTo>
                <a:cubicBezTo>
                  <a:pt x="86" y="16"/>
                  <a:pt x="86" y="16"/>
                  <a:pt x="86" y="16"/>
                </a:cubicBezTo>
                <a:cubicBezTo>
                  <a:pt x="83" y="15"/>
                  <a:pt x="83" y="15"/>
                  <a:pt x="83" y="15"/>
                </a:cubicBezTo>
                <a:cubicBezTo>
                  <a:pt x="81" y="13"/>
                  <a:pt x="81" y="13"/>
                  <a:pt x="81" y="13"/>
                </a:cubicBezTo>
                <a:cubicBezTo>
                  <a:pt x="79" y="13"/>
                  <a:pt x="79" y="13"/>
                  <a:pt x="79" y="13"/>
                </a:cubicBezTo>
                <a:cubicBezTo>
                  <a:pt x="79" y="13"/>
                  <a:pt x="78" y="13"/>
                  <a:pt x="78" y="12"/>
                </a:cubicBezTo>
                <a:cubicBezTo>
                  <a:pt x="77" y="12"/>
                  <a:pt x="77" y="11"/>
                  <a:pt x="78" y="10"/>
                </a:cubicBezTo>
                <a:cubicBezTo>
                  <a:pt x="79" y="9"/>
                  <a:pt x="80" y="7"/>
                  <a:pt x="81" y="5"/>
                </a:cubicBezTo>
                <a:cubicBezTo>
                  <a:pt x="81" y="5"/>
                  <a:pt x="81" y="5"/>
                  <a:pt x="81" y="5"/>
                </a:cubicBezTo>
                <a:cubicBezTo>
                  <a:pt x="81" y="4"/>
                  <a:pt x="81" y="4"/>
                  <a:pt x="82" y="4"/>
                </a:cubicBezTo>
                <a:cubicBezTo>
                  <a:pt x="81" y="4"/>
                  <a:pt x="81" y="4"/>
                  <a:pt x="81" y="3"/>
                </a:cubicBezTo>
                <a:cubicBezTo>
                  <a:pt x="80" y="3"/>
                  <a:pt x="80" y="2"/>
                  <a:pt x="80" y="2"/>
                </a:cubicBezTo>
                <a:cubicBezTo>
                  <a:pt x="80" y="1"/>
                  <a:pt x="80" y="1"/>
                  <a:pt x="80" y="1"/>
                </a:cubicBezTo>
                <a:cubicBezTo>
                  <a:pt x="79" y="0"/>
                  <a:pt x="79" y="0"/>
                  <a:pt x="79" y="0"/>
                </a:cubicBezTo>
                <a:cubicBezTo>
                  <a:pt x="71" y="0"/>
                  <a:pt x="71" y="0"/>
                  <a:pt x="71" y="0"/>
                </a:cubicBezTo>
                <a:cubicBezTo>
                  <a:pt x="71" y="1"/>
                  <a:pt x="71" y="1"/>
                  <a:pt x="71" y="1"/>
                </a:cubicBezTo>
                <a:cubicBezTo>
                  <a:pt x="70" y="1"/>
                  <a:pt x="68" y="2"/>
                  <a:pt x="68" y="3"/>
                </a:cubicBezTo>
                <a:cubicBezTo>
                  <a:pt x="67" y="4"/>
                  <a:pt x="67" y="4"/>
                  <a:pt x="66" y="4"/>
                </a:cubicBezTo>
                <a:cubicBezTo>
                  <a:pt x="65" y="5"/>
                  <a:pt x="64" y="4"/>
                  <a:pt x="63" y="4"/>
                </a:cubicBezTo>
                <a:cubicBezTo>
                  <a:pt x="60" y="4"/>
                  <a:pt x="60" y="4"/>
                  <a:pt x="60" y="4"/>
                </a:cubicBezTo>
                <a:cubicBezTo>
                  <a:pt x="60" y="4"/>
                  <a:pt x="60" y="4"/>
                  <a:pt x="60" y="4"/>
                </a:cubicBezTo>
                <a:cubicBezTo>
                  <a:pt x="59" y="5"/>
                  <a:pt x="59" y="5"/>
                  <a:pt x="57" y="6"/>
                </a:cubicBezTo>
                <a:cubicBezTo>
                  <a:pt x="57" y="6"/>
                  <a:pt x="56" y="7"/>
                  <a:pt x="56" y="8"/>
                </a:cubicBezTo>
                <a:cubicBezTo>
                  <a:pt x="55" y="10"/>
                  <a:pt x="55" y="10"/>
                  <a:pt x="55" y="10"/>
                </a:cubicBezTo>
                <a:cubicBezTo>
                  <a:pt x="54" y="12"/>
                  <a:pt x="53" y="13"/>
                  <a:pt x="50" y="13"/>
                </a:cubicBezTo>
                <a:cubicBezTo>
                  <a:pt x="49" y="14"/>
                  <a:pt x="48" y="15"/>
                  <a:pt x="46" y="16"/>
                </a:cubicBezTo>
                <a:cubicBezTo>
                  <a:pt x="45" y="16"/>
                  <a:pt x="45" y="16"/>
                  <a:pt x="45" y="16"/>
                </a:cubicBezTo>
                <a:cubicBezTo>
                  <a:pt x="43" y="16"/>
                  <a:pt x="43" y="16"/>
                  <a:pt x="43" y="16"/>
                </a:cubicBezTo>
                <a:cubicBezTo>
                  <a:pt x="43" y="17"/>
                  <a:pt x="44" y="19"/>
                  <a:pt x="44" y="19"/>
                </a:cubicBezTo>
                <a:cubicBezTo>
                  <a:pt x="44" y="19"/>
                  <a:pt x="44" y="19"/>
                  <a:pt x="44" y="19"/>
                </a:cubicBezTo>
                <a:cubicBezTo>
                  <a:pt x="45" y="20"/>
                  <a:pt x="46" y="20"/>
                  <a:pt x="47" y="22"/>
                </a:cubicBezTo>
                <a:cubicBezTo>
                  <a:pt x="47" y="23"/>
                  <a:pt x="47" y="23"/>
                  <a:pt x="48" y="24"/>
                </a:cubicBezTo>
                <a:cubicBezTo>
                  <a:pt x="48" y="24"/>
                  <a:pt x="49" y="24"/>
                  <a:pt x="50" y="25"/>
                </a:cubicBezTo>
                <a:cubicBezTo>
                  <a:pt x="51" y="26"/>
                  <a:pt x="52" y="28"/>
                  <a:pt x="51" y="29"/>
                </a:cubicBezTo>
                <a:cubicBezTo>
                  <a:pt x="51" y="30"/>
                  <a:pt x="51" y="30"/>
                  <a:pt x="51" y="30"/>
                </a:cubicBezTo>
                <a:cubicBezTo>
                  <a:pt x="51" y="31"/>
                  <a:pt x="51" y="31"/>
                  <a:pt x="50" y="32"/>
                </a:cubicBezTo>
                <a:cubicBezTo>
                  <a:pt x="49" y="32"/>
                  <a:pt x="49" y="32"/>
                  <a:pt x="49" y="32"/>
                </a:cubicBezTo>
                <a:cubicBezTo>
                  <a:pt x="48" y="32"/>
                  <a:pt x="48" y="32"/>
                  <a:pt x="48" y="32"/>
                </a:cubicBezTo>
                <a:cubicBezTo>
                  <a:pt x="48" y="33"/>
                  <a:pt x="47" y="34"/>
                  <a:pt x="47" y="35"/>
                </a:cubicBezTo>
                <a:cubicBezTo>
                  <a:pt x="47" y="36"/>
                  <a:pt x="46" y="37"/>
                  <a:pt x="44" y="37"/>
                </a:cubicBezTo>
                <a:cubicBezTo>
                  <a:pt x="44" y="37"/>
                  <a:pt x="44" y="37"/>
                  <a:pt x="44" y="37"/>
                </a:cubicBezTo>
                <a:cubicBezTo>
                  <a:pt x="44" y="37"/>
                  <a:pt x="44" y="37"/>
                  <a:pt x="44" y="38"/>
                </a:cubicBezTo>
                <a:cubicBezTo>
                  <a:pt x="44" y="39"/>
                  <a:pt x="44" y="39"/>
                  <a:pt x="44" y="39"/>
                </a:cubicBezTo>
                <a:cubicBezTo>
                  <a:pt x="44" y="40"/>
                  <a:pt x="44" y="40"/>
                  <a:pt x="43" y="41"/>
                </a:cubicBezTo>
                <a:cubicBezTo>
                  <a:pt x="42" y="41"/>
                  <a:pt x="42" y="41"/>
                  <a:pt x="42" y="41"/>
                </a:cubicBezTo>
                <a:cubicBezTo>
                  <a:pt x="41" y="42"/>
                  <a:pt x="41" y="42"/>
                  <a:pt x="41" y="42"/>
                </a:cubicBezTo>
                <a:cubicBezTo>
                  <a:pt x="40" y="43"/>
                  <a:pt x="39" y="43"/>
                  <a:pt x="39" y="42"/>
                </a:cubicBezTo>
                <a:cubicBezTo>
                  <a:pt x="36" y="40"/>
                  <a:pt x="36" y="40"/>
                  <a:pt x="36" y="40"/>
                </a:cubicBezTo>
                <a:cubicBezTo>
                  <a:pt x="34" y="38"/>
                  <a:pt x="34" y="38"/>
                  <a:pt x="34" y="38"/>
                </a:cubicBezTo>
                <a:cubicBezTo>
                  <a:pt x="33" y="38"/>
                  <a:pt x="33" y="38"/>
                  <a:pt x="33" y="38"/>
                </a:cubicBezTo>
                <a:cubicBezTo>
                  <a:pt x="32" y="35"/>
                  <a:pt x="32" y="35"/>
                  <a:pt x="32" y="35"/>
                </a:cubicBezTo>
                <a:cubicBezTo>
                  <a:pt x="29" y="31"/>
                  <a:pt x="29" y="31"/>
                  <a:pt x="29" y="31"/>
                </a:cubicBezTo>
                <a:cubicBezTo>
                  <a:pt x="29" y="30"/>
                  <a:pt x="29" y="30"/>
                  <a:pt x="29" y="30"/>
                </a:cubicBezTo>
                <a:cubicBezTo>
                  <a:pt x="29" y="30"/>
                  <a:pt x="29" y="30"/>
                  <a:pt x="29" y="30"/>
                </a:cubicBezTo>
                <a:cubicBezTo>
                  <a:pt x="28" y="30"/>
                  <a:pt x="28" y="30"/>
                  <a:pt x="28" y="30"/>
                </a:cubicBezTo>
                <a:cubicBezTo>
                  <a:pt x="27" y="30"/>
                  <a:pt x="27" y="30"/>
                  <a:pt x="27" y="30"/>
                </a:cubicBezTo>
                <a:cubicBezTo>
                  <a:pt x="27" y="31"/>
                  <a:pt x="26" y="31"/>
                  <a:pt x="26" y="31"/>
                </a:cubicBezTo>
                <a:cubicBezTo>
                  <a:pt x="13" y="31"/>
                  <a:pt x="13" y="31"/>
                  <a:pt x="13" y="31"/>
                </a:cubicBezTo>
                <a:cubicBezTo>
                  <a:pt x="11" y="32"/>
                  <a:pt x="11" y="32"/>
                  <a:pt x="11" y="32"/>
                </a:cubicBezTo>
                <a:cubicBezTo>
                  <a:pt x="11" y="33"/>
                  <a:pt x="10" y="33"/>
                  <a:pt x="10" y="33"/>
                </a:cubicBezTo>
                <a:cubicBezTo>
                  <a:pt x="8" y="33"/>
                  <a:pt x="8" y="33"/>
                  <a:pt x="8" y="33"/>
                </a:cubicBezTo>
                <a:cubicBezTo>
                  <a:pt x="7" y="33"/>
                  <a:pt x="7" y="34"/>
                  <a:pt x="7" y="34"/>
                </a:cubicBezTo>
                <a:cubicBezTo>
                  <a:pt x="6" y="35"/>
                  <a:pt x="5" y="35"/>
                  <a:pt x="5" y="35"/>
                </a:cubicBezTo>
                <a:cubicBezTo>
                  <a:pt x="4" y="36"/>
                  <a:pt x="4" y="36"/>
                  <a:pt x="4" y="36"/>
                </a:cubicBezTo>
                <a:cubicBezTo>
                  <a:pt x="3" y="37"/>
                  <a:pt x="2" y="37"/>
                  <a:pt x="2" y="38"/>
                </a:cubicBezTo>
                <a:cubicBezTo>
                  <a:pt x="1" y="40"/>
                  <a:pt x="1" y="40"/>
                  <a:pt x="1" y="40"/>
                </a:cubicBezTo>
                <a:cubicBezTo>
                  <a:pt x="1" y="41"/>
                  <a:pt x="1" y="41"/>
                  <a:pt x="1" y="41"/>
                </a:cubicBezTo>
                <a:cubicBezTo>
                  <a:pt x="0" y="42"/>
                  <a:pt x="0" y="42"/>
                  <a:pt x="0" y="42"/>
                </a:cubicBezTo>
                <a:cubicBezTo>
                  <a:pt x="1" y="42"/>
                  <a:pt x="1" y="42"/>
                  <a:pt x="1" y="42"/>
                </a:cubicBezTo>
                <a:cubicBezTo>
                  <a:pt x="1" y="42"/>
                  <a:pt x="1" y="42"/>
                  <a:pt x="1" y="42"/>
                </a:cubicBezTo>
                <a:cubicBezTo>
                  <a:pt x="2" y="42"/>
                  <a:pt x="2" y="42"/>
                  <a:pt x="2" y="43"/>
                </a:cubicBezTo>
                <a:cubicBezTo>
                  <a:pt x="4" y="44"/>
                  <a:pt x="4" y="44"/>
                  <a:pt x="4" y="44"/>
                </a:cubicBezTo>
                <a:cubicBezTo>
                  <a:pt x="5" y="44"/>
                  <a:pt x="7" y="44"/>
                  <a:pt x="9" y="44"/>
                </a:cubicBezTo>
                <a:cubicBezTo>
                  <a:pt x="9" y="44"/>
                  <a:pt x="9" y="44"/>
                  <a:pt x="9" y="44"/>
                </a:cubicBezTo>
                <a:cubicBezTo>
                  <a:pt x="10" y="43"/>
                  <a:pt x="12" y="44"/>
                  <a:pt x="12" y="44"/>
                </a:cubicBezTo>
                <a:cubicBezTo>
                  <a:pt x="13" y="44"/>
                  <a:pt x="14" y="45"/>
                  <a:pt x="13" y="46"/>
                </a:cubicBezTo>
                <a:cubicBezTo>
                  <a:pt x="13" y="46"/>
                  <a:pt x="13" y="48"/>
                  <a:pt x="11" y="52"/>
                </a:cubicBezTo>
                <a:cubicBezTo>
                  <a:pt x="11" y="52"/>
                  <a:pt x="11" y="52"/>
                  <a:pt x="11" y="52"/>
                </a:cubicBezTo>
                <a:cubicBezTo>
                  <a:pt x="11" y="53"/>
                  <a:pt x="10" y="54"/>
                  <a:pt x="9" y="55"/>
                </a:cubicBezTo>
                <a:cubicBezTo>
                  <a:pt x="9" y="56"/>
                  <a:pt x="9" y="56"/>
                  <a:pt x="9" y="56"/>
                </a:cubicBezTo>
                <a:cubicBezTo>
                  <a:pt x="9" y="56"/>
                  <a:pt x="9" y="56"/>
                  <a:pt x="9" y="57"/>
                </a:cubicBezTo>
                <a:cubicBezTo>
                  <a:pt x="9" y="57"/>
                  <a:pt x="9" y="57"/>
                  <a:pt x="9" y="57"/>
                </a:cubicBezTo>
                <a:cubicBezTo>
                  <a:pt x="10" y="58"/>
                  <a:pt x="11" y="58"/>
                  <a:pt x="11" y="59"/>
                </a:cubicBezTo>
                <a:cubicBezTo>
                  <a:pt x="11" y="59"/>
                  <a:pt x="11" y="59"/>
                  <a:pt x="12" y="59"/>
                </a:cubicBezTo>
                <a:cubicBezTo>
                  <a:pt x="12" y="59"/>
                  <a:pt x="12" y="60"/>
                  <a:pt x="13" y="60"/>
                </a:cubicBezTo>
                <a:cubicBezTo>
                  <a:pt x="13" y="61"/>
                  <a:pt x="12" y="62"/>
                  <a:pt x="12" y="62"/>
                </a:cubicBezTo>
                <a:cubicBezTo>
                  <a:pt x="12" y="62"/>
                  <a:pt x="11" y="63"/>
                  <a:pt x="10" y="65"/>
                </a:cubicBezTo>
                <a:cubicBezTo>
                  <a:pt x="9" y="66"/>
                  <a:pt x="9" y="66"/>
                  <a:pt x="9" y="66"/>
                </a:cubicBezTo>
                <a:cubicBezTo>
                  <a:pt x="10" y="67"/>
                  <a:pt x="9" y="67"/>
                  <a:pt x="9" y="67"/>
                </a:cubicBezTo>
                <a:cubicBezTo>
                  <a:pt x="9" y="69"/>
                  <a:pt x="9" y="69"/>
                  <a:pt x="9" y="69"/>
                </a:cubicBezTo>
                <a:cubicBezTo>
                  <a:pt x="8" y="70"/>
                  <a:pt x="8" y="70"/>
                  <a:pt x="8" y="71"/>
                </a:cubicBezTo>
                <a:cubicBezTo>
                  <a:pt x="8" y="72"/>
                  <a:pt x="8" y="72"/>
                  <a:pt x="8" y="72"/>
                </a:cubicBezTo>
                <a:cubicBezTo>
                  <a:pt x="8" y="73"/>
                  <a:pt x="8" y="73"/>
                  <a:pt x="8" y="74"/>
                </a:cubicBezTo>
                <a:cubicBezTo>
                  <a:pt x="8" y="74"/>
                  <a:pt x="8" y="74"/>
                  <a:pt x="9" y="74"/>
                </a:cubicBezTo>
                <a:cubicBezTo>
                  <a:pt x="10" y="75"/>
                  <a:pt x="11" y="76"/>
                  <a:pt x="11" y="76"/>
                </a:cubicBezTo>
                <a:cubicBezTo>
                  <a:pt x="12" y="77"/>
                  <a:pt x="12" y="77"/>
                  <a:pt x="12" y="78"/>
                </a:cubicBezTo>
                <a:cubicBezTo>
                  <a:pt x="12" y="79"/>
                  <a:pt x="12" y="79"/>
                  <a:pt x="12" y="79"/>
                </a:cubicBezTo>
                <a:cubicBezTo>
                  <a:pt x="13" y="81"/>
                  <a:pt x="13" y="81"/>
                  <a:pt x="13" y="81"/>
                </a:cubicBezTo>
                <a:cubicBezTo>
                  <a:pt x="13" y="82"/>
                  <a:pt x="13" y="82"/>
                  <a:pt x="13" y="82"/>
                </a:cubicBezTo>
                <a:cubicBezTo>
                  <a:pt x="14" y="82"/>
                  <a:pt x="14" y="82"/>
                  <a:pt x="14" y="83"/>
                </a:cubicBezTo>
                <a:cubicBezTo>
                  <a:pt x="15" y="87"/>
                  <a:pt x="15" y="87"/>
                  <a:pt x="15" y="87"/>
                </a:cubicBezTo>
                <a:cubicBezTo>
                  <a:pt x="15" y="87"/>
                  <a:pt x="15" y="87"/>
                  <a:pt x="15" y="87"/>
                </a:cubicBezTo>
                <a:cubicBezTo>
                  <a:pt x="14" y="89"/>
                  <a:pt x="14" y="89"/>
                  <a:pt x="14" y="89"/>
                </a:cubicBezTo>
                <a:cubicBezTo>
                  <a:pt x="14" y="90"/>
                  <a:pt x="14" y="90"/>
                  <a:pt x="14" y="90"/>
                </a:cubicBezTo>
                <a:cubicBezTo>
                  <a:pt x="13" y="91"/>
                  <a:pt x="13" y="91"/>
                  <a:pt x="13" y="91"/>
                </a:cubicBezTo>
                <a:cubicBezTo>
                  <a:pt x="11" y="93"/>
                  <a:pt x="11" y="93"/>
                  <a:pt x="11" y="93"/>
                </a:cubicBezTo>
                <a:cubicBezTo>
                  <a:pt x="11" y="95"/>
                  <a:pt x="11" y="95"/>
                  <a:pt x="11" y="95"/>
                </a:cubicBezTo>
                <a:cubicBezTo>
                  <a:pt x="10" y="95"/>
                  <a:pt x="10" y="96"/>
                  <a:pt x="9" y="96"/>
                </a:cubicBezTo>
                <a:cubicBezTo>
                  <a:pt x="8" y="96"/>
                  <a:pt x="8" y="96"/>
                  <a:pt x="8" y="96"/>
                </a:cubicBezTo>
                <a:cubicBezTo>
                  <a:pt x="8" y="96"/>
                  <a:pt x="8" y="96"/>
                  <a:pt x="8" y="96"/>
                </a:cubicBezTo>
                <a:cubicBezTo>
                  <a:pt x="7" y="97"/>
                  <a:pt x="7" y="97"/>
                  <a:pt x="6" y="97"/>
                </a:cubicBezTo>
                <a:cubicBezTo>
                  <a:pt x="5" y="97"/>
                  <a:pt x="5" y="97"/>
                  <a:pt x="5" y="97"/>
                </a:cubicBezTo>
                <a:cubicBezTo>
                  <a:pt x="5" y="97"/>
                  <a:pt x="5" y="97"/>
                  <a:pt x="5" y="97"/>
                </a:cubicBezTo>
                <a:cubicBezTo>
                  <a:pt x="5" y="99"/>
                  <a:pt x="5" y="99"/>
                  <a:pt x="5" y="99"/>
                </a:cubicBezTo>
                <a:cubicBezTo>
                  <a:pt x="8" y="99"/>
                  <a:pt x="8" y="99"/>
                  <a:pt x="8" y="99"/>
                </a:cubicBezTo>
                <a:cubicBezTo>
                  <a:pt x="9" y="99"/>
                  <a:pt x="9" y="99"/>
                  <a:pt x="9" y="99"/>
                </a:cubicBezTo>
                <a:cubicBezTo>
                  <a:pt x="11" y="101"/>
                  <a:pt x="11" y="101"/>
                  <a:pt x="11" y="101"/>
                </a:cubicBezTo>
                <a:cubicBezTo>
                  <a:pt x="11" y="101"/>
                  <a:pt x="12" y="101"/>
                  <a:pt x="12" y="102"/>
                </a:cubicBezTo>
                <a:cubicBezTo>
                  <a:pt x="12" y="104"/>
                  <a:pt x="12" y="104"/>
                  <a:pt x="12" y="104"/>
                </a:cubicBezTo>
                <a:cubicBezTo>
                  <a:pt x="12" y="106"/>
                  <a:pt x="12" y="106"/>
                  <a:pt x="12" y="106"/>
                </a:cubicBezTo>
                <a:cubicBezTo>
                  <a:pt x="13" y="106"/>
                  <a:pt x="13" y="106"/>
                  <a:pt x="13" y="106"/>
                </a:cubicBezTo>
                <a:cubicBezTo>
                  <a:pt x="15" y="106"/>
                  <a:pt x="15" y="106"/>
                  <a:pt x="15" y="106"/>
                </a:cubicBezTo>
                <a:cubicBezTo>
                  <a:pt x="16" y="106"/>
                  <a:pt x="19" y="105"/>
                  <a:pt x="21" y="105"/>
                </a:cubicBezTo>
                <a:cubicBezTo>
                  <a:pt x="21" y="105"/>
                  <a:pt x="21" y="105"/>
                  <a:pt x="21" y="105"/>
                </a:cubicBezTo>
                <a:cubicBezTo>
                  <a:pt x="22" y="105"/>
                  <a:pt x="22" y="105"/>
                  <a:pt x="22" y="105"/>
                </a:cubicBezTo>
                <a:cubicBezTo>
                  <a:pt x="27" y="104"/>
                  <a:pt x="27" y="104"/>
                  <a:pt x="27" y="104"/>
                </a:cubicBezTo>
                <a:cubicBezTo>
                  <a:pt x="27" y="104"/>
                  <a:pt x="27" y="105"/>
                  <a:pt x="28" y="105"/>
                </a:cubicBezTo>
                <a:cubicBezTo>
                  <a:pt x="28" y="105"/>
                  <a:pt x="30" y="106"/>
                  <a:pt x="34" y="108"/>
                </a:cubicBezTo>
                <a:cubicBezTo>
                  <a:pt x="34" y="108"/>
                  <a:pt x="37" y="110"/>
                  <a:pt x="38" y="112"/>
                </a:cubicBezTo>
                <a:cubicBezTo>
                  <a:pt x="38" y="112"/>
                  <a:pt x="38" y="112"/>
                  <a:pt x="38" y="112"/>
                </a:cubicBezTo>
                <a:cubicBezTo>
                  <a:pt x="39" y="112"/>
                  <a:pt x="40" y="113"/>
                  <a:pt x="41" y="113"/>
                </a:cubicBezTo>
                <a:cubicBezTo>
                  <a:pt x="41" y="114"/>
                  <a:pt x="43" y="115"/>
                  <a:pt x="43" y="117"/>
                </a:cubicBezTo>
                <a:cubicBezTo>
                  <a:pt x="43" y="117"/>
                  <a:pt x="43" y="117"/>
                  <a:pt x="42" y="118"/>
                </a:cubicBezTo>
                <a:cubicBezTo>
                  <a:pt x="43" y="119"/>
                  <a:pt x="43" y="120"/>
                  <a:pt x="43" y="121"/>
                </a:cubicBezTo>
                <a:cubicBezTo>
                  <a:pt x="43" y="126"/>
                  <a:pt x="43" y="126"/>
                  <a:pt x="43" y="126"/>
                </a:cubicBezTo>
                <a:cubicBezTo>
                  <a:pt x="43" y="127"/>
                  <a:pt x="43" y="127"/>
                  <a:pt x="44" y="127"/>
                </a:cubicBezTo>
                <a:cubicBezTo>
                  <a:pt x="47" y="127"/>
                  <a:pt x="47" y="127"/>
                  <a:pt x="47" y="127"/>
                </a:cubicBezTo>
                <a:cubicBezTo>
                  <a:pt x="48" y="128"/>
                  <a:pt x="48" y="128"/>
                  <a:pt x="48" y="128"/>
                </a:cubicBezTo>
                <a:cubicBezTo>
                  <a:pt x="49" y="129"/>
                  <a:pt x="49" y="129"/>
                  <a:pt x="48" y="130"/>
                </a:cubicBezTo>
                <a:cubicBezTo>
                  <a:pt x="48" y="131"/>
                  <a:pt x="48" y="131"/>
                  <a:pt x="48" y="131"/>
                </a:cubicBezTo>
                <a:cubicBezTo>
                  <a:pt x="49" y="133"/>
                  <a:pt x="47" y="136"/>
                  <a:pt x="47" y="136"/>
                </a:cubicBezTo>
                <a:cubicBezTo>
                  <a:pt x="45" y="138"/>
                  <a:pt x="45" y="138"/>
                  <a:pt x="45" y="138"/>
                </a:cubicBezTo>
                <a:cubicBezTo>
                  <a:pt x="44" y="139"/>
                  <a:pt x="44" y="139"/>
                  <a:pt x="44" y="139"/>
                </a:cubicBezTo>
                <a:cubicBezTo>
                  <a:pt x="41" y="140"/>
                  <a:pt x="41" y="140"/>
                  <a:pt x="41" y="140"/>
                </a:cubicBezTo>
                <a:cubicBezTo>
                  <a:pt x="36" y="141"/>
                  <a:pt x="36" y="141"/>
                  <a:pt x="36" y="141"/>
                </a:cubicBezTo>
                <a:cubicBezTo>
                  <a:pt x="35" y="141"/>
                  <a:pt x="35" y="141"/>
                  <a:pt x="35" y="141"/>
                </a:cubicBezTo>
                <a:cubicBezTo>
                  <a:pt x="34" y="140"/>
                  <a:pt x="34" y="140"/>
                  <a:pt x="34" y="140"/>
                </a:cubicBezTo>
                <a:cubicBezTo>
                  <a:pt x="34" y="141"/>
                  <a:pt x="34" y="141"/>
                  <a:pt x="34" y="141"/>
                </a:cubicBezTo>
                <a:cubicBezTo>
                  <a:pt x="34" y="141"/>
                  <a:pt x="34" y="142"/>
                  <a:pt x="35" y="143"/>
                </a:cubicBezTo>
                <a:cubicBezTo>
                  <a:pt x="35" y="144"/>
                  <a:pt x="35" y="144"/>
                  <a:pt x="35" y="144"/>
                </a:cubicBezTo>
                <a:cubicBezTo>
                  <a:pt x="37" y="144"/>
                  <a:pt x="38" y="145"/>
                  <a:pt x="38" y="145"/>
                </a:cubicBezTo>
                <a:cubicBezTo>
                  <a:pt x="38" y="146"/>
                  <a:pt x="39" y="147"/>
                  <a:pt x="38" y="148"/>
                </a:cubicBezTo>
                <a:cubicBezTo>
                  <a:pt x="36" y="152"/>
                  <a:pt x="36" y="152"/>
                  <a:pt x="36" y="152"/>
                </a:cubicBezTo>
                <a:cubicBezTo>
                  <a:pt x="37" y="151"/>
                  <a:pt x="40" y="151"/>
                  <a:pt x="45" y="152"/>
                </a:cubicBezTo>
                <a:cubicBezTo>
                  <a:pt x="48" y="152"/>
                  <a:pt x="49" y="153"/>
                  <a:pt x="49" y="154"/>
                </a:cubicBezTo>
                <a:cubicBezTo>
                  <a:pt x="54" y="156"/>
                  <a:pt x="54" y="156"/>
                  <a:pt x="54" y="156"/>
                </a:cubicBezTo>
                <a:cubicBezTo>
                  <a:pt x="54" y="156"/>
                  <a:pt x="54" y="156"/>
                  <a:pt x="54" y="156"/>
                </a:cubicBezTo>
                <a:cubicBezTo>
                  <a:pt x="57" y="154"/>
                  <a:pt x="57" y="154"/>
                  <a:pt x="57" y="154"/>
                </a:cubicBezTo>
                <a:cubicBezTo>
                  <a:pt x="61" y="151"/>
                  <a:pt x="61" y="151"/>
                  <a:pt x="61" y="151"/>
                </a:cubicBezTo>
                <a:cubicBezTo>
                  <a:pt x="62" y="150"/>
                  <a:pt x="63" y="149"/>
                  <a:pt x="65" y="148"/>
                </a:cubicBezTo>
                <a:cubicBezTo>
                  <a:pt x="67" y="148"/>
                  <a:pt x="67" y="148"/>
                  <a:pt x="68" y="148"/>
                </a:cubicBezTo>
                <a:cubicBezTo>
                  <a:pt x="69" y="148"/>
                  <a:pt x="70" y="148"/>
                  <a:pt x="71" y="149"/>
                </a:cubicBezTo>
                <a:cubicBezTo>
                  <a:pt x="71" y="149"/>
                  <a:pt x="71" y="149"/>
                  <a:pt x="71" y="149"/>
                </a:cubicBezTo>
                <a:cubicBezTo>
                  <a:pt x="72" y="150"/>
                  <a:pt x="73" y="150"/>
                  <a:pt x="74" y="151"/>
                </a:cubicBezTo>
                <a:cubicBezTo>
                  <a:pt x="74" y="151"/>
                  <a:pt x="74" y="151"/>
                  <a:pt x="74" y="152"/>
                </a:cubicBezTo>
                <a:cubicBezTo>
                  <a:pt x="76" y="153"/>
                  <a:pt x="77" y="154"/>
                  <a:pt x="76" y="155"/>
                </a:cubicBezTo>
                <a:cubicBezTo>
                  <a:pt x="76" y="155"/>
                  <a:pt x="76" y="155"/>
                  <a:pt x="76" y="156"/>
                </a:cubicBezTo>
                <a:cubicBezTo>
                  <a:pt x="76" y="157"/>
                  <a:pt x="76" y="157"/>
                  <a:pt x="76" y="158"/>
                </a:cubicBezTo>
                <a:cubicBezTo>
                  <a:pt x="76" y="159"/>
                  <a:pt x="75" y="159"/>
                  <a:pt x="75" y="160"/>
                </a:cubicBezTo>
                <a:cubicBezTo>
                  <a:pt x="75" y="160"/>
                  <a:pt x="75" y="161"/>
                  <a:pt x="75" y="162"/>
                </a:cubicBezTo>
                <a:cubicBezTo>
                  <a:pt x="75" y="162"/>
                  <a:pt x="75" y="162"/>
                  <a:pt x="75" y="162"/>
                </a:cubicBezTo>
                <a:cubicBezTo>
                  <a:pt x="75" y="162"/>
                  <a:pt x="75" y="163"/>
                  <a:pt x="76" y="164"/>
                </a:cubicBezTo>
                <a:cubicBezTo>
                  <a:pt x="76" y="165"/>
                  <a:pt x="76" y="165"/>
                  <a:pt x="76" y="166"/>
                </a:cubicBezTo>
                <a:cubicBezTo>
                  <a:pt x="76" y="166"/>
                  <a:pt x="76" y="166"/>
                  <a:pt x="76" y="166"/>
                </a:cubicBezTo>
                <a:cubicBezTo>
                  <a:pt x="76" y="166"/>
                  <a:pt x="76" y="166"/>
                  <a:pt x="76" y="166"/>
                </a:cubicBezTo>
                <a:cubicBezTo>
                  <a:pt x="76" y="166"/>
                  <a:pt x="76" y="166"/>
                  <a:pt x="76" y="166"/>
                </a:cubicBezTo>
                <a:cubicBezTo>
                  <a:pt x="77" y="167"/>
                  <a:pt x="77" y="167"/>
                  <a:pt x="77" y="167"/>
                </a:cubicBezTo>
                <a:cubicBezTo>
                  <a:pt x="79" y="169"/>
                  <a:pt x="79" y="169"/>
                  <a:pt x="79" y="169"/>
                </a:cubicBezTo>
                <a:cubicBezTo>
                  <a:pt x="81" y="170"/>
                  <a:pt x="82" y="170"/>
                  <a:pt x="82" y="170"/>
                </a:cubicBezTo>
                <a:cubicBezTo>
                  <a:pt x="82" y="170"/>
                  <a:pt x="82" y="170"/>
                  <a:pt x="82" y="171"/>
                </a:cubicBezTo>
                <a:cubicBezTo>
                  <a:pt x="86" y="172"/>
                  <a:pt x="86" y="172"/>
                  <a:pt x="86" y="172"/>
                </a:cubicBezTo>
                <a:cubicBezTo>
                  <a:pt x="87" y="173"/>
                  <a:pt x="87" y="173"/>
                  <a:pt x="88" y="173"/>
                </a:cubicBezTo>
                <a:cubicBezTo>
                  <a:pt x="88" y="173"/>
                  <a:pt x="88" y="173"/>
                  <a:pt x="88" y="173"/>
                </a:cubicBezTo>
                <a:cubicBezTo>
                  <a:pt x="91" y="173"/>
                  <a:pt x="91" y="173"/>
                  <a:pt x="91" y="173"/>
                </a:cubicBezTo>
                <a:cubicBezTo>
                  <a:pt x="93" y="173"/>
                  <a:pt x="94" y="174"/>
                  <a:pt x="95" y="175"/>
                </a:cubicBezTo>
                <a:cubicBezTo>
                  <a:pt x="95" y="175"/>
                  <a:pt x="95" y="175"/>
                  <a:pt x="95" y="176"/>
                </a:cubicBezTo>
                <a:cubicBezTo>
                  <a:pt x="97" y="177"/>
                  <a:pt x="97" y="177"/>
                  <a:pt x="97" y="177"/>
                </a:cubicBezTo>
                <a:cubicBezTo>
                  <a:pt x="98" y="178"/>
                  <a:pt x="98" y="180"/>
                  <a:pt x="98" y="180"/>
                </a:cubicBezTo>
                <a:cubicBezTo>
                  <a:pt x="99" y="180"/>
                  <a:pt x="99" y="180"/>
                  <a:pt x="100" y="179"/>
                </a:cubicBezTo>
                <a:cubicBezTo>
                  <a:pt x="103" y="174"/>
                  <a:pt x="103" y="174"/>
                  <a:pt x="103" y="174"/>
                </a:cubicBezTo>
                <a:cubicBezTo>
                  <a:pt x="103" y="173"/>
                  <a:pt x="104" y="171"/>
                  <a:pt x="108" y="169"/>
                </a:cubicBezTo>
                <a:cubicBezTo>
                  <a:pt x="108" y="169"/>
                  <a:pt x="108" y="169"/>
                  <a:pt x="108" y="168"/>
                </a:cubicBezTo>
                <a:cubicBezTo>
                  <a:pt x="108" y="153"/>
                  <a:pt x="108" y="153"/>
                  <a:pt x="108" y="153"/>
                </a:cubicBezTo>
                <a:cubicBezTo>
                  <a:pt x="106" y="149"/>
                  <a:pt x="106" y="149"/>
                  <a:pt x="106" y="149"/>
                </a:cubicBezTo>
                <a:cubicBezTo>
                  <a:pt x="105" y="149"/>
                  <a:pt x="105" y="149"/>
                  <a:pt x="105" y="149"/>
                </a:cubicBezTo>
                <a:cubicBezTo>
                  <a:pt x="104" y="149"/>
                  <a:pt x="103" y="148"/>
                  <a:pt x="103" y="147"/>
                </a:cubicBezTo>
                <a:cubicBezTo>
                  <a:pt x="103" y="147"/>
                  <a:pt x="103" y="147"/>
                  <a:pt x="103" y="147"/>
                </a:cubicBezTo>
                <a:cubicBezTo>
                  <a:pt x="103" y="146"/>
                  <a:pt x="102" y="144"/>
                  <a:pt x="101" y="144"/>
                </a:cubicBezTo>
                <a:cubicBezTo>
                  <a:pt x="101" y="143"/>
                  <a:pt x="100" y="142"/>
                  <a:pt x="100" y="141"/>
                </a:cubicBezTo>
                <a:cubicBezTo>
                  <a:pt x="100" y="140"/>
                  <a:pt x="100" y="140"/>
                  <a:pt x="100" y="139"/>
                </a:cubicBezTo>
                <a:cubicBezTo>
                  <a:pt x="100" y="139"/>
                  <a:pt x="100" y="139"/>
                  <a:pt x="100" y="139"/>
                </a:cubicBezTo>
                <a:cubicBezTo>
                  <a:pt x="100" y="138"/>
                  <a:pt x="99" y="138"/>
                  <a:pt x="99" y="137"/>
                </a:cubicBezTo>
                <a:cubicBezTo>
                  <a:pt x="99" y="136"/>
                  <a:pt x="99" y="135"/>
                  <a:pt x="99" y="135"/>
                </a:cubicBezTo>
                <a:cubicBezTo>
                  <a:pt x="99" y="132"/>
                  <a:pt x="99" y="132"/>
                  <a:pt x="99" y="132"/>
                </a:cubicBezTo>
                <a:cubicBezTo>
                  <a:pt x="99" y="132"/>
                  <a:pt x="99" y="131"/>
                  <a:pt x="100" y="131"/>
                </a:cubicBezTo>
                <a:cubicBezTo>
                  <a:pt x="103" y="127"/>
                  <a:pt x="103" y="127"/>
                  <a:pt x="103" y="127"/>
                </a:cubicBezTo>
                <a:cubicBezTo>
                  <a:pt x="102" y="126"/>
                  <a:pt x="102" y="126"/>
                  <a:pt x="102" y="126"/>
                </a:cubicBezTo>
                <a:cubicBezTo>
                  <a:pt x="101" y="126"/>
                  <a:pt x="101" y="126"/>
                  <a:pt x="101" y="126"/>
                </a:cubicBezTo>
                <a:cubicBezTo>
                  <a:pt x="100" y="126"/>
                  <a:pt x="99" y="126"/>
                  <a:pt x="99" y="125"/>
                </a:cubicBezTo>
                <a:cubicBezTo>
                  <a:pt x="98" y="123"/>
                  <a:pt x="98" y="123"/>
                  <a:pt x="98" y="123"/>
                </a:cubicBezTo>
                <a:cubicBezTo>
                  <a:pt x="96" y="121"/>
                  <a:pt x="96" y="121"/>
                  <a:pt x="96" y="121"/>
                </a:cubicBezTo>
                <a:cubicBezTo>
                  <a:pt x="96" y="120"/>
                  <a:pt x="96" y="119"/>
                  <a:pt x="96" y="119"/>
                </a:cubicBezTo>
                <a:cubicBezTo>
                  <a:pt x="97" y="118"/>
                  <a:pt x="97" y="117"/>
                  <a:pt x="97" y="117"/>
                </a:cubicBezTo>
                <a:cubicBezTo>
                  <a:pt x="97" y="116"/>
                  <a:pt x="97" y="115"/>
                  <a:pt x="97" y="115"/>
                </a:cubicBezTo>
                <a:cubicBezTo>
                  <a:pt x="95" y="111"/>
                  <a:pt x="95" y="111"/>
                  <a:pt x="95" y="111"/>
                </a:cubicBezTo>
                <a:cubicBezTo>
                  <a:pt x="95" y="111"/>
                  <a:pt x="95" y="111"/>
                  <a:pt x="95" y="110"/>
                </a:cubicBezTo>
                <a:cubicBezTo>
                  <a:pt x="95" y="110"/>
                  <a:pt x="94" y="110"/>
                  <a:pt x="93" y="109"/>
                </a:cubicBezTo>
                <a:cubicBezTo>
                  <a:pt x="92" y="109"/>
                  <a:pt x="92" y="109"/>
                  <a:pt x="92" y="109"/>
                </a:cubicBezTo>
                <a:cubicBezTo>
                  <a:pt x="92" y="109"/>
                  <a:pt x="91" y="109"/>
                  <a:pt x="89" y="109"/>
                </a:cubicBezTo>
                <a:cubicBezTo>
                  <a:pt x="88" y="109"/>
                  <a:pt x="86" y="108"/>
                  <a:pt x="85" y="107"/>
                </a:cubicBezTo>
                <a:cubicBezTo>
                  <a:pt x="85" y="107"/>
                  <a:pt x="85" y="107"/>
                  <a:pt x="85" y="107"/>
                </a:cubicBezTo>
                <a:cubicBezTo>
                  <a:pt x="84" y="107"/>
                  <a:pt x="84" y="107"/>
                  <a:pt x="84" y="107"/>
                </a:cubicBezTo>
                <a:cubicBezTo>
                  <a:pt x="84" y="107"/>
                  <a:pt x="82" y="106"/>
                  <a:pt x="80" y="105"/>
                </a:cubicBezTo>
                <a:cubicBezTo>
                  <a:pt x="80" y="105"/>
                  <a:pt x="80" y="105"/>
                  <a:pt x="80" y="105"/>
                </a:cubicBezTo>
                <a:cubicBezTo>
                  <a:pt x="78" y="104"/>
                  <a:pt x="76" y="103"/>
                  <a:pt x="75" y="103"/>
                </a:cubicBezTo>
                <a:cubicBezTo>
                  <a:pt x="75" y="103"/>
                  <a:pt x="75" y="102"/>
                  <a:pt x="74" y="102"/>
                </a:cubicBezTo>
                <a:cubicBezTo>
                  <a:pt x="74" y="101"/>
                  <a:pt x="74" y="101"/>
                  <a:pt x="74" y="101"/>
                </a:cubicBezTo>
                <a:cubicBezTo>
                  <a:pt x="74" y="100"/>
                  <a:pt x="74" y="100"/>
                  <a:pt x="74" y="100"/>
                </a:cubicBezTo>
                <a:cubicBezTo>
                  <a:pt x="73" y="100"/>
                  <a:pt x="73" y="100"/>
                  <a:pt x="73" y="100"/>
                </a:cubicBezTo>
                <a:cubicBezTo>
                  <a:pt x="73" y="99"/>
                  <a:pt x="72" y="97"/>
                  <a:pt x="72" y="94"/>
                </a:cubicBezTo>
                <a:cubicBezTo>
                  <a:pt x="71" y="94"/>
                  <a:pt x="71" y="94"/>
                  <a:pt x="71" y="94"/>
                </a:cubicBezTo>
                <a:cubicBezTo>
                  <a:pt x="70" y="95"/>
                  <a:pt x="69" y="94"/>
                  <a:pt x="68" y="93"/>
                </a:cubicBezTo>
                <a:cubicBezTo>
                  <a:pt x="65" y="88"/>
                  <a:pt x="65" y="88"/>
                  <a:pt x="65" y="88"/>
                </a:cubicBezTo>
                <a:cubicBezTo>
                  <a:pt x="65" y="87"/>
                  <a:pt x="65" y="87"/>
                  <a:pt x="65" y="87"/>
                </a:cubicBezTo>
                <a:cubicBezTo>
                  <a:pt x="67" y="84"/>
                  <a:pt x="67" y="84"/>
                  <a:pt x="67" y="84"/>
                </a:cubicBezTo>
                <a:cubicBezTo>
                  <a:pt x="67" y="83"/>
                  <a:pt x="67" y="83"/>
                  <a:pt x="68" y="82"/>
                </a:cubicBezTo>
                <a:cubicBezTo>
                  <a:pt x="68" y="82"/>
                  <a:pt x="70" y="82"/>
                  <a:pt x="73" y="81"/>
                </a:cubicBezTo>
                <a:cubicBezTo>
                  <a:pt x="73" y="80"/>
                  <a:pt x="73" y="80"/>
                  <a:pt x="73" y="80"/>
                </a:cubicBezTo>
                <a:cubicBezTo>
                  <a:pt x="74" y="80"/>
                  <a:pt x="74" y="80"/>
                  <a:pt x="74" y="80"/>
                </a:cubicBezTo>
                <a:cubicBezTo>
                  <a:pt x="75" y="79"/>
                  <a:pt x="76" y="79"/>
                  <a:pt x="77" y="79"/>
                </a:cubicBezTo>
                <a:cubicBezTo>
                  <a:pt x="77" y="79"/>
                  <a:pt x="77" y="79"/>
                  <a:pt x="77" y="79"/>
                </a:cubicBezTo>
                <a:cubicBezTo>
                  <a:pt x="76" y="78"/>
                  <a:pt x="76" y="78"/>
                  <a:pt x="76" y="77"/>
                </a:cubicBezTo>
                <a:cubicBezTo>
                  <a:pt x="77" y="74"/>
                  <a:pt x="77" y="74"/>
                  <a:pt x="77" y="74"/>
                </a:cubicBezTo>
                <a:cubicBezTo>
                  <a:pt x="77" y="74"/>
                  <a:pt x="77" y="74"/>
                  <a:pt x="77" y="73"/>
                </a:cubicBezTo>
                <a:cubicBezTo>
                  <a:pt x="78" y="72"/>
                  <a:pt x="78" y="72"/>
                  <a:pt x="78" y="72"/>
                </a:cubicBezTo>
                <a:cubicBezTo>
                  <a:pt x="78" y="71"/>
                  <a:pt x="78" y="71"/>
                  <a:pt x="78" y="71"/>
                </a:cubicBezTo>
                <a:cubicBezTo>
                  <a:pt x="78" y="70"/>
                  <a:pt x="77" y="69"/>
                  <a:pt x="77" y="68"/>
                </a:cubicBezTo>
                <a:cubicBezTo>
                  <a:pt x="76" y="67"/>
                  <a:pt x="76" y="67"/>
                  <a:pt x="76" y="66"/>
                </a:cubicBezTo>
                <a:cubicBezTo>
                  <a:pt x="75" y="66"/>
                  <a:pt x="75" y="65"/>
                  <a:pt x="75" y="64"/>
                </a:cubicBezTo>
                <a:cubicBezTo>
                  <a:pt x="75" y="60"/>
                  <a:pt x="75" y="60"/>
                  <a:pt x="75" y="60"/>
                </a:cubicBezTo>
                <a:cubicBezTo>
                  <a:pt x="75" y="59"/>
                  <a:pt x="75" y="57"/>
                  <a:pt x="77" y="56"/>
                </a:cubicBezTo>
                <a:cubicBezTo>
                  <a:pt x="77" y="55"/>
                  <a:pt x="77" y="55"/>
                  <a:pt x="78" y="54"/>
                </a:cubicBezTo>
                <a:cubicBezTo>
                  <a:pt x="78" y="53"/>
                  <a:pt x="78" y="53"/>
                  <a:pt x="78" y="53"/>
                </a:cubicBezTo>
                <a:cubicBezTo>
                  <a:pt x="78" y="51"/>
                  <a:pt x="78" y="51"/>
                  <a:pt x="78" y="51"/>
                </a:cubicBezTo>
                <a:cubicBezTo>
                  <a:pt x="78" y="50"/>
                  <a:pt x="78" y="50"/>
                  <a:pt x="78" y="50"/>
                </a:cubicBezTo>
                <a:cubicBezTo>
                  <a:pt x="77" y="49"/>
                  <a:pt x="77" y="49"/>
                  <a:pt x="77" y="48"/>
                </a:cubicBezTo>
                <a:cubicBezTo>
                  <a:pt x="78" y="45"/>
                  <a:pt x="78" y="45"/>
                  <a:pt x="78" y="45"/>
                </a:cubicBezTo>
                <a:cubicBezTo>
                  <a:pt x="78" y="43"/>
                  <a:pt x="78" y="43"/>
                  <a:pt x="78" y="43"/>
                </a:cubicBezTo>
                <a:cubicBezTo>
                  <a:pt x="78" y="41"/>
                  <a:pt x="78" y="41"/>
                  <a:pt x="78" y="41"/>
                </a:cubicBezTo>
                <a:cubicBezTo>
                  <a:pt x="78" y="39"/>
                  <a:pt x="78" y="39"/>
                  <a:pt x="78" y="39"/>
                </a:cubicBezTo>
                <a:cubicBezTo>
                  <a:pt x="77" y="37"/>
                  <a:pt x="77" y="37"/>
                  <a:pt x="77" y="37"/>
                </a:cubicBezTo>
                <a:cubicBezTo>
                  <a:pt x="75" y="35"/>
                  <a:pt x="75" y="35"/>
                  <a:pt x="75" y="35"/>
                </a:cubicBezTo>
                <a:cubicBezTo>
                  <a:pt x="75" y="34"/>
                  <a:pt x="75" y="33"/>
                  <a:pt x="75" y="32"/>
                </a:cubicBezTo>
                <a:cubicBezTo>
                  <a:pt x="75" y="32"/>
                  <a:pt x="76" y="30"/>
                  <a:pt x="78" y="3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4" name="Freeform 40"/>
          <p:cNvSpPr>
            <a:spLocks/>
          </p:cNvSpPr>
          <p:nvPr/>
        </p:nvSpPr>
        <p:spPr bwMode="auto">
          <a:xfrm>
            <a:off x="8993757" y="5119365"/>
            <a:ext cx="185738" cy="400050"/>
          </a:xfrm>
          <a:custGeom>
            <a:avLst/>
            <a:gdLst>
              <a:gd name="T0" fmla="*/ 27 w 83"/>
              <a:gd name="T1" fmla="*/ 69 h 179"/>
              <a:gd name="T2" fmla="*/ 26 w 83"/>
              <a:gd name="T3" fmla="*/ 84 h 179"/>
              <a:gd name="T4" fmla="*/ 20 w 83"/>
              <a:gd name="T5" fmla="*/ 84 h 179"/>
              <a:gd name="T6" fmla="*/ 21 w 83"/>
              <a:gd name="T7" fmla="*/ 91 h 179"/>
              <a:gd name="T8" fmla="*/ 21 w 83"/>
              <a:gd name="T9" fmla="*/ 100 h 179"/>
              <a:gd name="T10" fmla="*/ 16 w 83"/>
              <a:gd name="T11" fmla="*/ 105 h 179"/>
              <a:gd name="T12" fmla="*/ 4 w 83"/>
              <a:gd name="T13" fmla="*/ 107 h 179"/>
              <a:gd name="T14" fmla="*/ 3 w 83"/>
              <a:gd name="T15" fmla="*/ 116 h 179"/>
              <a:gd name="T16" fmla="*/ 5 w 83"/>
              <a:gd name="T17" fmla="*/ 122 h 179"/>
              <a:gd name="T18" fmla="*/ 1 w 83"/>
              <a:gd name="T19" fmla="*/ 129 h 179"/>
              <a:gd name="T20" fmla="*/ 1 w 83"/>
              <a:gd name="T21" fmla="*/ 136 h 179"/>
              <a:gd name="T22" fmla="*/ 5 w 83"/>
              <a:gd name="T23" fmla="*/ 141 h 179"/>
              <a:gd name="T24" fmla="*/ 9 w 83"/>
              <a:gd name="T25" fmla="*/ 156 h 179"/>
              <a:gd name="T26" fmla="*/ 15 w 83"/>
              <a:gd name="T27" fmla="*/ 169 h 179"/>
              <a:gd name="T28" fmla="*/ 13 w 83"/>
              <a:gd name="T29" fmla="*/ 179 h 179"/>
              <a:gd name="T30" fmla="*/ 26 w 83"/>
              <a:gd name="T31" fmla="*/ 174 h 179"/>
              <a:gd name="T32" fmla="*/ 34 w 83"/>
              <a:gd name="T33" fmla="*/ 173 h 179"/>
              <a:gd name="T34" fmla="*/ 42 w 83"/>
              <a:gd name="T35" fmla="*/ 171 h 179"/>
              <a:gd name="T36" fmla="*/ 49 w 83"/>
              <a:gd name="T37" fmla="*/ 170 h 179"/>
              <a:gd name="T38" fmla="*/ 55 w 83"/>
              <a:gd name="T39" fmla="*/ 167 h 179"/>
              <a:gd name="T40" fmla="*/ 55 w 83"/>
              <a:gd name="T41" fmla="*/ 159 h 179"/>
              <a:gd name="T42" fmla="*/ 63 w 83"/>
              <a:gd name="T43" fmla="*/ 157 h 179"/>
              <a:gd name="T44" fmla="*/ 64 w 83"/>
              <a:gd name="T45" fmla="*/ 146 h 179"/>
              <a:gd name="T46" fmla="*/ 64 w 83"/>
              <a:gd name="T47" fmla="*/ 141 h 179"/>
              <a:gd name="T48" fmla="*/ 60 w 83"/>
              <a:gd name="T49" fmla="*/ 132 h 179"/>
              <a:gd name="T50" fmla="*/ 57 w 83"/>
              <a:gd name="T51" fmla="*/ 126 h 179"/>
              <a:gd name="T52" fmla="*/ 66 w 83"/>
              <a:gd name="T53" fmla="*/ 115 h 179"/>
              <a:gd name="T54" fmla="*/ 73 w 83"/>
              <a:gd name="T55" fmla="*/ 112 h 179"/>
              <a:gd name="T56" fmla="*/ 70 w 83"/>
              <a:gd name="T57" fmla="*/ 101 h 179"/>
              <a:gd name="T58" fmla="*/ 65 w 83"/>
              <a:gd name="T59" fmla="*/ 86 h 179"/>
              <a:gd name="T60" fmla="*/ 61 w 83"/>
              <a:gd name="T61" fmla="*/ 81 h 179"/>
              <a:gd name="T62" fmla="*/ 72 w 83"/>
              <a:gd name="T63" fmla="*/ 75 h 179"/>
              <a:gd name="T64" fmla="*/ 83 w 83"/>
              <a:gd name="T65" fmla="*/ 68 h 179"/>
              <a:gd name="T66" fmla="*/ 77 w 83"/>
              <a:gd name="T67" fmla="*/ 69 h 179"/>
              <a:gd name="T68" fmla="*/ 71 w 83"/>
              <a:gd name="T69" fmla="*/ 72 h 179"/>
              <a:gd name="T70" fmla="*/ 61 w 83"/>
              <a:gd name="T71" fmla="*/ 61 h 179"/>
              <a:gd name="T72" fmla="*/ 61 w 83"/>
              <a:gd name="T73" fmla="*/ 44 h 179"/>
              <a:gd name="T74" fmla="*/ 58 w 83"/>
              <a:gd name="T75" fmla="*/ 37 h 179"/>
              <a:gd name="T76" fmla="*/ 53 w 83"/>
              <a:gd name="T77" fmla="*/ 24 h 179"/>
              <a:gd name="T78" fmla="*/ 57 w 83"/>
              <a:gd name="T79" fmla="*/ 12 h 179"/>
              <a:gd name="T80" fmla="*/ 49 w 83"/>
              <a:gd name="T81" fmla="*/ 0 h 179"/>
              <a:gd name="T82" fmla="*/ 46 w 83"/>
              <a:gd name="T83" fmla="*/ 3 h 179"/>
              <a:gd name="T84" fmla="*/ 40 w 83"/>
              <a:gd name="T85" fmla="*/ 9 h 179"/>
              <a:gd name="T86" fmla="*/ 40 w 83"/>
              <a:gd name="T87" fmla="*/ 13 h 179"/>
              <a:gd name="T88" fmla="*/ 37 w 83"/>
              <a:gd name="T89" fmla="*/ 23 h 179"/>
              <a:gd name="T90" fmla="*/ 34 w 83"/>
              <a:gd name="T91" fmla="*/ 39 h 179"/>
              <a:gd name="T92" fmla="*/ 29 w 83"/>
              <a:gd name="T93" fmla="*/ 51 h 179"/>
              <a:gd name="T94" fmla="*/ 25 w 83"/>
              <a:gd name="T95" fmla="*/ 60 h 179"/>
              <a:gd name="T96" fmla="*/ 24 w 83"/>
              <a:gd name="T97" fmla="*/ 65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 h="179">
                <a:moveTo>
                  <a:pt x="24" y="65"/>
                </a:moveTo>
                <a:cubicBezTo>
                  <a:pt x="23" y="66"/>
                  <a:pt x="23" y="66"/>
                  <a:pt x="23" y="66"/>
                </a:cubicBezTo>
                <a:cubicBezTo>
                  <a:pt x="24" y="66"/>
                  <a:pt x="25" y="67"/>
                  <a:pt x="25" y="68"/>
                </a:cubicBezTo>
                <a:cubicBezTo>
                  <a:pt x="27" y="69"/>
                  <a:pt x="27" y="69"/>
                  <a:pt x="27" y="69"/>
                </a:cubicBezTo>
                <a:cubicBezTo>
                  <a:pt x="29" y="70"/>
                  <a:pt x="29" y="72"/>
                  <a:pt x="29" y="73"/>
                </a:cubicBezTo>
                <a:cubicBezTo>
                  <a:pt x="29" y="74"/>
                  <a:pt x="29" y="75"/>
                  <a:pt x="28" y="76"/>
                </a:cubicBezTo>
                <a:cubicBezTo>
                  <a:pt x="28" y="80"/>
                  <a:pt x="28" y="80"/>
                  <a:pt x="28" y="80"/>
                </a:cubicBezTo>
                <a:cubicBezTo>
                  <a:pt x="27" y="82"/>
                  <a:pt x="27" y="83"/>
                  <a:pt x="26" y="84"/>
                </a:cubicBezTo>
                <a:cubicBezTo>
                  <a:pt x="25" y="84"/>
                  <a:pt x="24" y="84"/>
                  <a:pt x="23" y="83"/>
                </a:cubicBezTo>
                <a:cubicBezTo>
                  <a:pt x="23" y="83"/>
                  <a:pt x="23" y="83"/>
                  <a:pt x="22" y="83"/>
                </a:cubicBezTo>
                <a:cubicBezTo>
                  <a:pt x="21" y="83"/>
                  <a:pt x="21" y="83"/>
                  <a:pt x="21" y="83"/>
                </a:cubicBezTo>
                <a:cubicBezTo>
                  <a:pt x="21" y="83"/>
                  <a:pt x="21" y="84"/>
                  <a:pt x="20" y="84"/>
                </a:cubicBezTo>
                <a:cubicBezTo>
                  <a:pt x="20" y="85"/>
                  <a:pt x="20" y="85"/>
                  <a:pt x="20" y="85"/>
                </a:cubicBezTo>
                <a:cubicBezTo>
                  <a:pt x="20" y="86"/>
                  <a:pt x="20" y="86"/>
                  <a:pt x="20" y="86"/>
                </a:cubicBezTo>
                <a:cubicBezTo>
                  <a:pt x="20" y="87"/>
                  <a:pt x="20" y="88"/>
                  <a:pt x="20" y="90"/>
                </a:cubicBezTo>
                <a:cubicBezTo>
                  <a:pt x="21" y="91"/>
                  <a:pt x="21" y="91"/>
                  <a:pt x="21" y="91"/>
                </a:cubicBezTo>
                <a:cubicBezTo>
                  <a:pt x="21" y="92"/>
                  <a:pt x="22" y="92"/>
                  <a:pt x="22" y="94"/>
                </a:cubicBezTo>
                <a:cubicBezTo>
                  <a:pt x="22" y="95"/>
                  <a:pt x="22" y="96"/>
                  <a:pt x="22" y="97"/>
                </a:cubicBezTo>
                <a:cubicBezTo>
                  <a:pt x="22" y="97"/>
                  <a:pt x="22" y="97"/>
                  <a:pt x="22" y="98"/>
                </a:cubicBezTo>
                <a:cubicBezTo>
                  <a:pt x="21" y="99"/>
                  <a:pt x="21" y="99"/>
                  <a:pt x="21" y="100"/>
                </a:cubicBezTo>
                <a:cubicBezTo>
                  <a:pt x="22" y="100"/>
                  <a:pt x="22" y="100"/>
                  <a:pt x="22" y="100"/>
                </a:cubicBezTo>
                <a:cubicBezTo>
                  <a:pt x="22" y="101"/>
                  <a:pt x="21" y="102"/>
                  <a:pt x="20" y="102"/>
                </a:cubicBezTo>
                <a:cubicBezTo>
                  <a:pt x="20" y="102"/>
                  <a:pt x="19" y="103"/>
                  <a:pt x="18" y="104"/>
                </a:cubicBezTo>
                <a:cubicBezTo>
                  <a:pt x="18" y="105"/>
                  <a:pt x="17" y="105"/>
                  <a:pt x="16" y="105"/>
                </a:cubicBezTo>
                <a:cubicBezTo>
                  <a:pt x="8" y="105"/>
                  <a:pt x="8" y="105"/>
                  <a:pt x="8" y="105"/>
                </a:cubicBezTo>
                <a:cubicBezTo>
                  <a:pt x="8" y="106"/>
                  <a:pt x="8" y="106"/>
                  <a:pt x="8" y="106"/>
                </a:cubicBezTo>
                <a:cubicBezTo>
                  <a:pt x="7" y="107"/>
                  <a:pt x="7" y="107"/>
                  <a:pt x="6" y="107"/>
                </a:cubicBezTo>
                <a:cubicBezTo>
                  <a:pt x="4" y="107"/>
                  <a:pt x="4" y="107"/>
                  <a:pt x="4" y="107"/>
                </a:cubicBezTo>
                <a:cubicBezTo>
                  <a:pt x="3" y="109"/>
                  <a:pt x="3" y="109"/>
                  <a:pt x="3" y="109"/>
                </a:cubicBezTo>
                <a:cubicBezTo>
                  <a:pt x="2" y="109"/>
                  <a:pt x="2" y="109"/>
                  <a:pt x="2" y="109"/>
                </a:cubicBezTo>
                <a:cubicBezTo>
                  <a:pt x="3" y="110"/>
                  <a:pt x="3" y="112"/>
                  <a:pt x="3" y="116"/>
                </a:cubicBezTo>
                <a:cubicBezTo>
                  <a:pt x="3" y="116"/>
                  <a:pt x="3" y="116"/>
                  <a:pt x="3" y="116"/>
                </a:cubicBezTo>
                <a:cubicBezTo>
                  <a:pt x="4" y="116"/>
                  <a:pt x="4" y="117"/>
                  <a:pt x="5" y="117"/>
                </a:cubicBezTo>
                <a:cubicBezTo>
                  <a:pt x="6" y="119"/>
                  <a:pt x="6" y="119"/>
                  <a:pt x="6" y="121"/>
                </a:cubicBezTo>
                <a:cubicBezTo>
                  <a:pt x="5" y="121"/>
                  <a:pt x="5" y="121"/>
                  <a:pt x="5" y="121"/>
                </a:cubicBezTo>
                <a:cubicBezTo>
                  <a:pt x="5" y="122"/>
                  <a:pt x="5" y="122"/>
                  <a:pt x="5" y="122"/>
                </a:cubicBezTo>
                <a:cubicBezTo>
                  <a:pt x="5" y="122"/>
                  <a:pt x="5" y="122"/>
                  <a:pt x="5" y="123"/>
                </a:cubicBezTo>
                <a:cubicBezTo>
                  <a:pt x="4" y="126"/>
                  <a:pt x="4" y="126"/>
                  <a:pt x="4" y="126"/>
                </a:cubicBezTo>
                <a:cubicBezTo>
                  <a:pt x="4" y="127"/>
                  <a:pt x="4" y="129"/>
                  <a:pt x="2" y="129"/>
                </a:cubicBezTo>
                <a:cubicBezTo>
                  <a:pt x="1" y="129"/>
                  <a:pt x="1" y="129"/>
                  <a:pt x="1" y="129"/>
                </a:cubicBezTo>
                <a:cubicBezTo>
                  <a:pt x="0" y="130"/>
                  <a:pt x="0" y="130"/>
                  <a:pt x="0" y="130"/>
                </a:cubicBezTo>
                <a:cubicBezTo>
                  <a:pt x="0" y="131"/>
                  <a:pt x="0" y="131"/>
                  <a:pt x="0" y="131"/>
                </a:cubicBezTo>
                <a:cubicBezTo>
                  <a:pt x="1" y="132"/>
                  <a:pt x="1" y="132"/>
                  <a:pt x="1" y="132"/>
                </a:cubicBezTo>
                <a:cubicBezTo>
                  <a:pt x="1" y="133"/>
                  <a:pt x="1" y="134"/>
                  <a:pt x="1" y="136"/>
                </a:cubicBezTo>
                <a:cubicBezTo>
                  <a:pt x="1" y="136"/>
                  <a:pt x="1" y="136"/>
                  <a:pt x="2" y="137"/>
                </a:cubicBezTo>
                <a:cubicBezTo>
                  <a:pt x="3" y="138"/>
                  <a:pt x="3" y="138"/>
                  <a:pt x="3" y="138"/>
                </a:cubicBezTo>
                <a:cubicBezTo>
                  <a:pt x="3" y="139"/>
                  <a:pt x="4" y="140"/>
                  <a:pt x="4" y="140"/>
                </a:cubicBezTo>
                <a:cubicBezTo>
                  <a:pt x="5" y="140"/>
                  <a:pt x="5" y="140"/>
                  <a:pt x="5" y="141"/>
                </a:cubicBezTo>
                <a:cubicBezTo>
                  <a:pt x="5" y="141"/>
                  <a:pt x="6" y="143"/>
                  <a:pt x="7" y="146"/>
                </a:cubicBezTo>
                <a:cubicBezTo>
                  <a:pt x="8" y="147"/>
                  <a:pt x="8" y="148"/>
                  <a:pt x="8" y="149"/>
                </a:cubicBezTo>
                <a:cubicBezTo>
                  <a:pt x="8" y="150"/>
                  <a:pt x="8" y="150"/>
                  <a:pt x="8" y="150"/>
                </a:cubicBezTo>
                <a:cubicBezTo>
                  <a:pt x="9" y="151"/>
                  <a:pt x="9" y="154"/>
                  <a:pt x="9" y="156"/>
                </a:cubicBezTo>
                <a:cubicBezTo>
                  <a:pt x="9" y="157"/>
                  <a:pt x="10" y="157"/>
                  <a:pt x="10" y="158"/>
                </a:cubicBezTo>
                <a:cubicBezTo>
                  <a:pt x="10" y="168"/>
                  <a:pt x="10" y="168"/>
                  <a:pt x="10" y="168"/>
                </a:cubicBezTo>
                <a:cubicBezTo>
                  <a:pt x="10" y="168"/>
                  <a:pt x="11" y="168"/>
                  <a:pt x="11" y="169"/>
                </a:cubicBezTo>
                <a:cubicBezTo>
                  <a:pt x="12" y="168"/>
                  <a:pt x="14" y="168"/>
                  <a:pt x="15" y="169"/>
                </a:cubicBezTo>
                <a:cubicBezTo>
                  <a:pt x="15" y="170"/>
                  <a:pt x="15" y="170"/>
                  <a:pt x="15" y="171"/>
                </a:cubicBezTo>
                <a:cubicBezTo>
                  <a:pt x="16" y="172"/>
                  <a:pt x="15" y="173"/>
                  <a:pt x="14" y="174"/>
                </a:cubicBezTo>
                <a:cubicBezTo>
                  <a:pt x="14" y="178"/>
                  <a:pt x="14" y="178"/>
                  <a:pt x="14" y="178"/>
                </a:cubicBezTo>
                <a:cubicBezTo>
                  <a:pt x="14" y="178"/>
                  <a:pt x="14" y="179"/>
                  <a:pt x="13" y="179"/>
                </a:cubicBezTo>
                <a:cubicBezTo>
                  <a:pt x="13" y="179"/>
                  <a:pt x="13" y="179"/>
                  <a:pt x="13" y="179"/>
                </a:cubicBezTo>
                <a:cubicBezTo>
                  <a:pt x="17" y="179"/>
                  <a:pt x="17" y="179"/>
                  <a:pt x="17" y="179"/>
                </a:cubicBezTo>
                <a:cubicBezTo>
                  <a:pt x="22" y="178"/>
                  <a:pt x="22" y="178"/>
                  <a:pt x="22" y="178"/>
                </a:cubicBezTo>
                <a:cubicBezTo>
                  <a:pt x="26" y="174"/>
                  <a:pt x="26" y="174"/>
                  <a:pt x="26" y="174"/>
                </a:cubicBezTo>
                <a:cubicBezTo>
                  <a:pt x="27" y="173"/>
                  <a:pt x="27" y="173"/>
                  <a:pt x="28" y="173"/>
                </a:cubicBezTo>
                <a:cubicBezTo>
                  <a:pt x="28" y="173"/>
                  <a:pt x="29" y="174"/>
                  <a:pt x="31" y="173"/>
                </a:cubicBezTo>
                <a:cubicBezTo>
                  <a:pt x="34" y="173"/>
                  <a:pt x="34" y="173"/>
                  <a:pt x="34" y="173"/>
                </a:cubicBezTo>
                <a:cubicBezTo>
                  <a:pt x="34" y="173"/>
                  <a:pt x="34" y="173"/>
                  <a:pt x="34" y="173"/>
                </a:cubicBezTo>
                <a:cubicBezTo>
                  <a:pt x="39" y="173"/>
                  <a:pt x="39" y="173"/>
                  <a:pt x="39" y="173"/>
                </a:cubicBezTo>
                <a:cubicBezTo>
                  <a:pt x="40" y="173"/>
                  <a:pt x="40" y="173"/>
                  <a:pt x="41" y="174"/>
                </a:cubicBezTo>
                <a:cubicBezTo>
                  <a:pt x="42" y="176"/>
                  <a:pt x="42" y="176"/>
                  <a:pt x="42" y="176"/>
                </a:cubicBezTo>
                <a:cubicBezTo>
                  <a:pt x="42" y="171"/>
                  <a:pt x="42" y="171"/>
                  <a:pt x="42" y="171"/>
                </a:cubicBezTo>
                <a:cubicBezTo>
                  <a:pt x="42" y="170"/>
                  <a:pt x="43" y="169"/>
                  <a:pt x="44" y="169"/>
                </a:cubicBezTo>
                <a:cubicBezTo>
                  <a:pt x="44" y="169"/>
                  <a:pt x="44" y="169"/>
                  <a:pt x="44" y="169"/>
                </a:cubicBezTo>
                <a:cubicBezTo>
                  <a:pt x="45" y="169"/>
                  <a:pt x="45" y="168"/>
                  <a:pt x="46" y="168"/>
                </a:cubicBezTo>
                <a:cubicBezTo>
                  <a:pt x="47" y="168"/>
                  <a:pt x="48" y="168"/>
                  <a:pt x="49" y="170"/>
                </a:cubicBezTo>
                <a:cubicBezTo>
                  <a:pt x="50" y="170"/>
                  <a:pt x="50" y="170"/>
                  <a:pt x="51" y="171"/>
                </a:cubicBezTo>
                <a:cubicBezTo>
                  <a:pt x="52" y="169"/>
                  <a:pt x="52" y="169"/>
                  <a:pt x="52" y="169"/>
                </a:cubicBezTo>
                <a:cubicBezTo>
                  <a:pt x="53" y="168"/>
                  <a:pt x="53" y="168"/>
                  <a:pt x="53" y="168"/>
                </a:cubicBezTo>
                <a:cubicBezTo>
                  <a:pt x="54" y="168"/>
                  <a:pt x="55" y="167"/>
                  <a:pt x="55" y="167"/>
                </a:cubicBezTo>
                <a:cubicBezTo>
                  <a:pt x="55" y="166"/>
                  <a:pt x="55" y="166"/>
                  <a:pt x="55" y="166"/>
                </a:cubicBezTo>
                <a:cubicBezTo>
                  <a:pt x="55" y="166"/>
                  <a:pt x="55" y="166"/>
                  <a:pt x="55" y="165"/>
                </a:cubicBezTo>
                <a:cubicBezTo>
                  <a:pt x="55" y="161"/>
                  <a:pt x="55" y="161"/>
                  <a:pt x="55" y="161"/>
                </a:cubicBezTo>
                <a:cubicBezTo>
                  <a:pt x="55" y="160"/>
                  <a:pt x="55" y="160"/>
                  <a:pt x="55" y="159"/>
                </a:cubicBezTo>
                <a:cubicBezTo>
                  <a:pt x="56" y="159"/>
                  <a:pt x="56" y="159"/>
                  <a:pt x="57" y="159"/>
                </a:cubicBezTo>
                <a:cubicBezTo>
                  <a:pt x="64" y="159"/>
                  <a:pt x="64" y="159"/>
                  <a:pt x="64" y="159"/>
                </a:cubicBezTo>
                <a:cubicBezTo>
                  <a:pt x="64" y="158"/>
                  <a:pt x="64" y="158"/>
                  <a:pt x="64" y="158"/>
                </a:cubicBezTo>
                <a:cubicBezTo>
                  <a:pt x="63" y="158"/>
                  <a:pt x="63" y="158"/>
                  <a:pt x="63" y="157"/>
                </a:cubicBezTo>
                <a:cubicBezTo>
                  <a:pt x="63" y="151"/>
                  <a:pt x="63" y="151"/>
                  <a:pt x="63" y="151"/>
                </a:cubicBezTo>
                <a:cubicBezTo>
                  <a:pt x="63" y="151"/>
                  <a:pt x="63" y="151"/>
                  <a:pt x="63" y="151"/>
                </a:cubicBezTo>
                <a:cubicBezTo>
                  <a:pt x="63" y="149"/>
                  <a:pt x="63" y="149"/>
                  <a:pt x="63" y="149"/>
                </a:cubicBezTo>
                <a:cubicBezTo>
                  <a:pt x="64" y="148"/>
                  <a:pt x="64" y="146"/>
                  <a:pt x="64" y="146"/>
                </a:cubicBezTo>
                <a:cubicBezTo>
                  <a:pt x="65" y="145"/>
                  <a:pt x="65" y="145"/>
                  <a:pt x="65" y="145"/>
                </a:cubicBezTo>
                <a:cubicBezTo>
                  <a:pt x="66" y="144"/>
                  <a:pt x="66" y="144"/>
                  <a:pt x="66" y="144"/>
                </a:cubicBezTo>
                <a:cubicBezTo>
                  <a:pt x="66" y="143"/>
                  <a:pt x="66" y="143"/>
                  <a:pt x="66" y="143"/>
                </a:cubicBezTo>
                <a:cubicBezTo>
                  <a:pt x="65" y="143"/>
                  <a:pt x="64" y="142"/>
                  <a:pt x="64" y="141"/>
                </a:cubicBezTo>
                <a:cubicBezTo>
                  <a:pt x="64" y="138"/>
                  <a:pt x="64" y="138"/>
                  <a:pt x="64" y="138"/>
                </a:cubicBezTo>
                <a:cubicBezTo>
                  <a:pt x="63" y="135"/>
                  <a:pt x="63" y="135"/>
                  <a:pt x="63" y="135"/>
                </a:cubicBezTo>
                <a:cubicBezTo>
                  <a:pt x="62" y="133"/>
                  <a:pt x="62" y="132"/>
                  <a:pt x="62" y="132"/>
                </a:cubicBezTo>
                <a:cubicBezTo>
                  <a:pt x="61" y="132"/>
                  <a:pt x="61" y="132"/>
                  <a:pt x="60" y="132"/>
                </a:cubicBezTo>
                <a:cubicBezTo>
                  <a:pt x="59" y="133"/>
                  <a:pt x="58" y="132"/>
                  <a:pt x="58" y="131"/>
                </a:cubicBezTo>
                <a:cubicBezTo>
                  <a:pt x="57" y="128"/>
                  <a:pt x="57" y="128"/>
                  <a:pt x="57" y="128"/>
                </a:cubicBezTo>
                <a:cubicBezTo>
                  <a:pt x="57" y="128"/>
                  <a:pt x="57" y="128"/>
                  <a:pt x="57" y="128"/>
                </a:cubicBezTo>
                <a:cubicBezTo>
                  <a:pt x="57" y="127"/>
                  <a:pt x="57" y="127"/>
                  <a:pt x="57" y="126"/>
                </a:cubicBezTo>
                <a:cubicBezTo>
                  <a:pt x="56" y="124"/>
                  <a:pt x="57" y="123"/>
                  <a:pt x="58" y="122"/>
                </a:cubicBezTo>
                <a:cubicBezTo>
                  <a:pt x="58" y="122"/>
                  <a:pt x="59" y="121"/>
                  <a:pt x="60" y="121"/>
                </a:cubicBezTo>
                <a:cubicBezTo>
                  <a:pt x="61" y="121"/>
                  <a:pt x="62" y="120"/>
                  <a:pt x="63" y="119"/>
                </a:cubicBezTo>
                <a:cubicBezTo>
                  <a:pt x="63" y="118"/>
                  <a:pt x="64" y="116"/>
                  <a:pt x="66" y="115"/>
                </a:cubicBezTo>
                <a:cubicBezTo>
                  <a:pt x="67" y="114"/>
                  <a:pt x="68" y="113"/>
                  <a:pt x="69" y="114"/>
                </a:cubicBezTo>
                <a:cubicBezTo>
                  <a:pt x="70" y="114"/>
                  <a:pt x="71" y="113"/>
                  <a:pt x="72" y="113"/>
                </a:cubicBezTo>
                <a:cubicBezTo>
                  <a:pt x="73" y="113"/>
                  <a:pt x="73" y="112"/>
                  <a:pt x="73" y="112"/>
                </a:cubicBezTo>
                <a:cubicBezTo>
                  <a:pt x="73" y="112"/>
                  <a:pt x="73" y="112"/>
                  <a:pt x="73" y="112"/>
                </a:cubicBezTo>
                <a:cubicBezTo>
                  <a:pt x="73" y="108"/>
                  <a:pt x="73" y="108"/>
                  <a:pt x="73" y="108"/>
                </a:cubicBezTo>
                <a:cubicBezTo>
                  <a:pt x="72" y="107"/>
                  <a:pt x="71" y="106"/>
                  <a:pt x="71" y="106"/>
                </a:cubicBezTo>
                <a:cubicBezTo>
                  <a:pt x="69" y="105"/>
                  <a:pt x="69" y="104"/>
                  <a:pt x="69" y="104"/>
                </a:cubicBezTo>
                <a:cubicBezTo>
                  <a:pt x="69" y="103"/>
                  <a:pt x="69" y="102"/>
                  <a:pt x="70" y="101"/>
                </a:cubicBezTo>
                <a:cubicBezTo>
                  <a:pt x="70" y="95"/>
                  <a:pt x="70" y="95"/>
                  <a:pt x="70" y="95"/>
                </a:cubicBezTo>
                <a:cubicBezTo>
                  <a:pt x="71" y="89"/>
                  <a:pt x="71" y="89"/>
                  <a:pt x="71" y="89"/>
                </a:cubicBezTo>
                <a:cubicBezTo>
                  <a:pt x="71" y="89"/>
                  <a:pt x="71" y="88"/>
                  <a:pt x="70" y="86"/>
                </a:cubicBezTo>
                <a:cubicBezTo>
                  <a:pt x="65" y="86"/>
                  <a:pt x="65" y="86"/>
                  <a:pt x="65" y="86"/>
                </a:cubicBezTo>
                <a:cubicBezTo>
                  <a:pt x="65" y="86"/>
                  <a:pt x="65" y="86"/>
                  <a:pt x="64" y="86"/>
                </a:cubicBezTo>
                <a:cubicBezTo>
                  <a:pt x="61" y="84"/>
                  <a:pt x="61" y="84"/>
                  <a:pt x="61" y="84"/>
                </a:cubicBezTo>
                <a:cubicBezTo>
                  <a:pt x="61" y="84"/>
                  <a:pt x="60" y="84"/>
                  <a:pt x="60" y="83"/>
                </a:cubicBezTo>
                <a:cubicBezTo>
                  <a:pt x="60" y="82"/>
                  <a:pt x="60" y="81"/>
                  <a:pt x="61" y="81"/>
                </a:cubicBezTo>
                <a:cubicBezTo>
                  <a:pt x="61" y="81"/>
                  <a:pt x="64" y="79"/>
                  <a:pt x="65" y="78"/>
                </a:cubicBezTo>
                <a:cubicBezTo>
                  <a:pt x="66" y="77"/>
                  <a:pt x="67" y="76"/>
                  <a:pt x="68" y="75"/>
                </a:cubicBezTo>
                <a:cubicBezTo>
                  <a:pt x="69" y="75"/>
                  <a:pt x="69" y="75"/>
                  <a:pt x="69" y="75"/>
                </a:cubicBezTo>
                <a:cubicBezTo>
                  <a:pt x="72" y="75"/>
                  <a:pt x="72" y="75"/>
                  <a:pt x="72" y="75"/>
                </a:cubicBezTo>
                <a:cubicBezTo>
                  <a:pt x="75" y="72"/>
                  <a:pt x="75" y="72"/>
                  <a:pt x="75" y="72"/>
                </a:cubicBezTo>
                <a:cubicBezTo>
                  <a:pt x="75" y="71"/>
                  <a:pt x="75" y="71"/>
                  <a:pt x="75" y="71"/>
                </a:cubicBezTo>
                <a:cubicBezTo>
                  <a:pt x="76" y="69"/>
                  <a:pt x="79" y="68"/>
                  <a:pt x="81" y="68"/>
                </a:cubicBezTo>
                <a:cubicBezTo>
                  <a:pt x="83" y="68"/>
                  <a:pt x="83" y="68"/>
                  <a:pt x="83" y="68"/>
                </a:cubicBezTo>
                <a:cubicBezTo>
                  <a:pt x="83" y="67"/>
                  <a:pt x="83" y="67"/>
                  <a:pt x="83" y="67"/>
                </a:cubicBezTo>
                <a:cubicBezTo>
                  <a:pt x="83" y="67"/>
                  <a:pt x="83" y="67"/>
                  <a:pt x="83" y="67"/>
                </a:cubicBezTo>
                <a:cubicBezTo>
                  <a:pt x="81" y="67"/>
                  <a:pt x="81" y="67"/>
                  <a:pt x="81" y="67"/>
                </a:cubicBezTo>
                <a:cubicBezTo>
                  <a:pt x="80" y="67"/>
                  <a:pt x="79" y="68"/>
                  <a:pt x="77" y="69"/>
                </a:cubicBezTo>
                <a:cubicBezTo>
                  <a:pt x="76" y="69"/>
                  <a:pt x="75" y="69"/>
                  <a:pt x="75" y="69"/>
                </a:cubicBezTo>
                <a:cubicBezTo>
                  <a:pt x="74" y="69"/>
                  <a:pt x="74" y="69"/>
                  <a:pt x="73" y="69"/>
                </a:cubicBezTo>
                <a:cubicBezTo>
                  <a:pt x="73" y="70"/>
                  <a:pt x="73" y="70"/>
                  <a:pt x="73" y="70"/>
                </a:cubicBezTo>
                <a:cubicBezTo>
                  <a:pt x="73" y="71"/>
                  <a:pt x="72" y="72"/>
                  <a:pt x="71" y="72"/>
                </a:cubicBezTo>
                <a:cubicBezTo>
                  <a:pt x="70" y="72"/>
                  <a:pt x="67" y="72"/>
                  <a:pt x="66" y="72"/>
                </a:cubicBezTo>
                <a:cubicBezTo>
                  <a:pt x="64" y="71"/>
                  <a:pt x="63" y="69"/>
                  <a:pt x="62" y="69"/>
                </a:cubicBezTo>
                <a:cubicBezTo>
                  <a:pt x="62" y="68"/>
                  <a:pt x="62" y="68"/>
                  <a:pt x="62" y="68"/>
                </a:cubicBezTo>
                <a:cubicBezTo>
                  <a:pt x="62" y="68"/>
                  <a:pt x="61" y="63"/>
                  <a:pt x="61" y="61"/>
                </a:cubicBezTo>
                <a:cubicBezTo>
                  <a:pt x="61" y="60"/>
                  <a:pt x="61" y="58"/>
                  <a:pt x="63" y="57"/>
                </a:cubicBezTo>
                <a:cubicBezTo>
                  <a:pt x="64" y="56"/>
                  <a:pt x="64" y="56"/>
                  <a:pt x="64" y="56"/>
                </a:cubicBezTo>
                <a:cubicBezTo>
                  <a:pt x="64" y="46"/>
                  <a:pt x="64" y="46"/>
                  <a:pt x="64" y="46"/>
                </a:cubicBezTo>
                <a:cubicBezTo>
                  <a:pt x="61" y="44"/>
                  <a:pt x="61" y="44"/>
                  <a:pt x="61" y="44"/>
                </a:cubicBezTo>
                <a:cubicBezTo>
                  <a:pt x="61" y="43"/>
                  <a:pt x="60" y="43"/>
                  <a:pt x="60" y="42"/>
                </a:cubicBezTo>
                <a:cubicBezTo>
                  <a:pt x="60" y="40"/>
                  <a:pt x="60" y="40"/>
                  <a:pt x="60" y="40"/>
                </a:cubicBezTo>
                <a:cubicBezTo>
                  <a:pt x="59" y="39"/>
                  <a:pt x="59" y="39"/>
                  <a:pt x="59" y="39"/>
                </a:cubicBezTo>
                <a:cubicBezTo>
                  <a:pt x="58" y="38"/>
                  <a:pt x="58" y="38"/>
                  <a:pt x="58" y="37"/>
                </a:cubicBezTo>
                <a:cubicBezTo>
                  <a:pt x="58" y="28"/>
                  <a:pt x="58" y="28"/>
                  <a:pt x="58" y="28"/>
                </a:cubicBezTo>
                <a:cubicBezTo>
                  <a:pt x="56" y="26"/>
                  <a:pt x="56" y="26"/>
                  <a:pt x="56" y="26"/>
                </a:cubicBezTo>
                <a:cubicBezTo>
                  <a:pt x="53" y="25"/>
                  <a:pt x="53" y="25"/>
                  <a:pt x="53" y="25"/>
                </a:cubicBezTo>
                <a:cubicBezTo>
                  <a:pt x="53" y="25"/>
                  <a:pt x="53" y="25"/>
                  <a:pt x="53" y="24"/>
                </a:cubicBezTo>
                <a:cubicBezTo>
                  <a:pt x="51" y="23"/>
                  <a:pt x="51" y="23"/>
                  <a:pt x="51" y="23"/>
                </a:cubicBezTo>
                <a:cubicBezTo>
                  <a:pt x="50" y="22"/>
                  <a:pt x="50" y="21"/>
                  <a:pt x="51" y="20"/>
                </a:cubicBezTo>
                <a:cubicBezTo>
                  <a:pt x="54" y="16"/>
                  <a:pt x="54" y="16"/>
                  <a:pt x="54" y="16"/>
                </a:cubicBezTo>
                <a:cubicBezTo>
                  <a:pt x="54" y="16"/>
                  <a:pt x="56" y="14"/>
                  <a:pt x="57" y="12"/>
                </a:cubicBezTo>
                <a:cubicBezTo>
                  <a:pt x="56" y="12"/>
                  <a:pt x="56" y="11"/>
                  <a:pt x="56" y="10"/>
                </a:cubicBezTo>
                <a:cubicBezTo>
                  <a:pt x="56" y="4"/>
                  <a:pt x="56" y="4"/>
                  <a:pt x="56" y="4"/>
                </a:cubicBezTo>
                <a:cubicBezTo>
                  <a:pt x="53" y="2"/>
                  <a:pt x="53" y="2"/>
                  <a:pt x="53" y="2"/>
                </a:cubicBezTo>
                <a:cubicBezTo>
                  <a:pt x="49" y="0"/>
                  <a:pt x="49" y="0"/>
                  <a:pt x="49" y="0"/>
                </a:cubicBezTo>
                <a:cubicBezTo>
                  <a:pt x="45" y="0"/>
                  <a:pt x="45" y="0"/>
                  <a:pt x="45" y="0"/>
                </a:cubicBezTo>
                <a:cubicBezTo>
                  <a:pt x="45" y="0"/>
                  <a:pt x="45" y="0"/>
                  <a:pt x="45" y="0"/>
                </a:cubicBezTo>
                <a:cubicBezTo>
                  <a:pt x="46" y="2"/>
                  <a:pt x="46" y="2"/>
                  <a:pt x="46" y="2"/>
                </a:cubicBezTo>
                <a:cubicBezTo>
                  <a:pt x="46" y="2"/>
                  <a:pt x="46" y="2"/>
                  <a:pt x="46" y="3"/>
                </a:cubicBezTo>
                <a:cubicBezTo>
                  <a:pt x="46" y="5"/>
                  <a:pt x="46" y="5"/>
                  <a:pt x="46" y="5"/>
                </a:cubicBezTo>
                <a:cubicBezTo>
                  <a:pt x="46" y="6"/>
                  <a:pt x="45" y="7"/>
                  <a:pt x="44" y="7"/>
                </a:cubicBezTo>
                <a:cubicBezTo>
                  <a:pt x="43" y="7"/>
                  <a:pt x="43" y="7"/>
                  <a:pt x="43" y="7"/>
                </a:cubicBezTo>
                <a:cubicBezTo>
                  <a:pt x="40" y="9"/>
                  <a:pt x="40" y="9"/>
                  <a:pt x="40" y="9"/>
                </a:cubicBezTo>
                <a:cubicBezTo>
                  <a:pt x="39" y="10"/>
                  <a:pt x="39" y="10"/>
                  <a:pt x="39" y="10"/>
                </a:cubicBezTo>
                <a:cubicBezTo>
                  <a:pt x="39" y="10"/>
                  <a:pt x="39" y="10"/>
                  <a:pt x="39" y="10"/>
                </a:cubicBezTo>
                <a:cubicBezTo>
                  <a:pt x="40" y="12"/>
                  <a:pt x="40" y="12"/>
                  <a:pt x="40" y="12"/>
                </a:cubicBezTo>
                <a:cubicBezTo>
                  <a:pt x="40" y="13"/>
                  <a:pt x="40" y="13"/>
                  <a:pt x="40" y="13"/>
                </a:cubicBezTo>
                <a:cubicBezTo>
                  <a:pt x="39" y="14"/>
                  <a:pt x="38" y="17"/>
                  <a:pt x="36" y="18"/>
                </a:cubicBezTo>
                <a:cubicBezTo>
                  <a:pt x="35" y="18"/>
                  <a:pt x="35" y="18"/>
                  <a:pt x="35" y="18"/>
                </a:cubicBezTo>
                <a:cubicBezTo>
                  <a:pt x="34" y="20"/>
                  <a:pt x="34" y="20"/>
                  <a:pt x="34" y="20"/>
                </a:cubicBezTo>
                <a:cubicBezTo>
                  <a:pt x="37" y="23"/>
                  <a:pt x="37" y="23"/>
                  <a:pt x="37" y="23"/>
                </a:cubicBezTo>
                <a:cubicBezTo>
                  <a:pt x="37" y="24"/>
                  <a:pt x="37" y="24"/>
                  <a:pt x="37" y="24"/>
                </a:cubicBezTo>
                <a:cubicBezTo>
                  <a:pt x="37" y="33"/>
                  <a:pt x="37" y="33"/>
                  <a:pt x="37" y="33"/>
                </a:cubicBezTo>
                <a:cubicBezTo>
                  <a:pt x="37" y="34"/>
                  <a:pt x="37" y="34"/>
                  <a:pt x="37" y="35"/>
                </a:cubicBezTo>
                <a:cubicBezTo>
                  <a:pt x="34" y="39"/>
                  <a:pt x="34" y="39"/>
                  <a:pt x="34" y="39"/>
                </a:cubicBezTo>
                <a:cubicBezTo>
                  <a:pt x="34" y="40"/>
                  <a:pt x="34" y="41"/>
                  <a:pt x="34" y="42"/>
                </a:cubicBezTo>
                <a:cubicBezTo>
                  <a:pt x="33" y="44"/>
                  <a:pt x="31" y="45"/>
                  <a:pt x="29" y="45"/>
                </a:cubicBezTo>
                <a:cubicBezTo>
                  <a:pt x="29" y="46"/>
                  <a:pt x="29" y="46"/>
                  <a:pt x="29" y="46"/>
                </a:cubicBezTo>
                <a:cubicBezTo>
                  <a:pt x="29" y="48"/>
                  <a:pt x="29" y="50"/>
                  <a:pt x="29" y="51"/>
                </a:cubicBezTo>
                <a:cubicBezTo>
                  <a:pt x="30" y="53"/>
                  <a:pt x="29" y="54"/>
                  <a:pt x="28" y="55"/>
                </a:cubicBezTo>
                <a:cubicBezTo>
                  <a:pt x="28" y="56"/>
                  <a:pt x="28" y="56"/>
                  <a:pt x="27" y="57"/>
                </a:cubicBezTo>
                <a:cubicBezTo>
                  <a:pt x="27" y="58"/>
                  <a:pt x="26" y="59"/>
                  <a:pt x="26" y="59"/>
                </a:cubicBezTo>
                <a:cubicBezTo>
                  <a:pt x="25" y="59"/>
                  <a:pt x="25" y="59"/>
                  <a:pt x="25" y="60"/>
                </a:cubicBezTo>
                <a:cubicBezTo>
                  <a:pt x="25" y="60"/>
                  <a:pt x="25" y="60"/>
                  <a:pt x="24" y="61"/>
                </a:cubicBezTo>
                <a:cubicBezTo>
                  <a:pt x="24" y="61"/>
                  <a:pt x="24" y="61"/>
                  <a:pt x="23" y="62"/>
                </a:cubicBezTo>
                <a:cubicBezTo>
                  <a:pt x="23" y="63"/>
                  <a:pt x="23" y="63"/>
                  <a:pt x="23" y="63"/>
                </a:cubicBezTo>
                <a:cubicBezTo>
                  <a:pt x="23" y="63"/>
                  <a:pt x="24" y="64"/>
                  <a:pt x="24" y="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5" name="Freeform 41"/>
          <p:cNvSpPr>
            <a:spLocks/>
          </p:cNvSpPr>
          <p:nvPr/>
        </p:nvSpPr>
        <p:spPr bwMode="auto">
          <a:xfrm>
            <a:off x="8392094" y="5441627"/>
            <a:ext cx="79375" cy="52388"/>
          </a:xfrm>
          <a:custGeom>
            <a:avLst/>
            <a:gdLst>
              <a:gd name="T0" fmla="*/ 2 w 36"/>
              <a:gd name="T1" fmla="*/ 13 h 24"/>
              <a:gd name="T2" fmla="*/ 4 w 36"/>
              <a:gd name="T3" fmla="*/ 13 h 24"/>
              <a:gd name="T4" fmla="*/ 5 w 36"/>
              <a:gd name="T5" fmla="*/ 12 h 24"/>
              <a:gd name="T6" fmla="*/ 6 w 36"/>
              <a:gd name="T7" fmla="*/ 12 h 24"/>
              <a:gd name="T8" fmla="*/ 13 w 36"/>
              <a:gd name="T9" fmla="*/ 12 h 24"/>
              <a:gd name="T10" fmla="*/ 14 w 36"/>
              <a:gd name="T11" fmla="*/ 12 h 24"/>
              <a:gd name="T12" fmla="*/ 16 w 36"/>
              <a:gd name="T13" fmla="*/ 13 h 24"/>
              <a:gd name="T14" fmla="*/ 17 w 36"/>
              <a:gd name="T15" fmla="*/ 14 h 24"/>
              <a:gd name="T16" fmla="*/ 18 w 36"/>
              <a:gd name="T17" fmla="*/ 16 h 24"/>
              <a:gd name="T18" fmla="*/ 21 w 36"/>
              <a:gd name="T19" fmla="*/ 17 h 24"/>
              <a:gd name="T20" fmla="*/ 23 w 36"/>
              <a:gd name="T21" fmla="*/ 19 h 24"/>
              <a:gd name="T22" fmla="*/ 24 w 36"/>
              <a:gd name="T23" fmla="*/ 21 h 24"/>
              <a:gd name="T24" fmla="*/ 24 w 36"/>
              <a:gd name="T25" fmla="*/ 22 h 24"/>
              <a:gd name="T26" fmla="*/ 26 w 36"/>
              <a:gd name="T27" fmla="*/ 24 h 24"/>
              <a:gd name="T28" fmla="*/ 26 w 36"/>
              <a:gd name="T29" fmla="*/ 24 h 24"/>
              <a:gd name="T30" fmla="*/ 29 w 36"/>
              <a:gd name="T31" fmla="*/ 23 h 24"/>
              <a:gd name="T32" fmla="*/ 30 w 36"/>
              <a:gd name="T33" fmla="*/ 23 h 24"/>
              <a:gd name="T34" fmla="*/ 32 w 36"/>
              <a:gd name="T35" fmla="*/ 21 h 24"/>
              <a:gd name="T36" fmla="*/ 35 w 36"/>
              <a:gd name="T37" fmla="*/ 20 h 24"/>
              <a:gd name="T38" fmla="*/ 35 w 36"/>
              <a:gd name="T39" fmla="*/ 19 h 24"/>
              <a:gd name="T40" fmla="*/ 35 w 36"/>
              <a:gd name="T41" fmla="*/ 19 h 24"/>
              <a:gd name="T42" fmla="*/ 35 w 36"/>
              <a:gd name="T43" fmla="*/ 9 h 24"/>
              <a:gd name="T44" fmla="*/ 36 w 36"/>
              <a:gd name="T45" fmla="*/ 8 h 24"/>
              <a:gd name="T46" fmla="*/ 34 w 36"/>
              <a:gd name="T47" fmla="*/ 7 h 24"/>
              <a:gd name="T48" fmla="*/ 31 w 36"/>
              <a:gd name="T49" fmla="*/ 7 h 24"/>
              <a:gd name="T50" fmla="*/ 29 w 36"/>
              <a:gd name="T51" fmla="*/ 5 h 24"/>
              <a:gd name="T52" fmla="*/ 25 w 36"/>
              <a:gd name="T53" fmla="*/ 5 h 24"/>
              <a:gd name="T54" fmla="*/ 24 w 36"/>
              <a:gd name="T55" fmla="*/ 5 h 24"/>
              <a:gd name="T56" fmla="*/ 22 w 36"/>
              <a:gd name="T57" fmla="*/ 3 h 24"/>
              <a:gd name="T58" fmla="*/ 16 w 36"/>
              <a:gd name="T59" fmla="*/ 3 h 24"/>
              <a:gd name="T60" fmla="*/ 14 w 36"/>
              <a:gd name="T61" fmla="*/ 1 h 24"/>
              <a:gd name="T62" fmla="*/ 14 w 36"/>
              <a:gd name="T63" fmla="*/ 1 h 24"/>
              <a:gd name="T64" fmla="*/ 13 w 36"/>
              <a:gd name="T65" fmla="*/ 0 h 24"/>
              <a:gd name="T66" fmla="*/ 7 w 36"/>
              <a:gd name="T67" fmla="*/ 2 h 24"/>
              <a:gd name="T68" fmla="*/ 7 w 36"/>
              <a:gd name="T69" fmla="*/ 2 h 24"/>
              <a:gd name="T70" fmla="*/ 5 w 36"/>
              <a:gd name="T71" fmla="*/ 5 h 24"/>
              <a:gd name="T72" fmla="*/ 3 w 36"/>
              <a:gd name="T73" fmla="*/ 7 h 24"/>
              <a:gd name="T74" fmla="*/ 2 w 36"/>
              <a:gd name="T75" fmla="*/ 7 h 24"/>
              <a:gd name="T76" fmla="*/ 0 w 36"/>
              <a:gd name="T77" fmla="*/ 8 h 24"/>
              <a:gd name="T78" fmla="*/ 0 w 36"/>
              <a:gd name="T79" fmla="*/ 8 h 24"/>
              <a:gd name="T80" fmla="*/ 0 w 36"/>
              <a:gd name="T81" fmla="*/ 10 h 24"/>
              <a:gd name="T82" fmla="*/ 1 w 36"/>
              <a:gd name="T83" fmla="*/ 12 h 24"/>
              <a:gd name="T84" fmla="*/ 2 w 36"/>
              <a:gd name="T85"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6" h="24">
                <a:moveTo>
                  <a:pt x="2" y="13"/>
                </a:moveTo>
                <a:cubicBezTo>
                  <a:pt x="4" y="13"/>
                  <a:pt x="4" y="13"/>
                  <a:pt x="4" y="13"/>
                </a:cubicBezTo>
                <a:cubicBezTo>
                  <a:pt x="5" y="12"/>
                  <a:pt x="5" y="12"/>
                  <a:pt x="5" y="12"/>
                </a:cubicBezTo>
                <a:cubicBezTo>
                  <a:pt x="6" y="12"/>
                  <a:pt x="6" y="12"/>
                  <a:pt x="6" y="12"/>
                </a:cubicBezTo>
                <a:cubicBezTo>
                  <a:pt x="13" y="12"/>
                  <a:pt x="13" y="12"/>
                  <a:pt x="13" y="12"/>
                </a:cubicBezTo>
                <a:cubicBezTo>
                  <a:pt x="14" y="12"/>
                  <a:pt x="14" y="12"/>
                  <a:pt x="14" y="12"/>
                </a:cubicBezTo>
                <a:cubicBezTo>
                  <a:pt x="16" y="13"/>
                  <a:pt x="16" y="13"/>
                  <a:pt x="16" y="13"/>
                </a:cubicBezTo>
                <a:cubicBezTo>
                  <a:pt x="16" y="14"/>
                  <a:pt x="17" y="14"/>
                  <a:pt x="17" y="14"/>
                </a:cubicBezTo>
                <a:cubicBezTo>
                  <a:pt x="18" y="16"/>
                  <a:pt x="18" y="16"/>
                  <a:pt x="18" y="16"/>
                </a:cubicBezTo>
                <a:cubicBezTo>
                  <a:pt x="21" y="17"/>
                  <a:pt x="21" y="17"/>
                  <a:pt x="21" y="17"/>
                </a:cubicBezTo>
                <a:cubicBezTo>
                  <a:pt x="23" y="19"/>
                  <a:pt x="23" y="19"/>
                  <a:pt x="23" y="19"/>
                </a:cubicBezTo>
                <a:cubicBezTo>
                  <a:pt x="24" y="20"/>
                  <a:pt x="24" y="20"/>
                  <a:pt x="24" y="21"/>
                </a:cubicBezTo>
                <a:cubicBezTo>
                  <a:pt x="24" y="21"/>
                  <a:pt x="24" y="21"/>
                  <a:pt x="24" y="22"/>
                </a:cubicBezTo>
                <a:cubicBezTo>
                  <a:pt x="24" y="23"/>
                  <a:pt x="25" y="23"/>
                  <a:pt x="26" y="24"/>
                </a:cubicBezTo>
                <a:cubicBezTo>
                  <a:pt x="26" y="24"/>
                  <a:pt x="26" y="24"/>
                  <a:pt x="26" y="24"/>
                </a:cubicBezTo>
                <a:cubicBezTo>
                  <a:pt x="27" y="24"/>
                  <a:pt x="28" y="23"/>
                  <a:pt x="29" y="23"/>
                </a:cubicBezTo>
                <a:cubicBezTo>
                  <a:pt x="30" y="23"/>
                  <a:pt x="30" y="23"/>
                  <a:pt x="30" y="23"/>
                </a:cubicBezTo>
                <a:cubicBezTo>
                  <a:pt x="30" y="22"/>
                  <a:pt x="32" y="22"/>
                  <a:pt x="32" y="21"/>
                </a:cubicBezTo>
                <a:cubicBezTo>
                  <a:pt x="33" y="21"/>
                  <a:pt x="34" y="20"/>
                  <a:pt x="35" y="20"/>
                </a:cubicBezTo>
                <a:cubicBezTo>
                  <a:pt x="35" y="20"/>
                  <a:pt x="35" y="20"/>
                  <a:pt x="35" y="19"/>
                </a:cubicBezTo>
                <a:cubicBezTo>
                  <a:pt x="35" y="19"/>
                  <a:pt x="35" y="19"/>
                  <a:pt x="35" y="19"/>
                </a:cubicBezTo>
                <a:cubicBezTo>
                  <a:pt x="35" y="9"/>
                  <a:pt x="35" y="9"/>
                  <a:pt x="35" y="9"/>
                </a:cubicBezTo>
                <a:cubicBezTo>
                  <a:pt x="35" y="9"/>
                  <a:pt x="35" y="8"/>
                  <a:pt x="36" y="8"/>
                </a:cubicBezTo>
                <a:cubicBezTo>
                  <a:pt x="34" y="7"/>
                  <a:pt x="34" y="7"/>
                  <a:pt x="34" y="7"/>
                </a:cubicBezTo>
                <a:cubicBezTo>
                  <a:pt x="31" y="7"/>
                  <a:pt x="31" y="7"/>
                  <a:pt x="31" y="7"/>
                </a:cubicBezTo>
                <a:cubicBezTo>
                  <a:pt x="30" y="7"/>
                  <a:pt x="29" y="6"/>
                  <a:pt x="29" y="5"/>
                </a:cubicBezTo>
                <a:cubicBezTo>
                  <a:pt x="25" y="5"/>
                  <a:pt x="25" y="5"/>
                  <a:pt x="25" y="5"/>
                </a:cubicBezTo>
                <a:cubicBezTo>
                  <a:pt x="24" y="5"/>
                  <a:pt x="24" y="5"/>
                  <a:pt x="24" y="5"/>
                </a:cubicBezTo>
                <a:cubicBezTo>
                  <a:pt x="22" y="3"/>
                  <a:pt x="22" y="3"/>
                  <a:pt x="22" y="3"/>
                </a:cubicBezTo>
                <a:cubicBezTo>
                  <a:pt x="16" y="3"/>
                  <a:pt x="16" y="3"/>
                  <a:pt x="16" y="3"/>
                </a:cubicBezTo>
                <a:cubicBezTo>
                  <a:pt x="15" y="3"/>
                  <a:pt x="14" y="2"/>
                  <a:pt x="14" y="1"/>
                </a:cubicBezTo>
                <a:cubicBezTo>
                  <a:pt x="14" y="1"/>
                  <a:pt x="14" y="1"/>
                  <a:pt x="14" y="1"/>
                </a:cubicBezTo>
                <a:cubicBezTo>
                  <a:pt x="13" y="0"/>
                  <a:pt x="13" y="0"/>
                  <a:pt x="13" y="0"/>
                </a:cubicBezTo>
                <a:cubicBezTo>
                  <a:pt x="7" y="2"/>
                  <a:pt x="7" y="2"/>
                  <a:pt x="7" y="2"/>
                </a:cubicBezTo>
                <a:cubicBezTo>
                  <a:pt x="7" y="2"/>
                  <a:pt x="7" y="2"/>
                  <a:pt x="7" y="2"/>
                </a:cubicBezTo>
                <a:cubicBezTo>
                  <a:pt x="5" y="5"/>
                  <a:pt x="5" y="5"/>
                  <a:pt x="5" y="5"/>
                </a:cubicBezTo>
                <a:cubicBezTo>
                  <a:pt x="5" y="6"/>
                  <a:pt x="4" y="7"/>
                  <a:pt x="3" y="7"/>
                </a:cubicBezTo>
                <a:cubicBezTo>
                  <a:pt x="2" y="7"/>
                  <a:pt x="2" y="7"/>
                  <a:pt x="2" y="7"/>
                </a:cubicBezTo>
                <a:cubicBezTo>
                  <a:pt x="0" y="8"/>
                  <a:pt x="0" y="8"/>
                  <a:pt x="0" y="8"/>
                </a:cubicBezTo>
                <a:cubicBezTo>
                  <a:pt x="0" y="8"/>
                  <a:pt x="0" y="8"/>
                  <a:pt x="0" y="8"/>
                </a:cubicBezTo>
                <a:cubicBezTo>
                  <a:pt x="0" y="10"/>
                  <a:pt x="0" y="10"/>
                  <a:pt x="0" y="10"/>
                </a:cubicBezTo>
                <a:cubicBezTo>
                  <a:pt x="1" y="12"/>
                  <a:pt x="1" y="12"/>
                  <a:pt x="1" y="12"/>
                </a:cubicBezTo>
                <a:lnTo>
                  <a:pt x="2" y="13"/>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6" name="Freeform 42"/>
          <p:cNvSpPr>
            <a:spLocks/>
          </p:cNvSpPr>
          <p:nvPr/>
        </p:nvSpPr>
        <p:spPr bwMode="auto">
          <a:xfrm>
            <a:off x="8065069" y="5521002"/>
            <a:ext cx="319088" cy="280988"/>
          </a:xfrm>
          <a:custGeom>
            <a:avLst/>
            <a:gdLst>
              <a:gd name="T0" fmla="*/ 119 w 143"/>
              <a:gd name="T1" fmla="*/ 90 h 126"/>
              <a:gd name="T2" fmla="*/ 131 w 143"/>
              <a:gd name="T3" fmla="*/ 89 h 126"/>
              <a:gd name="T4" fmla="*/ 136 w 143"/>
              <a:gd name="T5" fmla="*/ 85 h 126"/>
              <a:gd name="T6" fmla="*/ 140 w 143"/>
              <a:gd name="T7" fmla="*/ 84 h 126"/>
              <a:gd name="T8" fmla="*/ 141 w 143"/>
              <a:gd name="T9" fmla="*/ 78 h 126"/>
              <a:gd name="T10" fmla="*/ 134 w 143"/>
              <a:gd name="T11" fmla="*/ 80 h 126"/>
              <a:gd name="T12" fmla="*/ 129 w 143"/>
              <a:gd name="T13" fmla="*/ 86 h 126"/>
              <a:gd name="T14" fmla="*/ 120 w 143"/>
              <a:gd name="T15" fmla="*/ 87 h 126"/>
              <a:gd name="T16" fmla="*/ 119 w 143"/>
              <a:gd name="T17" fmla="*/ 72 h 126"/>
              <a:gd name="T18" fmla="*/ 125 w 143"/>
              <a:gd name="T19" fmla="*/ 66 h 126"/>
              <a:gd name="T20" fmla="*/ 130 w 143"/>
              <a:gd name="T21" fmla="*/ 58 h 126"/>
              <a:gd name="T22" fmla="*/ 137 w 143"/>
              <a:gd name="T23" fmla="*/ 40 h 126"/>
              <a:gd name="T24" fmla="*/ 142 w 143"/>
              <a:gd name="T25" fmla="*/ 35 h 126"/>
              <a:gd name="T26" fmla="*/ 137 w 143"/>
              <a:gd name="T27" fmla="*/ 29 h 126"/>
              <a:gd name="T28" fmla="*/ 124 w 143"/>
              <a:gd name="T29" fmla="*/ 26 h 126"/>
              <a:gd name="T30" fmla="*/ 121 w 143"/>
              <a:gd name="T31" fmla="*/ 18 h 126"/>
              <a:gd name="T32" fmla="*/ 116 w 143"/>
              <a:gd name="T33" fmla="*/ 20 h 126"/>
              <a:gd name="T34" fmla="*/ 110 w 143"/>
              <a:gd name="T35" fmla="*/ 25 h 126"/>
              <a:gd name="T36" fmla="*/ 95 w 143"/>
              <a:gd name="T37" fmla="*/ 26 h 126"/>
              <a:gd name="T38" fmla="*/ 93 w 143"/>
              <a:gd name="T39" fmla="*/ 18 h 126"/>
              <a:gd name="T40" fmla="*/ 87 w 143"/>
              <a:gd name="T41" fmla="*/ 11 h 126"/>
              <a:gd name="T42" fmla="*/ 83 w 143"/>
              <a:gd name="T43" fmla="*/ 5 h 126"/>
              <a:gd name="T44" fmla="*/ 80 w 143"/>
              <a:gd name="T45" fmla="*/ 1 h 126"/>
              <a:gd name="T46" fmla="*/ 76 w 143"/>
              <a:gd name="T47" fmla="*/ 2 h 126"/>
              <a:gd name="T48" fmla="*/ 67 w 143"/>
              <a:gd name="T49" fmla="*/ 5 h 126"/>
              <a:gd name="T50" fmla="*/ 56 w 143"/>
              <a:gd name="T51" fmla="*/ 11 h 126"/>
              <a:gd name="T52" fmla="*/ 51 w 143"/>
              <a:gd name="T53" fmla="*/ 14 h 126"/>
              <a:gd name="T54" fmla="*/ 50 w 143"/>
              <a:gd name="T55" fmla="*/ 22 h 126"/>
              <a:gd name="T56" fmla="*/ 47 w 143"/>
              <a:gd name="T57" fmla="*/ 40 h 126"/>
              <a:gd name="T58" fmla="*/ 42 w 143"/>
              <a:gd name="T59" fmla="*/ 43 h 126"/>
              <a:gd name="T60" fmla="*/ 34 w 143"/>
              <a:gd name="T61" fmla="*/ 44 h 126"/>
              <a:gd name="T62" fmla="*/ 28 w 143"/>
              <a:gd name="T63" fmla="*/ 48 h 126"/>
              <a:gd name="T64" fmla="*/ 16 w 143"/>
              <a:gd name="T65" fmla="*/ 50 h 126"/>
              <a:gd name="T66" fmla="*/ 11 w 143"/>
              <a:gd name="T67" fmla="*/ 60 h 126"/>
              <a:gd name="T68" fmla="*/ 6 w 143"/>
              <a:gd name="T69" fmla="*/ 67 h 126"/>
              <a:gd name="T70" fmla="*/ 0 w 143"/>
              <a:gd name="T71" fmla="*/ 71 h 126"/>
              <a:gd name="T72" fmla="*/ 3 w 143"/>
              <a:gd name="T73" fmla="*/ 78 h 126"/>
              <a:gd name="T74" fmla="*/ 2 w 143"/>
              <a:gd name="T75" fmla="*/ 84 h 126"/>
              <a:gd name="T76" fmla="*/ 3 w 143"/>
              <a:gd name="T77" fmla="*/ 92 h 126"/>
              <a:gd name="T78" fmla="*/ 14 w 143"/>
              <a:gd name="T79" fmla="*/ 88 h 126"/>
              <a:gd name="T80" fmla="*/ 21 w 143"/>
              <a:gd name="T81" fmla="*/ 90 h 126"/>
              <a:gd name="T82" fmla="*/ 17 w 143"/>
              <a:gd name="T83" fmla="*/ 96 h 126"/>
              <a:gd name="T84" fmla="*/ 13 w 143"/>
              <a:gd name="T85" fmla="*/ 103 h 126"/>
              <a:gd name="T86" fmla="*/ 19 w 143"/>
              <a:gd name="T87" fmla="*/ 108 h 126"/>
              <a:gd name="T88" fmla="*/ 23 w 143"/>
              <a:gd name="T89" fmla="*/ 115 h 126"/>
              <a:gd name="T90" fmla="*/ 23 w 143"/>
              <a:gd name="T91" fmla="*/ 121 h 126"/>
              <a:gd name="T92" fmla="*/ 31 w 143"/>
              <a:gd name="T93" fmla="*/ 125 h 126"/>
              <a:gd name="T94" fmla="*/ 38 w 143"/>
              <a:gd name="T95" fmla="*/ 122 h 126"/>
              <a:gd name="T96" fmla="*/ 46 w 143"/>
              <a:gd name="T97" fmla="*/ 116 h 126"/>
              <a:gd name="T98" fmla="*/ 48 w 143"/>
              <a:gd name="T99" fmla="*/ 110 h 126"/>
              <a:gd name="T100" fmla="*/ 59 w 143"/>
              <a:gd name="T101" fmla="*/ 116 h 126"/>
              <a:gd name="T102" fmla="*/ 67 w 143"/>
              <a:gd name="T103" fmla="*/ 113 h 126"/>
              <a:gd name="T104" fmla="*/ 74 w 143"/>
              <a:gd name="T105" fmla="*/ 108 h 126"/>
              <a:gd name="T106" fmla="*/ 82 w 143"/>
              <a:gd name="T107" fmla="*/ 104 h 126"/>
              <a:gd name="T108" fmla="*/ 90 w 143"/>
              <a:gd name="T109" fmla="*/ 104 h 126"/>
              <a:gd name="T110" fmla="*/ 98 w 143"/>
              <a:gd name="T111" fmla="*/ 102 h 126"/>
              <a:gd name="T112" fmla="*/ 106 w 143"/>
              <a:gd name="T113" fmla="*/ 9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3" h="126">
                <a:moveTo>
                  <a:pt x="110" y="95"/>
                </a:moveTo>
                <a:cubicBezTo>
                  <a:pt x="110" y="95"/>
                  <a:pt x="111" y="95"/>
                  <a:pt x="111" y="94"/>
                </a:cubicBezTo>
                <a:cubicBezTo>
                  <a:pt x="116" y="93"/>
                  <a:pt x="116" y="93"/>
                  <a:pt x="116" y="93"/>
                </a:cubicBezTo>
                <a:cubicBezTo>
                  <a:pt x="116" y="93"/>
                  <a:pt x="118" y="92"/>
                  <a:pt x="119" y="90"/>
                </a:cubicBezTo>
                <a:cubicBezTo>
                  <a:pt x="120" y="89"/>
                  <a:pt x="121" y="88"/>
                  <a:pt x="122" y="88"/>
                </a:cubicBezTo>
                <a:cubicBezTo>
                  <a:pt x="122" y="88"/>
                  <a:pt x="122" y="88"/>
                  <a:pt x="122" y="88"/>
                </a:cubicBezTo>
                <a:cubicBezTo>
                  <a:pt x="123" y="88"/>
                  <a:pt x="123" y="89"/>
                  <a:pt x="124" y="89"/>
                </a:cubicBezTo>
                <a:cubicBezTo>
                  <a:pt x="131" y="89"/>
                  <a:pt x="131" y="89"/>
                  <a:pt x="131" y="89"/>
                </a:cubicBezTo>
                <a:cubicBezTo>
                  <a:pt x="133" y="87"/>
                  <a:pt x="133" y="87"/>
                  <a:pt x="133" y="87"/>
                </a:cubicBezTo>
                <a:cubicBezTo>
                  <a:pt x="133" y="86"/>
                  <a:pt x="134" y="86"/>
                  <a:pt x="134" y="86"/>
                </a:cubicBezTo>
                <a:cubicBezTo>
                  <a:pt x="135" y="86"/>
                  <a:pt x="135" y="86"/>
                  <a:pt x="135" y="86"/>
                </a:cubicBezTo>
                <a:cubicBezTo>
                  <a:pt x="136" y="85"/>
                  <a:pt x="136" y="85"/>
                  <a:pt x="136" y="85"/>
                </a:cubicBezTo>
                <a:cubicBezTo>
                  <a:pt x="136" y="84"/>
                  <a:pt x="138" y="84"/>
                  <a:pt x="138" y="84"/>
                </a:cubicBezTo>
                <a:cubicBezTo>
                  <a:pt x="138" y="84"/>
                  <a:pt x="138" y="84"/>
                  <a:pt x="139" y="84"/>
                </a:cubicBezTo>
                <a:cubicBezTo>
                  <a:pt x="139" y="84"/>
                  <a:pt x="139" y="84"/>
                  <a:pt x="140" y="84"/>
                </a:cubicBezTo>
                <a:cubicBezTo>
                  <a:pt x="140" y="84"/>
                  <a:pt x="140" y="84"/>
                  <a:pt x="140" y="84"/>
                </a:cubicBezTo>
                <a:cubicBezTo>
                  <a:pt x="140" y="83"/>
                  <a:pt x="141" y="83"/>
                  <a:pt x="142" y="81"/>
                </a:cubicBezTo>
                <a:cubicBezTo>
                  <a:pt x="142" y="81"/>
                  <a:pt x="142" y="81"/>
                  <a:pt x="142" y="80"/>
                </a:cubicBezTo>
                <a:cubicBezTo>
                  <a:pt x="142" y="78"/>
                  <a:pt x="142" y="78"/>
                  <a:pt x="142" y="78"/>
                </a:cubicBezTo>
                <a:cubicBezTo>
                  <a:pt x="141" y="78"/>
                  <a:pt x="141" y="78"/>
                  <a:pt x="141" y="78"/>
                </a:cubicBezTo>
                <a:cubicBezTo>
                  <a:pt x="140" y="78"/>
                  <a:pt x="140" y="78"/>
                  <a:pt x="140" y="78"/>
                </a:cubicBezTo>
                <a:cubicBezTo>
                  <a:pt x="137" y="78"/>
                  <a:pt x="137" y="78"/>
                  <a:pt x="137" y="78"/>
                </a:cubicBezTo>
                <a:cubicBezTo>
                  <a:pt x="136" y="79"/>
                  <a:pt x="136" y="79"/>
                  <a:pt x="136" y="79"/>
                </a:cubicBezTo>
                <a:cubicBezTo>
                  <a:pt x="134" y="80"/>
                  <a:pt x="134" y="80"/>
                  <a:pt x="134" y="80"/>
                </a:cubicBezTo>
                <a:cubicBezTo>
                  <a:pt x="134" y="80"/>
                  <a:pt x="133" y="81"/>
                  <a:pt x="132" y="82"/>
                </a:cubicBezTo>
                <a:cubicBezTo>
                  <a:pt x="132" y="82"/>
                  <a:pt x="132" y="82"/>
                  <a:pt x="132" y="82"/>
                </a:cubicBezTo>
                <a:cubicBezTo>
                  <a:pt x="131" y="83"/>
                  <a:pt x="131" y="84"/>
                  <a:pt x="129" y="85"/>
                </a:cubicBezTo>
                <a:cubicBezTo>
                  <a:pt x="129" y="86"/>
                  <a:pt x="129" y="86"/>
                  <a:pt x="129" y="86"/>
                </a:cubicBezTo>
                <a:cubicBezTo>
                  <a:pt x="128" y="87"/>
                  <a:pt x="126" y="87"/>
                  <a:pt x="125" y="88"/>
                </a:cubicBezTo>
                <a:cubicBezTo>
                  <a:pt x="124" y="88"/>
                  <a:pt x="124" y="88"/>
                  <a:pt x="124" y="88"/>
                </a:cubicBezTo>
                <a:cubicBezTo>
                  <a:pt x="123" y="88"/>
                  <a:pt x="121" y="88"/>
                  <a:pt x="121" y="88"/>
                </a:cubicBezTo>
                <a:cubicBezTo>
                  <a:pt x="120" y="88"/>
                  <a:pt x="120" y="88"/>
                  <a:pt x="120" y="87"/>
                </a:cubicBezTo>
                <a:cubicBezTo>
                  <a:pt x="117" y="85"/>
                  <a:pt x="117" y="85"/>
                  <a:pt x="117" y="85"/>
                </a:cubicBezTo>
                <a:cubicBezTo>
                  <a:pt x="117" y="84"/>
                  <a:pt x="117" y="84"/>
                  <a:pt x="117" y="84"/>
                </a:cubicBezTo>
                <a:cubicBezTo>
                  <a:pt x="117" y="74"/>
                  <a:pt x="117" y="74"/>
                  <a:pt x="117" y="74"/>
                </a:cubicBezTo>
                <a:cubicBezTo>
                  <a:pt x="117" y="72"/>
                  <a:pt x="118" y="72"/>
                  <a:pt x="119" y="72"/>
                </a:cubicBezTo>
                <a:cubicBezTo>
                  <a:pt x="121" y="72"/>
                  <a:pt x="121" y="72"/>
                  <a:pt x="121" y="72"/>
                </a:cubicBezTo>
                <a:cubicBezTo>
                  <a:pt x="124" y="71"/>
                  <a:pt x="124" y="71"/>
                  <a:pt x="124" y="71"/>
                </a:cubicBezTo>
                <a:cubicBezTo>
                  <a:pt x="124" y="70"/>
                  <a:pt x="124" y="70"/>
                  <a:pt x="124" y="70"/>
                </a:cubicBezTo>
                <a:cubicBezTo>
                  <a:pt x="124" y="69"/>
                  <a:pt x="125" y="67"/>
                  <a:pt x="125" y="66"/>
                </a:cubicBezTo>
                <a:cubicBezTo>
                  <a:pt x="125" y="64"/>
                  <a:pt x="126" y="64"/>
                  <a:pt x="127" y="64"/>
                </a:cubicBezTo>
                <a:cubicBezTo>
                  <a:pt x="128" y="64"/>
                  <a:pt x="128" y="64"/>
                  <a:pt x="128" y="64"/>
                </a:cubicBezTo>
                <a:cubicBezTo>
                  <a:pt x="129" y="61"/>
                  <a:pt x="129" y="61"/>
                  <a:pt x="129" y="61"/>
                </a:cubicBezTo>
                <a:cubicBezTo>
                  <a:pt x="130" y="58"/>
                  <a:pt x="130" y="58"/>
                  <a:pt x="130" y="58"/>
                </a:cubicBezTo>
                <a:cubicBezTo>
                  <a:pt x="130" y="57"/>
                  <a:pt x="130" y="57"/>
                  <a:pt x="130" y="57"/>
                </a:cubicBezTo>
                <a:cubicBezTo>
                  <a:pt x="134" y="48"/>
                  <a:pt x="134" y="48"/>
                  <a:pt x="134" y="48"/>
                </a:cubicBezTo>
                <a:cubicBezTo>
                  <a:pt x="134" y="47"/>
                  <a:pt x="134" y="45"/>
                  <a:pt x="135" y="44"/>
                </a:cubicBezTo>
                <a:cubicBezTo>
                  <a:pt x="135" y="42"/>
                  <a:pt x="137" y="40"/>
                  <a:pt x="137" y="40"/>
                </a:cubicBezTo>
                <a:cubicBezTo>
                  <a:pt x="137" y="39"/>
                  <a:pt x="138" y="38"/>
                  <a:pt x="138" y="38"/>
                </a:cubicBezTo>
                <a:cubicBezTo>
                  <a:pt x="138" y="37"/>
                  <a:pt x="139" y="37"/>
                  <a:pt x="140" y="37"/>
                </a:cubicBezTo>
                <a:cubicBezTo>
                  <a:pt x="143" y="37"/>
                  <a:pt x="143" y="37"/>
                  <a:pt x="143" y="37"/>
                </a:cubicBezTo>
                <a:cubicBezTo>
                  <a:pt x="142" y="36"/>
                  <a:pt x="142" y="36"/>
                  <a:pt x="142" y="35"/>
                </a:cubicBezTo>
                <a:cubicBezTo>
                  <a:pt x="142" y="33"/>
                  <a:pt x="142" y="33"/>
                  <a:pt x="142" y="33"/>
                </a:cubicBezTo>
                <a:cubicBezTo>
                  <a:pt x="139" y="31"/>
                  <a:pt x="139" y="31"/>
                  <a:pt x="139" y="31"/>
                </a:cubicBezTo>
                <a:cubicBezTo>
                  <a:pt x="137" y="29"/>
                  <a:pt x="137" y="29"/>
                  <a:pt x="137" y="29"/>
                </a:cubicBezTo>
                <a:cubicBezTo>
                  <a:pt x="137" y="29"/>
                  <a:pt x="137" y="29"/>
                  <a:pt x="137" y="29"/>
                </a:cubicBezTo>
                <a:cubicBezTo>
                  <a:pt x="136" y="29"/>
                  <a:pt x="135" y="29"/>
                  <a:pt x="135" y="29"/>
                </a:cubicBezTo>
                <a:cubicBezTo>
                  <a:pt x="134" y="27"/>
                  <a:pt x="134" y="27"/>
                  <a:pt x="134" y="27"/>
                </a:cubicBezTo>
                <a:cubicBezTo>
                  <a:pt x="125" y="27"/>
                  <a:pt x="125" y="27"/>
                  <a:pt x="125" y="27"/>
                </a:cubicBezTo>
                <a:cubicBezTo>
                  <a:pt x="125" y="27"/>
                  <a:pt x="125" y="27"/>
                  <a:pt x="124" y="26"/>
                </a:cubicBezTo>
                <a:cubicBezTo>
                  <a:pt x="122" y="25"/>
                  <a:pt x="122" y="25"/>
                  <a:pt x="122" y="25"/>
                </a:cubicBezTo>
                <a:cubicBezTo>
                  <a:pt x="121" y="24"/>
                  <a:pt x="121" y="24"/>
                  <a:pt x="121" y="23"/>
                </a:cubicBezTo>
                <a:cubicBezTo>
                  <a:pt x="121" y="18"/>
                  <a:pt x="121" y="18"/>
                  <a:pt x="121" y="18"/>
                </a:cubicBezTo>
                <a:cubicBezTo>
                  <a:pt x="121" y="18"/>
                  <a:pt x="121" y="18"/>
                  <a:pt x="121" y="18"/>
                </a:cubicBezTo>
                <a:cubicBezTo>
                  <a:pt x="120" y="18"/>
                  <a:pt x="120" y="18"/>
                  <a:pt x="120" y="18"/>
                </a:cubicBezTo>
                <a:cubicBezTo>
                  <a:pt x="119" y="19"/>
                  <a:pt x="119" y="19"/>
                  <a:pt x="119" y="19"/>
                </a:cubicBezTo>
                <a:cubicBezTo>
                  <a:pt x="119" y="20"/>
                  <a:pt x="118" y="20"/>
                  <a:pt x="118" y="20"/>
                </a:cubicBezTo>
                <a:cubicBezTo>
                  <a:pt x="116" y="20"/>
                  <a:pt x="116" y="20"/>
                  <a:pt x="116" y="20"/>
                </a:cubicBezTo>
                <a:cubicBezTo>
                  <a:pt x="115" y="20"/>
                  <a:pt x="115" y="20"/>
                  <a:pt x="115" y="20"/>
                </a:cubicBezTo>
                <a:cubicBezTo>
                  <a:pt x="111" y="22"/>
                  <a:pt x="111" y="22"/>
                  <a:pt x="111" y="22"/>
                </a:cubicBezTo>
                <a:cubicBezTo>
                  <a:pt x="111" y="23"/>
                  <a:pt x="111" y="23"/>
                  <a:pt x="111" y="23"/>
                </a:cubicBezTo>
                <a:cubicBezTo>
                  <a:pt x="111" y="24"/>
                  <a:pt x="111" y="24"/>
                  <a:pt x="110" y="25"/>
                </a:cubicBezTo>
                <a:cubicBezTo>
                  <a:pt x="106" y="27"/>
                  <a:pt x="106" y="27"/>
                  <a:pt x="106" y="27"/>
                </a:cubicBezTo>
                <a:cubicBezTo>
                  <a:pt x="106" y="27"/>
                  <a:pt x="106" y="27"/>
                  <a:pt x="105" y="27"/>
                </a:cubicBezTo>
                <a:cubicBezTo>
                  <a:pt x="97" y="27"/>
                  <a:pt x="97" y="27"/>
                  <a:pt x="97" y="27"/>
                </a:cubicBezTo>
                <a:cubicBezTo>
                  <a:pt x="96" y="27"/>
                  <a:pt x="95" y="27"/>
                  <a:pt x="95" y="26"/>
                </a:cubicBezTo>
                <a:cubicBezTo>
                  <a:pt x="95" y="26"/>
                  <a:pt x="95" y="25"/>
                  <a:pt x="95" y="24"/>
                </a:cubicBezTo>
                <a:cubicBezTo>
                  <a:pt x="95" y="23"/>
                  <a:pt x="95" y="22"/>
                  <a:pt x="95" y="22"/>
                </a:cubicBezTo>
                <a:cubicBezTo>
                  <a:pt x="94" y="21"/>
                  <a:pt x="94" y="20"/>
                  <a:pt x="94" y="18"/>
                </a:cubicBezTo>
                <a:cubicBezTo>
                  <a:pt x="93" y="18"/>
                  <a:pt x="93" y="18"/>
                  <a:pt x="93" y="18"/>
                </a:cubicBezTo>
                <a:cubicBezTo>
                  <a:pt x="92" y="18"/>
                  <a:pt x="91" y="18"/>
                  <a:pt x="91" y="16"/>
                </a:cubicBezTo>
                <a:cubicBezTo>
                  <a:pt x="91" y="12"/>
                  <a:pt x="91" y="12"/>
                  <a:pt x="91" y="12"/>
                </a:cubicBezTo>
                <a:cubicBezTo>
                  <a:pt x="90" y="11"/>
                  <a:pt x="90" y="11"/>
                  <a:pt x="90" y="11"/>
                </a:cubicBezTo>
                <a:cubicBezTo>
                  <a:pt x="87" y="11"/>
                  <a:pt x="87" y="11"/>
                  <a:pt x="87" y="11"/>
                </a:cubicBezTo>
                <a:cubicBezTo>
                  <a:pt x="86" y="11"/>
                  <a:pt x="85" y="10"/>
                  <a:pt x="85" y="9"/>
                </a:cubicBezTo>
                <a:cubicBezTo>
                  <a:pt x="85" y="8"/>
                  <a:pt x="85" y="8"/>
                  <a:pt x="85" y="8"/>
                </a:cubicBezTo>
                <a:cubicBezTo>
                  <a:pt x="84" y="7"/>
                  <a:pt x="84" y="7"/>
                  <a:pt x="84" y="7"/>
                </a:cubicBezTo>
                <a:cubicBezTo>
                  <a:pt x="83" y="7"/>
                  <a:pt x="83" y="6"/>
                  <a:pt x="83" y="5"/>
                </a:cubicBezTo>
                <a:cubicBezTo>
                  <a:pt x="83" y="4"/>
                  <a:pt x="83" y="4"/>
                  <a:pt x="83" y="4"/>
                </a:cubicBezTo>
                <a:cubicBezTo>
                  <a:pt x="82" y="3"/>
                  <a:pt x="82" y="3"/>
                  <a:pt x="82" y="3"/>
                </a:cubicBezTo>
                <a:cubicBezTo>
                  <a:pt x="81" y="2"/>
                  <a:pt x="81" y="2"/>
                  <a:pt x="81" y="1"/>
                </a:cubicBezTo>
                <a:cubicBezTo>
                  <a:pt x="80" y="1"/>
                  <a:pt x="80" y="1"/>
                  <a:pt x="80" y="1"/>
                </a:cubicBezTo>
                <a:cubicBezTo>
                  <a:pt x="80" y="1"/>
                  <a:pt x="80" y="1"/>
                  <a:pt x="79" y="1"/>
                </a:cubicBezTo>
                <a:cubicBezTo>
                  <a:pt x="79" y="1"/>
                  <a:pt x="78" y="0"/>
                  <a:pt x="78" y="1"/>
                </a:cubicBezTo>
                <a:cubicBezTo>
                  <a:pt x="78" y="1"/>
                  <a:pt x="78" y="1"/>
                  <a:pt x="78" y="1"/>
                </a:cubicBezTo>
                <a:cubicBezTo>
                  <a:pt x="77" y="2"/>
                  <a:pt x="77" y="2"/>
                  <a:pt x="76" y="2"/>
                </a:cubicBezTo>
                <a:cubicBezTo>
                  <a:pt x="71" y="2"/>
                  <a:pt x="71" y="2"/>
                  <a:pt x="71" y="2"/>
                </a:cubicBezTo>
                <a:cubicBezTo>
                  <a:pt x="71" y="2"/>
                  <a:pt x="71" y="2"/>
                  <a:pt x="71" y="2"/>
                </a:cubicBezTo>
                <a:cubicBezTo>
                  <a:pt x="70" y="3"/>
                  <a:pt x="69" y="5"/>
                  <a:pt x="69" y="5"/>
                </a:cubicBezTo>
                <a:cubicBezTo>
                  <a:pt x="69" y="5"/>
                  <a:pt x="68" y="5"/>
                  <a:pt x="67" y="5"/>
                </a:cubicBezTo>
                <a:cubicBezTo>
                  <a:pt x="67" y="7"/>
                  <a:pt x="67" y="7"/>
                  <a:pt x="67" y="7"/>
                </a:cubicBezTo>
                <a:cubicBezTo>
                  <a:pt x="67" y="8"/>
                  <a:pt x="65" y="10"/>
                  <a:pt x="62" y="10"/>
                </a:cubicBezTo>
                <a:cubicBezTo>
                  <a:pt x="57" y="10"/>
                  <a:pt x="57" y="10"/>
                  <a:pt x="57" y="10"/>
                </a:cubicBezTo>
                <a:cubicBezTo>
                  <a:pt x="56" y="11"/>
                  <a:pt x="56" y="11"/>
                  <a:pt x="56" y="11"/>
                </a:cubicBezTo>
                <a:cubicBezTo>
                  <a:pt x="55" y="12"/>
                  <a:pt x="55" y="12"/>
                  <a:pt x="54" y="12"/>
                </a:cubicBezTo>
                <a:cubicBezTo>
                  <a:pt x="54" y="12"/>
                  <a:pt x="54" y="12"/>
                  <a:pt x="54" y="12"/>
                </a:cubicBezTo>
                <a:cubicBezTo>
                  <a:pt x="52" y="13"/>
                  <a:pt x="52" y="13"/>
                  <a:pt x="52" y="13"/>
                </a:cubicBezTo>
                <a:cubicBezTo>
                  <a:pt x="52" y="14"/>
                  <a:pt x="52" y="14"/>
                  <a:pt x="51" y="14"/>
                </a:cubicBezTo>
                <a:cubicBezTo>
                  <a:pt x="50" y="15"/>
                  <a:pt x="50" y="17"/>
                  <a:pt x="49" y="17"/>
                </a:cubicBezTo>
                <a:cubicBezTo>
                  <a:pt x="49" y="20"/>
                  <a:pt x="49" y="20"/>
                  <a:pt x="49" y="20"/>
                </a:cubicBezTo>
                <a:cubicBezTo>
                  <a:pt x="49" y="22"/>
                  <a:pt x="49" y="22"/>
                  <a:pt x="49" y="22"/>
                </a:cubicBezTo>
                <a:cubicBezTo>
                  <a:pt x="50" y="22"/>
                  <a:pt x="50" y="22"/>
                  <a:pt x="50" y="22"/>
                </a:cubicBezTo>
                <a:cubicBezTo>
                  <a:pt x="50" y="32"/>
                  <a:pt x="50" y="32"/>
                  <a:pt x="50" y="32"/>
                </a:cubicBezTo>
                <a:cubicBezTo>
                  <a:pt x="50" y="32"/>
                  <a:pt x="50" y="32"/>
                  <a:pt x="50" y="32"/>
                </a:cubicBezTo>
                <a:cubicBezTo>
                  <a:pt x="49" y="38"/>
                  <a:pt x="49" y="38"/>
                  <a:pt x="49" y="38"/>
                </a:cubicBezTo>
                <a:cubicBezTo>
                  <a:pt x="49" y="39"/>
                  <a:pt x="48" y="40"/>
                  <a:pt x="47" y="40"/>
                </a:cubicBezTo>
                <a:cubicBezTo>
                  <a:pt x="47" y="40"/>
                  <a:pt x="47" y="40"/>
                  <a:pt x="47" y="40"/>
                </a:cubicBezTo>
                <a:cubicBezTo>
                  <a:pt x="45" y="42"/>
                  <a:pt x="45" y="42"/>
                  <a:pt x="45" y="42"/>
                </a:cubicBezTo>
                <a:cubicBezTo>
                  <a:pt x="44" y="43"/>
                  <a:pt x="44" y="43"/>
                  <a:pt x="44" y="43"/>
                </a:cubicBezTo>
                <a:cubicBezTo>
                  <a:pt x="42" y="43"/>
                  <a:pt x="42" y="43"/>
                  <a:pt x="42" y="43"/>
                </a:cubicBezTo>
                <a:cubicBezTo>
                  <a:pt x="42" y="43"/>
                  <a:pt x="42" y="43"/>
                  <a:pt x="41" y="42"/>
                </a:cubicBezTo>
                <a:cubicBezTo>
                  <a:pt x="41" y="42"/>
                  <a:pt x="41" y="42"/>
                  <a:pt x="41" y="42"/>
                </a:cubicBezTo>
                <a:cubicBezTo>
                  <a:pt x="38" y="44"/>
                  <a:pt x="36" y="44"/>
                  <a:pt x="36" y="44"/>
                </a:cubicBezTo>
                <a:cubicBezTo>
                  <a:pt x="34" y="44"/>
                  <a:pt x="34" y="44"/>
                  <a:pt x="34" y="44"/>
                </a:cubicBezTo>
                <a:cubicBezTo>
                  <a:pt x="34" y="45"/>
                  <a:pt x="34" y="45"/>
                  <a:pt x="34" y="45"/>
                </a:cubicBezTo>
                <a:cubicBezTo>
                  <a:pt x="34" y="45"/>
                  <a:pt x="34" y="46"/>
                  <a:pt x="33" y="46"/>
                </a:cubicBezTo>
                <a:cubicBezTo>
                  <a:pt x="29" y="48"/>
                  <a:pt x="29" y="48"/>
                  <a:pt x="29" y="48"/>
                </a:cubicBezTo>
                <a:cubicBezTo>
                  <a:pt x="28" y="48"/>
                  <a:pt x="28" y="48"/>
                  <a:pt x="28" y="48"/>
                </a:cubicBezTo>
                <a:cubicBezTo>
                  <a:pt x="20" y="48"/>
                  <a:pt x="20" y="48"/>
                  <a:pt x="20" y="48"/>
                </a:cubicBezTo>
                <a:cubicBezTo>
                  <a:pt x="18" y="50"/>
                  <a:pt x="18" y="50"/>
                  <a:pt x="18" y="50"/>
                </a:cubicBezTo>
                <a:cubicBezTo>
                  <a:pt x="17" y="50"/>
                  <a:pt x="17" y="50"/>
                  <a:pt x="17" y="50"/>
                </a:cubicBezTo>
                <a:cubicBezTo>
                  <a:pt x="16" y="50"/>
                  <a:pt x="16" y="50"/>
                  <a:pt x="16" y="50"/>
                </a:cubicBezTo>
                <a:cubicBezTo>
                  <a:pt x="16" y="51"/>
                  <a:pt x="15" y="52"/>
                  <a:pt x="14" y="52"/>
                </a:cubicBezTo>
                <a:cubicBezTo>
                  <a:pt x="13" y="52"/>
                  <a:pt x="13" y="52"/>
                  <a:pt x="13" y="52"/>
                </a:cubicBezTo>
                <a:cubicBezTo>
                  <a:pt x="11" y="56"/>
                  <a:pt x="11" y="56"/>
                  <a:pt x="11" y="56"/>
                </a:cubicBezTo>
                <a:cubicBezTo>
                  <a:pt x="11" y="60"/>
                  <a:pt x="11" y="60"/>
                  <a:pt x="11" y="60"/>
                </a:cubicBezTo>
                <a:cubicBezTo>
                  <a:pt x="11" y="61"/>
                  <a:pt x="11" y="61"/>
                  <a:pt x="11" y="62"/>
                </a:cubicBezTo>
                <a:cubicBezTo>
                  <a:pt x="11" y="62"/>
                  <a:pt x="11" y="63"/>
                  <a:pt x="10" y="64"/>
                </a:cubicBezTo>
                <a:cubicBezTo>
                  <a:pt x="7" y="67"/>
                  <a:pt x="7" y="67"/>
                  <a:pt x="7" y="67"/>
                </a:cubicBezTo>
                <a:cubicBezTo>
                  <a:pt x="7" y="67"/>
                  <a:pt x="7" y="67"/>
                  <a:pt x="6" y="67"/>
                </a:cubicBezTo>
                <a:cubicBezTo>
                  <a:pt x="6" y="68"/>
                  <a:pt x="6" y="69"/>
                  <a:pt x="5" y="69"/>
                </a:cubicBezTo>
                <a:cubicBezTo>
                  <a:pt x="2" y="71"/>
                  <a:pt x="2" y="71"/>
                  <a:pt x="2" y="71"/>
                </a:cubicBezTo>
                <a:cubicBezTo>
                  <a:pt x="1" y="71"/>
                  <a:pt x="1" y="71"/>
                  <a:pt x="1" y="71"/>
                </a:cubicBezTo>
                <a:cubicBezTo>
                  <a:pt x="0" y="71"/>
                  <a:pt x="0" y="71"/>
                  <a:pt x="0" y="71"/>
                </a:cubicBezTo>
                <a:cubicBezTo>
                  <a:pt x="0" y="71"/>
                  <a:pt x="0" y="71"/>
                  <a:pt x="0" y="71"/>
                </a:cubicBezTo>
                <a:cubicBezTo>
                  <a:pt x="0" y="72"/>
                  <a:pt x="1" y="73"/>
                  <a:pt x="2" y="73"/>
                </a:cubicBezTo>
                <a:cubicBezTo>
                  <a:pt x="3" y="74"/>
                  <a:pt x="3" y="75"/>
                  <a:pt x="3" y="77"/>
                </a:cubicBezTo>
                <a:cubicBezTo>
                  <a:pt x="3" y="77"/>
                  <a:pt x="3" y="77"/>
                  <a:pt x="3" y="78"/>
                </a:cubicBezTo>
                <a:cubicBezTo>
                  <a:pt x="4" y="79"/>
                  <a:pt x="4" y="80"/>
                  <a:pt x="3" y="81"/>
                </a:cubicBezTo>
                <a:cubicBezTo>
                  <a:pt x="3" y="81"/>
                  <a:pt x="3" y="81"/>
                  <a:pt x="3" y="81"/>
                </a:cubicBezTo>
                <a:cubicBezTo>
                  <a:pt x="3" y="82"/>
                  <a:pt x="3" y="82"/>
                  <a:pt x="3" y="82"/>
                </a:cubicBezTo>
                <a:cubicBezTo>
                  <a:pt x="3" y="83"/>
                  <a:pt x="3" y="83"/>
                  <a:pt x="2" y="84"/>
                </a:cubicBezTo>
                <a:cubicBezTo>
                  <a:pt x="3" y="84"/>
                  <a:pt x="3" y="84"/>
                  <a:pt x="3" y="84"/>
                </a:cubicBezTo>
                <a:cubicBezTo>
                  <a:pt x="3" y="85"/>
                  <a:pt x="3" y="87"/>
                  <a:pt x="3" y="88"/>
                </a:cubicBezTo>
                <a:cubicBezTo>
                  <a:pt x="3" y="89"/>
                  <a:pt x="3" y="91"/>
                  <a:pt x="3" y="92"/>
                </a:cubicBezTo>
                <a:cubicBezTo>
                  <a:pt x="3" y="92"/>
                  <a:pt x="3" y="92"/>
                  <a:pt x="3" y="92"/>
                </a:cubicBezTo>
                <a:cubicBezTo>
                  <a:pt x="5" y="92"/>
                  <a:pt x="5" y="92"/>
                  <a:pt x="5" y="92"/>
                </a:cubicBezTo>
                <a:cubicBezTo>
                  <a:pt x="7" y="91"/>
                  <a:pt x="7" y="91"/>
                  <a:pt x="7" y="91"/>
                </a:cubicBezTo>
                <a:cubicBezTo>
                  <a:pt x="8" y="91"/>
                  <a:pt x="9" y="90"/>
                  <a:pt x="10" y="89"/>
                </a:cubicBezTo>
                <a:cubicBezTo>
                  <a:pt x="12" y="88"/>
                  <a:pt x="13" y="88"/>
                  <a:pt x="14" y="88"/>
                </a:cubicBezTo>
                <a:cubicBezTo>
                  <a:pt x="16" y="88"/>
                  <a:pt x="16" y="88"/>
                  <a:pt x="16" y="88"/>
                </a:cubicBezTo>
                <a:cubicBezTo>
                  <a:pt x="17" y="88"/>
                  <a:pt x="17" y="88"/>
                  <a:pt x="17" y="88"/>
                </a:cubicBezTo>
                <a:cubicBezTo>
                  <a:pt x="20" y="88"/>
                  <a:pt x="20" y="88"/>
                  <a:pt x="20" y="88"/>
                </a:cubicBezTo>
                <a:cubicBezTo>
                  <a:pt x="20" y="89"/>
                  <a:pt x="21" y="89"/>
                  <a:pt x="21" y="90"/>
                </a:cubicBezTo>
                <a:cubicBezTo>
                  <a:pt x="21" y="91"/>
                  <a:pt x="21" y="91"/>
                  <a:pt x="21" y="91"/>
                </a:cubicBezTo>
                <a:cubicBezTo>
                  <a:pt x="19" y="94"/>
                  <a:pt x="19" y="94"/>
                  <a:pt x="19" y="94"/>
                </a:cubicBezTo>
                <a:cubicBezTo>
                  <a:pt x="19" y="94"/>
                  <a:pt x="19" y="94"/>
                  <a:pt x="19" y="94"/>
                </a:cubicBezTo>
                <a:cubicBezTo>
                  <a:pt x="17" y="96"/>
                  <a:pt x="17" y="96"/>
                  <a:pt x="17" y="96"/>
                </a:cubicBezTo>
                <a:cubicBezTo>
                  <a:pt x="16" y="97"/>
                  <a:pt x="16" y="98"/>
                  <a:pt x="15" y="98"/>
                </a:cubicBezTo>
                <a:cubicBezTo>
                  <a:pt x="15" y="98"/>
                  <a:pt x="15" y="98"/>
                  <a:pt x="15" y="99"/>
                </a:cubicBezTo>
                <a:cubicBezTo>
                  <a:pt x="13" y="99"/>
                  <a:pt x="13" y="99"/>
                  <a:pt x="13" y="99"/>
                </a:cubicBezTo>
                <a:cubicBezTo>
                  <a:pt x="13" y="103"/>
                  <a:pt x="13" y="103"/>
                  <a:pt x="13" y="103"/>
                </a:cubicBezTo>
                <a:cubicBezTo>
                  <a:pt x="15" y="104"/>
                  <a:pt x="15" y="104"/>
                  <a:pt x="15" y="104"/>
                </a:cubicBezTo>
                <a:cubicBezTo>
                  <a:pt x="15" y="104"/>
                  <a:pt x="15" y="104"/>
                  <a:pt x="15" y="105"/>
                </a:cubicBezTo>
                <a:cubicBezTo>
                  <a:pt x="15" y="105"/>
                  <a:pt x="16" y="106"/>
                  <a:pt x="18" y="108"/>
                </a:cubicBezTo>
                <a:cubicBezTo>
                  <a:pt x="19" y="108"/>
                  <a:pt x="19" y="108"/>
                  <a:pt x="19" y="108"/>
                </a:cubicBezTo>
                <a:cubicBezTo>
                  <a:pt x="19" y="109"/>
                  <a:pt x="19" y="109"/>
                  <a:pt x="20" y="109"/>
                </a:cubicBezTo>
                <a:cubicBezTo>
                  <a:pt x="21" y="110"/>
                  <a:pt x="21" y="110"/>
                  <a:pt x="21" y="111"/>
                </a:cubicBezTo>
                <a:cubicBezTo>
                  <a:pt x="22" y="111"/>
                  <a:pt x="22" y="111"/>
                  <a:pt x="22" y="111"/>
                </a:cubicBezTo>
                <a:cubicBezTo>
                  <a:pt x="23" y="112"/>
                  <a:pt x="24" y="114"/>
                  <a:pt x="23" y="115"/>
                </a:cubicBezTo>
                <a:cubicBezTo>
                  <a:pt x="23" y="116"/>
                  <a:pt x="23" y="116"/>
                  <a:pt x="23" y="116"/>
                </a:cubicBezTo>
                <a:cubicBezTo>
                  <a:pt x="23" y="118"/>
                  <a:pt x="23" y="118"/>
                  <a:pt x="23" y="118"/>
                </a:cubicBezTo>
                <a:cubicBezTo>
                  <a:pt x="24" y="119"/>
                  <a:pt x="24" y="120"/>
                  <a:pt x="23" y="121"/>
                </a:cubicBezTo>
                <a:cubicBezTo>
                  <a:pt x="23" y="121"/>
                  <a:pt x="23" y="121"/>
                  <a:pt x="23" y="121"/>
                </a:cubicBezTo>
                <a:cubicBezTo>
                  <a:pt x="24" y="122"/>
                  <a:pt x="24" y="122"/>
                  <a:pt x="24" y="122"/>
                </a:cubicBezTo>
                <a:cubicBezTo>
                  <a:pt x="24" y="122"/>
                  <a:pt x="25" y="122"/>
                  <a:pt x="25" y="123"/>
                </a:cubicBezTo>
                <a:cubicBezTo>
                  <a:pt x="27" y="123"/>
                  <a:pt x="28" y="124"/>
                  <a:pt x="29" y="126"/>
                </a:cubicBezTo>
                <a:cubicBezTo>
                  <a:pt x="30" y="125"/>
                  <a:pt x="31" y="125"/>
                  <a:pt x="31" y="125"/>
                </a:cubicBezTo>
                <a:cubicBezTo>
                  <a:pt x="32" y="125"/>
                  <a:pt x="32" y="125"/>
                  <a:pt x="32" y="125"/>
                </a:cubicBezTo>
                <a:cubicBezTo>
                  <a:pt x="33" y="125"/>
                  <a:pt x="34" y="125"/>
                  <a:pt x="35" y="125"/>
                </a:cubicBezTo>
                <a:cubicBezTo>
                  <a:pt x="37" y="123"/>
                  <a:pt x="37" y="123"/>
                  <a:pt x="37" y="123"/>
                </a:cubicBezTo>
                <a:cubicBezTo>
                  <a:pt x="38" y="122"/>
                  <a:pt x="38" y="122"/>
                  <a:pt x="38" y="122"/>
                </a:cubicBezTo>
                <a:cubicBezTo>
                  <a:pt x="39" y="121"/>
                  <a:pt x="40" y="120"/>
                  <a:pt x="41" y="120"/>
                </a:cubicBezTo>
                <a:cubicBezTo>
                  <a:pt x="42" y="120"/>
                  <a:pt x="42" y="120"/>
                  <a:pt x="42" y="120"/>
                </a:cubicBezTo>
                <a:cubicBezTo>
                  <a:pt x="45" y="117"/>
                  <a:pt x="45" y="117"/>
                  <a:pt x="45" y="117"/>
                </a:cubicBezTo>
                <a:cubicBezTo>
                  <a:pt x="46" y="117"/>
                  <a:pt x="46" y="117"/>
                  <a:pt x="46" y="116"/>
                </a:cubicBezTo>
                <a:cubicBezTo>
                  <a:pt x="46" y="116"/>
                  <a:pt x="46" y="116"/>
                  <a:pt x="46" y="116"/>
                </a:cubicBezTo>
                <a:cubicBezTo>
                  <a:pt x="46" y="115"/>
                  <a:pt x="46" y="114"/>
                  <a:pt x="46" y="114"/>
                </a:cubicBezTo>
                <a:cubicBezTo>
                  <a:pt x="46" y="112"/>
                  <a:pt x="46" y="112"/>
                  <a:pt x="46" y="112"/>
                </a:cubicBezTo>
                <a:cubicBezTo>
                  <a:pt x="46" y="111"/>
                  <a:pt x="47" y="110"/>
                  <a:pt x="48" y="110"/>
                </a:cubicBezTo>
                <a:cubicBezTo>
                  <a:pt x="48" y="110"/>
                  <a:pt x="51" y="110"/>
                  <a:pt x="54" y="112"/>
                </a:cubicBezTo>
                <a:cubicBezTo>
                  <a:pt x="55" y="112"/>
                  <a:pt x="55" y="112"/>
                  <a:pt x="55" y="112"/>
                </a:cubicBezTo>
                <a:cubicBezTo>
                  <a:pt x="56" y="113"/>
                  <a:pt x="56" y="113"/>
                  <a:pt x="56" y="113"/>
                </a:cubicBezTo>
                <a:cubicBezTo>
                  <a:pt x="58" y="114"/>
                  <a:pt x="59" y="115"/>
                  <a:pt x="59" y="116"/>
                </a:cubicBezTo>
                <a:cubicBezTo>
                  <a:pt x="59" y="116"/>
                  <a:pt x="59" y="116"/>
                  <a:pt x="59" y="116"/>
                </a:cubicBezTo>
                <a:cubicBezTo>
                  <a:pt x="60" y="116"/>
                  <a:pt x="60" y="116"/>
                  <a:pt x="60" y="116"/>
                </a:cubicBezTo>
                <a:cubicBezTo>
                  <a:pt x="60" y="113"/>
                  <a:pt x="60" y="113"/>
                  <a:pt x="60" y="113"/>
                </a:cubicBezTo>
                <a:cubicBezTo>
                  <a:pt x="67" y="113"/>
                  <a:pt x="67" y="113"/>
                  <a:pt x="67" y="113"/>
                </a:cubicBezTo>
                <a:cubicBezTo>
                  <a:pt x="68" y="113"/>
                  <a:pt x="69" y="112"/>
                  <a:pt x="70" y="111"/>
                </a:cubicBezTo>
                <a:cubicBezTo>
                  <a:pt x="70" y="111"/>
                  <a:pt x="70" y="111"/>
                  <a:pt x="70" y="111"/>
                </a:cubicBezTo>
                <a:cubicBezTo>
                  <a:pt x="71" y="110"/>
                  <a:pt x="71" y="110"/>
                  <a:pt x="71" y="110"/>
                </a:cubicBezTo>
                <a:cubicBezTo>
                  <a:pt x="72" y="109"/>
                  <a:pt x="74" y="108"/>
                  <a:pt x="74" y="108"/>
                </a:cubicBezTo>
                <a:cubicBezTo>
                  <a:pt x="75" y="108"/>
                  <a:pt x="75" y="108"/>
                  <a:pt x="75" y="108"/>
                </a:cubicBezTo>
                <a:cubicBezTo>
                  <a:pt x="79" y="108"/>
                  <a:pt x="79" y="108"/>
                  <a:pt x="79" y="108"/>
                </a:cubicBezTo>
                <a:cubicBezTo>
                  <a:pt x="80" y="107"/>
                  <a:pt x="80" y="106"/>
                  <a:pt x="81" y="105"/>
                </a:cubicBezTo>
                <a:cubicBezTo>
                  <a:pt x="81" y="104"/>
                  <a:pt x="82" y="104"/>
                  <a:pt x="82" y="104"/>
                </a:cubicBezTo>
                <a:cubicBezTo>
                  <a:pt x="84" y="103"/>
                  <a:pt x="84" y="103"/>
                  <a:pt x="84" y="103"/>
                </a:cubicBezTo>
                <a:cubicBezTo>
                  <a:pt x="84" y="103"/>
                  <a:pt x="84" y="103"/>
                  <a:pt x="85" y="103"/>
                </a:cubicBezTo>
                <a:cubicBezTo>
                  <a:pt x="89" y="104"/>
                  <a:pt x="89" y="104"/>
                  <a:pt x="89" y="104"/>
                </a:cubicBezTo>
                <a:cubicBezTo>
                  <a:pt x="89" y="104"/>
                  <a:pt x="89" y="104"/>
                  <a:pt x="90" y="104"/>
                </a:cubicBezTo>
                <a:cubicBezTo>
                  <a:pt x="90" y="103"/>
                  <a:pt x="92" y="102"/>
                  <a:pt x="93" y="102"/>
                </a:cubicBezTo>
                <a:cubicBezTo>
                  <a:pt x="94" y="102"/>
                  <a:pt x="94" y="102"/>
                  <a:pt x="94" y="102"/>
                </a:cubicBezTo>
                <a:cubicBezTo>
                  <a:pt x="95" y="101"/>
                  <a:pt x="96" y="101"/>
                  <a:pt x="97" y="102"/>
                </a:cubicBezTo>
                <a:cubicBezTo>
                  <a:pt x="97" y="102"/>
                  <a:pt x="97" y="102"/>
                  <a:pt x="98" y="102"/>
                </a:cubicBezTo>
                <a:cubicBezTo>
                  <a:pt x="98" y="102"/>
                  <a:pt x="99" y="102"/>
                  <a:pt x="100" y="102"/>
                </a:cubicBezTo>
                <a:cubicBezTo>
                  <a:pt x="103" y="102"/>
                  <a:pt x="103" y="102"/>
                  <a:pt x="103" y="102"/>
                </a:cubicBezTo>
                <a:cubicBezTo>
                  <a:pt x="103" y="102"/>
                  <a:pt x="104" y="101"/>
                  <a:pt x="105" y="100"/>
                </a:cubicBezTo>
                <a:cubicBezTo>
                  <a:pt x="105" y="100"/>
                  <a:pt x="105" y="100"/>
                  <a:pt x="106" y="99"/>
                </a:cubicBezTo>
                <a:cubicBezTo>
                  <a:pt x="108" y="98"/>
                  <a:pt x="108" y="98"/>
                  <a:pt x="108" y="98"/>
                </a:cubicBezTo>
                <a:lnTo>
                  <a:pt x="110" y="9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7" name="Freeform 43"/>
          <p:cNvSpPr>
            <a:spLocks/>
          </p:cNvSpPr>
          <p:nvPr/>
        </p:nvSpPr>
        <p:spPr bwMode="auto">
          <a:xfrm>
            <a:off x="8909619" y="5481315"/>
            <a:ext cx="277813" cy="260350"/>
          </a:xfrm>
          <a:custGeom>
            <a:avLst/>
            <a:gdLst>
              <a:gd name="T0" fmla="*/ 97 w 125"/>
              <a:gd name="T1" fmla="*/ 7 h 117"/>
              <a:gd name="T2" fmla="*/ 89 w 125"/>
              <a:gd name="T3" fmla="*/ 13 h 117"/>
              <a:gd name="T4" fmla="*/ 84 w 125"/>
              <a:gd name="T5" fmla="*/ 16 h 117"/>
              <a:gd name="T6" fmla="*/ 77 w 125"/>
              <a:gd name="T7" fmla="*/ 17 h 117"/>
              <a:gd name="T8" fmla="*/ 70 w 125"/>
              <a:gd name="T9" fmla="*/ 15 h 117"/>
              <a:gd name="T10" fmla="*/ 61 w 125"/>
              <a:gd name="T11" fmla="*/ 20 h 117"/>
              <a:gd name="T12" fmla="*/ 51 w 125"/>
              <a:gd name="T13" fmla="*/ 21 h 117"/>
              <a:gd name="T14" fmla="*/ 44 w 125"/>
              <a:gd name="T15" fmla="*/ 20 h 117"/>
              <a:gd name="T16" fmla="*/ 40 w 125"/>
              <a:gd name="T17" fmla="*/ 21 h 117"/>
              <a:gd name="T18" fmla="*/ 35 w 125"/>
              <a:gd name="T19" fmla="*/ 24 h 117"/>
              <a:gd name="T20" fmla="*/ 30 w 125"/>
              <a:gd name="T21" fmla="*/ 26 h 117"/>
              <a:gd name="T22" fmla="*/ 27 w 125"/>
              <a:gd name="T23" fmla="*/ 33 h 117"/>
              <a:gd name="T24" fmla="*/ 24 w 125"/>
              <a:gd name="T25" fmla="*/ 36 h 117"/>
              <a:gd name="T26" fmla="*/ 20 w 125"/>
              <a:gd name="T27" fmla="*/ 40 h 117"/>
              <a:gd name="T28" fmla="*/ 16 w 125"/>
              <a:gd name="T29" fmla="*/ 45 h 117"/>
              <a:gd name="T30" fmla="*/ 5 w 125"/>
              <a:gd name="T31" fmla="*/ 45 h 117"/>
              <a:gd name="T32" fmla="*/ 4 w 125"/>
              <a:gd name="T33" fmla="*/ 46 h 117"/>
              <a:gd name="T34" fmla="*/ 4 w 125"/>
              <a:gd name="T35" fmla="*/ 48 h 117"/>
              <a:gd name="T36" fmla="*/ 7 w 125"/>
              <a:gd name="T37" fmla="*/ 55 h 117"/>
              <a:gd name="T38" fmla="*/ 0 w 125"/>
              <a:gd name="T39" fmla="*/ 59 h 117"/>
              <a:gd name="T40" fmla="*/ 6 w 125"/>
              <a:gd name="T41" fmla="*/ 67 h 117"/>
              <a:gd name="T42" fmla="*/ 10 w 125"/>
              <a:gd name="T43" fmla="*/ 72 h 117"/>
              <a:gd name="T44" fmla="*/ 10 w 125"/>
              <a:gd name="T45" fmla="*/ 78 h 117"/>
              <a:gd name="T46" fmla="*/ 7 w 125"/>
              <a:gd name="T47" fmla="*/ 81 h 117"/>
              <a:gd name="T48" fmla="*/ 8 w 125"/>
              <a:gd name="T49" fmla="*/ 86 h 117"/>
              <a:gd name="T50" fmla="*/ 8 w 125"/>
              <a:gd name="T51" fmla="*/ 87 h 117"/>
              <a:gd name="T52" fmla="*/ 14 w 125"/>
              <a:gd name="T53" fmla="*/ 92 h 117"/>
              <a:gd name="T54" fmla="*/ 18 w 125"/>
              <a:gd name="T55" fmla="*/ 96 h 117"/>
              <a:gd name="T56" fmla="*/ 25 w 125"/>
              <a:gd name="T57" fmla="*/ 99 h 117"/>
              <a:gd name="T58" fmla="*/ 29 w 125"/>
              <a:gd name="T59" fmla="*/ 101 h 117"/>
              <a:gd name="T60" fmla="*/ 34 w 125"/>
              <a:gd name="T61" fmla="*/ 104 h 117"/>
              <a:gd name="T62" fmla="*/ 40 w 125"/>
              <a:gd name="T63" fmla="*/ 110 h 117"/>
              <a:gd name="T64" fmla="*/ 43 w 125"/>
              <a:gd name="T65" fmla="*/ 110 h 117"/>
              <a:gd name="T66" fmla="*/ 48 w 125"/>
              <a:gd name="T67" fmla="*/ 116 h 117"/>
              <a:gd name="T68" fmla="*/ 52 w 125"/>
              <a:gd name="T69" fmla="*/ 117 h 117"/>
              <a:gd name="T70" fmla="*/ 59 w 125"/>
              <a:gd name="T71" fmla="*/ 110 h 117"/>
              <a:gd name="T72" fmla="*/ 67 w 125"/>
              <a:gd name="T73" fmla="*/ 110 h 117"/>
              <a:gd name="T74" fmla="*/ 72 w 125"/>
              <a:gd name="T75" fmla="*/ 113 h 117"/>
              <a:gd name="T76" fmla="*/ 77 w 125"/>
              <a:gd name="T77" fmla="*/ 114 h 117"/>
              <a:gd name="T78" fmla="*/ 74 w 125"/>
              <a:gd name="T79" fmla="*/ 110 h 117"/>
              <a:gd name="T80" fmla="*/ 80 w 125"/>
              <a:gd name="T81" fmla="*/ 105 h 117"/>
              <a:gd name="T82" fmla="*/ 83 w 125"/>
              <a:gd name="T83" fmla="*/ 103 h 117"/>
              <a:gd name="T84" fmla="*/ 95 w 125"/>
              <a:gd name="T85" fmla="*/ 94 h 117"/>
              <a:gd name="T86" fmla="*/ 106 w 125"/>
              <a:gd name="T87" fmla="*/ 88 h 117"/>
              <a:gd name="T88" fmla="*/ 114 w 125"/>
              <a:gd name="T89" fmla="*/ 91 h 117"/>
              <a:gd name="T90" fmla="*/ 123 w 125"/>
              <a:gd name="T91" fmla="*/ 94 h 117"/>
              <a:gd name="T92" fmla="*/ 124 w 125"/>
              <a:gd name="T93" fmla="*/ 90 h 117"/>
              <a:gd name="T94" fmla="*/ 119 w 125"/>
              <a:gd name="T95" fmla="*/ 90 h 117"/>
              <a:gd name="T96" fmla="*/ 113 w 125"/>
              <a:gd name="T97" fmla="*/ 85 h 117"/>
              <a:gd name="T98" fmla="*/ 112 w 125"/>
              <a:gd name="T99" fmla="*/ 69 h 117"/>
              <a:gd name="T100" fmla="*/ 107 w 125"/>
              <a:gd name="T101" fmla="*/ 64 h 117"/>
              <a:gd name="T102" fmla="*/ 107 w 125"/>
              <a:gd name="T103" fmla="*/ 53 h 117"/>
              <a:gd name="T104" fmla="*/ 106 w 125"/>
              <a:gd name="T105" fmla="*/ 46 h 117"/>
              <a:gd name="T106" fmla="*/ 102 w 125"/>
              <a:gd name="T107" fmla="*/ 40 h 117"/>
              <a:gd name="T108" fmla="*/ 111 w 125"/>
              <a:gd name="T109" fmla="*/ 35 h 117"/>
              <a:gd name="T110" fmla="*/ 125 w 125"/>
              <a:gd name="T111" fmla="*/ 30 h 117"/>
              <a:gd name="T112" fmla="*/ 123 w 125"/>
              <a:gd name="T113" fmla="*/ 28 h 117"/>
              <a:gd name="T114" fmla="*/ 117 w 125"/>
              <a:gd name="T115" fmla="*/ 24 h 117"/>
              <a:gd name="T116" fmla="*/ 116 w 125"/>
              <a:gd name="T117" fmla="*/ 12 h 117"/>
              <a:gd name="T118" fmla="*/ 112 w 125"/>
              <a:gd name="T119" fmla="*/ 7 h 117"/>
              <a:gd name="T120" fmla="*/ 108 w 125"/>
              <a:gd name="T121" fmla="*/ 1 h 117"/>
              <a:gd name="T122" fmla="*/ 106 w 125"/>
              <a:gd name="T123"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 h="117">
                <a:moveTo>
                  <a:pt x="97" y="1"/>
                </a:moveTo>
                <a:cubicBezTo>
                  <a:pt x="97" y="3"/>
                  <a:pt x="97" y="3"/>
                  <a:pt x="97" y="3"/>
                </a:cubicBezTo>
                <a:cubicBezTo>
                  <a:pt x="97" y="5"/>
                  <a:pt x="98" y="6"/>
                  <a:pt x="97" y="7"/>
                </a:cubicBezTo>
                <a:cubicBezTo>
                  <a:pt x="96" y="8"/>
                  <a:pt x="94" y="9"/>
                  <a:pt x="93" y="10"/>
                </a:cubicBezTo>
                <a:cubicBezTo>
                  <a:pt x="91" y="12"/>
                  <a:pt x="91" y="12"/>
                  <a:pt x="91" y="12"/>
                </a:cubicBezTo>
                <a:cubicBezTo>
                  <a:pt x="90" y="13"/>
                  <a:pt x="90" y="13"/>
                  <a:pt x="89" y="13"/>
                </a:cubicBezTo>
                <a:cubicBezTo>
                  <a:pt x="89" y="13"/>
                  <a:pt x="86" y="12"/>
                  <a:pt x="84" y="10"/>
                </a:cubicBezTo>
                <a:cubicBezTo>
                  <a:pt x="84" y="11"/>
                  <a:pt x="84" y="11"/>
                  <a:pt x="84" y="11"/>
                </a:cubicBezTo>
                <a:cubicBezTo>
                  <a:pt x="84" y="16"/>
                  <a:pt x="84" y="16"/>
                  <a:pt x="84" y="16"/>
                </a:cubicBezTo>
                <a:cubicBezTo>
                  <a:pt x="84" y="17"/>
                  <a:pt x="83" y="18"/>
                  <a:pt x="82" y="18"/>
                </a:cubicBezTo>
                <a:cubicBezTo>
                  <a:pt x="79" y="18"/>
                  <a:pt x="79" y="18"/>
                  <a:pt x="79" y="18"/>
                </a:cubicBezTo>
                <a:cubicBezTo>
                  <a:pt x="78" y="18"/>
                  <a:pt x="77" y="18"/>
                  <a:pt x="77" y="17"/>
                </a:cubicBezTo>
                <a:cubicBezTo>
                  <a:pt x="76" y="15"/>
                  <a:pt x="76" y="15"/>
                  <a:pt x="76" y="15"/>
                </a:cubicBezTo>
                <a:cubicBezTo>
                  <a:pt x="72" y="15"/>
                  <a:pt x="72" y="15"/>
                  <a:pt x="72" y="15"/>
                </a:cubicBezTo>
                <a:cubicBezTo>
                  <a:pt x="70" y="15"/>
                  <a:pt x="70" y="15"/>
                  <a:pt x="70" y="15"/>
                </a:cubicBezTo>
                <a:cubicBezTo>
                  <a:pt x="68" y="16"/>
                  <a:pt x="67" y="16"/>
                  <a:pt x="66" y="16"/>
                </a:cubicBezTo>
                <a:cubicBezTo>
                  <a:pt x="62" y="19"/>
                  <a:pt x="62" y="19"/>
                  <a:pt x="62" y="19"/>
                </a:cubicBezTo>
                <a:cubicBezTo>
                  <a:pt x="61" y="20"/>
                  <a:pt x="61" y="20"/>
                  <a:pt x="61" y="20"/>
                </a:cubicBezTo>
                <a:cubicBezTo>
                  <a:pt x="56" y="20"/>
                  <a:pt x="56" y="20"/>
                  <a:pt x="56" y="20"/>
                </a:cubicBezTo>
                <a:cubicBezTo>
                  <a:pt x="52" y="21"/>
                  <a:pt x="52" y="21"/>
                  <a:pt x="52" y="21"/>
                </a:cubicBezTo>
                <a:cubicBezTo>
                  <a:pt x="51" y="21"/>
                  <a:pt x="51" y="21"/>
                  <a:pt x="51" y="21"/>
                </a:cubicBezTo>
                <a:cubicBezTo>
                  <a:pt x="51" y="21"/>
                  <a:pt x="51" y="21"/>
                  <a:pt x="50" y="21"/>
                </a:cubicBezTo>
                <a:cubicBezTo>
                  <a:pt x="47" y="20"/>
                  <a:pt x="47" y="20"/>
                  <a:pt x="47" y="20"/>
                </a:cubicBezTo>
                <a:cubicBezTo>
                  <a:pt x="44" y="20"/>
                  <a:pt x="44" y="20"/>
                  <a:pt x="44" y="20"/>
                </a:cubicBezTo>
                <a:cubicBezTo>
                  <a:pt x="44" y="20"/>
                  <a:pt x="43" y="21"/>
                  <a:pt x="42" y="21"/>
                </a:cubicBezTo>
                <a:cubicBezTo>
                  <a:pt x="40" y="21"/>
                  <a:pt x="40" y="21"/>
                  <a:pt x="40" y="21"/>
                </a:cubicBezTo>
                <a:cubicBezTo>
                  <a:pt x="40" y="21"/>
                  <a:pt x="40" y="21"/>
                  <a:pt x="40" y="21"/>
                </a:cubicBezTo>
                <a:cubicBezTo>
                  <a:pt x="39" y="22"/>
                  <a:pt x="38" y="22"/>
                  <a:pt x="38" y="22"/>
                </a:cubicBezTo>
                <a:cubicBezTo>
                  <a:pt x="36" y="23"/>
                  <a:pt x="36" y="23"/>
                  <a:pt x="36" y="23"/>
                </a:cubicBezTo>
                <a:cubicBezTo>
                  <a:pt x="36" y="23"/>
                  <a:pt x="36" y="24"/>
                  <a:pt x="35" y="24"/>
                </a:cubicBezTo>
                <a:cubicBezTo>
                  <a:pt x="34" y="24"/>
                  <a:pt x="34" y="24"/>
                  <a:pt x="34" y="24"/>
                </a:cubicBezTo>
                <a:cubicBezTo>
                  <a:pt x="34" y="24"/>
                  <a:pt x="34" y="24"/>
                  <a:pt x="34" y="24"/>
                </a:cubicBezTo>
                <a:cubicBezTo>
                  <a:pt x="33" y="25"/>
                  <a:pt x="31" y="25"/>
                  <a:pt x="30" y="26"/>
                </a:cubicBezTo>
                <a:cubicBezTo>
                  <a:pt x="30" y="31"/>
                  <a:pt x="30" y="31"/>
                  <a:pt x="30" y="31"/>
                </a:cubicBezTo>
                <a:cubicBezTo>
                  <a:pt x="30" y="32"/>
                  <a:pt x="30" y="33"/>
                  <a:pt x="28" y="33"/>
                </a:cubicBezTo>
                <a:cubicBezTo>
                  <a:pt x="28" y="34"/>
                  <a:pt x="27" y="33"/>
                  <a:pt x="27" y="33"/>
                </a:cubicBezTo>
                <a:cubicBezTo>
                  <a:pt x="26" y="33"/>
                  <a:pt x="26" y="34"/>
                  <a:pt x="26" y="34"/>
                </a:cubicBezTo>
                <a:cubicBezTo>
                  <a:pt x="26" y="34"/>
                  <a:pt x="26" y="34"/>
                  <a:pt x="26" y="34"/>
                </a:cubicBezTo>
                <a:cubicBezTo>
                  <a:pt x="26" y="35"/>
                  <a:pt x="25" y="36"/>
                  <a:pt x="24" y="36"/>
                </a:cubicBezTo>
                <a:cubicBezTo>
                  <a:pt x="23" y="37"/>
                  <a:pt x="23" y="37"/>
                  <a:pt x="23" y="37"/>
                </a:cubicBezTo>
                <a:cubicBezTo>
                  <a:pt x="20" y="39"/>
                  <a:pt x="20" y="39"/>
                  <a:pt x="20" y="39"/>
                </a:cubicBezTo>
                <a:cubicBezTo>
                  <a:pt x="20" y="40"/>
                  <a:pt x="20" y="40"/>
                  <a:pt x="20" y="40"/>
                </a:cubicBezTo>
                <a:cubicBezTo>
                  <a:pt x="20" y="41"/>
                  <a:pt x="19" y="41"/>
                  <a:pt x="19" y="42"/>
                </a:cubicBezTo>
                <a:cubicBezTo>
                  <a:pt x="18" y="44"/>
                  <a:pt x="18" y="44"/>
                  <a:pt x="18" y="44"/>
                </a:cubicBezTo>
                <a:cubicBezTo>
                  <a:pt x="17" y="44"/>
                  <a:pt x="17" y="45"/>
                  <a:pt x="16" y="45"/>
                </a:cubicBezTo>
                <a:cubicBezTo>
                  <a:pt x="13" y="45"/>
                  <a:pt x="13" y="45"/>
                  <a:pt x="13" y="45"/>
                </a:cubicBezTo>
                <a:cubicBezTo>
                  <a:pt x="5" y="45"/>
                  <a:pt x="5" y="45"/>
                  <a:pt x="5" y="45"/>
                </a:cubicBezTo>
                <a:cubicBezTo>
                  <a:pt x="5" y="45"/>
                  <a:pt x="5" y="45"/>
                  <a:pt x="5" y="45"/>
                </a:cubicBezTo>
                <a:cubicBezTo>
                  <a:pt x="5" y="45"/>
                  <a:pt x="5" y="45"/>
                  <a:pt x="5" y="45"/>
                </a:cubicBezTo>
                <a:cubicBezTo>
                  <a:pt x="5" y="45"/>
                  <a:pt x="5" y="45"/>
                  <a:pt x="5" y="45"/>
                </a:cubicBezTo>
                <a:cubicBezTo>
                  <a:pt x="4" y="46"/>
                  <a:pt x="4" y="46"/>
                  <a:pt x="4" y="46"/>
                </a:cubicBezTo>
                <a:cubicBezTo>
                  <a:pt x="3" y="47"/>
                  <a:pt x="3" y="47"/>
                  <a:pt x="3" y="47"/>
                </a:cubicBezTo>
                <a:cubicBezTo>
                  <a:pt x="4" y="47"/>
                  <a:pt x="4" y="47"/>
                  <a:pt x="4" y="47"/>
                </a:cubicBezTo>
                <a:cubicBezTo>
                  <a:pt x="4" y="48"/>
                  <a:pt x="4" y="48"/>
                  <a:pt x="4" y="48"/>
                </a:cubicBezTo>
                <a:cubicBezTo>
                  <a:pt x="4" y="48"/>
                  <a:pt x="4" y="48"/>
                  <a:pt x="4" y="48"/>
                </a:cubicBezTo>
                <a:cubicBezTo>
                  <a:pt x="4" y="48"/>
                  <a:pt x="4" y="49"/>
                  <a:pt x="5" y="51"/>
                </a:cubicBezTo>
                <a:cubicBezTo>
                  <a:pt x="7" y="52"/>
                  <a:pt x="7" y="54"/>
                  <a:pt x="7" y="55"/>
                </a:cubicBezTo>
                <a:cubicBezTo>
                  <a:pt x="6" y="56"/>
                  <a:pt x="5" y="57"/>
                  <a:pt x="4" y="57"/>
                </a:cubicBezTo>
                <a:cubicBezTo>
                  <a:pt x="0" y="59"/>
                  <a:pt x="0" y="59"/>
                  <a:pt x="0" y="59"/>
                </a:cubicBezTo>
                <a:cubicBezTo>
                  <a:pt x="0" y="59"/>
                  <a:pt x="0" y="59"/>
                  <a:pt x="0" y="59"/>
                </a:cubicBezTo>
                <a:cubicBezTo>
                  <a:pt x="0" y="59"/>
                  <a:pt x="0" y="59"/>
                  <a:pt x="0" y="59"/>
                </a:cubicBezTo>
                <a:cubicBezTo>
                  <a:pt x="1" y="59"/>
                  <a:pt x="1" y="59"/>
                  <a:pt x="1" y="59"/>
                </a:cubicBezTo>
                <a:cubicBezTo>
                  <a:pt x="6" y="67"/>
                  <a:pt x="6" y="67"/>
                  <a:pt x="6" y="67"/>
                </a:cubicBezTo>
                <a:cubicBezTo>
                  <a:pt x="7" y="68"/>
                  <a:pt x="7" y="68"/>
                  <a:pt x="8" y="68"/>
                </a:cubicBezTo>
                <a:cubicBezTo>
                  <a:pt x="10" y="71"/>
                  <a:pt x="10" y="71"/>
                  <a:pt x="10" y="71"/>
                </a:cubicBezTo>
                <a:cubicBezTo>
                  <a:pt x="10" y="71"/>
                  <a:pt x="10" y="71"/>
                  <a:pt x="10" y="72"/>
                </a:cubicBezTo>
                <a:cubicBezTo>
                  <a:pt x="11" y="75"/>
                  <a:pt x="11" y="75"/>
                  <a:pt x="11" y="75"/>
                </a:cubicBezTo>
                <a:cubicBezTo>
                  <a:pt x="11" y="75"/>
                  <a:pt x="11" y="75"/>
                  <a:pt x="11" y="76"/>
                </a:cubicBezTo>
                <a:cubicBezTo>
                  <a:pt x="10" y="78"/>
                  <a:pt x="10" y="78"/>
                  <a:pt x="10" y="78"/>
                </a:cubicBezTo>
                <a:cubicBezTo>
                  <a:pt x="10" y="78"/>
                  <a:pt x="10" y="79"/>
                  <a:pt x="9" y="79"/>
                </a:cubicBezTo>
                <a:cubicBezTo>
                  <a:pt x="8" y="80"/>
                  <a:pt x="8" y="80"/>
                  <a:pt x="8" y="80"/>
                </a:cubicBezTo>
                <a:cubicBezTo>
                  <a:pt x="7" y="81"/>
                  <a:pt x="7" y="81"/>
                  <a:pt x="7" y="81"/>
                </a:cubicBezTo>
                <a:cubicBezTo>
                  <a:pt x="7" y="81"/>
                  <a:pt x="7" y="82"/>
                  <a:pt x="7" y="83"/>
                </a:cubicBezTo>
                <a:cubicBezTo>
                  <a:pt x="8" y="84"/>
                  <a:pt x="8" y="85"/>
                  <a:pt x="8" y="86"/>
                </a:cubicBezTo>
                <a:cubicBezTo>
                  <a:pt x="8" y="86"/>
                  <a:pt x="8" y="86"/>
                  <a:pt x="8" y="86"/>
                </a:cubicBezTo>
                <a:cubicBezTo>
                  <a:pt x="8" y="86"/>
                  <a:pt x="8" y="86"/>
                  <a:pt x="8" y="86"/>
                </a:cubicBezTo>
                <a:cubicBezTo>
                  <a:pt x="8" y="87"/>
                  <a:pt x="8" y="87"/>
                  <a:pt x="8" y="87"/>
                </a:cubicBezTo>
                <a:cubicBezTo>
                  <a:pt x="8" y="87"/>
                  <a:pt x="8" y="87"/>
                  <a:pt x="8" y="87"/>
                </a:cubicBezTo>
                <a:cubicBezTo>
                  <a:pt x="9" y="88"/>
                  <a:pt x="10" y="89"/>
                  <a:pt x="12" y="91"/>
                </a:cubicBezTo>
                <a:cubicBezTo>
                  <a:pt x="12" y="91"/>
                  <a:pt x="12" y="91"/>
                  <a:pt x="12" y="91"/>
                </a:cubicBezTo>
                <a:cubicBezTo>
                  <a:pt x="13" y="91"/>
                  <a:pt x="14" y="91"/>
                  <a:pt x="14" y="92"/>
                </a:cubicBezTo>
                <a:cubicBezTo>
                  <a:pt x="15" y="95"/>
                  <a:pt x="15" y="95"/>
                  <a:pt x="15" y="95"/>
                </a:cubicBezTo>
                <a:cubicBezTo>
                  <a:pt x="16" y="95"/>
                  <a:pt x="16" y="95"/>
                  <a:pt x="17" y="95"/>
                </a:cubicBezTo>
                <a:cubicBezTo>
                  <a:pt x="17" y="96"/>
                  <a:pt x="18" y="96"/>
                  <a:pt x="18" y="96"/>
                </a:cubicBezTo>
                <a:cubicBezTo>
                  <a:pt x="18" y="96"/>
                  <a:pt x="18" y="96"/>
                  <a:pt x="18" y="96"/>
                </a:cubicBezTo>
                <a:cubicBezTo>
                  <a:pt x="19" y="96"/>
                  <a:pt x="20" y="98"/>
                  <a:pt x="21" y="99"/>
                </a:cubicBezTo>
                <a:cubicBezTo>
                  <a:pt x="25" y="99"/>
                  <a:pt x="25" y="99"/>
                  <a:pt x="25" y="99"/>
                </a:cubicBezTo>
                <a:cubicBezTo>
                  <a:pt x="26" y="99"/>
                  <a:pt x="26" y="99"/>
                  <a:pt x="26" y="99"/>
                </a:cubicBezTo>
                <a:cubicBezTo>
                  <a:pt x="28" y="100"/>
                  <a:pt x="28" y="100"/>
                  <a:pt x="28" y="100"/>
                </a:cubicBezTo>
                <a:cubicBezTo>
                  <a:pt x="28" y="101"/>
                  <a:pt x="28" y="101"/>
                  <a:pt x="29" y="101"/>
                </a:cubicBezTo>
                <a:cubicBezTo>
                  <a:pt x="30" y="102"/>
                  <a:pt x="31" y="102"/>
                  <a:pt x="32" y="103"/>
                </a:cubicBezTo>
                <a:cubicBezTo>
                  <a:pt x="32" y="103"/>
                  <a:pt x="32" y="103"/>
                  <a:pt x="32" y="103"/>
                </a:cubicBezTo>
                <a:cubicBezTo>
                  <a:pt x="33" y="103"/>
                  <a:pt x="34" y="103"/>
                  <a:pt x="34" y="104"/>
                </a:cubicBezTo>
                <a:cubicBezTo>
                  <a:pt x="37" y="107"/>
                  <a:pt x="37" y="107"/>
                  <a:pt x="37" y="107"/>
                </a:cubicBezTo>
                <a:cubicBezTo>
                  <a:pt x="38" y="107"/>
                  <a:pt x="38" y="108"/>
                  <a:pt x="38" y="109"/>
                </a:cubicBezTo>
                <a:cubicBezTo>
                  <a:pt x="39" y="109"/>
                  <a:pt x="39" y="109"/>
                  <a:pt x="40" y="110"/>
                </a:cubicBezTo>
                <a:cubicBezTo>
                  <a:pt x="40" y="110"/>
                  <a:pt x="40" y="110"/>
                  <a:pt x="40" y="110"/>
                </a:cubicBezTo>
                <a:cubicBezTo>
                  <a:pt x="41" y="111"/>
                  <a:pt x="42" y="110"/>
                  <a:pt x="42" y="110"/>
                </a:cubicBezTo>
                <a:cubicBezTo>
                  <a:pt x="43" y="110"/>
                  <a:pt x="43" y="110"/>
                  <a:pt x="43" y="110"/>
                </a:cubicBezTo>
                <a:cubicBezTo>
                  <a:pt x="44" y="110"/>
                  <a:pt x="44" y="110"/>
                  <a:pt x="44" y="110"/>
                </a:cubicBezTo>
                <a:cubicBezTo>
                  <a:pt x="45" y="110"/>
                  <a:pt x="45" y="111"/>
                  <a:pt x="46" y="111"/>
                </a:cubicBezTo>
                <a:cubicBezTo>
                  <a:pt x="48" y="116"/>
                  <a:pt x="48" y="116"/>
                  <a:pt x="48" y="116"/>
                </a:cubicBezTo>
                <a:cubicBezTo>
                  <a:pt x="50" y="116"/>
                  <a:pt x="50" y="116"/>
                  <a:pt x="50" y="116"/>
                </a:cubicBezTo>
                <a:cubicBezTo>
                  <a:pt x="51" y="116"/>
                  <a:pt x="51" y="116"/>
                  <a:pt x="51" y="116"/>
                </a:cubicBezTo>
                <a:cubicBezTo>
                  <a:pt x="52" y="117"/>
                  <a:pt x="52" y="117"/>
                  <a:pt x="52" y="117"/>
                </a:cubicBezTo>
                <a:cubicBezTo>
                  <a:pt x="52" y="116"/>
                  <a:pt x="53" y="115"/>
                  <a:pt x="54" y="115"/>
                </a:cubicBezTo>
                <a:cubicBezTo>
                  <a:pt x="56" y="115"/>
                  <a:pt x="57" y="113"/>
                  <a:pt x="57" y="112"/>
                </a:cubicBezTo>
                <a:cubicBezTo>
                  <a:pt x="57" y="111"/>
                  <a:pt x="58" y="110"/>
                  <a:pt x="59" y="110"/>
                </a:cubicBezTo>
                <a:cubicBezTo>
                  <a:pt x="60" y="110"/>
                  <a:pt x="61" y="111"/>
                  <a:pt x="62" y="110"/>
                </a:cubicBezTo>
                <a:cubicBezTo>
                  <a:pt x="64" y="110"/>
                  <a:pt x="66" y="110"/>
                  <a:pt x="66" y="110"/>
                </a:cubicBezTo>
                <a:cubicBezTo>
                  <a:pt x="67" y="110"/>
                  <a:pt x="67" y="110"/>
                  <a:pt x="67" y="110"/>
                </a:cubicBezTo>
                <a:cubicBezTo>
                  <a:pt x="68" y="110"/>
                  <a:pt x="68" y="111"/>
                  <a:pt x="68" y="111"/>
                </a:cubicBezTo>
                <a:cubicBezTo>
                  <a:pt x="70" y="113"/>
                  <a:pt x="70" y="113"/>
                  <a:pt x="70" y="113"/>
                </a:cubicBezTo>
                <a:cubicBezTo>
                  <a:pt x="72" y="113"/>
                  <a:pt x="72" y="113"/>
                  <a:pt x="72" y="113"/>
                </a:cubicBezTo>
                <a:cubicBezTo>
                  <a:pt x="73" y="113"/>
                  <a:pt x="73" y="113"/>
                  <a:pt x="73" y="113"/>
                </a:cubicBezTo>
                <a:cubicBezTo>
                  <a:pt x="77" y="115"/>
                  <a:pt x="77" y="115"/>
                  <a:pt x="77" y="115"/>
                </a:cubicBezTo>
                <a:cubicBezTo>
                  <a:pt x="77" y="114"/>
                  <a:pt x="77" y="114"/>
                  <a:pt x="77" y="114"/>
                </a:cubicBezTo>
                <a:cubicBezTo>
                  <a:pt x="76" y="114"/>
                  <a:pt x="76" y="114"/>
                  <a:pt x="76" y="114"/>
                </a:cubicBezTo>
                <a:cubicBezTo>
                  <a:pt x="75" y="114"/>
                  <a:pt x="74" y="113"/>
                  <a:pt x="74" y="112"/>
                </a:cubicBezTo>
                <a:cubicBezTo>
                  <a:pt x="74" y="110"/>
                  <a:pt x="74" y="110"/>
                  <a:pt x="74" y="110"/>
                </a:cubicBezTo>
                <a:cubicBezTo>
                  <a:pt x="74" y="109"/>
                  <a:pt x="74" y="109"/>
                  <a:pt x="74" y="109"/>
                </a:cubicBezTo>
                <a:cubicBezTo>
                  <a:pt x="77" y="106"/>
                  <a:pt x="78" y="105"/>
                  <a:pt x="79" y="105"/>
                </a:cubicBezTo>
                <a:cubicBezTo>
                  <a:pt x="79" y="105"/>
                  <a:pt x="79" y="105"/>
                  <a:pt x="80" y="105"/>
                </a:cubicBezTo>
                <a:cubicBezTo>
                  <a:pt x="80" y="106"/>
                  <a:pt x="80" y="106"/>
                  <a:pt x="80" y="106"/>
                </a:cubicBezTo>
                <a:cubicBezTo>
                  <a:pt x="81" y="105"/>
                  <a:pt x="81" y="104"/>
                  <a:pt x="81" y="104"/>
                </a:cubicBezTo>
                <a:cubicBezTo>
                  <a:pt x="81" y="103"/>
                  <a:pt x="82" y="103"/>
                  <a:pt x="83" y="103"/>
                </a:cubicBezTo>
                <a:cubicBezTo>
                  <a:pt x="89" y="103"/>
                  <a:pt x="89" y="103"/>
                  <a:pt x="89" y="103"/>
                </a:cubicBezTo>
                <a:cubicBezTo>
                  <a:pt x="90" y="100"/>
                  <a:pt x="91" y="97"/>
                  <a:pt x="93" y="96"/>
                </a:cubicBezTo>
                <a:cubicBezTo>
                  <a:pt x="94" y="95"/>
                  <a:pt x="95" y="95"/>
                  <a:pt x="95" y="94"/>
                </a:cubicBezTo>
                <a:cubicBezTo>
                  <a:pt x="95" y="93"/>
                  <a:pt x="97" y="89"/>
                  <a:pt x="99" y="88"/>
                </a:cubicBezTo>
                <a:cubicBezTo>
                  <a:pt x="100" y="88"/>
                  <a:pt x="101" y="88"/>
                  <a:pt x="101" y="88"/>
                </a:cubicBezTo>
                <a:cubicBezTo>
                  <a:pt x="102" y="89"/>
                  <a:pt x="105" y="88"/>
                  <a:pt x="106" y="88"/>
                </a:cubicBezTo>
                <a:cubicBezTo>
                  <a:pt x="110" y="88"/>
                  <a:pt x="110" y="88"/>
                  <a:pt x="110" y="88"/>
                </a:cubicBezTo>
                <a:cubicBezTo>
                  <a:pt x="110" y="88"/>
                  <a:pt x="111" y="88"/>
                  <a:pt x="111" y="89"/>
                </a:cubicBezTo>
                <a:cubicBezTo>
                  <a:pt x="114" y="91"/>
                  <a:pt x="114" y="91"/>
                  <a:pt x="114" y="91"/>
                </a:cubicBezTo>
                <a:cubicBezTo>
                  <a:pt x="120" y="93"/>
                  <a:pt x="120" y="93"/>
                  <a:pt x="120" y="93"/>
                </a:cubicBezTo>
                <a:cubicBezTo>
                  <a:pt x="122" y="93"/>
                  <a:pt x="122" y="93"/>
                  <a:pt x="122" y="93"/>
                </a:cubicBezTo>
                <a:cubicBezTo>
                  <a:pt x="122" y="93"/>
                  <a:pt x="123" y="93"/>
                  <a:pt x="123" y="94"/>
                </a:cubicBezTo>
                <a:cubicBezTo>
                  <a:pt x="123" y="93"/>
                  <a:pt x="123" y="93"/>
                  <a:pt x="124" y="93"/>
                </a:cubicBezTo>
                <a:cubicBezTo>
                  <a:pt x="124" y="93"/>
                  <a:pt x="124" y="93"/>
                  <a:pt x="124" y="92"/>
                </a:cubicBezTo>
                <a:cubicBezTo>
                  <a:pt x="124" y="91"/>
                  <a:pt x="124" y="90"/>
                  <a:pt x="124" y="90"/>
                </a:cubicBezTo>
                <a:cubicBezTo>
                  <a:pt x="124" y="90"/>
                  <a:pt x="124" y="90"/>
                  <a:pt x="124" y="90"/>
                </a:cubicBezTo>
                <a:cubicBezTo>
                  <a:pt x="121" y="89"/>
                  <a:pt x="121" y="89"/>
                  <a:pt x="121" y="89"/>
                </a:cubicBezTo>
                <a:cubicBezTo>
                  <a:pt x="121" y="90"/>
                  <a:pt x="120" y="90"/>
                  <a:pt x="119" y="90"/>
                </a:cubicBezTo>
                <a:cubicBezTo>
                  <a:pt x="118" y="90"/>
                  <a:pt x="117" y="89"/>
                  <a:pt x="116" y="88"/>
                </a:cubicBezTo>
                <a:cubicBezTo>
                  <a:pt x="116" y="88"/>
                  <a:pt x="115" y="87"/>
                  <a:pt x="114" y="86"/>
                </a:cubicBezTo>
                <a:cubicBezTo>
                  <a:pt x="114" y="86"/>
                  <a:pt x="114" y="86"/>
                  <a:pt x="113" y="85"/>
                </a:cubicBezTo>
                <a:cubicBezTo>
                  <a:pt x="113" y="81"/>
                  <a:pt x="113" y="81"/>
                  <a:pt x="113" y="81"/>
                </a:cubicBezTo>
                <a:cubicBezTo>
                  <a:pt x="112" y="76"/>
                  <a:pt x="112" y="76"/>
                  <a:pt x="112" y="76"/>
                </a:cubicBezTo>
                <a:cubicBezTo>
                  <a:pt x="112" y="76"/>
                  <a:pt x="112" y="72"/>
                  <a:pt x="112" y="69"/>
                </a:cubicBezTo>
                <a:cubicBezTo>
                  <a:pt x="111" y="70"/>
                  <a:pt x="111" y="70"/>
                  <a:pt x="110" y="70"/>
                </a:cubicBezTo>
                <a:cubicBezTo>
                  <a:pt x="109" y="70"/>
                  <a:pt x="109" y="69"/>
                  <a:pt x="109" y="68"/>
                </a:cubicBezTo>
                <a:cubicBezTo>
                  <a:pt x="107" y="64"/>
                  <a:pt x="107" y="64"/>
                  <a:pt x="107" y="64"/>
                </a:cubicBezTo>
                <a:cubicBezTo>
                  <a:pt x="107" y="64"/>
                  <a:pt x="107" y="64"/>
                  <a:pt x="107" y="63"/>
                </a:cubicBezTo>
                <a:cubicBezTo>
                  <a:pt x="107" y="57"/>
                  <a:pt x="107" y="57"/>
                  <a:pt x="107" y="57"/>
                </a:cubicBezTo>
                <a:cubicBezTo>
                  <a:pt x="107" y="53"/>
                  <a:pt x="107" y="53"/>
                  <a:pt x="107" y="53"/>
                </a:cubicBezTo>
                <a:cubicBezTo>
                  <a:pt x="107" y="53"/>
                  <a:pt x="107" y="53"/>
                  <a:pt x="107" y="52"/>
                </a:cubicBezTo>
                <a:cubicBezTo>
                  <a:pt x="107" y="48"/>
                  <a:pt x="107" y="48"/>
                  <a:pt x="107" y="48"/>
                </a:cubicBezTo>
                <a:cubicBezTo>
                  <a:pt x="106" y="46"/>
                  <a:pt x="106" y="46"/>
                  <a:pt x="106" y="46"/>
                </a:cubicBezTo>
                <a:cubicBezTo>
                  <a:pt x="103" y="44"/>
                  <a:pt x="103" y="44"/>
                  <a:pt x="103" y="44"/>
                </a:cubicBezTo>
                <a:cubicBezTo>
                  <a:pt x="102" y="43"/>
                  <a:pt x="102" y="43"/>
                  <a:pt x="102" y="43"/>
                </a:cubicBezTo>
                <a:cubicBezTo>
                  <a:pt x="102" y="40"/>
                  <a:pt x="102" y="40"/>
                  <a:pt x="102" y="40"/>
                </a:cubicBezTo>
                <a:cubicBezTo>
                  <a:pt x="103" y="39"/>
                  <a:pt x="103" y="39"/>
                  <a:pt x="103" y="39"/>
                </a:cubicBezTo>
                <a:cubicBezTo>
                  <a:pt x="103" y="39"/>
                  <a:pt x="105" y="37"/>
                  <a:pt x="106" y="35"/>
                </a:cubicBezTo>
                <a:cubicBezTo>
                  <a:pt x="108" y="34"/>
                  <a:pt x="110" y="35"/>
                  <a:pt x="111" y="35"/>
                </a:cubicBezTo>
                <a:cubicBezTo>
                  <a:pt x="120" y="35"/>
                  <a:pt x="120" y="35"/>
                  <a:pt x="120" y="35"/>
                </a:cubicBezTo>
                <a:cubicBezTo>
                  <a:pt x="125" y="33"/>
                  <a:pt x="125" y="33"/>
                  <a:pt x="125" y="33"/>
                </a:cubicBezTo>
                <a:cubicBezTo>
                  <a:pt x="124" y="32"/>
                  <a:pt x="124" y="31"/>
                  <a:pt x="125" y="30"/>
                </a:cubicBezTo>
                <a:cubicBezTo>
                  <a:pt x="125" y="30"/>
                  <a:pt x="125" y="30"/>
                  <a:pt x="125" y="29"/>
                </a:cubicBezTo>
                <a:cubicBezTo>
                  <a:pt x="124" y="29"/>
                  <a:pt x="124" y="29"/>
                  <a:pt x="124" y="29"/>
                </a:cubicBezTo>
                <a:cubicBezTo>
                  <a:pt x="124" y="29"/>
                  <a:pt x="123" y="29"/>
                  <a:pt x="123" y="28"/>
                </a:cubicBezTo>
                <a:cubicBezTo>
                  <a:pt x="122" y="28"/>
                  <a:pt x="121" y="28"/>
                  <a:pt x="121" y="28"/>
                </a:cubicBezTo>
                <a:cubicBezTo>
                  <a:pt x="120" y="29"/>
                  <a:pt x="118" y="29"/>
                  <a:pt x="117" y="27"/>
                </a:cubicBezTo>
                <a:cubicBezTo>
                  <a:pt x="117" y="26"/>
                  <a:pt x="117" y="25"/>
                  <a:pt x="117" y="24"/>
                </a:cubicBezTo>
                <a:cubicBezTo>
                  <a:pt x="117" y="21"/>
                  <a:pt x="117" y="21"/>
                  <a:pt x="117" y="21"/>
                </a:cubicBezTo>
                <a:cubicBezTo>
                  <a:pt x="116" y="17"/>
                  <a:pt x="116" y="17"/>
                  <a:pt x="116" y="17"/>
                </a:cubicBezTo>
                <a:cubicBezTo>
                  <a:pt x="116" y="12"/>
                  <a:pt x="116" y="12"/>
                  <a:pt x="116" y="12"/>
                </a:cubicBezTo>
                <a:cubicBezTo>
                  <a:pt x="116" y="9"/>
                  <a:pt x="116" y="9"/>
                  <a:pt x="116" y="9"/>
                </a:cubicBezTo>
                <a:cubicBezTo>
                  <a:pt x="115" y="9"/>
                  <a:pt x="115" y="9"/>
                  <a:pt x="114" y="9"/>
                </a:cubicBezTo>
                <a:cubicBezTo>
                  <a:pt x="112" y="7"/>
                  <a:pt x="112" y="7"/>
                  <a:pt x="112" y="7"/>
                </a:cubicBezTo>
                <a:cubicBezTo>
                  <a:pt x="111" y="7"/>
                  <a:pt x="111" y="7"/>
                  <a:pt x="111" y="7"/>
                </a:cubicBezTo>
                <a:cubicBezTo>
                  <a:pt x="110" y="7"/>
                  <a:pt x="109" y="6"/>
                  <a:pt x="109" y="5"/>
                </a:cubicBezTo>
                <a:cubicBezTo>
                  <a:pt x="108" y="1"/>
                  <a:pt x="108" y="1"/>
                  <a:pt x="108" y="1"/>
                </a:cubicBezTo>
                <a:cubicBezTo>
                  <a:pt x="107" y="0"/>
                  <a:pt x="107" y="0"/>
                  <a:pt x="107" y="0"/>
                </a:cubicBezTo>
                <a:cubicBezTo>
                  <a:pt x="107" y="0"/>
                  <a:pt x="107" y="0"/>
                  <a:pt x="107" y="0"/>
                </a:cubicBezTo>
                <a:cubicBezTo>
                  <a:pt x="106" y="0"/>
                  <a:pt x="106" y="0"/>
                  <a:pt x="106" y="0"/>
                </a:cubicBezTo>
                <a:cubicBezTo>
                  <a:pt x="105" y="0"/>
                  <a:pt x="105" y="1"/>
                  <a:pt x="104" y="1"/>
                </a:cubicBezTo>
                <a:lnTo>
                  <a:pt x="97" y="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8" name="Freeform 44"/>
          <p:cNvSpPr>
            <a:spLocks/>
          </p:cNvSpPr>
          <p:nvPr/>
        </p:nvSpPr>
        <p:spPr bwMode="auto">
          <a:xfrm>
            <a:off x="9146157" y="5551165"/>
            <a:ext cx="122238" cy="122238"/>
          </a:xfrm>
          <a:custGeom>
            <a:avLst/>
            <a:gdLst>
              <a:gd name="T0" fmla="*/ 4 w 55"/>
              <a:gd name="T1" fmla="*/ 8 h 55"/>
              <a:gd name="T2" fmla="*/ 3 w 55"/>
              <a:gd name="T3" fmla="*/ 8 h 55"/>
              <a:gd name="T4" fmla="*/ 0 w 55"/>
              <a:gd name="T5" fmla="*/ 11 h 55"/>
              <a:gd name="T6" fmla="*/ 3 w 55"/>
              <a:gd name="T7" fmla="*/ 13 h 55"/>
              <a:gd name="T8" fmla="*/ 5 w 55"/>
              <a:gd name="T9" fmla="*/ 17 h 55"/>
              <a:gd name="T10" fmla="*/ 5 w 55"/>
              <a:gd name="T11" fmla="*/ 26 h 55"/>
              <a:gd name="T12" fmla="*/ 5 w 55"/>
              <a:gd name="T13" fmla="*/ 33 h 55"/>
              <a:gd name="T14" fmla="*/ 9 w 55"/>
              <a:gd name="T15" fmla="*/ 36 h 55"/>
              <a:gd name="T16" fmla="*/ 11 w 55"/>
              <a:gd name="T17" fmla="*/ 50 h 55"/>
              <a:gd name="T18" fmla="*/ 13 w 55"/>
              <a:gd name="T19" fmla="*/ 55 h 55"/>
              <a:gd name="T20" fmla="*/ 15 w 55"/>
              <a:gd name="T21" fmla="*/ 54 h 55"/>
              <a:gd name="T22" fmla="*/ 19 w 55"/>
              <a:gd name="T23" fmla="*/ 53 h 55"/>
              <a:gd name="T24" fmla="*/ 22 w 55"/>
              <a:gd name="T25" fmla="*/ 49 h 55"/>
              <a:gd name="T26" fmla="*/ 28 w 55"/>
              <a:gd name="T27" fmla="*/ 44 h 55"/>
              <a:gd name="T28" fmla="*/ 34 w 55"/>
              <a:gd name="T29" fmla="*/ 43 h 55"/>
              <a:gd name="T30" fmla="*/ 40 w 55"/>
              <a:gd name="T31" fmla="*/ 40 h 55"/>
              <a:gd name="T32" fmla="*/ 43 w 55"/>
              <a:gd name="T33" fmla="*/ 35 h 55"/>
              <a:gd name="T34" fmla="*/ 48 w 55"/>
              <a:gd name="T35" fmla="*/ 30 h 55"/>
              <a:gd name="T36" fmla="*/ 52 w 55"/>
              <a:gd name="T37" fmla="*/ 27 h 55"/>
              <a:gd name="T38" fmla="*/ 51 w 55"/>
              <a:gd name="T39" fmla="*/ 24 h 55"/>
              <a:gd name="T40" fmla="*/ 43 w 55"/>
              <a:gd name="T41" fmla="*/ 24 h 55"/>
              <a:gd name="T42" fmla="*/ 40 w 55"/>
              <a:gd name="T43" fmla="*/ 22 h 55"/>
              <a:gd name="T44" fmla="*/ 41 w 55"/>
              <a:gd name="T45" fmla="*/ 17 h 55"/>
              <a:gd name="T46" fmla="*/ 46 w 55"/>
              <a:gd name="T47" fmla="*/ 15 h 55"/>
              <a:gd name="T48" fmla="*/ 49 w 55"/>
              <a:gd name="T49" fmla="*/ 12 h 55"/>
              <a:gd name="T50" fmla="*/ 54 w 55"/>
              <a:gd name="T51" fmla="*/ 11 h 55"/>
              <a:gd name="T52" fmla="*/ 55 w 55"/>
              <a:gd name="T53" fmla="*/ 8 h 55"/>
              <a:gd name="T54" fmla="*/ 53 w 55"/>
              <a:gd name="T55" fmla="*/ 9 h 55"/>
              <a:gd name="T56" fmla="*/ 50 w 55"/>
              <a:gd name="T57" fmla="*/ 8 h 55"/>
              <a:gd name="T58" fmla="*/ 43 w 55"/>
              <a:gd name="T59" fmla="*/ 7 h 55"/>
              <a:gd name="T60" fmla="*/ 43 w 55"/>
              <a:gd name="T61" fmla="*/ 7 h 55"/>
              <a:gd name="T62" fmla="*/ 41 w 55"/>
              <a:gd name="T63" fmla="*/ 6 h 55"/>
              <a:gd name="T64" fmla="*/ 37 w 55"/>
              <a:gd name="T65" fmla="*/ 4 h 55"/>
              <a:gd name="T66" fmla="*/ 33 w 55"/>
              <a:gd name="T67" fmla="*/ 3 h 55"/>
              <a:gd name="T68" fmla="*/ 29 w 55"/>
              <a:gd name="T69" fmla="*/ 0 h 55"/>
              <a:gd name="T70" fmla="*/ 27 w 55"/>
              <a:gd name="T71" fmla="*/ 0 h 55"/>
              <a:gd name="T72" fmla="*/ 26 w 55"/>
              <a:gd name="T73" fmla="*/ 0 h 55"/>
              <a:gd name="T74" fmla="*/ 23 w 55"/>
              <a:gd name="T75" fmla="*/ 1 h 55"/>
              <a:gd name="T76" fmla="*/ 24 w 55"/>
              <a:gd name="T77" fmla="*/ 3 h 55"/>
              <a:gd name="T78" fmla="*/ 15 w 55"/>
              <a:gd name="T79" fmla="*/ 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5" h="55">
                <a:moveTo>
                  <a:pt x="14" y="8"/>
                </a:moveTo>
                <a:cubicBezTo>
                  <a:pt x="4" y="8"/>
                  <a:pt x="4" y="8"/>
                  <a:pt x="4" y="8"/>
                </a:cubicBezTo>
                <a:cubicBezTo>
                  <a:pt x="4" y="8"/>
                  <a:pt x="4" y="8"/>
                  <a:pt x="3" y="8"/>
                </a:cubicBezTo>
                <a:cubicBezTo>
                  <a:pt x="3" y="8"/>
                  <a:pt x="3" y="8"/>
                  <a:pt x="3" y="8"/>
                </a:cubicBezTo>
                <a:cubicBezTo>
                  <a:pt x="2" y="8"/>
                  <a:pt x="1" y="9"/>
                  <a:pt x="0" y="10"/>
                </a:cubicBezTo>
                <a:cubicBezTo>
                  <a:pt x="0" y="11"/>
                  <a:pt x="0" y="11"/>
                  <a:pt x="0" y="11"/>
                </a:cubicBezTo>
                <a:cubicBezTo>
                  <a:pt x="2" y="12"/>
                  <a:pt x="2" y="12"/>
                  <a:pt x="2" y="12"/>
                </a:cubicBezTo>
                <a:cubicBezTo>
                  <a:pt x="2" y="13"/>
                  <a:pt x="3" y="13"/>
                  <a:pt x="3" y="13"/>
                </a:cubicBezTo>
                <a:cubicBezTo>
                  <a:pt x="5" y="16"/>
                  <a:pt x="5" y="16"/>
                  <a:pt x="5" y="16"/>
                </a:cubicBezTo>
                <a:cubicBezTo>
                  <a:pt x="5" y="17"/>
                  <a:pt x="5" y="17"/>
                  <a:pt x="5" y="17"/>
                </a:cubicBezTo>
                <a:cubicBezTo>
                  <a:pt x="5" y="22"/>
                  <a:pt x="5" y="22"/>
                  <a:pt x="5" y="22"/>
                </a:cubicBezTo>
                <a:cubicBezTo>
                  <a:pt x="5" y="26"/>
                  <a:pt x="5" y="26"/>
                  <a:pt x="5" y="26"/>
                </a:cubicBezTo>
                <a:cubicBezTo>
                  <a:pt x="5" y="32"/>
                  <a:pt x="5" y="32"/>
                  <a:pt x="5" y="32"/>
                </a:cubicBezTo>
                <a:cubicBezTo>
                  <a:pt x="5" y="33"/>
                  <a:pt x="5" y="33"/>
                  <a:pt x="5" y="33"/>
                </a:cubicBezTo>
                <a:cubicBezTo>
                  <a:pt x="6" y="33"/>
                  <a:pt x="7" y="33"/>
                  <a:pt x="7" y="33"/>
                </a:cubicBezTo>
                <a:cubicBezTo>
                  <a:pt x="8" y="33"/>
                  <a:pt x="9" y="34"/>
                  <a:pt x="9" y="36"/>
                </a:cubicBezTo>
                <a:cubicBezTo>
                  <a:pt x="10" y="40"/>
                  <a:pt x="10" y="45"/>
                  <a:pt x="10" y="45"/>
                </a:cubicBezTo>
                <a:cubicBezTo>
                  <a:pt x="11" y="50"/>
                  <a:pt x="11" y="50"/>
                  <a:pt x="11" y="50"/>
                </a:cubicBezTo>
                <a:cubicBezTo>
                  <a:pt x="11" y="53"/>
                  <a:pt x="11" y="53"/>
                  <a:pt x="11" y="53"/>
                </a:cubicBezTo>
                <a:cubicBezTo>
                  <a:pt x="12" y="54"/>
                  <a:pt x="13" y="54"/>
                  <a:pt x="13" y="55"/>
                </a:cubicBezTo>
                <a:cubicBezTo>
                  <a:pt x="14" y="55"/>
                  <a:pt x="15" y="55"/>
                  <a:pt x="15" y="54"/>
                </a:cubicBezTo>
                <a:cubicBezTo>
                  <a:pt x="15" y="54"/>
                  <a:pt x="15" y="54"/>
                  <a:pt x="15" y="54"/>
                </a:cubicBezTo>
                <a:cubicBezTo>
                  <a:pt x="17" y="55"/>
                  <a:pt x="17" y="55"/>
                  <a:pt x="17" y="55"/>
                </a:cubicBezTo>
                <a:cubicBezTo>
                  <a:pt x="19" y="53"/>
                  <a:pt x="19" y="53"/>
                  <a:pt x="19" y="53"/>
                </a:cubicBezTo>
                <a:cubicBezTo>
                  <a:pt x="22" y="49"/>
                  <a:pt x="22" y="49"/>
                  <a:pt x="22" y="49"/>
                </a:cubicBezTo>
                <a:cubicBezTo>
                  <a:pt x="22" y="49"/>
                  <a:pt x="22" y="49"/>
                  <a:pt x="22" y="49"/>
                </a:cubicBezTo>
                <a:cubicBezTo>
                  <a:pt x="25" y="46"/>
                  <a:pt x="25" y="46"/>
                  <a:pt x="25" y="46"/>
                </a:cubicBezTo>
                <a:cubicBezTo>
                  <a:pt x="28" y="44"/>
                  <a:pt x="28" y="44"/>
                  <a:pt x="28" y="44"/>
                </a:cubicBezTo>
                <a:cubicBezTo>
                  <a:pt x="28" y="43"/>
                  <a:pt x="29" y="43"/>
                  <a:pt x="29" y="43"/>
                </a:cubicBezTo>
                <a:cubicBezTo>
                  <a:pt x="34" y="43"/>
                  <a:pt x="34" y="43"/>
                  <a:pt x="34" y="43"/>
                </a:cubicBezTo>
                <a:cubicBezTo>
                  <a:pt x="35" y="42"/>
                  <a:pt x="38" y="41"/>
                  <a:pt x="40" y="41"/>
                </a:cubicBezTo>
                <a:cubicBezTo>
                  <a:pt x="40" y="41"/>
                  <a:pt x="40" y="41"/>
                  <a:pt x="40" y="40"/>
                </a:cubicBezTo>
                <a:cubicBezTo>
                  <a:pt x="40" y="39"/>
                  <a:pt x="40" y="38"/>
                  <a:pt x="41" y="38"/>
                </a:cubicBezTo>
                <a:cubicBezTo>
                  <a:pt x="42" y="37"/>
                  <a:pt x="43" y="35"/>
                  <a:pt x="43" y="35"/>
                </a:cubicBezTo>
                <a:cubicBezTo>
                  <a:pt x="44" y="34"/>
                  <a:pt x="44" y="32"/>
                  <a:pt x="45" y="31"/>
                </a:cubicBezTo>
                <a:cubicBezTo>
                  <a:pt x="46" y="31"/>
                  <a:pt x="47" y="30"/>
                  <a:pt x="48" y="30"/>
                </a:cubicBezTo>
                <a:cubicBezTo>
                  <a:pt x="49" y="31"/>
                  <a:pt x="49" y="31"/>
                  <a:pt x="49" y="31"/>
                </a:cubicBezTo>
                <a:cubicBezTo>
                  <a:pt x="52" y="27"/>
                  <a:pt x="52" y="27"/>
                  <a:pt x="52" y="27"/>
                </a:cubicBezTo>
                <a:cubicBezTo>
                  <a:pt x="52" y="24"/>
                  <a:pt x="52" y="24"/>
                  <a:pt x="52" y="24"/>
                </a:cubicBezTo>
                <a:cubicBezTo>
                  <a:pt x="51" y="24"/>
                  <a:pt x="51" y="24"/>
                  <a:pt x="51" y="24"/>
                </a:cubicBezTo>
                <a:cubicBezTo>
                  <a:pt x="50" y="24"/>
                  <a:pt x="47" y="25"/>
                  <a:pt x="45" y="24"/>
                </a:cubicBezTo>
                <a:cubicBezTo>
                  <a:pt x="44" y="23"/>
                  <a:pt x="43" y="24"/>
                  <a:pt x="43" y="24"/>
                </a:cubicBezTo>
                <a:cubicBezTo>
                  <a:pt x="42" y="24"/>
                  <a:pt x="41" y="24"/>
                  <a:pt x="41" y="24"/>
                </a:cubicBezTo>
                <a:cubicBezTo>
                  <a:pt x="40" y="23"/>
                  <a:pt x="40" y="23"/>
                  <a:pt x="40" y="22"/>
                </a:cubicBezTo>
                <a:cubicBezTo>
                  <a:pt x="40" y="18"/>
                  <a:pt x="40" y="18"/>
                  <a:pt x="40" y="18"/>
                </a:cubicBezTo>
                <a:cubicBezTo>
                  <a:pt x="41" y="17"/>
                  <a:pt x="41" y="17"/>
                  <a:pt x="41" y="17"/>
                </a:cubicBezTo>
                <a:cubicBezTo>
                  <a:pt x="43" y="16"/>
                  <a:pt x="43" y="16"/>
                  <a:pt x="43" y="16"/>
                </a:cubicBezTo>
                <a:cubicBezTo>
                  <a:pt x="44" y="14"/>
                  <a:pt x="46" y="15"/>
                  <a:pt x="46" y="15"/>
                </a:cubicBezTo>
                <a:cubicBezTo>
                  <a:pt x="47" y="15"/>
                  <a:pt x="47" y="15"/>
                  <a:pt x="48" y="14"/>
                </a:cubicBezTo>
                <a:cubicBezTo>
                  <a:pt x="48" y="14"/>
                  <a:pt x="49" y="13"/>
                  <a:pt x="49" y="12"/>
                </a:cubicBezTo>
                <a:cubicBezTo>
                  <a:pt x="50" y="11"/>
                  <a:pt x="51" y="11"/>
                  <a:pt x="51" y="11"/>
                </a:cubicBezTo>
                <a:cubicBezTo>
                  <a:pt x="52" y="11"/>
                  <a:pt x="53" y="11"/>
                  <a:pt x="54" y="11"/>
                </a:cubicBezTo>
                <a:cubicBezTo>
                  <a:pt x="54" y="11"/>
                  <a:pt x="54" y="11"/>
                  <a:pt x="54" y="11"/>
                </a:cubicBezTo>
                <a:cubicBezTo>
                  <a:pt x="54" y="10"/>
                  <a:pt x="54" y="9"/>
                  <a:pt x="55" y="8"/>
                </a:cubicBezTo>
                <a:cubicBezTo>
                  <a:pt x="55" y="8"/>
                  <a:pt x="55" y="8"/>
                  <a:pt x="55" y="8"/>
                </a:cubicBezTo>
                <a:cubicBezTo>
                  <a:pt x="54" y="8"/>
                  <a:pt x="54" y="9"/>
                  <a:pt x="53" y="9"/>
                </a:cubicBezTo>
                <a:cubicBezTo>
                  <a:pt x="52" y="8"/>
                  <a:pt x="52" y="8"/>
                  <a:pt x="51" y="8"/>
                </a:cubicBezTo>
                <a:cubicBezTo>
                  <a:pt x="51" y="8"/>
                  <a:pt x="51" y="8"/>
                  <a:pt x="50" y="8"/>
                </a:cubicBezTo>
                <a:cubicBezTo>
                  <a:pt x="48" y="8"/>
                  <a:pt x="46" y="9"/>
                  <a:pt x="44" y="8"/>
                </a:cubicBezTo>
                <a:cubicBezTo>
                  <a:pt x="43" y="7"/>
                  <a:pt x="43" y="7"/>
                  <a:pt x="43" y="7"/>
                </a:cubicBezTo>
                <a:cubicBezTo>
                  <a:pt x="43" y="7"/>
                  <a:pt x="43" y="7"/>
                  <a:pt x="43" y="7"/>
                </a:cubicBezTo>
                <a:cubicBezTo>
                  <a:pt x="43" y="7"/>
                  <a:pt x="43" y="7"/>
                  <a:pt x="43" y="7"/>
                </a:cubicBezTo>
                <a:cubicBezTo>
                  <a:pt x="43" y="7"/>
                  <a:pt x="43" y="7"/>
                  <a:pt x="43" y="7"/>
                </a:cubicBezTo>
                <a:cubicBezTo>
                  <a:pt x="42" y="6"/>
                  <a:pt x="41" y="6"/>
                  <a:pt x="41" y="6"/>
                </a:cubicBezTo>
                <a:cubicBezTo>
                  <a:pt x="39" y="6"/>
                  <a:pt x="39" y="6"/>
                  <a:pt x="39" y="6"/>
                </a:cubicBezTo>
                <a:cubicBezTo>
                  <a:pt x="37" y="6"/>
                  <a:pt x="37" y="5"/>
                  <a:pt x="37" y="4"/>
                </a:cubicBezTo>
                <a:cubicBezTo>
                  <a:pt x="37" y="3"/>
                  <a:pt x="37" y="3"/>
                  <a:pt x="37" y="3"/>
                </a:cubicBezTo>
                <a:cubicBezTo>
                  <a:pt x="33" y="3"/>
                  <a:pt x="33" y="3"/>
                  <a:pt x="33" y="3"/>
                </a:cubicBezTo>
                <a:cubicBezTo>
                  <a:pt x="33" y="3"/>
                  <a:pt x="32" y="3"/>
                  <a:pt x="32" y="2"/>
                </a:cubicBezTo>
                <a:cubicBezTo>
                  <a:pt x="29" y="0"/>
                  <a:pt x="29" y="0"/>
                  <a:pt x="29" y="0"/>
                </a:cubicBezTo>
                <a:cubicBezTo>
                  <a:pt x="28" y="0"/>
                  <a:pt x="27" y="0"/>
                  <a:pt x="27" y="0"/>
                </a:cubicBezTo>
                <a:cubicBezTo>
                  <a:pt x="27" y="0"/>
                  <a:pt x="27" y="0"/>
                  <a:pt x="27" y="0"/>
                </a:cubicBezTo>
                <a:cubicBezTo>
                  <a:pt x="27" y="0"/>
                  <a:pt x="27" y="0"/>
                  <a:pt x="26" y="0"/>
                </a:cubicBezTo>
                <a:cubicBezTo>
                  <a:pt x="26" y="0"/>
                  <a:pt x="26" y="0"/>
                  <a:pt x="26" y="0"/>
                </a:cubicBezTo>
                <a:cubicBezTo>
                  <a:pt x="26" y="0"/>
                  <a:pt x="26" y="0"/>
                  <a:pt x="26" y="0"/>
                </a:cubicBezTo>
                <a:cubicBezTo>
                  <a:pt x="25" y="0"/>
                  <a:pt x="24" y="1"/>
                  <a:pt x="23" y="1"/>
                </a:cubicBezTo>
                <a:cubicBezTo>
                  <a:pt x="23" y="1"/>
                  <a:pt x="23" y="1"/>
                  <a:pt x="23" y="1"/>
                </a:cubicBezTo>
                <a:cubicBezTo>
                  <a:pt x="24" y="1"/>
                  <a:pt x="24" y="2"/>
                  <a:pt x="24" y="3"/>
                </a:cubicBezTo>
                <a:cubicBezTo>
                  <a:pt x="23" y="4"/>
                  <a:pt x="23" y="4"/>
                  <a:pt x="23" y="4"/>
                </a:cubicBezTo>
                <a:cubicBezTo>
                  <a:pt x="15" y="8"/>
                  <a:pt x="15" y="8"/>
                  <a:pt x="15" y="8"/>
                </a:cubicBezTo>
                <a:cubicBezTo>
                  <a:pt x="15" y="8"/>
                  <a:pt x="15" y="8"/>
                  <a:pt x="14" y="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9" name="Freeform 45"/>
          <p:cNvSpPr>
            <a:spLocks/>
          </p:cNvSpPr>
          <p:nvPr/>
        </p:nvSpPr>
        <p:spPr bwMode="auto">
          <a:xfrm>
            <a:off x="7641207" y="4304977"/>
            <a:ext cx="277813" cy="231775"/>
          </a:xfrm>
          <a:custGeom>
            <a:avLst/>
            <a:gdLst>
              <a:gd name="T0" fmla="*/ 110 w 124"/>
              <a:gd name="T1" fmla="*/ 32 h 104"/>
              <a:gd name="T2" fmla="*/ 107 w 124"/>
              <a:gd name="T3" fmla="*/ 24 h 104"/>
              <a:gd name="T4" fmla="*/ 104 w 124"/>
              <a:gd name="T5" fmla="*/ 19 h 104"/>
              <a:gd name="T6" fmla="*/ 98 w 124"/>
              <a:gd name="T7" fmla="*/ 17 h 104"/>
              <a:gd name="T8" fmla="*/ 97 w 124"/>
              <a:gd name="T9" fmla="*/ 13 h 104"/>
              <a:gd name="T10" fmla="*/ 94 w 124"/>
              <a:gd name="T11" fmla="*/ 10 h 104"/>
              <a:gd name="T12" fmla="*/ 86 w 124"/>
              <a:gd name="T13" fmla="*/ 2 h 104"/>
              <a:gd name="T14" fmla="*/ 81 w 124"/>
              <a:gd name="T15" fmla="*/ 0 h 104"/>
              <a:gd name="T16" fmla="*/ 68 w 124"/>
              <a:gd name="T17" fmla="*/ 3 h 104"/>
              <a:gd name="T18" fmla="*/ 61 w 124"/>
              <a:gd name="T19" fmla="*/ 3 h 104"/>
              <a:gd name="T20" fmla="*/ 53 w 124"/>
              <a:gd name="T21" fmla="*/ 4 h 104"/>
              <a:gd name="T22" fmla="*/ 46 w 124"/>
              <a:gd name="T23" fmla="*/ 4 h 104"/>
              <a:gd name="T24" fmla="*/ 41 w 124"/>
              <a:gd name="T25" fmla="*/ 6 h 104"/>
              <a:gd name="T26" fmla="*/ 33 w 124"/>
              <a:gd name="T27" fmla="*/ 11 h 104"/>
              <a:gd name="T28" fmla="*/ 19 w 124"/>
              <a:gd name="T29" fmla="*/ 10 h 104"/>
              <a:gd name="T30" fmla="*/ 22 w 124"/>
              <a:gd name="T31" fmla="*/ 16 h 104"/>
              <a:gd name="T32" fmla="*/ 30 w 124"/>
              <a:gd name="T33" fmla="*/ 30 h 104"/>
              <a:gd name="T34" fmla="*/ 29 w 124"/>
              <a:gd name="T35" fmla="*/ 35 h 104"/>
              <a:gd name="T36" fmla="*/ 26 w 124"/>
              <a:gd name="T37" fmla="*/ 35 h 104"/>
              <a:gd name="T38" fmla="*/ 18 w 124"/>
              <a:gd name="T39" fmla="*/ 28 h 104"/>
              <a:gd name="T40" fmla="*/ 18 w 124"/>
              <a:gd name="T41" fmla="*/ 19 h 104"/>
              <a:gd name="T42" fmla="*/ 17 w 124"/>
              <a:gd name="T43" fmla="*/ 11 h 104"/>
              <a:gd name="T44" fmla="*/ 11 w 124"/>
              <a:gd name="T45" fmla="*/ 7 h 104"/>
              <a:gd name="T46" fmla="*/ 4 w 124"/>
              <a:gd name="T47" fmla="*/ 9 h 104"/>
              <a:gd name="T48" fmla="*/ 1 w 124"/>
              <a:gd name="T49" fmla="*/ 24 h 104"/>
              <a:gd name="T50" fmla="*/ 1 w 124"/>
              <a:gd name="T51" fmla="*/ 33 h 104"/>
              <a:gd name="T52" fmla="*/ 6 w 124"/>
              <a:gd name="T53" fmla="*/ 45 h 104"/>
              <a:gd name="T54" fmla="*/ 12 w 124"/>
              <a:gd name="T55" fmla="*/ 55 h 104"/>
              <a:gd name="T56" fmla="*/ 33 w 124"/>
              <a:gd name="T57" fmla="*/ 89 h 104"/>
              <a:gd name="T58" fmla="*/ 34 w 124"/>
              <a:gd name="T59" fmla="*/ 96 h 104"/>
              <a:gd name="T60" fmla="*/ 47 w 124"/>
              <a:gd name="T61" fmla="*/ 104 h 104"/>
              <a:gd name="T62" fmla="*/ 49 w 124"/>
              <a:gd name="T63" fmla="*/ 103 h 104"/>
              <a:gd name="T64" fmla="*/ 47 w 124"/>
              <a:gd name="T65" fmla="*/ 90 h 104"/>
              <a:gd name="T66" fmla="*/ 43 w 124"/>
              <a:gd name="T67" fmla="*/ 87 h 104"/>
              <a:gd name="T68" fmla="*/ 32 w 124"/>
              <a:gd name="T69" fmla="*/ 61 h 104"/>
              <a:gd name="T70" fmla="*/ 41 w 124"/>
              <a:gd name="T71" fmla="*/ 52 h 104"/>
              <a:gd name="T72" fmla="*/ 55 w 124"/>
              <a:gd name="T73" fmla="*/ 45 h 104"/>
              <a:gd name="T74" fmla="*/ 92 w 124"/>
              <a:gd name="T75" fmla="*/ 75 h 104"/>
              <a:gd name="T76" fmla="*/ 100 w 124"/>
              <a:gd name="T77" fmla="*/ 86 h 104"/>
              <a:gd name="T78" fmla="*/ 119 w 124"/>
              <a:gd name="T79" fmla="*/ 91 h 104"/>
              <a:gd name="T80" fmla="*/ 123 w 124"/>
              <a:gd name="T81" fmla="*/ 86 h 104"/>
              <a:gd name="T82" fmla="*/ 124 w 124"/>
              <a:gd name="T83" fmla="*/ 62 h 104"/>
              <a:gd name="T84" fmla="*/ 116 w 124"/>
              <a:gd name="T85" fmla="*/ 54 h 104"/>
              <a:gd name="T86" fmla="*/ 113 w 124"/>
              <a:gd name="T87" fmla="*/ 52 h 104"/>
              <a:gd name="T88" fmla="*/ 111 w 124"/>
              <a:gd name="T89" fmla="*/ 42 h 104"/>
              <a:gd name="T90" fmla="*/ 114 w 124"/>
              <a:gd name="T91" fmla="*/ 3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4" h="104">
                <a:moveTo>
                  <a:pt x="114" y="34"/>
                </a:moveTo>
                <a:cubicBezTo>
                  <a:pt x="112" y="34"/>
                  <a:pt x="112" y="34"/>
                  <a:pt x="112" y="34"/>
                </a:cubicBezTo>
                <a:cubicBezTo>
                  <a:pt x="111" y="34"/>
                  <a:pt x="110" y="33"/>
                  <a:pt x="110" y="32"/>
                </a:cubicBezTo>
                <a:cubicBezTo>
                  <a:pt x="110" y="27"/>
                  <a:pt x="110" y="27"/>
                  <a:pt x="110" y="27"/>
                </a:cubicBezTo>
                <a:cubicBezTo>
                  <a:pt x="108" y="24"/>
                  <a:pt x="108" y="24"/>
                  <a:pt x="108" y="24"/>
                </a:cubicBezTo>
                <a:cubicBezTo>
                  <a:pt x="107" y="24"/>
                  <a:pt x="107" y="24"/>
                  <a:pt x="107" y="24"/>
                </a:cubicBezTo>
                <a:cubicBezTo>
                  <a:pt x="106" y="24"/>
                  <a:pt x="105" y="23"/>
                  <a:pt x="105" y="22"/>
                </a:cubicBezTo>
                <a:cubicBezTo>
                  <a:pt x="104" y="20"/>
                  <a:pt x="104" y="20"/>
                  <a:pt x="104" y="20"/>
                </a:cubicBezTo>
                <a:cubicBezTo>
                  <a:pt x="104" y="19"/>
                  <a:pt x="104" y="19"/>
                  <a:pt x="104" y="19"/>
                </a:cubicBezTo>
                <a:cubicBezTo>
                  <a:pt x="103" y="19"/>
                  <a:pt x="103" y="19"/>
                  <a:pt x="103" y="19"/>
                </a:cubicBezTo>
                <a:cubicBezTo>
                  <a:pt x="102" y="19"/>
                  <a:pt x="101" y="19"/>
                  <a:pt x="100" y="19"/>
                </a:cubicBezTo>
                <a:cubicBezTo>
                  <a:pt x="98" y="19"/>
                  <a:pt x="98" y="18"/>
                  <a:pt x="98" y="17"/>
                </a:cubicBezTo>
                <a:cubicBezTo>
                  <a:pt x="98" y="16"/>
                  <a:pt x="98" y="16"/>
                  <a:pt x="98" y="15"/>
                </a:cubicBezTo>
                <a:cubicBezTo>
                  <a:pt x="97" y="14"/>
                  <a:pt x="97" y="14"/>
                  <a:pt x="97" y="14"/>
                </a:cubicBezTo>
                <a:cubicBezTo>
                  <a:pt x="97" y="13"/>
                  <a:pt x="97" y="13"/>
                  <a:pt x="97" y="13"/>
                </a:cubicBezTo>
                <a:cubicBezTo>
                  <a:pt x="97" y="13"/>
                  <a:pt x="97" y="13"/>
                  <a:pt x="97" y="13"/>
                </a:cubicBezTo>
                <a:cubicBezTo>
                  <a:pt x="95" y="11"/>
                  <a:pt x="95" y="11"/>
                  <a:pt x="95" y="11"/>
                </a:cubicBezTo>
                <a:cubicBezTo>
                  <a:pt x="94" y="11"/>
                  <a:pt x="94" y="10"/>
                  <a:pt x="94" y="10"/>
                </a:cubicBezTo>
                <a:cubicBezTo>
                  <a:pt x="94" y="4"/>
                  <a:pt x="94" y="4"/>
                  <a:pt x="94" y="4"/>
                </a:cubicBezTo>
                <a:cubicBezTo>
                  <a:pt x="92" y="2"/>
                  <a:pt x="92" y="2"/>
                  <a:pt x="92" y="2"/>
                </a:cubicBezTo>
                <a:cubicBezTo>
                  <a:pt x="86" y="2"/>
                  <a:pt x="86" y="2"/>
                  <a:pt x="86" y="2"/>
                </a:cubicBezTo>
                <a:cubicBezTo>
                  <a:pt x="85" y="2"/>
                  <a:pt x="84" y="1"/>
                  <a:pt x="84" y="0"/>
                </a:cubicBezTo>
                <a:cubicBezTo>
                  <a:pt x="84" y="0"/>
                  <a:pt x="84" y="0"/>
                  <a:pt x="84" y="0"/>
                </a:cubicBezTo>
                <a:cubicBezTo>
                  <a:pt x="81" y="0"/>
                  <a:pt x="81" y="0"/>
                  <a:pt x="81" y="0"/>
                </a:cubicBezTo>
                <a:cubicBezTo>
                  <a:pt x="80" y="0"/>
                  <a:pt x="76" y="2"/>
                  <a:pt x="74" y="3"/>
                </a:cubicBezTo>
                <a:cubicBezTo>
                  <a:pt x="72" y="3"/>
                  <a:pt x="71" y="4"/>
                  <a:pt x="70" y="3"/>
                </a:cubicBezTo>
                <a:cubicBezTo>
                  <a:pt x="69" y="3"/>
                  <a:pt x="68" y="3"/>
                  <a:pt x="68" y="3"/>
                </a:cubicBezTo>
                <a:cubicBezTo>
                  <a:pt x="65" y="3"/>
                  <a:pt x="65" y="3"/>
                  <a:pt x="65" y="3"/>
                </a:cubicBezTo>
                <a:cubicBezTo>
                  <a:pt x="62" y="3"/>
                  <a:pt x="62" y="3"/>
                  <a:pt x="62" y="3"/>
                </a:cubicBezTo>
                <a:cubicBezTo>
                  <a:pt x="62" y="3"/>
                  <a:pt x="62" y="3"/>
                  <a:pt x="61" y="3"/>
                </a:cubicBezTo>
                <a:cubicBezTo>
                  <a:pt x="60" y="3"/>
                  <a:pt x="60" y="3"/>
                  <a:pt x="60" y="3"/>
                </a:cubicBezTo>
                <a:cubicBezTo>
                  <a:pt x="58" y="4"/>
                  <a:pt x="56" y="4"/>
                  <a:pt x="55" y="4"/>
                </a:cubicBezTo>
                <a:cubicBezTo>
                  <a:pt x="55" y="3"/>
                  <a:pt x="54" y="3"/>
                  <a:pt x="53" y="4"/>
                </a:cubicBezTo>
                <a:cubicBezTo>
                  <a:pt x="51" y="4"/>
                  <a:pt x="49" y="4"/>
                  <a:pt x="48" y="4"/>
                </a:cubicBezTo>
                <a:cubicBezTo>
                  <a:pt x="46" y="4"/>
                  <a:pt x="46" y="4"/>
                  <a:pt x="46" y="4"/>
                </a:cubicBezTo>
                <a:cubicBezTo>
                  <a:pt x="46" y="4"/>
                  <a:pt x="46" y="4"/>
                  <a:pt x="46" y="4"/>
                </a:cubicBezTo>
                <a:cubicBezTo>
                  <a:pt x="45" y="4"/>
                  <a:pt x="43" y="4"/>
                  <a:pt x="42" y="4"/>
                </a:cubicBezTo>
                <a:cubicBezTo>
                  <a:pt x="42" y="4"/>
                  <a:pt x="42" y="4"/>
                  <a:pt x="41" y="5"/>
                </a:cubicBezTo>
                <a:cubicBezTo>
                  <a:pt x="41" y="6"/>
                  <a:pt x="41" y="6"/>
                  <a:pt x="41" y="6"/>
                </a:cubicBezTo>
                <a:cubicBezTo>
                  <a:pt x="40" y="6"/>
                  <a:pt x="39" y="7"/>
                  <a:pt x="38" y="9"/>
                </a:cubicBezTo>
                <a:cubicBezTo>
                  <a:pt x="37" y="11"/>
                  <a:pt x="36" y="11"/>
                  <a:pt x="34" y="11"/>
                </a:cubicBezTo>
                <a:cubicBezTo>
                  <a:pt x="34" y="11"/>
                  <a:pt x="34" y="11"/>
                  <a:pt x="33" y="11"/>
                </a:cubicBezTo>
                <a:cubicBezTo>
                  <a:pt x="31" y="12"/>
                  <a:pt x="30" y="11"/>
                  <a:pt x="30" y="11"/>
                </a:cubicBezTo>
                <a:cubicBezTo>
                  <a:pt x="30" y="10"/>
                  <a:pt x="30" y="10"/>
                  <a:pt x="30" y="10"/>
                </a:cubicBezTo>
                <a:cubicBezTo>
                  <a:pt x="19" y="10"/>
                  <a:pt x="19" y="10"/>
                  <a:pt x="19" y="10"/>
                </a:cubicBezTo>
                <a:cubicBezTo>
                  <a:pt x="18" y="7"/>
                  <a:pt x="18" y="7"/>
                  <a:pt x="18" y="7"/>
                </a:cubicBezTo>
                <a:cubicBezTo>
                  <a:pt x="21" y="15"/>
                  <a:pt x="21" y="15"/>
                  <a:pt x="21" y="15"/>
                </a:cubicBezTo>
                <a:cubicBezTo>
                  <a:pt x="22" y="16"/>
                  <a:pt x="22" y="16"/>
                  <a:pt x="22" y="16"/>
                </a:cubicBezTo>
                <a:cubicBezTo>
                  <a:pt x="25" y="20"/>
                  <a:pt x="25" y="20"/>
                  <a:pt x="25" y="20"/>
                </a:cubicBezTo>
                <a:cubicBezTo>
                  <a:pt x="30" y="29"/>
                  <a:pt x="30" y="29"/>
                  <a:pt x="30" y="29"/>
                </a:cubicBezTo>
                <a:cubicBezTo>
                  <a:pt x="30" y="30"/>
                  <a:pt x="30" y="30"/>
                  <a:pt x="30" y="30"/>
                </a:cubicBezTo>
                <a:cubicBezTo>
                  <a:pt x="30" y="32"/>
                  <a:pt x="30" y="32"/>
                  <a:pt x="30" y="32"/>
                </a:cubicBezTo>
                <a:cubicBezTo>
                  <a:pt x="30" y="33"/>
                  <a:pt x="30" y="33"/>
                  <a:pt x="30" y="33"/>
                </a:cubicBezTo>
                <a:cubicBezTo>
                  <a:pt x="29" y="35"/>
                  <a:pt x="29" y="35"/>
                  <a:pt x="29" y="35"/>
                </a:cubicBezTo>
                <a:cubicBezTo>
                  <a:pt x="28" y="35"/>
                  <a:pt x="28" y="35"/>
                  <a:pt x="28" y="35"/>
                </a:cubicBezTo>
                <a:cubicBezTo>
                  <a:pt x="27" y="35"/>
                  <a:pt x="27" y="35"/>
                  <a:pt x="27" y="35"/>
                </a:cubicBezTo>
                <a:cubicBezTo>
                  <a:pt x="26" y="35"/>
                  <a:pt x="26" y="35"/>
                  <a:pt x="26" y="35"/>
                </a:cubicBezTo>
                <a:cubicBezTo>
                  <a:pt x="20" y="32"/>
                  <a:pt x="20" y="32"/>
                  <a:pt x="20" y="32"/>
                </a:cubicBezTo>
                <a:cubicBezTo>
                  <a:pt x="19" y="30"/>
                  <a:pt x="19" y="30"/>
                  <a:pt x="19" y="30"/>
                </a:cubicBezTo>
                <a:cubicBezTo>
                  <a:pt x="18" y="28"/>
                  <a:pt x="18" y="28"/>
                  <a:pt x="18" y="28"/>
                </a:cubicBezTo>
                <a:cubicBezTo>
                  <a:pt x="17" y="21"/>
                  <a:pt x="17" y="21"/>
                  <a:pt x="17" y="21"/>
                </a:cubicBezTo>
                <a:cubicBezTo>
                  <a:pt x="17" y="20"/>
                  <a:pt x="17" y="20"/>
                  <a:pt x="17" y="20"/>
                </a:cubicBezTo>
                <a:cubicBezTo>
                  <a:pt x="18" y="19"/>
                  <a:pt x="18" y="19"/>
                  <a:pt x="18" y="19"/>
                </a:cubicBezTo>
                <a:cubicBezTo>
                  <a:pt x="18" y="18"/>
                  <a:pt x="18" y="18"/>
                  <a:pt x="18" y="18"/>
                </a:cubicBezTo>
                <a:cubicBezTo>
                  <a:pt x="18" y="17"/>
                  <a:pt x="18" y="17"/>
                  <a:pt x="18" y="17"/>
                </a:cubicBezTo>
                <a:cubicBezTo>
                  <a:pt x="17" y="11"/>
                  <a:pt x="17" y="11"/>
                  <a:pt x="17" y="11"/>
                </a:cubicBezTo>
                <a:cubicBezTo>
                  <a:pt x="16" y="10"/>
                  <a:pt x="16" y="10"/>
                  <a:pt x="16" y="10"/>
                </a:cubicBezTo>
                <a:cubicBezTo>
                  <a:pt x="14" y="8"/>
                  <a:pt x="14" y="8"/>
                  <a:pt x="14" y="8"/>
                </a:cubicBezTo>
                <a:cubicBezTo>
                  <a:pt x="11" y="7"/>
                  <a:pt x="11" y="7"/>
                  <a:pt x="11" y="7"/>
                </a:cubicBezTo>
                <a:cubicBezTo>
                  <a:pt x="10" y="7"/>
                  <a:pt x="10" y="7"/>
                  <a:pt x="10" y="7"/>
                </a:cubicBezTo>
                <a:cubicBezTo>
                  <a:pt x="5" y="8"/>
                  <a:pt x="5" y="8"/>
                  <a:pt x="5" y="8"/>
                </a:cubicBezTo>
                <a:cubicBezTo>
                  <a:pt x="4" y="9"/>
                  <a:pt x="4" y="9"/>
                  <a:pt x="4" y="9"/>
                </a:cubicBezTo>
                <a:cubicBezTo>
                  <a:pt x="3" y="10"/>
                  <a:pt x="3" y="10"/>
                  <a:pt x="3" y="10"/>
                </a:cubicBezTo>
                <a:cubicBezTo>
                  <a:pt x="3" y="11"/>
                  <a:pt x="3" y="11"/>
                  <a:pt x="3" y="11"/>
                </a:cubicBezTo>
                <a:cubicBezTo>
                  <a:pt x="1" y="24"/>
                  <a:pt x="1" y="24"/>
                  <a:pt x="1" y="24"/>
                </a:cubicBezTo>
                <a:cubicBezTo>
                  <a:pt x="0" y="28"/>
                  <a:pt x="0" y="28"/>
                  <a:pt x="0" y="28"/>
                </a:cubicBezTo>
                <a:cubicBezTo>
                  <a:pt x="1" y="31"/>
                  <a:pt x="1" y="31"/>
                  <a:pt x="1" y="31"/>
                </a:cubicBezTo>
                <a:cubicBezTo>
                  <a:pt x="1" y="33"/>
                  <a:pt x="1" y="33"/>
                  <a:pt x="1" y="33"/>
                </a:cubicBezTo>
                <a:cubicBezTo>
                  <a:pt x="2" y="35"/>
                  <a:pt x="2" y="35"/>
                  <a:pt x="2" y="35"/>
                </a:cubicBezTo>
                <a:cubicBezTo>
                  <a:pt x="6" y="44"/>
                  <a:pt x="6" y="44"/>
                  <a:pt x="6" y="44"/>
                </a:cubicBezTo>
                <a:cubicBezTo>
                  <a:pt x="6" y="45"/>
                  <a:pt x="6" y="45"/>
                  <a:pt x="6" y="45"/>
                </a:cubicBezTo>
                <a:cubicBezTo>
                  <a:pt x="7" y="47"/>
                  <a:pt x="7" y="47"/>
                  <a:pt x="7" y="47"/>
                </a:cubicBezTo>
                <a:cubicBezTo>
                  <a:pt x="9" y="51"/>
                  <a:pt x="9" y="51"/>
                  <a:pt x="9" y="51"/>
                </a:cubicBezTo>
                <a:cubicBezTo>
                  <a:pt x="12" y="55"/>
                  <a:pt x="12" y="55"/>
                  <a:pt x="12" y="55"/>
                </a:cubicBezTo>
                <a:cubicBezTo>
                  <a:pt x="20" y="62"/>
                  <a:pt x="20" y="62"/>
                  <a:pt x="20" y="62"/>
                </a:cubicBezTo>
                <a:cubicBezTo>
                  <a:pt x="33" y="79"/>
                  <a:pt x="33" y="79"/>
                  <a:pt x="33" y="79"/>
                </a:cubicBezTo>
                <a:cubicBezTo>
                  <a:pt x="33" y="89"/>
                  <a:pt x="33" y="89"/>
                  <a:pt x="33" y="89"/>
                </a:cubicBezTo>
                <a:cubicBezTo>
                  <a:pt x="33" y="90"/>
                  <a:pt x="33" y="90"/>
                  <a:pt x="33" y="90"/>
                </a:cubicBezTo>
                <a:cubicBezTo>
                  <a:pt x="33" y="92"/>
                  <a:pt x="33" y="92"/>
                  <a:pt x="33" y="92"/>
                </a:cubicBezTo>
                <a:cubicBezTo>
                  <a:pt x="34" y="96"/>
                  <a:pt x="34" y="96"/>
                  <a:pt x="34" y="96"/>
                </a:cubicBezTo>
                <a:cubicBezTo>
                  <a:pt x="35" y="98"/>
                  <a:pt x="35" y="98"/>
                  <a:pt x="35" y="98"/>
                </a:cubicBezTo>
                <a:cubicBezTo>
                  <a:pt x="39" y="100"/>
                  <a:pt x="39" y="100"/>
                  <a:pt x="39" y="100"/>
                </a:cubicBezTo>
                <a:cubicBezTo>
                  <a:pt x="47" y="104"/>
                  <a:pt x="47" y="104"/>
                  <a:pt x="47" y="104"/>
                </a:cubicBezTo>
                <a:cubicBezTo>
                  <a:pt x="47" y="104"/>
                  <a:pt x="47" y="104"/>
                  <a:pt x="47" y="104"/>
                </a:cubicBezTo>
                <a:cubicBezTo>
                  <a:pt x="48" y="104"/>
                  <a:pt x="48" y="104"/>
                  <a:pt x="48" y="104"/>
                </a:cubicBezTo>
                <a:cubicBezTo>
                  <a:pt x="49" y="103"/>
                  <a:pt x="49" y="103"/>
                  <a:pt x="49" y="103"/>
                </a:cubicBezTo>
                <a:cubicBezTo>
                  <a:pt x="49" y="102"/>
                  <a:pt x="49" y="102"/>
                  <a:pt x="49" y="102"/>
                </a:cubicBezTo>
                <a:cubicBezTo>
                  <a:pt x="47" y="92"/>
                  <a:pt x="47" y="92"/>
                  <a:pt x="47" y="92"/>
                </a:cubicBezTo>
                <a:cubicBezTo>
                  <a:pt x="47" y="90"/>
                  <a:pt x="47" y="90"/>
                  <a:pt x="47" y="90"/>
                </a:cubicBezTo>
                <a:cubicBezTo>
                  <a:pt x="47" y="89"/>
                  <a:pt x="47" y="89"/>
                  <a:pt x="47" y="89"/>
                </a:cubicBezTo>
                <a:cubicBezTo>
                  <a:pt x="46" y="88"/>
                  <a:pt x="46" y="88"/>
                  <a:pt x="46" y="88"/>
                </a:cubicBezTo>
                <a:cubicBezTo>
                  <a:pt x="43" y="87"/>
                  <a:pt x="43" y="87"/>
                  <a:pt x="43" y="87"/>
                </a:cubicBezTo>
                <a:cubicBezTo>
                  <a:pt x="42" y="86"/>
                  <a:pt x="42" y="86"/>
                  <a:pt x="42" y="86"/>
                </a:cubicBezTo>
                <a:cubicBezTo>
                  <a:pt x="32" y="61"/>
                  <a:pt x="32" y="61"/>
                  <a:pt x="32" y="61"/>
                </a:cubicBezTo>
                <a:cubicBezTo>
                  <a:pt x="32" y="61"/>
                  <a:pt x="32" y="61"/>
                  <a:pt x="32" y="61"/>
                </a:cubicBezTo>
                <a:cubicBezTo>
                  <a:pt x="34" y="58"/>
                  <a:pt x="34" y="58"/>
                  <a:pt x="34" y="58"/>
                </a:cubicBezTo>
                <a:cubicBezTo>
                  <a:pt x="38" y="53"/>
                  <a:pt x="38" y="53"/>
                  <a:pt x="38" y="53"/>
                </a:cubicBezTo>
                <a:cubicBezTo>
                  <a:pt x="41" y="52"/>
                  <a:pt x="41" y="52"/>
                  <a:pt x="41" y="52"/>
                </a:cubicBezTo>
                <a:cubicBezTo>
                  <a:pt x="52" y="45"/>
                  <a:pt x="52" y="45"/>
                  <a:pt x="52" y="45"/>
                </a:cubicBezTo>
                <a:cubicBezTo>
                  <a:pt x="54" y="45"/>
                  <a:pt x="54" y="45"/>
                  <a:pt x="54" y="45"/>
                </a:cubicBezTo>
                <a:cubicBezTo>
                  <a:pt x="55" y="45"/>
                  <a:pt x="55" y="45"/>
                  <a:pt x="55" y="45"/>
                </a:cubicBezTo>
                <a:cubicBezTo>
                  <a:pt x="56" y="45"/>
                  <a:pt x="56" y="45"/>
                  <a:pt x="56" y="45"/>
                </a:cubicBezTo>
                <a:cubicBezTo>
                  <a:pt x="71" y="57"/>
                  <a:pt x="71" y="57"/>
                  <a:pt x="71" y="57"/>
                </a:cubicBezTo>
                <a:cubicBezTo>
                  <a:pt x="92" y="75"/>
                  <a:pt x="92" y="75"/>
                  <a:pt x="92" y="75"/>
                </a:cubicBezTo>
                <a:cubicBezTo>
                  <a:pt x="93" y="76"/>
                  <a:pt x="93" y="76"/>
                  <a:pt x="93" y="76"/>
                </a:cubicBezTo>
                <a:cubicBezTo>
                  <a:pt x="96" y="80"/>
                  <a:pt x="96" y="80"/>
                  <a:pt x="96" y="80"/>
                </a:cubicBezTo>
                <a:cubicBezTo>
                  <a:pt x="100" y="86"/>
                  <a:pt x="100" y="86"/>
                  <a:pt x="100" y="86"/>
                </a:cubicBezTo>
                <a:cubicBezTo>
                  <a:pt x="116" y="92"/>
                  <a:pt x="116" y="92"/>
                  <a:pt x="116" y="92"/>
                </a:cubicBezTo>
                <a:cubicBezTo>
                  <a:pt x="118" y="92"/>
                  <a:pt x="118" y="92"/>
                  <a:pt x="118" y="92"/>
                </a:cubicBezTo>
                <a:cubicBezTo>
                  <a:pt x="119" y="91"/>
                  <a:pt x="119" y="91"/>
                  <a:pt x="119" y="91"/>
                </a:cubicBezTo>
                <a:cubicBezTo>
                  <a:pt x="120" y="90"/>
                  <a:pt x="120" y="90"/>
                  <a:pt x="120" y="90"/>
                </a:cubicBezTo>
                <a:cubicBezTo>
                  <a:pt x="122" y="88"/>
                  <a:pt x="122" y="88"/>
                  <a:pt x="122" y="88"/>
                </a:cubicBezTo>
                <a:cubicBezTo>
                  <a:pt x="123" y="86"/>
                  <a:pt x="123" y="86"/>
                  <a:pt x="123" y="86"/>
                </a:cubicBezTo>
                <a:cubicBezTo>
                  <a:pt x="123" y="84"/>
                  <a:pt x="123" y="84"/>
                  <a:pt x="123" y="84"/>
                </a:cubicBezTo>
                <a:cubicBezTo>
                  <a:pt x="124" y="63"/>
                  <a:pt x="124" y="63"/>
                  <a:pt x="124" y="63"/>
                </a:cubicBezTo>
                <a:cubicBezTo>
                  <a:pt x="124" y="62"/>
                  <a:pt x="124" y="62"/>
                  <a:pt x="124" y="62"/>
                </a:cubicBezTo>
                <a:cubicBezTo>
                  <a:pt x="123" y="60"/>
                  <a:pt x="123" y="60"/>
                  <a:pt x="123" y="60"/>
                </a:cubicBezTo>
                <a:cubicBezTo>
                  <a:pt x="123" y="59"/>
                  <a:pt x="123" y="59"/>
                  <a:pt x="123" y="59"/>
                </a:cubicBezTo>
                <a:cubicBezTo>
                  <a:pt x="116" y="54"/>
                  <a:pt x="116" y="54"/>
                  <a:pt x="116" y="54"/>
                </a:cubicBezTo>
                <a:cubicBezTo>
                  <a:pt x="114" y="53"/>
                  <a:pt x="114" y="53"/>
                  <a:pt x="114" y="53"/>
                </a:cubicBezTo>
                <a:cubicBezTo>
                  <a:pt x="113" y="52"/>
                  <a:pt x="113" y="52"/>
                  <a:pt x="113" y="52"/>
                </a:cubicBezTo>
                <a:cubicBezTo>
                  <a:pt x="113" y="52"/>
                  <a:pt x="113" y="52"/>
                  <a:pt x="113" y="52"/>
                </a:cubicBezTo>
                <a:cubicBezTo>
                  <a:pt x="111" y="44"/>
                  <a:pt x="111" y="44"/>
                  <a:pt x="111" y="44"/>
                </a:cubicBezTo>
                <a:cubicBezTo>
                  <a:pt x="110" y="44"/>
                  <a:pt x="110" y="44"/>
                  <a:pt x="110" y="44"/>
                </a:cubicBezTo>
                <a:cubicBezTo>
                  <a:pt x="111" y="42"/>
                  <a:pt x="111" y="42"/>
                  <a:pt x="111" y="42"/>
                </a:cubicBezTo>
                <a:cubicBezTo>
                  <a:pt x="111" y="41"/>
                  <a:pt x="111" y="41"/>
                  <a:pt x="111" y="41"/>
                </a:cubicBezTo>
                <a:cubicBezTo>
                  <a:pt x="114" y="38"/>
                  <a:pt x="114" y="38"/>
                  <a:pt x="114" y="38"/>
                </a:cubicBezTo>
                <a:cubicBezTo>
                  <a:pt x="114" y="37"/>
                  <a:pt x="114" y="37"/>
                  <a:pt x="114" y="36"/>
                </a:cubicBezTo>
                <a:lnTo>
                  <a:pt x="114" y="34"/>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0" name="Freeform 46"/>
          <p:cNvSpPr>
            <a:spLocks/>
          </p:cNvSpPr>
          <p:nvPr/>
        </p:nvSpPr>
        <p:spPr bwMode="auto">
          <a:xfrm>
            <a:off x="7093519" y="4579615"/>
            <a:ext cx="215900" cy="276225"/>
          </a:xfrm>
          <a:custGeom>
            <a:avLst/>
            <a:gdLst>
              <a:gd name="T0" fmla="*/ 76 w 97"/>
              <a:gd name="T1" fmla="*/ 102 h 124"/>
              <a:gd name="T2" fmla="*/ 75 w 97"/>
              <a:gd name="T3" fmla="*/ 92 h 124"/>
              <a:gd name="T4" fmla="*/ 75 w 97"/>
              <a:gd name="T5" fmla="*/ 85 h 124"/>
              <a:gd name="T6" fmla="*/ 74 w 97"/>
              <a:gd name="T7" fmla="*/ 77 h 124"/>
              <a:gd name="T8" fmla="*/ 74 w 97"/>
              <a:gd name="T9" fmla="*/ 72 h 124"/>
              <a:gd name="T10" fmla="*/ 73 w 97"/>
              <a:gd name="T11" fmla="*/ 63 h 124"/>
              <a:gd name="T12" fmla="*/ 73 w 97"/>
              <a:gd name="T13" fmla="*/ 47 h 124"/>
              <a:gd name="T14" fmla="*/ 76 w 97"/>
              <a:gd name="T15" fmla="*/ 40 h 124"/>
              <a:gd name="T16" fmla="*/ 81 w 97"/>
              <a:gd name="T17" fmla="*/ 40 h 124"/>
              <a:gd name="T18" fmla="*/ 89 w 97"/>
              <a:gd name="T19" fmla="*/ 42 h 124"/>
              <a:gd name="T20" fmla="*/ 97 w 97"/>
              <a:gd name="T21" fmla="*/ 36 h 124"/>
              <a:gd name="T22" fmla="*/ 96 w 97"/>
              <a:gd name="T23" fmla="*/ 35 h 124"/>
              <a:gd name="T24" fmla="*/ 92 w 97"/>
              <a:gd name="T25" fmla="*/ 30 h 124"/>
              <a:gd name="T26" fmla="*/ 89 w 97"/>
              <a:gd name="T27" fmla="*/ 27 h 124"/>
              <a:gd name="T28" fmla="*/ 88 w 97"/>
              <a:gd name="T29" fmla="*/ 12 h 124"/>
              <a:gd name="T30" fmla="*/ 87 w 97"/>
              <a:gd name="T31" fmla="*/ 8 h 124"/>
              <a:gd name="T32" fmla="*/ 84 w 97"/>
              <a:gd name="T33" fmla="*/ 0 h 124"/>
              <a:gd name="T34" fmla="*/ 82 w 97"/>
              <a:gd name="T35" fmla="*/ 2 h 124"/>
              <a:gd name="T36" fmla="*/ 79 w 97"/>
              <a:gd name="T37" fmla="*/ 6 h 124"/>
              <a:gd name="T38" fmla="*/ 77 w 97"/>
              <a:gd name="T39" fmla="*/ 12 h 124"/>
              <a:gd name="T40" fmla="*/ 77 w 97"/>
              <a:gd name="T41" fmla="*/ 15 h 124"/>
              <a:gd name="T42" fmla="*/ 75 w 97"/>
              <a:gd name="T43" fmla="*/ 21 h 124"/>
              <a:gd name="T44" fmla="*/ 62 w 97"/>
              <a:gd name="T45" fmla="*/ 19 h 124"/>
              <a:gd name="T46" fmla="*/ 45 w 97"/>
              <a:gd name="T47" fmla="*/ 15 h 124"/>
              <a:gd name="T48" fmla="*/ 42 w 97"/>
              <a:gd name="T49" fmla="*/ 20 h 124"/>
              <a:gd name="T50" fmla="*/ 40 w 97"/>
              <a:gd name="T51" fmla="*/ 25 h 124"/>
              <a:gd name="T52" fmla="*/ 35 w 97"/>
              <a:gd name="T53" fmla="*/ 29 h 124"/>
              <a:gd name="T54" fmla="*/ 32 w 97"/>
              <a:gd name="T55" fmla="*/ 34 h 124"/>
              <a:gd name="T56" fmla="*/ 22 w 97"/>
              <a:gd name="T57" fmla="*/ 36 h 124"/>
              <a:gd name="T58" fmla="*/ 19 w 97"/>
              <a:gd name="T59" fmla="*/ 33 h 124"/>
              <a:gd name="T60" fmla="*/ 16 w 97"/>
              <a:gd name="T61" fmla="*/ 41 h 124"/>
              <a:gd name="T62" fmla="*/ 14 w 97"/>
              <a:gd name="T63" fmla="*/ 47 h 124"/>
              <a:gd name="T64" fmla="*/ 7 w 97"/>
              <a:gd name="T65" fmla="*/ 54 h 124"/>
              <a:gd name="T66" fmla="*/ 0 w 97"/>
              <a:gd name="T67" fmla="*/ 54 h 124"/>
              <a:gd name="T68" fmla="*/ 2 w 97"/>
              <a:gd name="T69" fmla="*/ 60 h 124"/>
              <a:gd name="T70" fmla="*/ 2 w 97"/>
              <a:gd name="T71" fmla="*/ 65 h 124"/>
              <a:gd name="T72" fmla="*/ 16 w 97"/>
              <a:gd name="T73" fmla="*/ 88 h 124"/>
              <a:gd name="T74" fmla="*/ 23 w 97"/>
              <a:gd name="T75" fmla="*/ 85 h 124"/>
              <a:gd name="T76" fmla="*/ 33 w 97"/>
              <a:gd name="T77" fmla="*/ 94 h 124"/>
              <a:gd name="T78" fmla="*/ 33 w 97"/>
              <a:gd name="T79" fmla="*/ 105 h 124"/>
              <a:gd name="T80" fmla="*/ 30 w 97"/>
              <a:gd name="T81" fmla="*/ 114 h 124"/>
              <a:gd name="T82" fmla="*/ 35 w 97"/>
              <a:gd name="T83" fmla="*/ 124 h 124"/>
              <a:gd name="T84" fmla="*/ 70 w 97"/>
              <a:gd name="T85" fmla="*/ 118 h 124"/>
              <a:gd name="T86" fmla="*/ 73 w 97"/>
              <a:gd name="T87" fmla="*/ 113 h 124"/>
              <a:gd name="T88" fmla="*/ 78 w 97"/>
              <a:gd name="T89" fmla="*/ 108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 h="124">
                <a:moveTo>
                  <a:pt x="78" y="108"/>
                </a:moveTo>
                <a:cubicBezTo>
                  <a:pt x="78" y="108"/>
                  <a:pt x="77" y="105"/>
                  <a:pt x="76" y="103"/>
                </a:cubicBezTo>
                <a:cubicBezTo>
                  <a:pt x="76" y="102"/>
                  <a:pt x="76" y="102"/>
                  <a:pt x="76" y="102"/>
                </a:cubicBezTo>
                <a:cubicBezTo>
                  <a:pt x="75" y="101"/>
                  <a:pt x="74" y="100"/>
                  <a:pt x="75" y="98"/>
                </a:cubicBezTo>
                <a:cubicBezTo>
                  <a:pt x="75" y="97"/>
                  <a:pt x="74" y="96"/>
                  <a:pt x="75" y="94"/>
                </a:cubicBezTo>
                <a:cubicBezTo>
                  <a:pt x="75" y="93"/>
                  <a:pt x="75" y="93"/>
                  <a:pt x="75" y="92"/>
                </a:cubicBezTo>
                <a:cubicBezTo>
                  <a:pt x="75" y="92"/>
                  <a:pt x="74" y="91"/>
                  <a:pt x="75" y="89"/>
                </a:cubicBezTo>
                <a:cubicBezTo>
                  <a:pt x="75" y="88"/>
                  <a:pt x="75" y="88"/>
                  <a:pt x="75" y="88"/>
                </a:cubicBezTo>
                <a:cubicBezTo>
                  <a:pt x="75" y="87"/>
                  <a:pt x="74" y="86"/>
                  <a:pt x="75" y="85"/>
                </a:cubicBezTo>
                <a:cubicBezTo>
                  <a:pt x="75" y="84"/>
                  <a:pt x="75" y="83"/>
                  <a:pt x="75" y="83"/>
                </a:cubicBezTo>
                <a:cubicBezTo>
                  <a:pt x="74" y="82"/>
                  <a:pt x="74" y="81"/>
                  <a:pt x="74" y="80"/>
                </a:cubicBezTo>
                <a:cubicBezTo>
                  <a:pt x="73" y="79"/>
                  <a:pt x="74" y="78"/>
                  <a:pt x="74" y="77"/>
                </a:cubicBezTo>
                <a:cubicBezTo>
                  <a:pt x="74" y="77"/>
                  <a:pt x="74" y="77"/>
                  <a:pt x="74" y="77"/>
                </a:cubicBezTo>
                <a:cubicBezTo>
                  <a:pt x="73" y="76"/>
                  <a:pt x="73" y="75"/>
                  <a:pt x="74" y="73"/>
                </a:cubicBezTo>
                <a:cubicBezTo>
                  <a:pt x="74" y="73"/>
                  <a:pt x="74" y="74"/>
                  <a:pt x="74" y="72"/>
                </a:cubicBezTo>
                <a:cubicBezTo>
                  <a:pt x="73" y="68"/>
                  <a:pt x="73" y="68"/>
                  <a:pt x="73" y="68"/>
                </a:cubicBezTo>
                <a:cubicBezTo>
                  <a:pt x="73" y="68"/>
                  <a:pt x="73" y="68"/>
                  <a:pt x="73" y="68"/>
                </a:cubicBezTo>
                <a:cubicBezTo>
                  <a:pt x="73" y="63"/>
                  <a:pt x="73" y="63"/>
                  <a:pt x="73" y="63"/>
                </a:cubicBezTo>
                <a:cubicBezTo>
                  <a:pt x="73" y="63"/>
                  <a:pt x="73" y="63"/>
                  <a:pt x="73" y="63"/>
                </a:cubicBezTo>
                <a:cubicBezTo>
                  <a:pt x="73" y="62"/>
                  <a:pt x="73" y="62"/>
                  <a:pt x="73" y="62"/>
                </a:cubicBezTo>
                <a:cubicBezTo>
                  <a:pt x="73" y="47"/>
                  <a:pt x="73" y="47"/>
                  <a:pt x="73" y="47"/>
                </a:cubicBezTo>
                <a:cubicBezTo>
                  <a:pt x="73" y="45"/>
                  <a:pt x="73" y="45"/>
                  <a:pt x="73" y="45"/>
                </a:cubicBezTo>
                <a:cubicBezTo>
                  <a:pt x="73" y="45"/>
                  <a:pt x="73" y="45"/>
                  <a:pt x="73" y="44"/>
                </a:cubicBezTo>
                <a:cubicBezTo>
                  <a:pt x="74" y="43"/>
                  <a:pt x="75" y="41"/>
                  <a:pt x="76" y="40"/>
                </a:cubicBezTo>
                <a:cubicBezTo>
                  <a:pt x="76" y="40"/>
                  <a:pt x="76" y="40"/>
                  <a:pt x="76" y="40"/>
                </a:cubicBezTo>
                <a:cubicBezTo>
                  <a:pt x="76" y="40"/>
                  <a:pt x="77" y="40"/>
                  <a:pt x="78" y="40"/>
                </a:cubicBezTo>
                <a:cubicBezTo>
                  <a:pt x="79" y="40"/>
                  <a:pt x="80" y="40"/>
                  <a:pt x="81" y="40"/>
                </a:cubicBezTo>
                <a:cubicBezTo>
                  <a:pt x="82" y="40"/>
                  <a:pt x="82" y="40"/>
                  <a:pt x="83" y="41"/>
                </a:cubicBezTo>
                <a:cubicBezTo>
                  <a:pt x="84" y="42"/>
                  <a:pt x="84" y="42"/>
                  <a:pt x="84" y="42"/>
                </a:cubicBezTo>
                <a:cubicBezTo>
                  <a:pt x="89" y="42"/>
                  <a:pt x="89" y="42"/>
                  <a:pt x="89" y="42"/>
                </a:cubicBezTo>
                <a:cubicBezTo>
                  <a:pt x="90" y="42"/>
                  <a:pt x="92" y="42"/>
                  <a:pt x="92" y="41"/>
                </a:cubicBezTo>
                <a:cubicBezTo>
                  <a:pt x="95" y="39"/>
                  <a:pt x="95" y="39"/>
                  <a:pt x="95" y="39"/>
                </a:cubicBezTo>
                <a:cubicBezTo>
                  <a:pt x="97" y="36"/>
                  <a:pt x="97" y="36"/>
                  <a:pt x="97" y="36"/>
                </a:cubicBezTo>
                <a:cubicBezTo>
                  <a:pt x="97" y="36"/>
                  <a:pt x="97" y="36"/>
                  <a:pt x="97" y="36"/>
                </a:cubicBezTo>
                <a:cubicBezTo>
                  <a:pt x="97" y="36"/>
                  <a:pt x="97" y="36"/>
                  <a:pt x="97" y="36"/>
                </a:cubicBezTo>
                <a:cubicBezTo>
                  <a:pt x="97" y="36"/>
                  <a:pt x="96" y="36"/>
                  <a:pt x="96" y="35"/>
                </a:cubicBezTo>
                <a:cubicBezTo>
                  <a:pt x="94" y="34"/>
                  <a:pt x="94" y="34"/>
                  <a:pt x="94" y="34"/>
                </a:cubicBezTo>
                <a:cubicBezTo>
                  <a:pt x="93" y="33"/>
                  <a:pt x="93" y="33"/>
                  <a:pt x="93" y="33"/>
                </a:cubicBezTo>
                <a:cubicBezTo>
                  <a:pt x="92" y="30"/>
                  <a:pt x="92" y="30"/>
                  <a:pt x="92" y="30"/>
                </a:cubicBezTo>
                <a:cubicBezTo>
                  <a:pt x="91" y="30"/>
                  <a:pt x="91" y="30"/>
                  <a:pt x="91" y="29"/>
                </a:cubicBezTo>
                <a:cubicBezTo>
                  <a:pt x="91" y="29"/>
                  <a:pt x="91" y="29"/>
                  <a:pt x="91" y="29"/>
                </a:cubicBezTo>
                <a:cubicBezTo>
                  <a:pt x="90" y="29"/>
                  <a:pt x="89" y="28"/>
                  <a:pt x="89" y="27"/>
                </a:cubicBezTo>
                <a:cubicBezTo>
                  <a:pt x="89" y="15"/>
                  <a:pt x="89" y="15"/>
                  <a:pt x="89" y="15"/>
                </a:cubicBezTo>
                <a:cubicBezTo>
                  <a:pt x="88" y="13"/>
                  <a:pt x="88" y="13"/>
                  <a:pt x="88" y="13"/>
                </a:cubicBezTo>
                <a:cubicBezTo>
                  <a:pt x="88" y="12"/>
                  <a:pt x="88" y="12"/>
                  <a:pt x="88" y="12"/>
                </a:cubicBezTo>
                <a:cubicBezTo>
                  <a:pt x="88" y="10"/>
                  <a:pt x="88" y="10"/>
                  <a:pt x="88" y="10"/>
                </a:cubicBezTo>
                <a:cubicBezTo>
                  <a:pt x="87" y="8"/>
                  <a:pt x="87" y="8"/>
                  <a:pt x="87" y="8"/>
                </a:cubicBezTo>
                <a:cubicBezTo>
                  <a:pt x="87" y="8"/>
                  <a:pt x="87" y="8"/>
                  <a:pt x="87" y="8"/>
                </a:cubicBezTo>
                <a:cubicBezTo>
                  <a:pt x="86" y="8"/>
                  <a:pt x="85" y="7"/>
                  <a:pt x="85" y="6"/>
                </a:cubicBezTo>
                <a:cubicBezTo>
                  <a:pt x="85" y="2"/>
                  <a:pt x="85" y="2"/>
                  <a:pt x="85" y="2"/>
                </a:cubicBezTo>
                <a:cubicBezTo>
                  <a:pt x="85" y="2"/>
                  <a:pt x="85" y="1"/>
                  <a:pt x="84" y="0"/>
                </a:cubicBezTo>
                <a:cubicBezTo>
                  <a:pt x="84" y="0"/>
                  <a:pt x="84" y="0"/>
                  <a:pt x="84" y="0"/>
                </a:cubicBezTo>
                <a:cubicBezTo>
                  <a:pt x="83" y="1"/>
                  <a:pt x="83" y="1"/>
                  <a:pt x="82" y="2"/>
                </a:cubicBezTo>
                <a:cubicBezTo>
                  <a:pt x="82" y="2"/>
                  <a:pt x="82" y="2"/>
                  <a:pt x="82" y="2"/>
                </a:cubicBezTo>
                <a:cubicBezTo>
                  <a:pt x="83" y="3"/>
                  <a:pt x="83" y="3"/>
                  <a:pt x="83" y="4"/>
                </a:cubicBezTo>
                <a:cubicBezTo>
                  <a:pt x="82" y="4"/>
                  <a:pt x="82" y="5"/>
                  <a:pt x="81" y="5"/>
                </a:cubicBezTo>
                <a:cubicBezTo>
                  <a:pt x="79" y="6"/>
                  <a:pt x="79" y="6"/>
                  <a:pt x="79" y="6"/>
                </a:cubicBezTo>
                <a:cubicBezTo>
                  <a:pt x="79" y="6"/>
                  <a:pt x="79" y="6"/>
                  <a:pt x="80" y="6"/>
                </a:cubicBezTo>
                <a:cubicBezTo>
                  <a:pt x="81" y="8"/>
                  <a:pt x="79" y="10"/>
                  <a:pt x="79" y="11"/>
                </a:cubicBezTo>
                <a:cubicBezTo>
                  <a:pt x="78" y="11"/>
                  <a:pt x="78" y="12"/>
                  <a:pt x="77" y="12"/>
                </a:cubicBezTo>
                <a:cubicBezTo>
                  <a:pt x="76" y="12"/>
                  <a:pt x="76" y="12"/>
                  <a:pt x="76" y="12"/>
                </a:cubicBezTo>
                <a:cubicBezTo>
                  <a:pt x="76" y="13"/>
                  <a:pt x="76" y="13"/>
                  <a:pt x="76" y="13"/>
                </a:cubicBezTo>
                <a:cubicBezTo>
                  <a:pt x="77" y="15"/>
                  <a:pt x="77" y="15"/>
                  <a:pt x="77" y="15"/>
                </a:cubicBezTo>
                <a:cubicBezTo>
                  <a:pt x="77" y="16"/>
                  <a:pt x="77" y="16"/>
                  <a:pt x="77" y="16"/>
                </a:cubicBezTo>
                <a:cubicBezTo>
                  <a:pt x="77" y="19"/>
                  <a:pt x="77" y="19"/>
                  <a:pt x="77" y="19"/>
                </a:cubicBezTo>
                <a:cubicBezTo>
                  <a:pt x="77" y="20"/>
                  <a:pt x="76" y="21"/>
                  <a:pt x="75" y="21"/>
                </a:cubicBezTo>
                <a:cubicBezTo>
                  <a:pt x="66" y="21"/>
                  <a:pt x="66" y="21"/>
                  <a:pt x="66" y="21"/>
                </a:cubicBezTo>
                <a:cubicBezTo>
                  <a:pt x="65" y="21"/>
                  <a:pt x="64" y="20"/>
                  <a:pt x="64" y="19"/>
                </a:cubicBezTo>
                <a:cubicBezTo>
                  <a:pt x="62" y="19"/>
                  <a:pt x="62" y="19"/>
                  <a:pt x="62" y="19"/>
                </a:cubicBezTo>
                <a:cubicBezTo>
                  <a:pt x="61" y="19"/>
                  <a:pt x="60" y="18"/>
                  <a:pt x="60" y="17"/>
                </a:cubicBezTo>
                <a:cubicBezTo>
                  <a:pt x="60" y="15"/>
                  <a:pt x="60" y="15"/>
                  <a:pt x="60" y="15"/>
                </a:cubicBezTo>
                <a:cubicBezTo>
                  <a:pt x="45" y="15"/>
                  <a:pt x="45" y="15"/>
                  <a:pt x="45" y="15"/>
                </a:cubicBezTo>
                <a:cubicBezTo>
                  <a:pt x="44" y="16"/>
                  <a:pt x="44" y="16"/>
                  <a:pt x="44" y="16"/>
                </a:cubicBezTo>
                <a:cubicBezTo>
                  <a:pt x="44" y="18"/>
                  <a:pt x="44" y="18"/>
                  <a:pt x="44" y="18"/>
                </a:cubicBezTo>
                <a:cubicBezTo>
                  <a:pt x="44" y="19"/>
                  <a:pt x="43" y="20"/>
                  <a:pt x="42" y="20"/>
                </a:cubicBezTo>
                <a:cubicBezTo>
                  <a:pt x="42" y="20"/>
                  <a:pt x="42" y="20"/>
                  <a:pt x="42" y="20"/>
                </a:cubicBezTo>
                <a:cubicBezTo>
                  <a:pt x="42" y="21"/>
                  <a:pt x="43" y="21"/>
                  <a:pt x="43" y="22"/>
                </a:cubicBezTo>
                <a:cubicBezTo>
                  <a:pt x="43" y="23"/>
                  <a:pt x="42" y="24"/>
                  <a:pt x="40" y="25"/>
                </a:cubicBezTo>
                <a:cubicBezTo>
                  <a:pt x="40" y="25"/>
                  <a:pt x="40" y="25"/>
                  <a:pt x="40" y="24"/>
                </a:cubicBezTo>
                <a:cubicBezTo>
                  <a:pt x="40" y="25"/>
                  <a:pt x="39" y="26"/>
                  <a:pt x="38" y="26"/>
                </a:cubicBezTo>
                <a:cubicBezTo>
                  <a:pt x="38" y="26"/>
                  <a:pt x="36" y="27"/>
                  <a:pt x="35" y="29"/>
                </a:cubicBezTo>
                <a:cubicBezTo>
                  <a:pt x="34" y="32"/>
                  <a:pt x="33" y="32"/>
                  <a:pt x="32" y="32"/>
                </a:cubicBezTo>
                <a:cubicBezTo>
                  <a:pt x="32" y="32"/>
                  <a:pt x="32" y="32"/>
                  <a:pt x="32" y="32"/>
                </a:cubicBezTo>
                <a:cubicBezTo>
                  <a:pt x="32" y="34"/>
                  <a:pt x="32" y="34"/>
                  <a:pt x="32" y="34"/>
                </a:cubicBezTo>
                <a:cubicBezTo>
                  <a:pt x="32" y="36"/>
                  <a:pt x="31" y="36"/>
                  <a:pt x="30" y="37"/>
                </a:cubicBezTo>
                <a:cubicBezTo>
                  <a:pt x="29" y="37"/>
                  <a:pt x="28" y="36"/>
                  <a:pt x="27" y="36"/>
                </a:cubicBezTo>
                <a:cubicBezTo>
                  <a:pt x="22" y="36"/>
                  <a:pt x="22" y="36"/>
                  <a:pt x="22" y="36"/>
                </a:cubicBezTo>
                <a:cubicBezTo>
                  <a:pt x="21" y="36"/>
                  <a:pt x="20" y="35"/>
                  <a:pt x="20" y="34"/>
                </a:cubicBezTo>
                <a:cubicBezTo>
                  <a:pt x="20" y="33"/>
                  <a:pt x="20" y="33"/>
                  <a:pt x="20" y="33"/>
                </a:cubicBezTo>
                <a:cubicBezTo>
                  <a:pt x="19" y="33"/>
                  <a:pt x="19" y="33"/>
                  <a:pt x="19" y="33"/>
                </a:cubicBezTo>
                <a:cubicBezTo>
                  <a:pt x="18" y="34"/>
                  <a:pt x="17" y="35"/>
                  <a:pt x="16" y="35"/>
                </a:cubicBezTo>
                <a:cubicBezTo>
                  <a:pt x="16" y="36"/>
                  <a:pt x="16" y="37"/>
                  <a:pt x="16" y="38"/>
                </a:cubicBezTo>
                <a:cubicBezTo>
                  <a:pt x="16" y="39"/>
                  <a:pt x="16" y="41"/>
                  <a:pt x="16" y="41"/>
                </a:cubicBezTo>
                <a:cubicBezTo>
                  <a:pt x="16" y="42"/>
                  <a:pt x="16" y="42"/>
                  <a:pt x="16" y="42"/>
                </a:cubicBezTo>
                <a:cubicBezTo>
                  <a:pt x="14" y="45"/>
                  <a:pt x="14" y="45"/>
                  <a:pt x="14" y="45"/>
                </a:cubicBezTo>
                <a:cubicBezTo>
                  <a:pt x="14" y="47"/>
                  <a:pt x="14" y="47"/>
                  <a:pt x="14" y="47"/>
                </a:cubicBezTo>
                <a:cubicBezTo>
                  <a:pt x="14" y="47"/>
                  <a:pt x="14" y="48"/>
                  <a:pt x="13" y="48"/>
                </a:cubicBezTo>
                <a:cubicBezTo>
                  <a:pt x="12" y="49"/>
                  <a:pt x="11" y="51"/>
                  <a:pt x="11" y="51"/>
                </a:cubicBezTo>
                <a:cubicBezTo>
                  <a:pt x="11" y="53"/>
                  <a:pt x="8" y="53"/>
                  <a:pt x="7" y="54"/>
                </a:cubicBezTo>
                <a:cubicBezTo>
                  <a:pt x="6" y="54"/>
                  <a:pt x="6" y="54"/>
                  <a:pt x="6" y="54"/>
                </a:cubicBezTo>
                <a:cubicBezTo>
                  <a:pt x="5" y="54"/>
                  <a:pt x="4" y="54"/>
                  <a:pt x="3" y="54"/>
                </a:cubicBezTo>
                <a:cubicBezTo>
                  <a:pt x="0" y="54"/>
                  <a:pt x="0" y="54"/>
                  <a:pt x="0" y="54"/>
                </a:cubicBezTo>
                <a:cubicBezTo>
                  <a:pt x="0" y="54"/>
                  <a:pt x="0" y="54"/>
                  <a:pt x="0" y="54"/>
                </a:cubicBezTo>
                <a:cubicBezTo>
                  <a:pt x="0" y="54"/>
                  <a:pt x="0" y="54"/>
                  <a:pt x="0" y="54"/>
                </a:cubicBezTo>
                <a:cubicBezTo>
                  <a:pt x="2" y="60"/>
                  <a:pt x="2" y="60"/>
                  <a:pt x="2" y="60"/>
                </a:cubicBezTo>
                <a:cubicBezTo>
                  <a:pt x="2" y="62"/>
                  <a:pt x="2" y="62"/>
                  <a:pt x="2" y="62"/>
                </a:cubicBezTo>
                <a:cubicBezTo>
                  <a:pt x="1" y="64"/>
                  <a:pt x="1" y="64"/>
                  <a:pt x="1" y="64"/>
                </a:cubicBezTo>
                <a:cubicBezTo>
                  <a:pt x="2" y="65"/>
                  <a:pt x="2" y="65"/>
                  <a:pt x="2" y="65"/>
                </a:cubicBezTo>
                <a:cubicBezTo>
                  <a:pt x="6" y="78"/>
                  <a:pt x="6" y="78"/>
                  <a:pt x="6" y="78"/>
                </a:cubicBezTo>
                <a:cubicBezTo>
                  <a:pt x="9" y="82"/>
                  <a:pt x="9" y="82"/>
                  <a:pt x="9" y="82"/>
                </a:cubicBezTo>
                <a:cubicBezTo>
                  <a:pt x="16" y="88"/>
                  <a:pt x="16" y="88"/>
                  <a:pt x="16" y="88"/>
                </a:cubicBezTo>
                <a:cubicBezTo>
                  <a:pt x="18" y="86"/>
                  <a:pt x="18" y="86"/>
                  <a:pt x="18" y="86"/>
                </a:cubicBezTo>
                <a:cubicBezTo>
                  <a:pt x="19" y="85"/>
                  <a:pt x="19" y="85"/>
                  <a:pt x="19" y="85"/>
                </a:cubicBezTo>
                <a:cubicBezTo>
                  <a:pt x="23" y="85"/>
                  <a:pt x="23" y="85"/>
                  <a:pt x="23" y="85"/>
                </a:cubicBezTo>
                <a:cubicBezTo>
                  <a:pt x="26" y="87"/>
                  <a:pt x="26" y="87"/>
                  <a:pt x="26" y="87"/>
                </a:cubicBezTo>
                <a:cubicBezTo>
                  <a:pt x="26" y="87"/>
                  <a:pt x="31" y="91"/>
                  <a:pt x="32" y="93"/>
                </a:cubicBezTo>
                <a:cubicBezTo>
                  <a:pt x="33" y="94"/>
                  <a:pt x="33" y="94"/>
                  <a:pt x="33" y="94"/>
                </a:cubicBezTo>
                <a:cubicBezTo>
                  <a:pt x="34" y="99"/>
                  <a:pt x="34" y="99"/>
                  <a:pt x="34" y="99"/>
                </a:cubicBezTo>
                <a:cubicBezTo>
                  <a:pt x="34" y="100"/>
                  <a:pt x="34" y="100"/>
                  <a:pt x="34" y="100"/>
                </a:cubicBezTo>
                <a:cubicBezTo>
                  <a:pt x="33" y="105"/>
                  <a:pt x="33" y="105"/>
                  <a:pt x="33" y="105"/>
                </a:cubicBezTo>
                <a:cubicBezTo>
                  <a:pt x="30" y="111"/>
                  <a:pt x="30" y="111"/>
                  <a:pt x="30" y="111"/>
                </a:cubicBezTo>
                <a:cubicBezTo>
                  <a:pt x="30" y="112"/>
                  <a:pt x="30" y="112"/>
                  <a:pt x="30" y="112"/>
                </a:cubicBezTo>
                <a:cubicBezTo>
                  <a:pt x="30" y="114"/>
                  <a:pt x="30" y="114"/>
                  <a:pt x="30" y="114"/>
                </a:cubicBezTo>
                <a:cubicBezTo>
                  <a:pt x="30" y="115"/>
                  <a:pt x="30" y="115"/>
                  <a:pt x="30" y="115"/>
                </a:cubicBezTo>
                <a:cubicBezTo>
                  <a:pt x="31" y="116"/>
                  <a:pt x="31" y="116"/>
                  <a:pt x="31" y="116"/>
                </a:cubicBezTo>
                <a:cubicBezTo>
                  <a:pt x="35" y="124"/>
                  <a:pt x="35" y="124"/>
                  <a:pt x="35" y="124"/>
                </a:cubicBezTo>
                <a:cubicBezTo>
                  <a:pt x="38" y="124"/>
                  <a:pt x="38" y="124"/>
                  <a:pt x="38" y="124"/>
                </a:cubicBezTo>
                <a:cubicBezTo>
                  <a:pt x="65" y="121"/>
                  <a:pt x="65" y="121"/>
                  <a:pt x="65" y="121"/>
                </a:cubicBezTo>
                <a:cubicBezTo>
                  <a:pt x="70" y="118"/>
                  <a:pt x="70" y="118"/>
                  <a:pt x="70" y="118"/>
                </a:cubicBezTo>
                <a:cubicBezTo>
                  <a:pt x="70" y="116"/>
                  <a:pt x="70" y="116"/>
                  <a:pt x="70" y="116"/>
                </a:cubicBezTo>
                <a:cubicBezTo>
                  <a:pt x="72" y="113"/>
                  <a:pt x="72" y="113"/>
                  <a:pt x="72" y="113"/>
                </a:cubicBezTo>
                <a:cubicBezTo>
                  <a:pt x="73" y="113"/>
                  <a:pt x="73" y="113"/>
                  <a:pt x="73" y="113"/>
                </a:cubicBezTo>
                <a:cubicBezTo>
                  <a:pt x="81" y="111"/>
                  <a:pt x="81" y="111"/>
                  <a:pt x="81" y="111"/>
                </a:cubicBezTo>
                <a:cubicBezTo>
                  <a:pt x="78" y="108"/>
                  <a:pt x="78" y="108"/>
                  <a:pt x="78" y="108"/>
                </a:cubicBezTo>
                <a:cubicBezTo>
                  <a:pt x="78" y="108"/>
                  <a:pt x="78" y="108"/>
                  <a:pt x="78" y="10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1" name="Freeform 47"/>
          <p:cNvSpPr>
            <a:spLocks/>
          </p:cNvSpPr>
          <p:nvPr/>
        </p:nvSpPr>
        <p:spPr bwMode="auto">
          <a:xfrm>
            <a:off x="6753794" y="4365302"/>
            <a:ext cx="452438" cy="341313"/>
          </a:xfrm>
          <a:custGeom>
            <a:avLst/>
            <a:gdLst>
              <a:gd name="T0" fmla="*/ 158 w 203"/>
              <a:gd name="T1" fmla="*/ 146 h 153"/>
              <a:gd name="T2" fmla="*/ 162 w 203"/>
              <a:gd name="T3" fmla="*/ 140 h 153"/>
              <a:gd name="T4" fmla="*/ 164 w 203"/>
              <a:gd name="T5" fmla="*/ 133 h 153"/>
              <a:gd name="T6" fmla="*/ 165 w 203"/>
              <a:gd name="T7" fmla="*/ 128 h 153"/>
              <a:gd name="T8" fmla="*/ 174 w 203"/>
              <a:gd name="T9" fmla="*/ 125 h 153"/>
              <a:gd name="T10" fmla="*/ 180 w 203"/>
              <a:gd name="T11" fmla="*/ 128 h 153"/>
              <a:gd name="T12" fmla="*/ 184 w 203"/>
              <a:gd name="T13" fmla="*/ 124 h 153"/>
              <a:gd name="T14" fmla="*/ 190 w 203"/>
              <a:gd name="T15" fmla="*/ 115 h 153"/>
              <a:gd name="T16" fmla="*/ 192 w 203"/>
              <a:gd name="T17" fmla="*/ 112 h 153"/>
              <a:gd name="T18" fmla="*/ 188 w 203"/>
              <a:gd name="T19" fmla="*/ 100 h 153"/>
              <a:gd name="T20" fmla="*/ 192 w 203"/>
              <a:gd name="T21" fmla="*/ 94 h 153"/>
              <a:gd name="T22" fmla="*/ 194 w 203"/>
              <a:gd name="T23" fmla="*/ 93 h 153"/>
              <a:gd name="T24" fmla="*/ 200 w 203"/>
              <a:gd name="T25" fmla="*/ 77 h 153"/>
              <a:gd name="T26" fmla="*/ 202 w 203"/>
              <a:gd name="T27" fmla="*/ 69 h 153"/>
              <a:gd name="T28" fmla="*/ 197 w 203"/>
              <a:gd name="T29" fmla="*/ 65 h 153"/>
              <a:gd name="T30" fmla="*/ 178 w 203"/>
              <a:gd name="T31" fmla="*/ 64 h 153"/>
              <a:gd name="T32" fmla="*/ 174 w 203"/>
              <a:gd name="T33" fmla="*/ 62 h 153"/>
              <a:gd name="T34" fmla="*/ 169 w 203"/>
              <a:gd name="T35" fmla="*/ 57 h 153"/>
              <a:gd name="T36" fmla="*/ 159 w 203"/>
              <a:gd name="T37" fmla="*/ 53 h 153"/>
              <a:gd name="T38" fmla="*/ 157 w 203"/>
              <a:gd name="T39" fmla="*/ 54 h 153"/>
              <a:gd name="T40" fmla="*/ 146 w 203"/>
              <a:gd name="T41" fmla="*/ 55 h 153"/>
              <a:gd name="T42" fmla="*/ 140 w 203"/>
              <a:gd name="T43" fmla="*/ 47 h 153"/>
              <a:gd name="T44" fmla="*/ 140 w 203"/>
              <a:gd name="T45" fmla="*/ 43 h 153"/>
              <a:gd name="T46" fmla="*/ 141 w 203"/>
              <a:gd name="T47" fmla="*/ 36 h 153"/>
              <a:gd name="T48" fmla="*/ 141 w 203"/>
              <a:gd name="T49" fmla="*/ 35 h 153"/>
              <a:gd name="T50" fmla="*/ 134 w 203"/>
              <a:gd name="T51" fmla="*/ 35 h 153"/>
              <a:gd name="T52" fmla="*/ 123 w 203"/>
              <a:gd name="T53" fmla="*/ 37 h 153"/>
              <a:gd name="T54" fmla="*/ 120 w 203"/>
              <a:gd name="T55" fmla="*/ 36 h 153"/>
              <a:gd name="T56" fmla="*/ 115 w 203"/>
              <a:gd name="T57" fmla="*/ 33 h 153"/>
              <a:gd name="T58" fmla="*/ 111 w 203"/>
              <a:gd name="T59" fmla="*/ 29 h 153"/>
              <a:gd name="T60" fmla="*/ 108 w 203"/>
              <a:gd name="T61" fmla="*/ 26 h 153"/>
              <a:gd name="T62" fmla="*/ 103 w 203"/>
              <a:gd name="T63" fmla="*/ 19 h 153"/>
              <a:gd name="T64" fmla="*/ 99 w 203"/>
              <a:gd name="T65" fmla="*/ 16 h 153"/>
              <a:gd name="T66" fmla="*/ 95 w 203"/>
              <a:gd name="T67" fmla="*/ 11 h 153"/>
              <a:gd name="T68" fmla="*/ 97 w 203"/>
              <a:gd name="T69" fmla="*/ 8 h 153"/>
              <a:gd name="T70" fmla="*/ 83 w 203"/>
              <a:gd name="T71" fmla="*/ 7 h 153"/>
              <a:gd name="T72" fmla="*/ 74 w 203"/>
              <a:gd name="T73" fmla="*/ 0 h 153"/>
              <a:gd name="T74" fmla="*/ 56 w 203"/>
              <a:gd name="T75" fmla="*/ 40 h 153"/>
              <a:gd name="T76" fmla="*/ 18 w 203"/>
              <a:gd name="T77" fmla="*/ 51 h 153"/>
              <a:gd name="T78" fmla="*/ 10 w 203"/>
              <a:gd name="T79" fmla="*/ 43 h 153"/>
              <a:gd name="T80" fmla="*/ 1 w 203"/>
              <a:gd name="T81" fmla="*/ 53 h 153"/>
              <a:gd name="T82" fmla="*/ 16 w 203"/>
              <a:gd name="T83" fmla="*/ 66 h 153"/>
              <a:gd name="T84" fmla="*/ 39 w 203"/>
              <a:gd name="T85" fmla="*/ 74 h 153"/>
              <a:gd name="T86" fmla="*/ 44 w 203"/>
              <a:gd name="T87" fmla="*/ 81 h 153"/>
              <a:gd name="T88" fmla="*/ 51 w 203"/>
              <a:gd name="T89" fmla="*/ 83 h 153"/>
              <a:gd name="T90" fmla="*/ 61 w 203"/>
              <a:gd name="T91" fmla="*/ 84 h 153"/>
              <a:gd name="T92" fmla="*/ 60 w 203"/>
              <a:gd name="T93" fmla="*/ 92 h 153"/>
              <a:gd name="T94" fmla="*/ 56 w 203"/>
              <a:gd name="T95" fmla="*/ 97 h 153"/>
              <a:gd name="T96" fmla="*/ 54 w 203"/>
              <a:gd name="T97" fmla="*/ 110 h 153"/>
              <a:gd name="T98" fmla="*/ 67 w 203"/>
              <a:gd name="T99" fmla="*/ 119 h 153"/>
              <a:gd name="T100" fmla="*/ 73 w 203"/>
              <a:gd name="T101" fmla="*/ 116 h 153"/>
              <a:gd name="T102" fmla="*/ 78 w 203"/>
              <a:gd name="T103" fmla="*/ 118 h 153"/>
              <a:gd name="T104" fmla="*/ 81 w 203"/>
              <a:gd name="T105" fmla="*/ 122 h 153"/>
              <a:gd name="T106" fmla="*/ 82 w 203"/>
              <a:gd name="T107" fmla="*/ 125 h 153"/>
              <a:gd name="T108" fmla="*/ 83 w 203"/>
              <a:gd name="T109" fmla="*/ 132 h 153"/>
              <a:gd name="T110" fmla="*/ 89 w 203"/>
              <a:gd name="T111" fmla="*/ 135 h 153"/>
              <a:gd name="T112" fmla="*/ 93 w 203"/>
              <a:gd name="T113" fmla="*/ 144 h 153"/>
              <a:gd name="T114" fmla="*/ 103 w 203"/>
              <a:gd name="T115" fmla="*/ 146 h 153"/>
              <a:gd name="T116" fmla="*/ 104 w 203"/>
              <a:gd name="T117" fmla="*/ 151 h 153"/>
              <a:gd name="T118" fmla="*/ 125 w 203"/>
              <a:gd name="T119" fmla="*/ 125 h 153"/>
              <a:gd name="T120" fmla="*/ 145 w 203"/>
              <a:gd name="T121" fmla="*/ 138 h 153"/>
              <a:gd name="T122" fmla="*/ 152 w 203"/>
              <a:gd name="T123" fmla="*/ 14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153">
                <a:moveTo>
                  <a:pt x="156" y="146"/>
                </a:moveTo>
                <a:cubicBezTo>
                  <a:pt x="156" y="146"/>
                  <a:pt x="156" y="146"/>
                  <a:pt x="157" y="146"/>
                </a:cubicBezTo>
                <a:cubicBezTo>
                  <a:pt x="158" y="146"/>
                  <a:pt x="158" y="146"/>
                  <a:pt x="158" y="146"/>
                </a:cubicBezTo>
                <a:cubicBezTo>
                  <a:pt x="159" y="146"/>
                  <a:pt x="159" y="145"/>
                  <a:pt x="160" y="145"/>
                </a:cubicBezTo>
                <a:cubicBezTo>
                  <a:pt x="160" y="144"/>
                  <a:pt x="161" y="143"/>
                  <a:pt x="162" y="142"/>
                </a:cubicBezTo>
                <a:cubicBezTo>
                  <a:pt x="162" y="140"/>
                  <a:pt x="162" y="140"/>
                  <a:pt x="162" y="140"/>
                </a:cubicBezTo>
                <a:cubicBezTo>
                  <a:pt x="162" y="139"/>
                  <a:pt x="162" y="139"/>
                  <a:pt x="162" y="139"/>
                </a:cubicBezTo>
                <a:cubicBezTo>
                  <a:pt x="164" y="137"/>
                  <a:pt x="164" y="137"/>
                  <a:pt x="164" y="137"/>
                </a:cubicBezTo>
                <a:cubicBezTo>
                  <a:pt x="164" y="136"/>
                  <a:pt x="164" y="135"/>
                  <a:pt x="164" y="133"/>
                </a:cubicBezTo>
                <a:cubicBezTo>
                  <a:pt x="164" y="133"/>
                  <a:pt x="164" y="133"/>
                  <a:pt x="164" y="132"/>
                </a:cubicBezTo>
                <a:cubicBezTo>
                  <a:pt x="163" y="132"/>
                  <a:pt x="163" y="131"/>
                  <a:pt x="163" y="129"/>
                </a:cubicBezTo>
                <a:cubicBezTo>
                  <a:pt x="164" y="129"/>
                  <a:pt x="164" y="128"/>
                  <a:pt x="165" y="128"/>
                </a:cubicBezTo>
                <a:cubicBezTo>
                  <a:pt x="166" y="128"/>
                  <a:pt x="168" y="127"/>
                  <a:pt x="168" y="126"/>
                </a:cubicBezTo>
                <a:cubicBezTo>
                  <a:pt x="169" y="126"/>
                  <a:pt x="169" y="125"/>
                  <a:pt x="170" y="125"/>
                </a:cubicBezTo>
                <a:cubicBezTo>
                  <a:pt x="174" y="125"/>
                  <a:pt x="174" y="125"/>
                  <a:pt x="174" y="125"/>
                </a:cubicBezTo>
                <a:cubicBezTo>
                  <a:pt x="175" y="125"/>
                  <a:pt x="176" y="126"/>
                  <a:pt x="176" y="127"/>
                </a:cubicBezTo>
                <a:cubicBezTo>
                  <a:pt x="176" y="128"/>
                  <a:pt x="176" y="128"/>
                  <a:pt x="176" y="128"/>
                </a:cubicBezTo>
                <a:cubicBezTo>
                  <a:pt x="180" y="128"/>
                  <a:pt x="180" y="128"/>
                  <a:pt x="180" y="128"/>
                </a:cubicBezTo>
                <a:cubicBezTo>
                  <a:pt x="180" y="125"/>
                  <a:pt x="180" y="125"/>
                  <a:pt x="180" y="125"/>
                </a:cubicBezTo>
                <a:cubicBezTo>
                  <a:pt x="180" y="124"/>
                  <a:pt x="180" y="123"/>
                  <a:pt x="181" y="123"/>
                </a:cubicBezTo>
                <a:cubicBezTo>
                  <a:pt x="182" y="122"/>
                  <a:pt x="183" y="123"/>
                  <a:pt x="184" y="124"/>
                </a:cubicBezTo>
                <a:cubicBezTo>
                  <a:pt x="184" y="124"/>
                  <a:pt x="184" y="124"/>
                  <a:pt x="184" y="124"/>
                </a:cubicBezTo>
                <a:cubicBezTo>
                  <a:pt x="185" y="121"/>
                  <a:pt x="187" y="119"/>
                  <a:pt x="188" y="119"/>
                </a:cubicBezTo>
                <a:cubicBezTo>
                  <a:pt x="189" y="115"/>
                  <a:pt x="190" y="115"/>
                  <a:pt x="190" y="115"/>
                </a:cubicBezTo>
                <a:cubicBezTo>
                  <a:pt x="191" y="114"/>
                  <a:pt x="191" y="114"/>
                  <a:pt x="192" y="115"/>
                </a:cubicBezTo>
                <a:cubicBezTo>
                  <a:pt x="192" y="114"/>
                  <a:pt x="192" y="114"/>
                  <a:pt x="192" y="114"/>
                </a:cubicBezTo>
                <a:cubicBezTo>
                  <a:pt x="192" y="112"/>
                  <a:pt x="192" y="112"/>
                  <a:pt x="192" y="112"/>
                </a:cubicBezTo>
                <a:cubicBezTo>
                  <a:pt x="192" y="111"/>
                  <a:pt x="192" y="111"/>
                  <a:pt x="192" y="110"/>
                </a:cubicBezTo>
                <a:cubicBezTo>
                  <a:pt x="190" y="108"/>
                  <a:pt x="188" y="106"/>
                  <a:pt x="188" y="106"/>
                </a:cubicBezTo>
                <a:cubicBezTo>
                  <a:pt x="187" y="105"/>
                  <a:pt x="186" y="102"/>
                  <a:pt x="188" y="100"/>
                </a:cubicBezTo>
                <a:cubicBezTo>
                  <a:pt x="188" y="100"/>
                  <a:pt x="188" y="100"/>
                  <a:pt x="188" y="100"/>
                </a:cubicBezTo>
                <a:cubicBezTo>
                  <a:pt x="188" y="100"/>
                  <a:pt x="188" y="100"/>
                  <a:pt x="188" y="100"/>
                </a:cubicBezTo>
                <a:cubicBezTo>
                  <a:pt x="190" y="97"/>
                  <a:pt x="192" y="95"/>
                  <a:pt x="192" y="94"/>
                </a:cubicBezTo>
                <a:cubicBezTo>
                  <a:pt x="192" y="94"/>
                  <a:pt x="192" y="94"/>
                  <a:pt x="192" y="94"/>
                </a:cubicBezTo>
                <a:cubicBezTo>
                  <a:pt x="192" y="94"/>
                  <a:pt x="192" y="94"/>
                  <a:pt x="192" y="94"/>
                </a:cubicBezTo>
                <a:cubicBezTo>
                  <a:pt x="194" y="93"/>
                  <a:pt x="194" y="93"/>
                  <a:pt x="194" y="93"/>
                </a:cubicBezTo>
                <a:cubicBezTo>
                  <a:pt x="198" y="90"/>
                  <a:pt x="198" y="90"/>
                  <a:pt x="198" y="90"/>
                </a:cubicBezTo>
                <a:cubicBezTo>
                  <a:pt x="200" y="85"/>
                  <a:pt x="200" y="85"/>
                  <a:pt x="200" y="85"/>
                </a:cubicBezTo>
                <a:cubicBezTo>
                  <a:pt x="200" y="77"/>
                  <a:pt x="200" y="77"/>
                  <a:pt x="200" y="77"/>
                </a:cubicBezTo>
                <a:cubicBezTo>
                  <a:pt x="200" y="76"/>
                  <a:pt x="200" y="76"/>
                  <a:pt x="200" y="76"/>
                </a:cubicBezTo>
                <a:cubicBezTo>
                  <a:pt x="202" y="72"/>
                  <a:pt x="202" y="72"/>
                  <a:pt x="202" y="72"/>
                </a:cubicBezTo>
                <a:cubicBezTo>
                  <a:pt x="202" y="69"/>
                  <a:pt x="202" y="69"/>
                  <a:pt x="202" y="69"/>
                </a:cubicBezTo>
                <a:cubicBezTo>
                  <a:pt x="203" y="65"/>
                  <a:pt x="203" y="65"/>
                  <a:pt x="203" y="65"/>
                </a:cubicBezTo>
                <a:cubicBezTo>
                  <a:pt x="202" y="64"/>
                  <a:pt x="202" y="64"/>
                  <a:pt x="202" y="64"/>
                </a:cubicBezTo>
                <a:cubicBezTo>
                  <a:pt x="201" y="64"/>
                  <a:pt x="199" y="65"/>
                  <a:pt x="197" y="65"/>
                </a:cubicBezTo>
                <a:cubicBezTo>
                  <a:pt x="196" y="66"/>
                  <a:pt x="196" y="66"/>
                  <a:pt x="195" y="66"/>
                </a:cubicBezTo>
                <a:cubicBezTo>
                  <a:pt x="180" y="66"/>
                  <a:pt x="180" y="66"/>
                  <a:pt x="180" y="66"/>
                </a:cubicBezTo>
                <a:cubicBezTo>
                  <a:pt x="179" y="66"/>
                  <a:pt x="178" y="65"/>
                  <a:pt x="178" y="64"/>
                </a:cubicBezTo>
                <a:cubicBezTo>
                  <a:pt x="178" y="63"/>
                  <a:pt x="178" y="63"/>
                  <a:pt x="178" y="63"/>
                </a:cubicBezTo>
                <a:cubicBezTo>
                  <a:pt x="175" y="63"/>
                  <a:pt x="175" y="63"/>
                  <a:pt x="175" y="63"/>
                </a:cubicBezTo>
                <a:cubicBezTo>
                  <a:pt x="175" y="63"/>
                  <a:pt x="174" y="63"/>
                  <a:pt x="174" y="62"/>
                </a:cubicBezTo>
                <a:cubicBezTo>
                  <a:pt x="172" y="61"/>
                  <a:pt x="172" y="61"/>
                  <a:pt x="172" y="61"/>
                </a:cubicBezTo>
                <a:cubicBezTo>
                  <a:pt x="170" y="58"/>
                  <a:pt x="170" y="58"/>
                  <a:pt x="170" y="58"/>
                </a:cubicBezTo>
                <a:cubicBezTo>
                  <a:pt x="169" y="58"/>
                  <a:pt x="169" y="57"/>
                  <a:pt x="169" y="57"/>
                </a:cubicBezTo>
                <a:cubicBezTo>
                  <a:pt x="169" y="55"/>
                  <a:pt x="169" y="55"/>
                  <a:pt x="169" y="55"/>
                </a:cubicBezTo>
                <a:cubicBezTo>
                  <a:pt x="161" y="55"/>
                  <a:pt x="161" y="55"/>
                  <a:pt x="161" y="55"/>
                </a:cubicBezTo>
                <a:cubicBezTo>
                  <a:pt x="160" y="55"/>
                  <a:pt x="159" y="54"/>
                  <a:pt x="159" y="53"/>
                </a:cubicBezTo>
                <a:cubicBezTo>
                  <a:pt x="159" y="53"/>
                  <a:pt x="159" y="53"/>
                  <a:pt x="159" y="53"/>
                </a:cubicBezTo>
                <a:cubicBezTo>
                  <a:pt x="158" y="53"/>
                  <a:pt x="158" y="53"/>
                  <a:pt x="158" y="53"/>
                </a:cubicBezTo>
                <a:cubicBezTo>
                  <a:pt x="157" y="54"/>
                  <a:pt x="157" y="54"/>
                  <a:pt x="157" y="54"/>
                </a:cubicBezTo>
                <a:cubicBezTo>
                  <a:pt x="157" y="55"/>
                  <a:pt x="156" y="55"/>
                  <a:pt x="156" y="55"/>
                </a:cubicBezTo>
                <a:cubicBezTo>
                  <a:pt x="148" y="55"/>
                  <a:pt x="148" y="55"/>
                  <a:pt x="148" y="55"/>
                </a:cubicBezTo>
                <a:cubicBezTo>
                  <a:pt x="147" y="55"/>
                  <a:pt x="147" y="55"/>
                  <a:pt x="146" y="55"/>
                </a:cubicBezTo>
                <a:cubicBezTo>
                  <a:pt x="144" y="52"/>
                  <a:pt x="144" y="52"/>
                  <a:pt x="144" y="52"/>
                </a:cubicBezTo>
                <a:cubicBezTo>
                  <a:pt x="144" y="52"/>
                  <a:pt x="144" y="52"/>
                  <a:pt x="144" y="52"/>
                </a:cubicBezTo>
                <a:cubicBezTo>
                  <a:pt x="140" y="47"/>
                  <a:pt x="140" y="47"/>
                  <a:pt x="140" y="47"/>
                </a:cubicBezTo>
                <a:cubicBezTo>
                  <a:pt x="141" y="47"/>
                  <a:pt x="141" y="47"/>
                  <a:pt x="141" y="47"/>
                </a:cubicBezTo>
                <a:cubicBezTo>
                  <a:pt x="141" y="44"/>
                  <a:pt x="141" y="44"/>
                  <a:pt x="141" y="44"/>
                </a:cubicBezTo>
                <a:cubicBezTo>
                  <a:pt x="140" y="43"/>
                  <a:pt x="140" y="43"/>
                  <a:pt x="140" y="43"/>
                </a:cubicBezTo>
                <a:cubicBezTo>
                  <a:pt x="139" y="43"/>
                  <a:pt x="139" y="42"/>
                  <a:pt x="139" y="42"/>
                </a:cubicBezTo>
                <a:cubicBezTo>
                  <a:pt x="139" y="38"/>
                  <a:pt x="139" y="38"/>
                  <a:pt x="139" y="38"/>
                </a:cubicBezTo>
                <a:cubicBezTo>
                  <a:pt x="139" y="37"/>
                  <a:pt x="140" y="36"/>
                  <a:pt x="141" y="36"/>
                </a:cubicBezTo>
                <a:cubicBezTo>
                  <a:pt x="141" y="36"/>
                  <a:pt x="141" y="36"/>
                  <a:pt x="141" y="36"/>
                </a:cubicBezTo>
                <a:cubicBezTo>
                  <a:pt x="141" y="36"/>
                  <a:pt x="141" y="36"/>
                  <a:pt x="141" y="35"/>
                </a:cubicBezTo>
                <a:cubicBezTo>
                  <a:pt x="141" y="35"/>
                  <a:pt x="141" y="35"/>
                  <a:pt x="141" y="35"/>
                </a:cubicBezTo>
                <a:cubicBezTo>
                  <a:pt x="140" y="35"/>
                  <a:pt x="140" y="35"/>
                  <a:pt x="140" y="35"/>
                </a:cubicBezTo>
                <a:cubicBezTo>
                  <a:pt x="136" y="35"/>
                  <a:pt x="136" y="35"/>
                  <a:pt x="136" y="35"/>
                </a:cubicBezTo>
                <a:cubicBezTo>
                  <a:pt x="134" y="35"/>
                  <a:pt x="134" y="35"/>
                  <a:pt x="134" y="35"/>
                </a:cubicBezTo>
                <a:cubicBezTo>
                  <a:pt x="133" y="37"/>
                  <a:pt x="133" y="37"/>
                  <a:pt x="133" y="37"/>
                </a:cubicBezTo>
                <a:cubicBezTo>
                  <a:pt x="133" y="37"/>
                  <a:pt x="132" y="37"/>
                  <a:pt x="131" y="37"/>
                </a:cubicBezTo>
                <a:cubicBezTo>
                  <a:pt x="123" y="37"/>
                  <a:pt x="123" y="37"/>
                  <a:pt x="123" y="37"/>
                </a:cubicBezTo>
                <a:cubicBezTo>
                  <a:pt x="122" y="37"/>
                  <a:pt x="122" y="37"/>
                  <a:pt x="122" y="37"/>
                </a:cubicBezTo>
                <a:cubicBezTo>
                  <a:pt x="121" y="36"/>
                  <a:pt x="121" y="36"/>
                  <a:pt x="121" y="36"/>
                </a:cubicBezTo>
                <a:cubicBezTo>
                  <a:pt x="120" y="36"/>
                  <a:pt x="120" y="36"/>
                  <a:pt x="120" y="36"/>
                </a:cubicBezTo>
                <a:cubicBezTo>
                  <a:pt x="117" y="36"/>
                  <a:pt x="117" y="36"/>
                  <a:pt x="117" y="36"/>
                </a:cubicBezTo>
                <a:cubicBezTo>
                  <a:pt x="116" y="36"/>
                  <a:pt x="115" y="35"/>
                  <a:pt x="115" y="34"/>
                </a:cubicBezTo>
                <a:cubicBezTo>
                  <a:pt x="115" y="33"/>
                  <a:pt x="115" y="33"/>
                  <a:pt x="115" y="33"/>
                </a:cubicBezTo>
                <a:cubicBezTo>
                  <a:pt x="115" y="33"/>
                  <a:pt x="115" y="33"/>
                  <a:pt x="115" y="33"/>
                </a:cubicBezTo>
                <a:cubicBezTo>
                  <a:pt x="114" y="33"/>
                  <a:pt x="113" y="33"/>
                  <a:pt x="113" y="32"/>
                </a:cubicBezTo>
                <a:cubicBezTo>
                  <a:pt x="111" y="29"/>
                  <a:pt x="111" y="29"/>
                  <a:pt x="111" y="29"/>
                </a:cubicBezTo>
                <a:cubicBezTo>
                  <a:pt x="110" y="29"/>
                  <a:pt x="110" y="29"/>
                  <a:pt x="110" y="29"/>
                </a:cubicBezTo>
                <a:cubicBezTo>
                  <a:pt x="109" y="29"/>
                  <a:pt x="108" y="28"/>
                  <a:pt x="108" y="27"/>
                </a:cubicBezTo>
                <a:cubicBezTo>
                  <a:pt x="108" y="26"/>
                  <a:pt x="108" y="26"/>
                  <a:pt x="108" y="26"/>
                </a:cubicBezTo>
                <a:cubicBezTo>
                  <a:pt x="105" y="26"/>
                  <a:pt x="105" y="26"/>
                  <a:pt x="105" y="26"/>
                </a:cubicBezTo>
                <a:cubicBezTo>
                  <a:pt x="104" y="26"/>
                  <a:pt x="103" y="25"/>
                  <a:pt x="103" y="24"/>
                </a:cubicBezTo>
                <a:cubicBezTo>
                  <a:pt x="103" y="19"/>
                  <a:pt x="103" y="19"/>
                  <a:pt x="103" y="19"/>
                </a:cubicBezTo>
                <a:cubicBezTo>
                  <a:pt x="101" y="16"/>
                  <a:pt x="101" y="16"/>
                  <a:pt x="101" y="16"/>
                </a:cubicBezTo>
                <a:cubicBezTo>
                  <a:pt x="100" y="16"/>
                  <a:pt x="100" y="16"/>
                  <a:pt x="100" y="16"/>
                </a:cubicBezTo>
                <a:cubicBezTo>
                  <a:pt x="99" y="16"/>
                  <a:pt x="99" y="16"/>
                  <a:pt x="99" y="16"/>
                </a:cubicBezTo>
                <a:cubicBezTo>
                  <a:pt x="97" y="16"/>
                  <a:pt x="97" y="16"/>
                  <a:pt x="97" y="16"/>
                </a:cubicBezTo>
                <a:cubicBezTo>
                  <a:pt x="96" y="16"/>
                  <a:pt x="95" y="15"/>
                  <a:pt x="95" y="14"/>
                </a:cubicBezTo>
                <a:cubicBezTo>
                  <a:pt x="95" y="11"/>
                  <a:pt x="95" y="11"/>
                  <a:pt x="95" y="11"/>
                </a:cubicBezTo>
                <a:cubicBezTo>
                  <a:pt x="95" y="10"/>
                  <a:pt x="96" y="9"/>
                  <a:pt x="97" y="9"/>
                </a:cubicBezTo>
                <a:cubicBezTo>
                  <a:pt x="97" y="8"/>
                  <a:pt x="97" y="8"/>
                  <a:pt x="97" y="8"/>
                </a:cubicBezTo>
                <a:cubicBezTo>
                  <a:pt x="97" y="8"/>
                  <a:pt x="97" y="8"/>
                  <a:pt x="97" y="8"/>
                </a:cubicBezTo>
                <a:cubicBezTo>
                  <a:pt x="96" y="9"/>
                  <a:pt x="95" y="9"/>
                  <a:pt x="95" y="9"/>
                </a:cubicBezTo>
                <a:cubicBezTo>
                  <a:pt x="94" y="8"/>
                  <a:pt x="94" y="8"/>
                  <a:pt x="94" y="7"/>
                </a:cubicBezTo>
                <a:cubicBezTo>
                  <a:pt x="83" y="7"/>
                  <a:pt x="83" y="7"/>
                  <a:pt x="83" y="7"/>
                </a:cubicBezTo>
                <a:cubicBezTo>
                  <a:pt x="81" y="7"/>
                  <a:pt x="81" y="6"/>
                  <a:pt x="81" y="5"/>
                </a:cubicBezTo>
                <a:cubicBezTo>
                  <a:pt x="81" y="0"/>
                  <a:pt x="81" y="0"/>
                  <a:pt x="81" y="0"/>
                </a:cubicBezTo>
                <a:cubicBezTo>
                  <a:pt x="74" y="0"/>
                  <a:pt x="74" y="0"/>
                  <a:pt x="74" y="0"/>
                </a:cubicBezTo>
                <a:cubicBezTo>
                  <a:pt x="72" y="7"/>
                  <a:pt x="72" y="7"/>
                  <a:pt x="72" y="7"/>
                </a:cubicBezTo>
                <a:cubicBezTo>
                  <a:pt x="69" y="14"/>
                  <a:pt x="69" y="14"/>
                  <a:pt x="69" y="14"/>
                </a:cubicBezTo>
                <a:cubicBezTo>
                  <a:pt x="56" y="40"/>
                  <a:pt x="56" y="40"/>
                  <a:pt x="56" y="40"/>
                </a:cubicBezTo>
                <a:cubicBezTo>
                  <a:pt x="24" y="53"/>
                  <a:pt x="24" y="53"/>
                  <a:pt x="24" y="53"/>
                </a:cubicBezTo>
                <a:cubicBezTo>
                  <a:pt x="22" y="52"/>
                  <a:pt x="22" y="52"/>
                  <a:pt x="22" y="52"/>
                </a:cubicBezTo>
                <a:cubicBezTo>
                  <a:pt x="18" y="51"/>
                  <a:pt x="18" y="51"/>
                  <a:pt x="18" y="51"/>
                </a:cubicBezTo>
                <a:cubicBezTo>
                  <a:pt x="17" y="50"/>
                  <a:pt x="17" y="50"/>
                  <a:pt x="17" y="50"/>
                </a:cubicBezTo>
                <a:cubicBezTo>
                  <a:pt x="16" y="48"/>
                  <a:pt x="16" y="48"/>
                  <a:pt x="16" y="48"/>
                </a:cubicBezTo>
                <a:cubicBezTo>
                  <a:pt x="10" y="43"/>
                  <a:pt x="10" y="43"/>
                  <a:pt x="10" y="43"/>
                </a:cubicBezTo>
                <a:cubicBezTo>
                  <a:pt x="8" y="43"/>
                  <a:pt x="8" y="43"/>
                  <a:pt x="8" y="43"/>
                </a:cubicBezTo>
                <a:cubicBezTo>
                  <a:pt x="8" y="44"/>
                  <a:pt x="8" y="44"/>
                  <a:pt x="8" y="44"/>
                </a:cubicBezTo>
                <a:cubicBezTo>
                  <a:pt x="1" y="53"/>
                  <a:pt x="1" y="53"/>
                  <a:pt x="1" y="53"/>
                </a:cubicBezTo>
                <a:cubicBezTo>
                  <a:pt x="0" y="57"/>
                  <a:pt x="0" y="57"/>
                  <a:pt x="0" y="57"/>
                </a:cubicBezTo>
                <a:cubicBezTo>
                  <a:pt x="7" y="65"/>
                  <a:pt x="7" y="65"/>
                  <a:pt x="7" y="65"/>
                </a:cubicBezTo>
                <a:cubicBezTo>
                  <a:pt x="16" y="66"/>
                  <a:pt x="16" y="66"/>
                  <a:pt x="16" y="66"/>
                </a:cubicBezTo>
                <a:cubicBezTo>
                  <a:pt x="30" y="68"/>
                  <a:pt x="30" y="68"/>
                  <a:pt x="30" y="68"/>
                </a:cubicBezTo>
                <a:cubicBezTo>
                  <a:pt x="31" y="72"/>
                  <a:pt x="31" y="72"/>
                  <a:pt x="31" y="72"/>
                </a:cubicBezTo>
                <a:cubicBezTo>
                  <a:pt x="39" y="74"/>
                  <a:pt x="39" y="74"/>
                  <a:pt x="39" y="74"/>
                </a:cubicBezTo>
                <a:cubicBezTo>
                  <a:pt x="42" y="74"/>
                  <a:pt x="42" y="74"/>
                  <a:pt x="42" y="74"/>
                </a:cubicBezTo>
                <a:cubicBezTo>
                  <a:pt x="43" y="74"/>
                  <a:pt x="44" y="75"/>
                  <a:pt x="44" y="76"/>
                </a:cubicBezTo>
                <a:cubicBezTo>
                  <a:pt x="44" y="81"/>
                  <a:pt x="44" y="81"/>
                  <a:pt x="44" y="81"/>
                </a:cubicBezTo>
                <a:cubicBezTo>
                  <a:pt x="47" y="81"/>
                  <a:pt x="47" y="81"/>
                  <a:pt x="47" y="81"/>
                </a:cubicBezTo>
                <a:cubicBezTo>
                  <a:pt x="48" y="81"/>
                  <a:pt x="48" y="81"/>
                  <a:pt x="48" y="81"/>
                </a:cubicBezTo>
                <a:cubicBezTo>
                  <a:pt x="51" y="83"/>
                  <a:pt x="51" y="83"/>
                  <a:pt x="51" y="83"/>
                </a:cubicBezTo>
                <a:cubicBezTo>
                  <a:pt x="55" y="83"/>
                  <a:pt x="55" y="83"/>
                  <a:pt x="55" y="83"/>
                </a:cubicBezTo>
                <a:cubicBezTo>
                  <a:pt x="55" y="82"/>
                  <a:pt x="57" y="81"/>
                  <a:pt x="58" y="81"/>
                </a:cubicBezTo>
                <a:cubicBezTo>
                  <a:pt x="59" y="82"/>
                  <a:pt x="60" y="82"/>
                  <a:pt x="61" y="84"/>
                </a:cubicBezTo>
                <a:cubicBezTo>
                  <a:pt x="62" y="87"/>
                  <a:pt x="62" y="87"/>
                  <a:pt x="62" y="87"/>
                </a:cubicBezTo>
                <a:cubicBezTo>
                  <a:pt x="63" y="88"/>
                  <a:pt x="62" y="88"/>
                  <a:pt x="62" y="89"/>
                </a:cubicBezTo>
                <a:cubicBezTo>
                  <a:pt x="60" y="92"/>
                  <a:pt x="60" y="92"/>
                  <a:pt x="60" y="92"/>
                </a:cubicBezTo>
                <a:cubicBezTo>
                  <a:pt x="60" y="93"/>
                  <a:pt x="60" y="93"/>
                  <a:pt x="60" y="93"/>
                </a:cubicBezTo>
                <a:cubicBezTo>
                  <a:pt x="57" y="95"/>
                  <a:pt x="57" y="95"/>
                  <a:pt x="57" y="95"/>
                </a:cubicBezTo>
                <a:cubicBezTo>
                  <a:pt x="56" y="97"/>
                  <a:pt x="56" y="97"/>
                  <a:pt x="56" y="97"/>
                </a:cubicBezTo>
                <a:cubicBezTo>
                  <a:pt x="55" y="100"/>
                  <a:pt x="55" y="100"/>
                  <a:pt x="55" y="100"/>
                </a:cubicBezTo>
                <a:cubicBezTo>
                  <a:pt x="55" y="103"/>
                  <a:pt x="54" y="106"/>
                  <a:pt x="54" y="107"/>
                </a:cubicBezTo>
                <a:cubicBezTo>
                  <a:pt x="54" y="110"/>
                  <a:pt x="54" y="110"/>
                  <a:pt x="54" y="110"/>
                </a:cubicBezTo>
                <a:cubicBezTo>
                  <a:pt x="55" y="112"/>
                  <a:pt x="55" y="112"/>
                  <a:pt x="55" y="112"/>
                </a:cubicBezTo>
                <a:cubicBezTo>
                  <a:pt x="56" y="119"/>
                  <a:pt x="56" y="119"/>
                  <a:pt x="56" y="119"/>
                </a:cubicBezTo>
                <a:cubicBezTo>
                  <a:pt x="67" y="119"/>
                  <a:pt x="67" y="119"/>
                  <a:pt x="67" y="119"/>
                </a:cubicBezTo>
                <a:cubicBezTo>
                  <a:pt x="68" y="118"/>
                  <a:pt x="68" y="118"/>
                  <a:pt x="68" y="118"/>
                </a:cubicBezTo>
                <a:cubicBezTo>
                  <a:pt x="69" y="118"/>
                  <a:pt x="69" y="117"/>
                  <a:pt x="69" y="117"/>
                </a:cubicBezTo>
                <a:cubicBezTo>
                  <a:pt x="73" y="116"/>
                  <a:pt x="73" y="116"/>
                  <a:pt x="73" y="116"/>
                </a:cubicBezTo>
                <a:cubicBezTo>
                  <a:pt x="73" y="116"/>
                  <a:pt x="73" y="116"/>
                  <a:pt x="73" y="116"/>
                </a:cubicBezTo>
                <a:cubicBezTo>
                  <a:pt x="76" y="116"/>
                  <a:pt x="76" y="116"/>
                  <a:pt x="76" y="116"/>
                </a:cubicBezTo>
                <a:cubicBezTo>
                  <a:pt x="78" y="118"/>
                  <a:pt x="78" y="118"/>
                  <a:pt x="78" y="118"/>
                </a:cubicBezTo>
                <a:cubicBezTo>
                  <a:pt x="79" y="120"/>
                  <a:pt x="79" y="120"/>
                  <a:pt x="79" y="120"/>
                </a:cubicBezTo>
                <a:cubicBezTo>
                  <a:pt x="81" y="122"/>
                  <a:pt x="81" y="122"/>
                  <a:pt x="81" y="122"/>
                </a:cubicBezTo>
                <a:cubicBezTo>
                  <a:pt x="81" y="122"/>
                  <a:pt x="81" y="122"/>
                  <a:pt x="81" y="122"/>
                </a:cubicBezTo>
                <a:cubicBezTo>
                  <a:pt x="81" y="123"/>
                  <a:pt x="81" y="123"/>
                  <a:pt x="81" y="123"/>
                </a:cubicBezTo>
                <a:cubicBezTo>
                  <a:pt x="82" y="123"/>
                  <a:pt x="82" y="124"/>
                  <a:pt x="82" y="125"/>
                </a:cubicBezTo>
                <a:cubicBezTo>
                  <a:pt x="82" y="125"/>
                  <a:pt x="82" y="125"/>
                  <a:pt x="82" y="125"/>
                </a:cubicBezTo>
                <a:cubicBezTo>
                  <a:pt x="82" y="127"/>
                  <a:pt x="82" y="129"/>
                  <a:pt x="82" y="130"/>
                </a:cubicBezTo>
                <a:cubicBezTo>
                  <a:pt x="82" y="131"/>
                  <a:pt x="82" y="131"/>
                  <a:pt x="82" y="131"/>
                </a:cubicBezTo>
                <a:cubicBezTo>
                  <a:pt x="82" y="131"/>
                  <a:pt x="83" y="131"/>
                  <a:pt x="83" y="132"/>
                </a:cubicBezTo>
                <a:cubicBezTo>
                  <a:pt x="84" y="132"/>
                  <a:pt x="84" y="132"/>
                  <a:pt x="84" y="132"/>
                </a:cubicBezTo>
                <a:cubicBezTo>
                  <a:pt x="87" y="132"/>
                  <a:pt x="87" y="134"/>
                  <a:pt x="87" y="135"/>
                </a:cubicBezTo>
                <a:cubicBezTo>
                  <a:pt x="89" y="135"/>
                  <a:pt x="89" y="135"/>
                  <a:pt x="89" y="135"/>
                </a:cubicBezTo>
                <a:cubicBezTo>
                  <a:pt x="90" y="135"/>
                  <a:pt x="91" y="136"/>
                  <a:pt x="91" y="137"/>
                </a:cubicBezTo>
                <a:cubicBezTo>
                  <a:pt x="91" y="143"/>
                  <a:pt x="91" y="143"/>
                  <a:pt x="91" y="143"/>
                </a:cubicBezTo>
                <a:cubicBezTo>
                  <a:pt x="93" y="144"/>
                  <a:pt x="93" y="144"/>
                  <a:pt x="93" y="144"/>
                </a:cubicBezTo>
                <a:cubicBezTo>
                  <a:pt x="101" y="144"/>
                  <a:pt x="101" y="144"/>
                  <a:pt x="101" y="144"/>
                </a:cubicBezTo>
                <a:cubicBezTo>
                  <a:pt x="102" y="144"/>
                  <a:pt x="102" y="144"/>
                  <a:pt x="103" y="144"/>
                </a:cubicBezTo>
                <a:cubicBezTo>
                  <a:pt x="103" y="145"/>
                  <a:pt x="103" y="145"/>
                  <a:pt x="103" y="146"/>
                </a:cubicBezTo>
                <a:cubicBezTo>
                  <a:pt x="103" y="147"/>
                  <a:pt x="103" y="149"/>
                  <a:pt x="103" y="150"/>
                </a:cubicBezTo>
                <a:cubicBezTo>
                  <a:pt x="103" y="151"/>
                  <a:pt x="103" y="151"/>
                  <a:pt x="103" y="151"/>
                </a:cubicBezTo>
                <a:cubicBezTo>
                  <a:pt x="104" y="151"/>
                  <a:pt x="104" y="151"/>
                  <a:pt x="104" y="151"/>
                </a:cubicBezTo>
                <a:cubicBezTo>
                  <a:pt x="104" y="153"/>
                  <a:pt x="104" y="153"/>
                  <a:pt x="104" y="153"/>
                </a:cubicBezTo>
                <a:cubicBezTo>
                  <a:pt x="106" y="146"/>
                  <a:pt x="106" y="146"/>
                  <a:pt x="106" y="146"/>
                </a:cubicBezTo>
                <a:cubicBezTo>
                  <a:pt x="125" y="125"/>
                  <a:pt x="125" y="125"/>
                  <a:pt x="125" y="125"/>
                </a:cubicBezTo>
                <a:cubicBezTo>
                  <a:pt x="128" y="125"/>
                  <a:pt x="128" y="125"/>
                  <a:pt x="128" y="125"/>
                </a:cubicBezTo>
                <a:cubicBezTo>
                  <a:pt x="138" y="131"/>
                  <a:pt x="138" y="131"/>
                  <a:pt x="138" y="131"/>
                </a:cubicBezTo>
                <a:cubicBezTo>
                  <a:pt x="145" y="138"/>
                  <a:pt x="145" y="138"/>
                  <a:pt x="145" y="138"/>
                </a:cubicBezTo>
                <a:cubicBezTo>
                  <a:pt x="150" y="145"/>
                  <a:pt x="150" y="145"/>
                  <a:pt x="150" y="145"/>
                </a:cubicBezTo>
                <a:cubicBezTo>
                  <a:pt x="151" y="147"/>
                  <a:pt x="151" y="147"/>
                  <a:pt x="151" y="147"/>
                </a:cubicBezTo>
                <a:cubicBezTo>
                  <a:pt x="151" y="146"/>
                  <a:pt x="152" y="146"/>
                  <a:pt x="152" y="146"/>
                </a:cubicBezTo>
                <a:lnTo>
                  <a:pt x="156" y="14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2" name="Freeform 48"/>
          <p:cNvSpPr>
            <a:spLocks/>
          </p:cNvSpPr>
          <p:nvPr/>
        </p:nvSpPr>
        <p:spPr bwMode="auto">
          <a:xfrm>
            <a:off x="6671244" y="4535165"/>
            <a:ext cx="315913" cy="276225"/>
          </a:xfrm>
          <a:custGeom>
            <a:avLst/>
            <a:gdLst>
              <a:gd name="T0" fmla="*/ 137 w 142"/>
              <a:gd name="T1" fmla="*/ 82 h 124"/>
              <a:gd name="T2" fmla="*/ 137 w 142"/>
              <a:gd name="T3" fmla="*/ 76 h 124"/>
              <a:gd name="T4" fmla="*/ 136 w 142"/>
              <a:gd name="T5" fmla="*/ 72 h 124"/>
              <a:gd name="T6" fmla="*/ 128 w 142"/>
              <a:gd name="T7" fmla="*/ 71 h 124"/>
              <a:gd name="T8" fmla="*/ 124 w 142"/>
              <a:gd name="T9" fmla="*/ 68 h 124"/>
              <a:gd name="T10" fmla="*/ 122 w 142"/>
              <a:gd name="T11" fmla="*/ 63 h 124"/>
              <a:gd name="T12" fmla="*/ 120 w 142"/>
              <a:gd name="T13" fmla="*/ 60 h 124"/>
              <a:gd name="T14" fmla="*/ 117 w 142"/>
              <a:gd name="T15" fmla="*/ 59 h 124"/>
              <a:gd name="T16" fmla="*/ 115 w 142"/>
              <a:gd name="T17" fmla="*/ 54 h 124"/>
              <a:gd name="T18" fmla="*/ 115 w 142"/>
              <a:gd name="T19" fmla="*/ 48 h 124"/>
              <a:gd name="T20" fmla="*/ 112 w 142"/>
              <a:gd name="T21" fmla="*/ 44 h 124"/>
              <a:gd name="T22" fmla="*/ 108 w 142"/>
              <a:gd name="T23" fmla="*/ 45 h 124"/>
              <a:gd name="T24" fmla="*/ 104 w 142"/>
              <a:gd name="T25" fmla="*/ 47 h 124"/>
              <a:gd name="T26" fmla="*/ 90 w 142"/>
              <a:gd name="T27" fmla="*/ 46 h 124"/>
              <a:gd name="T28" fmla="*/ 87 w 142"/>
              <a:gd name="T29" fmla="*/ 35 h 124"/>
              <a:gd name="T30" fmla="*/ 87 w 142"/>
              <a:gd name="T31" fmla="*/ 31 h 124"/>
              <a:gd name="T32" fmla="*/ 88 w 142"/>
              <a:gd name="T33" fmla="*/ 24 h 124"/>
              <a:gd name="T34" fmla="*/ 90 w 142"/>
              <a:gd name="T35" fmla="*/ 19 h 124"/>
              <a:gd name="T36" fmla="*/ 91 w 142"/>
              <a:gd name="T37" fmla="*/ 16 h 124"/>
              <a:gd name="T38" fmla="*/ 95 w 142"/>
              <a:gd name="T39" fmla="*/ 12 h 124"/>
              <a:gd name="T40" fmla="*/ 94 w 142"/>
              <a:gd name="T41" fmla="*/ 10 h 124"/>
              <a:gd name="T42" fmla="*/ 87 w 142"/>
              <a:gd name="T43" fmla="*/ 11 h 124"/>
              <a:gd name="T44" fmla="*/ 84 w 142"/>
              <a:gd name="T45" fmla="*/ 9 h 124"/>
              <a:gd name="T46" fmla="*/ 77 w 142"/>
              <a:gd name="T47" fmla="*/ 7 h 124"/>
              <a:gd name="T48" fmla="*/ 76 w 142"/>
              <a:gd name="T49" fmla="*/ 2 h 124"/>
              <a:gd name="T50" fmla="*/ 71 w 142"/>
              <a:gd name="T51" fmla="*/ 0 h 124"/>
              <a:gd name="T52" fmla="*/ 67 w 142"/>
              <a:gd name="T53" fmla="*/ 0 h 124"/>
              <a:gd name="T54" fmla="*/ 44 w 142"/>
              <a:gd name="T55" fmla="*/ 18 h 124"/>
              <a:gd name="T56" fmla="*/ 28 w 142"/>
              <a:gd name="T57" fmla="*/ 18 h 124"/>
              <a:gd name="T58" fmla="*/ 1 w 142"/>
              <a:gd name="T59" fmla="*/ 39 h 124"/>
              <a:gd name="T60" fmla="*/ 17 w 142"/>
              <a:gd name="T61" fmla="*/ 58 h 124"/>
              <a:gd name="T62" fmla="*/ 33 w 142"/>
              <a:gd name="T63" fmla="*/ 77 h 124"/>
              <a:gd name="T64" fmla="*/ 41 w 142"/>
              <a:gd name="T65" fmla="*/ 96 h 124"/>
              <a:gd name="T66" fmla="*/ 56 w 142"/>
              <a:gd name="T67" fmla="*/ 98 h 124"/>
              <a:gd name="T68" fmla="*/ 65 w 142"/>
              <a:gd name="T69" fmla="*/ 100 h 124"/>
              <a:gd name="T70" fmla="*/ 73 w 142"/>
              <a:gd name="T71" fmla="*/ 108 h 124"/>
              <a:gd name="T72" fmla="*/ 74 w 142"/>
              <a:gd name="T73" fmla="*/ 112 h 124"/>
              <a:gd name="T74" fmla="*/ 76 w 142"/>
              <a:gd name="T75" fmla="*/ 115 h 124"/>
              <a:gd name="T76" fmla="*/ 92 w 142"/>
              <a:gd name="T77" fmla="*/ 121 h 124"/>
              <a:gd name="T78" fmla="*/ 118 w 142"/>
              <a:gd name="T79" fmla="*/ 124 h 124"/>
              <a:gd name="T80" fmla="*/ 125 w 142"/>
              <a:gd name="T81" fmla="*/ 120 h 124"/>
              <a:gd name="T82" fmla="*/ 142 w 142"/>
              <a:gd name="T83" fmla="*/ 91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2" h="124">
                <a:moveTo>
                  <a:pt x="139" y="84"/>
                </a:moveTo>
                <a:cubicBezTo>
                  <a:pt x="137" y="82"/>
                  <a:pt x="137" y="82"/>
                  <a:pt x="137" y="82"/>
                </a:cubicBezTo>
                <a:cubicBezTo>
                  <a:pt x="137" y="81"/>
                  <a:pt x="137" y="81"/>
                  <a:pt x="137" y="81"/>
                </a:cubicBezTo>
                <a:cubicBezTo>
                  <a:pt x="137" y="76"/>
                  <a:pt x="137" y="76"/>
                  <a:pt x="137" y="76"/>
                </a:cubicBezTo>
                <a:cubicBezTo>
                  <a:pt x="136" y="75"/>
                  <a:pt x="136" y="75"/>
                  <a:pt x="136" y="75"/>
                </a:cubicBezTo>
                <a:cubicBezTo>
                  <a:pt x="136" y="74"/>
                  <a:pt x="136" y="73"/>
                  <a:pt x="136" y="72"/>
                </a:cubicBezTo>
                <a:cubicBezTo>
                  <a:pt x="129" y="72"/>
                  <a:pt x="129" y="72"/>
                  <a:pt x="129" y="72"/>
                </a:cubicBezTo>
                <a:cubicBezTo>
                  <a:pt x="129" y="72"/>
                  <a:pt x="129" y="71"/>
                  <a:pt x="128" y="71"/>
                </a:cubicBezTo>
                <a:cubicBezTo>
                  <a:pt x="125" y="69"/>
                  <a:pt x="125" y="69"/>
                  <a:pt x="125" y="69"/>
                </a:cubicBezTo>
                <a:cubicBezTo>
                  <a:pt x="124" y="69"/>
                  <a:pt x="124" y="68"/>
                  <a:pt x="124" y="68"/>
                </a:cubicBezTo>
                <a:cubicBezTo>
                  <a:pt x="124" y="63"/>
                  <a:pt x="124" y="63"/>
                  <a:pt x="124" y="63"/>
                </a:cubicBezTo>
                <a:cubicBezTo>
                  <a:pt x="122" y="63"/>
                  <a:pt x="122" y="63"/>
                  <a:pt x="122" y="63"/>
                </a:cubicBezTo>
                <a:cubicBezTo>
                  <a:pt x="121" y="63"/>
                  <a:pt x="120" y="62"/>
                  <a:pt x="120" y="61"/>
                </a:cubicBezTo>
                <a:cubicBezTo>
                  <a:pt x="120" y="60"/>
                  <a:pt x="120" y="60"/>
                  <a:pt x="120" y="60"/>
                </a:cubicBezTo>
                <a:cubicBezTo>
                  <a:pt x="119" y="60"/>
                  <a:pt x="119" y="60"/>
                  <a:pt x="118" y="59"/>
                </a:cubicBezTo>
                <a:cubicBezTo>
                  <a:pt x="117" y="59"/>
                  <a:pt x="117" y="59"/>
                  <a:pt x="117" y="59"/>
                </a:cubicBezTo>
                <a:cubicBezTo>
                  <a:pt x="116" y="59"/>
                  <a:pt x="115" y="58"/>
                  <a:pt x="115" y="57"/>
                </a:cubicBezTo>
                <a:cubicBezTo>
                  <a:pt x="115" y="54"/>
                  <a:pt x="115" y="54"/>
                  <a:pt x="115" y="54"/>
                </a:cubicBezTo>
                <a:cubicBezTo>
                  <a:pt x="115" y="52"/>
                  <a:pt x="115" y="51"/>
                  <a:pt x="115" y="50"/>
                </a:cubicBezTo>
                <a:cubicBezTo>
                  <a:pt x="115" y="50"/>
                  <a:pt x="115" y="49"/>
                  <a:pt x="115" y="48"/>
                </a:cubicBezTo>
                <a:cubicBezTo>
                  <a:pt x="113" y="46"/>
                  <a:pt x="113" y="46"/>
                  <a:pt x="113" y="46"/>
                </a:cubicBezTo>
                <a:cubicBezTo>
                  <a:pt x="112" y="44"/>
                  <a:pt x="112" y="44"/>
                  <a:pt x="112" y="44"/>
                </a:cubicBezTo>
                <a:cubicBezTo>
                  <a:pt x="110" y="44"/>
                  <a:pt x="110" y="44"/>
                  <a:pt x="110" y="44"/>
                </a:cubicBezTo>
                <a:cubicBezTo>
                  <a:pt x="108" y="45"/>
                  <a:pt x="108" y="45"/>
                  <a:pt x="108" y="45"/>
                </a:cubicBezTo>
                <a:cubicBezTo>
                  <a:pt x="106" y="47"/>
                  <a:pt x="106" y="47"/>
                  <a:pt x="106" y="47"/>
                </a:cubicBezTo>
                <a:cubicBezTo>
                  <a:pt x="105" y="47"/>
                  <a:pt x="105" y="47"/>
                  <a:pt x="104" y="47"/>
                </a:cubicBezTo>
                <a:cubicBezTo>
                  <a:pt x="92" y="47"/>
                  <a:pt x="92" y="47"/>
                  <a:pt x="92" y="47"/>
                </a:cubicBezTo>
                <a:cubicBezTo>
                  <a:pt x="91" y="47"/>
                  <a:pt x="90" y="46"/>
                  <a:pt x="90" y="46"/>
                </a:cubicBezTo>
                <a:cubicBezTo>
                  <a:pt x="88" y="37"/>
                  <a:pt x="88" y="37"/>
                  <a:pt x="88" y="37"/>
                </a:cubicBezTo>
                <a:cubicBezTo>
                  <a:pt x="87" y="35"/>
                  <a:pt x="87" y="35"/>
                  <a:pt x="87" y="35"/>
                </a:cubicBezTo>
                <a:cubicBezTo>
                  <a:pt x="87" y="34"/>
                  <a:pt x="87" y="34"/>
                  <a:pt x="87" y="34"/>
                </a:cubicBezTo>
                <a:cubicBezTo>
                  <a:pt x="87" y="31"/>
                  <a:pt x="87" y="31"/>
                  <a:pt x="87" y="31"/>
                </a:cubicBezTo>
                <a:cubicBezTo>
                  <a:pt x="87" y="30"/>
                  <a:pt x="87" y="30"/>
                  <a:pt x="87" y="30"/>
                </a:cubicBezTo>
                <a:cubicBezTo>
                  <a:pt x="87" y="30"/>
                  <a:pt x="88" y="27"/>
                  <a:pt x="88" y="24"/>
                </a:cubicBezTo>
                <a:cubicBezTo>
                  <a:pt x="88" y="23"/>
                  <a:pt x="88" y="23"/>
                  <a:pt x="88" y="23"/>
                </a:cubicBezTo>
                <a:cubicBezTo>
                  <a:pt x="90" y="19"/>
                  <a:pt x="90" y="19"/>
                  <a:pt x="90" y="19"/>
                </a:cubicBezTo>
                <a:cubicBezTo>
                  <a:pt x="91" y="17"/>
                  <a:pt x="91" y="17"/>
                  <a:pt x="91" y="17"/>
                </a:cubicBezTo>
                <a:cubicBezTo>
                  <a:pt x="91" y="16"/>
                  <a:pt x="91" y="16"/>
                  <a:pt x="91" y="16"/>
                </a:cubicBezTo>
                <a:cubicBezTo>
                  <a:pt x="94" y="14"/>
                  <a:pt x="94" y="14"/>
                  <a:pt x="94" y="14"/>
                </a:cubicBezTo>
                <a:cubicBezTo>
                  <a:pt x="95" y="12"/>
                  <a:pt x="95" y="12"/>
                  <a:pt x="95" y="12"/>
                </a:cubicBezTo>
                <a:cubicBezTo>
                  <a:pt x="94" y="10"/>
                  <a:pt x="94" y="10"/>
                  <a:pt x="94" y="10"/>
                </a:cubicBezTo>
                <a:cubicBezTo>
                  <a:pt x="94" y="10"/>
                  <a:pt x="94" y="10"/>
                  <a:pt x="94" y="10"/>
                </a:cubicBezTo>
                <a:cubicBezTo>
                  <a:pt x="94" y="10"/>
                  <a:pt x="93" y="11"/>
                  <a:pt x="92" y="11"/>
                </a:cubicBezTo>
                <a:cubicBezTo>
                  <a:pt x="87" y="11"/>
                  <a:pt x="87" y="11"/>
                  <a:pt x="87" y="11"/>
                </a:cubicBezTo>
                <a:cubicBezTo>
                  <a:pt x="87" y="11"/>
                  <a:pt x="86" y="11"/>
                  <a:pt x="86" y="10"/>
                </a:cubicBezTo>
                <a:cubicBezTo>
                  <a:pt x="84" y="9"/>
                  <a:pt x="84" y="9"/>
                  <a:pt x="84" y="9"/>
                </a:cubicBezTo>
                <a:cubicBezTo>
                  <a:pt x="79" y="9"/>
                  <a:pt x="79" y="9"/>
                  <a:pt x="79" y="9"/>
                </a:cubicBezTo>
                <a:cubicBezTo>
                  <a:pt x="78" y="9"/>
                  <a:pt x="77" y="8"/>
                  <a:pt x="77" y="7"/>
                </a:cubicBezTo>
                <a:cubicBezTo>
                  <a:pt x="77" y="2"/>
                  <a:pt x="77" y="2"/>
                  <a:pt x="77" y="2"/>
                </a:cubicBezTo>
                <a:cubicBezTo>
                  <a:pt x="76" y="2"/>
                  <a:pt x="76" y="2"/>
                  <a:pt x="76" y="2"/>
                </a:cubicBezTo>
                <a:cubicBezTo>
                  <a:pt x="75" y="2"/>
                  <a:pt x="75" y="2"/>
                  <a:pt x="75" y="2"/>
                </a:cubicBezTo>
                <a:cubicBezTo>
                  <a:pt x="71" y="0"/>
                  <a:pt x="71" y="0"/>
                  <a:pt x="71" y="0"/>
                </a:cubicBezTo>
                <a:cubicBezTo>
                  <a:pt x="68" y="0"/>
                  <a:pt x="68" y="0"/>
                  <a:pt x="68" y="0"/>
                </a:cubicBezTo>
                <a:cubicBezTo>
                  <a:pt x="68" y="0"/>
                  <a:pt x="68" y="0"/>
                  <a:pt x="67" y="0"/>
                </a:cubicBezTo>
                <a:cubicBezTo>
                  <a:pt x="48" y="16"/>
                  <a:pt x="48" y="16"/>
                  <a:pt x="48" y="16"/>
                </a:cubicBezTo>
                <a:cubicBezTo>
                  <a:pt x="44" y="18"/>
                  <a:pt x="44" y="18"/>
                  <a:pt x="44" y="18"/>
                </a:cubicBezTo>
                <a:cubicBezTo>
                  <a:pt x="42" y="19"/>
                  <a:pt x="42" y="19"/>
                  <a:pt x="42" y="19"/>
                </a:cubicBezTo>
                <a:cubicBezTo>
                  <a:pt x="28" y="18"/>
                  <a:pt x="28" y="18"/>
                  <a:pt x="28" y="18"/>
                </a:cubicBezTo>
                <a:cubicBezTo>
                  <a:pt x="0" y="34"/>
                  <a:pt x="0" y="34"/>
                  <a:pt x="0" y="34"/>
                </a:cubicBezTo>
                <a:cubicBezTo>
                  <a:pt x="1" y="39"/>
                  <a:pt x="1" y="39"/>
                  <a:pt x="1" y="39"/>
                </a:cubicBezTo>
                <a:cubicBezTo>
                  <a:pt x="15" y="57"/>
                  <a:pt x="15" y="57"/>
                  <a:pt x="15" y="57"/>
                </a:cubicBezTo>
                <a:cubicBezTo>
                  <a:pt x="17" y="58"/>
                  <a:pt x="17" y="58"/>
                  <a:pt x="17" y="58"/>
                </a:cubicBezTo>
                <a:cubicBezTo>
                  <a:pt x="26" y="68"/>
                  <a:pt x="26" y="68"/>
                  <a:pt x="26" y="68"/>
                </a:cubicBezTo>
                <a:cubicBezTo>
                  <a:pt x="33" y="77"/>
                  <a:pt x="33" y="77"/>
                  <a:pt x="33" y="77"/>
                </a:cubicBezTo>
                <a:cubicBezTo>
                  <a:pt x="40" y="93"/>
                  <a:pt x="40" y="93"/>
                  <a:pt x="40" y="93"/>
                </a:cubicBezTo>
                <a:cubicBezTo>
                  <a:pt x="41" y="96"/>
                  <a:pt x="41" y="96"/>
                  <a:pt x="41" y="96"/>
                </a:cubicBezTo>
                <a:cubicBezTo>
                  <a:pt x="46" y="97"/>
                  <a:pt x="46" y="97"/>
                  <a:pt x="46" y="97"/>
                </a:cubicBezTo>
                <a:cubicBezTo>
                  <a:pt x="56" y="98"/>
                  <a:pt x="56" y="98"/>
                  <a:pt x="56" y="98"/>
                </a:cubicBezTo>
                <a:cubicBezTo>
                  <a:pt x="62" y="99"/>
                  <a:pt x="62" y="99"/>
                  <a:pt x="62" y="99"/>
                </a:cubicBezTo>
                <a:cubicBezTo>
                  <a:pt x="65" y="100"/>
                  <a:pt x="65" y="100"/>
                  <a:pt x="65" y="100"/>
                </a:cubicBezTo>
                <a:cubicBezTo>
                  <a:pt x="71" y="104"/>
                  <a:pt x="71" y="104"/>
                  <a:pt x="71" y="104"/>
                </a:cubicBezTo>
                <a:cubicBezTo>
                  <a:pt x="73" y="108"/>
                  <a:pt x="73" y="108"/>
                  <a:pt x="73" y="108"/>
                </a:cubicBezTo>
                <a:cubicBezTo>
                  <a:pt x="74" y="111"/>
                  <a:pt x="74" y="111"/>
                  <a:pt x="74" y="111"/>
                </a:cubicBezTo>
                <a:cubicBezTo>
                  <a:pt x="74" y="112"/>
                  <a:pt x="74" y="112"/>
                  <a:pt x="74" y="112"/>
                </a:cubicBezTo>
                <a:cubicBezTo>
                  <a:pt x="75" y="113"/>
                  <a:pt x="75" y="113"/>
                  <a:pt x="75" y="113"/>
                </a:cubicBezTo>
                <a:cubicBezTo>
                  <a:pt x="76" y="115"/>
                  <a:pt x="76" y="115"/>
                  <a:pt x="76" y="115"/>
                </a:cubicBezTo>
                <a:cubicBezTo>
                  <a:pt x="82" y="119"/>
                  <a:pt x="82" y="119"/>
                  <a:pt x="82" y="119"/>
                </a:cubicBezTo>
                <a:cubicBezTo>
                  <a:pt x="92" y="121"/>
                  <a:pt x="92" y="121"/>
                  <a:pt x="92" y="121"/>
                </a:cubicBezTo>
                <a:cubicBezTo>
                  <a:pt x="116" y="124"/>
                  <a:pt x="116" y="124"/>
                  <a:pt x="116" y="124"/>
                </a:cubicBezTo>
                <a:cubicBezTo>
                  <a:pt x="118" y="124"/>
                  <a:pt x="118" y="124"/>
                  <a:pt x="118" y="124"/>
                </a:cubicBezTo>
                <a:cubicBezTo>
                  <a:pt x="122" y="123"/>
                  <a:pt x="122" y="123"/>
                  <a:pt x="122" y="123"/>
                </a:cubicBezTo>
                <a:cubicBezTo>
                  <a:pt x="125" y="120"/>
                  <a:pt x="125" y="120"/>
                  <a:pt x="125" y="120"/>
                </a:cubicBezTo>
                <a:cubicBezTo>
                  <a:pt x="142" y="97"/>
                  <a:pt x="142" y="97"/>
                  <a:pt x="142" y="97"/>
                </a:cubicBezTo>
                <a:cubicBezTo>
                  <a:pt x="142" y="91"/>
                  <a:pt x="142" y="91"/>
                  <a:pt x="142" y="91"/>
                </a:cubicBezTo>
                <a:lnTo>
                  <a:pt x="139" y="84"/>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4" name="Freeform 50"/>
          <p:cNvSpPr>
            <a:spLocks/>
          </p:cNvSpPr>
          <p:nvPr/>
        </p:nvSpPr>
        <p:spPr bwMode="auto">
          <a:xfrm>
            <a:off x="5767957" y="5884540"/>
            <a:ext cx="28575" cy="20638"/>
          </a:xfrm>
          <a:custGeom>
            <a:avLst/>
            <a:gdLst>
              <a:gd name="T0" fmla="*/ 16 w 18"/>
              <a:gd name="T1" fmla="*/ 0 h 13"/>
              <a:gd name="T2" fmla="*/ 15 w 18"/>
              <a:gd name="T3" fmla="*/ 0 h 13"/>
              <a:gd name="T4" fmla="*/ 1 w 18"/>
              <a:gd name="T5" fmla="*/ 9 h 13"/>
              <a:gd name="T6" fmla="*/ 0 w 18"/>
              <a:gd name="T7" fmla="*/ 12 h 13"/>
              <a:gd name="T8" fmla="*/ 0 w 18"/>
              <a:gd name="T9" fmla="*/ 12 h 13"/>
              <a:gd name="T10" fmla="*/ 1 w 18"/>
              <a:gd name="T11" fmla="*/ 13 h 13"/>
              <a:gd name="T12" fmla="*/ 2 w 18"/>
              <a:gd name="T13" fmla="*/ 13 h 13"/>
              <a:gd name="T14" fmla="*/ 15 w 18"/>
              <a:gd name="T15" fmla="*/ 9 h 13"/>
              <a:gd name="T16" fmla="*/ 15 w 18"/>
              <a:gd name="T17" fmla="*/ 7 h 13"/>
              <a:gd name="T18" fmla="*/ 16 w 18"/>
              <a:gd name="T19" fmla="*/ 6 h 13"/>
              <a:gd name="T20" fmla="*/ 18 w 18"/>
              <a:gd name="T21" fmla="*/ 5 h 13"/>
              <a:gd name="T22" fmla="*/ 18 w 18"/>
              <a:gd name="T23" fmla="*/ 3 h 13"/>
              <a:gd name="T24" fmla="*/ 18 w 18"/>
              <a:gd name="T25" fmla="*/ 2 h 13"/>
              <a:gd name="T26" fmla="*/ 18 w 18"/>
              <a:gd name="T27" fmla="*/ 0 h 13"/>
              <a:gd name="T28" fmla="*/ 16 w 18"/>
              <a:gd name="T29" fmla="*/ 0 h 13"/>
              <a:gd name="T30" fmla="*/ 16 w 18"/>
              <a:gd name="T31"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13">
                <a:moveTo>
                  <a:pt x="16" y="0"/>
                </a:moveTo>
                <a:lnTo>
                  <a:pt x="15" y="0"/>
                </a:lnTo>
                <a:lnTo>
                  <a:pt x="1" y="9"/>
                </a:lnTo>
                <a:lnTo>
                  <a:pt x="0" y="12"/>
                </a:lnTo>
                <a:lnTo>
                  <a:pt x="0" y="12"/>
                </a:lnTo>
                <a:lnTo>
                  <a:pt x="1" y="13"/>
                </a:lnTo>
                <a:lnTo>
                  <a:pt x="2" y="13"/>
                </a:lnTo>
                <a:lnTo>
                  <a:pt x="15" y="9"/>
                </a:lnTo>
                <a:lnTo>
                  <a:pt x="15" y="7"/>
                </a:lnTo>
                <a:lnTo>
                  <a:pt x="16" y="6"/>
                </a:lnTo>
                <a:lnTo>
                  <a:pt x="18" y="5"/>
                </a:lnTo>
                <a:lnTo>
                  <a:pt x="18" y="3"/>
                </a:lnTo>
                <a:lnTo>
                  <a:pt x="18" y="2"/>
                </a:lnTo>
                <a:lnTo>
                  <a:pt x="18" y="0"/>
                </a:lnTo>
                <a:lnTo>
                  <a:pt x="16" y="0"/>
                </a:lnTo>
                <a:lnTo>
                  <a:pt x="16" y="0"/>
                </a:lnTo>
                <a:close/>
              </a:path>
            </a:pathLst>
          </a:custGeom>
          <a:solidFill>
            <a:srgbClr val="C0B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5" name="Freeform 51"/>
          <p:cNvSpPr>
            <a:spLocks/>
          </p:cNvSpPr>
          <p:nvPr/>
        </p:nvSpPr>
        <p:spPr bwMode="auto">
          <a:xfrm>
            <a:off x="6918894" y="4195440"/>
            <a:ext cx="301625" cy="307975"/>
          </a:xfrm>
          <a:custGeom>
            <a:avLst/>
            <a:gdLst>
              <a:gd name="T0" fmla="*/ 9 w 135"/>
              <a:gd name="T1" fmla="*/ 48 h 138"/>
              <a:gd name="T2" fmla="*/ 1 w 135"/>
              <a:gd name="T3" fmla="*/ 68 h 138"/>
              <a:gd name="T4" fmla="*/ 11 w 135"/>
              <a:gd name="T5" fmla="*/ 74 h 138"/>
              <a:gd name="T6" fmla="*/ 23 w 135"/>
              <a:gd name="T7" fmla="*/ 80 h 138"/>
              <a:gd name="T8" fmla="*/ 27 w 135"/>
              <a:gd name="T9" fmla="*/ 87 h 138"/>
              <a:gd name="T10" fmla="*/ 29 w 135"/>
              <a:gd name="T11" fmla="*/ 89 h 138"/>
              <a:gd name="T12" fmla="*/ 33 w 135"/>
              <a:gd name="T13" fmla="*/ 94 h 138"/>
              <a:gd name="T14" fmla="*/ 36 w 135"/>
              <a:gd name="T15" fmla="*/ 97 h 138"/>
              <a:gd name="T16" fmla="*/ 40 w 135"/>
              <a:gd name="T17" fmla="*/ 102 h 138"/>
              <a:gd name="T18" fmla="*/ 45 w 135"/>
              <a:gd name="T19" fmla="*/ 107 h 138"/>
              <a:gd name="T20" fmla="*/ 49 w 135"/>
              <a:gd name="T21" fmla="*/ 108 h 138"/>
              <a:gd name="T22" fmla="*/ 59 w 135"/>
              <a:gd name="T23" fmla="*/ 107 h 138"/>
              <a:gd name="T24" fmla="*/ 66 w 135"/>
              <a:gd name="T25" fmla="*/ 107 h 138"/>
              <a:gd name="T26" fmla="*/ 71 w 135"/>
              <a:gd name="T27" fmla="*/ 110 h 138"/>
              <a:gd name="T28" fmla="*/ 71 w 135"/>
              <a:gd name="T29" fmla="*/ 114 h 138"/>
              <a:gd name="T30" fmla="*/ 69 w 135"/>
              <a:gd name="T31" fmla="*/ 116 h 138"/>
              <a:gd name="T32" fmla="*/ 71 w 135"/>
              <a:gd name="T33" fmla="*/ 119 h 138"/>
              <a:gd name="T34" fmla="*/ 72 w 135"/>
              <a:gd name="T35" fmla="*/ 124 h 138"/>
              <a:gd name="T36" fmla="*/ 75 w 135"/>
              <a:gd name="T37" fmla="*/ 127 h 138"/>
              <a:gd name="T38" fmla="*/ 83 w 135"/>
              <a:gd name="T39" fmla="*/ 125 h 138"/>
              <a:gd name="T40" fmla="*/ 89 w 135"/>
              <a:gd name="T41" fmla="*/ 127 h 138"/>
              <a:gd name="T42" fmla="*/ 99 w 135"/>
              <a:gd name="T43" fmla="*/ 132 h 138"/>
              <a:gd name="T44" fmla="*/ 108 w 135"/>
              <a:gd name="T45" fmla="*/ 137 h 138"/>
              <a:gd name="T46" fmla="*/ 121 w 135"/>
              <a:gd name="T47" fmla="*/ 137 h 138"/>
              <a:gd name="T48" fmla="*/ 130 w 135"/>
              <a:gd name="T49" fmla="*/ 137 h 138"/>
              <a:gd name="T50" fmla="*/ 133 w 135"/>
              <a:gd name="T51" fmla="*/ 131 h 138"/>
              <a:gd name="T52" fmla="*/ 135 w 135"/>
              <a:gd name="T53" fmla="*/ 125 h 138"/>
              <a:gd name="T54" fmla="*/ 133 w 135"/>
              <a:gd name="T55" fmla="*/ 123 h 138"/>
              <a:gd name="T56" fmla="*/ 131 w 135"/>
              <a:gd name="T57" fmla="*/ 113 h 138"/>
              <a:gd name="T58" fmla="*/ 130 w 135"/>
              <a:gd name="T59" fmla="*/ 102 h 138"/>
              <a:gd name="T60" fmla="*/ 134 w 135"/>
              <a:gd name="T61" fmla="*/ 99 h 138"/>
              <a:gd name="T62" fmla="*/ 135 w 135"/>
              <a:gd name="T63" fmla="*/ 91 h 138"/>
              <a:gd name="T64" fmla="*/ 133 w 135"/>
              <a:gd name="T65" fmla="*/ 86 h 138"/>
              <a:gd name="T66" fmla="*/ 130 w 135"/>
              <a:gd name="T67" fmla="*/ 78 h 138"/>
              <a:gd name="T68" fmla="*/ 128 w 135"/>
              <a:gd name="T69" fmla="*/ 75 h 138"/>
              <a:gd name="T70" fmla="*/ 124 w 135"/>
              <a:gd name="T71" fmla="*/ 62 h 138"/>
              <a:gd name="T72" fmla="*/ 119 w 135"/>
              <a:gd name="T73" fmla="*/ 56 h 138"/>
              <a:gd name="T74" fmla="*/ 121 w 135"/>
              <a:gd name="T75" fmla="*/ 49 h 138"/>
              <a:gd name="T76" fmla="*/ 119 w 135"/>
              <a:gd name="T77" fmla="*/ 42 h 138"/>
              <a:gd name="T78" fmla="*/ 118 w 135"/>
              <a:gd name="T79" fmla="*/ 38 h 138"/>
              <a:gd name="T80" fmla="*/ 126 w 135"/>
              <a:gd name="T81" fmla="*/ 21 h 138"/>
              <a:gd name="T82" fmla="*/ 129 w 135"/>
              <a:gd name="T83" fmla="*/ 18 h 138"/>
              <a:gd name="T84" fmla="*/ 131 w 135"/>
              <a:gd name="T85" fmla="*/ 18 h 138"/>
              <a:gd name="T86" fmla="*/ 132 w 135"/>
              <a:gd name="T87" fmla="*/ 8 h 138"/>
              <a:gd name="T88" fmla="*/ 128 w 135"/>
              <a:gd name="T89" fmla="*/ 0 h 138"/>
              <a:gd name="T90" fmla="*/ 88 w 135"/>
              <a:gd name="T91" fmla="*/ 13 h 138"/>
              <a:gd name="T92" fmla="*/ 67 w 135"/>
              <a:gd name="T93" fmla="*/ 17 h 138"/>
              <a:gd name="T94" fmla="*/ 57 w 135"/>
              <a:gd name="T95" fmla="*/ 39 h 138"/>
              <a:gd name="T96" fmla="*/ 48 w 135"/>
              <a:gd name="T97" fmla="*/ 45 h 138"/>
              <a:gd name="T98" fmla="*/ 38 w 135"/>
              <a:gd name="T99" fmla="*/ 41 h 138"/>
              <a:gd name="T100" fmla="*/ 29 w 135"/>
              <a:gd name="T101" fmla="*/ 41 h 138"/>
              <a:gd name="T102" fmla="*/ 23 w 135"/>
              <a:gd name="T103" fmla="*/ 4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 h="138">
                <a:moveTo>
                  <a:pt x="22" y="43"/>
                </a:moveTo>
                <a:cubicBezTo>
                  <a:pt x="11" y="45"/>
                  <a:pt x="11" y="45"/>
                  <a:pt x="11" y="45"/>
                </a:cubicBezTo>
                <a:cubicBezTo>
                  <a:pt x="9" y="48"/>
                  <a:pt x="9" y="48"/>
                  <a:pt x="9" y="48"/>
                </a:cubicBezTo>
                <a:cubicBezTo>
                  <a:pt x="2" y="56"/>
                  <a:pt x="2" y="56"/>
                  <a:pt x="2" y="56"/>
                </a:cubicBezTo>
                <a:cubicBezTo>
                  <a:pt x="3" y="56"/>
                  <a:pt x="3" y="56"/>
                  <a:pt x="3" y="56"/>
                </a:cubicBezTo>
                <a:cubicBezTo>
                  <a:pt x="1" y="68"/>
                  <a:pt x="1" y="68"/>
                  <a:pt x="1" y="68"/>
                </a:cubicBezTo>
                <a:cubicBezTo>
                  <a:pt x="0" y="72"/>
                  <a:pt x="0" y="72"/>
                  <a:pt x="0" y="72"/>
                </a:cubicBezTo>
                <a:cubicBezTo>
                  <a:pt x="9" y="72"/>
                  <a:pt x="9" y="72"/>
                  <a:pt x="9" y="72"/>
                </a:cubicBezTo>
                <a:cubicBezTo>
                  <a:pt x="10" y="72"/>
                  <a:pt x="11" y="73"/>
                  <a:pt x="11" y="74"/>
                </a:cubicBezTo>
                <a:cubicBezTo>
                  <a:pt x="11" y="79"/>
                  <a:pt x="11" y="79"/>
                  <a:pt x="11" y="79"/>
                </a:cubicBezTo>
                <a:cubicBezTo>
                  <a:pt x="22" y="79"/>
                  <a:pt x="22" y="79"/>
                  <a:pt x="22" y="79"/>
                </a:cubicBezTo>
                <a:cubicBezTo>
                  <a:pt x="23" y="80"/>
                  <a:pt x="23" y="80"/>
                  <a:pt x="23" y="80"/>
                </a:cubicBezTo>
                <a:cubicBezTo>
                  <a:pt x="24" y="80"/>
                  <a:pt x="25" y="80"/>
                  <a:pt x="25" y="80"/>
                </a:cubicBezTo>
                <a:cubicBezTo>
                  <a:pt x="26" y="81"/>
                  <a:pt x="27" y="82"/>
                  <a:pt x="27" y="83"/>
                </a:cubicBezTo>
                <a:cubicBezTo>
                  <a:pt x="27" y="87"/>
                  <a:pt x="27" y="87"/>
                  <a:pt x="27" y="87"/>
                </a:cubicBezTo>
                <a:cubicBezTo>
                  <a:pt x="27" y="87"/>
                  <a:pt x="27" y="87"/>
                  <a:pt x="27" y="88"/>
                </a:cubicBezTo>
                <a:cubicBezTo>
                  <a:pt x="27" y="88"/>
                  <a:pt x="27" y="88"/>
                  <a:pt x="27" y="88"/>
                </a:cubicBezTo>
                <a:cubicBezTo>
                  <a:pt x="29" y="89"/>
                  <a:pt x="29" y="89"/>
                  <a:pt x="29" y="89"/>
                </a:cubicBezTo>
                <a:cubicBezTo>
                  <a:pt x="30" y="89"/>
                  <a:pt x="30" y="89"/>
                  <a:pt x="30" y="90"/>
                </a:cubicBezTo>
                <a:cubicBezTo>
                  <a:pt x="33" y="93"/>
                  <a:pt x="33" y="93"/>
                  <a:pt x="33" y="93"/>
                </a:cubicBezTo>
                <a:cubicBezTo>
                  <a:pt x="33" y="94"/>
                  <a:pt x="33" y="94"/>
                  <a:pt x="33" y="94"/>
                </a:cubicBezTo>
                <a:cubicBezTo>
                  <a:pt x="33" y="98"/>
                  <a:pt x="33" y="98"/>
                  <a:pt x="33" y="98"/>
                </a:cubicBezTo>
                <a:cubicBezTo>
                  <a:pt x="33" y="98"/>
                  <a:pt x="33" y="98"/>
                  <a:pt x="33" y="98"/>
                </a:cubicBezTo>
                <a:cubicBezTo>
                  <a:pt x="35" y="97"/>
                  <a:pt x="36" y="97"/>
                  <a:pt x="36" y="97"/>
                </a:cubicBezTo>
                <a:cubicBezTo>
                  <a:pt x="37" y="97"/>
                  <a:pt x="38" y="98"/>
                  <a:pt x="38" y="100"/>
                </a:cubicBezTo>
                <a:cubicBezTo>
                  <a:pt x="38" y="101"/>
                  <a:pt x="38" y="101"/>
                  <a:pt x="38" y="101"/>
                </a:cubicBezTo>
                <a:cubicBezTo>
                  <a:pt x="39" y="101"/>
                  <a:pt x="39" y="101"/>
                  <a:pt x="40" y="102"/>
                </a:cubicBezTo>
                <a:cubicBezTo>
                  <a:pt x="42" y="105"/>
                  <a:pt x="42" y="105"/>
                  <a:pt x="42" y="105"/>
                </a:cubicBezTo>
                <a:cubicBezTo>
                  <a:pt x="43" y="105"/>
                  <a:pt x="43" y="105"/>
                  <a:pt x="43" y="105"/>
                </a:cubicBezTo>
                <a:cubicBezTo>
                  <a:pt x="45" y="105"/>
                  <a:pt x="45" y="106"/>
                  <a:pt x="45" y="107"/>
                </a:cubicBezTo>
                <a:cubicBezTo>
                  <a:pt x="45" y="108"/>
                  <a:pt x="45" y="108"/>
                  <a:pt x="45" y="108"/>
                </a:cubicBezTo>
                <a:cubicBezTo>
                  <a:pt x="46" y="107"/>
                  <a:pt x="46" y="107"/>
                  <a:pt x="46" y="107"/>
                </a:cubicBezTo>
                <a:cubicBezTo>
                  <a:pt x="47" y="107"/>
                  <a:pt x="48" y="107"/>
                  <a:pt x="49" y="108"/>
                </a:cubicBezTo>
                <a:cubicBezTo>
                  <a:pt x="50" y="109"/>
                  <a:pt x="50" y="109"/>
                  <a:pt x="50" y="109"/>
                </a:cubicBezTo>
                <a:cubicBezTo>
                  <a:pt x="56" y="109"/>
                  <a:pt x="56" y="109"/>
                  <a:pt x="56" y="109"/>
                </a:cubicBezTo>
                <a:cubicBezTo>
                  <a:pt x="59" y="107"/>
                  <a:pt x="59" y="107"/>
                  <a:pt x="59" y="107"/>
                </a:cubicBezTo>
                <a:cubicBezTo>
                  <a:pt x="62" y="107"/>
                  <a:pt x="62" y="107"/>
                  <a:pt x="62" y="107"/>
                </a:cubicBezTo>
                <a:cubicBezTo>
                  <a:pt x="66" y="107"/>
                  <a:pt x="66" y="107"/>
                  <a:pt x="66" y="107"/>
                </a:cubicBezTo>
                <a:cubicBezTo>
                  <a:pt x="66" y="107"/>
                  <a:pt x="66" y="107"/>
                  <a:pt x="66" y="107"/>
                </a:cubicBezTo>
                <a:cubicBezTo>
                  <a:pt x="68" y="107"/>
                  <a:pt x="68" y="107"/>
                  <a:pt x="68" y="107"/>
                </a:cubicBezTo>
                <a:cubicBezTo>
                  <a:pt x="68" y="106"/>
                  <a:pt x="68" y="106"/>
                  <a:pt x="68" y="106"/>
                </a:cubicBezTo>
                <a:cubicBezTo>
                  <a:pt x="69" y="107"/>
                  <a:pt x="70" y="108"/>
                  <a:pt x="71" y="110"/>
                </a:cubicBezTo>
                <a:cubicBezTo>
                  <a:pt x="71" y="110"/>
                  <a:pt x="71" y="110"/>
                  <a:pt x="71" y="110"/>
                </a:cubicBezTo>
                <a:cubicBezTo>
                  <a:pt x="71" y="111"/>
                  <a:pt x="71" y="111"/>
                  <a:pt x="71" y="111"/>
                </a:cubicBezTo>
                <a:cubicBezTo>
                  <a:pt x="71" y="114"/>
                  <a:pt x="71" y="114"/>
                  <a:pt x="71" y="114"/>
                </a:cubicBezTo>
                <a:cubicBezTo>
                  <a:pt x="72" y="114"/>
                  <a:pt x="71" y="115"/>
                  <a:pt x="71" y="115"/>
                </a:cubicBezTo>
                <a:cubicBezTo>
                  <a:pt x="71" y="116"/>
                  <a:pt x="70" y="116"/>
                  <a:pt x="69" y="116"/>
                </a:cubicBezTo>
                <a:cubicBezTo>
                  <a:pt x="69" y="116"/>
                  <a:pt x="69" y="116"/>
                  <a:pt x="69" y="116"/>
                </a:cubicBezTo>
                <a:cubicBezTo>
                  <a:pt x="69" y="117"/>
                  <a:pt x="69" y="117"/>
                  <a:pt x="69" y="117"/>
                </a:cubicBezTo>
                <a:cubicBezTo>
                  <a:pt x="71" y="118"/>
                  <a:pt x="71" y="118"/>
                  <a:pt x="71" y="118"/>
                </a:cubicBezTo>
                <a:cubicBezTo>
                  <a:pt x="71" y="119"/>
                  <a:pt x="71" y="119"/>
                  <a:pt x="71" y="119"/>
                </a:cubicBezTo>
                <a:cubicBezTo>
                  <a:pt x="71" y="120"/>
                  <a:pt x="71" y="120"/>
                  <a:pt x="71" y="120"/>
                </a:cubicBezTo>
                <a:cubicBezTo>
                  <a:pt x="72" y="120"/>
                  <a:pt x="73" y="120"/>
                  <a:pt x="73" y="121"/>
                </a:cubicBezTo>
                <a:cubicBezTo>
                  <a:pt x="74" y="122"/>
                  <a:pt x="73" y="124"/>
                  <a:pt x="72" y="124"/>
                </a:cubicBezTo>
                <a:cubicBezTo>
                  <a:pt x="73" y="124"/>
                  <a:pt x="73" y="124"/>
                  <a:pt x="73" y="124"/>
                </a:cubicBezTo>
                <a:cubicBezTo>
                  <a:pt x="73" y="125"/>
                  <a:pt x="73" y="125"/>
                  <a:pt x="73" y="125"/>
                </a:cubicBezTo>
                <a:cubicBezTo>
                  <a:pt x="75" y="127"/>
                  <a:pt x="75" y="127"/>
                  <a:pt x="75" y="127"/>
                </a:cubicBezTo>
                <a:cubicBezTo>
                  <a:pt x="81" y="127"/>
                  <a:pt x="81" y="127"/>
                  <a:pt x="81" y="127"/>
                </a:cubicBezTo>
                <a:cubicBezTo>
                  <a:pt x="82" y="126"/>
                  <a:pt x="82" y="126"/>
                  <a:pt x="82" y="126"/>
                </a:cubicBezTo>
                <a:cubicBezTo>
                  <a:pt x="82" y="125"/>
                  <a:pt x="83" y="125"/>
                  <a:pt x="83" y="125"/>
                </a:cubicBezTo>
                <a:cubicBezTo>
                  <a:pt x="87" y="125"/>
                  <a:pt x="87" y="125"/>
                  <a:pt x="87" y="125"/>
                </a:cubicBezTo>
                <a:cubicBezTo>
                  <a:pt x="88" y="125"/>
                  <a:pt x="89" y="126"/>
                  <a:pt x="89" y="127"/>
                </a:cubicBezTo>
                <a:cubicBezTo>
                  <a:pt x="89" y="127"/>
                  <a:pt x="89" y="127"/>
                  <a:pt x="89" y="127"/>
                </a:cubicBezTo>
                <a:cubicBezTo>
                  <a:pt x="97" y="127"/>
                  <a:pt x="97" y="127"/>
                  <a:pt x="97" y="127"/>
                </a:cubicBezTo>
                <a:cubicBezTo>
                  <a:pt x="98" y="127"/>
                  <a:pt x="99" y="128"/>
                  <a:pt x="99" y="129"/>
                </a:cubicBezTo>
                <a:cubicBezTo>
                  <a:pt x="99" y="132"/>
                  <a:pt x="99" y="132"/>
                  <a:pt x="99" y="132"/>
                </a:cubicBezTo>
                <a:cubicBezTo>
                  <a:pt x="102" y="135"/>
                  <a:pt x="102" y="135"/>
                  <a:pt x="102" y="135"/>
                </a:cubicBezTo>
                <a:cubicBezTo>
                  <a:pt x="106" y="135"/>
                  <a:pt x="106" y="135"/>
                  <a:pt x="106" y="135"/>
                </a:cubicBezTo>
                <a:cubicBezTo>
                  <a:pt x="107" y="135"/>
                  <a:pt x="108" y="136"/>
                  <a:pt x="108" y="137"/>
                </a:cubicBezTo>
                <a:cubicBezTo>
                  <a:pt x="109" y="138"/>
                  <a:pt x="109" y="138"/>
                  <a:pt x="109" y="138"/>
                </a:cubicBezTo>
                <a:cubicBezTo>
                  <a:pt x="118" y="138"/>
                  <a:pt x="118" y="138"/>
                  <a:pt x="118" y="138"/>
                </a:cubicBezTo>
                <a:cubicBezTo>
                  <a:pt x="118" y="137"/>
                  <a:pt x="120" y="137"/>
                  <a:pt x="121" y="137"/>
                </a:cubicBezTo>
                <a:cubicBezTo>
                  <a:pt x="124" y="137"/>
                  <a:pt x="128" y="136"/>
                  <a:pt x="128" y="136"/>
                </a:cubicBezTo>
                <a:cubicBezTo>
                  <a:pt x="128" y="136"/>
                  <a:pt x="128" y="136"/>
                  <a:pt x="129" y="136"/>
                </a:cubicBezTo>
                <a:cubicBezTo>
                  <a:pt x="130" y="137"/>
                  <a:pt x="130" y="137"/>
                  <a:pt x="130" y="137"/>
                </a:cubicBezTo>
                <a:cubicBezTo>
                  <a:pt x="130" y="134"/>
                  <a:pt x="130" y="134"/>
                  <a:pt x="130" y="134"/>
                </a:cubicBezTo>
                <a:cubicBezTo>
                  <a:pt x="130" y="133"/>
                  <a:pt x="130" y="133"/>
                  <a:pt x="130" y="133"/>
                </a:cubicBezTo>
                <a:cubicBezTo>
                  <a:pt x="133" y="131"/>
                  <a:pt x="133" y="131"/>
                  <a:pt x="133" y="131"/>
                </a:cubicBezTo>
                <a:cubicBezTo>
                  <a:pt x="133" y="129"/>
                  <a:pt x="133" y="129"/>
                  <a:pt x="133" y="129"/>
                </a:cubicBezTo>
                <a:cubicBezTo>
                  <a:pt x="133" y="128"/>
                  <a:pt x="133" y="127"/>
                  <a:pt x="133" y="127"/>
                </a:cubicBezTo>
                <a:cubicBezTo>
                  <a:pt x="135" y="125"/>
                  <a:pt x="135" y="125"/>
                  <a:pt x="135" y="125"/>
                </a:cubicBezTo>
                <a:cubicBezTo>
                  <a:pt x="135" y="125"/>
                  <a:pt x="135" y="125"/>
                  <a:pt x="135" y="125"/>
                </a:cubicBezTo>
                <a:cubicBezTo>
                  <a:pt x="134" y="125"/>
                  <a:pt x="134" y="125"/>
                  <a:pt x="134" y="125"/>
                </a:cubicBezTo>
                <a:cubicBezTo>
                  <a:pt x="133" y="125"/>
                  <a:pt x="132" y="124"/>
                  <a:pt x="133" y="123"/>
                </a:cubicBezTo>
                <a:cubicBezTo>
                  <a:pt x="133" y="123"/>
                  <a:pt x="133" y="122"/>
                  <a:pt x="133" y="121"/>
                </a:cubicBezTo>
                <a:cubicBezTo>
                  <a:pt x="133" y="114"/>
                  <a:pt x="133" y="114"/>
                  <a:pt x="133" y="114"/>
                </a:cubicBezTo>
                <a:cubicBezTo>
                  <a:pt x="132" y="114"/>
                  <a:pt x="131" y="113"/>
                  <a:pt x="131" y="113"/>
                </a:cubicBezTo>
                <a:cubicBezTo>
                  <a:pt x="130" y="112"/>
                  <a:pt x="130" y="111"/>
                  <a:pt x="130" y="109"/>
                </a:cubicBezTo>
                <a:cubicBezTo>
                  <a:pt x="130" y="107"/>
                  <a:pt x="130" y="104"/>
                  <a:pt x="130" y="103"/>
                </a:cubicBezTo>
                <a:cubicBezTo>
                  <a:pt x="130" y="102"/>
                  <a:pt x="130" y="102"/>
                  <a:pt x="130" y="102"/>
                </a:cubicBezTo>
                <a:cubicBezTo>
                  <a:pt x="132" y="99"/>
                  <a:pt x="132" y="99"/>
                  <a:pt x="132" y="99"/>
                </a:cubicBezTo>
                <a:cubicBezTo>
                  <a:pt x="133" y="98"/>
                  <a:pt x="133" y="98"/>
                  <a:pt x="133" y="98"/>
                </a:cubicBezTo>
                <a:cubicBezTo>
                  <a:pt x="134" y="98"/>
                  <a:pt x="134" y="98"/>
                  <a:pt x="134" y="99"/>
                </a:cubicBezTo>
                <a:cubicBezTo>
                  <a:pt x="134" y="97"/>
                  <a:pt x="134" y="97"/>
                  <a:pt x="134" y="97"/>
                </a:cubicBezTo>
                <a:cubicBezTo>
                  <a:pt x="134" y="96"/>
                  <a:pt x="134" y="94"/>
                  <a:pt x="135" y="92"/>
                </a:cubicBezTo>
                <a:cubicBezTo>
                  <a:pt x="135" y="91"/>
                  <a:pt x="135" y="91"/>
                  <a:pt x="135" y="91"/>
                </a:cubicBezTo>
                <a:cubicBezTo>
                  <a:pt x="133" y="89"/>
                  <a:pt x="133" y="89"/>
                  <a:pt x="133" y="89"/>
                </a:cubicBezTo>
                <a:cubicBezTo>
                  <a:pt x="133" y="89"/>
                  <a:pt x="132" y="88"/>
                  <a:pt x="133" y="87"/>
                </a:cubicBezTo>
                <a:cubicBezTo>
                  <a:pt x="133" y="86"/>
                  <a:pt x="133" y="86"/>
                  <a:pt x="133" y="86"/>
                </a:cubicBezTo>
                <a:cubicBezTo>
                  <a:pt x="132" y="85"/>
                  <a:pt x="132" y="84"/>
                  <a:pt x="132" y="83"/>
                </a:cubicBezTo>
                <a:cubicBezTo>
                  <a:pt x="132" y="83"/>
                  <a:pt x="132" y="83"/>
                  <a:pt x="132" y="83"/>
                </a:cubicBezTo>
                <a:cubicBezTo>
                  <a:pt x="130" y="82"/>
                  <a:pt x="130" y="80"/>
                  <a:pt x="130" y="78"/>
                </a:cubicBezTo>
                <a:cubicBezTo>
                  <a:pt x="130" y="77"/>
                  <a:pt x="130" y="77"/>
                  <a:pt x="130" y="76"/>
                </a:cubicBezTo>
                <a:cubicBezTo>
                  <a:pt x="129" y="76"/>
                  <a:pt x="129" y="76"/>
                  <a:pt x="129" y="76"/>
                </a:cubicBezTo>
                <a:cubicBezTo>
                  <a:pt x="128" y="76"/>
                  <a:pt x="128" y="75"/>
                  <a:pt x="128" y="75"/>
                </a:cubicBezTo>
                <a:cubicBezTo>
                  <a:pt x="125" y="66"/>
                  <a:pt x="125" y="66"/>
                  <a:pt x="125" y="66"/>
                </a:cubicBezTo>
                <a:cubicBezTo>
                  <a:pt x="125" y="66"/>
                  <a:pt x="125" y="66"/>
                  <a:pt x="126" y="66"/>
                </a:cubicBezTo>
                <a:cubicBezTo>
                  <a:pt x="124" y="62"/>
                  <a:pt x="124" y="62"/>
                  <a:pt x="124" y="62"/>
                </a:cubicBezTo>
                <a:cubicBezTo>
                  <a:pt x="122" y="59"/>
                  <a:pt x="122" y="59"/>
                  <a:pt x="122" y="59"/>
                </a:cubicBezTo>
                <a:cubicBezTo>
                  <a:pt x="120" y="58"/>
                  <a:pt x="120" y="58"/>
                  <a:pt x="120" y="58"/>
                </a:cubicBezTo>
                <a:cubicBezTo>
                  <a:pt x="119" y="57"/>
                  <a:pt x="119" y="57"/>
                  <a:pt x="119" y="56"/>
                </a:cubicBezTo>
                <a:cubicBezTo>
                  <a:pt x="119" y="54"/>
                  <a:pt x="119" y="54"/>
                  <a:pt x="119" y="54"/>
                </a:cubicBezTo>
                <a:cubicBezTo>
                  <a:pt x="119" y="53"/>
                  <a:pt x="119" y="53"/>
                  <a:pt x="119" y="53"/>
                </a:cubicBezTo>
                <a:cubicBezTo>
                  <a:pt x="120" y="52"/>
                  <a:pt x="121" y="50"/>
                  <a:pt x="121" y="49"/>
                </a:cubicBezTo>
                <a:cubicBezTo>
                  <a:pt x="121" y="49"/>
                  <a:pt x="121" y="48"/>
                  <a:pt x="121" y="47"/>
                </a:cubicBezTo>
                <a:cubicBezTo>
                  <a:pt x="121" y="45"/>
                  <a:pt x="121" y="45"/>
                  <a:pt x="121" y="45"/>
                </a:cubicBezTo>
                <a:cubicBezTo>
                  <a:pt x="119" y="42"/>
                  <a:pt x="119" y="42"/>
                  <a:pt x="119" y="42"/>
                </a:cubicBezTo>
                <a:cubicBezTo>
                  <a:pt x="119" y="41"/>
                  <a:pt x="119" y="41"/>
                  <a:pt x="119" y="41"/>
                </a:cubicBezTo>
                <a:cubicBezTo>
                  <a:pt x="119" y="38"/>
                  <a:pt x="119" y="38"/>
                  <a:pt x="119" y="38"/>
                </a:cubicBezTo>
                <a:cubicBezTo>
                  <a:pt x="119" y="38"/>
                  <a:pt x="119" y="38"/>
                  <a:pt x="118" y="38"/>
                </a:cubicBezTo>
                <a:cubicBezTo>
                  <a:pt x="117" y="36"/>
                  <a:pt x="118" y="34"/>
                  <a:pt x="119" y="33"/>
                </a:cubicBezTo>
                <a:cubicBezTo>
                  <a:pt x="124" y="24"/>
                  <a:pt x="124" y="24"/>
                  <a:pt x="124" y="24"/>
                </a:cubicBezTo>
                <a:cubicBezTo>
                  <a:pt x="126" y="21"/>
                  <a:pt x="126" y="21"/>
                  <a:pt x="126" y="21"/>
                </a:cubicBezTo>
                <a:cubicBezTo>
                  <a:pt x="126" y="20"/>
                  <a:pt x="126" y="20"/>
                  <a:pt x="126" y="20"/>
                </a:cubicBezTo>
                <a:cubicBezTo>
                  <a:pt x="126" y="20"/>
                  <a:pt x="126" y="19"/>
                  <a:pt x="127" y="19"/>
                </a:cubicBezTo>
                <a:cubicBezTo>
                  <a:pt x="127" y="18"/>
                  <a:pt x="128" y="18"/>
                  <a:pt x="129" y="18"/>
                </a:cubicBezTo>
                <a:cubicBezTo>
                  <a:pt x="129" y="18"/>
                  <a:pt x="129" y="18"/>
                  <a:pt x="129" y="18"/>
                </a:cubicBezTo>
                <a:cubicBezTo>
                  <a:pt x="129" y="18"/>
                  <a:pt x="129" y="19"/>
                  <a:pt x="131" y="18"/>
                </a:cubicBezTo>
                <a:cubicBezTo>
                  <a:pt x="131" y="18"/>
                  <a:pt x="131" y="18"/>
                  <a:pt x="131" y="18"/>
                </a:cubicBezTo>
                <a:cubicBezTo>
                  <a:pt x="131" y="13"/>
                  <a:pt x="131" y="13"/>
                  <a:pt x="131" y="13"/>
                </a:cubicBezTo>
                <a:cubicBezTo>
                  <a:pt x="131" y="13"/>
                  <a:pt x="131" y="13"/>
                  <a:pt x="131" y="13"/>
                </a:cubicBezTo>
                <a:cubicBezTo>
                  <a:pt x="132" y="8"/>
                  <a:pt x="132" y="8"/>
                  <a:pt x="132" y="8"/>
                </a:cubicBezTo>
                <a:cubicBezTo>
                  <a:pt x="132" y="4"/>
                  <a:pt x="132" y="4"/>
                  <a:pt x="132" y="4"/>
                </a:cubicBezTo>
                <a:cubicBezTo>
                  <a:pt x="128" y="0"/>
                  <a:pt x="128" y="0"/>
                  <a:pt x="128" y="0"/>
                </a:cubicBezTo>
                <a:cubicBezTo>
                  <a:pt x="128" y="0"/>
                  <a:pt x="128" y="0"/>
                  <a:pt x="128" y="0"/>
                </a:cubicBezTo>
                <a:cubicBezTo>
                  <a:pt x="121" y="4"/>
                  <a:pt x="121" y="4"/>
                  <a:pt x="121" y="4"/>
                </a:cubicBezTo>
                <a:cubicBezTo>
                  <a:pt x="96" y="13"/>
                  <a:pt x="96" y="13"/>
                  <a:pt x="96" y="13"/>
                </a:cubicBezTo>
                <a:cubicBezTo>
                  <a:pt x="88" y="13"/>
                  <a:pt x="88" y="13"/>
                  <a:pt x="88" y="13"/>
                </a:cubicBezTo>
                <a:cubicBezTo>
                  <a:pt x="82" y="14"/>
                  <a:pt x="82" y="14"/>
                  <a:pt x="82" y="14"/>
                </a:cubicBezTo>
                <a:cubicBezTo>
                  <a:pt x="79" y="13"/>
                  <a:pt x="79" y="13"/>
                  <a:pt x="79" y="13"/>
                </a:cubicBezTo>
                <a:cubicBezTo>
                  <a:pt x="67" y="17"/>
                  <a:pt x="67" y="17"/>
                  <a:pt x="67" y="17"/>
                </a:cubicBezTo>
                <a:cubicBezTo>
                  <a:pt x="63" y="27"/>
                  <a:pt x="63" y="27"/>
                  <a:pt x="63" y="27"/>
                </a:cubicBezTo>
                <a:cubicBezTo>
                  <a:pt x="59" y="37"/>
                  <a:pt x="59" y="37"/>
                  <a:pt x="59" y="37"/>
                </a:cubicBezTo>
                <a:cubicBezTo>
                  <a:pt x="57" y="39"/>
                  <a:pt x="57" y="39"/>
                  <a:pt x="57" y="39"/>
                </a:cubicBezTo>
                <a:cubicBezTo>
                  <a:pt x="53" y="43"/>
                  <a:pt x="53" y="43"/>
                  <a:pt x="53" y="43"/>
                </a:cubicBezTo>
                <a:cubicBezTo>
                  <a:pt x="51" y="45"/>
                  <a:pt x="51" y="45"/>
                  <a:pt x="51" y="45"/>
                </a:cubicBezTo>
                <a:cubicBezTo>
                  <a:pt x="48" y="45"/>
                  <a:pt x="48" y="45"/>
                  <a:pt x="48" y="45"/>
                </a:cubicBezTo>
                <a:cubicBezTo>
                  <a:pt x="44" y="45"/>
                  <a:pt x="44" y="45"/>
                  <a:pt x="44" y="45"/>
                </a:cubicBezTo>
                <a:cubicBezTo>
                  <a:pt x="41" y="43"/>
                  <a:pt x="41" y="43"/>
                  <a:pt x="41" y="43"/>
                </a:cubicBezTo>
                <a:cubicBezTo>
                  <a:pt x="38" y="41"/>
                  <a:pt x="38" y="41"/>
                  <a:pt x="38" y="41"/>
                </a:cubicBezTo>
                <a:cubicBezTo>
                  <a:pt x="36" y="40"/>
                  <a:pt x="36" y="40"/>
                  <a:pt x="36" y="40"/>
                </a:cubicBezTo>
                <a:cubicBezTo>
                  <a:pt x="34" y="40"/>
                  <a:pt x="34" y="40"/>
                  <a:pt x="34" y="40"/>
                </a:cubicBezTo>
                <a:cubicBezTo>
                  <a:pt x="29" y="41"/>
                  <a:pt x="29" y="41"/>
                  <a:pt x="29" y="41"/>
                </a:cubicBezTo>
                <a:cubicBezTo>
                  <a:pt x="25" y="42"/>
                  <a:pt x="25" y="42"/>
                  <a:pt x="25" y="42"/>
                </a:cubicBezTo>
                <a:cubicBezTo>
                  <a:pt x="25" y="42"/>
                  <a:pt x="25" y="42"/>
                  <a:pt x="25" y="42"/>
                </a:cubicBezTo>
                <a:cubicBezTo>
                  <a:pt x="23" y="42"/>
                  <a:pt x="23" y="42"/>
                  <a:pt x="23" y="42"/>
                </a:cubicBezTo>
                <a:lnTo>
                  <a:pt x="22" y="4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6" name="Freeform 52"/>
          <p:cNvSpPr>
            <a:spLocks/>
          </p:cNvSpPr>
          <p:nvPr/>
        </p:nvSpPr>
        <p:spPr bwMode="auto">
          <a:xfrm>
            <a:off x="7179244" y="4481190"/>
            <a:ext cx="120650" cy="136525"/>
          </a:xfrm>
          <a:custGeom>
            <a:avLst/>
            <a:gdLst>
              <a:gd name="T0" fmla="*/ 5 w 54"/>
              <a:gd name="T1" fmla="*/ 44 h 61"/>
              <a:gd name="T2" fmla="*/ 3 w 54"/>
              <a:gd name="T3" fmla="*/ 48 h 61"/>
              <a:gd name="T4" fmla="*/ 4 w 54"/>
              <a:gd name="T5" fmla="*/ 55 h 61"/>
              <a:gd name="T6" fmla="*/ 23 w 54"/>
              <a:gd name="T7" fmla="*/ 55 h 61"/>
              <a:gd name="T8" fmla="*/ 25 w 54"/>
              <a:gd name="T9" fmla="*/ 59 h 61"/>
              <a:gd name="T10" fmla="*/ 29 w 54"/>
              <a:gd name="T11" fmla="*/ 61 h 61"/>
              <a:gd name="T12" fmla="*/ 34 w 54"/>
              <a:gd name="T13" fmla="*/ 60 h 61"/>
              <a:gd name="T14" fmla="*/ 33 w 54"/>
              <a:gd name="T15" fmla="*/ 56 h 61"/>
              <a:gd name="T16" fmla="*/ 34 w 54"/>
              <a:gd name="T17" fmla="*/ 53 h 61"/>
              <a:gd name="T18" fmla="*/ 35 w 54"/>
              <a:gd name="T19" fmla="*/ 48 h 61"/>
              <a:gd name="T20" fmla="*/ 38 w 54"/>
              <a:gd name="T21" fmla="*/ 46 h 61"/>
              <a:gd name="T22" fmla="*/ 39 w 54"/>
              <a:gd name="T23" fmla="*/ 46 h 61"/>
              <a:gd name="T24" fmla="*/ 43 w 54"/>
              <a:gd name="T25" fmla="*/ 41 h 61"/>
              <a:gd name="T26" fmla="*/ 44 w 54"/>
              <a:gd name="T27" fmla="*/ 40 h 61"/>
              <a:gd name="T28" fmla="*/ 42 w 54"/>
              <a:gd name="T29" fmla="*/ 32 h 61"/>
              <a:gd name="T30" fmla="*/ 42 w 54"/>
              <a:gd name="T31" fmla="*/ 27 h 61"/>
              <a:gd name="T32" fmla="*/ 47 w 54"/>
              <a:gd name="T33" fmla="*/ 20 h 61"/>
              <a:gd name="T34" fmla="*/ 53 w 54"/>
              <a:gd name="T35" fmla="*/ 16 h 61"/>
              <a:gd name="T36" fmla="*/ 54 w 54"/>
              <a:gd name="T37" fmla="*/ 15 h 61"/>
              <a:gd name="T38" fmla="*/ 52 w 54"/>
              <a:gd name="T39" fmla="*/ 11 h 61"/>
              <a:gd name="T40" fmla="*/ 47 w 54"/>
              <a:gd name="T41" fmla="*/ 11 h 61"/>
              <a:gd name="T42" fmla="*/ 38 w 54"/>
              <a:gd name="T43" fmla="*/ 13 h 61"/>
              <a:gd name="T44" fmla="*/ 34 w 54"/>
              <a:gd name="T45" fmla="*/ 14 h 61"/>
              <a:gd name="T46" fmla="*/ 30 w 54"/>
              <a:gd name="T47" fmla="*/ 14 h 61"/>
              <a:gd name="T48" fmla="*/ 26 w 54"/>
              <a:gd name="T49" fmla="*/ 12 h 61"/>
              <a:gd name="T50" fmla="*/ 24 w 54"/>
              <a:gd name="T51" fmla="*/ 10 h 61"/>
              <a:gd name="T52" fmla="*/ 23 w 54"/>
              <a:gd name="T53" fmla="*/ 6 h 61"/>
              <a:gd name="T54" fmla="*/ 24 w 54"/>
              <a:gd name="T55" fmla="*/ 2 h 61"/>
              <a:gd name="T56" fmla="*/ 21 w 54"/>
              <a:gd name="T57" fmla="*/ 0 h 61"/>
              <a:gd name="T58" fmla="*/ 20 w 54"/>
              <a:gd name="T59" fmla="*/ 4 h 61"/>
              <a:gd name="T60" fmla="*/ 17 w 54"/>
              <a:gd name="T61" fmla="*/ 7 h 61"/>
              <a:gd name="T62" fmla="*/ 16 w 54"/>
              <a:gd name="T63" fmla="*/ 11 h 61"/>
              <a:gd name="T64" fmla="*/ 15 w 54"/>
              <a:gd name="T65" fmla="*/ 18 h 61"/>
              <a:gd name="T66" fmla="*/ 15 w 54"/>
              <a:gd name="T67" fmla="*/ 21 h 61"/>
              <a:gd name="T68" fmla="*/ 13 w 54"/>
              <a:gd name="T69" fmla="*/ 33 h 61"/>
              <a:gd name="T70" fmla="*/ 10 w 54"/>
              <a:gd name="T71" fmla="*/ 4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4" h="61">
                <a:moveTo>
                  <a:pt x="9" y="41"/>
                </a:moveTo>
                <a:cubicBezTo>
                  <a:pt x="5" y="44"/>
                  <a:pt x="5" y="44"/>
                  <a:pt x="5" y="44"/>
                </a:cubicBezTo>
                <a:cubicBezTo>
                  <a:pt x="3" y="46"/>
                  <a:pt x="3" y="46"/>
                  <a:pt x="3" y="46"/>
                </a:cubicBezTo>
                <a:cubicBezTo>
                  <a:pt x="3" y="47"/>
                  <a:pt x="3" y="47"/>
                  <a:pt x="3" y="48"/>
                </a:cubicBezTo>
                <a:cubicBezTo>
                  <a:pt x="3" y="48"/>
                  <a:pt x="2" y="49"/>
                  <a:pt x="0" y="51"/>
                </a:cubicBezTo>
                <a:cubicBezTo>
                  <a:pt x="0" y="51"/>
                  <a:pt x="2" y="53"/>
                  <a:pt x="4" y="55"/>
                </a:cubicBezTo>
                <a:cubicBezTo>
                  <a:pt x="4" y="55"/>
                  <a:pt x="4" y="55"/>
                  <a:pt x="4" y="55"/>
                </a:cubicBezTo>
                <a:cubicBezTo>
                  <a:pt x="23" y="55"/>
                  <a:pt x="23" y="55"/>
                  <a:pt x="23" y="55"/>
                </a:cubicBezTo>
                <a:cubicBezTo>
                  <a:pt x="24" y="55"/>
                  <a:pt x="25" y="56"/>
                  <a:pt x="25" y="57"/>
                </a:cubicBezTo>
                <a:cubicBezTo>
                  <a:pt x="25" y="59"/>
                  <a:pt x="25" y="59"/>
                  <a:pt x="25" y="59"/>
                </a:cubicBezTo>
                <a:cubicBezTo>
                  <a:pt x="27" y="59"/>
                  <a:pt x="27" y="59"/>
                  <a:pt x="27" y="59"/>
                </a:cubicBezTo>
                <a:cubicBezTo>
                  <a:pt x="28" y="59"/>
                  <a:pt x="29" y="60"/>
                  <a:pt x="29" y="61"/>
                </a:cubicBezTo>
                <a:cubicBezTo>
                  <a:pt x="34" y="61"/>
                  <a:pt x="34" y="61"/>
                  <a:pt x="34" y="61"/>
                </a:cubicBezTo>
                <a:cubicBezTo>
                  <a:pt x="34" y="60"/>
                  <a:pt x="34" y="60"/>
                  <a:pt x="34" y="60"/>
                </a:cubicBezTo>
                <a:cubicBezTo>
                  <a:pt x="33" y="57"/>
                  <a:pt x="33" y="57"/>
                  <a:pt x="33" y="57"/>
                </a:cubicBezTo>
                <a:cubicBezTo>
                  <a:pt x="33" y="57"/>
                  <a:pt x="33" y="57"/>
                  <a:pt x="33" y="56"/>
                </a:cubicBezTo>
                <a:cubicBezTo>
                  <a:pt x="34" y="53"/>
                  <a:pt x="34" y="53"/>
                  <a:pt x="34" y="53"/>
                </a:cubicBezTo>
                <a:cubicBezTo>
                  <a:pt x="34" y="53"/>
                  <a:pt x="34" y="53"/>
                  <a:pt x="34" y="53"/>
                </a:cubicBezTo>
                <a:cubicBezTo>
                  <a:pt x="33" y="53"/>
                  <a:pt x="33" y="52"/>
                  <a:pt x="33" y="52"/>
                </a:cubicBezTo>
                <a:cubicBezTo>
                  <a:pt x="33" y="50"/>
                  <a:pt x="33" y="49"/>
                  <a:pt x="35" y="48"/>
                </a:cubicBezTo>
                <a:cubicBezTo>
                  <a:pt x="36" y="47"/>
                  <a:pt x="36" y="47"/>
                  <a:pt x="36" y="47"/>
                </a:cubicBezTo>
                <a:cubicBezTo>
                  <a:pt x="37" y="46"/>
                  <a:pt x="37" y="46"/>
                  <a:pt x="38" y="46"/>
                </a:cubicBezTo>
                <a:cubicBezTo>
                  <a:pt x="39" y="46"/>
                  <a:pt x="39" y="46"/>
                  <a:pt x="39" y="46"/>
                </a:cubicBezTo>
                <a:cubicBezTo>
                  <a:pt x="39" y="46"/>
                  <a:pt x="39" y="46"/>
                  <a:pt x="39" y="46"/>
                </a:cubicBezTo>
                <a:cubicBezTo>
                  <a:pt x="39" y="45"/>
                  <a:pt x="40" y="45"/>
                  <a:pt x="40" y="44"/>
                </a:cubicBezTo>
                <a:cubicBezTo>
                  <a:pt x="40" y="43"/>
                  <a:pt x="42" y="41"/>
                  <a:pt x="43" y="41"/>
                </a:cubicBezTo>
                <a:cubicBezTo>
                  <a:pt x="43" y="41"/>
                  <a:pt x="43" y="40"/>
                  <a:pt x="44" y="40"/>
                </a:cubicBezTo>
                <a:cubicBezTo>
                  <a:pt x="44" y="40"/>
                  <a:pt x="44" y="40"/>
                  <a:pt x="44" y="40"/>
                </a:cubicBezTo>
                <a:cubicBezTo>
                  <a:pt x="44" y="40"/>
                  <a:pt x="44" y="40"/>
                  <a:pt x="44" y="40"/>
                </a:cubicBezTo>
                <a:cubicBezTo>
                  <a:pt x="43" y="36"/>
                  <a:pt x="42" y="33"/>
                  <a:pt x="42" y="32"/>
                </a:cubicBezTo>
                <a:cubicBezTo>
                  <a:pt x="42" y="28"/>
                  <a:pt x="42" y="28"/>
                  <a:pt x="42" y="28"/>
                </a:cubicBezTo>
                <a:cubicBezTo>
                  <a:pt x="42" y="27"/>
                  <a:pt x="42" y="27"/>
                  <a:pt x="42" y="27"/>
                </a:cubicBezTo>
                <a:cubicBezTo>
                  <a:pt x="43" y="25"/>
                  <a:pt x="44" y="24"/>
                  <a:pt x="44" y="23"/>
                </a:cubicBezTo>
                <a:cubicBezTo>
                  <a:pt x="44" y="23"/>
                  <a:pt x="45" y="21"/>
                  <a:pt x="47" y="20"/>
                </a:cubicBezTo>
                <a:cubicBezTo>
                  <a:pt x="49" y="19"/>
                  <a:pt x="51" y="19"/>
                  <a:pt x="52" y="18"/>
                </a:cubicBezTo>
                <a:cubicBezTo>
                  <a:pt x="52" y="18"/>
                  <a:pt x="53" y="17"/>
                  <a:pt x="53" y="16"/>
                </a:cubicBezTo>
                <a:cubicBezTo>
                  <a:pt x="53" y="16"/>
                  <a:pt x="53" y="16"/>
                  <a:pt x="54" y="15"/>
                </a:cubicBezTo>
                <a:cubicBezTo>
                  <a:pt x="54" y="15"/>
                  <a:pt x="54" y="15"/>
                  <a:pt x="54" y="15"/>
                </a:cubicBezTo>
                <a:cubicBezTo>
                  <a:pt x="53" y="12"/>
                  <a:pt x="53" y="12"/>
                  <a:pt x="53" y="12"/>
                </a:cubicBezTo>
                <a:cubicBezTo>
                  <a:pt x="52" y="11"/>
                  <a:pt x="52" y="11"/>
                  <a:pt x="52" y="11"/>
                </a:cubicBezTo>
                <a:cubicBezTo>
                  <a:pt x="48" y="11"/>
                  <a:pt x="48" y="11"/>
                  <a:pt x="48" y="11"/>
                </a:cubicBezTo>
                <a:cubicBezTo>
                  <a:pt x="47" y="11"/>
                  <a:pt x="47" y="11"/>
                  <a:pt x="47" y="11"/>
                </a:cubicBezTo>
                <a:cubicBezTo>
                  <a:pt x="47" y="11"/>
                  <a:pt x="46" y="10"/>
                  <a:pt x="45" y="11"/>
                </a:cubicBezTo>
                <a:cubicBezTo>
                  <a:pt x="42" y="12"/>
                  <a:pt x="39" y="13"/>
                  <a:pt x="38" y="13"/>
                </a:cubicBezTo>
                <a:cubicBezTo>
                  <a:pt x="35" y="14"/>
                  <a:pt x="35" y="14"/>
                  <a:pt x="35" y="14"/>
                </a:cubicBezTo>
                <a:cubicBezTo>
                  <a:pt x="34" y="14"/>
                  <a:pt x="34" y="14"/>
                  <a:pt x="34" y="14"/>
                </a:cubicBezTo>
                <a:cubicBezTo>
                  <a:pt x="31" y="14"/>
                  <a:pt x="31" y="14"/>
                  <a:pt x="31" y="14"/>
                </a:cubicBezTo>
                <a:cubicBezTo>
                  <a:pt x="31" y="14"/>
                  <a:pt x="31" y="14"/>
                  <a:pt x="30" y="14"/>
                </a:cubicBezTo>
                <a:cubicBezTo>
                  <a:pt x="27" y="12"/>
                  <a:pt x="27" y="12"/>
                  <a:pt x="27" y="12"/>
                </a:cubicBezTo>
                <a:cubicBezTo>
                  <a:pt x="26" y="12"/>
                  <a:pt x="26" y="12"/>
                  <a:pt x="26" y="12"/>
                </a:cubicBezTo>
                <a:cubicBezTo>
                  <a:pt x="26" y="12"/>
                  <a:pt x="26" y="11"/>
                  <a:pt x="24" y="10"/>
                </a:cubicBezTo>
                <a:cubicBezTo>
                  <a:pt x="24" y="10"/>
                  <a:pt x="24" y="10"/>
                  <a:pt x="24" y="10"/>
                </a:cubicBezTo>
                <a:cubicBezTo>
                  <a:pt x="24" y="10"/>
                  <a:pt x="23" y="10"/>
                  <a:pt x="23" y="9"/>
                </a:cubicBezTo>
                <a:cubicBezTo>
                  <a:pt x="22" y="8"/>
                  <a:pt x="22" y="7"/>
                  <a:pt x="23" y="6"/>
                </a:cubicBezTo>
                <a:cubicBezTo>
                  <a:pt x="23" y="4"/>
                  <a:pt x="23" y="4"/>
                  <a:pt x="23" y="4"/>
                </a:cubicBezTo>
                <a:cubicBezTo>
                  <a:pt x="24" y="2"/>
                  <a:pt x="24" y="2"/>
                  <a:pt x="24" y="2"/>
                </a:cubicBezTo>
                <a:cubicBezTo>
                  <a:pt x="22" y="0"/>
                  <a:pt x="22" y="0"/>
                  <a:pt x="22" y="0"/>
                </a:cubicBezTo>
                <a:cubicBezTo>
                  <a:pt x="21" y="0"/>
                  <a:pt x="21" y="0"/>
                  <a:pt x="21" y="0"/>
                </a:cubicBezTo>
                <a:cubicBezTo>
                  <a:pt x="20" y="1"/>
                  <a:pt x="20" y="1"/>
                  <a:pt x="20" y="1"/>
                </a:cubicBezTo>
                <a:cubicBezTo>
                  <a:pt x="20" y="4"/>
                  <a:pt x="20" y="4"/>
                  <a:pt x="20" y="4"/>
                </a:cubicBezTo>
                <a:cubicBezTo>
                  <a:pt x="19" y="5"/>
                  <a:pt x="19" y="5"/>
                  <a:pt x="19" y="5"/>
                </a:cubicBezTo>
                <a:cubicBezTo>
                  <a:pt x="17" y="7"/>
                  <a:pt x="17" y="7"/>
                  <a:pt x="17" y="7"/>
                </a:cubicBezTo>
                <a:cubicBezTo>
                  <a:pt x="17" y="9"/>
                  <a:pt x="17" y="9"/>
                  <a:pt x="17" y="9"/>
                </a:cubicBezTo>
                <a:cubicBezTo>
                  <a:pt x="17" y="10"/>
                  <a:pt x="16" y="10"/>
                  <a:pt x="16" y="11"/>
                </a:cubicBezTo>
                <a:cubicBezTo>
                  <a:pt x="17" y="11"/>
                  <a:pt x="17" y="12"/>
                  <a:pt x="17" y="13"/>
                </a:cubicBezTo>
                <a:cubicBezTo>
                  <a:pt x="15" y="18"/>
                  <a:pt x="15" y="18"/>
                  <a:pt x="15" y="18"/>
                </a:cubicBezTo>
                <a:cubicBezTo>
                  <a:pt x="15" y="21"/>
                  <a:pt x="15" y="21"/>
                  <a:pt x="15" y="21"/>
                </a:cubicBezTo>
                <a:cubicBezTo>
                  <a:pt x="15" y="21"/>
                  <a:pt x="15" y="21"/>
                  <a:pt x="15" y="21"/>
                </a:cubicBezTo>
                <a:cubicBezTo>
                  <a:pt x="13" y="25"/>
                  <a:pt x="13" y="25"/>
                  <a:pt x="13" y="25"/>
                </a:cubicBezTo>
                <a:cubicBezTo>
                  <a:pt x="13" y="33"/>
                  <a:pt x="13" y="33"/>
                  <a:pt x="13" y="33"/>
                </a:cubicBezTo>
                <a:cubicBezTo>
                  <a:pt x="13" y="34"/>
                  <a:pt x="13" y="34"/>
                  <a:pt x="13" y="34"/>
                </a:cubicBezTo>
                <a:cubicBezTo>
                  <a:pt x="10" y="40"/>
                  <a:pt x="10" y="40"/>
                  <a:pt x="10" y="40"/>
                </a:cubicBezTo>
                <a:cubicBezTo>
                  <a:pt x="10" y="40"/>
                  <a:pt x="10" y="40"/>
                  <a:pt x="9" y="4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7" name="Freeform 53"/>
          <p:cNvSpPr>
            <a:spLocks/>
          </p:cNvSpPr>
          <p:nvPr/>
        </p:nvSpPr>
        <p:spPr bwMode="auto">
          <a:xfrm>
            <a:off x="7264969" y="4506590"/>
            <a:ext cx="296863" cy="365125"/>
          </a:xfrm>
          <a:custGeom>
            <a:avLst/>
            <a:gdLst>
              <a:gd name="T0" fmla="*/ 98 w 133"/>
              <a:gd name="T1" fmla="*/ 114 h 164"/>
              <a:gd name="T2" fmla="*/ 110 w 133"/>
              <a:gd name="T3" fmla="*/ 105 h 164"/>
              <a:gd name="T4" fmla="*/ 116 w 133"/>
              <a:gd name="T5" fmla="*/ 84 h 164"/>
              <a:gd name="T6" fmla="*/ 96 w 133"/>
              <a:gd name="T7" fmla="*/ 46 h 164"/>
              <a:gd name="T8" fmla="*/ 95 w 133"/>
              <a:gd name="T9" fmla="*/ 27 h 164"/>
              <a:gd name="T10" fmla="*/ 108 w 133"/>
              <a:gd name="T11" fmla="*/ 35 h 164"/>
              <a:gd name="T12" fmla="*/ 116 w 133"/>
              <a:gd name="T13" fmla="*/ 46 h 164"/>
              <a:gd name="T14" fmla="*/ 117 w 133"/>
              <a:gd name="T15" fmla="*/ 59 h 164"/>
              <a:gd name="T16" fmla="*/ 112 w 133"/>
              <a:gd name="T17" fmla="*/ 66 h 164"/>
              <a:gd name="T18" fmla="*/ 119 w 133"/>
              <a:gd name="T19" fmla="*/ 87 h 164"/>
              <a:gd name="T20" fmla="*/ 123 w 133"/>
              <a:gd name="T21" fmla="*/ 88 h 164"/>
              <a:gd name="T22" fmla="*/ 129 w 133"/>
              <a:gd name="T23" fmla="*/ 75 h 164"/>
              <a:gd name="T24" fmla="*/ 132 w 133"/>
              <a:gd name="T25" fmla="*/ 48 h 164"/>
              <a:gd name="T26" fmla="*/ 119 w 133"/>
              <a:gd name="T27" fmla="*/ 15 h 164"/>
              <a:gd name="T28" fmla="*/ 113 w 133"/>
              <a:gd name="T29" fmla="*/ 1 h 164"/>
              <a:gd name="T30" fmla="*/ 79 w 133"/>
              <a:gd name="T31" fmla="*/ 5 h 164"/>
              <a:gd name="T32" fmla="*/ 75 w 133"/>
              <a:gd name="T33" fmla="*/ 13 h 164"/>
              <a:gd name="T34" fmla="*/ 78 w 133"/>
              <a:gd name="T35" fmla="*/ 19 h 164"/>
              <a:gd name="T36" fmla="*/ 76 w 133"/>
              <a:gd name="T37" fmla="*/ 26 h 164"/>
              <a:gd name="T38" fmla="*/ 71 w 133"/>
              <a:gd name="T39" fmla="*/ 30 h 164"/>
              <a:gd name="T40" fmla="*/ 64 w 133"/>
              <a:gd name="T41" fmla="*/ 35 h 164"/>
              <a:gd name="T42" fmla="*/ 57 w 133"/>
              <a:gd name="T43" fmla="*/ 41 h 164"/>
              <a:gd name="T44" fmla="*/ 46 w 133"/>
              <a:gd name="T45" fmla="*/ 44 h 164"/>
              <a:gd name="T46" fmla="*/ 42 w 133"/>
              <a:gd name="T47" fmla="*/ 42 h 164"/>
              <a:gd name="T48" fmla="*/ 33 w 133"/>
              <a:gd name="T49" fmla="*/ 40 h 164"/>
              <a:gd name="T50" fmla="*/ 25 w 133"/>
              <a:gd name="T51" fmla="*/ 39 h 164"/>
              <a:gd name="T52" fmla="*/ 17 w 133"/>
              <a:gd name="T53" fmla="*/ 37 h 164"/>
              <a:gd name="T54" fmla="*/ 12 w 133"/>
              <a:gd name="T55" fmla="*/ 35 h 164"/>
              <a:gd name="T56" fmla="*/ 14 w 133"/>
              <a:gd name="T57" fmla="*/ 44 h 164"/>
              <a:gd name="T58" fmla="*/ 18 w 133"/>
              <a:gd name="T59" fmla="*/ 60 h 164"/>
              <a:gd name="T60" fmla="*/ 23 w 133"/>
              <a:gd name="T61" fmla="*/ 65 h 164"/>
              <a:gd name="T62" fmla="*/ 24 w 133"/>
              <a:gd name="T63" fmla="*/ 71 h 164"/>
              <a:gd name="T64" fmla="*/ 17 w 133"/>
              <a:gd name="T65" fmla="*/ 78 h 164"/>
              <a:gd name="T66" fmla="*/ 4 w 133"/>
              <a:gd name="T67" fmla="*/ 77 h 164"/>
              <a:gd name="T68" fmla="*/ 0 w 133"/>
              <a:gd name="T69" fmla="*/ 97 h 164"/>
              <a:gd name="T70" fmla="*/ 1 w 133"/>
              <a:gd name="T71" fmla="*/ 104 h 164"/>
              <a:gd name="T72" fmla="*/ 1 w 133"/>
              <a:gd name="T73" fmla="*/ 112 h 164"/>
              <a:gd name="T74" fmla="*/ 2 w 133"/>
              <a:gd name="T75" fmla="*/ 120 h 164"/>
              <a:gd name="T76" fmla="*/ 2 w 133"/>
              <a:gd name="T77" fmla="*/ 130 h 164"/>
              <a:gd name="T78" fmla="*/ 5 w 133"/>
              <a:gd name="T79" fmla="*/ 139 h 164"/>
              <a:gd name="T80" fmla="*/ 14 w 133"/>
              <a:gd name="T81" fmla="*/ 147 h 164"/>
              <a:gd name="T82" fmla="*/ 32 w 133"/>
              <a:gd name="T83" fmla="*/ 159 h 164"/>
              <a:gd name="T84" fmla="*/ 32 w 133"/>
              <a:gd name="T85" fmla="*/ 162 h 164"/>
              <a:gd name="T86" fmla="*/ 45 w 133"/>
              <a:gd name="T87" fmla="*/ 161 h 164"/>
              <a:gd name="T88" fmla="*/ 65 w 133"/>
              <a:gd name="T89" fmla="*/ 142 h 164"/>
              <a:gd name="T90" fmla="*/ 68 w 133"/>
              <a:gd name="T91" fmla="*/ 124 h 164"/>
              <a:gd name="T92" fmla="*/ 67 w 133"/>
              <a:gd name="T93" fmla="*/ 118 h 164"/>
              <a:gd name="T94" fmla="*/ 75 w 133"/>
              <a:gd name="T95" fmla="*/ 11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3" h="164">
                <a:moveTo>
                  <a:pt x="93" y="110"/>
                </a:moveTo>
                <a:cubicBezTo>
                  <a:pt x="95" y="110"/>
                  <a:pt x="95" y="110"/>
                  <a:pt x="95" y="110"/>
                </a:cubicBezTo>
                <a:cubicBezTo>
                  <a:pt x="96" y="112"/>
                  <a:pt x="96" y="112"/>
                  <a:pt x="96" y="112"/>
                </a:cubicBezTo>
                <a:cubicBezTo>
                  <a:pt x="98" y="114"/>
                  <a:pt x="98" y="114"/>
                  <a:pt x="98" y="114"/>
                </a:cubicBezTo>
                <a:cubicBezTo>
                  <a:pt x="100" y="115"/>
                  <a:pt x="100" y="115"/>
                  <a:pt x="100" y="115"/>
                </a:cubicBezTo>
                <a:cubicBezTo>
                  <a:pt x="101" y="114"/>
                  <a:pt x="101" y="114"/>
                  <a:pt x="101" y="114"/>
                </a:cubicBezTo>
                <a:cubicBezTo>
                  <a:pt x="107" y="109"/>
                  <a:pt x="107" y="109"/>
                  <a:pt x="107" y="109"/>
                </a:cubicBezTo>
                <a:cubicBezTo>
                  <a:pt x="110" y="105"/>
                  <a:pt x="110" y="105"/>
                  <a:pt x="110" y="105"/>
                </a:cubicBezTo>
                <a:cubicBezTo>
                  <a:pt x="113" y="101"/>
                  <a:pt x="113" y="101"/>
                  <a:pt x="113" y="101"/>
                </a:cubicBezTo>
                <a:cubicBezTo>
                  <a:pt x="117" y="94"/>
                  <a:pt x="117" y="94"/>
                  <a:pt x="117" y="94"/>
                </a:cubicBezTo>
                <a:cubicBezTo>
                  <a:pt x="118" y="93"/>
                  <a:pt x="118" y="93"/>
                  <a:pt x="118" y="93"/>
                </a:cubicBezTo>
                <a:cubicBezTo>
                  <a:pt x="116" y="84"/>
                  <a:pt x="116" y="84"/>
                  <a:pt x="116" y="84"/>
                </a:cubicBezTo>
                <a:cubicBezTo>
                  <a:pt x="115" y="79"/>
                  <a:pt x="115" y="79"/>
                  <a:pt x="115" y="79"/>
                </a:cubicBezTo>
                <a:cubicBezTo>
                  <a:pt x="112" y="76"/>
                  <a:pt x="112" y="76"/>
                  <a:pt x="112" y="76"/>
                </a:cubicBezTo>
                <a:cubicBezTo>
                  <a:pt x="104" y="66"/>
                  <a:pt x="104" y="66"/>
                  <a:pt x="104" y="66"/>
                </a:cubicBezTo>
                <a:cubicBezTo>
                  <a:pt x="96" y="46"/>
                  <a:pt x="96" y="46"/>
                  <a:pt x="96" y="46"/>
                </a:cubicBezTo>
                <a:cubicBezTo>
                  <a:pt x="94" y="38"/>
                  <a:pt x="94" y="38"/>
                  <a:pt x="94" y="38"/>
                </a:cubicBezTo>
                <a:cubicBezTo>
                  <a:pt x="94" y="28"/>
                  <a:pt x="94" y="28"/>
                  <a:pt x="94" y="28"/>
                </a:cubicBezTo>
                <a:cubicBezTo>
                  <a:pt x="94" y="27"/>
                  <a:pt x="94" y="27"/>
                  <a:pt x="94" y="27"/>
                </a:cubicBezTo>
                <a:cubicBezTo>
                  <a:pt x="95" y="27"/>
                  <a:pt x="95" y="27"/>
                  <a:pt x="95" y="27"/>
                </a:cubicBezTo>
                <a:cubicBezTo>
                  <a:pt x="97" y="28"/>
                  <a:pt x="97" y="28"/>
                  <a:pt x="97" y="28"/>
                </a:cubicBezTo>
                <a:cubicBezTo>
                  <a:pt x="100" y="29"/>
                  <a:pt x="100" y="29"/>
                  <a:pt x="100" y="29"/>
                </a:cubicBezTo>
                <a:cubicBezTo>
                  <a:pt x="103" y="31"/>
                  <a:pt x="103" y="31"/>
                  <a:pt x="103" y="31"/>
                </a:cubicBezTo>
                <a:cubicBezTo>
                  <a:pt x="108" y="35"/>
                  <a:pt x="108" y="35"/>
                  <a:pt x="108" y="35"/>
                </a:cubicBezTo>
                <a:cubicBezTo>
                  <a:pt x="113" y="40"/>
                  <a:pt x="113" y="40"/>
                  <a:pt x="113" y="40"/>
                </a:cubicBezTo>
                <a:cubicBezTo>
                  <a:pt x="114" y="41"/>
                  <a:pt x="114" y="41"/>
                  <a:pt x="114" y="41"/>
                </a:cubicBezTo>
                <a:cubicBezTo>
                  <a:pt x="116" y="45"/>
                  <a:pt x="116" y="45"/>
                  <a:pt x="116" y="45"/>
                </a:cubicBezTo>
                <a:cubicBezTo>
                  <a:pt x="116" y="46"/>
                  <a:pt x="116" y="46"/>
                  <a:pt x="116" y="46"/>
                </a:cubicBezTo>
                <a:cubicBezTo>
                  <a:pt x="117" y="52"/>
                  <a:pt x="117" y="52"/>
                  <a:pt x="117" y="52"/>
                </a:cubicBezTo>
                <a:cubicBezTo>
                  <a:pt x="117" y="57"/>
                  <a:pt x="117" y="57"/>
                  <a:pt x="117" y="57"/>
                </a:cubicBezTo>
                <a:cubicBezTo>
                  <a:pt x="117" y="58"/>
                  <a:pt x="117" y="58"/>
                  <a:pt x="117" y="58"/>
                </a:cubicBezTo>
                <a:cubicBezTo>
                  <a:pt x="117" y="59"/>
                  <a:pt x="117" y="59"/>
                  <a:pt x="117" y="59"/>
                </a:cubicBezTo>
                <a:cubicBezTo>
                  <a:pt x="116" y="61"/>
                  <a:pt x="116" y="61"/>
                  <a:pt x="116" y="61"/>
                </a:cubicBezTo>
                <a:cubicBezTo>
                  <a:pt x="115" y="62"/>
                  <a:pt x="115" y="62"/>
                  <a:pt x="115" y="62"/>
                </a:cubicBezTo>
                <a:cubicBezTo>
                  <a:pt x="113" y="66"/>
                  <a:pt x="113" y="66"/>
                  <a:pt x="113" y="66"/>
                </a:cubicBezTo>
                <a:cubicBezTo>
                  <a:pt x="112" y="66"/>
                  <a:pt x="112" y="66"/>
                  <a:pt x="112" y="66"/>
                </a:cubicBezTo>
                <a:cubicBezTo>
                  <a:pt x="112" y="69"/>
                  <a:pt x="112" y="69"/>
                  <a:pt x="112" y="69"/>
                </a:cubicBezTo>
                <a:cubicBezTo>
                  <a:pt x="112" y="72"/>
                  <a:pt x="112" y="72"/>
                  <a:pt x="112" y="72"/>
                </a:cubicBezTo>
                <a:cubicBezTo>
                  <a:pt x="112" y="73"/>
                  <a:pt x="112" y="73"/>
                  <a:pt x="112" y="73"/>
                </a:cubicBezTo>
                <a:cubicBezTo>
                  <a:pt x="119" y="87"/>
                  <a:pt x="119" y="87"/>
                  <a:pt x="119" y="87"/>
                </a:cubicBezTo>
                <a:cubicBezTo>
                  <a:pt x="120" y="88"/>
                  <a:pt x="120" y="88"/>
                  <a:pt x="120" y="88"/>
                </a:cubicBezTo>
                <a:cubicBezTo>
                  <a:pt x="121" y="88"/>
                  <a:pt x="121" y="88"/>
                  <a:pt x="121" y="88"/>
                </a:cubicBezTo>
                <a:cubicBezTo>
                  <a:pt x="122" y="89"/>
                  <a:pt x="122" y="89"/>
                  <a:pt x="122" y="89"/>
                </a:cubicBezTo>
                <a:cubicBezTo>
                  <a:pt x="123" y="88"/>
                  <a:pt x="123" y="88"/>
                  <a:pt x="123" y="88"/>
                </a:cubicBezTo>
                <a:cubicBezTo>
                  <a:pt x="123" y="87"/>
                  <a:pt x="123" y="87"/>
                  <a:pt x="123" y="87"/>
                </a:cubicBezTo>
                <a:cubicBezTo>
                  <a:pt x="125" y="83"/>
                  <a:pt x="125" y="83"/>
                  <a:pt x="125" y="83"/>
                </a:cubicBezTo>
                <a:cubicBezTo>
                  <a:pt x="128" y="76"/>
                  <a:pt x="128" y="76"/>
                  <a:pt x="128" y="76"/>
                </a:cubicBezTo>
                <a:cubicBezTo>
                  <a:pt x="129" y="75"/>
                  <a:pt x="129" y="75"/>
                  <a:pt x="129" y="75"/>
                </a:cubicBezTo>
                <a:cubicBezTo>
                  <a:pt x="132" y="56"/>
                  <a:pt x="132" y="56"/>
                  <a:pt x="132" y="56"/>
                </a:cubicBezTo>
                <a:cubicBezTo>
                  <a:pt x="133" y="50"/>
                  <a:pt x="133" y="50"/>
                  <a:pt x="133" y="50"/>
                </a:cubicBezTo>
                <a:cubicBezTo>
                  <a:pt x="133" y="50"/>
                  <a:pt x="133" y="50"/>
                  <a:pt x="133" y="50"/>
                </a:cubicBezTo>
                <a:cubicBezTo>
                  <a:pt x="132" y="48"/>
                  <a:pt x="132" y="48"/>
                  <a:pt x="132" y="48"/>
                </a:cubicBezTo>
                <a:cubicBezTo>
                  <a:pt x="126" y="36"/>
                  <a:pt x="126" y="36"/>
                  <a:pt x="126" y="36"/>
                </a:cubicBezTo>
                <a:cubicBezTo>
                  <a:pt x="120" y="20"/>
                  <a:pt x="120" y="20"/>
                  <a:pt x="120" y="20"/>
                </a:cubicBezTo>
                <a:cubicBezTo>
                  <a:pt x="119" y="17"/>
                  <a:pt x="119" y="17"/>
                  <a:pt x="119" y="17"/>
                </a:cubicBezTo>
                <a:cubicBezTo>
                  <a:pt x="119" y="15"/>
                  <a:pt x="119" y="15"/>
                  <a:pt x="119" y="15"/>
                </a:cubicBezTo>
                <a:cubicBezTo>
                  <a:pt x="119" y="13"/>
                  <a:pt x="119" y="13"/>
                  <a:pt x="119" y="13"/>
                </a:cubicBezTo>
                <a:cubicBezTo>
                  <a:pt x="118" y="8"/>
                  <a:pt x="118" y="8"/>
                  <a:pt x="118" y="8"/>
                </a:cubicBezTo>
                <a:cubicBezTo>
                  <a:pt x="118" y="8"/>
                  <a:pt x="118" y="8"/>
                  <a:pt x="118" y="8"/>
                </a:cubicBezTo>
                <a:cubicBezTo>
                  <a:pt x="113" y="1"/>
                  <a:pt x="113" y="1"/>
                  <a:pt x="113" y="1"/>
                </a:cubicBezTo>
                <a:cubicBezTo>
                  <a:pt x="112" y="1"/>
                  <a:pt x="112" y="1"/>
                  <a:pt x="112" y="1"/>
                </a:cubicBezTo>
                <a:cubicBezTo>
                  <a:pt x="104" y="0"/>
                  <a:pt x="104" y="0"/>
                  <a:pt x="104" y="0"/>
                </a:cubicBezTo>
                <a:cubicBezTo>
                  <a:pt x="86" y="1"/>
                  <a:pt x="86" y="1"/>
                  <a:pt x="86" y="1"/>
                </a:cubicBezTo>
                <a:cubicBezTo>
                  <a:pt x="79" y="5"/>
                  <a:pt x="79" y="5"/>
                  <a:pt x="79" y="5"/>
                </a:cubicBezTo>
                <a:cubicBezTo>
                  <a:pt x="71" y="11"/>
                  <a:pt x="71" y="11"/>
                  <a:pt x="71" y="11"/>
                </a:cubicBezTo>
                <a:cubicBezTo>
                  <a:pt x="73" y="9"/>
                  <a:pt x="73" y="9"/>
                  <a:pt x="73" y="9"/>
                </a:cubicBezTo>
                <a:cubicBezTo>
                  <a:pt x="73" y="10"/>
                  <a:pt x="73" y="10"/>
                  <a:pt x="73" y="10"/>
                </a:cubicBezTo>
                <a:cubicBezTo>
                  <a:pt x="75" y="13"/>
                  <a:pt x="75" y="13"/>
                  <a:pt x="75" y="13"/>
                </a:cubicBezTo>
                <a:cubicBezTo>
                  <a:pt x="75" y="14"/>
                  <a:pt x="75" y="14"/>
                  <a:pt x="75" y="14"/>
                </a:cubicBezTo>
                <a:cubicBezTo>
                  <a:pt x="75" y="15"/>
                  <a:pt x="75" y="15"/>
                  <a:pt x="75" y="15"/>
                </a:cubicBezTo>
                <a:cubicBezTo>
                  <a:pt x="79" y="15"/>
                  <a:pt x="79" y="15"/>
                  <a:pt x="79" y="15"/>
                </a:cubicBezTo>
                <a:cubicBezTo>
                  <a:pt x="78" y="17"/>
                  <a:pt x="78" y="18"/>
                  <a:pt x="78" y="19"/>
                </a:cubicBezTo>
                <a:cubicBezTo>
                  <a:pt x="78" y="19"/>
                  <a:pt x="78" y="19"/>
                  <a:pt x="78" y="19"/>
                </a:cubicBezTo>
                <a:cubicBezTo>
                  <a:pt x="78" y="21"/>
                  <a:pt x="78" y="21"/>
                  <a:pt x="78" y="21"/>
                </a:cubicBezTo>
                <a:cubicBezTo>
                  <a:pt x="78" y="21"/>
                  <a:pt x="78" y="21"/>
                  <a:pt x="78" y="21"/>
                </a:cubicBezTo>
                <a:cubicBezTo>
                  <a:pt x="76" y="26"/>
                  <a:pt x="76" y="26"/>
                  <a:pt x="76" y="26"/>
                </a:cubicBezTo>
                <a:cubicBezTo>
                  <a:pt x="75" y="26"/>
                  <a:pt x="75" y="26"/>
                  <a:pt x="75" y="27"/>
                </a:cubicBezTo>
                <a:cubicBezTo>
                  <a:pt x="73" y="28"/>
                  <a:pt x="73" y="28"/>
                  <a:pt x="73" y="28"/>
                </a:cubicBezTo>
                <a:cubicBezTo>
                  <a:pt x="73" y="28"/>
                  <a:pt x="73" y="28"/>
                  <a:pt x="73" y="29"/>
                </a:cubicBezTo>
                <a:cubicBezTo>
                  <a:pt x="73" y="29"/>
                  <a:pt x="72" y="30"/>
                  <a:pt x="71" y="30"/>
                </a:cubicBezTo>
                <a:cubicBezTo>
                  <a:pt x="70" y="30"/>
                  <a:pt x="70" y="30"/>
                  <a:pt x="70" y="30"/>
                </a:cubicBezTo>
                <a:cubicBezTo>
                  <a:pt x="68" y="33"/>
                  <a:pt x="68" y="33"/>
                  <a:pt x="68" y="33"/>
                </a:cubicBezTo>
                <a:cubicBezTo>
                  <a:pt x="67" y="33"/>
                  <a:pt x="67" y="33"/>
                  <a:pt x="67" y="33"/>
                </a:cubicBezTo>
                <a:cubicBezTo>
                  <a:pt x="64" y="35"/>
                  <a:pt x="64" y="35"/>
                  <a:pt x="64" y="35"/>
                </a:cubicBezTo>
                <a:cubicBezTo>
                  <a:pt x="61" y="38"/>
                  <a:pt x="61" y="38"/>
                  <a:pt x="61" y="38"/>
                </a:cubicBezTo>
                <a:cubicBezTo>
                  <a:pt x="61" y="38"/>
                  <a:pt x="61" y="38"/>
                  <a:pt x="61" y="38"/>
                </a:cubicBezTo>
                <a:cubicBezTo>
                  <a:pt x="59" y="40"/>
                  <a:pt x="59" y="40"/>
                  <a:pt x="59" y="40"/>
                </a:cubicBezTo>
                <a:cubicBezTo>
                  <a:pt x="58" y="41"/>
                  <a:pt x="58" y="41"/>
                  <a:pt x="57" y="41"/>
                </a:cubicBezTo>
                <a:cubicBezTo>
                  <a:pt x="56" y="41"/>
                  <a:pt x="56" y="41"/>
                  <a:pt x="56" y="41"/>
                </a:cubicBezTo>
                <a:cubicBezTo>
                  <a:pt x="57" y="41"/>
                  <a:pt x="57" y="41"/>
                  <a:pt x="57" y="41"/>
                </a:cubicBezTo>
                <a:cubicBezTo>
                  <a:pt x="55" y="43"/>
                  <a:pt x="51" y="44"/>
                  <a:pt x="46" y="45"/>
                </a:cubicBezTo>
                <a:cubicBezTo>
                  <a:pt x="46" y="44"/>
                  <a:pt x="46" y="44"/>
                  <a:pt x="46" y="44"/>
                </a:cubicBezTo>
                <a:cubicBezTo>
                  <a:pt x="45" y="44"/>
                  <a:pt x="45" y="44"/>
                  <a:pt x="45" y="43"/>
                </a:cubicBezTo>
                <a:cubicBezTo>
                  <a:pt x="44" y="42"/>
                  <a:pt x="44" y="42"/>
                  <a:pt x="44" y="42"/>
                </a:cubicBezTo>
                <a:cubicBezTo>
                  <a:pt x="43" y="42"/>
                  <a:pt x="43" y="42"/>
                  <a:pt x="43" y="42"/>
                </a:cubicBezTo>
                <a:cubicBezTo>
                  <a:pt x="42" y="42"/>
                  <a:pt x="42" y="42"/>
                  <a:pt x="42" y="42"/>
                </a:cubicBezTo>
                <a:cubicBezTo>
                  <a:pt x="40" y="41"/>
                  <a:pt x="40" y="41"/>
                  <a:pt x="40" y="41"/>
                </a:cubicBezTo>
                <a:cubicBezTo>
                  <a:pt x="39" y="41"/>
                  <a:pt x="37" y="41"/>
                  <a:pt x="36" y="41"/>
                </a:cubicBezTo>
                <a:cubicBezTo>
                  <a:pt x="36" y="41"/>
                  <a:pt x="36" y="41"/>
                  <a:pt x="36" y="41"/>
                </a:cubicBezTo>
                <a:cubicBezTo>
                  <a:pt x="35" y="40"/>
                  <a:pt x="34" y="40"/>
                  <a:pt x="33" y="40"/>
                </a:cubicBezTo>
                <a:cubicBezTo>
                  <a:pt x="33" y="40"/>
                  <a:pt x="33" y="40"/>
                  <a:pt x="33" y="40"/>
                </a:cubicBezTo>
                <a:cubicBezTo>
                  <a:pt x="32" y="40"/>
                  <a:pt x="32" y="40"/>
                  <a:pt x="32" y="40"/>
                </a:cubicBezTo>
                <a:cubicBezTo>
                  <a:pt x="31" y="40"/>
                  <a:pt x="29" y="39"/>
                  <a:pt x="29" y="39"/>
                </a:cubicBezTo>
                <a:cubicBezTo>
                  <a:pt x="25" y="39"/>
                  <a:pt x="25" y="39"/>
                  <a:pt x="25" y="39"/>
                </a:cubicBezTo>
                <a:cubicBezTo>
                  <a:pt x="25" y="39"/>
                  <a:pt x="25" y="39"/>
                  <a:pt x="25" y="39"/>
                </a:cubicBezTo>
                <a:cubicBezTo>
                  <a:pt x="20" y="37"/>
                  <a:pt x="20" y="37"/>
                  <a:pt x="20" y="37"/>
                </a:cubicBezTo>
                <a:cubicBezTo>
                  <a:pt x="18" y="37"/>
                  <a:pt x="18" y="37"/>
                  <a:pt x="18" y="37"/>
                </a:cubicBezTo>
                <a:cubicBezTo>
                  <a:pt x="17" y="37"/>
                  <a:pt x="17" y="37"/>
                  <a:pt x="17" y="37"/>
                </a:cubicBezTo>
                <a:cubicBezTo>
                  <a:pt x="15" y="36"/>
                  <a:pt x="15" y="36"/>
                  <a:pt x="15" y="36"/>
                </a:cubicBezTo>
                <a:cubicBezTo>
                  <a:pt x="12" y="34"/>
                  <a:pt x="12" y="34"/>
                  <a:pt x="12" y="34"/>
                </a:cubicBezTo>
                <a:cubicBezTo>
                  <a:pt x="12" y="35"/>
                  <a:pt x="12" y="35"/>
                  <a:pt x="12" y="35"/>
                </a:cubicBezTo>
                <a:cubicBezTo>
                  <a:pt x="12" y="35"/>
                  <a:pt x="12" y="35"/>
                  <a:pt x="12" y="35"/>
                </a:cubicBezTo>
                <a:cubicBezTo>
                  <a:pt x="12" y="37"/>
                  <a:pt x="12" y="37"/>
                  <a:pt x="12" y="37"/>
                </a:cubicBezTo>
                <a:cubicBezTo>
                  <a:pt x="13" y="37"/>
                  <a:pt x="14" y="37"/>
                  <a:pt x="14" y="38"/>
                </a:cubicBezTo>
                <a:cubicBezTo>
                  <a:pt x="14" y="42"/>
                  <a:pt x="14" y="42"/>
                  <a:pt x="14" y="42"/>
                </a:cubicBezTo>
                <a:cubicBezTo>
                  <a:pt x="14" y="44"/>
                  <a:pt x="14" y="44"/>
                  <a:pt x="14" y="44"/>
                </a:cubicBezTo>
                <a:cubicBezTo>
                  <a:pt x="16" y="45"/>
                  <a:pt x="16" y="45"/>
                  <a:pt x="16" y="45"/>
                </a:cubicBezTo>
                <a:cubicBezTo>
                  <a:pt x="16" y="46"/>
                  <a:pt x="16" y="46"/>
                  <a:pt x="16" y="47"/>
                </a:cubicBezTo>
                <a:cubicBezTo>
                  <a:pt x="16" y="58"/>
                  <a:pt x="16" y="58"/>
                  <a:pt x="16" y="58"/>
                </a:cubicBezTo>
                <a:cubicBezTo>
                  <a:pt x="18" y="58"/>
                  <a:pt x="18" y="59"/>
                  <a:pt x="18" y="60"/>
                </a:cubicBezTo>
                <a:cubicBezTo>
                  <a:pt x="18" y="62"/>
                  <a:pt x="18" y="62"/>
                  <a:pt x="18" y="62"/>
                </a:cubicBezTo>
                <a:cubicBezTo>
                  <a:pt x="19" y="64"/>
                  <a:pt x="19" y="64"/>
                  <a:pt x="19" y="64"/>
                </a:cubicBezTo>
                <a:cubicBezTo>
                  <a:pt x="21" y="65"/>
                  <a:pt x="21" y="65"/>
                  <a:pt x="21" y="65"/>
                </a:cubicBezTo>
                <a:cubicBezTo>
                  <a:pt x="23" y="65"/>
                  <a:pt x="23" y="65"/>
                  <a:pt x="23" y="65"/>
                </a:cubicBezTo>
                <a:cubicBezTo>
                  <a:pt x="24" y="65"/>
                  <a:pt x="25" y="66"/>
                  <a:pt x="25" y="67"/>
                </a:cubicBezTo>
                <a:cubicBezTo>
                  <a:pt x="26" y="67"/>
                  <a:pt x="26" y="67"/>
                  <a:pt x="26" y="67"/>
                </a:cubicBezTo>
                <a:cubicBezTo>
                  <a:pt x="25" y="68"/>
                  <a:pt x="24" y="70"/>
                  <a:pt x="24" y="71"/>
                </a:cubicBezTo>
                <a:cubicBezTo>
                  <a:pt x="24" y="71"/>
                  <a:pt x="24" y="71"/>
                  <a:pt x="24" y="71"/>
                </a:cubicBezTo>
                <a:cubicBezTo>
                  <a:pt x="24" y="71"/>
                  <a:pt x="23" y="71"/>
                  <a:pt x="23" y="72"/>
                </a:cubicBezTo>
                <a:cubicBezTo>
                  <a:pt x="21" y="74"/>
                  <a:pt x="21" y="74"/>
                  <a:pt x="21" y="74"/>
                </a:cubicBezTo>
                <a:cubicBezTo>
                  <a:pt x="18" y="77"/>
                  <a:pt x="18" y="77"/>
                  <a:pt x="18" y="77"/>
                </a:cubicBezTo>
                <a:cubicBezTo>
                  <a:pt x="18" y="77"/>
                  <a:pt x="18" y="78"/>
                  <a:pt x="17" y="78"/>
                </a:cubicBezTo>
                <a:cubicBezTo>
                  <a:pt x="17" y="78"/>
                  <a:pt x="15" y="79"/>
                  <a:pt x="12" y="79"/>
                </a:cubicBezTo>
                <a:cubicBezTo>
                  <a:pt x="6" y="79"/>
                  <a:pt x="6" y="79"/>
                  <a:pt x="6" y="79"/>
                </a:cubicBezTo>
                <a:cubicBezTo>
                  <a:pt x="6" y="79"/>
                  <a:pt x="5" y="79"/>
                  <a:pt x="5" y="78"/>
                </a:cubicBezTo>
                <a:cubicBezTo>
                  <a:pt x="4" y="77"/>
                  <a:pt x="4" y="77"/>
                  <a:pt x="4" y="77"/>
                </a:cubicBezTo>
                <a:cubicBezTo>
                  <a:pt x="2" y="77"/>
                  <a:pt x="1" y="77"/>
                  <a:pt x="0" y="77"/>
                </a:cubicBezTo>
                <a:cubicBezTo>
                  <a:pt x="0" y="94"/>
                  <a:pt x="0" y="94"/>
                  <a:pt x="0" y="94"/>
                </a:cubicBezTo>
                <a:cubicBezTo>
                  <a:pt x="0" y="94"/>
                  <a:pt x="0" y="94"/>
                  <a:pt x="0" y="95"/>
                </a:cubicBezTo>
                <a:cubicBezTo>
                  <a:pt x="0" y="97"/>
                  <a:pt x="0" y="97"/>
                  <a:pt x="0" y="97"/>
                </a:cubicBezTo>
                <a:cubicBezTo>
                  <a:pt x="0" y="97"/>
                  <a:pt x="0" y="97"/>
                  <a:pt x="0" y="97"/>
                </a:cubicBezTo>
                <a:cubicBezTo>
                  <a:pt x="0" y="101"/>
                  <a:pt x="0" y="101"/>
                  <a:pt x="0" y="101"/>
                </a:cubicBezTo>
                <a:cubicBezTo>
                  <a:pt x="0" y="101"/>
                  <a:pt x="0" y="101"/>
                  <a:pt x="0" y="101"/>
                </a:cubicBezTo>
                <a:cubicBezTo>
                  <a:pt x="1" y="104"/>
                  <a:pt x="1" y="104"/>
                  <a:pt x="1" y="104"/>
                </a:cubicBezTo>
                <a:cubicBezTo>
                  <a:pt x="1" y="106"/>
                  <a:pt x="1" y="107"/>
                  <a:pt x="1" y="108"/>
                </a:cubicBezTo>
                <a:cubicBezTo>
                  <a:pt x="1" y="108"/>
                  <a:pt x="1" y="108"/>
                  <a:pt x="1" y="108"/>
                </a:cubicBezTo>
                <a:cubicBezTo>
                  <a:pt x="1" y="110"/>
                  <a:pt x="1" y="111"/>
                  <a:pt x="1" y="112"/>
                </a:cubicBezTo>
                <a:cubicBezTo>
                  <a:pt x="1" y="112"/>
                  <a:pt x="1" y="112"/>
                  <a:pt x="1" y="112"/>
                </a:cubicBezTo>
                <a:cubicBezTo>
                  <a:pt x="1" y="113"/>
                  <a:pt x="1" y="113"/>
                  <a:pt x="1" y="113"/>
                </a:cubicBezTo>
                <a:cubicBezTo>
                  <a:pt x="1" y="113"/>
                  <a:pt x="1" y="113"/>
                  <a:pt x="1" y="114"/>
                </a:cubicBezTo>
                <a:cubicBezTo>
                  <a:pt x="2" y="115"/>
                  <a:pt x="2" y="117"/>
                  <a:pt x="2" y="119"/>
                </a:cubicBezTo>
                <a:cubicBezTo>
                  <a:pt x="1" y="119"/>
                  <a:pt x="1" y="119"/>
                  <a:pt x="2" y="120"/>
                </a:cubicBezTo>
                <a:cubicBezTo>
                  <a:pt x="2" y="121"/>
                  <a:pt x="2" y="122"/>
                  <a:pt x="2" y="123"/>
                </a:cubicBezTo>
                <a:cubicBezTo>
                  <a:pt x="1" y="124"/>
                  <a:pt x="1" y="124"/>
                  <a:pt x="2" y="125"/>
                </a:cubicBezTo>
                <a:cubicBezTo>
                  <a:pt x="2" y="125"/>
                  <a:pt x="2" y="126"/>
                  <a:pt x="2" y="128"/>
                </a:cubicBezTo>
                <a:cubicBezTo>
                  <a:pt x="1" y="129"/>
                  <a:pt x="2" y="130"/>
                  <a:pt x="2" y="130"/>
                </a:cubicBezTo>
                <a:cubicBezTo>
                  <a:pt x="2" y="130"/>
                  <a:pt x="2" y="131"/>
                  <a:pt x="2" y="132"/>
                </a:cubicBezTo>
                <a:cubicBezTo>
                  <a:pt x="2" y="132"/>
                  <a:pt x="2" y="132"/>
                  <a:pt x="2" y="132"/>
                </a:cubicBezTo>
                <a:cubicBezTo>
                  <a:pt x="2" y="133"/>
                  <a:pt x="3" y="134"/>
                  <a:pt x="3" y="135"/>
                </a:cubicBezTo>
                <a:cubicBezTo>
                  <a:pt x="3" y="136"/>
                  <a:pt x="4" y="138"/>
                  <a:pt x="5" y="139"/>
                </a:cubicBezTo>
                <a:cubicBezTo>
                  <a:pt x="10" y="145"/>
                  <a:pt x="10" y="145"/>
                  <a:pt x="10" y="145"/>
                </a:cubicBezTo>
                <a:cubicBezTo>
                  <a:pt x="10" y="145"/>
                  <a:pt x="10" y="146"/>
                  <a:pt x="10" y="147"/>
                </a:cubicBezTo>
                <a:cubicBezTo>
                  <a:pt x="11" y="147"/>
                  <a:pt x="11" y="147"/>
                  <a:pt x="11" y="147"/>
                </a:cubicBezTo>
                <a:cubicBezTo>
                  <a:pt x="14" y="147"/>
                  <a:pt x="14" y="147"/>
                  <a:pt x="14" y="147"/>
                </a:cubicBezTo>
                <a:cubicBezTo>
                  <a:pt x="16" y="148"/>
                  <a:pt x="16" y="148"/>
                  <a:pt x="16" y="148"/>
                </a:cubicBezTo>
                <a:cubicBezTo>
                  <a:pt x="18" y="148"/>
                  <a:pt x="18" y="148"/>
                  <a:pt x="18" y="148"/>
                </a:cubicBezTo>
                <a:cubicBezTo>
                  <a:pt x="31" y="155"/>
                  <a:pt x="31" y="155"/>
                  <a:pt x="31" y="155"/>
                </a:cubicBezTo>
                <a:cubicBezTo>
                  <a:pt x="32" y="159"/>
                  <a:pt x="32" y="159"/>
                  <a:pt x="32" y="159"/>
                </a:cubicBezTo>
                <a:cubicBezTo>
                  <a:pt x="31" y="160"/>
                  <a:pt x="31" y="160"/>
                  <a:pt x="31" y="160"/>
                </a:cubicBezTo>
                <a:cubicBezTo>
                  <a:pt x="31" y="160"/>
                  <a:pt x="31" y="160"/>
                  <a:pt x="31" y="160"/>
                </a:cubicBezTo>
                <a:cubicBezTo>
                  <a:pt x="31" y="161"/>
                  <a:pt x="31" y="161"/>
                  <a:pt x="31" y="161"/>
                </a:cubicBezTo>
                <a:cubicBezTo>
                  <a:pt x="32" y="162"/>
                  <a:pt x="32" y="162"/>
                  <a:pt x="32" y="162"/>
                </a:cubicBezTo>
                <a:cubicBezTo>
                  <a:pt x="36" y="164"/>
                  <a:pt x="36" y="164"/>
                  <a:pt x="36" y="164"/>
                </a:cubicBezTo>
                <a:cubicBezTo>
                  <a:pt x="38" y="164"/>
                  <a:pt x="38" y="164"/>
                  <a:pt x="38" y="164"/>
                </a:cubicBezTo>
                <a:cubicBezTo>
                  <a:pt x="41" y="163"/>
                  <a:pt x="41" y="163"/>
                  <a:pt x="41" y="163"/>
                </a:cubicBezTo>
                <a:cubicBezTo>
                  <a:pt x="45" y="161"/>
                  <a:pt x="45" y="161"/>
                  <a:pt x="45" y="161"/>
                </a:cubicBezTo>
                <a:cubicBezTo>
                  <a:pt x="60" y="150"/>
                  <a:pt x="60" y="150"/>
                  <a:pt x="60" y="150"/>
                </a:cubicBezTo>
                <a:cubicBezTo>
                  <a:pt x="63" y="148"/>
                  <a:pt x="63" y="148"/>
                  <a:pt x="63" y="148"/>
                </a:cubicBezTo>
                <a:cubicBezTo>
                  <a:pt x="64" y="146"/>
                  <a:pt x="64" y="146"/>
                  <a:pt x="64" y="146"/>
                </a:cubicBezTo>
                <a:cubicBezTo>
                  <a:pt x="65" y="142"/>
                  <a:pt x="65" y="142"/>
                  <a:pt x="65" y="142"/>
                </a:cubicBezTo>
                <a:cubicBezTo>
                  <a:pt x="68" y="133"/>
                  <a:pt x="68" y="133"/>
                  <a:pt x="68" y="133"/>
                </a:cubicBezTo>
                <a:cubicBezTo>
                  <a:pt x="68" y="128"/>
                  <a:pt x="68" y="128"/>
                  <a:pt x="68" y="128"/>
                </a:cubicBezTo>
                <a:cubicBezTo>
                  <a:pt x="68" y="125"/>
                  <a:pt x="68" y="125"/>
                  <a:pt x="68" y="125"/>
                </a:cubicBezTo>
                <a:cubicBezTo>
                  <a:pt x="68" y="124"/>
                  <a:pt x="68" y="124"/>
                  <a:pt x="68" y="124"/>
                </a:cubicBezTo>
                <a:cubicBezTo>
                  <a:pt x="67" y="122"/>
                  <a:pt x="67" y="122"/>
                  <a:pt x="67" y="122"/>
                </a:cubicBezTo>
                <a:cubicBezTo>
                  <a:pt x="67" y="120"/>
                  <a:pt x="67" y="120"/>
                  <a:pt x="67" y="120"/>
                </a:cubicBezTo>
                <a:cubicBezTo>
                  <a:pt x="67" y="119"/>
                  <a:pt x="67" y="119"/>
                  <a:pt x="67" y="119"/>
                </a:cubicBezTo>
                <a:cubicBezTo>
                  <a:pt x="67" y="118"/>
                  <a:pt x="67" y="118"/>
                  <a:pt x="67" y="118"/>
                </a:cubicBezTo>
                <a:cubicBezTo>
                  <a:pt x="69" y="115"/>
                  <a:pt x="69" y="115"/>
                  <a:pt x="69" y="115"/>
                </a:cubicBezTo>
                <a:cubicBezTo>
                  <a:pt x="69" y="115"/>
                  <a:pt x="69" y="115"/>
                  <a:pt x="69" y="115"/>
                </a:cubicBezTo>
                <a:cubicBezTo>
                  <a:pt x="74" y="111"/>
                  <a:pt x="74" y="111"/>
                  <a:pt x="74" y="111"/>
                </a:cubicBezTo>
                <a:cubicBezTo>
                  <a:pt x="75" y="111"/>
                  <a:pt x="75" y="111"/>
                  <a:pt x="75" y="111"/>
                </a:cubicBezTo>
                <a:cubicBezTo>
                  <a:pt x="86" y="109"/>
                  <a:pt x="86" y="109"/>
                  <a:pt x="86" y="109"/>
                </a:cubicBezTo>
                <a:lnTo>
                  <a:pt x="93" y="11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8" name="Freeform 54"/>
          <p:cNvSpPr>
            <a:spLocks noEditPoints="1"/>
          </p:cNvSpPr>
          <p:nvPr/>
        </p:nvSpPr>
        <p:spPr bwMode="auto">
          <a:xfrm>
            <a:off x="7190357" y="4154165"/>
            <a:ext cx="288925" cy="441325"/>
          </a:xfrm>
          <a:custGeom>
            <a:avLst/>
            <a:gdLst>
              <a:gd name="T0" fmla="*/ 122 w 129"/>
              <a:gd name="T1" fmla="*/ 115 h 198"/>
              <a:gd name="T2" fmla="*/ 115 w 129"/>
              <a:gd name="T3" fmla="*/ 115 h 198"/>
              <a:gd name="T4" fmla="*/ 80 w 129"/>
              <a:gd name="T5" fmla="*/ 39 h 198"/>
              <a:gd name="T6" fmla="*/ 75 w 129"/>
              <a:gd name="T7" fmla="*/ 28 h 198"/>
              <a:gd name="T8" fmla="*/ 65 w 129"/>
              <a:gd name="T9" fmla="*/ 21 h 198"/>
              <a:gd name="T10" fmla="*/ 11 w 129"/>
              <a:gd name="T11" fmla="*/ 17 h 198"/>
              <a:gd name="T12" fmla="*/ 14 w 129"/>
              <a:gd name="T13" fmla="*/ 22 h 198"/>
              <a:gd name="T14" fmla="*/ 13 w 129"/>
              <a:gd name="T15" fmla="*/ 35 h 198"/>
              <a:gd name="T16" fmla="*/ 8 w 129"/>
              <a:gd name="T17" fmla="*/ 42 h 198"/>
              <a:gd name="T18" fmla="*/ 1 w 129"/>
              <a:gd name="T19" fmla="*/ 56 h 198"/>
              <a:gd name="T20" fmla="*/ 3 w 129"/>
              <a:gd name="T21" fmla="*/ 65 h 198"/>
              <a:gd name="T22" fmla="*/ 3 w 129"/>
              <a:gd name="T23" fmla="*/ 75 h 198"/>
              <a:gd name="T24" fmla="*/ 8 w 129"/>
              <a:gd name="T25" fmla="*/ 84 h 198"/>
              <a:gd name="T26" fmla="*/ 9 w 129"/>
              <a:gd name="T27" fmla="*/ 90 h 198"/>
              <a:gd name="T28" fmla="*/ 12 w 129"/>
              <a:gd name="T29" fmla="*/ 97 h 198"/>
              <a:gd name="T30" fmla="*/ 14 w 129"/>
              <a:gd name="T31" fmla="*/ 103 h 198"/>
              <a:gd name="T32" fmla="*/ 16 w 129"/>
              <a:gd name="T33" fmla="*/ 113 h 198"/>
              <a:gd name="T34" fmla="*/ 15 w 129"/>
              <a:gd name="T35" fmla="*/ 121 h 198"/>
              <a:gd name="T36" fmla="*/ 13 w 129"/>
              <a:gd name="T37" fmla="*/ 128 h 198"/>
              <a:gd name="T38" fmla="*/ 14 w 129"/>
              <a:gd name="T39" fmla="*/ 130 h 198"/>
              <a:gd name="T40" fmla="*/ 15 w 129"/>
              <a:gd name="T41" fmla="*/ 143 h 198"/>
              <a:gd name="T42" fmla="*/ 19 w 129"/>
              <a:gd name="T43" fmla="*/ 144 h 198"/>
              <a:gd name="T44" fmla="*/ 22 w 129"/>
              <a:gd name="T45" fmla="*/ 153 h 198"/>
              <a:gd name="T46" fmla="*/ 29 w 129"/>
              <a:gd name="T47" fmla="*/ 157 h 198"/>
              <a:gd name="T48" fmla="*/ 47 w 129"/>
              <a:gd name="T49" fmla="*/ 154 h 198"/>
              <a:gd name="T50" fmla="*/ 53 w 129"/>
              <a:gd name="T51" fmla="*/ 162 h 198"/>
              <a:gd name="T52" fmla="*/ 44 w 129"/>
              <a:gd name="T53" fmla="*/ 171 h 198"/>
              <a:gd name="T54" fmla="*/ 41 w 129"/>
              <a:gd name="T55" fmla="*/ 179 h 198"/>
              <a:gd name="T56" fmla="*/ 45 w 129"/>
              <a:gd name="T57" fmla="*/ 187 h 198"/>
              <a:gd name="T58" fmla="*/ 59 w 129"/>
              <a:gd name="T59" fmla="*/ 193 h 198"/>
              <a:gd name="T60" fmla="*/ 67 w 129"/>
              <a:gd name="T61" fmla="*/ 194 h 198"/>
              <a:gd name="T62" fmla="*/ 74 w 129"/>
              <a:gd name="T63" fmla="*/ 195 h 198"/>
              <a:gd name="T64" fmla="*/ 80 w 129"/>
              <a:gd name="T65" fmla="*/ 197 h 198"/>
              <a:gd name="T66" fmla="*/ 89 w 129"/>
              <a:gd name="T67" fmla="*/ 195 h 198"/>
              <a:gd name="T68" fmla="*/ 100 w 129"/>
              <a:gd name="T69" fmla="*/ 185 h 198"/>
              <a:gd name="T70" fmla="*/ 105 w 129"/>
              <a:gd name="T71" fmla="*/ 181 h 198"/>
              <a:gd name="T72" fmla="*/ 104 w 129"/>
              <a:gd name="T73" fmla="*/ 175 h 198"/>
              <a:gd name="T74" fmla="*/ 101 w 129"/>
              <a:gd name="T75" fmla="*/ 175 h 198"/>
              <a:gd name="T76" fmla="*/ 97 w 129"/>
              <a:gd name="T77" fmla="*/ 178 h 198"/>
              <a:gd name="T78" fmla="*/ 99 w 129"/>
              <a:gd name="T79" fmla="*/ 160 h 198"/>
              <a:gd name="T80" fmla="*/ 109 w 129"/>
              <a:gd name="T81" fmla="*/ 151 h 198"/>
              <a:gd name="T82" fmla="*/ 122 w 129"/>
              <a:gd name="T83" fmla="*/ 147 h 198"/>
              <a:gd name="T84" fmla="*/ 128 w 129"/>
              <a:gd name="T85" fmla="*/ 139 h 198"/>
              <a:gd name="T86" fmla="*/ 129 w 129"/>
              <a:gd name="T87" fmla="*/ 127 h 198"/>
              <a:gd name="T88" fmla="*/ 58 w 129"/>
              <a:gd name="T89" fmla="*/ 12 h 198"/>
              <a:gd name="T90" fmla="*/ 60 w 129"/>
              <a:gd name="T91" fmla="*/ 4 h 198"/>
              <a:gd name="T92" fmla="*/ 59 w 129"/>
              <a:gd name="T93" fmla="*/ 2 h 198"/>
              <a:gd name="T94" fmla="*/ 47 w 129"/>
              <a:gd name="T95" fmla="*/ 0 h 198"/>
              <a:gd name="T96" fmla="*/ 56 w 129"/>
              <a:gd name="T97" fmla="*/ 1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198">
                <a:moveTo>
                  <a:pt x="129" y="126"/>
                </a:moveTo>
                <a:cubicBezTo>
                  <a:pt x="126" y="120"/>
                  <a:pt x="126" y="120"/>
                  <a:pt x="126" y="120"/>
                </a:cubicBezTo>
                <a:cubicBezTo>
                  <a:pt x="123" y="116"/>
                  <a:pt x="123" y="116"/>
                  <a:pt x="123" y="116"/>
                </a:cubicBezTo>
                <a:cubicBezTo>
                  <a:pt x="122" y="115"/>
                  <a:pt x="122" y="115"/>
                  <a:pt x="122" y="115"/>
                </a:cubicBezTo>
                <a:cubicBezTo>
                  <a:pt x="121" y="115"/>
                  <a:pt x="121" y="115"/>
                  <a:pt x="121" y="115"/>
                </a:cubicBezTo>
                <a:cubicBezTo>
                  <a:pt x="117" y="114"/>
                  <a:pt x="117" y="114"/>
                  <a:pt x="117" y="114"/>
                </a:cubicBezTo>
                <a:cubicBezTo>
                  <a:pt x="115" y="114"/>
                  <a:pt x="115" y="114"/>
                  <a:pt x="115" y="114"/>
                </a:cubicBezTo>
                <a:cubicBezTo>
                  <a:pt x="115" y="115"/>
                  <a:pt x="115" y="115"/>
                  <a:pt x="115" y="115"/>
                </a:cubicBezTo>
                <a:cubicBezTo>
                  <a:pt x="114" y="116"/>
                  <a:pt x="114" y="116"/>
                  <a:pt x="114" y="116"/>
                </a:cubicBezTo>
                <a:cubicBezTo>
                  <a:pt x="80" y="62"/>
                  <a:pt x="80" y="62"/>
                  <a:pt x="80" y="62"/>
                </a:cubicBezTo>
                <a:cubicBezTo>
                  <a:pt x="79" y="51"/>
                  <a:pt x="79" y="51"/>
                  <a:pt x="79" y="51"/>
                </a:cubicBezTo>
                <a:cubicBezTo>
                  <a:pt x="80" y="39"/>
                  <a:pt x="80" y="39"/>
                  <a:pt x="80" y="39"/>
                </a:cubicBezTo>
                <a:cubicBezTo>
                  <a:pt x="80" y="38"/>
                  <a:pt x="80" y="38"/>
                  <a:pt x="80" y="38"/>
                </a:cubicBezTo>
                <a:cubicBezTo>
                  <a:pt x="79" y="36"/>
                  <a:pt x="79" y="36"/>
                  <a:pt x="79" y="36"/>
                </a:cubicBezTo>
                <a:cubicBezTo>
                  <a:pt x="76" y="29"/>
                  <a:pt x="76" y="29"/>
                  <a:pt x="76" y="29"/>
                </a:cubicBezTo>
                <a:cubicBezTo>
                  <a:pt x="75" y="28"/>
                  <a:pt x="75" y="28"/>
                  <a:pt x="75" y="28"/>
                </a:cubicBezTo>
                <a:cubicBezTo>
                  <a:pt x="74" y="26"/>
                  <a:pt x="74" y="26"/>
                  <a:pt x="74" y="26"/>
                </a:cubicBezTo>
                <a:cubicBezTo>
                  <a:pt x="71" y="24"/>
                  <a:pt x="71" y="24"/>
                  <a:pt x="71" y="24"/>
                </a:cubicBezTo>
                <a:cubicBezTo>
                  <a:pt x="70" y="24"/>
                  <a:pt x="70" y="24"/>
                  <a:pt x="70" y="24"/>
                </a:cubicBezTo>
                <a:cubicBezTo>
                  <a:pt x="65" y="21"/>
                  <a:pt x="65" y="21"/>
                  <a:pt x="65" y="21"/>
                </a:cubicBezTo>
                <a:cubicBezTo>
                  <a:pt x="34" y="16"/>
                  <a:pt x="34" y="16"/>
                  <a:pt x="34" y="16"/>
                </a:cubicBezTo>
                <a:cubicBezTo>
                  <a:pt x="31" y="16"/>
                  <a:pt x="31" y="16"/>
                  <a:pt x="31" y="16"/>
                </a:cubicBezTo>
                <a:cubicBezTo>
                  <a:pt x="30" y="16"/>
                  <a:pt x="30" y="16"/>
                  <a:pt x="30" y="16"/>
                </a:cubicBezTo>
                <a:cubicBezTo>
                  <a:pt x="11" y="17"/>
                  <a:pt x="11" y="17"/>
                  <a:pt x="11" y="17"/>
                </a:cubicBezTo>
                <a:cubicBezTo>
                  <a:pt x="10" y="17"/>
                  <a:pt x="10" y="17"/>
                  <a:pt x="10" y="17"/>
                </a:cubicBezTo>
                <a:cubicBezTo>
                  <a:pt x="10" y="17"/>
                  <a:pt x="11" y="17"/>
                  <a:pt x="11" y="18"/>
                </a:cubicBezTo>
                <a:cubicBezTo>
                  <a:pt x="13" y="21"/>
                  <a:pt x="13" y="21"/>
                  <a:pt x="13" y="21"/>
                </a:cubicBezTo>
                <a:cubicBezTo>
                  <a:pt x="14" y="21"/>
                  <a:pt x="14" y="22"/>
                  <a:pt x="14" y="22"/>
                </a:cubicBezTo>
                <a:cubicBezTo>
                  <a:pt x="14" y="28"/>
                  <a:pt x="14" y="28"/>
                  <a:pt x="14" y="28"/>
                </a:cubicBezTo>
                <a:cubicBezTo>
                  <a:pt x="14" y="28"/>
                  <a:pt x="14" y="28"/>
                  <a:pt x="14" y="28"/>
                </a:cubicBezTo>
                <a:cubicBezTo>
                  <a:pt x="13" y="32"/>
                  <a:pt x="13" y="32"/>
                  <a:pt x="13" y="32"/>
                </a:cubicBezTo>
                <a:cubicBezTo>
                  <a:pt x="13" y="35"/>
                  <a:pt x="13" y="35"/>
                  <a:pt x="13" y="35"/>
                </a:cubicBezTo>
                <a:cubicBezTo>
                  <a:pt x="13" y="38"/>
                  <a:pt x="13" y="40"/>
                  <a:pt x="12" y="41"/>
                </a:cubicBezTo>
                <a:cubicBezTo>
                  <a:pt x="10" y="41"/>
                  <a:pt x="10" y="41"/>
                  <a:pt x="10" y="41"/>
                </a:cubicBezTo>
                <a:cubicBezTo>
                  <a:pt x="9" y="41"/>
                  <a:pt x="8" y="41"/>
                  <a:pt x="8" y="42"/>
                </a:cubicBezTo>
                <a:cubicBezTo>
                  <a:pt x="8" y="42"/>
                  <a:pt x="8" y="42"/>
                  <a:pt x="8" y="42"/>
                </a:cubicBezTo>
                <a:cubicBezTo>
                  <a:pt x="5" y="45"/>
                  <a:pt x="5" y="45"/>
                  <a:pt x="5" y="45"/>
                </a:cubicBezTo>
                <a:cubicBezTo>
                  <a:pt x="1" y="54"/>
                  <a:pt x="1" y="54"/>
                  <a:pt x="1" y="54"/>
                </a:cubicBezTo>
                <a:cubicBezTo>
                  <a:pt x="0" y="54"/>
                  <a:pt x="0" y="54"/>
                  <a:pt x="0" y="54"/>
                </a:cubicBezTo>
                <a:cubicBezTo>
                  <a:pt x="1" y="55"/>
                  <a:pt x="1" y="55"/>
                  <a:pt x="1" y="56"/>
                </a:cubicBezTo>
                <a:cubicBezTo>
                  <a:pt x="1" y="59"/>
                  <a:pt x="1" y="59"/>
                  <a:pt x="1" y="59"/>
                </a:cubicBezTo>
                <a:cubicBezTo>
                  <a:pt x="3" y="63"/>
                  <a:pt x="3" y="63"/>
                  <a:pt x="3" y="63"/>
                </a:cubicBezTo>
                <a:cubicBezTo>
                  <a:pt x="3" y="63"/>
                  <a:pt x="3" y="63"/>
                  <a:pt x="3" y="64"/>
                </a:cubicBezTo>
                <a:cubicBezTo>
                  <a:pt x="3" y="65"/>
                  <a:pt x="3" y="65"/>
                  <a:pt x="3" y="65"/>
                </a:cubicBezTo>
                <a:cubicBezTo>
                  <a:pt x="3" y="66"/>
                  <a:pt x="3" y="68"/>
                  <a:pt x="3" y="69"/>
                </a:cubicBezTo>
                <a:cubicBezTo>
                  <a:pt x="2" y="70"/>
                  <a:pt x="1" y="72"/>
                  <a:pt x="1" y="73"/>
                </a:cubicBezTo>
                <a:cubicBezTo>
                  <a:pt x="1" y="74"/>
                  <a:pt x="1" y="74"/>
                  <a:pt x="1" y="74"/>
                </a:cubicBezTo>
                <a:cubicBezTo>
                  <a:pt x="3" y="75"/>
                  <a:pt x="3" y="75"/>
                  <a:pt x="3" y="75"/>
                </a:cubicBezTo>
                <a:cubicBezTo>
                  <a:pt x="3" y="76"/>
                  <a:pt x="3" y="76"/>
                  <a:pt x="3" y="76"/>
                </a:cubicBezTo>
                <a:cubicBezTo>
                  <a:pt x="6" y="81"/>
                  <a:pt x="6" y="81"/>
                  <a:pt x="6" y="81"/>
                </a:cubicBezTo>
                <a:cubicBezTo>
                  <a:pt x="7" y="83"/>
                  <a:pt x="7" y="83"/>
                  <a:pt x="7" y="83"/>
                </a:cubicBezTo>
                <a:cubicBezTo>
                  <a:pt x="8" y="84"/>
                  <a:pt x="8" y="84"/>
                  <a:pt x="8" y="84"/>
                </a:cubicBezTo>
                <a:cubicBezTo>
                  <a:pt x="8" y="85"/>
                  <a:pt x="8" y="85"/>
                  <a:pt x="8" y="86"/>
                </a:cubicBezTo>
                <a:cubicBezTo>
                  <a:pt x="8" y="86"/>
                  <a:pt x="7" y="86"/>
                  <a:pt x="7" y="87"/>
                </a:cubicBezTo>
                <a:cubicBezTo>
                  <a:pt x="7" y="87"/>
                  <a:pt x="8" y="87"/>
                  <a:pt x="8" y="88"/>
                </a:cubicBezTo>
                <a:cubicBezTo>
                  <a:pt x="9" y="90"/>
                  <a:pt x="9" y="90"/>
                  <a:pt x="9" y="90"/>
                </a:cubicBezTo>
                <a:cubicBezTo>
                  <a:pt x="9" y="90"/>
                  <a:pt x="9" y="90"/>
                  <a:pt x="10" y="90"/>
                </a:cubicBezTo>
                <a:cubicBezTo>
                  <a:pt x="10" y="90"/>
                  <a:pt x="10" y="90"/>
                  <a:pt x="10" y="90"/>
                </a:cubicBezTo>
                <a:cubicBezTo>
                  <a:pt x="11" y="93"/>
                  <a:pt x="12" y="96"/>
                  <a:pt x="12" y="96"/>
                </a:cubicBezTo>
                <a:cubicBezTo>
                  <a:pt x="12" y="97"/>
                  <a:pt x="12" y="97"/>
                  <a:pt x="12" y="97"/>
                </a:cubicBezTo>
                <a:cubicBezTo>
                  <a:pt x="12" y="98"/>
                  <a:pt x="12" y="99"/>
                  <a:pt x="12" y="99"/>
                </a:cubicBezTo>
                <a:cubicBezTo>
                  <a:pt x="13" y="98"/>
                  <a:pt x="13" y="99"/>
                  <a:pt x="14" y="99"/>
                </a:cubicBezTo>
                <a:cubicBezTo>
                  <a:pt x="14" y="100"/>
                  <a:pt x="15" y="100"/>
                  <a:pt x="15" y="101"/>
                </a:cubicBezTo>
                <a:cubicBezTo>
                  <a:pt x="14" y="102"/>
                  <a:pt x="14" y="103"/>
                  <a:pt x="14" y="103"/>
                </a:cubicBezTo>
                <a:cubicBezTo>
                  <a:pt x="15" y="104"/>
                  <a:pt x="15" y="105"/>
                  <a:pt x="15" y="106"/>
                </a:cubicBezTo>
                <a:cubicBezTo>
                  <a:pt x="17" y="108"/>
                  <a:pt x="17" y="108"/>
                  <a:pt x="17" y="108"/>
                </a:cubicBezTo>
                <a:cubicBezTo>
                  <a:pt x="17" y="109"/>
                  <a:pt x="17" y="109"/>
                  <a:pt x="17" y="110"/>
                </a:cubicBezTo>
                <a:cubicBezTo>
                  <a:pt x="16" y="113"/>
                  <a:pt x="16" y="113"/>
                  <a:pt x="16" y="113"/>
                </a:cubicBezTo>
                <a:cubicBezTo>
                  <a:pt x="16" y="114"/>
                  <a:pt x="16" y="114"/>
                  <a:pt x="16" y="114"/>
                </a:cubicBezTo>
                <a:cubicBezTo>
                  <a:pt x="16" y="115"/>
                  <a:pt x="16" y="115"/>
                  <a:pt x="16" y="115"/>
                </a:cubicBezTo>
                <a:cubicBezTo>
                  <a:pt x="16" y="119"/>
                  <a:pt x="16" y="119"/>
                  <a:pt x="16" y="119"/>
                </a:cubicBezTo>
                <a:cubicBezTo>
                  <a:pt x="16" y="120"/>
                  <a:pt x="16" y="121"/>
                  <a:pt x="15" y="121"/>
                </a:cubicBezTo>
                <a:cubicBezTo>
                  <a:pt x="15" y="121"/>
                  <a:pt x="15" y="121"/>
                  <a:pt x="15" y="122"/>
                </a:cubicBezTo>
                <a:cubicBezTo>
                  <a:pt x="11" y="124"/>
                  <a:pt x="15" y="130"/>
                  <a:pt x="15" y="130"/>
                </a:cubicBezTo>
                <a:cubicBezTo>
                  <a:pt x="14" y="128"/>
                  <a:pt x="14" y="128"/>
                  <a:pt x="14" y="128"/>
                </a:cubicBezTo>
                <a:cubicBezTo>
                  <a:pt x="13" y="128"/>
                  <a:pt x="13" y="128"/>
                  <a:pt x="13" y="128"/>
                </a:cubicBezTo>
                <a:cubicBezTo>
                  <a:pt x="12" y="128"/>
                  <a:pt x="12" y="128"/>
                  <a:pt x="12" y="128"/>
                </a:cubicBezTo>
                <a:cubicBezTo>
                  <a:pt x="12" y="129"/>
                  <a:pt x="12" y="129"/>
                  <a:pt x="12" y="129"/>
                </a:cubicBezTo>
                <a:cubicBezTo>
                  <a:pt x="12" y="129"/>
                  <a:pt x="12" y="129"/>
                  <a:pt x="13" y="129"/>
                </a:cubicBezTo>
                <a:cubicBezTo>
                  <a:pt x="13" y="129"/>
                  <a:pt x="14" y="129"/>
                  <a:pt x="14" y="130"/>
                </a:cubicBezTo>
                <a:cubicBezTo>
                  <a:pt x="15" y="130"/>
                  <a:pt x="15" y="130"/>
                  <a:pt x="15" y="131"/>
                </a:cubicBezTo>
                <a:cubicBezTo>
                  <a:pt x="15" y="139"/>
                  <a:pt x="15" y="139"/>
                  <a:pt x="15" y="139"/>
                </a:cubicBezTo>
                <a:cubicBezTo>
                  <a:pt x="15" y="141"/>
                  <a:pt x="15" y="142"/>
                  <a:pt x="15" y="142"/>
                </a:cubicBezTo>
                <a:cubicBezTo>
                  <a:pt x="15" y="143"/>
                  <a:pt x="15" y="143"/>
                  <a:pt x="15" y="143"/>
                </a:cubicBezTo>
                <a:cubicBezTo>
                  <a:pt x="14" y="143"/>
                  <a:pt x="14" y="143"/>
                  <a:pt x="14" y="143"/>
                </a:cubicBezTo>
                <a:cubicBezTo>
                  <a:pt x="15" y="143"/>
                  <a:pt x="15" y="143"/>
                  <a:pt x="15" y="143"/>
                </a:cubicBezTo>
                <a:cubicBezTo>
                  <a:pt x="18" y="143"/>
                  <a:pt x="18" y="143"/>
                  <a:pt x="18" y="143"/>
                </a:cubicBezTo>
                <a:cubicBezTo>
                  <a:pt x="18" y="143"/>
                  <a:pt x="19" y="143"/>
                  <a:pt x="19" y="144"/>
                </a:cubicBezTo>
                <a:cubicBezTo>
                  <a:pt x="22" y="146"/>
                  <a:pt x="22" y="146"/>
                  <a:pt x="22" y="146"/>
                </a:cubicBezTo>
                <a:cubicBezTo>
                  <a:pt x="23" y="147"/>
                  <a:pt x="23" y="148"/>
                  <a:pt x="23" y="148"/>
                </a:cubicBezTo>
                <a:cubicBezTo>
                  <a:pt x="22" y="152"/>
                  <a:pt x="22" y="152"/>
                  <a:pt x="22" y="152"/>
                </a:cubicBezTo>
                <a:cubicBezTo>
                  <a:pt x="22" y="153"/>
                  <a:pt x="22" y="153"/>
                  <a:pt x="22" y="153"/>
                </a:cubicBezTo>
                <a:cubicBezTo>
                  <a:pt x="22" y="154"/>
                  <a:pt x="22" y="154"/>
                  <a:pt x="22" y="154"/>
                </a:cubicBezTo>
                <a:cubicBezTo>
                  <a:pt x="23" y="155"/>
                  <a:pt x="24" y="156"/>
                  <a:pt x="24" y="156"/>
                </a:cubicBezTo>
                <a:cubicBezTo>
                  <a:pt x="27" y="157"/>
                  <a:pt x="27" y="157"/>
                  <a:pt x="27" y="157"/>
                </a:cubicBezTo>
                <a:cubicBezTo>
                  <a:pt x="29" y="157"/>
                  <a:pt x="29" y="157"/>
                  <a:pt x="29" y="157"/>
                </a:cubicBezTo>
                <a:cubicBezTo>
                  <a:pt x="32" y="156"/>
                  <a:pt x="32" y="156"/>
                  <a:pt x="32" y="156"/>
                </a:cubicBezTo>
                <a:cubicBezTo>
                  <a:pt x="34" y="156"/>
                  <a:pt x="36" y="155"/>
                  <a:pt x="37" y="154"/>
                </a:cubicBezTo>
                <a:cubicBezTo>
                  <a:pt x="39" y="153"/>
                  <a:pt x="42" y="153"/>
                  <a:pt x="43" y="154"/>
                </a:cubicBezTo>
                <a:cubicBezTo>
                  <a:pt x="47" y="154"/>
                  <a:pt x="47" y="154"/>
                  <a:pt x="47" y="154"/>
                </a:cubicBezTo>
                <a:cubicBezTo>
                  <a:pt x="48" y="154"/>
                  <a:pt x="48" y="154"/>
                  <a:pt x="49" y="155"/>
                </a:cubicBezTo>
                <a:cubicBezTo>
                  <a:pt x="51" y="157"/>
                  <a:pt x="51" y="157"/>
                  <a:pt x="51" y="157"/>
                </a:cubicBezTo>
                <a:cubicBezTo>
                  <a:pt x="52" y="157"/>
                  <a:pt x="52" y="158"/>
                  <a:pt x="52" y="158"/>
                </a:cubicBezTo>
                <a:cubicBezTo>
                  <a:pt x="53" y="162"/>
                  <a:pt x="53" y="162"/>
                  <a:pt x="53" y="162"/>
                </a:cubicBezTo>
                <a:cubicBezTo>
                  <a:pt x="53" y="164"/>
                  <a:pt x="53" y="165"/>
                  <a:pt x="51" y="166"/>
                </a:cubicBezTo>
                <a:cubicBezTo>
                  <a:pt x="50" y="167"/>
                  <a:pt x="49" y="169"/>
                  <a:pt x="49" y="169"/>
                </a:cubicBezTo>
                <a:cubicBezTo>
                  <a:pt x="48" y="169"/>
                  <a:pt x="48" y="169"/>
                  <a:pt x="48" y="169"/>
                </a:cubicBezTo>
                <a:cubicBezTo>
                  <a:pt x="48" y="169"/>
                  <a:pt x="46" y="170"/>
                  <a:pt x="44" y="171"/>
                </a:cubicBezTo>
                <a:cubicBezTo>
                  <a:pt x="44" y="171"/>
                  <a:pt x="44" y="171"/>
                  <a:pt x="43" y="171"/>
                </a:cubicBezTo>
                <a:cubicBezTo>
                  <a:pt x="44" y="172"/>
                  <a:pt x="43" y="173"/>
                  <a:pt x="42" y="173"/>
                </a:cubicBezTo>
                <a:cubicBezTo>
                  <a:pt x="42" y="173"/>
                  <a:pt x="41" y="174"/>
                  <a:pt x="41" y="176"/>
                </a:cubicBezTo>
                <a:cubicBezTo>
                  <a:pt x="41" y="179"/>
                  <a:pt x="41" y="179"/>
                  <a:pt x="41" y="179"/>
                </a:cubicBezTo>
                <a:cubicBezTo>
                  <a:pt x="41" y="180"/>
                  <a:pt x="42" y="183"/>
                  <a:pt x="43" y="185"/>
                </a:cubicBezTo>
                <a:cubicBezTo>
                  <a:pt x="43" y="185"/>
                  <a:pt x="43" y="186"/>
                  <a:pt x="43" y="187"/>
                </a:cubicBezTo>
                <a:cubicBezTo>
                  <a:pt x="43" y="187"/>
                  <a:pt x="43" y="187"/>
                  <a:pt x="43" y="187"/>
                </a:cubicBezTo>
                <a:cubicBezTo>
                  <a:pt x="44" y="187"/>
                  <a:pt x="44" y="187"/>
                  <a:pt x="45" y="187"/>
                </a:cubicBezTo>
                <a:cubicBezTo>
                  <a:pt x="51" y="191"/>
                  <a:pt x="51" y="191"/>
                  <a:pt x="51" y="191"/>
                </a:cubicBezTo>
                <a:cubicBezTo>
                  <a:pt x="54" y="191"/>
                  <a:pt x="54" y="191"/>
                  <a:pt x="54" y="191"/>
                </a:cubicBezTo>
                <a:cubicBezTo>
                  <a:pt x="54" y="191"/>
                  <a:pt x="54" y="191"/>
                  <a:pt x="54" y="191"/>
                </a:cubicBezTo>
                <a:cubicBezTo>
                  <a:pt x="59" y="193"/>
                  <a:pt x="59" y="193"/>
                  <a:pt x="59" y="193"/>
                </a:cubicBezTo>
                <a:cubicBezTo>
                  <a:pt x="62" y="193"/>
                  <a:pt x="62" y="193"/>
                  <a:pt x="62" y="193"/>
                </a:cubicBezTo>
                <a:cubicBezTo>
                  <a:pt x="63" y="193"/>
                  <a:pt x="63" y="193"/>
                  <a:pt x="63" y="193"/>
                </a:cubicBezTo>
                <a:cubicBezTo>
                  <a:pt x="64" y="194"/>
                  <a:pt x="64" y="194"/>
                  <a:pt x="65" y="194"/>
                </a:cubicBezTo>
                <a:cubicBezTo>
                  <a:pt x="65" y="194"/>
                  <a:pt x="66" y="194"/>
                  <a:pt x="67" y="194"/>
                </a:cubicBezTo>
                <a:cubicBezTo>
                  <a:pt x="68" y="194"/>
                  <a:pt x="69" y="194"/>
                  <a:pt x="70" y="195"/>
                </a:cubicBezTo>
                <a:cubicBezTo>
                  <a:pt x="70" y="195"/>
                  <a:pt x="70" y="195"/>
                  <a:pt x="70" y="195"/>
                </a:cubicBezTo>
                <a:cubicBezTo>
                  <a:pt x="71" y="195"/>
                  <a:pt x="72" y="195"/>
                  <a:pt x="73" y="195"/>
                </a:cubicBezTo>
                <a:cubicBezTo>
                  <a:pt x="73" y="195"/>
                  <a:pt x="73" y="195"/>
                  <a:pt x="74" y="195"/>
                </a:cubicBezTo>
                <a:cubicBezTo>
                  <a:pt x="76" y="196"/>
                  <a:pt x="76" y="196"/>
                  <a:pt x="76" y="196"/>
                </a:cubicBezTo>
                <a:cubicBezTo>
                  <a:pt x="78" y="196"/>
                  <a:pt x="78" y="196"/>
                  <a:pt x="78" y="196"/>
                </a:cubicBezTo>
                <a:cubicBezTo>
                  <a:pt x="78" y="196"/>
                  <a:pt x="79" y="196"/>
                  <a:pt x="79" y="197"/>
                </a:cubicBezTo>
                <a:cubicBezTo>
                  <a:pt x="80" y="197"/>
                  <a:pt x="80" y="197"/>
                  <a:pt x="80" y="197"/>
                </a:cubicBezTo>
                <a:cubicBezTo>
                  <a:pt x="80" y="198"/>
                  <a:pt x="81" y="198"/>
                  <a:pt x="82" y="198"/>
                </a:cubicBezTo>
                <a:cubicBezTo>
                  <a:pt x="84" y="197"/>
                  <a:pt x="84" y="197"/>
                  <a:pt x="84" y="197"/>
                </a:cubicBezTo>
                <a:cubicBezTo>
                  <a:pt x="88" y="195"/>
                  <a:pt x="88" y="195"/>
                  <a:pt x="88" y="195"/>
                </a:cubicBezTo>
                <a:cubicBezTo>
                  <a:pt x="88" y="195"/>
                  <a:pt x="88" y="195"/>
                  <a:pt x="89" y="195"/>
                </a:cubicBezTo>
                <a:cubicBezTo>
                  <a:pt x="90" y="195"/>
                  <a:pt x="90" y="195"/>
                  <a:pt x="90" y="195"/>
                </a:cubicBezTo>
                <a:cubicBezTo>
                  <a:pt x="95" y="190"/>
                  <a:pt x="95" y="190"/>
                  <a:pt x="95" y="190"/>
                </a:cubicBezTo>
                <a:cubicBezTo>
                  <a:pt x="98" y="188"/>
                  <a:pt x="98" y="188"/>
                  <a:pt x="98" y="188"/>
                </a:cubicBezTo>
                <a:cubicBezTo>
                  <a:pt x="100" y="185"/>
                  <a:pt x="100" y="185"/>
                  <a:pt x="100" y="185"/>
                </a:cubicBezTo>
                <a:cubicBezTo>
                  <a:pt x="100" y="185"/>
                  <a:pt x="101" y="184"/>
                  <a:pt x="102" y="184"/>
                </a:cubicBezTo>
                <a:cubicBezTo>
                  <a:pt x="102" y="184"/>
                  <a:pt x="102" y="184"/>
                  <a:pt x="102" y="184"/>
                </a:cubicBezTo>
                <a:cubicBezTo>
                  <a:pt x="102" y="183"/>
                  <a:pt x="103" y="183"/>
                  <a:pt x="104" y="182"/>
                </a:cubicBezTo>
                <a:cubicBezTo>
                  <a:pt x="105" y="181"/>
                  <a:pt x="105" y="181"/>
                  <a:pt x="105" y="181"/>
                </a:cubicBezTo>
                <a:cubicBezTo>
                  <a:pt x="107" y="178"/>
                  <a:pt x="107" y="178"/>
                  <a:pt x="107" y="178"/>
                </a:cubicBezTo>
                <a:cubicBezTo>
                  <a:pt x="107" y="177"/>
                  <a:pt x="107" y="177"/>
                  <a:pt x="107" y="177"/>
                </a:cubicBezTo>
                <a:cubicBezTo>
                  <a:pt x="106" y="177"/>
                  <a:pt x="106" y="177"/>
                  <a:pt x="106" y="177"/>
                </a:cubicBezTo>
                <a:cubicBezTo>
                  <a:pt x="105" y="177"/>
                  <a:pt x="104" y="177"/>
                  <a:pt x="104" y="175"/>
                </a:cubicBezTo>
                <a:cubicBezTo>
                  <a:pt x="104" y="173"/>
                  <a:pt x="104" y="173"/>
                  <a:pt x="104" y="173"/>
                </a:cubicBezTo>
                <a:cubicBezTo>
                  <a:pt x="103" y="171"/>
                  <a:pt x="103" y="171"/>
                  <a:pt x="103" y="171"/>
                </a:cubicBezTo>
                <a:cubicBezTo>
                  <a:pt x="101" y="173"/>
                  <a:pt x="101" y="173"/>
                  <a:pt x="101" y="173"/>
                </a:cubicBezTo>
                <a:cubicBezTo>
                  <a:pt x="101" y="175"/>
                  <a:pt x="101" y="175"/>
                  <a:pt x="101" y="175"/>
                </a:cubicBezTo>
                <a:cubicBezTo>
                  <a:pt x="100" y="177"/>
                  <a:pt x="100" y="177"/>
                  <a:pt x="100" y="177"/>
                </a:cubicBezTo>
                <a:cubicBezTo>
                  <a:pt x="100" y="177"/>
                  <a:pt x="100" y="177"/>
                  <a:pt x="100" y="177"/>
                </a:cubicBezTo>
                <a:cubicBezTo>
                  <a:pt x="98" y="178"/>
                  <a:pt x="98" y="178"/>
                  <a:pt x="98" y="178"/>
                </a:cubicBezTo>
                <a:cubicBezTo>
                  <a:pt x="97" y="178"/>
                  <a:pt x="97" y="178"/>
                  <a:pt x="97" y="178"/>
                </a:cubicBezTo>
                <a:cubicBezTo>
                  <a:pt x="96" y="177"/>
                  <a:pt x="96" y="177"/>
                  <a:pt x="96" y="177"/>
                </a:cubicBezTo>
                <a:cubicBezTo>
                  <a:pt x="94" y="171"/>
                  <a:pt x="94" y="171"/>
                  <a:pt x="94" y="171"/>
                </a:cubicBezTo>
                <a:cubicBezTo>
                  <a:pt x="94" y="169"/>
                  <a:pt x="94" y="169"/>
                  <a:pt x="94" y="169"/>
                </a:cubicBezTo>
                <a:cubicBezTo>
                  <a:pt x="99" y="160"/>
                  <a:pt x="99" y="160"/>
                  <a:pt x="99" y="160"/>
                </a:cubicBezTo>
                <a:cubicBezTo>
                  <a:pt x="102" y="157"/>
                  <a:pt x="102" y="157"/>
                  <a:pt x="102" y="157"/>
                </a:cubicBezTo>
                <a:cubicBezTo>
                  <a:pt x="103" y="156"/>
                  <a:pt x="103" y="156"/>
                  <a:pt x="103" y="156"/>
                </a:cubicBezTo>
                <a:cubicBezTo>
                  <a:pt x="103" y="155"/>
                  <a:pt x="103" y="155"/>
                  <a:pt x="103" y="155"/>
                </a:cubicBezTo>
                <a:cubicBezTo>
                  <a:pt x="109" y="151"/>
                  <a:pt x="109" y="151"/>
                  <a:pt x="109" y="151"/>
                </a:cubicBezTo>
                <a:cubicBezTo>
                  <a:pt x="110" y="151"/>
                  <a:pt x="110" y="151"/>
                  <a:pt x="110" y="151"/>
                </a:cubicBezTo>
                <a:cubicBezTo>
                  <a:pt x="115" y="148"/>
                  <a:pt x="115" y="148"/>
                  <a:pt x="115" y="148"/>
                </a:cubicBezTo>
                <a:cubicBezTo>
                  <a:pt x="121" y="148"/>
                  <a:pt x="121" y="148"/>
                  <a:pt x="121" y="148"/>
                </a:cubicBezTo>
                <a:cubicBezTo>
                  <a:pt x="122" y="147"/>
                  <a:pt x="122" y="147"/>
                  <a:pt x="122" y="147"/>
                </a:cubicBezTo>
                <a:cubicBezTo>
                  <a:pt x="126" y="143"/>
                  <a:pt x="126" y="143"/>
                  <a:pt x="126" y="143"/>
                </a:cubicBezTo>
                <a:cubicBezTo>
                  <a:pt x="127" y="142"/>
                  <a:pt x="127" y="142"/>
                  <a:pt x="127" y="142"/>
                </a:cubicBezTo>
                <a:cubicBezTo>
                  <a:pt x="128" y="140"/>
                  <a:pt x="128" y="140"/>
                  <a:pt x="128" y="140"/>
                </a:cubicBezTo>
                <a:cubicBezTo>
                  <a:pt x="128" y="139"/>
                  <a:pt x="128" y="139"/>
                  <a:pt x="128" y="139"/>
                </a:cubicBezTo>
                <a:cubicBezTo>
                  <a:pt x="129" y="139"/>
                  <a:pt x="129" y="139"/>
                  <a:pt x="129" y="139"/>
                </a:cubicBezTo>
                <a:cubicBezTo>
                  <a:pt x="129" y="137"/>
                  <a:pt x="129" y="137"/>
                  <a:pt x="129" y="137"/>
                </a:cubicBezTo>
                <a:cubicBezTo>
                  <a:pt x="129" y="134"/>
                  <a:pt x="129" y="134"/>
                  <a:pt x="129" y="134"/>
                </a:cubicBezTo>
                <a:cubicBezTo>
                  <a:pt x="129" y="127"/>
                  <a:pt x="129" y="127"/>
                  <a:pt x="129" y="127"/>
                </a:cubicBezTo>
                <a:lnTo>
                  <a:pt x="129" y="126"/>
                </a:lnTo>
                <a:close/>
                <a:moveTo>
                  <a:pt x="56" y="12"/>
                </a:moveTo>
                <a:cubicBezTo>
                  <a:pt x="57" y="12"/>
                  <a:pt x="57" y="12"/>
                  <a:pt x="57" y="12"/>
                </a:cubicBezTo>
                <a:cubicBezTo>
                  <a:pt x="58" y="12"/>
                  <a:pt x="58" y="12"/>
                  <a:pt x="58" y="12"/>
                </a:cubicBezTo>
                <a:cubicBezTo>
                  <a:pt x="59" y="12"/>
                  <a:pt x="59" y="12"/>
                  <a:pt x="59" y="12"/>
                </a:cubicBezTo>
                <a:cubicBezTo>
                  <a:pt x="59" y="10"/>
                  <a:pt x="59" y="10"/>
                  <a:pt x="59" y="10"/>
                </a:cubicBezTo>
                <a:cubicBezTo>
                  <a:pt x="60" y="5"/>
                  <a:pt x="60" y="5"/>
                  <a:pt x="60" y="5"/>
                </a:cubicBezTo>
                <a:cubicBezTo>
                  <a:pt x="60" y="4"/>
                  <a:pt x="60" y="4"/>
                  <a:pt x="60" y="4"/>
                </a:cubicBezTo>
                <a:cubicBezTo>
                  <a:pt x="60" y="4"/>
                  <a:pt x="60" y="4"/>
                  <a:pt x="60" y="4"/>
                </a:cubicBezTo>
                <a:cubicBezTo>
                  <a:pt x="60" y="3"/>
                  <a:pt x="60" y="3"/>
                  <a:pt x="60" y="3"/>
                </a:cubicBezTo>
                <a:cubicBezTo>
                  <a:pt x="60" y="3"/>
                  <a:pt x="60" y="3"/>
                  <a:pt x="60" y="3"/>
                </a:cubicBezTo>
                <a:cubicBezTo>
                  <a:pt x="59" y="2"/>
                  <a:pt x="59" y="2"/>
                  <a:pt x="59" y="2"/>
                </a:cubicBezTo>
                <a:cubicBezTo>
                  <a:pt x="56" y="0"/>
                  <a:pt x="56" y="0"/>
                  <a:pt x="56" y="0"/>
                </a:cubicBezTo>
                <a:cubicBezTo>
                  <a:pt x="49" y="0"/>
                  <a:pt x="49" y="0"/>
                  <a:pt x="49" y="0"/>
                </a:cubicBezTo>
                <a:cubicBezTo>
                  <a:pt x="48" y="0"/>
                  <a:pt x="48" y="0"/>
                  <a:pt x="48" y="0"/>
                </a:cubicBezTo>
                <a:cubicBezTo>
                  <a:pt x="47" y="0"/>
                  <a:pt x="47" y="0"/>
                  <a:pt x="47" y="0"/>
                </a:cubicBezTo>
                <a:cubicBezTo>
                  <a:pt x="45" y="2"/>
                  <a:pt x="45" y="2"/>
                  <a:pt x="45" y="2"/>
                </a:cubicBezTo>
                <a:cubicBezTo>
                  <a:pt x="45" y="3"/>
                  <a:pt x="45" y="3"/>
                  <a:pt x="45" y="3"/>
                </a:cubicBezTo>
                <a:cubicBezTo>
                  <a:pt x="45" y="4"/>
                  <a:pt x="45" y="4"/>
                  <a:pt x="45" y="4"/>
                </a:cubicBezTo>
                <a:lnTo>
                  <a:pt x="56" y="1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9" name="Freeform 55"/>
          <p:cNvSpPr>
            <a:spLocks noEditPoints="1"/>
          </p:cNvSpPr>
          <p:nvPr/>
        </p:nvSpPr>
        <p:spPr bwMode="auto">
          <a:xfrm>
            <a:off x="5807644" y="4104952"/>
            <a:ext cx="1552575" cy="2168525"/>
          </a:xfrm>
          <a:custGeom>
            <a:avLst/>
            <a:gdLst>
              <a:gd name="T0" fmla="*/ 333 w 696"/>
              <a:gd name="T1" fmla="*/ 93 h 972"/>
              <a:gd name="T2" fmla="*/ 78 w 696"/>
              <a:gd name="T3" fmla="*/ 930 h 972"/>
              <a:gd name="T4" fmla="*/ 66 w 696"/>
              <a:gd name="T5" fmla="*/ 423 h 972"/>
              <a:gd name="T6" fmla="*/ 15 w 696"/>
              <a:gd name="T7" fmla="*/ 854 h 972"/>
              <a:gd name="T8" fmla="*/ 95 w 696"/>
              <a:gd name="T9" fmla="*/ 378 h 972"/>
              <a:gd name="T10" fmla="*/ 108 w 696"/>
              <a:gd name="T11" fmla="*/ 357 h 972"/>
              <a:gd name="T12" fmla="*/ 67 w 696"/>
              <a:gd name="T13" fmla="*/ 329 h 972"/>
              <a:gd name="T14" fmla="*/ 688 w 696"/>
              <a:gd name="T15" fmla="*/ 467 h 972"/>
              <a:gd name="T16" fmla="*/ 652 w 696"/>
              <a:gd name="T17" fmla="*/ 384 h 972"/>
              <a:gd name="T18" fmla="*/ 679 w 696"/>
              <a:gd name="T19" fmla="*/ 355 h 972"/>
              <a:gd name="T20" fmla="*/ 650 w 696"/>
              <a:gd name="T21" fmla="*/ 330 h 972"/>
              <a:gd name="T22" fmla="*/ 603 w 696"/>
              <a:gd name="T23" fmla="*/ 306 h 972"/>
              <a:gd name="T24" fmla="*/ 530 w 696"/>
              <a:gd name="T25" fmla="*/ 276 h 972"/>
              <a:gd name="T26" fmla="*/ 448 w 696"/>
              <a:gd name="T27" fmla="*/ 296 h 972"/>
              <a:gd name="T28" fmla="*/ 451 w 696"/>
              <a:gd name="T29" fmla="*/ 189 h 972"/>
              <a:gd name="T30" fmla="*/ 492 w 696"/>
              <a:gd name="T31" fmla="*/ 123 h 972"/>
              <a:gd name="T32" fmla="*/ 540 w 696"/>
              <a:gd name="T33" fmla="*/ 57 h 972"/>
              <a:gd name="T34" fmla="*/ 485 w 696"/>
              <a:gd name="T35" fmla="*/ 24 h 972"/>
              <a:gd name="T36" fmla="*/ 468 w 696"/>
              <a:gd name="T37" fmla="*/ 80 h 972"/>
              <a:gd name="T38" fmla="*/ 448 w 696"/>
              <a:gd name="T39" fmla="*/ 44 h 972"/>
              <a:gd name="T40" fmla="*/ 459 w 696"/>
              <a:gd name="T41" fmla="*/ 69 h 972"/>
              <a:gd name="T42" fmla="*/ 442 w 696"/>
              <a:gd name="T43" fmla="*/ 42 h 972"/>
              <a:gd name="T44" fmla="*/ 378 w 696"/>
              <a:gd name="T45" fmla="*/ 52 h 972"/>
              <a:gd name="T46" fmla="*/ 369 w 696"/>
              <a:gd name="T47" fmla="*/ 120 h 972"/>
              <a:gd name="T48" fmla="*/ 324 w 696"/>
              <a:gd name="T49" fmla="*/ 145 h 972"/>
              <a:gd name="T50" fmla="*/ 387 w 696"/>
              <a:gd name="T51" fmla="*/ 191 h 972"/>
              <a:gd name="T52" fmla="*/ 330 w 696"/>
              <a:gd name="T53" fmla="*/ 288 h 972"/>
              <a:gd name="T54" fmla="*/ 239 w 696"/>
              <a:gd name="T55" fmla="*/ 291 h 972"/>
              <a:gd name="T56" fmla="*/ 134 w 696"/>
              <a:gd name="T57" fmla="*/ 247 h 972"/>
              <a:gd name="T58" fmla="*/ 115 w 696"/>
              <a:gd name="T59" fmla="*/ 267 h 972"/>
              <a:gd name="T60" fmla="*/ 95 w 696"/>
              <a:gd name="T61" fmla="*/ 266 h 972"/>
              <a:gd name="T62" fmla="*/ 108 w 696"/>
              <a:gd name="T63" fmla="*/ 271 h 972"/>
              <a:gd name="T64" fmla="*/ 131 w 696"/>
              <a:gd name="T65" fmla="*/ 361 h 972"/>
              <a:gd name="T66" fmla="*/ 117 w 696"/>
              <a:gd name="T67" fmla="*/ 389 h 972"/>
              <a:gd name="T68" fmla="*/ 106 w 696"/>
              <a:gd name="T69" fmla="*/ 483 h 972"/>
              <a:gd name="T70" fmla="*/ 109 w 696"/>
              <a:gd name="T71" fmla="*/ 498 h 972"/>
              <a:gd name="T72" fmla="*/ 158 w 696"/>
              <a:gd name="T73" fmla="*/ 494 h 972"/>
              <a:gd name="T74" fmla="*/ 235 w 696"/>
              <a:gd name="T75" fmla="*/ 523 h 972"/>
              <a:gd name="T76" fmla="*/ 200 w 696"/>
              <a:gd name="T77" fmla="*/ 550 h 972"/>
              <a:gd name="T78" fmla="*/ 112 w 696"/>
              <a:gd name="T79" fmla="*/ 681 h 972"/>
              <a:gd name="T80" fmla="*/ 149 w 696"/>
              <a:gd name="T81" fmla="*/ 676 h 972"/>
              <a:gd name="T82" fmla="*/ 238 w 696"/>
              <a:gd name="T83" fmla="*/ 681 h 972"/>
              <a:gd name="T84" fmla="*/ 117 w 696"/>
              <a:gd name="T85" fmla="*/ 720 h 972"/>
              <a:gd name="T86" fmla="*/ 52 w 696"/>
              <a:gd name="T87" fmla="*/ 758 h 972"/>
              <a:gd name="T88" fmla="*/ 4 w 696"/>
              <a:gd name="T89" fmla="*/ 802 h 972"/>
              <a:gd name="T90" fmla="*/ 79 w 696"/>
              <a:gd name="T91" fmla="*/ 812 h 972"/>
              <a:gd name="T92" fmla="*/ 8 w 696"/>
              <a:gd name="T93" fmla="*/ 865 h 972"/>
              <a:gd name="T94" fmla="*/ 69 w 696"/>
              <a:gd name="T95" fmla="*/ 905 h 972"/>
              <a:gd name="T96" fmla="*/ 137 w 696"/>
              <a:gd name="T97" fmla="*/ 906 h 972"/>
              <a:gd name="T98" fmla="*/ 88 w 696"/>
              <a:gd name="T99" fmla="*/ 947 h 972"/>
              <a:gd name="T100" fmla="*/ 118 w 696"/>
              <a:gd name="T101" fmla="*/ 948 h 972"/>
              <a:gd name="T102" fmla="*/ 155 w 696"/>
              <a:gd name="T103" fmla="*/ 963 h 972"/>
              <a:gd name="T104" fmla="*/ 241 w 696"/>
              <a:gd name="T105" fmla="*/ 949 h 972"/>
              <a:gd name="T106" fmla="*/ 379 w 696"/>
              <a:gd name="T107" fmla="*/ 890 h 972"/>
              <a:gd name="T108" fmla="*/ 446 w 696"/>
              <a:gd name="T109" fmla="*/ 826 h 972"/>
              <a:gd name="T110" fmla="*/ 627 w 696"/>
              <a:gd name="T111" fmla="*/ 776 h 972"/>
              <a:gd name="T112" fmla="*/ 663 w 696"/>
              <a:gd name="T113" fmla="*/ 688 h 972"/>
              <a:gd name="T114" fmla="*/ 157 w 696"/>
              <a:gd name="T115" fmla="*/ 561 h 972"/>
              <a:gd name="T116" fmla="*/ 148 w 696"/>
              <a:gd name="T117" fmla="*/ 518 h 972"/>
              <a:gd name="T118" fmla="*/ 139 w 696"/>
              <a:gd name="T119" fmla="*/ 548 h 972"/>
              <a:gd name="T120" fmla="*/ 162 w 696"/>
              <a:gd name="T121" fmla="*/ 574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96" h="972">
                <a:moveTo>
                  <a:pt x="334" y="95"/>
                </a:moveTo>
                <a:cubicBezTo>
                  <a:pt x="339" y="97"/>
                  <a:pt x="339" y="97"/>
                  <a:pt x="339" y="97"/>
                </a:cubicBezTo>
                <a:cubicBezTo>
                  <a:pt x="340" y="97"/>
                  <a:pt x="340" y="97"/>
                  <a:pt x="340" y="97"/>
                </a:cubicBezTo>
                <a:cubicBezTo>
                  <a:pt x="343" y="96"/>
                  <a:pt x="343" y="96"/>
                  <a:pt x="343" y="96"/>
                </a:cubicBezTo>
                <a:cubicBezTo>
                  <a:pt x="344" y="95"/>
                  <a:pt x="344" y="95"/>
                  <a:pt x="344" y="95"/>
                </a:cubicBezTo>
                <a:cubicBezTo>
                  <a:pt x="344" y="95"/>
                  <a:pt x="344" y="95"/>
                  <a:pt x="344" y="95"/>
                </a:cubicBezTo>
                <a:cubicBezTo>
                  <a:pt x="343" y="89"/>
                  <a:pt x="343" y="89"/>
                  <a:pt x="343" y="89"/>
                </a:cubicBezTo>
                <a:cubicBezTo>
                  <a:pt x="343" y="89"/>
                  <a:pt x="343" y="89"/>
                  <a:pt x="343" y="89"/>
                </a:cubicBezTo>
                <a:cubicBezTo>
                  <a:pt x="344" y="88"/>
                  <a:pt x="344" y="88"/>
                  <a:pt x="344" y="88"/>
                </a:cubicBezTo>
                <a:cubicBezTo>
                  <a:pt x="343" y="88"/>
                  <a:pt x="343" y="88"/>
                  <a:pt x="343" y="88"/>
                </a:cubicBezTo>
                <a:cubicBezTo>
                  <a:pt x="338" y="83"/>
                  <a:pt x="338" y="83"/>
                  <a:pt x="338" y="83"/>
                </a:cubicBezTo>
                <a:cubicBezTo>
                  <a:pt x="337" y="83"/>
                  <a:pt x="337" y="83"/>
                  <a:pt x="337" y="83"/>
                </a:cubicBezTo>
                <a:cubicBezTo>
                  <a:pt x="336" y="83"/>
                  <a:pt x="336" y="83"/>
                  <a:pt x="336" y="83"/>
                </a:cubicBezTo>
                <a:cubicBezTo>
                  <a:pt x="335" y="83"/>
                  <a:pt x="335" y="83"/>
                  <a:pt x="335" y="83"/>
                </a:cubicBezTo>
                <a:cubicBezTo>
                  <a:pt x="335" y="85"/>
                  <a:pt x="335" y="85"/>
                  <a:pt x="335" y="85"/>
                </a:cubicBezTo>
                <a:cubicBezTo>
                  <a:pt x="333" y="92"/>
                  <a:pt x="333" y="92"/>
                  <a:pt x="333" y="92"/>
                </a:cubicBezTo>
                <a:cubicBezTo>
                  <a:pt x="333" y="93"/>
                  <a:pt x="333" y="93"/>
                  <a:pt x="333" y="93"/>
                </a:cubicBezTo>
                <a:cubicBezTo>
                  <a:pt x="333" y="95"/>
                  <a:pt x="333" y="95"/>
                  <a:pt x="333" y="95"/>
                </a:cubicBezTo>
                <a:lnTo>
                  <a:pt x="334" y="95"/>
                </a:lnTo>
                <a:close/>
                <a:moveTo>
                  <a:pt x="94" y="928"/>
                </a:moveTo>
                <a:cubicBezTo>
                  <a:pt x="95" y="928"/>
                  <a:pt x="95" y="928"/>
                  <a:pt x="95" y="928"/>
                </a:cubicBezTo>
                <a:cubicBezTo>
                  <a:pt x="97" y="925"/>
                  <a:pt x="97" y="925"/>
                  <a:pt x="97" y="925"/>
                </a:cubicBezTo>
                <a:cubicBezTo>
                  <a:pt x="99" y="924"/>
                  <a:pt x="99" y="924"/>
                  <a:pt x="99" y="924"/>
                </a:cubicBezTo>
                <a:cubicBezTo>
                  <a:pt x="100" y="923"/>
                  <a:pt x="100" y="923"/>
                  <a:pt x="100" y="923"/>
                </a:cubicBezTo>
                <a:cubicBezTo>
                  <a:pt x="99" y="923"/>
                  <a:pt x="99" y="923"/>
                  <a:pt x="99" y="923"/>
                </a:cubicBezTo>
                <a:cubicBezTo>
                  <a:pt x="98" y="923"/>
                  <a:pt x="98" y="923"/>
                  <a:pt x="98" y="923"/>
                </a:cubicBezTo>
                <a:cubicBezTo>
                  <a:pt x="85" y="924"/>
                  <a:pt x="85" y="924"/>
                  <a:pt x="85" y="924"/>
                </a:cubicBezTo>
                <a:cubicBezTo>
                  <a:pt x="81" y="924"/>
                  <a:pt x="81" y="924"/>
                  <a:pt x="81" y="924"/>
                </a:cubicBezTo>
                <a:cubicBezTo>
                  <a:pt x="79" y="924"/>
                  <a:pt x="79" y="924"/>
                  <a:pt x="79" y="924"/>
                </a:cubicBezTo>
                <a:cubicBezTo>
                  <a:pt x="78" y="925"/>
                  <a:pt x="78" y="925"/>
                  <a:pt x="78" y="925"/>
                </a:cubicBezTo>
                <a:cubicBezTo>
                  <a:pt x="78" y="926"/>
                  <a:pt x="78" y="926"/>
                  <a:pt x="78" y="926"/>
                </a:cubicBezTo>
                <a:cubicBezTo>
                  <a:pt x="77" y="928"/>
                  <a:pt x="77" y="928"/>
                  <a:pt x="77" y="928"/>
                </a:cubicBezTo>
                <a:cubicBezTo>
                  <a:pt x="78" y="929"/>
                  <a:pt x="78" y="929"/>
                  <a:pt x="78" y="929"/>
                </a:cubicBezTo>
                <a:cubicBezTo>
                  <a:pt x="78" y="930"/>
                  <a:pt x="78" y="930"/>
                  <a:pt x="78" y="930"/>
                </a:cubicBezTo>
                <a:cubicBezTo>
                  <a:pt x="83" y="930"/>
                  <a:pt x="83" y="930"/>
                  <a:pt x="83" y="930"/>
                </a:cubicBezTo>
                <a:cubicBezTo>
                  <a:pt x="90" y="929"/>
                  <a:pt x="90" y="929"/>
                  <a:pt x="90" y="929"/>
                </a:cubicBezTo>
                <a:lnTo>
                  <a:pt x="94" y="928"/>
                </a:lnTo>
                <a:close/>
                <a:moveTo>
                  <a:pt x="35" y="928"/>
                </a:moveTo>
                <a:cubicBezTo>
                  <a:pt x="33" y="928"/>
                  <a:pt x="33" y="928"/>
                  <a:pt x="33" y="928"/>
                </a:cubicBezTo>
                <a:cubicBezTo>
                  <a:pt x="29" y="930"/>
                  <a:pt x="29" y="930"/>
                  <a:pt x="29" y="930"/>
                </a:cubicBezTo>
                <a:cubicBezTo>
                  <a:pt x="27" y="934"/>
                  <a:pt x="27" y="934"/>
                  <a:pt x="27" y="934"/>
                </a:cubicBezTo>
                <a:cubicBezTo>
                  <a:pt x="27" y="934"/>
                  <a:pt x="27" y="934"/>
                  <a:pt x="27" y="934"/>
                </a:cubicBezTo>
                <a:cubicBezTo>
                  <a:pt x="30" y="934"/>
                  <a:pt x="30" y="934"/>
                  <a:pt x="30" y="934"/>
                </a:cubicBezTo>
                <a:cubicBezTo>
                  <a:pt x="31" y="934"/>
                  <a:pt x="31" y="934"/>
                  <a:pt x="31" y="934"/>
                </a:cubicBezTo>
                <a:cubicBezTo>
                  <a:pt x="37" y="931"/>
                  <a:pt x="37" y="931"/>
                  <a:pt x="37" y="931"/>
                </a:cubicBezTo>
                <a:cubicBezTo>
                  <a:pt x="39" y="929"/>
                  <a:pt x="39" y="929"/>
                  <a:pt x="39" y="929"/>
                </a:cubicBezTo>
                <a:cubicBezTo>
                  <a:pt x="39" y="929"/>
                  <a:pt x="39" y="929"/>
                  <a:pt x="39" y="929"/>
                </a:cubicBezTo>
                <a:cubicBezTo>
                  <a:pt x="40" y="928"/>
                  <a:pt x="40" y="928"/>
                  <a:pt x="40" y="928"/>
                </a:cubicBezTo>
                <a:cubicBezTo>
                  <a:pt x="39" y="927"/>
                  <a:pt x="39" y="927"/>
                  <a:pt x="39" y="927"/>
                </a:cubicBezTo>
                <a:lnTo>
                  <a:pt x="35" y="928"/>
                </a:lnTo>
                <a:close/>
                <a:moveTo>
                  <a:pt x="66" y="423"/>
                </a:moveTo>
                <a:cubicBezTo>
                  <a:pt x="70" y="423"/>
                  <a:pt x="70" y="423"/>
                  <a:pt x="70" y="423"/>
                </a:cubicBezTo>
                <a:cubicBezTo>
                  <a:pt x="72" y="422"/>
                  <a:pt x="72" y="422"/>
                  <a:pt x="72" y="422"/>
                </a:cubicBezTo>
                <a:cubicBezTo>
                  <a:pt x="73" y="421"/>
                  <a:pt x="73" y="421"/>
                  <a:pt x="73" y="421"/>
                </a:cubicBezTo>
                <a:cubicBezTo>
                  <a:pt x="73" y="418"/>
                  <a:pt x="73" y="418"/>
                  <a:pt x="73" y="418"/>
                </a:cubicBezTo>
                <a:cubicBezTo>
                  <a:pt x="73" y="417"/>
                  <a:pt x="73" y="417"/>
                  <a:pt x="73" y="417"/>
                </a:cubicBezTo>
                <a:cubicBezTo>
                  <a:pt x="72" y="417"/>
                  <a:pt x="72" y="417"/>
                  <a:pt x="72" y="417"/>
                </a:cubicBezTo>
                <a:cubicBezTo>
                  <a:pt x="72" y="416"/>
                  <a:pt x="72" y="416"/>
                  <a:pt x="72" y="416"/>
                </a:cubicBezTo>
                <a:cubicBezTo>
                  <a:pt x="70" y="416"/>
                  <a:pt x="70" y="416"/>
                  <a:pt x="70" y="416"/>
                </a:cubicBezTo>
                <a:cubicBezTo>
                  <a:pt x="62" y="417"/>
                  <a:pt x="62" y="417"/>
                  <a:pt x="62" y="417"/>
                </a:cubicBezTo>
                <a:cubicBezTo>
                  <a:pt x="61" y="417"/>
                  <a:pt x="61" y="417"/>
                  <a:pt x="61" y="417"/>
                </a:cubicBezTo>
                <a:cubicBezTo>
                  <a:pt x="61" y="418"/>
                  <a:pt x="61" y="418"/>
                  <a:pt x="61" y="418"/>
                </a:cubicBezTo>
                <a:cubicBezTo>
                  <a:pt x="61" y="419"/>
                  <a:pt x="61" y="419"/>
                  <a:pt x="61" y="419"/>
                </a:cubicBezTo>
                <a:cubicBezTo>
                  <a:pt x="61" y="420"/>
                  <a:pt x="61" y="420"/>
                  <a:pt x="61" y="420"/>
                </a:cubicBezTo>
                <a:cubicBezTo>
                  <a:pt x="61" y="421"/>
                  <a:pt x="61" y="421"/>
                  <a:pt x="61" y="421"/>
                </a:cubicBezTo>
                <a:cubicBezTo>
                  <a:pt x="64" y="422"/>
                  <a:pt x="64" y="422"/>
                  <a:pt x="64" y="422"/>
                </a:cubicBezTo>
                <a:lnTo>
                  <a:pt x="66" y="423"/>
                </a:lnTo>
                <a:close/>
                <a:moveTo>
                  <a:pt x="15" y="854"/>
                </a:moveTo>
                <a:cubicBezTo>
                  <a:pt x="21" y="851"/>
                  <a:pt x="21" y="851"/>
                  <a:pt x="21" y="851"/>
                </a:cubicBezTo>
                <a:cubicBezTo>
                  <a:pt x="24" y="848"/>
                  <a:pt x="24" y="848"/>
                  <a:pt x="24" y="848"/>
                </a:cubicBezTo>
                <a:cubicBezTo>
                  <a:pt x="24" y="848"/>
                  <a:pt x="24" y="848"/>
                  <a:pt x="24" y="848"/>
                </a:cubicBezTo>
                <a:cubicBezTo>
                  <a:pt x="23" y="847"/>
                  <a:pt x="23" y="847"/>
                  <a:pt x="23" y="847"/>
                </a:cubicBezTo>
                <a:cubicBezTo>
                  <a:pt x="18" y="845"/>
                  <a:pt x="18" y="845"/>
                  <a:pt x="18" y="845"/>
                </a:cubicBezTo>
                <a:cubicBezTo>
                  <a:pt x="15" y="846"/>
                  <a:pt x="15" y="846"/>
                  <a:pt x="15" y="846"/>
                </a:cubicBezTo>
                <a:cubicBezTo>
                  <a:pt x="7" y="850"/>
                  <a:pt x="7" y="850"/>
                  <a:pt x="7" y="850"/>
                </a:cubicBezTo>
                <a:cubicBezTo>
                  <a:pt x="6" y="852"/>
                  <a:pt x="6" y="852"/>
                  <a:pt x="6" y="852"/>
                </a:cubicBezTo>
                <a:cubicBezTo>
                  <a:pt x="4" y="855"/>
                  <a:pt x="4" y="855"/>
                  <a:pt x="4" y="855"/>
                </a:cubicBezTo>
                <a:cubicBezTo>
                  <a:pt x="4" y="856"/>
                  <a:pt x="4" y="856"/>
                  <a:pt x="4" y="856"/>
                </a:cubicBezTo>
                <a:cubicBezTo>
                  <a:pt x="4" y="856"/>
                  <a:pt x="4" y="856"/>
                  <a:pt x="4" y="856"/>
                </a:cubicBezTo>
                <a:cubicBezTo>
                  <a:pt x="13" y="855"/>
                  <a:pt x="13" y="855"/>
                  <a:pt x="13" y="855"/>
                </a:cubicBezTo>
                <a:lnTo>
                  <a:pt x="15" y="854"/>
                </a:lnTo>
                <a:close/>
                <a:moveTo>
                  <a:pt x="104" y="371"/>
                </a:moveTo>
                <a:cubicBezTo>
                  <a:pt x="96" y="376"/>
                  <a:pt x="96" y="376"/>
                  <a:pt x="96" y="376"/>
                </a:cubicBezTo>
                <a:cubicBezTo>
                  <a:pt x="96" y="376"/>
                  <a:pt x="96" y="376"/>
                  <a:pt x="96" y="376"/>
                </a:cubicBezTo>
                <a:cubicBezTo>
                  <a:pt x="95" y="378"/>
                  <a:pt x="95" y="378"/>
                  <a:pt x="95" y="378"/>
                </a:cubicBezTo>
                <a:cubicBezTo>
                  <a:pt x="95" y="379"/>
                  <a:pt x="95" y="379"/>
                  <a:pt x="95" y="379"/>
                </a:cubicBezTo>
                <a:cubicBezTo>
                  <a:pt x="95" y="380"/>
                  <a:pt x="95" y="380"/>
                  <a:pt x="95" y="380"/>
                </a:cubicBezTo>
                <a:cubicBezTo>
                  <a:pt x="101" y="380"/>
                  <a:pt x="101" y="380"/>
                  <a:pt x="101" y="380"/>
                </a:cubicBezTo>
                <a:cubicBezTo>
                  <a:pt x="106" y="380"/>
                  <a:pt x="106" y="380"/>
                  <a:pt x="106" y="380"/>
                </a:cubicBezTo>
                <a:cubicBezTo>
                  <a:pt x="108" y="379"/>
                  <a:pt x="108" y="379"/>
                  <a:pt x="108" y="379"/>
                </a:cubicBezTo>
                <a:cubicBezTo>
                  <a:pt x="110" y="377"/>
                  <a:pt x="110" y="377"/>
                  <a:pt x="110" y="377"/>
                </a:cubicBezTo>
                <a:cubicBezTo>
                  <a:pt x="110" y="377"/>
                  <a:pt x="110" y="377"/>
                  <a:pt x="110" y="377"/>
                </a:cubicBezTo>
                <a:cubicBezTo>
                  <a:pt x="111" y="376"/>
                  <a:pt x="111" y="376"/>
                  <a:pt x="111" y="376"/>
                </a:cubicBezTo>
                <a:cubicBezTo>
                  <a:pt x="111" y="375"/>
                  <a:pt x="111" y="375"/>
                  <a:pt x="111" y="375"/>
                </a:cubicBezTo>
                <a:cubicBezTo>
                  <a:pt x="105" y="371"/>
                  <a:pt x="105" y="371"/>
                  <a:pt x="105" y="371"/>
                </a:cubicBezTo>
                <a:lnTo>
                  <a:pt x="104" y="371"/>
                </a:lnTo>
                <a:close/>
                <a:moveTo>
                  <a:pt x="96" y="342"/>
                </a:moveTo>
                <a:cubicBezTo>
                  <a:pt x="96" y="344"/>
                  <a:pt x="96" y="344"/>
                  <a:pt x="96" y="344"/>
                </a:cubicBezTo>
                <a:cubicBezTo>
                  <a:pt x="96" y="345"/>
                  <a:pt x="96" y="345"/>
                  <a:pt x="96" y="345"/>
                </a:cubicBezTo>
                <a:cubicBezTo>
                  <a:pt x="96" y="346"/>
                  <a:pt x="96" y="346"/>
                  <a:pt x="96" y="346"/>
                </a:cubicBezTo>
                <a:cubicBezTo>
                  <a:pt x="97" y="349"/>
                  <a:pt x="97" y="349"/>
                  <a:pt x="97" y="349"/>
                </a:cubicBezTo>
                <a:cubicBezTo>
                  <a:pt x="108" y="357"/>
                  <a:pt x="108" y="357"/>
                  <a:pt x="108" y="357"/>
                </a:cubicBezTo>
                <a:cubicBezTo>
                  <a:pt x="110" y="358"/>
                  <a:pt x="110" y="358"/>
                  <a:pt x="110" y="358"/>
                </a:cubicBezTo>
                <a:cubicBezTo>
                  <a:pt x="111" y="358"/>
                  <a:pt x="111" y="358"/>
                  <a:pt x="111" y="358"/>
                </a:cubicBezTo>
                <a:cubicBezTo>
                  <a:pt x="112" y="358"/>
                  <a:pt x="112" y="358"/>
                  <a:pt x="112" y="358"/>
                </a:cubicBezTo>
                <a:cubicBezTo>
                  <a:pt x="113" y="357"/>
                  <a:pt x="113" y="357"/>
                  <a:pt x="113" y="357"/>
                </a:cubicBezTo>
                <a:cubicBezTo>
                  <a:pt x="114" y="354"/>
                  <a:pt x="114" y="354"/>
                  <a:pt x="114" y="354"/>
                </a:cubicBezTo>
                <a:cubicBezTo>
                  <a:pt x="117" y="341"/>
                  <a:pt x="117" y="341"/>
                  <a:pt x="117" y="341"/>
                </a:cubicBezTo>
                <a:cubicBezTo>
                  <a:pt x="117" y="340"/>
                  <a:pt x="117" y="340"/>
                  <a:pt x="117" y="340"/>
                </a:cubicBezTo>
                <a:cubicBezTo>
                  <a:pt x="116" y="329"/>
                  <a:pt x="116" y="329"/>
                  <a:pt x="116" y="329"/>
                </a:cubicBezTo>
                <a:cubicBezTo>
                  <a:pt x="115" y="327"/>
                  <a:pt x="115" y="327"/>
                  <a:pt x="115" y="327"/>
                </a:cubicBezTo>
                <a:cubicBezTo>
                  <a:pt x="114" y="326"/>
                  <a:pt x="114" y="326"/>
                  <a:pt x="114" y="326"/>
                </a:cubicBezTo>
                <a:cubicBezTo>
                  <a:pt x="113" y="324"/>
                  <a:pt x="113" y="324"/>
                  <a:pt x="113" y="324"/>
                </a:cubicBezTo>
                <a:cubicBezTo>
                  <a:pt x="111" y="323"/>
                  <a:pt x="111" y="323"/>
                  <a:pt x="111" y="323"/>
                </a:cubicBezTo>
                <a:cubicBezTo>
                  <a:pt x="110" y="321"/>
                  <a:pt x="110" y="321"/>
                  <a:pt x="110" y="321"/>
                </a:cubicBezTo>
                <a:cubicBezTo>
                  <a:pt x="99" y="320"/>
                  <a:pt x="99" y="320"/>
                  <a:pt x="99" y="320"/>
                </a:cubicBezTo>
                <a:cubicBezTo>
                  <a:pt x="97" y="320"/>
                  <a:pt x="97" y="320"/>
                  <a:pt x="97" y="320"/>
                </a:cubicBezTo>
                <a:cubicBezTo>
                  <a:pt x="77" y="326"/>
                  <a:pt x="77" y="326"/>
                  <a:pt x="77" y="326"/>
                </a:cubicBezTo>
                <a:cubicBezTo>
                  <a:pt x="67" y="329"/>
                  <a:pt x="67" y="329"/>
                  <a:pt x="67" y="329"/>
                </a:cubicBezTo>
                <a:cubicBezTo>
                  <a:pt x="67" y="330"/>
                  <a:pt x="67" y="330"/>
                  <a:pt x="67" y="330"/>
                </a:cubicBezTo>
                <a:cubicBezTo>
                  <a:pt x="67" y="331"/>
                  <a:pt x="67" y="331"/>
                  <a:pt x="67" y="331"/>
                </a:cubicBezTo>
                <a:cubicBezTo>
                  <a:pt x="80" y="334"/>
                  <a:pt x="80" y="334"/>
                  <a:pt x="80" y="334"/>
                </a:cubicBezTo>
                <a:lnTo>
                  <a:pt x="96" y="342"/>
                </a:lnTo>
                <a:close/>
                <a:moveTo>
                  <a:pt x="693" y="577"/>
                </a:moveTo>
                <a:cubicBezTo>
                  <a:pt x="684" y="536"/>
                  <a:pt x="684" y="536"/>
                  <a:pt x="684" y="536"/>
                </a:cubicBezTo>
                <a:cubicBezTo>
                  <a:pt x="674" y="528"/>
                  <a:pt x="674" y="528"/>
                  <a:pt x="674" y="528"/>
                </a:cubicBezTo>
                <a:cubicBezTo>
                  <a:pt x="672" y="527"/>
                  <a:pt x="672" y="527"/>
                  <a:pt x="672" y="527"/>
                </a:cubicBezTo>
                <a:cubicBezTo>
                  <a:pt x="671" y="525"/>
                  <a:pt x="671" y="525"/>
                  <a:pt x="671" y="525"/>
                </a:cubicBezTo>
                <a:cubicBezTo>
                  <a:pt x="665" y="517"/>
                  <a:pt x="665" y="517"/>
                  <a:pt x="665" y="517"/>
                </a:cubicBezTo>
                <a:cubicBezTo>
                  <a:pt x="665" y="515"/>
                  <a:pt x="665" y="515"/>
                  <a:pt x="665" y="515"/>
                </a:cubicBezTo>
                <a:cubicBezTo>
                  <a:pt x="665" y="514"/>
                  <a:pt x="665" y="514"/>
                  <a:pt x="665" y="514"/>
                </a:cubicBezTo>
                <a:cubicBezTo>
                  <a:pt x="677" y="490"/>
                  <a:pt x="677" y="490"/>
                  <a:pt x="677" y="490"/>
                </a:cubicBezTo>
                <a:cubicBezTo>
                  <a:pt x="681" y="482"/>
                  <a:pt x="681" y="482"/>
                  <a:pt x="681" y="482"/>
                </a:cubicBezTo>
                <a:cubicBezTo>
                  <a:pt x="687" y="472"/>
                  <a:pt x="687" y="472"/>
                  <a:pt x="687" y="472"/>
                </a:cubicBezTo>
                <a:cubicBezTo>
                  <a:pt x="688" y="471"/>
                  <a:pt x="688" y="471"/>
                  <a:pt x="688" y="471"/>
                </a:cubicBezTo>
                <a:cubicBezTo>
                  <a:pt x="688" y="467"/>
                  <a:pt x="688" y="467"/>
                  <a:pt x="688" y="467"/>
                </a:cubicBezTo>
                <a:cubicBezTo>
                  <a:pt x="688" y="465"/>
                  <a:pt x="688" y="465"/>
                  <a:pt x="688" y="465"/>
                </a:cubicBezTo>
                <a:cubicBezTo>
                  <a:pt x="687" y="461"/>
                  <a:pt x="687" y="461"/>
                  <a:pt x="687" y="461"/>
                </a:cubicBezTo>
                <a:cubicBezTo>
                  <a:pt x="684" y="457"/>
                  <a:pt x="684" y="457"/>
                  <a:pt x="684" y="457"/>
                </a:cubicBezTo>
                <a:cubicBezTo>
                  <a:pt x="682" y="457"/>
                  <a:pt x="682" y="457"/>
                  <a:pt x="682" y="457"/>
                </a:cubicBezTo>
                <a:cubicBezTo>
                  <a:pt x="678" y="455"/>
                  <a:pt x="678" y="455"/>
                  <a:pt x="678" y="455"/>
                </a:cubicBezTo>
                <a:cubicBezTo>
                  <a:pt x="677" y="455"/>
                  <a:pt x="677" y="455"/>
                  <a:pt x="677" y="455"/>
                </a:cubicBezTo>
                <a:cubicBezTo>
                  <a:pt x="667" y="443"/>
                  <a:pt x="667" y="443"/>
                  <a:pt x="667" y="443"/>
                </a:cubicBezTo>
                <a:cubicBezTo>
                  <a:pt x="664" y="432"/>
                  <a:pt x="664" y="432"/>
                  <a:pt x="664" y="432"/>
                </a:cubicBezTo>
                <a:cubicBezTo>
                  <a:pt x="662" y="422"/>
                  <a:pt x="662" y="422"/>
                  <a:pt x="662" y="422"/>
                </a:cubicBezTo>
                <a:cubicBezTo>
                  <a:pt x="662" y="419"/>
                  <a:pt x="662" y="419"/>
                  <a:pt x="662" y="419"/>
                </a:cubicBezTo>
                <a:cubicBezTo>
                  <a:pt x="663" y="414"/>
                  <a:pt x="663" y="414"/>
                  <a:pt x="663" y="414"/>
                </a:cubicBezTo>
                <a:cubicBezTo>
                  <a:pt x="664" y="406"/>
                  <a:pt x="664" y="406"/>
                  <a:pt x="664" y="406"/>
                </a:cubicBezTo>
                <a:cubicBezTo>
                  <a:pt x="664" y="387"/>
                  <a:pt x="664" y="387"/>
                  <a:pt x="664" y="387"/>
                </a:cubicBezTo>
                <a:cubicBezTo>
                  <a:pt x="664" y="386"/>
                  <a:pt x="664" y="386"/>
                  <a:pt x="664" y="386"/>
                </a:cubicBezTo>
                <a:cubicBezTo>
                  <a:pt x="661" y="385"/>
                  <a:pt x="661" y="385"/>
                  <a:pt x="661" y="385"/>
                </a:cubicBezTo>
                <a:cubicBezTo>
                  <a:pt x="657" y="385"/>
                  <a:pt x="657" y="385"/>
                  <a:pt x="657" y="385"/>
                </a:cubicBezTo>
                <a:cubicBezTo>
                  <a:pt x="652" y="384"/>
                  <a:pt x="652" y="384"/>
                  <a:pt x="652" y="384"/>
                </a:cubicBezTo>
                <a:cubicBezTo>
                  <a:pt x="650" y="383"/>
                  <a:pt x="650" y="383"/>
                  <a:pt x="650" y="383"/>
                </a:cubicBezTo>
                <a:cubicBezTo>
                  <a:pt x="649" y="382"/>
                  <a:pt x="649" y="382"/>
                  <a:pt x="649" y="382"/>
                </a:cubicBezTo>
                <a:cubicBezTo>
                  <a:pt x="645" y="376"/>
                  <a:pt x="645" y="376"/>
                  <a:pt x="645" y="376"/>
                </a:cubicBezTo>
                <a:cubicBezTo>
                  <a:pt x="644" y="374"/>
                  <a:pt x="644" y="374"/>
                  <a:pt x="644" y="374"/>
                </a:cubicBezTo>
                <a:cubicBezTo>
                  <a:pt x="644" y="371"/>
                  <a:pt x="644" y="371"/>
                  <a:pt x="644" y="371"/>
                </a:cubicBezTo>
                <a:cubicBezTo>
                  <a:pt x="644" y="363"/>
                  <a:pt x="644" y="363"/>
                  <a:pt x="644" y="363"/>
                </a:cubicBezTo>
                <a:cubicBezTo>
                  <a:pt x="644" y="362"/>
                  <a:pt x="644" y="362"/>
                  <a:pt x="644" y="362"/>
                </a:cubicBezTo>
                <a:cubicBezTo>
                  <a:pt x="647" y="348"/>
                  <a:pt x="647" y="348"/>
                  <a:pt x="647" y="348"/>
                </a:cubicBezTo>
                <a:cubicBezTo>
                  <a:pt x="648" y="347"/>
                  <a:pt x="648" y="347"/>
                  <a:pt x="648" y="347"/>
                </a:cubicBezTo>
                <a:cubicBezTo>
                  <a:pt x="650" y="347"/>
                  <a:pt x="650" y="347"/>
                  <a:pt x="650" y="347"/>
                </a:cubicBezTo>
                <a:cubicBezTo>
                  <a:pt x="657" y="349"/>
                  <a:pt x="657" y="349"/>
                  <a:pt x="657" y="349"/>
                </a:cubicBezTo>
                <a:cubicBezTo>
                  <a:pt x="663" y="352"/>
                  <a:pt x="663" y="352"/>
                  <a:pt x="663" y="352"/>
                </a:cubicBezTo>
                <a:cubicBezTo>
                  <a:pt x="667" y="354"/>
                  <a:pt x="667" y="354"/>
                  <a:pt x="667" y="354"/>
                </a:cubicBezTo>
                <a:cubicBezTo>
                  <a:pt x="670" y="356"/>
                  <a:pt x="670" y="356"/>
                  <a:pt x="670" y="356"/>
                </a:cubicBezTo>
                <a:cubicBezTo>
                  <a:pt x="672" y="356"/>
                  <a:pt x="672" y="356"/>
                  <a:pt x="672" y="356"/>
                </a:cubicBezTo>
                <a:cubicBezTo>
                  <a:pt x="675" y="356"/>
                  <a:pt x="675" y="356"/>
                  <a:pt x="675" y="356"/>
                </a:cubicBezTo>
                <a:cubicBezTo>
                  <a:pt x="679" y="355"/>
                  <a:pt x="679" y="355"/>
                  <a:pt x="679" y="355"/>
                </a:cubicBezTo>
                <a:cubicBezTo>
                  <a:pt x="682" y="353"/>
                  <a:pt x="682" y="353"/>
                  <a:pt x="682" y="353"/>
                </a:cubicBezTo>
                <a:cubicBezTo>
                  <a:pt x="683" y="352"/>
                  <a:pt x="683" y="352"/>
                  <a:pt x="683" y="352"/>
                </a:cubicBezTo>
                <a:cubicBezTo>
                  <a:pt x="683" y="351"/>
                  <a:pt x="683" y="351"/>
                  <a:pt x="683" y="351"/>
                </a:cubicBezTo>
                <a:cubicBezTo>
                  <a:pt x="683" y="349"/>
                  <a:pt x="683" y="349"/>
                  <a:pt x="683" y="349"/>
                </a:cubicBezTo>
                <a:cubicBezTo>
                  <a:pt x="680" y="344"/>
                  <a:pt x="680" y="344"/>
                  <a:pt x="680" y="344"/>
                </a:cubicBezTo>
                <a:cubicBezTo>
                  <a:pt x="680" y="344"/>
                  <a:pt x="680" y="344"/>
                  <a:pt x="680" y="344"/>
                </a:cubicBezTo>
                <a:cubicBezTo>
                  <a:pt x="676" y="344"/>
                  <a:pt x="676" y="344"/>
                  <a:pt x="676" y="344"/>
                </a:cubicBezTo>
                <a:cubicBezTo>
                  <a:pt x="675" y="343"/>
                  <a:pt x="675" y="343"/>
                  <a:pt x="675" y="343"/>
                </a:cubicBezTo>
                <a:cubicBezTo>
                  <a:pt x="674" y="342"/>
                  <a:pt x="674" y="342"/>
                  <a:pt x="674" y="342"/>
                </a:cubicBezTo>
                <a:cubicBezTo>
                  <a:pt x="663" y="331"/>
                  <a:pt x="663" y="331"/>
                  <a:pt x="663" y="331"/>
                </a:cubicBezTo>
                <a:cubicBezTo>
                  <a:pt x="662" y="329"/>
                  <a:pt x="662" y="329"/>
                  <a:pt x="662" y="329"/>
                </a:cubicBezTo>
                <a:cubicBezTo>
                  <a:pt x="662" y="329"/>
                  <a:pt x="662" y="329"/>
                  <a:pt x="662" y="329"/>
                </a:cubicBezTo>
                <a:cubicBezTo>
                  <a:pt x="662" y="329"/>
                  <a:pt x="662" y="329"/>
                  <a:pt x="662" y="329"/>
                </a:cubicBezTo>
                <a:cubicBezTo>
                  <a:pt x="657" y="327"/>
                  <a:pt x="657" y="327"/>
                  <a:pt x="657" y="327"/>
                </a:cubicBezTo>
                <a:cubicBezTo>
                  <a:pt x="656" y="328"/>
                  <a:pt x="656" y="328"/>
                  <a:pt x="656" y="328"/>
                </a:cubicBezTo>
                <a:cubicBezTo>
                  <a:pt x="650" y="329"/>
                  <a:pt x="650" y="329"/>
                  <a:pt x="650" y="329"/>
                </a:cubicBezTo>
                <a:cubicBezTo>
                  <a:pt x="650" y="330"/>
                  <a:pt x="650" y="330"/>
                  <a:pt x="650" y="330"/>
                </a:cubicBezTo>
                <a:cubicBezTo>
                  <a:pt x="650" y="332"/>
                  <a:pt x="650" y="332"/>
                  <a:pt x="650" y="332"/>
                </a:cubicBezTo>
                <a:cubicBezTo>
                  <a:pt x="649" y="334"/>
                  <a:pt x="649" y="334"/>
                  <a:pt x="649" y="334"/>
                </a:cubicBezTo>
                <a:cubicBezTo>
                  <a:pt x="642" y="338"/>
                  <a:pt x="642" y="338"/>
                  <a:pt x="642" y="338"/>
                </a:cubicBezTo>
                <a:cubicBezTo>
                  <a:pt x="614" y="341"/>
                  <a:pt x="614" y="341"/>
                  <a:pt x="614" y="341"/>
                </a:cubicBezTo>
                <a:cubicBezTo>
                  <a:pt x="610" y="341"/>
                  <a:pt x="610" y="341"/>
                  <a:pt x="610" y="341"/>
                </a:cubicBezTo>
                <a:cubicBezTo>
                  <a:pt x="608" y="340"/>
                  <a:pt x="608" y="340"/>
                  <a:pt x="608" y="340"/>
                </a:cubicBezTo>
                <a:cubicBezTo>
                  <a:pt x="606" y="336"/>
                  <a:pt x="606" y="336"/>
                  <a:pt x="606" y="336"/>
                </a:cubicBezTo>
                <a:cubicBezTo>
                  <a:pt x="602" y="330"/>
                  <a:pt x="602" y="330"/>
                  <a:pt x="602" y="330"/>
                </a:cubicBezTo>
                <a:cubicBezTo>
                  <a:pt x="602" y="328"/>
                  <a:pt x="602" y="328"/>
                  <a:pt x="602" y="328"/>
                </a:cubicBezTo>
                <a:cubicBezTo>
                  <a:pt x="602" y="324"/>
                  <a:pt x="602" y="324"/>
                  <a:pt x="602" y="324"/>
                </a:cubicBezTo>
                <a:cubicBezTo>
                  <a:pt x="602" y="323"/>
                  <a:pt x="602" y="323"/>
                  <a:pt x="602" y="323"/>
                </a:cubicBezTo>
                <a:cubicBezTo>
                  <a:pt x="606" y="316"/>
                  <a:pt x="606" y="316"/>
                  <a:pt x="606" y="316"/>
                </a:cubicBezTo>
                <a:cubicBezTo>
                  <a:pt x="606" y="313"/>
                  <a:pt x="606" y="313"/>
                  <a:pt x="606" y="313"/>
                </a:cubicBezTo>
                <a:cubicBezTo>
                  <a:pt x="606" y="312"/>
                  <a:pt x="606" y="312"/>
                  <a:pt x="606" y="312"/>
                </a:cubicBezTo>
                <a:cubicBezTo>
                  <a:pt x="605" y="309"/>
                  <a:pt x="605" y="309"/>
                  <a:pt x="605" y="309"/>
                </a:cubicBezTo>
                <a:cubicBezTo>
                  <a:pt x="604" y="307"/>
                  <a:pt x="604" y="307"/>
                  <a:pt x="604" y="307"/>
                </a:cubicBezTo>
                <a:cubicBezTo>
                  <a:pt x="603" y="306"/>
                  <a:pt x="603" y="306"/>
                  <a:pt x="603" y="306"/>
                </a:cubicBezTo>
                <a:cubicBezTo>
                  <a:pt x="596" y="302"/>
                  <a:pt x="596" y="302"/>
                  <a:pt x="596" y="302"/>
                </a:cubicBezTo>
                <a:cubicBezTo>
                  <a:pt x="595" y="304"/>
                  <a:pt x="595" y="304"/>
                  <a:pt x="595" y="304"/>
                </a:cubicBezTo>
                <a:cubicBezTo>
                  <a:pt x="593" y="306"/>
                  <a:pt x="593" y="306"/>
                  <a:pt x="593" y="306"/>
                </a:cubicBezTo>
                <a:cubicBezTo>
                  <a:pt x="590" y="305"/>
                  <a:pt x="590" y="305"/>
                  <a:pt x="590" y="305"/>
                </a:cubicBezTo>
                <a:cubicBezTo>
                  <a:pt x="582" y="297"/>
                  <a:pt x="582" y="297"/>
                  <a:pt x="582" y="297"/>
                </a:cubicBezTo>
                <a:cubicBezTo>
                  <a:pt x="579" y="292"/>
                  <a:pt x="579" y="292"/>
                  <a:pt x="579" y="292"/>
                </a:cubicBezTo>
                <a:cubicBezTo>
                  <a:pt x="574" y="279"/>
                  <a:pt x="574" y="279"/>
                  <a:pt x="574" y="279"/>
                </a:cubicBezTo>
                <a:cubicBezTo>
                  <a:pt x="573" y="277"/>
                  <a:pt x="573" y="277"/>
                  <a:pt x="573" y="277"/>
                </a:cubicBezTo>
                <a:cubicBezTo>
                  <a:pt x="574" y="274"/>
                  <a:pt x="574" y="274"/>
                  <a:pt x="574" y="274"/>
                </a:cubicBezTo>
                <a:cubicBezTo>
                  <a:pt x="572" y="266"/>
                  <a:pt x="572" y="266"/>
                  <a:pt x="572" y="266"/>
                </a:cubicBezTo>
                <a:cubicBezTo>
                  <a:pt x="571" y="264"/>
                  <a:pt x="571" y="264"/>
                  <a:pt x="571" y="264"/>
                </a:cubicBezTo>
                <a:cubicBezTo>
                  <a:pt x="566" y="257"/>
                  <a:pt x="566" y="257"/>
                  <a:pt x="566" y="257"/>
                </a:cubicBezTo>
                <a:cubicBezTo>
                  <a:pt x="560" y="251"/>
                  <a:pt x="560" y="251"/>
                  <a:pt x="560" y="251"/>
                </a:cubicBezTo>
                <a:cubicBezTo>
                  <a:pt x="551" y="246"/>
                  <a:pt x="551" y="246"/>
                  <a:pt x="551" y="246"/>
                </a:cubicBezTo>
                <a:cubicBezTo>
                  <a:pt x="550" y="246"/>
                  <a:pt x="550" y="246"/>
                  <a:pt x="550" y="246"/>
                </a:cubicBezTo>
                <a:cubicBezTo>
                  <a:pt x="534" y="265"/>
                  <a:pt x="534" y="265"/>
                  <a:pt x="534" y="265"/>
                </a:cubicBezTo>
                <a:cubicBezTo>
                  <a:pt x="530" y="276"/>
                  <a:pt x="530" y="276"/>
                  <a:pt x="530" y="276"/>
                </a:cubicBezTo>
                <a:cubicBezTo>
                  <a:pt x="533" y="283"/>
                  <a:pt x="533" y="283"/>
                  <a:pt x="533" y="283"/>
                </a:cubicBezTo>
                <a:cubicBezTo>
                  <a:pt x="533" y="292"/>
                  <a:pt x="533" y="292"/>
                  <a:pt x="533" y="292"/>
                </a:cubicBezTo>
                <a:cubicBezTo>
                  <a:pt x="515" y="316"/>
                  <a:pt x="515" y="316"/>
                  <a:pt x="515" y="316"/>
                </a:cubicBezTo>
                <a:cubicBezTo>
                  <a:pt x="511" y="320"/>
                  <a:pt x="511" y="320"/>
                  <a:pt x="511" y="320"/>
                </a:cubicBezTo>
                <a:cubicBezTo>
                  <a:pt x="505" y="321"/>
                  <a:pt x="505" y="321"/>
                  <a:pt x="505" y="321"/>
                </a:cubicBezTo>
                <a:cubicBezTo>
                  <a:pt x="503" y="321"/>
                  <a:pt x="503" y="321"/>
                  <a:pt x="503" y="321"/>
                </a:cubicBezTo>
                <a:cubicBezTo>
                  <a:pt x="478" y="318"/>
                  <a:pt x="478" y="318"/>
                  <a:pt x="478" y="318"/>
                </a:cubicBezTo>
                <a:cubicBezTo>
                  <a:pt x="468" y="316"/>
                  <a:pt x="468" y="316"/>
                  <a:pt x="468" y="316"/>
                </a:cubicBezTo>
                <a:cubicBezTo>
                  <a:pt x="466" y="315"/>
                  <a:pt x="466" y="315"/>
                  <a:pt x="466" y="315"/>
                </a:cubicBezTo>
                <a:cubicBezTo>
                  <a:pt x="460" y="311"/>
                  <a:pt x="460" y="311"/>
                  <a:pt x="460" y="311"/>
                </a:cubicBezTo>
                <a:cubicBezTo>
                  <a:pt x="458" y="308"/>
                  <a:pt x="458" y="308"/>
                  <a:pt x="458" y="308"/>
                </a:cubicBezTo>
                <a:cubicBezTo>
                  <a:pt x="457" y="305"/>
                  <a:pt x="457" y="305"/>
                  <a:pt x="457" y="305"/>
                </a:cubicBezTo>
                <a:cubicBezTo>
                  <a:pt x="457" y="304"/>
                  <a:pt x="457" y="304"/>
                  <a:pt x="457" y="304"/>
                </a:cubicBezTo>
                <a:cubicBezTo>
                  <a:pt x="457" y="302"/>
                  <a:pt x="457" y="302"/>
                  <a:pt x="457" y="302"/>
                </a:cubicBezTo>
                <a:cubicBezTo>
                  <a:pt x="455" y="300"/>
                  <a:pt x="455" y="300"/>
                  <a:pt x="455" y="300"/>
                </a:cubicBezTo>
                <a:cubicBezTo>
                  <a:pt x="450" y="297"/>
                  <a:pt x="450" y="297"/>
                  <a:pt x="450" y="297"/>
                </a:cubicBezTo>
                <a:cubicBezTo>
                  <a:pt x="448" y="296"/>
                  <a:pt x="448" y="296"/>
                  <a:pt x="448" y="296"/>
                </a:cubicBezTo>
                <a:cubicBezTo>
                  <a:pt x="442" y="295"/>
                  <a:pt x="442" y="295"/>
                  <a:pt x="442" y="295"/>
                </a:cubicBezTo>
                <a:cubicBezTo>
                  <a:pt x="432" y="294"/>
                  <a:pt x="432" y="294"/>
                  <a:pt x="432" y="294"/>
                </a:cubicBezTo>
                <a:cubicBezTo>
                  <a:pt x="426" y="293"/>
                  <a:pt x="426" y="293"/>
                  <a:pt x="426" y="293"/>
                </a:cubicBezTo>
                <a:cubicBezTo>
                  <a:pt x="425" y="292"/>
                  <a:pt x="425" y="292"/>
                  <a:pt x="425" y="292"/>
                </a:cubicBezTo>
                <a:cubicBezTo>
                  <a:pt x="424" y="287"/>
                  <a:pt x="424" y="287"/>
                  <a:pt x="424" y="287"/>
                </a:cubicBezTo>
                <a:cubicBezTo>
                  <a:pt x="417" y="272"/>
                  <a:pt x="417" y="272"/>
                  <a:pt x="417" y="272"/>
                </a:cubicBezTo>
                <a:cubicBezTo>
                  <a:pt x="410" y="263"/>
                  <a:pt x="410" y="263"/>
                  <a:pt x="410" y="263"/>
                </a:cubicBezTo>
                <a:cubicBezTo>
                  <a:pt x="399" y="252"/>
                  <a:pt x="399" y="252"/>
                  <a:pt x="399" y="252"/>
                </a:cubicBezTo>
                <a:cubicBezTo>
                  <a:pt x="384" y="233"/>
                  <a:pt x="384" y="233"/>
                  <a:pt x="384" y="233"/>
                </a:cubicBezTo>
                <a:cubicBezTo>
                  <a:pt x="382" y="226"/>
                  <a:pt x="382" y="226"/>
                  <a:pt x="382" y="226"/>
                </a:cubicBezTo>
                <a:cubicBezTo>
                  <a:pt x="384" y="224"/>
                  <a:pt x="384" y="224"/>
                  <a:pt x="384" y="224"/>
                </a:cubicBezTo>
                <a:cubicBezTo>
                  <a:pt x="414" y="207"/>
                  <a:pt x="414" y="207"/>
                  <a:pt x="414" y="207"/>
                </a:cubicBezTo>
                <a:cubicBezTo>
                  <a:pt x="428" y="208"/>
                  <a:pt x="428" y="208"/>
                  <a:pt x="428" y="208"/>
                </a:cubicBezTo>
                <a:cubicBezTo>
                  <a:pt x="429" y="207"/>
                  <a:pt x="429" y="207"/>
                  <a:pt x="429" y="207"/>
                </a:cubicBezTo>
                <a:cubicBezTo>
                  <a:pt x="433" y="205"/>
                  <a:pt x="433" y="205"/>
                  <a:pt x="433" y="205"/>
                </a:cubicBezTo>
                <a:cubicBezTo>
                  <a:pt x="451" y="190"/>
                  <a:pt x="451" y="190"/>
                  <a:pt x="451" y="190"/>
                </a:cubicBezTo>
                <a:cubicBezTo>
                  <a:pt x="451" y="189"/>
                  <a:pt x="451" y="189"/>
                  <a:pt x="451" y="189"/>
                </a:cubicBezTo>
                <a:cubicBezTo>
                  <a:pt x="440" y="187"/>
                  <a:pt x="440" y="187"/>
                  <a:pt x="440" y="187"/>
                </a:cubicBezTo>
                <a:cubicBezTo>
                  <a:pt x="431" y="186"/>
                  <a:pt x="431" y="186"/>
                  <a:pt x="431" y="186"/>
                </a:cubicBezTo>
                <a:cubicBezTo>
                  <a:pt x="429" y="186"/>
                  <a:pt x="429" y="186"/>
                  <a:pt x="429" y="186"/>
                </a:cubicBezTo>
                <a:cubicBezTo>
                  <a:pt x="419" y="174"/>
                  <a:pt x="419" y="174"/>
                  <a:pt x="419" y="174"/>
                </a:cubicBezTo>
                <a:cubicBezTo>
                  <a:pt x="422" y="169"/>
                  <a:pt x="422" y="169"/>
                  <a:pt x="422" y="169"/>
                </a:cubicBezTo>
                <a:cubicBezTo>
                  <a:pt x="429" y="158"/>
                  <a:pt x="429" y="158"/>
                  <a:pt x="429" y="158"/>
                </a:cubicBezTo>
                <a:cubicBezTo>
                  <a:pt x="430" y="156"/>
                  <a:pt x="430" y="156"/>
                  <a:pt x="430" y="156"/>
                </a:cubicBezTo>
                <a:cubicBezTo>
                  <a:pt x="431" y="156"/>
                  <a:pt x="431" y="156"/>
                  <a:pt x="431" y="156"/>
                </a:cubicBezTo>
                <a:cubicBezTo>
                  <a:pt x="435" y="156"/>
                  <a:pt x="435" y="156"/>
                  <a:pt x="435" y="156"/>
                </a:cubicBezTo>
                <a:cubicBezTo>
                  <a:pt x="437" y="158"/>
                  <a:pt x="437" y="158"/>
                  <a:pt x="437" y="158"/>
                </a:cubicBezTo>
                <a:cubicBezTo>
                  <a:pt x="443" y="163"/>
                  <a:pt x="443" y="163"/>
                  <a:pt x="443" y="163"/>
                </a:cubicBezTo>
                <a:cubicBezTo>
                  <a:pt x="444" y="164"/>
                  <a:pt x="444" y="164"/>
                  <a:pt x="444" y="164"/>
                </a:cubicBezTo>
                <a:cubicBezTo>
                  <a:pt x="444" y="164"/>
                  <a:pt x="444" y="164"/>
                  <a:pt x="444" y="164"/>
                </a:cubicBezTo>
                <a:cubicBezTo>
                  <a:pt x="447" y="166"/>
                  <a:pt x="447" y="166"/>
                  <a:pt x="447" y="166"/>
                </a:cubicBezTo>
                <a:cubicBezTo>
                  <a:pt x="477" y="153"/>
                  <a:pt x="477" y="153"/>
                  <a:pt x="477" y="153"/>
                </a:cubicBezTo>
                <a:cubicBezTo>
                  <a:pt x="490" y="128"/>
                  <a:pt x="490" y="128"/>
                  <a:pt x="490" y="128"/>
                </a:cubicBezTo>
                <a:cubicBezTo>
                  <a:pt x="492" y="123"/>
                  <a:pt x="492" y="123"/>
                  <a:pt x="492" y="123"/>
                </a:cubicBezTo>
                <a:cubicBezTo>
                  <a:pt x="496" y="108"/>
                  <a:pt x="496" y="108"/>
                  <a:pt x="496" y="108"/>
                </a:cubicBezTo>
                <a:cubicBezTo>
                  <a:pt x="496" y="98"/>
                  <a:pt x="496" y="98"/>
                  <a:pt x="496" y="98"/>
                </a:cubicBezTo>
                <a:cubicBezTo>
                  <a:pt x="496" y="97"/>
                  <a:pt x="496" y="97"/>
                  <a:pt x="496" y="97"/>
                </a:cubicBezTo>
                <a:cubicBezTo>
                  <a:pt x="497" y="95"/>
                  <a:pt x="497" y="95"/>
                  <a:pt x="497" y="95"/>
                </a:cubicBezTo>
                <a:cubicBezTo>
                  <a:pt x="506" y="82"/>
                  <a:pt x="506" y="82"/>
                  <a:pt x="506" y="82"/>
                </a:cubicBezTo>
                <a:cubicBezTo>
                  <a:pt x="508" y="82"/>
                  <a:pt x="508" y="82"/>
                  <a:pt x="508" y="82"/>
                </a:cubicBezTo>
                <a:cubicBezTo>
                  <a:pt x="522" y="79"/>
                  <a:pt x="522" y="79"/>
                  <a:pt x="522" y="79"/>
                </a:cubicBezTo>
                <a:cubicBezTo>
                  <a:pt x="523" y="79"/>
                  <a:pt x="523" y="79"/>
                  <a:pt x="523" y="79"/>
                </a:cubicBezTo>
                <a:cubicBezTo>
                  <a:pt x="523" y="79"/>
                  <a:pt x="523" y="79"/>
                  <a:pt x="523" y="79"/>
                </a:cubicBezTo>
                <a:cubicBezTo>
                  <a:pt x="523" y="78"/>
                  <a:pt x="523" y="78"/>
                  <a:pt x="523" y="78"/>
                </a:cubicBezTo>
                <a:cubicBezTo>
                  <a:pt x="523" y="77"/>
                  <a:pt x="523" y="77"/>
                  <a:pt x="523" y="77"/>
                </a:cubicBezTo>
                <a:cubicBezTo>
                  <a:pt x="524" y="75"/>
                  <a:pt x="524" y="75"/>
                  <a:pt x="524" y="75"/>
                </a:cubicBezTo>
                <a:cubicBezTo>
                  <a:pt x="527" y="71"/>
                  <a:pt x="527" y="71"/>
                  <a:pt x="527" y="71"/>
                </a:cubicBezTo>
                <a:cubicBezTo>
                  <a:pt x="533" y="62"/>
                  <a:pt x="533" y="62"/>
                  <a:pt x="533" y="62"/>
                </a:cubicBezTo>
                <a:cubicBezTo>
                  <a:pt x="535" y="61"/>
                  <a:pt x="535" y="61"/>
                  <a:pt x="535" y="61"/>
                </a:cubicBezTo>
                <a:cubicBezTo>
                  <a:pt x="537" y="58"/>
                  <a:pt x="537" y="58"/>
                  <a:pt x="537" y="58"/>
                </a:cubicBezTo>
                <a:cubicBezTo>
                  <a:pt x="540" y="57"/>
                  <a:pt x="540" y="57"/>
                  <a:pt x="540" y="57"/>
                </a:cubicBezTo>
                <a:cubicBezTo>
                  <a:pt x="552" y="51"/>
                  <a:pt x="552" y="51"/>
                  <a:pt x="552" y="51"/>
                </a:cubicBezTo>
                <a:cubicBezTo>
                  <a:pt x="568" y="43"/>
                  <a:pt x="568" y="43"/>
                  <a:pt x="568" y="43"/>
                </a:cubicBezTo>
                <a:cubicBezTo>
                  <a:pt x="570" y="41"/>
                  <a:pt x="570" y="41"/>
                  <a:pt x="570" y="41"/>
                </a:cubicBezTo>
                <a:cubicBezTo>
                  <a:pt x="571" y="37"/>
                  <a:pt x="571" y="37"/>
                  <a:pt x="571" y="37"/>
                </a:cubicBezTo>
                <a:cubicBezTo>
                  <a:pt x="570" y="35"/>
                  <a:pt x="570" y="35"/>
                  <a:pt x="570" y="35"/>
                </a:cubicBezTo>
                <a:cubicBezTo>
                  <a:pt x="567" y="33"/>
                  <a:pt x="567" y="33"/>
                  <a:pt x="567" y="33"/>
                </a:cubicBezTo>
                <a:cubicBezTo>
                  <a:pt x="554" y="27"/>
                  <a:pt x="554" y="27"/>
                  <a:pt x="554" y="27"/>
                </a:cubicBezTo>
                <a:cubicBezTo>
                  <a:pt x="535" y="12"/>
                  <a:pt x="535" y="12"/>
                  <a:pt x="535" y="12"/>
                </a:cubicBezTo>
                <a:cubicBezTo>
                  <a:pt x="532" y="9"/>
                  <a:pt x="532" y="9"/>
                  <a:pt x="532" y="9"/>
                </a:cubicBezTo>
                <a:cubicBezTo>
                  <a:pt x="527" y="5"/>
                  <a:pt x="527" y="5"/>
                  <a:pt x="527" y="5"/>
                </a:cubicBezTo>
                <a:cubicBezTo>
                  <a:pt x="510" y="0"/>
                  <a:pt x="510" y="0"/>
                  <a:pt x="510" y="0"/>
                </a:cubicBezTo>
                <a:cubicBezTo>
                  <a:pt x="505" y="0"/>
                  <a:pt x="505" y="0"/>
                  <a:pt x="505" y="0"/>
                </a:cubicBezTo>
                <a:cubicBezTo>
                  <a:pt x="504" y="1"/>
                  <a:pt x="504" y="1"/>
                  <a:pt x="504" y="1"/>
                </a:cubicBezTo>
                <a:cubicBezTo>
                  <a:pt x="503" y="1"/>
                  <a:pt x="503" y="1"/>
                  <a:pt x="503" y="1"/>
                </a:cubicBezTo>
                <a:cubicBezTo>
                  <a:pt x="514" y="18"/>
                  <a:pt x="514" y="18"/>
                  <a:pt x="514" y="18"/>
                </a:cubicBezTo>
                <a:cubicBezTo>
                  <a:pt x="504" y="21"/>
                  <a:pt x="504" y="21"/>
                  <a:pt x="504" y="21"/>
                </a:cubicBezTo>
                <a:cubicBezTo>
                  <a:pt x="485" y="24"/>
                  <a:pt x="485" y="24"/>
                  <a:pt x="485" y="24"/>
                </a:cubicBezTo>
                <a:cubicBezTo>
                  <a:pt x="484" y="25"/>
                  <a:pt x="484" y="25"/>
                  <a:pt x="484" y="25"/>
                </a:cubicBezTo>
                <a:cubicBezTo>
                  <a:pt x="481" y="43"/>
                  <a:pt x="481" y="43"/>
                  <a:pt x="481" y="43"/>
                </a:cubicBezTo>
                <a:cubicBezTo>
                  <a:pt x="481" y="45"/>
                  <a:pt x="481" y="45"/>
                  <a:pt x="481" y="45"/>
                </a:cubicBezTo>
                <a:cubicBezTo>
                  <a:pt x="482" y="45"/>
                  <a:pt x="482" y="45"/>
                  <a:pt x="482" y="45"/>
                </a:cubicBezTo>
                <a:cubicBezTo>
                  <a:pt x="485" y="47"/>
                  <a:pt x="485" y="47"/>
                  <a:pt x="485" y="47"/>
                </a:cubicBezTo>
                <a:cubicBezTo>
                  <a:pt x="486" y="48"/>
                  <a:pt x="486" y="48"/>
                  <a:pt x="486" y="48"/>
                </a:cubicBezTo>
                <a:cubicBezTo>
                  <a:pt x="489" y="55"/>
                  <a:pt x="489" y="55"/>
                  <a:pt x="489" y="55"/>
                </a:cubicBezTo>
                <a:cubicBezTo>
                  <a:pt x="492" y="59"/>
                  <a:pt x="492" y="59"/>
                  <a:pt x="492" y="59"/>
                </a:cubicBezTo>
                <a:cubicBezTo>
                  <a:pt x="492" y="60"/>
                  <a:pt x="492" y="60"/>
                  <a:pt x="492" y="60"/>
                </a:cubicBezTo>
                <a:cubicBezTo>
                  <a:pt x="492" y="81"/>
                  <a:pt x="492" y="81"/>
                  <a:pt x="492" y="81"/>
                </a:cubicBezTo>
                <a:cubicBezTo>
                  <a:pt x="492" y="82"/>
                  <a:pt x="492" y="82"/>
                  <a:pt x="492" y="82"/>
                </a:cubicBezTo>
                <a:cubicBezTo>
                  <a:pt x="491" y="83"/>
                  <a:pt x="491" y="83"/>
                  <a:pt x="491" y="83"/>
                </a:cubicBezTo>
                <a:cubicBezTo>
                  <a:pt x="483" y="86"/>
                  <a:pt x="483" y="86"/>
                  <a:pt x="483" y="86"/>
                </a:cubicBezTo>
                <a:cubicBezTo>
                  <a:pt x="478" y="86"/>
                  <a:pt x="478" y="86"/>
                  <a:pt x="478" y="86"/>
                </a:cubicBezTo>
                <a:cubicBezTo>
                  <a:pt x="467" y="83"/>
                  <a:pt x="467" y="83"/>
                  <a:pt x="467" y="83"/>
                </a:cubicBezTo>
                <a:cubicBezTo>
                  <a:pt x="467" y="83"/>
                  <a:pt x="467" y="83"/>
                  <a:pt x="467" y="83"/>
                </a:cubicBezTo>
                <a:cubicBezTo>
                  <a:pt x="468" y="80"/>
                  <a:pt x="468" y="80"/>
                  <a:pt x="468" y="80"/>
                </a:cubicBezTo>
                <a:cubicBezTo>
                  <a:pt x="478" y="73"/>
                  <a:pt x="478" y="73"/>
                  <a:pt x="478" y="73"/>
                </a:cubicBezTo>
                <a:cubicBezTo>
                  <a:pt x="479" y="72"/>
                  <a:pt x="479" y="72"/>
                  <a:pt x="479" y="72"/>
                </a:cubicBezTo>
                <a:cubicBezTo>
                  <a:pt x="482" y="72"/>
                  <a:pt x="482" y="72"/>
                  <a:pt x="482" y="72"/>
                </a:cubicBezTo>
                <a:cubicBezTo>
                  <a:pt x="483" y="71"/>
                  <a:pt x="483" y="71"/>
                  <a:pt x="483" y="71"/>
                </a:cubicBezTo>
                <a:cubicBezTo>
                  <a:pt x="484" y="65"/>
                  <a:pt x="484" y="65"/>
                  <a:pt x="484" y="65"/>
                </a:cubicBezTo>
                <a:cubicBezTo>
                  <a:pt x="484" y="62"/>
                  <a:pt x="484" y="62"/>
                  <a:pt x="484" y="62"/>
                </a:cubicBezTo>
                <a:cubicBezTo>
                  <a:pt x="471" y="24"/>
                  <a:pt x="471" y="24"/>
                  <a:pt x="471" y="24"/>
                </a:cubicBezTo>
                <a:cubicBezTo>
                  <a:pt x="470" y="24"/>
                  <a:pt x="470" y="24"/>
                  <a:pt x="470" y="24"/>
                </a:cubicBezTo>
                <a:cubicBezTo>
                  <a:pt x="470" y="23"/>
                  <a:pt x="470" y="23"/>
                  <a:pt x="470" y="23"/>
                </a:cubicBezTo>
                <a:cubicBezTo>
                  <a:pt x="468" y="23"/>
                  <a:pt x="468" y="23"/>
                  <a:pt x="468" y="23"/>
                </a:cubicBezTo>
                <a:cubicBezTo>
                  <a:pt x="453" y="31"/>
                  <a:pt x="453" y="31"/>
                  <a:pt x="453" y="31"/>
                </a:cubicBezTo>
                <a:cubicBezTo>
                  <a:pt x="453" y="31"/>
                  <a:pt x="453" y="31"/>
                  <a:pt x="453" y="31"/>
                </a:cubicBezTo>
                <a:cubicBezTo>
                  <a:pt x="448" y="37"/>
                  <a:pt x="448" y="37"/>
                  <a:pt x="448" y="37"/>
                </a:cubicBezTo>
                <a:cubicBezTo>
                  <a:pt x="446" y="38"/>
                  <a:pt x="446" y="38"/>
                  <a:pt x="446" y="38"/>
                </a:cubicBezTo>
                <a:cubicBezTo>
                  <a:pt x="446" y="40"/>
                  <a:pt x="446" y="40"/>
                  <a:pt x="446" y="40"/>
                </a:cubicBezTo>
                <a:cubicBezTo>
                  <a:pt x="446" y="40"/>
                  <a:pt x="446" y="40"/>
                  <a:pt x="446" y="40"/>
                </a:cubicBezTo>
                <a:cubicBezTo>
                  <a:pt x="448" y="44"/>
                  <a:pt x="448" y="44"/>
                  <a:pt x="448" y="44"/>
                </a:cubicBezTo>
                <a:cubicBezTo>
                  <a:pt x="450" y="45"/>
                  <a:pt x="450" y="45"/>
                  <a:pt x="450" y="45"/>
                </a:cubicBezTo>
                <a:cubicBezTo>
                  <a:pt x="457" y="50"/>
                  <a:pt x="457" y="50"/>
                  <a:pt x="457" y="50"/>
                </a:cubicBezTo>
                <a:cubicBezTo>
                  <a:pt x="458" y="49"/>
                  <a:pt x="458" y="49"/>
                  <a:pt x="458" y="49"/>
                </a:cubicBezTo>
                <a:cubicBezTo>
                  <a:pt x="457" y="46"/>
                  <a:pt x="457" y="46"/>
                  <a:pt x="457" y="46"/>
                </a:cubicBezTo>
                <a:cubicBezTo>
                  <a:pt x="457" y="45"/>
                  <a:pt x="457" y="45"/>
                  <a:pt x="457" y="45"/>
                </a:cubicBezTo>
                <a:cubicBezTo>
                  <a:pt x="456" y="43"/>
                  <a:pt x="456" y="43"/>
                  <a:pt x="456" y="43"/>
                </a:cubicBezTo>
                <a:cubicBezTo>
                  <a:pt x="457" y="38"/>
                  <a:pt x="457" y="38"/>
                  <a:pt x="457" y="38"/>
                </a:cubicBezTo>
                <a:cubicBezTo>
                  <a:pt x="457" y="37"/>
                  <a:pt x="457" y="37"/>
                  <a:pt x="457" y="37"/>
                </a:cubicBezTo>
                <a:cubicBezTo>
                  <a:pt x="458" y="37"/>
                  <a:pt x="458" y="37"/>
                  <a:pt x="458" y="37"/>
                </a:cubicBezTo>
                <a:cubicBezTo>
                  <a:pt x="459" y="37"/>
                  <a:pt x="459" y="37"/>
                  <a:pt x="459" y="37"/>
                </a:cubicBezTo>
                <a:cubicBezTo>
                  <a:pt x="460" y="38"/>
                  <a:pt x="460" y="38"/>
                  <a:pt x="460" y="38"/>
                </a:cubicBezTo>
                <a:cubicBezTo>
                  <a:pt x="460" y="39"/>
                  <a:pt x="460" y="39"/>
                  <a:pt x="460" y="39"/>
                </a:cubicBezTo>
                <a:cubicBezTo>
                  <a:pt x="464" y="56"/>
                  <a:pt x="464" y="56"/>
                  <a:pt x="464" y="56"/>
                </a:cubicBezTo>
                <a:cubicBezTo>
                  <a:pt x="464" y="57"/>
                  <a:pt x="464" y="57"/>
                  <a:pt x="464" y="57"/>
                </a:cubicBezTo>
                <a:cubicBezTo>
                  <a:pt x="460" y="68"/>
                  <a:pt x="460" y="68"/>
                  <a:pt x="460" y="68"/>
                </a:cubicBezTo>
                <a:cubicBezTo>
                  <a:pt x="460" y="69"/>
                  <a:pt x="460" y="69"/>
                  <a:pt x="460" y="69"/>
                </a:cubicBezTo>
                <a:cubicBezTo>
                  <a:pt x="459" y="69"/>
                  <a:pt x="459" y="69"/>
                  <a:pt x="459" y="69"/>
                </a:cubicBezTo>
                <a:cubicBezTo>
                  <a:pt x="458" y="69"/>
                  <a:pt x="458" y="69"/>
                  <a:pt x="458" y="69"/>
                </a:cubicBezTo>
                <a:cubicBezTo>
                  <a:pt x="458" y="68"/>
                  <a:pt x="458" y="68"/>
                  <a:pt x="458" y="68"/>
                </a:cubicBezTo>
                <a:cubicBezTo>
                  <a:pt x="459" y="65"/>
                  <a:pt x="459" y="65"/>
                  <a:pt x="459" y="65"/>
                </a:cubicBezTo>
                <a:cubicBezTo>
                  <a:pt x="460" y="61"/>
                  <a:pt x="460" y="61"/>
                  <a:pt x="460" y="61"/>
                </a:cubicBezTo>
                <a:cubicBezTo>
                  <a:pt x="460" y="58"/>
                  <a:pt x="460" y="58"/>
                  <a:pt x="460" y="58"/>
                </a:cubicBezTo>
                <a:cubicBezTo>
                  <a:pt x="459" y="56"/>
                  <a:pt x="459" y="56"/>
                  <a:pt x="459" y="56"/>
                </a:cubicBezTo>
                <a:cubicBezTo>
                  <a:pt x="458" y="53"/>
                  <a:pt x="458" y="53"/>
                  <a:pt x="458" y="53"/>
                </a:cubicBezTo>
                <a:cubicBezTo>
                  <a:pt x="452" y="49"/>
                  <a:pt x="452" y="49"/>
                  <a:pt x="452" y="49"/>
                </a:cubicBezTo>
                <a:cubicBezTo>
                  <a:pt x="450" y="47"/>
                  <a:pt x="450" y="47"/>
                  <a:pt x="450" y="47"/>
                </a:cubicBezTo>
                <a:cubicBezTo>
                  <a:pt x="448" y="47"/>
                  <a:pt x="448" y="47"/>
                  <a:pt x="448" y="47"/>
                </a:cubicBezTo>
                <a:cubicBezTo>
                  <a:pt x="448" y="47"/>
                  <a:pt x="448" y="47"/>
                  <a:pt x="448" y="47"/>
                </a:cubicBezTo>
                <a:cubicBezTo>
                  <a:pt x="446" y="48"/>
                  <a:pt x="446" y="48"/>
                  <a:pt x="446" y="48"/>
                </a:cubicBezTo>
                <a:cubicBezTo>
                  <a:pt x="444" y="48"/>
                  <a:pt x="444" y="48"/>
                  <a:pt x="444" y="48"/>
                </a:cubicBezTo>
                <a:cubicBezTo>
                  <a:pt x="443" y="48"/>
                  <a:pt x="443" y="48"/>
                  <a:pt x="443" y="48"/>
                </a:cubicBezTo>
                <a:cubicBezTo>
                  <a:pt x="442" y="44"/>
                  <a:pt x="442" y="44"/>
                  <a:pt x="442" y="44"/>
                </a:cubicBezTo>
                <a:cubicBezTo>
                  <a:pt x="442" y="43"/>
                  <a:pt x="442" y="43"/>
                  <a:pt x="442" y="43"/>
                </a:cubicBezTo>
                <a:cubicBezTo>
                  <a:pt x="442" y="42"/>
                  <a:pt x="442" y="42"/>
                  <a:pt x="442" y="42"/>
                </a:cubicBezTo>
                <a:cubicBezTo>
                  <a:pt x="442" y="40"/>
                  <a:pt x="442" y="40"/>
                  <a:pt x="442" y="40"/>
                </a:cubicBezTo>
                <a:cubicBezTo>
                  <a:pt x="444" y="37"/>
                  <a:pt x="444" y="37"/>
                  <a:pt x="444" y="37"/>
                </a:cubicBezTo>
                <a:cubicBezTo>
                  <a:pt x="446" y="35"/>
                  <a:pt x="446" y="35"/>
                  <a:pt x="446" y="35"/>
                </a:cubicBezTo>
                <a:cubicBezTo>
                  <a:pt x="418" y="36"/>
                  <a:pt x="418" y="36"/>
                  <a:pt x="418" y="36"/>
                </a:cubicBezTo>
                <a:cubicBezTo>
                  <a:pt x="416" y="37"/>
                  <a:pt x="416" y="37"/>
                  <a:pt x="416" y="37"/>
                </a:cubicBezTo>
                <a:cubicBezTo>
                  <a:pt x="415" y="37"/>
                  <a:pt x="415" y="37"/>
                  <a:pt x="415" y="37"/>
                </a:cubicBezTo>
                <a:cubicBezTo>
                  <a:pt x="415" y="38"/>
                  <a:pt x="415" y="38"/>
                  <a:pt x="415" y="38"/>
                </a:cubicBezTo>
                <a:cubicBezTo>
                  <a:pt x="413" y="40"/>
                  <a:pt x="413" y="40"/>
                  <a:pt x="413" y="40"/>
                </a:cubicBezTo>
                <a:cubicBezTo>
                  <a:pt x="413" y="44"/>
                  <a:pt x="413" y="44"/>
                  <a:pt x="413" y="44"/>
                </a:cubicBezTo>
                <a:cubicBezTo>
                  <a:pt x="413" y="47"/>
                  <a:pt x="413" y="47"/>
                  <a:pt x="413" y="47"/>
                </a:cubicBezTo>
                <a:cubicBezTo>
                  <a:pt x="413" y="48"/>
                  <a:pt x="413" y="48"/>
                  <a:pt x="413" y="48"/>
                </a:cubicBezTo>
                <a:cubicBezTo>
                  <a:pt x="397" y="59"/>
                  <a:pt x="397" y="59"/>
                  <a:pt x="397" y="59"/>
                </a:cubicBezTo>
                <a:cubicBezTo>
                  <a:pt x="396" y="59"/>
                  <a:pt x="396" y="59"/>
                  <a:pt x="396" y="59"/>
                </a:cubicBezTo>
                <a:cubicBezTo>
                  <a:pt x="392" y="60"/>
                  <a:pt x="392" y="60"/>
                  <a:pt x="392" y="60"/>
                </a:cubicBezTo>
                <a:cubicBezTo>
                  <a:pt x="392" y="59"/>
                  <a:pt x="392" y="59"/>
                  <a:pt x="392" y="59"/>
                </a:cubicBezTo>
                <a:cubicBezTo>
                  <a:pt x="387" y="55"/>
                  <a:pt x="387" y="55"/>
                  <a:pt x="387" y="55"/>
                </a:cubicBezTo>
                <a:cubicBezTo>
                  <a:pt x="378" y="52"/>
                  <a:pt x="378" y="52"/>
                  <a:pt x="378" y="52"/>
                </a:cubicBezTo>
                <a:cubicBezTo>
                  <a:pt x="376" y="52"/>
                  <a:pt x="376" y="52"/>
                  <a:pt x="376" y="52"/>
                </a:cubicBezTo>
                <a:cubicBezTo>
                  <a:pt x="375" y="52"/>
                  <a:pt x="375" y="52"/>
                  <a:pt x="375" y="52"/>
                </a:cubicBezTo>
                <a:cubicBezTo>
                  <a:pt x="374" y="53"/>
                  <a:pt x="374" y="53"/>
                  <a:pt x="374" y="53"/>
                </a:cubicBezTo>
                <a:cubicBezTo>
                  <a:pt x="349" y="90"/>
                  <a:pt x="349" y="90"/>
                  <a:pt x="349" y="90"/>
                </a:cubicBezTo>
                <a:cubicBezTo>
                  <a:pt x="348" y="112"/>
                  <a:pt x="348" y="112"/>
                  <a:pt x="348" y="112"/>
                </a:cubicBezTo>
                <a:cubicBezTo>
                  <a:pt x="348" y="113"/>
                  <a:pt x="348" y="113"/>
                  <a:pt x="348" y="113"/>
                </a:cubicBezTo>
                <a:cubicBezTo>
                  <a:pt x="357" y="118"/>
                  <a:pt x="357" y="118"/>
                  <a:pt x="357" y="118"/>
                </a:cubicBezTo>
                <a:cubicBezTo>
                  <a:pt x="358" y="118"/>
                  <a:pt x="358" y="118"/>
                  <a:pt x="358" y="118"/>
                </a:cubicBezTo>
                <a:cubicBezTo>
                  <a:pt x="358" y="118"/>
                  <a:pt x="358" y="118"/>
                  <a:pt x="358" y="118"/>
                </a:cubicBezTo>
                <a:cubicBezTo>
                  <a:pt x="358" y="117"/>
                  <a:pt x="358" y="117"/>
                  <a:pt x="358" y="117"/>
                </a:cubicBezTo>
                <a:cubicBezTo>
                  <a:pt x="358" y="116"/>
                  <a:pt x="358" y="116"/>
                  <a:pt x="358" y="116"/>
                </a:cubicBezTo>
                <a:cubicBezTo>
                  <a:pt x="358" y="115"/>
                  <a:pt x="358" y="115"/>
                  <a:pt x="358" y="115"/>
                </a:cubicBezTo>
                <a:cubicBezTo>
                  <a:pt x="359" y="115"/>
                  <a:pt x="359" y="115"/>
                  <a:pt x="359" y="115"/>
                </a:cubicBezTo>
                <a:cubicBezTo>
                  <a:pt x="363" y="115"/>
                  <a:pt x="363" y="115"/>
                  <a:pt x="363" y="115"/>
                </a:cubicBezTo>
                <a:cubicBezTo>
                  <a:pt x="364" y="116"/>
                  <a:pt x="364" y="116"/>
                  <a:pt x="364" y="116"/>
                </a:cubicBezTo>
                <a:cubicBezTo>
                  <a:pt x="369" y="119"/>
                  <a:pt x="369" y="119"/>
                  <a:pt x="369" y="119"/>
                </a:cubicBezTo>
                <a:cubicBezTo>
                  <a:pt x="369" y="120"/>
                  <a:pt x="369" y="120"/>
                  <a:pt x="369" y="120"/>
                </a:cubicBezTo>
                <a:cubicBezTo>
                  <a:pt x="366" y="130"/>
                  <a:pt x="366" y="130"/>
                  <a:pt x="366" y="130"/>
                </a:cubicBezTo>
                <a:cubicBezTo>
                  <a:pt x="365" y="131"/>
                  <a:pt x="365" y="131"/>
                  <a:pt x="365" y="131"/>
                </a:cubicBezTo>
                <a:cubicBezTo>
                  <a:pt x="364" y="131"/>
                  <a:pt x="364" y="131"/>
                  <a:pt x="364" y="131"/>
                </a:cubicBezTo>
                <a:cubicBezTo>
                  <a:pt x="357" y="130"/>
                  <a:pt x="357" y="130"/>
                  <a:pt x="357" y="130"/>
                </a:cubicBezTo>
                <a:cubicBezTo>
                  <a:pt x="356" y="129"/>
                  <a:pt x="356" y="129"/>
                  <a:pt x="356" y="129"/>
                </a:cubicBezTo>
                <a:cubicBezTo>
                  <a:pt x="336" y="133"/>
                  <a:pt x="336" y="133"/>
                  <a:pt x="336" y="133"/>
                </a:cubicBezTo>
                <a:cubicBezTo>
                  <a:pt x="336" y="134"/>
                  <a:pt x="336" y="134"/>
                  <a:pt x="336" y="134"/>
                </a:cubicBezTo>
                <a:cubicBezTo>
                  <a:pt x="346" y="142"/>
                  <a:pt x="346" y="142"/>
                  <a:pt x="346" y="142"/>
                </a:cubicBezTo>
                <a:cubicBezTo>
                  <a:pt x="352" y="147"/>
                  <a:pt x="352" y="147"/>
                  <a:pt x="352" y="147"/>
                </a:cubicBezTo>
                <a:cubicBezTo>
                  <a:pt x="352" y="148"/>
                  <a:pt x="352" y="148"/>
                  <a:pt x="352" y="148"/>
                </a:cubicBezTo>
                <a:cubicBezTo>
                  <a:pt x="352" y="150"/>
                  <a:pt x="352" y="150"/>
                  <a:pt x="352" y="150"/>
                </a:cubicBezTo>
                <a:cubicBezTo>
                  <a:pt x="346" y="151"/>
                  <a:pt x="346" y="151"/>
                  <a:pt x="346" y="151"/>
                </a:cubicBezTo>
                <a:cubicBezTo>
                  <a:pt x="337" y="150"/>
                  <a:pt x="337" y="150"/>
                  <a:pt x="337" y="150"/>
                </a:cubicBezTo>
                <a:cubicBezTo>
                  <a:pt x="337" y="149"/>
                  <a:pt x="337" y="149"/>
                  <a:pt x="337" y="149"/>
                </a:cubicBezTo>
                <a:cubicBezTo>
                  <a:pt x="336" y="147"/>
                  <a:pt x="336" y="147"/>
                  <a:pt x="336" y="147"/>
                </a:cubicBezTo>
                <a:cubicBezTo>
                  <a:pt x="335" y="147"/>
                  <a:pt x="335" y="147"/>
                  <a:pt x="335" y="147"/>
                </a:cubicBezTo>
                <a:cubicBezTo>
                  <a:pt x="324" y="145"/>
                  <a:pt x="324" y="145"/>
                  <a:pt x="324" y="145"/>
                </a:cubicBezTo>
                <a:cubicBezTo>
                  <a:pt x="320" y="145"/>
                  <a:pt x="320" y="145"/>
                  <a:pt x="320" y="145"/>
                </a:cubicBezTo>
                <a:cubicBezTo>
                  <a:pt x="315" y="145"/>
                  <a:pt x="315" y="145"/>
                  <a:pt x="315" y="145"/>
                </a:cubicBezTo>
                <a:cubicBezTo>
                  <a:pt x="294" y="161"/>
                  <a:pt x="294" y="161"/>
                  <a:pt x="294" y="161"/>
                </a:cubicBezTo>
                <a:cubicBezTo>
                  <a:pt x="293" y="163"/>
                  <a:pt x="293" y="163"/>
                  <a:pt x="293" y="163"/>
                </a:cubicBezTo>
                <a:cubicBezTo>
                  <a:pt x="293" y="163"/>
                  <a:pt x="293" y="163"/>
                  <a:pt x="293" y="163"/>
                </a:cubicBezTo>
                <a:cubicBezTo>
                  <a:pt x="294" y="171"/>
                  <a:pt x="294" y="171"/>
                  <a:pt x="294" y="171"/>
                </a:cubicBezTo>
                <a:cubicBezTo>
                  <a:pt x="297" y="173"/>
                  <a:pt x="297" y="173"/>
                  <a:pt x="297" y="173"/>
                </a:cubicBezTo>
                <a:cubicBezTo>
                  <a:pt x="299" y="175"/>
                  <a:pt x="299" y="175"/>
                  <a:pt x="299" y="175"/>
                </a:cubicBezTo>
                <a:cubicBezTo>
                  <a:pt x="301" y="176"/>
                  <a:pt x="301" y="176"/>
                  <a:pt x="301" y="176"/>
                </a:cubicBezTo>
                <a:cubicBezTo>
                  <a:pt x="310" y="181"/>
                  <a:pt x="310" y="181"/>
                  <a:pt x="310" y="181"/>
                </a:cubicBezTo>
                <a:cubicBezTo>
                  <a:pt x="316" y="183"/>
                  <a:pt x="316" y="183"/>
                  <a:pt x="316" y="183"/>
                </a:cubicBezTo>
                <a:cubicBezTo>
                  <a:pt x="320" y="185"/>
                  <a:pt x="320" y="185"/>
                  <a:pt x="320" y="185"/>
                </a:cubicBezTo>
                <a:cubicBezTo>
                  <a:pt x="325" y="186"/>
                  <a:pt x="325" y="186"/>
                  <a:pt x="325" y="186"/>
                </a:cubicBezTo>
                <a:cubicBezTo>
                  <a:pt x="353" y="183"/>
                  <a:pt x="353" y="183"/>
                  <a:pt x="353" y="183"/>
                </a:cubicBezTo>
                <a:cubicBezTo>
                  <a:pt x="369" y="180"/>
                  <a:pt x="369" y="180"/>
                  <a:pt x="369" y="180"/>
                </a:cubicBezTo>
                <a:cubicBezTo>
                  <a:pt x="386" y="182"/>
                  <a:pt x="386" y="182"/>
                  <a:pt x="386" y="182"/>
                </a:cubicBezTo>
                <a:cubicBezTo>
                  <a:pt x="387" y="191"/>
                  <a:pt x="387" y="191"/>
                  <a:pt x="387" y="191"/>
                </a:cubicBezTo>
                <a:cubicBezTo>
                  <a:pt x="369" y="221"/>
                  <a:pt x="369" y="221"/>
                  <a:pt x="369" y="221"/>
                </a:cubicBezTo>
                <a:cubicBezTo>
                  <a:pt x="367" y="222"/>
                  <a:pt x="367" y="222"/>
                  <a:pt x="367" y="222"/>
                </a:cubicBezTo>
                <a:cubicBezTo>
                  <a:pt x="354" y="224"/>
                  <a:pt x="354" y="224"/>
                  <a:pt x="354" y="224"/>
                </a:cubicBezTo>
                <a:cubicBezTo>
                  <a:pt x="339" y="230"/>
                  <a:pt x="339" y="230"/>
                  <a:pt x="339" y="230"/>
                </a:cubicBezTo>
                <a:cubicBezTo>
                  <a:pt x="321" y="244"/>
                  <a:pt x="321" y="244"/>
                  <a:pt x="321" y="244"/>
                </a:cubicBezTo>
                <a:cubicBezTo>
                  <a:pt x="315" y="257"/>
                  <a:pt x="315" y="257"/>
                  <a:pt x="315" y="257"/>
                </a:cubicBezTo>
                <a:cubicBezTo>
                  <a:pt x="316" y="256"/>
                  <a:pt x="316" y="256"/>
                  <a:pt x="316" y="256"/>
                </a:cubicBezTo>
                <a:cubicBezTo>
                  <a:pt x="317" y="255"/>
                  <a:pt x="317" y="255"/>
                  <a:pt x="317" y="255"/>
                </a:cubicBezTo>
                <a:cubicBezTo>
                  <a:pt x="321" y="255"/>
                  <a:pt x="321" y="255"/>
                  <a:pt x="321" y="255"/>
                </a:cubicBezTo>
                <a:cubicBezTo>
                  <a:pt x="322" y="255"/>
                  <a:pt x="322" y="255"/>
                  <a:pt x="322" y="255"/>
                </a:cubicBezTo>
                <a:cubicBezTo>
                  <a:pt x="328" y="255"/>
                  <a:pt x="328" y="255"/>
                  <a:pt x="328" y="255"/>
                </a:cubicBezTo>
                <a:cubicBezTo>
                  <a:pt x="329" y="256"/>
                  <a:pt x="329" y="256"/>
                  <a:pt x="329" y="256"/>
                </a:cubicBezTo>
                <a:cubicBezTo>
                  <a:pt x="333" y="259"/>
                  <a:pt x="333" y="259"/>
                  <a:pt x="333" y="259"/>
                </a:cubicBezTo>
                <a:cubicBezTo>
                  <a:pt x="333" y="260"/>
                  <a:pt x="333" y="260"/>
                  <a:pt x="333" y="260"/>
                </a:cubicBezTo>
                <a:cubicBezTo>
                  <a:pt x="337" y="271"/>
                  <a:pt x="337" y="271"/>
                  <a:pt x="337" y="271"/>
                </a:cubicBezTo>
                <a:cubicBezTo>
                  <a:pt x="330" y="287"/>
                  <a:pt x="330" y="287"/>
                  <a:pt x="330" y="287"/>
                </a:cubicBezTo>
                <a:cubicBezTo>
                  <a:pt x="330" y="288"/>
                  <a:pt x="330" y="288"/>
                  <a:pt x="330" y="288"/>
                </a:cubicBezTo>
                <a:cubicBezTo>
                  <a:pt x="328" y="288"/>
                  <a:pt x="328" y="288"/>
                  <a:pt x="328" y="288"/>
                </a:cubicBezTo>
                <a:cubicBezTo>
                  <a:pt x="323" y="287"/>
                  <a:pt x="323" y="287"/>
                  <a:pt x="323" y="287"/>
                </a:cubicBezTo>
                <a:cubicBezTo>
                  <a:pt x="319" y="285"/>
                  <a:pt x="319" y="285"/>
                  <a:pt x="319" y="285"/>
                </a:cubicBezTo>
                <a:cubicBezTo>
                  <a:pt x="314" y="282"/>
                  <a:pt x="314" y="282"/>
                  <a:pt x="314" y="282"/>
                </a:cubicBezTo>
                <a:cubicBezTo>
                  <a:pt x="311" y="274"/>
                  <a:pt x="311" y="274"/>
                  <a:pt x="311" y="274"/>
                </a:cubicBezTo>
                <a:cubicBezTo>
                  <a:pt x="282" y="273"/>
                  <a:pt x="282" y="273"/>
                  <a:pt x="282" y="273"/>
                </a:cubicBezTo>
                <a:cubicBezTo>
                  <a:pt x="276" y="270"/>
                  <a:pt x="276" y="270"/>
                  <a:pt x="276" y="270"/>
                </a:cubicBezTo>
                <a:cubicBezTo>
                  <a:pt x="271" y="265"/>
                  <a:pt x="271" y="265"/>
                  <a:pt x="271" y="265"/>
                </a:cubicBezTo>
                <a:cubicBezTo>
                  <a:pt x="268" y="264"/>
                  <a:pt x="268" y="264"/>
                  <a:pt x="268" y="264"/>
                </a:cubicBezTo>
                <a:cubicBezTo>
                  <a:pt x="261" y="263"/>
                  <a:pt x="261" y="263"/>
                  <a:pt x="261" y="263"/>
                </a:cubicBezTo>
                <a:cubicBezTo>
                  <a:pt x="252" y="263"/>
                  <a:pt x="252" y="263"/>
                  <a:pt x="252" y="263"/>
                </a:cubicBezTo>
                <a:cubicBezTo>
                  <a:pt x="250" y="264"/>
                  <a:pt x="250" y="264"/>
                  <a:pt x="250" y="264"/>
                </a:cubicBezTo>
                <a:cubicBezTo>
                  <a:pt x="250" y="266"/>
                  <a:pt x="250" y="266"/>
                  <a:pt x="250" y="266"/>
                </a:cubicBezTo>
                <a:cubicBezTo>
                  <a:pt x="249" y="268"/>
                  <a:pt x="249" y="268"/>
                  <a:pt x="249" y="268"/>
                </a:cubicBezTo>
                <a:cubicBezTo>
                  <a:pt x="248" y="273"/>
                  <a:pt x="248" y="273"/>
                  <a:pt x="248" y="273"/>
                </a:cubicBezTo>
                <a:cubicBezTo>
                  <a:pt x="240" y="290"/>
                  <a:pt x="240" y="290"/>
                  <a:pt x="240" y="290"/>
                </a:cubicBezTo>
                <a:cubicBezTo>
                  <a:pt x="239" y="291"/>
                  <a:pt x="239" y="291"/>
                  <a:pt x="239" y="291"/>
                </a:cubicBezTo>
                <a:cubicBezTo>
                  <a:pt x="238" y="292"/>
                  <a:pt x="238" y="292"/>
                  <a:pt x="238" y="292"/>
                </a:cubicBezTo>
                <a:cubicBezTo>
                  <a:pt x="237" y="292"/>
                  <a:pt x="237" y="292"/>
                  <a:pt x="237" y="292"/>
                </a:cubicBezTo>
                <a:cubicBezTo>
                  <a:pt x="236" y="291"/>
                  <a:pt x="236" y="291"/>
                  <a:pt x="236" y="291"/>
                </a:cubicBezTo>
                <a:cubicBezTo>
                  <a:pt x="235" y="289"/>
                  <a:pt x="235" y="289"/>
                  <a:pt x="235" y="289"/>
                </a:cubicBezTo>
                <a:cubicBezTo>
                  <a:pt x="231" y="284"/>
                  <a:pt x="231" y="284"/>
                  <a:pt x="231" y="284"/>
                </a:cubicBezTo>
                <a:cubicBezTo>
                  <a:pt x="227" y="277"/>
                  <a:pt x="227" y="277"/>
                  <a:pt x="227" y="277"/>
                </a:cubicBezTo>
                <a:cubicBezTo>
                  <a:pt x="229" y="273"/>
                  <a:pt x="229" y="273"/>
                  <a:pt x="229" y="273"/>
                </a:cubicBezTo>
                <a:cubicBezTo>
                  <a:pt x="229" y="266"/>
                  <a:pt x="229" y="266"/>
                  <a:pt x="229" y="266"/>
                </a:cubicBezTo>
                <a:cubicBezTo>
                  <a:pt x="228" y="265"/>
                  <a:pt x="228" y="265"/>
                  <a:pt x="228" y="265"/>
                </a:cubicBezTo>
                <a:cubicBezTo>
                  <a:pt x="228" y="264"/>
                  <a:pt x="228" y="264"/>
                  <a:pt x="228" y="264"/>
                </a:cubicBezTo>
                <a:cubicBezTo>
                  <a:pt x="220" y="258"/>
                  <a:pt x="220" y="258"/>
                  <a:pt x="220" y="258"/>
                </a:cubicBezTo>
                <a:cubicBezTo>
                  <a:pt x="209" y="252"/>
                  <a:pt x="209" y="252"/>
                  <a:pt x="209" y="252"/>
                </a:cubicBezTo>
                <a:cubicBezTo>
                  <a:pt x="188" y="252"/>
                  <a:pt x="188" y="252"/>
                  <a:pt x="188" y="252"/>
                </a:cubicBezTo>
                <a:cubicBezTo>
                  <a:pt x="164" y="249"/>
                  <a:pt x="164" y="249"/>
                  <a:pt x="164" y="249"/>
                </a:cubicBezTo>
                <a:cubicBezTo>
                  <a:pt x="142" y="243"/>
                  <a:pt x="142" y="243"/>
                  <a:pt x="142" y="243"/>
                </a:cubicBezTo>
                <a:cubicBezTo>
                  <a:pt x="138" y="244"/>
                  <a:pt x="138" y="244"/>
                  <a:pt x="138" y="244"/>
                </a:cubicBezTo>
                <a:cubicBezTo>
                  <a:pt x="134" y="247"/>
                  <a:pt x="134" y="247"/>
                  <a:pt x="134" y="247"/>
                </a:cubicBezTo>
                <a:cubicBezTo>
                  <a:pt x="132" y="248"/>
                  <a:pt x="132" y="248"/>
                  <a:pt x="132" y="248"/>
                </a:cubicBezTo>
                <a:cubicBezTo>
                  <a:pt x="132" y="249"/>
                  <a:pt x="132" y="249"/>
                  <a:pt x="132" y="249"/>
                </a:cubicBezTo>
                <a:cubicBezTo>
                  <a:pt x="131" y="250"/>
                  <a:pt x="131" y="250"/>
                  <a:pt x="131" y="250"/>
                </a:cubicBezTo>
                <a:cubicBezTo>
                  <a:pt x="131" y="251"/>
                  <a:pt x="131" y="251"/>
                  <a:pt x="131" y="251"/>
                </a:cubicBezTo>
                <a:cubicBezTo>
                  <a:pt x="131" y="252"/>
                  <a:pt x="131" y="252"/>
                  <a:pt x="131" y="252"/>
                </a:cubicBezTo>
                <a:cubicBezTo>
                  <a:pt x="131" y="261"/>
                  <a:pt x="131" y="261"/>
                  <a:pt x="131" y="261"/>
                </a:cubicBezTo>
                <a:cubicBezTo>
                  <a:pt x="129" y="270"/>
                  <a:pt x="129" y="270"/>
                  <a:pt x="129" y="270"/>
                </a:cubicBezTo>
                <a:cubicBezTo>
                  <a:pt x="127" y="274"/>
                  <a:pt x="127" y="274"/>
                  <a:pt x="127" y="274"/>
                </a:cubicBezTo>
                <a:cubicBezTo>
                  <a:pt x="125" y="275"/>
                  <a:pt x="125" y="275"/>
                  <a:pt x="125" y="275"/>
                </a:cubicBezTo>
                <a:cubicBezTo>
                  <a:pt x="124" y="275"/>
                  <a:pt x="124" y="275"/>
                  <a:pt x="124" y="275"/>
                </a:cubicBezTo>
                <a:cubicBezTo>
                  <a:pt x="116" y="273"/>
                  <a:pt x="116" y="273"/>
                  <a:pt x="116" y="273"/>
                </a:cubicBezTo>
                <a:cubicBezTo>
                  <a:pt x="115" y="273"/>
                  <a:pt x="115" y="273"/>
                  <a:pt x="115" y="273"/>
                </a:cubicBezTo>
                <a:cubicBezTo>
                  <a:pt x="114" y="273"/>
                  <a:pt x="114" y="273"/>
                  <a:pt x="114" y="273"/>
                </a:cubicBezTo>
                <a:cubicBezTo>
                  <a:pt x="114" y="271"/>
                  <a:pt x="114" y="271"/>
                  <a:pt x="114" y="271"/>
                </a:cubicBezTo>
                <a:cubicBezTo>
                  <a:pt x="113" y="267"/>
                  <a:pt x="113" y="267"/>
                  <a:pt x="113" y="267"/>
                </a:cubicBezTo>
                <a:cubicBezTo>
                  <a:pt x="114" y="266"/>
                  <a:pt x="114" y="266"/>
                  <a:pt x="114" y="266"/>
                </a:cubicBezTo>
                <a:cubicBezTo>
                  <a:pt x="115" y="267"/>
                  <a:pt x="115" y="267"/>
                  <a:pt x="115" y="267"/>
                </a:cubicBezTo>
                <a:cubicBezTo>
                  <a:pt x="115" y="267"/>
                  <a:pt x="115" y="267"/>
                  <a:pt x="115" y="267"/>
                </a:cubicBezTo>
                <a:cubicBezTo>
                  <a:pt x="116" y="269"/>
                  <a:pt x="116" y="269"/>
                  <a:pt x="116" y="269"/>
                </a:cubicBezTo>
                <a:cubicBezTo>
                  <a:pt x="117" y="271"/>
                  <a:pt x="117" y="271"/>
                  <a:pt x="117" y="271"/>
                </a:cubicBezTo>
                <a:cubicBezTo>
                  <a:pt x="118" y="271"/>
                  <a:pt x="118" y="271"/>
                  <a:pt x="118" y="271"/>
                </a:cubicBezTo>
                <a:cubicBezTo>
                  <a:pt x="119" y="272"/>
                  <a:pt x="119" y="272"/>
                  <a:pt x="119" y="272"/>
                </a:cubicBezTo>
                <a:cubicBezTo>
                  <a:pt x="122" y="271"/>
                  <a:pt x="122" y="271"/>
                  <a:pt x="122" y="271"/>
                </a:cubicBezTo>
                <a:cubicBezTo>
                  <a:pt x="124" y="268"/>
                  <a:pt x="124" y="268"/>
                  <a:pt x="124" y="268"/>
                </a:cubicBezTo>
                <a:cubicBezTo>
                  <a:pt x="125" y="268"/>
                  <a:pt x="125" y="268"/>
                  <a:pt x="125" y="268"/>
                </a:cubicBezTo>
                <a:cubicBezTo>
                  <a:pt x="126" y="267"/>
                  <a:pt x="126" y="267"/>
                  <a:pt x="126" y="267"/>
                </a:cubicBezTo>
                <a:cubicBezTo>
                  <a:pt x="126" y="264"/>
                  <a:pt x="126" y="264"/>
                  <a:pt x="126" y="264"/>
                </a:cubicBezTo>
                <a:cubicBezTo>
                  <a:pt x="126" y="263"/>
                  <a:pt x="126" y="263"/>
                  <a:pt x="126" y="263"/>
                </a:cubicBezTo>
                <a:cubicBezTo>
                  <a:pt x="125" y="263"/>
                  <a:pt x="125" y="263"/>
                  <a:pt x="125" y="263"/>
                </a:cubicBezTo>
                <a:cubicBezTo>
                  <a:pt x="112" y="250"/>
                  <a:pt x="112" y="250"/>
                  <a:pt x="112" y="250"/>
                </a:cubicBezTo>
                <a:cubicBezTo>
                  <a:pt x="110" y="250"/>
                  <a:pt x="110" y="250"/>
                  <a:pt x="110" y="250"/>
                </a:cubicBezTo>
                <a:cubicBezTo>
                  <a:pt x="102" y="258"/>
                  <a:pt x="102" y="258"/>
                  <a:pt x="102" y="258"/>
                </a:cubicBezTo>
                <a:cubicBezTo>
                  <a:pt x="99" y="260"/>
                  <a:pt x="99" y="260"/>
                  <a:pt x="99" y="260"/>
                </a:cubicBezTo>
                <a:cubicBezTo>
                  <a:pt x="95" y="266"/>
                  <a:pt x="95" y="266"/>
                  <a:pt x="95" y="266"/>
                </a:cubicBezTo>
                <a:cubicBezTo>
                  <a:pt x="94" y="267"/>
                  <a:pt x="94" y="267"/>
                  <a:pt x="94" y="267"/>
                </a:cubicBezTo>
                <a:cubicBezTo>
                  <a:pt x="90" y="296"/>
                  <a:pt x="90" y="296"/>
                  <a:pt x="90" y="296"/>
                </a:cubicBezTo>
                <a:cubicBezTo>
                  <a:pt x="90" y="296"/>
                  <a:pt x="90" y="296"/>
                  <a:pt x="90" y="296"/>
                </a:cubicBezTo>
                <a:cubicBezTo>
                  <a:pt x="90" y="300"/>
                  <a:pt x="90" y="300"/>
                  <a:pt x="90" y="300"/>
                </a:cubicBezTo>
                <a:cubicBezTo>
                  <a:pt x="90" y="300"/>
                  <a:pt x="90" y="300"/>
                  <a:pt x="90" y="300"/>
                </a:cubicBezTo>
                <a:cubicBezTo>
                  <a:pt x="91" y="302"/>
                  <a:pt x="91" y="302"/>
                  <a:pt x="91" y="302"/>
                </a:cubicBezTo>
                <a:cubicBezTo>
                  <a:pt x="94" y="303"/>
                  <a:pt x="94" y="303"/>
                  <a:pt x="94" y="303"/>
                </a:cubicBezTo>
                <a:cubicBezTo>
                  <a:pt x="96" y="303"/>
                  <a:pt x="96" y="303"/>
                  <a:pt x="96" y="303"/>
                </a:cubicBezTo>
                <a:cubicBezTo>
                  <a:pt x="98" y="303"/>
                  <a:pt x="98" y="303"/>
                  <a:pt x="98" y="303"/>
                </a:cubicBezTo>
                <a:cubicBezTo>
                  <a:pt x="99" y="302"/>
                  <a:pt x="99" y="302"/>
                  <a:pt x="99" y="302"/>
                </a:cubicBezTo>
                <a:cubicBezTo>
                  <a:pt x="99" y="302"/>
                  <a:pt x="99" y="302"/>
                  <a:pt x="99" y="302"/>
                </a:cubicBezTo>
                <a:cubicBezTo>
                  <a:pt x="98" y="300"/>
                  <a:pt x="98" y="300"/>
                  <a:pt x="98" y="300"/>
                </a:cubicBezTo>
                <a:cubicBezTo>
                  <a:pt x="98" y="299"/>
                  <a:pt x="98" y="299"/>
                  <a:pt x="98" y="299"/>
                </a:cubicBezTo>
                <a:cubicBezTo>
                  <a:pt x="97" y="298"/>
                  <a:pt x="97" y="298"/>
                  <a:pt x="97" y="298"/>
                </a:cubicBezTo>
                <a:cubicBezTo>
                  <a:pt x="96" y="287"/>
                  <a:pt x="96" y="287"/>
                  <a:pt x="96" y="287"/>
                </a:cubicBezTo>
                <a:cubicBezTo>
                  <a:pt x="97" y="286"/>
                  <a:pt x="97" y="286"/>
                  <a:pt x="97" y="286"/>
                </a:cubicBezTo>
                <a:cubicBezTo>
                  <a:pt x="108" y="271"/>
                  <a:pt x="108" y="271"/>
                  <a:pt x="108" y="271"/>
                </a:cubicBezTo>
                <a:cubicBezTo>
                  <a:pt x="109" y="271"/>
                  <a:pt x="109" y="271"/>
                  <a:pt x="109" y="271"/>
                </a:cubicBezTo>
                <a:cubicBezTo>
                  <a:pt x="110" y="271"/>
                  <a:pt x="110" y="271"/>
                  <a:pt x="110" y="271"/>
                </a:cubicBezTo>
                <a:cubicBezTo>
                  <a:pt x="110" y="272"/>
                  <a:pt x="110" y="272"/>
                  <a:pt x="110" y="272"/>
                </a:cubicBezTo>
                <a:cubicBezTo>
                  <a:pt x="119" y="279"/>
                  <a:pt x="119" y="279"/>
                  <a:pt x="119" y="279"/>
                </a:cubicBezTo>
                <a:cubicBezTo>
                  <a:pt x="119" y="280"/>
                  <a:pt x="119" y="280"/>
                  <a:pt x="119" y="280"/>
                </a:cubicBezTo>
                <a:cubicBezTo>
                  <a:pt x="121" y="323"/>
                  <a:pt x="121" y="323"/>
                  <a:pt x="121" y="323"/>
                </a:cubicBezTo>
                <a:cubicBezTo>
                  <a:pt x="121" y="339"/>
                  <a:pt x="121" y="339"/>
                  <a:pt x="121" y="339"/>
                </a:cubicBezTo>
                <a:cubicBezTo>
                  <a:pt x="119" y="340"/>
                  <a:pt x="119" y="340"/>
                  <a:pt x="119" y="340"/>
                </a:cubicBezTo>
                <a:cubicBezTo>
                  <a:pt x="119" y="340"/>
                  <a:pt x="119" y="340"/>
                  <a:pt x="119" y="340"/>
                </a:cubicBezTo>
                <a:cubicBezTo>
                  <a:pt x="118" y="341"/>
                  <a:pt x="118" y="341"/>
                  <a:pt x="118" y="341"/>
                </a:cubicBezTo>
                <a:cubicBezTo>
                  <a:pt x="113" y="360"/>
                  <a:pt x="113" y="360"/>
                  <a:pt x="113" y="360"/>
                </a:cubicBezTo>
                <a:cubicBezTo>
                  <a:pt x="113" y="361"/>
                  <a:pt x="113" y="361"/>
                  <a:pt x="113" y="361"/>
                </a:cubicBezTo>
                <a:cubicBezTo>
                  <a:pt x="114" y="361"/>
                  <a:pt x="114" y="361"/>
                  <a:pt x="114" y="361"/>
                </a:cubicBezTo>
                <a:cubicBezTo>
                  <a:pt x="118" y="363"/>
                  <a:pt x="118" y="363"/>
                  <a:pt x="118" y="363"/>
                </a:cubicBezTo>
                <a:cubicBezTo>
                  <a:pt x="119" y="363"/>
                  <a:pt x="119" y="363"/>
                  <a:pt x="119" y="363"/>
                </a:cubicBezTo>
                <a:cubicBezTo>
                  <a:pt x="128" y="362"/>
                  <a:pt x="128" y="362"/>
                  <a:pt x="128" y="362"/>
                </a:cubicBezTo>
                <a:cubicBezTo>
                  <a:pt x="131" y="361"/>
                  <a:pt x="131" y="361"/>
                  <a:pt x="131" y="361"/>
                </a:cubicBezTo>
                <a:cubicBezTo>
                  <a:pt x="135" y="359"/>
                  <a:pt x="135" y="359"/>
                  <a:pt x="135" y="359"/>
                </a:cubicBezTo>
                <a:cubicBezTo>
                  <a:pt x="136" y="358"/>
                  <a:pt x="136" y="358"/>
                  <a:pt x="136" y="358"/>
                </a:cubicBezTo>
                <a:cubicBezTo>
                  <a:pt x="137" y="356"/>
                  <a:pt x="137" y="356"/>
                  <a:pt x="137" y="356"/>
                </a:cubicBezTo>
                <a:cubicBezTo>
                  <a:pt x="139" y="356"/>
                  <a:pt x="139" y="356"/>
                  <a:pt x="139" y="356"/>
                </a:cubicBezTo>
                <a:cubicBezTo>
                  <a:pt x="140" y="355"/>
                  <a:pt x="140" y="355"/>
                  <a:pt x="140" y="355"/>
                </a:cubicBezTo>
                <a:cubicBezTo>
                  <a:pt x="146" y="355"/>
                  <a:pt x="146" y="355"/>
                  <a:pt x="146" y="355"/>
                </a:cubicBezTo>
                <a:cubicBezTo>
                  <a:pt x="151" y="356"/>
                  <a:pt x="151" y="356"/>
                  <a:pt x="151" y="356"/>
                </a:cubicBezTo>
                <a:cubicBezTo>
                  <a:pt x="169" y="357"/>
                  <a:pt x="169" y="357"/>
                  <a:pt x="169" y="357"/>
                </a:cubicBezTo>
                <a:cubicBezTo>
                  <a:pt x="169" y="358"/>
                  <a:pt x="169" y="358"/>
                  <a:pt x="169" y="358"/>
                </a:cubicBezTo>
                <a:cubicBezTo>
                  <a:pt x="169" y="366"/>
                  <a:pt x="169" y="366"/>
                  <a:pt x="169" y="366"/>
                </a:cubicBezTo>
                <a:cubicBezTo>
                  <a:pt x="166" y="381"/>
                  <a:pt x="166" y="381"/>
                  <a:pt x="166" y="381"/>
                </a:cubicBezTo>
                <a:cubicBezTo>
                  <a:pt x="156" y="386"/>
                  <a:pt x="156" y="386"/>
                  <a:pt x="156" y="386"/>
                </a:cubicBezTo>
                <a:cubicBezTo>
                  <a:pt x="152" y="385"/>
                  <a:pt x="152" y="385"/>
                  <a:pt x="152" y="385"/>
                </a:cubicBezTo>
                <a:cubicBezTo>
                  <a:pt x="151" y="385"/>
                  <a:pt x="151" y="385"/>
                  <a:pt x="151" y="385"/>
                </a:cubicBezTo>
                <a:cubicBezTo>
                  <a:pt x="136" y="385"/>
                  <a:pt x="136" y="385"/>
                  <a:pt x="136" y="385"/>
                </a:cubicBezTo>
                <a:cubicBezTo>
                  <a:pt x="133" y="385"/>
                  <a:pt x="133" y="385"/>
                  <a:pt x="133" y="385"/>
                </a:cubicBezTo>
                <a:cubicBezTo>
                  <a:pt x="117" y="389"/>
                  <a:pt x="117" y="389"/>
                  <a:pt x="117" y="389"/>
                </a:cubicBezTo>
                <a:cubicBezTo>
                  <a:pt x="116" y="390"/>
                  <a:pt x="116" y="390"/>
                  <a:pt x="116" y="390"/>
                </a:cubicBezTo>
                <a:cubicBezTo>
                  <a:pt x="113" y="403"/>
                  <a:pt x="113" y="403"/>
                  <a:pt x="113" y="403"/>
                </a:cubicBezTo>
                <a:cubicBezTo>
                  <a:pt x="113" y="405"/>
                  <a:pt x="113" y="405"/>
                  <a:pt x="113" y="405"/>
                </a:cubicBezTo>
                <a:cubicBezTo>
                  <a:pt x="112" y="406"/>
                  <a:pt x="112" y="406"/>
                  <a:pt x="112" y="406"/>
                </a:cubicBezTo>
                <a:cubicBezTo>
                  <a:pt x="113" y="416"/>
                  <a:pt x="113" y="416"/>
                  <a:pt x="113" y="416"/>
                </a:cubicBezTo>
                <a:cubicBezTo>
                  <a:pt x="107" y="429"/>
                  <a:pt x="107" y="429"/>
                  <a:pt x="107" y="429"/>
                </a:cubicBezTo>
                <a:cubicBezTo>
                  <a:pt x="93" y="431"/>
                  <a:pt x="93" y="431"/>
                  <a:pt x="93" y="431"/>
                </a:cubicBezTo>
                <a:cubicBezTo>
                  <a:pt x="75" y="437"/>
                  <a:pt x="75" y="437"/>
                  <a:pt x="75" y="437"/>
                </a:cubicBezTo>
                <a:cubicBezTo>
                  <a:pt x="69" y="472"/>
                  <a:pt x="69" y="472"/>
                  <a:pt x="69" y="472"/>
                </a:cubicBezTo>
                <a:cubicBezTo>
                  <a:pt x="69" y="473"/>
                  <a:pt x="69" y="473"/>
                  <a:pt x="69" y="473"/>
                </a:cubicBezTo>
                <a:cubicBezTo>
                  <a:pt x="69" y="474"/>
                  <a:pt x="69" y="474"/>
                  <a:pt x="69" y="474"/>
                </a:cubicBezTo>
                <a:cubicBezTo>
                  <a:pt x="93" y="483"/>
                  <a:pt x="93" y="483"/>
                  <a:pt x="93" y="483"/>
                </a:cubicBezTo>
                <a:cubicBezTo>
                  <a:pt x="100" y="485"/>
                  <a:pt x="100" y="485"/>
                  <a:pt x="100" y="485"/>
                </a:cubicBezTo>
                <a:cubicBezTo>
                  <a:pt x="101" y="485"/>
                  <a:pt x="101" y="485"/>
                  <a:pt x="101" y="485"/>
                </a:cubicBezTo>
                <a:cubicBezTo>
                  <a:pt x="103" y="485"/>
                  <a:pt x="103" y="485"/>
                  <a:pt x="103" y="485"/>
                </a:cubicBezTo>
                <a:cubicBezTo>
                  <a:pt x="106" y="483"/>
                  <a:pt x="106" y="483"/>
                  <a:pt x="106" y="483"/>
                </a:cubicBezTo>
                <a:cubicBezTo>
                  <a:pt x="106" y="483"/>
                  <a:pt x="106" y="483"/>
                  <a:pt x="106" y="483"/>
                </a:cubicBezTo>
                <a:cubicBezTo>
                  <a:pt x="107" y="482"/>
                  <a:pt x="107" y="482"/>
                  <a:pt x="107" y="482"/>
                </a:cubicBezTo>
                <a:cubicBezTo>
                  <a:pt x="108" y="478"/>
                  <a:pt x="108" y="478"/>
                  <a:pt x="108" y="478"/>
                </a:cubicBezTo>
                <a:cubicBezTo>
                  <a:pt x="109" y="476"/>
                  <a:pt x="109" y="476"/>
                  <a:pt x="109" y="476"/>
                </a:cubicBezTo>
                <a:cubicBezTo>
                  <a:pt x="109" y="475"/>
                  <a:pt x="109" y="475"/>
                  <a:pt x="109" y="475"/>
                </a:cubicBezTo>
                <a:cubicBezTo>
                  <a:pt x="110" y="474"/>
                  <a:pt x="110" y="474"/>
                  <a:pt x="110" y="474"/>
                </a:cubicBezTo>
                <a:cubicBezTo>
                  <a:pt x="115" y="473"/>
                  <a:pt x="115" y="473"/>
                  <a:pt x="115" y="473"/>
                </a:cubicBezTo>
                <a:cubicBezTo>
                  <a:pt x="117" y="473"/>
                  <a:pt x="117" y="473"/>
                  <a:pt x="117" y="473"/>
                </a:cubicBezTo>
                <a:cubicBezTo>
                  <a:pt x="126" y="475"/>
                  <a:pt x="126" y="475"/>
                  <a:pt x="126" y="475"/>
                </a:cubicBezTo>
                <a:cubicBezTo>
                  <a:pt x="126" y="476"/>
                  <a:pt x="126" y="476"/>
                  <a:pt x="126" y="476"/>
                </a:cubicBezTo>
                <a:cubicBezTo>
                  <a:pt x="128" y="481"/>
                  <a:pt x="128" y="481"/>
                  <a:pt x="128" y="481"/>
                </a:cubicBezTo>
                <a:cubicBezTo>
                  <a:pt x="127" y="484"/>
                  <a:pt x="127" y="484"/>
                  <a:pt x="127" y="484"/>
                </a:cubicBezTo>
                <a:cubicBezTo>
                  <a:pt x="123" y="486"/>
                  <a:pt x="123" y="486"/>
                  <a:pt x="123" y="486"/>
                </a:cubicBezTo>
                <a:cubicBezTo>
                  <a:pt x="116" y="488"/>
                  <a:pt x="116" y="488"/>
                  <a:pt x="116" y="488"/>
                </a:cubicBezTo>
                <a:cubicBezTo>
                  <a:pt x="113" y="488"/>
                  <a:pt x="113" y="488"/>
                  <a:pt x="113" y="488"/>
                </a:cubicBezTo>
                <a:cubicBezTo>
                  <a:pt x="112" y="489"/>
                  <a:pt x="112" y="489"/>
                  <a:pt x="112" y="489"/>
                </a:cubicBezTo>
                <a:cubicBezTo>
                  <a:pt x="110" y="490"/>
                  <a:pt x="110" y="490"/>
                  <a:pt x="110" y="490"/>
                </a:cubicBezTo>
                <a:cubicBezTo>
                  <a:pt x="109" y="498"/>
                  <a:pt x="109" y="498"/>
                  <a:pt x="109" y="498"/>
                </a:cubicBezTo>
                <a:cubicBezTo>
                  <a:pt x="109" y="499"/>
                  <a:pt x="109" y="499"/>
                  <a:pt x="109" y="499"/>
                </a:cubicBezTo>
                <a:cubicBezTo>
                  <a:pt x="111" y="501"/>
                  <a:pt x="111" y="501"/>
                  <a:pt x="111" y="501"/>
                </a:cubicBezTo>
                <a:cubicBezTo>
                  <a:pt x="112" y="501"/>
                  <a:pt x="112" y="501"/>
                  <a:pt x="112" y="501"/>
                </a:cubicBezTo>
                <a:cubicBezTo>
                  <a:pt x="128" y="506"/>
                  <a:pt x="128" y="506"/>
                  <a:pt x="128" y="506"/>
                </a:cubicBezTo>
                <a:cubicBezTo>
                  <a:pt x="129" y="506"/>
                  <a:pt x="129" y="506"/>
                  <a:pt x="129" y="506"/>
                </a:cubicBezTo>
                <a:cubicBezTo>
                  <a:pt x="133" y="505"/>
                  <a:pt x="133" y="505"/>
                  <a:pt x="133" y="505"/>
                </a:cubicBezTo>
                <a:cubicBezTo>
                  <a:pt x="135" y="504"/>
                  <a:pt x="135" y="504"/>
                  <a:pt x="135" y="504"/>
                </a:cubicBezTo>
                <a:cubicBezTo>
                  <a:pt x="136" y="502"/>
                  <a:pt x="136" y="502"/>
                  <a:pt x="136" y="502"/>
                </a:cubicBezTo>
                <a:cubicBezTo>
                  <a:pt x="139" y="497"/>
                  <a:pt x="139" y="497"/>
                  <a:pt x="139" y="497"/>
                </a:cubicBezTo>
                <a:cubicBezTo>
                  <a:pt x="140" y="494"/>
                  <a:pt x="140" y="494"/>
                  <a:pt x="140" y="494"/>
                </a:cubicBezTo>
                <a:cubicBezTo>
                  <a:pt x="141" y="493"/>
                  <a:pt x="141" y="493"/>
                  <a:pt x="141" y="493"/>
                </a:cubicBezTo>
                <a:cubicBezTo>
                  <a:pt x="141" y="491"/>
                  <a:pt x="141" y="491"/>
                  <a:pt x="141" y="491"/>
                </a:cubicBezTo>
                <a:cubicBezTo>
                  <a:pt x="148" y="487"/>
                  <a:pt x="148" y="487"/>
                  <a:pt x="148" y="487"/>
                </a:cubicBezTo>
                <a:cubicBezTo>
                  <a:pt x="148" y="486"/>
                  <a:pt x="148" y="486"/>
                  <a:pt x="148" y="486"/>
                </a:cubicBezTo>
                <a:cubicBezTo>
                  <a:pt x="149" y="487"/>
                  <a:pt x="149" y="487"/>
                  <a:pt x="149" y="487"/>
                </a:cubicBezTo>
                <a:cubicBezTo>
                  <a:pt x="156" y="492"/>
                  <a:pt x="156" y="492"/>
                  <a:pt x="156" y="492"/>
                </a:cubicBezTo>
                <a:cubicBezTo>
                  <a:pt x="158" y="494"/>
                  <a:pt x="158" y="494"/>
                  <a:pt x="158" y="494"/>
                </a:cubicBezTo>
                <a:cubicBezTo>
                  <a:pt x="159" y="497"/>
                  <a:pt x="159" y="497"/>
                  <a:pt x="159" y="497"/>
                </a:cubicBezTo>
                <a:cubicBezTo>
                  <a:pt x="159" y="500"/>
                  <a:pt x="159" y="500"/>
                  <a:pt x="159" y="500"/>
                </a:cubicBezTo>
                <a:cubicBezTo>
                  <a:pt x="153" y="513"/>
                  <a:pt x="153" y="513"/>
                  <a:pt x="153" y="513"/>
                </a:cubicBezTo>
                <a:cubicBezTo>
                  <a:pt x="150" y="518"/>
                  <a:pt x="150" y="518"/>
                  <a:pt x="150" y="518"/>
                </a:cubicBezTo>
                <a:cubicBezTo>
                  <a:pt x="149" y="520"/>
                  <a:pt x="149" y="520"/>
                  <a:pt x="149" y="520"/>
                </a:cubicBezTo>
                <a:cubicBezTo>
                  <a:pt x="150" y="521"/>
                  <a:pt x="150" y="521"/>
                  <a:pt x="150" y="521"/>
                </a:cubicBezTo>
                <a:cubicBezTo>
                  <a:pt x="150" y="523"/>
                  <a:pt x="150" y="523"/>
                  <a:pt x="150" y="523"/>
                </a:cubicBezTo>
                <a:cubicBezTo>
                  <a:pt x="151" y="523"/>
                  <a:pt x="151" y="523"/>
                  <a:pt x="151" y="523"/>
                </a:cubicBezTo>
                <a:cubicBezTo>
                  <a:pt x="152" y="524"/>
                  <a:pt x="152" y="524"/>
                  <a:pt x="152" y="524"/>
                </a:cubicBezTo>
                <a:cubicBezTo>
                  <a:pt x="164" y="526"/>
                  <a:pt x="164" y="526"/>
                  <a:pt x="164" y="526"/>
                </a:cubicBezTo>
                <a:cubicBezTo>
                  <a:pt x="169" y="527"/>
                  <a:pt x="169" y="527"/>
                  <a:pt x="169" y="527"/>
                </a:cubicBezTo>
                <a:cubicBezTo>
                  <a:pt x="172" y="527"/>
                  <a:pt x="172" y="527"/>
                  <a:pt x="172" y="527"/>
                </a:cubicBezTo>
                <a:cubicBezTo>
                  <a:pt x="181" y="527"/>
                  <a:pt x="181" y="527"/>
                  <a:pt x="181" y="527"/>
                </a:cubicBezTo>
                <a:cubicBezTo>
                  <a:pt x="217" y="526"/>
                  <a:pt x="217" y="526"/>
                  <a:pt x="217" y="526"/>
                </a:cubicBezTo>
                <a:cubicBezTo>
                  <a:pt x="230" y="525"/>
                  <a:pt x="230" y="525"/>
                  <a:pt x="230" y="525"/>
                </a:cubicBezTo>
                <a:cubicBezTo>
                  <a:pt x="231" y="524"/>
                  <a:pt x="231" y="524"/>
                  <a:pt x="231" y="524"/>
                </a:cubicBezTo>
                <a:cubicBezTo>
                  <a:pt x="235" y="523"/>
                  <a:pt x="235" y="523"/>
                  <a:pt x="235" y="523"/>
                </a:cubicBezTo>
                <a:cubicBezTo>
                  <a:pt x="240" y="520"/>
                  <a:pt x="240" y="520"/>
                  <a:pt x="240" y="520"/>
                </a:cubicBezTo>
                <a:cubicBezTo>
                  <a:pt x="241" y="520"/>
                  <a:pt x="241" y="520"/>
                  <a:pt x="241" y="520"/>
                </a:cubicBezTo>
                <a:cubicBezTo>
                  <a:pt x="253" y="521"/>
                  <a:pt x="253" y="521"/>
                  <a:pt x="253" y="521"/>
                </a:cubicBezTo>
                <a:cubicBezTo>
                  <a:pt x="254" y="521"/>
                  <a:pt x="254" y="521"/>
                  <a:pt x="254" y="521"/>
                </a:cubicBezTo>
                <a:cubicBezTo>
                  <a:pt x="255" y="522"/>
                  <a:pt x="255" y="522"/>
                  <a:pt x="255" y="522"/>
                </a:cubicBezTo>
                <a:cubicBezTo>
                  <a:pt x="255" y="554"/>
                  <a:pt x="255" y="554"/>
                  <a:pt x="255" y="554"/>
                </a:cubicBezTo>
                <a:cubicBezTo>
                  <a:pt x="254" y="555"/>
                  <a:pt x="254" y="555"/>
                  <a:pt x="254" y="555"/>
                </a:cubicBezTo>
                <a:cubicBezTo>
                  <a:pt x="253" y="554"/>
                  <a:pt x="253" y="554"/>
                  <a:pt x="253" y="554"/>
                </a:cubicBezTo>
                <a:cubicBezTo>
                  <a:pt x="248" y="550"/>
                  <a:pt x="248" y="550"/>
                  <a:pt x="248" y="550"/>
                </a:cubicBezTo>
                <a:cubicBezTo>
                  <a:pt x="247" y="549"/>
                  <a:pt x="247" y="549"/>
                  <a:pt x="247" y="549"/>
                </a:cubicBezTo>
                <a:cubicBezTo>
                  <a:pt x="247" y="548"/>
                  <a:pt x="247" y="548"/>
                  <a:pt x="247" y="548"/>
                </a:cubicBezTo>
                <a:cubicBezTo>
                  <a:pt x="242" y="547"/>
                  <a:pt x="242" y="547"/>
                  <a:pt x="242" y="547"/>
                </a:cubicBezTo>
                <a:cubicBezTo>
                  <a:pt x="236" y="545"/>
                  <a:pt x="236" y="545"/>
                  <a:pt x="236" y="545"/>
                </a:cubicBezTo>
                <a:cubicBezTo>
                  <a:pt x="203" y="547"/>
                  <a:pt x="203" y="547"/>
                  <a:pt x="203" y="547"/>
                </a:cubicBezTo>
                <a:cubicBezTo>
                  <a:pt x="203" y="548"/>
                  <a:pt x="203" y="548"/>
                  <a:pt x="203" y="548"/>
                </a:cubicBezTo>
                <a:cubicBezTo>
                  <a:pt x="202" y="548"/>
                  <a:pt x="202" y="548"/>
                  <a:pt x="202" y="548"/>
                </a:cubicBezTo>
                <a:cubicBezTo>
                  <a:pt x="200" y="550"/>
                  <a:pt x="200" y="550"/>
                  <a:pt x="200" y="550"/>
                </a:cubicBezTo>
                <a:cubicBezTo>
                  <a:pt x="168" y="599"/>
                  <a:pt x="168" y="599"/>
                  <a:pt x="168" y="599"/>
                </a:cubicBezTo>
                <a:cubicBezTo>
                  <a:pt x="168" y="600"/>
                  <a:pt x="168" y="600"/>
                  <a:pt x="168" y="600"/>
                </a:cubicBezTo>
                <a:cubicBezTo>
                  <a:pt x="168" y="600"/>
                  <a:pt x="168" y="600"/>
                  <a:pt x="168" y="600"/>
                </a:cubicBezTo>
                <a:cubicBezTo>
                  <a:pt x="168" y="601"/>
                  <a:pt x="168" y="601"/>
                  <a:pt x="168" y="601"/>
                </a:cubicBezTo>
                <a:cubicBezTo>
                  <a:pt x="168" y="602"/>
                  <a:pt x="168" y="602"/>
                  <a:pt x="168" y="602"/>
                </a:cubicBezTo>
                <a:cubicBezTo>
                  <a:pt x="180" y="603"/>
                  <a:pt x="180" y="603"/>
                  <a:pt x="180" y="603"/>
                </a:cubicBezTo>
                <a:cubicBezTo>
                  <a:pt x="163" y="641"/>
                  <a:pt x="163" y="641"/>
                  <a:pt x="163" y="641"/>
                </a:cubicBezTo>
                <a:cubicBezTo>
                  <a:pt x="151" y="647"/>
                  <a:pt x="151" y="647"/>
                  <a:pt x="151" y="647"/>
                </a:cubicBezTo>
                <a:cubicBezTo>
                  <a:pt x="151" y="647"/>
                  <a:pt x="151" y="647"/>
                  <a:pt x="151" y="647"/>
                </a:cubicBezTo>
                <a:cubicBezTo>
                  <a:pt x="148" y="647"/>
                  <a:pt x="148" y="647"/>
                  <a:pt x="148" y="647"/>
                </a:cubicBezTo>
                <a:cubicBezTo>
                  <a:pt x="145" y="649"/>
                  <a:pt x="145" y="649"/>
                  <a:pt x="145" y="649"/>
                </a:cubicBezTo>
                <a:cubicBezTo>
                  <a:pt x="141" y="653"/>
                  <a:pt x="141" y="653"/>
                  <a:pt x="141" y="653"/>
                </a:cubicBezTo>
                <a:cubicBezTo>
                  <a:pt x="141" y="654"/>
                  <a:pt x="141" y="654"/>
                  <a:pt x="141" y="654"/>
                </a:cubicBezTo>
                <a:cubicBezTo>
                  <a:pt x="141" y="655"/>
                  <a:pt x="141" y="655"/>
                  <a:pt x="141" y="655"/>
                </a:cubicBezTo>
                <a:cubicBezTo>
                  <a:pt x="141" y="656"/>
                  <a:pt x="141" y="656"/>
                  <a:pt x="141" y="656"/>
                </a:cubicBezTo>
                <a:cubicBezTo>
                  <a:pt x="135" y="662"/>
                  <a:pt x="135" y="662"/>
                  <a:pt x="135" y="662"/>
                </a:cubicBezTo>
                <a:cubicBezTo>
                  <a:pt x="112" y="681"/>
                  <a:pt x="112" y="681"/>
                  <a:pt x="112" y="681"/>
                </a:cubicBezTo>
                <a:cubicBezTo>
                  <a:pt x="95" y="687"/>
                  <a:pt x="95" y="687"/>
                  <a:pt x="95" y="687"/>
                </a:cubicBezTo>
                <a:cubicBezTo>
                  <a:pt x="94" y="687"/>
                  <a:pt x="94" y="687"/>
                  <a:pt x="94" y="687"/>
                </a:cubicBezTo>
                <a:cubicBezTo>
                  <a:pt x="91" y="690"/>
                  <a:pt x="91" y="690"/>
                  <a:pt x="91" y="690"/>
                </a:cubicBezTo>
                <a:cubicBezTo>
                  <a:pt x="91" y="691"/>
                  <a:pt x="91" y="691"/>
                  <a:pt x="91" y="691"/>
                </a:cubicBezTo>
                <a:cubicBezTo>
                  <a:pt x="91" y="692"/>
                  <a:pt x="91" y="692"/>
                  <a:pt x="91" y="692"/>
                </a:cubicBezTo>
                <a:cubicBezTo>
                  <a:pt x="95" y="693"/>
                  <a:pt x="95" y="693"/>
                  <a:pt x="95" y="693"/>
                </a:cubicBezTo>
                <a:cubicBezTo>
                  <a:pt x="99" y="693"/>
                  <a:pt x="99" y="693"/>
                  <a:pt x="99" y="693"/>
                </a:cubicBezTo>
                <a:cubicBezTo>
                  <a:pt x="113" y="691"/>
                  <a:pt x="113" y="691"/>
                  <a:pt x="113" y="691"/>
                </a:cubicBezTo>
                <a:cubicBezTo>
                  <a:pt x="126" y="688"/>
                  <a:pt x="126" y="688"/>
                  <a:pt x="126" y="688"/>
                </a:cubicBezTo>
                <a:cubicBezTo>
                  <a:pt x="127" y="688"/>
                  <a:pt x="127" y="688"/>
                  <a:pt x="127" y="688"/>
                </a:cubicBezTo>
                <a:cubicBezTo>
                  <a:pt x="127" y="687"/>
                  <a:pt x="127" y="687"/>
                  <a:pt x="127" y="687"/>
                </a:cubicBezTo>
                <a:cubicBezTo>
                  <a:pt x="127" y="685"/>
                  <a:pt x="127" y="685"/>
                  <a:pt x="127" y="685"/>
                </a:cubicBezTo>
                <a:cubicBezTo>
                  <a:pt x="127" y="685"/>
                  <a:pt x="127" y="685"/>
                  <a:pt x="127" y="685"/>
                </a:cubicBezTo>
                <a:cubicBezTo>
                  <a:pt x="127" y="683"/>
                  <a:pt x="127" y="683"/>
                  <a:pt x="127" y="683"/>
                </a:cubicBezTo>
                <a:cubicBezTo>
                  <a:pt x="129" y="682"/>
                  <a:pt x="129" y="682"/>
                  <a:pt x="129" y="682"/>
                </a:cubicBezTo>
                <a:cubicBezTo>
                  <a:pt x="134" y="680"/>
                  <a:pt x="134" y="680"/>
                  <a:pt x="134" y="680"/>
                </a:cubicBezTo>
                <a:cubicBezTo>
                  <a:pt x="149" y="676"/>
                  <a:pt x="149" y="676"/>
                  <a:pt x="149" y="676"/>
                </a:cubicBezTo>
                <a:cubicBezTo>
                  <a:pt x="154" y="677"/>
                  <a:pt x="154" y="677"/>
                  <a:pt x="154" y="677"/>
                </a:cubicBezTo>
                <a:cubicBezTo>
                  <a:pt x="155" y="678"/>
                  <a:pt x="155" y="678"/>
                  <a:pt x="155" y="678"/>
                </a:cubicBezTo>
                <a:cubicBezTo>
                  <a:pt x="172" y="684"/>
                  <a:pt x="172" y="684"/>
                  <a:pt x="172" y="684"/>
                </a:cubicBezTo>
                <a:cubicBezTo>
                  <a:pt x="198" y="683"/>
                  <a:pt x="198" y="683"/>
                  <a:pt x="198" y="683"/>
                </a:cubicBezTo>
                <a:cubicBezTo>
                  <a:pt x="211" y="683"/>
                  <a:pt x="211" y="683"/>
                  <a:pt x="211" y="683"/>
                </a:cubicBezTo>
                <a:cubicBezTo>
                  <a:pt x="213" y="682"/>
                  <a:pt x="213" y="682"/>
                  <a:pt x="213" y="682"/>
                </a:cubicBezTo>
                <a:cubicBezTo>
                  <a:pt x="215" y="680"/>
                  <a:pt x="215" y="680"/>
                  <a:pt x="215" y="680"/>
                </a:cubicBezTo>
                <a:cubicBezTo>
                  <a:pt x="223" y="672"/>
                  <a:pt x="223" y="672"/>
                  <a:pt x="223" y="672"/>
                </a:cubicBezTo>
                <a:cubicBezTo>
                  <a:pt x="231" y="659"/>
                  <a:pt x="231" y="659"/>
                  <a:pt x="231" y="659"/>
                </a:cubicBezTo>
                <a:cubicBezTo>
                  <a:pt x="232" y="658"/>
                  <a:pt x="232" y="658"/>
                  <a:pt x="232" y="658"/>
                </a:cubicBezTo>
                <a:cubicBezTo>
                  <a:pt x="233" y="657"/>
                  <a:pt x="233" y="657"/>
                  <a:pt x="233" y="657"/>
                </a:cubicBezTo>
                <a:cubicBezTo>
                  <a:pt x="233" y="656"/>
                  <a:pt x="233" y="656"/>
                  <a:pt x="233" y="656"/>
                </a:cubicBezTo>
                <a:cubicBezTo>
                  <a:pt x="247" y="661"/>
                  <a:pt x="247" y="661"/>
                  <a:pt x="247" y="661"/>
                </a:cubicBezTo>
                <a:cubicBezTo>
                  <a:pt x="260" y="667"/>
                  <a:pt x="260" y="667"/>
                  <a:pt x="260" y="667"/>
                </a:cubicBezTo>
                <a:cubicBezTo>
                  <a:pt x="264" y="673"/>
                  <a:pt x="264" y="673"/>
                  <a:pt x="264" y="673"/>
                </a:cubicBezTo>
                <a:cubicBezTo>
                  <a:pt x="264" y="674"/>
                  <a:pt x="264" y="674"/>
                  <a:pt x="264" y="674"/>
                </a:cubicBezTo>
                <a:cubicBezTo>
                  <a:pt x="238" y="681"/>
                  <a:pt x="238" y="681"/>
                  <a:pt x="238" y="681"/>
                </a:cubicBezTo>
                <a:cubicBezTo>
                  <a:pt x="211" y="687"/>
                  <a:pt x="211" y="687"/>
                  <a:pt x="211" y="687"/>
                </a:cubicBezTo>
                <a:cubicBezTo>
                  <a:pt x="201" y="691"/>
                  <a:pt x="201" y="691"/>
                  <a:pt x="201" y="691"/>
                </a:cubicBezTo>
                <a:cubicBezTo>
                  <a:pt x="191" y="695"/>
                  <a:pt x="191" y="695"/>
                  <a:pt x="191" y="695"/>
                </a:cubicBezTo>
                <a:cubicBezTo>
                  <a:pt x="190" y="695"/>
                  <a:pt x="190" y="695"/>
                  <a:pt x="190" y="695"/>
                </a:cubicBezTo>
                <a:cubicBezTo>
                  <a:pt x="188" y="695"/>
                  <a:pt x="188" y="695"/>
                  <a:pt x="188" y="695"/>
                </a:cubicBezTo>
                <a:cubicBezTo>
                  <a:pt x="187" y="694"/>
                  <a:pt x="187" y="694"/>
                  <a:pt x="187" y="694"/>
                </a:cubicBezTo>
                <a:cubicBezTo>
                  <a:pt x="169" y="691"/>
                  <a:pt x="169" y="691"/>
                  <a:pt x="169" y="691"/>
                </a:cubicBezTo>
                <a:cubicBezTo>
                  <a:pt x="140" y="691"/>
                  <a:pt x="140" y="691"/>
                  <a:pt x="140" y="691"/>
                </a:cubicBezTo>
                <a:cubicBezTo>
                  <a:pt x="138" y="691"/>
                  <a:pt x="138" y="691"/>
                  <a:pt x="138" y="691"/>
                </a:cubicBezTo>
                <a:cubicBezTo>
                  <a:pt x="136" y="692"/>
                  <a:pt x="136" y="692"/>
                  <a:pt x="136" y="692"/>
                </a:cubicBezTo>
                <a:cubicBezTo>
                  <a:pt x="135" y="692"/>
                  <a:pt x="135" y="692"/>
                  <a:pt x="135" y="692"/>
                </a:cubicBezTo>
                <a:cubicBezTo>
                  <a:pt x="131" y="696"/>
                  <a:pt x="131" y="696"/>
                  <a:pt x="131" y="696"/>
                </a:cubicBezTo>
                <a:cubicBezTo>
                  <a:pt x="131" y="696"/>
                  <a:pt x="131" y="696"/>
                  <a:pt x="131" y="696"/>
                </a:cubicBezTo>
                <a:cubicBezTo>
                  <a:pt x="129" y="704"/>
                  <a:pt x="129" y="704"/>
                  <a:pt x="129" y="704"/>
                </a:cubicBezTo>
                <a:cubicBezTo>
                  <a:pt x="130" y="709"/>
                  <a:pt x="130" y="709"/>
                  <a:pt x="130" y="709"/>
                </a:cubicBezTo>
                <a:cubicBezTo>
                  <a:pt x="128" y="713"/>
                  <a:pt x="128" y="713"/>
                  <a:pt x="128" y="713"/>
                </a:cubicBezTo>
                <a:cubicBezTo>
                  <a:pt x="117" y="720"/>
                  <a:pt x="117" y="720"/>
                  <a:pt x="117" y="720"/>
                </a:cubicBezTo>
                <a:cubicBezTo>
                  <a:pt x="115" y="721"/>
                  <a:pt x="115" y="721"/>
                  <a:pt x="115" y="721"/>
                </a:cubicBezTo>
                <a:cubicBezTo>
                  <a:pt x="104" y="725"/>
                  <a:pt x="104" y="725"/>
                  <a:pt x="104" y="725"/>
                </a:cubicBezTo>
                <a:cubicBezTo>
                  <a:pt x="102" y="735"/>
                  <a:pt x="102" y="735"/>
                  <a:pt x="102" y="735"/>
                </a:cubicBezTo>
                <a:cubicBezTo>
                  <a:pt x="100" y="755"/>
                  <a:pt x="100" y="755"/>
                  <a:pt x="100" y="755"/>
                </a:cubicBezTo>
                <a:cubicBezTo>
                  <a:pt x="103" y="763"/>
                  <a:pt x="103" y="763"/>
                  <a:pt x="103" y="763"/>
                </a:cubicBezTo>
                <a:cubicBezTo>
                  <a:pt x="111" y="765"/>
                  <a:pt x="111" y="765"/>
                  <a:pt x="111" y="765"/>
                </a:cubicBezTo>
                <a:cubicBezTo>
                  <a:pt x="113" y="765"/>
                  <a:pt x="113" y="765"/>
                  <a:pt x="113" y="765"/>
                </a:cubicBezTo>
                <a:cubicBezTo>
                  <a:pt x="115" y="766"/>
                  <a:pt x="115" y="766"/>
                  <a:pt x="115" y="766"/>
                </a:cubicBezTo>
                <a:cubicBezTo>
                  <a:pt x="116" y="767"/>
                  <a:pt x="116" y="767"/>
                  <a:pt x="116" y="767"/>
                </a:cubicBezTo>
                <a:cubicBezTo>
                  <a:pt x="116" y="768"/>
                  <a:pt x="116" y="768"/>
                  <a:pt x="116" y="768"/>
                </a:cubicBezTo>
                <a:cubicBezTo>
                  <a:pt x="115" y="772"/>
                  <a:pt x="115" y="772"/>
                  <a:pt x="115" y="772"/>
                </a:cubicBezTo>
                <a:cubicBezTo>
                  <a:pt x="96" y="773"/>
                  <a:pt x="96" y="773"/>
                  <a:pt x="96" y="773"/>
                </a:cubicBezTo>
                <a:cubicBezTo>
                  <a:pt x="88" y="774"/>
                  <a:pt x="88" y="774"/>
                  <a:pt x="88" y="774"/>
                </a:cubicBezTo>
                <a:cubicBezTo>
                  <a:pt x="84" y="773"/>
                  <a:pt x="84" y="773"/>
                  <a:pt x="84" y="773"/>
                </a:cubicBezTo>
                <a:cubicBezTo>
                  <a:pt x="51" y="765"/>
                  <a:pt x="51" y="765"/>
                  <a:pt x="51" y="765"/>
                </a:cubicBezTo>
                <a:cubicBezTo>
                  <a:pt x="52" y="761"/>
                  <a:pt x="52" y="761"/>
                  <a:pt x="52" y="761"/>
                </a:cubicBezTo>
                <a:cubicBezTo>
                  <a:pt x="52" y="758"/>
                  <a:pt x="52" y="758"/>
                  <a:pt x="52" y="758"/>
                </a:cubicBezTo>
                <a:cubicBezTo>
                  <a:pt x="52" y="757"/>
                  <a:pt x="52" y="757"/>
                  <a:pt x="52" y="757"/>
                </a:cubicBezTo>
                <a:cubicBezTo>
                  <a:pt x="51" y="756"/>
                  <a:pt x="51" y="756"/>
                  <a:pt x="51" y="756"/>
                </a:cubicBezTo>
                <a:cubicBezTo>
                  <a:pt x="50" y="756"/>
                  <a:pt x="50" y="756"/>
                  <a:pt x="50" y="756"/>
                </a:cubicBezTo>
                <a:cubicBezTo>
                  <a:pt x="45" y="757"/>
                  <a:pt x="45" y="757"/>
                  <a:pt x="45" y="757"/>
                </a:cubicBezTo>
                <a:cubicBezTo>
                  <a:pt x="37" y="759"/>
                  <a:pt x="37" y="759"/>
                  <a:pt x="37" y="759"/>
                </a:cubicBezTo>
                <a:cubicBezTo>
                  <a:pt x="35" y="760"/>
                  <a:pt x="35" y="760"/>
                  <a:pt x="35" y="760"/>
                </a:cubicBezTo>
                <a:cubicBezTo>
                  <a:pt x="34" y="761"/>
                  <a:pt x="34" y="761"/>
                  <a:pt x="34" y="761"/>
                </a:cubicBezTo>
                <a:cubicBezTo>
                  <a:pt x="20" y="768"/>
                  <a:pt x="20" y="768"/>
                  <a:pt x="20" y="768"/>
                </a:cubicBezTo>
                <a:cubicBezTo>
                  <a:pt x="3" y="780"/>
                  <a:pt x="3" y="780"/>
                  <a:pt x="3" y="780"/>
                </a:cubicBezTo>
                <a:cubicBezTo>
                  <a:pt x="3" y="780"/>
                  <a:pt x="3" y="780"/>
                  <a:pt x="3" y="780"/>
                </a:cubicBezTo>
                <a:cubicBezTo>
                  <a:pt x="2" y="781"/>
                  <a:pt x="2" y="781"/>
                  <a:pt x="2" y="781"/>
                </a:cubicBezTo>
                <a:cubicBezTo>
                  <a:pt x="1" y="789"/>
                  <a:pt x="1" y="789"/>
                  <a:pt x="1" y="789"/>
                </a:cubicBezTo>
                <a:cubicBezTo>
                  <a:pt x="0" y="793"/>
                  <a:pt x="0" y="793"/>
                  <a:pt x="0" y="793"/>
                </a:cubicBezTo>
                <a:cubicBezTo>
                  <a:pt x="1" y="798"/>
                  <a:pt x="1" y="798"/>
                  <a:pt x="1" y="798"/>
                </a:cubicBezTo>
                <a:cubicBezTo>
                  <a:pt x="2" y="800"/>
                  <a:pt x="2" y="800"/>
                  <a:pt x="2" y="800"/>
                </a:cubicBezTo>
                <a:cubicBezTo>
                  <a:pt x="4" y="802"/>
                  <a:pt x="4" y="802"/>
                  <a:pt x="4" y="802"/>
                </a:cubicBezTo>
                <a:cubicBezTo>
                  <a:pt x="4" y="802"/>
                  <a:pt x="4" y="802"/>
                  <a:pt x="4" y="802"/>
                </a:cubicBezTo>
                <a:cubicBezTo>
                  <a:pt x="6" y="802"/>
                  <a:pt x="6" y="802"/>
                  <a:pt x="6" y="802"/>
                </a:cubicBezTo>
                <a:cubicBezTo>
                  <a:pt x="55" y="799"/>
                  <a:pt x="55" y="799"/>
                  <a:pt x="55" y="799"/>
                </a:cubicBezTo>
                <a:cubicBezTo>
                  <a:pt x="70" y="796"/>
                  <a:pt x="70" y="796"/>
                  <a:pt x="70" y="796"/>
                </a:cubicBezTo>
                <a:cubicBezTo>
                  <a:pt x="82" y="794"/>
                  <a:pt x="82" y="794"/>
                  <a:pt x="82" y="794"/>
                </a:cubicBezTo>
                <a:cubicBezTo>
                  <a:pt x="91" y="794"/>
                  <a:pt x="91" y="794"/>
                  <a:pt x="91" y="794"/>
                </a:cubicBezTo>
                <a:cubicBezTo>
                  <a:pt x="94" y="794"/>
                  <a:pt x="94" y="794"/>
                  <a:pt x="94" y="794"/>
                </a:cubicBezTo>
                <a:cubicBezTo>
                  <a:pt x="96" y="794"/>
                  <a:pt x="96" y="794"/>
                  <a:pt x="96" y="794"/>
                </a:cubicBezTo>
                <a:cubicBezTo>
                  <a:pt x="104" y="797"/>
                  <a:pt x="104" y="797"/>
                  <a:pt x="104" y="797"/>
                </a:cubicBezTo>
                <a:cubicBezTo>
                  <a:pt x="105" y="798"/>
                  <a:pt x="105" y="798"/>
                  <a:pt x="105" y="798"/>
                </a:cubicBezTo>
                <a:cubicBezTo>
                  <a:pt x="108" y="801"/>
                  <a:pt x="108" y="801"/>
                  <a:pt x="108" y="801"/>
                </a:cubicBezTo>
                <a:cubicBezTo>
                  <a:pt x="109" y="802"/>
                  <a:pt x="109" y="802"/>
                  <a:pt x="109" y="802"/>
                </a:cubicBezTo>
                <a:cubicBezTo>
                  <a:pt x="108" y="803"/>
                  <a:pt x="108" y="803"/>
                  <a:pt x="108" y="803"/>
                </a:cubicBezTo>
                <a:cubicBezTo>
                  <a:pt x="104" y="802"/>
                  <a:pt x="104" y="802"/>
                  <a:pt x="104" y="802"/>
                </a:cubicBezTo>
                <a:cubicBezTo>
                  <a:pt x="102" y="801"/>
                  <a:pt x="102" y="801"/>
                  <a:pt x="102" y="801"/>
                </a:cubicBezTo>
                <a:cubicBezTo>
                  <a:pt x="90" y="803"/>
                  <a:pt x="90" y="803"/>
                  <a:pt x="90" y="803"/>
                </a:cubicBezTo>
                <a:cubicBezTo>
                  <a:pt x="87" y="804"/>
                  <a:pt x="87" y="804"/>
                  <a:pt x="87" y="804"/>
                </a:cubicBezTo>
                <a:cubicBezTo>
                  <a:pt x="79" y="812"/>
                  <a:pt x="79" y="812"/>
                  <a:pt x="79" y="812"/>
                </a:cubicBezTo>
                <a:cubicBezTo>
                  <a:pt x="58" y="821"/>
                  <a:pt x="58" y="821"/>
                  <a:pt x="58" y="821"/>
                </a:cubicBezTo>
                <a:cubicBezTo>
                  <a:pt x="52" y="823"/>
                  <a:pt x="52" y="823"/>
                  <a:pt x="52" y="823"/>
                </a:cubicBezTo>
                <a:cubicBezTo>
                  <a:pt x="30" y="830"/>
                  <a:pt x="30" y="830"/>
                  <a:pt x="30" y="830"/>
                </a:cubicBezTo>
                <a:cubicBezTo>
                  <a:pt x="26" y="836"/>
                  <a:pt x="26" y="836"/>
                  <a:pt x="26" y="836"/>
                </a:cubicBezTo>
                <a:cubicBezTo>
                  <a:pt x="25" y="840"/>
                  <a:pt x="25" y="840"/>
                  <a:pt x="25" y="840"/>
                </a:cubicBezTo>
                <a:cubicBezTo>
                  <a:pt x="26" y="841"/>
                  <a:pt x="26" y="841"/>
                  <a:pt x="26" y="841"/>
                </a:cubicBezTo>
                <a:cubicBezTo>
                  <a:pt x="28" y="843"/>
                  <a:pt x="28" y="843"/>
                  <a:pt x="28" y="843"/>
                </a:cubicBezTo>
                <a:cubicBezTo>
                  <a:pt x="31" y="849"/>
                  <a:pt x="31" y="849"/>
                  <a:pt x="31" y="849"/>
                </a:cubicBezTo>
                <a:cubicBezTo>
                  <a:pt x="31" y="852"/>
                  <a:pt x="31" y="852"/>
                  <a:pt x="31" y="852"/>
                </a:cubicBezTo>
                <a:cubicBezTo>
                  <a:pt x="30" y="853"/>
                  <a:pt x="30" y="853"/>
                  <a:pt x="30" y="853"/>
                </a:cubicBezTo>
                <a:cubicBezTo>
                  <a:pt x="28" y="851"/>
                  <a:pt x="28" y="851"/>
                  <a:pt x="28" y="851"/>
                </a:cubicBezTo>
                <a:cubicBezTo>
                  <a:pt x="28" y="851"/>
                  <a:pt x="28" y="851"/>
                  <a:pt x="28" y="851"/>
                </a:cubicBezTo>
                <a:cubicBezTo>
                  <a:pt x="27" y="851"/>
                  <a:pt x="27" y="851"/>
                  <a:pt x="27" y="851"/>
                </a:cubicBezTo>
                <a:cubicBezTo>
                  <a:pt x="23" y="854"/>
                  <a:pt x="23" y="854"/>
                  <a:pt x="23" y="854"/>
                </a:cubicBezTo>
                <a:cubicBezTo>
                  <a:pt x="9" y="857"/>
                  <a:pt x="9" y="857"/>
                  <a:pt x="9" y="857"/>
                </a:cubicBezTo>
                <a:cubicBezTo>
                  <a:pt x="8" y="864"/>
                  <a:pt x="8" y="864"/>
                  <a:pt x="8" y="864"/>
                </a:cubicBezTo>
                <a:cubicBezTo>
                  <a:pt x="8" y="865"/>
                  <a:pt x="8" y="865"/>
                  <a:pt x="8" y="865"/>
                </a:cubicBezTo>
                <a:cubicBezTo>
                  <a:pt x="14" y="879"/>
                  <a:pt x="14" y="879"/>
                  <a:pt x="14" y="879"/>
                </a:cubicBezTo>
                <a:cubicBezTo>
                  <a:pt x="14" y="880"/>
                  <a:pt x="14" y="880"/>
                  <a:pt x="14" y="880"/>
                </a:cubicBezTo>
                <a:cubicBezTo>
                  <a:pt x="15" y="882"/>
                  <a:pt x="15" y="882"/>
                  <a:pt x="15" y="882"/>
                </a:cubicBezTo>
                <a:cubicBezTo>
                  <a:pt x="16" y="881"/>
                  <a:pt x="16" y="881"/>
                  <a:pt x="16" y="881"/>
                </a:cubicBezTo>
                <a:cubicBezTo>
                  <a:pt x="25" y="875"/>
                  <a:pt x="25" y="875"/>
                  <a:pt x="25" y="875"/>
                </a:cubicBezTo>
                <a:cubicBezTo>
                  <a:pt x="39" y="883"/>
                  <a:pt x="39" y="883"/>
                  <a:pt x="39" y="883"/>
                </a:cubicBezTo>
                <a:cubicBezTo>
                  <a:pt x="59" y="888"/>
                  <a:pt x="59" y="888"/>
                  <a:pt x="59" y="888"/>
                </a:cubicBezTo>
                <a:cubicBezTo>
                  <a:pt x="84" y="879"/>
                  <a:pt x="84" y="879"/>
                  <a:pt x="84" y="879"/>
                </a:cubicBezTo>
                <a:cubicBezTo>
                  <a:pt x="114" y="870"/>
                  <a:pt x="114" y="870"/>
                  <a:pt x="114" y="870"/>
                </a:cubicBezTo>
                <a:cubicBezTo>
                  <a:pt x="118" y="869"/>
                  <a:pt x="118" y="869"/>
                  <a:pt x="118" y="869"/>
                </a:cubicBezTo>
                <a:cubicBezTo>
                  <a:pt x="125" y="867"/>
                  <a:pt x="125" y="867"/>
                  <a:pt x="125" y="867"/>
                </a:cubicBezTo>
                <a:cubicBezTo>
                  <a:pt x="134" y="866"/>
                  <a:pt x="134" y="866"/>
                  <a:pt x="134" y="866"/>
                </a:cubicBezTo>
                <a:cubicBezTo>
                  <a:pt x="135" y="867"/>
                  <a:pt x="135" y="867"/>
                  <a:pt x="135" y="867"/>
                </a:cubicBezTo>
                <a:cubicBezTo>
                  <a:pt x="135" y="868"/>
                  <a:pt x="135" y="868"/>
                  <a:pt x="135" y="868"/>
                </a:cubicBezTo>
                <a:cubicBezTo>
                  <a:pt x="97" y="887"/>
                  <a:pt x="97" y="887"/>
                  <a:pt x="97" y="887"/>
                </a:cubicBezTo>
                <a:cubicBezTo>
                  <a:pt x="84" y="893"/>
                  <a:pt x="84" y="893"/>
                  <a:pt x="84" y="893"/>
                </a:cubicBezTo>
                <a:cubicBezTo>
                  <a:pt x="69" y="905"/>
                  <a:pt x="69" y="905"/>
                  <a:pt x="69" y="905"/>
                </a:cubicBezTo>
                <a:cubicBezTo>
                  <a:pt x="46" y="927"/>
                  <a:pt x="46" y="927"/>
                  <a:pt x="46" y="927"/>
                </a:cubicBezTo>
                <a:cubicBezTo>
                  <a:pt x="44" y="932"/>
                  <a:pt x="44" y="932"/>
                  <a:pt x="44" y="932"/>
                </a:cubicBezTo>
                <a:cubicBezTo>
                  <a:pt x="58" y="933"/>
                  <a:pt x="58" y="933"/>
                  <a:pt x="58" y="933"/>
                </a:cubicBezTo>
                <a:cubicBezTo>
                  <a:pt x="60" y="932"/>
                  <a:pt x="60" y="932"/>
                  <a:pt x="60" y="932"/>
                </a:cubicBezTo>
                <a:cubicBezTo>
                  <a:pt x="74" y="928"/>
                  <a:pt x="74" y="928"/>
                  <a:pt x="74" y="928"/>
                </a:cubicBezTo>
                <a:cubicBezTo>
                  <a:pt x="75" y="927"/>
                  <a:pt x="75" y="927"/>
                  <a:pt x="75" y="927"/>
                </a:cubicBezTo>
                <a:cubicBezTo>
                  <a:pt x="76" y="926"/>
                  <a:pt x="76" y="926"/>
                  <a:pt x="76" y="926"/>
                </a:cubicBezTo>
                <a:cubicBezTo>
                  <a:pt x="76" y="924"/>
                  <a:pt x="76" y="924"/>
                  <a:pt x="76" y="924"/>
                </a:cubicBezTo>
                <a:cubicBezTo>
                  <a:pt x="76" y="923"/>
                  <a:pt x="76" y="923"/>
                  <a:pt x="76" y="923"/>
                </a:cubicBezTo>
                <a:cubicBezTo>
                  <a:pt x="76" y="922"/>
                  <a:pt x="76" y="922"/>
                  <a:pt x="76" y="922"/>
                </a:cubicBezTo>
                <a:cubicBezTo>
                  <a:pt x="79" y="921"/>
                  <a:pt x="79" y="921"/>
                  <a:pt x="79" y="921"/>
                </a:cubicBezTo>
                <a:cubicBezTo>
                  <a:pt x="90" y="919"/>
                  <a:pt x="90" y="919"/>
                  <a:pt x="90" y="919"/>
                </a:cubicBezTo>
                <a:cubicBezTo>
                  <a:pt x="100" y="919"/>
                  <a:pt x="100" y="919"/>
                  <a:pt x="100" y="919"/>
                </a:cubicBezTo>
                <a:cubicBezTo>
                  <a:pt x="118" y="916"/>
                  <a:pt x="118" y="916"/>
                  <a:pt x="118" y="916"/>
                </a:cubicBezTo>
                <a:cubicBezTo>
                  <a:pt x="128" y="914"/>
                  <a:pt x="128" y="914"/>
                  <a:pt x="128" y="914"/>
                </a:cubicBezTo>
                <a:cubicBezTo>
                  <a:pt x="128" y="913"/>
                  <a:pt x="128" y="913"/>
                  <a:pt x="128" y="913"/>
                </a:cubicBezTo>
                <a:cubicBezTo>
                  <a:pt x="137" y="906"/>
                  <a:pt x="137" y="906"/>
                  <a:pt x="137" y="906"/>
                </a:cubicBezTo>
                <a:cubicBezTo>
                  <a:pt x="141" y="906"/>
                  <a:pt x="141" y="906"/>
                  <a:pt x="141" y="906"/>
                </a:cubicBezTo>
                <a:cubicBezTo>
                  <a:pt x="152" y="905"/>
                  <a:pt x="152" y="905"/>
                  <a:pt x="152" y="905"/>
                </a:cubicBezTo>
                <a:cubicBezTo>
                  <a:pt x="153" y="905"/>
                  <a:pt x="153" y="905"/>
                  <a:pt x="153" y="905"/>
                </a:cubicBezTo>
                <a:cubicBezTo>
                  <a:pt x="154" y="909"/>
                  <a:pt x="154" y="909"/>
                  <a:pt x="154" y="909"/>
                </a:cubicBezTo>
                <a:cubicBezTo>
                  <a:pt x="152" y="914"/>
                  <a:pt x="152" y="914"/>
                  <a:pt x="152" y="914"/>
                </a:cubicBezTo>
                <a:cubicBezTo>
                  <a:pt x="152" y="915"/>
                  <a:pt x="152" y="915"/>
                  <a:pt x="152" y="915"/>
                </a:cubicBezTo>
                <a:cubicBezTo>
                  <a:pt x="149" y="918"/>
                  <a:pt x="149" y="918"/>
                  <a:pt x="149" y="918"/>
                </a:cubicBezTo>
                <a:cubicBezTo>
                  <a:pt x="141" y="921"/>
                  <a:pt x="141" y="921"/>
                  <a:pt x="141" y="921"/>
                </a:cubicBezTo>
                <a:cubicBezTo>
                  <a:pt x="139" y="921"/>
                  <a:pt x="139" y="921"/>
                  <a:pt x="139" y="921"/>
                </a:cubicBezTo>
                <a:cubicBezTo>
                  <a:pt x="135" y="921"/>
                  <a:pt x="135" y="921"/>
                  <a:pt x="135" y="921"/>
                </a:cubicBezTo>
                <a:cubicBezTo>
                  <a:pt x="131" y="922"/>
                  <a:pt x="131" y="922"/>
                  <a:pt x="131" y="922"/>
                </a:cubicBezTo>
                <a:cubicBezTo>
                  <a:pt x="130" y="923"/>
                  <a:pt x="130" y="923"/>
                  <a:pt x="130" y="923"/>
                </a:cubicBezTo>
                <a:cubicBezTo>
                  <a:pt x="103" y="935"/>
                  <a:pt x="103" y="935"/>
                  <a:pt x="103" y="935"/>
                </a:cubicBezTo>
                <a:cubicBezTo>
                  <a:pt x="99" y="938"/>
                  <a:pt x="99" y="938"/>
                  <a:pt x="99" y="938"/>
                </a:cubicBezTo>
                <a:cubicBezTo>
                  <a:pt x="89" y="945"/>
                  <a:pt x="89" y="945"/>
                  <a:pt x="89" y="945"/>
                </a:cubicBezTo>
                <a:cubicBezTo>
                  <a:pt x="88" y="946"/>
                  <a:pt x="88" y="946"/>
                  <a:pt x="88" y="946"/>
                </a:cubicBezTo>
                <a:cubicBezTo>
                  <a:pt x="88" y="947"/>
                  <a:pt x="88" y="947"/>
                  <a:pt x="88" y="947"/>
                </a:cubicBezTo>
                <a:cubicBezTo>
                  <a:pt x="88" y="948"/>
                  <a:pt x="88" y="948"/>
                  <a:pt x="88" y="948"/>
                </a:cubicBezTo>
                <a:cubicBezTo>
                  <a:pt x="89" y="948"/>
                  <a:pt x="89" y="948"/>
                  <a:pt x="89" y="948"/>
                </a:cubicBezTo>
                <a:cubicBezTo>
                  <a:pt x="90" y="948"/>
                  <a:pt x="90" y="948"/>
                  <a:pt x="90" y="948"/>
                </a:cubicBezTo>
                <a:cubicBezTo>
                  <a:pt x="94" y="948"/>
                  <a:pt x="94" y="948"/>
                  <a:pt x="94" y="948"/>
                </a:cubicBezTo>
                <a:cubicBezTo>
                  <a:pt x="120" y="938"/>
                  <a:pt x="120" y="938"/>
                  <a:pt x="120" y="938"/>
                </a:cubicBezTo>
                <a:cubicBezTo>
                  <a:pt x="124" y="936"/>
                  <a:pt x="124" y="936"/>
                  <a:pt x="124" y="936"/>
                </a:cubicBezTo>
                <a:cubicBezTo>
                  <a:pt x="124" y="935"/>
                  <a:pt x="124" y="935"/>
                  <a:pt x="124" y="935"/>
                </a:cubicBezTo>
                <a:cubicBezTo>
                  <a:pt x="126" y="934"/>
                  <a:pt x="126" y="934"/>
                  <a:pt x="126" y="934"/>
                </a:cubicBezTo>
                <a:cubicBezTo>
                  <a:pt x="129" y="932"/>
                  <a:pt x="129" y="932"/>
                  <a:pt x="129" y="932"/>
                </a:cubicBezTo>
                <a:cubicBezTo>
                  <a:pt x="130" y="932"/>
                  <a:pt x="130" y="932"/>
                  <a:pt x="130" y="932"/>
                </a:cubicBezTo>
                <a:cubicBezTo>
                  <a:pt x="131" y="932"/>
                  <a:pt x="131" y="932"/>
                  <a:pt x="131" y="932"/>
                </a:cubicBezTo>
                <a:cubicBezTo>
                  <a:pt x="135" y="932"/>
                  <a:pt x="135" y="932"/>
                  <a:pt x="135" y="932"/>
                </a:cubicBezTo>
                <a:cubicBezTo>
                  <a:pt x="135" y="932"/>
                  <a:pt x="135" y="932"/>
                  <a:pt x="135" y="932"/>
                </a:cubicBezTo>
                <a:cubicBezTo>
                  <a:pt x="136" y="932"/>
                  <a:pt x="136" y="932"/>
                  <a:pt x="136" y="932"/>
                </a:cubicBezTo>
                <a:cubicBezTo>
                  <a:pt x="136" y="934"/>
                  <a:pt x="136" y="934"/>
                  <a:pt x="136" y="934"/>
                </a:cubicBezTo>
                <a:cubicBezTo>
                  <a:pt x="135" y="934"/>
                  <a:pt x="135" y="934"/>
                  <a:pt x="135" y="934"/>
                </a:cubicBezTo>
                <a:cubicBezTo>
                  <a:pt x="118" y="948"/>
                  <a:pt x="118" y="948"/>
                  <a:pt x="118" y="948"/>
                </a:cubicBezTo>
                <a:cubicBezTo>
                  <a:pt x="115" y="950"/>
                  <a:pt x="115" y="950"/>
                  <a:pt x="115" y="950"/>
                </a:cubicBezTo>
                <a:cubicBezTo>
                  <a:pt x="110" y="952"/>
                  <a:pt x="110" y="952"/>
                  <a:pt x="110" y="952"/>
                </a:cubicBezTo>
                <a:cubicBezTo>
                  <a:pt x="108" y="953"/>
                  <a:pt x="108" y="953"/>
                  <a:pt x="108" y="953"/>
                </a:cubicBezTo>
                <a:cubicBezTo>
                  <a:pt x="104" y="954"/>
                  <a:pt x="104" y="954"/>
                  <a:pt x="104" y="954"/>
                </a:cubicBezTo>
                <a:cubicBezTo>
                  <a:pt x="99" y="956"/>
                  <a:pt x="99" y="956"/>
                  <a:pt x="99" y="956"/>
                </a:cubicBezTo>
                <a:cubicBezTo>
                  <a:pt x="88" y="963"/>
                  <a:pt x="88" y="963"/>
                  <a:pt x="88" y="963"/>
                </a:cubicBezTo>
                <a:cubicBezTo>
                  <a:pt x="88" y="964"/>
                  <a:pt x="88" y="964"/>
                  <a:pt x="88" y="964"/>
                </a:cubicBezTo>
                <a:cubicBezTo>
                  <a:pt x="88" y="965"/>
                  <a:pt x="88" y="965"/>
                  <a:pt x="88" y="965"/>
                </a:cubicBezTo>
                <a:cubicBezTo>
                  <a:pt x="91" y="972"/>
                  <a:pt x="91" y="972"/>
                  <a:pt x="91" y="972"/>
                </a:cubicBezTo>
                <a:cubicBezTo>
                  <a:pt x="93" y="972"/>
                  <a:pt x="93" y="972"/>
                  <a:pt x="93" y="972"/>
                </a:cubicBezTo>
                <a:cubicBezTo>
                  <a:pt x="99" y="971"/>
                  <a:pt x="99" y="971"/>
                  <a:pt x="99" y="971"/>
                </a:cubicBezTo>
                <a:cubicBezTo>
                  <a:pt x="101" y="970"/>
                  <a:pt x="101" y="970"/>
                  <a:pt x="101" y="970"/>
                </a:cubicBezTo>
                <a:cubicBezTo>
                  <a:pt x="108" y="969"/>
                  <a:pt x="108" y="969"/>
                  <a:pt x="108" y="969"/>
                </a:cubicBezTo>
                <a:cubicBezTo>
                  <a:pt x="109" y="968"/>
                  <a:pt x="109" y="968"/>
                  <a:pt x="109" y="968"/>
                </a:cubicBezTo>
                <a:cubicBezTo>
                  <a:pt x="132" y="960"/>
                  <a:pt x="132" y="960"/>
                  <a:pt x="132" y="960"/>
                </a:cubicBezTo>
                <a:cubicBezTo>
                  <a:pt x="150" y="954"/>
                  <a:pt x="150" y="954"/>
                  <a:pt x="150" y="954"/>
                </a:cubicBezTo>
                <a:cubicBezTo>
                  <a:pt x="155" y="963"/>
                  <a:pt x="155" y="963"/>
                  <a:pt x="155" y="963"/>
                </a:cubicBezTo>
                <a:cubicBezTo>
                  <a:pt x="155" y="964"/>
                  <a:pt x="155" y="964"/>
                  <a:pt x="155" y="964"/>
                </a:cubicBezTo>
                <a:cubicBezTo>
                  <a:pt x="159" y="970"/>
                  <a:pt x="159" y="970"/>
                  <a:pt x="159" y="970"/>
                </a:cubicBezTo>
                <a:cubicBezTo>
                  <a:pt x="160" y="970"/>
                  <a:pt x="160" y="970"/>
                  <a:pt x="160" y="970"/>
                </a:cubicBezTo>
                <a:cubicBezTo>
                  <a:pt x="161" y="971"/>
                  <a:pt x="161" y="971"/>
                  <a:pt x="161" y="971"/>
                </a:cubicBezTo>
                <a:cubicBezTo>
                  <a:pt x="165" y="971"/>
                  <a:pt x="165" y="971"/>
                  <a:pt x="165" y="971"/>
                </a:cubicBezTo>
                <a:cubicBezTo>
                  <a:pt x="182" y="969"/>
                  <a:pt x="182" y="969"/>
                  <a:pt x="182" y="969"/>
                </a:cubicBezTo>
                <a:cubicBezTo>
                  <a:pt x="184" y="969"/>
                  <a:pt x="184" y="969"/>
                  <a:pt x="184" y="969"/>
                </a:cubicBezTo>
                <a:cubicBezTo>
                  <a:pt x="199" y="959"/>
                  <a:pt x="199" y="959"/>
                  <a:pt x="199" y="959"/>
                </a:cubicBezTo>
                <a:cubicBezTo>
                  <a:pt x="200" y="958"/>
                  <a:pt x="200" y="958"/>
                  <a:pt x="200" y="958"/>
                </a:cubicBezTo>
                <a:cubicBezTo>
                  <a:pt x="203" y="955"/>
                  <a:pt x="203" y="955"/>
                  <a:pt x="203" y="955"/>
                </a:cubicBezTo>
                <a:cubicBezTo>
                  <a:pt x="203" y="954"/>
                  <a:pt x="203" y="954"/>
                  <a:pt x="203" y="954"/>
                </a:cubicBezTo>
                <a:cubicBezTo>
                  <a:pt x="210" y="952"/>
                  <a:pt x="210" y="952"/>
                  <a:pt x="210" y="952"/>
                </a:cubicBezTo>
                <a:cubicBezTo>
                  <a:pt x="218" y="949"/>
                  <a:pt x="218" y="949"/>
                  <a:pt x="218" y="949"/>
                </a:cubicBezTo>
                <a:cubicBezTo>
                  <a:pt x="231" y="956"/>
                  <a:pt x="231" y="956"/>
                  <a:pt x="231" y="956"/>
                </a:cubicBezTo>
                <a:cubicBezTo>
                  <a:pt x="237" y="955"/>
                  <a:pt x="237" y="955"/>
                  <a:pt x="237" y="955"/>
                </a:cubicBezTo>
                <a:cubicBezTo>
                  <a:pt x="239" y="954"/>
                  <a:pt x="239" y="954"/>
                  <a:pt x="239" y="954"/>
                </a:cubicBezTo>
                <a:cubicBezTo>
                  <a:pt x="241" y="949"/>
                  <a:pt x="241" y="949"/>
                  <a:pt x="241" y="949"/>
                </a:cubicBezTo>
                <a:cubicBezTo>
                  <a:pt x="243" y="944"/>
                  <a:pt x="243" y="944"/>
                  <a:pt x="243" y="944"/>
                </a:cubicBezTo>
                <a:cubicBezTo>
                  <a:pt x="244" y="944"/>
                  <a:pt x="244" y="944"/>
                  <a:pt x="244" y="944"/>
                </a:cubicBezTo>
                <a:cubicBezTo>
                  <a:pt x="248" y="945"/>
                  <a:pt x="248" y="945"/>
                  <a:pt x="248" y="945"/>
                </a:cubicBezTo>
                <a:cubicBezTo>
                  <a:pt x="250" y="945"/>
                  <a:pt x="250" y="945"/>
                  <a:pt x="250" y="945"/>
                </a:cubicBezTo>
                <a:cubicBezTo>
                  <a:pt x="270" y="945"/>
                  <a:pt x="270" y="945"/>
                  <a:pt x="270" y="945"/>
                </a:cubicBezTo>
                <a:cubicBezTo>
                  <a:pt x="285" y="934"/>
                  <a:pt x="285" y="934"/>
                  <a:pt x="285" y="934"/>
                </a:cubicBezTo>
                <a:cubicBezTo>
                  <a:pt x="302" y="922"/>
                  <a:pt x="302" y="922"/>
                  <a:pt x="302" y="922"/>
                </a:cubicBezTo>
                <a:cubicBezTo>
                  <a:pt x="326" y="916"/>
                  <a:pt x="326" y="916"/>
                  <a:pt x="326" y="916"/>
                </a:cubicBezTo>
                <a:cubicBezTo>
                  <a:pt x="330" y="912"/>
                  <a:pt x="330" y="912"/>
                  <a:pt x="330" y="912"/>
                </a:cubicBezTo>
                <a:cubicBezTo>
                  <a:pt x="341" y="897"/>
                  <a:pt x="341" y="897"/>
                  <a:pt x="341" y="897"/>
                </a:cubicBezTo>
                <a:cubicBezTo>
                  <a:pt x="346" y="897"/>
                  <a:pt x="346" y="897"/>
                  <a:pt x="346" y="897"/>
                </a:cubicBezTo>
                <a:cubicBezTo>
                  <a:pt x="352" y="897"/>
                  <a:pt x="352" y="897"/>
                  <a:pt x="352" y="897"/>
                </a:cubicBezTo>
                <a:cubicBezTo>
                  <a:pt x="369" y="894"/>
                  <a:pt x="369" y="894"/>
                  <a:pt x="369" y="894"/>
                </a:cubicBezTo>
                <a:cubicBezTo>
                  <a:pt x="371" y="894"/>
                  <a:pt x="371" y="894"/>
                  <a:pt x="371" y="894"/>
                </a:cubicBezTo>
                <a:cubicBezTo>
                  <a:pt x="379" y="892"/>
                  <a:pt x="379" y="892"/>
                  <a:pt x="379" y="892"/>
                </a:cubicBezTo>
                <a:cubicBezTo>
                  <a:pt x="379" y="891"/>
                  <a:pt x="379" y="891"/>
                  <a:pt x="379" y="891"/>
                </a:cubicBezTo>
                <a:cubicBezTo>
                  <a:pt x="379" y="890"/>
                  <a:pt x="379" y="890"/>
                  <a:pt x="379" y="890"/>
                </a:cubicBezTo>
                <a:cubicBezTo>
                  <a:pt x="384" y="881"/>
                  <a:pt x="384" y="881"/>
                  <a:pt x="384" y="881"/>
                </a:cubicBezTo>
                <a:cubicBezTo>
                  <a:pt x="398" y="871"/>
                  <a:pt x="398" y="871"/>
                  <a:pt x="398" y="871"/>
                </a:cubicBezTo>
                <a:cubicBezTo>
                  <a:pt x="417" y="862"/>
                  <a:pt x="417" y="862"/>
                  <a:pt x="417" y="862"/>
                </a:cubicBezTo>
                <a:cubicBezTo>
                  <a:pt x="442" y="852"/>
                  <a:pt x="442" y="852"/>
                  <a:pt x="442" y="852"/>
                </a:cubicBezTo>
                <a:cubicBezTo>
                  <a:pt x="444" y="851"/>
                  <a:pt x="444" y="851"/>
                  <a:pt x="444" y="851"/>
                </a:cubicBezTo>
                <a:cubicBezTo>
                  <a:pt x="447" y="850"/>
                  <a:pt x="447" y="850"/>
                  <a:pt x="447" y="850"/>
                </a:cubicBezTo>
                <a:cubicBezTo>
                  <a:pt x="454" y="837"/>
                  <a:pt x="454" y="837"/>
                  <a:pt x="454" y="837"/>
                </a:cubicBezTo>
                <a:cubicBezTo>
                  <a:pt x="454" y="836"/>
                  <a:pt x="454" y="836"/>
                  <a:pt x="454" y="836"/>
                </a:cubicBezTo>
                <a:cubicBezTo>
                  <a:pt x="453" y="835"/>
                  <a:pt x="453" y="835"/>
                  <a:pt x="453" y="835"/>
                </a:cubicBezTo>
                <a:cubicBezTo>
                  <a:pt x="452" y="835"/>
                  <a:pt x="452" y="835"/>
                  <a:pt x="452" y="835"/>
                </a:cubicBezTo>
                <a:cubicBezTo>
                  <a:pt x="448" y="836"/>
                  <a:pt x="448" y="836"/>
                  <a:pt x="448" y="836"/>
                </a:cubicBezTo>
                <a:cubicBezTo>
                  <a:pt x="446" y="835"/>
                  <a:pt x="446" y="835"/>
                  <a:pt x="446" y="835"/>
                </a:cubicBezTo>
                <a:cubicBezTo>
                  <a:pt x="445" y="834"/>
                  <a:pt x="445" y="834"/>
                  <a:pt x="445" y="834"/>
                </a:cubicBezTo>
                <a:cubicBezTo>
                  <a:pt x="443" y="830"/>
                  <a:pt x="443" y="830"/>
                  <a:pt x="443" y="830"/>
                </a:cubicBezTo>
                <a:cubicBezTo>
                  <a:pt x="443" y="829"/>
                  <a:pt x="443" y="829"/>
                  <a:pt x="443" y="829"/>
                </a:cubicBezTo>
                <a:cubicBezTo>
                  <a:pt x="443" y="828"/>
                  <a:pt x="443" y="828"/>
                  <a:pt x="443" y="828"/>
                </a:cubicBezTo>
                <a:cubicBezTo>
                  <a:pt x="446" y="826"/>
                  <a:pt x="446" y="826"/>
                  <a:pt x="446" y="826"/>
                </a:cubicBezTo>
                <a:cubicBezTo>
                  <a:pt x="472" y="819"/>
                  <a:pt x="472" y="819"/>
                  <a:pt x="472" y="819"/>
                </a:cubicBezTo>
                <a:cubicBezTo>
                  <a:pt x="482" y="817"/>
                  <a:pt x="482" y="817"/>
                  <a:pt x="482" y="817"/>
                </a:cubicBezTo>
                <a:cubicBezTo>
                  <a:pt x="494" y="817"/>
                  <a:pt x="494" y="817"/>
                  <a:pt x="494" y="817"/>
                </a:cubicBezTo>
                <a:cubicBezTo>
                  <a:pt x="522" y="820"/>
                  <a:pt x="522" y="820"/>
                  <a:pt x="522" y="820"/>
                </a:cubicBezTo>
                <a:cubicBezTo>
                  <a:pt x="523" y="820"/>
                  <a:pt x="523" y="820"/>
                  <a:pt x="523" y="820"/>
                </a:cubicBezTo>
                <a:cubicBezTo>
                  <a:pt x="533" y="819"/>
                  <a:pt x="533" y="819"/>
                  <a:pt x="533" y="819"/>
                </a:cubicBezTo>
                <a:cubicBezTo>
                  <a:pt x="538" y="819"/>
                  <a:pt x="538" y="819"/>
                  <a:pt x="538" y="819"/>
                </a:cubicBezTo>
                <a:cubicBezTo>
                  <a:pt x="540" y="817"/>
                  <a:pt x="540" y="817"/>
                  <a:pt x="540" y="817"/>
                </a:cubicBezTo>
                <a:cubicBezTo>
                  <a:pt x="544" y="810"/>
                  <a:pt x="544" y="810"/>
                  <a:pt x="544" y="810"/>
                </a:cubicBezTo>
                <a:cubicBezTo>
                  <a:pt x="544" y="801"/>
                  <a:pt x="544" y="801"/>
                  <a:pt x="544" y="801"/>
                </a:cubicBezTo>
                <a:cubicBezTo>
                  <a:pt x="572" y="799"/>
                  <a:pt x="572" y="799"/>
                  <a:pt x="572" y="799"/>
                </a:cubicBezTo>
                <a:cubicBezTo>
                  <a:pt x="581" y="800"/>
                  <a:pt x="581" y="800"/>
                  <a:pt x="581" y="800"/>
                </a:cubicBezTo>
                <a:cubicBezTo>
                  <a:pt x="598" y="806"/>
                  <a:pt x="598" y="806"/>
                  <a:pt x="598" y="806"/>
                </a:cubicBezTo>
                <a:cubicBezTo>
                  <a:pt x="626" y="807"/>
                  <a:pt x="626" y="807"/>
                  <a:pt x="626" y="807"/>
                </a:cubicBezTo>
                <a:cubicBezTo>
                  <a:pt x="637" y="788"/>
                  <a:pt x="637" y="788"/>
                  <a:pt x="637" y="788"/>
                </a:cubicBezTo>
                <a:cubicBezTo>
                  <a:pt x="628" y="777"/>
                  <a:pt x="628" y="777"/>
                  <a:pt x="628" y="777"/>
                </a:cubicBezTo>
                <a:cubicBezTo>
                  <a:pt x="627" y="776"/>
                  <a:pt x="627" y="776"/>
                  <a:pt x="627" y="776"/>
                </a:cubicBezTo>
                <a:cubicBezTo>
                  <a:pt x="627" y="776"/>
                  <a:pt x="627" y="776"/>
                  <a:pt x="627" y="776"/>
                </a:cubicBezTo>
                <a:cubicBezTo>
                  <a:pt x="627" y="770"/>
                  <a:pt x="627" y="770"/>
                  <a:pt x="627" y="770"/>
                </a:cubicBezTo>
                <a:cubicBezTo>
                  <a:pt x="627" y="768"/>
                  <a:pt x="627" y="768"/>
                  <a:pt x="627" y="768"/>
                </a:cubicBezTo>
                <a:cubicBezTo>
                  <a:pt x="627" y="767"/>
                  <a:pt x="627" y="767"/>
                  <a:pt x="627" y="767"/>
                </a:cubicBezTo>
                <a:cubicBezTo>
                  <a:pt x="628" y="765"/>
                  <a:pt x="628" y="765"/>
                  <a:pt x="628" y="765"/>
                </a:cubicBezTo>
                <a:cubicBezTo>
                  <a:pt x="629" y="765"/>
                  <a:pt x="629" y="765"/>
                  <a:pt x="629" y="765"/>
                </a:cubicBezTo>
                <a:cubicBezTo>
                  <a:pt x="639" y="756"/>
                  <a:pt x="639" y="756"/>
                  <a:pt x="639" y="756"/>
                </a:cubicBezTo>
                <a:cubicBezTo>
                  <a:pt x="660" y="725"/>
                  <a:pt x="660" y="725"/>
                  <a:pt x="660" y="725"/>
                </a:cubicBezTo>
                <a:cubicBezTo>
                  <a:pt x="665" y="718"/>
                  <a:pt x="665" y="718"/>
                  <a:pt x="665" y="718"/>
                </a:cubicBezTo>
                <a:cubicBezTo>
                  <a:pt x="665" y="716"/>
                  <a:pt x="665" y="716"/>
                  <a:pt x="665" y="716"/>
                </a:cubicBezTo>
                <a:cubicBezTo>
                  <a:pt x="665" y="709"/>
                  <a:pt x="665" y="709"/>
                  <a:pt x="665" y="709"/>
                </a:cubicBezTo>
                <a:cubicBezTo>
                  <a:pt x="663" y="703"/>
                  <a:pt x="663" y="703"/>
                  <a:pt x="663" y="703"/>
                </a:cubicBezTo>
                <a:cubicBezTo>
                  <a:pt x="663" y="701"/>
                  <a:pt x="663" y="701"/>
                  <a:pt x="663" y="701"/>
                </a:cubicBezTo>
                <a:cubicBezTo>
                  <a:pt x="662" y="700"/>
                  <a:pt x="662" y="700"/>
                  <a:pt x="662" y="700"/>
                </a:cubicBezTo>
                <a:cubicBezTo>
                  <a:pt x="662" y="697"/>
                  <a:pt x="662" y="697"/>
                  <a:pt x="662" y="697"/>
                </a:cubicBezTo>
                <a:cubicBezTo>
                  <a:pt x="662" y="691"/>
                  <a:pt x="662" y="691"/>
                  <a:pt x="662" y="691"/>
                </a:cubicBezTo>
                <a:cubicBezTo>
                  <a:pt x="663" y="688"/>
                  <a:pt x="663" y="688"/>
                  <a:pt x="663" y="688"/>
                </a:cubicBezTo>
                <a:cubicBezTo>
                  <a:pt x="676" y="653"/>
                  <a:pt x="676" y="653"/>
                  <a:pt x="676" y="653"/>
                </a:cubicBezTo>
                <a:cubicBezTo>
                  <a:pt x="678" y="647"/>
                  <a:pt x="678" y="647"/>
                  <a:pt x="678" y="647"/>
                </a:cubicBezTo>
                <a:cubicBezTo>
                  <a:pt x="689" y="631"/>
                  <a:pt x="689" y="631"/>
                  <a:pt x="689" y="631"/>
                </a:cubicBezTo>
                <a:cubicBezTo>
                  <a:pt x="696" y="616"/>
                  <a:pt x="696" y="616"/>
                  <a:pt x="696" y="616"/>
                </a:cubicBezTo>
                <a:lnTo>
                  <a:pt x="693" y="577"/>
                </a:lnTo>
                <a:close/>
                <a:moveTo>
                  <a:pt x="155" y="559"/>
                </a:moveTo>
                <a:cubicBezTo>
                  <a:pt x="152" y="560"/>
                  <a:pt x="152" y="560"/>
                  <a:pt x="152" y="560"/>
                </a:cubicBezTo>
                <a:cubicBezTo>
                  <a:pt x="150" y="561"/>
                  <a:pt x="150" y="561"/>
                  <a:pt x="150" y="561"/>
                </a:cubicBezTo>
                <a:cubicBezTo>
                  <a:pt x="149" y="563"/>
                  <a:pt x="149" y="563"/>
                  <a:pt x="149" y="563"/>
                </a:cubicBezTo>
                <a:cubicBezTo>
                  <a:pt x="149" y="564"/>
                  <a:pt x="149" y="564"/>
                  <a:pt x="149" y="564"/>
                </a:cubicBezTo>
                <a:cubicBezTo>
                  <a:pt x="149" y="565"/>
                  <a:pt x="149" y="565"/>
                  <a:pt x="149" y="565"/>
                </a:cubicBezTo>
                <a:cubicBezTo>
                  <a:pt x="149" y="566"/>
                  <a:pt x="149" y="566"/>
                  <a:pt x="149" y="566"/>
                </a:cubicBezTo>
                <a:cubicBezTo>
                  <a:pt x="150" y="567"/>
                  <a:pt x="150" y="567"/>
                  <a:pt x="150" y="567"/>
                </a:cubicBezTo>
                <a:cubicBezTo>
                  <a:pt x="153" y="567"/>
                  <a:pt x="153" y="567"/>
                  <a:pt x="153" y="567"/>
                </a:cubicBezTo>
                <a:cubicBezTo>
                  <a:pt x="156" y="564"/>
                  <a:pt x="156" y="564"/>
                  <a:pt x="156" y="564"/>
                </a:cubicBezTo>
                <a:cubicBezTo>
                  <a:pt x="157" y="563"/>
                  <a:pt x="157" y="563"/>
                  <a:pt x="157" y="563"/>
                </a:cubicBezTo>
                <a:cubicBezTo>
                  <a:pt x="157" y="561"/>
                  <a:pt x="157" y="561"/>
                  <a:pt x="157" y="561"/>
                </a:cubicBezTo>
                <a:cubicBezTo>
                  <a:pt x="157" y="560"/>
                  <a:pt x="157" y="560"/>
                  <a:pt x="157" y="560"/>
                </a:cubicBezTo>
                <a:cubicBezTo>
                  <a:pt x="157" y="559"/>
                  <a:pt x="157" y="559"/>
                  <a:pt x="157" y="559"/>
                </a:cubicBezTo>
                <a:lnTo>
                  <a:pt x="155" y="559"/>
                </a:lnTo>
                <a:close/>
                <a:moveTo>
                  <a:pt x="146" y="513"/>
                </a:moveTo>
                <a:cubicBezTo>
                  <a:pt x="146" y="512"/>
                  <a:pt x="146" y="512"/>
                  <a:pt x="146" y="512"/>
                </a:cubicBezTo>
                <a:cubicBezTo>
                  <a:pt x="145" y="512"/>
                  <a:pt x="145" y="512"/>
                  <a:pt x="145" y="512"/>
                </a:cubicBezTo>
                <a:cubicBezTo>
                  <a:pt x="143" y="512"/>
                  <a:pt x="143" y="512"/>
                  <a:pt x="143" y="512"/>
                </a:cubicBezTo>
                <a:cubicBezTo>
                  <a:pt x="137" y="515"/>
                  <a:pt x="137" y="515"/>
                  <a:pt x="137" y="515"/>
                </a:cubicBezTo>
                <a:cubicBezTo>
                  <a:pt x="137" y="516"/>
                  <a:pt x="137" y="516"/>
                  <a:pt x="137" y="516"/>
                </a:cubicBezTo>
                <a:cubicBezTo>
                  <a:pt x="136" y="517"/>
                  <a:pt x="136" y="517"/>
                  <a:pt x="136" y="517"/>
                </a:cubicBezTo>
                <a:cubicBezTo>
                  <a:pt x="137" y="524"/>
                  <a:pt x="137" y="524"/>
                  <a:pt x="137" y="524"/>
                </a:cubicBezTo>
                <a:cubicBezTo>
                  <a:pt x="139" y="525"/>
                  <a:pt x="139" y="525"/>
                  <a:pt x="139" y="525"/>
                </a:cubicBezTo>
                <a:cubicBezTo>
                  <a:pt x="142" y="525"/>
                  <a:pt x="142" y="525"/>
                  <a:pt x="142" y="525"/>
                </a:cubicBezTo>
                <a:cubicBezTo>
                  <a:pt x="145" y="525"/>
                  <a:pt x="145" y="525"/>
                  <a:pt x="145" y="525"/>
                </a:cubicBezTo>
                <a:cubicBezTo>
                  <a:pt x="146" y="524"/>
                  <a:pt x="146" y="524"/>
                  <a:pt x="146" y="524"/>
                </a:cubicBezTo>
                <a:cubicBezTo>
                  <a:pt x="148" y="519"/>
                  <a:pt x="148" y="519"/>
                  <a:pt x="148" y="519"/>
                </a:cubicBezTo>
                <a:cubicBezTo>
                  <a:pt x="148" y="518"/>
                  <a:pt x="148" y="518"/>
                  <a:pt x="148" y="518"/>
                </a:cubicBezTo>
                <a:cubicBezTo>
                  <a:pt x="146" y="515"/>
                  <a:pt x="146" y="515"/>
                  <a:pt x="146" y="515"/>
                </a:cubicBezTo>
                <a:cubicBezTo>
                  <a:pt x="146" y="514"/>
                  <a:pt x="146" y="514"/>
                  <a:pt x="146" y="514"/>
                </a:cubicBezTo>
                <a:lnTo>
                  <a:pt x="146" y="513"/>
                </a:lnTo>
                <a:close/>
                <a:moveTo>
                  <a:pt x="127" y="544"/>
                </a:moveTo>
                <a:cubicBezTo>
                  <a:pt x="121" y="543"/>
                  <a:pt x="121" y="543"/>
                  <a:pt x="121" y="543"/>
                </a:cubicBezTo>
                <a:cubicBezTo>
                  <a:pt x="119" y="543"/>
                  <a:pt x="119" y="543"/>
                  <a:pt x="119" y="543"/>
                </a:cubicBezTo>
                <a:cubicBezTo>
                  <a:pt x="118" y="544"/>
                  <a:pt x="118" y="544"/>
                  <a:pt x="118" y="544"/>
                </a:cubicBezTo>
                <a:cubicBezTo>
                  <a:pt x="116" y="545"/>
                  <a:pt x="116" y="545"/>
                  <a:pt x="116" y="545"/>
                </a:cubicBezTo>
                <a:cubicBezTo>
                  <a:pt x="144" y="560"/>
                  <a:pt x="144" y="560"/>
                  <a:pt x="144" y="560"/>
                </a:cubicBezTo>
                <a:cubicBezTo>
                  <a:pt x="146" y="560"/>
                  <a:pt x="146" y="560"/>
                  <a:pt x="146" y="560"/>
                </a:cubicBezTo>
                <a:cubicBezTo>
                  <a:pt x="146" y="560"/>
                  <a:pt x="146" y="560"/>
                  <a:pt x="146" y="560"/>
                </a:cubicBezTo>
                <a:cubicBezTo>
                  <a:pt x="149" y="556"/>
                  <a:pt x="149" y="556"/>
                  <a:pt x="149" y="556"/>
                </a:cubicBezTo>
                <a:cubicBezTo>
                  <a:pt x="149" y="556"/>
                  <a:pt x="149" y="556"/>
                  <a:pt x="149" y="556"/>
                </a:cubicBezTo>
                <a:cubicBezTo>
                  <a:pt x="149" y="555"/>
                  <a:pt x="149" y="555"/>
                  <a:pt x="149" y="555"/>
                </a:cubicBezTo>
                <a:cubicBezTo>
                  <a:pt x="148" y="554"/>
                  <a:pt x="148" y="554"/>
                  <a:pt x="148" y="554"/>
                </a:cubicBezTo>
                <a:cubicBezTo>
                  <a:pt x="141" y="550"/>
                  <a:pt x="141" y="550"/>
                  <a:pt x="141" y="550"/>
                </a:cubicBezTo>
                <a:cubicBezTo>
                  <a:pt x="139" y="548"/>
                  <a:pt x="139" y="548"/>
                  <a:pt x="139" y="548"/>
                </a:cubicBezTo>
                <a:cubicBezTo>
                  <a:pt x="135" y="547"/>
                  <a:pt x="135" y="547"/>
                  <a:pt x="135" y="547"/>
                </a:cubicBezTo>
                <a:lnTo>
                  <a:pt x="127" y="544"/>
                </a:lnTo>
                <a:close/>
                <a:moveTo>
                  <a:pt x="162" y="574"/>
                </a:moveTo>
                <a:cubicBezTo>
                  <a:pt x="163" y="574"/>
                  <a:pt x="163" y="574"/>
                  <a:pt x="163" y="574"/>
                </a:cubicBezTo>
                <a:cubicBezTo>
                  <a:pt x="164" y="572"/>
                  <a:pt x="164" y="572"/>
                  <a:pt x="164" y="572"/>
                </a:cubicBezTo>
                <a:cubicBezTo>
                  <a:pt x="165" y="570"/>
                  <a:pt x="165" y="570"/>
                  <a:pt x="165" y="570"/>
                </a:cubicBezTo>
                <a:cubicBezTo>
                  <a:pt x="165" y="570"/>
                  <a:pt x="165" y="570"/>
                  <a:pt x="165" y="570"/>
                </a:cubicBezTo>
                <a:cubicBezTo>
                  <a:pt x="165" y="570"/>
                  <a:pt x="165" y="570"/>
                  <a:pt x="165" y="570"/>
                </a:cubicBezTo>
                <a:cubicBezTo>
                  <a:pt x="165" y="569"/>
                  <a:pt x="165" y="569"/>
                  <a:pt x="165" y="569"/>
                </a:cubicBezTo>
                <a:cubicBezTo>
                  <a:pt x="164" y="568"/>
                  <a:pt x="164" y="568"/>
                  <a:pt x="164" y="568"/>
                </a:cubicBezTo>
                <a:cubicBezTo>
                  <a:pt x="163" y="568"/>
                  <a:pt x="163" y="568"/>
                  <a:pt x="163" y="568"/>
                </a:cubicBezTo>
                <a:cubicBezTo>
                  <a:pt x="161" y="567"/>
                  <a:pt x="161" y="567"/>
                  <a:pt x="161" y="567"/>
                </a:cubicBezTo>
                <a:cubicBezTo>
                  <a:pt x="159" y="569"/>
                  <a:pt x="159" y="569"/>
                  <a:pt x="159" y="569"/>
                </a:cubicBezTo>
                <a:cubicBezTo>
                  <a:pt x="157" y="570"/>
                  <a:pt x="157" y="570"/>
                  <a:pt x="157" y="570"/>
                </a:cubicBezTo>
                <a:cubicBezTo>
                  <a:pt x="157" y="571"/>
                  <a:pt x="157" y="571"/>
                  <a:pt x="157" y="571"/>
                </a:cubicBezTo>
                <a:cubicBezTo>
                  <a:pt x="157" y="572"/>
                  <a:pt x="157" y="572"/>
                  <a:pt x="157" y="572"/>
                </a:cubicBezTo>
                <a:lnTo>
                  <a:pt x="162" y="574"/>
                </a:lnTo>
                <a:close/>
              </a:path>
            </a:pathLst>
          </a:custGeom>
          <a:solidFill>
            <a:srgbClr val="C0B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0" name="Freeform 56"/>
          <p:cNvSpPr>
            <a:spLocks/>
          </p:cNvSpPr>
          <p:nvPr/>
        </p:nvSpPr>
        <p:spPr bwMode="auto">
          <a:xfrm>
            <a:off x="9492232" y="5397177"/>
            <a:ext cx="525463" cy="341313"/>
          </a:xfrm>
          <a:custGeom>
            <a:avLst/>
            <a:gdLst>
              <a:gd name="T0" fmla="*/ 15 w 236"/>
              <a:gd name="T1" fmla="*/ 55 h 153"/>
              <a:gd name="T2" fmla="*/ 14 w 236"/>
              <a:gd name="T3" fmla="*/ 63 h 153"/>
              <a:gd name="T4" fmla="*/ 6 w 236"/>
              <a:gd name="T5" fmla="*/ 68 h 153"/>
              <a:gd name="T6" fmla="*/ 2 w 236"/>
              <a:gd name="T7" fmla="*/ 73 h 153"/>
              <a:gd name="T8" fmla="*/ 4 w 236"/>
              <a:gd name="T9" fmla="*/ 80 h 153"/>
              <a:gd name="T10" fmla="*/ 5 w 236"/>
              <a:gd name="T11" fmla="*/ 89 h 153"/>
              <a:gd name="T12" fmla="*/ 7 w 236"/>
              <a:gd name="T13" fmla="*/ 93 h 153"/>
              <a:gd name="T14" fmla="*/ 8 w 236"/>
              <a:gd name="T15" fmla="*/ 102 h 153"/>
              <a:gd name="T16" fmla="*/ 8 w 236"/>
              <a:gd name="T17" fmla="*/ 106 h 153"/>
              <a:gd name="T18" fmla="*/ 8 w 236"/>
              <a:gd name="T19" fmla="*/ 113 h 153"/>
              <a:gd name="T20" fmla="*/ 16 w 236"/>
              <a:gd name="T21" fmla="*/ 116 h 153"/>
              <a:gd name="T22" fmla="*/ 26 w 236"/>
              <a:gd name="T23" fmla="*/ 119 h 153"/>
              <a:gd name="T24" fmla="*/ 35 w 236"/>
              <a:gd name="T25" fmla="*/ 124 h 153"/>
              <a:gd name="T26" fmla="*/ 43 w 236"/>
              <a:gd name="T27" fmla="*/ 132 h 153"/>
              <a:gd name="T28" fmla="*/ 48 w 236"/>
              <a:gd name="T29" fmla="*/ 135 h 153"/>
              <a:gd name="T30" fmla="*/ 54 w 236"/>
              <a:gd name="T31" fmla="*/ 134 h 153"/>
              <a:gd name="T32" fmla="*/ 61 w 236"/>
              <a:gd name="T33" fmla="*/ 134 h 153"/>
              <a:gd name="T34" fmla="*/ 69 w 236"/>
              <a:gd name="T35" fmla="*/ 135 h 153"/>
              <a:gd name="T36" fmla="*/ 72 w 236"/>
              <a:gd name="T37" fmla="*/ 141 h 153"/>
              <a:gd name="T38" fmla="*/ 80 w 236"/>
              <a:gd name="T39" fmla="*/ 146 h 153"/>
              <a:gd name="T40" fmla="*/ 97 w 236"/>
              <a:gd name="T41" fmla="*/ 148 h 153"/>
              <a:gd name="T42" fmla="*/ 104 w 236"/>
              <a:gd name="T43" fmla="*/ 148 h 153"/>
              <a:gd name="T44" fmla="*/ 113 w 236"/>
              <a:gd name="T45" fmla="*/ 149 h 153"/>
              <a:gd name="T46" fmla="*/ 117 w 236"/>
              <a:gd name="T47" fmla="*/ 150 h 153"/>
              <a:gd name="T48" fmla="*/ 126 w 236"/>
              <a:gd name="T49" fmla="*/ 152 h 153"/>
              <a:gd name="T50" fmla="*/ 137 w 236"/>
              <a:gd name="T51" fmla="*/ 151 h 153"/>
              <a:gd name="T52" fmla="*/ 155 w 236"/>
              <a:gd name="T53" fmla="*/ 153 h 153"/>
              <a:gd name="T54" fmla="*/ 158 w 236"/>
              <a:gd name="T55" fmla="*/ 151 h 153"/>
              <a:gd name="T56" fmla="*/ 164 w 236"/>
              <a:gd name="T57" fmla="*/ 148 h 153"/>
              <a:gd name="T58" fmla="*/ 172 w 236"/>
              <a:gd name="T59" fmla="*/ 143 h 153"/>
              <a:gd name="T60" fmla="*/ 182 w 236"/>
              <a:gd name="T61" fmla="*/ 134 h 153"/>
              <a:gd name="T62" fmla="*/ 189 w 236"/>
              <a:gd name="T63" fmla="*/ 127 h 153"/>
              <a:gd name="T64" fmla="*/ 201 w 236"/>
              <a:gd name="T65" fmla="*/ 127 h 153"/>
              <a:gd name="T66" fmla="*/ 212 w 236"/>
              <a:gd name="T67" fmla="*/ 124 h 153"/>
              <a:gd name="T68" fmla="*/ 225 w 236"/>
              <a:gd name="T69" fmla="*/ 124 h 153"/>
              <a:gd name="T70" fmla="*/ 224 w 236"/>
              <a:gd name="T71" fmla="*/ 117 h 153"/>
              <a:gd name="T72" fmla="*/ 216 w 236"/>
              <a:gd name="T73" fmla="*/ 110 h 153"/>
              <a:gd name="T74" fmla="*/ 216 w 236"/>
              <a:gd name="T75" fmla="*/ 102 h 153"/>
              <a:gd name="T76" fmla="*/ 221 w 236"/>
              <a:gd name="T77" fmla="*/ 94 h 153"/>
              <a:gd name="T78" fmla="*/ 226 w 236"/>
              <a:gd name="T79" fmla="*/ 91 h 153"/>
              <a:gd name="T80" fmla="*/ 236 w 236"/>
              <a:gd name="T81" fmla="*/ 89 h 153"/>
              <a:gd name="T82" fmla="*/ 224 w 236"/>
              <a:gd name="T83" fmla="*/ 50 h 153"/>
              <a:gd name="T84" fmla="*/ 216 w 236"/>
              <a:gd name="T85" fmla="*/ 38 h 153"/>
              <a:gd name="T86" fmla="*/ 175 w 236"/>
              <a:gd name="T87" fmla="*/ 10 h 153"/>
              <a:gd name="T88" fmla="*/ 155 w 236"/>
              <a:gd name="T89" fmla="*/ 2 h 153"/>
              <a:gd name="T90" fmla="*/ 47 w 236"/>
              <a:gd name="T91" fmla="*/ 2 h 153"/>
              <a:gd name="T92" fmla="*/ 42 w 236"/>
              <a:gd name="T93" fmla="*/ 2 h 153"/>
              <a:gd name="T94" fmla="*/ 31 w 236"/>
              <a:gd name="T95" fmla="*/ 24 h 153"/>
              <a:gd name="T96" fmla="*/ 26 w 236"/>
              <a:gd name="T97" fmla="*/ 40 h 153"/>
              <a:gd name="T98" fmla="*/ 14 w 236"/>
              <a:gd name="T99" fmla="*/ 5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6" h="153">
                <a:moveTo>
                  <a:pt x="15" y="53"/>
                </a:moveTo>
                <a:cubicBezTo>
                  <a:pt x="15" y="54"/>
                  <a:pt x="15" y="54"/>
                  <a:pt x="15" y="54"/>
                </a:cubicBezTo>
                <a:cubicBezTo>
                  <a:pt x="15" y="55"/>
                  <a:pt x="15" y="55"/>
                  <a:pt x="15" y="55"/>
                </a:cubicBezTo>
                <a:cubicBezTo>
                  <a:pt x="16" y="56"/>
                  <a:pt x="16" y="57"/>
                  <a:pt x="15" y="58"/>
                </a:cubicBezTo>
                <a:cubicBezTo>
                  <a:pt x="15" y="59"/>
                  <a:pt x="15" y="60"/>
                  <a:pt x="15" y="60"/>
                </a:cubicBezTo>
                <a:cubicBezTo>
                  <a:pt x="15" y="61"/>
                  <a:pt x="15" y="62"/>
                  <a:pt x="14" y="63"/>
                </a:cubicBezTo>
                <a:cubicBezTo>
                  <a:pt x="10" y="65"/>
                  <a:pt x="10" y="65"/>
                  <a:pt x="10" y="65"/>
                </a:cubicBezTo>
                <a:cubicBezTo>
                  <a:pt x="9" y="65"/>
                  <a:pt x="9" y="65"/>
                  <a:pt x="9" y="65"/>
                </a:cubicBezTo>
                <a:cubicBezTo>
                  <a:pt x="9" y="65"/>
                  <a:pt x="8" y="66"/>
                  <a:pt x="6" y="68"/>
                </a:cubicBezTo>
                <a:cubicBezTo>
                  <a:pt x="5" y="70"/>
                  <a:pt x="3" y="71"/>
                  <a:pt x="2" y="71"/>
                </a:cubicBezTo>
                <a:cubicBezTo>
                  <a:pt x="2" y="72"/>
                  <a:pt x="2" y="72"/>
                  <a:pt x="2" y="72"/>
                </a:cubicBezTo>
                <a:cubicBezTo>
                  <a:pt x="2" y="72"/>
                  <a:pt x="2" y="72"/>
                  <a:pt x="2" y="73"/>
                </a:cubicBezTo>
                <a:cubicBezTo>
                  <a:pt x="0" y="75"/>
                  <a:pt x="0" y="75"/>
                  <a:pt x="0" y="75"/>
                </a:cubicBezTo>
                <a:cubicBezTo>
                  <a:pt x="0" y="78"/>
                  <a:pt x="0" y="78"/>
                  <a:pt x="0" y="78"/>
                </a:cubicBezTo>
                <a:cubicBezTo>
                  <a:pt x="4" y="80"/>
                  <a:pt x="4" y="80"/>
                  <a:pt x="4" y="80"/>
                </a:cubicBezTo>
                <a:cubicBezTo>
                  <a:pt x="5" y="81"/>
                  <a:pt x="5" y="82"/>
                  <a:pt x="5" y="83"/>
                </a:cubicBezTo>
                <a:cubicBezTo>
                  <a:pt x="5" y="83"/>
                  <a:pt x="5" y="83"/>
                  <a:pt x="5" y="83"/>
                </a:cubicBezTo>
                <a:cubicBezTo>
                  <a:pt x="6" y="85"/>
                  <a:pt x="6" y="88"/>
                  <a:pt x="5" y="89"/>
                </a:cubicBezTo>
                <a:cubicBezTo>
                  <a:pt x="6" y="92"/>
                  <a:pt x="6" y="92"/>
                  <a:pt x="6" y="92"/>
                </a:cubicBezTo>
                <a:cubicBezTo>
                  <a:pt x="6" y="93"/>
                  <a:pt x="6" y="93"/>
                  <a:pt x="6" y="93"/>
                </a:cubicBezTo>
                <a:cubicBezTo>
                  <a:pt x="7" y="93"/>
                  <a:pt x="7" y="93"/>
                  <a:pt x="7" y="93"/>
                </a:cubicBezTo>
                <a:cubicBezTo>
                  <a:pt x="8" y="93"/>
                  <a:pt x="9" y="94"/>
                  <a:pt x="9" y="95"/>
                </a:cubicBezTo>
                <a:cubicBezTo>
                  <a:pt x="9" y="101"/>
                  <a:pt x="9" y="101"/>
                  <a:pt x="9" y="101"/>
                </a:cubicBezTo>
                <a:cubicBezTo>
                  <a:pt x="9" y="101"/>
                  <a:pt x="9" y="102"/>
                  <a:pt x="8" y="102"/>
                </a:cubicBezTo>
                <a:cubicBezTo>
                  <a:pt x="8" y="103"/>
                  <a:pt x="7" y="103"/>
                  <a:pt x="7" y="103"/>
                </a:cubicBezTo>
                <a:cubicBezTo>
                  <a:pt x="7" y="103"/>
                  <a:pt x="7" y="103"/>
                  <a:pt x="7" y="104"/>
                </a:cubicBezTo>
                <a:cubicBezTo>
                  <a:pt x="7" y="104"/>
                  <a:pt x="8" y="105"/>
                  <a:pt x="8" y="106"/>
                </a:cubicBezTo>
                <a:cubicBezTo>
                  <a:pt x="9" y="106"/>
                  <a:pt x="9" y="106"/>
                  <a:pt x="10" y="107"/>
                </a:cubicBezTo>
                <a:cubicBezTo>
                  <a:pt x="10" y="108"/>
                  <a:pt x="10" y="109"/>
                  <a:pt x="9" y="111"/>
                </a:cubicBezTo>
                <a:cubicBezTo>
                  <a:pt x="8" y="112"/>
                  <a:pt x="8" y="112"/>
                  <a:pt x="8" y="113"/>
                </a:cubicBezTo>
                <a:cubicBezTo>
                  <a:pt x="9" y="114"/>
                  <a:pt x="9" y="114"/>
                  <a:pt x="9" y="114"/>
                </a:cubicBezTo>
                <a:cubicBezTo>
                  <a:pt x="12" y="115"/>
                  <a:pt x="13" y="116"/>
                  <a:pt x="14" y="116"/>
                </a:cubicBezTo>
                <a:cubicBezTo>
                  <a:pt x="16" y="116"/>
                  <a:pt x="16" y="116"/>
                  <a:pt x="16" y="116"/>
                </a:cubicBezTo>
                <a:cubicBezTo>
                  <a:pt x="16" y="116"/>
                  <a:pt x="16" y="116"/>
                  <a:pt x="17" y="116"/>
                </a:cubicBezTo>
                <a:cubicBezTo>
                  <a:pt x="20" y="119"/>
                  <a:pt x="20" y="119"/>
                  <a:pt x="20" y="119"/>
                </a:cubicBezTo>
                <a:cubicBezTo>
                  <a:pt x="26" y="119"/>
                  <a:pt x="26" y="119"/>
                  <a:pt x="26" y="119"/>
                </a:cubicBezTo>
                <a:cubicBezTo>
                  <a:pt x="27" y="119"/>
                  <a:pt x="27" y="119"/>
                  <a:pt x="27" y="119"/>
                </a:cubicBezTo>
                <a:cubicBezTo>
                  <a:pt x="30" y="121"/>
                  <a:pt x="30" y="121"/>
                  <a:pt x="30" y="121"/>
                </a:cubicBezTo>
                <a:cubicBezTo>
                  <a:pt x="35" y="124"/>
                  <a:pt x="35" y="124"/>
                  <a:pt x="35" y="124"/>
                </a:cubicBezTo>
                <a:cubicBezTo>
                  <a:pt x="42" y="128"/>
                  <a:pt x="42" y="128"/>
                  <a:pt x="42" y="128"/>
                </a:cubicBezTo>
                <a:cubicBezTo>
                  <a:pt x="43" y="129"/>
                  <a:pt x="43" y="129"/>
                  <a:pt x="43" y="129"/>
                </a:cubicBezTo>
                <a:cubicBezTo>
                  <a:pt x="43" y="132"/>
                  <a:pt x="43" y="132"/>
                  <a:pt x="43" y="132"/>
                </a:cubicBezTo>
                <a:cubicBezTo>
                  <a:pt x="44" y="134"/>
                  <a:pt x="44" y="134"/>
                  <a:pt x="44" y="134"/>
                </a:cubicBezTo>
                <a:cubicBezTo>
                  <a:pt x="47" y="134"/>
                  <a:pt x="47" y="134"/>
                  <a:pt x="47" y="134"/>
                </a:cubicBezTo>
                <a:cubicBezTo>
                  <a:pt x="47" y="134"/>
                  <a:pt x="48" y="134"/>
                  <a:pt x="48" y="135"/>
                </a:cubicBezTo>
                <a:cubicBezTo>
                  <a:pt x="49" y="134"/>
                  <a:pt x="49" y="134"/>
                  <a:pt x="50" y="134"/>
                </a:cubicBezTo>
                <a:cubicBezTo>
                  <a:pt x="53" y="134"/>
                  <a:pt x="53" y="134"/>
                  <a:pt x="53" y="134"/>
                </a:cubicBezTo>
                <a:cubicBezTo>
                  <a:pt x="53" y="134"/>
                  <a:pt x="53" y="134"/>
                  <a:pt x="54" y="134"/>
                </a:cubicBezTo>
                <a:cubicBezTo>
                  <a:pt x="54" y="134"/>
                  <a:pt x="54" y="134"/>
                  <a:pt x="55" y="134"/>
                </a:cubicBezTo>
                <a:cubicBezTo>
                  <a:pt x="56" y="133"/>
                  <a:pt x="58" y="134"/>
                  <a:pt x="59" y="134"/>
                </a:cubicBezTo>
                <a:cubicBezTo>
                  <a:pt x="61" y="134"/>
                  <a:pt x="61" y="134"/>
                  <a:pt x="61" y="134"/>
                </a:cubicBezTo>
                <a:cubicBezTo>
                  <a:pt x="63" y="134"/>
                  <a:pt x="65" y="134"/>
                  <a:pt x="65" y="134"/>
                </a:cubicBezTo>
                <a:cubicBezTo>
                  <a:pt x="67" y="133"/>
                  <a:pt x="68" y="134"/>
                  <a:pt x="69" y="134"/>
                </a:cubicBezTo>
                <a:cubicBezTo>
                  <a:pt x="69" y="134"/>
                  <a:pt x="69" y="134"/>
                  <a:pt x="69" y="135"/>
                </a:cubicBezTo>
                <a:cubicBezTo>
                  <a:pt x="72" y="138"/>
                  <a:pt x="72" y="138"/>
                  <a:pt x="72" y="138"/>
                </a:cubicBezTo>
                <a:cubicBezTo>
                  <a:pt x="72" y="138"/>
                  <a:pt x="72" y="138"/>
                  <a:pt x="72" y="139"/>
                </a:cubicBezTo>
                <a:cubicBezTo>
                  <a:pt x="72" y="141"/>
                  <a:pt x="72" y="141"/>
                  <a:pt x="72" y="141"/>
                </a:cubicBezTo>
                <a:cubicBezTo>
                  <a:pt x="73" y="142"/>
                  <a:pt x="73" y="144"/>
                  <a:pt x="72" y="146"/>
                </a:cubicBezTo>
                <a:cubicBezTo>
                  <a:pt x="73" y="146"/>
                  <a:pt x="73" y="146"/>
                  <a:pt x="73" y="146"/>
                </a:cubicBezTo>
                <a:cubicBezTo>
                  <a:pt x="80" y="146"/>
                  <a:pt x="80" y="146"/>
                  <a:pt x="80" y="146"/>
                </a:cubicBezTo>
                <a:cubicBezTo>
                  <a:pt x="81" y="146"/>
                  <a:pt x="82" y="147"/>
                  <a:pt x="82" y="147"/>
                </a:cubicBezTo>
                <a:cubicBezTo>
                  <a:pt x="82" y="148"/>
                  <a:pt x="83" y="148"/>
                  <a:pt x="83" y="148"/>
                </a:cubicBezTo>
                <a:cubicBezTo>
                  <a:pt x="97" y="148"/>
                  <a:pt x="97" y="148"/>
                  <a:pt x="97" y="148"/>
                </a:cubicBezTo>
                <a:cubicBezTo>
                  <a:pt x="98" y="148"/>
                  <a:pt x="99" y="148"/>
                  <a:pt x="100" y="148"/>
                </a:cubicBezTo>
                <a:cubicBezTo>
                  <a:pt x="101" y="148"/>
                  <a:pt x="102" y="148"/>
                  <a:pt x="103" y="148"/>
                </a:cubicBezTo>
                <a:cubicBezTo>
                  <a:pt x="104" y="148"/>
                  <a:pt x="104" y="148"/>
                  <a:pt x="104" y="148"/>
                </a:cubicBezTo>
                <a:cubicBezTo>
                  <a:pt x="108" y="150"/>
                  <a:pt x="108" y="150"/>
                  <a:pt x="108" y="150"/>
                </a:cubicBezTo>
                <a:cubicBezTo>
                  <a:pt x="110" y="150"/>
                  <a:pt x="110" y="150"/>
                  <a:pt x="110" y="150"/>
                </a:cubicBezTo>
                <a:cubicBezTo>
                  <a:pt x="110" y="150"/>
                  <a:pt x="111" y="149"/>
                  <a:pt x="113" y="149"/>
                </a:cubicBezTo>
                <a:cubicBezTo>
                  <a:pt x="114" y="150"/>
                  <a:pt x="114" y="150"/>
                  <a:pt x="115" y="151"/>
                </a:cubicBezTo>
                <a:cubicBezTo>
                  <a:pt x="115" y="151"/>
                  <a:pt x="115" y="151"/>
                  <a:pt x="115" y="151"/>
                </a:cubicBezTo>
                <a:cubicBezTo>
                  <a:pt x="116" y="150"/>
                  <a:pt x="117" y="150"/>
                  <a:pt x="117" y="150"/>
                </a:cubicBezTo>
                <a:cubicBezTo>
                  <a:pt x="118" y="151"/>
                  <a:pt x="118" y="151"/>
                  <a:pt x="118" y="151"/>
                </a:cubicBezTo>
                <a:cubicBezTo>
                  <a:pt x="124" y="151"/>
                  <a:pt x="124" y="151"/>
                  <a:pt x="124" y="151"/>
                </a:cubicBezTo>
                <a:cubicBezTo>
                  <a:pt x="125" y="151"/>
                  <a:pt x="125" y="151"/>
                  <a:pt x="126" y="152"/>
                </a:cubicBezTo>
                <a:cubicBezTo>
                  <a:pt x="132" y="152"/>
                  <a:pt x="132" y="152"/>
                  <a:pt x="132" y="152"/>
                </a:cubicBezTo>
                <a:cubicBezTo>
                  <a:pt x="133" y="152"/>
                  <a:pt x="133" y="152"/>
                  <a:pt x="134" y="153"/>
                </a:cubicBezTo>
                <a:cubicBezTo>
                  <a:pt x="137" y="151"/>
                  <a:pt x="137" y="151"/>
                  <a:pt x="137" y="151"/>
                </a:cubicBezTo>
                <a:cubicBezTo>
                  <a:pt x="137" y="151"/>
                  <a:pt x="138" y="151"/>
                  <a:pt x="138" y="152"/>
                </a:cubicBezTo>
                <a:cubicBezTo>
                  <a:pt x="141" y="153"/>
                  <a:pt x="141" y="153"/>
                  <a:pt x="141" y="153"/>
                </a:cubicBezTo>
                <a:cubicBezTo>
                  <a:pt x="155" y="153"/>
                  <a:pt x="155" y="153"/>
                  <a:pt x="155" y="153"/>
                </a:cubicBezTo>
                <a:cubicBezTo>
                  <a:pt x="156" y="153"/>
                  <a:pt x="156" y="153"/>
                  <a:pt x="157" y="152"/>
                </a:cubicBezTo>
                <a:cubicBezTo>
                  <a:pt x="158" y="151"/>
                  <a:pt x="158" y="151"/>
                  <a:pt x="158" y="151"/>
                </a:cubicBezTo>
                <a:cubicBezTo>
                  <a:pt x="158" y="151"/>
                  <a:pt x="158" y="151"/>
                  <a:pt x="158" y="151"/>
                </a:cubicBezTo>
                <a:cubicBezTo>
                  <a:pt x="158" y="150"/>
                  <a:pt x="159" y="149"/>
                  <a:pt x="161" y="149"/>
                </a:cubicBezTo>
                <a:cubicBezTo>
                  <a:pt x="163" y="149"/>
                  <a:pt x="163" y="149"/>
                  <a:pt x="163" y="149"/>
                </a:cubicBezTo>
                <a:cubicBezTo>
                  <a:pt x="164" y="148"/>
                  <a:pt x="164" y="148"/>
                  <a:pt x="164" y="148"/>
                </a:cubicBezTo>
                <a:cubicBezTo>
                  <a:pt x="168" y="144"/>
                  <a:pt x="168" y="144"/>
                  <a:pt x="168" y="144"/>
                </a:cubicBezTo>
                <a:cubicBezTo>
                  <a:pt x="169" y="143"/>
                  <a:pt x="169" y="143"/>
                  <a:pt x="169" y="143"/>
                </a:cubicBezTo>
                <a:cubicBezTo>
                  <a:pt x="172" y="143"/>
                  <a:pt x="172" y="143"/>
                  <a:pt x="172" y="143"/>
                </a:cubicBezTo>
                <a:cubicBezTo>
                  <a:pt x="179" y="138"/>
                  <a:pt x="179" y="138"/>
                  <a:pt x="179" y="138"/>
                </a:cubicBezTo>
                <a:cubicBezTo>
                  <a:pt x="180" y="137"/>
                  <a:pt x="180" y="137"/>
                  <a:pt x="180" y="137"/>
                </a:cubicBezTo>
                <a:cubicBezTo>
                  <a:pt x="180" y="135"/>
                  <a:pt x="182" y="134"/>
                  <a:pt x="182" y="134"/>
                </a:cubicBezTo>
                <a:cubicBezTo>
                  <a:pt x="184" y="132"/>
                  <a:pt x="184" y="132"/>
                  <a:pt x="184" y="132"/>
                </a:cubicBezTo>
                <a:cubicBezTo>
                  <a:pt x="183" y="131"/>
                  <a:pt x="184" y="130"/>
                  <a:pt x="184" y="130"/>
                </a:cubicBezTo>
                <a:cubicBezTo>
                  <a:pt x="185" y="128"/>
                  <a:pt x="188" y="127"/>
                  <a:pt x="189" y="127"/>
                </a:cubicBezTo>
                <a:cubicBezTo>
                  <a:pt x="189" y="127"/>
                  <a:pt x="189" y="127"/>
                  <a:pt x="189" y="127"/>
                </a:cubicBezTo>
                <a:cubicBezTo>
                  <a:pt x="197" y="127"/>
                  <a:pt x="197" y="127"/>
                  <a:pt x="197" y="127"/>
                </a:cubicBezTo>
                <a:cubicBezTo>
                  <a:pt x="198" y="126"/>
                  <a:pt x="200" y="126"/>
                  <a:pt x="201" y="127"/>
                </a:cubicBezTo>
                <a:cubicBezTo>
                  <a:pt x="204" y="127"/>
                  <a:pt x="204" y="127"/>
                  <a:pt x="204" y="127"/>
                </a:cubicBezTo>
                <a:cubicBezTo>
                  <a:pt x="205" y="127"/>
                  <a:pt x="206" y="127"/>
                  <a:pt x="207" y="126"/>
                </a:cubicBezTo>
                <a:cubicBezTo>
                  <a:pt x="208" y="126"/>
                  <a:pt x="211" y="125"/>
                  <a:pt x="212" y="124"/>
                </a:cubicBezTo>
                <a:cubicBezTo>
                  <a:pt x="213" y="124"/>
                  <a:pt x="213" y="124"/>
                  <a:pt x="213" y="124"/>
                </a:cubicBezTo>
                <a:cubicBezTo>
                  <a:pt x="224" y="124"/>
                  <a:pt x="224" y="124"/>
                  <a:pt x="224" y="124"/>
                </a:cubicBezTo>
                <a:cubicBezTo>
                  <a:pt x="224" y="124"/>
                  <a:pt x="224" y="124"/>
                  <a:pt x="225" y="124"/>
                </a:cubicBezTo>
                <a:cubicBezTo>
                  <a:pt x="225" y="123"/>
                  <a:pt x="226" y="121"/>
                  <a:pt x="226" y="121"/>
                </a:cubicBezTo>
                <a:cubicBezTo>
                  <a:pt x="226" y="118"/>
                  <a:pt x="226" y="118"/>
                  <a:pt x="226" y="118"/>
                </a:cubicBezTo>
                <a:cubicBezTo>
                  <a:pt x="224" y="117"/>
                  <a:pt x="224" y="117"/>
                  <a:pt x="224" y="117"/>
                </a:cubicBezTo>
                <a:cubicBezTo>
                  <a:pt x="220" y="113"/>
                  <a:pt x="220" y="113"/>
                  <a:pt x="220" y="113"/>
                </a:cubicBezTo>
                <a:cubicBezTo>
                  <a:pt x="220" y="113"/>
                  <a:pt x="219" y="113"/>
                  <a:pt x="218" y="112"/>
                </a:cubicBezTo>
                <a:cubicBezTo>
                  <a:pt x="217" y="111"/>
                  <a:pt x="216" y="110"/>
                  <a:pt x="216" y="110"/>
                </a:cubicBezTo>
                <a:cubicBezTo>
                  <a:pt x="214" y="107"/>
                  <a:pt x="214" y="107"/>
                  <a:pt x="214" y="107"/>
                </a:cubicBezTo>
                <a:cubicBezTo>
                  <a:pt x="214" y="107"/>
                  <a:pt x="214" y="107"/>
                  <a:pt x="214" y="107"/>
                </a:cubicBezTo>
                <a:cubicBezTo>
                  <a:pt x="214" y="106"/>
                  <a:pt x="214" y="103"/>
                  <a:pt x="216" y="102"/>
                </a:cubicBezTo>
                <a:cubicBezTo>
                  <a:pt x="216" y="102"/>
                  <a:pt x="216" y="102"/>
                  <a:pt x="216" y="102"/>
                </a:cubicBezTo>
                <a:cubicBezTo>
                  <a:pt x="216" y="101"/>
                  <a:pt x="217" y="101"/>
                  <a:pt x="217" y="100"/>
                </a:cubicBezTo>
                <a:cubicBezTo>
                  <a:pt x="221" y="94"/>
                  <a:pt x="221" y="94"/>
                  <a:pt x="221" y="94"/>
                </a:cubicBezTo>
                <a:cubicBezTo>
                  <a:pt x="221" y="93"/>
                  <a:pt x="222" y="93"/>
                  <a:pt x="223" y="93"/>
                </a:cubicBezTo>
                <a:cubicBezTo>
                  <a:pt x="223" y="93"/>
                  <a:pt x="223" y="93"/>
                  <a:pt x="223" y="93"/>
                </a:cubicBezTo>
                <a:cubicBezTo>
                  <a:pt x="226" y="91"/>
                  <a:pt x="226" y="91"/>
                  <a:pt x="226" y="91"/>
                </a:cubicBezTo>
                <a:cubicBezTo>
                  <a:pt x="229" y="89"/>
                  <a:pt x="229" y="89"/>
                  <a:pt x="229" y="89"/>
                </a:cubicBezTo>
                <a:cubicBezTo>
                  <a:pt x="229" y="89"/>
                  <a:pt x="229" y="89"/>
                  <a:pt x="230" y="89"/>
                </a:cubicBezTo>
                <a:cubicBezTo>
                  <a:pt x="236" y="89"/>
                  <a:pt x="236" y="89"/>
                  <a:pt x="236" y="89"/>
                </a:cubicBezTo>
                <a:cubicBezTo>
                  <a:pt x="233" y="73"/>
                  <a:pt x="233" y="73"/>
                  <a:pt x="233" y="73"/>
                </a:cubicBezTo>
                <a:cubicBezTo>
                  <a:pt x="231" y="68"/>
                  <a:pt x="231" y="68"/>
                  <a:pt x="231" y="68"/>
                </a:cubicBezTo>
                <a:cubicBezTo>
                  <a:pt x="224" y="50"/>
                  <a:pt x="224" y="50"/>
                  <a:pt x="224" y="50"/>
                </a:cubicBezTo>
                <a:cubicBezTo>
                  <a:pt x="222" y="47"/>
                  <a:pt x="222" y="47"/>
                  <a:pt x="222" y="47"/>
                </a:cubicBezTo>
                <a:cubicBezTo>
                  <a:pt x="219" y="42"/>
                  <a:pt x="219" y="42"/>
                  <a:pt x="219" y="42"/>
                </a:cubicBezTo>
                <a:cubicBezTo>
                  <a:pt x="216" y="38"/>
                  <a:pt x="216" y="38"/>
                  <a:pt x="216" y="38"/>
                </a:cubicBezTo>
                <a:cubicBezTo>
                  <a:pt x="214" y="37"/>
                  <a:pt x="214" y="37"/>
                  <a:pt x="214" y="37"/>
                </a:cubicBezTo>
                <a:cubicBezTo>
                  <a:pt x="179" y="13"/>
                  <a:pt x="179" y="13"/>
                  <a:pt x="179" y="13"/>
                </a:cubicBezTo>
                <a:cubicBezTo>
                  <a:pt x="175" y="10"/>
                  <a:pt x="175" y="10"/>
                  <a:pt x="175" y="10"/>
                </a:cubicBezTo>
                <a:cubicBezTo>
                  <a:pt x="170" y="8"/>
                  <a:pt x="170" y="8"/>
                  <a:pt x="170" y="8"/>
                </a:cubicBezTo>
                <a:cubicBezTo>
                  <a:pt x="166" y="6"/>
                  <a:pt x="166" y="6"/>
                  <a:pt x="166" y="6"/>
                </a:cubicBezTo>
                <a:cubicBezTo>
                  <a:pt x="155" y="2"/>
                  <a:pt x="155" y="2"/>
                  <a:pt x="155" y="2"/>
                </a:cubicBezTo>
                <a:cubicBezTo>
                  <a:pt x="139" y="0"/>
                  <a:pt x="139" y="0"/>
                  <a:pt x="139" y="0"/>
                </a:cubicBezTo>
                <a:cubicBezTo>
                  <a:pt x="111" y="0"/>
                  <a:pt x="111" y="0"/>
                  <a:pt x="111" y="0"/>
                </a:cubicBezTo>
                <a:cubicBezTo>
                  <a:pt x="47" y="2"/>
                  <a:pt x="47" y="2"/>
                  <a:pt x="47" y="2"/>
                </a:cubicBezTo>
                <a:cubicBezTo>
                  <a:pt x="46" y="2"/>
                  <a:pt x="46" y="2"/>
                  <a:pt x="46" y="2"/>
                </a:cubicBezTo>
                <a:cubicBezTo>
                  <a:pt x="44" y="2"/>
                  <a:pt x="44" y="2"/>
                  <a:pt x="44" y="2"/>
                </a:cubicBezTo>
                <a:cubicBezTo>
                  <a:pt x="42" y="2"/>
                  <a:pt x="42" y="2"/>
                  <a:pt x="42" y="2"/>
                </a:cubicBezTo>
                <a:cubicBezTo>
                  <a:pt x="35" y="10"/>
                  <a:pt x="35" y="10"/>
                  <a:pt x="35" y="10"/>
                </a:cubicBezTo>
                <a:cubicBezTo>
                  <a:pt x="34" y="12"/>
                  <a:pt x="34" y="12"/>
                  <a:pt x="34" y="12"/>
                </a:cubicBezTo>
                <a:cubicBezTo>
                  <a:pt x="31" y="24"/>
                  <a:pt x="31" y="24"/>
                  <a:pt x="31" y="24"/>
                </a:cubicBezTo>
                <a:cubicBezTo>
                  <a:pt x="28" y="36"/>
                  <a:pt x="28" y="36"/>
                  <a:pt x="28" y="36"/>
                </a:cubicBezTo>
                <a:cubicBezTo>
                  <a:pt x="28" y="39"/>
                  <a:pt x="28" y="39"/>
                  <a:pt x="28" y="39"/>
                </a:cubicBezTo>
                <a:cubicBezTo>
                  <a:pt x="26" y="40"/>
                  <a:pt x="26" y="40"/>
                  <a:pt x="26" y="40"/>
                </a:cubicBezTo>
                <a:cubicBezTo>
                  <a:pt x="21" y="48"/>
                  <a:pt x="21" y="48"/>
                  <a:pt x="21" y="48"/>
                </a:cubicBezTo>
                <a:cubicBezTo>
                  <a:pt x="18" y="50"/>
                  <a:pt x="18" y="50"/>
                  <a:pt x="18" y="50"/>
                </a:cubicBezTo>
                <a:cubicBezTo>
                  <a:pt x="14" y="50"/>
                  <a:pt x="14" y="50"/>
                  <a:pt x="14" y="50"/>
                </a:cubicBezTo>
                <a:cubicBezTo>
                  <a:pt x="15" y="52"/>
                  <a:pt x="15" y="52"/>
                  <a:pt x="15" y="52"/>
                </a:cubicBezTo>
                <a:cubicBezTo>
                  <a:pt x="15" y="53"/>
                  <a:pt x="15" y="53"/>
                  <a:pt x="15" y="5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7" name="Freeform 63"/>
          <p:cNvSpPr>
            <a:spLocks/>
          </p:cNvSpPr>
          <p:nvPr/>
        </p:nvSpPr>
        <p:spPr bwMode="auto">
          <a:xfrm>
            <a:off x="7442769" y="6625902"/>
            <a:ext cx="542925" cy="541338"/>
          </a:xfrm>
          <a:custGeom>
            <a:avLst/>
            <a:gdLst>
              <a:gd name="T0" fmla="*/ 236 w 243"/>
              <a:gd name="T1" fmla="*/ 130 h 243"/>
              <a:gd name="T2" fmla="*/ 241 w 243"/>
              <a:gd name="T3" fmla="*/ 124 h 243"/>
              <a:gd name="T4" fmla="*/ 243 w 243"/>
              <a:gd name="T5" fmla="*/ 119 h 243"/>
              <a:gd name="T6" fmla="*/ 237 w 243"/>
              <a:gd name="T7" fmla="*/ 112 h 243"/>
              <a:gd name="T8" fmla="*/ 241 w 243"/>
              <a:gd name="T9" fmla="*/ 107 h 243"/>
              <a:gd name="T10" fmla="*/ 240 w 243"/>
              <a:gd name="T11" fmla="*/ 104 h 243"/>
              <a:gd name="T12" fmla="*/ 238 w 243"/>
              <a:gd name="T13" fmla="*/ 99 h 243"/>
              <a:gd name="T14" fmla="*/ 226 w 243"/>
              <a:gd name="T15" fmla="*/ 86 h 243"/>
              <a:gd name="T16" fmla="*/ 224 w 243"/>
              <a:gd name="T17" fmla="*/ 78 h 243"/>
              <a:gd name="T18" fmla="*/ 226 w 243"/>
              <a:gd name="T19" fmla="*/ 75 h 243"/>
              <a:gd name="T20" fmla="*/ 220 w 243"/>
              <a:gd name="T21" fmla="*/ 72 h 243"/>
              <a:gd name="T22" fmla="*/ 217 w 243"/>
              <a:gd name="T23" fmla="*/ 65 h 243"/>
              <a:gd name="T24" fmla="*/ 199 w 243"/>
              <a:gd name="T25" fmla="*/ 61 h 243"/>
              <a:gd name="T26" fmla="*/ 189 w 243"/>
              <a:gd name="T27" fmla="*/ 55 h 243"/>
              <a:gd name="T28" fmla="*/ 195 w 243"/>
              <a:gd name="T29" fmla="*/ 48 h 243"/>
              <a:gd name="T30" fmla="*/ 203 w 243"/>
              <a:gd name="T31" fmla="*/ 50 h 243"/>
              <a:gd name="T32" fmla="*/ 209 w 243"/>
              <a:gd name="T33" fmla="*/ 55 h 243"/>
              <a:gd name="T34" fmla="*/ 215 w 243"/>
              <a:gd name="T35" fmla="*/ 52 h 243"/>
              <a:gd name="T36" fmla="*/ 213 w 243"/>
              <a:gd name="T37" fmla="*/ 49 h 243"/>
              <a:gd name="T38" fmla="*/ 211 w 243"/>
              <a:gd name="T39" fmla="*/ 39 h 243"/>
              <a:gd name="T40" fmla="*/ 205 w 243"/>
              <a:gd name="T41" fmla="*/ 32 h 243"/>
              <a:gd name="T42" fmla="*/ 204 w 243"/>
              <a:gd name="T43" fmla="*/ 13 h 243"/>
              <a:gd name="T44" fmla="*/ 203 w 243"/>
              <a:gd name="T45" fmla="*/ 10 h 243"/>
              <a:gd name="T46" fmla="*/ 199 w 243"/>
              <a:gd name="T47" fmla="*/ 2 h 243"/>
              <a:gd name="T48" fmla="*/ 192 w 243"/>
              <a:gd name="T49" fmla="*/ 0 h 243"/>
              <a:gd name="T50" fmla="*/ 183 w 243"/>
              <a:gd name="T51" fmla="*/ 38 h 243"/>
              <a:gd name="T52" fmla="*/ 155 w 243"/>
              <a:gd name="T53" fmla="*/ 72 h 243"/>
              <a:gd name="T54" fmla="*/ 148 w 243"/>
              <a:gd name="T55" fmla="*/ 83 h 243"/>
              <a:gd name="T56" fmla="*/ 114 w 243"/>
              <a:gd name="T57" fmla="*/ 94 h 243"/>
              <a:gd name="T58" fmla="*/ 110 w 243"/>
              <a:gd name="T59" fmla="*/ 107 h 243"/>
              <a:gd name="T60" fmla="*/ 109 w 243"/>
              <a:gd name="T61" fmla="*/ 123 h 243"/>
              <a:gd name="T62" fmla="*/ 51 w 243"/>
              <a:gd name="T63" fmla="*/ 178 h 243"/>
              <a:gd name="T64" fmla="*/ 33 w 243"/>
              <a:gd name="T65" fmla="*/ 177 h 243"/>
              <a:gd name="T66" fmla="*/ 1 w 243"/>
              <a:gd name="T67" fmla="*/ 199 h 243"/>
              <a:gd name="T68" fmla="*/ 1 w 243"/>
              <a:gd name="T69" fmla="*/ 218 h 243"/>
              <a:gd name="T70" fmla="*/ 8 w 243"/>
              <a:gd name="T71" fmla="*/ 222 h 243"/>
              <a:gd name="T72" fmla="*/ 27 w 243"/>
              <a:gd name="T73" fmla="*/ 216 h 243"/>
              <a:gd name="T74" fmla="*/ 29 w 243"/>
              <a:gd name="T75" fmla="*/ 210 h 243"/>
              <a:gd name="T76" fmla="*/ 30 w 243"/>
              <a:gd name="T77" fmla="*/ 202 h 243"/>
              <a:gd name="T78" fmla="*/ 39 w 243"/>
              <a:gd name="T79" fmla="*/ 200 h 243"/>
              <a:gd name="T80" fmla="*/ 69 w 243"/>
              <a:gd name="T81" fmla="*/ 214 h 243"/>
              <a:gd name="T82" fmla="*/ 76 w 243"/>
              <a:gd name="T83" fmla="*/ 227 h 243"/>
              <a:gd name="T84" fmla="*/ 75 w 243"/>
              <a:gd name="T85" fmla="*/ 231 h 243"/>
              <a:gd name="T86" fmla="*/ 84 w 243"/>
              <a:gd name="T87" fmla="*/ 243 h 243"/>
              <a:gd name="T88" fmla="*/ 107 w 243"/>
              <a:gd name="T89" fmla="*/ 221 h 243"/>
              <a:gd name="T90" fmla="*/ 105 w 243"/>
              <a:gd name="T91" fmla="*/ 211 h 243"/>
              <a:gd name="T92" fmla="*/ 112 w 243"/>
              <a:gd name="T93" fmla="*/ 176 h 243"/>
              <a:gd name="T94" fmla="*/ 113 w 243"/>
              <a:gd name="T95" fmla="*/ 182 h 243"/>
              <a:gd name="T96" fmla="*/ 118 w 243"/>
              <a:gd name="T97" fmla="*/ 194 h 243"/>
              <a:gd name="T98" fmla="*/ 121 w 243"/>
              <a:gd name="T99" fmla="*/ 187 h 243"/>
              <a:gd name="T100" fmla="*/ 151 w 243"/>
              <a:gd name="T101" fmla="*/ 164 h 243"/>
              <a:gd name="T102" fmla="*/ 165 w 243"/>
              <a:gd name="T103" fmla="*/ 146 h 243"/>
              <a:gd name="T104" fmla="*/ 200 w 243"/>
              <a:gd name="T105" fmla="*/ 149 h 243"/>
              <a:gd name="T106" fmla="*/ 206 w 243"/>
              <a:gd name="T107" fmla="*/ 145 h 243"/>
              <a:gd name="T108" fmla="*/ 241 w 243"/>
              <a:gd name="T109" fmla="*/ 138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3" h="243">
                <a:moveTo>
                  <a:pt x="240" y="135"/>
                </a:moveTo>
                <a:cubicBezTo>
                  <a:pt x="240" y="135"/>
                  <a:pt x="240" y="135"/>
                  <a:pt x="240" y="135"/>
                </a:cubicBezTo>
                <a:cubicBezTo>
                  <a:pt x="238" y="135"/>
                  <a:pt x="238" y="135"/>
                  <a:pt x="238" y="135"/>
                </a:cubicBezTo>
                <a:cubicBezTo>
                  <a:pt x="236" y="130"/>
                  <a:pt x="236" y="130"/>
                  <a:pt x="236" y="130"/>
                </a:cubicBezTo>
                <a:cubicBezTo>
                  <a:pt x="237" y="129"/>
                  <a:pt x="237" y="129"/>
                  <a:pt x="237" y="129"/>
                </a:cubicBezTo>
                <a:cubicBezTo>
                  <a:pt x="238" y="129"/>
                  <a:pt x="239" y="128"/>
                  <a:pt x="239" y="127"/>
                </a:cubicBezTo>
                <a:cubicBezTo>
                  <a:pt x="239" y="126"/>
                  <a:pt x="239" y="126"/>
                  <a:pt x="239" y="126"/>
                </a:cubicBezTo>
                <a:cubicBezTo>
                  <a:pt x="241" y="124"/>
                  <a:pt x="241" y="124"/>
                  <a:pt x="241" y="124"/>
                </a:cubicBezTo>
                <a:cubicBezTo>
                  <a:pt x="242" y="122"/>
                  <a:pt x="242" y="122"/>
                  <a:pt x="242" y="122"/>
                </a:cubicBezTo>
                <a:cubicBezTo>
                  <a:pt x="243" y="122"/>
                  <a:pt x="243" y="122"/>
                  <a:pt x="243" y="121"/>
                </a:cubicBezTo>
                <a:cubicBezTo>
                  <a:pt x="243" y="121"/>
                  <a:pt x="243" y="121"/>
                  <a:pt x="243" y="121"/>
                </a:cubicBezTo>
                <a:cubicBezTo>
                  <a:pt x="243" y="119"/>
                  <a:pt x="243" y="119"/>
                  <a:pt x="243" y="119"/>
                </a:cubicBezTo>
                <a:cubicBezTo>
                  <a:pt x="242" y="119"/>
                  <a:pt x="242" y="119"/>
                  <a:pt x="242" y="119"/>
                </a:cubicBezTo>
                <a:cubicBezTo>
                  <a:pt x="237" y="119"/>
                  <a:pt x="237" y="119"/>
                  <a:pt x="237" y="119"/>
                </a:cubicBezTo>
                <a:cubicBezTo>
                  <a:pt x="236" y="115"/>
                  <a:pt x="236" y="115"/>
                  <a:pt x="236" y="115"/>
                </a:cubicBezTo>
                <a:cubicBezTo>
                  <a:pt x="237" y="112"/>
                  <a:pt x="237" y="112"/>
                  <a:pt x="237" y="112"/>
                </a:cubicBezTo>
                <a:cubicBezTo>
                  <a:pt x="238" y="111"/>
                  <a:pt x="238" y="111"/>
                  <a:pt x="238" y="111"/>
                </a:cubicBezTo>
                <a:cubicBezTo>
                  <a:pt x="239" y="110"/>
                  <a:pt x="239" y="110"/>
                  <a:pt x="239" y="110"/>
                </a:cubicBezTo>
                <a:cubicBezTo>
                  <a:pt x="240" y="107"/>
                  <a:pt x="240" y="107"/>
                  <a:pt x="240" y="107"/>
                </a:cubicBezTo>
                <a:cubicBezTo>
                  <a:pt x="241" y="107"/>
                  <a:pt x="241" y="107"/>
                  <a:pt x="241" y="107"/>
                </a:cubicBezTo>
                <a:cubicBezTo>
                  <a:pt x="241" y="107"/>
                  <a:pt x="241" y="106"/>
                  <a:pt x="242" y="106"/>
                </a:cubicBezTo>
                <a:cubicBezTo>
                  <a:pt x="242" y="106"/>
                  <a:pt x="242" y="106"/>
                  <a:pt x="242" y="105"/>
                </a:cubicBezTo>
                <a:cubicBezTo>
                  <a:pt x="242" y="105"/>
                  <a:pt x="242" y="105"/>
                  <a:pt x="242" y="104"/>
                </a:cubicBezTo>
                <a:cubicBezTo>
                  <a:pt x="240" y="104"/>
                  <a:pt x="240" y="104"/>
                  <a:pt x="240" y="104"/>
                </a:cubicBezTo>
                <a:cubicBezTo>
                  <a:pt x="241" y="102"/>
                  <a:pt x="241" y="102"/>
                  <a:pt x="241" y="102"/>
                </a:cubicBezTo>
                <a:cubicBezTo>
                  <a:pt x="241" y="101"/>
                  <a:pt x="241" y="101"/>
                  <a:pt x="241" y="101"/>
                </a:cubicBezTo>
                <a:cubicBezTo>
                  <a:pt x="239" y="99"/>
                  <a:pt x="239" y="99"/>
                  <a:pt x="239" y="99"/>
                </a:cubicBezTo>
                <a:cubicBezTo>
                  <a:pt x="239" y="99"/>
                  <a:pt x="239" y="99"/>
                  <a:pt x="238" y="99"/>
                </a:cubicBezTo>
                <a:cubicBezTo>
                  <a:pt x="238" y="98"/>
                  <a:pt x="237" y="98"/>
                  <a:pt x="236" y="97"/>
                </a:cubicBezTo>
                <a:cubicBezTo>
                  <a:pt x="229" y="97"/>
                  <a:pt x="229" y="97"/>
                  <a:pt x="229" y="97"/>
                </a:cubicBezTo>
                <a:cubicBezTo>
                  <a:pt x="229" y="86"/>
                  <a:pt x="229" y="86"/>
                  <a:pt x="229" y="86"/>
                </a:cubicBezTo>
                <a:cubicBezTo>
                  <a:pt x="226" y="86"/>
                  <a:pt x="226" y="86"/>
                  <a:pt x="226" y="86"/>
                </a:cubicBezTo>
                <a:cubicBezTo>
                  <a:pt x="225" y="85"/>
                  <a:pt x="225" y="85"/>
                  <a:pt x="225" y="85"/>
                </a:cubicBezTo>
                <a:cubicBezTo>
                  <a:pt x="222" y="85"/>
                  <a:pt x="222" y="85"/>
                  <a:pt x="222" y="85"/>
                </a:cubicBezTo>
                <a:cubicBezTo>
                  <a:pt x="222" y="81"/>
                  <a:pt x="222" y="81"/>
                  <a:pt x="222" y="81"/>
                </a:cubicBezTo>
                <a:cubicBezTo>
                  <a:pt x="224" y="78"/>
                  <a:pt x="224" y="78"/>
                  <a:pt x="224" y="78"/>
                </a:cubicBezTo>
                <a:cubicBezTo>
                  <a:pt x="225" y="78"/>
                  <a:pt x="225" y="78"/>
                  <a:pt x="225" y="78"/>
                </a:cubicBezTo>
                <a:cubicBezTo>
                  <a:pt x="225" y="75"/>
                  <a:pt x="225" y="75"/>
                  <a:pt x="225" y="75"/>
                </a:cubicBezTo>
                <a:cubicBezTo>
                  <a:pt x="226" y="75"/>
                  <a:pt x="226" y="75"/>
                  <a:pt x="226" y="75"/>
                </a:cubicBezTo>
                <a:cubicBezTo>
                  <a:pt x="226" y="75"/>
                  <a:pt x="226" y="75"/>
                  <a:pt x="226" y="75"/>
                </a:cubicBezTo>
                <a:cubicBezTo>
                  <a:pt x="225" y="75"/>
                  <a:pt x="225" y="75"/>
                  <a:pt x="225" y="75"/>
                </a:cubicBezTo>
                <a:cubicBezTo>
                  <a:pt x="225" y="73"/>
                  <a:pt x="225" y="73"/>
                  <a:pt x="225" y="73"/>
                </a:cubicBezTo>
                <a:cubicBezTo>
                  <a:pt x="223" y="72"/>
                  <a:pt x="223" y="72"/>
                  <a:pt x="223" y="72"/>
                </a:cubicBezTo>
                <a:cubicBezTo>
                  <a:pt x="220" y="72"/>
                  <a:pt x="220" y="72"/>
                  <a:pt x="220" y="72"/>
                </a:cubicBezTo>
                <a:cubicBezTo>
                  <a:pt x="220" y="69"/>
                  <a:pt x="220" y="69"/>
                  <a:pt x="220" y="69"/>
                </a:cubicBezTo>
                <a:cubicBezTo>
                  <a:pt x="218" y="69"/>
                  <a:pt x="218" y="69"/>
                  <a:pt x="218" y="69"/>
                </a:cubicBezTo>
                <a:cubicBezTo>
                  <a:pt x="218" y="66"/>
                  <a:pt x="218" y="66"/>
                  <a:pt x="218" y="66"/>
                </a:cubicBezTo>
                <a:cubicBezTo>
                  <a:pt x="217" y="65"/>
                  <a:pt x="217" y="65"/>
                  <a:pt x="217" y="65"/>
                </a:cubicBezTo>
                <a:cubicBezTo>
                  <a:pt x="212" y="64"/>
                  <a:pt x="212" y="64"/>
                  <a:pt x="212" y="64"/>
                </a:cubicBezTo>
                <a:cubicBezTo>
                  <a:pt x="207" y="64"/>
                  <a:pt x="207" y="64"/>
                  <a:pt x="207" y="64"/>
                </a:cubicBezTo>
                <a:cubicBezTo>
                  <a:pt x="202" y="62"/>
                  <a:pt x="202" y="62"/>
                  <a:pt x="202" y="62"/>
                </a:cubicBezTo>
                <a:cubicBezTo>
                  <a:pt x="199" y="61"/>
                  <a:pt x="199" y="61"/>
                  <a:pt x="199" y="61"/>
                </a:cubicBezTo>
                <a:cubicBezTo>
                  <a:pt x="197" y="59"/>
                  <a:pt x="197" y="59"/>
                  <a:pt x="197" y="59"/>
                </a:cubicBezTo>
                <a:cubicBezTo>
                  <a:pt x="195" y="59"/>
                  <a:pt x="195" y="59"/>
                  <a:pt x="195" y="59"/>
                </a:cubicBezTo>
                <a:cubicBezTo>
                  <a:pt x="192" y="56"/>
                  <a:pt x="192" y="56"/>
                  <a:pt x="192" y="56"/>
                </a:cubicBezTo>
                <a:cubicBezTo>
                  <a:pt x="189" y="55"/>
                  <a:pt x="189" y="55"/>
                  <a:pt x="189" y="55"/>
                </a:cubicBezTo>
                <a:cubicBezTo>
                  <a:pt x="189" y="52"/>
                  <a:pt x="189" y="52"/>
                  <a:pt x="189" y="52"/>
                </a:cubicBezTo>
                <a:cubicBezTo>
                  <a:pt x="190" y="51"/>
                  <a:pt x="191" y="48"/>
                  <a:pt x="193" y="48"/>
                </a:cubicBezTo>
                <a:cubicBezTo>
                  <a:pt x="194" y="48"/>
                  <a:pt x="194" y="47"/>
                  <a:pt x="195" y="48"/>
                </a:cubicBezTo>
                <a:cubicBezTo>
                  <a:pt x="195" y="48"/>
                  <a:pt x="195" y="48"/>
                  <a:pt x="195" y="48"/>
                </a:cubicBezTo>
                <a:cubicBezTo>
                  <a:pt x="196" y="48"/>
                  <a:pt x="197" y="48"/>
                  <a:pt x="197" y="48"/>
                </a:cubicBezTo>
                <a:cubicBezTo>
                  <a:pt x="199" y="48"/>
                  <a:pt x="200" y="49"/>
                  <a:pt x="201" y="49"/>
                </a:cubicBezTo>
                <a:cubicBezTo>
                  <a:pt x="201" y="49"/>
                  <a:pt x="201" y="49"/>
                  <a:pt x="201" y="49"/>
                </a:cubicBezTo>
                <a:cubicBezTo>
                  <a:pt x="202" y="50"/>
                  <a:pt x="203" y="50"/>
                  <a:pt x="203" y="50"/>
                </a:cubicBezTo>
                <a:cubicBezTo>
                  <a:pt x="205" y="51"/>
                  <a:pt x="205" y="51"/>
                  <a:pt x="205" y="51"/>
                </a:cubicBezTo>
                <a:cubicBezTo>
                  <a:pt x="206" y="52"/>
                  <a:pt x="207" y="52"/>
                  <a:pt x="207" y="53"/>
                </a:cubicBezTo>
                <a:cubicBezTo>
                  <a:pt x="208" y="53"/>
                  <a:pt x="208" y="53"/>
                  <a:pt x="208" y="53"/>
                </a:cubicBezTo>
                <a:cubicBezTo>
                  <a:pt x="209" y="55"/>
                  <a:pt x="209" y="55"/>
                  <a:pt x="209" y="55"/>
                </a:cubicBezTo>
                <a:cubicBezTo>
                  <a:pt x="212" y="55"/>
                  <a:pt x="212" y="55"/>
                  <a:pt x="212" y="55"/>
                </a:cubicBezTo>
                <a:cubicBezTo>
                  <a:pt x="213" y="53"/>
                  <a:pt x="213" y="53"/>
                  <a:pt x="213" y="53"/>
                </a:cubicBezTo>
                <a:cubicBezTo>
                  <a:pt x="214" y="53"/>
                  <a:pt x="214" y="53"/>
                  <a:pt x="214" y="53"/>
                </a:cubicBezTo>
                <a:cubicBezTo>
                  <a:pt x="215" y="52"/>
                  <a:pt x="215" y="52"/>
                  <a:pt x="215" y="52"/>
                </a:cubicBezTo>
                <a:cubicBezTo>
                  <a:pt x="215" y="52"/>
                  <a:pt x="215" y="52"/>
                  <a:pt x="215" y="52"/>
                </a:cubicBezTo>
                <a:cubicBezTo>
                  <a:pt x="215" y="51"/>
                  <a:pt x="215" y="51"/>
                  <a:pt x="215" y="51"/>
                </a:cubicBezTo>
                <a:cubicBezTo>
                  <a:pt x="214" y="49"/>
                  <a:pt x="214" y="49"/>
                  <a:pt x="214" y="49"/>
                </a:cubicBezTo>
                <a:cubicBezTo>
                  <a:pt x="213" y="49"/>
                  <a:pt x="213" y="49"/>
                  <a:pt x="213" y="49"/>
                </a:cubicBezTo>
                <a:cubicBezTo>
                  <a:pt x="213" y="43"/>
                  <a:pt x="213" y="43"/>
                  <a:pt x="213" y="43"/>
                </a:cubicBezTo>
                <a:cubicBezTo>
                  <a:pt x="212" y="41"/>
                  <a:pt x="212" y="41"/>
                  <a:pt x="212" y="41"/>
                </a:cubicBezTo>
                <a:cubicBezTo>
                  <a:pt x="212" y="40"/>
                  <a:pt x="212" y="40"/>
                  <a:pt x="212" y="40"/>
                </a:cubicBezTo>
                <a:cubicBezTo>
                  <a:pt x="211" y="39"/>
                  <a:pt x="211" y="39"/>
                  <a:pt x="211" y="39"/>
                </a:cubicBezTo>
                <a:cubicBezTo>
                  <a:pt x="209" y="37"/>
                  <a:pt x="209" y="37"/>
                  <a:pt x="209" y="37"/>
                </a:cubicBezTo>
                <a:cubicBezTo>
                  <a:pt x="208" y="36"/>
                  <a:pt x="208" y="36"/>
                  <a:pt x="208" y="36"/>
                </a:cubicBezTo>
                <a:cubicBezTo>
                  <a:pt x="207" y="36"/>
                  <a:pt x="207" y="36"/>
                  <a:pt x="207" y="36"/>
                </a:cubicBezTo>
                <a:cubicBezTo>
                  <a:pt x="205" y="32"/>
                  <a:pt x="205" y="32"/>
                  <a:pt x="205" y="32"/>
                </a:cubicBezTo>
                <a:cubicBezTo>
                  <a:pt x="205" y="26"/>
                  <a:pt x="205" y="26"/>
                  <a:pt x="205" y="26"/>
                </a:cubicBezTo>
                <a:cubicBezTo>
                  <a:pt x="204" y="25"/>
                  <a:pt x="204" y="25"/>
                  <a:pt x="204" y="25"/>
                </a:cubicBezTo>
                <a:cubicBezTo>
                  <a:pt x="202" y="22"/>
                  <a:pt x="202" y="22"/>
                  <a:pt x="202" y="22"/>
                </a:cubicBezTo>
                <a:cubicBezTo>
                  <a:pt x="204" y="13"/>
                  <a:pt x="204" y="13"/>
                  <a:pt x="204" y="13"/>
                </a:cubicBezTo>
                <a:cubicBezTo>
                  <a:pt x="205" y="13"/>
                  <a:pt x="205" y="13"/>
                  <a:pt x="205" y="13"/>
                </a:cubicBezTo>
                <a:cubicBezTo>
                  <a:pt x="205" y="12"/>
                  <a:pt x="205" y="12"/>
                  <a:pt x="205" y="12"/>
                </a:cubicBezTo>
                <a:cubicBezTo>
                  <a:pt x="204" y="10"/>
                  <a:pt x="204" y="10"/>
                  <a:pt x="204" y="10"/>
                </a:cubicBezTo>
                <a:cubicBezTo>
                  <a:pt x="203" y="10"/>
                  <a:pt x="203" y="10"/>
                  <a:pt x="203" y="10"/>
                </a:cubicBezTo>
                <a:cubicBezTo>
                  <a:pt x="203" y="9"/>
                  <a:pt x="203" y="9"/>
                  <a:pt x="203" y="9"/>
                </a:cubicBezTo>
                <a:cubicBezTo>
                  <a:pt x="202" y="9"/>
                  <a:pt x="202" y="9"/>
                  <a:pt x="202" y="9"/>
                </a:cubicBezTo>
                <a:cubicBezTo>
                  <a:pt x="202" y="4"/>
                  <a:pt x="202" y="4"/>
                  <a:pt x="202" y="4"/>
                </a:cubicBezTo>
                <a:cubicBezTo>
                  <a:pt x="199" y="2"/>
                  <a:pt x="199" y="2"/>
                  <a:pt x="199" y="2"/>
                </a:cubicBezTo>
                <a:cubicBezTo>
                  <a:pt x="199" y="1"/>
                  <a:pt x="199" y="1"/>
                  <a:pt x="199" y="1"/>
                </a:cubicBezTo>
                <a:cubicBezTo>
                  <a:pt x="197" y="1"/>
                  <a:pt x="197" y="1"/>
                  <a:pt x="197" y="1"/>
                </a:cubicBezTo>
                <a:cubicBezTo>
                  <a:pt x="197" y="0"/>
                  <a:pt x="197" y="0"/>
                  <a:pt x="197" y="0"/>
                </a:cubicBezTo>
                <a:cubicBezTo>
                  <a:pt x="192" y="0"/>
                  <a:pt x="192" y="0"/>
                  <a:pt x="192" y="0"/>
                </a:cubicBezTo>
                <a:cubicBezTo>
                  <a:pt x="191" y="0"/>
                  <a:pt x="191" y="0"/>
                  <a:pt x="191" y="0"/>
                </a:cubicBezTo>
                <a:cubicBezTo>
                  <a:pt x="189" y="0"/>
                  <a:pt x="189" y="0"/>
                  <a:pt x="189" y="0"/>
                </a:cubicBezTo>
                <a:cubicBezTo>
                  <a:pt x="189" y="14"/>
                  <a:pt x="189" y="14"/>
                  <a:pt x="189" y="14"/>
                </a:cubicBezTo>
                <a:cubicBezTo>
                  <a:pt x="183" y="38"/>
                  <a:pt x="183" y="38"/>
                  <a:pt x="183" y="38"/>
                </a:cubicBezTo>
                <a:cubicBezTo>
                  <a:pt x="179" y="41"/>
                  <a:pt x="179" y="41"/>
                  <a:pt x="179" y="41"/>
                </a:cubicBezTo>
                <a:cubicBezTo>
                  <a:pt x="162" y="60"/>
                  <a:pt x="162" y="60"/>
                  <a:pt x="162" y="60"/>
                </a:cubicBezTo>
                <a:cubicBezTo>
                  <a:pt x="156" y="68"/>
                  <a:pt x="156" y="68"/>
                  <a:pt x="156" y="68"/>
                </a:cubicBezTo>
                <a:cubicBezTo>
                  <a:pt x="155" y="72"/>
                  <a:pt x="155" y="72"/>
                  <a:pt x="155" y="72"/>
                </a:cubicBezTo>
                <a:cubicBezTo>
                  <a:pt x="155" y="77"/>
                  <a:pt x="155" y="77"/>
                  <a:pt x="155" y="77"/>
                </a:cubicBezTo>
                <a:cubicBezTo>
                  <a:pt x="153" y="80"/>
                  <a:pt x="153" y="80"/>
                  <a:pt x="153" y="80"/>
                </a:cubicBezTo>
                <a:cubicBezTo>
                  <a:pt x="151" y="82"/>
                  <a:pt x="151" y="82"/>
                  <a:pt x="151" y="82"/>
                </a:cubicBezTo>
                <a:cubicBezTo>
                  <a:pt x="148" y="83"/>
                  <a:pt x="148" y="83"/>
                  <a:pt x="148" y="83"/>
                </a:cubicBezTo>
                <a:cubicBezTo>
                  <a:pt x="136" y="86"/>
                  <a:pt x="136" y="86"/>
                  <a:pt x="136" y="86"/>
                </a:cubicBezTo>
                <a:cubicBezTo>
                  <a:pt x="131" y="87"/>
                  <a:pt x="131" y="87"/>
                  <a:pt x="131" y="87"/>
                </a:cubicBezTo>
                <a:cubicBezTo>
                  <a:pt x="115" y="94"/>
                  <a:pt x="115" y="94"/>
                  <a:pt x="115" y="94"/>
                </a:cubicBezTo>
                <a:cubicBezTo>
                  <a:pt x="114" y="94"/>
                  <a:pt x="114" y="94"/>
                  <a:pt x="114" y="94"/>
                </a:cubicBezTo>
                <a:cubicBezTo>
                  <a:pt x="114" y="95"/>
                  <a:pt x="114" y="95"/>
                  <a:pt x="114" y="95"/>
                </a:cubicBezTo>
                <a:cubicBezTo>
                  <a:pt x="113" y="96"/>
                  <a:pt x="113" y="96"/>
                  <a:pt x="113" y="96"/>
                </a:cubicBezTo>
                <a:cubicBezTo>
                  <a:pt x="110" y="105"/>
                  <a:pt x="110" y="105"/>
                  <a:pt x="110" y="105"/>
                </a:cubicBezTo>
                <a:cubicBezTo>
                  <a:pt x="110" y="107"/>
                  <a:pt x="110" y="107"/>
                  <a:pt x="110" y="107"/>
                </a:cubicBezTo>
                <a:cubicBezTo>
                  <a:pt x="112" y="110"/>
                  <a:pt x="112" y="110"/>
                  <a:pt x="112" y="110"/>
                </a:cubicBezTo>
                <a:cubicBezTo>
                  <a:pt x="113" y="113"/>
                  <a:pt x="113" y="113"/>
                  <a:pt x="113" y="113"/>
                </a:cubicBezTo>
                <a:cubicBezTo>
                  <a:pt x="113" y="114"/>
                  <a:pt x="113" y="114"/>
                  <a:pt x="113" y="114"/>
                </a:cubicBezTo>
                <a:cubicBezTo>
                  <a:pt x="109" y="123"/>
                  <a:pt x="109" y="123"/>
                  <a:pt x="109" y="123"/>
                </a:cubicBezTo>
                <a:cubicBezTo>
                  <a:pt x="109" y="125"/>
                  <a:pt x="109" y="125"/>
                  <a:pt x="109" y="125"/>
                </a:cubicBezTo>
                <a:cubicBezTo>
                  <a:pt x="92" y="145"/>
                  <a:pt x="92" y="145"/>
                  <a:pt x="92" y="145"/>
                </a:cubicBezTo>
                <a:cubicBezTo>
                  <a:pt x="72" y="163"/>
                  <a:pt x="72" y="163"/>
                  <a:pt x="72" y="163"/>
                </a:cubicBezTo>
                <a:cubicBezTo>
                  <a:pt x="51" y="178"/>
                  <a:pt x="51" y="178"/>
                  <a:pt x="51" y="178"/>
                </a:cubicBezTo>
                <a:cubicBezTo>
                  <a:pt x="39" y="178"/>
                  <a:pt x="39" y="178"/>
                  <a:pt x="39" y="178"/>
                </a:cubicBezTo>
                <a:cubicBezTo>
                  <a:pt x="37" y="177"/>
                  <a:pt x="37" y="177"/>
                  <a:pt x="37" y="177"/>
                </a:cubicBezTo>
                <a:cubicBezTo>
                  <a:pt x="35" y="177"/>
                  <a:pt x="35" y="177"/>
                  <a:pt x="35" y="177"/>
                </a:cubicBezTo>
                <a:cubicBezTo>
                  <a:pt x="33" y="177"/>
                  <a:pt x="33" y="177"/>
                  <a:pt x="33" y="177"/>
                </a:cubicBezTo>
                <a:cubicBezTo>
                  <a:pt x="28" y="180"/>
                  <a:pt x="28" y="180"/>
                  <a:pt x="28" y="180"/>
                </a:cubicBezTo>
                <a:cubicBezTo>
                  <a:pt x="5" y="191"/>
                  <a:pt x="5" y="191"/>
                  <a:pt x="5" y="191"/>
                </a:cubicBezTo>
                <a:cubicBezTo>
                  <a:pt x="4" y="193"/>
                  <a:pt x="4" y="193"/>
                  <a:pt x="4" y="193"/>
                </a:cubicBezTo>
                <a:cubicBezTo>
                  <a:pt x="1" y="199"/>
                  <a:pt x="1" y="199"/>
                  <a:pt x="1" y="199"/>
                </a:cubicBezTo>
                <a:cubicBezTo>
                  <a:pt x="0" y="214"/>
                  <a:pt x="0" y="214"/>
                  <a:pt x="0" y="214"/>
                </a:cubicBezTo>
                <a:cubicBezTo>
                  <a:pt x="0" y="216"/>
                  <a:pt x="0" y="216"/>
                  <a:pt x="0" y="216"/>
                </a:cubicBezTo>
                <a:cubicBezTo>
                  <a:pt x="0" y="216"/>
                  <a:pt x="0" y="216"/>
                  <a:pt x="0" y="216"/>
                </a:cubicBezTo>
                <a:cubicBezTo>
                  <a:pt x="1" y="218"/>
                  <a:pt x="1" y="218"/>
                  <a:pt x="1" y="218"/>
                </a:cubicBezTo>
                <a:cubicBezTo>
                  <a:pt x="1" y="218"/>
                  <a:pt x="1" y="218"/>
                  <a:pt x="1" y="218"/>
                </a:cubicBezTo>
                <a:cubicBezTo>
                  <a:pt x="5" y="221"/>
                  <a:pt x="5" y="221"/>
                  <a:pt x="5" y="221"/>
                </a:cubicBezTo>
                <a:cubicBezTo>
                  <a:pt x="6" y="221"/>
                  <a:pt x="6" y="221"/>
                  <a:pt x="6" y="221"/>
                </a:cubicBezTo>
                <a:cubicBezTo>
                  <a:pt x="8" y="222"/>
                  <a:pt x="8" y="222"/>
                  <a:pt x="8" y="222"/>
                </a:cubicBezTo>
                <a:cubicBezTo>
                  <a:pt x="10" y="222"/>
                  <a:pt x="10" y="222"/>
                  <a:pt x="10" y="222"/>
                </a:cubicBezTo>
                <a:cubicBezTo>
                  <a:pt x="22" y="219"/>
                  <a:pt x="22" y="219"/>
                  <a:pt x="22" y="219"/>
                </a:cubicBezTo>
                <a:cubicBezTo>
                  <a:pt x="25" y="218"/>
                  <a:pt x="25" y="218"/>
                  <a:pt x="25" y="218"/>
                </a:cubicBezTo>
                <a:cubicBezTo>
                  <a:pt x="27" y="216"/>
                  <a:pt x="27" y="216"/>
                  <a:pt x="27" y="216"/>
                </a:cubicBezTo>
                <a:cubicBezTo>
                  <a:pt x="28" y="215"/>
                  <a:pt x="28" y="215"/>
                  <a:pt x="28" y="215"/>
                </a:cubicBezTo>
                <a:cubicBezTo>
                  <a:pt x="29" y="213"/>
                  <a:pt x="29" y="213"/>
                  <a:pt x="29" y="213"/>
                </a:cubicBezTo>
                <a:cubicBezTo>
                  <a:pt x="29" y="211"/>
                  <a:pt x="29" y="211"/>
                  <a:pt x="29" y="211"/>
                </a:cubicBezTo>
                <a:cubicBezTo>
                  <a:pt x="29" y="210"/>
                  <a:pt x="29" y="210"/>
                  <a:pt x="29" y="210"/>
                </a:cubicBezTo>
                <a:cubicBezTo>
                  <a:pt x="29" y="207"/>
                  <a:pt x="29" y="207"/>
                  <a:pt x="29" y="207"/>
                </a:cubicBezTo>
                <a:cubicBezTo>
                  <a:pt x="29" y="205"/>
                  <a:pt x="29" y="205"/>
                  <a:pt x="29" y="205"/>
                </a:cubicBezTo>
                <a:cubicBezTo>
                  <a:pt x="29" y="203"/>
                  <a:pt x="29" y="203"/>
                  <a:pt x="29" y="203"/>
                </a:cubicBezTo>
                <a:cubicBezTo>
                  <a:pt x="30" y="202"/>
                  <a:pt x="30" y="202"/>
                  <a:pt x="30" y="202"/>
                </a:cubicBezTo>
                <a:cubicBezTo>
                  <a:pt x="31" y="201"/>
                  <a:pt x="31" y="201"/>
                  <a:pt x="31" y="201"/>
                </a:cubicBezTo>
                <a:cubicBezTo>
                  <a:pt x="35" y="200"/>
                  <a:pt x="35" y="200"/>
                  <a:pt x="35" y="200"/>
                </a:cubicBezTo>
                <a:cubicBezTo>
                  <a:pt x="37" y="199"/>
                  <a:pt x="37" y="199"/>
                  <a:pt x="37" y="199"/>
                </a:cubicBezTo>
                <a:cubicBezTo>
                  <a:pt x="39" y="200"/>
                  <a:pt x="39" y="200"/>
                  <a:pt x="39" y="200"/>
                </a:cubicBezTo>
                <a:cubicBezTo>
                  <a:pt x="55" y="206"/>
                  <a:pt x="55" y="206"/>
                  <a:pt x="55" y="206"/>
                </a:cubicBezTo>
                <a:cubicBezTo>
                  <a:pt x="63" y="209"/>
                  <a:pt x="63" y="209"/>
                  <a:pt x="63" y="209"/>
                </a:cubicBezTo>
                <a:cubicBezTo>
                  <a:pt x="65" y="211"/>
                  <a:pt x="65" y="211"/>
                  <a:pt x="65" y="211"/>
                </a:cubicBezTo>
                <a:cubicBezTo>
                  <a:pt x="69" y="214"/>
                  <a:pt x="69" y="214"/>
                  <a:pt x="69" y="214"/>
                </a:cubicBezTo>
                <a:cubicBezTo>
                  <a:pt x="72" y="217"/>
                  <a:pt x="72" y="217"/>
                  <a:pt x="72" y="217"/>
                </a:cubicBezTo>
                <a:cubicBezTo>
                  <a:pt x="75" y="224"/>
                  <a:pt x="75" y="224"/>
                  <a:pt x="75" y="224"/>
                </a:cubicBezTo>
                <a:cubicBezTo>
                  <a:pt x="76" y="226"/>
                  <a:pt x="76" y="226"/>
                  <a:pt x="76" y="226"/>
                </a:cubicBezTo>
                <a:cubicBezTo>
                  <a:pt x="76" y="227"/>
                  <a:pt x="76" y="227"/>
                  <a:pt x="76" y="227"/>
                </a:cubicBezTo>
                <a:cubicBezTo>
                  <a:pt x="76" y="228"/>
                  <a:pt x="76" y="228"/>
                  <a:pt x="76" y="228"/>
                </a:cubicBezTo>
                <a:cubicBezTo>
                  <a:pt x="75" y="230"/>
                  <a:pt x="75" y="230"/>
                  <a:pt x="75" y="230"/>
                </a:cubicBezTo>
                <a:cubicBezTo>
                  <a:pt x="75" y="231"/>
                  <a:pt x="75" y="231"/>
                  <a:pt x="75" y="231"/>
                </a:cubicBezTo>
                <a:cubicBezTo>
                  <a:pt x="75" y="231"/>
                  <a:pt x="75" y="231"/>
                  <a:pt x="75" y="231"/>
                </a:cubicBezTo>
                <a:cubicBezTo>
                  <a:pt x="78" y="236"/>
                  <a:pt x="78" y="236"/>
                  <a:pt x="78" y="236"/>
                </a:cubicBezTo>
                <a:cubicBezTo>
                  <a:pt x="80" y="239"/>
                  <a:pt x="80" y="239"/>
                  <a:pt x="80" y="239"/>
                </a:cubicBezTo>
                <a:cubicBezTo>
                  <a:pt x="83" y="242"/>
                  <a:pt x="83" y="242"/>
                  <a:pt x="83" y="242"/>
                </a:cubicBezTo>
                <a:cubicBezTo>
                  <a:pt x="84" y="243"/>
                  <a:pt x="84" y="243"/>
                  <a:pt x="84" y="243"/>
                </a:cubicBezTo>
                <a:cubicBezTo>
                  <a:pt x="85" y="243"/>
                  <a:pt x="85" y="243"/>
                  <a:pt x="85" y="243"/>
                </a:cubicBezTo>
                <a:cubicBezTo>
                  <a:pt x="101" y="230"/>
                  <a:pt x="101" y="230"/>
                  <a:pt x="101" y="230"/>
                </a:cubicBezTo>
                <a:cubicBezTo>
                  <a:pt x="102" y="229"/>
                  <a:pt x="102" y="229"/>
                  <a:pt x="102" y="229"/>
                </a:cubicBezTo>
                <a:cubicBezTo>
                  <a:pt x="107" y="221"/>
                  <a:pt x="107" y="221"/>
                  <a:pt x="107" y="221"/>
                </a:cubicBezTo>
                <a:cubicBezTo>
                  <a:pt x="108" y="218"/>
                  <a:pt x="108" y="218"/>
                  <a:pt x="108" y="218"/>
                </a:cubicBezTo>
                <a:cubicBezTo>
                  <a:pt x="108" y="216"/>
                  <a:pt x="108" y="216"/>
                  <a:pt x="108" y="216"/>
                </a:cubicBezTo>
                <a:cubicBezTo>
                  <a:pt x="105" y="212"/>
                  <a:pt x="105" y="212"/>
                  <a:pt x="105" y="212"/>
                </a:cubicBezTo>
                <a:cubicBezTo>
                  <a:pt x="105" y="211"/>
                  <a:pt x="105" y="211"/>
                  <a:pt x="105" y="211"/>
                </a:cubicBezTo>
                <a:cubicBezTo>
                  <a:pt x="104" y="211"/>
                  <a:pt x="104" y="211"/>
                  <a:pt x="104" y="211"/>
                </a:cubicBezTo>
                <a:cubicBezTo>
                  <a:pt x="105" y="197"/>
                  <a:pt x="105" y="197"/>
                  <a:pt x="105" y="197"/>
                </a:cubicBezTo>
                <a:cubicBezTo>
                  <a:pt x="109" y="182"/>
                  <a:pt x="109" y="182"/>
                  <a:pt x="109" y="182"/>
                </a:cubicBezTo>
                <a:cubicBezTo>
                  <a:pt x="112" y="176"/>
                  <a:pt x="112" y="176"/>
                  <a:pt x="112" y="176"/>
                </a:cubicBezTo>
                <a:cubicBezTo>
                  <a:pt x="113" y="176"/>
                  <a:pt x="113" y="176"/>
                  <a:pt x="113" y="176"/>
                </a:cubicBezTo>
                <a:cubicBezTo>
                  <a:pt x="114" y="177"/>
                  <a:pt x="114" y="177"/>
                  <a:pt x="114" y="177"/>
                </a:cubicBezTo>
                <a:cubicBezTo>
                  <a:pt x="114" y="177"/>
                  <a:pt x="114" y="177"/>
                  <a:pt x="114" y="177"/>
                </a:cubicBezTo>
                <a:cubicBezTo>
                  <a:pt x="113" y="182"/>
                  <a:pt x="113" y="182"/>
                  <a:pt x="113" y="182"/>
                </a:cubicBezTo>
                <a:cubicBezTo>
                  <a:pt x="113" y="183"/>
                  <a:pt x="113" y="183"/>
                  <a:pt x="113" y="183"/>
                </a:cubicBezTo>
                <a:cubicBezTo>
                  <a:pt x="114" y="197"/>
                  <a:pt x="114" y="197"/>
                  <a:pt x="114" y="197"/>
                </a:cubicBezTo>
                <a:cubicBezTo>
                  <a:pt x="115" y="197"/>
                  <a:pt x="115" y="197"/>
                  <a:pt x="115" y="197"/>
                </a:cubicBezTo>
                <a:cubicBezTo>
                  <a:pt x="118" y="194"/>
                  <a:pt x="118" y="194"/>
                  <a:pt x="118" y="194"/>
                </a:cubicBezTo>
                <a:cubicBezTo>
                  <a:pt x="120" y="193"/>
                  <a:pt x="120" y="193"/>
                  <a:pt x="120" y="193"/>
                </a:cubicBezTo>
                <a:cubicBezTo>
                  <a:pt x="121" y="192"/>
                  <a:pt x="121" y="192"/>
                  <a:pt x="121" y="192"/>
                </a:cubicBezTo>
                <a:cubicBezTo>
                  <a:pt x="121" y="188"/>
                  <a:pt x="121" y="188"/>
                  <a:pt x="121" y="188"/>
                </a:cubicBezTo>
                <a:cubicBezTo>
                  <a:pt x="121" y="187"/>
                  <a:pt x="121" y="187"/>
                  <a:pt x="121" y="187"/>
                </a:cubicBezTo>
                <a:cubicBezTo>
                  <a:pt x="122" y="184"/>
                  <a:pt x="122" y="184"/>
                  <a:pt x="122" y="184"/>
                </a:cubicBezTo>
                <a:cubicBezTo>
                  <a:pt x="125" y="182"/>
                  <a:pt x="125" y="182"/>
                  <a:pt x="125" y="182"/>
                </a:cubicBezTo>
                <a:cubicBezTo>
                  <a:pt x="140" y="173"/>
                  <a:pt x="140" y="173"/>
                  <a:pt x="140" y="173"/>
                </a:cubicBezTo>
                <a:cubicBezTo>
                  <a:pt x="151" y="164"/>
                  <a:pt x="151" y="164"/>
                  <a:pt x="151" y="164"/>
                </a:cubicBezTo>
                <a:cubicBezTo>
                  <a:pt x="152" y="162"/>
                  <a:pt x="152" y="162"/>
                  <a:pt x="152" y="162"/>
                </a:cubicBezTo>
                <a:cubicBezTo>
                  <a:pt x="155" y="150"/>
                  <a:pt x="155" y="150"/>
                  <a:pt x="155" y="150"/>
                </a:cubicBezTo>
                <a:cubicBezTo>
                  <a:pt x="156" y="149"/>
                  <a:pt x="156" y="149"/>
                  <a:pt x="156" y="149"/>
                </a:cubicBezTo>
                <a:cubicBezTo>
                  <a:pt x="165" y="146"/>
                  <a:pt x="165" y="146"/>
                  <a:pt x="165" y="146"/>
                </a:cubicBezTo>
                <a:cubicBezTo>
                  <a:pt x="167" y="146"/>
                  <a:pt x="167" y="146"/>
                  <a:pt x="167" y="146"/>
                </a:cubicBezTo>
                <a:cubicBezTo>
                  <a:pt x="173" y="150"/>
                  <a:pt x="173" y="150"/>
                  <a:pt x="173" y="150"/>
                </a:cubicBezTo>
                <a:cubicBezTo>
                  <a:pt x="194" y="150"/>
                  <a:pt x="194" y="150"/>
                  <a:pt x="194" y="150"/>
                </a:cubicBezTo>
                <a:cubicBezTo>
                  <a:pt x="200" y="149"/>
                  <a:pt x="200" y="149"/>
                  <a:pt x="200" y="149"/>
                </a:cubicBezTo>
                <a:cubicBezTo>
                  <a:pt x="202" y="149"/>
                  <a:pt x="202" y="149"/>
                  <a:pt x="202" y="149"/>
                </a:cubicBezTo>
                <a:cubicBezTo>
                  <a:pt x="204" y="148"/>
                  <a:pt x="204" y="148"/>
                  <a:pt x="204" y="148"/>
                </a:cubicBezTo>
                <a:cubicBezTo>
                  <a:pt x="205" y="146"/>
                  <a:pt x="205" y="146"/>
                  <a:pt x="205" y="146"/>
                </a:cubicBezTo>
                <a:cubicBezTo>
                  <a:pt x="206" y="145"/>
                  <a:pt x="206" y="145"/>
                  <a:pt x="206" y="145"/>
                </a:cubicBezTo>
                <a:cubicBezTo>
                  <a:pt x="208" y="143"/>
                  <a:pt x="208" y="143"/>
                  <a:pt x="208" y="143"/>
                </a:cubicBezTo>
                <a:cubicBezTo>
                  <a:pt x="210" y="142"/>
                  <a:pt x="210" y="142"/>
                  <a:pt x="210" y="142"/>
                </a:cubicBezTo>
                <a:cubicBezTo>
                  <a:pt x="242" y="139"/>
                  <a:pt x="242" y="139"/>
                  <a:pt x="242" y="139"/>
                </a:cubicBezTo>
                <a:cubicBezTo>
                  <a:pt x="241" y="138"/>
                  <a:pt x="241" y="138"/>
                  <a:pt x="241" y="138"/>
                </a:cubicBezTo>
                <a:lnTo>
                  <a:pt x="240" y="13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8" name="Freeform 64"/>
          <p:cNvSpPr>
            <a:spLocks/>
          </p:cNvSpPr>
          <p:nvPr/>
        </p:nvSpPr>
        <p:spPr bwMode="auto">
          <a:xfrm>
            <a:off x="7866632" y="6446515"/>
            <a:ext cx="608013" cy="576263"/>
          </a:xfrm>
          <a:custGeom>
            <a:avLst/>
            <a:gdLst>
              <a:gd name="T0" fmla="*/ 269 w 272"/>
              <a:gd name="T1" fmla="*/ 112 h 258"/>
              <a:gd name="T2" fmla="*/ 264 w 272"/>
              <a:gd name="T3" fmla="*/ 104 h 258"/>
              <a:gd name="T4" fmla="*/ 257 w 272"/>
              <a:gd name="T5" fmla="*/ 94 h 258"/>
              <a:gd name="T6" fmla="*/ 253 w 272"/>
              <a:gd name="T7" fmla="*/ 82 h 258"/>
              <a:gd name="T8" fmla="*/ 242 w 272"/>
              <a:gd name="T9" fmla="*/ 77 h 258"/>
              <a:gd name="T10" fmla="*/ 232 w 272"/>
              <a:gd name="T11" fmla="*/ 74 h 258"/>
              <a:gd name="T12" fmla="*/ 218 w 272"/>
              <a:gd name="T13" fmla="*/ 72 h 258"/>
              <a:gd name="T14" fmla="*/ 206 w 272"/>
              <a:gd name="T15" fmla="*/ 63 h 258"/>
              <a:gd name="T16" fmla="*/ 195 w 272"/>
              <a:gd name="T17" fmla="*/ 52 h 258"/>
              <a:gd name="T18" fmla="*/ 181 w 272"/>
              <a:gd name="T19" fmla="*/ 50 h 258"/>
              <a:gd name="T20" fmla="*/ 178 w 272"/>
              <a:gd name="T21" fmla="*/ 53 h 258"/>
              <a:gd name="T22" fmla="*/ 166 w 272"/>
              <a:gd name="T23" fmla="*/ 56 h 258"/>
              <a:gd name="T24" fmla="*/ 161 w 272"/>
              <a:gd name="T25" fmla="*/ 48 h 258"/>
              <a:gd name="T26" fmla="*/ 156 w 272"/>
              <a:gd name="T27" fmla="*/ 42 h 258"/>
              <a:gd name="T28" fmla="*/ 143 w 272"/>
              <a:gd name="T29" fmla="*/ 37 h 258"/>
              <a:gd name="T30" fmla="*/ 137 w 272"/>
              <a:gd name="T31" fmla="*/ 33 h 258"/>
              <a:gd name="T32" fmla="*/ 129 w 272"/>
              <a:gd name="T33" fmla="*/ 29 h 258"/>
              <a:gd name="T34" fmla="*/ 126 w 272"/>
              <a:gd name="T35" fmla="*/ 26 h 258"/>
              <a:gd name="T36" fmla="*/ 120 w 272"/>
              <a:gd name="T37" fmla="*/ 17 h 258"/>
              <a:gd name="T38" fmla="*/ 128 w 272"/>
              <a:gd name="T39" fmla="*/ 9 h 258"/>
              <a:gd name="T40" fmla="*/ 139 w 272"/>
              <a:gd name="T41" fmla="*/ 9 h 258"/>
              <a:gd name="T42" fmla="*/ 142 w 272"/>
              <a:gd name="T43" fmla="*/ 1 h 258"/>
              <a:gd name="T44" fmla="*/ 54 w 272"/>
              <a:gd name="T45" fmla="*/ 11 h 258"/>
              <a:gd name="T46" fmla="*/ 52 w 272"/>
              <a:gd name="T47" fmla="*/ 43 h 258"/>
              <a:gd name="T48" fmla="*/ 31 w 272"/>
              <a:gd name="T49" fmla="*/ 64 h 258"/>
              <a:gd name="T50" fmla="*/ 15 w 272"/>
              <a:gd name="T51" fmla="*/ 57 h 258"/>
              <a:gd name="T52" fmla="*/ 2 w 272"/>
              <a:gd name="T53" fmla="*/ 57 h 258"/>
              <a:gd name="T54" fmla="*/ 13 w 272"/>
              <a:gd name="T55" fmla="*/ 77 h 258"/>
              <a:gd name="T56" fmla="*/ 17 w 272"/>
              <a:gd name="T57" fmla="*/ 85 h 258"/>
              <a:gd name="T58" fmla="*/ 17 w 272"/>
              <a:gd name="T59" fmla="*/ 97 h 258"/>
              <a:gd name="T60" fmla="*/ 20 w 272"/>
              <a:gd name="T61" fmla="*/ 112 h 258"/>
              <a:gd name="T62" fmla="*/ 26 w 272"/>
              <a:gd name="T63" fmla="*/ 120 h 258"/>
              <a:gd name="T64" fmla="*/ 29 w 272"/>
              <a:gd name="T65" fmla="*/ 131 h 258"/>
              <a:gd name="T66" fmla="*/ 25 w 272"/>
              <a:gd name="T67" fmla="*/ 137 h 258"/>
              <a:gd name="T68" fmla="*/ 16 w 272"/>
              <a:gd name="T69" fmla="*/ 137 h 258"/>
              <a:gd name="T70" fmla="*/ 8 w 272"/>
              <a:gd name="T71" fmla="*/ 133 h 258"/>
              <a:gd name="T72" fmla="*/ 3 w 272"/>
              <a:gd name="T73" fmla="*/ 132 h 258"/>
              <a:gd name="T74" fmla="*/ 14 w 272"/>
              <a:gd name="T75" fmla="*/ 139 h 258"/>
              <a:gd name="T76" fmla="*/ 32 w 272"/>
              <a:gd name="T77" fmla="*/ 145 h 258"/>
              <a:gd name="T78" fmla="*/ 39 w 272"/>
              <a:gd name="T79" fmla="*/ 151 h 258"/>
              <a:gd name="T80" fmla="*/ 37 w 272"/>
              <a:gd name="T81" fmla="*/ 162 h 258"/>
              <a:gd name="T82" fmla="*/ 48 w 272"/>
              <a:gd name="T83" fmla="*/ 174 h 258"/>
              <a:gd name="T84" fmla="*/ 56 w 272"/>
              <a:gd name="T85" fmla="*/ 185 h 258"/>
              <a:gd name="T86" fmla="*/ 50 w 272"/>
              <a:gd name="T87" fmla="*/ 195 h 258"/>
              <a:gd name="T88" fmla="*/ 58 w 272"/>
              <a:gd name="T89" fmla="*/ 197 h 258"/>
              <a:gd name="T90" fmla="*/ 56 w 272"/>
              <a:gd name="T91" fmla="*/ 205 h 258"/>
              <a:gd name="T92" fmla="*/ 54 w 272"/>
              <a:gd name="T93" fmla="*/ 214 h 258"/>
              <a:gd name="T94" fmla="*/ 106 w 272"/>
              <a:gd name="T95" fmla="*/ 239 h 258"/>
              <a:gd name="T96" fmla="*/ 113 w 272"/>
              <a:gd name="T97" fmla="*/ 252 h 258"/>
              <a:gd name="T98" fmla="*/ 133 w 272"/>
              <a:gd name="T99" fmla="*/ 258 h 258"/>
              <a:gd name="T100" fmla="*/ 144 w 272"/>
              <a:gd name="T101" fmla="*/ 248 h 258"/>
              <a:gd name="T102" fmla="*/ 150 w 272"/>
              <a:gd name="T103" fmla="*/ 232 h 258"/>
              <a:gd name="T104" fmla="*/ 168 w 272"/>
              <a:gd name="T105" fmla="*/ 214 h 258"/>
              <a:gd name="T106" fmla="*/ 161 w 272"/>
              <a:gd name="T107" fmla="*/ 205 h 258"/>
              <a:gd name="T108" fmla="*/ 177 w 272"/>
              <a:gd name="T109" fmla="*/ 159 h 258"/>
              <a:gd name="T110" fmla="*/ 219 w 272"/>
              <a:gd name="T111" fmla="*/ 136 h 258"/>
              <a:gd name="T112" fmla="*/ 256 w 272"/>
              <a:gd name="T113" fmla="*/ 126 h 258"/>
              <a:gd name="T114" fmla="*/ 272 w 272"/>
              <a:gd name="T115" fmla="*/ 12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2" h="258">
                <a:moveTo>
                  <a:pt x="271" y="120"/>
                </a:moveTo>
                <a:cubicBezTo>
                  <a:pt x="271" y="120"/>
                  <a:pt x="271" y="120"/>
                  <a:pt x="271" y="120"/>
                </a:cubicBezTo>
                <a:cubicBezTo>
                  <a:pt x="271" y="119"/>
                  <a:pt x="271" y="119"/>
                  <a:pt x="271" y="119"/>
                </a:cubicBezTo>
                <a:cubicBezTo>
                  <a:pt x="271" y="117"/>
                  <a:pt x="270" y="115"/>
                  <a:pt x="270" y="114"/>
                </a:cubicBezTo>
                <a:cubicBezTo>
                  <a:pt x="270" y="113"/>
                  <a:pt x="270" y="112"/>
                  <a:pt x="269" y="112"/>
                </a:cubicBezTo>
                <a:cubicBezTo>
                  <a:pt x="268" y="111"/>
                  <a:pt x="268" y="110"/>
                  <a:pt x="268" y="109"/>
                </a:cubicBezTo>
                <a:cubicBezTo>
                  <a:pt x="268" y="108"/>
                  <a:pt x="268" y="108"/>
                  <a:pt x="268" y="108"/>
                </a:cubicBezTo>
                <a:cubicBezTo>
                  <a:pt x="267" y="107"/>
                  <a:pt x="265" y="106"/>
                  <a:pt x="265" y="104"/>
                </a:cubicBezTo>
                <a:cubicBezTo>
                  <a:pt x="265" y="104"/>
                  <a:pt x="265" y="104"/>
                  <a:pt x="265" y="104"/>
                </a:cubicBezTo>
                <a:cubicBezTo>
                  <a:pt x="264" y="104"/>
                  <a:pt x="264" y="104"/>
                  <a:pt x="264" y="104"/>
                </a:cubicBezTo>
                <a:cubicBezTo>
                  <a:pt x="264" y="104"/>
                  <a:pt x="264" y="104"/>
                  <a:pt x="264" y="104"/>
                </a:cubicBezTo>
                <a:cubicBezTo>
                  <a:pt x="264" y="103"/>
                  <a:pt x="263" y="102"/>
                  <a:pt x="263" y="102"/>
                </a:cubicBezTo>
                <a:cubicBezTo>
                  <a:pt x="262" y="102"/>
                  <a:pt x="262" y="102"/>
                  <a:pt x="261" y="102"/>
                </a:cubicBezTo>
                <a:cubicBezTo>
                  <a:pt x="260" y="101"/>
                  <a:pt x="260" y="101"/>
                  <a:pt x="260" y="101"/>
                </a:cubicBezTo>
                <a:cubicBezTo>
                  <a:pt x="260" y="100"/>
                  <a:pt x="258" y="97"/>
                  <a:pt x="257" y="94"/>
                </a:cubicBezTo>
                <a:cubicBezTo>
                  <a:pt x="255" y="91"/>
                  <a:pt x="255" y="91"/>
                  <a:pt x="255" y="91"/>
                </a:cubicBezTo>
                <a:cubicBezTo>
                  <a:pt x="254" y="90"/>
                  <a:pt x="254" y="90"/>
                  <a:pt x="254" y="90"/>
                </a:cubicBezTo>
                <a:cubicBezTo>
                  <a:pt x="254" y="89"/>
                  <a:pt x="254" y="89"/>
                  <a:pt x="254" y="89"/>
                </a:cubicBezTo>
                <a:cubicBezTo>
                  <a:pt x="254" y="82"/>
                  <a:pt x="254" y="82"/>
                  <a:pt x="254" y="82"/>
                </a:cubicBezTo>
                <a:cubicBezTo>
                  <a:pt x="253" y="82"/>
                  <a:pt x="253" y="82"/>
                  <a:pt x="253" y="82"/>
                </a:cubicBezTo>
                <a:cubicBezTo>
                  <a:pt x="252" y="82"/>
                  <a:pt x="251" y="81"/>
                  <a:pt x="251" y="81"/>
                </a:cubicBezTo>
                <a:cubicBezTo>
                  <a:pt x="248" y="80"/>
                  <a:pt x="248" y="80"/>
                  <a:pt x="248" y="80"/>
                </a:cubicBezTo>
                <a:cubicBezTo>
                  <a:pt x="246" y="80"/>
                  <a:pt x="246" y="80"/>
                  <a:pt x="246" y="80"/>
                </a:cubicBezTo>
                <a:cubicBezTo>
                  <a:pt x="246" y="80"/>
                  <a:pt x="246" y="79"/>
                  <a:pt x="245" y="79"/>
                </a:cubicBezTo>
                <a:cubicBezTo>
                  <a:pt x="242" y="77"/>
                  <a:pt x="242" y="77"/>
                  <a:pt x="242" y="77"/>
                </a:cubicBezTo>
                <a:cubicBezTo>
                  <a:pt x="240" y="76"/>
                  <a:pt x="240" y="76"/>
                  <a:pt x="240" y="76"/>
                </a:cubicBezTo>
                <a:cubicBezTo>
                  <a:pt x="237" y="74"/>
                  <a:pt x="237" y="74"/>
                  <a:pt x="237" y="74"/>
                </a:cubicBezTo>
                <a:cubicBezTo>
                  <a:pt x="237" y="74"/>
                  <a:pt x="236" y="73"/>
                  <a:pt x="234" y="73"/>
                </a:cubicBezTo>
                <a:cubicBezTo>
                  <a:pt x="234" y="73"/>
                  <a:pt x="234" y="73"/>
                  <a:pt x="233" y="73"/>
                </a:cubicBezTo>
                <a:cubicBezTo>
                  <a:pt x="233" y="73"/>
                  <a:pt x="233" y="73"/>
                  <a:pt x="232" y="74"/>
                </a:cubicBezTo>
                <a:cubicBezTo>
                  <a:pt x="231" y="75"/>
                  <a:pt x="230" y="74"/>
                  <a:pt x="229" y="74"/>
                </a:cubicBezTo>
                <a:cubicBezTo>
                  <a:pt x="227" y="74"/>
                  <a:pt x="226" y="74"/>
                  <a:pt x="225" y="74"/>
                </a:cubicBezTo>
                <a:cubicBezTo>
                  <a:pt x="222" y="74"/>
                  <a:pt x="222" y="74"/>
                  <a:pt x="222" y="74"/>
                </a:cubicBezTo>
                <a:cubicBezTo>
                  <a:pt x="221" y="74"/>
                  <a:pt x="220" y="73"/>
                  <a:pt x="220" y="72"/>
                </a:cubicBezTo>
                <a:cubicBezTo>
                  <a:pt x="218" y="72"/>
                  <a:pt x="218" y="72"/>
                  <a:pt x="218" y="72"/>
                </a:cubicBezTo>
                <a:cubicBezTo>
                  <a:pt x="218" y="72"/>
                  <a:pt x="218" y="72"/>
                  <a:pt x="217" y="72"/>
                </a:cubicBezTo>
                <a:cubicBezTo>
                  <a:pt x="211" y="68"/>
                  <a:pt x="211" y="68"/>
                  <a:pt x="211" y="68"/>
                </a:cubicBezTo>
                <a:cubicBezTo>
                  <a:pt x="209" y="66"/>
                  <a:pt x="209" y="66"/>
                  <a:pt x="209" y="66"/>
                </a:cubicBezTo>
                <a:cubicBezTo>
                  <a:pt x="207" y="64"/>
                  <a:pt x="207" y="64"/>
                  <a:pt x="207" y="64"/>
                </a:cubicBezTo>
                <a:cubicBezTo>
                  <a:pt x="207" y="64"/>
                  <a:pt x="206" y="64"/>
                  <a:pt x="206" y="63"/>
                </a:cubicBezTo>
                <a:cubicBezTo>
                  <a:pt x="200" y="63"/>
                  <a:pt x="200" y="63"/>
                  <a:pt x="200" y="63"/>
                </a:cubicBezTo>
                <a:cubicBezTo>
                  <a:pt x="199" y="63"/>
                  <a:pt x="198" y="63"/>
                  <a:pt x="198" y="61"/>
                </a:cubicBezTo>
                <a:cubicBezTo>
                  <a:pt x="198" y="54"/>
                  <a:pt x="198" y="54"/>
                  <a:pt x="198" y="54"/>
                </a:cubicBezTo>
                <a:cubicBezTo>
                  <a:pt x="197" y="53"/>
                  <a:pt x="197" y="53"/>
                  <a:pt x="197" y="53"/>
                </a:cubicBezTo>
                <a:cubicBezTo>
                  <a:pt x="196" y="52"/>
                  <a:pt x="196" y="52"/>
                  <a:pt x="195" y="52"/>
                </a:cubicBezTo>
                <a:cubicBezTo>
                  <a:pt x="195" y="51"/>
                  <a:pt x="195" y="51"/>
                  <a:pt x="195" y="51"/>
                </a:cubicBezTo>
                <a:cubicBezTo>
                  <a:pt x="193" y="51"/>
                  <a:pt x="193" y="51"/>
                  <a:pt x="193" y="51"/>
                </a:cubicBezTo>
                <a:cubicBezTo>
                  <a:pt x="187" y="51"/>
                  <a:pt x="187" y="51"/>
                  <a:pt x="187" y="51"/>
                </a:cubicBezTo>
                <a:cubicBezTo>
                  <a:pt x="183" y="50"/>
                  <a:pt x="183" y="50"/>
                  <a:pt x="183" y="50"/>
                </a:cubicBezTo>
                <a:cubicBezTo>
                  <a:pt x="183" y="50"/>
                  <a:pt x="182" y="50"/>
                  <a:pt x="181" y="50"/>
                </a:cubicBezTo>
                <a:cubicBezTo>
                  <a:pt x="180" y="50"/>
                  <a:pt x="180" y="50"/>
                  <a:pt x="179" y="50"/>
                </a:cubicBezTo>
                <a:cubicBezTo>
                  <a:pt x="179" y="50"/>
                  <a:pt x="179" y="50"/>
                  <a:pt x="179" y="51"/>
                </a:cubicBezTo>
                <a:cubicBezTo>
                  <a:pt x="179" y="51"/>
                  <a:pt x="179" y="51"/>
                  <a:pt x="179" y="51"/>
                </a:cubicBezTo>
                <a:cubicBezTo>
                  <a:pt x="179" y="51"/>
                  <a:pt x="179" y="52"/>
                  <a:pt x="178" y="52"/>
                </a:cubicBezTo>
                <a:cubicBezTo>
                  <a:pt x="178" y="53"/>
                  <a:pt x="178" y="53"/>
                  <a:pt x="178" y="53"/>
                </a:cubicBezTo>
                <a:cubicBezTo>
                  <a:pt x="178" y="53"/>
                  <a:pt x="178" y="54"/>
                  <a:pt x="178" y="55"/>
                </a:cubicBezTo>
                <a:cubicBezTo>
                  <a:pt x="178" y="56"/>
                  <a:pt x="178" y="57"/>
                  <a:pt x="177" y="57"/>
                </a:cubicBezTo>
                <a:cubicBezTo>
                  <a:pt x="177" y="57"/>
                  <a:pt x="175" y="58"/>
                  <a:pt x="173" y="57"/>
                </a:cubicBezTo>
                <a:cubicBezTo>
                  <a:pt x="173" y="57"/>
                  <a:pt x="172" y="57"/>
                  <a:pt x="171" y="57"/>
                </a:cubicBezTo>
                <a:cubicBezTo>
                  <a:pt x="170" y="58"/>
                  <a:pt x="168" y="58"/>
                  <a:pt x="166" y="56"/>
                </a:cubicBezTo>
                <a:cubicBezTo>
                  <a:pt x="165" y="57"/>
                  <a:pt x="165" y="57"/>
                  <a:pt x="165" y="57"/>
                </a:cubicBezTo>
                <a:cubicBezTo>
                  <a:pt x="164" y="57"/>
                  <a:pt x="164" y="57"/>
                  <a:pt x="164" y="57"/>
                </a:cubicBezTo>
                <a:cubicBezTo>
                  <a:pt x="164" y="57"/>
                  <a:pt x="162" y="57"/>
                  <a:pt x="159" y="56"/>
                </a:cubicBezTo>
                <a:cubicBezTo>
                  <a:pt x="159" y="55"/>
                  <a:pt x="158" y="55"/>
                  <a:pt x="158" y="54"/>
                </a:cubicBezTo>
                <a:cubicBezTo>
                  <a:pt x="158" y="53"/>
                  <a:pt x="158" y="50"/>
                  <a:pt x="161" y="48"/>
                </a:cubicBezTo>
                <a:cubicBezTo>
                  <a:pt x="162" y="48"/>
                  <a:pt x="162" y="48"/>
                  <a:pt x="162" y="48"/>
                </a:cubicBezTo>
                <a:cubicBezTo>
                  <a:pt x="162" y="45"/>
                  <a:pt x="162" y="45"/>
                  <a:pt x="162" y="45"/>
                </a:cubicBezTo>
                <a:cubicBezTo>
                  <a:pt x="160" y="45"/>
                  <a:pt x="160" y="45"/>
                  <a:pt x="160" y="45"/>
                </a:cubicBezTo>
                <a:cubicBezTo>
                  <a:pt x="159" y="45"/>
                  <a:pt x="159" y="45"/>
                  <a:pt x="159" y="45"/>
                </a:cubicBezTo>
                <a:cubicBezTo>
                  <a:pt x="156" y="42"/>
                  <a:pt x="156" y="42"/>
                  <a:pt x="156" y="42"/>
                </a:cubicBezTo>
                <a:cubicBezTo>
                  <a:pt x="155" y="42"/>
                  <a:pt x="153" y="43"/>
                  <a:pt x="152" y="42"/>
                </a:cubicBezTo>
                <a:cubicBezTo>
                  <a:pt x="149" y="41"/>
                  <a:pt x="149" y="41"/>
                  <a:pt x="149" y="41"/>
                </a:cubicBezTo>
                <a:cubicBezTo>
                  <a:pt x="148" y="41"/>
                  <a:pt x="148" y="40"/>
                  <a:pt x="148" y="40"/>
                </a:cubicBezTo>
                <a:cubicBezTo>
                  <a:pt x="147" y="39"/>
                  <a:pt x="146" y="38"/>
                  <a:pt x="145" y="38"/>
                </a:cubicBezTo>
                <a:cubicBezTo>
                  <a:pt x="144" y="37"/>
                  <a:pt x="144" y="37"/>
                  <a:pt x="143" y="37"/>
                </a:cubicBezTo>
                <a:cubicBezTo>
                  <a:pt x="143" y="37"/>
                  <a:pt x="143" y="37"/>
                  <a:pt x="143" y="37"/>
                </a:cubicBezTo>
                <a:cubicBezTo>
                  <a:pt x="142" y="37"/>
                  <a:pt x="141" y="36"/>
                  <a:pt x="141" y="35"/>
                </a:cubicBezTo>
                <a:cubicBezTo>
                  <a:pt x="139" y="35"/>
                  <a:pt x="139" y="35"/>
                  <a:pt x="139" y="35"/>
                </a:cubicBezTo>
                <a:cubicBezTo>
                  <a:pt x="139" y="35"/>
                  <a:pt x="138" y="35"/>
                  <a:pt x="138" y="34"/>
                </a:cubicBezTo>
                <a:cubicBezTo>
                  <a:pt x="137" y="33"/>
                  <a:pt x="137" y="33"/>
                  <a:pt x="137" y="33"/>
                </a:cubicBezTo>
                <a:cubicBezTo>
                  <a:pt x="136" y="34"/>
                  <a:pt x="134" y="34"/>
                  <a:pt x="133" y="33"/>
                </a:cubicBezTo>
                <a:cubicBezTo>
                  <a:pt x="133" y="33"/>
                  <a:pt x="133" y="33"/>
                  <a:pt x="132" y="33"/>
                </a:cubicBezTo>
                <a:cubicBezTo>
                  <a:pt x="132" y="33"/>
                  <a:pt x="131" y="33"/>
                  <a:pt x="130" y="33"/>
                </a:cubicBezTo>
                <a:cubicBezTo>
                  <a:pt x="130" y="33"/>
                  <a:pt x="129" y="32"/>
                  <a:pt x="129" y="31"/>
                </a:cubicBezTo>
                <a:cubicBezTo>
                  <a:pt x="129" y="29"/>
                  <a:pt x="129" y="29"/>
                  <a:pt x="129" y="29"/>
                </a:cubicBezTo>
                <a:cubicBezTo>
                  <a:pt x="128" y="28"/>
                  <a:pt x="128" y="28"/>
                  <a:pt x="128" y="28"/>
                </a:cubicBezTo>
                <a:cubicBezTo>
                  <a:pt x="128" y="28"/>
                  <a:pt x="128" y="28"/>
                  <a:pt x="128" y="28"/>
                </a:cubicBezTo>
                <a:cubicBezTo>
                  <a:pt x="127" y="27"/>
                  <a:pt x="127" y="27"/>
                  <a:pt x="127" y="27"/>
                </a:cubicBezTo>
                <a:cubicBezTo>
                  <a:pt x="126" y="26"/>
                  <a:pt x="126" y="26"/>
                  <a:pt x="126" y="26"/>
                </a:cubicBezTo>
                <a:cubicBezTo>
                  <a:pt x="126" y="26"/>
                  <a:pt x="126" y="26"/>
                  <a:pt x="126" y="26"/>
                </a:cubicBezTo>
                <a:cubicBezTo>
                  <a:pt x="125" y="26"/>
                  <a:pt x="124" y="26"/>
                  <a:pt x="124" y="25"/>
                </a:cubicBezTo>
                <a:cubicBezTo>
                  <a:pt x="122" y="23"/>
                  <a:pt x="122" y="23"/>
                  <a:pt x="122" y="23"/>
                </a:cubicBezTo>
                <a:cubicBezTo>
                  <a:pt x="120" y="20"/>
                  <a:pt x="120" y="20"/>
                  <a:pt x="120" y="20"/>
                </a:cubicBezTo>
                <a:cubicBezTo>
                  <a:pt x="120" y="19"/>
                  <a:pt x="120" y="19"/>
                  <a:pt x="120" y="19"/>
                </a:cubicBezTo>
                <a:cubicBezTo>
                  <a:pt x="120" y="17"/>
                  <a:pt x="120" y="17"/>
                  <a:pt x="120" y="17"/>
                </a:cubicBezTo>
                <a:cubicBezTo>
                  <a:pt x="120" y="16"/>
                  <a:pt x="120" y="16"/>
                  <a:pt x="120" y="16"/>
                </a:cubicBezTo>
                <a:cubicBezTo>
                  <a:pt x="121" y="13"/>
                  <a:pt x="121" y="13"/>
                  <a:pt x="121" y="13"/>
                </a:cubicBezTo>
                <a:cubicBezTo>
                  <a:pt x="121" y="12"/>
                  <a:pt x="121" y="12"/>
                  <a:pt x="122" y="11"/>
                </a:cubicBezTo>
                <a:cubicBezTo>
                  <a:pt x="125" y="10"/>
                  <a:pt x="125" y="10"/>
                  <a:pt x="125" y="10"/>
                </a:cubicBezTo>
                <a:cubicBezTo>
                  <a:pt x="126" y="9"/>
                  <a:pt x="127" y="9"/>
                  <a:pt x="128" y="9"/>
                </a:cubicBezTo>
                <a:cubicBezTo>
                  <a:pt x="129" y="9"/>
                  <a:pt x="129" y="9"/>
                  <a:pt x="130" y="9"/>
                </a:cubicBezTo>
                <a:cubicBezTo>
                  <a:pt x="132" y="9"/>
                  <a:pt x="133" y="9"/>
                  <a:pt x="133" y="9"/>
                </a:cubicBezTo>
                <a:cubicBezTo>
                  <a:pt x="135" y="9"/>
                  <a:pt x="135" y="9"/>
                  <a:pt x="135" y="9"/>
                </a:cubicBezTo>
                <a:cubicBezTo>
                  <a:pt x="136" y="9"/>
                  <a:pt x="136" y="9"/>
                  <a:pt x="136" y="9"/>
                </a:cubicBezTo>
                <a:cubicBezTo>
                  <a:pt x="138" y="8"/>
                  <a:pt x="138" y="9"/>
                  <a:pt x="139" y="9"/>
                </a:cubicBezTo>
                <a:cubicBezTo>
                  <a:pt x="139" y="9"/>
                  <a:pt x="139" y="9"/>
                  <a:pt x="139" y="9"/>
                </a:cubicBezTo>
                <a:cubicBezTo>
                  <a:pt x="139" y="3"/>
                  <a:pt x="139" y="3"/>
                  <a:pt x="139" y="3"/>
                </a:cubicBezTo>
                <a:cubicBezTo>
                  <a:pt x="138" y="2"/>
                  <a:pt x="138" y="2"/>
                  <a:pt x="138" y="2"/>
                </a:cubicBezTo>
                <a:cubicBezTo>
                  <a:pt x="138" y="1"/>
                  <a:pt x="138" y="1"/>
                  <a:pt x="138" y="1"/>
                </a:cubicBezTo>
                <a:cubicBezTo>
                  <a:pt x="142" y="1"/>
                  <a:pt x="142" y="1"/>
                  <a:pt x="142" y="1"/>
                </a:cubicBezTo>
                <a:cubicBezTo>
                  <a:pt x="120" y="0"/>
                  <a:pt x="120" y="0"/>
                  <a:pt x="120" y="0"/>
                </a:cubicBezTo>
                <a:cubicBezTo>
                  <a:pt x="119" y="0"/>
                  <a:pt x="119" y="0"/>
                  <a:pt x="119" y="0"/>
                </a:cubicBezTo>
                <a:cubicBezTo>
                  <a:pt x="64" y="8"/>
                  <a:pt x="64" y="8"/>
                  <a:pt x="64" y="8"/>
                </a:cubicBezTo>
                <a:cubicBezTo>
                  <a:pt x="54" y="10"/>
                  <a:pt x="54" y="10"/>
                  <a:pt x="54" y="10"/>
                </a:cubicBezTo>
                <a:cubicBezTo>
                  <a:pt x="54" y="11"/>
                  <a:pt x="54" y="11"/>
                  <a:pt x="54" y="11"/>
                </a:cubicBezTo>
                <a:cubicBezTo>
                  <a:pt x="50" y="14"/>
                  <a:pt x="50" y="14"/>
                  <a:pt x="50" y="14"/>
                </a:cubicBezTo>
                <a:cubicBezTo>
                  <a:pt x="50" y="14"/>
                  <a:pt x="50" y="14"/>
                  <a:pt x="50" y="14"/>
                </a:cubicBezTo>
                <a:cubicBezTo>
                  <a:pt x="51" y="23"/>
                  <a:pt x="51" y="23"/>
                  <a:pt x="51" y="23"/>
                </a:cubicBezTo>
                <a:cubicBezTo>
                  <a:pt x="52" y="40"/>
                  <a:pt x="52" y="40"/>
                  <a:pt x="52" y="40"/>
                </a:cubicBezTo>
                <a:cubicBezTo>
                  <a:pt x="52" y="43"/>
                  <a:pt x="52" y="43"/>
                  <a:pt x="52" y="43"/>
                </a:cubicBezTo>
                <a:cubicBezTo>
                  <a:pt x="49" y="49"/>
                  <a:pt x="49" y="49"/>
                  <a:pt x="49" y="49"/>
                </a:cubicBezTo>
                <a:cubicBezTo>
                  <a:pt x="49" y="50"/>
                  <a:pt x="49" y="50"/>
                  <a:pt x="49" y="50"/>
                </a:cubicBezTo>
                <a:cubicBezTo>
                  <a:pt x="37" y="61"/>
                  <a:pt x="37" y="61"/>
                  <a:pt x="37" y="61"/>
                </a:cubicBezTo>
                <a:cubicBezTo>
                  <a:pt x="35" y="63"/>
                  <a:pt x="35" y="63"/>
                  <a:pt x="35" y="63"/>
                </a:cubicBezTo>
                <a:cubicBezTo>
                  <a:pt x="31" y="64"/>
                  <a:pt x="31" y="64"/>
                  <a:pt x="31" y="64"/>
                </a:cubicBezTo>
                <a:cubicBezTo>
                  <a:pt x="29" y="63"/>
                  <a:pt x="29" y="63"/>
                  <a:pt x="29" y="63"/>
                </a:cubicBezTo>
                <a:cubicBezTo>
                  <a:pt x="26" y="63"/>
                  <a:pt x="26" y="63"/>
                  <a:pt x="26" y="63"/>
                </a:cubicBezTo>
                <a:cubicBezTo>
                  <a:pt x="21" y="61"/>
                  <a:pt x="21" y="61"/>
                  <a:pt x="21" y="61"/>
                </a:cubicBezTo>
                <a:cubicBezTo>
                  <a:pt x="19" y="59"/>
                  <a:pt x="19" y="59"/>
                  <a:pt x="19" y="59"/>
                </a:cubicBezTo>
                <a:cubicBezTo>
                  <a:pt x="15" y="57"/>
                  <a:pt x="15" y="57"/>
                  <a:pt x="15" y="57"/>
                </a:cubicBezTo>
                <a:cubicBezTo>
                  <a:pt x="11" y="55"/>
                  <a:pt x="11" y="55"/>
                  <a:pt x="11" y="55"/>
                </a:cubicBezTo>
                <a:cubicBezTo>
                  <a:pt x="3" y="55"/>
                  <a:pt x="3" y="55"/>
                  <a:pt x="3" y="55"/>
                </a:cubicBezTo>
                <a:cubicBezTo>
                  <a:pt x="3" y="55"/>
                  <a:pt x="3" y="55"/>
                  <a:pt x="3" y="55"/>
                </a:cubicBezTo>
                <a:cubicBezTo>
                  <a:pt x="2" y="56"/>
                  <a:pt x="2" y="56"/>
                  <a:pt x="2" y="56"/>
                </a:cubicBezTo>
                <a:cubicBezTo>
                  <a:pt x="2" y="57"/>
                  <a:pt x="2" y="57"/>
                  <a:pt x="2" y="57"/>
                </a:cubicBezTo>
                <a:cubicBezTo>
                  <a:pt x="0" y="75"/>
                  <a:pt x="0" y="75"/>
                  <a:pt x="0" y="75"/>
                </a:cubicBezTo>
                <a:cubicBezTo>
                  <a:pt x="2" y="76"/>
                  <a:pt x="2" y="76"/>
                  <a:pt x="2" y="76"/>
                </a:cubicBezTo>
                <a:cubicBezTo>
                  <a:pt x="11" y="76"/>
                  <a:pt x="11" y="76"/>
                  <a:pt x="11" y="76"/>
                </a:cubicBezTo>
                <a:cubicBezTo>
                  <a:pt x="11" y="77"/>
                  <a:pt x="11" y="77"/>
                  <a:pt x="11" y="77"/>
                </a:cubicBezTo>
                <a:cubicBezTo>
                  <a:pt x="13" y="77"/>
                  <a:pt x="13" y="77"/>
                  <a:pt x="13" y="77"/>
                </a:cubicBezTo>
                <a:cubicBezTo>
                  <a:pt x="13" y="80"/>
                  <a:pt x="13" y="80"/>
                  <a:pt x="13" y="80"/>
                </a:cubicBezTo>
                <a:cubicBezTo>
                  <a:pt x="13" y="80"/>
                  <a:pt x="13" y="80"/>
                  <a:pt x="13" y="80"/>
                </a:cubicBezTo>
                <a:cubicBezTo>
                  <a:pt x="16" y="80"/>
                  <a:pt x="16" y="80"/>
                  <a:pt x="16" y="80"/>
                </a:cubicBezTo>
                <a:cubicBezTo>
                  <a:pt x="16" y="85"/>
                  <a:pt x="16" y="85"/>
                  <a:pt x="16" y="85"/>
                </a:cubicBezTo>
                <a:cubicBezTo>
                  <a:pt x="17" y="85"/>
                  <a:pt x="17" y="85"/>
                  <a:pt x="17" y="85"/>
                </a:cubicBezTo>
                <a:cubicBezTo>
                  <a:pt x="17" y="86"/>
                  <a:pt x="17" y="86"/>
                  <a:pt x="17" y="86"/>
                </a:cubicBezTo>
                <a:cubicBezTo>
                  <a:pt x="17" y="86"/>
                  <a:pt x="17" y="86"/>
                  <a:pt x="17" y="86"/>
                </a:cubicBezTo>
                <a:cubicBezTo>
                  <a:pt x="19" y="91"/>
                  <a:pt x="19" y="91"/>
                  <a:pt x="19" y="91"/>
                </a:cubicBezTo>
                <a:cubicBezTo>
                  <a:pt x="19" y="97"/>
                  <a:pt x="19" y="97"/>
                  <a:pt x="19" y="97"/>
                </a:cubicBezTo>
                <a:cubicBezTo>
                  <a:pt x="17" y="97"/>
                  <a:pt x="17" y="97"/>
                  <a:pt x="17" y="97"/>
                </a:cubicBezTo>
                <a:cubicBezTo>
                  <a:pt x="17" y="101"/>
                  <a:pt x="17" y="101"/>
                  <a:pt x="17" y="101"/>
                </a:cubicBezTo>
                <a:cubicBezTo>
                  <a:pt x="17" y="102"/>
                  <a:pt x="17" y="102"/>
                  <a:pt x="17" y="102"/>
                </a:cubicBezTo>
                <a:cubicBezTo>
                  <a:pt x="19" y="104"/>
                  <a:pt x="19" y="104"/>
                  <a:pt x="19" y="104"/>
                </a:cubicBezTo>
                <a:cubicBezTo>
                  <a:pt x="19" y="111"/>
                  <a:pt x="19" y="111"/>
                  <a:pt x="19" y="111"/>
                </a:cubicBezTo>
                <a:cubicBezTo>
                  <a:pt x="20" y="112"/>
                  <a:pt x="20" y="112"/>
                  <a:pt x="20" y="112"/>
                </a:cubicBezTo>
                <a:cubicBezTo>
                  <a:pt x="21" y="112"/>
                  <a:pt x="21" y="112"/>
                  <a:pt x="21" y="112"/>
                </a:cubicBezTo>
                <a:cubicBezTo>
                  <a:pt x="22" y="115"/>
                  <a:pt x="22" y="115"/>
                  <a:pt x="22" y="115"/>
                </a:cubicBezTo>
                <a:cubicBezTo>
                  <a:pt x="24" y="116"/>
                  <a:pt x="24" y="116"/>
                  <a:pt x="24" y="116"/>
                </a:cubicBezTo>
                <a:cubicBezTo>
                  <a:pt x="26" y="118"/>
                  <a:pt x="26" y="118"/>
                  <a:pt x="26" y="118"/>
                </a:cubicBezTo>
                <a:cubicBezTo>
                  <a:pt x="26" y="120"/>
                  <a:pt x="26" y="120"/>
                  <a:pt x="26" y="120"/>
                </a:cubicBezTo>
                <a:cubicBezTo>
                  <a:pt x="27" y="122"/>
                  <a:pt x="27" y="122"/>
                  <a:pt x="27" y="122"/>
                </a:cubicBezTo>
                <a:cubicBezTo>
                  <a:pt x="27" y="125"/>
                  <a:pt x="27" y="125"/>
                  <a:pt x="27" y="125"/>
                </a:cubicBezTo>
                <a:cubicBezTo>
                  <a:pt x="28" y="125"/>
                  <a:pt x="28" y="125"/>
                  <a:pt x="28" y="125"/>
                </a:cubicBezTo>
                <a:cubicBezTo>
                  <a:pt x="28" y="128"/>
                  <a:pt x="28" y="128"/>
                  <a:pt x="28" y="128"/>
                </a:cubicBezTo>
                <a:cubicBezTo>
                  <a:pt x="29" y="131"/>
                  <a:pt x="29" y="131"/>
                  <a:pt x="29" y="131"/>
                </a:cubicBezTo>
                <a:cubicBezTo>
                  <a:pt x="29" y="131"/>
                  <a:pt x="29" y="131"/>
                  <a:pt x="30" y="131"/>
                </a:cubicBezTo>
                <a:cubicBezTo>
                  <a:pt x="29" y="131"/>
                  <a:pt x="29" y="131"/>
                  <a:pt x="29" y="131"/>
                </a:cubicBezTo>
                <a:cubicBezTo>
                  <a:pt x="30" y="133"/>
                  <a:pt x="29" y="134"/>
                  <a:pt x="28" y="135"/>
                </a:cubicBezTo>
                <a:cubicBezTo>
                  <a:pt x="26" y="137"/>
                  <a:pt x="26" y="137"/>
                  <a:pt x="26" y="137"/>
                </a:cubicBezTo>
                <a:cubicBezTo>
                  <a:pt x="25" y="137"/>
                  <a:pt x="25" y="137"/>
                  <a:pt x="25" y="137"/>
                </a:cubicBezTo>
                <a:cubicBezTo>
                  <a:pt x="24" y="139"/>
                  <a:pt x="24" y="139"/>
                  <a:pt x="24" y="139"/>
                </a:cubicBezTo>
                <a:cubicBezTo>
                  <a:pt x="21" y="139"/>
                  <a:pt x="21" y="139"/>
                  <a:pt x="21" y="139"/>
                </a:cubicBezTo>
                <a:cubicBezTo>
                  <a:pt x="20" y="139"/>
                  <a:pt x="19" y="140"/>
                  <a:pt x="18" y="139"/>
                </a:cubicBezTo>
                <a:cubicBezTo>
                  <a:pt x="18" y="139"/>
                  <a:pt x="17" y="139"/>
                  <a:pt x="16" y="138"/>
                </a:cubicBezTo>
                <a:cubicBezTo>
                  <a:pt x="16" y="137"/>
                  <a:pt x="16" y="137"/>
                  <a:pt x="16" y="137"/>
                </a:cubicBezTo>
                <a:cubicBezTo>
                  <a:pt x="14" y="137"/>
                  <a:pt x="13" y="136"/>
                  <a:pt x="12" y="135"/>
                </a:cubicBezTo>
                <a:cubicBezTo>
                  <a:pt x="12" y="134"/>
                  <a:pt x="12" y="134"/>
                  <a:pt x="12" y="134"/>
                </a:cubicBezTo>
                <a:cubicBezTo>
                  <a:pt x="11" y="134"/>
                  <a:pt x="11" y="134"/>
                  <a:pt x="11" y="134"/>
                </a:cubicBezTo>
                <a:cubicBezTo>
                  <a:pt x="10" y="133"/>
                  <a:pt x="10" y="133"/>
                  <a:pt x="10" y="133"/>
                </a:cubicBezTo>
                <a:cubicBezTo>
                  <a:pt x="8" y="133"/>
                  <a:pt x="8" y="133"/>
                  <a:pt x="8" y="133"/>
                </a:cubicBezTo>
                <a:cubicBezTo>
                  <a:pt x="8" y="132"/>
                  <a:pt x="8" y="132"/>
                  <a:pt x="7" y="132"/>
                </a:cubicBezTo>
                <a:cubicBezTo>
                  <a:pt x="6" y="132"/>
                  <a:pt x="6" y="132"/>
                  <a:pt x="6" y="132"/>
                </a:cubicBezTo>
                <a:cubicBezTo>
                  <a:pt x="5" y="132"/>
                  <a:pt x="5" y="132"/>
                  <a:pt x="4" y="132"/>
                </a:cubicBezTo>
                <a:cubicBezTo>
                  <a:pt x="4" y="132"/>
                  <a:pt x="4" y="132"/>
                  <a:pt x="4" y="132"/>
                </a:cubicBezTo>
                <a:cubicBezTo>
                  <a:pt x="4" y="132"/>
                  <a:pt x="4" y="132"/>
                  <a:pt x="3" y="132"/>
                </a:cubicBezTo>
                <a:cubicBezTo>
                  <a:pt x="4" y="132"/>
                  <a:pt x="4" y="132"/>
                  <a:pt x="4" y="132"/>
                </a:cubicBezTo>
                <a:cubicBezTo>
                  <a:pt x="7" y="135"/>
                  <a:pt x="7" y="135"/>
                  <a:pt x="7" y="135"/>
                </a:cubicBezTo>
                <a:cubicBezTo>
                  <a:pt x="8" y="135"/>
                  <a:pt x="8" y="135"/>
                  <a:pt x="8" y="135"/>
                </a:cubicBezTo>
                <a:cubicBezTo>
                  <a:pt x="11" y="138"/>
                  <a:pt x="11" y="138"/>
                  <a:pt x="11" y="138"/>
                </a:cubicBezTo>
                <a:cubicBezTo>
                  <a:pt x="14" y="139"/>
                  <a:pt x="14" y="139"/>
                  <a:pt x="14" y="139"/>
                </a:cubicBezTo>
                <a:cubicBezTo>
                  <a:pt x="18" y="140"/>
                  <a:pt x="18" y="140"/>
                  <a:pt x="18" y="140"/>
                </a:cubicBezTo>
                <a:cubicBezTo>
                  <a:pt x="24" y="140"/>
                  <a:pt x="24" y="140"/>
                  <a:pt x="24" y="140"/>
                </a:cubicBezTo>
                <a:cubicBezTo>
                  <a:pt x="28" y="142"/>
                  <a:pt x="28" y="142"/>
                  <a:pt x="28" y="142"/>
                </a:cubicBezTo>
                <a:cubicBezTo>
                  <a:pt x="32" y="142"/>
                  <a:pt x="32" y="142"/>
                  <a:pt x="32" y="142"/>
                </a:cubicBezTo>
                <a:cubicBezTo>
                  <a:pt x="32" y="145"/>
                  <a:pt x="32" y="145"/>
                  <a:pt x="32" y="145"/>
                </a:cubicBezTo>
                <a:cubicBezTo>
                  <a:pt x="34" y="145"/>
                  <a:pt x="34" y="145"/>
                  <a:pt x="34" y="145"/>
                </a:cubicBezTo>
                <a:cubicBezTo>
                  <a:pt x="34" y="148"/>
                  <a:pt x="34" y="148"/>
                  <a:pt x="34" y="148"/>
                </a:cubicBezTo>
                <a:cubicBezTo>
                  <a:pt x="36" y="149"/>
                  <a:pt x="36" y="149"/>
                  <a:pt x="36" y="149"/>
                </a:cubicBezTo>
                <a:cubicBezTo>
                  <a:pt x="39" y="149"/>
                  <a:pt x="39" y="149"/>
                  <a:pt x="39" y="149"/>
                </a:cubicBezTo>
                <a:cubicBezTo>
                  <a:pt x="39" y="151"/>
                  <a:pt x="39" y="151"/>
                  <a:pt x="39" y="151"/>
                </a:cubicBezTo>
                <a:cubicBezTo>
                  <a:pt x="40" y="151"/>
                  <a:pt x="40" y="151"/>
                  <a:pt x="40" y="151"/>
                </a:cubicBezTo>
                <a:cubicBezTo>
                  <a:pt x="40" y="159"/>
                  <a:pt x="40" y="159"/>
                  <a:pt x="40" y="159"/>
                </a:cubicBezTo>
                <a:cubicBezTo>
                  <a:pt x="38" y="159"/>
                  <a:pt x="38" y="159"/>
                  <a:pt x="38" y="159"/>
                </a:cubicBezTo>
                <a:cubicBezTo>
                  <a:pt x="38" y="162"/>
                  <a:pt x="38" y="162"/>
                  <a:pt x="38" y="162"/>
                </a:cubicBezTo>
                <a:cubicBezTo>
                  <a:pt x="37" y="162"/>
                  <a:pt x="37" y="162"/>
                  <a:pt x="37" y="162"/>
                </a:cubicBezTo>
                <a:cubicBezTo>
                  <a:pt x="38" y="162"/>
                  <a:pt x="38" y="162"/>
                  <a:pt x="38" y="162"/>
                </a:cubicBezTo>
                <a:cubicBezTo>
                  <a:pt x="43" y="162"/>
                  <a:pt x="43" y="162"/>
                  <a:pt x="43" y="162"/>
                </a:cubicBezTo>
                <a:cubicBezTo>
                  <a:pt x="43" y="173"/>
                  <a:pt x="43" y="173"/>
                  <a:pt x="43" y="173"/>
                </a:cubicBezTo>
                <a:cubicBezTo>
                  <a:pt x="48" y="173"/>
                  <a:pt x="48" y="173"/>
                  <a:pt x="48" y="173"/>
                </a:cubicBezTo>
                <a:cubicBezTo>
                  <a:pt x="48" y="174"/>
                  <a:pt x="48" y="174"/>
                  <a:pt x="48" y="174"/>
                </a:cubicBezTo>
                <a:cubicBezTo>
                  <a:pt x="49" y="175"/>
                  <a:pt x="49" y="175"/>
                  <a:pt x="50" y="175"/>
                </a:cubicBezTo>
                <a:cubicBezTo>
                  <a:pt x="51" y="175"/>
                  <a:pt x="51" y="176"/>
                  <a:pt x="52" y="176"/>
                </a:cubicBezTo>
                <a:cubicBezTo>
                  <a:pt x="55" y="179"/>
                  <a:pt x="55" y="179"/>
                  <a:pt x="55" y="179"/>
                </a:cubicBezTo>
                <a:cubicBezTo>
                  <a:pt x="55" y="181"/>
                  <a:pt x="55" y="181"/>
                  <a:pt x="55" y="181"/>
                </a:cubicBezTo>
                <a:cubicBezTo>
                  <a:pt x="56" y="182"/>
                  <a:pt x="57" y="183"/>
                  <a:pt x="56" y="185"/>
                </a:cubicBezTo>
                <a:cubicBezTo>
                  <a:pt x="56" y="186"/>
                  <a:pt x="56" y="187"/>
                  <a:pt x="55" y="188"/>
                </a:cubicBezTo>
                <a:cubicBezTo>
                  <a:pt x="54" y="189"/>
                  <a:pt x="53" y="190"/>
                  <a:pt x="53" y="190"/>
                </a:cubicBezTo>
                <a:cubicBezTo>
                  <a:pt x="52" y="191"/>
                  <a:pt x="52" y="191"/>
                  <a:pt x="52" y="191"/>
                </a:cubicBezTo>
                <a:cubicBezTo>
                  <a:pt x="52" y="193"/>
                  <a:pt x="52" y="193"/>
                  <a:pt x="52" y="193"/>
                </a:cubicBezTo>
                <a:cubicBezTo>
                  <a:pt x="50" y="195"/>
                  <a:pt x="50" y="195"/>
                  <a:pt x="50" y="195"/>
                </a:cubicBezTo>
                <a:cubicBezTo>
                  <a:pt x="50" y="195"/>
                  <a:pt x="50" y="195"/>
                  <a:pt x="50" y="195"/>
                </a:cubicBezTo>
                <a:cubicBezTo>
                  <a:pt x="53" y="195"/>
                  <a:pt x="53" y="195"/>
                  <a:pt x="53" y="195"/>
                </a:cubicBezTo>
                <a:cubicBezTo>
                  <a:pt x="57" y="197"/>
                  <a:pt x="57" y="197"/>
                  <a:pt x="57" y="197"/>
                </a:cubicBezTo>
                <a:cubicBezTo>
                  <a:pt x="57" y="197"/>
                  <a:pt x="57" y="197"/>
                  <a:pt x="57" y="197"/>
                </a:cubicBezTo>
                <a:cubicBezTo>
                  <a:pt x="58" y="197"/>
                  <a:pt x="58" y="197"/>
                  <a:pt x="58" y="197"/>
                </a:cubicBezTo>
                <a:cubicBezTo>
                  <a:pt x="58" y="199"/>
                  <a:pt x="58" y="199"/>
                  <a:pt x="58" y="199"/>
                </a:cubicBezTo>
                <a:cubicBezTo>
                  <a:pt x="58" y="199"/>
                  <a:pt x="58" y="201"/>
                  <a:pt x="58" y="202"/>
                </a:cubicBezTo>
                <a:cubicBezTo>
                  <a:pt x="58" y="203"/>
                  <a:pt x="57" y="204"/>
                  <a:pt x="56" y="204"/>
                </a:cubicBezTo>
                <a:cubicBezTo>
                  <a:pt x="56" y="204"/>
                  <a:pt x="56" y="204"/>
                  <a:pt x="56" y="204"/>
                </a:cubicBezTo>
                <a:cubicBezTo>
                  <a:pt x="56" y="205"/>
                  <a:pt x="56" y="205"/>
                  <a:pt x="56" y="205"/>
                </a:cubicBezTo>
                <a:cubicBezTo>
                  <a:pt x="53" y="207"/>
                  <a:pt x="53" y="207"/>
                  <a:pt x="53" y="207"/>
                </a:cubicBezTo>
                <a:cubicBezTo>
                  <a:pt x="53" y="208"/>
                  <a:pt x="53" y="208"/>
                  <a:pt x="53" y="208"/>
                </a:cubicBezTo>
                <a:cubicBezTo>
                  <a:pt x="52" y="209"/>
                  <a:pt x="52" y="210"/>
                  <a:pt x="51" y="211"/>
                </a:cubicBezTo>
                <a:cubicBezTo>
                  <a:pt x="53" y="211"/>
                  <a:pt x="53" y="211"/>
                  <a:pt x="53" y="211"/>
                </a:cubicBezTo>
                <a:cubicBezTo>
                  <a:pt x="54" y="214"/>
                  <a:pt x="54" y="214"/>
                  <a:pt x="54" y="214"/>
                </a:cubicBezTo>
                <a:cubicBezTo>
                  <a:pt x="55" y="217"/>
                  <a:pt x="55" y="217"/>
                  <a:pt x="55" y="217"/>
                </a:cubicBezTo>
                <a:cubicBezTo>
                  <a:pt x="55" y="219"/>
                  <a:pt x="55" y="219"/>
                  <a:pt x="55" y="219"/>
                </a:cubicBezTo>
                <a:cubicBezTo>
                  <a:pt x="56" y="219"/>
                  <a:pt x="56" y="219"/>
                  <a:pt x="56" y="219"/>
                </a:cubicBezTo>
                <a:cubicBezTo>
                  <a:pt x="67" y="221"/>
                  <a:pt x="67" y="221"/>
                  <a:pt x="67" y="221"/>
                </a:cubicBezTo>
                <a:cubicBezTo>
                  <a:pt x="106" y="239"/>
                  <a:pt x="106" y="239"/>
                  <a:pt x="106" y="239"/>
                </a:cubicBezTo>
                <a:cubicBezTo>
                  <a:pt x="108" y="241"/>
                  <a:pt x="108" y="241"/>
                  <a:pt x="108" y="241"/>
                </a:cubicBezTo>
                <a:cubicBezTo>
                  <a:pt x="111" y="244"/>
                  <a:pt x="111" y="244"/>
                  <a:pt x="111" y="244"/>
                </a:cubicBezTo>
                <a:cubicBezTo>
                  <a:pt x="112" y="247"/>
                  <a:pt x="112" y="247"/>
                  <a:pt x="112" y="247"/>
                </a:cubicBezTo>
                <a:cubicBezTo>
                  <a:pt x="113" y="250"/>
                  <a:pt x="113" y="250"/>
                  <a:pt x="113" y="250"/>
                </a:cubicBezTo>
                <a:cubicBezTo>
                  <a:pt x="113" y="252"/>
                  <a:pt x="113" y="252"/>
                  <a:pt x="113" y="252"/>
                </a:cubicBezTo>
                <a:cubicBezTo>
                  <a:pt x="115" y="253"/>
                  <a:pt x="115" y="253"/>
                  <a:pt x="115" y="253"/>
                </a:cubicBezTo>
                <a:cubicBezTo>
                  <a:pt x="116" y="254"/>
                  <a:pt x="116" y="254"/>
                  <a:pt x="116" y="254"/>
                </a:cubicBezTo>
                <a:cubicBezTo>
                  <a:pt x="121" y="256"/>
                  <a:pt x="121" y="256"/>
                  <a:pt x="121" y="256"/>
                </a:cubicBezTo>
                <a:cubicBezTo>
                  <a:pt x="123" y="257"/>
                  <a:pt x="123" y="257"/>
                  <a:pt x="123" y="257"/>
                </a:cubicBezTo>
                <a:cubicBezTo>
                  <a:pt x="133" y="258"/>
                  <a:pt x="133" y="258"/>
                  <a:pt x="133" y="258"/>
                </a:cubicBezTo>
                <a:cubicBezTo>
                  <a:pt x="135" y="257"/>
                  <a:pt x="135" y="257"/>
                  <a:pt x="135" y="257"/>
                </a:cubicBezTo>
                <a:cubicBezTo>
                  <a:pt x="140" y="254"/>
                  <a:pt x="140" y="254"/>
                  <a:pt x="140" y="254"/>
                </a:cubicBezTo>
                <a:cubicBezTo>
                  <a:pt x="145" y="252"/>
                  <a:pt x="145" y="252"/>
                  <a:pt x="145" y="252"/>
                </a:cubicBezTo>
                <a:cubicBezTo>
                  <a:pt x="144" y="250"/>
                  <a:pt x="144" y="250"/>
                  <a:pt x="144" y="250"/>
                </a:cubicBezTo>
                <a:cubicBezTo>
                  <a:pt x="144" y="248"/>
                  <a:pt x="144" y="248"/>
                  <a:pt x="144" y="248"/>
                </a:cubicBezTo>
                <a:cubicBezTo>
                  <a:pt x="144" y="244"/>
                  <a:pt x="144" y="244"/>
                  <a:pt x="144" y="244"/>
                </a:cubicBezTo>
                <a:cubicBezTo>
                  <a:pt x="145" y="239"/>
                  <a:pt x="145" y="239"/>
                  <a:pt x="145" y="239"/>
                </a:cubicBezTo>
                <a:cubicBezTo>
                  <a:pt x="147" y="237"/>
                  <a:pt x="147" y="237"/>
                  <a:pt x="147" y="237"/>
                </a:cubicBezTo>
                <a:cubicBezTo>
                  <a:pt x="148" y="234"/>
                  <a:pt x="148" y="234"/>
                  <a:pt x="148" y="234"/>
                </a:cubicBezTo>
                <a:cubicBezTo>
                  <a:pt x="150" y="232"/>
                  <a:pt x="150" y="232"/>
                  <a:pt x="150" y="232"/>
                </a:cubicBezTo>
                <a:cubicBezTo>
                  <a:pt x="151" y="231"/>
                  <a:pt x="151" y="231"/>
                  <a:pt x="151" y="231"/>
                </a:cubicBezTo>
                <a:cubicBezTo>
                  <a:pt x="155" y="229"/>
                  <a:pt x="155" y="229"/>
                  <a:pt x="155" y="229"/>
                </a:cubicBezTo>
                <a:cubicBezTo>
                  <a:pt x="159" y="228"/>
                  <a:pt x="159" y="228"/>
                  <a:pt x="159" y="228"/>
                </a:cubicBezTo>
                <a:cubicBezTo>
                  <a:pt x="167" y="223"/>
                  <a:pt x="167" y="223"/>
                  <a:pt x="167" y="223"/>
                </a:cubicBezTo>
                <a:cubicBezTo>
                  <a:pt x="168" y="214"/>
                  <a:pt x="168" y="214"/>
                  <a:pt x="168" y="214"/>
                </a:cubicBezTo>
                <a:cubicBezTo>
                  <a:pt x="168" y="210"/>
                  <a:pt x="168" y="210"/>
                  <a:pt x="168" y="210"/>
                </a:cubicBezTo>
                <a:cubicBezTo>
                  <a:pt x="167" y="210"/>
                  <a:pt x="167" y="210"/>
                  <a:pt x="167" y="210"/>
                </a:cubicBezTo>
                <a:cubicBezTo>
                  <a:pt x="162" y="207"/>
                  <a:pt x="162" y="207"/>
                  <a:pt x="162" y="207"/>
                </a:cubicBezTo>
                <a:cubicBezTo>
                  <a:pt x="161" y="206"/>
                  <a:pt x="161" y="206"/>
                  <a:pt x="161" y="206"/>
                </a:cubicBezTo>
                <a:cubicBezTo>
                  <a:pt x="161" y="205"/>
                  <a:pt x="161" y="205"/>
                  <a:pt x="161" y="205"/>
                </a:cubicBezTo>
                <a:cubicBezTo>
                  <a:pt x="160" y="199"/>
                  <a:pt x="160" y="199"/>
                  <a:pt x="160" y="199"/>
                </a:cubicBezTo>
                <a:cubicBezTo>
                  <a:pt x="161" y="197"/>
                  <a:pt x="161" y="197"/>
                  <a:pt x="161" y="197"/>
                </a:cubicBezTo>
                <a:cubicBezTo>
                  <a:pt x="168" y="177"/>
                  <a:pt x="168" y="177"/>
                  <a:pt x="168" y="177"/>
                </a:cubicBezTo>
                <a:cubicBezTo>
                  <a:pt x="169" y="174"/>
                  <a:pt x="169" y="174"/>
                  <a:pt x="169" y="174"/>
                </a:cubicBezTo>
                <a:cubicBezTo>
                  <a:pt x="177" y="159"/>
                  <a:pt x="177" y="159"/>
                  <a:pt x="177" y="159"/>
                </a:cubicBezTo>
                <a:cubicBezTo>
                  <a:pt x="181" y="155"/>
                  <a:pt x="181" y="155"/>
                  <a:pt x="181" y="155"/>
                </a:cubicBezTo>
                <a:cubicBezTo>
                  <a:pt x="208" y="139"/>
                  <a:pt x="208" y="139"/>
                  <a:pt x="208" y="139"/>
                </a:cubicBezTo>
                <a:cubicBezTo>
                  <a:pt x="211" y="137"/>
                  <a:pt x="211" y="137"/>
                  <a:pt x="211" y="137"/>
                </a:cubicBezTo>
                <a:cubicBezTo>
                  <a:pt x="214" y="136"/>
                  <a:pt x="214" y="136"/>
                  <a:pt x="214" y="136"/>
                </a:cubicBezTo>
                <a:cubicBezTo>
                  <a:pt x="219" y="136"/>
                  <a:pt x="219" y="136"/>
                  <a:pt x="219" y="136"/>
                </a:cubicBezTo>
                <a:cubicBezTo>
                  <a:pt x="221" y="136"/>
                  <a:pt x="221" y="136"/>
                  <a:pt x="221" y="136"/>
                </a:cubicBezTo>
                <a:cubicBezTo>
                  <a:pt x="228" y="136"/>
                  <a:pt x="228" y="136"/>
                  <a:pt x="228" y="136"/>
                </a:cubicBezTo>
                <a:cubicBezTo>
                  <a:pt x="246" y="133"/>
                  <a:pt x="246" y="133"/>
                  <a:pt x="246" y="133"/>
                </a:cubicBezTo>
                <a:cubicBezTo>
                  <a:pt x="251" y="130"/>
                  <a:pt x="251" y="130"/>
                  <a:pt x="251" y="130"/>
                </a:cubicBezTo>
                <a:cubicBezTo>
                  <a:pt x="256" y="126"/>
                  <a:pt x="256" y="126"/>
                  <a:pt x="256" y="126"/>
                </a:cubicBezTo>
                <a:cubicBezTo>
                  <a:pt x="258" y="125"/>
                  <a:pt x="258" y="125"/>
                  <a:pt x="258" y="125"/>
                </a:cubicBezTo>
                <a:cubicBezTo>
                  <a:pt x="261" y="124"/>
                  <a:pt x="261" y="124"/>
                  <a:pt x="261" y="124"/>
                </a:cubicBezTo>
                <a:cubicBezTo>
                  <a:pt x="264" y="124"/>
                  <a:pt x="264" y="124"/>
                  <a:pt x="264" y="124"/>
                </a:cubicBezTo>
                <a:cubicBezTo>
                  <a:pt x="267" y="125"/>
                  <a:pt x="267" y="125"/>
                  <a:pt x="267" y="125"/>
                </a:cubicBezTo>
                <a:cubicBezTo>
                  <a:pt x="272" y="126"/>
                  <a:pt x="272" y="126"/>
                  <a:pt x="272" y="126"/>
                </a:cubicBezTo>
                <a:cubicBezTo>
                  <a:pt x="272" y="124"/>
                  <a:pt x="272" y="124"/>
                  <a:pt x="272" y="124"/>
                </a:cubicBezTo>
                <a:lnTo>
                  <a:pt x="271" y="12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9" name="Rectangle 65"/>
          <p:cNvSpPr>
            <a:spLocks noChangeArrowheads="1"/>
          </p:cNvSpPr>
          <p:nvPr/>
        </p:nvSpPr>
        <p:spPr bwMode="auto">
          <a:xfrm>
            <a:off x="7866632" y="6614790"/>
            <a:ext cx="1588" cy="15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0" name="Freeform 66"/>
          <p:cNvSpPr>
            <a:spLocks/>
          </p:cNvSpPr>
          <p:nvPr/>
        </p:nvSpPr>
        <p:spPr bwMode="auto">
          <a:xfrm>
            <a:off x="7820594" y="5686102"/>
            <a:ext cx="323850" cy="311150"/>
          </a:xfrm>
          <a:custGeom>
            <a:avLst/>
            <a:gdLst>
              <a:gd name="T0" fmla="*/ 144 w 145"/>
              <a:gd name="T1" fmla="*/ 114 h 139"/>
              <a:gd name="T2" fmla="*/ 143 w 145"/>
              <a:gd name="T3" fmla="*/ 105 h 139"/>
              <a:gd name="T4" fmla="*/ 142 w 145"/>
              <a:gd name="T5" fmla="*/ 100 h 139"/>
              <a:gd name="T6" fmla="*/ 140 w 145"/>
              <a:gd name="T7" fmla="*/ 90 h 139"/>
              <a:gd name="T8" fmla="*/ 140 w 145"/>
              <a:gd name="T9" fmla="*/ 82 h 139"/>
              <a:gd name="T10" fmla="*/ 139 w 145"/>
              <a:gd name="T11" fmla="*/ 71 h 139"/>
              <a:gd name="T12" fmla="*/ 138 w 145"/>
              <a:gd name="T13" fmla="*/ 60 h 139"/>
              <a:gd name="T14" fmla="*/ 133 w 145"/>
              <a:gd name="T15" fmla="*/ 52 h 139"/>
              <a:gd name="T16" fmla="*/ 130 w 145"/>
              <a:gd name="T17" fmla="*/ 50 h 139"/>
              <a:gd name="T18" fmla="*/ 130 w 145"/>
              <a:gd name="T19" fmla="*/ 45 h 139"/>
              <a:gd name="T20" fmla="*/ 129 w 145"/>
              <a:gd name="T21" fmla="*/ 40 h 139"/>
              <a:gd name="T22" fmla="*/ 127 w 145"/>
              <a:gd name="T23" fmla="*/ 38 h 139"/>
              <a:gd name="T24" fmla="*/ 120 w 145"/>
              <a:gd name="T25" fmla="*/ 31 h 139"/>
              <a:gd name="T26" fmla="*/ 120 w 145"/>
              <a:gd name="T27" fmla="*/ 23 h 139"/>
              <a:gd name="T28" fmla="*/ 124 w 145"/>
              <a:gd name="T29" fmla="*/ 20 h 139"/>
              <a:gd name="T30" fmla="*/ 123 w 145"/>
              <a:gd name="T31" fmla="*/ 18 h 139"/>
              <a:gd name="T32" fmla="*/ 119 w 145"/>
              <a:gd name="T33" fmla="*/ 21 h 139"/>
              <a:gd name="T34" fmla="*/ 113 w 145"/>
              <a:gd name="T35" fmla="*/ 22 h 139"/>
              <a:gd name="T36" fmla="*/ 109 w 145"/>
              <a:gd name="T37" fmla="*/ 17 h 139"/>
              <a:gd name="T38" fmla="*/ 109 w 145"/>
              <a:gd name="T39" fmla="*/ 8 h 139"/>
              <a:gd name="T40" fmla="*/ 109 w 145"/>
              <a:gd name="T41" fmla="*/ 3 h 139"/>
              <a:gd name="T42" fmla="*/ 107 w 145"/>
              <a:gd name="T43" fmla="*/ 0 h 139"/>
              <a:gd name="T44" fmla="*/ 101 w 145"/>
              <a:gd name="T45" fmla="*/ 4 h 139"/>
              <a:gd name="T46" fmla="*/ 96 w 145"/>
              <a:gd name="T47" fmla="*/ 7 h 139"/>
              <a:gd name="T48" fmla="*/ 89 w 145"/>
              <a:gd name="T49" fmla="*/ 8 h 139"/>
              <a:gd name="T50" fmla="*/ 90 w 145"/>
              <a:gd name="T51" fmla="*/ 10 h 139"/>
              <a:gd name="T52" fmla="*/ 88 w 145"/>
              <a:gd name="T53" fmla="*/ 47 h 139"/>
              <a:gd name="T54" fmla="*/ 80 w 145"/>
              <a:gd name="T55" fmla="*/ 67 h 139"/>
              <a:gd name="T56" fmla="*/ 58 w 145"/>
              <a:gd name="T57" fmla="*/ 91 h 139"/>
              <a:gd name="T58" fmla="*/ 21 w 145"/>
              <a:gd name="T59" fmla="*/ 115 h 139"/>
              <a:gd name="T60" fmla="*/ 15 w 145"/>
              <a:gd name="T61" fmla="*/ 113 h 139"/>
              <a:gd name="T62" fmla="*/ 2 w 145"/>
              <a:gd name="T63" fmla="*/ 114 h 139"/>
              <a:gd name="T64" fmla="*/ 2 w 145"/>
              <a:gd name="T65" fmla="*/ 120 h 139"/>
              <a:gd name="T66" fmla="*/ 0 w 145"/>
              <a:gd name="T67" fmla="*/ 134 h 139"/>
              <a:gd name="T68" fmla="*/ 21 w 145"/>
              <a:gd name="T69" fmla="*/ 135 h 139"/>
              <a:gd name="T70" fmla="*/ 29 w 145"/>
              <a:gd name="T71" fmla="*/ 136 h 139"/>
              <a:gd name="T72" fmla="*/ 34 w 145"/>
              <a:gd name="T73" fmla="*/ 137 h 139"/>
              <a:gd name="T74" fmla="*/ 43 w 145"/>
              <a:gd name="T75" fmla="*/ 139 h 139"/>
              <a:gd name="T76" fmla="*/ 51 w 145"/>
              <a:gd name="T77" fmla="*/ 139 h 139"/>
              <a:gd name="T78" fmla="*/ 59 w 145"/>
              <a:gd name="T79" fmla="*/ 137 h 139"/>
              <a:gd name="T80" fmla="*/ 68 w 145"/>
              <a:gd name="T81" fmla="*/ 139 h 139"/>
              <a:gd name="T82" fmla="*/ 73 w 145"/>
              <a:gd name="T83" fmla="*/ 136 h 139"/>
              <a:gd name="T84" fmla="*/ 78 w 145"/>
              <a:gd name="T85" fmla="*/ 133 h 139"/>
              <a:gd name="T86" fmla="*/ 78 w 145"/>
              <a:gd name="T87" fmla="*/ 131 h 139"/>
              <a:gd name="T88" fmla="*/ 84 w 145"/>
              <a:gd name="T89" fmla="*/ 127 h 139"/>
              <a:gd name="T90" fmla="*/ 84 w 145"/>
              <a:gd name="T91" fmla="*/ 126 h 139"/>
              <a:gd name="T92" fmla="*/ 89 w 145"/>
              <a:gd name="T93" fmla="*/ 126 h 139"/>
              <a:gd name="T94" fmla="*/ 97 w 145"/>
              <a:gd name="T95" fmla="*/ 121 h 139"/>
              <a:gd name="T96" fmla="*/ 106 w 145"/>
              <a:gd name="T97" fmla="*/ 123 h 139"/>
              <a:gd name="T98" fmla="*/ 108 w 145"/>
              <a:gd name="T99" fmla="*/ 123 h 139"/>
              <a:gd name="T100" fmla="*/ 114 w 145"/>
              <a:gd name="T101" fmla="*/ 117 h 139"/>
              <a:gd name="T102" fmla="*/ 122 w 145"/>
              <a:gd name="T103" fmla="*/ 119 h 139"/>
              <a:gd name="T104" fmla="*/ 124 w 145"/>
              <a:gd name="T105" fmla="*/ 120 h 139"/>
              <a:gd name="T106" fmla="*/ 126 w 145"/>
              <a:gd name="T107" fmla="*/ 117 h 139"/>
              <a:gd name="T108" fmla="*/ 130 w 145"/>
              <a:gd name="T109" fmla="*/ 115 h 139"/>
              <a:gd name="T110" fmla="*/ 137 w 145"/>
              <a:gd name="T111" fmla="*/ 117 h 139"/>
              <a:gd name="T112" fmla="*/ 140 w 145"/>
              <a:gd name="T113" fmla="*/ 122 h 139"/>
              <a:gd name="T114" fmla="*/ 145 w 145"/>
              <a:gd name="T115" fmla="*/ 12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5" h="139">
                <a:moveTo>
                  <a:pt x="145" y="117"/>
                </a:moveTo>
                <a:cubicBezTo>
                  <a:pt x="145" y="116"/>
                  <a:pt x="145" y="115"/>
                  <a:pt x="145" y="115"/>
                </a:cubicBezTo>
                <a:cubicBezTo>
                  <a:pt x="144" y="114"/>
                  <a:pt x="144" y="114"/>
                  <a:pt x="144" y="114"/>
                </a:cubicBezTo>
                <a:cubicBezTo>
                  <a:pt x="143" y="113"/>
                  <a:pt x="143" y="112"/>
                  <a:pt x="143" y="112"/>
                </a:cubicBezTo>
                <a:cubicBezTo>
                  <a:pt x="143" y="112"/>
                  <a:pt x="143" y="111"/>
                  <a:pt x="143" y="109"/>
                </a:cubicBezTo>
                <a:cubicBezTo>
                  <a:pt x="142" y="108"/>
                  <a:pt x="142" y="106"/>
                  <a:pt x="143" y="105"/>
                </a:cubicBezTo>
                <a:cubicBezTo>
                  <a:pt x="143" y="104"/>
                  <a:pt x="143" y="103"/>
                  <a:pt x="143" y="103"/>
                </a:cubicBezTo>
                <a:cubicBezTo>
                  <a:pt x="142" y="101"/>
                  <a:pt x="142" y="101"/>
                  <a:pt x="142" y="101"/>
                </a:cubicBezTo>
                <a:cubicBezTo>
                  <a:pt x="142" y="101"/>
                  <a:pt x="142" y="101"/>
                  <a:pt x="142" y="100"/>
                </a:cubicBezTo>
                <a:cubicBezTo>
                  <a:pt x="142" y="98"/>
                  <a:pt x="142" y="98"/>
                  <a:pt x="142" y="98"/>
                </a:cubicBezTo>
                <a:cubicBezTo>
                  <a:pt x="140" y="92"/>
                  <a:pt x="140" y="92"/>
                  <a:pt x="140" y="92"/>
                </a:cubicBezTo>
                <a:cubicBezTo>
                  <a:pt x="140" y="91"/>
                  <a:pt x="140" y="91"/>
                  <a:pt x="140" y="90"/>
                </a:cubicBezTo>
                <a:cubicBezTo>
                  <a:pt x="140" y="90"/>
                  <a:pt x="140" y="90"/>
                  <a:pt x="140" y="89"/>
                </a:cubicBezTo>
                <a:cubicBezTo>
                  <a:pt x="139" y="88"/>
                  <a:pt x="139" y="86"/>
                  <a:pt x="140" y="84"/>
                </a:cubicBezTo>
                <a:cubicBezTo>
                  <a:pt x="140" y="83"/>
                  <a:pt x="140" y="83"/>
                  <a:pt x="140" y="82"/>
                </a:cubicBezTo>
                <a:cubicBezTo>
                  <a:pt x="139" y="81"/>
                  <a:pt x="139" y="80"/>
                  <a:pt x="140" y="77"/>
                </a:cubicBezTo>
                <a:cubicBezTo>
                  <a:pt x="140" y="76"/>
                  <a:pt x="140" y="76"/>
                  <a:pt x="140" y="76"/>
                </a:cubicBezTo>
                <a:cubicBezTo>
                  <a:pt x="139" y="75"/>
                  <a:pt x="139" y="74"/>
                  <a:pt x="139" y="71"/>
                </a:cubicBezTo>
                <a:cubicBezTo>
                  <a:pt x="139" y="68"/>
                  <a:pt x="140" y="67"/>
                  <a:pt x="140" y="66"/>
                </a:cubicBezTo>
                <a:cubicBezTo>
                  <a:pt x="140" y="66"/>
                  <a:pt x="140" y="66"/>
                  <a:pt x="139" y="64"/>
                </a:cubicBezTo>
                <a:cubicBezTo>
                  <a:pt x="138" y="62"/>
                  <a:pt x="138" y="61"/>
                  <a:pt x="138" y="60"/>
                </a:cubicBezTo>
                <a:cubicBezTo>
                  <a:pt x="138" y="60"/>
                  <a:pt x="138" y="60"/>
                  <a:pt x="137" y="59"/>
                </a:cubicBezTo>
                <a:cubicBezTo>
                  <a:pt x="136" y="56"/>
                  <a:pt x="135" y="54"/>
                  <a:pt x="135" y="53"/>
                </a:cubicBezTo>
                <a:cubicBezTo>
                  <a:pt x="134" y="53"/>
                  <a:pt x="134" y="52"/>
                  <a:pt x="133" y="52"/>
                </a:cubicBezTo>
                <a:cubicBezTo>
                  <a:pt x="133" y="52"/>
                  <a:pt x="132" y="51"/>
                  <a:pt x="131" y="51"/>
                </a:cubicBezTo>
                <a:cubicBezTo>
                  <a:pt x="130" y="50"/>
                  <a:pt x="130" y="50"/>
                  <a:pt x="130" y="50"/>
                </a:cubicBezTo>
                <a:cubicBezTo>
                  <a:pt x="130" y="50"/>
                  <a:pt x="130" y="50"/>
                  <a:pt x="130" y="50"/>
                </a:cubicBezTo>
                <a:cubicBezTo>
                  <a:pt x="129" y="49"/>
                  <a:pt x="129" y="48"/>
                  <a:pt x="129" y="48"/>
                </a:cubicBezTo>
                <a:cubicBezTo>
                  <a:pt x="129" y="47"/>
                  <a:pt x="129" y="47"/>
                  <a:pt x="129" y="47"/>
                </a:cubicBezTo>
                <a:cubicBezTo>
                  <a:pt x="129" y="47"/>
                  <a:pt x="129" y="46"/>
                  <a:pt x="130" y="45"/>
                </a:cubicBezTo>
                <a:cubicBezTo>
                  <a:pt x="129" y="45"/>
                  <a:pt x="129" y="45"/>
                  <a:pt x="129" y="45"/>
                </a:cubicBezTo>
                <a:cubicBezTo>
                  <a:pt x="129" y="41"/>
                  <a:pt x="129" y="41"/>
                  <a:pt x="129" y="41"/>
                </a:cubicBezTo>
                <a:cubicBezTo>
                  <a:pt x="129" y="40"/>
                  <a:pt x="129" y="40"/>
                  <a:pt x="129" y="40"/>
                </a:cubicBezTo>
                <a:cubicBezTo>
                  <a:pt x="128" y="39"/>
                  <a:pt x="128" y="39"/>
                  <a:pt x="128" y="39"/>
                </a:cubicBezTo>
                <a:cubicBezTo>
                  <a:pt x="128" y="39"/>
                  <a:pt x="128" y="39"/>
                  <a:pt x="127" y="38"/>
                </a:cubicBezTo>
                <a:cubicBezTo>
                  <a:pt x="127" y="38"/>
                  <a:pt x="127" y="38"/>
                  <a:pt x="127" y="38"/>
                </a:cubicBezTo>
                <a:cubicBezTo>
                  <a:pt x="126" y="38"/>
                  <a:pt x="126" y="37"/>
                  <a:pt x="125" y="37"/>
                </a:cubicBezTo>
                <a:cubicBezTo>
                  <a:pt x="124" y="35"/>
                  <a:pt x="123" y="34"/>
                  <a:pt x="122" y="33"/>
                </a:cubicBezTo>
                <a:cubicBezTo>
                  <a:pt x="120" y="31"/>
                  <a:pt x="120" y="31"/>
                  <a:pt x="120" y="31"/>
                </a:cubicBezTo>
                <a:cubicBezTo>
                  <a:pt x="119" y="30"/>
                  <a:pt x="119" y="30"/>
                  <a:pt x="119" y="30"/>
                </a:cubicBezTo>
                <a:cubicBezTo>
                  <a:pt x="119" y="24"/>
                  <a:pt x="119" y="24"/>
                  <a:pt x="119" y="24"/>
                </a:cubicBezTo>
                <a:cubicBezTo>
                  <a:pt x="120" y="23"/>
                  <a:pt x="120" y="23"/>
                  <a:pt x="120" y="23"/>
                </a:cubicBezTo>
                <a:cubicBezTo>
                  <a:pt x="122" y="21"/>
                  <a:pt x="122" y="21"/>
                  <a:pt x="122" y="21"/>
                </a:cubicBezTo>
                <a:cubicBezTo>
                  <a:pt x="123" y="21"/>
                  <a:pt x="123" y="21"/>
                  <a:pt x="123" y="20"/>
                </a:cubicBezTo>
                <a:cubicBezTo>
                  <a:pt x="124" y="20"/>
                  <a:pt x="124" y="20"/>
                  <a:pt x="124" y="20"/>
                </a:cubicBezTo>
                <a:cubicBezTo>
                  <a:pt x="126" y="18"/>
                  <a:pt x="126" y="18"/>
                  <a:pt x="126" y="18"/>
                </a:cubicBezTo>
                <a:cubicBezTo>
                  <a:pt x="124" y="18"/>
                  <a:pt x="124" y="18"/>
                  <a:pt x="124" y="18"/>
                </a:cubicBezTo>
                <a:cubicBezTo>
                  <a:pt x="123" y="18"/>
                  <a:pt x="123" y="18"/>
                  <a:pt x="123" y="18"/>
                </a:cubicBezTo>
                <a:cubicBezTo>
                  <a:pt x="123" y="18"/>
                  <a:pt x="123" y="18"/>
                  <a:pt x="122" y="18"/>
                </a:cubicBezTo>
                <a:cubicBezTo>
                  <a:pt x="121" y="19"/>
                  <a:pt x="119" y="21"/>
                  <a:pt x="119" y="21"/>
                </a:cubicBezTo>
                <a:cubicBezTo>
                  <a:pt x="119" y="21"/>
                  <a:pt x="119" y="21"/>
                  <a:pt x="119" y="21"/>
                </a:cubicBezTo>
                <a:cubicBezTo>
                  <a:pt x="116" y="22"/>
                  <a:pt x="116" y="22"/>
                  <a:pt x="116" y="22"/>
                </a:cubicBezTo>
                <a:cubicBezTo>
                  <a:pt x="115" y="22"/>
                  <a:pt x="115" y="22"/>
                  <a:pt x="115" y="22"/>
                </a:cubicBezTo>
                <a:cubicBezTo>
                  <a:pt x="113" y="22"/>
                  <a:pt x="113" y="22"/>
                  <a:pt x="113" y="22"/>
                </a:cubicBezTo>
                <a:cubicBezTo>
                  <a:pt x="112" y="22"/>
                  <a:pt x="110" y="22"/>
                  <a:pt x="109" y="20"/>
                </a:cubicBezTo>
                <a:cubicBezTo>
                  <a:pt x="108" y="19"/>
                  <a:pt x="108" y="18"/>
                  <a:pt x="109" y="17"/>
                </a:cubicBezTo>
                <a:cubicBezTo>
                  <a:pt x="109" y="17"/>
                  <a:pt x="109" y="17"/>
                  <a:pt x="109" y="17"/>
                </a:cubicBezTo>
                <a:cubicBezTo>
                  <a:pt x="108" y="16"/>
                  <a:pt x="108" y="14"/>
                  <a:pt x="109" y="13"/>
                </a:cubicBezTo>
                <a:cubicBezTo>
                  <a:pt x="109" y="13"/>
                  <a:pt x="109" y="12"/>
                  <a:pt x="109" y="11"/>
                </a:cubicBezTo>
                <a:cubicBezTo>
                  <a:pt x="109" y="10"/>
                  <a:pt x="108" y="9"/>
                  <a:pt x="109" y="8"/>
                </a:cubicBezTo>
                <a:cubicBezTo>
                  <a:pt x="108" y="7"/>
                  <a:pt x="108" y="6"/>
                  <a:pt x="109" y="6"/>
                </a:cubicBezTo>
                <a:cubicBezTo>
                  <a:pt x="109" y="5"/>
                  <a:pt x="109" y="5"/>
                  <a:pt x="110" y="4"/>
                </a:cubicBezTo>
                <a:cubicBezTo>
                  <a:pt x="109" y="4"/>
                  <a:pt x="109" y="3"/>
                  <a:pt x="109" y="3"/>
                </a:cubicBezTo>
                <a:cubicBezTo>
                  <a:pt x="109" y="3"/>
                  <a:pt x="109" y="3"/>
                  <a:pt x="109" y="2"/>
                </a:cubicBezTo>
                <a:cubicBezTo>
                  <a:pt x="109" y="2"/>
                  <a:pt x="109" y="2"/>
                  <a:pt x="109" y="2"/>
                </a:cubicBezTo>
                <a:cubicBezTo>
                  <a:pt x="108" y="1"/>
                  <a:pt x="108" y="1"/>
                  <a:pt x="107" y="0"/>
                </a:cubicBezTo>
                <a:cubicBezTo>
                  <a:pt x="107" y="1"/>
                  <a:pt x="106" y="1"/>
                  <a:pt x="105" y="1"/>
                </a:cubicBezTo>
                <a:cubicBezTo>
                  <a:pt x="104" y="2"/>
                  <a:pt x="103" y="2"/>
                  <a:pt x="102" y="2"/>
                </a:cubicBezTo>
                <a:cubicBezTo>
                  <a:pt x="101" y="4"/>
                  <a:pt x="101" y="4"/>
                  <a:pt x="101" y="4"/>
                </a:cubicBezTo>
                <a:cubicBezTo>
                  <a:pt x="100" y="5"/>
                  <a:pt x="100" y="5"/>
                  <a:pt x="99" y="5"/>
                </a:cubicBezTo>
                <a:cubicBezTo>
                  <a:pt x="99" y="5"/>
                  <a:pt x="99" y="5"/>
                  <a:pt x="99" y="5"/>
                </a:cubicBezTo>
                <a:cubicBezTo>
                  <a:pt x="98" y="6"/>
                  <a:pt x="97" y="7"/>
                  <a:pt x="96" y="7"/>
                </a:cubicBezTo>
                <a:cubicBezTo>
                  <a:pt x="93" y="7"/>
                  <a:pt x="92" y="7"/>
                  <a:pt x="91" y="7"/>
                </a:cubicBezTo>
                <a:cubicBezTo>
                  <a:pt x="90" y="7"/>
                  <a:pt x="90" y="7"/>
                  <a:pt x="90" y="7"/>
                </a:cubicBezTo>
                <a:cubicBezTo>
                  <a:pt x="89" y="8"/>
                  <a:pt x="89" y="8"/>
                  <a:pt x="89" y="8"/>
                </a:cubicBezTo>
                <a:cubicBezTo>
                  <a:pt x="89" y="8"/>
                  <a:pt x="89" y="8"/>
                  <a:pt x="89" y="8"/>
                </a:cubicBezTo>
                <a:cubicBezTo>
                  <a:pt x="89" y="9"/>
                  <a:pt x="89" y="9"/>
                  <a:pt x="89" y="9"/>
                </a:cubicBezTo>
                <a:cubicBezTo>
                  <a:pt x="90" y="10"/>
                  <a:pt x="90" y="10"/>
                  <a:pt x="90" y="10"/>
                </a:cubicBezTo>
                <a:cubicBezTo>
                  <a:pt x="92" y="11"/>
                  <a:pt x="92" y="11"/>
                  <a:pt x="92" y="11"/>
                </a:cubicBezTo>
                <a:cubicBezTo>
                  <a:pt x="92" y="24"/>
                  <a:pt x="92" y="24"/>
                  <a:pt x="92" y="24"/>
                </a:cubicBezTo>
                <a:cubicBezTo>
                  <a:pt x="88" y="47"/>
                  <a:pt x="88" y="47"/>
                  <a:pt x="88" y="47"/>
                </a:cubicBezTo>
                <a:cubicBezTo>
                  <a:pt x="87" y="52"/>
                  <a:pt x="87" y="52"/>
                  <a:pt x="87" y="52"/>
                </a:cubicBezTo>
                <a:cubicBezTo>
                  <a:pt x="82" y="63"/>
                  <a:pt x="82" y="63"/>
                  <a:pt x="82" y="63"/>
                </a:cubicBezTo>
                <a:cubicBezTo>
                  <a:pt x="80" y="67"/>
                  <a:pt x="80" y="67"/>
                  <a:pt x="80" y="67"/>
                </a:cubicBezTo>
                <a:cubicBezTo>
                  <a:pt x="72" y="77"/>
                  <a:pt x="72" y="77"/>
                  <a:pt x="72" y="77"/>
                </a:cubicBezTo>
                <a:cubicBezTo>
                  <a:pt x="66" y="85"/>
                  <a:pt x="66" y="85"/>
                  <a:pt x="66" y="85"/>
                </a:cubicBezTo>
                <a:cubicBezTo>
                  <a:pt x="58" y="91"/>
                  <a:pt x="58" y="91"/>
                  <a:pt x="58" y="91"/>
                </a:cubicBezTo>
                <a:cubicBezTo>
                  <a:pt x="26" y="113"/>
                  <a:pt x="26" y="113"/>
                  <a:pt x="26" y="113"/>
                </a:cubicBezTo>
                <a:cubicBezTo>
                  <a:pt x="25" y="114"/>
                  <a:pt x="25" y="114"/>
                  <a:pt x="25" y="114"/>
                </a:cubicBezTo>
                <a:cubicBezTo>
                  <a:pt x="21" y="115"/>
                  <a:pt x="21" y="115"/>
                  <a:pt x="21" y="115"/>
                </a:cubicBezTo>
                <a:cubicBezTo>
                  <a:pt x="20" y="115"/>
                  <a:pt x="20" y="115"/>
                  <a:pt x="20" y="115"/>
                </a:cubicBezTo>
                <a:cubicBezTo>
                  <a:pt x="18" y="115"/>
                  <a:pt x="18" y="115"/>
                  <a:pt x="18" y="115"/>
                </a:cubicBezTo>
                <a:cubicBezTo>
                  <a:pt x="15" y="113"/>
                  <a:pt x="15" y="113"/>
                  <a:pt x="15" y="113"/>
                </a:cubicBezTo>
                <a:cubicBezTo>
                  <a:pt x="14" y="113"/>
                  <a:pt x="14" y="113"/>
                  <a:pt x="14" y="113"/>
                </a:cubicBezTo>
                <a:cubicBezTo>
                  <a:pt x="2" y="114"/>
                  <a:pt x="2" y="114"/>
                  <a:pt x="2" y="114"/>
                </a:cubicBezTo>
                <a:cubicBezTo>
                  <a:pt x="2" y="114"/>
                  <a:pt x="2" y="114"/>
                  <a:pt x="2" y="114"/>
                </a:cubicBezTo>
                <a:cubicBezTo>
                  <a:pt x="2" y="114"/>
                  <a:pt x="2" y="114"/>
                  <a:pt x="2" y="114"/>
                </a:cubicBezTo>
                <a:cubicBezTo>
                  <a:pt x="2" y="115"/>
                  <a:pt x="1" y="116"/>
                  <a:pt x="1" y="117"/>
                </a:cubicBezTo>
                <a:cubicBezTo>
                  <a:pt x="1" y="117"/>
                  <a:pt x="1" y="118"/>
                  <a:pt x="2" y="120"/>
                </a:cubicBezTo>
                <a:cubicBezTo>
                  <a:pt x="2" y="121"/>
                  <a:pt x="2" y="121"/>
                  <a:pt x="2" y="121"/>
                </a:cubicBezTo>
                <a:cubicBezTo>
                  <a:pt x="2" y="121"/>
                  <a:pt x="2" y="126"/>
                  <a:pt x="1" y="129"/>
                </a:cubicBezTo>
                <a:cubicBezTo>
                  <a:pt x="0" y="134"/>
                  <a:pt x="0" y="134"/>
                  <a:pt x="0" y="134"/>
                </a:cubicBezTo>
                <a:cubicBezTo>
                  <a:pt x="1" y="135"/>
                  <a:pt x="1" y="135"/>
                  <a:pt x="1" y="135"/>
                </a:cubicBezTo>
                <a:cubicBezTo>
                  <a:pt x="18" y="135"/>
                  <a:pt x="18" y="135"/>
                  <a:pt x="18" y="135"/>
                </a:cubicBezTo>
                <a:cubicBezTo>
                  <a:pt x="20" y="135"/>
                  <a:pt x="21" y="135"/>
                  <a:pt x="21" y="135"/>
                </a:cubicBezTo>
                <a:cubicBezTo>
                  <a:pt x="22" y="135"/>
                  <a:pt x="22" y="135"/>
                  <a:pt x="22" y="135"/>
                </a:cubicBezTo>
                <a:cubicBezTo>
                  <a:pt x="27" y="135"/>
                  <a:pt x="27" y="135"/>
                  <a:pt x="27" y="135"/>
                </a:cubicBezTo>
                <a:cubicBezTo>
                  <a:pt x="28" y="135"/>
                  <a:pt x="28" y="135"/>
                  <a:pt x="29" y="136"/>
                </a:cubicBezTo>
                <a:cubicBezTo>
                  <a:pt x="29" y="136"/>
                  <a:pt x="30" y="136"/>
                  <a:pt x="31" y="136"/>
                </a:cubicBezTo>
                <a:cubicBezTo>
                  <a:pt x="31" y="136"/>
                  <a:pt x="31" y="136"/>
                  <a:pt x="31" y="136"/>
                </a:cubicBezTo>
                <a:cubicBezTo>
                  <a:pt x="32" y="136"/>
                  <a:pt x="33" y="136"/>
                  <a:pt x="34" y="137"/>
                </a:cubicBezTo>
                <a:cubicBezTo>
                  <a:pt x="34" y="136"/>
                  <a:pt x="35" y="136"/>
                  <a:pt x="36" y="136"/>
                </a:cubicBezTo>
                <a:cubicBezTo>
                  <a:pt x="37" y="136"/>
                  <a:pt x="39" y="135"/>
                  <a:pt x="41" y="137"/>
                </a:cubicBezTo>
                <a:cubicBezTo>
                  <a:pt x="42" y="138"/>
                  <a:pt x="43" y="138"/>
                  <a:pt x="43" y="139"/>
                </a:cubicBezTo>
                <a:cubicBezTo>
                  <a:pt x="47" y="139"/>
                  <a:pt x="47" y="139"/>
                  <a:pt x="47" y="139"/>
                </a:cubicBezTo>
                <a:cubicBezTo>
                  <a:pt x="48" y="139"/>
                  <a:pt x="48" y="139"/>
                  <a:pt x="49" y="139"/>
                </a:cubicBezTo>
                <a:cubicBezTo>
                  <a:pt x="49" y="138"/>
                  <a:pt x="50" y="139"/>
                  <a:pt x="51" y="139"/>
                </a:cubicBezTo>
                <a:cubicBezTo>
                  <a:pt x="52" y="139"/>
                  <a:pt x="52" y="139"/>
                  <a:pt x="52" y="139"/>
                </a:cubicBezTo>
                <a:cubicBezTo>
                  <a:pt x="53" y="139"/>
                  <a:pt x="54" y="139"/>
                  <a:pt x="55" y="139"/>
                </a:cubicBezTo>
                <a:cubicBezTo>
                  <a:pt x="56" y="138"/>
                  <a:pt x="58" y="138"/>
                  <a:pt x="59" y="137"/>
                </a:cubicBezTo>
                <a:cubicBezTo>
                  <a:pt x="60" y="137"/>
                  <a:pt x="60" y="137"/>
                  <a:pt x="61" y="138"/>
                </a:cubicBezTo>
                <a:cubicBezTo>
                  <a:pt x="63" y="139"/>
                  <a:pt x="63" y="139"/>
                  <a:pt x="63" y="139"/>
                </a:cubicBezTo>
                <a:cubicBezTo>
                  <a:pt x="65" y="139"/>
                  <a:pt x="67" y="139"/>
                  <a:pt x="68" y="139"/>
                </a:cubicBezTo>
                <a:cubicBezTo>
                  <a:pt x="69" y="139"/>
                  <a:pt x="69" y="139"/>
                  <a:pt x="70" y="139"/>
                </a:cubicBezTo>
                <a:cubicBezTo>
                  <a:pt x="71" y="139"/>
                  <a:pt x="71" y="139"/>
                  <a:pt x="71" y="139"/>
                </a:cubicBezTo>
                <a:cubicBezTo>
                  <a:pt x="71" y="137"/>
                  <a:pt x="71" y="137"/>
                  <a:pt x="73" y="136"/>
                </a:cubicBezTo>
                <a:cubicBezTo>
                  <a:pt x="73" y="136"/>
                  <a:pt x="73" y="136"/>
                  <a:pt x="73" y="135"/>
                </a:cubicBezTo>
                <a:cubicBezTo>
                  <a:pt x="74" y="135"/>
                  <a:pt x="74" y="135"/>
                  <a:pt x="75" y="134"/>
                </a:cubicBezTo>
                <a:cubicBezTo>
                  <a:pt x="75" y="134"/>
                  <a:pt x="76" y="133"/>
                  <a:pt x="78" y="133"/>
                </a:cubicBezTo>
                <a:cubicBezTo>
                  <a:pt x="78" y="133"/>
                  <a:pt x="78" y="133"/>
                  <a:pt x="78" y="133"/>
                </a:cubicBezTo>
                <a:cubicBezTo>
                  <a:pt x="78" y="133"/>
                  <a:pt x="78" y="132"/>
                  <a:pt x="79" y="132"/>
                </a:cubicBezTo>
                <a:cubicBezTo>
                  <a:pt x="78" y="132"/>
                  <a:pt x="78" y="131"/>
                  <a:pt x="78" y="131"/>
                </a:cubicBezTo>
                <a:cubicBezTo>
                  <a:pt x="78" y="129"/>
                  <a:pt x="80" y="128"/>
                  <a:pt x="80" y="128"/>
                </a:cubicBezTo>
                <a:cubicBezTo>
                  <a:pt x="81" y="128"/>
                  <a:pt x="81" y="128"/>
                  <a:pt x="81" y="128"/>
                </a:cubicBezTo>
                <a:cubicBezTo>
                  <a:pt x="83" y="127"/>
                  <a:pt x="83" y="127"/>
                  <a:pt x="84" y="127"/>
                </a:cubicBezTo>
                <a:cubicBezTo>
                  <a:pt x="84" y="127"/>
                  <a:pt x="84" y="127"/>
                  <a:pt x="84" y="127"/>
                </a:cubicBezTo>
                <a:cubicBezTo>
                  <a:pt x="84" y="126"/>
                  <a:pt x="84" y="126"/>
                  <a:pt x="84" y="126"/>
                </a:cubicBezTo>
                <a:cubicBezTo>
                  <a:pt x="84" y="126"/>
                  <a:pt x="84" y="126"/>
                  <a:pt x="84" y="126"/>
                </a:cubicBezTo>
                <a:cubicBezTo>
                  <a:pt x="84" y="126"/>
                  <a:pt x="84" y="126"/>
                  <a:pt x="84" y="126"/>
                </a:cubicBezTo>
                <a:cubicBezTo>
                  <a:pt x="85" y="126"/>
                  <a:pt x="85" y="126"/>
                  <a:pt x="85" y="126"/>
                </a:cubicBezTo>
                <a:cubicBezTo>
                  <a:pt x="87" y="125"/>
                  <a:pt x="88" y="126"/>
                  <a:pt x="89" y="126"/>
                </a:cubicBezTo>
                <a:cubicBezTo>
                  <a:pt x="89" y="125"/>
                  <a:pt x="90" y="125"/>
                  <a:pt x="90" y="125"/>
                </a:cubicBezTo>
                <a:cubicBezTo>
                  <a:pt x="96" y="122"/>
                  <a:pt x="96" y="122"/>
                  <a:pt x="96" y="122"/>
                </a:cubicBezTo>
                <a:cubicBezTo>
                  <a:pt x="96" y="122"/>
                  <a:pt x="96" y="121"/>
                  <a:pt x="97" y="121"/>
                </a:cubicBezTo>
                <a:cubicBezTo>
                  <a:pt x="101" y="121"/>
                  <a:pt x="101" y="121"/>
                  <a:pt x="101" y="121"/>
                </a:cubicBezTo>
                <a:cubicBezTo>
                  <a:pt x="102" y="121"/>
                  <a:pt x="103" y="122"/>
                  <a:pt x="103" y="123"/>
                </a:cubicBezTo>
                <a:cubicBezTo>
                  <a:pt x="106" y="123"/>
                  <a:pt x="106" y="123"/>
                  <a:pt x="106" y="123"/>
                </a:cubicBezTo>
                <a:cubicBezTo>
                  <a:pt x="106" y="123"/>
                  <a:pt x="106" y="123"/>
                  <a:pt x="106" y="124"/>
                </a:cubicBezTo>
                <a:cubicBezTo>
                  <a:pt x="107" y="123"/>
                  <a:pt x="107" y="123"/>
                  <a:pt x="107" y="123"/>
                </a:cubicBezTo>
                <a:cubicBezTo>
                  <a:pt x="107" y="123"/>
                  <a:pt x="107" y="123"/>
                  <a:pt x="108" y="123"/>
                </a:cubicBezTo>
                <a:cubicBezTo>
                  <a:pt x="108" y="122"/>
                  <a:pt x="108" y="122"/>
                  <a:pt x="108" y="122"/>
                </a:cubicBezTo>
                <a:cubicBezTo>
                  <a:pt x="108" y="121"/>
                  <a:pt x="108" y="120"/>
                  <a:pt x="110" y="119"/>
                </a:cubicBezTo>
                <a:cubicBezTo>
                  <a:pt x="114" y="117"/>
                  <a:pt x="114" y="117"/>
                  <a:pt x="114" y="117"/>
                </a:cubicBezTo>
                <a:cubicBezTo>
                  <a:pt x="115" y="117"/>
                  <a:pt x="115" y="117"/>
                  <a:pt x="115" y="117"/>
                </a:cubicBezTo>
                <a:cubicBezTo>
                  <a:pt x="120" y="117"/>
                  <a:pt x="120" y="117"/>
                  <a:pt x="120" y="117"/>
                </a:cubicBezTo>
                <a:cubicBezTo>
                  <a:pt x="121" y="117"/>
                  <a:pt x="122" y="118"/>
                  <a:pt x="122" y="119"/>
                </a:cubicBezTo>
                <a:cubicBezTo>
                  <a:pt x="122" y="119"/>
                  <a:pt x="122" y="119"/>
                  <a:pt x="122" y="119"/>
                </a:cubicBezTo>
                <a:cubicBezTo>
                  <a:pt x="123" y="119"/>
                  <a:pt x="123" y="119"/>
                  <a:pt x="123" y="119"/>
                </a:cubicBezTo>
                <a:cubicBezTo>
                  <a:pt x="123" y="119"/>
                  <a:pt x="123" y="119"/>
                  <a:pt x="124" y="120"/>
                </a:cubicBezTo>
                <a:cubicBezTo>
                  <a:pt x="124" y="120"/>
                  <a:pt x="124" y="120"/>
                  <a:pt x="124" y="120"/>
                </a:cubicBezTo>
                <a:cubicBezTo>
                  <a:pt x="124" y="119"/>
                  <a:pt x="124" y="118"/>
                  <a:pt x="125" y="118"/>
                </a:cubicBezTo>
                <a:cubicBezTo>
                  <a:pt x="125" y="117"/>
                  <a:pt x="126" y="117"/>
                  <a:pt x="126" y="117"/>
                </a:cubicBezTo>
                <a:cubicBezTo>
                  <a:pt x="128" y="117"/>
                  <a:pt x="128" y="117"/>
                  <a:pt x="128" y="117"/>
                </a:cubicBezTo>
                <a:cubicBezTo>
                  <a:pt x="129" y="116"/>
                  <a:pt x="129" y="116"/>
                  <a:pt x="129" y="116"/>
                </a:cubicBezTo>
                <a:cubicBezTo>
                  <a:pt x="129" y="115"/>
                  <a:pt x="130" y="115"/>
                  <a:pt x="130" y="115"/>
                </a:cubicBezTo>
                <a:cubicBezTo>
                  <a:pt x="133" y="115"/>
                  <a:pt x="133" y="115"/>
                  <a:pt x="133" y="115"/>
                </a:cubicBezTo>
                <a:cubicBezTo>
                  <a:pt x="134" y="115"/>
                  <a:pt x="134" y="115"/>
                  <a:pt x="134" y="116"/>
                </a:cubicBezTo>
                <a:cubicBezTo>
                  <a:pt x="137" y="117"/>
                  <a:pt x="137" y="117"/>
                  <a:pt x="137" y="117"/>
                </a:cubicBezTo>
                <a:cubicBezTo>
                  <a:pt x="139" y="119"/>
                  <a:pt x="139" y="119"/>
                  <a:pt x="139" y="119"/>
                </a:cubicBezTo>
                <a:cubicBezTo>
                  <a:pt x="139" y="120"/>
                  <a:pt x="140" y="120"/>
                  <a:pt x="140" y="121"/>
                </a:cubicBezTo>
                <a:cubicBezTo>
                  <a:pt x="140" y="122"/>
                  <a:pt x="140" y="122"/>
                  <a:pt x="140" y="122"/>
                </a:cubicBezTo>
                <a:cubicBezTo>
                  <a:pt x="143" y="123"/>
                  <a:pt x="143" y="123"/>
                  <a:pt x="143" y="123"/>
                </a:cubicBezTo>
                <a:cubicBezTo>
                  <a:pt x="143" y="123"/>
                  <a:pt x="143" y="123"/>
                  <a:pt x="144" y="123"/>
                </a:cubicBezTo>
                <a:cubicBezTo>
                  <a:pt x="145" y="122"/>
                  <a:pt x="145" y="122"/>
                  <a:pt x="145" y="122"/>
                </a:cubicBezTo>
                <a:cubicBezTo>
                  <a:pt x="145" y="118"/>
                  <a:pt x="145" y="118"/>
                  <a:pt x="145" y="118"/>
                </a:cubicBezTo>
                <a:cubicBezTo>
                  <a:pt x="145" y="117"/>
                  <a:pt x="145" y="117"/>
                  <a:pt x="145" y="11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1" name="Freeform 67"/>
          <p:cNvSpPr>
            <a:spLocks/>
          </p:cNvSpPr>
          <p:nvPr/>
        </p:nvSpPr>
        <p:spPr bwMode="auto">
          <a:xfrm>
            <a:off x="7992044" y="5420990"/>
            <a:ext cx="319088" cy="280988"/>
          </a:xfrm>
          <a:custGeom>
            <a:avLst/>
            <a:gdLst>
              <a:gd name="T0" fmla="*/ 138 w 143"/>
              <a:gd name="T1" fmla="*/ 18 h 126"/>
              <a:gd name="T2" fmla="*/ 131 w 143"/>
              <a:gd name="T3" fmla="*/ 14 h 126"/>
              <a:gd name="T4" fmla="*/ 125 w 143"/>
              <a:gd name="T5" fmla="*/ 11 h 126"/>
              <a:gd name="T6" fmla="*/ 112 w 143"/>
              <a:gd name="T7" fmla="*/ 6 h 126"/>
              <a:gd name="T8" fmla="*/ 99 w 143"/>
              <a:gd name="T9" fmla="*/ 1 h 126"/>
              <a:gd name="T10" fmla="*/ 104 w 143"/>
              <a:gd name="T11" fmla="*/ 6 h 126"/>
              <a:gd name="T12" fmla="*/ 109 w 143"/>
              <a:gd name="T13" fmla="*/ 16 h 126"/>
              <a:gd name="T14" fmla="*/ 108 w 143"/>
              <a:gd name="T15" fmla="*/ 22 h 126"/>
              <a:gd name="T16" fmla="*/ 93 w 143"/>
              <a:gd name="T17" fmla="*/ 21 h 126"/>
              <a:gd name="T18" fmla="*/ 85 w 143"/>
              <a:gd name="T19" fmla="*/ 21 h 126"/>
              <a:gd name="T20" fmla="*/ 80 w 143"/>
              <a:gd name="T21" fmla="*/ 12 h 126"/>
              <a:gd name="T22" fmla="*/ 74 w 143"/>
              <a:gd name="T23" fmla="*/ 16 h 126"/>
              <a:gd name="T24" fmla="*/ 69 w 143"/>
              <a:gd name="T25" fmla="*/ 16 h 126"/>
              <a:gd name="T26" fmla="*/ 65 w 143"/>
              <a:gd name="T27" fmla="*/ 20 h 126"/>
              <a:gd name="T28" fmla="*/ 59 w 143"/>
              <a:gd name="T29" fmla="*/ 23 h 126"/>
              <a:gd name="T30" fmla="*/ 57 w 143"/>
              <a:gd name="T31" fmla="*/ 26 h 126"/>
              <a:gd name="T32" fmla="*/ 56 w 143"/>
              <a:gd name="T33" fmla="*/ 31 h 126"/>
              <a:gd name="T34" fmla="*/ 49 w 143"/>
              <a:gd name="T35" fmla="*/ 33 h 126"/>
              <a:gd name="T36" fmla="*/ 41 w 143"/>
              <a:gd name="T37" fmla="*/ 27 h 126"/>
              <a:gd name="T38" fmla="*/ 35 w 143"/>
              <a:gd name="T39" fmla="*/ 21 h 126"/>
              <a:gd name="T40" fmla="*/ 31 w 143"/>
              <a:gd name="T41" fmla="*/ 20 h 126"/>
              <a:gd name="T42" fmla="*/ 21 w 143"/>
              <a:gd name="T43" fmla="*/ 20 h 126"/>
              <a:gd name="T44" fmla="*/ 16 w 143"/>
              <a:gd name="T45" fmla="*/ 17 h 126"/>
              <a:gd name="T46" fmla="*/ 9 w 143"/>
              <a:gd name="T47" fmla="*/ 15 h 126"/>
              <a:gd name="T48" fmla="*/ 7 w 143"/>
              <a:gd name="T49" fmla="*/ 17 h 126"/>
              <a:gd name="T50" fmla="*/ 7 w 143"/>
              <a:gd name="T51" fmla="*/ 18 h 126"/>
              <a:gd name="T52" fmla="*/ 5 w 143"/>
              <a:gd name="T53" fmla="*/ 21 h 126"/>
              <a:gd name="T54" fmla="*/ 8 w 143"/>
              <a:gd name="T55" fmla="*/ 26 h 126"/>
              <a:gd name="T56" fmla="*/ 7 w 143"/>
              <a:gd name="T57" fmla="*/ 33 h 126"/>
              <a:gd name="T58" fmla="*/ 6 w 143"/>
              <a:gd name="T59" fmla="*/ 38 h 126"/>
              <a:gd name="T60" fmla="*/ 3 w 143"/>
              <a:gd name="T61" fmla="*/ 46 h 126"/>
              <a:gd name="T62" fmla="*/ 6 w 143"/>
              <a:gd name="T63" fmla="*/ 109 h 126"/>
              <a:gd name="T64" fmla="*/ 5 w 143"/>
              <a:gd name="T65" fmla="*/ 115 h 126"/>
              <a:gd name="T66" fmla="*/ 12 w 143"/>
              <a:gd name="T67" fmla="*/ 122 h 126"/>
              <a:gd name="T68" fmla="*/ 17 w 143"/>
              <a:gd name="T69" fmla="*/ 121 h 126"/>
              <a:gd name="T70" fmla="*/ 22 w 143"/>
              <a:gd name="T71" fmla="*/ 118 h 126"/>
              <a:gd name="T72" fmla="*/ 26 w 143"/>
              <a:gd name="T73" fmla="*/ 117 h 126"/>
              <a:gd name="T74" fmla="*/ 30 w 143"/>
              <a:gd name="T75" fmla="*/ 113 h 126"/>
              <a:gd name="T76" fmla="*/ 35 w 143"/>
              <a:gd name="T77" fmla="*/ 110 h 126"/>
              <a:gd name="T78" fmla="*/ 40 w 143"/>
              <a:gd name="T79" fmla="*/ 106 h 126"/>
              <a:gd name="T80" fmla="*/ 45 w 143"/>
              <a:gd name="T81" fmla="*/ 93 h 126"/>
              <a:gd name="T82" fmla="*/ 51 w 143"/>
              <a:gd name="T83" fmla="*/ 90 h 126"/>
              <a:gd name="T84" fmla="*/ 63 w 143"/>
              <a:gd name="T85" fmla="*/ 87 h 126"/>
              <a:gd name="T86" fmla="*/ 76 w 143"/>
              <a:gd name="T87" fmla="*/ 83 h 126"/>
              <a:gd name="T88" fmla="*/ 79 w 143"/>
              <a:gd name="T89" fmla="*/ 68 h 126"/>
              <a:gd name="T90" fmla="*/ 79 w 143"/>
              <a:gd name="T91" fmla="*/ 60 h 126"/>
              <a:gd name="T92" fmla="*/ 86 w 143"/>
              <a:gd name="T93" fmla="*/ 53 h 126"/>
              <a:gd name="T94" fmla="*/ 95 w 143"/>
              <a:gd name="T95" fmla="*/ 51 h 126"/>
              <a:gd name="T96" fmla="*/ 99 w 143"/>
              <a:gd name="T97" fmla="*/ 46 h 126"/>
              <a:gd name="T98" fmla="*/ 108 w 143"/>
              <a:gd name="T99" fmla="*/ 43 h 126"/>
              <a:gd name="T100" fmla="*/ 116 w 143"/>
              <a:gd name="T101" fmla="*/ 42 h 126"/>
              <a:gd name="T102" fmla="*/ 125 w 143"/>
              <a:gd name="T103" fmla="*/ 28 h 126"/>
              <a:gd name="T104" fmla="*/ 134 w 143"/>
              <a:gd name="T105" fmla="*/ 25 h 126"/>
              <a:gd name="T106" fmla="*/ 141 w 143"/>
              <a:gd name="T107" fmla="*/ 24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3" h="126">
                <a:moveTo>
                  <a:pt x="143" y="23"/>
                </a:moveTo>
                <a:cubicBezTo>
                  <a:pt x="142" y="23"/>
                  <a:pt x="141" y="22"/>
                  <a:pt x="141" y="22"/>
                </a:cubicBezTo>
                <a:cubicBezTo>
                  <a:pt x="139" y="19"/>
                  <a:pt x="139" y="19"/>
                  <a:pt x="139" y="19"/>
                </a:cubicBezTo>
                <a:cubicBezTo>
                  <a:pt x="138" y="18"/>
                  <a:pt x="138" y="18"/>
                  <a:pt x="138" y="18"/>
                </a:cubicBezTo>
                <a:cubicBezTo>
                  <a:pt x="137" y="17"/>
                  <a:pt x="137" y="17"/>
                  <a:pt x="137" y="17"/>
                </a:cubicBezTo>
                <a:cubicBezTo>
                  <a:pt x="136" y="17"/>
                  <a:pt x="134" y="16"/>
                  <a:pt x="134" y="16"/>
                </a:cubicBezTo>
                <a:cubicBezTo>
                  <a:pt x="133" y="15"/>
                  <a:pt x="133" y="15"/>
                  <a:pt x="133" y="15"/>
                </a:cubicBezTo>
                <a:cubicBezTo>
                  <a:pt x="132" y="15"/>
                  <a:pt x="132" y="15"/>
                  <a:pt x="131" y="14"/>
                </a:cubicBezTo>
                <a:cubicBezTo>
                  <a:pt x="129" y="13"/>
                  <a:pt x="129" y="13"/>
                  <a:pt x="129" y="13"/>
                </a:cubicBezTo>
                <a:cubicBezTo>
                  <a:pt x="128" y="13"/>
                  <a:pt x="128" y="13"/>
                  <a:pt x="128" y="13"/>
                </a:cubicBezTo>
                <a:cubicBezTo>
                  <a:pt x="127" y="11"/>
                  <a:pt x="127" y="11"/>
                  <a:pt x="127" y="11"/>
                </a:cubicBezTo>
                <a:cubicBezTo>
                  <a:pt x="125" y="11"/>
                  <a:pt x="125" y="11"/>
                  <a:pt x="125" y="11"/>
                </a:cubicBezTo>
                <a:cubicBezTo>
                  <a:pt x="124" y="11"/>
                  <a:pt x="124" y="11"/>
                  <a:pt x="123" y="10"/>
                </a:cubicBezTo>
                <a:cubicBezTo>
                  <a:pt x="121" y="7"/>
                  <a:pt x="121" y="7"/>
                  <a:pt x="121" y="7"/>
                </a:cubicBezTo>
                <a:cubicBezTo>
                  <a:pt x="121" y="7"/>
                  <a:pt x="121" y="7"/>
                  <a:pt x="121" y="7"/>
                </a:cubicBezTo>
                <a:cubicBezTo>
                  <a:pt x="112" y="6"/>
                  <a:pt x="112" y="6"/>
                  <a:pt x="112" y="6"/>
                </a:cubicBezTo>
                <a:cubicBezTo>
                  <a:pt x="111" y="6"/>
                  <a:pt x="110" y="5"/>
                  <a:pt x="110" y="4"/>
                </a:cubicBezTo>
                <a:cubicBezTo>
                  <a:pt x="110" y="0"/>
                  <a:pt x="110" y="0"/>
                  <a:pt x="110" y="0"/>
                </a:cubicBezTo>
                <a:cubicBezTo>
                  <a:pt x="99" y="0"/>
                  <a:pt x="99" y="0"/>
                  <a:pt x="99" y="0"/>
                </a:cubicBezTo>
                <a:cubicBezTo>
                  <a:pt x="99" y="1"/>
                  <a:pt x="99" y="1"/>
                  <a:pt x="99" y="1"/>
                </a:cubicBezTo>
                <a:cubicBezTo>
                  <a:pt x="99" y="1"/>
                  <a:pt x="99" y="2"/>
                  <a:pt x="100" y="3"/>
                </a:cubicBezTo>
                <a:cubicBezTo>
                  <a:pt x="101" y="4"/>
                  <a:pt x="101" y="4"/>
                  <a:pt x="101" y="4"/>
                </a:cubicBezTo>
                <a:cubicBezTo>
                  <a:pt x="101" y="4"/>
                  <a:pt x="102" y="5"/>
                  <a:pt x="103" y="5"/>
                </a:cubicBezTo>
                <a:cubicBezTo>
                  <a:pt x="103" y="5"/>
                  <a:pt x="104" y="5"/>
                  <a:pt x="104" y="6"/>
                </a:cubicBezTo>
                <a:cubicBezTo>
                  <a:pt x="106" y="8"/>
                  <a:pt x="106" y="8"/>
                  <a:pt x="106" y="8"/>
                </a:cubicBezTo>
                <a:cubicBezTo>
                  <a:pt x="106" y="8"/>
                  <a:pt x="106" y="8"/>
                  <a:pt x="106" y="8"/>
                </a:cubicBezTo>
                <a:cubicBezTo>
                  <a:pt x="106" y="8"/>
                  <a:pt x="107" y="11"/>
                  <a:pt x="109" y="13"/>
                </a:cubicBezTo>
                <a:cubicBezTo>
                  <a:pt x="109" y="15"/>
                  <a:pt x="110" y="15"/>
                  <a:pt x="109" y="16"/>
                </a:cubicBezTo>
                <a:cubicBezTo>
                  <a:pt x="109" y="18"/>
                  <a:pt x="109" y="18"/>
                  <a:pt x="108" y="19"/>
                </a:cubicBezTo>
                <a:cubicBezTo>
                  <a:pt x="108" y="19"/>
                  <a:pt x="108" y="19"/>
                  <a:pt x="108" y="19"/>
                </a:cubicBezTo>
                <a:cubicBezTo>
                  <a:pt x="108" y="20"/>
                  <a:pt x="108" y="20"/>
                  <a:pt x="108" y="20"/>
                </a:cubicBezTo>
                <a:cubicBezTo>
                  <a:pt x="108" y="20"/>
                  <a:pt x="108" y="21"/>
                  <a:pt x="108" y="22"/>
                </a:cubicBezTo>
                <a:cubicBezTo>
                  <a:pt x="108" y="22"/>
                  <a:pt x="107" y="23"/>
                  <a:pt x="106" y="23"/>
                </a:cubicBezTo>
                <a:cubicBezTo>
                  <a:pt x="97" y="23"/>
                  <a:pt x="97" y="23"/>
                  <a:pt x="97" y="23"/>
                </a:cubicBezTo>
                <a:cubicBezTo>
                  <a:pt x="96" y="23"/>
                  <a:pt x="96" y="23"/>
                  <a:pt x="96" y="23"/>
                </a:cubicBezTo>
                <a:cubicBezTo>
                  <a:pt x="93" y="21"/>
                  <a:pt x="93" y="21"/>
                  <a:pt x="93" y="21"/>
                </a:cubicBezTo>
                <a:cubicBezTo>
                  <a:pt x="91" y="21"/>
                  <a:pt x="91" y="21"/>
                  <a:pt x="91" y="21"/>
                </a:cubicBezTo>
                <a:cubicBezTo>
                  <a:pt x="89" y="21"/>
                  <a:pt x="89" y="21"/>
                  <a:pt x="89" y="21"/>
                </a:cubicBezTo>
                <a:cubicBezTo>
                  <a:pt x="89" y="21"/>
                  <a:pt x="87" y="22"/>
                  <a:pt x="85" y="21"/>
                </a:cubicBezTo>
                <a:cubicBezTo>
                  <a:pt x="85" y="21"/>
                  <a:pt x="85" y="21"/>
                  <a:pt x="85" y="21"/>
                </a:cubicBezTo>
                <a:cubicBezTo>
                  <a:pt x="84" y="21"/>
                  <a:pt x="84" y="21"/>
                  <a:pt x="83" y="21"/>
                </a:cubicBezTo>
                <a:cubicBezTo>
                  <a:pt x="81" y="19"/>
                  <a:pt x="81" y="19"/>
                  <a:pt x="81" y="19"/>
                </a:cubicBezTo>
                <a:cubicBezTo>
                  <a:pt x="80" y="19"/>
                  <a:pt x="80" y="18"/>
                  <a:pt x="80" y="17"/>
                </a:cubicBezTo>
                <a:cubicBezTo>
                  <a:pt x="80" y="12"/>
                  <a:pt x="80" y="12"/>
                  <a:pt x="80" y="12"/>
                </a:cubicBezTo>
                <a:cubicBezTo>
                  <a:pt x="80" y="11"/>
                  <a:pt x="80" y="11"/>
                  <a:pt x="80" y="11"/>
                </a:cubicBezTo>
                <a:cubicBezTo>
                  <a:pt x="79" y="11"/>
                  <a:pt x="79" y="11"/>
                  <a:pt x="79" y="11"/>
                </a:cubicBezTo>
                <a:cubicBezTo>
                  <a:pt x="76" y="15"/>
                  <a:pt x="76" y="15"/>
                  <a:pt x="76" y="15"/>
                </a:cubicBezTo>
                <a:cubicBezTo>
                  <a:pt x="76" y="16"/>
                  <a:pt x="74" y="16"/>
                  <a:pt x="74" y="16"/>
                </a:cubicBezTo>
                <a:cubicBezTo>
                  <a:pt x="73" y="16"/>
                  <a:pt x="72" y="16"/>
                  <a:pt x="72" y="15"/>
                </a:cubicBezTo>
                <a:cubicBezTo>
                  <a:pt x="69" y="15"/>
                  <a:pt x="69" y="15"/>
                  <a:pt x="69" y="15"/>
                </a:cubicBezTo>
                <a:cubicBezTo>
                  <a:pt x="69" y="16"/>
                  <a:pt x="69" y="16"/>
                  <a:pt x="69" y="16"/>
                </a:cubicBezTo>
                <a:cubicBezTo>
                  <a:pt x="69" y="16"/>
                  <a:pt x="69" y="16"/>
                  <a:pt x="69" y="16"/>
                </a:cubicBezTo>
                <a:cubicBezTo>
                  <a:pt x="69" y="16"/>
                  <a:pt x="69" y="16"/>
                  <a:pt x="69" y="16"/>
                </a:cubicBezTo>
                <a:cubicBezTo>
                  <a:pt x="69" y="17"/>
                  <a:pt x="69" y="17"/>
                  <a:pt x="69" y="17"/>
                </a:cubicBezTo>
                <a:cubicBezTo>
                  <a:pt x="69" y="18"/>
                  <a:pt x="69" y="18"/>
                  <a:pt x="68" y="19"/>
                </a:cubicBezTo>
                <a:cubicBezTo>
                  <a:pt x="68" y="19"/>
                  <a:pt x="66" y="20"/>
                  <a:pt x="65" y="20"/>
                </a:cubicBezTo>
                <a:cubicBezTo>
                  <a:pt x="65" y="21"/>
                  <a:pt x="65" y="21"/>
                  <a:pt x="65" y="21"/>
                </a:cubicBezTo>
                <a:cubicBezTo>
                  <a:pt x="64" y="21"/>
                  <a:pt x="63" y="22"/>
                  <a:pt x="62" y="22"/>
                </a:cubicBezTo>
                <a:cubicBezTo>
                  <a:pt x="61" y="23"/>
                  <a:pt x="61" y="24"/>
                  <a:pt x="59" y="23"/>
                </a:cubicBezTo>
                <a:cubicBezTo>
                  <a:pt x="59" y="23"/>
                  <a:pt x="59" y="23"/>
                  <a:pt x="59" y="23"/>
                </a:cubicBezTo>
                <a:cubicBezTo>
                  <a:pt x="59" y="23"/>
                  <a:pt x="59" y="23"/>
                  <a:pt x="59" y="23"/>
                </a:cubicBezTo>
                <a:cubicBezTo>
                  <a:pt x="59" y="23"/>
                  <a:pt x="59" y="23"/>
                  <a:pt x="59" y="23"/>
                </a:cubicBezTo>
                <a:cubicBezTo>
                  <a:pt x="59" y="24"/>
                  <a:pt x="59" y="25"/>
                  <a:pt x="58" y="25"/>
                </a:cubicBezTo>
                <a:cubicBezTo>
                  <a:pt x="57" y="26"/>
                  <a:pt x="57" y="26"/>
                  <a:pt x="57" y="26"/>
                </a:cubicBezTo>
                <a:cubicBezTo>
                  <a:pt x="57" y="26"/>
                  <a:pt x="57" y="26"/>
                  <a:pt x="57" y="26"/>
                </a:cubicBezTo>
                <a:cubicBezTo>
                  <a:pt x="57" y="27"/>
                  <a:pt x="57" y="27"/>
                  <a:pt x="56" y="28"/>
                </a:cubicBezTo>
                <a:cubicBezTo>
                  <a:pt x="56" y="28"/>
                  <a:pt x="56" y="28"/>
                  <a:pt x="56" y="29"/>
                </a:cubicBezTo>
                <a:cubicBezTo>
                  <a:pt x="57" y="29"/>
                  <a:pt x="57" y="30"/>
                  <a:pt x="56" y="31"/>
                </a:cubicBezTo>
                <a:cubicBezTo>
                  <a:pt x="56" y="32"/>
                  <a:pt x="56" y="34"/>
                  <a:pt x="55" y="34"/>
                </a:cubicBezTo>
                <a:cubicBezTo>
                  <a:pt x="54" y="34"/>
                  <a:pt x="53" y="34"/>
                  <a:pt x="53" y="33"/>
                </a:cubicBezTo>
                <a:cubicBezTo>
                  <a:pt x="52" y="33"/>
                  <a:pt x="52" y="33"/>
                  <a:pt x="52" y="33"/>
                </a:cubicBezTo>
                <a:cubicBezTo>
                  <a:pt x="51" y="33"/>
                  <a:pt x="50" y="33"/>
                  <a:pt x="49" y="33"/>
                </a:cubicBezTo>
                <a:cubicBezTo>
                  <a:pt x="47" y="33"/>
                  <a:pt x="46" y="32"/>
                  <a:pt x="46" y="31"/>
                </a:cubicBezTo>
                <a:cubicBezTo>
                  <a:pt x="46" y="31"/>
                  <a:pt x="46" y="31"/>
                  <a:pt x="46" y="30"/>
                </a:cubicBezTo>
                <a:cubicBezTo>
                  <a:pt x="44" y="27"/>
                  <a:pt x="44" y="27"/>
                  <a:pt x="44" y="27"/>
                </a:cubicBezTo>
                <a:cubicBezTo>
                  <a:pt x="41" y="27"/>
                  <a:pt x="41" y="27"/>
                  <a:pt x="41" y="27"/>
                </a:cubicBezTo>
                <a:cubicBezTo>
                  <a:pt x="40" y="27"/>
                  <a:pt x="39" y="27"/>
                  <a:pt x="39" y="26"/>
                </a:cubicBezTo>
                <a:cubicBezTo>
                  <a:pt x="38" y="23"/>
                  <a:pt x="38" y="23"/>
                  <a:pt x="38" y="23"/>
                </a:cubicBezTo>
                <a:cubicBezTo>
                  <a:pt x="37" y="23"/>
                  <a:pt x="37" y="23"/>
                  <a:pt x="37" y="23"/>
                </a:cubicBezTo>
                <a:cubicBezTo>
                  <a:pt x="36" y="23"/>
                  <a:pt x="35" y="22"/>
                  <a:pt x="35" y="21"/>
                </a:cubicBezTo>
                <a:cubicBezTo>
                  <a:pt x="35" y="20"/>
                  <a:pt x="35" y="20"/>
                  <a:pt x="35" y="20"/>
                </a:cubicBezTo>
                <a:cubicBezTo>
                  <a:pt x="35" y="20"/>
                  <a:pt x="35" y="20"/>
                  <a:pt x="35" y="20"/>
                </a:cubicBezTo>
                <a:cubicBezTo>
                  <a:pt x="32" y="19"/>
                  <a:pt x="32" y="19"/>
                  <a:pt x="32" y="19"/>
                </a:cubicBezTo>
                <a:cubicBezTo>
                  <a:pt x="31" y="20"/>
                  <a:pt x="31" y="20"/>
                  <a:pt x="31" y="20"/>
                </a:cubicBezTo>
                <a:cubicBezTo>
                  <a:pt x="30" y="20"/>
                  <a:pt x="28" y="21"/>
                  <a:pt x="26" y="21"/>
                </a:cubicBezTo>
                <a:cubicBezTo>
                  <a:pt x="25" y="21"/>
                  <a:pt x="24" y="21"/>
                  <a:pt x="23" y="21"/>
                </a:cubicBezTo>
                <a:cubicBezTo>
                  <a:pt x="22" y="21"/>
                  <a:pt x="22" y="21"/>
                  <a:pt x="22" y="21"/>
                </a:cubicBezTo>
                <a:cubicBezTo>
                  <a:pt x="22" y="21"/>
                  <a:pt x="22" y="20"/>
                  <a:pt x="21" y="20"/>
                </a:cubicBezTo>
                <a:cubicBezTo>
                  <a:pt x="20" y="18"/>
                  <a:pt x="20" y="18"/>
                  <a:pt x="20" y="18"/>
                </a:cubicBezTo>
                <a:cubicBezTo>
                  <a:pt x="20" y="18"/>
                  <a:pt x="20" y="18"/>
                  <a:pt x="20" y="18"/>
                </a:cubicBezTo>
                <a:cubicBezTo>
                  <a:pt x="19" y="18"/>
                  <a:pt x="17" y="18"/>
                  <a:pt x="17" y="17"/>
                </a:cubicBezTo>
                <a:cubicBezTo>
                  <a:pt x="16" y="17"/>
                  <a:pt x="16" y="17"/>
                  <a:pt x="16" y="17"/>
                </a:cubicBezTo>
                <a:cubicBezTo>
                  <a:pt x="14" y="17"/>
                  <a:pt x="14" y="17"/>
                  <a:pt x="14" y="17"/>
                </a:cubicBezTo>
                <a:cubicBezTo>
                  <a:pt x="14" y="17"/>
                  <a:pt x="14" y="17"/>
                  <a:pt x="13" y="17"/>
                </a:cubicBezTo>
                <a:cubicBezTo>
                  <a:pt x="10" y="15"/>
                  <a:pt x="10" y="15"/>
                  <a:pt x="10" y="15"/>
                </a:cubicBezTo>
                <a:cubicBezTo>
                  <a:pt x="9" y="15"/>
                  <a:pt x="9" y="15"/>
                  <a:pt x="9" y="15"/>
                </a:cubicBezTo>
                <a:cubicBezTo>
                  <a:pt x="9" y="15"/>
                  <a:pt x="9" y="15"/>
                  <a:pt x="9" y="16"/>
                </a:cubicBezTo>
                <a:cubicBezTo>
                  <a:pt x="9" y="16"/>
                  <a:pt x="8" y="17"/>
                  <a:pt x="7" y="17"/>
                </a:cubicBezTo>
                <a:cubicBezTo>
                  <a:pt x="7" y="17"/>
                  <a:pt x="7" y="17"/>
                  <a:pt x="7" y="17"/>
                </a:cubicBezTo>
                <a:cubicBezTo>
                  <a:pt x="7" y="17"/>
                  <a:pt x="7" y="17"/>
                  <a:pt x="7" y="17"/>
                </a:cubicBezTo>
                <a:cubicBezTo>
                  <a:pt x="7" y="17"/>
                  <a:pt x="7" y="17"/>
                  <a:pt x="7" y="17"/>
                </a:cubicBezTo>
                <a:cubicBezTo>
                  <a:pt x="7" y="17"/>
                  <a:pt x="7" y="17"/>
                  <a:pt x="7" y="17"/>
                </a:cubicBezTo>
                <a:cubicBezTo>
                  <a:pt x="7" y="17"/>
                  <a:pt x="7" y="17"/>
                  <a:pt x="7" y="17"/>
                </a:cubicBezTo>
                <a:cubicBezTo>
                  <a:pt x="7" y="18"/>
                  <a:pt x="7" y="18"/>
                  <a:pt x="7" y="18"/>
                </a:cubicBezTo>
                <a:cubicBezTo>
                  <a:pt x="6" y="18"/>
                  <a:pt x="6" y="18"/>
                  <a:pt x="6" y="18"/>
                </a:cubicBezTo>
                <a:cubicBezTo>
                  <a:pt x="6" y="18"/>
                  <a:pt x="6" y="18"/>
                  <a:pt x="6" y="18"/>
                </a:cubicBezTo>
                <a:cubicBezTo>
                  <a:pt x="6" y="19"/>
                  <a:pt x="6" y="19"/>
                  <a:pt x="6" y="19"/>
                </a:cubicBezTo>
                <a:cubicBezTo>
                  <a:pt x="6" y="19"/>
                  <a:pt x="5" y="20"/>
                  <a:pt x="5" y="21"/>
                </a:cubicBezTo>
                <a:cubicBezTo>
                  <a:pt x="5" y="21"/>
                  <a:pt x="5" y="21"/>
                  <a:pt x="5" y="22"/>
                </a:cubicBezTo>
                <a:cubicBezTo>
                  <a:pt x="6" y="22"/>
                  <a:pt x="6" y="22"/>
                  <a:pt x="6" y="22"/>
                </a:cubicBezTo>
                <a:cubicBezTo>
                  <a:pt x="7" y="24"/>
                  <a:pt x="7" y="25"/>
                  <a:pt x="7" y="25"/>
                </a:cubicBezTo>
                <a:cubicBezTo>
                  <a:pt x="7" y="25"/>
                  <a:pt x="8" y="25"/>
                  <a:pt x="8" y="26"/>
                </a:cubicBezTo>
                <a:cubicBezTo>
                  <a:pt x="8" y="28"/>
                  <a:pt x="8" y="28"/>
                  <a:pt x="8" y="28"/>
                </a:cubicBezTo>
                <a:cubicBezTo>
                  <a:pt x="8" y="29"/>
                  <a:pt x="8" y="29"/>
                  <a:pt x="7" y="30"/>
                </a:cubicBezTo>
                <a:cubicBezTo>
                  <a:pt x="7" y="30"/>
                  <a:pt x="7" y="30"/>
                  <a:pt x="7" y="30"/>
                </a:cubicBezTo>
                <a:cubicBezTo>
                  <a:pt x="7" y="31"/>
                  <a:pt x="7" y="32"/>
                  <a:pt x="7" y="33"/>
                </a:cubicBezTo>
                <a:cubicBezTo>
                  <a:pt x="7" y="33"/>
                  <a:pt x="7" y="33"/>
                  <a:pt x="7" y="33"/>
                </a:cubicBezTo>
                <a:cubicBezTo>
                  <a:pt x="7" y="34"/>
                  <a:pt x="7" y="34"/>
                  <a:pt x="7" y="34"/>
                </a:cubicBezTo>
                <a:cubicBezTo>
                  <a:pt x="7" y="35"/>
                  <a:pt x="7" y="36"/>
                  <a:pt x="6" y="37"/>
                </a:cubicBezTo>
                <a:cubicBezTo>
                  <a:pt x="6" y="38"/>
                  <a:pt x="6" y="38"/>
                  <a:pt x="6" y="38"/>
                </a:cubicBezTo>
                <a:cubicBezTo>
                  <a:pt x="6" y="39"/>
                  <a:pt x="5" y="40"/>
                  <a:pt x="4" y="40"/>
                </a:cubicBezTo>
                <a:cubicBezTo>
                  <a:pt x="2" y="40"/>
                  <a:pt x="2" y="40"/>
                  <a:pt x="2" y="40"/>
                </a:cubicBezTo>
                <a:cubicBezTo>
                  <a:pt x="0" y="41"/>
                  <a:pt x="0" y="41"/>
                  <a:pt x="0" y="41"/>
                </a:cubicBezTo>
                <a:cubicBezTo>
                  <a:pt x="3" y="46"/>
                  <a:pt x="3" y="46"/>
                  <a:pt x="3" y="46"/>
                </a:cubicBezTo>
                <a:cubicBezTo>
                  <a:pt x="5" y="52"/>
                  <a:pt x="5" y="52"/>
                  <a:pt x="5" y="52"/>
                </a:cubicBezTo>
                <a:cubicBezTo>
                  <a:pt x="14" y="83"/>
                  <a:pt x="14" y="83"/>
                  <a:pt x="14" y="83"/>
                </a:cubicBezTo>
                <a:cubicBezTo>
                  <a:pt x="7" y="102"/>
                  <a:pt x="7" y="102"/>
                  <a:pt x="7" y="102"/>
                </a:cubicBezTo>
                <a:cubicBezTo>
                  <a:pt x="6" y="109"/>
                  <a:pt x="6" y="109"/>
                  <a:pt x="6" y="109"/>
                </a:cubicBezTo>
                <a:cubicBezTo>
                  <a:pt x="5" y="113"/>
                  <a:pt x="5" y="113"/>
                  <a:pt x="5" y="113"/>
                </a:cubicBezTo>
                <a:cubicBezTo>
                  <a:pt x="4" y="114"/>
                  <a:pt x="4" y="114"/>
                  <a:pt x="4" y="114"/>
                </a:cubicBezTo>
                <a:cubicBezTo>
                  <a:pt x="5" y="114"/>
                  <a:pt x="5" y="114"/>
                  <a:pt x="5" y="114"/>
                </a:cubicBezTo>
                <a:cubicBezTo>
                  <a:pt x="5" y="115"/>
                  <a:pt x="5" y="115"/>
                  <a:pt x="5" y="115"/>
                </a:cubicBezTo>
                <a:cubicBezTo>
                  <a:pt x="11" y="126"/>
                  <a:pt x="11" y="126"/>
                  <a:pt x="11" y="126"/>
                </a:cubicBezTo>
                <a:cubicBezTo>
                  <a:pt x="10" y="124"/>
                  <a:pt x="10" y="124"/>
                  <a:pt x="10" y="124"/>
                </a:cubicBezTo>
                <a:cubicBezTo>
                  <a:pt x="12" y="122"/>
                  <a:pt x="12" y="122"/>
                  <a:pt x="12" y="122"/>
                </a:cubicBezTo>
                <a:cubicBezTo>
                  <a:pt x="12" y="122"/>
                  <a:pt x="12" y="122"/>
                  <a:pt x="12" y="122"/>
                </a:cubicBezTo>
                <a:cubicBezTo>
                  <a:pt x="14" y="122"/>
                  <a:pt x="14" y="122"/>
                  <a:pt x="14" y="122"/>
                </a:cubicBezTo>
                <a:cubicBezTo>
                  <a:pt x="15" y="122"/>
                  <a:pt x="15" y="122"/>
                  <a:pt x="15" y="122"/>
                </a:cubicBezTo>
                <a:cubicBezTo>
                  <a:pt x="15" y="122"/>
                  <a:pt x="15" y="122"/>
                  <a:pt x="17" y="122"/>
                </a:cubicBezTo>
                <a:cubicBezTo>
                  <a:pt x="17" y="122"/>
                  <a:pt x="17" y="122"/>
                  <a:pt x="17" y="121"/>
                </a:cubicBezTo>
                <a:cubicBezTo>
                  <a:pt x="17" y="120"/>
                  <a:pt x="19" y="120"/>
                  <a:pt x="20" y="120"/>
                </a:cubicBezTo>
                <a:cubicBezTo>
                  <a:pt x="20" y="120"/>
                  <a:pt x="20" y="120"/>
                  <a:pt x="20" y="120"/>
                </a:cubicBezTo>
                <a:cubicBezTo>
                  <a:pt x="20" y="121"/>
                  <a:pt x="20" y="121"/>
                  <a:pt x="20" y="121"/>
                </a:cubicBezTo>
                <a:cubicBezTo>
                  <a:pt x="22" y="118"/>
                  <a:pt x="22" y="118"/>
                  <a:pt x="22" y="118"/>
                </a:cubicBezTo>
                <a:cubicBezTo>
                  <a:pt x="22" y="117"/>
                  <a:pt x="22" y="117"/>
                  <a:pt x="23" y="117"/>
                </a:cubicBezTo>
                <a:cubicBezTo>
                  <a:pt x="24" y="116"/>
                  <a:pt x="24" y="117"/>
                  <a:pt x="25" y="117"/>
                </a:cubicBezTo>
                <a:cubicBezTo>
                  <a:pt x="25" y="117"/>
                  <a:pt x="25" y="117"/>
                  <a:pt x="25" y="117"/>
                </a:cubicBezTo>
                <a:cubicBezTo>
                  <a:pt x="26" y="117"/>
                  <a:pt x="26" y="117"/>
                  <a:pt x="26" y="117"/>
                </a:cubicBezTo>
                <a:cubicBezTo>
                  <a:pt x="26" y="116"/>
                  <a:pt x="26" y="116"/>
                  <a:pt x="26" y="116"/>
                </a:cubicBezTo>
                <a:cubicBezTo>
                  <a:pt x="26" y="115"/>
                  <a:pt x="27" y="114"/>
                  <a:pt x="28" y="115"/>
                </a:cubicBezTo>
                <a:cubicBezTo>
                  <a:pt x="29" y="115"/>
                  <a:pt x="29" y="115"/>
                  <a:pt x="30" y="115"/>
                </a:cubicBezTo>
                <a:cubicBezTo>
                  <a:pt x="30" y="115"/>
                  <a:pt x="30" y="114"/>
                  <a:pt x="30" y="113"/>
                </a:cubicBezTo>
                <a:cubicBezTo>
                  <a:pt x="31" y="112"/>
                  <a:pt x="31" y="112"/>
                  <a:pt x="32" y="112"/>
                </a:cubicBezTo>
                <a:cubicBezTo>
                  <a:pt x="33" y="112"/>
                  <a:pt x="33" y="112"/>
                  <a:pt x="33" y="112"/>
                </a:cubicBezTo>
                <a:cubicBezTo>
                  <a:pt x="35" y="111"/>
                  <a:pt x="35" y="111"/>
                  <a:pt x="35" y="111"/>
                </a:cubicBezTo>
                <a:cubicBezTo>
                  <a:pt x="35" y="110"/>
                  <a:pt x="35" y="110"/>
                  <a:pt x="35" y="110"/>
                </a:cubicBezTo>
                <a:cubicBezTo>
                  <a:pt x="35" y="109"/>
                  <a:pt x="36" y="108"/>
                  <a:pt x="37" y="108"/>
                </a:cubicBezTo>
                <a:cubicBezTo>
                  <a:pt x="38" y="108"/>
                  <a:pt x="38" y="108"/>
                  <a:pt x="38" y="108"/>
                </a:cubicBezTo>
                <a:cubicBezTo>
                  <a:pt x="40" y="107"/>
                  <a:pt x="40" y="107"/>
                  <a:pt x="40" y="107"/>
                </a:cubicBezTo>
                <a:cubicBezTo>
                  <a:pt x="40" y="106"/>
                  <a:pt x="40" y="106"/>
                  <a:pt x="40" y="106"/>
                </a:cubicBezTo>
                <a:cubicBezTo>
                  <a:pt x="40" y="100"/>
                  <a:pt x="40" y="100"/>
                  <a:pt x="40" y="100"/>
                </a:cubicBezTo>
                <a:cubicBezTo>
                  <a:pt x="40" y="100"/>
                  <a:pt x="40" y="100"/>
                  <a:pt x="40" y="99"/>
                </a:cubicBezTo>
                <a:cubicBezTo>
                  <a:pt x="43" y="94"/>
                  <a:pt x="43" y="94"/>
                  <a:pt x="43" y="94"/>
                </a:cubicBezTo>
                <a:cubicBezTo>
                  <a:pt x="44" y="93"/>
                  <a:pt x="44" y="93"/>
                  <a:pt x="45" y="93"/>
                </a:cubicBezTo>
                <a:cubicBezTo>
                  <a:pt x="45" y="93"/>
                  <a:pt x="45" y="93"/>
                  <a:pt x="45" y="93"/>
                </a:cubicBezTo>
                <a:cubicBezTo>
                  <a:pt x="45" y="92"/>
                  <a:pt x="46" y="91"/>
                  <a:pt x="47" y="91"/>
                </a:cubicBezTo>
                <a:cubicBezTo>
                  <a:pt x="49" y="91"/>
                  <a:pt x="49" y="91"/>
                  <a:pt x="49" y="91"/>
                </a:cubicBezTo>
                <a:cubicBezTo>
                  <a:pt x="51" y="90"/>
                  <a:pt x="51" y="90"/>
                  <a:pt x="51" y="90"/>
                </a:cubicBezTo>
                <a:cubicBezTo>
                  <a:pt x="51" y="89"/>
                  <a:pt x="52" y="89"/>
                  <a:pt x="52" y="89"/>
                </a:cubicBezTo>
                <a:cubicBezTo>
                  <a:pt x="61" y="89"/>
                  <a:pt x="61" y="89"/>
                  <a:pt x="61" y="89"/>
                </a:cubicBezTo>
                <a:cubicBezTo>
                  <a:pt x="63" y="88"/>
                  <a:pt x="63" y="88"/>
                  <a:pt x="63" y="88"/>
                </a:cubicBezTo>
                <a:cubicBezTo>
                  <a:pt x="63" y="87"/>
                  <a:pt x="63" y="87"/>
                  <a:pt x="63" y="87"/>
                </a:cubicBezTo>
                <a:cubicBezTo>
                  <a:pt x="63" y="86"/>
                  <a:pt x="64" y="85"/>
                  <a:pt x="65" y="85"/>
                </a:cubicBezTo>
                <a:cubicBezTo>
                  <a:pt x="68" y="85"/>
                  <a:pt x="68" y="85"/>
                  <a:pt x="68" y="85"/>
                </a:cubicBezTo>
                <a:cubicBezTo>
                  <a:pt x="68" y="85"/>
                  <a:pt x="70" y="85"/>
                  <a:pt x="73" y="84"/>
                </a:cubicBezTo>
                <a:cubicBezTo>
                  <a:pt x="73" y="83"/>
                  <a:pt x="75" y="83"/>
                  <a:pt x="76" y="83"/>
                </a:cubicBezTo>
                <a:cubicBezTo>
                  <a:pt x="77" y="82"/>
                  <a:pt x="77" y="82"/>
                  <a:pt x="77" y="82"/>
                </a:cubicBezTo>
                <a:cubicBezTo>
                  <a:pt x="78" y="81"/>
                  <a:pt x="78" y="81"/>
                  <a:pt x="79" y="81"/>
                </a:cubicBezTo>
                <a:cubicBezTo>
                  <a:pt x="79" y="77"/>
                  <a:pt x="79" y="77"/>
                  <a:pt x="79" y="77"/>
                </a:cubicBezTo>
                <a:cubicBezTo>
                  <a:pt x="79" y="68"/>
                  <a:pt x="79" y="68"/>
                  <a:pt x="79" y="68"/>
                </a:cubicBezTo>
                <a:cubicBezTo>
                  <a:pt x="78" y="67"/>
                  <a:pt x="78" y="67"/>
                  <a:pt x="78" y="67"/>
                </a:cubicBezTo>
                <a:cubicBezTo>
                  <a:pt x="78" y="66"/>
                  <a:pt x="78" y="66"/>
                  <a:pt x="78" y="66"/>
                </a:cubicBezTo>
                <a:cubicBezTo>
                  <a:pt x="78" y="61"/>
                  <a:pt x="78" y="61"/>
                  <a:pt x="78" y="61"/>
                </a:cubicBezTo>
                <a:cubicBezTo>
                  <a:pt x="78" y="61"/>
                  <a:pt x="78" y="60"/>
                  <a:pt x="79" y="60"/>
                </a:cubicBezTo>
                <a:cubicBezTo>
                  <a:pt x="79" y="60"/>
                  <a:pt x="80" y="58"/>
                  <a:pt x="81" y="56"/>
                </a:cubicBezTo>
                <a:cubicBezTo>
                  <a:pt x="81" y="56"/>
                  <a:pt x="82" y="54"/>
                  <a:pt x="84" y="54"/>
                </a:cubicBezTo>
                <a:cubicBezTo>
                  <a:pt x="84" y="54"/>
                  <a:pt x="84" y="54"/>
                  <a:pt x="84" y="54"/>
                </a:cubicBezTo>
                <a:cubicBezTo>
                  <a:pt x="84" y="53"/>
                  <a:pt x="85" y="53"/>
                  <a:pt x="86" y="53"/>
                </a:cubicBezTo>
                <a:cubicBezTo>
                  <a:pt x="86" y="53"/>
                  <a:pt x="86" y="53"/>
                  <a:pt x="86" y="53"/>
                </a:cubicBezTo>
                <a:cubicBezTo>
                  <a:pt x="87" y="52"/>
                  <a:pt x="87" y="52"/>
                  <a:pt x="87" y="52"/>
                </a:cubicBezTo>
                <a:cubicBezTo>
                  <a:pt x="87" y="52"/>
                  <a:pt x="88" y="51"/>
                  <a:pt x="89" y="51"/>
                </a:cubicBezTo>
                <a:cubicBezTo>
                  <a:pt x="95" y="51"/>
                  <a:pt x="95" y="51"/>
                  <a:pt x="95" y="51"/>
                </a:cubicBezTo>
                <a:cubicBezTo>
                  <a:pt x="96" y="51"/>
                  <a:pt x="96" y="50"/>
                  <a:pt x="96" y="50"/>
                </a:cubicBezTo>
                <a:cubicBezTo>
                  <a:pt x="97" y="48"/>
                  <a:pt x="97" y="48"/>
                  <a:pt x="97" y="48"/>
                </a:cubicBezTo>
                <a:cubicBezTo>
                  <a:pt x="97" y="47"/>
                  <a:pt x="98" y="46"/>
                  <a:pt x="99" y="46"/>
                </a:cubicBezTo>
                <a:cubicBezTo>
                  <a:pt x="99" y="46"/>
                  <a:pt x="99" y="46"/>
                  <a:pt x="99" y="46"/>
                </a:cubicBezTo>
                <a:cubicBezTo>
                  <a:pt x="100" y="46"/>
                  <a:pt x="100" y="45"/>
                  <a:pt x="101" y="44"/>
                </a:cubicBezTo>
                <a:cubicBezTo>
                  <a:pt x="102" y="42"/>
                  <a:pt x="103" y="42"/>
                  <a:pt x="104" y="42"/>
                </a:cubicBezTo>
                <a:cubicBezTo>
                  <a:pt x="105" y="43"/>
                  <a:pt x="105" y="43"/>
                  <a:pt x="105" y="43"/>
                </a:cubicBezTo>
                <a:cubicBezTo>
                  <a:pt x="108" y="43"/>
                  <a:pt x="108" y="43"/>
                  <a:pt x="108" y="43"/>
                </a:cubicBezTo>
                <a:cubicBezTo>
                  <a:pt x="109" y="43"/>
                  <a:pt x="109" y="43"/>
                  <a:pt x="109" y="43"/>
                </a:cubicBezTo>
                <a:cubicBezTo>
                  <a:pt x="110" y="41"/>
                  <a:pt x="112" y="41"/>
                  <a:pt x="114" y="42"/>
                </a:cubicBezTo>
                <a:cubicBezTo>
                  <a:pt x="116" y="42"/>
                  <a:pt x="116" y="42"/>
                  <a:pt x="116" y="42"/>
                </a:cubicBezTo>
                <a:cubicBezTo>
                  <a:pt x="116" y="42"/>
                  <a:pt x="116" y="42"/>
                  <a:pt x="116" y="42"/>
                </a:cubicBezTo>
                <a:cubicBezTo>
                  <a:pt x="119" y="37"/>
                  <a:pt x="119" y="37"/>
                  <a:pt x="119" y="37"/>
                </a:cubicBezTo>
                <a:cubicBezTo>
                  <a:pt x="123" y="32"/>
                  <a:pt x="123" y="32"/>
                  <a:pt x="123" y="32"/>
                </a:cubicBezTo>
                <a:cubicBezTo>
                  <a:pt x="124" y="29"/>
                  <a:pt x="124" y="29"/>
                  <a:pt x="124" y="29"/>
                </a:cubicBezTo>
                <a:cubicBezTo>
                  <a:pt x="125" y="29"/>
                  <a:pt x="125" y="28"/>
                  <a:pt x="125" y="28"/>
                </a:cubicBezTo>
                <a:cubicBezTo>
                  <a:pt x="127" y="27"/>
                  <a:pt x="127" y="27"/>
                  <a:pt x="127" y="27"/>
                </a:cubicBezTo>
                <a:cubicBezTo>
                  <a:pt x="127" y="26"/>
                  <a:pt x="128" y="25"/>
                  <a:pt x="129" y="25"/>
                </a:cubicBezTo>
                <a:cubicBezTo>
                  <a:pt x="132" y="25"/>
                  <a:pt x="132" y="25"/>
                  <a:pt x="132" y="25"/>
                </a:cubicBezTo>
                <a:cubicBezTo>
                  <a:pt x="134" y="25"/>
                  <a:pt x="134" y="25"/>
                  <a:pt x="134" y="25"/>
                </a:cubicBezTo>
                <a:cubicBezTo>
                  <a:pt x="135" y="24"/>
                  <a:pt x="136" y="24"/>
                  <a:pt x="137" y="24"/>
                </a:cubicBezTo>
                <a:cubicBezTo>
                  <a:pt x="138" y="24"/>
                  <a:pt x="138" y="24"/>
                  <a:pt x="139" y="24"/>
                </a:cubicBezTo>
                <a:cubicBezTo>
                  <a:pt x="141" y="24"/>
                  <a:pt x="141" y="24"/>
                  <a:pt x="141" y="24"/>
                </a:cubicBezTo>
                <a:cubicBezTo>
                  <a:pt x="141" y="24"/>
                  <a:pt x="141" y="24"/>
                  <a:pt x="141" y="24"/>
                </a:cubicBezTo>
                <a:cubicBezTo>
                  <a:pt x="142" y="24"/>
                  <a:pt x="142" y="23"/>
                  <a:pt x="143" y="2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2" name="Freeform 68"/>
          <p:cNvSpPr>
            <a:spLocks/>
          </p:cNvSpPr>
          <p:nvPr/>
        </p:nvSpPr>
        <p:spPr bwMode="auto">
          <a:xfrm>
            <a:off x="7784082" y="5267002"/>
            <a:ext cx="355600" cy="309563"/>
          </a:xfrm>
          <a:custGeom>
            <a:avLst/>
            <a:gdLst>
              <a:gd name="T0" fmla="*/ 90 w 159"/>
              <a:gd name="T1" fmla="*/ 107 h 139"/>
              <a:gd name="T2" fmla="*/ 96 w 159"/>
              <a:gd name="T3" fmla="*/ 103 h 139"/>
              <a:gd name="T4" fmla="*/ 96 w 159"/>
              <a:gd name="T5" fmla="*/ 97 h 139"/>
              <a:gd name="T6" fmla="*/ 96 w 159"/>
              <a:gd name="T7" fmla="*/ 94 h 139"/>
              <a:gd name="T8" fmla="*/ 94 w 159"/>
              <a:gd name="T9" fmla="*/ 89 h 139"/>
              <a:gd name="T10" fmla="*/ 96 w 159"/>
              <a:gd name="T11" fmla="*/ 84 h 139"/>
              <a:gd name="T12" fmla="*/ 98 w 159"/>
              <a:gd name="T13" fmla="*/ 82 h 139"/>
              <a:gd name="T14" fmla="*/ 104 w 159"/>
              <a:gd name="T15" fmla="*/ 80 h 139"/>
              <a:gd name="T16" fmla="*/ 109 w 159"/>
              <a:gd name="T17" fmla="*/ 82 h 139"/>
              <a:gd name="T18" fmla="*/ 116 w 159"/>
              <a:gd name="T19" fmla="*/ 85 h 139"/>
              <a:gd name="T20" fmla="*/ 118 w 159"/>
              <a:gd name="T21" fmla="*/ 86 h 139"/>
              <a:gd name="T22" fmla="*/ 123 w 159"/>
              <a:gd name="T23" fmla="*/ 84 h 139"/>
              <a:gd name="T24" fmla="*/ 130 w 159"/>
              <a:gd name="T25" fmla="*/ 85 h 139"/>
              <a:gd name="T26" fmla="*/ 132 w 159"/>
              <a:gd name="T27" fmla="*/ 88 h 139"/>
              <a:gd name="T28" fmla="*/ 134 w 159"/>
              <a:gd name="T29" fmla="*/ 90 h 139"/>
              <a:gd name="T30" fmla="*/ 140 w 159"/>
              <a:gd name="T31" fmla="*/ 93 h 139"/>
              <a:gd name="T32" fmla="*/ 145 w 159"/>
              <a:gd name="T33" fmla="*/ 98 h 139"/>
              <a:gd name="T34" fmla="*/ 146 w 159"/>
              <a:gd name="T35" fmla="*/ 93 h 139"/>
              <a:gd name="T36" fmla="*/ 152 w 159"/>
              <a:gd name="T37" fmla="*/ 88 h 139"/>
              <a:gd name="T38" fmla="*/ 156 w 159"/>
              <a:gd name="T39" fmla="*/ 86 h 139"/>
              <a:gd name="T40" fmla="*/ 159 w 159"/>
              <a:gd name="T41" fmla="*/ 82 h 139"/>
              <a:gd name="T42" fmla="*/ 159 w 159"/>
              <a:gd name="T43" fmla="*/ 81 h 139"/>
              <a:gd name="T44" fmla="*/ 158 w 159"/>
              <a:gd name="T45" fmla="*/ 80 h 139"/>
              <a:gd name="T46" fmla="*/ 153 w 159"/>
              <a:gd name="T47" fmla="*/ 76 h 139"/>
              <a:gd name="T48" fmla="*/ 146 w 159"/>
              <a:gd name="T49" fmla="*/ 72 h 139"/>
              <a:gd name="T50" fmla="*/ 145 w 159"/>
              <a:gd name="T51" fmla="*/ 64 h 139"/>
              <a:gd name="T52" fmla="*/ 145 w 159"/>
              <a:gd name="T53" fmla="*/ 59 h 139"/>
              <a:gd name="T54" fmla="*/ 144 w 159"/>
              <a:gd name="T55" fmla="*/ 55 h 139"/>
              <a:gd name="T56" fmla="*/ 146 w 159"/>
              <a:gd name="T57" fmla="*/ 48 h 139"/>
              <a:gd name="T58" fmla="*/ 151 w 159"/>
              <a:gd name="T59" fmla="*/ 47 h 139"/>
              <a:gd name="T60" fmla="*/ 147 w 159"/>
              <a:gd name="T61" fmla="*/ 44 h 139"/>
              <a:gd name="T62" fmla="*/ 142 w 159"/>
              <a:gd name="T63" fmla="*/ 40 h 139"/>
              <a:gd name="T64" fmla="*/ 143 w 159"/>
              <a:gd name="T65" fmla="*/ 36 h 139"/>
              <a:gd name="T66" fmla="*/ 145 w 159"/>
              <a:gd name="T67" fmla="*/ 34 h 139"/>
              <a:gd name="T68" fmla="*/ 145 w 159"/>
              <a:gd name="T69" fmla="*/ 29 h 139"/>
              <a:gd name="T70" fmla="*/ 145 w 159"/>
              <a:gd name="T71" fmla="*/ 21 h 139"/>
              <a:gd name="T72" fmla="*/ 151 w 159"/>
              <a:gd name="T73" fmla="*/ 18 h 139"/>
              <a:gd name="T74" fmla="*/ 153 w 159"/>
              <a:gd name="T75" fmla="*/ 16 h 139"/>
              <a:gd name="T76" fmla="*/ 154 w 159"/>
              <a:gd name="T77" fmla="*/ 13 h 139"/>
              <a:gd name="T78" fmla="*/ 133 w 159"/>
              <a:gd name="T79" fmla="*/ 0 h 139"/>
              <a:gd name="T80" fmla="*/ 104 w 159"/>
              <a:gd name="T81" fmla="*/ 26 h 139"/>
              <a:gd name="T82" fmla="*/ 94 w 159"/>
              <a:gd name="T83" fmla="*/ 25 h 139"/>
              <a:gd name="T84" fmla="*/ 85 w 159"/>
              <a:gd name="T85" fmla="*/ 31 h 139"/>
              <a:gd name="T86" fmla="*/ 83 w 159"/>
              <a:gd name="T87" fmla="*/ 39 h 139"/>
              <a:gd name="T88" fmla="*/ 70 w 159"/>
              <a:gd name="T89" fmla="*/ 51 h 139"/>
              <a:gd name="T90" fmla="*/ 69 w 159"/>
              <a:gd name="T91" fmla="*/ 55 h 139"/>
              <a:gd name="T92" fmla="*/ 68 w 159"/>
              <a:gd name="T93" fmla="*/ 58 h 139"/>
              <a:gd name="T94" fmla="*/ 66 w 159"/>
              <a:gd name="T95" fmla="*/ 56 h 139"/>
              <a:gd name="T96" fmla="*/ 62 w 159"/>
              <a:gd name="T97" fmla="*/ 73 h 139"/>
              <a:gd name="T98" fmla="*/ 48 w 159"/>
              <a:gd name="T99" fmla="*/ 88 h 139"/>
              <a:gd name="T100" fmla="*/ 34 w 159"/>
              <a:gd name="T101" fmla="*/ 101 h 139"/>
              <a:gd name="T102" fmla="*/ 17 w 159"/>
              <a:gd name="T103" fmla="*/ 110 h 139"/>
              <a:gd name="T104" fmla="*/ 0 w 159"/>
              <a:gd name="T105" fmla="*/ 137 h 139"/>
              <a:gd name="T106" fmla="*/ 5 w 159"/>
              <a:gd name="T107" fmla="*/ 139 h 139"/>
              <a:gd name="T108" fmla="*/ 42 w 159"/>
              <a:gd name="T109" fmla="*/ 127 h 139"/>
              <a:gd name="T110" fmla="*/ 47 w 159"/>
              <a:gd name="T111" fmla="*/ 118 h 139"/>
              <a:gd name="T112" fmla="*/ 78 w 159"/>
              <a:gd name="T113" fmla="*/ 107 h 139"/>
              <a:gd name="T114" fmla="*/ 86 w 159"/>
              <a:gd name="T115" fmla="*/ 107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9" h="139">
                <a:moveTo>
                  <a:pt x="90" y="108"/>
                </a:moveTo>
                <a:cubicBezTo>
                  <a:pt x="90" y="108"/>
                  <a:pt x="90" y="108"/>
                  <a:pt x="90" y="108"/>
                </a:cubicBezTo>
                <a:cubicBezTo>
                  <a:pt x="90" y="107"/>
                  <a:pt x="90" y="107"/>
                  <a:pt x="90" y="107"/>
                </a:cubicBezTo>
                <a:cubicBezTo>
                  <a:pt x="90" y="106"/>
                  <a:pt x="95" y="105"/>
                  <a:pt x="95" y="105"/>
                </a:cubicBezTo>
                <a:cubicBezTo>
                  <a:pt x="95" y="104"/>
                  <a:pt x="95" y="104"/>
                  <a:pt x="96" y="103"/>
                </a:cubicBezTo>
                <a:cubicBezTo>
                  <a:pt x="96" y="103"/>
                  <a:pt x="96" y="103"/>
                  <a:pt x="96" y="103"/>
                </a:cubicBezTo>
                <a:cubicBezTo>
                  <a:pt x="96" y="102"/>
                  <a:pt x="96" y="102"/>
                  <a:pt x="96" y="101"/>
                </a:cubicBezTo>
                <a:cubicBezTo>
                  <a:pt x="96" y="100"/>
                  <a:pt x="96" y="100"/>
                  <a:pt x="96" y="100"/>
                </a:cubicBezTo>
                <a:cubicBezTo>
                  <a:pt x="96" y="99"/>
                  <a:pt x="96" y="98"/>
                  <a:pt x="96" y="97"/>
                </a:cubicBezTo>
                <a:cubicBezTo>
                  <a:pt x="97" y="97"/>
                  <a:pt x="97" y="97"/>
                  <a:pt x="97" y="97"/>
                </a:cubicBezTo>
                <a:cubicBezTo>
                  <a:pt x="97" y="95"/>
                  <a:pt x="97" y="95"/>
                  <a:pt x="97" y="95"/>
                </a:cubicBezTo>
                <a:cubicBezTo>
                  <a:pt x="96" y="95"/>
                  <a:pt x="96" y="94"/>
                  <a:pt x="96" y="94"/>
                </a:cubicBezTo>
                <a:cubicBezTo>
                  <a:pt x="95" y="93"/>
                  <a:pt x="95" y="93"/>
                  <a:pt x="95" y="93"/>
                </a:cubicBezTo>
                <a:cubicBezTo>
                  <a:pt x="95" y="93"/>
                  <a:pt x="95" y="93"/>
                  <a:pt x="95" y="92"/>
                </a:cubicBezTo>
                <a:cubicBezTo>
                  <a:pt x="94" y="92"/>
                  <a:pt x="94" y="90"/>
                  <a:pt x="94" y="89"/>
                </a:cubicBezTo>
                <a:cubicBezTo>
                  <a:pt x="95" y="88"/>
                  <a:pt x="95" y="87"/>
                  <a:pt x="95" y="87"/>
                </a:cubicBezTo>
                <a:cubicBezTo>
                  <a:pt x="95" y="85"/>
                  <a:pt x="95" y="85"/>
                  <a:pt x="95" y="85"/>
                </a:cubicBezTo>
                <a:cubicBezTo>
                  <a:pt x="95" y="85"/>
                  <a:pt x="96" y="85"/>
                  <a:pt x="96" y="84"/>
                </a:cubicBezTo>
                <a:cubicBezTo>
                  <a:pt x="97" y="83"/>
                  <a:pt x="97" y="83"/>
                  <a:pt x="97" y="83"/>
                </a:cubicBezTo>
                <a:cubicBezTo>
                  <a:pt x="97" y="83"/>
                  <a:pt x="97" y="83"/>
                  <a:pt x="98" y="83"/>
                </a:cubicBezTo>
                <a:cubicBezTo>
                  <a:pt x="98" y="82"/>
                  <a:pt x="98" y="82"/>
                  <a:pt x="98" y="82"/>
                </a:cubicBezTo>
                <a:cubicBezTo>
                  <a:pt x="98" y="81"/>
                  <a:pt x="99" y="81"/>
                  <a:pt x="100" y="81"/>
                </a:cubicBezTo>
                <a:cubicBezTo>
                  <a:pt x="102" y="80"/>
                  <a:pt x="102" y="80"/>
                  <a:pt x="102" y="80"/>
                </a:cubicBezTo>
                <a:cubicBezTo>
                  <a:pt x="104" y="80"/>
                  <a:pt x="104" y="80"/>
                  <a:pt x="104" y="80"/>
                </a:cubicBezTo>
                <a:cubicBezTo>
                  <a:pt x="105" y="80"/>
                  <a:pt x="105" y="80"/>
                  <a:pt x="105" y="80"/>
                </a:cubicBezTo>
                <a:cubicBezTo>
                  <a:pt x="108" y="82"/>
                  <a:pt x="108" y="82"/>
                  <a:pt x="108" y="82"/>
                </a:cubicBezTo>
                <a:cubicBezTo>
                  <a:pt x="109" y="82"/>
                  <a:pt x="109" y="82"/>
                  <a:pt x="109" y="82"/>
                </a:cubicBezTo>
                <a:cubicBezTo>
                  <a:pt x="110" y="82"/>
                  <a:pt x="111" y="82"/>
                  <a:pt x="111" y="83"/>
                </a:cubicBezTo>
                <a:cubicBezTo>
                  <a:pt x="112" y="83"/>
                  <a:pt x="113" y="83"/>
                  <a:pt x="113" y="83"/>
                </a:cubicBezTo>
                <a:cubicBezTo>
                  <a:pt x="114" y="83"/>
                  <a:pt x="116" y="84"/>
                  <a:pt x="116" y="85"/>
                </a:cubicBezTo>
                <a:cubicBezTo>
                  <a:pt x="117" y="86"/>
                  <a:pt x="117" y="86"/>
                  <a:pt x="117" y="86"/>
                </a:cubicBezTo>
                <a:cubicBezTo>
                  <a:pt x="117" y="86"/>
                  <a:pt x="117" y="86"/>
                  <a:pt x="117" y="86"/>
                </a:cubicBezTo>
                <a:cubicBezTo>
                  <a:pt x="118" y="86"/>
                  <a:pt x="118" y="86"/>
                  <a:pt x="118" y="86"/>
                </a:cubicBezTo>
                <a:cubicBezTo>
                  <a:pt x="118" y="86"/>
                  <a:pt x="118" y="86"/>
                  <a:pt x="119" y="86"/>
                </a:cubicBezTo>
                <a:cubicBezTo>
                  <a:pt x="120" y="86"/>
                  <a:pt x="121" y="86"/>
                  <a:pt x="121" y="85"/>
                </a:cubicBezTo>
                <a:cubicBezTo>
                  <a:pt x="123" y="84"/>
                  <a:pt x="123" y="84"/>
                  <a:pt x="123" y="84"/>
                </a:cubicBezTo>
                <a:cubicBezTo>
                  <a:pt x="124" y="84"/>
                  <a:pt x="124" y="84"/>
                  <a:pt x="125" y="84"/>
                </a:cubicBezTo>
                <a:cubicBezTo>
                  <a:pt x="128" y="85"/>
                  <a:pt x="128" y="85"/>
                  <a:pt x="128" y="85"/>
                </a:cubicBezTo>
                <a:cubicBezTo>
                  <a:pt x="130" y="85"/>
                  <a:pt x="130" y="85"/>
                  <a:pt x="130" y="85"/>
                </a:cubicBezTo>
                <a:cubicBezTo>
                  <a:pt x="130" y="86"/>
                  <a:pt x="130" y="86"/>
                  <a:pt x="130" y="86"/>
                </a:cubicBezTo>
                <a:cubicBezTo>
                  <a:pt x="132" y="87"/>
                  <a:pt x="132" y="87"/>
                  <a:pt x="132" y="87"/>
                </a:cubicBezTo>
                <a:cubicBezTo>
                  <a:pt x="132" y="88"/>
                  <a:pt x="132" y="88"/>
                  <a:pt x="132" y="88"/>
                </a:cubicBezTo>
                <a:cubicBezTo>
                  <a:pt x="132" y="89"/>
                  <a:pt x="132" y="89"/>
                  <a:pt x="132" y="89"/>
                </a:cubicBezTo>
                <a:cubicBezTo>
                  <a:pt x="133" y="89"/>
                  <a:pt x="133" y="89"/>
                  <a:pt x="133" y="89"/>
                </a:cubicBezTo>
                <a:cubicBezTo>
                  <a:pt x="134" y="89"/>
                  <a:pt x="134" y="90"/>
                  <a:pt x="134" y="90"/>
                </a:cubicBezTo>
                <a:cubicBezTo>
                  <a:pt x="135" y="92"/>
                  <a:pt x="135" y="92"/>
                  <a:pt x="135" y="92"/>
                </a:cubicBezTo>
                <a:cubicBezTo>
                  <a:pt x="138" y="92"/>
                  <a:pt x="138" y="92"/>
                  <a:pt x="138" y="92"/>
                </a:cubicBezTo>
                <a:cubicBezTo>
                  <a:pt x="139" y="92"/>
                  <a:pt x="140" y="93"/>
                  <a:pt x="140" y="93"/>
                </a:cubicBezTo>
                <a:cubicBezTo>
                  <a:pt x="143" y="98"/>
                  <a:pt x="143" y="98"/>
                  <a:pt x="143" y="98"/>
                </a:cubicBezTo>
                <a:cubicBezTo>
                  <a:pt x="144" y="98"/>
                  <a:pt x="145" y="98"/>
                  <a:pt x="145" y="98"/>
                </a:cubicBezTo>
                <a:cubicBezTo>
                  <a:pt x="145" y="98"/>
                  <a:pt x="145" y="98"/>
                  <a:pt x="145" y="98"/>
                </a:cubicBezTo>
                <a:cubicBezTo>
                  <a:pt x="145" y="98"/>
                  <a:pt x="145" y="97"/>
                  <a:pt x="145" y="96"/>
                </a:cubicBezTo>
                <a:cubicBezTo>
                  <a:pt x="146" y="95"/>
                  <a:pt x="146" y="95"/>
                  <a:pt x="146" y="95"/>
                </a:cubicBezTo>
                <a:cubicBezTo>
                  <a:pt x="145" y="94"/>
                  <a:pt x="146" y="94"/>
                  <a:pt x="146" y="93"/>
                </a:cubicBezTo>
                <a:cubicBezTo>
                  <a:pt x="146" y="93"/>
                  <a:pt x="147" y="92"/>
                  <a:pt x="148" y="91"/>
                </a:cubicBezTo>
                <a:cubicBezTo>
                  <a:pt x="148" y="91"/>
                  <a:pt x="148" y="90"/>
                  <a:pt x="149" y="90"/>
                </a:cubicBezTo>
                <a:cubicBezTo>
                  <a:pt x="149" y="90"/>
                  <a:pt x="150" y="89"/>
                  <a:pt x="152" y="88"/>
                </a:cubicBezTo>
                <a:cubicBezTo>
                  <a:pt x="153" y="88"/>
                  <a:pt x="153" y="88"/>
                  <a:pt x="153" y="88"/>
                </a:cubicBezTo>
                <a:cubicBezTo>
                  <a:pt x="154" y="87"/>
                  <a:pt x="155" y="87"/>
                  <a:pt x="156" y="86"/>
                </a:cubicBezTo>
                <a:cubicBezTo>
                  <a:pt x="156" y="86"/>
                  <a:pt x="156" y="86"/>
                  <a:pt x="156" y="86"/>
                </a:cubicBezTo>
                <a:cubicBezTo>
                  <a:pt x="157" y="86"/>
                  <a:pt x="157" y="85"/>
                  <a:pt x="158" y="85"/>
                </a:cubicBezTo>
                <a:cubicBezTo>
                  <a:pt x="158" y="84"/>
                  <a:pt x="158" y="84"/>
                  <a:pt x="159" y="83"/>
                </a:cubicBezTo>
                <a:cubicBezTo>
                  <a:pt x="159" y="82"/>
                  <a:pt x="159" y="82"/>
                  <a:pt x="159" y="82"/>
                </a:cubicBezTo>
                <a:cubicBezTo>
                  <a:pt x="159" y="82"/>
                  <a:pt x="159" y="82"/>
                  <a:pt x="159" y="81"/>
                </a:cubicBezTo>
                <a:cubicBezTo>
                  <a:pt x="159" y="81"/>
                  <a:pt x="159" y="81"/>
                  <a:pt x="159" y="81"/>
                </a:cubicBezTo>
                <a:cubicBezTo>
                  <a:pt x="159" y="81"/>
                  <a:pt x="159" y="81"/>
                  <a:pt x="159" y="81"/>
                </a:cubicBezTo>
                <a:cubicBezTo>
                  <a:pt x="159" y="80"/>
                  <a:pt x="159" y="80"/>
                  <a:pt x="159" y="80"/>
                </a:cubicBezTo>
                <a:cubicBezTo>
                  <a:pt x="158" y="80"/>
                  <a:pt x="158" y="80"/>
                  <a:pt x="158" y="80"/>
                </a:cubicBezTo>
                <a:cubicBezTo>
                  <a:pt x="158" y="80"/>
                  <a:pt x="158" y="80"/>
                  <a:pt x="158" y="80"/>
                </a:cubicBezTo>
                <a:cubicBezTo>
                  <a:pt x="157" y="80"/>
                  <a:pt x="156" y="80"/>
                  <a:pt x="155" y="78"/>
                </a:cubicBezTo>
                <a:cubicBezTo>
                  <a:pt x="155" y="77"/>
                  <a:pt x="154" y="76"/>
                  <a:pt x="153" y="76"/>
                </a:cubicBezTo>
                <a:cubicBezTo>
                  <a:pt x="153" y="76"/>
                  <a:pt x="153" y="76"/>
                  <a:pt x="153" y="76"/>
                </a:cubicBezTo>
                <a:cubicBezTo>
                  <a:pt x="152" y="76"/>
                  <a:pt x="151" y="76"/>
                  <a:pt x="149" y="75"/>
                </a:cubicBezTo>
                <a:cubicBezTo>
                  <a:pt x="148" y="75"/>
                  <a:pt x="148" y="75"/>
                  <a:pt x="148" y="75"/>
                </a:cubicBezTo>
                <a:cubicBezTo>
                  <a:pt x="147" y="75"/>
                  <a:pt x="146" y="73"/>
                  <a:pt x="146" y="72"/>
                </a:cubicBezTo>
                <a:cubicBezTo>
                  <a:pt x="146" y="72"/>
                  <a:pt x="146" y="72"/>
                  <a:pt x="146" y="72"/>
                </a:cubicBezTo>
                <a:cubicBezTo>
                  <a:pt x="145" y="71"/>
                  <a:pt x="145" y="71"/>
                  <a:pt x="145" y="69"/>
                </a:cubicBezTo>
                <a:cubicBezTo>
                  <a:pt x="145" y="64"/>
                  <a:pt x="145" y="64"/>
                  <a:pt x="145" y="64"/>
                </a:cubicBezTo>
                <a:cubicBezTo>
                  <a:pt x="145" y="63"/>
                  <a:pt x="145" y="63"/>
                  <a:pt x="145" y="62"/>
                </a:cubicBezTo>
                <a:cubicBezTo>
                  <a:pt x="145" y="62"/>
                  <a:pt x="145" y="61"/>
                  <a:pt x="145" y="60"/>
                </a:cubicBezTo>
                <a:cubicBezTo>
                  <a:pt x="145" y="59"/>
                  <a:pt x="145" y="59"/>
                  <a:pt x="145" y="59"/>
                </a:cubicBezTo>
                <a:cubicBezTo>
                  <a:pt x="146" y="58"/>
                  <a:pt x="146" y="58"/>
                  <a:pt x="146" y="58"/>
                </a:cubicBezTo>
                <a:cubicBezTo>
                  <a:pt x="146" y="58"/>
                  <a:pt x="146" y="57"/>
                  <a:pt x="145" y="57"/>
                </a:cubicBezTo>
                <a:cubicBezTo>
                  <a:pt x="145" y="56"/>
                  <a:pt x="144" y="55"/>
                  <a:pt x="144" y="55"/>
                </a:cubicBezTo>
                <a:cubicBezTo>
                  <a:pt x="143" y="54"/>
                  <a:pt x="143" y="54"/>
                  <a:pt x="143" y="53"/>
                </a:cubicBezTo>
                <a:cubicBezTo>
                  <a:pt x="143" y="53"/>
                  <a:pt x="143" y="52"/>
                  <a:pt x="143" y="51"/>
                </a:cubicBezTo>
                <a:cubicBezTo>
                  <a:pt x="143" y="49"/>
                  <a:pt x="145" y="48"/>
                  <a:pt x="146" y="48"/>
                </a:cubicBezTo>
                <a:cubicBezTo>
                  <a:pt x="146" y="48"/>
                  <a:pt x="146" y="48"/>
                  <a:pt x="146" y="48"/>
                </a:cubicBezTo>
                <a:cubicBezTo>
                  <a:pt x="154" y="48"/>
                  <a:pt x="154" y="48"/>
                  <a:pt x="154" y="48"/>
                </a:cubicBezTo>
                <a:cubicBezTo>
                  <a:pt x="153" y="48"/>
                  <a:pt x="153" y="47"/>
                  <a:pt x="151" y="47"/>
                </a:cubicBezTo>
                <a:cubicBezTo>
                  <a:pt x="150" y="46"/>
                  <a:pt x="150" y="46"/>
                  <a:pt x="150" y="46"/>
                </a:cubicBezTo>
                <a:cubicBezTo>
                  <a:pt x="149" y="45"/>
                  <a:pt x="149" y="45"/>
                  <a:pt x="148" y="45"/>
                </a:cubicBezTo>
                <a:cubicBezTo>
                  <a:pt x="148" y="45"/>
                  <a:pt x="148" y="45"/>
                  <a:pt x="147" y="44"/>
                </a:cubicBezTo>
                <a:cubicBezTo>
                  <a:pt x="147" y="44"/>
                  <a:pt x="147" y="44"/>
                  <a:pt x="146" y="44"/>
                </a:cubicBezTo>
                <a:cubicBezTo>
                  <a:pt x="144" y="43"/>
                  <a:pt x="143" y="42"/>
                  <a:pt x="143" y="42"/>
                </a:cubicBezTo>
                <a:cubicBezTo>
                  <a:pt x="142" y="42"/>
                  <a:pt x="142" y="41"/>
                  <a:pt x="142" y="40"/>
                </a:cubicBezTo>
                <a:cubicBezTo>
                  <a:pt x="142" y="40"/>
                  <a:pt x="142" y="40"/>
                  <a:pt x="142" y="40"/>
                </a:cubicBezTo>
                <a:cubicBezTo>
                  <a:pt x="142" y="39"/>
                  <a:pt x="142" y="39"/>
                  <a:pt x="141" y="39"/>
                </a:cubicBezTo>
                <a:cubicBezTo>
                  <a:pt x="141" y="38"/>
                  <a:pt x="141" y="37"/>
                  <a:pt x="143" y="36"/>
                </a:cubicBezTo>
                <a:cubicBezTo>
                  <a:pt x="143" y="36"/>
                  <a:pt x="143" y="36"/>
                  <a:pt x="143" y="36"/>
                </a:cubicBezTo>
                <a:cubicBezTo>
                  <a:pt x="143" y="36"/>
                  <a:pt x="143" y="36"/>
                  <a:pt x="143" y="36"/>
                </a:cubicBezTo>
                <a:cubicBezTo>
                  <a:pt x="145" y="34"/>
                  <a:pt x="145" y="34"/>
                  <a:pt x="145" y="34"/>
                </a:cubicBezTo>
                <a:cubicBezTo>
                  <a:pt x="145" y="33"/>
                  <a:pt x="145" y="33"/>
                  <a:pt x="145" y="32"/>
                </a:cubicBezTo>
                <a:cubicBezTo>
                  <a:pt x="145" y="31"/>
                  <a:pt x="145" y="31"/>
                  <a:pt x="145" y="31"/>
                </a:cubicBezTo>
                <a:cubicBezTo>
                  <a:pt x="145" y="30"/>
                  <a:pt x="145" y="30"/>
                  <a:pt x="145" y="29"/>
                </a:cubicBezTo>
                <a:cubicBezTo>
                  <a:pt x="145" y="29"/>
                  <a:pt x="145" y="29"/>
                  <a:pt x="145" y="29"/>
                </a:cubicBezTo>
                <a:cubicBezTo>
                  <a:pt x="145" y="28"/>
                  <a:pt x="145" y="27"/>
                  <a:pt x="145" y="26"/>
                </a:cubicBezTo>
                <a:cubicBezTo>
                  <a:pt x="145" y="21"/>
                  <a:pt x="145" y="21"/>
                  <a:pt x="145" y="21"/>
                </a:cubicBezTo>
                <a:cubicBezTo>
                  <a:pt x="145" y="21"/>
                  <a:pt x="145" y="21"/>
                  <a:pt x="145" y="20"/>
                </a:cubicBezTo>
                <a:cubicBezTo>
                  <a:pt x="146" y="20"/>
                  <a:pt x="147" y="19"/>
                  <a:pt x="149" y="18"/>
                </a:cubicBezTo>
                <a:cubicBezTo>
                  <a:pt x="151" y="18"/>
                  <a:pt x="151" y="18"/>
                  <a:pt x="151" y="18"/>
                </a:cubicBezTo>
                <a:cubicBezTo>
                  <a:pt x="151" y="18"/>
                  <a:pt x="151" y="18"/>
                  <a:pt x="152" y="18"/>
                </a:cubicBezTo>
                <a:cubicBezTo>
                  <a:pt x="152" y="18"/>
                  <a:pt x="152" y="17"/>
                  <a:pt x="153" y="17"/>
                </a:cubicBezTo>
                <a:cubicBezTo>
                  <a:pt x="153" y="17"/>
                  <a:pt x="153" y="17"/>
                  <a:pt x="153" y="16"/>
                </a:cubicBezTo>
                <a:cubicBezTo>
                  <a:pt x="153" y="16"/>
                  <a:pt x="153" y="16"/>
                  <a:pt x="153" y="16"/>
                </a:cubicBezTo>
                <a:cubicBezTo>
                  <a:pt x="153" y="14"/>
                  <a:pt x="154" y="14"/>
                  <a:pt x="154" y="14"/>
                </a:cubicBezTo>
                <a:cubicBezTo>
                  <a:pt x="154" y="13"/>
                  <a:pt x="154" y="13"/>
                  <a:pt x="154" y="13"/>
                </a:cubicBezTo>
                <a:cubicBezTo>
                  <a:pt x="154" y="12"/>
                  <a:pt x="154" y="12"/>
                  <a:pt x="154" y="12"/>
                </a:cubicBezTo>
                <a:cubicBezTo>
                  <a:pt x="154" y="8"/>
                  <a:pt x="154" y="8"/>
                  <a:pt x="154" y="8"/>
                </a:cubicBezTo>
                <a:cubicBezTo>
                  <a:pt x="133" y="0"/>
                  <a:pt x="133" y="0"/>
                  <a:pt x="133" y="0"/>
                </a:cubicBezTo>
                <a:cubicBezTo>
                  <a:pt x="132" y="12"/>
                  <a:pt x="132" y="12"/>
                  <a:pt x="132" y="12"/>
                </a:cubicBezTo>
                <a:cubicBezTo>
                  <a:pt x="116" y="20"/>
                  <a:pt x="116" y="20"/>
                  <a:pt x="116" y="20"/>
                </a:cubicBezTo>
                <a:cubicBezTo>
                  <a:pt x="104" y="26"/>
                  <a:pt x="104" y="26"/>
                  <a:pt x="104" y="26"/>
                </a:cubicBezTo>
                <a:cubicBezTo>
                  <a:pt x="99" y="26"/>
                  <a:pt x="99" y="26"/>
                  <a:pt x="99" y="26"/>
                </a:cubicBezTo>
                <a:cubicBezTo>
                  <a:pt x="95" y="25"/>
                  <a:pt x="95" y="25"/>
                  <a:pt x="95" y="25"/>
                </a:cubicBezTo>
                <a:cubicBezTo>
                  <a:pt x="94" y="25"/>
                  <a:pt x="94" y="25"/>
                  <a:pt x="94" y="25"/>
                </a:cubicBezTo>
                <a:cubicBezTo>
                  <a:pt x="92" y="26"/>
                  <a:pt x="92" y="26"/>
                  <a:pt x="92" y="26"/>
                </a:cubicBezTo>
                <a:cubicBezTo>
                  <a:pt x="86" y="31"/>
                  <a:pt x="86" y="31"/>
                  <a:pt x="86" y="31"/>
                </a:cubicBezTo>
                <a:cubicBezTo>
                  <a:pt x="85" y="31"/>
                  <a:pt x="85" y="31"/>
                  <a:pt x="85" y="31"/>
                </a:cubicBezTo>
                <a:cubicBezTo>
                  <a:pt x="84" y="37"/>
                  <a:pt x="84" y="37"/>
                  <a:pt x="84" y="37"/>
                </a:cubicBezTo>
                <a:cubicBezTo>
                  <a:pt x="83" y="38"/>
                  <a:pt x="83" y="38"/>
                  <a:pt x="83" y="38"/>
                </a:cubicBezTo>
                <a:cubicBezTo>
                  <a:pt x="83" y="39"/>
                  <a:pt x="83" y="39"/>
                  <a:pt x="83" y="39"/>
                </a:cubicBezTo>
                <a:cubicBezTo>
                  <a:pt x="82" y="40"/>
                  <a:pt x="82" y="40"/>
                  <a:pt x="82" y="40"/>
                </a:cubicBezTo>
                <a:cubicBezTo>
                  <a:pt x="78" y="43"/>
                  <a:pt x="78" y="43"/>
                  <a:pt x="78" y="43"/>
                </a:cubicBezTo>
                <a:cubicBezTo>
                  <a:pt x="70" y="51"/>
                  <a:pt x="70" y="51"/>
                  <a:pt x="70" y="51"/>
                </a:cubicBezTo>
                <a:cubicBezTo>
                  <a:pt x="70" y="52"/>
                  <a:pt x="70" y="52"/>
                  <a:pt x="70" y="52"/>
                </a:cubicBezTo>
                <a:cubicBezTo>
                  <a:pt x="69" y="53"/>
                  <a:pt x="69" y="53"/>
                  <a:pt x="69" y="53"/>
                </a:cubicBezTo>
                <a:cubicBezTo>
                  <a:pt x="69" y="55"/>
                  <a:pt x="69" y="55"/>
                  <a:pt x="69" y="55"/>
                </a:cubicBezTo>
                <a:cubicBezTo>
                  <a:pt x="69" y="57"/>
                  <a:pt x="69" y="57"/>
                  <a:pt x="69" y="57"/>
                </a:cubicBezTo>
                <a:cubicBezTo>
                  <a:pt x="68" y="58"/>
                  <a:pt x="68" y="58"/>
                  <a:pt x="68" y="58"/>
                </a:cubicBezTo>
                <a:cubicBezTo>
                  <a:pt x="68" y="58"/>
                  <a:pt x="68" y="58"/>
                  <a:pt x="68" y="58"/>
                </a:cubicBezTo>
                <a:cubicBezTo>
                  <a:pt x="67" y="58"/>
                  <a:pt x="67" y="58"/>
                  <a:pt x="67" y="58"/>
                </a:cubicBezTo>
                <a:cubicBezTo>
                  <a:pt x="66" y="57"/>
                  <a:pt x="66" y="57"/>
                  <a:pt x="66" y="57"/>
                </a:cubicBezTo>
                <a:cubicBezTo>
                  <a:pt x="66" y="56"/>
                  <a:pt x="66" y="56"/>
                  <a:pt x="66" y="56"/>
                </a:cubicBezTo>
                <a:cubicBezTo>
                  <a:pt x="63" y="66"/>
                  <a:pt x="63" y="66"/>
                  <a:pt x="63" y="66"/>
                </a:cubicBezTo>
                <a:cubicBezTo>
                  <a:pt x="63" y="69"/>
                  <a:pt x="63" y="69"/>
                  <a:pt x="63" y="69"/>
                </a:cubicBezTo>
                <a:cubicBezTo>
                  <a:pt x="62" y="73"/>
                  <a:pt x="62" y="73"/>
                  <a:pt x="62" y="73"/>
                </a:cubicBezTo>
                <a:cubicBezTo>
                  <a:pt x="62" y="75"/>
                  <a:pt x="62" y="75"/>
                  <a:pt x="62" y="75"/>
                </a:cubicBezTo>
                <a:cubicBezTo>
                  <a:pt x="60" y="77"/>
                  <a:pt x="60" y="77"/>
                  <a:pt x="60" y="77"/>
                </a:cubicBezTo>
                <a:cubicBezTo>
                  <a:pt x="48" y="88"/>
                  <a:pt x="48" y="88"/>
                  <a:pt x="48" y="88"/>
                </a:cubicBezTo>
                <a:cubicBezTo>
                  <a:pt x="39" y="97"/>
                  <a:pt x="39" y="97"/>
                  <a:pt x="39" y="97"/>
                </a:cubicBezTo>
                <a:cubicBezTo>
                  <a:pt x="36" y="100"/>
                  <a:pt x="36" y="100"/>
                  <a:pt x="36" y="100"/>
                </a:cubicBezTo>
                <a:cubicBezTo>
                  <a:pt x="34" y="101"/>
                  <a:pt x="34" y="101"/>
                  <a:pt x="34" y="101"/>
                </a:cubicBezTo>
                <a:cubicBezTo>
                  <a:pt x="32" y="102"/>
                  <a:pt x="32" y="102"/>
                  <a:pt x="32" y="102"/>
                </a:cubicBezTo>
                <a:cubicBezTo>
                  <a:pt x="25" y="104"/>
                  <a:pt x="25" y="104"/>
                  <a:pt x="25" y="104"/>
                </a:cubicBezTo>
                <a:cubicBezTo>
                  <a:pt x="17" y="110"/>
                  <a:pt x="17" y="110"/>
                  <a:pt x="17" y="110"/>
                </a:cubicBezTo>
                <a:cubicBezTo>
                  <a:pt x="6" y="123"/>
                  <a:pt x="6" y="123"/>
                  <a:pt x="6" y="123"/>
                </a:cubicBezTo>
                <a:cubicBezTo>
                  <a:pt x="1" y="133"/>
                  <a:pt x="1" y="133"/>
                  <a:pt x="1" y="133"/>
                </a:cubicBezTo>
                <a:cubicBezTo>
                  <a:pt x="0" y="137"/>
                  <a:pt x="0" y="137"/>
                  <a:pt x="0" y="137"/>
                </a:cubicBezTo>
                <a:cubicBezTo>
                  <a:pt x="1" y="138"/>
                  <a:pt x="1" y="138"/>
                  <a:pt x="1" y="138"/>
                </a:cubicBezTo>
                <a:cubicBezTo>
                  <a:pt x="2" y="139"/>
                  <a:pt x="2" y="139"/>
                  <a:pt x="2" y="139"/>
                </a:cubicBezTo>
                <a:cubicBezTo>
                  <a:pt x="5" y="139"/>
                  <a:pt x="5" y="139"/>
                  <a:pt x="5" y="139"/>
                </a:cubicBezTo>
                <a:cubicBezTo>
                  <a:pt x="34" y="135"/>
                  <a:pt x="34" y="135"/>
                  <a:pt x="34" y="135"/>
                </a:cubicBezTo>
                <a:cubicBezTo>
                  <a:pt x="41" y="130"/>
                  <a:pt x="41" y="130"/>
                  <a:pt x="41" y="130"/>
                </a:cubicBezTo>
                <a:cubicBezTo>
                  <a:pt x="42" y="127"/>
                  <a:pt x="42" y="127"/>
                  <a:pt x="42" y="127"/>
                </a:cubicBezTo>
                <a:cubicBezTo>
                  <a:pt x="43" y="125"/>
                  <a:pt x="43" y="125"/>
                  <a:pt x="43" y="125"/>
                </a:cubicBezTo>
                <a:cubicBezTo>
                  <a:pt x="45" y="121"/>
                  <a:pt x="45" y="121"/>
                  <a:pt x="45" y="121"/>
                </a:cubicBezTo>
                <a:cubicBezTo>
                  <a:pt x="47" y="118"/>
                  <a:pt x="47" y="118"/>
                  <a:pt x="47" y="118"/>
                </a:cubicBezTo>
                <a:cubicBezTo>
                  <a:pt x="47" y="118"/>
                  <a:pt x="47" y="118"/>
                  <a:pt x="47" y="118"/>
                </a:cubicBezTo>
                <a:cubicBezTo>
                  <a:pt x="57" y="111"/>
                  <a:pt x="57" y="111"/>
                  <a:pt x="57" y="111"/>
                </a:cubicBezTo>
                <a:cubicBezTo>
                  <a:pt x="78" y="107"/>
                  <a:pt x="78" y="107"/>
                  <a:pt x="78" y="107"/>
                </a:cubicBezTo>
                <a:cubicBezTo>
                  <a:pt x="83" y="106"/>
                  <a:pt x="83" y="106"/>
                  <a:pt x="83" y="106"/>
                </a:cubicBezTo>
                <a:cubicBezTo>
                  <a:pt x="84" y="106"/>
                  <a:pt x="84" y="106"/>
                  <a:pt x="84" y="106"/>
                </a:cubicBezTo>
                <a:cubicBezTo>
                  <a:pt x="86" y="107"/>
                  <a:pt x="86" y="107"/>
                  <a:pt x="86" y="107"/>
                </a:cubicBezTo>
                <a:cubicBezTo>
                  <a:pt x="90" y="107"/>
                  <a:pt x="90" y="107"/>
                  <a:pt x="90" y="107"/>
                </a:cubicBezTo>
                <a:lnTo>
                  <a:pt x="90" y="108"/>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3" name="Freeform 69"/>
          <p:cNvSpPr>
            <a:spLocks/>
          </p:cNvSpPr>
          <p:nvPr/>
        </p:nvSpPr>
        <p:spPr bwMode="auto">
          <a:xfrm>
            <a:off x="8331769" y="6049640"/>
            <a:ext cx="187325" cy="217488"/>
          </a:xfrm>
          <a:custGeom>
            <a:avLst/>
            <a:gdLst>
              <a:gd name="T0" fmla="*/ 82 w 84"/>
              <a:gd name="T1" fmla="*/ 78 h 97"/>
              <a:gd name="T2" fmla="*/ 81 w 84"/>
              <a:gd name="T3" fmla="*/ 77 h 97"/>
              <a:gd name="T4" fmla="*/ 80 w 84"/>
              <a:gd name="T5" fmla="*/ 75 h 97"/>
              <a:gd name="T6" fmla="*/ 79 w 84"/>
              <a:gd name="T7" fmla="*/ 65 h 97"/>
              <a:gd name="T8" fmla="*/ 79 w 84"/>
              <a:gd name="T9" fmla="*/ 60 h 97"/>
              <a:gd name="T10" fmla="*/ 79 w 84"/>
              <a:gd name="T11" fmla="*/ 56 h 97"/>
              <a:gd name="T12" fmla="*/ 79 w 84"/>
              <a:gd name="T13" fmla="*/ 52 h 97"/>
              <a:gd name="T14" fmla="*/ 79 w 84"/>
              <a:gd name="T15" fmla="*/ 44 h 97"/>
              <a:gd name="T16" fmla="*/ 80 w 84"/>
              <a:gd name="T17" fmla="*/ 31 h 97"/>
              <a:gd name="T18" fmla="*/ 84 w 84"/>
              <a:gd name="T19" fmla="*/ 26 h 97"/>
              <a:gd name="T20" fmla="*/ 79 w 84"/>
              <a:gd name="T21" fmla="*/ 23 h 97"/>
              <a:gd name="T22" fmla="*/ 76 w 84"/>
              <a:gd name="T23" fmla="*/ 22 h 97"/>
              <a:gd name="T24" fmla="*/ 74 w 84"/>
              <a:gd name="T25" fmla="*/ 22 h 97"/>
              <a:gd name="T26" fmla="*/ 68 w 84"/>
              <a:gd name="T27" fmla="*/ 20 h 97"/>
              <a:gd name="T28" fmla="*/ 66 w 84"/>
              <a:gd name="T29" fmla="*/ 15 h 97"/>
              <a:gd name="T30" fmla="*/ 63 w 84"/>
              <a:gd name="T31" fmla="*/ 10 h 97"/>
              <a:gd name="T32" fmla="*/ 57 w 84"/>
              <a:gd name="T33" fmla="*/ 5 h 97"/>
              <a:gd name="T34" fmla="*/ 55 w 84"/>
              <a:gd name="T35" fmla="*/ 4 h 97"/>
              <a:gd name="T36" fmla="*/ 55 w 84"/>
              <a:gd name="T37" fmla="*/ 3 h 97"/>
              <a:gd name="T38" fmla="*/ 55 w 84"/>
              <a:gd name="T39" fmla="*/ 3 h 97"/>
              <a:gd name="T40" fmla="*/ 51 w 84"/>
              <a:gd name="T41" fmla="*/ 1 h 97"/>
              <a:gd name="T42" fmla="*/ 45 w 84"/>
              <a:gd name="T43" fmla="*/ 2 h 97"/>
              <a:gd name="T44" fmla="*/ 40 w 84"/>
              <a:gd name="T45" fmla="*/ 4 h 97"/>
              <a:gd name="T46" fmla="*/ 33 w 84"/>
              <a:gd name="T47" fmla="*/ 3 h 97"/>
              <a:gd name="T48" fmla="*/ 32 w 84"/>
              <a:gd name="T49" fmla="*/ 1 h 97"/>
              <a:gd name="T50" fmla="*/ 26 w 84"/>
              <a:gd name="T51" fmla="*/ 0 h 97"/>
              <a:gd name="T52" fmla="*/ 26 w 84"/>
              <a:gd name="T53" fmla="*/ 1 h 97"/>
              <a:gd name="T54" fmla="*/ 26 w 84"/>
              <a:gd name="T55" fmla="*/ 5 h 97"/>
              <a:gd name="T56" fmla="*/ 27 w 84"/>
              <a:gd name="T57" fmla="*/ 11 h 97"/>
              <a:gd name="T58" fmla="*/ 24 w 84"/>
              <a:gd name="T59" fmla="*/ 15 h 97"/>
              <a:gd name="T60" fmla="*/ 23 w 84"/>
              <a:gd name="T61" fmla="*/ 24 h 97"/>
              <a:gd name="T62" fmla="*/ 21 w 84"/>
              <a:gd name="T63" fmla="*/ 30 h 97"/>
              <a:gd name="T64" fmla="*/ 18 w 84"/>
              <a:gd name="T65" fmla="*/ 34 h 97"/>
              <a:gd name="T66" fmla="*/ 12 w 84"/>
              <a:gd name="T67" fmla="*/ 36 h 97"/>
              <a:gd name="T68" fmla="*/ 9 w 84"/>
              <a:gd name="T69" fmla="*/ 39 h 97"/>
              <a:gd name="T70" fmla="*/ 0 w 84"/>
              <a:gd name="T71" fmla="*/ 41 h 97"/>
              <a:gd name="T72" fmla="*/ 0 w 84"/>
              <a:gd name="T73" fmla="*/ 41 h 97"/>
              <a:gd name="T74" fmla="*/ 1 w 84"/>
              <a:gd name="T75" fmla="*/ 44 h 97"/>
              <a:gd name="T76" fmla="*/ 1 w 84"/>
              <a:gd name="T77" fmla="*/ 47 h 97"/>
              <a:gd name="T78" fmla="*/ 3 w 84"/>
              <a:gd name="T79" fmla="*/ 48 h 97"/>
              <a:gd name="T80" fmla="*/ 5 w 84"/>
              <a:gd name="T81" fmla="*/ 50 h 97"/>
              <a:gd name="T82" fmla="*/ 7 w 84"/>
              <a:gd name="T83" fmla="*/ 55 h 97"/>
              <a:gd name="T84" fmla="*/ 10 w 84"/>
              <a:gd name="T85" fmla="*/ 57 h 97"/>
              <a:gd name="T86" fmla="*/ 11 w 84"/>
              <a:gd name="T87" fmla="*/ 66 h 97"/>
              <a:gd name="T88" fmla="*/ 11 w 84"/>
              <a:gd name="T89" fmla="*/ 70 h 97"/>
              <a:gd name="T90" fmla="*/ 11 w 84"/>
              <a:gd name="T91" fmla="*/ 72 h 97"/>
              <a:gd name="T92" fmla="*/ 9 w 84"/>
              <a:gd name="T93" fmla="*/ 77 h 97"/>
              <a:gd name="T94" fmla="*/ 11 w 84"/>
              <a:gd name="T95" fmla="*/ 85 h 97"/>
              <a:gd name="T96" fmla="*/ 14 w 84"/>
              <a:gd name="T97" fmla="*/ 89 h 97"/>
              <a:gd name="T98" fmla="*/ 17 w 84"/>
              <a:gd name="T99" fmla="*/ 90 h 97"/>
              <a:gd name="T100" fmla="*/ 21 w 84"/>
              <a:gd name="T101" fmla="*/ 90 h 97"/>
              <a:gd name="T102" fmla="*/ 25 w 84"/>
              <a:gd name="T103" fmla="*/ 91 h 97"/>
              <a:gd name="T104" fmla="*/ 29 w 84"/>
              <a:gd name="T105" fmla="*/ 92 h 97"/>
              <a:gd name="T106" fmla="*/ 34 w 84"/>
              <a:gd name="T107" fmla="*/ 93 h 97"/>
              <a:gd name="T108" fmla="*/ 38 w 84"/>
              <a:gd name="T109" fmla="*/ 96 h 97"/>
              <a:gd name="T110" fmla="*/ 46 w 84"/>
              <a:gd name="T111" fmla="*/ 97 h 97"/>
              <a:gd name="T112" fmla="*/ 54 w 84"/>
              <a:gd name="T113" fmla="*/ 96 h 97"/>
              <a:gd name="T114" fmla="*/ 77 w 84"/>
              <a:gd name="T115" fmla="*/ 86 h 97"/>
              <a:gd name="T116" fmla="*/ 84 w 84"/>
              <a:gd name="T117" fmla="*/ 79 h 97"/>
              <a:gd name="T118" fmla="*/ 83 w 84"/>
              <a:gd name="T119"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4" h="97">
                <a:moveTo>
                  <a:pt x="83" y="78"/>
                </a:moveTo>
                <a:cubicBezTo>
                  <a:pt x="82" y="78"/>
                  <a:pt x="82" y="78"/>
                  <a:pt x="82" y="78"/>
                </a:cubicBezTo>
                <a:cubicBezTo>
                  <a:pt x="81" y="78"/>
                  <a:pt x="81" y="77"/>
                  <a:pt x="81" y="77"/>
                </a:cubicBezTo>
                <a:cubicBezTo>
                  <a:pt x="81" y="77"/>
                  <a:pt x="81" y="77"/>
                  <a:pt x="81" y="77"/>
                </a:cubicBezTo>
                <a:cubicBezTo>
                  <a:pt x="81" y="77"/>
                  <a:pt x="81" y="77"/>
                  <a:pt x="81" y="77"/>
                </a:cubicBezTo>
                <a:cubicBezTo>
                  <a:pt x="80" y="76"/>
                  <a:pt x="80" y="76"/>
                  <a:pt x="80" y="75"/>
                </a:cubicBezTo>
                <a:cubicBezTo>
                  <a:pt x="80" y="69"/>
                  <a:pt x="80" y="69"/>
                  <a:pt x="80" y="69"/>
                </a:cubicBezTo>
                <a:cubicBezTo>
                  <a:pt x="79" y="68"/>
                  <a:pt x="79" y="67"/>
                  <a:pt x="79" y="65"/>
                </a:cubicBezTo>
                <a:cubicBezTo>
                  <a:pt x="79" y="63"/>
                  <a:pt x="79" y="62"/>
                  <a:pt x="79" y="61"/>
                </a:cubicBezTo>
                <a:cubicBezTo>
                  <a:pt x="79" y="60"/>
                  <a:pt x="79" y="60"/>
                  <a:pt x="79" y="60"/>
                </a:cubicBezTo>
                <a:cubicBezTo>
                  <a:pt x="79" y="59"/>
                  <a:pt x="79" y="58"/>
                  <a:pt x="79" y="57"/>
                </a:cubicBezTo>
                <a:cubicBezTo>
                  <a:pt x="79" y="56"/>
                  <a:pt x="79" y="56"/>
                  <a:pt x="79" y="56"/>
                </a:cubicBezTo>
                <a:cubicBezTo>
                  <a:pt x="79" y="55"/>
                  <a:pt x="79" y="55"/>
                  <a:pt x="79" y="54"/>
                </a:cubicBezTo>
                <a:cubicBezTo>
                  <a:pt x="79" y="54"/>
                  <a:pt x="79" y="54"/>
                  <a:pt x="79" y="52"/>
                </a:cubicBezTo>
                <a:cubicBezTo>
                  <a:pt x="79" y="50"/>
                  <a:pt x="79" y="48"/>
                  <a:pt x="79" y="47"/>
                </a:cubicBezTo>
                <a:cubicBezTo>
                  <a:pt x="78" y="46"/>
                  <a:pt x="79" y="45"/>
                  <a:pt x="79" y="44"/>
                </a:cubicBezTo>
                <a:cubicBezTo>
                  <a:pt x="79" y="42"/>
                  <a:pt x="80" y="39"/>
                  <a:pt x="80" y="39"/>
                </a:cubicBezTo>
                <a:cubicBezTo>
                  <a:pt x="80" y="37"/>
                  <a:pt x="79" y="34"/>
                  <a:pt x="80" y="31"/>
                </a:cubicBezTo>
                <a:cubicBezTo>
                  <a:pt x="81" y="29"/>
                  <a:pt x="84" y="27"/>
                  <a:pt x="84" y="27"/>
                </a:cubicBezTo>
                <a:cubicBezTo>
                  <a:pt x="84" y="26"/>
                  <a:pt x="84" y="26"/>
                  <a:pt x="84" y="26"/>
                </a:cubicBezTo>
                <a:cubicBezTo>
                  <a:pt x="83" y="26"/>
                  <a:pt x="82" y="26"/>
                  <a:pt x="81" y="25"/>
                </a:cubicBezTo>
                <a:cubicBezTo>
                  <a:pt x="80" y="24"/>
                  <a:pt x="79" y="23"/>
                  <a:pt x="79" y="23"/>
                </a:cubicBezTo>
                <a:cubicBezTo>
                  <a:pt x="79" y="23"/>
                  <a:pt x="79" y="23"/>
                  <a:pt x="79" y="23"/>
                </a:cubicBezTo>
                <a:cubicBezTo>
                  <a:pt x="77" y="22"/>
                  <a:pt x="76" y="22"/>
                  <a:pt x="76" y="22"/>
                </a:cubicBezTo>
                <a:cubicBezTo>
                  <a:pt x="75" y="22"/>
                  <a:pt x="75" y="22"/>
                  <a:pt x="75" y="22"/>
                </a:cubicBezTo>
                <a:cubicBezTo>
                  <a:pt x="75" y="22"/>
                  <a:pt x="75" y="22"/>
                  <a:pt x="74" y="22"/>
                </a:cubicBezTo>
                <a:cubicBezTo>
                  <a:pt x="73" y="23"/>
                  <a:pt x="71" y="23"/>
                  <a:pt x="70" y="22"/>
                </a:cubicBezTo>
                <a:cubicBezTo>
                  <a:pt x="69" y="21"/>
                  <a:pt x="69" y="21"/>
                  <a:pt x="68" y="20"/>
                </a:cubicBezTo>
                <a:cubicBezTo>
                  <a:pt x="67" y="20"/>
                  <a:pt x="67" y="19"/>
                  <a:pt x="66" y="18"/>
                </a:cubicBezTo>
                <a:cubicBezTo>
                  <a:pt x="65" y="16"/>
                  <a:pt x="66" y="15"/>
                  <a:pt x="66" y="15"/>
                </a:cubicBezTo>
                <a:cubicBezTo>
                  <a:pt x="66" y="14"/>
                  <a:pt x="65" y="13"/>
                  <a:pt x="65" y="13"/>
                </a:cubicBezTo>
                <a:cubicBezTo>
                  <a:pt x="64" y="12"/>
                  <a:pt x="63" y="11"/>
                  <a:pt x="63" y="10"/>
                </a:cubicBezTo>
                <a:cubicBezTo>
                  <a:pt x="62" y="9"/>
                  <a:pt x="60" y="7"/>
                  <a:pt x="59" y="6"/>
                </a:cubicBezTo>
                <a:cubicBezTo>
                  <a:pt x="59" y="6"/>
                  <a:pt x="58" y="5"/>
                  <a:pt x="57" y="5"/>
                </a:cubicBezTo>
                <a:cubicBezTo>
                  <a:pt x="57" y="5"/>
                  <a:pt x="57" y="5"/>
                  <a:pt x="57" y="4"/>
                </a:cubicBezTo>
                <a:cubicBezTo>
                  <a:pt x="57" y="4"/>
                  <a:pt x="56" y="4"/>
                  <a:pt x="55" y="4"/>
                </a:cubicBezTo>
                <a:cubicBezTo>
                  <a:pt x="55" y="4"/>
                  <a:pt x="55" y="4"/>
                  <a:pt x="55" y="4"/>
                </a:cubicBezTo>
                <a:cubicBezTo>
                  <a:pt x="55" y="4"/>
                  <a:pt x="55" y="4"/>
                  <a:pt x="55" y="3"/>
                </a:cubicBezTo>
                <a:cubicBezTo>
                  <a:pt x="55" y="3"/>
                  <a:pt x="55" y="3"/>
                  <a:pt x="55" y="3"/>
                </a:cubicBezTo>
                <a:cubicBezTo>
                  <a:pt x="55" y="3"/>
                  <a:pt x="55" y="3"/>
                  <a:pt x="55" y="3"/>
                </a:cubicBezTo>
                <a:cubicBezTo>
                  <a:pt x="54" y="3"/>
                  <a:pt x="54" y="3"/>
                  <a:pt x="54" y="3"/>
                </a:cubicBezTo>
                <a:cubicBezTo>
                  <a:pt x="52" y="2"/>
                  <a:pt x="51" y="1"/>
                  <a:pt x="51" y="1"/>
                </a:cubicBezTo>
                <a:cubicBezTo>
                  <a:pt x="48" y="1"/>
                  <a:pt x="48" y="1"/>
                  <a:pt x="48" y="1"/>
                </a:cubicBezTo>
                <a:cubicBezTo>
                  <a:pt x="47" y="2"/>
                  <a:pt x="46" y="2"/>
                  <a:pt x="45" y="2"/>
                </a:cubicBezTo>
                <a:cubicBezTo>
                  <a:pt x="43" y="3"/>
                  <a:pt x="41" y="4"/>
                  <a:pt x="41" y="4"/>
                </a:cubicBezTo>
                <a:cubicBezTo>
                  <a:pt x="41" y="4"/>
                  <a:pt x="41" y="4"/>
                  <a:pt x="40" y="4"/>
                </a:cubicBezTo>
                <a:cubicBezTo>
                  <a:pt x="35" y="5"/>
                  <a:pt x="35" y="5"/>
                  <a:pt x="35" y="5"/>
                </a:cubicBezTo>
                <a:cubicBezTo>
                  <a:pt x="34" y="5"/>
                  <a:pt x="33" y="4"/>
                  <a:pt x="33" y="3"/>
                </a:cubicBezTo>
                <a:cubicBezTo>
                  <a:pt x="33" y="3"/>
                  <a:pt x="33" y="3"/>
                  <a:pt x="33" y="3"/>
                </a:cubicBezTo>
                <a:cubicBezTo>
                  <a:pt x="32" y="2"/>
                  <a:pt x="32" y="2"/>
                  <a:pt x="32" y="1"/>
                </a:cubicBezTo>
                <a:cubicBezTo>
                  <a:pt x="29" y="2"/>
                  <a:pt x="28" y="1"/>
                  <a:pt x="27" y="1"/>
                </a:cubicBezTo>
                <a:cubicBezTo>
                  <a:pt x="27" y="1"/>
                  <a:pt x="27" y="0"/>
                  <a:pt x="26" y="0"/>
                </a:cubicBezTo>
                <a:cubicBezTo>
                  <a:pt x="26" y="1"/>
                  <a:pt x="26" y="1"/>
                  <a:pt x="26" y="1"/>
                </a:cubicBezTo>
                <a:cubicBezTo>
                  <a:pt x="26" y="1"/>
                  <a:pt x="26" y="1"/>
                  <a:pt x="26" y="1"/>
                </a:cubicBezTo>
                <a:cubicBezTo>
                  <a:pt x="26" y="1"/>
                  <a:pt x="26" y="2"/>
                  <a:pt x="26" y="3"/>
                </a:cubicBezTo>
                <a:cubicBezTo>
                  <a:pt x="26" y="4"/>
                  <a:pt x="26" y="5"/>
                  <a:pt x="26" y="5"/>
                </a:cubicBezTo>
                <a:cubicBezTo>
                  <a:pt x="26" y="6"/>
                  <a:pt x="27" y="6"/>
                  <a:pt x="27" y="7"/>
                </a:cubicBezTo>
                <a:cubicBezTo>
                  <a:pt x="27" y="11"/>
                  <a:pt x="27" y="11"/>
                  <a:pt x="27" y="11"/>
                </a:cubicBezTo>
                <a:cubicBezTo>
                  <a:pt x="27" y="11"/>
                  <a:pt x="27" y="12"/>
                  <a:pt x="26" y="12"/>
                </a:cubicBezTo>
                <a:cubicBezTo>
                  <a:pt x="25" y="13"/>
                  <a:pt x="24" y="14"/>
                  <a:pt x="24" y="15"/>
                </a:cubicBezTo>
                <a:cubicBezTo>
                  <a:pt x="24" y="19"/>
                  <a:pt x="24" y="19"/>
                  <a:pt x="24" y="19"/>
                </a:cubicBezTo>
                <a:cubicBezTo>
                  <a:pt x="24" y="21"/>
                  <a:pt x="25" y="23"/>
                  <a:pt x="23" y="24"/>
                </a:cubicBezTo>
                <a:cubicBezTo>
                  <a:pt x="23" y="25"/>
                  <a:pt x="22" y="28"/>
                  <a:pt x="22" y="30"/>
                </a:cubicBezTo>
                <a:cubicBezTo>
                  <a:pt x="22" y="30"/>
                  <a:pt x="22" y="30"/>
                  <a:pt x="21" y="30"/>
                </a:cubicBezTo>
                <a:cubicBezTo>
                  <a:pt x="20" y="33"/>
                  <a:pt x="20" y="33"/>
                  <a:pt x="20" y="33"/>
                </a:cubicBezTo>
                <a:cubicBezTo>
                  <a:pt x="19" y="34"/>
                  <a:pt x="19" y="34"/>
                  <a:pt x="18" y="34"/>
                </a:cubicBezTo>
                <a:cubicBezTo>
                  <a:pt x="14" y="34"/>
                  <a:pt x="14" y="34"/>
                  <a:pt x="14" y="34"/>
                </a:cubicBezTo>
                <a:cubicBezTo>
                  <a:pt x="12" y="36"/>
                  <a:pt x="12" y="36"/>
                  <a:pt x="12" y="36"/>
                </a:cubicBezTo>
                <a:cubicBezTo>
                  <a:pt x="9" y="38"/>
                  <a:pt x="9" y="38"/>
                  <a:pt x="9" y="38"/>
                </a:cubicBezTo>
                <a:cubicBezTo>
                  <a:pt x="9" y="39"/>
                  <a:pt x="9" y="39"/>
                  <a:pt x="9" y="39"/>
                </a:cubicBezTo>
                <a:cubicBezTo>
                  <a:pt x="9" y="40"/>
                  <a:pt x="9" y="41"/>
                  <a:pt x="7" y="41"/>
                </a:cubicBezTo>
                <a:cubicBezTo>
                  <a:pt x="0" y="41"/>
                  <a:pt x="0" y="41"/>
                  <a:pt x="0" y="41"/>
                </a:cubicBezTo>
                <a:cubicBezTo>
                  <a:pt x="0" y="41"/>
                  <a:pt x="0" y="41"/>
                  <a:pt x="0" y="41"/>
                </a:cubicBezTo>
                <a:cubicBezTo>
                  <a:pt x="0" y="41"/>
                  <a:pt x="0" y="41"/>
                  <a:pt x="0" y="41"/>
                </a:cubicBezTo>
                <a:cubicBezTo>
                  <a:pt x="0" y="43"/>
                  <a:pt x="0" y="43"/>
                  <a:pt x="0" y="43"/>
                </a:cubicBezTo>
                <a:cubicBezTo>
                  <a:pt x="1" y="44"/>
                  <a:pt x="1" y="44"/>
                  <a:pt x="1" y="44"/>
                </a:cubicBezTo>
                <a:cubicBezTo>
                  <a:pt x="1" y="45"/>
                  <a:pt x="1" y="45"/>
                  <a:pt x="1" y="45"/>
                </a:cubicBezTo>
                <a:cubicBezTo>
                  <a:pt x="1" y="47"/>
                  <a:pt x="1" y="47"/>
                  <a:pt x="1" y="47"/>
                </a:cubicBezTo>
                <a:cubicBezTo>
                  <a:pt x="2" y="47"/>
                  <a:pt x="2" y="47"/>
                  <a:pt x="2" y="47"/>
                </a:cubicBezTo>
                <a:cubicBezTo>
                  <a:pt x="2" y="47"/>
                  <a:pt x="2" y="47"/>
                  <a:pt x="3" y="48"/>
                </a:cubicBezTo>
                <a:cubicBezTo>
                  <a:pt x="5" y="50"/>
                  <a:pt x="5" y="50"/>
                  <a:pt x="5" y="50"/>
                </a:cubicBezTo>
                <a:cubicBezTo>
                  <a:pt x="5" y="50"/>
                  <a:pt x="5" y="50"/>
                  <a:pt x="5" y="50"/>
                </a:cubicBezTo>
                <a:cubicBezTo>
                  <a:pt x="7" y="50"/>
                  <a:pt x="7" y="51"/>
                  <a:pt x="7" y="52"/>
                </a:cubicBezTo>
                <a:cubicBezTo>
                  <a:pt x="7" y="55"/>
                  <a:pt x="7" y="55"/>
                  <a:pt x="7" y="55"/>
                </a:cubicBezTo>
                <a:cubicBezTo>
                  <a:pt x="8" y="55"/>
                  <a:pt x="8" y="55"/>
                  <a:pt x="8" y="55"/>
                </a:cubicBezTo>
                <a:cubicBezTo>
                  <a:pt x="10" y="57"/>
                  <a:pt x="10" y="57"/>
                  <a:pt x="10" y="57"/>
                </a:cubicBezTo>
                <a:cubicBezTo>
                  <a:pt x="11" y="58"/>
                  <a:pt x="11" y="58"/>
                  <a:pt x="11" y="58"/>
                </a:cubicBezTo>
                <a:cubicBezTo>
                  <a:pt x="11" y="66"/>
                  <a:pt x="11" y="66"/>
                  <a:pt x="11" y="66"/>
                </a:cubicBezTo>
                <a:cubicBezTo>
                  <a:pt x="11" y="67"/>
                  <a:pt x="11" y="67"/>
                  <a:pt x="11" y="68"/>
                </a:cubicBezTo>
                <a:cubicBezTo>
                  <a:pt x="11" y="68"/>
                  <a:pt x="11" y="69"/>
                  <a:pt x="11" y="70"/>
                </a:cubicBezTo>
                <a:cubicBezTo>
                  <a:pt x="11" y="70"/>
                  <a:pt x="11" y="70"/>
                  <a:pt x="11" y="70"/>
                </a:cubicBezTo>
                <a:cubicBezTo>
                  <a:pt x="11" y="71"/>
                  <a:pt x="11" y="71"/>
                  <a:pt x="11" y="72"/>
                </a:cubicBezTo>
                <a:cubicBezTo>
                  <a:pt x="12" y="72"/>
                  <a:pt x="12" y="74"/>
                  <a:pt x="10" y="75"/>
                </a:cubicBezTo>
                <a:cubicBezTo>
                  <a:pt x="9" y="76"/>
                  <a:pt x="9" y="77"/>
                  <a:pt x="9" y="77"/>
                </a:cubicBezTo>
                <a:cubicBezTo>
                  <a:pt x="9" y="80"/>
                  <a:pt x="9" y="80"/>
                  <a:pt x="9" y="80"/>
                </a:cubicBezTo>
                <a:cubicBezTo>
                  <a:pt x="11" y="85"/>
                  <a:pt x="11" y="85"/>
                  <a:pt x="11" y="85"/>
                </a:cubicBezTo>
                <a:cubicBezTo>
                  <a:pt x="12" y="87"/>
                  <a:pt x="12" y="87"/>
                  <a:pt x="12" y="87"/>
                </a:cubicBezTo>
                <a:cubicBezTo>
                  <a:pt x="14" y="89"/>
                  <a:pt x="14" y="89"/>
                  <a:pt x="14" y="89"/>
                </a:cubicBezTo>
                <a:cubicBezTo>
                  <a:pt x="15" y="89"/>
                  <a:pt x="16" y="90"/>
                  <a:pt x="16" y="90"/>
                </a:cubicBezTo>
                <a:cubicBezTo>
                  <a:pt x="16" y="90"/>
                  <a:pt x="16" y="90"/>
                  <a:pt x="17" y="90"/>
                </a:cubicBezTo>
                <a:cubicBezTo>
                  <a:pt x="17" y="90"/>
                  <a:pt x="19" y="90"/>
                  <a:pt x="20" y="90"/>
                </a:cubicBezTo>
                <a:cubicBezTo>
                  <a:pt x="21" y="90"/>
                  <a:pt x="21" y="90"/>
                  <a:pt x="21" y="90"/>
                </a:cubicBezTo>
                <a:cubicBezTo>
                  <a:pt x="21" y="90"/>
                  <a:pt x="21" y="90"/>
                  <a:pt x="22" y="90"/>
                </a:cubicBezTo>
                <a:cubicBezTo>
                  <a:pt x="22" y="90"/>
                  <a:pt x="24" y="90"/>
                  <a:pt x="25" y="91"/>
                </a:cubicBezTo>
                <a:cubicBezTo>
                  <a:pt x="26" y="91"/>
                  <a:pt x="28" y="92"/>
                  <a:pt x="29" y="92"/>
                </a:cubicBezTo>
                <a:cubicBezTo>
                  <a:pt x="29" y="92"/>
                  <a:pt x="29" y="92"/>
                  <a:pt x="29" y="92"/>
                </a:cubicBezTo>
                <a:cubicBezTo>
                  <a:pt x="30" y="90"/>
                  <a:pt x="31" y="90"/>
                  <a:pt x="31" y="90"/>
                </a:cubicBezTo>
                <a:cubicBezTo>
                  <a:pt x="33" y="90"/>
                  <a:pt x="34" y="92"/>
                  <a:pt x="34" y="93"/>
                </a:cubicBezTo>
                <a:cubicBezTo>
                  <a:pt x="35" y="96"/>
                  <a:pt x="35" y="96"/>
                  <a:pt x="35" y="96"/>
                </a:cubicBezTo>
                <a:cubicBezTo>
                  <a:pt x="38" y="96"/>
                  <a:pt x="38" y="96"/>
                  <a:pt x="38" y="96"/>
                </a:cubicBezTo>
                <a:cubicBezTo>
                  <a:pt x="38" y="97"/>
                  <a:pt x="38" y="97"/>
                  <a:pt x="38" y="97"/>
                </a:cubicBezTo>
                <a:cubicBezTo>
                  <a:pt x="46" y="97"/>
                  <a:pt x="46" y="97"/>
                  <a:pt x="46" y="97"/>
                </a:cubicBezTo>
                <a:cubicBezTo>
                  <a:pt x="51" y="97"/>
                  <a:pt x="51" y="97"/>
                  <a:pt x="51" y="97"/>
                </a:cubicBezTo>
                <a:cubicBezTo>
                  <a:pt x="54" y="96"/>
                  <a:pt x="54" y="96"/>
                  <a:pt x="54" y="96"/>
                </a:cubicBezTo>
                <a:cubicBezTo>
                  <a:pt x="58" y="94"/>
                  <a:pt x="58" y="94"/>
                  <a:pt x="58" y="94"/>
                </a:cubicBezTo>
                <a:cubicBezTo>
                  <a:pt x="77" y="86"/>
                  <a:pt x="77" y="86"/>
                  <a:pt x="77" y="86"/>
                </a:cubicBezTo>
                <a:cubicBezTo>
                  <a:pt x="80" y="83"/>
                  <a:pt x="80" y="83"/>
                  <a:pt x="80" y="83"/>
                </a:cubicBezTo>
                <a:cubicBezTo>
                  <a:pt x="84" y="79"/>
                  <a:pt x="84" y="79"/>
                  <a:pt x="84" y="79"/>
                </a:cubicBezTo>
                <a:cubicBezTo>
                  <a:pt x="84" y="79"/>
                  <a:pt x="84" y="79"/>
                  <a:pt x="84" y="79"/>
                </a:cubicBezTo>
                <a:lnTo>
                  <a:pt x="83" y="78"/>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4" name="Freeform 70"/>
          <p:cNvSpPr>
            <a:spLocks/>
          </p:cNvSpPr>
          <p:nvPr/>
        </p:nvSpPr>
        <p:spPr bwMode="auto">
          <a:xfrm>
            <a:off x="8133332" y="5757540"/>
            <a:ext cx="273050" cy="192088"/>
          </a:xfrm>
          <a:custGeom>
            <a:avLst/>
            <a:gdLst>
              <a:gd name="T0" fmla="*/ 118 w 123"/>
              <a:gd name="T1" fmla="*/ 27 h 86"/>
              <a:gd name="T2" fmla="*/ 104 w 123"/>
              <a:gd name="T3" fmla="*/ 27 h 86"/>
              <a:gd name="T4" fmla="*/ 95 w 123"/>
              <a:gd name="T5" fmla="*/ 22 h 86"/>
              <a:gd name="T6" fmla="*/ 90 w 123"/>
              <a:gd name="T7" fmla="*/ 18 h 86"/>
              <a:gd name="T8" fmla="*/ 86 w 123"/>
              <a:gd name="T9" fmla="*/ 14 h 86"/>
              <a:gd name="T10" fmla="*/ 81 w 123"/>
              <a:gd name="T11" fmla="*/ 11 h 86"/>
              <a:gd name="T12" fmla="*/ 77 w 123"/>
              <a:gd name="T13" fmla="*/ 9 h 86"/>
              <a:gd name="T14" fmla="*/ 74 w 123"/>
              <a:gd name="T15" fmla="*/ 5 h 86"/>
              <a:gd name="T16" fmla="*/ 72 w 123"/>
              <a:gd name="T17" fmla="*/ 2 h 86"/>
              <a:gd name="T18" fmla="*/ 66 w 123"/>
              <a:gd name="T19" fmla="*/ 0 h 86"/>
              <a:gd name="T20" fmla="*/ 63 w 123"/>
              <a:gd name="T21" fmla="*/ 0 h 86"/>
              <a:gd name="T22" fmla="*/ 55 w 123"/>
              <a:gd name="T23" fmla="*/ 1 h 86"/>
              <a:gd name="T24" fmla="*/ 50 w 123"/>
              <a:gd name="T25" fmla="*/ 6 h 86"/>
              <a:gd name="T26" fmla="*/ 43 w 123"/>
              <a:gd name="T27" fmla="*/ 7 h 86"/>
              <a:gd name="T28" fmla="*/ 34 w 123"/>
              <a:gd name="T29" fmla="*/ 14 h 86"/>
              <a:gd name="T30" fmla="*/ 25 w 123"/>
              <a:gd name="T31" fmla="*/ 13 h 86"/>
              <a:gd name="T32" fmla="*/ 23 w 123"/>
              <a:gd name="T33" fmla="*/ 9 h 86"/>
              <a:gd name="T34" fmla="*/ 20 w 123"/>
              <a:gd name="T35" fmla="*/ 11 h 86"/>
              <a:gd name="T36" fmla="*/ 11 w 123"/>
              <a:gd name="T37" fmla="*/ 18 h 86"/>
              <a:gd name="T38" fmla="*/ 7 w 123"/>
              <a:gd name="T39" fmla="*/ 23 h 86"/>
              <a:gd name="T40" fmla="*/ 2 w 123"/>
              <a:gd name="T41" fmla="*/ 23 h 86"/>
              <a:gd name="T42" fmla="*/ 2 w 123"/>
              <a:gd name="T43" fmla="*/ 28 h 86"/>
              <a:gd name="T44" fmla="*/ 4 w 123"/>
              <a:gd name="T45" fmla="*/ 36 h 86"/>
              <a:gd name="T46" fmla="*/ 3 w 123"/>
              <a:gd name="T47" fmla="*/ 45 h 86"/>
              <a:gd name="T48" fmla="*/ 4 w 123"/>
              <a:gd name="T49" fmla="*/ 52 h 86"/>
              <a:gd name="T50" fmla="*/ 14 w 123"/>
              <a:gd name="T51" fmla="*/ 50 h 86"/>
              <a:gd name="T52" fmla="*/ 22 w 123"/>
              <a:gd name="T53" fmla="*/ 46 h 86"/>
              <a:gd name="T54" fmla="*/ 26 w 123"/>
              <a:gd name="T55" fmla="*/ 38 h 86"/>
              <a:gd name="T56" fmla="*/ 43 w 123"/>
              <a:gd name="T57" fmla="*/ 45 h 86"/>
              <a:gd name="T58" fmla="*/ 53 w 123"/>
              <a:gd name="T59" fmla="*/ 65 h 86"/>
              <a:gd name="T60" fmla="*/ 66 w 123"/>
              <a:gd name="T61" fmla="*/ 76 h 86"/>
              <a:gd name="T62" fmla="*/ 76 w 123"/>
              <a:gd name="T63" fmla="*/ 85 h 86"/>
              <a:gd name="T64" fmla="*/ 94 w 123"/>
              <a:gd name="T65" fmla="*/ 77 h 86"/>
              <a:gd name="T66" fmla="*/ 101 w 123"/>
              <a:gd name="T67" fmla="*/ 75 h 86"/>
              <a:gd name="T68" fmla="*/ 102 w 123"/>
              <a:gd name="T69" fmla="*/ 72 h 86"/>
              <a:gd name="T70" fmla="*/ 99 w 123"/>
              <a:gd name="T71" fmla="*/ 68 h 86"/>
              <a:gd name="T72" fmla="*/ 102 w 123"/>
              <a:gd name="T73" fmla="*/ 58 h 86"/>
              <a:gd name="T74" fmla="*/ 105 w 123"/>
              <a:gd name="T75" fmla="*/ 53 h 86"/>
              <a:gd name="T76" fmla="*/ 112 w 123"/>
              <a:gd name="T77" fmla="*/ 47 h 86"/>
              <a:gd name="T78" fmla="*/ 121 w 123"/>
              <a:gd name="T79" fmla="*/ 45 h 86"/>
              <a:gd name="T80" fmla="*/ 116 w 123"/>
              <a:gd name="T81" fmla="*/ 41 h 86"/>
              <a:gd name="T82" fmla="*/ 117 w 123"/>
              <a:gd name="T83" fmla="*/ 34 h 86"/>
              <a:gd name="T84" fmla="*/ 123 w 123"/>
              <a:gd name="T85" fmla="*/ 29 h 86"/>
              <a:gd name="T86" fmla="*/ 122 w 123"/>
              <a:gd name="T87" fmla="*/ 27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86">
                <a:moveTo>
                  <a:pt x="122" y="27"/>
                </a:moveTo>
                <a:cubicBezTo>
                  <a:pt x="121" y="27"/>
                  <a:pt x="121" y="27"/>
                  <a:pt x="121" y="27"/>
                </a:cubicBezTo>
                <a:cubicBezTo>
                  <a:pt x="120" y="27"/>
                  <a:pt x="119" y="27"/>
                  <a:pt x="118" y="27"/>
                </a:cubicBezTo>
                <a:cubicBezTo>
                  <a:pt x="109" y="27"/>
                  <a:pt x="109" y="27"/>
                  <a:pt x="109" y="27"/>
                </a:cubicBezTo>
                <a:cubicBezTo>
                  <a:pt x="107" y="27"/>
                  <a:pt x="107" y="27"/>
                  <a:pt x="107" y="27"/>
                </a:cubicBezTo>
                <a:cubicBezTo>
                  <a:pt x="107" y="27"/>
                  <a:pt x="105" y="26"/>
                  <a:pt x="104" y="27"/>
                </a:cubicBezTo>
                <a:cubicBezTo>
                  <a:pt x="103" y="27"/>
                  <a:pt x="101" y="27"/>
                  <a:pt x="101" y="26"/>
                </a:cubicBezTo>
                <a:cubicBezTo>
                  <a:pt x="97" y="24"/>
                  <a:pt x="97" y="24"/>
                  <a:pt x="97" y="24"/>
                </a:cubicBezTo>
                <a:cubicBezTo>
                  <a:pt x="96" y="23"/>
                  <a:pt x="96" y="22"/>
                  <a:pt x="95" y="22"/>
                </a:cubicBezTo>
                <a:cubicBezTo>
                  <a:pt x="94" y="21"/>
                  <a:pt x="93" y="21"/>
                  <a:pt x="92" y="21"/>
                </a:cubicBezTo>
                <a:cubicBezTo>
                  <a:pt x="92" y="21"/>
                  <a:pt x="92" y="20"/>
                  <a:pt x="91" y="20"/>
                </a:cubicBezTo>
                <a:cubicBezTo>
                  <a:pt x="90" y="18"/>
                  <a:pt x="90" y="18"/>
                  <a:pt x="90" y="18"/>
                </a:cubicBezTo>
                <a:cubicBezTo>
                  <a:pt x="88" y="17"/>
                  <a:pt x="88" y="17"/>
                  <a:pt x="88" y="17"/>
                </a:cubicBezTo>
                <a:cubicBezTo>
                  <a:pt x="87" y="16"/>
                  <a:pt x="87" y="16"/>
                  <a:pt x="87" y="16"/>
                </a:cubicBezTo>
                <a:cubicBezTo>
                  <a:pt x="86" y="14"/>
                  <a:pt x="86" y="14"/>
                  <a:pt x="86" y="14"/>
                </a:cubicBezTo>
                <a:cubicBezTo>
                  <a:pt x="85" y="14"/>
                  <a:pt x="85" y="14"/>
                  <a:pt x="85" y="14"/>
                </a:cubicBezTo>
                <a:cubicBezTo>
                  <a:pt x="83" y="12"/>
                  <a:pt x="83" y="12"/>
                  <a:pt x="83" y="12"/>
                </a:cubicBezTo>
                <a:cubicBezTo>
                  <a:pt x="81" y="11"/>
                  <a:pt x="81" y="11"/>
                  <a:pt x="81" y="11"/>
                </a:cubicBezTo>
                <a:cubicBezTo>
                  <a:pt x="79" y="11"/>
                  <a:pt x="79" y="11"/>
                  <a:pt x="79" y="11"/>
                </a:cubicBezTo>
                <a:cubicBezTo>
                  <a:pt x="78" y="11"/>
                  <a:pt x="77" y="10"/>
                  <a:pt x="77" y="9"/>
                </a:cubicBezTo>
                <a:cubicBezTo>
                  <a:pt x="77" y="9"/>
                  <a:pt x="77" y="9"/>
                  <a:pt x="77" y="9"/>
                </a:cubicBezTo>
                <a:cubicBezTo>
                  <a:pt x="75" y="7"/>
                  <a:pt x="75" y="7"/>
                  <a:pt x="75" y="7"/>
                </a:cubicBezTo>
                <a:cubicBezTo>
                  <a:pt x="74" y="7"/>
                  <a:pt x="74" y="6"/>
                  <a:pt x="74" y="6"/>
                </a:cubicBezTo>
                <a:cubicBezTo>
                  <a:pt x="74" y="5"/>
                  <a:pt x="74" y="5"/>
                  <a:pt x="74" y="5"/>
                </a:cubicBezTo>
                <a:cubicBezTo>
                  <a:pt x="73" y="4"/>
                  <a:pt x="73" y="4"/>
                  <a:pt x="73" y="4"/>
                </a:cubicBezTo>
                <a:cubicBezTo>
                  <a:pt x="73" y="4"/>
                  <a:pt x="72" y="3"/>
                  <a:pt x="72" y="2"/>
                </a:cubicBezTo>
                <a:cubicBezTo>
                  <a:pt x="72" y="2"/>
                  <a:pt x="72" y="2"/>
                  <a:pt x="72" y="2"/>
                </a:cubicBezTo>
                <a:cubicBezTo>
                  <a:pt x="72" y="2"/>
                  <a:pt x="72" y="2"/>
                  <a:pt x="72" y="2"/>
                </a:cubicBezTo>
                <a:cubicBezTo>
                  <a:pt x="70" y="2"/>
                  <a:pt x="70" y="2"/>
                  <a:pt x="70" y="2"/>
                </a:cubicBezTo>
                <a:cubicBezTo>
                  <a:pt x="66" y="0"/>
                  <a:pt x="66" y="0"/>
                  <a:pt x="66" y="0"/>
                </a:cubicBezTo>
                <a:cubicBezTo>
                  <a:pt x="66" y="0"/>
                  <a:pt x="66" y="0"/>
                  <a:pt x="65" y="0"/>
                </a:cubicBezTo>
                <a:cubicBezTo>
                  <a:pt x="65" y="0"/>
                  <a:pt x="65" y="0"/>
                  <a:pt x="64" y="0"/>
                </a:cubicBezTo>
                <a:cubicBezTo>
                  <a:pt x="63" y="0"/>
                  <a:pt x="63" y="0"/>
                  <a:pt x="63" y="0"/>
                </a:cubicBezTo>
                <a:cubicBezTo>
                  <a:pt x="63" y="0"/>
                  <a:pt x="63" y="0"/>
                  <a:pt x="63" y="0"/>
                </a:cubicBezTo>
                <a:cubicBezTo>
                  <a:pt x="58" y="2"/>
                  <a:pt x="58" y="2"/>
                  <a:pt x="58" y="2"/>
                </a:cubicBezTo>
                <a:cubicBezTo>
                  <a:pt x="55" y="1"/>
                  <a:pt x="55" y="1"/>
                  <a:pt x="55" y="1"/>
                </a:cubicBezTo>
                <a:cubicBezTo>
                  <a:pt x="54" y="2"/>
                  <a:pt x="54" y="2"/>
                  <a:pt x="54" y="2"/>
                </a:cubicBezTo>
                <a:cubicBezTo>
                  <a:pt x="54" y="3"/>
                  <a:pt x="53" y="3"/>
                  <a:pt x="53" y="4"/>
                </a:cubicBezTo>
                <a:cubicBezTo>
                  <a:pt x="50" y="6"/>
                  <a:pt x="50" y="6"/>
                  <a:pt x="50" y="6"/>
                </a:cubicBezTo>
                <a:cubicBezTo>
                  <a:pt x="46" y="6"/>
                  <a:pt x="46" y="6"/>
                  <a:pt x="46" y="6"/>
                </a:cubicBezTo>
                <a:cubicBezTo>
                  <a:pt x="45" y="6"/>
                  <a:pt x="44" y="7"/>
                  <a:pt x="44" y="7"/>
                </a:cubicBezTo>
                <a:cubicBezTo>
                  <a:pt x="43" y="7"/>
                  <a:pt x="43" y="7"/>
                  <a:pt x="43" y="7"/>
                </a:cubicBezTo>
                <a:cubicBezTo>
                  <a:pt x="43" y="7"/>
                  <a:pt x="43" y="7"/>
                  <a:pt x="43" y="7"/>
                </a:cubicBezTo>
                <a:cubicBezTo>
                  <a:pt x="38" y="11"/>
                  <a:pt x="38" y="11"/>
                  <a:pt x="38" y="11"/>
                </a:cubicBezTo>
                <a:cubicBezTo>
                  <a:pt x="34" y="14"/>
                  <a:pt x="34" y="14"/>
                  <a:pt x="34" y="14"/>
                </a:cubicBezTo>
                <a:cubicBezTo>
                  <a:pt x="29" y="14"/>
                  <a:pt x="29" y="14"/>
                  <a:pt x="29" y="14"/>
                </a:cubicBezTo>
                <a:cubicBezTo>
                  <a:pt x="28" y="14"/>
                  <a:pt x="27" y="14"/>
                  <a:pt x="27" y="14"/>
                </a:cubicBezTo>
                <a:cubicBezTo>
                  <a:pt x="26" y="14"/>
                  <a:pt x="26" y="14"/>
                  <a:pt x="25" y="13"/>
                </a:cubicBezTo>
                <a:cubicBezTo>
                  <a:pt x="25" y="13"/>
                  <a:pt x="25" y="12"/>
                  <a:pt x="25" y="11"/>
                </a:cubicBezTo>
                <a:cubicBezTo>
                  <a:pt x="25" y="12"/>
                  <a:pt x="25" y="11"/>
                  <a:pt x="24" y="10"/>
                </a:cubicBezTo>
                <a:cubicBezTo>
                  <a:pt x="23" y="9"/>
                  <a:pt x="23" y="9"/>
                  <a:pt x="23" y="9"/>
                </a:cubicBezTo>
                <a:cubicBezTo>
                  <a:pt x="22" y="9"/>
                  <a:pt x="22" y="9"/>
                  <a:pt x="22" y="9"/>
                </a:cubicBezTo>
                <a:cubicBezTo>
                  <a:pt x="21" y="9"/>
                  <a:pt x="21" y="8"/>
                  <a:pt x="20" y="8"/>
                </a:cubicBezTo>
                <a:cubicBezTo>
                  <a:pt x="20" y="9"/>
                  <a:pt x="20" y="10"/>
                  <a:pt x="20" y="11"/>
                </a:cubicBezTo>
                <a:cubicBezTo>
                  <a:pt x="20" y="12"/>
                  <a:pt x="19" y="13"/>
                  <a:pt x="18" y="14"/>
                </a:cubicBezTo>
                <a:cubicBezTo>
                  <a:pt x="14" y="18"/>
                  <a:pt x="14" y="18"/>
                  <a:pt x="14" y="18"/>
                </a:cubicBezTo>
                <a:cubicBezTo>
                  <a:pt x="13" y="19"/>
                  <a:pt x="12" y="19"/>
                  <a:pt x="11" y="18"/>
                </a:cubicBezTo>
                <a:cubicBezTo>
                  <a:pt x="11" y="19"/>
                  <a:pt x="11" y="19"/>
                  <a:pt x="11" y="19"/>
                </a:cubicBezTo>
                <a:cubicBezTo>
                  <a:pt x="10" y="19"/>
                  <a:pt x="10" y="20"/>
                  <a:pt x="10" y="20"/>
                </a:cubicBezTo>
                <a:cubicBezTo>
                  <a:pt x="7" y="23"/>
                  <a:pt x="7" y="23"/>
                  <a:pt x="7" y="23"/>
                </a:cubicBezTo>
                <a:cubicBezTo>
                  <a:pt x="6" y="23"/>
                  <a:pt x="6" y="23"/>
                  <a:pt x="5" y="23"/>
                </a:cubicBezTo>
                <a:cubicBezTo>
                  <a:pt x="4" y="23"/>
                  <a:pt x="4" y="23"/>
                  <a:pt x="4" y="23"/>
                </a:cubicBezTo>
                <a:cubicBezTo>
                  <a:pt x="3" y="23"/>
                  <a:pt x="2" y="23"/>
                  <a:pt x="2" y="23"/>
                </a:cubicBezTo>
                <a:cubicBezTo>
                  <a:pt x="1" y="23"/>
                  <a:pt x="1" y="24"/>
                  <a:pt x="0" y="24"/>
                </a:cubicBezTo>
                <a:cubicBezTo>
                  <a:pt x="0" y="24"/>
                  <a:pt x="0" y="24"/>
                  <a:pt x="1" y="25"/>
                </a:cubicBezTo>
                <a:cubicBezTo>
                  <a:pt x="2" y="27"/>
                  <a:pt x="2" y="27"/>
                  <a:pt x="2" y="28"/>
                </a:cubicBezTo>
                <a:cubicBezTo>
                  <a:pt x="2" y="28"/>
                  <a:pt x="2" y="28"/>
                  <a:pt x="2" y="28"/>
                </a:cubicBezTo>
                <a:cubicBezTo>
                  <a:pt x="2" y="28"/>
                  <a:pt x="2" y="28"/>
                  <a:pt x="3" y="30"/>
                </a:cubicBezTo>
                <a:cubicBezTo>
                  <a:pt x="4" y="33"/>
                  <a:pt x="4" y="34"/>
                  <a:pt x="4" y="36"/>
                </a:cubicBezTo>
                <a:cubicBezTo>
                  <a:pt x="3" y="36"/>
                  <a:pt x="3" y="37"/>
                  <a:pt x="3" y="39"/>
                </a:cubicBezTo>
                <a:cubicBezTo>
                  <a:pt x="3" y="42"/>
                  <a:pt x="3" y="42"/>
                  <a:pt x="3" y="42"/>
                </a:cubicBezTo>
                <a:cubicBezTo>
                  <a:pt x="4" y="43"/>
                  <a:pt x="4" y="44"/>
                  <a:pt x="3" y="45"/>
                </a:cubicBezTo>
                <a:cubicBezTo>
                  <a:pt x="3" y="48"/>
                  <a:pt x="3" y="48"/>
                  <a:pt x="3" y="49"/>
                </a:cubicBezTo>
                <a:cubicBezTo>
                  <a:pt x="4" y="49"/>
                  <a:pt x="4" y="49"/>
                  <a:pt x="4" y="49"/>
                </a:cubicBezTo>
                <a:cubicBezTo>
                  <a:pt x="4" y="50"/>
                  <a:pt x="4" y="51"/>
                  <a:pt x="4" y="52"/>
                </a:cubicBezTo>
                <a:cubicBezTo>
                  <a:pt x="4" y="53"/>
                  <a:pt x="4" y="53"/>
                  <a:pt x="4" y="54"/>
                </a:cubicBezTo>
                <a:cubicBezTo>
                  <a:pt x="7" y="51"/>
                  <a:pt x="7" y="51"/>
                  <a:pt x="7" y="51"/>
                </a:cubicBezTo>
                <a:cubicBezTo>
                  <a:pt x="10" y="48"/>
                  <a:pt x="13" y="49"/>
                  <a:pt x="14" y="50"/>
                </a:cubicBezTo>
                <a:cubicBezTo>
                  <a:pt x="15" y="51"/>
                  <a:pt x="15" y="51"/>
                  <a:pt x="16" y="51"/>
                </a:cubicBezTo>
                <a:cubicBezTo>
                  <a:pt x="18" y="50"/>
                  <a:pt x="18" y="50"/>
                  <a:pt x="19" y="49"/>
                </a:cubicBezTo>
                <a:cubicBezTo>
                  <a:pt x="19" y="48"/>
                  <a:pt x="20" y="47"/>
                  <a:pt x="22" y="46"/>
                </a:cubicBezTo>
                <a:cubicBezTo>
                  <a:pt x="23" y="45"/>
                  <a:pt x="23" y="45"/>
                  <a:pt x="23" y="45"/>
                </a:cubicBezTo>
                <a:cubicBezTo>
                  <a:pt x="22" y="44"/>
                  <a:pt x="23" y="43"/>
                  <a:pt x="23" y="42"/>
                </a:cubicBezTo>
                <a:cubicBezTo>
                  <a:pt x="24" y="39"/>
                  <a:pt x="25" y="38"/>
                  <a:pt x="26" y="38"/>
                </a:cubicBezTo>
                <a:cubicBezTo>
                  <a:pt x="29" y="37"/>
                  <a:pt x="32" y="39"/>
                  <a:pt x="34" y="40"/>
                </a:cubicBezTo>
                <a:cubicBezTo>
                  <a:pt x="38" y="40"/>
                  <a:pt x="38" y="40"/>
                  <a:pt x="38" y="40"/>
                </a:cubicBezTo>
                <a:cubicBezTo>
                  <a:pt x="43" y="45"/>
                  <a:pt x="43" y="45"/>
                  <a:pt x="43" y="45"/>
                </a:cubicBezTo>
                <a:cubicBezTo>
                  <a:pt x="48" y="50"/>
                  <a:pt x="48" y="50"/>
                  <a:pt x="48" y="50"/>
                </a:cubicBezTo>
                <a:cubicBezTo>
                  <a:pt x="53" y="50"/>
                  <a:pt x="53" y="50"/>
                  <a:pt x="53" y="50"/>
                </a:cubicBezTo>
                <a:cubicBezTo>
                  <a:pt x="53" y="65"/>
                  <a:pt x="53" y="65"/>
                  <a:pt x="53" y="65"/>
                </a:cubicBezTo>
                <a:cubicBezTo>
                  <a:pt x="53" y="66"/>
                  <a:pt x="55" y="72"/>
                  <a:pt x="58" y="76"/>
                </a:cubicBezTo>
                <a:cubicBezTo>
                  <a:pt x="58" y="76"/>
                  <a:pt x="60" y="75"/>
                  <a:pt x="61" y="75"/>
                </a:cubicBezTo>
                <a:cubicBezTo>
                  <a:pt x="63" y="74"/>
                  <a:pt x="65" y="75"/>
                  <a:pt x="66" y="76"/>
                </a:cubicBezTo>
                <a:cubicBezTo>
                  <a:pt x="68" y="77"/>
                  <a:pt x="69" y="80"/>
                  <a:pt x="69" y="82"/>
                </a:cubicBezTo>
                <a:cubicBezTo>
                  <a:pt x="73" y="84"/>
                  <a:pt x="73" y="84"/>
                  <a:pt x="73" y="84"/>
                </a:cubicBezTo>
                <a:cubicBezTo>
                  <a:pt x="73" y="84"/>
                  <a:pt x="75" y="86"/>
                  <a:pt x="76" y="85"/>
                </a:cubicBezTo>
                <a:cubicBezTo>
                  <a:pt x="78" y="85"/>
                  <a:pt x="78" y="83"/>
                  <a:pt x="78" y="83"/>
                </a:cubicBezTo>
                <a:cubicBezTo>
                  <a:pt x="78" y="82"/>
                  <a:pt x="78" y="82"/>
                  <a:pt x="78" y="82"/>
                </a:cubicBezTo>
                <a:cubicBezTo>
                  <a:pt x="94" y="77"/>
                  <a:pt x="94" y="77"/>
                  <a:pt x="94" y="77"/>
                </a:cubicBezTo>
                <a:cubicBezTo>
                  <a:pt x="94" y="77"/>
                  <a:pt x="94" y="76"/>
                  <a:pt x="95" y="75"/>
                </a:cubicBezTo>
                <a:cubicBezTo>
                  <a:pt x="96" y="75"/>
                  <a:pt x="96" y="75"/>
                  <a:pt x="96" y="75"/>
                </a:cubicBezTo>
                <a:cubicBezTo>
                  <a:pt x="101" y="75"/>
                  <a:pt x="101" y="75"/>
                  <a:pt x="101" y="75"/>
                </a:cubicBezTo>
                <a:cubicBezTo>
                  <a:pt x="102" y="73"/>
                  <a:pt x="102" y="73"/>
                  <a:pt x="102" y="73"/>
                </a:cubicBezTo>
                <a:cubicBezTo>
                  <a:pt x="103" y="73"/>
                  <a:pt x="103" y="73"/>
                  <a:pt x="104" y="73"/>
                </a:cubicBezTo>
                <a:cubicBezTo>
                  <a:pt x="103" y="72"/>
                  <a:pt x="102" y="72"/>
                  <a:pt x="102" y="72"/>
                </a:cubicBezTo>
                <a:cubicBezTo>
                  <a:pt x="101" y="72"/>
                  <a:pt x="101" y="72"/>
                  <a:pt x="101" y="72"/>
                </a:cubicBezTo>
                <a:cubicBezTo>
                  <a:pt x="100" y="72"/>
                  <a:pt x="99" y="71"/>
                  <a:pt x="99" y="70"/>
                </a:cubicBezTo>
                <a:cubicBezTo>
                  <a:pt x="99" y="68"/>
                  <a:pt x="99" y="68"/>
                  <a:pt x="99" y="68"/>
                </a:cubicBezTo>
                <a:cubicBezTo>
                  <a:pt x="99" y="67"/>
                  <a:pt x="99" y="67"/>
                  <a:pt x="99" y="67"/>
                </a:cubicBezTo>
                <a:cubicBezTo>
                  <a:pt x="101" y="60"/>
                  <a:pt x="101" y="60"/>
                  <a:pt x="101" y="60"/>
                </a:cubicBezTo>
                <a:cubicBezTo>
                  <a:pt x="102" y="59"/>
                  <a:pt x="102" y="59"/>
                  <a:pt x="102" y="58"/>
                </a:cubicBezTo>
                <a:cubicBezTo>
                  <a:pt x="102" y="58"/>
                  <a:pt x="103" y="57"/>
                  <a:pt x="103" y="56"/>
                </a:cubicBezTo>
                <a:cubicBezTo>
                  <a:pt x="104" y="55"/>
                  <a:pt x="104" y="54"/>
                  <a:pt x="104" y="54"/>
                </a:cubicBezTo>
                <a:cubicBezTo>
                  <a:pt x="105" y="54"/>
                  <a:pt x="105" y="54"/>
                  <a:pt x="105" y="53"/>
                </a:cubicBezTo>
                <a:cubicBezTo>
                  <a:pt x="106" y="50"/>
                  <a:pt x="106" y="50"/>
                  <a:pt x="106" y="50"/>
                </a:cubicBezTo>
                <a:cubicBezTo>
                  <a:pt x="106" y="50"/>
                  <a:pt x="106" y="49"/>
                  <a:pt x="107" y="49"/>
                </a:cubicBezTo>
                <a:cubicBezTo>
                  <a:pt x="112" y="47"/>
                  <a:pt x="112" y="47"/>
                  <a:pt x="112" y="47"/>
                </a:cubicBezTo>
                <a:cubicBezTo>
                  <a:pt x="117" y="46"/>
                  <a:pt x="120" y="45"/>
                  <a:pt x="120" y="45"/>
                </a:cubicBezTo>
                <a:cubicBezTo>
                  <a:pt x="120" y="45"/>
                  <a:pt x="120" y="45"/>
                  <a:pt x="120" y="45"/>
                </a:cubicBezTo>
                <a:cubicBezTo>
                  <a:pt x="121" y="45"/>
                  <a:pt x="121" y="45"/>
                  <a:pt x="121" y="45"/>
                </a:cubicBezTo>
                <a:cubicBezTo>
                  <a:pt x="121" y="45"/>
                  <a:pt x="120" y="45"/>
                  <a:pt x="120" y="44"/>
                </a:cubicBezTo>
                <a:cubicBezTo>
                  <a:pt x="118" y="43"/>
                  <a:pt x="117" y="42"/>
                  <a:pt x="117" y="41"/>
                </a:cubicBezTo>
                <a:cubicBezTo>
                  <a:pt x="116" y="41"/>
                  <a:pt x="116" y="41"/>
                  <a:pt x="116" y="41"/>
                </a:cubicBezTo>
                <a:cubicBezTo>
                  <a:pt x="114" y="40"/>
                  <a:pt x="115" y="38"/>
                  <a:pt x="115" y="37"/>
                </a:cubicBezTo>
                <a:cubicBezTo>
                  <a:pt x="116" y="37"/>
                  <a:pt x="116" y="37"/>
                  <a:pt x="116" y="36"/>
                </a:cubicBezTo>
                <a:cubicBezTo>
                  <a:pt x="116" y="36"/>
                  <a:pt x="116" y="35"/>
                  <a:pt x="117" y="34"/>
                </a:cubicBezTo>
                <a:cubicBezTo>
                  <a:pt x="118" y="32"/>
                  <a:pt x="118" y="32"/>
                  <a:pt x="118" y="32"/>
                </a:cubicBezTo>
                <a:cubicBezTo>
                  <a:pt x="119" y="30"/>
                  <a:pt x="121" y="30"/>
                  <a:pt x="121" y="29"/>
                </a:cubicBezTo>
                <a:cubicBezTo>
                  <a:pt x="122" y="29"/>
                  <a:pt x="122" y="29"/>
                  <a:pt x="123" y="29"/>
                </a:cubicBezTo>
                <a:cubicBezTo>
                  <a:pt x="123" y="29"/>
                  <a:pt x="123" y="29"/>
                  <a:pt x="123" y="29"/>
                </a:cubicBezTo>
                <a:cubicBezTo>
                  <a:pt x="123" y="28"/>
                  <a:pt x="123" y="28"/>
                  <a:pt x="123" y="28"/>
                </a:cubicBezTo>
                <a:lnTo>
                  <a:pt x="122" y="2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5" name="Freeform 71"/>
          <p:cNvSpPr>
            <a:spLocks/>
          </p:cNvSpPr>
          <p:nvPr/>
        </p:nvSpPr>
        <p:spPr bwMode="auto">
          <a:xfrm>
            <a:off x="8139682" y="5851202"/>
            <a:ext cx="247650" cy="311150"/>
          </a:xfrm>
          <a:custGeom>
            <a:avLst/>
            <a:gdLst>
              <a:gd name="T0" fmla="*/ 73 w 111"/>
              <a:gd name="T1" fmla="*/ 47 h 139"/>
              <a:gd name="T2" fmla="*/ 63 w 111"/>
              <a:gd name="T3" fmla="*/ 42 h 139"/>
              <a:gd name="T4" fmla="*/ 57 w 111"/>
              <a:gd name="T5" fmla="*/ 38 h 139"/>
              <a:gd name="T6" fmla="*/ 46 w 111"/>
              <a:gd name="T7" fmla="*/ 24 h 139"/>
              <a:gd name="T8" fmla="*/ 43 w 111"/>
              <a:gd name="T9" fmla="*/ 12 h 139"/>
              <a:gd name="T10" fmla="*/ 29 w 111"/>
              <a:gd name="T11" fmla="*/ 2 h 139"/>
              <a:gd name="T12" fmla="*/ 24 w 111"/>
              <a:gd name="T13" fmla="*/ 1 h 139"/>
              <a:gd name="T14" fmla="*/ 24 w 111"/>
              <a:gd name="T15" fmla="*/ 3 h 139"/>
              <a:gd name="T16" fmla="*/ 15 w 111"/>
              <a:gd name="T17" fmla="*/ 12 h 139"/>
              <a:gd name="T18" fmla="*/ 2 w 111"/>
              <a:gd name="T19" fmla="*/ 16 h 139"/>
              <a:gd name="T20" fmla="*/ 3 w 111"/>
              <a:gd name="T21" fmla="*/ 23 h 139"/>
              <a:gd name="T22" fmla="*/ 3 w 111"/>
              <a:gd name="T23" fmla="*/ 27 h 139"/>
              <a:gd name="T24" fmla="*/ 4 w 111"/>
              <a:gd name="T25" fmla="*/ 37 h 139"/>
              <a:gd name="T26" fmla="*/ 6 w 111"/>
              <a:gd name="T27" fmla="*/ 46 h 139"/>
              <a:gd name="T28" fmla="*/ 13 w 111"/>
              <a:gd name="T29" fmla="*/ 47 h 139"/>
              <a:gd name="T30" fmla="*/ 15 w 111"/>
              <a:gd name="T31" fmla="*/ 50 h 139"/>
              <a:gd name="T32" fmla="*/ 21 w 111"/>
              <a:gd name="T33" fmla="*/ 60 h 139"/>
              <a:gd name="T34" fmla="*/ 25 w 111"/>
              <a:gd name="T35" fmla="*/ 66 h 139"/>
              <a:gd name="T36" fmla="*/ 25 w 111"/>
              <a:gd name="T37" fmla="*/ 74 h 139"/>
              <a:gd name="T38" fmla="*/ 22 w 111"/>
              <a:gd name="T39" fmla="*/ 80 h 139"/>
              <a:gd name="T40" fmla="*/ 20 w 111"/>
              <a:gd name="T41" fmla="*/ 83 h 139"/>
              <a:gd name="T42" fmla="*/ 15 w 111"/>
              <a:gd name="T43" fmla="*/ 89 h 139"/>
              <a:gd name="T44" fmla="*/ 8 w 111"/>
              <a:gd name="T45" fmla="*/ 91 h 139"/>
              <a:gd name="T46" fmla="*/ 7 w 111"/>
              <a:gd name="T47" fmla="*/ 95 h 139"/>
              <a:gd name="T48" fmla="*/ 9 w 111"/>
              <a:gd name="T49" fmla="*/ 98 h 139"/>
              <a:gd name="T50" fmla="*/ 12 w 111"/>
              <a:gd name="T51" fmla="*/ 101 h 139"/>
              <a:gd name="T52" fmla="*/ 14 w 111"/>
              <a:gd name="T53" fmla="*/ 108 h 139"/>
              <a:gd name="T54" fmla="*/ 12 w 111"/>
              <a:gd name="T55" fmla="*/ 112 h 139"/>
              <a:gd name="T56" fmla="*/ 6 w 111"/>
              <a:gd name="T57" fmla="*/ 117 h 139"/>
              <a:gd name="T58" fmla="*/ 2 w 111"/>
              <a:gd name="T59" fmla="*/ 126 h 139"/>
              <a:gd name="T60" fmla="*/ 4 w 111"/>
              <a:gd name="T61" fmla="*/ 129 h 139"/>
              <a:gd name="T62" fmla="*/ 7 w 111"/>
              <a:gd name="T63" fmla="*/ 132 h 139"/>
              <a:gd name="T64" fmla="*/ 12 w 111"/>
              <a:gd name="T65" fmla="*/ 129 h 139"/>
              <a:gd name="T66" fmla="*/ 17 w 111"/>
              <a:gd name="T67" fmla="*/ 127 h 139"/>
              <a:gd name="T68" fmla="*/ 24 w 111"/>
              <a:gd name="T69" fmla="*/ 128 h 139"/>
              <a:gd name="T70" fmla="*/ 32 w 111"/>
              <a:gd name="T71" fmla="*/ 130 h 139"/>
              <a:gd name="T72" fmla="*/ 34 w 111"/>
              <a:gd name="T73" fmla="*/ 134 h 139"/>
              <a:gd name="T74" fmla="*/ 38 w 111"/>
              <a:gd name="T75" fmla="*/ 134 h 139"/>
              <a:gd name="T76" fmla="*/ 44 w 111"/>
              <a:gd name="T77" fmla="*/ 135 h 139"/>
              <a:gd name="T78" fmla="*/ 50 w 111"/>
              <a:gd name="T79" fmla="*/ 138 h 139"/>
              <a:gd name="T80" fmla="*/ 53 w 111"/>
              <a:gd name="T81" fmla="*/ 136 h 139"/>
              <a:gd name="T82" fmla="*/ 56 w 111"/>
              <a:gd name="T83" fmla="*/ 132 h 139"/>
              <a:gd name="T84" fmla="*/ 62 w 111"/>
              <a:gd name="T85" fmla="*/ 130 h 139"/>
              <a:gd name="T86" fmla="*/ 71 w 111"/>
              <a:gd name="T87" fmla="*/ 128 h 139"/>
              <a:gd name="T88" fmla="*/ 78 w 111"/>
              <a:gd name="T89" fmla="*/ 127 h 139"/>
              <a:gd name="T90" fmla="*/ 83 w 111"/>
              <a:gd name="T91" fmla="*/ 127 h 139"/>
              <a:gd name="T92" fmla="*/ 91 w 111"/>
              <a:gd name="T93" fmla="*/ 126 h 139"/>
              <a:gd name="T94" fmla="*/ 98 w 111"/>
              <a:gd name="T95" fmla="*/ 120 h 139"/>
              <a:gd name="T96" fmla="*/ 104 w 111"/>
              <a:gd name="T97" fmla="*/ 118 h 139"/>
              <a:gd name="T98" fmla="*/ 106 w 111"/>
              <a:gd name="T99" fmla="*/ 109 h 139"/>
              <a:gd name="T100" fmla="*/ 109 w 111"/>
              <a:gd name="T101" fmla="*/ 99 h 139"/>
              <a:gd name="T102" fmla="*/ 108 w 111"/>
              <a:gd name="T103" fmla="*/ 95 h 139"/>
              <a:gd name="T104" fmla="*/ 108 w 111"/>
              <a:gd name="T105" fmla="*/ 89 h 139"/>
              <a:gd name="T106" fmla="*/ 111 w 111"/>
              <a:gd name="T107" fmla="*/ 84 h 139"/>
              <a:gd name="T108" fmla="*/ 107 w 111"/>
              <a:gd name="T109" fmla="*/ 79 h 139"/>
              <a:gd name="T110" fmla="*/ 98 w 111"/>
              <a:gd name="T111" fmla="*/ 65 h 139"/>
              <a:gd name="T112" fmla="*/ 97 w 111"/>
              <a:gd name="T113" fmla="*/ 58 h 139"/>
              <a:gd name="T114" fmla="*/ 93 w 111"/>
              <a:gd name="T115" fmla="*/ 51 h 139"/>
              <a:gd name="T116" fmla="*/ 93 w 111"/>
              <a:gd name="T117" fmla="*/ 41 h 139"/>
              <a:gd name="T118" fmla="*/ 92 w 111"/>
              <a:gd name="T119" fmla="*/ 39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39">
                <a:moveTo>
                  <a:pt x="79" y="43"/>
                </a:moveTo>
                <a:cubicBezTo>
                  <a:pt x="78" y="44"/>
                  <a:pt x="77" y="46"/>
                  <a:pt x="75" y="47"/>
                </a:cubicBezTo>
                <a:cubicBezTo>
                  <a:pt x="74" y="47"/>
                  <a:pt x="73" y="47"/>
                  <a:pt x="73" y="47"/>
                </a:cubicBezTo>
                <a:cubicBezTo>
                  <a:pt x="70" y="47"/>
                  <a:pt x="68" y="46"/>
                  <a:pt x="67" y="45"/>
                </a:cubicBezTo>
                <a:cubicBezTo>
                  <a:pt x="63" y="43"/>
                  <a:pt x="63" y="43"/>
                  <a:pt x="63" y="43"/>
                </a:cubicBezTo>
                <a:cubicBezTo>
                  <a:pt x="63" y="42"/>
                  <a:pt x="63" y="42"/>
                  <a:pt x="63" y="42"/>
                </a:cubicBezTo>
                <a:cubicBezTo>
                  <a:pt x="62" y="41"/>
                  <a:pt x="62" y="38"/>
                  <a:pt x="61" y="37"/>
                </a:cubicBezTo>
                <a:cubicBezTo>
                  <a:pt x="60" y="37"/>
                  <a:pt x="60" y="36"/>
                  <a:pt x="59" y="36"/>
                </a:cubicBezTo>
                <a:cubicBezTo>
                  <a:pt x="57" y="37"/>
                  <a:pt x="57" y="37"/>
                  <a:pt x="57" y="38"/>
                </a:cubicBezTo>
                <a:cubicBezTo>
                  <a:pt x="57" y="38"/>
                  <a:pt x="57" y="40"/>
                  <a:pt x="55" y="40"/>
                </a:cubicBezTo>
                <a:cubicBezTo>
                  <a:pt x="54" y="40"/>
                  <a:pt x="53" y="39"/>
                  <a:pt x="52" y="37"/>
                </a:cubicBezTo>
                <a:cubicBezTo>
                  <a:pt x="48" y="31"/>
                  <a:pt x="46" y="24"/>
                  <a:pt x="46" y="24"/>
                </a:cubicBezTo>
                <a:cubicBezTo>
                  <a:pt x="46" y="23"/>
                  <a:pt x="46" y="23"/>
                  <a:pt x="46" y="23"/>
                </a:cubicBezTo>
                <a:cubicBezTo>
                  <a:pt x="46" y="12"/>
                  <a:pt x="46" y="12"/>
                  <a:pt x="46" y="12"/>
                </a:cubicBezTo>
                <a:cubicBezTo>
                  <a:pt x="43" y="12"/>
                  <a:pt x="43" y="12"/>
                  <a:pt x="43" y="12"/>
                </a:cubicBezTo>
                <a:cubicBezTo>
                  <a:pt x="37" y="6"/>
                  <a:pt x="37" y="6"/>
                  <a:pt x="37" y="6"/>
                </a:cubicBezTo>
                <a:cubicBezTo>
                  <a:pt x="33" y="2"/>
                  <a:pt x="33" y="2"/>
                  <a:pt x="33" y="2"/>
                </a:cubicBezTo>
                <a:cubicBezTo>
                  <a:pt x="29" y="2"/>
                  <a:pt x="29" y="2"/>
                  <a:pt x="29" y="2"/>
                </a:cubicBezTo>
                <a:cubicBezTo>
                  <a:pt x="29" y="2"/>
                  <a:pt x="29" y="2"/>
                  <a:pt x="29" y="2"/>
                </a:cubicBezTo>
                <a:cubicBezTo>
                  <a:pt x="27" y="1"/>
                  <a:pt x="25" y="0"/>
                  <a:pt x="24" y="0"/>
                </a:cubicBezTo>
                <a:cubicBezTo>
                  <a:pt x="24" y="0"/>
                  <a:pt x="24" y="0"/>
                  <a:pt x="24" y="1"/>
                </a:cubicBezTo>
                <a:cubicBezTo>
                  <a:pt x="24" y="2"/>
                  <a:pt x="24" y="2"/>
                  <a:pt x="24" y="2"/>
                </a:cubicBezTo>
                <a:cubicBezTo>
                  <a:pt x="24" y="2"/>
                  <a:pt x="24" y="2"/>
                  <a:pt x="24" y="2"/>
                </a:cubicBezTo>
                <a:cubicBezTo>
                  <a:pt x="24" y="3"/>
                  <a:pt x="24" y="3"/>
                  <a:pt x="24" y="3"/>
                </a:cubicBezTo>
                <a:cubicBezTo>
                  <a:pt x="24" y="5"/>
                  <a:pt x="24" y="5"/>
                  <a:pt x="22" y="7"/>
                </a:cubicBezTo>
                <a:cubicBezTo>
                  <a:pt x="20" y="8"/>
                  <a:pt x="19" y="9"/>
                  <a:pt x="19" y="9"/>
                </a:cubicBezTo>
                <a:cubicBezTo>
                  <a:pt x="18" y="11"/>
                  <a:pt x="17" y="11"/>
                  <a:pt x="15" y="12"/>
                </a:cubicBezTo>
                <a:cubicBezTo>
                  <a:pt x="12" y="14"/>
                  <a:pt x="10" y="12"/>
                  <a:pt x="9" y="12"/>
                </a:cubicBezTo>
                <a:cubicBezTo>
                  <a:pt x="8" y="11"/>
                  <a:pt x="8" y="11"/>
                  <a:pt x="7" y="12"/>
                </a:cubicBezTo>
                <a:cubicBezTo>
                  <a:pt x="2" y="16"/>
                  <a:pt x="2" y="16"/>
                  <a:pt x="2" y="16"/>
                </a:cubicBezTo>
                <a:cubicBezTo>
                  <a:pt x="1" y="14"/>
                  <a:pt x="1" y="14"/>
                  <a:pt x="1" y="14"/>
                </a:cubicBezTo>
                <a:cubicBezTo>
                  <a:pt x="1" y="15"/>
                  <a:pt x="1" y="17"/>
                  <a:pt x="1" y="18"/>
                </a:cubicBezTo>
                <a:cubicBezTo>
                  <a:pt x="3" y="23"/>
                  <a:pt x="3" y="23"/>
                  <a:pt x="3" y="23"/>
                </a:cubicBezTo>
                <a:cubicBezTo>
                  <a:pt x="3" y="23"/>
                  <a:pt x="3" y="23"/>
                  <a:pt x="3" y="24"/>
                </a:cubicBezTo>
                <a:cubicBezTo>
                  <a:pt x="3" y="26"/>
                  <a:pt x="3" y="26"/>
                  <a:pt x="3" y="26"/>
                </a:cubicBezTo>
                <a:cubicBezTo>
                  <a:pt x="3" y="27"/>
                  <a:pt x="3" y="27"/>
                  <a:pt x="3" y="27"/>
                </a:cubicBezTo>
                <a:cubicBezTo>
                  <a:pt x="4" y="29"/>
                  <a:pt x="4" y="30"/>
                  <a:pt x="4" y="32"/>
                </a:cubicBezTo>
                <a:cubicBezTo>
                  <a:pt x="4" y="32"/>
                  <a:pt x="3" y="33"/>
                  <a:pt x="4" y="34"/>
                </a:cubicBezTo>
                <a:cubicBezTo>
                  <a:pt x="4" y="35"/>
                  <a:pt x="4" y="36"/>
                  <a:pt x="4" y="37"/>
                </a:cubicBezTo>
                <a:cubicBezTo>
                  <a:pt x="5" y="38"/>
                  <a:pt x="5" y="38"/>
                  <a:pt x="5" y="38"/>
                </a:cubicBezTo>
                <a:cubicBezTo>
                  <a:pt x="7" y="40"/>
                  <a:pt x="6" y="43"/>
                  <a:pt x="6" y="44"/>
                </a:cubicBezTo>
                <a:cubicBezTo>
                  <a:pt x="6" y="46"/>
                  <a:pt x="6" y="46"/>
                  <a:pt x="6" y="46"/>
                </a:cubicBezTo>
                <a:cubicBezTo>
                  <a:pt x="8" y="46"/>
                  <a:pt x="8" y="46"/>
                  <a:pt x="8" y="46"/>
                </a:cubicBezTo>
                <a:cubicBezTo>
                  <a:pt x="9" y="46"/>
                  <a:pt x="9" y="46"/>
                  <a:pt x="9" y="46"/>
                </a:cubicBezTo>
                <a:cubicBezTo>
                  <a:pt x="13" y="47"/>
                  <a:pt x="13" y="47"/>
                  <a:pt x="13" y="47"/>
                </a:cubicBezTo>
                <a:cubicBezTo>
                  <a:pt x="13" y="48"/>
                  <a:pt x="13" y="48"/>
                  <a:pt x="13" y="48"/>
                </a:cubicBezTo>
                <a:cubicBezTo>
                  <a:pt x="15" y="49"/>
                  <a:pt x="15" y="49"/>
                  <a:pt x="15" y="49"/>
                </a:cubicBezTo>
                <a:cubicBezTo>
                  <a:pt x="15" y="50"/>
                  <a:pt x="15" y="50"/>
                  <a:pt x="15" y="50"/>
                </a:cubicBezTo>
                <a:cubicBezTo>
                  <a:pt x="15" y="57"/>
                  <a:pt x="15" y="57"/>
                  <a:pt x="15" y="57"/>
                </a:cubicBezTo>
                <a:cubicBezTo>
                  <a:pt x="20" y="59"/>
                  <a:pt x="20" y="59"/>
                  <a:pt x="20" y="59"/>
                </a:cubicBezTo>
                <a:cubicBezTo>
                  <a:pt x="21" y="59"/>
                  <a:pt x="21" y="60"/>
                  <a:pt x="21" y="60"/>
                </a:cubicBezTo>
                <a:cubicBezTo>
                  <a:pt x="21" y="61"/>
                  <a:pt x="21" y="61"/>
                  <a:pt x="21" y="61"/>
                </a:cubicBezTo>
                <a:cubicBezTo>
                  <a:pt x="22" y="63"/>
                  <a:pt x="22" y="63"/>
                  <a:pt x="22" y="63"/>
                </a:cubicBezTo>
                <a:cubicBezTo>
                  <a:pt x="25" y="66"/>
                  <a:pt x="25" y="66"/>
                  <a:pt x="25" y="66"/>
                </a:cubicBezTo>
                <a:cubicBezTo>
                  <a:pt x="25" y="67"/>
                  <a:pt x="25" y="67"/>
                  <a:pt x="25" y="67"/>
                </a:cubicBezTo>
                <a:cubicBezTo>
                  <a:pt x="25" y="72"/>
                  <a:pt x="25" y="72"/>
                  <a:pt x="25" y="72"/>
                </a:cubicBezTo>
                <a:cubicBezTo>
                  <a:pt x="25" y="73"/>
                  <a:pt x="25" y="73"/>
                  <a:pt x="25" y="74"/>
                </a:cubicBezTo>
                <a:cubicBezTo>
                  <a:pt x="23" y="76"/>
                  <a:pt x="23" y="76"/>
                  <a:pt x="23" y="76"/>
                </a:cubicBezTo>
                <a:cubicBezTo>
                  <a:pt x="23" y="78"/>
                  <a:pt x="23" y="78"/>
                  <a:pt x="23" y="78"/>
                </a:cubicBezTo>
                <a:cubicBezTo>
                  <a:pt x="23" y="79"/>
                  <a:pt x="23" y="80"/>
                  <a:pt x="22" y="80"/>
                </a:cubicBezTo>
                <a:cubicBezTo>
                  <a:pt x="20" y="81"/>
                  <a:pt x="20" y="81"/>
                  <a:pt x="20" y="81"/>
                </a:cubicBezTo>
                <a:cubicBezTo>
                  <a:pt x="20" y="82"/>
                  <a:pt x="20" y="82"/>
                  <a:pt x="20" y="82"/>
                </a:cubicBezTo>
                <a:cubicBezTo>
                  <a:pt x="20" y="82"/>
                  <a:pt x="20" y="82"/>
                  <a:pt x="20" y="83"/>
                </a:cubicBezTo>
                <a:cubicBezTo>
                  <a:pt x="18" y="86"/>
                  <a:pt x="18" y="86"/>
                  <a:pt x="18" y="86"/>
                </a:cubicBezTo>
                <a:cubicBezTo>
                  <a:pt x="18" y="87"/>
                  <a:pt x="18" y="87"/>
                  <a:pt x="18" y="87"/>
                </a:cubicBezTo>
                <a:cubicBezTo>
                  <a:pt x="18" y="87"/>
                  <a:pt x="17" y="88"/>
                  <a:pt x="15" y="89"/>
                </a:cubicBezTo>
                <a:cubicBezTo>
                  <a:pt x="14" y="90"/>
                  <a:pt x="14" y="90"/>
                  <a:pt x="13" y="89"/>
                </a:cubicBezTo>
                <a:cubicBezTo>
                  <a:pt x="12" y="90"/>
                  <a:pt x="10" y="91"/>
                  <a:pt x="9" y="91"/>
                </a:cubicBezTo>
                <a:cubicBezTo>
                  <a:pt x="8" y="91"/>
                  <a:pt x="8" y="91"/>
                  <a:pt x="8" y="91"/>
                </a:cubicBezTo>
                <a:cubicBezTo>
                  <a:pt x="7" y="93"/>
                  <a:pt x="7" y="93"/>
                  <a:pt x="7" y="93"/>
                </a:cubicBezTo>
                <a:cubicBezTo>
                  <a:pt x="7" y="94"/>
                  <a:pt x="7" y="94"/>
                  <a:pt x="7" y="94"/>
                </a:cubicBezTo>
                <a:cubicBezTo>
                  <a:pt x="7" y="95"/>
                  <a:pt x="7" y="95"/>
                  <a:pt x="7" y="95"/>
                </a:cubicBezTo>
                <a:cubicBezTo>
                  <a:pt x="7" y="95"/>
                  <a:pt x="7" y="95"/>
                  <a:pt x="7" y="95"/>
                </a:cubicBezTo>
                <a:cubicBezTo>
                  <a:pt x="8" y="97"/>
                  <a:pt x="8" y="97"/>
                  <a:pt x="8" y="97"/>
                </a:cubicBezTo>
                <a:cubicBezTo>
                  <a:pt x="9" y="98"/>
                  <a:pt x="9" y="98"/>
                  <a:pt x="9" y="98"/>
                </a:cubicBezTo>
                <a:cubicBezTo>
                  <a:pt x="9" y="98"/>
                  <a:pt x="9" y="98"/>
                  <a:pt x="9" y="98"/>
                </a:cubicBezTo>
                <a:cubicBezTo>
                  <a:pt x="10" y="98"/>
                  <a:pt x="10" y="99"/>
                  <a:pt x="11" y="99"/>
                </a:cubicBezTo>
                <a:cubicBezTo>
                  <a:pt x="12" y="101"/>
                  <a:pt x="12" y="101"/>
                  <a:pt x="12" y="101"/>
                </a:cubicBezTo>
                <a:cubicBezTo>
                  <a:pt x="13" y="101"/>
                  <a:pt x="13" y="101"/>
                  <a:pt x="13" y="102"/>
                </a:cubicBezTo>
                <a:cubicBezTo>
                  <a:pt x="14" y="105"/>
                  <a:pt x="14" y="105"/>
                  <a:pt x="14" y="105"/>
                </a:cubicBezTo>
                <a:cubicBezTo>
                  <a:pt x="14" y="108"/>
                  <a:pt x="14" y="108"/>
                  <a:pt x="14" y="108"/>
                </a:cubicBezTo>
                <a:cubicBezTo>
                  <a:pt x="14" y="109"/>
                  <a:pt x="14" y="109"/>
                  <a:pt x="14" y="109"/>
                </a:cubicBezTo>
                <a:cubicBezTo>
                  <a:pt x="12" y="112"/>
                  <a:pt x="12" y="112"/>
                  <a:pt x="12" y="112"/>
                </a:cubicBezTo>
                <a:cubicBezTo>
                  <a:pt x="12" y="112"/>
                  <a:pt x="12" y="112"/>
                  <a:pt x="12" y="112"/>
                </a:cubicBezTo>
                <a:cubicBezTo>
                  <a:pt x="10" y="114"/>
                  <a:pt x="10" y="114"/>
                  <a:pt x="10" y="114"/>
                </a:cubicBezTo>
                <a:cubicBezTo>
                  <a:pt x="10" y="114"/>
                  <a:pt x="8" y="115"/>
                  <a:pt x="7" y="116"/>
                </a:cubicBezTo>
                <a:cubicBezTo>
                  <a:pt x="7" y="116"/>
                  <a:pt x="7" y="117"/>
                  <a:pt x="6" y="117"/>
                </a:cubicBezTo>
                <a:cubicBezTo>
                  <a:pt x="5" y="118"/>
                  <a:pt x="5" y="118"/>
                  <a:pt x="5" y="118"/>
                </a:cubicBezTo>
                <a:cubicBezTo>
                  <a:pt x="4" y="121"/>
                  <a:pt x="4" y="121"/>
                  <a:pt x="4" y="121"/>
                </a:cubicBezTo>
                <a:cubicBezTo>
                  <a:pt x="4" y="123"/>
                  <a:pt x="4" y="125"/>
                  <a:pt x="2" y="126"/>
                </a:cubicBezTo>
                <a:cubicBezTo>
                  <a:pt x="1" y="126"/>
                  <a:pt x="1" y="126"/>
                  <a:pt x="0" y="127"/>
                </a:cubicBezTo>
                <a:cubicBezTo>
                  <a:pt x="2" y="127"/>
                  <a:pt x="2" y="127"/>
                  <a:pt x="2" y="127"/>
                </a:cubicBezTo>
                <a:cubicBezTo>
                  <a:pt x="3" y="127"/>
                  <a:pt x="4" y="128"/>
                  <a:pt x="4" y="129"/>
                </a:cubicBezTo>
                <a:cubicBezTo>
                  <a:pt x="4" y="132"/>
                  <a:pt x="4" y="132"/>
                  <a:pt x="4" y="132"/>
                </a:cubicBezTo>
                <a:cubicBezTo>
                  <a:pt x="6" y="132"/>
                  <a:pt x="6" y="132"/>
                  <a:pt x="6" y="132"/>
                </a:cubicBezTo>
                <a:cubicBezTo>
                  <a:pt x="7" y="132"/>
                  <a:pt x="7" y="132"/>
                  <a:pt x="7" y="132"/>
                </a:cubicBezTo>
                <a:cubicBezTo>
                  <a:pt x="8" y="130"/>
                  <a:pt x="8" y="130"/>
                  <a:pt x="8" y="130"/>
                </a:cubicBezTo>
                <a:cubicBezTo>
                  <a:pt x="9" y="129"/>
                  <a:pt x="9" y="129"/>
                  <a:pt x="10" y="129"/>
                </a:cubicBezTo>
                <a:cubicBezTo>
                  <a:pt x="12" y="129"/>
                  <a:pt x="12" y="129"/>
                  <a:pt x="12" y="129"/>
                </a:cubicBezTo>
                <a:cubicBezTo>
                  <a:pt x="13" y="127"/>
                  <a:pt x="13" y="127"/>
                  <a:pt x="13" y="127"/>
                </a:cubicBezTo>
                <a:cubicBezTo>
                  <a:pt x="14" y="127"/>
                  <a:pt x="14" y="127"/>
                  <a:pt x="15" y="127"/>
                </a:cubicBezTo>
                <a:cubicBezTo>
                  <a:pt x="17" y="127"/>
                  <a:pt x="17" y="127"/>
                  <a:pt x="17" y="127"/>
                </a:cubicBezTo>
                <a:cubicBezTo>
                  <a:pt x="21" y="127"/>
                  <a:pt x="21" y="127"/>
                  <a:pt x="21" y="127"/>
                </a:cubicBezTo>
                <a:cubicBezTo>
                  <a:pt x="22" y="127"/>
                  <a:pt x="22" y="127"/>
                  <a:pt x="22" y="127"/>
                </a:cubicBezTo>
                <a:cubicBezTo>
                  <a:pt x="24" y="128"/>
                  <a:pt x="24" y="128"/>
                  <a:pt x="24" y="128"/>
                </a:cubicBezTo>
                <a:cubicBezTo>
                  <a:pt x="26" y="129"/>
                  <a:pt x="26" y="129"/>
                  <a:pt x="26" y="129"/>
                </a:cubicBezTo>
                <a:cubicBezTo>
                  <a:pt x="31" y="129"/>
                  <a:pt x="31" y="129"/>
                  <a:pt x="31" y="129"/>
                </a:cubicBezTo>
                <a:cubicBezTo>
                  <a:pt x="31" y="129"/>
                  <a:pt x="32" y="129"/>
                  <a:pt x="32" y="130"/>
                </a:cubicBezTo>
                <a:cubicBezTo>
                  <a:pt x="33" y="132"/>
                  <a:pt x="33" y="132"/>
                  <a:pt x="33" y="132"/>
                </a:cubicBezTo>
                <a:cubicBezTo>
                  <a:pt x="34" y="132"/>
                  <a:pt x="34" y="132"/>
                  <a:pt x="34" y="133"/>
                </a:cubicBezTo>
                <a:cubicBezTo>
                  <a:pt x="34" y="134"/>
                  <a:pt x="34" y="134"/>
                  <a:pt x="34" y="134"/>
                </a:cubicBezTo>
                <a:cubicBezTo>
                  <a:pt x="34" y="134"/>
                  <a:pt x="34" y="134"/>
                  <a:pt x="34" y="134"/>
                </a:cubicBezTo>
                <a:cubicBezTo>
                  <a:pt x="35" y="134"/>
                  <a:pt x="35" y="134"/>
                  <a:pt x="35" y="134"/>
                </a:cubicBezTo>
                <a:cubicBezTo>
                  <a:pt x="36" y="134"/>
                  <a:pt x="37" y="134"/>
                  <a:pt x="38" y="134"/>
                </a:cubicBezTo>
                <a:cubicBezTo>
                  <a:pt x="38" y="134"/>
                  <a:pt x="39" y="134"/>
                  <a:pt x="41" y="134"/>
                </a:cubicBezTo>
                <a:cubicBezTo>
                  <a:pt x="42" y="135"/>
                  <a:pt x="42" y="135"/>
                  <a:pt x="42" y="135"/>
                </a:cubicBezTo>
                <a:cubicBezTo>
                  <a:pt x="44" y="135"/>
                  <a:pt x="44" y="135"/>
                  <a:pt x="44" y="135"/>
                </a:cubicBezTo>
                <a:cubicBezTo>
                  <a:pt x="45" y="135"/>
                  <a:pt x="45" y="135"/>
                  <a:pt x="45" y="135"/>
                </a:cubicBezTo>
                <a:cubicBezTo>
                  <a:pt x="47" y="136"/>
                  <a:pt x="47" y="136"/>
                  <a:pt x="47" y="136"/>
                </a:cubicBezTo>
                <a:cubicBezTo>
                  <a:pt x="48" y="136"/>
                  <a:pt x="50" y="137"/>
                  <a:pt x="50" y="138"/>
                </a:cubicBezTo>
                <a:cubicBezTo>
                  <a:pt x="52" y="139"/>
                  <a:pt x="52" y="139"/>
                  <a:pt x="52" y="139"/>
                </a:cubicBezTo>
                <a:cubicBezTo>
                  <a:pt x="52" y="139"/>
                  <a:pt x="52" y="138"/>
                  <a:pt x="53" y="138"/>
                </a:cubicBezTo>
                <a:cubicBezTo>
                  <a:pt x="53" y="136"/>
                  <a:pt x="53" y="136"/>
                  <a:pt x="53" y="136"/>
                </a:cubicBezTo>
                <a:cubicBezTo>
                  <a:pt x="54" y="136"/>
                  <a:pt x="54" y="136"/>
                  <a:pt x="54" y="136"/>
                </a:cubicBezTo>
                <a:cubicBezTo>
                  <a:pt x="55" y="135"/>
                  <a:pt x="56" y="134"/>
                  <a:pt x="56" y="134"/>
                </a:cubicBezTo>
                <a:cubicBezTo>
                  <a:pt x="56" y="133"/>
                  <a:pt x="56" y="132"/>
                  <a:pt x="56" y="132"/>
                </a:cubicBezTo>
                <a:cubicBezTo>
                  <a:pt x="56" y="132"/>
                  <a:pt x="56" y="131"/>
                  <a:pt x="56" y="130"/>
                </a:cubicBezTo>
                <a:cubicBezTo>
                  <a:pt x="57" y="130"/>
                  <a:pt x="57" y="130"/>
                  <a:pt x="58" y="130"/>
                </a:cubicBezTo>
                <a:cubicBezTo>
                  <a:pt x="62" y="130"/>
                  <a:pt x="62" y="130"/>
                  <a:pt x="62" y="130"/>
                </a:cubicBezTo>
                <a:cubicBezTo>
                  <a:pt x="68" y="130"/>
                  <a:pt x="68" y="130"/>
                  <a:pt x="68" y="130"/>
                </a:cubicBezTo>
                <a:cubicBezTo>
                  <a:pt x="69" y="129"/>
                  <a:pt x="69" y="129"/>
                  <a:pt x="69" y="129"/>
                </a:cubicBezTo>
                <a:cubicBezTo>
                  <a:pt x="69" y="128"/>
                  <a:pt x="70" y="128"/>
                  <a:pt x="71" y="128"/>
                </a:cubicBezTo>
                <a:cubicBezTo>
                  <a:pt x="71" y="128"/>
                  <a:pt x="71" y="128"/>
                  <a:pt x="71" y="128"/>
                </a:cubicBezTo>
                <a:cubicBezTo>
                  <a:pt x="73" y="127"/>
                  <a:pt x="75" y="127"/>
                  <a:pt x="76" y="127"/>
                </a:cubicBezTo>
                <a:cubicBezTo>
                  <a:pt x="76" y="127"/>
                  <a:pt x="76" y="127"/>
                  <a:pt x="78" y="127"/>
                </a:cubicBezTo>
                <a:cubicBezTo>
                  <a:pt x="81" y="128"/>
                  <a:pt x="81" y="128"/>
                  <a:pt x="81" y="128"/>
                </a:cubicBezTo>
                <a:cubicBezTo>
                  <a:pt x="82" y="128"/>
                  <a:pt x="82" y="128"/>
                  <a:pt x="82" y="128"/>
                </a:cubicBezTo>
                <a:cubicBezTo>
                  <a:pt x="83" y="127"/>
                  <a:pt x="83" y="127"/>
                  <a:pt x="83" y="127"/>
                </a:cubicBezTo>
                <a:cubicBezTo>
                  <a:pt x="85" y="126"/>
                  <a:pt x="85" y="126"/>
                  <a:pt x="85" y="126"/>
                </a:cubicBezTo>
                <a:cubicBezTo>
                  <a:pt x="85" y="126"/>
                  <a:pt x="85" y="126"/>
                  <a:pt x="86" y="126"/>
                </a:cubicBezTo>
                <a:cubicBezTo>
                  <a:pt x="91" y="126"/>
                  <a:pt x="91" y="126"/>
                  <a:pt x="91" y="126"/>
                </a:cubicBezTo>
                <a:cubicBezTo>
                  <a:pt x="91" y="125"/>
                  <a:pt x="92" y="124"/>
                  <a:pt x="92" y="124"/>
                </a:cubicBezTo>
                <a:cubicBezTo>
                  <a:pt x="95" y="122"/>
                  <a:pt x="95" y="122"/>
                  <a:pt x="95" y="122"/>
                </a:cubicBezTo>
                <a:cubicBezTo>
                  <a:pt x="98" y="120"/>
                  <a:pt x="98" y="120"/>
                  <a:pt x="98" y="120"/>
                </a:cubicBezTo>
                <a:cubicBezTo>
                  <a:pt x="99" y="119"/>
                  <a:pt x="99" y="119"/>
                  <a:pt x="99" y="119"/>
                </a:cubicBezTo>
                <a:cubicBezTo>
                  <a:pt x="103" y="119"/>
                  <a:pt x="103" y="119"/>
                  <a:pt x="103" y="119"/>
                </a:cubicBezTo>
                <a:cubicBezTo>
                  <a:pt x="104" y="118"/>
                  <a:pt x="104" y="118"/>
                  <a:pt x="104" y="118"/>
                </a:cubicBezTo>
                <a:cubicBezTo>
                  <a:pt x="104" y="117"/>
                  <a:pt x="105" y="113"/>
                  <a:pt x="106" y="111"/>
                </a:cubicBezTo>
                <a:cubicBezTo>
                  <a:pt x="106" y="110"/>
                  <a:pt x="106" y="110"/>
                  <a:pt x="106" y="110"/>
                </a:cubicBezTo>
                <a:cubicBezTo>
                  <a:pt x="106" y="109"/>
                  <a:pt x="106" y="109"/>
                  <a:pt x="106" y="109"/>
                </a:cubicBezTo>
                <a:cubicBezTo>
                  <a:pt x="106" y="103"/>
                  <a:pt x="106" y="103"/>
                  <a:pt x="106" y="103"/>
                </a:cubicBezTo>
                <a:cubicBezTo>
                  <a:pt x="106" y="102"/>
                  <a:pt x="106" y="102"/>
                  <a:pt x="106" y="102"/>
                </a:cubicBezTo>
                <a:cubicBezTo>
                  <a:pt x="106" y="102"/>
                  <a:pt x="108" y="101"/>
                  <a:pt x="109" y="99"/>
                </a:cubicBezTo>
                <a:cubicBezTo>
                  <a:pt x="109" y="98"/>
                  <a:pt x="109" y="98"/>
                  <a:pt x="109" y="98"/>
                </a:cubicBezTo>
                <a:cubicBezTo>
                  <a:pt x="108" y="98"/>
                  <a:pt x="108" y="97"/>
                  <a:pt x="108" y="96"/>
                </a:cubicBezTo>
                <a:cubicBezTo>
                  <a:pt x="108" y="95"/>
                  <a:pt x="108" y="95"/>
                  <a:pt x="108" y="95"/>
                </a:cubicBezTo>
                <a:cubicBezTo>
                  <a:pt x="108" y="95"/>
                  <a:pt x="108" y="94"/>
                  <a:pt x="108" y="92"/>
                </a:cubicBezTo>
                <a:cubicBezTo>
                  <a:pt x="108" y="91"/>
                  <a:pt x="108" y="91"/>
                  <a:pt x="108" y="91"/>
                </a:cubicBezTo>
                <a:cubicBezTo>
                  <a:pt x="108" y="89"/>
                  <a:pt x="108" y="89"/>
                  <a:pt x="108" y="89"/>
                </a:cubicBezTo>
                <a:cubicBezTo>
                  <a:pt x="108" y="88"/>
                  <a:pt x="108" y="88"/>
                  <a:pt x="108" y="88"/>
                </a:cubicBezTo>
                <a:cubicBezTo>
                  <a:pt x="111" y="85"/>
                  <a:pt x="111" y="85"/>
                  <a:pt x="111" y="85"/>
                </a:cubicBezTo>
                <a:cubicBezTo>
                  <a:pt x="111" y="84"/>
                  <a:pt x="111" y="84"/>
                  <a:pt x="111" y="84"/>
                </a:cubicBezTo>
                <a:cubicBezTo>
                  <a:pt x="111" y="83"/>
                  <a:pt x="111" y="83"/>
                  <a:pt x="111" y="83"/>
                </a:cubicBezTo>
                <a:cubicBezTo>
                  <a:pt x="110" y="83"/>
                  <a:pt x="109" y="82"/>
                  <a:pt x="108" y="81"/>
                </a:cubicBezTo>
                <a:cubicBezTo>
                  <a:pt x="107" y="79"/>
                  <a:pt x="107" y="79"/>
                  <a:pt x="107" y="79"/>
                </a:cubicBezTo>
                <a:cubicBezTo>
                  <a:pt x="106" y="79"/>
                  <a:pt x="104" y="77"/>
                  <a:pt x="103" y="75"/>
                </a:cubicBezTo>
                <a:cubicBezTo>
                  <a:pt x="102" y="73"/>
                  <a:pt x="100" y="71"/>
                  <a:pt x="100" y="71"/>
                </a:cubicBezTo>
                <a:cubicBezTo>
                  <a:pt x="99" y="70"/>
                  <a:pt x="98" y="67"/>
                  <a:pt x="98" y="65"/>
                </a:cubicBezTo>
                <a:cubicBezTo>
                  <a:pt x="98" y="60"/>
                  <a:pt x="98" y="60"/>
                  <a:pt x="98" y="60"/>
                </a:cubicBezTo>
                <a:cubicBezTo>
                  <a:pt x="98" y="59"/>
                  <a:pt x="98" y="59"/>
                  <a:pt x="98" y="59"/>
                </a:cubicBezTo>
                <a:cubicBezTo>
                  <a:pt x="98" y="58"/>
                  <a:pt x="97" y="58"/>
                  <a:pt x="97" y="58"/>
                </a:cubicBezTo>
                <a:cubicBezTo>
                  <a:pt x="97" y="58"/>
                  <a:pt x="97" y="57"/>
                  <a:pt x="96" y="57"/>
                </a:cubicBezTo>
                <a:cubicBezTo>
                  <a:pt x="95" y="57"/>
                  <a:pt x="95" y="55"/>
                  <a:pt x="95" y="54"/>
                </a:cubicBezTo>
                <a:cubicBezTo>
                  <a:pt x="94" y="52"/>
                  <a:pt x="94" y="52"/>
                  <a:pt x="93" y="51"/>
                </a:cubicBezTo>
                <a:cubicBezTo>
                  <a:pt x="93" y="50"/>
                  <a:pt x="92" y="49"/>
                  <a:pt x="92" y="48"/>
                </a:cubicBezTo>
                <a:cubicBezTo>
                  <a:pt x="92" y="46"/>
                  <a:pt x="93" y="44"/>
                  <a:pt x="93" y="43"/>
                </a:cubicBezTo>
                <a:cubicBezTo>
                  <a:pt x="93" y="41"/>
                  <a:pt x="93" y="41"/>
                  <a:pt x="93" y="41"/>
                </a:cubicBezTo>
                <a:cubicBezTo>
                  <a:pt x="92" y="41"/>
                  <a:pt x="93" y="40"/>
                  <a:pt x="93" y="39"/>
                </a:cubicBezTo>
                <a:cubicBezTo>
                  <a:pt x="93" y="39"/>
                  <a:pt x="93" y="39"/>
                  <a:pt x="93" y="39"/>
                </a:cubicBezTo>
                <a:cubicBezTo>
                  <a:pt x="92" y="39"/>
                  <a:pt x="92" y="39"/>
                  <a:pt x="92" y="39"/>
                </a:cubicBezTo>
                <a:lnTo>
                  <a:pt x="79" y="43"/>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6" name="Freeform 72"/>
          <p:cNvSpPr>
            <a:spLocks/>
          </p:cNvSpPr>
          <p:nvPr/>
        </p:nvSpPr>
        <p:spPr bwMode="auto">
          <a:xfrm>
            <a:off x="8300019" y="5452740"/>
            <a:ext cx="357188" cy="360363"/>
          </a:xfrm>
          <a:custGeom>
            <a:avLst/>
            <a:gdLst>
              <a:gd name="T0" fmla="*/ 153 w 160"/>
              <a:gd name="T1" fmla="*/ 104 h 162"/>
              <a:gd name="T2" fmla="*/ 149 w 160"/>
              <a:gd name="T3" fmla="*/ 93 h 162"/>
              <a:gd name="T4" fmla="*/ 158 w 160"/>
              <a:gd name="T5" fmla="*/ 80 h 162"/>
              <a:gd name="T6" fmla="*/ 141 w 160"/>
              <a:gd name="T7" fmla="*/ 74 h 162"/>
              <a:gd name="T8" fmla="*/ 144 w 160"/>
              <a:gd name="T9" fmla="*/ 58 h 162"/>
              <a:gd name="T10" fmla="*/ 136 w 160"/>
              <a:gd name="T11" fmla="*/ 47 h 162"/>
              <a:gd name="T12" fmla="*/ 129 w 160"/>
              <a:gd name="T13" fmla="*/ 39 h 162"/>
              <a:gd name="T14" fmla="*/ 136 w 160"/>
              <a:gd name="T15" fmla="*/ 30 h 162"/>
              <a:gd name="T16" fmla="*/ 131 w 160"/>
              <a:gd name="T17" fmla="*/ 26 h 162"/>
              <a:gd name="T18" fmla="*/ 121 w 160"/>
              <a:gd name="T19" fmla="*/ 18 h 162"/>
              <a:gd name="T20" fmla="*/ 129 w 160"/>
              <a:gd name="T21" fmla="*/ 8 h 162"/>
              <a:gd name="T22" fmla="*/ 136 w 160"/>
              <a:gd name="T23" fmla="*/ 0 h 162"/>
              <a:gd name="T24" fmla="*/ 128 w 160"/>
              <a:gd name="T25" fmla="*/ 3 h 162"/>
              <a:gd name="T26" fmla="*/ 117 w 160"/>
              <a:gd name="T27" fmla="*/ 7 h 162"/>
              <a:gd name="T28" fmla="*/ 111 w 160"/>
              <a:gd name="T29" fmla="*/ 11 h 162"/>
              <a:gd name="T30" fmla="*/ 99 w 160"/>
              <a:gd name="T31" fmla="*/ 6 h 162"/>
              <a:gd name="T32" fmla="*/ 80 w 160"/>
              <a:gd name="T33" fmla="*/ 14 h 162"/>
              <a:gd name="T34" fmla="*/ 71 w 160"/>
              <a:gd name="T35" fmla="*/ 22 h 162"/>
              <a:gd name="T36" fmla="*/ 63 w 160"/>
              <a:gd name="T37" fmla="*/ 20 h 162"/>
              <a:gd name="T38" fmla="*/ 55 w 160"/>
              <a:gd name="T39" fmla="*/ 12 h 162"/>
              <a:gd name="T40" fmla="*/ 42 w 160"/>
              <a:gd name="T41" fmla="*/ 12 h 162"/>
              <a:gd name="T42" fmla="*/ 34 w 160"/>
              <a:gd name="T43" fmla="*/ 19 h 162"/>
              <a:gd name="T44" fmla="*/ 25 w 160"/>
              <a:gd name="T45" fmla="*/ 27 h 162"/>
              <a:gd name="T46" fmla="*/ 17 w 160"/>
              <a:gd name="T47" fmla="*/ 32 h 162"/>
              <a:gd name="T48" fmla="*/ 17 w 160"/>
              <a:gd name="T49" fmla="*/ 45 h 162"/>
              <a:gd name="T50" fmla="*/ 30 w 160"/>
              <a:gd name="T51" fmla="*/ 54 h 162"/>
              <a:gd name="T52" fmla="*/ 40 w 160"/>
              <a:gd name="T53" fmla="*/ 61 h 162"/>
              <a:gd name="T54" fmla="*/ 43 w 160"/>
              <a:gd name="T55" fmla="*/ 70 h 162"/>
              <a:gd name="T56" fmla="*/ 33 w 160"/>
              <a:gd name="T57" fmla="*/ 80 h 162"/>
              <a:gd name="T58" fmla="*/ 24 w 160"/>
              <a:gd name="T59" fmla="*/ 99 h 162"/>
              <a:gd name="T60" fmla="*/ 16 w 160"/>
              <a:gd name="T61" fmla="*/ 107 h 162"/>
              <a:gd name="T62" fmla="*/ 21 w 160"/>
              <a:gd name="T63" fmla="*/ 113 h 162"/>
              <a:gd name="T64" fmla="*/ 31 w 160"/>
              <a:gd name="T65" fmla="*/ 105 h 162"/>
              <a:gd name="T66" fmla="*/ 41 w 160"/>
              <a:gd name="T67" fmla="*/ 108 h 162"/>
              <a:gd name="T68" fmla="*/ 33 w 160"/>
              <a:gd name="T69" fmla="*/ 119 h 162"/>
              <a:gd name="T70" fmla="*/ 18 w 160"/>
              <a:gd name="T71" fmla="*/ 124 h 162"/>
              <a:gd name="T72" fmla="*/ 3 w 160"/>
              <a:gd name="T73" fmla="*/ 134 h 162"/>
              <a:gd name="T74" fmla="*/ 5 w 160"/>
              <a:gd name="T75" fmla="*/ 143 h 162"/>
              <a:gd name="T76" fmla="*/ 12 w 160"/>
              <a:gd name="T77" fmla="*/ 147 h 162"/>
              <a:gd name="T78" fmla="*/ 19 w 160"/>
              <a:gd name="T79" fmla="*/ 154 h 162"/>
              <a:gd name="T80" fmla="*/ 28 w 160"/>
              <a:gd name="T81" fmla="*/ 160 h 162"/>
              <a:gd name="T82" fmla="*/ 47 w 160"/>
              <a:gd name="T83" fmla="*/ 160 h 162"/>
              <a:gd name="T84" fmla="*/ 64 w 160"/>
              <a:gd name="T85" fmla="*/ 153 h 162"/>
              <a:gd name="T86" fmla="*/ 77 w 160"/>
              <a:gd name="T87" fmla="*/ 152 h 162"/>
              <a:gd name="T88" fmla="*/ 87 w 160"/>
              <a:gd name="T89" fmla="*/ 159 h 162"/>
              <a:gd name="T90" fmla="*/ 101 w 160"/>
              <a:gd name="T91" fmla="*/ 160 h 162"/>
              <a:gd name="T92" fmla="*/ 112 w 160"/>
              <a:gd name="T93" fmla="*/ 157 h 162"/>
              <a:gd name="T94" fmla="*/ 118 w 160"/>
              <a:gd name="T95" fmla="*/ 156 h 162"/>
              <a:gd name="T96" fmla="*/ 131 w 160"/>
              <a:gd name="T97" fmla="*/ 149 h 162"/>
              <a:gd name="T98" fmla="*/ 142 w 160"/>
              <a:gd name="T99" fmla="*/ 148 h 162"/>
              <a:gd name="T100" fmla="*/ 153 w 160"/>
              <a:gd name="T101" fmla="*/ 148 h 162"/>
              <a:gd name="T102" fmla="*/ 152 w 160"/>
              <a:gd name="T103" fmla="*/ 141 h 162"/>
              <a:gd name="T104" fmla="*/ 146 w 160"/>
              <a:gd name="T105" fmla="*/ 142 h 162"/>
              <a:gd name="T106" fmla="*/ 144 w 160"/>
              <a:gd name="T107" fmla="*/ 135 h 162"/>
              <a:gd name="T108" fmla="*/ 148 w 160"/>
              <a:gd name="T109" fmla="*/ 129 h 162"/>
              <a:gd name="T110" fmla="*/ 152 w 160"/>
              <a:gd name="T111" fmla="*/ 11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0" h="162">
                <a:moveTo>
                  <a:pt x="160" y="111"/>
                </a:moveTo>
                <a:cubicBezTo>
                  <a:pt x="159" y="111"/>
                  <a:pt x="159" y="110"/>
                  <a:pt x="159" y="109"/>
                </a:cubicBezTo>
                <a:cubicBezTo>
                  <a:pt x="158" y="109"/>
                  <a:pt x="158" y="108"/>
                  <a:pt x="158" y="107"/>
                </a:cubicBezTo>
                <a:cubicBezTo>
                  <a:pt x="157" y="106"/>
                  <a:pt x="157" y="106"/>
                  <a:pt x="157" y="106"/>
                </a:cubicBezTo>
                <a:cubicBezTo>
                  <a:pt x="154" y="105"/>
                  <a:pt x="154" y="105"/>
                  <a:pt x="154" y="105"/>
                </a:cubicBezTo>
                <a:cubicBezTo>
                  <a:pt x="153" y="104"/>
                  <a:pt x="153" y="104"/>
                  <a:pt x="153" y="104"/>
                </a:cubicBezTo>
                <a:cubicBezTo>
                  <a:pt x="152" y="102"/>
                  <a:pt x="152" y="102"/>
                  <a:pt x="152" y="102"/>
                </a:cubicBezTo>
                <a:cubicBezTo>
                  <a:pt x="152" y="102"/>
                  <a:pt x="151" y="102"/>
                  <a:pt x="150" y="101"/>
                </a:cubicBezTo>
                <a:cubicBezTo>
                  <a:pt x="149" y="101"/>
                  <a:pt x="149" y="101"/>
                  <a:pt x="148" y="101"/>
                </a:cubicBezTo>
                <a:cubicBezTo>
                  <a:pt x="146" y="100"/>
                  <a:pt x="145" y="98"/>
                  <a:pt x="144" y="97"/>
                </a:cubicBezTo>
                <a:cubicBezTo>
                  <a:pt x="144" y="97"/>
                  <a:pt x="144" y="96"/>
                  <a:pt x="144" y="95"/>
                </a:cubicBezTo>
                <a:cubicBezTo>
                  <a:pt x="145" y="94"/>
                  <a:pt x="147" y="93"/>
                  <a:pt x="149" y="93"/>
                </a:cubicBezTo>
                <a:cubicBezTo>
                  <a:pt x="150" y="93"/>
                  <a:pt x="150" y="93"/>
                  <a:pt x="150" y="93"/>
                </a:cubicBezTo>
                <a:cubicBezTo>
                  <a:pt x="150" y="93"/>
                  <a:pt x="151" y="93"/>
                  <a:pt x="153" y="92"/>
                </a:cubicBezTo>
                <a:cubicBezTo>
                  <a:pt x="154" y="92"/>
                  <a:pt x="155" y="92"/>
                  <a:pt x="156" y="92"/>
                </a:cubicBezTo>
                <a:cubicBezTo>
                  <a:pt x="156" y="92"/>
                  <a:pt x="156" y="92"/>
                  <a:pt x="156" y="92"/>
                </a:cubicBezTo>
                <a:cubicBezTo>
                  <a:pt x="156" y="92"/>
                  <a:pt x="157" y="90"/>
                  <a:pt x="158" y="89"/>
                </a:cubicBezTo>
                <a:cubicBezTo>
                  <a:pt x="158" y="80"/>
                  <a:pt x="158" y="80"/>
                  <a:pt x="158" y="80"/>
                </a:cubicBezTo>
                <a:cubicBezTo>
                  <a:pt x="158" y="80"/>
                  <a:pt x="158" y="80"/>
                  <a:pt x="158" y="80"/>
                </a:cubicBezTo>
                <a:cubicBezTo>
                  <a:pt x="157" y="80"/>
                  <a:pt x="156" y="79"/>
                  <a:pt x="156" y="79"/>
                </a:cubicBezTo>
                <a:cubicBezTo>
                  <a:pt x="155" y="77"/>
                  <a:pt x="155" y="77"/>
                  <a:pt x="155" y="77"/>
                </a:cubicBezTo>
                <a:cubicBezTo>
                  <a:pt x="146" y="77"/>
                  <a:pt x="146" y="77"/>
                  <a:pt x="146" y="77"/>
                </a:cubicBezTo>
                <a:cubicBezTo>
                  <a:pt x="146" y="77"/>
                  <a:pt x="146" y="77"/>
                  <a:pt x="145" y="77"/>
                </a:cubicBezTo>
                <a:cubicBezTo>
                  <a:pt x="141" y="74"/>
                  <a:pt x="141" y="74"/>
                  <a:pt x="141" y="74"/>
                </a:cubicBezTo>
                <a:cubicBezTo>
                  <a:pt x="140" y="74"/>
                  <a:pt x="140" y="73"/>
                  <a:pt x="140" y="73"/>
                </a:cubicBezTo>
                <a:cubicBezTo>
                  <a:pt x="140" y="70"/>
                  <a:pt x="140" y="70"/>
                  <a:pt x="140" y="70"/>
                </a:cubicBezTo>
                <a:cubicBezTo>
                  <a:pt x="140" y="68"/>
                  <a:pt x="140" y="67"/>
                  <a:pt x="141" y="66"/>
                </a:cubicBezTo>
                <a:cubicBezTo>
                  <a:pt x="141" y="66"/>
                  <a:pt x="141" y="66"/>
                  <a:pt x="142" y="64"/>
                </a:cubicBezTo>
                <a:cubicBezTo>
                  <a:pt x="142" y="63"/>
                  <a:pt x="143" y="61"/>
                  <a:pt x="144" y="61"/>
                </a:cubicBezTo>
                <a:cubicBezTo>
                  <a:pt x="144" y="58"/>
                  <a:pt x="144" y="58"/>
                  <a:pt x="144" y="58"/>
                </a:cubicBezTo>
                <a:cubicBezTo>
                  <a:pt x="143" y="57"/>
                  <a:pt x="143" y="57"/>
                  <a:pt x="143" y="57"/>
                </a:cubicBezTo>
                <a:cubicBezTo>
                  <a:pt x="141" y="54"/>
                  <a:pt x="141" y="54"/>
                  <a:pt x="141" y="54"/>
                </a:cubicBezTo>
                <a:cubicBezTo>
                  <a:pt x="140" y="54"/>
                  <a:pt x="140" y="54"/>
                  <a:pt x="140" y="54"/>
                </a:cubicBezTo>
                <a:cubicBezTo>
                  <a:pt x="139" y="54"/>
                  <a:pt x="138" y="54"/>
                  <a:pt x="138" y="53"/>
                </a:cubicBezTo>
                <a:cubicBezTo>
                  <a:pt x="136" y="49"/>
                  <a:pt x="136" y="49"/>
                  <a:pt x="136" y="49"/>
                </a:cubicBezTo>
                <a:cubicBezTo>
                  <a:pt x="136" y="48"/>
                  <a:pt x="136" y="47"/>
                  <a:pt x="136" y="47"/>
                </a:cubicBezTo>
                <a:cubicBezTo>
                  <a:pt x="136" y="46"/>
                  <a:pt x="136" y="46"/>
                  <a:pt x="137" y="46"/>
                </a:cubicBezTo>
                <a:cubicBezTo>
                  <a:pt x="136" y="45"/>
                  <a:pt x="136" y="45"/>
                  <a:pt x="135" y="44"/>
                </a:cubicBezTo>
                <a:cubicBezTo>
                  <a:pt x="135" y="44"/>
                  <a:pt x="134" y="44"/>
                  <a:pt x="134" y="43"/>
                </a:cubicBezTo>
                <a:cubicBezTo>
                  <a:pt x="133" y="43"/>
                  <a:pt x="133" y="43"/>
                  <a:pt x="133" y="43"/>
                </a:cubicBezTo>
                <a:cubicBezTo>
                  <a:pt x="132" y="43"/>
                  <a:pt x="131" y="43"/>
                  <a:pt x="131" y="42"/>
                </a:cubicBezTo>
                <a:cubicBezTo>
                  <a:pt x="129" y="39"/>
                  <a:pt x="129" y="39"/>
                  <a:pt x="129" y="39"/>
                </a:cubicBezTo>
                <a:cubicBezTo>
                  <a:pt x="129" y="38"/>
                  <a:pt x="129" y="37"/>
                  <a:pt x="130" y="36"/>
                </a:cubicBezTo>
                <a:cubicBezTo>
                  <a:pt x="133" y="35"/>
                  <a:pt x="133" y="35"/>
                  <a:pt x="133" y="35"/>
                </a:cubicBezTo>
                <a:cubicBezTo>
                  <a:pt x="135" y="33"/>
                  <a:pt x="135" y="33"/>
                  <a:pt x="135" y="33"/>
                </a:cubicBezTo>
                <a:cubicBezTo>
                  <a:pt x="135" y="32"/>
                  <a:pt x="136" y="31"/>
                  <a:pt x="137" y="31"/>
                </a:cubicBezTo>
                <a:cubicBezTo>
                  <a:pt x="137" y="31"/>
                  <a:pt x="137" y="31"/>
                  <a:pt x="137" y="31"/>
                </a:cubicBezTo>
                <a:cubicBezTo>
                  <a:pt x="137" y="30"/>
                  <a:pt x="136" y="30"/>
                  <a:pt x="136" y="30"/>
                </a:cubicBezTo>
                <a:cubicBezTo>
                  <a:pt x="136" y="25"/>
                  <a:pt x="136" y="25"/>
                  <a:pt x="136" y="25"/>
                </a:cubicBezTo>
                <a:cubicBezTo>
                  <a:pt x="134" y="24"/>
                  <a:pt x="134" y="24"/>
                  <a:pt x="134" y="24"/>
                </a:cubicBezTo>
                <a:cubicBezTo>
                  <a:pt x="134" y="25"/>
                  <a:pt x="134" y="25"/>
                  <a:pt x="134" y="25"/>
                </a:cubicBezTo>
                <a:cubicBezTo>
                  <a:pt x="134" y="25"/>
                  <a:pt x="134" y="25"/>
                  <a:pt x="133" y="25"/>
                </a:cubicBezTo>
                <a:cubicBezTo>
                  <a:pt x="132" y="26"/>
                  <a:pt x="132" y="26"/>
                  <a:pt x="132" y="26"/>
                </a:cubicBezTo>
                <a:cubicBezTo>
                  <a:pt x="131" y="26"/>
                  <a:pt x="131" y="26"/>
                  <a:pt x="131" y="26"/>
                </a:cubicBezTo>
                <a:cubicBezTo>
                  <a:pt x="131" y="27"/>
                  <a:pt x="129" y="27"/>
                  <a:pt x="126" y="28"/>
                </a:cubicBezTo>
                <a:cubicBezTo>
                  <a:pt x="126" y="28"/>
                  <a:pt x="125" y="28"/>
                  <a:pt x="124" y="27"/>
                </a:cubicBezTo>
                <a:cubicBezTo>
                  <a:pt x="123" y="26"/>
                  <a:pt x="123" y="26"/>
                  <a:pt x="123" y="26"/>
                </a:cubicBezTo>
                <a:cubicBezTo>
                  <a:pt x="123" y="26"/>
                  <a:pt x="123" y="26"/>
                  <a:pt x="123" y="26"/>
                </a:cubicBezTo>
                <a:cubicBezTo>
                  <a:pt x="122" y="26"/>
                  <a:pt x="121" y="25"/>
                  <a:pt x="121" y="24"/>
                </a:cubicBezTo>
                <a:cubicBezTo>
                  <a:pt x="121" y="18"/>
                  <a:pt x="121" y="18"/>
                  <a:pt x="121" y="18"/>
                </a:cubicBezTo>
                <a:cubicBezTo>
                  <a:pt x="121" y="17"/>
                  <a:pt x="121" y="17"/>
                  <a:pt x="121" y="17"/>
                </a:cubicBezTo>
                <a:cubicBezTo>
                  <a:pt x="123" y="15"/>
                  <a:pt x="123" y="15"/>
                  <a:pt x="123" y="15"/>
                </a:cubicBezTo>
                <a:cubicBezTo>
                  <a:pt x="124" y="14"/>
                  <a:pt x="124" y="14"/>
                  <a:pt x="124" y="14"/>
                </a:cubicBezTo>
                <a:cubicBezTo>
                  <a:pt x="126" y="13"/>
                  <a:pt x="126" y="13"/>
                  <a:pt x="126" y="13"/>
                </a:cubicBezTo>
                <a:cubicBezTo>
                  <a:pt x="126" y="12"/>
                  <a:pt x="126" y="12"/>
                  <a:pt x="126" y="12"/>
                </a:cubicBezTo>
                <a:cubicBezTo>
                  <a:pt x="129" y="8"/>
                  <a:pt x="129" y="8"/>
                  <a:pt x="129" y="8"/>
                </a:cubicBezTo>
                <a:cubicBezTo>
                  <a:pt x="129" y="8"/>
                  <a:pt x="129" y="7"/>
                  <a:pt x="130" y="7"/>
                </a:cubicBezTo>
                <a:cubicBezTo>
                  <a:pt x="132" y="6"/>
                  <a:pt x="132" y="6"/>
                  <a:pt x="132" y="6"/>
                </a:cubicBezTo>
                <a:cubicBezTo>
                  <a:pt x="133" y="5"/>
                  <a:pt x="133" y="5"/>
                  <a:pt x="133" y="5"/>
                </a:cubicBezTo>
                <a:cubicBezTo>
                  <a:pt x="135" y="5"/>
                  <a:pt x="135" y="5"/>
                  <a:pt x="135" y="5"/>
                </a:cubicBezTo>
                <a:cubicBezTo>
                  <a:pt x="136" y="1"/>
                  <a:pt x="136" y="1"/>
                  <a:pt x="136" y="1"/>
                </a:cubicBezTo>
                <a:cubicBezTo>
                  <a:pt x="136" y="0"/>
                  <a:pt x="136" y="0"/>
                  <a:pt x="136" y="0"/>
                </a:cubicBezTo>
                <a:cubicBezTo>
                  <a:pt x="136" y="0"/>
                  <a:pt x="136" y="0"/>
                  <a:pt x="136" y="0"/>
                </a:cubicBezTo>
                <a:cubicBezTo>
                  <a:pt x="136" y="0"/>
                  <a:pt x="136" y="0"/>
                  <a:pt x="136" y="0"/>
                </a:cubicBezTo>
                <a:cubicBezTo>
                  <a:pt x="136" y="0"/>
                  <a:pt x="134" y="0"/>
                  <a:pt x="133" y="0"/>
                </a:cubicBezTo>
                <a:cubicBezTo>
                  <a:pt x="133" y="1"/>
                  <a:pt x="133" y="1"/>
                  <a:pt x="133" y="1"/>
                </a:cubicBezTo>
                <a:cubicBezTo>
                  <a:pt x="132" y="2"/>
                  <a:pt x="132" y="2"/>
                  <a:pt x="131" y="2"/>
                </a:cubicBezTo>
                <a:cubicBezTo>
                  <a:pt x="128" y="3"/>
                  <a:pt x="128" y="3"/>
                  <a:pt x="128" y="3"/>
                </a:cubicBezTo>
                <a:cubicBezTo>
                  <a:pt x="127" y="4"/>
                  <a:pt x="127" y="4"/>
                  <a:pt x="127" y="4"/>
                </a:cubicBezTo>
                <a:cubicBezTo>
                  <a:pt x="127" y="5"/>
                  <a:pt x="127" y="5"/>
                  <a:pt x="127" y="5"/>
                </a:cubicBezTo>
                <a:cubicBezTo>
                  <a:pt x="126" y="5"/>
                  <a:pt x="126" y="5"/>
                  <a:pt x="126" y="5"/>
                </a:cubicBezTo>
                <a:cubicBezTo>
                  <a:pt x="126" y="6"/>
                  <a:pt x="126" y="7"/>
                  <a:pt x="126" y="7"/>
                </a:cubicBezTo>
                <a:cubicBezTo>
                  <a:pt x="125" y="8"/>
                  <a:pt x="123" y="8"/>
                  <a:pt x="121" y="8"/>
                </a:cubicBezTo>
                <a:cubicBezTo>
                  <a:pt x="118" y="8"/>
                  <a:pt x="118" y="7"/>
                  <a:pt x="117" y="7"/>
                </a:cubicBezTo>
                <a:cubicBezTo>
                  <a:pt x="117" y="7"/>
                  <a:pt x="117" y="7"/>
                  <a:pt x="117" y="7"/>
                </a:cubicBezTo>
                <a:cubicBezTo>
                  <a:pt x="116" y="7"/>
                  <a:pt x="115" y="7"/>
                  <a:pt x="115" y="7"/>
                </a:cubicBezTo>
                <a:cubicBezTo>
                  <a:pt x="115" y="7"/>
                  <a:pt x="114" y="7"/>
                  <a:pt x="113" y="7"/>
                </a:cubicBezTo>
                <a:cubicBezTo>
                  <a:pt x="114" y="7"/>
                  <a:pt x="114" y="8"/>
                  <a:pt x="114" y="8"/>
                </a:cubicBezTo>
                <a:cubicBezTo>
                  <a:pt x="114" y="9"/>
                  <a:pt x="113" y="10"/>
                  <a:pt x="112" y="10"/>
                </a:cubicBezTo>
                <a:cubicBezTo>
                  <a:pt x="112" y="11"/>
                  <a:pt x="111" y="11"/>
                  <a:pt x="111" y="11"/>
                </a:cubicBezTo>
                <a:cubicBezTo>
                  <a:pt x="110" y="11"/>
                  <a:pt x="108" y="10"/>
                  <a:pt x="107" y="10"/>
                </a:cubicBezTo>
                <a:cubicBezTo>
                  <a:pt x="106" y="10"/>
                  <a:pt x="106" y="10"/>
                  <a:pt x="106" y="10"/>
                </a:cubicBezTo>
                <a:cubicBezTo>
                  <a:pt x="105" y="10"/>
                  <a:pt x="105" y="10"/>
                  <a:pt x="105" y="10"/>
                </a:cubicBezTo>
                <a:cubicBezTo>
                  <a:pt x="104" y="10"/>
                  <a:pt x="104" y="10"/>
                  <a:pt x="104" y="10"/>
                </a:cubicBezTo>
                <a:cubicBezTo>
                  <a:pt x="100" y="8"/>
                  <a:pt x="100" y="8"/>
                  <a:pt x="100" y="8"/>
                </a:cubicBezTo>
                <a:cubicBezTo>
                  <a:pt x="99" y="7"/>
                  <a:pt x="99" y="7"/>
                  <a:pt x="99" y="6"/>
                </a:cubicBezTo>
                <a:cubicBezTo>
                  <a:pt x="99" y="4"/>
                  <a:pt x="99" y="4"/>
                  <a:pt x="99" y="4"/>
                </a:cubicBezTo>
                <a:cubicBezTo>
                  <a:pt x="97" y="3"/>
                  <a:pt x="97" y="3"/>
                  <a:pt x="97" y="3"/>
                </a:cubicBezTo>
                <a:cubicBezTo>
                  <a:pt x="81" y="3"/>
                  <a:pt x="81" y="3"/>
                  <a:pt x="81" y="3"/>
                </a:cubicBezTo>
                <a:cubicBezTo>
                  <a:pt x="82" y="4"/>
                  <a:pt x="82" y="4"/>
                  <a:pt x="81" y="5"/>
                </a:cubicBezTo>
                <a:cubicBezTo>
                  <a:pt x="81" y="5"/>
                  <a:pt x="81" y="5"/>
                  <a:pt x="80" y="6"/>
                </a:cubicBezTo>
                <a:cubicBezTo>
                  <a:pt x="80" y="14"/>
                  <a:pt x="80" y="14"/>
                  <a:pt x="80" y="14"/>
                </a:cubicBezTo>
                <a:cubicBezTo>
                  <a:pt x="80" y="15"/>
                  <a:pt x="80" y="16"/>
                  <a:pt x="79" y="17"/>
                </a:cubicBezTo>
                <a:cubicBezTo>
                  <a:pt x="79" y="17"/>
                  <a:pt x="79" y="17"/>
                  <a:pt x="79" y="17"/>
                </a:cubicBezTo>
                <a:cubicBezTo>
                  <a:pt x="79" y="18"/>
                  <a:pt x="78" y="19"/>
                  <a:pt x="78" y="19"/>
                </a:cubicBezTo>
                <a:cubicBezTo>
                  <a:pt x="77" y="19"/>
                  <a:pt x="76" y="19"/>
                  <a:pt x="76" y="20"/>
                </a:cubicBezTo>
                <a:cubicBezTo>
                  <a:pt x="75" y="20"/>
                  <a:pt x="72" y="21"/>
                  <a:pt x="72" y="21"/>
                </a:cubicBezTo>
                <a:cubicBezTo>
                  <a:pt x="71" y="22"/>
                  <a:pt x="71" y="22"/>
                  <a:pt x="71" y="22"/>
                </a:cubicBezTo>
                <a:cubicBezTo>
                  <a:pt x="70" y="22"/>
                  <a:pt x="69" y="23"/>
                  <a:pt x="68" y="23"/>
                </a:cubicBezTo>
                <a:cubicBezTo>
                  <a:pt x="68" y="24"/>
                  <a:pt x="68" y="24"/>
                  <a:pt x="67" y="24"/>
                </a:cubicBezTo>
                <a:cubicBezTo>
                  <a:pt x="67" y="24"/>
                  <a:pt x="67" y="24"/>
                  <a:pt x="67" y="24"/>
                </a:cubicBezTo>
                <a:cubicBezTo>
                  <a:pt x="65" y="24"/>
                  <a:pt x="65" y="24"/>
                  <a:pt x="65" y="24"/>
                </a:cubicBezTo>
                <a:cubicBezTo>
                  <a:pt x="63" y="23"/>
                  <a:pt x="63" y="22"/>
                  <a:pt x="62" y="21"/>
                </a:cubicBezTo>
                <a:cubicBezTo>
                  <a:pt x="62" y="21"/>
                  <a:pt x="62" y="21"/>
                  <a:pt x="63" y="20"/>
                </a:cubicBezTo>
                <a:cubicBezTo>
                  <a:pt x="62" y="20"/>
                  <a:pt x="62" y="19"/>
                  <a:pt x="61" y="19"/>
                </a:cubicBezTo>
                <a:cubicBezTo>
                  <a:pt x="61" y="18"/>
                  <a:pt x="60" y="17"/>
                  <a:pt x="60" y="16"/>
                </a:cubicBezTo>
                <a:cubicBezTo>
                  <a:pt x="60" y="16"/>
                  <a:pt x="60" y="16"/>
                  <a:pt x="60" y="16"/>
                </a:cubicBezTo>
                <a:cubicBezTo>
                  <a:pt x="57" y="14"/>
                  <a:pt x="57" y="14"/>
                  <a:pt x="57" y="14"/>
                </a:cubicBezTo>
                <a:cubicBezTo>
                  <a:pt x="56" y="14"/>
                  <a:pt x="56" y="14"/>
                  <a:pt x="56" y="14"/>
                </a:cubicBezTo>
                <a:cubicBezTo>
                  <a:pt x="55" y="12"/>
                  <a:pt x="55" y="12"/>
                  <a:pt x="55" y="12"/>
                </a:cubicBezTo>
                <a:cubicBezTo>
                  <a:pt x="54" y="11"/>
                  <a:pt x="54" y="11"/>
                  <a:pt x="54" y="11"/>
                </a:cubicBezTo>
                <a:cubicBezTo>
                  <a:pt x="48" y="11"/>
                  <a:pt x="48" y="11"/>
                  <a:pt x="48" y="11"/>
                </a:cubicBezTo>
                <a:cubicBezTo>
                  <a:pt x="47" y="12"/>
                  <a:pt x="47" y="12"/>
                  <a:pt x="47" y="12"/>
                </a:cubicBezTo>
                <a:cubicBezTo>
                  <a:pt x="46" y="12"/>
                  <a:pt x="46" y="12"/>
                  <a:pt x="46" y="12"/>
                </a:cubicBezTo>
                <a:cubicBezTo>
                  <a:pt x="43" y="12"/>
                  <a:pt x="43" y="12"/>
                  <a:pt x="43" y="12"/>
                </a:cubicBezTo>
                <a:cubicBezTo>
                  <a:pt x="42" y="12"/>
                  <a:pt x="42" y="12"/>
                  <a:pt x="42" y="12"/>
                </a:cubicBezTo>
                <a:cubicBezTo>
                  <a:pt x="40" y="11"/>
                  <a:pt x="40" y="11"/>
                  <a:pt x="40" y="11"/>
                </a:cubicBezTo>
                <a:cubicBezTo>
                  <a:pt x="38" y="11"/>
                  <a:pt x="38" y="11"/>
                  <a:pt x="38" y="11"/>
                </a:cubicBezTo>
                <a:cubicBezTo>
                  <a:pt x="38" y="12"/>
                  <a:pt x="37" y="13"/>
                  <a:pt x="36" y="14"/>
                </a:cubicBezTo>
                <a:cubicBezTo>
                  <a:pt x="36" y="15"/>
                  <a:pt x="36" y="15"/>
                  <a:pt x="35" y="16"/>
                </a:cubicBezTo>
                <a:cubicBezTo>
                  <a:pt x="35" y="17"/>
                  <a:pt x="35" y="17"/>
                  <a:pt x="35" y="17"/>
                </a:cubicBezTo>
                <a:cubicBezTo>
                  <a:pt x="34" y="19"/>
                  <a:pt x="34" y="19"/>
                  <a:pt x="34" y="19"/>
                </a:cubicBezTo>
                <a:cubicBezTo>
                  <a:pt x="34" y="20"/>
                  <a:pt x="33" y="20"/>
                  <a:pt x="32" y="21"/>
                </a:cubicBezTo>
                <a:cubicBezTo>
                  <a:pt x="31" y="21"/>
                  <a:pt x="30" y="20"/>
                  <a:pt x="30" y="20"/>
                </a:cubicBezTo>
                <a:cubicBezTo>
                  <a:pt x="29" y="20"/>
                  <a:pt x="29" y="20"/>
                  <a:pt x="29" y="20"/>
                </a:cubicBezTo>
                <a:cubicBezTo>
                  <a:pt x="29" y="22"/>
                  <a:pt x="29" y="22"/>
                  <a:pt x="29" y="22"/>
                </a:cubicBezTo>
                <a:cubicBezTo>
                  <a:pt x="29" y="24"/>
                  <a:pt x="27" y="25"/>
                  <a:pt x="26" y="26"/>
                </a:cubicBezTo>
                <a:cubicBezTo>
                  <a:pt x="25" y="27"/>
                  <a:pt x="25" y="27"/>
                  <a:pt x="25" y="27"/>
                </a:cubicBezTo>
                <a:cubicBezTo>
                  <a:pt x="24" y="27"/>
                  <a:pt x="24" y="27"/>
                  <a:pt x="24" y="27"/>
                </a:cubicBezTo>
                <a:cubicBezTo>
                  <a:pt x="22" y="27"/>
                  <a:pt x="22" y="27"/>
                  <a:pt x="22" y="27"/>
                </a:cubicBezTo>
                <a:cubicBezTo>
                  <a:pt x="21" y="27"/>
                  <a:pt x="19" y="28"/>
                  <a:pt x="19" y="29"/>
                </a:cubicBezTo>
                <a:cubicBezTo>
                  <a:pt x="18" y="30"/>
                  <a:pt x="17" y="30"/>
                  <a:pt x="16" y="30"/>
                </a:cubicBezTo>
                <a:cubicBezTo>
                  <a:pt x="16" y="30"/>
                  <a:pt x="16" y="30"/>
                  <a:pt x="16" y="30"/>
                </a:cubicBezTo>
                <a:cubicBezTo>
                  <a:pt x="17" y="31"/>
                  <a:pt x="17" y="32"/>
                  <a:pt x="17" y="32"/>
                </a:cubicBezTo>
                <a:cubicBezTo>
                  <a:pt x="17" y="35"/>
                  <a:pt x="17" y="35"/>
                  <a:pt x="17" y="35"/>
                </a:cubicBezTo>
                <a:cubicBezTo>
                  <a:pt x="17" y="35"/>
                  <a:pt x="17" y="36"/>
                  <a:pt x="16" y="36"/>
                </a:cubicBezTo>
                <a:cubicBezTo>
                  <a:pt x="12" y="39"/>
                  <a:pt x="12" y="39"/>
                  <a:pt x="12" y="39"/>
                </a:cubicBezTo>
                <a:cubicBezTo>
                  <a:pt x="14" y="40"/>
                  <a:pt x="14" y="40"/>
                  <a:pt x="14" y="40"/>
                </a:cubicBezTo>
                <a:cubicBezTo>
                  <a:pt x="16" y="41"/>
                  <a:pt x="16" y="41"/>
                  <a:pt x="16" y="41"/>
                </a:cubicBezTo>
                <a:cubicBezTo>
                  <a:pt x="18" y="42"/>
                  <a:pt x="17" y="44"/>
                  <a:pt x="17" y="45"/>
                </a:cubicBezTo>
                <a:cubicBezTo>
                  <a:pt x="17" y="45"/>
                  <a:pt x="17" y="45"/>
                  <a:pt x="17" y="45"/>
                </a:cubicBezTo>
                <a:cubicBezTo>
                  <a:pt x="18" y="45"/>
                  <a:pt x="18" y="45"/>
                  <a:pt x="18" y="45"/>
                </a:cubicBezTo>
                <a:cubicBezTo>
                  <a:pt x="19" y="45"/>
                  <a:pt x="20" y="46"/>
                  <a:pt x="20" y="47"/>
                </a:cubicBezTo>
                <a:cubicBezTo>
                  <a:pt x="20" y="53"/>
                  <a:pt x="20" y="53"/>
                  <a:pt x="20" y="53"/>
                </a:cubicBezTo>
                <a:cubicBezTo>
                  <a:pt x="21" y="54"/>
                  <a:pt x="21" y="54"/>
                  <a:pt x="21" y="54"/>
                </a:cubicBezTo>
                <a:cubicBezTo>
                  <a:pt x="30" y="54"/>
                  <a:pt x="30" y="54"/>
                  <a:pt x="30" y="54"/>
                </a:cubicBezTo>
                <a:cubicBezTo>
                  <a:pt x="30" y="54"/>
                  <a:pt x="31" y="54"/>
                  <a:pt x="31" y="55"/>
                </a:cubicBezTo>
                <a:cubicBezTo>
                  <a:pt x="33" y="56"/>
                  <a:pt x="33" y="56"/>
                  <a:pt x="33" y="56"/>
                </a:cubicBezTo>
                <a:cubicBezTo>
                  <a:pt x="33" y="56"/>
                  <a:pt x="33" y="56"/>
                  <a:pt x="33" y="56"/>
                </a:cubicBezTo>
                <a:cubicBezTo>
                  <a:pt x="34" y="56"/>
                  <a:pt x="34" y="57"/>
                  <a:pt x="35" y="57"/>
                </a:cubicBezTo>
                <a:cubicBezTo>
                  <a:pt x="37" y="59"/>
                  <a:pt x="37" y="59"/>
                  <a:pt x="37" y="59"/>
                </a:cubicBezTo>
                <a:cubicBezTo>
                  <a:pt x="40" y="61"/>
                  <a:pt x="40" y="61"/>
                  <a:pt x="40" y="61"/>
                </a:cubicBezTo>
                <a:cubicBezTo>
                  <a:pt x="40" y="62"/>
                  <a:pt x="41" y="62"/>
                  <a:pt x="41" y="63"/>
                </a:cubicBezTo>
                <a:cubicBezTo>
                  <a:pt x="41" y="64"/>
                  <a:pt x="41" y="64"/>
                  <a:pt x="41" y="64"/>
                </a:cubicBezTo>
                <a:cubicBezTo>
                  <a:pt x="41" y="64"/>
                  <a:pt x="42" y="64"/>
                  <a:pt x="42" y="65"/>
                </a:cubicBezTo>
                <a:cubicBezTo>
                  <a:pt x="44" y="67"/>
                  <a:pt x="44" y="67"/>
                  <a:pt x="44" y="67"/>
                </a:cubicBezTo>
                <a:cubicBezTo>
                  <a:pt x="44" y="67"/>
                  <a:pt x="44" y="68"/>
                  <a:pt x="44" y="69"/>
                </a:cubicBezTo>
                <a:cubicBezTo>
                  <a:pt x="44" y="69"/>
                  <a:pt x="44" y="70"/>
                  <a:pt x="43" y="70"/>
                </a:cubicBezTo>
                <a:cubicBezTo>
                  <a:pt x="40" y="72"/>
                  <a:pt x="39" y="72"/>
                  <a:pt x="39" y="72"/>
                </a:cubicBezTo>
                <a:cubicBezTo>
                  <a:pt x="36" y="72"/>
                  <a:pt x="36" y="72"/>
                  <a:pt x="36" y="72"/>
                </a:cubicBezTo>
                <a:cubicBezTo>
                  <a:pt x="36" y="72"/>
                  <a:pt x="36" y="73"/>
                  <a:pt x="35" y="73"/>
                </a:cubicBezTo>
                <a:cubicBezTo>
                  <a:pt x="34" y="74"/>
                  <a:pt x="34" y="76"/>
                  <a:pt x="33" y="76"/>
                </a:cubicBezTo>
                <a:cubicBezTo>
                  <a:pt x="33" y="77"/>
                  <a:pt x="33" y="78"/>
                  <a:pt x="33" y="79"/>
                </a:cubicBezTo>
                <a:cubicBezTo>
                  <a:pt x="33" y="80"/>
                  <a:pt x="33" y="80"/>
                  <a:pt x="33" y="80"/>
                </a:cubicBezTo>
                <a:cubicBezTo>
                  <a:pt x="29" y="90"/>
                  <a:pt x="29" y="90"/>
                  <a:pt x="29" y="90"/>
                </a:cubicBezTo>
                <a:cubicBezTo>
                  <a:pt x="28" y="93"/>
                  <a:pt x="28" y="93"/>
                  <a:pt x="28" y="93"/>
                </a:cubicBezTo>
                <a:cubicBezTo>
                  <a:pt x="28" y="93"/>
                  <a:pt x="28" y="93"/>
                  <a:pt x="28" y="94"/>
                </a:cubicBezTo>
                <a:cubicBezTo>
                  <a:pt x="26" y="98"/>
                  <a:pt x="26" y="98"/>
                  <a:pt x="26" y="98"/>
                </a:cubicBezTo>
                <a:cubicBezTo>
                  <a:pt x="25" y="99"/>
                  <a:pt x="25" y="99"/>
                  <a:pt x="24" y="99"/>
                </a:cubicBezTo>
                <a:cubicBezTo>
                  <a:pt x="24" y="99"/>
                  <a:pt x="24" y="99"/>
                  <a:pt x="24" y="99"/>
                </a:cubicBezTo>
                <a:cubicBezTo>
                  <a:pt x="23" y="100"/>
                  <a:pt x="23" y="101"/>
                  <a:pt x="23" y="101"/>
                </a:cubicBezTo>
                <a:cubicBezTo>
                  <a:pt x="23" y="102"/>
                  <a:pt x="23" y="102"/>
                  <a:pt x="23" y="102"/>
                </a:cubicBezTo>
                <a:cubicBezTo>
                  <a:pt x="24" y="104"/>
                  <a:pt x="22" y="104"/>
                  <a:pt x="21" y="105"/>
                </a:cubicBezTo>
                <a:cubicBezTo>
                  <a:pt x="17" y="106"/>
                  <a:pt x="17" y="106"/>
                  <a:pt x="17" y="106"/>
                </a:cubicBezTo>
                <a:cubicBezTo>
                  <a:pt x="17" y="106"/>
                  <a:pt x="17" y="107"/>
                  <a:pt x="16" y="107"/>
                </a:cubicBezTo>
                <a:cubicBezTo>
                  <a:pt x="16" y="107"/>
                  <a:pt x="16" y="107"/>
                  <a:pt x="16" y="107"/>
                </a:cubicBezTo>
                <a:cubicBezTo>
                  <a:pt x="16" y="114"/>
                  <a:pt x="16" y="114"/>
                  <a:pt x="16" y="114"/>
                </a:cubicBezTo>
                <a:cubicBezTo>
                  <a:pt x="17" y="115"/>
                  <a:pt x="17" y="115"/>
                  <a:pt x="17" y="115"/>
                </a:cubicBezTo>
                <a:cubicBezTo>
                  <a:pt x="18" y="115"/>
                  <a:pt x="18" y="115"/>
                  <a:pt x="18" y="115"/>
                </a:cubicBezTo>
                <a:cubicBezTo>
                  <a:pt x="19" y="115"/>
                  <a:pt x="19" y="115"/>
                  <a:pt x="19" y="115"/>
                </a:cubicBezTo>
                <a:cubicBezTo>
                  <a:pt x="19" y="115"/>
                  <a:pt x="19" y="115"/>
                  <a:pt x="19" y="115"/>
                </a:cubicBezTo>
                <a:cubicBezTo>
                  <a:pt x="20" y="114"/>
                  <a:pt x="21" y="113"/>
                  <a:pt x="21" y="113"/>
                </a:cubicBezTo>
                <a:cubicBezTo>
                  <a:pt x="23" y="112"/>
                  <a:pt x="23" y="111"/>
                  <a:pt x="24" y="111"/>
                </a:cubicBezTo>
                <a:cubicBezTo>
                  <a:pt x="24" y="110"/>
                  <a:pt x="24" y="110"/>
                  <a:pt x="25" y="110"/>
                </a:cubicBezTo>
                <a:cubicBezTo>
                  <a:pt x="26" y="109"/>
                  <a:pt x="27" y="108"/>
                  <a:pt x="27" y="108"/>
                </a:cubicBezTo>
                <a:cubicBezTo>
                  <a:pt x="29" y="107"/>
                  <a:pt x="29" y="107"/>
                  <a:pt x="29" y="107"/>
                </a:cubicBezTo>
                <a:cubicBezTo>
                  <a:pt x="31" y="106"/>
                  <a:pt x="31" y="106"/>
                  <a:pt x="31" y="106"/>
                </a:cubicBezTo>
                <a:cubicBezTo>
                  <a:pt x="31" y="105"/>
                  <a:pt x="31" y="105"/>
                  <a:pt x="31" y="105"/>
                </a:cubicBezTo>
                <a:cubicBezTo>
                  <a:pt x="34" y="105"/>
                  <a:pt x="34" y="105"/>
                  <a:pt x="34" y="105"/>
                </a:cubicBezTo>
                <a:cubicBezTo>
                  <a:pt x="35" y="105"/>
                  <a:pt x="35" y="105"/>
                  <a:pt x="35" y="105"/>
                </a:cubicBezTo>
                <a:cubicBezTo>
                  <a:pt x="37" y="105"/>
                  <a:pt x="37" y="105"/>
                  <a:pt x="37" y="105"/>
                </a:cubicBezTo>
                <a:cubicBezTo>
                  <a:pt x="37" y="105"/>
                  <a:pt x="37" y="105"/>
                  <a:pt x="37" y="105"/>
                </a:cubicBezTo>
                <a:cubicBezTo>
                  <a:pt x="40" y="106"/>
                  <a:pt x="40" y="106"/>
                  <a:pt x="40" y="106"/>
                </a:cubicBezTo>
                <a:cubicBezTo>
                  <a:pt x="40" y="107"/>
                  <a:pt x="41" y="108"/>
                  <a:pt x="41" y="108"/>
                </a:cubicBezTo>
                <a:cubicBezTo>
                  <a:pt x="41" y="109"/>
                  <a:pt x="41" y="109"/>
                  <a:pt x="41" y="109"/>
                </a:cubicBezTo>
                <a:cubicBezTo>
                  <a:pt x="41" y="109"/>
                  <a:pt x="41" y="109"/>
                  <a:pt x="41" y="110"/>
                </a:cubicBezTo>
                <a:cubicBezTo>
                  <a:pt x="43" y="111"/>
                  <a:pt x="41" y="113"/>
                  <a:pt x="40" y="115"/>
                </a:cubicBezTo>
                <a:cubicBezTo>
                  <a:pt x="39" y="116"/>
                  <a:pt x="39" y="117"/>
                  <a:pt x="39" y="117"/>
                </a:cubicBezTo>
                <a:cubicBezTo>
                  <a:pt x="38" y="118"/>
                  <a:pt x="38" y="118"/>
                  <a:pt x="37" y="119"/>
                </a:cubicBezTo>
                <a:cubicBezTo>
                  <a:pt x="35" y="119"/>
                  <a:pt x="34" y="120"/>
                  <a:pt x="33" y="119"/>
                </a:cubicBezTo>
                <a:cubicBezTo>
                  <a:pt x="32" y="120"/>
                  <a:pt x="32" y="120"/>
                  <a:pt x="32" y="120"/>
                </a:cubicBezTo>
                <a:cubicBezTo>
                  <a:pt x="32" y="121"/>
                  <a:pt x="31" y="121"/>
                  <a:pt x="31" y="121"/>
                </a:cubicBezTo>
                <a:cubicBezTo>
                  <a:pt x="30" y="121"/>
                  <a:pt x="30" y="121"/>
                  <a:pt x="30" y="121"/>
                </a:cubicBezTo>
                <a:cubicBezTo>
                  <a:pt x="28" y="124"/>
                  <a:pt x="28" y="124"/>
                  <a:pt x="28" y="124"/>
                </a:cubicBezTo>
                <a:cubicBezTo>
                  <a:pt x="27" y="124"/>
                  <a:pt x="27" y="124"/>
                  <a:pt x="27" y="124"/>
                </a:cubicBezTo>
                <a:cubicBezTo>
                  <a:pt x="18" y="124"/>
                  <a:pt x="18" y="124"/>
                  <a:pt x="18" y="124"/>
                </a:cubicBezTo>
                <a:cubicBezTo>
                  <a:pt x="17" y="124"/>
                  <a:pt x="17" y="124"/>
                  <a:pt x="17" y="124"/>
                </a:cubicBezTo>
                <a:cubicBezTo>
                  <a:pt x="15" y="126"/>
                  <a:pt x="13" y="127"/>
                  <a:pt x="13" y="127"/>
                </a:cubicBezTo>
                <a:cubicBezTo>
                  <a:pt x="8" y="129"/>
                  <a:pt x="8" y="129"/>
                  <a:pt x="8" y="129"/>
                </a:cubicBezTo>
                <a:cubicBezTo>
                  <a:pt x="6" y="132"/>
                  <a:pt x="6" y="132"/>
                  <a:pt x="6" y="132"/>
                </a:cubicBezTo>
                <a:cubicBezTo>
                  <a:pt x="6" y="132"/>
                  <a:pt x="6" y="132"/>
                  <a:pt x="5" y="132"/>
                </a:cubicBezTo>
                <a:cubicBezTo>
                  <a:pt x="3" y="134"/>
                  <a:pt x="3" y="134"/>
                  <a:pt x="3" y="134"/>
                </a:cubicBezTo>
                <a:cubicBezTo>
                  <a:pt x="3" y="134"/>
                  <a:pt x="2" y="134"/>
                  <a:pt x="2" y="135"/>
                </a:cubicBezTo>
                <a:cubicBezTo>
                  <a:pt x="2" y="135"/>
                  <a:pt x="0" y="140"/>
                  <a:pt x="2" y="140"/>
                </a:cubicBezTo>
                <a:cubicBezTo>
                  <a:pt x="3" y="140"/>
                  <a:pt x="3" y="140"/>
                  <a:pt x="3" y="140"/>
                </a:cubicBezTo>
                <a:cubicBezTo>
                  <a:pt x="3" y="141"/>
                  <a:pt x="3" y="141"/>
                  <a:pt x="3" y="141"/>
                </a:cubicBezTo>
                <a:cubicBezTo>
                  <a:pt x="3" y="141"/>
                  <a:pt x="3" y="141"/>
                  <a:pt x="3" y="141"/>
                </a:cubicBezTo>
                <a:cubicBezTo>
                  <a:pt x="5" y="143"/>
                  <a:pt x="5" y="143"/>
                  <a:pt x="5" y="143"/>
                </a:cubicBezTo>
                <a:cubicBezTo>
                  <a:pt x="6" y="143"/>
                  <a:pt x="6" y="144"/>
                  <a:pt x="6" y="144"/>
                </a:cubicBezTo>
                <a:cubicBezTo>
                  <a:pt x="7" y="144"/>
                  <a:pt x="7" y="144"/>
                  <a:pt x="7" y="144"/>
                </a:cubicBezTo>
                <a:cubicBezTo>
                  <a:pt x="7" y="144"/>
                  <a:pt x="7" y="144"/>
                  <a:pt x="8" y="144"/>
                </a:cubicBezTo>
                <a:cubicBezTo>
                  <a:pt x="10" y="145"/>
                  <a:pt x="10" y="145"/>
                  <a:pt x="10" y="145"/>
                </a:cubicBezTo>
                <a:cubicBezTo>
                  <a:pt x="10" y="146"/>
                  <a:pt x="10" y="146"/>
                  <a:pt x="10" y="146"/>
                </a:cubicBezTo>
                <a:cubicBezTo>
                  <a:pt x="12" y="147"/>
                  <a:pt x="12" y="147"/>
                  <a:pt x="12" y="147"/>
                </a:cubicBezTo>
                <a:cubicBezTo>
                  <a:pt x="13" y="147"/>
                  <a:pt x="13" y="147"/>
                  <a:pt x="13" y="147"/>
                </a:cubicBezTo>
                <a:cubicBezTo>
                  <a:pt x="14" y="147"/>
                  <a:pt x="14" y="148"/>
                  <a:pt x="15" y="148"/>
                </a:cubicBezTo>
                <a:cubicBezTo>
                  <a:pt x="16" y="151"/>
                  <a:pt x="16" y="151"/>
                  <a:pt x="16" y="151"/>
                </a:cubicBezTo>
                <a:cubicBezTo>
                  <a:pt x="17" y="152"/>
                  <a:pt x="17" y="152"/>
                  <a:pt x="17" y="152"/>
                </a:cubicBezTo>
                <a:cubicBezTo>
                  <a:pt x="18" y="152"/>
                  <a:pt x="18" y="153"/>
                  <a:pt x="18" y="153"/>
                </a:cubicBezTo>
                <a:cubicBezTo>
                  <a:pt x="19" y="154"/>
                  <a:pt x="19" y="154"/>
                  <a:pt x="19" y="154"/>
                </a:cubicBezTo>
                <a:cubicBezTo>
                  <a:pt x="21" y="155"/>
                  <a:pt x="22" y="156"/>
                  <a:pt x="22" y="156"/>
                </a:cubicBezTo>
                <a:cubicBezTo>
                  <a:pt x="23" y="156"/>
                  <a:pt x="23" y="156"/>
                  <a:pt x="23" y="156"/>
                </a:cubicBezTo>
                <a:cubicBezTo>
                  <a:pt x="24" y="157"/>
                  <a:pt x="24" y="157"/>
                  <a:pt x="24" y="157"/>
                </a:cubicBezTo>
                <a:cubicBezTo>
                  <a:pt x="24" y="157"/>
                  <a:pt x="24" y="157"/>
                  <a:pt x="24" y="157"/>
                </a:cubicBezTo>
                <a:cubicBezTo>
                  <a:pt x="28" y="160"/>
                  <a:pt x="28" y="160"/>
                  <a:pt x="28" y="160"/>
                </a:cubicBezTo>
                <a:cubicBezTo>
                  <a:pt x="28" y="160"/>
                  <a:pt x="28" y="160"/>
                  <a:pt x="28" y="160"/>
                </a:cubicBezTo>
                <a:cubicBezTo>
                  <a:pt x="30" y="159"/>
                  <a:pt x="33" y="160"/>
                  <a:pt x="33" y="160"/>
                </a:cubicBezTo>
                <a:cubicBezTo>
                  <a:pt x="34" y="160"/>
                  <a:pt x="34" y="160"/>
                  <a:pt x="34" y="160"/>
                </a:cubicBezTo>
                <a:cubicBezTo>
                  <a:pt x="44" y="160"/>
                  <a:pt x="44" y="160"/>
                  <a:pt x="44" y="160"/>
                </a:cubicBezTo>
                <a:cubicBezTo>
                  <a:pt x="44" y="160"/>
                  <a:pt x="44" y="160"/>
                  <a:pt x="44" y="160"/>
                </a:cubicBezTo>
                <a:cubicBezTo>
                  <a:pt x="44" y="160"/>
                  <a:pt x="46" y="160"/>
                  <a:pt x="47" y="160"/>
                </a:cubicBezTo>
                <a:cubicBezTo>
                  <a:pt x="47" y="160"/>
                  <a:pt x="47" y="160"/>
                  <a:pt x="47" y="160"/>
                </a:cubicBezTo>
                <a:cubicBezTo>
                  <a:pt x="47" y="160"/>
                  <a:pt x="47" y="160"/>
                  <a:pt x="47" y="160"/>
                </a:cubicBezTo>
                <a:cubicBezTo>
                  <a:pt x="51" y="159"/>
                  <a:pt x="57" y="158"/>
                  <a:pt x="58" y="156"/>
                </a:cubicBezTo>
                <a:cubicBezTo>
                  <a:pt x="58" y="155"/>
                  <a:pt x="59" y="154"/>
                  <a:pt x="59" y="154"/>
                </a:cubicBezTo>
                <a:cubicBezTo>
                  <a:pt x="60" y="154"/>
                  <a:pt x="60" y="153"/>
                  <a:pt x="60" y="153"/>
                </a:cubicBezTo>
                <a:cubicBezTo>
                  <a:pt x="64" y="153"/>
                  <a:pt x="64" y="153"/>
                  <a:pt x="64" y="153"/>
                </a:cubicBezTo>
                <a:cubicBezTo>
                  <a:pt x="64" y="153"/>
                  <a:pt x="64" y="153"/>
                  <a:pt x="64" y="153"/>
                </a:cubicBezTo>
                <a:cubicBezTo>
                  <a:pt x="65" y="153"/>
                  <a:pt x="65" y="153"/>
                  <a:pt x="65" y="153"/>
                </a:cubicBezTo>
                <a:cubicBezTo>
                  <a:pt x="65" y="152"/>
                  <a:pt x="65" y="152"/>
                  <a:pt x="66" y="152"/>
                </a:cubicBezTo>
                <a:cubicBezTo>
                  <a:pt x="68" y="151"/>
                  <a:pt x="68" y="151"/>
                  <a:pt x="68" y="151"/>
                </a:cubicBezTo>
                <a:cubicBezTo>
                  <a:pt x="69" y="150"/>
                  <a:pt x="69" y="150"/>
                  <a:pt x="69" y="150"/>
                </a:cubicBezTo>
                <a:cubicBezTo>
                  <a:pt x="75" y="150"/>
                  <a:pt x="75" y="150"/>
                  <a:pt x="75" y="150"/>
                </a:cubicBezTo>
                <a:cubicBezTo>
                  <a:pt x="76" y="150"/>
                  <a:pt x="77" y="151"/>
                  <a:pt x="77" y="152"/>
                </a:cubicBezTo>
                <a:cubicBezTo>
                  <a:pt x="78" y="153"/>
                  <a:pt x="78" y="155"/>
                  <a:pt x="79" y="156"/>
                </a:cubicBezTo>
                <a:cubicBezTo>
                  <a:pt x="80" y="157"/>
                  <a:pt x="80" y="157"/>
                  <a:pt x="80" y="157"/>
                </a:cubicBezTo>
                <a:cubicBezTo>
                  <a:pt x="82" y="159"/>
                  <a:pt x="82" y="159"/>
                  <a:pt x="82" y="159"/>
                </a:cubicBezTo>
                <a:cubicBezTo>
                  <a:pt x="85" y="160"/>
                  <a:pt x="85" y="160"/>
                  <a:pt x="85" y="160"/>
                </a:cubicBezTo>
                <a:cubicBezTo>
                  <a:pt x="86" y="160"/>
                  <a:pt x="86" y="160"/>
                  <a:pt x="86" y="160"/>
                </a:cubicBezTo>
                <a:cubicBezTo>
                  <a:pt x="86" y="159"/>
                  <a:pt x="87" y="159"/>
                  <a:pt x="87" y="159"/>
                </a:cubicBezTo>
                <a:cubicBezTo>
                  <a:pt x="88" y="158"/>
                  <a:pt x="88" y="158"/>
                  <a:pt x="88" y="158"/>
                </a:cubicBezTo>
                <a:cubicBezTo>
                  <a:pt x="89" y="157"/>
                  <a:pt x="89" y="157"/>
                  <a:pt x="89" y="157"/>
                </a:cubicBezTo>
                <a:cubicBezTo>
                  <a:pt x="94" y="157"/>
                  <a:pt x="94" y="157"/>
                  <a:pt x="94" y="157"/>
                </a:cubicBezTo>
                <a:cubicBezTo>
                  <a:pt x="95" y="157"/>
                  <a:pt x="96" y="157"/>
                  <a:pt x="96" y="158"/>
                </a:cubicBezTo>
                <a:cubicBezTo>
                  <a:pt x="98" y="160"/>
                  <a:pt x="98" y="160"/>
                  <a:pt x="98" y="160"/>
                </a:cubicBezTo>
                <a:cubicBezTo>
                  <a:pt x="101" y="160"/>
                  <a:pt x="101" y="160"/>
                  <a:pt x="101" y="160"/>
                </a:cubicBezTo>
                <a:cubicBezTo>
                  <a:pt x="102" y="160"/>
                  <a:pt x="103" y="160"/>
                  <a:pt x="103" y="161"/>
                </a:cubicBezTo>
                <a:cubicBezTo>
                  <a:pt x="104" y="162"/>
                  <a:pt x="104" y="162"/>
                  <a:pt x="104" y="162"/>
                </a:cubicBezTo>
                <a:cubicBezTo>
                  <a:pt x="104" y="162"/>
                  <a:pt x="104" y="161"/>
                  <a:pt x="105" y="160"/>
                </a:cubicBezTo>
                <a:cubicBezTo>
                  <a:pt x="105" y="159"/>
                  <a:pt x="105" y="159"/>
                  <a:pt x="105" y="159"/>
                </a:cubicBezTo>
                <a:cubicBezTo>
                  <a:pt x="105" y="158"/>
                  <a:pt x="106" y="157"/>
                  <a:pt x="107" y="157"/>
                </a:cubicBezTo>
                <a:cubicBezTo>
                  <a:pt x="112" y="157"/>
                  <a:pt x="112" y="157"/>
                  <a:pt x="112" y="157"/>
                </a:cubicBezTo>
                <a:cubicBezTo>
                  <a:pt x="113" y="157"/>
                  <a:pt x="114" y="157"/>
                  <a:pt x="114" y="158"/>
                </a:cubicBezTo>
                <a:cubicBezTo>
                  <a:pt x="115" y="160"/>
                  <a:pt x="115" y="160"/>
                  <a:pt x="115" y="160"/>
                </a:cubicBezTo>
                <a:cubicBezTo>
                  <a:pt x="117" y="160"/>
                  <a:pt x="117" y="160"/>
                  <a:pt x="117" y="160"/>
                </a:cubicBezTo>
                <a:cubicBezTo>
                  <a:pt x="117" y="159"/>
                  <a:pt x="117" y="159"/>
                  <a:pt x="117" y="159"/>
                </a:cubicBezTo>
                <a:cubicBezTo>
                  <a:pt x="118" y="157"/>
                  <a:pt x="118" y="157"/>
                  <a:pt x="118" y="157"/>
                </a:cubicBezTo>
                <a:cubicBezTo>
                  <a:pt x="118" y="156"/>
                  <a:pt x="118" y="156"/>
                  <a:pt x="118" y="156"/>
                </a:cubicBezTo>
                <a:cubicBezTo>
                  <a:pt x="119" y="154"/>
                  <a:pt x="119" y="154"/>
                  <a:pt x="119" y="154"/>
                </a:cubicBezTo>
                <a:cubicBezTo>
                  <a:pt x="120" y="154"/>
                  <a:pt x="120" y="153"/>
                  <a:pt x="121" y="153"/>
                </a:cubicBezTo>
                <a:cubicBezTo>
                  <a:pt x="128" y="153"/>
                  <a:pt x="128" y="153"/>
                  <a:pt x="128" y="153"/>
                </a:cubicBezTo>
                <a:cubicBezTo>
                  <a:pt x="128" y="153"/>
                  <a:pt x="128" y="153"/>
                  <a:pt x="128" y="153"/>
                </a:cubicBezTo>
                <a:cubicBezTo>
                  <a:pt x="128" y="152"/>
                  <a:pt x="129" y="151"/>
                  <a:pt x="130" y="151"/>
                </a:cubicBezTo>
                <a:cubicBezTo>
                  <a:pt x="131" y="149"/>
                  <a:pt x="131" y="149"/>
                  <a:pt x="131" y="149"/>
                </a:cubicBezTo>
                <a:cubicBezTo>
                  <a:pt x="132" y="149"/>
                  <a:pt x="133" y="148"/>
                  <a:pt x="134" y="149"/>
                </a:cubicBezTo>
                <a:cubicBezTo>
                  <a:pt x="134" y="149"/>
                  <a:pt x="135" y="149"/>
                  <a:pt x="136" y="149"/>
                </a:cubicBezTo>
                <a:cubicBezTo>
                  <a:pt x="138" y="148"/>
                  <a:pt x="138" y="148"/>
                  <a:pt x="138" y="148"/>
                </a:cubicBezTo>
                <a:cubicBezTo>
                  <a:pt x="138" y="148"/>
                  <a:pt x="138" y="148"/>
                  <a:pt x="138" y="148"/>
                </a:cubicBezTo>
                <a:cubicBezTo>
                  <a:pt x="142" y="148"/>
                  <a:pt x="142" y="148"/>
                  <a:pt x="142" y="148"/>
                </a:cubicBezTo>
                <a:cubicBezTo>
                  <a:pt x="142" y="148"/>
                  <a:pt x="142" y="148"/>
                  <a:pt x="142" y="148"/>
                </a:cubicBezTo>
                <a:cubicBezTo>
                  <a:pt x="143" y="149"/>
                  <a:pt x="143" y="149"/>
                  <a:pt x="143" y="149"/>
                </a:cubicBezTo>
                <a:cubicBezTo>
                  <a:pt x="145" y="149"/>
                  <a:pt x="145" y="149"/>
                  <a:pt x="145" y="149"/>
                </a:cubicBezTo>
                <a:cubicBezTo>
                  <a:pt x="146" y="149"/>
                  <a:pt x="146" y="149"/>
                  <a:pt x="146" y="149"/>
                </a:cubicBezTo>
                <a:cubicBezTo>
                  <a:pt x="148" y="151"/>
                  <a:pt x="148" y="151"/>
                  <a:pt x="148" y="151"/>
                </a:cubicBezTo>
                <a:cubicBezTo>
                  <a:pt x="148" y="151"/>
                  <a:pt x="148" y="151"/>
                  <a:pt x="148" y="151"/>
                </a:cubicBezTo>
                <a:cubicBezTo>
                  <a:pt x="153" y="148"/>
                  <a:pt x="153" y="148"/>
                  <a:pt x="153" y="148"/>
                </a:cubicBezTo>
                <a:cubicBezTo>
                  <a:pt x="153" y="148"/>
                  <a:pt x="153" y="148"/>
                  <a:pt x="153" y="148"/>
                </a:cubicBezTo>
                <a:cubicBezTo>
                  <a:pt x="153" y="147"/>
                  <a:pt x="153" y="146"/>
                  <a:pt x="153" y="145"/>
                </a:cubicBezTo>
                <a:cubicBezTo>
                  <a:pt x="154" y="145"/>
                  <a:pt x="154" y="145"/>
                  <a:pt x="154" y="145"/>
                </a:cubicBezTo>
                <a:cubicBezTo>
                  <a:pt x="153" y="144"/>
                  <a:pt x="153" y="144"/>
                  <a:pt x="153" y="144"/>
                </a:cubicBezTo>
                <a:cubicBezTo>
                  <a:pt x="153" y="144"/>
                  <a:pt x="153" y="143"/>
                  <a:pt x="153" y="142"/>
                </a:cubicBezTo>
                <a:cubicBezTo>
                  <a:pt x="152" y="142"/>
                  <a:pt x="152" y="141"/>
                  <a:pt x="152" y="141"/>
                </a:cubicBezTo>
                <a:cubicBezTo>
                  <a:pt x="152" y="141"/>
                  <a:pt x="152" y="141"/>
                  <a:pt x="152" y="141"/>
                </a:cubicBezTo>
                <a:cubicBezTo>
                  <a:pt x="152" y="141"/>
                  <a:pt x="152" y="142"/>
                  <a:pt x="151" y="142"/>
                </a:cubicBezTo>
                <a:cubicBezTo>
                  <a:pt x="149" y="142"/>
                  <a:pt x="149" y="142"/>
                  <a:pt x="149" y="142"/>
                </a:cubicBezTo>
                <a:cubicBezTo>
                  <a:pt x="149" y="143"/>
                  <a:pt x="148" y="143"/>
                  <a:pt x="147" y="143"/>
                </a:cubicBezTo>
                <a:cubicBezTo>
                  <a:pt x="147" y="143"/>
                  <a:pt x="147" y="143"/>
                  <a:pt x="146" y="142"/>
                </a:cubicBezTo>
                <a:cubicBezTo>
                  <a:pt x="146" y="142"/>
                  <a:pt x="146" y="142"/>
                  <a:pt x="146" y="142"/>
                </a:cubicBezTo>
                <a:cubicBezTo>
                  <a:pt x="145" y="142"/>
                  <a:pt x="144" y="143"/>
                  <a:pt x="142" y="142"/>
                </a:cubicBezTo>
                <a:cubicBezTo>
                  <a:pt x="136" y="142"/>
                  <a:pt x="136" y="142"/>
                  <a:pt x="136" y="142"/>
                </a:cubicBezTo>
                <a:cubicBezTo>
                  <a:pt x="135" y="142"/>
                  <a:pt x="135" y="142"/>
                  <a:pt x="134" y="141"/>
                </a:cubicBezTo>
                <a:cubicBezTo>
                  <a:pt x="134" y="140"/>
                  <a:pt x="134" y="139"/>
                  <a:pt x="135" y="138"/>
                </a:cubicBezTo>
                <a:cubicBezTo>
                  <a:pt x="141" y="134"/>
                  <a:pt x="142" y="134"/>
                  <a:pt x="143" y="135"/>
                </a:cubicBezTo>
                <a:cubicBezTo>
                  <a:pt x="143" y="135"/>
                  <a:pt x="143" y="135"/>
                  <a:pt x="144" y="135"/>
                </a:cubicBezTo>
                <a:cubicBezTo>
                  <a:pt x="144" y="135"/>
                  <a:pt x="144" y="135"/>
                  <a:pt x="144" y="135"/>
                </a:cubicBezTo>
                <a:cubicBezTo>
                  <a:pt x="146" y="135"/>
                  <a:pt x="146" y="135"/>
                  <a:pt x="146" y="135"/>
                </a:cubicBezTo>
                <a:cubicBezTo>
                  <a:pt x="149" y="133"/>
                  <a:pt x="149" y="133"/>
                  <a:pt x="149" y="133"/>
                </a:cubicBezTo>
                <a:cubicBezTo>
                  <a:pt x="149" y="133"/>
                  <a:pt x="149" y="133"/>
                  <a:pt x="149" y="133"/>
                </a:cubicBezTo>
                <a:cubicBezTo>
                  <a:pt x="149" y="132"/>
                  <a:pt x="149" y="132"/>
                  <a:pt x="149" y="132"/>
                </a:cubicBezTo>
                <a:cubicBezTo>
                  <a:pt x="149" y="132"/>
                  <a:pt x="149" y="130"/>
                  <a:pt x="148" y="129"/>
                </a:cubicBezTo>
                <a:cubicBezTo>
                  <a:pt x="148" y="128"/>
                  <a:pt x="148" y="127"/>
                  <a:pt x="148" y="127"/>
                </a:cubicBezTo>
                <a:cubicBezTo>
                  <a:pt x="148" y="126"/>
                  <a:pt x="148" y="126"/>
                  <a:pt x="148" y="125"/>
                </a:cubicBezTo>
                <a:cubicBezTo>
                  <a:pt x="147" y="124"/>
                  <a:pt x="148" y="122"/>
                  <a:pt x="148" y="121"/>
                </a:cubicBezTo>
                <a:cubicBezTo>
                  <a:pt x="148" y="121"/>
                  <a:pt x="148" y="121"/>
                  <a:pt x="148" y="121"/>
                </a:cubicBezTo>
                <a:cubicBezTo>
                  <a:pt x="148" y="119"/>
                  <a:pt x="149" y="118"/>
                  <a:pt x="150" y="117"/>
                </a:cubicBezTo>
                <a:cubicBezTo>
                  <a:pt x="151" y="117"/>
                  <a:pt x="151" y="115"/>
                  <a:pt x="152" y="114"/>
                </a:cubicBezTo>
                <a:cubicBezTo>
                  <a:pt x="153" y="113"/>
                  <a:pt x="154" y="113"/>
                  <a:pt x="155" y="112"/>
                </a:cubicBezTo>
                <a:cubicBezTo>
                  <a:pt x="155" y="112"/>
                  <a:pt x="155" y="112"/>
                  <a:pt x="155" y="112"/>
                </a:cubicBezTo>
                <a:cubicBezTo>
                  <a:pt x="157" y="111"/>
                  <a:pt x="159" y="111"/>
                  <a:pt x="160" y="112"/>
                </a:cubicBezTo>
                <a:cubicBezTo>
                  <a:pt x="160" y="111"/>
                  <a:pt x="160" y="111"/>
                  <a:pt x="160" y="11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7" name="Freeform 73"/>
          <p:cNvSpPr>
            <a:spLocks/>
          </p:cNvSpPr>
          <p:nvPr/>
        </p:nvSpPr>
        <p:spPr bwMode="auto">
          <a:xfrm>
            <a:off x="8353994" y="5795640"/>
            <a:ext cx="288925" cy="306388"/>
          </a:xfrm>
          <a:custGeom>
            <a:avLst/>
            <a:gdLst>
              <a:gd name="T0" fmla="*/ 130 w 130"/>
              <a:gd name="T1" fmla="*/ 67 h 137"/>
              <a:gd name="T2" fmla="*/ 126 w 130"/>
              <a:gd name="T3" fmla="*/ 60 h 137"/>
              <a:gd name="T4" fmla="*/ 110 w 130"/>
              <a:gd name="T5" fmla="*/ 60 h 137"/>
              <a:gd name="T6" fmla="*/ 112 w 130"/>
              <a:gd name="T7" fmla="*/ 52 h 137"/>
              <a:gd name="T8" fmla="*/ 115 w 130"/>
              <a:gd name="T9" fmla="*/ 47 h 137"/>
              <a:gd name="T10" fmla="*/ 119 w 130"/>
              <a:gd name="T11" fmla="*/ 39 h 137"/>
              <a:gd name="T12" fmla="*/ 116 w 130"/>
              <a:gd name="T13" fmla="*/ 37 h 137"/>
              <a:gd name="T14" fmla="*/ 104 w 130"/>
              <a:gd name="T15" fmla="*/ 34 h 137"/>
              <a:gd name="T16" fmla="*/ 108 w 130"/>
              <a:gd name="T17" fmla="*/ 29 h 137"/>
              <a:gd name="T18" fmla="*/ 107 w 130"/>
              <a:gd name="T19" fmla="*/ 27 h 137"/>
              <a:gd name="T20" fmla="*/ 102 w 130"/>
              <a:gd name="T21" fmla="*/ 34 h 137"/>
              <a:gd name="T22" fmla="*/ 96 w 130"/>
              <a:gd name="T23" fmla="*/ 34 h 137"/>
              <a:gd name="T24" fmla="*/ 93 w 130"/>
              <a:gd name="T25" fmla="*/ 32 h 137"/>
              <a:gd name="T26" fmla="*/ 87 w 130"/>
              <a:gd name="T27" fmla="*/ 36 h 137"/>
              <a:gd name="T28" fmla="*/ 78 w 130"/>
              <a:gd name="T29" fmla="*/ 36 h 137"/>
              <a:gd name="T30" fmla="*/ 83 w 130"/>
              <a:gd name="T31" fmla="*/ 28 h 137"/>
              <a:gd name="T32" fmla="*/ 85 w 130"/>
              <a:gd name="T33" fmla="*/ 23 h 137"/>
              <a:gd name="T34" fmla="*/ 78 w 130"/>
              <a:gd name="T35" fmla="*/ 18 h 137"/>
              <a:gd name="T36" fmla="*/ 77 w 130"/>
              <a:gd name="T37" fmla="*/ 12 h 137"/>
              <a:gd name="T38" fmla="*/ 70 w 130"/>
              <a:gd name="T39" fmla="*/ 7 h 137"/>
              <a:gd name="T40" fmla="*/ 65 w 130"/>
              <a:gd name="T41" fmla="*/ 9 h 137"/>
              <a:gd name="T42" fmla="*/ 57 w 130"/>
              <a:gd name="T43" fmla="*/ 8 h 137"/>
              <a:gd name="T44" fmla="*/ 51 w 130"/>
              <a:gd name="T45" fmla="*/ 4 h 137"/>
              <a:gd name="T46" fmla="*/ 43 w 130"/>
              <a:gd name="T47" fmla="*/ 2 h 137"/>
              <a:gd name="T48" fmla="*/ 36 w 130"/>
              <a:gd name="T49" fmla="*/ 6 h 137"/>
              <a:gd name="T50" fmla="*/ 30 w 130"/>
              <a:gd name="T51" fmla="*/ 11 h 137"/>
              <a:gd name="T52" fmla="*/ 24 w 130"/>
              <a:gd name="T53" fmla="*/ 17 h 137"/>
              <a:gd name="T54" fmla="*/ 21 w 130"/>
              <a:gd name="T55" fmla="*/ 20 h 137"/>
              <a:gd name="T56" fmla="*/ 27 w 130"/>
              <a:gd name="T57" fmla="*/ 25 h 137"/>
              <a:gd name="T58" fmla="*/ 27 w 130"/>
              <a:gd name="T59" fmla="*/ 30 h 137"/>
              <a:gd name="T60" fmla="*/ 10 w 130"/>
              <a:gd name="T61" fmla="*/ 36 h 137"/>
              <a:gd name="T62" fmla="*/ 7 w 130"/>
              <a:gd name="T63" fmla="*/ 43 h 137"/>
              <a:gd name="T64" fmla="*/ 9 w 130"/>
              <a:gd name="T65" fmla="*/ 55 h 137"/>
              <a:gd name="T66" fmla="*/ 5 w 130"/>
              <a:gd name="T67" fmla="*/ 61 h 137"/>
              <a:gd name="T68" fmla="*/ 2 w 130"/>
              <a:gd name="T69" fmla="*/ 65 h 137"/>
              <a:gd name="T70" fmla="*/ 0 w 130"/>
              <a:gd name="T71" fmla="*/ 73 h 137"/>
              <a:gd name="T72" fmla="*/ 3 w 130"/>
              <a:gd name="T73" fmla="*/ 79 h 137"/>
              <a:gd name="T74" fmla="*/ 6 w 130"/>
              <a:gd name="T75" fmla="*/ 90 h 137"/>
              <a:gd name="T76" fmla="*/ 14 w 130"/>
              <a:gd name="T77" fmla="*/ 102 h 137"/>
              <a:gd name="T78" fmla="*/ 19 w 130"/>
              <a:gd name="T79" fmla="*/ 108 h 137"/>
              <a:gd name="T80" fmla="*/ 21 w 130"/>
              <a:gd name="T81" fmla="*/ 111 h 137"/>
              <a:gd name="T82" fmla="*/ 27 w 130"/>
              <a:gd name="T83" fmla="*/ 115 h 137"/>
              <a:gd name="T84" fmla="*/ 35 w 130"/>
              <a:gd name="T85" fmla="*/ 112 h 137"/>
              <a:gd name="T86" fmla="*/ 46 w 130"/>
              <a:gd name="T87" fmla="*/ 113 h 137"/>
              <a:gd name="T88" fmla="*/ 50 w 130"/>
              <a:gd name="T89" fmla="*/ 116 h 137"/>
              <a:gd name="T90" fmla="*/ 59 w 130"/>
              <a:gd name="T91" fmla="*/ 125 h 137"/>
              <a:gd name="T92" fmla="*/ 62 w 130"/>
              <a:gd name="T93" fmla="*/ 133 h 137"/>
              <a:gd name="T94" fmla="*/ 70 w 130"/>
              <a:gd name="T95" fmla="*/ 133 h 137"/>
              <a:gd name="T96" fmla="*/ 74 w 130"/>
              <a:gd name="T97" fmla="*/ 136 h 137"/>
              <a:gd name="T98" fmla="*/ 79 w 130"/>
              <a:gd name="T99" fmla="*/ 136 h 137"/>
              <a:gd name="T100" fmla="*/ 87 w 130"/>
              <a:gd name="T101" fmla="*/ 133 h 137"/>
              <a:gd name="T102" fmla="*/ 93 w 130"/>
              <a:gd name="T103" fmla="*/ 132 h 137"/>
              <a:gd name="T104" fmla="*/ 105 w 130"/>
              <a:gd name="T105" fmla="*/ 126 h 137"/>
              <a:gd name="T106" fmla="*/ 107 w 130"/>
              <a:gd name="T107" fmla="*/ 124 h 137"/>
              <a:gd name="T108" fmla="*/ 105 w 130"/>
              <a:gd name="T109" fmla="*/ 116 h 137"/>
              <a:gd name="T110" fmla="*/ 98 w 130"/>
              <a:gd name="T111" fmla="*/ 109 h 137"/>
              <a:gd name="T112" fmla="*/ 100 w 130"/>
              <a:gd name="T113" fmla="*/ 102 h 137"/>
              <a:gd name="T114" fmla="*/ 100 w 130"/>
              <a:gd name="T115" fmla="*/ 94 h 137"/>
              <a:gd name="T116" fmla="*/ 111 w 130"/>
              <a:gd name="T117" fmla="*/ 95 h 137"/>
              <a:gd name="T118" fmla="*/ 114 w 130"/>
              <a:gd name="T119" fmla="*/ 97 h 137"/>
              <a:gd name="T120" fmla="*/ 121 w 130"/>
              <a:gd name="T121" fmla="*/ 92 h 137"/>
              <a:gd name="T122" fmla="*/ 128 w 130"/>
              <a:gd name="T123" fmla="*/ 83 h 137"/>
              <a:gd name="T124" fmla="*/ 127 w 130"/>
              <a:gd name="T125" fmla="*/ 7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 h="137">
                <a:moveTo>
                  <a:pt x="127" y="73"/>
                </a:moveTo>
                <a:cubicBezTo>
                  <a:pt x="128" y="71"/>
                  <a:pt x="128" y="71"/>
                  <a:pt x="128" y="71"/>
                </a:cubicBezTo>
                <a:cubicBezTo>
                  <a:pt x="130" y="68"/>
                  <a:pt x="130" y="68"/>
                  <a:pt x="130" y="68"/>
                </a:cubicBezTo>
                <a:cubicBezTo>
                  <a:pt x="130" y="67"/>
                  <a:pt x="130" y="67"/>
                  <a:pt x="130" y="67"/>
                </a:cubicBezTo>
                <a:cubicBezTo>
                  <a:pt x="129" y="62"/>
                  <a:pt x="129" y="62"/>
                  <a:pt x="129" y="62"/>
                </a:cubicBezTo>
                <a:cubicBezTo>
                  <a:pt x="129" y="62"/>
                  <a:pt x="129" y="62"/>
                  <a:pt x="129" y="62"/>
                </a:cubicBezTo>
                <a:cubicBezTo>
                  <a:pt x="129" y="62"/>
                  <a:pt x="129" y="61"/>
                  <a:pt x="127" y="60"/>
                </a:cubicBezTo>
                <a:cubicBezTo>
                  <a:pt x="126" y="60"/>
                  <a:pt x="126" y="60"/>
                  <a:pt x="126" y="60"/>
                </a:cubicBezTo>
                <a:cubicBezTo>
                  <a:pt x="125" y="60"/>
                  <a:pt x="123" y="60"/>
                  <a:pt x="122" y="60"/>
                </a:cubicBezTo>
                <a:cubicBezTo>
                  <a:pt x="121" y="60"/>
                  <a:pt x="119" y="60"/>
                  <a:pt x="117" y="59"/>
                </a:cubicBezTo>
                <a:cubicBezTo>
                  <a:pt x="117" y="59"/>
                  <a:pt x="117" y="60"/>
                  <a:pt x="116" y="60"/>
                </a:cubicBezTo>
                <a:cubicBezTo>
                  <a:pt x="110" y="60"/>
                  <a:pt x="110" y="60"/>
                  <a:pt x="110" y="60"/>
                </a:cubicBezTo>
                <a:cubicBezTo>
                  <a:pt x="108" y="60"/>
                  <a:pt x="108" y="59"/>
                  <a:pt x="108" y="58"/>
                </a:cubicBezTo>
                <a:cubicBezTo>
                  <a:pt x="108" y="54"/>
                  <a:pt x="108" y="54"/>
                  <a:pt x="108" y="54"/>
                </a:cubicBezTo>
                <a:cubicBezTo>
                  <a:pt x="108" y="53"/>
                  <a:pt x="108" y="52"/>
                  <a:pt x="110" y="52"/>
                </a:cubicBezTo>
                <a:cubicBezTo>
                  <a:pt x="112" y="52"/>
                  <a:pt x="112" y="52"/>
                  <a:pt x="112" y="52"/>
                </a:cubicBezTo>
                <a:cubicBezTo>
                  <a:pt x="112" y="52"/>
                  <a:pt x="112" y="52"/>
                  <a:pt x="112" y="52"/>
                </a:cubicBezTo>
                <a:cubicBezTo>
                  <a:pt x="113" y="52"/>
                  <a:pt x="113" y="52"/>
                  <a:pt x="113" y="52"/>
                </a:cubicBezTo>
                <a:cubicBezTo>
                  <a:pt x="113" y="52"/>
                  <a:pt x="114" y="51"/>
                  <a:pt x="115" y="50"/>
                </a:cubicBezTo>
                <a:cubicBezTo>
                  <a:pt x="115" y="47"/>
                  <a:pt x="115" y="47"/>
                  <a:pt x="115" y="47"/>
                </a:cubicBezTo>
                <a:cubicBezTo>
                  <a:pt x="115" y="46"/>
                  <a:pt x="115" y="46"/>
                  <a:pt x="116" y="45"/>
                </a:cubicBezTo>
                <a:cubicBezTo>
                  <a:pt x="120" y="43"/>
                  <a:pt x="120" y="43"/>
                  <a:pt x="120" y="43"/>
                </a:cubicBezTo>
                <a:cubicBezTo>
                  <a:pt x="120" y="41"/>
                  <a:pt x="120" y="41"/>
                  <a:pt x="120" y="41"/>
                </a:cubicBezTo>
                <a:cubicBezTo>
                  <a:pt x="119" y="39"/>
                  <a:pt x="119" y="39"/>
                  <a:pt x="119" y="39"/>
                </a:cubicBezTo>
                <a:cubicBezTo>
                  <a:pt x="118" y="39"/>
                  <a:pt x="118" y="39"/>
                  <a:pt x="118" y="38"/>
                </a:cubicBezTo>
                <a:cubicBezTo>
                  <a:pt x="118" y="37"/>
                  <a:pt x="118" y="37"/>
                  <a:pt x="118" y="37"/>
                </a:cubicBezTo>
                <a:cubicBezTo>
                  <a:pt x="118" y="37"/>
                  <a:pt x="118" y="37"/>
                  <a:pt x="118" y="37"/>
                </a:cubicBezTo>
                <a:cubicBezTo>
                  <a:pt x="116" y="37"/>
                  <a:pt x="116" y="37"/>
                  <a:pt x="116" y="37"/>
                </a:cubicBezTo>
                <a:cubicBezTo>
                  <a:pt x="113" y="37"/>
                  <a:pt x="113" y="37"/>
                  <a:pt x="113" y="37"/>
                </a:cubicBezTo>
                <a:cubicBezTo>
                  <a:pt x="108" y="37"/>
                  <a:pt x="108" y="37"/>
                  <a:pt x="108" y="37"/>
                </a:cubicBezTo>
                <a:cubicBezTo>
                  <a:pt x="105" y="37"/>
                  <a:pt x="104" y="36"/>
                  <a:pt x="104" y="35"/>
                </a:cubicBezTo>
                <a:cubicBezTo>
                  <a:pt x="104" y="34"/>
                  <a:pt x="104" y="34"/>
                  <a:pt x="104" y="34"/>
                </a:cubicBezTo>
                <a:cubicBezTo>
                  <a:pt x="103" y="33"/>
                  <a:pt x="104" y="32"/>
                  <a:pt x="104" y="32"/>
                </a:cubicBezTo>
                <a:cubicBezTo>
                  <a:pt x="104" y="31"/>
                  <a:pt x="104" y="31"/>
                  <a:pt x="105" y="31"/>
                </a:cubicBezTo>
                <a:cubicBezTo>
                  <a:pt x="105" y="31"/>
                  <a:pt x="106" y="30"/>
                  <a:pt x="107" y="29"/>
                </a:cubicBezTo>
                <a:cubicBezTo>
                  <a:pt x="108" y="29"/>
                  <a:pt x="108" y="29"/>
                  <a:pt x="108" y="29"/>
                </a:cubicBezTo>
                <a:cubicBezTo>
                  <a:pt x="110" y="27"/>
                  <a:pt x="110" y="27"/>
                  <a:pt x="110" y="27"/>
                </a:cubicBezTo>
                <a:cubicBezTo>
                  <a:pt x="110" y="27"/>
                  <a:pt x="110" y="27"/>
                  <a:pt x="111" y="27"/>
                </a:cubicBezTo>
                <a:cubicBezTo>
                  <a:pt x="110" y="27"/>
                  <a:pt x="110" y="27"/>
                  <a:pt x="110" y="27"/>
                </a:cubicBezTo>
                <a:cubicBezTo>
                  <a:pt x="107" y="27"/>
                  <a:pt x="107" y="27"/>
                  <a:pt x="107" y="27"/>
                </a:cubicBezTo>
                <a:cubicBezTo>
                  <a:pt x="104" y="28"/>
                  <a:pt x="104" y="28"/>
                  <a:pt x="104" y="28"/>
                </a:cubicBezTo>
                <a:cubicBezTo>
                  <a:pt x="104" y="31"/>
                  <a:pt x="104" y="31"/>
                  <a:pt x="104" y="31"/>
                </a:cubicBezTo>
                <a:cubicBezTo>
                  <a:pt x="104" y="31"/>
                  <a:pt x="104" y="31"/>
                  <a:pt x="104" y="32"/>
                </a:cubicBezTo>
                <a:cubicBezTo>
                  <a:pt x="102" y="34"/>
                  <a:pt x="102" y="34"/>
                  <a:pt x="102" y="34"/>
                </a:cubicBezTo>
                <a:cubicBezTo>
                  <a:pt x="102" y="36"/>
                  <a:pt x="101" y="37"/>
                  <a:pt x="99" y="37"/>
                </a:cubicBezTo>
                <a:cubicBezTo>
                  <a:pt x="99" y="37"/>
                  <a:pt x="99" y="36"/>
                  <a:pt x="98" y="36"/>
                </a:cubicBezTo>
                <a:cubicBezTo>
                  <a:pt x="98" y="36"/>
                  <a:pt x="98" y="36"/>
                  <a:pt x="98" y="36"/>
                </a:cubicBezTo>
                <a:cubicBezTo>
                  <a:pt x="97" y="36"/>
                  <a:pt x="96" y="36"/>
                  <a:pt x="96" y="34"/>
                </a:cubicBezTo>
                <a:cubicBezTo>
                  <a:pt x="96" y="34"/>
                  <a:pt x="96" y="34"/>
                  <a:pt x="96" y="34"/>
                </a:cubicBezTo>
                <a:cubicBezTo>
                  <a:pt x="96" y="31"/>
                  <a:pt x="96" y="31"/>
                  <a:pt x="96" y="31"/>
                </a:cubicBezTo>
                <a:cubicBezTo>
                  <a:pt x="95" y="31"/>
                  <a:pt x="95" y="31"/>
                  <a:pt x="95" y="31"/>
                </a:cubicBezTo>
                <a:cubicBezTo>
                  <a:pt x="93" y="32"/>
                  <a:pt x="93" y="32"/>
                  <a:pt x="93" y="32"/>
                </a:cubicBezTo>
                <a:cubicBezTo>
                  <a:pt x="93" y="32"/>
                  <a:pt x="93" y="32"/>
                  <a:pt x="92" y="32"/>
                </a:cubicBezTo>
                <a:cubicBezTo>
                  <a:pt x="92" y="33"/>
                  <a:pt x="92" y="34"/>
                  <a:pt x="91" y="34"/>
                </a:cubicBezTo>
                <a:cubicBezTo>
                  <a:pt x="87" y="35"/>
                  <a:pt x="87" y="35"/>
                  <a:pt x="87" y="35"/>
                </a:cubicBezTo>
                <a:cubicBezTo>
                  <a:pt x="87" y="36"/>
                  <a:pt x="87" y="36"/>
                  <a:pt x="87" y="36"/>
                </a:cubicBezTo>
                <a:cubicBezTo>
                  <a:pt x="87" y="37"/>
                  <a:pt x="86" y="37"/>
                  <a:pt x="86" y="37"/>
                </a:cubicBezTo>
                <a:cubicBezTo>
                  <a:pt x="81" y="38"/>
                  <a:pt x="81" y="38"/>
                  <a:pt x="81" y="38"/>
                </a:cubicBezTo>
                <a:cubicBezTo>
                  <a:pt x="81" y="38"/>
                  <a:pt x="80" y="38"/>
                  <a:pt x="80" y="37"/>
                </a:cubicBezTo>
                <a:cubicBezTo>
                  <a:pt x="78" y="36"/>
                  <a:pt x="78" y="36"/>
                  <a:pt x="78" y="36"/>
                </a:cubicBezTo>
                <a:cubicBezTo>
                  <a:pt x="78" y="36"/>
                  <a:pt x="77" y="35"/>
                  <a:pt x="77" y="34"/>
                </a:cubicBezTo>
                <a:cubicBezTo>
                  <a:pt x="77" y="34"/>
                  <a:pt x="78" y="32"/>
                  <a:pt x="79" y="31"/>
                </a:cubicBezTo>
                <a:cubicBezTo>
                  <a:pt x="80" y="29"/>
                  <a:pt x="81" y="28"/>
                  <a:pt x="82" y="28"/>
                </a:cubicBezTo>
                <a:cubicBezTo>
                  <a:pt x="83" y="28"/>
                  <a:pt x="83" y="28"/>
                  <a:pt x="83" y="28"/>
                </a:cubicBezTo>
                <a:cubicBezTo>
                  <a:pt x="83" y="27"/>
                  <a:pt x="83" y="27"/>
                  <a:pt x="83" y="27"/>
                </a:cubicBezTo>
                <a:cubicBezTo>
                  <a:pt x="83" y="26"/>
                  <a:pt x="84" y="26"/>
                  <a:pt x="84" y="26"/>
                </a:cubicBezTo>
                <a:cubicBezTo>
                  <a:pt x="85" y="25"/>
                  <a:pt x="85" y="25"/>
                  <a:pt x="85" y="25"/>
                </a:cubicBezTo>
                <a:cubicBezTo>
                  <a:pt x="85" y="23"/>
                  <a:pt x="85" y="23"/>
                  <a:pt x="85" y="23"/>
                </a:cubicBezTo>
                <a:cubicBezTo>
                  <a:pt x="84" y="22"/>
                  <a:pt x="84" y="22"/>
                  <a:pt x="84" y="22"/>
                </a:cubicBezTo>
                <a:cubicBezTo>
                  <a:pt x="82" y="21"/>
                  <a:pt x="82" y="21"/>
                  <a:pt x="82" y="21"/>
                </a:cubicBezTo>
                <a:cubicBezTo>
                  <a:pt x="79" y="20"/>
                  <a:pt x="79" y="20"/>
                  <a:pt x="79" y="20"/>
                </a:cubicBezTo>
                <a:cubicBezTo>
                  <a:pt x="78" y="19"/>
                  <a:pt x="78" y="19"/>
                  <a:pt x="78" y="18"/>
                </a:cubicBezTo>
                <a:cubicBezTo>
                  <a:pt x="78" y="17"/>
                  <a:pt x="79" y="16"/>
                  <a:pt x="80" y="16"/>
                </a:cubicBezTo>
                <a:cubicBezTo>
                  <a:pt x="80" y="14"/>
                  <a:pt x="80" y="14"/>
                  <a:pt x="80" y="14"/>
                </a:cubicBezTo>
                <a:cubicBezTo>
                  <a:pt x="78" y="12"/>
                  <a:pt x="78" y="12"/>
                  <a:pt x="78" y="12"/>
                </a:cubicBezTo>
                <a:cubicBezTo>
                  <a:pt x="78" y="12"/>
                  <a:pt x="78" y="12"/>
                  <a:pt x="77" y="12"/>
                </a:cubicBezTo>
                <a:cubicBezTo>
                  <a:pt x="76" y="10"/>
                  <a:pt x="76" y="10"/>
                  <a:pt x="76" y="10"/>
                </a:cubicBezTo>
                <a:cubicBezTo>
                  <a:pt x="73" y="10"/>
                  <a:pt x="73" y="10"/>
                  <a:pt x="73" y="10"/>
                </a:cubicBezTo>
                <a:cubicBezTo>
                  <a:pt x="72" y="10"/>
                  <a:pt x="72" y="9"/>
                  <a:pt x="71" y="9"/>
                </a:cubicBezTo>
                <a:cubicBezTo>
                  <a:pt x="70" y="7"/>
                  <a:pt x="70" y="7"/>
                  <a:pt x="70" y="7"/>
                </a:cubicBezTo>
                <a:cubicBezTo>
                  <a:pt x="66" y="7"/>
                  <a:pt x="66" y="7"/>
                  <a:pt x="66" y="7"/>
                </a:cubicBezTo>
                <a:cubicBezTo>
                  <a:pt x="66" y="8"/>
                  <a:pt x="66" y="8"/>
                  <a:pt x="66" y="8"/>
                </a:cubicBezTo>
                <a:cubicBezTo>
                  <a:pt x="66" y="8"/>
                  <a:pt x="66" y="8"/>
                  <a:pt x="66" y="8"/>
                </a:cubicBezTo>
                <a:cubicBezTo>
                  <a:pt x="66" y="8"/>
                  <a:pt x="66" y="8"/>
                  <a:pt x="65" y="9"/>
                </a:cubicBezTo>
                <a:cubicBezTo>
                  <a:pt x="64" y="10"/>
                  <a:pt x="64" y="10"/>
                  <a:pt x="64" y="10"/>
                </a:cubicBezTo>
                <a:cubicBezTo>
                  <a:pt x="61" y="10"/>
                  <a:pt x="61" y="10"/>
                  <a:pt x="61" y="10"/>
                </a:cubicBezTo>
                <a:cubicBezTo>
                  <a:pt x="60" y="10"/>
                  <a:pt x="60" y="10"/>
                  <a:pt x="60" y="10"/>
                </a:cubicBezTo>
                <a:cubicBezTo>
                  <a:pt x="57" y="8"/>
                  <a:pt x="57" y="8"/>
                  <a:pt x="57" y="8"/>
                </a:cubicBezTo>
                <a:cubicBezTo>
                  <a:pt x="56" y="8"/>
                  <a:pt x="56" y="8"/>
                  <a:pt x="56" y="8"/>
                </a:cubicBezTo>
                <a:cubicBezTo>
                  <a:pt x="54" y="6"/>
                  <a:pt x="54" y="6"/>
                  <a:pt x="54" y="6"/>
                </a:cubicBezTo>
                <a:cubicBezTo>
                  <a:pt x="52" y="5"/>
                  <a:pt x="52" y="5"/>
                  <a:pt x="52" y="5"/>
                </a:cubicBezTo>
                <a:cubicBezTo>
                  <a:pt x="52" y="5"/>
                  <a:pt x="51" y="5"/>
                  <a:pt x="51" y="4"/>
                </a:cubicBezTo>
                <a:cubicBezTo>
                  <a:pt x="51" y="4"/>
                  <a:pt x="51" y="2"/>
                  <a:pt x="50" y="0"/>
                </a:cubicBezTo>
                <a:cubicBezTo>
                  <a:pt x="46" y="0"/>
                  <a:pt x="46" y="0"/>
                  <a:pt x="46" y="0"/>
                </a:cubicBezTo>
                <a:cubicBezTo>
                  <a:pt x="44" y="1"/>
                  <a:pt x="44" y="1"/>
                  <a:pt x="44" y="1"/>
                </a:cubicBezTo>
                <a:cubicBezTo>
                  <a:pt x="43" y="2"/>
                  <a:pt x="43" y="2"/>
                  <a:pt x="43" y="2"/>
                </a:cubicBezTo>
                <a:cubicBezTo>
                  <a:pt x="42" y="4"/>
                  <a:pt x="41" y="4"/>
                  <a:pt x="41" y="4"/>
                </a:cubicBezTo>
                <a:cubicBezTo>
                  <a:pt x="39" y="4"/>
                  <a:pt x="37" y="5"/>
                  <a:pt x="36" y="6"/>
                </a:cubicBezTo>
                <a:cubicBezTo>
                  <a:pt x="36" y="6"/>
                  <a:pt x="36" y="6"/>
                  <a:pt x="36" y="6"/>
                </a:cubicBezTo>
                <a:cubicBezTo>
                  <a:pt x="36" y="6"/>
                  <a:pt x="36" y="6"/>
                  <a:pt x="36" y="6"/>
                </a:cubicBezTo>
                <a:cubicBezTo>
                  <a:pt x="36" y="6"/>
                  <a:pt x="36" y="6"/>
                  <a:pt x="35" y="7"/>
                </a:cubicBezTo>
                <a:cubicBezTo>
                  <a:pt x="35" y="7"/>
                  <a:pt x="35" y="7"/>
                  <a:pt x="35" y="7"/>
                </a:cubicBezTo>
                <a:cubicBezTo>
                  <a:pt x="34" y="9"/>
                  <a:pt x="33" y="10"/>
                  <a:pt x="32" y="10"/>
                </a:cubicBezTo>
                <a:cubicBezTo>
                  <a:pt x="31" y="10"/>
                  <a:pt x="30" y="11"/>
                  <a:pt x="30" y="11"/>
                </a:cubicBezTo>
                <a:cubicBezTo>
                  <a:pt x="29" y="13"/>
                  <a:pt x="28" y="13"/>
                  <a:pt x="27" y="13"/>
                </a:cubicBezTo>
                <a:cubicBezTo>
                  <a:pt x="27" y="14"/>
                  <a:pt x="27" y="14"/>
                  <a:pt x="27" y="14"/>
                </a:cubicBezTo>
                <a:cubicBezTo>
                  <a:pt x="27" y="14"/>
                  <a:pt x="27" y="15"/>
                  <a:pt x="26" y="16"/>
                </a:cubicBezTo>
                <a:cubicBezTo>
                  <a:pt x="25" y="17"/>
                  <a:pt x="24" y="17"/>
                  <a:pt x="24" y="17"/>
                </a:cubicBezTo>
                <a:cubicBezTo>
                  <a:pt x="23" y="17"/>
                  <a:pt x="23" y="17"/>
                  <a:pt x="23" y="17"/>
                </a:cubicBezTo>
                <a:cubicBezTo>
                  <a:pt x="23" y="17"/>
                  <a:pt x="22" y="17"/>
                  <a:pt x="22" y="18"/>
                </a:cubicBezTo>
                <a:cubicBezTo>
                  <a:pt x="21" y="19"/>
                  <a:pt x="21" y="19"/>
                  <a:pt x="21" y="19"/>
                </a:cubicBezTo>
                <a:cubicBezTo>
                  <a:pt x="21" y="20"/>
                  <a:pt x="21" y="20"/>
                  <a:pt x="21" y="20"/>
                </a:cubicBezTo>
                <a:cubicBezTo>
                  <a:pt x="21" y="20"/>
                  <a:pt x="21" y="21"/>
                  <a:pt x="20" y="21"/>
                </a:cubicBezTo>
                <a:cubicBezTo>
                  <a:pt x="21" y="22"/>
                  <a:pt x="22" y="23"/>
                  <a:pt x="23" y="24"/>
                </a:cubicBezTo>
                <a:cubicBezTo>
                  <a:pt x="24" y="24"/>
                  <a:pt x="24" y="24"/>
                  <a:pt x="25" y="24"/>
                </a:cubicBezTo>
                <a:cubicBezTo>
                  <a:pt x="26" y="24"/>
                  <a:pt x="27" y="24"/>
                  <a:pt x="27" y="25"/>
                </a:cubicBezTo>
                <a:cubicBezTo>
                  <a:pt x="28" y="25"/>
                  <a:pt x="29" y="25"/>
                  <a:pt x="29" y="25"/>
                </a:cubicBezTo>
                <a:cubicBezTo>
                  <a:pt x="30" y="26"/>
                  <a:pt x="30" y="26"/>
                  <a:pt x="30" y="27"/>
                </a:cubicBezTo>
                <a:cubicBezTo>
                  <a:pt x="30" y="28"/>
                  <a:pt x="29" y="28"/>
                  <a:pt x="29" y="29"/>
                </a:cubicBezTo>
                <a:cubicBezTo>
                  <a:pt x="27" y="30"/>
                  <a:pt x="27" y="30"/>
                  <a:pt x="27" y="30"/>
                </a:cubicBezTo>
                <a:cubicBezTo>
                  <a:pt x="25" y="32"/>
                  <a:pt x="24" y="32"/>
                  <a:pt x="23" y="32"/>
                </a:cubicBezTo>
                <a:cubicBezTo>
                  <a:pt x="21" y="32"/>
                  <a:pt x="21" y="32"/>
                  <a:pt x="21" y="32"/>
                </a:cubicBezTo>
                <a:cubicBezTo>
                  <a:pt x="21" y="32"/>
                  <a:pt x="18" y="33"/>
                  <a:pt x="14" y="34"/>
                </a:cubicBezTo>
                <a:cubicBezTo>
                  <a:pt x="10" y="36"/>
                  <a:pt x="10" y="36"/>
                  <a:pt x="10" y="36"/>
                </a:cubicBezTo>
                <a:cubicBezTo>
                  <a:pt x="10" y="37"/>
                  <a:pt x="10" y="37"/>
                  <a:pt x="10" y="37"/>
                </a:cubicBezTo>
                <a:cubicBezTo>
                  <a:pt x="9" y="39"/>
                  <a:pt x="9" y="39"/>
                  <a:pt x="8" y="40"/>
                </a:cubicBezTo>
                <a:cubicBezTo>
                  <a:pt x="8" y="40"/>
                  <a:pt x="8" y="40"/>
                  <a:pt x="8" y="41"/>
                </a:cubicBezTo>
                <a:cubicBezTo>
                  <a:pt x="7" y="42"/>
                  <a:pt x="7" y="43"/>
                  <a:pt x="7" y="43"/>
                </a:cubicBezTo>
                <a:cubicBezTo>
                  <a:pt x="6" y="43"/>
                  <a:pt x="6" y="43"/>
                  <a:pt x="6" y="44"/>
                </a:cubicBezTo>
                <a:cubicBezTo>
                  <a:pt x="4" y="51"/>
                  <a:pt x="4" y="51"/>
                  <a:pt x="4" y="51"/>
                </a:cubicBezTo>
                <a:cubicBezTo>
                  <a:pt x="4" y="51"/>
                  <a:pt x="6" y="52"/>
                  <a:pt x="8" y="53"/>
                </a:cubicBezTo>
                <a:cubicBezTo>
                  <a:pt x="9" y="53"/>
                  <a:pt x="9" y="54"/>
                  <a:pt x="9" y="55"/>
                </a:cubicBezTo>
                <a:cubicBezTo>
                  <a:pt x="9" y="56"/>
                  <a:pt x="9" y="56"/>
                  <a:pt x="9" y="56"/>
                </a:cubicBezTo>
                <a:cubicBezTo>
                  <a:pt x="9" y="58"/>
                  <a:pt x="8" y="58"/>
                  <a:pt x="8" y="59"/>
                </a:cubicBezTo>
                <a:cubicBezTo>
                  <a:pt x="7" y="59"/>
                  <a:pt x="6" y="60"/>
                  <a:pt x="6" y="60"/>
                </a:cubicBezTo>
                <a:cubicBezTo>
                  <a:pt x="5" y="61"/>
                  <a:pt x="5" y="61"/>
                  <a:pt x="5" y="61"/>
                </a:cubicBezTo>
                <a:cubicBezTo>
                  <a:pt x="4" y="61"/>
                  <a:pt x="4" y="62"/>
                  <a:pt x="3" y="62"/>
                </a:cubicBezTo>
                <a:cubicBezTo>
                  <a:pt x="1" y="62"/>
                  <a:pt x="1" y="62"/>
                  <a:pt x="1" y="62"/>
                </a:cubicBezTo>
                <a:cubicBezTo>
                  <a:pt x="1" y="62"/>
                  <a:pt x="1" y="62"/>
                  <a:pt x="1" y="62"/>
                </a:cubicBezTo>
                <a:cubicBezTo>
                  <a:pt x="2" y="64"/>
                  <a:pt x="3" y="64"/>
                  <a:pt x="2" y="65"/>
                </a:cubicBezTo>
                <a:cubicBezTo>
                  <a:pt x="2" y="66"/>
                  <a:pt x="2" y="66"/>
                  <a:pt x="2" y="66"/>
                </a:cubicBezTo>
                <a:cubicBezTo>
                  <a:pt x="2" y="67"/>
                  <a:pt x="2" y="68"/>
                  <a:pt x="1" y="68"/>
                </a:cubicBezTo>
                <a:cubicBezTo>
                  <a:pt x="1" y="69"/>
                  <a:pt x="1" y="69"/>
                  <a:pt x="1" y="69"/>
                </a:cubicBezTo>
                <a:cubicBezTo>
                  <a:pt x="1" y="69"/>
                  <a:pt x="0" y="71"/>
                  <a:pt x="0" y="73"/>
                </a:cubicBezTo>
                <a:cubicBezTo>
                  <a:pt x="0" y="73"/>
                  <a:pt x="1" y="73"/>
                  <a:pt x="1" y="74"/>
                </a:cubicBezTo>
                <a:cubicBezTo>
                  <a:pt x="1" y="75"/>
                  <a:pt x="2" y="76"/>
                  <a:pt x="3" y="78"/>
                </a:cubicBezTo>
                <a:cubicBezTo>
                  <a:pt x="3" y="78"/>
                  <a:pt x="3" y="78"/>
                  <a:pt x="3" y="78"/>
                </a:cubicBezTo>
                <a:cubicBezTo>
                  <a:pt x="3" y="79"/>
                  <a:pt x="3" y="79"/>
                  <a:pt x="3" y="79"/>
                </a:cubicBezTo>
                <a:cubicBezTo>
                  <a:pt x="4" y="80"/>
                  <a:pt x="4" y="80"/>
                  <a:pt x="4" y="80"/>
                </a:cubicBezTo>
                <a:cubicBezTo>
                  <a:pt x="5" y="81"/>
                  <a:pt x="5" y="81"/>
                  <a:pt x="5" y="82"/>
                </a:cubicBezTo>
                <a:cubicBezTo>
                  <a:pt x="6" y="83"/>
                  <a:pt x="6" y="84"/>
                  <a:pt x="6" y="85"/>
                </a:cubicBezTo>
                <a:cubicBezTo>
                  <a:pt x="6" y="90"/>
                  <a:pt x="6" y="90"/>
                  <a:pt x="6" y="90"/>
                </a:cubicBezTo>
                <a:cubicBezTo>
                  <a:pt x="6" y="91"/>
                  <a:pt x="7" y="92"/>
                  <a:pt x="7" y="94"/>
                </a:cubicBezTo>
                <a:cubicBezTo>
                  <a:pt x="8" y="94"/>
                  <a:pt x="9" y="96"/>
                  <a:pt x="10" y="98"/>
                </a:cubicBezTo>
                <a:cubicBezTo>
                  <a:pt x="11" y="100"/>
                  <a:pt x="13" y="101"/>
                  <a:pt x="13" y="101"/>
                </a:cubicBezTo>
                <a:cubicBezTo>
                  <a:pt x="14" y="101"/>
                  <a:pt x="14" y="101"/>
                  <a:pt x="14" y="102"/>
                </a:cubicBezTo>
                <a:cubicBezTo>
                  <a:pt x="15" y="104"/>
                  <a:pt x="15" y="104"/>
                  <a:pt x="15" y="104"/>
                </a:cubicBezTo>
                <a:cubicBezTo>
                  <a:pt x="16" y="105"/>
                  <a:pt x="17" y="105"/>
                  <a:pt x="17" y="105"/>
                </a:cubicBezTo>
                <a:cubicBezTo>
                  <a:pt x="18" y="105"/>
                  <a:pt x="19" y="106"/>
                  <a:pt x="19" y="107"/>
                </a:cubicBezTo>
                <a:cubicBezTo>
                  <a:pt x="19" y="108"/>
                  <a:pt x="19" y="108"/>
                  <a:pt x="19" y="108"/>
                </a:cubicBezTo>
                <a:cubicBezTo>
                  <a:pt x="20" y="109"/>
                  <a:pt x="20" y="109"/>
                  <a:pt x="20" y="109"/>
                </a:cubicBezTo>
                <a:cubicBezTo>
                  <a:pt x="20" y="109"/>
                  <a:pt x="20" y="109"/>
                  <a:pt x="20" y="110"/>
                </a:cubicBezTo>
                <a:cubicBezTo>
                  <a:pt x="20" y="110"/>
                  <a:pt x="20" y="110"/>
                  <a:pt x="20" y="111"/>
                </a:cubicBezTo>
                <a:cubicBezTo>
                  <a:pt x="21" y="111"/>
                  <a:pt x="21" y="111"/>
                  <a:pt x="21" y="111"/>
                </a:cubicBezTo>
                <a:cubicBezTo>
                  <a:pt x="23" y="111"/>
                  <a:pt x="23" y="111"/>
                  <a:pt x="23" y="111"/>
                </a:cubicBezTo>
                <a:cubicBezTo>
                  <a:pt x="24" y="111"/>
                  <a:pt x="25" y="112"/>
                  <a:pt x="25" y="112"/>
                </a:cubicBezTo>
                <a:cubicBezTo>
                  <a:pt x="25" y="113"/>
                  <a:pt x="25" y="114"/>
                  <a:pt x="26" y="114"/>
                </a:cubicBezTo>
                <a:cubicBezTo>
                  <a:pt x="26" y="114"/>
                  <a:pt x="27" y="114"/>
                  <a:pt x="27" y="115"/>
                </a:cubicBezTo>
                <a:cubicBezTo>
                  <a:pt x="29" y="114"/>
                  <a:pt x="29" y="114"/>
                  <a:pt x="29" y="114"/>
                </a:cubicBezTo>
                <a:cubicBezTo>
                  <a:pt x="30" y="114"/>
                  <a:pt x="32" y="113"/>
                  <a:pt x="34" y="112"/>
                </a:cubicBezTo>
                <a:cubicBezTo>
                  <a:pt x="35" y="112"/>
                  <a:pt x="35" y="112"/>
                  <a:pt x="35" y="112"/>
                </a:cubicBezTo>
                <a:cubicBezTo>
                  <a:pt x="35" y="112"/>
                  <a:pt x="35" y="112"/>
                  <a:pt x="35" y="112"/>
                </a:cubicBezTo>
                <a:cubicBezTo>
                  <a:pt x="36" y="111"/>
                  <a:pt x="36" y="111"/>
                  <a:pt x="37" y="111"/>
                </a:cubicBezTo>
                <a:cubicBezTo>
                  <a:pt x="41" y="111"/>
                  <a:pt x="41" y="111"/>
                  <a:pt x="41" y="111"/>
                </a:cubicBezTo>
                <a:cubicBezTo>
                  <a:pt x="42" y="111"/>
                  <a:pt x="42" y="111"/>
                  <a:pt x="43" y="111"/>
                </a:cubicBezTo>
                <a:cubicBezTo>
                  <a:pt x="43" y="112"/>
                  <a:pt x="44" y="112"/>
                  <a:pt x="46" y="113"/>
                </a:cubicBezTo>
                <a:cubicBezTo>
                  <a:pt x="47" y="114"/>
                  <a:pt x="47" y="114"/>
                  <a:pt x="47" y="114"/>
                </a:cubicBezTo>
                <a:cubicBezTo>
                  <a:pt x="47" y="114"/>
                  <a:pt x="47" y="114"/>
                  <a:pt x="47" y="114"/>
                </a:cubicBezTo>
                <a:cubicBezTo>
                  <a:pt x="48" y="115"/>
                  <a:pt x="48" y="115"/>
                  <a:pt x="49" y="115"/>
                </a:cubicBezTo>
                <a:cubicBezTo>
                  <a:pt x="49" y="115"/>
                  <a:pt x="49" y="115"/>
                  <a:pt x="50" y="116"/>
                </a:cubicBezTo>
                <a:cubicBezTo>
                  <a:pt x="51" y="116"/>
                  <a:pt x="52" y="117"/>
                  <a:pt x="52" y="117"/>
                </a:cubicBezTo>
                <a:cubicBezTo>
                  <a:pt x="52" y="117"/>
                  <a:pt x="54" y="119"/>
                  <a:pt x="56" y="122"/>
                </a:cubicBezTo>
                <a:cubicBezTo>
                  <a:pt x="56" y="121"/>
                  <a:pt x="57" y="122"/>
                  <a:pt x="57" y="122"/>
                </a:cubicBezTo>
                <a:cubicBezTo>
                  <a:pt x="59" y="122"/>
                  <a:pt x="59" y="124"/>
                  <a:pt x="59" y="125"/>
                </a:cubicBezTo>
                <a:cubicBezTo>
                  <a:pt x="59" y="125"/>
                  <a:pt x="59" y="126"/>
                  <a:pt x="60" y="127"/>
                </a:cubicBezTo>
                <a:cubicBezTo>
                  <a:pt x="61" y="128"/>
                  <a:pt x="60" y="129"/>
                  <a:pt x="60" y="130"/>
                </a:cubicBezTo>
                <a:cubicBezTo>
                  <a:pt x="60" y="131"/>
                  <a:pt x="61" y="131"/>
                  <a:pt x="61" y="132"/>
                </a:cubicBezTo>
                <a:cubicBezTo>
                  <a:pt x="61" y="132"/>
                  <a:pt x="62" y="132"/>
                  <a:pt x="62" y="133"/>
                </a:cubicBezTo>
                <a:cubicBezTo>
                  <a:pt x="63" y="133"/>
                  <a:pt x="63" y="133"/>
                  <a:pt x="63" y="133"/>
                </a:cubicBezTo>
                <a:cubicBezTo>
                  <a:pt x="63" y="132"/>
                  <a:pt x="64" y="132"/>
                  <a:pt x="65" y="132"/>
                </a:cubicBezTo>
                <a:cubicBezTo>
                  <a:pt x="66" y="132"/>
                  <a:pt x="66" y="132"/>
                  <a:pt x="66" y="132"/>
                </a:cubicBezTo>
                <a:cubicBezTo>
                  <a:pt x="67" y="132"/>
                  <a:pt x="67" y="132"/>
                  <a:pt x="70" y="133"/>
                </a:cubicBezTo>
                <a:cubicBezTo>
                  <a:pt x="72" y="133"/>
                  <a:pt x="73" y="133"/>
                  <a:pt x="73" y="134"/>
                </a:cubicBezTo>
                <a:cubicBezTo>
                  <a:pt x="73" y="135"/>
                  <a:pt x="73" y="135"/>
                  <a:pt x="73" y="136"/>
                </a:cubicBezTo>
                <a:cubicBezTo>
                  <a:pt x="73" y="136"/>
                  <a:pt x="73" y="136"/>
                  <a:pt x="73" y="136"/>
                </a:cubicBezTo>
                <a:cubicBezTo>
                  <a:pt x="74" y="136"/>
                  <a:pt x="74" y="136"/>
                  <a:pt x="74" y="136"/>
                </a:cubicBezTo>
                <a:cubicBezTo>
                  <a:pt x="75" y="135"/>
                  <a:pt x="76" y="135"/>
                  <a:pt x="77" y="135"/>
                </a:cubicBezTo>
                <a:cubicBezTo>
                  <a:pt x="77" y="136"/>
                  <a:pt x="78" y="136"/>
                  <a:pt x="78" y="137"/>
                </a:cubicBezTo>
                <a:cubicBezTo>
                  <a:pt x="78" y="137"/>
                  <a:pt x="78" y="137"/>
                  <a:pt x="78" y="137"/>
                </a:cubicBezTo>
                <a:cubicBezTo>
                  <a:pt x="79" y="136"/>
                  <a:pt x="79" y="136"/>
                  <a:pt x="79" y="136"/>
                </a:cubicBezTo>
                <a:cubicBezTo>
                  <a:pt x="82" y="135"/>
                  <a:pt x="82" y="135"/>
                  <a:pt x="82" y="135"/>
                </a:cubicBezTo>
                <a:cubicBezTo>
                  <a:pt x="82" y="135"/>
                  <a:pt x="82" y="135"/>
                  <a:pt x="82" y="135"/>
                </a:cubicBezTo>
                <a:cubicBezTo>
                  <a:pt x="84" y="135"/>
                  <a:pt x="84" y="135"/>
                  <a:pt x="84" y="135"/>
                </a:cubicBezTo>
                <a:cubicBezTo>
                  <a:pt x="85" y="134"/>
                  <a:pt x="86" y="134"/>
                  <a:pt x="87" y="133"/>
                </a:cubicBezTo>
                <a:cubicBezTo>
                  <a:pt x="89" y="132"/>
                  <a:pt x="89" y="132"/>
                  <a:pt x="89" y="132"/>
                </a:cubicBezTo>
                <a:cubicBezTo>
                  <a:pt x="89" y="132"/>
                  <a:pt x="89" y="132"/>
                  <a:pt x="90" y="132"/>
                </a:cubicBezTo>
                <a:cubicBezTo>
                  <a:pt x="93" y="132"/>
                  <a:pt x="93" y="132"/>
                  <a:pt x="93" y="132"/>
                </a:cubicBezTo>
                <a:cubicBezTo>
                  <a:pt x="93" y="132"/>
                  <a:pt x="93" y="132"/>
                  <a:pt x="93" y="132"/>
                </a:cubicBezTo>
                <a:cubicBezTo>
                  <a:pt x="93" y="131"/>
                  <a:pt x="94" y="130"/>
                  <a:pt x="96" y="130"/>
                </a:cubicBezTo>
                <a:cubicBezTo>
                  <a:pt x="96" y="129"/>
                  <a:pt x="97" y="128"/>
                  <a:pt x="99" y="128"/>
                </a:cubicBezTo>
                <a:cubicBezTo>
                  <a:pt x="100" y="127"/>
                  <a:pt x="104" y="126"/>
                  <a:pt x="104" y="126"/>
                </a:cubicBezTo>
                <a:cubicBezTo>
                  <a:pt x="104" y="126"/>
                  <a:pt x="104" y="126"/>
                  <a:pt x="105" y="126"/>
                </a:cubicBezTo>
                <a:cubicBezTo>
                  <a:pt x="105" y="126"/>
                  <a:pt x="106" y="126"/>
                  <a:pt x="107" y="125"/>
                </a:cubicBezTo>
                <a:cubicBezTo>
                  <a:pt x="107" y="125"/>
                  <a:pt x="107" y="125"/>
                  <a:pt x="107" y="125"/>
                </a:cubicBezTo>
                <a:cubicBezTo>
                  <a:pt x="107" y="125"/>
                  <a:pt x="107" y="125"/>
                  <a:pt x="107" y="124"/>
                </a:cubicBezTo>
                <a:cubicBezTo>
                  <a:pt x="107" y="124"/>
                  <a:pt x="107" y="124"/>
                  <a:pt x="107" y="124"/>
                </a:cubicBezTo>
                <a:cubicBezTo>
                  <a:pt x="107" y="121"/>
                  <a:pt x="107" y="121"/>
                  <a:pt x="107" y="121"/>
                </a:cubicBezTo>
                <a:cubicBezTo>
                  <a:pt x="107" y="120"/>
                  <a:pt x="107" y="120"/>
                  <a:pt x="107" y="120"/>
                </a:cubicBezTo>
                <a:cubicBezTo>
                  <a:pt x="106" y="118"/>
                  <a:pt x="106" y="118"/>
                  <a:pt x="105" y="117"/>
                </a:cubicBezTo>
                <a:cubicBezTo>
                  <a:pt x="105" y="117"/>
                  <a:pt x="105" y="117"/>
                  <a:pt x="105" y="116"/>
                </a:cubicBezTo>
                <a:cubicBezTo>
                  <a:pt x="103" y="114"/>
                  <a:pt x="103" y="114"/>
                  <a:pt x="103" y="113"/>
                </a:cubicBezTo>
                <a:cubicBezTo>
                  <a:pt x="103" y="112"/>
                  <a:pt x="103" y="112"/>
                  <a:pt x="103" y="112"/>
                </a:cubicBezTo>
                <a:cubicBezTo>
                  <a:pt x="102" y="112"/>
                  <a:pt x="102" y="112"/>
                  <a:pt x="102" y="112"/>
                </a:cubicBezTo>
                <a:cubicBezTo>
                  <a:pt x="100" y="110"/>
                  <a:pt x="99" y="109"/>
                  <a:pt x="98" y="109"/>
                </a:cubicBezTo>
                <a:cubicBezTo>
                  <a:pt x="98" y="109"/>
                  <a:pt x="97" y="108"/>
                  <a:pt x="97" y="107"/>
                </a:cubicBezTo>
                <a:cubicBezTo>
                  <a:pt x="96" y="107"/>
                  <a:pt x="96" y="105"/>
                  <a:pt x="98" y="104"/>
                </a:cubicBezTo>
                <a:cubicBezTo>
                  <a:pt x="99" y="103"/>
                  <a:pt x="99" y="103"/>
                  <a:pt x="99" y="103"/>
                </a:cubicBezTo>
                <a:cubicBezTo>
                  <a:pt x="99" y="103"/>
                  <a:pt x="99" y="102"/>
                  <a:pt x="100" y="102"/>
                </a:cubicBezTo>
                <a:cubicBezTo>
                  <a:pt x="100" y="100"/>
                  <a:pt x="100" y="100"/>
                  <a:pt x="100" y="100"/>
                </a:cubicBezTo>
                <a:cubicBezTo>
                  <a:pt x="100" y="99"/>
                  <a:pt x="100" y="99"/>
                  <a:pt x="100" y="99"/>
                </a:cubicBezTo>
                <a:cubicBezTo>
                  <a:pt x="100" y="98"/>
                  <a:pt x="99" y="97"/>
                  <a:pt x="100" y="96"/>
                </a:cubicBezTo>
                <a:cubicBezTo>
                  <a:pt x="100" y="94"/>
                  <a:pt x="100" y="94"/>
                  <a:pt x="100" y="94"/>
                </a:cubicBezTo>
                <a:cubicBezTo>
                  <a:pt x="100" y="93"/>
                  <a:pt x="101" y="93"/>
                  <a:pt x="102" y="93"/>
                </a:cubicBezTo>
                <a:cubicBezTo>
                  <a:pt x="107" y="93"/>
                  <a:pt x="107" y="93"/>
                  <a:pt x="107" y="93"/>
                </a:cubicBezTo>
                <a:cubicBezTo>
                  <a:pt x="107" y="93"/>
                  <a:pt x="107" y="93"/>
                  <a:pt x="108" y="93"/>
                </a:cubicBezTo>
                <a:cubicBezTo>
                  <a:pt x="111" y="95"/>
                  <a:pt x="111" y="95"/>
                  <a:pt x="111" y="95"/>
                </a:cubicBezTo>
                <a:cubicBezTo>
                  <a:pt x="112" y="95"/>
                  <a:pt x="112" y="95"/>
                  <a:pt x="112" y="96"/>
                </a:cubicBezTo>
                <a:cubicBezTo>
                  <a:pt x="113" y="98"/>
                  <a:pt x="113" y="98"/>
                  <a:pt x="113" y="98"/>
                </a:cubicBezTo>
                <a:cubicBezTo>
                  <a:pt x="113" y="99"/>
                  <a:pt x="113" y="99"/>
                  <a:pt x="114" y="99"/>
                </a:cubicBezTo>
                <a:cubicBezTo>
                  <a:pt x="114" y="97"/>
                  <a:pt x="114" y="97"/>
                  <a:pt x="114" y="97"/>
                </a:cubicBezTo>
                <a:cubicBezTo>
                  <a:pt x="114" y="96"/>
                  <a:pt x="114" y="96"/>
                  <a:pt x="114" y="96"/>
                </a:cubicBezTo>
                <a:cubicBezTo>
                  <a:pt x="116" y="94"/>
                  <a:pt x="117" y="92"/>
                  <a:pt x="119" y="92"/>
                </a:cubicBezTo>
                <a:cubicBezTo>
                  <a:pt x="120" y="93"/>
                  <a:pt x="120" y="93"/>
                  <a:pt x="120" y="93"/>
                </a:cubicBezTo>
                <a:cubicBezTo>
                  <a:pt x="121" y="93"/>
                  <a:pt x="121" y="92"/>
                  <a:pt x="121" y="92"/>
                </a:cubicBezTo>
                <a:cubicBezTo>
                  <a:pt x="124" y="92"/>
                  <a:pt x="124" y="92"/>
                  <a:pt x="124" y="92"/>
                </a:cubicBezTo>
                <a:cubicBezTo>
                  <a:pt x="125" y="91"/>
                  <a:pt x="127" y="89"/>
                  <a:pt x="129" y="88"/>
                </a:cubicBezTo>
                <a:cubicBezTo>
                  <a:pt x="128" y="84"/>
                  <a:pt x="128" y="84"/>
                  <a:pt x="128" y="84"/>
                </a:cubicBezTo>
                <a:cubicBezTo>
                  <a:pt x="128" y="83"/>
                  <a:pt x="128" y="83"/>
                  <a:pt x="128" y="83"/>
                </a:cubicBezTo>
                <a:cubicBezTo>
                  <a:pt x="128" y="82"/>
                  <a:pt x="128" y="82"/>
                  <a:pt x="128" y="82"/>
                </a:cubicBezTo>
                <a:cubicBezTo>
                  <a:pt x="128" y="79"/>
                  <a:pt x="128" y="79"/>
                  <a:pt x="128" y="79"/>
                </a:cubicBezTo>
                <a:cubicBezTo>
                  <a:pt x="128" y="78"/>
                  <a:pt x="128" y="78"/>
                  <a:pt x="128" y="78"/>
                </a:cubicBezTo>
                <a:cubicBezTo>
                  <a:pt x="127" y="77"/>
                  <a:pt x="127" y="74"/>
                  <a:pt x="127" y="74"/>
                </a:cubicBezTo>
                <a:cubicBezTo>
                  <a:pt x="127" y="73"/>
                  <a:pt x="127" y="73"/>
                  <a:pt x="127" y="7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8" name="Freeform 74"/>
          <p:cNvSpPr>
            <a:spLocks/>
          </p:cNvSpPr>
          <p:nvPr/>
        </p:nvSpPr>
        <p:spPr bwMode="auto">
          <a:xfrm>
            <a:off x="8465119" y="6559227"/>
            <a:ext cx="385763" cy="241300"/>
          </a:xfrm>
          <a:custGeom>
            <a:avLst/>
            <a:gdLst>
              <a:gd name="T0" fmla="*/ 163 w 173"/>
              <a:gd name="T1" fmla="*/ 59 h 108"/>
              <a:gd name="T2" fmla="*/ 165 w 173"/>
              <a:gd name="T3" fmla="*/ 51 h 108"/>
              <a:gd name="T4" fmla="*/ 166 w 173"/>
              <a:gd name="T5" fmla="*/ 38 h 108"/>
              <a:gd name="T6" fmla="*/ 171 w 173"/>
              <a:gd name="T7" fmla="*/ 31 h 108"/>
              <a:gd name="T8" fmla="*/ 172 w 173"/>
              <a:gd name="T9" fmla="*/ 25 h 108"/>
              <a:gd name="T10" fmla="*/ 168 w 173"/>
              <a:gd name="T11" fmla="*/ 26 h 108"/>
              <a:gd name="T12" fmla="*/ 165 w 173"/>
              <a:gd name="T13" fmla="*/ 27 h 108"/>
              <a:gd name="T14" fmla="*/ 160 w 173"/>
              <a:gd name="T15" fmla="*/ 24 h 108"/>
              <a:gd name="T16" fmla="*/ 158 w 173"/>
              <a:gd name="T17" fmla="*/ 22 h 108"/>
              <a:gd name="T18" fmla="*/ 154 w 173"/>
              <a:gd name="T19" fmla="*/ 16 h 108"/>
              <a:gd name="T20" fmla="*/ 147 w 173"/>
              <a:gd name="T21" fmla="*/ 10 h 108"/>
              <a:gd name="T22" fmla="*/ 144 w 173"/>
              <a:gd name="T23" fmla="*/ 12 h 108"/>
              <a:gd name="T24" fmla="*/ 137 w 173"/>
              <a:gd name="T25" fmla="*/ 15 h 108"/>
              <a:gd name="T26" fmla="*/ 132 w 173"/>
              <a:gd name="T27" fmla="*/ 16 h 108"/>
              <a:gd name="T28" fmla="*/ 128 w 173"/>
              <a:gd name="T29" fmla="*/ 5 h 108"/>
              <a:gd name="T30" fmla="*/ 126 w 173"/>
              <a:gd name="T31" fmla="*/ 0 h 108"/>
              <a:gd name="T32" fmla="*/ 118 w 173"/>
              <a:gd name="T33" fmla="*/ 0 h 108"/>
              <a:gd name="T34" fmla="*/ 113 w 173"/>
              <a:gd name="T35" fmla="*/ 3 h 108"/>
              <a:gd name="T36" fmla="*/ 113 w 173"/>
              <a:gd name="T37" fmla="*/ 8 h 108"/>
              <a:gd name="T38" fmla="*/ 107 w 173"/>
              <a:gd name="T39" fmla="*/ 15 h 108"/>
              <a:gd name="T40" fmla="*/ 108 w 173"/>
              <a:gd name="T41" fmla="*/ 20 h 108"/>
              <a:gd name="T42" fmla="*/ 105 w 173"/>
              <a:gd name="T43" fmla="*/ 24 h 108"/>
              <a:gd name="T44" fmla="*/ 102 w 173"/>
              <a:gd name="T45" fmla="*/ 24 h 108"/>
              <a:gd name="T46" fmla="*/ 94 w 173"/>
              <a:gd name="T47" fmla="*/ 26 h 108"/>
              <a:gd name="T48" fmla="*/ 87 w 173"/>
              <a:gd name="T49" fmla="*/ 24 h 108"/>
              <a:gd name="T50" fmla="*/ 73 w 173"/>
              <a:gd name="T51" fmla="*/ 18 h 108"/>
              <a:gd name="T52" fmla="*/ 70 w 173"/>
              <a:gd name="T53" fmla="*/ 20 h 108"/>
              <a:gd name="T54" fmla="*/ 67 w 173"/>
              <a:gd name="T55" fmla="*/ 26 h 108"/>
              <a:gd name="T56" fmla="*/ 67 w 173"/>
              <a:gd name="T57" fmla="*/ 31 h 108"/>
              <a:gd name="T58" fmla="*/ 66 w 173"/>
              <a:gd name="T59" fmla="*/ 33 h 108"/>
              <a:gd name="T60" fmla="*/ 66 w 173"/>
              <a:gd name="T61" fmla="*/ 39 h 108"/>
              <a:gd name="T62" fmla="*/ 64 w 173"/>
              <a:gd name="T63" fmla="*/ 43 h 108"/>
              <a:gd name="T64" fmla="*/ 59 w 173"/>
              <a:gd name="T65" fmla="*/ 47 h 108"/>
              <a:gd name="T66" fmla="*/ 50 w 173"/>
              <a:gd name="T67" fmla="*/ 48 h 108"/>
              <a:gd name="T68" fmla="*/ 36 w 173"/>
              <a:gd name="T69" fmla="*/ 49 h 108"/>
              <a:gd name="T70" fmla="*/ 31 w 173"/>
              <a:gd name="T71" fmla="*/ 53 h 108"/>
              <a:gd name="T72" fmla="*/ 28 w 173"/>
              <a:gd name="T73" fmla="*/ 53 h 108"/>
              <a:gd name="T74" fmla="*/ 22 w 173"/>
              <a:gd name="T75" fmla="*/ 53 h 108"/>
              <a:gd name="T76" fmla="*/ 20 w 173"/>
              <a:gd name="T77" fmla="*/ 53 h 108"/>
              <a:gd name="T78" fmla="*/ 17 w 173"/>
              <a:gd name="T79" fmla="*/ 54 h 108"/>
              <a:gd name="T80" fmla="*/ 12 w 173"/>
              <a:gd name="T81" fmla="*/ 57 h 108"/>
              <a:gd name="T82" fmla="*/ 9 w 173"/>
              <a:gd name="T83" fmla="*/ 53 h 108"/>
              <a:gd name="T84" fmla="*/ 8 w 173"/>
              <a:gd name="T85" fmla="*/ 50 h 108"/>
              <a:gd name="T86" fmla="*/ 4 w 173"/>
              <a:gd name="T87" fmla="*/ 48 h 108"/>
              <a:gd name="T88" fmla="*/ 1 w 173"/>
              <a:gd name="T89" fmla="*/ 53 h 108"/>
              <a:gd name="T90" fmla="*/ 4 w 173"/>
              <a:gd name="T91" fmla="*/ 56 h 108"/>
              <a:gd name="T92" fmla="*/ 6 w 173"/>
              <a:gd name="T93" fmla="*/ 64 h 108"/>
              <a:gd name="T94" fmla="*/ 7 w 173"/>
              <a:gd name="T95" fmla="*/ 69 h 108"/>
              <a:gd name="T96" fmla="*/ 8 w 173"/>
              <a:gd name="T97" fmla="*/ 76 h 108"/>
              <a:gd name="T98" fmla="*/ 14 w 173"/>
              <a:gd name="T99" fmla="*/ 78 h 108"/>
              <a:gd name="T100" fmla="*/ 47 w 173"/>
              <a:gd name="T101" fmla="*/ 97 h 108"/>
              <a:gd name="T102" fmla="*/ 69 w 173"/>
              <a:gd name="T103" fmla="*/ 99 h 108"/>
              <a:gd name="T104" fmla="*/ 77 w 173"/>
              <a:gd name="T105" fmla="*/ 95 h 108"/>
              <a:gd name="T106" fmla="*/ 146 w 173"/>
              <a:gd name="T107" fmla="*/ 104 h 108"/>
              <a:gd name="T108" fmla="*/ 149 w 173"/>
              <a:gd name="T109" fmla="*/ 103 h 108"/>
              <a:gd name="T110" fmla="*/ 154 w 173"/>
              <a:gd name="T111" fmla="*/ 90 h 108"/>
              <a:gd name="T112" fmla="*/ 149 w 173"/>
              <a:gd name="T113" fmla="*/ 82 h 108"/>
              <a:gd name="T114" fmla="*/ 141 w 173"/>
              <a:gd name="T115" fmla="*/ 74 h 108"/>
              <a:gd name="T116" fmla="*/ 162 w 173"/>
              <a:gd name="T117" fmla="*/ 62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3" h="108">
                <a:moveTo>
                  <a:pt x="162" y="62"/>
                </a:moveTo>
                <a:cubicBezTo>
                  <a:pt x="162" y="62"/>
                  <a:pt x="162" y="62"/>
                  <a:pt x="162" y="62"/>
                </a:cubicBezTo>
                <a:cubicBezTo>
                  <a:pt x="163" y="59"/>
                  <a:pt x="163" y="59"/>
                  <a:pt x="163" y="59"/>
                </a:cubicBezTo>
                <a:cubicBezTo>
                  <a:pt x="163" y="58"/>
                  <a:pt x="163" y="57"/>
                  <a:pt x="164" y="55"/>
                </a:cubicBezTo>
                <a:cubicBezTo>
                  <a:pt x="165" y="54"/>
                  <a:pt x="165" y="54"/>
                  <a:pt x="165" y="52"/>
                </a:cubicBezTo>
                <a:cubicBezTo>
                  <a:pt x="165" y="51"/>
                  <a:pt x="165" y="51"/>
                  <a:pt x="165" y="51"/>
                </a:cubicBezTo>
                <a:cubicBezTo>
                  <a:pt x="164" y="50"/>
                  <a:pt x="164" y="49"/>
                  <a:pt x="165" y="46"/>
                </a:cubicBezTo>
                <a:cubicBezTo>
                  <a:pt x="165" y="43"/>
                  <a:pt x="165" y="43"/>
                  <a:pt x="165" y="43"/>
                </a:cubicBezTo>
                <a:cubicBezTo>
                  <a:pt x="165" y="42"/>
                  <a:pt x="165" y="40"/>
                  <a:pt x="166" y="38"/>
                </a:cubicBezTo>
                <a:cubicBezTo>
                  <a:pt x="166" y="37"/>
                  <a:pt x="166" y="37"/>
                  <a:pt x="167" y="36"/>
                </a:cubicBezTo>
                <a:cubicBezTo>
                  <a:pt x="167" y="36"/>
                  <a:pt x="167" y="36"/>
                  <a:pt x="167" y="36"/>
                </a:cubicBezTo>
                <a:cubicBezTo>
                  <a:pt x="168" y="34"/>
                  <a:pt x="170" y="32"/>
                  <a:pt x="171" y="31"/>
                </a:cubicBezTo>
                <a:cubicBezTo>
                  <a:pt x="171" y="30"/>
                  <a:pt x="172" y="29"/>
                  <a:pt x="172" y="29"/>
                </a:cubicBezTo>
                <a:cubicBezTo>
                  <a:pt x="172" y="28"/>
                  <a:pt x="172" y="27"/>
                  <a:pt x="173" y="26"/>
                </a:cubicBezTo>
                <a:cubicBezTo>
                  <a:pt x="173" y="26"/>
                  <a:pt x="172" y="26"/>
                  <a:pt x="172" y="25"/>
                </a:cubicBezTo>
                <a:cubicBezTo>
                  <a:pt x="172" y="25"/>
                  <a:pt x="172" y="25"/>
                  <a:pt x="172" y="25"/>
                </a:cubicBezTo>
                <a:cubicBezTo>
                  <a:pt x="172" y="25"/>
                  <a:pt x="171" y="25"/>
                  <a:pt x="171" y="24"/>
                </a:cubicBezTo>
                <a:cubicBezTo>
                  <a:pt x="170" y="25"/>
                  <a:pt x="168" y="26"/>
                  <a:pt x="168" y="26"/>
                </a:cubicBezTo>
                <a:cubicBezTo>
                  <a:pt x="167" y="27"/>
                  <a:pt x="167" y="27"/>
                  <a:pt x="166" y="27"/>
                </a:cubicBezTo>
                <a:cubicBezTo>
                  <a:pt x="166" y="27"/>
                  <a:pt x="166" y="27"/>
                  <a:pt x="166" y="27"/>
                </a:cubicBezTo>
                <a:cubicBezTo>
                  <a:pt x="166" y="27"/>
                  <a:pt x="166" y="27"/>
                  <a:pt x="165" y="27"/>
                </a:cubicBezTo>
                <a:cubicBezTo>
                  <a:pt x="164" y="27"/>
                  <a:pt x="163" y="27"/>
                  <a:pt x="162" y="26"/>
                </a:cubicBezTo>
                <a:cubicBezTo>
                  <a:pt x="162" y="25"/>
                  <a:pt x="161" y="25"/>
                  <a:pt x="161" y="24"/>
                </a:cubicBezTo>
                <a:cubicBezTo>
                  <a:pt x="161" y="24"/>
                  <a:pt x="161" y="24"/>
                  <a:pt x="160" y="24"/>
                </a:cubicBezTo>
                <a:cubicBezTo>
                  <a:pt x="159" y="23"/>
                  <a:pt x="159" y="23"/>
                  <a:pt x="159" y="23"/>
                </a:cubicBezTo>
                <a:cubicBezTo>
                  <a:pt x="159" y="23"/>
                  <a:pt x="159" y="23"/>
                  <a:pt x="159" y="23"/>
                </a:cubicBezTo>
                <a:cubicBezTo>
                  <a:pt x="159" y="22"/>
                  <a:pt x="158" y="22"/>
                  <a:pt x="158" y="22"/>
                </a:cubicBezTo>
                <a:cubicBezTo>
                  <a:pt x="157" y="21"/>
                  <a:pt x="157" y="21"/>
                  <a:pt x="157" y="21"/>
                </a:cubicBezTo>
                <a:cubicBezTo>
                  <a:pt x="156" y="21"/>
                  <a:pt x="155" y="20"/>
                  <a:pt x="155" y="19"/>
                </a:cubicBezTo>
                <a:cubicBezTo>
                  <a:pt x="155" y="18"/>
                  <a:pt x="154" y="17"/>
                  <a:pt x="154" y="16"/>
                </a:cubicBezTo>
                <a:cubicBezTo>
                  <a:pt x="153" y="16"/>
                  <a:pt x="152" y="16"/>
                  <a:pt x="151" y="14"/>
                </a:cubicBezTo>
                <a:cubicBezTo>
                  <a:pt x="149" y="12"/>
                  <a:pt x="149" y="12"/>
                  <a:pt x="149" y="12"/>
                </a:cubicBezTo>
                <a:cubicBezTo>
                  <a:pt x="147" y="10"/>
                  <a:pt x="147" y="10"/>
                  <a:pt x="147" y="10"/>
                </a:cubicBezTo>
                <a:cubicBezTo>
                  <a:pt x="146" y="10"/>
                  <a:pt x="146" y="10"/>
                  <a:pt x="146" y="10"/>
                </a:cubicBezTo>
                <a:cubicBezTo>
                  <a:pt x="144" y="12"/>
                  <a:pt x="144" y="12"/>
                  <a:pt x="144" y="12"/>
                </a:cubicBezTo>
                <a:cubicBezTo>
                  <a:pt x="144" y="12"/>
                  <a:pt x="144" y="12"/>
                  <a:pt x="144" y="12"/>
                </a:cubicBezTo>
                <a:cubicBezTo>
                  <a:pt x="139" y="15"/>
                  <a:pt x="139" y="15"/>
                  <a:pt x="139" y="15"/>
                </a:cubicBezTo>
                <a:cubicBezTo>
                  <a:pt x="139" y="15"/>
                  <a:pt x="139" y="15"/>
                  <a:pt x="139" y="15"/>
                </a:cubicBezTo>
                <a:cubicBezTo>
                  <a:pt x="137" y="15"/>
                  <a:pt x="137" y="15"/>
                  <a:pt x="137" y="15"/>
                </a:cubicBezTo>
                <a:cubicBezTo>
                  <a:pt x="135" y="17"/>
                  <a:pt x="135" y="17"/>
                  <a:pt x="135" y="17"/>
                </a:cubicBezTo>
                <a:cubicBezTo>
                  <a:pt x="134" y="18"/>
                  <a:pt x="134" y="18"/>
                  <a:pt x="133" y="17"/>
                </a:cubicBezTo>
                <a:cubicBezTo>
                  <a:pt x="132" y="17"/>
                  <a:pt x="132" y="16"/>
                  <a:pt x="132" y="16"/>
                </a:cubicBezTo>
                <a:cubicBezTo>
                  <a:pt x="132" y="9"/>
                  <a:pt x="132" y="9"/>
                  <a:pt x="132" y="9"/>
                </a:cubicBezTo>
                <a:cubicBezTo>
                  <a:pt x="130" y="6"/>
                  <a:pt x="130" y="6"/>
                  <a:pt x="130" y="6"/>
                </a:cubicBezTo>
                <a:cubicBezTo>
                  <a:pt x="128" y="5"/>
                  <a:pt x="128" y="5"/>
                  <a:pt x="128" y="5"/>
                </a:cubicBezTo>
                <a:cubicBezTo>
                  <a:pt x="128" y="5"/>
                  <a:pt x="128" y="4"/>
                  <a:pt x="128" y="3"/>
                </a:cubicBezTo>
                <a:cubicBezTo>
                  <a:pt x="128" y="2"/>
                  <a:pt x="128" y="2"/>
                  <a:pt x="128" y="2"/>
                </a:cubicBezTo>
                <a:cubicBezTo>
                  <a:pt x="126" y="0"/>
                  <a:pt x="126" y="0"/>
                  <a:pt x="126" y="0"/>
                </a:cubicBezTo>
                <a:cubicBezTo>
                  <a:pt x="124" y="0"/>
                  <a:pt x="124" y="0"/>
                  <a:pt x="124" y="0"/>
                </a:cubicBezTo>
                <a:cubicBezTo>
                  <a:pt x="123" y="0"/>
                  <a:pt x="121" y="0"/>
                  <a:pt x="121" y="0"/>
                </a:cubicBezTo>
                <a:cubicBezTo>
                  <a:pt x="119" y="0"/>
                  <a:pt x="118" y="0"/>
                  <a:pt x="118" y="0"/>
                </a:cubicBezTo>
                <a:cubicBezTo>
                  <a:pt x="111" y="0"/>
                  <a:pt x="111" y="0"/>
                  <a:pt x="111" y="0"/>
                </a:cubicBezTo>
                <a:cubicBezTo>
                  <a:pt x="111" y="1"/>
                  <a:pt x="111" y="1"/>
                  <a:pt x="111" y="1"/>
                </a:cubicBezTo>
                <a:cubicBezTo>
                  <a:pt x="113" y="3"/>
                  <a:pt x="113" y="3"/>
                  <a:pt x="113" y="3"/>
                </a:cubicBezTo>
                <a:cubicBezTo>
                  <a:pt x="113" y="3"/>
                  <a:pt x="114" y="3"/>
                  <a:pt x="114" y="4"/>
                </a:cubicBezTo>
                <a:cubicBezTo>
                  <a:pt x="114" y="7"/>
                  <a:pt x="114" y="7"/>
                  <a:pt x="114" y="7"/>
                </a:cubicBezTo>
                <a:cubicBezTo>
                  <a:pt x="114" y="8"/>
                  <a:pt x="113" y="8"/>
                  <a:pt x="113" y="8"/>
                </a:cubicBezTo>
                <a:cubicBezTo>
                  <a:pt x="110" y="12"/>
                  <a:pt x="110" y="12"/>
                  <a:pt x="110" y="12"/>
                </a:cubicBezTo>
                <a:cubicBezTo>
                  <a:pt x="110" y="12"/>
                  <a:pt x="109" y="13"/>
                  <a:pt x="108" y="13"/>
                </a:cubicBezTo>
                <a:cubicBezTo>
                  <a:pt x="108" y="14"/>
                  <a:pt x="108" y="14"/>
                  <a:pt x="107" y="15"/>
                </a:cubicBezTo>
                <a:cubicBezTo>
                  <a:pt x="107" y="16"/>
                  <a:pt x="107" y="16"/>
                  <a:pt x="107" y="16"/>
                </a:cubicBezTo>
                <a:cubicBezTo>
                  <a:pt x="108" y="17"/>
                  <a:pt x="108" y="17"/>
                  <a:pt x="108" y="17"/>
                </a:cubicBezTo>
                <a:cubicBezTo>
                  <a:pt x="108" y="18"/>
                  <a:pt x="109" y="19"/>
                  <a:pt x="108" y="20"/>
                </a:cubicBezTo>
                <a:cubicBezTo>
                  <a:pt x="107" y="21"/>
                  <a:pt x="107" y="21"/>
                  <a:pt x="107" y="21"/>
                </a:cubicBezTo>
                <a:cubicBezTo>
                  <a:pt x="107" y="21"/>
                  <a:pt x="107" y="21"/>
                  <a:pt x="107" y="22"/>
                </a:cubicBezTo>
                <a:cubicBezTo>
                  <a:pt x="107" y="23"/>
                  <a:pt x="106" y="24"/>
                  <a:pt x="105" y="24"/>
                </a:cubicBezTo>
                <a:cubicBezTo>
                  <a:pt x="105" y="24"/>
                  <a:pt x="105" y="24"/>
                  <a:pt x="105" y="24"/>
                </a:cubicBezTo>
                <a:cubicBezTo>
                  <a:pt x="103" y="24"/>
                  <a:pt x="103" y="24"/>
                  <a:pt x="103" y="24"/>
                </a:cubicBezTo>
                <a:cubicBezTo>
                  <a:pt x="102" y="24"/>
                  <a:pt x="102" y="24"/>
                  <a:pt x="102" y="24"/>
                </a:cubicBezTo>
                <a:cubicBezTo>
                  <a:pt x="101" y="24"/>
                  <a:pt x="101" y="24"/>
                  <a:pt x="101" y="24"/>
                </a:cubicBezTo>
                <a:cubicBezTo>
                  <a:pt x="98" y="25"/>
                  <a:pt x="98" y="25"/>
                  <a:pt x="98" y="25"/>
                </a:cubicBezTo>
                <a:cubicBezTo>
                  <a:pt x="98" y="25"/>
                  <a:pt x="96" y="25"/>
                  <a:pt x="94" y="26"/>
                </a:cubicBezTo>
                <a:cubicBezTo>
                  <a:pt x="93" y="26"/>
                  <a:pt x="93" y="26"/>
                  <a:pt x="93" y="26"/>
                </a:cubicBezTo>
                <a:cubicBezTo>
                  <a:pt x="88" y="26"/>
                  <a:pt x="88" y="26"/>
                  <a:pt x="88" y="26"/>
                </a:cubicBezTo>
                <a:cubicBezTo>
                  <a:pt x="87" y="26"/>
                  <a:pt x="87" y="25"/>
                  <a:pt x="87" y="24"/>
                </a:cubicBezTo>
                <a:cubicBezTo>
                  <a:pt x="87" y="19"/>
                  <a:pt x="87" y="19"/>
                  <a:pt x="87" y="19"/>
                </a:cubicBezTo>
                <a:cubicBezTo>
                  <a:pt x="84" y="18"/>
                  <a:pt x="84" y="18"/>
                  <a:pt x="84" y="18"/>
                </a:cubicBezTo>
                <a:cubicBezTo>
                  <a:pt x="73" y="18"/>
                  <a:pt x="73" y="18"/>
                  <a:pt x="73" y="18"/>
                </a:cubicBezTo>
                <a:cubicBezTo>
                  <a:pt x="72" y="19"/>
                  <a:pt x="72" y="19"/>
                  <a:pt x="72" y="19"/>
                </a:cubicBezTo>
                <a:cubicBezTo>
                  <a:pt x="71" y="19"/>
                  <a:pt x="71" y="19"/>
                  <a:pt x="71" y="19"/>
                </a:cubicBezTo>
                <a:cubicBezTo>
                  <a:pt x="71" y="20"/>
                  <a:pt x="70" y="20"/>
                  <a:pt x="70" y="20"/>
                </a:cubicBezTo>
                <a:cubicBezTo>
                  <a:pt x="69" y="21"/>
                  <a:pt x="69" y="21"/>
                  <a:pt x="69" y="21"/>
                </a:cubicBezTo>
                <a:cubicBezTo>
                  <a:pt x="69" y="21"/>
                  <a:pt x="69" y="21"/>
                  <a:pt x="69" y="22"/>
                </a:cubicBezTo>
                <a:cubicBezTo>
                  <a:pt x="68" y="23"/>
                  <a:pt x="68" y="24"/>
                  <a:pt x="67" y="26"/>
                </a:cubicBezTo>
                <a:cubicBezTo>
                  <a:pt x="66" y="27"/>
                  <a:pt x="66" y="27"/>
                  <a:pt x="66" y="27"/>
                </a:cubicBezTo>
                <a:cubicBezTo>
                  <a:pt x="66" y="27"/>
                  <a:pt x="66" y="27"/>
                  <a:pt x="67" y="28"/>
                </a:cubicBezTo>
                <a:cubicBezTo>
                  <a:pt x="67" y="29"/>
                  <a:pt x="68" y="30"/>
                  <a:pt x="67" y="31"/>
                </a:cubicBezTo>
                <a:cubicBezTo>
                  <a:pt x="66" y="31"/>
                  <a:pt x="66" y="31"/>
                  <a:pt x="66" y="31"/>
                </a:cubicBezTo>
                <a:cubicBezTo>
                  <a:pt x="66" y="32"/>
                  <a:pt x="66" y="32"/>
                  <a:pt x="66" y="32"/>
                </a:cubicBezTo>
                <a:cubicBezTo>
                  <a:pt x="66" y="33"/>
                  <a:pt x="66" y="33"/>
                  <a:pt x="66" y="33"/>
                </a:cubicBezTo>
                <a:cubicBezTo>
                  <a:pt x="66" y="36"/>
                  <a:pt x="66" y="36"/>
                  <a:pt x="66" y="36"/>
                </a:cubicBezTo>
                <a:cubicBezTo>
                  <a:pt x="66" y="37"/>
                  <a:pt x="66" y="38"/>
                  <a:pt x="66" y="38"/>
                </a:cubicBezTo>
                <a:cubicBezTo>
                  <a:pt x="66" y="39"/>
                  <a:pt x="66" y="39"/>
                  <a:pt x="66" y="39"/>
                </a:cubicBezTo>
                <a:cubicBezTo>
                  <a:pt x="65" y="41"/>
                  <a:pt x="65" y="42"/>
                  <a:pt x="65" y="42"/>
                </a:cubicBezTo>
                <a:cubicBezTo>
                  <a:pt x="64" y="42"/>
                  <a:pt x="64" y="42"/>
                  <a:pt x="64" y="43"/>
                </a:cubicBezTo>
                <a:cubicBezTo>
                  <a:pt x="64" y="43"/>
                  <a:pt x="64" y="43"/>
                  <a:pt x="64" y="43"/>
                </a:cubicBezTo>
                <a:cubicBezTo>
                  <a:pt x="64" y="43"/>
                  <a:pt x="64" y="43"/>
                  <a:pt x="64" y="44"/>
                </a:cubicBezTo>
                <a:cubicBezTo>
                  <a:pt x="63" y="46"/>
                  <a:pt x="61" y="46"/>
                  <a:pt x="60" y="46"/>
                </a:cubicBezTo>
                <a:cubicBezTo>
                  <a:pt x="60" y="46"/>
                  <a:pt x="59" y="46"/>
                  <a:pt x="59" y="47"/>
                </a:cubicBezTo>
                <a:cubicBezTo>
                  <a:pt x="57" y="49"/>
                  <a:pt x="55" y="48"/>
                  <a:pt x="54" y="47"/>
                </a:cubicBezTo>
                <a:cubicBezTo>
                  <a:pt x="53" y="47"/>
                  <a:pt x="53" y="47"/>
                  <a:pt x="53" y="47"/>
                </a:cubicBezTo>
                <a:cubicBezTo>
                  <a:pt x="52" y="48"/>
                  <a:pt x="51" y="48"/>
                  <a:pt x="50" y="48"/>
                </a:cubicBezTo>
                <a:cubicBezTo>
                  <a:pt x="50" y="48"/>
                  <a:pt x="49" y="48"/>
                  <a:pt x="49" y="47"/>
                </a:cubicBezTo>
                <a:cubicBezTo>
                  <a:pt x="39" y="47"/>
                  <a:pt x="39" y="47"/>
                  <a:pt x="39" y="47"/>
                </a:cubicBezTo>
                <a:cubicBezTo>
                  <a:pt x="38" y="48"/>
                  <a:pt x="37" y="49"/>
                  <a:pt x="36" y="49"/>
                </a:cubicBezTo>
                <a:cubicBezTo>
                  <a:pt x="35" y="49"/>
                  <a:pt x="34" y="50"/>
                  <a:pt x="33" y="51"/>
                </a:cubicBezTo>
                <a:cubicBezTo>
                  <a:pt x="33" y="51"/>
                  <a:pt x="33" y="51"/>
                  <a:pt x="32" y="52"/>
                </a:cubicBezTo>
                <a:cubicBezTo>
                  <a:pt x="31" y="52"/>
                  <a:pt x="31" y="53"/>
                  <a:pt x="31" y="53"/>
                </a:cubicBezTo>
                <a:cubicBezTo>
                  <a:pt x="31" y="53"/>
                  <a:pt x="31" y="53"/>
                  <a:pt x="31" y="53"/>
                </a:cubicBezTo>
                <a:cubicBezTo>
                  <a:pt x="30" y="53"/>
                  <a:pt x="30" y="53"/>
                  <a:pt x="29" y="53"/>
                </a:cubicBezTo>
                <a:cubicBezTo>
                  <a:pt x="28" y="53"/>
                  <a:pt x="28" y="53"/>
                  <a:pt x="28" y="53"/>
                </a:cubicBezTo>
                <a:cubicBezTo>
                  <a:pt x="27" y="54"/>
                  <a:pt x="27" y="54"/>
                  <a:pt x="26" y="54"/>
                </a:cubicBezTo>
                <a:cubicBezTo>
                  <a:pt x="24" y="54"/>
                  <a:pt x="24" y="54"/>
                  <a:pt x="24" y="54"/>
                </a:cubicBezTo>
                <a:cubicBezTo>
                  <a:pt x="23" y="54"/>
                  <a:pt x="23" y="54"/>
                  <a:pt x="22" y="53"/>
                </a:cubicBezTo>
                <a:cubicBezTo>
                  <a:pt x="22" y="53"/>
                  <a:pt x="22" y="53"/>
                  <a:pt x="22" y="53"/>
                </a:cubicBezTo>
                <a:cubicBezTo>
                  <a:pt x="22" y="53"/>
                  <a:pt x="22" y="53"/>
                  <a:pt x="22" y="53"/>
                </a:cubicBezTo>
                <a:cubicBezTo>
                  <a:pt x="21" y="53"/>
                  <a:pt x="20" y="53"/>
                  <a:pt x="20" y="53"/>
                </a:cubicBezTo>
                <a:cubicBezTo>
                  <a:pt x="19" y="53"/>
                  <a:pt x="19" y="53"/>
                  <a:pt x="19" y="53"/>
                </a:cubicBezTo>
                <a:cubicBezTo>
                  <a:pt x="19" y="54"/>
                  <a:pt x="18" y="54"/>
                  <a:pt x="17" y="54"/>
                </a:cubicBezTo>
                <a:cubicBezTo>
                  <a:pt x="17" y="54"/>
                  <a:pt x="17" y="54"/>
                  <a:pt x="17" y="54"/>
                </a:cubicBezTo>
                <a:cubicBezTo>
                  <a:pt x="16" y="56"/>
                  <a:pt x="16" y="56"/>
                  <a:pt x="16" y="56"/>
                </a:cubicBezTo>
                <a:cubicBezTo>
                  <a:pt x="16" y="56"/>
                  <a:pt x="15" y="57"/>
                  <a:pt x="14" y="57"/>
                </a:cubicBezTo>
                <a:cubicBezTo>
                  <a:pt x="12" y="57"/>
                  <a:pt x="12" y="57"/>
                  <a:pt x="12" y="57"/>
                </a:cubicBezTo>
                <a:cubicBezTo>
                  <a:pt x="11" y="56"/>
                  <a:pt x="11" y="56"/>
                  <a:pt x="11" y="56"/>
                </a:cubicBezTo>
                <a:cubicBezTo>
                  <a:pt x="10" y="55"/>
                  <a:pt x="10" y="55"/>
                  <a:pt x="10" y="55"/>
                </a:cubicBezTo>
                <a:cubicBezTo>
                  <a:pt x="9" y="55"/>
                  <a:pt x="9" y="54"/>
                  <a:pt x="9" y="53"/>
                </a:cubicBezTo>
                <a:cubicBezTo>
                  <a:pt x="9" y="52"/>
                  <a:pt x="9" y="52"/>
                  <a:pt x="9" y="52"/>
                </a:cubicBezTo>
                <a:cubicBezTo>
                  <a:pt x="8" y="50"/>
                  <a:pt x="8" y="50"/>
                  <a:pt x="8" y="50"/>
                </a:cubicBezTo>
                <a:cubicBezTo>
                  <a:pt x="8" y="50"/>
                  <a:pt x="8" y="50"/>
                  <a:pt x="8" y="50"/>
                </a:cubicBezTo>
                <a:cubicBezTo>
                  <a:pt x="7" y="50"/>
                  <a:pt x="7" y="50"/>
                  <a:pt x="7" y="49"/>
                </a:cubicBezTo>
                <a:cubicBezTo>
                  <a:pt x="6" y="48"/>
                  <a:pt x="6" y="48"/>
                  <a:pt x="6" y="48"/>
                </a:cubicBezTo>
                <a:cubicBezTo>
                  <a:pt x="5" y="48"/>
                  <a:pt x="5" y="48"/>
                  <a:pt x="4" y="48"/>
                </a:cubicBezTo>
                <a:cubicBezTo>
                  <a:pt x="3" y="48"/>
                  <a:pt x="3" y="48"/>
                  <a:pt x="3" y="48"/>
                </a:cubicBezTo>
                <a:cubicBezTo>
                  <a:pt x="3" y="49"/>
                  <a:pt x="3" y="50"/>
                  <a:pt x="3" y="50"/>
                </a:cubicBezTo>
                <a:cubicBezTo>
                  <a:pt x="3" y="51"/>
                  <a:pt x="2" y="52"/>
                  <a:pt x="1" y="53"/>
                </a:cubicBezTo>
                <a:cubicBezTo>
                  <a:pt x="1" y="53"/>
                  <a:pt x="1" y="53"/>
                  <a:pt x="0" y="53"/>
                </a:cubicBezTo>
                <a:cubicBezTo>
                  <a:pt x="0" y="53"/>
                  <a:pt x="0" y="53"/>
                  <a:pt x="0" y="53"/>
                </a:cubicBezTo>
                <a:cubicBezTo>
                  <a:pt x="1" y="54"/>
                  <a:pt x="2" y="55"/>
                  <a:pt x="4" y="56"/>
                </a:cubicBezTo>
                <a:cubicBezTo>
                  <a:pt x="4" y="57"/>
                  <a:pt x="4" y="57"/>
                  <a:pt x="4" y="57"/>
                </a:cubicBezTo>
                <a:cubicBezTo>
                  <a:pt x="4" y="58"/>
                  <a:pt x="4" y="58"/>
                  <a:pt x="4" y="59"/>
                </a:cubicBezTo>
                <a:cubicBezTo>
                  <a:pt x="5" y="60"/>
                  <a:pt x="6" y="62"/>
                  <a:pt x="6" y="64"/>
                </a:cubicBezTo>
                <a:cubicBezTo>
                  <a:pt x="6" y="64"/>
                  <a:pt x="7" y="66"/>
                  <a:pt x="7" y="68"/>
                </a:cubicBezTo>
                <a:cubicBezTo>
                  <a:pt x="7" y="68"/>
                  <a:pt x="7" y="68"/>
                  <a:pt x="7" y="68"/>
                </a:cubicBezTo>
                <a:cubicBezTo>
                  <a:pt x="7" y="69"/>
                  <a:pt x="7" y="69"/>
                  <a:pt x="7" y="69"/>
                </a:cubicBezTo>
                <a:cubicBezTo>
                  <a:pt x="8" y="73"/>
                  <a:pt x="8" y="73"/>
                  <a:pt x="8" y="73"/>
                </a:cubicBezTo>
                <a:cubicBezTo>
                  <a:pt x="8" y="74"/>
                  <a:pt x="8" y="74"/>
                  <a:pt x="8" y="74"/>
                </a:cubicBezTo>
                <a:cubicBezTo>
                  <a:pt x="8" y="76"/>
                  <a:pt x="8" y="76"/>
                  <a:pt x="8" y="76"/>
                </a:cubicBezTo>
                <a:cubicBezTo>
                  <a:pt x="8" y="76"/>
                  <a:pt x="8" y="76"/>
                  <a:pt x="8" y="77"/>
                </a:cubicBezTo>
                <a:cubicBezTo>
                  <a:pt x="7" y="76"/>
                  <a:pt x="7" y="76"/>
                  <a:pt x="7" y="76"/>
                </a:cubicBezTo>
                <a:cubicBezTo>
                  <a:pt x="14" y="78"/>
                  <a:pt x="14" y="78"/>
                  <a:pt x="14" y="78"/>
                </a:cubicBezTo>
                <a:cubicBezTo>
                  <a:pt x="15" y="78"/>
                  <a:pt x="15" y="78"/>
                  <a:pt x="15" y="78"/>
                </a:cubicBezTo>
                <a:cubicBezTo>
                  <a:pt x="16" y="79"/>
                  <a:pt x="16" y="79"/>
                  <a:pt x="16" y="79"/>
                </a:cubicBezTo>
                <a:cubicBezTo>
                  <a:pt x="47" y="97"/>
                  <a:pt x="47" y="97"/>
                  <a:pt x="47" y="97"/>
                </a:cubicBezTo>
                <a:cubicBezTo>
                  <a:pt x="66" y="108"/>
                  <a:pt x="66" y="108"/>
                  <a:pt x="66" y="108"/>
                </a:cubicBezTo>
                <a:cubicBezTo>
                  <a:pt x="66" y="107"/>
                  <a:pt x="66" y="107"/>
                  <a:pt x="66" y="107"/>
                </a:cubicBezTo>
                <a:cubicBezTo>
                  <a:pt x="69" y="99"/>
                  <a:pt x="69" y="99"/>
                  <a:pt x="69" y="99"/>
                </a:cubicBezTo>
                <a:cubicBezTo>
                  <a:pt x="70" y="98"/>
                  <a:pt x="70" y="98"/>
                  <a:pt x="70" y="98"/>
                </a:cubicBezTo>
                <a:cubicBezTo>
                  <a:pt x="70" y="97"/>
                  <a:pt x="70" y="97"/>
                  <a:pt x="70" y="97"/>
                </a:cubicBezTo>
                <a:cubicBezTo>
                  <a:pt x="77" y="95"/>
                  <a:pt x="77" y="95"/>
                  <a:pt x="77" y="95"/>
                </a:cubicBezTo>
                <a:cubicBezTo>
                  <a:pt x="104" y="98"/>
                  <a:pt x="104" y="98"/>
                  <a:pt x="104" y="98"/>
                </a:cubicBezTo>
                <a:cubicBezTo>
                  <a:pt x="129" y="103"/>
                  <a:pt x="129" y="103"/>
                  <a:pt x="129" y="103"/>
                </a:cubicBezTo>
                <a:cubicBezTo>
                  <a:pt x="146" y="104"/>
                  <a:pt x="146" y="104"/>
                  <a:pt x="146" y="104"/>
                </a:cubicBezTo>
                <a:cubicBezTo>
                  <a:pt x="147" y="104"/>
                  <a:pt x="147" y="104"/>
                  <a:pt x="147" y="104"/>
                </a:cubicBezTo>
                <a:cubicBezTo>
                  <a:pt x="148" y="103"/>
                  <a:pt x="148" y="103"/>
                  <a:pt x="148" y="103"/>
                </a:cubicBezTo>
                <a:cubicBezTo>
                  <a:pt x="149" y="103"/>
                  <a:pt x="149" y="103"/>
                  <a:pt x="149" y="103"/>
                </a:cubicBezTo>
                <a:cubicBezTo>
                  <a:pt x="154" y="92"/>
                  <a:pt x="154" y="92"/>
                  <a:pt x="154" y="92"/>
                </a:cubicBezTo>
                <a:cubicBezTo>
                  <a:pt x="154" y="91"/>
                  <a:pt x="154" y="91"/>
                  <a:pt x="154" y="91"/>
                </a:cubicBezTo>
                <a:cubicBezTo>
                  <a:pt x="154" y="90"/>
                  <a:pt x="154" y="90"/>
                  <a:pt x="154" y="90"/>
                </a:cubicBezTo>
                <a:cubicBezTo>
                  <a:pt x="151" y="84"/>
                  <a:pt x="151" y="84"/>
                  <a:pt x="151" y="84"/>
                </a:cubicBezTo>
                <a:cubicBezTo>
                  <a:pt x="150" y="83"/>
                  <a:pt x="150" y="83"/>
                  <a:pt x="150" y="83"/>
                </a:cubicBezTo>
                <a:cubicBezTo>
                  <a:pt x="149" y="82"/>
                  <a:pt x="149" y="82"/>
                  <a:pt x="149" y="82"/>
                </a:cubicBezTo>
                <a:cubicBezTo>
                  <a:pt x="140" y="80"/>
                  <a:pt x="140" y="80"/>
                  <a:pt x="140" y="80"/>
                </a:cubicBezTo>
                <a:cubicBezTo>
                  <a:pt x="135" y="79"/>
                  <a:pt x="135" y="79"/>
                  <a:pt x="135" y="79"/>
                </a:cubicBezTo>
                <a:cubicBezTo>
                  <a:pt x="141" y="74"/>
                  <a:pt x="141" y="74"/>
                  <a:pt x="141" y="74"/>
                </a:cubicBezTo>
                <a:cubicBezTo>
                  <a:pt x="161" y="71"/>
                  <a:pt x="161" y="71"/>
                  <a:pt x="161" y="71"/>
                </a:cubicBezTo>
                <a:cubicBezTo>
                  <a:pt x="161" y="66"/>
                  <a:pt x="161" y="66"/>
                  <a:pt x="161" y="66"/>
                </a:cubicBezTo>
                <a:cubicBezTo>
                  <a:pt x="161" y="65"/>
                  <a:pt x="161" y="63"/>
                  <a:pt x="162"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29" name="Freeform 75"/>
          <p:cNvSpPr>
            <a:spLocks/>
          </p:cNvSpPr>
          <p:nvPr/>
        </p:nvSpPr>
        <p:spPr bwMode="auto">
          <a:xfrm>
            <a:off x="8833419" y="6360790"/>
            <a:ext cx="425450" cy="354013"/>
          </a:xfrm>
          <a:custGeom>
            <a:avLst/>
            <a:gdLst>
              <a:gd name="T0" fmla="*/ 186 w 191"/>
              <a:gd name="T1" fmla="*/ 57 h 159"/>
              <a:gd name="T2" fmla="*/ 177 w 191"/>
              <a:gd name="T3" fmla="*/ 46 h 159"/>
              <a:gd name="T4" fmla="*/ 180 w 191"/>
              <a:gd name="T5" fmla="*/ 30 h 159"/>
              <a:gd name="T6" fmla="*/ 191 w 191"/>
              <a:gd name="T7" fmla="*/ 28 h 159"/>
              <a:gd name="T8" fmla="*/ 185 w 191"/>
              <a:gd name="T9" fmla="*/ 5 h 159"/>
              <a:gd name="T10" fmla="*/ 162 w 191"/>
              <a:gd name="T11" fmla="*/ 1 h 159"/>
              <a:gd name="T12" fmla="*/ 144 w 191"/>
              <a:gd name="T13" fmla="*/ 4 h 159"/>
              <a:gd name="T14" fmla="*/ 126 w 191"/>
              <a:gd name="T15" fmla="*/ 1 h 159"/>
              <a:gd name="T16" fmla="*/ 104 w 191"/>
              <a:gd name="T17" fmla="*/ 2 h 159"/>
              <a:gd name="T18" fmla="*/ 76 w 191"/>
              <a:gd name="T19" fmla="*/ 6 h 159"/>
              <a:gd name="T20" fmla="*/ 61 w 191"/>
              <a:gd name="T21" fmla="*/ 9 h 159"/>
              <a:gd name="T22" fmla="*/ 60 w 191"/>
              <a:gd name="T23" fmla="*/ 25 h 159"/>
              <a:gd name="T24" fmla="*/ 55 w 191"/>
              <a:gd name="T25" fmla="*/ 28 h 159"/>
              <a:gd name="T26" fmla="*/ 47 w 191"/>
              <a:gd name="T27" fmla="*/ 33 h 159"/>
              <a:gd name="T28" fmla="*/ 39 w 191"/>
              <a:gd name="T29" fmla="*/ 38 h 159"/>
              <a:gd name="T30" fmla="*/ 34 w 191"/>
              <a:gd name="T31" fmla="*/ 40 h 159"/>
              <a:gd name="T32" fmla="*/ 38 w 191"/>
              <a:gd name="T33" fmla="*/ 49 h 159"/>
              <a:gd name="T34" fmla="*/ 43 w 191"/>
              <a:gd name="T35" fmla="*/ 60 h 159"/>
              <a:gd name="T36" fmla="*/ 43 w 191"/>
              <a:gd name="T37" fmla="*/ 72 h 159"/>
              <a:gd name="T38" fmla="*/ 44 w 191"/>
              <a:gd name="T39" fmla="*/ 80 h 159"/>
              <a:gd name="T40" fmla="*/ 51 w 191"/>
              <a:gd name="T41" fmla="*/ 89 h 159"/>
              <a:gd name="T42" fmla="*/ 54 w 191"/>
              <a:gd name="T43" fmla="*/ 101 h 159"/>
              <a:gd name="T44" fmla="*/ 52 w 191"/>
              <a:gd name="T45" fmla="*/ 109 h 159"/>
              <a:gd name="T46" fmla="*/ 42 w 191"/>
              <a:gd name="T47" fmla="*/ 108 h 159"/>
              <a:gd name="T48" fmla="*/ 34 w 191"/>
              <a:gd name="T49" fmla="*/ 103 h 159"/>
              <a:gd name="T50" fmla="*/ 25 w 191"/>
              <a:gd name="T51" fmla="*/ 99 h 159"/>
              <a:gd name="T52" fmla="*/ 15 w 191"/>
              <a:gd name="T53" fmla="*/ 98 h 159"/>
              <a:gd name="T54" fmla="*/ 12 w 191"/>
              <a:gd name="T55" fmla="*/ 100 h 159"/>
              <a:gd name="T56" fmla="*/ 8 w 191"/>
              <a:gd name="T57" fmla="*/ 109 h 159"/>
              <a:gd name="T58" fmla="*/ 12 w 191"/>
              <a:gd name="T59" fmla="*/ 116 h 159"/>
              <a:gd name="T60" fmla="*/ 9 w 191"/>
              <a:gd name="T61" fmla="*/ 122 h 159"/>
              <a:gd name="T62" fmla="*/ 4 w 191"/>
              <a:gd name="T63" fmla="*/ 132 h 159"/>
              <a:gd name="T64" fmla="*/ 2 w 191"/>
              <a:gd name="T65" fmla="*/ 147 h 159"/>
              <a:gd name="T66" fmla="*/ 1 w 191"/>
              <a:gd name="T67" fmla="*/ 159 h 159"/>
              <a:gd name="T68" fmla="*/ 36 w 191"/>
              <a:gd name="T69" fmla="*/ 155 h 159"/>
              <a:gd name="T70" fmla="*/ 83 w 191"/>
              <a:gd name="T71" fmla="*/ 133 h 159"/>
              <a:gd name="T72" fmla="*/ 67 w 191"/>
              <a:gd name="T73" fmla="*/ 113 h 159"/>
              <a:gd name="T74" fmla="*/ 56 w 191"/>
              <a:gd name="T75" fmla="*/ 107 h 159"/>
              <a:gd name="T76" fmla="*/ 79 w 191"/>
              <a:gd name="T77" fmla="*/ 119 h 159"/>
              <a:gd name="T78" fmla="*/ 110 w 191"/>
              <a:gd name="T79" fmla="*/ 138 h 159"/>
              <a:gd name="T80" fmla="*/ 114 w 191"/>
              <a:gd name="T81" fmla="*/ 130 h 159"/>
              <a:gd name="T82" fmla="*/ 106 w 191"/>
              <a:gd name="T83" fmla="*/ 123 h 159"/>
              <a:gd name="T84" fmla="*/ 121 w 191"/>
              <a:gd name="T85" fmla="*/ 123 h 159"/>
              <a:gd name="T86" fmla="*/ 116 w 191"/>
              <a:gd name="T87" fmla="*/ 133 h 159"/>
              <a:gd name="T88" fmla="*/ 120 w 191"/>
              <a:gd name="T89" fmla="*/ 138 h 159"/>
              <a:gd name="T90" fmla="*/ 126 w 191"/>
              <a:gd name="T91" fmla="*/ 130 h 159"/>
              <a:gd name="T92" fmla="*/ 130 w 191"/>
              <a:gd name="T93" fmla="*/ 121 h 159"/>
              <a:gd name="T94" fmla="*/ 134 w 191"/>
              <a:gd name="T95" fmla="*/ 130 h 159"/>
              <a:gd name="T96" fmla="*/ 129 w 191"/>
              <a:gd name="T97" fmla="*/ 137 h 159"/>
              <a:gd name="T98" fmla="*/ 141 w 191"/>
              <a:gd name="T99" fmla="*/ 137 h 159"/>
              <a:gd name="T100" fmla="*/ 138 w 191"/>
              <a:gd name="T101" fmla="*/ 123 h 159"/>
              <a:gd name="T102" fmla="*/ 149 w 191"/>
              <a:gd name="T103" fmla="*/ 124 h 159"/>
              <a:gd name="T104" fmla="*/ 159 w 191"/>
              <a:gd name="T105" fmla="*/ 120 h 159"/>
              <a:gd name="T106" fmla="*/ 163 w 191"/>
              <a:gd name="T107" fmla="*/ 101 h 159"/>
              <a:gd name="T108" fmla="*/ 168 w 191"/>
              <a:gd name="T109" fmla="*/ 82 h 159"/>
              <a:gd name="T110" fmla="*/ 175 w 191"/>
              <a:gd name="T111" fmla="*/ 74 h 159"/>
              <a:gd name="T112" fmla="*/ 187 w 191"/>
              <a:gd name="T113" fmla="*/ 6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1" h="159">
                <a:moveTo>
                  <a:pt x="189" y="63"/>
                </a:moveTo>
                <a:cubicBezTo>
                  <a:pt x="188" y="60"/>
                  <a:pt x="188" y="60"/>
                  <a:pt x="188" y="60"/>
                </a:cubicBezTo>
                <a:cubicBezTo>
                  <a:pt x="188" y="59"/>
                  <a:pt x="188" y="59"/>
                  <a:pt x="188" y="58"/>
                </a:cubicBezTo>
                <a:cubicBezTo>
                  <a:pt x="188" y="58"/>
                  <a:pt x="188" y="58"/>
                  <a:pt x="188" y="58"/>
                </a:cubicBezTo>
                <a:cubicBezTo>
                  <a:pt x="187" y="58"/>
                  <a:pt x="186" y="58"/>
                  <a:pt x="186" y="57"/>
                </a:cubicBezTo>
                <a:cubicBezTo>
                  <a:pt x="185" y="55"/>
                  <a:pt x="185" y="55"/>
                  <a:pt x="185" y="55"/>
                </a:cubicBezTo>
                <a:cubicBezTo>
                  <a:pt x="184" y="54"/>
                  <a:pt x="184" y="54"/>
                  <a:pt x="184" y="54"/>
                </a:cubicBezTo>
                <a:cubicBezTo>
                  <a:pt x="180" y="54"/>
                  <a:pt x="180" y="54"/>
                  <a:pt x="180" y="54"/>
                </a:cubicBezTo>
                <a:cubicBezTo>
                  <a:pt x="179" y="54"/>
                  <a:pt x="178" y="53"/>
                  <a:pt x="178" y="52"/>
                </a:cubicBezTo>
                <a:cubicBezTo>
                  <a:pt x="177" y="46"/>
                  <a:pt x="177" y="46"/>
                  <a:pt x="177" y="46"/>
                </a:cubicBezTo>
                <a:cubicBezTo>
                  <a:pt x="177" y="46"/>
                  <a:pt x="177" y="46"/>
                  <a:pt x="177" y="46"/>
                </a:cubicBezTo>
                <a:cubicBezTo>
                  <a:pt x="177" y="46"/>
                  <a:pt x="176" y="44"/>
                  <a:pt x="176" y="40"/>
                </a:cubicBezTo>
                <a:cubicBezTo>
                  <a:pt x="175" y="35"/>
                  <a:pt x="175" y="35"/>
                  <a:pt x="175" y="35"/>
                </a:cubicBezTo>
                <a:cubicBezTo>
                  <a:pt x="175" y="34"/>
                  <a:pt x="176" y="33"/>
                  <a:pt x="176" y="33"/>
                </a:cubicBezTo>
                <a:cubicBezTo>
                  <a:pt x="180" y="30"/>
                  <a:pt x="180" y="30"/>
                  <a:pt x="180" y="30"/>
                </a:cubicBezTo>
                <a:cubicBezTo>
                  <a:pt x="182" y="28"/>
                  <a:pt x="182" y="28"/>
                  <a:pt x="182" y="28"/>
                </a:cubicBezTo>
                <a:cubicBezTo>
                  <a:pt x="183" y="27"/>
                  <a:pt x="184" y="27"/>
                  <a:pt x="185" y="28"/>
                </a:cubicBezTo>
                <a:cubicBezTo>
                  <a:pt x="187" y="29"/>
                  <a:pt x="187" y="29"/>
                  <a:pt x="187" y="29"/>
                </a:cubicBezTo>
                <a:cubicBezTo>
                  <a:pt x="188" y="29"/>
                  <a:pt x="188" y="29"/>
                  <a:pt x="188" y="29"/>
                </a:cubicBezTo>
                <a:cubicBezTo>
                  <a:pt x="189" y="29"/>
                  <a:pt x="190" y="29"/>
                  <a:pt x="191" y="28"/>
                </a:cubicBezTo>
                <a:cubicBezTo>
                  <a:pt x="190" y="27"/>
                  <a:pt x="190" y="25"/>
                  <a:pt x="191" y="24"/>
                </a:cubicBezTo>
                <a:cubicBezTo>
                  <a:pt x="191" y="18"/>
                  <a:pt x="191" y="18"/>
                  <a:pt x="191" y="18"/>
                </a:cubicBezTo>
                <a:cubicBezTo>
                  <a:pt x="190" y="13"/>
                  <a:pt x="190" y="13"/>
                  <a:pt x="190" y="13"/>
                </a:cubicBezTo>
                <a:cubicBezTo>
                  <a:pt x="189" y="11"/>
                  <a:pt x="189" y="10"/>
                  <a:pt x="189" y="10"/>
                </a:cubicBezTo>
                <a:cubicBezTo>
                  <a:pt x="187" y="9"/>
                  <a:pt x="186" y="7"/>
                  <a:pt x="185" y="5"/>
                </a:cubicBezTo>
                <a:cubicBezTo>
                  <a:pt x="180" y="3"/>
                  <a:pt x="180" y="3"/>
                  <a:pt x="180" y="3"/>
                </a:cubicBezTo>
                <a:cubicBezTo>
                  <a:pt x="178" y="3"/>
                  <a:pt x="178" y="3"/>
                  <a:pt x="178" y="3"/>
                </a:cubicBezTo>
                <a:cubicBezTo>
                  <a:pt x="175" y="3"/>
                  <a:pt x="173" y="3"/>
                  <a:pt x="172" y="3"/>
                </a:cubicBezTo>
                <a:cubicBezTo>
                  <a:pt x="170" y="4"/>
                  <a:pt x="167" y="2"/>
                  <a:pt x="165" y="1"/>
                </a:cubicBezTo>
                <a:cubicBezTo>
                  <a:pt x="165" y="0"/>
                  <a:pt x="163" y="1"/>
                  <a:pt x="162" y="1"/>
                </a:cubicBezTo>
                <a:cubicBezTo>
                  <a:pt x="161" y="1"/>
                  <a:pt x="159" y="2"/>
                  <a:pt x="157" y="1"/>
                </a:cubicBezTo>
                <a:cubicBezTo>
                  <a:pt x="156" y="1"/>
                  <a:pt x="155" y="1"/>
                  <a:pt x="154" y="2"/>
                </a:cubicBezTo>
                <a:cubicBezTo>
                  <a:pt x="153" y="3"/>
                  <a:pt x="152" y="3"/>
                  <a:pt x="152" y="3"/>
                </a:cubicBezTo>
                <a:cubicBezTo>
                  <a:pt x="149" y="4"/>
                  <a:pt x="148" y="4"/>
                  <a:pt x="147" y="3"/>
                </a:cubicBezTo>
                <a:cubicBezTo>
                  <a:pt x="146" y="4"/>
                  <a:pt x="145" y="4"/>
                  <a:pt x="144" y="4"/>
                </a:cubicBezTo>
                <a:cubicBezTo>
                  <a:pt x="143" y="3"/>
                  <a:pt x="143" y="3"/>
                  <a:pt x="142" y="3"/>
                </a:cubicBezTo>
                <a:cubicBezTo>
                  <a:pt x="140" y="4"/>
                  <a:pt x="139" y="4"/>
                  <a:pt x="138" y="3"/>
                </a:cubicBezTo>
                <a:cubicBezTo>
                  <a:pt x="137" y="3"/>
                  <a:pt x="137" y="3"/>
                  <a:pt x="136" y="3"/>
                </a:cubicBezTo>
                <a:cubicBezTo>
                  <a:pt x="135" y="5"/>
                  <a:pt x="132" y="4"/>
                  <a:pt x="131" y="3"/>
                </a:cubicBezTo>
                <a:cubicBezTo>
                  <a:pt x="126" y="1"/>
                  <a:pt x="126" y="1"/>
                  <a:pt x="126" y="1"/>
                </a:cubicBezTo>
                <a:cubicBezTo>
                  <a:pt x="125" y="1"/>
                  <a:pt x="121" y="2"/>
                  <a:pt x="118" y="1"/>
                </a:cubicBezTo>
                <a:cubicBezTo>
                  <a:pt x="116" y="1"/>
                  <a:pt x="116" y="1"/>
                  <a:pt x="116" y="1"/>
                </a:cubicBezTo>
                <a:cubicBezTo>
                  <a:pt x="115" y="1"/>
                  <a:pt x="114" y="1"/>
                  <a:pt x="114" y="1"/>
                </a:cubicBezTo>
                <a:cubicBezTo>
                  <a:pt x="112" y="2"/>
                  <a:pt x="111" y="2"/>
                  <a:pt x="109" y="2"/>
                </a:cubicBezTo>
                <a:cubicBezTo>
                  <a:pt x="107" y="1"/>
                  <a:pt x="105" y="1"/>
                  <a:pt x="104" y="2"/>
                </a:cubicBezTo>
                <a:cubicBezTo>
                  <a:pt x="104" y="2"/>
                  <a:pt x="104" y="2"/>
                  <a:pt x="104" y="2"/>
                </a:cubicBezTo>
                <a:cubicBezTo>
                  <a:pt x="84" y="2"/>
                  <a:pt x="84" y="2"/>
                  <a:pt x="84" y="2"/>
                </a:cubicBezTo>
                <a:cubicBezTo>
                  <a:pt x="78" y="3"/>
                  <a:pt x="78" y="3"/>
                  <a:pt x="78" y="3"/>
                </a:cubicBezTo>
                <a:cubicBezTo>
                  <a:pt x="78" y="4"/>
                  <a:pt x="78" y="4"/>
                  <a:pt x="78" y="4"/>
                </a:cubicBezTo>
                <a:cubicBezTo>
                  <a:pt x="78" y="5"/>
                  <a:pt x="77" y="6"/>
                  <a:pt x="76" y="6"/>
                </a:cubicBezTo>
                <a:cubicBezTo>
                  <a:pt x="65" y="6"/>
                  <a:pt x="65" y="6"/>
                  <a:pt x="65" y="6"/>
                </a:cubicBezTo>
                <a:cubicBezTo>
                  <a:pt x="65" y="7"/>
                  <a:pt x="65" y="7"/>
                  <a:pt x="65" y="7"/>
                </a:cubicBezTo>
                <a:cubicBezTo>
                  <a:pt x="66" y="7"/>
                  <a:pt x="65" y="8"/>
                  <a:pt x="65" y="8"/>
                </a:cubicBezTo>
                <a:cubicBezTo>
                  <a:pt x="65" y="9"/>
                  <a:pt x="64" y="9"/>
                  <a:pt x="64" y="9"/>
                </a:cubicBezTo>
                <a:cubicBezTo>
                  <a:pt x="61" y="9"/>
                  <a:pt x="61" y="9"/>
                  <a:pt x="61" y="9"/>
                </a:cubicBezTo>
                <a:cubicBezTo>
                  <a:pt x="61" y="10"/>
                  <a:pt x="61" y="10"/>
                  <a:pt x="61" y="10"/>
                </a:cubicBezTo>
                <a:cubicBezTo>
                  <a:pt x="60" y="12"/>
                  <a:pt x="60" y="12"/>
                  <a:pt x="60" y="12"/>
                </a:cubicBezTo>
                <a:cubicBezTo>
                  <a:pt x="60" y="14"/>
                  <a:pt x="61" y="18"/>
                  <a:pt x="60" y="20"/>
                </a:cubicBezTo>
                <a:cubicBezTo>
                  <a:pt x="60" y="21"/>
                  <a:pt x="60" y="23"/>
                  <a:pt x="60" y="24"/>
                </a:cubicBezTo>
                <a:cubicBezTo>
                  <a:pt x="60" y="25"/>
                  <a:pt x="60" y="25"/>
                  <a:pt x="60" y="25"/>
                </a:cubicBezTo>
                <a:cubicBezTo>
                  <a:pt x="59" y="27"/>
                  <a:pt x="59" y="27"/>
                  <a:pt x="59" y="27"/>
                </a:cubicBezTo>
                <a:cubicBezTo>
                  <a:pt x="59" y="28"/>
                  <a:pt x="58" y="28"/>
                  <a:pt x="58" y="28"/>
                </a:cubicBezTo>
                <a:cubicBezTo>
                  <a:pt x="57" y="28"/>
                  <a:pt x="56" y="28"/>
                  <a:pt x="56" y="28"/>
                </a:cubicBezTo>
                <a:cubicBezTo>
                  <a:pt x="56" y="28"/>
                  <a:pt x="56" y="28"/>
                  <a:pt x="56" y="28"/>
                </a:cubicBezTo>
                <a:cubicBezTo>
                  <a:pt x="55" y="28"/>
                  <a:pt x="55" y="28"/>
                  <a:pt x="55" y="28"/>
                </a:cubicBezTo>
                <a:cubicBezTo>
                  <a:pt x="53" y="29"/>
                  <a:pt x="53" y="29"/>
                  <a:pt x="53" y="29"/>
                </a:cubicBezTo>
                <a:cubicBezTo>
                  <a:pt x="52" y="29"/>
                  <a:pt x="52" y="29"/>
                  <a:pt x="52" y="29"/>
                </a:cubicBezTo>
                <a:cubicBezTo>
                  <a:pt x="51" y="29"/>
                  <a:pt x="49" y="28"/>
                  <a:pt x="49" y="28"/>
                </a:cubicBezTo>
                <a:cubicBezTo>
                  <a:pt x="49" y="29"/>
                  <a:pt x="48" y="31"/>
                  <a:pt x="47" y="32"/>
                </a:cubicBezTo>
                <a:cubicBezTo>
                  <a:pt x="47" y="33"/>
                  <a:pt x="47" y="33"/>
                  <a:pt x="47" y="33"/>
                </a:cubicBezTo>
                <a:cubicBezTo>
                  <a:pt x="46" y="34"/>
                  <a:pt x="46" y="34"/>
                  <a:pt x="46" y="34"/>
                </a:cubicBezTo>
                <a:cubicBezTo>
                  <a:pt x="46" y="34"/>
                  <a:pt x="46" y="34"/>
                  <a:pt x="46" y="35"/>
                </a:cubicBezTo>
                <a:cubicBezTo>
                  <a:pt x="46" y="36"/>
                  <a:pt x="46" y="36"/>
                  <a:pt x="44" y="37"/>
                </a:cubicBezTo>
                <a:cubicBezTo>
                  <a:pt x="44" y="38"/>
                  <a:pt x="43" y="38"/>
                  <a:pt x="41" y="38"/>
                </a:cubicBezTo>
                <a:cubicBezTo>
                  <a:pt x="40" y="38"/>
                  <a:pt x="40" y="38"/>
                  <a:pt x="39" y="38"/>
                </a:cubicBezTo>
                <a:cubicBezTo>
                  <a:pt x="38" y="38"/>
                  <a:pt x="38" y="38"/>
                  <a:pt x="37" y="38"/>
                </a:cubicBezTo>
                <a:cubicBezTo>
                  <a:pt x="36" y="38"/>
                  <a:pt x="35" y="38"/>
                  <a:pt x="34" y="38"/>
                </a:cubicBezTo>
                <a:cubicBezTo>
                  <a:pt x="34" y="37"/>
                  <a:pt x="33" y="37"/>
                  <a:pt x="33" y="37"/>
                </a:cubicBezTo>
                <a:cubicBezTo>
                  <a:pt x="33" y="39"/>
                  <a:pt x="33" y="39"/>
                  <a:pt x="33" y="39"/>
                </a:cubicBezTo>
                <a:cubicBezTo>
                  <a:pt x="34" y="40"/>
                  <a:pt x="34" y="40"/>
                  <a:pt x="34" y="40"/>
                </a:cubicBezTo>
                <a:cubicBezTo>
                  <a:pt x="35" y="40"/>
                  <a:pt x="35" y="40"/>
                  <a:pt x="35" y="40"/>
                </a:cubicBezTo>
                <a:cubicBezTo>
                  <a:pt x="36" y="40"/>
                  <a:pt x="37" y="41"/>
                  <a:pt x="37" y="42"/>
                </a:cubicBezTo>
                <a:cubicBezTo>
                  <a:pt x="37" y="44"/>
                  <a:pt x="37" y="44"/>
                  <a:pt x="37" y="44"/>
                </a:cubicBezTo>
                <a:cubicBezTo>
                  <a:pt x="38" y="48"/>
                  <a:pt x="38" y="48"/>
                  <a:pt x="38" y="48"/>
                </a:cubicBezTo>
                <a:cubicBezTo>
                  <a:pt x="38" y="49"/>
                  <a:pt x="38" y="49"/>
                  <a:pt x="38" y="49"/>
                </a:cubicBezTo>
                <a:cubicBezTo>
                  <a:pt x="38" y="54"/>
                  <a:pt x="38" y="54"/>
                  <a:pt x="38" y="54"/>
                </a:cubicBezTo>
                <a:cubicBezTo>
                  <a:pt x="38" y="55"/>
                  <a:pt x="38" y="55"/>
                  <a:pt x="38" y="55"/>
                </a:cubicBezTo>
                <a:cubicBezTo>
                  <a:pt x="38" y="56"/>
                  <a:pt x="39" y="57"/>
                  <a:pt x="39" y="58"/>
                </a:cubicBezTo>
                <a:cubicBezTo>
                  <a:pt x="41" y="58"/>
                  <a:pt x="41" y="58"/>
                  <a:pt x="41" y="58"/>
                </a:cubicBezTo>
                <a:cubicBezTo>
                  <a:pt x="42" y="58"/>
                  <a:pt x="43" y="59"/>
                  <a:pt x="43" y="60"/>
                </a:cubicBezTo>
                <a:cubicBezTo>
                  <a:pt x="44" y="63"/>
                  <a:pt x="44" y="63"/>
                  <a:pt x="44" y="63"/>
                </a:cubicBezTo>
                <a:cubicBezTo>
                  <a:pt x="44" y="63"/>
                  <a:pt x="44" y="63"/>
                  <a:pt x="44" y="64"/>
                </a:cubicBezTo>
                <a:cubicBezTo>
                  <a:pt x="43" y="66"/>
                  <a:pt x="43" y="66"/>
                  <a:pt x="43" y="66"/>
                </a:cubicBezTo>
                <a:cubicBezTo>
                  <a:pt x="43" y="71"/>
                  <a:pt x="43" y="71"/>
                  <a:pt x="43" y="71"/>
                </a:cubicBezTo>
                <a:cubicBezTo>
                  <a:pt x="43" y="72"/>
                  <a:pt x="43" y="72"/>
                  <a:pt x="43" y="72"/>
                </a:cubicBezTo>
                <a:cubicBezTo>
                  <a:pt x="43" y="73"/>
                  <a:pt x="43" y="73"/>
                  <a:pt x="43" y="73"/>
                </a:cubicBezTo>
                <a:cubicBezTo>
                  <a:pt x="43" y="74"/>
                  <a:pt x="43" y="75"/>
                  <a:pt x="43" y="76"/>
                </a:cubicBezTo>
                <a:cubicBezTo>
                  <a:pt x="43" y="76"/>
                  <a:pt x="43" y="77"/>
                  <a:pt x="43" y="78"/>
                </a:cubicBezTo>
                <a:cubicBezTo>
                  <a:pt x="43" y="79"/>
                  <a:pt x="43" y="80"/>
                  <a:pt x="43" y="80"/>
                </a:cubicBezTo>
                <a:cubicBezTo>
                  <a:pt x="44" y="80"/>
                  <a:pt x="44" y="80"/>
                  <a:pt x="44" y="80"/>
                </a:cubicBezTo>
                <a:cubicBezTo>
                  <a:pt x="46" y="81"/>
                  <a:pt x="46" y="81"/>
                  <a:pt x="46" y="81"/>
                </a:cubicBezTo>
                <a:cubicBezTo>
                  <a:pt x="48" y="80"/>
                  <a:pt x="48" y="80"/>
                  <a:pt x="48" y="80"/>
                </a:cubicBezTo>
                <a:cubicBezTo>
                  <a:pt x="49" y="80"/>
                  <a:pt x="49" y="81"/>
                  <a:pt x="50" y="81"/>
                </a:cubicBezTo>
                <a:cubicBezTo>
                  <a:pt x="50" y="81"/>
                  <a:pt x="51" y="83"/>
                  <a:pt x="51" y="84"/>
                </a:cubicBezTo>
                <a:cubicBezTo>
                  <a:pt x="51" y="89"/>
                  <a:pt x="51" y="89"/>
                  <a:pt x="51" y="89"/>
                </a:cubicBezTo>
                <a:cubicBezTo>
                  <a:pt x="51" y="91"/>
                  <a:pt x="51" y="91"/>
                  <a:pt x="51" y="91"/>
                </a:cubicBezTo>
                <a:cubicBezTo>
                  <a:pt x="53" y="92"/>
                  <a:pt x="54" y="93"/>
                  <a:pt x="55" y="94"/>
                </a:cubicBezTo>
                <a:cubicBezTo>
                  <a:pt x="56" y="96"/>
                  <a:pt x="56" y="96"/>
                  <a:pt x="56" y="96"/>
                </a:cubicBezTo>
                <a:cubicBezTo>
                  <a:pt x="56" y="96"/>
                  <a:pt x="56" y="97"/>
                  <a:pt x="56" y="98"/>
                </a:cubicBezTo>
                <a:cubicBezTo>
                  <a:pt x="54" y="101"/>
                  <a:pt x="54" y="101"/>
                  <a:pt x="54" y="101"/>
                </a:cubicBezTo>
                <a:cubicBezTo>
                  <a:pt x="53" y="103"/>
                  <a:pt x="53" y="104"/>
                  <a:pt x="53" y="104"/>
                </a:cubicBezTo>
                <a:cubicBezTo>
                  <a:pt x="53" y="105"/>
                  <a:pt x="52" y="106"/>
                  <a:pt x="52" y="107"/>
                </a:cubicBezTo>
                <a:cubicBezTo>
                  <a:pt x="52" y="107"/>
                  <a:pt x="52" y="107"/>
                  <a:pt x="52" y="107"/>
                </a:cubicBezTo>
                <a:cubicBezTo>
                  <a:pt x="52" y="108"/>
                  <a:pt x="52" y="108"/>
                  <a:pt x="52" y="108"/>
                </a:cubicBezTo>
                <a:cubicBezTo>
                  <a:pt x="52" y="109"/>
                  <a:pt x="52" y="109"/>
                  <a:pt x="52" y="109"/>
                </a:cubicBezTo>
                <a:cubicBezTo>
                  <a:pt x="52" y="110"/>
                  <a:pt x="51" y="111"/>
                  <a:pt x="50" y="111"/>
                </a:cubicBezTo>
                <a:cubicBezTo>
                  <a:pt x="49" y="111"/>
                  <a:pt x="49" y="111"/>
                  <a:pt x="49" y="111"/>
                </a:cubicBezTo>
                <a:cubicBezTo>
                  <a:pt x="48" y="111"/>
                  <a:pt x="48" y="112"/>
                  <a:pt x="47" y="112"/>
                </a:cubicBezTo>
                <a:cubicBezTo>
                  <a:pt x="46" y="112"/>
                  <a:pt x="45" y="111"/>
                  <a:pt x="44" y="111"/>
                </a:cubicBezTo>
                <a:cubicBezTo>
                  <a:pt x="43" y="110"/>
                  <a:pt x="42" y="109"/>
                  <a:pt x="42" y="108"/>
                </a:cubicBezTo>
                <a:cubicBezTo>
                  <a:pt x="42" y="107"/>
                  <a:pt x="42" y="107"/>
                  <a:pt x="42" y="107"/>
                </a:cubicBezTo>
                <a:cubicBezTo>
                  <a:pt x="40" y="105"/>
                  <a:pt x="40" y="105"/>
                  <a:pt x="40" y="105"/>
                </a:cubicBezTo>
                <a:cubicBezTo>
                  <a:pt x="40" y="105"/>
                  <a:pt x="40" y="104"/>
                  <a:pt x="39" y="104"/>
                </a:cubicBezTo>
                <a:cubicBezTo>
                  <a:pt x="39" y="104"/>
                  <a:pt x="39" y="104"/>
                  <a:pt x="39" y="104"/>
                </a:cubicBezTo>
                <a:cubicBezTo>
                  <a:pt x="37" y="104"/>
                  <a:pt x="35" y="103"/>
                  <a:pt x="34" y="103"/>
                </a:cubicBezTo>
                <a:cubicBezTo>
                  <a:pt x="34" y="103"/>
                  <a:pt x="34" y="103"/>
                  <a:pt x="34" y="103"/>
                </a:cubicBezTo>
                <a:cubicBezTo>
                  <a:pt x="33" y="103"/>
                  <a:pt x="33" y="103"/>
                  <a:pt x="33" y="103"/>
                </a:cubicBezTo>
                <a:cubicBezTo>
                  <a:pt x="32" y="104"/>
                  <a:pt x="31" y="104"/>
                  <a:pt x="30" y="103"/>
                </a:cubicBezTo>
                <a:cubicBezTo>
                  <a:pt x="28" y="102"/>
                  <a:pt x="27" y="101"/>
                  <a:pt x="27" y="100"/>
                </a:cubicBezTo>
                <a:cubicBezTo>
                  <a:pt x="26" y="100"/>
                  <a:pt x="25" y="100"/>
                  <a:pt x="25" y="99"/>
                </a:cubicBezTo>
                <a:cubicBezTo>
                  <a:pt x="25" y="99"/>
                  <a:pt x="25" y="99"/>
                  <a:pt x="24" y="99"/>
                </a:cubicBezTo>
                <a:cubicBezTo>
                  <a:pt x="22" y="98"/>
                  <a:pt x="21" y="98"/>
                  <a:pt x="21" y="98"/>
                </a:cubicBezTo>
                <a:cubicBezTo>
                  <a:pt x="21" y="98"/>
                  <a:pt x="21" y="98"/>
                  <a:pt x="20" y="98"/>
                </a:cubicBezTo>
                <a:cubicBezTo>
                  <a:pt x="19" y="98"/>
                  <a:pt x="19" y="98"/>
                  <a:pt x="18" y="98"/>
                </a:cubicBezTo>
                <a:cubicBezTo>
                  <a:pt x="17" y="98"/>
                  <a:pt x="16" y="99"/>
                  <a:pt x="15" y="98"/>
                </a:cubicBezTo>
                <a:cubicBezTo>
                  <a:pt x="14" y="97"/>
                  <a:pt x="14" y="97"/>
                  <a:pt x="14" y="97"/>
                </a:cubicBezTo>
                <a:cubicBezTo>
                  <a:pt x="13" y="97"/>
                  <a:pt x="13" y="97"/>
                  <a:pt x="13" y="97"/>
                </a:cubicBezTo>
                <a:cubicBezTo>
                  <a:pt x="13" y="97"/>
                  <a:pt x="13" y="97"/>
                  <a:pt x="13" y="97"/>
                </a:cubicBezTo>
                <a:cubicBezTo>
                  <a:pt x="13" y="98"/>
                  <a:pt x="13" y="98"/>
                  <a:pt x="13" y="99"/>
                </a:cubicBezTo>
                <a:cubicBezTo>
                  <a:pt x="12" y="100"/>
                  <a:pt x="12" y="100"/>
                  <a:pt x="12" y="100"/>
                </a:cubicBezTo>
                <a:cubicBezTo>
                  <a:pt x="8" y="101"/>
                  <a:pt x="8" y="101"/>
                  <a:pt x="8" y="101"/>
                </a:cubicBezTo>
                <a:cubicBezTo>
                  <a:pt x="7" y="101"/>
                  <a:pt x="7" y="102"/>
                  <a:pt x="7" y="101"/>
                </a:cubicBezTo>
                <a:cubicBezTo>
                  <a:pt x="7" y="102"/>
                  <a:pt x="7" y="102"/>
                  <a:pt x="7" y="102"/>
                </a:cubicBezTo>
                <a:cubicBezTo>
                  <a:pt x="8" y="105"/>
                  <a:pt x="8" y="105"/>
                  <a:pt x="8" y="105"/>
                </a:cubicBezTo>
                <a:cubicBezTo>
                  <a:pt x="8" y="106"/>
                  <a:pt x="8" y="108"/>
                  <a:pt x="8" y="109"/>
                </a:cubicBezTo>
                <a:cubicBezTo>
                  <a:pt x="8" y="110"/>
                  <a:pt x="9" y="110"/>
                  <a:pt x="9" y="111"/>
                </a:cubicBezTo>
                <a:cubicBezTo>
                  <a:pt x="9" y="111"/>
                  <a:pt x="9" y="111"/>
                  <a:pt x="9" y="111"/>
                </a:cubicBezTo>
                <a:cubicBezTo>
                  <a:pt x="11" y="112"/>
                  <a:pt x="11" y="112"/>
                  <a:pt x="11" y="113"/>
                </a:cubicBezTo>
                <a:cubicBezTo>
                  <a:pt x="11" y="113"/>
                  <a:pt x="11" y="113"/>
                  <a:pt x="11" y="114"/>
                </a:cubicBezTo>
                <a:cubicBezTo>
                  <a:pt x="12" y="115"/>
                  <a:pt x="12" y="115"/>
                  <a:pt x="12" y="116"/>
                </a:cubicBezTo>
                <a:cubicBezTo>
                  <a:pt x="12" y="117"/>
                  <a:pt x="12" y="117"/>
                  <a:pt x="11" y="118"/>
                </a:cubicBezTo>
                <a:cubicBezTo>
                  <a:pt x="11" y="118"/>
                  <a:pt x="11" y="118"/>
                  <a:pt x="11" y="119"/>
                </a:cubicBezTo>
                <a:cubicBezTo>
                  <a:pt x="11" y="119"/>
                  <a:pt x="11" y="119"/>
                  <a:pt x="10" y="119"/>
                </a:cubicBezTo>
                <a:cubicBezTo>
                  <a:pt x="11" y="120"/>
                  <a:pt x="11" y="121"/>
                  <a:pt x="10" y="121"/>
                </a:cubicBezTo>
                <a:cubicBezTo>
                  <a:pt x="10" y="122"/>
                  <a:pt x="10" y="122"/>
                  <a:pt x="9" y="122"/>
                </a:cubicBezTo>
                <a:cubicBezTo>
                  <a:pt x="8" y="123"/>
                  <a:pt x="6" y="125"/>
                  <a:pt x="6" y="126"/>
                </a:cubicBezTo>
                <a:cubicBezTo>
                  <a:pt x="5" y="127"/>
                  <a:pt x="5" y="128"/>
                  <a:pt x="5" y="128"/>
                </a:cubicBezTo>
                <a:cubicBezTo>
                  <a:pt x="5" y="128"/>
                  <a:pt x="4" y="128"/>
                  <a:pt x="4" y="129"/>
                </a:cubicBezTo>
                <a:cubicBezTo>
                  <a:pt x="4" y="130"/>
                  <a:pt x="4" y="130"/>
                  <a:pt x="4" y="130"/>
                </a:cubicBezTo>
                <a:cubicBezTo>
                  <a:pt x="4" y="131"/>
                  <a:pt x="5" y="131"/>
                  <a:pt x="4" y="132"/>
                </a:cubicBezTo>
                <a:cubicBezTo>
                  <a:pt x="4" y="136"/>
                  <a:pt x="4" y="136"/>
                  <a:pt x="4" y="136"/>
                </a:cubicBezTo>
                <a:cubicBezTo>
                  <a:pt x="3" y="138"/>
                  <a:pt x="3" y="139"/>
                  <a:pt x="4" y="139"/>
                </a:cubicBezTo>
                <a:cubicBezTo>
                  <a:pt x="4" y="140"/>
                  <a:pt x="4" y="140"/>
                  <a:pt x="4" y="141"/>
                </a:cubicBezTo>
                <a:cubicBezTo>
                  <a:pt x="4" y="144"/>
                  <a:pt x="3" y="145"/>
                  <a:pt x="2" y="147"/>
                </a:cubicBezTo>
                <a:cubicBezTo>
                  <a:pt x="2" y="147"/>
                  <a:pt x="2" y="147"/>
                  <a:pt x="2" y="147"/>
                </a:cubicBezTo>
                <a:cubicBezTo>
                  <a:pt x="3" y="148"/>
                  <a:pt x="3" y="149"/>
                  <a:pt x="2" y="150"/>
                </a:cubicBezTo>
                <a:cubicBezTo>
                  <a:pt x="0" y="152"/>
                  <a:pt x="0" y="152"/>
                  <a:pt x="0" y="152"/>
                </a:cubicBezTo>
                <a:cubicBezTo>
                  <a:pt x="0" y="153"/>
                  <a:pt x="0" y="154"/>
                  <a:pt x="0" y="155"/>
                </a:cubicBezTo>
                <a:cubicBezTo>
                  <a:pt x="1" y="155"/>
                  <a:pt x="1" y="156"/>
                  <a:pt x="0" y="157"/>
                </a:cubicBezTo>
                <a:cubicBezTo>
                  <a:pt x="1" y="159"/>
                  <a:pt x="1" y="159"/>
                  <a:pt x="1" y="159"/>
                </a:cubicBezTo>
                <a:cubicBezTo>
                  <a:pt x="21" y="153"/>
                  <a:pt x="21" y="153"/>
                  <a:pt x="21" y="153"/>
                </a:cubicBezTo>
                <a:cubicBezTo>
                  <a:pt x="23" y="152"/>
                  <a:pt x="23" y="152"/>
                  <a:pt x="23" y="152"/>
                </a:cubicBezTo>
                <a:cubicBezTo>
                  <a:pt x="27" y="152"/>
                  <a:pt x="27" y="152"/>
                  <a:pt x="27" y="152"/>
                </a:cubicBezTo>
                <a:cubicBezTo>
                  <a:pt x="32" y="154"/>
                  <a:pt x="32" y="154"/>
                  <a:pt x="32" y="154"/>
                </a:cubicBezTo>
                <a:cubicBezTo>
                  <a:pt x="36" y="155"/>
                  <a:pt x="36" y="155"/>
                  <a:pt x="36" y="155"/>
                </a:cubicBezTo>
                <a:cubicBezTo>
                  <a:pt x="38" y="155"/>
                  <a:pt x="38" y="155"/>
                  <a:pt x="38" y="155"/>
                </a:cubicBezTo>
                <a:cubicBezTo>
                  <a:pt x="47" y="155"/>
                  <a:pt x="47" y="155"/>
                  <a:pt x="47" y="155"/>
                </a:cubicBezTo>
                <a:cubicBezTo>
                  <a:pt x="77" y="140"/>
                  <a:pt x="77" y="140"/>
                  <a:pt x="77" y="140"/>
                </a:cubicBezTo>
                <a:cubicBezTo>
                  <a:pt x="79" y="138"/>
                  <a:pt x="79" y="138"/>
                  <a:pt x="79" y="138"/>
                </a:cubicBezTo>
                <a:cubicBezTo>
                  <a:pt x="83" y="133"/>
                  <a:pt x="83" y="133"/>
                  <a:pt x="83" y="133"/>
                </a:cubicBezTo>
                <a:cubicBezTo>
                  <a:pt x="84" y="131"/>
                  <a:pt x="84" y="131"/>
                  <a:pt x="84" y="131"/>
                </a:cubicBezTo>
                <a:cubicBezTo>
                  <a:pt x="83" y="130"/>
                  <a:pt x="83" y="130"/>
                  <a:pt x="83" y="130"/>
                </a:cubicBezTo>
                <a:cubicBezTo>
                  <a:pt x="83" y="129"/>
                  <a:pt x="83" y="129"/>
                  <a:pt x="83" y="129"/>
                </a:cubicBezTo>
                <a:cubicBezTo>
                  <a:pt x="77" y="122"/>
                  <a:pt x="77" y="122"/>
                  <a:pt x="77" y="122"/>
                </a:cubicBezTo>
                <a:cubicBezTo>
                  <a:pt x="67" y="113"/>
                  <a:pt x="67" y="113"/>
                  <a:pt x="67" y="113"/>
                </a:cubicBezTo>
                <a:cubicBezTo>
                  <a:pt x="65" y="112"/>
                  <a:pt x="65" y="112"/>
                  <a:pt x="65" y="112"/>
                </a:cubicBezTo>
                <a:cubicBezTo>
                  <a:pt x="57" y="109"/>
                  <a:pt x="57" y="109"/>
                  <a:pt x="57" y="109"/>
                </a:cubicBezTo>
                <a:cubicBezTo>
                  <a:pt x="56" y="108"/>
                  <a:pt x="56" y="108"/>
                  <a:pt x="56" y="108"/>
                </a:cubicBezTo>
                <a:cubicBezTo>
                  <a:pt x="56" y="107"/>
                  <a:pt x="56" y="107"/>
                  <a:pt x="56" y="107"/>
                </a:cubicBezTo>
                <a:cubicBezTo>
                  <a:pt x="56" y="107"/>
                  <a:pt x="56" y="107"/>
                  <a:pt x="56" y="107"/>
                </a:cubicBezTo>
                <a:cubicBezTo>
                  <a:pt x="58" y="107"/>
                  <a:pt x="58" y="107"/>
                  <a:pt x="58" y="107"/>
                </a:cubicBezTo>
                <a:cubicBezTo>
                  <a:pt x="64" y="108"/>
                  <a:pt x="64" y="108"/>
                  <a:pt x="64" y="108"/>
                </a:cubicBezTo>
                <a:cubicBezTo>
                  <a:pt x="72" y="113"/>
                  <a:pt x="72" y="113"/>
                  <a:pt x="72" y="113"/>
                </a:cubicBezTo>
                <a:cubicBezTo>
                  <a:pt x="75" y="115"/>
                  <a:pt x="75" y="115"/>
                  <a:pt x="75" y="115"/>
                </a:cubicBezTo>
                <a:cubicBezTo>
                  <a:pt x="79" y="119"/>
                  <a:pt x="79" y="119"/>
                  <a:pt x="79" y="119"/>
                </a:cubicBezTo>
                <a:cubicBezTo>
                  <a:pt x="89" y="126"/>
                  <a:pt x="89" y="126"/>
                  <a:pt x="89" y="126"/>
                </a:cubicBezTo>
                <a:cubicBezTo>
                  <a:pt x="104" y="137"/>
                  <a:pt x="104" y="137"/>
                  <a:pt x="104" y="137"/>
                </a:cubicBezTo>
                <a:cubicBezTo>
                  <a:pt x="107" y="138"/>
                  <a:pt x="107" y="138"/>
                  <a:pt x="107" y="138"/>
                </a:cubicBezTo>
                <a:cubicBezTo>
                  <a:pt x="108" y="138"/>
                  <a:pt x="108" y="138"/>
                  <a:pt x="108" y="138"/>
                </a:cubicBezTo>
                <a:cubicBezTo>
                  <a:pt x="110" y="138"/>
                  <a:pt x="110" y="138"/>
                  <a:pt x="110" y="138"/>
                </a:cubicBezTo>
                <a:cubicBezTo>
                  <a:pt x="111" y="138"/>
                  <a:pt x="111" y="138"/>
                  <a:pt x="111" y="138"/>
                </a:cubicBezTo>
                <a:cubicBezTo>
                  <a:pt x="112" y="138"/>
                  <a:pt x="112" y="138"/>
                  <a:pt x="112" y="138"/>
                </a:cubicBezTo>
                <a:cubicBezTo>
                  <a:pt x="113" y="137"/>
                  <a:pt x="113" y="137"/>
                  <a:pt x="113" y="137"/>
                </a:cubicBezTo>
                <a:cubicBezTo>
                  <a:pt x="114" y="132"/>
                  <a:pt x="114" y="132"/>
                  <a:pt x="114" y="132"/>
                </a:cubicBezTo>
                <a:cubicBezTo>
                  <a:pt x="114" y="130"/>
                  <a:pt x="114" y="130"/>
                  <a:pt x="114" y="130"/>
                </a:cubicBezTo>
                <a:cubicBezTo>
                  <a:pt x="113" y="129"/>
                  <a:pt x="113" y="129"/>
                  <a:pt x="113" y="129"/>
                </a:cubicBezTo>
                <a:cubicBezTo>
                  <a:pt x="110" y="127"/>
                  <a:pt x="110" y="127"/>
                  <a:pt x="110" y="127"/>
                </a:cubicBezTo>
                <a:cubicBezTo>
                  <a:pt x="106" y="124"/>
                  <a:pt x="106" y="124"/>
                  <a:pt x="106" y="124"/>
                </a:cubicBezTo>
                <a:cubicBezTo>
                  <a:pt x="106" y="123"/>
                  <a:pt x="106" y="123"/>
                  <a:pt x="106" y="123"/>
                </a:cubicBezTo>
                <a:cubicBezTo>
                  <a:pt x="106" y="123"/>
                  <a:pt x="106" y="123"/>
                  <a:pt x="106" y="123"/>
                </a:cubicBezTo>
                <a:cubicBezTo>
                  <a:pt x="107" y="122"/>
                  <a:pt x="107" y="122"/>
                  <a:pt x="107" y="122"/>
                </a:cubicBezTo>
                <a:cubicBezTo>
                  <a:pt x="107" y="122"/>
                  <a:pt x="107" y="122"/>
                  <a:pt x="107" y="122"/>
                </a:cubicBezTo>
                <a:cubicBezTo>
                  <a:pt x="117" y="121"/>
                  <a:pt x="117" y="121"/>
                  <a:pt x="117" y="121"/>
                </a:cubicBezTo>
                <a:cubicBezTo>
                  <a:pt x="119" y="121"/>
                  <a:pt x="119" y="121"/>
                  <a:pt x="119" y="121"/>
                </a:cubicBezTo>
                <a:cubicBezTo>
                  <a:pt x="121" y="123"/>
                  <a:pt x="121" y="123"/>
                  <a:pt x="121" y="123"/>
                </a:cubicBezTo>
                <a:cubicBezTo>
                  <a:pt x="121" y="123"/>
                  <a:pt x="121" y="123"/>
                  <a:pt x="121" y="123"/>
                </a:cubicBezTo>
                <a:cubicBezTo>
                  <a:pt x="121" y="125"/>
                  <a:pt x="121" y="125"/>
                  <a:pt x="121" y="125"/>
                </a:cubicBezTo>
                <a:cubicBezTo>
                  <a:pt x="120" y="125"/>
                  <a:pt x="120" y="125"/>
                  <a:pt x="120" y="125"/>
                </a:cubicBezTo>
                <a:cubicBezTo>
                  <a:pt x="119" y="126"/>
                  <a:pt x="119" y="126"/>
                  <a:pt x="119" y="126"/>
                </a:cubicBezTo>
                <a:cubicBezTo>
                  <a:pt x="116" y="133"/>
                  <a:pt x="116" y="133"/>
                  <a:pt x="116" y="133"/>
                </a:cubicBezTo>
                <a:cubicBezTo>
                  <a:pt x="116" y="133"/>
                  <a:pt x="116" y="133"/>
                  <a:pt x="116" y="133"/>
                </a:cubicBezTo>
                <a:cubicBezTo>
                  <a:pt x="116" y="136"/>
                  <a:pt x="116" y="136"/>
                  <a:pt x="116" y="136"/>
                </a:cubicBezTo>
                <a:cubicBezTo>
                  <a:pt x="117" y="137"/>
                  <a:pt x="117" y="137"/>
                  <a:pt x="117" y="137"/>
                </a:cubicBezTo>
                <a:cubicBezTo>
                  <a:pt x="118" y="138"/>
                  <a:pt x="118" y="138"/>
                  <a:pt x="118" y="138"/>
                </a:cubicBezTo>
                <a:cubicBezTo>
                  <a:pt x="120" y="138"/>
                  <a:pt x="120" y="138"/>
                  <a:pt x="120" y="138"/>
                </a:cubicBezTo>
                <a:cubicBezTo>
                  <a:pt x="122" y="137"/>
                  <a:pt x="122" y="137"/>
                  <a:pt x="122" y="137"/>
                </a:cubicBezTo>
                <a:cubicBezTo>
                  <a:pt x="126" y="135"/>
                  <a:pt x="126" y="135"/>
                  <a:pt x="126" y="135"/>
                </a:cubicBezTo>
                <a:cubicBezTo>
                  <a:pt x="126" y="134"/>
                  <a:pt x="126" y="134"/>
                  <a:pt x="126" y="134"/>
                </a:cubicBezTo>
                <a:cubicBezTo>
                  <a:pt x="127" y="133"/>
                  <a:pt x="127" y="133"/>
                  <a:pt x="127" y="133"/>
                </a:cubicBezTo>
                <a:cubicBezTo>
                  <a:pt x="126" y="130"/>
                  <a:pt x="126" y="130"/>
                  <a:pt x="126" y="130"/>
                </a:cubicBezTo>
                <a:cubicBezTo>
                  <a:pt x="127" y="127"/>
                  <a:pt x="127" y="127"/>
                  <a:pt x="127" y="127"/>
                </a:cubicBezTo>
                <a:cubicBezTo>
                  <a:pt x="127" y="124"/>
                  <a:pt x="127" y="124"/>
                  <a:pt x="127" y="124"/>
                </a:cubicBezTo>
                <a:cubicBezTo>
                  <a:pt x="128" y="123"/>
                  <a:pt x="128" y="123"/>
                  <a:pt x="128" y="123"/>
                </a:cubicBezTo>
                <a:cubicBezTo>
                  <a:pt x="128" y="122"/>
                  <a:pt x="128" y="122"/>
                  <a:pt x="128" y="122"/>
                </a:cubicBezTo>
                <a:cubicBezTo>
                  <a:pt x="130" y="121"/>
                  <a:pt x="130" y="121"/>
                  <a:pt x="130" y="121"/>
                </a:cubicBezTo>
                <a:cubicBezTo>
                  <a:pt x="133" y="121"/>
                  <a:pt x="133" y="121"/>
                  <a:pt x="133" y="121"/>
                </a:cubicBezTo>
                <a:cubicBezTo>
                  <a:pt x="134" y="122"/>
                  <a:pt x="134" y="122"/>
                  <a:pt x="134" y="122"/>
                </a:cubicBezTo>
                <a:cubicBezTo>
                  <a:pt x="135" y="123"/>
                  <a:pt x="135" y="123"/>
                  <a:pt x="135" y="123"/>
                </a:cubicBezTo>
                <a:cubicBezTo>
                  <a:pt x="135" y="124"/>
                  <a:pt x="135" y="124"/>
                  <a:pt x="135" y="124"/>
                </a:cubicBezTo>
                <a:cubicBezTo>
                  <a:pt x="134" y="130"/>
                  <a:pt x="134" y="130"/>
                  <a:pt x="134" y="130"/>
                </a:cubicBezTo>
                <a:cubicBezTo>
                  <a:pt x="134" y="131"/>
                  <a:pt x="134" y="131"/>
                  <a:pt x="134" y="131"/>
                </a:cubicBezTo>
                <a:cubicBezTo>
                  <a:pt x="134" y="132"/>
                  <a:pt x="134" y="132"/>
                  <a:pt x="134" y="132"/>
                </a:cubicBezTo>
                <a:cubicBezTo>
                  <a:pt x="133" y="132"/>
                  <a:pt x="133" y="132"/>
                  <a:pt x="133" y="132"/>
                </a:cubicBezTo>
                <a:cubicBezTo>
                  <a:pt x="131" y="134"/>
                  <a:pt x="131" y="134"/>
                  <a:pt x="131" y="134"/>
                </a:cubicBezTo>
                <a:cubicBezTo>
                  <a:pt x="129" y="137"/>
                  <a:pt x="129" y="137"/>
                  <a:pt x="129" y="137"/>
                </a:cubicBezTo>
                <a:cubicBezTo>
                  <a:pt x="130" y="138"/>
                  <a:pt x="130" y="138"/>
                  <a:pt x="130" y="138"/>
                </a:cubicBezTo>
                <a:cubicBezTo>
                  <a:pt x="130" y="139"/>
                  <a:pt x="130" y="139"/>
                  <a:pt x="130" y="139"/>
                </a:cubicBezTo>
                <a:cubicBezTo>
                  <a:pt x="131" y="139"/>
                  <a:pt x="131" y="139"/>
                  <a:pt x="131" y="139"/>
                </a:cubicBezTo>
                <a:cubicBezTo>
                  <a:pt x="141" y="138"/>
                  <a:pt x="141" y="138"/>
                  <a:pt x="141" y="138"/>
                </a:cubicBezTo>
                <a:cubicBezTo>
                  <a:pt x="141" y="137"/>
                  <a:pt x="141" y="137"/>
                  <a:pt x="141" y="137"/>
                </a:cubicBezTo>
                <a:cubicBezTo>
                  <a:pt x="141" y="127"/>
                  <a:pt x="141" y="127"/>
                  <a:pt x="141" y="127"/>
                </a:cubicBezTo>
                <a:cubicBezTo>
                  <a:pt x="141" y="125"/>
                  <a:pt x="141" y="125"/>
                  <a:pt x="141" y="125"/>
                </a:cubicBezTo>
                <a:cubicBezTo>
                  <a:pt x="140" y="124"/>
                  <a:pt x="140" y="124"/>
                  <a:pt x="140" y="124"/>
                </a:cubicBezTo>
                <a:cubicBezTo>
                  <a:pt x="138" y="124"/>
                  <a:pt x="138" y="124"/>
                  <a:pt x="138" y="124"/>
                </a:cubicBezTo>
                <a:cubicBezTo>
                  <a:pt x="138" y="123"/>
                  <a:pt x="138" y="123"/>
                  <a:pt x="138" y="123"/>
                </a:cubicBezTo>
                <a:cubicBezTo>
                  <a:pt x="138" y="123"/>
                  <a:pt x="138" y="123"/>
                  <a:pt x="138" y="123"/>
                </a:cubicBezTo>
                <a:cubicBezTo>
                  <a:pt x="139" y="121"/>
                  <a:pt x="139" y="121"/>
                  <a:pt x="139" y="121"/>
                </a:cubicBezTo>
                <a:cubicBezTo>
                  <a:pt x="140" y="121"/>
                  <a:pt x="140" y="121"/>
                  <a:pt x="140" y="121"/>
                </a:cubicBezTo>
                <a:cubicBezTo>
                  <a:pt x="144" y="121"/>
                  <a:pt x="144" y="121"/>
                  <a:pt x="144" y="121"/>
                </a:cubicBezTo>
                <a:cubicBezTo>
                  <a:pt x="149" y="124"/>
                  <a:pt x="149" y="124"/>
                  <a:pt x="149" y="124"/>
                </a:cubicBezTo>
                <a:cubicBezTo>
                  <a:pt x="150" y="124"/>
                  <a:pt x="150" y="124"/>
                  <a:pt x="150" y="124"/>
                </a:cubicBezTo>
                <a:cubicBezTo>
                  <a:pt x="153" y="127"/>
                  <a:pt x="153" y="127"/>
                  <a:pt x="153" y="127"/>
                </a:cubicBezTo>
                <a:cubicBezTo>
                  <a:pt x="154" y="127"/>
                  <a:pt x="156" y="126"/>
                  <a:pt x="159" y="124"/>
                </a:cubicBezTo>
                <a:cubicBezTo>
                  <a:pt x="158" y="123"/>
                  <a:pt x="158" y="122"/>
                  <a:pt x="159" y="121"/>
                </a:cubicBezTo>
                <a:cubicBezTo>
                  <a:pt x="159" y="121"/>
                  <a:pt x="159" y="121"/>
                  <a:pt x="159" y="120"/>
                </a:cubicBezTo>
                <a:cubicBezTo>
                  <a:pt x="158" y="119"/>
                  <a:pt x="158" y="116"/>
                  <a:pt x="159" y="114"/>
                </a:cubicBezTo>
                <a:cubicBezTo>
                  <a:pt x="159" y="112"/>
                  <a:pt x="159" y="110"/>
                  <a:pt x="162" y="109"/>
                </a:cubicBezTo>
                <a:cubicBezTo>
                  <a:pt x="163" y="109"/>
                  <a:pt x="163" y="108"/>
                  <a:pt x="164" y="107"/>
                </a:cubicBezTo>
                <a:cubicBezTo>
                  <a:pt x="163" y="105"/>
                  <a:pt x="163" y="105"/>
                  <a:pt x="163" y="105"/>
                </a:cubicBezTo>
                <a:cubicBezTo>
                  <a:pt x="163" y="103"/>
                  <a:pt x="163" y="102"/>
                  <a:pt x="163" y="101"/>
                </a:cubicBezTo>
                <a:cubicBezTo>
                  <a:pt x="163" y="101"/>
                  <a:pt x="164" y="100"/>
                  <a:pt x="164" y="99"/>
                </a:cubicBezTo>
                <a:cubicBezTo>
                  <a:pt x="164" y="99"/>
                  <a:pt x="164" y="99"/>
                  <a:pt x="164" y="99"/>
                </a:cubicBezTo>
                <a:cubicBezTo>
                  <a:pt x="165" y="96"/>
                  <a:pt x="165" y="96"/>
                  <a:pt x="165" y="96"/>
                </a:cubicBezTo>
                <a:cubicBezTo>
                  <a:pt x="167" y="82"/>
                  <a:pt x="167" y="82"/>
                  <a:pt x="167" y="82"/>
                </a:cubicBezTo>
                <a:cubicBezTo>
                  <a:pt x="168" y="82"/>
                  <a:pt x="168" y="82"/>
                  <a:pt x="168" y="82"/>
                </a:cubicBezTo>
                <a:cubicBezTo>
                  <a:pt x="168" y="82"/>
                  <a:pt x="169" y="80"/>
                  <a:pt x="170" y="78"/>
                </a:cubicBezTo>
                <a:cubicBezTo>
                  <a:pt x="171" y="76"/>
                  <a:pt x="172" y="76"/>
                  <a:pt x="173" y="76"/>
                </a:cubicBezTo>
                <a:cubicBezTo>
                  <a:pt x="173" y="76"/>
                  <a:pt x="173" y="76"/>
                  <a:pt x="173" y="76"/>
                </a:cubicBezTo>
                <a:cubicBezTo>
                  <a:pt x="174" y="75"/>
                  <a:pt x="174" y="75"/>
                  <a:pt x="174" y="75"/>
                </a:cubicBezTo>
                <a:cubicBezTo>
                  <a:pt x="174" y="74"/>
                  <a:pt x="175" y="74"/>
                  <a:pt x="175" y="74"/>
                </a:cubicBezTo>
                <a:cubicBezTo>
                  <a:pt x="178" y="74"/>
                  <a:pt x="178" y="74"/>
                  <a:pt x="178" y="74"/>
                </a:cubicBezTo>
                <a:cubicBezTo>
                  <a:pt x="179" y="74"/>
                  <a:pt x="181" y="72"/>
                  <a:pt x="182" y="71"/>
                </a:cubicBezTo>
                <a:cubicBezTo>
                  <a:pt x="184" y="69"/>
                  <a:pt x="184" y="69"/>
                  <a:pt x="184" y="69"/>
                </a:cubicBezTo>
                <a:cubicBezTo>
                  <a:pt x="184" y="68"/>
                  <a:pt x="185" y="68"/>
                  <a:pt x="186" y="68"/>
                </a:cubicBezTo>
                <a:cubicBezTo>
                  <a:pt x="187" y="68"/>
                  <a:pt x="187" y="68"/>
                  <a:pt x="187" y="68"/>
                </a:cubicBezTo>
                <a:cubicBezTo>
                  <a:pt x="188" y="68"/>
                  <a:pt x="189" y="68"/>
                  <a:pt x="190" y="67"/>
                </a:cubicBezTo>
                <a:cubicBezTo>
                  <a:pt x="190" y="65"/>
                  <a:pt x="190" y="65"/>
                  <a:pt x="190" y="65"/>
                </a:cubicBezTo>
                <a:cubicBezTo>
                  <a:pt x="190" y="64"/>
                  <a:pt x="189" y="63"/>
                  <a:pt x="189" y="63"/>
                </a:cubicBezTo>
                <a:cubicBezTo>
                  <a:pt x="189" y="63"/>
                  <a:pt x="189" y="63"/>
                  <a:pt x="189" y="6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0" name="Freeform 76"/>
          <p:cNvSpPr>
            <a:spLocks/>
          </p:cNvSpPr>
          <p:nvPr/>
        </p:nvSpPr>
        <p:spPr bwMode="auto">
          <a:xfrm>
            <a:off x="9247757" y="5816277"/>
            <a:ext cx="174625" cy="260350"/>
          </a:xfrm>
          <a:custGeom>
            <a:avLst/>
            <a:gdLst>
              <a:gd name="T0" fmla="*/ 58 w 78"/>
              <a:gd name="T1" fmla="*/ 18 h 117"/>
              <a:gd name="T2" fmla="*/ 55 w 78"/>
              <a:gd name="T3" fmla="*/ 11 h 117"/>
              <a:gd name="T4" fmla="*/ 51 w 78"/>
              <a:gd name="T5" fmla="*/ 9 h 117"/>
              <a:gd name="T6" fmla="*/ 48 w 78"/>
              <a:gd name="T7" fmla="*/ 7 h 117"/>
              <a:gd name="T8" fmla="*/ 42 w 78"/>
              <a:gd name="T9" fmla="*/ 7 h 117"/>
              <a:gd name="T10" fmla="*/ 32 w 78"/>
              <a:gd name="T11" fmla="*/ 0 h 117"/>
              <a:gd name="T12" fmla="*/ 23 w 78"/>
              <a:gd name="T13" fmla="*/ 4 h 117"/>
              <a:gd name="T14" fmla="*/ 18 w 78"/>
              <a:gd name="T15" fmla="*/ 14 h 117"/>
              <a:gd name="T16" fmla="*/ 11 w 78"/>
              <a:gd name="T17" fmla="*/ 15 h 117"/>
              <a:gd name="T18" fmla="*/ 3 w 78"/>
              <a:gd name="T19" fmla="*/ 14 h 117"/>
              <a:gd name="T20" fmla="*/ 2 w 78"/>
              <a:gd name="T21" fmla="*/ 22 h 117"/>
              <a:gd name="T22" fmla="*/ 0 w 78"/>
              <a:gd name="T23" fmla="*/ 27 h 117"/>
              <a:gd name="T24" fmla="*/ 4 w 78"/>
              <a:gd name="T25" fmla="*/ 31 h 117"/>
              <a:gd name="T26" fmla="*/ 8 w 78"/>
              <a:gd name="T27" fmla="*/ 35 h 117"/>
              <a:gd name="T28" fmla="*/ 12 w 78"/>
              <a:gd name="T29" fmla="*/ 39 h 117"/>
              <a:gd name="T30" fmla="*/ 13 w 78"/>
              <a:gd name="T31" fmla="*/ 44 h 117"/>
              <a:gd name="T32" fmla="*/ 13 w 78"/>
              <a:gd name="T33" fmla="*/ 50 h 117"/>
              <a:gd name="T34" fmla="*/ 18 w 78"/>
              <a:gd name="T35" fmla="*/ 56 h 117"/>
              <a:gd name="T36" fmla="*/ 16 w 78"/>
              <a:gd name="T37" fmla="*/ 63 h 117"/>
              <a:gd name="T38" fmla="*/ 13 w 78"/>
              <a:gd name="T39" fmla="*/ 66 h 117"/>
              <a:gd name="T40" fmla="*/ 10 w 78"/>
              <a:gd name="T41" fmla="*/ 69 h 117"/>
              <a:gd name="T42" fmla="*/ 9 w 78"/>
              <a:gd name="T43" fmla="*/ 74 h 117"/>
              <a:gd name="T44" fmla="*/ 10 w 78"/>
              <a:gd name="T45" fmla="*/ 80 h 117"/>
              <a:gd name="T46" fmla="*/ 10 w 78"/>
              <a:gd name="T47" fmla="*/ 84 h 117"/>
              <a:gd name="T48" fmla="*/ 10 w 78"/>
              <a:gd name="T49" fmla="*/ 92 h 117"/>
              <a:gd name="T50" fmla="*/ 7 w 78"/>
              <a:gd name="T51" fmla="*/ 98 h 117"/>
              <a:gd name="T52" fmla="*/ 8 w 78"/>
              <a:gd name="T53" fmla="*/ 103 h 117"/>
              <a:gd name="T54" fmla="*/ 9 w 78"/>
              <a:gd name="T55" fmla="*/ 105 h 117"/>
              <a:gd name="T56" fmla="*/ 16 w 78"/>
              <a:gd name="T57" fmla="*/ 108 h 117"/>
              <a:gd name="T58" fmla="*/ 18 w 78"/>
              <a:gd name="T59" fmla="*/ 114 h 117"/>
              <a:gd name="T60" fmla="*/ 23 w 78"/>
              <a:gd name="T61" fmla="*/ 117 h 117"/>
              <a:gd name="T62" fmla="*/ 23 w 78"/>
              <a:gd name="T63" fmla="*/ 113 h 117"/>
              <a:gd name="T64" fmla="*/ 24 w 78"/>
              <a:gd name="T65" fmla="*/ 105 h 117"/>
              <a:gd name="T66" fmla="*/ 39 w 78"/>
              <a:gd name="T67" fmla="*/ 107 h 117"/>
              <a:gd name="T68" fmla="*/ 48 w 78"/>
              <a:gd name="T69" fmla="*/ 110 h 117"/>
              <a:gd name="T70" fmla="*/ 47 w 78"/>
              <a:gd name="T71" fmla="*/ 100 h 117"/>
              <a:gd name="T72" fmla="*/ 42 w 78"/>
              <a:gd name="T73" fmla="*/ 88 h 117"/>
              <a:gd name="T74" fmla="*/ 50 w 78"/>
              <a:gd name="T75" fmla="*/ 85 h 117"/>
              <a:gd name="T76" fmla="*/ 56 w 78"/>
              <a:gd name="T77" fmla="*/ 80 h 117"/>
              <a:gd name="T78" fmla="*/ 58 w 78"/>
              <a:gd name="T79" fmla="*/ 78 h 117"/>
              <a:gd name="T80" fmla="*/ 69 w 78"/>
              <a:gd name="T81" fmla="*/ 74 h 117"/>
              <a:gd name="T82" fmla="*/ 75 w 78"/>
              <a:gd name="T83" fmla="*/ 75 h 117"/>
              <a:gd name="T84" fmla="*/ 75 w 78"/>
              <a:gd name="T85" fmla="*/ 72 h 117"/>
              <a:gd name="T86" fmla="*/ 75 w 78"/>
              <a:gd name="T87" fmla="*/ 64 h 117"/>
              <a:gd name="T88" fmla="*/ 78 w 78"/>
              <a:gd name="T89" fmla="*/ 57 h 117"/>
              <a:gd name="T90" fmla="*/ 75 w 78"/>
              <a:gd name="T91" fmla="*/ 42 h 117"/>
              <a:gd name="T92" fmla="*/ 75 w 78"/>
              <a:gd name="T93" fmla="*/ 32 h 117"/>
              <a:gd name="T94" fmla="*/ 67 w 78"/>
              <a:gd name="T95" fmla="*/ 28 h 117"/>
              <a:gd name="T96" fmla="*/ 64 w 78"/>
              <a:gd name="T97" fmla="*/ 2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 h="117">
                <a:moveTo>
                  <a:pt x="61" y="19"/>
                </a:moveTo>
                <a:cubicBezTo>
                  <a:pt x="60" y="19"/>
                  <a:pt x="60" y="19"/>
                  <a:pt x="60" y="19"/>
                </a:cubicBezTo>
                <a:cubicBezTo>
                  <a:pt x="59" y="19"/>
                  <a:pt x="58" y="19"/>
                  <a:pt x="58" y="18"/>
                </a:cubicBezTo>
                <a:cubicBezTo>
                  <a:pt x="58" y="15"/>
                  <a:pt x="58" y="15"/>
                  <a:pt x="56" y="13"/>
                </a:cubicBezTo>
                <a:cubicBezTo>
                  <a:pt x="56" y="13"/>
                  <a:pt x="55" y="12"/>
                  <a:pt x="55" y="11"/>
                </a:cubicBezTo>
                <a:cubicBezTo>
                  <a:pt x="55" y="11"/>
                  <a:pt x="55" y="11"/>
                  <a:pt x="55" y="11"/>
                </a:cubicBezTo>
                <a:cubicBezTo>
                  <a:pt x="54" y="11"/>
                  <a:pt x="54" y="11"/>
                  <a:pt x="53" y="11"/>
                </a:cubicBezTo>
                <a:cubicBezTo>
                  <a:pt x="53" y="11"/>
                  <a:pt x="53" y="11"/>
                  <a:pt x="53" y="11"/>
                </a:cubicBezTo>
                <a:cubicBezTo>
                  <a:pt x="51" y="9"/>
                  <a:pt x="51" y="9"/>
                  <a:pt x="51" y="9"/>
                </a:cubicBezTo>
                <a:cubicBezTo>
                  <a:pt x="50" y="9"/>
                  <a:pt x="50" y="9"/>
                  <a:pt x="49" y="8"/>
                </a:cubicBezTo>
                <a:cubicBezTo>
                  <a:pt x="49" y="8"/>
                  <a:pt x="49" y="8"/>
                  <a:pt x="49" y="8"/>
                </a:cubicBezTo>
                <a:cubicBezTo>
                  <a:pt x="49" y="8"/>
                  <a:pt x="49" y="8"/>
                  <a:pt x="48" y="7"/>
                </a:cubicBezTo>
                <a:cubicBezTo>
                  <a:pt x="47" y="6"/>
                  <a:pt x="46" y="5"/>
                  <a:pt x="46" y="5"/>
                </a:cubicBezTo>
                <a:cubicBezTo>
                  <a:pt x="46" y="5"/>
                  <a:pt x="46" y="5"/>
                  <a:pt x="46" y="5"/>
                </a:cubicBezTo>
                <a:cubicBezTo>
                  <a:pt x="43" y="4"/>
                  <a:pt x="42" y="7"/>
                  <a:pt x="42" y="7"/>
                </a:cubicBezTo>
                <a:cubicBezTo>
                  <a:pt x="41" y="7"/>
                  <a:pt x="41" y="8"/>
                  <a:pt x="40" y="7"/>
                </a:cubicBezTo>
                <a:cubicBezTo>
                  <a:pt x="39" y="7"/>
                  <a:pt x="38" y="7"/>
                  <a:pt x="35" y="4"/>
                </a:cubicBezTo>
                <a:cubicBezTo>
                  <a:pt x="33" y="2"/>
                  <a:pt x="33" y="1"/>
                  <a:pt x="32" y="0"/>
                </a:cubicBezTo>
                <a:cubicBezTo>
                  <a:pt x="31" y="1"/>
                  <a:pt x="31" y="1"/>
                  <a:pt x="31" y="1"/>
                </a:cubicBezTo>
                <a:cubicBezTo>
                  <a:pt x="27" y="1"/>
                  <a:pt x="27" y="1"/>
                  <a:pt x="27" y="1"/>
                </a:cubicBezTo>
                <a:cubicBezTo>
                  <a:pt x="23" y="4"/>
                  <a:pt x="23" y="4"/>
                  <a:pt x="23" y="4"/>
                </a:cubicBezTo>
                <a:cubicBezTo>
                  <a:pt x="22" y="6"/>
                  <a:pt x="21" y="8"/>
                  <a:pt x="21" y="9"/>
                </a:cubicBezTo>
                <a:cubicBezTo>
                  <a:pt x="21" y="11"/>
                  <a:pt x="20" y="12"/>
                  <a:pt x="18" y="13"/>
                </a:cubicBezTo>
                <a:cubicBezTo>
                  <a:pt x="18" y="14"/>
                  <a:pt x="18" y="14"/>
                  <a:pt x="18" y="14"/>
                </a:cubicBezTo>
                <a:cubicBezTo>
                  <a:pt x="18" y="16"/>
                  <a:pt x="16" y="16"/>
                  <a:pt x="15" y="16"/>
                </a:cubicBezTo>
                <a:cubicBezTo>
                  <a:pt x="11" y="15"/>
                  <a:pt x="11" y="15"/>
                  <a:pt x="11" y="15"/>
                </a:cubicBezTo>
                <a:cubicBezTo>
                  <a:pt x="11" y="15"/>
                  <a:pt x="11" y="15"/>
                  <a:pt x="11" y="15"/>
                </a:cubicBezTo>
                <a:cubicBezTo>
                  <a:pt x="7" y="13"/>
                  <a:pt x="7" y="13"/>
                  <a:pt x="7" y="13"/>
                </a:cubicBezTo>
                <a:cubicBezTo>
                  <a:pt x="3" y="13"/>
                  <a:pt x="3" y="13"/>
                  <a:pt x="3" y="13"/>
                </a:cubicBezTo>
                <a:cubicBezTo>
                  <a:pt x="3" y="14"/>
                  <a:pt x="3" y="14"/>
                  <a:pt x="3" y="14"/>
                </a:cubicBezTo>
                <a:cubicBezTo>
                  <a:pt x="3" y="15"/>
                  <a:pt x="3" y="16"/>
                  <a:pt x="2" y="17"/>
                </a:cubicBezTo>
                <a:cubicBezTo>
                  <a:pt x="2" y="17"/>
                  <a:pt x="2" y="17"/>
                  <a:pt x="2" y="17"/>
                </a:cubicBezTo>
                <a:cubicBezTo>
                  <a:pt x="3" y="18"/>
                  <a:pt x="3" y="20"/>
                  <a:pt x="2" y="22"/>
                </a:cubicBezTo>
                <a:cubicBezTo>
                  <a:pt x="2" y="24"/>
                  <a:pt x="2" y="24"/>
                  <a:pt x="2" y="24"/>
                </a:cubicBezTo>
                <a:cubicBezTo>
                  <a:pt x="1" y="24"/>
                  <a:pt x="1" y="25"/>
                  <a:pt x="0" y="27"/>
                </a:cubicBezTo>
                <a:cubicBezTo>
                  <a:pt x="0" y="27"/>
                  <a:pt x="0" y="27"/>
                  <a:pt x="0" y="27"/>
                </a:cubicBezTo>
                <a:cubicBezTo>
                  <a:pt x="1" y="28"/>
                  <a:pt x="1" y="28"/>
                  <a:pt x="1" y="29"/>
                </a:cubicBezTo>
                <a:cubicBezTo>
                  <a:pt x="1" y="29"/>
                  <a:pt x="1" y="30"/>
                  <a:pt x="2" y="30"/>
                </a:cubicBezTo>
                <a:cubicBezTo>
                  <a:pt x="3" y="30"/>
                  <a:pt x="3" y="31"/>
                  <a:pt x="4" y="31"/>
                </a:cubicBezTo>
                <a:cubicBezTo>
                  <a:pt x="5" y="34"/>
                  <a:pt x="5" y="34"/>
                  <a:pt x="5" y="34"/>
                </a:cubicBezTo>
                <a:cubicBezTo>
                  <a:pt x="5" y="35"/>
                  <a:pt x="5" y="35"/>
                  <a:pt x="5" y="35"/>
                </a:cubicBezTo>
                <a:cubicBezTo>
                  <a:pt x="8" y="35"/>
                  <a:pt x="8" y="35"/>
                  <a:pt x="8" y="35"/>
                </a:cubicBezTo>
                <a:cubicBezTo>
                  <a:pt x="9" y="35"/>
                  <a:pt x="9" y="35"/>
                  <a:pt x="10" y="36"/>
                </a:cubicBezTo>
                <a:cubicBezTo>
                  <a:pt x="11" y="38"/>
                  <a:pt x="11" y="38"/>
                  <a:pt x="11" y="38"/>
                </a:cubicBezTo>
                <a:cubicBezTo>
                  <a:pt x="12" y="38"/>
                  <a:pt x="12" y="39"/>
                  <a:pt x="12" y="39"/>
                </a:cubicBezTo>
                <a:cubicBezTo>
                  <a:pt x="12" y="39"/>
                  <a:pt x="13" y="39"/>
                  <a:pt x="13" y="40"/>
                </a:cubicBezTo>
                <a:cubicBezTo>
                  <a:pt x="14" y="40"/>
                  <a:pt x="14" y="42"/>
                  <a:pt x="14" y="43"/>
                </a:cubicBezTo>
                <a:cubicBezTo>
                  <a:pt x="13" y="44"/>
                  <a:pt x="13" y="44"/>
                  <a:pt x="13" y="44"/>
                </a:cubicBezTo>
                <a:cubicBezTo>
                  <a:pt x="13" y="45"/>
                  <a:pt x="13" y="45"/>
                  <a:pt x="13" y="46"/>
                </a:cubicBezTo>
                <a:cubicBezTo>
                  <a:pt x="12" y="47"/>
                  <a:pt x="11" y="48"/>
                  <a:pt x="11" y="49"/>
                </a:cubicBezTo>
                <a:cubicBezTo>
                  <a:pt x="13" y="50"/>
                  <a:pt x="13" y="50"/>
                  <a:pt x="13" y="50"/>
                </a:cubicBezTo>
                <a:cubicBezTo>
                  <a:pt x="17" y="52"/>
                  <a:pt x="17" y="52"/>
                  <a:pt x="17" y="52"/>
                </a:cubicBezTo>
                <a:cubicBezTo>
                  <a:pt x="18" y="52"/>
                  <a:pt x="18" y="53"/>
                  <a:pt x="18" y="53"/>
                </a:cubicBezTo>
                <a:cubicBezTo>
                  <a:pt x="18" y="56"/>
                  <a:pt x="18" y="56"/>
                  <a:pt x="18" y="56"/>
                </a:cubicBezTo>
                <a:cubicBezTo>
                  <a:pt x="19" y="56"/>
                  <a:pt x="19" y="56"/>
                  <a:pt x="19" y="56"/>
                </a:cubicBezTo>
                <a:cubicBezTo>
                  <a:pt x="20" y="58"/>
                  <a:pt x="19" y="60"/>
                  <a:pt x="18" y="61"/>
                </a:cubicBezTo>
                <a:cubicBezTo>
                  <a:pt x="16" y="63"/>
                  <a:pt x="16" y="63"/>
                  <a:pt x="16" y="63"/>
                </a:cubicBezTo>
                <a:cubicBezTo>
                  <a:pt x="16" y="65"/>
                  <a:pt x="16" y="65"/>
                  <a:pt x="16" y="65"/>
                </a:cubicBezTo>
                <a:cubicBezTo>
                  <a:pt x="15" y="66"/>
                  <a:pt x="15" y="66"/>
                  <a:pt x="15" y="66"/>
                </a:cubicBezTo>
                <a:cubicBezTo>
                  <a:pt x="13" y="66"/>
                  <a:pt x="13" y="66"/>
                  <a:pt x="13" y="66"/>
                </a:cubicBezTo>
                <a:cubicBezTo>
                  <a:pt x="13" y="66"/>
                  <a:pt x="13" y="67"/>
                  <a:pt x="12" y="67"/>
                </a:cubicBezTo>
                <a:cubicBezTo>
                  <a:pt x="12" y="67"/>
                  <a:pt x="12" y="67"/>
                  <a:pt x="12" y="68"/>
                </a:cubicBezTo>
                <a:cubicBezTo>
                  <a:pt x="10" y="69"/>
                  <a:pt x="10" y="69"/>
                  <a:pt x="10" y="69"/>
                </a:cubicBezTo>
                <a:cubicBezTo>
                  <a:pt x="10" y="70"/>
                  <a:pt x="9" y="72"/>
                  <a:pt x="7" y="73"/>
                </a:cubicBezTo>
                <a:cubicBezTo>
                  <a:pt x="8" y="74"/>
                  <a:pt x="8" y="74"/>
                  <a:pt x="8" y="74"/>
                </a:cubicBezTo>
                <a:cubicBezTo>
                  <a:pt x="9" y="74"/>
                  <a:pt x="9" y="74"/>
                  <a:pt x="9" y="74"/>
                </a:cubicBezTo>
                <a:cubicBezTo>
                  <a:pt x="10" y="77"/>
                  <a:pt x="10" y="77"/>
                  <a:pt x="10" y="77"/>
                </a:cubicBezTo>
                <a:cubicBezTo>
                  <a:pt x="10" y="78"/>
                  <a:pt x="10" y="78"/>
                  <a:pt x="10" y="78"/>
                </a:cubicBezTo>
                <a:cubicBezTo>
                  <a:pt x="10" y="80"/>
                  <a:pt x="10" y="80"/>
                  <a:pt x="10" y="80"/>
                </a:cubicBezTo>
                <a:cubicBezTo>
                  <a:pt x="10" y="82"/>
                  <a:pt x="10" y="82"/>
                  <a:pt x="10" y="82"/>
                </a:cubicBezTo>
                <a:cubicBezTo>
                  <a:pt x="10" y="83"/>
                  <a:pt x="10" y="83"/>
                  <a:pt x="10" y="83"/>
                </a:cubicBezTo>
                <a:cubicBezTo>
                  <a:pt x="10" y="84"/>
                  <a:pt x="10" y="84"/>
                  <a:pt x="10" y="84"/>
                </a:cubicBezTo>
                <a:cubicBezTo>
                  <a:pt x="9" y="87"/>
                  <a:pt x="9" y="87"/>
                  <a:pt x="9" y="87"/>
                </a:cubicBezTo>
                <a:cubicBezTo>
                  <a:pt x="10" y="88"/>
                  <a:pt x="10" y="89"/>
                  <a:pt x="10" y="90"/>
                </a:cubicBezTo>
                <a:cubicBezTo>
                  <a:pt x="10" y="92"/>
                  <a:pt x="10" y="92"/>
                  <a:pt x="10" y="92"/>
                </a:cubicBezTo>
                <a:cubicBezTo>
                  <a:pt x="10" y="92"/>
                  <a:pt x="10" y="92"/>
                  <a:pt x="10" y="92"/>
                </a:cubicBezTo>
                <a:cubicBezTo>
                  <a:pt x="9" y="96"/>
                  <a:pt x="9" y="96"/>
                  <a:pt x="9" y="96"/>
                </a:cubicBezTo>
                <a:cubicBezTo>
                  <a:pt x="9" y="97"/>
                  <a:pt x="8" y="97"/>
                  <a:pt x="7" y="98"/>
                </a:cubicBezTo>
                <a:cubicBezTo>
                  <a:pt x="7" y="99"/>
                  <a:pt x="7" y="99"/>
                  <a:pt x="7" y="99"/>
                </a:cubicBezTo>
                <a:cubicBezTo>
                  <a:pt x="7" y="101"/>
                  <a:pt x="7" y="101"/>
                  <a:pt x="7" y="101"/>
                </a:cubicBezTo>
                <a:cubicBezTo>
                  <a:pt x="8" y="101"/>
                  <a:pt x="8" y="102"/>
                  <a:pt x="8" y="103"/>
                </a:cubicBezTo>
                <a:cubicBezTo>
                  <a:pt x="9" y="103"/>
                  <a:pt x="9" y="104"/>
                  <a:pt x="8" y="105"/>
                </a:cubicBezTo>
                <a:cubicBezTo>
                  <a:pt x="8" y="105"/>
                  <a:pt x="8" y="105"/>
                  <a:pt x="8" y="105"/>
                </a:cubicBezTo>
                <a:cubicBezTo>
                  <a:pt x="8" y="105"/>
                  <a:pt x="8" y="105"/>
                  <a:pt x="9" y="105"/>
                </a:cubicBezTo>
                <a:cubicBezTo>
                  <a:pt x="14" y="105"/>
                  <a:pt x="14" y="105"/>
                  <a:pt x="14" y="105"/>
                </a:cubicBezTo>
                <a:cubicBezTo>
                  <a:pt x="15" y="105"/>
                  <a:pt x="16" y="106"/>
                  <a:pt x="16" y="107"/>
                </a:cubicBezTo>
                <a:cubicBezTo>
                  <a:pt x="16" y="108"/>
                  <a:pt x="16" y="108"/>
                  <a:pt x="16" y="108"/>
                </a:cubicBezTo>
                <a:cubicBezTo>
                  <a:pt x="18" y="113"/>
                  <a:pt x="18" y="113"/>
                  <a:pt x="18" y="113"/>
                </a:cubicBezTo>
                <a:cubicBezTo>
                  <a:pt x="18" y="113"/>
                  <a:pt x="18" y="113"/>
                  <a:pt x="18" y="114"/>
                </a:cubicBezTo>
                <a:cubicBezTo>
                  <a:pt x="18" y="114"/>
                  <a:pt x="18" y="114"/>
                  <a:pt x="18" y="114"/>
                </a:cubicBezTo>
                <a:cubicBezTo>
                  <a:pt x="21" y="114"/>
                  <a:pt x="21" y="114"/>
                  <a:pt x="21" y="114"/>
                </a:cubicBezTo>
                <a:cubicBezTo>
                  <a:pt x="22" y="114"/>
                  <a:pt x="23" y="115"/>
                  <a:pt x="23" y="116"/>
                </a:cubicBezTo>
                <a:cubicBezTo>
                  <a:pt x="23" y="117"/>
                  <a:pt x="23" y="117"/>
                  <a:pt x="23" y="117"/>
                </a:cubicBezTo>
                <a:cubicBezTo>
                  <a:pt x="23" y="117"/>
                  <a:pt x="24" y="117"/>
                  <a:pt x="25" y="117"/>
                </a:cubicBezTo>
                <a:cubicBezTo>
                  <a:pt x="23" y="114"/>
                  <a:pt x="23" y="114"/>
                  <a:pt x="23" y="114"/>
                </a:cubicBezTo>
                <a:cubicBezTo>
                  <a:pt x="23" y="113"/>
                  <a:pt x="23" y="113"/>
                  <a:pt x="23" y="113"/>
                </a:cubicBezTo>
                <a:cubicBezTo>
                  <a:pt x="22" y="107"/>
                  <a:pt x="22" y="107"/>
                  <a:pt x="22" y="107"/>
                </a:cubicBezTo>
                <a:cubicBezTo>
                  <a:pt x="22" y="106"/>
                  <a:pt x="22" y="106"/>
                  <a:pt x="23" y="105"/>
                </a:cubicBezTo>
                <a:cubicBezTo>
                  <a:pt x="24" y="105"/>
                  <a:pt x="24" y="105"/>
                  <a:pt x="24" y="105"/>
                </a:cubicBezTo>
                <a:cubicBezTo>
                  <a:pt x="35" y="105"/>
                  <a:pt x="35" y="105"/>
                  <a:pt x="35" y="105"/>
                </a:cubicBezTo>
                <a:cubicBezTo>
                  <a:pt x="35" y="105"/>
                  <a:pt x="35" y="105"/>
                  <a:pt x="35" y="105"/>
                </a:cubicBezTo>
                <a:cubicBezTo>
                  <a:pt x="39" y="107"/>
                  <a:pt x="39" y="107"/>
                  <a:pt x="39" y="107"/>
                </a:cubicBezTo>
                <a:cubicBezTo>
                  <a:pt x="45" y="110"/>
                  <a:pt x="45" y="110"/>
                  <a:pt x="45" y="110"/>
                </a:cubicBezTo>
                <a:cubicBezTo>
                  <a:pt x="46" y="110"/>
                  <a:pt x="46" y="110"/>
                  <a:pt x="46" y="110"/>
                </a:cubicBezTo>
                <a:cubicBezTo>
                  <a:pt x="46" y="110"/>
                  <a:pt x="47" y="111"/>
                  <a:pt x="48" y="110"/>
                </a:cubicBezTo>
                <a:cubicBezTo>
                  <a:pt x="49" y="109"/>
                  <a:pt x="51" y="107"/>
                  <a:pt x="52" y="107"/>
                </a:cubicBezTo>
                <a:cubicBezTo>
                  <a:pt x="51" y="106"/>
                  <a:pt x="51" y="105"/>
                  <a:pt x="50" y="105"/>
                </a:cubicBezTo>
                <a:cubicBezTo>
                  <a:pt x="50" y="104"/>
                  <a:pt x="49" y="103"/>
                  <a:pt x="47" y="100"/>
                </a:cubicBezTo>
                <a:cubicBezTo>
                  <a:pt x="44" y="96"/>
                  <a:pt x="42" y="94"/>
                  <a:pt x="42" y="94"/>
                </a:cubicBezTo>
                <a:cubicBezTo>
                  <a:pt x="42" y="93"/>
                  <a:pt x="42" y="93"/>
                  <a:pt x="42" y="93"/>
                </a:cubicBezTo>
                <a:cubicBezTo>
                  <a:pt x="42" y="88"/>
                  <a:pt x="42" y="88"/>
                  <a:pt x="42" y="88"/>
                </a:cubicBezTo>
                <a:cubicBezTo>
                  <a:pt x="42" y="87"/>
                  <a:pt x="43" y="87"/>
                  <a:pt x="43" y="86"/>
                </a:cubicBezTo>
                <a:cubicBezTo>
                  <a:pt x="44" y="86"/>
                  <a:pt x="44" y="86"/>
                  <a:pt x="45" y="86"/>
                </a:cubicBezTo>
                <a:cubicBezTo>
                  <a:pt x="45" y="86"/>
                  <a:pt x="49" y="87"/>
                  <a:pt x="50" y="85"/>
                </a:cubicBezTo>
                <a:cubicBezTo>
                  <a:pt x="52" y="82"/>
                  <a:pt x="53" y="80"/>
                  <a:pt x="53" y="80"/>
                </a:cubicBezTo>
                <a:cubicBezTo>
                  <a:pt x="53" y="80"/>
                  <a:pt x="54" y="79"/>
                  <a:pt x="55" y="79"/>
                </a:cubicBezTo>
                <a:cubicBezTo>
                  <a:pt x="55" y="79"/>
                  <a:pt x="56" y="79"/>
                  <a:pt x="56" y="80"/>
                </a:cubicBezTo>
                <a:cubicBezTo>
                  <a:pt x="56" y="80"/>
                  <a:pt x="56" y="80"/>
                  <a:pt x="57" y="80"/>
                </a:cubicBezTo>
                <a:cubicBezTo>
                  <a:pt x="57" y="79"/>
                  <a:pt x="57" y="79"/>
                  <a:pt x="57" y="79"/>
                </a:cubicBezTo>
                <a:cubicBezTo>
                  <a:pt x="58" y="78"/>
                  <a:pt x="58" y="78"/>
                  <a:pt x="58" y="78"/>
                </a:cubicBezTo>
                <a:cubicBezTo>
                  <a:pt x="59" y="78"/>
                  <a:pt x="59" y="77"/>
                  <a:pt x="59" y="77"/>
                </a:cubicBezTo>
                <a:cubicBezTo>
                  <a:pt x="59" y="74"/>
                  <a:pt x="61" y="74"/>
                  <a:pt x="62" y="74"/>
                </a:cubicBezTo>
                <a:cubicBezTo>
                  <a:pt x="69" y="74"/>
                  <a:pt x="69" y="74"/>
                  <a:pt x="69" y="74"/>
                </a:cubicBezTo>
                <a:cubicBezTo>
                  <a:pt x="69" y="74"/>
                  <a:pt x="69" y="74"/>
                  <a:pt x="69" y="74"/>
                </a:cubicBezTo>
                <a:cubicBezTo>
                  <a:pt x="73" y="76"/>
                  <a:pt x="73" y="76"/>
                  <a:pt x="73" y="76"/>
                </a:cubicBezTo>
                <a:cubicBezTo>
                  <a:pt x="74" y="76"/>
                  <a:pt x="74" y="75"/>
                  <a:pt x="75" y="75"/>
                </a:cubicBezTo>
                <a:cubicBezTo>
                  <a:pt x="74" y="74"/>
                  <a:pt x="75" y="74"/>
                  <a:pt x="75" y="73"/>
                </a:cubicBezTo>
                <a:cubicBezTo>
                  <a:pt x="75" y="73"/>
                  <a:pt x="75" y="73"/>
                  <a:pt x="75" y="73"/>
                </a:cubicBezTo>
                <a:cubicBezTo>
                  <a:pt x="75" y="73"/>
                  <a:pt x="75" y="73"/>
                  <a:pt x="75" y="72"/>
                </a:cubicBezTo>
                <a:cubicBezTo>
                  <a:pt x="73" y="72"/>
                  <a:pt x="73" y="71"/>
                  <a:pt x="73" y="69"/>
                </a:cubicBezTo>
                <a:cubicBezTo>
                  <a:pt x="73" y="67"/>
                  <a:pt x="73" y="67"/>
                  <a:pt x="73" y="67"/>
                </a:cubicBezTo>
                <a:cubicBezTo>
                  <a:pt x="73" y="66"/>
                  <a:pt x="74" y="65"/>
                  <a:pt x="75" y="64"/>
                </a:cubicBezTo>
                <a:cubicBezTo>
                  <a:pt x="75" y="64"/>
                  <a:pt x="75" y="64"/>
                  <a:pt x="75" y="64"/>
                </a:cubicBezTo>
                <a:cubicBezTo>
                  <a:pt x="77" y="58"/>
                  <a:pt x="77" y="58"/>
                  <a:pt x="77" y="58"/>
                </a:cubicBezTo>
                <a:cubicBezTo>
                  <a:pt x="77" y="57"/>
                  <a:pt x="77" y="57"/>
                  <a:pt x="78" y="57"/>
                </a:cubicBezTo>
                <a:cubicBezTo>
                  <a:pt x="77" y="56"/>
                  <a:pt x="76" y="55"/>
                  <a:pt x="75" y="54"/>
                </a:cubicBezTo>
                <a:cubicBezTo>
                  <a:pt x="75" y="54"/>
                  <a:pt x="72" y="50"/>
                  <a:pt x="71" y="50"/>
                </a:cubicBezTo>
                <a:cubicBezTo>
                  <a:pt x="70" y="49"/>
                  <a:pt x="70" y="47"/>
                  <a:pt x="75" y="42"/>
                </a:cubicBezTo>
                <a:cubicBezTo>
                  <a:pt x="75" y="41"/>
                  <a:pt x="75" y="40"/>
                  <a:pt x="76" y="39"/>
                </a:cubicBezTo>
                <a:cubicBezTo>
                  <a:pt x="76" y="39"/>
                  <a:pt x="76" y="38"/>
                  <a:pt x="77" y="37"/>
                </a:cubicBezTo>
                <a:cubicBezTo>
                  <a:pt x="75" y="32"/>
                  <a:pt x="75" y="32"/>
                  <a:pt x="75" y="32"/>
                </a:cubicBezTo>
                <a:cubicBezTo>
                  <a:pt x="74" y="31"/>
                  <a:pt x="73" y="30"/>
                  <a:pt x="73" y="29"/>
                </a:cubicBezTo>
                <a:cubicBezTo>
                  <a:pt x="72" y="29"/>
                  <a:pt x="71" y="28"/>
                  <a:pt x="70" y="28"/>
                </a:cubicBezTo>
                <a:cubicBezTo>
                  <a:pt x="70" y="28"/>
                  <a:pt x="68" y="28"/>
                  <a:pt x="67" y="28"/>
                </a:cubicBezTo>
                <a:cubicBezTo>
                  <a:pt x="66" y="28"/>
                  <a:pt x="65" y="28"/>
                  <a:pt x="65" y="28"/>
                </a:cubicBezTo>
                <a:cubicBezTo>
                  <a:pt x="64" y="28"/>
                  <a:pt x="64" y="27"/>
                  <a:pt x="64" y="27"/>
                </a:cubicBezTo>
                <a:cubicBezTo>
                  <a:pt x="64" y="25"/>
                  <a:pt x="64" y="24"/>
                  <a:pt x="64" y="23"/>
                </a:cubicBezTo>
                <a:cubicBezTo>
                  <a:pt x="61" y="19"/>
                  <a:pt x="61" y="19"/>
                  <a:pt x="61" y="19"/>
                </a:cubicBezTo>
                <a:cubicBezTo>
                  <a:pt x="61" y="19"/>
                  <a:pt x="61" y="19"/>
                  <a:pt x="61" y="1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3" name="Freeform 79"/>
          <p:cNvSpPr>
            <a:spLocks/>
          </p:cNvSpPr>
          <p:nvPr/>
        </p:nvSpPr>
        <p:spPr bwMode="auto">
          <a:xfrm>
            <a:off x="8482582" y="3879527"/>
            <a:ext cx="400050" cy="574675"/>
          </a:xfrm>
          <a:custGeom>
            <a:avLst/>
            <a:gdLst>
              <a:gd name="T0" fmla="*/ 159 w 179"/>
              <a:gd name="T1" fmla="*/ 166 h 258"/>
              <a:gd name="T2" fmla="*/ 141 w 179"/>
              <a:gd name="T3" fmla="*/ 88 h 258"/>
              <a:gd name="T4" fmla="*/ 134 w 179"/>
              <a:gd name="T5" fmla="*/ 50 h 258"/>
              <a:gd name="T6" fmla="*/ 108 w 179"/>
              <a:gd name="T7" fmla="*/ 26 h 258"/>
              <a:gd name="T8" fmla="*/ 82 w 179"/>
              <a:gd name="T9" fmla="*/ 0 h 258"/>
              <a:gd name="T10" fmla="*/ 80 w 179"/>
              <a:gd name="T11" fmla="*/ 8 h 258"/>
              <a:gd name="T12" fmla="*/ 67 w 179"/>
              <a:gd name="T13" fmla="*/ 21 h 258"/>
              <a:gd name="T14" fmla="*/ 58 w 179"/>
              <a:gd name="T15" fmla="*/ 28 h 258"/>
              <a:gd name="T16" fmla="*/ 53 w 179"/>
              <a:gd name="T17" fmla="*/ 36 h 258"/>
              <a:gd name="T18" fmla="*/ 63 w 179"/>
              <a:gd name="T19" fmla="*/ 43 h 258"/>
              <a:gd name="T20" fmla="*/ 69 w 179"/>
              <a:gd name="T21" fmla="*/ 55 h 258"/>
              <a:gd name="T22" fmla="*/ 71 w 179"/>
              <a:gd name="T23" fmla="*/ 63 h 258"/>
              <a:gd name="T24" fmla="*/ 73 w 179"/>
              <a:gd name="T25" fmla="*/ 66 h 258"/>
              <a:gd name="T26" fmla="*/ 76 w 179"/>
              <a:gd name="T27" fmla="*/ 73 h 258"/>
              <a:gd name="T28" fmla="*/ 74 w 179"/>
              <a:gd name="T29" fmla="*/ 81 h 258"/>
              <a:gd name="T30" fmla="*/ 67 w 179"/>
              <a:gd name="T31" fmla="*/ 91 h 258"/>
              <a:gd name="T32" fmla="*/ 56 w 179"/>
              <a:gd name="T33" fmla="*/ 96 h 258"/>
              <a:gd name="T34" fmla="*/ 51 w 179"/>
              <a:gd name="T35" fmla="*/ 102 h 258"/>
              <a:gd name="T36" fmla="*/ 51 w 179"/>
              <a:gd name="T37" fmla="*/ 103 h 258"/>
              <a:gd name="T38" fmla="*/ 45 w 179"/>
              <a:gd name="T39" fmla="*/ 108 h 258"/>
              <a:gd name="T40" fmla="*/ 31 w 179"/>
              <a:gd name="T41" fmla="*/ 109 h 258"/>
              <a:gd name="T42" fmla="*/ 19 w 179"/>
              <a:gd name="T43" fmla="*/ 127 h 258"/>
              <a:gd name="T44" fmla="*/ 8 w 179"/>
              <a:gd name="T45" fmla="*/ 143 h 258"/>
              <a:gd name="T46" fmla="*/ 1 w 179"/>
              <a:gd name="T47" fmla="*/ 148 h 258"/>
              <a:gd name="T48" fmla="*/ 0 w 179"/>
              <a:gd name="T49" fmla="*/ 161 h 258"/>
              <a:gd name="T50" fmla="*/ 3 w 179"/>
              <a:gd name="T51" fmla="*/ 165 h 258"/>
              <a:gd name="T52" fmla="*/ 9 w 179"/>
              <a:gd name="T53" fmla="*/ 170 h 258"/>
              <a:gd name="T54" fmla="*/ 15 w 179"/>
              <a:gd name="T55" fmla="*/ 177 h 258"/>
              <a:gd name="T56" fmla="*/ 20 w 179"/>
              <a:gd name="T57" fmla="*/ 183 h 258"/>
              <a:gd name="T58" fmla="*/ 32 w 179"/>
              <a:gd name="T59" fmla="*/ 188 h 258"/>
              <a:gd name="T60" fmla="*/ 32 w 179"/>
              <a:gd name="T61" fmla="*/ 197 h 258"/>
              <a:gd name="T62" fmla="*/ 21 w 179"/>
              <a:gd name="T63" fmla="*/ 202 h 258"/>
              <a:gd name="T64" fmla="*/ 16 w 179"/>
              <a:gd name="T65" fmla="*/ 212 h 258"/>
              <a:gd name="T66" fmla="*/ 20 w 179"/>
              <a:gd name="T67" fmla="*/ 216 h 258"/>
              <a:gd name="T68" fmla="*/ 21 w 179"/>
              <a:gd name="T69" fmla="*/ 229 h 258"/>
              <a:gd name="T70" fmla="*/ 20 w 179"/>
              <a:gd name="T71" fmla="*/ 237 h 258"/>
              <a:gd name="T72" fmla="*/ 19 w 179"/>
              <a:gd name="T73" fmla="*/ 248 h 258"/>
              <a:gd name="T74" fmla="*/ 29 w 179"/>
              <a:gd name="T75" fmla="*/ 252 h 258"/>
              <a:gd name="T76" fmla="*/ 37 w 179"/>
              <a:gd name="T77" fmla="*/ 247 h 258"/>
              <a:gd name="T78" fmla="*/ 47 w 179"/>
              <a:gd name="T79" fmla="*/ 242 h 258"/>
              <a:gd name="T80" fmla="*/ 57 w 179"/>
              <a:gd name="T81" fmla="*/ 251 h 258"/>
              <a:gd name="T82" fmla="*/ 61 w 179"/>
              <a:gd name="T83" fmla="*/ 257 h 258"/>
              <a:gd name="T84" fmla="*/ 68 w 179"/>
              <a:gd name="T85" fmla="*/ 254 h 258"/>
              <a:gd name="T86" fmla="*/ 77 w 179"/>
              <a:gd name="T87" fmla="*/ 249 h 258"/>
              <a:gd name="T88" fmla="*/ 92 w 179"/>
              <a:gd name="T89" fmla="*/ 243 h 258"/>
              <a:gd name="T90" fmla="*/ 106 w 179"/>
              <a:gd name="T91" fmla="*/ 238 h 258"/>
              <a:gd name="T92" fmla="*/ 123 w 179"/>
              <a:gd name="T93" fmla="*/ 233 h 258"/>
              <a:gd name="T94" fmla="*/ 124 w 179"/>
              <a:gd name="T95" fmla="*/ 230 h 258"/>
              <a:gd name="T96" fmla="*/ 127 w 179"/>
              <a:gd name="T97" fmla="*/ 221 h 258"/>
              <a:gd name="T98" fmla="*/ 128 w 179"/>
              <a:gd name="T99" fmla="*/ 212 h 258"/>
              <a:gd name="T100" fmla="*/ 142 w 179"/>
              <a:gd name="T101" fmla="*/ 209 h 258"/>
              <a:gd name="T102" fmla="*/ 153 w 179"/>
              <a:gd name="T103" fmla="*/ 213 h 258"/>
              <a:gd name="T104" fmla="*/ 172 w 179"/>
              <a:gd name="T105" fmla="*/ 213 h 258"/>
              <a:gd name="T106" fmla="*/ 175 w 179"/>
              <a:gd name="T107" fmla="*/ 20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9" h="258">
                <a:moveTo>
                  <a:pt x="179" y="206"/>
                </a:moveTo>
                <a:cubicBezTo>
                  <a:pt x="175" y="193"/>
                  <a:pt x="175" y="193"/>
                  <a:pt x="175" y="193"/>
                </a:cubicBezTo>
                <a:cubicBezTo>
                  <a:pt x="170" y="187"/>
                  <a:pt x="170" y="187"/>
                  <a:pt x="170" y="187"/>
                </a:cubicBezTo>
                <a:cubicBezTo>
                  <a:pt x="160" y="167"/>
                  <a:pt x="160" y="167"/>
                  <a:pt x="160" y="167"/>
                </a:cubicBezTo>
                <a:cubicBezTo>
                  <a:pt x="159" y="166"/>
                  <a:pt x="159" y="166"/>
                  <a:pt x="159" y="166"/>
                </a:cubicBezTo>
                <a:cubicBezTo>
                  <a:pt x="145" y="118"/>
                  <a:pt x="145" y="118"/>
                  <a:pt x="145" y="118"/>
                </a:cubicBezTo>
                <a:cubicBezTo>
                  <a:pt x="139" y="93"/>
                  <a:pt x="139" y="93"/>
                  <a:pt x="139" y="93"/>
                </a:cubicBezTo>
                <a:cubicBezTo>
                  <a:pt x="139" y="91"/>
                  <a:pt x="139" y="91"/>
                  <a:pt x="139" y="91"/>
                </a:cubicBezTo>
                <a:cubicBezTo>
                  <a:pt x="140" y="90"/>
                  <a:pt x="140" y="90"/>
                  <a:pt x="140" y="90"/>
                </a:cubicBezTo>
                <a:cubicBezTo>
                  <a:pt x="141" y="88"/>
                  <a:pt x="141" y="88"/>
                  <a:pt x="141" y="88"/>
                </a:cubicBezTo>
                <a:cubicBezTo>
                  <a:pt x="142" y="86"/>
                  <a:pt x="142" y="86"/>
                  <a:pt x="142" y="86"/>
                </a:cubicBezTo>
                <a:cubicBezTo>
                  <a:pt x="142" y="84"/>
                  <a:pt x="142" y="84"/>
                  <a:pt x="142" y="84"/>
                </a:cubicBezTo>
                <a:cubicBezTo>
                  <a:pt x="142" y="82"/>
                  <a:pt x="142" y="82"/>
                  <a:pt x="142" y="82"/>
                </a:cubicBezTo>
                <a:cubicBezTo>
                  <a:pt x="139" y="66"/>
                  <a:pt x="139" y="66"/>
                  <a:pt x="139" y="66"/>
                </a:cubicBezTo>
                <a:cubicBezTo>
                  <a:pt x="134" y="50"/>
                  <a:pt x="134" y="50"/>
                  <a:pt x="134" y="50"/>
                </a:cubicBezTo>
                <a:cubicBezTo>
                  <a:pt x="132" y="44"/>
                  <a:pt x="132" y="44"/>
                  <a:pt x="132" y="44"/>
                </a:cubicBezTo>
                <a:cubicBezTo>
                  <a:pt x="132" y="42"/>
                  <a:pt x="132" y="42"/>
                  <a:pt x="132" y="42"/>
                </a:cubicBezTo>
                <a:cubicBezTo>
                  <a:pt x="110" y="26"/>
                  <a:pt x="110" y="26"/>
                  <a:pt x="110" y="26"/>
                </a:cubicBezTo>
                <a:cubicBezTo>
                  <a:pt x="109" y="26"/>
                  <a:pt x="109" y="26"/>
                  <a:pt x="109" y="26"/>
                </a:cubicBezTo>
                <a:cubicBezTo>
                  <a:pt x="108" y="26"/>
                  <a:pt x="108" y="26"/>
                  <a:pt x="108" y="26"/>
                </a:cubicBezTo>
                <a:cubicBezTo>
                  <a:pt x="96" y="17"/>
                  <a:pt x="96" y="17"/>
                  <a:pt x="96" y="17"/>
                </a:cubicBezTo>
                <a:cubicBezTo>
                  <a:pt x="89" y="10"/>
                  <a:pt x="89" y="10"/>
                  <a:pt x="89" y="10"/>
                </a:cubicBezTo>
                <a:cubicBezTo>
                  <a:pt x="85" y="4"/>
                  <a:pt x="85" y="4"/>
                  <a:pt x="85" y="4"/>
                </a:cubicBezTo>
                <a:cubicBezTo>
                  <a:pt x="82" y="0"/>
                  <a:pt x="82" y="0"/>
                  <a:pt x="82" y="0"/>
                </a:cubicBezTo>
                <a:cubicBezTo>
                  <a:pt x="82" y="0"/>
                  <a:pt x="82" y="0"/>
                  <a:pt x="82" y="0"/>
                </a:cubicBezTo>
                <a:cubicBezTo>
                  <a:pt x="80" y="1"/>
                  <a:pt x="80" y="1"/>
                  <a:pt x="80" y="1"/>
                </a:cubicBezTo>
                <a:cubicBezTo>
                  <a:pt x="80" y="1"/>
                  <a:pt x="80" y="1"/>
                  <a:pt x="80" y="1"/>
                </a:cubicBezTo>
                <a:cubicBezTo>
                  <a:pt x="80" y="2"/>
                  <a:pt x="80" y="2"/>
                  <a:pt x="80" y="2"/>
                </a:cubicBezTo>
                <a:cubicBezTo>
                  <a:pt x="81" y="3"/>
                  <a:pt x="81" y="3"/>
                  <a:pt x="81" y="4"/>
                </a:cubicBezTo>
                <a:cubicBezTo>
                  <a:pt x="81" y="6"/>
                  <a:pt x="80" y="6"/>
                  <a:pt x="80" y="8"/>
                </a:cubicBezTo>
                <a:cubicBezTo>
                  <a:pt x="79" y="9"/>
                  <a:pt x="79" y="9"/>
                  <a:pt x="79" y="9"/>
                </a:cubicBezTo>
                <a:cubicBezTo>
                  <a:pt x="78" y="13"/>
                  <a:pt x="74" y="14"/>
                  <a:pt x="74" y="15"/>
                </a:cubicBezTo>
                <a:cubicBezTo>
                  <a:pt x="73" y="15"/>
                  <a:pt x="71" y="17"/>
                  <a:pt x="70" y="18"/>
                </a:cubicBezTo>
                <a:cubicBezTo>
                  <a:pt x="70" y="19"/>
                  <a:pt x="69" y="19"/>
                  <a:pt x="69" y="19"/>
                </a:cubicBezTo>
                <a:cubicBezTo>
                  <a:pt x="69" y="19"/>
                  <a:pt x="68" y="20"/>
                  <a:pt x="67" y="21"/>
                </a:cubicBezTo>
                <a:cubicBezTo>
                  <a:pt x="66" y="22"/>
                  <a:pt x="65" y="23"/>
                  <a:pt x="64" y="23"/>
                </a:cubicBezTo>
                <a:cubicBezTo>
                  <a:pt x="64" y="23"/>
                  <a:pt x="64" y="23"/>
                  <a:pt x="64" y="24"/>
                </a:cubicBezTo>
                <a:cubicBezTo>
                  <a:pt x="63" y="24"/>
                  <a:pt x="62" y="25"/>
                  <a:pt x="61" y="25"/>
                </a:cubicBezTo>
                <a:cubicBezTo>
                  <a:pt x="60" y="26"/>
                  <a:pt x="59" y="27"/>
                  <a:pt x="59" y="28"/>
                </a:cubicBezTo>
                <a:cubicBezTo>
                  <a:pt x="58" y="28"/>
                  <a:pt x="58" y="28"/>
                  <a:pt x="58" y="28"/>
                </a:cubicBezTo>
                <a:cubicBezTo>
                  <a:pt x="57" y="29"/>
                  <a:pt x="57" y="29"/>
                  <a:pt x="57" y="29"/>
                </a:cubicBezTo>
                <a:cubicBezTo>
                  <a:pt x="57" y="30"/>
                  <a:pt x="58" y="31"/>
                  <a:pt x="57" y="32"/>
                </a:cubicBezTo>
                <a:cubicBezTo>
                  <a:pt x="56" y="34"/>
                  <a:pt x="55" y="35"/>
                  <a:pt x="53" y="36"/>
                </a:cubicBezTo>
                <a:cubicBezTo>
                  <a:pt x="53" y="36"/>
                  <a:pt x="53" y="36"/>
                  <a:pt x="52" y="36"/>
                </a:cubicBezTo>
                <a:cubicBezTo>
                  <a:pt x="53" y="36"/>
                  <a:pt x="53" y="36"/>
                  <a:pt x="53" y="36"/>
                </a:cubicBezTo>
                <a:cubicBezTo>
                  <a:pt x="53" y="37"/>
                  <a:pt x="53" y="37"/>
                  <a:pt x="54" y="37"/>
                </a:cubicBezTo>
                <a:cubicBezTo>
                  <a:pt x="55" y="37"/>
                  <a:pt x="55" y="37"/>
                  <a:pt x="55" y="37"/>
                </a:cubicBezTo>
                <a:cubicBezTo>
                  <a:pt x="55" y="37"/>
                  <a:pt x="58" y="38"/>
                  <a:pt x="61" y="41"/>
                </a:cubicBezTo>
                <a:cubicBezTo>
                  <a:pt x="62" y="42"/>
                  <a:pt x="62" y="42"/>
                  <a:pt x="62" y="42"/>
                </a:cubicBezTo>
                <a:cubicBezTo>
                  <a:pt x="63" y="42"/>
                  <a:pt x="63" y="43"/>
                  <a:pt x="63" y="43"/>
                </a:cubicBezTo>
                <a:cubicBezTo>
                  <a:pt x="63" y="44"/>
                  <a:pt x="63" y="44"/>
                  <a:pt x="62" y="45"/>
                </a:cubicBezTo>
                <a:cubicBezTo>
                  <a:pt x="63" y="45"/>
                  <a:pt x="63" y="47"/>
                  <a:pt x="63" y="48"/>
                </a:cubicBezTo>
                <a:cubicBezTo>
                  <a:pt x="63" y="49"/>
                  <a:pt x="64" y="50"/>
                  <a:pt x="64" y="50"/>
                </a:cubicBezTo>
                <a:cubicBezTo>
                  <a:pt x="66" y="52"/>
                  <a:pt x="66" y="52"/>
                  <a:pt x="66" y="52"/>
                </a:cubicBezTo>
                <a:cubicBezTo>
                  <a:pt x="69" y="55"/>
                  <a:pt x="69" y="55"/>
                  <a:pt x="69" y="55"/>
                </a:cubicBezTo>
                <a:cubicBezTo>
                  <a:pt x="69" y="56"/>
                  <a:pt x="69" y="56"/>
                  <a:pt x="69" y="56"/>
                </a:cubicBezTo>
                <a:cubicBezTo>
                  <a:pt x="71" y="61"/>
                  <a:pt x="71" y="61"/>
                  <a:pt x="71" y="61"/>
                </a:cubicBezTo>
                <a:cubicBezTo>
                  <a:pt x="71" y="62"/>
                  <a:pt x="71" y="63"/>
                  <a:pt x="71" y="63"/>
                </a:cubicBezTo>
                <a:cubicBezTo>
                  <a:pt x="71" y="63"/>
                  <a:pt x="71" y="63"/>
                  <a:pt x="71" y="63"/>
                </a:cubicBezTo>
                <a:cubicBezTo>
                  <a:pt x="71" y="63"/>
                  <a:pt x="71" y="63"/>
                  <a:pt x="71" y="63"/>
                </a:cubicBezTo>
                <a:cubicBezTo>
                  <a:pt x="72" y="63"/>
                  <a:pt x="72" y="63"/>
                  <a:pt x="72" y="63"/>
                </a:cubicBezTo>
                <a:cubicBezTo>
                  <a:pt x="72" y="63"/>
                  <a:pt x="72" y="63"/>
                  <a:pt x="72" y="64"/>
                </a:cubicBezTo>
                <a:cubicBezTo>
                  <a:pt x="72" y="64"/>
                  <a:pt x="72" y="64"/>
                  <a:pt x="72" y="64"/>
                </a:cubicBezTo>
                <a:cubicBezTo>
                  <a:pt x="72" y="64"/>
                  <a:pt x="72" y="64"/>
                  <a:pt x="72" y="64"/>
                </a:cubicBezTo>
                <a:cubicBezTo>
                  <a:pt x="72" y="65"/>
                  <a:pt x="73" y="65"/>
                  <a:pt x="73" y="66"/>
                </a:cubicBezTo>
                <a:cubicBezTo>
                  <a:pt x="74" y="68"/>
                  <a:pt x="74" y="69"/>
                  <a:pt x="73" y="70"/>
                </a:cubicBezTo>
                <a:cubicBezTo>
                  <a:pt x="73" y="70"/>
                  <a:pt x="73" y="70"/>
                  <a:pt x="73" y="71"/>
                </a:cubicBezTo>
                <a:cubicBezTo>
                  <a:pt x="73" y="71"/>
                  <a:pt x="73" y="71"/>
                  <a:pt x="73" y="71"/>
                </a:cubicBezTo>
                <a:cubicBezTo>
                  <a:pt x="73" y="71"/>
                  <a:pt x="73" y="71"/>
                  <a:pt x="74" y="71"/>
                </a:cubicBezTo>
                <a:cubicBezTo>
                  <a:pt x="74" y="72"/>
                  <a:pt x="75" y="72"/>
                  <a:pt x="76" y="73"/>
                </a:cubicBezTo>
                <a:cubicBezTo>
                  <a:pt x="76" y="73"/>
                  <a:pt x="77" y="73"/>
                  <a:pt x="77" y="74"/>
                </a:cubicBezTo>
                <a:cubicBezTo>
                  <a:pt x="78" y="74"/>
                  <a:pt x="79" y="75"/>
                  <a:pt x="79" y="76"/>
                </a:cubicBezTo>
                <a:cubicBezTo>
                  <a:pt x="80" y="78"/>
                  <a:pt x="79" y="80"/>
                  <a:pt x="78" y="81"/>
                </a:cubicBezTo>
                <a:cubicBezTo>
                  <a:pt x="78" y="82"/>
                  <a:pt x="77" y="82"/>
                  <a:pt x="76" y="81"/>
                </a:cubicBezTo>
                <a:cubicBezTo>
                  <a:pt x="75" y="81"/>
                  <a:pt x="75" y="81"/>
                  <a:pt x="74" y="81"/>
                </a:cubicBezTo>
                <a:cubicBezTo>
                  <a:pt x="75" y="82"/>
                  <a:pt x="75" y="83"/>
                  <a:pt x="74" y="84"/>
                </a:cubicBezTo>
                <a:cubicBezTo>
                  <a:pt x="73" y="86"/>
                  <a:pt x="72" y="87"/>
                  <a:pt x="72" y="87"/>
                </a:cubicBezTo>
                <a:cubicBezTo>
                  <a:pt x="71" y="88"/>
                  <a:pt x="71" y="88"/>
                  <a:pt x="71" y="88"/>
                </a:cubicBezTo>
                <a:cubicBezTo>
                  <a:pt x="70" y="89"/>
                  <a:pt x="69" y="90"/>
                  <a:pt x="69" y="90"/>
                </a:cubicBezTo>
                <a:cubicBezTo>
                  <a:pt x="68" y="90"/>
                  <a:pt x="67" y="91"/>
                  <a:pt x="67" y="91"/>
                </a:cubicBezTo>
                <a:cubicBezTo>
                  <a:pt x="66" y="92"/>
                  <a:pt x="66" y="92"/>
                  <a:pt x="66" y="92"/>
                </a:cubicBezTo>
                <a:cubicBezTo>
                  <a:pt x="66" y="93"/>
                  <a:pt x="65" y="93"/>
                  <a:pt x="65" y="94"/>
                </a:cubicBezTo>
                <a:cubicBezTo>
                  <a:pt x="63" y="96"/>
                  <a:pt x="61" y="95"/>
                  <a:pt x="60" y="94"/>
                </a:cubicBezTo>
                <a:cubicBezTo>
                  <a:pt x="59" y="94"/>
                  <a:pt x="59" y="94"/>
                  <a:pt x="58" y="94"/>
                </a:cubicBezTo>
                <a:cubicBezTo>
                  <a:pt x="58" y="94"/>
                  <a:pt x="57" y="94"/>
                  <a:pt x="56" y="96"/>
                </a:cubicBezTo>
                <a:cubicBezTo>
                  <a:pt x="56" y="96"/>
                  <a:pt x="55" y="97"/>
                  <a:pt x="54" y="98"/>
                </a:cubicBezTo>
                <a:cubicBezTo>
                  <a:pt x="53" y="99"/>
                  <a:pt x="53" y="99"/>
                  <a:pt x="52" y="100"/>
                </a:cubicBezTo>
                <a:cubicBezTo>
                  <a:pt x="52" y="101"/>
                  <a:pt x="52" y="101"/>
                  <a:pt x="52" y="101"/>
                </a:cubicBezTo>
                <a:cubicBezTo>
                  <a:pt x="52" y="101"/>
                  <a:pt x="52" y="102"/>
                  <a:pt x="51" y="102"/>
                </a:cubicBezTo>
                <a:cubicBezTo>
                  <a:pt x="51" y="102"/>
                  <a:pt x="51" y="102"/>
                  <a:pt x="51" y="102"/>
                </a:cubicBezTo>
                <a:cubicBezTo>
                  <a:pt x="51" y="102"/>
                  <a:pt x="51" y="102"/>
                  <a:pt x="51" y="102"/>
                </a:cubicBezTo>
                <a:cubicBezTo>
                  <a:pt x="51" y="102"/>
                  <a:pt x="51" y="102"/>
                  <a:pt x="51" y="102"/>
                </a:cubicBezTo>
                <a:cubicBezTo>
                  <a:pt x="51" y="102"/>
                  <a:pt x="51" y="102"/>
                  <a:pt x="51" y="102"/>
                </a:cubicBezTo>
                <a:cubicBezTo>
                  <a:pt x="51" y="103"/>
                  <a:pt x="51" y="103"/>
                  <a:pt x="51" y="103"/>
                </a:cubicBezTo>
                <a:cubicBezTo>
                  <a:pt x="51" y="103"/>
                  <a:pt x="51" y="103"/>
                  <a:pt x="51" y="103"/>
                </a:cubicBezTo>
                <a:cubicBezTo>
                  <a:pt x="51" y="104"/>
                  <a:pt x="51" y="105"/>
                  <a:pt x="51" y="107"/>
                </a:cubicBezTo>
                <a:cubicBezTo>
                  <a:pt x="51" y="107"/>
                  <a:pt x="51" y="109"/>
                  <a:pt x="50" y="109"/>
                </a:cubicBezTo>
                <a:cubicBezTo>
                  <a:pt x="48" y="110"/>
                  <a:pt x="47" y="109"/>
                  <a:pt x="47" y="109"/>
                </a:cubicBezTo>
                <a:cubicBezTo>
                  <a:pt x="46" y="109"/>
                  <a:pt x="46" y="108"/>
                  <a:pt x="46" y="108"/>
                </a:cubicBezTo>
                <a:cubicBezTo>
                  <a:pt x="45" y="108"/>
                  <a:pt x="45" y="108"/>
                  <a:pt x="45" y="108"/>
                </a:cubicBezTo>
                <a:cubicBezTo>
                  <a:pt x="44" y="108"/>
                  <a:pt x="44" y="108"/>
                  <a:pt x="42" y="108"/>
                </a:cubicBezTo>
                <a:cubicBezTo>
                  <a:pt x="41" y="108"/>
                  <a:pt x="41" y="108"/>
                  <a:pt x="41" y="108"/>
                </a:cubicBezTo>
                <a:cubicBezTo>
                  <a:pt x="40" y="108"/>
                  <a:pt x="40" y="108"/>
                  <a:pt x="40" y="108"/>
                </a:cubicBezTo>
                <a:cubicBezTo>
                  <a:pt x="34" y="108"/>
                  <a:pt x="34" y="108"/>
                  <a:pt x="34" y="108"/>
                </a:cubicBezTo>
                <a:cubicBezTo>
                  <a:pt x="33" y="109"/>
                  <a:pt x="32" y="109"/>
                  <a:pt x="31" y="109"/>
                </a:cubicBezTo>
                <a:cubicBezTo>
                  <a:pt x="31" y="110"/>
                  <a:pt x="30" y="110"/>
                  <a:pt x="30" y="111"/>
                </a:cubicBezTo>
                <a:cubicBezTo>
                  <a:pt x="29" y="112"/>
                  <a:pt x="27" y="113"/>
                  <a:pt x="26" y="114"/>
                </a:cubicBezTo>
                <a:cubicBezTo>
                  <a:pt x="25" y="116"/>
                  <a:pt x="24" y="116"/>
                  <a:pt x="23" y="116"/>
                </a:cubicBezTo>
                <a:cubicBezTo>
                  <a:pt x="19" y="123"/>
                  <a:pt x="19" y="123"/>
                  <a:pt x="19" y="123"/>
                </a:cubicBezTo>
                <a:cubicBezTo>
                  <a:pt x="19" y="127"/>
                  <a:pt x="19" y="127"/>
                  <a:pt x="19" y="127"/>
                </a:cubicBezTo>
                <a:cubicBezTo>
                  <a:pt x="18" y="130"/>
                  <a:pt x="17" y="131"/>
                  <a:pt x="15" y="131"/>
                </a:cubicBezTo>
                <a:cubicBezTo>
                  <a:pt x="15" y="132"/>
                  <a:pt x="14" y="133"/>
                  <a:pt x="11" y="134"/>
                </a:cubicBezTo>
                <a:cubicBezTo>
                  <a:pt x="10" y="134"/>
                  <a:pt x="8" y="135"/>
                  <a:pt x="7" y="136"/>
                </a:cubicBezTo>
                <a:cubicBezTo>
                  <a:pt x="7" y="136"/>
                  <a:pt x="7" y="136"/>
                  <a:pt x="7" y="136"/>
                </a:cubicBezTo>
                <a:cubicBezTo>
                  <a:pt x="7" y="137"/>
                  <a:pt x="8" y="139"/>
                  <a:pt x="8" y="143"/>
                </a:cubicBezTo>
                <a:cubicBezTo>
                  <a:pt x="7" y="146"/>
                  <a:pt x="7" y="147"/>
                  <a:pt x="5" y="147"/>
                </a:cubicBezTo>
                <a:cubicBezTo>
                  <a:pt x="5" y="147"/>
                  <a:pt x="5" y="147"/>
                  <a:pt x="5" y="147"/>
                </a:cubicBezTo>
                <a:cubicBezTo>
                  <a:pt x="4" y="148"/>
                  <a:pt x="3" y="148"/>
                  <a:pt x="2" y="148"/>
                </a:cubicBezTo>
                <a:cubicBezTo>
                  <a:pt x="2" y="148"/>
                  <a:pt x="2" y="148"/>
                  <a:pt x="1" y="147"/>
                </a:cubicBezTo>
                <a:cubicBezTo>
                  <a:pt x="1" y="148"/>
                  <a:pt x="1" y="148"/>
                  <a:pt x="1" y="148"/>
                </a:cubicBezTo>
                <a:cubicBezTo>
                  <a:pt x="0" y="149"/>
                  <a:pt x="0" y="149"/>
                  <a:pt x="0" y="149"/>
                </a:cubicBezTo>
                <a:cubicBezTo>
                  <a:pt x="1" y="150"/>
                  <a:pt x="1" y="151"/>
                  <a:pt x="0" y="153"/>
                </a:cubicBezTo>
                <a:cubicBezTo>
                  <a:pt x="0" y="154"/>
                  <a:pt x="0" y="155"/>
                  <a:pt x="0" y="156"/>
                </a:cubicBezTo>
                <a:cubicBezTo>
                  <a:pt x="0" y="157"/>
                  <a:pt x="0" y="157"/>
                  <a:pt x="0" y="157"/>
                </a:cubicBezTo>
                <a:cubicBezTo>
                  <a:pt x="0" y="161"/>
                  <a:pt x="0" y="161"/>
                  <a:pt x="0" y="161"/>
                </a:cubicBezTo>
                <a:cubicBezTo>
                  <a:pt x="0" y="162"/>
                  <a:pt x="0" y="162"/>
                  <a:pt x="0" y="162"/>
                </a:cubicBezTo>
                <a:cubicBezTo>
                  <a:pt x="1" y="162"/>
                  <a:pt x="1" y="162"/>
                  <a:pt x="1" y="162"/>
                </a:cubicBezTo>
                <a:cubicBezTo>
                  <a:pt x="2" y="162"/>
                  <a:pt x="3" y="163"/>
                  <a:pt x="3" y="164"/>
                </a:cubicBezTo>
                <a:cubicBezTo>
                  <a:pt x="3" y="165"/>
                  <a:pt x="3" y="165"/>
                  <a:pt x="3" y="165"/>
                </a:cubicBezTo>
                <a:cubicBezTo>
                  <a:pt x="3" y="165"/>
                  <a:pt x="3" y="165"/>
                  <a:pt x="3" y="165"/>
                </a:cubicBezTo>
                <a:cubicBezTo>
                  <a:pt x="5" y="165"/>
                  <a:pt x="5" y="165"/>
                  <a:pt x="5" y="165"/>
                </a:cubicBezTo>
                <a:cubicBezTo>
                  <a:pt x="5" y="165"/>
                  <a:pt x="5" y="165"/>
                  <a:pt x="5" y="165"/>
                </a:cubicBezTo>
                <a:cubicBezTo>
                  <a:pt x="8" y="167"/>
                  <a:pt x="8" y="167"/>
                  <a:pt x="8" y="167"/>
                </a:cubicBezTo>
                <a:cubicBezTo>
                  <a:pt x="9" y="168"/>
                  <a:pt x="9" y="168"/>
                  <a:pt x="9" y="168"/>
                </a:cubicBezTo>
                <a:cubicBezTo>
                  <a:pt x="9" y="170"/>
                  <a:pt x="9" y="170"/>
                  <a:pt x="9" y="170"/>
                </a:cubicBezTo>
                <a:cubicBezTo>
                  <a:pt x="10" y="170"/>
                  <a:pt x="10" y="170"/>
                  <a:pt x="10" y="170"/>
                </a:cubicBezTo>
                <a:cubicBezTo>
                  <a:pt x="11" y="170"/>
                  <a:pt x="11" y="170"/>
                  <a:pt x="11" y="171"/>
                </a:cubicBezTo>
                <a:cubicBezTo>
                  <a:pt x="13" y="172"/>
                  <a:pt x="13" y="172"/>
                  <a:pt x="13" y="172"/>
                </a:cubicBezTo>
                <a:cubicBezTo>
                  <a:pt x="13" y="172"/>
                  <a:pt x="14" y="172"/>
                  <a:pt x="14" y="173"/>
                </a:cubicBezTo>
                <a:cubicBezTo>
                  <a:pt x="15" y="177"/>
                  <a:pt x="15" y="177"/>
                  <a:pt x="15" y="177"/>
                </a:cubicBezTo>
                <a:cubicBezTo>
                  <a:pt x="15" y="177"/>
                  <a:pt x="15" y="177"/>
                  <a:pt x="15" y="177"/>
                </a:cubicBezTo>
                <a:cubicBezTo>
                  <a:pt x="16" y="177"/>
                  <a:pt x="16" y="177"/>
                  <a:pt x="16" y="177"/>
                </a:cubicBezTo>
                <a:cubicBezTo>
                  <a:pt x="17" y="178"/>
                  <a:pt x="18" y="178"/>
                  <a:pt x="18" y="179"/>
                </a:cubicBezTo>
                <a:cubicBezTo>
                  <a:pt x="18" y="181"/>
                  <a:pt x="18" y="181"/>
                  <a:pt x="18" y="181"/>
                </a:cubicBezTo>
                <a:cubicBezTo>
                  <a:pt x="20" y="183"/>
                  <a:pt x="20" y="183"/>
                  <a:pt x="20" y="183"/>
                </a:cubicBezTo>
                <a:cubicBezTo>
                  <a:pt x="29" y="183"/>
                  <a:pt x="29" y="183"/>
                  <a:pt x="29" y="183"/>
                </a:cubicBezTo>
                <a:cubicBezTo>
                  <a:pt x="30" y="183"/>
                  <a:pt x="31" y="184"/>
                  <a:pt x="31" y="185"/>
                </a:cubicBezTo>
                <a:cubicBezTo>
                  <a:pt x="31" y="186"/>
                  <a:pt x="31" y="186"/>
                  <a:pt x="31" y="186"/>
                </a:cubicBezTo>
                <a:cubicBezTo>
                  <a:pt x="32" y="186"/>
                  <a:pt x="32" y="186"/>
                  <a:pt x="32" y="186"/>
                </a:cubicBezTo>
                <a:cubicBezTo>
                  <a:pt x="32" y="187"/>
                  <a:pt x="33" y="187"/>
                  <a:pt x="32" y="188"/>
                </a:cubicBezTo>
                <a:cubicBezTo>
                  <a:pt x="32" y="189"/>
                  <a:pt x="32" y="189"/>
                  <a:pt x="32" y="189"/>
                </a:cubicBezTo>
                <a:cubicBezTo>
                  <a:pt x="33" y="190"/>
                  <a:pt x="33" y="190"/>
                  <a:pt x="33" y="190"/>
                </a:cubicBezTo>
                <a:cubicBezTo>
                  <a:pt x="33" y="191"/>
                  <a:pt x="34" y="191"/>
                  <a:pt x="34" y="192"/>
                </a:cubicBezTo>
                <a:cubicBezTo>
                  <a:pt x="34" y="195"/>
                  <a:pt x="34" y="195"/>
                  <a:pt x="34" y="195"/>
                </a:cubicBezTo>
                <a:cubicBezTo>
                  <a:pt x="34" y="196"/>
                  <a:pt x="33" y="197"/>
                  <a:pt x="32" y="197"/>
                </a:cubicBezTo>
                <a:cubicBezTo>
                  <a:pt x="32" y="197"/>
                  <a:pt x="29" y="197"/>
                  <a:pt x="28" y="198"/>
                </a:cubicBezTo>
                <a:cubicBezTo>
                  <a:pt x="27" y="199"/>
                  <a:pt x="27" y="199"/>
                  <a:pt x="27" y="199"/>
                </a:cubicBezTo>
                <a:cubicBezTo>
                  <a:pt x="27" y="200"/>
                  <a:pt x="26" y="200"/>
                  <a:pt x="25" y="200"/>
                </a:cubicBezTo>
                <a:cubicBezTo>
                  <a:pt x="24" y="200"/>
                  <a:pt x="24" y="200"/>
                  <a:pt x="24" y="200"/>
                </a:cubicBezTo>
                <a:cubicBezTo>
                  <a:pt x="23" y="201"/>
                  <a:pt x="22" y="202"/>
                  <a:pt x="21" y="202"/>
                </a:cubicBezTo>
                <a:cubicBezTo>
                  <a:pt x="20" y="203"/>
                  <a:pt x="20" y="203"/>
                  <a:pt x="20" y="203"/>
                </a:cubicBezTo>
                <a:cubicBezTo>
                  <a:pt x="21" y="204"/>
                  <a:pt x="21" y="206"/>
                  <a:pt x="20" y="207"/>
                </a:cubicBezTo>
                <a:cubicBezTo>
                  <a:pt x="20" y="208"/>
                  <a:pt x="20" y="208"/>
                  <a:pt x="20" y="208"/>
                </a:cubicBezTo>
                <a:cubicBezTo>
                  <a:pt x="19" y="209"/>
                  <a:pt x="18" y="211"/>
                  <a:pt x="16" y="212"/>
                </a:cubicBezTo>
                <a:cubicBezTo>
                  <a:pt x="16" y="212"/>
                  <a:pt x="16" y="212"/>
                  <a:pt x="16" y="212"/>
                </a:cubicBezTo>
                <a:cubicBezTo>
                  <a:pt x="18" y="212"/>
                  <a:pt x="18" y="212"/>
                  <a:pt x="18" y="212"/>
                </a:cubicBezTo>
                <a:cubicBezTo>
                  <a:pt x="19" y="212"/>
                  <a:pt x="20" y="213"/>
                  <a:pt x="20" y="214"/>
                </a:cubicBezTo>
                <a:cubicBezTo>
                  <a:pt x="20" y="214"/>
                  <a:pt x="20" y="214"/>
                  <a:pt x="20" y="214"/>
                </a:cubicBezTo>
                <a:cubicBezTo>
                  <a:pt x="20" y="215"/>
                  <a:pt x="20" y="215"/>
                  <a:pt x="20" y="216"/>
                </a:cubicBezTo>
                <a:cubicBezTo>
                  <a:pt x="20" y="216"/>
                  <a:pt x="20" y="216"/>
                  <a:pt x="20" y="216"/>
                </a:cubicBezTo>
                <a:cubicBezTo>
                  <a:pt x="20" y="216"/>
                  <a:pt x="20" y="216"/>
                  <a:pt x="20" y="216"/>
                </a:cubicBezTo>
                <a:cubicBezTo>
                  <a:pt x="20" y="217"/>
                  <a:pt x="20" y="218"/>
                  <a:pt x="20" y="220"/>
                </a:cubicBezTo>
                <a:cubicBezTo>
                  <a:pt x="19" y="228"/>
                  <a:pt x="19" y="228"/>
                  <a:pt x="19" y="228"/>
                </a:cubicBezTo>
                <a:cubicBezTo>
                  <a:pt x="19" y="229"/>
                  <a:pt x="19" y="229"/>
                  <a:pt x="19" y="229"/>
                </a:cubicBezTo>
                <a:cubicBezTo>
                  <a:pt x="21" y="229"/>
                  <a:pt x="21" y="229"/>
                  <a:pt x="21" y="229"/>
                </a:cubicBezTo>
                <a:cubicBezTo>
                  <a:pt x="22" y="230"/>
                  <a:pt x="22" y="230"/>
                  <a:pt x="22" y="230"/>
                </a:cubicBezTo>
                <a:cubicBezTo>
                  <a:pt x="23" y="231"/>
                  <a:pt x="23" y="231"/>
                  <a:pt x="23" y="232"/>
                </a:cubicBezTo>
                <a:cubicBezTo>
                  <a:pt x="22" y="234"/>
                  <a:pt x="22" y="234"/>
                  <a:pt x="22" y="234"/>
                </a:cubicBezTo>
                <a:cubicBezTo>
                  <a:pt x="22" y="235"/>
                  <a:pt x="21" y="235"/>
                  <a:pt x="21" y="236"/>
                </a:cubicBezTo>
                <a:cubicBezTo>
                  <a:pt x="21" y="236"/>
                  <a:pt x="21" y="236"/>
                  <a:pt x="20" y="237"/>
                </a:cubicBezTo>
                <a:cubicBezTo>
                  <a:pt x="19" y="239"/>
                  <a:pt x="19" y="239"/>
                  <a:pt x="19" y="239"/>
                </a:cubicBezTo>
                <a:cubicBezTo>
                  <a:pt x="19" y="241"/>
                  <a:pt x="19" y="241"/>
                  <a:pt x="19" y="241"/>
                </a:cubicBezTo>
                <a:cubicBezTo>
                  <a:pt x="19" y="242"/>
                  <a:pt x="19" y="242"/>
                  <a:pt x="18" y="243"/>
                </a:cubicBezTo>
                <a:cubicBezTo>
                  <a:pt x="18" y="243"/>
                  <a:pt x="18" y="243"/>
                  <a:pt x="18" y="243"/>
                </a:cubicBezTo>
                <a:cubicBezTo>
                  <a:pt x="18" y="244"/>
                  <a:pt x="19" y="246"/>
                  <a:pt x="19" y="248"/>
                </a:cubicBezTo>
                <a:cubicBezTo>
                  <a:pt x="19" y="249"/>
                  <a:pt x="19" y="249"/>
                  <a:pt x="19" y="249"/>
                </a:cubicBezTo>
                <a:cubicBezTo>
                  <a:pt x="23" y="249"/>
                  <a:pt x="23" y="249"/>
                  <a:pt x="23" y="249"/>
                </a:cubicBezTo>
                <a:cubicBezTo>
                  <a:pt x="24" y="249"/>
                  <a:pt x="24" y="249"/>
                  <a:pt x="24" y="250"/>
                </a:cubicBezTo>
                <a:cubicBezTo>
                  <a:pt x="26" y="251"/>
                  <a:pt x="26" y="251"/>
                  <a:pt x="26" y="251"/>
                </a:cubicBezTo>
                <a:cubicBezTo>
                  <a:pt x="27" y="251"/>
                  <a:pt x="28" y="251"/>
                  <a:pt x="29" y="252"/>
                </a:cubicBezTo>
                <a:cubicBezTo>
                  <a:pt x="29" y="252"/>
                  <a:pt x="30" y="252"/>
                  <a:pt x="31" y="252"/>
                </a:cubicBezTo>
                <a:cubicBezTo>
                  <a:pt x="31" y="252"/>
                  <a:pt x="31" y="252"/>
                  <a:pt x="31" y="252"/>
                </a:cubicBezTo>
                <a:cubicBezTo>
                  <a:pt x="31" y="251"/>
                  <a:pt x="31" y="251"/>
                  <a:pt x="31" y="251"/>
                </a:cubicBezTo>
                <a:cubicBezTo>
                  <a:pt x="31" y="249"/>
                  <a:pt x="33" y="248"/>
                  <a:pt x="35" y="247"/>
                </a:cubicBezTo>
                <a:cubicBezTo>
                  <a:pt x="36" y="247"/>
                  <a:pt x="36" y="247"/>
                  <a:pt x="37" y="247"/>
                </a:cubicBezTo>
                <a:cubicBezTo>
                  <a:pt x="37" y="247"/>
                  <a:pt x="37" y="246"/>
                  <a:pt x="38" y="246"/>
                </a:cubicBezTo>
                <a:cubicBezTo>
                  <a:pt x="40" y="245"/>
                  <a:pt x="41" y="243"/>
                  <a:pt x="41" y="243"/>
                </a:cubicBezTo>
                <a:cubicBezTo>
                  <a:pt x="42" y="243"/>
                  <a:pt x="43" y="242"/>
                  <a:pt x="45" y="242"/>
                </a:cubicBezTo>
                <a:cubicBezTo>
                  <a:pt x="45" y="242"/>
                  <a:pt x="45" y="242"/>
                  <a:pt x="45" y="242"/>
                </a:cubicBezTo>
                <a:cubicBezTo>
                  <a:pt x="46" y="242"/>
                  <a:pt x="46" y="242"/>
                  <a:pt x="47" y="242"/>
                </a:cubicBezTo>
                <a:cubicBezTo>
                  <a:pt x="48" y="244"/>
                  <a:pt x="49" y="246"/>
                  <a:pt x="49" y="246"/>
                </a:cubicBezTo>
                <a:cubicBezTo>
                  <a:pt x="49" y="246"/>
                  <a:pt x="49" y="246"/>
                  <a:pt x="49" y="247"/>
                </a:cubicBezTo>
                <a:cubicBezTo>
                  <a:pt x="52" y="247"/>
                  <a:pt x="52" y="247"/>
                  <a:pt x="52" y="247"/>
                </a:cubicBezTo>
                <a:cubicBezTo>
                  <a:pt x="53" y="247"/>
                  <a:pt x="53" y="248"/>
                  <a:pt x="53" y="248"/>
                </a:cubicBezTo>
                <a:cubicBezTo>
                  <a:pt x="57" y="251"/>
                  <a:pt x="57" y="251"/>
                  <a:pt x="57" y="251"/>
                </a:cubicBezTo>
                <a:cubicBezTo>
                  <a:pt x="57" y="251"/>
                  <a:pt x="57" y="251"/>
                  <a:pt x="57" y="252"/>
                </a:cubicBezTo>
                <a:cubicBezTo>
                  <a:pt x="59" y="256"/>
                  <a:pt x="59" y="256"/>
                  <a:pt x="59" y="256"/>
                </a:cubicBezTo>
                <a:cubicBezTo>
                  <a:pt x="60" y="256"/>
                  <a:pt x="60" y="256"/>
                  <a:pt x="60" y="257"/>
                </a:cubicBezTo>
                <a:cubicBezTo>
                  <a:pt x="60" y="257"/>
                  <a:pt x="60" y="257"/>
                  <a:pt x="60" y="257"/>
                </a:cubicBezTo>
                <a:cubicBezTo>
                  <a:pt x="61" y="257"/>
                  <a:pt x="61" y="257"/>
                  <a:pt x="61" y="257"/>
                </a:cubicBezTo>
                <a:cubicBezTo>
                  <a:pt x="61" y="257"/>
                  <a:pt x="61" y="257"/>
                  <a:pt x="61" y="257"/>
                </a:cubicBezTo>
                <a:cubicBezTo>
                  <a:pt x="61" y="257"/>
                  <a:pt x="61" y="257"/>
                  <a:pt x="61" y="257"/>
                </a:cubicBezTo>
                <a:cubicBezTo>
                  <a:pt x="61" y="257"/>
                  <a:pt x="62" y="257"/>
                  <a:pt x="63" y="257"/>
                </a:cubicBezTo>
                <a:cubicBezTo>
                  <a:pt x="64" y="257"/>
                  <a:pt x="65" y="257"/>
                  <a:pt x="66" y="258"/>
                </a:cubicBezTo>
                <a:cubicBezTo>
                  <a:pt x="67" y="255"/>
                  <a:pt x="68" y="254"/>
                  <a:pt x="68" y="254"/>
                </a:cubicBezTo>
                <a:cubicBezTo>
                  <a:pt x="68" y="253"/>
                  <a:pt x="69" y="253"/>
                  <a:pt x="70" y="253"/>
                </a:cubicBezTo>
                <a:cubicBezTo>
                  <a:pt x="70" y="253"/>
                  <a:pt x="71" y="253"/>
                  <a:pt x="71" y="254"/>
                </a:cubicBezTo>
                <a:cubicBezTo>
                  <a:pt x="71" y="254"/>
                  <a:pt x="71" y="254"/>
                  <a:pt x="71" y="254"/>
                </a:cubicBezTo>
                <a:cubicBezTo>
                  <a:pt x="73" y="251"/>
                  <a:pt x="74" y="250"/>
                  <a:pt x="75" y="249"/>
                </a:cubicBezTo>
                <a:cubicBezTo>
                  <a:pt x="76" y="249"/>
                  <a:pt x="76" y="249"/>
                  <a:pt x="77" y="249"/>
                </a:cubicBezTo>
                <a:cubicBezTo>
                  <a:pt x="77" y="248"/>
                  <a:pt x="77" y="248"/>
                  <a:pt x="78" y="248"/>
                </a:cubicBezTo>
                <a:cubicBezTo>
                  <a:pt x="78" y="248"/>
                  <a:pt x="78" y="248"/>
                  <a:pt x="79" y="247"/>
                </a:cubicBezTo>
                <a:cubicBezTo>
                  <a:pt x="82" y="244"/>
                  <a:pt x="85" y="243"/>
                  <a:pt x="85" y="243"/>
                </a:cubicBezTo>
                <a:cubicBezTo>
                  <a:pt x="85" y="243"/>
                  <a:pt x="85" y="243"/>
                  <a:pt x="86" y="243"/>
                </a:cubicBezTo>
                <a:cubicBezTo>
                  <a:pt x="92" y="243"/>
                  <a:pt x="92" y="243"/>
                  <a:pt x="92" y="243"/>
                </a:cubicBezTo>
                <a:cubicBezTo>
                  <a:pt x="94" y="239"/>
                  <a:pt x="94" y="239"/>
                  <a:pt x="94" y="239"/>
                </a:cubicBezTo>
                <a:cubicBezTo>
                  <a:pt x="94" y="238"/>
                  <a:pt x="94" y="238"/>
                  <a:pt x="95" y="238"/>
                </a:cubicBezTo>
                <a:cubicBezTo>
                  <a:pt x="98" y="236"/>
                  <a:pt x="98" y="236"/>
                  <a:pt x="98" y="236"/>
                </a:cubicBezTo>
                <a:cubicBezTo>
                  <a:pt x="99" y="236"/>
                  <a:pt x="100" y="236"/>
                  <a:pt x="100" y="236"/>
                </a:cubicBezTo>
                <a:cubicBezTo>
                  <a:pt x="106" y="238"/>
                  <a:pt x="106" y="238"/>
                  <a:pt x="106" y="238"/>
                </a:cubicBezTo>
                <a:cubicBezTo>
                  <a:pt x="109" y="240"/>
                  <a:pt x="109" y="240"/>
                  <a:pt x="109" y="240"/>
                </a:cubicBezTo>
                <a:cubicBezTo>
                  <a:pt x="116" y="243"/>
                  <a:pt x="116" y="243"/>
                  <a:pt x="116" y="243"/>
                </a:cubicBezTo>
                <a:cubicBezTo>
                  <a:pt x="117" y="244"/>
                  <a:pt x="118" y="244"/>
                  <a:pt x="119" y="244"/>
                </a:cubicBezTo>
                <a:cubicBezTo>
                  <a:pt x="119" y="243"/>
                  <a:pt x="119" y="243"/>
                  <a:pt x="119" y="243"/>
                </a:cubicBezTo>
                <a:cubicBezTo>
                  <a:pt x="120" y="239"/>
                  <a:pt x="122" y="234"/>
                  <a:pt x="123" y="233"/>
                </a:cubicBezTo>
                <a:cubicBezTo>
                  <a:pt x="124" y="232"/>
                  <a:pt x="124" y="232"/>
                  <a:pt x="124" y="232"/>
                </a:cubicBezTo>
                <a:cubicBezTo>
                  <a:pt x="125" y="232"/>
                  <a:pt x="125" y="232"/>
                  <a:pt x="126" y="232"/>
                </a:cubicBezTo>
                <a:cubicBezTo>
                  <a:pt x="126" y="231"/>
                  <a:pt x="125" y="231"/>
                  <a:pt x="125" y="230"/>
                </a:cubicBezTo>
                <a:cubicBezTo>
                  <a:pt x="125" y="230"/>
                  <a:pt x="125" y="230"/>
                  <a:pt x="125" y="230"/>
                </a:cubicBezTo>
                <a:cubicBezTo>
                  <a:pt x="125" y="229"/>
                  <a:pt x="125" y="230"/>
                  <a:pt x="124" y="230"/>
                </a:cubicBezTo>
                <a:cubicBezTo>
                  <a:pt x="123" y="230"/>
                  <a:pt x="122" y="229"/>
                  <a:pt x="122" y="229"/>
                </a:cubicBezTo>
                <a:cubicBezTo>
                  <a:pt x="121" y="227"/>
                  <a:pt x="122" y="227"/>
                  <a:pt x="123" y="225"/>
                </a:cubicBezTo>
                <a:cubicBezTo>
                  <a:pt x="124" y="223"/>
                  <a:pt x="125" y="222"/>
                  <a:pt x="126" y="222"/>
                </a:cubicBezTo>
                <a:cubicBezTo>
                  <a:pt x="126" y="221"/>
                  <a:pt x="127" y="221"/>
                  <a:pt x="127" y="221"/>
                </a:cubicBezTo>
                <a:cubicBezTo>
                  <a:pt x="127" y="221"/>
                  <a:pt x="127" y="221"/>
                  <a:pt x="127" y="221"/>
                </a:cubicBezTo>
                <a:cubicBezTo>
                  <a:pt x="127" y="220"/>
                  <a:pt x="127" y="220"/>
                  <a:pt x="127" y="219"/>
                </a:cubicBezTo>
                <a:cubicBezTo>
                  <a:pt x="126" y="219"/>
                  <a:pt x="127" y="218"/>
                  <a:pt x="127" y="216"/>
                </a:cubicBezTo>
                <a:cubicBezTo>
                  <a:pt x="127" y="216"/>
                  <a:pt x="127" y="216"/>
                  <a:pt x="127" y="215"/>
                </a:cubicBezTo>
                <a:cubicBezTo>
                  <a:pt x="127" y="214"/>
                  <a:pt x="127" y="214"/>
                  <a:pt x="127" y="214"/>
                </a:cubicBezTo>
                <a:cubicBezTo>
                  <a:pt x="127" y="213"/>
                  <a:pt x="127" y="213"/>
                  <a:pt x="128" y="212"/>
                </a:cubicBezTo>
                <a:cubicBezTo>
                  <a:pt x="131" y="210"/>
                  <a:pt x="131" y="210"/>
                  <a:pt x="131" y="210"/>
                </a:cubicBezTo>
                <a:cubicBezTo>
                  <a:pt x="131" y="209"/>
                  <a:pt x="131" y="209"/>
                  <a:pt x="132" y="209"/>
                </a:cubicBezTo>
                <a:cubicBezTo>
                  <a:pt x="136" y="209"/>
                  <a:pt x="136" y="209"/>
                  <a:pt x="136" y="209"/>
                </a:cubicBezTo>
                <a:cubicBezTo>
                  <a:pt x="137" y="209"/>
                  <a:pt x="137" y="209"/>
                  <a:pt x="137" y="210"/>
                </a:cubicBezTo>
                <a:cubicBezTo>
                  <a:pt x="139" y="209"/>
                  <a:pt x="141" y="209"/>
                  <a:pt x="142" y="209"/>
                </a:cubicBezTo>
                <a:cubicBezTo>
                  <a:pt x="145" y="209"/>
                  <a:pt x="145" y="209"/>
                  <a:pt x="145" y="209"/>
                </a:cubicBezTo>
                <a:cubicBezTo>
                  <a:pt x="146" y="209"/>
                  <a:pt x="147" y="209"/>
                  <a:pt x="147" y="210"/>
                </a:cubicBezTo>
                <a:cubicBezTo>
                  <a:pt x="147" y="211"/>
                  <a:pt x="147" y="211"/>
                  <a:pt x="147" y="211"/>
                </a:cubicBezTo>
                <a:cubicBezTo>
                  <a:pt x="149" y="212"/>
                  <a:pt x="149" y="212"/>
                  <a:pt x="149" y="212"/>
                </a:cubicBezTo>
                <a:cubicBezTo>
                  <a:pt x="153" y="213"/>
                  <a:pt x="153" y="213"/>
                  <a:pt x="153" y="213"/>
                </a:cubicBezTo>
                <a:cubicBezTo>
                  <a:pt x="159" y="213"/>
                  <a:pt x="159" y="213"/>
                  <a:pt x="159" y="213"/>
                </a:cubicBezTo>
                <a:cubicBezTo>
                  <a:pt x="160" y="213"/>
                  <a:pt x="160" y="214"/>
                  <a:pt x="161" y="214"/>
                </a:cubicBezTo>
                <a:cubicBezTo>
                  <a:pt x="162" y="214"/>
                  <a:pt x="162" y="214"/>
                  <a:pt x="162" y="214"/>
                </a:cubicBezTo>
                <a:cubicBezTo>
                  <a:pt x="167" y="211"/>
                  <a:pt x="170" y="212"/>
                  <a:pt x="171" y="212"/>
                </a:cubicBezTo>
                <a:cubicBezTo>
                  <a:pt x="172" y="213"/>
                  <a:pt x="172" y="213"/>
                  <a:pt x="172" y="213"/>
                </a:cubicBezTo>
                <a:cubicBezTo>
                  <a:pt x="173" y="213"/>
                  <a:pt x="173" y="213"/>
                  <a:pt x="173" y="213"/>
                </a:cubicBezTo>
                <a:cubicBezTo>
                  <a:pt x="173" y="211"/>
                  <a:pt x="173" y="211"/>
                  <a:pt x="173" y="211"/>
                </a:cubicBezTo>
                <a:cubicBezTo>
                  <a:pt x="173" y="210"/>
                  <a:pt x="173" y="210"/>
                  <a:pt x="173" y="210"/>
                </a:cubicBezTo>
                <a:cubicBezTo>
                  <a:pt x="174" y="209"/>
                  <a:pt x="174" y="209"/>
                  <a:pt x="175" y="209"/>
                </a:cubicBezTo>
                <a:cubicBezTo>
                  <a:pt x="175" y="209"/>
                  <a:pt x="175" y="209"/>
                  <a:pt x="175" y="209"/>
                </a:cubicBezTo>
                <a:cubicBezTo>
                  <a:pt x="179" y="207"/>
                  <a:pt x="179" y="207"/>
                  <a:pt x="179" y="207"/>
                </a:cubicBezTo>
                <a:lnTo>
                  <a:pt x="179" y="20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grpSp>
        <p:nvGrpSpPr>
          <p:cNvPr id="8" name="Group 7"/>
          <p:cNvGrpSpPr/>
          <p:nvPr/>
        </p:nvGrpSpPr>
        <p:grpSpPr>
          <a:xfrm>
            <a:off x="6907782" y="1836415"/>
            <a:ext cx="1781175" cy="2620963"/>
            <a:chOff x="6907782" y="1836415"/>
            <a:chExt cx="1781175" cy="2620963"/>
          </a:xfrm>
        </p:grpSpPr>
        <p:grpSp>
          <p:nvGrpSpPr>
            <p:cNvPr id="5" name="Group 4"/>
            <p:cNvGrpSpPr/>
            <p:nvPr/>
          </p:nvGrpSpPr>
          <p:grpSpPr>
            <a:xfrm>
              <a:off x="7682482" y="3771577"/>
              <a:ext cx="976312" cy="685801"/>
              <a:chOff x="7682482" y="3771577"/>
              <a:chExt cx="976312" cy="685801"/>
            </a:xfrm>
          </p:grpSpPr>
          <p:sp>
            <p:nvSpPr>
              <p:cNvPr id="187" name="Freeform 33"/>
              <p:cNvSpPr>
                <a:spLocks/>
              </p:cNvSpPr>
              <p:nvPr/>
            </p:nvSpPr>
            <p:spPr bwMode="auto">
              <a:xfrm>
                <a:off x="8206357" y="3874765"/>
                <a:ext cx="176213" cy="241300"/>
              </a:xfrm>
              <a:custGeom>
                <a:avLst/>
                <a:gdLst>
                  <a:gd name="T0" fmla="*/ 25 w 79"/>
                  <a:gd name="T1" fmla="*/ 87 h 108"/>
                  <a:gd name="T2" fmla="*/ 27 w 79"/>
                  <a:gd name="T3" fmla="*/ 85 h 108"/>
                  <a:gd name="T4" fmla="*/ 41 w 79"/>
                  <a:gd name="T5" fmla="*/ 86 h 108"/>
                  <a:gd name="T6" fmla="*/ 46 w 79"/>
                  <a:gd name="T7" fmla="*/ 81 h 108"/>
                  <a:gd name="T8" fmla="*/ 47 w 79"/>
                  <a:gd name="T9" fmla="*/ 78 h 108"/>
                  <a:gd name="T10" fmla="*/ 43 w 79"/>
                  <a:gd name="T11" fmla="*/ 75 h 108"/>
                  <a:gd name="T12" fmla="*/ 44 w 79"/>
                  <a:gd name="T13" fmla="*/ 72 h 108"/>
                  <a:gd name="T14" fmla="*/ 48 w 79"/>
                  <a:gd name="T15" fmla="*/ 67 h 108"/>
                  <a:gd name="T16" fmla="*/ 47 w 79"/>
                  <a:gd name="T17" fmla="*/ 62 h 108"/>
                  <a:gd name="T18" fmla="*/ 51 w 79"/>
                  <a:gd name="T19" fmla="*/ 52 h 108"/>
                  <a:gd name="T20" fmla="*/ 53 w 79"/>
                  <a:gd name="T21" fmla="*/ 48 h 108"/>
                  <a:gd name="T22" fmla="*/ 60 w 79"/>
                  <a:gd name="T23" fmla="*/ 46 h 108"/>
                  <a:gd name="T24" fmla="*/ 64 w 79"/>
                  <a:gd name="T25" fmla="*/ 45 h 108"/>
                  <a:gd name="T26" fmla="*/ 68 w 79"/>
                  <a:gd name="T27" fmla="*/ 47 h 108"/>
                  <a:gd name="T28" fmla="*/ 71 w 79"/>
                  <a:gd name="T29" fmla="*/ 51 h 108"/>
                  <a:gd name="T30" fmla="*/ 78 w 79"/>
                  <a:gd name="T31" fmla="*/ 52 h 108"/>
                  <a:gd name="T32" fmla="*/ 79 w 79"/>
                  <a:gd name="T33" fmla="*/ 49 h 108"/>
                  <a:gd name="T34" fmla="*/ 79 w 79"/>
                  <a:gd name="T35" fmla="*/ 40 h 108"/>
                  <a:gd name="T36" fmla="*/ 78 w 79"/>
                  <a:gd name="T37" fmla="*/ 38 h 108"/>
                  <a:gd name="T38" fmla="*/ 77 w 79"/>
                  <a:gd name="T39" fmla="*/ 34 h 108"/>
                  <a:gd name="T40" fmla="*/ 70 w 79"/>
                  <a:gd name="T41" fmla="*/ 32 h 108"/>
                  <a:gd name="T42" fmla="*/ 64 w 79"/>
                  <a:gd name="T43" fmla="*/ 27 h 108"/>
                  <a:gd name="T44" fmla="*/ 51 w 79"/>
                  <a:gd name="T45" fmla="*/ 27 h 108"/>
                  <a:gd name="T46" fmla="*/ 49 w 79"/>
                  <a:gd name="T47" fmla="*/ 21 h 108"/>
                  <a:gd name="T48" fmla="*/ 47 w 79"/>
                  <a:gd name="T49" fmla="*/ 19 h 108"/>
                  <a:gd name="T50" fmla="*/ 45 w 79"/>
                  <a:gd name="T51" fmla="*/ 13 h 108"/>
                  <a:gd name="T52" fmla="*/ 43 w 79"/>
                  <a:gd name="T53" fmla="*/ 6 h 108"/>
                  <a:gd name="T54" fmla="*/ 36 w 79"/>
                  <a:gd name="T55" fmla="*/ 10 h 108"/>
                  <a:gd name="T56" fmla="*/ 31 w 79"/>
                  <a:gd name="T57" fmla="*/ 10 h 108"/>
                  <a:gd name="T58" fmla="*/ 20 w 79"/>
                  <a:gd name="T59" fmla="*/ 7 h 108"/>
                  <a:gd name="T60" fmla="*/ 19 w 79"/>
                  <a:gd name="T61" fmla="*/ 2 h 108"/>
                  <a:gd name="T62" fmla="*/ 13 w 79"/>
                  <a:gd name="T63" fmla="*/ 0 h 108"/>
                  <a:gd name="T64" fmla="*/ 10 w 79"/>
                  <a:gd name="T65" fmla="*/ 1 h 108"/>
                  <a:gd name="T66" fmla="*/ 11 w 79"/>
                  <a:gd name="T67" fmla="*/ 5 h 108"/>
                  <a:gd name="T68" fmla="*/ 11 w 79"/>
                  <a:gd name="T69" fmla="*/ 7 h 108"/>
                  <a:gd name="T70" fmla="*/ 16 w 79"/>
                  <a:gd name="T71" fmla="*/ 11 h 108"/>
                  <a:gd name="T72" fmla="*/ 13 w 79"/>
                  <a:gd name="T73" fmla="*/ 18 h 108"/>
                  <a:gd name="T74" fmla="*/ 15 w 79"/>
                  <a:gd name="T75" fmla="*/ 19 h 108"/>
                  <a:gd name="T76" fmla="*/ 16 w 79"/>
                  <a:gd name="T77" fmla="*/ 26 h 108"/>
                  <a:gd name="T78" fmla="*/ 17 w 79"/>
                  <a:gd name="T79" fmla="*/ 35 h 108"/>
                  <a:gd name="T80" fmla="*/ 13 w 79"/>
                  <a:gd name="T81" fmla="*/ 38 h 108"/>
                  <a:gd name="T82" fmla="*/ 12 w 79"/>
                  <a:gd name="T83" fmla="*/ 39 h 108"/>
                  <a:gd name="T84" fmla="*/ 8 w 79"/>
                  <a:gd name="T85" fmla="*/ 44 h 108"/>
                  <a:gd name="T86" fmla="*/ 6 w 79"/>
                  <a:gd name="T87" fmla="*/ 51 h 108"/>
                  <a:gd name="T88" fmla="*/ 6 w 79"/>
                  <a:gd name="T89" fmla="*/ 51 h 108"/>
                  <a:gd name="T90" fmla="*/ 6 w 79"/>
                  <a:gd name="T91" fmla="*/ 53 h 108"/>
                  <a:gd name="T92" fmla="*/ 2 w 79"/>
                  <a:gd name="T93" fmla="*/ 54 h 108"/>
                  <a:gd name="T94" fmla="*/ 0 w 79"/>
                  <a:gd name="T95" fmla="*/ 56 h 108"/>
                  <a:gd name="T96" fmla="*/ 3 w 79"/>
                  <a:gd name="T97" fmla="*/ 68 h 108"/>
                  <a:gd name="T98" fmla="*/ 2 w 79"/>
                  <a:gd name="T99" fmla="*/ 75 h 108"/>
                  <a:gd name="T100" fmla="*/ 2 w 79"/>
                  <a:gd name="T101" fmla="*/ 81 h 108"/>
                  <a:gd name="T102" fmla="*/ 0 w 79"/>
                  <a:gd name="T103" fmla="*/ 85 h 108"/>
                  <a:gd name="T104" fmla="*/ 0 w 79"/>
                  <a:gd name="T105" fmla="*/ 92 h 108"/>
                  <a:gd name="T106" fmla="*/ 0 w 79"/>
                  <a:gd name="T107" fmla="*/ 94 h 108"/>
                  <a:gd name="T108" fmla="*/ 0 w 79"/>
                  <a:gd name="T109" fmla="*/ 98 h 108"/>
                  <a:gd name="T110" fmla="*/ 0 w 79"/>
                  <a:gd name="T111" fmla="*/ 103 h 108"/>
                  <a:gd name="T112" fmla="*/ 0 w 79"/>
                  <a:gd name="T113" fmla="*/ 108 h 108"/>
                  <a:gd name="T114" fmla="*/ 14 w 79"/>
                  <a:gd name="T115" fmla="*/ 106 h 108"/>
                  <a:gd name="T116" fmla="*/ 18 w 79"/>
                  <a:gd name="T117" fmla="*/ 106 h 108"/>
                  <a:gd name="T118" fmla="*/ 26 w 79"/>
                  <a:gd name="T119" fmla="*/ 105 h 108"/>
                  <a:gd name="T120" fmla="*/ 26 w 79"/>
                  <a:gd name="T121" fmla="*/ 99 h 108"/>
                  <a:gd name="T122" fmla="*/ 27 w 79"/>
                  <a:gd name="T123" fmla="*/ 9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 h="108">
                    <a:moveTo>
                      <a:pt x="25" y="91"/>
                    </a:moveTo>
                    <a:cubicBezTo>
                      <a:pt x="25" y="90"/>
                      <a:pt x="25" y="87"/>
                      <a:pt x="25" y="87"/>
                    </a:cubicBezTo>
                    <a:cubicBezTo>
                      <a:pt x="25" y="86"/>
                      <a:pt x="25" y="86"/>
                      <a:pt x="25" y="86"/>
                    </a:cubicBezTo>
                    <a:cubicBezTo>
                      <a:pt x="26" y="85"/>
                      <a:pt x="26" y="85"/>
                      <a:pt x="27" y="85"/>
                    </a:cubicBezTo>
                    <a:cubicBezTo>
                      <a:pt x="39" y="85"/>
                      <a:pt x="39" y="85"/>
                      <a:pt x="39" y="85"/>
                    </a:cubicBezTo>
                    <a:cubicBezTo>
                      <a:pt x="40" y="85"/>
                      <a:pt x="40" y="86"/>
                      <a:pt x="41" y="86"/>
                    </a:cubicBezTo>
                    <a:cubicBezTo>
                      <a:pt x="41" y="86"/>
                      <a:pt x="41" y="86"/>
                      <a:pt x="41" y="86"/>
                    </a:cubicBezTo>
                    <a:cubicBezTo>
                      <a:pt x="42" y="84"/>
                      <a:pt x="45" y="82"/>
                      <a:pt x="46" y="81"/>
                    </a:cubicBezTo>
                    <a:cubicBezTo>
                      <a:pt x="46" y="79"/>
                      <a:pt x="46" y="79"/>
                      <a:pt x="46" y="79"/>
                    </a:cubicBezTo>
                    <a:cubicBezTo>
                      <a:pt x="46" y="79"/>
                      <a:pt x="46" y="78"/>
                      <a:pt x="47" y="78"/>
                    </a:cubicBezTo>
                    <a:cubicBezTo>
                      <a:pt x="46" y="78"/>
                      <a:pt x="46" y="78"/>
                      <a:pt x="46" y="78"/>
                    </a:cubicBezTo>
                    <a:cubicBezTo>
                      <a:pt x="43" y="75"/>
                      <a:pt x="43" y="75"/>
                      <a:pt x="43" y="75"/>
                    </a:cubicBezTo>
                    <a:cubicBezTo>
                      <a:pt x="42" y="75"/>
                      <a:pt x="42" y="74"/>
                      <a:pt x="42" y="73"/>
                    </a:cubicBezTo>
                    <a:cubicBezTo>
                      <a:pt x="42" y="72"/>
                      <a:pt x="43" y="72"/>
                      <a:pt x="44" y="72"/>
                    </a:cubicBezTo>
                    <a:cubicBezTo>
                      <a:pt x="44" y="72"/>
                      <a:pt x="44" y="72"/>
                      <a:pt x="44" y="71"/>
                    </a:cubicBezTo>
                    <a:cubicBezTo>
                      <a:pt x="45" y="70"/>
                      <a:pt x="47" y="68"/>
                      <a:pt x="48" y="67"/>
                    </a:cubicBezTo>
                    <a:cubicBezTo>
                      <a:pt x="48" y="67"/>
                      <a:pt x="48" y="67"/>
                      <a:pt x="47" y="67"/>
                    </a:cubicBezTo>
                    <a:cubicBezTo>
                      <a:pt x="47" y="65"/>
                      <a:pt x="47" y="63"/>
                      <a:pt x="47" y="62"/>
                    </a:cubicBezTo>
                    <a:cubicBezTo>
                      <a:pt x="47" y="61"/>
                      <a:pt x="47" y="59"/>
                      <a:pt x="48" y="58"/>
                    </a:cubicBezTo>
                    <a:cubicBezTo>
                      <a:pt x="49" y="55"/>
                      <a:pt x="51" y="53"/>
                      <a:pt x="51" y="52"/>
                    </a:cubicBezTo>
                    <a:cubicBezTo>
                      <a:pt x="51" y="50"/>
                      <a:pt x="51" y="50"/>
                      <a:pt x="51" y="50"/>
                    </a:cubicBezTo>
                    <a:cubicBezTo>
                      <a:pt x="51" y="49"/>
                      <a:pt x="52" y="48"/>
                      <a:pt x="53" y="48"/>
                    </a:cubicBezTo>
                    <a:cubicBezTo>
                      <a:pt x="57" y="48"/>
                      <a:pt x="57" y="48"/>
                      <a:pt x="57" y="48"/>
                    </a:cubicBezTo>
                    <a:cubicBezTo>
                      <a:pt x="60" y="46"/>
                      <a:pt x="60" y="46"/>
                      <a:pt x="60" y="46"/>
                    </a:cubicBezTo>
                    <a:cubicBezTo>
                      <a:pt x="60" y="45"/>
                      <a:pt x="61" y="45"/>
                      <a:pt x="61" y="45"/>
                    </a:cubicBezTo>
                    <a:cubicBezTo>
                      <a:pt x="64" y="45"/>
                      <a:pt x="64" y="45"/>
                      <a:pt x="64" y="45"/>
                    </a:cubicBezTo>
                    <a:cubicBezTo>
                      <a:pt x="65" y="45"/>
                      <a:pt x="65" y="45"/>
                      <a:pt x="66" y="46"/>
                    </a:cubicBezTo>
                    <a:cubicBezTo>
                      <a:pt x="68" y="47"/>
                      <a:pt x="68" y="47"/>
                      <a:pt x="68" y="47"/>
                    </a:cubicBezTo>
                    <a:cubicBezTo>
                      <a:pt x="70" y="48"/>
                      <a:pt x="71" y="49"/>
                      <a:pt x="71" y="51"/>
                    </a:cubicBezTo>
                    <a:cubicBezTo>
                      <a:pt x="71" y="51"/>
                      <a:pt x="71" y="51"/>
                      <a:pt x="71" y="51"/>
                    </a:cubicBezTo>
                    <a:cubicBezTo>
                      <a:pt x="73" y="52"/>
                      <a:pt x="73" y="52"/>
                      <a:pt x="73" y="52"/>
                    </a:cubicBezTo>
                    <a:cubicBezTo>
                      <a:pt x="78" y="52"/>
                      <a:pt x="78" y="52"/>
                      <a:pt x="78" y="52"/>
                    </a:cubicBezTo>
                    <a:cubicBezTo>
                      <a:pt x="78" y="51"/>
                      <a:pt x="78" y="51"/>
                      <a:pt x="78" y="50"/>
                    </a:cubicBezTo>
                    <a:cubicBezTo>
                      <a:pt x="79" y="49"/>
                      <a:pt x="79" y="49"/>
                      <a:pt x="79" y="49"/>
                    </a:cubicBezTo>
                    <a:cubicBezTo>
                      <a:pt x="79" y="41"/>
                      <a:pt x="79" y="41"/>
                      <a:pt x="79" y="41"/>
                    </a:cubicBezTo>
                    <a:cubicBezTo>
                      <a:pt x="79" y="40"/>
                      <a:pt x="79" y="40"/>
                      <a:pt x="79" y="40"/>
                    </a:cubicBezTo>
                    <a:cubicBezTo>
                      <a:pt x="79" y="40"/>
                      <a:pt x="79" y="40"/>
                      <a:pt x="79" y="40"/>
                    </a:cubicBezTo>
                    <a:cubicBezTo>
                      <a:pt x="78" y="39"/>
                      <a:pt x="78" y="38"/>
                      <a:pt x="78" y="38"/>
                    </a:cubicBezTo>
                    <a:cubicBezTo>
                      <a:pt x="78" y="38"/>
                      <a:pt x="78" y="38"/>
                      <a:pt x="78" y="37"/>
                    </a:cubicBezTo>
                    <a:cubicBezTo>
                      <a:pt x="77" y="36"/>
                      <a:pt x="77" y="35"/>
                      <a:pt x="77" y="34"/>
                    </a:cubicBezTo>
                    <a:cubicBezTo>
                      <a:pt x="76" y="32"/>
                      <a:pt x="75" y="31"/>
                      <a:pt x="75" y="31"/>
                    </a:cubicBezTo>
                    <a:cubicBezTo>
                      <a:pt x="70" y="32"/>
                      <a:pt x="70" y="32"/>
                      <a:pt x="70" y="32"/>
                    </a:cubicBezTo>
                    <a:cubicBezTo>
                      <a:pt x="70" y="32"/>
                      <a:pt x="69" y="32"/>
                      <a:pt x="68" y="31"/>
                    </a:cubicBezTo>
                    <a:cubicBezTo>
                      <a:pt x="64" y="27"/>
                      <a:pt x="64" y="27"/>
                      <a:pt x="64" y="27"/>
                    </a:cubicBezTo>
                    <a:cubicBezTo>
                      <a:pt x="63" y="27"/>
                      <a:pt x="63" y="27"/>
                      <a:pt x="63" y="27"/>
                    </a:cubicBezTo>
                    <a:cubicBezTo>
                      <a:pt x="61" y="27"/>
                      <a:pt x="54" y="28"/>
                      <a:pt x="51" y="27"/>
                    </a:cubicBezTo>
                    <a:cubicBezTo>
                      <a:pt x="50" y="27"/>
                      <a:pt x="49" y="26"/>
                      <a:pt x="49" y="25"/>
                    </a:cubicBezTo>
                    <a:cubicBezTo>
                      <a:pt x="49" y="24"/>
                      <a:pt x="49" y="22"/>
                      <a:pt x="49" y="21"/>
                    </a:cubicBezTo>
                    <a:cubicBezTo>
                      <a:pt x="48" y="19"/>
                      <a:pt x="48" y="19"/>
                      <a:pt x="48" y="19"/>
                    </a:cubicBezTo>
                    <a:cubicBezTo>
                      <a:pt x="47" y="19"/>
                      <a:pt x="47" y="19"/>
                      <a:pt x="47" y="19"/>
                    </a:cubicBezTo>
                    <a:cubicBezTo>
                      <a:pt x="45" y="13"/>
                      <a:pt x="45" y="13"/>
                      <a:pt x="45" y="13"/>
                    </a:cubicBezTo>
                    <a:cubicBezTo>
                      <a:pt x="45" y="13"/>
                      <a:pt x="45" y="13"/>
                      <a:pt x="45" y="13"/>
                    </a:cubicBezTo>
                    <a:cubicBezTo>
                      <a:pt x="45" y="9"/>
                      <a:pt x="45" y="9"/>
                      <a:pt x="45" y="9"/>
                    </a:cubicBezTo>
                    <a:cubicBezTo>
                      <a:pt x="43" y="6"/>
                      <a:pt x="43" y="6"/>
                      <a:pt x="43" y="6"/>
                    </a:cubicBezTo>
                    <a:cubicBezTo>
                      <a:pt x="43" y="7"/>
                      <a:pt x="42" y="7"/>
                      <a:pt x="42" y="8"/>
                    </a:cubicBezTo>
                    <a:cubicBezTo>
                      <a:pt x="40" y="10"/>
                      <a:pt x="39" y="10"/>
                      <a:pt x="36" y="10"/>
                    </a:cubicBezTo>
                    <a:cubicBezTo>
                      <a:pt x="32" y="10"/>
                      <a:pt x="32" y="10"/>
                      <a:pt x="32" y="10"/>
                    </a:cubicBezTo>
                    <a:cubicBezTo>
                      <a:pt x="31" y="10"/>
                      <a:pt x="31" y="10"/>
                      <a:pt x="31" y="10"/>
                    </a:cubicBezTo>
                    <a:cubicBezTo>
                      <a:pt x="27" y="8"/>
                      <a:pt x="27" y="8"/>
                      <a:pt x="27" y="8"/>
                    </a:cubicBezTo>
                    <a:cubicBezTo>
                      <a:pt x="26" y="8"/>
                      <a:pt x="22" y="8"/>
                      <a:pt x="20" y="7"/>
                    </a:cubicBezTo>
                    <a:cubicBezTo>
                      <a:pt x="19" y="6"/>
                      <a:pt x="18" y="5"/>
                      <a:pt x="18" y="3"/>
                    </a:cubicBezTo>
                    <a:cubicBezTo>
                      <a:pt x="18" y="3"/>
                      <a:pt x="18" y="3"/>
                      <a:pt x="19" y="2"/>
                    </a:cubicBezTo>
                    <a:cubicBezTo>
                      <a:pt x="18" y="0"/>
                      <a:pt x="18" y="0"/>
                      <a:pt x="18" y="0"/>
                    </a:cubicBezTo>
                    <a:cubicBezTo>
                      <a:pt x="13" y="0"/>
                      <a:pt x="13" y="0"/>
                      <a:pt x="13" y="0"/>
                    </a:cubicBezTo>
                    <a:cubicBezTo>
                      <a:pt x="12" y="0"/>
                      <a:pt x="12" y="0"/>
                      <a:pt x="12" y="0"/>
                    </a:cubicBezTo>
                    <a:cubicBezTo>
                      <a:pt x="12" y="0"/>
                      <a:pt x="11" y="0"/>
                      <a:pt x="10" y="1"/>
                    </a:cubicBezTo>
                    <a:cubicBezTo>
                      <a:pt x="10" y="2"/>
                      <a:pt x="10" y="2"/>
                      <a:pt x="10" y="2"/>
                    </a:cubicBezTo>
                    <a:cubicBezTo>
                      <a:pt x="10" y="2"/>
                      <a:pt x="11" y="3"/>
                      <a:pt x="11" y="5"/>
                    </a:cubicBezTo>
                    <a:cubicBezTo>
                      <a:pt x="11" y="6"/>
                      <a:pt x="10" y="6"/>
                      <a:pt x="10" y="6"/>
                    </a:cubicBezTo>
                    <a:cubicBezTo>
                      <a:pt x="10" y="6"/>
                      <a:pt x="10" y="6"/>
                      <a:pt x="11" y="7"/>
                    </a:cubicBezTo>
                    <a:cubicBezTo>
                      <a:pt x="13" y="8"/>
                      <a:pt x="13" y="8"/>
                      <a:pt x="13" y="8"/>
                    </a:cubicBezTo>
                    <a:cubicBezTo>
                      <a:pt x="14" y="8"/>
                      <a:pt x="16" y="9"/>
                      <a:pt x="16" y="11"/>
                    </a:cubicBezTo>
                    <a:cubicBezTo>
                      <a:pt x="16" y="11"/>
                      <a:pt x="15" y="12"/>
                      <a:pt x="14" y="13"/>
                    </a:cubicBezTo>
                    <a:cubicBezTo>
                      <a:pt x="14" y="14"/>
                      <a:pt x="13" y="16"/>
                      <a:pt x="13" y="18"/>
                    </a:cubicBezTo>
                    <a:cubicBezTo>
                      <a:pt x="13" y="18"/>
                      <a:pt x="13" y="18"/>
                      <a:pt x="13" y="18"/>
                    </a:cubicBezTo>
                    <a:cubicBezTo>
                      <a:pt x="14" y="18"/>
                      <a:pt x="15" y="19"/>
                      <a:pt x="15" y="19"/>
                    </a:cubicBezTo>
                    <a:cubicBezTo>
                      <a:pt x="15" y="24"/>
                      <a:pt x="15" y="24"/>
                      <a:pt x="15" y="24"/>
                    </a:cubicBezTo>
                    <a:cubicBezTo>
                      <a:pt x="16" y="26"/>
                      <a:pt x="16" y="26"/>
                      <a:pt x="16" y="26"/>
                    </a:cubicBezTo>
                    <a:cubicBezTo>
                      <a:pt x="17" y="26"/>
                      <a:pt x="17" y="27"/>
                      <a:pt x="17" y="27"/>
                    </a:cubicBezTo>
                    <a:cubicBezTo>
                      <a:pt x="17" y="35"/>
                      <a:pt x="17" y="35"/>
                      <a:pt x="17" y="35"/>
                    </a:cubicBezTo>
                    <a:cubicBezTo>
                      <a:pt x="17" y="39"/>
                      <a:pt x="17" y="39"/>
                      <a:pt x="15" y="40"/>
                    </a:cubicBezTo>
                    <a:cubicBezTo>
                      <a:pt x="15" y="40"/>
                      <a:pt x="14" y="40"/>
                      <a:pt x="13" y="38"/>
                    </a:cubicBezTo>
                    <a:cubicBezTo>
                      <a:pt x="13" y="38"/>
                      <a:pt x="13" y="38"/>
                      <a:pt x="13" y="38"/>
                    </a:cubicBezTo>
                    <a:cubicBezTo>
                      <a:pt x="13" y="38"/>
                      <a:pt x="13" y="39"/>
                      <a:pt x="12" y="39"/>
                    </a:cubicBezTo>
                    <a:cubicBezTo>
                      <a:pt x="12" y="40"/>
                      <a:pt x="12" y="41"/>
                      <a:pt x="11" y="42"/>
                    </a:cubicBezTo>
                    <a:cubicBezTo>
                      <a:pt x="10" y="43"/>
                      <a:pt x="9" y="44"/>
                      <a:pt x="8" y="44"/>
                    </a:cubicBezTo>
                    <a:cubicBezTo>
                      <a:pt x="7" y="48"/>
                      <a:pt x="7" y="48"/>
                      <a:pt x="7" y="48"/>
                    </a:cubicBezTo>
                    <a:cubicBezTo>
                      <a:pt x="7" y="49"/>
                      <a:pt x="6" y="50"/>
                      <a:pt x="6" y="51"/>
                    </a:cubicBezTo>
                    <a:cubicBezTo>
                      <a:pt x="6" y="51"/>
                      <a:pt x="6" y="51"/>
                      <a:pt x="6" y="51"/>
                    </a:cubicBezTo>
                    <a:cubicBezTo>
                      <a:pt x="6" y="51"/>
                      <a:pt x="6" y="51"/>
                      <a:pt x="6" y="51"/>
                    </a:cubicBezTo>
                    <a:cubicBezTo>
                      <a:pt x="6" y="51"/>
                      <a:pt x="6" y="51"/>
                      <a:pt x="6" y="51"/>
                    </a:cubicBezTo>
                    <a:cubicBezTo>
                      <a:pt x="6" y="52"/>
                      <a:pt x="6" y="53"/>
                      <a:pt x="6" y="53"/>
                    </a:cubicBezTo>
                    <a:cubicBezTo>
                      <a:pt x="6" y="54"/>
                      <a:pt x="5" y="54"/>
                      <a:pt x="4" y="54"/>
                    </a:cubicBezTo>
                    <a:cubicBezTo>
                      <a:pt x="2" y="54"/>
                      <a:pt x="2" y="54"/>
                      <a:pt x="2" y="54"/>
                    </a:cubicBezTo>
                    <a:cubicBezTo>
                      <a:pt x="1" y="55"/>
                      <a:pt x="1" y="55"/>
                      <a:pt x="1" y="55"/>
                    </a:cubicBezTo>
                    <a:cubicBezTo>
                      <a:pt x="1" y="56"/>
                      <a:pt x="0" y="56"/>
                      <a:pt x="0" y="56"/>
                    </a:cubicBezTo>
                    <a:cubicBezTo>
                      <a:pt x="1" y="58"/>
                      <a:pt x="2" y="61"/>
                      <a:pt x="3" y="63"/>
                    </a:cubicBezTo>
                    <a:cubicBezTo>
                      <a:pt x="3" y="64"/>
                      <a:pt x="4" y="67"/>
                      <a:pt x="3" y="68"/>
                    </a:cubicBezTo>
                    <a:cubicBezTo>
                      <a:pt x="3" y="69"/>
                      <a:pt x="3" y="71"/>
                      <a:pt x="2" y="73"/>
                    </a:cubicBezTo>
                    <a:cubicBezTo>
                      <a:pt x="2" y="74"/>
                      <a:pt x="2" y="74"/>
                      <a:pt x="2" y="75"/>
                    </a:cubicBezTo>
                    <a:cubicBezTo>
                      <a:pt x="2" y="75"/>
                      <a:pt x="2" y="75"/>
                      <a:pt x="2" y="76"/>
                    </a:cubicBezTo>
                    <a:cubicBezTo>
                      <a:pt x="2" y="81"/>
                      <a:pt x="2" y="81"/>
                      <a:pt x="2" y="81"/>
                    </a:cubicBezTo>
                    <a:cubicBezTo>
                      <a:pt x="2" y="82"/>
                      <a:pt x="2" y="82"/>
                      <a:pt x="2" y="82"/>
                    </a:cubicBezTo>
                    <a:cubicBezTo>
                      <a:pt x="1" y="83"/>
                      <a:pt x="1" y="84"/>
                      <a:pt x="0" y="85"/>
                    </a:cubicBezTo>
                    <a:cubicBezTo>
                      <a:pt x="0" y="86"/>
                      <a:pt x="0" y="86"/>
                      <a:pt x="0" y="86"/>
                    </a:cubicBezTo>
                    <a:cubicBezTo>
                      <a:pt x="1" y="88"/>
                      <a:pt x="1" y="89"/>
                      <a:pt x="0" y="92"/>
                    </a:cubicBezTo>
                    <a:cubicBezTo>
                      <a:pt x="0" y="93"/>
                      <a:pt x="0" y="93"/>
                      <a:pt x="0" y="93"/>
                    </a:cubicBezTo>
                    <a:cubicBezTo>
                      <a:pt x="0" y="93"/>
                      <a:pt x="0" y="93"/>
                      <a:pt x="0" y="94"/>
                    </a:cubicBezTo>
                    <a:cubicBezTo>
                      <a:pt x="0" y="95"/>
                      <a:pt x="0" y="95"/>
                      <a:pt x="0" y="95"/>
                    </a:cubicBezTo>
                    <a:cubicBezTo>
                      <a:pt x="0" y="95"/>
                      <a:pt x="0" y="96"/>
                      <a:pt x="0" y="98"/>
                    </a:cubicBezTo>
                    <a:cubicBezTo>
                      <a:pt x="0" y="99"/>
                      <a:pt x="0" y="99"/>
                      <a:pt x="0" y="99"/>
                    </a:cubicBezTo>
                    <a:cubicBezTo>
                      <a:pt x="1" y="101"/>
                      <a:pt x="0" y="102"/>
                      <a:pt x="0" y="103"/>
                    </a:cubicBezTo>
                    <a:cubicBezTo>
                      <a:pt x="0" y="104"/>
                      <a:pt x="0" y="104"/>
                      <a:pt x="0" y="104"/>
                    </a:cubicBezTo>
                    <a:cubicBezTo>
                      <a:pt x="0" y="106"/>
                      <a:pt x="0" y="107"/>
                      <a:pt x="0" y="108"/>
                    </a:cubicBezTo>
                    <a:cubicBezTo>
                      <a:pt x="9" y="106"/>
                      <a:pt x="9" y="106"/>
                      <a:pt x="9" y="106"/>
                    </a:cubicBezTo>
                    <a:cubicBezTo>
                      <a:pt x="9" y="106"/>
                      <a:pt x="11" y="105"/>
                      <a:pt x="14" y="106"/>
                    </a:cubicBezTo>
                    <a:cubicBezTo>
                      <a:pt x="16" y="107"/>
                      <a:pt x="17" y="106"/>
                      <a:pt x="17" y="106"/>
                    </a:cubicBezTo>
                    <a:cubicBezTo>
                      <a:pt x="18" y="106"/>
                      <a:pt x="18" y="106"/>
                      <a:pt x="18" y="106"/>
                    </a:cubicBezTo>
                    <a:cubicBezTo>
                      <a:pt x="22" y="106"/>
                      <a:pt x="22" y="106"/>
                      <a:pt x="22" y="106"/>
                    </a:cubicBezTo>
                    <a:cubicBezTo>
                      <a:pt x="24" y="106"/>
                      <a:pt x="25" y="105"/>
                      <a:pt x="26" y="105"/>
                    </a:cubicBezTo>
                    <a:cubicBezTo>
                      <a:pt x="26" y="104"/>
                      <a:pt x="26" y="102"/>
                      <a:pt x="26" y="100"/>
                    </a:cubicBezTo>
                    <a:cubicBezTo>
                      <a:pt x="26" y="100"/>
                      <a:pt x="26" y="100"/>
                      <a:pt x="26" y="99"/>
                    </a:cubicBezTo>
                    <a:cubicBezTo>
                      <a:pt x="27" y="98"/>
                      <a:pt x="27" y="98"/>
                      <a:pt x="27" y="98"/>
                    </a:cubicBezTo>
                    <a:cubicBezTo>
                      <a:pt x="27" y="97"/>
                      <a:pt x="27" y="97"/>
                      <a:pt x="27" y="97"/>
                    </a:cubicBezTo>
                    <a:cubicBezTo>
                      <a:pt x="26" y="95"/>
                      <a:pt x="25" y="93"/>
                      <a:pt x="25" y="91"/>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grpSp>
            <p:nvGrpSpPr>
              <p:cNvPr id="4" name="Group 3"/>
              <p:cNvGrpSpPr/>
              <p:nvPr/>
            </p:nvGrpSpPr>
            <p:grpSpPr>
              <a:xfrm>
                <a:off x="7682482" y="3771577"/>
                <a:ext cx="976312" cy="685801"/>
                <a:chOff x="7682482" y="3771577"/>
                <a:chExt cx="976312" cy="685801"/>
              </a:xfrm>
            </p:grpSpPr>
            <p:sp>
              <p:nvSpPr>
                <p:cNvPr id="162" name="Freeform 8"/>
                <p:cNvSpPr>
                  <a:spLocks/>
                </p:cNvSpPr>
                <p:nvPr/>
              </p:nvSpPr>
              <p:spPr bwMode="auto">
                <a:xfrm>
                  <a:off x="7990457" y="4082727"/>
                  <a:ext cx="442913" cy="258763"/>
                </a:xfrm>
                <a:custGeom>
                  <a:avLst/>
                  <a:gdLst>
                    <a:gd name="T0" fmla="*/ 164 w 199"/>
                    <a:gd name="T1" fmla="*/ 106 h 116"/>
                    <a:gd name="T2" fmla="*/ 171 w 199"/>
                    <a:gd name="T3" fmla="*/ 99 h 116"/>
                    <a:gd name="T4" fmla="*/ 183 w 199"/>
                    <a:gd name="T5" fmla="*/ 97 h 116"/>
                    <a:gd name="T6" fmla="*/ 187 w 199"/>
                    <a:gd name="T7" fmla="*/ 93 h 116"/>
                    <a:gd name="T8" fmla="*/ 192 w 199"/>
                    <a:gd name="T9" fmla="*/ 88 h 116"/>
                    <a:gd name="T10" fmla="*/ 194 w 199"/>
                    <a:gd name="T11" fmla="*/ 82 h 116"/>
                    <a:gd name="T12" fmla="*/ 190 w 199"/>
                    <a:gd name="T13" fmla="*/ 73 h 116"/>
                    <a:gd name="T14" fmla="*/ 193 w 199"/>
                    <a:gd name="T15" fmla="*/ 61 h 116"/>
                    <a:gd name="T16" fmla="*/ 198 w 199"/>
                    <a:gd name="T17" fmla="*/ 55 h 116"/>
                    <a:gd name="T18" fmla="*/ 195 w 199"/>
                    <a:gd name="T19" fmla="*/ 49 h 116"/>
                    <a:gd name="T20" fmla="*/ 180 w 199"/>
                    <a:gd name="T21" fmla="*/ 50 h 116"/>
                    <a:gd name="T22" fmla="*/ 173 w 199"/>
                    <a:gd name="T23" fmla="*/ 53 h 116"/>
                    <a:gd name="T24" fmla="*/ 168 w 199"/>
                    <a:gd name="T25" fmla="*/ 47 h 116"/>
                    <a:gd name="T26" fmla="*/ 162 w 199"/>
                    <a:gd name="T27" fmla="*/ 37 h 116"/>
                    <a:gd name="T28" fmla="*/ 150 w 199"/>
                    <a:gd name="T29" fmla="*/ 29 h 116"/>
                    <a:gd name="T30" fmla="*/ 145 w 199"/>
                    <a:gd name="T31" fmla="*/ 27 h 116"/>
                    <a:gd name="T32" fmla="*/ 129 w 199"/>
                    <a:gd name="T33" fmla="*/ 29 h 116"/>
                    <a:gd name="T34" fmla="*/ 127 w 199"/>
                    <a:gd name="T35" fmla="*/ 16 h 116"/>
                    <a:gd name="T36" fmla="*/ 132 w 199"/>
                    <a:gd name="T37" fmla="*/ 13 h 116"/>
                    <a:gd name="T38" fmla="*/ 139 w 199"/>
                    <a:gd name="T39" fmla="*/ 13 h 116"/>
                    <a:gd name="T40" fmla="*/ 130 w 199"/>
                    <a:gd name="T41" fmla="*/ 9 h 116"/>
                    <a:gd name="T42" fmla="*/ 127 w 199"/>
                    <a:gd name="T43" fmla="*/ 13 h 116"/>
                    <a:gd name="T44" fmla="*/ 115 w 199"/>
                    <a:gd name="T45" fmla="*/ 17 h 116"/>
                    <a:gd name="T46" fmla="*/ 107 w 199"/>
                    <a:gd name="T47" fmla="*/ 17 h 116"/>
                    <a:gd name="T48" fmla="*/ 92 w 199"/>
                    <a:gd name="T49" fmla="*/ 21 h 116"/>
                    <a:gd name="T50" fmla="*/ 87 w 199"/>
                    <a:gd name="T51" fmla="*/ 27 h 116"/>
                    <a:gd name="T52" fmla="*/ 88 w 199"/>
                    <a:gd name="T53" fmla="*/ 35 h 116"/>
                    <a:gd name="T54" fmla="*/ 81 w 199"/>
                    <a:gd name="T55" fmla="*/ 42 h 116"/>
                    <a:gd name="T56" fmla="*/ 80 w 199"/>
                    <a:gd name="T57" fmla="*/ 45 h 116"/>
                    <a:gd name="T58" fmla="*/ 76 w 199"/>
                    <a:gd name="T59" fmla="*/ 46 h 116"/>
                    <a:gd name="T60" fmla="*/ 67 w 199"/>
                    <a:gd name="T61" fmla="*/ 41 h 116"/>
                    <a:gd name="T62" fmla="*/ 63 w 199"/>
                    <a:gd name="T63" fmla="*/ 28 h 116"/>
                    <a:gd name="T64" fmla="*/ 59 w 199"/>
                    <a:gd name="T65" fmla="*/ 27 h 116"/>
                    <a:gd name="T66" fmla="*/ 54 w 199"/>
                    <a:gd name="T67" fmla="*/ 16 h 116"/>
                    <a:gd name="T68" fmla="*/ 49 w 199"/>
                    <a:gd name="T69" fmla="*/ 8 h 116"/>
                    <a:gd name="T70" fmla="*/ 42 w 199"/>
                    <a:gd name="T71" fmla="*/ 4 h 116"/>
                    <a:gd name="T72" fmla="*/ 33 w 199"/>
                    <a:gd name="T73" fmla="*/ 1 h 116"/>
                    <a:gd name="T74" fmla="*/ 21 w 199"/>
                    <a:gd name="T75" fmla="*/ 1 h 116"/>
                    <a:gd name="T76" fmla="*/ 20 w 199"/>
                    <a:gd name="T77" fmla="*/ 8 h 116"/>
                    <a:gd name="T78" fmla="*/ 12 w 199"/>
                    <a:gd name="T79" fmla="*/ 8 h 116"/>
                    <a:gd name="T80" fmla="*/ 8 w 199"/>
                    <a:gd name="T81" fmla="*/ 11 h 116"/>
                    <a:gd name="T82" fmla="*/ 1 w 199"/>
                    <a:gd name="T83" fmla="*/ 26 h 116"/>
                    <a:gd name="T84" fmla="*/ 1 w 199"/>
                    <a:gd name="T85" fmla="*/ 36 h 116"/>
                    <a:gd name="T86" fmla="*/ 2 w 199"/>
                    <a:gd name="T87" fmla="*/ 38 h 116"/>
                    <a:gd name="T88" fmla="*/ 7 w 199"/>
                    <a:gd name="T89" fmla="*/ 40 h 116"/>
                    <a:gd name="T90" fmla="*/ 14 w 199"/>
                    <a:gd name="T91" fmla="*/ 42 h 116"/>
                    <a:gd name="T92" fmla="*/ 17 w 199"/>
                    <a:gd name="T93" fmla="*/ 61 h 116"/>
                    <a:gd name="T94" fmla="*/ 19 w 199"/>
                    <a:gd name="T95" fmla="*/ 72 h 116"/>
                    <a:gd name="T96" fmla="*/ 31 w 199"/>
                    <a:gd name="T97" fmla="*/ 78 h 116"/>
                    <a:gd name="T98" fmla="*/ 36 w 199"/>
                    <a:gd name="T99" fmla="*/ 79 h 116"/>
                    <a:gd name="T100" fmla="*/ 52 w 199"/>
                    <a:gd name="T101" fmla="*/ 85 h 116"/>
                    <a:gd name="T102" fmla="*/ 55 w 199"/>
                    <a:gd name="T103" fmla="*/ 89 h 116"/>
                    <a:gd name="T104" fmla="*/ 63 w 199"/>
                    <a:gd name="T105" fmla="*/ 92 h 116"/>
                    <a:gd name="T106" fmla="*/ 74 w 199"/>
                    <a:gd name="T107" fmla="*/ 89 h 116"/>
                    <a:gd name="T108" fmla="*/ 83 w 199"/>
                    <a:gd name="T109" fmla="*/ 93 h 116"/>
                    <a:gd name="T110" fmla="*/ 84 w 199"/>
                    <a:gd name="T111" fmla="*/ 103 h 116"/>
                    <a:gd name="T112" fmla="*/ 82 w 199"/>
                    <a:gd name="T113" fmla="*/ 112 h 116"/>
                    <a:gd name="T114" fmla="*/ 101 w 199"/>
                    <a:gd name="T115" fmla="*/ 111 h 116"/>
                    <a:gd name="T116" fmla="*/ 126 w 199"/>
                    <a:gd name="T117" fmla="*/ 116 h 116"/>
                    <a:gd name="T118" fmla="*/ 147 w 199"/>
                    <a:gd name="T119" fmla="*/ 114 h 116"/>
                    <a:gd name="T120" fmla="*/ 160 w 199"/>
                    <a:gd name="T121" fmla="*/ 110 h 116"/>
                    <a:gd name="T122" fmla="*/ 163 w 199"/>
                    <a:gd name="T123" fmla="*/ 11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9" h="116">
                      <a:moveTo>
                        <a:pt x="164" y="110"/>
                      </a:moveTo>
                      <a:cubicBezTo>
                        <a:pt x="164" y="109"/>
                        <a:pt x="164" y="109"/>
                        <a:pt x="164" y="109"/>
                      </a:cubicBezTo>
                      <a:cubicBezTo>
                        <a:pt x="164" y="108"/>
                        <a:pt x="164" y="107"/>
                        <a:pt x="164" y="106"/>
                      </a:cubicBezTo>
                      <a:cubicBezTo>
                        <a:pt x="163" y="104"/>
                        <a:pt x="164" y="102"/>
                        <a:pt x="165" y="101"/>
                      </a:cubicBezTo>
                      <a:cubicBezTo>
                        <a:pt x="167" y="100"/>
                        <a:pt x="170" y="99"/>
                        <a:pt x="171" y="99"/>
                      </a:cubicBezTo>
                      <a:cubicBezTo>
                        <a:pt x="171" y="99"/>
                        <a:pt x="171" y="99"/>
                        <a:pt x="171" y="99"/>
                      </a:cubicBezTo>
                      <a:cubicBezTo>
                        <a:pt x="180" y="99"/>
                        <a:pt x="180" y="99"/>
                        <a:pt x="180" y="99"/>
                      </a:cubicBezTo>
                      <a:cubicBezTo>
                        <a:pt x="181" y="99"/>
                        <a:pt x="181" y="99"/>
                        <a:pt x="181" y="99"/>
                      </a:cubicBezTo>
                      <a:cubicBezTo>
                        <a:pt x="182" y="98"/>
                        <a:pt x="182" y="97"/>
                        <a:pt x="183" y="97"/>
                      </a:cubicBezTo>
                      <a:cubicBezTo>
                        <a:pt x="183" y="97"/>
                        <a:pt x="183" y="97"/>
                        <a:pt x="183" y="97"/>
                      </a:cubicBezTo>
                      <a:cubicBezTo>
                        <a:pt x="183" y="96"/>
                        <a:pt x="183" y="95"/>
                        <a:pt x="184" y="95"/>
                      </a:cubicBezTo>
                      <a:cubicBezTo>
                        <a:pt x="187" y="93"/>
                        <a:pt x="187" y="93"/>
                        <a:pt x="187" y="93"/>
                      </a:cubicBezTo>
                      <a:cubicBezTo>
                        <a:pt x="190" y="91"/>
                        <a:pt x="190" y="91"/>
                        <a:pt x="190" y="91"/>
                      </a:cubicBezTo>
                      <a:cubicBezTo>
                        <a:pt x="190" y="91"/>
                        <a:pt x="191" y="91"/>
                        <a:pt x="191" y="90"/>
                      </a:cubicBezTo>
                      <a:cubicBezTo>
                        <a:pt x="192" y="89"/>
                        <a:pt x="192" y="88"/>
                        <a:pt x="192" y="88"/>
                      </a:cubicBezTo>
                      <a:cubicBezTo>
                        <a:pt x="192" y="87"/>
                        <a:pt x="194" y="86"/>
                        <a:pt x="195" y="85"/>
                      </a:cubicBezTo>
                      <a:cubicBezTo>
                        <a:pt x="196" y="85"/>
                        <a:pt x="197" y="84"/>
                        <a:pt x="197" y="84"/>
                      </a:cubicBezTo>
                      <a:cubicBezTo>
                        <a:pt x="194" y="82"/>
                        <a:pt x="194" y="82"/>
                        <a:pt x="194" y="82"/>
                      </a:cubicBezTo>
                      <a:cubicBezTo>
                        <a:pt x="193" y="82"/>
                        <a:pt x="193" y="82"/>
                        <a:pt x="193" y="82"/>
                      </a:cubicBezTo>
                      <a:cubicBezTo>
                        <a:pt x="192" y="82"/>
                        <a:pt x="191" y="81"/>
                        <a:pt x="191" y="80"/>
                      </a:cubicBezTo>
                      <a:cubicBezTo>
                        <a:pt x="191" y="78"/>
                        <a:pt x="190" y="74"/>
                        <a:pt x="190" y="73"/>
                      </a:cubicBezTo>
                      <a:cubicBezTo>
                        <a:pt x="190" y="69"/>
                        <a:pt x="190" y="69"/>
                        <a:pt x="190" y="69"/>
                      </a:cubicBezTo>
                      <a:cubicBezTo>
                        <a:pt x="190" y="68"/>
                        <a:pt x="191" y="65"/>
                        <a:pt x="191" y="64"/>
                      </a:cubicBezTo>
                      <a:cubicBezTo>
                        <a:pt x="193" y="61"/>
                        <a:pt x="193" y="61"/>
                        <a:pt x="193" y="61"/>
                      </a:cubicBezTo>
                      <a:cubicBezTo>
                        <a:pt x="195" y="56"/>
                        <a:pt x="195" y="56"/>
                        <a:pt x="195" y="56"/>
                      </a:cubicBezTo>
                      <a:cubicBezTo>
                        <a:pt x="195" y="55"/>
                        <a:pt x="196" y="55"/>
                        <a:pt x="197" y="55"/>
                      </a:cubicBezTo>
                      <a:cubicBezTo>
                        <a:pt x="198" y="55"/>
                        <a:pt x="198" y="55"/>
                        <a:pt x="198" y="55"/>
                      </a:cubicBezTo>
                      <a:cubicBezTo>
                        <a:pt x="199" y="54"/>
                        <a:pt x="199" y="54"/>
                        <a:pt x="199" y="54"/>
                      </a:cubicBezTo>
                      <a:cubicBezTo>
                        <a:pt x="199" y="50"/>
                        <a:pt x="199" y="50"/>
                        <a:pt x="199" y="50"/>
                      </a:cubicBezTo>
                      <a:cubicBezTo>
                        <a:pt x="195" y="49"/>
                        <a:pt x="195" y="49"/>
                        <a:pt x="195" y="49"/>
                      </a:cubicBezTo>
                      <a:cubicBezTo>
                        <a:pt x="185" y="49"/>
                        <a:pt x="185" y="49"/>
                        <a:pt x="185" y="49"/>
                      </a:cubicBezTo>
                      <a:cubicBezTo>
                        <a:pt x="183" y="49"/>
                        <a:pt x="183" y="49"/>
                        <a:pt x="183" y="49"/>
                      </a:cubicBezTo>
                      <a:cubicBezTo>
                        <a:pt x="182" y="49"/>
                        <a:pt x="180" y="50"/>
                        <a:pt x="180" y="50"/>
                      </a:cubicBezTo>
                      <a:cubicBezTo>
                        <a:pt x="179" y="52"/>
                        <a:pt x="178" y="54"/>
                        <a:pt x="175" y="53"/>
                      </a:cubicBezTo>
                      <a:cubicBezTo>
                        <a:pt x="174" y="53"/>
                        <a:pt x="174" y="53"/>
                        <a:pt x="174" y="53"/>
                      </a:cubicBezTo>
                      <a:cubicBezTo>
                        <a:pt x="173" y="53"/>
                        <a:pt x="173" y="53"/>
                        <a:pt x="173" y="53"/>
                      </a:cubicBezTo>
                      <a:cubicBezTo>
                        <a:pt x="169" y="51"/>
                        <a:pt x="169" y="51"/>
                        <a:pt x="169" y="51"/>
                      </a:cubicBezTo>
                      <a:cubicBezTo>
                        <a:pt x="168" y="50"/>
                        <a:pt x="168" y="50"/>
                        <a:pt x="168" y="49"/>
                      </a:cubicBezTo>
                      <a:cubicBezTo>
                        <a:pt x="168" y="47"/>
                        <a:pt x="168" y="47"/>
                        <a:pt x="168" y="47"/>
                      </a:cubicBezTo>
                      <a:cubicBezTo>
                        <a:pt x="165" y="43"/>
                        <a:pt x="165" y="43"/>
                        <a:pt x="165" y="43"/>
                      </a:cubicBezTo>
                      <a:cubicBezTo>
                        <a:pt x="165" y="43"/>
                        <a:pt x="165" y="43"/>
                        <a:pt x="164" y="42"/>
                      </a:cubicBezTo>
                      <a:cubicBezTo>
                        <a:pt x="162" y="37"/>
                        <a:pt x="162" y="37"/>
                        <a:pt x="162" y="37"/>
                      </a:cubicBezTo>
                      <a:cubicBezTo>
                        <a:pt x="162" y="36"/>
                        <a:pt x="160" y="33"/>
                        <a:pt x="160" y="30"/>
                      </a:cubicBezTo>
                      <a:cubicBezTo>
                        <a:pt x="159" y="30"/>
                        <a:pt x="158" y="30"/>
                        <a:pt x="158" y="30"/>
                      </a:cubicBezTo>
                      <a:cubicBezTo>
                        <a:pt x="156" y="30"/>
                        <a:pt x="151" y="29"/>
                        <a:pt x="150" y="29"/>
                      </a:cubicBezTo>
                      <a:cubicBezTo>
                        <a:pt x="150" y="29"/>
                        <a:pt x="149" y="29"/>
                        <a:pt x="149" y="28"/>
                      </a:cubicBezTo>
                      <a:cubicBezTo>
                        <a:pt x="148" y="27"/>
                        <a:pt x="148" y="27"/>
                        <a:pt x="148" y="27"/>
                      </a:cubicBezTo>
                      <a:cubicBezTo>
                        <a:pt x="145" y="27"/>
                        <a:pt x="145" y="27"/>
                        <a:pt x="145" y="27"/>
                      </a:cubicBezTo>
                      <a:cubicBezTo>
                        <a:pt x="144" y="27"/>
                        <a:pt x="141" y="28"/>
                        <a:pt x="139" y="28"/>
                      </a:cubicBezTo>
                      <a:cubicBezTo>
                        <a:pt x="137" y="30"/>
                        <a:pt x="134" y="30"/>
                        <a:pt x="133" y="30"/>
                      </a:cubicBezTo>
                      <a:cubicBezTo>
                        <a:pt x="130" y="30"/>
                        <a:pt x="129" y="29"/>
                        <a:pt x="129" y="29"/>
                      </a:cubicBezTo>
                      <a:cubicBezTo>
                        <a:pt x="128" y="29"/>
                        <a:pt x="128" y="29"/>
                        <a:pt x="128" y="28"/>
                      </a:cubicBezTo>
                      <a:cubicBezTo>
                        <a:pt x="126" y="22"/>
                        <a:pt x="126" y="22"/>
                        <a:pt x="126" y="22"/>
                      </a:cubicBezTo>
                      <a:cubicBezTo>
                        <a:pt x="126" y="21"/>
                        <a:pt x="126" y="19"/>
                        <a:pt x="127" y="16"/>
                      </a:cubicBezTo>
                      <a:cubicBezTo>
                        <a:pt x="128" y="15"/>
                        <a:pt x="128" y="14"/>
                        <a:pt x="129" y="14"/>
                      </a:cubicBezTo>
                      <a:cubicBezTo>
                        <a:pt x="129" y="14"/>
                        <a:pt x="129" y="14"/>
                        <a:pt x="129" y="14"/>
                      </a:cubicBezTo>
                      <a:cubicBezTo>
                        <a:pt x="130" y="13"/>
                        <a:pt x="132" y="12"/>
                        <a:pt x="132" y="13"/>
                      </a:cubicBezTo>
                      <a:cubicBezTo>
                        <a:pt x="133" y="13"/>
                        <a:pt x="133" y="13"/>
                        <a:pt x="134" y="13"/>
                      </a:cubicBezTo>
                      <a:cubicBezTo>
                        <a:pt x="135" y="13"/>
                        <a:pt x="137" y="12"/>
                        <a:pt x="138" y="13"/>
                      </a:cubicBezTo>
                      <a:cubicBezTo>
                        <a:pt x="139" y="13"/>
                        <a:pt x="139" y="13"/>
                        <a:pt x="139" y="13"/>
                      </a:cubicBezTo>
                      <a:cubicBezTo>
                        <a:pt x="134" y="11"/>
                        <a:pt x="134" y="11"/>
                        <a:pt x="134" y="11"/>
                      </a:cubicBezTo>
                      <a:cubicBezTo>
                        <a:pt x="134" y="11"/>
                        <a:pt x="134" y="11"/>
                        <a:pt x="134" y="11"/>
                      </a:cubicBezTo>
                      <a:cubicBezTo>
                        <a:pt x="130" y="9"/>
                        <a:pt x="130" y="9"/>
                        <a:pt x="130" y="9"/>
                      </a:cubicBezTo>
                      <a:cubicBezTo>
                        <a:pt x="128" y="8"/>
                        <a:pt x="128" y="8"/>
                        <a:pt x="128" y="8"/>
                      </a:cubicBezTo>
                      <a:cubicBezTo>
                        <a:pt x="127" y="8"/>
                        <a:pt x="127" y="8"/>
                        <a:pt x="127" y="8"/>
                      </a:cubicBezTo>
                      <a:cubicBezTo>
                        <a:pt x="127" y="10"/>
                        <a:pt x="127" y="12"/>
                        <a:pt x="127" y="13"/>
                      </a:cubicBezTo>
                      <a:cubicBezTo>
                        <a:pt x="127" y="14"/>
                        <a:pt x="126" y="15"/>
                        <a:pt x="120" y="17"/>
                      </a:cubicBezTo>
                      <a:cubicBezTo>
                        <a:pt x="119" y="17"/>
                        <a:pt x="119" y="17"/>
                        <a:pt x="119" y="17"/>
                      </a:cubicBezTo>
                      <a:cubicBezTo>
                        <a:pt x="115" y="17"/>
                        <a:pt x="115" y="17"/>
                        <a:pt x="115" y="17"/>
                      </a:cubicBezTo>
                      <a:cubicBezTo>
                        <a:pt x="114" y="18"/>
                        <a:pt x="112" y="18"/>
                        <a:pt x="109" y="17"/>
                      </a:cubicBezTo>
                      <a:cubicBezTo>
                        <a:pt x="108" y="17"/>
                        <a:pt x="108" y="17"/>
                        <a:pt x="107" y="17"/>
                      </a:cubicBezTo>
                      <a:cubicBezTo>
                        <a:pt x="107" y="17"/>
                        <a:pt x="107" y="17"/>
                        <a:pt x="107" y="17"/>
                      </a:cubicBezTo>
                      <a:cubicBezTo>
                        <a:pt x="100" y="19"/>
                        <a:pt x="100" y="19"/>
                        <a:pt x="100" y="19"/>
                      </a:cubicBezTo>
                      <a:cubicBezTo>
                        <a:pt x="92" y="20"/>
                        <a:pt x="92" y="20"/>
                        <a:pt x="92" y="20"/>
                      </a:cubicBezTo>
                      <a:cubicBezTo>
                        <a:pt x="92" y="21"/>
                        <a:pt x="92" y="21"/>
                        <a:pt x="92" y="21"/>
                      </a:cubicBezTo>
                      <a:cubicBezTo>
                        <a:pt x="92" y="22"/>
                        <a:pt x="92" y="22"/>
                        <a:pt x="91" y="23"/>
                      </a:cubicBezTo>
                      <a:cubicBezTo>
                        <a:pt x="90" y="23"/>
                        <a:pt x="90" y="24"/>
                        <a:pt x="89" y="24"/>
                      </a:cubicBezTo>
                      <a:cubicBezTo>
                        <a:pt x="89" y="25"/>
                        <a:pt x="88" y="26"/>
                        <a:pt x="87" y="27"/>
                      </a:cubicBezTo>
                      <a:cubicBezTo>
                        <a:pt x="88" y="28"/>
                        <a:pt x="88" y="30"/>
                        <a:pt x="87" y="32"/>
                      </a:cubicBezTo>
                      <a:cubicBezTo>
                        <a:pt x="87" y="33"/>
                        <a:pt x="87" y="33"/>
                        <a:pt x="87" y="33"/>
                      </a:cubicBezTo>
                      <a:cubicBezTo>
                        <a:pt x="87" y="34"/>
                        <a:pt x="87" y="34"/>
                        <a:pt x="88" y="35"/>
                      </a:cubicBezTo>
                      <a:cubicBezTo>
                        <a:pt x="88" y="36"/>
                        <a:pt x="87" y="37"/>
                        <a:pt x="87" y="37"/>
                      </a:cubicBezTo>
                      <a:cubicBezTo>
                        <a:pt x="85" y="39"/>
                        <a:pt x="83" y="39"/>
                        <a:pt x="82" y="38"/>
                      </a:cubicBezTo>
                      <a:cubicBezTo>
                        <a:pt x="82" y="39"/>
                        <a:pt x="81" y="40"/>
                        <a:pt x="81" y="42"/>
                      </a:cubicBezTo>
                      <a:cubicBezTo>
                        <a:pt x="81" y="42"/>
                        <a:pt x="81" y="43"/>
                        <a:pt x="80" y="43"/>
                      </a:cubicBezTo>
                      <a:cubicBezTo>
                        <a:pt x="80" y="43"/>
                        <a:pt x="80" y="43"/>
                        <a:pt x="80" y="43"/>
                      </a:cubicBezTo>
                      <a:cubicBezTo>
                        <a:pt x="81" y="43"/>
                        <a:pt x="81" y="44"/>
                        <a:pt x="80" y="45"/>
                      </a:cubicBezTo>
                      <a:cubicBezTo>
                        <a:pt x="79" y="46"/>
                        <a:pt x="78" y="46"/>
                        <a:pt x="77" y="46"/>
                      </a:cubicBezTo>
                      <a:cubicBezTo>
                        <a:pt x="77" y="46"/>
                        <a:pt x="77" y="46"/>
                        <a:pt x="77" y="46"/>
                      </a:cubicBezTo>
                      <a:cubicBezTo>
                        <a:pt x="76" y="46"/>
                        <a:pt x="76" y="46"/>
                        <a:pt x="76" y="46"/>
                      </a:cubicBezTo>
                      <a:cubicBezTo>
                        <a:pt x="75" y="46"/>
                        <a:pt x="75" y="46"/>
                        <a:pt x="75" y="46"/>
                      </a:cubicBezTo>
                      <a:cubicBezTo>
                        <a:pt x="75" y="46"/>
                        <a:pt x="71" y="44"/>
                        <a:pt x="70" y="44"/>
                      </a:cubicBezTo>
                      <a:cubicBezTo>
                        <a:pt x="68" y="43"/>
                        <a:pt x="68" y="41"/>
                        <a:pt x="67" y="41"/>
                      </a:cubicBezTo>
                      <a:cubicBezTo>
                        <a:pt x="63" y="34"/>
                        <a:pt x="63" y="34"/>
                        <a:pt x="63" y="34"/>
                      </a:cubicBezTo>
                      <a:cubicBezTo>
                        <a:pt x="63" y="33"/>
                        <a:pt x="63" y="33"/>
                        <a:pt x="63" y="33"/>
                      </a:cubicBezTo>
                      <a:cubicBezTo>
                        <a:pt x="63" y="31"/>
                        <a:pt x="63" y="29"/>
                        <a:pt x="63" y="28"/>
                      </a:cubicBezTo>
                      <a:cubicBezTo>
                        <a:pt x="63" y="28"/>
                        <a:pt x="63" y="28"/>
                        <a:pt x="63" y="27"/>
                      </a:cubicBezTo>
                      <a:cubicBezTo>
                        <a:pt x="60" y="27"/>
                        <a:pt x="60" y="27"/>
                        <a:pt x="60" y="27"/>
                      </a:cubicBezTo>
                      <a:cubicBezTo>
                        <a:pt x="59" y="27"/>
                        <a:pt x="59" y="27"/>
                        <a:pt x="59" y="27"/>
                      </a:cubicBezTo>
                      <a:cubicBezTo>
                        <a:pt x="55" y="21"/>
                        <a:pt x="55" y="21"/>
                        <a:pt x="55" y="21"/>
                      </a:cubicBezTo>
                      <a:cubicBezTo>
                        <a:pt x="54" y="21"/>
                        <a:pt x="54" y="20"/>
                        <a:pt x="54" y="20"/>
                      </a:cubicBezTo>
                      <a:cubicBezTo>
                        <a:pt x="54" y="16"/>
                        <a:pt x="54" y="16"/>
                        <a:pt x="54" y="16"/>
                      </a:cubicBezTo>
                      <a:cubicBezTo>
                        <a:pt x="53" y="14"/>
                        <a:pt x="53" y="14"/>
                        <a:pt x="53" y="14"/>
                      </a:cubicBezTo>
                      <a:cubicBezTo>
                        <a:pt x="53" y="14"/>
                        <a:pt x="51" y="11"/>
                        <a:pt x="50" y="9"/>
                      </a:cubicBezTo>
                      <a:cubicBezTo>
                        <a:pt x="50" y="9"/>
                        <a:pt x="50" y="9"/>
                        <a:pt x="49" y="8"/>
                      </a:cubicBezTo>
                      <a:cubicBezTo>
                        <a:pt x="49" y="8"/>
                        <a:pt x="47" y="7"/>
                        <a:pt x="46" y="7"/>
                      </a:cubicBezTo>
                      <a:cubicBezTo>
                        <a:pt x="46" y="7"/>
                        <a:pt x="46" y="7"/>
                        <a:pt x="46" y="7"/>
                      </a:cubicBezTo>
                      <a:cubicBezTo>
                        <a:pt x="42" y="4"/>
                        <a:pt x="42" y="4"/>
                        <a:pt x="42" y="4"/>
                      </a:cubicBezTo>
                      <a:cubicBezTo>
                        <a:pt x="41" y="3"/>
                        <a:pt x="41" y="3"/>
                        <a:pt x="41" y="3"/>
                      </a:cubicBezTo>
                      <a:cubicBezTo>
                        <a:pt x="39" y="3"/>
                        <a:pt x="39" y="2"/>
                        <a:pt x="38" y="1"/>
                      </a:cubicBezTo>
                      <a:cubicBezTo>
                        <a:pt x="33" y="1"/>
                        <a:pt x="33" y="1"/>
                        <a:pt x="33" y="1"/>
                      </a:cubicBezTo>
                      <a:cubicBezTo>
                        <a:pt x="33" y="1"/>
                        <a:pt x="31" y="1"/>
                        <a:pt x="29" y="1"/>
                      </a:cubicBezTo>
                      <a:cubicBezTo>
                        <a:pt x="28" y="0"/>
                        <a:pt x="26" y="1"/>
                        <a:pt x="26" y="1"/>
                      </a:cubicBezTo>
                      <a:cubicBezTo>
                        <a:pt x="21" y="1"/>
                        <a:pt x="21" y="1"/>
                        <a:pt x="21" y="1"/>
                      </a:cubicBezTo>
                      <a:cubicBezTo>
                        <a:pt x="21" y="1"/>
                        <a:pt x="21" y="1"/>
                        <a:pt x="21" y="1"/>
                      </a:cubicBezTo>
                      <a:cubicBezTo>
                        <a:pt x="22" y="3"/>
                        <a:pt x="22" y="3"/>
                        <a:pt x="22" y="3"/>
                      </a:cubicBezTo>
                      <a:cubicBezTo>
                        <a:pt x="22" y="5"/>
                        <a:pt x="20" y="7"/>
                        <a:pt x="20" y="8"/>
                      </a:cubicBezTo>
                      <a:cubicBezTo>
                        <a:pt x="19" y="8"/>
                        <a:pt x="19" y="8"/>
                        <a:pt x="18" y="8"/>
                      </a:cubicBezTo>
                      <a:cubicBezTo>
                        <a:pt x="13" y="8"/>
                        <a:pt x="13" y="8"/>
                        <a:pt x="13" y="8"/>
                      </a:cubicBezTo>
                      <a:cubicBezTo>
                        <a:pt x="12" y="8"/>
                        <a:pt x="12" y="8"/>
                        <a:pt x="12" y="8"/>
                      </a:cubicBezTo>
                      <a:cubicBezTo>
                        <a:pt x="10" y="10"/>
                        <a:pt x="8" y="10"/>
                        <a:pt x="8" y="10"/>
                      </a:cubicBezTo>
                      <a:cubicBezTo>
                        <a:pt x="8" y="10"/>
                        <a:pt x="8" y="10"/>
                        <a:pt x="8" y="10"/>
                      </a:cubicBezTo>
                      <a:cubicBezTo>
                        <a:pt x="8" y="11"/>
                        <a:pt x="8" y="11"/>
                        <a:pt x="8" y="11"/>
                      </a:cubicBezTo>
                      <a:cubicBezTo>
                        <a:pt x="8" y="12"/>
                        <a:pt x="8" y="13"/>
                        <a:pt x="4" y="17"/>
                      </a:cubicBezTo>
                      <a:cubicBezTo>
                        <a:pt x="3" y="18"/>
                        <a:pt x="1" y="19"/>
                        <a:pt x="0" y="20"/>
                      </a:cubicBezTo>
                      <a:cubicBezTo>
                        <a:pt x="1" y="26"/>
                        <a:pt x="1" y="26"/>
                        <a:pt x="1" y="26"/>
                      </a:cubicBezTo>
                      <a:cubicBezTo>
                        <a:pt x="1" y="27"/>
                        <a:pt x="1" y="27"/>
                        <a:pt x="0" y="28"/>
                      </a:cubicBezTo>
                      <a:cubicBezTo>
                        <a:pt x="0" y="28"/>
                        <a:pt x="0" y="28"/>
                        <a:pt x="1" y="29"/>
                      </a:cubicBezTo>
                      <a:cubicBezTo>
                        <a:pt x="1" y="32"/>
                        <a:pt x="1" y="35"/>
                        <a:pt x="1" y="36"/>
                      </a:cubicBezTo>
                      <a:cubicBezTo>
                        <a:pt x="1" y="37"/>
                        <a:pt x="1" y="37"/>
                        <a:pt x="1" y="37"/>
                      </a:cubicBezTo>
                      <a:cubicBezTo>
                        <a:pt x="1" y="37"/>
                        <a:pt x="1" y="37"/>
                        <a:pt x="1" y="37"/>
                      </a:cubicBezTo>
                      <a:cubicBezTo>
                        <a:pt x="1" y="37"/>
                        <a:pt x="1" y="37"/>
                        <a:pt x="2" y="38"/>
                      </a:cubicBezTo>
                      <a:cubicBezTo>
                        <a:pt x="4" y="41"/>
                        <a:pt x="4" y="41"/>
                        <a:pt x="4" y="41"/>
                      </a:cubicBezTo>
                      <a:cubicBezTo>
                        <a:pt x="6" y="40"/>
                        <a:pt x="6" y="40"/>
                        <a:pt x="6" y="40"/>
                      </a:cubicBezTo>
                      <a:cubicBezTo>
                        <a:pt x="6" y="40"/>
                        <a:pt x="6" y="40"/>
                        <a:pt x="7" y="40"/>
                      </a:cubicBezTo>
                      <a:cubicBezTo>
                        <a:pt x="11" y="40"/>
                        <a:pt x="11" y="40"/>
                        <a:pt x="11" y="40"/>
                      </a:cubicBezTo>
                      <a:cubicBezTo>
                        <a:pt x="12" y="40"/>
                        <a:pt x="12" y="40"/>
                        <a:pt x="13" y="40"/>
                      </a:cubicBezTo>
                      <a:cubicBezTo>
                        <a:pt x="14" y="42"/>
                        <a:pt x="14" y="42"/>
                        <a:pt x="14" y="42"/>
                      </a:cubicBezTo>
                      <a:cubicBezTo>
                        <a:pt x="15" y="43"/>
                        <a:pt x="15" y="43"/>
                        <a:pt x="15" y="43"/>
                      </a:cubicBezTo>
                      <a:cubicBezTo>
                        <a:pt x="15" y="51"/>
                        <a:pt x="15" y="51"/>
                        <a:pt x="15" y="51"/>
                      </a:cubicBezTo>
                      <a:cubicBezTo>
                        <a:pt x="17" y="61"/>
                        <a:pt x="17" y="61"/>
                        <a:pt x="17" y="61"/>
                      </a:cubicBezTo>
                      <a:cubicBezTo>
                        <a:pt x="19" y="68"/>
                        <a:pt x="19" y="68"/>
                        <a:pt x="19" y="68"/>
                      </a:cubicBezTo>
                      <a:cubicBezTo>
                        <a:pt x="19" y="68"/>
                        <a:pt x="19" y="68"/>
                        <a:pt x="19" y="69"/>
                      </a:cubicBezTo>
                      <a:cubicBezTo>
                        <a:pt x="19" y="72"/>
                        <a:pt x="19" y="72"/>
                        <a:pt x="19" y="72"/>
                      </a:cubicBezTo>
                      <a:cubicBezTo>
                        <a:pt x="26" y="76"/>
                        <a:pt x="26" y="76"/>
                        <a:pt x="26" y="76"/>
                      </a:cubicBezTo>
                      <a:cubicBezTo>
                        <a:pt x="31" y="77"/>
                        <a:pt x="31" y="77"/>
                        <a:pt x="31" y="77"/>
                      </a:cubicBezTo>
                      <a:cubicBezTo>
                        <a:pt x="31" y="78"/>
                        <a:pt x="31" y="78"/>
                        <a:pt x="31" y="78"/>
                      </a:cubicBezTo>
                      <a:cubicBezTo>
                        <a:pt x="33" y="79"/>
                        <a:pt x="33" y="79"/>
                        <a:pt x="33" y="79"/>
                      </a:cubicBezTo>
                      <a:cubicBezTo>
                        <a:pt x="35" y="79"/>
                        <a:pt x="35" y="79"/>
                        <a:pt x="35" y="79"/>
                      </a:cubicBezTo>
                      <a:cubicBezTo>
                        <a:pt x="36" y="79"/>
                        <a:pt x="36" y="79"/>
                        <a:pt x="36" y="79"/>
                      </a:cubicBezTo>
                      <a:cubicBezTo>
                        <a:pt x="37" y="79"/>
                        <a:pt x="37" y="79"/>
                        <a:pt x="40" y="79"/>
                      </a:cubicBezTo>
                      <a:cubicBezTo>
                        <a:pt x="40" y="79"/>
                        <a:pt x="50" y="81"/>
                        <a:pt x="51" y="85"/>
                      </a:cubicBezTo>
                      <a:cubicBezTo>
                        <a:pt x="51" y="85"/>
                        <a:pt x="51" y="85"/>
                        <a:pt x="52" y="85"/>
                      </a:cubicBezTo>
                      <a:cubicBezTo>
                        <a:pt x="52" y="86"/>
                        <a:pt x="53" y="87"/>
                        <a:pt x="54" y="88"/>
                      </a:cubicBezTo>
                      <a:cubicBezTo>
                        <a:pt x="54" y="89"/>
                        <a:pt x="54" y="89"/>
                        <a:pt x="54" y="89"/>
                      </a:cubicBezTo>
                      <a:cubicBezTo>
                        <a:pt x="55" y="89"/>
                        <a:pt x="55" y="89"/>
                        <a:pt x="55" y="89"/>
                      </a:cubicBezTo>
                      <a:cubicBezTo>
                        <a:pt x="57" y="89"/>
                        <a:pt x="59" y="89"/>
                        <a:pt x="59" y="89"/>
                      </a:cubicBezTo>
                      <a:cubicBezTo>
                        <a:pt x="60" y="89"/>
                        <a:pt x="60" y="90"/>
                        <a:pt x="60" y="90"/>
                      </a:cubicBezTo>
                      <a:cubicBezTo>
                        <a:pt x="63" y="92"/>
                        <a:pt x="63" y="92"/>
                        <a:pt x="63" y="92"/>
                      </a:cubicBezTo>
                      <a:cubicBezTo>
                        <a:pt x="64" y="91"/>
                        <a:pt x="64" y="91"/>
                        <a:pt x="64" y="91"/>
                      </a:cubicBezTo>
                      <a:cubicBezTo>
                        <a:pt x="65" y="91"/>
                        <a:pt x="67" y="88"/>
                        <a:pt x="70" y="89"/>
                      </a:cubicBezTo>
                      <a:cubicBezTo>
                        <a:pt x="71" y="89"/>
                        <a:pt x="73" y="89"/>
                        <a:pt x="74" y="89"/>
                      </a:cubicBezTo>
                      <a:cubicBezTo>
                        <a:pt x="79" y="90"/>
                        <a:pt x="79" y="90"/>
                        <a:pt x="79" y="90"/>
                      </a:cubicBezTo>
                      <a:cubicBezTo>
                        <a:pt x="80" y="90"/>
                        <a:pt x="80" y="90"/>
                        <a:pt x="80" y="90"/>
                      </a:cubicBezTo>
                      <a:cubicBezTo>
                        <a:pt x="83" y="93"/>
                        <a:pt x="83" y="93"/>
                        <a:pt x="83" y="93"/>
                      </a:cubicBezTo>
                      <a:cubicBezTo>
                        <a:pt x="84" y="93"/>
                        <a:pt x="84" y="94"/>
                        <a:pt x="84" y="95"/>
                      </a:cubicBezTo>
                      <a:cubicBezTo>
                        <a:pt x="84" y="95"/>
                        <a:pt x="84" y="96"/>
                        <a:pt x="84" y="97"/>
                      </a:cubicBezTo>
                      <a:cubicBezTo>
                        <a:pt x="84" y="98"/>
                        <a:pt x="84" y="101"/>
                        <a:pt x="84" y="103"/>
                      </a:cubicBezTo>
                      <a:cubicBezTo>
                        <a:pt x="84" y="109"/>
                        <a:pt x="84" y="109"/>
                        <a:pt x="84" y="109"/>
                      </a:cubicBezTo>
                      <a:cubicBezTo>
                        <a:pt x="84" y="112"/>
                        <a:pt x="84" y="112"/>
                        <a:pt x="84" y="112"/>
                      </a:cubicBezTo>
                      <a:cubicBezTo>
                        <a:pt x="82" y="112"/>
                        <a:pt x="82" y="112"/>
                        <a:pt x="82" y="112"/>
                      </a:cubicBezTo>
                      <a:cubicBezTo>
                        <a:pt x="98" y="111"/>
                        <a:pt x="98" y="111"/>
                        <a:pt x="98" y="111"/>
                      </a:cubicBezTo>
                      <a:cubicBezTo>
                        <a:pt x="99" y="111"/>
                        <a:pt x="99" y="111"/>
                        <a:pt x="99" y="111"/>
                      </a:cubicBezTo>
                      <a:cubicBezTo>
                        <a:pt x="101" y="111"/>
                        <a:pt x="101" y="111"/>
                        <a:pt x="101" y="111"/>
                      </a:cubicBezTo>
                      <a:cubicBezTo>
                        <a:pt x="103" y="112"/>
                        <a:pt x="103" y="112"/>
                        <a:pt x="103" y="112"/>
                      </a:cubicBezTo>
                      <a:cubicBezTo>
                        <a:pt x="113" y="114"/>
                        <a:pt x="113" y="114"/>
                        <a:pt x="113" y="114"/>
                      </a:cubicBezTo>
                      <a:cubicBezTo>
                        <a:pt x="126" y="116"/>
                        <a:pt x="126" y="116"/>
                        <a:pt x="126" y="116"/>
                      </a:cubicBezTo>
                      <a:cubicBezTo>
                        <a:pt x="142" y="116"/>
                        <a:pt x="142" y="116"/>
                        <a:pt x="142" y="116"/>
                      </a:cubicBezTo>
                      <a:cubicBezTo>
                        <a:pt x="143" y="115"/>
                        <a:pt x="143" y="115"/>
                        <a:pt x="143" y="115"/>
                      </a:cubicBezTo>
                      <a:cubicBezTo>
                        <a:pt x="147" y="114"/>
                        <a:pt x="147" y="114"/>
                        <a:pt x="147" y="114"/>
                      </a:cubicBezTo>
                      <a:cubicBezTo>
                        <a:pt x="157" y="110"/>
                        <a:pt x="157" y="110"/>
                        <a:pt x="157" y="110"/>
                      </a:cubicBezTo>
                      <a:cubicBezTo>
                        <a:pt x="160" y="110"/>
                        <a:pt x="160" y="110"/>
                        <a:pt x="160" y="110"/>
                      </a:cubicBezTo>
                      <a:cubicBezTo>
                        <a:pt x="160" y="110"/>
                        <a:pt x="160" y="110"/>
                        <a:pt x="160" y="110"/>
                      </a:cubicBezTo>
                      <a:cubicBezTo>
                        <a:pt x="161" y="111"/>
                        <a:pt x="161" y="111"/>
                        <a:pt x="161" y="111"/>
                      </a:cubicBezTo>
                      <a:cubicBezTo>
                        <a:pt x="161" y="113"/>
                        <a:pt x="161" y="113"/>
                        <a:pt x="161" y="113"/>
                      </a:cubicBezTo>
                      <a:cubicBezTo>
                        <a:pt x="163" y="112"/>
                        <a:pt x="163" y="112"/>
                        <a:pt x="163" y="112"/>
                      </a:cubicBezTo>
                      <a:cubicBezTo>
                        <a:pt x="163" y="111"/>
                        <a:pt x="164" y="110"/>
                        <a:pt x="164" y="110"/>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6" name="Freeform 22"/>
                <p:cNvSpPr>
                  <a:spLocks/>
                </p:cNvSpPr>
                <p:nvPr/>
              </p:nvSpPr>
              <p:spPr bwMode="auto">
                <a:xfrm>
                  <a:off x="7733282" y="3787452"/>
                  <a:ext cx="223838" cy="157163"/>
                </a:xfrm>
                <a:custGeom>
                  <a:avLst/>
                  <a:gdLst>
                    <a:gd name="T0" fmla="*/ 7 w 100"/>
                    <a:gd name="T1" fmla="*/ 22 h 70"/>
                    <a:gd name="T2" fmla="*/ 12 w 100"/>
                    <a:gd name="T3" fmla="*/ 20 h 70"/>
                    <a:gd name="T4" fmla="*/ 17 w 100"/>
                    <a:gd name="T5" fmla="*/ 20 h 70"/>
                    <a:gd name="T6" fmla="*/ 24 w 100"/>
                    <a:gd name="T7" fmla="*/ 25 h 70"/>
                    <a:gd name="T8" fmla="*/ 24 w 100"/>
                    <a:gd name="T9" fmla="*/ 32 h 70"/>
                    <a:gd name="T10" fmla="*/ 22 w 100"/>
                    <a:gd name="T11" fmla="*/ 34 h 70"/>
                    <a:gd name="T12" fmla="*/ 21 w 100"/>
                    <a:gd name="T13" fmla="*/ 36 h 70"/>
                    <a:gd name="T14" fmla="*/ 22 w 100"/>
                    <a:gd name="T15" fmla="*/ 37 h 70"/>
                    <a:gd name="T16" fmla="*/ 30 w 100"/>
                    <a:gd name="T17" fmla="*/ 40 h 70"/>
                    <a:gd name="T18" fmla="*/ 33 w 100"/>
                    <a:gd name="T19" fmla="*/ 42 h 70"/>
                    <a:gd name="T20" fmla="*/ 35 w 100"/>
                    <a:gd name="T21" fmla="*/ 48 h 70"/>
                    <a:gd name="T22" fmla="*/ 40 w 100"/>
                    <a:gd name="T23" fmla="*/ 50 h 70"/>
                    <a:gd name="T24" fmla="*/ 43 w 100"/>
                    <a:gd name="T25" fmla="*/ 52 h 70"/>
                    <a:gd name="T26" fmla="*/ 50 w 100"/>
                    <a:gd name="T27" fmla="*/ 49 h 70"/>
                    <a:gd name="T28" fmla="*/ 55 w 100"/>
                    <a:gd name="T29" fmla="*/ 55 h 70"/>
                    <a:gd name="T30" fmla="*/ 56 w 100"/>
                    <a:gd name="T31" fmla="*/ 56 h 70"/>
                    <a:gd name="T32" fmla="*/ 65 w 100"/>
                    <a:gd name="T33" fmla="*/ 59 h 70"/>
                    <a:gd name="T34" fmla="*/ 69 w 100"/>
                    <a:gd name="T35" fmla="*/ 60 h 70"/>
                    <a:gd name="T36" fmla="*/ 73 w 100"/>
                    <a:gd name="T37" fmla="*/ 62 h 70"/>
                    <a:gd name="T38" fmla="*/ 76 w 100"/>
                    <a:gd name="T39" fmla="*/ 65 h 70"/>
                    <a:gd name="T40" fmla="*/ 79 w 100"/>
                    <a:gd name="T41" fmla="*/ 66 h 70"/>
                    <a:gd name="T42" fmla="*/ 85 w 100"/>
                    <a:gd name="T43" fmla="*/ 70 h 70"/>
                    <a:gd name="T44" fmla="*/ 99 w 100"/>
                    <a:gd name="T45" fmla="*/ 69 h 70"/>
                    <a:gd name="T46" fmla="*/ 100 w 100"/>
                    <a:gd name="T47" fmla="*/ 66 h 70"/>
                    <a:gd name="T48" fmla="*/ 99 w 100"/>
                    <a:gd name="T49" fmla="*/ 63 h 70"/>
                    <a:gd name="T50" fmla="*/ 97 w 100"/>
                    <a:gd name="T51" fmla="*/ 58 h 70"/>
                    <a:gd name="T52" fmla="*/ 96 w 100"/>
                    <a:gd name="T53" fmla="*/ 53 h 70"/>
                    <a:gd name="T54" fmla="*/ 94 w 100"/>
                    <a:gd name="T55" fmla="*/ 52 h 70"/>
                    <a:gd name="T56" fmla="*/ 97 w 100"/>
                    <a:gd name="T57" fmla="*/ 44 h 70"/>
                    <a:gd name="T58" fmla="*/ 96 w 100"/>
                    <a:gd name="T59" fmla="*/ 38 h 70"/>
                    <a:gd name="T60" fmla="*/ 94 w 100"/>
                    <a:gd name="T61" fmla="*/ 36 h 70"/>
                    <a:gd name="T62" fmla="*/ 89 w 100"/>
                    <a:gd name="T63" fmla="*/ 34 h 70"/>
                    <a:gd name="T64" fmla="*/ 84 w 100"/>
                    <a:gd name="T65" fmla="*/ 31 h 70"/>
                    <a:gd name="T66" fmla="*/ 80 w 100"/>
                    <a:gd name="T67" fmla="*/ 27 h 70"/>
                    <a:gd name="T68" fmla="*/ 76 w 100"/>
                    <a:gd name="T69" fmla="*/ 24 h 70"/>
                    <a:gd name="T70" fmla="*/ 73 w 100"/>
                    <a:gd name="T71" fmla="*/ 22 h 70"/>
                    <a:gd name="T72" fmla="*/ 67 w 100"/>
                    <a:gd name="T73" fmla="*/ 17 h 70"/>
                    <a:gd name="T74" fmla="*/ 65 w 100"/>
                    <a:gd name="T75" fmla="*/ 16 h 70"/>
                    <a:gd name="T76" fmla="*/ 59 w 100"/>
                    <a:gd name="T77" fmla="*/ 15 h 70"/>
                    <a:gd name="T78" fmla="*/ 51 w 100"/>
                    <a:gd name="T79" fmla="*/ 11 h 70"/>
                    <a:gd name="T80" fmla="*/ 46 w 100"/>
                    <a:gd name="T81" fmla="*/ 9 h 70"/>
                    <a:gd name="T82" fmla="*/ 25 w 100"/>
                    <a:gd name="T83" fmla="*/ 4 h 70"/>
                    <a:gd name="T84" fmla="*/ 18 w 100"/>
                    <a:gd name="T85" fmla="*/ 0 h 70"/>
                    <a:gd name="T86" fmla="*/ 11 w 100"/>
                    <a:gd name="T87" fmla="*/ 1 h 70"/>
                    <a:gd name="T88" fmla="*/ 3 w 100"/>
                    <a:gd name="T89" fmla="*/ 6 h 70"/>
                    <a:gd name="T90" fmla="*/ 0 w 100"/>
                    <a:gd name="T91" fmla="*/ 22 h 70"/>
                    <a:gd name="T92" fmla="*/ 2 w 100"/>
                    <a:gd name="T93" fmla="*/ 2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0" h="70">
                      <a:moveTo>
                        <a:pt x="2" y="22"/>
                      </a:moveTo>
                      <a:cubicBezTo>
                        <a:pt x="4" y="22"/>
                        <a:pt x="5" y="22"/>
                        <a:pt x="7" y="22"/>
                      </a:cubicBezTo>
                      <a:cubicBezTo>
                        <a:pt x="7" y="22"/>
                        <a:pt x="9" y="21"/>
                        <a:pt x="11" y="20"/>
                      </a:cubicBezTo>
                      <a:cubicBezTo>
                        <a:pt x="12" y="20"/>
                        <a:pt x="12" y="20"/>
                        <a:pt x="12" y="20"/>
                      </a:cubicBezTo>
                      <a:cubicBezTo>
                        <a:pt x="16" y="20"/>
                        <a:pt x="16" y="20"/>
                        <a:pt x="16" y="20"/>
                      </a:cubicBezTo>
                      <a:cubicBezTo>
                        <a:pt x="16" y="20"/>
                        <a:pt x="16" y="20"/>
                        <a:pt x="17" y="20"/>
                      </a:cubicBezTo>
                      <a:cubicBezTo>
                        <a:pt x="17" y="20"/>
                        <a:pt x="19" y="21"/>
                        <a:pt x="21" y="22"/>
                      </a:cubicBezTo>
                      <a:cubicBezTo>
                        <a:pt x="22" y="23"/>
                        <a:pt x="23" y="25"/>
                        <a:pt x="24" y="25"/>
                      </a:cubicBezTo>
                      <a:cubicBezTo>
                        <a:pt x="24" y="26"/>
                        <a:pt x="24" y="26"/>
                        <a:pt x="24" y="27"/>
                      </a:cubicBezTo>
                      <a:cubicBezTo>
                        <a:pt x="24" y="32"/>
                        <a:pt x="24" y="32"/>
                        <a:pt x="24" y="32"/>
                      </a:cubicBezTo>
                      <a:cubicBezTo>
                        <a:pt x="24" y="33"/>
                        <a:pt x="23" y="34"/>
                        <a:pt x="22" y="34"/>
                      </a:cubicBezTo>
                      <a:cubicBezTo>
                        <a:pt x="22" y="34"/>
                        <a:pt x="22" y="34"/>
                        <a:pt x="22" y="34"/>
                      </a:cubicBezTo>
                      <a:cubicBezTo>
                        <a:pt x="21" y="36"/>
                        <a:pt x="21" y="36"/>
                        <a:pt x="21" y="36"/>
                      </a:cubicBezTo>
                      <a:cubicBezTo>
                        <a:pt x="21" y="36"/>
                        <a:pt x="21" y="36"/>
                        <a:pt x="21" y="36"/>
                      </a:cubicBezTo>
                      <a:cubicBezTo>
                        <a:pt x="21" y="36"/>
                        <a:pt x="21" y="36"/>
                        <a:pt x="22" y="37"/>
                      </a:cubicBezTo>
                      <a:cubicBezTo>
                        <a:pt x="22" y="37"/>
                        <a:pt x="22" y="37"/>
                        <a:pt x="22" y="37"/>
                      </a:cubicBezTo>
                      <a:cubicBezTo>
                        <a:pt x="24" y="38"/>
                        <a:pt x="27" y="38"/>
                        <a:pt x="27" y="38"/>
                      </a:cubicBezTo>
                      <a:cubicBezTo>
                        <a:pt x="30" y="40"/>
                        <a:pt x="30" y="40"/>
                        <a:pt x="30" y="40"/>
                      </a:cubicBezTo>
                      <a:cubicBezTo>
                        <a:pt x="31" y="40"/>
                        <a:pt x="31" y="40"/>
                        <a:pt x="31" y="40"/>
                      </a:cubicBezTo>
                      <a:cubicBezTo>
                        <a:pt x="32" y="40"/>
                        <a:pt x="33" y="41"/>
                        <a:pt x="33" y="42"/>
                      </a:cubicBezTo>
                      <a:cubicBezTo>
                        <a:pt x="33" y="47"/>
                        <a:pt x="33" y="47"/>
                        <a:pt x="33" y="47"/>
                      </a:cubicBezTo>
                      <a:cubicBezTo>
                        <a:pt x="34" y="48"/>
                        <a:pt x="34" y="48"/>
                        <a:pt x="35" y="48"/>
                      </a:cubicBezTo>
                      <a:cubicBezTo>
                        <a:pt x="36" y="49"/>
                        <a:pt x="38" y="49"/>
                        <a:pt x="39" y="50"/>
                      </a:cubicBezTo>
                      <a:cubicBezTo>
                        <a:pt x="39" y="50"/>
                        <a:pt x="39" y="50"/>
                        <a:pt x="40" y="50"/>
                      </a:cubicBezTo>
                      <a:cubicBezTo>
                        <a:pt x="42" y="52"/>
                        <a:pt x="42" y="52"/>
                        <a:pt x="42" y="52"/>
                      </a:cubicBezTo>
                      <a:cubicBezTo>
                        <a:pt x="43" y="52"/>
                        <a:pt x="43" y="52"/>
                        <a:pt x="43" y="52"/>
                      </a:cubicBezTo>
                      <a:cubicBezTo>
                        <a:pt x="43" y="51"/>
                        <a:pt x="45" y="51"/>
                        <a:pt x="47" y="50"/>
                      </a:cubicBezTo>
                      <a:cubicBezTo>
                        <a:pt x="48" y="50"/>
                        <a:pt x="49" y="49"/>
                        <a:pt x="50" y="49"/>
                      </a:cubicBezTo>
                      <a:cubicBezTo>
                        <a:pt x="51" y="49"/>
                        <a:pt x="53" y="48"/>
                        <a:pt x="54" y="50"/>
                      </a:cubicBezTo>
                      <a:cubicBezTo>
                        <a:pt x="56" y="51"/>
                        <a:pt x="56" y="53"/>
                        <a:pt x="55" y="55"/>
                      </a:cubicBezTo>
                      <a:cubicBezTo>
                        <a:pt x="55" y="55"/>
                        <a:pt x="55" y="55"/>
                        <a:pt x="55" y="55"/>
                      </a:cubicBezTo>
                      <a:cubicBezTo>
                        <a:pt x="56" y="56"/>
                        <a:pt x="56" y="56"/>
                        <a:pt x="56" y="56"/>
                      </a:cubicBezTo>
                      <a:cubicBezTo>
                        <a:pt x="62" y="58"/>
                        <a:pt x="62" y="58"/>
                        <a:pt x="62" y="58"/>
                      </a:cubicBezTo>
                      <a:cubicBezTo>
                        <a:pt x="62" y="58"/>
                        <a:pt x="63" y="59"/>
                        <a:pt x="65" y="59"/>
                      </a:cubicBezTo>
                      <a:cubicBezTo>
                        <a:pt x="65" y="60"/>
                        <a:pt x="66" y="59"/>
                        <a:pt x="67" y="59"/>
                      </a:cubicBezTo>
                      <a:cubicBezTo>
                        <a:pt x="68" y="59"/>
                        <a:pt x="68" y="59"/>
                        <a:pt x="69" y="60"/>
                      </a:cubicBezTo>
                      <a:cubicBezTo>
                        <a:pt x="71" y="62"/>
                        <a:pt x="71" y="62"/>
                        <a:pt x="71" y="62"/>
                      </a:cubicBezTo>
                      <a:cubicBezTo>
                        <a:pt x="73" y="62"/>
                        <a:pt x="73" y="62"/>
                        <a:pt x="73" y="62"/>
                      </a:cubicBezTo>
                      <a:cubicBezTo>
                        <a:pt x="74" y="62"/>
                        <a:pt x="75" y="63"/>
                        <a:pt x="75" y="64"/>
                      </a:cubicBezTo>
                      <a:cubicBezTo>
                        <a:pt x="76" y="65"/>
                        <a:pt x="76" y="65"/>
                        <a:pt x="76" y="65"/>
                      </a:cubicBezTo>
                      <a:cubicBezTo>
                        <a:pt x="78" y="65"/>
                        <a:pt x="78" y="65"/>
                        <a:pt x="78" y="65"/>
                      </a:cubicBezTo>
                      <a:cubicBezTo>
                        <a:pt x="79" y="65"/>
                        <a:pt x="79" y="66"/>
                        <a:pt x="79" y="66"/>
                      </a:cubicBezTo>
                      <a:cubicBezTo>
                        <a:pt x="82" y="69"/>
                        <a:pt x="82" y="69"/>
                        <a:pt x="82" y="69"/>
                      </a:cubicBezTo>
                      <a:cubicBezTo>
                        <a:pt x="85" y="70"/>
                        <a:pt x="85" y="70"/>
                        <a:pt x="85" y="70"/>
                      </a:cubicBezTo>
                      <a:cubicBezTo>
                        <a:pt x="98" y="70"/>
                        <a:pt x="98" y="70"/>
                        <a:pt x="98" y="70"/>
                      </a:cubicBezTo>
                      <a:cubicBezTo>
                        <a:pt x="99" y="70"/>
                        <a:pt x="99" y="69"/>
                        <a:pt x="99" y="69"/>
                      </a:cubicBezTo>
                      <a:cubicBezTo>
                        <a:pt x="100" y="68"/>
                        <a:pt x="100" y="68"/>
                        <a:pt x="100" y="68"/>
                      </a:cubicBezTo>
                      <a:cubicBezTo>
                        <a:pt x="100" y="67"/>
                        <a:pt x="100" y="67"/>
                        <a:pt x="100" y="66"/>
                      </a:cubicBezTo>
                      <a:cubicBezTo>
                        <a:pt x="100" y="65"/>
                        <a:pt x="100" y="65"/>
                        <a:pt x="100" y="65"/>
                      </a:cubicBezTo>
                      <a:cubicBezTo>
                        <a:pt x="99" y="63"/>
                        <a:pt x="99" y="63"/>
                        <a:pt x="99" y="63"/>
                      </a:cubicBezTo>
                      <a:cubicBezTo>
                        <a:pt x="98" y="62"/>
                        <a:pt x="98" y="62"/>
                        <a:pt x="98" y="62"/>
                      </a:cubicBezTo>
                      <a:cubicBezTo>
                        <a:pt x="97" y="58"/>
                        <a:pt x="97" y="58"/>
                        <a:pt x="97" y="58"/>
                      </a:cubicBezTo>
                      <a:cubicBezTo>
                        <a:pt x="97" y="55"/>
                        <a:pt x="97" y="55"/>
                        <a:pt x="96" y="55"/>
                      </a:cubicBezTo>
                      <a:cubicBezTo>
                        <a:pt x="96" y="54"/>
                        <a:pt x="96" y="54"/>
                        <a:pt x="96" y="53"/>
                      </a:cubicBezTo>
                      <a:cubicBezTo>
                        <a:pt x="96" y="53"/>
                        <a:pt x="96" y="53"/>
                        <a:pt x="96" y="52"/>
                      </a:cubicBezTo>
                      <a:cubicBezTo>
                        <a:pt x="95" y="52"/>
                        <a:pt x="95" y="52"/>
                        <a:pt x="94" y="52"/>
                      </a:cubicBezTo>
                      <a:cubicBezTo>
                        <a:pt x="93" y="51"/>
                        <a:pt x="94" y="50"/>
                        <a:pt x="95" y="48"/>
                      </a:cubicBezTo>
                      <a:cubicBezTo>
                        <a:pt x="97" y="44"/>
                        <a:pt x="97" y="44"/>
                        <a:pt x="97" y="44"/>
                      </a:cubicBezTo>
                      <a:cubicBezTo>
                        <a:pt x="97" y="43"/>
                        <a:pt x="97" y="42"/>
                        <a:pt x="98" y="41"/>
                      </a:cubicBezTo>
                      <a:cubicBezTo>
                        <a:pt x="97" y="40"/>
                        <a:pt x="96" y="39"/>
                        <a:pt x="96" y="38"/>
                      </a:cubicBezTo>
                      <a:cubicBezTo>
                        <a:pt x="95" y="36"/>
                        <a:pt x="95" y="36"/>
                        <a:pt x="95" y="36"/>
                      </a:cubicBezTo>
                      <a:cubicBezTo>
                        <a:pt x="94" y="36"/>
                        <a:pt x="94" y="36"/>
                        <a:pt x="94" y="36"/>
                      </a:cubicBezTo>
                      <a:cubicBezTo>
                        <a:pt x="94" y="36"/>
                        <a:pt x="94" y="34"/>
                        <a:pt x="91" y="34"/>
                      </a:cubicBezTo>
                      <a:cubicBezTo>
                        <a:pt x="90" y="34"/>
                        <a:pt x="89" y="34"/>
                        <a:pt x="89" y="34"/>
                      </a:cubicBezTo>
                      <a:cubicBezTo>
                        <a:pt x="89" y="34"/>
                        <a:pt x="88" y="34"/>
                        <a:pt x="87" y="33"/>
                      </a:cubicBezTo>
                      <a:cubicBezTo>
                        <a:pt x="86" y="34"/>
                        <a:pt x="86" y="33"/>
                        <a:pt x="84" y="31"/>
                      </a:cubicBezTo>
                      <a:cubicBezTo>
                        <a:pt x="82" y="29"/>
                        <a:pt x="81" y="28"/>
                        <a:pt x="81" y="28"/>
                      </a:cubicBezTo>
                      <a:cubicBezTo>
                        <a:pt x="81" y="28"/>
                        <a:pt x="81" y="28"/>
                        <a:pt x="80" y="27"/>
                      </a:cubicBezTo>
                      <a:cubicBezTo>
                        <a:pt x="80" y="27"/>
                        <a:pt x="79" y="26"/>
                        <a:pt x="78" y="26"/>
                      </a:cubicBezTo>
                      <a:cubicBezTo>
                        <a:pt x="78" y="25"/>
                        <a:pt x="77" y="24"/>
                        <a:pt x="76" y="24"/>
                      </a:cubicBezTo>
                      <a:cubicBezTo>
                        <a:pt x="75" y="23"/>
                        <a:pt x="75" y="23"/>
                        <a:pt x="75" y="23"/>
                      </a:cubicBezTo>
                      <a:cubicBezTo>
                        <a:pt x="75" y="23"/>
                        <a:pt x="74" y="23"/>
                        <a:pt x="73" y="22"/>
                      </a:cubicBezTo>
                      <a:cubicBezTo>
                        <a:pt x="70" y="20"/>
                        <a:pt x="69" y="19"/>
                        <a:pt x="68" y="18"/>
                      </a:cubicBezTo>
                      <a:cubicBezTo>
                        <a:pt x="68" y="17"/>
                        <a:pt x="67" y="17"/>
                        <a:pt x="67" y="17"/>
                      </a:cubicBezTo>
                      <a:cubicBezTo>
                        <a:pt x="66" y="17"/>
                        <a:pt x="66" y="17"/>
                        <a:pt x="66" y="17"/>
                      </a:cubicBezTo>
                      <a:cubicBezTo>
                        <a:pt x="66" y="16"/>
                        <a:pt x="66" y="16"/>
                        <a:pt x="65" y="16"/>
                      </a:cubicBezTo>
                      <a:cubicBezTo>
                        <a:pt x="62" y="16"/>
                        <a:pt x="61" y="15"/>
                        <a:pt x="61" y="15"/>
                      </a:cubicBezTo>
                      <a:cubicBezTo>
                        <a:pt x="60" y="15"/>
                        <a:pt x="60" y="15"/>
                        <a:pt x="59" y="15"/>
                      </a:cubicBezTo>
                      <a:cubicBezTo>
                        <a:pt x="55" y="14"/>
                        <a:pt x="53" y="12"/>
                        <a:pt x="52" y="12"/>
                      </a:cubicBezTo>
                      <a:cubicBezTo>
                        <a:pt x="51" y="11"/>
                        <a:pt x="51" y="11"/>
                        <a:pt x="51" y="11"/>
                      </a:cubicBezTo>
                      <a:cubicBezTo>
                        <a:pt x="51" y="11"/>
                        <a:pt x="50" y="10"/>
                        <a:pt x="50" y="9"/>
                      </a:cubicBezTo>
                      <a:cubicBezTo>
                        <a:pt x="46" y="9"/>
                        <a:pt x="46" y="9"/>
                        <a:pt x="46" y="9"/>
                      </a:cubicBezTo>
                      <a:cubicBezTo>
                        <a:pt x="41" y="8"/>
                        <a:pt x="41" y="8"/>
                        <a:pt x="41" y="8"/>
                      </a:cubicBezTo>
                      <a:cubicBezTo>
                        <a:pt x="25" y="4"/>
                        <a:pt x="25" y="4"/>
                        <a:pt x="25" y="4"/>
                      </a:cubicBezTo>
                      <a:cubicBezTo>
                        <a:pt x="25" y="3"/>
                        <a:pt x="25" y="3"/>
                        <a:pt x="25" y="3"/>
                      </a:cubicBezTo>
                      <a:cubicBezTo>
                        <a:pt x="18" y="0"/>
                        <a:pt x="18" y="0"/>
                        <a:pt x="18" y="0"/>
                      </a:cubicBezTo>
                      <a:cubicBezTo>
                        <a:pt x="15" y="0"/>
                        <a:pt x="15" y="0"/>
                        <a:pt x="15" y="0"/>
                      </a:cubicBezTo>
                      <a:cubicBezTo>
                        <a:pt x="11" y="1"/>
                        <a:pt x="11" y="1"/>
                        <a:pt x="11" y="1"/>
                      </a:cubicBezTo>
                      <a:cubicBezTo>
                        <a:pt x="3" y="5"/>
                        <a:pt x="3" y="5"/>
                        <a:pt x="3" y="5"/>
                      </a:cubicBezTo>
                      <a:cubicBezTo>
                        <a:pt x="3" y="6"/>
                        <a:pt x="3" y="6"/>
                        <a:pt x="3" y="6"/>
                      </a:cubicBezTo>
                      <a:cubicBezTo>
                        <a:pt x="0" y="19"/>
                        <a:pt x="0" y="19"/>
                        <a:pt x="0" y="19"/>
                      </a:cubicBezTo>
                      <a:cubicBezTo>
                        <a:pt x="0" y="22"/>
                        <a:pt x="0" y="22"/>
                        <a:pt x="0" y="22"/>
                      </a:cubicBezTo>
                      <a:cubicBezTo>
                        <a:pt x="0" y="22"/>
                        <a:pt x="0" y="22"/>
                        <a:pt x="0" y="22"/>
                      </a:cubicBezTo>
                      <a:cubicBezTo>
                        <a:pt x="0" y="22"/>
                        <a:pt x="1" y="22"/>
                        <a:pt x="2" y="22"/>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9" name="Freeform 25"/>
                <p:cNvSpPr>
                  <a:spLocks/>
                </p:cNvSpPr>
                <p:nvPr/>
              </p:nvSpPr>
              <p:spPr bwMode="auto">
                <a:xfrm>
                  <a:off x="8117457" y="3771577"/>
                  <a:ext cx="309563" cy="187325"/>
                </a:xfrm>
                <a:custGeom>
                  <a:avLst/>
                  <a:gdLst>
                    <a:gd name="T0" fmla="*/ 70 w 139"/>
                    <a:gd name="T1" fmla="*/ 7 h 84"/>
                    <a:gd name="T2" fmla="*/ 65 w 139"/>
                    <a:gd name="T3" fmla="*/ 10 h 84"/>
                    <a:gd name="T4" fmla="*/ 58 w 139"/>
                    <a:gd name="T5" fmla="*/ 10 h 84"/>
                    <a:gd name="T6" fmla="*/ 56 w 139"/>
                    <a:gd name="T7" fmla="*/ 13 h 84"/>
                    <a:gd name="T8" fmla="*/ 51 w 139"/>
                    <a:gd name="T9" fmla="*/ 17 h 84"/>
                    <a:gd name="T10" fmla="*/ 42 w 139"/>
                    <a:gd name="T11" fmla="*/ 23 h 84"/>
                    <a:gd name="T12" fmla="*/ 32 w 139"/>
                    <a:gd name="T13" fmla="*/ 24 h 84"/>
                    <a:gd name="T14" fmla="*/ 30 w 139"/>
                    <a:gd name="T15" fmla="*/ 29 h 84"/>
                    <a:gd name="T16" fmla="*/ 24 w 139"/>
                    <a:gd name="T17" fmla="*/ 34 h 84"/>
                    <a:gd name="T18" fmla="*/ 21 w 139"/>
                    <a:gd name="T19" fmla="*/ 36 h 84"/>
                    <a:gd name="T20" fmla="*/ 9 w 139"/>
                    <a:gd name="T21" fmla="*/ 42 h 84"/>
                    <a:gd name="T22" fmla="*/ 3 w 139"/>
                    <a:gd name="T23" fmla="*/ 46 h 84"/>
                    <a:gd name="T24" fmla="*/ 0 w 139"/>
                    <a:gd name="T25" fmla="*/ 49 h 84"/>
                    <a:gd name="T26" fmla="*/ 5 w 139"/>
                    <a:gd name="T27" fmla="*/ 48 h 84"/>
                    <a:gd name="T28" fmla="*/ 17 w 139"/>
                    <a:gd name="T29" fmla="*/ 46 h 84"/>
                    <a:gd name="T30" fmla="*/ 25 w 139"/>
                    <a:gd name="T31" fmla="*/ 48 h 84"/>
                    <a:gd name="T32" fmla="*/ 35 w 139"/>
                    <a:gd name="T33" fmla="*/ 50 h 84"/>
                    <a:gd name="T34" fmla="*/ 42 w 139"/>
                    <a:gd name="T35" fmla="*/ 52 h 84"/>
                    <a:gd name="T36" fmla="*/ 47 w 139"/>
                    <a:gd name="T37" fmla="*/ 45 h 84"/>
                    <a:gd name="T38" fmla="*/ 61 w 139"/>
                    <a:gd name="T39" fmla="*/ 44 h 84"/>
                    <a:gd name="T40" fmla="*/ 68 w 139"/>
                    <a:gd name="T41" fmla="*/ 50 h 84"/>
                    <a:gd name="T42" fmla="*/ 76 w 139"/>
                    <a:gd name="T43" fmla="*/ 52 h 84"/>
                    <a:gd name="T44" fmla="*/ 84 w 139"/>
                    <a:gd name="T45" fmla="*/ 47 h 84"/>
                    <a:gd name="T46" fmla="*/ 89 w 139"/>
                    <a:gd name="T47" fmla="*/ 54 h 84"/>
                    <a:gd name="T48" fmla="*/ 93 w 139"/>
                    <a:gd name="T49" fmla="*/ 65 h 84"/>
                    <a:gd name="T50" fmla="*/ 103 w 139"/>
                    <a:gd name="T51" fmla="*/ 69 h 84"/>
                    <a:gd name="T52" fmla="*/ 107 w 139"/>
                    <a:gd name="T53" fmla="*/ 70 h 84"/>
                    <a:gd name="T54" fmla="*/ 111 w 139"/>
                    <a:gd name="T55" fmla="*/ 71 h 84"/>
                    <a:gd name="T56" fmla="*/ 129 w 139"/>
                    <a:gd name="T57" fmla="*/ 77 h 84"/>
                    <a:gd name="T58" fmla="*/ 130 w 139"/>
                    <a:gd name="T59" fmla="*/ 81 h 84"/>
                    <a:gd name="T60" fmla="*/ 132 w 139"/>
                    <a:gd name="T61" fmla="*/ 83 h 84"/>
                    <a:gd name="T62" fmla="*/ 134 w 139"/>
                    <a:gd name="T63" fmla="*/ 77 h 84"/>
                    <a:gd name="T64" fmla="*/ 138 w 139"/>
                    <a:gd name="T65" fmla="*/ 71 h 84"/>
                    <a:gd name="T66" fmla="*/ 139 w 139"/>
                    <a:gd name="T67" fmla="*/ 67 h 84"/>
                    <a:gd name="T68" fmla="*/ 128 w 139"/>
                    <a:gd name="T69" fmla="*/ 66 h 84"/>
                    <a:gd name="T70" fmla="*/ 123 w 139"/>
                    <a:gd name="T71" fmla="*/ 64 h 84"/>
                    <a:gd name="T72" fmla="*/ 120 w 139"/>
                    <a:gd name="T73" fmla="*/ 58 h 84"/>
                    <a:gd name="T74" fmla="*/ 122 w 139"/>
                    <a:gd name="T75" fmla="*/ 51 h 84"/>
                    <a:gd name="T76" fmla="*/ 111 w 139"/>
                    <a:gd name="T77" fmla="*/ 48 h 84"/>
                    <a:gd name="T78" fmla="*/ 116 w 139"/>
                    <a:gd name="T79" fmla="*/ 40 h 84"/>
                    <a:gd name="T80" fmla="*/ 117 w 139"/>
                    <a:gd name="T81" fmla="*/ 40 h 84"/>
                    <a:gd name="T82" fmla="*/ 115 w 139"/>
                    <a:gd name="T83" fmla="*/ 34 h 84"/>
                    <a:gd name="T84" fmla="*/ 108 w 139"/>
                    <a:gd name="T85" fmla="*/ 32 h 84"/>
                    <a:gd name="T86" fmla="*/ 110 w 139"/>
                    <a:gd name="T87" fmla="*/ 26 h 84"/>
                    <a:gd name="T88" fmla="*/ 108 w 139"/>
                    <a:gd name="T89" fmla="*/ 20 h 84"/>
                    <a:gd name="T90" fmla="*/ 105 w 139"/>
                    <a:gd name="T91" fmla="*/ 14 h 84"/>
                    <a:gd name="T92" fmla="*/ 101 w 139"/>
                    <a:gd name="T93" fmla="*/ 12 h 84"/>
                    <a:gd name="T94" fmla="*/ 97 w 139"/>
                    <a:gd name="T95" fmla="*/ 7 h 84"/>
                    <a:gd name="T96" fmla="*/ 85 w 139"/>
                    <a:gd name="T97" fmla="*/ 5 h 84"/>
                    <a:gd name="T98" fmla="*/ 73 w 139"/>
                    <a:gd name="T99" fmla="*/ 3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9" h="84">
                      <a:moveTo>
                        <a:pt x="73" y="3"/>
                      </a:moveTo>
                      <a:cubicBezTo>
                        <a:pt x="73" y="4"/>
                        <a:pt x="73" y="4"/>
                        <a:pt x="72" y="4"/>
                      </a:cubicBezTo>
                      <a:cubicBezTo>
                        <a:pt x="72" y="5"/>
                        <a:pt x="72" y="5"/>
                        <a:pt x="70" y="7"/>
                      </a:cubicBezTo>
                      <a:cubicBezTo>
                        <a:pt x="69" y="10"/>
                        <a:pt x="68" y="10"/>
                        <a:pt x="67" y="10"/>
                      </a:cubicBezTo>
                      <a:cubicBezTo>
                        <a:pt x="66" y="10"/>
                        <a:pt x="66" y="10"/>
                        <a:pt x="66" y="10"/>
                      </a:cubicBezTo>
                      <a:cubicBezTo>
                        <a:pt x="66" y="10"/>
                        <a:pt x="66" y="10"/>
                        <a:pt x="65" y="10"/>
                      </a:cubicBezTo>
                      <a:cubicBezTo>
                        <a:pt x="63" y="11"/>
                        <a:pt x="62" y="11"/>
                        <a:pt x="61" y="10"/>
                      </a:cubicBezTo>
                      <a:cubicBezTo>
                        <a:pt x="61" y="10"/>
                        <a:pt x="61" y="10"/>
                        <a:pt x="61" y="10"/>
                      </a:cubicBezTo>
                      <a:cubicBezTo>
                        <a:pt x="59" y="10"/>
                        <a:pt x="59" y="10"/>
                        <a:pt x="58" y="10"/>
                      </a:cubicBezTo>
                      <a:cubicBezTo>
                        <a:pt x="58" y="11"/>
                        <a:pt x="57" y="11"/>
                        <a:pt x="57" y="11"/>
                      </a:cubicBezTo>
                      <a:cubicBezTo>
                        <a:pt x="56" y="12"/>
                        <a:pt x="56" y="12"/>
                        <a:pt x="56" y="12"/>
                      </a:cubicBezTo>
                      <a:cubicBezTo>
                        <a:pt x="56" y="13"/>
                        <a:pt x="56" y="13"/>
                        <a:pt x="56" y="13"/>
                      </a:cubicBezTo>
                      <a:cubicBezTo>
                        <a:pt x="54" y="15"/>
                        <a:pt x="54" y="15"/>
                        <a:pt x="54" y="15"/>
                      </a:cubicBezTo>
                      <a:cubicBezTo>
                        <a:pt x="53" y="16"/>
                        <a:pt x="53" y="16"/>
                        <a:pt x="52" y="16"/>
                      </a:cubicBezTo>
                      <a:cubicBezTo>
                        <a:pt x="51" y="17"/>
                        <a:pt x="51" y="17"/>
                        <a:pt x="51" y="17"/>
                      </a:cubicBezTo>
                      <a:cubicBezTo>
                        <a:pt x="51" y="18"/>
                        <a:pt x="51" y="18"/>
                        <a:pt x="51" y="19"/>
                      </a:cubicBezTo>
                      <a:cubicBezTo>
                        <a:pt x="50" y="20"/>
                        <a:pt x="49" y="20"/>
                        <a:pt x="46" y="22"/>
                      </a:cubicBezTo>
                      <a:cubicBezTo>
                        <a:pt x="44" y="24"/>
                        <a:pt x="43" y="24"/>
                        <a:pt x="42" y="23"/>
                      </a:cubicBezTo>
                      <a:cubicBezTo>
                        <a:pt x="42" y="23"/>
                        <a:pt x="40" y="23"/>
                        <a:pt x="39" y="23"/>
                      </a:cubicBezTo>
                      <a:cubicBezTo>
                        <a:pt x="36" y="23"/>
                        <a:pt x="34" y="23"/>
                        <a:pt x="33" y="23"/>
                      </a:cubicBezTo>
                      <a:cubicBezTo>
                        <a:pt x="33" y="23"/>
                        <a:pt x="32" y="23"/>
                        <a:pt x="32" y="24"/>
                      </a:cubicBezTo>
                      <a:cubicBezTo>
                        <a:pt x="32" y="25"/>
                        <a:pt x="31" y="25"/>
                        <a:pt x="31" y="25"/>
                      </a:cubicBezTo>
                      <a:cubicBezTo>
                        <a:pt x="31" y="26"/>
                        <a:pt x="31" y="26"/>
                        <a:pt x="31" y="26"/>
                      </a:cubicBezTo>
                      <a:cubicBezTo>
                        <a:pt x="31" y="28"/>
                        <a:pt x="31" y="28"/>
                        <a:pt x="30" y="29"/>
                      </a:cubicBezTo>
                      <a:cubicBezTo>
                        <a:pt x="30" y="29"/>
                        <a:pt x="30" y="29"/>
                        <a:pt x="30" y="29"/>
                      </a:cubicBezTo>
                      <a:cubicBezTo>
                        <a:pt x="30" y="29"/>
                        <a:pt x="30" y="29"/>
                        <a:pt x="30" y="29"/>
                      </a:cubicBezTo>
                      <a:cubicBezTo>
                        <a:pt x="29" y="31"/>
                        <a:pt x="28" y="32"/>
                        <a:pt x="24" y="34"/>
                      </a:cubicBezTo>
                      <a:cubicBezTo>
                        <a:pt x="23" y="35"/>
                        <a:pt x="23" y="35"/>
                        <a:pt x="23" y="35"/>
                      </a:cubicBezTo>
                      <a:cubicBezTo>
                        <a:pt x="22" y="35"/>
                        <a:pt x="22" y="35"/>
                        <a:pt x="22" y="35"/>
                      </a:cubicBezTo>
                      <a:cubicBezTo>
                        <a:pt x="21" y="36"/>
                        <a:pt x="21" y="36"/>
                        <a:pt x="21" y="36"/>
                      </a:cubicBezTo>
                      <a:cubicBezTo>
                        <a:pt x="20" y="37"/>
                        <a:pt x="19" y="38"/>
                        <a:pt x="16" y="39"/>
                      </a:cubicBezTo>
                      <a:cubicBezTo>
                        <a:pt x="13" y="40"/>
                        <a:pt x="12" y="41"/>
                        <a:pt x="12" y="41"/>
                      </a:cubicBezTo>
                      <a:cubicBezTo>
                        <a:pt x="9" y="42"/>
                        <a:pt x="9" y="42"/>
                        <a:pt x="9" y="42"/>
                      </a:cubicBezTo>
                      <a:cubicBezTo>
                        <a:pt x="8" y="43"/>
                        <a:pt x="8" y="43"/>
                        <a:pt x="7" y="44"/>
                      </a:cubicBezTo>
                      <a:cubicBezTo>
                        <a:pt x="7" y="44"/>
                        <a:pt x="7" y="45"/>
                        <a:pt x="6" y="45"/>
                      </a:cubicBezTo>
                      <a:cubicBezTo>
                        <a:pt x="5" y="46"/>
                        <a:pt x="4" y="46"/>
                        <a:pt x="3" y="46"/>
                      </a:cubicBezTo>
                      <a:cubicBezTo>
                        <a:pt x="2" y="46"/>
                        <a:pt x="1" y="46"/>
                        <a:pt x="1" y="46"/>
                      </a:cubicBezTo>
                      <a:cubicBezTo>
                        <a:pt x="0" y="46"/>
                        <a:pt x="0" y="46"/>
                        <a:pt x="0" y="46"/>
                      </a:cubicBezTo>
                      <a:cubicBezTo>
                        <a:pt x="0" y="49"/>
                        <a:pt x="0" y="49"/>
                        <a:pt x="0" y="49"/>
                      </a:cubicBezTo>
                      <a:cubicBezTo>
                        <a:pt x="1" y="50"/>
                        <a:pt x="1" y="50"/>
                        <a:pt x="1" y="50"/>
                      </a:cubicBezTo>
                      <a:cubicBezTo>
                        <a:pt x="1" y="50"/>
                        <a:pt x="1" y="50"/>
                        <a:pt x="1" y="50"/>
                      </a:cubicBezTo>
                      <a:cubicBezTo>
                        <a:pt x="2" y="49"/>
                        <a:pt x="3" y="48"/>
                        <a:pt x="5" y="48"/>
                      </a:cubicBezTo>
                      <a:cubicBezTo>
                        <a:pt x="6" y="48"/>
                        <a:pt x="8" y="48"/>
                        <a:pt x="9" y="48"/>
                      </a:cubicBezTo>
                      <a:cubicBezTo>
                        <a:pt x="10" y="47"/>
                        <a:pt x="11" y="46"/>
                        <a:pt x="13" y="46"/>
                      </a:cubicBezTo>
                      <a:cubicBezTo>
                        <a:pt x="14" y="46"/>
                        <a:pt x="17" y="46"/>
                        <a:pt x="17" y="46"/>
                      </a:cubicBezTo>
                      <a:cubicBezTo>
                        <a:pt x="21" y="46"/>
                        <a:pt x="22" y="46"/>
                        <a:pt x="23" y="47"/>
                      </a:cubicBezTo>
                      <a:cubicBezTo>
                        <a:pt x="23" y="47"/>
                        <a:pt x="24" y="48"/>
                        <a:pt x="25" y="48"/>
                      </a:cubicBezTo>
                      <a:cubicBezTo>
                        <a:pt x="25" y="48"/>
                        <a:pt x="25" y="48"/>
                        <a:pt x="25" y="48"/>
                      </a:cubicBezTo>
                      <a:cubicBezTo>
                        <a:pt x="26" y="48"/>
                        <a:pt x="26" y="48"/>
                        <a:pt x="26" y="48"/>
                      </a:cubicBezTo>
                      <a:cubicBezTo>
                        <a:pt x="29" y="50"/>
                        <a:pt x="29" y="50"/>
                        <a:pt x="29" y="50"/>
                      </a:cubicBezTo>
                      <a:cubicBezTo>
                        <a:pt x="30" y="49"/>
                        <a:pt x="33" y="49"/>
                        <a:pt x="35" y="50"/>
                      </a:cubicBezTo>
                      <a:cubicBezTo>
                        <a:pt x="37" y="51"/>
                        <a:pt x="38" y="52"/>
                        <a:pt x="39" y="52"/>
                      </a:cubicBezTo>
                      <a:cubicBezTo>
                        <a:pt x="39" y="52"/>
                        <a:pt x="39" y="52"/>
                        <a:pt x="41" y="52"/>
                      </a:cubicBezTo>
                      <a:cubicBezTo>
                        <a:pt x="42" y="52"/>
                        <a:pt x="42" y="52"/>
                        <a:pt x="42" y="52"/>
                      </a:cubicBezTo>
                      <a:cubicBezTo>
                        <a:pt x="47" y="53"/>
                        <a:pt x="47" y="52"/>
                        <a:pt x="47" y="51"/>
                      </a:cubicBezTo>
                      <a:cubicBezTo>
                        <a:pt x="47" y="50"/>
                        <a:pt x="47" y="50"/>
                        <a:pt x="46" y="49"/>
                      </a:cubicBezTo>
                      <a:cubicBezTo>
                        <a:pt x="45" y="48"/>
                        <a:pt x="46" y="46"/>
                        <a:pt x="47" y="45"/>
                      </a:cubicBezTo>
                      <a:cubicBezTo>
                        <a:pt x="50" y="42"/>
                        <a:pt x="52" y="42"/>
                        <a:pt x="53" y="42"/>
                      </a:cubicBezTo>
                      <a:cubicBezTo>
                        <a:pt x="59" y="42"/>
                        <a:pt x="59" y="42"/>
                        <a:pt x="59" y="42"/>
                      </a:cubicBezTo>
                      <a:cubicBezTo>
                        <a:pt x="60" y="42"/>
                        <a:pt x="60" y="43"/>
                        <a:pt x="61" y="44"/>
                      </a:cubicBezTo>
                      <a:cubicBezTo>
                        <a:pt x="63" y="49"/>
                        <a:pt x="63" y="49"/>
                        <a:pt x="63" y="49"/>
                      </a:cubicBezTo>
                      <a:cubicBezTo>
                        <a:pt x="63" y="49"/>
                        <a:pt x="63" y="49"/>
                        <a:pt x="63" y="50"/>
                      </a:cubicBezTo>
                      <a:cubicBezTo>
                        <a:pt x="65" y="50"/>
                        <a:pt x="67" y="50"/>
                        <a:pt x="68" y="50"/>
                      </a:cubicBezTo>
                      <a:cubicBezTo>
                        <a:pt x="68" y="51"/>
                        <a:pt x="68" y="51"/>
                        <a:pt x="68" y="51"/>
                      </a:cubicBezTo>
                      <a:cubicBezTo>
                        <a:pt x="72" y="52"/>
                        <a:pt x="72" y="52"/>
                        <a:pt x="72" y="52"/>
                      </a:cubicBezTo>
                      <a:cubicBezTo>
                        <a:pt x="76" y="52"/>
                        <a:pt x="76" y="52"/>
                        <a:pt x="76" y="52"/>
                      </a:cubicBezTo>
                      <a:cubicBezTo>
                        <a:pt x="77" y="52"/>
                        <a:pt x="77" y="52"/>
                        <a:pt x="79" y="51"/>
                      </a:cubicBezTo>
                      <a:cubicBezTo>
                        <a:pt x="80" y="49"/>
                        <a:pt x="83" y="48"/>
                        <a:pt x="83" y="48"/>
                      </a:cubicBezTo>
                      <a:cubicBezTo>
                        <a:pt x="83" y="47"/>
                        <a:pt x="84" y="47"/>
                        <a:pt x="84" y="47"/>
                      </a:cubicBezTo>
                      <a:cubicBezTo>
                        <a:pt x="85" y="48"/>
                        <a:pt x="85" y="48"/>
                        <a:pt x="86" y="48"/>
                      </a:cubicBezTo>
                      <a:cubicBezTo>
                        <a:pt x="88" y="53"/>
                        <a:pt x="88" y="53"/>
                        <a:pt x="88" y="53"/>
                      </a:cubicBezTo>
                      <a:cubicBezTo>
                        <a:pt x="88" y="54"/>
                        <a:pt x="89" y="54"/>
                        <a:pt x="89" y="54"/>
                      </a:cubicBezTo>
                      <a:cubicBezTo>
                        <a:pt x="89" y="58"/>
                        <a:pt x="89" y="58"/>
                        <a:pt x="89" y="58"/>
                      </a:cubicBezTo>
                      <a:cubicBezTo>
                        <a:pt x="91" y="63"/>
                        <a:pt x="91" y="63"/>
                        <a:pt x="91" y="63"/>
                      </a:cubicBezTo>
                      <a:cubicBezTo>
                        <a:pt x="93" y="65"/>
                        <a:pt x="93" y="65"/>
                        <a:pt x="93" y="65"/>
                      </a:cubicBezTo>
                      <a:cubicBezTo>
                        <a:pt x="94" y="66"/>
                        <a:pt x="94" y="67"/>
                        <a:pt x="94" y="68"/>
                      </a:cubicBezTo>
                      <a:cubicBezTo>
                        <a:pt x="93" y="68"/>
                        <a:pt x="93" y="69"/>
                        <a:pt x="93" y="69"/>
                      </a:cubicBezTo>
                      <a:cubicBezTo>
                        <a:pt x="95" y="70"/>
                        <a:pt x="99" y="69"/>
                        <a:pt x="103" y="69"/>
                      </a:cubicBezTo>
                      <a:cubicBezTo>
                        <a:pt x="103" y="69"/>
                        <a:pt x="103" y="69"/>
                        <a:pt x="104" y="69"/>
                      </a:cubicBezTo>
                      <a:cubicBezTo>
                        <a:pt x="106" y="69"/>
                        <a:pt x="106" y="69"/>
                        <a:pt x="106" y="69"/>
                      </a:cubicBezTo>
                      <a:cubicBezTo>
                        <a:pt x="106" y="70"/>
                        <a:pt x="106" y="70"/>
                        <a:pt x="107" y="70"/>
                      </a:cubicBezTo>
                      <a:cubicBezTo>
                        <a:pt x="110" y="74"/>
                        <a:pt x="110" y="74"/>
                        <a:pt x="110" y="74"/>
                      </a:cubicBezTo>
                      <a:cubicBezTo>
                        <a:pt x="111" y="74"/>
                        <a:pt x="111" y="74"/>
                        <a:pt x="111" y="74"/>
                      </a:cubicBezTo>
                      <a:cubicBezTo>
                        <a:pt x="111" y="73"/>
                        <a:pt x="111" y="72"/>
                        <a:pt x="111" y="71"/>
                      </a:cubicBezTo>
                      <a:cubicBezTo>
                        <a:pt x="112" y="70"/>
                        <a:pt x="114" y="70"/>
                        <a:pt x="118" y="73"/>
                      </a:cubicBezTo>
                      <a:cubicBezTo>
                        <a:pt x="126" y="77"/>
                        <a:pt x="126" y="77"/>
                        <a:pt x="126" y="77"/>
                      </a:cubicBezTo>
                      <a:cubicBezTo>
                        <a:pt x="129" y="77"/>
                        <a:pt x="129" y="77"/>
                        <a:pt x="129" y="77"/>
                      </a:cubicBezTo>
                      <a:cubicBezTo>
                        <a:pt x="130" y="78"/>
                        <a:pt x="130" y="78"/>
                        <a:pt x="130" y="78"/>
                      </a:cubicBezTo>
                      <a:cubicBezTo>
                        <a:pt x="130" y="79"/>
                        <a:pt x="130" y="80"/>
                        <a:pt x="130" y="80"/>
                      </a:cubicBezTo>
                      <a:cubicBezTo>
                        <a:pt x="130" y="81"/>
                        <a:pt x="130" y="81"/>
                        <a:pt x="130" y="81"/>
                      </a:cubicBezTo>
                      <a:cubicBezTo>
                        <a:pt x="130" y="82"/>
                        <a:pt x="131" y="83"/>
                        <a:pt x="132" y="84"/>
                      </a:cubicBezTo>
                      <a:cubicBezTo>
                        <a:pt x="132" y="84"/>
                        <a:pt x="132" y="84"/>
                        <a:pt x="132" y="84"/>
                      </a:cubicBezTo>
                      <a:cubicBezTo>
                        <a:pt x="132" y="83"/>
                        <a:pt x="132" y="83"/>
                        <a:pt x="132" y="83"/>
                      </a:cubicBezTo>
                      <a:cubicBezTo>
                        <a:pt x="133" y="80"/>
                        <a:pt x="133" y="80"/>
                        <a:pt x="133" y="80"/>
                      </a:cubicBezTo>
                      <a:cubicBezTo>
                        <a:pt x="133" y="79"/>
                        <a:pt x="134" y="79"/>
                        <a:pt x="135" y="79"/>
                      </a:cubicBezTo>
                      <a:cubicBezTo>
                        <a:pt x="134" y="78"/>
                        <a:pt x="134" y="78"/>
                        <a:pt x="134" y="77"/>
                      </a:cubicBezTo>
                      <a:cubicBezTo>
                        <a:pt x="134" y="74"/>
                        <a:pt x="134" y="74"/>
                        <a:pt x="134" y="74"/>
                      </a:cubicBezTo>
                      <a:cubicBezTo>
                        <a:pt x="134" y="74"/>
                        <a:pt x="135" y="71"/>
                        <a:pt x="136" y="71"/>
                      </a:cubicBezTo>
                      <a:cubicBezTo>
                        <a:pt x="137" y="70"/>
                        <a:pt x="137" y="70"/>
                        <a:pt x="138" y="71"/>
                      </a:cubicBezTo>
                      <a:cubicBezTo>
                        <a:pt x="139" y="70"/>
                        <a:pt x="139" y="70"/>
                        <a:pt x="139" y="70"/>
                      </a:cubicBezTo>
                      <a:cubicBezTo>
                        <a:pt x="139" y="69"/>
                        <a:pt x="139" y="69"/>
                        <a:pt x="139" y="69"/>
                      </a:cubicBezTo>
                      <a:cubicBezTo>
                        <a:pt x="139" y="68"/>
                        <a:pt x="139" y="68"/>
                        <a:pt x="139" y="67"/>
                      </a:cubicBezTo>
                      <a:cubicBezTo>
                        <a:pt x="139" y="67"/>
                        <a:pt x="139" y="67"/>
                        <a:pt x="139" y="67"/>
                      </a:cubicBezTo>
                      <a:cubicBezTo>
                        <a:pt x="129" y="67"/>
                        <a:pt x="129" y="67"/>
                        <a:pt x="129" y="67"/>
                      </a:cubicBezTo>
                      <a:cubicBezTo>
                        <a:pt x="128" y="66"/>
                        <a:pt x="128" y="66"/>
                        <a:pt x="128" y="66"/>
                      </a:cubicBezTo>
                      <a:cubicBezTo>
                        <a:pt x="125" y="64"/>
                        <a:pt x="125" y="64"/>
                        <a:pt x="125" y="64"/>
                      </a:cubicBezTo>
                      <a:cubicBezTo>
                        <a:pt x="124" y="64"/>
                        <a:pt x="124" y="64"/>
                        <a:pt x="124" y="64"/>
                      </a:cubicBezTo>
                      <a:cubicBezTo>
                        <a:pt x="123" y="64"/>
                        <a:pt x="123" y="64"/>
                        <a:pt x="123" y="64"/>
                      </a:cubicBezTo>
                      <a:cubicBezTo>
                        <a:pt x="121" y="61"/>
                        <a:pt x="121" y="61"/>
                        <a:pt x="121" y="61"/>
                      </a:cubicBezTo>
                      <a:cubicBezTo>
                        <a:pt x="121" y="61"/>
                        <a:pt x="121" y="61"/>
                        <a:pt x="121" y="60"/>
                      </a:cubicBezTo>
                      <a:cubicBezTo>
                        <a:pt x="120" y="58"/>
                        <a:pt x="120" y="58"/>
                        <a:pt x="120" y="58"/>
                      </a:cubicBezTo>
                      <a:cubicBezTo>
                        <a:pt x="120" y="57"/>
                        <a:pt x="120" y="57"/>
                        <a:pt x="120" y="57"/>
                      </a:cubicBezTo>
                      <a:cubicBezTo>
                        <a:pt x="120" y="57"/>
                        <a:pt x="121" y="55"/>
                        <a:pt x="122" y="53"/>
                      </a:cubicBezTo>
                      <a:cubicBezTo>
                        <a:pt x="122" y="52"/>
                        <a:pt x="122" y="51"/>
                        <a:pt x="122" y="51"/>
                      </a:cubicBezTo>
                      <a:cubicBezTo>
                        <a:pt x="121" y="50"/>
                        <a:pt x="121" y="50"/>
                        <a:pt x="121" y="50"/>
                      </a:cubicBezTo>
                      <a:cubicBezTo>
                        <a:pt x="113" y="50"/>
                        <a:pt x="113" y="50"/>
                        <a:pt x="113" y="50"/>
                      </a:cubicBezTo>
                      <a:cubicBezTo>
                        <a:pt x="112" y="50"/>
                        <a:pt x="111" y="49"/>
                        <a:pt x="111" y="48"/>
                      </a:cubicBezTo>
                      <a:cubicBezTo>
                        <a:pt x="111" y="42"/>
                        <a:pt x="111" y="42"/>
                        <a:pt x="111" y="42"/>
                      </a:cubicBezTo>
                      <a:cubicBezTo>
                        <a:pt x="111" y="41"/>
                        <a:pt x="112" y="40"/>
                        <a:pt x="113" y="40"/>
                      </a:cubicBezTo>
                      <a:cubicBezTo>
                        <a:pt x="116" y="40"/>
                        <a:pt x="116" y="40"/>
                        <a:pt x="116" y="40"/>
                      </a:cubicBezTo>
                      <a:cubicBezTo>
                        <a:pt x="117" y="40"/>
                        <a:pt x="117" y="40"/>
                        <a:pt x="117" y="41"/>
                      </a:cubicBezTo>
                      <a:cubicBezTo>
                        <a:pt x="117" y="41"/>
                        <a:pt x="117" y="41"/>
                        <a:pt x="117" y="41"/>
                      </a:cubicBezTo>
                      <a:cubicBezTo>
                        <a:pt x="117" y="40"/>
                        <a:pt x="117" y="40"/>
                        <a:pt x="117" y="40"/>
                      </a:cubicBezTo>
                      <a:cubicBezTo>
                        <a:pt x="116" y="40"/>
                        <a:pt x="115" y="39"/>
                        <a:pt x="115" y="37"/>
                      </a:cubicBezTo>
                      <a:cubicBezTo>
                        <a:pt x="115" y="36"/>
                        <a:pt x="115" y="36"/>
                        <a:pt x="116" y="36"/>
                      </a:cubicBezTo>
                      <a:cubicBezTo>
                        <a:pt x="116" y="35"/>
                        <a:pt x="115" y="35"/>
                        <a:pt x="115" y="34"/>
                      </a:cubicBezTo>
                      <a:cubicBezTo>
                        <a:pt x="110" y="34"/>
                        <a:pt x="110" y="34"/>
                        <a:pt x="110" y="34"/>
                      </a:cubicBezTo>
                      <a:cubicBezTo>
                        <a:pt x="109" y="34"/>
                        <a:pt x="109" y="34"/>
                        <a:pt x="109" y="34"/>
                      </a:cubicBezTo>
                      <a:cubicBezTo>
                        <a:pt x="108" y="33"/>
                        <a:pt x="108" y="33"/>
                        <a:pt x="108" y="32"/>
                      </a:cubicBezTo>
                      <a:cubicBezTo>
                        <a:pt x="109" y="28"/>
                        <a:pt x="109" y="28"/>
                        <a:pt x="109" y="28"/>
                      </a:cubicBezTo>
                      <a:cubicBezTo>
                        <a:pt x="109" y="27"/>
                        <a:pt x="109" y="27"/>
                        <a:pt x="109" y="27"/>
                      </a:cubicBezTo>
                      <a:cubicBezTo>
                        <a:pt x="110" y="26"/>
                        <a:pt x="110" y="26"/>
                        <a:pt x="110" y="26"/>
                      </a:cubicBezTo>
                      <a:cubicBezTo>
                        <a:pt x="108" y="23"/>
                        <a:pt x="108" y="23"/>
                        <a:pt x="108" y="23"/>
                      </a:cubicBezTo>
                      <a:cubicBezTo>
                        <a:pt x="108" y="23"/>
                        <a:pt x="108" y="23"/>
                        <a:pt x="108" y="22"/>
                      </a:cubicBezTo>
                      <a:cubicBezTo>
                        <a:pt x="108" y="20"/>
                        <a:pt x="108" y="20"/>
                        <a:pt x="108" y="20"/>
                      </a:cubicBezTo>
                      <a:cubicBezTo>
                        <a:pt x="105" y="16"/>
                        <a:pt x="105" y="16"/>
                        <a:pt x="105" y="16"/>
                      </a:cubicBezTo>
                      <a:cubicBezTo>
                        <a:pt x="105" y="16"/>
                        <a:pt x="105" y="16"/>
                        <a:pt x="105" y="15"/>
                      </a:cubicBezTo>
                      <a:cubicBezTo>
                        <a:pt x="105" y="14"/>
                        <a:pt x="105" y="14"/>
                        <a:pt x="105" y="14"/>
                      </a:cubicBezTo>
                      <a:cubicBezTo>
                        <a:pt x="105" y="14"/>
                        <a:pt x="105" y="14"/>
                        <a:pt x="105" y="14"/>
                      </a:cubicBezTo>
                      <a:cubicBezTo>
                        <a:pt x="103" y="14"/>
                        <a:pt x="103" y="14"/>
                        <a:pt x="103" y="14"/>
                      </a:cubicBezTo>
                      <a:cubicBezTo>
                        <a:pt x="102" y="14"/>
                        <a:pt x="101" y="13"/>
                        <a:pt x="101" y="12"/>
                      </a:cubicBezTo>
                      <a:cubicBezTo>
                        <a:pt x="99" y="6"/>
                        <a:pt x="99" y="6"/>
                        <a:pt x="99" y="6"/>
                      </a:cubicBezTo>
                      <a:cubicBezTo>
                        <a:pt x="98" y="7"/>
                        <a:pt x="98" y="7"/>
                        <a:pt x="98" y="7"/>
                      </a:cubicBezTo>
                      <a:cubicBezTo>
                        <a:pt x="97" y="7"/>
                        <a:pt x="97" y="7"/>
                        <a:pt x="97" y="7"/>
                      </a:cubicBezTo>
                      <a:cubicBezTo>
                        <a:pt x="89" y="7"/>
                        <a:pt x="89" y="7"/>
                        <a:pt x="89" y="7"/>
                      </a:cubicBezTo>
                      <a:cubicBezTo>
                        <a:pt x="87" y="6"/>
                        <a:pt x="87" y="6"/>
                        <a:pt x="87" y="6"/>
                      </a:cubicBezTo>
                      <a:cubicBezTo>
                        <a:pt x="85" y="5"/>
                        <a:pt x="85" y="5"/>
                        <a:pt x="85" y="5"/>
                      </a:cubicBezTo>
                      <a:cubicBezTo>
                        <a:pt x="75" y="0"/>
                        <a:pt x="75" y="0"/>
                        <a:pt x="75" y="0"/>
                      </a:cubicBezTo>
                      <a:cubicBezTo>
                        <a:pt x="75" y="0"/>
                        <a:pt x="75" y="0"/>
                        <a:pt x="75" y="0"/>
                      </a:cubicBezTo>
                      <a:lnTo>
                        <a:pt x="73" y="3"/>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8" name="Freeform 34"/>
                <p:cNvSpPr>
                  <a:spLocks/>
                </p:cNvSpPr>
                <p:nvPr/>
              </p:nvSpPr>
              <p:spPr bwMode="auto">
                <a:xfrm>
                  <a:off x="8355582" y="3950965"/>
                  <a:ext cx="292100" cy="314325"/>
                </a:xfrm>
                <a:custGeom>
                  <a:avLst/>
                  <a:gdLst>
                    <a:gd name="T0" fmla="*/ 60 w 131"/>
                    <a:gd name="T1" fmla="*/ 106 h 141"/>
                    <a:gd name="T2" fmla="*/ 71 w 131"/>
                    <a:gd name="T3" fmla="*/ 96 h 141"/>
                    <a:gd name="T4" fmla="*/ 74 w 131"/>
                    <a:gd name="T5" fmla="*/ 87 h 141"/>
                    <a:gd name="T6" fmla="*/ 84 w 131"/>
                    <a:gd name="T7" fmla="*/ 76 h 141"/>
                    <a:gd name="T8" fmla="*/ 97 w 131"/>
                    <a:gd name="T9" fmla="*/ 72 h 141"/>
                    <a:gd name="T10" fmla="*/ 104 w 131"/>
                    <a:gd name="T11" fmla="*/ 72 h 141"/>
                    <a:gd name="T12" fmla="*/ 105 w 131"/>
                    <a:gd name="T13" fmla="*/ 67 h 141"/>
                    <a:gd name="T14" fmla="*/ 108 w 131"/>
                    <a:gd name="T15" fmla="*/ 63 h 141"/>
                    <a:gd name="T16" fmla="*/ 119 w 131"/>
                    <a:gd name="T17" fmla="*/ 59 h 141"/>
                    <a:gd name="T18" fmla="*/ 124 w 131"/>
                    <a:gd name="T19" fmla="*/ 54 h 141"/>
                    <a:gd name="T20" fmla="*/ 127 w 131"/>
                    <a:gd name="T21" fmla="*/ 51 h 141"/>
                    <a:gd name="T22" fmla="*/ 130 w 131"/>
                    <a:gd name="T23" fmla="*/ 44 h 141"/>
                    <a:gd name="T24" fmla="*/ 127 w 131"/>
                    <a:gd name="T25" fmla="*/ 36 h 141"/>
                    <a:gd name="T26" fmla="*/ 125 w 131"/>
                    <a:gd name="T27" fmla="*/ 33 h 141"/>
                    <a:gd name="T28" fmla="*/ 121 w 131"/>
                    <a:gd name="T29" fmla="*/ 23 h 141"/>
                    <a:gd name="T30" fmla="*/ 116 w 131"/>
                    <a:gd name="T31" fmla="*/ 14 h 141"/>
                    <a:gd name="T32" fmla="*/ 103 w 131"/>
                    <a:gd name="T33" fmla="*/ 4 h 141"/>
                    <a:gd name="T34" fmla="*/ 92 w 131"/>
                    <a:gd name="T35" fmla="*/ 4 h 141"/>
                    <a:gd name="T36" fmla="*/ 75 w 131"/>
                    <a:gd name="T37" fmla="*/ 4 h 141"/>
                    <a:gd name="T38" fmla="*/ 79 w 131"/>
                    <a:gd name="T39" fmla="*/ 12 h 141"/>
                    <a:gd name="T40" fmla="*/ 57 w 131"/>
                    <a:gd name="T41" fmla="*/ 9 h 141"/>
                    <a:gd name="T42" fmla="*/ 57 w 131"/>
                    <a:gd name="T43" fmla="*/ 21 h 141"/>
                    <a:gd name="T44" fmla="*/ 47 w 131"/>
                    <a:gd name="T45" fmla="*/ 18 h 141"/>
                    <a:gd name="T46" fmla="*/ 33 w 131"/>
                    <a:gd name="T47" fmla="*/ 7 h 141"/>
                    <a:gd name="T48" fmla="*/ 32 w 131"/>
                    <a:gd name="T49" fmla="*/ 1 h 141"/>
                    <a:gd name="T50" fmla="*/ 27 w 131"/>
                    <a:gd name="T51" fmla="*/ 8 h 141"/>
                    <a:gd name="T52" fmla="*/ 23 w 131"/>
                    <a:gd name="T53" fmla="*/ 9 h 141"/>
                    <a:gd name="T54" fmla="*/ 30 w 131"/>
                    <a:gd name="T55" fmla="*/ 16 h 141"/>
                    <a:gd name="T56" fmla="*/ 35 w 131"/>
                    <a:gd name="T57" fmla="*/ 36 h 141"/>
                    <a:gd name="T58" fmla="*/ 39 w 131"/>
                    <a:gd name="T59" fmla="*/ 44 h 141"/>
                    <a:gd name="T60" fmla="*/ 29 w 131"/>
                    <a:gd name="T61" fmla="*/ 50 h 141"/>
                    <a:gd name="T62" fmla="*/ 19 w 131"/>
                    <a:gd name="T63" fmla="*/ 57 h 141"/>
                    <a:gd name="T64" fmla="*/ 20 w 131"/>
                    <a:gd name="T65" fmla="*/ 70 h 141"/>
                    <a:gd name="T66" fmla="*/ 10 w 131"/>
                    <a:gd name="T67" fmla="*/ 79 h 141"/>
                    <a:gd name="T68" fmla="*/ 12 w 131"/>
                    <a:gd name="T69" fmla="*/ 88 h 141"/>
                    <a:gd name="T70" fmla="*/ 5 w 131"/>
                    <a:gd name="T71" fmla="*/ 91 h 141"/>
                    <a:gd name="T72" fmla="*/ 4 w 131"/>
                    <a:gd name="T73" fmla="*/ 100 h 141"/>
                    <a:gd name="T74" fmla="*/ 10 w 131"/>
                    <a:gd name="T75" fmla="*/ 108 h 141"/>
                    <a:gd name="T76" fmla="*/ 20 w 131"/>
                    <a:gd name="T77" fmla="*/ 104 h 141"/>
                    <a:gd name="T78" fmla="*/ 36 w 131"/>
                    <a:gd name="T79" fmla="*/ 106 h 141"/>
                    <a:gd name="T80" fmla="*/ 38 w 131"/>
                    <a:gd name="T81" fmla="*/ 115 h 141"/>
                    <a:gd name="T82" fmla="*/ 32 w 131"/>
                    <a:gd name="T83" fmla="*/ 121 h 141"/>
                    <a:gd name="T84" fmla="*/ 31 w 131"/>
                    <a:gd name="T85" fmla="*/ 137 h 141"/>
                    <a:gd name="T86" fmla="*/ 37 w 131"/>
                    <a:gd name="T87" fmla="*/ 141 h 141"/>
                    <a:gd name="T88" fmla="*/ 41 w 131"/>
                    <a:gd name="T89" fmla="*/ 137 h 141"/>
                    <a:gd name="T90" fmla="*/ 53 w 131"/>
                    <a:gd name="T91" fmla="*/ 129 h 141"/>
                    <a:gd name="T92" fmla="*/ 53 w 131"/>
                    <a:gd name="T93" fmla="*/ 117 h 141"/>
                    <a:gd name="T94" fmla="*/ 58 w 131"/>
                    <a:gd name="T95" fmla="*/ 11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31" h="141">
                      <a:moveTo>
                        <a:pt x="59" y="111"/>
                      </a:moveTo>
                      <a:cubicBezTo>
                        <a:pt x="60" y="111"/>
                        <a:pt x="60" y="111"/>
                        <a:pt x="61" y="110"/>
                      </a:cubicBezTo>
                      <a:cubicBezTo>
                        <a:pt x="61" y="110"/>
                        <a:pt x="61" y="110"/>
                        <a:pt x="61" y="110"/>
                      </a:cubicBezTo>
                      <a:cubicBezTo>
                        <a:pt x="61" y="108"/>
                        <a:pt x="61" y="107"/>
                        <a:pt x="60" y="106"/>
                      </a:cubicBezTo>
                      <a:cubicBezTo>
                        <a:pt x="60" y="105"/>
                        <a:pt x="59" y="103"/>
                        <a:pt x="61" y="101"/>
                      </a:cubicBezTo>
                      <a:cubicBezTo>
                        <a:pt x="63" y="100"/>
                        <a:pt x="65" y="99"/>
                        <a:pt x="67" y="98"/>
                      </a:cubicBezTo>
                      <a:cubicBezTo>
                        <a:pt x="68" y="98"/>
                        <a:pt x="69" y="97"/>
                        <a:pt x="69" y="97"/>
                      </a:cubicBezTo>
                      <a:cubicBezTo>
                        <a:pt x="69" y="96"/>
                        <a:pt x="70" y="96"/>
                        <a:pt x="71" y="96"/>
                      </a:cubicBezTo>
                      <a:cubicBezTo>
                        <a:pt x="71" y="96"/>
                        <a:pt x="71" y="95"/>
                        <a:pt x="72" y="94"/>
                      </a:cubicBezTo>
                      <a:cubicBezTo>
                        <a:pt x="72" y="90"/>
                        <a:pt x="72" y="90"/>
                        <a:pt x="72" y="90"/>
                      </a:cubicBezTo>
                      <a:cubicBezTo>
                        <a:pt x="73" y="90"/>
                        <a:pt x="73" y="90"/>
                        <a:pt x="73" y="90"/>
                      </a:cubicBezTo>
                      <a:cubicBezTo>
                        <a:pt x="74" y="87"/>
                        <a:pt x="74" y="87"/>
                        <a:pt x="74" y="87"/>
                      </a:cubicBezTo>
                      <a:cubicBezTo>
                        <a:pt x="77" y="80"/>
                        <a:pt x="77" y="80"/>
                        <a:pt x="77" y="80"/>
                      </a:cubicBezTo>
                      <a:cubicBezTo>
                        <a:pt x="77" y="79"/>
                        <a:pt x="78" y="79"/>
                        <a:pt x="79" y="79"/>
                      </a:cubicBezTo>
                      <a:cubicBezTo>
                        <a:pt x="80" y="79"/>
                        <a:pt x="80" y="79"/>
                        <a:pt x="80" y="79"/>
                      </a:cubicBezTo>
                      <a:cubicBezTo>
                        <a:pt x="82" y="78"/>
                        <a:pt x="83" y="76"/>
                        <a:pt x="84" y="76"/>
                      </a:cubicBezTo>
                      <a:cubicBezTo>
                        <a:pt x="85" y="75"/>
                        <a:pt x="85" y="75"/>
                        <a:pt x="86" y="75"/>
                      </a:cubicBezTo>
                      <a:cubicBezTo>
                        <a:pt x="87" y="73"/>
                        <a:pt x="90" y="72"/>
                        <a:pt x="90" y="72"/>
                      </a:cubicBezTo>
                      <a:cubicBezTo>
                        <a:pt x="90" y="72"/>
                        <a:pt x="90" y="72"/>
                        <a:pt x="91" y="72"/>
                      </a:cubicBezTo>
                      <a:cubicBezTo>
                        <a:pt x="97" y="72"/>
                        <a:pt x="97" y="72"/>
                        <a:pt x="97" y="72"/>
                      </a:cubicBezTo>
                      <a:cubicBezTo>
                        <a:pt x="97" y="72"/>
                        <a:pt x="98" y="72"/>
                        <a:pt x="100" y="72"/>
                      </a:cubicBezTo>
                      <a:cubicBezTo>
                        <a:pt x="101" y="72"/>
                        <a:pt x="101" y="72"/>
                        <a:pt x="101" y="72"/>
                      </a:cubicBezTo>
                      <a:cubicBezTo>
                        <a:pt x="102" y="72"/>
                        <a:pt x="102" y="72"/>
                        <a:pt x="103" y="72"/>
                      </a:cubicBezTo>
                      <a:cubicBezTo>
                        <a:pt x="104" y="72"/>
                        <a:pt x="104" y="72"/>
                        <a:pt x="104" y="72"/>
                      </a:cubicBezTo>
                      <a:cubicBezTo>
                        <a:pt x="104" y="72"/>
                        <a:pt x="104" y="72"/>
                        <a:pt x="104" y="72"/>
                      </a:cubicBezTo>
                      <a:cubicBezTo>
                        <a:pt x="104" y="72"/>
                        <a:pt x="104" y="71"/>
                        <a:pt x="104" y="69"/>
                      </a:cubicBezTo>
                      <a:cubicBezTo>
                        <a:pt x="105" y="69"/>
                        <a:pt x="105" y="69"/>
                        <a:pt x="105" y="69"/>
                      </a:cubicBezTo>
                      <a:cubicBezTo>
                        <a:pt x="105" y="67"/>
                        <a:pt x="105" y="67"/>
                        <a:pt x="105" y="67"/>
                      </a:cubicBezTo>
                      <a:cubicBezTo>
                        <a:pt x="105" y="67"/>
                        <a:pt x="105" y="67"/>
                        <a:pt x="105" y="67"/>
                      </a:cubicBezTo>
                      <a:cubicBezTo>
                        <a:pt x="105" y="67"/>
                        <a:pt x="105" y="67"/>
                        <a:pt x="105" y="67"/>
                      </a:cubicBezTo>
                      <a:cubicBezTo>
                        <a:pt x="105" y="66"/>
                        <a:pt x="106" y="65"/>
                        <a:pt x="106" y="65"/>
                      </a:cubicBezTo>
                      <a:cubicBezTo>
                        <a:pt x="107" y="65"/>
                        <a:pt x="107" y="64"/>
                        <a:pt x="108" y="63"/>
                      </a:cubicBezTo>
                      <a:cubicBezTo>
                        <a:pt x="109" y="62"/>
                        <a:pt x="110" y="62"/>
                        <a:pt x="110" y="61"/>
                      </a:cubicBezTo>
                      <a:cubicBezTo>
                        <a:pt x="112" y="59"/>
                        <a:pt x="113" y="58"/>
                        <a:pt x="115" y="58"/>
                      </a:cubicBezTo>
                      <a:cubicBezTo>
                        <a:pt x="117" y="58"/>
                        <a:pt x="118" y="59"/>
                        <a:pt x="119" y="59"/>
                      </a:cubicBezTo>
                      <a:cubicBezTo>
                        <a:pt x="119" y="59"/>
                        <a:pt x="119" y="59"/>
                        <a:pt x="119" y="59"/>
                      </a:cubicBezTo>
                      <a:cubicBezTo>
                        <a:pt x="119" y="59"/>
                        <a:pt x="119" y="59"/>
                        <a:pt x="119" y="59"/>
                      </a:cubicBezTo>
                      <a:cubicBezTo>
                        <a:pt x="119" y="59"/>
                        <a:pt x="119" y="59"/>
                        <a:pt x="119" y="59"/>
                      </a:cubicBezTo>
                      <a:cubicBezTo>
                        <a:pt x="119" y="58"/>
                        <a:pt x="120" y="57"/>
                        <a:pt x="121" y="56"/>
                      </a:cubicBezTo>
                      <a:cubicBezTo>
                        <a:pt x="123" y="55"/>
                        <a:pt x="124" y="55"/>
                        <a:pt x="124" y="54"/>
                      </a:cubicBezTo>
                      <a:cubicBezTo>
                        <a:pt x="124" y="54"/>
                        <a:pt x="124" y="54"/>
                        <a:pt x="124" y="54"/>
                      </a:cubicBezTo>
                      <a:cubicBezTo>
                        <a:pt x="126" y="52"/>
                        <a:pt x="126" y="52"/>
                        <a:pt x="126" y="52"/>
                      </a:cubicBezTo>
                      <a:cubicBezTo>
                        <a:pt x="127" y="51"/>
                        <a:pt x="127" y="51"/>
                        <a:pt x="127" y="51"/>
                      </a:cubicBezTo>
                      <a:cubicBezTo>
                        <a:pt x="127" y="51"/>
                        <a:pt x="127" y="51"/>
                        <a:pt x="127" y="51"/>
                      </a:cubicBezTo>
                      <a:cubicBezTo>
                        <a:pt x="127" y="51"/>
                        <a:pt x="127" y="51"/>
                        <a:pt x="128" y="50"/>
                      </a:cubicBezTo>
                      <a:cubicBezTo>
                        <a:pt x="127" y="50"/>
                        <a:pt x="126" y="48"/>
                        <a:pt x="128" y="47"/>
                      </a:cubicBezTo>
                      <a:cubicBezTo>
                        <a:pt x="128" y="46"/>
                        <a:pt x="130" y="45"/>
                        <a:pt x="131" y="45"/>
                      </a:cubicBezTo>
                      <a:cubicBezTo>
                        <a:pt x="130" y="45"/>
                        <a:pt x="130" y="44"/>
                        <a:pt x="130" y="44"/>
                      </a:cubicBezTo>
                      <a:cubicBezTo>
                        <a:pt x="129" y="43"/>
                        <a:pt x="129" y="43"/>
                        <a:pt x="128" y="43"/>
                      </a:cubicBezTo>
                      <a:cubicBezTo>
                        <a:pt x="127" y="42"/>
                        <a:pt x="126" y="41"/>
                        <a:pt x="126" y="39"/>
                      </a:cubicBezTo>
                      <a:cubicBezTo>
                        <a:pt x="126" y="38"/>
                        <a:pt x="127" y="37"/>
                        <a:pt x="127" y="36"/>
                      </a:cubicBezTo>
                      <a:cubicBezTo>
                        <a:pt x="127" y="36"/>
                        <a:pt x="127" y="36"/>
                        <a:pt x="127" y="36"/>
                      </a:cubicBezTo>
                      <a:cubicBezTo>
                        <a:pt x="126" y="36"/>
                        <a:pt x="126" y="36"/>
                        <a:pt x="126" y="36"/>
                      </a:cubicBezTo>
                      <a:cubicBezTo>
                        <a:pt x="126" y="36"/>
                        <a:pt x="126" y="36"/>
                        <a:pt x="126" y="36"/>
                      </a:cubicBezTo>
                      <a:cubicBezTo>
                        <a:pt x="125" y="35"/>
                        <a:pt x="125" y="35"/>
                        <a:pt x="125" y="33"/>
                      </a:cubicBezTo>
                      <a:cubicBezTo>
                        <a:pt x="125" y="33"/>
                        <a:pt x="125" y="33"/>
                        <a:pt x="125" y="33"/>
                      </a:cubicBezTo>
                      <a:cubicBezTo>
                        <a:pt x="125" y="33"/>
                        <a:pt x="125" y="33"/>
                        <a:pt x="125" y="33"/>
                      </a:cubicBezTo>
                      <a:cubicBezTo>
                        <a:pt x="125" y="33"/>
                        <a:pt x="125" y="33"/>
                        <a:pt x="125" y="33"/>
                      </a:cubicBezTo>
                      <a:cubicBezTo>
                        <a:pt x="123" y="25"/>
                        <a:pt x="123" y="25"/>
                        <a:pt x="123" y="25"/>
                      </a:cubicBezTo>
                      <a:cubicBezTo>
                        <a:pt x="121" y="23"/>
                        <a:pt x="121" y="23"/>
                        <a:pt x="121" y="23"/>
                      </a:cubicBezTo>
                      <a:cubicBezTo>
                        <a:pt x="119" y="21"/>
                        <a:pt x="119" y="21"/>
                        <a:pt x="119" y="21"/>
                      </a:cubicBezTo>
                      <a:cubicBezTo>
                        <a:pt x="117" y="19"/>
                        <a:pt x="116" y="16"/>
                        <a:pt x="116" y="15"/>
                      </a:cubicBezTo>
                      <a:cubicBezTo>
                        <a:pt x="115" y="15"/>
                        <a:pt x="116" y="14"/>
                        <a:pt x="116" y="14"/>
                      </a:cubicBezTo>
                      <a:cubicBezTo>
                        <a:pt x="116" y="14"/>
                        <a:pt x="116" y="14"/>
                        <a:pt x="116" y="14"/>
                      </a:cubicBezTo>
                      <a:cubicBezTo>
                        <a:pt x="115" y="12"/>
                        <a:pt x="115" y="12"/>
                        <a:pt x="115" y="12"/>
                      </a:cubicBezTo>
                      <a:cubicBezTo>
                        <a:pt x="113" y="10"/>
                        <a:pt x="112" y="9"/>
                        <a:pt x="111" y="9"/>
                      </a:cubicBezTo>
                      <a:cubicBezTo>
                        <a:pt x="110" y="9"/>
                        <a:pt x="109" y="9"/>
                        <a:pt x="107" y="7"/>
                      </a:cubicBezTo>
                      <a:cubicBezTo>
                        <a:pt x="106" y="6"/>
                        <a:pt x="104" y="5"/>
                        <a:pt x="103" y="4"/>
                      </a:cubicBezTo>
                      <a:cubicBezTo>
                        <a:pt x="102" y="4"/>
                        <a:pt x="101" y="4"/>
                        <a:pt x="100" y="4"/>
                      </a:cubicBezTo>
                      <a:cubicBezTo>
                        <a:pt x="99" y="4"/>
                        <a:pt x="97" y="4"/>
                        <a:pt x="95" y="4"/>
                      </a:cubicBezTo>
                      <a:cubicBezTo>
                        <a:pt x="94" y="4"/>
                        <a:pt x="93" y="4"/>
                        <a:pt x="93" y="4"/>
                      </a:cubicBezTo>
                      <a:cubicBezTo>
                        <a:pt x="92" y="4"/>
                        <a:pt x="92" y="4"/>
                        <a:pt x="92" y="4"/>
                      </a:cubicBezTo>
                      <a:cubicBezTo>
                        <a:pt x="92" y="4"/>
                        <a:pt x="86" y="2"/>
                        <a:pt x="82" y="1"/>
                      </a:cubicBezTo>
                      <a:cubicBezTo>
                        <a:pt x="80" y="1"/>
                        <a:pt x="79" y="1"/>
                        <a:pt x="79" y="2"/>
                      </a:cubicBezTo>
                      <a:cubicBezTo>
                        <a:pt x="78" y="3"/>
                        <a:pt x="78" y="3"/>
                        <a:pt x="78" y="3"/>
                      </a:cubicBezTo>
                      <a:cubicBezTo>
                        <a:pt x="77" y="4"/>
                        <a:pt x="76" y="4"/>
                        <a:pt x="75" y="4"/>
                      </a:cubicBezTo>
                      <a:cubicBezTo>
                        <a:pt x="76" y="5"/>
                        <a:pt x="76" y="5"/>
                        <a:pt x="76" y="5"/>
                      </a:cubicBezTo>
                      <a:cubicBezTo>
                        <a:pt x="77" y="5"/>
                        <a:pt x="78" y="5"/>
                        <a:pt x="79" y="5"/>
                      </a:cubicBezTo>
                      <a:cubicBezTo>
                        <a:pt x="81" y="6"/>
                        <a:pt x="82" y="8"/>
                        <a:pt x="82" y="9"/>
                      </a:cubicBezTo>
                      <a:cubicBezTo>
                        <a:pt x="82" y="10"/>
                        <a:pt x="81" y="11"/>
                        <a:pt x="79" y="12"/>
                      </a:cubicBezTo>
                      <a:cubicBezTo>
                        <a:pt x="77" y="12"/>
                        <a:pt x="74" y="11"/>
                        <a:pt x="74" y="11"/>
                      </a:cubicBezTo>
                      <a:cubicBezTo>
                        <a:pt x="68" y="10"/>
                        <a:pt x="68" y="10"/>
                        <a:pt x="68" y="10"/>
                      </a:cubicBezTo>
                      <a:cubicBezTo>
                        <a:pt x="60" y="8"/>
                        <a:pt x="60" y="8"/>
                        <a:pt x="60" y="8"/>
                      </a:cubicBezTo>
                      <a:cubicBezTo>
                        <a:pt x="57" y="9"/>
                        <a:pt x="57" y="9"/>
                        <a:pt x="57" y="9"/>
                      </a:cubicBezTo>
                      <a:cubicBezTo>
                        <a:pt x="57" y="11"/>
                        <a:pt x="59" y="13"/>
                        <a:pt x="60" y="16"/>
                      </a:cubicBezTo>
                      <a:cubicBezTo>
                        <a:pt x="61" y="17"/>
                        <a:pt x="63" y="20"/>
                        <a:pt x="61" y="21"/>
                      </a:cubicBezTo>
                      <a:cubicBezTo>
                        <a:pt x="61" y="22"/>
                        <a:pt x="60" y="22"/>
                        <a:pt x="60" y="22"/>
                      </a:cubicBezTo>
                      <a:cubicBezTo>
                        <a:pt x="59" y="22"/>
                        <a:pt x="58" y="21"/>
                        <a:pt x="57" y="21"/>
                      </a:cubicBezTo>
                      <a:cubicBezTo>
                        <a:pt x="56" y="21"/>
                        <a:pt x="56" y="21"/>
                        <a:pt x="56" y="21"/>
                      </a:cubicBezTo>
                      <a:cubicBezTo>
                        <a:pt x="55" y="21"/>
                        <a:pt x="55" y="21"/>
                        <a:pt x="55" y="21"/>
                      </a:cubicBezTo>
                      <a:cubicBezTo>
                        <a:pt x="54" y="21"/>
                        <a:pt x="54" y="21"/>
                        <a:pt x="54" y="21"/>
                      </a:cubicBezTo>
                      <a:cubicBezTo>
                        <a:pt x="54" y="21"/>
                        <a:pt x="51" y="19"/>
                        <a:pt x="47" y="18"/>
                      </a:cubicBezTo>
                      <a:cubicBezTo>
                        <a:pt x="44" y="16"/>
                        <a:pt x="43" y="15"/>
                        <a:pt x="43" y="15"/>
                      </a:cubicBezTo>
                      <a:cubicBezTo>
                        <a:pt x="41" y="10"/>
                        <a:pt x="41" y="10"/>
                        <a:pt x="41" y="10"/>
                      </a:cubicBezTo>
                      <a:cubicBezTo>
                        <a:pt x="41" y="10"/>
                        <a:pt x="40" y="9"/>
                        <a:pt x="37" y="9"/>
                      </a:cubicBezTo>
                      <a:cubicBezTo>
                        <a:pt x="36" y="9"/>
                        <a:pt x="33" y="9"/>
                        <a:pt x="33" y="7"/>
                      </a:cubicBezTo>
                      <a:cubicBezTo>
                        <a:pt x="33" y="6"/>
                        <a:pt x="33" y="5"/>
                        <a:pt x="34" y="4"/>
                      </a:cubicBezTo>
                      <a:cubicBezTo>
                        <a:pt x="34" y="1"/>
                        <a:pt x="34" y="1"/>
                        <a:pt x="34" y="1"/>
                      </a:cubicBezTo>
                      <a:cubicBezTo>
                        <a:pt x="33" y="1"/>
                        <a:pt x="33" y="1"/>
                        <a:pt x="33" y="1"/>
                      </a:cubicBezTo>
                      <a:cubicBezTo>
                        <a:pt x="32" y="1"/>
                        <a:pt x="32" y="1"/>
                        <a:pt x="32" y="1"/>
                      </a:cubicBezTo>
                      <a:cubicBezTo>
                        <a:pt x="30" y="0"/>
                        <a:pt x="30" y="0"/>
                        <a:pt x="30" y="0"/>
                      </a:cubicBezTo>
                      <a:cubicBezTo>
                        <a:pt x="30" y="1"/>
                        <a:pt x="30" y="1"/>
                        <a:pt x="30" y="1"/>
                      </a:cubicBezTo>
                      <a:cubicBezTo>
                        <a:pt x="29" y="5"/>
                        <a:pt x="29" y="5"/>
                        <a:pt x="29" y="5"/>
                      </a:cubicBezTo>
                      <a:cubicBezTo>
                        <a:pt x="28" y="6"/>
                        <a:pt x="28" y="7"/>
                        <a:pt x="27" y="8"/>
                      </a:cubicBezTo>
                      <a:cubicBezTo>
                        <a:pt x="26" y="8"/>
                        <a:pt x="25" y="9"/>
                        <a:pt x="24" y="9"/>
                      </a:cubicBezTo>
                      <a:cubicBezTo>
                        <a:pt x="24" y="9"/>
                        <a:pt x="24" y="9"/>
                        <a:pt x="24" y="9"/>
                      </a:cubicBezTo>
                      <a:cubicBezTo>
                        <a:pt x="24" y="9"/>
                        <a:pt x="24" y="9"/>
                        <a:pt x="24" y="9"/>
                      </a:cubicBezTo>
                      <a:cubicBezTo>
                        <a:pt x="23" y="9"/>
                        <a:pt x="23" y="9"/>
                        <a:pt x="23" y="9"/>
                      </a:cubicBezTo>
                      <a:cubicBezTo>
                        <a:pt x="23" y="11"/>
                        <a:pt x="23" y="11"/>
                        <a:pt x="23" y="11"/>
                      </a:cubicBezTo>
                      <a:cubicBezTo>
                        <a:pt x="25" y="13"/>
                        <a:pt x="25" y="13"/>
                        <a:pt x="25" y="13"/>
                      </a:cubicBezTo>
                      <a:cubicBezTo>
                        <a:pt x="25" y="13"/>
                        <a:pt x="27" y="14"/>
                        <a:pt x="29" y="16"/>
                      </a:cubicBezTo>
                      <a:cubicBezTo>
                        <a:pt x="30" y="16"/>
                        <a:pt x="30" y="16"/>
                        <a:pt x="30" y="16"/>
                      </a:cubicBezTo>
                      <a:cubicBezTo>
                        <a:pt x="30" y="16"/>
                        <a:pt x="31" y="17"/>
                        <a:pt x="33" y="18"/>
                      </a:cubicBezTo>
                      <a:cubicBezTo>
                        <a:pt x="36" y="19"/>
                        <a:pt x="37" y="23"/>
                        <a:pt x="37" y="25"/>
                      </a:cubicBezTo>
                      <a:cubicBezTo>
                        <a:pt x="37" y="31"/>
                        <a:pt x="37" y="31"/>
                        <a:pt x="37" y="31"/>
                      </a:cubicBezTo>
                      <a:cubicBezTo>
                        <a:pt x="37" y="35"/>
                        <a:pt x="37" y="35"/>
                        <a:pt x="35" y="36"/>
                      </a:cubicBezTo>
                      <a:cubicBezTo>
                        <a:pt x="35" y="36"/>
                        <a:pt x="35" y="36"/>
                        <a:pt x="34" y="36"/>
                      </a:cubicBezTo>
                      <a:cubicBezTo>
                        <a:pt x="35" y="37"/>
                        <a:pt x="36" y="38"/>
                        <a:pt x="38" y="40"/>
                      </a:cubicBezTo>
                      <a:cubicBezTo>
                        <a:pt x="40" y="42"/>
                        <a:pt x="40" y="43"/>
                        <a:pt x="39" y="44"/>
                      </a:cubicBezTo>
                      <a:cubicBezTo>
                        <a:pt x="39" y="44"/>
                        <a:pt x="39" y="44"/>
                        <a:pt x="39" y="44"/>
                      </a:cubicBezTo>
                      <a:cubicBezTo>
                        <a:pt x="39" y="46"/>
                        <a:pt x="38" y="46"/>
                        <a:pt x="37" y="47"/>
                      </a:cubicBezTo>
                      <a:cubicBezTo>
                        <a:pt x="37" y="47"/>
                        <a:pt x="37" y="47"/>
                        <a:pt x="36" y="48"/>
                      </a:cubicBezTo>
                      <a:cubicBezTo>
                        <a:pt x="35" y="50"/>
                        <a:pt x="33" y="50"/>
                        <a:pt x="31" y="50"/>
                      </a:cubicBezTo>
                      <a:cubicBezTo>
                        <a:pt x="30" y="50"/>
                        <a:pt x="30" y="50"/>
                        <a:pt x="29" y="50"/>
                      </a:cubicBezTo>
                      <a:cubicBezTo>
                        <a:pt x="28" y="51"/>
                        <a:pt x="28" y="51"/>
                        <a:pt x="28" y="51"/>
                      </a:cubicBezTo>
                      <a:cubicBezTo>
                        <a:pt x="26" y="51"/>
                        <a:pt x="26" y="51"/>
                        <a:pt x="21" y="56"/>
                      </a:cubicBezTo>
                      <a:cubicBezTo>
                        <a:pt x="21" y="56"/>
                        <a:pt x="21" y="56"/>
                        <a:pt x="21" y="56"/>
                      </a:cubicBezTo>
                      <a:cubicBezTo>
                        <a:pt x="21" y="57"/>
                        <a:pt x="20" y="57"/>
                        <a:pt x="19" y="57"/>
                      </a:cubicBezTo>
                      <a:cubicBezTo>
                        <a:pt x="18" y="57"/>
                        <a:pt x="18" y="57"/>
                        <a:pt x="18" y="57"/>
                      </a:cubicBezTo>
                      <a:cubicBezTo>
                        <a:pt x="18" y="58"/>
                        <a:pt x="19" y="59"/>
                        <a:pt x="19" y="61"/>
                      </a:cubicBezTo>
                      <a:cubicBezTo>
                        <a:pt x="19" y="63"/>
                        <a:pt x="19" y="64"/>
                        <a:pt x="20" y="66"/>
                      </a:cubicBezTo>
                      <a:cubicBezTo>
                        <a:pt x="20" y="67"/>
                        <a:pt x="20" y="69"/>
                        <a:pt x="20" y="70"/>
                      </a:cubicBezTo>
                      <a:cubicBezTo>
                        <a:pt x="20" y="71"/>
                        <a:pt x="20" y="73"/>
                        <a:pt x="19" y="75"/>
                      </a:cubicBezTo>
                      <a:cubicBezTo>
                        <a:pt x="18" y="77"/>
                        <a:pt x="17" y="78"/>
                        <a:pt x="16" y="78"/>
                      </a:cubicBezTo>
                      <a:cubicBezTo>
                        <a:pt x="15" y="80"/>
                        <a:pt x="12" y="79"/>
                        <a:pt x="11" y="79"/>
                      </a:cubicBezTo>
                      <a:cubicBezTo>
                        <a:pt x="10" y="79"/>
                        <a:pt x="10" y="79"/>
                        <a:pt x="10" y="79"/>
                      </a:cubicBezTo>
                      <a:cubicBezTo>
                        <a:pt x="6" y="79"/>
                        <a:pt x="6" y="79"/>
                        <a:pt x="6" y="79"/>
                      </a:cubicBezTo>
                      <a:cubicBezTo>
                        <a:pt x="7" y="79"/>
                        <a:pt x="8" y="81"/>
                        <a:pt x="8" y="82"/>
                      </a:cubicBezTo>
                      <a:cubicBezTo>
                        <a:pt x="9" y="82"/>
                        <a:pt x="9" y="83"/>
                        <a:pt x="10" y="84"/>
                      </a:cubicBezTo>
                      <a:cubicBezTo>
                        <a:pt x="11" y="86"/>
                        <a:pt x="12" y="87"/>
                        <a:pt x="12" y="88"/>
                      </a:cubicBezTo>
                      <a:cubicBezTo>
                        <a:pt x="11" y="89"/>
                        <a:pt x="11" y="90"/>
                        <a:pt x="10" y="90"/>
                      </a:cubicBezTo>
                      <a:cubicBezTo>
                        <a:pt x="10" y="91"/>
                        <a:pt x="9" y="91"/>
                        <a:pt x="9" y="91"/>
                      </a:cubicBezTo>
                      <a:cubicBezTo>
                        <a:pt x="8" y="92"/>
                        <a:pt x="8" y="92"/>
                        <a:pt x="8" y="92"/>
                      </a:cubicBezTo>
                      <a:cubicBezTo>
                        <a:pt x="7" y="92"/>
                        <a:pt x="6" y="91"/>
                        <a:pt x="5" y="91"/>
                      </a:cubicBezTo>
                      <a:cubicBezTo>
                        <a:pt x="5" y="91"/>
                        <a:pt x="3" y="90"/>
                        <a:pt x="0" y="90"/>
                      </a:cubicBezTo>
                      <a:cubicBezTo>
                        <a:pt x="0" y="92"/>
                        <a:pt x="1" y="93"/>
                        <a:pt x="1" y="93"/>
                      </a:cubicBezTo>
                      <a:cubicBezTo>
                        <a:pt x="2" y="94"/>
                        <a:pt x="2" y="94"/>
                        <a:pt x="2" y="94"/>
                      </a:cubicBezTo>
                      <a:cubicBezTo>
                        <a:pt x="4" y="100"/>
                        <a:pt x="4" y="100"/>
                        <a:pt x="4" y="100"/>
                      </a:cubicBezTo>
                      <a:cubicBezTo>
                        <a:pt x="7" y="104"/>
                        <a:pt x="7" y="104"/>
                        <a:pt x="7" y="104"/>
                      </a:cubicBezTo>
                      <a:cubicBezTo>
                        <a:pt x="8" y="104"/>
                        <a:pt x="8" y="105"/>
                        <a:pt x="8" y="105"/>
                      </a:cubicBezTo>
                      <a:cubicBezTo>
                        <a:pt x="8" y="107"/>
                        <a:pt x="8" y="107"/>
                        <a:pt x="8" y="107"/>
                      </a:cubicBezTo>
                      <a:cubicBezTo>
                        <a:pt x="10" y="108"/>
                        <a:pt x="10" y="108"/>
                        <a:pt x="10" y="108"/>
                      </a:cubicBezTo>
                      <a:cubicBezTo>
                        <a:pt x="10" y="108"/>
                        <a:pt x="11" y="108"/>
                        <a:pt x="12" y="108"/>
                      </a:cubicBezTo>
                      <a:cubicBezTo>
                        <a:pt x="13" y="107"/>
                        <a:pt x="13" y="107"/>
                        <a:pt x="13" y="107"/>
                      </a:cubicBezTo>
                      <a:cubicBezTo>
                        <a:pt x="14" y="105"/>
                        <a:pt x="18" y="104"/>
                        <a:pt x="18" y="104"/>
                      </a:cubicBezTo>
                      <a:cubicBezTo>
                        <a:pt x="20" y="104"/>
                        <a:pt x="20" y="104"/>
                        <a:pt x="20" y="104"/>
                      </a:cubicBezTo>
                      <a:cubicBezTo>
                        <a:pt x="21" y="104"/>
                        <a:pt x="21" y="104"/>
                        <a:pt x="21" y="104"/>
                      </a:cubicBezTo>
                      <a:cubicBezTo>
                        <a:pt x="31" y="104"/>
                        <a:pt x="31" y="104"/>
                        <a:pt x="31" y="104"/>
                      </a:cubicBezTo>
                      <a:cubicBezTo>
                        <a:pt x="32" y="104"/>
                        <a:pt x="32" y="104"/>
                        <a:pt x="32" y="104"/>
                      </a:cubicBezTo>
                      <a:cubicBezTo>
                        <a:pt x="36" y="106"/>
                        <a:pt x="36" y="106"/>
                        <a:pt x="36" y="106"/>
                      </a:cubicBezTo>
                      <a:cubicBezTo>
                        <a:pt x="37" y="106"/>
                        <a:pt x="37" y="106"/>
                        <a:pt x="37" y="106"/>
                      </a:cubicBezTo>
                      <a:cubicBezTo>
                        <a:pt x="38" y="106"/>
                        <a:pt x="39" y="107"/>
                        <a:pt x="39" y="108"/>
                      </a:cubicBezTo>
                      <a:cubicBezTo>
                        <a:pt x="39" y="114"/>
                        <a:pt x="39" y="114"/>
                        <a:pt x="39" y="114"/>
                      </a:cubicBezTo>
                      <a:cubicBezTo>
                        <a:pt x="39" y="114"/>
                        <a:pt x="39" y="114"/>
                        <a:pt x="38" y="115"/>
                      </a:cubicBezTo>
                      <a:cubicBezTo>
                        <a:pt x="37" y="117"/>
                        <a:pt x="37" y="117"/>
                        <a:pt x="37" y="117"/>
                      </a:cubicBezTo>
                      <a:cubicBezTo>
                        <a:pt x="37" y="118"/>
                        <a:pt x="36" y="118"/>
                        <a:pt x="35" y="118"/>
                      </a:cubicBezTo>
                      <a:cubicBezTo>
                        <a:pt x="34" y="118"/>
                        <a:pt x="34" y="118"/>
                        <a:pt x="34" y="118"/>
                      </a:cubicBezTo>
                      <a:cubicBezTo>
                        <a:pt x="32" y="121"/>
                        <a:pt x="32" y="121"/>
                        <a:pt x="32" y="121"/>
                      </a:cubicBezTo>
                      <a:cubicBezTo>
                        <a:pt x="31" y="124"/>
                        <a:pt x="31" y="124"/>
                        <a:pt x="31" y="124"/>
                      </a:cubicBezTo>
                      <a:cubicBezTo>
                        <a:pt x="31" y="126"/>
                        <a:pt x="30" y="128"/>
                        <a:pt x="30" y="128"/>
                      </a:cubicBezTo>
                      <a:cubicBezTo>
                        <a:pt x="30" y="132"/>
                        <a:pt x="30" y="132"/>
                        <a:pt x="30" y="132"/>
                      </a:cubicBezTo>
                      <a:cubicBezTo>
                        <a:pt x="30" y="132"/>
                        <a:pt x="31" y="134"/>
                        <a:pt x="31" y="137"/>
                      </a:cubicBezTo>
                      <a:cubicBezTo>
                        <a:pt x="32" y="137"/>
                        <a:pt x="32" y="137"/>
                        <a:pt x="32" y="137"/>
                      </a:cubicBezTo>
                      <a:cubicBezTo>
                        <a:pt x="36" y="140"/>
                        <a:pt x="36" y="140"/>
                        <a:pt x="36" y="140"/>
                      </a:cubicBezTo>
                      <a:cubicBezTo>
                        <a:pt x="36" y="141"/>
                        <a:pt x="36" y="141"/>
                        <a:pt x="36" y="141"/>
                      </a:cubicBezTo>
                      <a:cubicBezTo>
                        <a:pt x="36" y="141"/>
                        <a:pt x="36" y="141"/>
                        <a:pt x="37" y="141"/>
                      </a:cubicBezTo>
                      <a:cubicBezTo>
                        <a:pt x="37" y="141"/>
                        <a:pt x="38" y="141"/>
                        <a:pt x="39" y="141"/>
                      </a:cubicBezTo>
                      <a:cubicBezTo>
                        <a:pt x="40" y="139"/>
                        <a:pt x="40" y="139"/>
                        <a:pt x="40" y="139"/>
                      </a:cubicBezTo>
                      <a:cubicBezTo>
                        <a:pt x="40" y="138"/>
                        <a:pt x="41" y="138"/>
                        <a:pt x="41" y="138"/>
                      </a:cubicBezTo>
                      <a:cubicBezTo>
                        <a:pt x="41" y="138"/>
                        <a:pt x="41" y="138"/>
                        <a:pt x="41" y="137"/>
                      </a:cubicBezTo>
                      <a:cubicBezTo>
                        <a:pt x="41" y="135"/>
                        <a:pt x="43" y="134"/>
                        <a:pt x="46" y="133"/>
                      </a:cubicBezTo>
                      <a:cubicBezTo>
                        <a:pt x="51" y="131"/>
                        <a:pt x="53" y="130"/>
                        <a:pt x="53" y="130"/>
                      </a:cubicBezTo>
                      <a:cubicBezTo>
                        <a:pt x="53" y="130"/>
                        <a:pt x="53" y="130"/>
                        <a:pt x="54" y="130"/>
                      </a:cubicBezTo>
                      <a:cubicBezTo>
                        <a:pt x="53" y="130"/>
                        <a:pt x="53" y="129"/>
                        <a:pt x="53" y="129"/>
                      </a:cubicBezTo>
                      <a:cubicBezTo>
                        <a:pt x="53" y="125"/>
                        <a:pt x="53" y="125"/>
                        <a:pt x="53" y="125"/>
                      </a:cubicBezTo>
                      <a:cubicBezTo>
                        <a:pt x="53" y="124"/>
                        <a:pt x="53" y="124"/>
                        <a:pt x="53" y="124"/>
                      </a:cubicBezTo>
                      <a:cubicBezTo>
                        <a:pt x="53" y="123"/>
                        <a:pt x="53" y="122"/>
                        <a:pt x="53" y="120"/>
                      </a:cubicBezTo>
                      <a:cubicBezTo>
                        <a:pt x="54" y="119"/>
                        <a:pt x="53" y="117"/>
                        <a:pt x="53" y="117"/>
                      </a:cubicBezTo>
                      <a:cubicBezTo>
                        <a:pt x="53" y="117"/>
                        <a:pt x="53" y="117"/>
                        <a:pt x="53" y="117"/>
                      </a:cubicBezTo>
                      <a:cubicBezTo>
                        <a:pt x="54" y="115"/>
                        <a:pt x="54" y="115"/>
                        <a:pt x="54" y="115"/>
                      </a:cubicBezTo>
                      <a:cubicBezTo>
                        <a:pt x="54" y="114"/>
                        <a:pt x="54" y="114"/>
                        <a:pt x="54" y="114"/>
                      </a:cubicBezTo>
                      <a:cubicBezTo>
                        <a:pt x="54" y="114"/>
                        <a:pt x="55" y="112"/>
                        <a:pt x="58" y="111"/>
                      </a:cubicBezTo>
                      <a:cubicBezTo>
                        <a:pt x="59" y="111"/>
                        <a:pt x="59" y="111"/>
                        <a:pt x="59" y="111"/>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1" name="Freeform 77"/>
                <p:cNvSpPr>
                  <a:spLocks/>
                </p:cNvSpPr>
                <p:nvPr/>
              </p:nvSpPr>
              <p:spPr bwMode="auto">
                <a:xfrm>
                  <a:off x="7822182" y="4166865"/>
                  <a:ext cx="350838" cy="290513"/>
                </a:xfrm>
                <a:custGeom>
                  <a:avLst/>
                  <a:gdLst>
                    <a:gd name="T0" fmla="*/ 155 w 157"/>
                    <a:gd name="T1" fmla="*/ 71 h 130"/>
                    <a:gd name="T2" fmla="*/ 155 w 157"/>
                    <a:gd name="T3" fmla="*/ 57 h 130"/>
                    <a:gd name="T4" fmla="*/ 144 w 157"/>
                    <a:gd name="T5" fmla="*/ 55 h 130"/>
                    <a:gd name="T6" fmla="*/ 138 w 157"/>
                    <a:gd name="T7" fmla="*/ 58 h 130"/>
                    <a:gd name="T8" fmla="*/ 129 w 157"/>
                    <a:gd name="T9" fmla="*/ 55 h 130"/>
                    <a:gd name="T10" fmla="*/ 124 w 157"/>
                    <a:gd name="T11" fmla="*/ 50 h 130"/>
                    <a:gd name="T12" fmla="*/ 112 w 157"/>
                    <a:gd name="T13" fmla="*/ 45 h 130"/>
                    <a:gd name="T14" fmla="*/ 106 w 157"/>
                    <a:gd name="T15" fmla="*/ 45 h 130"/>
                    <a:gd name="T16" fmla="*/ 99 w 157"/>
                    <a:gd name="T17" fmla="*/ 42 h 130"/>
                    <a:gd name="T18" fmla="*/ 90 w 157"/>
                    <a:gd name="T19" fmla="*/ 31 h 130"/>
                    <a:gd name="T20" fmla="*/ 86 w 157"/>
                    <a:gd name="T21" fmla="*/ 14 h 130"/>
                    <a:gd name="T22" fmla="*/ 82 w 157"/>
                    <a:gd name="T23" fmla="*/ 6 h 130"/>
                    <a:gd name="T24" fmla="*/ 74 w 157"/>
                    <a:gd name="T25" fmla="*/ 3 h 130"/>
                    <a:gd name="T26" fmla="*/ 68 w 157"/>
                    <a:gd name="T27" fmla="*/ 0 h 130"/>
                    <a:gd name="T28" fmla="*/ 63 w 157"/>
                    <a:gd name="T29" fmla="*/ 2 h 130"/>
                    <a:gd name="T30" fmla="*/ 51 w 157"/>
                    <a:gd name="T31" fmla="*/ 7 h 130"/>
                    <a:gd name="T32" fmla="*/ 47 w 157"/>
                    <a:gd name="T33" fmla="*/ 15 h 130"/>
                    <a:gd name="T34" fmla="*/ 47 w 157"/>
                    <a:gd name="T35" fmla="*/ 18 h 130"/>
                    <a:gd name="T36" fmla="*/ 42 w 157"/>
                    <a:gd name="T37" fmla="*/ 27 h 130"/>
                    <a:gd name="T38" fmla="*/ 40 w 157"/>
                    <a:gd name="T39" fmla="*/ 30 h 130"/>
                    <a:gd name="T40" fmla="*/ 39 w 157"/>
                    <a:gd name="T41" fmla="*/ 38 h 130"/>
                    <a:gd name="T42" fmla="*/ 35 w 157"/>
                    <a:gd name="T43" fmla="*/ 41 h 130"/>
                    <a:gd name="T44" fmla="*/ 27 w 157"/>
                    <a:gd name="T45" fmla="*/ 40 h 130"/>
                    <a:gd name="T46" fmla="*/ 23 w 157"/>
                    <a:gd name="T47" fmla="*/ 37 h 130"/>
                    <a:gd name="T48" fmla="*/ 13 w 157"/>
                    <a:gd name="T49" fmla="*/ 40 h 130"/>
                    <a:gd name="T50" fmla="*/ 7 w 157"/>
                    <a:gd name="T51" fmla="*/ 41 h 130"/>
                    <a:gd name="T52" fmla="*/ 1 w 157"/>
                    <a:gd name="T53" fmla="*/ 44 h 130"/>
                    <a:gd name="T54" fmla="*/ 1 w 157"/>
                    <a:gd name="T55" fmla="*/ 51 h 130"/>
                    <a:gd name="T56" fmla="*/ 3 w 157"/>
                    <a:gd name="T57" fmla="*/ 56 h 130"/>
                    <a:gd name="T58" fmla="*/ 6 w 157"/>
                    <a:gd name="T59" fmla="*/ 58 h 130"/>
                    <a:gd name="T60" fmla="*/ 11 w 157"/>
                    <a:gd name="T61" fmla="*/ 60 h 130"/>
                    <a:gd name="T62" fmla="*/ 17 w 157"/>
                    <a:gd name="T63" fmla="*/ 65 h 130"/>
                    <a:gd name="T64" fmla="*/ 20 w 157"/>
                    <a:gd name="T65" fmla="*/ 74 h 130"/>
                    <a:gd name="T66" fmla="*/ 22 w 157"/>
                    <a:gd name="T67" fmla="*/ 77 h 130"/>
                    <a:gd name="T68" fmla="*/ 27 w 157"/>
                    <a:gd name="T69" fmla="*/ 82 h 130"/>
                    <a:gd name="T70" fmla="*/ 33 w 157"/>
                    <a:gd name="T71" fmla="*/ 87 h 130"/>
                    <a:gd name="T72" fmla="*/ 35 w 157"/>
                    <a:gd name="T73" fmla="*/ 92 h 130"/>
                    <a:gd name="T74" fmla="*/ 36 w 157"/>
                    <a:gd name="T75" fmla="*/ 99 h 130"/>
                    <a:gd name="T76" fmla="*/ 67 w 157"/>
                    <a:gd name="T77" fmla="*/ 124 h 130"/>
                    <a:gd name="T78" fmla="*/ 95 w 157"/>
                    <a:gd name="T79" fmla="*/ 130 h 130"/>
                    <a:gd name="T80" fmla="*/ 111 w 157"/>
                    <a:gd name="T81" fmla="*/ 120 h 130"/>
                    <a:gd name="T82" fmla="*/ 153 w 157"/>
                    <a:gd name="T83" fmla="*/ 8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7" h="130">
                      <a:moveTo>
                        <a:pt x="156" y="76"/>
                      </a:moveTo>
                      <a:cubicBezTo>
                        <a:pt x="155" y="75"/>
                        <a:pt x="155" y="74"/>
                        <a:pt x="155" y="73"/>
                      </a:cubicBezTo>
                      <a:cubicBezTo>
                        <a:pt x="155" y="71"/>
                        <a:pt x="155" y="71"/>
                        <a:pt x="155" y="71"/>
                      </a:cubicBezTo>
                      <a:cubicBezTo>
                        <a:pt x="155" y="65"/>
                        <a:pt x="155" y="65"/>
                        <a:pt x="155" y="65"/>
                      </a:cubicBezTo>
                      <a:cubicBezTo>
                        <a:pt x="155" y="63"/>
                        <a:pt x="155" y="61"/>
                        <a:pt x="155" y="60"/>
                      </a:cubicBezTo>
                      <a:cubicBezTo>
                        <a:pt x="155" y="59"/>
                        <a:pt x="155" y="58"/>
                        <a:pt x="155" y="57"/>
                      </a:cubicBezTo>
                      <a:cubicBezTo>
                        <a:pt x="153" y="56"/>
                        <a:pt x="153" y="56"/>
                        <a:pt x="153" y="56"/>
                      </a:cubicBezTo>
                      <a:cubicBezTo>
                        <a:pt x="149" y="55"/>
                        <a:pt x="149" y="55"/>
                        <a:pt x="149" y="55"/>
                      </a:cubicBezTo>
                      <a:cubicBezTo>
                        <a:pt x="149" y="55"/>
                        <a:pt x="146" y="55"/>
                        <a:pt x="144" y="55"/>
                      </a:cubicBezTo>
                      <a:cubicBezTo>
                        <a:pt x="144" y="55"/>
                        <a:pt x="142" y="55"/>
                        <a:pt x="142" y="56"/>
                      </a:cubicBezTo>
                      <a:cubicBezTo>
                        <a:pt x="141" y="57"/>
                        <a:pt x="141" y="57"/>
                        <a:pt x="141" y="57"/>
                      </a:cubicBezTo>
                      <a:cubicBezTo>
                        <a:pt x="140" y="58"/>
                        <a:pt x="139" y="58"/>
                        <a:pt x="138" y="58"/>
                      </a:cubicBezTo>
                      <a:cubicBezTo>
                        <a:pt x="137" y="58"/>
                        <a:pt x="136" y="58"/>
                        <a:pt x="136" y="57"/>
                      </a:cubicBezTo>
                      <a:cubicBezTo>
                        <a:pt x="133" y="55"/>
                        <a:pt x="133" y="55"/>
                        <a:pt x="133" y="55"/>
                      </a:cubicBezTo>
                      <a:cubicBezTo>
                        <a:pt x="132" y="55"/>
                        <a:pt x="130" y="55"/>
                        <a:pt x="129" y="55"/>
                      </a:cubicBezTo>
                      <a:cubicBezTo>
                        <a:pt x="129" y="54"/>
                        <a:pt x="129" y="54"/>
                        <a:pt x="129" y="54"/>
                      </a:cubicBezTo>
                      <a:cubicBezTo>
                        <a:pt x="127" y="54"/>
                        <a:pt x="126" y="54"/>
                        <a:pt x="125" y="51"/>
                      </a:cubicBezTo>
                      <a:cubicBezTo>
                        <a:pt x="125" y="51"/>
                        <a:pt x="125" y="50"/>
                        <a:pt x="124" y="50"/>
                      </a:cubicBezTo>
                      <a:cubicBezTo>
                        <a:pt x="123" y="49"/>
                        <a:pt x="122" y="49"/>
                        <a:pt x="122" y="48"/>
                      </a:cubicBezTo>
                      <a:cubicBezTo>
                        <a:pt x="121" y="47"/>
                        <a:pt x="117" y="45"/>
                        <a:pt x="114" y="45"/>
                      </a:cubicBezTo>
                      <a:cubicBezTo>
                        <a:pt x="112" y="45"/>
                        <a:pt x="112" y="45"/>
                        <a:pt x="112" y="45"/>
                      </a:cubicBezTo>
                      <a:cubicBezTo>
                        <a:pt x="112" y="45"/>
                        <a:pt x="111" y="45"/>
                        <a:pt x="110" y="45"/>
                      </a:cubicBezTo>
                      <a:cubicBezTo>
                        <a:pt x="107" y="45"/>
                        <a:pt x="107" y="45"/>
                        <a:pt x="107" y="45"/>
                      </a:cubicBezTo>
                      <a:cubicBezTo>
                        <a:pt x="106" y="45"/>
                        <a:pt x="106" y="45"/>
                        <a:pt x="106" y="45"/>
                      </a:cubicBezTo>
                      <a:cubicBezTo>
                        <a:pt x="104" y="43"/>
                        <a:pt x="104" y="43"/>
                        <a:pt x="104" y="43"/>
                      </a:cubicBezTo>
                      <a:cubicBezTo>
                        <a:pt x="100" y="42"/>
                        <a:pt x="100" y="42"/>
                        <a:pt x="100" y="42"/>
                      </a:cubicBezTo>
                      <a:cubicBezTo>
                        <a:pt x="100" y="42"/>
                        <a:pt x="100" y="42"/>
                        <a:pt x="99" y="42"/>
                      </a:cubicBezTo>
                      <a:cubicBezTo>
                        <a:pt x="91" y="36"/>
                        <a:pt x="91" y="36"/>
                        <a:pt x="91" y="36"/>
                      </a:cubicBezTo>
                      <a:cubicBezTo>
                        <a:pt x="90" y="35"/>
                        <a:pt x="90" y="35"/>
                        <a:pt x="90" y="35"/>
                      </a:cubicBezTo>
                      <a:cubicBezTo>
                        <a:pt x="90" y="31"/>
                        <a:pt x="90" y="31"/>
                        <a:pt x="90" y="31"/>
                      </a:cubicBezTo>
                      <a:cubicBezTo>
                        <a:pt x="88" y="24"/>
                        <a:pt x="88" y="24"/>
                        <a:pt x="88" y="24"/>
                      </a:cubicBezTo>
                      <a:cubicBezTo>
                        <a:pt x="86" y="14"/>
                        <a:pt x="86" y="14"/>
                        <a:pt x="86" y="14"/>
                      </a:cubicBezTo>
                      <a:cubicBezTo>
                        <a:pt x="86" y="14"/>
                        <a:pt x="86" y="14"/>
                        <a:pt x="86" y="14"/>
                      </a:cubicBezTo>
                      <a:cubicBezTo>
                        <a:pt x="86" y="6"/>
                        <a:pt x="86" y="6"/>
                        <a:pt x="86" y="6"/>
                      </a:cubicBezTo>
                      <a:cubicBezTo>
                        <a:pt x="85" y="6"/>
                        <a:pt x="85" y="6"/>
                        <a:pt x="85" y="6"/>
                      </a:cubicBezTo>
                      <a:cubicBezTo>
                        <a:pt x="82" y="6"/>
                        <a:pt x="82" y="6"/>
                        <a:pt x="82" y="6"/>
                      </a:cubicBezTo>
                      <a:cubicBezTo>
                        <a:pt x="80" y="7"/>
                        <a:pt x="80" y="7"/>
                        <a:pt x="80" y="7"/>
                      </a:cubicBezTo>
                      <a:cubicBezTo>
                        <a:pt x="79" y="7"/>
                        <a:pt x="78" y="7"/>
                        <a:pt x="77" y="7"/>
                      </a:cubicBezTo>
                      <a:cubicBezTo>
                        <a:pt x="74" y="3"/>
                        <a:pt x="74" y="3"/>
                        <a:pt x="74" y="3"/>
                      </a:cubicBezTo>
                      <a:cubicBezTo>
                        <a:pt x="71" y="1"/>
                        <a:pt x="71" y="1"/>
                        <a:pt x="71" y="1"/>
                      </a:cubicBezTo>
                      <a:cubicBezTo>
                        <a:pt x="71" y="1"/>
                        <a:pt x="71" y="1"/>
                        <a:pt x="71" y="1"/>
                      </a:cubicBezTo>
                      <a:cubicBezTo>
                        <a:pt x="68" y="0"/>
                        <a:pt x="68" y="0"/>
                        <a:pt x="68" y="0"/>
                      </a:cubicBezTo>
                      <a:cubicBezTo>
                        <a:pt x="66" y="0"/>
                        <a:pt x="66" y="0"/>
                        <a:pt x="66" y="0"/>
                      </a:cubicBezTo>
                      <a:cubicBezTo>
                        <a:pt x="65" y="1"/>
                        <a:pt x="65" y="1"/>
                        <a:pt x="65" y="1"/>
                      </a:cubicBezTo>
                      <a:cubicBezTo>
                        <a:pt x="64" y="1"/>
                        <a:pt x="64" y="2"/>
                        <a:pt x="63" y="2"/>
                      </a:cubicBezTo>
                      <a:cubicBezTo>
                        <a:pt x="57" y="2"/>
                        <a:pt x="57" y="2"/>
                        <a:pt x="57" y="2"/>
                      </a:cubicBezTo>
                      <a:cubicBezTo>
                        <a:pt x="55" y="3"/>
                        <a:pt x="55" y="3"/>
                        <a:pt x="55" y="3"/>
                      </a:cubicBezTo>
                      <a:cubicBezTo>
                        <a:pt x="55" y="3"/>
                        <a:pt x="52" y="5"/>
                        <a:pt x="51" y="7"/>
                      </a:cubicBezTo>
                      <a:cubicBezTo>
                        <a:pt x="51" y="7"/>
                        <a:pt x="51" y="7"/>
                        <a:pt x="51" y="7"/>
                      </a:cubicBezTo>
                      <a:cubicBezTo>
                        <a:pt x="51" y="8"/>
                        <a:pt x="51" y="8"/>
                        <a:pt x="50" y="9"/>
                      </a:cubicBezTo>
                      <a:cubicBezTo>
                        <a:pt x="50" y="9"/>
                        <a:pt x="48" y="13"/>
                        <a:pt x="47" y="15"/>
                      </a:cubicBezTo>
                      <a:cubicBezTo>
                        <a:pt x="46" y="16"/>
                        <a:pt x="46" y="16"/>
                        <a:pt x="46" y="16"/>
                      </a:cubicBezTo>
                      <a:cubicBezTo>
                        <a:pt x="46" y="16"/>
                        <a:pt x="46" y="16"/>
                        <a:pt x="46" y="16"/>
                      </a:cubicBezTo>
                      <a:cubicBezTo>
                        <a:pt x="47" y="17"/>
                        <a:pt x="47" y="17"/>
                        <a:pt x="47" y="18"/>
                      </a:cubicBezTo>
                      <a:cubicBezTo>
                        <a:pt x="47" y="20"/>
                        <a:pt x="47" y="20"/>
                        <a:pt x="46" y="21"/>
                      </a:cubicBezTo>
                      <a:cubicBezTo>
                        <a:pt x="46" y="21"/>
                        <a:pt x="46" y="21"/>
                        <a:pt x="46" y="23"/>
                      </a:cubicBezTo>
                      <a:cubicBezTo>
                        <a:pt x="45" y="26"/>
                        <a:pt x="44" y="27"/>
                        <a:pt x="42" y="27"/>
                      </a:cubicBezTo>
                      <a:cubicBezTo>
                        <a:pt x="41" y="27"/>
                        <a:pt x="41" y="27"/>
                        <a:pt x="41" y="27"/>
                      </a:cubicBezTo>
                      <a:cubicBezTo>
                        <a:pt x="41" y="27"/>
                        <a:pt x="41" y="27"/>
                        <a:pt x="41" y="28"/>
                      </a:cubicBezTo>
                      <a:cubicBezTo>
                        <a:pt x="41" y="29"/>
                        <a:pt x="40" y="29"/>
                        <a:pt x="40" y="30"/>
                      </a:cubicBezTo>
                      <a:cubicBezTo>
                        <a:pt x="40" y="30"/>
                        <a:pt x="40" y="30"/>
                        <a:pt x="40" y="31"/>
                      </a:cubicBezTo>
                      <a:cubicBezTo>
                        <a:pt x="40" y="31"/>
                        <a:pt x="40" y="33"/>
                        <a:pt x="40" y="35"/>
                      </a:cubicBezTo>
                      <a:cubicBezTo>
                        <a:pt x="40" y="36"/>
                        <a:pt x="40" y="37"/>
                        <a:pt x="39" y="38"/>
                      </a:cubicBezTo>
                      <a:cubicBezTo>
                        <a:pt x="38" y="38"/>
                        <a:pt x="37" y="38"/>
                        <a:pt x="37" y="38"/>
                      </a:cubicBezTo>
                      <a:cubicBezTo>
                        <a:pt x="37" y="39"/>
                        <a:pt x="37" y="39"/>
                        <a:pt x="37" y="39"/>
                      </a:cubicBezTo>
                      <a:cubicBezTo>
                        <a:pt x="37" y="40"/>
                        <a:pt x="36" y="41"/>
                        <a:pt x="35" y="41"/>
                      </a:cubicBezTo>
                      <a:cubicBezTo>
                        <a:pt x="32" y="41"/>
                        <a:pt x="32" y="41"/>
                        <a:pt x="32" y="41"/>
                      </a:cubicBezTo>
                      <a:cubicBezTo>
                        <a:pt x="27" y="40"/>
                        <a:pt x="27" y="40"/>
                        <a:pt x="27" y="40"/>
                      </a:cubicBezTo>
                      <a:cubicBezTo>
                        <a:pt x="27" y="40"/>
                        <a:pt x="27" y="40"/>
                        <a:pt x="27" y="40"/>
                      </a:cubicBezTo>
                      <a:cubicBezTo>
                        <a:pt x="25" y="39"/>
                        <a:pt x="25" y="39"/>
                        <a:pt x="25" y="39"/>
                      </a:cubicBezTo>
                      <a:cubicBezTo>
                        <a:pt x="25" y="39"/>
                        <a:pt x="25" y="39"/>
                        <a:pt x="25" y="39"/>
                      </a:cubicBezTo>
                      <a:cubicBezTo>
                        <a:pt x="23" y="37"/>
                        <a:pt x="23" y="37"/>
                        <a:pt x="23" y="37"/>
                      </a:cubicBezTo>
                      <a:cubicBezTo>
                        <a:pt x="21" y="37"/>
                        <a:pt x="19" y="37"/>
                        <a:pt x="18" y="37"/>
                      </a:cubicBezTo>
                      <a:cubicBezTo>
                        <a:pt x="18" y="37"/>
                        <a:pt x="17" y="38"/>
                        <a:pt x="16" y="38"/>
                      </a:cubicBezTo>
                      <a:cubicBezTo>
                        <a:pt x="15" y="39"/>
                        <a:pt x="14" y="39"/>
                        <a:pt x="13" y="40"/>
                      </a:cubicBezTo>
                      <a:cubicBezTo>
                        <a:pt x="12" y="41"/>
                        <a:pt x="10" y="43"/>
                        <a:pt x="8" y="42"/>
                      </a:cubicBezTo>
                      <a:cubicBezTo>
                        <a:pt x="8" y="41"/>
                        <a:pt x="8" y="41"/>
                        <a:pt x="7" y="41"/>
                      </a:cubicBezTo>
                      <a:cubicBezTo>
                        <a:pt x="7" y="41"/>
                        <a:pt x="7" y="41"/>
                        <a:pt x="7" y="41"/>
                      </a:cubicBezTo>
                      <a:cubicBezTo>
                        <a:pt x="4" y="43"/>
                        <a:pt x="4" y="43"/>
                        <a:pt x="4" y="43"/>
                      </a:cubicBezTo>
                      <a:cubicBezTo>
                        <a:pt x="3" y="44"/>
                        <a:pt x="3" y="44"/>
                        <a:pt x="2" y="44"/>
                      </a:cubicBezTo>
                      <a:cubicBezTo>
                        <a:pt x="1" y="44"/>
                        <a:pt x="1" y="44"/>
                        <a:pt x="1" y="44"/>
                      </a:cubicBezTo>
                      <a:cubicBezTo>
                        <a:pt x="0" y="45"/>
                        <a:pt x="0" y="45"/>
                        <a:pt x="0" y="45"/>
                      </a:cubicBezTo>
                      <a:cubicBezTo>
                        <a:pt x="0" y="50"/>
                        <a:pt x="0" y="50"/>
                        <a:pt x="0" y="50"/>
                      </a:cubicBezTo>
                      <a:cubicBezTo>
                        <a:pt x="0" y="50"/>
                        <a:pt x="0" y="51"/>
                        <a:pt x="1" y="51"/>
                      </a:cubicBezTo>
                      <a:cubicBezTo>
                        <a:pt x="1" y="51"/>
                        <a:pt x="2" y="51"/>
                        <a:pt x="2" y="52"/>
                      </a:cubicBezTo>
                      <a:cubicBezTo>
                        <a:pt x="3" y="55"/>
                        <a:pt x="3" y="55"/>
                        <a:pt x="3" y="55"/>
                      </a:cubicBezTo>
                      <a:cubicBezTo>
                        <a:pt x="3" y="56"/>
                        <a:pt x="3" y="56"/>
                        <a:pt x="3" y="56"/>
                      </a:cubicBezTo>
                      <a:cubicBezTo>
                        <a:pt x="3" y="58"/>
                        <a:pt x="3" y="58"/>
                        <a:pt x="3" y="58"/>
                      </a:cubicBezTo>
                      <a:cubicBezTo>
                        <a:pt x="5" y="57"/>
                        <a:pt x="5" y="57"/>
                        <a:pt x="5" y="57"/>
                      </a:cubicBezTo>
                      <a:cubicBezTo>
                        <a:pt x="6" y="58"/>
                        <a:pt x="6" y="58"/>
                        <a:pt x="6" y="58"/>
                      </a:cubicBezTo>
                      <a:cubicBezTo>
                        <a:pt x="7" y="58"/>
                        <a:pt x="7" y="59"/>
                        <a:pt x="7" y="59"/>
                      </a:cubicBezTo>
                      <a:cubicBezTo>
                        <a:pt x="7" y="60"/>
                        <a:pt x="7" y="60"/>
                        <a:pt x="7" y="60"/>
                      </a:cubicBezTo>
                      <a:cubicBezTo>
                        <a:pt x="11" y="60"/>
                        <a:pt x="11" y="60"/>
                        <a:pt x="11" y="60"/>
                      </a:cubicBezTo>
                      <a:cubicBezTo>
                        <a:pt x="12" y="60"/>
                        <a:pt x="12" y="60"/>
                        <a:pt x="13" y="60"/>
                      </a:cubicBezTo>
                      <a:cubicBezTo>
                        <a:pt x="17" y="64"/>
                        <a:pt x="17" y="64"/>
                        <a:pt x="17" y="64"/>
                      </a:cubicBezTo>
                      <a:cubicBezTo>
                        <a:pt x="17" y="65"/>
                        <a:pt x="17" y="65"/>
                        <a:pt x="17" y="65"/>
                      </a:cubicBezTo>
                      <a:cubicBezTo>
                        <a:pt x="17" y="71"/>
                        <a:pt x="17" y="71"/>
                        <a:pt x="17" y="71"/>
                      </a:cubicBezTo>
                      <a:cubicBezTo>
                        <a:pt x="19" y="72"/>
                        <a:pt x="19" y="72"/>
                        <a:pt x="19" y="72"/>
                      </a:cubicBezTo>
                      <a:cubicBezTo>
                        <a:pt x="20" y="73"/>
                        <a:pt x="20" y="73"/>
                        <a:pt x="20" y="74"/>
                      </a:cubicBezTo>
                      <a:cubicBezTo>
                        <a:pt x="20" y="74"/>
                        <a:pt x="20" y="74"/>
                        <a:pt x="20" y="74"/>
                      </a:cubicBezTo>
                      <a:cubicBezTo>
                        <a:pt x="21" y="76"/>
                        <a:pt x="21" y="76"/>
                        <a:pt x="21" y="76"/>
                      </a:cubicBezTo>
                      <a:cubicBezTo>
                        <a:pt x="22" y="76"/>
                        <a:pt x="22" y="77"/>
                        <a:pt x="22" y="77"/>
                      </a:cubicBezTo>
                      <a:cubicBezTo>
                        <a:pt x="22" y="77"/>
                        <a:pt x="22" y="77"/>
                        <a:pt x="22" y="77"/>
                      </a:cubicBezTo>
                      <a:cubicBezTo>
                        <a:pt x="23" y="77"/>
                        <a:pt x="26" y="77"/>
                        <a:pt x="27" y="81"/>
                      </a:cubicBezTo>
                      <a:cubicBezTo>
                        <a:pt x="27" y="82"/>
                        <a:pt x="27" y="82"/>
                        <a:pt x="27" y="82"/>
                      </a:cubicBezTo>
                      <a:cubicBezTo>
                        <a:pt x="29" y="82"/>
                        <a:pt x="29" y="82"/>
                        <a:pt x="29" y="82"/>
                      </a:cubicBezTo>
                      <a:cubicBezTo>
                        <a:pt x="29" y="82"/>
                        <a:pt x="30" y="82"/>
                        <a:pt x="30" y="83"/>
                      </a:cubicBezTo>
                      <a:cubicBezTo>
                        <a:pt x="33" y="87"/>
                        <a:pt x="33" y="87"/>
                        <a:pt x="33" y="87"/>
                      </a:cubicBezTo>
                      <a:cubicBezTo>
                        <a:pt x="33" y="88"/>
                        <a:pt x="33" y="88"/>
                        <a:pt x="33" y="88"/>
                      </a:cubicBezTo>
                      <a:cubicBezTo>
                        <a:pt x="33" y="92"/>
                        <a:pt x="33" y="92"/>
                        <a:pt x="33" y="92"/>
                      </a:cubicBezTo>
                      <a:cubicBezTo>
                        <a:pt x="35" y="92"/>
                        <a:pt x="35" y="92"/>
                        <a:pt x="35" y="92"/>
                      </a:cubicBezTo>
                      <a:cubicBezTo>
                        <a:pt x="36" y="92"/>
                        <a:pt x="37" y="93"/>
                        <a:pt x="37" y="94"/>
                      </a:cubicBezTo>
                      <a:cubicBezTo>
                        <a:pt x="37" y="98"/>
                        <a:pt x="37" y="98"/>
                        <a:pt x="37" y="98"/>
                      </a:cubicBezTo>
                      <a:cubicBezTo>
                        <a:pt x="37" y="99"/>
                        <a:pt x="37" y="99"/>
                        <a:pt x="36" y="99"/>
                      </a:cubicBezTo>
                      <a:cubicBezTo>
                        <a:pt x="35" y="98"/>
                        <a:pt x="35" y="98"/>
                        <a:pt x="35" y="98"/>
                      </a:cubicBezTo>
                      <a:cubicBezTo>
                        <a:pt x="53" y="113"/>
                        <a:pt x="53" y="113"/>
                        <a:pt x="53" y="113"/>
                      </a:cubicBezTo>
                      <a:cubicBezTo>
                        <a:pt x="67" y="124"/>
                        <a:pt x="67" y="124"/>
                        <a:pt x="67" y="124"/>
                      </a:cubicBezTo>
                      <a:cubicBezTo>
                        <a:pt x="72" y="128"/>
                        <a:pt x="72" y="128"/>
                        <a:pt x="72" y="128"/>
                      </a:cubicBezTo>
                      <a:cubicBezTo>
                        <a:pt x="86" y="130"/>
                        <a:pt x="86" y="130"/>
                        <a:pt x="86" y="130"/>
                      </a:cubicBezTo>
                      <a:cubicBezTo>
                        <a:pt x="95" y="130"/>
                        <a:pt x="95" y="130"/>
                        <a:pt x="95" y="130"/>
                      </a:cubicBezTo>
                      <a:cubicBezTo>
                        <a:pt x="97" y="130"/>
                        <a:pt x="97" y="130"/>
                        <a:pt x="97" y="130"/>
                      </a:cubicBezTo>
                      <a:cubicBezTo>
                        <a:pt x="99" y="130"/>
                        <a:pt x="99" y="130"/>
                        <a:pt x="99" y="130"/>
                      </a:cubicBezTo>
                      <a:cubicBezTo>
                        <a:pt x="111" y="120"/>
                        <a:pt x="111" y="120"/>
                        <a:pt x="111" y="120"/>
                      </a:cubicBezTo>
                      <a:cubicBezTo>
                        <a:pt x="129" y="107"/>
                        <a:pt x="129" y="107"/>
                        <a:pt x="129" y="107"/>
                      </a:cubicBezTo>
                      <a:cubicBezTo>
                        <a:pt x="148" y="101"/>
                        <a:pt x="148" y="101"/>
                        <a:pt x="148" y="101"/>
                      </a:cubicBezTo>
                      <a:cubicBezTo>
                        <a:pt x="153" y="86"/>
                        <a:pt x="153" y="86"/>
                        <a:pt x="153" y="86"/>
                      </a:cubicBezTo>
                      <a:cubicBezTo>
                        <a:pt x="157" y="74"/>
                        <a:pt x="157" y="74"/>
                        <a:pt x="157" y="74"/>
                      </a:cubicBezTo>
                      <a:lnTo>
                        <a:pt x="156" y="76"/>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2" name="Freeform 78"/>
                <p:cNvSpPr>
                  <a:spLocks noEditPoints="1"/>
                </p:cNvSpPr>
                <p:nvPr/>
              </p:nvSpPr>
              <p:spPr bwMode="auto">
                <a:xfrm>
                  <a:off x="7682482" y="3841427"/>
                  <a:ext cx="365125" cy="479425"/>
                </a:xfrm>
                <a:custGeom>
                  <a:avLst/>
                  <a:gdLst>
                    <a:gd name="T0" fmla="*/ 23 w 164"/>
                    <a:gd name="T1" fmla="*/ 29 h 215"/>
                    <a:gd name="T2" fmla="*/ 23 w 164"/>
                    <a:gd name="T3" fmla="*/ 18 h 215"/>
                    <a:gd name="T4" fmla="*/ 19 w 164"/>
                    <a:gd name="T5" fmla="*/ 20 h 215"/>
                    <a:gd name="T6" fmla="*/ 16 w 164"/>
                    <a:gd name="T7" fmla="*/ 30 h 215"/>
                    <a:gd name="T8" fmla="*/ 160 w 164"/>
                    <a:gd name="T9" fmla="*/ 83 h 215"/>
                    <a:gd name="T10" fmla="*/ 156 w 164"/>
                    <a:gd name="T11" fmla="*/ 78 h 215"/>
                    <a:gd name="T12" fmla="*/ 143 w 164"/>
                    <a:gd name="T13" fmla="*/ 86 h 215"/>
                    <a:gd name="T14" fmla="*/ 127 w 164"/>
                    <a:gd name="T15" fmla="*/ 84 h 215"/>
                    <a:gd name="T16" fmla="*/ 120 w 164"/>
                    <a:gd name="T17" fmla="*/ 80 h 215"/>
                    <a:gd name="T18" fmla="*/ 129 w 164"/>
                    <a:gd name="T19" fmla="*/ 70 h 215"/>
                    <a:gd name="T20" fmla="*/ 125 w 164"/>
                    <a:gd name="T21" fmla="*/ 64 h 215"/>
                    <a:gd name="T22" fmla="*/ 121 w 164"/>
                    <a:gd name="T23" fmla="*/ 57 h 215"/>
                    <a:gd name="T24" fmla="*/ 111 w 164"/>
                    <a:gd name="T25" fmla="*/ 53 h 215"/>
                    <a:gd name="T26" fmla="*/ 107 w 164"/>
                    <a:gd name="T27" fmla="*/ 50 h 215"/>
                    <a:gd name="T28" fmla="*/ 98 w 164"/>
                    <a:gd name="T29" fmla="*/ 45 h 215"/>
                    <a:gd name="T30" fmla="*/ 92 w 164"/>
                    <a:gd name="T31" fmla="*/ 42 h 215"/>
                    <a:gd name="T32" fmla="*/ 78 w 164"/>
                    <a:gd name="T33" fmla="*/ 36 h 215"/>
                    <a:gd name="T34" fmla="*/ 74 w 164"/>
                    <a:gd name="T35" fmla="*/ 31 h 215"/>
                    <a:gd name="T36" fmla="*/ 71 w 164"/>
                    <a:gd name="T37" fmla="*/ 30 h 215"/>
                    <a:gd name="T38" fmla="*/ 62 w 164"/>
                    <a:gd name="T39" fmla="*/ 32 h 215"/>
                    <a:gd name="T40" fmla="*/ 52 w 164"/>
                    <a:gd name="T41" fmla="*/ 24 h 215"/>
                    <a:gd name="T42" fmla="*/ 48 w 164"/>
                    <a:gd name="T43" fmla="*/ 18 h 215"/>
                    <a:gd name="T44" fmla="*/ 40 w 164"/>
                    <a:gd name="T45" fmla="*/ 10 h 215"/>
                    <a:gd name="T46" fmla="*/ 42 w 164"/>
                    <a:gd name="T47" fmla="*/ 2 h 215"/>
                    <a:gd name="T48" fmla="*/ 25 w 164"/>
                    <a:gd name="T49" fmla="*/ 2 h 215"/>
                    <a:gd name="T50" fmla="*/ 24 w 164"/>
                    <a:gd name="T51" fmla="*/ 16 h 215"/>
                    <a:gd name="T52" fmla="*/ 29 w 164"/>
                    <a:gd name="T53" fmla="*/ 26 h 215"/>
                    <a:gd name="T54" fmla="*/ 27 w 164"/>
                    <a:gd name="T55" fmla="*/ 34 h 215"/>
                    <a:gd name="T56" fmla="*/ 36 w 164"/>
                    <a:gd name="T57" fmla="*/ 54 h 215"/>
                    <a:gd name="T58" fmla="*/ 58 w 164"/>
                    <a:gd name="T59" fmla="*/ 76 h 215"/>
                    <a:gd name="T60" fmla="*/ 61 w 164"/>
                    <a:gd name="T61" fmla="*/ 106 h 215"/>
                    <a:gd name="T62" fmla="*/ 55 w 164"/>
                    <a:gd name="T63" fmla="*/ 108 h 215"/>
                    <a:gd name="T64" fmla="*/ 45 w 164"/>
                    <a:gd name="T65" fmla="*/ 115 h 215"/>
                    <a:gd name="T66" fmla="*/ 33 w 164"/>
                    <a:gd name="T67" fmla="*/ 141 h 215"/>
                    <a:gd name="T68" fmla="*/ 29 w 164"/>
                    <a:gd name="T69" fmla="*/ 161 h 215"/>
                    <a:gd name="T70" fmla="*/ 10 w 164"/>
                    <a:gd name="T71" fmla="*/ 182 h 215"/>
                    <a:gd name="T72" fmla="*/ 0 w 164"/>
                    <a:gd name="T73" fmla="*/ 212 h 215"/>
                    <a:gd name="T74" fmla="*/ 16 w 164"/>
                    <a:gd name="T75" fmla="*/ 215 h 215"/>
                    <a:gd name="T76" fmla="*/ 20 w 164"/>
                    <a:gd name="T77" fmla="*/ 211 h 215"/>
                    <a:gd name="T78" fmla="*/ 30 w 164"/>
                    <a:gd name="T79" fmla="*/ 208 h 215"/>
                    <a:gd name="T80" fmla="*/ 39 w 164"/>
                    <a:gd name="T81" fmla="*/ 208 h 215"/>
                    <a:gd name="T82" fmla="*/ 50 w 164"/>
                    <a:gd name="T83" fmla="*/ 207 h 215"/>
                    <a:gd name="T84" fmla="*/ 54 w 164"/>
                    <a:gd name="T85" fmla="*/ 207 h 215"/>
                    <a:gd name="T86" fmla="*/ 61 w 164"/>
                    <a:gd name="T87" fmla="*/ 200 h 215"/>
                    <a:gd name="T88" fmla="*/ 63 w 164"/>
                    <a:gd name="T89" fmla="*/ 186 h 215"/>
                    <a:gd name="T90" fmla="*/ 69 w 164"/>
                    <a:gd name="T91" fmla="*/ 183 h 215"/>
                    <a:gd name="T92" fmla="*/ 82 w 164"/>
                    <a:gd name="T93" fmla="*/ 179 h 215"/>
                    <a:gd name="T94" fmla="*/ 91 w 164"/>
                    <a:gd name="T95" fmla="*/ 182 h 215"/>
                    <a:gd name="T96" fmla="*/ 99 w 164"/>
                    <a:gd name="T97" fmla="*/ 178 h 215"/>
                    <a:gd name="T98" fmla="*/ 104 w 164"/>
                    <a:gd name="T99" fmla="*/ 169 h 215"/>
                    <a:gd name="T100" fmla="*/ 106 w 164"/>
                    <a:gd name="T101" fmla="*/ 163 h 215"/>
                    <a:gd name="T102" fmla="*/ 110 w 164"/>
                    <a:gd name="T103" fmla="*/ 150 h 215"/>
                    <a:gd name="T104" fmla="*/ 126 w 164"/>
                    <a:gd name="T105" fmla="*/ 144 h 215"/>
                    <a:gd name="T106" fmla="*/ 133 w 164"/>
                    <a:gd name="T107" fmla="*/ 142 h 215"/>
                    <a:gd name="T108" fmla="*/ 134 w 164"/>
                    <a:gd name="T109" fmla="*/ 127 h 215"/>
                    <a:gd name="T110" fmla="*/ 142 w 164"/>
                    <a:gd name="T111" fmla="*/ 116 h 215"/>
                    <a:gd name="T112" fmla="*/ 151 w 164"/>
                    <a:gd name="T113" fmla="*/ 112 h 215"/>
                    <a:gd name="T114" fmla="*/ 156 w 164"/>
                    <a:gd name="T115" fmla="*/ 110 h 215"/>
                    <a:gd name="T116" fmla="*/ 153 w 164"/>
                    <a:gd name="T117" fmla="*/ 102 h 215"/>
                    <a:gd name="T118" fmla="*/ 157 w 164"/>
                    <a:gd name="T119" fmla="*/ 91 h 215"/>
                    <a:gd name="T120" fmla="*/ 164 w 164"/>
                    <a:gd name="T121" fmla="*/ 85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215">
                      <a:moveTo>
                        <a:pt x="17" y="30"/>
                      </a:moveTo>
                      <a:cubicBezTo>
                        <a:pt x="22" y="30"/>
                        <a:pt x="22" y="30"/>
                        <a:pt x="22" y="30"/>
                      </a:cubicBezTo>
                      <a:cubicBezTo>
                        <a:pt x="23" y="30"/>
                        <a:pt x="23" y="30"/>
                        <a:pt x="23" y="30"/>
                      </a:cubicBezTo>
                      <a:cubicBezTo>
                        <a:pt x="23" y="29"/>
                        <a:pt x="23" y="29"/>
                        <a:pt x="23" y="29"/>
                      </a:cubicBezTo>
                      <a:cubicBezTo>
                        <a:pt x="25" y="27"/>
                        <a:pt x="25" y="27"/>
                        <a:pt x="25" y="27"/>
                      </a:cubicBezTo>
                      <a:cubicBezTo>
                        <a:pt x="25" y="26"/>
                        <a:pt x="25" y="26"/>
                        <a:pt x="25" y="26"/>
                      </a:cubicBezTo>
                      <a:cubicBezTo>
                        <a:pt x="24" y="19"/>
                        <a:pt x="24" y="19"/>
                        <a:pt x="24" y="19"/>
                      </a:cubicBezTo>
                      <a:cubicBezTo>
                        <a:pt x="23" y="18"/>
                        <a:pt x="23" y="18"/>
                        <a:pt x="23" y="18"/>
                      </a:cubicBezTo>
                      <a:cubicBezTo>
                        <a:pt x="23" y="18"/>
                        <a:pt x="23" y="18"/>
                        <a:pt x="23" y="18"/>
                      </a:cubicBezTo>
                      <a:cubicBezTo>
                        <a:pt x="23" y="18"/>
                        <a:pt x="23" y="18"/>
                        <a:pt x="23" y="18"/>
                      </a:cubicBezTo>
                      <a:cubicBezTo>
                        <a:pt x="21" y="18"/>
                        <a:pt x="21" y="18"/>
                        <a:pt x="21" y="18"/>
                      </a:cubicBezTo>
                      <a:cubicBezTo>
                        <a:pt x="19" y="20"/>
                        <a:pt x="19" y="20"/>
                        <a:pt x="19" y="20"/>
                      </a:cubicBezTo>
                      <a:cubicBezTo>
                        <a:pt x="19" y="21"/>
                        <a:pt x="19" y="21"/>
                        <a:pt x="19" y="21"/>
                      </a:cubicBezTo>
                      <a:cubicBezTo>
                        <a:pt x="16" y="27"/>
                        <a:pt x="16" y="27"/>
                        <a:pt x="16" y="27"/>
                      </a:cubicBezTo>
                      <a:cubicBezTo>
                        <a:pt x="16" y="29"/>
                        <a:pt x="16" y="29"/>
                        <a:pt x="16" y="29"/>
                      </a:cubicBezTo>
                      <a:cubicBezTo>
                        <a:pt x="16" y="30"/>
                        <a:pt x="16" y="30"/>
                        <a:pt x="16" y="30"/>
                      </a:cubicBezTo>
                      <a:lnTo>
                        <a:pt x="17" y="30"/>
                      </a:lnTo>
                      <a:close/>
                      <a:moveTo>
                        <a:pt x="164" y="85"/>
                      </a:moveTo>
                      <a:cubicBezTo>
                        <a:pt x="162" y="84"/>
                        <a:pt x="162" y="84"/>
                        <a:pt x="162" y="84"/>
                      </a:cubicBezTo>
                      <a:cubicBezTo>
                        <a:pt x="160" y="83"/>
                        <a:pt x="160" y="83"/>
                        <a:pt x="160" y="83"/>
                      </a:cubicBezTo>
                      <a:cubicBezTo>
                        <a:pt x="159" y="82"/>
                        <a:pt x="159" y="82"/>
                        <a:pt x="159" y="82"/>
                      </a:cubicBezTo>
                      <a:cubicBezTo>
                        <a:pt x="158" y="81"/>
                        <a:pt x="158" y="81"/>
                        <a:pt x="158" y="80"/>
                      </a:cubicBezTo>
                      <a:cubicBezTo>
                        <a:pt x="158" y="79"/>
                        <a:pt x="158" y="79"/>
                        <a:pt x="158" y="79"/>
                      </a:cubicBezTo>
                      <a:cubicBezTo>
                        <a:pt x="157" y="79"/>
                        <a:pt x="156" y="78"/>
                        <a:pt x="156" y="78"/>
                      </a:cubicBezTo>
                      <a:cubicBezTo>
                        <a:pt x="152" y="78"/>
                        <a:pt x="152" y="78"/>
                        <a:pt x="152" y="78"/>
                      </a:cubicBezTo>
                      <a:cubicBezTo>
                        <a:pt x="152" y="79"/>
                        <a:pt x="151" y="79"/>
                        <a:pt x="150" y="79"/>
                      </a:cubicBezTo>
                      <a:cubicBezTo>
                        <a:pt x="150" y="80"/>
                        <a:pt x="148" y="82"/>
                        <a:pt x="147" y="84"/>
                      </a:cubicBezTo>
                      <a:cubicBezTo>
                        <a:pt x="145" y="86"/>
                        <a:pt x="144" y="86"/>
                        <a:pt x="143" y="86"/>
                      </a:cubicBezTo>
                      <a:cubicBezTo>
                        <a:pt x="141" y="86"/>
                        <a:pt x="140" y="86"/>
                        <a:pt x="140" y="85"/>
                      </a:cubicBezTo>
                      <a:cubicBezTo>
                        <a:pt x="130" y="85"/>
                        <a:pt x="130" y="85"/>
                        <a:pt x="130" y="85"/>
                      </a:cubicBezTo>
                      <a:cubicBezTo>
                        <a:pt x="130" y="85"/>
                        <a:pt x="130" y="85"/>
                        <a:pt x="130" y="85"/>
                      </a:cubicBezTo>
                      <a:cubicBezTo>
                        <a:pt x="127" y="84"/>
                        <a:pt x="127" y="84"/>
                        <a:pt x="127" y="84"/>
                      </a:cubicBezTo>
                      <a:cubicBezTo>
                        <a:pt x="126" y="84"/>
                        <a:pt x="126" y="84"/>
                        <a:pt x="126" y="84"/>
                      </a:cubicBezTo>
                      <a:cubicBezTo>
                        <a:pt x="126" y="84"/>
                        <a:pt x="125" y="84"/>
                        <a:pt x="124" y="84"/>
                      </a:cubicBezTo>
                      <a:cubicBezTo>
                        <a:pt x="121" y="82"/>
                        <a:pt x="121" y="82"/>
                        <a:pt x="121" y="82"/>
                      </a:cubicBezTo>
                      <a:cubicBezTo>
                        <a:pt x="120" y="82"/>
                        <a:pt x="120" y="81"/>
                        <a:pt x="120" y="80"/>
                      </a:cubicBezTo>
                      <a:cubicBezTo>
                        <a:pt x="120" y="80"/>
                        <a:pt x="120" y="77"/>
                        <a:pt x="124" y="75"/>
                      </a:cubicBezTo>
                      <a:cubicBezTo>
                        <a:pt x="125" y="75"/>
                        <a:pt x="127" y="73"/>
                        <a:pt x="127" y="72"/>
                      </a:cubicBezTo>
                      <a:cubicBezTo>
                        <a:pt x="128" y="71"/>
                        <a:pt x="128" y="71"/>
                        <a:pt x="129" y="71"/>
                      </a:cubicBezTo>
                      <a:cubicBezTo>
                        <a:pt x="129" y="70"/>
                        <a:pt x="129" y="70"/>
                        <a:pt x="129" y="70"/>
                      </a:cubicBezTo>
                      <a:cubicBezTo>
                        <a:pt x="129" y="70"/>
                        <a:pt x="129" y="70"/>
                        <a:pt x="129" y="70"/>
                      </a:cubicBezTo>
                      <a:cubicBezTo>
                        <a:pt x="128" y="70"/>
                        <a:pt x="127" y="69"/>
                        <a:pt x="127" y="68"/>
                      </a:cubicBezTo>
                      <a:cubicBezTo>
                        <a:pt x="127" y="66"/>
                        <a:pt x="127" y="66"/>
                        <a:pt x="127" y="66"/>
                      </a:cubicBezTo>
                      <a:cubicBezTo>
                        <a:pt x="125" y="64"/>
                        <a:pt x="125" y="64"/>
                        <a:pt x="125" y="64"/>
                      </a:cubicBezTo>
                      <a:cubicBezTo>
                        <a:pt x="125" y="64"/>
                        <a:pt x="125" y="64"/>
                        <a:pt x="125" y="63"/>
                      </a:cubicBezTo>
                      <a:cubicBezTo>
                        <a:pt x="125" y="62"/>
                        <a:pt x="125" y="62"/>
                        <a:pt x="125" y="62"/>
                      </a:cubicBezTo>
                      <a:cubicBezTo>
                        <a:pt x="124" y="59"/>
                        <a:pt x="124" y="59"/>
                        <a:pt x="124" y="59"/>
                      </a:cubicBezTo>
                      <a:cubicBezTo>
                        <a:pt x="121" y="57"/>
                        <a:pt x="121" y="57"/>
                        <a:pt x="121" y="57"/>
                      </a:cubicBezTo>
                      <a:cubicBezTo>
                        <a:pt x="115" y="57"/>
                        <a:pt x="115" y="57"/>
                        <a:pt x="115" y="57"/>
                      </a:cubicBezTo>
                      <a:cubicBezTo>
                        <a:pt x="114" y="57"/>
                        <a:pt x="114" y="57"/>
                        <a:pt x="114" y="57"/>
                      </a:cubicBezTo>
                      <a:cubicBezTo>
                        <a:pt x="112" y="55"/>
                        <a:pt x="112" y="55"/>
                        <a:pt x="112" y="55"/>
                      </a:cubicBezTo>
                      <a:cubicBezTo>
                        <a:pt x="111" y="55"/>
                        <a:pt x="111" y="54"/>
                        <a:pt x="111" y="53"/>
                      </a:cubicBezTo>
                      <a:cubicBezTo>
                        <a:pt x="111" y="51"/>
                        <a:pt x="111" y="51"/>
                        <a:pt x="111" y="51"/>
                      </a:cubicBezTo>
                      <a:cubicBezTo>
                        <a:pt x="111" y="51"/>
                        <a:pt x="111" y="51"/>
                        <a:pt x="111" y="50"/>
                      </a:cubicBezTo>
                      <a:cubicBezTo>
                        <a:pt x="108" y="50"/>
                        <a:pt x="108" y="50"/>
                        <a:pt x="108" y="50"/>
                      </a:cubicBezTo>
                      <a:cubicBezTo>
                        <a:pt x="107" y="50"/>
                        <a:pt x="107" y="50"/>
                        <a:pt x="107" y="50"/>
                      </a:cubicBezTo>
                      <a:cubicBezTo>
                        <a:pt x="103" y="48"/>
                        <a:pt x="103" y="48"/>
                        <a:pt x="103" y="48"/>
                      </a:cubicBezTo>
                      <a:cubicBezTo>
                        <a:pt x="102" y="48"/>
                        <a:pt x="102" y="48"/>
                        <a:pt x="102" y="48"/>
                      </a:cubicBezTo>
                      <a:cubicBezTo>
                        <a:pt x="100" y="45"/>
                        <a:pt x="100" y="45"/>
                        <a:pt x="100" y="45"/>
                      </a:cubicBezTo>
                      <a:cubicBezTo>
                        <a:pt x="98" y="45"/>
                        <a:pt x="98" y="45"/>
                        <a:pt x="98" y="45"/>
                      </a:cubicBezTo>
                      <a:cubicBezTo>
                        <a:pt x="97" y="45"/>
                        <a:pt x="96" y="45"/>
                        <a:pt x="96" y="44"/>
                      </a:cubicBezTo>
                      <a:cubicBezTo>
                        <a:pt x="95" y="42"/>
                        <a:pt x="95" y="42"/>
                        <a:pt x="95" y="42"/>
                      </a:cubicBezTo>
                      <a:cubicBezTo>
                        <a:pt x="93" y="42"/>
                        <a:pt x="93" y="42"/>
                        <a:pt x="93" y="42"/>
                      </a:cubicBezTo>
                      <a:cubicBezTo>
                        <a:pt x="92" y="42"/>
                        <a:pt x="92" y="42"/>
                        <a:pt x="92" y="42"/>
                      </a:cubicBezTo>
                      <a:cubicBezTo>
                        <a:pt x="90" y="39"/>
                        <a:pt x="90" y="39"/>
                        <a:pt x="90" y="39"/>
                      </a:cubicBezTo>
                      <a:cubicBezTo>
                        <a:pt x="88" y="40"/>
                        <a:pt x="87" y="40"/>
                        <a:pt x="86" y="39"/>
                      </a:cubicBezTo>
                      <a:cubicBezTo>
                        <a:pt x="85" y="39"/>
                        <a:pt x="84" y="38"/>
                        <a:pt x="83" y="38"/>
                      </a:cubicBezTo>
                      <a:cubicBezTo>
                        <a:pt x="78" y="36"/>
                        <a:pt x="78" y="36"/>
                        <a:pt x="78" y="36"/>
                      </a:cubicBezTo>
                      <a:cubicBezTo>
                        <a:pt x="77" y="36"/>
                        <a:pt x="77" y="36"/>
                        <a:pt x="77" y="36"/>
                      </a:cubicBezTo>
                      <a:cubicBezTo>
                        <a:pt x="75" y="34"/>
                        <a:pt x="75" y="34"/>
                        <a:pt x="75" y="34"/>
                      </a:cubicBezTo>
                      <a:cubicBezTo>
                        <a:pt x="75" y="33"/>
                        <a:pt x="75" y="33"/>
                        <a:pt x="75" y="33"/>
                      </a:cubicBezTo>
                      <a:cubicBezTo>
                        <a:pt x="74" y="31"/>
                        <a:pt x="74" y="31"/>
                        <a:pt x="74" y="31"/>
                      </a:cubicBezTo>
                      <a:cubicBezTo>
                        <a:pt x="74" y="30"/>
                        <a:pt x="74" y="30"/>
                        <a:pt x="74" y="29"/>
                      </a:cubicBezTo>
                      <a:cubicBezTo>
                        <a:pt x="74" y="29"/>
                        <a:pt x="74" y="29"/>
                        <a:pt x="74" y="29"/>
                      </a:cubicBezTo>
                      <a:cubicBezTo>
                        <a:pt x="74" y="29"/>
                        <a:pt x="74" y="29"/>
                        <a:pt x="74" y="29"/>
                      </a:cubicBezTo>
                      <a:cubicBezTo>
                        <a:pt x="73" y="29"/>
                        <a:pt x="72" y="30"/>
                        <a:pt x="71" y="30"/>
                      </a:cubicBezTo>
                      <a:cubicBezTo>
                        <a:pt x="69" y="30"/>
                        <a:pt x="69" y="31"/>
                        <a:pt x="69" y="31"/>
                      </a:cubicBezTo>
                      <a:cubicBezTo>
                        <a:pt x="69" y="32"/>
                        <a:pt x="68" y="32"/>
                        <a:pt x="67" y="32"/>
                      </a:cubicBezTo>
                      <a:cubicBezTo>
                        <a:pt x="64" y="32"/>
                        <a:pt x="64" y="32"/>
                        <a:pt x="64" y="32"/>
                      </a:cubicBezTo>
                      <a:cubicBezTo>
                        <a:pt x="63" y="32"/>
                        <a:pt x="63" y="32"/>
                        <a:pt x="62" y="32"/>
                      </a:cubicBezTo>
                      <a:cubicBezTo>
                        <a:pt x="60" y="29"/>
                        <a:pt x="60" y="29"/>
                        <a:pt x="60" y="29"/>
                      </a:cubicBezTo>
                      <a:cubicBezTo>
                        <a:pt x="59" y="29"/>
                        <a:pt x="57" y="28"/>
                        <a:pt x="56" y="28"/>
                      </a:cubicBezTo>
                      <a:cubicBezTo>
                        <a:pt x="54" y="27"/>
                        <a:pt x="53" y="26"/>
                        <a:pt x="53" y="25"/>
                      </a:cubicBezTo>
                      <a:cubicBezTo>
                        <a:pt x="53" y="25"/>
                        <a:pt x="52" y="25"/>
                        <a:pt x="52" y="24"/>
                      </a:cubicBezTo>
                      <a:cubicBezTo>
                        <a:pt x="52" y="20"/>
                        <a:pt x="52" y="20"/>
                        <a:pt x="52" y="20"/>
                      </a:cubicBezTo>
                      <a:cubicBezTo>
                        <a:pt x="52" y="20"/>
                        <a:pt x="52" y="20"/>
                        <a:pt x="52" y="20"/>
                      </a:cubicBezTo>
                      <a:cubicBezTo>
                        <a:pt x="48" y="18"/>
                        <a:pt x="48" y="18"/>
                        <a:pt x="48" y="18"/>
                      </a:cubicBezTo>
                      <a:cubicBezTo>
                        <a:pt x="48" y="18"/>
                        <a:pt x="48" y="18"/>
                        <a:pt x="48" y="18"/>
                      </a:cubicBezTo>
                      <a:cubicBezTo>
                        <a:pt x="48" y="18"/>
                        <a:pt x="46" y="17"/>
                        <a:pt x="44" y="17"/>
                      </a:cubicBezTo>
                      <a:cubicBezTo>
                        <a:pt x="43" y="16"/>
                        <a:pt x="42" y="16"/>
                        <a:pt x="42" y="16"/>
                      </a:cubicBezTo>
                      <a:cubicBezTo>
                        <a:pt x="40" y="14"/>
                        <a:pt x="40" y="12"/>
                        <a:pt x="40" y="11"/>
                      </a:cubicBezTo>
                      <a:cubicBezTo>
                        <a:pt x="40" y="10"/>
                        <a:pt x="40" y="10"/>
                        <a:pt x="40" y="10"/>
                      </a:cubicBezTo>
                      <a:cubicBezTo>
                        <a:pt x="42" y="7"/>
                        <a:pt x="42" y="7"/>
                        <a:pt x="42" y="7"/>
                      </a:cubicBezTo>
                      <a:cubicBezTo>
                        <a:pt x="43" y="6"/>
                        <a:pt x="43" y="6"/>
                        <a:pt x="43" y="6"/>
                      </a:cubicBezTo>
                      <a:cubicBezTo>
                        <a:pt x="43" y="3"/>
                        <a:pt x="43" y="3"/>
                        <a:pt x="43" y="3"/>
                      </a:cubicBezTo>
                      <a:cubicBezTo>
                        <a:pt x="42" y="2"/>
                        <a:pt x="42" y="2"/>
                        <a:pt x="42" y="2"/>
                      </a:cubicBezTo>
                      <a:cubicBezTo>
                        <a:pt x="41" y="1"/>
                        <a:pt x="39" y="0"/>
                        <a:pt x="38" y="0"/>
                      </a:cubicBezTo>
                      <a:cubicBezTo>
                        <a:pt x="35" y="0"/>
                        <a:pt x="35" y="0"/>
                        <a:pt x="35" y="0"/>
                      </a:cubicBezTo>
                      <a:cubicBezTo>
                        <a:pt x="30" y="2"/>
                        <a:pt x="29" y="2"/>
                        <a:pt x="28" y="2"/>
                      </a:cubicBezTo>
                      <a:cubicBezTo>
                        <a:pt x="28" y="2"/>
                        <a:pt x="26" y="2"/>
                        <a:pt x="25" y="2"/>
                      </a:cubicBezTo>
                      <a:cubicBezTo>
                        <a:pt x="24" y="2"/>
                        <a:pt x="23" y="2"/>
                        <a:pt x="23" y="2"/>
                      </a:cubicBezTo>
                      <a:cubicBezTo>
                        <a:pt x="23" y="11"/>
                        <a:pt x="23" y="11"/>
                        <a:pt x="23" y="11"/>
                      </a:cubicBezTo>
                      <a:cubicBezTo>
                        <a:pt x="24" y="12"/>
                        <a:pt x="24" y="12"/>
                        <a:pt x="24" y="12"/>
                      </a:cubicBezTo>
                      <a:cubicBezTo>
                        <a:pt x="24" y="16"/>
                        <a:pt x="24" y="16"/>
                        <a:pt x="24" y="16"/>
                      </a:cubicBezTo>
                      <a:cubicBezTo>
                        <a:pt x="26" y="20"/>
                        <a:pt x="26" y="20"/>
                        <a:pt x="26" y="20"/>
                      </a:cubicBezTo>
                      <a:cubicBezTo>
                        <a:pt x="27" y="22"/>
                        <a:pt x="27" y="22"/>
                        <a:pt x="27" y="22"/>
                      </a:cubicBezTo>
                      <a:cubicBezTo>
                        <a:pt x="29" y="25"/>
                        <a:pt x="29" y="25"/>
                        <a:pt x="29" y="25"/>
                      </a:cubicBezTo>
                      <a:cubicBezTo>
                        <a:pt x="29" y="26"/>
                        <a:pt x="29" y="26"/>
                        <a:pt x="29" y="26"/>
                      </a:cubicBezTo>
                      <a:cubicBezTo>
                        <a:pt x="30" y="29"/>
                        <a:pt x="30" y="29"/>
                        <a:pt x="30" y="29"/>
                      </a:cubicBezTo>
                      <a:cubicBezTo>
                        <a:pt x="30" y="30"/>
                        <a:pt x="30" y="30"/>
                        <a:pt x="30" y="30"/>
                      </a:cubicBezTo>
                      <a:cubicBezTo>
                        <a:pt x="29" y="32"/>
                        <a:pt x="29" y="32"/>
                        <a:pt x="29" y="32"/>
                      </a:cubicBezTo>
                      <a:cubicBezTo>
                        <a:pt x="27" y="34"/>
                        <a:pt x="27" y="34"/>
                        <a:pt x="27" y="34"/>
                      </a:cubicBezTo>
                      <a:cubicBezTo>
                        <a:pt x="21" y="40"/>
                        <a:pt x="21" y="40"/>
                        <a:pt x="21" y="40"/>
                      </a:cubicBezTo>
                      <a:cubicBezTo>
                        <a:pt x="21" y="42"/>
                        <a:pt x="21" y="42"/>
                        <a:pt x="21" y="42"/>
                      </a:cubicBezTo>
                      <a:cubicBezTo>
                        <a:pt x="23" y="44"/>
                        <a:pt x="23" y="44"/>
                        <a:pt x="23" y="44"/>
                      </a:cubicBezTo>
                      <a:cubicBezTo>
                        <a:pt x="36" y="54"/>
                        <a:pt x="36" y="54"/>
                        <a:pt x="36" y="54"/>
                      </a:cubicBezTo>
                      <a:cubicBezTo>
                        <a:pt x="51" y="63"/>
                        <a:pt x="51" y="63"/>
                        <a:pt x="51" y="63"/>
                      </a:cubicBezTo>
                      <a:cubicBezTo>
                        <a:pt x="53" y="65"/>
                        <a:pt x="53" y="65"/>
                        <a:pt x="53" y="65"/>
                      </a:cubicBezTo>
                      <a:cubicBezTo>
                        <a:pt x="55" y="67"/>
                        <a:pt x="55" y="67"/>
                        <a:pt x="55" y="67"/>
                      </a:cubicBezTo>
                      <a:cubicBezTo>
                        <a:pt x="58" y="76"/>
                        <a:pt x="58" y="76"/>
                        <a:pt x="58" y="76"/>
                      </a:cubicBezTo>
                      <a:cubicBezTo>
                        <a:pt x="65" y="93"/>
                        <a:pt x="65" y="93"/>
                        <a:pt x="65" y="93"/>
                      </a:cubicBezTo>
                      <a:cubicBezTo>
                        <a:pt x="65" y="95"/>
                        <a:pt x="65" y="95"/>
                        <a:pt x="65" y="95"/>
                      </a:cubicBezTo>
                      <a:cubicBezTo>
                        <a:pt x="64" y="98"/>
                        <a:pt x="64" y="98"/>
                        <a:pt x="64" y="98"/>
                      </a:cubicBezTo>
                      <a:cubicBezTo>
                        <a:pt x="61" y="106"/>
                        <a:pt x="61" y="106"/>
                        <a:pt x="61" y="106"/>
                      </a:cubicBezTo>
                      <a:cubicBezTo>
                        <a:pt x="61" y="106"/>
                        <a:pt x="61" y="106"/>
                        <a:pt x="61" y="106"/>
                      </a:cubicBezTo>
                      <a:cubicBezTo>
                        <a:pt x="60" y="107"/>
                        <a:pt x="60" y="107"/>
                        <a:pt x="60" y="107"/>
                      </a:cubicBezTo>
                      <a:cubicBezTo>
                        <a:pt x="59" y="108"/>
                        <a:pt x="59" y="108"/>
                        <a:pt x="59" y="108"/>
                      </a:cubicBezTo>
                      <a:cubicBezTo>
                        <a:pt x="55" y="108"/>
                        <a:pt x="55" y="108"/>
                        <a:pt x="55" y="108"/>
                      </a:cubicBezTo>
                      <a:cubicBezTo>
                        <a:pt x="50" y="111"/>
                        <a:pt x="50" y="111"/>
                        <a:pt x="50" y="111"/>
                      </a:cubicBezTo>
                      <a:cubicBezTo>
                        <a:pt x="48" y="112"/>
                        <a:pt x="48" y="112"/>
                        <a:pt x="48" y="112"/>
                      </a:cubicBezTo>
                      <a:cubicBezTo>
                        <a:pt x="46" y="115"/>
                        <a:pt x="46" y="115"/>
                        <a:pt x="46" y="115"/>
                      </a:cubicBezTo>
                      <a:cubicBezTo>
                        <a:pt x="45" y="115"/>
                        <a:pt x="45" y="115"/>
                        <a:pt x="45" y="115"/>
                      </a:cubicBezTo>
                      <a:cubicBezTo>
                        <a:pt x="44" y="117"/>
                        <a:pt x="44" y="117"/>
                        <a:pt x="44" y="117"/>
                      </a:cubicBezTo>
                      <a:cubicBezTo>
                        <a:pt x="33" y="137"/>
                        <a:pt x="33" y="137"/>
                        <a:pt x="33" y="137"/>
                      </a:cubicBezTo>
                      <a:cubicBezTo>
                        <a:pt x="33" y="139"/>
                        <a:pt x="33" y="139"/>
                        <a:pt x="33" y="139"/>
                      </a:cubicBezTo>
                      <a:cubicBezTo>
                        <a:pt x="33" y="141"/>
                        <a:pt x="33" y="141"/>
                        <a:pt x="33" y="141"/>
                      </a:cubicBezTo>
                      <a:cubicBezTo>
                        <a:pt x="33" y="144"/>
                        <a:pt x="33" y="144"/>
                        <a:pt x="33" y="144"/>
                      </a:cubicBezTo>
                      <a:cubicBezTo>
                        <a:pt x="33" y="146"/>
                        <a:pt x="33" y="146"/>
                        <a:pt x="33" y="146"/>
                      </a:cubicBezTo>
                      <a:cubicBezTo>
                        <a:pt x="32" y="148"/>
                        <a:pt x="32" y="148"/>
                        <a:pt x="32" y="148"/>
                      </a:cubicBezTo>
                      <a:cubicBezTo>
                        <a:pt x="29" y="161"/>
                        <a:pt x="29" y="161"/>
                        <a:pt x="29" y="161"/>
                      </a:cubicBezTo>
                      <a:cubicBezTo>
                        <a:pt x="29" y="162"/>
                        <a:pt x="29" y="162"/>
                        <a:pt x="29" y="162"/>
                      </a:cubicBezTo>
                      <a:cubicBezTo>
                        <a:pt x="29" y="162"/>
                        <a:pt x="29" y="162"/>
                        <a:pt x="29" y="162"/>
                      </a:cubicBezTo>
                      <a:cubicBezTo>
                        <a:pt x="19" y="172"/>
                        <a:pt x="19" y="172"/>
                        <a:pt x="19" y="172"/>
                      </a:cubicBezTo>
                      <a:cubicBezTo>
                        <a:pt x="10" y="182"/>
                        <a:pt x="10" y="182"/>
                        <a:pt x="10" y="182"/>
                      </a:cubicBezTo>
                      <a:cubicBezTo>
                        <a:pt x="8" y="184"/>
                        <a:pt x="8" y="184"/>
                        <a:pt x="8" y="184"/>
                      </a:cubicBezTo>
                      <a:cubicBezTo>
                        <a:pt x="7" y="185"/>
                        <a:pt x="7" y="185"/>
                        <a:pt x="7" y="185"/>
                      </a:cubicBezTo>
                      <a:cubicBezTo>
                        <a:pt x="0" y="210"/>
                        <a:pt x="0" y="210"/>
                        <a:pt x="0" y="210"/>
                      </a:cubicBezTo>
                      <a:cubicBezTo>
                        <a:pt x="0" y="212"/>
                        <a:pt x="0" y="212"/>
                        <a:pt x="0" y="212"/>
                      </a:cubicBezTo>
                      <a:cubicBezTo>
                        <a:pt x="0" y="214"/>
                        <a:pt x="0" y="214"/>
                        <a:pt x="0" y="214"/>
                      </a:cubicBezTo>
                      <a:cubicBezTo>
                        <a:pt x="0" y="214"/>
                        <a:pt x="0" y="214"/>
                        <a:pt x="1" y="214"/>
                      </a:cubicBezTo>
                      <a:cubicBezTo>
                        <a:pt x="14" y="214"/>
                        <a:pt x="14" y="214"/>
                        <a:pt x="14" y="214"/>
                      </a:cubicBezTo>
                      <a:cubicBezTo>
                        <a:pt x="15" y="214"/>
                        <a:pt x="16" y="214"/>
                        <a:pt x="16" y="215"/>
                      </a:cubicBezTo>
                      <a:cubicBezTo>
                        <a:pt x="17" y="215"/>
                        <a:pt x="17" y="215"/>
                        <a:pt x="17" y="215"/>
                      </a:cubicBezTo>
                      <a:cubicBezTo>
                        <a:pt x="17" y="215"/>
                        <a:pt x="17" y="215"/>
                        <a:pt x="17" y="215"/>
                      </a:cubicBezTo>
                      <a:cubicBezTo>
                        <a:pt x="18" y="213"/>
                        <a:pt x="19" y="212"/>
                        <a:pt x="19" y="211"/>
                      </a:cubicBezTo>
                      <a:cubicBezTo>
                        <a:pt x="20" y="211"/>
                        <a:pt x="20" y="211"/>
                        <a:pt x="20" y="211"/>
                      </a:cubicBezTo>
                      <a:cubicBezTo>
                        <a:pt x="20" y="210"/>
                        <a:pt x="20" y="210"/>
                        <a:pt x="20" y="210"/>
                      </a:cubicBezTo>
                      <a:cubicBezTo>
                        <a:pt x="20" y="209"/>
                        <a:pt x="21" y="209"/>
                        <a:pt x="22" y="208"/>
                      </a:cubicBezTo>
                      <a:cubicBezTo>
                        <a:pt x="24" y="207"/>
                        <a:pt x="27" y="208"/>
                        <a:pt x="28" y="208"/>
                      </a:cubicBezTo>
                      <a:cubicBezTo>
                        <a:pt x="30" y="208"/>
                        <a:pt x="30" y="208"/>
                        <a:pt x="30" y="208"/>
                      </a:cubicBezTo>
                      <a:cubicBezTo>
                        <a:pt x="31" y="208"/>
                        <a:pt x="31" y="208"/>
                        <a:pt x="31" y="208"/>
                      </a:cubicBezTo>
                      <a:cubicBezTo>
                        <a:pt x="31" y="208"/>
                        <a:pt x="32" y="208"/>
                        <a:pt x="33" y="208"/>
                      </a:cubicBezTo>
                      <a:cubicBezTo>
                        <a:pt x="36" y="207"/>
                        <a:pt x="38" y="208"/>
                        <a:pt x="39" y="208"/>
                      </a:cubicBezTo>
                      <a:cubicBezTo>
                        <a:pt x="39" y="208"/>
                        <a:pt x="39" y="208"/>
                        <a:pt x="39" y="208"/>
                      </a:cubicBezTo>
                      <a:cubicBezTo>
                        <a:pt x="40" y="208"/>
                        <a:pt x="40" y="208"/>
                        <a:pt x="40" y="208"/>
                      </a:cubicBezTo>
                      <a:cubicBezTo>
                        <a:pt x="41" y="207"/>
                        <a:pt x="43" y="207"/>
                        <a:pt x="44" y="207"/>
                      </a:cubicBezTo>
                      <a:cubicBezTo>
                        <a:pt x="47" y="207"/>
                        <a:pt x="47" y="207"/>
                        <a:pt x="47" y="207"/>
                      </a:cubicBezTo>
                      <a:cubicBezTo>
                        <a:pt x="50" y="207"/>
                        <a:pt x="50" y="207"/>
                        <a:pt x="50" y="207"/>
                      </a:cubicBezTo>
                      <a:cubicBezTo>
                        <a:pt x="50" y="207"/>
                        <a:pt x="50" y="207"/>
                        <a:pt x="50" y="207"/>
                      </a:cubicBezTo>
                      <a:cubicBezTo>
                        <a:pt x="50" y="207"/>
                        <a:pt x="51" y="207"/>
                        <a:pt x="52" y="207"/>
                      </a:cubicBezTo>
                      <a:cubicBezTo>
                        <a:pt x="53" y="207"/>
                        <a:pt x="53" y="207"/>
                        <a:pt x="54" y="207"/>
                      </a:cubicBezTo>
                      <a:cubicBezTo>
                        <a:pt x="54" y="207"/>
                        <a:pt x="54" y="207"/>
                        <a:pt x="54" y="207"/>
                      </a:cubicBezTo>
                      <a:cubicBezTo>
                        <a:pt x="57" y="206"/>
                        <a:pt x="61" y="204"/>
                        <a:pt x="61" y="204"/>
                      </a:cubicBezTo>
                      <a:cubicBezTo>
                        <a:pt x="62" y="204"/>
                        <a:pt x="62" y="204"/>
                        <a:pt x="62" y="204"/>
                      </a:cubicBezTo>
                      <a:cubicBezTo>
                        <a:pt x="62" y="202"/>
                        <a:pt x="62" y="202"/>
                        <a:pt x="62" y="202"/>
                      </a:cubicBezTo>
                      <a:cubicBezTo>
                        <a:pt x="61" y="200"/>
                        <a:pt x="61" y="200"/>
                        <a:pt x="61" y="200"/>
                      </a:cubicBezTo>
                      <a:cubicBezTo>
                        <a:pt x="60" y="199"/>
                        <a:pt x="59" y="198"/>
                        <a:pt x="59" y="196"/>
                      </a:cubicBezTo>
                      <a:cubicBezTo>
                        <a:pt x="59" y="190"/>
                        <a:pt x="59" y="190"/>
                        <a:pt x="59" y="190"/>
                      </a:cubicBezTo>
                      <a:cubicBezTo>
                        <a:pt x="59" y="189"/>
                        <a:pt x="59" y="189"/>
                        <a:pt x="60" y="188"/>
                      </a:cubicBezTo>
                      <a:cubicBezTo>
                        <a:pt x="63" y="186"/>
                        <a:pt x="63" y="186"/>
                        <a:pt x="63" y="186"/>
                      </a:cubicBezTo>
                      <a:cubicBezTo>
                        <a:pt x="63" y="186"/>
                        <a:pt x="63" y="186"/>
                        <a:pt x="64" y="186"/>
                      </a:cubicBezTo>
                      <a:cubicBezTo>
                        <a:pt x="65" y="186"/>
                        <a:pt x="65" y="186"/>
                        <a:pt x="65" y="186"/>
                      </a:cubicBezTo>
                      <a:cubicBezTo>
                        <a:pt x="67" y="183"/>
                        <a:pt x="67" y="183"/>
                        <a:pt x="67" y="183"/>
                      </a:cubicBezTo>
                      <a:cubicBezTo>
                        <a:pt x="68" y="183"/>
                        <a:pt x="68" y="183"/>
                        <a:pt x="69" y="183"/>
                      </a:cubicBezTo>
                      <a:cubicBezTo>
                        <a:pt x="73" y="183"/>
                        <a:pt x="73" y="183"/>
                        <a:pt x="73" y="183"/>
                      </a:cubicBezTo>
                      <a:cubicBezTo>
                        <a:pt x="74" y="183"/>
                        <a:pt x="74" y="183"/>
                        <a:pt x="74" y="183"/>
                      </a:cubicBezTo>
                      <a:cubicBezTo>
                        <a:pt x="75" y="182"/>
                        <a:pt x="76" y="182"/>
                        <a:pt x="77" y="181"/>
                      </a:cubicBezTo>
                      <a:cubicBezTo>
                        <a:pt x="79" y="179"/>
                        <a:pt x="80" y="178"/>
                        <a:pt x="82" y="179"/>
                      </a:cubicBezTo>
                      <a:cubicBezTo>
                        <a:pt x="83" y="179"/>
                        <a:pt x="85" y="179"/>
                        <a:pt x="86" y="179"/>
                      </a:cubicBezTo>
                      <a:cubicBezTo>
                        <a:pt x="87" y="179"/>
                        <a:pt x="88" y="179"/>
                        <a:pt x="88" y="179"/>
                      </a:cubicBezTo>
                      <a:cubicBezTo>
                        <a:pt x="90" y="182"/>
                        <a:pt x="90" y="182"/>
                        <a:pt x="90" y="182"/>
                      </a:cubicBezTo>
                      <a:cubicBezTo>
                        <a:pt x="91" y="182"/>
                        <a:pt x="91" y="182"/>
                        <a:pt x="91" y="182"/>
                      </a:cubicBezTo>
                      <a:cubicBezTo>
                        <a:pt x="95" y="183"/>
                        <a:pt x="95" y="183"/>
                        <a:pt x="95" y="183"/>
                      </a:cubicBezTo>
                      <a:cubicBezTo>
                        <a:pt x="95" y="182"/>
                        <a:pt x="96" y="182"/>
                        <a:pt x="97" y="181"/>
                      </a:cubicBezTo>
                      <a:cubicBezTo>
                        <a:pt x="97" y="180"/>
                        <a:pt x="98" y="180"/>
                        <a:pt x="99" y="180"/>
                      </a:cubicBezTo>
                      <a:cubicBezTo>
                        <a:pt x="99" y="179"/>
                        <a:pt x="99" y="178"/>
                        <a:pt x="99" y="178"/>
                      </a:cubicBezTo>
                      <a:cubicBezTo>
                        <a:pt x="99" y="177"/>
                        <a:pt x="98" y="175"/>
                        <a:pt x="99" y="174"/>
                      </a:cubicBezTo>
                      <a:cubicBezTo>
                        <a:pt x="100" y="174"/>
                        <a:pt x="100" y="173"/>
                        <a:pt x="100" y="173"/>
                      </a:cubicBezTo>
                      <a:cubicBezTo>
                        <a:pt x="100" y="172"/>
                        <a:pt x="101" y="170"/>
                        <a:pt x="102" y="170"/>
                      </a:cubicBezTo>
                      <a:cubicBezTo>
                        <a:pt x="103" y="169"/>
                        <a:pt x="104" y="169"/>
                        <a:pt x="104" y="169"/>
                      </a:cubicBezTo>
                      <a:cubicBezTo>
                        <a:pt x="105" y="168"/>
                        <a:pt x="105" y="168"/>
                        <a:pt x="105" y="168"/>
                      </a:cubicBezTo>
                      <a:cubicBezTo>
                        <a:pt x="105" y="166"/>
                        <a:pt x="106" y="165"/>
                        <a:pt x="106" y="165"/>
                      </a:cubicBezTo>
                      <a:cubicBezTo>
                        <a:pt x="106" y="165"/>
                        <a:pt x="106" y="165"/>
                        <a:pt x="106" y="164"/>
                      </a:cubicBezTo>
                      <a:cubicBezTo>
                        <a:pt x="106" y="164"/>
                        <a:pt x="106" y="164"/>
                        <a:pt x="106" y="163"/>
                      </a:cubicBezTo>
                      <a:cubicBezTo>
                        <a:pt x="105" y="162"/>
                        <a:pt x="105" y="161"/>
                        <a:pt x="106" y="159"/>
                      </a:cubicBezTo>
                      <a:cubicBezTo>
                        <a:pt x="107" y="158"/>
                        <a:pt x="108" y="156"/>
                        <a:pt x="109" y="154"/>
                      </a:cubicBezTo>
                      <a:cubicBezTo>
                        <a:pt x="109" y="154"/>
                        <a:pt x="109" y="154"/>
                        <a:pt x="109" y="154"/>
                      </a:cubicBezTo>
                      <a:cubicBezTo>
                        <a:pt x="109" y="153"/>
                        <a:pt x="109" y="152"/>
                        <a:pt x="110" y="150"/>
                      </a:cubicBezTo>
                      <a:cubicBezTo>
                        <a:pt x="112" y="149"/>
                        <a:pt x="116" y="146"/>
                        <a:pt x="116" y="146"/>
                      </a:cubicBezTo>
                      <a:cubicBezTo>
                        <a:pt x="118" y="144"/>
                        <a:pt x="118" y="144"/>
                        <a:pt x="118" y="144"/>
                      </a:cubicBezTo>
                      <a:cubicBezTo>
                        <a:pt x="119" y="144"/>
                        <a:pt x="119" y="144"/>
                        <a:pt x="119" y="144"/>
                      </a:cubicBezTo>
                      <a:cubicBezTo>
                        <a:pt x="126" y="144"/>
                        <a:pt x="126" y="144"/>
                        <a:pt x="126" y="144"/>
                      </a:cubicBezTo>
                      <a:cubicBezTo>
                        <a:pt x="127" y="142"/>
                        <a:pt x="127" y="142"/>
                        <a:pt x="127" y="142"/>
                      </a:cubicBezTo>
                      <a:cubicBezTo>
                        <a:pt x="128" y="142"/>
                        <a:pt x="128" y="142"/>
                        <a:pt x="128" y="142"/>
                      </a:cubicBezTo>
                      <a:cubicBezTo>
                        <a:pt x="132" y="142"/>
                        <a:pt x="132" y="142"/>
                        <a:pt x="132" y="142"/>
                      </a:cubicBezTo>
                      <a:cubicBezTo>
                        <a:pt x="133" y="142"/>
                        <a:pt x="133" y="142"/>
                        <a:pt x="133" y="142"/>
                      </a:cubicBezTo>
                      <a:cubicBezTo>
                        <a:pt x="135" y="144"/>
                        <a:pt x="135" y="144"/>
                        <a:pt x="135" y="144"/>
                      </a:cubicBezTo>
                      <a:cubicBezTo>
                        <a:pt x="135" y="143"/>
                        <a:pt x="135" y="141"/>
                        <a:pt x="135" y="138"/>
                      </a:cubicBezTo>
                      <a:cubicBezTo>
                        <a:pt x="134" y="136"/>
                        <a:pt x="134" y="135"/>
                        <a:pt x="135" y="134"/>
                      </a:cubicBezTo>
                      <a:cubicBezTo>
                        <a:pt x="134" y="127"/>
                        <a:pt x="134" y="127"/>
                        <a:pt x="134" y="127"/>
                      </a:cubicBezTo>
                      <a:cubicBezTo>
                        <a:pt x="134" y="126"/>
                        <a:pt x="134" y="125"/>
                        <a:pt x="135" y="125"/>
                      </a:cubicBezTo>
                      <a:cubicBezTo>
                        <a:pt x="135" y="125"/>
                        <a:pt x="137" y="124"/>
                        <a:pt x="139" y="122"/>
                      </a:cubicBezTo>
                      <a:cubicBezTo>
                        <a:pt x="141" y="121"/>
                        <a:pt x="142" y="119"/>
                        <a:pt x="142" y="119"/>
                      </a:cubicBezTo>
                      <a:cubicBezTo>
                        <a:pt x="142" y="116"/>
                        <a:pt x="142" y="116"/>
                        <a:pt x="142" y="116"/>
                      </a:cubicBezTo>
                      <a:cubicBezTo>
                        <a:pt x="142" y="115"/>
                        <a:pt x="143" y="114"/>
                        <a:pt x="144" y="114"/>
                      </a:cubicBezTo>
                      <a:cubicBezTo>
                        <a:pt x="145" y="114"/>
                        <a:pt x="145" y="114"/>
                        <a:pt x="145" y="114"/>
                      </a:cubicBezTo>
                      <a:cubicBezTo>
                        <a:pt x="146" y="114"/>
                        <a:pt x="147" y="114"/>
                        <a:pt x="148" y="113"/>
                      </a:cubicBezTo>
                      <a:cubicBezTo>
                        <a:pt x="149" y="112"/>
                        <a:pt x="150" y="111"/>
                        <a:pt x="151" y="112"/>
                      </a:cubicBezTo>
                      <a:cubicBezTo>
                        <a:pt x="152" y="112"/>
                        <a:pt x="152" y="112"/>
                        <a:pt x="152" y="112"/>
                      </a:cubicBezTo>
                      <a:cubicBezTo>
                        <a:pt x="155" y="112"/>
                        <a:pt x="155" y="112"/>
                        <a:pt x="155" y="112"/>
                      </a:cubicBezTo>
                      <a:cubicBezTo>
                        <a:pt x="155" y="112"/>
                        <a:pt x="155" y="112"/>
                        <a:pt x="156" y="111"/>
                      </a:cubicBezTo>
                      <a:cubicBezTo>
                        <a:pt x="156" y="110"/>
                        <a:pt x="156" y="110"/>
                        <a:pt x="156" y="110"/>
                      </a:cubicBezTo>
                      <a:cubicBezTo>
                        <a:pt x="155" y="110"/>
                        <a:pt x="155" y="108"/>
                        <a:pt x="155" y="106"/>
                      </a:cubicBezTo>
                      <a:cubicBezTo>
                        <a:pt x="155" y="106"/>
                        <a:pt x="154" y="106"/>
                        <a:pt x="154" y="105"/>
                      </a:cubicBezTo>
                      <a:cubicBezTo>
                        <a:pt x="153" y="102"/>
                        <a:pt x="153" y="102"/>
                        <a:pt x="153" y="102"/>
                      </a:cubicBezTo>
                      <a:cubicBezTo>
                        <a:pt x="153" y="102"/>
                        <a:pt x="153" y="102"/>
                        <a:pt x="153" y="102"/>
                      </a:cubicBezTo>
                      <a:cubicBezTo>
                        <a:pt x="153" y="99"/>
                        <a:pt x="153" y="99"/>
                        <a:pt x="153" y="99"/>
                      </a:cubicBezTo>
                      <a:cubicBezTo>
                        <a:pt x="153" y="97"/>
                        <a:pt x="153" y="97"/>
                        <a:pt x="153" y="97"/>
                      </a:cubicBezTo>
                      <a:cubicBezTo>
                        <a:pt x="152" y="96"/>
                        <a:pt x="152" y="96"/>
                        <a:pt x="153" y="95"/>
                      </a:cubicBezTo>
                      <a:cubicBezTo>
                        <a:pt x="153" y="95"/>
                        <a:pt x="154" y="93"/>
                        <a:pt x="157" y="91"/>
                      </a:cubicBezTo>
                      <a:cubicBezTo>
                        <a:pt x="159" y="91"/>
                        <a:pt x="160" y="90"/>
                        <a:pt x="161" y="91"/>
                      </a:cubicBezTo>
                      <a:cubicBezTo>
                        <a:pt x="161" y="91"/>
                        <a:pt x="161" y="90"/>
                        <a:pt x="162" y="90"/>
                      </a:cubicBezTo>
                      <a:cubicBezTo>
                        <a:pt x="162" y="89"/>
                        <a:pt x="163" y="88"/>
                        <a:pt x="164" y="87"/>
                      </a:cubicBezTo>
                      <a:cubicBezTo>
                        <a:pt x="164" y="86"/>
                        <a:pt x="164" y="86"/>
                        <a:pt x="164" y="85"/>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4" name="Freeform 80"/>
                <p:cNvSpPr>
                  <a:spLocks/>
                </p:cNvSpPr>
                <p:nvPr/>
              </p:nvSpPr>
              <p:spPr bwMode="auto">
                <a:xfrm>
                  <a:off x="8373044" y="3787452"/>
                  <a:ext cx="285750" cy="201613"/>
                </a:xfrm>
                <a:custGeom>
                  <a:avLst/>
                  <a:gdLst>
                    <a:gd name="T0" fmla="*/ 128 w 128"/>
                    <a:gd name="T1" fmla="*/ 37 h 90"/>
                    <a:gd name="T2" fmla="*/ 107 w 128"/>
                    <a:gd name="T3" fmla="*/ 4 h 90"/>
                    <a:gd name="T4" fmla="*/ 96 w 128"/>
                    <a:gd name="T5" fmla="*/ 1 h 90"/>
                    <a:gd name="T6" fmla="*/ 91 w 128"/>
                    <a:gd name="T7" fmla="*/ 1 h 90"/>
                    <a:gd name="T8" fmla="*/ 89 w 128"/>
                    <a:gd name="T9" fmla="*/ 2 h 90"/>
                    <a:gd name="T10" fmla="*/ 84 w 128"/>
                    <a:gd name="T11" fmla="*/ 4 h 90"/>
                    <a:gd name="T12" fmla="*/ 82 w 128"/>
                    <a:gd name="T13" fmla="*/ 8 h 90"/>
                    <a:gd name="T14" fmla="*/ 76 w 128"/>
                    <a:gd name="T15" fmla="*/ 13 h 90"/>
                    <a:gd name="T16" fmla="*/ 78 w 128"/>
                    <a:gd name="T17" fmla="*/ 15 h 90"/>
                    <a:gd name="T18" fmla="*/ 79 w 128"/>
                    <a:gd name="T19" fmla="*/ 21 h 90"/>
                    <a:gd name="T20" fmla="*/ 75 w 128"/>
                    <a:gd name="T21" fmla="*/ 23 h 90"/>
                    <a:gd name="T22" fmla="*/ 71 w 128"/>
                    <a:gd name="T23" fmla="*/ 22 h 90"/>
                    <a:gd name="T24" fmla="*/ 64 w 128"/>
                    <a:gd name="T25" fmla="*/ 22 h 90"/>
                    <a:gd name="T26" fmla="*/ 60 w 128"/>
                    <a:gd name="T27" fmla="*/ 26 h 90"/>
                    <a:gd name="T28" fmla="*/ 55 w 128"/>
                    <a:gd name="T29" fmla="*/ 27 h 90"/>
                    <a:gd name="T30" fmla="*/ 52 w 128"/>
                    <a:gd name="T31" fmla="*/ 29 h 90"/>
                    <a:gd name="T32" fmla="*/ 46 w 128"/>
                    <a:gd name="T33" fmla="*/ 29 h 90"/>
                    <a:gd name="T34" fmla="*/ 40 w 128"/>
                    <a:gd name="T35" fmla="*/ 29 h 90"/>
                    <a:gd name="T36" fmla="*/ 32 w 128"/>
                    <a:gd name="T37" fmla="*/ 28 h 90"/>
                    <a:gd name="T38" fmla="*/ 26 w 128"/>
                    <a:gd name="T39" fmla="*/ 29 h 90"/>
                    <a:gd name="T40" fmla="*/ 18 w 128"/>
                    <a:gd name="T41" fmla="*/ 29 h 90"/>
                    <a:gd name="T42" fmla="*/ 16 w 128"/>
                    <a:gd name="T43" fmla="*/ 31 h 90"/>
                    <a:gd name="T44" fmla="*/ 7 w 128"/>
                    <a:gd name="T45" fmla="*/ 35 h 90"/>
                    <a:gd name="T46" fmla="*/ 4 w 128"/>
                    <a:gd name="T47" fmla="*/ 35 h 90"/>
                    <a:gd name="T48" fmla="*/ 3 w 128"/>
                    <a:gd name="T49" fmla="*/ 35 h 90"/>
                    <a:gd name="T50" fmla="*/ 0 w 128"/>
                    <a:gd name="T51" fmla="*/ 37 h 90"/>
                    <a:gd name="T52" fmla="*/ 7 w 128"/>
                    <a:gd name="T53" fmla="*/ 39 h 90"/>
                    <a:gd name="T54" fmla="*/ 10 w 128"/>
                    <a:gd name="T55" fmla="*/ 41 h 90"/>
                    <a:gd name="T56" fmla="*/ 10 w 128"/>
                    <a:gd name="T57" fmla="*/ 48 h 90"/>
                    <a:gd name="T58" fmla="*/ 10 w 128"/>
                    <a:gd name="T59" fmla="*/ 52 h 90"/>
                    <a:gd name="T60" fmla="*/ 11 w 128"/>
                    <a:gd name="T61" fmla="*/ 53 h 90"/>
                    <a:gd name="T62" fmla="*/ 15 w 128"/>
                    <a:gd name="T63" fmla="*/ 56 h 90"/>
                    <a:gd name="T64" fmla="*/ 26 w 128"/>
                    <a:gd name="T65" fmla="*/ 55 h 90"/>
                    <a:gd name="T66" fmla="*/ 28 w 128"/>
                    <a:gd name="T67" fmla="*/ 61 h 90"/>
                    <a:gd name="T68" fmla="*/ 26 w 128"/>
                    <a:gd name="T69" fmla="*/ 67 h 90"/>
                    <a:gd name="T70" fmla="*/ 23 w 128"/>
                    <a:gd name="T71" fmla="*/ 68 h 90"/>
                    <a:gd name="T72" fmla="*/ 25 w 128"/>
                    <a:gd name="T73" fmla="*/ 70 h 90"/>
                    <a:gd name="T74" fmla="*/ 29 w 128"/>
                    <a:gd name="T75" fmla="*/ 72 h 90"/>
                    <a:gd name="T76" fmla="*/ 31 w 128"/>
                    <a:gd name="T77" fmla="*/ 78 h 90"/>
                    <a:gd name="T78" fmla="*/ 38 w 128"/>
                    <a:gd name="T79" fmla="*/ 86 h 90"/>
                    <a:gd name="T80" fmla="*/ 47 w 128"/>
                    <a:gd name="T81" fmla="*/ 90 h 90"/>
                    <a:gd name="T82" fmla="*/ 44 w 128"/>
                    <a:gd name="T83" fmla="*/ 82 h 90"/>
                    <a:gd name="T84" fmla="*/ 51 w 128"/>
                    <a:gd name="T85" fmla="*/ 77 h 90"/>
                    <a:gd name="T86" fmla="*/ 56 w 128"/>
                    <a:gd name="T87" fmla="*/ 78 h 90"/>
                    <a:gd name="T88" fmla="*/ 64 w 128"/>
                    <a:gd name="T89" fmla="*/ 80 h 90"/>
                    <a:gd name="T90" fmla="*/ 60 w 128"/>
                    <a:gd name="T91" fmla="*/ 74 h 90"/>
                    <a:gd name="T92" fmla="*/ 61 w 128"/>
                    <a:gd name="T93" fmla="*/ 71 h 90"/>
                    <a:gd name="T94" fmla="*/ 67 w 128"/>
                    <a:gd name="T95" fmla="*/ 72 h 90"/>
                    <a:gd name="T96" fmla="*/ 75 w 128"/>
                    <a:gd name="T97" fmla="*/ 70 h 90"/>
                    <a:gd name="T98" fmla="*/ 88 w 128"/>
                    <a:gd name="T99" fmla="*/ 73 h 90"/>
                    <a:gd name="T100" fmla="*/ 99 w 128"/>
                    <a:gd name="T101" fmla="*/ 73 h 90"/>
                    <a:gd name="T102" fmla="*/ 102 w 128"/>
                    <a:gd name="T103" fmla="*/ 72 h 90"/>
                    <a:gd name="T104" fmla="*/ 104 w 128"/>
                    <a:gd name="T105" fmla="*/ 66 h 90"/>
                    <a:gd name="T106" fmla="*/ 110 w 128"/>
                    <a:gd name="T107" fmla="*/ 62 h 90"/>
                    <a:gd name="T108" fmla="*/ 112 w 128"/>
                    <a:gd name="T109" fmla="*/ 60 h 90"/>
                    <a:gd name="T110" fmla="*/ 116 w 128"/>
                    <a:gd name="T111" fmla="*/ 57 h 90"/>
                    <a:gd name="T112" fmla="*/ 121 w 128"/>
                    <a:gd name="T113" fmla="*/ 52 h 90"/>
                    <a:gd name="T114" fmla="*/ 125 w 128"/>
                    <a:gd name="T115" fmla="*/ 47 h 90"/>
                    <a:gd name="T116" fmla="*/ 126 w 128"/>
                    <a:gd name="T117" fmla="*/ 45 h 90"/>
                    <a:gd name="T118" fmla="*/ 126 w 128"/>
                    <a:gd name="T119" fmla="*/ 39 h 90"/>
                    <a:gd name="T120" fmla="*/ 128 w 128"/>
                    <a:gd name="T121" fmla="*/ 37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8" h="90">
                      <a:moveTo>
                        <a:pt x="128" y="37"/>
                      </a:moveTo>
                      <a:cubicBezTo>
                        <a:pt x="128" y="37"/>
                        <a:pt x="128" y="37"/>
                        <a:pt x="128" y="37"/>
                      </a:cubicBezTo>
                      <a:cubicBezTo>
                        <a:pt x="128" y="37"/>
                        <a:pt x="128" y="37"/>
                        <a:pt x="128" y="37"/>
                      </a:cubicBezTo>
                      <a:cubicBezTo>
                        <a:pt x="107" y="4"/>
                        <a:pt x="107" y="4"/>
                        <a:pt x="107" y="4"/>
                      </a:cubicBezTo>
                      <a:cubicBezTo>
                        <a:pt x="106" y="4"/>
                        <a:pt x="106" y="4"/>
                        <a:pt x="106" y="4"/>
                      </a:cubicBezTo>
                      <a:cubicBezTo>
                        <a:pt x="96" y="1"/>
                        <a:pt x="96" y="1"/>
                        <a:pt x="96" y="1"/>
                      </a:cubicBezTo>
                      <a:cubicBezTo>
                        <a:pt x="92" y="0"/>
                        <a:pt x="92" y="0"/>
                        <a:pt x="92" y="0"/>
                      </a:cubicBezTo>
                      <a:cubicBezTo>
                        <a:pt x="91" y="1"/>
                        <a:pt x="91" y="1"/>
                        <a:pt x="91" y="1"/>
                      </a:cubicBezTo>
                      <a:cubicBezTo>
                        <a:pt x="90" y="2"/>
                        <a:pt x="90" y="2"/>
                        <a:pt x="90" y="2"/>
                      </a:cubicBezTo>
                      <a:cubicBezTo>
                        <a:pt x="89" y="2"/>
                        <a:pt x="89" y="2"/>
                        <a:pt x="89" y="2"/>
                      </a:cubicBezTo>
                      <a:cubicBezTo>
                        <a:pt x="85" y="1"/>
                        <a:pt x="85" y="1"/>
                        <a:pt x="85" y="1"/>
                      </a:cubicBezTo>
                      <a:cubicBezTo>
                        <a:pt x="84" y="4"/>
                        <a:pt x="84" y="4"/>
                        <a:pt x="84" y="4"/>
                      </a:cubicBezTo>
                      <a:cubicBezTo>
                        <a:pt x="84" y="4"/>
                        <a:pt x="84" y="6"/>
                        <a:pt x="82" y="7"/>
                      </a:cubicBezTo>
                      <a:cubicBezTo>
                        <a:pt x="82" y="8"/>
                        <a:pt x="82" y="8"/>
                        <a:pt x="82" y="8"/>
                      </a:cubicBezTo>
                      <a:cubicBezTo>
                        <a:pt x="79" y="11"/>
                        <a:pt x="79" y="11"/>
                        <a:pt x="79" y="11"/>
                      </a:cubicBezTo>
                      <a:cubicBezTo>
                        <a:pt x="78" y="12"/>
                        <a:pt x="77" y="12"/>
                        <a:pt x="76" y="13"/>
                      </a:cubicBezTo>
                      <a:cubicBezTo>
                        <a:pt x="77" y="13"/>
                        <a:pt x="77" y="14"/>
                        <a:pt x="78" y="14"/>
                      </a:cubicBezTo>
                      <a:cubicBezTo>
                        <a:pt x="78" y="15"/>
                        <a:pt x="78" y="15"/>
                        <a:pt x="78" y="15"/>
                      </a:cubicBezTo>
                      <a:cubicBezTo>
                        <a:pt x="79" y="16"/>
                        <a:pt x="80" y="18"/>
                        <a:pt x="78" y="21"/>
                      </a:cubicBezTo>
                      <a:cubicBezTo>
                        <a:pt x="79" y="21"/>
                        <a:pt x="79" y="21"/>
                        <a:pt x="79" y="21"/>
                      </a:cubicBezTo>
                      <a:cubicBezTo>
                        <a:pt x="79" y="22"/>
                        <a:pt x="78" y="23"/>
                        <a:pt x="78" y="23"/>
                      </a:cubicBezTo>
                      <a:cubicBezTo>
                        <a:pt x="77" y="24"/>
                        <a:pt x="76" y="24"/>
                        <a:pt x="75" y="23"/>
                      </a:cubicBezTo>
                      <a:cubicBezTo>
                        <a:pt x="72" y="22"/>
                        <a:pt x="72" y="22"/>
                        <a:pt x="72" y="22"/>
                      </a:cubicBezTo>
                      <a:cubicBezTo>
                        <a:pt x="71" y="22"/>
                        <a:pt x="71" y="22"/>
                        <a:pt x="71" y="22"/>
                      </a:cubicBezTo>
                      <a:cubicBezTo>
                        <a:pt x="69" y="21"/>
                        <a:pt x="69" y="21"/>
                        <a:pt x="69" y="21"/>
                      </a:cubicBezTo>
                      <a:cubicBezTo>
                        <a:pt x="68" y="21"/>
                        <a:pt x="65" y="22"/>
                        <a:pt x="64" y="22"/>
                      </a:cubicBezTo>
                      <a:cubicBezTo>
                        <a:pt x="63" y="22"/>
                        <a:pt x="62" y="22"/>
                        <a:pt x="62" y="23"/>
                      </a:cubicBezTo>
                      <a:cubicBezTo>
                        <a:pt x="61" y="23"/>
                        <a:pt x="61" y="24"/>
                        <a:pt x="60" y="26"/>
                      </a:cubicBezTo>
                      <a:cubicBezTo>
                        <a:pt x="59" y="27"/>
                        <a:pt x="58" y="28"/>
                        <a:pt x="56" y="27"/>
                      </a:cubicBezTo>
                      <a:cubicBezTo>
                        <a:pt x="55" y="27"/>
                        <a:pt x="55" y="27"/>
                        <a:pt x="55" y="27"/>
                      </a:cubicBezTo>
                      <a:cubicBezTo>
                        <a:pt x="54" y="27"/>
                        <a:pt x="54" y="27"/>
                        <a:pt x="54" y="28"/>
                      </a:cubicBezTo>
                      <a:cubicBezTo>
                        <a:pt x="52" y="29"/>
                        <a:pt x="52" y="29"/>
                        <a:pt x="52" y="29"/>
                      </a:cubicBezTo>
                      <a:cubicBezTo>
                        <a:pt x="52" y="30"/>
                        <a:pt x="51" y="30"/>
                        <a:pt x="50" y="30"/>
                      </a:cubicBezTo>
                      <a:cubicBezTo>
                        <a:pt x="46" y="29"/>
                        <a:pt x="46" y="29"/>
                        <a:pt x="46" y="29"/>
                      </a:cubicBezTo>
                      <a:cubicBezTo>
                        <a:pt x="42" y="28"/>
                        <a:pt x="42" y="28"/>
                        <a:pt x="42" y="28"/>
                      </a:cubicBezTo>
                      <a:cubicBezTo>
                        <a:pt x="40" y="29"/>
                        <a:pt x="40" y="29"/>
                        <a:pt x="40" y="29"/>
                      </a:cubicBezTo>
                      <a:cubicBezTo>
                        <a:pt x="38" y="28"/>
                        <a:pt x="34" y="28"/>
                        <a:pt x="33" y="28"/>
                      </a:cubicBezTo>
                      <a:cubicBezTo>
                        <a:pt x="33" y="28"/>
                        <a:pt x="33" y="28"/>
                        <a:pt x="32" y="28"/>
                      </a:cubicBezTo>
                      <a:cubicBezTo>
                        <a:pt x="32" y="28"/>
                        <a:pt x="31" y="28"/>
                        <a:pt x="29" y="29"/>
                      </a:cubicBezTo>
                      <a:cubicBezTo>
                        <a:pt x="27" y="29"/>
                        <a:pt x="27" y="29"/>
                        <a:pt x="26" y="29"/>
                      </a:cubicBezTo>
                      <a:cubicBezTo>
                        <a:pt x="25" y="29"/>
                        <a:pt x="25" y="29"/>
                        <a:pt x="23" y="29"/>
                      </a:cubicBezTo>
                      <a:cubicBezTo>
                        <a:pt x="18" y="29"/>
                        <a:pt x="18" y="29"/>
                        <a:pt x="18" y="29"/>
                      </a:cubicBezTo>
                      <a:cubicBezTo>
                        <a:pt x="17" y="29"/>
                        <a:pt x="17" y="30"/>
                        <a:pt x="17" y="30"/>
                      </a:cubicBezTo>
                      <a:cubicBezTo>
                        <a:pt x="16" y="30"/>
                        <a:pt x="16" y="30"/>
                        <a:pt x="16" y="31"/>
                      </a:cubicBezTo>
                      <a:cubicBezTo>
                        <a:pt x="13" y="32"/>
                        <a:pt x="13" y="32"/>
                        <a:pt x="13" y="32"/>
                      </a:cubicBezTo>
                      <a:cubicBezTo>
                        <a:pt x="11" y="32"/>
                        <a:pt x="8" y="34"/>
                        <a:pt x="7" y="35"/>
                      </a:cubicBezTo>
                      <a:cubicBezTo>
                        <a:pt x="6" y="35"/>
                        <a:pt x="5" y="36"/>
                        <a:pt x="4" y="36"/>
                      </a:cubicBezTo>
                      <a:cubicBezTo>
                        <a:pt x="4" y="36"/>
                        <a:pt x="4" y="36"/>
                        <a:pt x="4" y="35"/>
                      </a:cubicBezTo>
                      <a:cubicBezTo>
                        <a:pt x="3" y="35"/>
                        <a:pt x="3" y="35"/>
                        <a:pt x="3" y="35"/>
                      </a:cubicBezTo>
                      <a:cubicBezTo>
                        <a:pt x="3" y="35"/>
                        <a:pt x="3" y="35"/>
                        <a:pt x="3" y="35"/>
                      </a:cubicBezTo>
                      <a:cubicBezTo>
                        <a:pt x="3" y="36"/>
                        <a:pt x="2" y="37"/>
                        <a:pt x="1" y="37"/>
                      </a:cubicBezTo>
                      <a:cubicBezTo>
                        <a:pt x="0" y="37"/>
                        <a:pt x="0" y="37"/>
                        <a:pt x="0" y="37"/>
                      </a:cubicBezTo>
                      <a:cubicBezTo>
                        <a:pt x="0" y="39"/>
                        <a:pt x="0" y="39"/>
                        <a:pt x="0" y="39"/>
                      </a:cubicBezTo>
                      <a:cubicBezTo>
                        <a:pt x="7" y="39"/>
                        <a:pt x="7" y="39"/>
                        <a:pt x="7" y="39"/>
                      </a:cubicBezTo>
                      <a:cubicBezTo>
                        <a:pt x="8" y="39"/>
                        <a:pt x="8" y="39"/>
                        <a:pt x="9" y="39"/>
                      </a:cubicBezTo>
                      <a:cubicBezTo>
                        <a:pt x="10" y="41"/>
                        <a:pt x="10" y="41"/>
                        <a:pt x="10" y="41"/>
                      </a:cubicBezTo>
                      <a:cubicBezTo>
                        <a:pt x="10" y="41"/>
                        <a:pt x="10" y="41"/>
                        <a:pt x="11" y="42"/>
                      </a:cubicBezTo>
                      <a:cubicBezTo>
                        <a:pt x="11" y="42"/>
                        <a:pt x="12" y="45"/>
                        <a:pt x="10" y="48"/>
                      </a:cubicBezTo>
                      <a:cubicBezTo>
                        <a:pt x="10" y="49"/>
                        <a:pt x="9" y="50"/>
                        <a:pt x="9" y="51"/>
                      </a:cubicBezTo>
                      <a:cubicBezTo>
                        <a:pt x="10" y="52"/>
                        <a:pt x="10" y="52"/>
                        <a:pt x="10" y="52"/>
                      </a:cubicBezTo>
                      <a:cubicBezTo>
                        <a:pt x="10" y="53"/>
                        <a:pt x="10" y="53"/>
                        <a:pt x="10" y="53"/>
                      </a:cubicBezTo>
                      <a:cubicBezTo>
                        <a:pt x="11" y="53"/>
                        <a:pt x="11" y="53"/>
                        <a:pt x="11" y="53"/>
                      </a:cubicBezTo>
                      <a:cubicBezTo>
                        <a:pt x="11" y="53"/>
                        <a:pt x="12" y="53"/>
                        <a:pt x="12" y="54"/>
                      </a:cubicBezTo>
                      <a:cubicBezTo>
                        <a:pt x="15" y="56"/>
                        <a:pt x="15" y="56"/>
                        <a:pt x="15" y="56"/>
                      </a:cubicBezTo>
                      <a:cubicBezTo>
                        <a:pt x="23" y="56"/>
                        <a:pt x="23" y="56"/>
                        <a:pt x="23" y="56"/>
                      </a:cubicBezTo>
                      <a:cubicBezTo>
                        <a:pt x="24" y="55"/>
                        <a:pt x="25" y="55"/>
                        <a:pt x="26" y="55"/>
                      </a:cubicBezTo>
                      <a:cubicBezTo>
                        <a:pt x="26" y="55"/>
                        <a:pt x="27" y="55"/>
                        <a:pt x="28" y="57"/>
                      </a:cubicBezTo>
                      <a:cubicBezTo>
                        <a:pt x="28" y="59"/>
                        <a:pt x="28" y="60"/>
                        <a:pt x="28" y="61"/>
                      </a:cubicBezTo>
                      <a:cubicBezTo>
                        <a:pt x="29" y="62"/>
                        <a:pt x="30" y="63"/>
                        <a:pt x="29" y="64"/>
                      </a:cubicBezTo>
                      <a:cubicBezTo>
                        <a:pt x="29" y="65"/>
                        <a:pt x="29" y="66"/>
                        <a:pt x="26" y="67"/>
                      </a:cubicBezTo>
                      <a:cubicBezTo>
                        <a:pt x="23" y="68"/>
                        <a:pt x="23" y="68"/>
                        <a:pt x="23" y="68"/>
                      </a:cubicBezTo>
                      <a:cubicBezTo>
                        <a:pt x="23" y="68"/>
                        <a:pt x="23" y="68"/>
                        <a:pt x="23" y="68"/>
                      </a:cubicBezTo>
                      <a:cubicBezTo>
                        <a:pt x="23" y="69"/>
                        <a:pt x="23" y="69"/>
                        <a:pt x="23" y="69"/>
                      </a:cubicBezTo>
                      <a:cubicBezTo>
                        <a:pt x="25" y="70"/>
                        <a:pt x="25" y="70"/>
                        <a:pt x="25" y="70"/>
                      </a:cubicBezTo>
                      <a:cubicBezTo>
                        <a:pt x="27" y="70"/>
                        <a:pt x="27" y="70"/>
                        <a:pt x="27" y="70"/>
                      </a:cubicBezTo>
                      <a:cubicBezTo>
                        <a:pt x="28" y="70"/>
                        <a:pt x="29" y="71"/>
                        <a:pt x="29" y="72"/>
                      </a:cubicBezTo>
                      <a:cubicBezTo>
                        <a:pt x="31" y="78"/>
                        <a:pt x="31" y="78"/>
                        <a:pt x="31" y="78"/>
                      </a:cubicBezTo>
                      <a:cubicBezTo>
                        <a:pt x="31" y="78"/>
                        <a:pt x="31" y="78"/>
                        <a:pt x="31" y="78"/>
                      </a:cubicBezTo>
                      <a:cubicBezTo>
                        <a:pt x="34" y="79"/>
                        <a:pt x="36" y="81"/>
                        <a:pt x="36" y="81"/>
                      </a:cubicBezTo>
                      <a:cubicBezTo>
                        <a:pt x="38" y="86"/>
                        <a:pt x="38" y="86"/>
                        <a:pt x="38" y="86"/>
                      </a:cubicBezTo>
                      <a:cubicBezTo>
                        <a:pt x="39" y="86"/>
                        <a:pt x="39" y="86"/>
                        <a:pt x="41" y="87"/>
                      </a:cubicBezTo>
                      <a:cubicBezTo>
                        <a:pt x="44" y="88"/>
                        <a:pt x="46" y="89"/>
                        <a:pt x="47" y="90"/>
                      </a:cubicBezTo>
                      <a:cubicBezTo>
                        <a:pt x="48" y="90"/>
                        <a:pt x="48" y="90"/>
                        <a:pt x="48" y="90"/>
                      </a:cubicBezTo>
                      <a:cubicBezTo>
                        <a:pt x="45" y="86"/>
                        <a:pt x="44" y="82"/>
                        <a:pt x="44" y="82"/>
                      </a:cubicBezTo>
                      <a:cubicBezTo>
                        <a:pt x="44" y="81"/>
                        <a:pt x="44" y="80"/>
                        <a:pt x="45" y="80"/>
                      </a:cubicBezTo>
                      <a:cubicBezTo>
                        <a:pt x="51" y="77"/>
                        <a:pt x="51" y="77"/>
                        <a:pt x="51" y="77"/>
                      </a:cubicBezTo>
                      <a:cubicBezTo>
                        <a:pt x="51" y="76"/>
                        <a:pt x="52" y="76"/>
                        <a:pt x="52" y="77"/>
                      </a:cubicBezTo>
                      <a:cubicBezTo>
                        <a:pt x="56" y="78"/>
                        <a:pt x="56" y="78"/>
                        <a:pt x="56" y="78"/>
                      </a:cubicBezTo>
                      <a:cubicBezTo>
                        <a:pt x="61" y="79"/>
                        <a:pt x="61" y="79"/>
                        <a:pt x="61" y="79"/>
                      </a:cubicBezTo>
                      <a:cubicBezTo>
                        <a:pt x="64" y="80"/>
                        <a:pt x="64" y="80"/>
                        <a:pt x="64" y="80"/>
                      </a:cubicBezTo>
                      <a:cubicBezTo>
                        <a:pt x="64" y="80"/>
                        <a:pt x="64" y="79"/>
                        <a:pt x="63" y="79"/>
                      </a:cubicBezTo>
                      <a:cubicBezTo>
                        <a:pt x="60" y="74"/>
                        <a:pt x="60" y="74"/>
                        <a:pt x="60" y="74"/>
                      </a:cubicBezTo>
                      <a:cubicBezTo>
                        <a:pt x="59" y="74"/>
                        <a:pt x="59" y="73"/>
                        <a:pt x="60" y="72"/>
                      </a:cubicBezTo>
                      <a:cubicBezTo>
                        <a:pt x="60" y="72"/>
                        <a:pt x="60" y="71"/>
                        <a:pt x="61" y="71"/>
                      </a:cubicBezTo>
                      <a:cubicBezTo>
                        <a:pt x="65" y="70"/>
                        <a:pt x="65" y="70"/>
                        <a:pt x="65" y="70"/>
                      </a:cubicBezTo>
                      <a:cubicBezTo>
                        <a:pt x="66" y="70"/>
                        <a:pt x="67" y="71"/>
                        <a:pt x="67" y="72"/>
                      </a:cubicBezTo>
                      <a:cubicBezTo>
                        <a:pt x="68" y="72"/>
                        <a:pt x="68" y="72"/>
                        <a:pt x="68" y="72"/>
                      </a:cubicBezTo>
                      <a:cubicBezTo>
                        <a:pt x="69" y="71"/>
                        <a:pt x="71" y="69"/>
                        <a:pt x="75" y="70"/>
                      </a:cubicBezTo>
                      <a:cubicBezTo>
                        <a:pt x="79" y="71"/>
                        <a:pt x="83" y="73"/>
                        <a:pt x="84" y="73"/>
                      </a:cubicBezTo>
                      <a:cubicBezTo>
                        <a:pt x="85" y="73"/>
                        <a:pt x="87" y="73"/>
                        <a:pt x="88" y="73"/>
                      </a:cubicBezTo>
                      <a:cubicBezTo>
                        <a:pt x="89" y="73"/>
                        <a:pt x="90" y="73"/>
                        <a:pt x="91" y="73"/>
                      </a:cubicBezTo>
                      <a:cubicBezTo>
                        <a:pt x="94" y="73"/>
                        <a:pt x="98" y="73"/>
                        <a:pt x="99" y="73"/>
                      </a:cubicBezTo>
                      <a:cubicBezTo>
                        <a:pt x="100" y="73"/>
                        <a:pt x="100" y="73"/>
                        <a:pt x="101" y="73"/>
                      </a:cubicBezTo>
                      <a:cubicBezTo>
                        <a:pt x="102" y="72"/>
                        <a:pt x="102" y="72"/>
                        <a:pt x="102" y="72"/>
                      </a:cubicBezTo>
                      <a:cubicBezTo>
                        <a:pt x="101" y="69"/>
                        <a:pt x="102" y="68"/>
                        <a:pt x="103" y="67"/>
                      </a:cubicBezTo>
                      <a:cubicBezTo>
                        <a:pt x="104" y="66"/>
                        <a:pt x="104" y="66"/>
                        <a:pt x="104" y="66"/>
                      </a:cubicBezTo>
                      <a:cubicBezTo>
                        <a:pt x="105" y="66"/>
                        <a:pt x="107" y="63"/>
                        <a:pt x="109" y="62"/>
                      </a:cubicBezTo>
                      <a:cubicBezTo>
                        <a:pt x="109" y="62"/>
                        <a:pt x="109" y="62"/>
                        <a:pt x="110" y="62"/>
                      </a:cubicBezTo>
                      <a:cubicBezTo>
                        <a:pt x="110" y="62"/>
                        <a:pt x="110" y="62"/>
                        <a:pt x="110" y="61"/>
                      </a:cubicBezTo>
                      <a:cubicBezTo>
                        <a:pt x="111" y="61"/>
                        <a:pt x="112" y="60"/>
                        <a:pt x="112" y="60"/>
                      </a:cubicBezTo>
                      <a:cubicBezTo>
                        <a:pt x="112" y="60"/>
                        <a:pt x="113" y="60"/>
                        <a:pt x="113" y="59"/>
                      </a:cubicBezTo>
                      <a:cubicBezTo>
                        <a:pt x="115" y="58"/>
                        <a:pt x="115" y="57"/>
                        <a:pt x="116" y="57"/>
                      </a:cubicBezTo>
                      <a:cubicBezTo>
                        <a:pt x="116" y="57"/>
                        <a:pt x="116" y="57"/>
                        <a:pt x="116" y="57"/>
                      </a:cubicBezTo>
                      <a:cubicBezTo>
                        <a:pt x="117" y="54"/>
                        <a:pt x="120" y="52"/>
                        <a:pt x="121" y="52"/>
                      </a:cubicBezTo>
                      <a:cubicBezTo>
                        <a:pt x="122" y="52"/>
                        <a:pt x="124" y="50"/>
                        <a:pt x="124" y="49"/>
                      </a:cubicBezTo>
                      <a:cubicBezTo>
                        <a:pt x="125" y="47"/>
                        <a:pt x="125" y="47"/>
                        <a:pt x="125" y="47"/>
                      </a:cubicBezTo>
                      <a:cubicBezTo>
                        <a:pt x="126" y="46"/>
                        <a:pt x="126" y="46"/>
                        <a:pt x="126" y="45"/>
                      </a:cubicBezTo>
                      <a:cubicBezTo>
                        <a:pt x="126" y="45"/>
                        <a:pt x="126" y="45"/>
                        <a:pt x="126" y="45"/>
                      </a:cubicBezTo>
                      <a:cubicBezTo>
                        <a:pt x="125" y="44"/>
                        <a:pt x="125" y="42"/>
                        <a:pt x="126" y="40"/>
                      </a:cubicBezTo>
                      <a:cubicBezTo>
                        <a:pt x="126" y="40"/>
                        <a:pt x="126" y="40"/>
                        <a:pt x="126" y="39"/>
                      </a:cubicBezTo>
                      <a:cubicBezTo>
                        <a:pt x="127" y="38"/>
                        <a:pt x="127" y="38"/>
                        <a:pt x="127" y="38"/>
                      </a:cubicBezTo>
                      <a:lnTo>
                        <a:pt x="128" y="37"/>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grpSp>
        </p:grpSp>
        <p:grpSp>
          <p:nvGrpSpPr>
            <p:cNvPr id="6" name="Group 5"/>
            <p:cNvGrpSpPr/>
            <p:nvPr/>
          </p:nvGrpSpPr>
          <p:grpSpPr>
            <a:xfrm>
              <a:off x="6907782" y="1836415"/>
              <a:ext cx="1781175" cy="2359025"/>
              <a:chOff x="6907782" y="1836415"/>
              <a:chExt cx="1781175" cy="2359025"/>
            </a:xfrm>
          </p:grpSpPr>
          <p:sp>
            <p:nvSpPr>
              <p:cNvPr id="184" name="Freeform 30"/>
              <p:cNvSpPr>
                <a:spLocks noEditPoints="1"/>
              </p:cNvSpPr>
              <p:nvPr/>
            </p:nvSpPr>
            <p:spPr bwMode="auto">
              <a:xfrm>
                <a:off x="7574532" y="3809677"/>
                <a:ext cx="125413" cy="277813"/>
              </a:xfrm>
              <a:custGeom>
                <a:avLst/>
                <a:gdLst>
                  <a:gd name="T0" fmla="*/ 63 w 79"/>
                  <a:gd name="T1" fmla="*/ 130 h 175"/>
                  <a:gd name="T2" fmla="*/ 51 w 79"/>
                  <a:gd name="T3" fmla="*/ 90 h 175"/>
                  <a:gd name="T4" fmla="*/ 49 w 79"/>
                  <a:gd name="T5" fmla="*/ 87 h 175"/>
                  <a:gd name="T6" fmla="*/ 49 w 79"/>
                  <a:gd name="T7" fmla="*/ 86 h 175"/>
                  <a:gd name="T8" fmla="*/ 47 w 79"/>
                  <a:gd name="T9" fmla="*/ 83 h 175"/>
                  <a:gd name="T10" fmla="*/ 41 w 79"/>
                  <a:gd name="T11" fmla="*/ 78 h 175"/>
                  <a:gd name="T12" fmla="*/ 35 w 79"/>
                  <a:gd name="T13" fmla="*/ 75 h 175"/>
                  <a:gd name="T14" fmla="*/ 32 w 79"/>
                  <a:gd name="T15" fmla="*/ 73 h 175"/>
                  <a:gd name="T16" fmla="*/ 31 w 79"/>
                  <a:gd name="T17" fmla="*/ 72 h 175"/>
                  <a:gd name="T18" fmla="*/ 28 w 79"/>
                  <a:gd name="T19" fmla="*/ 72 h 175"/>
                  <a:gd name="T20" fmla="*/ 21 w 79"/>
                  <a:gd name="T21" fmla="*/ 72 h 175"/>
                  <a:gd name="T22" fmla="*/ 17 w 79"/>
                  <a:gd name="T23" fmla="*/ 76 h 175"/>
                  <a:gd name="T24" fmla="*/ 14 w 79"/>
                  <a:gd name="T25" fmla="*/ 78 h 175"/>
                  <a:gd name="T26" fmla="*/ 6 w 79"/>
                  <a:gd name="T27" fmla="*/ 87 h 175"/>
                  <a:gd name="T28" fmla="*/ 4 w 79"/>
                  <a:gd name="T29" fmla="*/ 89 h 175"/>
                  <a:gd name="T30" fmla="*/ 2 w 79"/>
                  <a:gd name="T31" fmla="*/ 103 h 175"/>
                  <a:gd name="T32" fmla="*/ 0 w 79"/>
                  <a:gd name="T33" fmla="*/ 107 h 175"/>
                  <a:gd name="T34" fmla="*/ 0 w 79"/>
                  <a:gd name="T35" fmla="*/ 113 h 175"/>
                  <a:gd name="T36" fmla="*/ 9 w 79"/>
                  <a:gd name="T37" fmla="*/ 146 h 175"/>
                  <a:gd name="T38" fmla="*/ 9 w 79"/>
                  <a:gd name="T39" fmla="*/ 148 h 175"/>
                  <a:gd name="T40" fmla="*/ 11 w 79"/>
                  <a:gd name="T41" fmla="*/ 158 h 175"/>
                  <a:gd name="T42" fmla="*/ 13 w 79"/>
                  <a:gd name="T43" fmla="*/ 158 h 175"/>
                  <a:gd name="T44" fmla="*/ 24 w 79"/>
                  <a:gd name="T45" fmla="*/ 168 h 175"/>
                  <a:gd name="T46" fmla="*/ 34 w 79"/>
                  <a:gd name="T47" fmla="*/ 173 h 175"/>
                  <a:gd name="T48" fmla="*/ 37 w 79"/>
                  <a:gd name="T49" fmla="*/ 175 h 175"/>
                  <a:gd name="T50" fmla="*/ 47 w 79"/>
                  <a:gd name="T51" fmla="*/ 175 h 175"/>
                  <a:gd name="T52" fmla="*/ 61 w 79"/>
                  <a:gd name="T53" fmla="*/ 170 h 175"/>
                  <a:gd name="T54" fmla="*/ 62 w 79"/>
                  <a:gd name="T55" fmla="*/ 170 h 175"/>
                  <a:gd name="T56" fmla="*/ 65 w 79"/>
                  <a:gd name="T57" fmla="*/ 165 h 175"/>
                  <a:gd name="T58" fmla="*/ 66 w 79"/>
                  <a:gd name="T59" fmla="*/ 163 h 175"/>
                  <a:gd name="T60" fmla="*/ 66 w 79"/>
                  <a:gd name="T61" fmla="*/ 162 h 175"/>
                  <a:gd name="T62" fmla="*/ 63 w 79"/>
                  <a:gd name="T63" fmla="*/ 131 h 175"/>
                  <a:gd name="T64" fmla="*/ 63 w 79"/>
                  <a:gd name="T65" fmla="*/ 130 h 175"/>
                  <a:gd name="T66" fmla="*/ 63 w 79"/>
                  <a:gd name="T67" fmla="*/ 130 h 175"/>
                  <a:gd name="T68" fmla="*/ 77 w 79"/>
                  <a:gd name="T69" fmla="*/ 40 h 175"/>
                  <a:gd name="T70" fmla="*/ 76 w 79"/>
                  <a:gd name="T71" fmla="*/ 38 h 175"/>
                  <a:gd name="T72" fmla="*/ 73 w 79"/>
                  <a:gd name="T73" fmla="*/ 30 h 175"/>
                  <a:gd name="T74" fmla="*/ 65 w 79"/>
                  <a:gd name="T75" fmla="*/ 17 h 175"/>
                  <a:gd name="T76" fmla="*/ 62 w 79"/>
                  <a:gd name="T77" fmla="*/ 13 h 175"/>
                  <a:gd name="T78" fmla="*/ 48 w 79"/>
                  <a:gd name="T79" fmla="*/ 2 h 175"/>
                  <a:gd name="T80" fmla="*/ 45 w 79"/>
                  <a:gd name="T81" fmla="*/ 0 h 175"/>
                  <a:gd name="T82" fmla="*/ 45 w 79"/>
                  <a:gd name="T83" fmla="*/ 0 h 175"/>
                  <a:gd name="T84" fmla="*/ 40 w 79"/>
                  <a:gd name="T85" fmla="*/ 7 h 175"/>
                  <a:gd name="T86" fmla="*/ 40 w 79"/>
                  <a:gd name="T87" fmla="*/ 10 h 175"/>
                  <a:gd name="T88" fmla="*/ 41 w 79"/>
                  <a:gd name="T89" fmla="*/ 17 h 175"/>
                  <a:gd name="T90" fmla="*/ 56 w 79"/>
                  <a:gd name="T91" fmla="*/ 50 h 175"/>
                  <a:gd name="T92" fmla="*/ 58 w 79"/>
                  <a:gd name="T93" fmla="*/ 51 h 175"/>
                  <a:gd name="T94" fmla="*/ 72 w 79"/>
                  <a:gd name="T95" fmla="*/ 68 h 175"/>
                  <a:gd name="T96" fmla="*/ 75 w 79"/>
                  <a:gd name="T97" fmla="*/ 69 h 175"/>
                  <a:gd name="T98" fmla="*/ 75 w 79"/>
                  <a:gd name="T99" fmla="*/ 71 h 175"/>
                  <a:gd name="T100" fmla="*/ 76 w 79"/>
                  <a:gd name="T101" fmla="*/ 71 h 175"/>
                  <a:gd name="T102" fmla="*/ 77 w 79"/>
                  <a:gd name="T103" fmla="*/ 71 h 175"/>
                  <a:gd name="T104" fmla="*/ 79 w 79"/>
                  <a:gd name="T105" fmla="*/ 68 h 175"/>
                  <a:gd name="T106" fmla="*/ 79 w 79"/>
                  <a:gd name="T107" fmla="*/ 51 h 175"/>
                  <a:gd name="T108" fmla="*/ 77 w 79"/>
                  <a:gd name="T109" fmla="*/ 40 h 175"/>
                  <a:gd name="T110" fmla="*/ 77 w 79"/>
                  <a:gd name="T111" fmla="*/ 4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9" h="175">
                    <a:moveTo>
                      <a:pt x="63" y="130"/>
                    </a:moveTo>
                    <a:lnTo>
                      <a:pt x="51" y="90"/>
                    </a:lnTo>
                    <a:lnTo>
                      <a:pt x="49" y="87"/>
                    </a:lnTo>
                    <a:lnTo>
                      <a:pt x="49" y="86"/>
                    </a:lnTo>
                    <a:lnTo>
                      <a:pt x="47" y="83"/>
                    </a:lnTo>
                    <a:lnTo>
                      <a:pt x="41" y="78"/>
                    </a:lnTo>
                    <a:lnTo>
                      <a:pt x="35" y="75"/>
                    </a:lnTo>
                    <a:lnTo>
                      <a:pt x="32" y="73"/>
                    </a:lnTo>
                    <a:lnTo>
                      <a:pt x="31" y="72"/>
                    </a:lnTo>
                    <a:lnTo>
                      <a:pt x="28" y="72"/>
                    </a:lnTo>
                    <a:lnTo>
                      <a:pt x="21" y="72"/>
                    </a:lnTo>
                    <a:lnTo>
                      <a:pt x="17" y="76"/>
                    </a:lnTo>
                    <a:lnTo>
                      <a:pt x="14" y="78"/>
                    </a:lnTo>
                    <a:lnTo>
                      <a:pt x="6" y="87"/>
                    </a:lnTo>
                    <a:lnTo>
                      <a:pt x="4" y="89"/>
                    </a:lnTo>
                    <a:lnTo>
                      <a:pt x="2" y="103"/>
                    </a:lnTo>
                    <a:lnTo>
                      <a:pt x="0" y="107"/>
                    </a:lnTo>
                    <a:lnTo>
                      <a:pt x="0" y="113"/>
                    </a:lnTo>
                    <a:lnTo>
                      <a:pt x="9" y="146"/>
                    </a:lnTo>
                    <a:lnTo>
                      <a:pt x="9" y="148"/>
                    </a:lnTo>
                    <a:lnTo>
                      <a:pt x="11" y="158"/>
                    </a:lnTo>
                    <a:lnTo>
                      <a:pt x="13" y="158"/>
                    </a:lnTo>
                    <a:lnTo>
                      <a:pt x="24" y="168"/>
                    </a:lnTo>
                    <a:lnTo>
                      <a:pt x="34" y="173"/>
                    </a:lnTo>
                    <a:lnTo>
                      <a:pt x="37" y="175"/>
                    </a:lnTo>
                    <a:lnTo>
                      <a:pt x="47" y="175"/>
                    </a:lnTo>
                    <a:lnTo>
                      <a:pt x="61" y="170"/>
                    </a:lnTo>
                    <a:lnTo>
                      <a:pt x="62" y="170"/>
                    </a:lnTo>
                    <a:lnTo>
                      <a:pt x="65" y="165"/>
                    </a:lnTo>
                    <a:lnTo>
                      <a:pt x="66" y="163"/>
                    </a:lnTo>
                    <a:lnTo>
                      <a:pt x="66" y="162"/>
                    </a:lnTo>
                    <a:lnTo>
                      <a:pt x="63" y="131"/>
                    </a:lnTo>
                    <a:lnTo>
                      <a:pt x="63" y="130"/>
                    </a:lnTo>
                    <a:lnTo>
                      <a:pt x="63" y="130"/>
                    </a:lnTo>
                    <a:close/>
                    <a:moveTo>
                      <a:pt x="77" y="40"/>
                    </a:moveTo>
                    <a:lnTo>
                      <a:pt x="76" y="38"/>
                    </a:lnTo>
                    <a:lnTo>
                      <a:pt x="73" y="30"/>
                    </a:lnTo>
                    <a:lnTo>
                      <a:pt x="65" y="17"/>
                    </a:lnTo>
                    <a:lnTo>
                      <a:pt x="62" y="13"/>
                    </a:lnTo>
                    <a:lnTo>
                      <a:pt x="48" y="2"/>
                    </a:lnTo>
                    <a:lnTo>
                      <a:pt x="45" y="0"/>
                    </a:lnTo>
                    <a:lnTo>
                      <a:pt x="45" y="0"/>
                    </a:lnTo>
                    <a:lnTo>
                      <a:pt x="40" y="7"/>
                    </a:lnTo>
                    <a:lnTo>
                      <a:pt x="40" y="10"/>
                    </a:lnTo>
                    <a:lnTo>
                      <a:pt x="41" y="17"/>
                    </a:lnTo>
                    <a:lnTo>
                      <a:pt x="56" y="50"/>
                    </a:lnTo>
                    <a:lnTo>
                      <a:pt x="58" y="51"/>
                    </a:lnTo>
                    <a:lnTo>
                      <a:pt x="72" y="68"/>
                    </a:lnTo>
                    <a:lnTo>
                      <a:pt x="75" y="69"/>
                    </a:lnTo>
                    <a:lnTo>
                      <a:pt x="75" y="71"/>
                    </a:lnTo>
                    <a:lnTo>
                      <a:pt x="76" y="71"/>
                    </a:lnTo>
                    <a:lnTo>
                      <a:pt x="77" y="71"/>
                    </a:lnTo>
                    <a:lnTo>
                      <a:pt x="79" y="68"/>
                    </a:lnTo>
                    <a:lnTo>
                      <a:pt x="79" y="51"/>
                    </a:lnTo>
                    <a:lnTo>
                      <a:pt x="77" y="40"/>
                    </a:lnTo>
                    <a:lnTo>
                      <a:pt x="77" y="40"/>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5" name="Freeform 31"/>
              <p:cNvSpPr>
                <a:spLocks/>
              </p:cNvSpPr>
              <p:nvPr/>
            </p:nvSpPr>
            <p:spPr bwMode="auto">
              <a:xfrm>
                <a:off x="7920607" y="3820790"/>
                <a:ext cx="314325" cy="355600"/>
              </a:xfrm>
              <a:custGeom>
                <a:avLst/>
                <a:gdLst>
                  <a:gd name="T0" fmla="*/ 126 w 141"/>
                  <a:gd name="T1" fmla="*/ 76 h 159"/>
                  <a:gd name="T2" fmla="*/ 130 w 141"/>
                  <a:gd name="T3" fmla="*/ 73 h 159"/>
                  <a:gd name="T4" fmla="*/ 134 w 141"/>
                  <a:gd name="T5" fmla="*/ 64 h 159"/>
                  <a:gd name="T6" fmla="*/ 140 w 141"/>
                  <a:gd name="T7" fmla="*/ 58 h 159"/>
                  <a:gd name="T8" fmla="*/ 139 w 141"/>
                  <a:gd name="T9" fmla="*/ 49 h 159"/>
                  <a:gd name="T10" fmla="*/ 139 w 141"/>
                  <a:gd name="T11" fmla="*/ 35 h 159"/>
                  <a:gd name="T12" fmla="*/ 129 w 141"/>
                  <a:gd name="T13" fmla="*/ 34 h 159"/>
                  <a:gd name="T14" fmla="*/ 119 w 141"/>
                  <a:gd name="T15" fmla="*/ 31 h 159"/>
                  <a:gd name="T16" fmla="*/ 112 w 141"/>
                  <a:gd name="T17" fmla="*/ 30 h 159"/>
                  <a:gd name="T18" fmla="*/ 101 w 141"/>
                  <a:gd name="T19" fmla="*/ 28 h 159"/>
                  <a:gd name="T20" fmla="*/ 92 w 141"/>
                  <a:gd name="T21" fmla="*/ 30 h 159"/>
                  <a:gd name="T22" fmla="*/ 84 w 141"/>
                  <a:gd name="T23" fmla="*/ 28 h 159"/>
                  <a:gd name="T24" fmla="*/ 84 w 141"/>
                  <a:gd name="T25" fmla="*/ 19 h 159"/>
                  <a:gd name="T26" fmla="*/ 87 w 141"/>
                  <a:gd name="T27" fmla="*/ 11 h 159"/>
                  <a:gd name="T28" fmla="*/ 84 w 141"/>
                  <a:gd name="T29" fmla="*/ 8 h 159"/>
                  <a:gd name="T30" fmla="*/ 74 w 141"/>
                  <a:gd name="T31" fmla="*/ 5 h 159"/>
                  <a:gd name="T32" fmla="*/ 71 w 141"/>
                  <a:gd name="T33" fmla="*/ 1 h 159"/>
                  <a:gd name="T34" fmla="*/ 65 w 141"/>
                  <a:gd name="T35" fmla="*/ 3 h 159"/>
                  <a:gd name="T36" fmla="*/ 38 w 141"/>
                  <a:gd name="T37" fmla="*/ 5 h 159"/>
                  <a:gd name="T38" fmla="*/ 25 w 141"/>
                  <a:gd name="T39" fmla="*/ 5 h 159"/>
                  <a:gd name="T40" fmla="*/ 15 w 141"/>
                  <a:gd name="T41" fmla="*/ 1 h 159"/>
                  <a:gd name="T42" fmla="*/ 8 w 141"/>
                  <a:gd name="T43" fmla="*/ 7 h 159"/>
                  <a:gd name="T44" fmla="*/ 0 w 141"/>
                  <a:gd name="T45" fmla="*/ 10 h 159"/>
                  <a:gd name="T46" fmla="*/ 5 w 141"/>
                  <a:gd name="T47" fmla="*/ 14 h 159"/>
                  <a:gd name="T48" fmla="*/ 15 w 141"/>
                  <a:gd name="T49" fmla="*/ 21 h 159"/>
                  <a:gd name="T50" fmla="*/ 14 w 141"/>
                  <a:gd name="T51" fmla="*/ 34 h 159"/>
                  <a:gd name="T52" fmla="*/ 16 w 141"/>
                  <a:gd name="T53" fmla="*/ 38 h 159"/>
                  <a:gd name="T54" fmla="*/ 18 w 141"/>
                  <a:gd name="T55" fmla="*/ 45 h 159"/>
                  <a:gd name="T56" fmla="*/ 18 w 141"/>
                  <a:gd name="T57" fmla="*/ 57 h 159"/>
                  <a:gd name="T58" fmla="*/ 8 w 141"/>
                  <a:gd name="T59" fmla="*/ 59 h 159"/>
                  <a:gd name="T60" fmla="*/ 15 w 141"/>
                  <a:gd name="T61" fmla="*/ 62 h 159"/>
                  <a:gd name="T62" fmla="*/ 22 w 141"/>
                  <a:gd name="T63" fmla="*/ 69 h 159"/>
                  <a:gd name="T64" fmla="*/ 24 w 141"/>
                  <a:gd name="T65" fmla="*/ 74 h 159"/>
                  <a:gd name="T66" fmla="*/ 26 w 141"/>
                  <a:gd name="T67" fmla="*/ 82 h 159"/>
                  <a:gd name="T68" fmla="*/ 18 w 141"/>
                  <a:gd name="T69" fmla="*/ 89 h 159"/>
                  <a:gd name="T70" fmla="*/ 34 w 141"/>
                  <a:gd name="T71" fmla="*/ 90 h 159"/>
                  <a:gd name="T72" fmla="*/ 40 w 141"/>
                  <a:gd name="T73" fmla="*/ 86 h 159"/>
                  <a:gd name="T74" fmla="*/ 54 w 141"/>
                  <a:gd name="T75" fmla="*/ 85 h 159"/>
                  <a:gd name="T76" fmla="*/ 57 w 141"/>
                  <a:gd name="T77" fmla="*/ 90 h 159"/>
                  <a:gd name="T78" fmla="*/ 62 w 141"/>
                  <a:gd name="T79" fmla="*/ 95 h 159"/>
                  <a:gd name="T80" fmla="*/ 52 w 141"/>
                  <a:gd name="T81" fmla="*/ 104 h 159"/>
                  <a:gd name="T82" fmla="*/ 50 w 141"/>
                  <a:gd name="T83" fmla="*/ 108 h 159"/>
                  <a:gd name="T84" fmla="*/ 52 w 141"/>
                  <a:gd name="T85" fmla="*/ 114 h 159"/>
                  <a:gd name="T86" fmla="*/ 64 w 141"/>
                  <a:gd name="T87" fmla="*/ 114 h 159"/>
                  <a:gd name="T88" fmla="*/ 72 w 141"/>
                  <a:gd name="T89" fmla="*/ 115 h 159"/>
                  <a:gd name="T90" fmla="*/ 79 w 141"/>
                  <a:gd name="T91" fmla="*/ 120 h 159"/>
                  <a:gd name="T92" fmla="*/ 87 w 141"/>
                  <a:gd name="T93" fmla="*/ 129 h 159"/>
                  <a:gd name="T94" fmla="*/ 93 w 141"/>
                  <a:gd name="T95" fmla="*/ 140 h 159"/>
                  <a:gd name="T96" fmla="*/ 98 w 141"/>
                  <a:gd name="T97" fmla="*/ 143 h 159"/>
                  <a:gd name="T98" fmla="*/ 102 w 141"/>
                  <a:gd name="T99" fmla="*/ 156 h 159"/>
                  <a:gd name="T100" fmla="*/ 108 w 141"/>
                  <a:gd name="T101" fmla="*/ 159 h 159"/>
                  <a:gd name="T102" fmla="*/ 114 w 141"/>
                  <a:gd name="T103" fmla="*/ 148 h 159"/>
                  <a:gd name="T104" fmla="*/ 118 w 141"/>
                  <a:gd name="T105" fmla="*/ 136 h 159"/>
                  <a:gd name="T106" fmla="*/ 124 w 141"/>
                  <a:gd name="T107" fmla="*/ 133 h 159"/>
                  <a:gd name="T108" fmla="*/ 124 w 141"/>
                  <a:gd name="T109" fmla="*/ 121 h 159"/>
                  <a:gd name="T110" fmla="*/ 124 w 141"/>
                  <a:gd name="T111" fmla="*/ 117 h 159"/>
                  <a:gd name="T112" fmla="*/ 125 w 141"/>
                  <a:gd name="T113" fmla="*/ 108 h 159"/>
                  <a:gd name="T114" fmla="*/ 126 w 141"/>
                  <a:gd name="T115" fmla="*/ 91 h 159"/>
                  <a:gd name="T116" fmla="*/ 124 w 141"/>
                  <a:gd name="T117" fmla="*/ 78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1" h="159">
                    <a:moveTo>
                      <a:pt x="124" y="78"/>
                    </a:moveTo>
                    <a:cubicBezTo>
                      <a:pt x="124" y="78"/>
                      <a:pt x="124" y="78"/>
                      <a:pt x="124" y="78"/>
                    </a:cubicBezTo>
                    <a:cubicBezTo>
                      <a:pt x="123" y="77"/>
                      <a:pt x="124" y="76"/>
                      <a:pt x="125" y="76"/>
                    </a:cubicBezTo>
                    <a:cubicBezTo>
                      <a:pt x="126" y="76"/>
                      <a:pt x="126" y="76"/>
                      <a:pt x="126" y="76"/>
                    </a:cubicBezTo>
                    <a:cubicBezTo>
                      <a:pt x="128" y="75"/>
                      <a:pt x="128" y="75"/>
                      <a:pt x="128" y="75"/>
                    </a:cubicBezTo>
                    <a:cubicBezTo>
                      <a:pt x="129" y="74"/>
                      <a:pt x="129" y="74"/>
                      <a:pt x="129" y="74"/>
                    </a:cubicBezTo>
                    <a:cubicBezTo>
                      <a:pt x="130" y="74"/>
                      <a:pt x="130" y="74"/>
                      <a:pt x="130" y="74"/>
                    </a:cubicBezTo>
                    <a:cubicBezTo>
                      <a:pt x="130" y="73"/>
                      <a:pt x="130" y="73"/>
                      <a:pt x="130" y="73"/>
                    </a:cubicBezTo>
                    <a:cubicBezTo>
                      <a:pt x="131" y="72"/>
                      <a:pt x="131" y="72"/>
                      <a:pt x="131" y="72"/>
                    </a:cubicBezTo>
                    <a:cubicBezTo>
                      <a:pt x="131" y="72"/>
                      <a:pt x="131" y="72"/>
                      <a:pt x="131" y="71"/>
                    </a:cubicBezTo>
                    <a:cubicBezTo>
                      <a:pt x="132" y="66"/>
                      <a:pt x="132" y="66"/>
                      <a:pt x="132" y="66"/>
                    </a:cubicBezTo>
                    <a:cubicBezTo>
                      <a:pt x="133" y="65"/>
                      <a:pt x="133" y="64"/>
                      <a:pt x="134" y="64"/>
                    </a:cubicBezTo>
                    <a:cubicBezTo>
                      <a:pt x="135" y="64"/>
                      <a:pt x="135" y="64"/>
                      <a:pt x="135" y="64"/>
                    </a:cubicBezTo>
                    <a:cubicBezTo>
                      <a:pt x="135" y="64"/>
                      <a:pt x="135" y="64"/>
                      <a:pt x="135" y="63"/>
                    </a:cubicBezTo>
                    <a:cubicBezTo>
                      <a:pt x="136" y="62"/>
                      <a:pt x="137" y="62"/>
                      <a:pt x="137" y="61"/>
                    </a:cubicBezTo>
                    <a:cubicBezTo>
                      <a:pt x="137" y="60"/>
                      <a:pt x="138" y="59"/>
                      <a:pt x="140" y="58"/>
                    </a:cubicBezTo>
                    <a:cubicBezTo>
                      <a:pt x="141" y="58"/>
                      <a:pt x="141" y="58"/>
                      <a:pt x="141" y="58"/>
                    </a:cubicBezTo>
                    <a:cubicBezTo>
                      <a:pt x="141" y="52"/>
                      <a:pt x="141" y="52"/>
                      <a:pt x="141" y="52"/>
                    </a:cubicBezTo>
                    <a:cubicBezTo>
                      <a:pt x="139" y="51"/>
                      <a:pt x="139" y="51"/>
                      <a:pt x="139" y="51"/>
                    </a:cubicBezTo>
                    <a:cubicBezTo>
                      <a:pt x="139" y="50"/>
                      <a:pt x="139" y="50"/>
                      <a:pt x="139" y="49"/>
                    </a:cubicBezTo>
                    <a:cubicBezTo>
                      <a:pt x="139" y="45"/>
                      <a:pt x="139" y="45"/>
                      <a:pt x="139" y="45"/>
                    </a:cubicBezTo>
                    <a:cubicBezTo>
                      <a:pt x="138" y="44"/>
                      <a:pt x="138" y="44"/>
                      <a:pt x="137" y="44"/>
                    </a:cubicBezTo>
                    <a:cubicBezTo>
                      <a:pt x="137" y="43"/>
                      <a:pt x="137" y="42"/>
                      <a:pt x="137" y="41"/>
                    </a:cubicBezTo>
                    <a:cubicBezTo>
                      <a:pt x="137" y="40"/>
                      <a:pt x="138" y="36"/>
                      <a:pt x="139" y="35"/>
                    </a:cubicBezTo>
                    <a:cubicBezTo>
                      <a:pt x="137" y="34"/>
                      <a:pt x="137" y="34"/>
                      <a:pt x="137" y="34"/>
                    </a:cubicBezTo>
                    <a:cubicBezTo>
                      <a:pt x="137" y="34"/>
                      <a:pt x="136" y="34"/>
                      <a:pt x="136" y="33"/>
                    </a:cubicBezTo>
                    <a:cubicBezTo>
                      <a:pt x="134" y="34"/>
                      <a:pt x="132" y="34"/>
                      <a:pt x="130" y="34"/>
                    </a:cubicBezTo>
                    <a:cubicBezTo>
                      <a:pt x="129" y="34"/>
                      <a:pt x="129" y="34"/>
                      <a:pt x="129" y="34"/>
                    </a:cubicBezTo>
                    <a:cubicBezTo>
                      <a:pt x="127" y="34"/>
                      <a:pt x="126" y="34"/>
                      <a:pt x="125" y="34"/>
                    </a:cubicBezTo>
                    <a:cubicBezTo>
                      <a:pt x="124" y="33"/>
                      <a:pt x="123" y="33"/>
                      <a:pt x="122" y="32"/>
                    </a:cubicBezTo>
                    <a:cubicBezTo>
                      <a:pt x="120" y="31"/>
                      <a:pt x="119" y="31"/>
                      <a:pt x="119" y="31"/>
                    </a:cubicBezTo>
                    <a:cubicBezTo>
                      <a:pt x="119" y="31"/>
                      <a:pt x="119" y="31"/>
                      <a:pt x="119" y="31"/>
                    </a:cubicBezTo>
                    <a:cubicBezTo>
                      <a:pt x="119" y="32"/>
                      <a:pt x="119" y="32"/>
                      <a:pt x="118" y="32"/>
                    </a:cubicBezTo>
                    <a:cubicBezTo>
                      <a:pt x="118" y="32"/>
                      <a:pt x="117" y="32"/>
                      <a:pt x="116" y="32"/>
                    </a:cubicBezTo>
                    <a:cubicBezTo>
                      <a:pt x="113" y="30"/>
                      <a:pt x="113" y="30"/>
                      <a:pt x="113" y="30"/>
                    </a:cubicBezTo>
                    <a:cubicBezTo>
                      <a:pt x="112" y="30"/>
                      <a:pt x="112" y="30"/>
                      <a:pt x="112" y="30"/>
                    </a:cubicBezTo>
                    <a:cubicBezTo>
                      <a:pt x="111" y="30"/>
                      <a:pt x="111" y="30"/>
                      <a:pt x="111" y="30"/>
                    </a:cubicBezTo>
                    <a:cubicBezTo>
                      <a:pt x="110" y="29"/>
                      <a:pt x="109" y="28"/>
                      <a:pt x="108" y="28"/>
                    </a:cubicBezTo>
                    <a:cubicBezTo>
                      <a:pt x="107" y="28"/>
                      <a:pt x="105" y="28"/>
                      <a:pt x="105" y="28"/>
                    </a:cubicBezTo>
                    <a:cubicBezTo>
                      <a:pt x="104" y="28"/>
                      <a:pt x="102" y="28"/>
                      <a:pt x="101" y="28"/>
                    </a:cubicBezTo>
                    <a:cubicBezTo>
                      <a:pt x="100" y="29"/>
                      <a:pt x="100" y="29"/>
                      <a:pt x="100" y="29"/>
                    </a:cubicBezTo>
                    <a:cubicBezTo>
                      <a:pt x="100" y="30"/>
                      <a:pt x="99" y="30"/>
                      <a:pt x="99" y="30"/>
                    </a:cubicBezTo>
                    <a:cubicBezTo>
                      <a:pt x="98" y="30"/>
                      <a:pt x="94" y="31"/>
                      <a:pt x="92" y="30"/>
                    </a:cubicBezTo>
                    <a:cubicBezTo>
                      <a:pt x="92" y="30"/>
                      <a:pt x="92" y="30"/>
                      <a:pt x="92" y="30"/>
                    </a:cubicBezTo>
                    <a:cubicBezTo>
                      <a:pt x="92" y="31"/>
                      <a:pt x="91" y="32"/>
                      <a:pt x="89" y="32"/>
                    </a:cubicBezTo>
                    <a:cubicBezTo>
                      <a:pt x="88" y="32"/>
                      <a:pt x="86" y="33"/>
                      <a:pt x="86" y="31"/>
                    </a:cubicBezTo>
                    <a:cubicBezTo>
                      <a:pt x="85" y="31"/>
                      <a:pt x="85" y="31"/>
                      <a:pt x="85" y="31"/>
                    </a:cubicBezTo>
                    <a:cubicBezTo>
                      <a:pt x="84" y="28"/>
                      <a:pt x="84" y="28"/>
                      <a:pt x="84" y="28"/>
                    </a:cubicBezTo>
                    <a:cubicBezTo>
                      <a:pt x="84" y="28"/>
                      <a:pt x="84" y="28"/>
                      <a:pt x="84" y="27"/>
                    </a:cubicBezTo>
                    <a:cubicBezTo>
                      <a:pt x="84" y="23"/>
                      <a:pt x="84" y="23"/>
                      <a:pt x="84" y="23"/>
                    </a:cubicBezTo>
                    <a:cubicBezTo>
                      <a:pt x="84" y="22"/>
                      <a:pt x="84" y="22"/>
                      <a:pt x="84" y="21"/>
                    </a:cubicBezTo>
                    <a:cubicBezTo>
                      <a:pt x="84" y="21"/>
                      <a:pt x="84" y="20"/>
                      <a:pt x="84" y="19"/>
                    </a:cubicBezTo>
                    <a:cubicBezTo>
                      <a:pt x="84" y="16"/>
                      <a:pt x="84" y="16"/>
                      <a:pt x="84" y="16"/>
                    </a:cubicBezTo>
                    <a:cubicBezTo>
                      <a:pt x="84" y="15"/>
                      <a:pt x="85" y="15"/>
                      <a:pt x="85" y="14"/>
                    </a:cubicBezTo>
                    <a:cubicBezTo>
                      <a:pt x="87" y="13"/>
                      <a:pt x="87" y="13"/>
                      <a:pt x="87" y="13"/>
                    </a:cubicBezTo>
                    <a:cubicBezTo>
                      <a:pt x="87" y="11"/>
                      <a:pt x="87" y="11"/>
                      <a:pt x="87" y="11"/>
                    </a:cubicBezTo>
                    <a:cubicBezTo>
                      <a:pt x="87" y="11"/>
                      <a:pt x="87" y="10"/>
                      <a:pt x="88" y="10"/>
                    </a:cubicBezTo>
                    <a:cubicBezTo>
                      <a:pt x="88" y="9"/>
                      <a:pt x="87" y="9"/>
                      <a:pt x="87" y="9"/>
                    </a:cubicBezTo>
                    <a:cubicBezTo>
                      <a:pt x="86" y="9"/>
                      <a:pt x="85" y="9"/>
                      <a:pt x="84" y="8"/>
                    </a:cubicBezTo>
                    <a:cubicBezTo>
                      <a:pt x="84" y="8"/>
                      <a:pt x="84" y="8"/>
                      <a:pt x="84" y="8"/>
                    </a:cubicBezTo>
                    <a:cubicBezTo>
                      <a:pt x="84" y="9"/>
                      <a:pt x="83" y="9"/>
                      <a:pt x="82" y="8"/>
                    </a:cubicBezTo>
                    <a:cubicBezTo>
                      <a:pt x="78" y="6"/>
                      <a:pt x="78" y="6"/>
                      <a:pt x="78" y="6"/>
                    </a:cubicBezTo>
                    <a:cubicBezTo>
                      <a:pt x="76" y="6"/>
                      <a:pt x="76" y="6"/>
                      <a:pt x="76" y="6"/>
                    </a:cubicBezTo>
                    <a:cubicBezTo>
                      <a:pt x="75" y="6"/>
                      <a:pt x="74" y="6"/>
                      <a:pt x="74" y="5"/>
                    </a:cubicBezTo>
                    <a:cubicBezTo>
                      <a:pt x="74" y="4"/>
                      <a:pt x="74" y="4"/>
                      <a:pt x="74" y="3"/>
                    </a:cubicBezTo>
                    <a:cubicBezTo>
                      <a:pt x="75" y="3"/>
                      <a:pt x="75" y="3"/>
                      <a:pt x="75" y="3"/>
                    </a:cubicBezTo>
                    <a:cubicBezTo>
                      <a:pt x="73" y="3"/>
                      <a:pt x="73" y="3"/>
                      <a:pt x="73" y="3"/>
                    </a:cubicBezTo>
                    <a:cubicBezTo>
                      <a:pt x="72" y="3"/>
                      <a:pt x="71" y="2"/>
                      <a:pt x="71" y="1"/>
                    </a:cubicBezTo>
                    <a:cubicBezTo>
                      <a:pt x="71" y="1"/>
                      <a:pt x="70" y="1"/>
                      <a:pt x="70" y="0"/>
                    </a:cubicBezTo>
                    <a:cubicBezTo>
                      <a:pt x="69" y="2"/>
                      <a:pt x="69" y="2"/>
                      <a:pt x="69" y="2"/>
                    </a:cubicBezTo>
                    <a:cubicBezTo>
                      <a:pt x="69" y="2"/>
                      <a:pt x="67" y="3"/>
                      <a:pt x="66" y="3"/>
                    </a:cubicBezTo>
                    <a:cubicBezTo>
                      <a:pt x="65" y="3"/>
                      <a:pt x="65" y="3"/>
                      <a:pt x="65" y="3"/>
                    </a:cubicBezTo>
                    <a:cubicBezTo>
                      <a:pt x="55" y="3"/>
                      <a:pt x="55" y="3"/>
                      <a:pt x="55" y="3"/>
                    </a:cubicBezTo>
                    <a:cubicBezTo>
                      <a:pt x="55" y="3"/>
                      <a:pt x="51" y="4"/>
                      <a:pt x="49" y="5"/>
                    </a:cubicBezTo>
                    <a:cubicBezTo>
                      <a:pt x="48" y="5"/>
                      <a:pt x="48" y="5"/>
                      <a:pt x="48" y="5"/>
                    </a:cubicBezTo>
                    <a:cubicBezTo>
                      <a:pt x="38" y="5"/>
                      <a:pt x="38" y="5"/>
                      <a:pt x="38" y="5"/>
                    </a:cubicBezTo>
                    <a:cubicBezTo>
                      <a:pt x="37" y="5"/>
                      <a:pt x="37" y="5"/>
                      <a:pt x="37" y="5"/>
                    </a:cubicBezTo>
                    <a:cubicBezTo>
                      <a:pt x="36" y="5"/>
                      <a:pt x="36" y="5"/>
                      <a:pt x="35" y="5"/>
                    </a:cubicBezTo>
                    <a:cubicBezTo>
                      <a:pt x="34" y="6"/>
                      <a:pt x="33" y="6"/>
                      <a:pt x="33" y="5"/>
                    </a:cubicBezTo>
                    <a:cubicBezTo>
                      <a:pt x="25" y="5"/>
                      <a:pt x="25" y="5"/>
                      <a:pt x="25" y="5"/>
                    </a:cubicBezTo>
                    <a:cubicBezTo>
                      <a:pt x="24" y="5"/>
                      <a:pt x="23" y="5"/>
                      <a:pt x="23" y="4"/>
                    </a:cubicBezTo>
                    <a:cubicBezTo>
                      <a:pt x="22" y="2"/>
                      <a:pt x="22" y="2"/>
                      <a:pt x="22" y="2"/>
                    </a:cubicBezTo>
                    <a:cubicBezTo>
                      <a:pt x="16" y="0"/>
                      <a:pt x="16" y="0"/>
                      <a:pt x="16" y="0"/>
                    </a:cubicBezTo>
                    <a:cubicBezTo>
                      <a:pt x="15" y="1"/>
                      <a:pt x="15" y="1"/>
                      <a:pt x="15" y="1"/>
                    </a:cubicBezTo>
                    <a:cubicBezTo>
                      <a:pt x="14" y="3"/>
                      <a:pt x="13" y="3"/>
                      <a:pt x="12" y="3"/>
                    </a:cubicBezTo>
                    <a:cubicBezTo>
                      <a:pt x="11" y="3"/>
                      <a:pt x="11" y="3"/>
                      <a:pt x="11" y="3"/>
                    </a:cubicBezTo>
                    <a:cubicBezTo>
                      <a:pt x="10" y="3"/>
                      <a:pt x="10" y="4"/>
                      <a:pt x="10" y="5"/>
                    </a:cubicBezTo>
                    <a:cubicBezTo>
                      <a:pt x="9" y="6"/>
                      <a:pt x="8" y="7"/>
                      <a:pt x="8" y="7"/>
                    </a:cubicBezTo>
                    <a:cubicBezTo>
                      <a:pt x="7" y="7"/>
                      <a:pt x="7" y="8"/>
                      <a:pt x="7" y="8"/>
                    </a:cubicBezTo>
                    <a:cubicBezTo>
                      <a:pt x="2" y="10"/>
                      <a:pt x="2" y="10"/>
                      <a:pt x="2" y="10"/>
                    </a:cubicBezTo>
                    <a:cubicBezTo>
                      <a:pt x="1" y="10"/>
                      <a:pt x="1" y="10"/>
                      <a:pt x="1" y="10"/>
                    </a:cubicBezTo>
                    <a:cubicBezTo>
                      <a:pt x="0" y="10"/>
                      <a:pt x="0" y="10"/>
                      <a:pt x="0" y="10"/>
                    </a:cubicBezTo>
                    <a:cubicBezTo>
                      <a:pt x="0" y="10"/>
                      <a:pt x="0" y="10"/>
                      <a:pt x="0" y="10"/>
                    </a:cubicBezTo>
                    <a:cubicBezTo>
                      <a:pt x="0" y="11"/>
                      <a:pt x="1" y="11"/>
                      <a:pt x="3" y="13"/>
                    </a:cubicBezTo>
                    <a:cubicBezTo>
                      <a:pt x="3" y="14"/>
                      <a:pt x="3" y="14"/>
                      <a:pt x="3" y="14"/>
                    </a:cubicBezTo>
                    <a:cubicBezTo>
                      <a:pt x="4" y="14"/>
                      <a:pt x="4" y="14"/>
                      <a:pt x="5" y="14"/>
                    </a:cubicBezTo>
                    <a:cubicBezTo>
                      <a:pt x="5" y="15"/>
                      <a:pt x="5" y="15"/>
                      <a:pt x="5" y="15"/>
                    </a:cubicBezTo>
                    <a:cubicBezTo>
                      <a:pt x="6" y="15"/>
                      <a:pt x="6" y="15"/>
                      <a:pt x="8" y="15"/>
                    </a:cubicBezTo>
                    <a:cubicBezTo>
                      <a:pt x="12" y="16"/>
                      <a:pt x="13" y="18"/>
                      <a:pt x="14" y="19"/>
                    </a:cubicBezTo>
                    <a:cubicBezTo>
                      <a:pt x="15" y="21"/>
                      <a:pt x="15" y="21"/>
                      <a:pt x="15" y="21"/>
                    </a:cubicBezTo>
                    <a:cubicBezTo>
                      <a:pt x="15" y="21"/>
                      <a:pt x="16" y="21"/>
                      <a:pt x="16" y="22"/>
                    </a:cubicBezTo>
                    <a:cubicBezTo>
                      <a:pt x="16" y="23"/>
                      <a:pt x="16" y="23"/>
                      <a:pt x="16" y="23"/>
                    </a:cubicBezTo>
                    <a:cubicBezTo>
                      <a:pt x="18" y="25"/>
                      <a:pt x="17" y="28"/>
                      <a:pt x="16" y="30"/>
                    </a:cubicBezTo>
                    <a:cubicBezTo>
                      <a:pt x="14" y="34"/>
                      <a:pt x="14" y="34"/>
                      <a:pt x="14" y="34"/>
                    </a:cubicBezTo>
                    <a:cubicBezTo>
                      <a:pt x="15" y="35"/>
                      <a:pt x="15" y="35"/>
                      <a:pt x="16" y="36"/>
                    </a:cubicBezTo>
                    <a:cubicBezTo>
                      <a:pt x="16" y="37"/>
                      <a:pt x="16" y="38"/>
                      <a:pt x="16" y="38"/>
                    </a:cubicBezTo>
                    <a:cubicBezTo>
                      <a:pt x="16" y="38"/>
                      <a:pt x="16" y="38"/>
                      <a:pt x="16" y="38"/>
                    </a:cubicBezTo>
                    <a:cubicBezTo>
                      <a:pt x="16" y="38"/>
                      <a:pt x="16" y="38"/>
                      <a:pt x="16" y="38"/>
                    </a:cubicBezTo>
                    <a:cubicBezTo>
                      <a:pt x="16" y="39"/>
                      <a:pt x="16" y="39"/>
                      <a:pt x="16" y="39"/>
                    </a:cubicBezTo>
                    <a:cubicBezTo>
                      <a:pt x="16" y="39"/>
                      <a:pt x="16" y="39"/>
                      <a:pt x="16" y="39"/>
                    </a:cubicBezTo>
                    <a:cubicBezTo>
                      <a:pt x="17" y="39"/>
                      <a:pt x="17" y="42"/>
                      <a:pt x="17" y="42"/>
                    </a:cubicBezTo>
                    <a:cubicBezTo>
                      <a:pt x="18" y="45"/>
                      <a:pt x="18" y="45"/>
                      <a:pt x="18" y="45"/>
                    </a:cubicBezTo>
                    <a:cubicBezTo>
                      <a:pt x="18" y="46"/>
                      <a:pt x="19" y="47"/>
                      <a:pt x="20" y="48"/>
                    </a:cubicBezTo>
                    <a:cubicBezTo>
                      <a:pt x="20" y="50"/>
                      <a:pt x="20" y="51"/>
                      <a:pt x="20" y="52"/>
                    </a:cubicBezTo>
                    <a:cubicBezTo>
                      <a:pt x="20" y="52"/>
                      <a:pt x="20" y="53"/>
                      <a:pt x="20" y="54"/>
                    </a:cubicBezTo>
                    <a:cubicBezTo>
                      <a:pt x="20" y="55"/>
                      <a:pt x="20" y="56"/>
                      <a:pt x="18" y="57"/>
                    </a:cubicBezTo>
                    <a:cubicBezTo>
                      <a:pt x="18" y="57"/>
                      <a:pt x="18" y="57"/>
                      <a:pt x="18" y="57"/>
                    </a:cubicBezTo>
                    <a:cubicBezTo>
                      <a:pt x="18" y="58"/>
                      <a:pt x="17" y="58"/>
                      <a:pt x="17" y="58"/>
                    </a:cubicBezTo>
                    <a:cubicBezTo>
                      <a:pt x="17" y="59"/>
                      <a:pt x="16" y="59"/>
                      <a:pt x="16" y="59"/>
                    </a:cubicBezTo>
                    <a:cubicBezTo>
                      <a:pt x="8" y="59"/>
                      <a:pt x="8" y="59"/>
                      <a:pt x="8" y="59"/>
                    </a:cubicBezTo>
                    <a:cubicBezTo>
                      <a:pt x="8" y="60"/>
                      <a:pt x="8" y="60"/>
                      <a:pt x="8" y="60"/>
                    </a:cubicBezTo>
                    <a:cubicBezTo>
                      <a:pt x="8" y="61"/>
                      <a:pt x="8" y="61"/>
                      <a:pt x="8" y="61"/>
                    </a:cubicBezTo>
                    <a:cubicBezTo>
                      <a:pt x="9" y="62"/>
                      <a:pt x="9" y="62"/>
                      <a:pt x="9" y="62"/>
                    </a:cubicBezTo>
                    <a:cubicBezTo>
                      <a:pt x="15" y="62"/>
                      <a:pt x="15" y="62"/>
                      <a:pt x="15" y="62"/>
                    </a:cubicBezTo>
                    <a:cubicBezTo>
                      <a:pt x="16" y="62"/>
                      <a:pt x="16" y="62"/>
                      <a:pt x="16" y="62"/>
                    </a:cubicBezTo>
                    <a:cubicBezTo>
                      <a:pt x="20" y="65"/>
                      <a:pt x="20" y="65"/>
                      <a:pt x="20" y="65"/>
                    </a:cubicBezTo>
                    <a:cubicBezTo>
                      <a:pt x="20" y="66"/>
                      <a:pt x="20" y="66"/>
                      <a:pt x="20" y="66"/>
                    </a:cubicBezTo>
                    <a:cubicBezTo>
                      <a:pt x="22" y="69"/>
                      <a:pt x="22" y="69"/>
                      <a:pt x="22" y="69"/>
                    </a:cubicBezTo>
                    <a:cubicBezTo>
                      <a:pt x="22" y="70"/>
                      <a:pt x="22" y="70"/>
                      <a:pt x="22" y="70"/>
                    </a:cubicBezTo>
                    <a:cubicBezTo>
                      <a:pt x="22" y="72"/>
                      <a:pt x="22" y="72"/>
                      <a:pt x="22" y="72"/>
                    </a:cubicBezTo>
                    <a:cubicBezTo>
                      <a:pt x="23" y="73"/>
                      <a:pt x="23" y="73"/>
                      <a:pt x="23" y="73"/>
                    </a:cubicBezTo>
                    <a:cubicBezTo>
                      <a:pt x="24" y="74"/>
                      <a:pt x="24" y="74"/>
                      <a:pt x="24" y="74"/>
                    </a:cubicBezTo>
                    <a:cubicBezTo>
                      <a:pt x="24" y="75"/>
                      <a:pt x="24" y="75"/>
                      <a:pt x="24" y="75"/>
                    </a:cubicBezTo>
                    <a:cubicBezTo>
                      <a:pt x="24" y="75"/>
                      <a:pt x="24" y="75"/>
                      <a:pt x="24" y="75"/>
                    </a:cubicBezTo>
                    <a:cubicBezTo>
                      <a:pt x="25" y="75"/>
                      <a:pt x="26" y="76"/>
                      <a:pt x="26" y="77"/>
                    </a:cubicBezTo>
                    <a:cubicBezTo>
                      <a:pt x="26" y="82"/>
                      <a:pt x="26" y="82"/>
                      <a:pt x="26" y="82"/>
                    </a:cubicBezTo>
                    <a:cubicBezTo>
                      <a:pt x="26" y="83"/>
                      <a:pt x="25" y="84"/>
                      <a:pt x="24" y="84"/>
                    </a:cubicBezTo>
                    <a:cubicBezTo>
                      <a:pt x="24" y="84"/>
                      <a:pt x="24" y="84"/>
                      <a:pt x="23" y="84"/>
                    </a:cubicBezTo>
                    <a:cubicBezTo>
                      <a:pt x="22" y="86"/>
                      <a:pt x="20" y="87"/>
                      <a:pt x="19" y="87"/>
                    </a:cubicBezTo>
                    <a:cubicBezTo>
                      <a:pt x="19" y="88"/>
                      <a:pt x="18" y="88"/>
                      <a:pt x="18" y="89"/>
                    </a:cubicBezTo>
                    <a:cubicBezTo>
                      <a:pt x="18" y="89"/>
                      <a:pt x="18" y="89"/>
                      <a:pt x="18" y="89"/>
                    </a:cubicBezTo>
                    <a:cubicBezTo>
                      <a:pt x="19" y="89"/>
                      <a:pt x="20" y="89"/>
                      <a:pt x="21" y="89"/>
                    </a:cubicBezTo>
                    <a:cubicBezTo>
                      <a:pt x="23" y="90"/>
                      <a:pt x="23" y="90"/>
                      <a:pt x="23" y="90"/>
                    </a:cubicBezTo>
                    <a:cubicBezTo>
                      <a:pt x="34" y="90"/>
                      <a:pt x="34" y="90"/>
                      <a:pt x="34" y="90"/>
                    </a:cubicBezTo>
                    <a:cubicBezTo>
                      <a:pt x="34" y="90"/>
                      <a:pt x="35" y="90"/>
                      <a:pt x="35" y="91"/>
                    </a:cubicBezTo>
                    <a:cubicBezTo>
                      <a:pt x="36" y="91"/>
                      <a:pt x="36" y="91"/>
                      <a:pt x="36" y="91"/>
                    </a:cubicBezTo>
                    <a:cubicBezTo>
                      <a:pt x="36" y="91"/>
                      <a:pt x="36" y="91"/>
                      <a:pt x="36" y="91"/>
                    </a:cubicBezTo>
                    <a:cubicBezTo>
                      <a:pt x="39" y="88"/>
                      <a:pt x="40" y="86"/>
                      <a:pt x="40" y="86"/>
                    </a:cubicBezTo>
                    <a:cubicBezTo>
                      <a:pt x="40" y="86"/>
                      <a:pt x="40" y="85"/>
                      <a:pt x="41" y="85"/>
                    </a:cubicBezTo>
                    <a:cubicBezTo>
                      <a:pt x="42" y="85"/>
                      <a:pt x="44" y="83"/>
                      <a:pt x="45" y="83"/>
                    </a:cubicBezTo>
                    <a:cubicBezTo>
                      <a:pt x="49" y="83"/>
                      <a:pt x="49" y="83"/>
                      <a:pt x="49" y="83"/>
                    </a:cubicBezTo>
                    <a:cubicBezTo>
                      <a:pt x="51" y="83"/>
                      <a:pt x="54" y="85"/>
                      <a:pt x="54" y="85"/>
                    </a:cubicBezTo>
                    <a:cubicBezTo>
                      <a:pt x="54" y="86"/>
                      <a:pt x="55" y="86"/>
                      <a:pt x="55" y="87"/>
                    </a:cubicBezTo>
                    <a:cubicBezTo>
                      <a:pt x="55" y="88"/>
                      <a:pt x="55" y="88"/>
                      <a:pt x="55" y="88"/>
                    </a:cubicBezTo>
                    <a:cubicBezTo>
                      <a:pt x="55" y="89"/>
                      <a:pt x="55" y="89"/>
                      <a:pt x="55" y="89"/>
                    </a:cubicBezTo>
                    <a:cubicBezTo>
                      <a:pt x="57" y="90"/>
                      <a:pt x="57" y="90"/>
                      <a:pt x="57" y="90"/>
                    </a:cubicBezTo>
                    <a:cubicBezTo>
                      <a:pt x="60" y="92"/>
                      <a:pt x="60" y="92"/>
                      <a:pt x="60" y="92"/>
                    </a:cubicBezTo>
                    <a:cubicBezTo>
                      <a:pt x="61" y="92"/>
                      <a:pt x="61" y="93"/>
                      <a:pt x="61" y="93"/>
                    </a:cubicBezTo>
                    <a:cubicBezTo>
                      <a:pt x="61" y="94"/>
                      <a:pt x="61" y="94"/>
                      <a:pt x="61" y="94"/>
                    </a:cubicBezTo>
                    <a:cubicBezTo>
                      <a:pt x="62" y="94"/>
                      <a:pt x="62" y="95"/>
                      <a:pt x="62" y="95"/>
                    </a:cubicBezTo>
                    <a:cubicBezTo>
                      <a:pt x="63" y="96"/>
                      <a:pt x="62" y="97"/>
                      <a:pt x="60" y="99"/>
                    </a:cubicBezTo>
                    <a:cubicBezTo>
                      <a:pt x="59" y="100"/>
                      <a:pt x="58" y="101"/>
                      <a:pt x="58" y="101"/>
                    </a:cubicBezTo>
                    <a:cubicBezTo>
                      <a:pt x="57" y="103"/>
                      <a:pt x="56" y="103"/>
                      <a:pt x="54" y="104"/>
                    </a:cubicBezTo>
                    <a:cubicBezTo>
                      <a:pt x="54" y="104"/>
                      <a:pt x="53" y="104"/>
                      <a:pt x="52" y="104"/>
                    </a:cubicBezTo>
                    <a:cubicBezTo>
                      <a:pt x="52" y="104"/>
                      <a:pt x="52" y="104"/>
                      <a:pt x="52" y="104"/>
                    </a:cubicBezTo>
                    <a:cubicBezTo>
                      <a:pt x="51" y="105"/>
                      <a:pt x="50" y="105"/>
                      <a:pt x="50" y="106"/>
                    </a:cubicBezTo>
                    <a:cubicBezTo>
                      <a:pt x="50" y="108"/>
                      <a:pt x="50" y="108"/>
                      <a:pt x="50" y="108"/>
                    </a:cubicBezTo>
                    <a:cubicBezTo>
                      <a:pt x="50" y="108"/>
                      <a:pt x="50" y="108"/>
                      <a:pt x="50" y="108"/>
                    </a:cubicBezTo>
                    <a:cubicBezTo>
                      <a:pt x="50" y="111"/>
                      <a:pt x="50" y="111"/>
                      <a:pt x="50" y="111"/>
                    </a:cubicBezTo>
                    <a:cubicBezTo>
                      <a:pt x="50" y="111"/>
                      <a:pt x="50" y="111"/>
                      <a:pt x="50" y="111"/>
                    </a:cubicBezTo>
                    <a:cubicBezTo>
                      <a:pt x="51" y="111"/>
                      <a:pt x="52" y="111"/>
                      <a:pt x="52" y="114"/>
                    </a:cubicBezTo>
                    <a:cubicBezTo>
                      <a:pt x="52" y="114"/>
                      <a:pt x="52" y="114"/>
                      <a:pt x="52" y="114"/>
                    </a:cubicBezTo>
                    <a:cubicBezTo>
                      <a:pt x="52" y="114"/>
                      <a:pt x="52" y="114"/>
                      <a:pt x="52" y="114"/>
                    </a:cubicBezTo>
                    <a:cubicBezTo>
                      <a:pt x="57" y="114"/>
                      <a:pt x="57" y="114"/>
                      <a:pt x="57" y="114"/>
                    </a:cubicBezTo>
                    <a:cubicBezTo>
                      <a:pt x="56" y="114"/>
                      <a:pt x="59" y="113"/>
                      <a:pt x="61" y="114"/>
                    </a:cubicBezTo>
                    <a:cubicBezTo>
                      <a:pt x="62" y="114"/>
                      <a:pt x="64" y="114"/>
                      <a:pt x="64" y="114"/>
                    </a:cubicBezTo>
                    <a:cubicBezTo>
                      <a:pt x="64" y="114"/>
                      <a:pt x="64" y="114"/>
                      <a:pt x="64" y="114"/>
                    </a:cubicBezTo>
                    <a:cubicBezTo>
                      <a:pt x="67" y="114"/>
                      <a:pt x="67" y="114"/>
                      <a:pt x="67" y="114"/>
                    </a:cubicBezTo>
                    <a:cubicBezTo>
                      <a:pt x="70" y="114"/>
                      <a:pt x="70" y="114"/>
                      <a:pt x="70" y="114"/>
                    </a:cubicBezTo>
                    <a:cubicBezTo>
                      <a:pt x="71" y="114"/>
                      <a:pt x="72" y="115"/>
                      <a:pt x="72" y="115"/>
                    </a:cubicBezTo>
                    <a:cubicBezTo>
                      <a:pt x="72" y="116"/>
                      <a:pt x="73" y="116"/>
                      <a:pt x="73" y="117"/>
                    </a:cubicBezTo>
                    <a:cubicBezTo>
                      <a:pt x="75" y="117"/>
                      <a:pt x="75" y="117"/>
                      <a:pt x="75" y="117"/>
                    </a:cubicBezTo>
                    <a:cubicBezTo>
                      <a:pt x="75" y="118"/>
                      <a:pt x="75" y="118"/>
                      <a:pt x="75" y="118"/>
                    </a:cubicBezTo>
                    <a:cubicBezTo>
                      <a:pt x="79" y="120"/>
                      <a:pt x="79" y="120"/>
                      <a:pt x="79" y="120"/>
                    </a:cubicBezTo>
                    <a:cubicBezTo>
                      <a:pt x="80" y="121"/>
                      <a:pt x="81" y="121"/>
                      <a:pt x="82" y="122"/>
                    </a:cubicBezTo>
                    <a:cubicBezTo>
                      <a:pt x="83" y="122"/>
                      <a:pt x="83" y="122"/>
                      <a:pt x="84" y="122"/>
                    </a:cubicBezTo>
                    <a:cubicBezTo>
                      <a:pt x="85" y="122"/>
                      <a:pt x="85" y="123"/>
                      <a:pt x="85" y="125"/>
                    </a:cubicBezTo>
                    <a:cubicBezTo>
                      <a:pt x="85" y="126"/>
                      <a:pt x="87" y="128"/>
                      <a:pt x="87" y="129"/>
                    </a:cubicBezTo>
                    <a:cubicBezTo>
                      <a:pt x="89" y="131"/>
                      <a:pt x="89" y="131"/>
                      <a:pt x="89" y="131"/>
                    </a:cubicBezTo>
                    <a:cubicBezTo>
                      <a:pt x="89" y="132"/>
                      <a:pt x="89" y="132"/>
                      <a:pt x="89" y="132"/>
                    </a:cubicBezTo>
                    <a:cubicBezTo>
                      <a:pt x="89" y="136"/>
                      <a:pt x="89" y="136"/>
                      <a:pt x="89" y="136"/>
                    </a:cubicBezTo>
                    <a:cubicBezTo>
                      <a:pt x="93" y="140"/>
                      <a:pt x="93" y="140"/>
                      <a:pt x="93" y="140"/>
                    </a:cubicBezTo>
                    <a:cubicBezTo>
                      <a:pt x="96" y="140"/>
                      <a:pt x="96" y="140"/>
                      <a:pt x="96" y="140"/>
                    </a:cubicBezTo>
                    <a:cubicBezTo>
                      <a:pt x="97" y="140"/>
                      <a:pt x="97" y="141"/>
                      <a:pt x="98" y="141"/>
                    </a:cubicBezTo>
                    <a:cubicBezTo>
                      <a:pt x="98" y="142"/>
                      <a:pt x="98" y="143"/>
                      <a:pt x="98" y="143"/>
                    </a:cubicBezTo>
                    <a:cubicBezTo>
                      <a:pt x="98" y="143"/>
                      <a:pt x="98" y="143"/>
                      <a:pt x="98" y="143"/>
                    </a:cubicBezTo>
                    <a:cubicBezTo>
                      <a:pt x="98" y="144"/>
                      <a:pt x="98" y="144"/>
                      <a:pt x="98" y="144"/>
                    </a:cubicBezTo>
                    <a:cubicBezTo>
                      <a:pt x="98" y="146"/>
                      <a:pt x="98" y="148"/>
                      <a:pt x="98" y="150"/>
                    </a:cubicBezTo>
                    <a:cubicBezTo>
                      <a:pt x="99" y="152"/>
                      <a:pt x="99" y="152"/>
                      <a:pt x="99" y="152"/>
                    </a:cubicBezTo>
                    <a:cubicBezTo>
                      <a:pt x="102" y="156"/>
                      <a:pt x="102" y="156"/>
                      <a:pt x="102" y="156"/>
                    </a:cubicBezTo>
                    <a:cubicBezTo>
                      <a:pt x="102" y="156"/>
                      <a:pt x="102" y="156"/>
                      <a:pt x="102" y="156"/>
                    </a:cubicBezTo>
                    <a:cubicBezTo>
                      <a:pt x="102" y="157"/>
                      <a:pt x="102" y="157"/>
                      <a:pt x="103" y="157"/>
                    </a:cubicBezTo>
                    <a:cubicBezTo>
                      <a:pt x="103" y="157"/>
                      <a:pt x="106" y="158"/>
                      <a:pt x="107" y="159"/>
                    </a:cubicBezTo>
                    <a:cubicBezTo>
                      <a:pt x="108" y="159"/>
                      <a:pt x="108" y="159"/>
                      <a:pt x="108" y="159"/>
                    </a:cubicBezTo>
                    <a:cubicBezTo>
                      <a:pt x="108" y="158"/>
                      <a:pt x="108" y="158"/>
                      <a:pt x="108" y="158"/>
                    </a:cubicBezTo>
                    <a:cubicBezTo>
                      <a:pt x="110" y="152"/>
                      <a:pt x="111" y="151"/>
                      <a:pt x="112" y="151"/>
                    </a:cubicBezTo>
                    <a:cubicBezTo>
                      <a:pt x="113" y="151"/>
                      <a:pt x="113" y="151"/>
                      <a:pt x="114" y="151"/>
                    </a:cubicBezTo>
                    <a:cubicBezTo>
                      <a:pt x="114" y="150"/>
                      <a:pt x="114" y="149"/>
                      <a:pt x="114" y="148"/>
                    </a:cubicBezTo>
                    <a:cubicBezTo>
                      <a:pt x="115" y="146"/>
                      <a:pt x="115" y="146"/>
                      <a:pt x="114" y="145"/>
                    </a:cubicBezTo>
                    <a:cubicBezTo>
                      <a:pt x="114" y="144"/>
                      <a:pt x="113" y="142"/>
                      <a:pt x="116" y="141"/>
                    </a:cubicBezTo>
                    <a:cubicBezTo>
                      <a:pt x="116" y="140"/>
                      <a:pt x="117" y="139"/>
                      <a:pt x="117" y="138"/>
                    </a:cubicBezTo>
                    <a:cubicBezTo>
                      <a:pt x="117" y="137"/>
                      <a:pt x="117" y="137"/>
                      <a:pt x="118" y="136"/>
                    </a:cubicBezTo>
                    <a:cubicBezTo>
                      <a:pt x="119" y="136"/>
                      <a:pt x="119" y="136"/>
                      <a:pt x="119" y="136"/>
                    </a:cubicBezTo>
                    <a:cubicBezTo>
                      <a:pt x="119" y="136"/>
                      <a:pt x="119" y="136"/>
                      <a:pt x="119" y="135"/>
                    </a:cubicBezTo>
                    <a:cubicBezTo>
                      <a:pt x="120" y="134"/>
                      <a:pt x="120" y="134"/>
                      <a:pt x="120" y="134"/>
                    </a:cubicBezTo>
                    <a:cubicBezTo>
                      <a:pt x="124" y="133"/>
                      <a:pt x="124" y="133"/>
                      <a:pt x="124" y="133"/>
                    </a:cubicBezTo>
                    <a:cubicBezTo>
                      <a:pt x="124" y="132"/>
                      <a:pt x="124" y="132"/>
                      <a:pt x="124" y="132"/>
                    </a:cubicBezTo>
                    <a:cubicBezTo>
                      <a:pt x="124" y="131"/>
                      <a:pt x="124" y="130"/>
                      <a:pt x="124" y="129"/>
                    </a:cubicBezTo>
                    <a:cubicBezTo>
                      <a:pt x="124" y="128"/>
                      <a:pt x="123" y="126"/>
                      <a:pt x="124" y="124"/>
                    </a:cubicBezTo>
                    <a:cubicBezTo>
                      <a:pt x="124" y="124"/>
                      <a:pt x="124" y="123"/>
                      <a:pt x="124" y="121"/>
                    </a:cubicBezTo>
                    <a:cubicBezTo>
                      <a:pt x="124" y="119"/>
                      <a:pt x="124" y="119"/>
                      <a:pt x="124" y="119"/>
                    </a:cubicBezTo>
                    <a:cubicBezTo>
                      <a:pt x="124" y="119"/>
                      <a:pt x="124" y="119"/>
                      <a:pt x="124" y="119"/>
                    </a:cubicBezTo>
                    <a:cubicBezTo>
                      <a:pt x="124" y="118"/>
                      <a:pt x="124" y="118"/>
                      <a:pt x="124" y="117"/>
                    </a:cubicBezTo>
                    <a:cubicBezTo>
                      <a:pt x="124" y="117"/>
                      <a:pt x="124" y="117"/>
                      <a:pt x="124" y="117"/>
                    </a:cubicBezTo>
                    <a:cubicBezTo>
                      <a:pt x="124" y="117"/>
                      <a:pt x="124" y="117"/>
                      <a:pt x="124" y="117"/>
                    </a:cubicBezTo>
                    <a:cubicBezTo>
                      <a:pt x="124" y="116"/>
                      <a:pt x="124" y="116"/>
                      <a:pt x="124" y="116"/>
                    </a:cubicBezTo>
                    <a:cubicBezTo>
                      <a:pt x="125" y="113"/>
                      <a:pt x="125" y="112"/>
                      <a:pt x="124" y="110"/>
                    </a:cubicBezTo>
                    <a:cubicBezTo>
                      <a:pt x="124" y="109"/>
                      <a:pt x="124" y="109"/>
                      <a:pt x="125" y="108"/>
                    </a:cubicBezTo>
                    <a:cubicBezTo>
                      <a:pt x="125" y="107"/>
                      <a:pt x="126" y="105"/>
                      <a:pt x="126" y="104"/>
                    </a:cubicBezTo>
                    <a:cubicBezTo>
                      <a:pt x="126" y="101"/>
                      <a:pt x="126" y="101"/>
                      <a:pt x="126" y="101"/>
                    </a:cubicBezTo>
                    <a:cubicBezTo>
                      <a:pt x="126" y="100"/>
                      <a:pt x="126" y="98"/>
                      <a:pt x="126" y="96"/>
                    </a:cubicBezTo>
                    <a:cubicBezTo>
                      <a:pt x="127" y="93"/>
                      <a:pt x="126" y="91"/>
                      <a:pt x="126" y="91"/>
                    </a:cubicBezTo>
                    <a:cubicBezTo>
                      <a:pt x="126" y="90"/>
                      <a:pt x="126" y="89"/>
                      <a:pt x="127" y="89"/>
                    </a:cubicBezTo>
                    <a:cubicBezTo>
                      <a:pt x="127" y="89"/>
                      <a:pt x="127" y="89"/>
                      <a:pt x="127" y="89"/>
                    </a:cubicBezTo>
                    <a:cubicBezTo>
                      <a:pt x="127" y="89"/>
                      <a:pt x="127" y="89"/>
                      <a:pt x="127" y="88"/>
                    </a:cubicBezTo>
                    <a:cubicBezTo>
                      <a:pt x="125" y="84"/>
                      <a:pt x="124" y="79"/>
                      <a:pt x="124" y="78"/>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6" name="Freeform 32"/>
              <p:cNvSpPr>
                <a:spLocks/>
              </p:cNvSpPr>
              <p:nvPr/>
            </p:nvSpPr>
            <p:spPr bwMode="auto">
              <a:xfrm>
                <a:off x="8271444" y="3947790"/>
                <a:ext cx="161925" cy="196850"/>
              </a:xfrm>
              <a:custGeom>
                <a:avLst/>
                <a:gdLst>
                  <a:gd name="T0" fmla="*/ 45 w 73"/>
                  <a:gd name="T1" fmla="*/ 88 h 88"/>
                  <a:gd name="T2" fmla="*/ 45 w 73"/>
                  <a:gd name="T3" fmla="*/ 88 h 88"/>
                  <a:gd name="T4" fmla="*/ 42 w 73"/>
                  <a:gd name="T5" fmla="*/ 84 h 88"/>
                  <a:gd name="T6" fmla="*/ 39 w 73"/>
                  <a:gd name="T7" fmla="*/ 82 h 88"/>
                  <a:gd name="T8" fmla="*/ 42 w 73"/>
                  <a:gd name="T9" fmla="*/ 76 h 88"/>
                  <a:gd name="T10" fmla="*/ 48 w 73"/>
                  <a:gd name="T11" fmla="*/ 76 h 88"/>
                  <a:gd name="T12" fmla="*/ 51 w 73"/>
                  <a:gd name="T13" fmla="*/ 76 h 88"/>
                  <a:gd name="T14" fmla="*/ 53 w 73"/>
                  <a:gd name="T15" fmla="*/ 75 h 88"/>
                  <a:gd name="T16" fmla="*/ 54 w 73"/>
                  <a:gd name="T17" fmla="*/ 68 h 88"/>
                  <a:gd name="T18" fmla="*/ 53 w 73"/>
                  <a:gd name="T19" fmla="*/ 63 h 88"/>
                  <a:gd name="T20" fmla="*/ 52 w 73"/>
                  <a:gd name="T21" fmla="*/ 55 h 88"/>
                  <a:gd name="T22" fmla="*/ 56 w 73"/>
                  <a:gd name="T23" fmla="*/ 54 h 88"/>
                  <a:gd name="T24" fmla="*/ 66 w 73"/>
                  <a:gd name="T25" fmla="*/ 47 h 88"/>
                  <a:gd name="T26" fmla="*/ 71 w 73"/>
                  <a:gd name="T27" fmla="*/ 47 h 88"/>
                  <a:gd name="T28" fmla="*/ 73 w 73"/>
                  <a:gd name="T29" fmla="*/ 44 h 88"/>
                  <a:gd name="T30" fmla="*/ 68 w 73"/>
                  <a:gd name="T31" fmla="*/ 38 h 88"/>
                  <a:gd name="T32" fmla="*/ 67 w 73"/>
                  <a:gd name="T33" fmla="*/ 35 h 88"/>
                  <a:gd name="T34" fmla="*/ 71 w 73"/>
                  <a:gd name="T35" fmla="*/ 31 h 88"/>
                  <a:gd name="T36" fmla="*/ 70 w 73"/>
                  <a:gd name="T37" fmla="*/ 23 h 88"/>
                  <a:gd name="T38" fmla="*/ 61 w 73"/>
                  <a:gd name="T39" fmla="*/ 17 h 88"/>
                  <a:gd name="T40" fmla="*/ 57 w 73"/>
                  <a:gd name="T41" fmla="*/ 13 h 88"/>
                  <a:gd name="T42" fmla="*/ 57 w 73"/>
                  <a:gd name="T43" fmla="*/ 9 h 88"/>
                  <a:gd name="T44" fmla="*/ 58 w 73"/>
                  <a:gd name="T45" fmla="*/ 4 h 88"/>
                  <a:gd name="T46" fmla="*/ 56 w 73"/>
                  <a:gd name="T47" fmla="*/ 2 h 88"/>
                  <a:gd name="T48" fmla="*/ 51 w 73"/>
                  <a:gd name="T49" fmla="*/ 0 h 88"/>
                  <a:gd name="T50" fmla="*/ 52 w 73"/>
                  <a:gd name="T51" fmla="*/ 1 h 88"/>
                  <a:gd name="T52" fmla="*/ 53 w 73"/>
                  <a:gd name="T53" fmla="*/ 3 h 88"/>
                  <a:gd name="T54" fmla="*/ 54 w 73"/>
                  <a:gd name="T55" fmla="*/ 9 h 88"/>
                  <a:gd name="T56" fmla="*/ 53 w 73"/>
                  <a:gd name="T57" fmla="*/ 18 h 88"/>
                  <a:gd name="T58" fmla="*/ 53 w 73"/>
                  <a:gd name="T59" fmla="*/ 21 h 88"/>
                  <a:gd name="T60" fmla="*/ 48 w 73"/>
                  <a:gd name="T61" fmla="*/ 23 h 88"/>
                  <a:gd name="T62" fmla="*/ 44 w 73"/>
                  <a:gd name="T63" fmla="*/ 23 h 88"/>
                  <a:gd name="T64" fmla="*/ 38 w 73"/>
                  <a:gd name="T65" fmla="*/ 20 h 88"/>
                  <a:gd name="T66" fmla="*/ 38 w 73"/>
                  <a:gd name="T67" fmla="*/ 18 h 88"/>
                  <a:gd name="T68" fmla="*/ 35 w 73"/>
                  <a:gd name="T69" fmla="*/ 16 h 88"/>
                  <a:gd name="T70" fmla="*/ 30 w 73"/>
                  <a:gd name="T71" fmla="*/ 19 h 88"/>
                  <a:gd name="T72" fmla="*/ 26 w 73"/>
                  <a:gd name="T73" fmla="*/ 19 h 88"/>
                  <a:gd name="T74" fmla="*/ 26 w 73"/>
                  <a:gd name="T75" fmla="*/ 21 h 88"/>
                  <a:gd name="T76" fmla="*/ 22 w 73"/>
                  <a:gd name="T77" fmla="*/ 27 h 88"/>
                  <a:gd name="T78" fmla="*/ 23 w 73"/>
                  <a:gd name="T79" fmla="*/ 29 h 88"/>
                  <a:gd name="T80" fmla="*/ 22 w 73"/>
                  <a:gd name="T81" fmla="*/ 36 h 88"/>
                  <a:gd name="T82" fmla="*/ 19 w 73"/>
                  <a:gd name="T83" fmla="*/ 40 h 88"/>
                  <a:gd name="T84" fmla="*/ 19 w 73"/>
                  <a:gd name="T85" fmla="*/ 42 h 88"/>
                  <a:gd name="T86" fmla="*/ 22 w 73"/>
                  <a:gd name="T87" fmla="*/ 43 h 88"/>
                  <a:gd name="T88" fmla="*/ 21 w 73"/>
                  <a:gd name="T89" fmla="*/ 47 h 88"/>
                  <a:gd name="T90" fmla="*/ 20 w 73"/>
                  <a:gd name="T91" fmla="*/ 51 h 88"/>
                  <a:gd name="T92" fmla="*/ 12 w 73"/>
                  <a:gd name="T93" fmla="*/ 58 h 88"/>
                  <a:gd name="T94" fmla="*/ 0 w 73"/>
                  <a:gd name="T95" fmla="*/ 56 h 88"/>
                  <a:gd name="T96" fmla="*/ 1 w 73"/>
                  <a:gd name="T97" fmla="*/ 62 h 88"/>
                  <a:gd name="T98" fmla="*/ 4 w 73"/>
                  <a:gd name="T99" fmla="*/ 64 h 88"/>
                  <a:gd name="T100" fmla="*/ 10 w 73"/>
                  <a:gd name="T101" fmla="*/ 68 h 88"/>
                  <a:gd name="T102" fmla="*/ 19 w 73"/>
                  <a:gd name="T103" fmla="*/ 71 h 88"/>
                  <a:gd name="T104" fmla="*/ 12 w 73"/>
                  <a:gd name="T105" fmla="*/ 78 h 88"/>
                  <a:gd name="T106" fmla="*/ 8 w 73"/>
                  <a:gd name="T107" fmla="*/ 77 h 88"/>
                  <a:gd name="T108" fmla="*/ 5 w 73"/>
                  <a:gd name="T109" fmla="*/ 78 h 88"/>
                  <a:gd name="T110" fmla="*/ 4 w 73"/>
                  <a:gd name="T111" fmla="*/ 81 h 88"/>
                  <a:gd name="T112" fmla="*/ 12 w 73"/>
                  <a:gd name="T113" fmla="*/ 85 h 88"/>
                  <a:gd name="T114" fmla="*/ 19 w 73"/>
                  <a:gd name="T115" fmla="*/ 83 h 88"/>
                  <a:gd name="T116" fmla="*/ 24 w 73"/>
                  <a:gd name="T117" fmla="*/ 84 h 88"/>
                  <a:gd name="T118" fmla="*/ 32 w 73"/>
                  <a:gd name="T119" fmla="*/ 86 h 88"/>
                  <a:gd name="T120" fmla="*/ 36 w 73"/>
                  <a:gd name="T121" fmla="*/ 86 h 88"/>
                  <a:gd name="T122" fmla="*/ 38 w 73"/>
                  <a:gd name="T123" fmla="*/ 8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 h="88">
                    <a:moveTo>
                      <a:pt x="44" y="88"/>
                    </a:moveTo>
                    <a:cubicBezTo>
                      <a:pt x="45" y="88"/>
                      <a:pt x="45" y="88"/>
                      <a:pt x="45" y="88"/>
                    </a:cubicBezTo>
                    <a:cubicBezTo>
                      <a:pt x="45" y="88"/>
                      <a:pt x="45" y="88"/>
                      <a:pt x="45" y="88"/>
                    </a:cubicBezTo>
                    <a:cubicBezTo>
                      <a:pt x="45" y="88"/>
                      <a:pt x="45" y="88"/>
                      <a:pt x="45" y="88"/>
                    </a:cubicBezTo>
                    <a:cubicBezTo>
                      <a:pt x="43" y="86"/>
                      <a:pt x="43" y="85"/>
                      <a:pt x="43" y="84"/>
                    </a:cubicBezTo>
                    <a:cubicBezTo>
                      <a:pt x="42" y="84"/>
                      <a:pt x="42" y="84"/>
                      <a:pt x="42" y="84"/>
                    </a:cubicBezTo>
                    <a:cubicBezTo>
                      <a:pt x="42" y="84"/>
                      <a:pt x="42" y="84"/>
                      <a:pt x="41" y="84"/>
                    </a:cubicBezTo>
                    <a:cubicBezTo>
                      <a:pt x="40" y="84"/>
                      <a:pt x="39" y="83"/>
                      <a:pt x="39" y="82"/>
                    </a:cubicBezTo>
                    <a:cubicBezTo>
                      <a:pt x="38" y="80"/>
                      <a:pt x="38" y="79"/>
                      <a:pt x="39" y="78"/>
                    </a:cubicBezTo>
                    <a:cubicBezTo>
                      <a:pt x="39" y="77"/>
                      <a:pt x="41" y="76"/>
                      <a:pt x="42" y="76"/>
                    </a:cubicBezTo>
                    <a:cubicBezTo>
                      <a:pt x="43" y="76"/>
                      <a:pt x="43" y="76"/>
                      <a:pt x="43" y="76"/>
                    </a:cubicBezTo>
                    <a:cubicBezTo>
                      <a:pt x="48" y="76"/>
                      <a:pt x="48" y="76"/>
                      <a:pt x="48" y="76"/>
                    </a:cubicBezTo>
                    <a:cubicBezTo>
                      <a:pt x="48" y="76"/>
                      <a:pt x="49" y="76"/>
                      <a:pt x="50" y="76"/>
                    </a:cubicBezTo>
                    <a:cubicBezTo>
                      <a:pt x="50" y="76"/>
                      <a:pt x="50" y="76"/>
                      <a:pt x="51" y="76"/>
                    </a:cubicBezTo>
                    <a:cubicBezTo>
                      <a:pt x="51" y="76"/>
                      <a:pt x="52" y="75"/>
                      <a:pt x="53" y="75"/>
                    </a:cubicBezTo>
                    <a:cubicBezTo>
                      <a:pt x="53" y="75"/>
                      <a:pt x="53" y="75"/>
                      <a:pt x="53" y="75"/>
                    </a:cubicBezTo>
                    <a:cubicBezTo>
                      <a:pt x="54" y="72"/>
                      <a:pt x="53" y="70"/>
                      <a:pt x="53" y="70"/>
                    </a:cubicBezTo>
                    <a:cubicBezTo>
                      <a:pt x="53" y="69"/>
                      <a:pt x="53" y="69"/>
                      <a:pt x="54" y="68"/>
                    </a:cubicBezTo>
                    <a:cubicBezTo>
                      <a:pt x="54" y="68"/>
                      <a:pt x="54" y="68"/>
                      <a:pt x="54" y="68"/>
                    </a:cubicBezTo>
                    <a:cubicBezTo>
                      <a:pt x="53" y="66"/>
                      <a:pt x="53" y="64"/>
                      <a:pt x="53" y="63"/>
                    </a:cubicBezTo>
                    <a:cubicBezTo>
                      <a:pt x="53" y="62"/>
                      <a:pt x="53" y="60"/>
                      <a:pt x="52" y="60"/>
                    </a:cubicBezTo>
                    <a:cubicBezTo>
                      <a:pt x="51" y="58"/>
                      <a:pt x="52" y="56"/>
                      <a:pt x="52" y="55"/>
                    </a:cubicBezTo>
                    <a:cubicBezTo>
                      <a:pt x="52" y="55"/>
                      <a:pt x="53" y="54"/>
                      <a:pt x="54" y="54"/>
                    </a:cubicBezTo>
                    <a:cubicBezTo>
                      <a:pt x="56" y="54"/>
                      <a:pt x="56" y="54"/>
                      <a:pt x="56" y="54"/>
                    </a:cubicBezTo>
                    <a:cubicBezTo>
                      <a:pt x="61" y="49"/>
                      <a:pt x="62" y="48"/>
                      <a:pt x="65" y="48"/>
                    </a:cubicBezTo>
                    <a:cubicBezTo>
                      <a:pt x="66" y="47"/>
                      <a:pt x="66" y="47"/>
                      <a:pt x="66" y="47"/>
                    </a:cubicBezTo>
                    <a:cubicBezTo>
                      <a:pt x="67" y="47"/>
                      <a:pt x="69" y="47"/>
                      <a:pt x="70" y="47"/>
                    </a:cubicBezTo>
                    <a:cubicBezTo>
                      <a:pt x="71" y="47"/>
                      <a:pt x="71" y="47"/>
                      <a:pt x="71" y="47"/>
                    </a:cubicBezTo>
                    <a:cubicBezTo>
                      <a:pt x="71" y="46"/>
                      <a:pt x="72" y="45"/>
                      <a:pt x="73" y="44"/>
                    </a:cubicBezTo>
                    <a:cubicBezTo>
                      <a:pt x="73" y="44"/>
                      <a:pt x="73" y="44"/>
                      <a:pt x="73" y="44"/>
                    </a:cubicBezTo>
                    <a:cubicBezTo>
                      <a:pt x="73" y="44"/>
                      <a:pt x="73" y="44"/>
                      <a:pt x="73" y="43"/>
                    </a:cubicBezTo>
                    <a:cubicBezTo>
                      <a:pt x="70" y="40"/>
                      <a:pt x="69" y="39"/>
                      <a:pt x="68" y="38"/>
                    </a:cubicBezTo>
                    <a:cubicBezTo>
                      <a:pt x="67" y="36"/>
                      <a:pt x="67" y="36"/>
                      <a:pt x="67" y="36"/>
                    </a:cubicBezTo>
                    <a:cubicBezTo>
                      <a:pt x="67" y="35"/>
                      <a:pt x="67" y="35"/>
                      <a:pt x="67" y="35"/>
                    </a:cubicBezTo>
                    <a:cubicBezTo>
                      <a:pt x="67" y="34"/>
                      <a:pt x="67" y="32"/>
                      <a:pt x="70" y="31"/>
                    </a:cubicBezTo>
                    <a:cubicBezTo>
                      <a:pt x="70" y="31"/>
                      <a:pt x="70" y="31"/>
                      <a:pt x="71" y="31"/>
                    </a:cubicBezTo>
                    <a:cubicBezTo>
                      <a:pt x="71" y="26"/>
                      <a:pt x="71" y="26"/>
                      <a:pt x="71" y="26"/>
                    </a:cubicBezTo>
                    <a:cubicBezTo>
                      <a:pt x="71" y="25"/>
                      <a:pt x="71" y="23"/>
                      <a:pt x="70" y="23"/>
                    </a:cubicBezTo>
                    <a:cubicBezTo>
                      <a:pt x="67" y="22"/>
                      <a:pt x="65" y="20"/>
                      <a:pt x="65" y="20"/>
                    </a:cubicBezTo>
                    <a:cubicBezTo>
                      <a:pt x="63" y="18"/>
                      <a:pt x="61" y="17"/>
                      <a:pt x="61" y="17"/>
                    </a:cubicBezTo>
                    <a:cubicBezTo>
                      <a:pt x="58" y="14"/>
                      <a:pt x="58" y="14"/>
                      <a:pt x="58" y="14"/>
                    </a:cubicBezTo>
                    <a:cubicBezTo>
                      <a:pt x="58" y="14"/>
                      <a:pt x="57" y="14"/>
                      <a:pt x="57" y="13"/>
                    </a:cubicBezTo>
                    <a:cubicBezTo>
                      <a:pt x="57" y="10"/>
                      <a:pt x="57" y="10"/>
                      <a:pt x="57" y="10"/>
                    </a:cubicBezTo>
                    <a:cubicBezTo>
                      <a:pt x="57" y="9"/>
                      <a:pt x="57" y="9"/>
                      <a:pt x="57" y="9"/>
                    </a:cubicBezTo>
                    <a:cubicBezTo>
                      <a:pt x="59" y="7"/>
                      <a:pt x="59" y="7"/>
                      <a:pt x="59" y="7"/>
                    </a:cubicBezTo>
                    <a:cubicBezTo>
                      <a:pt x="58" y="6"/>
                      <a:pt x="58" y="5"/>
                      <a:pt x="58" y="4"/>
                    </a:cubicBezTo>
                    <a:cubicBezTo>
                      <a:pt x="57" y="4"/>
                      <a:pt x="57" y="3"/>
                      <a:pt x="57" y="2"/>
                    </a:cubicBezTo>
                    <a:cubicBezTo>
                      <a:pt x="56" y="2"/>
                      <a:pt x="56" y="2"/>
                      <a:pt x="56" y="2"/>
                    </a:cubicBezTo>
                    <a:cubicBezTo>
                      <a:pt x="55" y="2"/>
                      <a:pt x="55" y="2"/>
                      <a:pt x="55" y="2"/>
                    </a:cubicBezTo>
                    <a:cubicBezTo>
                      <a:pt x="51" y="0"/>
                      <a:pt x="51" y="0"/>
                      <a:pt x="51" y="0"/>
                    </a:cubicBezTo>
                    <a:cubicBezTo>
                      <a:pt x="51" y="0"/>
                      <a:pt x="51" y="0"/>
                      <a:pt x="51" y="0"/>
                    </a:cubicBezTo>
                    <a:cubicBezTo>
                      <a:pt x="52" y="1"/>
                      <a:pt x="52" y="1"/>
                      <a:pt x="52" y="1"/>
                    </a:cubicBezTo>
                    <a:cubicBezTo>
                      <a:pt x="52" y="1"/>
                      <a:pt x="52" y="2"/>
                      <a:pt x="53" y="3"/>
                    </a:cubicBezTo>
                    <a:cubicBezTo>
                      <a:pt x="53" y="3"/>
                      <a:pt x="53" y="3"/>
                      <a:pt x="53" y="3"/>
                    </a:cubicBezTo>
                    <a:cubicBezTo>
                      <a:pt x="53" y="4"/>
                      <a:pt x="53" y="4"/>
                      <a:pt x="54" y="5"/>
                    </a:cubicBezTo>
                    <a:cubicBezTo>
                      <a:pt x="54" y="7"/>
                      <a:pt x="55" y="8"/>
                      <a:pt x="54" y="9"/>
                    </a:cubicBezTo>
                    <a:cubicBezTo>
                      <a:pt x="54" y="17"/>
                      <a:pt x="54" y="17"/>
                      <a:pt x="54" y="17"/>
                    </a:cubicBezTo>
                    <a:cubicBezTo>
                      <a:pt x="53" y="18"/>
                      <a:pt x="53" y="18"/>
                      <a:pt x="53" y="18"/>
                    </a:cubicBezTo>
                    <a:cubicBezTo>
                      <a:pt x="53" y="19"/>
                      <a:pt x="53" y="19"/>
                      <a:pt x="53" y="19"/>
                    </a:cubicBezTo>
                    <a:cubicBezTo>
                      <a:pt x="53" y="19"/>
                      <a:pt x="53" y="20"/>
                      <a:pt x="53" y="21"/>
                    </a:cubicBezTo>
                    <a:cubicBezTo>
                      <a:pt x="53" y="23"/>
                      <a:pt x="51" y="23"/>
                      <a:pt x="51" y="23"/>
                    </a:cubicBezTo>
                    <a:cubicBezTo>
                      <a:pt x="50" y="24"/>
                      <a:pt x="49" y="23"/>
                      <a:pt x="48" y="23"/>
                    </a:cubicBezTo>
                    <a:cubicBezTo>
                      <a:pt x="44" y="23"/>
                      <a:pt x="44" y="23"/>
                      <a:pt x="44" y="23"/>
                    </a:cubicBezTo>
                    <a:cubicBezTo>
                      <a:pt x="44" y="23"/>
                      <a:pt x="44" y="23"/>
                      <a:pt x="44" y="23"/>
                    </a:cubicBezTo>
                    <a:cubicBezTo>
                      <a:pt x="40" y="22"/>
                      <a:pt x="40" y="22"/>
                      <a:pt x="40" y="22"/>
                    </a:cubicBezTo>
                    <a:cubicBezTo>
                      <a:pt x="39" y="22"/>
                      <a:pt x="38" y="21"/>
                      <a:pt x="38" y="20"/>
                    </a:cubicBezTo>
                    <a:cubicBezTo>
                      <a:pt x="38" y="18"/>
                      <a:pt x="38" y="18"/>
                      <a:pt x="38" y="18"/>
                    </a:cubicBezTo>
                    <a:cubicBezTo>
                      <a:pt x="38" y="18"/>
                      <a:pt x="38" y="18"/>
                      <a:pt x="38" y="18"/>
                    </a:cubicBezTo>
                    <a:cubicBezTo>
                      <a:pt x="37" y="18"/>
                      <a:pt x="37" y="18"/>
                      <a:pt x="36" y="18"/>
                    </a:cubicBezTo>
                    <a:cubicBezTo>
                      <a:pt x="35" y="16"/>
                      <a:pt x="35" y="16"/>
                      <a:pt x="35" y="16"/>
                    </a:cubicBezTo>
                    <a:cubicBezTo>
                      <a:pt x="33" y="16"/>
                      <a:pt x="33" y="16"/>
                      <a:pt x="33" y="16"/>
                    </a:cubicBezTo>
                    <a:cubicBezTo>
                      <a:pt x="30" y="19"/>
                      <a:pt x="30" y="19"/>
                      <a:pt x="30" y="19"/>
                    </a:cubicBezTo>
                    <a:cubicBezTo>
                      <a:pt x="29" y="19"/>
                      <a:pt x="29" y="19"/>
                      <a:pt x="29" y="19"/>
                    </a:cubicBezTo>
                    <a:cubicBezTo>
                      <a:pt x="26" y="19"/>
                      <a:pt x="26" y="19"/>
                      <a:pt x="26" y="19"/>
                    </a:cubicBezTo>
                    <a:cubicBezTo>
                      <a:pt x="26" y="19"/>
                      <a:pt x="26" y="19"/>
                      <a:pt x="26" y="19"/>
                    </a:cubicBezTo>
                    <a:cubicBezTo>
                      <a:pt x="26" y="20"/>
                      <a:pt x="26" y="20"/>
                      <a:pt x="26" y="21"/>
                    </a:cubicBezTo>
                    <a:cubicBezTo>
                      <a:pt x="26" y="21"/>
                      <a:pt x="24" y="23"/>
                      <a:pt x="23" y="26"/>
                    </a:cubicBezTo>
                    <a:cubicBezTo>
                      <a:pt x="22" y="27"/>
                      <a:pt x="22" y="27"/>
                      <a:pt x="22" y="27"/>
                    </a:cubicBezTo>
                    <a:cubicBezTo>
                      <a:pt x="22" y="27"/>
                      <a:pt x="22" y="27"/>
                      <a:pt x="22" y="27"/>
                    </a:cubicBezTo>
                    <a:cubicBezTo>
                      <a:pt x="23" y="28"/>
                      <a:pt x="23" y="29"/>
                      <a:pt x="23" y="29"/>
                    </a:cubicBezTo>
                    <a:cubicBezTo>
                      <a:pt x="23" y="29"/>
                      <a:pt x="22" y="31"/>
                      <a:pt x="22" y="33"/>
                    </a:cubicBezTo>
                    <a:cubicBezTo>
                      <a:pt x="23" y="34"/>
                      <a:pt x="23" y="35"/>
                      <a:pt x="22" y="36"/>
                    </a:cubicBezTo>
                    <a:cubicBezTo>
                      <a:pt x="22" y="37"/>
                      <a:pt x="22" y="37"/>
                      <a:pt x="22" y="37"/>
                    </a:cubicBezTo>
                    <a:cubicBezTo>
                      <a:pt x="21" y="38"/>
                      <a:pt x="19" y="39"/>
                      <a:pt x="19" y="40"/>
                    </a:cubicBezTo>
                    <a:cubicBezTo>
                      <a:pt x="19" y="40"/>
                      <a:pt x="19" y="41"/>
                      <a:pt x="18" y="41"/>
                    </a:cubicBezTo>
                    <a:cubicBezTo>
                      <a:pt x="19" y="42"/>
                      <a:pt x="19" y="42"/>
                      <a:pt x="19" y="42"/>
                    </a:cubicBezTo>
                    <a:cubicBezTo>
                      <a:pt x="20" y="42"/>
                      <a:pt x="21" y="42"/>
                      <a:pt x="21" y="43"/>
                    </a:cubicBezTo>
                    <a:cubicBezTo>
                      <a:pt x="22" y="43"/>
                      <a:pt x="22" y="43"/>
                      <a:pt x="22" y="43"/>
                    </a:cubicBezTo>
                    <a:cubicBezTo>
                      <a:pt x="22" y="44"/>
                      <a:pt x="23" y="46"/>
                      <a:pt x="22" y="46"/>
                    </a:cubicBezTo>
                    <a:cubicBezTo>
                      <a:pt x="22" y="46"/>
                      <a:pt x="22" y="47"/>
                      <a:pt x="21" y="47"/>
                    </a:cubicBezTo>
                    <a:cubicBezTo>
                      <a:pt x="21" y="49"/>
                      <a:pt x="21" y="49"/>
                      <a:pt x="21" y="49"/>
                    </a:cubicBezTo>
                    <a:cubicBezTo>
                      <a:pt x="21" y="50"/>
                      <a:pt x="21" y="51"/>
                      <a:pt x="20" y="51"/>
                    </a:cubicBezTo>
                    <a:cubicBezTo>
                      <a:pt x="19" y="52"/>
                      <a:pt x="16" y="53"/>
                      <a:pt x="15" y="55"/>
                    </a:cubicBezTo>
                    <a:cubicBezTo>
                      <a:pt x="14" y="57"/>
                      <a:pt x="13" y="58"/>
                      <a:pt x="12" y="58"/>
                    </a:cubicBezTo>
                    <a:cubicBezTo>
                      <a:pt x="11" y="58"/>
                      <a:pt x="10" y="57"/>
                      <a:pt x="9" y="56"/>
                    </a:cubicBezTo>
                    <a:cubicBezTo>
                      <a:pt x="0" y="56"/>
                      <a:pt x="0" y="56"/>
                      <a:pt x="0" y="56"/>
                    </a:cubicBezTo>
                    <a:cubicBezTo>
                      <a:pt x="0" y="57"/>
                      <a:pt x="0" y="58"/>
                      <a:pt x="0" y="59"/>
                    </a:cubicBezTo>
                    <a:cubicBezTo>
                      <a:pt x="0" y="59"/>
                      <a:pt x="1" y="61"/>
                      <a:pt x="1" y="62"/>
                    </a:cubicBezTo>
                    <a:cubicBezTo>
                      <a:pt x="1" y="63"/>
                      <a:pt x="2" y="63"/>
                      <a:pt x="2" y="64"/>
                    </a:cubicBezTo>
                    <a:cubicBezTo>
                      <a:pt x="2" y="64"/>
                      <a:pt x="3" y="64"/>
                      <a:pt x="4" y="64"/>
                    </a:cubicBezTo>
                    <a:cubicBezTo>
                      <a:pt x="6" y="65"/>
                      <a:pt x="6" y="65"/>
                      <a:pt x="6" y="65"/>
                    </a:cubicBezTo>
                    <a:cubicBezTo>
                      <a:pt x="10" y="68"/>
                      <a:pt x="10" y="68"/>
                      <a:pt x="10" y="68"/>
                    </a:cubicBezTo>
                    <a:cubicBezTo>
                      <a:pt x="17" y="69"/>
                      <a:pt x="17" y="69"/>
                      <a:pt x="17" y="69"/>
                    </a:cubicBezTo>
                    <a:cubicBezTo>
                      <a:pt x="18" y="70"/>
                      <a:pt x="18" y="70"/>
                      <a:pt x="19" y="71"/>
                    </a:cubicBezTo>
                    <a:cubicBezTo>
                      <a:pt x="19" y="71"/>
                      <a:pt x="19" y="72"/>
                      <a:pt x="18" y="73"/>
                    </a:cubicBezTo>
                    <a:cubicBezTo>
                      <a:pt x="17" y="75"/>
                      <a:pt x="14" y="77"/>
                      <a:pt x="12" y="78"/>
                    </a:cubicBezTo>
                    <a:cubicBezTo>
                      <a:pt x="11" y="78"/>
                      <a:pt x="10" y="77"/>
                      <a:pt x="10" y="77"/>
                    </a:cubicBezTo>
                    <a:cubicBezTo>
                      <a:pt x="10" y="77"/>
                      <a:pt x="9" y="77"/>
                      <a:pt x="8" y="77"/>
                    </a:cubicBezTo>
                    <a:cubicBezTo>
                      <a:pt x="7" y="77"/>
                      <a:pt x="6" y="77"/>
                      <a:pt x="6" y="77"/>
                    </a:cubicBezTo>
                    <a:cubicBezTo>
                      <a:pt x="6" y="77"/>
                      <a:pt x="5" y="77"/>
                      <a:pt x="5" y="78"/>
                    </a:cubicBezTo>
                    <a:cubicBezTo>
                      <a:pt x="5" y="78"/>
                      <a:pt x="5" y="78"/>
                      <a:pt x="5" y="78"/>
                    </a:cubicBezTo>
                    <a:cubicBezTo>
                      <a:pt x="4" y="80"/>
                      <a:pt x="4" y="81"/>
                      <a:pt x="4" y="81"/>
                    </a:cubicBezTo>
                    <a:cubicBezTo>
                      <a:pt x="6" y="86"/>
                      <a:pt x="6" y="86"/>
                      <a:pt x="6" y="86"/>
                    </a:cubicBezTo>
                    <a:cubicBezTo>
                      <a:pt x="7" y="87"/>
                      <a:pt x="9" y="86"/>
                      <a:pt x="12" y="85"/>
                    </a:cubicBezTo>
                    <a:cubicBezTo>
                      <a:pt x="15" y="83"/>
                      <a:pt x="18" y="83"/>
                      <a:pt x="18" y="83"/>
                    </a:cubicBezTo>
                    <a:cubicBezTo>
                      <a:pt x="19" y="83"/>
                      <a:pt x="19" y="83"/>
                      <a:pt x="19" y="83"/>
                    </a:cubicBezTo>
                    <a:cubicBezTo>
                      <a:pt x="23" y="83"/>
                      <a:pt x="23" y="83"/>
                      <a:pt x="23" y="83"/>
                    </a:cubicBezTo>
                    <a:cubicBezTo>
                      <a:pt x="23" y="83"/>
                      <a:pt x="23" y="84"/>
                      <a:pt x="24" y="84"/>
                    </a:cubicBezTo>
                    <a:cubicBezTo>
                      <a:pt x="25" y="85"/>
                      <a:pt x="25" y="85"/>
                      <a:pt x="25" y="85"/>
                    </a:cubicBezTo>
                    <a:cubicBezTo>
                      <a:pt x="28" y="86"/>
                      <a:pt x="31" y="86"/>
                      <a:pt x="32" y="86"/>
                    </a:cubicBezTo>
                    <a:cubicBezTo>
                      <a:pt x="32" y="86"/>
                      <a:pt x="32" y="86"/>
                      <a:pt x="32" y="86"/>
                    </a:cubicBezTo>
                    <a:cubicBezTo>
                      <a:pt x="33" y="86"/>
                      <a:pt x="35" y="85"/>
                      <a:pt x="36" y="86"/>
                    </a:cubicBezTo>
                    <a:cubicBezTo>
                      <a:pt x="36" y="86"/>
                      <a:pt x="37" y="86"/>
                      <a:pt x="37" y="87"/>
                    </a:cubicBezTo>
                    <a:cubicBezTo>
                      <a:pt x="37" y="86"/>
                      <a:pt x="38" y="86"/>
                      <a:pt x="38" y="86"/>
                    </a:cubicBezTo>
                    <a:cubicBezTo>
                      <a:pt x="42" y="88"/>
                      <a:pt x="44" y="88"/>
                      <a:pt x="44" y="88"/>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03" name="Freeform 49"/>
              <p:cNvSpPr>
                <a:spLocks/>
              </p:cNvSpPr>
              <p:nvPr/>
            </p:nvSpPr>
            <p:spPr bwMode="auto">
              <a:xfrm>
                <a:off x="7209407" y="4193852"/>
                <a:ext cx="0" cy="1588"/>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0"/>
                      <a:pt x="0" y="0"/>
                      <a:pt x="0" y="0"/>
                    </a:cubicBezTo>
                    <a:lnTo>
                      <a:pt x="0" y="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grpSp>
            <p:nvGrpSpPr>
              <p:cNvPr id="3" name="Group 2"/>
              <p:cNvGrpSpPr/>
              <p:nvPr/>
            </p:nvGrpSpPr>
            <p:grpSpPr>
              <a:xfrm>
                <a:off x="6907782" y="1836415"/>
                <a:ext cx="1781175" cy="2330450"/>
                <a:chOff x="6907782" y="1836415"/>
                <a:chExt cx="1781175" cy="2330450"/>
              </a:xfrm>
            </p:grpSpPr>
            <p:sp>
              <p:nvSpPr>
                <p:cNvPr id="167" name="Freeform 13"/>
                <p:cNvSpPr>
                  <a:spLocks/>
                </p:cNvSpPr>
                <p:nvPr/>
              </p:nvSpPr>
              <p:spPr bwMode="auto">
                <a:xfrm>
                  <a:off x="8041257" y="2795265"/>
                  <a:ext cx="647700" cy="452438"/>
                </a:xfrm>
                <a:custGeom>
                  <a:avLst/>
                  <a:gdLst>
                    <a:gd name="T0" fmla="*/ 230 w 290"/>
                    <a:gd name="T1" fmla="*/ 13 h 203"/>
                    <a:gd name="T2" fmla="*/ 221 w 290"/>
                    <a:gd name="T3" fmla="*/ 21 h 203"/>
                    <a:gd name="T4" fmla="*/ 197 w 290"/>
                    <a:gd name="T5" fmla="*/ 25 h 203"/>
                    <a:gd name="T6" fmla="*/ 201 w 290"/>
                    <a:gd name="T7" fmla="*/ 38 h 203"/>
                    <a:gd name="T8" fmla="*/ 193 w 290"/>
                    <a:gd name="T9" fmla="*/ 46 h 203"/>
                    <a:gd name="T10" fmla="*/ 187 w 290"/>
                    <a:gd name="T11" fmla="*/ 60 h 203"/>
                    <a:gd name="T12" fmla="*/ 175 w 290"/>
                    <a:gd name="T13" fmla="*/ 52 h 203"/>
                    <a:gd name="T14" fmla="*/ 163 w 290"/>
                    <a:gd name="T15" fmla="*/ 48 h 203"/>
                    <a:gd name="T16" fmla="*/ 142 w 290"/>
                    <a:gd name="T17" fmla="*/ 54 h 203"/>
                    <a:gd name="T18" fmla="*/ 129 w 290"/>
                    <a:gd name="T19" fmla="*/ 57 h 203"/>
                    <a:gd name="T20" fmla="*/ 135 w 290"/>
                    <a:gd name="T21" fmla="*/ 69 h 203"/>
                    <a:gd name="T22" fmla="*/ 132 w 290"/>
                    <a:gd name="T23" fmla="*/ 82 h 203"/>
                    <a:gd name="T24" fmla="*/ 130 w 290"/>
                    <a:gd name="T25" fmla="*/ 90 h 203"/>
                    <a:gd name="T26" fmla="*/ 122 w 290"/>
                    <a:gd name="T27" fmla="*/ 90 h 203"/>
                    <a:gd name="T28" fmla="*/ 109 w 290"/>
                    <a:gd name="T29" fmla="*/ 100 h 203"/>
                    <a:gd name="T30" fmla="*/ 103 w 290"/>
                    <a:gd name="T31" fmla="*/ 109 h 203"/>
                    <a:gd name="T32" fmla="*/ 91 w 290"/>
                    <a:gd name="T33" fmla="*/ 119 h 203"/>
                    <a:gd name="T34" fmla="*/ 74 w 290"/>
                    <a:gd name="T35" fmla="*/ 127 h 203"/>
                    <a:gd name="T36" fmla="*/ 77 w 290"/>
                    <a:gd name="T37" fmla="*/ 138 h 203"/>
                    <a:gd name="T38" fmla="*/ 63 w 290"/>
                    <a:gd name="T39" fmla="*/ 146 h 203"/>
                    <a:gd name="T40" fmla="*/ 44 w 290"/>
                    <a:gd name="T41" fmla="*/ 154 h 203"/>
                    <a:gd name="T42" fmla="*/ 34 w 290"/>
                    <a:gd name="T43" fmla="*/ 155 h 203"/>
                    <a:gd name="T44" fmla="*/ 20 w 290"/>
                    <a:gd name="T45" fmla="*/ 152 h 203"/>
                    <a:gd name="T46" fmla="*/ 13 w 290"/>
                    <a:gd name="T47" fmla="*/ 166 h 203"/>
                    <a:gd name="T48" fmla="*/ 11 w 290"/>
                    <a:gd name="T49" fmla="*/ 179 h 203"/>
                    <a:gd name="T50" fmla="*/ 0 w 290"/>
                    <a:gd name="T51" fmla="*/ 190 h 203"/>
                    <a:gd name="T52" fmla="*/ 10 w 290"/>
                    <a:gd name="T53" fmla="*/ 190 h 203"/>
                    <a:gd name="T54" fmla="*/ 18 w 290"/>
                    <a:gd name="T55" fmla="*/ 192 h 203"/>
                    <a:gd name="T56" fmla="*/ 27 w 290"/>
                    <a:gd name="T57" fmla="*/ 188 h 203"/>
                    <a:gd name="T58" fmla="*/ 37 w 290"/>
                    <a:gd name="T59" fmla="*/ 189 h 203"/>
                    <a:gd name="T60" fmla="*/ 40 w 290"/>
                    <a:gd name="T61" fmla="*/ 198 h 203"/>
                    <a:gd name="T62" fmla="*/ 51 w 290"/>
                    <a:gd name="T63" fmla="*/ 201 h 203"/>
                    <a:gd name="T64" fmla="*/ 67 w 290"/>
                    <a:gd name="T65" fmla="*/ 203 h 203"/>
                    <a:gd name="T66" fmla="*/ 80 w 290"/>
                    <a:gd name="T67" fmla="*/ 190 h 203"/>
                    <a:gd name="T68" fmla="*/ 95 w 290"/>
                    <a:gd name="T69" fmla="*/ 194 h 203"/>
                    <a:gd name="T70" fmla="*/ 105 w 290"/>
                    <a:gd name="T71" fmla="*/ 192 h 203"/>
                    <a:gd name="T72" fmla="*/ 120 w 290"/>
                    <a:gd name="T73" fmla="*/ 180 h 203"/>
                    <a:gd name="T74" fmla="*/ 133 w 290"/>
                    <a:gd name="T75" fmla="*/ 181 h 203"/>
                    <a:gd name="T76" fmla="*/ 147 w 290"/>
                    <a:gd name="T77" fmla="*/ 178 h 203"/>
                    <a:gd name="T78" fmla="*/ 160 w 290"/>
                    <a:gd name="T79" fmla="*/ 183 h 203"/>
                    <a:gd name="T80" fmla="*/ 170 w 290"/>
                    <a:gd name="T81" fmla="*/ 179 h 203"/>
                    <a:gd name="T82" fmla="*/ 185 w 290"/>
                    <a:gd name="T83" fmla="*/ 167 h 203"/>
                    <a:gd name="T84" fmla="*/ 182 w 290"/>
                    <a:gd name="T85" fmla="*/ 159 h 203"/>
                    <a:gd name="T86" fmla="*/ 190 w 290"/>
                    <a:gd name="T87" fmla="*/ 150 h 203"/>
                    <a:gd name="T88" fmla="*/ 205 w 290"/>
                    <a:gd name="T89" fmla="*/ 146 h 203"/>
                    <a:gd name="T90" fmla="*/ 213 w 290"/>
                    <a:gd name="T91" fmla="*/ 152 h 203"/>
                    <a:gd name="T92" fmla="*/ 227 w 290"/>
                    <a:gd name="T93" fmla="*/ 155 h 203"/>
                    <a:gd name="T94" fmla="*/ 235 w 290"/>
                    <a:gd name="T95" fmla="*/ 151 h 203"/>
                    <a:gd name="T96" fmla="*/ 248 w 290"/>
                    <a:gd name="T97" fmla="*/ 148 h 203"/>
                    <a:gd name="T98" fmla="*/ 255 w 290"/>
                    <a:gd name="T99" fmla="*/ 143 h 203"/>
                    <a:gd name="T100" fmla="*/ 250 w 290"/>
                    <a:gd name="T101" fmla="*/ 131 h 203"/>
                    <a:gd name="T102" fmla="*/ 272 w 290"/>
                    <a:gd name="T103" fmla="*/ 81 h 203"/>
                    <a:gd name="T104" fmla="*/ 276 w 290"/>
                    <a:gd name="T105" fmla="*/ 17 h 203"/>
                    <a:gd name="T106" fmla="*/ 241 w 290"/>
                    <a:gd name="T107" fmla="*/ 0 h 203"/>
                    <a:gd name="T108" fmla="*/ 233 w 290"/>
                    <a:gd name="T109" fmla="*/ 5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0" h="203">
                      <a:moveTo>
                        <a:pt x="233" y="7"/>
                      </a:moveTo>
                      <a:cubicBezTo>
                        <a:pt x="233" y="8"/>
                        <a:pt x="233" y="8"/>
                        <a:pt x="233" y="8"/>
                      </a:cubicBezTo>
                      <a:cubicBezTo>
                        <a:pt x="233" y="10"/>
                        <a:pt x="233" y="10"/>
                        <a:pt x="233" y="10"/>
                      </a:cubicBezTo>
                      <a:cubicBezTo>
                        <a:pt x="233" y="11"/>
                        <a:pt x="233" y="12"/>
                        <a:pt x="232" y="13"/>
                      </a:cubicBezTo>
                      <a:cubicBezTo>
                        <a:pt x="231" y="13"/>
                        <a:pt x="231" y="13"/>
                        <a:pt x="231" y="13"/>
                      </a:cubicBezTo>
                      <a:cubicBezTo>
                        <a:pt x="230" y="13"/>
                        <a:pt x="230" y="13"/>
                        <a:pt x="230" y="13"/>
                      </a:cubicBezTo>
                      <a:cubicBezTo>
                        <a:pt x="230" y="14"/>
                        <a:pt x="230" y="14"/>
                        <a:pt x="230" y="15"/>
                      </a:cubicBezTo>
                      <a:cubicBezTo>
                        <a:pt x="230" y="16"/>
                        <a:pt x="230" y="17"/>
                        <a:pt x="229" y="17"/>
                      </a:cubicBezTo>
                      <a:cubicBezTo>
                        <a:pt x="228" y="18"/>
                        <a:pt x="226" y="19"/>
                        <a:pt x="226" y="19"/>
                      </a:cubicBezTo>
                      <a:cubicBezTo>
                        <a:pt x="226" y="19"/>
                        <a:pt x="225" y="20"/>
                        <a:pt x="224" y="19"/>
                      </a:cubicBezTo>
                      <a:cubicBezTo>
                        <a:pt x="224" y="19"/>
                        <a:pt x="224" y="19"/>
                        <a:pt x="224" y="19"/>
                      </a:cubicBezTo>
                      <a:cubicBezTo>
                        <a:pt x="223" y="20"/>
                        <a:pt x="222" y="21"/>
                        <a:pt x="221" y="21"/>
                      </a:cubicBezTo>
                      <a:cubicBezTo>
                        <a:pt x="219" y="22"/>
                        <a:pt x="215" y="23"/>
                        <a:pt x="214" y="22"/>
                      </a:cubicBezTo>
                      <a:cubicBezTo>
                        <a:pt x="210" y="24"/>
                        <a:pt x="210" y="24"/>
                        <a:pt x="210" y="24"/>
                      </a:cubicBezTo>
                      <a:cubicBezTo>
                        <a:pt x="209" y="24"/>
                        <a:pt x="209" y="24"/>
                        <a:pt x="208" y="24"/>
                      </a:cubicBezTo>
                      <a:cubicBezTo>
                        <a:pt x="205" y="21"/>
                        <a:pt x="205" y="21"/>
                        <a:pt x="205" y="21"/>
                      </a:cubicBezTo>
                      <a:cubicBezTo>
                        <a:pt x="197" y="21"/>
                        <a:pt x="197" y="21"/>
                        <a:pt x="197" y="21"/>
                      </a:cubicBezTo>
                      <a:cubicBezTo>
                        <a:pt x="197" y="23"/>
                        <a:pt x="197" y="24"/>
                        <a:pt x="197" y="25"/>
                      </a:cubicBezTo>
                      <a:cubicBezTo>
                        <a:pt x="196" y="26"/>
                        <a:pt x="196" y="26"/>
                        <a:pt x="196" y="27"/>
                      </a:cubicBezTo>
                      <a:cubicBezTo>
                        <a:pt x="196" y="27"/>
                        <a:pt x="196" y="28"/>
                        <a:pt x="196" y="30"/>
                      </a:cubicBezTo>
                      <a:cubicBezTo>
                        <a:pt x="196" y="31"/>
                        <a:pt x="196" y="31"/>
                        <a:pt x="196" y="31"/>
                      </a:cubicBezTo>
                      <a:cubicBezTo>
                        <a:pt x="197" y="31"/>
                        <a:pt x="197" y="32"/>
                        <a:pt x="198" y="32"/>
                      </a:cubicBezTo>
                      <a:cubicBezTo>
                        <a:pt x="198" y="33"/>
                        <a:pt x="198" y="33"/>
                        <a:pt x="199" y="33"/>
                      </a:cubicBezTo>
                      <a:cubicBezTo>
                        <a:pt x="200" y="34"/>
                        <a:pt x="200" y="35"/>
                        <a:pt x="201" y="38"/>
                      </a:cubicBezTo>
                      <a:cubicBezTo>
                        <a:pt x="202" y="40"/>
                        <a:pt x="203" y="41"/>
                        <a:pt x="202" y="43"/>
                      </a:cubicBezTo>
                      <a:cubicBezTo>
                        <a:pt x="201" y="44"/>
                        <a:pt x="201" y="44"/>
                        <a:pt x="201" y="44"/>
                      </a:cubicBezTo>
                      <a:cubicBezTo>
                        <a:pt x="201" y="45"/>
                        <a:pt x="201" y="46"/>
                        <a:pt x="200" y="46"/>
                      </a:cubicBezTo>
                      <a:cubicBezTo>
                        <a:pt x="199" y="46"/>
                        <a:pt x="198" y="46"/>
                        <a:pt x="198" y="46"/>
                      </a:cubicBezTo>
                      <a:cubicBezTo>
                        <a:pt x="198" y="46"/>
                        <a:pt x="197" y="46"/>
                        <a:pt x="196" y="46"/>
                      </a:cubicBezTo>
                      <a:cubicBezTo>
                        <a:pt x="195" y="46"/>
                        <a:pt x="194" y="46"/>
                        <a:pt x="193" y="46"/>
                      </a:cubicBezTo>
                      <a:cubicBezTo>
                        <a:pt x="193" y="47"/>
                        <a:pt x="192" y="50"/>
                        <a:pt x="191" y="51"/>
                      </a:cubicBezTo>
                      <a:cubicBezTo>
                        <a:pt x="191" y="52"/>
                        <a:pt x="191" y="52"/>
                        <a:pt x="191" y="53"/>
                      </a:cubicBezTo>
                      <a:cubicBezTo>
                        <a:pt x="191" y="57"/>
                        <a:pt x="191" y="57"/>
                        <a:pt x="191" y="57"/>
                      </a:cubicBezTo>
                      <a:cubicBezTo>
                        <a:pt x="191" y="57"/>
                        <a:pt x="191" y="58"/>
                        <a:pt x="190" y="58"/>
                      </a:cubicBezTo>
                      <a:cubicBezTo>
                        <a:pt x="188" y="60"/>
                        <a:pt x="188" y="60"/>
                        <a:pt x="188" y="60"/>
                      </a:cubicBezTo>
                      <a:cubicBezTo>
                        <a:pt x="187" y="60"/>
                        <a:pt x="187" y="60"/>
                        <a:pt x="187" y="60"/>
                      </a:cubicBezTo>
                      <a:cubicBezTo>
                        <a:pt x="183" y="60"/>
                        <a:pt x="183" y="60"/>
                        <a:pt x="183" y="60"/>
                      </a:cubicBezTo>
                      <a:cubicBezTo>
                        <a:pt x="181" y="60"/>
                        <a:pt x="180" y="60"/>
                        <a:pt x="179" y="58"/>
                      </a:cubicBezTo>
                      <a:cubicBezTo>
                        <a:pt x="178" y="57"/>
                        <a:pt x="177" y="56"/>
                        <a:pt x="177" y="56"/>
                      </a:cubicBezTo>
                      <a:cubicBezTo>
                        <a:pt x="177" y="55"/>
                        <a:pt x="177" y="55"/>
                        <a:pt x="177" y="55"/>
                      </a:cubicBezTo>
                      <a:cubicBezTo>
                        <a:pt x="177" y="53"/>
                        <a:pt x="177" y="53"/>
                        <a:pt x="177" y="53"/>
                      </a:cubicBezTo>
                      <a:cubicBezTo>
                        <a:pt x="175" y="52"/>
                        <a:pt x="175" y="52"/>
                        <a:pt x="175" y="52"/>
                      </a:cubicBezTo>
                      <a:cubicBezTo>
                        <a:pt x="175" y="51"/>
                        <a:pt x="175" y="51"/>
                        <a:pt x="174" y="51"/>
                      </a:cubicBezTo>
                      <a:cubicBezTo>
                        <a:pt x="174" y="52"/>
                        <a:pt x="174" y="52"/>
                        <a:pt x="173" y="51"/>
                      </a:cubicBezTo>
                      <a:cubicBezTo>
                        <a:pt x="173" y="51"/>
                        <a:pt x="171" y="51"/>
                        <a:pt x="170" y="51"/>
                      </a:cubicBezTo>
                      <a:cubicBezTo>
                        <a:pt x="167" y="51"/>
                        <a:pt x="167" y="51"/>
                        <a:pt x="167" y="51"/>
                      </a:cubicBezTo>
                      <a:cubicBezTo>
                        <a:pt x="165" y="51"/>
                        <a:pt x="164" y="50"/>
                        <a:pt x="164" y="50"/>
                      </a:cubicBezTo>
                      <a:cubicBezTo>
                        <a:pt x="164" y="50"/>
                        <a:pt x="163" y="50"/>
                        <a:pt x="163" y="48"/>
                      </a:cubicBezTo>
                      <a:cubicBezTo>
                        <a:pt x="162" y="48"/>
                        <a:pt x="162" y="48"/>
                        <a:pt x="162" y="48"/>
                      </a:cubicBezTo>
                      <a:cubicBezTo>
                        <a:pt x="161" y="48"/>
                        <a:pt x="160" y="48"/>
                        <a:pt x="160" y="48"/>
                      </a:cubicBezTo>
                      <a:cubicBezTo>
                        <a:pt x="159" y="48"/>
                        <a:pt x="158" y="51"/>
                        <a:pt x="157" y="53"/>
                      </a:cubicBezTo>
                      <a:cubicBezTo>
                        <a:pt x="156" y="54"/>
                        <a:pt x="156" y="54"/>
                        <a:pt x="155" y="54"/>
                      </a:cubicBezTo>
                      <a:cubicBezTo>
                        <a:pt x="143" y="54"/>
                        <a:pt x="143" y="54"/>
                        <a:pt x="143" y="54"/>
                      </a:cubicBezTo>
                      <a:cubicBezTo>
                        <a:pt x="142" y="54"/>
                        <a:pt x="142" y="54"/>
                        <a:pt x="142" y="54"/>
                      </a:cubicBezTo>
                      <a:cubicBezTo>
                        <a:pt x="141" y="54"/>
                        <a:pt x="141" y="54"/>
                        <a:pt x="141" y="54"/>
                      </a:cubicBezTo>
                      <a:cubicBezTo>
                        <a:pt x="140" y="54"/>
                        <a:pt x="140" y="54"/>
                        <a:pt x="140" y="54"/>
                      </a:cubicBezTo>
                      <a:cubicBezTo>
                        <a:pt x="138" y="55"/>
                        <a:pt x="137" y="55"/>
                        <a:pt x="136" y="54"/>
                      </a:cubicBezTo>
                      <a:cubicBezTo>
                        <a:pt x="133" y="54"/>
                        <a:pt x="133" y="54"/>
                        <a:pt x="133" y="54"/>
                      </a:cubicBezTo>
                      <a:cubicBezTo>
                        <a:pt x="131" y="55"/>
                        <a:pt x="131" y="55"/>
                        <a:pt x="131" y="55"/>
                      </a:cubicBezTo>
                      <a:cubicBezTo>
                        <a:pt x="131" y="55"/>
                        <a:pt x="130" y="56"/>
                        <a:pt x="129" y="57"/>
                      </a:cubicBezTo>
                      <a:cubicBezTo>
                        <a:pt x="129" y="57"/>
                        <a:pt x="129" y="58"/>
                        <a:pt x="128" y="59"/>
                      </a:cubicBezTo>
                      <a:cubicBezTo>
                        <a:pt x="127" y="59"/>
                        <a:pt x="127" y="60"/>
                        <a:pt x="127" y="61"/>
                      </a:cubicBezTo>
                      <a:cubicBezTo>
                        <a:pt x="127" y="61"/>
                        <a:pt x="127" y="61"/>
                        <a:pt x="127" y="61"/>
                      </a:cubicBezTo>
                      <a:cubicBezTo>
                        <a:pt x="128" y="62"/>
                        <a:pt x="129" y="63"/>
                        <a:pt x="130" y="63"/>
                      </a:cubicBezTo>
                      <a:cubicBezTo>
                        <a:pt x="131" y="64"/>
                        <a:pt x="133" y="65"/>
                        <a:pt x="135" y="67"/>
                      </a:cubicBezTo>
                      <a:cubicBezTo>
                        <a:pt x="135" y="68"/>
                        <a:pt x="136" y="68"/>
                        <a:pt x="135" y="69"/>
                      </a:cubicBezTo>
                      <a:cubicBezTo>
                        <a:pt x="135" y="70"/>
                        <a:pt x="135" y="70"/>
                        <a:pt x="135" y="70"/>
                      </a:cubicBezTo>
                      <a:cubicBezTo>
                        <a:pt x="135" y="72"/>
                        <a:pt x="135" y="72"/>
                        <a:pt x="135" y="72"/>
                      </a:cubicBezTo>
                      <a:cubicBezTo>
                        <a:pt x="135" y="74"/>
                        <a:pt x="135" y="74"/>
                        <a:pt x="135" y="75"/>
                      </a:cubicBezTo>
                      <a:cubicBezTo>
                        <a:pt x="135" y="75"/>
                        <a:pt x="134" y="75"/>
                        <a:pt x="134" y="76"/>
                      </a:cubicBezTo>
                      <a:cubicBezTo>
                        <a:pt x="134" y="77"/>
                        <a:pt x="134" y="77"/>
                        <a:pt x="134" y="77"/>
                      </a:cubicBezTo>
                      <a:cubicBezTo>
                        <a:pt x="135" y="80"/>
                        <a:pt x="133" y="82"/>
                        <a:pt x="132" y="82"/>
                      </a:cubicBezTo>
                      <a:cubicBezTo>
                        <a:pt x="132" y="82"/>
                        <a:pt x="131" y="84"/>
                        <a:pt x="130" y="85"/>
                      </a:cubicBezTo>
                      <a:cubicBezTo>
                        <a:pt x="131" y="86"/>
                        <a:pt x="131" y="87"/>
                        <a:pt x="130" y="88"/>
                      </a:cubicBezTo>
                      <a:cubicBezTo>
                        <a:pt x="130" y="89"/>
                        <a:pt x="130" y="89"/>
                        <a:pt x="130" y="89"/>
                      </a:cubicBezTo>
                      <a:cubicBezTo>
                        <a:pt x="130" y="89"/>
                        <a:pt x="130" y="89"/>
                        <a:pt x="130" y="90"/>
                      </a:cubicBezTo>
                      <a:cubicBezTo>
                        <a:pt x="130" y="90"/>
                        <a:pt x="130" y="90"/>
                        <a:pt x="130" y="90"/>
                      </a:cubicBezTo>
                      <a:cubicBezTo>
                        <a:pt x="130" y="90"/>
                        <a:pt x="130" y="90"/>
                        <a:pt x="130" y="90"/>
                      </a:cubicBezTo>
                      <a:cubicBezTo>
                        <a:pt x="130" y="90"/>
                        <a:pt x="130" y="90"/>
                        <a:pt x="130" y="90"/>
                      </a:cubicBezTo>
                      <a:cubicBezTo>
                        <a:pt x="130" y="90"/>
                        <a:pt x="130" y="90"/>
                        <a:pt x="130" y="90"/>
                      </a:cubicBezTo>
                      <a:cubicBezTo>
                        <a:pt x="129" y="91"/>
                        <a:pt x="129" y="92"/>
                        <a:pt x="128" y="92"/>
                      </a:cubicBezTo>
                      <a:cubicBezTo>
                        <a:pt x="127" y="92"/>
                        <a:pt x="126" y="92"/>
                        <a:pt x="125" y="92"/>
                      </a:cubicBezTo>
                      <a:cubicBezTo>
                        <a:pt x="125" y="91"/>
                        <a:pt x="125" y="91"/>
                        <a:pt x="125" y="91"/>
                      </a:cubicBezTo>
                      <a:cubicBezTo>
                        <a:pt x="123" y="91"/>
                        <a:pt x="122" y="91"/>
                        <a:pt x="122" y="90"/>
                      </a:cubicBezTo>
                      <a:cubicBezTo>
                        <a:pt x="119" y="89"/>
                        <a:pt x="119" y="89"/>
                        <a:pt x="119" y="89"/>
                      </a:cubicBezTo>
                      <a:cubicBezTo>
                        <a:pt x="115" y="89"/>
                        <a:pt x="115" y="89"/>
                        <a:pt x="115" y="89"/>
                      </a:cubicBezTo>
                      <a:cubicBezTo>
                        <a:pt x="112" y="93"/>
                        <a:pt x="112" y="93"/>
                        <a:pt x="112" y="93"/>
                      </a:cubicBezTo>
                      <a:cubicBezTo>
                        <a:pt x="112" y="95"/>
                        <a:pt x="112" y="95"/>
                        <a:pt x="112" y="95"/>
                      </a:cubicBezTo>
                      <a:cubicBezTo>
                        <a:pt x="112" y="96"/>
                        <a:pt x="111" y="96"/>
                        <a:pt x="111" y="96"/>
                      </a:cubicBezTo>
                      <a:cubicBezTo>
                        <a:pt x="109" y="100"/>
                        <a:pt x="109" y="100"/>
                        <a:pt x="109" y="100"/>
                      </a:cubicBezTo>
                      <a:cubicBezTo>
                        <a:pt x="109" y="100"/>
                        <a:pt x="109" y="100"/>
                        <a:pt x="109" y="100"/>
                      </a:cubicBezTo>
                      <a:cubicBezTo>
                        <a:pt x="109" y="100"/>
                        <a:pt x="109" y="101"/>
                        <a:pt x="109" y="102"/>
                      </a:cubicBezTo>
                      <a:cubicBezTo>
                        <a:pt x="109" y="103"/>
                        <a:pt x="109" y="103"/>
                        <a:pt x="109" y="103"/>
                      </a:cubicBezTo>
                      <a:cubicBezTo>
                        <a:pt x="109" y="103"/>
                        <a:pt x="108" y="106"/>
                        <a:pt x="105" y="106"/>
                      </a:cubicBezTo>
                      <a:cubicBezTo>
                        <a:pt x="105" y="106"/>
                        <a:pt x="105" y="107"/>
                        <a:pt x="104" y="107"/>
                      </a:cubicBezTo>
                      <a:cubicBezTo>
                        <a:pt x="104" y="108"/>
                        <a:pt x="104" y="108"/>
                        <a:pt x="103" y="109"/>
                      </a:cubicBezTo>
                      <a:cubicBezTo>
                        <a:pt x="102" y="110"/>
                        <a:pt x="101" y="110"/>
                        <a:pt x="100" y="110"/>
                      </a:cubicBezTo>
                      <a:cubicBezTo>
                        <a:pt x="96" y="112"/>
                        <a:pt x="96" y="112"/>
                        <a:pt x="96" y="112"/>
                      </a:cubicBezTo>
                      <a:cubicBezTo>
                        <a:pt x="96" y="112"/>
                        <a:pt x="94" y="113"/>
                        <a:pt x="93" y="115"/>
                      </a:cubicBezTo>
                      <a:cubicBezTo>
                        <a:pt x="93" y="116"/>
                        <a:pt x="92" y="116"/>
                        <a:pt x="91" y="117"/>
                      </a:cubicBezTo>
                      <a:cubicBezTo>
                        <a:pt x="91" y="118"/>
                        <a:pt x="91" y="118"/>
                        <a:pt x="91" y="118"/>
                      </a:cubicBezTo>
                      <a:cubicBezTo>
                        <a:pt x="91" y="119"/>
                        <a:pt x="91" y="119"/>
                        <a:pt x="91" y="119"/>
                      </a:cubicBezTo>
                      <a:cubicBezTo>
                        <a:pt x="90" y="122"/>
                        <a:pt x="90" y="122"/>
                        <a:pt x="90" y="122"/>
                      </a:cubicBezTo>
                      <a:cubicBezTo>
                        <a:pt x="90" y="123"/>
                        <a:pt x="90" y="123"/>
                        <a:pt x="90" y="123"/>
                      </a:cubicBezTo>
                      <a:cubicBezTo>
                        <a:pt x="90" y="124"/>
                        <a:pt x="90" y="125"/>
                        <a:pt x="90" y="126"/>
                      </a:cubicBezTo>
                      <a:cubicBezTo>
                        <a:pt x="90" y="127"/>
                        <a:pt x="89" y="127"/>
                        <a:pt x="89" y="128"/>
                      </a:cubicBezTo>
                      <a:cubicBezTo>
                        <a:pt x="87" y="128"/>
                        <a:pt x="86" y="128"/>
                        <a:pt x="86" y="127"/>
                      </a:cubicBezTo>
                      <a:cubicBezTo>
                        <a:pt x="74" y="127"/>
                        <a:pt x="74" y="127"/>
                        <a:pt x="74" y="127"/>
                      </a:cubicBezTo>
                      <a:cubicBezTo>
                        <a:pt x="74" y="128"/>
                        <a:pt x="73" y="129"/>
                        <a:pt x="73" y="129"/>
                      </a:cubicBezTo>
                      <a:cubicBezTo>
                        <a:pt x="73" y="130"/>
                        <a:pt x="73" y="130"/>
                        <a:pt x="73" y="130"/>
                      </a:cubicBezTo>
                      <a:cubicBezTo>
                        <a:pt x="73" y="130"/>
                        <a:pt x="73" y="130"/>
                        <a:pt x="73" y="130"/>
                      </a:cubicBezTo>
                      <a:cubicBezTo>
                        <a:pt x="73" y="130"/>
                        <a:pt x="73" y="132"/>
                        <a:pt x="75" y="135"/>
                      </a:cubicBezTo>
                      <a:cubicBezTo>
                        <a:pt x="75" y="136"/>
                        <a:pt x="76" y="136"/>
                        <a:pt x="76" y="136"/>
                      </a:cubicBezTo>
                      <a:cubicBezTo>
                        <a:pt x="76" y="137"/>
                        <a:pt x="77" y="137"/>
                        <a:pt x="77" y="138"/>
                      </a:cubicBezTo>
                      <a:cubicBezTo>
                        <a:pt x="78" y="139"/>
                        <a:pt x="79" y="141"/>
                        <a:pt x="78" y="143"/>
                      </a:cubicBezTo>
                      <a:cubicBezTo>
                        <a:pt x="77" y="143"/>
                        <a:pt x="77" y="143"/>
                        <a:pt x="76" y="143"/>
                      </a:cubicBezTo>
                      <a:cubicBezTo>
                        <a:pt x="71" y="146"/>
                        <a:pt x="71" y="146"/>
                        <a:pt x="71" y="146"/>
                      </a:cubicBezTo>
                      <a:cubicBezTo>
                        <a:pt x="70" y="146"/>
                        <a:pt x="70" y="146"/>
                        <a:pt x="70" y="146"/>
                      </a:cubicBezTo>
                      <a:cubicBezTo>
                        <a:pt x="64" y="146"/>
                        <a:pt x="64" y="146"/>
                        <a:pt x="64" y="146"/>
                      </a:cubicBezTo>
                      <a:cubicBezTo>
                        <a:pt x="63" y="146"/>
                        <a:pt x="63" y="146"/>
                        <a:pt x="63" y="146"/>
                      </a:cubicBezTo>
                      <a:cubicBezTo>
                        <a:pt x="63" y="147"/>
                        <a:pt x="62" y="148"/>
                        <a:pt x="61" y="148"/>
                      </a:cubicBezTo>
                      <a:cubicBezTo>
                        <a:pt x="56" y="148"/>
                        <a:pt x="56" y="148"/>
                        <a:pt x="56" y="148"/>
                      </a:cubicBezTo>
                      <a:cubicBezTo>
                        <a:pt x="56" y="148"/>
                        <a:pt x="55" y="149"/>
                        <a:pt x="54" y="150"/>
                      </a:cubicBezTo>
                      <a:cubicBezTo>
                        <a:pt x="53" y="150"/>
                        <a:pt x="52" y="150"/>
                        <a:pt x="52" y="151"/>
                      </a:cubicBezTo>
                      <a:cubicBezTo>
                        <a:pt x="51" y="151"/>
                        <a:pt x="50" y="151"/>
                        <a:pt x="50" y="152"/>
                      </a:cubicBezTo>
                      <a:cubicBezTo>
                        <a:pt x="49" y="152"/>
                        <a:pt x="47" y="153"/>
                        <a:pt x="44" y="154"/>
                      </a:cubicBezTo>
                      <a:cubicBezTo>
                        <a:pt x="43" y="155"/>
                        <a:pt x="43" y="155"/>
                        <a:pt x="43" y="155"/>
                      </a:cubicBezTo>
                      <a:cubicBezTo>
                        <a:pt x="43" y="155"/>
                        <a:pt x="43" y="155"/>
                        <a:pt x="43" y="156"/>
                      </a:cubicBezTo>
                      <a:cubicBezTo>
                        <a:pt x="42" y="157"/>
                        <a:pt x="42" y="158"/>
                        <a:pt x="41" y="158"/>
                      </a:cubicBezTo>
                      <a:cubicBezTo>
                        <a:pt x="38" y="158"/>
                        <a:pt x="38" y="158"/>
                        <a:pt x="38" y="158"/>
                      </a:cubicBezTo>
                      <a:cubicBezTo>
                        <a:pt x="37" y="157"/>
                        <a:pt x="37" y="157"/>
                        <a:pt x="37" y="157"/>
                      </a:cubicBezTo>
                      <a:cubicBezTo>
                        <a:pt x="34" y="155"/>
                        <a:pt x="34" y="155"/>
                        <a:pt x="34" y="155"/>
                      </a:cubicBezTo>
                      <a:cubicBezTo>
                        <a:pt x="30" y="155"/>
                        <a:pt x="30" y="155"/>
                        <a:pt x="30" y="155"/>
                      </a:cubicBezTo>
                      <a:cubicBezTo>
                        <a:pt x="29" y="155"/>
                        <a:pt x="29" y="155"/>
                        <a:pt x="29" y="155"/>
                      </a:cubicBezTo>
                      <a:cubicBezTo>
                        <a:pt x="27" y="154"/>
                        <a:pt x="27" y="154"/>
                        <a:pt x="27" y="154"/>
                      </a:cubicBezTo>
                      <a:cubicBezTo>
                        <a:pt x="23" y="154"/>
                        <a:pt x="23" y="154"/>
                        <a:pt x="23" y="154"/>
                      </a:cubicBezTo>
                      <a:cubicBezTo>
                        <a:pt x="22" y="154"/>
                        <a:pt x="22" y="154"/>
                        <a:pt x="21" y="153"/>
                      </a:cubicBezTo>
                      <a:cubicBezTo>
                        <a:pt x="20" y="152"/>
                        <a:pt x="20" y="152"/>
                        <a:pt x="20" y="152"/>
                      </a:cubicBezTo>
                      <a:cubicBezTo>
                        <a:pt x="16" y="152"/>
                        <a:pt x="16" y="152"/>
                        <a:pt x="16" y="152"/>
                      </a:cubicBezTo>
                      <a:cubicBezTo>
                        <a:pt x="15" y="152"/>
                        <a:pt x="15" y="152"/>
                        <a:pt x="15" y="152"/>
                      </a:cubicBezTo>
                      <a:cubicBezTo>
                        <a:pt x="14" y="153"/>
                        <a:pt x="14" y="153"/>
                        <a:pt x="14" y="153"/>
                      </a:cubicBezTo>
                      <a:cubicBezTo>
                        <a:pt x="13" y="153"/>
                        <a:pt x="13" y="154"/>
                        <a:pt x="13" y="154"/>
                      </a:cubicBezTo>
                      <a:cubicBezTo>
                        <a:pt x="13" y="164"/>
                        <a:pt x="13" y="164"/>
                        <a:pt x="13" y="164"/>
                      </a:cubicBezTo>
                      <a:cubicBezTo>
                        <a:pt x="13" y="166"/>
                        <a:pt x="13" y="166"/>
                        <a:pt x="13" y="166"/>
                      </a:cubicBezTo>
                      <a:cubicBezTo>
                        <a:pt x="14" y="169"/>
                        <a:pt x="14" y="169"/>
                        <a:pt x="14" y="169"/>
                      </a:cubicBezTo>
                      <a:cubicBezTo>
                        <a:pt x="14" y="170"/>
                        <a:pt x="14" y="170"/>
                        <a:pt x="14" y="170"/>
                      </a:cubicBezTo>
                      <a:cubicBezTo>
                        <a:pt x="13" y="174"/>
                        <a:pt x="13" y="174"/>
                        <a:pt x="13" y="174"/>
                      </a:cubicBezTo>
                      <a:cubicBezTo>
                        <a:pt x="13" y="176"/>
                        <a:pt x="13" y="176"/>
                        <a:pt x="12" y="177"/>
                      </a:cubicBezTo>
                      <a:cubicBezTo>
                        <a:pt x="12" y="177"/>
                        <a:pt x="12" y="177"/>
                        <a:pt x="12" y="177"/>
                      </a:cubicBezTo>
                      <a:cubicBezTo>
                        <a:pt x="12" y="178"/>
                        <a:pt x="12" y="178"/>
                        <a:pt x="11" y="179"/>
                      </a:cubicBezTo>
                      <a:cubicBezTo>
                        <a:pt x="9" y="181"/>
                        <a:pt x="9" y="181"/>
                        <a:pt x="9" y="181"/>
                      </a:cubicBezTo>
                      <a:cubicBezTo>
                        <a:pt x="6" y="184"/>
                        <a:pt x="6" y="184"/>
                        <a:pt x="6" y="184"/>
                      </a:cubicBezTo>
                      <a:cubicBezTo>
                        <a:pt x="6" y="185"/>
                        <a:pt x="6" y="185"/>
                        <a:pt x="6" y="185"/>
                      </a:cubicBezTo>
                      <a:cubicBezTo>
                        <a:pt x="5" y="187"/>
                        <a:pt x="4" y="189"/>
                        <a:pt x="4" y="189"/>
                      </a:cubicBezTo>
                      <a:cubicBezTo>
                        <a:pt x="3" y="190"/>
                        <a:pt x="3" y="190"/>
                        <a:pt x="2" y="190"/>
                      </a:cubicBezTo>
                      <a:cubicBezTo>
                        <a:pt x="0" y="190"/>
                        <a:pt x="0" y="190"/>
                        <a:pt x="0" y="190"/>
                      </a:cubicBezTo>
                      <a:cubicBezTo>
                        <a:pt x="0" y="191"/>
                        <a:pt x="0" y="191"/>
                        <a:pt x="0" y="191"/>
                      </a:cubicBezTo>
                      <a:cubicBezTo>
                        <a:pt x="2" y="191"/>
                        <a:pt x="2" y="191"/>
                        <a:pt x="2" y="191"/>
                      </a:cubicBezTo>
                      <a:cubicBezTo>
                        <a:pt x="3" y="191"/>
                        <a:pt x="3" y="191"/>
                        <a:pt x="3" y="191"/>
                      </a:cubicBezTo>
                      <a:cubicBezTo>
                        <a:pt x="3" y="191"/>
                        <a:pt x="3" y="191"/>
                        <a:pt x="3" y="191"/>
                      </a:cubicBezTo>
                      <a:cubicBezTo>
                        <a:pt x="4" y="191"/>
                        <a:pt x="4" y="191"/>
                        <a:pt x="5" y="191"/>
                      </a:cubicBezTo>
                      <a:cubicBezTo>
                        <a:pt x="10" y="190"/>
                        <a:pt x="10" y="190"/>
                        <a:pt x="10" y="190"/>
                      </a:cubicBezTo>
                      <a:cubicBezTo>
                        <a:pt x="11" y="190"/>
                        <a:pt x="11" y="190"/>
                        <a:pt x="11" y="190"/>
                      </a:cubicBezTo>
                      <a:cubicBezTo>
                        <a:pt x="14" y="191"/>
                        <a:pt x="14" y="191"/>
                        <a:pt x="14" y="191"/>
                      </a:cubicBezTo>
                      <a:cubicBezTo>
                        <a:pt x="14" y="191"/>
                        <a:pt x="14" y="191"/>
                        <a:pt x="14" y="191"/>
                      </a:cubicBezTo>
                      <a:cubicBezTo>
                        <a:pt x="15" y="193"/>
                        <a:pt x="15" y="193"/>
                        <a:pt x="15" y="193"/>
                      </a:cubicBezTo>
                      <a:cubicBezTo>
                        <a:pt x="16" y="193"/>
                        <a:pt x="16" y="193"/>
                        <a:pt x="16" y="193"/>
                      </a:cubicBezTo>
                      <a:cubicBezTo>
                        <a:pt x="16" y="192"/>
                        <a:pt x="17" y="192"/>
                        <a:pt x="18" y="192"/>
                      </a:cubicBezTo>
                      <a:cubicBezTo>
                        <a:pt x="19" y="192"/>
                        <a:pt x="19" y="192"/>
                        <a:pt x="19" y="192"/>
                      </a:cubicBezTo>
                      <a:cubicBezTo>
                        <a:pt x="20" y="192"/>
                        <a:pt x="20" y="192"/>
                        <a:pt x="21" y="192"/>
                      </a:cubicBezTo>
                      <a:cubicBezTo>
                        <a:pt x="21" y="192"/>
                        <a:pt x="21" y="192"/>
                        <a:pt x="21" y="191"/>
                      </a:cubicBezTo>
                      <a:cubicBezTo>
                        <a:pt x="23" y="188"/>
                        <a:pt x="23" y="188"/>
                        <a:pt x="23" y="188"/>
                      </a:cubicBezTo>
                      <a:cubicBezTo>
                        <a:pt x="24" y="188"/>
                        <a:pt x="24" y="188"/>
                        <a:pt x="25" y="188"/>
                      </a:cubicBezTo>
                      <a:cubicBezTo>
                        <a:pt x="27" y="188"/>
                        <a:pt x="27" y="188"/>
                        <a:pt x="27" y="188"/>
                      </a:cubicBezTo>
                      <a:cubicBezTo>
                        <a:pt x="28" y="188"/>
                        <a:pt x="28" y="188"/>
                        <a:pt x="28" y="188"/>
                      </a:cubicBezTo>
                      <a:cubicBezTo>
                        <a:pt x="28" y="188"/>
                        <a:pt x="29" y="188"/>
                        <a:pt x="29" y="189"/>
                      </a:cubicBezTo>
                      <a:cubicBezTo>
                        <a:pt x="29" y="188"/>
                        <a:pt x="29" y="188"/>
                        <a:pt x="29" y="188"/>
                      </a:cubicBezTo>
                      <a:cubicBezTo>
                        <a:pt x="30" y="187"/>
                        <a:pt x="30" y="187"/>
                        <a:pt x="31" y="188"/>
                      </a:cubicBezTo>
                      <a:cubicBezTo>
                        <a:pt x="32" y="188"/>
                        <a:pt x="32" y="188"/>
                        <a:pt x="33" y="188"/>
                      </a:cubicBezTo>
                      <a:cubicBezTo>
                        <a:pt x="34" y="187"/>
                        <a:pt x="36" y="188"/>
                        <a:pt x="37" y="189"/>
                      </a:cubicBezTo>
                      <a:cubicBezTo>
                        <a:pt x="39" y="190"/>
                        <a:pt x="39" y="190"/>
                        <a:pt x="39" y="190"/>
                      </a:cubicBezTo>
                      <a:cubicBezTo>
                        <a:pt x="40" y="191"/>
                        <a:pt x="41" y="191"/>
                        <a:pt x="41" y="193"/>
                      </a:cubicBezTo>
                      <a:cubicBezTo>
                        <a:pt x="41" y="194"/>
                        <a:pt x="41" y="195"/>
                        <a:pt x="40" y="195"/>
                      </a:cubicBezTo>
                      <a:cubicBezTo>
                        <a:pt x="40" y="196"/>
                        <a:pt x="40" y="196"/>
                        <a:pt x="40" y="196"/>
                      </a:cubicBezTo>
                      <a:cubicBezTo>
                        <a:pt x="40" y="197"/>
                        <a:pt x="40" y="197"/>
                        <a:pt x="40" y="197"/>
                      </a:cubicBezTo>
                      <a:cubicBezTo>
                        <a:pt x="40" y="197"/>
                        <a:pt x="40" y="197"/>
                        <a:pt x="40" y="198"/>
                      </a:cubicBezTo>
                      <a:cubicBezTo>
                        <a:pt x="41" y="198"/>
                        <a:pt x="41" y="198"/>
                        <a:pt x="41" y="198"/>
                      </a:cubicBezTo>
                      <a:cubicBezTo>
                        <a:pt x="42" y="198"/>
                        <a:pt x="42" y="198"/>
                        <a:pt x="42" y="198"/>
                      </a:cubicBezTo>
                      <a:cubicBezTo>
                        <a:pt x="45" y="199"/>
                        <a:pt x="45" y="199"/>
                        <a:pt x="45" y="199"/>
                      </a:cubicBezTo>
                      <a:cubicBezTo>
                        <a:pt x="46" y="199"/>
                        <a:pt x="46" y="199"/>
                        <a:pt x="46" y="199"/>
                      </a:cubicBezTo>
                      <a:cubicBezTo>
                        <a:pt x="47" y="199"/>
                        <a:pt x="48" y="200"/>
                        <a:pt x="49" y="201"/>
                      </a:cubicBezTo>
                      <a:cubicBezTo>
                        <a:pt x="49" y="201"/>
                        <a:pt x="50" y="201"/>
                        <a:pt x="51" y="201"/>
                      </a:cubicBezTo>
                      <a:cubicBezTo>
                        <a:pt x="52" y="201"/>
                        <a:pt x="53" y="201"/>
                        <a:pt x="53" y="201"/>
                      </a:cubicBezTo>
                      <a:cubicBezTo>
                        <a:pt x="54" y="201"/>
                        <a:pt x="56" y="201"/>
                        <a:pt x="57" y="200"/>
                      </a:cubicBezTo>
                      <a:cubicBezTo>
                        <a:pt x="58" y="199"/>
                        <a:pt x="60" y="200"/>
                        <a:pt x="60" y="200"/>
                      </a:cubicBezTo>
                      <a:cubicBezTo>
                        <a:pt x="61" y="200"/>
                        <a:pt x="61" y="200"/>
                        <a:pt x="61" y="200"/>
                      </a:cubicBezTo>
                      <a:cubicBezTo>
                        <a:pt x="62" y="200"/>
                        <a:pt x="64" y="201"/>
                        <a:pt x="65" y="202"/>
                      </a:cubicBezTo>
                      <a:cubicBezTo>
                        <a:pt x="65" y="202"/>
                        <a:pt x="66" y="202"/>
                        <a:pt x="67" y="203"/>
                      </a:cubicBezTo>
                      <a:cubicBezTo>
                        <a:pt x="67" y="203"/>
                        <a:pt x="67" y="203"/>
                        <a:pt x="67" y="202"/>
                      </a:cubicBezTo>
                      <a:cubicBezTo>
                        <a:pt x="67" y="201"/>
                        <a:pt x="69" y="200"/>
                        <a:pt x="72" y="198"/>
                      </a:cubicBezTo>
                      <a:cubicBezTo>
                        <a:pt x="73" y="198"/>
                        <a:pt x="73" y="198"/>
                        <a:pt x="73" y="198"/>
                      </a:cubicBezTo>
                      <a:cubicBezTo>
                        <a:pt x="74" y="197"/>
                        <a:pt x="76" y="197"/>
                        <a:pt x="77" y="197"/>
                      </a:cubicBezTo>
                      <a:cubicBezTo>
                        <a:pt x="78" y="191"/>
                        <a:pt x="78" y="191"/>
                        <a:pt x="78" y="191"/>
                      </a:cubicBezTo>
                      <a:cubicBezTo>
                        <a:pt x="79" y="191"/>
                        <a:pt x="79" y="190"/>
                        <a:pt x="80" y="190"/>
                      </a:cubicBezTo>
                      <a:cubicBezTo>
                        <a:pt x="81" y="190"/>
                        <a:pt x="81" y="190"/>
                        <a:pt x="81" y="190"/>
                      </a:cubicBezTo>
                      <a:cubicBezTo>
                        <a:pt x="82" y="190"/>
                        <a:pt x="82" y="190"/>
                        <a:pt x="82" y="190"/>
                      </a:cubicBezTo>
                      <a:cubicBezTo>
                        <a:pt x="84" y="189"/>
                        <a:pt x="87" y="190"/>
                        <a:pt x="89" y="192"/>
                      </a:cubicBezTo>
                      <a:cubicBezTo>
                        <a:pt x="92" y="192"/>
                        <a:pt x="92" y="192"/>
                        <a:pt x="92" y="192"/>
                      </a:cubicBezTo>
                      <a:cubicBezTo>
                        <a:pt x="93" y="192"/>
                        <a:pt x="93" y="192"/>
                        <a:pt x="94" y="193"/>
                      </a:cubicBezTo>
                      <a:cubicBezTo>
                        <a:pt x="95" y="194"/>
                        <a:pt x="95" y="194"/>
                        <a:pt x="95" y="194"/>
                      </a:cubicBezTo>
                      <a:cubicBezTo>
                        <a:pt x="98" y="195"/>
                        <a:pt x="98" y="195"/>
                        <a:pt x="98" y="195"/>
                      </a:cubicBezTo>
                      <a:cubicBezTo>
                        <a:pt x="101" y="195"/>
                        <a:pt x="101" y="195"/>
                        <a:pt x="101" y="195"/>
                      </a:cubicBezTo>
                      <a:cubicBezTo>
                        <a:pt x="102" y="194"/>
                        <a:pt x="102" y="194"/>
                        <a:pt x="102" y="194"/>
                      </a:cubicBezTo>
                      <a:cubicBezTo>
                        <a:pt x="103" y="194"/>
                        <a:pt x="103" y="193"/>
                        <a:pt x="103" y="193"/>
                      </a:cubicBezTo>
                      <a:cubicBezTo>
                        <a:pt x="104" y="193"/>
                        <a:pt x="104" y="193"/>
                        <a:pt x="104" y="193"/>
                      </a:cubicBezTo>
                      <a:cubicBezTo>
                        <a:pt x="105" y="192"/>
                        <a:pt x="105" y="192"/>
                        <a:pt x="105" y="192"/>
                      </a:cubicBezTo>
                      <a:cubicBezTo>
                        <a:pt x="105" y="192"/>
                        <a:pt x="105" y="192"/>
                        <a:pt x="106" y="191"/>
                      </a:cubicBezTo>
                      <a:cubicBezTo>
                        <a:pt x="108" y="188"/>
                        <a:pt x="108" y="188"/>
                        <a:pt x="108" y="188"/>
                      </a:cubicBezTo>
                      <a:cubicBezTo>
                        <a:pt x="109" y="187"/>
                        <a:pt x="110" y="186"/>
                        <a:pt x="111" y="185"/>
                      </a:cubicBezTo>
                      <a:cubicBezTo>
                        <a:pt x="112" y="185"/>
                        <a:pt x="112" y="185"/>
                        <a:pt x="112" y="185"/>
                      </a:cubicBezTo>
                      <a:cubicBezTo>
                        <a:pt x="112" y="185"/>
                        <a:pt x="112" y="185"/>
                        <a:pt x="112" y="185"/>
                      </a:cubicBezTo>
                      <a:cubicBezTo>
                        <a:pt x="117" y="181"/>
                        <a:pt x="120" y="180"/>
                        <a:pt x="120" y="180"/>
                      </a:cubicBezTo>
                      <a:cubicBezTo>
                        <a:pt x="120" y="180"/>
                        <a:pt x="120" y="180"/>
                        <a:pt x="120" y="180"/>
                      </a:cubicBezTo>
                      <a:cubicBezTo>
                        <a:pt x="125" y="180"/>
                        <a:pt x="125" y="180"/>
                        <a:pt x="125" y="180"/>
                      </a:cubicBezTo>
                      <a:cubicBezTo>
                        <a:pt x="126" y="180"/>
                        <a:pt x="126" y="180"/>
                        <a:pt x="126" y="180"/>
                      </a:cubicBezTo>
                      <a:cubicBezTo>
                        <a:pt x="128" y="181"/>
                        <a:pt x="128" y="181"/>
                        <a:pt x="128" y="181"/>
                      </a:cubicBezTo>
                      <a:cubicBezTo>
                        <a:pt x="129" y="180"/>
                        <a:pt x="130" y="180"/>
                        <a:pt x="130" y="180"/>
                      </a:cubicBezTo>
                      <a:cubicBezTo>
                        <a:pt x="131" y="180"/>
                        <a:pt x="132" y="180"/>
                        <a:pt x="133" y="181"/>
                      </a:cubicBezTo>
                      <a:cubicBezTo>
                        <a:pt x="133" y="181"/>
                        <a:pt x="133" y="181"/>
                        <a:pt x="133" y="181"/>
                      </a:cubicBezTo>
                      <a:cubicBezTo>
                        <a:pt x="138" y="181"/>
                        <a:pt x="138" y="181"/>
                        <a:pt x="138" y="181"/>
                      </a:cubicBezTo>
                      <a:cubicBezTo>
                        <a:pt x="141" y="180"/>
                        <a:pt x="141" y="180"/>
                        <a:pt x="141" y="180"/>
                      </a:cubicBezTo>
                      <a:cubicBezTo>
                        <a:pt x="141" y="180"/>
                        <a:pt x="141" y="180"/>
                        <a:pt x="141" y="180"/>
                      </a:cubicBezTo>
                      <a:cubicBezTo>
                        <a:pt x="142" y="179"/>
                        <a:pt x="143" y="178"/>
                        <a:pt x="145" y="178"/>
                      </a:cubicBezTo>
                      <a:cubicBezTo>
                        <a:pt x="145" y="178"/>
                        <a:pt x="146" y="178"/>
                        <a:pt x="147" y="178"/>
                      </a:cubicBezTo>
                      <a:cubicBezTo>
                        <a:pt x="148" y="178"/>
                        <a:pt x="149" y="177"/>
                        <a:pt x="151" y="178"/>
                      </a:cubicBezTo>
                      <a:cubicBezTo>
                        <a:pt x="151" y="178"/>
                        <a:pt x="152" y="179"/>
                        <a:pt x="152" y="180"/>
                      </a:cubicBezTo>
                      <a:cubicBezTo>
                        <a:pt x="153" y="180"/>
                        <a:pt x="153" y="181"/>
                        <a:pt x="153" y="181"/>
                      </a:cubicBezTo>
                      <a:cubicBezTo>
                        <a:pt x="154" y="181"/>
                        <a:pt x="154" y="181"/>
                        <a:pt x="155" y="182"/>
                      </a:cubicBezTo>
                      <a:cubicBezTo>
                        <a:pt x="156" y="182"/>
                        <a:pt x="156" y="182"/>
                        <a:pt x="156" y="182"/>
                      </a:cubicBezTo>
                      <a:cubicBezTo>
                        <a:pt x="157" y="183"/>
                        <a:pt x="159" y="183"/>
                        <a:pt x="160" y="183"/>
                      </a:cubicBezTo>
                      <a:cubicBezTo>
                        <a:pt x="163" y="184"/>
                        <a:pt x="163" y="184"/>
                        <a:pt x="163" y="184"/>
                      </a:cubicBezTo>
                      <a:cubicBezTo>
                        <a:pt x="164" y="184"/>
                        <a:pt x="164" y="184"/>
                        <a:pt x="164" y="184"/>
                      </a:cubicBezTo>
                      <a:cubicBezTo>
                        <a:pt x="164" y="183"/>
                        <a:pt x="165" y="182"/>
                        <a:pt x="165" y="180"/>
                      </a:cubicBezTo>
                      <a:cubicBezTo>
                        <a:pt x="165" y="180"/>
                        <a:pt x="166" y="179"/>
                        <a:pt x="167" y="179"/>
                      </a:cubicBezTo>
                      <a:cubicBezTo>
                        <a:pt x="169" y="179"/>
                        <a:pt x="169" y="179"/>
                        <a:pt x="169" y="179"/>
                      </a:cubicBezTo>
                      <a:cubicBezTo>
                        <a:pt x="170" y="179"/>
                        <a:pt x="170" y="179"/>
                        <a:pt x="170" y="179"/>
                      </a:cubicBezTo>
                      <a:cubicBezTo>
                        <a:pt x="174" y="177"/>
                        <a:pt x="174" y="177"/>
                        <a:pt x="174" y="177"/>
                      </a:cubicBezTo>
                      <a:cubicBezTo>
                        <a:pt x="181" y="173"/>
                        <a:pt x="181" y="173"/>
                        <a:pt x="181" y="173"/>
                      </a:cubicBezTo>
                      <a:cubicBezTo>
                        <a:pt x="182" y="173"/>
                        <a:pt x="182" y="173"/>
                        <a:pt x="183" y="173"/>
                      </a:cubicBezTo>
                      <a:cubicBezTo>
                        <a:pt x="184" y="170"/>
                        <a:pt x="185" y="169"/>
                        <a:pt x="185" y="169"/>
                      </a:cubicBezTo>
                      <a:cubicBezTo>
                        <a:pt x="185" y="169"/>
                        <a:pt x="185" y="169"/>
                        <a:pt x="185" y="169"/>
                      </a:cubicBezTo>
                      <a:cubicBezTo>
                        <a:pt x="185" y="167"/>
                        <a:pt x="185" y="167"/>
                        <a:pt x="185" y="167"/>
                      </a:cubicBezTo>
                      <a:cubicBezTo>
                        <a:pt x="184" y="164"/>
                        <a:pt x="184" y="164"/>
                        <a:pt x="184" y="164"/>
                      </a:cubicBezTo>
                      <a:cubicBezTo>
                        <a:pt x="184" y="164"/>
                        <a:pt x="184" y="164"/>
                        <a:pt x="184" y="164"/>
                      </a:cubicBezTo>
                      <a:cubicBezTo>
                        <a:pt x="183" y="164"/>
                        <a:pt x="182" y="163"/>
                        <a:pt x="182" y="163"/>
                      </a:cubicBezTo>
                      <a:cubicBezTo>
                        <a:pt x="182" y="162"/>
                        <a:pt x="182" y="161"/>
                        <a:pt x="182" y="161"/>
                      </a:cubicBezTo>
                      <a:cubicBezTo>
                        <a:pt x="182" y="161"/>
                        <a:pt x="182" y="161"/>
                        <a:pt x="182" y="161"/>
                      </a:cubicBezTo>
                      <a:cubicBezTo>
                        <a:pt x="182" y="160"/>
                        <a:pt x="182" y="159"/>
                        <a:pt x="182" y="159"/>
                      </a:cubicBezTo>
                      <a:cubicBezTo>
                        <a:pt x="182" y="158"/>
                        <a:pt x="183" y="158"/>
                        <a:pt x="185" y="157"/>
                      </a:cubicBezTo>
                      <a:cubicBezTo>
                        <a:pt x="185" y="157"/>
                        <a:pt x="186" y="157"/>
                        <a:pt x="186" y="158"/>
                      </a:cubicBezTo>
                      <a:cubicBezTo>
                        <a:pt x="187" y="156"/>
                        <a:pt x="187" y="156"/>
                        <a:pt x="187" y="155"/>
                      </a:cubicBezTo>
                      <a:cubicBezTo>
                        <a:pt x="188" y="155"/>
                        <a:pt x="188" y="154"/>
                        <a:pt x="188" y="154"/>
                      </a:cubicBezTo>
                      <a:cubicBezTo>
                        <a:pt x="188" y="153"/>
                        <a:pt x="189" y="152"/>
                        <a:pt x="189" y="151"/>
                      </a:cubicBezTo>
                      <a:cubicBezTo>
                        <a:pt x="189" y="151"/>
                        <a:pt x="189" y="150"/>
                        <a:pt x="190" y="150"/>
                      </a:cubicBezTo>
                      <a:cubicBezTo>
                        <a:pt x="193" y="148"/>
                        <a:pt x="193" y="148"/>
                        <a:pt x="193" y="148"/>
                      </a:cubicBezTo>
                      <a:cubicBezTo>
                        <a:pt x="193" y="148"/>
                        <a:pt x="193" y="148"/>
                        <a:pt x="194" y="148"/>
                      </a:cubicBezTo>
                      <a:cubicBezTo>
                        <a:pt x="195" y="148"/>
                        <a:pt x="195" y="148"/>
                        <a:pt x="195" y="148"/>
                      </a:cubicBezTo>
                      <a:cubicBezTo>
                        <a:pt x="198" y="146"/>
                        <a:pt x="198" y="146"/>
                        <a:pt x="198" y="146"/>
                      </a:cubicBezTo>
                      <a:cubicBezTo>
                        <a:pt x="199" y="146"/>
                        <a:pt x="199" y="146"/>
                        <a:pt x="199" y="146"/>
                      </a:cubicBezTo>
                      <a:cubicBezTo>
                        <a:pt x="205" y="146"/>
                        <a:pt x="205" y="146"/>
                        <a:pt x="205" y="146"/>
                      </a:cubicBezTo>
                      <a:cubicBezTo>
                        <a:pt x="205" y="146"/>
                        <a:pt x="206" y="146"/>
                        <a:pt x="206" y="147"/>
                      </a:cubicBezTo>
                      <a:cubicBezTo>
                        <a:pt x="207" y="148"/>
                        <a:pt x="207" y="148"/>
                        <a:pt x="207" y="148"/>
                      </a:cubicBezTo>
                      <a:cubicBezTo>
                        <a:pt x="209" y="148"/>
                        <a:pt x="209" y="148"/>
                        <a:pt x="209" y="148"/>
                      </a:cubicBezTo>
                      <a:cubicBezTo>
                        <a:pt x="209" y="148"/>
                        <a:pt x="209" y="148"/>
                        <a:pt x="210" y="148"/>
                      </a:cubicBezTo>
                      <a:cubicBezTo>
                        <a:pt x="212" y="150"/>
                        <a:pt x="212" y="150"/>
                        <a:pt x="212" y="150"/>
                      </a:cubicBezTo>
                      <a:cubicBezTo>
                        <a:pt x="213" y="150"/>
                        <a:pt x="213" y="151"/>
                        <a:pt x="213" y="152"/>
                      </a:cubicBezTo>
                      <a:cubicBezTo>
                        <a:pt x="213" y="152"/>
                        <a:pt x="213" y="152"/>
                        <a:pt x="213" y="152"/>
                      </a:cubicBezTo>
                      <a:cubicBezTo>
                        <a:pt x="214" y="152"/>
                        <a:pt x="215" y="154"/>
                        <a:pt x="215" y="154"/>
                      </a:cubicBezTo>
                      <a:cubicBezTo>
                        <a:pt x="216" y="156"/>
                        <a:pt x="216" y="156"/>
                        <a:pt x="216" y="156"/>
                      </a:cubicBezTo>
                      <a:cubicBezTo>
                        <a:pt x="218" y="156"/>
                        <a:pt x="218" y="156"/>
                        <a:pt x="218" y="156"/>
                      </a:cubicBezTo>
                      <a:cubicBezTo>
                        <a:pt x="219" y="157"/>
                        <a:pt x="219" y="157"/>
                        <a:pt x="219" y="157"/>
                      </a:cubicBezTo>
                      <a:cubicBezTo>
                        <a:pt x="227" y="155"/>
                        <a:pt x="227" y="155"/>
                        <a:pt x="227" y="155"/>
                      </a:cubicBezTo>
                      <a:cubicBezTo>
                        <a:pt x="227" y="154"/>
                        <a:pt x="227" y="154"/>
                        <a:pt x="228" y="155"/>
                      </a:cubicBezTo>
                      <a:cubicBezTo>
                        <a:pt x="228" y="155"/>
                        <a:pt x="228" y="155"/>
                        <a:pt x="228" y="155"/>
                      </a:cubicBezTo>
                      <a:cubicBezTo>
                        <a:pt x="229" y="154"/>
                        <a:pt x="229" y="154"/>
                        <a:pt x="230" y="154"/>
                      </a:cubicBezTo>
                      <a:cubicBezTo>
                        <a:pt x="233" y="153"/>
                        <a:pt x="233" y="153"/>
                        <a:pt x="233" y="153"/>
                      </a:cubicBezTo>
                      <a:cubicBezTo>
                        <a:pt x="233" y="152"/>
                        <a:pt x="233" y="152"/>
                        <a:pt x="233" y="152"/>
                      </a:cubicBezTo>
                      <a:cubicBezTo>
                        <a:pt x="233" y="152"/>
                        <a:pt x="234" y="151"/>
                        <a:pt x="235" y="151"/>
                      </a:cubicBezTo>
                      <a:cubicBezTo>
                        <a:pt x="238" y="150"/>
                        <a:pt x="238" y="150"/>
                        <a:pt x="238" y="150"/>
                      </a:cubicBezTo>
                      <a:cubicBezTo>
                        <a:pt x="238" y="149"/>
                        <a:pt x="239" y="148"/>
                        <a:pt x="241" y="148"/>
                      </a:cubicBezTo>
                      <a:cubicBezTo>
                        <a:pt x="245" y="148"/>
                        <a:pt x="245" y="148"/>
                        <a:pt x="245" y="148"/>
                      </a:cubicBezTo>
                      <a:cubicBezTo>
                        <a:pt x="246" y="148"/>
                        <a:pt x="246" y="148"/>
                        <a:pt x="246" y="148"/>
                      </a:cubicBezTo>
                      <a:cubicBezTo>
                        <a:pt x="246" y="148"/>
                        <a:pt x="246" y="148"/>
                        <a:pt x="247" y="148"/>
                      </a:cubicBezTo>
                      <a:cubicBezTo>
                        <a:pt x="247" y="148"/>
                        <a:pt x="247" y="148"/>
                        <a:pt x="248" y="148"/>
                      </a:cubicBezTo>
                      <a:cubicBezTo>
                        <a:pt x="248" y="147"/>
                        <a:pt x="249" y="147"/>
                        <a:pt x="251" y="146"/>
                      </a:cubicBezTo>
                      <a:cubicBezTo>
                        <a:pt x="253" y="146"/>
                        <a:pt x="253" y="146"/>
                        <a:pt x="253" y="146"/>
                      </a:cubicBezTo>
                      <a:cubicBezTo>
                        <a:pt x="254" y="146"/>
                        <a:pt x="254" y="146"/>
                        <a:pt x="254" y="146"/>
                      </a:cubicBezTo>
                      <a:cubicBezTo>
                        <a:pt x="253" y="148"/>
                        <a:pt x="253" y="148"/>
                        <a:pt x="253" y="148"/>
                      </a:cubicBezTo>
                      <a:cubicBezTo>
                        <a:pt x="254" y="145"/>
                        <a:pt x="254" y="145"/>
                        <a:pt x="254" y="145"/>
                      </a:cubicBezTo>
                      <a:cubicBezTo>
                        <a:pt x="255" y="143"/>
                        <a:pt x="255" y="143"/>
                        <a:pt x="255" y="143"/>
                      </a:cubicBezTo>
                      <a:cubicBezTo>
                        <a:pt x="255" y="143"/>
                        <a:pt x="255" y="143"/>
                        <a:pt x="255" y="143"/>
                      </a:cubicBezTo>
                      <a:cubicBezTo>
                        <a:pt x="252" y="140"/>
                        <a:pt x="252" y="140"/>
                        <a:pt x="252" y="140"/>
                      </a:cubicBezTo>
                      <a:cubicBezTo>
                        <a:pt x="250" y="137"/>
                        <a:pt x="250" y="137"/>
                        <a:pt x="250" y="137"/>
                      </a:cubicBezTo>
                      <a:cubicBezTo>
                        <a:pt x="250" y="135"/>
                        <a:pt x="250" y="135"/>
                        <a:pt x="250" y="135"/>
                      </a:cubicBezTo>
                      <a:cubicBezTo>
                        <a:pt x="250" y="135"/>
                        <a:pt x="250" y="135"/>
                        <a:pt x="250" y="135"/>
                      </a:cubicBezTo>
                      <a:cubicBezTo>
                        <a:pt x="250" y="131"/>
                        <a:pt x="250" y="131"/>
                        <a:pt x="250" y="131"/>
                      </a:cubicBezTo>
                      <a:cubicBezTo>
                        <a:pt x="251" y="123"/>
                        <a:pt x="251" y="123"/>
                        <a:pt x="251" y="123"/>
                      </a:cubicBezTo>
                      <a:cubicBezTo>
                        <a:pt x="251" y="122"/>
                        <a:pt x="251" y="122"/>
                        <a:pt x="251" y="122"/>
                      </a:cubicBezTo>
                      <a:cubicBezTo>
                        <a:pt x="257" y="106"/>
                        <a:pt x="257" y="106"/>
                        <a:pt x="257" y="106"/>
                      </a:cubicBezTo>
                      <a:cubicBezTo>
                        <a:pt x="259" y="102"/>
                        <a:pt x="259" y="102"/>
                        <a:pt x="259" y="102"/>
                      </a:cubicBezTo>
                      <a:cubicBezTo>
                        <a:pt x="269" y="84"/>
                        <a:pt x="269" y="84"/>
                        <a:pt x="269" y="84"/>
                      </a:cubicBezTo>
                      <a:cubicBezTo>
                        <a:pt x="272" y="81"/>
                        <a:pt x="272" y="81"/>
                        <a:pt x="272" y="81"/>
                      </a:cubicBezTo>
                      <a:cubicBezTo>
                        <a:pt x="278" y="74"/>
                        <a:pt x="278" y="74"/>
                        <a:pt x="278" y="74"/>
                      </a:cubicBezTo>
                      <a:cubicBezTo>
                        <a:pt x="284" y="65"/>
                        <a:pt x="284" y="65"/>
                        <a:pt x="284" y="65"/>
                      </a:cubicBezTo>
                      <a:cubicBezTo>
                        <a:pt x="285" y="64"/>
                        <a:pt x="285" y="64"/>
                        <a:pt x="285" y="64"/>
                      </a:cubicBezTo>
                      <a:cubicBezTo>
                        <a:pt x="290" y="54"/>
                        <a:pt x="290" y="54"/>
                        <a:pt x="290" y="54"/>
                      </a:cubicBezTo>
                      <a:cubicBezTo>
                        <a:pt x="279" y="26"/>
                        <a:pt x="279" y="26"/>
                        <a:pt x="279" y="26"/>
                      </a:cubicBezTo>
                      <a:cubicBezTo>
                        <a:pt x="276" y="17"/>
                        <a:pt x="276" y="17"/>
                        <a:pt x="276" y="17"/>
                      </a:cubicBezTo>
                      <a:cubicBezTo>
                        <a:pt x="266" y="4"/>
                        <a:pt x="266" y="4"/>
                        <a:pt x="266" y="4"/>
                      </a:cubicBezTo>
                      <a:cubicBezTo>
                        <a:pt x="265" y="4"/>
                        <a:pt x="265" y="4"/>
                        <a:pt x="265" y="4"/>
                      </a:cubicBezTo>
                      <a:cubicBezTo>
                        <a:pt x="255" y="0"/>
                        <a:pt x="255" y="0"/>
                        <a:pt x="255" y="0"/>
                      </a:cubicBezTo>
                      <a:cubicBezTo>
                        <a:pt x="254" y="0"/>
                        <a:pt x="254" y="0"/>
                        <a:pt x="254" y="0"/>
                      </a:cubicBezTo>
                      <a:cubicBezTo>
                        <a:pt x="246" y="0"/>
                        <a:pt x="246" y="0"/>
                        <a:pt x="246" y="0"/>
                      </a:cubicBezTo>
                      <a:cubicBezTo>
                        <a:pt x="241" y="0"/>
                        <a:pt x="241" y="0"/>
                        <a:pt x="241" y="0"/>
                      </a:cubicBezTo>
                      <a:cubicBezTo>
                        <a:pt x="238" y="0"/>
                        <a:pt x="238" y="0"/>
                        <a:pt x="238" y="0"/>
                      </a:cubicBezTo>
                      <a:cubicBezTo>
                        <a:pt x="237" y="1"/>
                        <a:pt x="237" y="1"/>
                        <a:pt x="237" y="1"/>
                      </a:cubicBezTo>
                      <a:cubicBezTo>
                        <a:pt x="236" y="2"/>
                        <a:pt x="236" y="2"/>
                        <a:pt x="236" y="2"/>
                      </a:cubicBezTo>
                      <a:cubicBezTo>
                        <a:pt x="235" y="3"/>
                        <a:pt x="235" y="3"/>
                        <a:pt x="235" y="3"/>
                      </a:cubicBezTo>
                      <a:cubicBezTo>
                        <a:pt x="234" y="5"/>
                        <a:pt x="234" y="5"/>
                        <a:pt x="234" y="5"/>
                      </a:cubicBezTo>
                      <a:cubicBezTo>
                        <a:pt x="233" y="5"/>
                        <a:pt x="233" y="5"/>
                        <a:pt x="233" y="5"/>
                      </a:cubicBezTo>
                      <a:cubicBezTo>
                        <a:pt x="233" y="5"/>
                        <a:pt x="233" y="5"/>
                        <a:pt x="233" y="5"/>
                      </a:cubicBezTo>
                      <a:lnTo>
                        <a:pt x="233" y="7"/>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8" name="Freeform 14"/>
                <p:cNvSpPr>
                  <a:spLocks/>
                </p:cNvSpPr>
                <p:nvPr/>
              </p:nvSpPr>
              <p:spPr bwMode="auto">
                <a:xfrm>
                  <a:off x="8414319" y="3130227"/>
                  <a:ext cx="188913" cy="193675"/>
                </a:xfrm>
                <a:custGeom>
                  <a:avLst/>
                  <a:gdLst>
                    <a:gd name="T0" fmla="*/ 80 w 85"/>
                    <a:gd name="T1" fmla="*/ 2 h 87"/>
                    <a:gd name="T2" fmla="*/ 74 w 85"/>
                    <a:gd name="T3" fmla="*/ 2 h 87"/>
                    <a:gd name="T4" fmla="*/ 70 w 85"/>
                    <a:gd name="T5" fmla="*/ 4 h 87"/>
                    <a:gd name="T6" fmla="*/ 65 w 85"/>
                    <a:gd name="T7" fmla="*/ 7 h 87"/>
                    <a:gd name="T8" fmla="*/ 63 w 85"/>
                    <a:gd name="T9" fmla="*/ 9 h 87"/>
                    <a:gd name="T10" fmla="*/ 53 w 85"/>
                    <a:gd name="T11" fmla="*/ 10 h 87"/>
                    <a:gd name="T12" fmla="*/ 50 w 85"/>
                    <a:gd name="T13" fmla="*/ 10 h 87"/>
                    <a:gd name="T14" fmla="*/ 47 w 85"/>
                    <a:gd name="T15" fmla="*/ 9 h 87"/>
                    <a:gd name="T16" fmla="*/ 44 w 85"/>
                    <a:gd name="T17" fmla="*/ 6 h 87"/>
                    <a:gd name="T18" fmla="*/ 42 w 85"/>
                    <a:gd name="T19" fmla="*/ 2 h 87"/>
                    <a:gd name="T20" fmla="*/ 39 w 85"/>
                    <a:gd name="T21" fmla="*/ 1 h 87"/>
                    <a:gd name="T22" fmla="*/ 37 w 85"/>
                    <a:gd name="T23" fmla="*/ 0 h 87"/>
                    <a:gd name="T24" fmla="*/ 29 w 85"/>
                    <a:gd name="T25" fmla="*/ 2 h 87"/>
                    <a:gd name="T26" fmla="*/ 27 w 85"/>
                    <a:gd name="T27" fmla="*/ 2 h 87"/>
                    <a:gd name="T28" fmla="*/ 24 w 85"/>
                    <a:gd name="T29" fmla="*/ 6 h 87"/>
                    <a:gd name="T30" fmla="*/ 22 w 85"/>
                    <a:gd name="T31" fmla="*/ 10 h 87"/>
                    <a:gd name="T32" fmla="*/ 22 w 85"/>
                    <a:gd name="T33" fmla="*/ 16 h 87"/>
                    <a:gd name="T34" fmla="*/ 22 w 85"/>
                    <a:gd name="T35" fmla="*/ 19 h 87"/>
                    <a:gd name="T36" fmla="*/ 19 w 85"/>
                    <a:gd name="T37" fmla="*/ 26 h 87"/>
                    <a:gd name="T38" fmla="*/ 13 w 85"/>
                    <a:gd name="T39" fmla="*/ 28 h 87"/>
                    <a:gd name="T40" fmla="*/ 5 w 85"/>
                    <a:gd name="T41" fmla="*/ 33 h 87"/>
                    <a:gd name="T42" fmla="*/ 0 w 85"/>
                    <a:gd name="T43" fmla="*/ 36 h 87"/>
                    <a:gd name="T44" fmla="*/ 0 w 85"/>
                    <a:gd name="T45" fmla="*/ 37 h 87"/>
                    <a:gd name="T46" fmla="*/ 5 w 85"/>
                    <a:gd name="T47" fmla="*/ 41 h 87"/>
                    <a:gd name="T48" fmla="*/ 7 w 85"/>
                    <a:gd name="T49" fmla="*/ 43 h 87"/>
                    <a:gd name="T50" fmla="*/ 7 w 85"/>
                    <a:gd name="T51" fmla="*/ 57 h 87"/>
                    <a:gd name="T52" fmla="*/ 8 w 85"/>
                    <a:gd name="T53" fmla="*/ 64 h 87"/>
                    <a:gd name="T54" fmla="*/ 8 w 85"/>
                    <a:gd name="T55" fmla="*/ 66 h 87"/>
                    <a:gd name="T56" fmla="*/ 8 w 85"/>
                    <a:gd name="T57" fmla="*/ 66 h 87"/>
                    <a:gd name="T58" fmla="*/ 10 w 85"/>
                    <a:gd name="T59" fmla="*/ 69 h 87"/>
                    <a:gd name="T60" fmla="*/ 16 w 85"/>
                    <a:gd name="T61" fmla="*/ 75 h 87"/>
                    <a:gd name="T62" fmla="*/ 18 w 85"/>
                    <a:gd name="T63" fmla="*/ 77 h 87"/>
                    <a:gd name="T64" fmla="*/ 22 w 85"/>
                    <a:gd name="T65" fmla="*/ 77 h 87"/>
                    <a:gd name="T66" fmla="*/ 31 w 85"/>
                    <a:gd name="T67" fmla="*/ 78 h 87"/>
                    <a:gd name="T68" fmla="*/ 36 w 85"/>
                    <a:gd name="T69" fmla="*/ 81 h 87"/>
                    <a:gd name="T70" fmla="*/ 37 w 85"/>
                    <a:gd name="T71" fmla="*/ 85 h 87"/>
                    <a:gd name="T72" fmla="*/ 39 w 85"/>
                    <a:gd name="T73" fmla="*/ 87 h 87"/>
                    <a:gd name="T74" fmla="*/ 40 w 85"/>
                    <a:gd name="T75" fmla="*/ 87 h 87"/>
                    <a:gd name="T76" fmla="*/ 41 w 85"/>
                    <a:gd name="T77" fmla="*/ 85 h 87"/>
                    <a:gd name="T78" fmla="*/ 43 w 85"/>
                    <a:gd name="T79" fmla="*/ 83 h 87"/>
                    <a:gd name="T80" fmla="*/ 47 w 85"/>
                    <a:gd name="T81" fmla="*/ 83 h 87"/>
                    <a:gd name="T82" fmla="*/ 54 w 85"/>
                    <a:gd name="T83" fmla="*/ 77 h 87"/>
                    <a:gd name="T84" fmla="*/ 60 w 85"/>
                    <a:gd name="T85" fmla="*/ 70 h 87"/>
                    <a:gd name="T86" fmla="*/ 71 w 85"/>
                    <a:gd name="T87" fmla="*/ 47 h 87"/>
                    <a:gd name="T88" fmla="*/ 72 w 85"/>
                    <a:gd name="T89" fmla="*/ 39 h 87"/>
                    <a:gd name="T90" fmla="*/ 79 w 85"/>
                    <a:gd name="T91" fmla="*/ 15 h 87"/>
                    <a:gd name="T92" fmla="*/ 85 w 85"/>
                    <a:gd name="T93" fmla="*/ 0 h 87"/>
                    <a:gd name="T94" fmla="*/ 83 w 85"/>
                    <a:gd name="T95" fmla="*/ 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5" h="87">
                      <a:moveTo>
                        <a:pt x="83" y="1"/>
                      </a:moveTo>
                      <a:cubicBezTo>
                        <a:pt x="83" y="1"/>
                        <a:pt x="82" y="2"/>
                        <a:pt x="80" y="2"/>
                      </a:cubicBezTo>
                      <a:cubicBezTo>
                        <a:pt x="79" y="2"/>
                        <a:pt x="79" y="2"/>
                        <a:pt x="78" y="2"/>
                      </a:cubicBezTo>
                      <a:cubicBezTo>
                        <a:pt x="74" y="2"/>
                        <a:pt x="74" y="2"/>
                        <a:pt x="74" y="2"/>
                      </a:cubicBezTo>
                      <a:cubicBezTo>
                        <a:pt x="74" y="3"/>
                        <a:pt x="74" y="4"/>
                        <a:pt x="73" y="4"/>
                      </a:cubicBezTo>
                      <a:cubicBezTo>
                        <a:pt x="70" y="4"/>
                        <a:pt x="70" y="4"/>
                        <a:pt x="70" y="4"/>
                      </a:cubicBezTo>
                      <a:cubicBezTo>
                        <a:pt x="70" y="5"/>
                        <a:pt x="70" y="6"/>
                        <a:pt x="69" y="6"/>
                      </a:cubicBezTo>
                      <a:cubicBezTo>
                        <a:pt x="65" y="7"/>
                        <a:pt x="65" y="7"/>
                        <a:pt x="65" y="7"/>
                      </a:cubicBezTo>
                      <a:cubicBezTo>
                        <a:pt x="65" y="8"/>
                        <a:pt x="65" y="9"/>
                        <a:pt x="64" y="9"/>
                      </a:cubicBezTo>
                      <a:cubicBezTo>
                        <a:pt x="63" y="9"/>
                        <a:pt x="63" y="9"/>
                        <a:pt x="63" y="9"/>
                      </a:cubicBezTo>
                      <a:cubicBezTo>
                        <a:pt x="60" y="9"/>
                        <a:pt x="60" y="9"/>
                        <a:pt x="60" y="9"/>
                      </a:cubicBezTo>
                      <a:cubicBezTo>
                        <a:pt x="53" y="10"/>
                        <a:pt x="53" y="10"/>
                        <a:pt x="53" y="10"/>
                      </a:cubicBezTo>
                      <a:cubicBezTo>
                        <a:pt x="53" y="11"/>
                        <a:pt x="52" y="11"/>
                        <a:pt x="52" y="11"/>
                      </a:cubicBezTo>
                      <a:cubicBezTo>
                        <a:pt x="50" y="10"/>
                        <a:pt x="50" y="10"/>
                        <a:pt x="50" y="10"/>
                      </a:cubicBezTo>
                      <a:cubicBezTo>
                        <a:pt x="48" y="9"/>
                        <a:pt x="48" y="9"/>
                        <a:pt x="48" y="9"/>
                      </a:cubicBezTo>
                      <a:cubicBezTo>
                        <a:pt x="47" y="9"/>
                        <a:pt x="47" y="9"/>
                        <a:pt x="47" y="9"/>
                      </a:cubicBezTo>
                      <a:cubicBezTo>
                        <a:pt x="45" y="7"/>
                        <a:pt x="45" y="7"/>
                        <a:pt x="45" y="7"/>
                      </a:cubicBezTo>
                      <a:cubicBezTo>
                        <a:pt x="44" y="6"/>
                        <a:pt x="44" y="6"/>
                        <a:pt x="44" y="6"/>
                      </a:cubicBezTo>
                      <a:cubicBezTo>
                        <a:pt x="44" y="5"/>
                        <a:pt x="44" y="4"/>
                        <a:pt x="43" y="4"/>
                      </a:cubicBezTo>
                      <a:cubicBezTo>
                        <a:pt x="42" y="3"/>
                        <a:pt x="42" y="3"/>
                        <a:pt x="42" y="2"/>
                      </a:cubicBezTo>
                      <a:cubicBezTo>
                        <a:pt x="41" y="2"/>
                        <a:pt x="41" y="2"/>
                        <a:pt x="41" y="2"/>
                      </a:cubicBezTo>
                      <a:cubicBezTo>
                        <a:pt x="39" y="1"/>
                        <a:pt x="39" y="1"/>
                        <a:pt x="39" y="1"/>
                      </a:cubicBezTo>
                      <a:cubicBezTo>
                        <a:pt x="39" y="1"/>
                        <a:pt x="39" y="1"/>
                        <a:pt x="38" y="1"/>
                      </a:cubicBezTo>
                      <a:cubicBezTo>
                        <a:pt x="37" y="0"/>
                        <a:pt x="37" y="0"/>
                        <a:pt x="37" y="0"/>
                      </a:cubicBezTo>
                      <a:cubicBezTo>
                        <a:pt x="33" y="0"/>
                        <a:pt x="33" y="0"/>
                        <a:pt x="33" y="0"/>
                      </a:cubicBezTo>
                      <a:cubicBezTo>
                        <a:pt x="29" y="2"/>
                        <a:pt x="29" y="2"/>
                        <a:pt x="29" y="2"/>
                      </a:cubicBezTo>
                      <a:cubicBezTo>
                        <a:pt x="29" y="2"/>
                        <a:pt x="29" y="2"/>
                        <a:pt x="29" y="2"/>
                      </a:cubicBezTo>
                      <a:cubicBezTo>
                        <a:pt x="27" y="2"/>
                        <a:pt x="27" y="2"/>
                        <a:pt x="27" y="2"/>
                      </a:cubicBezTo>
                      <a:cubicBezTo>
                        <a:pt x="26" y="3"/>
                        <a:pt x="26" y="3"/>
                        <a:pt x="26" y="3"/>
                      </a:cubicBezTo>
                      <a:cubicBezTo>
                        <a:pt x="25" y="4"/>
                        <a:pt x="25" y="5"/>
                        <a:pt x="24" y="6"/>
                      </a:cubicBezTo>
                      <a:cubicBezTo>
                        <a:pt x="24" y="6"/>
                        <a:pt x="24" y="6"/>
                        <a:pt x="24" y="7"/>
                      </a:cubicBezTo>
                      <a:cubicBezTo>
                        <a:pt x="24" y="8"/>
                        <a:pt x="23" y="9"/>
                        <a:pt x="22" y="10"/>
                      </a:cubicBezTo>
                      <a:cubicBezTo>
                        <a:pt x="22" y="11"/>
                        <a:pt x="21" y="11"/>
                        <a:pt x="21" y="12"/>
                      </a:cubicBezTo>
                      <a:cubicBezTo>
                        <a:pt x="22" y="16"/>
                        <a:pt x="22" y="16"/>
                        <a:pt x="22" y="16"/>
                      </a:cubicBezTo>
                      <a:cubicBezTo>
                        <a:pt x="22" y="17"/>
                        <a:pt x="22" y="17"/>
                        <a:pt x="22" y="17"/>
                      </a:cubicBezTo>
                      <a:cubicBezTo>
                        <a:pt x="22" y="19"/>
                        <a:pt x="22" y="19"/>
                        <a:pt x="22" y="19"/>
                      </a:cubicBezTo>
                      <a:cubicBezTo>
                        <a:pt x="22" y="20"/>
                        <a:pt x="22" y="20"/>
                        <a:pt x="21" y="21"/>
                      </a:cubicBezTo>
                      <a:cubicBezTo>
                        <a:pt x="21" y="22"/>
                        <a:pt x="20" y="23"/>
                        <a:pt x="19" y="26"/>
                      </a:cubicBezTo>
                      <a:cubicBezTo>
                        <a:pt x="18" y="28"/>
                        <a:pt x="16" y="30"/>
                        <a:pt x="14" y="29"/>
                      </a:cubicBezTo>
                      <a:cubicBezTo>
                        <a:pt x="14" y="29"/>
                        <a:pt x="13" y="29"/>
                        <a:pt x="13" y="28"/>
                      </a:cubicBezTo>
                      <a:cubicBezTo>
                        <a:pt x="9" y="31"/>
                        <a:pt x="9" y="31"/>
                        <a:pt x="9" y="31"/>
                      </a:cubicBezTo>
                      <a:cubicBezTo>
                        <a:pt x="5" y="33"/>
                        <a:pt x="5" y="33"/>
                        <a:pt x="5" y="33"/>
                      </a:cubicBezTo>
                      <a:cubicBezTo>
                        <a:pt x="4" y="33"/>
                        <a:pt x="3" y="34"/>
                        <a:pt x="1" y="33"/>
                      </a:cubicBezTo>
                      <a:cubicBezTo>
                        <a:pt x="1" y="34"/>
                        <a:pt x="1" y="35"/>
                        <a:pt x="0" y="36"/>
                      </a:cubicBezTo>
                      <a:cubicBezTo>
                        <a:pt x="0" y="36"/>
                        <a:pt x="0" y="36"/>
                        <a:pt x="0" y="36"/>
                      </a:cubicBezTo>
                      <a:cubicBezTo>
                        <a:pt x="0" y="37"/>
                        <a:pt x="0" y="37"/>
                        <a:pt x="0" y="37"/>
                      </a:cubicBezTo>
                      <a:cubicBezTo>
                        <a:pt x="1" y="37"/>
                        <a:pt x="1" y="38"/>
                        <a:pt x="1" y="38"/>
                      </a:cubicBezTo>
                      <a:cubicBezTo>
                        <a:pt x="5" y="41"/>
                        <a:pt x="5" y="41"/>
                        <a:pt x="5" y="41"/>
                      </a:cubicBezTo>
                      <a:cubicBezTo>
                        <a:pt x="6" y="41"/>
                        <a:pt x="6" y="41"/>
                        <a:pt x="6" y="41"/>
                      </a:cubicBezTo>
                      <a:cubicBezTo>
                        <a:pt x="7" y="43"/>
                        <a:pt x="7" y="43"/>
                        <a:pt x="7" y="43"/>
                      </a:cubicBezTo>
                      <a:cubicBezTo>
                        <a:pt x="7" y="44"/>
                        <a:pt x="7" y="44"/>
                        <a:pt x="7" y="44"/>
                      </a:cubicBezTo>
                      <a:cubicBezTo>
                        <a:pt x="7" y="57"/>
                        <a:pt x="7" y="57"/>
                        <a:pt x="7" y="57"/>
                      </a:cubicBezTo>
                      <a:cubicBezTo>
                        <a:pt x="8" y="58"/>
                        <a:pt x="8" y="60"/>
                        <a:pt x="7" y="62"/>
                      </a:cubicBezTo>
                      <a:cubicBezTo>
                        <a:pt x="8" y="62"/>
                        <a:pt x="8" y="63"/>
                        <a:pt x="8" y="64"/>
                      </a:cubicBezTo>
                      <a:cubicBezTo>
                        <a:pt x="8" y="64"/>
                        <a:pt x="8" y="64"/>
                        <a:pt x="8" y="64"/>
                      </a:cubicBezTo>
                      <a:cubicBezTo>
                        <a:pt x="8" y="65"/>
                        <a:pt x="8" y="65"/>
                        <a:pt x="8" y="66"/>
                      </a:cubicBezTo>
                      <a:cubicBezTo>
                        <a:pt x="8" y="66"/>
                        <a:pt x="8" y="66"/>
                        <a:pt x="8" y="66"/>
                      </a:cubicBezTo>
                      <a:cubicBezTo>
                        <a:pt x="8" y="66"/>
                        <a:pt x="8" y="66"/>
                        <a:pt x="8" y="66"/>
                      </a:cubicBezTo>
                      <a:cubicBezTo>
                        <a:pt x="9" y="67"/>
                        <a:pt x="10" y="68"/>
                        <a:pt x="10" y="68"/>
                      </a:cubicBezTo>
                      <a:cubicBezTo>
                        <a:pt x="10" y="69"/>
                        <a:pt x="10" y="69"/>
                        <a:pt x="10" y="69"/>
                      </a:cubicBezTo>
                      <a:cubicBezTo>
                        <a:pt x="15" y="74"/>
                        <a:pt x="15" y="74"/>
                        <a:pt x="15" y="74"/>
                      </a:cubicBezTo>
                      <a:cubicBezTo>
                        <a:pt x="15" y="74"/>
                        <a:pt x="16" y="74"/>
                        <a:pt x="16" y="75"/>
                      </a:cubicBezTo>
                      <a:cubicBezTo>
                        <a:pt x="17" y="77"/>
                        <a:pt x="17" y="77"/>
                        <a:pt x="17" y="77"/>
                      </a:cubicBezTo>
                      <a:cubicBezTo>
                        <a:pt x="18" y="77"/>
                        <a:pt x="18" y="77"/>
                        <a:pt x="18" y="77"/>
                      </a:cubicBezTo>
                      <a:cubicBezTo>
                        <a:pt x="19" y="77"/>
                        <a:pt x="19" y="77"/>
                        <a:pt x="19" y="77"/>
                      </a:cubicBezTo>
                      <a:cubicBezTo>
                        <a:pt x="22" y="77"/>
                        <a:pt x="22" y="77"/>
                        <a:pt x="22" y="77"/>
                      </a:cubicBezTo>
                      <a:cubicBezTo>
                        <a:pt x="23" y="77"/>
                        <a:pt x="24" y="78"/>
                        <a:pt x="24" y="78"/>
                      </a:cubicBezTo>
                      <a:cubicBezTo>
                        <a:pt x="31" y="78"/>
                        <a:pt x="31" y="78"/>
                        <a:pt x="31" y="78"/>
                      </a:cubicBezTo>
                      <a:cubicBezTo>
                        <a:pt x="32" y="78"/>
                        <a:pt x="33" y="79"/>
                        <a:pt x="34" y="80"/>
                      </a:cubicBezTo>
                      <a:cubicBezTo>
                        <a:pt x="35" y="80"/>
                        <a:pt x="35" y="81"/>
                        <a:pt x="36" y="81"/>
                      </a:cubicBezTo>
                      <a:cubicBezTo>
                        <a:pt x="36" y="81"/>
                        <a:pt x="38" y="82"/>
                        <a:pt x="38" y="83"/>
                      </a:cubicBezTo>
                      <a:cubicBezTo>
                        <a:pt x="38" y="84"/>
                        <a:pt x="38" y="85"/>
                        <a:pt x="37" y="85"/>
                      </a:cubicBezTo>
                      <a:cubicBezTo>
                        <a:pt x="37" y="85"/>
                        <a:pt x="38" y="86"/>
                        <a:pt x="38" y="87"/>
                      </a:cubicBezTo>
                      <a:cubicBezTo>
                        <a:pt x="39" y="87"/>
                        <a:pt x="39" y="87"/>
                        <a:pt x="39" y="87"/>
                      </a:cubicBezTo>
                      <a:cubicBezTo>
                        <a:pt x="40" y="87"/>
                        <a:pt x="40" y="87"/>
                        <a:pt x="40" y="87"/>
                      </a:cubicBezTo>
                      <a:cubicBezTo>
                        <a:pt x="40" y="87"/>
                        <a:pt x="40" y="87"/>
                        <a:pt x="40" y="87"/>
                      </a:cubicBezTo>
                      <a:cubicBezTo>
                        <a:pt x="40" y="87"/>
                        <a:pt x="40" y="87"/>
                        <a:pt x="40" y="87"/>
                      </a:cubicBezTo>
                      <a:cubicBezTo>
                        <a:pt x="41" y="85"/>
                        <a:pt x="41" y="85"/>
                        <a:pt x="41" y="85"/>
                      </a:cubicBezTo>
                      <a:cubicBezTo>
                        <a:pt x="42" y="84"/>
                        <a:pt x="42" y="84"/>
                        <a:pt x="42" y="84"/>
                      </a:cubicBezTo>
                      <a:cubicBezTo>
                        <a:pt x="43" y="83"/>
                        <a:pt x="43" y="83"/>
                        <a:pt x="43" y="83"/>
                      </a:cubicBezTo>
                      <a:cubicBezTo>
                        <a:pt x="44" y="83"/>
                        <a:pt x="44" y="83"/>
                        <a:pt x="44" y="83"/>
                      </a:cubicBezTo>
                      <a:cubicBezTo>
                        <a:pt x="47" y="83"/>
                        <a:pt x="47" y="83"/>
                        <a:pt x="47" y="83"/>
                      </a:cubicBezTo>
                      <a:cubicBezTo>
                        <a:pt x="48" y="83"/>
                        <a:pt x="48" y="83"/>
                        <a:pt x="48" y="83"/>
                      </a:cubicBezTo>
                      <a:cubicBezTo>
                        <a:pt x="54" y="77"/>
                        <a:pt x="54" y="77"/>
                        <a:pt x="54" y="77"/>
                      </a:cubicBezTo>
                      <a:cubicBezTo>
                        <a:pt x="56" y="75"/>
                        <a:pt x="56" y="75"/>
                        <a:pt x="56" y="75"/>
                      </a:cubicBezTo>
                      <a:cubicBezTo>
                        <a:pt x="60" y="70"/>
                        <a:pt x="60" y="70"/>
                        <a:pt x="60" y="70"/>
                      </a:cubicBezTo>
                      <a:cubicBezTo>
                        <a:pt x="66" y="60"/>
                        <a:pt x="66" y="60"/>
                        <a:pt x="66" y="60"/>
                      </a:cubicBezTo>
                      <a:cubicBezTo>
                        <a:pt x="71" y="47"/>
                        <a:pt x="71" y="47"/>
                        <a:pt x="71" y="47"/>
                      </a:cubicBezTo>
                      <a:cubicBezTo>
                        <a:pt x="71" y="45"/>
                        <a:pt x="71" y="45"/>
                        <a:pt x="71" y="45"/>
                      </a:cubicBezTo>
                      <a:cubicBezTo>
                        <a:pt x="72" y="39"/>
                        <a:pt x="72" y="39"/>
                        <a:pt x="72" y="39"/>
                      </a:cubicBezTo>
                      <a:cubicBezTo>
                        <a:pt x="72" y="37"/>
                        <a:pt x="72" y="37"/>
                        <a:pt x="72" y="37"/>
                      </a:cubicBezTo>
                      <a:cubicBezTo>
                        <a:pt x="79" y="15"/>
                        <a:pt x="79" y="15"/>
                        <a:pt x="79" y="15"/>
                      </a:cubicBezTo>
                      <a:cubicBezTo>
                        <a:pt x="82" y="9"/>
                        <a:pt x="82" y="9"/>
                        <a:pt x="82" y="9"/>
                      </a:cubicBezTo>
                      <a:cubicBezTo>
                        <a:pt x="85" y="0"/>
                        <a:pt x="85" y="0"/>
                        <a:pt x="85" y="0"/>
                      </a:cubicBezTo>
                      <a:cubicBezTo>
                        <a:pt x="84" y="0"/>
                        <a:pt x="84" y="0"/>
                        <a:pt x="84" y="0"/>
                      </a:cubicBezTo>
                      <a:cubicBezTo>
                        <a:pt x="84" y="0"/>
                        <a:pt x="84" y="0"/>
                        <a:pt x="83" y="1"/>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69" name="Freeform 15"/>
                <p:cNvSpPr>
                  <a:spLocks/>
                </p:cNvSpPr>
                <p:nvPr/>
              </p:nvSpPr>
              <p:spPr bwMode="auto">
                <a:xfrm>
                  <a:off x="8076182" y="2795265"/>
                  <a:ext cx="477838" cy="342900"/>
                </a:xfrm>
                <a:custGeom>
                  <a:avLst/>
                  <a:gdLst>
                    <a:gd name="T0" fmla="*/ 100 w 214"/>
                    <a:gd name="T1" fmla="*/ 20 h 154"/>
                    <a:gd name="T2" fmla="*/ 106 w 214"/>
                    <a:gd name="T3" fmla="*/ 26 h 154"/>
                    <a:gd name="T4" fmla="*/ 112 w 214"/>
                    <a:gd name="T5" fmla="*/ 31 h 154"/>
                    <a:gd name="T6" fmla="*/ 115 w 214"/>
                    <a:gd name="T7" fmla="*/ 37 h 154"/>
                    <a:gd name="T8" fmla="*/ 113 w 214"/>
                    <a:gd name="T9" fmla="*/ 44 h 154"/>
                    <a:gd name="T10" fmla="*/ 97 w 214"/>
                    <a:gd name="T11" fmla="*/ 46 h 154"/>
                    <a:gd name="T12" fmla="*/ 87 w 214"/>
                    <a:gd name="T13" fmla="*/ 51 h 154"/>
                    <a:gd name="T14" fmla="*/ 87 w 214"/>
                    <a:gd name="T15" fmla="*/ 59 h 154"/>
                    <a:gd name="T16" fmla="*/ 75 w 214"/>
                    <a:gd name="T17" fmla="*/ 67 h 154"/>
                    <a:gd name="T18" fmla="*/ 62 w 214"/>
                    <a:gd name="T19" fmla="*/ 69 h 154"/>
                    <a:gd name="T20" fmla="*/ 56 w 214"/>
                    <a:gd name="T21" fmla="*/ 76 h 154"/>
                    <a:gd name="T22" fmla="*/ 53 w 214"/>
                    <a:gd name="T23" fmla="*/ 90 h 154"/>
                    <a:gd name="T24" fmla="*/ 46 w 214"/>
                    <a:gd name="T25" fmla="*/ 97 h 154"/>
                    <a:gd name="T26" fmla="*/ 44 w 214"/>
                    <a:gd name="T27" fmla="*/ 102 h 154"/>
                    <a:gd name="T28" fmla="*/ 44 w 214"/>
                    <a:gd name="T29" fmla="*/ 113 h 154"/>
                    <a:gd name="T30" fmla="*/ 47 w 214"/>
                    <a:gd name="T31" fmla="*/ 123 h 154"/>
                    <a:gd name="T32" fmla="*/ 35 w 214"/>
                    <a:gd name="T33" fmla="*/ 133 h 154"/>
                    <a:gd name="T34" fmla="*/ 23 w 214"/>
                    <a:gd name="T35" fmla="*/ 140 h 154"/>
                    <a:gd name="T36" fmla="*/ 9 w 214"/>
                    <a:gd name="T37" fmla="*/ 141 h 154"/>
                    <a:gd name="T38" fmla="*/ 3 w 214"/>
                    <a:gd name="T39" fmla="*/ 141 h 154"/>
                    <a:gd name="T40" fmla="*/ 7 w 214"/>
                    <a:gd name="T41" fmla="*/ 150 h 154"/>
                    <a:gd name="T42" fmla="*/ 19 w 214"/>
                    <a:gd name="T43" fmla="*/ 152 h 154"/>
                    <a:gd name="T44" fmla="*/ 32 w 214"/>
                    <a:gd name="T45" fmla="*/ 148 h 154"/>
                    <a:gd name="T46" fmla="*/ 44 w 214"/>
                    <a:gd name="T47" fmla="*/ 144 h 154"/>
                    <a:gd name="T48" fmla="*/ 56 w 214"/>
                    <a:gd name="T49" fmla="*/ 137 h 154"/>
                    <a:gd name="T50" fmla="*/ 60 w 214"/>
                    <a:gd name="T51" fmla="*/ 123 h 154"/>
                    <a:gd name="T52" fmla="*/ 70 w 214"/>
                    <a:gd name="T53" fmla="*/ 121 h 154"/>
                    <a:gd name="T54" fmla="*/ 75 w 214"/>
                    <a:gd name="T55" fmla="*/ 112 h 154"/>
                    <a:gd name="T56" fmla="*/ 85 w 214"/>
                    <a:gd name="T57" fmla="*/ 105 h 154"/>
                    <a:gd name="T58" fmla="*/ 92 w 214"/>
                    <a:gd name="T59" fmla="*/ 93 h 154"/>
                    <a:gd name="T60" fmla="*/ 104 w 214"/>
                    <a:gd name="T61" fmla="*/ 86 h 154"/>
                    <a:gd name="T62" fmla="*/ 110 w 214"/>
                    <a:gd name="T63" fmla="*/ 86 h 154"/>
                    <a:gd name="T64" fmla="*/ 115 w 214"/>
                    <a:gd name="T65" fmla="*/ 73 h 154"/>
                    <a:gd name="T66" fmla="*/ 111 w 214"/>
                    <a:gd name="T67" fmla="*/ 67 h 154"/>
                    <a:gd name="T68" fmla="*/ 107 w 214"/>
                    <a:gd name="T69" fmla="*/ 60 h 154"/>
                    <a:gd name="T70" fmla="*/ 116 w 214"/>
                    <a:gd name="T71" fmla="*/ 50 h 154"/>
                    <a:gd name="T72" fmla="*/ 122 w 214"/>
                    <a:gd name="T73" fmla="*/ 50 h 154"/>
                    <a:gd name="T74" fmla="*/ 146 w 214"/>
                    <a:gd name="T75" fmla="*/ 44 h 154"/>
                    <a:gd name="T76" fmla="*/ 154 w 214"/>
                    <a:gd name="T77" fmla="*/ 47 h 154"/>
                    <a:gd name="T78" fmla="*/ 165 w 214"/>
                    <a:gd name="T79" fmla="*/ 54 h 154"/>
                    <a:gd name="T80" fmla="*/ 171 w 214"/>
                    <a:gd name="T81" fmla="*/ 53 h 154"/>
                    <a:gd name="T82" fmla="*/ 173 w 214"/>
                    <a:gd name="T83" fmla="*/ 42 h 154"/>
                    <a:gd name="T84" fmla="*/ 182 w 214"/>
                    <a:gd name="T85" fmla="*/ 41 h 154"/>
                    <a:gd name="T86" fmla="*/ 176 w 214"/>
                    <a:gd name="T87" fmla="*/ 30 h 154"/>
                    <a:gd name="T88" fmla="*/ 189 w 214"/>
                    <a:gd name="T89" fmla="*/ 17 h 154"/>
                    <a:gd name="T90" fmla="*/ 200 w 214"/>
                    <a:gd name="T91" fmla="*/ 18 h 154"/>
                    <a:gd name="T92" fmla="*/ 210 w 214"/>
                    <a:gd name="T93" fmla="*/ 12 h 154"/>
                    <a:gd name="T94" fmla="*/ 214 w 214"/>
                    <a:gd name="T95" fmla="*/ 6 h 154"/>
                    <a:gd name="T96" fmla="*/ 131 w 214"/>
                    <a:gd name="T97" fmla="*/ 1 h 154"/>
                    <a:gd name="T98" fmla="*/ 112 w 214"/>
                    <a:gd name="T99" fmla="*/ 5 h 154"/>
                    <a:gd name="T100" fmla="*/ 100 w 214"/>
                    <a:gd name="T101" fmla="*/ 11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14" h="154">
                      <a:moveTo>
                        <a:pt x="100" y="14"/>
                      </a:moveTo>
                      <a:cubicBezTo>
                        <a:pt x="100" y="16"/>
                        <a:pt x="100" y="16"/>
                        <a:pt x="100" y="16"/>
                      </a:cubicBezTo>
                      <a:cubicBezTo>
                        <a:pt x="100" y="16"/>
                        <a:pt x="100" y="16"/>
                        <a:pt x="100" y="16"/>
                      </a:cubicBezTo>
                      <a:cubicBezTo>
                        <a:pt x="100" y="17"/>
                        <a:pt x="100" y="17"/>
                        <a:pt x="100" y="17"/>
                      </a:cubicBezTo>
                      <a:cubicBezTo>
                        <a:pt x="101" y="18"/>
                        <a:pt x="100" y="19"/>
                        <a:pt x="100" y="20"/>
                      </a:cubicBezTo>
                      <a:cubicBezTo>
                        <a:pt x="101" y="22"/>
                        <a:pt x="101" y="22"/>
                        <a:pt x="101" y="22"/>
                      </a:cubicBezTo>
                      <a:cubicBezTo>
                        <a:pt x="104" y="24"/>
                        <a:pt x="104" y="24"/>
                        <a:pt x="104" y="24"/>
                      </a:cubicBezTo>
                      <a:cubicBezTo>
                        <a:pt x="104" y="24"/>
                        <a:pt x="104" y="24"/>
                        <a:pt x="104" y="24"/>
                      </a:cubicBezTo>
                      <a:cubicBezTo>
                        <a:pt x="105" y="26"/>
                        <a:pt x="105" y="26"/>
                        <a:pt x="105" y="26"/>
                      </a:cubicBezTo>
                      <a:cubicBezTo>
                        <a:pt x="106" y="26"/>
                        <a:pt x="106" y="26"/>
                        <a:pt x="106" y="26"/>
                      </a:cubicBezTo>
                      <a:cubicBezTo>
                        <a:pt x="107" y="26"/>
                        <a:pt x="107" y="26"/>
                        <a:pt x="107" y="26"/>
                      </a:cubicBezTo>
                      <a:cubicBezTo>
                        <a:pt x="108" y="26"/>
                        <a:pt x="108" y="26"/>
                        <a:pt x="108" y="26"/>
                      </a:cubicBezTo>
                      <a:cubicBezTo>
                        <a:pt x="109" y="26"/>
                        <a:pt x="110" y="27"/>
                        <a:pt x="111" y="28"/>
                      </a:cubicBezTo>
                      <a:cubicBezTo>
                        <a:pt x="111" y="29"/>
                        <a:pt x="111" y="29"/>
                        <a:pt x="111" y="29"/>
                      </a:cubicBezTo>
                      <a:cubicBezTo>
                        <a:pt x="111" y="30"/>
                        <a:pt x="112" y="31"/>
                        <a:pt x="112" y="31"/>
                      </a:cubicBezTo>
                      <a:cubicBezTo>
                        <a:pt x="112" y="32"/>
                        <a:pt x="112" y="32"/>
                        <a:pt x="112" y="33"/>
                      </a:cubicBezTo>
                      <a:cubicBezTo>
                        <a:pt x="112" y="33"/>
                        <a:pt x="112" y="34"/>
                        <a:pt x="113" y="36"/>
                      </a:cubicBezTo>
                      <a:cubicBezTo>
                        <a:pt x="113" y="36"/>
                        <a:pt x="113" y="36"/>
                        <a:pt x="113" y="36"/>
                      </a:cubicBezTo>
                      <a:cubicBezTo>
                        <a:pt x="114" y="36"/>
                        <a:pt x="114" y="37"/>
                        <a:pt x="115" y="37"/>
                      </a:cubicBezTo>
                      <a:cubicBezTo>
                        <a:pt x="115" y="37"/>
                        <a:pt x="115" y="37"/>
                        <a:pt x="115" y="37"/>
                      </a:cubicBezTo>
                      <a:cubicBezTo>
                        <a:pt x="115" y="37"/>
                        <a:pt x="115" y="38"/>
                        <a:pt x="116" y="38"/>
                      </a:cubicBezTo>
                      <a:cubicBezTo>
                        <a:pt x="116" y="38"/>
                        <a:pt x="116" y="38"/>
                        <a:pt x="116" y="38"/>
                      </a:cubicBezTo>
                      <a:cubicBezTo>
                        <a:pt x="117" y="37"/>
                        <a:pt x="118" y="38"/>
                        <a:pt x="118" y="39"/>
                      </a:cubicBezTo>
                      <a:cubicBezTo>
                        <a:pt x="118" y="39"/>
                        <a:pt x="119" y="41"/>
                        <a:pt x="118" y="43"/>
                      </a:cubicBezTo>
                      <a:cubicBezTo>
                        <a:pt x="118" y="46"/>
                        <a:pt x="114" y="45"/>
                        <a:pt x="113" y="44"/>
                      </a:cubicBezTo>
                      <a:cubicBezTo>
                        <a:pt x="113" y="44"/>
                        <a:pt x="113" y="44"/>
                        <a:pt x="112" y="44"/>
                      </a:cubicBezTo>
                      <a:cubicBezTo>
                        <a:pt x="103" y="44"/>
                        <a:pt x="103" y="44"/>
                        <a:pt x="103" y="44"/>
                      </a:cubicBezTo>
                      <a:cubicBezTo>
                        <a:pt x="100" y="46"/>
                        <a:pt x="100" y="46"/>
                        <a:pt x="100" y="46"/>
                      </a:cubicBezTo>
                      <a:cubicBezTo>
                        <a:pt x="99" y="46"/>
                        <a:pt x="99" y="46"/>
                        <a:pt x="99" y="46"/>
                      </a:cubicBezTo>
                      <a:cubicBezTo>
                        <a:pt x="99" y="46"/>
                        <a:pt x="98" y="46"/>
                        <a:pt x="97" y="46"/>
                      </a:cubicBezTo>
                      <a:cubicBezTo>
                        <a:pt x="97" y="46"/>
                        <a:pt x="97" y="47"/>
                        <a:pt x="96" y="47"/>
                      </a:cubicBezTo>
                      <a:cubicBezTo>
                        <a:pt x="93" y="50"/>
                        <a:pt x="93" y="50"/>
                        <a:pt x="93" y="50"/>
                      </a:cubicBezTo>
                      <a:cubicBezTo>
                        <a:pt x="93" y="51"/>
                        <a:pt x="92" y="51"/>
                        <a:pt x="91" y="50"/>
                      </a:cubicBezTo>
                      <a:cubicBezTo>
                        <a:pt x="90" y="50"/>
                        <a:pt x="90" y="50"/>
                        <a:pt x="90" y="50"/>
                      </a:cubicBezTo>
                      <a:cubicBezTo>
                        <a:pt x="89" y="51"/>
                        <a:pt x="88" y="51"/>
                        <a:pt x="87" y="51"/>
                      </a:cubicBezTo>
                      <a:cubicBezTo>
                        <a:pt x="84" y="51"/>
                        <a:pt x="84" y="51"/>
                        <a:pt x="84" y="51"/>
                      </a:cubicBezTo>
                      <a:cubicBezTo>
                        <a:pt x="84" y="51"/>
                        <a:pt x="84" y="51"/>
                        <a:pt x="85" y="51"/>
                      </a:cubicBezTo>
                      <a:cubicBezTo>
                        <a:pt x="86" y="52"/>
                        <a:pt x="86" y="53"/>
                        <a:pt x="87" y="55"/>
                      </a:cubicBezTo>
                      <a:cubicBezTo>
                        <a:pt x="87" y="56"/>
                        <a:pt x="87" y="56"/>
                        <a:pt x="87" y="56"/>
                      </a:cubicBezTo>
                      <a:cubicBezTo>
                        <a:pt x="88" y="58"/>
                        <a:pt x="87" y="59"/>
                        <a:pt x="87" y="59"/>
                      </a:cubicBezTo>
                      <a:cubicBezTo>
                        <a:pt x="86" y="60"/>
                        <a:pt x="85" y="60"/>
                        <a:pt x="85" y="60"/>
                      </a:cubicBezTo>
                      <a:cubicBezTo>
                        <a:pt x="84" y="61"/>
                        <a:pt x="82" y="62"/>
                        <a:pt x="82" y="63"/>
                      </a:cubicBezTo>
                      <a:cubicBezTo>
                        <a:pt x="80" y="65"/>
                        <a:pt x="78" y="64"/>
                        <a:pt x="77" y="64"/>
                      </a:cubicBezTo>
                      <a:cubicBezTo>
                        <a:pt x="76" y="65"/>
                        <a:pt x="76" y="65"/>
                        <a:pt x="76" y="65"/>
                      </a:cubicBezTo>
                      <a:cubicBezTo>
                        <a:pt x="76" y="66"/>
                        <a:pt x="76" y="67"/>
                        <a:pt x="75" y="67"/>
                      </a:cubicBezTo>
                      <a:cubicBezTo>
                        <a:pt x="75" y="67"/>
                        <a:pt x="73" y="67"/>
                        <a:pt x="70" y="67"/>
                      </a:cubicBezTo>
                      <a:cubicBezTo>
                        <a:pt x="69" y="67"/>
                        <a:pt x="69" y="67"/>
                        <a:pt x="69" y="67"/>
                      </a:cubicBezTo>
                      <a:cubicBezTo>
                        <a:pt x="69" y="67"/>
                        <a:pt x="68" y="67"/>
                        <a:pt x="67" y="67"/>
                      </a:cubicBezTo>
                      <a:cubicBezTo>
                        <a:pt x="65" y="67"/>
                        <a:pt x="64" y="68"/>
                        <a:pt x="63" y="68"/>
                      </a:cubicBezTo>
                      <a:cubicBezTo>
                        <a:pt x="63" y="68"/>
                        <a:pt x="63" y="69"/>
                        <a:pt x="62" y="69"/>
                      </a:cubicBezTo>
                      <a:cubicBezTo>
                        <a:pt x="62" y="71"/>
                        <a:pt x="62" y="71"/>
                        <a:pt x="62" y="71"/>
                      </a:cubicBezTo>
                      <a:cubicBezTo>
                        <a:pt x="62" y="72"/>
                        <a:pt x="61" y="74"/>
                        <a:pt x="59" y="74"/>
                      </a:cubicBezTo>
                      <a:cubicBezTo>
                        <a:pt x="59" y="74"/>
                        <a:pt x="59" y="74"/>
                        <a:pt x="59" y="74"/>
                      </a:cubicBezTo>
                      <a:cubicBezTo>
                        <a:pt x="59" y="76"/>
                        <a:pt x="58" y="76"/>
                        <a:pt x="57" y="76"/>
                      </a:cubicBezTo>
                      <a:cubicBezTo>
                        <a:pt x="56" y="76"/>
                        <a:pt x="56" y="76"/>
                        <a:pt x="56" y="76"/>
                      </a:cubicBezTo>
                      <a:cubicBezTo>
                        <a:pt x="56" y="83"/>
                        <a:pt x="56" y="83"/>
                        <a:pt x="56" y="83"/>
                      </a:cubicBezTo>
                      <a:cubicBezTo>
                        <a:pt x="56" y="85"/>
                        <a:pt x="56" y="86"/>
                        <a:pt x="55" y="86"/>
                      </a:cubicBezTo>
                      <a:cubicBezTo>
                        <a:pt x="55" y="86"/>
                        <a:pt x="55" y="86"/>
                        <a:pt x="55" y="87"/>
                      </a:cubicBezTo>
                      <a:cubicBezTo>
                        <a:pt x="55" y="87"/>
                        <a:pt x="55" y="88"/>
                        <a:pt x="54" y="88"/>
                      </a:cubicBezTo>
                      <a:cubicBezTo>
                        <a:pt x="54" y="89"/>
                        <a:pt x="53" y="90"/>
                        <a:pt x="53" y="90"/>
                      </a:cubicBezTo>
                      <a:cubicBezTo>
                        <a:pt x="53" y="91"/>
                        <a:pt x="52" y="92"/>
                        <a:pt x="51" y="93"/>
                      </a:cubicBezTo>
                      <a:cubicBezTo>
                        <a:pt x="50" y="93"/>
                        <a:pt x="50" y="93"/>
                        <a:pt x="50" y="93"/>
                      </a:cubicBezTo>
                      <a:cubicBezTo>
                        <a:pt x="50" y="94"/>
                        <a:pt x="50" y="94"/>
                        <a:pt x="50" y="94"/>
                      </a:cubicBezTo>
                      <a:cubicBezTo>
                        <a:pt x="50" y="94"/>
                        <a:pt x="50" y="95"/>
                        <a:pt x="49" y="95"/>
                      </a:cubicBezTo>
                      <a:cubicBezTo>
                        <a:pt x="49" y="95"/>
                        <a:pt x="48" y="96"/>
                        <a:pt x="46" y="97"/>
                      </a:cubicBezTo>
                      <a:cubicBezTo>
                        <a:pt x="46" y="98"/>
                        <a:pt x="47" y="98"/>
                        <a:pt x="46" y="99"/>
                      </a:cubicBezTo>
                      <a:cubicBezTo>
                        <a:pt x="46" y="99"/>
                        <a:pt x="46" y="100"/>
                        <a:pt x="45" y="101"/>
                      </a:cubicBezTo>
                      <a:cubicBezTo>
                        <a:pt x="45" y="101"/>
                        <a:pt x="44" y="101"/>
                        <a:pt x="43" y="101"/>
                      </a:cubicBezTo>
                      <a:cubicBezTo>
                        <a:pt x="43" y="102"/>
                        <a:pt x="43" y="102"/>
                        <a:pt x="43" y="102"/>
                      </a:cubicBezTo>
                      <a:cubicBezTo>
                        <a:pt x="44" y="102"/>
                        <a:pt x="44" y="102"/>
                        <a:pt x="44" y="102"/>
                      </a:cubicBezTo>
                      <a:cubicBezTo>
                        <a:pt x="44" y="102"/>
                        <a:pt x="45" y="102"/>
                        <a:pt x="45" y="103"/>
                      </a:cubicBezTo>
                      <a:cubicBezTo>
                        <a:pt x="47" y="103"/>
                        <a:pt x="47" y="104"/>
                        <a:pt x="46" y="107"/>
                      </a:cubicBezTo>
                      <a:cubicBezTo>
                        <a:pt x="46" y="108"/>
                        <a:pt x="46" y="108"/>
                        <a:pt x="46" y="108"/>
                      </a:cubicBezTo>
                      <a:cubicBezTo>
                        <a:pt x="46" y="111"/>
                        <a:pt x="46" y="111"/>
                        <a:pt x="46" y="111"/>
                      </a:cubicBezTo>
                      <a:cubicBezTo>
                        <a:pt x="46" y="112"/>
                        <a:pt x="45" y="113"/>
                        <a:pt x="44" y="113"/>
                      </a:cubicBezTo>
                      <a:cubicBezTo>
                        <a:pt x="44" y="113"/>
                        <a:pt x="44" y="113"/>
                        <a:pt x="44" y="113"/>
                      </a:cubicBezTo>
                      <a:cubicBezTo>
                        <a:pt x="44" y="113"/>
                        <a:pt x="44" y="114"/>
                        <a:pt x="45" y="114"/>
                      </a:cubicBezTo>
                      <a:cubicBezTo>
                        <a:pt x="45" y="115"/>
                        <a:pt x="45" y="115"/>
                        <a:pt x="45" y="115"/>
                      </a:cubicBezTo>
                      <a:cubicBezTo>
                        <a:pt x="45" y="116"/>
                        <a:pt x="46" y="117"/>
                        <a:pt x="46" y="118"/>
                      </a:cubicBezTo>
                      <a:cubicBezTo>
                        <a:pt x="47" y="121"/>
                        <a:pt x="48" y="122"/>
                        <a:pt x="47" y="123"/>
                      </a:cubicBezTo>
                      <a:cubicBezTo>
                        <a:pt x="47" y="125"/>
                        <a:pt x="47" y="127"/>
                        <a:pt x="45" y="127"/>
                      </a:cubicBezTo>
                      <a:cubicBezTo>
                        <a:pt x="44" y="128"/>
                        <a:pt x="41" y="130"/>
                        <a:pt x="39" y="131"/>
                      </a:cubicBezTo>
                      <a:cubicBezTo>
                        <a:pt x="38" y="131"/>
                        <a:pt x="38" y="132"/>
                        <a:pt x="37" y="132"/>
                      </a:cubicBezTo>
                      <a:cubicBezTo>
                        <a:pt x="37" y="132"/>
                        <a:pt x="36" y="132"/>
                        <a:pt x="36" y="133"/>
                      </a:cubicBezTo>
                      <a:cubicBezTo>
                        <a:pt x="35" y="133"/>
                        <a:pt x="35" y="133"/>
                        <a:pt x="35" y="133"/>
                      </a:cubicBezTo>
                      <a:cubicBezTo>
                        <a:pt x="35" y="134"/>
                        <a:pt x="34" y="135"/>
                        <a:pt x="33" y="135"/>
                      </a:cubicBezTo>
                      <a:cubicBezTo>
                        <a:pt x="32" y="134"/>
                        <a:pt x="31" y="134"/>
                        <a:pt x="31" y="135"/>
                      </a:cubicBezTo>
                      <a:cubicBezTo>
                        <a:pt x="30" y="135"/>
                        <a:pt x="29" y="135"/>
                        <a:pt x="28" y="135"/>
                      </a:cubicBezTo>
                      <a:cubicBezTo>
                        <a:pt x="27" y="136"/>
                        <a:pt x="27" y="136"/>
                        <a:pt x="27" y="136"/>
                      </a:cubicBezTo>
                      <a:cubicBezTo>
                        <a:pt x="27" y="136"/>
                        <a:pt x="25" y="139"/>
                        <a:pt x="23" y="140"/>
                      </a:cubicBezTo>
                      <a:cubicBezTo>
                        <a:pt x="23" y="140"/>
                        <a:pt x="23" y="140"/>
                        <a:pt x="22" y="140"/>
                      </a:cubicBezTo>
                      <a:cubicBezTo>
                        <a:pt x="19" y="140"/>
                        <a:pt x="19" y="140"/>
                        <a:pt x="19" y="140"/>
                      </a:cubicBezTo>
                      <a:cubicBezTo>
                        <a:pt x="17" y="140"/>
                        <a:pt x="14" y="140"/>
                        <a:pt x="13" y="140"/>
                      </a:cubicBezTo>
                      <a:cubicBezTo>
                        <a:pt x="12" y="140"/>
                        <a:pt x="12" y="140"/>
                        <a:pt x="12" y="140"/>
                      </a:cubicBezTo>
                      <a:cubicBezTo>
                        <a:pt x="12" y="140"/>
                        <a:pt x="11" y="141"/>
                        <a:pt x="9" y="141"/>
                      </a:cubicBezTo>
                      <a:cubicBezTo>
                        <a:pt x="8" y="141"/>
                        <a:pt x="8" y="141"/>
                        <a:pt x="7" y="141"/>
                      </a:cubicBezTo>
                      <a:cubicBezTo>
                        <a:pt x="7" y="141"/>
                        <a:pt x="7" y="141"/>
                        <a:pt x="7" y="141"/>
                      </a:cubicBezTo>
                      <a:cubicBezTo>
                        <a:pt x="7" y="141"/>
                        <a:pt x="7" y="141"/>
                        <a:pt x="7" y="141"/>
                      </a:cubicBezTo>
                      <a:cubicBezTo>
                        <a:pt x="6" y="142"/>
                        <a:pt x="5" y="142"/>
                        <a:pt x="5" y="141"/>
                      </a:cubicBezTo>
                      <a:cubicBezTo>
                        <a:pt x="4" y="141"/>
                        <a:pt x="4" y="141"/>
                        <a:pt x="3" y="141"/>
                      </a:cubicBezTo>
                      <a:cubicBezTo>
                        <a:pt x="3" y="141"/>
                        <a:pt x="3" y="142"/>
                        <a:pt x="2" y="142"/>
                      </a:cubicBezTo>
                      <a:cubicBezTo>
                        <a:pt x="1" y="143"/>
                        <a:pt x="1" y="146"/>
                        <a:pt x="0" y="148"/>
                      </a:cubicBezTo>
                      <a:cubicBezTo>
                        <a:pt x="5" y="148"/>
                        <a:pt x="5" y="148"/>
                        <a:pt x="5" y="148"/>
                      </a:cubicBezTo>
                      <a:cubicBezTo>
                        <a:pt x="5" y="148"/>
                        <a:pt x="5" y="148"/>
                        <a:pt x="6" y="148"/>
                      </a:cubicBezTo>
                      <a:cubicBezTo>
                        <a:pt x="7" y="150"/>
                        <a:pt x="7" y="150"/>
                        <a:pt x="7" y="150"/>
                      </a:cubicBezTo>
                      <a:cubicBezTo>
                        <a:pt x="12" y="150"/>
                        <a:pt x="12" y="150"/>
                        <a:pt x="12" y="150"/>
                      </a:cubicBezTo>
                      <a:cubicBezTo>
                        <a:pt x="12" y="150"/>
                        <a:pt x="12" y="150"/>
                        <a:pt x="13" y="150"/>
                      </a:cubicBezTo>
                      <a:cubicBezTo>
                        <a:pt x="15" y="151"/>
                        <a:pt x="15" y="151"/>
                        <a:pt x="15" y="151"/>
                      </a:cubicBezTo>
                      <a:cubicBezTo>
                        <a:pt x="18" y="151"/>
                        <a:pt x="18" y="151"/>
                        <a:pt x="18" y="151"/>
                      </a:cubicBezTo>
                      <a:cubicBezTo>
                        <a:pt x="19" y="151"/>
                        <a:pt x="19" y="151"/>
                        <a:pt x="19" y="152"/>
                      </a:cubicBezTo>
                      <a:cubicBezTo>
                        <a:pt x="23" y="154"/>
                        <a:pt x="23" y="154"/>
                        <a:pt x="23" y="154"/>
                      </a:cubicBezTo>
                      <a:cubicBezTo>
                        <a:pt x="23" y="154"/>
                        <a:pt x="23" y="154"/>
                        <a:pt x="23" y="154"/>
                      </a:cubicBezTo>
                      <a:cubicBezTo>
                        <a:pt x="24" y="153"/>
                        <a:pt x="24" y="151"/>
                        <a:pt x="26" y="151"/>
                      </a:cubicBezTo>
                      <a:cubicBezTo>
                        <a:pt x="27" y="151"/>
                        <a:pt x="27" y="151"/>
                        <a:pt x="27" y="151"/>
                      </a:cubicBezTo>
                      <a:cubicBezTo>
                        <a:pt x="28" y="150"/>
                        <a:pt x="31" y="149"/>
                        <a:pt x="32" y="148"/>
                      </a:cubicBezTo>
                      <a:cubicBezTo>
                        <a:pt x="32" y="148"/>
                        <a:pt x="33" y="148"/>
                        <a:pt x="34" y="147"/>
                      </a:cubicBezTo>
                      <a:cubicBezTo>
                        <a:pt x="34" y="147"/>
                        <a:pt x="35" y="147"/>
                        <a:pt x="36" y="146"/>
                      </a:cubicBezTo>
                      <a:cubicBezTo>
                        <a:pt x="37" y="146"/>
                        <a:pt x="37" y="144"/>
                        <a:pt x="37" y="144"/>
                      </a:cubicBezTo>
                      <a:cubicBezTo>
                        <a:pt x="38" y="144"/>
                        <a:pt x="38" y="144"/>
                        <a:pt x="39" y="144"/>
                      </a:cubicBezTo>
                      <a:cubicBezTo>
                        <a:pt x="44" y="144"/>
                        <a:pt x="44" y="144"/>
                        <a:pt x="44" y="144"/>
                      </a:cubicBezTo>
                      <a:cubicBezTo>
                        <a:pt x="45" y="143"/>
                        <a:pt x="46" y="142"/>
                        <a:pt x="48" y="142"/>
                      </a:cubicBezTo>
                      <a:cubicBezTo>
                        <a:pt x="54" y="142"/>
                        <a:pt x="54" y="142"/>
                        <a:pt x="54" y="142"/>
                      </a:cubicBezTo>
                      <a:cubicBezTo>
                        <a:pt x="58" y="140"/>
                        <a:pt x="58" y="140"/>
                        <a:pt x="58" y="140"/>
                      </a:cubicBezTo>
                      <a:cubicBezTo>
                        <a:pt x="57" y="140"/>
                        <a:pt x="57" y="140"/>
                        <a:pt x="57" y="140"/>
                      </a:cubicBezTo>
                      <a:cubicBezTo>
                        <a:pt x="57" y="139"/>
                        <a:pt x="56" y="138"/>
                        <a:pt x="56" y="137"/>
                      </a:cubicBezTo>
                      <a:cubicBezTo>
                        <a:pt x="54" y="134"/>
                        <a:pt x="53" y="132"/>
                        <a:pt x="53" y="131"/>
                      </a:cubicBezTo>
                      <a:cubicBezTo>
                        <a:pt x="53" y="130"/>
                        <a:pt x="53" y="129"/>
                        <a:pt x="53" y="128"/>
                      </a:cubicBezTo>
                      <a:cubicBezTo>
                        <a:pt x="54" y="127"/>
                        <a:pt x="55" y="125"/>
                        <a:pt x="55" y="124"/>
                      </a:cubicBezTo>
                      <a:cubicBezTo>
                        <a:pt x="56" y="123"/>
                        <a:pt x="56" y="123"/>
                        <a:pt x="56" y="123"/>
                      </a:cubicBezTo>
                      <a:cubicBezTo>
                        <a:pt x="60" y="123"/>
                        <a:pt x="60" y="123"/>
                        <a:pt x="60" y="123"/>
                      </a:cubicBezTo>
                      <a:cubicBezTo>
                        <a:pt x="61" y="123"/>
                        <a:pt x="62" y="123"/>
                        <a:pt x="62" y="124"/>
                      </a:cubicBezTo>
                      <a:cubicBezTo>
                        <a:pt x="63" y="123"/>
                        <a:pt x="63" y="123"/>
                        <a:pt x="63" y="123"/>
                      </a:cubicBezTo>
                      <a:cubicBezTo>
                        <a:pt x="70" y="123"/>
                        <a:pt x="70" y="123"/>
                        <a:pt x="70" y="123"/>
                      </a:cubicBezTo>
                      <a:cubicBezTo>
                        <a:pt x="70" y="123"/>
                        <a:pt x="70" y="123"/>
                        <a:pt x="70" y="123"/>
                      </a:cubicBezTo>
                      <a:cubicBezTo>
                        <a:pt x="70" y="123"/>
                        <a:pt x="70" y="122"/>
                        <a:pt x="70" y="121"/>
                      </a:cubicBezTo>
                      <a:cubicBezTo>
                        <a:pt x="71" y="118"/>
                        <a:pt x="71" y="118"/>
                        <a:pt x="71" y="118"/>
                      </a:cubicBezTo>
                      <a:cubicBezTo>
                        <a:pt x="71" y="114"/>
                        <a:pt x="71" y="114"/>
                        <a:pt x="71" y="114"/>
                      </a:cubicBezTo>
                      <a:cubicBezTo>
                        <a:pt x="71" y="113"/>
                        <a:pt x="72" y="112"/>
                        <a:pt x="73" y="112"/>
                      </a:cubicBezTo>
                      <a:cubicBezTo>
                        <a:pt x="74" y="112"/>
                        <a:pt x="74" y="112"/>
                        <a:pt x="74" y="112"/>
                      </a:cubicBezTo>
                      <a:cubicBezTo>
                        <a:pt x="74" y="112"/>
                        <a:pt x="74" y="112"/>
                        <a:pt x="75" y="112"/>
                      </a:cubicBezTo>
                      <a:cubicBezTo>
                        <a:pt x="76" y="110"/>
                        <a:pt x="77" y="109"/>
                        <a:pt x="78" y="109"/>
                      </a:cubicBezTo>
                      <a:cubicBezTo>
                        <a:pt x="82" y="106"/>
                        <a:pt x="82" y="106"/>
                        <a:pt x="82" y="106"/>
                      </a:cubicBezTo>
                      <a:cubicBezTo>
                        <a:pt x="83" y="105"/>
                        <a:pt x="84" y="105"/>
                        <a:pt x="84" y="106"/>
                      </a:cubicBezTo>
                      <a:cubicBezTo>
                        <a:pt x="84" y="106"/>
                        <a:pt x="84" y="106"/>
                        <a:pt x="84" y="106"/>
                      </a:cubicBezTo>
                      <a:cubicBezTo>
                        <a:pt x="85" y="105"/>
                        <a:pt x="85" y="105"/>
                        <a:pt x="85" y="105"/>
                      </a:cubicBezTo>
                      <a:cubicBezTo>
                        <a:pt x="85" y="104"/>
                        <a:pt x="86" y="103"/>
                        <a:pt x="88" y="102"/>
                      </a:cubicBezTo>
                      <a:cubicBezTo>
                        <a:pt x="89" y="102"/>
                        <a:pt x="89" y="102"/>
                        <a:pt x="89" y="102"/>
                      </a:cubicBezTo>
                      <a:cubicBezTo>
                        <a:pt x="88" y="101"/>
                        <a:pt x="89" y="99"/>
                        <a:pt x="89" y="98"/>
                      </a:cubicBezTo>
                      <a:cubicBezTo>
                        <a:pt x="92" y="95"/>
                        <a:pt x="92" y="95"/>
                        <a:pt x="92" y="95"/>
                      </a:cubicBezTo>
                      <a:cubicBezTo>
                        <a:pt x="92" y="93"/>
                        <a:pt x="92" y="93"/>
                        <a:pt x="92" y="93"/>
                      </a:cubicBezTo>
                      <a:cubicBezTo>
                        <a:pt x="92" y="92"/>
                        <a:pt x="92" y="92"/>
                        <a:pt x="92" y="91"/>
                      </a:cubicBezTo>
                      <a:cubicBezTo>
                        <a:pt x="97" y="86"/>
                        <a:pt x="97" y="86"/>
                        <a:pt x="97" y="86"/>
                      </a:cubicBezTo>
                      <a:cubicBezTo>
                        <a:pt x="98" y="85"/>
                        <a:pt x="98" y="85"/>
                        <a:pt x="98" y="85"/>
                      </a:cubicBezTo>
                      <a:cubicBezTo>
                        <a:pt x="104" y="85"/>
                        <a:pt x="104" y="85"/>
                        <a:pt x="104" y="85"/>
                      </a:cubicBezTo>
                      <a:cubicBezTo>
                        <a:pt x="104" y="86"/>
                        <a:pt x="104" y="86"/>
                        <a:pt x="104" y="86"/>
                      </a:cubicBezTo>
                      <a:cubicBezTo>
                        <a:pt x="108" y="87"/>
                        <a:pt x="108" y="87"/>
                        <a:pt x="108" y="87"/>
                      </a:cubicBezTo>
                      <a:cubicBezTo>
                        <a:pt x="108" y="87"/>
                        <a:pt x="108" y="87"/>
                        <a:pt x="108" y="87"/>
                      </a:cubicBezTo>
                      <a:cubicBezTo>
                        <a:pt x="109" y="87"/>
                        <a:pt x="110" y="87"/>
                        <a:pt x="110" y="88"/>
                      </a:cubicBezTo>
                      <a:cubicBezTo>
                        <a:pt x="111" y="87"/>
                        <a:pt x="111" y="87"/>
                        <a:pt x="111" y="87"/>
                      </a:cubicBezTo>
                      <a:cubicBezTo>
                        <a:pt x="111" y="87"/>
                        <a:pt x="111" y="86"/>
                        <a:pt x="110" y="86"/>
                      </a:cubicBezTo>
                      <a:cubicBezTo>
                        <a:pt x="110" y="85"/>
                        <a:pt x="110" y="84"/>
                        <a:pt x="111" y="83"/>
                      </a:cubicBezTo>
                      <a:cubicBezTo>
                        <a:pt x="112" y="81"/>
                        <a:pt x="114" y="79"/>
                        <a:pt x="114" y="79"/>
                      </a:cubicBezTo>
                      <a:cubicBezTo>
                        <a:pt x="114" y="79"/>
                        <a:pt x="114" y="79"/>
                        <a:pt x="114" y="79"/>
                      </a:cubicBezTo>
                      <a:cubicBezTo>
                        <a:pt x="113" y="78"/>
                        <a:pt x="114" y="77"/>
                        <a:pt x="114" y="75"/>
                      </a:cubicBezTo>
                      <a:cubicBezTo>
                        <a:pt x="114" y="74"/>
                        <a:pt x="115" y="73"/>
                        <a:pt x="115" y="73"/>
                      </a:cubicBezTo>
                      <a:cubicBezTo>
                        <a:pt x="115" y="73"/>
                        <a:pt x="115" y="73"/>
                        <a:pt x="115" y="72"/>
                      </a:cubicBezTo>
                      <a:cubicBezTo>
                        <a:pt x="115" y="70"/>
                        <a:pt x="115" y="70"/>
                        <a:pt x="115" y="70"/>
                      </a:cubicBezTo>
                      <a:cubicBezTo>
                        <a:pt x="115" y="69"/>
                        <a:pt x="115" y="69"/>
                        <a:pt x="115" y="69"/>
                      </a:cubicBezTo>
                      <a:cubicBezTo>
                        <a:pt x="114" y="68"/>
                        <a:pt x="113" y="67"/>
                        <a:pt x="112" y="67"/>
                      </a:cubicBezTo>
                      <a:cubicBezTo>
                        <a:pt x="112" y="67"/>
                        <a:pt x="112" y="67"/>
                        <a:pt x="111" y="67"/>
                      </a:cubicBezTo>
                      <a:cubicBezTo>
                        <a:pt x="111" y="66"/>
                        <a:pt x="110" y="65"/>
                        <a:pt x="109" y="65"/>
                      </a:cubicBezTo>
                      <a:cubicBezTo>
                        <a:pt x="108" y="65"/>
                        <a:pt x="108" y="65"/>
                        <a:pt x="108" y="65"/>
                      </a:cubicBezTo>
                      <a:cubicBezTo>
                        <a:pt x="108" y="65"/>
                        <a:pt x="107" y="64"/>
                        <a:pt x="107" y="63"/>
                      </a:cubicBezTo>
                      <a:cubicBezTo>
                        <a:pt x="107" y="61"/>
                        <a:pt x="107" y="61"/>
                        <a:pt x="107" y="61"/>
                      </a:cubicBezTo>
                      <a:cubicBezTo>
                        <a:pt x="106" y="61"/>
                        <a:pt x="106" y="60"/>
                        <a:pt x="107" y="60"/>
                      </a:cubicBezTo>
                      <a:cubicBezTo>
                        <a:pt x="107" y="60"/>
                        <a:pt x="108" y="57"/>
                        <a:pt x="109" y="56"/>
                      </a:cubicBezTo>
                      <a:cubicBezTo>
                        <a:pt x="109" y="56"/>
                        <a:pt x="109" y="55"/>
                        <a:pt x="110" y="55"/>
                      </a:cubicBezTo>
                      <a:cubicBezTo>
                        <a:pt x="110" y="55"/>
                        <a:pt x="110" y="55"/>
                        <a:pt x="110" y="55"/>
                      </a:cubicBezTo>
                      <a:cubicBezTo>
                        <a:pt x="111" y="53"/>
                        <a:pt x="113" y="52"/>
                        <a:pt x="114" y="52"/>
                      </a:cubicBezTo>
                      <a:cubicBezTo>
                        <a:pt x="116" y="50"/>
                        <a:pt x="116" y="50"/>
                        <a:pt x="116" y="50"/>
                      </a:cubicBezTo>
                      <a:cubicBezTo>
                        <a:pt x="116" y="50"/>
                        <a:pt x="116" y="50"/>
                        <a:pt x="116" y="50"/>
                      </a:cubicBezTo>
                      <a:cubicBezTo>
                        <a:pt x="120" y="50"/>
                        <a:pt x="120" y="50"/>
                        <a:pt x="120" y="50"/>
                      </a:cubicBezTo>
                      <a:cubicBezTo>
                        <a:pt x="121" y="50"/>
                        <a:pt x="121" y="50"/>
                        <a:pt x="121" y="50"/>
                      </a:cubicBezTo>
                      <a:cubicBezTo>
                        <a:pt x="121" y="50"/>
                        <a:pt x="121" y="50"/>
                        <a:pt x="121" y="50"/>
                      </a:cubicBezTo>
                      <a:cubicBezTo>
                        <a:pt x="121" y="50"/>
                        <a:pt x="122" y="51"/>
                        <a:pt x="122" y="50"/>
                      </a:cubicBezTo>
                      <a:cubicBezTo>
                        <a:pt x="123" y="50"/>
                        <a:pt x="125" y="50"/>
                        <a:pt x="126" y="50"/>
                      </a:cubicBezTo>
                      <a:cubicBezTo>
                        <a:pt x="127" y="50"/>
                        <a:pt x="127" y="50"/>
                        <a:pt x="127" y="50"/>
                      </a:cubicBezTo>
                      <a:cubicBezTo>
                        <a:pt x="138" y="50"/>
                        <a:pt x="138" y="50"/>
                        <a:pt x="138" y="50"/>
                      </a:cubicBezTo>
                      <a:cubicBezTo>
                        <a:pt x="139" y="47"/>
                        <a:pt x="141" y="45"/>
                        <a:pt x="142" y="44"/>
                      </a:cubicBezTo>
                      <a:cubicBezTo>
                        <a:pt x="143" y="44"/>
                        <a:pt x="145" y="44"/>
                        <a:pt x="146" y="44"/>
                      </a:cubicBezTo>
                      <a:cubicBezTo>
                        <a:pt x="147" y="44"/>
                        <a:pt x="147" y="44"/>
                        <a:pt x="147" y="44"/>
                      </a:cubicBezTo>
                      <a:cubicBezTo>
                        <a:pt x="148" y="44"/>
                        <a:pt x="149" y="44"/>
                        <a:pt x="149" y="45"/>
                      </a:cubicBezTo>
                      <a:cubicBezTo>
                        <a:pt x="149" y="45"/>
                        <a:pt x="150" y="46"/>
                        <a:pt x="150" y="47"/>
                      </a:cubicBezTo>
                      <a:cubicBezTo>
                        <a:pt x="151" y="47"/>
                        <a:pt x="151" y="47"/>
                        <a:pt x="151" y="47"/>
                      </a:cubicBezTo>
                      <a:cubicBezTo>
                        <a:pt x="154" y="47"/>
                        <a:pt x="154" y="47"/>
                        <a:pt x="154" y="47"/>
                      </a:cubicBezTo>
                      <a:cubicBezTo>
                        <a:pt x="155" y="47"/>
                        <a:pt x="157" y="47"/>
                        <a:pt x="158" y="47"/>
                      </a:cubicBezTo>
                      <a:cubicBezTo>
                        <a:pt x="159" y="47"/>
                        <a:pt x="161" y="47"/>
                        <a:pt x="162" y="49"/>
                      </a:cubicBezTo>
                      <a:cubicBezTo>
                        <a:pt x="164" y="51"/>
                        <a:pt x="164" y="51"/>
                        <a:pt x="164" y="51"/>
                      </a:cubicBezTo>
                      <a:cubicBezTo>
                        <a:pt x="165" y="52"/>
                        <a:pt x="165" y="52"/>
                        <a:pt x="165" y="53"/>
                      </a:cubicBezTo>
                      <a:cubicBezTo>
                        <a:pt x="165" y="54"/>
                        <a:pt x="165" y="54"/>
                        <a:pt x="165" y="54"/>
                      </a:cubicBezTo>
                      <a:cubicBezTo>
                        <a:pt x="165" y="55"/>
                        <a:pt x="165" y="55"/>
                        <a:pt x="166" y="56"/>
                      </a:cubicBezTo>
                      <a:cubicBezTo>
                        <a:pt x="167" y="56"/>
                        <a:pt x="167" y="56"/>
                        <a:pt x="167" y="56"/>
                      </a:cubicBezTo>
                      <a:cubicBezTo>
                        <a:pt x="170" y="56"/>
                        <a:pt x="170" y="56"/>
                        <a:pt x="170" y="56"/>
                      </a:cubicBezTo>
                      <a:cubicBezTo>
                        <a:pt x="171" y="56"/>
                        <a:pt x="171" y="56"/>
                        <a:pt x="171" y="56"/>
                      </a:cubicBezTo>
                      <a:cubicBezTo>
                        <a:pt x="171" y="53"/>
                        <a:pt x="171" y="53"/>
                        <a:pt x="171" y="53"/>
                      </a:cubicBezTo>
                      <a:cubicBezTo>
                        <a:pt x="171" y="53"/>
                        <a:pt x="170" y="52"/>
                        <a:pt x="170" y="51"/>
                      </a:cubicBezTo>
                      <a:cubicBezTo>
                        <a:pt x="171" y="50"/>
                        <a:pt x="171" y="49"/>
                        <a:pt x="172" y="48"/>
                      </a:cubicBezTo>
                      <a:cubicBezTo>
                        <a:pt x="172" y="48"/>
                        <a:pt x="173" y="47"/>
                        <a:pt x="173" y="46"/>
                      </a:cubicBezTo>
                      <a:cubicBezTo>
                        <a:pt x="173" y="44"/>
                        <a:pt x="173" y="44"/>
                        <a:pt x="173" y="44"/>
                      </a:cubicBezTo>
                      <a:cubicBezTo>
                        <a:pt x="173" y="43"/>
                        <a:pt x="173" y="43"/>
                        <a:pt x="173" y="42"/>
                      </a:cubicBezTo>
                      <a:cubicBezTo>
                        <a:pt x="174" y="42"/>
                        <a:pt x="175" y="42"/>
                        <a:pt x="175" y="42"/>
                      </a:cubicBezTo>
                      <a:cubicBezTo>
                        <a:pt x="175" y="42"/>
                        <a:pt x="177" y="42"/>
                        <a:pt x="180" y="42"/>
                      </a:cubicBezTo>
                      <a:cubicBezTo>
                        <a:pt x="181" y="42"/>
                        <a:pt x="181" y="42"/>
                        <a:pt x="182" y="42"/>
                      </a:cubicBezTo>
                      <a:cubicBezTo>
                        <a:pt x="182" y="41"/>
                        <a:pt x="182" y="41"/>
                        <a:pt x="182" y="41"/>
                      </a:cubicBezTo>
                      <a:cubicBezTo>
                        <a:pt x="182" y="41"/>
                        <a:pt x="182" y="41"/>
                        <a:pt x="182" y="41"/>
                      </a:cubicBezTo>
                      <a:cubicBezTo>
                        <a:pt x="182" y="41"/>
                        <a:pt x="182" y="40"/>
                        <a:pt x="182" y="39"/>
                      </a:cubicBezTo>
                      <a:cubicBezTo>
                        <a:pt x="181" y="37"/>
                        <a:pt x="181" y="37"/>
                        <a:pt x="180" y="36"/>
                      </a:cubicBezTo>
                      <a:cubicBezTo>
                        <a:pt x="179" y="35"/>
                        <a:pt x="179" y="35"/>
                        <a:pt x="179" y="35"/>
                      </a:cubicBezTo>
                      <a:cubicBezTo>
                        <a:pt x="179" y="35"/>
                        <a:pt x="179" y="35"/>
                        <a:pt x="178" y="35"/>
                      </a:cubicBezTo>
                      <a:cubicBezTo>
                        <a:pt x="177" y="34"/>
                        <a:pt x="176" y="32"/>
                        <a:pt x="176" y="30"/>
                      </a:cubicBezTo>
                      <a:cubicBezTo>
                        <a:pt x="176" y="28"/>
                        <a:pt x="176" y="27"/>
                        <a:pt x="176" y="27"/>
                      </a:cubicBezTo>
                      <a:cubicBezTo>
                        <a:pt x="176" y="26"/>
                        <a:pt x="176" y="25"/>
                        <a:pt x="177" y="24"/>
                      </a:cubicBezTo>
                      <a:cubicBezTo>
                        <a:pt x="177" y="22"/>
                        <a:pt x="178" y="19"/>
                        <a:pt x="178" y="19"/>
                      </a:cubicBezTo>
                      <a:cubicBezTo>
                        <a:pt x="178" y="18"/>
                        <a:pt x="179" y="17"/>
                        <a:pt x="180" y="17"/>
                      </a:cubicBezTo>
                      <a:cubicBezTo>
                        <a:pt x="189" y="17"/>
                        <a:pt x="189" y="17"/>
                        <a:pt x="189" y="17"/>
                      </a:cubicBezTo>
                      <a:cubicBezTo>
                        <a:pt x="190" y="17"/>
                        <a:pt x="190" y="18"/>
                        <a:pt x="190" y="18"/>
                      </a:cubicBezTo>
                      <a:cubicBezTo>
                        <a:pt x="193" y="20"/>
                        <a:pt x="193" y="20"/>
                        <a:pt x="193" y="20"/>
                      </a:cubicBezTo>
                      <a:cubicBezTo>
                        <a:pt x="198" y="18"/>
                        <a:pt x="198" y="18"/>
                        <a:pt x="198" y="18"/>
                      </a:cubicBezTo>
                      <a:cubicBezTo>
                        <a:pt x="198" y="18"/>
                        <a:pt x="198" y="18"/>
                        <a:pt x="198" y="18"/>
                      </a:cubicBezTo>
                      <a:cubicBezTo>
                        <a:pt x="199" y="17"/>
                        <a:pt x="200" y="17"/>
                        <a:pt x="200" y="18"/>
                      </a:cubicBezTo>
                      <a:cubicBezTo>
                        <a:pt x="202" y="18"/>
                        <a:pt x="203" y="18"/>
                        <a:pt x="204" y="18"/>
                      </a:cubicBezTo>
                      <a:cubicBezTo>
                        <a:pt x="204" y="17"/>
                        <a:pt x="205" y="17"/>
                        <a:pt x="205" y="16"/>
                      </a:cubicBezTo>
                      <a:cubicBezTo>
                        <a:pt x="206" y="15"/>
                        <a:pt x="207" y="15"/>
                        <a:pt x="209" y="15"/>
                      </a:cubicBezTo>
                      <a:cubicBezTo>
                        <a:pt x="209" y="15"/>
                        <a:pt x="210" y="15"/>
                        <a:pt x="210" y="14"/>
                      </a:cubicBezTo>
                      <a:cubicBezTo>
                        <a:pt x="210" y="14"/>
                        <a:pt x="210" y="13"/>
                        <a:pt x="210" y="12"/>
                      </a:cubicBezTo>
                      <a:cubicBezTo>
                        <a:pt x="210" y="12"/>
                        <a:pt x="211" y="10"/>
                        <a:pt x="213" y="9"/>
                      </a:cubicBezTo>
                      <a:cubicBezTo>
                        <a:pt x="213" y="9"/>
                        <a:pt x="213" y="9"/>
                        <a:pt x="213" y="9"/>
                      </a:cubicBezTo>
                      <a:cubicBezTo>
                        <a:pt x="213" y="8"/>
                        <a:pt x="213" y="8"/>
                        <a:pt x="213" y="8"/>
                      </a:cubicBezTo>
                      <a:cubicBezTo>
                        <a:pt x="213" y="7"/>
                        <a:pt x="213" y="7"/>
                        <a:pt x="214" y="6"/>
                      </a:cubicBezTo>
                      <a:cubicBezTo>
                        <a:pt x="214" y="6"/>
                        <a:pt x="214" y="6"/>
                        <a:pt x="214" y="6"/>
                      </a:cubicBezTo>
                      <a:cubicBezTo>
                        <a:pt x="213" y="7"/>
                        <a:pt x="213" y="7"/>
                        <a:pt x="213" y="7"/>
                      </a:cubicBezTo>
                      <a:cubicBezTo>
                        <a:pt x="169" y="9"/>
                        <a:pt x="169" y="9"/>
                        <a:pt x="169" y="9"/>
                      </a:cubicBezTo>
                      <a:cubicBezTo>
                        <a:pt x="163" y="8"/>
                        <a:pt x="163" y="8"/>
                        <a:pt x="163" y="8"/>
                      </a:cubicBezTo>
                      <a:cubicBezTo>
                        <a:pt x="137" y="4"/>
                        <a:pt x="137" y="4"/>
                        <a:pt x="137" y="4"/>
                      </a:cubicBezTo>
                      <a:cubicBezTo>
                        <a:pt x="131" y="1"/>
                        <a:pt x="131" y="1"/>
                        <a:pt x="131" y="1"/>
                      </a:cubicBezTo>
                      <a:cubicBezTo>
                        <a:pt x="122" y="0"/>
                        <a:pt x="122" y="0"/>
                        <a:pt x="122" y="0"/>
                      </a:cubicBezTo>
                      <a:cubicBezTo>
                        <a:pt x="113" y="3"/>
                        <a:pt x="113" y="3"/>
                        <a:pt x="113" y="3"/>
                      </a:cubicBezTo>
                      <a:cubicBezTo>
                        <a:pt x="112" y="4"/>
                        <a:pt x="112" y="4"/>
                        <a:pt x="112" y="4"/>
                      </a:cubicBezTo>
                      <a:cubicBezTo>
                        <a:pt x="112" y="4"/>
                        <a:pt x="112" y="4"/>
                        <a:pt x="112" y="4"/>
                      </a:cubicBezTo>
                      <a:cubicBezTo>
                        <a:pt x="112" y="5"/>
                        <a:pt x="112" y="5"/>
                        <a:pt x="112" y="5"/>
                      </a:cubicBezTo>
                      <a:cubicBezTo>
                        <a:pt x="111" y="6"/>
                        <a:pt x="111" y="6"/>
                        <a:pt x="111" y="6"/>
                      </a:cubicBezTo>
                      <a:cubicBezTo>
                        <a:pt x="109" y="8"/>
                        <a:pt x="109" y="8"/>
                        <a:pt x="109" y="8"/>
                      </a:cubicBezTo>
                      <a:cubicBezTo>
                        <a:pt x="104" y="10"/>
                        <a:pt x="104" y="10"/>
                        <a:pt x="104" y="10"/>
                      </a:cubicBezTo>
                      <a:cubicBezTo>
                        <a:pt x="101" y="11"/>
                        <a:pt x="101" y="11"/>
                        <a:pt x="101" y="11"/>
                      </a:cubicBezTo>
                      <a:cubicBezTo>
                        <a:pt x="100" y="11"/>
                        <a:pt x="100" y="11"/>
                        <a:pt x="100" y="11"/>
                      </a:cubicBezTo>
                      <a:cubicBezTo>
                        <a:pt x="100" y="13"/>
                        <a:pt x="100" y="13"/>
                        <a:pt x="100" y="13"/>
                      </a:cubicBezTo>
                      <a:cubicBezTo>
                        <a:pt x="100" y="14"/>
                        <a:pt x="100" y="14"/>
                        <a:pt x="100" y="14"/>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0" name="Freeform 16"/>
                <p:cNvSpPr>
                  <a:spLocks/>
                </p:cNvSpPr>
                <p:nvPr/>
              </p:nvSpPr>
              <p:spPr bwMode="auto">
                <a:xfrm>
                  <a:off x="8190482" y="3201665"/>
                  <a:ext cx="309563" cy="298450"/>
                </a:xfrm>
                <a:custGeom>
                  <a:avLst/>
                  <a:gdLst>
                    <a:gd name="T0" fmla="*/ 133 w 139"/>
                    <a:gd name="T1" fmla="*/ 54 h 134"/>
                    <a:gd name="T2" fmla="*/ 131 w 139"/>
                    <a:gd name="T3" fmla="*/ 50 h 134"/>
                    <a:gd name="T4" fmla="*/ 120 w 139"/>
                    <a:gd name="T5" fmla="*/ 49 h 134"/>
                    <a:gd name="T6" fmla="*/ 114 w 139"/>
                    <a:gd name="T7" fmla="*/ 47 h 134"/>
                    <a:gd name="T8" fmla="*/ 107 w 139"/>
                    <a:gd name="T9" fmla="*/ 40 h 134"/>
                    <a:gd name="T10" fmla="*/ 104 w 139"/>
                    <a:gd name="T11" fmla="*/ 36 h 134"/>
                    <a:gd name="T12" fmla="*/ 104 w 139"/>
                    <a:gd name="T13" fmla="*/ 34 h 134"/>
                    <a:gd name="T14" fmla="*/ 104 w 139"/>
                    <a:gd name="T15" fmla="*/ 27 h 134"/>
                    <a:gd name="T16" fmla="*/ 103 w 139"/>
                    <a:gd name="T17" fmla="*/ 13 h 134"/>
                    <a:gd name="T18" fmla="*/ 97 w 139"/>
                    <a:gd name="T19" fmla="*/ 9 h 134"/>
                    <a:gd name="T20" fmla="*/ 88 w 139"/>
                    <a:gd name="T21" fmla="*/ 4 h 134"/>
                    <a:gd name="T22" fmla="*/ 84 w 139"/>
                    <a:gd name="T23" fmla="*/ 2 h 134"/>
                    <a:gd name="T24" fmla="*/ 78 w 139"/>
                    <a:gd name="T25" fmla="*/ 0 h 134"/>
                    <a:gd name="T26" fmla="*/ 72 w 139"/>
                    <a:gd name="T27" fmla="*/ 3 h 134"/>
                    <a:gd name="T28" fmla="*/ 63 w 139"/>
                    <a:gd name="T29" fmla="*/ 3 h 134"/>
                    <a:gd name="T30" fmla="*/ 54 w 139"/>
                    <a:gd name="T31" fmla="*/ 2 h 134"/>
                    <a:gd name="T32" fmla="*/ 46 w 139"/>
                    <a:gd name="T33" fmla="*/ 7 h 134"/>
                    <a:gd name="T34" fmla="*/ 45 w 139"/>
                    <a:gd name="T35" fmla="*/ 8 h 134"/>
                    <a:gd name="T36" fmla="*/ 40 w 139"/>
                    <a:gd name="T37" fmla="*/ 13 h 134"/>
                    <a:gd name="T38" fmla="*/ 36 w 139"/>
                    <a:gd name="T39" fmla="*/ 16 h 134"/>
                    <a:gd name="T40" fmla="*/ 31 w 139"/>
                    <a:gd name="T41" fmla="*/ 17 h 134"/>
                    <a:gd name="T42" fmla="*/ 24 w 139"/>
                    <a:gd name="T43" fmla="*/ 14 h 134"/>
                    <a:gd name="T44" fmla="*/ 17 w 139"/>
                    <a:gd name="T45" fmla="*/ 12 h 134"/>
                    <a:gd name="T46" fmla="*/ 12 w 139"/>
                    <a:gd name="T47" fmla="*/ 18 h 134"/>
                    <a:gd name="T48" fmla="*/ 3 w 139"/>
                    <a:gd name="T49" fmla="*/ 22 h 134"/>
                    <a:gd name="T50" fmla="*/ 4 w 139"/>
                    <a:gd name="T51" fmla="*/ 27 h 134"/>
                    <a:gd name="T52" fmla="*/ 7 w 139"/>
                    <a:gd name="T53" fmla="*/ 41 h 134"/>
                    <a:gd name="T54" fmla="*/ 2 w 139"/>
                    <a:gd name="T55" fmla="*/ 47 h 134"/>
                    <a:gd name="T56" fmla="*/ 0 w 139"/>
                    <a:gd name="T57" fmla="*/ 50 h 134"/>
                    <a:gd name="T58" fmla="*/ 8 w 139"/>
                    <a:gd name="T59" fmla="*/ 60 h 134"/>
                    <a:gd name="T60" fmla="*/ 12 w 139"/>
                    <a:gd name="T61" fmla="*/ 68 h 134"/>
                    <a:gd name="T62" fmla="*/ 17 w 139"/>
                    <a:gd name="T63" fmla="*/ 73 h 134"/>
                    <a:gd name="T64" fmla="*/ 23 w 139"/>
                    <a:gd name="T65" fmla="*/ 76 h 134"/>
                    <a:gd name="T66" fmla="*/ 34 w 139"/>
                    <a:gd name="T67" fmla="*/ 81 h 134"/>
                    <a:gd name="T68" fmla="*/ 29 w 139"/>
                    <a:gd name="T69" fmla="*/ 86 h 134"/>
                    <a:gd name="T70" fmla="*/ 34 w 139"/>
                    <a:gd name="T71" fmla="*/ 91 h 134"/>
                    <a:gd name="T72" fmla="*/ 34 w 139"/>
                    <a:gd name="T73" fmla="*/ 97 h 134"/>
                    <a:gd name="T74" fmla="*/ 26 w 139"/>
                    <a:gd name="T75" fmla="*/ 102 h 134"/>
                    <a:gd name="T76" fmla="*/ 19 w 139"/>
                    <a:gd name="T77" fmla="*/ 105 h 134"/>
                    <a:gd name="T78" fmla="*/ 16 w 139"/>
                    <a:gd name="T79" fmla="*/ 109 h 134"/>
                    <a:gd name="T80" fmla="*/ 14 w 139"/>
                    <a:gd name="T81" fmla="*/ 114 h 134"/>
                    <a:gd name="T82" fmla="*/ 23 w 139"/>
                    <a:gd name="T83" fmla="*/ 112 h 134"/>
                    <a:gd name="T84" fmla="*/ 29 w 139"/>
                    <a:gd name="T85" fmla="*/ 113 h 134"/>
                    <a:gd name="T86" fmla="*/ 35 w 139"/>
                    <a:gd name="T87" fmla="*/ 120 h 134"/>
                    <a:gd name="T88" fmla="*/ 43 w 139"/>
                    <a:gd name="T89" fmla="*/ 123 h 134"/>
                    <a:gd name="T90" fmla="*/ 50 w 139"/>
                    <a:gd name="T91" fmla="*/ 126 h 134"/>
                    <a:gd name="T92" fmla="*/ 57 w 139"/>
                    <a:gd name="T93" fmla="*/ 134 h 134"/>
                    <a:gd name="T94" fmla="*/ 91 w 139"/>
                    <a:gd name="T95" fmla="*/ 128 h 134"/>
                    <a:gd name="T96" fmla="*/ 124 w 139"/>
                    <a:gd name="T97" fmla="*/ 105 h 134"/>
                    <a:gd name="T98" fmla="*/ 133 w 139"/>
                    <a:gd name="T99" fmla="*/ 89 h 134"/>
                    <a:gd name="T100" fmla="*/ 133 w 139"/>
                    <a:gd name="T101" fmla="*/ 78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9" h="134">
                      <a:moveTo>
                        <a:pt x="136" y="58"/>
                      </a:moveTo>
                      <a:cubicBezTo>
                        <a:pt x="135" y="57"/>
                        <a:pt x="135" y="57"/>
                        <a:pt x="135" y="57"/>
                      </a:cubicBezTo>
                      <a:cubicBezTo>
                        <a:pt x="134" y="56"/>
                        <a:pt x="134" y="55"/>
                        <a:pt x="133" y="54"/>
                      </a:cubicBezTo>
                      <a:cubicBezTo>
                        <a:pt x="133" y="53"/>
                        <a:pt x="133" y="52"/>
                        <a:pt x="133" y="52"/>
                      </a:cubicBezTo>
                      <a:cubicBezTo>
                        <a:pt x="132" y="51"/>
                        <a:pt x="132" y="51"/>
                        <a:pt x="132" y="51"/>
                      </a:cubicBezTo>
                      <a:cubicBezTo>
                        <a:pt x="131" y="50"/>
                        <a:pt x="131" y="50"/>
                        <a:pt x="131" y="50"/>
                      </a:cubicBezTo>
                      <a:cubicBezTo>
                        <a:pt x="122" y="50"/>
                        <a:pt x="122" y="50"/>
                        <a:pt x="122" y="50"/>
                      </a:cubicBezTo>
                      <a:cubicBezTo>
                        <a:pt x="121" y="50"/>
                        <a:pt x="120" y="50"/>
                        <a:pt x="120" y="49"/>
                      </a:cubicBezTo>
                      <a:cubicBezTo>
                        <a:pt x="120" y="49"/>
                        <a:pt x="120" y="49"/>
                        <a:pt x="120" y="49"/>
                      </a:cubicBezTo>
                      <a:cubicBezTo>
                        <a:pt x="118" y="50"/>
                        <a:pt x="117" y="50"/>
                        <a:pt x="115" y="49"/>
                      </a:cubicBezTo>
                      <a:cubicBezTo>
                        <a:pt x="114" y="48"/>
                        <a:pt x="114" y="48"/>
                        <a:pt x="114" y="48"/>
                      </a:cubicBezTo>
                      <a:cubicBezTo>
                        <a:pt x="114" y="47"/>
                        <a:pt x="114" y="47"/>
                        <a:pt x="114" y="47"/>
                      </a:cubicBezTo>
                      <a:cubicBezTo>
                        <a:pt x="112" y="45"/>
                        <a:pt x="112" y="45"/>
                        <a:pt x="112" y="45"/>
                      </a:cubicBezTo>
                      <a:cubicBezTo>
                        <a:pt x="111" y="44"/>
                        <a:pt x="111" y="44"/>
                        <a:pt x="111" y="44"/>
                      </a:cubicBezTo>
                      <a:cubicBezTo>
                        <a:pt x="107" y="40"/>
                        <a:pt x="107" y="40"/>
                        <a:pt x="107" y="40"/>
                      </a:cubicBezTo>
                      <a:cubicBezTo>
                        <a:pt x="106" y="40"/>
                        <a:pt x="106" y="39"/>
                        <a:pt x="106" y="39"/>
                      </a:cubicBezTo>
                      <a:cubicBezTo>
                        <a:pt x="106" y="39"/>
                        <a:pt x="106" y="39"/>
                        <a:pt x="106" y="39"/>
                      </a:cubicBezTo>
                      <a:cubicBezTo>
                        <a:pt x="105" y="39"/>
                        <a:pt x="104" y="38"/>
                        <a:pt x="104" y="36"/>
                      </a:cubicBezTo>
                      <a:cubicBezTo>
                        <a:pt x="104" y="36"/>
                        <a:pt x="104" y="36"/>
                        <a:pt x="104" y="35"/>
                      </a:cubicBezTo>
                      <a:cubicBezTo>
                        <a:pt x="104" y="35"/>
                        <a:pt x="104" y="35"/>
                        <a:pt x="104" y="35"/>
                      </a:cubicBezTo>
                      <a:cubicBezTo>
                        <a:pt x="104" y="34"/>
                        <a:pt x="104" y="34"/>
                        <a:pt x="104" y="34"/>
                      </a:cubicBezTo>
                      <a:cubicBezTo>
                        <a:pt x="104" y="34"/>
                        <a:pt x="104" y="33"/>
                        <a:pt x="104" y="32"/>
                      </a:cubicBezTo>
                      <a:cubicBezTo>
                        <a:pt x="104" y="31"/>
                        <a:pt x="104" y="31"/>
                        <a:pt x="104" y="30"/>
                      </a:cubicBezTo>
                      <a:cubicBezTo>
                        <a:pt x="103" y="30"/>
                        <a:pt x="103" y="29"/>
                        <a:pt x="104" y="27"/>
                      </a:cubicBezTo>
                      <a:cubicBezTo>
                        <a:pt x="104" y="27"/>
                        <a:pt x="104" y="27"/>
                        <a:pt x="104" y="26"/>
                      </a:cubicBezTo>
                      <a:cubicBezTo>
                        <a:pt x="104" y="26"/>
                        <a:pt x="103" y="26"/>
                        <a:pt x="103" y="25"/>
                      </a:cubicBezTo>
                      <a:cubicBezTo>
                        <a:pt x="103" y="13"/>
                        <a:pt x="103" y="13"/>
                        <a:pt x="103" y="13"/>
                      </a:cubicBezTo>
                      <a:cubicBezTo>
                        <a:pt x="103" y="12"/>
                        <a:pt x="103" y="12"/>
                        <a:pt x="103" y="12"/>
                      </a:cubicBezTo>
                      <a:cubicBezTo>
                        <a:pt x="99" y="9"/>
                        <a:pt x="99" y="9"/>
                        <a:pt x="99" y="9"/>
                      </a:cubicBezTo>
                      <a:cubicBezTo>
                        <a:pt x="99" y="9"/>
                        <a:pt x="98" y="9"/>
                        <a:pt x="97" y="9"/>
                      </a:cubicBezTo>
                      <a:cubicBezTo>
                        <a:pt x="97" y="8"/>
                        <a:pt x="96" y="8"/>
                        <a:pt x="96" y="7"/>
                      </a:cubicBezTo>
                      <a:cubicBezTo>
                        <a:pt x="92" y="5"/>
                        <a:pt x="92" y="5"/>
                        <a:pt x="92" y="5"/>
                      </a:cubicBezTo>
                      <a:cubicBezTo>
                        <a:pt x="92" y="5"/>
                        <a:pt x="89" y="5"/>
                        <a:pt x="88" y="4"/>
                      </a:cubicBezTo>
                      <a:cubicBezTo>
                        <a:pt x="87" y="4"/>
                        <a:pt x="87" y="3"/>
                        <a:pt x="86" y="3"/>
                      </a:cubicBezTo>
                      <a:cubicBezTo>
                        <a:pt x="86" y="3"/>
                        <a:pt x="85" y="3"/>
                        <a:pt x="84" y="2"/>
                      </a:cubicBezTo>
                      <a:cubicBezTo>
                        <a:pt x="84" y="2"/>
                        <a:pt x="84" y="2"/>
                        <a:pt x="84" y="2"/>
                      </a:cubicBezTo>
                      <a:cubicBezTo>
                        <a:pt x="83" y="2"/>
                        <a:pt x="82" y="1"/>
                        <a:pt x="81" y="0"/>
                      </a:cubicBezTo>
                      <a:cubicBezTo>
                        <a:pt x="81" y="0"/>
                        <a:pt x="81" y="0"/>
                        <a:pt x="81" y="0"/>
                      </a:cubicBezTo>
                      <a:cubicBezTo>
                        <a:pt x="80" y="0"/>
                        <a:pt x="79" y="0"/>
                        <a:pt x="78" y="0"/>
                      </a:cubicBezTo>
                      <a:cubicBezTo>
                        <a:pt x="78" y="0"/>
                        <a:pt x="78" y="0"/>
                        <a:pt x="78" y="0"/>
                      </a:cubicBezTo>
                      <a:cubicBezTo>
                        <a:pt x="77" y="1"/>
                        <a:pt x="77" y="2"/>
                        <a:pt x="76" y="2"/>
                      </a:cubicBezTo>
                      <a:cubicBezTo>
                        <a:pt x="72" y="3"/>
                        <a:pt x="72" y="3"/>
                        <a:pt x="72" y="3"/>
                      </a:cubicBezTo>
                      <a:cubicBezTo>
                        <a:pt x="72" y="3"/>
                        <a:pt x="72" y="3"/>
                        <a:pt x="72" y="3"/>
                      </a:cubicBezTo>
                      <a:cubicBezTo>
                        <a:pt x="65" y="3"/>
                        <a:pt x="65" y="3"/>
                        <a:pt x="65" y="3"/>
                      </a:cubicBezTo>
                      <a:cubicBezTo>
                        <a:pt x="65" y="3"/>
                        <a:pt x="64" y="3"/>
                        <a:pt x="63" y="3"/>
                      </a:cubicBezTo>
                      <a:cubicBezTo>
                        <a:pt x="63" y="3"/>
                        <a:pt x="62" y="4"/>
                        <a:pt x="61" y="3"/>
                      </a:cubicBezTo>
                      <a:cubicBezTo>
                        <a:pt x="58" y="2"/>
                        <a:pt x="58" y="2"/>
                        <a:pt x="58" y="2"/>
                      </a:cubicBezTo>
                      <a:cubicBezTo>
                        <a:pt x="54" y="2"/>
                        <a:pt x="54" y="2"/>
                        <a:pt x="54" y="2"/>
                      </a:cubicBezTo>
                      <a:cubicBezTo>
                        <a:pt x="53" y="2"/>
                        <a:pt x="51" y="3"/>
                        <a:pt x="48" y="6"/>
                      </a:cubicBezTo>
                      <a:cubicBezTo>
                        <a:pt x="47" y="6"/>
                        <a:pt x="46" y="7"/>
                        <a:pt x="46" y="7"/>
                      </a:cubicBezTo>
                      <a:cubicBezTo>
                        <a:pt x="46" y="7"/>
                        <a:pt x="46" y="7"/>
                        <a:pt x="46" y="7"/>
                      </a:cubicBezTo>
                      <a:cubicBezTo>
                        <a:pt x="46" y="7"/>
                        <a:pt x="46" y="7"/>
                        <a:pt x="46" y="7"/>
                      </a:cubicBezTo>
                      <a:cubicBezTo>
                        <a:pt x="46" y="7"/>
                        <a:pt x="46" y="7"/>
                        <a:pt x="45" y="7"/>
                      </a:cubicBezTo>
                      <a:cubicBezTo>
                        <a:pt x="45" y="8"/>
                        <a:pt x="45" y="8"/>
                        <a:pt x="45" y="8"/>
                      </a:cubicBezTo>
                      <a:cubicBezTo>
                        <a:pt x="45" y="8"/>
                        <a:pt x="45" y="8"/>
                        <a:pt x="45" y="9"/>
                      </a:cubicBezTo>
                      <a:cubicBezTo>
                        <a:pt x="43" y="11"/>
                        <a:pt x="43" y="11"/>
                        <a:pt x="43" y="11"/>
                      </a:cubicBezTo>
                      <a:cubicBezTo>
                        <a:pt x="41" y="13"/>
                        <a:pt x="41" y="13"/>
                        <a:pt x="40" y="13"/>
                      </a:cubicBezTo>
                      <a:cubicBezTo>
                        <a:pt x="40" y="14"/>
                        <a:pt x="40" y="14"/>
                        <a:pt x="39" y="14"/>
                      </a:cubicBezTo>
                      <a:cubicBezTo>
                        <a:pt x="39" y="15"/>
                        <a:pt x="38" y="16"/>
                        <a:pt x="37" y="15"/>
                      </a:cubicBezTo>
                      <a:cubicBezTo>
                        <a:pt x="37" y="16"/>
                        <a:pt x="37" y="16"/>
                        <a:pt x="36" y="16"/>
                      </a:cubicBezTo>
                      <a:cubicBezTo>
                        <a:pt x="36" y="16"/>
                        <a:pt x="36" y="17"/>
                        <a:pt x="35" y="17"/>
                      </a:cubicBezTo>
                      <a:cubicBezTo>
                        <a:pt x="31" y="17"/>
                        <a:pt x="31" y="17"/>
                        <a:pt x="31" y="17"/>
                      </a:cubicBezTo>
                      <a:cubicBezTo>
                        <a:pt x="31" y="17"/>
                        <a:pt x="31" y="17"/>
                        <a:pt x="31" y="17"/>
                      </a:cubicBezTo>
                      <a:cubicBezTo>
                        <a:pt x="26" y="16"/>
                        <a:pt x="26" y="16"/>
                        <a:pt x="26" y="16"/>
                      </a:cubicBezTo>
                      <a:cubicBezTo>
                        <a:pt x="26" y="16"/>
                        <a:pt x="25" y="16"/>
                        <a:pt x="25" y="15"/>
                      </a:cubicBezTo>
                      <a:cubicBezTo>
                        <a:pt x="24" y="14"/>
                        <a:pt x="24" y="14"/>
                        <a:pt x="24" y="14"/>
                      </a:cubicBezTo>
                      <a:cubicBezTo>
                        <a:pt x="21" y="14"/>
                        <a:pt x="21" y="14"/>
                        <a:pt x="21" y="14"/>
                      </a:cubicBezTo>
                      <a:cubicBezTo>
                        <a:pt x="20" y="14"/>
                        <a:pt x="20" y="14"/>
                        <a:pt x="20" y="14"/>
                      </a:cubicBezTo>
                      <a:cubicBezTo>
                        <a:pt x="19" y="13"/>
                        <a:pt x="18" y="12"/>
                        <a:pt x="17" y="12"/>
                      </a:cubicBezTo>
                      <a:cubicBezTo>
                        <a:pt x="16" y="12"/>
                        <a:pt x="15" y="12"/>
                        <a:pt x="15" y="12"/>
                      </a:cubicBezTo>
                      <a:cubicBezTo>
                        <a:pt x="14" y="17"/>
                        <a:pt x="14" y="17"/>
                        <a:pt x="14" y="17"/>
                      </a:cubicBezTo>
                      <a:cubicBezTo>
                        <a:pt x="13" y="18"/>
                        <a:pt x="13" y="18"/>
                        <a:pt x="12" y="18"/>
                      </a:cubicBezTo>
                      <a:cubicBezTo>
                        <a:pt x="10" y="19"/>
                        <a:pt x="9" y="19"/>
                        <a:pt x="8" y="19"/>
                      </a:cubicBezTo>
                      <a:cubicBezTo>
                        <a:pt x="8" y="19"/>
                        <a:pt x="8" y="20"/>
                        <a:pt x="7" y="20"/>
                      </a:cubicBezTo>
                      <a:cubicBezTo>
                        <a:pt x="6" y="20"/>
                        <a:pt x="4" y="21"/>
                        <a:pt x="3" y="22"/>
                      </a:cubicBezTo>
                      <a:cubicBezTo>
                        <a:pt x="3" y="22"/>
                        <a:pt x="3" y="22"/>
                        <a:pt x="3" y="23"/>
                      </a:cubicBezTo>
                      <a:cubicBezTo>
                        <a:pt x="3" y="24"/>
                        <a:pt x="4" y="25"/>
                        <a:pt x="4" y="27"/>
                      </a:cubicBezTo>
                      <a:cubicBezTo>
                        <a:pt x="4" y="27"/>
                        <a:pt x="4" y="27"/>
                        <a:pt x="4" y="27"/>
                      </a:cubicBezTo>
                      <a:cubicBezTo>
                        <a:pt x="4" y="28"/>
                        <a:pt x="4" y="28"/>
                        <a:pt x="4" y="28"/>
                      </a:cubicBezTo>
                      <a:cubicBezTo>
                        <a:pt x="6" y="35"/>
                        <a:pt x="6" y="35"/>
                        <a:pt x="6" y="35"/>
                      </a:cubicBezTo>
                      <a:cubicBezTo>
                        <a:pt x="8" y="39"/>
                        <a:pt x="8" y="40"/>
                        <a:pt x="7" y="41"/>
                      </a:cubicBezTo>
                      <a:cubicBezTo>
                        <a:pt x="6" y="41"/>
                        <a:pt x="6" y="42"/>
                        <a:pt x="6" y="42"/>
                      </a:cubicBezTo>
                      <a:cubicBezTo>
                        <a:pt x="5" y="43"/>
                        <a:pt x="5" y="45"/>
                        <a:pt x="3" y="45"/>
                      </a:cubicBezTo>
                      <a:cubicBezTo>
                        <a:pt x="2" y="47"/>
                        <a:pt x="2" y="47"/>
                        <a:pt x="2" y="47"/>
                      </a:cubicBezTo>
                      <a:cubicBezTo>
                        <a:pt x="2" y="49"/>
                        <a:pt x="1" y="50"/>
                        <a:pt x="0" y="50"/>
                      </a:cubicBezTo>
                      <a:cubicBezTo>
                        <a:pt x="0" y="50"/>
                        <a:pt x="0" y="50"/>
                        <a:pt x="0" y="50"/>
                      </a:cubicBezTo>
                      <a:cubicBezTo>
                        <a:pt x="0" y="50"/>
                        <a:pt x="0" y="50"/>
                        <a:pt x="0" y="50"/>
                      </a:cubicBezTo>
                      <a:cubicBezTo>
                        <a:pt x="0" y="52"/>
                        <a:pt x="2" y="54"/>
                        <a:pt x="3" y="55"/>
                      </a:cubicBezTo>
                      <a:cubicBezTo>
                        <a:pt x="4" y="56"/>
                        <a:pt x="5" y="57"/>
                        <a:pt x="5" y="57"/>
                      </a:cubicBezTo>
                      <a:cubicBezTo>
                        <a:pt x="8" y="60"/>
                        <a:pt x="8" y="60"/>
                        <a:pt x="8" y="60"/>
                      </a:cubicBezTo>
                      <a:cubicBezTo>
                        <a:pt x="9" y="61"/>
                        <a:pt x="10" y="62"/>
                        <a:pt x="10" y="63"/>
                      </a:cubicBezTo>
                      <a:cubicBezTo>
                        <a:pt x="10" y="64"/>
                        <a:pt x="10" y="65"/>
                        <a:pt x="11" y="65"/>
                      </a:cubicBezTo>
                      <a:cubicBezTo>
                        <a:pt x="11" y="67"/>
                        <a:pt x="11" y="68"/>
                        <a:pt x="12" y="68"/>
                      </a:cubicBezTo>
                      <a:cubicBezTo>
                        <a:pt x="12" y="69"/>
                        <a:pt x="13" y="71"/>
                        <a:pt x="13" y="71"/>
                      </a:cubicBezTo>
                      <a:cubicBezTo>
                        <a:pt x="14" y="73"/>
                        <a:pt x="14" y="73"/>
                        <a:pt x="14" y="73"/>
                      </a:cubicBezTo>
                      <a:cubicBezTo>
                        <a:pt x="17" y="73"/>
                        <a:pt x="17" y="73"/>
                        <a:pt x="17" y="73"/>
                      </a:cubicBezTo>
                      <a:cubicBezTo>
                        <a:pt x="18" y="73"/>
                        <a:pt x="19" y="73"/>
                        <a:pt x="20" y="74"/>
                      </a:cubicBezTo>
                      <a:cubicBezTo>
                        <a:pt x="20" y="74"/>
                        <a:pt x="20" y="74"/>
                        <a:pt x="20" y="74"/>
                      </a:cubicBezTo>
                      <a:cubicBezTo>
                        <a:pt x="21" y="74"/>
                        <a:pt x="22" y="75"/>
                        <a:pt x="23" y="76"/>
                      </a:cubicBezTo>
                      <a:cubicBezTo>
                        <a:pt x="30" y="76"/>
                        <a:pt x="30" y="76"/>
                        <a:pt x="30" y="76"/>
                      </a:cubicBezTo>
                      <a:cubicBezTo>
                        <a:pt x="33" y="76"/>
                        <a:pt x="33" y="78"/>
                        <a:pt x="34" y="80"/>
                      </a:cubicBezTo>
                      <a:cubicBezTo>
                        <a:pt x="34" y="81"/>
                        <a:pt x="34" y="81"/>
                        <a:pt x="34" y="81"/>
                      </a:cubicBezTo>
                      <a:cubicBezTo>
                        <a:pt x="34" y="82"/>
                        <a:pt x="34" y="83"/>
                        <a:pt x="33" y="83"/>
                      </a:cubicBezTo>
                      <a:cubicBezTo>
                        <a:pt x="31" y="85"/>
                        <a:pt x="31" y="85"/>
                        <a:pt x="31" y="85"/>
                      </a:cubicBezTo>
                      <a:cubicBezTo>
                        <a:pt x="30" y="86"/>
                        <a:pt x="30" y="86"/>
                        <a:pt x="29" y="86"/>
                      </a:cubicBezTo>
                      <a:cubicBezTo>
                        <a:pt x="29" y="86"/>
                        <a:pt x="29" y="86"/>
                        <a:pt x="29" y="86"/>
                      </a:cubicBezTo>
                      <a:cubicBezTo>
                        <a:pt x="34" y="90"/>
                        <a:pt x="34" y="90"/>
                        <a:pt x="34" y="90"/>
                      </a:cubicBezTo>
                      <a:cubicBezTo>
                        <a:pt x="34" y="91"/>
                        <a:pt x="34" y="91"/>
                        <a:pt x="34" y="91"/>
                      </a:cubicBezTo>
                      <a:cubicBezTo>
                        <a:pt x="34" y="93"/>
                        <a:pt x="34" y="93"/>
                        <a:pt x="34" y="93"/>
                      </a:cubicBezTo>
                      <a:cubicBezTo>
                        <a:pt x="34" y="93"/>
                        <a:pt x="34" y="93"/>
                        <a:pt x="34" y="93"/>
                      </a:cubicBezTo>
                      <a:cubicBezTo>
                        <a:pt x="35" y="94"/>
                        <a:pt x="35" y="96"/>
                        <a:pt x="34" y="97"/>
                      </a:cubicBezTo>
                      <a:cubicBezTo>
                        <a:pt x="33" y="97"/>
                        <a:pt x="32" y="98"/>
                        <a:pt x="31" y="98"/>
                      </a:cubicBezTo>
                      <a:cubicBezTo>
                        <a:pt x="29" y="100"/>
                        <a:pt x="29" y="100"/>
                        <a:pt x="29" y="100"/>
                      </a:cubicBezTo>
                      <a:cubicBezTo>
                        <a:pt x="29" y="100"/>
                        <a:pt x="28" y="101"/>
                        <a:pt x="26" y="102"/>
                      </a:cubicBezTo>
                      <a:cubicBezTo>
                        <a:pt x="25" y="103"/>
                        <a:pt x="24" y="104"/>
                        <a:pt x="23" y="103"/>
                      </a:cubicBezTo>
                      <a:cubicBezTo>
                        <a:pt x="23" y="103"/>
                        <a:pt x="23" y="103"/>
                        <a:pt x="22" y="103"/>
                      </a:cubicBezTo>
                      <a:cubicBezTo>
                        <a:pt x="22" y="104"/>
                        <a:pt x="21" y="104"/>
                        <a:pt x="19" y="105"/>
                      </a:cubicBezTo>
                      <a:cubicBezTo>
                        <a:pt x="18" y="106"/>
                        <a:pt x="17" y="107"/>
                        <a:pt x="17" y="107"/>
                      </a:cubicBezTo>
                      <a:cubicBezTo>
                        <a:pt x="17" y="107"/>
                        <a:pt x="17" y="107"/>
                        <a:pt x="17" y="107"/>
                      </a:cubicBezTo>
                      <a:cubicBezTo>
                        <a:pt x="16" y="109"/>
                        <a:pt x="16" y="109"/>
                        <a:pt x="16" y="109"/>
                      </a:cubicBezTo>
                      <a:cubicBezTo>
                        <a:pt x="15" y="109"/>
                        <a:pt x="15" y="109"/>
                        <a:pt x="15" y="109"/>
                      </a:cubicBezTo>
                      <a:cubicBezTo>
                        <a:pt x="15" y="110"/>
                        <a:pt x="15" y="110"/>
                        <a:pt x="15" y="110"/>
                      </a:cubicBezTo>
                      <a:cubicBezTo>
                        <a:pt x="14" y="114"/>
                        <a:pt x="14" y="114"/>
                        <a:pt x="14" y="114"/>
                      </a:cubicBezTo>
                      <a:cubicBezTo>
                        <a:pt x="15" y="115"/>
                        <a:pt x="17" y="116"/>
                        <a:pt x="19" y="117"/>
                      </a:cubicBezTo>
                      <a:cubicBezTo>
                        <a:pt x="21" y="113"/>
                        <a:pt x="21" y="113"/>
                        <a:pt x="21" y="113"/>
                      </a:cubicBezTo>
                      <a:cubicBezTo>
                        <a:pt x="21" y="112"/>
                        <a:pt x="22" y="112"/>
                        <a:pt x="23" y="112"/>
                      </a:cubicBezTo>
                      <a:cubicBezTo>
                        <a:pt x="25" y="112"/>
                        <a:pt x="25" y="112"/>
                        <a:pt x="25" y="112"/>
                      </a:cubicBezTo>
                      <a:cubicBezTo>
                        <a:pt x="25" y="112"/>
                        <a:pt x="25" y="112"/>
                        <a:pt x="25" y="112"/>
                      </a:cubicBezTo>
                      <a:cubicBezTo>
                        <a:pt x="29" y="113"/>
                        <a:pt x="29" y="113"/>
                        <a:pt x="29" y="113"/>
                      </a:cubicBezTo>
                      <a:cubicBezTo>
                        <a:pt x="31" y="115"/>
                        <a:pt x="31" y="115"/>
                        <a:pt x="31" y="115"/>
                      </a:cubicBezTo>
                      <a:cubicBezTo>
                        <a:pt x="33" y="116"/>
                        <a:pt x="33" y="117"/>
                        <a:pt x="34" y="118"/>
                      </a:cubicBezTo>
                      <a:cubicBezTo>
                        <a:pt x="34" y="119"/>
                        <a:pt x="34" y="119"/>
                        <a:pt x="35" y="120"/>
                      </a:cubicBezTo>
                      <a:cubicBezTo>
                        <a:pt x="35" y="120"/>
                        <a:pt x="36" y="121"/>
                        <a:pt x="37" y="122"/>
                      </a:cubicBezTo>
                      <a:cubicBezTo>
                        <a:pt x="37" y="123"/>
                        <a:pt x="37" y="123"/>
                        <a:pt x="37" y="123"/>
                      </a:cubicBezTo>
                      <a:cubicBezTo>
                        <a:pt x="39" y="123"/>
                        <a:pt x="41" y="123"/>
                        <a:pt x="43" y="123"/>
                      </a:cubicBezTo>
                      <a:cubicBezTo>
                        <a:pt x="45" y="123"/>
                        <a:pt x="46" y="123"/>
                        <a:pt x="46" y="125"/>
                      </a:cubicBezTo>
                      <a:cubicBezTo>
                        <a:pt x="47" y="125"/>
                        <a:pt x="47" y="125"/>
                        <a:pt x="48" y="125"/>
                      </a:cubicBezTo>
                      <a:cubicBezTo>
                        <a:pt x="49" y="125"/>
                        <a:pt x="49" y="125"/>
                        <a:pt x="50" y="126"/>
                      </a:cubicBezTo>
                      <a:cubicBezTo>
                        <a:pt x="51" y="127"/>
                        <a:pt x="51" y="127"/>
                        <a:pt x="51" y="127"/>
                      </a:cubicBezTo>
                      <a:cubicBezTo>
                        <a:pt x="53" y="128"/>
                        <a:pt x="55" y="132"/>
                        <a:pt x="57" y="134"/>
                      </a:cubicBezTo>
                      <a:cubicBezTo>
                        <a:pt x="57" y="134"/>
                        <a:pt x="57" y="134"/>
                        <a:pt x="57" y="134"/>
                      </a:cubicBezTo>
                      <a:cubicBezTo>
                        <a:pt x="70" y="131"/>
                        <a:pt x="70" y="131"/>
                        <a:pt x="70" y="131"/>
                      </a:cubicBezTo>
                      <a:cubicBezTo>
                        <a:pt x="75" y="131"/>
                        <a:pt x="75" y="131"/>
                        <a:pt x="75" y="131"/>
                      </a:cubicBezTo>
                      <a:cubicBezTo>
                        <a:pt x="91" y="128"/>
                        <a:pt x="91" y="128"/>
                        <a:pt x="91" y="128"/>
                      </a:cubicBezTo>
                      <a:cubicBezTo>
                        <a:pt x="99" y="126"/>
                        <a:pt x="99" y="126"/>
                        <a:pt x="99" y="126"/>
                      </a:cubicBezTo>
                      <a:cubicBezTo>
                        <a:pt x="109" y="118"/>
                        <a:pt x="109" y="118"/>
                        <a:pt x="109" y="118"/>
                      </a:cubicBezTo>
                      <a:cubicBezTo>
                        <a:pt x="124" y="105"/>
                        <a:pt x="124" y="105"/>
                        <a:pt x="124" y="105"/>
                      </a:cubicBezTo>
                      <a:cubicBezTo>
                        <a:pt x="126" y="103"/>
                        <a:pt x="126" y="103"/>
                        <a:pt x="126" y="103"/>
                      </a:cubicBezTo>
                      <a:cubicBezTo>
                        <a:pt x="133" y="90"/>
                        <a:pt x="133" y="90"/>
                        <a:pt x="133" y="90"/>
                      </a:cubicBezTo>
                      <a:cubicBezTo>
                        <a:pt x="133" y="89"/>
                        <a:pt x="133" y="89"/>
                        <a:pt x="133" y="89"/>
                      </a:cubicBezTo>
                      <a:cubicBezTo>
                        <a:pt x="133" y="89"/>
                        <a:pt x="133" y="89"/>
                        <a:pt x="133" y="89"/>
                      </a:cubicBezTo>
                      <a:cubicBezTo>
                        <a:pt x="132" y="88"/>
                        <a:pt x="132" y="88"/>
                        <a:pt x="132" y="88"/>
                      </a:cubicBezTo>
                      <a:cubicBezTo>
                        <a:pt x="133" y="78"/>
                        <a:pt x="133" y="78"/>
                        <a:pt x="133" y="78"/>
                      </a:cubicBezTo>
                      <a:cubicBezTo>
                        <a:pt x="139" y="60"/>
                        <a:pt x="139" y="60"/>
                        <a:pt x="139" y="60"/>
                      </a:cubicBezTo>
                      <a:cubicBezTo>
                        <a:pt x="138" y="60"/>
                        <a:pt x="137" y="60"/>
                        <a:pt x="136" y="58"/>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1" name="Freeform 17"/>
                <p:cNvSpPr>
                  <a:spLocks/>
                </p:cNvSpPr>
                <p:nvPr/>
              </p:nvSpPr>
              <p:spPr bwMode="auto">
                <a:xfrm>
                  <a:off x="8090469" y="2790502"/>
                  <a:ext cx="236538" cy="246063"/>
                </a:xfrm>
                <a:custGeom>
                  <a:avLst/>
                  <a:gdLst>
                    <a:gd name="T0" fmla="*/ 4 w 106"/>
                    <a:gd name="T1" fmla="*/ 32 h 110"/>
                    <a:gd name="T2" fmla="*/ 5 w 106"/>
                    <a:gd name="T3" fmla="*/ 38 h 110"/>
                    <a:gd name="T4" fmla="*/ 8 w 106"/>
                    <a:gd name="T5" fmla="*/ 41 h 110"/>
                    <a:gd name="T6" fmla="*/ 16 w 106"/>
                    <a:gd name="T7" fmla="*/ 49 h 110"/>
                    <a:gd name="T8" fmla="*/ 17 w 106"/>
                    <a:gd name="T9" fmla="*/ 57 h 110"/>
                    <a:gd name="T10" fmla="*/ 16 w 106"/>
                    <a:gd name="T11" fmla="*/ 60 h 110"/>
                    <a:gd name="T12" fmla="*/ 15 w 106"/>
                    <a:gd name="T13" fmla="*/ 66 h 110"/>
                    <a:gd name="T14" fmla="*/ 15 w 106"/>
                    <a:gd name="T15" fmla="*/ 74 h 110"/>
                    <a:gd name="T16" fmla="*/ 15 w 106"/>
                    <a:gd name="T17" fmla="*/ 79 h 110"/>
                    <a:gd name="T18" fmla="*/ 13 w 106"/>
                    <a:gd name="T19" fmla="*/ 83 h 110"/>
                    <a:gd name="T20" fmla="*/ 9 w 106"/>
                    <a:gd name="T21" fmla="*/ 86 h 110"/>
                    <a:gd name="T22" fmla="*/ 6 w 106"/>
                    <a:gd name="T23" fmla="*/ 88 h 110"/>
                    <a:gd name="T24" fmla="*/ 8 w 106"/>
                    <a:gd name="T25" fmla="*/ 90 h 110"/>
                    <a:gd name="T26" fmla="*/ 11 w 106"/>
                    <a:gd name="T27" fmla="*/ 90 h 110"/>
                    <a:gd name="T28" fmla="*/ 13 w 106"/>
                    <a:gd name="T29" fmla="*/ 95 h 110"/>
                    <a:gd name="T30" fmla="*/ 16 w 106"/>
                    <a:gd name="T31" fmla="*/ 97 h 110"/>
                    <a:gd name="T32" fmla="*/ 23 w 106"/>
                    <a:gd name="T33" fmla="*/ 101 h 110"/>
                    <a:gd name="T34" fmla="*/ 27 w 106"/>
                    <a:gd name="T35" fmla="*/ 104 h 110"/>
                    <a:gd name="T36" fmla="*/ 31 w 106"/>
                    <a:gd name="T37" fmla="*/ 107 h 110"/>
                    <a:gd name="T38" fmla="*/ 35 w 106"/>
                    <a:gd name="T39" fmla="*/ 109 h 110"/>
                    <a:gd name="T40" fmla="*/ 36 w 106"/>
                    <a:gd name="T41" fmla="*/ 109 h 110"/>
                    <a:gd name="T42" fmla="*/ 33 w 106"/>
                    <a:gd name="T43" fmla="*/ 105 h 110"/>
                    <a:gd name="T44" fmla="*/ 36 w 106"/>
                    <a:gd name="T45" fmla="*/ 99 h 110"/>
                    <a:gd name="T46" fmla="*/ 40 w 106"/>
                    <a:gd name="T47" fmla="*/ 95 h 110"/>
                    <a:gd name="T48" fmla="*/ 43 w 106"/>
                    <a:gd name="T49" fmla="*/ 90 h 110"/>
                    <a:gd name="T50" fmla="*/ 45 w 106"/>
                    <a:gd name="T51" fmla="*/ 86 h 110"/>
                    <a:gd name="T52" fmla="*/ 48 w 106"/>
                    <a:gd name="T53" fmla="*/ 74 h 110"/>
                    <a:gd name="T54" fmla="*/ 51 w 106"/>
                    <a:gd name="T55" fmla="*/ 73 h 110"/>
                    <a:gd name="T56" fmla="*/ 52 w 106"/>
                    <a:gd name="T57" fmla="*/ 69 h 110"/>
                    <a:gd name="T58" fmla="*/ 61 w 106"/>
                    <a:gd name="T59" fmla="*/ 65 h 110"/>
                    <a:gd name="T60" fmla="*/ 67 w 106"/>
                    <a:gd name="T61" fmla="*/ 65 h 110"/>
                    <a:gd name="T62" fmla="*/ 73 w 106"/>
                    <a:gd name="T63" fmla="*/ 62 h 110"/>
                    <a:gd name="T64" fmla="*/ 76 w 106"/>
                    <a:gd name="T65" fmla="*/ 56 h 110"/>
                    <a:gd name="T66" fmla="*/ 77 w 106"/>
                    <a:gd name="T67" fmla="*/ 49 h 110"/>
                    <a:gd name="T68" fmla="*/ 85 w 106"/>
                    <a:gd name="T69" fmla="*/ 48 h 110"/>
                    <a:gd name="T70" fmla="*/ 88 w 106"/>
                    <a:gd name="T71" fmla="*/ 44 h 110"/>
                    <a:gd name="T72" fmla="*/ 97 w 106"/>
                    <a:gd name="T73" fmla="*/ 42 h 110"/>
                    <a:gd name="T74" fmla="*/ 106 w 106"/>
                    <a:gd name="T75" fmla="*/ 42 h 110"/>
                    <a:gd name="T76" fmla="*/ 102 w 106"/>
                    <a:gd name="T77" fmla="*/ 36 h 110"/>
                    <a:gd name="T78" fmla="*/ 101 w 106"/>
                    <a:gd name="T79" fmla="*/ 33 h 110"/>
                    <a:gd name="T80" fmla="*/ 99 w 106"/>
                    <a:gd name="T81" fmla="*/ 32 h 110"/>
                    <a:gd name="T82" fmla="*/ 92 w 106"/>
                    <a:gd name="T83" fmla="*/ 27 h 110"/>
                    <a:gd name="T84" fmla="*/ 90 w 106"/>
                    <a:gd name="T85" fmla="*/ 21 h 110"/>
                    <a:gd name="T86" fmla="*/ 90 w 106"/>
                    <a:gd name="T87" fmla="*/ 18 h 110"/>
                    <a:gd name="T88" fmla="*/ 85 w 106"/>
                    <a:gd name="T89" fmla="*/ 12 h 110"/>
                    <a:gd name="T90" fmla="*/ 61 w 106"/>
                    <a:gd name="T91" fmla="*/ 3 h 110"/>
                    <a:gd name="T92" fmla="*/ 59 w 106"/>
                    <a:gd name="T93" fmla="*/ 1 h 110"/>
                    <a:gd name="T94" fmla="*/ 49 w 106"/>
                    <a:gd name="T95" fmla="*/ 0 h 110"/>
                    <a:gd name="T96" fmla="*/ 30 w 106"/>
                    <a:gd name="T97" fmla="*/ 6 h 110"/>
                    <a:gd name="T98" fmla="*/ 11 w 106"/>
                    <a:gd name="T99" fmla="*/ 15 h 110"/>
                    <a:gd name="T100" fmla="*/ 4 w 106"/>
                    <a:gd name="T101" fmla="*/ 17 h 110"/>
                    <a:gd name="T102" fmla="*/ 3 w 106"/>
                    <a:gd name="T103" fmla="*/ 18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 h="110">
                      <a:moveTo>
                        <a:pt x="4" y="19"/>
                      </a:moveTo>
                      <a:cubicBezTo>
                        <a:pt x="4" y="22"/>
                        <a:pt x="4" y="22"/>
                        <a:pt x="4" y="22"/>
                      </a:cubicBezTo>
                      <a:cubicBezTo>
                        <a:pt x="4" y="32"/>
                        <a:pt x="4" y="32"/>
                        <a:pt x="4" y="32"/>
                      </a:cubicBezTo>
                      <a:cubicBezTo>
                        <a:pt x="4" y="33"/>
                        <a:pt x="4" y="33"/>
                        <a:pt x="4" y="33"/>
                      </a:cubicBezTo>
                      <a:cubicBezTo>
                        <a:pt x="5" y="38"/>
                        <a:pt x="5" y="38"/>
                        <a:pt x="5" y="38"/>
                      </a:cubicBezTo>
                      <a:cubicBezTo>
                        <a:pt x="5" y="38"/>
                        <a:pt x="5" y="38"/>
                        <a:pt x="5" y="38"/>
                      </a:cubicBezTo>
                      <a:cubicBezTo>
                        <a:pt x="6" y="40"/>
                        <a:pt x="6" y="40"/>
                        <a:pt x="6" y="40"/>
                      </a:cubicBezTo>
                      <a:cubicBezTo>
                        <a:pt x="7" y="40"/>
                        <a:pt x="7" y="40"/>
                        <a:pt x="7" y="40"/>
                      </a:cubicBezTo>
                      <a:cubicBezTo>
                        <a:pt x="7" y="40"/>
                        <a:pt x="7" y="41"/>
                        <a:pt x="8" y="41"/>
                      </a:cubicBezTo>
                      <a:cubicBezTo>
                        <a:pt x="9" y="42"/>
                        <a:pt x="9" y="42"/>
                        <a:pt x="9" y="42"/>
                      </a:cubicBezTo>
                      <a:cubicBezTo>
                        <a:pt x="14" y="48"/>
                        <a:pt x="14" y="48"/>
                        <a:pt x="14" y="48"/>
                      </a:cubicBezTo>
                      <a:cubicBezTo>
                        <a:pt x="16" y="49"/>
                        <a:pt x="16" y="49"/>
                        <a:pt x="16" y="49"/>
                      </a:cubicBezTo>
                      <a:cubicBezTo>
                        <a:pt x="16" y="50"/>
                        <a:pt x="16" y="50"/>
                        <a:pt x="16" y="50"/>
                      </a:cubicBezTo>
                      <a:cubicBezTo>
                        <a:pt x="17" y="52"/>
                        <a:pt x="17" y="52"/>
                        <a:pt x="17" y="52"/>
                      </a:cubicBezTo>
                      <a:cubicBezTo>
                        <a:pt x="19" y="54"/>
                        <a:pt x="18" y="56"/>
                        <a:pt x="17" y="57"/>
                      </a:cubicBezTo>
                      <a:cubicBezTo>
                        <a:pt x="17" y="57"/>
                        <a:pt x="17" y="57"/>
                        <a:pt x="17" y="57"/>
                      </a:cubicBezTo>
                      <a:cubicBezTo>
                        <a:pt x="17" y="58"/>
                        <a:pt x="17" y="58"/>
                        <a:pt x="17" y="58"/>
                      </a:cubicBezTo>
                      <a:cubicBezTo>
                        <a:pt x="16" y="60"/>
                        <a:pt x="16" y="60"/>
                        <a:pt x="16" y="60"/>
                      </a:cubicBezTo>
                      <a:cubicBezTo>
                        <a:pt x="16" y="60"/>
                        <a:pt x="16" y="61"/>
                        <a:pt x="15" y="61"/>
                      </a:cubicBezTo>
                      <a:cubicBezTo>
                        <a:pt x="15" y="62"/>
                        <a:pt x="15" y="62"/>
                        <a:pt x="15" y="62"/>
                      </a:cubicBezTo>
                      <a:cubicBezTo>
                        <a:pt x="15" y="63"/>
                        <a:pt x="15" y="65"/>
                        <a:pt x="15" y="66"/>
                      </a:cubicBezTo>
                      <a:cubicBezTo>
                        <a:pt x="15" y="66"/>
                        <a:pt x="15" y="67"/>
                        <a:pt x="15" y="68"/>
                      </a:cubicBezTo>
                      <a:cubicBezTo>
                        <a:pt x="15" y="68"/>
                        <a:pt x="15" y="69"/>
                        <a:pt x="15" y="70"/>
                      </a:cubicBezTo>
                      <a:cubicBezTo>
                        <a:pt x="15" y="71"/>
                        <a:pt x="15" y="72"/>
                        <a:pt x="15" y="74"/>
                      </a:cubicBezTo>
                      <a:cubicBezTo>
                        <a:pt x="15" y="75"/>
                        <a:pt x="15" y="75"/>
                        <a:pt x="15" y="76"/>
                      </a:cubicBezTo>
                      <a:cubicBezTo>
                        <a:pt x="15" y="76"/>
                        <a:pt x="15" y="76"/>
                        <a:pt x="15" y="77"/>
                      </a:cubicBezTo>
                      <a:cubicBezTo>
                        <a:pt x="15" y="77"/>
                        <a:pt x="15" y="78"/>
                        <a:pt x="15" y="79"/>
                      </a:cubicBezTo>
                      <a:cubicBezTo>
                        <a:pt x="15" y="79"/>
                        <a:pt x="15" y="79"/>
                        <a:pt x="15" y="80"/>
                      </a:cubicBezTo>
                      <a:cubicBezTo>
                        <a:pt x="14" y="81"/>
                        <a:pt x="14" y="82"/>
                        <a:pt x="13" y="83"/>
                      </a:cubicBezTo>
                      <a:cubicBezTo>
                        <a:pt x="13" y="83"/>
                        <a:pt x="13" y="83"/>
                        <a:pt x="13" y="83"/>
                      </a:cubicBezTo>
                      <a:cubicBezTo>
                        <a:pt x="13" y="84"/>
                        <a:pt x="12" y="86"/>
                        <a:pt x="10" y="85"/>
                      </a:cubicBezTo>
                      <a:cubicBezTo>
                        <a:pt x="10" y="86"/>
                        <a:pt x="10" y="86"/>
                        <a:pt x="9" y="86"/>
                      </a:cubicBezTo>
                      <a:cubicBezTo>
                        <a:pt x="9" y="86"/>
                        <a:pt x="9" y="86"/>
                        <a:pt x="9" y="86"/>
                      </a:cubicBezTo>
                      <a:cubicBezTo>
                        <a:pt x="9" y="86"/>
                        <a:pt x="9" y="86"/>
                        <a:pt x="9" y="86"/>
                      </a:cubicBezTo>
                      <a:cubicBezTo>
                        <a:pt x="8" y="86"/>
                        <a:pt x="7" y="86"/>
                        <a:pt x="7" y="87"/>
                      </a:cubicBezTo>
                      <a:cubicBezTo>
                        <a:pt x="6" y="87"/>
                        <a:pt x="6" y="87"/>
                        <a:pt x="6" y="88"/>
                      </a:cubicBezTo>
                      <a:cubicBezTo>
                        <a:pt x="6" y="88"/>
                        <a:pt x="5" y="89"/>
                        <a:pt x="4" y="90"/>
                      </a:cubicBezTo>
                      <a:cubicBezTo>
                        <a:pt x="5" y="91"/>
                        <a:pt x="5" y="91"/>
                        <a:pt x="5" y="91"/>
                      </a:cubicBezTo>
                      <a:cubicBezTo>
                        <a:pt x="6" y="91"/>
                        <a:pt x="7" y="91"/>
                        <a:pt x="8" y="90"/>
                      </a:cubicBezTo>
                      <a:cubicBezTo>
                        <a:pt x="8" y="90"/>
                        <a:pt x="8" y="90"/>
                        <a:pt x="8" y="90"/>
                      </a:cubicBezTo>
                      <a:cubicBezTo>
                        <a:pt x="9" y="90"/>
                        <a:pt x="9" y="90"/>
                        <a:pt x="9" y="90"/>
                      </a:cubicBezTo>
                      <a:cubicBezTo>
                        <a:pt x="10" y="90"/>
                        <a:pt x="10" y="90"/>
                        <a:pt x="11" y="90"/>
                      </a:cubicBezTo>
                      <a:cubicBezTo>
                        <a:pt x="12" y="90"/>
                        <a:pt x="13" y="91"/>
                        <a:pt x="13" y="92"/>
                      </a:cubicBezTo>
                      <a:cubicBezTo>
                        <a:pt x="13" y="93"/>
                        <a:pt x="13" y="94"/>
                        <a:pt x="13" y="94"/>
                      </a:cubicBezTo>
                      <a:cubicBezTo>
                        <a:pt x="13" y="95"/>
                        <a:pt x="13" y="95"/>
                        <a:pt x="13" y="95"/>
                      </a:cubicBezTo>
                      <a:cubicBezTo>
                        <a:pt x="14" y="97"/>
                        <a:pt x="14" y="97"/>
                        <a:pt x="14" y="97"/>
                      </a:cubicBezTo>
                      <a:cubicBezTo>
                        <a:pt x="14" y="97"/>
                        <a:pt x="14" y="97"/>
                        <a:pt x="14" y="97"/>
                      </a:cubicBezTo>
                      <a:cubicBezTo>
                        <a:pt x="16" y="97"/>
                        <a:pt x="16" y="97"/>
                        <a:pt x="16" y="97"/>
                      </a:cubicBezTo>
                      <a:cubicBezTo>
                        <a:pt x="17" y="97"/>
                        <a:pt x="17" y="97"/>
                        <a:pt x="17" y="97"/>
                      </a:cubicBezTo>
                      <a:cubicBezTo>
                        <a:pt x="20" y="99"/>
                        <a:pt x="20" y="99"/>
                        <a:pt x="20" y="99"/>
                      </a:cubicBezTo>
                      <a:cubicBezTo>
                        <a:pt x="23" y="101"/>
                        <a:pt x="23" y="101"/>
                        <a:pt x="23" y="101"/>
                      </a:cubicBezTo>
                      <a:cubicBezTo>
                        <a:pt x="25" y="101"/>
                        <a:pt x="25" y="101"/>
                        <a:pt x="25" y="101"/>
                      </a:cubicBezTo>
                      <a:cubicBezTo>
                        <a:pt x="26" y="101"/>
                        <a:pt x="26" y="101"/>
                        <a:pt x="27" y="102"/>
                      </a:cubicBezTo>
                      <a:cubicBezTo>
                        <a:pt x="27" y="104"/>
                        <a:pt x="27" y="104"/>
                        <a:pt x="27" y="104"/>
                      </a:cubicBezTo>
                      <a:cubicBezTo>
                        <a:pt x="29" y="104"/>
                        <a:pt x="29" y="104"/>
                        <a:pt x="29" y="104"/>
                      </a:cubicBezTo>
                      <a:cubicBezTo>
                        <a:pt x="30" y="104"/>
                        <a:pt x="31" y="105"/>
                        <a:pt x="31" y="106"/>
                      </a:cubicBezTo>
                      <a:cubicBezTo>
                        <a:pt x="31" y="107"/>
                        <a:pt x="31" y="107"/>
                        <a:pt x="31" y="107"/>
                      </a:cubicBezTo>
                      <a:cubicBezTo>
                        <a:pt x="31" y="108"/>
                        <a:pt x="31" y="108"/>
                        <a:pt x="31" y="108"/>
                      </a:cubicBezTo>
                      <a:cubicBezTo>
                        <a:pt x="34" y="109"/>
                        <a:pt x="34" y="109"/>
                        <a:pt x="34" y="109"/>
                      </a:cubicBezTo>
                      <a:cubicBezTo>
                        <a:pt x="35" y="109"/>
                        <a:pt x="35" y="109"/>
                        <a:pt x="35" y="109"/>
                      </a:cubicBezTo>
                      <a:cubicBezTo>
                        <a:pt x="35" y="110"/>
                        <a:pt x="35" y="110"/>
                        <a:pt x="35" y="110"/>
                      </a:cubicBezTo>
                      <a:cubicBezTo>
                        <a:pt x="36" y="110"/>
                        <a:pt x="36" y="110"/>
                        <a:pt x="36" y="110"/>
                      </a:cubicBezTo>
                      <a:cubicBezTo>
                        <a:pt x="36" y="110"/>
                        <a:pt x="36" y="110"/>
                        <a:pt x="36" y="109"/>
                      </a:cubicBezTo>
                      <a:cubicBezTo>
                        <a:pt x="36" y="109"/>
                        <a:pt x="36" y="109"/>
                        <a:pt x="36" y="109"/>
                      </a:cubicBezTo>
                      <a:cubicBezTo>
                        <a:pt x="35" y="108"/>
                        <a:pt x="35" y="108"/>
                        <a:pt x="35" y="108"/>
                      </a:cubicBezTo>
                      <a:cubicBezTo>
                        <a:pt x="33" y="105"/>
                        <a:pt x="33" y="105"/>
                        <a:pt x="33" y="105"/>
                      </a:cubicBezTo>
                      <a:cubicBezTo>
                        <a:pt x="32" y="104"/>
                        <a:pt x="32" y="104"/>
                        <a:pt x="33" y="103"/>
                      </a:cubicBezTo>
                      <a:cubicBezTo>
                        <a:pt x="34" y="100"/>
                        <a:pt x="34" y="100"/>
                        <a:pt x="34" y="100"/>
                      </a:cubicBezTo>
                      <a:cubicBezTo>
                        <a:pt x="35" y="99"/>
                        <a:pt x="35" y="99"/>
                        <a:pt x="36" y="99"/>
                      </a:cubicBezTo>
                      <a:cubicBezTo>
                        <a:pt x="36" y="99"/>
                        <a:pt x="36" y="98"/>
                        <a:pt x="36" y="97"/>
                      </a:cubicBezTo>
                      <a:cubicBezTo>
                        <a:pt x="36" y="97"/>
                        <a:pt x="37" y="96"/>
                        <a:pt x="38" y="96"/>
                      </a:cubicBezTo>
                      <a:cubicBezTo>
                        <a:pt x="38" y="96"/>
                        <a:pt x="39" y="95"/>
                        <a:pt x="40" y="95"/>
                      </a:cubicBezTo>
                      <a:cubicBezTo>
                        <a:pt x="40" y="92"/>
                        <a:pt x="40" y="92"/>
                        <a:pt x="40" y="92"/>
                      </a:cubicBezTo>
                      <a:cubicBezTo>
                        <a:pt x="40" y="91"/>
                        <a:pt x="40" y="91"/>
                        <a:pt x="41" y="90"/>
                      </a:cubicBezTo>
                      <a:cubicBezTo>
                        <a:pt x="42" y="90"/>
                        <a:pt x="42" y="90"/>
                        <a:pt x="43" y="90"/>
                      </a:cubicBezTo>
                      <a:cubicBezTo>
                        <a:pt x="43" y="90"/>
                        <a:pt x="43" y="90"/>
                        <a:pt x="43" y="91"/>
                      </a:cubicBezTo>
                      <a:cubicBezTo>
                        <a:pt x="44" y="90"/>
                        <a:pt x="44" y="89"/>
                        <a:pt x="45" y="88"/>
                      </a:cubicBezTo>
                      <a:cubicBezTo>
                        <a:pt x="45" y="88"/>
                        <a:pt x="45" y="87"/>
                        <a:pt x="45" y="86"/>
                      </a:cubicBezTo>
                      <a:cubicBezTo>
                        <a:pt x="46" y="85"/>
                        <a:pt x="46" y="85"/>
                        <a:pt x="46" y="85"/>
                      </a:cubicBezTo>
                      <a:cubicBezTo>
                        <a:pt x="46" y="77"/>
                        <a:pt x="46" y="77"/>
                        <a:pt x="46" y="77"/>
                      </a:cubicBezTo>
                      <a:cubicBezTo>
                        <a:pt x="46" y="76"/>
                        <a:pt x="47" y="74"/>
                        <a:pt x="48" y="74"/>
                      </a:cubicBezTo>
                      <a:cubicBezTo>
                        <a:pt x="49" y="74"/>
                        <a:pt x="49" y="74"/>
                        <a:pt x="49" y="74"/>
                      </a:cubicBezTo>
                      <a:cubicBezTo>
                        <a:pt x="49" y="74"/>
                        <a:pt x="49" y="73"/>
                        <a:pt x="50" y="73"/>
                      </a:cubicBezTo>
                      <a:cubicBezTo>
                        <a:pt x="51" y="73"/>
                        <a:pt x="51" y="73"/>
                        <a:pt x="51" y="73"/>
                      </a:cubicBezTo>
                      <a:cubicBezTo>
                        <a:pt x="52" y="73"/>
                        <a:pt x="52" y="73"/>
                        <a:pt x="52" y="72"/>
                      </a:cubicBezTo>
                      <a:cubicBezTo>
                        <a:pt x="52" y="70"/>
                        <a:pt x="52" y="70"/>
                        <a:pt x="52" y="70"/>
                      </a:cubicBezTo>
                      <a:cubicBezTo>
                        <a:pt x="52" y="69"/>
                        <a:pt x="52" y="69"/>
                        <a:pt x="52" y="69"/>
                      </a:cubicBezTo>
                      <a:cubicBezTo>
                        <a:pt x="52" y="68"/>
                        <a:pt x="53" y="67"/>
                        <a:pt x="53" y="67"/>
                      </a:cubicBezTo>
                      <a:cubicBezTo>
                        <a:pt x="54" y="66"/>
                        <a:pt x="54" y="66"/>
                        <a:pt x="55" y="67"/>
                      </a:cubicBezTo>
                      <a:cubicBezTo>
                        <a:pt x="56" y="66"/>
                        <a:pt x="58" y="65"/>
                        <a:pt x="61" y="65"/>
                      </a:cubicBezTo>
                      <a:cubicBezTo>
                        <a:pt x="62" y="65"/>
                        <a:pt x="62" y="65"/>
                        <a:pt x="63" y="65"/>
                      </a:cubicBezTo>
                      <a:cubicBezTo>
                        <a:pt x="63" y="65"/>
                        <a:pt x="64" y="65"/>
                        <a:pt x="65" y="65"/>
                      </a:cubicBezTo>
                      <a:cubicBezTo>
                        <a:pt x="66" y="65"/>
                        <a:pt x="66" y="65"/>
                        <a:pt x="67" y="65"/>
                      </a:cubicBezTo>
                      <a:cubicBezTo>
                        <a:pt x="68" y="62"/>
                        <a:pt x="69" y="62"/>
                        <a:pt x="70" y="62"/>
                      </a:cubicBezTo>
                      <a:cubicBezTo>
                        <a:pt x="71" y="62"/>
                        <a:pt x="72" y="62"/>
                        <a:pt x="72" y="62"/>
                      </a:cubicBezTo>
                      <a:cubicBezTo>
                        <a:pt x="73" y="62"/>
                        <a:pt x="73" y="62"/>
                        <a:pt x="73" y="62"/>
                      </a:cubicBezTo>
                      <a:cubicBezTo>
                        <a:pt x="74" y="61"/>
                        <a:pt x="77" y="58"/>
                        <a:pt x="77" y="58"/>
                      </a:cubicBezTo>
                      <a:cubicBezTo>
                        <a:pt x="77" y="58"/>
                        <a:pt x="77" y="58"/>
                        <a:pt x="77" y="58"/>
                      </a:cubicBezTo>
                      <a:cubicBezTo>
                        <a:pt x="76" y="57"/>
                        <a:pt x="76" y="56"/>
                        <a:pt x="76" y="56"/>
                      </a:cubicBezTo>
                      <a:cubicBezTo>
                        <a:pt x="73" y="53"/>
                        <a:pt x="74" y="51"/>
                        <a:pt x="75" y="50"/>
                      </a:cubicBezTo>
                      <a:cubicBezTo>
                        <a:pt x="76" y="49"/>
                        <a:pt x="76" y="49"/>
                        <a:pt x="76" y="49"/>
                      </a:cubicBezTo>
                      <a:cubicBezTo>
                        <a:pt x="77" y="49"/>
                        <a:pt x="77" y="49"/>
                        <a:pt x="77" y="49"/>
                      </a:cubicBezTo>
                      <a:cubicBezTo>
                        <a:pt x="81" y="49"/>
                        <a:pt x="81" y="49"/>
                        <a:pt x="81" y="49"/>
                      </a:cubicBezTo>
                      <a:cubicBezTo>
                        <a:pt x="82" y="49"/>
                        <a:pt x="82" y="49"/>
                        <a:pt x="82" y="49"/>
                      </a:cubicBezTo>
                      <a:cubicBezTo>
                        <a:pt x="83" y="48"/>
                        <a:pt x="84" y="48"/>
                        <a:pt x="85" y="48"/>
                      </a:cubicBezTo>
                      <a:cubicBezTo>
                        <a:pt x="86" y="47"/>
                        <a:pt x="86" y="47"/>
                        <a:pt x="86" y="47"/>
                      </a:cubicBezTo>
                      <a:cubicBezTo>
                        <a:pt x="86" y="46"/>
                        <a:pt x="86" y="46"/>
                        <a:pt x="86" y="46"/>
                      </a:cubicBezTo>
                      <a:cubicBezTo>
                        <a:pt x="86" y="45"/>
                        <a:pt x="87" y="44"/>
                        <a:pt x="88" y="44"/>
                      </a:cubicBezTo>
                      <a:cubicBezTo>
                        <a:pt x="90" y="44"/>
                        <a:pt x="92" y="44"/>
                        <a:pt x="93" y="44"/>
                      </a:cubicBezTo>
                      <a:cubicBezTo>
                        <a:pt x="96" y="42"/>
                        <a:pt x="96" y="42"/>
                        <a:pt x="96" y="42"/>
                      </a:cubicBezTo>
                      <a:cubicBezTo>
                        <a:pt x="96" y="42"/>
                        <a:pt x="96" y="42"/>
                        <a:pt x="97" y="42"/>
                      </a:cubicBezTo>
                      <a:cubicBezTo>
                        <a:pt x="106" y="42"/>
                        <a:pt x="106" y="42"/>
                        <a:pt x="106" y="42"/>
                      </a:cubicBezTo>
                      <a:cubicBezTo>
                        <a:pt x="106" y="42"/>
                        <a:pt x="106" y="42"/>
                        <a:pt x="106" y="42"/>
                      </a:cubicBezTo>
                      <a:cubicBezTo>
                        <a:pt x="106" y="42"/>
                        <a:pt x="106" y="42"/>
                        <a:pt x="106" y="42"/>
                      </a:cubicBezTo>
                      <a:cubicBezTo>
                        <a:pt x="105" y="42"/>
                        <a:pt x="105" y="42"/>
                        <a:pt x="105" y="42"/>
                      </a:cubicBezTo>
                      <a:cubicBezTo>
                        <a:pt x="104" y="41"/>
                        <a:pt x="104" y="41"/>
                        <a:pt x="103" y="39"/>
                      </a:cubicBezTo>
                      <a:cubicBezTo>
                        <a:pt x="103" y="37"/>
                        <a:pt x="102" y="37"/>
                        <a:pt x="102" y="36"/>
                      </a:cubicBezTo>
                      <a:cubicBezTo>
                        <a:pt x="102" y="35"/>
                        <a:pt x="102" y="35"/>
                        <a:pt x="102" y="35"/>
                      </a:cubicBezTo>
                      <a:cubicBezTo>
                        <a:pt x="102" y="34"/>
                        <a:pt x="102" y="34"/>
                        <a:pt x="101" y="33"/>
                      </a:cubicBezTo>
                      <a:cubicBezTo>
                        <a:pt x="101" y="33"/>
                        <a:pt x="101" y="33"/>
                        <a:pt x="101" y="33"/>
                      </a:cubicBezTo>
                      <a:cubicBezTo>
                        <a:pt x="101" y="33"/>
                        <a:pt x="101" y="33"/>
                        <a:pt x="101" y="32"/>
                      </a:cubicBezTo>
                      <a:cubicBezTo>
                        <a:pt x="100" y="32"/>
                        <a:pt x="100" y="32"/>
                        <a:pt x="99" y="32"/>
                      </a:cubicBezTo>
                      <a:cubicBezTo>
                        <a:pt x="99" y="32"/>
                        <a:pt x="99" y="32"/>
                        <a:pt x="99" y="32"/>
                      </a:cubicBezTo>
                      <a:cubicBezTo>
                        <a:pt x="97" y="32"/>
                        <a:pt x="97" y="31"/>
                        <a:pt x="96" y="30"/>
                      </a:cubicBezTo>
                      <a:cubicBezTo>
                        <a:pt x="95" y="29"/>
                        <a:pt x="95" y="29"/>
                        <a:pt x="95" y="29"/>
                      </a:cubicBezTo>
                      <a:cubicBezTo>
                        <a:pt x="92" y="27"/>
                        <a:pt x="92" y="27"/>
                        <a:pt x="92" y="27"/>
                      </a:cubicBezTo>
                      <a:cubicBezTo>
                        <a:pt x="92" y="27"/>
                        <a:pt x="92" y="27"/>
                        <a:pt x="92" y="26"/>
                      </a:cubicBezTo>
                      <a:cubicBezTo>
                        <a:pt x="90" y="23"/>
                        <a:pt x="90" y="23"/>
                        <a:pt x="90" y="23"/>
                      </a:cubicBezTo>
                      <a:cubicBezTo>
                        <a:pt x="90" y="22"/>
                        <a:pt x="90" y="22"/>
                        <a:pt x="90" y="21"/>
                      </a:cubicBezTo>
                      <a:cubicBezTo>
                        <a:pt x="90" y="21"/>
                        <a:pt x="90" y="21"/>
                        <a:pt x="90" y="21"/>
                      </a:cubicBezTo>
                      <a:cubicBezTo>
                        <a:pt x="90" y="21"/>
                        <a:pt x="91" y="21"/>
                        <a:pt x="90" y="20"/>
                      </a:cubicBezTo>
                      <a:cubicBezTo>
                        <a:pt x="90" y="20"/>
                        <a:pt x="90" y="19"/>
                        <a:pt x="90" y="18"/>
                      </a:cubicBezTo>
                      <a:cubicBezTo>
                        <a:pt x="90" y="13"/>
                        <a:pt x="90" y="13"/>
                        <a:pt x="90" y="13"/>
                      </a:cubicBezTo>
                      <a:cubicBezTo>
                        <a:pt x="90" y="13"/>
                        <a:pt x="90" y="13"/>
                        <a:pt x="90" y="13"/>
                      </a:cubicBezTo>
                      <a:cubicBezTo>
                        <a:pt x="85" y="12"/>
                        <a:pt x="85" y="12"/>
                        <a:pt x="85" y="12"/>
                      </a:cubicBezTo>
                      <a:cubicBezTo>
                        <a:pt x="79" y="10"/>
                        <a:pt x="79" y="10"/>
                        <a:pt x="79" y="10"/>
                      </a:cubicBezTo>
                      <a:cubicBezTo>
                        <a:pt x="67" y="6"/>
                        <a:pt x="67" y="6"/>
                        <a:pt x="67" y="6"/>
                      </a:cubicBezTo>
                      <a:cubicBezTo>
                        <a:pt x="61" y="3"/>
                        <a:pt x="61" y="3"/>
                        <a:pt x="61" y="3"/>
                      </a:cubicBezTo>
                      <a:cubicBezTo>
                        <a:pt x="60" y="3"/>
                        <a:pt x="60" y="3"/>
                        <a:pt x="60" y="3"/>
                      </a:cubicBezTo>
                      <a:cubicBezTo>
                        <a:pt x="59" y="2"/>
                        <a:pt x="59" y="2"/>
                        <a:pt x="59" y="2"/>
                      </a:cubicBezTo>
                      <a:cubicBezTo>
                        <a:pt x="59" y="1"/>
                        <a:pt x="59" y="1"/>
                        <a:pt x="59" y="1"/>
                      </a:cubicBezTo>
                      <a:cubicBezTo>
                        <a:pt x="58" y="1"/>
                        <a:pt x="58" y="1"/>
                        <a:pt x="58" y="1"/>
                      </a:cubicBezTo>
                      <a:cubicBezTo>
                        <a:pt x="51" y="0"/>
                        <a:pt x="51" y="0"/>
                        <a:pt x="51" y="0"/>
                      </a:cubicBezTo>
                      <a:cubicBezTo>
                        <a:pt x="49" y="0"/>
                        <a:pt x="49" y="0"/>
                        <a:pt x="49" y="0"/>
                      </a:cubicBezTo>
                      <a:cubicBezTo>
                        <a:pt x="36" y="4"/>
                        <a:pt x="36" y="4"/>
                        <a:pt x="36" y="4"/>
                      </a:cubicBezTo>
                      <a:cubicBezTo>
                        <a:pt x="31" y="6"/>
                        <a:pt x="31" y="6"/>
                        <a:pt x="31" y="6"/>
                      </a:cubicBezTo>
                      <a:cubicBezTo>
                        <a:pt x="30" y="6"/>
                        <a:pt x="30" y="6"/>
                        <a:pt x="30" y="6"/>
                      </a:cubicBezTo>
                      <a:cubicBezTo>
                        <a:pt x="23" y="15"/>
                        <a:pt x="23" y="15"/>
                        <a:pt x="23" y="15"/>
                      </a:cubicBezTo>
                      <a:cubicBezTo>
                        <a:pt x="16" y="15"/>
                        <a:pt x="16" y="15"/>
                        <a:pt x="16" y="15"/>
                      </a:cubicBezTo>
                      <a:cubicBezTo>
                        <a:pt x="11" y="15"/>
                        <a:pt x="11" y="15"/>
                        <a:pt x="11" y="15"/>
                      </a:cubicBezTo>
                      <a:cubicBezTo>
                        <a:pt x="9" y="15"/>
                        <a:pt x="9" y="15"/>
                        <a:pt x="9" y="15"/>
                      </a:cubicBezTo>
                      <a:cubicBezTo>
                        <a:pt x="5" y="16"/>
                        <a:pt x="5" y="16"/>
                        <a:pt x="5" y="16"/>
                      </a:cubicBezTo>
                      <a:cubicBezTo>
                        <a:pt x="4" y="17"/>
                        <a:pt x="4" y="17"/>
                        <a:pt x="4" y="17"/>
                      </a:cubicBezTo>
                      <a:cubicBezTo>
                        <a:pt x="4" y="17"/>
                        <a:pt x="4" y="17"/>
                        <a:pt x="4" y="17"/>
                      </a:cubicBezTo>
                      <a:cubicBezTo>
                        <a:pt x="0" y="21"/>
                        <a:pt x="0" y="21"/>
                        <a:pt x="0" y="21"/>
                      </a:cubicBezTo>
                      <a:cubicBezTo>
                        <a:pt x="3" y="18"/>
                        <a:pt x="3" y="18"/>
                        <a:pt x="3" y="18"/>
                      </a:cubicBezTo>
                      <a:cubicBezTo>
                        <a:pt x="4" y="18"/>
                        <a:pt x="4" y="19"/>
                        <a:pt x="4" y="19"/>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2" name="Freeform 18"/>
                <p:cNvSpPr>
                  <a:spLocks/>
                </p:cNvSpPr>
                <p:nvPr/>
              </p:nvSpPr>
              <p:spPr bwMode="auto">
                <a:xfrm>
                  <a:off x="7750744" y="3223890"/>
                  <a:ext cx="558800" cy="487363"/>
                </a:xfrm>
                <a:custGeom>
                  <a:avLst/>
                  <a:gdLst>
                    <a:gd name="T0" fmla="*/ 234 w 250"/>
                    <a:gd name="T1" fmla="*/ 117 h 219"/>
                    <a:gd name="T2" fmla="*/ 226 w 250"/>
                    <a:gd name="T3" fmla="*/ 108 h 219"/>
                    <a:gd name="T4" fmla="*/ 218 w 250"/>
                    <a:gd name="T5" fmla="*/ 112 h 219"/>
                    <a:gd name="T6" fmla="*/ 210 w 250"/>
                    <a:gd name="T7" fmla="*/ 96 h 219"/>
                    <a:gd name="T8" fmla="*/ 224 w 250"/>
                    <a:gd name="T9" fmla="*/ 86 h 219"/>
                    <a:gd name="T10" fmla="*/ 227 w 250"/>
                    <a:gd name="T11" fmla="*/ 82 h 219"/>
                    <a:gd name="T12" fmla="*/ 227 w 250"/>
                    <a:gd name="T13" fmla="*/ 71 h 219"/>
                    <a:gd name="T14" fmla="*/ 214 w 250"/>
                    <a:gd name="T15" fmla="*/ 67 h 219"/>
                    <a:gd name="T16" fmla="*/ 203 w 250"/>
                    <a:gd name="T17" fmla="*/ 54 h 219"/>
                    <a:gd name="T18" fmla="*/ 192 w 250"/>
                    <a:gd name="T19" fmla="*/ 42 h 219"/>
                    <a:gd name="T20" fmla="*/ 199 w 250"/>
                    <a:gd name="T21" fmla="*/ 30 h 219"/>
                    <a:gd name="T22" fmla="*/ 196 w 250"/>
                    <a:gd name="T23" fmla="*/ 15 h 219"/>
                    <a:gd name="T24" fmla="*/ 188 w 250"/>
                    <a:gd name="T25" fmla="*/ 12 h 219"/>
                    <a:gd name="T26" fmla="*/ 174 w 250"/>
                    <a:gd name="T27" fmla="*/ 11 h 219"/>
                    <a:gd name="T28" fmla="*/ 166 w 250"/>
                    <a:gd name="T29" fmla="*/ 5 h 219"/>
                    <a:gd name="T30" fmla="*/ 162 w 250"/>
                    <a:gd name="T31" fmla="*/ 0 h 219"/>
                    <a:gd name="T32" fmla="*/ 153 w 250"/>
                    <a:gd name="T33" fmla="*/ 4 h 219"/>
                    <a:gd name="T34" fmla="*/ 142 w 250"/>
                    <a:gd name="T35" fmla="*/ 3 h 219"/>
                    <a:gd name="T36" fmla="*/ 131 w 250"/>
                    <a:gd name="T37" fmla="*/ 3 h 219"/>
                    <a:gd name="T38" fmla="*/ 125 w 250"/>
                    <a:gd name="T39" fmla="*/ 5 h 219"/>
                    <a:gd name="T40" fmla="*/ 119 w 250"/>
                    <a:gd name="T41" fmla="*/ 8 h 219"/>
                    <a:gd name="T42" fmla="*/ 105 w 250"/>
                    <a:gd name="T43" fmla="*/ 10 h 219"/>
                    <a:gd name="T44" fmla="*/ 87 w 250"/>
                    <a:gd name="T45" fmla="*/ 16 h 219"/>
                    <a:gd name="T46" fmla="*/ 74 w 250"/>
                    <a:gd name="T47" fmla="*/ 25 h 219"/>
                    <a:gd name="T48" fmla="*/ 68 w 250"/>
                    <a:gd name="T49" fmla="*/ 36 h 219"/>
                    <a:gd name="T50" fmla="*/ 68 w 250"/>
                    <a:gd name="T51" fmla="*/ 46 h 219"/>
                    <a:gd name="T52" fmla="*/ 59 w 250"/>
                    <a:gd name="T53" fmla="*/ 54 h 219"/>
                    <a:gd name="T54" fmla="*/ 46 w 250"/>
                    <a:gd name="T55" fmla="*/ 53 h 219"/>
                    <a:gd name="T56" fmla="*/ 40 w 250"/>
                    <a:gd name="T57" fmla="*/ 60 h 219"/>
                    <a:gd name="T58" fmla="*/ 40 w 250"/>
                    <a:gd name="T59" fmla="*/ 72 h 219"/>
                    <a:gd name="T60" fmla="*/ 36 w 250"/>
                    <a:gd name="T61" fmla="*/ 80 h 219"/>
                    <a:gd name="T62" fmla="*/ 24 w 250"/>
                    <a:gd name="T63" fmla="*/ 85 h 219"/>
                    <a:gd name="T64" fmla="*/ 40 w 250"/>
                    <a:gd name="T65" fmla="*/ 86 h 219"/>
                    <a:gd name="T66" fmla="*/ 48 w 250"/>
                    <a:gd name="T67" fmla="*/ 104 h 219"/>
                    <a:gd name="T68" fmla="*/ 32 w 250"/>
                    <a:gd name="T69" fmla="*/ 110 h 219"/>
                    <a:gd name="T70" fmla="*/ 30 w 250"/>
                    <a:gd name="T71" fmla="*/ 119 h 219"/>
                    <a:gd name="T72" fmla="*/ 31 w 250"/>
                    <a:gd name="T73" fmla="*/ 130 h 219"/>
                    <a:gd name="T74" fmla="*/ 17 w 250"/>
                    <a:gd name="T75" fmla="*/ 138 h 219"/>
                    <a:gd name="T76" fmla="*/ 6 w 250"/>
                    <a:gd name="T77" fmla="*/ 148 h 219"/>
                    <a:gd name="T78" fmla="*/ 0 w 250"/>
                    <a:gd name="T79" fmla="*/ 155 h 219"/>
                    <a:gd name="T80" fmla="*/ 10 w 250"/>
                    <a:gd name="T81" fmla="*/ 163 h 219"/>
                    <a:gd name="T82" fmla="*/ 21 w 250"/>
                    <a:gd name="T83" fmla="*/ 166 h 219"/>
                    <a:gd name="T84" fmla="*/ 33 w 250"/>
                    <a:gd name="T85" fmla="*/ 174 h 219"/>
                    <a:gd name="T86" fmla="*/ 43 w 250"/>
                    <a:gd name="T87" fmla="*/ 178 h 219"/>
                    <a:gd name="T88" fmla="*/ 49 w 250"/>
                    <a:gd name="T89" fmla="*/ 189 h 219"/>
                    <a:gd name="T90" fmla="*/ 53 w 250"/>
                    <a:gd name="T91" fmla="*/ 202 h 219"/>
                    <a:gd name="T92" fmla="*/ 69 w 250"/>
                    <a:gd name="T93" fmla="*/ 213 h 219"/>
                    <a:gd name="T94" fmla="*/ 87 w 250"/>
                    <a:gd name="T95" fmla="*/ 212 h 219"/>
                    <a:gd name="T96" fmla="*/ 112 w 250"/>
                    <a:gd name="T97" fmla="*/ 213 h 219"/>
                    <a:gd name="T98" fmla="*/ 125 w 250"/>
                    <a:gd name="T99" fmla="*/ 217 h 219"/>
                    <a:gd name="T100" fmla="*/ 138 w 250"/>
                    <a:gd name="T101" fmla="*/ 211 h 219"/>
                    <a:gd name="T102" fmla="*/ 143 w 250"/>
                    <a:gd name="T103" fmla="*/ 187 h 219"/>
                    <a:gd name="T104" fmla="*/ 156 w 250"/>
                    <a:gd name="T105" fmla="*/ 177 h 219"/>
                    <a:gd name="T106" fmla="*/ 169 w 250"/>
                    <a:gd name="T107" fmla="*/ 181 h 219"/>
                    <a:gd name="T108" fmla="*/ 175 w 250"/>
                    <a:gd name="T109" fmla="*/ 184 h 219"/>
                    <a:gd name="T110" fmla="*/ 177 w 250"/>
                    <a:gd name="T111" fmla="*/ 171 h 219"/>
                    <a:gd name="T112" fmla="*/ 187 w 250"/>
                    <a:gd name="T113" fmla="*/ 166 h 219"/>
                    <a:gd name="T114" fmla="*/ 205 w 250"/>
                    <a:gd name="T115" fmla="*/ 166 h 219"/>
                    <a:gd name="T116" fmla="*/ 220 w 250"/>
                    <a:gd name="T117" fmla="*/ 157 h 219"/>
                    <a:gd name="T118" fmla="*/ 221 w 250"/>
                    <a:gd name="T119" fmla="*/ 152 h 219"/>
                    <a:gd name="T120" fmla="*/ 213 w 250"/>
                    <a:gd name="T121" fmla="*/ 148 h 219"/>
                    <a:gd name="T122" fmla="*/ 229 w 250"/>
                    <a:gd name="T123" fmla="*/ 143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0" h="219">
                      <a:moveTo>
                        <a:pt x="246" y="120"/>
                      </a:moveTo>
                      <a:cubicBezTo>
                        <a:pt x="245" y="120"/>
                        <a:pt x="245" y="119"/>
                        <a:pt x="244" y="119"/>
                      </a:cubicBezTo>
                      <a:cubicBezTo>
                        <a:pt x="244" y="119"/>
                        <a:pt x="244" y="119"/>
                        <a:pt x="244" y="119"/>
                      </a:cubicBezTo>
                      <a:cubicBezTo>
                        <a:pt x="242" y="120"/>
                        <a:pt x="240" y="119"/>
                        <a:pt x="240" y="118"/>
                      </a:cubicBezTo>
                      <a:cubicBezTo>
                        <a:pt x="239" y="118"/>
                        <a:pt x="239" y="117"/>
                        <a:pt x="239" y="117"/>
                      </a:cubicBezTo>
                      <a:cubicBezTo>
                        <a:pt x="236" y="117"/>
                        <a:pt x="234" y="117"/>
                        <a:pt x="234" y="117"/>
                      </a:cubicBezTo>
                      <a:cubicBezTo>
                        <a:pt x="233" y="117"/>
                        <a:pt x="233" y="117"/>
                        <a:pt x="233" y="117"/>
                      </a:cubicBezTo>
                      <a:cubicBezTo>
                        <a:pt x="232" y="116"/>
                        <a:pt x="230" y="115"/>
                        <a:pt x="230" y="113"/>
                      </a:cubicBezTo>
                      <a:cubicBezTo>
                        <a:pt x="229" y="113"/>
                        <a:pt x="229" y="113"/>
                        <a:pt x="229" y="113"/>
                      </a:cubicBezTo>
                      <a:cubicBezTo>
                        <a:pt x="228" y="112"/>
                        <a:pt x="228" y="111"/>
                        <a:pt x="227" y="111"/>
                      </a:cubicBezTo>
                      <a:cubicBezTo>
                        <a:pt x="227" y="110"/>
                        <a:pt x="227" y="109"/>
                        <a:pt x="227" y="109"/>
                      </a:cubicBezTo>
                      <a:cubicBezTo>
                        <a:pt x="227" y="109"/>
                        <a:pt x="227" y="109"/>
                        <a:pt x="226" y="108"/>
                      </a:cubicBezTo>
                      <a:cubicBezTo>
                        <a:pt x="224" y="107"/>
                        <a:pt x="224" y="107"/>
                        <a:pt x="224" y="107"/>
                      </a:cubicBezTo>
                      <a:cubicBezTo>
                        <a:pt x="221" y="106"/>
                        <a:pt x="221" y="106"/>
                        <a:pt x="221" y="106"/>
                      </a:cubicBezTo>
                      <a:cubicBezTo>
                        <a:pt x="220" y="109"/>
                        <a:pt x="220" y="109"/>
                        <a:pt x="220" y="109"/>
                      </a:cubicBezTo>
                      <a:cubicBezTo>
                        <a:pt x="220" y="109"/>
                        <a:pt x="220" y="109"/>
                        <a:pt x="220" y="109"/>
                      </a:cubicBezTo>
                      <a:cubicBezTo>
                        <a:pt x="220" y="110"/>
                        <a:pt x="220" y="110"/>
                        <a:pt x="220" y="110"/>
                      </a:cubicBezTo>
                      <a:cubicBezTo>
                        <a:pt x="219" y="110"/>
                        <a:pt x="219" y="111"/>
                        <a:pt x="218" y="112"/>
                      </a:cubicBezTo>
                      <a:cubicBezTo>
                        <a:pt x="216" y="112"/>
                        <a:pt x="215" y="111"/>
                        <a:pt x="214" y="110"/>
                      </a:cubicBezTo>
                      <a:cubicBezTo>
                        <a:pt x="212" y="109"/>
                        <a:pt x="210" y="108"/>
                        <a:pt x="209" y="108"/>
                      </a:cubicBezTo>
                      <a:cubicBezTo>
                        <a:pt x="209" y="108"/>
                        <a:pt x="208" y="108"/>
                        <a:pt x="207" y="108"/>
                      </a:cubicBezTo>
                      <a:cubicBezTo>
                        <a:pt x="205" y="107"/>
                        <a:pt x="206" y="105"/>
                        <a:pt x="207" y="103"/>
                      </a:cubicBezTo>
                      <a:cubicBezTo>
                        <a:pt x="208" y="99"/>
                        <a:pt x="208" y="99"/>
                        <a:pt x="208" y="99"/>
                      </a:cubicBezTo>
                      <a:cubicBezTo>
                        <a:pt x="208" y="98"/>
                        <a:pt x="209" y="97"/>
                        <a:pt x="210" y="96"/>
                      </a:cubicBezTo>
                      <a:cubicBezTo>
                        <a:pt x="211" y="95"/>
                        <a:pt x="211" y="95"/>
                        <a:pt x="211" y="95"/>
                      </a:cubicBezTo>
                      <a:cubicBezTo>
                        <a:pt x="211" y="94"/>
                        <a:pt x="212" y="93"/>
                        <a:pt x="214" y="92"/>
                      </a:cubicBezTo>
                      <a:cubicBezTo>
                        <a:pt x="217" y="90"/>
                        <a:pt x="218" y="89"/>
                        <a:pt x="218" y="89"/>
                      </a:cubicBezTo>
                      <a:cubicBezTo>
                        <a:pt x="219" y="89"/>
                        <a:pt x="219" y="89"/>
                        <a:pt x="220" y="89"/>
                      </a:cubicBezTo>
                      <a:cubicBezTo>
                        <a:pt x="220" y="89"/>
                        <a:pt x="220" y="89"/>
                        <a:pt x="221" y="89"/>
                      </a:cubicBezTo>
                      <a:cubicBezTo>
                        <a:pt x="222" y="88"/>
                        <a:pt x="224" y="86"/>
                        <a:pt x="224" y="86"/>
                      </a:cubicBezTo>
                      <a:cubicBezTo>
                        <a:pt x="226" y="85"/>
                        <a:pt x="226" y="85"/>
                        <a:pt x="226" y="85"/>
                      </a:cubicBezTo>
                      <a:cubicBezTo>
                        <a:pt x="226" y="85"/>
                        <a:pt x="226" y="85"/>
                        <a:pt x="226" y="85"/>
                      </a:cubicBezTo>
                      <a:cubicBezTo>
                        <a:pt x="227" y="85"/>
                        <a:pt x="227" y="84"/>
                        <a:pt x="227" y="84"/>
                      </a:cubicBezTo>
                      <a:cubicBezTo>
                        <a:pt x="227" y="84"/>
                        <a:pt x="227" y="84"/>
                        <a:pt x="227" y="84"/>
                      </a:cubicBezTo>
                      <a:cubicBezTo>
                        <a:pt x="227" y="83"/>
                        <a:pt x="227" y="83"/>
                        <a:pt x="227" y="83"/>
                      </a:cubicBezTo>
                      <a:cubicBezTo>
                        <a:pt x="227" y="82"/>
                        <a:pt x="227" y="82"/>
                        <a:pt x="227" y="82"/>
                      </a:cubicBezTo>
                      <a:cubicBezTo>
                        <a:pt x="222" y="77"/>
                        <a:pt x="222" y="77"/>
                        <a:pt x="222" y="77"/>
                      </a:cubicBezTo>
                      <a:cubicBezTo>
                        <a:pt x="222" y="76"/>
                        <a:pt x="221" y="76"/>
                        <a:pt x="222" y="75"/>
                      </a:cubicBezTo>
                      <a:cubicBezTo>
                        <a:pt x="222" y="73"/>
                        <a:pt x="222" y="73"/>
                        <a:pt x="222" y="73"/>
                      </a:cubicBezTo>
                      <a:cubicBezTo>
                        <a:pt x="222" y="72"/>
                        <a:pt x="223" y="72"/>
                        <a:pt x="224" y="72"/>
                      </a:cubicBezTo>
                      <a:cubicBezTo>
                        <a:pt x="226" y="72"/>
                        <a:pt x="226" y="72"/>
                        <a:pt x="226" y="72"/>
                      </a:cubicBezTo>
                      <a:cubicBezTo>
                        <a:pt x="227" y="71"/>
                        <a:pt x="227" y="71"/>
                        <a:pt x="227" y="71"/>
                      </a:cubicBezTo>
                      <a:cubicBezTo>
                        <a:pt x="227" y="71"/>
                        <a:pt x="227" y="71"/>
                        <a:pt x="227" y="71"/>
                      </a:cubicBezTo>
                      <a:cubicBezTo>
                        <a:pt x="227" y="70"/>
                        <a:pt x="227" y="70"/>
                        <a:pt x="227" y="70"/>
                      </a:cubicBezTo>
                      <a:cubicBezTo>
                        <a:pt x="218" y="70"/>
                        <a:pt x="218" y="70"/>
                        <a:pt x="218" y="70"/>
                      </a:cubicBezTo>
                      <a:cubicBezTo>
                        <a:pt x="217" y="70"/>
                        <a:pt x="216" y="69"/>
                        <a:pt x="216" y="68"/>
                      </a:cubicBezTo>
                      <a:cubicBezTo>
                        <a:pt x="216" y="68"/>
                        <a:pt x="216" y="68"/>
                        <a:pt x="216" y="68"/>
                      </a:cubicBezTo>
                      <a:cubicBezTo>
                        <a:pt x="215" y="68"/>
                        <a:pt x="215" y="68"/>
                        <a:pt x="214" y="67"/>
                      </a:cubicBezTo>
                      <a:cubicBezTo>
                        <a:pt x="210" y="67"/>
                        <a:pt x="210" y="67"/>
                        <a:pt x="210" y="67"/>
                      </a:cubicBezTo>
                      <a:cubicBezTo>
                        <a:pt x="210" y="67"/>
                        <a:pt x="209" y="67"/>
                        <a:pt x="209" y="66"/>
                      </a:cubicBezTo>
                      <a:cubicBezTo>
                        <a:pt x="206" y="63"/>
                        <a:pt x="206" y="63"/>
                        <a:pt x="206" y="63"/>
                      </a:cubicBezTo>
                      <a:cubicBezTo>
                        <a:pt x="206" y="62"/>
                        <a:pt x="205" y="61"/>
                        <a:pt x="205" y="60"/>
                      </a:cubicBezTo>
                      <a:cubicBezTo>
                        <a:pt x="205" y="59"/>
                        <a:pt x="204" y="58"/>
                        <a:pt x="204" y="57"/>
                      </a:cubicBezTo>
                      <a:cubicBezTo>
                        <a:pt x="203" y="56"/>
                        <a:pt x="203" y="55"/>
                        <a:pt x="203" y="54"/>
                      </a:cubicBezTo>
                      <a:cubicBezTo>
                        <a:pt x="203" y="54"/>
                        <a:pt x="203" y="54"/>
                        <a:pt x="203" y="53"/>
                      </a:cubicBezTo>
                      <a:cubicBezTo>
                        <a:pt x="202" y="53"/>
                        <a:pt x="202" y="53"/>
                        <a:pt x="202" y="52"/>
                      </a:cubicBezTo>
                      <a:cubicBezTo>
                        <a:pt x="199" y="50"/>
                        <a:pt x="199" y="50"/>
                        <a:pt x="199" y="50"/>
                      </a:cubicBezTo>
                      <a:cubicBezTo>
                        <a:pt x="199" y="50"/>
                        <a:pt x="198" y="49"/>
                        <a:pt x="197" y="48"/>
                      </a:cubicBezTo>
                      <a:cubicBezTo>
                        <a:pt x="196" y="47"/>
                        <a:pt x="195" y="45"/>
                        <a:pt x="194" y="43"/>
                      </a:cubicBezTo>
                      <a:cubicBezTo>
                        <a:pt x="193" y="43"/>
                        <a:pt x="192" y="43"/>
                        <a:pt x="192" y="42"/>
                      </a:cubicBezTo>
                      <a:cubicBezTo>
                        <a:pt x="191" y="40"/>
                        <a:pt x="193" y="38"/>
                        <a:pt x="193" y="38"/>
                      </a:cubicBezTo>
                      <a:cubicBezTo>
                        <a:pt x="194" y="37"/>
                        <a:pt x="195" y="36"/>
                        <a:pt x="196" y="36"/>
                      </a:cubicBezTo>
                      <a:cubicBezTo>
                        <a:pt x="196" y="36"/>
                        <a:pt x="196" y="36"/>
                        <a:pt x="196" y="36"/>
                      </a:cubicBezTo>
                      <a:cubicBezTo>
                        <a:pt x="197" y="32"/>
                        <a:pt x="197" y="32"/>
                        <a:pt x="197" y="32"/>
                      </a:cubicBezTo>
                      <a:cubicBezTo>
                        <a:pt x="198" y="32"/>
                        <a:pt x="198" y="32"/>
                        <a:pt x="198" y="32"/>
                      </a:cubicBezTo>
                      <a:cubicBezTo>
                        <a:pt x="199" y="31"/>
                        <a:pt x="199" y="31"/>
                        <a:pt x="199" y="30"/>
                      </a:cubicBezTo>
                      <a:cubicBezTo>
                        <a:pt x="200" y="27"/>
                        <a:pt x="200" y="27"/>
                        <a:pt x="200" y="27"/>
                      </a:cubicBezTo>
                      <a:cubicBezTo>
                        <a:pt x="200" y="27"/>
                        <a:pt x="200" y="27"/>
                        <a:pt x="200" y="27"/>
                      </a:cubicBezTo>
                      <a:cubicBezTo>
                        <a:pt x="200" y="27"/>
                        <a:pt x="200" y="27"/>
                        <a:pt x="200" y="26"/>
                      </a:cubicBezTo>
                      <a:cubicBezTo>
                        <a:pt x="198" y="21"/>
                        <a:pt x="198" y="21"/>
                        <a:pt x="198" y="21"/>
                      </a:cubicBezTo>
                      <a:cubicBezTo>
                        <a:pt x="197" y="20"/>
                        <a:pt x="197" y="19"/>
                        <a:pt x="197" y="17"/>
                      </a:cubicBezTo>
                      <a:cubicBezTo>
                        <a:pt x="197" y="16"/>
                        <a:pt x="197" y="15"/>
                        <a:pt x="196" y="15"/>
                      </a:cubicBezTo>
                      <a:cubicBezTo>
                        <a:pt x="196" y="15"/>
                        <a:pt x="196" y="15"/>
                        <a:pt x="196" y="15"/>
                      </a:cubicBezTo>
                      <a:cubicBezTo>
                        <a:pt x="195" y="15"/>
                        <a:pt x="195" y="15"/>
                        <a:pt x="195" y="15"/>
                      </a:cubicBezTo>
                      <a:cubicBezTo>
                        <a:pt x="194" y="14"/>
                        <a:pt x="193" y="13"/>
                        <a:pt x="193" y="13"/>
                      </a:cubicBezTo>
                      <a:cubicBezTo>
                        <a:pt x="192" y="13"/>
                        <a:pt x="191" y="12"/>
                        <a:pt x="191" y="12"/>
                      </a:cubicBezTo>
                      <a:cubicBezTo>
                        <a:pt x="190" y="12"/>
                        <a:pt x="190" y="12"/>
                        <a:pt x="190" y="12"/>
                      </a:cubicBezTo>
                      <a:cubicBezTo>
                        <a:pt x="189" y="12"/>
                        <a:pt x="189" y="12"/>
                        <a:pt x="188" y="12"/>
                      </a:cubicBezTo>
                      <a:cubicBezTo>
                        <a:pt x="187" y="12"/>
                        <a:pt x="186" y="13"/>
                        <a:pt x="185" y="13"/>
                      </a:cubicBezTo>
                      <a:cubicBezTo>
                        <a:pt x="184" y="14"/>
                        <a:pt x="183" y="13"/>
                        <a:pt x="181" y="13"/>
                      </a:cubicBezTo>
                      <a:cubicBezTo>
                        <a:pt x="178" y="13"/>
                        <a:pt x="177" y="12"/>
                        <a:pt x="176" y="12"/>
                      </a:cubicBezTo>
                      <a:cubicBezTo>
                        <a:pt x="176" y="11"/>
                        <a:pt x="175" y="11"/>
                        <a:pt x="175" y="11"/>
                      </a:cubicBezTo>
                      <a:cubicBezTo>
                        <a:pt x="175" y="11"/>
                        <a:pt x="175" y="11"/>
                        <a:pt x="175" y="11"/>
                      </a:cubicBezTo>
                      <a:cubicBezTo>
                        <a:pt x="174" y="11"/>
                        <a:pt x="174" y="11"/>
                        <a:pt x="174" y="11"/>
                      </a:cubicBezTo>
                      <a:cubicBezTo>
                        <a:pt x="174" y="11"/>
                        <a:pt x="174" y="11"/>
                        <a:pt x="173" y="10"/>
                      </a:cubicBezTo>
                      <a:cubicBezTo>
                        <a:pt x="172" y="10"/>
                        <a:pt x="172" y="10"/>
                        <a:pt x="172" y="10"/>
                      </a:cubicBezTo>
                      <a:cubicBezTo>
                        <a:pt x="172" y="11"/>
                        <a:pt x="171" y="11"/>
                        <a:pt x="171" y="11"/>
                      </a:cubicBezTo>
                      <a:cubicBezTo>
                        <a:pt x="170" y="11"/>
                        <a:pt x="169" y="10"/>
                        <a:pt x="168" y="9"/>
                      </a:cubicBezTo>
                      <a:cubicBezTo>
                        <a:pt x="167" y="8"/>
                        <a:pt x="167" y="8"/>
                        <a:pt x="167" y="8"/>
                      </a:cubicBezTo>
                      <a:cubicBezTo>
                        <a:pt x="166" y="7"/>
                        <a:pt x="166" y="6"/>
                        <a:pt x="166" y="5"/>
                      </a:cubicBezTo>
                      <a:cubicBezTo>
                        <a:pt x="166" y="5"/>
                        <a:pt x="166" y="5"/>
                        <a:pt x="166" y="5"/>
                      </a:cubicBezTo>
                      <a:cubicBezTo>
                        <a:pt x="166" y="3"/>
                        <a:pt x="166" y="3"/>
                        <a:pt x="167" y="2"/>
                      </a:cubicBezTo>
                      <a:cubicBezTo>
                        <a:pt x="165" y="1"/>
                        <a:pt x="165" y="1"/>
                        <a:pt x="165" y="1"/>
                      </a:cubicBezTo>
                      <a:cubicBezTo>
                        <a:pt x="165" y="1"/>
                        <a:pt x="164" y="1"/>
                        <a:pt x="164" y="0"/>
                      </a:cubicBezTo>
                      <a:cubicBezTo>
                        <a:pt x="164" y="0"/>
                        <a:pt x="164" y="0"/>
                        <a:pt x="163" y="0"/>
                      </a:cubicBezTo>
                      <a:cubicBezTo>
                        <a:pt x="162" y="0"/>
                        <a:pt x="162" y="0"/>
                        <a:pt x="162" y="0"/>
                      </a:cubicBezTo>
                      <a:cubicBezTo>
                        <a:pt x="161" y="0"/>
                        <a:pt x="160" y="1"/>
                        <a:pt x="159" y="1"/>
                      </a:cubicBezTo>
                      <a:cubicBezTo>
                        <a:pt x="158" y="1"/>
                        <a:pt x="157" y="0"/>
                        <a:pt x="156" y="0"/>
                      </a:cubicBezTo>
                      <a:cubicBezTo>
                        <a:pt x="156" y="0"/>
                        <a:pt x="156" y="0"/>
                        <a:pt x="156" y="0"/>
                      </a:cubicBezTo>
                      <a:cubicBezTo>
                        <a:pt x="155" y="1"/>
                        <a:pt x="155" y="1"/>
                        <a:pt x="155" y="1"/>
                      </a:cubicBezTo>
                      <a:cubicBezTo>
                        <a:pt x="155" y="2"/>
                        <a:pt x="155" y="2"/>
                        <a:pt x="155" y="2"/>
                      </a:cubicBezTo>
                      <a:cubicBezTo>
                        <a:pt x="155" y="3"/>
                        <a:pt x="154" y="4"/>
                        <a:pt x="153" y="4"/>
                      </a:cubicBezTo>
                      <a:cubicBezTo>
                        <a:pt x="153" y="4"/>
                        <a:pt x="153" y="4"/>
                        <a:pt x="151" y="4"/>
                      </a:cubicBezTo>
                      <a:cubicBezTo>
                        <a:pt x="150" y="4"/>
                        <a:pt x="150" y="4"/>
                        <a:pt x="149" y="4"/>
                      </a:cubicBezTo>
                      <a:cubicBezTo>
                        <a:pt x="149" y="4"/>
                        <a:pt x="148" y="4"/>
                        <a:pt x="147" y="4"/>
                      </a:cubicBezTo>
                      <a:cubicBezTo>
                        <a:pt x="147" y="4"/>
                        <a:pt x="147" y="4"/>
                        <a:pt x="147" y="4"/>
                      </a:cubicBezTo>
                      <a:cubicBezTo>
                        <a:pt x="146" y="5"/>
                        <a:pt x="144" y="5"/>
                        <a:pt x="143" y="4"/>
                      </a:cubicBezTo>
                      <a:cubicBezTo>
                        <a:pt x="142" y="3"/>
                        <a:pt x="142" y="3"/>
                        <a:pt x="142" y="3"/>
                      </a:cubicBezTo>
                      <a:cubicBezTo>
                        <a:pt x="140" y="2"/>
                        <a:pt x="140" y="2"/>
                        <a:pt x="140" y="2"/>
                      </a:cubicBezTo>
                      <a:cubicBezTo>
                        <a:pt x="136" y="2"/>
                        <a:pt x="136" y="2"/>
                        <a:pt x="136" y="2"/>
                      </a:cubicBezTo>
                      <a:cubicBezTo>
                        <a:pt x="135" y="4"/>
                        <a:pt x="135" y="4"/>
                        <a:pt x="135" y="4"/>
                      </a:cubicBezTo>
                      <a:cubicBezTo>
                        <a:pt x="134" y="4"/>
                        <a:pt x="134" y="4"/>
                        <a:pt x="133" y="4"/>
                      </a:cubicBezTo>
                      <a:cubicBezTo>
                        <a:pt x="133" y="4"/>
                        <a:pt x="132" y="4"/>
                        <a:pt x="132" y="3"/>
                      </a:cubicBezTo>
                      <a:cubicBezTo>
                        <a:pt x="131" y="3"/>
                        <a:pt x="131" y="3"/>
                        <a:pt x="131" y="3"/>
                      </a:cubicBezTo>
                      <a:cubicBezTo>
                        <a:pt x="130" y="3"/>
                        <a:pt x="130" y="3"/>
                        <a:pt x="130" y="3"/>
                      </a:cubicBezTo>
                      <a:cubicBezTo>
                        <a:pt x="130" y="3"/>
                        <a:pt x="129" y="3"/>
                        <a:pt x="129" y="2"/>
                      </a:cubicBezTo>
                      <a:cubicBezTo>
                        <a:pt x="128" y="2"/>
                        <a:pt x="128" y="2"/>
                        <a:pt x="128" y="2"/>
                      </a:cubicBezTo>
                      <a:cubicBezTo>
                        <a:pt x="128" y="2"/>
                        <a:pt x="128" y="3"/>
                        <a:pt x="127" y="3"/>
                      </a:cubicBezTo>
                      <a:cubicBezTo>
                        <a:pt x="127" y="3"/>
                        <a:pt x="126" y="5"/>
                        <a:pt x="125" y="5"/>
                      </a:cubicBezTo>
                      <a:cubicBezTo>
                        <a:pt x="125" y="5"/>
                        <a:pt x="125" y="5"/>
                        <a:pt x="125" y="5"/>
                      </a:cubicBezTo>
                      <a:cubicBezTo>
                        <a:pt x="124" y="5"/>
                        <a:pt x="123" y="5"/>
                        <a:pt x="122" y="3"/>
                      </a:cubicBezTo>
                      <a:cubicBezTo>
                        <a:pt x="122" y="3"/>
                        <a:pt x="121" y="3"/>
                        <a:pt x="121" y="2"/>
                      </a:cubicBezTo>
                      <a:cubicBezTo>
                        <a:pt x="120" y="2"/>
                        <a:pt x="120" y="2"/>
                        <a:pt x="120" y="2"/>
                      </a:cubicBezTo>
                      <a:cubicBezTo>
                        <a:pt x="120" y="2"/>
                        <a:pt x="120" y="2"/>
                        <a:pt x="119" y="2"/>
                      </a:cubicBezTo>
                      <a:cubicBezTo>
                        <a:pt x="119" y="6"/>
                        <a:pt x="119" y="6"/>
                        <a:pt x="119" y="6"/>
                      </a:cubicBezTo>
                      <a:cubicBezTo>
                        <a:pt x="119" y="7"/>
                        <a:pt x="119" y="7"/>
                        <a:pt x="119" y="8"/>
                      </a:cubicBezTo>
                      <a:cubicBezTo>
                        <a:pt x="117" y="9"/>
                        <a:pt x="117" y="9"/>
                        <a:pt x="117" y="9"/>
                      </a:cubicBezTo>
                      <a:cubicBezTo>
                        <a:pt x="116" y="9"/>
                        <a:pt x="116" y="10"/>
                        <a:pt x="116" y="10"/>
                      </a:cubicBezTo>
                      <a:cubicBezTo>
                        <a:pt x="113" y="10"/>
                        <a:pt x="113" y="10"/>
                        <a:pt x="113" y="10"/>
                      </a:cubicBezTo>
                      <a:cubicBezTo>
                        <a:pt x="112" y="9"/>
                        <a:pt x="112" y="9"/>
                        <a:pt x="112" y="9"/>
                      </a:cubicBezTo>
                      <a:cubicBezTo>
                        <a:pt x="111" y="10"/>
                        <a:pt x="109" y="10"/>
                        <a:pt x="107" y="9"/>
                      </a:cubicBezTo>
                      <a:cubicBezTo>
                        <a:pt x="106" y="9"/>
                        <a:pt x="105" y="9"/>
                        <a:pt x="105" y="10"/>
                      </a:cubicBezTo>
                      <a:cubicBezTo>
                        <a:pt x="104" y="11"/>
                        <a:pt x="104" y="11"/>
                        <a:pt x="104" y="11"/>
                      </a:cubicBezTo>
                      <a:cubicBezTo>
                        <a:pt x="103" y="11"/>
                        <a:pt x="103" y="11"/>
                        <a:pt x="102" y="11"/>
                      </a:cubicBezTo>
                      <a:cubicBezTo>
                        <a:pt x="91" y="11"/>
                        <a:pt x="91" y="11"/>
                        <a:pt x="91" y="11"/>
                      </a:cubicBezTo>
                      <a:cubicBezTo>
                        <a:pt x="90" y="11"/>
                        <a:pt x="89" y="10"/>
                        <a:pt x="89" y="9"/>
                      </a:cubicBezTo>
                      <a:cubicBezTo>
                        <a:pt x="89" y="9"/>
                        <a:pt x="89" y="9"/>
                        <a:pt x="89" y="9"/>
                      </a:cubicBezTo>
                      <a:cubicBezTo>
                        <a:pt x="87" y="16"/>
                        <a:pt x="87" y="16"/>
                        <a:pt x="87" y="16"/>
                      </a:cubicBezTo>
                      <a:cubicBezTo>
                        <a:pt x="87" y="17"/>
                        <a:pt x="87" y="18"/>
                        <a:pt x="87" y="18"/>
                      </a:cubicBezTo>
                      <a:cubicBezTo>
                        <a:pt x="86" y="20"/>
                        <a:pt x="85" y="22"/>
                        <a:pt x="83" y="22"/>
                      </a:cubicBezTo>
                      <a:cubicBezTo>
                        <a:pt x="80" y="23"/>
                        <a:pt x="78" y="24"/>
                        <a:pt x="78" y="24"/>
                      </a:cubicBezTo>
                      <a:cubicBezTo>
                        <a:pt x="77" y="24"/>
                        <a:pt x="77" y="24"/>
                        <a:pt x="77" y="24"/>
                      </a:cubicBezTo>
                      <a:cubicBezTo>
                        <a:pt x="75" y="24"/>
                        <a:pt x="75" y="24"/>
                        <a:pt x="75" y="24"/>
                      </a:cubicBezTo>
                      <a:cubicBezTo>
                        <a:pt x="74" y="25"/>
                        <a:pt x="74" y="25"/>
                        <a:pt x="74" y="25"/>
                      </a:cubicBezTo>
                      <a:cubicBezTo>
                        <a:pt x="73" y="26"/>
                        <a:pt x="72" y="27"/>
                        <a:pt x="72" y="28"/>
                      </a:cubicBezTo>
                      <a:cubicBezTo>
                        <a:pt x="72" y="29"/>
                        <a:pt x="72" y="29"/>
                        <a:pt x="72" y="29"/>
                      </a:cubicBezTo>
                      <a:cubicBezTo>
                        <a:pt x="73" y="30"/>
                        <a:pt x="73" y="30"/>
                        <a:pt x="73" y="30"/>
                      </a:cubicBezTo>
                      <a:cubicBezTo>
                        <a:pt x="73" y="31"/>
                        <a:pt x="72" y="32"/>
                        <a:pt x="71" y="32"/>
                      </a:cubicBezTo>
                      <a:cubicBezTo>
                        <a:pt x="70" y="33"/>
                        <a:pt x="70" y="33"/>
                        <a:pt x="70" y="33"/>
                      </a:cubicBezTo>
                      <a:cubicBezTo>
                        <a:pt x="70" y="34"/>
                        <a:pt x="70" y="35"/>
                        <a:pt x="68" y="36"/>
                      </a:cubicBezTo>
                      <a:cubicBezTo>
                        <a:pt x="67" y="37"/>
                        <a:pt x="67" y="38"/>
                        <a:pt x="66" y="38"/>
                      </a:cubicBezTo>
                      <a:cubicBezTo>
                        <a:pt x="66" y="40"/>
                        <a:pt x="66" y="40"/>
                        <a:pt x="66" y="40"/>
                      </a:cubicBezTo>
                      <a:cubicBezTo>
                        <a:pt x="67" y="42"/>
                        <a:pt x="67" y="42"/>
                        <a:pt x="67" y="42"/>
                      </a:cubicBezTo>
                      <a:cubicBezTo>
                        <a:pt x="68" y="42"/>
                        <a:pt x="68" y="42"/>
                        <a:pt x="68" y="43"/>
                      </a:cubicBezTo>
                      <a:cubicBezTo>
                        <a:pt x="69" y="43"/>
                        <a:pt x="69" y="45"/>
                        <a:pt x="69" y="45"/>
                      </a:cubicBezTo>
                      <a:cubicBezTo>
                        <a:pt x="68" y="46"/>
                        <a:pt x="68" y="46"/>
                        <a:pt x="68" y="46"/>
                      </a:cubicBezTo>
                      <a:cubicBezTo>
                        <a:pt x="68" y="47"/>
                        <a:pt x="68" y="47"/>
                        <a:pt x="68" y="48"/>
                      </a:cubicBezTo>
                      <a:cubicBezTo>
                        <a:pt x="67" y="52"/>
                        <a:pt x="67" y="52"/>
                        <a:pt x="67" y="52"/>
                      </a:cubicBezTo>
                      <a:cubicBezTo>
                        <a:pt x="66" y="54"/>
                        <a:pt x="66" y="56"/>
                        <a:pt x="64" y="55"/>
                      </a:cubicBezTo>
                      <a:cubicBezTo>
                        <a:pt x="64" y="55"/>
                        <a:pt x="64" y="55"/>
                        <a:pt x="64" y="55"/>
                      </a:cubicBezTo>
                      <a:cubicBezTo>
                        <a:pt x="62" y="56"/>
                        <a:pt x="61" y="55"/>
                        <a:pt x="60" y="55"/>
                      </a:cubicBezTo>
                      <a:cubicBezTo>
                        <a:pt x="59" y="54"/>
                        <a:pt x="59" y="54"/>
                        <a:pt x="59" y="54"/>
                      </a:cubicBezTo>
                      <a:cubicBezTo>
                        <a:pt x="57" y="54"/>
                        <a:pt x="56" y="53"/>
                        <a:pt x="55" y="52"/>
                      </a:cubicBezTo>
                      <a:cubicBezTo>
                        <a:pt x="54" y="52"/>
                        <a:pt x="53" y="52"/>
                        <a:pt x="52" y="52"/>
                      </a:cubicBezTo>
                      <a:cubicBezTo>
                        <a:pt x="51" y="51"/>
                        <a:pt x="50" y="51"/>
                        <a:pt x="49" y="50"/>
                      </a:cubicBezTo>
                      <a:cubicBezTo>
                        <a:pt x="48" y="50"/>
                        <a:pt x="46" y="50"/>
                        <a:pt x="45" y="50"/>
                      </a:cubicBezTo>
                      <a:cubicBezTo>
                        <a:pt x="46" y="51"/>
                        <a:pt x="46" y="51"/>
                        <a:pt x="46" y="51"/>
                      </a:cubicBezTo>
                      <a:cubicBezTo>
                        <a:pt x="46" y="52"/>
                        <a:pt x="46" y="52"/>
                        <a:pt x="46" y="53"/>
                      </a:cubicBezTo>
                      <a:cubicBezTo>
                        <a:pt x="45" y="55"/>
                        <a:pt x="45" y="55"/>
                        <a:pt x="45" y="55"/>
                      </a:cubicBezTo>
                      <a:cubicBezTo>
                        <a:pt x="45" y="56"/>
                        <a:pt x="45" y="56"/>
                        <a:pt x="45" y="56"/>
                      </a:cubicBezTo>
                      <a:cubicBezTo>
                        <a:pt x="45" y="57"/>
                        <a:pt x="45" y="58"/>
                        <a:pt x="44" y="58"/>
                      </a:cubicBezTo>
                      <a:cubicBezTo>
                        <a:pt x="43" y="58"/>
                        <a:pt x="43" y="58"/>
                        <a:pt x="42" y="58"/>
                      </a:cubicBezTo>
                      <a:cubicBezTo>
                        <a:pt x="41" y="58"/>
                        <a:pt x="41" y="58"/>
                        <a:pt x="40" y="58"/>
                      </a:cubicBezTo>
                      <a:cubicBezTo>
                        <a:pt x="40" y="59"/>
                        <a:pt x="40" y="59"/>
                        <a:pt x="40" y="60"/>
                      </a:cubicBezTo>
                      <a:cubicBezTo>
                        <a:pt x="40" y="60"/>
                        <a:pt x="40" y="61"/>
                        <a:pt x="40" y="62"/>
                      </a:cubicBezTo>
                      <a:cubicBezTo>
                        <a:pt x="40" y="62"/>
                        <a:pt x="40" y="63"/>
                        <a:pt x="40" y="64"/>
                      </a:cubicBezTo>
                      <a:cubicBezTo>
                        <a:pt x="40" y="66"/>
                        <a:pt x="40" y="67"/>
                        <a:pt x="39" y="68"/>
                      </a:cubicBezTo>
                      <a:cubicBezTo>
                        <a:pt x="39" y="68"/>
                        <a:pt x="39" y="68"/>
                        <a:pt x="39" y="68"/>
                      </a:cubicBezTo>
                      <a:cubicBezTo>
                        <a:pt x="39" y="68"/>
                        <a:pt x="39" y="69"/>
                        <a:pt x="38" y="70"/>
                      </a:cubicBezTo>
                      <a:cubicBezTo>
                        <a:pt x="39" y="70"/>
                        <a:pt x="40" y="71"/>
                        <a:pt x="40" y="72"/>
                      </a:cubicBezTo>
                      <a:cubicBezTo>
                        <a:pt x="40" y="73"/>
                        <a:pt x="40" y="74"/>
                        <a:pt x="40" y="74"/>
                      </a:cubicBezTo>
                      <a:cubicBezTo>
                        <a:pt x="39" y="75"/>
                        <a:pt x="39" y="75"/>
                        <a:pt x="39" y="76"/>
                      </a:cubicBezTo>
                      <a:cubicBezTo>
                        <a:pt x="39" y="77"/>
                        <a:pt x="39" y="78"/>
                        <a:pt x="38" y="78"/>
                      </a:cubicBezTo>
                      <a:cubicBezTo>
                        <a:pt x="38" y="78"/>
                        <a:pt x="38" y="78"/>
                        <a:pt x="38" y="78"/>
                      </a:cubicBezTo>
                      <a:cubicBezTo>
                        <a:pt x="37" y="79"/>
                        <a:pt x="37" y="79"/>
                        <a:pt x="37" y="79"/>
                      </a:cubicBezTo>
                      <a:cubicBezTo>
                        <a:pt x="37" y="80"/>
                        <a:pt x="37" y="80"/>
                        <a:pt x="36" y="80"/>
                      </a:cubicBezTo>
                      <a:cubicBezTo>
                        <a:pt x="36" y="81"/>
                        <a:pt x="35" y="81"/>
                        <a:pt x="35" y="81"/>
                      </a:cubicBezTo>
                      <a:cubicBezTo>
                        <a:pt x="33" y="81"/>
                        <a:pt x="33" y="81"/>
                        <a:pt x="33" y="81"/>
                      </a:cubicBezTo>
                      <a:cubicBezTo>
                        <a:pt x="29" y="84"/>
                        <a:pt x="29" y="84"/>
                        <a:pt x="29" y="84"/>
                      </a:cubicBezTo>
                      <a:cubicBezTo>
                        <a:pt x="27" y="86"/>
                        <a:pt x="26" y="87"/>
                        <a:pt x="24" y="85"/>
                      </a:cubicBezTo>
                      <a:cubicBezTo>
                        <a:pt x="24" y="85"/>
                        <a:pt x="24" y="85"/>
                        <a:pt x="24" y="85"/>
                      </a:cubicBezTo>
                      <a:cubicBezTo>
                        <a:pt x="24" y="85"/>
                        <a:pt x="24" y="85"/>
                        <a:pt x="24" y="85"/>
                      </a:cubicBezTo>
                      <a:cubicBezTo>
                        <a:pt x="26" y="87"/>
                        <a:pt x="26" y="87"/>
                        <a:pt x="26" y="87"/>
                      </a:cubicBezTo>
                      <a:cubicBezTo>
                        <a:pt x="28" y="87"/>
                        <a:pt x="28" y="87"/>
                        <a:pt x="28" y="87"/>
                      </a:cubicBezTo>
                      <a:cubicBezTo>
                        <a:pt x="29" y="85"/>
                        <a:pt x="29" y="85"/>
                        <a:pt x="29" y="85"/>
                      </a:cubicBezTo>
                      <a:cubicBezTo>
                        <a:pt x="30" y="84"/>
                        <a:pt x="32" y="82"/>
                        <a:pt x="37" y="81"/>
                      </a:cubicBezTo>
                      <a:cubicBezTo>
                        <a:pt x="38" y="81"/>
                        <a:pt x="40" y="80"/>
                        <a:pt x="41" y="82"/>
                      </a:cubicBezTo>
                      <a:cubicBezTo>
                        <a:pt x="42" y="84"/>
                        <a:pt x="41" y="85"/>
                        <a:pt x="40" y="86"/>
                      </a:cubicBezTo>
                      <a:cubicBezTo>
                        <a:pt x="41" y="88"/>
                        <a:pt x="41" y="89"/>
                        <a:pt x="41" y="90"/>
                      </a:cubicBezTo>
                      <a:cubicBezTo>
                        <a:pt x="42" y="91"/>
                        <a:pt x="42" y="91"/>
                        <a:pt x="42" y="91"/>
                      </a:cubicBezTo>
                      <a:cubicBezTo>
                        <a:pt x="42" y="92"/>
                        <a:pt x="42" y="92"/>
                        <a:pt x="43" y="92"/>
                      </a:cubicBezTo>
                      <a:cubicBezTo>
                        <a:pt x="43" y="92"/>
                        <a:pt x="44" y="94"/>
                        <a:pt x="45" y="96"/>
                      </a:cubicBezTo>
                      <a:cubicBezTo>
                        <a:pt x="46" y="97"/>
                        <a:pt x="46" y="98"/>
                        <a:pt x="47" y="99"/>
                      </a:cubicBezTo>
                      <a:cubicBezTo>
                        <a:pt x="47" y="99"/>
                        <a:pt x="47" y="101"/>
                        <a:pt x="48" y="104"/>
                      </a:cubicBezTo>
                      <a:cubicBezTo>
                        <a:pt x="49" y="108"/>
                        <a:pt x="50" y="109"/>
                        <a:pt x="48" y="110"/>
                      </a:cubicBezTo>
                      <a:cubicBezTo>
                        <a:pt x="47" y="110"/>
                        <a:pt x="46" y="110"/>
                        <a:pt x="45" y="109"/>
                      </a:cubicBezTo>
                      <a:cubicBezTo>
                        <a:pt x="45" y="109"/>
                        <a:pt x="45" y="109"/>
                        <a:pt x="45" y="109"/>
                      </a:cubicBezTo>
                      <a:cubicBezTo>
                        <a:pt x="44" y="110"/>
                        <a:pt x="43" y="110"/>
                        <a:pt x="42" y="111"/>
                      </a:cubicBezTo>
                      <a:cubicBezTo>
                        <a:pt x="41" y="111"/>
                        <a:pt x="41" y="110"/>
                        <a:pt x="40" y="110"/>
                      </a:cubicBezTo>
                      <a:cubicBezTo>
                        <a:pt x="32" y="110"/>
                        <a:pt x="32" y="110"/>
                        <a:pt x="32" y="110"/>
                      </a:cubicBezTo>
                      <a:cubicBezTo>
                        <a:pt x="30" y="111"/>
                        <a:pt x="30" y="111"/>
                        <a:pt x="30" y="111"/>
                      </a:cubicBezTo>
                      <a:cubicBezTo>
                        <a:pt x="29" y="111"/>
                        <a:pt x="27" y="112"/>
                        <a:pt x="27" y="113"/>
                      </a:cubicBezTo>
                      <a:cubicBezTo>
                        <a:pt x="27" y="113"/>
                        <a:pt x="27" y="113"/>
                        <a:pt x="27" y="113"/>
                      </a:cubicBezTo>
                      <a:cubicBezTo>
                        <a:pt x="28" y="113"/>
                        <a:pt x="28" y="113"/>
                        <a:pt x="28" y="113"/>
                      </a:cubicBezTo>
                      <a:cubicBezTo>
                        <a:pt x="29" y="113"/>
                        <a:pt x="29" y="114"/>
                        <a:pt x="29" y="115"/>
                      </a:cubicBezTo>
                      <a:cubicBezTo>
                        <a:pt x="30" y="119"/>
                        <a:pt x="30" y="119"/>
                        <a:pt x="30" y="119"/>
                      </a:cubicBezTo>
                      <a:cubicBezTo>
                        <a:pt x="30" y="119"/>
                        <a:pt x="30" y="119"/>
                        <a:pt x="30" y="120"/>
                      </a:cubicBezTo>
                      <a:cubicBezTo>
                        <a:pt x="30" y="123"/>
                        <a:pt x="30" y="123"/>
                        <a:pt x="30" y="123"/>
                      </a:cubicBezTo>
                      <a:cubicBezTo>
                        <a:pt x="30" y="124"/>
                        <a:pt x="29" y="126"/>
                        <a:pt x="28" y="126"/>
                      </a:cubicBezTo>
                      <a:cubicBezTo>
                        <a:pt x="28" y="127"/>
                        <a:pt x="28" y="127"/>
                        <a:pt x="28" y="127"/>
                      </a:cubicBezTo>
                      <a:cubicBezTo>
                        <a:pt x="28" y="127"/>
                        <a:pt x="28" y="127"/>
                        <a:pt x="28" y="127"/>
                      </a:cubicBezTo>
                      <a:cubicBezTo>
                        <a:pt x="29" y="127"/>
                        <a:pt x="30" y="128"/>
                        <a:pt x="31" y="130"/>
                      </a:cubicBezTo>
                      <a:cubicBezTo>
                        <a:pt x="33" y="131"/>
                        <a:pt x="34" y="132"/>
                        <a:pt x="34" y="134"/>
                      </a:cubicBezTo>
                      <a:cubicBezTo>
                        <a:pt x="33" y="135"/>
                        <a:pt x="32" y="135"/>
                        <a:pt x="31" y="135"/>
                      </a:cubicBezTo>
                      <a:cubicBezTo>
                        <a:pt x="30" y="135"/>
                        <a:pt x="29" y="135"/>
                        <a:pt x="27" y="136"/>
                      </a:cubicBezTo>
                      <a:cubicBezTo>
                        <a:pt x="22" y="140"/>
                        <a:pt x="20" y="138"/>
                        <a:pt x="19" y="137"/>
                      </a:cubicBezTo>
                      <a:cubicBezTo>
                        <a:pt x="18" y="137"/>
                        <a:pt x="18" y="137"/>
                        <a:pt x="18" y="138"/>
                      </a:cubicBezTo>
                      <a:cubicBezTo>
                        <a:pt x="17" y="138"/>
                        <a:pt x="17" y="138"/>
                        <a:pt x="17" y="138"/>
                      </a:cubicBezTo>
                      <a:cubicBezTo>
                        <a:pt x="17" y="139"/>
                        <a:pt x="17" y="139"/>
                        <a:pt x="17" y="139"/>
                      </a:cubicBezTo>
                      <a:cubicBezTo>
                        <a:pt x="17" y="140"/>
                        <a:pt x="16" y="141"/>
                        <a:pt x="15" y="141"/>
                      </a:cubicBezTo>
                      <a:cubicBezTo>
                        <a:pt x="11" y="141"/>
                        <a:pt x="11" y="141"/>
                        <a:pt x="11" y="141"/>
                      </a:cubicBezTo>
                      <a:cubicBezTo>
                        <a:pt x="10" y="145"/>
                        <a:pt x="10" y="145"/>
                        <a:pt x="10" y="145"/>
                      </a:cubicBezTo>
                      <a:cubicBezTo>
                        <a:pt x="9" y="146"/>
                        <a:pt x="9" y="146"/>
                        <a:pt x="9" y="146"/>
                      </a:cubicBezTo>
                      <a:cubicBezTo>
                        <a:pt x="9" y="146"/>
                        <a:pt x="8" y="147"/>
                        <a:pt x="6" y="148"/>
                      </a:cubicBezTo>
                      <a:cubicBezTo>
                        <a:pt x="6" y="148"/>
                        <a:pt x="6" y="148"/>
                        <a:pt x="6" y="149"/>
                      </a:cubicBezTo>
                      <a:cubicBezTo>
                        <a:pt x="6" y="149"/>
                        <a:pt x="7" y="150"/>
                        <a:pt x="6" y="150"/>
                      </a:cubicBezTo>
                      <a:cubicBezTo>
                        <a:pt x="6" y="151"/>
                        <a:pt x="6" y="151"/>
                        <a:pt x="5" y="152"/>
                      </a:cubicBezTo>
                      <a:cubicBezTo>
                        <a:pt x="5" y="152"/>
                        <a:pt x="3" y="152"/>
                        <a:pt x="2" y="152"/>
                      </a:cubicBezTo>
                      <a:cubicBezTo>
                        <a:pt x="1" y="152"/>
                        <a:pt x="1" y="152"/>
                        <a:pt x="1" y="152"/>
                      </a:cubicBezTo>
                      <a:cubicBezTo>
                        <a:pt x="1" y="153"/>
                        <a:pt x="0" y="154"/>
                        <a:pt x="0" y="155"/>
                      </a:cubicBezTo>
                      <a:cubicBezTo>
                        <a:pt x="0" y="155"/>
                        <a:pt x="0" y="155"/>
                        <a:pt x="0" y="156"/>
                      </a:cubicBezTo>
                      <a:cubicBezTo>
                        <a:pt x="0" y="156"/>
                        <a:pt x="1" y="156"/>
                        <a:pt x="1" y="157"/>
                      </a:cubicBezTo>
                      <a:cubicBezTo>
                        <a:pt x="1" y="157"/>
                        <a:pt x="1" y="157"/>
                        <a:pt x="2" y="157"/>
                      </a:cubicBezTo>
                      <a:cubicBezTo>
                        <a:pt x="3" y="157"/>
                        <a:pt x="3" y="157"/>
                        <a:pt x="3" y="157"/>
                      </a:cubicBezTo>
                      <a:cubicBezTo>
                        <a:pt x="8" y="160"/>
                        <a:pt x="8" y="160"/>
                        <a:pt x="8" y="160"/>
                      </a:cubicBezTo>
                      <a:cubicBezTo>
                        <a:pt x="8" y="161"/>
                        <a:pt x="9" y="162"/>
                        <a:pt x="10" y="163"/>
                      </a:cubicBezTo>
                      <a:cubicBezTo>
                        <a:pt x="11" y="163"/>
                        <a:pt x="12" y="163"/>
                        <a:pt x="13" y="163"/>
                      </a:cubicBezTo>
                      <a:cubicBezTo>
                        <a:pt x="13" y="162"/>
                        <a:pt x="13" y="162"/>
                        <a:pt x="13" y="163"/>
                      </a:cubicBezTo>
                      <a:cubicBezTo>
                        <a:pt x="15" y="163"/>
                        <a:pt x="15" y="163"/>
                        <a:pt x="15" y="163"/>
                      </a:cubicBezTo>
                      <a:cubicBezTo>
                        <a:pt x="15" y="163"/>
                        <a:pt x="15" y="163"/>
                        <a:pt x="16" y="163"/>
                      </a:cubicBezTo>
                      <a:cubicBezTo>
                        <a:pt x="19" y="165"/>
                        <a:pt x="19" y="165"/>
                        <a:pt x="19" y="165"/>
                      </a:cubicBezTo>
                      <a:cubicBezTo>
                        <a:pt x="19" y="165"/>
                        <a:pt x="20" y="165"/>
                        <a:pt x="21" y="166"/>
                      </a:cubicBezTo>
                      <a:cubicBezTo>
                        <a:pt x="22" y="166"/>
                        <a:pt x="22" y="166"/>
                        <a:pt x="22" y="166"/>
                      </a:cubicBezTo>
                      <a:cubicBezTo>
                        <a:pt x="29" y="166"/>
                        <a:pt x="29" y="166"/>
                        <a:pt x="29" y="166"/>
                      </a:cubicBezTo>
                      <a:cubicBezTo>
                        <a:pt x="30" y="166"/>
                        <a:pt x="31" y="166"/>
                        <a:pt x="31" y="166"/>
                      </a:cubicBezTo>
                      <a:cubicBezTo>
                        <a:pt x="31" y="167"/>
                        <a:pt x="31" y="167"/>
                        <a:pt x="31" y="168"/>
                      </a:cubicBezTo>
                      <a:cubicBezTo>
                        <a:pt x="31" y="169"/>
                        <a:pt x="31" y="171"/>
                        <a:pt x="31" y="172"/>
                      </a:cubicBezTo>
                      <a:cubicBezTo>
                        <a:pt x="31" y="172"/>
                        <a:pt x="32" y="173"/>
                        <a:pt x="33" y="174"/>
                      </a:cubicBezTo>
                      <a:cubicBezTo>
                        <a:pt x="35" y="174"/>
                        <a:pt x="35" y="174"/>
                        <a:pt x="35" y="174"/>
                      </a:cubicBezTo>
                      <a:cubicBezTo>
                        <a:pt x="36" y="174"/>
                        <a:pt x="37" y="174"/>
                        <a:pt x="37" y="176"/>
                      </a:cubicBezTo>
                      <a:cubicBezTo>
                        <a:pt x="37" y="177"/>
                        <a:pt x="37" y="177"/>
                        <a:pt x="37" y="177"/>
                      </a:cubicBezTo>
                      <a:cubicBezTo>
                        <a:pt x="41" y="177"/>
                        <a:pt x="41" y="177"/>
                        <a:pt x="41" y="177"/>
                      </a:cubicBezTo>
                      <a:cubicBezTo>
                        <a:pt x="42" y="177"/>
                        <a:pt x="42" y="177"/>
                        <a:pt x="43" y="178"/>
                      </a:cubicBezTo>
                      <a:cubicBezTo>
                        <a:pt x="43" y="178"/>
                        <a:pt x="43" y="178"/>
                        <a:pt x="43" y="178"/>
                      </a:cubicBezTo>
                      <a:cubicBezTo>
                        <a:pt x="43" y="178"/>
                        <a:pt x="43" y="178"/>
                        <a:pt x="43" y="179"/>
                      </a:cubicBezTo>
                      <a:cubicBezTo>
                        <a:pt x="44" y="179"/>
                        <a:pt x="44" y="179"/>
                        <a:pt x="44" y="179"/>
                      </a:cubicBezTo>
                      <a:cubicBezTo>
                        <a:pt x="45" y="179"/>
                        <a:pt x="45" y="179"/>
                        <a:pt x="45" y="180"/>
                      </a:cubicBezTo>
                      <a:cubicBezTo>
                        <a:pt x="48" y="184"/>
                        <a:pt x="48" y="184"/>
                        <a:pt x="48" y="184"/>
                      </a:cubicBezTo>
                      <a:cubicBezTo>
                        <a:pt x="49" y="184"/>
                        <a:pt x="49" y="185"/>
                        <a:pt x="50" y="186"/>
                      </a:cubicBezTo>
                      <a:cubicBezTo>
                        <a:pt x="50" y="186"/>
                        <a:pt x="50" y="187"/>
                        <a:pt x="49" y="189"/>
                      </a:cubicBezTo>
                      <a:cubicBezTo>
                        <a:pt x="47" y="190"/>
                        <a:pt x="46" y="191"/>
                        <a:pt x="45" y="191"/>
                      </a:cubicBezTo>
                      <a:cubicBezTo>
                        <a:pt x="45" y="191"/>
                        <a:pt x="45" y="191"/>
                        <a:pt x="45" y="191"/>
                      </a:cubicBezTo>
                      <a:cubicBezTo>
                        <a:pt x="45" y="198"/>
                        <a:pt x="45" y="198"/>
                        <a:pt x="45" y="198"/>
                      </a:cubicBezTo>
                      <a:cubicBezTo>
                        <a:pt x="46" y="199"/>
                        <a:pt x="47" y="200"/>
                        <a:pt x="47" y="200"/>
                      </a:cubicBezTo>
                      <a:cubicBezTo>
                        <a:pt x="49" y="200"/>
                        <a:pt x="52" y="202"/>
                        <a:pt x="53" y="202"/>
                      </a:cubicBezTo>
                      <a:cubicBezTo>
                        <a:pt x="53" y="202"/>
                        <a:pt x="53" y="202"/>
                        <a:pt x="53" y="202"/>
                      </a:cubicBezTo>
                      <a:cubicBezTo>
                        <a:pt x="57" y="207"/>
                        <a:pt x="57" y="207"/>
                        <a:pt x="57" y="207"/>
                      </a:cubicBezTo>
                      <a:cubicBezTo>
                        <a:pt x="59" y="210"/>
                        <a:pt x="59" y="210"/>
                        <a:pt x="59" y="210"/>
                      </a:cubicBezTo>
                      <a:cubicBezTo>
                        <a:pt x="62" y="210"/>
                        <a:pt x="62" y="210"/>
                        <a:pt x="62" y="210"/>
                      </a:cubicBezTo>
                      <a:cubicBezTo>
                        <a:pt x="63" y="209"/>
                        <a:pt x="64" y="208"/>
                        <a:pt x="66" y="209"/>
                      </a:cubicBezTo>
                      <a:cubicBezTo>
                        <a:pt x="66" y="209"/>
                        <a:pt x="68" y="209"/>
                        <a:pt x="68" y="211"/>
                      </a:cubicBezTo>
                      <a:cubicBezTo>
                        <a:pt x="69" y="213"/>
                        <a:pt x="69" y="213"/>
                        <a:pt x="69" y="213"/>
                      </a:cubicBezTo>
                      <a:cubicBezTo>
                        <a:pt x="71" y="215"/>
                        <a:pt x="71" y="215"/>
                        <a:pt x="71" y="215"/>
                      </a:cubicBezTo>
                      <a:cubicBezTo>
                        <a:pt x="77" y="215"/>
                        <a:pt x="77" y="215"/>
                        <a:pt x="77" y="215"/>
                      </a:cubicBezTo>
                      <a:cubicBezTo>
                        <a:pt x="78" y="215"/>
                        <a:pt x="78" y="215"/>
                        <a:pt x="78" y="215"/>
                      </a:cubicBezTo>
                      <a:cubicBezTo>
                        <a:pt x="80" y="213"/>
                        <a:pt x="82" y="212"/>
                        <a:pt x="83" y="212"/>
                      </a:cubicBezTo>
                      <a:cubicBezTo>
                        <a:pt x="83" y="212"/>
                        <a:pt x="83" y="212"/>
                        <a:pt x="83" y="212"/>
                      </a:cubicBezTo>
                      <a:cubicBezTo>
                        <a:pt x="87" y="212"/>
                        <a:pt x="87" y="212"/>
                        <a:pt x="87" y="212"/>
                      </a:cubicBezTo>
                      <a:cubicBezTo>
                        <a:pt x="88" y="212"/>
                        <a:pt x="88" y="212"/>
                        <a:pt x="88" y="212"/>
                      </a:cubicBezTo>
                      <a:cubicBezTo>
                        <a:pt x="89" y="212"/>
                        <a:pt x="89" y="212"/>
                        <a:pt x="90" y="212"/>
                      </a:cubicBezTo>
                      <a:cubicBezTo>
                        <a:pt x="95" y="213"/>
                        <a:pt x="95" y="213"/>
                        <a:pt x="95" y="213"/>
                      </a:cubicBezTo>
                      <a:cubicBezTo>
                        <a:pt x="95" y="214"/>
                        <a:pt x="96" y="214"/>
                        <a:pt x="96" y="215"/>
                      </a:cubicBezTo>
                      <a:cubicBezTo>
                        <a:pt x="97" y="214"/>
                        <a:pt x="98" y="214"/>
                        <a:pt x="99" y="213"/>
                      </a:cubicBezTo>
                      <a:cubicBezTo>
                        <a:pt x="106" y="212"/>
                        <a:pt x="111" y="213"/>
                        <a:pt x="112" y="213"/>
                      </a:cubicBezTo>
                      <a:cubicBezTo>
                        <a:pt x="114" y="213"/>
                        <a:pt x="114" y="213"/>
                        <a:pt x="114" y="213"/>
                      </a:cubicBezTo>
                      <a:cubicBezTo>
                        <a:pt x="114" y="213"/>
                        <a:pt x="117" y="213"/>
                        <a:pt x="119" y="214"/>
                      </a:cubicBezTo>
                      <a:cubicBezTo>
                        <a:pt x="119" y="215"/>
                        <a:pt x="119" y="215"/>
                        <a:pt x="120" y="215"/>
                      </a:cubicBezTo>
                      <a:cubicBezTo>
                        <a:pt x="120" y="216"/>
                        <a:pt x="120" y="216"/>
                        <a:pt x="120" y="216"/>
                      </a:cubicBezTo>
                      <a:cubicBezTo>
                        <a:pt x="122" y="216"/>
                        <a:pt x="125" y="217"/>
                        <a:pt x="125" y="217"/>
                      </a:cubicBezTo>
                      <a:cubicBezTo>
                        <a:pt x="125" y="217"/>
                        <a:pt x="125" y="217"/>
                        <a:pt x="125" y="217"/>
                      </a:cubicBezTo>
                      <a:cubicBezTo>
                        <a:pt x="128" y="219"/>
                        <a:pt x="128" y="219"/>
                        <a:pt x="128" y="219"/>
                      </a:cubicBezTo>
                      <a:cubicBezTo>
                        <a:pt x="128" y="219"/>
                        <a:pt x="128" y="219"/>
                        <a:pt x="128" y="219"/>
                      </a:cubicBezTo>
                      <a:cubicBezTo>
                        <a:pt x="129" y="219"/>
                        <a:pt x="129" y="219"/>
                        <a:pt x="130" y="219"/>
                      </a:cubicBezTo>
                      <a:cubicBezTo>
                        <a:pt x="130" y="218"/>
                        <a:pt x="131" y="218"/>
                        <a:pt x="131" y="218"/>
                      </a:cubicBezTo>
                      <a:cubicBezTo>
                        <a:pt x="131" y="217"/>
                        <a:pt x="132" y="216"/>
                        <a:pt x="132" y="215"/>
                      </a:cubicBezTo>
                      <a:cubicBezTo>
                        <a:pt x="134" y="214"/>
                        <a:pt x="137" y="212"/>
                        <a:pt x="138" y="211"/>
                      </a:cubicBezTo>
                      <a:cubicBezTo>
                        <a:pt x="138" y="206"/>
                        <a:pt x="138" y="206"/>
                        <a:pt x="138" y="206"/>
                      </a:cubicBezTo>
                      <a:cubicBezTo>
                        <a:pt x="138" y="205"/>
                        <a:pt x="139" y="205"/>
                        <a:pt x="140" y="204"/>
                      </a:cubicBezTo>
                      <a:cubicBezTo>
                        <a:pt x="143" y="203"/>
                        <a:pt x="143" y="203"/>
                        <a:pt x="143" y="203"/>
                      </a:cubicBezTo>
                      <a:cubicBezTo>
                        <a:pt x="144" y="202"/>
                        <a:pt x="144" y="202"/>
                        <a:pt x="144" y="202"/>
                      </a:cubicBezTo>
                      <a:cubicBezTo>
                        <a:pt x="143" y="195"/>
                        <a:pt x="143" y="195"/>
                        <a:pt x="143" y="195"/>
                      </a:cubicBezTo>
                      <a:cubicBezTo>
                        <a:pt x="143" y="187"/>
                        <a:pt x="143" y="187"/>
                        <a:pt x="143" y="187"/>
                      </a:cubicBezTo>
                      <a:cubicBezTo>
                        <a:pt x="143" y="187"/>
                        <a:pt x="143" y="187"/>
                        <a:pt x="143" y="186"/>
                      </a:cubicBezTo>
                      <a:cubicBezTo>
                        <a:pt x="143" y="186"/>
                        <a:pt x="145" y="180"/>
                        <a:pt x="146" y="179"/>
                      </a:cubicBezTo>
                      <a:cubicBezTo>
                        <a:pt x="146" y="177"/>
                        <a:pt x="149" y="177"/>
                        <a:pt x="150" y="177"/>
                      </a:cubicBezTo>
                      <a:cubicBezTo>
                        <a:pt x="151" y="177"/>
                        <a:pt x="151" y="177"/>
                        <a:pt x="151" y="177"/>
                      </a:cubicBezTo>
                      <a:cubicBezTo>
                        <a:pt x="153" y="176"/>
                        <a:pt x="154" y="176"/>
                        <a:pt x="154" y="177"/>
                      </a:cubicBezTo>
                      <a:cubicBezTo>
                        <a:pt x="156" y="177"/>
                        <a:pt x="156" y="177"/>
                        <a:pt x="156" y="177"/>
                      </a:cubicBezTo>
                      <a:cubicBezTo>
                        <a:pt x="157" y="177"/>
                        <a:pt x="157" y="177"/>
                        <a:pt x="157" y="177"/>
                      </a:cubicBezTo>
                      <a:cubicBezTo>
                        <a:pt x="161" y="180"/>
                        <a:pt x="161" y="180"/>
                        <a:pt x="161" y="180"/>
                      </a:cubicBezTo>
                      <a:cubicBezTo>
                        <a:pt x="162" y="180"/>
                        <a:pt x="162" y="180"/>
                        <a:pt x="162" y="180"/>
                      </a:cubicBezTo>
                      <a:cubicBezTo>
                        <a:pt x="162" y="180"/>
                        <a:pt x="164" y="180"/>
                        <a:pt x="165" y="180"/>
                      </a:cubicBezTo>
                      <a:cubicBezTo>
                        <a:pt x="167" y="180"/>
                        <a:pt x="167" y="180"/>
                        <a:pt x="167" y="180"/>
                      </a:cubicBezTo>
                      <a:cubicBezTo>
                        <a:pt x="168" y="180"/>
                        <a:pt x="169" y="181"/>
                        <a:pt x="169" y="181"/>
                      </a:cubicBezTo>
                      <a:cubicBezTo>
                        <a:pt x="169" y="181"/>
                        <a:pt x="170" y="183"/>
                        <a:pt x="171" y="185"/>
                      </a:cubicBezTo>
                      <a:cubicBezTo>
                        <a:pt x="172" y="186"/>
                        <a:pt x="172" y="187"/>
                        <a:pt x="172" y="188"/>
                      </a:cubicBezTo>
                      <a:cubicBezTo>
                        <a:pt x="172" y="188"/>
                        <a:pt x="172" y="188"/>
                        <a:pt x="172" y="188"/>
                      </a:cubicBezTo>
                      <a:cubicBezTo>
                        <a:pt x="174" y="185"/>
                        <a:pt x="174" y="185"/>
                        <a:pt x="174" y="185"/>
                      </a:cubicBezTo>
                      <a:cubicBezTo>
                        <a:pt x="174" y="185"/>
                        <a:pt x="174" y="185"/>
                        <a:pt x="174" y="184"/>
                      </a:cubicBezTo>
                      <a:cubicBezTo>
                        <a:pt x="175" y="184"/>
                        <a:pt x="175" y="184"/>
                        <a:pt x="175" y="184"/>
                      </a:cubicBezTo>
                      <a:cubicBezTo>
                        <a:pt x="174" y="183"/>
                        <a:pt x="174" y="183"/>
                        <a:pt x="174" y="183"/>
                      </a:cubicBezTo>
                      <a:cubicBezTo>
                        <a:pt x="174" y="180"/>
                        <a:pt x="174" y="180"/>
                        <a:pt x="174" y="180"/>
                      </a:cubicBezTo>
                      <a:cubicBezTo>
                        <a:pt x="172" y="177"/>
                        <a:pt x="172" y="177"/>
                        <a:pt x="172" y="177"/>
                      </a:cubicBezTo>
                      <a:cubicBezTo>
                        <a:pt x="171" y="177"/>
                        <a:pt x="171" y="175"/>
                        <a:pt x="172" y="175"/>
                      </a:cubicBezTo>
                      <a:cubicBezTo>
                        <a:pt x="176" y="172"/>
                        <a:pt x="176" y="172"/>
                        <a:pt x="176" y="172"/>
                      </a:cubicBezTo>
                      <a:cubicBezTo>
                        <a:pt x="176" y="172"/>
                        <a:pt x="176" y="171"/>
                        <a:pt x="177" y="171"/>
                      </a:cubicBezTo>
                      <a:cubicBezTo>
                        <a:pt x="177" y="171"/>
                        <a:pt x="179" y="171"/>
                        <a:pt x="182" y="171"/>
                      </a:cubicBezTo>
                      <a:cubicBezTo>
                        <a:pt x="183" y="171"/>
                        <a:pt x="183" y="171"/>
                        <a:pt x="183" y="171"/>
                      </a:cubicBezTo>
                      <a:cubicBezTo>
                        <a:pt x="184" y="171"/>
                        <a:pt x="184" y="171"/>
                        <a:pt x="184" y="171"/>
                      </a:cubicBezTo>
                      <a:cubicBezTo>
                        <a:pt x="184" y="171"/>
                        <a:pt x="184" y="171"/>
                        <a:pt x="184" y="171"/>
                      </a:cubicBezTo>
                      <a:cubicBezTo>
                        <a:pt x="185" y="170"/>
                        <a:pt x="185" y="170"/>
                        <a:pt x="185" y="170"/>
                      </a:cubicBezTo>
                      <a:cubicBezTo>
                        <a:pt x="185" y="169"/>
                        <a:pt x="186" y="168"/>
                        <a:pt x="187" y="166"/>
                      </a:cubicBezTo>
                      <a:cubicBezTo>
                        <a:pt x="187" y="166"/>
                        <a:pt x="188" y="165"/>
                        <a:pt x="189" y="165"/>
                      </a:cubicBezTo>
                      <a:cubicBezTo>
                        <a:pt x="190" y="165"/>
                        <a:pt x="191" y="165"/>
                        <a:pt x="192" y="166"/>
                      </a:cubicBezTo>
                      <a:cubicBezTo>
                        <a:pt x="193" y="165"/>
                        <a:pt x="194" y="165"/>
                        <a:pt x="194" y="166"/>
                      </a:cubicBezTo>
                      <a:cubicBezTo>
                        <a:pt x="196" y="165"/>
                        <a:pt x="197" y="166"/>
                        <a:pt x="197" y="166"/>
                      </a:cubicBezTo>
                      <a:cubicBezTo>
                        <a:pt x="198" y="166"/>
                        <a:pt x="198" y="166"/>
                        <a:pt x="198" y="166"/>
                      </a:cubicBezTo>
                      <a:cubicBezTo>
                        <a:pt x="200" y="165"/>
                        <a:pt x="204" y="166"/>
                        <a:pt x="205" y="166"/>
                      </a:cubicBezTo>
                      <a:cubicBezTo>
                        <a:pt x="206" y="166"/>
                        <a:pt x="206" y="166"/>
                        <a:pt x="206" y="166"/>
                      </a:cubicBezTo>
                      <a:cubicBezTo>
                        <a:pt x="207" y="166"/>
                        <a:pt x="207" y="166"/>
                        <a:pt x="207" y="166"/>
                      </a:cubicBezTo>
                      <a:cubicBezTo>
                        <a:pt x="210" y="164"/>
                        <a:pt x="213" y="163"/>
                        <a:pt x="213" y="163"/>
                      </a:cubicBezTo>
                      <a:cubicBezTo>
                        <a:pt x="214" y="162"/>
                        <a:pt x="216" y="161"/>
                        <a:pt x="217" y="161"/>
                      </a:cubicBezTo>
                      <a:cubicBezTo>
                        <a:pt x="218" y="160"/>
                        <a:pt x="218" y="159"/>
                        <a:pt x="219" y="158"/>
                      </a:cubicBezTo>
                      <a:cubicBezTo>
                        <a:pt x="220" y="158"/>
                        <a:pt x="220" y="158"/>
                        <a:pt x="220" y="157"/>
                      </a:cubicBezTo>
                      <a:cubicBezTo>
                        <a:pt x="221" y="157"/>
                        <a:pt x="222" y="156"/>
                        <a:pt x="222" y="156"/>
                      </a:cubicBezTo>
                      <a:cubicBezTo>
                        <a:pt x="223" y="156"/>
                        <a:pt x="223" y="156"/>
                        <a:pt x="223" y="156"/>
                      </a:cubicBezTo>
                      <a:cubicBezTo>
                        <a:pt x="223" y="156"/>
                        <a:pt x="223" y="156"/>
                        <a:pt x="223" y="156"/>
                      </a:cubicBezTo>
                      <a:cubicBezTo>
                        <a:pt x="222" y="155"/>
                        <a:pt x="223" y="154"/>
                        <a:pt x="223" y="153"/>
                      </a:cubicBezTo>
                      <a:cubicBezTo>
                        <a:pt x="223" y="152"/>
                        <a:pt x="223" y="152"/>
                        <a:pt x="223" y="152"/>
                      </a:cubicBezTo>
                      <a:cubicBezTo>
                        <a:pt x="221" y="152"/>
                        <a:pt x="221" y="152"/>
                        <a:pt x="221" y="152"/>
                      </a:cubicBezTo>
                      <a:cubicBezTo>
                        <a:pt x="219" y="152"/>
                        <a:pt x="219" y="152"/>
                        <a:pt x="219" y="152"/>
                      </a:cubicBezTo>
                      <a:cubicBezTo>
                        <a:pt x="217" y="151"/>
                        <a:pt x="217" y="151"/>
                        <a:pt x="217" y="151"/>
                      </a:cubicBezTo>
                      <a:cubicBezTo>
                        <a:pt x="215" y="150"/>
                        <a:pt x="215" y="150"/>
                        <a:pt x="215" y="150"/>
                      </a:cubicBezTo>
                      <a:cubicBezTo>
                        <a:pt x="214" y="150"/>
                        <a:pt x="214" y="150"/>
                        <a:pt x="214" y="150"/>
                      </a:cubicBezTo>
                      <a:cubicBezTo>
                        <a:pt x="213" y="149"/>
                        <a:pt x="213" y="149"/>
                        <a:pt x="213" y="149"/>
                      </a:cubicBezTo>
                      <a:cubicBezTo>
                        <a:pt x="213" y="148"/>
                        <a:pt x="213" y="148"/>
                        <a:pt x="213" y="148"/>
                      </a:cubicBezTo>
                      <a:cubicBezTo>
                        <a:pt x="214" y="147"/>
                        <a:pt x="214" y="147"/>
                        <a:pt x="214" y="147"/>
                      </a:cubicBezTo>
                      <a:cubicBezTo>
                        <a:pt x="217" y="149"/>
                        <a:pt x="217" y="149"/>
                        <a:pt x="217" y="149"/>
                      </a:cubicBezTo>
                      <a:cubicBezTo>
                        <a:pt x="219" y="149"/>
                        <a:pt x="219" y="149"/>
                        <a:pt x="219" y="149"/>
                      </a:cubicBezTo>
                      <a:cubicBezTo>
                        <a:pt x="226" y="147"/>
                        <a:pt x="226" y="147"/>
                        <a:pt x="226" y="147"/>
                      </a:cubicBezTo>
                      <a:cubicBezTo>
                        <a:pt x="227" y="147"/>
                        <a:pt x="227" y="147"/>
                        <a:pt x="227" y="147"/>
                      </a:cubicBezTo>
                      <a:cubicBezTo>
                        <a:pt x="229" y="143"/>
                        <a:pt x="229" y="143"/>
                        <a:pt x="229" y="143"/>
                      </a:cubicBezTo>
                      <a:cubicBezTo>
                        <a:pt x="240" y="132"/>
                        <a:pt x="240" y="132"/>
                        <a:pt x="240" y="132"/>
                      </a:cubicBezTo>
                      <a:cubicBezTo>
                        <a:pt x="249" y="126"/>
                        <a:pt x="249" y="126"/>
                        <a:pt x="249" y="126"/>
                      </a:cubicBezTo>
                      <a:cubicBezTo>
                        <a:pt x="250" y="126"/>
                        <a:pt x="250" y="126"/>
                        <a:pt x="250" y="126"/>
                      </a:cubicBezTo>
                      <a:cubicBezTo>
                        <a:pt x="249" y="123"/>
                        <a:pt x="247" y="121"/>
                        <a:pt x="246" y="120"/>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3" name="Freeform 19"/>
                <p:cNvSpPr>
                  <a:spLocks noEditPoints="1"/>
                </p:cNvSpPr>
                <p:nvPr/>
              </p:nvSpPr>
              <p:spPr bwMode="auto">
                <a:xfrm>
                  <a:off x="8098407" y="3500115"/>
                  <a:ext cx="365125" cy="365125"/>
                </a:xfrm>
                <a:custGeom>
                  <a:avLst/>
                  <a:gdLst>
                    <a:gd name="T0" fmla="*/ 16 w 163"/>
                    <a:gd name="T1" fmla="*/ 116 h 164"/>
                    <a:gd name="T2" fmla="*/ 20 w 163"/>
                    <a:gd name="T3" fmla="*/ 122 h 164"/>
                    <a:gd name="T4" fmla="*/ 22 w 163"/>
                    <a:gd name="T5" fmla="*/ 129 h 164"/>
                    <a:gd name="T6" fmla="*/ 22 w 163"/>
                    <a:gd name="T7" fmla="*/ 129 h 164"/>
                    <a:gd name="T8" fmla="*/ 17 w 163"/>
                    <a:gd name="T9" fmla="*/ 135 h 164"/>
                    <a:gd name="T10" fmla="*/ 11 w 163"/>
                    <a:gd name="T11" fmla="*/ 139 h 164"/>
                    <a:gd name="T12" fmla="*/ 2 w 163"/>
                    <a:gd name="T13" fmla="*/ 145 h 164"/>
                    <a:gd name="T14" fmla="*/ 0 w 163"/>
                    <a:gd name="T15" fmla="*/ 146 h 164"/>
                    <a:gd name="T16" fmla="*/ 5 w 163"/>
                    <a:gd name="T17" fmla="*/ 149 h 164"/>
                    <a:gd name="T18" fmla="*/ 13 w 163"/>
                    <a:gd name="T19" fmla="*/ 155 h 164"/>
                    <a:gd name="T20" fmla="*/ 8 w 163"/>
                    <a:gd name="T21" fmla="*/ 161 h 164"/>
                    <a:gd name="T22" fmla="*/ 12 w 163"/>
                    <a:gd name="T23" fmla="*/ 163 h 164"/>
                    <a:gd name="T24" fmla="*/ 26 w 163"/>
                    <a:gd name="T25" fmla="*/ 155 h 164"/>
                    <a:gd name="T26" fmla="*/ 35 w 163"/>
                    <a:gd name="T27" fmla="*/ 148 h 164"/>
                    <a:gd name="T28" fmla="*/ 42 w 163"/>
                    <a:gd name="T29" fmla="*/ 141 h 164"/>
                    <a:gd name="T30" fmla="*/ 52 w 163"/>
                    <a:gd name="T31" fmla="*/ 141 h 164"/>
                    <a:gd name="T32" fmla="*/ 59 w 163"/>
                    <a:gd name="T33" fmla="*/ 134 h 164"/>
                    <a:gd name="T34" fmla="*/ 71 w 163"/>
                    <a:gd name="T35" fmla="*/ 128 h 164"/>
                    <a:gd name="T36" fmla="*/ 77 w 163"/>
                    <a:gd name="T37" fmla="*/ 124 h 164"/>
                    <a:gd name="T38" fmla="*/ 55 w 163"/>
                    <a:gd name="T39" fmla="*/ 117 h 164"/>
                    <a:gd name="T40" fmla="*/ 153 w 163"/>
                    <a:gd name="T41" fmla="*/ 33 h 164"/>
                    <a:gd name="T42" fmla="*/ 129 w 163"/>
                    <a:gd name="T43" fmla="*/ 17 h 164"/>
                    <a:gd name="T44" fmla="*/ 129 w 163"/>
                    <a:gd name="T45" fmla="*/ 3 h 164"/>
                    <a:gd name="T46" fmla="*/ 116 w 163"/>
                    <a:gd name="T47" fmla="*/ 0 h 164"/>
                    <a:gd name="T48" fmla="*/ 109 w 163"/>
                    <a:gd name="T49" fmla="*/ 5 h 164"/>
                    <a:gd name="T50" fmla="*/ 76 w 163"/>
                    <a:gd name="T51" fmla="*/ 25 h 164"/>
                    <a:gd name="T52" fmla="*/ 71 w 163"/>
                    <a:gd name="T53" fmla="*/ 31 h 164"/>
                    <a:gd name="T54" fmla="*/ 65 w 163"/>
                    <a:gd name="T55" fmla="*/ 38 h 164"/>
                    <a:gd name="T56" fmla="*/ 54 w 163"/>
                    <a:gd name="T57" fmla="*/ 45 h 164"/>
                    <a:gd name="T58" fmla="*/ 62 w 163"/>
                    <a:gd name="T59" fmla="*/ 49 h 164"/>
                    <a:gd name="T60" fmla="*/ 69 w 163"/>
                    <a:gd name="T61" fmla="*/ 53 h 164"/>
                    <a:gd name="T62" fmla="*/ 69 w 163"/>
                    <a:gd name="T63" fmla="*/ 63 h 164"/>
                    <a:gd name="T64" fmla="*/ 65 w 163"/>
                    <a:gd name="T65" fmla="*/ 69 h 164"/>
                    <a:gd name="T66" fmla="*/ 51 w 163"/>
                    <a:gd name="T67" fmla="*/ 74 h 164"/>
                    <a:gd name="T68" fmla="*/ 35 w 163"/>
                    <a:gd name="T69" fmla="*/ 72 h 164"/>
                    <a:gd name="T70" fmla="*/ 19 w 163"/>
                    <a:gd name="T71" fmla="*/ 76 h 164"/>
                    <a:gd name="T72" fmla="*/ 14 w 163"/>
                    <a:gd name="T73" fmla="*/ 82 h 164"/>
                    <a:gd name="T74" fmla="*/ 3 w 163"/>
                    <a:gd name="T75" fmla="*/ 85 h 164"/>
                    <a:gd name="T76" fmla="*/ 5 w 163"/>
                    <a:gd name="T77" fmla="*/ 102 h 164"/>
                    <a:gd name="T78" fmla="*/ 12 w 163"/>
                    <a:gd name="T79" fmla="*/ 104 h 164"/>
                    <a:gd name="T80" fmla="*/ 28 w 163"/>
                    <a:gd name="T81" fmla="*/ 106 h 164"/>
                    <a:gd name="T82" fmla="*/ 48 w 163"/>
                    <a:gd name="T83" fmla="*/ 113 h 164"/>
                    <a:gd name="T84" fmla="*/ 53 w 163"/>
                    <a:gd name="T85" fmla="*/ 110 h 164"/>
                    <a:gd name="T86" fmla="*/ 72 w 163"/>
                    <a:gd name="T87" fmla="*/ 102 h 164"/>
                    <a:gd name="T88" fmla="*/ 82 w 163"/>
                    <a:gd name="T89" fmla="*/ 100 h 164"/>
                    <a:gd name="T90" fmla="*/ 83 w 163"/>
                    <a:gd name="T91" fmla="*/ 93 h 164"/>
                    <a:gd name="T92" fmla="*/ 107 w 163"/>
                    <a:gd name="T93" fmla="*/ 65 h 164"/>
                    <a:gd name="T94" fmla="*/ 118 w 163"/>
                    <a:gd name="T95" fmla="*/ 63 h 164"/>
                    <a:gd name="T96" fmla="*/ 126 w 163"/>
                    <a:gd name="T97" fmla="*/ 67 h 164"/>
                    <a:gd name="T98" fmla="*/ 162 w 163"/>
                    <a:gd name="T99" fmla="*/ 46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 h="164">
                      <a:moveTo>
                        <a:pt x="32" y="115"/>
                      </a:moveTo>
                      <a:cubicBezTo>
                        <a:pt x="14" y="115"/>
                        <a:pt x="14" y="115"/>
                        <a:pt x="14" y="115"/>
                      </a:cubicBezTo>
                      <a:cubicBezTo>
                        <a:pt x="15" y="115"/>
                        <a:pt x="15" y="115"/>
                        <a:pt x="15" y="115"/>
                      </a:cubicBezTo>
                      <a:cubicBezTo>
                        <a:pt x="16" y="116"/>
                        <a:pt x="16" y="116"/>
                        <a:pt x="16" y="116"/>
                      </a:cubicBezTo>
                      <a:cubicBezTo>
                        <a:pt x="18" y="118"/>
                        <a:pt x="18" y="118"/>
                        <a:pt x="18" y="118"/>
                      </a:cubicBezTo>
                      <a:cubicBezTo>
                        <a:pt x="18" y="118"/>
                        <a:pt x="18" y="118"/>
                        <a:pt x="19" y="119"/>
                      </a:cubicBezTo>
                      <a:cubicBezTo>
                        <a:pt x="20" y="122"/>
                        <a:pt x="20" y="122"/>
                        <a:pt x="20" y="122"/>
                      </a:cubicBezTo>
                      <a:cubicBezTo>
                        <a:pt x="20" y="122"/>
                        <a:pt x="20" y="122"/>
                        <a:pt x="20" y="122"/>
                      </a:cubicBezTo>
                      <a:cubicBezTo>
                        <a:pt x="21" y="122"/>
                        <a:pt x="21" y="122"/>
                        <a:pt x="22" y="122"/>
                      </a:cubicBezTo>
                      <a:cubicBezTo>
                        <a:pt x="23" y="122"/>
                        <a:pt x="23" y="123"/>
                        <a:pt x="23" y="124"/>
                      </a:cubicBezTo>
                      <a:cubicBezTo>
                        <a:pt x="23" y="128"/>
                        <a:pt x="23" y="128"/>
                        <a:pt x="23" y="128"/>
                      </a:cubicBezTo>
                      <a:cubicBezTo>
                        <a:pt x="22" y="129"/>
                        <a:pt x="22" y="129"/>
                        <a:pt x="22" y="129"/>
                      </a:cubicBezTo>
                      <a:cubicBezTo>
                        <a:pt x="22" y="129"/>
                        <a:pt x="22" y="129"/>
                        <a:pt x="22" y="129"/>
                      </a:cubicBezTo>
                      <a:cubicBezTo>
                        <a:pt x="22" y="129"/>
                        <a:pt x="22" y="129"/>
                        <a:pt x="22" y="129"/>
                      </a:cubicBezTo>
                      <a:cubicBezTo>
                        <a:pt x="22" y="129"/>
                        <a:pt x="22" y="129"/>
                        <a:pt x="22" y="129"/>
                      </a:cubicBezTo>
                      <a:cubicBezTo>
                        <a:pt x="22" y="129"/>
                        <a:pt x="22" y="129"/>
                        <a:pt x="22" y="129"/>
                      </a:cubicBezTo>
                      <a:cubicBezTo>
                        <a:pt x="22" y="130"/>
                        <a:pt x="22" y="130"/>
                        <a:pt x="22" y="130"/>
                      </a:cubicBezTo>
                      <a:cubicBezTo>
                        <a:pt x="22" y="133"/>
                        <a:pt x="20" y="133"/>
                        <a:pt x="19" y="133"/>
                      </a:cubicBezTo>
                      <a:cubicBezTo>
                        <a:pt x="18" y="133"/>
                        <a:pt x="18" y="134"/>
                        <a:pt x="17" y="134"/>
                      </a:cubicBezTo>
                      <a:cubicBezTo>
                        <a:pt x="17" y="135"/>
                        <a:pt x="17" y="135"/>
                        <a:pt x="17" y="135"/>
                      </a:cubicBezTo>
                      <a:cubicBezTo>
                        <a:pt x="16" y="136"/>
                        <a:pt x="16" y="136"/>
                        <a:pt x="15" y="136"/>
                      </a:cubicBezTo>
                      <a:cubicBezTo>
                        <a:pt x="15" y="137"/>
                        <a:pt x="15" y="137"/>
                        <a:pt x="14" y="137"/>
                      </a:cubicBezTo>
                      <a:cubicBezTo>
                        <a:pt x="13" y="139"/>
                        <a:pt x="12" y="139"/>
                        <a:pt x="11" y="139"/>
                      </a:cubicBezTo>
                      <a:cubicBezTo>
                        <a:pt x="11" y="139"/>
                        <a:pt x="11" y="139"/>
                        <a:pt x="11" y="139"/>
                      </a:cubicBezTo>
                      <a:cubicBezTo>
                        <a:pt x="10" y="141"/>
                        <a:pt x="8" y="141"/>
                        <a:pt x="7" y="141"/>
                      </a:cubicBezTo>
                      <a:cubicBezTo>
                        <a:pt x="6" y="142"/>
                        <a:pt x="6" y="142"/>
                        <a:pt x="6" y="142"/>
                      </a:cubicBezTo>
                      <a:cubicBezTo>
                        <a:pt x="5" y="144"/>
                        <a:pt x="3" y="144"/>
                        <a:pt x="3" y="145"/>
                      </a:cubicBezTo>
                      <a:cubicBezTo>
                        <a:pt x="2" y="145"/>
                        <a:pt x="2" y="145"/>
                        <a:pt x="2" y="145"/>
                      </a:cubicBezTo>
                      <a:cubicBezTo>
                        <a:pt x="1" y="145"/>
                        <a:pt x="1" y="145"/>
                        <a:pt x="0" y="145"/>
                      </a:cubicBezTo>
                      <a:cubicBezTo>
                        <a:pt x="0" y="146"/>
                        <a:pt x="0" y="146"/>
                        <a:pt x="0" y="146"/>
                      </a:cubicBezTo>
                      <a:cubicBezTo>
                        <a:pt x="0" y="146"/>
                        <a:pt x="0" y="146"/>
                        <a:pt x="0" y="146"/>
                      </a:cubicBezTo>
                      <a:cubicBezTo>
                        <a:pt x="0" y="146"/>
                        <a:pt x="0" y="146"/>
                        <a:pt x="0" y="146"/>
                      </a:cubicBezTo>
                      <a:cubicBezTo>
                        <a:pt x="0" y="146"/>
                        <a:pt x="0" y="146"/>
                        <a:pt x="0" y="146"/>
                      </a:cubicBezTo>
                      <a:cubicBezTo>
                        <a:pt x="0" y="147"/>
                        <a:pt x="0" y="147"/>
                        <a:pt x="0" y="147"/>
                      </a:cubicBezTo>
                      <a:cubicBezTo>
                        <a:pt x="3" y="148"/>
                        <a:pt x="3" y="148"/>
                        <a:pt x="3" y="148"/>
                      </a:cubicBezTo>
                      <a:cubicBezTo>
                        <a:pt x="4" y="148"/>
                        <a:pt x="5" y="148"/>
                        <a:pt x="5" y="149"/>
                      </a:cubicBezTo>
                      <a:cubicBezTo>
                        <a:pt x="6" y="149"/>
                        <a:pt x="6" y="149"/>
                        <a:pt x="7" y="149"/>
                      </a:cubicBezTo>
                      <a:cubicBezTo>
                        <a:pt x="7" y="148"/>
                        <a:pt x="8" y="149"/>
                        <a:pt x="8" y="149"/>
                      </a:cubicBezTo>
                      <a:cubicBezTo>
                        <a:pt x="9" y="149"/>
                        <a:pt x="12" y="151"/>
                        <a:pt x="12" y="153"/>
                      </a:cubicBezTo>
                      <a:cubicBezTo>
                        <a:pt x="13" y="153"/>
                        <a:pt x="13" y="154"/>
                        <a:pt x="13" y="155"/>
                      </a:cubicBezTo>
                      <a:cubicBezTo>
                        <a:pt x="12" y="156"/>
                        <a:pt x="12" y="156"/>
                        <a:pt x="11" y="157"/>
                      </a:cubicBezTo>
                      <a:cubicBezTo>
                        <a:pt x="11" y="158"/>
                        <a:pt x="11" y="158"/>
                        <a:pt x="11" y="158"/>
                      </a:cubicBezTo>
                      <a:cubicBezTo>
                        <a:pt x="11" y="159"/>
                        <a:pt x="11" y="159"/>
                        <a:pt x="10" y="160"/>
                      </a:cubicBezTo>
                      <a:cubicBezTo>
                        <a:pt x="8" y="161"/>
                        <a:pt x="8" y="161"/>
                        <a:pt x="8" y="161"/>
                      </a:cubicBezTo>
                      <a:cubicBezTo>
                        <a:pt x="8" y="164"/>
                        <a:pt x="8" y="164"/>
                        <a:pt x="8" y="164"/>
                      </a:cubicBezTo>
                      <a:cubicBezTo>
                        <a:pt x="9" y="164"/>
                        <a:pt x="9" y="164"/>
                        <a:pt x="10" y="164"/>
                      </a:cubicBezTo>
                      <a:cubicBezTo>
                        <a:pt x="11" y="164"/>
                        <a:pt x="11" y="164"/>
                        <a:pt x="11" y="164"/>
                      </a:cubicBezTo>
                      <a:cubicBezTo>
                        <a:pt x="12" y="164"/>
                        <a:pt x="12" y="164"/>
                        <a:pt x="12" y="163"/>
                      </a:cubicBezTo>
                      <a:cubicBezTo>
                        <a:pt x="13" y="163"/>
                        <a:pt x="14" y="162"/>
                        <a:pt x="15" y="161"/>
                      </a:cubicBezTo>
                      <a:cubicBezTo>
                        <a:pt x="18" y="159"/>
                        <a:pt x="18" y="159"/>
                        <a:pt x="18" y="159"/>
                      </a:cubicBezTo>
                      <a:cubicBezTo>
                        <a:pt x="18" y="159"/>
                        <a:pt x="20" y="159"/>
                        <a:pt x="23" y="157"/>
                      </a:cubicBezTo>
                      <a:cubicBezTo>
                        <a:pt x="25" y="156"/>
                        <a:pt x="26" y="156"/>
                        <a:pt x="26" y="155"/>
                      </a:cubicBezTo>
                      <a:cubicBezTo>
                        <a:pt x="27" y="155"/>
                        <a:pt x="27" y="155"/>
                        <a:pt x="28" y="154"/>
                      </a:cubicBezTo>
                      <a:cubicBezTo>
                        <a:pt x="28" y="154"/>
                        <a:pt x="29" y="153"/>
                        <a:pt x="30" y="153"/>
                      </a:cubicBezTo>
                      <a:cubicBezTo>
                        <a:pt x="34" y="151"/>
                        <a:pt x="34" y="151"/>
                        <a:pt x="34" y="150"/>
                      </a:cubicBezTo>
                      <a:cubicBezTo>
                        <a:pt x="34" y="149"/>
                        <a:pt x="35" y="149"/>
                        <a:pt x="35" y="148"/>
                      </a:cubicBezTo>
                      <a:cubicBezTo>
                        <a:pt x="35" y="148"/>
                        <a:pt x="35" y="148"/>
                        <a:pt x="35" y="148"/>
                      </a:cubicBezTo>
                      <a:cubicBezTo>
                        <a:pt x="35" y="146"/>
                        <a:pt x="35" y="146"/>
                        <a:pt x="36" y="145"/>
                      </a:cubicBezTo>
                      <a:cubicBezTo>
                        <a:pt x="36" y="145"/>
                        <a:pt x="36" y="144"/>
                        <a:pt x="37" y="144"/>
                      </a:cubicBezTo>
                      <a:cubicBezTo>
                        <a:pt x="38" y="141"/>
                        <a:pt x="42" y="141"/>
                        <a:pt x="42" y="141"/>
                      </a:cubicBezTo>
                      <a:cubicBezTo>
                        <a:pt x="43" y="141"/>
                        <a:pt x="43" y="141"/>
                        <a:pt x="43" y="141"/>
                      </a:cubicBezTo>
                      <a:cubicBezTo>
                        <a:pt x="44" y="141"/>
                        <a:pt x="45" y="141"/>
                        <a:pt x="46" y="141"/>
                      </a:cubicBezTo>
                      <a:cubicBezTo>
                        <a:pt x="49" y="141"/>
                        <a:pt x="50" y="141"/>
                        <a:pt x="51" y="141"/>
                      </a:cubicBezTo>
                      <a:cubicBezTo>
                        <a:pt x="52" y="141"/>
                        <a:pt x="52" y="141"/>
                        <a:pt x="52" y="141"/>
                      </a:cubicBezTo>
                      <a:cubicBezTo>
                        <a:pt x="55" y="139"/>
                        <a:pt x="55" y="139"/>
                        <a:pt x="55" y="138"/>
                      </a:cubicBezTo>
                      <a:cubicBezTo>
                        <a:pt x="56" y="138"/>
                        <a:pt x="56" y="138"/>
                        <a:pt x="56" y="137"/>
                      </a:cubicBezTo>
                      <a:cubicBezTo>
                        <a:pt x="57" y="136"/>
                        <a:pt x="57" y="136"/>
                        <a:pt x="57" y="136"/>
                      </a:cubicBezTo>
                      <a:cubicBezTo>
                        <a:pt x="58" y="135"/>
                        <a:pt x="58" y="135"/>
                        <a:pt x="59" y="134"/>
                      </a:cubicBezTo>
                      <a:cubicBezTo>
                        <a:pt x="61" y="132"/>
                        <a:pt x="61" y="132"/>
                        <a:pt x="61" y="132"/>
                      </a:cubicBezTo>
                      <a:cubicBezTo>
                        <a:pt x="61" y="131"/>
                        <a:pt x="62" y="129"/>
                        <a:pt x="64" y="129"/>
                      </a:cubicBezTo>
                      <a:cubicBezTo>
                        <a:pt x="65" y="128"/>
                        <a:pt x="66" y="128"/>
                        <a:pt x="69" y="128"/>
                      </a:cubicBezTo>
                      <a:cubicBezTo>
                        <a:pt x="70" y="128"/>
                        <a:pt x="71" y="128"/>
                        <a:pt x="71" y="128"/>
                      </a:cubicBezTo>
                      <a:cubicBezTo>
                        <a:pt x="72" y="128"/>
                        <a:pt x="72" y="128"/>
                        <a:pt x="72" y="128"/>
                      </a:cubicBezTo>
                      <a:cubicBezTo>
                        <a:pt x="73" y="128"/>
                        <a:pt x="74" y="128"/>
                        <a:pt x="75" y="128"/>
                      </a:cubicBezTo>
                      <a:cubicBezTo>
                        <a:pt x="75" y="127"/>
                        <a:pt x="75" y="127"/>
                        <a:pt x="75" y="127"/>
                      </a:cubicBezTo>
                      <a:cubicBezTo>
                        <a:pt x="77" y="125"/>
                        <a:pt x="77" y="124"/>
                        <a:pt x="77" y="124"/>
                      </a:cubicBezTo>
                      <a:cubicBezTo>
                        <a:pt x="77" y="124"/>
                        <a:pt x="77" y="124"/>
                        <a:pt x="78" y="123"/>
                      </a:cubicBezTo>
                      <a:cubicBezTo>
                        <a:pt x="79" y="121"/>
                        <a:pt x="79" y="121"/>
                        <a:pt x="79" y="121"/>
                      </a:cubicBezTo>
                      <a:cubicBezTo>
                        <a:pt x="81" y="121"/>
                        <a:pt x="81" y="121"/>
                        <a:pt x="81" y="121"/>
                      </a:cubicBezTo>
                      <a:cubicBezTo>
                        <a:pt x="55" y="117"/>
                        <a:pt x="55" y="117"/>
                        <a:pt x="55" y="117"/>
                      </a:cubicBezTo>
                      <a:lnTo>
                        <a:pt x="32" y="115"/>
                      </a:lnTo>
                      <a:close/>
                      <a:moveTo>
                        <a:pt x="162" y="42"/>
                      </a:moveTo>
                      <a:cubicBezTo>
                        <a:pt x="154" y="33"/>
                        <a:pt x="154" y="33"/>
                        <a:pt x="154" y="33"/>
                      </a:cubicBezTo>
                      <a:cubicBezTo>
                        <a:pt x="153" y="33"/>
                        <a:pt x="153" y="33"/>
                        <a:pt x="153" y="33"/>
                      </a:cubicBezTo>
                      <a:cubicBezTo>
                        <a:pt x="148" y="31"/>
                        <a:pt x="148" y="31"/>
                        <a:pt x="148" y="31"/>
                      </a:cubicBezTo>
                      <a:cubicBezTo>
                        <a:pt x="144" y="31"/>
                        <a:pt x="144" y="31"/>
                        <a:pt x="144" y="31"/>
                      </a:cubicBezTo>
                      <a:cubicBezTo>
                        <a:pt x="129" y="19"/>
                        <a:pt x="129" y="19"/>
                        <a:pt x="129" y="19"/>
                      </a:cubicBezTo>
                      <a:cubicBezTo>
                        <a:pt x="129" y="17"/>
                        <a:pt x="129" y="17"/>
                        <a:pt x="129" y="17"/>
                      </a:cubicBezTo>
                      <a:cubicBezTo>
                        <a:pt x="131" y="9"/>
                        <a:pt x="131" y="9"/>
                        <a:pt x="131" y="9"/>
                      </a:cubicBezTo>
                      <a:cubicBezTo>
                        <a:pt x="131" y="8"/>
                        <a:pt x="131" y="8"/>
                        <a:pt x="131" y="8"/>
                      </a:cubicBezTo>
                      <a:cubicBezTo>
                        <a:pt x="130" y="4"/>
                        <a:pt x="130" y="4"/>
                        <a:pt x="130" y="4"/>
                      </a:cubicBezTo>
                      <a:cubicBezTo>
                        <a:pt x="129" y="3"/>
                        <a:pt x="129" y="3"/>
                        <a:pt x="129" y="3"/>
                      </a:cubicBezTo>
                      <a:cubicBezTo>
                        <a:pt x="129" y="3"/>
                        <a:pt x="129" y="3"/>
                        <a:pt x="129" y="3"/>
                      </a:cubicBezTo>
                      <a:cubicBezTo>
                        <a:pt x="128" y="2"/>
                        <a:pt x="128" y="2"/>
                        <a:pt x="128" y="2"/>
                      </a:cubicBezTo>
                      <a:cubicBezTo>
                        <a:pt x="119" y="0"/>
                        <a:pt x="119" y="0"/>
                        <a:pt x="119" y="0"/>
                      </a:cubicBezTo>
                      <a:cubicBezTo>
                        <a:pt x="116" y="0"/>
                        <a:pt x="116" y="0"/>
                        <a:pt x="116" y="0"/>
                      </a:cubicBezTo>
                      <a:cubicBezTo>
                        <a:pt x="113" y="1"/>
                        <a:pt x="113" y="1"/>
                        <a:pt x="113" y="1"/>
                      </a:cubicBezTo>
                      <a:cubicBezTo>
                        <a:pt x="112" y="2"/>
                        <a:pt x="112" y="2"/>
                        <a:pt x="112" y="2"/>
                      </a:cubicBezTo>
                      <a:cubicBezTo>
                        <a:pt x="110" y="4"/>
                        <a:pt x="110" y="4"/>
                        <a:pt x="110" y="4"/>
                      </a:cubicBezTo>
                      <a:cubicBezTo>
                        <a:pt x="109" y="5"/>
                        <a:pt x="109" y="5"/>
                        <a:pt x="109" y="5"/>
                      </a:cubicBezTo>
                      <a:cubicBezTo>
                        <a:pt x="108" y="6"/>
                        <a:pt x="108" y="6"/>
                        <a:pt x="108" y="6"/>
                      </a:cubicBezTo>
                      <a:cubicBezTo>
                        <a:pt x="104" y="9"/>
                        <a:pt x="104" y="9"/>
                        <a:pt x="104" y="9"/>
                      </a:cubicBezTo>
                      <a:cubicBezTo>
                        <a:pt x="103" y="10"/>
                        <a:pt x="103" y="10"/>
                        <a:pt x="103" y="10"/>
                      </a:cubicBezTo>
                      <a:cubicBezTo>
                        <a:pt x="76" y="25"/>
                        <a:pt x="76" y="25"/>
                        <a:pt x="76" y="25"/>
                      </a:cubicBezTo>
                      <a:cubicBezTo>
                        <a:pt x="70" y="26"/>
                        <a:pt x="70" y="26"/>
                        <a:pt x="70" y="26"/>
                      </a:cubicBezTo>
                      <a:cubicBezTo>
                        <a:pt x="70" y="28"/>
                        <a:pt x="70" y="28"/>
                        <a:pt x="70" y="28"/>
                      </a:cubicBezTo>
                      <a:cubicBezTo>
                        <a:pt x="71" y="28"/>
                        <a:pt x="71" y="29"/>
                        <a:pt x="71" y="30"/>
                      </a:cubicBezTo>
                      <a:cubicBezTo>
                        <a:pt x="71" y="31"/>
                        <a:pt x="71" y="31"/>
                        <a:pt x="71" y="31"/>
                      </a:cubicBezTo>
                      <a:cubicBezTo>
                        <a:pt x="71" y="31"/>
                        <a:pt x="71" y="31"/>
                        <a:pt x="71" y="31"/>
                      </a:cubicBezTo>
                      <a:cubicBezTo>
                        <a:pt x="72" y="33"/>
                        <a:pt x="69" y="35"/>
                        <a:pt x="68" y="35"/>
                      </a:cubicBezTo>
                      <a:cubicBezTo>
                        <a:pt x="68" y="36"/>
                        <a:pt x="67" y="36"/>
                        <a:pt x="67" y="36"/>
                      </a:cubicBezTo>
                      <a:cubicBezTo>
                        <a:pt x="67" y="37"/>
                        <a:pt x="66" y="37"/>
                        <a:pt x="65" y="38"/>
                      </a:cubicBezTo>
                      <a:cubicBezTo>
                        <a:pt x="64" y="39"/>
                        <a:pt x="64" y="39"/>
                        <a:pt x="64" y="39"/>
                      </a:cubicBezTo>
                      <a:cubicBezTo>
                        <a:pt x="62" y="41"/>
                        <a:pt x="59" y="42"/>
                        <a:pt x="59" y="42"/>
                      </a:cubicBezTo>
                      <a:cubicBezTo>
                        <a:pt x="59" y="42"/>
                        <a:pt x="59" y="42"/>
                        <a:pt x="59" y="42"/>
                      </a:cubicBezTo>
                      <a:cubicBezTo>
                        <a:pt x="59" y="42"/>
                        <a:pt x="56" y="44"/>
                        <a:pt x="54" y="45"/>
                      </a:cubicBezTo>
                      <a:cubicBezTo>
                        <a:pt x="54" y="46"/>
                        <a:pt x="54" y="46"/>
                        <a:pt x="54" y="46"/>
                      </a:cubicBezTo>
                      <a:cubicBezTo>
                        <a:pt x="56" y="47"/>
                        <a:pt x="57" y="48"/>
                        <a:pt x="57" y="48"/>
                      </a:cubicBezTo>
                      <a:cubicBezTo>
                        <a:pt x="58" y="48"/>
                        <a:pt x="58" y="48"/>
                        <a:pt x="58" y="48"/>
                      </a:cubicBezTo>
                      <a:cubicBezTo>
                        <a:pt x="60" y="48"/>
                        <a:pt x="61" y="49"/>
                        <a:pt x="62" y="49"/>
                      </a:cubicBezTo>
                      <a:cubicBezTo>
                        <a:pt x="63" y="49"/>
                        <a:pt x="64" y="50"/>
                        <a:pt x="65" y="50"/>
                      </a:cubicBezTo>
                      <a:cubicBezTo>
                        <a:pt x="67" y="51"/>
                        <a:pt x="68" y="51"/>
                        <a:pt x="68" y="52"/>
                      </a:cubicBezTo>
                      <a:cubicBezTo>
                        <a:pt x="69" y="52"/>
                        <a:pt x="69" y="52"/>
                        <a:pt x="69" y="53"/>
                      </a:cubicBezTo>
                      <a:cubicBezTo>
                        <a:pt x="69" y="53"/>
                        <a:pt x="69" y="53"/>
                        <a:pt x="69" y="53"/>
                      </a:cubicBezTo>
                      <a:cubicBezTo>
                        <a:pt x="70" y="54"/>
                        <a:pt x="71" y="55"/>
                        <a:pt x="71" y="56"/>
                      </a:cubicBezTo>
                      <a:cubicBezTo>
                        <a:pt x="71" y="57"/>
                        <a:pt x="70" y="57"/>
                        <a:pt x="70" y="58"/>
                      </a:cubicBezTo>
                      <a:cubicBezTo>
                        <a:pt x="70" y="58"/>
                        <a:pt x="70" y="58"/>
                        <a:pt x="70" y="59"/>
                      </a:cubicBezTo>
                      <a:cubicBezTo>
                        <a:pt x="70" y="62"/>
                        <a:pt x="70" y="63"/>
                        <a:pt x="69" y="63"/>
                      </a:cubicBezTo>
                      <a:cubicBezTo>
                        <a:pt x="69" y="63"/>
                        <a:pt x="69" y="63"/>
                        <a:pt x="68" y="63"/>
                      </a:cubicBezTo>
                      <a:cubicBezTo>
                        <a:pt x="68" y="63"/>
                        <a:pt x="68" y="63"/>
                        <a:pt x="68" y="63"/>
                      </a:cubicBezTo>
                      <a:cubicBezTo>
                        <a:pt x="69" y="64"/>
                        <a:pt x="69" y="65"/>
                        <a:pt x="69" y="66"/>
                      </a:cubicBezTo>
                      <a:cubicBezTo>
                        <a:pt x="68" y="68"/>
                        <a:pt x="66" y="69"/>
                        <a:pt x="65" y="69"/>
                      </a:cubicBezTo>
                      <a:cubicBezTo>
                        <a:pt x="58" y="69"/>
                        <a:pt x="58" y="69"/>
                        <a:pt x="58" y="69"/>
                      </a:cubicBezTo>
                      <a:cubicBezTo>
                        <a:pt x="57" y="69"/>
                        <a:pt x="56" y="70"/>
                        <a:pt x="55" y="71"/>
                      </a:cubicBezTo>
                      <a:cubicBezTo>
                        <a:pt x="55" y="72"/>
                        <a:pt x="54" y="73"/>
                        <a:pt x="53" y="73"/>
                      </a:cubicBezTo>
                      <a:cubicBezTo>
                        <a:pt x="53" y="73"/>
                        <a:pt x="52" y="73"/>
                        <a:pt x="51" y="74"/>
                      </a:cubicBezTo>
                      <a:cubicBezTo>
                        <a:pt x="50" y="75"/>
                        <a:pt x="48" y="76"/>
                        <a:pt x="46" y="75"/>
                      </a:cubicBezTo>
                      <a:cubicBezTo>
                        <a:pt x="46" y="75"/>
                        <a:pt x="46" y="75"/>
                        <a:pt x="46" y="74"/>
                      </a:cubicBezTo>
                      <a:cubicBezTo>
                        <a:pt x="42" y="74"/>
                        <a:pt x="42" y="74"/>
                        <a:pt x="42" y="74"/>
                      </a:cubicBezTo>
                      <a:cubicBezTo>
                        <a:pt x="41" y="74"/>
                        <a:pt x="39" y="74"/>
                        <a:pt x="35" y="72"/>
                      </a:cubicBezTo>
                      <a:cubicBezTo>
                        <a:pt x="27" y="72"/>
                        <a:pt x="27" y="72"/>
                        <a:pt x="27" y="72"/>
                      </a:cubicBezTo>
                      <a:cubicBezTo>
                        <a:pt x="26" y="72"/>
                        <a:pt x="26" y="72"/>
                        <a:pt x="25" y="71"/>
                      </a:cubicBezTo>
                      <a:cubicBezTo>
                        <a:pt x="23" y="73"/>
                        <a:pt x="20" y="75"/>
                        <a:pt x="20" y="76"/>
                      </a:cubicBezTo>
                      <a:cubicBezTo>
                        <a:pt x="19" y="76"/>
                        <a:pt x="19" y="76"/>
                        <a:pt x="19" y="76"/>
                      </a:cubicBezTo>
                      <a:cubicBezTo>
                        <a:pt x="18" y="77"/>
                        <a:pt x="18" y="77"/>
                        <a:pt x="17" y="77"/>
                      </a:cubicBezTo>
                      <a:cubicBezTo>
                        <a:pt x="17" y="78"/>
                        <a:pt x="16" y="78"/>
                        <a:pt x="16" y="79"/>
                      </a:cubicBezTo>
                      <a:cubicBezTo>
                        <a:pt x="15" y="80"/>
                        <a:pt x="15" y="80"/>
                        <a:pt x="15" y="80"/>
                      </a:cubicBezTo>
                      <a:cubicBezTo>
                        <a:pt x="15" y="81"/>
                        <a:pt x="14" y="81"/>
                        <a:pt x="14" y="82"/>
                      </a:cubicBezTo>
                      <a:cubicBezTo>
                        <a:pt x="14" y="83"/>
                        <a:pt x="13" y="83"/>
                        <a:pt x="13" y="83"/>
                      </a:cubicBezTo>
                      <a:cubicBezTo>
                        <a:pt x="8" y="85"/>
                        <a:pt x="8" y="85"/>
                        <a:pt x="8" y="85"/>
                      </a:cubicBezTo>
                      <a:cubicBezTo>
                        <a:pt x="7" y="85"/>
                        <a:pt x="7" y="85"/>
                        <a:pt x="7" y="85"/>
                      </a:cubicBezTo>
                      <a:cubicBezTo>
                        <a:pt x="3" y="85"/>
                        <a:pt x="3" y="85"/>
                        <a:pt x="3" y="85"/>
                      </a:cubicBezTo>
                      <a:cubicBezTo>
                        <a:pt x="2" y="85"/>
                        <a:pt x="2" y="85"/>
                        <a:pt x="2" y="85"/>
                      </a:cubicBezTo>
                      <a:cubicBezTo>
                        <a:pt x="2" y="96"/>
                        <a:pt x="2" y="96"/>
                        <a:pt x="2" y="96"/>
                      </a:cubicBezTo>
                      <a:cubicBezTo>
                        <a:pt x="4" y="99"/>
                        <a:pt x="4" y="99"/>
                        <a:pt x="4" y="99"/>
                      </a:cubicBezTo>
                      <a:cubicBezTo>
                        <a:pt x="5" y="102"/>
                        <a:pt x="5" y="102"/>
                        <a:pt x="5" y="102"/>
                      </a:cubicBezTo>
                      <a:cubicBezTo>
                        <a:pt x="8" y="104"/>
                        <a:pt x="8" y="104"/>
                        <a:pt x="8" y="104"/>
                      </a:cubicBezTo>
                      <a:cubicBezTo>
                        <a:pt x="9" y="104"/>
                        <a:pt x="9" y="104"/>
                        <a:pt x="9" y="104"/>
                      </a:cubicBezTo>
                      <a:cubicBezTo>
                        <a:pt x="9" y="104"/>
                        <a:pt x="9" y="104"/>
                        <a:pt x="9" y="104"/>
                      </a:cubicBezTo>
                      <a:cubicBezTo>
                        <a:pt x="12" y="104"/>
                        <a:pt x="12" y="104"/>
                        <a:pt x="12" y="104"/>
                      </a:cubicBezTo>
                      <a:cubicBezTo>
                        <a:pt x="23" y="102"/>
                        <a:pt x="23" y="102"/>
                        <a:pt x="23" y="102"/>
                      </a:cubicBezTo>
                      <a:cubicBezTo>
                        <a:pt x="25" y="103"/>
                        <a:pt x="25" y="103"/>
                        <a:pt x="25" y="103"/>
                      </a:cubicBezTo>
                      <a:cubicBezTo>
                        <a:pt x="26" y="104"/>
                        <a:pt x="26" y="104"/>
                        <a:pt x="26" y="104"/>
                      </a:cubicBezTo>
                      <a:cubicBezTo>
                        <a:pt x="28" y="106"/>
                        <a:pt x="28" y="106"/>
                        <a:pt x="28" y="106"/>
                      </a:cubicBezTo>
                      <a:cubicBezTo>
                        <a:pt x="30" y="107"/>
                        <a:pt x="30" y="107"/>
                        <a:pt x="30" y="107"/>
                      </a:cubicBezTo>
                      <a:cubicBezTo>
                        <a:pt x="31" y="108"/>
                        <a:pt x="31" y="108"/>
                        <a:pt x="31" y="108"/>
                      </a:cubicBezTo>
                      <a:cubicBezTo>
                        <a:pt x="37" y="110"/>
                        <a:pt x="37" y="110"/>
                        <a:pt x="37" y="110"/>
                      </a:cubicBezTo>
                      <a:cubicBezTo>
                        <a:pt x="48" y="113"/>
                        <a:pt x="48" y="113"/>
                        <a:pt x="48" y="113"/>
                      </a:cubicBezTo>
                      <a:cubicBezTo>
                        <a:pt x="49" y="113"/>
                        <a:pt x="49" y="113"/>
                        <a:pt x="49" y="113"/>
                      </a:cubicBezTo>
                      <a:cubicBezTo>
                        <a:pt x="50" y="113"/>
                        <a:pt x="50" y="113"/>
                        <a:pt x="50" y="113"/>
                      </a:cubicBezTo>
                      <a:cubicBezTo>
                        <a:pt x="50" y="113"/>
                        <a:pt x="50" y="113"/>
                        <a:pt x="50" y="113"/>
                      </a:cubicBezTo>
                      <a:cubicBezTo>
                        <a:pt x="53" y="110"/>
                        <a:pt x="53" y="110"/>
                        <a:pt x="53" y="110"/>
                      </a:cubicBezTo>
                      <a:cubicBezTo>
                        <a:pt x="68" y="102"/>
                        <a:pt x="68" y="102"/>
                        <a:pt x="68" y="102"/>
                      </a:cubicBezTo>
                      <a:cubicBezTo>
                        <a:pt x="69" y="101"/>
                        <a:pt x="69" y="101"/>
                        <a:pt x="69" y="101"/>
                      </a:cubicBezTo>
                      <a:cubicBezTo>
                        <a:pt x="70" y="101"/>
                        <a:pt x="70" y="101"/>
                        <a:pt x="70" y="101"/>
                      </a:cubicBezTo>
                      <a:cubicBezTo>
                        <a:pt x="72" y="102"/>
                        <a:pt x="72" y="102"/>
                        <a:pt x="72" y="102"/>
                      </a:cubicBezTo>
                      <a:cubicBezTo>
                        <a:pt x="73" y="102"/>
                        <a:pt x="73" y="102"/>
                        <a:pt x="73" y="102"/>
                      </a:cubicBezTo>
                      <a:cubicBezTo>
                        <a:pt x="80" y="102"/>
                        <a:pt x="80" y="102"/>
                        <a:pt x="80" y="102"/>
                      </a:cubicBezTo>
                      <a:cubicBezTo>
                        <a:pt x="81" y="101"/>
                        <a:pt x="81" y="101"/>
                        <a:pt x="81" y="101"/>
                      </a:cubicBezTo>
                      <a:cubicBezTo>
                        <a:pt x="82" y="100"/>
                        <a:pt x="82" y="100"/>
                        <a:pt x="82" y="100"/>
                      </a:cubicBezTo>
                      <a:cubicBezTo>
                        <a:pt x="84" y="98"/>
                        <a:pt x="84" y="98"/>
                        <a:pt x="84" y="98"/>
                      </a:cubicBezTo>
                      <a:cubicBezTo>
                        <a:pt x="84" y="97"/>
                        <a:pt x="84" y="97"/>
                        <a:pt x="84" y="97"/>
                      </a:cubicBezTo>
                      <a:cubicBezTo>
                        <a:pt x="84" y="95"/>
                        <a:pt x="84" y="95"/>
                        <a:pt x="84" y="95"/>
                      </a:cubicBezTo>
                      <a:cubicBezTo>
                        <a:pt x="83" y="93"/>
                        <a:pt x="83" y="93"/>
                        <a:pt x="83" y="93"/>
                      </a:cubicBezTo>
                      <a:cubicBezTo>
                        <a:pt x="83" y="92"/>
                        <a:pt x="83" y="92"/>
                        <a:pt x="83" y="92"/>
                      </a:cubicBezTo>
                      <a:cubicBezTo>
                        <a:pt x="85" y="88"/>
                        <a:pt x="85" y="88"/>
                        <a:pt x="85" y="88"/>
                      </a:cubicBezTo>
                      <a:cubicBezTo>
                        <a:pt x="86" y="86"/>
                        <a:pt x="86" y="86"/>
                        <a:pt x="86" y="86"/>
                      </a:cubicBezTo>
                      <a:cubicBezTo>
                        <a:pt x="107" y="65"/>
                        <a:pt x="107" y="65"/>
                        <a:pt x="107" y="65"/>
                      </a:cubicBezTo>
                      <a:cubicBezTo>
                        <a:pt x="110" y="63"/>
                        <a:pt x="110" y="63"/>
                        <a:pt x="110" y="63"/>
                      </a:cubicBezTo>
                      <a:cubicBezTo>
                        <a:pt x="112" y="63"/>
                        <a:pt x="112" y="63"/>
                        <a:pt x="112" y="63"/>
                      </a:cubicBezTo>
                      <a:cubicBezTo>
                        <a:pt x="116" y="62"/>
                        <a:pt x="116" y="62"/>
                        <a:pt x="116" y="62"/>
                      </a:cubicBezTo>
                      <a:cubicBezTo>
                        <a:pt x="118" y="63"/>
                        <a:pt x="118" y="63"/>
                        <a:pt x="118" y="63"/>
                      </a:cubicBezTo>
                      <a:cubicBezTo>
                        <a:pt x="121" y="63"/>
                        <a:pt x="121" y="63"/>
                        <a:pt x="121" y="63"/>
                      </a:cubicBezTo>
                      <a:cubicBezTo>
                        <a:pt x="122" y="64"/>
                        <a:pt x="122" y="64"/>
                        <a:pt x="122" y="64"/>
                      </a:cubicBezTo>
                      <a:cubicBezTo>
                        <a:pt x="124" y="66"/>
                        <a:pt x="124" y="66"/>
                        <a:pt x="124" y="66"/>
                      </a:cubicBezTo>
                      <a:cubicBezTo>
                        <a:pt x="126" y="67"/>
                        <a:pt x="126" y="67"/>
                        <a:pt x="126" y="67"/>
                      </a:cubicBezTo>
                      <a:cubicBezTo>
                        <a:pt x="129" y="67"/>
                        <a:pt x="129" y="67"/>
                        <a:pt x="129" y="67"/>
                      </a:cubicBezTo>
                      <a:cubicBezTo>
                        <a:pt x="134" y="66"/>
                        <a:pt x="134" y="66"/>
                        <a:pt x="134" y="66"/>
                      </a:cubicBezTo>
                      <a:cubicBezTo>
                        <a:pt x="152" y="56"/>
                        <a:pt x="152" y="56"/>
                        <a:pt x="152" y="56"/>
                      </a:cubicBezTo>
                      <a:cubicBezTo>
                        <a:pt x="162" y="46"/>
                        <a:pt x="162" y="46"/>
                        <a:pt x="162" y="46"/>
                      </a:cubicBezTo>
                      <a:cubicBezTo>
                        <a:pt x="162" y="44"/>
                        <a:pt x="162" y="44"/>
                        <a:pt x="162" y="44"/>
                      </a:cubicBezTo>
                      <a:cubicBezTo>
                        <a:pt x="163" y="43"/>
                        <a:pt x="163" y="43"/>
                        <a:pt x="163" y="43"/>
                      </a:cubicBezTo>
                      <a:lnTo>
                        <a:pt x="162" y="42"/>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4" name="Freeform 20"/>
                <p:cNvSpPr>
                  <a:spLocks/>
                </p:cNvSpPr>
                <p:nvPr/>
              </p:nvSpPr>
              <p:spPr bwMode="auto">
                <a:xfrm>
                  <a:off x="7799957" y="3603302"/>
                  <a:ext cx="341313" cy="236538"/>
                </a:xfrm>
                <a:custGeom>
                  <a:avLst/>
                  <a:gdLst>
                    <a:gd name="T0" fmla="*/ 134 w 153"/>
                    <a:gd name="T1" fmla="*/ 55 h 106"/>
                    <a:gd name="T2" fmla="*/ 130 w 153"/>
                    <a:gd name="T3" fmla="*/ 35 h 106"/>
                    <a:gd name="T4" fmla="*/ 122 w 153"/>
                    <a:gd name="T5" fmla="*/ 37 h 106"/>
                    <a:gd name="T6" fmla="*/ 113 w 153"/>
                    <a:gd name="T7" fmla="*/ 48 h 106"/>
                    <a:gd name="T8" fmla="*/ 110 w 153"/>
                    <a:gd name="T9" fmla="*/ 52 h 106"/>
                    <a:gd name="T10" fmla="*/ 95 w 153"/>
                    <a:gd name="T11" fmla="*/ 48 h 106"/>
                    <a:gd name="T12" fmla="*/ 78 w 153"/>
                    <a:gd name="T13" fmla="*/ 47 h 106"/>
                    <a:gd name="T14" fmla="*/ 79 w 153"/>
                    <a:gd name="T15" fmla="*/ 57 h 106"/>
                    <a:gd name="T16" fmla="*/ 75 w 153"/>
                    <a:gd name="T17" fmla="*/ 62 h 106"/>
                    <a:gd name="T18" fmla="*/ 69 w 153"/>
                    <a:gd name="T19" fmla="*/ 57 h 106"/>
                    <a:gd name="T20" fmla="*/ 70 w 153"/>
                    <a:gd name="T21" fmla="*/ 47 h 106"/>
                    <a:gd name="T22" fmla="*/ 62 w 153"/>
                    <a:gd name="T23" fmla="*/ 46 h 106"/>
                    <a:gd name="T24" fmla="*/ 48 w 153"/>
                    <a:gd name="T25" fmla="*/ 49 h 106"/>
                    <a:gd name="T26" fmla="*/ 43 w 153"/>
                    <a:gd name="T27" fmla="*/ 43 h 106"/>
                    <a:gd name="T28" fmla="*/ 32 w 153"/>
                    <a:gd name="T29" fmla="*/ 40 h 106"/>
                    <a:gd name="T30" fmla="*/ 19 w 153"/>
                    <a:gd name="T31" fmla="*/ 29 h 106"/>
                    <a:gd name="T32" fmla="*/ 21 w 153"/>
                    <a:gd name="T33" fmla="*/ 17 h 106"/>
                    <a:gd name="T34" fmla="*/ 18 w 153"/>
                    <a:gd name="T35" fmla="*/ 11 h 106"/>
                    <a:gd name="T36" fmla="*/ 10 w 153"/>
                    <a:gd name="T37" fmla="*/ 8 h 106"/>
                    <a:gd name="T38" fmla="*/ 0 w 153"/>
                    <a:gd name="T39" fmla="*/ 0 h 106"/>
                    <a:gd name="T40" fmla="*/ 3 w 153"/>
                    <a:gd name="T41" fmla="*/ 7 h 106"/>
                    <a:gd name="T42" fmla="*/ 6 w 153"/>
                    <a:gd name="T43" fmla="*/ 34 h 106"/>
                    <a:gd name="T44" fmla="*/ 10 w 153"/>
                    <a:gd name="T45" fmla="*/ 43 h 106"/>
                    <a:gd name="T46" fmla="*/ 12 w 153"/>
                    <a:gd name="T47" fmla="*/ 68 h 106"/>
                    <a:gd name="T48" fmla="*/ 15 w 153"/>
                    <a:gd name="T49" fmla="*/ 72 h 106"/>
                    <a:gd name="T50" fmla="*/ 28 w 153"/>
                    <a:gd name="T51" fmla="*/ 63 h 106"/>
                    <a:gd name="T52" fmla="*/ 36 w 153"/>
                    <a:gd name="T53" fmla="*/ 72 h 106"/>
                    <a:gd name="T54" fmla="*/ 39 w 153"/>
                    <a:gd name="T55" fmla="*/ 77 h 106"/>
                    <a:gd name="T56" fmla="*/ 46 w 153"/>
                    <a:gd name="T57" fmla="*/ 83 h 106"/>
                    <a:gd name="T58" fmla="*/ 57 w 153"/>
                    <a:gd name="T59" fmla="*/ 92 h 106"/>
                    <a:gd name="T60" fmla="*/ 51 w 153"/>
                    <a:gd name="T61" fmla="*/ 106 h 106"/>
                    <a:gd name="T62" fmla="*/ 58 w 153"/>
                    <a:gd name="T63" fmla="*/ 103 h 106"/>
                    <a:gd name="T64" fmla="*/ 63 w 153"/>
                    <a:gd name="T65" fmla="*/ 97 h 106"/>
                    <a:gd name="T66" fmla="*/ 71 w 153"/>
                    <a:gd name="T67" fmla="*/ 94 h 106"/>
                    <a:gd name="T68" fmla="*/ 75 w 153"/>
                    <a:gd name="T69" fmla="*/ 91 h 106"/>
                    <a:gd name="T70" fmla="*/ 89 w 153"/>
                    <a:gd name="T71" fmla="*/ 88 h 106"/>
                    <a:gd name="T72" fmla="*/ 101 w 153"/>
                    <a:gd name="T73" fmla="*/ 84 h 106"/>
                    <a:gd name="T74" fmla="*/ 110 w 153"/>
                    <a:gd name="T75" fmla="*/ 83 h 106"/>
                    <a:gd name="T76" fmla="*/ 117 w 153"/>
                    <a:gd name="T77" fmla="*/ 87 h 106"/>
                    <a:gd name="T78" fmla="*/ 120 w 153"/>
                    <a:gd name="T79" fmla="*/ 90 h 106"/>
                    <a:gd name="T80" fmla="*/ 127 w 153"/>
                    <a:gd name="T81" fmla="*/ 93 h 106"/>
                    <a:gd name="T82" fmla="*/ 130 w 153"/>
                    <a:gd name="T83" fmla="*/ 95 h 106"/>
                    <a:gd name="T84" fmla="*/ 137 w 153"/>
                    <a:gd name="T85" fmla="*/ 94 h 106"/>
                    <a:gd name="T86" fmla="*/ 142 w 153"/>
                    <a:gd name="T87" fmla="*/ 91 h 106"/>
                    <a:gd name="T88" fmla="*/ 147 w 153"/>
                    <a:gd name="T89" fmla="*/ 87 h 106"/>
                    <a:gd name="T90" fmla="*/ 153 w 153"/>
                    <a:gd name="T91" fmla="*/ 81 h 106"/>
                    <a:gd name="T92" fmla="*/ 147 w 153"/>
                    <a:gd name="T93" fmla="*/ 73 h 106"/>
                    <a:gd name="T94" fmla="*/ 141 w 153"/>
                    <a:gd name="T95" fmla="*/ 61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 h="106">
                      <a:moveTo>
                        <a:pt x="140" y="61"/>
                      </a:moveTo>
                      <a:cubicBezTo>
                        <a:pt x="137" y="59"/>
                        <a:pt x="137" y="59"/>
                        <a:pt x="137" y="59"/>
                      </a:cubicBezTo>
                      <a:cubicBezTo>
                        <a:pt x="137" y="59"/>
                        <a:pt x="136" y="59"/>
                        <a:pt x="136" y="58"/>
                      </a:cubicBezTo>
                      <a:cubicBezTo>
                        <a:pt x="134" y="55"/>
                        <a:pt x="134" y="55"/>
                        <a:pt x="134" y="55"/>
                      </a:cubicBezTo>
                      <a:cubicBezTo>
                        <a:pt x="132" y="51"/>
                        <a:pt x="132" y="51"/>
                        <a:pt x="132" y="51"/>
                      </a:cubicBezTo>
                      <a:cubicBezTo>
                        <a:pt x="132" y="51"/>
                        <a:pt x="132" y="51"/>
                        <a:pt x="132" y="50"/>
                      </a:cubicBezTo>
                      <a:cubicBezTo>
                        <a:pt x="132" y="37"/>
                        <a:pt x="132" y="37"/>
                        <a:pt x="132" y="37"/>
                      </a:cubicBezTo>
                      <a:cubicBezTo>
                        <a:pt x="130" y="35"/>
                        <a:pt x="130" y="35"/>
                        <a:pt x="130" y="35"/>
                      </a:cubicBezTo>
                      <a:cubicBezTo>
                        <a:pt x="127" y="34"/>
                        <a:pt x="127" y="34"/>
                        <a:pt x="127" y="34"/>
                      </a:cubicBezTo>
                      <a:cubicBezTo>
                        <a:pt x="125" y="34"/>
                        <a:pt x="125" y="34"/>
                        <a:pt x="125" y="34"/>
                      </a:cubicBezTo>
                      <a:cubicBezTo>
                        <a:pt x="123" y="37"/>
                        <a:pt x="123" y="37"/>
                        <a:pt x="123" y="37"/>
                      </a:cubicBezTo>
                      <a:cubicBezTo>
                        <a:pt x="122" y="37"/>
                        <a:pt x="122" y="37"/>
                        <a:pt x="122" y="37"/>
                      </a:cubicBezTo>
                      <a:cubicBezTo>
                        <a:pt x="120" y="38"/>
                        <a:pt x="120" y="38"/>
                        <a:pt x="120" y="38"/>
                      </a:cubicBezTo>
                      <a:cubicBezTo>
                        <a:pt x="120" y="42"/>
                        <a:pt x="120" y="42"/>
                        <a:pt x="120" y="42"/>
                      </a:cubicBezTo>
                      <a:cubicBezTo>
                        <a:pt x="120" y="43"/>
                        <a:pt x="120" y="43"/>
                        <a:pt x="119" y="44"/>
                      </a:cubicBezTo>
                      <a:cubicBezTo>
                        <a:pt x="117" y="45"/>
                        <a:pt x="114" y="47"/>
                        <a:pt x="113" y="48"/>
                      </a:cubicBezTo>
                      <a:cubicBezTo>
                        <a:pt x="113" y="49"/>
                        <a:pt x="113" y="49"/>
                        <a:pt x="113" y="49"/>
                      </a:cubicBezTo>
                      <a:cubicBezTo>
                        <a:pt x="112" y="51"/>
                        <a:pt x="112" y="51"/>
                        <a:pt x="111" y="52"/>
                      </a:cubicBezTo>
                      <a:cubicBezTo>
                        <a:pt x="111" y="52"/>
                        <a:pt x="111" y="52"/>
                        <a:pt x="110" y="52"/>
                      </a:cubicBezTo>
                      <a:cubicBezTo>
                        <a:pt x="110" y="52"/>
                        <a:pt x="110" y="52"/>
                        <a:pt x="110" y="52"/>
                      </a:cubicBezTo>
                      <a:cubicBezTo>
                        <a:pt x="107" y="54"/>
                        <a:pt x="105" y="53"/>
                        <a:pt x="104" y="52"/>
                      </a:cubicBezTo>
                      <a:cubicBezTo>
                        <a:pt x="101" y="51"/>
                        <a:pt x="101" y="51"/>
                        <a:pt x="101" y="51"/>
                      </a:cubicBezTo>
                      <a:cubicBezTo>
                        <a:pt x="101" y="50"/>
                        <a:pt x="99" y="50"/>
                        <a:pt x="98" y="50"/>
                      </a:cubicBezTo>
                      <a:cubicBezTo>
                        <a:pt x="96" y="49"/>
                        <a:pt x="95" y="49"/>
                        <a:pt x="95" y="48"/>
                      </a:cubicBezTo>
                      <a:cubicBezTo>
                        <a:pt x="95" y="48"/>
                        <a:pt x="95" y="48"/>
                        <a:pt x="94" y="48"/>
                      </a:cubicBezTo>
                      <a:cubicBezTo>
                        <a:pt x="94" y="48"/>
                        <a:pt x="93" y="47"/>
                        <a:pt x="92" y="47"/>
                      </a:cubicBezTo>
                      <a:cubicBezTo>
                        <a:pt x="89" y="47"/>
                        <a:pt x="89" y="47"/>
                        <a:pt x="89" y="47"/>
                      </a:cubicBezTo>
                      <a:cubicBezTo>
                        <a:pt x="89" y="47"/>
                        <a:pt x="84" y="46"/>
                        <a:pt x="78" y="47"/>
                      </a:cubicBezTo>
                      <a:cubicBezTo>
                        <a:pt x="77" y="48"/>
                        <a:pt x="77" y="48"/>
                        <a:pt x="77" y="48"/>
                      </a:cubicBezTo>
                      <a:cubicBezTo>
                        <a:pt x="77" y="48"/>
                        <a:pt x="78" y="49"/>
                        <a:pt x="78" y="50"/>
                      </a:cubicBezTo>
                      <a:cubicBezTo>
                        <a:pt x="79" y="51"/>
                        <a:pt x="80" y="53"/>
                        <a:pt x="80" y="54"/>
                      </a:cubicBezTo>
                      <a:cubicBezTo>
                        <a:pt x="79" y="55"/>
                        <a:pt x="79" y="56"/>
                        <a:pt x="79" y="57"/>
                      </a:cubicBezTo>
                      <a:cubicBezTo>
                        <a:pt x="80" y="58"/>
                        <a:pt x="80" y="59"/>
                        <a:pt x="80" y="60"/>
                      </a:cubicBezTo>
                      <a:cubicBezTo>
                        <a:pt x="80" y="61"/>
                        <a:pt x="80" y="63"/>
                        <a:pt x="78" y="64"/>
                      </a:cubicBezTo>
                      <a:cubicBezTo>
                        <a:pt x="77" y="64"/>
                        <a:pt x="77" y="64"/>
                        <a:pt x="77" y="64"/>
                      </a:cubicBezTo>
                      <a:cubicBezTo>
                        <a:pt x="76" y="64"/>
                        <a:pt x="75" y="63"/>
                        <a:pt x="75" y="62"/>
                      </a:cubicBezTo>
                      <a:cubicBezTo>
                        <a:pt x="72" y="62"/>
                        <a:pt x="72" y="62"/>
                        <a:pt x="72" y="62"/>
                      </a:cubicBezTo>
                      <a:cubicBezTo>
                        <a:pt x="72" y="62"/>
                        <a:pt x="71" y="62"/>
                        <a:pt x="71" y="61"/>
                      </a:cubicBezTo>
                      <a:cubicBezTo>
                        <a:pt x="69" y="59"/>
                        <a:pt x="69" y="59"/>
                        <a:pt x="69" y="59"/>
                      </a:cubicBezTo>
                      <a:cubicBezTo>
                        <a:pt x="68" y="59"/>
                        <a:pt x="68" y="58"/>
                        <a:pt x="69" y="57"/>
                      </a:cubicBezTo>
                      <a:cubicBezTo>
                        <a:pt x="70" y="54"/>
                        <a:pt x="70" y="54"/>
                        <a:pt x="70" y="54"/>
                      </a:cubicBezTo>
                      <a:cubicBezTo>
                        <a:pt x="70" y="52"/>
                        <a:pt x="70" y="52"/>
                        <a:pt x="70" y="52"/>
                      </a:cubicBezTo>
                      <a:cubicBezTo>
                        <a:pt x="70" y="52"/>
                        <a:pt x="70" y="50"/>
                        <a:pt x="70" y="47"/>
                      </a:cubicBezTo>
                      <a:cubicBezTo>
                        <a:pt x="70" y="47"/>
                        <a:pt x="70" y="47"/>
                        <a:pt x="70" y="47"/>
                      </a:cubicBezTo>
                      <a:cubicBezTo>
                        <a:pt x="67" y="46"/>
                        <a:pt x="67" y="46"/>
                        <a:pt x="67" y="46"/>
                      </a:cubicBezTo>
                      <a:cubicBezTo>
                        <a:pt x="66" y="46"/>
                        <a:pt x="66" y="46"/>
                        <a:pt x="66" y="46"/>
                      </a:cubicBezTo>
                      <a:cubicBezTo>
                        <a:pt x="66" y="46"/>
                        <a:pt x="66" y="46"/>
                        <a:pt x="65" y="46"/>
                      </a:cubicBezTo>
                      <a:cubicBezTo>
                        <a:pt x="62" y="46"/>
                        <a:pt x="62" y="46"/>
                        <a:pt x="62" y="46"/>
                      </a:cubicBezTo>
                      <a:cubicBezTo>
                        <a:pt x="61" y="47"/>
                        <a:pt x="60" y="47"/>
                        <a:pt x="60" y="48"/>
                      </a:cubicBezTo>
                      <a:cubicBezTo>
                        <a:pt x="59" y="49"/>
                        <a:pt x="58" y="49"/>
                        <a:pt x="58" y="50"/>
                      </a:cubicBezTo>
                      <a:cubicBezTo>
                        <a:pt x="56" y="50"/>
                        <a:pt x="55" y="49"/>
                        <a:pt x="55" y="49"/>
                      </a:cubicBezTo>
                      <a:cubicBezTo>
                        <a:pt x="48" y="49"/>
                        <a:pt x="48" y="49"/>
                        <a:pt x="48" y="49"/>
                      </a:cubicBezTo>
                      <a:cubicBezTo>
                        <a:pt x="48" y="49"/>
                        <a:pt x="48" y="49"/>
                        <a:pt x="47" y="49"/>
                      </a:cubicBezTo>
                      <a:cubicBezTo>
                        <a:pt x="44" y="46"/>
                        <a:pt x="44" y="46"/>
                        <a:pt x="44" y="46"/>
                      </a:cubicBezTo>
                      <a:cubicBezTo>
                        <a:pt x="43" y="46"/>
                        <a:pt x="43" y="46"/>
                        <a:pt x="43" y="45"/>
                      </a:cubicBezTo>
                      <a:cubicBezTo>
                        <a:pt x="43" y="43"/>
                        <a:pt x="43" y="43"/>
                        <a:pt x="43" y="43"/>
                      </a:cubicBezTo>
                      <a:cubicBezTo>
                        <a:pt x="42" y="44"/>
                        <a:pt x="42" y="44"/>
                        <a:pt x="41" y="44"/>
                      </a:cubicBezTo>
                      <a:cubicBezTo>
                        <a:pt x="36" y="44"/>
                        <a:pt x="36" y="44"/>
                        <a:pt x="36" y="44"/>
                      </a:cubicBezTo>
                      <a:cubicBezTo>
                        <a:pt x="35" y="44"/>
                        <a:pt x="34" y="44"/>
                        <a:pt x="34" y="43"/>
                      </a:cubicBezTo>
                      <a:cubicBezTo>
                        <a:pt x="32" y="40"/>
                        <a:pt x="32" y="40"/>
                        <a:pt x="32" y="40"/>
                      </a:cubicBezTo>
                      <a:cubicBezTo>
                        <a:pt x="29" y="35"/>
                        <a:pt x="29" y="35"/>
                        <a:pt x="29" y="35"/>
                      </a:cubicBezTo>
                      <a:cubicBezTo>
                        <a:pt x="28" y="35"/>
                        <a:pt x="26" y="34"/>
                        <a:pt x="25" y="34"/>
                      </a:cubicBezTo>
                      <a:cubicBezTo>
                        <a:pt x="23" y="33"/>
                        <a:pt x="20" y="31"/>
                        <a:pt x="19" y="31"/>
                      </a:cubicBezTo>
                      <a:cubicBezTo>
                        <a:pt x="19" y="31"/>
                        <a:pt x="19" y="30"/>
                        <a:pt x="19" y="29"/>
                      </a:cubicBezTo>
                      <a:cubicBezTo>
                        <a:pt x="19" y="21"/>
                        <a:pt x="19" y="21"/>
                        <a:pt x="19" y="21"/>
                      </a:cubicBezTo>
                      <a:cubicBezTo>
                        <a:pt x="19" y="20"/>
                        <a:pt x="19" y="20"/>
                        <a:pt x="19" y="20"/>
                      </a:cubicBezTo>
                      <a:cubicBezTo>
                        <a:pt x="19" y="19"/>
                        <a:pt x="19" y="19"/>
                        <a:pt x="19" y="19"/>
                      </a:cubicBezTo>
                      <a:cubicBezTo>
                        <a:pt x="19" y="18"/>
                        <a:pt x="20" y="17"/>
                        <a:pt x="21" y="17"/>
                      </a:cubicBezTo>
                      <a:cubicBezTo>
                        <a:pt x="21" y="17"/>
                        <a:pt x="23" y="17"/>
                        <a:pt x="23" y="16"/>
                      </a:cubicBezTo>
                      <a:cubicBezTo>
                        <a:pt x="21" y="13"/>
                        <a:pt x="21" y="13"/>
                        <a:pt x="21" y="13"/>
                      </a:cubicBezTo>
                      <a:cubicBezTo>
                        <a:pt x="20" y="12"/>
                        <a:pt x="20" y="12"/>
                        <a:pt x="20" y="12"/>
                      </a:cubicBezTo>
                      <a:cubicBezTo>
                        <a:pt x="19" y="12"/>
                        <a:pt x="18" y="12"/>
                        <a:pt x="18" y="11"/>
                      </a:cubicBezTo>
                      <a:cubicBezTo>
                        <a:pt x="13" y="11"/>
                        <a:pt x="13" y="11"/>
                        <a:pt x="13" y="11"/>
                      </a:cubicBezTo>
                      <a:cubicBezTo>
                        <a:pt x="12" y="11"/>
                        <a:pt x="11" y="10"/>
                        <a:pt x="11" y="9"/>
                      </a:cubicBezTo>
                      <a:cubicBezTo>
                        <a:pt x="11" y="8"/>
                        <a:pt x="11" y="8"/>
                        <a:pt x="11" y="8"/>
                      </a:cubicBezTo>
                      <a:cubicBezTo>
                        <a:pt x="10" y="8"/>
                        <a:pt x="10" y="8"/>
                        <a:pt x="10" y="8"/>
                      </a:cubicBezTo>
                      <a:cubicBezTo>
                        <a:pt x="9" y="7"/>
                        <a:pt x="9" y="7"/>
                        <a:pt x="9" y="7"/>
                      </a:cubicBezTo>
                      <a:cubicBezTo>
                        <a:pt x="8" y="7"/>
                        <a:pt x="7" y="5"/>
                        <a:pt x="6" y="4"/>
                      </a:cubicBezTo>
                      <a:cubicBezTo>
                        <a:pt x="5" y="3"/>
                        <a:pt x="5" y="1"/>
                        <a:pt x="5" y="0"/>
                      </a:cubicBezTo>
                      <a:cubicBezTo>
                        <a:pt x="0" y="0"/>
                        <a:pt x="0" y="0"/>
                        <a:pt x="0" y="0"/>
                      </a:cubicBezTo>
                      <a:cubicBezTo>
                        <a:pt x="0" y="0"/>
                        <a:pt x="0" y="0"/>
                        <a:pt x="0" y="0"/>
                      </a:cubicBezTo>
                      <a:cubicBezTo>
                        <a:pt x="0" y="1"/>
                        <a:pt x="0" y="2"/>
                        <a:pt x="0" y="2"/>
                      </a:cubicBezTo>
                      <a:cubicBezTo>
                        <a:pt x="3" y="6"/>
                        <a:pt x="3" y="6"/>
                        <a:pt x="3" y="6"/>
                      </a:cubicBezTo>
                      <a:cubicBezTo>
                        <a:pt x="3" y="7"/>
                        <a:pt x="3" y="7"/>
                        <a:pt x="3" y="7"/>
                      </a:cubicBezTo>
                      <a:cubicBezTo>
                        <a:pt x="3" y="15"/>
                        <a:pt x="3" y="15"/>
                        <a:pt x="3" y="15"/>
                      </a:cubicBezTo>
                      <a:cubicBezTo>
                        <a:pt x="4" y="18"/>
                        <a:pt x="4" y="23"/>
                        <a:pt x="4" y="24"/>
                      </a:cubicBezTo>
                      <a:cubicBezTo>
                        <a:pt x="4" y="33"/>
                        <a:pt x="4" y="33"/>
                        <a:pt x="4" y="33"/>
                      </a:cubicBezTo>
                      <a:cubicBezTo>
                        <a:pt x="6" y="34"/>
                        <a:pt x="6" y="34"/>
                        <a:pt x="6" y="34"/>
                      </a:cubicBezTo>
                      <a:cubicBezTo>
                        <a:pt x="6" y="35"/>
                        <a:pt x="6" y="35"/>
                        <a:pt x="6" y="35"/>
                      </a:cubicBezTo>
                      <a:cubicBezTo>
                        <a:pt x="6" y="35"/>
                        <a:pt x="7" y="37"/>
                        <a:pt x="8" y="39"/>
                      </a:cubicBezTo>
                      <a:cubicBezTo>
                        <a:pt x="9" y="39"/>
                        <a:pt x="9" y="39"/>
                        <a:pt x="9" y="39"/>
                      </a:cubicBezTo>
                      <a:cubicBezTo>
                        <a:pt x="10" y="40"/>
                        <a:pt x="10" y="41"/>
                        <a:pt x="10" y="43"/>
                      </a:cubicBezTo>
                      <a:cubicBezTo>
                        <a:pt x="10" y="54"/>
                        <a:pt x="10" y="54"/>
                        <a:pt x="10" y="54"/>
                      </a:cubicBezTo>
                      <a:cubicBezTo>
                        <a:pt x="11" y="58"/>
                        <a:pt x="12" y="62"/>
                        <a:pt x="12" y="63"/>
                      </a:cubicBezTo>
                      <a:cubicBezTo>
                        <a:pt x="12" y="67"/>
                        <a:pt x="12" y="67"/>
                        <a:pt x="12" y="67"/>
                      </a:cubicBezTo>
                      <a:cubicBezTo>
                        <a:pt x="12" y="68"/>
                        <a:pt x="12" y="68"/>
                        <a:pt x="12" y="68"/>
                      </a:cubicBezTo>
                      <a:cubicBezTo>
                        <a:pt x="12" y="68"/>
                        <a:pt x="12" y="69"/>
                        <a:pt x="12" y="71"/>
                      </a:cubicBezTo>
                      <a:cubicBezTo>
                        <a:pt x="13" y="72"/>
                        <a:pt x="13" y="73"/>
                        <a:pt x="13" y="73"/>
                      </a:cubicBezTo>
                      <a:cubicBezTo>
                        <a:pt x="13" y="73"/>
                        <a:pt x="13" y="73"/>
                        <a:pt x="13" y="73"/>
                      </a:cubicBezTo>
                      <a:cubicBezTo>
                        <a:pt x="13" y="73"/>
                        <a:pt x="14" y="72"/>
                        <a:pt x="15" y="72"/>
                      </a:cubicBezTo>
                      <a:cubicBezTo>
                        <a:pt x="17" y="69"/>
                        <a:pt x="20" y="67"/>
                        <a:pt x="20" y="67"/>
                      </a:cubicBezTo>
                      <a:cubicBezTo>
                        <a:pt x="20" y="67"/>
                        <a:pt x="20" y="67"/>
                        <a:pt x="20" y="66"/>
                      </a:cubicBezTo>
                      <a:cubicBezTo>
                        <a:pt x="21" y="66"/>
                        <a:pt x="23" y="64"/>
                        <a:pt x="24" y="64"/>
                      </a:cubicBezTo>
                      <a:cubicBezTo>
                        <a:pt x="25" y="63"/>
                        <a:pt x="28" y="63"/>
                        <a:pt x="28" y="63"/>
                      </a:cubicBezTo>
                      <a:cubicBezTo>
                        <a:pt x="34" y="64"/>
                        <a:pt x="34" y="64"/>
                        <a:pt x="34" y="64"/>
                      </a:cubicBezTo>
                      <a:cubicBezTo>
                        <a:pt x="40" y="65"/>
                        <a:pt x="41" y="66"/>
                        <a:pt x="41" y="67"/>
                      </a:cubicBezTo>
                      <a:cubicBezTo>
                        <a:pt x="41" y="68"/>
                        <a:pt x="41" y="69"/>
                        <a:pt x="39" y="70"/>
                      </a:cubicBezTo>
                      <a:cubicBezTo>
                        <a:pt x="38" y="70"/>
                        <a:pt x="37" y="71"/>
                        <a:pt x="36" y="72"/>
                      </a:cubicBezTo>
                      <a:cubicBezTo>
                        <a:pt x="36" y="76"/>
                        <a:pt x="36" y="76"/>
                        <a:pt x="36" y="76"/>
                      </a:cubicBezTo>
                      <a:cubicBezTo>
                        <a:pt x="37" y="78"/>
                        <a:pt x="37" y="78"/>
                        <a:pt x="37" y="78"/>
                      </a:cubicBezTo>
                      <a:cubicBezTo>
                        <a:pt x="38" y="77"/>
                        <a:pt x="38" y="77"/>
                        <a:pt x="38" y="77"/>
                      </a:cubicBezTo>
                      <a:cubicBezTo>
                        <a:pt x="39" y="77"/>
                        <a:pt x="39" y="77"/>
                        <a:pt x="39" y="77"/>
                      </a:cubicBezTo>
                      <a:cubicBezTo>
                        <a:pt x="40" y="77"/>
                        <a:pt x="40" y="78"/>
                        <a:pt x="41" y="78"/>
                      </a:cubicBezTo>
                      <a:cubicBezTo>
                        <a:pt x="43" y="82"/>
                        <a:pt x="43" y="82"/>
                        <a:pt x="43" y="82"/>
                      </a:cubicBezTo>
                      <a:cubicBezTo>
                        <a:pt x="43" y="82"/>
                        <a:pt x="43" y="82"/>
                        <a:pt x="43" y="82"/>
                      </a:cubicBezTo>
                      <a:cubicBezTo>
                        <a:pt x="44" y="83"/>
                        <a:pt x="45" y="83"/>
                        <a:pt x="46" y="83"/>
                      </a:cubicBezTo>
                      <a:cubicBezTo>
                        <a:pt x="49" y="84"/>
                        <a:pt x="50" y="84"/>
                        <a:pt x="50" y="84"/>
                      </a:cubicBezTo>
                      <a:cubicBezTo>
                        <a:pt x="52" y="84"/>
                        <a:pt x="52" y="85"/>
                        <a:pt x="53" y="86"/>
                      </a:cubicBezTo>
                      <a:cubicBezTo>
                        <a:pt x="55" y="89"/>
                        <a:pt x="57" y="91"/>
                        <a:pt x="57" y="92"/>
                      </a:cubicBezTo>
                      <a:cubicBezTo>
                        <a:pt x="57" y="92"/>
                        <a:pt x="57" y="92"/>
                        <a:pt x="57" y="92"/>
                      </a:cubicBezTo>
                      <a:cubicBezTo>
                        <a:pt x="57" y="97"/>
                        <a:pt x="57" y="97"/>
                        <a:pt x="57" y="97"/>
                      </a:cubicBezTo>
                      <a:cubicBezTo>
                        <a:pt x="57" y="98"/>
                        <a:pt x="57" y="99"/>
                        <a:pt x="56" y="99"/>
                      </a:cubicBezTo>
                      <a:cubicBezTo>
                        <a:pt x="54" y="100"/>
                        <a:pt x="54" y="102"/>
                        <a:pt x="54" y="102"/>
                      </a:cubicBezTo>
                      <a:cubicBezTo>
                        <a:pt x="51" y="106"/>
                        <a:pt x="51" y="106"/>
                        <a:pt x="51" y="106"/>
                      </a:cubicBezTo>
                      <a:cubicBezTo>
                        <a:pt x="51" y="106"/>
                        <a:pt x="51" y="106"/>
                        <a:pt x="51" y="106"/>
                      </a:cubicBezTo>
                      <a:cubicBezTo>
                        <a:pt x="51" y="105"/>
                        <a:pt x="52" y="104"/>
                        <a:pt x="53" y="104"/>
                      </a:cubicBezTo>
                      <a:cubicBezTo>
                        <a:pt x="54" y="104"/>
                        <a:pt x="54" y="104"/>
                        <a:pt x="54" y="104"/>
                      </a:cubicBezTo>
                      <a:cubicBezTo>
                        <a:pt x="58" y="103"/>
                        <a:pt x="58" y="103"/>
                        <a:pt x="58" y="103"/>
                      </a:cubicBezTo>
                      <a:cubicBezTo>
                        <a:pt x="58" y="102"/>
                        <a:pt x="58" y="102"/>
                        <a:pt x="58" y="102"/>
                      </a:cubicBezTo>
                      <a:cubicBezTo>
                        <a:pt x="58" y="101"/>
                        <a:pt x="58" y="100"/>
                        <a:pt x="59" y="100"/>
                      </a:cubicBezTo>
                      <a:cubicBezTo>
                        <a:pt x="60" y="100"/>
                        <a:pt x="60" y="100"/>
                        <a:pt x="61" y="100"/>
                      </a:cubicBezTo>
                      <a:cubicBezTo>
                        <a:pt x="62" y="98"/>
                        <a:pt x="63" y="97"/>
                        <a:pt x="63" y="97"/>
                      </a:cubicBezTo>
                      <a:cubicBezTo>
                        <a:pt x="63" y="96"/>
                        <a:pt x="64" y="96"/>
                        <a:pt x="64" y="96"/>
                      </a:cubicBezTo>
                      <a:cubicBezTo>
                        <a:pt x="65" y="96"/>
                        <a:pt x="65" y="96"/>
                        <a:pt x="66" y="97"/>
                      </a:cubicBezTo>
                      <a:cubicBezTo>
                        <a:pt x="67" y="95"/>
                        <a:pt x="69" y="94"/>
                        <a:pt x="70" y="94"/>
                      </a:cubicBezTo>
                      <a:cubicBezTo>
                        <a:pt x="70" y="94"/>
                        <a:pt x="70" y="94"/>
                        <a:pt x="71" y="94"/>
                      </a:cubicBezTo>
                      <a:cubicBezTo>
                        <a:pt x="72" y="95"/>
                        <a:pt x="72" y="95"/>
                        <a:pt x="72" y="95"/>
                      </a:cubicBezTo>
                      <a:cubicBezTo>
                        <a:pt x="72" y="94"/>
                        <a:pt x="72" y="94"/>
                        <a:pt x="72" y="94"/>
                      </a:cubicBezTo>
                      <a:cubicBezTo>
                        <a:pt x="73" y="92"/>
                        <a:pt x="73" y="92"/>
                        <a:pt x="73" y="92"/>
                      </a:cubicBezTo>
                      <a:cubicBezTo>
                        <a:pt x="73" y="92"/>
                        <a:pt x="74" y="91"/>
                        <a:pt x="75" y="91"/>
                      </a:cubicBezTo>
                      <a:cubicBezTo>
                        <a:pt x="78" y="90"/>
                        <a:pt x="78" y="90"/>
                        <a:pt x="78" y="90"/>
                      </a:cubicBezTo>
                      <a:cubicBezTo>
                        <a:pt x="79" y="90"/>
                        <a:pt x="81" y="89"/>
                        <a:pt x="87" y="89"/>
                      </a:cubicBezTo>
                      <a:cubicBezTo>
                        <a:pt x="88" y="88"/>
                        <a:pt x="88" y="88"/>
                        <a:pt x="88" y="88"/>
                      </a:cubicBezTo>
                      <a:cubicBezTo>
                        <a:pt x="89" y="88"/>
                        <a:pt x="89" y="88"/>
                        <a:pt x="89" y="88"/>
                      </a:cubicBezTo>
                      <a:cubicBezTo>
                        <a:pt x="89" y="88"/>
                        <a:pt x="91" y="87"/>
                        <a:pt x="95" y="87"/>
                      </a:cubicBezTo>
                      <a:cubicBezTo>
                        <a:pt x="95" y="87"/>
                        <a:pt x="95" y="87"/>
                        <a:pt x="96" y="86"/>
                      </a:cubicBezTo>
                      <a:cubicBezTo>
                        <a:pt x="96" y="86"/>
                        <a:pt x="96" y="86"/>
                        <a:pt x="96" y="86"/>
                      </a:cubicBezTo>
                      <a:cubicBezTo>
                        <a:pt x="97" y="86"/>
                        <a:pt x="99" y="84"/>
                        <a:pt x="101" y="84"/>
                      </a:cubicBezTo>
                      <a:cubicBezTo>
                        <a:pt x="101" y="84"/>
                        <a:pt x="102" y="84"/>
                        <a:pt x="103" y="83"/>
                      </a:cubicBezTo>
                      <a:cubicBezTo>
                        <a:pt x="103" y="83"/>
                        <a:pt x="103" y="83"/>
                        <a:pt x="104" y="83"/>
                      </a:cubicBezTo>
                      <a:cubicBezTo>
                        <a:pt x="106" y="82"/>
                        <a:pt x="108" y="82"/>
                        <a:pt x="109" y="82"/>
                      </a:cubicBezTo>
                      <a:cubicBezTo>
                        <a:pt x="109" y="82"/>
                        <a:pt x="109" y="82"/>
                        <a:pt x="110" y="83"/>
                      </a:cubicBezTo>
                      <a:cubicBezTo>
                        <a:pt x="110" y="83"/>
                        <a:pt x="110" y="83"/>
                        <a:pt x="110" y="83"/>
                      </a:cubicBezTo>
                      <a:cubicBezTo>
                        <a:pt x="111" y="82"/>
                        <a:pt x="112" y="82"/>
                        <a:pt x="114" y="82"/>
                      </a:cubicBezTo>
                      <a:cubicBezTo>
                        <a:pt x="115" y="83"/>
                        <a:pt x="117" y="83"/>
                        <a:pt x="117" y="85"/>
                      </a:cubicBezTo>
                      <a:cubicBezTo>
                        <a:pt x="116" y="86"/>
                        <a:pt x="117" y="86"/>
                        <a:pt x="117" y="87"/>
                      </a:cubicBezTo>
                      <a:cubicBezTo>
                        <a:pt x="118" y="88"/>
                        <a:pt x="119" y="89"/>
                        <a:pt x="119" y="90"/>
                      </a:cubicBezTo>
                      <a:cubicBezTo>
                        <a:pt x="119" y="90"/>
                        <a:pt x="119" y="90"/>
                        <a:pt x="119" y="90"/>
                      </a:cubicBezTo>
                      <a:cubicBezTo>
                        <a:pt x="120" y="90"/>
                        <a:pt x="120" y="90"/>
                        <a:pt x="120" y="90"/>
                      </a:cubicBezTo>
                      <a:cubicBezTo>
                        <a:pt x="120" y="90"/>
                        <a:pt x="120" y="90"/>
                        <a:pt x="120" y="90"/>
                      </a:cubicBezTo>
                      <a:cubicBezTo>
                        <a:pt x="121" y="90"/>
                        <a:pt x="122" y="90"/>
                        <a:pt x="123" y="90"/>
                      </a:cubicBezTo>
                      <a:cubicBezTo>
                        <a:pt x="124" y="90"/>
                        <a:pt x="125" y="90"/>
                        <a:pt x="125" y="90"/>
                      </a:cubicBezTo>
                      <a:cubicBezTo>
                        <a:pt x="126" y="90"/>
                        <a:pt x="126" y="90"/>
                        <a:pt x="126" y="90"/>
                      </a:cubicBezTo>
                      <a:cubicBezTo>
                        <a:pt x="127" y="91"/>
                        <a:pt x="128" y="92"/>
                        <a:pt x="127" y="93"/>
                      </a:cubicBezTo>
                      <a:cubicBezTo>
                        <a:pt x="127" y="94"/>
                        <a:pt x="127" y="94"/>
                        <a:pt x="127" y="94"/>
                      </a:cubicBezTo>
                      <a:cubicBezTo>
                        <a:pt x="126" y="95"/>
                        <a:pt x="126" y="95"/>
                        <a:pt x="126" y="95"/>
                      </a:cubicBezTo>
                      <a:cubicBezTo>
                        <a:pt x="129" y="95"/>
                        <a:pt x="129" y="95"/>
                        <a:pt x="129" y="95"/>
                      </a:cubicBezTo>
                      <a:cubicBezTo>
                        <a:pt x="129" y="95"/>
                        <a:pt x="129" y="95"/>
                        <a:pt x="130" y="95"/>
                      </a:cubicBezTo>
                      <a:cubicBezTo>
                        <a:pt x="132" y="96"/>
                        <a:pt x="132" y="96"/>
                        <a:pt x="132" y="96"/>
                      </a:cubicBezTo>
                      <a:cubicBezTo>
                        <a:pt x="132" y="96"/>
                        <a:pt x="133" y="96"/>
                        <a:pt x="133" y="95"/>
                      </a:cubicBezTo>
                      <a:cubicBezTo>
                        <a:pt x="135" y="95"/>
                        <a:pt x="136" y="95"/>
                        <a:pt x="136" y="95"/>
                      </a:cubicBezTo>
                      <a:cubicBezTo>
                        <a:pt x="137" y="95"/>
                        <a:pt x="137" y="94"/>
                        <a:pt x="137" y="94"/>
                      </a:cubicBezTo>
                      <a:cubicBezTo>
                        <a:pt x="138" y="92"/>
                        <a:pt x="138" y="92"/>
                        <a:pt x="138" y="92"/>
                      </a:cubicBezTo>
                      <a:cubicBezTo>
                        <a:pt x="138" y="91"/>
                        <a:pt x="139" y="91"/>
                        <a:pt x="139" y="91"/>
                      </a:cubicBezTo>
                      <a:cubicBezTo>
                        <a:pt x="140" y="91"/>
                        <a:pt x="140" y="91"/>
                        <a:pt x="141" y="91"/>
                      </a:cubicBezTo>
                      <a:cubicBezTo>
                        <a:pt x="141" y="91"/>
                        <a:pt x="141" y="91"/>
                        <a:pt x="142" y="91"/>
                      </a:cubicBezTo>
                      <a:cubicBezTo>
                        <a:pt x="143" y="90"/>
                        <a:pt x="144" y="89"/>
                        <a:pt x="145" y="89"/>
                      </a:cubicBezTo>
                      <a:cubicBezTo>
                        <a:pt x="145" y="89"/>
                        <a:pt x="145" y="89"/>
                        <a:pt x="145" y="89"/>
                      </a:cubicBezTo>
                      <a:cubicBezTo>
                        <a:pt x="146" y="88"/>
                        <a:pt x="146" y="88"/>
                        <a:pt x="147" y="87"/>
                      </a:cubicBezTo>
                      <a:cubicBezTo>
                        <a:pt x="147" y="87"/>
                        <a:pt x="147" y="87"/>
                        <a:pt x="147" y="87"/>
                      </a:cubicBezTo>
                      <a:cubicBezTo>
                        <a:pt x="147" y="85"/>
                        <a:pt x="148" y="85"/>
                        <a:pt x="150" y="84"/>
                      </a:cubicBezTo>
                      <a:cubicBezTo>
                        <a:pt x="151" y="84"/>
                        <a:pt x="152" y="84"/>
                        <a:pt x="152" y="83"/>
                      </a:cubicBezTo>
                      <a:cubicBezTo>
                        <a:pt x="152" y="83"/>
                        <a:pt x="152" y="83"/>
                        <a:pt x="152" y="83"/>
                      </a:cubicBezTo>
                      <a:cubicBezTo>
                        <a:pt x="152" y="82"/>
                        <a:pt x="153" y="82"/>
                        <a:pt x="153" y="81"/>
                      </a:cubicBezTo>
                      <a:cubicBezTo>
                        <a:pt x="153" y="80"/>
                        <a:pt x="153" y="80"/>
                        <a:pt x="153" y="80"/>
                      </a:cubicBezTo>
                      <a:cubicBezTo>
                        <a:pt x="152" y="79"/>
                        <a:pt x="151" y="78"/>
                        <a:pt x="151" y="77"/>
                      </a:cubicBezTo>
                      <a:cubicBezTo>
                        <a:pt x="149" y="75"/>
                        <a:pt x="149" y="75"/>
                        <a:pt x="149" y="75"/>
                      </a:cubicBezTo>
                      <a:cubicBezTo>
                        <a:pt x="147" y="73"/>
                        <a:pt x="147" y="73"/>
                        <a:pt x="147" y="73"/>
                      </a:cubicBezTo>
                      <a:cubicBezTo>
                        <a:pt x="147" y="72"/>
                        <a:pt x="147" y="72"/>
                        <a:pt x="147" y="72"/>
                      </a:cubicBezTo>
                      <a:cubicBezTo>
                        <a:pt x="146" y="69"/>
                        <a:pt x="146" y="69"/>
                        <a:pt x="146" y="69"/>
                      </a:cubicBezTo>
                      <a:cubicBezTo>
                        <a:pt x="142" y="66"/>
                        <a:pt x="142" y="66"/>
                        <a:pt x="142" y="66"/>
                      </a:cubicBezTo>
                      <a:cubicBezTo>
                        <a:pt x="141" y="61"/>
                        <a:pt x="141" y="61"/>
                        <a:pt x="141" y="61"/>
                      </a:cubicBezTo>
                      <a:cubicBezTo>
                        <a:pt x="141" y="62"/>
                        <a:pt x="141" y="62"/>
                        <a:pt x="141" y="62"/>
                      </a:cubicBezTo>
                      <a:cubicBezTo>
                        <a:pt x="140" y="61"/>
                        <a:pt x="140" y="61"/>
                        <a:pt x="140" y="61"/>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5" name="Freeform 21"/>
                <p:cNvSpPr>
                  <a:spLocks/>
                </p:cNvSpPr>
                <p:nvPr/>
              </p:nvSpPr>
              <p:spPr bwMode="auto">
                <a:xfrm>
                  <a:off x="7739632" y="3595365"/>
                  <a:ext cx="179388" cy="236538"/>
                </a:xfrm>
                <a:custGeom>
                  <a:avLst/>
                  <a:gdLst>
                    <a:gd name="T0" fmla="*/ 59 w 80"/>
                    <a:gd name="T1" fmla="*/ 97 h 106"/>
                    <a:gd name="T2" fmla="*/ 68 w 80"/>
                    <a:gd name="T3" fmla="*/ 101 h 106"/>
                    <a:gd name="T4" fmla="*/ 73 w 80"/>
                    <a:gd name="T5" fmla="*/ 105 h 106"/>
                    <a:gd name="T6" fmla="*/ 75 w 80"/>
                    <a:gd name="T7" fmla="*/ 106 h 106"/>
                    <a:gd name="T8" fmla="*/ 75 w 80"/>
                    <a:gd name="T9" fmla="*/ 106 h 106"/>
                    <a:gd name="T10" fmla="*/ 77 w 80"/>
                    <a:gd name="T11" fmla="*/ 103 h 106"/>
                    <a:gd name="T12" fmla="*/ 80 w 80"/>
                    <a:gd name="T13" fmla="*/ 96 h 106"/>
                    <a:gd name="T14" fmla="*/ 77 w 80"/>
                    <a:gd name="T15" fmla="*/ 91 h 106"/>
                    <a:gd name="T16" fmla="*/ 72 w 80"/>
                    <a:gd name="T17" fmla="*/ 91 h 106"/>
                    <a:gd name="T18" fmla="*/ 65 w 80"/>
                    <a:gd name="T19" fmla="*/ 85 h 106"/>
                    <a:gd name="T20" fmla="*/ 62 w 80"/>
                    <a:gd name="T21" fmla="*/ 86 h 106"/>
                    <a:gd name="T22" fmla="*/ 59 w 80"/>
                    <a:gd name="T23" fmla="*/ 80 h 106"/>
                    <a:gd name="T24" fmla="*/ 59 w 80"/>
                    <a:gd name="T25" fmla="*/ 75 h 106"/>
                    <a:gd name="T26" fmla="*/ 62 w 80"/>
                    <a:gd name="T27" fmla="*/ 71 h 106"/>
                    <a:gd name="T28" fmla="*/ 55 w 80"/>
                    <a:gd name="T29" fmla="*/ 70 h 106"/>
                    <a:gd name="T30" fmla="*/ 49 w 80"/>
                    <a:gd name="T31" fmla="*/ 73 h 106"/>
                    <a:gd name="T32" fmla="*/ 44 w 80"/>
                    <a:gd name="T33" fmla="*/ 78 h 106"/>
                    <a:gd name="T34" fmla="*/ 41 w 80"/>
                    <a:gd name="T35" fmla="*/ 81 h 106"/>
                    <a:gd name="T36" fmla="*/ 36 w 80"/>
                    <a:gd name="T37" fmla="*/ 77 h 106"/>
                    <a:gd name="T38" fmla="*/ 35 w 80"/>
                    <a:gd name="T39" fmla="*/ 70 h 106"/>
                    <a:gd name="T40" fmla="*/ 33 w 80"/>
                    <a:gd name="T41" fmla="*/ 58 h 106"/>
                    <a:gd name="T42" fmla="*/ 33 w 80"/>
                    <a:gd name="T43" fmla="*/ 46 h 106"/>
                    <a:gd name="T44" fmla="*/ 32 w 80"/>
                    <a:gd name="T45" fmla="*/ 44 h 106"/>
                    <a:gd name="T46" fmla="*/ 28 w 80"/>
                    <a:gd name="T47" fmla="*/ 38 h 106"/>
                    <a:gd name="T48" fmla="*/ 27 w 80"/>
                    <a:gd name="T49" fmla="*/ 27 h 106"/>
                    <a:gd name="T50" fmla="*/ 26 w 80"/>
                    <a:gd name="T51" fmla="*/ 18 h 106"/>
                    <a:gd name="T52" fmla="*/ 23 w 80"/>
                    <a:gd name="T53" fmla="*/ 7 h 106"/>
                    <a:gd name="T54" fmla="*/ 23 w 80"/>
                    <a:gd name="T55" fmla="*/ 2 h 106"/>
                    <a:gd name="T56" fmla="*/ 19 w 80"/>
                    <a:gd name="T57" fmla="*/ 0 h 106"/>
                    <a:gd name="T58" fmla="*/ 14 w 80"/>
                    <a:gd name="T59" fmla="*/ 0 h 106"/>
                    <a:gd name="T60" fmla="*/ 13 w 80"/>
                    <a:gd name="T61" fmla="*/ 4 h 106"/>
                    <a:gd name="T62" fmla="*/ 16 w 80"/>
                    <a:gd name="T63" fmla="*/ 6 h 106"/>
                    <a:gd name="T64" fmla="*/ 18 w 80"/>
                    <a:gd name="T65" fmla="*/ 14 h 106"/>
                    <a:gd name="T66" fmla="*/ 18 w 80"/>
                    <a:gd name="T67" fmla="*/ 19 h 106"/>
                    <a:gd name="T68" fmla="*/ 18 w 80"/>
                    <a:gd name="T69" fmla="*/ 23 h 106"/>
                    <a:gd name="T70" fmla="*/ 18 w 80"/>
                    <a:gd name="T71" fmla="*/ 30 h 106"/>
                    <a:gd name="T72" fmla="*/ 16 w 80"/>
                    <a:gd name="T73" fmla="*/ 37 h 106"/>
                    <a:gd name="T74" fmla="*/ 15 w 80"/>
                    <a:gd name="T75" fmla="*/ 37 h 106"/>
                    <a:gd name="T76" fmla="*/ 10 w 80"/>
                    <a:gd name="T77" fmla="*/ 41 h 106"/>
                    <a:gd name="T78" fmla="*/ 9 w 80"/>
                    <a:gd name="T79" fmla="*/ 46 h 106"/>
                    <a:gd name="T80" fmla="*/ 8 w 80"/>
                    <a:gd name="T81" fmla="*/ 47 h 106"/>
                    <a:gd name="T82" fmla="*/ 0 w 80"/>
                    <a:gd name="T83" fmla="*/ 64 h 106"/>
                    <a:gd name="T84" fmla="*/ 0 w 80"/>
                    <a:gd name="T85" fmla="*/ 68 h 106"/>
                    <a:gd name="T86" fmla="*/ 4 w 80"/>
                    <a:gd name="T87" fmla="*/ 78 h 106"/>
                    <a:gd name="T88" fmla="*/ 6 w 80"/>
                    <a:gd name="T89" fmla="*/ 80 h 106"/>
                    <a:gd name="T90" fmla="*/ 14 w 80"/>
                    <a:gd name="T91" fmla="*/ 82 h 106"/>
                    <a:gd name="T92" fmla="*/ 56 w 80"/>
                    <a:gd name="T93" fmla="*/ 94 h 106"/>
                    <a:gd name="T94" fmla="*/ 52 w 80"/>
                    <a:gd name="T95" fmla="*/ 95 h 106"/>
                    <a:gd name="T96" fmla="*/ 56 w 80"/>
                    <a:gd name="T97" fmla="*/ 97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 h="106">
                      <a:moveTo>
                        <a:pt x="56" y="97"/>
                      </a:moveTo>
                      <a:cubicBezTo>
                        <a:pt x="58" y="97"/>
                        <a:pt x="58" y="97"/>
                        <a:pt x="59" y="97"/>
                      </a:cubicBezTo>
                      <a:cubicBezTo>
                        <a:pt x="59" y="97"/>
                        <a:pt x="60" y="98"/>
                        <a:pt x="63" y="98"/>
                      </a:cubicBezTo>
                      <a:cubicBezTo>
                        <a:pt x="67" y="99"/>
                        <a:pt x="68" y="100"/>
                        <a:pt x="68" y="101"/>
                      </a:cubicBezTo>
                      <a:cubicBezTo>
                        <a:pt x="68" y="101"/>
                        <a:pt x="68" y="101"/>
                        <a:pt x="68" y="101"/>
                      </a:cubicBezTo>
                      <a:cubicBezTo>
                        <a:pt x="69" y="102"/>
                        <a:pt x="70" y="103"/>
                        <a:pt x="73" y="105"/>
                      </a:cubicBezTo>
                      <a:cubicBezTo>
                        <a:pt x="73" y="105"/>
                        <a:pt x="74" y="106"/>
                        <a:pt x="75" y="106"/>
                      </a:cubicBezTo>
                      <a:cubicBezTo>
                        <a:pt x="75" y="106"/>
                        <a:pt x="75" y="106"/>
                        <a:pt x="75" y="106"/>
                      </a:cubicBezTo>
                      <a:cubicBezTo>
                        <a:pt x="75" y="106"/>
                        <a:pt x="75" y="106"/>
                        <a:pt x="75" y="106"/>
                      </a:cubicBezTo>
                      <a:cubicBezTo>
                        <a:pt x="75" y="106"/>
                        <a:pt x="75" y="106"/>
                        <a:pt x="75" y="106"/>
                      </a:cubicBezTo>
                      <a:cubicBezTo>
                        <a:pt x="75" y="106"/>
                        <a:pt x="75" y="106"/>
                        <a:pt x="75" y="106"/>
                      </a:cubicBezTo>
                      <a:cubicBezTo>
                        <a:pt x="77" y="103"/>
                        <a:pt x="77" y="103"/>
                        <a:pt x="77" y="103"/>
                      </a:cubicBezTo>
                      <a:cubicBezTo>
                        <a:pt x="77" y="103"/>
                        <a:pt x="78" y="101"/>
                        <a:pt x="80" y="99"/>
                      </a:cubicBezTo>
                      <a:cubicBezTo>
                        <a:pt x="80" y="96"/>
                        <a:pt x="80" y="96"/>
                        <a:pt x="80" y="96"/>
                      </a:cubicBezTo>
                      <a:cubicBezTo>
                        <a:pt x="79" y="95"/>
                        <a:pt x="79" y="93"/>
                        <a:pt x="77" y="92"/>
                      </a:cubicBezTo>
                      <a:cubicBezTo>
                        <a:pt x="77" y="91"/>
                        <a:pt x="77" y="91"/>
                        <a:pt x="77" y="91"/>
                      </a:cubicBezTo>
                      <a:cubicBezTo>
                        <a:pt x="76" y="91"/>
                        <a:pt x="75" y="91"/>
                        <a:pt x="74" y="91"/>
                      </a:cubicBezTo>
                      <a:cubicBezTo>
                        <a:pt x="73" y="91"/>
                        <a:pt x="73" y="91"/>
                        <a:pt x="72" y="91"/>
                      </a:cubicBezTo>
                      <a:cubicBezTo>
                        <a:pt x="71" y="91"/>
                        <a:pt x="68" y="90"/>
                        <a:pt x="66" y="87"/>
                      </a:cubicBezTo>
                      <a:cubicBezTo>
                        <a:pt x="65" y="85"/>
                        <a:pt x="65" y="85"/>
                        <a:pt x="65" y="85"/>
                      </a:cubicBezTo>
                      <a:cubicBezTo>
                        <a:pt x="64" y="86"/>
                        <a:pt x="64" y="86"/>
                        <a:pt x="64" y="86"/>
                      </a:cubicBezTo>
                      <a:cubicBezTo>
                        <a:pt x="63" y="86"/>
                        <a:pt x="63" y="86"/>
                        <a:pt x="62" y="86"/>
                      </a:cubicBezTo>
                      <a:cubicBezTo>
                        <a:pt x="61" y="85"/>
                        <a:pt x="61" y="85"/>
                        <a:pt x="61" y="85"/>
                      </a:cubicBezTo>
                      <a:cubicBezTo>
                        <a:pt x="59" y="80"/>
                        <a:pt x="59" y="80"/>
                        <a:pt x="59" y="80"/>
                      </a:cubicBezTo>
                      <a:cubicBezTo>
                        <a:pt x="59" y="80"/>
                        <a:pt x="59" y="80"/>
                        <a:pt x="59" y="80"/>
                      </a:cubicBezTo>
                      <a:cubicBezTo>
                        <a:pt x="59" y="75"/>
                        <a:pt x="59" y="75"/>
                        <a:pt x="59" y="75"/>
                      </a:cubicBezTo>
                      <a:cubicBezTo>
                        <a:pt x="59" y="74"/>
                        <a:pt x="59" y="74"/>
                        <a:pt x="59" y="73"/>
                      </a:cubicBezTo>
                      <a:cubicBezTo>
                        <a:pt x="60" y="73"/>
                        <a:pt x="61" y="72"/>
                        <a:pt x="62" y="71"/>
                      </a:cubicBezTo>
                      <a:cubicBezTo>
                        <a:pt x="61" y="71"/>
                        <a:pt x="61" y="71"/>
                        <a:pt x="61" y="71"/>
                      </a:cubicBezTo>
                      <a:cubicBezTo>
                        <a:pt x="55" y="70"/>
                        <a:pt x="55" y="70"/>
                        <a:pt x="55" y="70"/>
                      </a:cubicBezTo>
                      <a:cubicBezTo>
                        <a:pt x="55" y="70"/>
                        <a:pt x="54" y="70"/>
                        <a:pt x="53" y="70"/>
                      </a:cubicBezTo>
                      <a:cubicBezTo>
                        <a:pt x="52" y="71"/>
                        <a:pt x="50" y="72"/>
                        <a:pt x="49" y="73"/>
                      </a:cubicBezTo>
                      <a:cubicBezTo>
                        <a:pt x="49" y="73"/>
                        <a:pt x="46" y="76"/>
                        <a:pt x="45" y="78"/>
                      </a:cubicBezTo>
                      <a:cubicBezTo>
                        <a:pt x="44" y="78"/>
                        <a:pt x="44" y="78"/>
                        <a:pt x="44" y="78"/>
                      </a:cubicBezTo>
                      <a:cubicBezTo>
                        <a:pt x="44" y="79"/>
                        <a:pt x="44" y="79"/>
                        <a:pt x="43" y="79"/>
                      </a:cubicBezTo>
                      <a:cubicBezTo>
                        <a:pt x="42" y="81"/>
                        <a:pt x="42" y="82"/>
                        <a:pt x="41" y="81"/>
                      </a:cubicBezTo>
                      <a:cubicBezTo>
                        <a:pt x="40" y="81"/>
                        <a:pt x="39" y="81"/>
                        <a:pt x="39" y="80"/>
                      </a:cubicBezTo>
                      <a:cubicBezTo>
                        <a:pt x="36" y="80"/>
                        <a:pt x="36" y="78"/>
                        <a:pt x="36" y="77"/>
                      </a:cubicBezTo>
                      <a:cubicBezTo>
                        <a:pt x="36" y="76"/>
                        <a:pt x="36" y="75"/>
                        <a:pt x="36" y="75"/>
                      </a:cubicBezTo>
                      <a:cubicBezTo>
                        <a:pt x="35" y="72"/>
                        <a:pt x="35" y="71"/>
                        <a:pt x="35" y="70"/>
                      </a:cubicBezTo>
                      <a:cubicBezTo>
                        <a:pt x="35" y="66"/>
                        <a:pt x="35" y="66"/>
                        <a:pt x="35" y="66"/>
                      </a:cubicBezTo>
                      <a:cubicBezTo>
                        <a:pt x="35" y="66"/>
                        <a:pt x="34" y="61"/>
                        <a:pt x="33" y="58"/>
                      </a:cubicBezTo>
                      <a:cubicBezTo>
                        <a:pt x="33" y="58"/>
                        <a:pt x="33" y="58"/>
                        <a:pt x="33" y="57"/>
                      </a:cubicBezTo>
                      <a:cubicBezTo>
                        <a:pt x="33" y="46"/>
                        <a:pt x="33" y="46"/>
                        <a:pt x="33" y="46"/>
                      </a:cubicBezTo>
                      <a:cubicBezTo>
                        <a:pt x="33" y="45"/>
                        <a:pt x="33" y="45"/>
                        <a:pt x="33" y="45"/>
                      </a:cubicBezTo>
                      <a:cubicBezTo>
                        <a:pt x="32" y="44"/>
                        <a:pt x="32" y="44"/>
                        <a:pt x="32" y="44"/>
                      </a:cubicBezTo>
                      <a:cubicBezTo>
                        <a:pt x="31" y="43"/>
                        <a:pt x="30" y="41"/>
                        <a:pt x="30" y="40"/>
                      </a:cubicBezTo>
                      <a:cubicBezTo>
                        <a:pt x="28" y="38"/>
                        <a:pt x="28" y="38"/>
                        <a:pt x="28" y="38"/>
                      </a:cubicBezTo>
                      <a:cubicBezTo>
                        <a:pt x="27" y="37"/>
                        <a:pt x="27" y="37"/>
                        <a:pt x="27" y="37"/>
                      </a:cubicBezTo>
                      <a:cubicBezTo>
                        <a:pt x="27" y="27"/>
                        <a:pt x="27" y="27"/>
                        <a:pt x="27" y="27"/>
                      </a:cubicBezTo>
                      <a:cubicBezTo>
                        <a:pt x="27" y="27"/>
                        <a:pt x="27" y="22"/>
                        <a:pt x="26" y="19"/>
                      </a:cubicBezTo>
                      <a:cubicBezTo>
                        <a:pt x="26" y="18"/>
                        <a:pt x="26" y="18"/>
                        <a:pt x="26" y="18"/>
                      </a:cubicBezTo>
                      <a:cubicBezTo>
                        <a:pt x="26" y="11"/>
                        <a:pt x="26" y="11"/>
                        <a:pt x="26" y="11"/>
                      </a:cubicBezTo>
                      <a:cubicBezTo>
                        <a:pt x="23" y="7"/>
                        <a:pt x="23" y="7"/>
                        <a:pt x="23" y="7"/>
                      </a:cubicBezTo>
                      <a:cubicBezTo>
                        <a:pt x="23" y="6"/>
                        <a:pt x="23" y="6"/>
                        <a:pt x="23" y="6"/>
                      </a:cubicBezTo>
                      <a:cubicBezTo>
                        <a:pt x="23" y="5"/>
                        <a:pt x="23" y="3"/>
                        <a:pt x="23" y="2"/>
                      </a:cubicBezTo>
                      <a:cubicBezTo>
                        <a:pt x="22" y="1"/>
                        <a:pt x="22" y="1"/>
                        <a:pt x="22" y="1"/>
                      </a:cubicBezTo>
                      <a:cubicBezTo>
                        <a:pt x="19" y="0"/>
                        <a:pt x="19" y="0"/>
                        <a:pt x="19" y="0"/>
                      </a:cubicBezTo>
                      <a:cubicBezTo>
                        <a:pt x="18" y="0"/>
                        <a:pt x="18" y="0"/>
                        <a:pt x="18" y="0"/>
                      </a:cubicBezTo>
                      <a:cubicBezTo>
                        <a:pt x="17" y="0"/>
                        <a:pt x="16" y="0"/>
                        <a:pt x="14" y="0"/>
                      </a:cubicBezTo>
                      <a:cubicBezTo>
                        <a:pt x="14" y="0"/>
                        <a:pt x="14" y="0"/>
                        <a:pt x="13" y="0"/>
                      </a:cubicBezTo>
                      <a:cubicBezTo>
                        <a:pt x="13" y="4"/>
                        <a:pt x="13" y="4"/>
                        <a:pt x="13" y="4"/>
                      </a:cubicBezTo>
                      <a:cubicBezTo>
                        <a:pt x="15" y="6"/>
                        <a:pt x="15" y="6"/>
                        <a:pt x="15" y="6"/>
                      </a:cubicBezTo>
                      <a:cubicBezTo>
                        <a:pt x="16" y="6"/>
                        <a:pt x="16" y="6"/>
                        <a:pt x="16" y="6"/>
                      </a:cubicBezTo>
                      <a:cubicBezTo>
                        <a:pt x="17" y="6"/>
                        <a:pt x="18" y="7"/>
                        <a:pt x="18" y="8"/>
                      </a:cubicBezTo>
                      <a:cubicBezTo>
                        <a:pt x="18" y="8"/>
                        <a:pt x="19" y="12"/>
                        <a:pt x="18" y="14"/>
                      </a:cubicBezTo>
                      <a:cubicBezTo>
                        <a:pt x="18" y="14"/>
                        <a:pt x="18" y="14"/>
                        <a:pt x="18" y="15"/>
                      </a:cubicBezTo>
                      <a:cubicBezTo>
                        <a:pt x="18" y="16"/>
                        <a:pt x="19" y="17"/>
                        <a:pt x="18" y="19"/>
                      </a:cubicBezTo>
                      <a:cubicBezTo>
                        <a:pt x="18" y="20"/>
                        <a:pt x="18" y="20"/>
                        <a:pt x="18" y="20"/>
                      </a:cubicBezTo>
                      <a:cubicBezTo>
                        <a:pt x="18" y="21"/>
                        <a:pt x="18" y="21"/>
                        <a:pt x="18" y="23"/>
                      </a:cubicBezTo>
                      <a:cubicBezTo>
                        <a:pt x="18" y="28"/>
                        <a:pt x="18" y="28"/>
                        <a:pt x="18" y="28"/>
                      </a:cubicBezTo>
                      <a:cubicBezTo>
                        <a:pt x="18" y="29"/>
                        <a:pt x="18" y="29"/>
                        <a:pt x="18" y="30"/>
                      </a:cubicBezTo>
                      <a:cubicBezTo>
                        <a:pt x="18" y="30"/>
                        <a:pt x="18" y="30"/>
                        <a:pt x="18" y="33"/>
                      </a:cubicBezTo>
                      <a:cubicBezTo>
                        <a:pt x="18" y="35"/>
                        <a:pt x="17" y="37"/>
                        <a:pt x="16" y="37"/>
                      </a:cubicBezTo>
                      <a:cubicBezTo>
                        <a:pt x="15" y="37"/>
                        <a:pt x="15" y="37"/>
                        <a:pt x="15" y="37"/>
                      </a:cubicBezTo>
                      <a:cubicBezTo>
                        <a:pt x="15" y="37"/>
                        <a:pt x="15" y="37"/>
                        <a:pt x="15" y="37"/>
                      </a:cubicBezTo>
                      <a:cubicBezTo>
                        <a:pt x="14" y="38"/>
                        <a:pt x="14" y="38"/>
                        <a:pt x="14" y="38"/>
                      </a:cubicBezTo>
                      <a:cubicBezTo>
                        <a:pt x="13" y="39"/>
                        <a:pt x="11" y="40"/>
                        <a:pt x="10" y="41"/>
                      </a:cubicBezTo>
                      <a:cubicBezTo>
                        <a:pt x="10" y="41"/>
                        <a:pt x="10" y="41"/>
                        <a:pt x="10" y="41"/>
                      </a:cubicBezTo>
                      <a:cubicBezTo>
                        <a:pt x="11" y="44"/>
                        <a:pt x="10" y="46"/>
                        <a:pt x="9" y="46"/>
                      </a:cubicBezTo>
                      <a:cubicBezTo>
                        <a:pt x="9" y="47"/>
                        <a:pt x="9" y="47"/>
                        <a:pt x="8" y="47"/>
                      </a:cubicBezTo>
                      <a:cubicBezTo>
                        <a:pt x="8" y="47"/>
                        <a:pt x="8" y="47"/>
                        <a:pt x="8" y="47"/>
                      </a:cubicBezTo>
                      <a:cubicBezTo>
                        <a:pt x="4" y="55"/>
                        <a:pt x="4" y="55"/>
                        <a:pt x="4" y="55"/>
                      </a:cubicBezTo>
                      <a:cubicBezTo>
                        <a:pt x="0" y="64"/>
                        <a:pt x="0" y="64"/>
                        <a:pt x="0" y="64"/>
                      </a:cubicBezTo>
                      <a:cubicBezTo>
                        <a:pt x="0" y="66"/>
                        <a:pt x="0" y="66"/>
                        <a:pt x="0" y="66"/>
                      </a:cubicBezTo>
                      <a:cubicBezTo>
                        <a:pt x="0" y="68"/>
                        <a:pt x="0" y="68"/>
                        <a:pt x="0" y="68"/>
                      </a:cubicBezTo>
                      <a:cubicBezTo>
                        <a:pt x="2" y="74"/>
                        <a:pt x="2" y="74"/>
                        <a:pt x="2" y="74"/>
                      </a:cubicBezTo>
                      <a:cubicBezTo>
                        <a:pt x="4" y="78"/>
                        <a:pt x="4" y="78"/>
                        <a:pt x="4" y="78"/>
                      </a:cubicBezTo>
                      <a:cubicBezTo>
                        <a:pt x="5" y="80"/>
                        <a:pt x="5" y="80"/>
                        <a:pt x="5" y="80"/>
                      </a:cubicBezTo>
                      <a:cubicBezTo>
                        <a:pt x="6" y="80"/>
                        <a:pt x="6" y="80"/>
                        <a:pt x="6" y="80"/>
                      </a:cubicBezTo>
                      <a:cubicBezTo>
                        <a:pt x="11" y="82"/>
                        <a:pt x="11" y="82"/>
                        <a:pt x="11" y="82"/>
                      </a:cubicBezTo>
                      <a:cubicBezTo>
                        <a:pt x="14" y="82"/>
                        <a:pt x="14" y="82"/>
                        <a:pt x="14" y="82"/>
                      </a:cubicBezTo>
                      <a:cubicBezTo>
                        <a:pt x="56" y="94"/>
                        <a:pt x="56" y="94"/>
                        <a:pt x="56" y="94"/>
                      </a:cubicBezTo>
                      <a:cubicBezTo>
                        <a:pt x="56" y="94"/>
                        <a:pt x="56" y="94"/>
                        <a:pt x="56" y="94"/>
                      </a:cubicBezTo>
                      <a:cubicBezTo>
                        <a:pt x="54" y="95"/>
                        <a:pt x="54" y="95"/>
                        <a:pt x="54" y="95"/>
                      </a:cubicBezTo>
                      <a:cubicBezTo>
                        <a:pt x="52" y="95"/>
                        <a:pt x="52" y="95"/>
                        <a:pt x="52" y="95"/>
                      </a:cubicBezTo>
                      <a:cubicBezTo>
                        <a:pt x="53" y="95"/>
                        <a:pt x="53" y="95"/>
                        <a:pt x="53" y="95"/>
                      </a:cubicBezTo>
                      <a:cubicBezTo>
                        <a:pt x="53" y="96"/>
                        <a:pt x="55" y="97"/>
                        <a:pt x="56" y="97"/>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77" name="Freeform 23"/>
                <p:cNvSpPr>
                  <a:spLocks/>
                </p:cNvSpPr>
                <p:nvPr/>
              </p:nvSpPr>
              <p:spPr bwMode="auto">
                <a:xfrm>
                  <a:off x="7663432" y="3303265"/>
                  <a:ext cx="3175" cy="7938"/>
                </a:xfrm>
                <a:custGeom>
                  <a:avLst/>
                  <a:gdLst>
                    <a:gd name="T0" fmla="*/ 2 w 2"/>
                    <a:gd name="T1" fmla="*/ 0 h 5"/>
                    <a:gd name="T2" fmla="*/ 0 w 2"/>
                    <a:gd name="T3" fmla="*/ 5 h 5"/>
                    <a:gd name="T4" fmla="*/ 0 w 2"/>
                    <a:gd name="T5" fmla="*/ 3 h 5"/>
                    <a:gd name="T6" fmla="*/ 2 w 2"/>
                    <a:gd name="T7" fmla="*/ 0 h 5"/>
                    <a:gd name="T8" fmla="*/ 2 w 2"/>
                    <a:gd name="T9" fmla="*/ 0 h 5"/>
                  </a:gdLst>
                  <a:ahLst/>
                  <a:cxnLst>
                    <a:cxn ang="0">
                      <a:pos x="T0" y="T1"/>
                    </a:cxn>
                    <a:cxn ang="0">
                      <a:pos x="T2" y="T3"/>
                    </a:cxn>
                    <a:cxn ang="0">
                      <a:pos x="T4" y="T5"/>
                    </a:cxn>
                    <a:cxn ang="0">
                      <a:pos x="T6" y="T7"/>
                    </a:cxn>
                    <a:cxn ang="0">
                      <a:pos x="T8" y="T9"/>
                    </a:cxn>
                  </a:cxnLst>
                  <a:rect l="0" t="0" r="r" b="b"/>
                  <a:pathLst>
                    <a:path w="2" h="5">
                      <a:moveTo>
                        <a:pt x="2" y="0"/>
                      </a:moveTo>
                      <a:lnTo>
                        <a:pt x="0" y="5"/>
                      </a:lnTo>
                      <a:lnTo>
                        <a:pt x="0" y="3"/>
                      </a:lnTo>
                      <a:lnTo>
                        <a:pt x="2" y="0"/>
                      </a:lnTo>
                      <a:lnTo>
                        <a:pt x="2" y="0"/>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89" name="Freeform 35"/>
                <p:cNvSpPr>
                  <a:spLocks/>
                </p:cNvSpPr>
                <p:nvPr/>
              </p:nvSpPr>
              <p:spPr bwMode="auto">
                <a:xfrm>
                  <a:off x="8144444" y="3600127"/>
                  <a:ext cx="101600" cy="58738"/>
                </a:xfrm>
                <a:custGeom>
                  <a:avLst/>
                  <a:gdLst>
                    <a:gd name="T0" fmla="*/ 4 w 46"/>
                    <a:gd name="T1" fmla="*/ 17 h 26"/>
                    <a:gd name="T2" fmla="*/ 1 w 46"/>
                    <a:gd name="T3" fmla="*/ 19 h 26"/>
                    <a:gd name="T4" fmla="*/ 0 w 46"/>
                    <a:gd name="T5" fmla="*/ 21 h 26"/>
                    <a:gd name="T6" fmla="*/ 0 w 46"/>
                    <a:gd name="T7" fmla="*/ 25 h 26"/>
                    <a:gd name="T8" fmla="*/ 4 w 46"/>
                    <a:gd name="T9" fmla="*/ 22 h 26"/>
                    <a:gd name="T10" fmla="*/ 5 w 46"/>
                    <a:gd name="T11" fmla="*/ 22 h 26"/>
                    <a:gd name="T12" fmla="*/ 9 w 46"/>
                    <a:gd name="T13" fmla="*/ 23 h 26"/>
                    <a:gd name="T14" fmla="*/ 16 w 46"/>
                    <a:gd name="T15" fmla="*/ 23 h 26"/>
                    <a:gd name="T16" fmla="*/ 17 w 46"/>
                    <a:gd name="T17" fmla="*/ 23 h 26"/>
                    <a:gd name="T18" fmla="*/ 22 w 46"/>
                    <a:gd name="T19" fmla="*/ 25 h 26"/>
                    <a:gd name="T20" fmla="*/ 27 w 46"/>
                    <a:gd name="T21" fmla="*/ 25 h 26"/>
                    <a:gd name="T22" fmla="*/ 28 w 46"/>
                    <a:gd name="T23" fmla="*/ 26 h 26"/>
                    <a:gd name="T24" fmla="*/ 29 w 46"/>
                    <a:gd name="T25" fmla="*/ 26 h 26"/>
                    <a:gd name="T26" fmla="*/ 32 w 46"/>
                    <a:gd name="T27" fmla="*/ 24 h 26"/>
                    <a:gd name="T28" fmla="*/ 32 w 46"/>
                    <a:gd name="T29" fmla="*/ 24 h 26"/>
                    <a:gd name="T30" fmla="*/ 32 w 46"/>
                    <a:gd name="T31" fmla="*/ 24 h 26"/>
                    <a:gd name="T32" fmla="*/ 37 w 46"/>
                    <a:gd name="T33" fmla="*/ 20 h 26"/>
                    <a:gd name="T34" fmla="*/ 38 w 46"/>
                    <a:gd name="T35" fmla="*/ 20 h 26"/>
                    <a:gd name="T36" fmla="*/ 45 w 46"/>
                    <a:gd name="T37" fmla="*/ 20 h 26"/>
                    <a:gd name="T38" fmla="*/ 45 w 46"/>
                    <a:gd name="T39" fmla="*/ 20 h 26"/>
                    <a:gd name="T40" fmla="*/ 45 w 46"/>
                    <a:gd name="T41" fmla="*/ 16 h 26"/>
                    <a:gd name="T42" fmla="*/ 46 w 46"/>
                    <a:gd name="T43" fmla="*/ 15 h 26"/>
                    <a:gd name="T44" fmla="*/ 46 w 46"/>
                    <a:gd name="T45" fmla="*/ 14 h 26"/>
                    <a:gd name="T46" fmla="*/ 46 w 46"/>
                    <a:gd name="T47" fmla="*/ 11 h 26"/>
                    <a:gd name="T48" fmla="*/ 46 w 46"/>
                    <a:gd name="T49" fmla="*/ 11 h 26"/>
                    <a:gd name="T50" fmla="*/ 45 w 46"/>
                    <a:gd name="T51" fmla="*/ 9 h 26"/>
                    <a:gd name="T52" fmla="*/ 44 w 46"/>
                    <a:gd name="T53" fmla="*/ 9 h 26"/>
                    <a:gd name="T54" fmla="*/ 41 w 46"/>
                    <a:gd name="T55" fmla="*/ 8 h 26"/>
                    <a:gd name="T56" fmla="*/ 38 w 46"/>
                    <a:gd name="T57" fmla="*/ 7 h 26"/>
                    <a:gd name="T58" fmla="*/ 36 w 46"/>
                    <a:gd name="T59" fmla="*/ 9 h 26"/>
                    <a:gd name="T60" fmla="*/ 33 w 46"/>
                    <a:gd name="T61" fmla="*/ 6 h 26"/>
                    <a:gd name="T62" fmla="*/ 33 w 46"/>
                    <a:gd name="T63" fmla="*/ 4 h 26"/>
                    <a:gd name="T64" fmla="*/ 32 w 46"/>
                    <a:gd name="T65" fmla="*/ 4 h 26"/>
                    <a:gd name="T66" fmla="*/ 29 w 46"/>
                    <a:gd name="T67" fmla="*/ 1 h 26"/>
                    <a:gd name="T68" fmla="*/ 28 w 46"/>
                    <a:gd name="T69" fmla="*/ 1 h 26"/>
                    <a:gd name="T70" fmla="*/ 23 w 46"/>
                    <a:gd name="T71" fmla="*/ 1 h 26"/>
                    <a:gd name="T72" fmla="*/ 21 w 46"/>
                    <a:gd name="T73" fmla="*/ 1 h 26"/>
                    <a:gd name="T74" fmla="*/ 20 w 46"/>
                    <a:gd name="T75" fmla="*/ 0 h 26"/>
                    <a:gd name="T76" fmla="*/ 17 w 46"/>
                    <a:gd name="T77" fmla="*/ 0 h 26"/>
                    <a:gd name="T78" fmla="*/ 14 w 46"/>
                    <a:gd name="T79" fmla="*/ 0 h 26"/>
                    <a:gd name="T80" fmla="*/ 13 w 46"/>
                    <a:gd name="T81" fmla="*/ 2 h 26"/>
                    <a:gd name="T82" fmla="*/ 9 w 46"/>
                    <a:gd name="T83" fmla="*/ 6 h 26"/>
                    <a:gd name="T84" fmla="*/ 9 w 46"/>
                    <a:gd name="T85" fmla="*/ 6 h 26"/>
                    <a:gd name="T86" fmla="*/ 8 w 46"/>
                    <a:gd name="T87" fmla="*/ 6 h 26"/>
                    <a:gd name="T88" fmla="*/ 6 w 46"/>
                    <a:gd name="T89" fmla="*/ 6 h 26"/>
                    <a:gd name="T90" fmla="*/ 2 w 46"/>
                    <a:gd name="T91" fmla="*/ 6 h 26"/>
                    <a:gd name="T92" fmla="*/ 0 w 46"/>
                    <a:gd name="T93" fmla="*/ 8 h 26"/>
                    <a:gd name="T94" fmla="*/ 1 w 46"/>
                    <a:gd name="T95" fmla="*/ 9 h 26"/>
                    <a:gd name="T96" fmla="*/ 1 w 46"/>
                    <a:gd name="T97" fmla="*/ 10 h 26"/>
                    <a:gd name="T98" fmla="*/ 2 w 46"/>
                    <a:gd name="T99" fmla="*/ 11 h 26"/>
                    <a:gd name="T100" fmla="*/ 2 w 46"/>
                    <a:gd name="T101" fmla="*/ 11 h 26"/>
                    <a:gd name="T102" fmla="*/ 4 w 46"/>
                    <a:gd name="T103" fmla="*/ 12 h 26"/>
                    <a:gd name="T104" fmla="*/ 5 w 46"/>
                    <a:gd name="T105" fmla="*/ 14 h 26"/>
                    <a:gd name="T106" fmla="*/ 4 w 46"/>
                    <a:gd name="T107" fmla="*/ 17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26">
                      <a:moveTo>
                        <a:pt x="4" y="17"/>
                      </a:moveTo>
                      <a:cubicBezTo>
                        <a:pt x="1" y="19"/>
                        <a:pt x="1" y="19"/>
                        <a:pt x="1" y="19"/>
                      </a:cubicBezTo>
                      <a:cubicBezTo>
                        <a:pt x="0" y="21"/>
                        <a:pt x="0" y="21"/>
                        <a:pt x="0" y="21"/>
                      </a:cubicBezTo>
                      <a:cubicBezTo>
                        <a:pt x="0" y="22"/>
                        <a:pt x="0" y="24"/>
                        <a:pt x="0" y="25"/>
                      </a:cubicBezTo>
                      <a:cubicBezTo>
                        <a:pt x="1" y="24"/>
                        <a:pt x="3" y="23"/>
                        <a:pt x="4" y="22"/>
                      </a:cubicBezTo>
                      <a:cubicBezTo>
                        <a:pt x="5" y="22"/>
                        <a:pt x="5" y="22"/>
                        <a:pt x="5" y="22"/>
                      </a:cubicBezTo>
                      <a:cubicBezTo>
                        <a:pt x="9" y="23"/>
                        <a:pt x="9" y="23"/>
                        <a:pt x="9" y="23"/>
                      </a:cubicBezTo>
                      <a:cubicBezTo>
                        <a:pt x="16" y="23"/>
                        <a:pt x="16" y="23"/>
                        <a:pt x="16" y="23"/>
                      </a:cubicBezTo>
                      <a:cubicBezTo>
                        <a:pt x="16" y="23"/>
                        <a:pt x="16" y="23"/>
                        <a:pt x="17" y="23"/>
                      </a:cubicBezTo>
                      <a:cubicBezTo>
                        <a:pt x="19" y="24"/>
                        <a:pt x="21" y="25"/>
                        <a:pt x="22" y="25"/>
                      </a:cubicBezTo>
                      <a:cubicBezTo>
                        <a:pt x="27" y="25"/>
                        <a:pt x="27" y="25"/>
                        <a:pt x="27" y="25"/>
                      </a:cubicBezTo>
                      <a:cubicBezTo>
                        <a:pt x="28" y="25"/>
                        <a:pt x="28" y="26"/>
                        <a:pt x="28" y="26"/>
                      </a:cubicBezTo>
                      <a:cubicBezTo>
                        <a:pt x="29" y="26"/>
                        <a:pt x="29" y="26"/>
                        <a:pt x="29" y="26"/>
                      </a:cubicBezTo>
                      <a:cubicBezTo>
                        <a:pt x="30" y="25"/>
                        <a:pt x="31" y="25"/>
                        <a:pt x="32" y="24"/>
                      </a:cubicBezTo>
                      <a:cubicBezTo>
                        <a:pt x="32" y="24"/>
                        <a:pt x="32" y="24"/>
                        <a:pt x="32" y="24"/>
                      </a:cubicBezTo>
                      <a:cubicBezTo>
                        <a:pt x="32" y="24"/>
                        <a:pt x="32" y="24"/>
                        <a:pt x="32" y="24"/>
                      </a:cubicBezTo>
                      <a:cubicBezTo>
                        <a:pt x="33" y="21"/>
                        <a:pt x="37" y="20"/>
                        <a:pt x="37" y="20"/>
                      </a:cubicBezTo>
                      <a:cubicBezTo>
                        <a:pt x="38" y="20"/>
                        <a:pt x="38" y="20"/>
                        <a:pt x="38" y="20"/>
                      </a:cubicBezTo>
                      <a:cubicBezTo>
                        <a:pt x="45" y="20"/>
                        <a:pt x="45" y="20"/>
                        <a:pt x="45" y="20"/>
                      </a:cubicBezTo>
                      <a:cubicBezTo>
                        <a:pt x="45" y="20"/>
                        <a:pt x="45" y="20"/>
                        <a:pt x="45" y="20"/>
                      </a:cubicBezTo>
                      <a:cubicBezTo>
                        <a:pt x="44" y="19"/>
                        <a:pt x="44" y="18"/>
                        <a:pt x="45" y="16"/>
                      </a:cubicBezTo>
                      <a:cubicBezTo>
                        <a:pt x="45" y="16"/>
                        <a:pt x="45" y="15"/>
                        <a:pt x="46" y="15"/>
                      </a:cubicBezTo>
                      <a:cubicBezTo>
                        <a:pt x="46" y="14"/>
                        <a:pt x="46" y="14"/>
                        <a:pt x="46" y="14"/>
                      </a:cubicBezTo>
                      <a:cubicBezTo>
                        <a:pt x="46" y="13"/>
                        <a:pt x="46" y="12"/>
                        <a:pt x="46" y="11"/>
                      </a:cubicBezTo>
                      <a:cubicBezTo>
                        <a:pt x="46" y="11"/>
                        <a:pt x="46" y="11"/>
                        <a:pt x="46" y="11"/>
                      </a:cubicBezTo>
                      <a:cubicBezTo>
                        <a:pt x="46" y="11"/>
                        <a:pt x="45" y="10"/>
                        <a:pt x="45" y="9"/>
                      </a:cubicBezTo>
                      <a:cubicBezTo>
                        <a:pt x="44" y="9"/>
                        <a:pt x="44" y="9"/>
                        <a:pt x="44" y="9"/>
                      </a:cubicBezTo>
                      <a:cubicBezTo>
                        <a:pt x="42" y="8"/>
                        <a:pt x="42" y="8"/>
                        <a:pt x="41" y="8"/>
                      </a:cubicBezTo>
                      <a:cubicBezTo>
                        <a:pt x="40" y="7"/>
                        <a:pt x="40" y="7"/>
                        <a:pt x="38" y="7"/>
                      </a:cubicBezTo>
                      <a:cubicBezTo>
                        <a:pt x="38" y="8"/>
                        <a:pt x="37" y="9"/>
                        <a:pt x="36" y="9"/>
                      </a:cubicBezTo>
                      <a:cubicBezTo>
                        <a:pt x="35" y="9"/>
                        <a:pt x="34" y="8"/>
                        <a:pt x="33" y="6"/>
                      </a:cubicBezTo>
                      <a:cubicBezTo>
                        <a:pt x="33" y="6"/>
                        <a:pt x="33" y="5"/>
                        <a:pt x="33" y="4"/>
                      </a:cubicBezTo>
                      <a:cubicBezTo>
                        <a:pt x="32" y="4"/>
                        <a:pt x="32" y="4"/>
                        <a:pt x="32" y="4"/>
                      </a:cubicBezTo>
                      <a:cubicBezTo>
                        <a:pt x="30" y="2"/>
                        <a:pt x="29" y="1"/>
                        <a:pt x="29" y="1"/>
                      </a:cubicBezTo>
                      <a:cubicBezTo>
                        <a:pt x="28" y="1"/>
                        <a:pt x="28" y="1"/>
                        <a:pt x="28" y="1"/>
                      </a:cubicBezTo>
                      <a:cubicBezTo>
                        <a:pt x="26" y="0"/>
                        <a:pt x="24" y="0"/>
                        <a:pt x="23" y="1"/>
                      </a:cubicBezTo>
                      <a:cubicBezTo>
                        <a:pt x="22" y="1"/>
                        <a:pt x="21" y="1"/>
                        <a:pt x="21" y="1"/>
                      </a:cubicBezTo>
                      <a:cubicBezTo>
                        <a:pt x="20" y="1"/>
                        <a:pt x="20" y="0"/>
                        <a:pt x="20" y="0"/>
                      </a:cubicBezTo>
                      <a:cubicBezTo>
                        <a:pt x="19" y="1"/>
                        <a:pt x="18" y="1"/>
                        <a:pt x="17" y="0"/>
                      </a:cubicBezTo>
                      <a:cubicBezTo>
                        <a:pt x="16" y="1"/>
                        <a:pt x="14" y="0"/>
                        <a:pt x="14" y="0"/>
                      </a:cubicBezTo>
                      <a:cubicBezTo>
                        <a:pt x="13" y="1"/>
                        <a:pt x="13" y="2"/>
                        <a:pt x="13" y="2"/>
                      </a:cubicBezTo>
                      <a:cubicBezTo>
                        <a:pt x="12" y="4"/>
                        <a:pt x="11" y="7"/>
                        <a:pt x="9" y="6"/>
                      </a:cubicBezTo>
                      <a:cubicBezTo>
                        <a:pt x="9" y="6"/>
                        <a:pt x="9" y="6"/>
                        <a:pt x="9" y="6"/>
                      </a:cubicBezTo>
                      <a:cubicBezTo>
                        <a:pt x="8" y="6"/>
                        <a:pt x="8" y="6"/>
                        <a:pt x="8" y="6"/>
                      </a:cubicBezTo>
                      <a:cubicBezTo>
                        <a:pt x="7" y="7"/>
                        <a:pt x="6" y="6"/>
                        <a:pt x="6" y="6"/>
                      </a:cubicBezTo>
                      <a:cubicBezTo>
                        <a:pt x="4" y="6"/>
                        <a:pt x="3" y="6"/>
                        <a:pt x="2" y="6"/>
                      </a:cubicBezTo>
                      <a:cubicBezTo>
                        <a:pt x="0" y="8"/>
                        <a:pt x="0" y="8"/>
                        <a:pt x="0" y="8"/>
                      </a:cubicBezTo>
                      <a:cubicBezTo>
                        <a:pt x="1" y="9"/>
                        <a:pt x="1" y="9"/>
                        <a:pt x="1" y="9"/>
                      </a:cubicBezTo>
                      <a:cubicBezTo>
                        <a:pt x="1" y="10"/>
                        <a:pt x="1" y="10"/>
                        <a:pt x="1" y="10"/>
                      </a:cubicBezTo>
                      <a:cubicBezTo>
                        <a:pt x="2" y="11"/>
                        <a:pt x="2" y="11"/>
                        <a:pt x="2" y="11"/>
                      </a:cubicBezTo>
                      <a:cubicBezTo>
                        <a:pt x="2" y="11"/>
                        <a:pt x="2" y="11"/>
                        <a:pt x="2" y="11"/>
                      </a:cubicBezTo>
                      <a:cubicBezTo>
                        <a:pt x="3" y="11"/>
                        <a:pt x="4" y="12"/>
                        <a:pt x="4" y="12"/>
                      </a:cubicBezTo>
                      <a:cubicBezTo>
                        <a:pt x="5" y="14"/>
                        <a:pt x="5" y="14"/>
                        <a:pt x="5" y="14"/>
                      </a:cubicBezTo>
                      <a:cubicBezTo>
                        <a:pt x="5" y="15"/>
                        <a:pt x="5" y="16"/>
                        <a:pt x="4" y="17"/>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1" name="Freeform 37"/>
                <p:cNvSpPr>
                  <a:spLocks/>
                </p:cNvSpPr>
                <p:nvPr/>
              </p:nvSpPr>
              <p:spPr bwMode="auto">
                <a:xfrm>
                  <a:off x="8079357" y="3625527"/>
                  <a:ext cx="55563" cy="57150"/>
                </a:xfrm>
                <a:custGeom>
                  <a:avLst/>
                  <a:gdLst>
                    <a:gd name="T0" fmla="*/ 2 w 25"/>
                    <a:gd name="T1" fmla="*/ 20 h 26"/>
                    <a:gd name="T2" fmla="*/ 3 w 25"/>
                    <a:gd name="T3" fmla="*/ 21 h 26"/>
                    <a:gd name="T4" fmla="*/ 7 w 25"/>
                    <a:gd name="T5" fmla="*/ 22 h 26"/>
                    <a:gd name="T6" fmla="*/ 7 w 25"/>
                    <a:gd name="T7" fmla="*/ 22 h 26"/>
                    <a:gd name="T8" fmla="*/ 11 w 25"/>
                    <a:gd name="T9" fmla="*/ 25 h 26"/>
                    <a:gd name="T10" fmla="*/ 11 w 25"/>
                    <a:gd name="T11" fmla="*/ 26 h 26"/>
                    <a:gd name="T12" fmla="*/ 12 w 25"/>
                    <a:gd name="T13" fmla="*/ 25 h 26"/>
                    <a:gd name="T14" fmla="*/ 16 w 25"/>
                    <a:gd name="T15" fmla="*/ 25 h 26"/>
                    <a:gd name="T16" fmla="*/ 20 w 25"/>
                    <a:gd name="T17" fmla="*/ 24 h 26"/>
                    <a:gd name="T18" fmla="*/ 22 w 25"/>
                    <a:gd name="T19" fmla="*/ 21 h 26"/>
                    <a:gd name="T20" fmla="*/ 22 w 25"/>
                    <a:gd name="T21" fmla="*/ 21 h 26"/>
                    <a:gd name="T22" fmla="*/ 24 w 25"/>
                    <a:gd name="T23" fmla="*/ 18 h 26"/>
                    <a:gd name="T24" fmla="*/ 24 w 25"/>
                    <a:gd name="T25" fmla="*/ 18 h 26"/>
                    <a:gd name="T26" fmla="*/ 25 w 25"/>
                    <a:gd name="T27" fmla="*/ 14 h 26"/>
                    <a:gd name="T28" fmla="*/ 25 w 25"/>
                    <a:gd name="T29" fmla="*/ 12 h 26"/>
                    <a:gd name="T30" fmla="*/ 24 w 25"/>
                    <a:gd name="T31" fmla="*/ 12 h 26"/>
                    <a:gd name="T32" fmla="*/ 20 w 25"/>
                    <a:gd name="T33" fmla="*/ 9 h 26"/>
                    <a:gd name="T34" fmla="*/ 21 w 25"/>
                    <a:gd name="T35" fmla="*/ 7 h 26"/>
                    <a:gd name="T36" fmla="*/ 19 w 25"/>
                    <a:gd name="T37" fmla="*/ 4 h 26"/>
                    <a:gd name="T38" fmla="*/ 19 w 25"/>
                    <a:gd name="T39" fmla="*/ 4 h 26"/>
                    <a:gd name="T40" fmla="*/ 13 w 25"/>
                    <a:gd name="T41" fmla="*/ 4 h 26"/>
                    <a:gd name="T42" fmla="*/ 12 w 25"/>
                    <a:gd name="T43" fmla="*/ 4 h 26"/>
                    <a:gd name="T44" fmla="*/ 12 w 25"/>
                    <a:gd name="T45" fmla="*/ 3 h 26"/>
                    <a:gd name="T46" fmla="*/ 8 w 25"/>
                    <a:gd name="T47" fmla="*/ 1 h 26"/>
                    <a:gd name="T48" fmla="*/ 6 w 25"/>
                    <a:gd name="T49" fmla="*/ 1 h 26"/>
                    <a:gd name="T50" fmla="*/ 6 w 25"/>
                    <a:gd name="T51" fmla="*/ 0 h 26"/>
                    <a:gd name="T52" fmla="*/ 6 w 25"/>
                    <a:gd name="T53" fmla="*/ 0 h 26"/>
                    <a:gd name="T54" fmla="*/ 3 w 25"/>
                    <a:gd name="T55" fmla="*/ 1 h 26"/>
                    <a:gd name="T56" fmla="*/ 2 w 25"/>
                    <a:gd name="T57" fmla="*/ 1 h 26"/>
                    <a:gd name="T58" fmla="*/ 0 w 25"/>
                    <a:gd name="T59" fmla="*/ 7 h 26"/>
                    <a:gd name="T60" fmla="*/ 0 w 25"/>
                    <a:gd name="T61" fmla="*/ 16 h 26"/>
                    <a:gd name="T62" fmla="*/ 1 w 25"/>
                    <a:gd name="T63" fmla="*/ 20 h 26"/>
                    <a:gd name="T64" fmla="*/ 2 w 25"/>
                    <a:gd name="T6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 h="26">
                      <a:moveTo>
                        <a:pt x="2" y="20"/>
                      </a:moveTo>
                      <a:cubicBezTo>
                        <a:pt x="3" y="21"/>
                        <a:pt x="3" y="21"/>
                        <a:pt x="3" y="21"/>
                      </a:cubicBezTo>
                      <a:cubicBezTo>
                        <a:pt x="7" y="22"/>
                        <a:pt x="7" y="22"/>
                        <a:pt x="7" y="22"/>
                      </a:cubicBezTo>
                      <a:cubicBezTo>
                        <a:pt x="7" y="22"/>
                        <a:pt x="7" y="22"/>
                        <a:pt x="7" y="22"/>
                      </a:cubicBezTo>
                      <a:cubicBezTo>
                        <a:pt x="11" y="25"/>
                        <a:pt x="11" y="25"/>
                        <a:pt x="11" y="25"/>
                      </a:cubicBezTo>
                      <a:cubicBezTo>
                        <a:pt x="11" y="25"/>
                        <a:pt x="11" y="25"/>
                        <a:pt x="11" y="26"/>
                      </a:cubicBezTo>
                      <a:cubicBezTo>
                        <a:pt x="11" y="25"/>
                        <a:pt x="12" y="25"/>
                        <a:pt x="12" y="25"/>
                      </a:cubicBezTo>
                      <a:cubicBezTo>
                        <a:pt x="16" y="25"/>
                        <a:pt x="16" y="25"/>
                        <a:pt x="16" y="25"/>
                      </a:cubicBezTo>
                      <a:cubicBezTo>
                        <a:pt x="20" y="24"/>
                        <a:pt x="20" y="24"/>
                        <a:pt x="20" y="24"/>
                      </a:cubicBezTo>
                      <a:cubicBezTo>
                        <a:pt x="20" y="22"/>
                        <a:pt x="21" y="21"/>
                        <a:pt x="22" y="21"/>
                      </a:cubicBezTo>
                      <a:cubicBezTo>
                        <a:pt x="22" y="21"/>
                        <a:pt x="22" y="21"/>
                        <a:pt x="22" y="21"/>
                      </a:cubicBezTo>
                      <a:cubicBezTo>
                        <a:pt x="22" y="20"/>
                        <a:pt x="23" y="19"/>
                        <a:pt x="24" y="18"/>
                      </a:cubicBezTo>
                      <a:cubicBezTo>
                        <a:pt x="24" y="18"/>
                        <a:pt x="24" y="18"/>
                        <a:pt x="24" y="18"/>
                      </a:cubicBezTo>
                      <a:cubicBezTo>
                        <a:pt x="24" y="17"/>
                        <a:pt x="24" y="16"/>
                        <a:pt x="25" y="14"/>
                      </a:cubicBezTo>
                      <a:cubicBezTo>
                        <a:pt x="25" y="14"/>
                        <a:pt x="25" y="13"/>
                        <a:pt x="25" y="12"/>
                      </a:cubicBezTo>
                      <a:cubicBezTo>
                        <a:pt x="24" y="12"/>
                        <a:pt x="24" y="12"/>
                        <a:pt x="24" y="12"/>
                      </a:cubicBezTo>
                      <a:cubicBezTo>
                        <a:pt x="23" y="12"/>
                        <a:pt x="21" y="11"/>
                        <a:pt x="20" y="9"/>
                      </a:cubicBezTo>
                      <a:cubicBezTo>
                        <a:pt x="20" y="8"/>
                        <a:pt x="20" y="8"/>
                        <a:pt x="21" y="7"/>
                      </a:cubicBezTo>
                      <a:cubicBezTo>
                        <a:pt x="20" y="6"/>
                        <a:pt x="19" y="5"/>
                        <a:pt x="19" y="4"/>
                      </a:cubicBezTo>
                      <a:cubicBezTo>
                        <a:pt x="19" y="4"/>
                        <a:pt x="19" y="4"/>
                        <a:pt x="19" y="4"/>
                      </a:cubicBezTo>
                      <a:cubicBezTo>
                        <a:pt x="18" y="4"/>
                        <a:pt x="15" y="4"/>
                        <a:pt x="13" y="4"/>
                      </a:cubicBezTo>
                      <a:cubicBezTo>
                        <a:pt x="12" y="4"/>
                        <a:pt x="12" y="4"/>
                        <a:pt x="12" y="4"/>
                      </a:cubicBezTo>
                      <a:cubicBezTo>
                        <a:pt x="12" y="3"/>
                        <a:pt x="12" y="3"/>
                        <a:pt x="12" y="3"/>
                      </a:cubicBezTo>
                      <a:cubicBezTo>
                        <a:pt x="8" y="1"/>
                        <a:pt x="8" y="1"/>
                        <a:pt x="8" y="1"/>
                      </a:cubicBezTo>
                      <a:cubicBezTo>
                        <a:pt x="6" y="1"/>
                        <a:pt x="6" y="1"/>
                        <a:pt x="6" y="1"/>
                      </a:cubicBezTo>
                      <a:cubicBezTo>
                        <a:pt x="6" y="0"/>
                        <a:pt x="6" y="0"/>
                        <a:pt x="6" y="0"/>
                      </a:cubicBezTo>
                      <a:cubicBezTo>
                        <a:pt x="6" y="0"/>
                        <a:pt x="6" y="0"/>
                        <a:pt x="6" y="0"/>
                      </a:cubicBezTo>
                      <a:cubicBezTo>
                        <a:pt x="5" y="1"/>
                        <a:pt x="4" y="1"/>
                        <a:pt x="3" y="1"/>
                      </a:cubicBezTo>
                      <a:cubicBezTo>
                        <a:pt x="3" y="1"/>
                        <a:pt x="3" y="1"/>
                        <a:pt x="2" y="1"/>
                      </a:cubicBezTo>
                      <a:cubicBezTo>
                        <a:pt x="2" y="2"/>
                        <a:pt x="0" y="6"/>
                        <a:pt x="0" y="7"/>
                      </a:cubicBezTo>
                      <a:cubicBezTo>
                        <a:pt x="0" y="16"/>
                        <a:pt x="0" y="16"/>
                        <a:pt x="0" y="16"/>
                      </a:cubicBezTo>
                      <a:cubicBezTo>
                        <a:pt x="1" y="20"/>
                        <a:pt x="1" y="20"/>
                        <a:pt x="1" y="20"/>
                      </a:cubicBezTo>
                      <a:lnTo>
                        <a:pt x="2" y="20"/>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192" name="Freeform 38"/>
                <p:cNvSpPr>
                  <a:spLocks/>
                </p:cNvSpPr>
                <p:nvPr/>
              </p:nvSpPr>
              <p:spPr bwMode="auto">
                <a:xfrm>
                  <a:off x="7969819" y="3793802"/>
                  <a:ext cx="103188" cy="30163"/>
                </a:xfrm>
                <a:custGeom>
                  <a:avLst/>
                  <a:gdLst>
                    <a:gd name="T0" fmla="*/ 2 w 46"/>
                    <a:gd name="T1" fmla="*/ 11 h 13"/>
                    <a:gd name="T2" fmla="*/ 4 w 46"/>
                    <a:gd name="T3" fmla="*/ 13 h 13"/>
                    <a:gd name="T4" fmla="*/ 11 w 46"/>
                    <a:gd name="T5" fmla="*/ 13 h 13"/>
                    <a:gd name="T6" fmla="*/ 12 w 46"/>
                    <a:gd name="T7" fmla="*/ 13 h 13"/>
                    <a:gd name="T8" fmla="*/ 16 w 46"/>
                    <a:gd name="T9" fmla="*/ 13 h 13"/>
                    <a:gd name="T10" fmla="*/ 25 w 46"/>
                    <a:gd name="T11" fmla="*/ 13 h 13"/>
                    <a:gd name="T12" fmla="*/ 33 w 46"/>
                    <a:gd name="T13" fmla="*/ 11 h 13"/>
                    <a:gd name="T14" fmla="*/ 44 w 46"/>
                    <a:gd name="T15" fmla="*/ 11 h 13"/>
                    <a:gd name="T16" fmla="*/ 44 w 46"/>
                    <a:gd name="T17" fmla="*/ 11 h 13"/>
                    <a:gd name="T18" fmla="*/ 44 w 46"/>
                    <a:gd name="T19" fmla="*/ 11 h 13"/>
                    <a:gd name="T20" fmla="*/ 45 w 46"/>
                    <a:gd name="T21" fmla="*/ 9 h 13"/>
                    <a:gd name="T22" fmla="*/ 46 w 46"/>
                    <a:gd name="T23" fmla="*/ 8 h 13"/>
                    <a:gd name="T24" fmla="*/ 46 w 46"/>
                    <a:gd name="T25" fmla="*/ 8 h 13"/>
                    <a:gd name="T26" fmla="*/ 43 w 46"/>
                    <a:gd name="T27" fmla="*/ 8 h 13"/>
                    <a:gd name="T28" fmla="*/ 42 w 46"/>
                    <a:gd name="T29" fmla="*/ 8 h 13"/>
                    <a:gd name="T30" fmla="*/ 39 w 46"/>
                    <a:gd name="T31" fmla="*/ 6 h 13"/>
                    <a:gd name="T32" fmla="*/ 39 w 46"/>
                    <a:gd name="T33" fmla="*/ 4 h 13"/>
                    <a:gd name="T34" fmla="*/ 38 w 46"/>
                    <a:gd name="T35" fmla="*/ 3 h 13"/>
                    <a:gd name="T36" fmla="*/ 37 w 46"/>
                    <a:gd name="T37" fmla="*/ 0 h 13"/>
                    <a:gd name="T38" fmla="*/ 35 w 46"/>
                    <a:gd name="T39" fmla="*/ 0 h 13"/>
                    <a:gd name="T40" fmla="*/ 33 w 46"/>
                    <a:gd name="T41" fmla="*/ 0 h 13"/>
                    <a:gd name="T42" fmla="*/ 32 w 46"/>
                    <a:gd name="T43" fmla="*/ 0 h 13"/>
                    <a:gd name="T44" fmla="*/ 30 w 46"/>
                    <a:gd name="T45" fmla="*/ 0 h 13"/>
                    <a:gd name="T46" fmla="*/ 28 w 46"/>
                    <a:gd name="T47" fmla="*/ 1 h 13"/>
                    <a:gd name="T48" fmla="*/ 26 w 46"/>
                    <a:gd name="T49" fmla="*/ 2 h 13"/>
                    <a:gd name="T50" fmla="*/ 23 w 46"/>
                    <a:gd name="T51" fmla="*/ 3 h 13"/>
                    <a:gd name="T52" fmla="*/ 19 w 46"/>
                    <a:gd name="T53" fmla="*/ 5 h 13"/>
                    <a:gd name="T54" fmla="*/ 17 w 46"/>
                    <a:gd name="T55" fmla="*/ 5 h 13"/>
                    <a:gd name="T56" fmla="*/ 11 w 46"/>
                    <a:gd name="T57" fmla="*/ 7 h 13"/>
                    <a:gd name="T58" fmla="*/ 4 w 46"/>
                    <a:gd name="T59" fmla="*/ 8 h 13"/>
                    <a:gd name="T60" fmla="*/ 3 w 46"/>
                    <a:gd name="T61" fmla="*/ 8 h 13"/>
                    <a:gd name="T62" fmla="*/ 0 w 46"/>
                    <a:gd name="T63" fmla="*/ 9 h 13"/>
                    <a:gd name="T64" fmla="*/ 0 w 46"/>
                    <a:gd name="T65" fmla="*/ 10 h 13"/>
                    <a:gd name="T66" fmla="*/ 1 w 46"/>
                    <a:gd name="T67" fmla="*/ 11 h 13"/>
                    <a:gd name="T68" fmla="*/ 2 w 46"/>
                    <a:gd name="T6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6" h="13">
                      <a:moveTo>
                        <a:pt x="2" y="11"/>
                      </a:moveTo>
                      <a:cubicBezTo>
                        <a:pt x="4" y="13"/>
                        <a:pt x="4" y="13"/>
                        <a:pt x="4" y="13"/>
                      </a:cubicBezTo>
                      <a:cubicBezTo>
                        <a:pt x="11" y="13"/>
                        <a:pt x="11" y="13"/>
                        <a:pt x="11" y="13"/>
                      </a:cubicBezTo>
                      <a:cubicBezTo>
                        <a:pt x="12" y="13"/>
                        <a:pt x="12" y="13"/>
                        <a:pt x="12" y="13"/>
                      </a:cubicBezTo>
                      <a:cubicBezTo>
                        <a:pt x="13" y="13"/>
                        <a:pt x="15" y="13"/>
                        <a:pt x="16" y="13"/>
                      </a:cubicBezTo>
                      <a:cubicBezTo>
                        <a:pt x="25" y="13"/>
                        <a:pt x="25" y="13"/>
                        <a:pt x="25" y="13"/>
                      </a:cubicBezTo>
                      <a:cubicBezTo>
                        <a:pt x="29" y="12"/>
                        <a:pt x="32" y="11"/>
                        <a:pt x="33" y="11"/>
                      </a:cubicBezTo>
                      <a:cubicBezTo>
                        <a:pt x="44" y="11"/>
                        <a:pt x="44" y="11"/>
                        <a:pt x="44" y="11"/>
                      </a:cubicBezTo>
                      <a:cubicBezTo>
                        <a:pt x="44" y="11"/>
                        <a:pt x="44" y="11"/>
                        <a:pt x="44" y="11"/>
                      </a:cubicBezTo>
                      <a:cubicBezTo>
                        <a:pt x="44" y="11"/>
                        <a:pt x="44" y="11"/>
                        <a:pt x="44" y="11"/>
                      </a:cubicBezTo>
                      <a:cubicBezTo>
                        <a:pt x="45" y="9"/>
                        <a:pt x="45" y="9"/>
                        <a:pt x="45" y="9"/>
                      </a:cubicBezTo>
                      <a:cubicBezTo>
                        <a:pt x="46" y="9"/>
                        <a:pt x="46" y="9"/>
                        <a:pt x="46" y="8"/>
                      </a:cubicBezTo>
                      <a:cubicBezTo>
                        <a:pt x="46" y="8"/>
                        <a:pt x="46" y="8"/>
                        <a:pt x="46" y="8"/>
                      </a:cubicBezTo>
                      <a:cubicBezTo>
                        <a:pt x="45" y="9"/>
                        <a:pt x="44" y="9"/>
                        <a:pt x="43" y="8"/>
                      </a:cubicBezTo>
                      <a:cubicBezTo>
                        <a:pt x="42" y="8"/>
                        <a:pt x="42" y="8"/>
                        <a:pt x="42" y="8"/>
                      </a:cubicBezTo>
                      <a:cubicBezTo>
                        <a:pt x="41" y="8"/>
                        <a:pt x="40" y="8"/>
                        <a:pt x="39" y="6"/>
                      </a:cubicBezTo>
                      <a:cubicBezTo>
                        <a:pt x="39" y="5"/>
                        <a:pt x="39" y="5"/>
                        <a:pt x="39" y="4"/>
                      </a:cubicBezTo>
                      <a:cubicBezTo>
                        <a:pt x="38" y="4"/>
                        <a:pt x="38" y="3"/>
                        <a:pt x="38" y="3"/>
                      </a:cubicBezTo>
                      <a:cubicBezTo>
                        <a:pt x="37" y="2"/>
                        <a:pt x="37" y="1"/>
                        <a:pt x="37" y="0"/>
                      </a:cubicBezTo>
                      <a:cubicBezTo>
                        <a:pt x="36" y="0"/>
                        <a:pt x="35" y="0"/>
                        <a:pt x="35" y="0"/>
                      </a:cubicBezTo>
                      <a:cubicBezTo>
                        <a:pt x="34" y="1"/>
                        <a:pt x="34" y="1"/>
                        <a:pt x="33" y="0"/>
                      </a:cubicBezTo>
                      <a:cubicBezTo>
                        <a:pt x="32" y="0"/>
                        <a:pt x="32" y="0"/>
                        <a:pt x="32" y="0"/>
                      </a:cubicBezTo>
                      <a:cubicBezTo>
                        <a:pt x="31" y="0"/>
                        <a:pt x="31" y="0"/>
                        <a:pt x="30" y="0"/>
                      </a:cubicBezTo>
                      <a:cubicBezTo>
                        <a:pt x="29" y="0"/>
                        <a:pt x="29" y="1"/>
                        <a:pt x="28" y="1"/>
                      </a:cubicBezTo>
                      <a:cubicBezTo>
                        <a:pt x="27" y="1"/>
                        <a:pt x="27" y="2"/>
                        <a:pt x="26" y="2"/>
                      </a:cubicBezTo>
                      <a:cubicBezTo>
                        <a:pt x="25" y="2"/>
                        <a:pt x="24" y="2"/>
                        <a:pt x="23" y="3"/>
                      </a:cubicBezTo>
                      <a:cubicBezTo>
                        <a:pt x="23" y="4"/>
                        <a:pt x="21" y="4"/>
                        <a:pt x="19" y="5"/>
                      </a:cubicBezTo>
                      <a:cubicBezTo>
                        <a:pt x="18" y="5"/>
                        <a:pt x="17" y="5"/>
                        <a:pt x="17" y="5"/>
                      </a:cubicBezTo>
                      <a:cubicBezTo>
                        <a:pt x="16" y="6"/>
                        <a:pt x="15" y="6"/>
                        <a:pt x="11" y="7"/>
                      </a:cubicBezTo>
                      <a:cubicBezTo>
                        <a:pt x="6" y="7"/>
                        <a:pt x="4" y="8"/>
                        <a:pt x="4" y="8"/>
                      </a:cubicBezTo>
                      <a:cubicBezTo>
                        <a:pt x="3" y="8"/>
                        <a:pt x="3" y="8"/>
                        <a:pt x="3" y="8"/>
                      </a:cubicBezTo>
                      <a:cubicBezTo>
                        <a:pt x="0" y="9"/>
                        <a:pt x="0" y="9"/>
                        <a:pt x="0" y="9"/>
                      </a:cubicBezTo>
                      <a:cubicBezTo>
                        <a:pt x="0" y="10"/>
                        <a:pt x="0" y="10"/>
                        <a:pt x="0" y="10"/>
                      </a:cubicBezTo>
                      <a:cubicBezTo>
                        <a:pt x="1" y="11"/>
                        <a:pt x="1" y="11"/>
                        <a:pt x="1" y="11"/>
                      </a:cubicBezTo>
                      <a:cubicBezTo>
                        <a:pt x="2" y="11"/>
                        <a:pt x="2" y="11"/>
                        <a:pt x="2" y="11"/>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1" name="Freeform 57"/>
                <p:cNvSpPr>
                  <a:spLocks noEditPoints="1"/>
                </p:cNvSpPr>
                <p:nvPr/>
              </p:nvSpPr>
              <p:spPr bwMode="auto">
                <a:xfrm>
                  <a:off x="7080819" y="3261990"/>
                  <a:ext cx="768350" cy="904875"/>
                </a:xfrm>
                <a:custGeom>
                  <a:avLst/>
                  <a:gdLst>
                    <a:gd name="T0" fmla="*/ 161 w 344"/>
                    <a:gd name="T1" fmla="*/ 55 h 406"/>
                    <a:gd name="T2" fmla="*/ 190 w 344"/>
                    <a:gd name="T3" fmla="*/ 56 h 406"/>
                    <a:gd name="T4" fmla="*/ 155 w 344"/>
                    <a:gd name="T5" fmla="*/ 62 h 406"/>
                    <a:gd name="T6" fmla="*/ 181 w 344"/>
                    <a:gd name="T7" fmla="*/ 101 h 406"/>
                    <a:gd name="T8" fmla="*/ 265 w 344"/>
                    <a:gd name="T9" fmla="*/ 19 h 406"/>
                    <a:gd name="T10" fmla="*/ 264 w 344"/>
                    <a:gd name="T11" fmla="*/ 9 h 406"/>
                    <a:gd name="T12" fmla="*/ 248 w 344"/>
                    <a:gd name="T13" fmla="*/ 0 h 406"/>
                    <a:gd name="T14" fmla="*/ 219 w 344"/>
                    <a:gd name="T15" fmla="*/ 6 h 406"/>
                    <a:gd name="T16" fmla="*/ 195 w 344"/>
                    <a:gd name="T17" fmla="*/ 24 h 406"/>
                    <a:gd name="T18" fmla="*/ 171 w 344"/>
                    <a:gd name="T19" fmla="*/ 34 h 406"/>
                    <a:gd name="T20" fmla="*/ 120 w 344"/>
                    <a:gd name="T21" fmla="*/ 33 h 406"/>
                    <a:gd name="T22" fmla="*/ 218 w 344"/>
                    <a:gd name="T23" fmla="*/ 87 h 406"/>
                    <a:gd name="T24" fmla="*/ 217 w 344"/>
                    <a:gd name="T25" fmla="*/ 88 h 406"/>
                    <a:gd name="T26" fmla="*/ 324 w 344"/>
                    <a:gd name="T27" fmla="*/ 74 h 406"/>
                    <a:gd name="T28" fmla="*/ 332 w 344"/>
                    <a:gd name="T29" fmla="*/ 60 h 406"/>
                    <a:gd name="T30" fmla="*/ 320 w 344"/>
                    <a:gd name="T31" fmla="*/ 56 h 406"/>
                    <a:gd name="T32" fmla="*/ 275 w 344"/>
                    <a:gd name="T33" fmla="*/ 54 h 406"/>
                    <a:gd name="T34" fmla="*/ 225 w 344"/>
                    <a:gd name="T35" fmla="*/ 78 h 406"/>
                    <a:gd name="T36" fmla="*/ 195 w 344"/>
                    <a:gd name="T37" fmla="*/ 167 h 406"/>
                    <a:gd name="T38" fmla="*/ 194 w 344"/>
                    <a:gd name="T39" fmla="*/ 205 h 406"/>
                    <a:gd name="T40" fmla="*/ 191 w 344"/>
                    <a:gd name="T41" fmla="*/ 222 h 406"/>
                    <a:gd name="T42" fmla="*/ 180 w 344"/>
                    <a:gd name="T43" fmla="*/ 244 h 406"/>
                    <a:gd name="T44" fmla="*/ 174 w 344"/>
                    <a:gd name="T45" fmla="*/ 370 h 406"/>
                    <a:gd name="T46" fmla="*/ 163 w 344"/>
                    <a:gd name="T47" fmla="*/ 405 h 406"/>
                    <a:gd name="T48" fmla="*/ 199 w 344"/>
                    <a:gd name="T49" fmla="*/ 373 h 406"/>
                    <a:gd name="T50" fmla="*/ 215 w 344"/>
                    <a:gd name="T51" fmla="*/ 223 h 406"/>
                    <a:gd name="T52" fmla="*/ 289 w 344"/>
                    <a:gd name="T53" fmla="*/ 160 h 406"/>
                    <a:gd name="T54" fmla="*/ 235 w 344"/>
                    <a:gd name="T55" fmla="*/ 215 h 406"/>
                    <a:gd name="T56" fmla="*/ 249 w 344"/>
                    <a:gd name="T57" fmla="*/ 269 h 406"/>
                    <a:gd name="T58" fmla="*/ 280 w 344"/>
                    <a:gd name="T59" fmla="*/ 262 h 406"/>
                    <a:gd name="T60" fmla="*/ 299 w 344"/>
                    <a:gd name="T61" fmla="*/ 191 h 406"/>
                    <a:gd name="T62" fmla="*/ 309 w 344"/>
                    <a:gd name="T63" fmla="*/ 168 h 406"/>
                    <a:gd name="T64" fmla="*/ 300 w 344"/>
                    <a:gd name="T65" fmla="*/ 145 h 406"/>
                    <a:gd name="T66" fmla="*/ 313 w 344"/>
                    <a:gd name="T67" fmla="*/ 119 h 406"/>
                    <a:gd name="T68" fmla="*/ 325 w 344"/>
                    <a:gd name="T69" fmla="*/ 106 h 406"/>
                    <a:gd name="T70" fmla="*/ 331 w 344"/>
                    <a:gd name="T71" fmla="*/ 89 h 406"/>
                    <a:gd name="T72" fmla="*/ 1 w 344"/>
                    <a:gd name="T73" fmla="*/ 105 h 406"/>
                    <a:gd name="T74" fmla="*/ 71 w 344"/>
                    <a:gd name="T75" fmla="*/ 64 h 406"/>
                    <a:gd name="T76" fmla="*/ 58 w 344"/>
                    <a:gd name="T77" fmla="*/ 76 h 406"/>
                    <a:gd name="T78" fmla="*/ 123 w 344"/>
                    <a:gd name="T79" fmla="*/ 250 h 406"/>
                    <a:gd name="T80" fmla="*/ 158 w 344"/>
                    <a:gd name="T81" fmla="*/ 238 h 406"/>
                    <a:gd name="T82" fmla="*/ 181 w 344"/>
                    <a:gd name="T83" fmla="*/ 183 h 406"/>
                    <a:gd name="T84" fmla="*/ 106 w 344"/>
                    <a:gd name="T85" fmla="*/ 101 h 406"/>
                    <a:gd name="T86" fmla="*/ 121 w 344"/>
                    <a:gd name="T87" fmla="*/ 278 h 406"/>
                    <a:gd name="T88" fmla="*/ 72 w 344"/>
                    <a:gd name="T89" fmla="*/ 262 h 406"/>
                    <a:gd name="T90" fmla="*/ 75 w 344"/>
                    <a:gd name="T91" fmla="*/ 301 h 406"/>
                    <a:gd name="T92" fmla="*/ 98 w 344"/>
                    <a:gd name="T93" fmla="*/ 284 h 406"/>
                    <a:gd name="T94" fmla="*/ 131 w 344"/>
                    <a:gd name="T95" fmla="*/ 307 h 406"/>
                    <a:gd name="T96" fmla="*/ 177 w 344"/>
                    <a:gd name="T97" fmla="*/ 189 h 406"/>
                    <a:gd name="T98" fmla="*/ 158 w 344"/>
                    <a:gd name="T99" fmla="*/ 232 h 406"/>
                    <a:gd name="T100" fmla="*/ 171 w 344"/>
                    <a:gd name="T101" fmla="*/ 314 h 406"/>
                    <a:gd name="T102" fmla="*/ 159 w 344"/>
                    <a:gd name="T103" fmla="*/ 147 h 406"/>
                    <a:gd name="T104" fmla="*/ 177 w 344"/>
                    <a:gd name="T105" fmla="*/ 105 h 406"/>
                    <a:gd name="T106" fmla="*/ 110 w 344"/>
                    <a:gd name="T107" fmla="*/ 64 h 406"/>
                    <a:gd name="T108" fmla="*/ 137 w 344"/>
                    <a:gd name="T109" fmla="*/ 106 h 406"/>
                    <a:gd name="T110" fmla="*/ 112 w 344"/>
                    <a:gd name="T111" fmla="*/ 136 h 406"/>
                    <a:gd name="T112" fmla="*/ 97 w 344"/>
                    <a:gd name="T113" fmla="*/ 141 h 406"/>
                    <a:gd name="T114" fmla="*/ 193 w 344"/>
                    <a:gd name="T115" fmla="*/ 156 h 406"/>
                    <a:gd name="T116" fmla="*/ 186 w 344"/>
                    <a:gd name="T117" fmla="*/ 158 h 406"/>
                    <a:gd name="T118" fmla="*/ 195 w 344"/>
                    <a:gd name="T119" fmla="*/ 128 h 406"/>
                    <a:gd name="T120" fmla="*/ 74 w 344"/>
                    <a:gd name="T121" fmla="*/ 146 h 406"/>
                    <a:gd name="T122" fmla="*/ 76 w 344"/>
                    <a:gd name="T123" fmla="*/ 141 h 406"/>
                    <a:gd name="T124" fmla="*/ 109 w 344"/>
                    <a:gd name="T125" fmla="*/ 214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 h="406">
                      <a:moveTo>
                        <a:pt x="109" y="50"/>
                      </a:moveTo>
                      <a:cubicBezTo>
                        <a:pt x="111" y="51"/>
                        <a:pt x="111" y="51"/>
                        <a:pt x="111" y="51"/>
                      </a:cubicBezTo>
                      <a:cubicBezTo>
                        <a:pt x="112" y="52"/>
                        <a:pt x="112" y="52"/>
                        <a:pt x="112" y="52"/>
                      </a:cubicBezTo>
                      <a:cubicBezTo>
                        <a:pt x="118" y="53"/>
                        <a:pt x="118" y="53"/>
                        <a:pt x="118" y="53"/>
                      </a:cubicBezTo>
                      <a:cubicBezTo>
                        <a:pt x="122" y="52"/>
                        <a:pt x="122" y="52"/>
                        <a:pt x="122" y="52"/>
                      </a:cubicBezTo>
                      <a:cubicBezTo>
                        <a:pt x="126" y="52"/>
                        <a:pt x="126" y="52"/>
                        <a:pt x="126" y="52"/>
                      </a:cubicBezTo>
                      <a:cubicBezTo>
                        <a:pt x="147" y="53"/>
                        <a:pt x="147" y="53"/>
                        <a:pt x="147" y="53"/>
                      </a:cubicBezTo>
                      <a:cubicBezTo>
                        <a:pt x="148" y="53"/>
                        <a:pt x="148" y="53"/>
                        <a:pt x="148" y="53"/>
                      </a:cubicBezTo>
                      <a:cubicBezTo>
                        <a:pt x="149" y="55"/>
                        <a:pt x="149" y="55"/>
                        <a:pt x="149" y="55"/>
                      </a:cubicBezTo>
                      <a:cubicBezTo>
                        <a:pt x="151" y="55"/>
                        <a:pt x="151" y="55"/>
                        <a:pt x="151" y="55"/>
                      </a:cubicBezTo>
                      <a:cubicBezTo>
                        <a:pt x="156" y="56"/>
                        <a:pt x="156" y="56"/>
                        <a:pt x="156" y="56"/>
                      </a:cubicBezTo>
                      <a:cubicBezTo>
                        <a:pt x="161" y="55"/>
                        <a:pt x="161" y="55"/>
                        <a:pt x="161" y="55"/>
                      </a:cubicBezTo>
                      <a:cubicBezTo>
                        <a:pt x="163" y="55"/>
                        <a:pt x="163" y="55"/>
                        <a:pt x="163" y="55"/>
                      </a:cubicBezTo>
                      <a:cubicBezTo>
                        <a:pt x="163" y="54"/>
                        <a:pt x="163" y="54"/>
                        <a:pt x="163" y="54"/>
                      </a:cubicBezTo>
                      <a:cubicBezTo>
                        <a:pt x="168" y="50"/>
                        <a:pt x="168" y="50"/>
                        <a:pt x="168" y="50"/>
                      </a:cubicBezTo>
                      <a:cubicBezTo>
                        <a:pt x="169" y="48"/>
                        <a:pt x="169" y="48"/>
                        <a:pt x="169" y="48"/>
                      </a:cubicBezTo>
                      <a:cubicBezTo>
                        <a:pt x="171" y="47"/>
                        <a:pt x="171" y="47"/>
                        <a:pt x="171" y="47"/>
                      </a:cubicBezTo>
                      <a:cubicBezTo>
                        <a:pt x="172" y="47"/>
                        <a:pt x="172" y="47"/>
                        <a:pt x="172" y="47"/>
                      </a:cubicBezTo>
                      <a:cubicBezTo>
                        <a:pt x="200" y="51"/>
                        <a:pt x="200" y="51"/>
                        <a:pt x="200" y="51"/>
                      </a:cubicBezTo>
                      <a:cubicBezTo>
                        <a:pt x="201" y="52"/>
                        <a:pt x="201" y="52"/>
                        <a:pt x="201" y="52"/>
                      </a:cubicBezTo>
                      <a:cubicBezTo>
                        <a:pt x="201" y="53"/>
                        <a:pt x="201" y="53"/>
                        <a:pt x="201" y="53"/>
                      </a:cubicBezTo>
                      <a:cubicBezTo>
                        <a:pt x="200" y="53"/>
                        <a:pt x="200" y="53"/>
                        <a:pt x="200" y="53"/>
                      </a:cubicBezTo>
                      <a:cubicBezTo>
                        <a:pt x="192" y="55"/>
                        <a:pt x="192" y="55"/>
                        <a:pt x="192" y="55"/>
                      </a:cubicBezTo>
                      <a:cubicBezTo>
                        <a:pt x="190" y="56"/>
                        <a:pt x="190" y="56"/>
                        <a:pt x="190" y="56"/>
                      </a:cubicBezTo>
                      <a:cubicBezTo>
                        <a:pt x="186" y="55"/>
                        <a:pt x="186" y="55"/>
                        <a:pt x="186" y="55"/>
                      </a:cubicBezTo>
                      <a:cubicBezTo>
                        <a:pt x="184" y="55"/>
                        <a:pt x="184" y="55"/>
                        <a:pt x="184" y="55"/>
                      </a:cubicBezTo>
                      <a:cubicBezTo>
                        <a:pt x="180" y="53"/>
                        <a:pt x="180" y="53"/>
                        <a:pt x="180" y="53"/>
                      </a:cubicBezTo>
                      <a:cubicBezTo>
                        <a:pt x="180" y="53"/>
                        <a:pt x="180" y="53"/>
                        <a:pt x="180" y="53"/>
                      </a:cubicBezTo>
                      <a:cubicBezTo>
                        <a:pt x="178" y="51"/>
                        <a:pt x="178" y="51"/>
                        <a:pt x="178" y="51"/>
                      </a:cubicBezTo>
                      <a:cubicBezTo>
                        <a:pt x="177" y="50"/>
                        <a:pt x="177" y="50"/>
                        <a:pt x="177" y="50"/>
                      </a:cubicBezTo>
                      <a:cubicBezTo>
                        <a:pt x="174" y="50"/>
                        <a:pt x="174" y="50"/>
                        <a:pt x="174" y="50"/>
                      </a:cubicBezTo>
                      <a:cubicBezTo>
                        <a:pt x="171" y="51"/>
                        <a:pt x="171" y="51"/>
                        <a:pt x="171" y="51"/>
                      </a:cubicBezTo>
                      <a:cubicBezTo>
                        <a:pt x="169" y="53"/>
                        <a:pt x="169" y="53"/>
                        <a:pt x="169" y="53"/>
                      </a:cubicBezTo>
                      <a:cubicBezTo>
                        <a:pt x="164" y="57"/>
                        <a:pt x="164" y="57"/>
                        <a:pt x="164" y="57"/>
                      </a:cubicBezTo>
                      <a:cubicBezTo>
                        <a:pt x="156" y="62"/>
                        <a:pt x="156" y="62"/>
                        <a:pt x="156" y="62"/>
                      </a:cubicBezTo>
                      <a:cubicBezTo>
                        <a:pt x="155" y="62"/>
                        <a:pt x="155" y="62"/>
                        <a:pt x="155" y="62"/>
                      </a:cubicBezTo>
                      <a:cubicBezTo>
                        <a:pt x="155" y="62"/>
                        <a:pt x="155" y="62"/>
                        <a:pt x="155" y="62"/>
                      </a:cubicBezTo>
                      <a:cubicBezTo>
                        <a:pt x="145" y="61"/>
                        <a:pt x="145" y="61"/>
                        <a:pt x="145" y="61"/>
                      </a:cubicBezTo>
                      <a:cubicBezTo>
                        <a:pt x="138" y="63"/>
                        <a:pt x="138" y="63"/>
                        <a:pt x="138" y="63"/>
                      </a:cubicBezTo>
                      <a:cubicBezTo>
                        <a:pt x="138" y="63"/>
                        <a:pt x="138" y="63"/>
                        <a:pt x="138" y="63"/>
                      </a:cubicBezTo>
                      <a:cubicBezTo>
                        <a:pt x="137" y="64"/>
                        <a:pt x="137" y="64"/>
                        <a:pt x="137" y="64"/>
                      </a:cubicBezTo>
                      <a:cubicBezTo>
                        <a:pt x="138" y="67"/>
                        <a:pt x="138" y="67"/>
                        <a:pt x="138" y="67"/>
                      </a:cubicBezTo>
                      <a:cubicBezTo>
                        <a:pt x="143" y="77"/>
                        <a:pt x="143" y="77"/>
                        <a:pt x="143" y="77"/>
                      </a:cubicBezTo>
                      <a:cubicBezTo>
                        <a:pt x="146" y="81"/>
                        <a:pt x="146" y="81"/>
                        <a:pt x="146" y="81"/>
                      </a:cubicBezTo>
                      <a:cubicBezTo>
                        <a:pt x="147" y="82"/>
                        <a:pt x="147" y="82"/>
                        <a:pt x="147" y="82"/>
                      </a:cubicBezTo>
                      <a:cubicBezTo>
                        <a:pt x="153" y="87"/>
                        <a:pt x="153" y="87"/>
                        <a:pt x="153" y="87"/>
                      </a:cubicBezTo>
                      <a:cubicBezTo>
                        <a:pt x="154" y="88"/>
                        <a:pt x="154" y="88"/>
                        <a:pt x="154" y="88"/>
                      </a:cubicBezTo>
                      <a:cubicBezTo>
                        <a:pt x="181" y="101"/>
                        <a:pt x="181" y="101"/>
                        <a:pt x="181" y="101"/>
                      </a:cubicBezTo>
                      <a:cubicBezTo>
                        <a:pt x="182" y="101"/>
                        <a:pt x="182" y="101"/>
                        <a:pt x="182" y="101"/>
                      </a:cubicBezTo>
                      <a:cubicBezTo>
                        <a:pt x="194" y="94"/>
                        <a:pt x="194" y="94"/>
                        <a:pt x="194" y="94"/>
                      </a:cubicBezTo>
                      <a:cubicBezTo>
                        <a:pt x="196" y="93"/>
                        <a:pt x="196" y="93"/>
                        <a:pt x="196" y="93"/>
                      </a:cubicBezTo>
                      <a:cubicBezTo>
                        <a:pt x="200" y="89"/>
                        <a:pt x="200" y="89"/>
                        <a:pt x="200" y="89"/>
                      </a:cubicBezTo>
                      <a:cubicBezTo>
                        <a:pt x="227" y="59"/>
                        <a:pt x="227" y="59"/>
                        <a:pt x="227" y="59"/>
                      </a:cubicBezTo>
                      <a:cubicBezTo>
                        <a:pt x="246" y="38"/>
                        <a:pt x="246" y="38"/>
                        <a:pt x="246" y="38"/>
                      </a:cubicBezTo>
                      <a:cubicBezTo>
                        <a:pt x="249" y="34"/>
                        <a:pt x="249" y="34"/>
                        <a:pt x="249" y="34"/>
                      </a:cubicBezTo>
                      <a:cubicBezTo>
                        <a:pt x="252" y="30"/>
                        <a:pt x="252" y="30"/>
                        <a:pt x="252" y="30"/>
                      </a:cubicBezTo>
                      <a:cubicBezTo>
                        <a:pt x="254" y="27"/>
                        <a:pt x="254" y="27"/>
                        <a:pt x="254" y="27"/>
                      </a:cubicBezTo>
                      <a:cubicBezTo>
                        <a:pt x="257" y="24"/>
                        <a:pt x="257" y="24"/>
                        <a:pt x="257" y="24"/>
                      </a:cubicBezTo>
                      <a:cubicBezTo>
                        <a:pt x="262" y="19"/>
                        <a:pt x="262" y="19"/>
                        <a:pt x="262" y="19"/>
                      </a:cubicBezTo>
                      <a:cubicBezTo>
                        <a:pt x="265" y="19"/>
                        <a:pt x="265" y="19"/>
                        <a:pt x="265" y="19"/>
                      </a:cubicBezTo>
                      <a:cubicBezTo>
                        <a:pt x="265" y="19"/>
                        <a:pt x="265" y="19"/>
                        <a:pt x="265" y="19"/>
                      </a:cubicBezTo>
                      <a:cubicBezTo>
                        <a:pt x="265" y="18"/>
                        <a:pt x="265" y="18"/>
                        <a:pt x="265" y="17"/>
                      </a:cubicBezTo>
                      <a:cubicBezTo>
                        <a:pt x="265" y="17"/>
                        <a:pt x="266" y="16"/>
                        <a:pt x="266" y="15"/>
                      </a:cubicBezTo>
                      <a:cubicBezTo>
                        <a:pt x="267" y="14"/>
                        <a:pt x="266" y="13"/>
                        <a:pt x="266" y="13"/>
                      </a:cubicBezTo>
                      <a:cubicBezTo>
                        <a:pt x="266" y="12"/>
                        <a:pt x="266" y="11"/>
                        <a:pt x="267" y="11"/>
                      </a:cubicBezTo>
                      <a:cubicBezTo>
                        <a:pt x="269" y="9"/>
                        <a:pt x="269" y="9"/>
                        <a:pt x="269" y="9"/>
                      </a:cubicBezTo>
                      <a:cubicBezTo>
                        <a:pt x="270" y="7"/>
                        <a:pt x="270" y="7"/>
                        <a:pt x="270" y="7"/>
                      </a:cubicBezTo>
                      <a:cubicBezTo>
                        <a:pt x="270" y="7"/>
                        <a:pt x="270" y="7"/>
                        <a:pt x="270" y="7"/>
                      </a:cubicBezTo>
                      <a:cubicBezTo>
                        <a:pt x="268" y="7"/>
                        <a:pt x="268" y="7"/>
                        <a:pt x="268" y="7"/>
                      </a:cubicBezTo>
                      <a:cubicBezTo>
                        <a:pt x="268" y="7"/>
                        <a:pt x="267" y="7"/>
                        <a:pt x="265" y="7"/>
                      </a:cubicBezTo>
                      <a:cubicBezTo>
                        <a:pt x="266" y="7"/>
                        <a:pt x="265" y="7"/>
                        <a:pt x="265" y="7"/>
                      </a:cubicBezTo>
                      <a:cubicBezTo>
                        <a:pt x="265" y="8"/>
                        <a:pt x="265" y="9"/>
                        <a:pt x="264" y="9"/>
                      </a:cubicBezTo>
                      <a:cubicBezTo>
                        <a:pt x="263" y="9"/>
                        <a:pt x="262" y="9"/>
                        <a:pt x="262" y="8"/>
                      </a:cubicBezTo>
                      <a:cubicBezTo>
                        <a:pt x="258" y="4"/>
                        <a:pt x="258" y="4"/>
                        <a:pt x="258" y="4"/>
                      </a:cubicBezTo>
                      <a:cubicBezTo>
                        <a:pt x="258" y="3"/>
                        <a:pt x="258" y="3"/>
                        <a:pt x="258" y="3"/>
                      </a:cubicBezTo>
                      <a:cubicBezTo>
                        <a:pt x="258" y="2"/>
                        <a:pt x="259" y="2"/>
                        <a:pt x="259" y="1"/>
                      </a:cubicBezTo>
                      <a:cubicBezTo>
                        <a:pt x="259" y="1"/>
                        <a:pt x="260" y="1"/>
                        <a:pt x="261" y="0"/>
                      </a:cubicBezTo>
                      <a:cubicBezTo>
                        <a:pt x="261" y="0"/>
                        <a:pt x="261" y="0"/>
                        <a:pt x="261" y="0"/>
                      </a:cubicBezTo>
                      <a:cubicBezTo>
                        <a:pt x="260" y="0"/>
                        <a:pt x="258" y="1"/>
                        <a:pt x="256" y="1"/>
                      </a:cubicBezTo>
                      <a:cubicBezTo>
                        <a:pt x="257" y="2"/>
                        <a:pt x="257" y="3"/>
                        <a:pt x="257" y="3"/>
                      </a:cubicBezTo>
                      <a:cubicBezTo>
                        <a:pt x="256" y="4"/>
                        <a:pt x="256" y="5"/>
                        <a:pt x="255" y="6"/>
                      </a:cubicBezTo>
                      <a:cubicBezTo>
                        <a:pt x="253" y="7"/>
                        <a:pt x="251" y="6"/>
                        <a:pt x="250" y="5"/>
                      </a:cubicBezTo>
                      <a:cubicBezTo>
                        <a:pt x="249" y="5"/>
                        <a:pt x="248" y="4"/>
                        <a:pt x="248" y="3"/>
                      </a:cubicBezTo>
                      <a:cubicBezTo>
                        <a:pt x="248" y="0"/>
                        <a:pt x="248" y="0"/>
                        <a:pt x="248" y="0"/>
                      </a:cubicBezTo>
                      <a:cubicBezTo>
                        <a:pt x="243" y="0"/>
                        <a:pt x="243" y="0"/>
                        <a:pt x="243" y="0"/>
                      </a:cubicBezTo>
                      <a:cubicBezTo>
                        <a:pt x="242" y="1"/>
                        <a:pt x="241" y="1"/>
                        <a:pt x="239" y="0"/>
                      </a:cubicBezTo>
                      <a:cubicBezTo>
                        <a:pt x="238" y="0"/>
                        <a:pt x="237" y="0"/>
                        <a:pt x="236" y="0"/>
                      </a:cubicBezTo>
                      <a:cubicBezTo>
                        <a:pt x="231" y="0"/>
                        <a:pt x="231" y="0"/>
                        <a:pt x="231" y="0"/>
                      </a:cubicBezTo>
                      <a:cubicBezTo>
                        <a:pt x="230" y="1"/>
                        <a:pt x="230" y="1"/>
                        <a:pt x="230" y="1"/>
                      </a:cubicBezTo>
                      <a:cubicBezTo>
                        <a:pt x="228" y="3"/>
                        <a:pt x="226" y="3"/>
                        <a:pt x="225" y="2"/>
                      </a:cubicBezTo>
                      <a:cubicBezTo>
                        <a:pt x="225" y="2"/>
                        <a:pt x="225" y="2"/>
                        <a:pt x="224" y="2"/>
                      </a:cubicBezTo>
                      <a:cubicBezTo>
                        <a:pt x="224" y="2"/>
                        <a:pt x="224" y="2"/>
                        <a:pt x="224" y="2"/>
                      </a:cubicBezTo>
                      <a:cubicBezTo>
                        <a:pt x="223" y="3"/>
                        <a:pt x="223" y="3"/>
                        <a:pt x="222" y="3"/>
                      </a:cubicBezTo>
                      <a:cubicBezTo>
                        <a:pt x="222" y="3"/>
                        <a:pt x="222" y="3"/>
                        <a:pt x="221" y="4"/>
                      </a:cubicBezTo>
                      <a:cubicBezTo>
                        <a:pt x="220" y="5"/>
                        <a:pt x="220" y="5"/>
                        <a:pt x="220" y="5"/>
                      </a:cubicBezTo>
                      <a:cubicBezTo>
                        <a:pt x="219" y="6"/>
                        <a:pt x="219" y="6"/>
                        <a:pt x="219" y="6"/>
                      </a:cubicBezTo>
                      <a:cubicBezTo>
                        <a:pt x="219" y="7"/>
                        <a:pt x="218" y="8"/>
                        <a:pt x="217" y="8"/>
                      </a:cubicBezTo>
                      <a:cubicBezTo>
                        <a:pt x="217" y="8"/>
                        <a:pt x="217" y="8"/>
                        <a:pt x="217" y="8"/>
                      </a:cubicBezTo>
                      <a:cubicBezTo>
                        <a:pt x="216" y="8"/>
                        <a:pt x="216" y="9"/>
                        <a:pt x="215" y="9"/>
                      </a:cubicBezTo>
                      <a:cubicBezTo>
                        <a:pt x="213" y="10"/>
                        <a:pt x="212" y="11"/>
                        <a:pt x="211" y="12"/>
                      </a:cubicBezTo>
                      <a:cubicBezTo>
                        <a:pt x="210" y="13"/>
                        <a:pt x="209" y="13"/>
                        <a:pt x="208" y="13"/>
                      </a:cubicBezTo>
                      <a:cubicBezTo>
                        <a:pt x="206" y="15"/>
                        <a:pt x="206" y="15"/>
                        <a:pt x="206" y="15"/>
                      </a:cubicBezTo>
                      <a:cubicBezTo>
                        <a:pt x="206" y="16"/>
                        <a:pt x="206" y="16"/>
                        <a:pt x="206" y="16"/>
                      </a:cubicBezTo>
                      <a:cubicBezTo>
                        <a:pt x="206" y="17"/>
                        <a:pt x="206" y="18"/>
                        <a:pt x="205" y="18"/>
                      </a:cubicBezTo>
                      <a:cubicBezTo>
                        <a:pt x="205" y="18"/>
                        <a:pt x="203" y="18"/>
                        <a:pt x="203" y="20"/>
                      </a:cubicBezTo>
                      <a:cubicBezTo>
                        <a:pt x="202" y="22"/>
                        <a:pt x="201" y="22"/>
                        <a:pt x="199" y="23"/>
                      </a:cubicBezTo>
                      <a:cubicBezTo>
                        <a:pt x="199" y="23"/>
                        <a:pt x="198" y="23"/>
                        <a:pt x="198" y="24"/>
                      </a:cubicBezTo>
                      <a:cubicBezTo>
                        <a:pt x="197" y="24"/>
                        <a:pt x="196" y="25"/>
                        <a:pt x="195" y="24"/>
                      </a:cubicBezTo>
                      <a:cubicBezTo>
                        <a:pt x="195" y="24"/>
                        <a:pt x="195" y="24"/>
                        <a:pt x="194" y="24"/>
                      </a:cubicBezTo>
                      <a:cubicBezTo>
                        <a:pt x="194" y="25"/>
                        <a:pt x="193" y="25"/>
                        <a:pt x="193" y="26"/>
                      </a:cubicBezTo>
                      <a:cubicBezTo>
                        <a:pt x="193" y="27"/>
                        <a:pt x="192" y="27"/>
                        <a:pt x="192" y="27"/>
                      </a:cubicBezTo>
                      <a:cubicBezTo>
                        <a:pt x="192" y="27"/>
                        <a:pt x="189" y="28"/>
                        <a:pt x="187" y="29"/>
                      </a:cubicBezTo>
                      <a:cubicBezTo>
                        <a:pt x="186" y="29"/>
                        <a:pt x="186" y="30"/>
                        <a:pt x="186" y="30"/>
                      </a:cubicBezTo>
                      <a:cubicBezTo>
                        <a:pt x="185" y="31"/>
                        <a:pt x="184" y="32"/>
                        <a:pt x="182" y="33"/>
                      </a:cubicBezTo>
                      <a:cubicBezTo>
                        <a:pt x="181" y="33"/>
                        <a:pt x="181" y="34"/>
                        <a:pt x="180" y="34"/>
                      </a:cubicBezTo>
                      <a:cubicBezTo>
                        <a:pt x="180" y="34"/>
                        <a:pt x="180" y="34"/>
                        <a:pt x="180" y="34"/>
                      </a:cubicBezTo>
                      <a:cubicBezTo>
                        <a:pt x="179" y="35"/>
                        <a:pt x="179" y="35"/>
                        <a:pt x="179" y="35"/>
                      </a:cubicBezTo>
                      <a:cubicBezTo>
                        <a:pt x="179" y="35"/>
                        <a:pt x="179" y="35"/>
                        <a:pt x="179" y="35"/>
                      </a:cubicBezTo>
                      <a:cubicBezTo>
                        <a:pt x="172" y="35"/>
                        <a:pt x="172" y="35"/>
                        <a:pt x="172" y="35"/>
                      </a:cubicBezTo>
                      <a:cubicBezTo>
                        <a:pt x="171" y="35"/>
                        <a:pt x="171" y="35"/>
                        <a:pt x="171" y="34"/>
                      </a:cubicBezTo>
                      <a:cubicBezTo>
                        <a:pt x="168" y="33"/>
                        <a:pt x="168" y="33"/>
                        <a:pt x="168" y="33"/>
                      </a:cubicBezTo>
                      <a:cubicBezTo>
                        <a:pt x="167" y="33"/>
                        <a:pt x="167" y="32"/>
                        <a:pt x="167" y="32"/>
                      </a:cubicBezTo>
                      <a:cubicBezTo>
                        <a:pt x="165" y="31"/>
                        <a:pt x="165" y="31"/>
                        <a:pt x="165" y="31"/>
                      </a:cubicBezTo>
                      <a:cubicBezTo>
                        <a:pt x="167" y="29"/>
                        <a:pt x="167" y="29"/>
                        <a:pt x="167" y="29"/>
                      </a:cubicBezTo>
                      <a:cubicBezTo>
                        <a:pt x="158" y="34"/>
                        <a:pt x="158" y="34"/>
                        <a:pt x="158" y="34"/>
                      </a:cubicBezTo>
                      <a:cubicBezTo>
                        <a:pt x="157" y="35"/>
                        <a:pt x="157" y="35"/>
                        <a:pt x="157" y="35"/>
                      </a:cubicBezTo>
                      <a:cubicBezTo>
                        <a:pt x="153" y="36"/>
                        <a:pt x="153" y="36"/>
                        <a:pt x="153" y="36"/>
                      </a:cubicBezTo>
                      <a:cubicBezTo>
                        <a:pt x="151" y="36"/>
                        <a:pt x="151" y="36"/>
                        <a:pt x="151" y="36"/>
                      </a:cubicBezTo>
                      <a:cubicBezTo>
                        <a:pt x="147" y="31"/>
                        <a:pt x="147" y="31"/>
                        <a:pt x="147" y="31"/>
                      </a:cubicBezTo>
                      <a:cubicBezTo>
                        <a:pt x="140" y="32"/>
                        <a:pt x="140" y="32"/>
                        <a:pt x="140" y="32"/>
                      </a:cubicBezTo>
                      <a:cubicBezTo>
                        <a:pt x="125" y="33"/>
                        <a:pt x="125" y="33"/>
                        <a:pt x="125" y="33"/>
                      </a:cubicBezTo>
                      <a:cubicBezTo>
                        <a:pt x="120" y="33"/>
                        <a:pt x="120" y="33"/>
                        <a:pt x="120" y="33"/>
                      </a:cubicBezTo>
                      <a:cubicBezTo>
                        <a:pt x="118" y="33"/>
                        <a:pt x="118" y="33"/>
                        <a:pt x="118" y="33"/>
                      </a:cubicBezTo>
                      <a:cubicBezTo>
                        <a:pt x="113" y="35"/>
                        <a:pt x="113" y="35"/>
                        <a:pt x="113" y="35"/>
                      </a:cubicBezTo>
                      <a:cubicBezTo>
                        <a:pt x="112" y="36"/>
                        <a:pt x="112" y="36"/>
                        <a:pt x="112" y="36"/>
                      </a:cubicBezTo>
                      <a:cubicBezTo>
                        <a:pt x="107" y="41"/>
                        <a:pt x="107" y="41"/>
                        <a:pt x="107" y="41"/>
                      </a:cubicBezTo>
                      <a:cubicBezTo>
                        <a:pt x="107" y="42"/>
                        <a:pt x="107" y="42"/>
                        <a:pt x="107" y="42"/>
                      </a:cubicBezTo>
                      <a:cubicBezTo>
                        <a:pt x="107" y="44"/>
                        <a:pt x="107" y="44"/>
                        <a:pt x="107" y="44"/>
                      </a:cubicBezTo>
                      <a:cubicBezTo>
                        <a:pt x="107" y="46"/>
                        <a:pt x="107" y="46"/>
                        <a:pt x="107" y="46"/>
                      </a:cubicBezTo>
                      <a:cubicBezTo>
                        <a:pt x="107" y="46"/>
                        <a:pt x="107" y="46"/>
                        <a:pt x="107" y="46"/>
                      </a:cubicBezTo>
                      <a:lnTo>
                        <a:pt x="109" y="50"/>
                      </a:lnTo>
                      <a:close/>
                      <a:moveTo>
                        <a:pt x="217" y="88"/>
                      </a:moveTo>
                      <a:cubicBezTo>
                        <a:pt x="217" y="88"/>
                        <a:pt x="217" y="88"/>
                        <a:pt x="217" y="88"/>
                      </a:cubicBezTo>
                      <a:cubicBezTo>
                        <a:pt x="218" y="87"/>
                        <a:pt x="218" y="87"/>
                        <a:pt x="218" y="87"/>
                      </a:cubicBezTo>
                      <a:cubicBezTo>
                        <a:pt x="217" y="85"/>
                        <a:pt x="217" y="85"/>
                        <a:pt x="217" y="85"/>
                      </a:cubicBezTo>
                      <a:cubicBezTo>
                        <a:pt x="217" y="85"/>
                        <a:pt x="217" y="85"/>
                        <a:pt x="217" y="85"/>
                      </a:cubicBezTo>
                      <a:cubicBezTo>
                        <a:pt x="212" y="89"/>
                        <a:pt x="212" y="89"/>
                        <a:pt x="212" y="89"/>
                      </a:cubicBezTo>
                      <a:cubicBezTo>
                        <a:pt x="197" y="102"/>
                        <a:pt x="197" y="102"/>
                        <a:pt x="197" y="102"/>
                      </a:cubicBezTo>
                      <a:cubicBezTo>
                        <a:pt x="191" y="110"/>
                        <a:pt x="191" y="110"/>
                        <a:pt x="191" y="110"/>
                      </a:cubicBezTo>
                      <a:cubicBezTo>
                        <a:pt x="191" y="111"/>
                        <a:pt x="191" y="111"/>
                        <a:pt x="191" y="111"/>
                      </a:cubicBezTo>
                      <a:cubicBezTo>
                        <a:pt x="194" y="111"/>
                        <a:pt x="194" y="111"/>
                        <a:pt x="194" y="111"/>
                      </a:cubicBezTo>
                      <a:cubicBezTo>
                        <a:pt x="200" y="107"/>
                        <a:pt x="200" y="107"/>
                        <a:pt x="200" y="107"/>
                      </a:cubicBezTo>
                      <a:cubicBezTo>
                        <a:pt x="201" y="107"/>
                        <a:pt x="201" y="107"/>
                        <a:pt x="201" y="107"/>
                      </a:cubicBezTo>
                      <a:cubicBezTo>
                        <a:pt x="202" y="106"/>
                        <a:pt x="202" y="106"/>
                        <a:pt x="202" y="106"/>
                      </a:cubicBezTo>
                      <a:cubicBezTo>
                        <a:pt x="210" y="97"/>
                        <a:pt x="210" y="97"/>
                        <a:pt x="210" y="97"/>
                      </a:cubicBezTo>
                      <a:lnTo>
                        <a:pt x="217" y="88"/>
                      </a:lnTo>
                      <a:close/>
                      <a:moveTo>
                        <a:pt x="343" y="82"/>
                      </a:moveTo>
                      <a:cubicBezTo>
                        <a:pt x="342" y="82"/>
                        <a:pt x="342" y="82"/>
                        <a:pt x="342" y="82"/>
                      </a:cubicBezTo>
                      <a:cubicBezTo>
                        <a:pt x="341" y="80"/>
                        <a:pt x="340" y="78"/>
                        <a:pt x="339" y="77"/>
                      </a:cubicBezTo>
                      <a:cubicBezTo>
                        <a:pt x="339" y="76"/>
                        <a:pt x="337" y="75"/>
                        <a:pt x="337" y="73"/>
                      </a:cubicBezTo>
                      <a:cubicBezTo>
                        <a:pt x="337" y="73"/>
                        <a:pt x="337" y="71"/>
                        <a:pt x="336" y="69"/>
                      </a:cubicBezTo>
                      <a:cubicBezTo>
                        <a:pt x="336" y="69"/>
                        <a:pt x="336" y="69"/>
                        <a:pt x="336" y="68"/>
                      </a:cubicBezTo>
                      <a:cubicBezTo>
                        <a:pt x="334" y="69"/>
                        <a:pt x="333" y="69"/>
                        <a:pt x="333" y="70"/>
                      </a:cubicBezTo>
                      <a:cubicBezTo>
                        <a:pt x="333" y="70"/>
                        <a:pt x="333" y="70"/>
                        <a:pt x="333" y="70"/>
                      </a:cubicBezTo>
                      <a:cubicBezTo>
                        <a:pt x="331" y="73"/>
                        <a:pt x="331" y="73"/>
                        <a:pt x="331" y="73"/>
                      </a:cubicBezTo>
                      <a:cubicBezTo>
                        <a:pt x="331" y="74"/>
                        <a:pt x="330" y="74"/>
                        <a:pt x="329" y="74"/>
                      </a:cubicBezTo>
                      <a:cubicBezTo>
                        <a:pt x="326" y="74"/>
                        <a:pt x="326" y="74"/>
                        <a:pt x="326" y="74"/>
                      </a:cubicBezTo>
                      <a:cubicBezTo>
                        <a:pt x="325" y="74"/>
                        <a:pt x="325" y="74"/>
                        <a:pt x="324" y="74"/>
                      </a:cubicBezTo>
                      <a:cubicBezTo>
                        <a:pt x="321" y="71"/>
                        <a:pt x="321" y="71"/>
                        <a:pt x="321" y="71"/>
                      </a:cubicBezTo>
                      <a:cubicBezTo>
                        <a:pt x="319" y="70"/>
                        <a:pt x="319" y="70"/>
                        <a:pt x="319" y="70"/>
                      </a:cubicBezTo>
                      <a:cubicBezTo>
                        <a:pt x="318" y="70"/>
                        <a:pt x="318" y="69"/>
                        <a:pt x="318" y="69"/>
                      </a:cubicBezTo>
                      <a:cubicBezTo>
                        <a:pt x="318" y="66"/>
                        <a:pt x="318" y="66"/>
                        <a:pt x="318" y="66"/>
                      </a:cubicBezTo>
                      <a:cubicBezTo>
                        <a:pt x="317" y="66"/>
                        <a:pt x="318" y="65"/>
                        <a:pt x="318" y="65"/>
                      </a:cubicBezTo>
                      <a:cubicBezTo>
                        <a:pt x="318" y="64"/>
                        <a:pt x="319" y="64"/>
                        <a:pt x="320" y="64"/>
                      </a:cubicBezTo>
                      <a:cubicBezTo>
                        <a:pt x="322" y="64"/>
                        <a:pt x="322" y="64"/>
                        <a:pt x="322" y="64"/>
                      </a:cubicBezTo>
                      <a:cubicBezTo>
                        <a:pt x="324" y="64"/>
                        <a:pt x="325" y="64"/>
                        <a:pt x="326" y="64"/>
                      </a:cubicBezTo>
                      <a:cubicBezTo>
                        <a:pt x="326" y="64"/>
                        <a:pt x="326" y="64"/>
                        <a:pt x="327" y="64"/>
                      </a:cubicBezTo>
                      <a:cubicBezTo>
                        <a:pt x="327" y="64"/>
                        <a:pt x="327" y="64"/>
                        <a:pt x="327" y="64"/>
                      </a:cubicBezTo>
                      <a:cubicBezTo>
                        <a:pt x="331" y="60"/>
                        <a:pt x="331" y="60"/>
                        <a:pt x="331" y="60"/>
                      </a:cubicBezTo>
                      <a:cubicBezTo>
                        <a:pt x="332" y="60"/>
                        <a:pt x="332" y="60"/>
                        <a:pt x="332" y="60"/>
                      </a:cubicBezTo>
                      <a:cubicBezTo>
                        <a:pt x="334" y="60"/>
                        <a:pt x="334" y="60"/>
                        <a:pt x="334" y="60"/>
                      </a:cubicBezTo>
                      <a:cubicBezTo>
                        <a:pt x="334" y="59"/>
                        <a:pt x="334" y="59"/>
                        <a:pt x="334" y="59"/>
                      </a:cubicBezTo>
                      <a:cubicBezTo>
                        <a:pt x="335" y="58"/>
                        <a:pt x="335" y="58"/>
                        <a:pt x="335" y="58"/>
                      </a:cubicBezTo>
                      <a:cubicBezTo>
                        <a:pt x="335" y="58"/>
                        <a:pt x="335" y="58"/>
                        <a:pt x="335" y="58"/>
                      </a:cubicBezTo>
                      <a:cubicBezTo>
                        <a:pt x="335" y="57"/>
                        <a:pt x="335" y="57"/>
                        <a:pt x="335" y="57"/>
                      </a:cubicBezTo>
                      <a:cubicBezTo>
                        <a:pt x="335" y="57"/>
                        <a:pt x="334" y="57"/>
                        <a:pt x="333" y="57"/>
                      </a:cubicBezTo>
                      <a:cubicBezTo>
                        <a:pt x="331" y="56"/>
                        <a:pt x="330" y="56"/>
                        <a:pt x="330" y="56"/>
                      </a:cubicBezTo>
                      <a:cubicBezTo>
                        <a:pt x="329" y="56"/>
                        <a:pt x="329" y="56"/>
                        <a:pt x="329" y="56"/>
                      </a:cubicBezTo>
                      <a:cubicBezTo>
                        <a:pt x="325" y="56"/>
                        <a:pt x="325" y="56"/>
                        <a:pt x="325" y="56"/>
                      </a:cubicBezTo>
                      <a:cubicBezTo>
                        <a:pt x="324" y="56"/>
                        <a:pt x="324" y="56"/>
                        <a:pt x="324" y="56"/>
                      </a:cubicBezTo>
                      <a:cubicBezTo>
                        <a:pt x="323" y="56"/>
                        <a:pt x="323" y="56"/>
                        <a:pt x="323" y="56"/>
                      </a:cubicBezTo>
                      <a:cubicBezTo>
                        <a:pt x="323" y="56"/>
                        <a:pt x="321" y="56"/>
                        <a:pt x="320" y="56"/>
                      </a:cubicBezTo>
                      <a:cubicBezTo>
                        <a:pt x="318" y="57"/>
                        <a:pt x="316" y="56"/>
                        <a:pt x="315" y="56"/>
                      </a:cubicBezTo>
                      <a:cubicBezTo>
                        <a:pt x="312" y="56"/>
                        <a:pt x="312" y="56"/>
                        <a:pt x="312" y="56"/>
                      </a:cubicBezTo>
                      <a:cubicBezTo>
                        <a:pt x="312" y="56"/>
                        <a:pt x="312" y="56"/>
                        <a:pt x="312" y="56"/>
                      </a:cubicBezTo>
                      <a:cubicBezTo>
                        <a:pt x="310" y="58"/>
                        <a:pt x="308" y="58"/>
                        <a:pt x="307" y="58"/>
                      </a:cubicBezTo>
                      <a:cubicBezTo>
                        <a:pt x="305" y="58"/>
                        <a:pt x="305" y="58"/>
                        <a:pt x="305" y="58"/>
                      </a:cubicBezTo>
                      <a:cubicBezTo>
                        <a:pt x="297" y="58"/>
                        <a:pt x="297" y="58"/>
                        <a:pt x="297" y="58"/>
                      </a:cubicBezTo>
                      <a:cubicBezTo>
                        <a:pt x="292" y="59"/>
                        <a:pt x="292" y="59"/>
                        <a:pt x="292" y="59"/>
                      </a:cubicBezTo>
                      <a:cubicBezTo>
                        <a:pt x="291" y="59"/>
                        <a:pt x="290" y="59"/>
                        <a:pt x="288" y="57"/>
                      </a:cubicBezTo>
                      <a:cubicBezTo>
                        <a:pt x="286" y="56"/>
                        <a:pt x="286" y="56"/>
                        <a:pt x="286" y="56"/>
                      </a:cubicBezTo>
                      <a:cubicBezTo>
                        <a:pt x="286" y="56"/>
                        <a:pt x="285" y="56"/>
                        <a:pt x="284" y="55"/>
                      </a:cubicBezTo>
                      <a:cubicBezTo>
                        <a:pt x="282" y="54"/>
                        <a:pt x="282" y="54"/>
                        <a:pt x="282" y="54"/>
                      </a:cubicBezTo>
                      <a:cubicBezTo>
                        <a:pt x="275" y="54"/>
                        <a:pt x="275" y="54"/>
                        <a:pt x="275" y="54"/>
                      </a:cubicBezTo>
                      <a:cubicBezTo>
                        <a:pt x="269" y="58"/>
                        <a:pt x="269" y="58"/>
                        <a:pt x="269" y="58"/>
                      </a:cubicBezTo>
                      <a:cubicBezTo>
                        <a:pt x="268" y="58"/>
                        <a:pt x="268" y="58"/>
                        <a:pt x="267" y="58"/>
                      </a:cubicBezTo>
                      <a:cubicBezTo>
                        <a:pt x="265" y="57"/>
                        <a:pt x="265" y="57"/>
                        <a:pt x="265" y="57"/>
                      </a:cubicBezTo>
                      <a:cubicBezTo>
                        <a:pt x="263" y="58"/>
                        <a:pt x="263" y="58"/>
                        <a:pt x="263" y="58"/>
                      </a:cubicBezTo>
                      <a:cubicBezTo>
                        <a:pt x="262" y="59"/>
                        <a:pt x="259" y="59"/>
                        <a:pt x="257" y="59"/>
                      </a:cubicBezTo>
                      <a:cubicBezTo>
                        <a:pt x="256" y="59"/>
                        <a:pt x="255" y="59"/>
                        <a:pt x="253" y="58"/>
                      </a:cubicBezTo>
                      <a:cubicBezTo>
                        <a:pt x="251" y="57"/>
                        <a:pt x="250" y="55"/>
                        <a:pt x="249" y="54"/>
                      </a:cubicBezTo>
                      <a:cubicBezTo>
                        <a:pt x="248" y="56"/>
                        <a:pt x="247" y="55"/>
                        <a:pt x="245" y="55"/>
                      </a:cubicBezTo>
                      <a:cubicBezTo>
                        <a:pt x="241" y="54"/>
                        <a:pt x="241" y="54"/>
                        <a:pt x="241" y="54"/>
                      </a:cubicBezTo>
                      <a:cubicBezTo>
                        <a:pt x="240" y="54"/>
                        <a:pt x="240" y="54"/>
                        <a:pt x="240" y="54"/>
                      </a:cubicBezTo>
                      <a:cubicBezTo>
                        <a:pt x="234" y="61"/>
                        <a:pt x="234" y="61"/>
                        <a:pt x="234" y="61"/>
                      </a:cubicBezTo>
                      <a:cubicBezTo>
                        <a:pt x="225" y="78"/>
                        <a:pt x="225" y="78"/>
                        <a:pt x="225" y="78"/>
                      </a:cubicBezTo>
                      <a:cubicBezTo>
                        <a:pt x="221" y="85"/>
                        <a:pt x="221" y="85"/>
                        <a:pt x="221" y="85"/>
                      </a:cubicBezTo>
                      <a:cubicBezTo>
                        <a:pt x="216" y="96"/>
                        <a:pt x="216" y="96"/>
                        <a:pt x="216" y="96"/>
                      </a:cubicBezTo>
                      <a:cubicBezTo>
                        <a:pt x="213" y="104"/>
                        <a:pt x="213" y="104"/>
                        <a:pt x="213" y="104"/>
                      </a:cubicBezTo>
                      <a:cubicBezTo>
                        <a:pt x="213" y="105"/>
                        <a:pt x="213" y="105"/>
                        <a:pt x="213" y="105"/>
                      </a:cubicBezTo>
                      <a:cubicBezTo>
                        <a:pt x="214" y="114"/>
                        <a:pt x="214" y="114"/>
                        <a:pt x="214" y="114"/>
                      </a:cubicBezTo>
                      <a:cubicBezTo>
                        <a:pt x="211" y="117"/>
                        <a:pt x="211" y="117"/>
                        <a:pt x="211" y="117"/>
                      </a:cubicBezTo>
                      <a:cubicBezTo>
                        <a:pt x="198" y="141"/>
                        <a:pt x="198" y="141"/>
                        <a:pt x="198" y="141"/>
                      </a:cubicBezTo>
                      <a:cubicBezTo>
                        <a:pt x="196" y="145"/>
                        <a:pt x="196" y="145"/>
                        <a:pt x="196" y="145"/>
                      </a:cubicBezTo>
                      <a:cubicBezTo>
                        <a:pt x="195" y="153"/>
                        <a:pt x="195" y="153"/>
                        <a:pt x="195" y="153"/>
                      </a:cubicBezTo>
                      <a:cubicBezTo>
                        <a:pt x="194" y="165"/>
                        <a:pt x="194" y="165"/>
                        <a:pt x="194" y="165"/>
                      </a:cubicBezTo>
                      <a:cubicBezTo>
                        <a:pt x="194" y="166"/>
                        <a:pt x="194" y="166"/>
                        <a:pt x="194" y="166"/>
                      </a:cubicBezTo>
                      <a:cubicBezTo>
                        <a:pt x="195" y="167"/>
                        <a:pt x="195" y="167"/>
                        <a:pt x="195" y="167"/>
                      </a:cubicBezTo>
                      <a:cubicBezTo>
                        <a:pt x="196" y="168"/>
                        <a:pt x="196" y="168"/>
                        <a:pt x="196" y="168"/>
                      </a:cubicBezTo>
                      <a:cubicBezTo>
                        <a:pt x="199" y="168"/>
                        <a:pt x="199" y="168"/>
                        <a:pt x="199" y="168"/>
                      </a:cubicBezTo>
                      <a:cubicBezTo>
                        <a:pt x="200" y="168"/>
                        <a:pt x="200" y="168"/>
                        <a:pt x="200" y="168"/>
                      </a:cubicBezTo>
                      <a:cubicBezTo>
                        <a:pt x="200" y="169"/>
                        <a:pt x="200" y="169"/>
                        <a:pt x="200" y="169"/>
                      </a:cubicBezTo>
                      <a:cubicBezTo>
                        <a:pt x="201" y="170"/>
                        <a:pt x="201" y="170"/>
                        <a:pt x="201" y="170"/>
                      </a:cubicBezTo>
                      <a:cubicBezTo>
                        <a:pt x="201" y="170"/>
                        <a:pt x="201" y="170"/>
                        <a:pt x="201" y="170"/>
                      </a:cubicBezTo>
                      <a:cubicBezTo>
                        <a:pt x="201" y="172"/>
                        <a:pt x="201" y="172"/>
                        <a:pt x="201" y="172"/>
                      </a:cubicBezTo>
                      <a:cubicBezTo>
                        <a:pt x="193" y="187"/>
                        <a:pt x="193" y="187"/>
                        <a:pt x="193" y="187"/>
                      </a:cubicBezTo>
                      <a:cubicBezTo>
                        <a:pt x="191" y="191"/>
                        <a:pt x="191" y="191"/>
                        <a:pt x="191" y="191"/>
                      </a:cubicBezTo>
                      <a:cubicBezTo>
                        <a:pt x="198" y="188"/>
                        <a:pt x="198" y="188"/>
                        <a:pt x="198" y="188"/>
                      </a:cubicBezTo>
                      <a:cubicBezTo>
                        <a:pt x="195" y="204"/>
                        <a:pt x="195" y="204"/>
                        <a:pt x="195" y="204"/>
                      </a:cubicBezTo>
                      <a:cubicBezTo>
                        <a:pt x="194" y="205"/>
                        <a:pt x="194" y="205"/>
                        <a:pt x="194" y="205"/>
                      </a:cubicBezTo>
                      <a:cubicBezTo>
                        <a:pt x="189" y="212"/>
                        <a:pt x="189" y="212"/>
                        <a:pt x="189" y="212"/>
                      </a:cubicBezTo>
                      <a:cubicBezTo>
                        <a:pt x="188" y="214"/>
                        <a:pt x="188" y="214"/>
                        <a:pt x="188" y="214"/>
                      </a:cubicBezTo>
                      <a:cubicBezTo>
                        <a:pt x="179" y="231"/>
                        <a:pt x="179" y="231"/>
                        <a:pt x="179" y="231"/>
                      </a:cubicBezTo>
                      <a:cubicBezTo>
                        <a:pt x="178" y="234"/>
                        <a:pt x="178" y="234"/>
                        <a:pt x="178" y="234"/>
                      </a:cubicBezTo>
                      <a:cubicBezTo>
                        <a:pt x="178" y="235"/>
                        <a:pt x="178" y="235"/>
                        <a:pt x="178" y="235"/>
                      </a:cubicBezTo>
                      <a:cubicBezTo>
                        <a:pt x="178" y="241"/>
                        <a:pt x="178" y="241"/>
                        <a:pt x="178" y="241"/>
                      </a:cubicBezTo>
                      <a:cubicBezTo>
                        <a:pt x="178" y="241"/>
                        <a:pt x="178" y="241"/>
                        <a:pt x="178" y="241"/>
                      </a:cubicBezTo>
                      <a:cubicBezTo>
                        <a:pt x="179" y="242"/>
                        <a:pt x="179" y="242"/>
                        <a:pt x="179" y="242"/>
                      </a:cubicBezTo>
                      <a:cubicBezTo>
                        <a:pt x="180" y="242"/>
                        <a:pt x="180" y="242"/>
                        <a:pt x="180" y="242"/>
                      </a:cubicBezTo>
                      <a:cubicBezTo>
                        <a:pt x="181" y="241"/>
                        <a:pt x="181" y="241"/>
                        <a:pt x="181" y="241"/>
                      </a:cubicBezTo>
                      <a:cubicBezTo>
                        <a:pt x="190" y="222"/>
                        <a:pt x="190" y="222"/>
                        <a:pt x="190" y="222"/>
                      </a:cubicBezTo>
                      <a:cubicBezTo>
                        <a:pt x="191" y="222"/>
                        <a:pt x="191" y="222"/>
                        <a:pt x="191" y="222"/>
                      </a:cubicBezTo>
                      <a:cubicBezTo>
                        <a:pt x="190" y="221"/>
                        <a:pt x="190" y="221"/>
                        <a:pt x="190" y="221"/>
                      </a:cubicBezTo>
                      <a:cubicBezTo>
                        <a:pt x="190" y="220"/>
                        <a:pt x="190" y="220"/>
                        <a:pt x="190" y="220"/>
                      </a:cubicBezTo>
                      <a:cubicBezTo>
                        <a:pt x="195" y="217"/>
                        <a:pt x="195" y="217"/>
                        <a:pt x="195" y="217"/>
                      </a:cubicBezTo>
                      <a:cubicBezTo>
                        <a:pt x="196" y="215"/>
                        <a:pt x="196" y="215"/>
                        <a:pt x="196" y="215"/>
                      </a:cubicBezTo>
                      <a:cubicBezTo>
                        <a:pt x="198" y="215"/>
                        <a:pt x="198" y="215"/>
                        <a:pt x="198" y="215"/>
                      </a:cubicBezTo>
                      <a:cubicBezTo>
                        <a:pt x="196" y="222"/>
                        <a:pt x="196" y="222"/>
                        <a:pt x="196" y="222"/>
                      </a:cubicBezTo>
                      <a:cubicBezTo>
                        <a:pt x="196" y="222"/>
                        <a:pt x="196" y="222"/>
                        <a:pt x="196" y="222"/>
                      </a:cubicBezTo>
                      <a:cubicBezTo>
                        <a:pt x="188" y="234"/>
                        <a:pt x="188" y="234"/>
                        <a:pt x="188" y="234"/>
                      </a:cubicBezTo>
                      <a:cubicBezTo>
                        <a:pt x="186" y="237"/>
                        <a:pt x="186" y="237"/>
                        <a:pt x="186" y="237"/>
                      </a:cubicBezTo>
                      <a:cubicBezTo>
                        <a:pt x="181" y="242"/>
                        <a:pt x="181" y="242"/>
                        <a:pt x="181" y="242"/>
                      </a:cubicBezTo>
                      <a:cubicBezTo>
                        <a:pt x="181" y="243"/>
                        <a:pt x="181" y="243"/>
                        <a:pt x="181" y="243"/>
                      </a:cubicBezTo>
                      <a:cubicBezTo>
                        <a:pt x="180" y="244"/>
                        <a:pt x="180" y="244"/>
                        <a:pt x="180" y="244"/>
                      </a:cubicBezTo>
                      <a:cubicBezTo>
                        <a:pt x="180" y="252"/>
                        <a:pt x="180" y="252"/>
                        <a:pt x="180" y="252"/>
                      </a:cubicBezTo>
                      <a:cubicBezTo>
                        <a:pt x="183" y="274"/>
                        <a:pt x="183" y="274"/>
                        <a:pt x="183" y="274"/>
                      </a:cubicBezTo>
                      <a:cubicBezTo>
                        <a:pt x="183" y="275"/>
                        <a:pt x="183" y="275"/>
                        <a:pt x="183" y="275"/>
                      </a:cubicBezTo>
                      <a:cubicBezTo>
                        <a:pt x="191" y="286"/>
                        <a:pt x="191" y="286"/>
                        <a:pt x="191" y="286"/>
                      </a:cubicBezTo>
                      <a:cubicBezTo>
                        <a:pt x="183" y="310"/>
                        <a:pt x="183" y="310"/>
                        <a:pt x="183" y="310"/>
                      </a:cubicBezTo>
                      <a:cubicBezTo>
                        <a:pt x="175" y="334"/>
                        <a:pt x="175" y="334"/>
                        <a:pt x="175" y="334"/>
                      </a:cubicBezTo>
                      <a:cubicBezTo>
                        <a:pt x="175" y="358"/>
                        <a:pt x="175" y="358"/>
                        <a:pt x="175" y="358"/>
                      </a:cubicBezTo>
                      <a:cubicBezTo>
                        <a:pt x="176" y="362"/>
                        <a:pt x="176" y="362"/>
                        <a:pt x="176" y="362"/>
                      </a:cubicBezTo>
                      <a:cubicBezTo>
                        <a:pt x="176" y="364"/>
                        <a:pt x="176" y="364"/>
                        <a:pt x="176" y="364"/>
                      </a:cubicBezTo>
                      <a:cubicBezTo>
                        <a:pt x="175" y="366"/>
                        <a:pt x="175" y="366"/>
                        <a:pt x="175" y="366"/>
                      </a:cubicBezTo>
                      <a:cubicBezTo>
                        <a:pt x="174" y="369"/>
                        <a:pt x="174" y="369"/>
                        <a:pt x="174" y="369"/>
                      </a:cubicBezTo>
                      <a:cubicBezTo>
                        <a:pt x="174" y="370"/>
                        <a:pt x="174" y="370"/>
                        <a:pt x="174" y="370"/>
                      </a:cubicBezTo>
                      <a:cubicBezTo>
                        <a:pt x="173" y="370"/>
                        <a:pt x="173" y="370"/>
                        <a:pt x="173" y="370"/>
                      </a:cubicBezTo>
                      <a:cubicBezTo>
                        <a:pt x="170" y="372"/>
                        <a:pt x="170" y="372"/>
                        <a:pt x="170" y="372"/>
                      </a:cubicBezTo>
                      <a:cubicBezTo>
                        <a:pt x="168" y="372"/>
                        <a:pt x="168" y="372"/>
                        <a:pt x="168" y="372"/>
                      </a:cubicBezTo>
                      <a:cubicBezTo>
                        <a:pt x="163" y="378"/>
                        <a:pt x="163" y="378"/>
                        <a:pt x="163" y="378"/>
                      </a:cubicBezTo>
                      <a:cubicBezTo>
                        <a:pt x="161" y="387"/>
                        <a:pt x="161" y="387"/>
                        <a:pt x="161" y="387"/>
                      </a:cubicBezTo>
                      <a:cubicBezTo>
                        <a:pt x="160" y="389"/>
                        <a:pt x="160" y="389"/>
                        <a:pt x="160" y="389"/>
                      </a:cubicBezTo>
                      <a:cubicBezTo>
                        <a:pt x="160" y="398"/>
                        <a:pt x="160" y="398"/>
                        <a:pt x="160" y="398"/>
                      </a:cubicBezTo>
                      <a:cubicBezTo>
                        <a:pt x="160" y="400"/>
                        <a:pt x="160" y="400"/>
                        <a:pt x="160" y="400"/>
                      </a:cubicBezTo>
                      <a:cubicBezTo>
                        <a:pt x="160" y="402"/>
                        <a:pt x="160" y="402"/>
                        <a:pt x="160" y="402"/>
                      </a:cubicBezTo>
                      <a:cubicBezTo>
                        <a:pt x="162" y="403"/>
                        <a:pt x="162" y="403"/>
                        <a:pt x="162" y="403"/>
                      </a:cubicBezTo>
                      <a:cubicBezTo>
                        <a:pt x="162" y="404"/>
                        <a:pt x="162" y="404"/>
                        <a:pt x="162" y="404"/>
                      </a:cubicBezTo>
                      <a:cubicBezTo>
                        <a:pt x="163" y="405"/>
                        <a:pt x="163" y="405"/>
                        <a:pt x="163" y="405"/>
                      </a:cubicBezTo>
                      <a:cubicBezTo>
                        <a:pt x="164" y="405"/>
                        <a:pt x="164" y="405"/>
                        <a:pt x="164" y="405"/>
                      </a:cubicBezTo>
                      <a:cubicBezTo>
                        <a:pt x="167" y="406"/>
                        <a:pt x="167" y="406"/>
                        <a:pt x="167" y="406"/>
                      </a:cubicBezTo>
                      <a:cubicBezTo>
                        <a:pt x="175" y="406"/>
                        <a:pt x="175" y="406"/>
                        <a:pt x="175" y="406"/>
                      </a:cubicBezTo>
                      <a:cubicBezTo>
                        <a:pt x="193" y="400"/>
                        <a:pt x="193" y="400"/>
                        <a:pt x="193" y="400"/>
                      </a:cubicBezTo>
                      <a:cubicBezTo>
                        <a:pt x="196" y="398"/>
                        <a:pt x="196" y="398"/>
                        <a:pt x="196" y="398"/>
                      </a:cubicBezTo>
                      <a:cubicBezTo>
                        <a:pt x="197" y="398"/>
                        <a:pt x="197" y="398"/>
                        <a:pt x="197" y="398"/>
                      </a:cubicBezTo>
                      <a:cubicBezTo>
                        <a:pt x="202" y="392"/>
                        <a:pt x="202" y="392"/>
                        <a:pt x="202" y="392"/>
                      </a:cubicBezTo>
                      <a:cubicBezTo>
                        <a:pt x="204" y="386"/>
                        <a:pt x="204" y="386"/>
                        <a:pt x="204" y="386"/>
                      </a:cubicBezTo>
                      <a:cubicBezTo>
                        <a:pt x="204" y="385"/>
                        <a:pt x="204" y="385"/>
                        <a:pt x="204" y="385"/>
                      </a:cubicBezTo>
                      <a:cubicBezTo>
                        <a:pt x="203" y="380"/>
                        <a:pt x="203" y="380"/>
                        <a:pt x="203" y="380"/>
                      </a:cubicBezTo>
                      <a:cubicBezTo>
                        <a:pt x="202" y="377"/>
                        <a:pt x="202" y="377"/>
                        <a:pt x="202" y="377"/>
                      </a:cubicBezTo>
                      <a:cubicBezTo>
                        <a:pt x="199" y="373"/>
                        <a:pt x="199" y="373"/>
                        <a:pt x="199" y="373"/>
                      </a:cubicBezTo>
                      <a:cubicBezTo>
                        <a:pt x="209" y="316"/>
                        <a:pt x="209" y="316"/>
                        <a:pt x="209" y="316"/>
                      </a:cubicBezTo>
                      <a:cubicBezTo>
                        <a:pt x="215" y="300"/>
                        <a:pt x="215" y="300"/>
                        <a:pt x="215" y="300"/>
                      </a:cubicBezTo>
                      <a:cubicBezTo>
                        <a:pt x="215" y="299"/>
                        <a:pt x="215" y="299"/>
                        <a:pt x="215" y="299"/>
                      </a:cubicBezTo>
                      <a:cubicBezTo>
                        <a:pt x="216" y="298"/>
                        <a:pt x="216" y="298"/>
                        <a:pt x="216" y="298"/>
                      </a:cubicBezTo>
                      <a:cubicBezTo>
                        <a:pt x="221" y="292"/>
                        <a:pt x="221" y="292"/>
                        <a:pt x="221" y="292"/>
                      </a:cubicBezTo>
                      <a:cubicBezTo>
                        <a:pt x="224" y="288"/>
                        <a:pt x="224" y="288"/>
                        <a:pt x="224" y="288"/>
                      </a:cubicBezTo>
                      <a:cubicBezTo>
                        <a:pt x="226" y="287"/>
                        <a:pt x="226" y="287"/>
                        <a:pt x="226" y="287"/>
                      </a:cubicBezTo>
                      <a:cubicBezTo>
                        <a:pt x="223" y="262"/>
                        <a:pt x="223" y="262"/>
                        <a:pt x="223" y="262"/>
                      </a:cubicBezTo>
                      <a:cubicBezTo>
                        <a:pt x="221" y="255"/>
                        <a:pt x="221" y="255"/>
                        <a:pt x="221" y="255"/>
                      </a:cubicBezTo>
                      <a:cubicBezTo>
                        <a:pt x="216" y="238"/>
                        <a:pt x="216" y="238"/>
                        <a:pt x="216" y="238"/>
                      </a:cubicBezTo>
                      <a:cubicBezTo>
                        <a:pt x="215" y="223"/>
                        <a:pt x="215" y="223"/>
                        <a:pt x="215" y="223"/>
                      </a:cubicBezTo>
                      <a:cubicBezTo>
                        <a:pt x="215" y="223"/>
                        <a:pt x="215" y="223"/>
                        <a:pt x="215" y="223"/>
                      </a:cubicBezTo>
                      <a:cubicBezTo>
                        <a:pt x="216" y="220"/>
                        <a:pt x="216" y="220"/>
                        <a:pt x="216" y="220"/>
                      </a:cubicBezTo>
                      <a:cubicBezTo>
                        <a:pt x="216" y="219"/>
                        <a:pt x="216" y="219"/>
                        <a:pt x="216" y="219"/>
                      </a:cubicBezTo>
                      <a:cubicBezTo>
                        <a:pt x="231" y="213"/>
                        <a:pt x="231" y="213"/>
                        <a:pt x="231" y="213"/>
                      </a:cubicBezTo>
                      <a:cubicBezTo>
                        <a:pt x="241" y="199"/>
                        <a:pt x="241" y="199"/>
                        <a:pt x="241" y="199"/>
                      </a:cubicBezTo>
                      <a:cubicBezTo>
                        <a:pt x="244" y="197"/>
                        <a:pt x="244" y="197"/>
                        <a:pt x="244" y="197"/>
                      </a:cubicBezTo>
                      <a:cubicBezTo>
                        <a:pt x="245" y="195"/>
                        <a:pt x="245" y="195"/>
                        <a:pt x="245" y="195"/>
                      </a:cubicBezTo>
                      <a:cubicBezTo>
                        <a:pt x="273" y="168"/>
                        <a:pt x="273" y="168"/>
                        <a:pt x="273" y="168"/>
                      </a:cubicBezTo>
                      <a:cubicBezTo>
                        <a:pt x="283" y="162"/>
                        <a:pt x="283" y="162"/>
                        <a:pt x="283" y="162"/>
                      </a:cubicBezTo>
                      <a:cubicBezTo>
                        <a:pt x="285" y="161"/>
                        <a:pt x="285" y="161"/>
                        <a:pt x="285" y="161"/>
                      </a:cubicBezTo>
                      <a:cubicBezTo>
                        <a:pt x="286" y="160"/>
                        <a:pt x="286" y="160"/>
                        <a:pt x="286" y="160"/>
                      </a:cubicBezTo>
                      <a:cubicBezTo>
                        <a:pt x="288" y="159"/>
                        <a:pt x="288" y="159"/>
                        <a:pt x="288" y="159"/>
                      </a:cubicBezTo>
                      <a:cubicBezTo>
                        <a:pt x="289" y="160"/>
                        <a:pt x="289" y="160"/>
                        <a:pt x="289" y="160"/>
                      </a:cubicBezTo>
                      <a:cubicBezTo>
                        <a:pt x="289" y="161"/>
                        <a:pt x="289" y="161"/>
                        <a:pt x="289" y="161"/>
                      </a:cubicBezTo>
                      <a:cubicBezTo>
                        <a:pt x="288" y="162"/>
                        <a:pt x="288" y="162"/>
                        <a:pt x="288" y="162"/>
                      </a:cubicBezTo>
                      <a:cubicBezTo>
                        <a:pt x="286" y="164"/>
                        <a:pt x="286" y="164"/>
                        <a:pt x="286" y="164"/>
                      </a:cubicBezTo>
                      <a:cubicBezTo>
                        <a:pt x="285" y="165"/>
                        <a:pt x="285" y="165"/>
                        <a:pt x="285" y="165"/>
                      </a:cubicBezTo>
                      <a:cubicBezTo>
                        <a:pt x="281" y="167"/>
                        <a:pt x="281" y="167"/>
                        <a:pt x="281" y="167"/>
                      </a:cubicBezTo>
                      <a:cubicBezTo>
                        <a:pt x="272" y="173"/>
                        <a:pt x="272" y="173"/>
                        <a:pt x="272" y="173"/>
                      </a:cubicBezTo>
                      <a:cubicBezTo>
                        <a:pt x="249" y="196"/>
                        <a:pt x="249" y="196"/>
                        <a:pt x="249" y="196"/>
                      </a:cubicBezTo>
                      <a:cubicBezTo>
                        <a:pt x="239" y="209"/>
                        <a:pt x="239" y="209"/>
                        <a:pt x="239" y="209"/>
                      </a:cubicBezTo>
                      <a:cubicBezTo>
                        <a:pt x="236" y="212"/>
                        <a:pt x="236" y="212"/>
                        <a:pt x="236" y="212"/>
                      </a:cubicBezTo>
                      <a:cubicBezTo>
                        <a:pt x="236" y="213"/>
                        <a:pt x="236" y="213"/>
                        <a:pt x="236" y="213"/>
                      </a:cubicBezTo>
                      <a:cubicBezTo>
                        <a:pt x="235" y="215"/>
                        <a:pt x="235" y="215"/>
                        <a:pt x="235" y="215"/>
                      </a:cubicBezTo>
                      <a:cubicBezTo>
                        <a:pt x="235" y="215"/>
                        <a:pt x="235" y="215"/>
                        <a:pt x="235" y="215"/>
                      </a:cubicBezTo>
                      <a:cubicBezTo>
                        <a:pt x="234" y="220"/>
                        <a:pt x="234" y="220"/>
                        <a:pt x="234" y="220"/>
                      </a:cubicBezTo>
                      <a:cubicBezTo>
                        <a:pt x="229" y="230"/>
                        <a:pt x="229" y="230"/>
                        <a:pt x="229" y="230"/>
                      </a:cubicBezTo>
                      <a:cubicBezTo>
                        <a:pt x="227" y="235"/>
                        <a:pt x="227" y="235"/>
                        <a:pt x="227" y="235"/>
                      </a:cubicBezTo>
                      <a:cubicBezTo>
                        <a:pt x="227" y="236"/>
                        <a:pt x="227" y="236"/>
                        <a:pt x="227" y="236"/>
                      </a:cubicBezTo>
                      <a:cubicBezTo>
                        <a:pt x="228" y="251"/>
                        <a:pt x="228" y="251"/>
                        <a:pt x="228" y="251"/>
                      </a:cubicBezTo>
                      <a:cubicBezTo>
                        <a:pt x="229" y="254"/>
                        <a:pt x="229" y="254"/>
                        <a:pt x="229" y="254"/>
                      </a:cubicBezTo>
                      <a:cubicBezTo>
                        <a:pt x="229" y="256"/>
                        <a:pt x="229" y="256"/>
                        <a:pt x="229" y="256"/>
                      </a:cubicBezTo>
                      <a:cubicBezTo>
                        <a:pt x="232" y="262"/>
                        <a:pt x="232" y="262"/>
                        <a:pt x="232" y="262"/>
                      </a:cubicBezTo>
                      <a:cubicBezTo>
                        <a:pt x="233" y="262"/>
                        <a:pt x="233" y="262"/>
                        <a:pt x="233" y="262"/>
                      </a:cubicBezTo>
                      <a:cubicBezTo>
                        <a:pt x="237" y="264"/>
                        <a:pt x="237" y="264"/>
                        <a:pt x="237" y="264"/>
                      </a:cubicBezTo>
                      <a:cubicBezTo>
                        <a:pt x="247" y="269"/>
                        <a:pt x="247" y="269"/>
                        <a:pt x="247" y="269"/>
                      </a:cubicBezTo>
                      <a:cubicBezTo>
                        <a:pt x="249" y="269"/>
                        <a:pt x="249" y="269"/>
                        <a:pt x="249" y="269"/>
                      </a:cubicBezTo>
                      <a:cubicBezTo>
                        <a:pt x="250" y="269"/>
                        <a:pt x="250" y="269"/>
                        <a:pt x="250" y="269"/>
                      </a:cubicBezTo>
                      <a:cubicBezTo>
                        <a:pt x="250" y="267"/>
                        <a:pt x="250" y="267"/>
                        <a:pt x="250" y="267"/>
                      </a:cubicBezTo>
                      <a:cubicBezTo>
                        <a:pt x="248" y="265"/>
                        <a:pt x="248" y="265"/>
                        <a:pt x="248" y="265"/>
                      </a:cubicBezTo>
                      <a:cubicBezTo>
                        <a:pt x="246" y="259"/>
                        <a:pt x="246" y="259"/>
                        <a:pt x="246" y="259"/>
                      </a:cubicBezTo>
                      <a:cubicBezTo>
                        <a:pt x="244" y="254"/>
                        <a:pt x="244" y="254"/>
                        <a:pt x="244" y="254"/>
                      </a:cubicBezTo>
                      <a:cubicBezTo>
                        <a:pt x="244" y="253"/>
                        <a:pt x="244" y="253"/>
                        <a:pt x="244" y="253"/>
                      </a:cubicBezTo>
                      <a:cubicBezTo>
                        <a:pt x="250" y="240"/>
                        <a:pt x="250" y="240"/>
                        <a:pt x="250" y="240"/>
                      </a:cubicBezTo>
                      <a:cubicBezTo>
                        <a:pt x="253" y="242"/>
                        <a:pt x="253" y="242"/>
                        <a:pt x="253" y="242"/>
                      </a:cubicBezTo>
                      <a:cubicBezTo>
                        <a:pt x="273" y="262"/>
                        <a:pt x="273" y="262"/>
                        <a:pt x="273" y="262"/>
                      </a:cubicBezTo>
                      <a:cubicBezTo>
                        <a:pt x="277" y="263"/>
                        <a:pt x="277" y="263"/>
                        <a:pt x="277" y="263"/>
                      </a:cubicBezTo>
                      <a:cubicBezTo>
                        <a:pt x="278" y="263"/>
                        <a:pt x="278" y="263"/>
                        <a:pt x="278" y="263"/>
                      </a:cubicBezTo>
                      <a:cubicBezTo>
                        <a:pt x="280" y="262"/>
                        <a:pt x="280" y="262"/>
                        <a:pt x="280" y="262"/>
                      </a:cubicBezTo>
                      <a:cubicBezTo>
                        <a:pt x="281" y="261"/>
                        <a:pt x="281" y="261"/>
                        <a:pt x="281" y="261"/>
                      </a:cubicBezTo>
                      <a:cubicBezTo>
                        <a:pt x="285" y="254"/>
                        <a:pt x="285" y="254"/>
                        <a:pt x="285" y="254"/>
                      </a:cubicBezTo>
                      <a:cubicBezTo>
                        <a:pt x="289" y="241"/>
                        <a:pt x="289" y="241"/>
                        <a:pt x="289" y="241"/>
                      </a:cubicBezTo>
                      <a:cubicBezTo>
                        <a:pt x="290" y="239"/>
                        <a:pt x="290" y="239"/>
                        <a:pt x="290" y="239"/>
                      </a:cubicBezTo>
                      <a:cubicBezTo>
                        <a:pt x="293" y="228"/>
                        <a:pt x="293" y="228"/>
                        <a:pt x="293" y="228"/>
                      </a:cubicBezTo>
                      <a:cubicBezTo>
                        <a:pt x="293" y="212"/>
                        <a:pt x="293" y="212"/>
                        <a:pt x="293" y="212"/>
                      </a:cubicBezTo>
                      <a:cubicBezTo>
                        <a:pt x="294" y="201"/>
                        <a:pt x="294" y="201"/>
                        <a:pt x="294" y="201"/>
                      </a:cubicBezTo>
                      <a:cubicBezTo>
                        <a:pt x="301" y="196"/>
                        <a:pt x="301" y="196"/>
                        <a:pt x="301" y="196"/>
                      </a:cubicBezTo>
                      <a:cubicBezTo>
                        <a:pt x="301" y="195"/>
                        <a:pt x="301" y="194"/>
                        <a:pt x="301" y="194"/>
                      </a:cubicBezTo>
                      <a:cubicBezTo>
                        <a:pt x="301" y="193"/>
                        <a:pt x="301" y="193"/>
                        <a:pt x="301" y="193"/>
                      </a:cubicBezTo>
                      <a:cubicBezTo>
                        <a:pt x="301" y="193"/>
                        <a:pt x="301" y="193"/>
                        <a:pt x="301" y="193"/>
                      </a:cubicBezTo>
                      <a:cubicBezTo>
                        <a:pt x="300" y="192"/>
                        <a:pt x="299" y="192"/>
                        <a:pt x="299" y="191"/>
                      </a:cubicBezTo>
                      <a:cubicBezTo>
                        <a:pt x="299" y="190"/>
                        <a:pt x="300" y="189"/>
                        <a:pt x="301" y="188"/>
                      </a:cubicBezTo>
                      <a:cubicBezTo>
                        <a:pt x="303" y="187"/>
                        <a:pt x="303" y="187"/>
                        <a:pt x="303" y="187"/>
                      </a:cubicBezTo>
                      <a:cubicBezTo>
                        <a:pt x="304" y="187"/>
                        <a:pt x="305" y="186"/>
                        <a:pt x="306" y="185"/>
                      </a:cubicBezTo>
                      <a:cubicBezTo>
                        <a:pt x="307" y="184"/>
                        <a:pt x="307" y="184"/>
                        <a:pt x="307" y="184"/>
                      </a:cubicBezTo>
                      <a:cubicBezTo>
                        <a:pt x="308" y="184"/>
                        <a:pt x="308" y="183"/>
                        <a:pt x="309" y="183"/>
                      </a:cubicBezTo>
                      <a:cubicBezTo>
                        <a:pt x="309" y="183"/>
                        <a:pt x="309" y="183"/>
                        <a:pt x="309" y="182"/>
                      </a:cubicBezTo>
                      <a:cubicBezTo>
                        <a:pt x="309" y="182"/>
                        <a:pt x="309" y="182"/>
                        <a:pt x="309" y="182"/>
                      </a:cubicBezTo>
                      <a:cubicBezTo>
                        <a:pt x="309" y="180"/>
                        <a:pt x="309" y="179"/>
                        <a:pt x="309" y="179"/>
                      </a:cubicBezTo>
                      <a:cubicBezTo>
                        <a:pt x="309" y="179"/>
                        <a:pt x="309" y="179"/>
                        <a:pt x="309" y="178"/>
                      </a:cubicBezTo>
                      <a:cubicBezTo>
                        <a:pt x="309" y="173"/>
                        <a:pt x="309" y="173"/>
                        <a:pt x="309" y="173"/>
                      </a:cubicBezTo>
                      <a:cubicBezTo>
                        <a:pt x="309" y="172"/>
                        <a:pt x="309" y="172"/>
                        <a:pt x="309" y="171"/>
                      </a:cubicBezTo>
                      <a:cubicBezTo>
                        <a:pt x="309" y="171"/>
                        <a:pt x="309" y="170"/>
                        <a:pt x="309" y="168"/>
                      </a:cubicBezTo>
                      <a:cubicBezTo>
                        <a:pt x="310" y="167"/>
                        <a:pt x="309" y="166"/>
                        <a:pt x="309" y="165"/>
                      </a:cubicBezTo>
                      <a:cubicBezTo>
                        <a:pt x="309" y="164"/>
                        <a:pt x="309" y="163"/>
                        <a:pt x="309" y="162"/>
                      </a:cubicBezTo>
                      <a:cubicBezTo>
                        <a:pt x="310" y="162"/>
                        <a:pt x="310" y="161"/>
                        <a:pt x="310" y="160"/>
                      </a:cubicBezTo>
                      <a:cubicBezTo>
                        <a:pt x="309" y="160"/>
                        <a:pt x="309" y="160"/>
                        <a:pt x="309" y="160"/>
                      </a:cubicBezTo>
                      <a:cubicBezTo>
                        <a:pt x="308" y="160"/>
                        <a:pt x="307" y="160"/>
                        <a:pt x="307" y="159"/>
                      </a:cubicBezTo>
                      <a:cubicBezTo>
                        <a:pt x="305" y="156"/>
                        <a:pt x="305" y="156"/>
                        <a:pt x="305" y="156"/>
                      </a:cubicBezTo>
                      <a:cubicBezTo>
                        <a:pt x="304" y="155"/>
                        <a:pt x="304" y="155"/>
                        <a:pt x="304" y="155"/>
                      </a:cubicBezTo>
                      <a:cubicBezTo>
                        <a:pt x="304" y="148"/>
                        <a:pt x="304" y="148"/>
                        <a:pt x="304" y="148"/>
                      </a:cubicBezTo>
                      <a:cubicBezTo>
                        <a:pt x="305" y="147"/>
                        <a:pt x="305" y="147"/>
                        <a:pt x="305" y="147"/>
                      </a:cubicBezTo>
                      <a:cubicBezTo>
                        <a:pt x="305" y="147"/>
                        <a:pt x="305" y="147"/>
                        <a:pt x="305" y="146"/>
                      </a:cubicBezTo>
                      <a:cubicBezTo>
                        <a:pt x="302" y="144"/>
                        <a:pt x="302" y="144"/>
                        <a:pt x="302" y="144"/>
                      </a:cubicBezTo>
                      <a:cubicBezTo>
                        <a:pt x="302" y="144"/>
                        <a:pt x="301" y="145"/>
                        <a:pt x="300" y="145"/>
                      </a:cubicBezTo>
                      <a:cubicBezTo>
                        <a:pt x="300" y="144"/>
                        <a:pt x="299" y="144"/>
                        <a:pt x="298" y="142"/>
                      </a:cubicBezTo>
                      <a:cubicBezTo>
                        <a:pt x="297" y="142"/>
                        <a:pt x="297" y="141"/>
                        <a:pt x="297" y="141"/>
                      </a:cubicBezTo>
                      <a:cubicBezTo>
                        <a:pt x="296" y="140"/>
                        <a:pt x="294" y="137"/>
                        <a:pt x="297" y="135"/>
                      </a:cubicBezTo>
                      <a:cubicBezTo>
                        <a:pt x="297" y="135"/>
                        <a:pt x="297" y="134"/>
                        <a:pt x="298" y="133"/>
                      </a:cubicBezTo>
                      <a:cubicBezTo>
                        <a:pt x="298" y="132"/>
                        <a:pt x="300" y="130"/>
                        <a:pt x="302" y="131"/>
                      </a:cubicBezTo>
                      <a:cubicBezTo>
                        <a:pt x="302" y="130"/>
                        <a:pt x="302" y="130"/>
                        <a:pt x="302" y="129"/>
                      </a:cubicBezTo>
                      <a:cubicBezTo>
                        <a:pt x="302" y="128"/>
                        <a:pt x="303" y="128"/>
                        <a:pt x="304" y="127"/>
                      </a:cubicBezTo>
                      <a:cubicBezTo>
                        <a:pt x="305" y="127"/>
                        <a:pt x="306" y="127"/>
                        <a:pt x="306" y="126"/>
                      </a:cubicBezTo>
                      <a:cubicBezTo>
                        <a:pt x="307" y="122"/>
                        <a:pt x="307" y="122"/>
                        <a:pt x="307" y="122"/>
                      </a:cubicBezTo>
                      <a:cubicBezTo>
                        <a:pt x="308" y="121"/>
                        <a:pt x="308" y="120"/>
                        <a:pt x="309" y="120"/>
                      </a:cubicBezTo>
                      <a:cubicBezTo>
                        <a:pt x="313" y="120"/>
                        <a:pt x="313" y="120"/>
                        <a:pt x="313" y="120"/>
                      </a:cubicBezTo>
                      <a:cubicBezTo>
                        <a:pt x="313" y="119"/>
                        <a:pt x="313" y="119"/>
                        <a:pt x="313" y="119"/>
                      </a:cubicBezTo>
                      <a:cubicBezTo>
                        <a:pt x="313" y="118"/>
                        <a:pt x="313" y="117"/>
                        <a:pt x="315" y="117"/>
                      </a:cubicBezTo>
                      <a:cubicBezTo>
                        <a:pt x="315" y="117"/>
                        <a:pt x="315" y="117"/>
                        <a:pt x="315" y="117"/>
                      </a:cubicBezTo>
                      <a:cubicBezTo>
                        <a:pt x="316" y="116"/>
                        <a:pt x="317" y="116"/>
                        <a:pt x="319" y="116"/>
                      </a:cubicBezTo>
                      <a:cubicBezTo>
                        <a:pt x="320" y="116"/>
                        <a:pt x="320" y="116"/>
                        <a:pt x="321" y="117"/>
                      </a:cubicBezTo>
                      <a:cubicBezTo>
                        <a:pt x="322" y="117"/>
                        <a:pt x="322" y="118"/>
                        <a:pt x="324" y="116"/>
                      </a:cubicBezTo>
                      <a:cubicBezTo>
                        <a:pt x="325" y="115"/>
                        <a:pt x="326" y="115"/>
                        <a:pt x="327" y="114"/>
                      </a:cubicBezTo>
                      <a:cubicBezTo>
                        <a:pt x="326" y="114"/>
                        <a:pt x="326" y="114"/>
                        <a:pt x="326" y="114"/>
                      </a:cubicBezTo>
                      <a:cubicBezTo>
                        <a:pt x="325" y="113"/>
                        <a:pt x="325" y="112"/>
                        <a:pt x="324" y="111"/>
                      </a:cubicBezTo>
                      <a:cubicBezTo>
                        <a:pt x="323" y="109"/>
                        <a:pt x="323" y="109"/>
                        <a:pt x="323" y="109"/>
                      </a:cubicBezTo>
                      <a:cubicBezTo>
                        <a:pt x="323" y="108"/>
                        <a:pt x="323" y="107"/>
                        <a:pt x="324" y="107"/>
                      </a:cubicBezTo>
                      <a:cubicBezTo>
                        <a:pt x="324" y="106"/>
                        <a:pt x="325" y="106"/>
                        <a:pt x="325" y="106"/>
                      </a:cubicBezTo>
                      <a:cubicBezTo>
                        <a:pt x="325" y="106"/>
                        <a:pt x="325" y="106"/>
                        <a:pt x="325" y="106"/>
                      </a:cubicBezTo>
                      <a:cubicBezTo>
                        <a:pt x="326" y="106"/>
                        <a:pt x="326" y="106"/>
                        <a:pt x="326" y="105"/>
                      </a:cubicBezTo>
                      <a:cubicBezTo>
                        <a:pt x="326" y="102"/>
                        <a:pt x="326" y="102"/>
                        <a:pt x="326" y="102"/>
                      </a:cubicBezTo>
                      <a:cubicBezTo>
                        <a:pt x="326" y="100"/>
                        <a:pt x="326" y="100"/>
                        <a:pt x="326" y="100"/>
                      </a:cubicBezTo>
                      <a:cubicBezTo>
                        <a:pt x="325" y="100"/>
                        <a:pt x="325" y="100"/>
                        <a:pt x="325" y="100"/>
                      </a:cubicBezTo>
                      <a:cubicBezTo>
                        <a:pt x="325" y="100"/>
                        <a:pt x="324" y="100"/>
                        <a:pt x="323" y="100"/>
                      </a:cubicBezTo>
                      <a:cubicBezTo>
                        <a:pt x="323" y="100"/>
                        <a:pt x="322" y="100"/>
                        <a:pt x="322" y="99"/>
                      </a:cubicBezTo>
                      <a:cubicBezTo>
                        <a:pt x="321" y="99"/>
                        <a:pt x="321" y="99"/>
                        <a:pt x="321" y="98"/>
                      </a:cubicBezTo>
                      <a:cubicBezTo>
                        <a:pt x="321" y="95"/>
                        <a:pt x="321" y="95"/>
                        <a:pt x="321" y="95"/>
                      </a:cubicBezTo>
                      <a:cubicBezTo>
                        <a:pt x="321" y="94"/>
                        <a:pt x="322" y="93"/>
                        <a:pt x="323" y="93"/>
                      </a:cubicBezTo>
                      <a:cubicBezTo>
                        <a:pt x="323" y="93"/>
                        <a:pt x="323" y="93"/>
                        <a:pt x="324" y="93"/>
                      </a:cubicBezTo>
                      <a:cubicBezTo>
                        <a:pt x="325" y="92"/>
                        <a:pt x="328" y="91"/>
                        <a:pt x="328" y="90"/>
                      </a:cubicBezTo>
                      <a:cubicBezTo>
                        <a:pt x="331" y="89"/>
                        <a:pt x="331" y="89"/>
                        <a:pt x="331" y="89"/>
                      </a:cubicBezTo>
                      <a:cubicBezTo>
                        <a:pt x="332" y="89"/>
                        <a:pt x="332" y="89"/>
                        <a:pt x="332" y="89"/>
                      </a:cubicBezTo>
                      <a:cubicBezTo>
                        <a:pt x="341" y="89"/>
                        <a:pt x="341" y="89"/>
                        <a:pt x="341" y="89"/>
                      </a:cubicBezTo>
                      <a:cubicBezTo>
                        <a:pt x="342" y="89"/>
                        <a:pt x="342" y="89"/>
                        <a:pt x="342" y="89"/>
                      </a:cubicBezTo>
                      <a:cubicBezTo>
                        <a:pt x="342" y="88"/>
                        <a:pt x="343" y="88"/>
                        <a:pt x="343" y="87"/>
                      </a:cubicBezTo>
                      <a:cubicBezTo>
                        <a:pt x="344" y="87"/>
                        <a:pt x="344" y="87"/>
                        <a:pt x="344" y="87"/>
                      </a:cubicBezTo>
                      <a:cubicBezTo>
                        <a:pt x="343" y="84"/>
                        <a:pt x="343" y="83"/>
                        <a:pt x="343" y="82"/>
                      </a:cubicBezTo>
                      <a:close/>
                      <a:moveTo>
                        <a:pt x="32" y="84"/>
                      </a:moveTo>
                      <a:cubicBezTo>
                        <a:pt x="6" y="91"/>
                        <a:pt x="6" y="91"/>
                        <a:pt x="6" y="91"/>
                      </a:cubicBezTo>
                      <a:cubicBezTo>
                        <a:pt x="1" y="94"/>
                        <a:pt x="1" y="94"/>
                        <a:pt x="1" y="94"/>
                      </a:cubicBezTo>
                      <a:cubicBezTo>
                        <a:pt x="0" y="96"/>
                        <a:pt x="0" y="96"/>
                        <a:pt x="0" y="96"/>
                      </a:cubicBezTo>
                      <a:cubicBezTo>
                        <a:pt x="0" y="97"/>
                        <a:pt x="0" y="97"/>
                        <a:pt x="0" y="97"/>
                      </a:cubicBezTo>
                      <a:cubicBezTo>
                        <a:pt x="1" y="105"/>
                        <a:pt x="1" y="105"/>
                        <a:pt x="1" y="105"/>
                      </a:cubicBezTo>
                      <a:cubicBezTo>
                        <a:pt x="2" y="108"/>
                        <a:pt x="2" y="108"/>
                        <a:pt x="2" y="108"/>
                      </a:cubicBezTo>
                      <a:cubicBezTo>
                        <a:pt x="7" y="110"/>
                        <a:pt x="7" y="110"/>
                        <a:pt x="7" y="110"/>
                      </a:cubicBezTo>
                      <a:cubicBezTo>
                        <a:pt x="8" y="111"/>
                        <a:pt x="8" y="111"/>
                        <a:pt x="8" y="111"/>
                      </a:cubicBezTo>
                      <a:cubicBezTo>
                        <a:pt x="10" y="110"/>
                        <a:pt x="10" y="110"/>
                        <a:pt x="10" y="110"/>
                      </a:cubicBezTo>
                      <a:cubicBezTo>
                        <a:pt x="11" y="110"/>
                        <a:pt x="11" y="110"/>
                        <a:pt x="11" y="110"/>
                      </a:cubicBezTo>
                      <a:cubicBezTo>
                        <a:pt x="36" y="92"/>
                        <a:pt x="36" y="92"/>
                        <a:pt x="36" y="92"/>
                      </a:cubicBezTo>
                      <a:cubicBezTo>
                        <a:pt x="37" y="89"/>
                        <a:pt x="37" y="89"/>
                        <a:pt x="37" y="89"/>
                      </a:cubicBezTo>
                      <a:cubicBezTo>
                        <a:pt x="34" y="87"/>
                        <a:pt x="34" y="87"/>
                        <a:pt x="34" y="87"/>
                      </a:cubicBezTo>
                      <a:lnTo>
                        <a:pt x="32" y="84"/>
                      </a:lnTo>
                      <a:close/>
                      <a:moveTo>
                        <a:pt x="63" y="74"/>
                      </a:moveTo>
                      <a:cubicBezTo>
                        <a:pt x="68" y="68"/>
                        <a:pt x="68" y="68"/>
                        <a:pt x="68" y="68"/>
                      </a:cubicBezTo>
                      <a:cubicBezTo>
                        <a:pt x="71" y="64"/>
                        <a:pt x="71" y="64"/>
                        <a:pt x="71" y="64"/>
                      </a:cubicBezTo>
                      <a:cubicBezTo>
                        <a:pt x="76" y="53"/>
                        <a:pt x="76" y="53"/>
                        <a:pt x="76" y="53"/>
                      </a:cubicBezTo>
                      <a:cubicBezTo>
                        <a:pt x="76" y="52"/>
                        <a:pt x="76" y="52"/>
                        <a:pt x="76" y="52"/>
                      </a:cubicBezTo>
                      <a:cubicBezTo>
                        <a:pt x="77" y="52"/>
                        <a:pt x="77" y="52"/>
                        <a:pt x="77" y="52"/>
                      </a:cubicBezTo>
                      <a:cubicBezTo>
                        <a:pt x="77" y="51"/>
                        <a:pt x="77" y="51"/>
                        <a:pt x="77" y="51"/>
                      </a:cubicBezTo>
                      <a:cubicBezTo>
                        <a:pt x="76" y="51"/>
                        <a:pt x="76" y="51"/>
                        <a:pt x="76" y="51"/>
                      </a:cubicBezTo>
                      <a:cubicBezTo>
                        <a:pt x="69" y="52"/>
                        <a:pt x="69" y="52"/>
                        <a:pt x="69" y="52"/>
                      </a:cubicBezTo>
                      <a:cubicBezTo>
                        <a:pt x="63" y="56"/>
                        <a:pt x="63" y="56"/>
                        <a:pt x="63" y="56"/>
                      </a:cubicBezTo>
                      <a:cubicBezTo>
                        <a:pt x="52" y="66"/>
                        <a:pt x="52" y="66"/>
                        <a:pt x="52" y="66"/>
                      </a:cubicBezTo>
                      <a:cubicBezTo>
                        <a:pt x="44" y="75"/>
                        <a:pt x="44" y="75"/>
                        <a:pt x="44" y="75"/>
                      </a:cubicBezTo>
                      <a:cubicBezTo>
                        <a:pt x="42" y="82"/>
                        <a:pt x="42" y="82"/>
                        <a:pt x="42" y="82"/>
                      </a:cubicBezTo>
                      <a:cubicBezTo>
                        <a:pt x="52" y="79"/>
                        <a:pt x="52" y="79"/>
                        <a:pt x="52" y="79"/>
                      </a:cubicBezTo>
                      <a:cubicBezTo>
                        <a:pt x="58" y="76"/>
                        <a:pt x="58" y="76"/>
                        <a:pt x="58" y="76"/>
                      </a:cubicBezTo>
                      <a:cubicBezTo>
                        <a:pt x="62" y="74"/>
                        <a:pt x="62" y="74"/>
                        <a:pt x="62" y="74"/>
                      </a:cubicBezTo>
                      <a:lnTo>
                        <a:pt x="63" y="74"/>
                      </a:lnTo>
                      <a:close/>
                      <a:moveTo>
                        <a:pt x="157" y="235"/>
                      </a:moveTo>
                      <a:cubicBezTo>
                        <a:pt x="157" y="235"/>
                        <a:pt x="157" y="235"/>
                        <a:pt x="157" y="235"/>
                      </a:cubicBezTo>
                      <a:cubicBezTo>
                        <a:pt x="157" y="234"/>
                        <a:pt x="157" y="234"/>
                        <a:pt x="157" y="234"/>
                      </a:cubicBezTo>
                      <a:cubicBezTo>
                        <a:pt x="149" y="237"/>
                        <a:pt x="149" y="237"/>
                        <a:pt x="149" y="237"/>
                      </a:cubicBezTo>
                      <a:cubicBezTo>
                        <a:pt x="145" y="238"/>
                        <a:pt x="145" y="238"/>
                        <a:pt x="145" y="238"/>
                      </a:cubicBezTo>
                      <a:cubicBezTo>
                        <a:pt x="140" y="238"/>
                        <a:pt x="140" y="238"/>
                        <a:pt x="140" y="238"/>
                      </a:cubicBezTo>
                      <a:cubicBezTo>
                        <a:pt x="136" y="238"/>
                        <a:pt x="136" y="238"/>
                        <a:pt x="136" y="238"/>
                      </a:cubicBezTo>
                      <a:cubicBezTo>
                        <a:pt x="130" y="239"/>
                        <a:pt x="130" y="239"/>
                        <a:pt x="130" y="239"/>
                      </a:cubicBezTo>
                      <a:cubicBezTo>
                        <a:pt x="128" y="241"/>
                        <a:pt x="128" y="241"/>
                        <a:pt x="128" y="241"/>
                      </a:cubicBezTo>
                      <a:cubicBezTo>
                        <a:pt x="123" y="250"/>
                        <a:pt x="123" y="250"/>
                        <a:pt x="123" y="250"/>
                      </a:cubicBezTo>
                      <a:cubicBezTo>
                        <a:pt x="121" y="252"/>
                        <a:pt x="121" y="252"/>
                        <a:pt x="121" y="252"/>
                      </a:cubicBezTo>
                      <a:cubicBezTo>
                        <a:pt x="121" y="254"/>
                        <a:pt x="121" y="254"/>
                        <a:pt x="121" y="254"/>
                      </a:cubicBezTo>
                      <a:cubicBezTo>
                        <a:pt x="121" y="263"/>
                        <a:pt x="121" y="263"/>
                        <a:pt x="121" y="263"/>
                      </a:cubicBezTo>
                      <a:cubicBezTo>
                        <a:pt x="122" y="265"/>
                        <a:pt x="122" y="265"/>
                        <a:pt x="122" y="265"/>
                      </a:cubicBezTo>
                      <a:cubicBezTo>
                        <a:pt x="124" y="271"/>
                        <a:pt x="124" y="271"/>
                        <a:pt x="124" y="271"/>
                      </a:cubicBezTo>
                      <a:cubicBezTo>
                        <a:pt x="125" y="272"/>
                        <a:pt x="125" y="272"/>
                        <a:pt x="125" y="272"/>
                      </a:cubicBezTo>
                      <a:cubicBezTo>
                        <a:pt x="126" y="273"/>
                        <a:pt x="126" y="273"/>
                        <a:pt x="126" y="273"/>
                      </a:cubicBezTo>
                      <a:cubicBezTo>
                        <a:pt x="132" y="277"/>
                        <a:pt x="132" y="277"/>
                        <a:pt x="132" y="277"/>
                      </a:cubicBezTo>
                      <a:cubicBezTo>
                        <a:pt x="140" y="279"/>
                        <a:pt x="140" y="279"/>
                        <a:pt x="140" y="279"/>
                      </a:cubicBezTo>
                      <a:cubicBezTo>
                        <a:pt x="141" y="278"/>
                        <a:pt x="141" y="278"/>
                        <a:pt x="141" y="278"/>
                      </a:cubicBezTo>
                      <a:cubicBezTo>
                        <a:pt x="158" y="240"/>
                        <a:pt x="158" y="240"/>
                        <a:pt x="158" y="240"/>
                      </a:cubicBezTo>
                      <a:cubicBezTo>
                        <a:pt x="158" y="238"/>
                        <a:pt x="158" y="238"/>
                        <a:pt x="158" y="238"/>
                      </a:cubicBezTo>
                      <a:lnTo>
                        <a:pt x="157" y="235"/>
                      </a:lnTo>
                      <a:close/>
                      <a:moveTo>
                        <a:pt x="180" y="177"/>
                      </a:moveTo>
                      <a:cubicBezTo>
                        <a:pt x="175" y="178"/>
                        <a:pt x="175" y="178"/>
                        <a:pt x="175" y="178"/>
                      </a:cubicBezTo>
                      <a:cubicBezTo>
                        <a:pt x="175" y="179"/>
                        <a:pt x="175" y="179"/>
                        <a:pt x="175" y="179"/>
                      </a:cubicBezTo>
                      <a:cubicBezTo>
                        <a:pt x="172" y="184"/>
                        <a:pt x="172" y="184"/>
                        <a:pt x="172" y="184"/>
                      </a:cubicBezTo>
                      <a:cubicBezTo>
                        <a:pt x="172" y="185"/>
                        <a:pt x="172" y="185"/>
                        <a:pt x="172" y="185"/>
                      </a:cubicBezTo>
                      <a:cubicBezTo>
                        <a:pt x="172" y="186"/>
                        <a:pt x="172" y="186"/>
                        <a:pt x="172" y="186"/>
                      </a:cubicBezTo>
                      <a:cubicBezTo>
                        <a:pt x="177" y="187"/>
                        <a:pt x="177" y="187"/>
                        <a:pt x="177" y="187"/>
                      </a:cubicBezTo>
                      <a:cubicBezTo>
                        <a:pt x="178" y="186"/>
                        <a:pt x="178" y="186"/>
                        <a:pt x="178" y="186"/>
                      </a:cubicBezTo>
                      <a:cubicBezTo>
                        <a:pt x="181" y="184"/>
                        <a:pt x="181" y="184"/>
                        <a:pt x="181" y="184"/>
                      </a:cubicBezTo>
                      <a:cubicBezTo>
                        <a:pt x="181" y="183"/>
                        <a:pt x="181" y="183"/>
                        <a:pt x="181" y="183"/>
                      </a:cubicBezTo>
                      <a:cubicBezTo>
                        <a:pt x="181" y="183"/>
                        <a:pt x="181" y="183"/>
                        <a:pt x="181" y="183"/>
                      </a:cubicBezTo>
                      <a:cubicBezTo>
                        <a:pt x="181" y="178"/>
                        <a:pt x="181" y="178"/>
                        <a:pt x="181" y="178"/>
                      </a:cubicBezTo>
                      <a:cubicBezTo>
                        <a:pt x="180" y="177"/>
                        <a:pt x="180" y="177"/>
                        <a:pt x="180" y="177"/>
                      </a:cubicBezTo>
                      <a:close/>
                      <a:moveTo>
                        <a:pt x="108" y="109"/>
                      </a:moveTo>
                      <a:cubicBezTo>
                        <a:pt x="113" y="110"/>
                        <a:pt x="113" y="110"/>
                        <a:pt x="113" y="110"/>
                      </a:cubicBezTo>
                      <a:cubicBezTo>
                        <a:pt x="114" y="110"/>
                        <a:pt x="114" y="110"/>
                        <a:pt x="114" y="110"/>
                      </a:cubicBezTo>
                      <a:cubicBezTo>
                        <a:pt x="116" y="109"/>
                        <a:pt x="116" y="109"/>
                        <a:pt x="116" y="109"/>
                      </a:cubicBezTo>
                      <a:cubicBezTo>
                        <a:pt x="117" y="109"/>
                        <a:pt x="117" y="109"/>
                        <a:pt x="117" y="109"/>
                      </a:cubicBezTo>
                      <a:cubicBezTo>
                        <a:pt x="117" y="108"/>
                        <a:pt x="117" y="108"/>
                        <a:pt x="117" y="108"/>
                      </a:cubicBezTo>
                      <a:cubicBezTo>
                        <a:pt x="117" y="108"/>
                        <a:pt x="117" y="108"/>
                        <a:pt x="117" y="108"/>
                      </a:cubicBezTo>
                      <a:cubicBezTo>
                        <a:pt x="117" y="107"/>
                        <a:pt x="117" y="107"/>
                        <a:pt x="117" y="107"/>
                      </a:cubicBezTo>
                      <a:cubicBezTo>
                        <a:pt x="113" y="104"/>
                        <a:pt x="113" y="104"/>
                        <a:pt x="113" y="104"/>
                      </a:cubicBezTo>
                      <a:cubicBezTo>
                        <a:pt x="106" y="101"/>
                        <a:pt x="106" y="101"/>
                        <a:pt x="106" y="101"/>
                      </a:cubicBezTo>
                      <a:cubicBezTo>
                        <a:pt x="104" y="101"/>
                        <a:pt x="104" y="101"/>
                        <a:pt x="104" y="101"/>
                      </a:cubicBezTo>
                      <a:cubicBezTo>
                        <a:pt x="103" y="102"/>
                        <a:pt x="103" y="102"/>
                        <a:pt x="103" y="102"/>
                      </a:cubicBezTo>
                      <a:cubicBezTo>
                        <a:pt x="102" y="104"/>
                        <a:pt x="102" y="104"/>
                        <a:pt x="102" y="104"/>
                      </a:cubicBezTo>
                      <a:cubicBezTo>
                        <a:pt x="101" y="105"/>
                        <a:pt x="101" y="105"/>
                        <a:pt x="101" y="105"/>
                      </a:cubicBezTo>
                      <a:cubicBezTo>
                        <a:pt x="102" y="106"/>
                        <a:pt x="102" y="106"/>
                        <a:pt x="102" y="106"/>
                      </a:cubicBezTo>
                      <a:cubicBezTo>
                        <a:pt x="104" y="107"/>
                        <a:pt x="104" y="107"/>
                        <a:pt x="104" y="107"/>
                      </a:cubicBezTo>
                      <a:lnTo>
                        <a:pt x="108" y="109"/>
                      </a:lnTo>
                      <a:close/>
                      <a:moveTo>
                        <a:pt x="128" y="288"/>
                      </a:moveTo>
                      <a:cubicBezTo>
                        <a:pt x="128" y="286"/>
                        <a:pt x="128" y="286"/>
                        <a:pt x="128" y="286"/>
                      </a:cubicBezTo>
                      <a:cubicBezTo>
                        <a:pt x="126" y="282"/>
                        <a:pt x="126" y="282"/>
                        <a:pt x="126" y="282"/>
                      </a:cubicBezTo>
                      <a:cubicBezTo>
                        <a:pt x="123" y="280"/>
                        <a:pt x="123" y="280"/>
                        <a:pt x="123" y="280"/>
                      </a:cubicBezTo>
                      <a:cubicBezTo>
                        <a:pt x="121" y="278"/>
                        <a:pt x="121" y="278"/>
                        <a:pt x="121" y="278"/>
                      </a:cubicBezTo>
                      <a:cubicBezTo>
                        <a:pt x="120" y="272"/>
                        <a:pt x="120" y="272"/>
                        <a:pt x="120" y="272"/>
                      </a:cubicBezTo>
                      <a:cubicBezTo>
                        <a:pt x="118" y="257"/>
                        <a:pt x="118" y="257"/>
                        <a:pt x="118" y="257"/>
                      </a:cubicBezTo>
                      <a:cubicBezTo>
                        <a:pt x="117" y="247"/>
                        <a:pt x="117" y="247"/>
                        <a:pt x="117" y="247"/>
                      </a:cubicBezTo>
                      <a:cubicBezTo>
                        <a:pt x="117" y="245"/>
                        <a:pt x="117" y="245"/>
                        <a:pt x="117" y="245"/>
                      </a:cubicBezTo>
                      <a:cubicBezTo>
                        <a:pt x="118" y="244"/>
                        <a:pt x="118" y="244"/>
                        <a:pt x="118" y="244"/>
                      </a:cubicBezTo>
                      <a:cubicBezTo>
                        <a:pt x="119" y="243"/>
                        <a:pt x="119" y="243"/>
                        <a:pt x="119" y="243"/>
                      </a:cubicBezTo>
                      <a:cubicBezTo>
                        <a:pt x="119" y="241"/>
                        <a:pt x="119" y="241"/>
                        <a:pt x="119" y="241"/>
                      </a:cubicBezTo>
                      <a:cubicBezTo>
                        <a:pt x="118" y="241"/>
                        <a:pt x="118" y="241"/>
                        <a:pt x="118" y="241"/>
                      </a:cubicBezTo>
                      <a:cubicBezTo>
                        <a:pt x="115" y="241"/>
                        <a:pt x="115" y="241"/>
                        <a:pt x="115" y="241"/>
                      </a:cubicBezTo>
                      <a:cubicBezTo>
                        <a:pt x="88" y="253"/>
                        <a:pt x="88" y="253"/>
                        <a:pt x="88" y="253"/>
                      </a:cubicBezTo>
                      <a:cubicBezTo>
                        <a:pt x="73" y="260"/>
                        <a:pt x="73" y="260"/>
                        <a:pt x="73" y="260"/>
                      </a:cubicBezTo>
                      <a:cubicBezTo>
                        <a:pt x="72" y="262"/>
                        <a:pt x="72" y="262"/>
                        <a:pt x="72" y="262"/>
                      </a:cubicBezTo>
                      <a:cubicBezTo>
                        <a:pt x="71" y="263"/>
                        <a:pt x="71" y="263"/>
                        <a:pt x="71" y="263"/>
                      </a:cubicBezTo>
                      <a:cubicBezTo>
                        <a:pt x="70" y="264"/>
                        <a:pt x="70" y="264"/>
                        <a:pt x="70" y="264"/>
                      </a:cubicBezTo>
                      <a:cubicBezTo>
                        <a:pt x="67" y="276"/>
                        <a:pt x="67" y="276"/>
                        <a:pt x="67" y="276"/>
                      </a:cubicBezTo>
                      <a:cubicBezTo>
                        <a:pt x="60" y="301"/>
                        <a:pt x="60" y="301"/>
                        <a:pt x="60" y="301"/>
                      </a:cubicBezTo>
                      <a:cubicBezTo>
                        <a:pt x="60" y="302"/>
                        <a:pt x="60" y="302"/>
                        <a:pt x="60" y="302"/>
                      </a:cubicBezTo>
                      <a:cubicBezTo>
                        <a:pt x="60" y="307"/>
                        <a:pt x="60" y="307"/>
                        <a:pt x="60" y="307"/>
                      </a:cubicBezTo>
                      <a:cubicBezTo>
                        <a:pt x="60" y="308"/>
                        <a:pt x="60" y="308"/>
                        <a:pt x="60" y="308"/>
                      </a:cubicBezTo>
                      <a:cubicBezTo>
                        <a:pt x="61" y="308"/>
                        <a:pt x="61" y="308"/>
                        <a:pt x="61" y="308"/>
                      </a:cubicBezTo>
                      <a:cubicBezTo>
                        <a:pt x="67" y="307"/>
                        <a:pt x="67" y="307"/>
                        <a:pt x="67" y="307"/>
                      </a:cubicBezTo>
                      <a:cubicBezTo>
                        <a:pt x="71" y="305"/>
                        <a:pt x="71" y="305"/>
                        <a:pt x="71" y="305"/>
                      </a:cubicBezTo>
                      <a:cubicBezTo>
                        <a:pt x="74" y="302"/>
                        <a:pt x="74" y="302"/>
                        <a:pt x="74" y="302"/>
                      </a:cubicBezTo>
                      <a:cubicBezTo>
                        <a:pt x="75" y="301"/>
                        <a:pt x="75" y="301"/>
                        <a:pt x="75" y="301"/>
                      </a:cubicBezTo>
                      <a:cubicBezTo>
                        <a:pt x="78" y="298"/>
                        <a:pt x="78" y="298"/>
                        <a:pt x="78" y="298"/>
                      </a:cubicBezTo>
                      <a:cubicBezTo>
                        <a:pt x="79" y="296"/>
                        <a:pt x="79" y="296"/>
                        <a:pt x="79" y="296"/>
                      </a:cubicBezTo>
                      <a:cubicBezTo>
                        <a:pt x="82" y="289"/>
                        <a:pt x="82" y="289"/>
                        <a:pt x="82" y="289"/>
                      </a:cubicBezTo>
                      <a:cubicBezTo>
                        <a:pt x="84" y="284"/>
                        <a:pt x="84" y="284"/>
                        <a:pt x="84" y="284"/>
                      </a:cubicBezTo>
                      <a:cubicBezTo>
                        <a:pt x="85" y="282"/>
                        <a:pt x="85" y="282"/>
                        <a:pt x="85" y="282"/>
                      </a:cubicBezTo>
                      <a:cubicBezTo>
                        <a:pt x="86" y="281"/>
                        <a:pt x="86" y="281"/>
                        <a:pt x="86" y="281"/>
                      </a:cubicBezTo>
                      <a:cubicBezTo>
                        <a:pt x="96" y="281"/>
                        <a:pt x="96" y="281"/>
                        <a:pt x="96" y="281"/>
                      </a:cubicBezTo>
                      <a:cubicBezTo>
                        <a:pt x="97" y="281"/>
                        <a:pt x="97" y="281"/>
                        <a:pt x="97" y="281"/>
                      </a:cubicBezTo>
                      <a:cubicBezTo>
                        <a:pt x="98" y="282"/>
                        <a:pt x="98" y="282"/>
                        <a:pt x="98" y="282"/>
                      </a:cubicBezTo>
                      <a:cubicBezTo>
                        <a:pt x="98" y="282"/>
                        <a:pt x="98" y="282"/>
                        <a:pt x="98" y="282"/>
                      </a:cubicBezTo>
                      <a:cubicBezTo>
                        <a:pt x="98" y="283"/>
                        <a:pt x="98" y="283"/>
                        <a:pt x="98" y="283"/>
                      </a:cubicBezTo>
                      <a:cubicBezTo>
                        <a:pt x="98" y="284"/>
                        <a:pt x="98" y="284"/>
                        <a:pt x="98" y="284"/>
                      </a:cubicBezTo>
                      <a:cubicBezTo>
                        <a:pt x="97" y="285"/>
                        <a:pt x="97" y="285"/>
                        <a:pt x="97" y="285"/>
                      </a:cubicBezTo>
                      <a:cubicBezTo>
                        <a:pt x="95" y="286"/>
                        <a:pt x="95" y="286"/>
                        <a:pt x="95" y="286"/>
                      </a:cubicBezTo>
                      <a:cubicBezTo>
                        <a:pt x="91" y="298"/>
                        <a:pt x="91" y="298"/>
                        <a:pt x="91" y="298"/>
                      </a:cubicBezTo>
                      <a:cubicBezTo>
                        <a:pt x="87" y="320"/>
                        <a:pt x="87" y="320"/>
                        <a:pt x="87" y="320"/>
                      </a:cubicBezTo>
                      <a:cubicBezTo>
                        <a:pt x="86" y="327"/>
                        <a:pt x="86" y="327"/>
                        <a:pt x="86" y="327"/>
                      </a:cubicBezTo>
                      <a:cubicBezTo>
                        <a:pt x="86" y="327"/>
                        <a:pt x="86" y="327"/>
                        <a:pt x="86" y="327"/>
                      </a:cubicBezTo>
                      <a:cubicBezTo>
                        <a:pt x="93" y="331"/>
                        <a:pt x="93" y="331"/>
                        <a:pt x="93" y="331"/>
                      </a:cubicBezTo>
                      <a:cubicBezTo>
                        <a:pt x="96" y="331"/>
                        <a:pt x="96" y="331"/>
                        <a:pt x="96" y="331"/>
                      </a:cubicBezTo>
                      <a:cubicBezTo>
                        <a:pt x="97" y="330"/>
                        <a:pt x="97" y="330"/>
                        <a:pt x="97" y="330"/>
                      </a:cubicBezTo>
                      <a:cubicBezTo>
                        <a:pt x="117" y="318"/>
                        <a:pt x="117" y="318"/>
                        <a:pt x="117" y="318"/>
                      </a:cubicBezTo>
                      <a:cubicBezTo>
                        <a:pt x="122" y="315"/>
                        <a:pt x="122" y="315"/>
                        <a:pt x="122" y="315"/>
                      </a:cubicBezTo>
                      <a:cubicBezTo>
                        <a:pt x="131" y="307"/>
                        <a:pt x="131" y="307"/>
                        <a:pt x="131" y="307"/>
                      </a:cubicBezTo>
                      <a:cubicBezTo>
                        <a:pt x="132" y="305"/>
                        <a:pt x="132" y="305"/>
                        <a:pt x="132" y="305"/>
                      </a:cubicBezTo>
                      <a:cubicBezTo>
                        <a:pt x="132" y="305"/>
                        <a:pt x="132" y="305"/>
                        <a:pt x="132" y="305"/>
                      </a:cubicBezTo>
                      <a:cubicBezTo>
                        <a:pt x="131" y="297"/>
                        <a:pt x="131" y="297"/>
                        <a:pt x="131" y="297"/>
                      </a:cubicBezTo>
                      <a:lnTo>
                        <a:pt x="128" y="288"/>
                      </a:lnTo>
                      <a:close/>
                      <a:moveTo>
                        <a:pt x="168" y="221"/>
                      </a:moveTo>
                      <a:cubicBezTo>
                        <a:pt x="170" y="218"/>
                        <a:pt x="170" y="218"/>
                        <a:pt x="170" y="218"/>
                      </a:cubicBezTo>
                      <a:cubicBezTo>
                        <a:pt x="180" y="199"/>
                        <a:pt x="180" y="199"/>
                        <a:pt x="180" y="199"/>
                      </a:cubicBezTo>
                      <a:cubicBezTo>
                        <a:pt x="181" y="197"/>
                        <a:pt x="181" y="197"/>
                        <a:pt x="181" y="197"/>
                      </a:cubicBezTo>
                      <a:cubicBezTo>
                        <a:pt x="179" y="191"/>
                        <a:pt x="179" y="191"/>
                        <a:pt x="179" y="191"/>
                      </a:cubicBezTo>
                      <a:cubicBezTo>
                        <a:pt x="178" y="190"/>
                        <a:pt x="178" y="190"/>
                        <a:pt x="178" y="190"/>
                      </a:cubicBezTo>
                      <a:cubicBezTo>
                        <a:pt x="178" y="190"/>
                        <a:pt x="178" y="190"/>
                        <a:pt x="178" y="190"/>
                      </a:cubicBezTo>
                      <a:cubicBezTo>
                        <a:pt x="177" y="189"/>
                        <a:pt x="177" y="189"/>
                        <a:pt x="177" y="189"/>
                      </a:cubicBezTo>
                      <a:cubicBezTo>
                        <a:pt x="177" y="189"/>
                        <a:pt x="177" y="189"/>
                        <a:pt x="177" y="189"/>
                      </a:cubicBezTo>
                      <a:cubicBezTo>
                        <a:pt x="172" y="192"/>
                        <a:pt x="172" y="192"/>
                        <a:pt x="172" y="192"/>
                      </a:cubicBezTo>
                      <a:cubicBezTo>
                        <a:pt x="151" y="209"/>
                        <a:pt x="151" y="209"/>
                        <a:pt x="151" y="209"/>
                      </a:cubicBezTo>
                      <a:cubicBezTo>
                        <a:pt x="141" y="219"/>
                        <a:pt x="141" y="219"/>
                        <a:pt x="141" y="219"/>
                      </a:cubicBezTo>
                      <a:cubicBezTo>
                        <a:pt x="136" y="230"/>
                        <a:pt x="136" y="230"/>
                        <a:pt x="136" y="230"/>
                      </a:cubicBezTo>
                      <a:cubicBezTo>
                        <a:pt x="136" y="231"/>
                        <a:pt x="136" y="231"/>
                        <a:pt x="136" y="231"/>
                      </a:cubicBezTo>
                      <a:cubicBezTo>
                        <a:pt x="137" y="233"/>
                        <a:pt x="137" y="233"/>
                        <a:pt x="137" y="233"/>
                      </a:cubicBezTo>
                      <a:cubicBezTo>
                        <a:pt x="143" y="236"/>
                        <a:pt x="143" y="236"/>
                        <a:pt x="143" y="236"/>
                      </a:cubicBezTo>
                      <a:cubicBezTo>
                        <a:pt x="144" y="236"/>
                        <a:pt x="144" y="236"/>
                        <a:pt x="144" y="236"/>
                      </a:cubicBezTo>
                      <a:cubicBezTo>
                        <a:pt x="150" y="233"/>
                        <a:pt x="150" y="233"/>
                        <a:pt x="150" y="233"/>
                      </a:cubicBezTo>
                      <a:cubicBezTo>
                        <a:pt x="156" y="231"/>
                        <a:pt x="156" y="231"/>
                        <a:pt x="156" y="231"/>
                      </a:cubicBezTo>
                      <a:cubicBezTo>
                        <a:pt x="158" y="232"/>
                        <a:pt x="158" y="232"/>
                        <a:pt x="158" y="232"/>
                      </a:cubicBezTo>
                      <a:cubicBezTo>
                        <a:pt x="159" y="232"/>
                        <a:pt x="159" y="232"/>
                        <a:pt x="159" y="232"/>
                      </a:cubicBezTo>
                      <a:cubicBezTo>
                        <a:pt x="159" y="232"/>
                        <a:pt x="159" y="232"/>
                        <a:pt x="159" y="232"/>
                      </a:cubicBezTo>
                      <a:cubicBezTo>
                        <a:pt x="164" y="228"/>
                        <a:pt x="164" y="228"/>
                        <a:pt x="164" y="228"/>
                      </a:cubicBezTo>
                      <a:lnTo>
                        <a:pt x="168" y="221"/>
                      </a:lnTo>
                      <a:close/>
                      <a:moveTo>
                        <a:pt x="173" y="295"/>
                      </a:moveTo>
                      <a:cubicBezTo>
                        <a:pt x="167" y="307"/>
                        <a:pt x="167" y="307"/>
                        <a:pt x="167" y="307"/>
                      </a:cubicBezTo>
                      <a:cubicBezTo>
                        <a:pt x="167" y="308"/>
                        <a:pt x="167" y="308"/>
                        <a:pt x="167" y="308"/>
                      </a:cubicBezTo>
                      <a:cubicBezTo>
                        <a:pt x="168" y="313"/>
                        <a:pt x="168" y="313"/>
                        <a:pt x="168" y="313"/>
                      </a:cubicBezTo>
                      <a:cubicBezTo>
                        <a:pt x="168" y="314"/>
                        <a:pt x="168" y="314"/>
                        <a:pt x="168" y="314"/>
                      </a:cubicBezTo>
                      <a:cubicBezTo>
                        <a:pt x="169" y="314"/>
                        <a:pt x="169" y="314"/>
                        <a:pt x="169" y="314"/>
                      </a:cubicBezTo>
                      <a:cubicBezTo>
                        <a:pt x="169" y="314"/>
                        <a:pt x="169" y="314"/>
                        <a:pt x="169" y="314"/>
                      </a:cubicBezTo>
                      <a:cubicBezTo>
                        <a:pt x="171" y="314"/>
                        <a:pt x="171" y="314"/>
                        <a:pt x="171" y="314"/>
                      </a:cubicBezTo>
                      <a:cubicBezTo>
                        <a:pt x="174" y="311"/>
                        <a:pt x="174" y="311"/>
                        <a:pt x="174" y="311"/>
                      </a:cubicBezTo>
                      <a:cubicBezTo>
                        <a:pt x="176" y="296"/>
                        <a:pt x="176" y="296"/>
                        <a:pt x="176" y="296"/>
                      </a:cubicBezTo>
                      <a:cubicBezTo>
                        <a:pt x="175" y="294"/>
                        <a:pt x="175" y="294"/>
                        <a:pt x="175" y="294"/>
                      </a:cubicBezTo>
                      <a:cubicBezTo>
                        <a:pt x="174" y="295"/>
                        <a:pt x="174" y="295"/>
                        <a:pt x="174" y="295"/>
                      </a:cubicBezTo>
                      <a:lnTo>
                        <a:pt x="173" y="295"/>
                      </a:lnTo>
                      <a:close/>
                      <a:moveTo>
                        <a:pt x="91" y="157"/>
                      </a:moveTo>
                      <a:cubicBezTo>
                        <a:pt x="92" y="157"/>
                        <a:pt x="92" y="157"/>
                        <a:pt x="92" y="157"/>
                      </a:cubicBezTo>
                      <a:cubicBezTo>
                        <a:pt x="97" y="156"/>
                        <a:pt x="97" y="156"/>
                        <a:pt x="97" y="156"/>
                      </a:cubicBezTo>
                      <a:cubicBezTo>
                        <a:pt x="117" y="154"/>
                        <a:pt x="117" y="154"/>
                        <a:pt x="117" y="154"/>
                      </a:cubicBezTo>
                      <a:cubicBezTo>
                        <a:pt x="131" y="151"/>
                        <a:pt x="131" y="151"/>
                        <a:pt x="131" y="151"/>
                      </a:cubicBezTo>
                      <a:cubicBezTo>
                        <a:pt x="155" y="147"/>
                        <a:pt x="155" y="147"/>
                        <a:pt x="155" y="147"/>
                      </a:cubicBezTo>
                      <a:cubicBezTo>
                        <a:pt x="159" y="147"/>
                        <a:pt x="159" y="147"/>
                        <a:pt x="159" y="147"/>
                      </a:cubicBezTo>
                      <a:cubicBezTo>
                        <a:pt x="160" y="147"/>
                        <a:pt x="160" y="147"/>
                        <a:pt x="160" y="147"/>
                      </a:cubicBezTo>
                      <a:cubicBezTo>
                        <a:pt x="166" y="145"/>
                        <a:pt x="166" y="145"/>
                        <a:pt x="166" y="145"/>
                      </a:cubicBezTo>
                      <a:cubicBezTo>
                        <a:pt x="173" y="141"/>
                        <a:pt x="173" y="141"/>
                        <a:pt x="173" y="141"/>
                      </a:cubicBezTo>
                      <a:cubicBezTo>
                        <a:pt x="178" y="137"/>
                        <a:pt x="178" y="137"/>
                        <a:pt x="178" y="137"/>
                      </a:cubicBezTo>
                      <a:cubicBezTo>
                        <a:pt x="180" y="134"/>
                        <a:pt x="180" y="134"/>
                        <a:pt x="180" y="134"/>
                      </a:cubicBezTo>
                      <a:cubicBezTo>
                        <a:pt x="184" y="128"/>
                        <a:pt x="184" y="128"/>
                        <a:pt x="184" y="128"/>
                      </a:cubicBezTo>
                      <a:cubicBezTo>
                        <a:pt x="185" y="124"/>
                        <a:pt x="185" y="124"/>
                        <a:pt x="185" y="124"/>
                      </a:cubicBezTo>
                      <a:cubicBezTo>
                        <a:pt x="186" y="119"/>
                        <a:pt x="186" y="119"/>
                        <a:pt x="186" y="119"/>
                      </a:cubicBezTo>
                      <a:cubicBezTo>
                        <a:pt x="186" y="116"/>
                        <a:pt x="186" y="116"/>
                        <a:pt x="186" y="116"/>
                      </a:cubicBezTo>
                      <a:cubicBezTo>
                        <a:pt x="186" y="114"/>
                        <a:pt x="186" y="114"/>
                        <a:pt x="186" y="114"/>
                      </a:cubicBezTo>
                      <a:cubicBezTo>
                        <a:pt x="185" y="112"/>
                        <a:pt x="185" y="112"/>
                        <a:pt x="185" y="112"/>
                      </a:cubicBezTo>
                      <a:cubicBezTo>
                        <a:pt x="177" y="105"/>
                        <a:pt x="177" y="105"/>
                        <a:pt x="177" y="105"/>
                      </a:cubicBezTo>
                      <a:cubicBezTo>
                        <a:pt x="167" y="97"/>
                        <a:pt x="167" y="97"/>
                        <a:pt x="167" y="97"/>
                      </a:cubicBezTo>
                      <a:cubicBezTo>
                        <a:pt x="165" y="97"/>
                        <a:pt x="165" y="97"/>
                        <a:pt x="165" y="97"/>
                      </a:cubicBezTo>
                      <a:cubicBezTo>
                        <a:pt x="159" y="95"/>
                        <a:pt x="159" y="95"/>
                        <a:pt x="159" y="95"/>
                      </a:cubicBezTo>
                      <a:cubicBezTo>
                        <a:pt x="153" y="94"/>
                        <a:pt x="153" y="94"/>
                        <a:pt x="153" y="94"/>
                      </a:cubicBezTo>
                      <a:cubicBezTo>
                        <a:pt x="151" y="94"/>
                        <a:pt x="151" y="94"/>
                        <a:pt x="151" y="94"/>
                      </a:cubicBezTo>
                      <a:cubicBezTo>
                        <a:pt x="139" y="82"/>
                        <a:pt x="139" y="82"/>
                        <a:pt x="139" y="82"/>
                      </a:cubicBezTo>
                      <a:cubicBezTo>
                        <a:pt x="134" y="72"/>
                        <a:pt x="134" y="72"/>
                        <a:pt x="134" y="72"/>
                      </a:cubicBezTo>
                      <a:cubicBezTo>
                        <a:pt x="127" y="64"/>
                        <a:pt x="127" y="64"/>
                        <a:pt x="127" y="64"/>
                      </a:cubicBezTo>
                      <a:cubicBezTo>
                        <a:pt x="120" y="60"/>
                        <a:pt x="120" y="60"/>
                        <a:pt x="120" y="60"/>
                      </a:cubicBezTo>
                      <a:cubicBezTo>
                        <a:pt x="120" y="60"/>
                        <a:pt x="120" y="60"/>
                        <a:pt x="120" y="60"/>
                      </a:cubicBezTo>
                      <a:cubicBezTo>
                        <a:pt x="116" y="61"/>
                        <a:pt x="116" y="61"/>
                        <a:pt x="116" y="61"/>
                      </a:cubicBezTo>
                      <a:cubicBezTo>
                        <a:pt x="110" y="64"/>
                        <a:pt x="110" y="64"/>
                        <a:pt x="110" y="64"/>
                      </a:cubicBezTo>
                      <a:cubicBezTo>
                        <a:pt x="95" y="73"/>
                        <a:pt x="95" y="73"/>
                        <a:pt x="95" y="73"/>
                      </a:cubicBezTo>
                      <a:cubicBezTo>
                        <a:pt x="91" y="87"/>
                        <a:pt x="91" y="87"/>
                        <a:pt x="91" y="87"/>
                      </a:cubicBezTo>
                      <a:cubicBezTo>
                        <a:pt x="90" y="89"/>
                        <a:pt x="90" y="89"/>
                        <a:pt x="90" y="89"/>
                      </a:cubicBezTo>
                      <a:cubicBezTo>
                        <a:pt x="90" y="89"/>
                        <a:pt x="90" y="89"/>
                        <a:pt x="90" y="89"/>
                      </a:cubicBezTo>
                      <a:cubicBezTo>
                        <a:pt x="91" y="91"/>
                        <a:pt x="91" y="91"/>
                        <a:pt x="91" y="91"/>
                      </a:cubicBezTo>
                      <a:cubicBezTo>
                        <a:pt x="117" y="103"/>
                        <a:pt x="117" y="103"/>
                        <a:pt x="117" y="103"/>
                      </a:cubicBezTo>
                      <a:cubicBezTo>
                        <a:pt x="137" y="101"/>
                        <a:pt x="137" y="101"/>
                        <a:pt x="137" y="101"/>
                      </a:cubicBezTo>
                      <a:cubicBezTo>
                        <a:pt x="137" y="101"/>
                        <a:pt x="137" y="101"/>
                        <a:pt x="137" y="101"/>
                      </a:cubicBezTo>
                      <a:cubicBezTo>
                        <a:pt x="138" y="102"/>
                        <a:pt x="138" y="102"/>
                        <a:pt x="138" y="102"/>
                      </a:cubicBezTo>
                      <a:cubicBezTo>
                        <a:pt x="138" y="104"/>
                        <a:pt x="138" y="104"/>
                        <a:pt x="138" y="104"/>
                      </a:cubicBezTo>
                      <a:cubicBezTo>
                        <a:pt x="138" y="105"/>
                        <a:pt x="138" y="105"/>
                        <a:pt x="138" y="105"/>
                      </a:cubicBezTo>
                      <a:cubicBezTo>
                        <a:pt x="137" y="106"/>
                        <a:pt x="137" y="106"/>
                        <a:pt x="137" y="106"/>
                      </a:cubicBezTo>
                      <a:cubicBezTo>
                        <a:pt x="135" y="107"/>
                        <a:pt x="135" y="107"/>
                        <a:pt x="135" y="107"/>
                      </a:cubicBezTo>
                      <a:cubicBezTo>
                        <a:pt x="125" y="114"/>
                        <a:pt x="125" y="114"/>
                        <a:pt x="125" y="114"/>
                      </a:cubicBezTo>
                      <a:cubicBezTo>
                        <a:pt x="123" y="113"/>
                        <a:pt x="123" y="113"/>
                        <a:pt x="123" y="113"/>
                      </a:cubicBezTo>
                      <a:cubicBezTo>
                        <a:pt x="122" y="113"/>
                        <a:pt x="122" y="113"/>
                        <a:pt x="122" y="113"/>
                      </a:cubicBezTo>
                      <a:cubicBezTo>
                        <a:pt x="120" y="113"/>
                        <a:pt x="120" y="113"/>
                        <a:pt x="120" y="113"/>
                      </a:cubicBezTo>
                      <a:cubicBezTo>
                        <a:pt x="108" y="129"/>
                        <a:pt x="108" y="129"/>
                        <a:pt x="108" y="129"/>
                      </a:cubicBezTo>
                      <a:cubicBezTo>
                        <a:pt x="108" y="129"/>
                        <a:pt x="108" y="129"/>
                        <a:pt x="108" y="129"/>
                      </a:cubicBezTo>
                      <a:cubicBezTo>
                        <a:pt x="107" y="132"/>
                        <a:pt x="107" y="132"/>
                        <a:pt x="107" y="132"/>
                      </a:cubicBezTo>
                      <a:cubicBezTo>
                        <a:pt x="108" y="133"/>
                        <a:pt x="108" y="133"/>
                        <a:pt x="108" y="133"/>
                      </a:cubicBezTo>
                      <a:cubicBezTo>
                        <a:pt x="109" y="135"/>
                        <a:pt x="109" y="135"/>
                        <a:pt x="109" y="135"/>
                      </a:cubicBezTo>
                      <a:cubicBezTo>
                        <a:pt x="110" y="136"/>
                        <a:pt x="110" y="136"/>
                        <a:pt x="110" y="136"/>
                      </a:cubicBezTo>
                      <a:cubicBezTo>
                        <a:pt x="112" y="136"/>
                        <a:pt x="112" y="136"/>
                        <a:pt x="112" y="136"/>
                      </a:cubicBezTo>
                      <a:cubicBezTo>
                        <a:pt x="114" y="135"/>
                        <a:pt x="114" y="135"/>
                        <a:pt x="114" y="135"/>
                      </a:cubicBezTo>
                      <a:cubicBezTo>
                        <a:pt x="123" y="133"/>
                        <a:pt x="123" y="133"/>
                        <a:pt x="123" y="133"/>
                      </a:cubicBezTo>
                      <a:cubicBezTo>
                        <a:pt x="129" y="130"/>
                        <a:pt x="129" y="130"/>
                        <a:pt x="129" y="130"/>
                      </a:cubicBezTo>
                      <a:cubicBezTo>
                        <a:pt x="130" y="130"/>
                        <a:pt x="130" y="130"/>
                        <a:pt x="130" y="130"/>
                      </a:cubicBezTo>
                      <a:cubicBezTo>
                        <a:pt x="133" y="128"/>
                        <a:pt x="133" y="128"/>
                        <a:pt x="133" y="128"/>
                      </a:cubicBezTo>
                      <a:cubicBezTo>
                        <a:pt x="135" y="128"/>
                        <a:pt x="135" y="128"/>
                        <a:pt x="135" y="128"/>
                      </a:cubicBezTo>
                      <a:cubicBezTo>
                        <a:pt x="136" y="131"/>
                        <a:pt x="136" y="131"/>
                        <a:pt x="136" y="131"/>
                      </a:cubicBezTo>
                      <a:cubicBezTo>
                        <a:pt x="134" y="133"/>
                        <a:pt x="134" y="133"/>
                        <a:pt x="134" y="133"/>
                      </a:cubicBezTo>
                      <a:cubicBezTo>
                        <a:pt x="126" y="137"/>
                        <a:pt x="126" y="137"/>
                        <a:pt x="126" y="137"/>
                      </a:cubicBezTo>
                      <a:cubicBezTo>
                        <a:pt x="122" y="138"/>
                        <a:pt x="122" y="138"/>
                        <a:pt x="122" y="138"/>
                      </a:cubicBezTo>
                      <a:cubicBezTo>
                        <a:pt x="104" y="145"/>
                        <a:pt x="104" y="145"/>
                        <a:pt x="104" y="145"/>
                      </a:cubicBezTo>
                      <a:cubicBezTo>
                        <a:pt x="97" y="141"/>
                        <a:pt x="97" y="141"/>
                        <a:pt x="97" y="141"/>
                      </a:cubicBezTo>
                      <a:cubicBezTo>
                        <a:pt x="97" y="141"/>
                        <a:pt x="97" y="141"/>
                        <a:pt x="97" y="141"/>
                      </a:cubicBezTo>
                      <a:cubicBezTo>
                        <a:pt x="94" y="139"/>
                        <a:pt x="94" y="139"/>
                        <a:pt x="94" y="139"/>
                      </a:cubicBezTo>
                      <a:cubicBezTo>
                        <a:pt x="93" y="138"/>
                        <a:pt x="93" y="138"/>
                        <a:pt x="93" y="138"/>
                      </a:cubicBezTo>
                      <a:cubicBezTo>
                        <a:pt x="90" y="138"/>
                        <a:pt x="90" y="138"/>
                        <a:pt x="90" y="138"/>
                      </a:cubicBezTo>
                      <a:cubicBezTo>
                        <a:pt x="89" y="138"/>
                        <a:pt x="89" y="138"/>
                        <a:pt x="89" y="138"/>
                      </a:cubicBezTo>
                      <a:cubicBezTo>
                        <a:pt x="88" y="139"/>
                        <a:pt x="88" y="139"/>
                        <a:pt x="88" y="139"/>
                      </a:cubicBezTo>
                      <a:cubicBezTo>
                        <a:pt x="85" y="144"/>
                        <a:pt x="85" y="144"/>
                        <a:pt x="85" y="144"/>
                      </a:cubicBezTo>
                      <a:cubicBezTo>
                        <a:pt x="85" y="147"/>
                        <a:pt x="85" y="147"/>
                        <a:pt x="85" y="147"/>
                      </a:cubicBezTo>
                      <a:cubicBezTo>
                        <a:pt x="85" y="147"/>
                        <a:pt x="85" y="147"/>
                        <a:pt x="85" y="147"/>
                      </a:cubicBezTo>
                      <a:lnTo>
                        <a:pt x="91" y="157"/>
                      </a:lnTo>
                      <a:close/>
                      <a:moveTo>
                        <a:pt x="191" y="157"/>
                      </a:moveTo>
                      <a:cubicBezTo>
                        <a:pt x="193" y="156"/>
                        <a:pt x="193" y="156"/>
                        <a:pt x="193" y="156"/>
                      </a:cubicBezTo>
                      <a:cubicBezTo>
                        <a:pt x="194" y="154"/>
                        <a:pt x="194" y="154"/>
                        <a:pt x="194" y="154"/>
                      </a:cubicBezTo>
                      <a:cubicBezTo>
                        <a:pt x="195" y="147"/>
                        <a:pt x="195" y="147"/>
                        <a:pt x="195" y="147"/>
                      </a:cubicBezTo>
                      <a:cubicBezTo>
                        <a:pt x="194" y="146"/>
                        <a:pt x="194" y="146"/>
                        <a:pt x="194" y="146"/>
                      </a:cubicBezTo>
                      <a:cubicBezTo>
                        <a:pt x="194" y="146"/>
                        <a:pt x="194" y="146"/>
                        <a:pt x="194" y="146"/>
                      </a:cubicBezTo>
                      <a:cubicBezTo>
                        <a:pt x="194" y="145"/>
                        <a:pt x="194" y="145"/>
                        <a:pt x="194" y="145"/>
                      </a:cubicBezTo>
                      <a:cubicBezTo>
                        <a:pt x="189" y="146"/>
                        <a:pt x="189" y="146"/>
                        <a:pt x="189" y="146"/>
                      </a:cubicBezTo>
                      <a:cubicBezTo>
                        <a:pt x="185" y="151"/>
                        <a:pt x="185" y="151"/>
                        <a:pt x="185" y="151"/>
                      </a:cubicBezTo>
                      <a:cubicBezTo>
                        <a:pt x="184" y="152"/>
                        <a:pt x="184" y="152"/>
                        <a:pt x="184" y="152"/>
                      </a:cubicBezTo>
                      <a:cubicBezTo>
                        <a:pt x="189" y="157"/>
                        <a:pt x="189" y="157"/>
                        <a:pt x="189" y="157"/>
                      </a:cubicBezTo>
                      <a:lnTo>
                        <a:pt x="191" y="157"/>
                      </a:lnTo>
                      <a:close/>
                      <a:moveTo>
                        <a:pt x="187" y="158"/>
                      </a:moveTo>
                      <a:cubicBezTo>
                        <a:pt x="186" y="158"/>
                        <a:pt x="186" y="158"/>
                        <a:pt x="186" y="158"/>
                      </a:cubicBezTo>
                      <a:cubicBezTo>
                        <a:pt x="185" y="160"/>
                        <a:pt x="185" y="160"/>
                        <a:pt x="185" y="160"/>
                      </a:cubicBezTo>
                      <a:cubicBezTo>
                        <a:pt x="184" y="170"/>
                        <a:pt x="184" y="170"/>
                        <a:pt x="184" y="170"/>
                      </a:cubicBezTo>
                      <a:cubicBezTo>
                        <a:pt x="184" y="172"/>
                        <a:pt x="184" y="172"/>
                        <a:pt x="184" y="172"/>
                      </a:cubicBezTo>
                      <a:cubicBezTo>
                        <a:pt x="185" y="177"/>
                        <a:pt x="185" y="177"/>
                        <a:pt x="185" y="177"/>
                      </a:cubicBezTo>
                      <a:cubicBezTo>
                        <a:pt x="187" y="178"/>
                        <a:pt x="187" y="178"/>
                        <a:pt x="187" y="178"/>
                      </a:cubicBezTo>
                      <a:cubicBezTo>
                        <a:pt x="188" y="178"/>
                        <a:pt x="188" y="178"/>
                        <a:pt x="188" y="178"/>
                      </a:cubicBezTo>
                      <a:cubicBezTo>
                        <a:pt x="189" y="163"/>
                        <a:pt x="189" y="163"/>
                        <a:pt x="189" y="163"/>
                      </a:cubicBezTo>
                      <a:cubicBezTo>
                        <a:pt x="188" y="160"/>
                        <a:pt x="188" y="160"/>
                        <a:pt x="188" y="160"/>
                      </a:cubicBezTo>
                      <a:cubicBezTo>
                        <a:pt x="187" y="159"/>
                        <a:pt x="187" y="159"/>
                        <a:pt x="187" y="159"/>
                      </a:cubicBezTo>
                      <a:lnTo>
                        <a:pt x="187" y="158"/>
                      </a:lnTo>
                      <a:close/>
                      <a:moveTo>
                        <a:pt x="198" y="124"/>
                      </a:moveTo>
                      <a:cubicBezTo>
                        <a:pt x="195" y="128"/>
                        <a:pt x="195" y="128"/>
                        <a:pt x="195" y="128"/>
                      </a:cubicBezTo>
                      <a:cubicBezTo>
                        <a:pt x="195" y="129"/>
                        <a:pt x="195" y="129"/>
                        <a:pt x="195" y="129"/>
                      </a:cubicBezTo>
                      <a:cubicBezTo>
                        <a:pt x="196" y="130"/>
                        <a:pt x="196" y="130"/>
                        <a:pt x="196" y="130"/>
                      </a:cubicBezTo>
                      <a:cubicBezTo>
                        <a:pt x="199" y="132"/>
                        <a:pt x="199" y="132"/>
                        <a:pt x="199" y="132"/>
                      </a:cubicBezTo>
                      <a:cubicBezTo>
                        <a:pt x="200" y="133"/>
                        <a:pt x="200" y="133"/>
                        <a:pt x="200" y="133"/>
                      </a:cubicBezTo>
                      <a:cubicBezTo>
                        <a:pt x="200" y="132"/>
                        <a:pt x="200" y="132"/>
                        <a:pt x="200" y="132"/>
                      </a:cubicBezTo>
                      <a:cubicBezTo>
                        <a:pt x="206" y="124"/>
                        <a:pt x="206" y="124"/>
                        <a:pt x="206" y="124"/>
                      </a:cubicBezTo>
                      <a:cubicBezTo>
                        <a:pt x="207" y="123"/>
                        <a:pt x="207" y="123"/>
                        <a:pt x="207" y="123"/>
                      </a:cubicBezTo>
                      <a:cubicBezTo>
                        <a:pt x="206" y="123"/>
                        <a:pt x="206" y="123"/>
                        <a:pt x="206" y="123"/>
                      </a:cubicBezTo>
                      <a:cubicBezTo>
                        <a:pt x="205" y="122"/>
                        <a:pt x="205" y="122"/>
                        <a:pt x="205" y="122"/>
                      </a:cubicBezTo>
                      <a:lnTo>
                        <a:pt x="198" y="124"/>
                      </a:lnTo>
                      <a:close/>
                      <a:moveTo>
                        <a:pt x="74" y="145"/>
                      </a:moveTo>
                      <a:cubicBezTo>
                        <a:pt x="74" y="146"/>
                        <a:pt x="74" y="146"/>
                        <a:pt x="74" y="146"/>
                      </a:cubicBezTo>
                      <a:cubicBezTo>
                        <a:pt x="76" y="148"/>
                        <a:pt x="76" y="148"/>
                        <a:pt x="76" y="148"/>
                      </a:cubicBezTo>
                      <a:cubicBezTo>
                        <a:pt x="77" y="148"/>
                        <a:pt x="77" y="148"/>
                        <a:pt x="77" y="148"/>
                      </a:cubicBezTo>
                      <a:cubicBezTo>
                        <a:pt x="79" y="146"/>
                        <a:pt x="79" y="146"/>
                        <a:pt x="79" y="146"/>
                      </a:cubicBezTo>
                      <a:cubicBezTo>
                        <a:pt x="80" y="145"/>
                        <a:pt x="80" y="145"/>
                        <a:pt x="80" y="145"/>
                      </a:cubicBezTo>
                      <a:cubicBezTo>
                        <a:pt x="82" y="143"/>
                        <a:pt x="82" y="143"/>
                        <a:pt x="82" y="143"/>
                      </a:cubicBezTo>
                      <a:cubicBezTo>
                        <a:pt x="82" y="142"/>
                        <a:pt x="82" y="142"/>
                        <a:pt x="82" y="142"/>
                      </a:cubicBezTo>
                      <a:cubicBezTo>
                        <a:pt x="83" y="140"/>
                        <a:pt x="83" y="140"/>
                        <a:pt x="83" y="140"/>
                      </a:cubicBezTo>
                      <a:cubicBezTo>
                        <a:pt x="83" y="139"/>
                        <a:pt x="83" y="139"/>
                        <a:pt x="83" y="139"/>
                      </a:cubicBezTo>
                      <a:cubicBezTo>
                        <a:pt x="83" y="139"/>
                        <a:pt x="83" y="139"/>
                        <a:pt x="83" y="139"/>
                      </a:cubicBezTo>
                      <a:cubicBezTo>
                        <a:pt x="82" y="138"/>
                        <a:pt x="82" y="138"/>
                        <a:pt x="82" y="138"/>
                      </a:cubicBezTo>
                      <a:cubicBezTo>
                        <a:pt x="78" y="138"/>
                        <a:pt x="78" y="138"/>
                        <a:pt x="78" y="138"/>
                      </a:cubicBezTo>
                      <a:cubicBezTo>
                        <a:pt x="76" y="141"/>
                        <a:pt x="76" y="141"/>
                        <a:pt x="76" y="141"/>
                      </a:cubicBezTo>
                      <a:lnTo>
                        <a:pt x="74" y="145"/>
                      </a:lnTo>
                      <a:close/>
                      <a:moveTo>
                        <a:pt x="115" y="192"/>
                      </a:moveTo>
                      <a:cubicBezTo>
                        <a:pt x="103" y="202"/>
                        <a:pt x="103" y="202"/>
                        <a:pt x="103" y="202"/>
                      </a:cubicBezTo>
                      <a:cubicBezTo>
                        <a:pt x="100" y="205"/>
                        <a:pt x="100" y="205"/>
                        <a:pt x="100" y="205"/>
                      </a:cubicBezTo>
                      <a:cubicBezTo>
                        <a:pt x="98" y="213"/>
                        <a:pt x="98" y="213"/>
                        <a:pt x="98" y="213"/>
                      </a:cubicBezTo>
                      <a:cubicBezTo>
                        <a:pt x="101" y="216"/>
                        <a:pt x="101" y="216"/>
                        <a:pt x="101" y="216"/>
                      </a:cubicBezTo>
                      <a:cubicBezTo>
                        <a:pt x="101" y="216"/>
                        <a:pt x="101" y="216"/>
                        <a:pt x="101" y="216"/>
                      </a:cubicBezTo>
                      <a:cubicBezTo>
                        <a:pt x="106" y="217"/>
                        <a:pt x="106" y="217"/>
                        <a:pt x="106" y="217"/>
                      </a:cubicBezTo>
                      <a:cubicBezTo>
                        <a:pt x="108" y="217"/>
                        <a:pt x="108" y="217"/>
                        <a:pt x="108" y="217"/>
                      </a:cubicBezTo>
                      <a:cubicBezTo>
                        <a:pt x="108" y="217"/>
                        <a:pt x="108" y="217"/>
                        <a:pt x="108" y="217"/>
                      </a:cubicBezTo>
                      <a:cubicBezTo>
                        <a:pt x="109" y="215"/>
                        <a:pt x="109" y="215"/>
                        <a:pt x="109" y="215"/>
                      </a:cubicBezTo>
                      <a:cubicBezTo>
                        <a:pt x="109" y="214"/>
                        <a:pt x="109" y="214"/>
                        <a:pt x="109" y="214"/>
                      </a:cubicBezTo>
                      <a:cubicBezTo>
                        <a:pt x="117" y="195"/>
                        <a:pt x="117" y="195"/>
                        <a:pt x="117" y="195"/>
                      </a:cubicBezTo>
                      <a:cubicBezTo>
                        <a:pt x="117" y="194"/>
                        <a:pt x="117" y="194"/>
                        <a:pt x="117" y="194"/>
                      </a:cubicBezTo>
                      <a:cubicBezTo>
                        <a:pt x="117" y="194"/>
                        <a:pt x="117" y="194"/>
                        <a:pt x="117" y="194"/>
                      </a:cubicBezTo>
                      <a:cubicBezTo>
                        <a:pt x="116" y="192"/>
                        <a:pt x="116" y="192"/>
                        <a:pt x="116" y="192"/>
                      </a:cubicBezTo>
                      <a:lnTo>
                        <a:pt x="115" y="192"/>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2" name="Freeform 58"/>
                <p:cNvSpPr>
                  <a:spLocks/>
                </p:cNvSpPr>
                <p:nvPr/>
              </p:nvSpPr>
              <p:spPr bwMode="auto">
                <a:xfrm>
                  <a:off x="7584057" y="2290440"/>
                  <a:ext cx="552450" cy="427038"/>
                </a:xfrm>
                <a:custGeom>
                  <a:avLst/>
                  <a:gdLst>
                    <a:gd name="T0" fmla="*/ 129 w 248"/>
                    <a:gd name="T1" fmla="*/ 18 h 191"/>
                    <a:gd name="T2" fmla="*/ 113 w 248"/>
                    <a:gd name="T3" fmla="*/ 9 h 191"/>
                    <a:gd name="T4" fmla="*/ 104 w 248"/>
                    <a:gd name="T5" fmla="*/ 12 h 191"/>
                    <a:gd name="T6" fmla="*/ 106 w 248"/>
                    <a:gd name="T7" fmla="*/ 19 h 191"/>
                    <a:gd name="T8" fmla="*/ 85 w 248"/>
                    <a:gd name="T9" fmla="*/ 44 h 191"/>
                    <a:gd name="T10" fmla="*/ 90 w 248"/>
                    <a:gd name="T11" fmla="*/ 32 h 191"/>
                    <a:gd name="T12" fmla="*/ 87 w 248"/>
                    <a:gd name="T13" fmla="*/ 11 h 191"/>
                    <a:gd name="T14" fmla="*/ 52 w 248"/>
                    <a:gd name="T15" fmla="*/ 0 h 191"/>
                    <a:gd name="T16" fmla="*/ 33 w 248"/>
                    <a:gd name="T17" fmla="*/ 75 h 191"/>
                    <a:gd name="T18" fmla="*/ 48 w 248"/>
                    <a:gd name="T19" fmla="*/ 91 h 191"/>
                    <a:gd name="T20" fmla="*/ 7 w 248"/>
                    <a:gd name="T21" fmla="*/ 93 h 191"/>
                    <a:gd name="T22" fmla="*/ 2 w 248"/>
                    <a:gd name="T23" fmla="*/ 92 h 191"/>
                    <a:gd name="T24" fmla="*/ 15 w 248"/>
                    <a:gd name="T25" fmla="*/ 117 h 191"/>
                    <a:gd name="T26" fmla="*/ 25 w 248"/>
                    <a:gd name="T27" fmla="*/ 120 h 191"/>
                    <a:gd name="T28" fmla="*/ 29 w 248"/>
                    <a:gd name="T29" fmla="*/ 125 h 191"/>
                    <a:gd name="T30" fmla="*/ 33 w 248"/>
                    <a:gd name="T31" fmla="*/ 129 h 191"/>
                    <a:gd name="T32" fmla="*/ 37 w 248"/>
                    <a:gd name="T33" fmla="*/ 139 h 191"/>
                    <a:gd name="T34" fmla="*/ 40 w 248"/>
                    <a:gd name="T35" fmla="*/ 145 h 191"/>
                    <a:gd name="T36" fmla="*/ 43 w 248"/>
                    <a:gd name="T37" fmla="*/ 149 h 191"/>
                    <a:gd name="T38" fmla="*/ 50 w 248"/>
                    <a:gd name="T39" fmla="*/ 154 h 191"/>
                    <a:gd name="T40" fmla="*/ 52 w 248"/>
                    <a:gd name="T41" fmla="*/ 148 h 191"/>
                    <a:gd name="T42" fmla="*/ 55 w 248"/>
                    <a:gd name="T43" fmla="*/ 141 h 191"/>
                    <a:gd name="T44" fmla="*/ 62 w 248"/>
                    <a:gd name="T45" fmla="*/ 133 h 191"/>
                    <a:gd name="T46" fmla="*/ 68 w 248"/>
                    <a:gd name="T47" fmla="*/ 129 h 191"/>
                    <a:gd name="T48" fmla="*/ 71 w 248"/>
                    <a:gd name="T49" fmla="*/ 146 h 191"/>
                    <a:gd name="T50" fmla="*/ 76 w 248"/>
                    <a:gd name="T51" fmla="*/ 153 h 191"/>
                    <a:gd name="T52" fmla="*/ 80 w 248"/>
                    <a:gd name="T53" fmla="*/ 157 h 191"/>
                    <a:gd name="T54" fmla="*/ 88 w 248"/>
                    <a:gd name="T55" fmla="*/ 159 h 191"/>
                    <a:gd name="T56" fmla="*/ 100 w 248"/>
                    <a:gd name="T57" fmla="*/ 159 h 191"/>
                    <a:gd name="T58" fmla="*/ 109 w 248"/>
                    <a:gd name="T59" fmla="*/ 162 h 191"/>
                    <a:gd name="T60" fmla="*/ 123 w 248"/>
                    <a:gd name="T61" fmla="*/ 164 h 191"/>
                    <a:gd name="T62" fmla="*/ 131 w 248"/>
                    <a:gd name="T63" fmla="*/ 167 h 191"/>
                    <a:gd name="T64" fmla="*/ 134 w 248"/>
                    <a:gd name="T65" fmla="*/ 171 h 191"/>
                    <a:gd name="T66" fmla="*/ 139 w 248"/>
                    <a:gd name="T67" fmla="*/ 178 h 191"/>
                    <a:gd name="T68" fmla="*/ 144 w 248"/>
                    <a:gd name="T69" fmla="*/ 184 h 191"/>
                    <a:gd name="T70" fmla="*/ 151 w 248"/>
                    <a:gd name="T71" fmla="*/ 188 h 191"/>
                    <a:gd name="T72" fmla="*/ 163 w 248"/>
                    <a:gd name="T73" fmla="*/ 190 h 191"/>
                    <a:gd name="T74" fmla="*/ 182 w 248"/>
                    <a:gd name="T75" fmla="*/ 190 h 191"/>
                    <a:gd name="T76" fmla="*/ 189 w 248"/>
                    <a:gd name="T77" fmla="*/ 180 h 191"/>
                    <a:gd name="T78" fmla="*/ 221 w 248"/>
                    <a:gd name="T79" fmla="*/ 139 h 191"/>
                    <a:gd name="T80" fmla="*/ 248 w 248"/>
                    <a:gd name="T81" fmla="*/ 116 h 191"/>
                    <a:gd name="T82" fmla="*/ 245 w 248"/>
                    <a:gd name="T83" fmla="*/ 111 h 191"/>
                    <a:gd name="T84" fmla="*/ 240 w 248"/>
                    <a:gd name="T85" fmla="*/ 105 h 191"/>
                    <a:gd name="T86" fmla="*/ 231 w 248"/>
                    <a:gd name="T87" fmla="*/ 100 h 191"/>
                    <a:gd name="T88" fmla="*/ 221 w 248"/>
                    <a:gd name="T89" fmla="*/ 101 h 191"/>
                    <a:gd name="T90" fmla="*/ 215 w 248"/>
                    <a:gd name="T91" fmla="*/ 93 h 191"/>
                    <a:gd name="T92" fmla="*/ 215 w 248"/>
                    <a:gd name="T93" fmla="*/ 77 h 191"/>
                    <a:gd name="T94" fmla="*/ 210 w 248"/>
                    <a:gd name="T95" fmla="*/ 74 h 191"/>
                    <a:gd name="T96" fmla="*/ 207 w 248"/>
                    <a:gd name="T97" fmla="*/ 67 h 191"/>
                    <a:gd name="T98" fmla="*/ 211 w 248"/>
                    <a:gd name="T99" fmla="*/ 65 h 191"/>
                    <a:gd name="T100" fmla="*/ 211 w 248"/>
                    <a:gd name="T101" fmla="*/ 53 h 191"/>
                    <a:gd name="T102" fmla="*/ 216 w 248"/>
                    <a:gd name="T103" fmla="*/ 45 h 191"/>
                    <a:gd name="T104" fmla="*/ 213 w 248"/>
                    <a:gd name="T105" fmla="*/ 37 h 191"/>
                    <a:gd name="T106" fmla="*/ 214 w 248"/>
                    <a:gd name="T107" fmla="*/ 22 h 191"/>
                    <a:gd name="T108" fmla="*/ 211 w 248"/>
                    <a:gd name="T109" fmla="*/ 14 h 191"/>
                    <a:gd name="T110" fmla="*/ 200 w 248"/>
                    <a:gd name="T111" fmla="*/ 1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8" h="191">
                      <a:moveTo>
                        <a:pt x="200" y="12"/>
                      </a:moveTo>
                      <a:cubicBezTo>
                        <a:pt x="138" y="20"/>
                        <a:pt x="138" y="20"/>
                        <a:pt x="138" y="20"/>
                      </a:cubicBezTo>
                      <a:cubicBezTo>
                        <a:pt x="129" y="20"/>
                        <a:pt x="129" y="20"/>
                        <a:pt x="129" y="20"/>
                      </a:cubicBezTo>
                      <a:cubicBezTo>
                        <a:pt x="129" y="18"/>
                        <a:pt x="129" y="18"/>
                        <a:pt x="129" y="18"/>
                      </a:cubicBezTo>
                      <a:cubicBezTo>
                        <a:pt x="128" y="17"/>
                        <a:pt x="128" y="17"/>
                        <a:pt x="128" y="17"/>
                      </a:cubicBezTo>
                      <a:cubicBezTo>
                        <a:pt x="127" y="16"/>
                        <a:pt x="127" y="16"/>
                        <a:pt x="127" y="16"/>
                      </a:cubicBezTo>
                      <a:cubicBezTo>
                        <a:pt x="118" y="10"/>
                        <a:pt x="118" y="10"/>
                        <a:pt x="118" y="10"/>
                      </a:cubicBezTo>
                      <a:cubicBezTo>
                        <a:pt x="113" y="9"/>
                        <a:pt x="113" y="9"/>
                        <a:pt x="113" y="9"/>
                      </a:cubicBezTo>
                      <a:cubicBezTo>
                        <a:pt x="106" y="9"/>
                        <a:pt x="106" y="9"/>
                        <a:pt x="106" y="9"/>
                      </a:cubicBezTo>
                      <a:cubicBezTo>
                        <a:pt x="106" y="9"/>
                        <a:pt x="106" y="9"/>
                        <a:pt x="106" y="9"/>
                      </a:cubicBezTo>
                      <a:cubicBezTo>
                        <a:pt x="105" y="10"/>
                        <a:pt x="105" y="10"/>
                        <a:pt x="105" y="10"/>
                      </a:cubicBezTo>
                      <a:cubicBezTo>
                        <a:pt x="104" y="12"/>
                        <a:pt x="104" y="12"/>
                        <a:pt x="104" y="12"/>
                      </a:cubicBezTo>
                      <a:cubicBezTo>
                        <a:pt x="104" y="14"/>
                        <a:pt x="104" y="14"/>
                        <a:pt x="104" y="14"/>
                      </a:cubicBezTo>
                      <a:cubicBezTo>
                        <a:pt x="105" y="15"/>
                        <a:pt x="105" y="15"/>
                        <a:pt x="105" y="15"/>
                      </a:cubicBezTo>
                      <a:cubicBezTo>
                        <a:pt x="107" y="18"/>
                        <a:pt x="107" y="18"/>
                        <a:pt x="107" y="18"/>
                      </a:cubicBezTo>
                      <a:cubicBezTo>
                        <a:pt x="106" y="19"/>
                        <a:pt x="106" y="19"/>
                        <a:pt x="106" y="19"/>
                      </a:cubicBezTo>
                      <a:cubicBezTo>
                        <a:pt x="104" y="23"/>
                        <a:pt x="104" y="23"/>
                        <a:pt x="104" y="23"/>
                      </a:cubicBezTo>
                      <a:cubicBezTo>
                        <a:pt x="88" y="42"/>
                        <a:pt x="88" y="42"/>
                        <a:pt x="88" y="42"/>
                      </a:cubicBezTo>
                      <a:cubicBezTo>
                        <a:pt x="86" y="43"/>
                        <a:pt x="86" y="43"/>
                        <a:pt x="86" y="43"/>
                      </a:cubicBezTo>
                      <a:cubicBezTo>
                        <a:pt x="85" y="44"/>
                        <a:pt x="85" y="44"/>
                        <a:pt x="85" y="44"/>
                      </a:cubicBezTo>
                      <a:cubicBezTo>
                        <a:pt x="85" y="43"/>
                        <a:pt x="85" y="43"/>
                        <a:pt x="85" y="43"/>
                      </a:cubicBezTo>
                      <a:cubicBezTo>
                        <a:pt x="85" y="42"/>
                        <a:pt x="85" y="42"/>
                        <a:pt x="85" y="42"/>
                      </a:cubicBezTo>
                      <a:cubicBezTo>
                        <a:pt x="85" y="41"/>
                        <a:pt x="85" y="41"/>
                        <a:pt x="85" y="41"/>
                      </a:cubicBezTo>
                      <a:cubicBezTo>
                        <a:pt x="90" y="32"/>
                        <a:pt x="90" y="32"/>
                        <a:pt x="90" y="32"/>
                      </a:cubicBezTo>
                      <a:cubicBezTo>
                        <a:pt x="91" y="31"/>
                        <a:pt x="91" y="31"/>
                        <a:pt x="91" y="31"/>
                      </a:cubicBezTo>
                      <a:cubicBezTo>
                        <a:pt x="94" y="25"/>
                        <a:pt x="94" y="25"/>
                        <a:pt x="94" y="25"/>
                      </a:cubicBezTo>
                      <a:cubicBezTo>
                        <a:pt x="95" y="16"/>
                        <a:pt x="95" y="16"/>
                        <a:pt x="95" y="16"/>
                      </a:cubicBezTo>
                      <a:cubicBezTo>
                        <a:pt x="87" y="11"/>
                        <a:pt x="87" y="11"/>
                        <a:pt x="87" y="11"/>
                      </a:cubicBezTo>
                      <a:cubicBezTo>
                        <a:pt x="68" y="0"/>
                        <a:pt x="68" y="0"/>
                        <a:pt x="68" y="0"/>
                      </a:cubicBezTo>
                      <a:cubicBezTo>
                        <a:pt x="67" y="0"/>
                        <a:pt x="67" y="0"/>
                        <a:pt x="67" y="0"/>
                      </a:cubicBezTo>
                      <a:cubicBezTo>
                        <a:pt x="56" y="0"/>
                        <a:pt x="56" y="0"/>
                        <a:pt x="56" y="0"/>
                      </a:cubicBezTo>
                      <a:cubicBezTo>
                        <a:pt x="52" y="0"/>
                        <a:pt x="52" y="0"/>
                        <a:pt x="52" y="0"/>
                      </a:cubicBezTo>
                      <a:cubicBezTo>
                        <a:pt x="40" y="35"/>
                        <a:pt x="40" y="35"/>
                        <a:pt x="40" y="35"/>
                      </a:cubicBezTo>
                      <a:cubicBezTo>
                        <a:pt x="31" y="68"/>
                        <a:pt x="31" y="68"/>
                        <a:pt x="31" y="68"/>
                      </a:cubicBezTo>
                      <a:cubicBezTo>
                        <a:pt x="31" y="69"/>
                        <a:pt x="31" y="69"/>
                        <a:pt x="31" y="69"/>
                      </a:cubicBezTo>
                      <a:cubicBezTo>
                        <a:pt x="33" y="75"/>
                        <a:pt x="33" y="75"/>
                        <a:pt x="33" y="75"/>
                      </a:cubicBezTo>
                      <a:cubicBezTo>
                        <a:pt x="36" y="83"/>
                        <a:pt x="36" y="83"/>
                        <a:pt x="36" y="83"/>
                      </a:cubicBezTo>
                      <a:cubicBezTo>
                        <a:pt x="40" y="86"/>
                        <a:pt x="40" y="86"/>
                        <a:pt x="40" y="86"/>
                      </a:cubicBezTo>
                      <a:cubicBezTo>
                        <a:pt x="46" y="90"/>
                        <a:pt x="46" y="90"/>
                        <a:pt x="46" y="90"/>
                      </a:cubicBezTo>
                      <a:cubicBezTo>
                        <a:pt x="48" y="91"/>
                        <a:pt x="48" y="91"/>
                        <a:pt x="48" y="91"/>
                      </a:cubicBezTo>
                      <a:cubicBezTo>
                        <a:pt x="46" y="94"/>
                        <a:pt x="46" y="94"/>
                        <a:pt x="46" y="94"/>
                      </a:cubicBezTo>
                      <a:cubicBezTo>
                        <a:pt x="17" y="96"/>
                        <a:pt x="17" y="96"/>
                        <a:pt x="17" y="96"/>
                      </a:cubicBezTo>
                      <a:cubicBezTo>
                        <a:pt x="12" y="95"/>
                        <a:pt x="12" y="95"/>
                        <a:pt x="12" y="95"/>
                      </a:cubicBezTo>
                      <a:cubicBezTo>
                        <a:pt x="7" y="93"/>
                        <a:pt x="7" y="93"/>
                        <a:pt x="7" y="93"/>
                      </a:cubicBezTo>
                      <a:cubicBezTo>
                        <a:pt x="4" y="91"/>
                        <a:pt x="4" y="91"/>
                        <a:pt x="4" y="91"/>
                      </a:cubicBezTo>
                      <a:cubicBezTo>
                        <a:pt x="3" y="91"/>
                        <a:pt x="3" y="91"/>
                        <a:pt x="3" y="91"/>
                      </a:cubicBezTo>
                      <a:cubicBezTo>
                        <a:pt x="2" y="92"/>
                        <a:pt x="2" y="92"/>
                        <a:pt x="2" y="92"/>
                      </a:cubicBezTo>
                      <a:cubicBezTo>
                        <a:pt x="2" y="92"/>
                        <a:pt x="2" y="92"/>
                        <a:pt x="2" y="92"/>
                      </a:cubicBezTo>
                      <a:cubicBezTo>
                        <a:pt x="0" y="96"/>
                        <a:pt x="0" y="96"/>
                        <a:pt x="0" y="96"/>
                      </a:cubicBezTo>
                      <a:cubicBezTo>
                        <a:pt x="0" y="97"/>
                        <a:pt x="0" y="97"/>
                        <a:pt x="0" y="97"/>
                      </a:cubicBezTo>
                      <a:cubicBezTo>
                        <a:pt x="1" y="97"/>
                        <a:pt x="1" y="97"/>
                        <a:pt x="1" y="97"/>
                      </a:cubicBezTo>
                      <a:cubicBezTo>
                        <a:pt x="15" y="117"/>
                        <a:pt x="15" y="117"/>
                        <a:pt x="15" y="117"/>
                      </a:cubicBezTo>
                      <a:cubicBezTo>
                        <a:pt x="22" y="119"/>
                        <a:pt x="22" y="119"/>
                        <a:pt x="22" y="119"/>
                      </a:cubicBezTo>
                      <a:cubicBezTo>
                        <a:pt x="23" y="120"/>
                        <a:pt x="23" y="120"/>
                        <a:pt x="23" y="120"/>
                      </a:cubicBezTo>
                      <a:cubicBezTo>
                        <a:pt x="23" y="120"/>
                        <a:pt x="23" y="120"/>
                        <a:pt x="23" y="120"/>
                      </a:cubicBezTo>
                      <a:cubicBezTo>
                        <a:pt x="25" y="120"/>
                        <a:pt x="25" y="120"/>
                        <a:pt x="25" y="120"/>
                      </a:cubicBezTo>
                      <a:cubicBezTo>
                        <a:pt x="26" y="120"/>
                        <a:pt x="27" y="121"/>
                        <a:pt x="27" y="121"/>
                      </a:cubicBezTo>
                      <a:cubicBezTo>
                        <a:pt x="29" y="123"/>
                        <a:pt x="29" y="123"/>
                        <a:pt x="29" y="123"/>
                      </a:cubicBezTo>
                      <a:cubicBezTo>
                        <a:pt x="29" y="124"/>
                        <a:pt x="29" y="124"/>
                        <a:pt x="29" y="124"/>
                      </a:cubicBezTo>
                      <a:cubicBezTo>
                        <a:pt x="29" y="125"/>
                        <a:pt x="29" y="125"/>
                        <a:pt x="29" y="125"/>
                      </a:cubicBezTo>
                      <a:cubicBezTo>
                        <a:pt x="30" y="126"/>
                        <a:pt x="30" y="126"/>
                        <a:pt x="30" y="126"/>
                      </a:cubicBezTo>
                      <a:cubicBezTo>
                        <a:pt x="31" y="126"/>
                        <a:pt x="31" y="127"/>
                        <a:pt x="31" y="127"/>
                      </a:cubicBezTo>
                      <a:cubicBezTo>
                        <a:pt x="31" y="129"/>
                        <a:pt x="31" y="129"/>
                        <a:pt x="31" y="129"/>
                      </a:cubicBezTo>
                      <a:cubicBezTo>
                        <a:pt x="33" y="129"/>
                        <a:pt x="33" y="129"/>
                        <a:pt x="33" y="129"/>
                      </a:cubicBezTo>
                      <a:cubicBezTo>
                        <a:pt x="34" y="129"/>
                        <a:pt x="34" y="129"/>
                        <a:pt x="35" y="130"/>
                      </a:cubicBezTo>
                      <a:cubicBezTo>
                        <a:pt x="36" y="133"/>
                        <a:pt x="36" y="133"/>
                        <a:pt x="36" y="133"/>
                      </a:cubicBezTo>
                      <a:cubicBezTo>
                        <a:pt x="36" y="133"/>
                        <a:pt x="37" y="133"/>
                        <a:pt x="37" y="134"/>
                      </a:cubicBezTo>
                      <a:cubicBezTo>
                        <a:pt x="37" y="139"/>
                        <a:pt x="37" y="139"/>
                        <a:pt x="37" y="139"/>
                      </a:cubicBezTo>
                      <a:cubicBezTo>
                        <a:pt x="38" y="140"/>
                        <a:pt x="38" y="140"/>
                        <a:pt x="38" y="140"/>
                      </a:cubicBezTo>
                      <a:cubicBezTo>
                        <a:pt x="38" y="141"/>
                        <a:pt x="38" y="141"/>
                        <a:pt x="38" y="142"/>
                      </a:cubicBezTo>
                      <a:cubicBezTo>
                        <a:pt x="38" y="143"/>
                        <a:pt x="38" y="143"/>
                        <a:pt x="38" y="143"/>
                      </a:cubicBezTo>
                      <a:cubicBezTo>
                        <a:pt x="39" y="143"/>
                        <a:pt x="40" y="144"/>
                        <a:pt x="40" y="145"/>
                      </a:cubicBezTo>
                      <a:cubicBezTo>
                        <a:pt x="40" y="148"/>
                        <a:pt x="40" y="148"/>
                        <a:pt x="40" y="148"/>
                      </a:cubicBezTo>
                      <a:cubicBezTo>
                        <a:pt x="41" y="148"/>
                        <a:pt x="41" y="148"/>
                        <a:pt x="41" y="148"/>
                      </a:cubicBezTo>
                      <a:cubicBezTo>
                        <a:pt x="42" y="148"/>
                        <a:pt x="42" y="148"/>
                        <a:pt x="42" y="148"/>
                      </a:cubicBezTo>
                      <a:cubicBezTo>
                        <a:pt x="42" y="148"/>
                        <a:pt x="43" y="148"/>
                        <a:pt x="43" y="149"/>
                      </a:cubicBezTo>
                      <a:cubicBezTo>
                        <a:pt x="46" y="153"/>
                        <a:pt x="46" y="153"/>
                        <a:pt x="46" y="153"/>
                      </a:cubicBezTo>
                      <a:cubicBezTo>
                        <a:pt x="47" y="153"/>
                        <a:pt x="47" y="153"/>
                        <a:pt x="47" y="153"/>
                      </a:cubicBezTo>
                      <a:cubicBezTo>
                        <a:pt x="48" y="153"/>
                        <a:pt x="48" y="153"/>
                        <a:pt x="48" y="153"/>
                      </a:cubicBezTo>
                      <a:cubicBezTo>
                        <a:pt x="50" y="154"/>
                        <a:pt x="50" y="154"/>
                        <a:pt x="50" y="154"/>
                      </a:cubicBezTo>
                      <a:cubicBezTo>
                        <a:pt x="52" y="154"/>
                        <a:pt x="52" y="154"/>
                        <a:pt x="52" y="154"/>
                      </a:cubicBezTo>
                      <a:cubicBezTo>
                        <a:pt x="52" y="152"/>
                        <a:pt x="52" y="152"/>
                        <a:pt x="52" y="152"/>
                      </a:cubicBezTo>
                      <a:cubicBezTo>
                        <a:pt x="52" y="151"/>
                        <a:pt x="52" y="151"/>
                        <a:pt x="52" y="151"/>
                      </a:cubicBezTo>
                      <a:cubicBezTo>
                        <a:pt x="52" y="150"/>
                        <a:pt x="51" y="149"/>
                        <a:pt x="52" y="148"/>
                      </a:cubicBezTo>
                      <a:cubicBezTo>
                        <a:pt x="52" y="148"/>
                        <a:pt x="52" y="148"/>
                        <a:pt x="52" y="148"/>
                      </a:cubicBezTo>
                      <a:cubicBezTo>
                        <a:pt x="52" y="147"/>
                        <a:pt x="52" y="147"/>
                        <a:pt x="52" y="147"/>
                      </a:cubicBezTo>
                      <a:cubicBezTo>
                        <a:pt x="52" y="146"/>
                        <a:pt x="53" y="145"/>
                        <a:pt x="53" y="144"/>
                      </a:cubicBezTo>
                      <a:cubicBezTo>
                        <a:pt x="53" y="143"/>
                        <a:pt x="54" y="141"/>
                        <a:pt x="55" y="141"/>
                      </a:cubicBezTo>
                      <a:cubicBezTo>
                        <a:pt x="56" y="139"/>
                        <a:pt x="57" y="138"/>
                        <a:pt x="58" y="137"/>
                      </a:cubicBezTo>
                      <a:cubicBezTo>
                        <a:pt x="58" y="136"/>
                        <a:pt x="58" y="136"/>
                        <a:pt x="58" y="136"/>
                      </a:cubicBezTo>
                      <a:cubicBezTo>
                        <a:pt x="59" y="135"/>
                        <a:pt x="60" y="134"/>
                        <a:pt x="61" y="134"/>
                      </a:cubicBezTo>
                      <a:cubicBezTo>
                        <a:pt x="61" y="134"/>
                        <a:pt x="61" y="133"/>
                        <a:pt x="62" y="133"/>
                      </a:cubicBezTo>
                      <a:cubicBezTo>
                        <a:pt x="62" y="132"/>
                        <a:pt x="62" y="132"/>
                        <a:pt x="62" y="132"/>
                      </a:cubicBezTo>
                      <a:cubicBezTo>
                        <a:pt x="62" y="131"/>
                        <a:pt x="62" y="131"/>
                        <a:pt x="63" y="130"/>
                      </a:cubicBezTo>
                      <a:cubicBezTo>
                        <a:pt x="65" y="129"/>
                        <a:pt x="65" y="129"/>
                        <a:pt x="65" y="129"/>
                      </a:cubicBezTo>
                      <a:cubicBezTo>
                        <a:pt x="66" y="128"/>
                        <a:pt x="67" y="128"/>
                        <a:pt x="68" y="129"/>
                      </a:cubicBezTo>
                      <a:cubicBezTo>
                        <a:pt x="70" y="131"/>
                        <a:pt x="70" y="131"/>
                        <a:pt x="70" y="131"/>
                      </a:cubicBezTo>
                      <a:cubicBezTo>
                        <a:pt x="70" y="132"/>
                        <a:pt x="70" y="132"/>
                        <a:pt x="70" y="133"/>
                      </a:cubicBezTo>
                      <a:cubicBezTo>
                        <a:pt x="70" y="146"/>
                        <a:pt x="70" y="146"/>
                        <a:pt x="70" y="146"/>
                      </a:cubicBezTo>
                      <a:cubicBezTo>
                        <a:pt x="71" y="146"/>
                        <a:pt x="71" y="146"/>
                        <a:pt x="71" y="146"/>
                      </a:cubicBezTo>
                      <a:cubicBezTo>
                        <a:pt x="74" y="148"/>
                        <a:pt x="74" y="148"/>
                        <a:pt x="74" y="148"/>
                      </a:cubicBezTo>
                      <a:cubicBezTo>
                        <a:pt x="75" y="148"/>
                        <a:pt x="75" y="149"/>
                        <a:pt x="75" y="149"/>
                      </a:cubicBezTo>
                      <a:cubicBezTo>
                        <a:pt x="75" y="152"/>
                        <a:pt x="75" y="152"/>
                        <a:pt x="75" y="152"/>
                      </a:cubicBezTo>
                      <a:cubicBezTo>
                        <a:pt x="76" y="153"/>
                        <a:pt x="76" y="153"/>
                        <a:pt x="76" y="153"/>
                      </a:cubicBezTo>
                      <a:cubicBezTo>
                        <a:pt x="77" y="153"/>
                        <a:pt x="78" y="154"/>
                        <a:pt x="78" y="154"/>
                      </a:cubicBezTo>
                      <a:cubicBezTo>
                        <a:pt x="78" y="154"/>
                        <a:pt x="78" y="154"/>
                        <a:pt x="78" y="154"/>
                      </a:cubicBezTo>
                      <a:cubicBezTo>
                        <a:pt x="79" y="156"/>
                        <a:pt x="79" y="156"/>
                        <a:pt x="79" y="156"/>
                      </a:cubicBezTo>
                      <a:cubicBezTo>
                        <a:pt x="80" y="156"/>
                        <a:pt x="80" y="157"/>
                        <a:pt x="80" y="157"/>
                      </a:cubicBezTo>
                      <a:cubicBezTo>
                        <a:pt x="84" y="157"/>
                        <a:pt x="84" y="157"/>
                        <a:pt x="84" y="157"/>
                      </a:cubicBezTo>
                      <a:cubicBezTo>
                        <a:pt x="85" y="157"/>
                        <a:pt x="86" y="158"/>
                        <a:pt x="86" y="159"/>
                      </a:cubicBezTo>
                      <a:cubicBezTo>
                        <a:pt x="87" y="159"/>
                        <a:pt x="87" y="159"/>
                        <a:pt x="87" y="159"/>
                      </a:cubicBezTo>
                      <a:cubicBezTo>
                        <a:pt x="88" y="159"/>
                        <a:pt x="88" y="159"/>
                        <a:pt x="88" y="159"/>
                      </a:cubicBezTo>
                      <a:cubicBezTo>
                        <a:pt x="90" y="161"/>
                        <a:pt x="90" y="161"/>
                        <a:pt x="90" y="161"/>
                      </a:cubicBezTo>
                      <a:cubicBezTo>
                        <a:pt x="94" y="161"/>
                        <a:pt x="94" y="161"/>
                        <a:pt x="94" y="161"/>
                      </a:cubicBezTo>
                      <a:cubicBezTo>
                        <a:pt x="95" y="161"/>
                        <a:pt x="95" y="161"/>
                        <a:pt x="95" y="161"/>
                      </a:cubicBezTo>
                      <a:cubicBezTo>
                        <a:pt x="97" y="160"/>
                        <a:pt x="98" y="159"/>
                        <a:pt x="100" y="159"/>
                      </a:cubicBezTo>
                      <a:cubicBezTo>
                        <a:pt x="101" y="160"/>
                        <a:pt x="103" y="160"/>
                        <a:pt x="103" y="160"/>
                      </a:cubicBezTo>
                      <a:cubicBezTo>
                        <a:pt x="104" y="160"/>
                        <a:pt x="104" y="160"/>
                        <a:pt x="104" y="160"/>
                      </a:cubicBezTo>
                      <a:cubicBezTo>
                        <a:pt x="107" y="162"/>
                        <a:pt x="107" y="162"/>
                        <a:pt x="107" y="162"/>
                      </a:cubicBezTo>
                      <a:cubicBezTo>
                        <a:pt x="108" y="162"/>
                        <a:pt x="108" y="162"/>
                        <a:pt x="109" y="162"/>
                      </a:cubicBezTo>
                      <a:cubicBezTo>
                        <a:pt x="110" y="161"/>
                        <a:pt x="112" y="161"/>
                        <a:pt x="113" y="162"/>
                      </a:cubicBezTo>
                      <a:cubicBezTo>
                        <a:pt x="120" y="162"/>
                        <a:pt x="120" y="162"/>
                        <a:pt x="120" y="162"/>
                      </a:cubicBezTo>
                      <a:cubicBezTo>
                        <a:pt x="120" y="162"/>
                        <a:pt x="121" y="162"/>
                        <a:pt x="121" y="163"/>
                      </a:cubicBezTo>
                      <a:cubicBezTo>
                        <a:pt x="122" y="163"/>
                        <a:pt x="122" y="163"/>
                        <a:pt x="123" y="164"/>
                      </a:cubicBezTo>
                      <a:cubicBezTo>
                        <a:pt x="124" y="165"/>
                        <a:pt x="124" y="165"/>
                        <a:pt x="124" y="165"/>
                      </a:cubicBezTo>
                      <a:cubicBezTo>
                        <a:pt x="125" y="164"/>
                        <a:pt x="127" y="164"/>
                        <a:pt x="128" y="165"/>
                      </a:cubicBezTo>
                      <a:cubicBezTo>
                        <a:pt x="128" y="166"/>
                        <a:pt x="129" y="166"/>
                        <a:pt x="129" y="167"/>
                      </a:cubicBezTo>
                      <a:cubicBezTo>
                        <a:pt x="131" y="167"/>
                        <a:pt x="131" y="167"/>
                        <a:pt x="131" y="167"/>
                      </a:cubicBezTo>
                      <a:cubicBezTo>
                        <a:pt x="131" y="167"/>
                        <a:pt x="132" y="167"/>
                        <a:pt x="132" y="168"/>
                      </a:cubicBezTo>
                      <a:cubicBezTo>
                        <a:pt x="134" y="169"/>
                        <a:pt x="134" y="169"/>
                        <a:pt x="134" y="169"/>
                      </a:cubicBezTo>
                      <a:cubicBezTo>
                        <a:pt x="134" y="170"/>
                        <a:pt x="134" y="170"/>
                        <a:pt x="134" y="171"/>
                      </a:cubicBezTo>
                      <a:cubicBezTo>
                        <a:pt x="134" y="171"/>
                        <a:pt x="134" y="171"/>
                        <a:pt x="134" y="171"/>
                      </a:cubicBezTo>
                      <a:cubicBezTo>
                        <a:pt x="134" y="171"/>
                        <a:pt x="134" y="171"/>
                        <a:pt x="134" y="171"/>
                      </a:cubicBezTo>
                      <a:cubicBezTo>
                        <a:pt x="135" y="172"/>
                        <a:pt x="136" y="173"/>
                        <a:pt x="136" y="174"/>
                      </a:cubicBezTo>
                      <a:cubicBezTo>
                        <a:pt x="137" y="175"/>
                        <a:pt x="137" y="175"/>
                        <a:pt x="137" y="176"/>
                      </a:cubicBezTo>
                      <a:cubicBezTo>
                        <a:pt x="138" y="176"/>
                        <a:pt x="139" y="177"/>
                        <a:pt x="139" y="178"/>
                      </a:cubicBezTo>
                      <a:cubicBezTo>
                        <a:pt x="140" y="178"/>
                        <a:pt x="140" y="178"/>
                        <a:pt x="141" y="178"/>
                      </a:cubicBezTo>
                      <a:cubicBezTo>
                        <a:pt x="143" y="180"/>
                        <a:pt x="143" y="180"/>
                        <a:pt x="143" y="180"/>
                      </a:cubicBezTo>
                      <a:cubicBezTo>
                        <a:pt x="144" y="180"/>
                        <a:pt x="144" y="181"/>
                        <a:pt x="144" y="182"/>
                      </a:cubicBezTo>
                      <a:cubicBezTo>
                        <a:pt x="144" y="184"/>
                        <a:pt x="144" y="184"/>
                        <a:pt x="144" y="184"/>
                      </a:cubicBezTo>
                      <a:cubicBezTo>
                        <a:pt x="146" y="185"/>
                        <a:pt x="146" y="185"/>
                        <a:pt x="146" y="185"/>
                      </a:cubicBezTo>
                      <a:cubicBezTo>
                        <a:pt x="146" y="185"/>
                        <a:pt x="147" y="186"/>
                        <a:pt x="148" y="187"/>
                      </a:cubicBezTo>
                      <a:cubicBezTo>
                        <a:pt x="149" y="188"/>
                        <a:pt x="149" y="188"/>
                        <a:pt x="149" y="188"/>
                      </a:cubicBezTo>
                      <a:cubicBezTo>
                        <a:pt x="151" y="188"/>
                        <a:pt x="151" y="188"/>
                        <a:pt x="151" y="188"/>
                      </a:cubicBezTo>
                      <a:cubicBezTo>
                        <a:pt x="152" y="188"/>
                        <a:pt x="153" y="188"/>
                        <a:pt x="153" y="189"/>
                      </a:cubicBezTo>
                      <a:cubicBezTo>
                        <a:pt x="156" y="189"/>
                        <a:pt x="156" y="189"/>
                        <a:pt x="156" y="189"/>
                      </a:cubicBezTo>
                      <a:cubicBezTo>
                        <a:pt x="157" y="189"/>
                        <a:pt x="159" y="189"/>
                        <a:pt x="160" y="189"/>
                      </a:cubicBezTo>
                      <a:cubicBezTo>
                        <a:pt x="161" y="188"/>
                        <a:pt x="163" y="189"/>
                        <a:pt x="163" y="190"/>
                      </a:cubicBezTo>
                      <a:cubicBezTo>
                        <a:pt x="163" y="191"/>
                        <a:pt x="163" y="191"/>
                        <a:pt x="163" y="191"/>
                      </a:cubicBezTo>
                      <a:cubicBezTo>
                        <a:pt x="163" y="191"/>
                        <a:pt x="163" y="191"/>
                        <a:pt x="163" y="191"/>
                      </a:cubicBezTo>
                      <a:cubicBezTo>
                        <a:pt x="175" y="191"/>
                        <a:pt x="175" y="191"/>
                        <a:pt x="175" y="191"/>
                      </a:cubicBezTo>
                      <a:cubicBezTo>
                        <a:pt x="182" y="190"/>
                        <a:pt x="182" y="190"/>
                        <a:pt x="182" y="190"/>
                      </a:cubicBezTo>
                      <a:cubicBezTo>
                        <a:pt x="185" y="186"/>
                        <a:pt x="185" y="186"/>
                        <a:pt x="185" y="186"/>
                      </a:cubicBezTo>
                      <a:cubicBezTo>
                        <a:pt x="188" y="182"/>
                        <a:pt x="188" y="182"/>
                        <a:pt x="188" y="182"/>
                      </a:cubicBezTo>
                      <a:cubicBezTo>
                        <a:pt x="189" y="181"/>
                        <a:pt x="189" y="181"/>
                        <a:pt x="189" y="181"/>
                      </a:cubicBezTo>
                      <a:cubicBezTo>
                        <a:pt x="189" y="180"/>
                        <a:pt x="189" y="180"/>
                        <a:pt x="189" y="180"/>
                      </a:cubicBezTo>
                      <a:cubicBezTo>
                        <a:pt x="189" y="178"/>
                        <a:pt x="189" y="178"/>
                        <a:pt x="189" y="178"/>
                      </a:cubicBezTo>
                      <a:cubicBezTo>
                        <a:pt x="189" y="177"/>
                        <a:pt x="189" y="177"/>
                        <a:pt x="189" y="177"/>
                      </a:cubicBezTo>
                      <a:cubicBezTo>
                        <a:pt x="199" y="159"/>
                        <a:pt x="199" y="159"/>
                        <a:pt x="199" y="159"/>
                      </a:cubicBezTo>
                      <a:cubicBezTo>
                        <a:pt x="221" y="139"/>
                        <a:pt x="221" y="139"/>
                        <a:pt x="221" y="139"/>
                      </a:cubicBezTo>
                      <a:cubicBezTo>
                        <a:pt x="229" y="131"/>
                        <a:pt x="229" y="131"/>
                        <a:pt x="229" y="131"/>
                      </a:cubicBezTo>
                      <a:cubicBezTo>
                        <a:pt x="244" y="119"/>
                        <a:pt x="244" y="119"/>
                        <a:pt x="244" y="119"/>
                      </a:cubicBezTo>
                      <a:cubicBezTo>
                        <a:pt x="248" y="115"/>
                        <a:pt x="248" y="115"/>
                        <a:pt x="248" y="115"/>
                      </a:cubicBezTo>
                      <a:cubicBezTo>
                        <a:pt x="248" y="116"/>
                        <a:pt x="248" y="116"/>
                        <a:pt x="248" y="116"/>
                      </a:cubicBezTo>
                      <a:cubicBezTo>
                        <a:pt x="247" y="116"/>
                        <a:pt x="247" y="116"/>
                        <a:pt x="247" y="116"/>
                      </a:cubicBezTo>
                      <a:cubicBezTo>
                        <a:pt x="245" y="112"/>
                        <a:pt x="245" y="112"/>
                        <a:pt x="245" y="112"/>
                      </a:cubicBezTo>
                      <a:cubicBezTo>
                        <a:pt x="245" y="112"/>
                        <a:pt x="245" y="112"/>
                        <a:pt x="245" y="111"/>
                      </a:cubicBezTo>
                      <a:cubicBezTo>
                        <a:pt x="245" y="111"/>
                        <a:pt x="245" y="111"/>
                        <a:pt x="245" y="111"/>
                      </a:cubicBezTo>
                      <a:cubicBezTo>
                        <a:pt x="243" y="110"/>
                        <a:pt x="243" y="110"/>
                        <a:pt x="243" y="110"/>
                      </a:cubicBezTo>
                      <a:cubicBezTo>
                        <a:pt x="242" y="109"/>
                        <a:pt x="242" y="109"/>
                        <a:pt x="242" y="108"/>
                      </a:cubicBezTo>
                      <a:cubicBezTo>
                        <a:pt x="242" y="106"/>
                        <a:pt x="242" y="106"/>
                        <a:pt x="242" y="106"/>
                      </a:cubicBezTo>
                      <a:cubicBezTo>
                        <a:pt x="241" y="106"/>
                        <a:pt x="240" y="106"/>
                        <a:pt x="240" y="105"/>
                      </a:cubicBezTo>
                      <a:cubicBezTo>
                        <a:pt x="239" y="105"/>
                        <a:pt x="238" y="104"/>
                        <a:pt x="238" y="104"/>
                      </a:cubicBezTo>
                      <a:cubicBezTo>
                        <a:pt x="236" y="104"/>
                        <a:pt x="236" y="104"/>
                        <a:pt x="236" y="104"/>
                      </a:cubicBezTo>
                      <a:cubicBezTo>
                        <a:pt x="235" y="104"/>
                        <a:pt x="235" y="103"/>
                        <a:pt x="234" y="103"/>
                      </a:cubicBezTo>
                      <a:cubicBezTo>
                        <a:pt x="231" y="100"/>
                        <a:pt x="231" y="100"/>
                        <a:pt x="231" y="100"/>
                      </a:cubicBezTo>
                      <a:cubicBezTo>
                        <a:pt x="231" y="100"/>
                        <a:pt x="231" y="100"/>
                        <a:pt x="231" y="100"/>
                      </a:cubicBezTo>
                      <a:cubicBezTo>
                        <a:pt x="229" y="101"/>
                        <a:pt x="229" y="101"/>
                        <a:pt x="229" y="101"/>
                      </a:cubicBezTo>
                      <a:cubicBezTo>
                        <a:pt x="227" y="102"/>
                        <a:pt x="226" y="102"/>
                        <a:pt x="225" y="101"/>
                      </a:cubicBezTo>
                      <a:cubicBezTo>
                        <a:pt x="221" y="101"/>
                        <a:pt x="221" y="101"/>
                        <a:pt x="221" y="101"/>
                      </a:cubicBezTo>
                      <a:cubicBezTo>
                        <a:pt x="220" y="101"/>
                        <a:pt x="220" y="101"/>
                        <a:pt x="219" y="101"/>
                      </a:cubicBezTo>
                      <a:cubicBezTo>
                        <a:pt x="216" y="98"/>
                        <a:pt x="216" y="98"/>
                        <a:pt x="216" y="98"/>
                      </a:cubicBezTo>
                      <a:cubicBezTo>
                        <a:pt x="215" y="98"/>
                        <a:pt x="215" y="97"/>
                        <a:pt x="215" y="96"/>
                      </a:cubicBezTo>
                      <a:cubicBezTo>
                        <a:pt x="215" y="93"/>
                        <a:pt x="215" y="93"/>
                        <a:pt x="215" y="93"/>
                      </a:cubicBezTo>
                      <a:cubicBezTo>
                        <a:pt x="216" y="92"/>
                        <a:pt x="216" y="92"/>
                        <a:pt x="216" y="92"/>
                      </a:cubicBezTo>
                      <a:cubicBezTo>
                        <a:pt x="216" y="91"/>
                        <a:pt x="216" y="90"/>
                        <a:pt x="216" y="90"/>
                      </a:cubicBezTo>
                      <a:cubicBezTo>
                        <a:pt x="216" y="78"/>
                        <a:pt x="216" y="78"/>
                        <a:pt x="216" y="78"/>
                      </a:cubicBezTo>
                      <a:cubicBezTo>
                        <a:pt x="215" y="77"/>
                        <a:pt x="215" y="77"/>
                        <a:pt x="215" y="77"/>
                      </a:cubicBezTo>
                      <a:cubicBezTo>
                        <a:pt x="214" y="77"/>
                        <a:pt x="214" y="77"/>
                        <a:pt x="214" y="77"/>
                      </a:cubicBezTo>
                      <a:cubicBezTo>
                        <a:pt x="213" y="77"/>
                        <a:pt x="212" y="76"/>
                        <a:pt x="212" y="75"/>
                      </a:cubicBezTo>
                      <a:cubicBezTo>
                        <a:pt x="212" y="74"/>
                        <a:pt x="212" y="74"/>
                        <a:pt x="212" y="74"/>
                      </a:cubicBezTo>
                      <a:cubicBezTo>
                        <a:pt x="210" y="74"/>
                        <a:pt x="210" y="74"/>
                        <a:pt x="210" y="74"/>
                      </a:cubicBezTo>
                      <a:cubicBezTo>
                        <a:pt x="210" y="73"/>
                        <a:pt x="210" y="73"/>
                        <a:pt x="210" y="73"/>
                      </a:cubicBezTo>
                      <a:cubicBezTo>
                        <a:pt x="208" y="72"/>
                        <a:pt x="208" y="72"/>
                        <a:pt x="208" y="72"/>
                      </a:cubicBezTo>
                      <a:cubicBezTo>
                        <a:pt x="208" y="71"/>
                        <a:pt x="207" y="71"/>
                        <a:pt x="207" y="70"/>
                      </a:cubicBezTo>
                      <a:cubicBezTo>
                        <a:pt x="207" y="67"/>
                        <a:pt x="207" y="67"/>
                        <a:pt x="207" y="67"/>
                      </a:cubicBezTo>
                      <a:cubicBezTo>
                        <a:pt x="207" y="67"/>
                        <a:pt x="208" y="66"/>
                        <a:pt x="209" y="66"/>
                      </a:cubicBezTo>
                      <a:cubicBezTo>
                        <a:pt x="210" y="65"/>
                        <a:pt x="210" y="65"/>
                        <a:pt x="210" y="65"/>
                      </a:cubicBezTo>
                      <a:cubicBezTo>
                        <a:pt x="211" y="65"/>
                        <a:pt x="211" y="65"/>
                        <a:pt x="211" y="65"/>
                      </a:cubicBezTo>
                      <a:cubicBezTo>
                        <a:pt x="211" y="65"/>
                        <a:pt x="211" y="65"/>
                        <a:pt x="211" y="65"/>
                      </a:cubicBezTo>
                      <a:cubicBezTo>
                        <a:pt x="211" y="64"/>
                        <a:pt x="212" y="63"/>
                        <a:pt x="212" y="63"/>
                      </a:cubicBezTo>
                      <a:cubicBezTo>
                        <a:pt x="212" y="63"/>
                        <a:pt x="212" y="62"/>
                        <a:pt x="212" y="61"/>
                      </a:cubicBezTo>
                      <a:cubicBezTo>
                        <a:pt x="211" y="60"/>
                        <a:pt x="211" y="60"/>
                        <a:pt x="211" y="60"/>
                      </a:cubicBezTo>
                      <a:cubicBezTo>
                        <a:pt x="211" y="53"/>
                        <a:pt x="211" y="53"/>
                        <a:pt x="211" y="53"/>
                      </a:cubicBezTo>
                      <a:cubicBezTo>
                        <a:pt x="211" y="52"/>
                        <a:pt x="211" y="52"/>
                        <a:pt x="212" y="51"/>
                      </a:cubicBezTo>
                      <a:cubicBezTo>
                        <a:pt x="214" y="48"/>
                        <a:pt x="214" y="48"/>
                        <a:pt x="214" y="48"/>
                      </a:cubicBezTo>
                      <a:cubicBezTo>
                        <a:pt x="213" y="48"/>
                        <a:pt x="213" y="47"/>
                        <a:pt x="214" y="47"/>
                      </a:cubicBezTo>
                      <a:cubicBezTo>
                        <a:pt x="214" y="46"/>
                        <a:pt x="214" y="46"/>
                        <a:pt x="216" y="45"/>
                      </a:cubicBezTo>
                      <a:cubicBezTo>
                        <a:pt x="216" y="41"/>
                        <a:pt x="216" y="41"/>
                        <a:pt x="216" y="41"/>
                      </a:cubicBezTo>
                      <a:cubicBezTo>
                        <a:pt x="215" y="40"/>
                        <a:pt x="215" y="40"/>
                        <a:pt x="215" y="40"/>
                      </a:cubicBezTo>
                      <a:cubicBezTo>
                        <a:pt x="215" y="39"/>
                        <a:pt x="215" y="39"/>
                        <a:pt x="215" y="39"/>
                      </a:cubicBezTo>
                      <a:cubicBezTo>
                        <a:pt x="214" y="39"/>
                        <a:pt x="213" y="38"/>
                        <a:pt x="213" y="37"/>
                      </a:cubicBezTo>
                      <a:cubicBezTo>
                        <a:pt x="213" y="32"/>
                        <a:pt x="213" y="32"/>
                        <a:pt x="213" y="32"/>
                      </a:cubicBezTo>
                      <a:cubicBezTo>
                        <a:pt x="213" y="31"/>
                        <a:pt x="214" y="30"/>
                        <a:pt x="215" y="30"/>
                      </a:cubicBezTo>
                      <a:cubicBezTo>
                        <a:pt x="215" y="22"/>
                        <a:pt x="215" y="22"/>
                        <a:pt x="215" y="22"/>
                      </a:cubicBezTo>
                      <a:cubicBezTo>
                        <a:pt x="214" y="22"/>
                        <a:pt x="214" y="22"/>
                        <a:pt x="214" y="22"/>
                      </a:cubicBezTo>
                      <a:cubicBezTo>
                        <a:pt x="214" y="22"/>
                        <a:pt x="213" y="21"/>
                        <a:pt x="212" y="20"/>
                      </a:cubicBezTo>
                      <a:cubicBezTo>
                        <a:pt x="211" y="17"/>
                        <a:pt x="211" y="17"/>
                        <a:pt x="211" y="17"/>
                      </a:cubicBezTo>
                      <a:cubicBezTo>
                        <a:pt x="211" y="17"/>
                        <a:pt x="211" y="17"/>
                        <a:pt x="211" y="16"/>
                      </a:cubicBezTo>
                      <a:cubicBezTo>
                        <a:pt x="211" y="14"/>
                        <a:pt x="211" y="14"/>
                        <a:pt x="211" y="14"/>
                      </a:cubicBezTo>
                      <a:cubicBezTo>
                        <a:pt x="211" y="13"/>
                        <a:pt x="212" y="12"/>
                        <a:pt x="212" y="12"/>
                      </a:cubicBezTo>
                      <a:cubicBezTo>
                        <a:pt x="213" y="9"/>
                        <a:pt x="213" y="9"/>
                        <a:pt x="213" y="9"/>
                      </a:cubicBezTo>
                      <a:cubicBezTo>
                        <a:pt x="213" y="8"/>
                        <a:pt x="213" y="8"/>
                        <a:pt x="213" y="8"/>
                      </a:cubicBezTo>
                      <a:lnTo>
                        <a:pt x="200" y="12"/>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3" name="Freeform 59"/>
                <p:cNvSpPr>
                  <a:spLocks noEditPoints="1"/>
                </p:cNvSpPr>
                <p:nvPr/>
              </p:nvSpPr>
              <p:spPr bwMode="auto">
                <a:xfrm>
                  <a:off x="8053957" y="1836415"/>
                  <a:ext cx="406400" cy="706438"/>
                </a:xfrm>
                <a:custGeom>
                  <a:avLst/>
                  <a:gdLst>
                    <a:gd name="T0" fmla="*/ 95 w 182"/>
                    <a:gd name="T1" fmla="*/ 143 h 317"/>
                    <a:gd name="T2" fmla="*/ 86 w 182"/>
                    <a:gd name="T3" fmla="*/ 150 h 317"/>
                    <a:gd name="T4" fmla="*/ 86 w 182"/>
                    <a:gd name="T5" fmla="*/ 158 h 317"/>
                    <a:gd name="T6" fmla="*/ 78 w 182"/>
                    <a:gd name="T7" fmla="*/ 152 h 317"/>
                    <a:gd name="T8" fmla="*/ 76 w 182"/>
                    <a:gd name="T9" fmla="*/ 135 h 317"/>
                    <a:gd name="T10" fmla="*/ 57 w 182"/>
                    <a:gd name="T11" fmla="*/ 123 h 317"/>
                    <a:gd name="T12" fmla="*/ 65 w 182"/>
                    <a:gd name="T13" fmla="*/ 160 h 317"/>
                    <a:gd name="T14" fmla="*/ 100 w 182"/>
                    <a:gd name="T15" fmla="*/ 148 h 317"/>
                    <a:gd name="T16" fmla="*/ 116 w 182"/>
                    <a:gd name="T17" fmla="*/ 170 h 317"/>
                    <a:gd name="T18" fmla="*/ 114 w 182"/>
                    <a:gd name="T19" fmla="*/ 160 h 317"/>
                    <a:gd name="T20" fmla="*/ 121 w 182"/>
                    <a:gd name="T21" fmla="*/ 148 h 317"/>
                    <a:gd name="T22" fmla="*/ 100 w 182"/>
                    <a:gd name="T23" fmla="*/ 100 h 317"/>
                    <a:gd name="T24" fmla="*/ 87 w 182"/>
                    <a:gd name="T25" fmla="*/ 104 h 317"/>
                    <a:gd name="T26" fmla="*/ 93 w 182"/>
                    <a:gd name="T27" fmla="*/ 73 h 317"/>
                    <a:gd name="T28" fmla="*/ 55 w 182"/>
                    <a:gd name="T29" fmla="*/ 101 h 317"/>
                    <a:gd name="T30" fmla="*/ 79 w 182"/>
                    <a:gd name="T31" fmla="*/ 126 h 317"/>
                    <a:gd name="T32" fmla="*/ 115 w 182"/>
                    <a:gd name="T33" fmla="*/ 130 h 317"/>
                    <a:gd name="T34" fmla="*/ 136 w 182"/>
                    <a:gd name="T35" fmla="*/ 111 h 317"/>
                    <a:gd name="T36" fmla="*/ 100 w 182"/>
                    <a:gd name="T37" fmla="*/ 72 h 317"/>
                    <a:gd name="T38" fmla="*/ 108 w 182"/>
                    <a:gd name="T39" fmla="*/ 59 h 317"/>
                    <a:gd name="T40" fmla="*/ 86 w 182"/>
                    <a:gd name="T41" fmla="*/ 60 h 317"/>
                    <a:gd name="T42" fmla="*/ 136 w 182"/>
                    <a:gd name="T43" fmla="*/ 64 h 317"/>
                    <a:gd name="T44" fmla="*/ 135 w 182"/>
                    <a:gd name="T45" fmla="*/ 50 h 317"/>
                    <a:gd name="T46" fmla="*/ 131 w 182"/>
                    <a:gd name="T47" fmla="*/ 39 h 317"/>
                    <a:gd name="T48" fmla="*/ 156 w 182"/>
                    <a:gd name="T49" fmla="*/ 65 h 317"/>
                    <a:gd name="T50" fmla="*/ 144 w 182"/>
                    <a:gd name="T51" fmla="*/ 82 h 317"/>
                    <a:gd name="T52" fmla="*/ 158 w 182"/>
                    <a:gd name="T53" fmla="*/ 66 h 317"/>
                    <a:gd name="T54" fmla="*/ 160 w 182"/>
                    <a:gd name="T55" fmla="*/ 27 h 317"/>
                    <a:gd name="T56" fmla="*/ 142 w 182"/>
                    <a:gd name="T57" fmla="*/ 54 h 317"/>
                    <a:gd name="T58" fmla="*/ 179 w 182"/>
                    <a:gd name="T59" fmla="*/ 30 h 317"/>
                    <a:gd name="T60" fmla="*/ 174 w 182"/>
                    <a:gd name="T61" fmla="*/ 4 h 317"/>
                    <a:gd name="T62" fmla="*/ 178 w 182"/>
                    <a:gd name="T63" fmla="*/ 9 h 317"/>
                    <a:gd name="T64" fmla="*/ 182 w 182"/>
                    <a:gd name="T65" fmla="*/ 3 h 317"/>
                    <a:gd name="T66" fmla="*/ 123 w 182"/>
                    <a:gd name="T67" fmla="*/ 38 h 317"/>
                    <a:gd name="T68" fmla="*/ 102 w 182"/>
                    <a:gd name="T69" fmla="*/ 22 h 317"/>
                    <a:gd name="T70" fmla="*/ 106 w 182"/>
                    <a:gd name="T71" fmla="*/ 13 h 317"/>
                    <a:gd name="T72" fmla="*/ 113 w 182"/>
                    <a:gd name="T73" fmla="*/ 21 h 317"/>
                    <a:gd name="T74" fmla="*/ 117 w 182"/>
                    <a:gd name="T75" fmla="*/ 9 h 317"/>
                    <a:gd name="T76" fmla="*/ 112 w 182"/>
                    <a:gd name="T77" fmla="*/ 14 h 317"/>
                    <a:gd name="T78" fmla="*/ 112 w 182"/>
                    <a:gd name="T79" fmla="*/ 94 h 317"/>
                    <a:gd name="T80" fmla="*/ 128 w 182"/>
                    <a:gd name="T81" fmla="*/ 82 h 317"/>
                    <a:gd name="T82" fmla="*/ 113 w 182"/>
                    <a:gd name="T83" fmla="*/ 62 h 317"/>
                    <a:gd name="T84" fmla="*/ 111 w 182"/>
                    <a:gd name="T85" fmla="*/ 71 h 317"/>
                    <a:gd name="T86" fmla="*/ 101 w 182"/>
                    <a:gd name="T87" fmla="*/ 235 h 317"/>
                    <a:gd name="T88" fmla="*/ 88 w 182"/>
                    <a:gd name="T89" fmla="*/ 231 h 317"/>
                    <a:gd name="T90" fmla="*/ 95 w 182"/>
                    <a:gd name="T91" fmla="*/ 218 h 317"/>
                    <a:gd name="T92" fmla="*/ 60 w 182"/>
                    <a:gd name="T93" fmla="*/ 201 h 317"/>
                    <a:gd name="T94" fmla="*/ 31 w 182"/>
                    <a:gd name="T95" fmla="*/ 200 h 317"/>
                    <a:gd name="T96" fmla="*/ 5 w 182"/>
                    <a:gd name="T97" fmla="*/ 218 h 317"/>
                    <a:gd name="T98" fmla="*/ 6 w 182"/>
                    <a:gd name="T99" fmla="*/ 238 h 317"/>
                    <a:gd name="T100" fmla="*/ 8 w 182"/>
                    <a:gd name="T101" fmla="*/ 253 h 317"/>
                    <a:gd name="T102" fmla="*/ 5 w 182"/>
                    <a:gd name="T103" fmla="*/ 269 h 317"/>
                    <a:gd name="T104" fmla="*/ 0 w 182"/>
                    <a:gd name="T105" fmla="*/ 273 h 317"/>
                    <a:gd name="T106" fmla="*/ 9 w 182"/>
                    <a:gd name="T107" fmla="*/ 281 h 317"/>
                    <a:gd name="T108" fmla="*/ 10 w 182"/>
                    <a:gd name="T109" fmla="*/ 301 h 317"/>
                    <a:gd name="T110" fmla="*/ 25 w 182"/>
                    <a:gd name="T111" fmla="*/ 304 h 317"/>
                    <a:gd name="T112" fmla="*/ 38 w 182"/>
                    <a:gd name="T113" fmla="*/ 313 h 317"/>
                    <a:gd name="T114" fmla="*/ 50 w 182"/>
                    <a:gd name="T115" fmla="*/ 300 h 317"/>
                    <a:gd name="T116" fmla="*/ 81 w 182"/>
                    <a:gd name="T117" fmla="*/ 279 h 317"/>
                    <a:gd name="T118" fmla="*/ 103 w 182"/>
                    <a:gd name="T119" fmla="*/ 235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 h="317">
                      <a:moveTo>
                        <a:pt x="88" y="151"/>
                      </a:moveTo>
                      <a:cubicBezTo>
                        <a:pt x="90" y="151"/>
                        <a:pt x="90" y="151"/>
                        <a:pt x="90" y="151"/>
                      </a:cubicBezTo>
                      <a:cubicBezTo>
                        <a:pt x="94" y="151"/>
                        <a:pt x="94" y="151"/>
                        <a:pt x="94" y="151"/>
                      </a:cubicBezTo>
                      <a:cubicBezTo>
                        <a:pt x="94" y="151"/>
                        <a:pt x="94" y="151"/>
                        <a:pt x="94" y="151"/>
                      </a:cubicBezTo>
                      <a:cubicBezTo>
                        <a:pt x="94" y="147"/>
                        <a:pt x="94" y="147"/>
                        <a:pt x="94" y="147"/>
                      </a:cubicBezTo>
                      <a:cubicBezTo>
                        <a:pt x="95" y="145"/>
                        <a:pt x="95" y="145"/>
                        <a:pt x="95" y="145"/>
                      </a:cubicBezTo>
                      <a:cubicBezTo>
                        <a:pt x="95" y="143"/>
                        <a:pt x="95" y="143"/>
                        <a:pt x="95" y="143"/>
                      </a:cubicBezTo>
                      <a:cubicBezTo>
                        <a:pt x="95" y="141"/>
                        <a:pt x="95" y="141"/>
                        <a:pt x="95" y="141"/>
                      </a:cubicBezTo>
                      <a:cubicBezTo>
                        <a:pt x="94" y="141"/>
                        <a:pt x="94" y="141"/>
                        <a:pt x="94" y="141"/>
                      </a:cubicBezTo>
                      <a:cubicBezTo>
                        <a:pt x="88" y="143"/>
                        <a:pt x="88" y="143"/>
                        <a:pt x="88" y="143"/>
                      </a:cubicBezTo>
                      <a:cubicBezTo>
                        <a:pt x="86" y="146"/>
                        <a:pt x="86" y="146"/>
                        <a:pt x="86" y="146"/>
                      </a:cubicBezTo>
                      <a:cubicBezTo>
                        <a:pt x="85" y="147"/>
                        <a:pt x="85" y="147"/>
                        <a:pt x="85" y="147"/>
                      </a:cubicBezTo>
                      <a:cubicBezTo>
                        <a:pt x="86" y="149"/>
                        <a:pt x="86" y="149"/>
                        <a:pt x="86" y="149"/>
                      </a:cubicBezTo>
                      <a:cubicBezTo>
                        <a:pt x="86" y="150"/>
                        <a:pt x="86" y="150"/>
                        <a:pt x="86" y="150"/>
                      </a:cubicBezTo>
                      <a:lnTo>
                        <a:pt x="88" y="151"/>
                      </a:lnTo>
                      <a:close/>
                      <a:moveTo>
                        <a:pt x="65" y="160"/>
                      </a:moveTo>
                      <a:cubicBezTo>
                        <a:pt x="66" y="161"/>
                        <a:pt x="66" y="161"/>
                        <a:pt x="66" y="161"/>
                      </a:cubicBezTo>
                      <a:cubicBezTo>
                        <a:pt x="67" y="161"/>
                        <a:pt x="67" y="161"/>
                        <a:pt x="67" y="161"/>
                      </a:cubicBezTo>
                      <a:cubicBezTo>
                        <a:pt x="74" y="161"/>
                        <a:pt x="74" y="161"/>
                        <a:pt x="74" y="161"/>
                      </a:cubicBezTo>
                      <a:cubicBezTo>
                        <a:pt x="84" y="159"/>
                        <a:pt x="84" y="159"/>
                        <a:pt x="84" y="159"/>
                      </a:cubicBezTo>
                      <a:cubicBezTo>
                        <a:pt x="86" y="158"/>
                        <a:pt x="86" y="158"/>
                        <a:pt x="86" y="158"/>
                      </a:cubicBezTo>
                      <a:cubicBezTo>
                        <a:pt x="87" y="158"/>
                        <a:pt x="87" y="158"/>
                        <a:pt x="87" y="158"/>
                      </a:cubicBezTo>
                      <a:cubicBezTo>
                        <a:pt x="87" y="154"/>
                        <a:pt x="87" y="154"/>
                        <a:pt x="87" y="154"/>
                      </a:cubicBezTo>
                      <a:cubicBezTo>
                        <a:pt x="87" y="153"/>
                        <a:pt x="87" y="153"/>
                        <a:pt x="87" y="153"/>
                      </a:cubicBezTo>
                      <a:cubicBezTo>
                        <a:pt x="86" y="152"/>
                        <a:pt x="86" y="152"/>
                        <a:pt x="86" y="152"/>
                      </a:cubicBezTo>
                      <a:cubicBezTo>
                        <a:pt x="82" y="153"/>
                        <a:pt x="82" y="153"/>
                        <a:pt x="82" y="153"/>
                      </a:cubicBezTo>
                      <a:cubicBezTo>
                        <a:pt x="81" y="154"/>
                        <a:pt x="81" y="154"/>
                        <a:pt x="81" y="154"/>
                      </a:cubicBezTo>
                      <a:cubicBezTo>
                        <a:pt x="78" y="152"/>
                        <a:pt x="78" y="152"/>
                        <a:pt x="78" y="152"/>
                      </a:cubicBezTo>
                      <a:cubicBezTo>
                        <a:pt x="77" y="146"/>
                        <a:pt x="77" y="146"/>
                        <a:pt x="77" y="146"/>
                      </a:cubicBezTo>
                      <a:cubicBezTo>
                        <a:pt x="77" y="145"/>
                        <a:pt x="77" y="145"/>
                        <a:pt x="77" y="145"/>
                      </a:cubicBezTo>
                      <a:cubicBezTo>
                        <a:pt x="78" y="144"/>
                        <a:pt x="78" y="144"/>
                        <a:pt x="78" y="144"/>
                      </a:cubicBezTo>
                      <a:cubicBezTo>
                        <a:pt x="79" y="142"/>
                        <a:pt x="79" y="142"/>
                        <a:pt x="79" y="142"/>
                      </a:cubicBezTo>
                      <a:cubicBezTo>
                        <a:pt x="79" y="142"/>
                        <a:pt x="79" y="142"/>
                        <a:pt x="79" y="142"/>
                      </a:cubicBezTo>
                      <a:cubicBezTo>
                        <a:pt x="79" y="141"/>
                        <a:pt x="79" y="141"/>
                        <a:pt x="79" y="141"/>
                      </a:cubicBezTo>
                      <a:cubicBezTo>
                        <a:pt x="76" y="135"/>
                        <a:pt x="76" y="135"/>
                        <a:pt x="76" y="135"/>
                      </a:cubicBezTo>
                      <a:cubicBezTo>
                        <a:pt x="75" y="134"/>
                        <a:pt x="75" y="134"/>
                        <a:pt x="75" y="134"/>
                      </a:cubicBezTo>
                      <a:cubicBezTo>
                        <a:pt x="74" y="133"/>
                        <a:pt x="74" y="133"/>
                        <a:pt x="74" y="133"/>
                      </a:cubicBezTo>
                      <a:cubicBezTo>
                        <a:pt x="74" y="132"/>
                        <a:pt x="74" y="132"/>
                        <a:pt x="74" y="132"/>
                      </a:cubicBezTo>
                      <a:cubicBezTo>
                        <a:pt x="60" y="123"/>
                        <a:pt x="60" y="123"/>
                        <a:pt x="60" y="123"/>
                      </a:cubicBezTo>
                      <a:cubicBezTo>
                        <a:pt x="60" y="123"/>
                        <a:pt x="60" y="123"/>
                        <a:pt x="60" y="123"/>
                      </a:cubicBezTo>
                      <a:cubicBezTo>
                        <a:pt x="59" y="123"/>
                        <a:pt x="59" y="123"/>
                        <a:pt x="59" y="123"/>
                      </a:cubicBezTo>
                      <a:cubicBezTo>
                        <a:pt x="57" y="123"/>
                        <a:pt x="57" y="123"/>
                        <a:pt x="57" y="123"/>
                      </a:cubicBezTo>
                      <a:cubicBezTo>
                        <a:pt x="51" y="126"/>
                        <a:pt x="51" y="126"/>
                        <a:pt x="51" y="126"/>
                      </a:cubicBezTo>
                      <a:cubicBezTo>
                        <a:pt x="50" y="127"/>
                        <a:pt x="50" y="127"/>
                        <a:pt x="50" y="127"/>
                      </a:cubicBezTo>
                      <a:cubicBezTo>
                        <a:pt x="49" y="129"/>
                        <a:pt x="49" y="129"/>
                        <a:pt x="49" y="129"/>
                      </a:cubicBezTo>
                      <a:cubicBezTo>
                        <a:pt x="47" y="135"/>
                        <a:pt x="47" y="135"/>
                        <a:pt x="47" y="135"/>
                      </a:cubicBezTo>
                      <a:cubicBezTo>
                        <a:pt x="47" y="136"/>
                        <a:pt x="47" y="136"/>
                        <a:pt x="47" y="136"/>
                      </a:cubicBezTo>
                      <a:cubicBezTo>
                        <a:pt x="48" y="137"/>
                        <a:pt x="48" y="137"/>
                        <a:pt x="48" y="137"/>
                      </a:cubicBezTo>
                      <a:lnTo>
                        <a:pt x="65" y="160"/>
                      </a:lnTo>
                      <a:close/>
                      <a:moveTo>
                        <a:pt x="119" y="145"/>
                      </a:moveTo>
                      <a:cubicBezTo>
                        <a:pt x="118" y="144"/>
                        <a:pt x="118" y="144"/>
                        <a:pt x="118" y="144"/>
                      </a:cubicBezTo>
                      <a:cubicBezTo>
                        <a:pt x="118" y="143"/>
                        <a:pt x="118" y="143"/>
                        <a:pt x="118" y="143"/>
                      </a:cubicBezTo>
                      <a:cubicBezTo>
                        <a:pt x="115" y="143"/>
                        <a:pt x="115" y="143"/>
                        <a:pt x="115" y="143"/>
                      </a:cubicBezTo>
                      <a:cubicBezTo>
                        <a:pt x="104" y="145"/>
                        <a:pt x="104" y="145"/>
                        <a:pt x="104" y="145"/>
                      </a:cubicBezTo>
                      <a:cubicBezTo>
                        <a:pt x="103" y="146"/>
                        <a:pt x="103" y="146"/>
                        <a:pt x="103" y="146"/>
                      </a:cubicBezTo>
                      <a:cubicBezTo>
                        <a:pt x="100" y="148"/>
                        <a:pt x="100" y="148"/>
                        <a:pt x="100" y="148"/>
                      </a:cubicBezTo>
                      <a:cubicBezTo>
                        <a:pt x="100" y="149"/>
                        <a:pt x="100" y="149"/>
                        <a:pt x="100" y="149"/>
                      </a:cubicBezTo>
                      <a:cubicBezTo>
                        <a:pt x="108" y="166"/>
                        <a:pt x="108" y="166"/>
                        <a:pt x="108" y="166"/>
                      </a:cubicBezTo>
                      <a:cubicBezTo>
                        <a:pt x="109" y="168"/>
                        <a:pt x="109" y="168"/>
                        <a:pt x="109" y="168"/>
                      </a:cubicBezTo>
                      <a:cubicBezTo>
                        <a:pt x="110" y="170"/>
                        <a:pt x="110" y="170"/>
                        <a:pt x="110" y="170"/>
                      </a:cubicBezTo>
                      <a:cubicBezTo>
                        <a:pt x="112" y="171"/>
                        <a:pt x="112" y="171"/>
                        <a:pt x="112" y="171"/>
                      </a:cubicBezTo>
                      <a:cubicBezTo>
                        <a:pt x="113" y="171"/>
                        <a:pt x="113" y="171"/>
                        <a:pt x="113" y="171"/>
                      </a:cubicBezTo>
                      <a:cubicBezTo>
                        <a:pt x="116" y="170"/>
                        <a:pt x="116" y="170"/>
                        <a:pt x="116" y="170"/>
                      </a:cubicBezTo>
                      <a:cubicBezTo>
                        <a:pt x="117" y="170"/>
                        <a:pt x="117" y="170"/>
                        <a:pt x="117" y="170"/>
                      </a:cubicBezTo>
                      <a:cubicBezTo>
                        <a:pt x="117" y="167"/>
                        <a:pt x="117" y="167"/>
                        <a:pt x="117" y="167"/>
                      </a:cubicBezTo>
                      <a:cubicBezTo>
                        <a:pt x="117" y="165"/>
                        <a:pt x="117" y="165"/>
                        <a:pt x="117" y="165"/>
                      </a:cubicBezTo>
                      <a:cubicBezTo>
                        <a:pt x="117" y="164"/>
                        <a:pt x="117" y="164"/>
                        <a:pt x="117" y="164"/>
                      </a:cubicBezTo>
                      <a:cubicBezTo>
                        <a:pt x="115" y="162"/>
                        <a:pt x="115" y="162"/>
                        <a:pt x="115" y="162"/>
                      </a:cubicBezTo>
                      <a:cubicBezTo>
                        <a:pt x="114" y="161"/>
                        <a:pt x="114" y="161"/>
                        <a:pt x="114" y="161"/>
                      </a:cubicBezTo>
                      <a:cubicBezTo>
                        <a:pt x="114" y="160"/>
                        <a:pt x="114" y="160"/>
                        <a:pt x="114" y="160"/>
                      </a:cubicBezTo>
                      <a:cubicBezTo>
                        <a:pt x="115" y="155"/>
                        <a:pt x="115" y="155"/>
                        <a:pt x="115" y="155"/>
                      </a:cubicBezTo>
                      <a:cubicBezTo>
                        <a:pt x="117" y="150"/>
                        <a:pt x="117" y="150"/>
                        <a:pt x="117" y="150"/>
                      </a:cubicBezTo>
                      <a:cubicBezTo>
                        <a:pt x="117" y="149"/>
                        <a:pt x="117" y="149"/>
                        <a:pt x="117" y="149"/>
                      </a:cubicBezTo>
                      <a:cubicBezTo>
                        <a:pt x="119" y="149"/>
                        <a:pt x="119" y="149"/>
                        <a:pt x="119" y="149"/>
                      </a:cubicBezTo>
                      <a:cubicBezTo>
                        <a:pt x="120" y="149"/>
                        <a:pt x="120" y="149"/>
                        <a:pt x="120" y="149"/>
                      </a:cubicBezTo>
                      <a:cubicBezTo>
                        <a:pt x="120" y="149"/>
                        <a:pt x="120" y="149"/>
                        <a:pt x="120" y="149"/>
                      </a:cubicBezTo>
                      <a:cubicBezTo>
                        <a:pt x="121" y="148"/>
                        <a:pt x="121" y="148"/>
                        <a:pt x="121" y="148"/>
                      </a:cubicBezTo>
                      <a:cubicBezTo>
                        <a:pt x="120" y="147"/>
                        <a:pt x="120" y="147"/>
                        <a:pt x="120" y="147"/>
                      </a:cubicBezTo>
                      <a:lnTo>
                        <a:pt x="119" y="145"/>
                      </a:lnTo>
                      <a:close/>
                      <a:moveTo>
                        <a:pt x="136" y="111"/>
                      </a:moveTo>
                      <a:cubicBezTo>
                        <a:pt x="115" y="106"/>
                        <a:pt x="115" y="106"/>
                        <a:pt x="115" y="106"/>
                      </a:cubicBezTo>
                      <a:cubicBezTo>
                        <a:pt x="102" y="100"/>
                        <a:pt x="102" y="100"/>
                        <a:pt x="102" y="100"/>
                      </a:cubicBezTo>
                      <a:cubicBezTo>
                        <a:pt x="102" y="100"/>
                        <a:pt x="102" y="100"/>
                        <a:pt x="102" y="100"/>
                      </a:cubicBezTo>
                      <a:cubicBezTo>
                        <a:pt x="100" y="100"/>
                        <a:pt x="100" y="100"/>
                        <a:pt x="100" y="100"/>
                      </a:cubicBezTo>
                      <a:cubicBezTo>
                        <a:pt x="98" y="101"/>
                        <a:pt x="98" y="101"/>
                        <a:pt x="98" y="101"/>
                      </a:cubicBezTo>
                      <a:cubicBezTo>
                        <a:pt x="98" y="102"/>
                        <a:pt x="98" y="102"/>
                        <a:pt x="98" y="102"/>
                      </a:cubicBezTo>
                      <a:cubicBezTo>
                        <a:pt x="97" y="105"/>
                        <a:pt x="97" y="105"/>
                        <a:pt x="97" y="105"/>
                      </a:cubicBezTo>
                      <a:cubicBezTo>
                        <a:pt x="97" y="106"/>
                        <a:pt x="97" y="106"/>
                        <a:pt x="97" y="106"/>
                      </a:cubicBezTo>
                      <a:cubicBezTo>
                        <a:pt x="96" y="107"/>
                        <a:pt x="96" y="107"/>
                        <a:pt x="96" y="107"/>
                      </a:cubicBezTo>
                      <a:cubicBezTo>
                        <a:pt x="94" y="107"/>
                        <a:pt x="94" y="107"/>
                        <a:pt x="94" y="107"/>
                      </a:cubicBezTo>
                      <a:cubicBezTo>
                        <a:pt x="87" y="104"/>
                        <a:pt x="87" y="104"/>
                        <a:pt x="87" y="104"/>
                      </a:cubicBezTo>
                      <a:cubicBezTo>
                        <a:pt x="86" y="103"/>
                        <a:pt x="86" y="103"/>
                        <a:pt x="86" y="103"/>
                      </a:cubicBezTo>
                      <a:cubicBezTo>
                        <a:pt x="95" y="94"/>
                        <a:pt x="95" y="94"/>
                        <a:pt x="95" y="94"/>
                      </a:cubicBezTo>
                      <a:cubicBezTo>
                        <a:pt x="97" y="92"/>
                        <a:pt x="97" y="92"/>
                        <a:pt x="97" y="92"/>
                      </a:cubicBezTo>
                      <a:cubicBezTo>
                        <a:pt x="100" y="91"/>
                        <a:pt x="100" y="91"/>
                        <a:pt x="100" y="91"/>
                      </a:cubicBezTo>
                      <a:cubicBezTo>
                        <a:pt x="103" y="90"/>
                        <a:pt x="103" y="90"/>
                        <a:pt x="103" y="90"/>
                      </a:cubicBezTo>
                      <a:cubicBezTo>
                        <a:pt x="103" y="86"/>
                        <a:pt x="103" y="86"/>
                        <a:pt x="103" y="86"/>
                      </a:cubicBezTo>
                      <a:cubicBezTo>
                        <a:pt x="93" y="73"/>
                        <a:pt x="93" y="73"/>
                        <a:pt x="93" y="73"/>
                      </a:cubicBezTo>
                      <a:cubicBezTo>
                        <a:pt x="92" y="72"/>
                        <a:pt x="92" y="72"/>
                        <a:pt x="92" y="72"/>
                      </a:cubicBezTo>
                      <a:cubicBezTo>
                        <a:pt x="76" y="66"/>
                        <a:pt x="76" y="66"/>
                        <a:pt x="76" y="66"/>
                      </a:cubicBezTo>
                      <a:cubicBezTo>
                        <a:pt x="73" y="66"/>
                        <a:pt x="73" y="66"/>
                        <a:pt x="73" y="66"/>
                      </a:cubicBezTo>
                      <a:cubicBezTo>
                        <a:pt x="69" y="68"/>
                        <a:pt x="69" y="68"/>
                        <a:pt x="69" y="68"/>
                      </a:cubicBezTo>
                      <a:cubicBezTo>
                        <a:pt x="61" y="71"/>
                        <a:pt x="61" y="71"/>
                        <a:pt x="61" y="71"/>
                      </a:cubicBezTo>
                      <a:cubicBezTo>
                        <a:pt x="57" y="76"/>
                        <a:pt x="57" y="76"/>
                        <a:pt x="57" y="76"/>
                      </a:cubicBezTo>
                      <a:cubicBezTo>
                        <a:pt x="55" y="101"/>
                        <a:pt x="55" y="101"/>
                        <a:pt x="55" y="101"/>
                      </a:cubicBezTo>
                      <a:cubicBezTo>
                        <a:pt x="55" y="102"/>
                        <a:pt x="55" y="102"/>
                        <a:pt x="55" y="102"/>
                      </a:cubicBezTo>
                      <a:cubicBezTo>
                        <a:pt x="56" y="106"/>
                        <a:pt x="56" y="106"/>
                        <a:pt x="56" y="106"/>
                      </a:cubicBezTo>
                      <a:cubicBezTo>
                        <a:pt x="57" y="110"/>
                        <a:pt x="57" y="110"/>
                        <a:pt x="57" y="110"/>
                      </a:cubicBezTo>
                      <a:cubicBezTo>
                        <a:pt x="58" y="113"/>
                        <a:pt x="58" y="113"/>
                        <a:pt x="58" y="113"/>
                      </a:cubicBezTo>
                      <a:cubicBezTo>
                        <a:pt x="63" y="117"/>
                        <a:pt x="63" y="117"/>
                        <a:pt x="63" y="117"/>
                      </a:cubicBezTo>
                      <a:cubicBezTo>
                        <a:pt x="64" y="118"/>
                        <a:pt x="64" y="118"/>
                        <a:pt x="64" y="118"/>
                      </a:cubicBezTo>
                      <a:cubicBezTo>
                        <a:pt x="79" y="126"/>
                        <a:pt x="79" y="126"/>
                        <a:pt x="79" y="126"/>
                      </a:cubicBezTo>
                      <a:cubicBezTo>
                        <a:pt x="81" y="126"/>
                        <a:pt x="81" y="126"/>
                        <a:pt x="81" y="126"/>
                      </a:cubicBezTo>
                      <a:cubicBezTo>
                        <a:pt x="88" y="124"/>
                        <a:pt x="88" y="124"/>
                        <a:pt x="88" y="124"/>
                      </a:cubicBezTo>
                      <a:cubicBezTo>
                        <a:pt x="102" y="118"/>
                        <a:pt x="102" y="118"/>
                        <a:pt x="102" y="118"/>
                      </a:cubicBezTo>
                      <a:cubicBezTo>
                        <a:pt x="109" y="120"/>
                        <a:pt x="109" y="120"/>
                        <a:pt x="109" y="120"/>
                      </a:cubicBezTo>
                      <a:cubicBezTo>
                        <a:pt x="110" y="122"/>
                        <a:pt x="110" y="122"/>
                        <a:pt x="110" y="122"/>
                      </a:cubicBezTo>
                      <a:cubicBezTo>
                        <a:pt x="114" y="130"/>
                        <a:pt x="114" y="130"/>
                        <a:pt x="114" y="130"/>
                      </a:cubicBezTo>
                      <a:cubicBezTo>
                        <a:pt x="115" y="130"/>
                        <a:pt x="115" y="130"/>
                        <a:pt x="115" y="130"/>
                      </a:cubicBezTo>
                      <a:cubicBezTo>
                        <a:pt x="127" y="134"/>
                        <a:pt x="127" y="134"/>
                        <a:pt x="127" y="134"/>
                      </a:cubicBezTo>
                      <a:cubicBezTo>
                        <a:pt x="128" y="134"/>
                        <a:pt x="128" y="134"/>
                        <a:pt x="128" y="134"/>
                      </a:cubicBezTo>
                      <a:cubicBezTo>
                        <a:pt x="128" y="133"/>
                        <a:pt x="128" y="133"/>
                        <a:pt x="128" y="133"/>
                      </a:cubicBezTo>
                      <a:cubicBezTo>
                        <a:pt x="142" y="117"/>
                        <a:pt x="142" y="117"/>
                        <a:pt x="142" y="117"/>
                      </a:cubicBezTo>
                      <a:cubicBezTo>
                        <a:pt x="144" y="113"/>
                        <a:pt x="144" y="113"/>
                        <a:pt x="144" y="113"/>
                      </a:cubicBezTo>
                      <a:cubicBezTo>
                        <a:pt x="140" y="112"/>
                        <a:pt x="140" y="112"/>
                        <a:pt x="140" y="112"/>
                      </a:cubicBezTo>
                      <a:lnTo>
                        <a:pt x="136" y="111"/>
                      </a:lnTo>
                      <a:close/>
                      <a:moveTo>
                        <a:pt x="88" y="65"/>
                      </a:moveTo>
                      <a:cubicBezTo>
                        <a:pt x="91" y="68"/>
                        <a:pt x="91" y="68"/>
                        <a:pt x="91" y="68"/>
                      </a:cubicBezTo>
                      <a:cubicBezTo>
                        <a:pt x="92" y="70"/>
                        <a:pt x="92" y="70"/>
                        <a:pt x="92" y="70"/>
                      </a:cubicBezTo>
                      <a:cubicBezTo>
                        <a:pt x="94" y="71"/>
                        <a:pt x="94" y="71"/>
                        <a:pt x="94" y="71"/>
                      </a:cubicBezTo>
                      <a:cubicBezTo>
                        <a:pt x="95" y="72"/>
                        <a:pt x="95" y="72"/>
                        <a:pt x="95" y="72"/>
                      </a:cubicBezTo>
                      <a:cubicBezTo>
                        <a:pt x="96" y="72"/>
                        <a:pt x="96" y="72"/>
                        <a:pt x="96" y="72"/>
                      </a:cubicBezTo>
                      <a:cubicBezTo>
                        <a:pt x="100" y="72"/>
                        <a:pt x="100" y="72"/>
                        <a:pt x="100" y="72"/>
                      </a:cubicBezTo>
                      <a:cubicBezTo>
                        <a:pt x="102" y="72"/>
                        <a:pt x="102" y="72"/>
                        <a:pt x="102" y="72"/>
                      </a:cubicBezTo>
                      <a:cubicBezTo>
                        <a:pt x="104" y="71"/>
                        <a:pt x="104" y="71"/>
                        <a:pt x="104" y="71"/>
                      </a:cubicBezTo>
                      <a:cubicBezTo>
                        <a:pt x="105" y="70"/>
                        <a:pt x="105" y="70"/>
                        <a:pt x="105" y="70"/>
                      </a:cubicBezTo>
                      <a:cubicBezTo>
                        <a:pt x="106" y="69"/>
                        <a:pt x="106" y="69"/>
                        <a:pt x="106" y="69"/>
                      </a:cubicBezTo>
                      <a:cubicBezTo>
                        <a:pt x="107" y="60"/>
                        <a:pt x="107" y="60"/>
                        <a:pt x="107" y="60"/>
                      </a:cubicBezTo>
                      <a:cubicBezTo>
                        <a:pt x="108" y="60"/>
                        <a:pt x="108" y="60"/>
                        <a:pt x="108" y="60"/>
                      </a:cubicBezTo>
                      <a:cubicBezTo>
                        <a:pt x="108" y="59"/>
                        <a:pt x="108" y="59"/>
                        <a:pt x="108" y="59"/>
                      </a:cubicBezTo>
                      <a:cubicBezTo>
                        <a:pt x="108" y="58"/>
                        <a:pt x="108" y="58"/>
                        <a:pt x="108" y="58"/>
                      </a:cubicBezTo>
                      <a:cubicBezTo>
                        <a:pt x="105" y="55"/>
                        <a:pt x="105" y="55"/>
                        <a:pt x="105" y="55"/>
                      </a:cubicBezTo>
                      <a:cubicBezTo>
                        <a:pt x="94" y="53"/>
                        <a:pt x="94" y="53"/>
                        <a:pt x="94" y="53"/>
                      </a:cubicBezTo>
                      <a:cubicBezTo>
                        <a:pt x="92" y="52"/>
                        <a:pt x="92" y="52"/>
                        <a:pt x="92" y="52"/>
                      </a:cubicBezTo>
                      <a:cubicBezTo>
                        <a:pt x="91" y="53"/>
                        <a:pt x="91" y="53"/>
                        <a:pt x="91" y="53"/>
                      </a:cubicBezTo>
                      <a:cubicBezTo>
                        <a:pt x="86" y="60"/>
                        <a:pt x="86" y="60"/>
                        <a:pt x="86" y="60"/>
                      </a:cubicBezTo>
                      <a:cubicBezTo>
                        <a:pt x="86" y="60"/>
                        <a:pt x="86" y="60"/>
                        <a:pt x="86" y="60"/>
                      </a:cubicBezTo>
                      <a:cubicBezTo>
                        <a:pt x="86" y="62"/>
                        <a:pt x="86" y="62"/>
                        <a:pt x="86" y="62"/>
                      </a:cubicBezTo>
                      <a:cubicBezTo>
                        <a:pt x="87" y="65"/>
                        <a:pt x="87" y="65"/>
                        <a:pt x="87" y="65"/>
                      </a:cubicBezTo>
                      <a:lnTo>
                        <a:pt x="88" y="65"/>
                      </a:lnTo>
                      <a:close/>
                      <a:moveTo>
                        <a:pt x="134" y="66"/>
                      </a:moveTo>
                      <a:cubicBezTo>
                        <a:pt x="136" y="66"/>
                        <a:pt x="136" y="66"/>
                        <a:pt x="136" y="66"/>
                      </a:cubicBezTo>
                      <a:cubicBezTo>
                        <a:pt x="136" y="65"/>
                        <a:pt x="136" y="65"/>
                        <a:pt x="136" y="65"/>
                      </a:cubicBezTo>
                      <a:cubicBezTo>
                        <a:pt x="136" y="64"/>
                        <a:pt x="136" y="64"/>
                        <a:pt x="136" y="64"/>
                      </a:cubicBezTo>
                      <a:cubicBezTo>
                        <a:pt x="136" y="63"/>
                        <a:pt x="136" y="63"/>
                        <a:pt x="136" y="63"/>
                      </a:cubicBezTo>
                      <a:cubicBezTo>
                        <a:pt x="134" y="63"/>
                        <a:pt x="134" y="63"/>
                        <a:pt x="134" y="63"/>
                      </a:cubicBezTo>
                      <a:cubicBezTo>
                        <a:pt x="133" y="62"/>
                        <a:pt x="133" y="62"/>
                        <a:pt x="133" y="62"/>
                      </a:cubicBezTo>
                      <a:cubicBezTo>
                        <a:pt x="133" y="61"/>
                        <a:pt x="133" y="61"/>
                        <a:pt x="133" y="61"/>
                      </a:cubicBezTo>
                      <a:cubicBezTo>
                        <a:pt x="133" y="55"/>
                        <a:pt x="133" y="55"/>
                        <a:pt x="133" y="55"/>
                      </a:cubicBezTo>
                      <a:cubicBezTo>
                        <a:pt x="133" y="54"/>
                        <a:pt x="133" y="54"/>
                        <a:pt x="133" y="54"/>
                      </a:cubicBezTo>
                      <a:cubicBezTo>
                        <a:pt x="135" y="50"/>
                        <a:pt x="135" y="50"/>
                        <a:pt x="135" y="50"/>
                      </a:cubicBezTo>
                      <a:cubicBezTo>
                        <a:pt x="137" y="47"/>
                        <a:pt x="137" y="47"/>
                        <a:pt x="137" y="47"/>
                      </a:cubicBezTo>
                      <a:cubicBezTo>
                        <a:pt x="136" y="45"/>
                        <a:pt x="136" y="45"/>
                        <a:pt x="136" y="45"/>
                      </a:cubicBezTo>
                      <a:cubicBezTo>
                        <a:pt x="136" y="44"/>
                        <a:pt x="136" y="44"/>
                        <a:pt x="136" y="44"/>
                      </a:cubicBezTo>
                      <a:cubicBezTo>
                        <a:pt x="136" y="43"/>
                        <a:pt x="136" y="43"/>
                        <a:pt x="136" y="43"/>
                      </a:cubicBezTo>
                      <a:cubicBezTo>
                        <a:pt x="132" y="39"/>
                        <a:pt x="132" y="39"/>
                        <a:pt x="132" y="39"/>
                      </a:cubicBezTo>
                      <a:cubicBezTo>
                        <a:pt x="132" y="39"/>
                        <a:pt x="132" y="39"/>
                        <a:pt x="132" y="39"/>
                      </a:cubicBezTo>
                      <a:cubicBezTo>
                        <a:pt x="131" y="39"/>
                        <a:pt x="131" y="39"/>
                        <a:pt x="131" y="39"/>
                      </a:cubicBezTo>
                      <a:cubicBezTo>
                        <a:pt x="129" y="40"/>
                        <a:pt x="129" y="40"/>
                        <a:pt x="129" y="40"/>
                      </a:cubicBezTo>
                      <a:cubicBezTo>
                        <a:pt x="128" y="41"/>
                        <a:pt x="128" y="41"/>
                        <a:pt x="128" y="41"/>
                      </a:cubicBezTo>
                      <a:cubicBezTo>
                        <a:pt x="128" y="44"/>
                        <a:pt x="128" y="44"/>
                        <a:pt x="128" y="44"/>
                      </a:cubicBezTo>
                      <a:cubicBezTo>
                        <a:pt x="128" y="61"/>
                        <a:pt x="128" y="61"/>
                        <a:pt x="128" y="61"/>
                      </a:cubicBezTo>
                      <a:cubicBezTo>
                        <a:pt x="130" y="68"/>
                        <a:pt x="130" y="68"/>
                        <a:pt x="130" y="68"/>
                      </a:cubicBezTo>
                      <a:lnTo>
                        <a:pt x="134" y="66"/>
                      </a:lnTo>
                      <a:close/>
                      <a:moveTo>
                        <a:pt x="156" y="65"/>
                      </a:moveTo>
                      <a:cubicBezTo>
                        <a:pt x="151" y="61"/>
                        <a:pt x="151" y="61"/>
                        <a:pt x="151" y="61"/>
                      </a:cubicBezTo>
                      <a:cubicBezTo>
                        <a:pt x="150" y="61"/>
                        <a:pt x="150" y="61"/>
                        <a:pt x="150" y="61"/>
                      </a:cubicBezTo>
                      <a:cubicBezTo>
                        <a:pt x="146" y="63"/>
                        <a:pt x="146" y="63"/>
                        <a:pt x="146" y="63"/>
                      </a:cubicBezTo>
                      <a:cubicBezTo>
                        <a:pt x="146" y="63"/>
                        <a:pt x="146" y="63"/>
                        <a:pt x="146" y="63"/>
                      </a:cubicBezTo>
                      <a:cubicBezTo>
                        <a:pt x="145" y="63"/>
                        <a:pt x="145" y="63"/>
                        <a:pt x="145" y="63"/>
                      </a:cubicBezTo>
                      <a:cubicBezTo>
                        <a:pt x="143" y="81"/>
                        <a:pt x="143" y="81"/>
                        <a:pt x="143" y="81"/>
                      </a:cubicBezTo>
                      <a:cubicBezTo>
                        <a:pt x="144" y="82"/>
                        <a:pt x="144" y="82"/>
                        <a:pt x="144" y="82"/>
                      </a:cubicBezTo>
                      <a:cubicBezTo>
                        <a:pt x="144" y="83"/>
                        <a:pt x="144" y="83"/>
                        <a:pt x="144" y="83"/>
                      </a:cubicBezTo>
                      <a:cubicBezTo>
                        <a:pt x="145" y="83"/>
                        <a:pt x="145" y="83"/>
                        <a:pt x="145" y="83"/>
                      </a:cubicBezTo>
                      <a:cubicBezTo>
                        <a:pt x="147" y="83"/>
                        <a:pt x="147" y="83"/>
                        <a:pt x="147" y="83"/>
                      </a:cubicBezTo>
                      <a:cubicBezTo>
                        <a:pt x="148" y="82"/>
                        <a:pt x="148" y="82"/>
                        <a:pt x="148" y="82"/>
                      </a:cubicBezTo>
                      <a:cubicBezTo>
                        <a:pt x="160" y="75"/>
                        <a:pt x="160" y="75"/>
                        <a:pt x="160" y="75"/>
                      </a:cubicBezTo>
                      <a:cubicBezTo>
                        <a:pt x="162" y="72"/>
                        <a:pt x="162" y="72"/>
                        <a:pt x="162" y="72"/>
                      </a:cubicBezTo>
                      <a:cubicBezTo>
                        <a:pt x="158" y="66"/>
                        <a:pt x="158" y="66"/>
                        <a:pt x="158" y="66"/>
                      </a:cubicBezTo>
                      <a:lnTo>
                        <a:pt x="156" y="65"/>
                      </a:lnTo>
                      <a:close/>
                      <a:moveTo>
                        <a:pt x="179" y="24"/>
                      </a:moveTo>
                      <a:cubicBezTo>
                        <a:pt x="178" y="22"/>
                        <a:pt x="178" y="22"/>
                        <a:pt x="178" y="22"/>
                      </a:cubicBezTo>
                      <a:cubicBezTo>
                        <a:pt x="178" y="21"/>
                        <a:pt x="178" y="21"/>
                        <a:pt x="178" y="21"/>
                      </a:cubicBezTo>
                      <a:cubicBezTo>
                        <a:pt x="177" y="21"/>
                        <a:pt x="177" y="21"/>
                        <a:pt x="177" y="21"/>
                      </a:cubicBezTo>
                      <a:cubicBezTo>
                        <a:pt x="176" y="21"/>
                        <a:pt x="176" y="21"/>
                        <a:pt x="176" y="21"/>
                      </a:cubicBezTo>
                      <a:cubicBezTo>
                        <a:pt x="160" y="27"/>
                        <a:pt x="160" y="27"/>
                        <a:pt x="160" y="27"/>
                      </a:cubicBezTo>
                      <a:cubicBezTo>
                        <a:pt x="153" y="31"/>
                        <a:pt x="153" y="31"/>
                        <a:pt x="153" y="31"/>
                      </a:cubicBezTo>
                      <a:cubicBezTo>
                        <a:pt x="143" y="45"/>
                        <a:pt x="143" y="45"/>
                        <a:pt x="143" y="45"/>
                      </a:cubicBezTo>
                      <a:cubicBezTo>
                        <a:pt x="142" y="48"/>
                        <a:pt x="142" y="48"/>
                        <a:pt x="142" y="48"/>
                      </a:cubicBezTo>
                      <a:cubicBezTo>
                        <a:pt x="141" y="48"/>
                        <a:pt x="141" y="48"/>
                        <a:pt x="141" y="48"/>
                      </a:cubicBezTo>
                      <a:cubicBezTo>
                        <a:pt x="141" y="52"/>
                        <a:pt x="141" y="52"/>
                        <a:pt x="141" y="52"/>
                      </a:cubicBezTo>
                      <a:cubicBezTo>
                        <a:pt x="142" y="54"/>
                        <a:pt x="142" y="54"/>
                        <a:pt x="142" y="54"/>
                      </a:cubicBezTo>
                      <a:cubicBezTo>
                        <a:pt x="142" y="54"/>
                        <a:pt x="142" y="54"/>
                        <a:pt x="142" y="54"/>
                      </a:cubicBezTo>
                      <a:cubicBezTo>
                        <a:pt x="142" y="55"/>
                        <a:pt x="142" y="55"/>
                        <a:pt x="142" y="55"/>
                      </a:cubicBezTo>
                      <a:cubicBezTo>
                        <a:pt x="143" y="55"/>
                        <a:pt x="143" y="55"/>
                        <a:pt x="143" y="55"/>
                      </a:cubicBezTo>
                      <a:cubicBezTo>
                        <a:pt x="168" y="35"/>
                        <a:pt x="168" y="35"/>
                        <a:pt x="168" y="35"/>
                      </a:cubicBezTo>
                      <a:cubicBezTo>
                        <a:pt x="170" y="31"/>
                        <a:pt x="170" y="31"/>
                        <a:pt x="170" y="31"/>
                      </a:cubicBezTo>
                      <a:cubicBezTo>
                        <a:pt x="175" y="29"/>
                        <a:pt x="175" y="29"/>
                        <a:pt x="175" y="29"/>
                      </a:cubicBezTo>
                      <a:cubicBezTo>
                        <a:pt x="179" y="30"/>
                        <a:pt x="179" y="30"/>
                        <a:pt x="179" y="30"/>
                      </a:cubicBezTo>
                      <a:cubicBezTo>
                        <a:pt x="179" y="30"/>
                        <a:pt x="179" y="30"/>
                        <a:pt x="179" y="30"/>
                      </a:cubicBezTo>
                      <a:cubicBezTo>
                        <a:pt x="180" y="30"/>
                        <a:pt x="180" y="30"/>
                        <a:pt x="180" y="30"/>
                      </a:cubicBezTo>
                      <a:cubicBezTo>
                        <a:pt x="180" y="29"/>
                        <a:pt x="180" y="29"/>
                        <a:pt x="180" y="29"/>
                      </a:cubicBezTo>
                      <a:lnTo>
                        <a:pt x="179" y="24"/>
                      </a:lnTo>
                      <a:close/>
                      <a:moveTo>
                        <a:pt x="181" y="0"/>
                      </a:moveTo>
                      <a:cubicBezTo>
                        <a:pt x="180" y="0"/>
                        <a:pt x="180" y="0"/>
                        <a:pt x="180" y="0"/>
                      </a:cubicBezTo>
                      <a:cubicBezTo>
                        <a:pt x="174" y="4"/>
                        <a:pt x="174" y="4"/>
                        <a:pt x="174" y="4"/>
                      </a:cubicBezTo>
                      <a:cubicBezTo>
                        <a:pt x="174" y="4"/>
                        <a:pt x="174" y="4"/>
                        <a:pt x="174" y="4"/>
                      </a:cubicBezTo>
                      <a:cubicBezTo>
                        <a:pt x="172" y="9"/>
                        <a:pt x="172" y="9"/>
                        <a:pt x="172" y="9"/>
                      </a:cubicBezTo>
                      <a:cubicBezTo>
                        <a:pt x="172" y="11"/>
                        <a:pt x="172" y="11"/>
                        <a:pt x="172" y="11"/>
                      </a:cubicBezTo>
                      <a:cubicBezTo>
                        <a:pt x="173" y="11"/>
                        <a:pt x="173" y="11"/>
                        <a:pt x="173" y="11"/>
                      </a:cubicBezTo>
                      <a:cubicBezTo>
                        <a:pt x="176" y="12"/>
                        <a:pt x="176" y="12"/>
                        <a:pt x="176" y="12"/>
                      </a:cubicBezTo>
                      <a:cubicBezTo>
                        <a:pt x="180" y="11"/>
                        <a:pt x="180" y="11"/>
                        <a:pt x="180" y="11"/>
                      </a:cubicBezTo>
                      <a:cubicBezTo>
                        <a:pt x="180" y="10"/>
                        <a:pt x="180" y="10"/>
                        <a:pt x="180" y="10"/>
                      </a:cubicBezTo>
                      <a:cubicBezTo>
                        <a:pt x="178" y="9"/>
                        <a:pt x="178" y="9"/>
                        <a:pt x="178" y="9"/>
                      </a:cubicBezTo>
                      <a:cubicBezTo>
                        <a:pt x="178" y="8"/>
                        <a:pt x="178" y="8"/>
                        <a:pt x="178" y="8"/>
                      </a:cubicBezTo>
                      <a:cubicBezTo>
                        <a:pt x="178" y="7"/>
                        <a:pt x="178" y="7"/>
                        <a:pt x="178" y="7"/>
                      </a:cubicBezTo>
                      <a:cubicBezTo>
                        <a:pt x="179" y="4"/>
                        <a:pt x="179" y="4"/>
                        <a:pt x="179" y="4"/>
                      </a:cubicBezTo>
                      <a:cubicBezTo>
                        <a:pt x="180" y="4"/>
                        <a:pt x="180" y="4"/>
                        <a:pt x="180" y="4"/>
                      </a:cubicBezTo>
                      <a:cubicBezTo>
                        <a:pt x="181" y="3"/>
                        <a:pt x="181" y="3"/>
                        <a:pt x="181" y="3"/>
                      </a:cubicBezTo>
                      <a:cubicBezTo>
                        <a:pt x="181" y="3"/>
                        <a:pt x="181" y="3"/>
                        <a:pt x="181" y="3"/>
                      </a:cubicBezTo>
                      <a:cubicBezTo>
                        <a:pt x="182" y="3"/>
                        <a:pt x="182" y="3"/>
                        <a:pt x="182" y="3"/>
                      </a:cubicBezTo>
                      <a:cubicBezTo>
                        <a:pt x="182" y="2"/>
                        <a:pt x="182" y="2"/>
                        <a:pt x="182" y="2"/>
                      </a:cubicBezTo>
                      <a:lnTo>
                        <a:pt x="181" y="0"/>
                      </a:lnTo>
                      <a:close/>
                      <a:moveTo>
                        <a:pt x="101" y="37"/>
                      </a:moveTo>
                      <a:cubicBezTo>
                        <a:pt x="119" y="41"/>
                        <a:pt x="119" y="41"/>
                        <a:pt x="119" y="41"/>
                      </a:cubicBezTo>
                      <a:cubicBezTo>
                        <a:pt x="122" y="40"/>
                        <a:pt x="122" y="40"/>
                        <a:pt x="122" y="40"/>
                      </a:cubicBezTo>
                      <a:cubicBezTo>
                        <a:pt x="123" y="39"/>
                        <a:pt x="123" y="39"/>
                        <a:pt x="123" y="39"/>
                      </a:cubicBezTo>
                      <a:cubicBezTo>
                        <a:pt x="123" y="38"/>
                        <a:pt x="123" y="38"/>
                        <a:pt x="123" y="38"/>
                      </a:cubicBezTo>
                      <a:cubicBezTo>
                        <a:pt x="122" y="35"/>
                        <a:pt x="122" y="35"/>
                        <a:pt x="122" y="35"/>
                      </a:cubicBezTo>
                      <a:cubicBezTo>
                        <a:pt x="114" y="27"/>
                        <a:pt x="114" y="27"/>
                        <a:pt x="114" y="27"/>
                      </a:cubicBezTo>
                      <a:cubicBezTo>
                        <a:pt x="113" y="27"/>
                        <a:pt x="113" y="27"/>
                        <a:pt x="113" y="27"/>
                      </a:cubicBezTo>
                      <a:cubicBezTo>
                        <a:pt x="112" y="28"/>
                        <a:pt x="112" y="28"/>
                        <a:pt x="112" y="28"/>
                      </a:cubicBezTo>
                      <a:cubicBezTo>
                        <a:pt x="111" y="28"/>
                        <a:pt x="111" y="28"/>
                        <a:pt x="111" y="28"/>
                      </a:cubicBezTo>
                      <a:cubicBezTo>
                        <a:pt x="102" y="23"/>
                        <a:pt x="102" y="23"/>
                        <a:pt x="102" y="23"/>
                      </a:cubicBezTo>
                      <a:cubicBezTo>
                        <a:pt x="102" y="22"/>
                        <a:pt x="102" y="22"/>
                        <a:pt x="102" y="22"/>
                      </a:cubicBezTo>
                      <a:cubicBezTo>
                        <a:pt x="105" y="17"/>
                        <a:pt x="105" y="17"/>
                        <a:pt x="105" y="17"/>
                      </a:cubicBezTo>
                      <a:cubicBezTo>
                        <a:pt x="105" y="16"/>
                        <a:pt x="105" y="16"/>
                        <a:pt x="105" y="16"/>
                      </a:cubicBezTo>
                      <a:cubicBezTo>
                        <a:pt x="107" y="16"/>
                        <a:pt x="107" y="16"/>
                        <a:pt x="107" y="16"/>
                      </a:cubicBezTo>
                      <a:cubicBezTo>
                        <a:pt x="107" y="15"/>
                        <a:pt x="107" y="15"/>
                        <a:pt x="107" y="15"/>
                      </a:cubicBezTo>
                      <a:cubicBezTo>
                        <a:pt x="108" y="14"/>
                        <a:pt x="108" y="14"/>
                        <a:pt x="108" y="14"/>
                      </a:cubicBezTo>
                      <a:cubicBezTo>
                        <a:pt x="107" y="14"/>
                        <a:pt x="107" y="14"/>
                        <a:pt x="107" y="14"/>
                      </a:cubicBezTo>
                      <a:cubicBezTo>
                        <a:pt x="106" y="13"/>
                        <a:pt x="106" y="13"/>
                        <a:pt x="106" y="13"/>
                      </a:cubicBezTo>
                      <a:cubicBezTo>
                        <a:pt x="104" y="13"/>
                        <a:pt x="104" y="13"/>
                        <a:pt x="104" y="13"/>
                      </a:cubicBezTo>
                      <a:cubicBezTo>
                        <a:pt x="91" y="20"/>
                        <a:pt x="91" y="20"/>
                        <a:pt x="91" y="20"/>
                      </a:cubicBezTo>
                      <a:cubicBezTo>
                        <a:pt x="91" y="21"/>
                        <a:pt x="91" y="21"/>
                        <a:pt x="91" y="21"/>
                      </a:cubicBezTo>
                      <a:cubicBezTo>
                        <a:pt x="91" y="22"/>
                        <a:pt x="91" y="22"/>
                        <a:pt x="91" y="22"/>
                      </a:cubicBezTo>
                      <a:cubicBezTo>
                        <a:pt x="101" y="36"/>
                        <a:pt x="101" y="36"/>
                        <a:pt x="101" y="36"/>
                      </a:cubicBezTo>
                      <a:lnTo>
                        <a:pt x="101" y="37"/>
                      </a:lnTo>
                      <a:close/>
                      <a:moveTo>
                        <a:pt x="113" y="21"/>
                      </a:moveTo>
                      <a:cubicBezTo>
                        <a:pt x="115" y="21"/>
                        <a:pt x="115" y="21"/>
                        <a:pt x="115" y="21"/>
                      </a:cubicBezTo>
                      <a:cubicBezTo>
                        <a:pt x="116" y="20"/>
                        <a:pt x="116" y="20"/>
                        <a:pt x="116" y="20"/>
                      </a:cubicBezTo>
                      <a:cubicBezTo>
                        <a:pt x="117" y="20"/>
                        <a:pt x="117" y="20"/>
                        <a:pt x="117" y="20"/>
                      </a:cubicBezTo>
                      <a:cubicBezTo>
                        <a:pt x="116" y="16"/>
                        <a:pt x="116" y="16"/>
                        <a:pt x="116" y="16"/>
                      </a:cubicBezTo>
                      <a:cubicBezTo>
                        <a:pt x="115" y="12"/>
                        <a:pt x="115" y="12"/>
                        <a:pt x="115" y="12"/>
                      </a:cubicBezTo>
                      <a:cubicBezTo>
                        <a:pt x="115" y="12"/>
                        <a:pt x="115" y="12"/>
                        <a:pt x="115" y="12"/>
                      </a:cubicBezTo>
                      <a:cubicBezTo>
                        <a:pt x="117" y="9"/>
                        <a:pt x="117" y="9"/>
                        <a:pt x="117" y="9"/>
                      </a:cubicBezTo>
                      <a:cubicBezTo>
                        <a:pt x="117" y="9"/>
                        <a:pt x="117" y="9"/>
                        <a:pt x="117" y="9"/>
                      </a:cubicBezTo>
                      <a:cubicBezTo>
                        <a:pt x="117" y="8"/>
                        <a:pt x="117" y="8"/>
                        <a:pt x="117" y="8"/>
                      </a:cubicBezTo>
                      <a:cubicBezTo>
                        <a:pt x="115" y="7"/>
                        <a:pt x="115" y="7"/>
                        <a:pt x="115" y="7"/>
                      </a:cubicBezTo>
                      <a:cubicBezTo>
                        <a:pt x="115" y="6"/>
                        <a:pt x="115" y="6"/>
                        <a:pt x="115" y="6"/>
                      </a:cubicBezTo>
                      <a:cubicBezTo>
                        <a:pt x="114" y="7"/>
                        <a:pt x="114" y="7"/>
                        <a:pt x="114" y="7"/>
                      </a:cubicBezTo>
                      <a:cubicBezTo>
                        <a:pt x="114" y="7"/>
                        <a:pt x="114" y="7"/>
                        <a:pt x="114" y="7"/>
                      </a:cubicBezTo>
                      <a:cubicBezTo>
                        <a:pt x="112" y="14"/>
                        <a:pt x="112" y="14"/>
                        <a:pt x="112" y="14"/>
                      </a:cubicBezTo>
                      <a:cubicBezTo>
                        <a:pt x="111" y="16"/>
                        <a:pt x="111" y="16"/>
                        <a:pt x="111" y="16"/>
                      </a:cubicBezTo>
                      <a:cubicBezTo>
                        <a:pt x="111" y="17"/>
                        <a:pt x="111" y="17"/>
                        <a:pt x="111" y="17"/>
                      </a:cubicBezTo>
                      <a:cubicBezTo>
                        <a:pt x="112" y="18"/>
                        <a:pt x="112" y="18"/>
                        <a:pt x="112" y="18"/>
                      </a:cubicBezTo>
                      <a:lnTo>
                        <a:pt x="113" y="21"/>
                      </a:lnTo>
                      <a:close/>
                      <a:moveTo>
                        <a:pt x="115" y="85"/>
                      </a:moveTo>
                      <a:cubicBezTo>
                        <a:pt x="114" y="87"/>
                        <a:pt x="114" y="87"/>
                        <a:pt x="114" y="87"/>
                      </a:cubicBezTo>
                      <a:cubicBezTo>
                        <a:pt x="112" y="94"/>
                        <a:pt x="112" y="94"/>
                        <a:pt x="112" y="94"/>
                      </a:cubicBezTo>
                      <a:cubicBezTo>
                        <a:pt x="112" y="95"/>
                        <a:pt x="112" y="95"/>
                        <a:pt x="112" y="95"/>
                      </a:cubicBezTo>
                      <a:cubicBezTo>
                        <a:pt x="113" y="95"/>
                        <a:pt x="113" y="95"/>
                        <a:pt x="113" y="95"/>
                      </a:cubicBezTo>
                      <a:cubicBezTo>
                        <a:pt x="114" y="96"/>
                        <a:pt x="114" y="96"/>
                        <a:pt x="114" y="96"/>
                      </a:cubicBezTo>
                      <a:cubicBezTo>
                        <a:pt x="124" y="96"/>
                        <a:pt x="124" y="96"/>
                        <a:pt x="124" y="96"/>
                      </a:cubicBezTo>
                      <a:cubicBezTo>
                        <a:pt x="127" y="92"/>
                        <a:pt x="127" y="92"/>
                        <a:pt x="127" y="92"/>
                      </a:cubicBezTo>
                      <a:cubicBezTo>
                        <a:pt x="128" y="82"/>
                        <a:pt x="128" y="82"/>
                        <a:pt x="128" y="82"/>
                      </a:cubicBezTo>
                      <a:cubicBezTo>
                        <a:pt x="128" y="82"/>
                        <a:pt x="128" y="82"/>
                        <a:pt x="128" y="82"/>
                      </a:cubicBezTo>
                      <a:cubicBezTo>
                        <a:pt x="127" y="81"/>
                        <a:pt x="127" y="81"/>
                        <a:pt x="127" y="81"/>
                      </a:cubicBezTo>
                      <a:cubicBezTo>
                        <a:pt x="126" y="81"/>
                        <a:pt x="126" y="81"/>
                        <a:pt x="126" y="81"/>
                      </a:cubicBezTo>
                      <a:cubicBezTo>
                        <a:pt x="116" y="85"/>
                        <a:pt x="116" y="85"/>
                        <a:pt x="116" y="85"/>
                      </a:cubicBezTo>
                      <a:lnTo>
                        <a:pt x="115" y="85"/>
                      </a:lnTo>
                      <a:close/>
                      <a:moveTo>
                        <a:pt x="114" y="63"/>
                      </a:moveTo>
                      <a:cubicBezTo>
                        <a:pt x="114" y="63"/>
                        <a:pt x="114" y="63"/>
                        <a:pt x="114" y="63"/>
                      </a:cubicBezTo>
                      <a:cubicBezTo>
                        <a:pt x="113" y="62"/>
                        <a:pt x="113" y="62"/>
                        <a:pt x="113" y="62"/>
                      </a:cubicBezTo>
                      <a:cubicBezTo>
                        <a:pt x="113" y="61"/>
                        <a:pt x="113" y="61"/>
                        <a:pt x="113" y="61"/>
                      </a:cubicBezTo>
                      <a:cubicBezTo>
                        <a:pt x="110" y="61"/>
                        <a:pt x="110" y="61"/>
                        <a:pt x="110" y="61"/>
                      </a:cubicBezTo>
                      <a:cubicBezTo>
                        <a:pt x="109" y="62"/>
                        <a:pt x="109" y="62"/>
                        <a:pt x="109" y="62"/>
                      </a:cubicBezTo>
                      <a:cubicBezTo>
                        <a:pt x="109" y="65"/>
                        <a:pt x="109" y="65"/>
                        <a:pt x="109" y="65"/>
                      </a:cubicBezTo>
                      <a:cubicBezTo>
                        <a:pt x="109" y="66"/>
                        <a:pt x="109" y="66"/>
                        <a:pt x="109" y="66"/>
                      </a:cubicBezTo>
                      <a:cubicBezTo>
                        <a:pt x="110" y="70"/>
                        <a:pt x="110" y="70"/>
                        <a:pt x="110" y="70"/>
                      </a:cubicBezTo>
                      <a:cubicBezTo>
                        <a:pt x="111" y="71"/>
                        <a:pt x="111" y="71"/>
                        <a:pt x="111" y="71"/>
                      </a:cubicBezTo>
                      <a:cubicBezTo>
                        <a:pt x="111" y="71"/>
                        <a:pt x="111" y="71"/>
                        <a:pt x="111" y="71"/>
                      </a:cubicBezTo>
                      <a:cubicBezTo>
                        <a:pt x="112" y="70"/>
                        <a:pt x="112" y="70"/>
                        <a:pt x="112" y="70"/>
                      </a:cubicBezTo>
                      <a:cubicBezTo>
                        <a:pt x="114" y="64"/>
                        <a:pt x="114" y="64"/>
                        <a:pt x="114" y="64"/>
                      </a:cubicBezTo>
                      <a:lnTo>
                        <a:pt x="114" y="63"/>
                      </a:lnTo>
                      <a:close/>
                      <a:moveTo>
                        <a:pt x="103" y="235"/>
                      </a:moveTo>
                      <a:cubicBezTo>
                        <a:pt x="102" y="235"/>
                        <a:pt x="102" y="235"/>
                        <a:pt x="102" y="235"/>
                      </a:cubicBezTo>
                      <a:cubicBezTo>
                        <a:pt x="101" y="235"/>
                        <a:pt x="101" y="235"/>
                        <a:pt x="101" y="235"/>
                      </a:cubicBezTo>
                      <a:cubicBezTo>
                        <a:pt x="100" y="236"/>
                        <a:pt x="100" y="236"/>
                        <a:pt x="100" y="236"/>
                      </a:cubicBezTo>
                      <a:cubicBezTo>
                        <a:pt x="97" y="237"/>
                        <a:pt x="97" y="237"/>
                        <a:pt x="97" y="237"/>
                      </a:cubicBezTo>
                      <a:cubicBezTo>
                        <a:pt x="94" y="238"/>
                        <a:pt x="94" y="238"/>
                        <a:pt x="94" y="238"/>
                      </a:cubicBezTo>
                      <a:cubicBezTo>
                        <a:pt x="93" y="238"/>
                        <a:pt x="93" y="238"/>
                        <a:pt x="93" y="238"/>
                      </a:cubicBezTo>
                      <a:cubicBezTo>
                        <a:pt x="92" y="237"/>
                        <a:pt x="92" y="237"/>
                        <a:pt x="92" y="237"/>
                      </a:cubicBezTo>
                      <a:cubicBezTo>
                        <a:pt x="91" y="235"/>
                        <a:pt x="91" y="235"/>
                        <a:pt x="91" y="235"/>
                      </a:cubicBezTo>
                      <a:cubicBezTo>
                        <a:pt x="88" y="231"/>
                        <a:pt x="88" y="231"/>
                        <a:pt x="88" y="231"/>
                      </a:cubicBezTo>
                      <a:cubicBezTo>
                        <a:pt x="88" y="230"/>
                        <a:pt x="88" y="230"/>
                        <a:pt x="88" y="230"/>
                      </a:cubicBezTo>
                      <a:cubicBezTo>
                        <a:pt x="90" y="225"/>
                        <a:pt x="90" y="225"/>
                        <a:pt x="90" y="225"/>
                      </a:cubicBezTo>
                      <a:cubicBezTo>
                        <a:pt x="91" y="222"/>
                        <a:pt x="91" y="222"/>
                        <a:pt x="91" y="222"/>
                      </a:cubicBezTo>
                      <a:cubicBezTo>
                        <a:pt x="92" y="221"/>
                        <a:pt x="92" y="221"/>
                        <a:pt x="92" y="221"/>
                      </a:cubicBezTo>
                      <a:cubicBezTo>
                        <a:pt x="93" y="220"/>
                        <a:pt x="93" y="220"/>
                        <a:pt x="93" y="220"/>
                      </a:cubicBezTo>
                      <a:cubicBezTo>
                        <a:pt x="93" y="219"/>
                        <a:pt x="93" y="219"/>
                        <a:pt x="93" y="219"/>
                      </a:cubicBezTo>
                      <a:cubicBezTo>
                        <a:pt x="95" y="218"/>
                        <a:pt x="95" y="218"/>
                        <a:pt x="95" y="218"/>
                      </a:cubicBezTo>
                      <a:cubicBezTo>
                        <a:pt x="102" y="204"/>
                        <a:pt x="102" y="204"/>
                        <a:pt x="102" y="204"/>
                      </a:cubicBezTo>
                      <a:cubicBezTo>
                        <a:pt x="104" y="196"/>
                        <a:pt x="104" y="196"/>
                        <a:pt x="104" y="196"/>
                      </a:cubicBezTo>
                      <a:cubicBezTo>
                        <a:pt x="104" y="193"/>
                        <a:pt x="104" y="193"/>
                        <a:pt x="104" y="193"/>
                      </a:cubicBezTo>
                      <a:cubicBezTo>
                        <a:pt x="103" y="192"/>
                        <a:pt x="103" y="192"/>
                        <a:pt x="103" y="192"/>
                      </a:cubicBezTo>
                      <a:cubicBezTo>
                        <a:pt x="102" y="192"/>
                        <a:pt x="102" y="192"/>
                        <a:pt x="102" y="192"/>
                      </a:cubicBezTo>
                      <a:cubicBezTo>
                        <a:pt x="69" y="192"/>
                        <a:pt x="69" y="192"/>
                        <a:pt x="69" y="192"/>
                      </a:cubicBezTo>
                      <a:cubicBezTo>
                        <a:pt x="60" y="201"/>
                        <a:pt x="60" y="201"/>
                        <a:pt x="60" y="201"/>
                      </a:cubicBezTo>
                      <a:cubicBezTo>
                        <a:pt x="60" y="202"/>
                        <a:pt x="60" y="202"/>
                        <a:pt x="60" y="202"/>
                      </a:cubicBezTo>
                      <a:cubicBezTo>
                        <a:pt x="59" y="205"/>
                        <a:pt x="59" y="205"/>
                        <a:pt x="59" y="205"/>
                      </a:cubicBezTo>
                      <a:cubicBezTo>
                        <a:pt x="58" y="206"/>
                        <a:pt x="58" y="206"/>
                        <a:pt x="58" y="206"/>
                      </a:cubicBezTo>
                      <a:cubicBezTo>
                        <a:pt x="49" y="205"/>
                        <a:pt x="49" y="205"/>
                        <a:pt x="49" y="205"/>
                      </a:cubicBezTo>
                      <a:cubicBezTo>
                        <a:pt x="48" y="204"/>
                        <a:pt x="48" y="204"/>
                        <a:pt x="48" y="204"/>
                      </a:cubicBezTo>
                      <a:cubicBezTo>
                        <a:pt x="33" y="200"/>
                        <a:pt x="33" y="200"/>
                        <a:pt x="33" y="200"/>
                      </a:cubicBezTo>
                      <a:cubicBezTo>
                        <a:pt x="31" y="200"/>
                        <a:pt x="31" y="200"/>
                        <a:pt x="31" y="200"/>
                      </a:cubicBezTo>
                      <a:cubicBezTo>
                        <a:pt x="18" y="201"/>
                        <a:pt x="18" y="201"/>
                        <a:pt x="18" y="201"/>
                      </a:cubicBezTo>
                      <a:cubicBezTo>
                        <a:pt x="10" y="208"/>
                        <a:pt x="10" y="208"/>
                        <a:pt x="10" y="208"/>
                      </a:cubicBezTo>
                      <a:cubicBezTo>
                        <a:pt x="8" y="210"/>
                        <a:pt x="8" y="210"/>
                        <a:pt x="8" y="210"/>
                      </a:cubicBezTo>
                      <a:cubicBezTo>
                        <a:pt x="6" y="211"/>
                        <a:pt x="6" y="211"/>
                        <a:pt x="6" y="211"/>
                      </a:cubicBezTo>
                      <a:cubicBezTo>
                        <a:pt x="6" y="211"/>
                        <a:pt x="6" y="211"/>
                        <a:pt x="6" y="212"/>
                      </a:cubicBezTo>
                      <a:cubicBezTo>
                        <a:pt x="5" y="217"/>
                        <a:pt x="5" y="217"/>
                        <a:pt x="5" y="217"/>
                      </a:cubicBezTo>
                      <a:cubicBezTo>
                        <a:pt x="5" y="218"/>
                        <a:pt x="5" y="218"/>
                        <a:pt x="5" y="218"/>
                      </a:cubicBezTo>
                      <a:cubicBezTo>
                        <a:pt x="5" y="219"/>
                        <a:pt x="5" y="220"/>
                        <a:pt x="4" y="220"/>
                      </a:cubicBezTo>
                      <a:cubicBezTo>
                        <a:pt x="4" y="220"/>
                        <a:pt x="4" y="220"/>
                        <a:pt x="4" y="220"/>
                      </a:cubicBezTo>
                      <a:cubicBezTo>
                        <a:pt x="5" y="222"/>
                        <a:pt x="5" y="222"/>
                        <a:pt x="5" y="222"/>
                      </a:cubicBezTo>
                      <a:cubicBezTo>
                        <a:pt x="6" y="222"/>
                        <a:pt x="6" y="222"/>
                        <a:pt x="6" y="222"/>
                      </a:cubicBezTo>
                      <a:cubicBezTo>
                        <a:pt x="7" y="222"/>
                        <a:pt x="8" y="223"/>
                        <a:pt x="8" y="224"/>
                      </a:cubicBezTo>
                      <a:cubicBezTo>
                        <a:pt x="8" y="236"/>
                        <a:pt x="8" y="236"/>
                        <a:pt x="8" y="236"/>
                      </a:cubicBezTo>
                      <a:cubicBezTo>
                        <a:pt x="8" y="237"/>
                        <a:pt x="7" y="238"/>
                        <a:pt x="6" y="238"/>
                      </a:cubicBezTo>
                      <a:cubicBezTo>
                        <a:pt x="6" y="239"/>
                        <a:pt x="6" y="239"/>
                        <a:pt x="6" y="239"/>
                      </a:cubicBezTo>
                      <a:cubicBezTo>
                        <a:pt x="7" y="239"/>
                        <a:pt x="8" y="240"/>
                        <a:pt x="8" y="241"/>
                      </a:cubicBezTo>
                      <a:cubicBezTo>
                        <a:pt x="8" y="242"/>
                        <a:pt x="8" y="242"/>
                        <a:pt x="8" y="242"/>
                      </a:cubicBezTo>
                      <a:cubicBezTo>
                        <a:pt x="9" y="243"/>
                        <a:pt x="9" y="243"/>
                        <a:pt x="9" y="243"/>
                      </a:cubicBezTo>
                      <a:cubicBezTo>
                        <a:pt x="9" y="244"/>
                        <a:pt x="9" y="244"/>
                        <a:pt x="9" y="244"/>
                      </a:cubicBezTo>
                      <a:cubicBezTo>
                        <a:pt x="9" y="251"/>
                        <a:pt x="9" y="251"/>
                        <a:pt x="9" y="251"/>
                      </a:cubicBezTo>
                      <a:cubicBezTo>
                        <a:pt x="9" y="252"/>
                        <a:pt x="9" y="253"/>
                        <a:pt x="8" y="253"/>
                      </a:cubicBezTo>
                      <a:cubicBezTo>
                        <a:pt x="8" y="253"/>
                        <a:pt x="8" y="253"/>
                        <a:pt x="8" y="254"/>
                      </a:cubicBezTo>
                      <a:cubicBezTo>
                        <a:pt x="7" y="254"/>
                        <a:pt x="7" y="255"/>
                        <a:pt x="6" y="255"/>
                      </a:cubicBezTo>
                      <a:cubicBezTo>
                        <a:pt x="4" y="257"/>
                        <a:pt x="4" y="257"/>
                        <a:pt x="4" y="257"/>
                      </a:cubicBezTo>
                      <a:cubicBezTo>
                        <a:pt x="4" y="261"/>
                        <a:pt x="4" y="261"/>
                        <a:pt x="4" y="261"/>
                      </a:cubicBezTo>
                      <a:cubicBezTo>
                        <a:pt x="5" y="262"/>
                        <a:pt x="5" y="262"/>
                        <a:pt x="5" y="264"/>
                      </a:cubicBezTo>
                      <a:cubicBezTo>
                        <a:pt x="5" y="266"/>
                        <a:pt x="5" y="268"/>
                        <a:pt x="5" y="268"/>
                      </a:cubicBezTo>
                      <a:cubicBezTo>
                        <a:pt x="5" y="269"/>
                        <a:pt x="5" y="269"/>
                        <a:pt x="5" y="269"/>
                      </a:cubicBezTo>
                      <a:cubicBezTo>
                        <a:pt x="5" y="270"/>
                        <a:pt x="5" y="271"/>
                        <a:pt x="4" y="271"/>
                      </a:cubicBezTo>
                      <a:cubicBezTo>
                        <a:pt x="4" y="271"/>
                        <a:pt x="4" y="271"/>
                        <a:pt x="4" y="271"/>
                      </a:cubicBezTo>
                      <a:cubicBezTo>
                        <a:pt x="3" y="272"/>
                        <a:pt x="3" y="272"/>
                        <a:pt x="3" y="272"/>
                      </a:cubicBezTo>
                      <a:cubicBezTo>
                        <a:pt x="3" y="272"/>
                        <a:pt x="3" y="273"/>
                        <a:pt x="2" y="273"/>
                      </a:cubicBezTo>
                      <a:cubicBezTo>
                        <a:pt x="1" y="273"/>
                        <a:pt x="1" y="273"/>
                        <a:pt x="1" y="273"/>
                      </a:cubicBezTo>
                      <a:cubicBezTo>
                        <a:pt x="1" y="273"/>
                        <a:pt x="1" y="273"/>
                        <a:pt x="0" y="273"/>
                      </a:cubicBezTo>
                      <a:cubicBezTo>
                        <a:pt x="0" y="273"/>
                        <a:pt x="0" y="273"/>
                        <a:pt x="0" y="273"/>
                      </a:cubicBezTo>
                      <a:cubicBezTo>
                        <a:pt x="1" y="274"/>
                        <a:pt x="1" y="274"/>
                        <a:pt x="1" y="274"/>
                      </a:cubicBezTo>
                      <a:cubicBezTo>
                        <a:pt x="4" y="275"/>
                        <a:pt x="4" y="275"/>
                        <a:pt x="4" y="275"/>
                      </a:cubicBezTo>
                      <a:cubicBezTo>
                        <a:pt x="4" y="276"/>
                        <a:pt x="5" y="276"/>
                        <a:pt x="5" y="277"/>
                      </a:cubicBezTo>
                      <a:cubicBezTo>
                        <a:pt x="5" y="277"/>
                        <a:pt x="5" y="277"/>
                        <a:pt x="5" y="277"/>
                      </a:cubicBezTo>
                      <a:cubicBezTo>
                        <a:pt x="6" y="277"/>
                        <a:pt x="6" y="277"/>
                        <a:pt x="6" y="277"/>
                      </a:cubicBezTo>
                      <a:cubicBezTo>
                        <a:pt x="9" y="280"/>
                        <a:pt x="9" y="280"/>
                        <a:pt x="9" y="280"/>
                      </a:cubicBezTo>
                      <a:cubicBezTo>
                        <a:pt x="9" y="281"/>
                        <a:pt x="9" y="281"/>
                        <a:pt x="9" y="281"/>
                      </a:cubicBezTo>
                      <a:cubicBezTo>
                        <a:pt x="9" y="294"/>
                        <a:pt x="9" y="294"/>
                        <a:pt x="9" y="294"/>
                      </a:cubicBezTo>
                      <a:cubicBezTo>
                        <a:pt x="9" y="295"/>
                        <a:pt x="9" y="295"/>
                        <a:pt x="9" y="295"/>
                      </a:cubicBezTo>
                      <a:cubicBezTo>
                        <a:pt x="10" y="296"/>
                        <a:pt x="10" y="296"/>
                        <a:pt x="10" y="296"/>
                      </a:cubicBezTo>
                      <a:cubicBezTo>
                        <a:pt x="10" y="297"/>
                        <a:pt x="10" y="298"/>
                        <a:pt x="10" y="298"/>
                      </a:cubicBezTo>
                      <a:cubicBezTo>
                        <a:pt x="9" y="299"/>
                        <a:pt x="9" y="299"/>
                        <a:pt x="8" y="299"/>
                      </a:cubicBezTo>
                      <a:cubicBezTo>
                        <a:pt x="8" y="299"/>
                        <a:pt x="8" y="299"/>
                        <a:pt x="8" y="299"/>
                      </a:cubicBezTo>
                      <a:cubicBezTo>
                        <a:pt x="10" y="301"/>
                        <a:pt x="10" y="301"/>
                        <a:pt x="10" y="301"/>
                      </a:cubicBezTo>
                      <a:cubicBezTo>
                        <a:pt x="16" y="301"/>
                        <a:pt x="16" y="301"/>
                        <a:pt x="16" y="301"/>
                      </a:cubicBezTo>
                      <a:cubicBezTo>
                        <a:pt x="16" y="301"/>
                        <a:pt x="16" y="301"/>
                        <a:pt x="16" y="301"/>
                      </a:cubicBezTo>
                      <a:cubicBezTo>
                        <a:pt x="18" y="300"/>
                        <a:pt x="18" y="300"/>
                        <a:pt x="18" y="300"/>
                      </a:cubicBezTo>
                      <a:cubicBezTo>
                        <a:pt x="19" y="300"/>
                        <a:pt x="19" y="300"/>
                        <a:pt x="19" y="300"/>
                      </a:cubicBezTo>
                      <a:cubicBezTo>
                        <a:pt x="21" y="300"/>
                        <a:pt x="21" y="300"/>
                        <a:pt x="21" y="300"/>
                      </a:cubicBezTo>
                      <a:cubicBezTo>
                        <a:pt x="22" y="300"/>
                        <a:pt x="22" y="300"/>
                        <a:pt x="23" y="301"/>
                      </a:cubicBezTo>
                      <a:cubicBezTo>
                        <a:pt x="25" y="304"/>
                        <a:pt x="25" y="304"/>
                        <a:pt x="25" y="304"/>
                      </a:cubicBezTo>
                      <a:cubicBezTo>
                        <a:pt x="29" y="304"/>
                        <a:pt x="29" y="304"/>
                        <a:pt x="29" y="304"/>
                      </a:cubicBezTo>
                      <a:cubicBezTo>
                        <a:pt x="30" y="304"/>
                        <a:pt x="30" y="304"/>
                        <a:pt x="31" y="305"/>
                      </a:cubicBezTo>
                      <a:cubicBezTo>
                        <a:pt x="32" y="305"/>
                        <a:pt x="32" y="305"/>
                        <a:pt x="33" y="306"/>
                      </a:cubicBezTo>
                      <a:cubicBezTo>
                        <a:pt x="34" y="306"/>
                        <a:pt x="35" y="307"/>
                        <a:pt x="35" y="308"/>
                      </a:cubicBezTo>
                      <a:cubicBezTo>
                        <a:pt x="35" y="311"/>
                        <a:pt x="35" y="311"/>
                        <a:pt x="35" y="311"/>
                      </a:cubicBezTo>
                      <a:cubicBezTo>
                        <a:pt x="37" y="312"/>
                        <a:pt x="37" y="312"/>
                        <a:pt x="37" y="312"/>
                      </a:cubicBezTo>
                      <a:cubicBezTo>
                        <a:pt x="38" y="313"/>
                        <a:pt x="38" y="313"/>
                        <a:pt x="38" y="313"/>
                      </a:cubicBezTo>
                      <a:cubicBezTo>
                        <a:pt x="38" y="315"/>
                        <a:pt x="38" y="315"/>
                        <a:pt x="38" y="315"/>
                      </a:cubicBezTo>
                      <a:cubicBezTo>
                        <a:pt x="39" y="317"/>
                        <a:pt x="39" y="317"/>
                        <a:pt x="39" y="317"/>
                      </a:cubicBezTo>
                      <a:cubicBezTo>
                        <a:pt x="41" y="316"/>
                        <a:pt x="41" y="316"/>
                        <a:pt x="41" y="316"/>
                      </a:cubicBezTo>
                      <a:cubicBezTo>
                        <a:pt x="45" y="311"/>
                        <a:pt x="45" y="311"/>
                        <a:pt x="45" y="311"/>
                      </a:cubicBezTo>
                      <a:cubicBezTo>
                        <a:pt x="47" y="307"/>
                        <a:pt x="47" y="307"/>
                        <a:pt x="47" y="307"/>
                      </a:cubicBezTo>
                      <a:cubicBezTo>
                        <a:pt x="48" y="305"/>
                        <a:pt x="48" y="305"/>
                        <a:pt x="48" y="305"/>
                      </a:cubicBezTo>
                      <a:cubicBezTo>
                        <a:pt x="50" y="300"/>
                        <a:pt x="50" y="300"/>
                        <a:pt x="50" y="300"/>
                      </a:cubicBezTo>
                      <a:cubicBezTo>
                        <a:pt x="53" y="296"/>
                        <a:pt x="53" y="296"/>
                        <a:pt x="53" y="296"/>
                      </a:cubicBezTo>
                      <a:cubicBezTo>
                        <a:pt x="58" y="290"/>
                        <a:pt x="58" y="290"/>
                        <a:pt x="58" y="290"/>
                      </a:cubicBezTo>
                      <a:cubicBezTo>
                        <a:pt x="61" y="287"/>
                        <a:pt x="61" y="287"/>
                        <a:pt x="61" y="287"/>
                      </a:cubicBezTo>
                      <a:cubicBezTo>
                        <a:pt x="64" y="286"/>
                        <a:pt x="64" y="286"/>
                        <a:pt x="64" y="286"/>
                      </a:cubicBezTo>
                      <a:cubicBezTo>
                        <a:pt x="69" y="285"/>
                        <a:pt x="69" y="285"/>
                        <a:pt x="69" y="285"/>
                      </a:cubicBezTo>
                      <a:cubicBezTo>
                        <a:pt x="81" y="279"/>
                        <a:pt x="81" y="279"/>
                        <a:pt x="81" y="279"/>
                      </a:cubicBezTo>
                      <a:cubicBezTo>
                        <a:pt x="81" y="279"/>
                        <a:pt x="81" y="279"/>
                        <a:pt x="81" y="279"/>
                      </a:cubicBezTo>
                      <a:cubicBezTo>
                        <a:pt x="93" y="266"/>
                        <a:pt x="93" y="266"/>
                        <a:pt x="93" y="266"/>
                      </a:cubicBezTo>
                      <a:cubicBezTo>
                        <a:pt x="94" y="264"/>
                        <a:pt x="94" y="264"/>
                        <a:pt x="94" y="264"/>
                      </a:cubicBezTo>
                      <a:cubicBezTo>
                        <a:pt x="104" y="240"/>
                        <a:pt x="104" y="240"/>
                        <a:pt x="104" y="240"/>
                      </a:cubicBezTo>
                      <a:cubicBezTo>
                        <a:pt x="104" y="239"/>
                        <a:pt x="104" y="239"/>
                        <a:pt x="104" y="239"/>
                      </a:cubicBezTo>
                      <a:cubicBezTo>
                        <a:pt x="104" y="238"/>
                        <a:pt x="104" y="238"/>
                        <a:pt x="104" y="238"/>
                      </a:cubicBezTo>
                      <a:cubicBezTo>
                        <a:pt x="104" y="236"/>
                        <a:pt x="104" y="236"/>
                        <a:pt x="104" y="236"/>
                      </a:cubicBezTo>
                      <a:lnTo>
                        <a:pt x="103" y="235"/>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4" name="Freeform 60"/>
                <p:cNvSpPr>
                  <a:spLocks noEditPoints="1"/>
                </p:cNvSpPr>
                <p:nvPr/>
              </p:nvSpPr>
              <p:spPr bwMode="auto">
                <a:xfrm>
                  <a:off x="7066532" y="2349177"/>
                  <a:ext cx="1003300" cy="781050"/>
                </a:xfrm>
                <a:custGeom>
                  <a:avLst/>
                  <a:gdLst>
                    <a:gd name="T0" fmla="*/ 38 w 450"/>
                    <a:gd name="T1" fmla="*/ 74 h 350"/>
                    <a:gd name="T2" fmla="*/ 40 w 450"/>
                    <a:gd name="T3" fmla="*/ 65 h 350"/>
                    <a:gd name="T4" fmla="*/ 447 w 450"/>
                    <a:gd name="T5" fmla="*/ 163 h 350"/>
                    <a:gd name="T6" fmla="*/ 414 w 450"/>
                    <a:gd name="T7" fmla="*/ 175 h 350"/>
                    <a:gd name="T8" fmla="*/ 377 w 450"/>
                    <a:gd name="T9" fmla="*/ 164 h 350"/>
                    <a:gd name="T10" fmla="*/ 364 w 450"/>
                    <a:gd name="T11" fmla="*/ 148 h 350"/>
                    <a:gd name="T12" fmla="*/ 352 w 450"/>
                    <a:gd name="T13" fmla="*/ 141 h 350"/>
                    <a:gd name="T14" fmla="*/ 326 w 450"/>
                    <a:gd name="T15" fmla="*/ 139 h 350"/>
                    <a:gd name="T16" fmla="*/ 306 w 450"/>
                    <a:gd name="T17" fmla="*/ 131 h 350"/>
                    <a:gd name="T18" fmla="*/ 298 w 450"/>
                    <a:gd name="T19" fmla="*/ 107 h 350"/>
                    <a:gd name="T20" fmla="*/ 288 w 450"/>
                    <a:gd name="T21" fmla="*/ 123 h 350"/>
                    <a:gd name="T22" fmla="*/ 275 w 450"/>
                    <a:gd name="T23" fmla="*/ 130 h 350"/>
                    <a:gd name="T24" fmla="*/ 265 w 450"/>
                    <a:gd name="T25" fmla="*/ 108 h 350"/>
                    <a:gd name="T26" fmla="*/ 254 w 450"/>
                    <a:gd name="T27" fmla="*/ 98 h 350"/>
                    <a:gd name="T28" fmla="*/ 228 w 450"/>
                    <a:gd name="T29" fmla="*/ 103 h 350"/>
                    <a:gd name="T30" fmla="*/ 236 w 450"/>
                    <a:gd name="T31" fmla="*/ 123 h 350"/>
                    <a:gd name="T32" fmla="*/ 234 w 450"/>
                    <a:gd name="T33" fmla="*/ 152 h 350"/>
                    <a:gd name="T34" fmla="*/ 243 w 450"/>
                    <a:gd name="T35" fmla="*/ 163 h 350"/>
                    <a:gd name="T36" fmla="*/ 203 w 450"/>
                    <a:gd name="T37" fmla="*/ 148 h 350"/>
                    <a:gd name="T38" fmla="*/ 207 w 450"/>
                    <a:gd name="T39" fmla="*/ 183 h 350"/>
                    <a:gd name="T40" fmla="*/ 201 w 450"/>
                    <a:gd name="T41" fmla="*/ 185 h 350"/>
                    <a:gd name="T42" fmla="*/ 198 w 450"/>
                    <a:gd name="T43" fmla="*/ 185 h 350"/>
                    <a:gd name="T44" fmla="*/ 176 w 450"/>
                    <a:gd name="T45" fmla="*/ 164 h 350"/>
                    <a:gd name="T46" fmla="*/ 180 w 450"/>
                    <a:gd name="T47" fmla="*/ 206 h 350"/>
                    <a:gd name="T48" fmla="*/ 213 w 450"/>
                    <a:gd name="T49" fmla="*/ 245 h 350"/>
                    <a:gd name="T50" fmla="*/ 180 w 450"/>
                    <a:gd name="T51" fmla="*/ 237 h 350"/>
                    <a:gd name="T52" fmla="*/ 175 w 450"/>
                    <a:gd name="T53" fmla="*/ 290 h 350"/>
                    <a:gd name="T54" fmla="*/ 220 w 450"/>
                    <a:gd name="T55" fmla="*/ 282 h 350"/>
                    <a:gd name="T56" fmla="*/ 223 w 450"/>
                    <a:gd name="T57" fmla="*/ 283 h 350"/>
                    <a:gd name="T58" fmla="*/ 186 w 450"/>
                    <a:gd name="T59" fmla="*/ 307 h 350"/>
                    <a:gd name="T60" fmla="*/ 232 w 450"/>
                    <a:gd name="T61" fmla="*/ 324 h 350"/>
                    <a:gd name="T62" fmla="*/ 233 w 450"/>
                    <a:gd name="T63" fmla="*/ 337 h 350"/>
                    <a:gd name="T64" fmla="*/ 258 w 450"/>
                    <a:gd name="T65" fmla="*/ 348 h 350"/>
                    <a:gd name="T66" fmla="*/ 270 w 450"/>
                    <a:gd name="T67" fmla="*/ 343 h 350"/>
                    <a:gd name="T68" fmla="*/ 261 w 450"/>
                    <a:gd name="T69" fmla="*/ 331 h 350"/>
                    <a:gd name="T70" fmla="*/ 244 w 450"/>
                    <a:gd name="T71" fmla="*/ 323 h 350"/>
                    <a:gd name="T72" fmla="*/ 264 w 450"/>
                    <a:gd name="T73" fmla="*/ 311 h 350"/>
                    <a:gd name="T74" fmla="*/ 275 w 450"/>
                    <a:gd name="T75" fmla="*/ 287 h 350"/>
                    <a:gd name="T76" fmla="*/ 291 w 450"/>
                    <a:gd name="T77" fmla="*/ 279 h 350"/>
                    <a:gd name="T78" fmla="*/ 325 w 450"/>
                    <a:gd name="T79" fmla="*/ 271 h 350"/>
                    <a:gd name="T80" fmla="*/ 346 w 450"/>
                    <a:gd name="T81" fmla="*/ 266 h 350"/>
                    <a:gd name="T82" fmla="*/ 375 w 450"/>
                    <a:gd name="T83" fmla="*/ 255 h 350"/>
                    <a:gd name="T84" fmla="*/ 396 w 450"/>
                    <a:gd name="T85" fmla="*/ 240 h 350"/>
                    <a:gd name="T86" fmla="*/ 369 w 450"/>
                    <a:gd name="T87" fmla="*/ 234 h 350"/>
                    <a:gd name="T88" fmla="*/ 418 w 450"/>
                    <a:gd name="T89" fmla="*/ 196 h 350"/>
                    <a:gd name="T90" fmla="*/ 419 w 450"/>
                    <a:gd name="T91" fmla="*/ 209 h 350"/>
                    <a:gd name="T92" fmla="*/ 132 w 450"/>
                    <a:gd name="T93" fmla="*/ 64 h 350"/>
                    <a:gd name="T94" fmla="*/ 126 w 450"/>
                    <a:gd name="T95" fmla="*/ 38 h 350"/>
                    <a:gd name="T96" fmla="*/ 117 w 450"/>
                    <a:gd name="T97" fmla="*/ 2 h 350"/>
                    <a:gd name="T98" fmla="*/ 68 w 450"/>
                    <a:gd name="T99" fmla="*/ 42 h 350"/>
                    <a:gd name="T100" fmla="*/ 52 w 450"/>
                    <a:gd name="T101" fmla="*/ 81 h 350"/>
                    <a:gd name="T102" fmla="*/ 1 w 450"/>
                    <a:gd name="T103" fmla="*/ 93 h 350"/>
                    <a:gd name="T104" fmla="*/ 20 w 450"/>
                    <a:gd name="T105" fmla="*/ 109 h 350"/>
                    <a:gd name="T106" fmla="*/ 37 w 450"/>
                    <a:gd name="T107" fmla="*/ 114 h 350"/>
                    <a:gd name="T108" fmla="*/ 49 w 450"/>
                    <a:gd name="T109" fmla="*/ 119 h 350"/>
                    <a:gd name="T110" fmla="*/ 58 w 450"/>
                    <a:gd name="T111" fmla="*/ 120 h 350"/>
                    <a:gd name="T112" fmla="*/ 86 w 450"/>
                    <a:gd name="T113" fmla="*/ 143 h 350"/>
                    <a:gd name="T114" fmla="*/ 82 w 450"/>
                    <a:gd name="T115" fmla="*/ 107 h 350"/>
                    <a:gd name="T116" fmla="*/ 134 w 450"/>
                    <a:gd name="T117" fmla="*/ 76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50" h="350">
                      <a:moveTo>
                        <a:pt x="37" y="74"/>
                      </a:moveTo>
                      <a:cubicBezTo>
                        <a:pt x="37" y="74"/>
                        <a:pt x="37" y="74"/>
                        <a:pt x="37" y="74"/>
                      </a:cubicBezTo>
                      <a:cubicBezTo>
                        <a:pt x="36" y="74"/>
                        <a:pt x="36" y="74"/>
                        <a:pt x="36" y="74"/>
                      </a:cubicBezTo>
                      <a:cubicBezTo>
                        <a:pt x="37" y="75"/>
                        <a:pt x="37" y="75"/>
                        <a:pt x="37" y="75"/>
                      </a:cubicBezTo>
                      <a:cubicBezTo>
                        <a:pt x="39" y="76"/>
                        <a:pt x="39" y="76"/>
                        <a:pt x="39" y="76"/>
                      </a:cubicBezTo>
                      <a:cubicBezTo>
                        <a:pt x="39" y="76"/>
                        <a:pt x="39" y="76"/>
                        <a:pt x="39" y="76"/>
                      </a:cubicBezTo>
                      <a:cubicBezTo>
                        <a:pt x="39" y="76"/>
                        <a:pt x="39" y="76"/>
                        <a:pt x="39" y="76"/>
                      </a:cubicBezTo>
                      <a:cubicBezTo>
                        <a:pt x="39" y="75"/>
                        <a:pt x="39" y="75"/>
                        <a:pt x="39" y="75"/>
                      </a:cubicBezTo>
                      <a:cubicBezTo>
                        <a:pt x="39" y="74"/>
                        <a:pt x="39" y="74"/>
                        <a:pt x="39" y="74"/>
                      </a:cubicBezTo>
                      <a:cubicBezTo>
                        <a:pt x="38" y="74"/>
                        <a:pt x="38" y="74"/>
                        <a:pt x="38" y="74"/>
                      </a:cubicBezTo>
                      <a:lnTo>
                        <a:pt x="37" y="74"/>
                      </a:lnTo>
                      <a:close/>
                      <a:moveTo>
                        <a:pt x="41" y="73"/>
                      </a:moveTo>
                      <a:cubicBezTo>
                        <a:pt x="47" y="77"/>
                        <a:pt x="47" y="77"/>
                        <a:pt x="47" y="77"/>
                      </a:cubicBezTo>
                      <a:cubicBezTo>
                        <a:pt x="48" y="78"/>
                        <a:pt x="48" y="78"/>
                        <a:pt x="48" y="78"/>
                      </a:cubicBezTo>
                      <a:cubicBezTo>
                        <a:pt x="48" y="77"/>
                        <a:pt x="48" y="77"/>
                        <a:pt x="48" y="77"/>
                      </a:cubicBezTo>
                      <a:cubicBezTo>
                        <a:pt x="48" y="76"/>
                        <a:pt x="48" y="76"/>
                        <a:pt x="48" y="76"/>
                      </a:cubicBezTo>
                      <a:cubicBezTo>
                        <a:pt x="48" y="73"/>
                        <a:pt x="48" y="73"/>
                        <a:pt x="48" y="73"/>
                      </a:cubicBezTo>
                      <a:cubicBezTo>
                        <a:pt x="47" y="72"/>
                        <a:pt x="47" y="72"/>
                        <a:pt x="47" y="72"/>
                      </a:cubicBezTo>
                      <a:cubicBezTo>
                        <a:pt x="45" y="71"/>
                        <a:pt x="45" y="71"/>
                        <a:pt x="45" y="71"/>
                      </a:cubicBezTo>
                      <a:cubicBezTo>
                        <a:pt x="40" y="65"/>
                        <a:pt x="40" y="65"/>
                        <a:pt x="40" y="65"/>
                      </a:cubicBezTo>
                      <a:cubicBezTo>
                        <a:pt x="40" y="64"/>
                        <a:pt x="40" y="64"/>
                        <a:pt x="40" y="64"/>
                      </a:cubicBezTo>
                      <a:cubicBezTo>
                        <a:pt x="36" y="64"/>
                        <a:pt x="36" y="64"/>
                        <a:pt x="36" y="64"/>
                      </a:cubicBezTo>
                      <a:cubicBezTo>
                        <a:pt x="35" y="64"/>
                        <a:pt x="35" y="64"/>
                        <a:pt x="35" y="64"/>
                      </a:cubicBezTo>
                      <a:cubicBezTo>
                        <a:pt x="34" y="64"/>
                        <a:pt x="34" y="64"/>
                        <a:pt x="34" y="64"/>
                      </a:cubicBezTo>
                      <a:cubicBezTo>
                        <a:pt x="34" y="66"/>
                        <a:pt x="34" y="66"/>
                        <a:pt x="34" y="66"/>
                      </a:cubicBezTo>
                      <a:cubicBezTo>
                        <a:pt x="35" y="66"/>
                        <a:pt x="35" y="66"/>
                        <a:pt x="35" y="66"/>
                      </a:cubicBezTo>
                      <a:lnTo>
                        <a:pt x="41" y="73"/>
                      </a:lnTo>
                      <a:close/>
                      <a:moveTo>
                        <a:pt x="450" y="163"/>
                      </a:moveTo>
                      <a:cubicBezTo>
                        <a:pt x="449" y="163"/>
                        <a:pt x="449" y="163"/>
                        <a:pt x="449" y="163"/>
                      </a:cubicBezTo>
                      <a:cubicBezTo>
                        <a:pt x="447" y="163"/>
                        <a:pt x="447" y="163"/>
                        <a:pt x="447" y="163"/>
                      </a:cubicBezTo>
                      <a:cubicBezTo>
                        <a:pt x="446" y="163"/>
                        <a:pt x="446" y="163"/>
                        <a:pt x="446" y="163"/>
                      </a:cubicBezTo>
                      <a:cubicBezTo>
                        <a:pt x="445" y="164"/>
                        <a:pt x="445" y="164"/>
                        <a:pt x="445" y="164"/>
                      </a:cubicBezTo>
                      <a:cubicBezTo>
                        <a:pt x="444" y="165"/>
                        <a:pt x="444" y="165"/>
                        <a:pt x="444" y="165"/>
                      </a:cubicBezTo>
                      <a:cubicBezTo>
                        <a:pt x="444" y="166"/>
                        <a:pt x="444" y="166"/>
                        <a:pt x="444" y="166"/>
                      </a:cubicBezTo>
                      <a:cubicBezTo>
                        <a:pt x="443" y="170"/>
                        <a:pt x="443" y="170"/>
                        <a:pt x="443" y="170"/>
                      </a:cubicBezTo>
                      <a:cubicBezTo>
                        <a:pt x="443" y="172"/>
                        <a:pt x="443" y="172"/>
                        <a:pt x="443" y="172"/>
                      </a:cubicBezTo>
                      <a:cubicBezTo>
                        <a:pt x="441" y="173"/>
                        <a:pt x="441" y="173"/>
                        <a:pt x="441" y="173"/>
                      </a:cubicBezTo>
                      <a:cubicBezTo>
                        <a:pt x="439" y="174"/>
                        <a:pt x="439" y="174"/>
                        <a:pt x="439" y="174"/>
                      </a:cubicBezTo>
                      <a:cubicBezTo>
                        <a:pt x="431" y="175"/>
                        <a:pt x="431" y="175"/>
                        <a:pt x="431" y="175"/>
                      </a:cubicBezTo>
                      <a:cubicBezTo>
                        <a:pt x="414" y="175"/>
                        <a:pt x="414" y="175"/>
                        <a:pt x="414" y="175"/>
                      </a:cubicBezTo>
                      <a:cubicBezTo>
                        <a:pt x="396" y="172"/>
                        <a:pt x="396" y="172"/>
                        <a:pt x="396" y="172"/>
                      </a:cubicBezTo>
                      <a:cubicBezTo>
                        <a:pt x="396" y="171"/>
                        <a:pt x="396" y="171"/>
                        <a:pt x="396" y="171"/>
                      </a:cubicBezTo>
                      <a:cubicBezTo>
                        <a:pt x="394" y="166"/>
                        <a:pt x="394" y="166"/>
                        <a:pt x="394" y="166"/>
                      </a:cubicBezTo>
                      <a:cubicBezTo>
                        <a:pt x="394" y="167"/>
                        <a:pt x="393" y="167"/>
                        <a:pt x="393" y="167"/>
                      </a:cubicBezTo>
                      <a:cubicBezTo>
                        <a:pt x="393" y="167"/>
                        <a:pt x="391" y="167"/>
                        <a:pt x="389" y="167"/>
                      </a:cubicBezTo>
                      <a:cubicBezTo>
                        <a:pt x="388" y="167"/>
                        <a:pt x="388" y="167"/>
                        <a:pt x="387" y="167"/>
                      </a:cubicBezTo>
                      <a:cubicBezTo>
                        <a:pt x="383" y="167"/>
                        <a:pt x="383" y="167"/>
                        <a:pt x="383" y="167"/>
                      </a:cubicBezTo>
                      <a:cubicBezTo>
                        <a:pt x="382" y="167"/>
                        <a:pt x="381" y="166"/>
                        <a:pt x="381" y="166"/>
                      </a:cubicBezTo>
                      <a:cubicBezTo>
                        <a:pt x="381" y="166"/>
                        <a:pt x="381" y="166"/>
                        <a:pt x="380" y="166"/>
                      </a:cubicBezTo>
                      <a:cubicBezTo>
                        <a:pt x="380" y="166"/>
                        <a:pt x="378" y="165"/>
                        <a:pt x="377" y="164"/>
                      </a:cubicBezTo>
                      <a:cubicBezTo>
                        <a:pt x="376" y="163"/>
                        <a:pt x="375" y="163"/>
                        <a:pt x="375" y="163"/>
                      </a:cubicBezTo>
                      <a:cubicBezTo>
                        <a:pt x="373" y="160"/>
                        <a:pt x="373" y="160"/>
                        <a:pt x="373" y="160"/>
                      </a:cubicBezTo>
                      <a:cubicBezTo>
                        <a:pt x="372" y="159"/>
                        <a:pt x="372" y="159"/>
                        <a:pt x="372" y="159"/>
                      </a:cubicBezTo>
                      <a:cubicBezTo>
                        <a:pt x="372" y="157"/>
                        <a:pt x="372" y="157"/>
                        <a:pt x="372" y="157"/>
                      </a:cubicBezTo>
                      <a:cubicBezTo>
                        <a:pt x="371" y="156"/>
                        <a:pt x="371" y="156"/>
                        <a:pt x="371" y="156"/>
                      </a:cubicBezTo>
                      <a:cubicBezTo>
                        <a:pt x="371" y="156"/>
                        <a:pt x="369" y="155"/>
                        <a:pt x="368" y="154"/>
                      </a:cubicBezTo>
                      <a:cubicBezTo>
                        <a:pt x="368" y="154"/>
                        <a:pt x="367" y="153"/>
                        <a:pt x="366" y="153"/>
                      </a:cubicBezTo>
                      <a:cubicBezTo>
                        <a:pt x="365" y="153"/>
                        <a:pt x="364" y="152"/>
                        <a:pt x="364" y="151"/>
                      </a:cubicBezTo>
                      <a:cubicBezTo>
                        <a:pt x="365" y="150"/>
                        <a:pt x="365" y="150"/>
                        <a:pt x="365" y="149"/>
                      </a:cubicBezTo>
                      <a:cubicBezTo>
                        <a:pt x="365" y="149"/>
                        <a:pt x="364" y="149"/>
                        <a:pt x="364" y="148"/>
                      </a:cubicBezTo>
                      <a:cubicBezTo>
                        <a:pt x="363" y="148"/>
                        <a:pt x="363" y="148"/>
                        <a:pt x="363" y="148"/>
                      </a:cubicBezTo>
                      <a:cubicBezTo>
                        <a:pt x="362" y="147"/>
                        <a:pt x="362" y="146"/>
                        <a:pt x="362" y="145"/>
                      </a:cubicBezTo>
                      <a:cubicBezTo>
                        <a:pt x="362" y="145"/>
                        <a:pt x="362" y="145"/>
                        <a:pt x="362" y="145"/>
                      </a:cubicBezTo>
                      <a:cubicBezTo>
                        <a:pt x="362" y="145"/>
                        <a:pt x="362" y="145"/>
                        <a:pt x="362" y="145"/>
                      </a:cubicBezTo>
                      <a:cubicBezTo>
                        <a:pt x="359" y="145"/>
                        <a:pt x="359" y="145"/>
                        <a:pt x="359" y="145"/>
                      </a:cubicBezTo>
                      <a:cubicBezTo>
                        <a:pt x="358" y="145"/>
                        <a:pt x="357" y="145"/>
                        <a:pt x="357" y="144"/>
                      </a:cubicBezTo>
                      <a:cubicBezTo>
                        <a:pt x="357" y="143"/>
                        <a:pt x="357" y="143"/>
                        <a:pt x="357" y="143"/>
                      </a:cubicBezTo>
                      <a:cubicBezTo>
                        <a:pt x="356" y="143"/>
                        <a:pt x="356" y="143"/>
                        <a:pt x="356" y="143"/>
                      </a:cubicBezTo>
                      <a:cubicBezTo>
                        <a:pt x="355" y="143"/>
                        <a:pt x="355" y="143"/>
                        <a:pt x="354" y="142"/>
                      </a:cubicBezTo>
                      <a:cubicBezTo>
                        <a:pt x="352" y="141"/>
                        <a:pt x="352" y="141"/>
                        <a:pt x="352" y="141"/>
                      </a:cubicBezTo>
                      <a:cubicBezTo>
                        <a:pt x="352" y="141"/>
                        <a:pt x="351" y="140"/>
                        <a:pt x="350" y="140"/>
                      </a:cubicBezTo>
                      <a:cubicBezTo>
                        <a:pt x="344" y="140"/>
                        <a:pt x="344" y="140"/>
                        <a:pt x="344" y="140"/>
                      </a:cubicBezTo>
                      <a:cubicBezTo>
                        <a:pt x="344" y="140"/>
                        <a:pt x="344" y="140"/>
                        <a:pt x="344" y="140"/>
                      </a:cubicBezTo>
                      <a:cubicBezTo>
                        <a:pt x="343" y="139"/>
                        <a:pt x="342" y="139"/>
                        <a:pt x="342" y="139"/>
                      </a:cubicBezTo>
                      <a:cubicBezTo>
                        <a:pt x="341" y="140"/>
                        <a:pt x="339" y="140"/>
                        <a:pt x="338" y="139"/>
                      </a:cubicBezTo>
                      <a:cubicBezTo>
                        <a:pt x="338" y="139"/>
                        <a:pt x="338" y="139"/>
                        <a:pt x="338" y="139"/>
                      </a:cubicBezTo>
                      <a:cubicBezTo>
                        <a:pt x="335" y="138"/>
                        <a:pt x="335" y="138"/>
                        <a:pt x="335" y="138"/>
                      </a:cubicBezTo>
                      <a:cubicBezTo>
                        <a:pt x="334" y="138"/>
                        <a:pt x="332" y="138"/>
                        <a:pt x="331" y="137"/>
                      </a:cubicBezTo>
                      <a:cubicBezTo>
                        <a:pt x="330" y="137"/>
                        <a:pt x="330" y="137"/>
                        <a:pt x="329" y="138"/>
                      </a:cubicBezTo>
                      <a:cubicBezTo>
                        <a:pt x="328" y="139"/>
                        <a:pt x="327" y="140"/>
                        <a:pt x="326" y="139"/>
                      </a:cubicBezTo>
                      <a:cubicBezTo>
                        <a:pt x="325" y="139"/>
                        <a:pt x="325" y="139"/>
                        <a:pt x="325" y="139"/>
                      </a:cubicBezTo>
                      <a:cubicBezTo>
                        <a:pt x="322" y="139"/>
                        <a:pt x="322" y="139"/>
                        <a:pt x="322" y="139"/>
                      </a:cubicBezTo>
                      <a:cubicBezTo>
                        <a:pt x="321" y="139"/>
                        <a:pt x="321" y="138"/>
                        <a:pt x="320" y="138"/>
                      </a:cubicBezTo>
                      <a:cubicBezTo>
                        <a:pt x="319" y="137"/>
                        <a:pt x="319" y="137"/>
                        <a:pt x="319" y="137"/>
                      </a:cubicBezTo>
                      <a:cubicBezTo>
                        <a:pt x="316" y="137"/>
                        <a:pt x="316" y="137"/>
                        <a:pt x="316" y="137"/>
                      </a:cubicBezTo>
                      <a:cubicBezTo>
                        <a:pt x="315" y="137"/>
                        <a:pt x="314" y="136"/>
                        <a:pt x="314" y="135"/>
                      </a:cubicBezTo>
                      <a:cubicBezTo>
                        <a:pt x="310" y="135"/>
                        <a:pt x="310" y="135"/>
                        <a:pt x="310" y="135"/>
                      </a:cubicBezTo>
                      <a:cubicBezTo>
                        <a:pt x="309" y="135"/>
                        <a:pt x="308" y="134"/>
                        <a:pt x="308" y="133"/>
                      </a:cubicBezTo>
                      <a:cubicBezTo>
                        <a:pt x="308" y="132"/>
                        <a:pt x="308" y="132"/>
                        <a:pt x="308" y="132"/>
                      </a:cubicBezTo>
                      <a:cubicBezTo>
                        <a:pt x="306" y="131"/>
                        <a:pt x="306" y="131"/>
                        <a:pt x="306" y="131"/>
                      </a:cubicBezTo>
                      <a:cubicBezTo>
                        <a:pt x="306" y="130"/>
                        <a:pt x="306" y="130"/>
                        <a:pt x="306" y="130"/>
                      </a:cubicBezTo>
                      <a:cubicBezTo>
                        <a:pt x="305" y="129"/>
                        <a:pt x="305" y="129"/>
                        <a:pt x="305" y="129"/>
                      </a:cubicBezTo>
                      <a:cubicBezTo>
                        <a:pt x="304" y="129"/>
                        <a:pt x="303" y="128"/>
                        <a:pt x="303" y="127"/>
                      </a:cubicBezTo>
                      <a:cubicBezTo>
                        <a:pt x="303" y="125"/>
                        <a:pt x="303" y="125"/>
                        <a:pt x="303" y="125"/>
                      </a:cubicBezTo>
                      <a:cubicBezTo>
                        <a:pt x="301" y="124"/>
                        <a:pt x="301" y="124"/>
                        <a:pt x="301" y="124"/>
                      </a:cubicBezTo>
                      <a:cubicBezTo>
                        <a:pt x="300" y="123"/>
                        <a:pt x="300" y="123"/>
                        <a:pt x="300" y="123"/>
                      </a:cubicBezTo>
                      <a:cubicBezTo>
                        <a:pt x="299" y="123"/>
                        <a:pt x="298" y="122"/>
                        <a:pt x="298" y="121"/>
                      </a:cubicBezTo>
                      <a:cubicBezTo>
                        <a:pt x="298" y="108"/>
                        <a:pt x="298" y="108"/>
                        <a:pt x="298" y="108"/>
                      </a:cubicBezTo>
                      <a:cubicBezTo>
                        <a:pt x="298" y="107"/>
                        <a:pt x="298" y="107"/>
                        <a:pt x="298" y="107"/>
                      </a:cubicBezTo>
                      <a:cubicBezTo>
                        <a:pt x="298" y="107"/>
                        <a:pt x="298" y="107"/>
                        <a:pt x="298" y="107"/>
                      </a:cubicBezTo>
                      <a:cubicBezTo>
                        <a:pt x="298" y="107"/>
                        <a:pt x="298" y="107"/>
                        <a:pt x="298" y="107"/>
                      </a:cubicBezTo>
                      <a:cubicBezTo>
                        <a:pt x="298" y="108"/>
                        <a:pt x="298" y="108"/>
                        <a:pt x="297" y="108"/>
                      </a:cubicBezTo>
                      <a:cubicBezTo>
                        <a:pt x="297" y="109"/>
                        <a:pt x="296" y="110"/>
                        <a:pt x="295" y="111"/>
                      </a:cubicBezTo>
                      <a:cubicBezTo>
                        <a:pt x="295" y="112"/>
                        <a:pt x="295" y="112"/>
                        <a:pt x="295" y="113"/>
                      </a:cubicBezTo>
                      <a:cubicBezTo>
                        <a:pt x="294" y="114"/>
                        <a:pt x="294" y="114"/>
                        <a:pt x="294" y="114"/>
                      </a:cubicBezTo>
                      <a:cubicBezTo>
                        <a:pt x="294" y="114"/>
                        <a:pt x="292" y="115"/>
                        <a:pt x="290" y="117"/>
                      </a:cubicBezTo>
                      <a:cubicBezTo>
                        <a:pt x="290" y="118"/>
                        <a:pt x="290" y="118"/>
                        <a:pt x="290" y="119"/>
                      </a:cubicBezTo>
                      <a:cubicBezTo>
                        <a:pt x="290" y="119"/>
                        <a:pt x="289" y="120"/>
                        <a:pt x="288" y="122"/>
                      </a:cubicBezTo>
                      <a:cubicBezTo>
                        <a:pt x="288" y="123"/>
                        <a:pt x="288" y="123"/>
                        <a:pt x="288" y="123"/>
                      </a:cubicBezTo>
                      <a:cubicBezTo>
                        <a:pt x="288" y="123"/>
                        <a:pt x="288" y="123"/>
                        <a:pt x="288" y="123"/>
                      </a:cubicBezTo>
                      <a:cubicBezTo>
                        <a:pt x="288" y="124"/>
                        <a:pt x="288" y="124"/>
                        <a:pt x="288" y="124"/>
                      </a:cubicBezTo>
                      <a:cubicBezTo>
                        <a:pt x="288" y="125"/>
                        <a:pt x="288" y="125"/>
                        <a:pt x="288" y="126"/>
                      </a:cubicBezTo>
                      <a:cubicBezTo>
                        <a:pt x="288" y="130"/>
                        <a:pt x="288" y="130"/>
                        <a:pt x="288" y="130"/>
                      </a:cubicBezTo>
                      <a:cubicBezTo>
                        <a:pt x="288" y="132"/>
                        <a:pt x="287" y="133"/>
                        <a:pt x="286" y="133"/>
                      </a:cubicBezTo>
                      <a:cubicBezTo>
                        <a:pt x="285" y="133"/>
                        <a:pt x="284" y="133"/>
                        <a:pt x="283" y="132"/>
                      </a:cubicBezTo>
                      <a:cubicBezTo>
                        <a:pt x="281" y="132"/>
                        <a:pt x="281" y="132"/>
                        <a:pt x="281" y="132"/>
                      </a:cubicBezTo>
                      <a:cubicBezTo>
                        <a:pt x="281" y="132"/>
                        <a:pt x="281" y="132"/>
                        <a:pt x="280" y="132"/>
                      </a:cubicBezTo>
                      <a:cubicBezTo>
                        <a:pt x="278" y="131"/>
                        <a:pt x="278" y="131"/>
                        <a:pt x="278" y="131"/>
                      </a:cubicBezTo>
                      <a:cubicBezTo>
                        <a:pt x="277" y="131"/>
                        <a:pt x="277" y="131"/>
                        <a:pt x="277" y="131"/>
                      </a:cubicBezTo>
                      <a:cubicBezTo>
                        <a:pt x="276" y="131"/>
                        <a:pt x="276" y="130"/>
                        <a:pt x="275" y="130"/>
                      </a:cubicBezTo>
                      <a:cubicBezTo>
                        <a:pt x="272" y="126"/>
                        <a:pt x="272" y="126"/>
                        <a:pt x="272" y="126"/>
                      </a:cubicBezTo>
                      <a:cubicBezTo>
                        <a:pt x="271" y="126"/>
                        <a:pt x="271" y="126"/>
                        <a:pt x="271" y="126"/>
                      </a:cubicBezTo>
                      <a:cubicBezTo>
                        <a:pt x="269" y="124"/>
                        <a:pt x="269" y="124"/>
                        <a:pt x="269" y="124"/>
                      </a:cubicBezTo>
                      <a:cubicBezTo>
                        <a:pt x="268" y="124"/>
                        <a:pt x="268" y="123"/>
                        <a:pt x="268" y="123"/>
                      </a:cubicBezTo>
                      <a:cubicBezTo>
                        <a:pt x="268" y="121"/>
                        <a:pt x="268" y="121"/>
                        <a:pt x="268" y="121"/>
                      </a:cubicBezTo>
                      <a:cubicBezTo>
                        <a:pt x="267" y="121"/>
                        <a:pt x="266" y="120"/>
                        <a:pt x="266" y="119"/>
                      </a:cubicBezTo>
                      <a:cubicBezTo>
                        <a:pt x="266" y="117"/>
                        <a:pt x="266" y="117"/>
                        <a:pt x="266" y="117"/>
                      </a:cubicBezTo>
                      <a:cubicBezTo>
                        <a:pt x="265" y="115"/>
                        <a:pt x="265" y="115"/>
                        <a:pt x="265" y="115"/>
                      </a:cubicBezTo>
                      <a:cubicBezTo>
                        <a:pt x="265" y="115"/>
                        <a:pt x="265" y="115"/>
                        <a:pt x="265" y="114"/>
                      </a:cubicBezTo>
                      <a:cubicBezTo>
                        <a:pt x="265" y="108"/>
                        <a:pt x="265" y="108"/>
                        <a:pt x="265" y="108"/>
                      </a:cubicBezTo>
                      <a:cubicBezTo>
                        <a:pt x="264" y="107"/>
                        <a:pt x="264" y="107"/>
                        <a:pt x="264" y="107"/>
                      </a:cubicBezTo>
                      <a:cubicBezTo>
                        <a:pt x="261" y="107"/>
                        <a:pt x="261" y="107"/>
                        <a:pt x="261" y="107"/>
                      </a:cubicBezTo>
                      <a:cubicBezTo>
                        <a:pt x="260" y="107"/>
                        <a:pt x="259" y="106"/>
                        <a:pt x="259" y="105"/>
                      </a:cubicBezTo>
                      <a:cubicBezTo>
                        <a:pt x="259" y="102"/>
                        <a:pt x="259" y="102"/>
                        <a:pt x="259" y="102"/>
                      </a:cubicBezTo>
                      <a:cubicBezTo>
                        <a:pt x="258" y="101"/>
                        <a:pt x="258" y="101"/>
                        <a:pt x="258" y="101"/>
                      </a:cubicBezTo>
                      <a:cubicBezTo>
                        <a:pt x="257" y="101"/>
                        <a:pt x="257" y="100"/>
                        <a:pt x="257" y="100"/>
                      </a:cubicBezTo>
                      <a:cubicBezTo>
                        <a:pt x="257" y="99"/>
                        <a:pt x="257" y="99"/>
                        <a:pt x="257" y="99"/>
                      </a:cubicBezTo>
                      <a:cubicBezTo>
                        <a:pt x="256" y="98"/>
                        <a:pt x="256" y="98"/>
                        <a:pt x="256" y="98"/>
                      </a:cubicBezTo>
                      <a:cubicBezTo>
                        <a:pt x="254" y="98"/>
                        <a:pt x="254" y="98"/>
                        <a:pt x="254" y="98"/>
                      </a:cubicBezTo>
                      <a:cubicBezTo>
                        <a:pt x="254" y="98"/>
                        <a:pt x="254" y="98"/>
                        <a:pt x="254" y="98"/>
                      </a:cubicBezTo>
                      <a:cubicBezTo>
                        <a:pt x="255" y="96"/>
                        <a:pt x="255" y="96"/>
                        <a:pt x="255" y="96"/>
                      </a:cubicBezTo>
                      <a:cubicBezTo>
                        <a:pt x="252" y="107"/>
                        <a:pt x="252" y="107"/>
                        <a:pt x="252" y="107"/>
                      </a:cubicBezTo>
                      <a:cubicBezTo>
                        <a:pt x="251" y="112"/>
                        <a:pt x="251" y="112"/>
                        <a:pt x="251" y="112"/>
                      </a:cubicBezTo>
                      <a:cubicBezTo>
                        <a:pt x="250" y="113"/>
                        <a:pt x="250" y="113"/>
                        <a:pt x="250" y="113"/>
                      </a:cubicBezTo>
                      <a:cubicBezTo>
                        <a:pt x="248" y="114"/>
                        <a:pt x="248" y="114"/>
                        <a:pt x="248" y="114"/>
                      </a:cubicBezTo>
                      <a:cubicBezTo>
                        <a:pt x="246" y="114"/>
                        <a:pt x="246" y="114"/>
                        <a:pt x="246" y="114"/>
                      </a:cubicBezTo>
                      <a:cubicBezTo>
                        <a:pt x="239" y="111"/>
                        <a:pt x="239" y="111"/>
                        <a:pt x="239" y="111"/>
                      </a:cubicBezTo>
                      <a:cubicBezTo>
                        <a:pt x="237" y="112"/>
                        <a:pt x="237" y="112"/>
                        <a:pt x="237" y="112"/>
                      </a:cubicBezTo>
                      <a:cubicBezTo>
                        <a:pt x="229" y="104"/>
                        <a:pt x="229" y="104"/>
                        <a:pt x="229" y="104"/>
                      </a:cubicBezTo>
                      <a:cubicBezTo>
                        <a:pt x="228" y="103"/>
                        <a:pt x="228" y="103"/>
                        <a:pt x="228" y="103"/>
                      </a:cubicBezTo>
                      <a:cubicBezTo>
                        <a:pt x="226" y="104"/>
                        <a:pt x="226" y="104"/>
                        <a:pt x="226" y="104"/>
                      </a:cubicBezTo>
                      <a:cubicBezTo>
                        <a:pt x="226" y="104"/>
                        <a:pt x="226" y="104"/>
                        <a:pt x="226" y="104"/>
                      </a:cubicBezTo>
                      <a:cubicBezTo>
                        <a:pt x="225" y="106"/>
                        <a:pt x="225" y="106"/>
                        <a:pt x="225" y="106"/>
                      </a:cubicBezTo>
                      <a:cubicBezTo>
                        <a:pt x="223" y="112"/>
                        <a:pt x="223" y="112"/>
                        <a:pt x="223" y="112"/>
                      </a:cubicBezTo>
                      <a:cubicBezTo>
                        <a:pt x="228" y="121"/>
                        <a:pt x="228" y="121"/>
                        <a:pt x="228" y="121"/>
                      </a:cubicBezTo>
                      <a:cubicBezTo>
                        <a:pt x="228" y="121"/>
                        <a:pt x="228" y="121"/>
                        <a:pt x="228" y="121"/>
                      </a:cubicBezTo>
                      <a:cubicBezTo>
                        <a:pt x="232" y="123"/>
                        <a:pt x="232" y="123"/>
                        <a:pt x="232" y="123"/>
                      </a:cubicBezTo>
                      <a:cubicBezTo>
                        <a:pt x="233" y="123"/>
                        <a:pt x="233" y="123"/>
                        <a:pt x="233" y="123"/>
                      </a:cubicBezTo>
                      <a:cubicBezTo>
                        <a:pt x="233" y="123"/>
                        <a:pt x="233" y="123"/>
                        <a:pt x="233" y="123"/>
                      </a:cubicBezTo>
                      <a:cubicBezTo>
                        <a:pt x="236" y="123"/>
                        <a:pt x="236" y="123"/>
                        <a:pt x="236" y="123"/>
                      </a:cubicBezTo>
                      <a:cubicBezTo>
                        <a:pt x="255" y="140"/>
                        <a:pt x="255" y="140"/>
                        <a:pt x="255" y="140"/>
                      </a:cubicBezTo>
                      <a:cubicBezTo>
                        <a:pt x="267" y="158"/>
                        <a:pt x="267" y="158"/>
                        <a:pt x="267" y="158"/>
                      </a:cubicBezTo>
                      <a:cubicBezTo>
                        <a:pt x="270" y="165"/>
                        <a:pt x="270" y="165"/>
                        <a:pt x="270" y="165"/>
                      </a:cubicBezTo>
                      <a:cubicBezTo>
                        <a:pt x="268" y="163"/>
                        <a:pt x="268" y="163"/>
                        <a:pt x="268" y="163"/>
                      </a:cubicBezTo>
                      <a:cubicBezTo>
                        <a:pt x="238" y="145"/>
                        <a:pt x="238" y="145"/>
                        <a:pt x="238" y="145"/>
                      </a:cubicBezTo>
                      <a:cubicBezTo>
                        <a:pt x="237" y="145"/>
                        <a:pt x="237" y="145"/>
                        <a:pt x="237" y="145"/>
                      </a:cubicBezTo>
                      <a:cubicBezTo>
                        <a:pt x="232" y="147"/>
                        <a:pt x="232" y="147"/>
                        <a:pt x="232" y="147"/>
                      </a:cubicBezTo>
                      <a:cubicBezTo>
                        <a:pt x="232" y="148"/>
                        <a:pt x="232" y="148"/>
                        <a:pt x="232" y="148"/>
                      </a:cubicBezTo>
                      <a:cubicBezTo>
                        <a:pt x="233" y="152"/>
                        <a:pt x="233" y="152"/>
                        <a:pt x="233" y="152"/>
                      </a:cubicBezTo>
                      <a:cubicBezTo>
                        <a:pt x="234" y="152"/>
                        <a:pt x="234" y="152"/>
                        <a:pt x="234" y="152"/>
                      </a:cubicBezTo>
                      <a:cubicBezTo>
                        <a:pt x="243" y="157"/>
                        <a:pt x="243" y="157"/>
                        <a:pt x="243" y="157"/>
                      </a:cubicBezTo>
                      <a:cubicBezTo>
                        <a:pt x="252" y="163"/>
                        <a:pt x="252" y="163"/>
                        <a:pt x="252" y="163"/>
                      </a:cubicBezTo>
                      <a:cubicBezTo>
                        <a:pt x="253" y="165"/>
                        <a:pt x="253" y="165"/>
                        <a:pt x="253" y="165"/>
                      </a:cubicBezTo>
                      <a:cubicBezTo>
                        <a:pt x="255" y="168"/>
                        <a:pt x="255" y="168"/>
                        <a:pt x="255" y="168"/>
                      </a:cubicBezTo>
                      <a:cubicBezTo>
                        <a:pt x="256" y="169"/>
                        <a:pt x="256" y="169"/>
                        <a:pt x="256" y="169"/>
                      </a:cubicBezTo>
                      <a:cubicBezTo>
                        <a:pt x="255" y="169"/>
                        <a:pt x="255" y="169"/>
                        <a:pt x="255" y="169"/>
                      </a:cubicBezTo>
                      <a:cubicBezTo>
                        <a:pt x="249" y="167"/>
                        <a:pt x="249" y="167"/>
                        <a:pt x="249" y="167"/>
                      </a:cubicBezTo>
                      <a:cubicBezTo>
                        <a:pt x="248" y="166"/>
                        <a:pt x="248" y="166"/>
                        <a:pt x="248" y="166"/>
                      </a:cubicBezTo>
                      <a:cubicBezTo>
                        <a:pt x="246" y="165"/>
                        <a:pt x="246" y="165"/>
                        <a:pt x="246" y="165"/>
                      </a:cubicBezTo>
                      <a:cubicBezTo>
                        <a:pt x="243" y="163"/>
                        <a:pt x="243" y="163"/>
                        <a:pt x="243" y="163"/>
                      </a:cubicBezTo>
                      <a:cubicBezTo>
                        <a:pt x="240" y="161"/>
                        <a:pt x="240" y="161"/>
                        <a:pt x="240" y="161"/>
                      </a:cubicBezTo>
                      <a:cubicBezTo>
                        <a:pt x="225" y="163"/>
                        <a:pt x="225" y="163"/>
                        <a:pt x="225" y="163"/>
                      </a:cubicBezTo>
                      <a:cubicBezTo>
                        <a:pt x="224" y="167"/>
                        <a:pt x="224" y="167"/>
                        <a:pt x="224" y="167"/>
                      </a:cubicBezTo>
                      <a:cubicBezTo>
                        <a:pt x="224" y="168"/>
                        <a:pt x="224" y="168"/>
                        <a:pt x="224" y="168"/>
                      </a:cubicBezTo>
                      <a:cubicBezTo>
                        <a:pt x="223" y="168"/>
                        <a:pt x="223" y="168"/>
                        <a:pt x="223" y="168"/>
                      </a:cubicBezTo>
                      <a:cubicBezTo>
                        <a:pt x="214" y="163"/>
                        <a:pt x="214" y="163"/>
                        <a:pt x="214" y="163"/>
                      </a:cubicBezTo>
                      <a:cubicBezTo>
                        <a:pt x="214" y="163"/>
                        <a:pt x="214" y="163"/>
                        <a:pt x="214" y="163"/>
                      </a:cubicBezTo>
                      <a:cubicBezTo>
                        <a:pt x="211" y="157"/>
                        <a:pt x="211" y="157"/>
                        <a:pt x="211" y="157"/>
                      </a:cubicBezTo>
                      <a:cubicBezTo>
                        <a:pt x="208" y="153"/>
                        <a:pt x="208" y="153"/>
                        <a:pt x="208" y="153"/>
                      </a:cubicBezTo>
                      <a:cubicBezTo>
                        <a:pt x="203" y="148"/>
                        <a:pt x="203" y="148"/>
                        <a:pt x="203" y="148"/>
                      </a:cubicBezTo>
                      <a:cubicBezTo>
                        <a:pt x="201" y="151"/>
                        <a:pt x="201" y="151"/>
                        <a:pt x="201" y="151"/>
                      </a:cubicBezTo>
                      <a:cubicBezTo>
                        <a:pt x="200" y="152"/>
                        <a:pt x="200" y="152"/>
                        <a:pt x="200" y="152"/>
                      </a:cubicBezTo>
                      <a:cubicBezTo>
                        <a:pt x="199" y="154"/>
                        <a:pt x="199" y="154"/>
                        <a:pt x="199" y="154"/>
                      </a:cubicBezTo>
                      <a:cubicBezTo>
                        <a:pt x="198" y="156"/>
                        <a:pt x="198" y="156"/>
                        <a:pt x="198" y="156"/>
                      </a:cubicBezTo>
                      <a:cubicBezTo>
                        <a:pt x="198" y="157"/>
                        <a:pt x="198" y="157"/>
                        <a:pt x="198" y="157"/>
                      </a:cubicBezTo>
                      <a:cubicBezTo>
                        <a:pt x="205" y="168"/>
                        <a:pt x="205" y="168"/>
                        <a:pt x="205" y="168"/>
                      </a:cubicBezTo>
                      <a:cubicBezTo>
                        <a:pt x="206" y="180"/>
                        <a:pt x="206" y="180"/>
                        <a:pt x="206" y="180"/>
                      </a:cubicBezTo>
                      <a:cubicBezTo>
                        <a:pt x="206" y="180"/>
                        <a:pt x="206" y="180"/>
                        <a:pt x="206" y="180"/>
                      </a:cubicBezTo>
                      <a:cubicBezTo>
                        <a:pt x="206" y="181"/>
                        <a:pt x="206" y="181"/>
                        <a:pt x="206" y="181"/>
                      </a:cubicBezTo>
                      <a:cubicBezTo>
                        <a:pt x="207" y="183"/>
                        <a:pt x="207" y="183"/>
                        <a:pt x="207" y="183"/>
                      </a:cubicBezTo>
                      <a:cubicBezTo>
                        <a:pt x="207" y="183"/>
                        <a:pt x="207" y="183"/>
                        <a:pt x="207" y="183"/>
                      </a:cubicBezTo>
                      <a:cubicBezTo>
                        <a:pt x="206" y="184"/>
                        <a:pt x="206" y="184"/>
                        <a:pt x="206" y="184"/>
                      </a:cubicBezTo>
                      <a:cubicBezTo>
                        <a:pt x="205" y="184"/>
                        <a:pt x="205" y="184"/>
                        <a:pt x="205" y="184"/>
                      </a:cubicBezTo>
                      <a:cubicBezTo>
                        <a:pt x="205" y="184"/>
                        <a:pt x="205" y="184"/>
                        <a:pt x="205" y="184"/>
                      </a:cubicBezTo>
                      <a:cubicBezTo>
                        <a:pt x="204" y="183"/>
                        <a:pt x="204" y="183"/>
                        <a:pt x="204" y="183"/>
                      </a:cubicBezTo>
                      <a:cubicBezTo>
                        <a:pt x="203" y="182"/>
                        <a:pt x="203" y="182"/>
                        <a:pt x="203" y="182"/>
                      </a:cubicBezTo>
                      <a:cubicBezTo>
                        <a:pt x="202" y="183"/>
                        <a:pt x="202" y="183"/>
                        <a:pt x="202" y="183"/>
                      </a:cubicBezTo>
                      <a:cubicBezTo>
                        <a:pt x="201" y="183"/>
                        <a:pt x="201" y="183"/>
                        <a:pt x="201" y="183"/>
                      </a:cubicBezTo>
                      <a:cubicBezTo>
                        <a:pt x="201" y="184"/>
                        <a:pt x="201" y="184"/>
                        <a:pt x="201" y="184"/>
                      </a:cubicBezTo>
                      <a:cubicBezTo>
                        <a:pt x="201" y="185"/>
                        <a:pt x="201" y="185"/>
                        <a:pt x="201" y="185"/>
                      </a:cubicBezTo>
                      <a:cubicBezTo>
                        <a:pt x="203" y="186"/>
                        <a:pt x="203" y="186"/>
                        <a:pt x="203" y="186"/>
                      </a:cubicBezTo>
                      <a:cubicBezTo>
                        <a:pt x="203" y="186"/>
                        <a:pt x="203" y="186"/>
                        <a:pt x="203" y="186"/>
                      </a:cubicBezTo>
                      <a:cubicBezTo>
                        <a:pt x="204" y="187"/>
                        <a:pt x="204" y="187"/>
                        <a:pt x="204" y="187"/>
                      </a:cubicBezTo>
                      <a:cubicBezTo>
                        <a:pt x="204" y="188"/>
                        <a:pt x="204" y="188"/>
                        <a:pt x="204" y="188"/>
                      </a:cubicBezTo>
                      <a:cubicBezTo>
                        <a:pt x="203" y="188"/>
                        <a:pt x="203" y="188"/>
                        <a:pt x="203" y="188"/>
                      </a:cubicBezTo>
                      <a:cubicBezTo>
                        <a:pt x="203" y="188"/>
                        <a:pt x="203" y="188"/>
                        <a:pt x="203" y="188"/>
                      </a:cubicBezTo>
                      <a:cubicBezTo>
                        <a:pt x="202" y="188"/>
                        <a:pt x="202" y="188"/>
                        <a:pt x="202" y="188"/>
                      </a:cubicBezTo>
                      <a:cubicBezTo>
                        <a:pt x="202" y="188"/>
                        <a:pt x="202" y="188"/>
                        <a:pt x="202" y="188"/>
                      </a:cubicBezTo>
                      <a:cubicBezTo>
                        <a:pt x="201" y="188"/>
                        <a:pt x="201" y="188"/>
                        <a:pt x="201" y="188"/>
                      </a:cubicBezTo>
                      <a:cubicBezTo>
                        <a:pt x="198" y="185"/>
                        <a:pt x="198" y="185"/>
                        <a:pt x="198" y="185"/>
                      </a:cubicBezTo>
                      <a:cubicBezTo>
                        <a:pt x="196" y="182"/>
                        <a:pt x="196" y="182"/>
                        <a:pt x="196" y="182"/>
                      </a:cubicBezTo>
                      <a:cubicBezTo>
                        <a:pt x="196" y="180"/>
                        <a:pt x="196" y="180"/>
                        <a:pt x="196" y="180"/>
                      </a:cubicBezTo>
                      <a:cubicBezTo>
                        <a:pt x="196" y="178"/>
                        <a:pt x="196" y="178"/>
                        <a:pt x="196" y="178"/>
                      </a:cubicBezTo>
                      <a:cubicBezTo>
                        <a:pt x="196" y="175"/>
                        <a:pt x="196" y="175"/>
                        <a:pt x="196" y="175"/>
                      </a:cubicBezTo>
                      <a:cubicBezTo>
                        <a:pt x="194" y="165"/>
                        <a:pt x="194" y="165"/>
                        <a:pt x="194" y="165"/>
                      </a:cubicBezTo>
                      <a:cubicBezTo>
                        <a:pt x="193" y="164"/>
                        <a:pt x="193" y="164"/>
                        <a:pt x="193" y="164"/>
                      </a:cubicBezTo>
                      <a:cubicBezTo>
                        <a:pt x="190" y="163"/>
                        <a:pt x="190" y="163"/>
                        <a:pt x="190" y="163"/>
                      </a:cubicBezTo>
                      <a:cubicBezTo>
                        <a:pt x="189" y="163"/>
                        <a:pt x="189" y="163"/>
                        <a:pt x="189" y="163"/>
                      </a:cubicBezTo>
                      <a:cubicBezTo>
                        <a:pt x="185" y="163"/>
                        <a:pt x="185" y="163"/>
                        <a:pt x="185" y="163"/>
                      </a:cubicBezTo>
                      <a:cubicBezTo>
                        <a:pt x="176" y="164"/>
                        <a:pt x="176" y="164"/>
                        <a:pt x="176" y="164"/>
                      </a:cubicBezTo>
                      <a:cubicBezTo>
                        <a:pt x="174" y="165"/>
                        <a:pt x="174" y="165"/>
                        <a:pt x="174" y="165"/>
                      </a:cubicBezTo>
                      <a:cubicBezTo>
                        <a:pt x="174" y="166"/>
                        <a:pt x="174" y="166"/>
                        <a:pt x="174" y="166"/>
                      </a:cubicBezTo>
                      <a:cubicBezTo>
                        <a:pt x="176" y="193"/>
                        <a:pt x="176" y="193"/>
                        <a:pt x="176" y="193"/>
                      </a:cubicBezTo>
                      <a:cubicBezTo>
                        <a:pt x="177" y="195"/>
                        <a:pt x="177" y="195"/>
                        <a:pt x="177" y="195"/>
                      </a:cubicBezTo>
                      <a:cubicBezTo>
                        <a:pt x="183" y="199"/>
                        <a:pt x="183" y="199"/>
                        <a:pt x="183" y="199"/>
                      </a:cubicBezTo>
                      <a:cubicBezTo>
                        <a:pt x="194" y="205"/>
                        <a:pt x="194" y="205"/>
                        <a:pt x="194" y="205"/>
                      </a:cubicBezTo>
                      <a:cubicBezTo>
                        <a:pt x="185" y="205"/>
                        <a:pt x="185" y="205"/>
                        <a:pt x="185" y="205"/>
                      </a:cubicBezTo>
                      <a:cubicBezTo>
                        <a:pt x="184" y="205"/>
                        <a:pt x="184" y="205"/>
                        <a:pt x="184" y="205"/>
                      </a:cubicBezTo>
                      <a:cubicBezTo>
                        <a:pt x="183" y="205"/>
                        <a:pt x="183" y="205"/>
                        <a:pt x="183" y="205"/>
                      </a:cubicBezTo>
                      <a:cubicBezTo>
                        <a:pt x="180" y="206"/>
                        <a:pt x="180" y="206"/>
                        <a:pt x="180" y="206"/>
                      </a:cubicBezTo>
                      <a:cubicBezTo>
                        <a:pt x="179" y="207"/>
                        <a:pt x="179" y="207"/>
                        <a:pt x="179" y="207"/>
                      </a:cubicBezTo>
                      <a:cubicBezTo>
                        <a:pt x="175" y="219"/>
                        <a:pt x="175" y="219"/>
                        <a:pt x="175" y="219"/>
                      </a:cubicBezTo>
                      <a:cubicBezTo>
                        <a:pt x="175" y="220"/>
                        <a:pt x="175" y="220"/>
                        <a:pt x="175" y="220"/>
                      </a:cubicBezTo>
                      <a:cubicBezTo>
                        <a:pt x="175" y="221"/>
                        <a:pt x="175" y="221"/>
                        <a:pt x="175" y="221"/>
                      </a:cubicBezTo>
                      <a:cubicBezTo>
                        <a:pt x="190" y="240"/>
                        <a:pt x="190" y="240"/>
                        <a:pt x="190" y="240"/>
                      </a:cubicBezTo>
                      <a:cubicBezTo>
                        <a:pt x="194" y="244"/>
                        <a:pt x="194" y="244"/>
                        <a:pt x="194" y="244"/>
                      </a:cubicBezTo>
                      <a:cubicBezTo>
                        <a:pt x="196" y="244"/>
                        <a:pt x="196" y="244"/>
                        <a:pt x="196" y="244"/>
                      </a:cubicBezTo>
                      <a:cubicBezTo>
                        <a:pt x="199" y="243"/>
                        <a:pt x="199" y="243"/>
                        <a:pt x="199" y="243"/>
                      </a:cubicBezTo>
                      <a:cubicBezTo>
                        <a:pt x="206" y="242"/>
                        <a:pt x="206" y="242"/>
                        <a:pt x="206" y="242"/>
                      </a:cubicBezTo>
                      <a:cubicBezTo>
                        <a:pt x="213" y="245"/>
                        <a:pt x="213" y="245"/>
                        <a:pt x="213" y="245"/>
                      </a:cubicBezTo>
                      <a:cubicBezTo>
                        <a:pt x="214" y="245"/>
                        <a:pt x="214" y="245"/>
                        <a:pt x="214" y="245"/>
                      </a:cubicBezTo>
                      <a:cubicBezTo>
                        <a:pt x="214" y="246"/>
                        <a:pt x="214" y="246"/>
                        <a:pt x="214" y="246"/>
                      </a:cubicBezTo>
                      <a:cubicBezTo>
                        <a:pt x="215" y="246"/>
                        <a:pt x="215" y="246"/>
                        <a:pt x="215" y="246"/>
                      </a:cubicBezTo>
                      <a:cubicBezTo>
                        <a:pt x="214" y="247"/>
                        <a:pt x="214" y="247"/>
                        <a:pt x="214" y="247"/>
                      </a:cubicBezTo>
                      <a:cubicBezTo>
                        <a:pt x="214" y="248"/>
                        <a:pt x="214" y="248"/>
                        <a:pt x="214" y="248"/>
                      </a:cubicBezTo>
                      <a:cubicBezTo>
                        <a:pt x="197" y="254"/>
                        <a:pt x="197" y="254"/>
                        <a:pt x="197" y="254"/>
                      </a:cubicBezTo>
                      <a:cubicBezTo>
                        <a:pt x="196" y="254"/>
                        <a:pt x="196" y="254"/>
                        <a:pt x="196" y="254"/>
                      </a:cubicBezTo>
                      <a:cubicBezTo>
                        <a:pt x="191" y="249"/>
                        <a:pt x="191" y="249"/>
                        <a:pt x="191" y="249"/>
                      </a:cubicBezTo>
                      <a:cubicBezTo>
                        <a:pt x="191" y="248"/>
                        <a:pt x="191" y="248"/>
                        <a:pt x="191" y="248"/>
                      </a:cubicBezTo>
                      <a:cubicBezTo>
                        <a:pt x="180" y="237"/>
                        <a:pt x="180" y="237"/>
                        <a:pt x="180" y="237"/>
                      </a:cubicBezTo>
                      <a:cubicBezTo>
                        <a:pt x="176" y="236"/>
                        <a:pt x="176" y="236"/>
                        <a:pt x="176" y="236"/>
                      </a:cubicBezTo>
                      <a:cubicBezTo>
                        <a:pt x="172" y="236"/>
                        <a:pt x="172" y="236"/>
                        <a:pt x="172" y="236"/>
                      </a:cubicBezTo>
                      <a:cubicBezTo>
                        <a:pt x="170" y="242"/>
                        <a:pt x="170" y="242"/>
                        <a:pt x="170" y="242"/>
                      </a:cubicBezTo>
                      <a:cubicBezTo>
                        <a:pt x="167" y="255"/>
                        <a:pt x="167" y="255"/>
                        <a:pt x="167" y="255"/>
                      </a:cubicBezTo>
                      <a:cubicBezTo>
                        <a:pt x="167" y="258"/>
                        <a:pt x="167" y="258"/>
                        <a:pt x="167" y="258"/>
                      </a:cubicBezTo>
                      <a:cubicBezTo>
                        <a:pt x="166" y="263"/>
                        <a:pt x="166" y="263"/>
                        <a:pt x="166" y="263"/>
                      </a:cubicBezTo>
                      <a:cubicBezTo>
                        <a:pt x="168" y="269"/>
                        <a:pt x="168" y="269"/>
                        <a:pt x="168" y="269"/>
                      </a:cubicBezTo>
                      <a:cubicBezTo>
                        <a:pt x="168" y="270"/>
                        <a:pt x="168" y="270"/>
                        <a:pt x="168" y="270"/>
                      </a:cubicBezTo>
                      <a:cubicBezTo>
                        <a:pt x="173" y="286"/>
                        <a:pt x="173" y="286"/>
                        <a:pt x="173" y="286"/>
                      </a:cubicBezTo>
                      <a:cubicBezTo>
                        <a:pt x="175" y="290"/>
                        <a:pt x="175" y="290"/>
                        <a:pt x="175" y="290"/>
                      </a:cubicBezTo>
                      <a:cubicBezTo>
                        <a:pt x="175" y="291"/>
                        <a:pt x="175" y="291"/>
                        <a:pt x="175" y="291"/>
                      </a:cubicBezTo>
                      <a:cubicBezTo>
                        <a:pt x="178" y="294"/>
                        <a:pt x="178" y="294"/>
                        <a:pt x="178" y="294"/>
                      </a:cubicBezTo>
                      <a:cubicBezTo>
                        <a:pt x="179" y="295"/>
                        <a:pt x="179" y="295"/>
                        <a:pt x="179" y="295"/>
                      </a:cubicBezTo>
                      <a:cubicBezTo>
                        <a:pt x="180" y="295"/>
                        <a:pt x="180" y="295"/>
                        <a:pt x="180" y="295"/>
                      </a:cubicBezTo>
                      <a:cubicBezTo>
                        <a:pt x="202" y="292"/>
                        <a:pt x="202" y="292"/>
                        <a:pt x="202" y="292"/>
                      </a:cubicBezTo>
                      <a:cubicBezTo>
                        <a:pt x="205" y="292"/>
                        <a:pt x="205" y="292"/>
                        <a:pt x="205" y="292"/>
                      </a:cubicBezTo>
                      <a:cubicBezTo>
                        <a:pt x="210" y="291"/>
                        <a:pt x="210" y="291"/>
                        <a:pt x="210" y="291"/>
                      </a:cubicBezTo>
                      <a:cubicBezTo>
                        <a:pt x="210" y="291"/>
                        <a:pt x="210" y="291"/>
                        <a:pt x="210" y="291"/>
                      </a:cubicBezTo>
                      <a:cubicBezTo>
                        <a:pt x="218" y="283"/>
                        <a:pt x="218" y="283"/>
                        <a:pt x="218" y="283"/>
                      </a:cubicBezTo>
                      <a:cubicBezTo>
                        <a:pt x="220" y="282"/>
                        <a:pt x="220" y="282"/>
                        <a:pt x="220" y="282"/>
                      </a:cubicBezTo>
                      <a:cubicBezTo>
                        <a:pt x="220" y="281"/>
                        <a:pt x="220" y="281"/>
                        <a:pt x="220" y="281"/>
                      </a:cubicBezTo>
                      <a:cubicBezTo>
                        <a:pt x="221" y="280"/>
                        <a:pt x="221" y="280"/>
                        <a:pt x="221" y="280"/>
                      </a:cubicBezTo>
                      <a:cubicBezTo>
                        <a:pt x="223" y="278"/>
                        <a:pt x="223" y="278"/>
                        <a:pt x="223" y="278"/>
                      </a:cubicBezTo>
                      <a:cubicBezTo>
                        <a:pt x="224" y="277"/>
                        <a:pt x="224" y="277"/>
                        <a:pt x="224" y="277"/>
                      </a:cubicBezTo>
                      <a:cubicBezTo>
                        <a:pt x="225" y="277"/>
                        <a:pt x="225" y="277"/>
                        <a:pt x="225" y="277"/>
                      </a:cubicBezTo>
                      <a:cubicBezTo>
                        <a:pt x="225" y="277"/>
                        <a:pt x="225" y="277"/>
                        <a:pt x="225" y="277"/>
                      </a:cubicBezTo>
                      <a:cubicBezTo>
                        <a:pt x="225" y="278"/>
                        <a:pt x="225" y="278"/>
                        <a:pt x="225" y="278"/>
                      </a:cubicBezTo>
                      <a:cubicBezTo>
                        <a:pt x="225" y="281"/>
                        <a:pt x="225" y="281"/>
                        <a:pt x="225" y="281"/>
                      </a:cubicBezTo>
                      <a:cubicBezTo>
                        <a:pt x="224" y="281"/>
                        <a:pt x="224" y="281"/>
                        <a:pt x="224" y="281"/>
                      </a:cubicBezTo>
                      <a:cubicBezTo>
                        <a:pt x="223" y="283"/>
                        <a:pt x="223" y="283"/>
                        <a:pt x="223" y="283"/>
                      </a:cubicBezTo>
                      <a:cubicBezTo>
                        <a:pt x="219" y="287"/>
                        <a:pt x="219" y="287"/>
                        <a:pt x="219" y="287"/>
                      </a:cubicBezTo>
                      <a:cubicBezTo>
                        <a:pt x="215" y="291"/>
                        <a:pt x="215" y="291"/>
                        <a:pt x="215" y="291"/>
                      </a:cubicBezTo>
                      <a:cubicBezTo>
                        <a:pt x="213" y="292"/>
                        <a:pt x="213" y="292"/>
                        <a:pt x="213" y="292"/>
                      </a:cubicBezTo>
                      <a:cubicBezTo>
                        <a:pt x="204" y="295"/>
                        <a:pt x="204" y="295"/>
                        <a:pt x="204" y="295"/>
                      </a:cubicBezTo>
                      <a:cubicBezTo>
                        <a:pt x="200" y="297"/>
                        <a:pt x="200" y="297"/>
                        <a:pt x="200" y="297"/>
                      </a:cubicBezTo>
                      <a:cubicBezTo>
                        <a:pt x="197" y="296"/>
                        <a:pt x="197" y="296"/>
                        <a:pt x="197" y="296"/>
                      </a:cubicBezTo>
                      <a:cubicBezTo>
                        <a:pt x="194" y="297"/>
                        <a:pt x="194" y="297"/>
                        <a:pt x="194" y="297"/>
                      </a:cubicBezTo>
                      <a:cubicBezTo>
                        <a:pt x="189" y="301"/>
                        <a:pt x="189" y="301"/>
                        <a:pt x="189" y="301"/>
                      </a:cubicBezTo>
                      <a:cubicBezTo>
                        <a:pt x="188" y="302"/>
                        <a:pt x="188" y="302"/>
                        <a:pt x="188" y="302"/>
                      </a:cubicBezTo>
                      <a:cubicBezTo>
                        <a:pt x="186" y="307"/>
                        <a:pt x="186" y="307"/>
                        <a:pt x="186" y="307"/>
                      </a:cubicBezTo>
                      <a:cubicBezTo>
                        <a:pt x="185" y="309"/>
                        <a:pt x="185" y="309"/>
                        <a:pt x="185" y="309"/>
                      </a:cubicBezTo>
                      <a:cubicBezTo>
                        <a:pt x="185" y="309"/>
                        <a:pt x="185" y="309"/>
                        <a:pt x="185" y="309"/>
                      </a:cubicBezTo>
                      <a:cubicBezTo>
                        <a:pt x="186" y="311"/>
                        <a:pt x="186" y="311"/>
                        <a:pt x="186" y="311"/>
                      </a:cubicBezTo>
                      <a:cubicBezTo>
                        <a:pt x="189" y="312"/>
                        <a:pt x="189" y="312"/>
                        <a:pt x="189" y="312"/>
                      </a:cubicBezTo>
                      <a:cubicBezTo>
                        <a:pt x="200" y="312"/>
                        <a:pt x="200" y="312"/>
                        <a:pt x="200" y="312"/>
                      </a:cubicBezTo>
                      <a:cubicBezTo>
                        <a:pt x="209" y="312"/>
                        <a:pt x="209" y="312"/>
                        <a:pt x="209" y="312"/>
                      </a:cubicBezTo>
                      <a:cubicBezTo>
                        <a:pt x="210" y="312"/>
                        <a:pt x="210" y="312"/>
                        <a:pt x="210" y="312"/>
                      </a:cubicBezTo>
                      <a:cubicBezTo>
                        <a:pt x="212" y="313"/>
                        <a:pt x="212" y="313"/>
                        <a:pt x="212" y="313"/>
                      </a:cubicBezTo>
                      <a:cubicBezTo>
                        <a:pt x="214" y="313"/>
                        <a:pt x="214" y="313"/>
                        <a:pt x="214" y="313"/>
                      </a:cubicBezTo>
                      <a:cubicBezTo>
                        <a:pt x="232" y="324"/>
                        <a:pt x="232" y="324"/>
                        <a:pt x="232" y="324"/>
                      </a:cubicBezTo>
                      <a:cubicBezTo>
                        <a:pt x="232" y="325"/>
                        <a:pt x="232" y="325"/>
                        <a:pt x="232" y="325"/>
                      </a:cubicBezTo>
                      <a:cubicBezTo>
                        <a:pt x="232" y="326"/>
                        <a:pt x="232" y="326"/>
                        <a:pt x="232" y="326"/>
                      </a:cubicBezTo>
                      <a:cubicBezTo>
                        <a:pt x="231" y="326"/>
                        <a:pt x="231" y="326"/>
                        <a:pt x="231" y="326"/>
                      </a:cubicBezTo>
                      <a:cubicBezTo>
                        <a:pt x="230" y="327"/>
                        <a:pt x="230" y="327"/>
                        <a:pt x="230" y="327"/>
                      </a:cubicBezTo>
                      <a:cubicBezTo>
                        <a:pt x="228" y="327"/>
                        <a:pt x="228" y="327"/>
                        <a:pt x="228" y="327"/>
                      </a:cubicBezTo>
                      <a:cubicBezTo>
                        <a:pt x="229" y="327"/>
                        <a:pt x="229" y="327"/>
                        <a:pt x="229" y="327"/>
                      </a:cubicBezTo>
                      <a:cubicBezTo>
                        <a:pt x="229" y="333"/>
                        <a:pt x="229" y="333"/>
                        <a:pt x="229" y="333"/>
                      </a:cubicBezTo>
                      <a:cubicBezTo>
                        <a:pt x="229" y="335"/>
                        <a:pt x="229" y="335"/>
                        <a:pt x="229" y="335"/>
                      </a:cubicBezTo>
                      <a:cubicBezTo>
                        <a:pt x="229" y="335"/>
                        <a:pt x="231" y="336"/>
                        <a:pt x="232" y="336"/>
                      </a:cubicBezTo>
                      <a:cubicBezTo>
                        <a:pt x="233" y="337"/>
                        <a:pt x="233" y="337"/>
                        <a:pt x="233" y="337"/>
                      </a:cubicBezTo>
                      <a:cubicBezTo>
                        <a:pt x="234" y="337"/>
                        <a:pt x="235" y="337"/>
                        <a:pt x="236" y="338"/>
                      </a:cubicBezTo>
                      <a:cubicBezTo>
                        <a:pt x="241" y="341"/>
                        <a:pt x="241" y="341"/>
                        <a:pt x="241" y="341"/>
                      </a:cubicBezTo>
                      <a:cubicBezTo>
                        <a:pt x="244" y="344"/>
                        <a:pt x="244" y="344"/>
                        <a:pt x="244" y="344"/>
                      </a:cubicBezTo>
                      <a:cubicBezTo>
                        <a:pt x="246" y="345"/>
                        <a:pt x="247" y="346"/>
                        <a:pt x="247" y="347"/>
                      </a:cubicBezTo>
                      <a:cubicBezTo>
                        <a:pt x="249" y="349"/>
                        <a:pt x="249" y="349"/>
                        <a:pt x="249" y="349"/>
                      </a:cubicBezTo>
                      <a:cubicBezTo>
                        <a:pt x="249" y="350"/>
                        <a:pt x="249" y="350"/>
                        <a:pt x="251" y="349"/>
                      </a:cubicBezTo>
                      <a:cubicBezTo>
                        <a:pt x="252" y="349"/>
                        <a:pt x="253" y="348"/>
                        <a:pt x="254" y="348"/>
                      </a:cubicBezTo>
                      <a:cubicBezTo>
                        <a:pt x="254" y="348"/>
                        <a:pt x="254" y="348"/>
                        <a:pt x="254" y="348"/>
                      </a:cubicBezTo>
                      <a:cubicBezTo>
                        <a:pt x="255" y="348"/>
                        <a:pt x="256" y="348"/>
                        <a:pt x="257" y="348"/>
                      </a:cubicBezTo>
                      <a:cubicBezTo>
                        <a:pt x="258" y="348"/>
                        <a:pt x="258" y="348"/>
                        <a:pt x="258" y="348"/>
                      </a:cubicBezTo>
                      <a:cubicBezTo>
                        <a:pt x="258" y="348"/>
                        <a:pt x="258" y="348"/>
                        <a:pt x="258" y="347"/>
                      </a:cubicBezTo>
                      <a:cubicBezTo>
                        <a:pt x="259" y="347"/>
                        <a:pt x="259" y="347"/>
                        <a:pt x="260" y="347"/>
                      </a:cubicBezTo>
                      <a:cubicBezTo>
                        <a:pt x="263" y="346"/>
                        <a:pt x="263" y="346"/>
                        <a:pt x="263" y="346"/>
                      </a:cubicBezTo>
                      <a:cubicBezTo>
                        <a:pt x="264" y="346"/>
                        <a:pt x="266" y="346"/>
                        <a:pt x="267" y="347"/>
                      </a:cubicBezTo>
                      <a:cubicBezTo>
                        <a:pt x="267" y="348"/>
                        <a:pt x="267" y="348"/>
                        <a:pt x="267" y="348"/>
                      </a:cubicBezTo>
                      <a:cubicBezTo>
                        <a:pt x="268" y="348"/>
                        <a:pt x="270" y="348"/>
                        <a:pt x="270" y="348"/>
                      </a:cubicBezTo>
                      <a:cubicBezTo>
                        <a:pt x="270" y="348"/>
                        <a:pt x="270" y="348"/>
                        <a:pt x="270" y="348"/>
                      </a:cubicBezTo>
                      <a:cubicBezTo>
                        <a:pt x="271" y="347"/>
                        <a:pt x="271" y="347"/>
                        <a:pt x="271" y="347"/>
                      </a:cubicBezTo>
                      <a:cubicBezTo>
                        <a:pt x="271" y="346"/>
                        <a:pt x="271" y="344"/>
                        <a:pt x="270" y="344"/>
                      </a:cubicBezTo>
                      <a:cubicBezTo>
                        <a:pt x="270" y="343"/>
                        <a:pt x="270" y="343"/>
                        <a:pt x="270" y="343"/>
                      </a:cubicBezTo>
                      <a:cubicBezTo>
                        <a:pt x="270" y="340"/>
                        <a:pt x="270" y="340"/>
                        <a:pt x="270" y="340"/>
                      </a:cubicBezTo>
                      <a:cubicBezTo>
                        <a:pt x="270" y="339"/>
                        <a:pt x="270" y="338"/>
                        <a:pt x="270" y="338"/>
                      </a:cubicBezTo>
                      <a:cubicBezTo>
                        <a:pt x="270" y="336"/>
                        <a:pt x="270" y="336"/>
                        <a:pt x="270" y="336"/>
                      </a:cubicBezTo>
                      <a:cubicBezTo>
                        <a:pt x="270" y="332"/>
                        <a:pt x="270" y="332"/>
                        <a:pt x="270" y="332"/>
                      </a:cubicBezTo>
                      <a:cubicBezTo>
                        <a:pt x="269" y="330"/>
                        <a:pt x="269" y="330"/>
                        <a:pt x="269" y="330"/>
                      </a:cubicBezTo>
                      <a:cubicBezTo>
                        <a:pt x="269" y="329"/>
                        <a:pt x="269" y="329"/>
                        <a:pt x="269" y="329"/>
                      </a:cubicBezTo>
                      <a:cubicBezTo>
                        <a:pt x="265" y="329"/>
                        <a:pt x="265" y="329"/>
                        <a:pt x="265" y="329"/>
                      </a:cubicBezTo>
                      <a:cubicBezTo>
                        <a:pt x="264" y="330"/>
                        <a:pt x="264" y="330"/>
                        <a:pt x="264" y="330"/>
                      </a:cubicBezTo>
                      <a:cubicBezTo>
                        <a:pt x="263" y="330"/>
                        <a:pt x="263" y="330"/>
                        <a:pt x="263" y="330"/>
                      </a:cubicBezTo>
                      <a:cubicBezTo>
                        <a:pt x="261" y="331"/>
                        <a:pt x="261" y="331"/>
                        <a:pt x="261" y="331"/>
                      </a:cubicBezTo>
                      <a:cubicBezTo>
                        <a:pt x="259" y="331"/>
                        <a:pt x="259" y="331"/>
                        <a:pt x="259" y="331"/>
                      </a:cubicBezTo>
                      <a:cubicBezTo>
                        <a:pt x="257" y="333"/>
                        <a:pt x="257" y="333"/>
                        <a:pt x="257" y="333"/>
                      </a:cubicBezTo>
                      <a:cubicBezTo>
                        <a:pt x="256" y="334"/>
                        <a:pt x="256" y="334"/>
                        <a:pt x="256" y="334"/>
                      </a:cubicBezTo>
                      <a:cubicBezTo>
                        <a:pt x="247" y="334"/>
                        <a:pt x="247" y="334"/>
                        <a:pt x="247" y="334"/>
                      </a:cubicBezTo>
                      <a:cubicBezTo>
                        <a:pt x="246" y="334"/>
                        <a:pt x="245" y="333"/>
                        <a:pt x="245" y="332"/>
                      </a:cubicBezTo>
                      <a:cubicBezTo>
                        <a:pt x="244" y="328"/>
                        <a:pt x="244" y="328"/>
                        <a:pt x="244" y="328"/>
                      </a:cubicBezTo>
                      <a:cubicBezTo>
                        <a:pt x="244" y="328"/>
                        <a:pt x="244" y="328"/>
                        <a:pt x="244" y="328"/>
                      </a:cubicBezTo>
                      <a:cubicBezTo>
                        <a:pt x="244" y="325"/>
                        <a:pt x="244" y="325"/>
                        <a:pt x="244" y="325"/>
                      </a:cubicBezTo>
                      <a:cubicBezTo>
                        <a:pt x="244" y="323"/>
                        <a:pt x="244" y="323"/>
                        <a:pt x="244" y="323"/>
                      </a:cubicBezTo>
                      <a:cubicBezTo>
                        <a:pt x="244" y="323"/>
                        <a:pt x="244" y="323"/>
                        <a:pt x="244" y="323"/>
                      </a:cubicBezTo>
                      <a:cubicBezTo>
                        <a:pt x="243" y="323"/>
                        <a:pt x="242" y="322"/>
                        <a:pt x="242" y="321"/>
                      </a:cubicBezTo>
                      <a:cubicBezTo>
                        <a:pt x="242" y="316"/>
                        <a:pt x="242" y="316"/>
                        <a:pt x="242" y="316"/>
                      </a:cubicBezTo>
                      <a:cubicBezTo>
                        <a:pt x="242" y="314"/>
                        <a:pt x="243" y="314"/>
                        <a:pt x="244" y="313"/>
                      </a:cubicBezTo>
                      <a:cubicBezTo>
                        <a:pt x="245" y="313"/>
                        <a:pt x="246" y="313"/>
                        <a:pt x="247" y="314"/>
                      </a:cubicBezTo>
                      <a:cubicBezTo>
                        <a:pt x="253" y="314"/>
                        <a:pt x="253" y="314"/>
                        <a:pt x="253" y="314"/>
                      </a:cubicBezTo>
                      <a:cubicBezTo>
                        <a:pt x="253" y="314"/>
                        <a:pt x="253" y="314"/>
                        <a:pt x="253" y="314"/>
                      </a:cubicBezTo>
                      <a:cubicBezTo>
                        <a:pt x="255" y="313"/>
                        <a:pt x="257" y="313"/>
                        <a:pt x="258" y="313"/>
                      </a:cubicBezTo>
                      <a:cubicBezTo>
                        <a:pt x="260" y="312"/>
                        <a:pt x="260" y="312"/>
                        <a:pt x="260" y="312"/>
                      </a:cubicBezTo>
                      <a:cubicBezTo>
                        <a:pt x="260" y="311"/>
                        <a:pt x="261" y="311"/>
                        <a:pt x="261" y="311"/>
                      </a:cubicBezTo>
                      <a:cubicBezTo>
                        <a:pt x="264" y="311"/>
                        <a:pt x="264" y="311"/>
                        <a:pt x="264" y="311"/>
                      </a:cubicBezTo>
                      <a:cubicBezTo>
                        <a:pt x="268" y="309"/>
                        <a:pt x="268" y="309"/>
                        <a:pt x="268" y="309"/>
                      </a:cubicBezTo>
                      <a:cubicBezTo>
                        <a:pt x="271" y="304"/>
                        <a:pt x="271" y="304"/>
                        <a:pt x="271" y="304"/>
                      </a:cubicBezTo>
                      <a:cubicBezTo>
                        <a:pt x="273" y="300"/>
                        <a:pt x="273" y="300"/>
                        <a:pt x="273" y="300"/>
                      </a:cubicBezTo>
                      <a:cubicBezTo>
                        <a:pt x="273" y="299"/>
                        <a:pt x="273" y="299"/>
                        <a:pt x="273" y="299"/>
                      </a:cubicBezTo>
                      <a:cubicBezTo>
                        <a:pt x="273" y="298"/>
                        <a:pt x="273" y="298"/>
                        <a:pt x="273" y="298"/>
                      </a:cubicBezTo>
                      <a:cubicBezTo>
                        <a:pt x="273" y="297"/>
                        <a:pt x="273" y="297"/>
                        <a:pt x="273" y="297"/>
                      </a:cubicBezTo>
                      <a:cubicBezTo>
                        <a:pt x="273" y="294"/>
                        <a:pt x="273" y="294"/>
                        <a:pt x="273" y="294"/>
                      </a:cubicBezTo>
                      <a:cubicBezTo>
                        <a:pt x="273" y="292"/>
                        <a:pt x="274" y="291"/>
                        <a:pt x="274" y="291"/>
                      </a:cubicBezTo>
                      <a:cubicBezTo>
                        <a:pt x="274" y="289"/>
                        <a:pt x="274" y="289"/>
                        <a:pt x="274" y="289"/>
                      </a:cubicBezTo>
                      <a:cubicBezTo>
                        <a:pt x="275" y="287"/>
                        <a:pt x="275" y="287"/>
                        <a:pt x="275" y="287"/>
                      </a:cubicBezTo>
                      <a:cubicBezTo>
                        <a:pt x="274" y="286"/>
                        <a:pt x="274" y="284"/>
                        <a:pt x="275" y="282"/>
                      </a:cubicBezTo>
                      <a:cubicBezTo>
                        <a:pt x="275" y="280"/>
                        <a:pt x="276" y="279"/>
                        <a:pt x="277" y="278"/>
                      </a:cubicBezTo>
                      <a:cubicBezTo>
                        <a:pt x="278" y="278"/>
                        <a:pt x="278" y="278"/>
                        <a:pt x="278" y="278"/>
                      </a:cubicBezTo>
                      <a:cubicBezTo>
                        <a:pt x="279" y="278"/>
                        <a:pt x="279" y="278"/>
                        <a:pt x="279" y="278"/>
                      </a:cubicBezTo>
                      <a:cubicBezTo>
                        <a:pt x="279" y="278"/>
                        <a:pt x="279" y="278"/>
                        <a:pt x="279" y="278"/>
                      </a:cubicBezTo>
                      <a:cubicBezTo>
                        <a:pt x="284" y="276"/>
                        <a:pt x="284" y="276"/>
                        <a:pt x="284" y="276"/>
                      </a:cubicBezTo>
                      <a:cubicBezTo>
                        <a:pt x="285" y="276"/>
                        <a:pt x="285" y="276"/>
                        <a:pt x="286" y="277"/>
                      </a:cubicBezTo>
                      <a:cubicBezTo>
                        <a:pt x="288" y="277"/>
                        <a:pt x="288" y="277"/>
                        <a:pt x="288" y="277"/>
                      </a:cubicBezTo>
                      <a:cubicBezTo>
                        <a:pt x="290" y="279"/>
                        <a:pt x="290" y="279"/>
                        <a:pt x="290" y="279"/>
                      </a:cubicBezTo>
                      <a:cubicBezTo>
                        <a:pt x="291" y="279"/>
                        <a:pt x="291" y="279"/>
                        <a:pt x="291" y="279"/>
                      </a:cubicBezTo>
                      <a:cubicBezTo>
                        <a:pt x="293" y="279"/>
                        <a:pt x="293" y="279"/>
                        <a:pt x="293" y="279"/>
                      </a:cubicBezTo>
                      <a:cubicBezTo>
                        <a:pt x="294" y="279"/>
                        <a:pt x="294" y="279"/>
                        <a:pt x="294" y="279"/>
                      </a:cubicBezTo>
                      <a:cubicBezTo>
                        <a:pt x="294" y="280"/>
                        <a:pt x="294" y="280"/>
                        <a:pt x="294" y="280"/>
                      </a:cubicBezTo>
                      <a:cubicBezTo>
                        <a:pt x="295" y="279"/>
                        <a:pt x="297" y="277"/>
                        <a:pt x="299" y="276"/>
                      </a:cubicBezTo>
                      <a:cubicBezTo>
                        <a:pt x="298" y="276"/>
                        <a:pt x="298" y="275"/>
                        <a:pt x="298" y="274"/>
                      </a:cubicBezTo>
                      <a:cubicBezTo>
                        <a:pt x="299" y="273"/>
                        <a:pt x="299" y="273"/>
                        <a:pt x="300" y="273"/>
                      </a:cubicBezTo>
                      <a:cubicBezTo>
                        <a:pt x="319" y="273"/>
                        <a:pt x="319" y="273"/>
                        <a:pt x="319" y="273"/>
                      </a:cubicBezTo>
                      <a:cubicBezTo>
                        <a:pt x="320" y="273"/>
                        <a:pt x="320" y="273"/>
                        <a:pt x="320" y="273"/>
                      </a:cubicBezTo>
                      <a:cubicBezTo>
                        <a:pt x="321" y="272"/>
                        <a:pt x="322" y="272"/>
                        <a:pt x="323" y="272"/>
                      </a:cubicBezTo>
                      <a:cubicBezTo>
                        <a:pt x="325" y="271"/>
                        <a:pt x="325" y="271"/>
                        <a:pt x="325" y="271"/>
                      </a:cubicBezTo>
                      <a:cubicBezTo>
                        <a:pt x="326" y="271"/>
                        <a:pt x="326" y="271"/>
                        <a:pt x="327" y="271"/>
                      </a:cubicBezTo>
                      <a:cubicBezTo>
                        <a:pt x="327" y="270"/>
                        <a:pt x="328" y="269"/>
                        <a:pt x="329" y="269"/>
                      </a:cubicBezTo>
                      <a:cubicBezTo>
                        <a:pt x="332" y="269"/>
                        <a:pt x="332" y="269"/>
                        <a:pt x="332" y="269"/>
                      </a:cubicBezTo>
                      <a:cubicBezTo>
                        <a:pt x="333" y="268"/>
                        <a:pt x="333" y="268"/>
                        <a:pt x="333" y="268"/>
                      </a:cubicBezTo>
                      <a:cubicBezTo>
                        <a:pt x="334" y="268"/>
                        <a:pt x="334" y="268"/>
                        <a:pt x="335" y="268"/>
                      </a:cubicBezTo>
                      <a:cubicBezTo>
                        <a:pt x="336" y="268"/>
                        <a:pt x="336" y="268"/>
                        <a:pt x="336" y="268"/>
                      </a:cubicBezTo>
                      <a:cubicBezTo>
                        <a:pt x="339" y="267"/>
                        <a:pt x="339" y="267"/>
                        <a:pt x="339" y="267"/>
                      </a:cubicBezTo>
                      <a:cubicBezTo>
                        <a:pt x="341" y="267"/>
                        <a:pt x="342" y="267"/>
                        <a:pt x="343" y="267"/>
                      </a:cubicBezTo>
                      <a:cubicBezTo>
                        <a:pt x="345" y="267"/>
                        <a:pt x="345" y="267"/>
                        <a:pt x="345" y="267"/>
                      </a:cubicBezTo>
                      <a:cubicBezTo>
                        <a:pt x="346" y="267"/>
                        <a:pt x="346" y="266"/>
                        <a:pt x="346" y="266"/>
                      </a:cubicBezTo>
                      <a:cubicBezTo>
                        <a:pt x="350" y="263"/>
                        <a:pt x="350" y="263"/>
                        <a:pt x="350" y="263"/>
                      </a:cubicBezTo>
                      <a:cubicBezTo>
                        <a:pt x="350" y="262"/>
                        <a:pt x="350" y="262"/>
                        <a:pt x="351" y="261"/>
                      </a:cubicBezTo>
                      <a:cubicBezTo>
                        <a:pt x="352" y="260"/>
                        <a:pt x="354" y="259"/>
                        <a:pt x="355" y="261"/>
                      </a:cubicBezTo>
                      <a:cubicBezTo>
                        <a:pt x="361" y="261"/>
                        <a:pt x="361" y="261"/>
                        <a:pt x="361" y="261"/>
                      </a:cubicBezTo>
                      <a:cubicBezTo>
                        <a:pt x="364" y="260"/>
                        <a:pt x="364" y="260"/>
                        <a:pt x="364" y="260"/>
                      </a:cubicBezTo>
                      <a:cubicBezTo>
                        <a:pt x="364" y="259"/>
                        <a:pt x="364" y="259"/>
                        <a:pt x="364" y="259"/>
                      </a:cubicBezTo>
                      <a:cubicBezTo>
                        <a:pt x="364" y="258"/>
                        <a:pt x="364" y="258"/>
                        <a:pt x="365" y="257"/>
                      </a:cubicBezTo>
                      <a:cubicBezTo>
                        <a:pt x="365" y="257"/>
                        <a:pt x="365" y="257"/>
                        <a:pt x="366" y="256"/>
                      </a:cubicBezTo>
                      <a:cubicBezTo>
                        <a:pt x="368" y="255"/>
                        <a:pt x="370" y="255"/>
                        <a:pt x="371" y="255"/>
                      </a:cubicBezTo>
                      <a:cubicBezTo>
                        <a:pt x="375" y="255"/>
                        <a:pt x="375" y="255"/>
                        <a:pt x="375" y="255"/>
                      </a:cubicBezTo>
                      <a:cubicBezTo>
                        <a:pt x="376" y="255"/>
                        <a:pt x="377" y="255"/>
                        <a:pt x="378" y="257"/>
                      </a:cubicBezTo>
                      <a:cubicBezTo>
                        <a:pt x="379" y="256"/>
                        <a:pt x="380" y="256"/>
                        <a:pt x="382" y="257"/>
                      </a:cubicBezTo>
                      <a:cubicBezTo>
                        <a:pt x="382" y="257"/>
                        <a:pt x="382" y="257"/>
                        <a:pt x="382" y="257"/>
                      </a:cubicBezTo>
                      <a:cubicBezTo>
                        <a:pt x="383" y="256"/>
                        <a:pt x="383" y="256"/>
                        <a:pt x="385" y="257"/>
                      </a:cubicBezTo>
                      <a:cubicBezTo>
                        <a:pt x="385" y="257"/>
                        <a:pt x="386" y="256"/>
                        <a:pt x="387" y="257"/>
                      </a:cubicBezTo>
                      <a:cubicBezTo>
                        <a:pt x="387" y="257"/>
                        <a:pt x="388" y="257"/>
                        <a:pt x="389" y="257"/>
                      </a:cubicBezTo>
                      <a:cubicBezTo>
                        <a:pt x="392" y="258"/>
                        <a:pt x="392" y="258"/>
                        <a:pt x="392" y="258"/>
                      </a:cubicBezTo>
                      <a:cubicBezTo>
                        <a:pt x="387" y="256"/>
                        <a:pt x="387" y="256"/>
                        <a:pt x="387" y="256"/>
                      </a:cubicBezTo>
                      <a:cubicBezTo>
                        <a:pt x="392" y="245"/>
                        <a:pt x="392" y="245"/>
                        <a:pt x="392" y="245"/>
                      </a:cubicBezTo>
                      <a:cubicBezTo>
                        <a:pt x="396" y="240"/>
                        <a:pt x="396" y="240"/>
                        <a:pt x="396" y="240"/>
                      </a:cubicBezTo>
                      <a:cubicBezTo>
                        <a:pt x="405" y="232"/>
                        <a:pt x="405" y="232"/>
                        <a:pt x="405" y="232"/>
                      </a:cubicBezTo>
                      <a:cubicBezTo>
                        <a:pt x="421" y="213"/>
                        <a:pt x="421" y="213"/>
                        <a:pt x="421" y="213"/>
                      </a:cubicBezTo>
                      <a:cubicBezTo>
                        <a:pt x="421" y="211"/>
                        <a:pt x="421" y="211"/>
                        <a:pt x="421" y="211"/>
                      </a:cubicBezTo>
                      <a:cubicBezTo>
                        <a:pt x="415" y="210"/>
                        <a:pt x="415" y="210"/>
                        <a:pt x="415" y="210"/>
                      </a:cubicBezTo>
                      <a:cubicBezTo>
                        <a:pt x="395" y="211"/>
                        <a:pt x="395" y="211"/>
                        <a:pt x="395" y="211"/>
                      </a:cubicBezTo>
                      <a:cubicBezTo>
                        <a:pt x="390" y="213"/>
                        <a:pt x="390" y="213"/>
                        <a:pt x="390" y="213"/>
                      </a:cubicBezTo>
                      <a:cubicBezTo>
                        <a:pt x="388" y="214"/>
                        <a:pt x="388" y="214"/>
                        <a:pt x="388" y="214"/>
                      </a:cubicBezTo>
                      <a:cubicBezTo>
                        <a:pt x="377" y="224"/>
                        <a:pt x="377" y="224"/>
                        <a:pt x="377" y="224"/>
                      </a:cubicBezTo>
                      <a:cubicBezTo>
                        <a:pt x="371" y="231"/>
                        <a:pt x="371" y="231"/>
                        <a:pt x="371" y="231"/>
                      </a:cubicBezTo>
                      <a:cubicBezTo>
                        <a:pt x="369" y="234"/>
                        <a:pt x="369" y="234"/>
                        <a:pt x="369" y="234"/>
                      </a:cubicBezTo>
                      <a:cubicBezTo>
                        <a:pt x="365" y="237"/>
                        <a:pt x="365" y="237"/>
                        <a:pt x="365" y="237"/>
                      </a:cubicBezTo>
                      <a:cubicBezTo>
                        <a:pt x="363" y="238"/>
                        <a:pt x="363" y="238"/>
                        <a:pt x="363" y="238"/>
                      </a:cubicBezTo>
                      <a:cubicBezTo>
                        <a:pt x="362" y="236"/>
                        <a:pt x="362" y="236"/>
                        <a:pt x="362" y="236"/>
                      </a:cubicBezTo>
                      <a:cubicBezTo>
                        <a:pt x="364" y="229"/>
                        <a:pt x="364" y="229"/>
                        <a:pt x="364" y="229"/>
                      </a:cubicBezTo>
                      <a:cubicBezTo>
                        <a:pt x="380" y="211"/>
                        <a:pt x="380" y="211"/>
                        <a:pt x="380" y="211"/>
                      </a:cubicBezTo>
                      <a:cubicBezTo>
                        <a:pt x="381" y="211"/>
                        <a:pt x="381" y="211"/>
                        <a:pt x="381" y="211"/>
                      </a:cubicBezTo>
                      <a:cubicBezTo>
                        <a:pt x="407" y="198"/>
                        <a:pt x="407" y="198"/>
                        <a:pt x="407" y="198"/>
                      </a:cubicBezTo>
                      <a:cubicBezTo>
                        <a:pt x="416" y="196"/>
                        <a:pt x="416" y="196"/>
                        <a:pt x="416" y="196"/>
                      </a:cubicBezTo>
                      <a:cubicBezTo>
                        <a:pt x="417" y="196"/>
                        <a:pt x="417" y="196"/>
                        <a:pt x="417" y="196"/>
                      </a:cubicBezTo>
                      <a:cubicBezTo>
                        <a:pt x="418" y="196"/>
                        <a:pt x="418" y="196"/>
                        <a:pt x="418" y="196"/>
                      </a:cubicBezTo>
                      <a:cubicBezTo>
                        <a:pt x="418" y="197"/>
                        <a:pt x="418" y="197"/>
                        <a:pt x="418" y="197"/>
                      </a:cubicBezTo>
                      <a:cubicBezTo>
                        <a:pt x="418" y="198"/>
                        <a:pt x="418" y="198"/>
                        <a:pt x="418" y="198"/>
                      </a:cubicBezTo>
                      <a:cubicBezTo>
                        <a:pt x="418" y="199"/>
                        <a:pt x="418" y="199"/>
                        <a:pt x="418" y="199"/>
                      </a:cubicBezTo>
                      <a:cubicBezTo>
                        <a:pt x="418" y="200"/>
                        <a:pt x="418" y="200"/>
                        <a:pt x="418" y="200"/>
                      </a:cubicBezTo>
                      <a:cubicBezTo>
                        <a:pt x="416" y="202"/>
                        <a:pt x="416" y="202"/>
                        <a:pt x="416" y="202"/>
                      </a:cubicBezTo>
                      <a:cubicBezTo>
                        <a:pt x="416" y="203"/>
                        <a:pt x="416" y="203"/>
                        <a:pt x="416" y="203"/>
                      </a:cubicBezTo>
                      <a:cubicBezTo>
                        <a:pt x="417" y="208"/>
                        <a:pt x="417" y="208"/>
                        <a:pt x="417" y="208"/>
                      </a:cubicBezTo>
                      <a:cubicBezTo>
                        <a:pt x="417" y="208"/>
                        <a:pt x="417" y="208"/>
                        <a:pt x="417" y="208"/>
                      </a:cubicBezTo>
                      <a:cubicBezTo>
                        <a:pt x="418" y="209"/>
                        <a:pt x="418" y="209"/>
                        <a:pt x="418" y="209"/>
                      </a:cubicBezTo>
                      <a:cubicBezTo>
                        <a:pt x="419" y="209"/>
                        <a:pt x="419" y="209"/>
                        <a:pt x="419" y="209"/>
                      </a:cubicBezTo>
                      <a:cubicBezTo>
                        <a:pt x="420" y="209"/>
                        <a:pt x="420" y="209"/>
                        <a:pt x="420" y="209"/>
                      </a:cubicBezTo>
                      <a:cubicBezTo>
                        <a:pt x="421" y="209"/>
                        <a:pt x="421" y="209"/>
                        <a:pt x="421" y="209"/>
                      </a:cubicBezTo>
                      <a:cubicBezTo>
                        <a:pt x="422" y="208"/>
                        <a:pt x="422" y="208"/>
                        <a:pt x="422" y="208"/>
                      </a:cubicBezTo>
                      <a:cubicBezTo>
                        <a:pt x="439" y="186"/>
                        <a:pt x="439" y="186"/>
                        <a:pt x="439" y="186"/>
                      </a:cubicBezTo>
                      <a:cubicBezTo>
                        <a:pt x="445" y="176"/>
                        <a:pt x="445" y="176"/>
                        <a:pt x="445" y="176"/>
                      </a:cubicBezTo>
                      <a:cubicBezTo>
                        <a:pt x="450" y="167"/>
                        <a:pt x="450" y="167"/>
                        <a:pt x="450" y="167"/>
                      </a:cubicBezTo>
                      <a:cubicBezTo>
                        <a:pt x="450" y="165"/>
                        <a:pt x="450" y="165"/>
                        <a:pt x="450" y="165"/>
                      </a:cubicBezTo>
                      <a:cubicBezTo>
                        <a:pt x="450" y="164"/>
                        <a:pt x="450" y="164"/>
                        <a:pt x="450" y="164"/>
                      </a:cubicBezTo>
                      <a:lnTo>
                        <a:pt x="450" y="163"/>
                      </a:lnTo>
                      <a:close/>
                      <a:moveTo>
                        <a:pt x="132" y="64"/>
                      </a:moveTo>
                      <a:cubicBezTo>
                        <a:pt x="126" y="68"/>
                        <a:pt x="126" y="68"/>
                        <a:pt x="126" y="68"/>
                      </a:cubicBezTo>
                      <a:cubicBezTo>
                        <a:pt x="125" y="71"/>
                        <a:pt x="125" y="71"/>
                        <a:pt x="125" y="71"/>
                      </a:cubicBezTo>
                      <a:cubicBezTo>
                        <a:pt x="122" y="74"/>
                        <a:pt x="122" y="74"/>
                        <a:pt x="122" y="74"/>
                      </a:cubicBezTo>
                      <a:cubicBezTo>
                        <a:pt x="115" y="77"/>
                        <a:pt x="115" y="77"/>
                        <a:pt x="115" y="77"/>
                      </a:cubicBezTo>
                      <a:cubicBezTo>
                        <a:pt x="113" y="78"/>
                        <a:pt x="113" y="78"/>
                        <a:pt x="113" y="78"/>
                      </a:cubicBezTo>
                      <a:cubicBezTo>
                        <a:pt x="105" y="75"/>
                        <a:pt x="105" y="75"/>
                        <a:pt x="105" y="75"/>
                      </a:cubicBezTo>
                      <a:cubicBezTo>
                        <a:pt x="105" y="74"/>
                        <a:pt x="105" y="74"/>
                        <a:pt x="105" y="74"/>
                      </a:cubicBezTo>
                      <a:cubicBezTo>
                        <a:pt x="105" y="73"/>
                        <a:pt x="105" y="73"/>
                        <a:pt x="105" y="73"/>
                      </a:cubicBezTo>
                      <a:cubicBezTo>
                        <a:pt x="110" y="64"/>
                        <a:pt x="110" y="64"/>
                        <a:pt x="110" y="64"/>
                      </a:cubicBezTo>
                      <a:cubicBezTo>
                        <a:pt x="126" y="38"/>
                        <a:pt x="126" y="38"/>
                        <a:pt x="126" y="38"/>
                      </a:cubicBezTo>
                      <a:cubicBezTo>
                        <a:pt x="131" y="26"/>
                        <a:pt x="131" y="26"/>
                        <a:pt x="131" y="26"/>
                      </a:cubicBezTo>
                      <a:cubicBezTo>
                        <a:pt x="132" y="23"/>
                        <a:pt x="132" y="23"/>
                        <a:pt x="132" y="23"/>
                      </a:cubicBezTo>
                      <a:cubicBezTo>
                        <a:pt x="130" y="12"/>
                        <a:pt x="130" y="12"/>
                        <a:pt x="130" y="12"/>
                      </a:cubicBezTo>
                      <a:cubicBezTo>
                        <a:pt x="122" y="3"/>
                        <a:pt x="122" y="3"/>
                        <a:pt x="122" y="3"/>
                      </a:cubicBezTo>
                      <a:cubicBezTo>
                        <a:pt x="119" y="0"/>
                        <a:pt x="119" y="0"/>
                        <a:pt x="119" y="0"/>
                      </a:cubicBezTo>
                      <a:cubicBezTo>
                        <a:pt x="118" y="0"/>
                        <a:pt x="118" y="0"/>
                        <a:pt x="118" y="0"/>
                      </a:cubicBezTo>
                      <a:cubicBezTo>
                        <a:pt x="117" y="1"/>
                        <a:pt x="117" y="1"/>
                        <a:pt x="117" y="1"/>
                      </a:cubicBezTo>
                      <a:cubicBezTo>
                        <a:pt x="116" y="1"/>
                        <a:pt x="116" y="1"/>
                        <a:pt x="116" y="1"/>
                      </a:cubicBezTo>
                      <a:cubicBezTo>
                        <a:pt x="116" y="2"/>
                        <a:pt x="116" y="2"/>
                        <a:pt x="116" y="2"/>
                      </a:cubicBezTo>
                      <a:cubicBezTo>
                        <a:pt x="117" y="2"/>
                        <a:pt x="117" y="2"/>
                        <a:pt x="117" y="2"/>
                      </a:cubicBezTo>
                      <a:cubicBezTo>
                        <a:pt x="117" y="3"/>
                        <a:pt x="117" y="3"/>
                        <a:pt x="117" y="3"/>
                      </a:cubicBezTo>
                      <a:cubicBezTo>
                        <a:pt x="117" y="5"/>
                        <a:pt x="117" y="5"/>
                        <a:pt x="117" y="5"/>
                      </a:cubicBezTo>
                      <a:cubicBezTo>
                        <a:pt x="117" y="6"/>
                        <a:pt x="117" y="6"/>
                        <a:pt x="117" y="6"/>
                      </a:cubicBezTo>
                      <a:cubicBezTo>
                        <a:pt x="114" y="8"/>
                        <a:pt x="114" y="8"/>
                        <a:pt x="114" y="8"/>
                      </a:cubicBezTo>
                      <a:cubicBezTo>
                        <a:pt x="108" y="13"/>
                        <a:pt x="108" y="13"/>
                        <a:pt x="108" y="13"/>
                      </a:cubicBezTo>
                      <a:cubicBezTo>
                        <a:pt x="95" y="21"/>
                        <a:pt x="95" y="21"/>
                        <a:pt x="95" y="21"/>
                      </a:cubicBezTo>
                      <a:cubicBezTo>
                        <a:pt x="87" y="29"/>
                        <a:pt x="87" y="29"/>
                        <a:pt x="87" y="29"/>
                      </a:cubicBezTo>
                      <a:cubicBezTo>
                        <a:pt x="82" y="37"/>
                        <a:pt x="82" y="37"/>
                        <a:pt x="82" y="37"/>
                      </a:cubicBezTo>
                      <a:cubicBezTo>
                        <a:pt x="71" y="41"/>
                        <a:pt x="71" y="41"/>
                        <a:pt x="71" y="41"/>
                      </a:cubicBezTo>
                      <a:cubicBezTo>
                        <a:pt x="68" y="42"/>
                        <a:pt x="68" y="42"/>
                        <a:pt x="68" y="42"/>
                      </a:cubicBezTo>
                      <a:cubicBezTo>
                        <a:pt x="59" y="44"/>
                        <a:pt x="59" y="44"/>
                        <a:pt x="59" y="44"/>
                      </a:cubicBezTo>
                      <a:cubicBezTo>
                        <a:pt x="58" y="44"/>
                        <a:pt x="58" y="44"/>
                        <a:pt x="58" y="44"/>
                      </a:cubicBezTo>
                      <a:cubicBezTo>
                        <a:pt x="47" y="52"/>
                        <a:pt x="47" y="52"/>
                        <a:pt x="47" y="52"/>
                      </a:cubicBezTo>
                      <a:cubicBezTo>
                        <a:pt x="44" y="56"/>
                        <a:pt x="44" y="56"/>
                        <a:pt x="44" y="56"/>
                      </a:cubicBezTo>
                      <a:cubicBezTo>
                        <a:pt x="44" y="57"/>
                        <a:pt x="44" y="57"/>
                        <a:pt x="44" y="57"/>
                      </a:cubicBezTo>
                      <a:cubicBezTo>
                        <a:pt x="45" y="63"/>
                        <a:pt x="45" y="63"/>
                        <a:pt x="45" y="63"/>
                      </a:cubicBezTo>
                      <a:cubicBezTo>
                        <a:pt x="46" y="65"/>
                        <a:pt x="46" y="65"/>
                        <a:pt x="46" y="65"/>
                      </a:cubicBezTo>
                      <a:cubicBezTo>
                        <a:pt x="47" y="68"/>
                        <a:pt x="47" y="68"/>
                        <a:pt x="47" y="68"/>
                      </a:cubicBezTo>
                      <a:cubicBezTo>
                        <a:pt x="48" y="69"/>
                        <a:pt x="48" y="69"/>
                        <a:pt x="48" y="69"/>
                      </a:cubicBezTo>
                      <a:cubicBezTo>
                        <a:pt x="52" y="81"/>
                        <a:pt x="52" y="81"/>
                        <a:pt x="52" y="81"/>
                      </a:cubicBezTo>
                      <a:cubicBezTo>
                        <a:pt x="41" y="79"/>
                        <a:pt x="41" y="79"/>
                        <a:pt x="41" y="79"/>
                      </a:cubicBezTo>
                      <a:cubicBezTo>
                        <a:pt x="31" y="76"/>
                        <a:pt x="31" y="76"/>
                        <a:pt x="31" y="76"/>
                      </a:cubicBezTo>
                      <a:cubicBezTo>
                        <a:pt x="31" y="75"/>
                        <a:pt x="31" y="75"/>
                        <a:pt x="31" y="75"/>
                      </a:cubicBezTo>
                      <a:cubicBezTo>
                        <a:pt x="30" y="73"/>
                        <a:pt x="30" y="73"/>
                        <a:pt x="30" y="73"/>
                      </a:cubicBezTo>
                      <a:cubicBezTo>
                        <a:pt x="27" y="71"/>
                        <a:pt x="27" y="71"/>
                        <a:pt x="27" y="71"/>
                      </a:cubicBezTo>
                      <a:cubicBezTo>
                        <a:pt x="16" y="66"/>
                        <a:pt x="16" y="66"/>
                        <a:pt x="16" y="66"/>
                      </a:cubicBezTo>
                      <a:cubicBezTo>
                        <a:pt x="15" y="66"/>
                        <a:pt x="15" y="66"/>
                        <a:pt x="15" y="66"/>
                      </a:cubicBezTo>
                      <a:cubicBezTo>
                        <a:pt x="5" y="82"/>
                        <a:pt x="5" y="82"/>
                        <a:pt x="5" y="82"/>
                      </a:cubicBezTo>
                      <a:cubicBezTo>
                        <a:pt x="5" y="83"/>
                        <a:pt x="5" y="83"/>
                        <a:pt x="5" y="83"/>
                      </a:cubicBezTo>
                      <a:cubicBezTo>
                        <a:pt x="1" y="93"/>
                        <a:pt x="1" y="93"/>
                        <a:pt x="1" y="93"/>
                      </a:cubicBezTo>
                      <a:cubicBezTo>
                        <a:pt x="0" y="94"/>
                        <a:pt x="0" y="94"/>
                        <a:pt x="0" y="94"/>
                      </a:cubicBezTo>
                      <a:cubicBezTo>
                        <a:pt x="0" y="97"/>
                        <a:pt x="0" y="97"/>
                        <a:pt x="0" y="97"/>
                      </a:cubicBezTo>
                      <a:cubicBezTo>
                        <a:pt x="5" y="109"/>
                        <a:pt x="5" y="109"/>
                        <a:pt x="5" y="109"/>
                      </a:cubicBezTo>
                      <a:cubicBezTo>
                        <a:pt x="7" y="112"/>
                        <a:pt x="7" y="112"/>
                        <a:pt x="7" y="112"/>
                      </a:cubicBezTo>
                      <a:cubicBezTo>
                        <a:pt x="7" y="112"/>
                        <a:pt x="7" y="112"/>
                        <a:pt x="7" y="112"/>
                      </a:cubicBezTo>
                      <a:cubicBezTo>
                        <a:pt x="8" y="111"/>
                        <a:pt x="9" y="111"/>
                        <a:pt x="10" y="111"/>
                      </a:cubicBezTo>
                      <a:cubicBezTo>
                        <a:pt x="11" y="110"/>
                        <a:pt x="11" y="110"/>
                        <a:pt x="11" y="110"/>
                      </a:cubicBezTo>
                      <a:cubicBezTo>
                        <a:pt x="12" y="110"/>
                        <a:pt x="12" y="110"/>
                        <a:pt x="13" y="110"/>
                      </a:cubicBezTo>
                      <a:cubicBezTo>
                        <a:pt x="14" y="109"/>
                        <a:pt x="14" y="109"/>
                        <a:pt x="14" y="109"/>
                      </a:cubicBezTo>
                      <a:cubicBezTo>
                        <a:pt x="20" y="109"/>
                        <a:pt x="20" y="109"/>
                        <a:pt x="20" y="109"/>
                      </a:cubicBezTo>
                      <a:cubicBezTo>
                        <a:pt x="22" y="111"/>
                        <a:pt x="22" y="111"/>
                        <a:pt x="22" y="111"/>
                      </a:cubicBezTo>
                      <a:cubicBezTo>
                        <a:pt x="23" y="111"/>
                        <a:pt x="23" y="111"/>
                        <a:pt x="23" y="111"/>
                      </a:cubicBezTo>
                      <a:cubicBezTo>
                        <a:pt x="25" y="112"/>
                        <a:pt x="25" y="112"/>
                        <a:pt x="25" y="112"/>
                      </a:cubicBezTo>
                      <a:cubicBezTo>
                        <a:pt x="28" y="114"/>
                        <a:pt x="28" y="114"/>
                        <a:pt x="28" y="114"/>
                      </a:cubicBezTo>
                      <a:cubicBezTo>
                        <a:pt x="28" y="114"/>
                        <a:pt x="28" y="114"/>
                        <a:pt x="28" y="114"/>
                      </a:cubicBezTo>
                      <a:cubicBezTo>
                        <a:pt x="28" y="114"/>
                        <a:pt x="28" y="114"/>
                        <a:pt x="29" y="114"/>
                      </a:cubicBezTo>
                      <a:cubicBezTo>
                        <a:pt x="31" y="114"/>
                        <a:pt x="31" y="114"/>
                        <a:pt x="31" y="114"/>
                      </a:cubicBezTo>
                      <a:cubicBezTo>
                        <a:pt x="33" y="114"/>
                        <a:pt x="33" y="114"/>
                        <a:pt x="33" y="114"/>
                      </a:cubicBezTo>
                      <a:cubicBezTo>
                        <a:pt x="34" y="114"/>
                        <a:pt x="34" y="114"/>
                        <a:pt x="34" y="114"/>
                      </a:cubicBezTo>
                      <a:cubicBezTo>
                        <a:pt x="35" y="114"/>
                        <a:pt x="36" y="114"/>
                        <a:pt x="37" y="114"/>
                      </a:cubicBezTo>
                      <a:cubicBezTo>
                        <a:pt x="38" y="114"/>
                        <a:pt x="40" y="115"/>
                        <a:pt x="40" y="115"/>
                      </a:cubicBezTo>
                      <a:cubicBezTo>
                        <a:pt x="40" y="115"/>
                        <a:pt x="40" y="115"/>
                        <a:pt x="40" y="115"/>
                      </a:cubicBezTo>
                      <a:cubicBezTo>
                        <a:pt x="41" y="115"/>
                        <a:pt x="41" y="115"/>
                        <a:pt x="41" y="115"/>
                      </a:cubicBezTo>
                      <a:cubicBezTo>
                        <a:pt x="41" y="115"/>
                        <a:pt x="41" y="115"/>
                        <a:pt x="41" y="115"/>
                      </a:cubicBezTo>
                      <a:cubicBezTo>
                        <a:pt x="41" y="115"/>
                        <a:pt x="41" y="116"/>
                        <a:pt x="42" y="116"/>
                      </a:cubicBezTo>
                      <a:cubicBezTo>
                        <a:pt x="43" y="116"/>
                        <a:pt x="43" y="116"/>
                        <a:pt x="43" y="116"/>
                      </a:cubicBezTo>
                      <a:cubicBezTo>
                        <a:pt x="44" y="116"/>
                        <a:pt x="44" y="116"/>
                        <a:pt x="44" y="116"/>
                      </a:cubicBezTo>
                      <a:cubicBezTo>
                        <a:pt x="46" y="117"/>
                        <a:pt x="46" y="117"/>
                        <a:pt x="46" y="117"/>
                      </a:cubicBezTo>
                      <a:cubicBezTo>
                        <a:pt x="48" y="117"/>
                        <a:pt x="48" y="117"/>
                        <a:pt x="48" y="117"/>
                      </a:cubicBezTo>
                      <a:cubicBezTo>
                        <a:pt x="49" y="119"/>
                        <a:pt x="49" y="119"/>
                        <a:pt x="49" y="119"/>
                      </a:cubicBezTo>
                      <a:cubicBezTo>
                        <a:pt x="50" y="120"/>
                        <a:pt x="50" y="120"/>
                        <a:pt x="50" y="120"/>
                      </a:cubicBezTo>
                      <a:cubicBezTo>
                        <a:pt x="50" y="121"/>
                        <a:pt x="50" y="121"/>
                        <a:pt x="50" y="121"/>
                      </a:cubicBezTo>
                      <a:cubicBezTo>
                        <a:pt x="51" y="122"/>
                        <a:pt x="51" y="122"/>
                        <a:pt x="51" y="122"/>
                      </a:cubicBezTo>
                      <a:cubicBezTo>
                        <a:pt x="51" y="123"/>
                        <a:pt x="51" y="123"/>
                        <a:pt x="51" y="123"/>
                      </a:cubicBezTo>
                      <a:cubicBezTo>
                        <a:pt x="52" y="122"/>
                        <a:pt x="52" y="122"/>
                        <a:pt x="52" y="122"/>
                      </a:cubicBezTo>
                      <a:cubicBezTo>
                        <a:pt x="54" y="120"/>
                        <a:pt x="54" y="120"/>
                        <a:pt x="54" y="120"/>
                      </a:cubicBezTo>
                      <a:cubicBezTo>
                        <a:pt x="57" y="119"/>
                        <a:pt x="57" y="119"/>
                        <a:pt x="57" y="119"/>
                      </a:cubicBezTo>
                      <a:cubicBezTo>
                        <a:pt x="57" y="119"/>
                        <a:pt x="57" y="119"/>
                        <a:pt x="57" y="119"/>
                      </a:cubicBezTo>
                      <a:cubicBezTo>
                        <a:pt x="58" y="119"/>
                        <a:pt x="58" y="119"/>
                        <a:pt x="58" y="119"/>
                      </a:cubicBezTo>
                      <a:cubicBezTo>
                        <a:pt x="58" y="120"/>
                        <a:pt x="58" y="120"/>
                        <a:pt x="58" y="120"/>
                      </a:cubicBezTo>
                      <a:cubicBezTo>
                        <a:pt x="54" y="126"/>
                        <a:pt x="54" y="126"/>
                        <a:pt x="54" y="126"/>
                      </a:cubicBezTo>
                      <a:cubicBezTo>
                        <a:pt x="54" y="132"/>
                        <a:pt x="54" y="132"/>
                        <a:pt x="54" y="132"/>
                      </a:cubicBezTo>
                      <a:cubicBezTo>
                        <a:pt x="54" y="134"/>
                        <a:pt x="54" y="134"/>
                        <a:pt x="54" y="134"/>
                      </a:cubicBezTo>
                      <a:cubicBezTo>
                        <a:pt x="55" y="135"/>
                        <a:pt x="55" y="135"/>
                        <a:pt x="55" y="135"/>
                      </a:cubicBezTo>
                      <a:cubicBezTo>
                        <a:pt x="56" y="137"/>
                        <a:pt x="56" y="137"/>
                        <a:pt x="56" y="137"/>
                      </a:cubicBezTo>
                      <a:cubicBezTo>
                        <a:pt x="56" y="138"/>
                        <a:pt x="56" y="138"/>
                        <a:pt x="56" y="138"/>
                      </a:cubicBezTo>
                      <a:cubicBezTo>
                        <a:pt x="62" y="147"/>
                        <a:pt x="62" y="147"/>
                        <a:pt x="62" y="147"/>
                      </a:cubicBezTo>
                      <a:cubicBezTo>
                        <a:pt x="73" y="150"/>
                        <a:pt x="73" y="150"/>
                        <a:pt x="73" y="150"/>
                      </a:cubicBezTo>
                      <a:cubicBezTo>
                        <a:pt x="76" y="150"/>
                        <a:pt x="76" y="150"/>
                        <a:pt x="76" y="150"/>
                      </a:cubicBezTo>
                      <a:cubicBezTo>
                        <a:pt x="86" y="143"/>
                        <a:pt x="86" y="143"/>
                        <a:pt x="86" y="143"/>
                      </a:cubicBezTo>
                      <a:cubicBezTo>
                        <a:pt x="87" y="143"/>
                        <a:pt x="87" y="143"/>
                        <a:pt x="87" y="143"/>
                      </a:cubicBezTo>
                      <a:cubicBezTo>
                        <a:pt x="87" y="142"/>
                        <a:pt x="87" y="142"/>
                        <a:pt x="87" y="142"/>
                      </a:cubicBezTo>
                      <a:cubicBezTo>
                        <a:pt x="99" y="126"/>
                        <a:pt x="99" y="126"/>
                        <a:pt x="99" y="126"/>
                      </a:cubicBezTo>
                      <a:cubicBezTo>
                        <a:pt x="101" y="123"/>
                        <a:pt x="101" y="123"/>
                        <a:pt x="101" y="123"/>
                      </a:cubicBezTo>
                      <a:cubicBezTo>
                        <a:pt x="102" y="119"/>
                        <a:pt x="102" y="119"/>
                        <a:pt x="102" y="119"/>
                      </a:cubicBezTo>
                      <a:cubicBezTo>
                        <a:pt x="102" y="119"/>
                        <a:pt x="102" y="119"/>
                        <a:pt x="102" y="119"/>
                      </a:cubicBezTo>
                      <a:cubicBezTo>
                        <a:pt x="103" y="114"/>
                        <a:pt x="103" y="114"/>
                        <a:pt x="103" y="114"/>
                      </a:cubicBezTo>
                      <a:cubicBezTo>
                        <a:pt x="101" y="102"/>
                        <a:pt x="101" y="102"/>
                        <a:pt x="101" y="102"/>
                      </a:cubicBezTo>
                      <a:cubicBezTo>
                        <a:pt x="99" y="102"/>
                        <a:pt x="99" y="102"/>
                        <a:pt x="99" y="102"/>
                      </a:cubicBezTo>
                      <a:cubicBezTo>
                        <a:pt x="82" y="107"/>
                        <a:pt x="82" y="107"/>
                        <a:pt x="82" y="107"/>
                      </a:cubicBezTo>
                      <a:cubicBezTo>
                        <a:pt x="98" y="97"/>
                        <a:pt x="98" y="97"/>
                        <a:pt x="98" y="97"/>
                      </a:cubicBezTo>
                      <a:cubicBezTo>
                        <a:pt x="101" y="80"/>
                        <a:pt x="101" y="80"/>
                        <a:pt x="101" y="80"/>
                      </a:cubicBezTo>
                      <a:cubicBezTo>
                        <a:pt x="119" y="84"/>
                        <a:pt x="119" y="84"/>
                        <a:pt x="119" y="84"/>
                      </a:cubicBezTo>
                      <a:cubicBezTo>
                        <a:pt x="120" y="84"/>
                        <a:pt x="120" y="84"/>
                        <a:pt x="120" y="84"/>
                      </a:cubicBezTo>
                      <a:cubicBezTo>
                        <a:pt x="120" y="85"/>
                        <a:pt x="120" y="85"/>
                        <a:pt x="120" y="85"/>
                      </a:cubicBezTo>
                      <a:cubicBezTo>
                        <a:pt x="122" y="84"/>
                        <a:pt x="122" y="84"/>
                        <a:pt x="122" y="84"/>
                      </a:cubicBezTo>
                      <a:cubicBezTo>
                        <a:pt x="125" y="83"/>
                        <a:pt x="125" y="83"/>
                        <a:pt x="125" y="83"/>
                      </a:cubicBezTo>
                      <a:cubicBezTo>
                        <a:pt x="132" y="78"/>
                        <a:pt x="132" y="78"/>
                        <a:pt x="132" y="78"/>
                      </a:cubicBezTo>
                      <a:cubicBezTo>
                        <a:pt x="134" y="76"/>
                        <a:pt x="134" y="76"/>
                        <a:pt x="134" y="76"/>
                      </a:cubicBezTo>
                      <a:cubicBezTo>
                        <a:pt x="134" y="76"/>
                        <a:pt x="134" y="76"/>
                        <a:pt x="134" y="76"/>
                      </a:cubicBezTo>
                      <a:cubicBezTo>
                        <a:pt x="134" y="75"/>
                        <a:pt x="134" y="75"/>
                        <a:pt x="134" y="75"/>
                      </a:cubicBezTo>
                      <a:cubicBezTo>
                        <a:pt x="135" y="66"/>
                        <a:pt x="135" y="66"/>
                        <a:pt x="135" y="66"/>
                      </a:cubicBezTo>
                      <a:cubicBezTo>
                        <a:pt x="135" y="66"/>
                        <a:pt x="135" y="66"/>
                        <a:pt x="135" y="66"/>
                      </a:cubicBezTo>
                      <a:cubicBezTo>
                        <a:pt x="134" y="64"/>
                        <a:pt x="134" y="64"/>
                        <a:pt x="134" y="64"/>
                      </a:cubicBezTo>
                      <a:lnTo>
                        <a:pt x="132" y="64"/>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5" name="Freeform 61"/>
                <p:cNvSpPr>
                  <a:spLocks/>
                </p:cNvSpPr>
                <p:nvPr/>
              </p:nvSpPr>
              <p:spPr bwMode="auto">
                <a:xfrm>
                  <a:off x="7969819" y="2838127"/>
                  <a:ext cx="152400" cy="166688"/>
                </a:xfrm>
                <a:custGeom>
                  <a:avLst/>
                  <a:gdLst>
                    <a:gd name="T0" fmla="*/ 27 w 68"/>
                    <a:gd name="T1" fmla="*/ 17 h 75"/>
                    <a:gd name="T2" fmla="*/ 27 w 68"/>
                    <a:gd name="T3" fmla="*/ 18 h 75"/>
                    <a:gd name="T4" fmla="*/ 29 w 68"/>
                    <a:gd name="T5" fmla="*/ 21 h 75"/>
                    <a:gd name="T6" fmla="*/ 28 w 68"/>
                    <a:gd name="T7" fmla="*/ 24 h 75"/>
                    <a:gd name="T8" fmla="*/ 25 w 68"/>
                    <a:gd name="T9" fmla="*/ 24 h 75"/>
                    <a:gd name="T10" fmla="*/ 20 w 68"/>
                    <a:gd name="T11" fmla="*/ 24 h 75"/>
                    <a:gd name="T12" fmla="*/ 18 w 68"/>
                    <a:gd name="T13" fmla="*/ 26 h 75"/>
                    <a:gd name="T14" fmla="*/ 19 w 68"/>
                    <a:gd name="T15" fmla="*/ 29 h 75"/>
                    <a:gd name="T16" fmla="*/ 22 w 68"/>
                    <a:gd name="T17" fmla="*/ 29 h 75"/>
                    <a:gd name="T18" fmla="*/ 26 w 68"/>
                    <a:gd name="T19" fmla="*/ 26 h 75"/>
                    <a:gd name="T20" fmla="*/ 30 w 68"/>
                    <a:gd name="T21" fmla="*/ 25 h 75"/>
                    <a:gd name="T22" fmla="*/ 33 w 68"/>
                    <a:gd name="T23" fmla="*/ 30 h 75"/>
                    <a:gd name="T24" fmla="*/ 31 w 68"/>
                    <a:gd name="T25" fmla="*/ 35 h 75"/>
                    <a:gd name="T26" fmla="*/ 30 w 68"/>
                    <a:gd name="T27" fmla="*/ 36 h 75"/>
                    <a:gd name="T28" fmla="*/ 32 w 68"/>
                    <a:gd name="T29" fmla="*/ 39 h 75"/>
                    <a:gd name="T30" fmla="*/ 29 w 68"/>
                    <a:gd name="T31" fmla="*/ 42 h 75"/>
                    <a:gd name="T32" fmla="*/ 24 w 68"/>
                    <a:gd name="T33" fmla="*/ 42 h 75"/>
                    <a:gd name="T34" fmla="*/ 20 w 68"/>
                    <a:gd name="T35" fmla="*/ 43 h 75"/>
                    <a:gd name="T36" fmla="*/ 6 w 68"/>
                    <a:gd name="T37" fmla="*/ 43 h 75"/>
                    <a:gd name="T38" fmla="*/ 1 w 68"/>
                    <a:gd name="T39" fmla="*/ 42 h 75"/>
                    <a:gd name="T40" fmla="*/ 0 w 68"/>
                    <a:gd name="T41" fmla="*/ 43 h 75"/>
                    <a:gd name="T42" fmla="*/ 4 w 68"/>
                    <a:gd name="T43" fmla="*/ 45 h 75"/>
                    <a:gd name="T44" fmla="*/ 6 w 68"/>
                    <a:gd name="T45" fmla="*/ 43 h 75"/>
                    <a:gd name="T46" fmla="*/ 10 w 68"/>
                    <a:gd name="T47" fmla="*/ 43 h 75"/>
                    <a:gd name="T48" fmla="*/ 15 w 68"/>
                    <a:gd name="T49" fmla="*/ 46 h 75"/>
                    <a:gd name="T50" fmla="*/ 18 w 68"/>
                    <a:gd name="T51" fmla="*/ 49 h 75"/>
                    <a:gd name="T52" fmla="*/ 22 w 68"/>
                    <a:gd name="T53" fmla="*/ 51 h 75"/>
                    <a:gd name="T54" fmla="*/ 25 w 68"/>
                    <a:gd name="T55" fmla="*/ 55 h 75"/>
                    <a:gd name="T56" fmla="*/ 27 w 68"/>
                    <a:gd name="T57" fmla="*/ 58 h 75"/>
                    <a:gd name="T58" fmla="*/ 31 w 68"/>
                    <a:gd name="T59" fmla="*/ 58 h 75"/>
                    <a:gd name="T60" fmla="*/ 35 w 68"/>
                    <a:gd name="T61" fmla="*/ 61 h 75"/>
                    <a:gd name="T62" fmla="*/ 37 w 68"/>
                    <a:gd name="T63" fmla="*/ 63 h 75"/>
                    <a:gd name="T64" fmla="*/ 39 w 68"/>
                    <a:gd name="T65" fmla="*/ 65 h 75"/>
                    <a:gd name="T66" fmla="*/ 41 w 68"/>
                    <a:gd name="T67" fmla="*/ 70 h 75"/>
                    <a:gd name="T68" fmla="*/ 45 w 68"/>
                    <a:gd name="T69" fmla="*/ 73 h 75"/>
                    <a:gd name="T70" fmla="*/ 47 w 68"/>
                    <a:gd name="T71" fmla="*/ 75 h 75"/>
                    <a:gd name="T72" fmla="*/ 51 w 68"/>
                    <a:gd name="T73" fmla="*/ 73 h 75"/>
                    <a:gd name="T74" fmla="*/ 52 w 68"/>
                    <a:gd name="T75" fmla="*/ 72 h 75"/>
                    <a:gd name="T76" fmla="*/ 54 w 68"/>
                    <a:gd name="T77" fmla="*/ 68 h 75"/>
                    <a:gd name="T78" fmla="*/ 56 w 68"/>
                    <a:gd name="T79" fmla="*/ 65 h 75"/>
                    <a:gd name="T80" fmla="*/ 62 w 68"/>
                    <a:gd name="T81" fmla="*/ 60 h 75"/>
                    <a:gd name="T82" fmla="*/ 64 w 68"/>
                    <a:gd name="T83" fmla="*/ 60 h 75"/>
                    <a:gd name="T84" fmla="*/ 65 w 68"/>
                    <a:gd name="T85" fmla="*/ 58 h 75"/>
                    <a:gd name="T86" fmla="*/ 65 w 68"/>
                    <a:gd name="T87" fmla="*/ 56 h 75"/>
                    <a:gd name="T88" fmla="*/ 65 w 68"/>
                    <a:gd name="T89" fmla="*/ 53 h 75"/>
                    <a:gd name="T90" fmla="*/ 65 w 68"/>
                    <a:gd name="T91" fmla="*/ 47 h 75"/>
                    <a:gd name="T92" fmla="*/ 65 w 68"/>
                    <a:gd name="T93" fmla="*/ 41 h 75"/>
                    <a:gd name="T94" fmla="*/ 66 w 68"/>
                    <a:gd name="T95" fmla="*/ 38 h 75"/>
                    <a:gd name="T96" fmla="*/ 67 w 68"/>
                    <a:gd name="T97" fmla="*/ 34 h 75"/>
                    <a:gd name="T98" fmla="*/ 68 w 68"/>
                    <a:gd name="T99" fmla="*/ 33 h 75"/>
                    <a:gd name="T100" fmla="*/ 67 w 68"/>
                    <a:gd name="T101" fmla="*/ 31 h 75"/>
                    <a:gd name="T102" fmla="*/ 65 w 68"/>
                    <a:gd name="T103" fmla="*/ 30 h 75"/>
                    <a:gd name="T104" fmla="*/ 59 w 68"/>
                    <a:gd name="T105" fmla="*/ 23 h 75"/>
                    <a:gd name="T106" fmla="*/ 57 w 68"/>
                    <a:gd name="T107" fmla="*/ 22 h 75"/>
                    <a:gd name="T108" fmla="*/ 55 w 68"/>
                    <a:gd name="T109" fmla="*/ 19 h 75"/>
                    <a:gd name="T110" fmla="*/ 55 w 68"/>
                    <a:gd name="T111" fmla="*/ 12 h 75"/>
                    <a:gd name="T112" fmla="*/ 54 w 68"/>
                    <a:gd name="T113" fmla="*/ 1 h 75"/>
                    <a:gd name="T114" fmla="*/ 51 w 68"/>
                    <a:gd name="T115" fmla="*/ 3 h 75"/>
                    <a:gd name="T116" fmla="*/ 40 w 68"/>
                    <a:gd name="T117" fmla="*/ 11 h 75"/>
                    <a:gd name="T118" fmla="*/ 34 w 68"/>
                    <a:gd name="T119" fmla="*/ 14 h 75"/>
                    <a:gd name="T120" fmla="*/ 26 w 68"/>
                    <a:gd name="T121" fmla="*/ 13 h 75"/>
                    <a:gd name="T122" fmla="*/ 27 w 68"/>
                    <a:gd name="T123" fmla="*/ 1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75">
                      <a:moveTo>
                        <a:pt x="27" y="15"/>
                      </a:moveTo>
                      <a:cubicBezTo>
                        <a:pt x="27" y="17"/>
                        <a:pt x="27" y="17"/>
                        <a:pt x="27" y="17"/>
                      </a:cubicBezTo>
                      <a:cubicBezTo>
                        <a:pt x="27" y="18"/>
                        <a:pt x="27" y="18"/>
                        <a:pt x="27" y="18"/>
                      </a:cubicBezTo>
                      <a:cubicBezTo>
                        <a:pt x="27" y="18"/>
                        <a:pt x="27" y="18"/>
                        <a:pt x="27" y="18"/>
                      </a:cubicBezTo>
                      <a:cubicBezTo>
                        <a:pt x="27" y="19"/>
                        <a:pt x="27" y="19"/>
                        <a:pt x="27" y="19"/>
                      </a:cubicBezTo>
                      <a:cubicBezTo>
                        <a:pt x="28" y="19"/>
                        <a:pt x="29" y="20"/>
                        <a:pt x="29" y="21"/>
                      </a:cubicBezTo>
                      <a:cubicBezTo>
                        <a:pt x="29" y="22"/>
                        <a:pt x="29" y="22"/>
                        <a:pt x="29" y="22"/>
                      </a:cubicBezTo>
                      <a:cubicBezTo>
                        <a:pt x="29" y="23"/>
                        <a:pt x="28" y="24"/>
                        <a:pt x="28" y="24"/>
                      </a:cubicBezTo>
                      <a:cubicBezTo>
                        <a:pt x="27" y="24"/>
                        <a:pt x="26" y="24"/>
                        <a:pt x="26" y="24"/>
                      </a:cubicBezTo>
                      <a:cubicBezTo>
                        <a:pt x="25" y="24"/>
                        <a:pt x="25" y="24"/>
                        <a:pt x="25" y="24"/>
                      </a:cubicBezTo>
                      <a:cubicBezTo>
                        <a:pt x="24" y="24"/>
                        <a:pt x="24" y="24"/>
                        <a:pt x="23" y="24"/>
                      </a:cubicBezTo>
                      <a:cubicBezTo>
                        <a:pt x="20" y="24"/>
                        <a:pt x="20" y="24"/>
                        <a:pt x="20" y="24"/>
                      </a:cubicBezTo>
                      <a:cubicBezTo>
                        <a:pt x="20" y="25"/>
                        <a:pt x="20" y="25"/>
                        <a:pt x="19" y="25"/>
                      </a:cubicBezTo>
                      <a:cubicBezTo>
                        <a:pt x="18" y="26"/>
                        <a:pt x="18" y="26"/>
                        <a:pt x="18" y="26"/>
                      </a:cubicBezTo>
                      <a:cubicBezTo>
                        <a:pt x="18" y="27"/>
                        <a:pt x="18" y="27"/>
                        <a:pt x="18" y="27"/>
                      </a:cubicBezTo>
                      <a:cubicBezTo>
                        <a:pt x="18" y="28"/>
                        <a:pt x="18" y="28"/>
                        <a:pt x="19" y="29"/>
                      </a:cubicBezTo>
                      <a:cubicBezTo>
                        <a:pt x="19" y="29"/>
                        <a:pt x="19" y="29"/>
                        <a:pt x="19" y="29"/>
                      </a:cubicBezTo>
                      <a:cubicBezTo>
                        <a:pt x="22" y="29"/>
                        <a:pt x="22" y="29"/>
                        <a:pt x="22" y="29"/>
                      </a:cubicBezTo>
                      <a:cubicBezTo>
                        <a:pt x="22" y="28"/>
                        <a:pt x="23" y="28"/>
                        <a:pt x="24" y="27"/>
                      </a:cubicBezTo>
                      <a:cubicBezTo>
                        <a:pt x="25" y="26"/>
                        <a:pt x="26" y="26"/>
                        <a:pt x="26" y="26"/>
                      </a:cubicBezTo>
                      <a:cubicBezTo>
                        <a:pt x="26" y="25"/>
                        <a:pt x="26" y="25"/>
                        <a:pt x="27" y="25"/>
                      </a:cubicBezTo>
                      <a:cubicBezTo>
                        <a:pt x="30" y="25"/>
                        <a:pt x="30" y="25"/>
                        <a:pt x="30" y="25"/>
                      </a:cubicBezTo>
                      <a:cubicBezTo>
                        <a:pt x="31" y="26"/>
                        <a:pt x="32" y="26"/>
                        <a:pt x="32" y="27"/>
                      </a:cubicBezTo>
                      <a:cubicBezTo>
                        <a:pt x="33" y="30"/>
                        <a:pt x="33" y="30"/>
                        <a:pt x="33" y="30"/>
                      </a:cubicBezTo>
                      <a:cubicBezTo>
                        <a:pt x="34" y="30"/>
                        <a:pt x="34" y="31"/>
                        <a:pt x="34" y="31"/>
                      </a:cubicBezTo>
                      <a:cubicBezTo>
                        <a:pt x="34" y="33"/>
                        <a:pt x="33" y="35"/>
                        <a:pt x="31" y="35"/>
                      </a:cubicBezTo>
                      <a:cubicBezTo>
                        <a:pt x="31" y="35"/>
                        <a:pt x="31" y="35"/>
                        <a:pt x="31" y="35"/>
                      </a:cubicBezTo>
                      <a:cubicBezTo>
                        <a:pt x="30" y="36"/>
                        <a:pt x="30" y="36"/>
                        <a:pt x="30" y="36"/>
                      </a:cubicBezTo>
                      <a:cubicBezTo>
                        <a:pt x="30" y="37"/>
                        <a:pt x="30" y="37"/>
                        <a:pt x="30" y="37"/>
                      </a:cubicBezTo>
                      <a:cubicBezTo>
                        <a:pt x="31" y="38"/>
                        <a:pt x="32" y="38"/>
                        <a:pt x="32" y="39"/>
                      </a:cubicBezTo>
                      <a:cubicBezTo>
                        <a:pt x="32" y="40"/>
                        <a:pt x="31" y="41"/>
                        <a:pt x="29" y="42"/>
                      </a:cubicBezTo>
                      <a:cubicBezTo>
                        <a:pt x="29" y="42"/>
                        <a:pt x="29" y="42"/>
                        <a:pt x="29" y="42"/>
                      </a:cubicBezTo>
                      <a:cubicBezTo>
                        <a:pt x="28" y="43"/>
                        <a:pt x="27" y="43"/>
                        <a:pt x="26" y="43"/>
                      </a:cubicBezTo>
                      <a:cubicBezTo>
                        <a:pt x="25" y="43"/>
                        <a:pt x="24" y="42"/>
                        <a:pt x="24" y="42"/>
                      </a:cubicBezTo>
                      <a:cubicBezTo>
                        <a:pt x="23" y="42"/>
                        <a:pt x="23" y="42"/>
                        <a:pt x="23" y="42"/>
                      </a:cubicBezTo>
                      <a:cubicBezTo>
                        <a:pt x="22" y="43"/>
                        <a:pt x="21" y="43"/>
                        <a:pt x="20" y="43"/>
                      </a:cubicBezTo>
                      <a:cubicBezTo>
                        <a:pt x="8" y="43"/>
                        <a:pt x="8" y="43"/>
                        <a:pt x="8" y="43"/>
                      </a:cubicBezTo>
                      <a:cubicBezTo>
                        <a:pt x="7" y="43"/>
                        <a:pt x="7" y="43"/>
                        <a:pt x="6" y="43"/>
                      </a:cubicBezTo>
                      <a:cubicBezTo>
                        <a:pt x="5" y="43"/>
                        <a:pt x="3" y="44"/>
                        <a:pt x="2" y="42"/>
                      </a:cubicBezTo>
                      <a:cubicBezTo>
                        <a:pt x="2" y="42"/>
                        <a:pt x="2" y="42"/>
                        <a:pt x="1" y="42"/>
                      </a:cubicBezTo>
                      <a:cubicBezTo>
                        <a:pt x="0" y="43"/>
                        <a:pt x="0" y="43"/>
                        <a:pt x="0" y="43"/>
                      </a:cubicBezTo>
                      <a:cubicBezTo>
                        <a:pt x="0" y="43"/>
                        <a:pt x="0" y="43"/>
                        <a:pt x="0" y="43"/>
                      </a:cubicBezTo>
                      <a:cubicBezTo>
                        <a:pt x="0" y="45"/>
                        <a:pt x="0" y="45"/>
                        <a:pt x="0" y="45"/>
                      </a:cubicBezTo>
                      <a:cubicBezTo>
                        <a:pt x="4" y="45"/>
                        <a:pt x="4" y="45"/>
                        <a:pt x="4" y="45"/>
                      </a:cubicBezTo>
                      <a:cubicBezTo>
                        <a:pt x="5" y="44"/>
                        <a:pt x="5" y="44"/>
                        <a:pt x="5" y="44"/>
                      </a:cubicBezTo>
                      <a:cubicBezTo>
                        <a:pt x="5" y="43"/>
                        <a:pt x="5" y="43"/>
                        <a:pt x="6" y="43"/>
                      </a:cubicBezTo>
                      <a:cubicBezTo>
                        <a:pt x="9" y="43"/>
                        <a:pt x="9" y="43"/>
                        <a:pt x="9" y="43"/>
                      </a:cubicBezTo>
                      <a:cubicBezTo>
                        <a:pt x="9" y="43"/>
                        <a:pt x="9" y="43"/>
                        <a:pt x="10" y="43"/>
                      </a:cubicBezTo>
                      <a:cubicBezTo>
                        <a:pt x="12" y="45"/>
                        <a:pt x="12" y="45"/>
                        <a:pt x="12" y="45"/>
                      </a:cubicBezTo>
                      <a:cubicBezTo>
                        <a:pt x="15" y="46"/>
                        <a:pt x="15" y="46"/>
                        <a:pt x="15" y="46"/>
                      </a:cubicBezTo>
                      <a:cubicBezTo>
                        <a:pt x="16" y="46"/>
                        <a:pt x="16" y="46"/>
                        <a:pt x="16" y="47"/>
                      </a:cubicBezTo>
                      <a:cubicBezTo>
                        <a:pt x="18" y="49"/>
                        <a:pt x="18" y="49"/>
                        <a:pt x="18" y="49"/>
                      </a:cubicBezTo>
                      <a:cubicBezTo>
                        <a:pt x="20" y="49"/>
                        <a:pt x="20" y="49"/>
                        <a:pt x="20" y="49"/>
                      </a:cubicBezTo>
                      <a:cubicBezTo>
                        <a:pt x="21" y="49"/>
                        <a:pt x="21" y="50"/>
                        <a:pt x="22" y="51"/>
                      </a:cubicBezTo>
                      <a:cubicBezTo>
                        <a:pt x="23" y="54"/>
                        <a:pt x="23" y="54"/>
                        <a:pt x="23" y="54"/>
                      </a:cubicBezTo>
                      <a:cubicBezTo>
                        <a:pt x="24" y="54"/>
                        <a:pt x="24" y="55"/>
                        <a:pt x="25" y="55"/>
                      </a:cubicBezTo>
                      <a:cubicBezTo>
                        <a:pt x="26" y="58"/>
                        <a:pt x="26" y="58"/>
                        <a:pt x="26" y="58"/>
                      </a:cubicBezTo>
                      <a:cubicBezTo>
                        <a:pt x="27" y="58"/>
                        <a:pt x="27" y="58"/>
                        <a:pt x="27" y="58"/>
                      </a:cubicBezTo>
                      <a:cubicBezTo>
                        <a:pt x="28" y="58"/>
                        <a:pt x="29" y="58"/>
                        <a:pt x="29" y="58"/>
                      </a:cubicBezTo>
                      <a:cubicBezTo>
                        <a:pt x="30" y="58"/>
                        <a:pt x="31" y="58"/>
                        <a:pt x="31" y="58"/>
                      </a:cubicBezTo>
                      <a:cubicBezTo>
                        <a:pt x="32" y="59"/>
                        <a:pt x="32" y="59"/>
                        <a:pt x="32" y="59"/>
                      </a:cubicBezTo>
                      <a:cubicBezTo>
                        <a:pt x="33" y="59"/>
                        <a:pt x="34" y="60"/>
                        <a:pt x="35" y="61"/>
                      </a:cubicBezTo>
                      <a:cubicBezTo>
                        <a:pt x="37" y="63"/>
                        <a:pt x="37" y="63"/>
                        <a:pt x="37" y="63"/>
                      </a:cubicBezTo>
                      <a:cubicBezTo>
                        <a:pt x="37" y="63"/>
                        <a:pt x="37" y="63"/>
                        <a:pt x="37" y="63"/>
                      </a:cubicBezTo>
                      <a:cubicBezTo>
                        <a:pt x="38" y="65"/>
                        <a:pt x="38" y="65"/>
                        <a:pt x="38" y="65"/>
                      </a:cubicBezTo>
                      <a:cubicBezTo>
                        <a:pt x="39" y="65"/>
                        <a:pt x="39" y="65"/>
                        <a:pt x="39" y="65"/>
                      </a:cubicBezTo>
                      <a:cubicBezTo>
                        <a:pt x="40" y="65"/>
                        <a:pt x="41" y="66"/>
                        <a:pt x="41" y="67"/>
                      </a:cubicBezTo>
                      <a:cubicBezTo>
                        <a:pt x="41" y="70"/>
                        <a:pt x="41" y="70"/>
                        <a:pt x="41" y="70"/>
                      </a:cubicBezTo>
                      <a:cubicBezTo>
                        <a:pt x="41" y="71"/>
                        <a:pt x="41" y="71"/>
                        <a:pt x="41" y="71"/>
                      </a:cubicBezTo>
                      <a:cubicBezTo>
                        <a:pt x="45" y="73"/>
                        <a:pt x="45" y="73"/>
                        <a:pt x="45" y="73"/>
                      </a:cubicBezTo>
                      <a:cubicBezTo>
                        <a:pt x="45" y="73"/>
                        <a:pt x="45" y="73"/>
                        <a:pt x="45" y="73"/>
                      </a:cubicBezTo>
                      <a:cubicBezTo>
                        <a:pt x="47" y="75"/>
                        <a:pt x="47" y="75"/>
                        <a:pt x="47" y="75"/>
                      </a:cubicBezTo>
                      <a:cubicBezTo>
                        <a:pt x="50" y="75"/>
                        <a:pt x="50" y="75"/>
                        <a:pt x="50" y="75"/>
                      </a:cubicBezTo>
                      <a:cubicBezTo>
                        <a:pt x="51" y="73"/>
                        <a:pt x="51" y="73"/>
                        <a:pt x="51" y="73"/>
                      </a:cubicBezTo>
                      <a:cubicBezTo>
                        <a:pt x="52" y="73"/>
                        <a:pt x="52" y="73"/>
                        <a:pt x="52" y="73"/>
                      </a:cubicBezTo>
                      <a:cubicBezTo>
                        <a:pt x="52" y="72"/>
                        <a:pt x="52" y="72"/>
                        <a:pt x="52" y="72"/>
                      </a:cubicBezTo>
                      <a:cubicBezTo>
                        <a:pt x="51" y="71"/>
                        <a:pt x="51" y="71"/>
                        <a:pt x="51" y="70"/>
                      </a:cubicBezTo>
                      <a:cubicBezTo>
                        <a:pt x="51" y="69"/>
                        <a:pt x="52" y="68"/>
                        <a:pt x="54" y="68"/>
                      </a:cubicBezTo>
                      <a:cubicBezTo>
                        <a:pt x="54" y="68"/>
                        <a:pt x="54" y="68"/>
                        <a:pt x="55" y="68"/>
                      </a:cubicBezTo>
                      <a:cubicBezTo>
                        <a:pt x="56" y="66"/>
                        <a:pt x="56" y="66"/>
                        <a:pt x="56" y="65"/>
                      </a:cubicBezTo>
                      <a:cubicBezTo>
                        <a:pt x="57" y="65"/>
                        <a:pt x="57" y="64"/>
                        <a:pt x="57" y="63"/>
                      </a:cubicBezTo>
                      <a:cubicBezTo>
                        <a:pt x="59" y="62"/>
                        <a:pt x="61" y="61"/>
                        <a:pt x="62" y="60"/>
                      </a:cubicBezTo>
                      <a:cubicBezTo>
                        <a:pt x="63" y="60"/>
                        <a:pt x="63" y="60"/>
                        <a:pt x="63" y="60"/>
                      </a:cubicBezTo>
                      <a:cubicBezTo>
                        <a:pt x="63" y="60"/>
                        <a:pt x="63" y="60"/>
                        <a:pt x="64" y="60"/>
                      </a:cubicBezTo>
                      <a:cubicBezTo>
                        <a:pt x="64" y="60"/>
                        <a:pt x="64" y="59"/>
                        <a:pt x="65" y="59"/>
                      </a:cubicBezTo>
                      <a:cubicBezTo>
                        <a:pt x="65" y="58"/>
                        <a:pt x="65" y="58"/>
                        <a:pt x="65" y="58"/>
                      </a:cubicBezTo>
                      <a:cubicBezTo>
                        <a:pt x="65" y="57"/>
                        <a:pt x="65" y="57"/>
                        <a:pt x="65" y="57"/>
                      </a:cubicBezTo>
                      <a:cubicBezTo>
                        <a:pt x="65" y="56"/>
                        <a:pt x="65" y="56"/>
                        <a:pt x="65" y="56"/>
                      </a:cubicBezTo>
                      <a:cubicBezTo>
                        <a:pt x="65" y="55"/>
                        <a:pt x="65" y="54"/>
                        <a:pt x="65" y="54"/>
                      </a:cubicBezTo>
                      <a:cubicBezTo>
                        <a:pt x="65" y="54"/>
                        <a:pt x="65" y="54"/>
                        <a:pt x="65" y="53"/>
                      </a:cubicBezTo>
                      <a:cubicBezTo>
                        <a:pt x="65" y="51"/>
                        <a:pt x="65" y="49"/>
                        <a:pt x="65" y="49"/>
                      </a:cubicBezTo>
                      <a:cubicBezTo>
                        <a:pt x="65" y="48"/>
                        <a:pt x="65" y="47"/>
                        <a:pt x="65" y="47"/>
                      </a:cubicBezTo>
                      <a:cubicBezTo>
                        <a:pt x="65" y="46"/>
                        <a:pt x="65" y="45"/>
                        <a:pt x="65" y="44"/>
                      </a:cubicBezTo>
                      <a:cubicBezTo>
                        <a:pt x="65" y="43"/>
                        <a:pt x="65" y="41"/>
                        <a:pt x="65" y="41"/>
                      </a:cubicBezTo>
                      <a:cubicBezTo>
                        <a:pt x="65" y="40"/>
                        <a:pt x="65" y="40"/>
                        <a:pt x="65" y="40"/>
                      </a:cubicBezTo>
                      <a:cubicBezTo>
                        <a:pt x="66" y="39"/>
                        <a:pt x="66" y="38"/>
                        <a:pt x="66" y="38"/>
                      </a:cubicBezTo>
                      <a:cubicBezTo>
                        <a:pt x="66" y="37"/>
                        <a:pt x="66" y="37"/>
                        <a:pt x="66" y="37"/>
                      </a:cubicBezTo>
                      <a:cubicBezTo>
                        <a:pt x="66" y="37"/>
                        <a:pt x="66" y="36"/>
                        <a:pt x="67" y="34"/>
                      </a:cubicBezTo>
                      <a:cubicBezTo>
                        <a:pt x="68" y="33"/>
                        <a:pt x="68" y="33"/>
                        <a:pt x="68" y="33"/>
                      </a:cubicBezTo>
                      <a:cubicBezTo>
                        <a:pt x="68" y="33"/>
                        <a:pt x="68" y="33"/>
                        <a:pt x="68" y="33"/>
                      </a:cubicBezTo>
                      <a:cubicBezTo>
                        <a:pt x="68" y="33"/>
                        <a:pt x="68" y="33"/>
                        <a:pt x="68" y="33"/>
                      </a:cubicBezTo>
                      <a:cubicBezTo>
                        <a:pt x="67" y="31"/>
                        <a:pt x="67" y="31"/>
                        <a:pt x="67" y="31"/>
                      </a:cubicBezTo>
                      <a:cubicBezTo>
                        <a:pt x="65" y="30"/>
                        <a:pt x="65" y="30"/>
                        <a:pt x="65" y="30"/>
                      </a:cubicBezTo>
                      <a:cubicBezTo>
                        <a:pt x="65" y="30"/>
                        <a:pt x="65" y="30"/>
                        <a:pt x="65" y="30"/>
                      </a:cubicBezTo>
                      <a:cubicBezTo>
                        <a:pt x="60" y="24"/>
                        <a:pt x="60" y="24"/>
                        <a:pt x="60" y="24"/>
                      </a:cubicBezTo>
                      <a:cubicBezTo>
                        <a:pt x="59" y="23"/>
                        <a:pt x="59" y="23"/>
                        <a:pt x="59" y="23"/>
                      </a:cubicBezTo>
                      <a:cubicBezTo>
                        <a:pt x="58" y="22"/>
                        <a:pt x="58" y="22"/>
                        <a:pt x="58" y="22"/>
                      </a:cubicBezTo>
                      <a:cubicBezTo>
                        <a:pt x="57" y="22"/>
                        <a:pt x="57" y="22"/>
                        <a:pt x="57" y="22"/>
                      </a:cubicBezTo>
                      <a:cubicBezTo>
                        <a:pt x="55" y="20"/>
                        <a:pt x="55" y="20"/>
                        <a:pt x="55" y="20"/>
                      </a:cubicBezTo>
                      <a:cubicBezTo>
                        <a:pt x="55" y="19"/>
                        <a:pt x="55" y="19"/>
                        <a:pt x="55" y="19"/>
                      </a:cubicBezTo>
                      <a:cubicBezTo>
                        <a:pt x="55" y="19"/>
                        <a:pt x="55" y="18"/>
                        <a:pt x="55" y="17"/>
                      </a:cubicBezTo>
                      <a:cubicBezTo>
                        <a:pt x="55" y="12"/>
                        <a:pt x="55" y="12"/>
                        <a:pt x="55" y="12"/>
                      </a:cubicBezTo>
                      <a:cubicBezTo>
                        <a:pt x="54" y="11"/>
                        <a:pt x="54" y="11"/>
                        <a:pt x="54" y="11"/>
                      </a:cubicBezTo>
                      <a:cubicBezTo>
                        <a:pt x="54" y="1"/>
                        <a:pt x="54" y="1"/>
                        <a:pt x="54" y="1"/>
                      </a:cubicBezTo>
                      <a:cubicBezTo>
                        <a:pt x="54" y="0"/>
                        <a:pt x="54" y="0"/>
                        <a:pt x="54" y="0"/>
                      </a:cubicBezTo>
                      <a:cubicBezTo>
                        <a:pt x="51" y="3"/>
                        <a:pt x="51" y="3"/>
                        <a:pt x="51" y="3"/>
                      </a:cubicBezTo>
                      <a:cubicBezTo>
                        <a:pt x="42" y="10"/>
                        <a:pt x="42" y="10"/>
                        <a:pt x="42" y="10"/>
                      </a:cubicBezTo>
                      <a:cubicBezTo>
                        <a:pt x="40" y="11"/>
                        <a:pt x="40" y="11"/>
                        <a:pt x="40" y="11"/>
                      </a:cubicBezTo>
                      <a:cubicBezTo>
                        <a:pt x="35" y="13"/>
                        <a:pt x="35" y="13"/>
                        <a:pt x="35" y="13"/>
                      </a:cubicBezTo>
                      <a:cubicBezTo>
                        <a:pt x="34" y="14"/>
                        <a:pt x="34" y="14"/>
                        <a:pt x="34" y="14"/>
                      </a:cubicBezTo>
                      <a:cubicBezTo>
                        <a:pt x="32" y="14"/>
                        <a:pt x="32" y="14"/>
                        <a:pt x="32" y="14"/>
                      </a:cubicBezTo>
                      <a:cubicBezTo>
                        <a:pt x="26" y="13"/>
                        <a:pt x="26" y="13"/>
                        <a:pt x="26" y="13"/>
                      </a:cubicBezTo>
                      <a:cubicBezTo>
                        <a:pt x="26" y="13"/>
                        <a:pt x="26" y="13"/>
                        <a:pt x="26" y="13"/>
                      </a:cubicBezTo>
                      <a:cubicBezTo>
                        <a:pt x="27" y="14"/>
                        <a:pt x="27" y="14"/>
                        <a:pt x="27" y="15"/>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16" name="Freeform 62"/>
                <p:cNvSpPr>
                  <a:spLocks noEditPoints="1"/>
                </p:cNvSpPr>
                <p:nvPr/>
              </p:nvSpPr>
              <p:spPr bwMode="auto">
                <a:xfrm>
                  <a:off x="6907782" y="2601590"/>
                  <a:ext cx="1265238" cy="782638"/>
                </a:xfrm>
                <a:custGeom>
                  <a:avLst/>
                  <a:gdLst>
                    <a:gd name="T0" fmla="*/ 54 w 567"/>
                    <a:gd name="T1" fmla="*/ 86 h 351"/>
                    <a:gd name="T2" fmla="*/ 16 w 567"/>
                    <a:gd name="T3" fmla="*/ 257 h 351"/>
                    <a:gd name="T4" fmla="*/ 2 w 567"/>
                    <a:gd name="T5" fmla="*/ 285 h 351"/>
                    <a:gd name="T6" fmla="*/ 55 w 567"/>
                    <a:gd name="T7" fmla="*/ 132 h 351"/>
                    <a:gd name="T8" fmla="*/ 47 w 567"/>
                    <a:gd name="T9" fmla="*/ 135 h 351"/>
                    <a:gd name="T10" fmla="*/ 19 w 567"/>
                    <a:gd name="T11" fmla="*/ 121 h 351"/>
                    <a:gd name="T12" fmla="*/ 27 w 567"/>
                    <a:gd name="T13" fmla="*/ 178 h 351"/>
                    <a:gd name="T14" fmla="*/ 48 w 567"/>
                    <a:gd name="T15" fmla="*/ 235 h 351"/>
                    <a:gd name="T16" fmla="*/ 69 w 567"/>
                    <a:gd name="T17" fmla="*/ 3 h 351"/>
                    <a:gd name="T18" fmla="*/ 76 w 567"/>
                    <a:gd name="T19" fmla="*/ 41 h 351"/>
                    <a:gd name="T20" fmla="*/ 36 w 567"/>
                    <a:gd name="T21" fmla="*/ 131 h 351"/>
                    <a:gd name="T22" fmla="*/ 221 w 567"/>
                    <a:gd name="T23" fmla="*/ 126 h 351"/>
                    <a:gd name="T24" fmla="*/ 231 w 567"/>
                    <a:gd name="T25" fmla="*/ 193 h 351"/>
                    <a:gd name="T26" fmla="*/ 223 w 567"/>
                    <a:gd name="T27" fmla="*/ 145 h 351"/>
                    <a:gd name="T28" fmla="*/ 135 w 567"/>
                    <a:gd name="T29" fmla="*/ 253 h 351"/>
                    <a:gd name="T30" fmla="*/ 171 w 567"/>
                    <a:gd name="T31" fmla="*/ 253 h 351"/>
                    <a:gd name="T32" fmla="*/ 185 w 567"/>
                    <a:gd name="T33" fmla="*/ 269 h 351"/>
                    <a:gd name="T34" fmla="*/ 202 w 567"/>
                    <a:gd name="T35" fmla="*/ 297 h 351"/>
                    <a:gd name="T36" fmla="*/ 268 w 567"/>
                    <a:gd name="T37" fmla="*/ 205 h 351"/>
                    <a:gd name="T38" fmla="*/ 200 w 567"/>
                    <a:gd name="T39" fmla="*/ 161 h 351"/>
                    <a:gd name="T40" fmla="*/ 162 w 567"/>
                    <a:gd name="T41" fmla="*/ 146 h 351"/>
                    <a:gd name="T42" fmla="*/ 120 w 567"/>
                    <a:gd name="T43" fmla="*/ 140 h 351"/>
                    <a:gd name="T44" fmla="*/ 141 w 567"/>
                    <a:gd name="T45" fmla="*/ 171 h 351"/>
                    <a:gd name="T46" fmla="*/ 175 w 567"/>
                    <a:gd name="T47" fmla="*/ 228 h 351"/>
                    <a:gd name="T48" fmla="*/ 44 w 567"/>
                    <a:gd name="T49" fmla="*/ 170 h 351"/>
                    <a:gd name="T50" fmla="*/ 37 w 567"/>
                    <a:gd name="T51" fmla="*/ 162 h 351"/>
                    <a:gd name="T52" fmla="*/ 33 w 567"/>
                    <a:gd name="T53" fmla="*/ 141 h 351"/>
                    <a:gd name="T54" fmla="*/ 117 w 567"/>
                    <a:gd name="T55" fmla="*/ 10 h 351"/>
                    <a:gd name="T56" fmla="*/ 92 w 567"/>
                    <a:gd name="T57" fmla="*/ 2 h 351"/>
                    <a:gd name="T58" fmla="*/ 82 w 567"/>
                    <a:gd name="T59" fmla="*/ 25 h 351"/>
                    <a:gd name="T60" fmla="*/ 92 w 567"/>
                    <a:gd name="T61" fmla="*/ 39 h 351"/>
                    <a:gd name="T62" fmla="*/ 559 w 567"/>
                    <a:gd name="T63" fmla="*/ 196 h 351"/>
                    <a:gd name="T64" fmla="*/ 538 w 567"/>
                    <a:gd name="T65" fmla="*/ 179 h 351"/>
                    <a:gd name="T66" fmla="*/ 510 w 567"/>
                    <a:gd name="T67" fmla="*/ 171 h 351"/>
                    <a:gd name="T68" fmla="*/ 483 w 567"/>
                    <a:gd name="T69" fmla="*/ 153 h 351"/>
                    <a:gd name="T70" fmla="*/ 503 w 567"/>
                    <a:gd name="T71" fmla="*/ 140 h 351"/>
                    <a:gd name="T72" fmla="*/ 494 w 567"/>
                    <a:gd name="T73" fmla="*/ 126 h 351"/>
                    <a:gd name="T74" fmla="*/ 487 w 567"/>
                    <a:gd name="T75" fmla="*/ 124 h 351"/>
                    <a:gd name="T76" fmla="*/ 442 w 567"/>
                    <a:gd name="T77" fmla="*/ 146 h 351"/>
                    <a:gd name="T78" fmla="*/ 406 w 567"/>
                    <a:gd name="T79" fmla="*/ 159 h 351"/>
                    <a:gd name="T80" fmla="*/ 361 w 567"/>
                    <a:gd name="T81" fmla="*/ 169 h 351"/>
                    <a:gd name="T82" fmla="*/ 345 w 567"/>
                    <a:gd name="T83" fmla="*/ 193 h 351"/>
                    <a:gd name="T84" fmla="*/ 319 w 567"/>
                    <a:gd name="T85" fmla="*/ 214 h 351"/>
                    <a:gd name="T86" fmla="*/ 345 w 567"/>
                    <a:gd name="T87" fmla="*/ 227 h 351"/>
                    <a:gd name="T88" fmla="*/ 315 w 567"/>
                    <a:gd name="T89" fmla="*/ 236 h 351"/>
                    <a:gd name="T90" fmla="*/ 289 w 567"/>
                    <a:gd name="T91" fmla="*/ 208 h 351"/>
                    <a:gd name="T92" fmla="*/ 262 w 567"/>
                    <a:gd name="T93" fmla="*/ 231 h 351"/>
                    <a:gd name="T94" fmla="*/ 258 w 567"/>
                    <a:gd name="T95" fmla="*/ 239 h 351"/>
                    <a:gd name="T96" fmla="*/ 284 w 567"/>
                    <a:gd name="T97" fmla="*/ 270 h 351"/>
                    <a:gd name="T98" fmla="*/ 250 w 567"/>
                    <a:gd name="T99" fmla="*/ 297 h 351"/>
                    <a:gd name="T100" fmla="*/ 237 w 567"/>
                    <a:gd name="T101" fmla="*/ 315 h 351"/>
                    <a:gd name="T102" fmla="*/ 276 w 567"/>
                    <a:gd name="T103" fmla="*/ 315 h 351"/>
                    <a:gd name="T104" fmla="*/ 305 w 567"/>
                    <a:gd name="T105" fmla="*/ 295 h 351"/>
                    <a:gd name="T106" fmla="*/ 346 w 567"/>
                    <a:gd name="T107" fmla="*/ 299 h 351"/>
                    <a:gd name="T108" fmla="*/ 323 w 567"/>
                    <a:gd name="T109" fmla="*/ 347 h 351"/>
                    <a:gd name="T110" fmla="*/ 367 w 567"/>
                    <a:gd name="T111" fmla="*/ 349 h 351"/>
                    <a:gd name="T112" fmla="*/ 413 w 567"/>
                    <a:gd name="T113" fmla="*/ 349 h 351"/>
                    <a:gd name="T114" fmla="*/ 432 w 567"/>
                    <a:gd name="T115" fmla="*/ 327 h 351"/>
                    <a:gd name="T116" fmla="*/ 446 w 567"/>
                    <a:gd name="T117" fmla="*/ 309 h 351"/>
                    <a:gd name="T118" fmla="*/ 470 w 567"/>
                    <a:gd name="T119" fmla="*/ 286 h 351"/>
                    <a:gd name="T120" fmla="*/ 504 w 567"/>
                    <a:gd name="T121" fmla="*/ 279 h 351"/>
                    <a:gd name="T122" fmla="*/ 520 w 567"/>
                    <a:gd name="T123" fmla="*/ 236 h 351"/>
                    <a:gd name="T124" fmla="*/ 556 w 567"/>
                    <a:gd name="T125" fmla="*/ 218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7" h="351">
                      <a:moveTo>
                        <a:pt x="54" y="86"/>
                      </a:moveTo>
                      <a:cubicBezTo>
                        <a:pt x="54" y="87"/>
                        <a:pt x="54" y="87"/>
                        <a:pt x="54" y="87"/>
                      </a:cubicBezTo>
                      <a:cubicBezTo>
                        <a:pt x="54" y="88"/>
                        <a:pt x="54" y="88"/>
                        <a:pt x="54" y="88"/>
                      </a:cubicBezTo>
                      <a:cubicBezTo>
                        <a:pt x="57" y="88"/>
                        <a:pt x="57" y="88"/>
                        <a:pt x="57" y="88"/>
                      </a:cubicBezTo>
                      <a:cubicBezTo>
                        <a:pt x="60" y="87"/>
                        <a:pt x="60" y="87"/>
                        <a:pt x="60" y="87"/>
                      </a:cubicBezTo>
                      <a:cubicBezTo>
                        <a:pt x="63" y="85"/>
                        <a:pt x="63" y="85"/>
                        <a:pt x="63" y="85"/>
                      </a:cubicBezTo>
                      <a:cubicBezTo>
                        <a:pt x="63" y="83"/>
                        <a:pt x="63" y="83"/>
                        <a:pt x="63" y="83"/>
                      </a:cubicBezTo>
                      <a:cubicBezTo>
                        <a:pt x="64" y="82"/>
                        <a:pt x="64" y="82"/>
                        <a:pt x="64" y="82"/>
                      </a:cubicBezTo>
                      <a:cubicBezTo>
                        <a:pt x="65" y="82"/>
                        <a:pt x="65" y="82"/>
                        <a:pt x="65" y="82"/>
                      </a:cubicBezTo>
                      <a:cubicBezTo>
                        <a:pt x="65" y="82"/>
                        <a:pt x="65" y="82"/>
                        <a:pt x="65" y="82"/>
                      </a:cubicBezTo>
                      <a:cubicBezTo>
                        <a:pt x="65" y="80"/>
                        <a:pt x="65" y="80"/>
                        <a:pt x="65" y="80"/>
                      </a:cubicBezTo>
                      <a:cubicBezTo>
                        <a:pt x="64" y="80"/>
                        <a:pt x="64" y="80"/>
                        <a:pt x="64" y="80"/>
                      </a:cubicBezTo>
                      <a:cubicBezTo>
                        <a:pt x="63" y="79"/>
                        <a:pt x="63" y="79"/>
                        <a:pt x="63" y="79"/>
                      </a:cubicBezTo>
                      <a:cubicBezTo>
                        <a:pt x="59" y="79"/>
                        <a:pt x="59" y="79"/>
                        <a:pt x="59" y="79"/>
                      </a:cubicBezTo>
                      <a:cubicBezTo>
                        <a:pt x="58" y="80"/>
                        <a:pt x="58" y="80"/>
                        <a:pt x="58" y="80"/>
                      </a:cubicBezTo>
                      <a:cubicBezTo>
                        <a:pt x="57" y="80"/>
                        <a:pt x="57" y="80"/>
                        <a:pt x="57" y="80"/>
                      </a:cubicBezTo>
                      <a:lnTo>
                        <a:pt x="54" y="86"/>
                      </a:lnTo>
                      <a:close/>
                      <a:moveTo>
                        <a:pt x="57" y="72"/>
                      </a:moveTo>
                      <a:cubicBezTo>
                        <a:pt x="57" y="70"/>
                        <a:pt x="57" y="70"/>
                        <a:pt x="57" y="70"/>
                      </a:cubicBezTo>
                      <a:cubicBezTo>
                        <a:pt x="57" y="69"/>
                        <a:pt x="57" y="69"/>
                        <a:pt x="57" y="69"/>
                      </a:cubicBezTo>
                      <a:cubicBezTo>
                        <a:pt x="56" y="69"/>
                        <a:pt x="56" y="69"/>
                        <a:pt x="56" y="69"/>
                      </a:cubicBezTo>
                      <a:cubicBezTo>
                        <a:pt x="56" y="68"/>
                        <a:pt x="56" y="68"/>
                        <a:pt x="56" y="68"/>
                      </a:cubicBezTo>
                      <a:cubicBezTo>
                        <a:pt x="55" y="68"/>
                        <a:pt x="55" y="68"/>
                        <a:pt x="55" y="68"/>
                      </a:cubicBezTo>
                      <a:cubicBezTo>
                        <a:pt x="54" y="68"/>
                        <a:pt x="54" y="68"/>
                        <a:pt x="54" y="68"/>
                      </a:cubicBezTo>
                      <a:cubicBezTo>
                        <a:pt x="52" y="68"/>
                        <a:pt x="52" y="68"/>
                        <a:pt x="52" y="68"/>
                      </a:cubicBezTo>
                      <a:cubicBezTo>
                        <a:pt x="50" y="70"/>
                        <a:pt x="50" y="70"/>
                        <a:pt x="50" y="70"/>
                      </a:cubicBezTo>
                      <a:cubicBezTo>
                        <a:pt x="49" y="71"/>
                        <a:pt x="49" y="71"/>
                        <a:pt x="49" y="71"/>
                      </a:cubicBezTo>
                      <a:cubicBezTo>
                        <a:pt x="49" y="72"/>
                        <a:pt x="49" y="72"/>
                        <a:pt x="49" y="72"/>
                      </a:cubicBezTo>
                      <a:cubicBezTo>
                        <a:pt x="49" y="73"/>
                        <a:pt x="49" y="73"/>
                        <a:pt x="49" y="73"/>
                      </a:cubicBezTo>
                      <a:cubicBezTo>
                        <a:pt x="53" y="74"/>
                        <a:pt x="53" y="74"/>
                        <a:pt x="53" y="74"/>
                      </a:cubicBezTo>
                      <a:lnTo>
                        <a:pt x="57" y="72"/>
                      </a:lnTo>
                      <a:close/>
                      <a:moveTo>
                        <a:pt x="20" y="254"/>
                      </a:moveTo>
                      <a:cubicBezTo>
                        <a:pt x="18" y="255"/>
                        <a:pt x="18" y="255"/>
                        <a:pt x="18" y="255"/>
                      </a:cubicBezTo>
                      <a:cubicBezTo>
                        <a:pt x="16" y="257"/>
                        <a:pt x="16" y="257"/>
                        <a:pt x="16" y="257"/>
                      </a:cubicBezTo>
                      <a:cubicBezTo>
                        <a:pt x="2" y="272"/>
                        <a:pt x="2" y="272"/>
                        <a:pt x="2" y="272"/>
                      </a:cubicBezTo>
                      <a:cubicBezTo>
                        <a:pt x="2" y="272"/>
                        <a:pt x="2" y="272"/>
                        <a:pt x="2" y="272"/>
                      </a:cubicBezTo>
                      <a:cubicBezTo>
                        <a:pt x="1" y="274"/>
                        <a:pt x="1" y="274"/>
                        <a:pt x="1" y="274"/>
                      </a:cubicBezTo>
                      <a:cubicBezTo>
                        <a:pt x="2" y="275"/>
                        <a:pt x="2" y="275"/>
                        <a:pt x="2" y="275"/>
                      </a:cubicBezTo>
                      <a:cubicBezTo>
                        <a:pt x="2" y="275"/>
                        <a:pt x="2" y="275"/>
                        <a:pt x="2" y="275"/>
                      </a:cubicBezTo>
                      <a:cubicBezTo>
                        <a:pt x="3" y="276"/>
                        <a:pt x="3" y="276"/>
                        <a:pt x="3" y="276"/>
                      </a:cubicBezTo>
                      <a:cubicBezTo>
                        <a:pt x="6" y="276"/>
                        <a:pt x="6" y="276"/>
                        <a:pt x="6" y="276"/>
                      </a:cubicBezTo>
                      <a:cubicBezTo>
                        <a:pt x="15" y="278"/>
                        <a:pt x="15" y="278"/>
                        <a:pt x="15" y="278"/>
                      </a:cubicBezTo>
                      <a:cubicBezTo>
                        <a:pt x="19" y="276"/>
                        <a:pt x="19" y="276"/>
                        <a:pt x="19" y="276"/>
                      </a:cubicBezTo>
                      <a:cubicBezTo>
                        <a:pt x="24" y="270"/>
                        <a:pt x="24" y="270"/>
                        <a:pt x="24" y="270"/>
                      </a:cubicBezTo>
                      <a:cubicBezTo>
                        <a:pt x="24" y="264"/>
                        <a:pt x="24" y="264"/>
                        <a:pt x="24" y="264"/>
                      </a:cubicBezTo>
                      <a:lnTo>
                        <a:pt x="20" y="254"/>
                      </a:lnTo>
                      <a:close/>
                      <a:moveTo>
                        <a:pt x="4" y="277"/>
                      </a:moveTo>
                      <a:cubicBezTo>
                        <a:pt x="1" y="277"/>
                        <a:pt x="1" y="277"/>
                        <a:pt x="1" y="277"/>
                      </a:cubicBezTo>
                      <a:cubicBezTo>
                        <a:pt x="0" y="277"/>
                        <a:pt x="0" y="277"/>
                        <a:pt x="0" y="277"/>
                      </a:cubicBezTo>
                      <a:cubicBezTo>
                        <a:pt x="0" y="280"/>
                        <a:pt x="0" y="280"/>
                        <a:pt x="0" y="280"/>
                      </a:cubicBezTo>
                      <a:cubicBezTo>
                        <a:pt x="2" y="285"/>
                        <a:pt x="2" y="285"/>
                        <a:pt x="2" y="285"/>
                      </a:cubicBezTo>
                      <a:cubicBezTo>
                        <a:pt x="2" y="286"/>
                        <a:pt x="2" y="286"/>
                        <a:pt x="2" y="286"/>
                      </a:cubicBezTo>
                      <a:cubicBezTo>
                        <a:pt x="4" y="286"/>
                        <a:pt x="4" y="286"/>
                        <a:pt x="4" y="286"/>
                      </a:cubicBezTo>
                      <a:cubicBezTo>
                        <a:pt x="7" y="285"/>
                        <a:pt x="7" y="285"/>
                        <a:pt x="7" y="285"/>
                      </a:cubicBezTo>
                      <a:cubicBezTo>
                        <a:pt x="8" y="284"/>
                        <a:pt x="8" y="284"/>
                        <a:pt x="8" y="284"/>
                      </a:cubicBezTo>
                      <a:cubicBezTo>
                        <a:pt x="9" y="284"/>
                        <a:pt x="9" y="284"/>
                        <a:pt x="9" y="284"/>
                      </a:cubicBezTo>
                      <a:cubicBezTo>
                        <a:pt x="10" y="280"/>
                        <a:pt x="10" y="280"/>
                        <a:pt x="10" y="280"/>
                      </a:cubicBezTo>
                      <a:cubicBezTo>
                        <a:pt x="11" y="280"/>
                        <a:pt x="11" y="280"/>
                        <a:pt x="11" y="280"/>
                      </a:cubicBezTo>
                      <a:cubicBezTo>
                        <a:pt x="12" y="280"/>
                        <a:pt x="12" y="280"/>
                        <a:pt x="12" y="280"/>
                      </a:cubicBezTo>
                      <a:cubicBezTo>
                        <a:pt x="11" y="279"/>
                        <a:pt x="11" y="279"/>
                        <a:pt x="11" y="279"/>
                      </a:cubicBezTo>
                      <a:lnTo>
                        <a:pt x="4" y="277"/>
                      </a:lnTo>
                      <a:close/>
                      <a:moveTo>
                        <a:pt x="64" y="127"/>
                      </a:moveTo>
                      <a:cubicBezTo>
                        <a:pt x="64" y="127"/>
                        <a:pt x="64" y="127"/>
                        <a:pt x="64" y="127"/>
                      </a:cubicBezTo>
                      <a:cubicBezTo>
                        <a:pt x="62" y="127"/>
                        <a:pt x="62" y="127"/>
                        <a:pt x="62" y="127"/>
                      </a:cubicBezTo>
                      <a:cubicBezTo>
                        <a:pt x="61" y="127"/>
                        <a:pt x="61" y="127"/>
                        <a:pt x="61" y="127"/>
                      </a:cubicBezTo>
                      <a:cubicBezTo>
                        <a:pt x="56" y="131"/>
                        <a:pt x="56" y="131"/>
                        <a:pt x="56" y="131"/>
                      </a:cubicBezTo>
                      <a:cubicBezTo>
                        <a:pt x="55" y="131"/>
                        <a:pt x="55" y="131"/>
                        <a:pt x="55" y="131"/>
                      </a:cubicBezTo>
                      <a:cubicBezTo>
                        <a:pt x="55" y="132"/>
                        <a:pt x="55" y="132"/>
                        <a:pt x="55" y="132"/>
                      </a:cubicBezTo>
                      <a:cubicBezTo>
                        <a:pt x="55" y="133"/>
                        <a:pt x="55" y="133"/>
                        <a:pt x="55" y="133"/>
                      </a:cubicBezTo>
                      <a:cubicBezTo>
                        <a:pt x="57" y="136"/>
                        <a:pt x="57" y="136"/>
                        <a:pt x="57" y="136"/>
                      </a:cubicBezTo>
                      <a:cubicBezTo>
                        <a:pt x="60" y="137"/>
                        <a:pt x="60" y="137"/>
                        <a:pt x="60" y="137"/>
                      </a:cubicBezTo>
                      <a:cubicBezTo>
                        <a:pt x="60" y="137"/>
                        <a:pt x="60" y="137"/>
                        <a:pt x="60" y="137"/>
                      </a:cubicBezTo>
                      <a:cubicBezTo>
                        <a:pt x="62" y="136"/>
                        <a:pt x="62" y="136"/>
                        <a:pt x="62" y="136"/>
                      </a:cubicBezTo>
                      <a:cubicBezTo>
                        <a:pt x="65" y="131"/>
                        <a:pt x="65" y="131"/>
                        <a:pt x="65" y="131"/>
                      </a:cubicBezTo>
                      <a:cubicBezTo>
                        <a:pt x="65" y="128"/>
                        <a:pt x="65" y="128"/>
                        <a:pt x="65" y="128"/>
                      </a:cubicBezTo>
                      <a:lnTo>
                        <a:pt x="64" y="127"/>
                      </a:lnTo>
                      <a:close/>
                      <a:moveTo>
                        <a:pt x="54" y="127"/>
                      </a:moveTo>
                      <a:cubicBezTo>
                        <a:pt x="54" y="127"/>
                        <a:pt x="54" y="127"/>
                        <a:pt x="54" y="127"/>
                      </a:cubicBezTo>
                      <a:cubicBezTo>
                        <a:pt x="52" y="126"/>
                        <a:pt x="52" y="126"/>
                        <a:pt x="52" y="126"/>
                      </a:cubicBezTo>
                      <a:cubicBezTo>
                        <a:pt x="51" y="127"/>
                        <a:pt x="51" y="127"/>
                        <a:pt x="51" y="127"/>
                      </a:cubicBezTo>
                      <a:cubicBezTo>
                        <a:pt x="50" y="128"/>
                        <a:pt x="50" y="128"/>
                        <a:pt x="50" y="128"/>
                      </a:cubicBezTo>
                      <a:cubicBezTo>
                        <a:pt x="47" y="132"/>
                        <a:pt x="47" y="132"/>
                        <a:pt x="47" y="132"/>
                      </a:cubicBezTo>
                      <a:cubicBezTo>
                        <a:pt x="47" y="133"/>
                        <a:pt x="47" y="133"/>
                        <a:pt x="47" y="133"/>
                      </a:cubicBezTo>
                      <a:cubicBezTo>
                        <a:pt x="47" y="134"/>
                        <a:pt x="47" y="134"/>
                        <a:pt x="47" y="134"/>
                      </a:cubicBezTo>
                      <a:cubicBezTo>
                        <a:pt x="47" y="135"/>
                        <a:pt x="47" y="135"/>
                        <a:pt x="47" y="135"/>
                      </a:cubicBezTo>
                      <a:cubicBezTo>
                        <a:pt x="48" y="136"/>
                        <a:pt x="48" y="136"/>
                        <a:pt x="48" y="136"/>
                      </a:cubicBezTo>
                      <a:cubicBezTo>
                        <a:pt x="49" y="136"/>
                        <a:pt x="49" y="136"/>
                        <a:pt x="49" y="136"/>
                      </a:cubicBezTo>
                      <a:cubicBezTo>
                        <a:pt x="51" y="136"/>
                        <a:pt x="51" y="136"/>
                        <a:pt x="51" y="136"/>
                      </a:cubicBezTo>
                      <a:cubicBezTo>
                        <a:pt x="53" y="134"/>
                        <a:pt x="53" y="134"/>
                        <a:pt x="53" y="134"/>
                      </a:cubicBezTo>
                      <a:cubicBezTo>
                        <a:pt x="55" y="128"/>
                        <a:pt x="55" y="128"/>
                        <a:pt x="55" y="128"/>
                      </a:cubicBezTo>
                      <a:lnTo>
                        <a:pt x="54" y="127"/>
                      </a:lnTo>
                      <a:close/>
                      <a:moveTo>
                        <a:pt x="75" y="104"/>
                      </a:moveTo>
                      <a:cubicBezTo>
                        <a:pt x="58" y="92"/>
                        <a:pt x="58" y="92"/>
                        <a:pt x="58" y="92"/>
                      </a:cubicBezTo>
                      <a:cubicBezTo>
                        <a:pt x="57" y="91"/>
                        <a:pt x="57" y="91"/>
                        <a:pt x="57" y="91"/>
                      </a:cubicBezTo>
                      <a:cubicBezTo>
                        <a:pt x="56" y="91"/>
                        <a:pt x="56" y="91"/>
                        <a:pt x="56" y="91"/>
                      </a:cubicBezTo>
                      <a:cubicBezTo>
                        <a:pt x="39" y="91"/>
                        <a:pt x="39" y="91"/>
                        <a:pt x="39" y="91"/>
                      </a:cubicBezTo>
                      <a:cubicBezTo>
                        <a:pt x="18" y="98"/>
                        <a:pt x="18" y="98"/>
                        <a:pt x="18" y="98"/>
                      </a:cubicBezTo>
                      <a:cubicBezTo>
                        <a:pt x="17" y="98"/>
                        <a:pt x="17" y="98"/>
                        <a:pt x="17" y="98"/>
                      </a:cubicBezTo>
                      <a:cubicBezTo>
                        <a:pt x="9" y="113"/>
                        <a:pt x="9" y="113"/>
                        <a:pt x="9" y="113"/>
                      </a:cubicBezTo>
                      <a:cubicBezTo>
                        <a:pt x="10" y="114"/>
                        <a:pt x="10" y="114"/>
                        <a:pt x="10" y="114"/>
                      </a:cubicBezTo>
                      <a:cubicBezTo>
                        <a:pt x="11" y="115"/>
                        <a:pt x="11" y="115"/>
                        <a:pt x="11" y="115"/>
                      </a:cubicBezTo>
                      <a:cubicBezTo>
                        <a:pt x="19" y="121"/>
                        <a:pt x="19" y="121"/>
                        <a:pt x="19" y="121"/>
                      </a:cubicBezTo>
                      <a:cubicBezTo>
                        <a:pt x="20" y="122"/>
                        <a:pt x="20" y="122"/>
                        <a:pt x="20" y="122"/>
                      </a:cubicBezTo>
                      <a:cubicBezTo>
                        <a:pt x="33" y="124"/>
                        <a:pt x="33" y="124"/>
                        <a:pt x="33" y="124"/>
                      </a:cubicBezTo>
                      <a:cubicBezTo>
                        <a:pt x="43" y="124"/>
                        <a:pt x="43" y="124"/>
                        <a:pt x="43" y="124"/>
                      </a:cubicBezTo>
                      <a:cubicBezTo>
                        <a:pt x="59" y="125"/>
                        <a:pt x="59" y="125"/>
                        <a:pt x="59" y="125"/>
                      </a:cubicBezTo>
                      <a:cubicBezTo>
                        <a:pt x="66" y="116"/>
                        <a:pt x="66" y="116"/>
                        <a:pt x="66" y="116"/>
                      </a:cubicBezTo>
                      <a:cubicBezTo>
                        <a:pt x="69" y="110"/>
                        <a:pt x="69" y="110"/>
                        <a:pt x="69" y="110"/>
                      </a:cubicBezTo>
                      <a:cubicBezTo>
                        <a:pt x="75" y="107"/>
                        <a:pt x="75" y="107"/>
                        <a:pt x="75" y="107"/>
                      </a:cubicBezTo>
                      <a:cubicBezTo>
                        <a:pt x="75" y="106"/>
                        <a:pt x="75" y="106"/>
                        <a:pt x="75" y="106"/>
                      </a:cubicBezTo>
                      <a:cubicBezTo>
                        <a:pt x="76" y="105"/>
                        <a:pt x="76" y="105"/>
                        <a:pt x="76" y="105"/>
                      </a:cubicBezTo>
                      <a:cubicBezTo>
                        <a:pt x="75" y="104"/>
                        <a:pt x="75" y="104"/>
                        <a:pt x="75" y="104"/>
                      </a:cubicBezTo>
                      <a:close/>
                      <a:moveTo>
                        <a:pt x="53" y="191"/>
                      </a:moveTo>
                      <a:cubicBezTo>
                        <a:pt x="53" y="190"/>
                        <a:pt x="53" y="190"/>
                        <a:pt x="53" y="190"/>
                      </a:cubicBezTo>
                      <a:cubicBezTo>
                        <a:pt x="53" y="189"/>
                        <a:pt x="53" y="189"/>
                        <a:pt x="53" y="189"/>
                      </a:cubicBezTo>
                      <a:cubicBezTo>
                        <a:pt x="51" y="185"/>
                        <a:pt x="51" y="185"/>
                        <a:pt x="51" y="185"/>
                      </a:cubicBezTo>
                      <a:cubicBezTo>
                        <a:pt x="38" y="178"/>
                        <a:pt x="38" y="178"/>
                        <a:pt x="38" y="178"/>
                      </a:cubicBezTo>
                      <a:cubicBezTo>
                        <a:pt x="30" y="175"/>
                        <a:pt x="30" y="175"/>
                        <a:pt x="30" y="175"/>
                      </a:cubicBezTo>
                      <a:cubicBezTo>
                        <a:pt x="27" y="178"/>
                        <a:pt x="27" y="178"/>
                        <a:pt x="27" y="178"/>
                      </a:cubicBezTo>
                      <a:cubicBezTo>
                        <a:pt x="23" y="194"/>
                        <a:pt x="23" y="194"/>
                        <a:pt x="23" y="194"/>
                      </a:cubicBezTo>
                      <a:cubicBezTo>
                        <a:pt x="21" y="202"/>
                        <a:pt x="21" y="202"/>
                        <a:pt x="21" y="202"/>
                      </a:cubicBezTo>
                      <a:cubicBezTo>
                        <a:pt x="21" y="215"/>
                        <a:pt x="21" y="215"/>
                        <a:pt x="21" y="215"/>
                      </a:cubicBezTo>
                      <a:cubicBezTo>
                        <a:pt x="22" y="218"/>
                        <a:pt x="22" y="218"/>
                        <a:pt x="22" y="218"/>
                      </a:cubicBezTo>
                      <a:cubicBezTo>
                        <a:pt x="23" y="228"/>
                        <a:pt x="23" y="228"/>
                        <a:pt x="23" y="228"/>
                      </a:cubicBezTo>
                      <a:cubicBezTo>
                        <a:pt x="25" y="235"/>
                        <a:pt x="25" y="235"/>
                        <a:pt x="25" y="235"/>
                      </a:cubicBezTo>
                      <a:cubicBezTo>
                        <a:pt x="26" y="235"/>
                        <a:pt x="26" y="235"/>
                        <a:pt x="26" y="235"/>
                      </a:cubicBezTo>
                      <a:cubicBezTo>
                        <a:pt x="27" y="237"/>
                        <a:pt x="27" y="237"/>
                        <a:pt x="27" y="237"/>
                      </a:cubicBezTo>
                      <a:cubicBezTo>
                        <a:pt x="29" y="238"/>
                        <a:pt x="29" y="238"/>
                        <a:pt x="29" y="238"/>
                      </a:cubicBezTo>
                      <a:cubicBezTo>
                        <a:pt x="30" y="238"/>
                        <a:pt x="30" y="238"/>
                        <a:pt x="30" y="238"/>
                      </a:cubicBezTo>
                      <a:cubicBezTo>
                        <a:pt x="47" y="241"/>
                        <a:pt x="47" y="241"/>
                        <a:pt x="47" y="241"/>
                      </a:cubicBezTo>
                      <a:cubicBezTo>
                        <a:pt x="48" y="241"/>
                        <a:pt x="48" y="241"/>
                        <a:pt x="48" y="241"/>
                      </a:cubicBezTo>
                      <a:cubicBezTo>
                        <a:pt x="48" y="240"/>
                        <a:pt x="48" y="240"/>
                        <a:pt x="48" y="240"/>
                      </a:cubicBezTo>
                      <a:cubicBezTo>
                        <a:pt x="49" y="240"/>
                        <a:pt x="49" y="240"/>
                        <a:pt x="49" y="240"/>
                      </a:cubicBezTo>
                      <a:cubicBezTo>
                        <a:pt x="49" y="239"/>
                        <a:pt x="49" y="239"/>
                        <a:pt x="49" y="239"/>
                      </a:cubicBezTo>
                      <a:cubicBezTo>
                        <a:pt x="48" y="236"/>
                        <a:pt x="48" y="236"/>
                        <a:pt x="48" y="236"/>
                      </a:cubicBezTo>
                      <a:cubicBezTo>
                        <a:pt x="48" y="235"/>
                        <a:pt x="48" y="235"/>
                        <a:pt x="48" y="235"/>
                      </a:cubicBezTo>
                      <a:cubicBezTo>
                        <a:pt x="46" y="232"/>
                        <a:pt x="46" y="232"/>
                        <a:pt x="46" y="232"/>
                      </a:cubicBezTo>
                      <a:cubicBezTo>
                        <a:pt x="46" y="231"/>
                        <a:pt x="46" y="231"/>
                        <a:pt x="46" y="231"/>
                      </a:cubicBezTo>
                      <a:cubicBezTo>
                        <a:pt x="45" y="225"/>
                        <a:pt x="45" y="225"/>
                        <a:pt x="45" y="225"/>
                      </a:cubicBezTo>
                      <a:cubicBezTo>
                        <a:pt x="44" y="215"/>
                        <a:pt x="44" y="215"/>
                        <a:pt x="44" y="215"/>
                      </a:cubicBezTo>
                      <a:cubicBezTo>
                        <a:pt x="44" y="207"/>
                        <a:pt x="44" y="207"/>
                        <a:pt x="44" y="207"/>
                      </a:cubicBezTo>
                      <a:lnTo>
                        <a:pt x="53" y="191"/>
                      </a:lnTo>
                      <a:close/>
                      <a:moveTo>
                        <a:pt x="64" y="10"/>
                      </a:moveTo>
                      <a:cubicBezTo>
                        <a:pt x="64" y="10"/>
                        <a:pt x="64" y="10"/>
                        <a:pt x="64" y="10"/>
                      </a:cubicBezTo>
                      <a:cubicBezTo>
                        <a:pt x="69" y="11"/>
                        <a:pt x="69" y="11"/>
                        <a:pt x="69" y="11"/>
                      </a:cubicBezTo>
                      <a:cubicBezTo>
                        <a:pt x="71" y="11"/>
                        <a:pt x="71" y="11"/>
                        <a:pt x="71" y="11"/>
                      </a:cubicBezTo>
                      <a:cubicBezTo>
                        <a:pt x="72" y="11"/>
                        <a:pt x="72" y="11"/>
                        <a:pt x="72" y="11"/>
                      </a:cubicBezTo>
                      <a:cubicBezTo>
                        <a:pt x="72" y="10"/>
                        <a:pt x="72" y="10"/>
                        <a:pt x="72" y="10"/>
                      </a:cubicBezTo>
                      <a:cubicBezTo>
                        <a:pt x="72" y="10"/>
                        <a:pt x="72" y="10"/>
                        <a:pt x="72" y="10"/>
                      </a:cubicBezTo>
                      <a:cubicBezTo>
                        <a:pt x="71" y="5"/>
                        <a:pt x="71" y="5"/>
                        <a:pt x="71" y="5"/>
                      </a:cubicBezTo>
                      <a:cubicBezTo>
                        <a:pt x="71" y="4"/>
                        <a:pt x="71" y="4"/>
                        <a:pt x="71" y="4"/>
                      </a:cubicBezTo>
                      <a:cubicBezTo>
                        <a:pt x="70" y="4"/>
                        <a:pt x="70" y="4"/>
                        <a:pt x="70" y="4"/>
                      </a:cubicBezTo>
                      <a:cubicBezTo>
                        <a:pt x="69" y="3"/>
                        <a:pt x="69" y="3"/>
                        <a:pt x="69" y="3"/>
                      </a:cubicBezTo>
                      <a:cubicBezTo>
                        <a:pt x="67" y="3"/>
                        <a:pt x="67" y="3"/>
                        <a:pt x="67" y="3"/>
                      </a:cubicBezTo>
                      <a:cubicBezTo>
                        <a:pt x="63" y="6"/>
                        <a:pt x="63" y="6"/>
                        <a:pt x="63" y="6"/>
                      </a:cubicBezTo>
                      <a:cubicBezTo>
                        <a:pt x="63" y="7"/>
                        <a:pt x="63" y="7"/>
                        <a:pt x="63" y="7"/>
                      </a:cubicBezTo>
                      <a:cubicBezTo>
                        <a:pt x="63" y="9"/>
                        <a:pt x="63" y="9"/>
                        <a:pt x="63" y="9"/>
                      </a:cubicBezTo>
                      <a:lnTo>
                        <a:pt x="64" y="10"/>
                      </a:lnTo>
                      <a:close/>
                      <a:moveTo>
                        <a:pt x="87" y="43"/>
                      </a:moveTo>
                      <a:cubicBezTo>
                        <a:pt x="88" y="42"/>
                        <a:pt x="88" y="42"/>
                        <a:pt x="88" y="42"/>
                      </a:cubicBezTo>
                      <a:cubicBezTo>
                        <a:pt x="89" y="41"/>
                        <a:pt x="89" y="41"/>
                        <a:pt x="89" y="41"/>
                      </a:cubicBezTo>
                      <a:cubicBezTo>
                        <a:pt x="89" y="40"/>
                        <a:pt x="89" y="40"/>
                        <a:pt x="89" y="40"/>
                      </a:cubicBezTo>
                      <a:cubicBezTo>
                        <a:pt x="89" y="39"/>
                        <a:pt x="89" y="39"/>
                        <a:pt x="89" y="39"/>
                      </a:cubicBezTo>
                      <a:cubicBezTo>
                        <a:pt x="89" y="38"/>
                        <a:pt x="89" y="38"/>
                        <a:pt x="89" y="38"/>
                      </a:cubicBezTo>
                      <a:cubicBezTo>
                        <a:pt x="89" y="37"/>
                        <a:pt x="89" y="37"/>
                        <a:pt x="89" y="37"/>
                      </a:cubicBezTo>
                      <a:cubicBezTo>
                        <a:pt x="89" y="35"/>
                        <a:pt x="89" y="35"/>
                        <a:pt x="89" y="35"/>
                      </a:cubicBezTo>
                      <a:cubicBezTo>
                        <a:pt x="88" y="34"/>
                        <a:pt x="88" y="34"/>
                        <a:pt x="88" y="34"/>
                      </a:cubicBezTo>
                      <a:cubicBezTo>
                        <a:pt x="88" y="34"/>
                        <a:pt x="88" y="34"/>
                        <a:pt x="88" y="34"/>
                      </a:cubicBezTo>
                      <a:cubicBezTo>
                        <a:pt x="85" y="35"/>
                        <a:pt x="85" y="35"/>
                        <a:pt x="85" y="35"/>
                      </a:cubicBezTo>
                      <a:cubicBezTo>
                        <a:pt x="76" y="41"/>
                        <a:pt x="76" y="41"/>
                        <a:pt x="76" y="41"/>
                      </a:cubicBezTo>
                      <a:cubicBezTo>
                        <a:pt x="76" y="42"/>
                        <a:pt x="76" y="42"/>
                        <a:pt x="76" y="42"/>
                      </a:cubicBezTo>
                      <a:cubicBezTo>
                        <a:pt x="77" y="44"/>
                        <a:pt x="77" y="44"/>
                        <a:pt x="77" y="44"/>
                      </a:cubicBezTo>
                      <a:cubicBezTo>
                        <a:pt x="77" y="44"/>
                        <a:pt x="77" y="44"/>
                        <a:pt x="77" y="44"/>
                      </a:cubicBezTo>
                      <a:lnTo>
                        <a:pt x="87" y="43"/>
                      </a:lnTo>
                      <a:close/>
                      <a:moveTo>
                        <a:pt x="34" y="128"/>
                      </a:moveTo>
                      <a:cubicBezTo>
                        <a:pt x="33" y="127"/>
                        <a:pt x="33" y="127"/>
                        <a:pt x="33" y="127"/>
                      </a:cubicBezTo>
                      <a:cubicBezTo>
                        <a:pt x="33" y="127"/>
                        <a:pt x="33" y="127"/>
                        <a:pt x="33" y="127"/>
                      </a:cubicBezTo>
                      <a:cubicBezTo>
                        <a:pt x="29" y="128"/>
                        <a:pt x="29" y="128"/>
                        <a:pt x="29" y="128"/>
                      </a:cubicBezTo>
                      <a:cubicBezTo>
                        <a:pt x="29" y="129"/>
                        <a:pt x="29" y="129"/>
                        <a:pt x="29" y="129"/>
                      </a:cubicBezTo>
                      <a:cubicBezTo>
                        <a:pt x="29" y="129"/>
                        <a:pt x="29" y="129"/>
                        <a:pt x="29" y="129"/>
                      </a:cubicBezTo>
                      <a:cubicBezTo>
                        <a:pt x="31" y="137"/>
                        <a:pt x="31" y="137"/>
                        <a:pt x="31" y="137"/>
                      </a:cubicBezTo>
                      <a:cubicBezTo>
                        <a:pt x="32" y="139"/>
                        <a:pt x="32" y="139"/>
                        <a:pt x="32" y="139"/>
                      </a:cubicBezTo>
                      <a:cubicBezTo>
                        <a:pt x="34" y="139"/>
                        <a:pt x="34" y="139"/>
                        <a:pt x="34" y="139"/>
                      </a:cubicBezTo>
                      <a:cubicBezTo>
                        <a:pt x="35" y="138"/>
                        <a:pt x="35" y="138"/>
                        <a:pt x="35" y="138"/>
                      </a:cubicBezTo>
                      <a:cubicBezTo>
                        <a:pt x="36" y="136"/>
                        <a:pt x="36" y="136"/>
                        <a:pt x="36" y="136"/>
                      </a:cubicBezTo>
                      <a:cubicBezTo>
                        <a:pt x="36" y="132"/>
                        <a:pt x="36" y="132"/>
                        <a:pt x="36" y="132"/>
                      </a:cubicBezTo>
                      <a:cubicBezTo>
                        <a:pt x="36" y="131"/>
                        <a:pt x="36" y="131"/>
                        <a:pt x="36" y="131"/>
                      </a:cubicBezTo>
                      <a:cubicBezTo>
                        <a:pt x="36" y="131"/>
                        <a:pt x="36" y="131"/>
                        <a:pt x="36" y="131"/>
                      </a:cubicBezTo>
                      <a:lnTo>
                        <a:pt x="34" y="128"/>
                      </a:lnTo>
                      <a:close/>
                      <a:moveTo>
                        <a:pt x="221" y="138"/>
                      </a:moveTo>
                      <a:cubicBezTo>
                        <a:pt x="222" y="140"/>
                        <a:pt x="222" y="140"/>
                        <a:pt x="222" y="140"/>
                      </a:cubicBezTo>
                      <a:cubicBezTo>
                        <a:pt x="223" y="140"/>
                        <a:pt x="223" y="140"/>
                        <a:pt x="223" y="140"/>
                      </a:cubicBezTo>
                      <a:cubicBezTo>
                        <a:pt x="224" y="138"/>
                        <a:pt x="224" y="138"/>
                        <a:pt x="224" y="138"/>
                      </a:cubicBezTo>
                      <a:cubicBezTo>
                        <a:pt x="224" y="138"/>
                        <a:pt x="224" y="138"/>
                        <a:pt x="224" y="138"/>
                      </a:cubicBezTo>
                      <a:cubicBezTo>
                        <a:pt x="224" y="137"/>
                        <a:pt x="224" y="137"/>
                        <a:pt x="224" y="137"/>
                      </a:cubicBezTo>
                      <a:cubicBezTo>
                        <a:pt x="224" y="134"/>
                        <a:pt x="224" y="134"/>
                        <a:pt x="224" y="134"/>
                      </a:cubicBezTo>
                      <a:cubicBezTo>
                        <a:pt x="225" y="131"/>
                        <a:pt x="225" y="131"/>
                        <a:pt x="225" y="131"/>
                      </a:cubicBezTo>
                      <a:cubicBezTo>
                        <a:pt x="226" y="127"/>
                        <a:pt x="226" y="127"/>
                        <a:pt x="226" y="127"/>
                      </a:cubicBezTo>
                      <a:cubicBezTo>
                        <a:pt x="227" y="124"/>
                        <a:pt x="227" y="124"/>
                        <a:pt x="227" y="124"/>
                      </a:cubicBezTo>
                      <a:cubicBezTo>
                        <a:pt x="227" y="123"/>
                        <a:pt x="227" y="123"/>
                        <a:pt x="227" y="123"/>
                      </a:cubicBezTo>
                      <a:cubicBezTo>
                        <a:pt x="227" y="122"/>
                        <a:pt x="227" y="122"/>
                        <a:pt x="227" y="122"/>
                      </a:cubicBezTo>
                      <a:cubicBezTo>
                        <a:pt x="226" y="121"/>
                        <a:pt x="226" y="121"/>
                        <a:pt x="226" y="121"/>
                      </a:cubicBezTo>
                      <a:cubicBezTo>
                        <a:pt x="222" y="125"/>
                        <a:pt x="222" y="125"/>
                        <a:pt x="222" y="125"/>
                      </a:cubicBezTo>
                      <a:cubicBezTo>
                        <a:pt x="221" y="126"/>
                        <a:pt x="221" y="126"/>
                        <a:pt x="221" y="126"/>
                      </a:cubicBezTo>
                      <a:cubicBezTo>
                        <a:pt x="220" y="131"/>
                        <a:pt x="220" y="131"/>
                        <a:pt x="220" y="131"/>
                      </a:cubicBezTo>
                      <a:cubicBezTo>
                        <a:pt x="220" y="133"/>
                        <a:pt x="220" y="133"/>
                        <a:pt x="220" y="133"/>
                      </a:cubicBezTo>
                      <a:cubicBezTo>
                        <a:pt x="220" y="136"/>
                        <a:pt x="220" y="136"/>
                        <a:pt x="220" y="136"/>
                      </a:cubicBezTo>
                      <a:lnTo>
                        <a:pt x="221" y="138"/>
                      </a:lnTo>
                      <a:close/>
                      <a:moveTo>
                        <a:pt x="221" y="186"/>
                      </a:moveTo>
                      <a:cubicBezTo>
                        <a:pt x="219" y="187"/>
                        <a:pt x="219" y="187"/>
                        <a:pt x="219" y="187"/>
                      </a:cubicBezTo>
                      <a:cubicBezTo>
                        <a:pt x="218" y="188"/>
                        <a:pt x="218" y="188"/>
                        <a:pt x="218" y="188"/>
                      </a:cubicBezTo>
                      <a:cubicBezTo>
                        <a:pt x="218" y="189"/>
                        <a:pt x="218" y="189"/>
                        <a:pt x="218" y="189"/>
                      </a:cubicBezTo>
                      <a:cubicBezTo>
                        <a:pt x="217" y="190"/>
                        <a:pt x="217" y="190"/>
                        <a:pt x="217" y="190"/>
                      </a:cubicBezTo>
                      <a:cubicBezTo>
                        <a:pt x="217" y="192"/>
                        <a:pt x="217" y="192"/>
                        <a:pt x="217" y="192"/>
                      </a:cubicBezTo>
                      <a:cubicBezTo>
                        <a:pt x="218" y="194"/>
                        <a:pt x="218" y="194"/>
                        <a:pt x="218" y="194"/>
                      </a:cubicBezTo>
                      <a:cubicBezTo>
                        <a:pt x="219" y="196"/>
                        <a:pt x="219" y="196"/>
                        <a:pt x="219" y="196"/>
                      </a:cubicBezTo>
                      <a:cubicBezTo>
                        <a:pt x="222" y="199"/>
                        <a:pt x="222" y="199"/>
                        <a:pt x="222" y="199"/>
                      </a:cubicBezTo>
                      <a:cubicBezTo>
                        <a:pt x="226" y="199"/>
                        <a:pt x="226" y="199"/>
                        <a:pt x="226" y="199"/>
                      </a:cubicBezTo>
                      <a:cubicBezTo>
                        <a:pt x="230" y="197"/>
                        <a:pt x="230" y="197"/>
                        <a:pt x="230" y="197"/>
                      </a:cubicBezTo>
                      <a:cubicBezTo>
                        <a:pt x="231" y="195"/>
                        <a:pt x="231" y="195"/>
                        <a:pt x="231" y="195"/>
                      </a:cubicBezTo>
                      <a:cubicBezTo>
                        <a:pt x="231" y="193"/>
                        <a:pt x="231" y="193"/>
                        <a:pt x="231" y="193"/>
                      </a:cubicBezTo>
                      <a:cubicBezTo>
                        <a:pt x="231" y="192"/>
                        <a:pt x="231" y="192"/>
                        <a:pt x="231" y="192"/>
                      </a:cubicBezTo>
                      <a:cubicBezTo>
                        <a:pt x="231" y="192"/>
                        <a:pt x="231" y="192"/>
                        <a:pt x="231" y="192"/>
                      </a:cubicBezTo>
                      <a:cubicBezTo>
                        <a:pt x="230" y="191"/>
                        <a:pt x="230" y="191"/>
                        <a:pt x="230" y="191"/>
                      </a:cubicBezTo>
                      <a:cubicBezTo>
                        <a:pt x="229" y="190"/>
                        <a:pt x="229" y="190"/>
                        <a:pt x="229" y="190"/>
                      </a:cubicBezTo>
                      <a:cubicBezTo>
                        <a:pt x="228" y="189"/>
                        <a:pt x="228" y="189"/>
                        <a:pt x="228" y="189"/>
                      </a:cubicBezTo>
                      <a:cubicBezTo>
                        <a:pt x="224" y="187"/>
                        <a:pt x="224" y="187"/>
                        <a:pt x="224" y="187"/>
                      </a:cubicBezTo>
                      <a:lnTo>
                        <a:pt x="221" y="186"/>
                      </a:lnTo>
                      <a:close/>
                      <a:moveTo>
                        <a:pt x="212" y="186"/>
                      </a:moveTo>
                      <a:cubicBezTo>
                        <a:pt x="214" y="186"/>
                        <a:pt x="214" y="186"/>
                        <a:pt x="214" y="186"/>
                      </a:cubicBezTo>
                      <a:cubicBezTo>
                        <a:pt x="217" y="185"/>
                        <a:pt x="217" y="185"/>
                        <a:pt x="217" y="185"/>
                      </a:cubicBezTo>
                      <a:cubicBezTo>
                        <a:pt x="218" y="183"/>
                        <a:pt x="218" y="183"/>
                        <a:pt x="218" y="183"/>
                      </a:cubicBezTo>
                      <a:cubicBezTo>
                        <a:pt x="221" y="181"/>
                        <a:pt x="221" y="181"/>
                        <a:pt x="221" y="181"/>
                      </a:cubicBezTo>
                      <a:cubicBezTo>
                        <a:pt x="221" y="181"/>
                        <a:pt x="221" y="181"/>
                        <a:pt x="221" y="181"/>
                      </a:cubicBezTo>
                      <a:cubicBezTo>
                        <a:pt x="222" y="178"/>
                        <a:pt x="222" y="178"/>
                        <a:pt x="222" y="178"/>
                      </a:cubicBezTo>
                      <a:cubicBezTo>
                        <a:pt x="222" y="178"/>
                        <a:pt x="222" y="178"/>
                        <a:pt x="222" y="178"/>
                      </a:cubicBezTo>
                      <a:cubicBezTo>
                        <a:pt x="219" y="155"/>
                        <a:pt x="219" y="155"/>
                        <a:pt x="219" y="155"/>
                      </a:cubicBezTo>
                      <a:cubicBezTo>
                        <a:pt x="223" y="145"/>
                        <a:pt x="223" y="145"/>
                        <a:pt x="223" y="145"/>
                      </a:cubicBezTo>
                      <a:cubicBezTo>
                        <a:pt x="223" y="145"/>
                        <a:pt x="223" y="145"/>
                        <a:pt x="223" y="145"/>
                      </a:cubicBezTo>
                      <a:cubicBezTo>
                        <a:pt x="223" y="145"/>
                        <a:pt x="223" y="145"/>
                        <a:pt x="223" y="145"/>
                      </a:cubicBezTo>
                      <a:cubicBezTo>
                        <a:pt x="223" y="143"/>
                        <a:pt x="223" y="143"/>
                        <a:pt x="223" y="143"/>
                      </a:cubicBezTo>
                      <a:cubicBezTo>
                        <a:pt x="222" y="143"/>
                        <a:pt x="222" y="143"/>
                        <a:pt x="222" y="143"/>
                      </a:cubicBezTo>
                      <a:cubicBezTo>
                        <a:pt x="221" y="143"/>
                        <a:pt x="221" y="143"/>
                        <a:pt x="221" y="143"/>
                      </a:cubicBezTo>
                      <a:cubicBezTo>
                        <a:pt x="212" y="154"/>
                        <a:pt x="212" y="154"/>
                        <a:pt x="212" y="154"/>
                      </a:cubicBezTo>
                      <a:cubicBezTo>
                        <a:pt x="211" y="156"/>
                        <a:pt x="211" y="156"/>
                        <a:pt x="211" y="156"/>
                      </a:cubicBezTo>
                      <a:cubicBezTo>
                        <a:pt x="210" y="161"/>
                        <a:pt x="210" y="161"/>
                        <a:pt x="210" y="161"/>
                      </a:cubicBezTo>
                      <a:cubicBezTo>
                        <a:pt x="209" y="179"/>
                        <a:pt x="209" y="179"/>
                        <a:pt x="209" y="179"/>
                      </a:cubicBezTo>
                      <a:cubicBezTo>
                        <a:pt x="210" y="185"/>
                        <a:pt x="210" y="185"/>
                        <a:pt x="210" y="185"/>
                      </a:cubicBezTo>
                      <a:lnTo>
                        <a:pt x="212" y="186"/>
                      </a:lnTo>
                      <a:close/>
                      <a:moveTo>
                        <a:pt x="150" y="250"/>
                      </a:moveTo>
                      <a:cubicBezTo>
                        <a:pt x="147" y="250"/>
                        <a:pt x="147" y="250"/>
                        <a:pt x="147" y="250"/>
                      </a:cubicBezTo>
                      <a:cubicBezTo>
                        <a:pt x="145" y="250"/>
                        <a:pt x="145" y="250"/>
                        <a:pt x="145" y="250"/>
                      </a:cubicBezTo>
                      <a:cubicBezTo>
                        <a:pt x="142" y="250"/>
                        <a:pt x="142" y="250"/>
                        <a:pt x="142" y="250"/>
                      </a:cubicBezTo>
                      <a:cubicBezTo>
                        <a:pt x="141" y="251"/>
                        <a:pt x="141" y="251"/>
                        <a:pt x="141" y="251"/>
                      </a:cubicBezTo>
                      <a:cubicBezTo>
                        <a:pt x="135" y="253"/>
                        <a:pt x="135" y="253"/>
                        <a:pt x="135" y="253"/>
                      </a:cubicBezTo>
                      <a:cubicBezTo>
                        <a:pt x="134" y="254"/>
                        <a:pt x="134" y="254"/>
                        <a:pt x="134" y="254"/>
                      </a:cubicBezTo>
                      <a:cubicBezTo>
                        <a:pt x="134" y="255"/>
                        <a:pt x="134" y="255"/>
                        <a:pt x="134" y="255"/>
                      </a:cubicBezTo>
                      <a:cubicBezTo>
                        <a:pt x="135" y="257"/>
                        <a:pt x="135" y="257"/>
                        <a:pt x="135" y="257"/>
                      </a:cubicBezTo>
                      <a:cubicBezTo>
                        <a:pt x="135" y="257"/>
                        <a:pt x="135" y="257"/>
                        <a:pt x="135" y="257"/>
                      </a:cubicBezTo>
                      <a:cubicBezTo>
                        <a:pt x="136" y="258"/>
                        <a:pt x="136" y="258"/>
                        <a:pt x="136" y="258"/>
                      </a:cubicBezTo>
                      <a:cubicBezTo>
                        <a:pt x="148" y="254"/>
                        <a:pt x="148" y="254"/>
                        <a:pt x="148" y="254"/>
                      </a:cubicBezTo>
                      <a:cubicBezTo>
                        <a:pt x="150" y="253"/>
                        <a:pt x="150" y="253"/>
                        <a:pt x="150" y="253"/>
                      </a:cubicBezTo>
                      <a:cubicBezTo>
                        <a:pt x="151" y="253"/>
                        <a:pt x="151" y="253"/>
                        <a:pt x="151" y="253"/>
                      </a:cubicBezTo>
                      <a:cubicBezTo>
                        <a:pt x="151" y="252"/>
                        <a:pt x="151" y="252"/>
                        <a:pt x="151" y="252"/>
                      </a:cubicBezTo>
                      <a:cubicBezTo>
                        <a:pt x="151" y="252"/>
                        <a:pt x="151" y="252"/>
                        <a:pt x="151" y="252"/>
                      </a:cubicBezTo>
                      <a:cubicBezTo>
                        <a:pt x="151" y="251"/>
                        <a:pt x="151" y="251"/>
                        <a:pt x="151" y="251"/>
                      </a:cubicBezTo>
                      <a:lnTo>
                        <a:pt x="150" y="250"/>
                      </a:lnTo>
                      <a:close/>
                      <a:moveTo>
                        <a:pt x="185" y="262"/>
                      </a:moveTo>
                      <a:cubicBezTo>
                        <a:pt x="182" y="259"/>
                        <a:pt x="182" y="259"/>
                        <a:pt x="182" y="259"/>
                      </a:cubicBezTo>
                      <a:cubicBezTo>
                        <a:pt x="176" y="254"/>
                        <a:pt x="176" y="254"/>
                        <a:pt x="176" y="254"/>
                      </a:cubicBezTo>
                      <a:cubicBezTo>
                        <a:pt x="174" y="253"/>
                        <a:pt x="174" y="253"/>
                        <a:pt x="174" y="253"/>
                      </a:cubicBezTo>
                      <a:cubicBezTo>
                        <a:pt x="171" y="253"/>
                        <a:pt x="171" y="253"/>
                        <a:pt x="171" y="253"/>
                      </a:cubicBezTo>
                      <a:cubicBezTo>
                        <a:pt x="167" y="254"/>
                        <a:pt x="167" y="254"/>
                        <a:pt x="167" y="254"/>
                      </a:cubicBezTo>
                      <a:cubicBezTo>
                        <a:pt x="166" y="255"/>
                        <a:pt x="166" y="255"/>
                        <a:pt x="166" y="255"/>
                      </a:cubicBezTo>
                      <a:cubicBezTo>
                        <a:pt x="162" y="258"/>
                        <a:pt x="162" y="258"/>
                        <a:pt x="162" y="258"/>
                      </a:cubicBezTo>
                      <a:cubicBezTo>
                        <a:pt x="157" y="265"/>
                        <a:pt x="157" y="265"/>
                        <a:pt x="157" y="265"/>
                      </a:cubicBezTo>
                      <a:cubicBezTo>
                        <a:pt x="160" y="270"/>
                        <a:pt x="160" y="270"/>
                        <a:pt x="160" y="270"/>
                      </a:cubicBezTo>
                      <a:cubicBezTo>
                        <a:pt x="165" y="276"/>
                        <a:pt x="165" y="276"/>
                        <a:pt x="165" y="276"/>
                      </a:cubicBezTo>
                      <a:cubicBezTo>
                        <a:pt x="173" y="284"/>
                        <a:pt x="173" y="284"/>
                        <a:pt x="173" y="284"/>
                      </a:cubicBezTo>
                      <a:cubicBezTo>
                        <a:pt x="174" y="284"/>
                        <a:pt x="174" y="284"/>
                        <a:pt x="174" y="284"/>
                      </a:cubicBezTo>
                      <a:cubicBezTo>
                        <a:pt x="175" y="284"/>
                        <a:pt x="175" y="284"/>
                        <a:pt x="175" y="284"/>
                      </a:cubicBezTo>
                      <a:cubicBezTo>
                        <a:pt x="178" y="282"/>
                        <a:pt x="178" y="282"/>
                        <a:pt x="178" y="282"/>
                      </a:cubicBezTo>
                      <a:cubicBezTo>
                        <a:pt x="180" y="280"/>
                        <a:pt x="180" y="280"/>
                        <a:pt x="180" y="280"/>
                      </a:cubicBezTo>
                      <a:cubicBezTo>
                        <a:pt x="182" y="279"/>
                        <a:pt x="182" y="279"/>
                        <a:pt x="182" y="279"/>
                      </a:cubicBezTo>
                      <a:cubicBezTo>
                        <a:pt x="183" y="276"/>
                        <a:pt x="183" y="276"/>
                        <a:pt x="183" y="276"/>
                      </a:cubicBezTo>
                      <a:cubicBezTo>
                        <a:pt x="183" y="275"/>
                        <a:pt x="183" y="275"/>
                        <a:pt x="183" y="275"/>
                      </a:cubicBezTo>
                      <a:cubicBezTo>
                        <a:pt x="184" y="269"/>
                        <a:pt x="184" y="269"/>
                        <a:pt x="184" y="269"/>
                      </a:cubicBezTo>
                      <a:cubicBezTo>
                        <a:pt x="184" y="269"/>
                        <a:pt x="184" y="269"/>
                        <a:pt x="184" y="269"/>
                      </a:cubicBezTo>
                      <a:cubicBezTo>
                        <a:pt x="185" y="269"/>
                        <a:pt x="185" y="269"/>
                        <a:pt x="185" y="269"/>
                      </a:cubicBezTo>
                      <a:cubicBezTo>
                        <a:pt x="186" y="264"/>
                        <a:pt x="186" y="264"/>
                        <a:pt x="186" y="264"/>
                      </a:cubicBezTo>
                      <a:cubicBezTo>
                        <a:pt x="185" y="263"/>
                        <a:pt x="185" y="263"/>
                        <a:pt x="185" y="263"/>
                      </a:cubicBezTo>
                      <a:lnTo>
                        <a:pt x="185" y="262"/>
                      </a:lnTo>
                      <a:close/>
                      <a:moveTo>
                        <a:pt x="200" y="282"/>
                      </a:moveTo>
                      <a:cubicBezTo>
                        <a:pt x="198" y="282"/>
                        <a:pt x="198" y="282"/>
                        <a:pt x="198" y="282"/>
                      </a:cubicBezTo>
                      <a:cubicBezTo>
                        <a:pt x="197" y="282"/>
                        <a:pt x="197" y="282"/>
                        <a:pt x="197" y="282"/>
                      </a:cubicBezTo>
                      <a:cubicBezTo>
                        <a:pt x="190" y="289"/>
                        <a:pt x="190" y="289"/>
                        <a:pt x="190" y="289"/>
                      </a:cubicBezTo>
                      <a:cubicBezTo>
                        <a:pt x="189" y="291"/>
                        <a:pt x="189" y="291"/>
                        <a:pt x="189" y="291"/>
                      </a:cubicBezTo>
                      <a:cubicBezTo>
                        <a:pt x="188" y="292"/>
                        <a:pt x="188" y="292"/>
                        <a:pt x="188" y="292"/>
                      </a:cubicBezTo>
                      <a:cubicBezTo>
                        <a:pt x="189" y="295"/>
                        <a:pt x="189" y="295"/>
                        <a:pt x="189" y="295"/>
                      </a:cubicBezTo>
                      <a:cubicBezTo>
                        <a:pt x="189" y="296"/>
                        <a:pt x="189" y="296"/>
                        <a:pt x="189" y="296"/>
                      </a:cubicBezTo>
                      <a:cubicBezTo>
                        <a:pt x="193" y="300"/>
                        <a:pt x="193" y="300"/>
                        <a:pt x="193" y="300"/>
                      </a:cubicBezTo>
                      <a:cubicBezTo>
                        <a:pt x="196" y="301"/>
                        <a:pt x="196" y="301"/>
                        <a:pt x="196" y="301"/>
                      </a:cubicBezTo>
                      <a:cubicBezTo>
                        <a:pt x="198" y="301"/>
                        <a:pt x="198" y="301"/>
                        <a:pt x="198" y="301"/>
                      </a:cubicBezTo>
                      <a:cubicBezTo>
                        <a:pt x="199" y="300"/>
                        <a:pt x="199" y="300"/>
                        <a:pt x="199" y="300"/>
                      </a:cubicBezTo>
                      <a:cubicBezTo>
                        <a:pt x="201" y="298"/>
                        <a:pt x="201" y="298"/>
                        <a:pt x="201" y="298"/>
                      </a:cubicBezTo>
                      <a:cubicBezTo>
                        <a:pt x="202" y="297"/>
                        <a:pt x="202" y="297"/>
                        <a:pt x="202" y="297"/>
                      </a:cubicBezTo>
                      <a:cubicBezTo>
                        <a:pt x="202" y="294"/>
                        <a:pt x="202" y="294"/>
                        <a:pt x="202" y="294"/>
                      </a:cubicBezTo>
                      <a:cubicBezTo>
                        <a:pt x="203" y="288"/>
                        <a:pt x="203" y="288"/>
                        <a:pt x="203" y="288"/>
                      </a:cubicBezTo>
                      <a:cubicBezTo>
                        <a:pt x="204" y="286"/>
                        <a:pt x="204" y="286"/>
                        <a:pt x="204" y="286"/>
                      </a:cubicBezTo>
                      <a:cubicBezTo>
                        <a:pt x="203" y="285"/>
                        <a:pt x="203" y="285"/>
                        <a:pt x="203" y="285"/>
                      </a:cubicBezTo>
                      <a:lnTo>
                        <a:pt x="200" y="282"/>
                      </a:lnTo>
                      <a:close/>
                      <a:moveTo>
                        <a:pt x="246" y="239"/>
                      </a:moveTo>
                      <a:cubicBezTo>
                        <a:pt x="248" y="234"/>
                        <a:pt x="248" y="234"/>
                        <a:pt x="248" y="234"/>
                      </a:cubicBezTo>
                      <a:cubicBezTo>
                        <a:pt x="248" y="233"/>
                        <a:pt x="248" y="233"/>
                        <a:pt x="248" y="233"/>
                      </a:cubicBezTo>
                      <a:cubicBezTo>
                        <a:pt x="248" y="227"/>
                        <a:pt x="248" y="227"/>
                        <a:pt x="248" y="227"/>
                      </a:cubicBezTo>
                      <a:cubicBezTo>
                        <a:pt x="247" y="226"/>
                        <a:pt x="247" y="226"/>
                        <a:pt x="247" y="226"/>
                      </a:cubicBezTo>
                      <a:cubicBezTo>
                        <a:pt x="252" y="227"/>
                        <a:pt x="252" y="227"/>
                        <a:pt x="252" y="227"/>
                      </a:cubicBezTo>
                      <a:cubicBezTo>
                        <a:pt x="254" y="226"/>
                        <a:pt x="254" y="226"/>
                        <a:pt x="254" y="226"/>
                      </a:cubicBezTo>
                      <a:cubicBezTo>
                        <a:pt x="258" y="223"/>
                        <a:pt x="258" y="223"/>
                        <a:pt x="258" y="223"/>
                      </a:cubicBezTo>
                      <a:cubicBezTo>
                        <a:pt x="265" y="218"/>
                        <a:pt x="265" y="218"/>
                        <a:pt x="265" y="218"/>
                      </a:cubicBezTo>
                      <a:cubicBezTo>
                        <a:pt x="265" y="216"/>
                        <a:pt x="265" y="216"/>
                        <a:pt x="265" y="216"/>
                      </a:cubicBezTo>
                      <a:cubicBezTo>
                        <a:pt x="266" y="215"/>
                        <a:pt x="266" y="215"/>
                        <a:pt x="266" y="215"/>
                      </a:cubicBezTo>
                      <a:cubicBezTo>
                        <a:pt x="268" y="205"/>
                        <a:pt x="268" y="205"/>
                        <a:pt x="268" y="205"/>
                      </a:cubicBezTo>
                      <a:cubicBezTo>
                        <a:pt x="268" y="204"/>
                        <a:pt x="268" y="204"/>
                        <a:pt x="268" y="204"/>
                      </a:cubicBezTo>
                      <a:cubicBezTo>
                        <a:pt x="267" y="203"/>
                        <a:pt x="267" y="203"/>
                        <a:pt x="267" y="203"/>
                      </a:cubicBezTo>
                      <a:cubicBezTo>
                        <a:pt x="257" y="200"/>
                        <a:pt x="257" y="200"/>
                        <a:pt x="257" y="200"/>
                      </a:cubicBezTo>
                      <a:cubicBezTo>
                        <a:pt x="255" y="200"/>
                        <a:pt x="255" y="200"/>
                        <a:pt x="255" y="200"/>
                      </a:cubicBezTo>
                      <a:cubicBezTo>
                        <a:pt x="252" y="200"/>
                        <a:pt x="252" y="200"/>
                        <a:pt x="252" y="200"/>
                      </a:cubicBezTo>
                      <a:cubicBezTo>
                        <a:pt x="251" y="201"/>
                        <a:pt x="251" y="201"/>
                        <a:pt x="251" y="201"/>
                      </a:cubicBezTo>
                      <a:cubicBezTo>
                        <a:pt x="244" y="205"/>
                        <a:pt x="244" y="205"/>
                        <a:pt x="244" y="205"/>
                      </a:cubicBezTo>
                      <a:cubicBezTo>
                        <a:pt x="237" y="208"/>
                        <a:pt x="237" y="208"/>
                        <a:pt x="237" y="208"/>
                      </a:cubicBezTo>
                      <a:cubicBezTo>
                        <a:pt x="235" y="208"/>
                        <a:pt x="235" y="208"/>
                        <a:pt x="235" y="208"/>
                      </a:cubicBezTo>
                      <a:cubicBezTo>
                        <a:pt x="233" y="207"/>
                        <a:pt x="233" y="207"/>
                        <a:pt x="233" y="207"/>
                      </a:cubicBezTo>
                      <a:cubicBezTo>
                        <a:pt x="219" y="200"/>
                        <a:pt x="219" y="200"/>
                        <a:pt x="219" y="200"/>
                      </a:cubicBezTo>
                      <a:cubicBezTo>
                        <a:pt x="215" y="197"/>
                        <a:pt x="215" y="197"/>
                        <a:pt x="215" y="197"/>
                      </a:cubicBezTo>
                      <a:cubicBezTo>
                        <a:pt x="206" y="189"/>
                        <a:pt x="206" y="189"/>
                        <a:pt x="206" y="189"/>
                      </a:cubicBezTo>
                      <a:cubicBezTo>
                        <a:pt x="200" y="176"/>
                        <a:pt x="200" y="176"/>
                        <a:pt x="200" y="176"/>
                      </a:cubicBezTo>
                      <a:cubicBezTo>
                        <a:pt x="200" y="175"/>
                        <a:pt x="200" y="175"/>
                        <a:pt x="200" y="175"/>
                      </a:cubicBezTo>
                      <a:cubicBezTo>
                        <a:pt x="199" y="167"/>
                        <a:pt x="199" y="167"/>
                        <a:pt x="199" y="167"/>
                      </a:cubicBezTo>
                      <a:cubicBezTo>
                        <a:pt x="200" y="161"/>
                        <a:pt x="200" y="161"/>
                        <a:pt x="200" y="161"/>
                      </a:cubicBezTo>
                      <a:cubicBezTo>
                        <a:pt x="201" y="135"/>
                        <a:pt x="201" y="135"/>
                        <a:pt x="201" y="135"/>
                      </a:cubicBezTo>
                      <a:cubicBezTo>
                        <a:pt x="201" y="124"/>
                        <a:pt x="201" y="124"/>
                        <a:pt x="201" y="124"/>
                      </a:cubicBezTo>
                      <a:cubicBezTo>
                        <a:pt x="201" y="122"/>
                        <a:pt x="201" y="122"/>
                        <a:pt x="201" y="122"/>
                      </a:cubicBezTo>
                      <a:cubicBezTo>
                        <a:pt x="201" y="121"/>
                        <a:pt x="201" y="121"/>
                        <a:pt x="201" y="121"/>
                      </a:cubicBezTo>
                      <a:cubicBezTo>
                        <a:pt x="197" y="115"/>
                        <a:pt x="197" y="115"/>
                        <a:pt x="197" y="115"/>
                      </a:cubicBezTo>
                      <a:cubicBezTo>
                        <a:pt x="189" y="102"/>
                        <a:pt x="189" y="102"/>
                        <a:pt x="189" y="102"/>
                      </a:cubicBezTo>
                      <a:cubicBezTo>
                        <a:pt x="188" y="101"/>
                        <a:pt x="188" y="101"/>
                        <a:pt x="188" y="101"/>
                      </a:cubicBezTo>
                      <a:cubicBezTo>
                        <a:pt x="180" y="92"/>
                        <a:pt x="180" y="92"/>
                        <a:pt x="180" y="92"/>
                      </a:cubicBezTo>
                      <a:cubicBezTo>
                        <a:pt x="179" y="92"/>
                        <a:pt x="179" y="92"/>
                        <a:pt x="179" y="92"/>
                      </a:cubicBezTo>
                      <a:cubicBezTo>
                        <a:pt x="173" y="91"/>
                        <a:pt x="173" y="91"/>
                        <a:pt x="173" y="91"/>
                      </a:cubicBezTo>
                      <a:cubicBezTo>
                        <a:pt x="171" y="91"/>
                        <a:pt x="171" y="91"/>
                        <a:pt x="171" y="91"/>
                      </a:cubicBezTo>
                      <a:cubicBezTo>
                        <a:pt x="163" y="106"/>
                        <a:pt x="163" y="106"/>
                        <a:pt x="163" y="106"/>
                      </a:cubicBezTo>
                      <a:cubicBezTo>
                        <a:pt x="163" y="107"/>
                        <a:pt x="163" y="107"/>
                        <a:pt x="163" y="107"/>
                      </a:cubicBezTo>
                      <a:cubicBezTo>
                        <a:pt x="165" y="127"/>
                        <a:pt x="165" y="127"/>
                        <a:pt x="165" y="127"/>
                      </a:cubicBezTo>
                      <a:cubicBezTo>
                        <a:pt x="166" y="128"/>
                        <a:pt x="166" y="128"/>
                        <a:pt x="166" y="128"/>
                      </a:cubicBezTo>
                      <a:cubicBezTo>
                        <a:pt x="168" y="134"/>
                        <a:pt x="168" y="134"/>
                        <a:pt x="168" y="134"/>
                      </a:cubicBezTo>
                      <a:cubicBezTo>
                        <a:pt x="162" y="146"/>
                        <a:pt x="162" y="146"/>
                        <a:pt x="162" y="146"/>
                      </a:cubicBezTo>
                      <a:cubicBezTo>
                        <a:pt x="161" y="147"/>
                        <a:pt x="161" y="147"/>
                        <a:pt x="161" y="147"/>
                      </a:cubicBezTo>
                      <a:cubicBezTo>
                        <a:pt x="160" y="147"/>
                        <a:pt x="160" y="147"/>
                        <a:pt x="160" y="147"/>
                      </a:cubicBezTo>
                      <a:cubicBezTo>
                        <a:pt x="145" y="129"/>
                        <a:pt x="145" y="129"/>
                        <a:pt x="145" y="129"/>
                      </a:cubicBezTo>
                      <a:cubicBezTo>
                        <a:pt x="142" y="123"/>
                        <a:pt x="142" y="123"/>
                        <a:pt x="142" y="123"/>
                      </a:cubicBezTo>
                      <a:cubicBezTo>
                        <a:pt x="141" y="121"/>
                        <a:pt x="141" y="121"/>
                        <a:pt x="141" y="121"/>
                      </a:cubicBezTo>
                      <a:cubicBezTo>
                        <a:pt x="140" y="119"/>
                        <a:pt x="140" y="119"/>
                        <a:pt x="140" y="119"/>
                      </a:cubicBezTo>
                      <a:cubicBezTo>
                        <a:pt x="139" y="118"/>
                        <a:pt x="139" y="118"/>
                        <a:pt x="139" y="118"/>
                      </a:cubicBezTo>
                      <a:cubicBezTo>
                        <a:pt x="136" y="115"/>
                        <a:pt x="136" y="115"/>
                        <a:pt x="136" y="115"/>
                      </a:cubicBezTo>
                      <a:cubicBezTo>
                        <a:pt x="135" y="114"/>
                        <a:pt x="135" y="114"/>
                        <a:pt x="135" y="114"/>
                      </a:cubicBezTo>
                      <a:cubicBezTo>
                        <a:pt x="134" y="114"/>
                        <a:pt x="134" y="114"/>
                        <a:pt x="134" y="114"/>
                      </a:cubicBezTo>
                      <a:cubicBezTo>
                        <a:pt x="133" y="115"/>
                        <a:pt x="133" y="115"/>
                        <a:pt x="133" y="115"/>
                      </a:cubicBezTo>
                      <a:cubicBezTo>
                        <a:pt x="133" y="116"/>
                        <a:pt x="133" y="116"/>
                        <a:pt x="133" y="116"/>
                      </a:cubicBezTo>
                      <a:cubicBezTo>
                        <a:pt x="133" y="116"/>
                        <a:pt x="133" y="116"/>
                        <a:pt x="133" y="116"/>
                      </a:cubicBezTo>
                      <a:cubicBezTo>
                        <a:pt x="134" y="142"/>
                        <a:pt x="134" y="142"/>
                        <a:pt x="134" y="142"/>
                      </a:cubicBezTo>
                      <a:cubicBezTo>
                        <a:pt x="123" y="140"/>
                        <a:pt x="123" y="140"/>
                        <a:pt x="123" y="140"/>
                      </a:cubicBezTo>
                      <a:cubicBezTo>
                        <a:pt x="122" y="140"/>
                        <a:pt x="122" y="140"/>
                        <a:pt x="122" y="140"/>
                      </a:cubicBezTo>
                      <a:cubicBezTo>
                        <a:pt x="120" y="140"/>
                        <a:pt x="120" y="140"/>
                        <a:pt x="120" y="140"/>
                      </a:cubicBezTo>
                      <a:cubicBezTo>
                        <a:pt x="118" y="141"/>
                        <a:pt x="118" y="141"/>
                        <a:pt x="118" y="141"/>
                      </a:cubicBezTo>
                      <a:cubicBezTo>
                        <a:pt x="118" y="142"/>
                        <a:pt x="118" y="142"/>
                        <a:pt x="118" y="142"/>
                      </a:cubicBezTo>
                      <a:cubicBezTo>
                        <a:pt x="116" y="143"/>
                        <a:pt x="116" y="143"/>
                        <a:pt x="116" y="143"/>
                      </a:cubicBezTo>
                      <a:cubicBezTo>
                        <a:pt x="112" y="152"/>
                        <a:pt x="112" y="152"/>
                        <a:pt x="112" y="152"/>
                      </a:cubicBezTo>
                      <a:cubicBezTo>
                        <a:pt x="111" y="156"/>
                        <a:pt x="111" y="156"/>
                        <a:pt x="111" y="156"/>
                      </a:cubicBezTo>
                      <a:cubicBezTo>
                        <a:pt x="111" y="159"/>
                        <a:pt x="111" y="159"/>
                        <a:pt x="111" y="159"/>
                      </a:cubicBezTo>
                      <a:cubicBezTo>
                        <a:pt x="112" y="159"/>
                        <a:pt x="112" y="159"/>
                        <a:pt x="112" y="159"/>
                      </a:cubicBezTo>
                      <a:cubicBezTo>
                        <a:pt x="119" y="170"/>
                        <a:pt x="119" y="170"/>
                        <a:pt x="119" y="170"/>
                      </a:cubicBezTo>
                      <a:cubicBezTo>
                        <a:pt x="121" y="174"/>
                        <a:pt x="121" y="174"/>
                        <a:pt x="121" y="174"/>
                      </a:cubicBezTo>
                      <a:cubicBezTo>
                        <a:pt x="121" y="174"/>
                        <a:pt x="121" y="174"/>
                        <a:pt x="121" y="174"/>
                      </a:cubicBezTo>
                      <a:cubicBezTo>
                        <a:pt x="127" y="177"/>
                        <a:pt x="127" y="177"/>
                        <a:pt x="127" y="177"/>
                      </a:cubicBezTo>
                      <a:cubicBezTo>
                        <a:pt x="128" y="177"/>
                        <a:pt x="128" y="177"/>
                        <a:pt x="128" y="177"/>
                      </a:cubicBezTo>
                      <a:cubicBezTo>
                        <a:pt x="138" y="182"/>
                        <a:pt x="138" y="182"/>
                        <a:pt x="138" y="182"/>
                      </a:cubicBezTo>
                      <a:cubicBezTo>
                        <a:pt x="142" y="178"/>
                        <a:pt x="142" y="178"/>
                        <a:pt x="142" y="178"/>
                      </a:cubicBezTo>
                      <a:cubicBezTo>
                        <a:pt x="142" y="178"/>
                        <a:pt x="142" y="178"/>
                        <a:pt x="142" y="178"/>
                      </a:cubicBezTo>
                      <a:cubicBezTo>
                        <a:pt x="141" y="172"/>
                        <a:pt x="141" y="172"/>
                        <a:pt x="141" y="172"/>
                      </a:cubicBezTo>
                      <a:cubicBezTo>
                        <a:pt x="141" y="171"/>
                        <a:pt x="141" y="171"/>
                        <a:pt x="141" y="171"/>
                      </a:cubicBezTo>
                      <a:cubicBezTo>
                        <a:pt x="142" y="169"/>
                        <a:pt x="142" y="169"/>
                        <a:pt x="142" y="169"/>
                      </a:cubicBezTo>
                      <a:cubicBezTo>
                        <a:pt x="146" y="168"/>
                        <a:pt x="146" y="168"/>
                        <a:pt x="146" y="168"/>
                      </a:cubicBezTo>
                      <a:cubicBezTo>
                        <a:pt x="152" y="167"/>
                        <a:pt x="152" y="167"/>
                        <a:pt x="152" y="167"/>
                      </a:cubicBezTo>
                      <a:cubicBezTo>
                        <a:pt x="152" y="167"/>
                        <a:pt x="152" y="167"/>
                        <a:pt x="152" y="167"/>
                      </a:cubicBezTo>
                      <a:cubicBezTo>
                        <a:pt x="164" y="180"/>
                        <a:pt x="164" y="180"/>
                        <a:pt x="164" y="180"/>
                      </a:cubicBezTo>
                      <a:cubicBezTo>
                        <a:pt x="173" y="191"/>
                        <a:pt x="173" y="191"/>
                        <a:pt x="173" y="191"/>
                      </a:cubicBezTo>
                      <a:cubicBezTo>
                        <a:pt x="166" y="187"/>
                        <a:pt x="166" y="187"/>
                        <a:pt x="166" y="187"/>
                      </a:cubicBezTo>
                      <a:cubicBezTo>
                        <a:pt x="165" y="186"/>
                        <a:pt x="165" y="186"/>
                        <a:pt x="165" y="186"/>
                      </a:cubicBezTo>
                      <a:cubicBezTo>
                        <a:pt x="162" y="183"/>
                        <a:pt x="162" y="183"/>
                        <a:pt x="162" y="183"/>
                      </a:cubicBezTo>
                      <a:cubicBezTo>
                        <a:pt x="161" y="183"/>
                        <a:pt x="161" y="183"/>
                        <a:pt x="161" y="183"/>
                      </a:cubicBezTo>
                      <a:cubicBezTo>
                        <a:pt x="160" y="184"/>
                        <a:pt x="160" y="184"/>
                        <a:pt x="160" y="184"/>
                      </a:cubicBezTo>
                      <a:cubicBezTo>
                        <a:pt x="156" y="188"/>
                        <a:pt x="156" y="188"/>
                        <a:pt x="156" y="188"/>
                      </a:cubicBezTo>
                      <a:cubicBezTo>
                        <a:pt x="154" y="190"/>
                        <a:pt x="154" y="190"/>
                        <a:pt x="154" y="190"/>
                      </a:cubicBezTo>
                      <a:cubicBezTo>
                        <a:pt x="153" y="192"/>
                        <a:pt x="153" y="192"/>
                        <a:pt x="153" y="192"/>
                      </a:cubicBezTo>
                      <a:cubicBezTo>
                        <a:pt x="153" y="194"/>
                        <a:pt x="153" y="194"/>
                        <a:pt x="153" y="194"/>
                      </a:cubicBezTo>
                      <a:cubicBezTo>
                        <a:pt x="153" y="194"/>
                        <a:pt x="153" y="194"/>
                        <a:pt x="153" y="194"/>
                      </a:cubicBezTo>
                      <a:cubicBezTo>
                        <a:pt x="175" y="228"/>
                        <a:pt x="175" y="228"/>
                        <a:pt x="175" y="228"/>
                      </a:cubicBezTo>
                      <a:cubicBezTo>
                        <a:pt x="175" y="228"/>
                        <a:pt x="175" y="228"/>
                        <a:pt x="175" y="228"/>
                      </a:cubicBezTo>
                      <a:cubicBezTo>
                        <a:pt x="195" y="225"/>
                        <a:pt x="195" y="225"/>
                        <a:pt x="195" y="225"/>
                      </a:cubicBezTo>
                      <a:cubicBezTo>
                        <a:pt x="215" y="222"/>
                        <a:pt x="215" y="222"/>
                        <a:pt x="215" y="222"/>
                      </a:cubicBezTo>
                      <a:cubicBezTo>
                        <a:pt x="223" y="225"/>
                        <a:pt x="223" y="225"/>
                        <a:pt x="223" y="225"/>
                      </a:cubicBezTo>
                      <a:cubicBezTo>
                        <a:pt x="228" y="229"/>
                        <a:pt x="228" y="229"/>
                        <a:pt x="228" y="229"/>
                      </a:cubicBezTo>
                      <a:cubicBezTo>
                        <a:pt x="219" y="238"/>
                        <a:pt x="219" y="238"/>
                        <a:pt x="219" y="238"/>
                      </a:cubicBezTo>
                      <a:cubicBezTo>
                        <a:pt x="218" y="239"/>
                        <a:pt x="218" y="239"/>
                        <a:pt x="218" y="239"/>
                      </a:cubicBezTo>
                      <a:cubicBezTo>
                        <a:pt x="217" y="240"/>
                        <a:pt x="217" y="240"/>
                        <a:pt x="217" y="240"/>
                      </a:cubicBezTo>
                      <a:cubicBezTo>
                        <a:pt x="213" y="256"/>
                        <a:pt x="213" y="256"/>
                        <a:pt x="213" y="256"/>
                      </a:cubicBezTo>
                      <a:cubicBezTo>
                        <a:pt x="213" y="257"/>
                        <a:pt x="213" y="257"/>
                        <a:pt x="213" y="257"/>
                      </a:cubicBezTo>
                      <a:cubicBezTo>
                        <a:pt x="215" y="264"/>
                        <a:pt x="215" y="264"/>
                        <a:pt x="215" y="264"/>
                      </a:cubicBezTo>
                      <a:cubicBezTo>
                        <a:pt x="215" y="265"/>
                        <a:pt x="215" y="265"/>
                        <a:pt x="215" y="265"/>
                      </a:cubicBezTo>
                      <a:cubicBezTo>
                        <a:pt x="217" y="265"/>
                        <a:pt x="217" y="265"/>
                        <a:pt x="217" y="265"/>
                      </a:cubicBezTo>
                      <a:cubicBezTo>
                        <a:pt x="218" y="264"/>
                        <a:pt x="218" y="264"/>
                        <a:pt x="218" y="264"/>
                      </a:cubicBezTo>
                      <a:cubicBezTo>
                        <a:pt x="229" y="258"/>
                        <a:pt x="229" y="258"/>
                        <a:pt x="229" y="258"/>
                      </a:cubicBezTo>
                      <a:lnTo>
                        <a:pt x="246" y="239"/>
                      </a:lnTo>
                      <a:close/>
                      <a:moveTo>
                        <a:pt x="44" y="170"/>
                      </a:moveTo>
                      <a:cubicBezTo>
                        <a:pt x="35" y="165"/>
                        <a:pt x="35" y="165"/>
                        <a:pt x="35" y="165"/>
                      </a:cubicBezTo>
                      <a:cubicBezTo>
                        <a:pt x="29" y="167"/>
                        <a:pt x="29" y="167"/>
                        <a:pt x="29" y="167"/>
                      </a:cubicBezTo>
                      <a:cubicBezTo>
                        <a:pt x="36" y="174"/>
                        <a:pt x="36" y="174"/>
                        <a:pt x="36" y="174"/>
                      </a:cubicBezTo>
                      <a:cubicBezTo>
                        <a:pt x="43" y="180"/>
                        <a:pt x="43" y="180"/>
                        <a:pt x="43" y="180"/>
                      </a:cubicBezTo>
                      <a:cubicBezTo>
                        <a:pt x="45" y="180"/>
                        <a:pt x="45" y="180"/>
                        <a:pt x="45" y="180"/>
                      </a:cubicBezTo>
                      <a:cubicBezTo>
                        <a:pt x="48" y="179"/>
                        <a:pt x="48" y="179"/>
                        <a:pt x="48" y="179"/>
                      </a:cubicBezTo>
                      <a:cubicBezTo>
                        <a:pt x="48" y="178"/>
                        <a:pt x="48" y="178"/>
                        <a:pt x="48" y="178"/>
                      </a:cubicBezTo>
                      <a:cubicBezTo>
                        <a:pt x="48" y="178"/>
                        <a:pt x="48" y="178"/>
                        <a:pt x="48" y="178"/>
                      </a:cubicBezTo>
                      <a:cubicBezTo>
                        <a:pt x="45" y="170"/>
                        <a:pt x="45" y="170"/>
                        <a:pt x="45" y="170"/>
                      </a:cubicBezTo>
                      <a:lnTo>
                        <a:pt x="44" y="170"/>
                      </a:lnTo>
                      <a:close/>
                      <a:moveTo>
                        <a:pt x="26" y="146"/>
                      </a:moveTo>
                      <a:cubicBezTo>
                        <a:pt x="26" y="147"/>
                        <a:pt x="26" y="147"/>
                        <a:pt x="26" y="147"/>
                      </a:cubicBezTo>
                      <a:cubicBezTo>
                        <a:pt x="26" y="147"/>
                        <a:pt x="26" y="147"/>
                        <a:pt x="26" y="147"/>
                      </a:cubicBezTo>
                      <a:cubicBezTo>
                        <a:pt x="26" y="151"/>
                        <a:pt x="26" y="151"/>
                        <a:pt x="26" y="151"/>
                      </a:cubicBezTo>
                      <a:cubicBezTo>
                        <a:pt x="29" y="156"/>
                        <a:pt x="29" y="156"/>
                        <a:pt x="29" y="156"/>
                      </a:cubicBezTo>
                      <a:cubicBezTo>
                        <a:pt x="30" y="157"/>
                        <a:pt x="30" y="157"/>
                        <a:pt x="30" y="157"/>
                      </a:cubicBezTo>
                      <a:cubicBezTo>
                        <a:pt x="37" y="162"/>
                        <a:pt x="37" y="162"/>
                        <a:pt x="37" y="162"/>
                      </a:cubicBezTo>
                      <a:cubicBezTo>
                        <a:pt x="38" y="163"/>
                        <a:pt x="38" y="163"/>
                        <a:pt x="38" y="163"/>
                      </a:cubicBezTo>
                      <a:cubicBezTo>
                        <a:pt x="39" y="163"/>
                        <a:pt x="39" y="163"/>
                        <a:pt x="39" y="163"/>
                      </a:cubicBezTo>
                      <a:cubicBezTo>
                        <a:pt x="40" y="163"/>
                        <a:pt x="40" y="163"/>
                        <a:pt x="40" y="163"/>
                      </a:cubicBezTo>
                      <a:cubicBezTo>
                        <a:pt x="44" y="163"/>
                        <a:pt x="44" y="163"/>
                        <a:pt x="44" y="163"/>
                      </a:cubicBezTo>
                      <a:cubicBezTo>
                        <a:pt x="47" y="163"/>
                        <a:pt x="47" y="163"/>
                        <a:pt x="47" y="163"/>
                      </a:cubicBezTo>
                      <a:cubicBezTo>
                        <a:pt x="52" y="160"/>
                        <a:pt x="52" y="160"/>
                        <a:pt x="52" y="160"/>
                      </a:cubicBezTo>
                      <a:cubicBezTo>
                        <a:pt x="53" y="160"/>
                        <a:pt x="53" y="160"/>
                        <a:pt x="53" y="160"/>
                      </a:cubicBezTo>
                      <a:cubicBezTo>
                        <a:pt x="53" y="159"/>
                        <a:pt x="53" y="159"/>
                        <a:pt x="53" y="159"/>
                      </a:cubicBezTo>
                      <a:cubicBezTo>
                        <a:pt x="53" y="156"/>
                        <a:pt x="53" y="156"/>
                        <a:pt x="53" y="156"/>
                      </a:cubicBezTo>
                      <a:cubicBezTo>
                        <a:pt x="53" y="155"/>
                        <a:pt x="53" y="155"/>
                        <a:pt x="53" y="155"/>
                      </a:cubicBezTo>
                      <a:cubicBezTo>
                        <a:pt x="53" y="154"/>
                        <a:pt x="53" y="154"/>
                        <a:pt x="53" y="154"/>
                      </a:cubicBezTo>
                      <a:cubicBezTo>
                        <a:pt x="53" y="153"/>
                        <a:pt x="53" y="153"/>
                        <a:pt x="53" y="153"/>
                      </a:cubicBezTo>
                      <a:cubicBezTo>
                        <a:pt x="50" y="149"/>
                        <a:pt x="50" y="149"/>
                        <a:pt x="50" y="149"/>
                      </a:cubicBezTo>
                      <a:cubicBezTo>
                        <a:pt x="50" y="149"/>
                        <a:pt x="50" y="149"/>
                        <a:pt x="50" y="149"/>
                      </a:cubicBezTo>
                      <a:cubicBezTo>
                        <a:pt x="36" y="141"/>
                        <a:pt x="36" y="141"/>
                        <a:pt x="36" y="141"/>
                      </a:cubicBezTo>
                      <a:cubicBezTo>
                        <a:pt x="35" y="141"/>
                        <a:pt x="35" y="141"/>
                        <a:pt x="35" y="141"/>
                      </a:cubicBezTo>
                      <a:cubicBezTo>
                        <a:pt x="33" y="141"/>
                        <a:pt x="33" y="141"/>
                        <a:pt x="33" y="141"/>
                      </a:cubicBezTo>
                      <a:cubicBezTo>
                        <a:pt x="31" y="141"/>
                        <a:pt x="31" y="141"/>
                        <a:pt x="31" y="141"/>
                      </a:cubicBezTo>
                      <a:cubicBezTo>
                        <a:pt x="31" y="141"/>
                        <a:pt x="31" y="141"/>
                        <a:pt x="31" y="141"/>
                      </a:cubicBezTo>
                      <a:cubicBezTo>
                        <a:pt x="27" y="145"/>
                        <a:pt x="27" y="145"/>
                        <a:pt x="27" y="145"/>
                      </a:cubicBezTo>
                      <a:lnTo>
                        <a:pt x="26" y="146"/>
                      </a:lnTo>
                      <a:close/>
                      <a:moveTo>
                        <a:pt x="114" y="63"/>
                      </a:moveTo>
                      <a:cubicBezTo>
                        <a:pt x="119" y="57"/>
                        <a:pt x="119" y="57"/>
                        <a:pt x="119" y="57"/>
                      </a:cubicBezTo>
                      <a:cubicBezTo>
                        <a:pt x="130" y="44"/>
                        <a:pt x="130" y="44"/>
                        <a:pt x="130" y="44"/>
                      </a:cubicBezTo>
                      <a:cubicBezTo>
                        <a:pt x="130" y="44"/>
                        <a:pt x="130" y="44"/>
                        <a:pt x="130" y="44"/>
                      </a:cubicBezTo>
                      <a:cubicBezTo>
                        <a:pt x="130" y="42"/>
                        <a:pt x="130" y="42"/>
                        <a:pt x="130" y="42"/>
                      </a:cubicBezTo>
                      <a:cubicBezTo>
                        <a:pt x="127" y="32"/>
                        <a:pt x="127" y="32"/>
                        <a:pt x="127" y="32"/>
                      </a:cubicBezTo>
                      <a:cubicBezTo>
                        <a:pt x="124" y="28"/>
                        <a:pt x="124" y="28"/>
                        <a:pt x="124" y="28"/>
                      </a:cubicBezTo>
                      <a:cubicBezTo>
                        <a:pt x="124" y="28"/>
                        <a:pt x="124" y="28"/>
                        <a:pt x="124" y="28"/>
                      </a:cubicBezTo>
                      <a:cubicBezTo>
                        <a:pt x="123" y="26"/>
                        <a:pt x="123" y="26"/>
                        <a:pt x="123" y="26"/>
                      </a:cubicBezTo>
                      <a:cubicBezTo>
                        <a:pt x="122" y="13"/>
                        <a:pt x="122" y="13"/>
                        <a:pt x="122" y="13"/>
                      </a:cubicBezTo>
                      <a:cubicBezTo>
                        <a:pt x="122" y="14"/>
                        <a:pt x="122" y="14"/>
                        <a:pt x="122" y="14"/>
                      </a:cubicBezTo>
                      <a:cubicBezTo>
                        <a:pt x="120" y="12"/>
                        <a:pt x="120" y="12"/>
                        <a:pt x="120" y="12"/>
                      </a:cubicBezTo>
                      <a:cubicBezTo>
                        <a:pt x="117" y="10"/>
                        <a:pt x="117" y="10"/>
                        <a:pt x="117" y="10"/>
                      </a:cubicBezTo>
                      <a:cubicBezTo>
                        <a:pt x="117" y="9"/>
                        <a:pt x="117" y="9"/>
                        <a:pt x="117" y="9"/>
                      </a:cubicBezTo>
                      <a:cubicBezTo>
                        <a:pt x="116" y="8"/>
                        <a:pt x="116" y="8"/>
                        <a:pt x="116" y="8"/>
                      </a:cubicBezTo>
                      <a:cubicBezTo>
                        <a:pt x="116" y="8"/>
                        <a:pt x="116" y="8"/>
                        <a:pt x="116" y="8"/>
                      </a:cubicBezTo>
                      <a:cubicBezTo>
                        <a:pt x="114" y="7"/>
                        <a:pt x="114" y="7"/>
                        <a:pt x="114" y="7"/>
                      </a:cubicBezTo>
                      <a:cubicBezTo>
                        <a:pt x="114" y="7"/>
                        <a:pt x="113" y="7"/>
                        <a:pt x="112" y="7"/>
                      </a:cubicBezTo>
                      <a:cubicBezTo>
                        <a:pt x="111" y="6"/>
                        <a:pt x="110" y="6"/>
                        <a:pt x="109" y="6"/>
                      </a:cubicBezTo>
                      <a:cubicBezTo>
                        <a:pt x="109" y="5"/>
                        <a:pt x="108" y="5"/>
                        <a:pt x="107" y="5"/>
                      </a:cubicBezTo>
                      <a:cubicBezTo>
                        <a:pt x="106" y="5"/>
                        <a:pt x="106" y="5"/>
                        <a:pt x="106" y="5"/>
                      </a:cubicBezTo>
                      <a:cubicBezTo>
                        <a:pt x="105" y="5"/>
                        <a:pt x="105" y="5"/>
                        <a:pt x="105" y="5"/>
                      </a:cubicBezTo>
                      <a:cubicBezTo>
                        <a:pt x="104" y="5"/>
                        <a:pt x="104" y="5"/>
                        <a:pt x="104" y="5"/>
                      </a:cubicBezTo>
                      <a:cubicBezTo>
                        <a:pt x="102" y="5"/>
                        <a:pt x="102" y="5"/>
                        <a:pt x="102" y="5"/>
                      </a:cubicBezTo>
                      <a:cubicBezTo>
                        <a:pt x="101" y="5"/>
                        <a:pt x="100" y="5"/>
                        <a:pt x="100" y="5"/>
                      </a:cubicBezTo>
                      <a:cubicBezTo>
                        <a:pt x="99" y="5"/>
                        <a:pt x="98" y="5"/>
                        <a:pt x="98" y="5"/>
                      </a:cubicBezTo>
                      <a:cubicBezTo>
                        <a:pt x="97" y="5"/>
                        <a:pt x="97" y="5"/>
                        <a:pt x="97" y="5"/>
                      </a:cubicBezTo>
                      <a:cubicBezTo>
                        <a:pt x="96" y="4"/>
                        <a:pt x="96" y="4"/>
                        <a:pt x="96" y="4"/>
                      </a:cubicBezTo>
                      <a:cubicBezTo>
                        <a:pt x="93" y="2"/>
                        <a:pt x="93" y="2"/>
                        <a:pt x="93" y="2"/>
                      </a:cubicBezTo>
                      <a:cubicBezTo>
                        <a:pt x="92" y="2"/>
                        <a:pt x="92" y="2"/>
                        <a:pt x="92" y="2"/>
                      </a:cubicBezTo>
                      <a:cubicBezTo>
                        <a:pt x="90" y="2"/>
                        <a:pt x="90" y="1"/>
                        <a:pt x="89" y="0"/>
                      </a:cubicBezTo>
                      <a:cubicBezTo>
                        <a:pt x="89" y="0"/>
                        <a:pt x="89" y="0"/>
                        <a:pt x="89" y="0"/>
                      </a:cubicBezTo>
                      <a:cubicBezTo>
                        <a:pt x="86" y="0"/>
                        <a:pt x="86" y="0"/>
                        <a:pt x="86" y="0"/>
                      </a:cubicBezTo>
                      <a:cubicBezTo>
                        <a:pt x="85" y="1"/>
                        <a:pt x="85" y="1"/>
                        <a:pt x="85" y="1"/>
                      </a:cubicBezTo>
                      <a:cubicBezTo>
                        <a:pt x="84" y="1"/>
                        <a:pt x="84" y="1"/>
                        <a:pt x="84" y="1"/>
                      </a:cubicBezTo>
                      <a:cubicBezTo>
                        <a:pt x="84" y="1"/>
                        <a:pt x="84" y="1"/>
                        <a:pt x="83" y="1"/>
                      </a:cubicBezTo>
                      <a:cubicBezTo>
                        <a:pt x="83" y="1"/>
                        <a:pt x="82" y="2"/>
                        <a:pt x="81" y="2"/>
                      </a:cubicBezTo>
                      <a:cubicBezTo>
                        <a:pt x="81" y="2"/>
                        <a:pt x="81" y="2"/>
                        <a:pt x="81" y="2"/>
                      </a:cubicBezTo>
                      <a:cubicBezTo>
                        <a:pt x="79" y="4"/>
                        <a:pt x="79" y="4"/>
                        <a:pt x="79" y="4"/>
                      </a:cubicBezTo>
                      <a:cubicBezTo>
                        <a:pt x="79" y="3"/>
                        <a:pt x="79" y="3"/>
                        <a:pt x="79" y="3"/>
                      </a:cubicBezTo>
                      <a:cubicBezTo>
                        <a:pt x="74" y="8"/>
                        <a:pt x="74" y="8"/>
                        <a:pt x="74" y="8"/>
                      </a:cubicBezTo>
                      <a:cubicBezTo>
                        <a:pt x="71" y="14"/>
                        <a:pt x="71" y="14"/>
                        <a:pt x="71" y="14"/>
                      </a:cubicBezTo>
                      <a:cubicBezTo>
                        <a:pt x="71" y="15"/>
                        <a:pt x="71" y="15"/>
                        <a:pt x="71" y="15"/>
                      </a:cubicBezTo>
                      <a:cubicBezTo>
                        <a:pt x="71" y="16"/>
                        <a:pt x="71" y="16"/>
                        <a:pt x="71" y="16"/>
                      </a:cubicBezTo>
                      <a:cubicBezTo>
                        <a:pt x="77" y="22"/>
                        <a:pt x="77" y="22"/>
                        <a:pt x="77" y="22"/>
                      </a:cubicBezTo>
                      <a:cubicBezTo>
                        <a:pt x="81" y="25"/>
                        <a:pt x="81" y="25"/>
                        <a:pt x="81" y="25"/>
                      </a:cubicBezTo>
                      <a:cubicBezTo>
                        <a:pt x="82" y="25"/>
                        <a:pt x="82" y="25"/>
                        <a:pt x="82" y="25"/>
                      </a:cubicBezTo>
                      <a:cubicBezTo>
                        <a:pt x="86" y="27"/>
                        <a:pt x="86" y="27"/>
                        <a:pt x="86" y="27"/>
                      </a:cubicBezTo>
                      <a:cubicBezTo>
                        <a:pt x="87" y="26"/>
                        <a:pt x="87" y="26"/>
                        <a:pt x="87" y="26"/>
                      </a:cubicBezTo>
                      <a:cubicBezTo>
                        <a:pt x="87" y="25"/>
                        <a:pt x="87" y="25"/>
                        <a:pt x="87" y="25"/>
                      </a:cubicBezTo>
                      <a:cubicBezTo>
                        <a:pt x="88" y="24"/>
                        <a:pt x="88" y="24"/>
                        <a:pt x="88" y="24"/>
                      </a:cubicBezTo>
                      <a:cubicBezTo>
                        <a:pt x="99" y="28"/>
                        <a:pt x="99" y="28"/>
                        <a:pt x="99" y="28"/>
                      </a:cubicBezTo>
                      <a:cubicBezTo>
                        <a:pt x="106" y="34"/>
                        <a:pt x="106" y="34"/>
                        <a:pt x="106" y="34"/>
                      </a:cubicBezTo>
                      <a:cubicBezTo>
                        <a:pt x="110" y="39"/>
                        <a:pt x="110" y="39"/>
                        <a:pt x="110" y="39"/>
                      </a:cubicBezTo>
                      <a:cubicBezTo>
                        <a:pt x="110" y="39"/>
                        <a:pt x="110" y="39"/>
                        <a:pt x="110" y="39"/>
                      </a:cubicBezTo>
                      <a:cubicBezTo>
                        <a:pt x="109" y="40"/>
                        <a:pt x="109" y="40"/>
                        <a:pt x="109" y="40"/>
                      </a:cubicBezTo>
                      <a:cubicBezTo>
                        <a:pt x="106" y="40"/>
                        <a:pt x="106" y="40"/>
                        <a:pt x="106" y="40"/>
                      </a:cubicBezTo>
                      <a:cubicBezTo>
                        <a:pt x="99" y="39"/>
                        <a:pt x="99" y="39"/>
                        <a:pt x="99" y="39"/>
                      </a:cubicBezTo>
                      <a:cubicBezTo>
                        <a:pt x="99" y="38"/>
                        <a:pt x="99" y="38"/>
                        <a:pt x="99" y="38"/>
                      </a:cubicBezTo>
                      <a:cubicBezTo>
                        <a:pt x="99" y="38"/>
                        <a:pt x="99" y="38"/>
                        <a:pt x="99" y="38"/>
                      </a:cubicBezTo>
                      <a:cubicBezTo>
                        <a:pt x="98" y="37"/>
                        <a:pt x="98" y="37"/>
                        <a:pt x="98" y="37"/>
                      </a:cubicBezTo>
                      <a:cubicBezTo>
                        <a:pt x="96" y="37"/>
                        <a:pt x="96" y="37"/>
                        <a:pt x="96" y="37"/>
                      </a:cubicBezTo>
                      <a:cubicBezTo>
                        <a:pt x="95" y="37"/>
                        <a:pt x="95" y="37"/>
                        <a:pt x="95" y="37"/>
                      </a:cubicBezTo>
                      <a:cubicBezTo>
                        <a:pt x="92" y="39"/>
                        <a:pt x="92" y="39"/>
                        <a:pt x="92" y="39"/>
                      </a:cubicBezTo>
                      <a:cubicBezTo>
                        <a:pt x="73" y="55"/>
                        <a:pt x="73" y="55"/>
                        <a:pt x="73" y="55"/>
                      </a:cubicBezTo>
                      <a:cubicBezTo>
                        <a:pt x="72" y="55"/>
                        <a:pt x="72" y="55"/>
                        <a:pt x="72" y="55"/>
                      </a:cubicBezTo>
                      <a:cubicBezTo>
                        <a:pt x="68" y="53"/>
                        <a:pt x="68" y="53"/>
                        <a:pt x="68" y="53"/>
                      </a:cubicBezTo>
                      <a:cubicBezTo>
                        <a:pt x="67" y="54"/>
                        <a:pt x="67" y="54"/>
                        <a:pt x="67" y="54"/>
                      </a:cubicBezTo>
                      <a:cubicBezTo>
                        <a:pt x="65" y="55"/>
                        <a:pt x="65" y="55"/>
                        <a:pt x="65" y="55"/>
                      </a:cubicBezTo>
                      <a:cubicBezTo>
                        <a:pt x="67" y="59"/>
                        <a:pt x="67" y="59"/>
                        <a:pt x="67" y="59"/>
                      </a:cubicBezTo>
                      <a:cubicBezTo>
                        <a:pt x="78" y="71"/>
                        <a:pt x="78" y="71"/>
                        <a:pt x="78" y="71"/>
                      </a:cubicBezTo>
                      <a:cubicBezTo>
                        <a:pt x="81" y="74"/>
                        <a:pt x="81" y="74"/>
                        <a:pt x="81" y="74"/>
                      </a:cubicBezTo>
                      <a:cubicBezTo>
                        <a:pt x="91" y="82"/>
                        <a:pt x="91" y="82"/>
                        <a:pt x="91" y="82"/>
                      </a:cubicBezTo>
                      <a:cubicBezTo>
                        <a:pt x="113" y="63"/>
                        <a:pt x="113" y="63"/>
                        <a:pt x="113" y="63"/>
                      </a:cubicBezTo>
                      <a:lnTo>
                        <a:pt x="114" y="63"/>
                      </a:lnTo>
                      <a:close/>
                      <a:moveTo>
                        <a:pt x="566" y="207"/>
                      </a:moveTo>
                      <a:cubicBezTo>
                        <a:pt x="566" y="206"/>
                        <a:pt x="566" y="205"/>
                        <a:pt x="566" y="205"/>
                      </a:cubicBezTo>
                      <a:cubicBezTo>
                        <a:pt x="565" y="205"/>
                        <a:pt x="565" y="204"/>
                        <a:pt x="565" y="202"/>
                      </a:cubicBezTo>
                      <a:cubicBezTo>
                        <a:pt x="564" y="199"/>
                        <a:pt x="563" y="198"/>
                        <a:pt x="563" y="198"/>
                      </a:cubicBezTo>
                      <a:cubicBezTo>
                        <a:pt x="559" y="196"/>
                        <a:pt x="559" y="196"/>
                        <a:pt x="559" y="196"/>
                      </a:cubicBezTo>
                      <a:cubicBezTo>
                        <a:pt x="559" y="196"/>
                        <a:pt x="559" y="196"/>
                        <a:pt x="559" y="196"/>
                      </a:cubicBezTo>
                      <a:cubicBezTo>
                        <a:pt x="557" y="194"/>
                        <a:pt x="557" y="194"/>
                        <a:pt x="557" y="194"/>
                      </a:cubicBezTo>
                      <a:cubicBezTo>
                        <a:pt x="557" y="193"/>
                        <a:pt x="557" y="193"/>
                        <a:pt x="557" y="193"/>
                      </a:cubicBezTo>
                      <a:cubicBezTo>
                        <a:pt x="556" y="193"/>
                        <a:pt x="556" y="193"/>
                        <a:pt x="556" y="193"/>
                      </a:cubicBezTo>
                      <a:cubicBezTo>
                        <a:pt x="555" y="193"/>
                        <a:pt x="554" y="193"/>
                        <a:pt x="554" y="192"/>
                      </a:cubicBezTo>
                      <a:cubicBezTo>
                        <a:pt x="553" y="190"/>
                        <a:pt x="553" y="190"/>
                        <a:pt x="553" y="190"/>
                      </a:cubicBezTo>
                      <a:cubicBezTo>
                        <a:pt x="553" y="190"/>
                        <a:pt x="553" y="190"/>
                        <a:pt x="553" y="190"/>
                      </a:cubicBezTo>
                      <a:cubicBezTo>
                        <a:pt x="552" y="190"/>
                        <a:pt x="552" y="190"/>
                        <a:pt x="551" y="190"/>
                      </a:cubicBezTo>
                      <a:cubicBezTo>
                        <a:pt x="548" y="187"/>
                        <a:pt x="548" y="187"/>
                        <a:pt x="548" y="187"/>
                      </a:cubicBezTo>
                      <a:cubicBezTo>
                        <a:pt x="546" y="186"/>
                        <a:pt x="546" y="186"/>
                        <a:pt x="546" y="186"/>
                      </a:cubicBezTo>
                      <a:cubicBezTo>
                        <a:pt x="542" y="186"/>
                        <a:pt x="542" y="186"/>
                        <a:pt x="542" y="186"/>
                      </a:cubicBezTo>
                      <a:cubicBezTo>
                        <a:pt x="541" y="186"/>
                        <a:pt x="540" y="185"/>
                        <a:pt x="540" y="184"/>
                      </a:cubicBezTo>
                      <a:cubicBezTo>
                        <a:pt x="540" y="183"/>
                        <a:pt x="540" y="183"/>
                        <a:pt x="540" y="183"/>
                      </a:cubicBezTo>
                      <a:cubicBezTo>
                        <a:pt x="540" y="182"/>
                        <a:pt x="540" y="182"/>
                        <a:pt x="540" y="182"/>
                      </a:cubicBezTo>
                      <a:cubicBezTo>
                        <a:pt x="539" y="182"/>
                        <a:pt x="539" y="182"/>
                        <a:pt x="539" y="181"/>
                      </a:cubicBezTo>
                      <a:cubicBezTo>
                        <a:pt x="539" y="180"/>
                        <a:pt x="539" y="180"/>
                        <a:pt x="539" y="180"/>
                      </a:cubicBezTo>
                      <a:cubicBezTo>
                        <a:pt x="539" y="179"/>
                        <a:pt x="539" y="179"/>
                        <a:pt x="539" y="179"/>
                      </a:cubicBezTo>
                      <a:cubicBezTo>
                        <a:pt x="538" y="179"/>
                        <a:pt x="538" y="179"/>
                        <a:pt x="538" y="179"/>
                      </a:cubicBezTo>
                      <a:cubicBezTo>
                        <a:pt x="538" y="180"/>
                        <a:pt x="536" y="180"/>
                        <a:pt x="534" y="179"/>
                      </a:cubicBezTo>
                      <a:cubicBezTo>
                        <a:pt x="534" y="179"/>
                        <a:pt x="534" y="179"/>
                        <a:pt x="534" y="179"/>
                      </a:cubicBezTo>
                      <a:cubicBezTo>
                        <a:pt x="533" y="180"/>
                        <a:pt x="533" y="180"/>
                        <a:pt x="532" y="179"/>
                      </a:cubicBezTo>
                      <a:cubicBezTo>
                        <a:pt x="532" y="179"/>
                        <a:pt x="532" y="179"/>
                        <a:pt x="532" y="179"/>
                      </a:cubicBezTo>
                      <a:cubicBezTo>
                        <a:pt x="532" y="181"/>
                        <a:pt x="531" y="182"/>
                        <a:pt x="530" y="182"/>
                      </a:cubicBezTo>
                      <a:cubicBezTo>
                        <a:pt x="528" y="184"/>
                        <a:pt x="528" y="184"/>
                        <a:pt x="528" y="184"/>
                      </a:cubicBezTo>
                      <a:cubicBezTo>
                        <a:pt x="527" y="184"/>
                        <a:pt x="527" y="185"/>
                        <a:pt x="526" y="185"/>
                      </a:cubicBezTo>
                      <a:cubicBezTo>
                        <a:pt x="522" y="185"/>
                        <a:pt x="522" y="185"/>
                        <a:pt x="522" y="185"/>
                      </a:cubicBezTo>
                      <a:cubicBezTo>
                        <a:pt x="521" y="185"/>
                        <a:pt x="521" y="184"/>
                        <a:pt x="520" y="184"/>
                      </a:cubicBezTo>
                      <a:cubicBezTo>
                        <a:pt x="519" y="182"/>
                        <a:pt x="519" y="182"/>
                        <a:pt x="519" y="182"/>
                      </a:cubicBezTo>
                      <a:cubicBezTo>
                        <a:pt x="515" y="181"/>
                        <a:pt x="515" y="181"/>
                        <a:pt x="515" y="181"/>
                      </a:cubicBezTo>
                      <a:cubicBezTo>
                        <a:pt x="515" y="180"/>
                        <a:pt x="515" y="180"/>
                        <a:pt x="515" y="180"/>
                      </a:cubicBezTo>
                      <a:cubicBezTo>
                        <a:pt x="513" y="178"/>
                        <a:pt x="513" y="178"/>
                        <a:pt x="513" y="178"/>
                      </a:cubicBezTo>
                      <a:cubicBezTo>
                        <a:pt x="513" y="177"/>
                        <a:pt x="513" y="177"/>
                        <a:pt x="513" y="177"/>
                      </a:cubicBezTo>
                      <a:cubicBezTo>
                        <a:pt x="513" y="175"/>
                        <a:pt x="513" y="175"/>
                        <a:pt x="513" y="175"/>
                      </a:cubicBezTo>
                      <a:cubicBezTo>
                        <a:pt x="512" y="175"/>
                        <a:pt x="511" y="175"/>
                        <a:pt x="511" y="174"/>
                      </a:cubicBezTo>
                      <a:cubicBezTo>
                        <a:pt x="510" y="171"/>
                        <a:pt x="510" y="171"/>
                        <a:pt x="510" y="171"/>
                      </a:cubicBezTo>
                      <a:cubicBezTo>
                        <a:pt x="508" y="170"/>
                        <a:pt x="508" y="170"/>
                        <a:pt x="508" y="170"/>
                      </a:cubicBezTo>
                      <a:cubicBezTo>
                        <a:pt x="508" y="170"/>
                        <a:pt x="508" y="170"/>
                        <a:pt x="508" y="170"/>
                      </a:cubicBezTo>
                      <a:cubicBezTo>
                        <a:pt x="507" y="170"/>
                        <a:pt x="507" y="170"/>
                        <a:pt x="506" y="169"/>
                      </a:cubicBezTo>
                      <a:cubicBezTo>
                        <a:pt x="505" y="168"/>
                        <a:pt x="505" y="168"/>
                        <a:pt x="505" y="168"/>
                      </a:cubicBezTo>
                      <a:cubicBezTo>
                        <a:pt x="504" y="168"/>
                        <a:pt x="504" y="168"/>
                        <a:pt x="503" y="168"/>
                      </a:cubicBezTo>
                      <a:cubicBezTo>
                        <a:pt x="502" y="167"/>
                        <a:pt x="501" y="168"/>
                        <a:pt x="501" y="168"/>
                      </a:cubicBezTo>
                      <a:cubicBezTo>
                        <a:pt x="500" y="168"/>
                        <a:pt x="499" y="167"/>
                        <a:pt x="498" y="166"/>
                      </a:cubicBezTo>
                      <a:cubicBezTo>
                        <a:pt x="497" y="164"/>
                        <a:pt x="497" y="164"/>
                        <a:pt x="497" y="164"/>
                      </a:cubicBezTo>
                      <a:cubicBezTo>
                        <a:pt x="497" y="164"/>
                        <a:pt x="496" y="164"/>
                        <a:pt x="496" y="163"/>
                      </a:cubicBezTo>
                      <a:cubicBezTo>
                        <a:pt x="494" y="159"/>
                        <a:pt x="494" y="159"/>
                        <a:pt x="494" y="159"/>
                      </a:cubicBezTo>
                      <a:cubicBezTo>
                        <a:pt x="493" y="159"/>
                        <a:pt x="493" y="159"/>
                        <a:pt x="493" y="159"/>
                      </a:cubicBezTo>
                      <a:cubicBezTo>
                        <a:pt x="492" y="159"/>
                        <a:pt x="491" y="159"/>
                        <a:pt x="491" y="158"/>
                      </a:cubicBezTo>
                      <a:cubicBezTo>
                        <a:pt x="489" y="156"/>
                        <a:pt x="489" y="156"/>
                        <a:pt x="489" y="156"/>
                      </a:cubicBezTo>
                      <a:cubicBezTo>
                        <a:pt x="486" y="155"/>
                        <a:pt x="486" y="155"/>
                        <a:pt x="486" y="155"/>
                      </a:cubicBezTo>
                      <a:cubicBezTo>
                        <a:pt x="486" y="154"/>
                        <a:pt x="486" y="154"/>
                        <a:pt x="485" y="154"/>
                      </a:cubicBezTo>
                      <a:cubicBezTo>
                        <a:pt x="484" y="153"/>
                        <a:pt x="484" y="153"/>
                        <a:pt x="484" y="153"/>
                      </a:cubicBezTo>
                      <a:cubicBezTo>
                        <a:pt x="483" y="153"/>
                        <a:pt x="483" y="153"/>
                        <a:pt x="483" y="153"/>
                      </a:cubicBezTo>
                      <a:cubicBezTo>
                        <a:pt x="482" y="154"/>
                        <a:pt x="482" y="154"/>
                        <a:pt x="482" y="154"/>
                      </a:cubicBezTo>
                      <a:cubicBezTo>
                        <a:pt x="481" y="155"/>
                        <a:pt x="481" y="155"/>
                        <a:pt x="481" y="155"/>
                      </a:cubicBezTo>
                      <a:cubicBezTo>
                        <a:pt x="474" y="155"/>
                        <a:pt x="474" y="155"/>
                        <a:pt x="474" y="155"/>
                      </a:cubicBezTo>
                      <a:cubicBezTo>
                        <a:pt x="472" y="155"/>
                        <a:pt x="472" y="154"/>
                        <a:pt x="472" y="153"/>
                      </a:cubicBezTo>
                      <a:cubicBezTo>
                        <a:pt x="472" y="147"/>
                        <a:pt x="472" y="147"/>
                        <a:pt x="472" y="147"/>
                      </a:cubicBezTo>
                      <a:cubicBezTo>
                        <a:pt x="472" y="146"/>
                        <a:pt x="472" y="146"/>
                        <a:pt x="473" y="145"/>
                      </a:cubicBezTo>
                      <a:cubicBezTo>
                        <a:pt x="474" y="145"/>
                        <a:pt x="474" y="145"/>
                        <a:pt x="474" y="145"/>
                      </a:cubicBezTo>
                      <a:cubicBezTo>
                        <a:pt x="475" y="144"/>
                        <a:pt x="475" y="144"/>
                        <a:pt x="476" y="144"/>
                      </a:cubicBezTo>
                      <a:cubicBezTo>
                        <a:pt x="477" y="144"/>
                        <a:pt x="479" y="144"/>
                        <a:pt x="481" y="145"/>
                      </a:cubicBezTo>
                      <a:cubicBezTo>
                        <a:pt x="481" y="145"/>
                        <a:pt x="481" y="145"/>
                        <a:pt x="481" y="145"/>
                      </a:cubicBezTo>
                      <a:cubicBezTo>
                        <a:pt x="482" y="145"/>
                        <a:pt x="483" y="145"/>
                        <a:pt x="484" y="145"/>
                      </a:cubicBezTo>
                      <a:cubicBezTo>
                        <a:pt x="497" y="145"/>
                        <a:pt x="497" y="145"/>
                        <a:pt x="497" y="145"/>
                      </a:cubicBezTo>
                      <a:cubicBezTo>
                        <a:pt x="497" y="145"/>
                        <a:pt x="497" y="145"/>
                        <a:pt x="497" y="145"/>
                      </a:cubicBezTo>
                      <a:cubicBezTo>
                        <a:pt x="498" y="144"/>
                        <a:pt x="499" y="144"/>
                        <a:pt x="500" y="144"/>
                      </a:cubicBezTo>
                      <a:cubicBezTo>
                        <a:pt x="500" y="144"/>
                        <a:pt x="501" y="145"/>
                        <a:pt x="502" y="145"/>
                      </a:cubicBezTo>
                      <a:cubicBezTo>
                        <a:pt x="502" y="144"/>
                        <a:pt x="502" y="144"/>
                        <a:pt x="502" y="144"/>
                      </a:cubicBezTo>
                      <a:cubicBezTo>
                        <a:pt x="503" y="140"/>
                        <a:pt x="503" y="140"/>
                        <a:pt x="503" y="140"/>
                      </a:cubicBezTo>
                      <a:cubicBezTo>
                        <a:pt x="503" y="139"/>
                        <a:pt x="503" y="139"/>
                        <a:pt x="504" y="138"/>
                      </a:cubicBezTo>
                      <a:cubicBezTo>
                        <a:pt x="505" y="138"/>
                        <a:pt x="505" y="138"/>
                        <a:pt x="505" y="138"/>
                      </a:cubicBezTo>
                      <a:cubicBezTo>
                        <a:pt x="505" y="138"/>
                        <a:pt x="505" y="138"/>
                        <a:pt x="506" y="137"/>
                      </a:cubicBezTo>
                      <a:cubicBezTo>
                        <a:pt x="506" y="137"/>
                        <a:pt x="506" y="137"/>
                        <a:pt x="506" y="137"/>
                      </a:cubicBezTo>
                      <a:cubicBezTo>
                        <a:pt x="505" y="135"/>
                        <a:pt x="505" y="135"/>
                        <a:pt x="505" y="135"/>
                      </a:cubicBezTo>
                      <a:cubicBezTo>
                        <a:pt x="503" y="135"/>
                        <a:pt x="503" y="135"/>
                        <a:pt x="503" y="135"/>
                      </a:cubicBezTo>
                      <a:cubicBezTo>
                        <a:pt x="503" y="135"/>
                        <a:pt x="503" y="136"/>
                        <a:pt x="502" y="136"/>
                      </a:cubicBezTo>
                      <a:cubicBezTo>
                        <a:pt x="501" y="137"/>
                        <a:pt x="500" y="138"/>
                        <a:pt x="500" y="138"/>
                      </a:cubicBezTo>
                      <a:cubicBezTo>
                        <a:pt x="499" y="139"/>
                        <a:pt x="499" y="139"/>
                        <a:pt x="498" y="139"/>
                      </a:cubicBezTo>
                      <a:cubicBezTo>
                        <a:pt x="493" y="139"/>
                        <a:pt x="493" y="139"/>
                        <a:pt x="493" y="139"/>
                      </a:cubicBezTo>
                      <a:cubicBezTo>
                        <a:pt x="493" y="139"/>
                        <a:pt x="492" y="138"/>
                        <a:pt x="491" y="138"/>
                      </a:cubicBezTo>
                      <a:cubicBezTo>
                        <a:pt x="491" y="137"/>
                        <a:pt x="491" y="137"/>
                        <a:pt x="491" y="137"/>
                      </a:cubicBezTo>
                      <a:cubicBezTo>
                        <a:pt x="490" y="137"/>
                        <a:pt x="490" y="136"/>
                        <a:pt x="490" y="135"/>
                      </a:cubicBezTo>
                      <a:cubicBezTo>
                        <a:pt x="490" y="131"/>
                        <a:pt x="490" y="131"/>
                        <a:pt x="490" y="131"/>
                      </a:cubicBezTo>
                      <a:cubicBezTo>
                        <a:pt x="490" y="130"/>
                        <a:pt x="490" y="130"/>
                        <a:pt x="491" y="129"/>
                      </a:cubicBezTo>
                      <a:cubicBezTo>
                        <a:pt x="492" y="128"/>
                        <a:pt x="492" y="128"/>
                        <a:pt x="492" y="128"/>
                      </a:cubicBezTo>
                      <a:cubicBezTo>
                        <a:pt x="492" y="127"/>
                        <a:pt x="493" y="126"/>
                        <a:pt x="494" y="126"/>
                      </a:cubicBezTo>
                      <a:cubicBezTo>
                        <a:pt x="498" y="126"/>
                        <a:pt x="498" y="126"/>
                        <a:pt x="498" y="126"/>
                      </a:cubicBezTo>
                      <a:cubicBezTo>
                        <a:pt x="498" y="126"/>
                        <a:pt x="498" y="126"/>
                        <a:pt x="498" y="126"/>
                      </a:cubicBezTo>
                      <a:cubicBezTo>
                        <a:pt x="497" y="126"/>
                        <a:pt x="497" y="125"/>
                        <a:pt x="498" y="124"/>
                      </a:cubicBezTo>
                      <a:cubicBezTo>
                        <a:pt x="499" y="122"/>
                        <a:pt x="499" y="122"/>
                        <a:pt x="499" y="122"/>
                      </a:cubicBezTo>
                      <a:cubicBezTo>
                        <a:pt x="499" y="121"/>
                        <a:pt x="499" y="121"/>
                        <a:pt x="499" y="121"/>
                      </a:cubicBezTo>
                      <a:cubicBezTo>
                        <a:pt x="499" y="120"/>
                        <a:pt x="499" y="120"/>
                        <a:pt x="500" y="119"/>
                      </a:cubicBezTo>
                      <a:cubicBezTo>
                        <a:pt x="495" y="119"/>
                        <a:pt x="495" y="119"/>
                        <a:pt x="495" y="119"/>
                      </a:cubicBezTo>
                      <a:cubicBezTo>
                        <a:pt x="491" y="119"/>
                        <a:pt x="491" y="119"/>
                        <a:pt x="491" y="119"/>
                      </a:cubicBezTo>
                      <a:cubicBezTo>
                        <a:pt x="488" y="119"/>
                        <a:pt x="488" y="119"/>
                        <a:pt x="488" y="119"/>
                      </a:cubicBezTo>
                      <a:cubicBezTo>
                        <a:pt x="485" y="120"/>
                        <a:pt x="485" y="120"/>
                        <a:pt x="485" y="120"/>
                      </a:cubicBezTo>
                      <a:cubicBezTo>
                        <a:pt x="482" y="121"/>
                        <a:pt x="482" y="121"/>
                        <a:pt x="482" y="121"/>
                      </a:cubicBezTo>
                      <a:cubicBezTo>
                        <a:pt x="481" y="122"/>
                        <a:pt x="481" y="122"/>
                        <a:pt x="481" y="122"/>
                      </a:cubicBezTo>
                      <a:cubicBezTo>
                        <a:pt x="481" y="123"/>
                        <a:pt x="481" y="123"/>
                        <a:pt x="481" y="123"/>
                      </a:cubicBezTo>
                      <a:cubicBezTo>
                        <a:pt x="483" y="123"/>
                        <a:pt x="483" y="123"/>
                        <a:pt x="483" y="123"/>
                      </a:cubicBezTo>
                      <a:cubicBezTo>
                        <a:pt x="485" y="123"/>
                        <a:pt x="485" y="123"/>
                        <a:pt x="485" y="123"/>
                      </a:cubicBezTo>
                      <a:cubicBezTo>
                        <a:pt x="486" y="124"/>
                        <a:pt x="486" y="124"/>
                        <a:pt x="486" y="124"/>
                      </a:cubicBezTo>
                      <a:cubicBezTo>
                        <a:pt x="487" y="124"/>
                        <a:pt x="487" y="124"/>
                        <a:pt x="487" y="124"/>
                      </a:cubicBezTo>
                      <a:cubicBezTo>
                        <a:pt x="487" y="125"/>
                        <a:pt x="487" y="125"/>
                        <a:pt x="487" y="125"/>
                      </a:cubicBezTo>
                      <a:cubicBezTo>
                        <a:pt x="487" y="126"/>
                        <a:pt x="487" y="126"/>
                        <a:pt x="487" y="126"/>
                      </a:cubicBezTo>
                      <a:cubicBezTo>
                        <a:pt x="487" y="127"/>
                        <a:pt x="487" y="127"/>
                        <a:pt x="487" y="127"/>
                      </a:cubicBezTo>
                      <a:cubicBezTo>
                        <a:pt x="487" y="128"/>
                        <a:pt x="487" y="128"/>
                        <a:pt x="487" y="128"/>
                      </a:cubicBezTo>
                      <a:cubicBezTo>
                        <a:pt x="471" y="143"/>
                        <a:pt x="471" y="143"/>
                        <a:pt x="471" y="143"/>
                      </a:cubicBezTo>
                      <a:cubicBezTo>
                        <a:pt x="468" y="145"/>
                        <a:pt x="468" y="145"/>
                        <a:pt x="468" y="145"/>
                      </a:cubicBezTo>
                      <a:cubicBezTo>
                        <a:pt x="466" y="146"/>
                        <a:pt x="466" y="146"/>
                        <a:pt x="466" y="146"/>
                      </a:cubicBezTo>
                      <a:cubicBezTo>
                        <a:pt x="465" y="146"/>
                        <a:pt x="465" y="146"/>
                        <a:pt x="465" y="146"/>
                      </a:cubicBezTo>
                      <a:cubicBezTo>
                        <a:pt x="465" y="147"/>
                        <a:pt x="465" y="148"/>
                        <a:pt x="463" y="148"/>
                      </a:cubicBezTo>
                      <a:cubicBezTo>
                        <a:pt x="460" y="148"/>
                        <a:pt x="460" y="148"/>
                        <a:pt x="460" y="148"/>
                      </a:cubicBezTo>
                      <a:cubicBezTo>
                        <a:pt x="460" y="148"/>
                        <a:pt x="458" y="148"/>
                        <a:pt x="457" y="148"/>
                      </a:cubicBezTo>
                      <a:cubicBezTo>
                        <a:pt x="456" y="148"/>
                        <a:pt x="456" y="148"/>
                        <a:pt x="455" y="148"/>
                      </a:cubicBezTo>
                      <a:cubicBezTo>
                        <a:pt x="453" y="148"/>
                        <a:pt x="452" y="148"/>
                        <a:pt x="451" y="147"/>
                      </a:cubicBezTo>
                      <a:cubicBezTo>
                        <a:pt x="450" y="147"/>
                        <a:pt x="450" y="147"/>
                        <a:pt x="450" y="147"/>
                      </a:cubicBezTo>
                      <a:cubicBezTo>
                        <a:pt x="449" y="148"/>
                        <a:pt x="448" y="148"/>
                        <a:pt x="446" y="147"/>
                      </a:cubicBezTo>
                      <a:cubicBezTo>
                        <a:pt x="446" y="147"/>
                        <a:pt x="446" y="147"/>
                        <a:pt x="446" y="146"/>
                      </a:cubicBezTo>
                      <a:cubicBezTo>
                        <a:pt x="442" y="146"/>
                        <a:pt x="442" y="146"/>
                        <a:pt x="442" y="146"/>
                      </a:cubicBezTo>
                      <a:cubicBezTo>
                        <a:pt x="441" y="146"/>
                        <a:pt x="441" y="146"/>
                        <a:pt x="441" y="146"/>
                      </a:cubicBezTo>
                      <a:cubicBezTo>
                        <a:pt x="440" y="146"/>
                        <a:pt x="440" y="146"/>
                        <a:pt x="440" y="146"/>
                      </a:cubicBezTo>
                      <a:cubicBezTo>
                        <a:pt x="439" y="146"/>
                        <a:pt x="439" y="147"/>
                        <a:pt x="439" y="147"/>
                      </a:cubicBezTo>
                      <a:cubicBezTo>
                        <a:pt x="439" y="148"/>
                        <a:pt x="439" y="148"/>
                        <a:pt x="439" y="148"/>
                      </a:cubicBezTo>
                      <a:cubicBezTo>
                        <a:pt x="439" y="149"/>
                        <a:pt x="438" y="149"/>
                        <a:pt x="438" y="150"/>
                      </a:cubicBezTo>
                      <a:cubicBezTo>
                        <a:pt x="434" y="152"/>
                        <a:pt x="434" y="152"/>
                        <a:pt x="434" y="152"/>
                      </a:cubicBezTo>
                      <a:cubicBezTo>
                        <a:pt x="433" y="152"/>
                        <a:pt x="433" y="152"/>
                        <a:pt x="433" y="152"/>
                      </a:cubicBezTo>
                      <a:cubicBezTo>
                        <a:pt x="425" y="152"/>
                        <a:pt x="425" y="152"/>
                        <a:pt x="425" y="152"/>
                      </a:cubicBezTo>
                      <a:cubicBezTo>
                        <a:pt x="425" y="152"/>
                        <a:pt x="424" y="152"/>
                        <a:pt x="424" y="153"/>
                      </a:cubicBezTo>
                      <a:cubicBezTo>
                        <a:pt x="421" y="155"/>
                        <a:pt x="421" y="155"/>
                        <a:pt x="421" y="155"/>
                      </a:cubicBezTo>
                      <a:cubicBezTo>
                        <a:pt x="421" y="156"/>
                        <a:pt x="421" y="156"/>
                        <a:pt x="421" y="156"/>
                      </a:cubicBezTo>
                      <a:cubicBezTo>
                        <a:pt x="421" y="157"/>
                        <a:pt x="420" y="158"/>
                        <a:pt x="418" y="158"/>
                      </a:cubicBezTo>
                      <a:cubicBezTo>
                        <a:pt x="413" y="158"/>
                        <a:pt x="413" y="158"/>
                        <a:pt x="413" y="158"/>
                      </a:cubicBezTo>
                      <a:cubicBezTo>
                        <a:pt x="412" y="158"/>
                        <a:pt x="412" y="158"/>
                        <a:pt x="412" y="158"/>
                      </a:cubicBezTo>
                      <a:cubicBezTo>
                        <a:pt x="411" y="158"/>
                        <a:pt x="411" y="158"/>
                        <a:pt x="411" y="158"/>
                      </a:cubicBezTo>
                      <a:cubicBezTo>
                        <a:pt x="408" y="159"/>
                        <a:pt x="408" y="159"/>
                        <a:pt x="408" y="159"/>
                      </a:cubicBezTo>
                      <a:cubicBezTo>
                        <a:pt x="406" y="159"/>
                        <a:pt x="406" y="159"/>
                        <a:pt x="406" y="159"/>
                      </a:cubicBezTo>
                      <a:cubicBezTo>
                        <a:pt x="405" y="160"/>
                        <a:pt x="405" y="160"/>
                        <a:pt x="405" y="160"/>
                      </a:cubicBezTo>
                      <a:cubicBezTo>
                        <a:pt x="404" y="160"/>
                        <a:pt x="404" y="160"/>
                        <a:pt x="403" y="160"/>
                      </a:cubicBezTo>
                      <a:cubicBezTo>
                        <a:pt x="402" y="160"/>
                        <a:pt x="402" y="160"/>
                        <a:pt x="402" y="160"/>
                      </a:cubicBezTo>
                      <a:cubicBezTo>
                        <a:pt x="402" y="162"/>
                        <a:pt x="400" y="163"/>
                        <a:pt x="399" y="162"/>
                      </a:cubicBezTo>
                      <a:cubicBezTo>
                        <a:pt x="398" y="162"/>
                        <a:pt x="398" y="162"/>
                        <a:pt x="398" y="162"/>
                      </a:cubicBezTo>
                      <a:cubicBezTo>
                        <a:pt x="395" y="163"/>
                        <a:pt x="395" y="163"/>
                        <a:pt x="395" y="163"/>
                      </a:cubicBezTo>
                      <a:cubicBezTo>
                        <a:pt x="394" y="163"/>
                        <a:pt x="394" y="163"/>
                        <a:pt x="394" y="163"/>
                      </a:cubicBezTo>
                      <a:cubicBezTo>
                        <a:pt x="393" y="163"/>
                        <a:pt x="392" y="163"/>
                        <a:pt x="392" y="163"/>
                      </a:cubicBezTo>
                      <a:cubicBezTo>
                        <a:pt x="391" y="164"/>
                        <a:pt x="391" y="164"/>
                        <a:pt x="391" y="164"/>
                      </a:cubicBezTo>
                      <a:cubicBezTo>
                        <a:pt x="391" y="164"/>
                        <a:pt x="391" y="164"/>
                        <a:pt x="390" y="164"/>
                      </a:cubicBezTo>
                      <a:cubicBezTo>
                        <a:pt x="374" y="164"/>
                        <a:pt x="374" y="164"/>
                        <a:pt x="374" y="164"/>
                      </a:cubicBezTo>
                      <a:cubicBezTo>
                        <a:pt x="374" y="164"/>
                        <a:pt x="374" y="164"/>
                        <a:pt x="374" y="164"/>
                      </a:cubicBezTo>
                      <a:cubicBezTo>
                        <a:pt x="374" y="165"/>
                        <a:pt x="374" y="166"/>
                        <a:pt x="372" y="167"/>
                      </a:cubicBezTo>
                      <a:cubicBezTo>
                        <a:pt x="370" y="167"/>
                        <a:pt x="368" y="169"/>
                        <a:pt x="368" y="170"/>
                      </a:cubicBezTo>
                      <a:cubicBezTo>
                        <a:pt x="367" y="171"/>
                        <a:pt x="365" y="172"/>
                        <a:pt x="363" y="170"/>
                      </a:cubicBezTo>
                      <a:cubicBezTo>
                        <a:pt x="363" y="170"/>
                        <a:pt x="363" y="170"/>
                        <a:pt x="363" y="170"/>
                      </a:cubicBezTo>
                      <a:cubicBezTo>
                        <a:pt x="361" y="169"/>
                        <a:pt x="361" y="169"/>
                        <a:pt x="361" y="169"/>
                      </a:cubicBezTo>
                      <a:cubicBezTo>
                        <a:pt x="360" y="170"/>
                        <a:pt x="360" y="170"/>
                        <a:pt x="360" y="170"/>
                      </a:cubicBezTo>
                      <a:cubicBezTo>
                        <a:pt x="359" y="169"/>
                        <a:pt x="359" y="169"/>
                        <a:pt x="359" y="169"/>
                      </a:cubicBezTo>
                      <a:cubicBezTo>
                        <a:pt x="356" y="167"/>
                        <a:pt x="356" y="167"/>
                        <a:pt x="356" y="167"/>
                      </a:cubicBezTo>
                      <a:cubicBezTo>
                        <a:pt x="351" y="168"/>
                        <a:pt x="351" y="168"/>
                        <a:pt x="351" y="168"/>
                      </a:cubicBezTo>
                      <a:cubicBezTo>
                        <a:pt x="350" y="169"/>
                        <a:pt x="350" y="169"/>
                        <a:pt x="350" y="169"/>
                      </a:cubicBezTo>
                      <a:cubicBezTo>
                        <a:pt x="350" y="169"/>
                        <a:pt x="350" y="169"/>
                        <a:pt x="350" y="169"/>
                      </a:cubicBezTo>
                      <a:cubicBezTo>
                        <a:pt x="350" y="169"/>
                        <a:pt x="350" y="169"/>
                        <a:pt x="350" y="170"/>
                      </a:cubicBezTo>
                      <a:cubicBezTo>
                        <a:pt x="349" y="172"/>
                        <a:pt x="349" y="173"/>
                        <a:pt x="349" y="173"/>
                      </a:cubicBezTo>
                      <a:cubicBezTo>
                        <a:pt x="350" y="174"/>
                        <a:pt x="350" y="174"/>
                        <a:pt x="350" y="174"/>
                      </a:cubicBezTo>
                      <a:cubicBezTo>
                        <a:pt x="349" y="177"/>
                        <a:pt x="349" y="177"/>
                        <a:pt x="349" y="177"/>
                      </a:cubicBezTo>
                      <a:cubicBezTo>
                        <a:pt x="349" y="179"/>
                        <a:pt x="349" y="179"/>
                        <a:pt x="349" y="179"/>
                      </a:cubicBezTo>
                      <a:cubicBezTo>
                        <a:pt x="349" y="180"/>
                        <a:pt x="349" y="180"/>
                        <a:pt x="348" y="181"/>
                      </a:cubicBezTo>
                      <a:cubicBezTo>
                        <a:pt x="348" y="183"/>
                        <a:pt x="348" y="183"/>
                        <a:pt x="348" y="183"/>
                      </a:cubicBezTo>
                      <a:cubicBezTo>
                        <a:pt x="348" y="184"/>
                        <a:pt x="348" y="185"/>
                        <a:pt x="348" y="186"/>
                      </a:cubicBezTo>
                      <a:cubicBezTo>
                        <a:pt x="348" y="188"/>
                        <a:pt x="348" y="188"/>
                        <a:pt x="348" y="188"/>
                      </a:cubicBezTo>
                      <a:cubicBezTo>
                        <a:pt x="348" y="188"/>
                        <a:pt x="348" y="189"/>
                        <a:pt x="347" y="189"/>
                      </a:cubicBezTo>
                      <a:cubicBezTo>
                        <a:pt x="345" y="193"/>
                        <a:pt x="345" y="193"/>
                        <a:pt x="345" y="193"/>
                      </a:cubicBezTo>
                      <a:cubicBezTo>
                        <a:pt x="343" y="198"/>
                        <a:pt x="343" y="198"/>
                        <a:pt x="343" y="198"/>
                      </a:cubicBezTo>
                      <a:cubicBezTo>
                        <a:pt x="342" y="199"/>
                        <a:pt x="342" y="199"/>
                        <a:pt x="342" y="199"/>
                      </a:cubicBezTo>
                      <a:cubicBezTo>
                        <a:pt x="337" y="202"/>
                        <a:pt x="337" y="202"/>
                        <a:pt x="337" y="202"/>
                      </a:cubicBezTo>
                      <a:cubicBezTo>
                        <a:pt x="336" y="202"/>
                        <a:pt x="336" y="202"/>
                        <a:pt x="336" y="202"/>
                      </a:cubicBezTo>
                      <a:cubicBezTo>
                        <a:pt x="333" y="202"/>
                        <a:pt x="333" y="202"/>
                        <a:pt x="333" y="202"/>
                      </a:cubicBezTo>
                      <a:cubicBezTo>
                        <a:pt x="331" y="204"/>
                        <a:pt x="331" y="204"/>
                        <a:pt x="331" y="204"/>
                      </a:cubicBezTo>
                      <a:cubicBezTo>
                        <a:pt x="330" y="204"/>
                        <a:pt x="329" y="205"/>
                        <a:pt x="329" y="204"/>
                      </a:cubicBezTo>
                      <a:cubicBezTo>
                        <a:pt x="328" y="204"/>
                        <a:pt x="327" y="204"/>
                        <a:pt x="327" y="204"/>
                      </a:cubicBezTo>
                      <a:cubicBezTo>
                        <a:pt x="326" y="204"/>
                        <a:pt x="326" y="204"/>
                        <a:pt x="326" y="205"/>
                      </a:cubicBezTo>
                      <a:cubicBezTo>
                        <a:pt x="326" y="205"/>
                        <a:pt x="325" y="205"/>
                        <a:pt x="324" y="205"/>
                      </a:cubicBezTo>
                      <a:cubicBezTo>
                        <a:pt x="317" y="205"/>
                        <a:pt x="317" y="205"/>
                        <a:pt x="317" y="205"/>
                      </a:cubicBezTo>
                      <a:cubicBezTo>
                        <a:pt x="317" y="206"/>
                        <a:pt x="317" y="206"/>
                        <a:pt x="317" y="206"/>
                      </a:cubicBezTo>
                      <a:cubicBezTo>
                        <a:pt x="318" y="206"/>
                        <a:pt x="318" y="207"/>
                        <a:pt x="319" y="207"/>
                      </a:cubicBezTo>
                      <a:cubicBezTo>
                        <a:pt x="319" y="210"/>
                        <a:pt x="319" y="210"/>
                        <a:pt x="319" y="210"/>
                      </a:cubicBezTo>
                      <a:cubicBezTo>
                        <a:pt x="319" y="210"/>
                        <a:pt x="319" y="210"/>
                        <a:pt x="319" y="211"/>
                      </a:cubicBezTo>
                      <a:cubicBezTo>
                        <a:pt x="319" y="213"/>
                        <a:pt x="319" y="213"/>
                        <a:pt x="319" y="213"/>
                      </a:cubicBezTo>
                      <a:cubicBezTo>
                        <a:pt x="319" y="214"/>
                        <a:pt x="319" y="214"/>
                        <a:pt x="319" y="214"/>
                      </a:cubicBezTo>
                      <a:cubicBezTo>
                        <a:pt x="320" y="217"/>
                        <a:pt x="320" y="217"/>
                        <a:pt x="320" y="217"/>
                      </a:cubicBezTo>
                      <a:cubicBezTo>
                        <a:pt x="326" y="217"/>
                        <a:pt x="326" y="217"/>
                        <a:pt x="326" y="217"/>
                      </a:cubicBezTo>
                      <a:cubicBezTo>
                        <a:pt x="328" y="215"/>
                        <a:pt x="328" y="215"/>
                        <a:pt x="328" y="215"/>
                      </a:cubicBezTo>
                      <a:cubicBezTo>
                        <a:pt x="328" y="215"/>
                        <a:pt x="328" y="215"/>
                        <a:pt x="328" y="215"/>
                      </a:cubicBezTo>
                      <a:cubicBezTo>
                        <a:pt x="330" y="214"/>
                        <a:pt x="330" y="214"/>
                        <a:pt x="330" y="214"/>
                      </a:cubicBezTo>
                      <a:cubicBezTo>
                        <a:pt x="333" y="213"/>
                        <a:pt x="333" y="213"/>
                        <a:pt x="333" y="213"/>
                      </a:cubicBezTo>
                      <a:cubicBezTo>
                        <a:pt x="334" y="212"/>
                        <a:pt x="334" y="212"/>
                        <a:pt x="334" y="212"/>
                      </a:cubicBezTo>
                      <a:cubicBezTo>
                        <a:pt x="335" y="212"/>
                        <a:pt x="335" y="212"/>
                        <a:pt x="336" y="212"/>
                      </a:cubicBezTo>
                      <a:cubicBezTo>
                        <a:pt x="341" y="212"/>
                        <a:pt x="341" y="212"/>
                        <a:pt x="341" y="212"/>
                      </a:cubicBezTo>
                      <a:cubicBezTo>
                        <a:pt x="342" y="213"/>
                        <a:pt x="342" y="213"/>
                        <a:pt x="342" y="213"/>
                      </a:cubicBezTo>
                      <a:cubicBezTo>
                        <a:pt x="343" y="214"/>
                        <a:pt x="343" y="214"/>
                        <a:pt x="343" y="214"/>
                      </a:cubicBezTo>
                      <a:cubicBezTo>
                        <a:pt x="344" y="215"/>
                        <a:pt x="344" y="215"/>
                        <a:pt x="344" y="215"/>
                      </a:cubicBezTo>
                      <a:cubicBezTo>
                        <a:pt x="345" y="218"/>
                        <a:pt x="345" y="218"/>
                        <a:pt x="345" y="218"/>
                      </a:cubicBezTo>
                      <a:cubicBezTo>
                        <a:pt x="345" y="223"/>
                        <a:pt x="345" y="223"/>
                        <a:pt x="345" y="223"/>
                      </a:cubicBezTo>
                      <a:cubicBezTo>
                        <a:pt x="345" y="225"/>
                        <a:pt x="345" y="225"/>
                        <a:pt x="345" y="225"/>
                      </a:cubicBezTo>
                      <a:cubicBezTo>
                        <a:pt x="345" y="226"/>
                        <a:pt x="345" y="226"/>
                        <a:pt x="345" y="226"/>
                      </a:cubicBezTo>
                      <a:cubicBezTo>
                        <a:pt x="345" y="227"/>
                        <a:pt x="345" y="227"/>
                        <a:pt x="345" y="227"/>
                      </a:cubicBezTo>
                      <a:cubicBezTo>
                        <a:pt x="345" y="229"/>
                        <a:pt x="345" y="229"/>
                        <a:pt x="345" y="229"/>
                      </a:cubicBezTo>
                      <a:cubicBezTo>
                        <a:pt x="346" y="231"/>
                        <a:pt x="346" y="234"/>
                        <a:pt x="346" y="234"/>
                      </a:cubicBezTo>
                      <a:cubicBezTo>
                        <a:pt x="345" y="237"/>
                        <a:pt x="345" y="237"/>
                        <a:pt x="345" y="237"/>
                      </a:cubicBezTo>
                      <a:cubicBezTo>
                        <a:pt x="345" y="238"/>
                        <a:pt x="344" y="238"/>
                        <a:pt x="344" y="239"/>
                      </a:cubicBezTo>
                      <a:cubicBezTo>
                        <a:pt x="343" y="239"/>
                        <a:pt x="343" y="239"/>
                        <a:pt x="342" y="239"/>
                      </a:cubicBezTo>
                      <a:cubicBezTo>
                        <a:pt x="341" y="239"/>
                        <a:pt x="339" y="239"/>
                        <a:pt x="337" y="239"/>
                      </a:cubicBezTo>
                      <a:cubicBezTo>
                        <a:pt x="337" y="239"/>
                        <a:pt x="336" y="239"/>
                        <a:pt x="336" y="238"/>
                      </a:cubicBezTo>
                      <a:cubicBezTo>
                        <a:pt x="335" y="237"/>
                        <a:pt x="335" y="237"/>
                        <a:pt x="335" y="237"/>
                      </a:cubicBezTo>
                      <a:cubicBezTo>
                        <a:pt x="334" y="237"/>
                        <a:pt x="334" y="237"/>
                        <a:pt x="334" y="237"/>
                      </a:cubicBezTo>
                      <a:cubicBezTo>
                        <a:pt x="332" y="237"/>
                        <a:pt x="332" y="237"/>
                        <a:pt x="332" y="237"/>
                      </a:cubicBezTo>
                      <a:cubicBezTo>
                        <a:pt x="332" y="238"/>
                        <a:pt x="330" y="239"/>
                        <a:pt x="328" y="239"/>
                      </a:cubicBezTo>
                      <a:cubicBezTo>
                        <a:pt x="327" y="239"/>
                        <a:pt x="327" y="239"/>
                        <a:pt x="327" y="239"/>
                      </a:cubicBezTo>
                      <a:cubicBezTo>
                        <a:pt x="326" y="240"/>
                        <a:pt x="325" y="239"/>
                        <a:pt x="324" y="239"/>
                      </a:cubicBezTo>
                      <a:cubicBezTo>
                        <a:pt x="324" y="240"/>
                        <a:pt x="324" y="240"/>
                        <a:pt x="324" y="240"/>
                      </a:cubicBezTo>
                      <a:cubicBezTo>
                        <a:pt x="323" y="240"/>
                        <a:pt x="322" y="241"/>
                        <a:pt x="320" y="241"/>
                      </a:cubicBezTo>
                      <a:cubicBezTo>
                        <a:pt x="319" y="241"/>
                        <a:pt x="318" y="240"/>
                        <a:pt x="317" y="239"/>
                      </a:cubicBezTo>
                      <a:cubicBezTo>
                        <a:pt x="315" y="236"/>
                        <a:pt x="315" y="236"/>
                        <a:pt x="315" y="236"/>
                      </a:cubicBezTo>
                      <a:cubicBezTo>
                        <a:pt x="315" y="236"/>
                        <a:pt x="315" y="236"/>
                        <a:pt x="315" y="236"/>
                      </a:cubicBezTo>
                      <a:cubicBezTo>
                        <a:pt x="314" y="235"/>
                        <a:pt x="314" y="235"/>
                        <a:pt x="312" y="234"/>
                      </a:cubicBezTo>
                      <a:cubicBezTo>
                        <a:pt x="309" y="231"/>
                        <a:pt x="309" y="231"/>
                        <a:pt x="309" y="231"/>
                      </a:cubicBezTo>
                      <a:cubicBezTo>
                        <a:pt x="304" y="228"/>
                        <a:pt x="304" y="228"/>
                        <a:pt x="304" y="228"/>
                      </a:cubicBezTo>
                      <a:cubicBezTo>
                        <a:pt x="304" y="228"/>
                        <a:pt x="304" y="228"/>
                        <a:pt x="304" y="228"/>
                      </a:cubicBezTo>
                      <a:cubicBezTo>
                        <a:pt x="304" y="228"/>
                        <a:pt x="304" y="228"/>
                        <a:pt x="303" y="228"/>
                      </a:cubicBezTo>
                      <a:cubicBezTo>
                        <a:pt x="301" y="227"/>
                        <a:pt x="301" y="227"/>
                        <a:pt x="301" y="227"/>
                      </a:cubicBezTo>
                      <a:cubicBezTo>
                        <a:pt x="301" y="227"/>
                        <a:pt x="297" y="226"/>
                        <a:pt x="296" y="223"/>
                      </a:cubicBezTo>
                      <a:cubicBezTo>
                        <a:pt x="296" y="221"/>
                        <a:pt x="296" y="221"/>
                        <a:pt x="296" y="221"/>
                      </a:cubicBezTo>
                      <a:cubicBezTo>
                        <a:pt x="296" y="221"/>
                        <a:pt x="296" y="221"/>
                        <a:pt x="296" y="221"/>
                      </a:cubicBezTo>
                      <a:cubicBezTo>
                        <a:pt x="296" y="214"/>
                        <a:pt x="296" y="214"/>
                        <a:pt x="296" y="214"/>
                      </a:cubicBezTo>
                      <a:cubicBezTo>
                        <a:pt x="296" y="214"/>
                        <a:pt x="296" y="214"/>
                        <a:pt x="296" y="213"/>
                      </a:cubicBezTo>
                      <a:cubicBezTo>
                        <a:pt x="299" y="214"/>
                        <a:pt x="299" y="214"/>
                        <a:pt x="299" y="214"/>
                      </a:cubicBezTo>
                      <a:cubicBezTo>
                        <a:pt x="294" y="213"/>
                        <a:pt x="294" y="213"/>
                        <a:pt x="294" y="213"/>
                      </a:cubicBezTo>
                      <a:cubicBezTo>
                        <a:pt x="292" y="212"/>
                        <a:pt x="292" y="212"/>
                        <a:pt x="292" y="212"/>
                      </a:cubicBezTo>
                      <a:cubicBezTo>
                        <a:pt x="290" y="209"/>
                        <a:pt x="290" y="209"/>
                        <a:pt x="290" y="209"/>
                      </a:cubicBezTo>
                      <a:cubicBezTo>
                        <a:pt x="289" y="208"/>
                        <a:pt x="289" y="208"/>
                        <a:pt x="289" y="208"/>
                      </a:cubicBezTo>
                      <a:cubicBezTo>
                        <a:pt x="284" y="203"/>
                        <a:pt x="284" y="203"/>
                        <a:pt x="284" y="203"/>
                      </a:cubicBezTo>
                      <a:cubicBezTo>
                        <a:pt x="283" y="202"/>
                        <a:pt x="283" y="202"/>
                        <a:pt x="283" y="202"/>
                      </a:cubicBezTo>
                      <a:cubicBezTo>
                        <a:pt x="282" y="202"/>
                        <a:pt x="282" y="202"/>
                        <a:pt x="282" y="202"/>
                      </a:cubicBezTo>
                      <a:cubicBezTo>
                        <a:pt x="271" y="205"/>
                        <a:pt x="271" y="205"/>
                        <a:pt x="271" y="205"/>
                      </a:cubicBezTo>
                      <a:cubicBezTo>
                        <a:pt x="269" y="207"/>
                        <a:pt x="269" y="207"/>
                        <a:pt x="269" y="207"/>
                      </a:cubicBezTo>
                      <a:cubicBezTo>
                        <a:pt x="268" y="208"/>
                        <a:pt x="268" y="208"/>
                        <a:pt x="268" y="208"/>
                      </a:cubicBezTo>
                      <a:cubicBezTo>
                        <a:pt x="267" y="210"/>
                        <a:pt x="267" y="210"/>
                        <a:pt x="267" y="210"/>
                      </a:cubicBezTo>
                      <a:cubicBezTo>
                        <a:pt x="271" y="213"/>
                        <a:pt x="271" y="213"/>
                        <a:pt x="271" y="213"/>
                      </a:cubicBezTo>
                      <a:cubicBezTo>
                        <a:pt x="271" y="214"/>
                        <a:pt x="271" y="214"/>
                        <a:pt x="271" y="214"/>
                      </a:cubicBezTo>
                      <a:cubicBezTo>
                        <a:pt x="269" y="219"/>
                        <a:pt x="269" y="219"/>
                        <a:pt x="269" y="219"/>
                      </a:cubicBezTo>
                      <a:cubicBezTo>
                        <a:pt x="269" y="219"/>
                        <a:pt x="269" y="219"/>
                        <a:pt x="269" y="219"/>
                      </a:cubicBezTo>
                      <a:cubicBezTo>
                        <a:pt x="269" y="220"/>
                        <a:pt x="269" y="220"/>
                        <a:pt x="269" y="220"/>
                      </a:cubicBezTo>
                      <a:cubicBezTo>
                        <a:pt x="265" y="222"/>
                        <a:pt x="265" y="222"/>
                        <a:pt x="265" y="222"/>
                      </a:cubicBezTo>
                      <a:cubicBezTo>
                        <a:pt x="263" y="224"/>
                        <a:pt x="263" y="224"/>
                        <a:pt x="263" y="224"/>
                      </a:cubicBezTo>
                      <a:cubicBezTo>
                        <a:pt x="262" y="228"/>
                        <a:pt x="262" y="228"/>
                        <a:pt x="262" y="228"/>
                      </a:cubicBezTo>
                      <a:cubicBezTo>
                        <a:pt x="262" y="230"/>
                        <a:pt x="262" y="230"/>
                        <a:pt x="262" y="230"/>
                      </a:cubicBezTo>
                      <a:cubicBezTo>
                        <a:pt x="262" y="231"/>
                        <a:pt x="262" y="231"/>
                        <a:pt x="262" y="231"/>
                      </a:cubicBezTo>
                      <a:cubicBezTo>
                        <a:pt x="263" y="231"/>
                        <a:pt x="263" y="231"/>
                        <a:pt x="263" y="231"/>
                      </a:cubicBezTo>
                      <a:cubicBezTo>
                        <a:pt x="266" y="233"/>
                        <a:pt x="266" y="233"/>
                        <a:pt x="266" y="233"/>
                      </a:cubicBezTo>
                      <a:cubicBezTo>
                        <a:pt x="267" y="234"/>
                        <a:pt x="267" y="234"/>
                        <a:pt x="267" y="234"/>
                      </a:cubicBezTo>
                      <a:cubicBezTo>
                        <a:pt x="269" y="234"/>
                        <a:pt x="269" y="234"/>
                        <a:pt x="269" y="234"/>
                      </a:cubicBezTo>
                      <a:cubicBezTo>
                        <a:pt x="280" y="237"/>
                        <a:pt x="280" y="237"/>
                        <a:pt x="280" y="237"/>
                      </a:cubicBezTo>
                      <a:cubicBezTo>
                        <a:pt x="294" y="243"/>
                        <a:pt x="294" y="243"/>
                        <a:pt x="294" y="243"/>
                      </a:cubicBezTo>
                      <a:cubicBezTo>
                        <a:pt x="291" y="245"/>
                        <a:pt x="291" y="245"/>
                        <a:pt x="291" y="245"/>
                      </a:cubicBezTo>
                      <a:cubicBezTo>
                        <a:pt x="284" y="247"/>
                        <a:pt x="284" y="247"/>
                        <a:pt x="284" y="247"/>
                      </a:cubicBezTo>
                      <a:cubicBezTo>
                        <a:pt x="281" y="246"/>
                        <a:pt x="281" y="246"/>
                        <a:pt x="281" y="246"/>
                      </a:cubicBezTo>
                      <a:cubicBezTo>
                        <a:pt x="277" y="244"/>
                        <a:pt x="277" y="244"/>
                        <a:pt x="277" y="244"/>
                      </a:cubicBezTo>
                      <a:cubicBezTo>
                        <a:pt x="276" y="243"/>
                        <a:pt x="276" y="243"/>
                        <a:pt x="276" y="243"/>
                      </a:cubicBezTo>
                      <a:cubicBezTo>
                        <a:pt x="276" y="242"/>
                        <a:pt x="276" y="242"/>
                        <a:pt x="276" y="242"/>
                      </a:cubicBezTo>
                      <a:cubicBezTo>
                        <a:pt x="275" y="241"/>
                        <a:pt x="275" y="241"/>
                        <a:pt x="275" y="241"/>
                      </a:cubicBezTo>
                      <a:cubicBezTo>
                        <a:pt x="273" y="239"/>
                        <a:pt x="273" y="239"/>
                        <a:pt x="273" y="239"/>
                      </a:cubicBezTo>
                      <a:cubicBezTo>
                        <a:pt x="268" y="237"/>
                        <a:pt x="268" y="237"/>
                        <a:pt x="268" y="237"/>
                      </a:cubicBezTo>
                      <a:cubicBezTo>
                        <a:pt x="259" y="239"/>
                        <a:pt x="259" y="239"/>
                        <a:pt x="259" y="239"/>
                      </a:cubicBezTo>
                      <a:cubicBezTo>
                        <a:pt x="258" y="239"/>
                        <a:pt x="258" y="239"/>
                        <a:pt x="258" y="239"/>
                      </a:cubicBezTo>
                      <a:cubicBezTo>
                        <a:pt x="257" y="239"/>
                        <a:pt x="257" y="239"/>
                        <a:pt x="257" y="239"/>
                      </a:cubicBezTo>
                      <a:cubicBezTo>
                        <a:pt x="250" y="248"/>
                        <a:pt x="250" y="248"/>
                        <a:pt x="250" y="248"/>
                      </a:cubicBezTo>
                      <a:cubicBezTo>
                        <a:pt x="249" y="250"/>
                        <a:pt x="249" y="250"/>
                        <a:pt x="249" y="250"/>
                      </a:cubicBezTo>
                      <a:cubicBezTo>
                        <a:pt x="247" y="253"/>
                        <a:pt x="247" y="253"/>
                        <a:pt x="247" y="253"/>
                      </a:cubicBezTo>
                      <a:cubicBezTo>
                        <a:pt x="247" y="254"/>
                        <a:pt x="247" y="254"/>
                        <a:pt x="247" y="254"/>
                      </a:cubicBezTo>
                      <a:cubicBezTo>
                        <a:pt x="248" y="255"/>
                        <a:pt x="248" y="255"/>
                        <a:pt x="248" y="255"/>
                      </a:cubicBezTo>
                      <a:cubicBezTo>
                        <a:pt x="249" y="257"/>
                        <a:pt x="249" y="257"/>
                        <a:pt x="249" y="257"/>
                      </a:cubicBezTo>
                      <a:cubicBezTo>
                        <a:pt x="266" y="270"/>
                        <a:pt x="266" y="270"/>
                        <a:pt x="266" y="270"/>
                      </a:cubicBezTo>
                      <a:cubicBezTo>
                        <a:pt x="267" y="271"/>
                        <a:pt x="267" y="271"/>
                        <a:pt x="267" y="271"/>
                      </a:cubicBezTo>
                      <a:cubicBezTo>
                        <a:pt x="270" y="272"/>
                        <a:pt x="270" y="272"/>
                        <a:pt x="270" y="272"/>
                      </a:cubicBezTo>
                      <a:cubicBezTo>
                        <a:pt x="271" y="273"/>
                        <a:pt x="271" y="273"/>
                        <a:pt x="271" y="273"/>
                      </a:cubicBezTo>
                      <a:cubicBezTo>
                        <a:pt x="278" y="271"/>
                        <a:pt x="278" y="271"/>
                        <a:pt x="278" y="271"/>
                      </a:cubicBezTo>
                      <a:cubicBezTo>
                        <a:pt x="283" y="268"/>
                        <a:pt x="283" y="268"/>
                        <a:pt x="283" y="268"/>
                      </a:cubicBezTo>
                      <a:cubicBezTo>
                        <a:pt x="284" y="268"/>
                        <a:pt x="284" y="268"/>
                        <a:pt x="284" y="268"/>
                      </a:cubicBezTo>
                      <a:cubicBezTo>
                        <a:pt x="284" y="269"/>
                        <a:pt x="284" y="269"/>
                        <a:pt x="284" y="269"/>
                      </a:cubicBezTo>
                      <a:cubicBezTo>
                        <a:pt x="284" y="270"/>
                        <a:pt x="284" y="270"/>
                        <a:pt x="284" y="270"/>
                      </a:cubicBezTo>
                      <a:cubicBezTo>
                        <a:pt x="284" y="270"/>
                        <a:pt x="284" y="270"/>
                        <a:pt x="284" y="270"/>
                      </a:cubicBezTo>
                      <a:cubicBezTo>
                        <a:pt x="281" y="271"/>
                        <a:pt x="281" y="271"/>
                        <a:pt x="281" y="271"/>
                      </a:cubicBezTo>
                      <a:cubicBezTo>
                        <a:pt x="275" y="273"/>
                        <a:pt x="275" y="273"/>
                        <a:pt x="275" y="273"/>
                      </a:cubicBezTo>
                      <a:cubicBezTo>
                        <a:pt x="269" y="275"/>
                        <a:pt x="269" y="275"/>
                        <a:pt x="269" y="275"/>
                      </a:cubicBezTo>
                      <a:cubicBezTo>
                        <a:pt x="255" y="265"/>
                        <a:pt x="255" y="265"/>
                        <a:pt x="255" y="265"/>
                      </a:cubicBezTo>
                      <a:cubicBezTo>
                        <a:pt x="254" y="265"/>
                        <a:pt x="254" y="265"/>
                        <a:pt x="254" y="265"/>
                      </a:cubicBezTo>
                      <a:cubicBezTo>
                        <a:pt x="245" y="266"/>
                        <a:pt x="245" y="266"/>
                        <a:pt x="245" y="266"/>
                      </a:cubicBezTo>
                      <a:cubicBezTo>
                        <a:pt x="243" y="267"/>
                        <a:pt x="243" y="267"/>
                        <a:pt x="243" y="267"/>
                      </a:cubicBezTo>
                      <a:cubicBezTo>
                        <a:pt x="242" y="268"/>
                        <a:pt x="242" y="268"/>
                        <a:pt x="242" y="268"/>
                      </a:cubicBezTo>
                      <a:cubicBezTo>
                        <a:pt x="241" y="269"/>
                        <a:pt x="241" y="269"/>
                        <a:pt x="241" y="269"/>
                      </a:cubicBezTo>
                      <a:cubicBezTo>
                        <a:pt x="228" y="296"/>
                        <a:pt x="228" y="296"/>
                        <a:pt x="228" y="296"/>
                      </a:cubicBezTo>
                      <a:cubicBezTo>
                        <a:pt x="228" y="297"/>
                        <a:pt x="228" y="297"/>
                        <a:pt x="228" y="297"/>
                      </a:cubicBezTo>
                      <a:cubicBezTo>
                        <a:pt x="228" y="298"/>
                        <a:pt x="228" y="298"/>
                        <a:pt x="228" y="298"/>
                      </a:cubicBezTo>
                      <a:cubicBezTo>
                        <a:pt x="228" y="298"/>
                        <a:pt x="228" y="298"/>
                        <a:pt x="228" y="298"/>
                      </a:cubicBezTo>
                      <a:cubicBezTo>
                        <a:pt x="233" y="300"/>
                        <a:pt x="233" y="300"/>
                        <a:pt x="233" y="300"/>
                      </a:cubicBezTo>
                      <a:cubicBezTo>
                        <a:pt x="240" y="299"/>
                        <a:pt x="240" y="299"/>
                        <a:pt x="240" y="299"/>
                      </a:cubicBezTo>
                      <a:cubicBezTo>
                        <a:pt x="243" y="298"/>
                        <a:pt x="243" y="298"/>
                        <a:pt x="243" y="298"/>
                      </a:cubicBezTo>
                      <a:cubicBezTo>
                        <a:pt x="250" y="297"/>
                        <a:pt x="250" y="297"/>
                        <a:pt x="250" y="297"/>
                      </a:cubicBezTo>
                      <a:cubicBezTo>
                        <a:pt x="251" y="297"/>
                        <a:pt x="251" y="297"/>
                        <a:pt x="251" y="297"/>
                      </a:cubicBezTo>
                      <a:cubicBezTo>
                        <a:pt x="255" y="298"/>
                        <a:pt x="255" y="298"/>
                        <a:pt x="255" y="298"/>
                      </a:cubicBezTo>
                      <a:cubicBezTo>
                        <a:pt x="264" y="300"/>
                        <a:pt x="264" y="300"/>
                        <a:pt x="264" y="300"/>
                      </a:cubicBezTo>
                      <a:cubicBezTo>
                        <a:pt x="264" y="300"/>
                        <a:pt x="264" y="300"/>
                        <a:pt x="264" y="300"/>
                      </a:cubicBezTo>
                      <a:cubicBezTo>
                        <a:pt x="264" y="301"/>
                        <a:pt x="264" y="301"/>
                        <a:pt x="264" y="301"/>
                      </a:cubicBezTo>
                      <a:cubicBezTo>
                        <a:pt x="263" y="303"/>
                        <a:pt x="263" y="303"/>
                        <a:pt x="263" y="303"/>
                      </a:cubicBezTo>
                      <a:cubicBezTo>
                        <a:pt x="257" y="309"/>
                        <a:pt x="257" y="309"/>
                        <a:pt x="257" y="309"/>
                      </a:cubicBezTo>
                      <a:cubicBezTo>
                        <a:pt x="256" y="309"/>
                        <a:pt x="256" y="309"/>
                        <a:pt x="256" y="309"/>
                      </a:cubicBezTo>
                      <a:cubicBezTo>
                        <a:pt x="251" y="307"/>
                        <a:pt x="251" y="307"/>
                        <a:pt x="251" y="307"/>
                      </a:cubicBezTo>
                      <a:cubicBezTo>
                        <a:pt x="249" y="308"/>
                        <a:pt x="249" y="308"/>
                        <a:pt x="249" y="308"/>
                      </a:cubicBezTo>
                      <a:cubicBezTo>
                        <a:pt x="244" y="310"/>
                        <a:pt x="244" y="310"/>
                        <a:pt x="244" y="310"/>
                      </a:cubicBezTo>
                      <a:cubicBezTo>
                        <a:pt x="243" y="311"/>
                        <a:pt x="243" y="311"/>
                        <a:pt x="243" y="311"/>
                      </a:cubicBezTo>
                      <a:cubicBezTo>
                        <a:pt x="240" y="311"/>
                        <a:pt x="240" y="311"/>
                        <a:pt x="240" y="311"/>
                      </a:cubicBezTo>
                      <a:cubicBezTo>
                        <a:pt x="239" y="311"/>
                        <a:pt x="239" y="311"/>
                        <a:pt x="239" y="311"/>
                      </a:cubicBezTo>
                      <a:cubicBezTo>
                        <a:pt x="238" y="312"/>
                        <a:pt x="238" y="312"/>
                        <a:pt x="238" y="312"/>
                      </a:cubicBezTo>
                      <a:cubicBezTo>
                        <a:pt x="237" y="312"/>
                        <a:pt x="237" y="312"/>
                        <a:pt x="237" y="312"/>
                      </a:cubicBezTo>
                      <a:cubicBezTo>
                        <a:pt x="237" y="315"/>
                        <a:pt x="237" y="315"/>
                        <a:pt x="237" y="315"/>
                      </a:cubicBezTo>
                      <a:cubicBezTo>
                        <a:pt x="237" y="316"/>
                        <a:pt x="237" y="316"/>
                        <a:pt x="237" y="316"/>
                      </a:cubicBezTo>
                      <a:cubicBezTo>
                        <a:pt x="242" y="319"/>
                        <a:pt x="242" y="319"/>
                        <a:pt x="242" y="319"/>
                      </a:cubicBezTo>
                      <a:cubicBezTo>
                        <a:pt x="249" y="322"/>
                        <a:pt x="249" y="322"/>
                        <a:pt x="249" y="322"/>
                      </a:cubicBezTo>
                      <a:cubicBezTo>
                        <a:pt x="249" y="322"/>
                        <a:pt x="249" y="322"/>
                        <a:pt x="249" y="322"/>
                      </a:cubicBezTo>
                      <a:cubicBezTo>
                        <a:pt x="249" y="324"/>
                        <a:pt x="249" y="324"/>
                        <a:pt x="249" y="324"/>
                      </a:cubicBezTo>
                      <a:cubicBezTo>
                        <a:pt x="248" y="324"/>
                        <a:pt x="248" y="324"/>
                        <a:pt x="248" y="324"/>
                      </a:cubicBezTo>
                      <a:cubicBezTo>
                        <a:pt x="247" y="324"/>
                        <a:pt x="247" y="324"/>
                        <a:pt x="247" y="324"/>
                      </a:cubicBezTo>
                      <a:cubicBezTo>
                        <a:pt x="248" y="326"/>
                        <a:pt x="248" y="326"/>
                        <a:pt x="248" y="326"/>
                      </a:cubicBezTo>
                      <a:cubicBezTo>
                        <a:pt x="250" y="327"/>
                        <a:pt x="250" y="327"/>
                        <a:pt x="250" y="327"/>
                      </a:cubicBezTo>
                      <a:cubicBezTo>
                        <a:pt x="256" y="327"/>
                        <a:pt x="256" y="327"/>
                        <a:pt x="256" y="327"/>
                      </a:cubicBezTo>
                      <a:cubicBezTo>
                        <a:pt x="257" y="326"/>
                        <a:pt x="257" y="326"/>
                        <a:pt x="258" y="325"/>
                      </a:cubicBezTo>
                      <a:cubicBezTo>
                        <a:pt x="260" y="325"/>
                        <a:pt x="260" y="324"/>
                        <a:pt x="261" y="323"/>
                      </a:cubicBezTo>
                      <a:cubicBezTo>
                        <a:pt x="261" y="323"/>
                        <a:pt x="262" y="322"/>
                        <a:pt x="264" y="321"/>
                      </a:cubicBezTo>
                      <a:cubicBezTo>
                        <a:pt x="265" y="321"/>
                        <a:pt x="267" y="320"/>
                        <a:pt x="268" y="320"/>
                      </a:cubicBezTo>
                      <a:cubicBezTo>
                        <a:pt x="268" y="319"/>
                        <a:pt x="270" y="316"/>
                        <a:pt x="273" y="316"/>
                      </a:cubicBezTo>
                      <a:cubicBezTo>
                        <a:pt x="273" y="316"/>
                        <a:pt x="273" y="316"/>
                        <a:pt x="274" y="316"/>
                      </a:cubicBezTo>
                      <a:cubicBezTo>
                        <a:pt x="275" y="316"/>
                        <a:pt x="276" y="315"/>
                        <a:pt x="276" y="315"/>
                      </a:cubicBezTo>
                      <a:cubicBezTo>
                        <a:pt x="277" y="315"/>
                        <a:pt x="277" y="315"/>
                        <a:pt x="277" y="314"/>
                      </a:cubicBezTo>
                      <a:cubicBezTo>
                        <a:pt x="278" y="312"/>
                        <a:pt x="279" y="311"/>
                        <a:pt x="280" y="311"/>
                      </a:cubicBezTo>
                      <a:cubicBezTo>
                        <a:pt x="280" y="310"/>
                        <a:pt x="280" y="310"/>
                        <a:pt x="280" y="310"/>
                      </a:cubicBezTo>
                      <a:cubicBezTo>
                        <a:pt x="280" y="310"/>
                        <a:pt x="281" y="310"/>
                        <a:pt x="281" y="309"/>
                      </a:cubicBezTo>
                      <a:cubicBezTo>
                        <a:pt x="284" y="305"/>
                        <a:pt x="284" y="305"/>
                        <a:pt x="284" y="305"/>
                      </a:cubicBezTo>
                      <a:cubicBezTo>
                        <a:pt x="284" y="305"/>
                        <a:pt x="285" y="304"/>
                        <a:pt x="286" y="305"/>
                      </a:cubicBezTo>
                      <a:cubicBezTo>
                        <a:pt x="286" y="305"/>
                        <a:pt x="286" y="305"/>
                        <a:pt x="286" y="305"/>
                      </a:cubicBezTo>
                      <a:cubicBezTo>
                        <a:pt x="286" y="305"/>
                        <a:pt x="286" y="305"/>
                        <a:pt x="286" y="305"/>
                      </a:cubicBezTo>
                      <a:cubicBezTo>
                        <a:pt x="288" y="304"/>
                        <a:pt x="289" y="303"/>
                        <a:pt x="290" y="302"/>
                      </a:cubicBezTo>
                      <a:cubicBezTo>
                        <a:pt x="291" y="302"/>
                        <a:pt x="292" y="301"/>
                        <a:pt x="292" y="301"/>
                      </a:cubicBezTo>
                      <a:cubicBezTo>
                        <a:pt x="293" y="300"/>
                        <a:pt x="293" y="300"/>
                        <a:pt x="294" y="300"/>
                      </a:cubicBezTo>
                      <a:cubicBezTo>
                        <a:pt x="294" y="300"/>
                        <a:pt x="294" y="300"/>
                        <a:pt x="294" y="300"/>
                      </a:cubicBezTo>
                      <a:cubicBezTo>
                        <a:pt x="294" y="299"/>
                        <a:pt x="294" y="299"/>
                        <a:pt x="294" y="299"/>
                      </a:cubicBezTo>
                      <a:cubicBezTo>
                        <a:pt x="295" y="298"/>
                        <a:pt x="295" y="298"/>
                        <a:pt x="296" y="297"/>
                      </a:cubicBezTo>
                      <a:cubicBezTo>
                        <a:pt x="297" y="296"/>
                        <a:pt x="298" y="296"/>
                        <a:pt x="299" y="295"/>
                      </a:cubicBezTo>
                      <a:cubicBezTo>
                        <a:pt x="299" y="295"/>
                        <a:pt x="299" y="295"/>
                        <a:pt x="300" y="295"/>
                      </a:cubicBezTo>
                      <a:cubicBezTo>
                        <a:pt x="301" y="293"/>
                        <a:pt x="304" y="294"/>
                        <a:pt x="305" y="295"/>
                      </a:cubicBezTo>
                      <a:cubicBezTo>
                        <a:pt x="306" y="293"/>
                        <a:pt x="306" y="293"/>
                        <a:pt x="306" y="293"/>
                      </a:cubicBezTo>
                      <a:cubicBezTo>
                        <a:pt x="306" y="293"/>
                        <a:pt x="307" y="292"/>
                        <a:pt x="308" y="292"/>
                      </a:cubicBezTo>
                      <a:cubicBezTo>
                        <a:pt x="314" y="292"/>
                        <a:pt x="314" y="292"/>
                        <a:pt x="314" y="292"/>
                      </a:cubicBezTo>
                      <a:cubicBezTo>
                        <a:pt x="314" y="292"/>
                        <a:pt x="316" y="292"/>
                        <a:pt x="318" y="293"/>
                      </a:cubicBezTo>
                      <a:cubicBezTo>
                        <a:pt x="319" y="293"/>
                        <a:pt x="320" y="293"/>
                        <a:pt x="320" y="292"/>
                      </a:cubicBezTo>
                      <a:cubicBezTo>
                        <a:pt x="320" y="292"/>
                        <a:pt x="320" y="292"/>
                        <a:pt x="321" y="292"/>
                      </a:cubicBezTo>
                      <a:cubicBezTo>
                        <a:pt x="328" y="292"/>
                        <a:pt x="328" y="292"/>
                        <a:pt x="328" y="292"/>
                      </a:cubicBezTo>
                      <a:cubicBezTo>
                        <a:pt x="329" y="292"/>
                        <a:pt x="330" y="293"/>
                        <a:pt x="330" y="293"/>
                      </a:cubicBezTo>
                      <a:cubicBezTo>
                        <a:pt x="330" y="293"/>
                        <a:pt x="330" y="293"/>
                        <a:pt x="330" y="293"/>
                      </a:cubicBezTo>
                      <a:cubicBezTo>
                        <a:pt x="331" y="292"/>
                        <a:pt x="332" y="292"/>
                        <a:pt x="333" y="292"/>
                      </a:cubicBezTo>
                      <a:cubicBezTo>
                        <a:pt x="335" y="293"/>
                        <a:pt x="337" y="293"/>
                        <a:pt x="338" y="292"/>
                      </a:cubicBezTo>
                      <a:cubicBezTo>
                        <a:pt x="339" y="292"/>
                        <a:pt x="339" y="292"/>
                        <a:pt x="339" y="292"/>
                      </a:cubicBezTo>
                      <a:cubicBezTo>
                        <a:pt x="343" y="292"/>
                        <a:pt x="343" y="292"/>
                        <a:pt x="343" y="292"/>
                      </a:cubicBezTo>
                      <a:cubicBezTo>
                        <a:pt x="343" y="292"/>
                        <a:pt x="344" y="292"/>
                        <a:pt x="344" y="293"/>
                      </a:cubicBezTo>
                      <a:cubicBezTo>
                        <a:pt x="344" y="293"/>
                        <a:pt x="346" y="295"/>
                        <a:pt x="345" y="297"/>
                      </a:cubicBezTo>
                      <a:cubicBezTo>
                        <a:pt x="345" y="297"/>
                        <a:pt x="345" y="298"/>
                        <a:pt x="344" y="299"/>
                      </a:cubicBezTo>
                      <a:cubicBezTo>
                        <a:pt x="345" y="299"/>
                        <a:pt x="346" y="299"/>
                        <a:pt x="346" y="299"/>
                      </a:cubicBezTo>
                      <a:cubicBezTo>
                        <a:pt x="350" y="299"/>
                        <a:pt x="350" y="299"/>
                        <a:pt x="350" y="299"/>
                      </a:cubicBezTo>
                      <a:cubicBezTo>
                        <a:pt x="351" y="299"/>
                        <a:pt x="352" y="300"/>
                        <a:pt x="352" y="301"/>
                      </a:cubicBezTo>
                      <a:cubicBezTo>
                        <a:pt x="352" y="304"/>
                        <a:pt x="352" y="304"/>
                        <a:pt x="352" y="304"/>
                      </a:cubicBezTo>
                      <a:cubicBezTo>
                        <a:pt x="352" y="304"/>
                        <a:pt x="352" y="305"/>
                        <a:pt x="351" y="305"/>
                      </a:cubicBezTo>
                      <a:cubicBezTo>
                        <a:pt x="350" y="308"/>
                        <a:pt x="350" y="308"/>
                        <a:pt x="350" y="308"/>
                      </a:cubicBezTo>
                      <a:cubicBezTo>
                        <a:pt x="350" y="308"/>
                        <a:pt x="350" y="308"/>
                        <a:pt x="349" y="308"/>
                      </a:cubicBezTo>
                      <a:cubicBezTo>
                        <a:pt x="348" y="309"/>
                        <a:pt x="348" y="309"/>
                        <a:pt x="348" y="309"/>
                      </a:cubicBezTo>
                      <a:cubicBezTo>
                        <a:pt x="348" y="310"/>
                        <a:pt x="348" y="311"/>
                        <a:pt x="348" y="312"/>
                      </a:cubicBezTo>
                      <a:cubicBezTo>
                        <a:pt x="347" y="313"/>
                        <a:pt x="347" y="313"/>
                        <a:pt x="347" y="314"/>
                      </a:cubicBezTo>
                      <a:cubicBezTo>
                        <a:pt x="347" y="315"/>
                        <a:pt x="347" y="316"/>
                        <a:pt x="347" y="317"/>
                      </a:cubicBezTo>
                      <a:cubicBezTo>
                        <a:pt x="346" y="318"/>
                        <a:pt x="346" y="318"/>
                        <a:pt x="346" y="318"/>
                      </a:cubicBezTo>
                      <a:cubicBezTo>
                        <a:pt x="345" y="319"/>
                        <a:pt x="345" y="319"/>
                        <a:pt x="344" y="319"/>
                      </a:cubicBezTo>
                      <a:cubicBezTo>
                        <a:pt x="339" y="319"/>
                        <a:pt x="339" y="319"/>
                        <a:pt x="339" y="319"/>
                      </a:cubicBezTo>
                      <a:cubicBezTo>
                        <a:pt x="339" y="319"/>
                        <a:pt x="339" y="319"/>
                        <a:pt x="339" y="319"/>
                      </a:cubicBezTo>
                      <a:cubicBezTo>
                        <a:pt x="323" y="344"/>
                        <a:pt x="323" y="344"/>
                        <a:pt x="323" y="344"/>
                      </a:cubicBezTo>
                      <a:cubicBezTo>
                        <a:pt x="321" y="347"/>
                        <a:pt x="321" y="347"/>
                        <a:pt x="321" y="347"/>
                      </a:cubicBezTo>
                      <a:cubicBezTo>
                        <a:pt x="323" y="347"/>
                        <a:pt x="323" y="347"/>
                        <a:pt x="323" y="347"/>
                      </a:cubicBezTo>
                      <a:cubicBezTo>
                        <a:pt x="323" y="347"/>
                        <a:pt x="323" y="347"/>
                        <a:pt x="323" y="346"/>
                      </a:cubicBezTo>
                      <a:cubicBezTo>
                        <a:pt x="326" y="345"/>
                        <a:pt x="328" y="346"/>
                        <a:pt x="329" y="347"/>
                      </a:cubicBezTo>
                      <a:cubicBezTo>
                        <a:pt x="329" y="347"/>
                        <a:pt x="331" y="349"/>
                        <a:pt x="333" y="350"/>
                      </a:cubicBezTo>
                      <a:cubicBezTo>
                        <a:pt x="333" y="351"/>
                        <a:pt x="333" y="351"/>
                        <a:pt x="333" y="351"/>
                      </a:cubicBezTo>
                      <a:cubicBezTo>
                        <a:pt x="334" y="351"/>
                        <a:pt x="334" y="351"/>
                        <a:pt x="334" y="351"/>
                      </a:cubicBezTo>
                      <a:cubicBezTo>
                        <a:pt x="335" y="351"/>
                        <a:pt x="336" y="351"/>
                        <a:pt x="337" y="351"/>
                      </a:cubicBezTo>
                      <a:cubicBezTo>
                        <a:pt x="338" y="351"/>
                        <a:pt x="339" y="351"/>
                        <a:pt x="339" y="351"/>
                      </a:cubicBezTo>
                      <a:cubicBezTo>
                        <a:pt x="343" y="349"/>
                        <a:pt x="343" y="349"/>
                        <a:pt x="343" y="349"/>
                      </a:cubicBezTo>
                      <a:cubicBezTo>
                        <a:pt x="343" y="349"/>
                        <a:pt x="343" y="349"/>
                        <a:pt x="344" y="349"/>
                      </a:cubicBezTo>
                      <a:cubicBezTo>
                        <a:pt x="345" y="350"/>
                        <a:pt x="345" y="350"/>
                        <a:pt x="345" y="350"/>
                      </a:cubicBezTo>
                      <a:cubicBezTo>
                        <a:pt x="351" y="346"/>
                        <a:pt x="351" y="346"/>
                        <a:pt x="351" y="346"/>
                      </a:cubicBezTo>
                      <a:cubicBezTo>
                        <a:pt x="352" y="346"/>
                        <a:pt x="352" y="346"/>
                        <a:pt x="352" y="346"/>
                      </a:cubicBezTo>
                      <a:cubicBezTo>
                        <a:pt x="361" y="346"/>
                        <a:pt x="361" y="346"/>
                        <a:pt x="361" y="346"/>
                      </a:cubicBezTo>
                      <a:cubicBezTo>
                        <a:pt x="362" y="346"/>
                        <a:pt x="362" y="346"/>
                        <a:pt x="362" y="346"/>
                      </a:cubicBezTo>
                      <a:cubicBezTo>
                        <a:pt x="364" y="347"/>
                        <a:pt x="364" y="347"/>
                        <a:pt x="364" y="347"/>
                      </a:cubicBezTo>
                      <a:cubicBezTo>
                        <a:pt x="365" y="348"/>
                        <a:pt x="366" y="348"/>
                        <a:pt x="366" y="348"/>
                      </a:cubicBezTo>
                      <a:cubicBezTo>
                        <a:pt x="366" y="348"/>
                        <a:pt x="366" y="348"/>
                        <a:pt x="367" y="349"/>
                      </a:cubicBezTo>
                      <a:cubicBezTo>
                        <a:pt x="368" y="350"/>
                        <a:pt x="368" y="350"/>
                        <a:pt x="368" y="350"/>
                      </a:cubicBezTo>
                      <a:cubicBezTo>
                        <a:pt x="369" y="350"/>
                        <a:pt x="369" y="351"/>
                        <a:pt x="369" y="351"/>
                      </a:cubicBezTo>
                      <a:cubicBezTo>
                        <a:pt x="370" y="351"/>
                        <a:pt x="370" y="351"/>
                        <a:pt x="370" y="351"/>
                      </a:cubicBezTo>
                      <a:cubicBezTo>
                        <a:pt x="372" y="351"/>
                        <a:pt x="372" y="351"/>
                        <a:pt x="372" y="351"/>
                      </a:cubicBezTo>
                      <a:cubicBezTo>
                        <a:pt x="375" y="350"/>
                        <a:pt x="375" y="350"/>
                        <a:pt x="375" y="350"/>
                      </a:cubicBezTo>
                      <a:cubicBezTo>
                        <a:pt x="383" y="350"/>
                        <a:pt x="383" y="350"/>
                        <a:pt x="383" y="350"/>
                      </a:cubicBezTo>
                      <a:cubicBezTo>
                        <a:pt x="385" y="350"/>
                        <a:pt x="385" y="350"/>
                        <a:pt x="385" y="350"/>
                      </a:cubicBezTo>
                      <a:cubicBezTo>
                        <a:pt x="386" y="350"/>
                        <a:pt x="387" y="350"/>
                        <a:pt x="387" y="349"/>
                      </a:cubicBezTo>
                      <a:cubicBezTo>
                        <a:pt x="388" y="347"/>
                        <a:pt x="389" y="347"/>
                        <a:pt x="391" y="347"/>
                      </a:cubicBezTo>
                      <a:cubicBezTo>
                        <a:pt x="391" y="347"/>
                        <a:pt x="391" y="348"/>
                        <a:pt x="392" y="348"/>
                      </a:cubicBezTo>
                      <a:cubicBezTo>
                        <a:pt x="393" y="348"/>
                        <a:pt x="393" y="348"/>
                        <a:pt x="393" y="348"/>
                      </a:cubicBezTo>
                      <a:cubicBezTo>
                        <a:pt x="394" y="348"/>
                        <a:pt x="394" y="348"/>
                        <a:pt x="394" y="348"/>
                      </a:cubicBezTo>
                      <a:cubicBezTo>
                        <a:pt x="395" y="348"/>
                        <a:pt x="396" y="349"/>
                        <a:pt x="397" y="348"/>
                      </a:cubicBezTo>
                      <a:cubicBezTo>
                        <a:pt x="399" y="348"/>
                        <a:pt x="401" y="348"/>
                        <a:pt x="402" y="348"/>
                      </a:cubicBezTo>
                      <a:cubicBezTo>
                        <a:pt x="407" y="348"/>
                        <a:pt x="407" y="348"/>
                        <a:pt x="407" y="348"/>
                      </a:cubicBezTo>
                      <a:cubicBezTo>
                        <a:pt x="408" y="348"/>
                        <a:pt x="410" y="348"/>
                        <a:pt x="412" y="349"/>
                      </a:cubicBezTo>
                      <a:cubicBezTo>
                        <a:pt x="412" y="349"/>
                        <a:pt x="412" y="349"/>
                        <a:pt x="413" y="349"/>
                      </a:cubicBezTo>
                      <a:cubicBezTo>
                        <a:pt x="413" y="349"/>
                        <a:pt x="413" y="349"/>
                        <a:pt x="413" y="349"/>
                      </a:cubicBezTo>
                      <a:cubicBezTo>
                        <a:pt x="412" y="348"/>
                        <a:pt x="413" y="346"/>
                        <a:pt x="413" y="345"/>
                      </a:cubicBezTo>
                      <a:cubicBezTo>
                        <a:pt x="413" y="345"/>
                        <a:pt x="413" y="344"/>
                        <a:pt x="414" y="344"/>
                      </a:cubicBezTo>
                      <a:cubicBezTo>
                        <a:pt x="414" y="344"/>
                        <a:pt x="414" y="344"/>
                        <a:pt x="414" y="343"/>
                      </a:cubicBezTo>
                      <a:cubicBezTo>
                        <a:pt x="414" y="342"/>
                        <a:pt x="414" y="341"/>
                        <a:pt x="414" y="341"/>
                      </a:cubicBezTo>
                      <a:cubicBezTo>
                        <a:pt x="414" y="340"/>
                        <a:pt x="413" y="339"/>
                        <a:pt x="414" y="338"/>
                      </a:cubicBezTo>
                      <a:cubicBezTo>
                        <a:pt x="414" y="337"/>
                        <a:pt x="414" y="337"/>
                        <a:pt x="414" y="337"/>
                      </a:cubicBezTo>
                      <a:cubicBezTo>
                        <a:pt x="413" y="337"/>
                        <a:pt x="413" y="336"/>
                        <a:pt x="413" y="334"/>
                      </a:cubicBezTo>
                      <a:cubicBezTo>
                        <a:pt x="414" y="334"/>
                        <a:pt x="414" y="333"/>
                        <a:pt x="416" y="333"/>
                      </a:cubicBezTo>
                      <a:cubicBezTo>
                        <a:pt x="416" y="333"/>
                        <a:pt x="418" y="333"/>
                        <a:pt x="419" y="333"/>
                      </a:cubicBezTo>
                      <a:cubicBezTo>
                        <a:pt x="419" y="333"/>
                        <a:pt x="419" y="333"/>
                        <a:pt x="419" y="333"/>
                      </a:cubicBezTo>
                      <a:cubicBezTo>
                        <a:pt x="420" y="331"/>
                        <a:pt x="420" y="331"/>
                        <a:pt x="420" y="331"/>
                      </a:cubicBezTo>
                      <a:cubicBezTo>
                        <a:pt x="419" y="330"/>
                        <a:pt x="419" y="329"/>
                        <a:pt x="419" y="328"/>
                      </a:cubicBezTo>
                      <a:cubicBezTo>
                        <a:pt x="420" y="327"/>
                        <a:pt x="420" y="326"/>
                        <a:pt x="421" y="326"/>
                      </a:cubicBezTo>
                      <a:cubicBezTo>
                        <a:pt x="424" y="324"/>
                        <a:pt x="428" y="325"/>
                        <a:pt x="429" y="325"/>
                      </a:cubicBezTo>
                      <a:cubicBezTo>
                        <a:pt x="430" y="325"/>
                        <a:pt x="430" y="325"/>
                        <a:pt x="430" y="325"/>
                      </a:cubicBezTo>
                      <a:cubicBezTo>
                        <a:pt x="431" y="325"/>
                        <a:pt x="432" y="326"/>
                        <a:pt x="432" y="327"/>
                      </a:cubicBezTo>
                      <a:cubicBezTo>
                        <a:pt x="433" y="327"/>
                        <a:pt x="433" y="327"/>
                        <a:pt x="433" y="327"/>
                      </a:cubicBezTo>
                      <a:cubicBezTo>
                        <a:pt x="434" y="326"/>
                        <a:pt x="435" y="327"/>
                        <a:pt x="436" y="328"/>
                      </a:cubicBezTo>
                      <a:cubicBezTo>
                        <a:pt x="437" y="329"/>
                        <a:pt x="437" y="329"/>
                        <a:pt x="437" y="329"/>
                      </a:cubicBezTo>
                      <a:cubicBezTo>
                        <a:pt x="438" y="329"/>
                        <a:pt x="439" y="330"/>
                        <a:pt x="439" y="330"/>
                      </a:cubicBezTo>
                      <a:cubicBezTo>
                        <a:pt x="440" y="330"/>
                        <a:pt x="440" y="330"/>
                        <a:pt x="441" y="331"/>
                      </a:cubicBezTo>
                      <a:cubicBezTo>
                        <a:pt x="441" y="330"/>
                        <a:pt x="441" y="330"/>
                        <a:pt x="441" y="330"/>
                      </a:cubicBezTo>
                      <a:cubicBezTo>
                        <a:pt x="441" y="330"/>
                        <a:pt x="441" y="330"/>
                        <a:pt x="441" y="330"/>
                      </a:cubicBezTo>
                      <a:cubicBezTo>
                        <a:pt x="442" y="327"/>
                        <a:pt x="442" y="327"/>
                        <a:pt x="442" y="327"/>
                      </a:cubicBezTo>
                      <a:cubicBezTo>
                        <a:pt x="442" y="326"/>
                        <a:pt x="442" y="325"/>
                        <a:pt x="442" y="324"/>
                      </a:cubicBezTo>
                      <a:cubicBezTo>
                        <a:pt x="440" y="320"/>
                        <a:pt x="440" y="320"/>
                        <a:pt x="440" y="320"/>
                      </a:cubicBezTo>
                      <a:cubicBezTo>
                        <a:pt x="440" y="319"/>
                        <a:pt x="440" y="319"/>
                        <a:pt x="440" y="319"/>
                      </a:cubicBezTo>
                      <a:cubicBezTo>
                        <a:pt x="440" y="317"/>
                        <a:pt x="440" y="317"/>
                        <a:pt x="440" y="317"/>
                      </a:cubicBezTo>
                      <a:cubicBezTo>
                        <a:pt x="440" y="316"/>
                        <a:pt x="440" y="316"/>
                        <a:pt x="440" y="316"/>
                      </a:cubicBezTo>
                      <a:cubicBezTo>
                        <a:pt x="441" y="316"/>
                        <a:pt x="441" y="314"/>
                        <a:pt x="444" y="312"/>
                      </a:cubicBezTo>
                      <a:cubicBezTo>
                        <a:pt x="444" y="311"/>
                        <a:pt x="444" y="311"/>
                        <a:pt x="444" y="311"/>
                      </a:cubicBezTo>
                      <a:cubicBezTo>
                        <a:pt x="444" y="310"/>
                        <a:pt x="445" y="310"/>
                        <a:pt x="445" y="309"/>
                      </a:cubicBezTo>
                      <a:cubicBezTo>
                        <a:pt x="446" y="309"/>
                        <a:pt x="446" y="309"/>
                        <a:pt x="446" y="309"/>
                      </a:cubicBezTo>
                      <a:cubicBezTo>
                        <a:pt x="446" y="308"/>
                        <a:pt x="446" y="307"/>
                        <a:pt x="446" y="307"/>
                      </a:cubicBezTo>
                      <a:cubicBezTo>
                        <a:pt x="446" y="306"/>
                        <a:pt x="446" y="306"/>
                        <a:pt x="446" y="306"/>
                      </a:cubicBezTo>
                      <a:cubicBezTo>
                        <a:pt x="446" y="306"/>
                        <a:pt x="448" y="303"/>
                        <a:pt x="449" y="302"/>
                      </a:cubicBezTo>
                      <a:cubicBezTo>
                        <a:pt x="450" y="300"/>
                        <a:pt x="451" y="299"/>
                        <a:pt x="452" y="299"/>
                      </a:cubicBezTo>
                      <a:cubicBezTo>
                        <a:pt x="452" y="299"/>
                        <a:pt x="452" y="299"/>
                        <a:pt x="453" y="299"/>
                      </a:cubicBezTo>
                      <a:cubicBezTo>
                        <a:pt x="455" y="299"/>
                        <a:pt x="455" y="299"/>
                        <a:pt x="455" y="299"/>
                      </a:cubicBezTo>
                      <a:cubicBezTo>
                        <a:pt x="456" y="299"/>
                        <a:pt x="457" y="298"/>
                        <a:pt x="460" y="297"/>
                      </a:cubicBezTo>
                      <a:cubicBezTo>
                        <a:pt x="460" y="297"/>
                        <a:pt x="460" y="297"/>
                        <a:pt x="460" y="297"/>
                      </a:cubicBezTo>
                      <a:cubicBezTo>
                        <a:pt x="460" y="297"/>
                        <a:pt x="461" y="297"/>
                        <a:pt x="461" y="296"/>
                      </a:cubicBezTo>
                      <a:cubicBezTo>
                        <a:pt x="461" y="295"/>
                        <a:pt x="461" y="295"/>
                        <a:pt x="462" y="293"/>
                      </a:cubicBezTo>
                      <a:cubicBezTo>
                        <a:pt x="463" y="285"/>
                        <a:pt x="463" y="285"/>
                        <a:pt x="463" y="285"/>
                      </a:cubicBezTo>
                      <a:cubicBezTo>
                        <a:pt x="464" y="284"/>
                        <a:pt x="464" y="284"/>
                        <a:pt x="464" y="284"/>
                      </a:cubicBezTo>
                      <a:cubicBezTo>
                        <a:pt x="464" y="284"/>
                        <a:pt x="464" y="284"/>
                        <a:pt x="464" y="284"/>
                      </a:cubicBezTo>
                      <a:cubicBezTo>
                        <a:pt x="465" y="284"/>
                        <a:pt x="465" y="284"/>
                        <a:pt x="465" y="284"/>
                      </a:cubicBezTo>
                      <a:cubicBezTo>
                        <a:pt x="465" y="284"/>
                        <a:pt x="465" y="284"/>
                        <a:pt x="465" y="284"/>
                      </a:cubicBezTo>
                      <a:cubicBezTo>
                        <a:pt x="467" y="284"/>
                        <a:pt x="467" y="284"/>
                        <a:pt x="467" y="284"/>
                      </a:cubicBezTo>
                      <a:cubicBezTo>
                        <a:pt x="469" y="284"/>
                        <a:pt x="470" y="285"/>
                        <a:pt x="470" y="286"/>
                      </a:cubicBezTo>
                      <a:cubicBezTo>
                        <a:pt x="479" y="286"/>
                        <a:pt x="479" y="286"/>
                        <a:pt x="479" y="286"/>
                      </a:cubicBezTo>
                      <a:cubicBezTo>
                        <a:pt x="480" y="286"/>
                        <a:pt x="480" y="286"/>
                        <a:pt x="480" y="286"/>
                      </a:cubicBezTo>
                      <a:cubicBezTo>
                        <a:pt x="482" y="284"/>
                        <a:pt x="485" y="284"/>
                        <a:pt x="486" y="285"/>
                      </a:cubicBezTo>
                      <a:cubicBezTo>
                        <a:pt x="487" y="285"/>
                        <a:pt x="487" y="285"/>
                        <a:pt x="487" y="285"/>
                      </a:cubicBezTo>
                      <a:cubicBezTo>
                        <a:pt x="488" y="285"/>
                        <a:pt x="488" y="285"/>
                        <a:pt x="488" y="285"/>
                      </a:cubicBezTo>
                      <a:cubicBezTo>
                        <a:pt x="489" y="284"/>
                        <a:pt x="490" y="284"/>
                        <a:pt x="491" y="284"/>
                      </a:cubicBezTo>
                      <a:cubicBezTo>
                        <a:pt x="491" y="284"/>
                        <a:pt x="492" y="284"/>
                        <a:pt x="492" y="285"/>
                      </a:cubicBezTo>
                      <a:cubicBezTo>
                        <a:pt x="493" y="285"/>
                        <a:pt x="493" y="285"/>
                        <a:pt x="493" y="285"/>
                      </a:cubicBezTo>
                      <a:cubicBezTo>
                        <a:pt x="493" y="284"/>
                        <a:pt x="493" y="284"/>
                        <a:pt x="493" y="284"/>
                      </a:cubicBezTo>
                      <a:cubicBezTo>
                        <a:pt x="493" y="279"/>
                        <a:pt x="493" y="279"/>
                        <a:pt x="493" y="279"/>
                      </a:cubicBezTo>
                      <a:cubicBezTo>
                        <a:pt x="493" y="278"/>
                        <a:pt x="494" y="277"/>
                        <a:pt x="495" y="277"/>
                      </a:cubicBezTo>
                      <a:cubicBezTo>
                        <a:pt x="496" y="276"/>
                        <a:pt x="498" y="276"/>
                        <a:pt x="499" y="277"/>
                      </a:cubicBezTo>
                      <a:cubicBezTo>
                        <a:pt x="501" y="277"/>
                        <a:pt x="501" y="277"/>
                        <a:pt x="501" y="277"/>
                      </a:cubicBezTo>
                      <a:cubicBezTo>
                        <a:pt x="502" y="278"/>
                        <a:pt x="503" y="278"/>
                        <a:pt x="503" y="279"/>
                      </a:cubicBezTo>
                      <a:cubicBezTo>
                        <a:pt x="503" y="279"/>
                        <a:pt x="503" y="279"/>
                        <a:pt x="503" y="279"/>
                      </a:cubicBezTo>
                      <a:cubicBezTo>
                        <a:pt x="504" y="279"/>
                        <a:pt x="504" y="279"/>
                        <a:pt x="504" y="279"/>
                      </a:cubicBezTo>
                      <a:cubicBezTo>
                        <a:pt x="504" y="279"/>
                        <a:pt x="504" y="279"/>
                        <a:pt x="504" y="279"/>
                      </a:cubicBezTo>
                      <a:cubicBezTo>
                        <a:pt x="504" y="275"/>
                        <a:pt x="504" y="275"/>
                        <a:pt x="504" y="275"/>
                      </a:cubicBezTo>
                      <a:cubicBezTo>
                        <a:pt x="504" y="274"/>
                        <a:pt x="505" y="273"/>
                        <a:pt x="506" y="273"/>
                      </a:cubicBezTo>
                      <a:cubicBezTo>
                        <a:pt x="509" y="273"/>
                        <a:pt x="509" y="273"/>
                        <a:pt x="509" y="273"/>
                      </a:cubicBezTo>
                      <a:cubicBezTo>
                        <a:pt x="509" y="272"/>
                        <a:pt x="510" y="271"/>
                        <a:pt x="510" y="270"/>
                      </a:cubicBezTo>
                      <a:cubicBezTo>
                        <a:pt x="511" y="269"/>
                        <a:pt x="511" y="269"/>
                        <a:pt x="511" y="269"/>
                      </a:cubicBezTo>
                      <a:cubicBezTo>
                        <a:pt x="514" y="265"/>
                        <a:pt x="514" y="265"/>
                        <a:pt x="514" y="265"/>
                      </a:cubicBezTo>
                      <a:cubicBezTo>
                        <a:pt x="516" y="264"/>
                        <a:pt x="516" y="264"/>
                        <a:pt x="516" y="264"/>
                      </a:cubicBezTo>
                      <a:cubicBezTo>
                        <a:pt x="516" y="263"/>
                        <a:pt x="517" y="262"/>
                        <a:pt x="517" y="262"/>
                      </a:cubicBezTo>
                      <a:cubicBezTo>
                        <a:pt x="517" y="261"/>
                        <a:pt x="517" y="261"/>
                        <a:pt x="517" y="261"/>
                      </a:cubicBezTo>
                      <a:cubicBezTo>
                        <a:pt x="517" y="261"/>
                        <a:pt x="517" y="261"/>
                        <a:pt x="517" y="261"/>
                      </a:cubicBezTo>
                      <a:cubicBezTo>
                        <a:pt x="518" y="257"/>
                        <a:pt x="518" y="257"/>
                        <a:pt x="518" y="257"/>
                      </a:cubicBezTo>
                      <a:cubicBezTo>
                        <a:pt x="518" y="254"/>
                        <a:pt x="518" y="254"/>
                        <a:pt x="518" y="254"/>
                      </a:cubicBezTo>
                      <a:cubicBezTo>
                        <a:pt x="517" y="254"/>
                        <a:pt x="517" y="253"/>
                        <a:pt x="517" y="251"/>
                      </a:cubicBezTo>
                      <a:cubicBezTo>
                        <a:pt x="517" y="240"/>
                        <a:pt x="517" y="240"/>
                        <a:pt x="517" y="240"/>
                      </a:cubicBezTo>
                      <a:cubicBezTo>
                        <a:pt x="517" y="240"/>
                        <a:pt x="517" y="240"/>
                        <a:pt x="517" y="240"/>
                      </a:cubicBezTo>
                      <a:cubicBezTo>
                        <a:pt x="517" y="240"/>
                        <a:pt x="518" y="238"/>
                        <a:pt x="519" y="237"/>
                      </a:cubicBezTo>
                      <a:cubicBezTo>
                        <a:pt x="520" y="236"/>
                        <a:pt x="520" y="236"/>
                        <a:pt x="520" y="236"/>
                      </a:cubicBezTo>
                      <a:cubicBezTo>
                        <a:pt x="520" y="235"/>
                        <a:pt x="520" y="235"/>
                        <a:pt x="520" y="235"/>
                      </a:cubicBezTo>
                      <a:cubicBezTo>
                        <a:pt x="521" y="231"/>
                        <a:pt x="523" y="226"/>
                        <a:pt x="523" y="226"/>
                      </a:cubicBezTo>
                      <a:cubicBezTo>
                        <a:pt x="523" y="226"/>
                        <a:pt x="523" y="226"/>
                        <a:pt x="523" y="226"/>
                      </a:cubicBezTo>
                      <a:cubicBezTo>
                        <a:pt x="523" y="225"/>
                        <a:pt x="524" y="224"/>
                        <a:pt x="525" y="225"/>
                      </a:cubicBezTo>
                      <a:cubicBezTo>
                        <a:pt x="526" y="225"/>
                        <a:pt x="526" y="225"/>
                        <a:pt x="526" y="225"/>
                      </a:cubicBezTo>
                      <a:cubicBezTo>
                        <a:pt x="526" y="225"/>
                        <a:pt x="526" y="225"/>
                        <a:pt x="526" y="225"/>
                      </a:cubicBezTo>
                      <a:cubicBezTo>
                        <a:pt x="528" y="224"/>
                        <a:pt x="530" y="224"/>
                        <a:pt x="531" y="224"/>
                      </a:cubicBezTo>
                      <a:cubicBezTo>
                        <a:pt x="532" y="224"/>
                        <a:pt x="532" y="224"/>
                        <a:pt x="532" y="224"/>
                      </a:cubicBezTo>
                      <a:cubicBezTo>
                        <a:pt x="534" y="224"/>
                        <a:pt x="535" y="224"/>
                        <a:pt x="535" y="223"/>
                      </a:cubicBezTo>
                      <a:cubicBezTo>
                        <a:pt x="535" y="223"/>
                        <a:pt x="535" y="223"/>
                        <a:pt x="536" y="223"/>
                      </a:cubicBezTo>
                      <a:cubicBezTo>
                        <a:pt x="538" y="223"/>
                        <a:pt x="543" y="223"/>
                        <a:pt x="543" y="223"/>
                      </a:cubicBezTo>
                      <a:cubicBezTo>
                        <a:pt x="545" y="223"/>
                        <a:pt x="545" y="223"/>
                        <a:pt x="545" y="223"/>
                      </a:cubicBezTo>
                      <a:cubicBezTo>
                        <a:pt x="546" y="222"/>
                        <a:pt x="548" y="221"/>
                        <a:pt x="548" y="220"/>
                      </a:cubicBezTo>
                      <a:cubicBezTo>
                        <a:pt x="548" y="220"/>
                        <a:pt x="548" y="220"/>
                        <a:pt x="549" y="220"/>
                      </a:cubicBezTo>
                      <a:cubicBezTo>
                        <a:pt x="551" y="218"/>
                        <a:pt x="551" y="218"/>
                        <a:pt x="551" y="218"/>
                      </a:cubicBezTo>
                      <a:cubicBezTo>
                        <a:pt x="551" y="218"/>
                        <a:pt x="552" y="218"/>
                        <a:pt x="553" y="218"/>
                      </a:cubicBezTo>
                      <a:cubicBezTo>
                        <a:pt x="554" y="217"/>
                        <a:pt x="555" y="217"/>
                        <a:pt x="556" y="218"/>
                      </a:cubicBezTo>
                      <a:cubicBezTo>
                        <a:pt x="557" y="217"/>
                        <a:pt x="558" y="216"/>
                        <a:pt x="559" y="216"/>
                      </a:cubicBezTo>
                      <a:cubicBezTo>
                        <a:pt x="559" y="215"/>
                        <a:pt x="559" y="215"/>
                        <a:pt x="559" y="215"/>
                      </a:cubicBezTo>
                      <a:cubicBezTo>
                        <a:pt x="560" y="215"/>
                        <a:pt x="561" y="215"/>
                        <a:pt x="562" y="214"/>
                      </a:cubicBezTo>
                      <a:cubicBezTo>
                        <a:pt x="563" y="214"/>
                        <a:pt x="565" y="212"/>
                        <a:pt x="567" y="211"/>
                      </a:cubicBezTo>
                      <a:cubicBezTo>
                        <a:pt x="567" y="211"/>
                        <a:pt x="567" y="211"/>
                        <a:pt x="567" y="210"/>
                      </a:cubicBezTo>
                      <a:cubicBezTo>
                        <a:pt x="567" y="209"/>
                        <a:pt x="567" y="209"/>
                        <a:pt x="567" y="209"/>
                      </a:cubicBezTo>
                      <a:cubicBezTo>
                        <a:pt x="567" y="208"/>
                        <a:pt x="567" y="208"/>
                        <a:pt x="566" y="207"/>
                      </a:cubicBez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5" name="Freeform 81"/>
                <p:cNvSpPr>
                  <a:spLocks/>
                </p:cNvSpPr>
                <p:nvPr/>
              </p:nvSpPr>
              <p:spPr bwMode="auto">
                <a:xfrm>
                  <a:off x="8347644" y="3719190"/>
                  <a:ext cx="211138" cy="138113"/>
                </a:xfrm>
                <a:custGeom>
                  <a:avLst/>
                  <a:gdLst>
                    <a:gd name="T0" fmla="*/ 87 w 95"/>
                    <a:gd name="T1" fmla="*/ 28 h 62"/>
                    <a:gd name="T2" fmla="*/ 75 w 95"/>
                    <a:gd name="T3" fmla="*/ 19 h 62"/>
                    <a:gd name="T4" fmla="*/ 47 w 95"/>
                    <a:gd name="T5" fmla="*/ 2 h 62"/>
                    <a:gd name="T6" fmla="*/ 42 w 95"/>
                    <a:gd name="T7" fmla="*/ 0 h 62"/>
                    <a:gd name="T8" fmla="*/ 33 w 95"/>
                    <a:gd name="T9" fmla="*/ 0 h 62"/>
                    <a:gd name="T10" fmla="*/ 22 w 95"/>
                    <a:gd name="T11" fmla="*/ 0 h 62"/>
                    <a:gd name="T12" fmla="*/ 19 w 95"/>
                    <a:gd name="T13" fmla="*/ 4 h 62"/>
                    <a:gd name="T14" fmla="*/ 13 w 95"/>
                    <a:gd name="T15" fmla="*/ 14 h 62"/>
                    <a:gd name="T16" fmla="*/ 9 w 95"/>
                    <a:gd name="T17" fmla="*/ 23 h 62"/>
                    <a:gd name="T18" fmla="*/ 0 w 95"/>
                    <a:gd name="T19" fmla="*/ 28 h 62"/>
                    <a:gd name="T20" fmla="*/ 1 w 95"/>
                    <a:gd name="T21" fmla="*/ 34 h 62"/>
                    <a:gd name="T22" fmla="*/ 3 w 95"/>
                    <a:gd name="T23" fmla="*/ 34 h 62"/>
                    <a:gd name="T24" fmla="*/ 6 w 95"/>
                    <a:gd name="T25" fmla="*/ 38 h 62"/>
                    <a:gd name="T26" fmla="*/ 9 w 95"/>
                    <a:gd name="T27" fmla="*/ 43 h 62"/>
                    <a:gd name="T28" fmla="*/ 11 w 95"/>
                    <a:gd name="T29" fmla="*/ 48 h 62"/>
                    <a:gd name="T30" fmla="*/ 10 w 95"/>
                    <a:gd name="T31" fmla="*/ 53 h 62"/>
                    <a:gd name="T32" fmla="*/ 13 w 95"/>
                    <a:gd name="T33" fmla="*/ 54 h 62"/>
                    <a:gd name="T34" fmla="*/ 17 w 95"/>
                    <a:gd name="T35" fmla="*/ 61 h 62"/>
                    <a:gd name="T36" fmla="*/ 24 w 95"/>
                    <a:gd name="T37" fmla="*/ 59 h 62"/>
                    <a:gd name="T38" fmla="*/ 30 w 95"/>
                    <a:gd name="T39" fmla="*/ 56 h 62"/>
                    <a:gd name="T40" fmla="*/ 38 w 95"/>
                    <a:gd name="T41" fmla="*/ 56 h 62"/>
                    <a:gd name="T42" fmla="*/ 43 w 95"/>
                    <a:gd name="T43" fmla="*/ 55 h 62"/>
                    <a:gd name="T44" fmla="*/ 52 w 95"/>
                    <a:gd name="T45" fmla="*/ 56 h 62"/>
                    <a:gd name="T46" fmla="*/ 62 w 95"/>
                    <a:gd name="T47" fmla="*/ 57 h 62"/>
                    <a:gd name="T48" fmla="*/ 66 w 95"/>
                    <a:gd name="T49" fmla="*/ 54 h 62"/>
                    <a:gd name="T50" fmla="*/ 71 w 95"/>
                    <a:gd name="T51" fmla="*/ 51 h 62"/>
                    <a:gd name="T52" fmla="*/ 76 w 95"/>
                    <a:gd name="T53" fmla="*/ 49 h 62"/>
                    <a:gd name="T54" fmla="*/ 83 w 95"/>
                    <a:gd name="T55" fmla="*/ 48 h 62"/>
                    <a:gd name="T56" fmla="*/ 87 w 95"/>
                    <a:gd name="T57" fmla="*/ 50 h 62"/>
                    <a:gd name="T58" fmla="*/ 84 w 95"/>
                    <a:gd name="T59" fmla="*/ 42 h 62"/>
                    <a:gd name="T60" fmla="*/ 87 w 95"/>
                    <a:gd name="T61" fmla="*/ 39 h 62"/>
                    <a:gd name="T62" fmla="*/ 91 w 95"/>
                    <a:gd name="T63" fmla="*/ 35 h 62"/>
                    <a:gd name="T64" fmla="*/ 92 w 95"/>
                    <a:gd name="T65" fmla="*/ 34 h 62"/>
                    <a:gd name="T66" fmla="*/ 93 w 95"/>
                    <a:gd name="T67" fmla="*/ 31 h 62"/>
                    <a:gd name="T68" fmla="*/ 92 w 95"/>
                    <a:gd name="T69" fmla="*/ 3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5" h="62">
                      <a:moveTo>
                        <a:pt x="92" y="31"/>
                      </a:moveTo>
                      <a:cubicBezTo>
                        <a:pt x="87" y="28"/>
                        <a:pt x="87" y="28"/>
                        <a:pt x="87" y="28"/>
                      </a:cubicBezTo>
                      <a:cubicBezTo>
                        <a:pt x="85" y="26"/>
                        <a:pt x="85" y="26"/>
                        <a:pt x="85" y="26"/>
                      </a:cubicBezTo>
                      <a:cubicBezTo>
                        <a:pt x="75" y="19"/>
                        <a:pt x="75" y="19"/>
                        <a:pt x="75" y="19"/>
                      </a:cubicBezTo>
                      <a:cubicBezTo>
                        <a:pt x="49" y="3"/>
                        <a:pt x="49" y="3"/>
                        <a:pt x="49" y="3"/>
                      </a:cubicBezTo>
                      <a:cubicBezTo>
                        <a:pt x="47" y="2"/>
                        <a:pt x="47" y="2"/>
                        <a:pt x="47" y="2"/>
                      </a:cubicBezTo>
                      <a:cubicBezTo>
                        <a:pt x="45" y="1"/>
                        <a:pt x="45" y="1"/>
                        <a:pt x="45" y="1"/>
                      </a:cubicBezTo>
                      <a:cubicBezTo>
                        <a:pt x="42" y="0"/>
                        <a:pt x="42" y="0"/>
                        <a:pt x="42" y="0"/>
                      </a:cubicBezTo>
                      <a:cubicBezTo>
                        <a:pt x="34" y="0"/>
                        <a:pt x="34" y="0"/>
                        <a:pt x="34" y="0"/>
                      </a:cubicBezTo>
                      <a:cubicBezTo>
                        <a:pt x="33" y="0"/>
                        <a:pt x="33" y="0"/>
                        <a:pt x="33" y="0"/>
                      </a:cubicBezTo>
                      <a:cubicBezTo>
                        <a:pt x="25" y="0"/>
                        <a:pt x="25" y="0"/>
                        <a:pt x="25" y="0"/>
                      </a:cubicBezTo>
                      <a:cubicBezTo>
                        <a:pt x="22" y="0"/>
                        <a:pt x="22" y="0"/>
                        <a:pt x="22" y="0"/>
                      </a:cubicBezTo>
                      <a:cubicBezTo>
                        <a:pt x="22" y="1"/>
                        <a:pt x="22" y="1"/>
                        <a:pt x="22" y="1"/>
                      </a:cubicBezTo>
                      <a:cubicBezTo>
                        <a:pt x="19" y="4"/>
                        <a:pt x="19" y="4"/>
                        <a:pt x="19" y="4"/>
                      </a:cubicBezTo>
                      <a:cubicBezTo>
                        <a:pt x="14" y="8"/>
                        <a:pt x="14" y="8"/>
                        <a:pt x="14" y="8"/>
                      </a:cubicBezTo>
                      <a:cubicBezTo>
                        <a:pt x="13" y="14"/>
                        <a:pt x="13" y="14"/>
                        <a:pt x="13" y="14"/>
                      </a:cubicBezTo>
                      <a:cubicBezTo>
                        <a:pt x="11" y="20"/>
                        <a:pt x="11" y="20"/>
                        <a:pt x="11" y="20"/>
                      </a:cubicBezTo>
                      <a:cubicBezTo>
                        <a:pt x="9" y="23"/>
                        <a:pt x="9" y="23"/>
                        <a:pt x="9" y="23"/>
                      </a:cubicBezTo>
                      <a:cubicBezTo>
                        <a:pt x="9" y="24"/>
                        <a:pt x="9" y="24"/>
                        <a:pt x="9" y="24"/>
                      </a:cubicBezTo>
                      <a:cubicBezTo>
                        <a:pt x="0" y="28"/>
                        <a:pt x="0" y="28"/>
                        <a:pt x="0" y="28"/>
                      </a:cubicBezTo>
                      <a:cubicBezTo>
                        <a:pt x="1" y="30"/>
                        <a:pt x="1" y="30"/>
                        <a:pt x="1" y="30"/>
                      </a:cubicBezTo>
                      <a:cubicBezTo>
                        <a:pt x="1" y="34"/>
                        <a:pt x="1" y="34"/>
                        <a:pt x="1" y="34"/>
                      </a:cubicBezTo>
                      <a:cubicBezTo>
                        <a:pt x="2" y="34"/>
                        <a:pt x="2" y="34"/>
                        <a:pt x="2" y="34"/>
                      </a:cubicBezTo>
                      <a:cubicBezTo>
                        <a:pt x="3" y="34"/>
                        <a:pt x="3" y="34"/>
                        <a:pt x="3" y="34"/>
                      </a:cubicBezTo>
                      <a:cubicBezTo>
                        <a:pt x="3" y="34"/>
                        <a:pt x="5" y="35"/>
                        <a:pt x="6" y="37"/>
                      </a:cubicBezTo>
                      <a:cubicBezTo>
                        <a:pt x="6" y="38"/>
                        <a:pt x="6" y="38"/>
                        <a:pt x="6" y="38"/>
                      </a:cubicBezTo>
                      <a:cubicBezTo>
                        <a:pt x="8" y="42"/>
                        <a:pt x="8" y="42"/>
                        <a:pt x="8" y="42"/>
                      </a:cubicBezTo>
                      <a:cubicBezTo>
                        <a:pt x="9" y="42"/>
                        <a:pt x="9" y="43"/>
                        <a:pt x="9" y="43"/>
                      </a:cubicBezTo>
                      <a:cubicBezTo>
                        <a:pt x="9" y="45"/>
                        <a:pt x="9" y="45"/>
                        <a:pt x="9" y="45"/>
                      </a:cubicBezTo>
                      <a:cubicBezTo>
                        <a:pt x="11" y="48"/>
                        <a:pt x="11" y="48"/>
                        <a:pt x="11" y="48"/>
                      </a:cubicBezTo>
                      <a:cubicBezTo>
                        <a:pt x="12" y="49"/>
                        <a:pt x="12" y="50"/>
                        <a:pt x="11" y="51"/>
                      </a:cubicBezTo>
                      <a:cubicBezTo>
                        <a:pt x="10" y="53"/>
                        <a:pt x="10" y="53"/>
                        <a:pt x="10" y="53"/>
                      </a:cubicBezTo>
                      <a:cubicBezTo>
                        <a:pt x="9" y="54"/>
                        <a:pt x="9" y="54"/>
                        <a:pt x="9" y="54"/>
                      </a:cubicBezTo>
                      <a:cubicBezTo>
                        <a:pt x="13" y="54"/>
                        <a:pt x="13" y="54"/>
                        <a:pt x="13" y="54"/>
                      </a:cubicBezTo>
                      <a:cubicBezTo>
                        <a:pt x="16" y="55"/>
                        <a:pt x="17" y="59"/>
                        <a:pt x="17" y="61"/>
                      </a:cubicBezTo>
                      <a:cubicBezTo>
                        <a:pt x="17" y="61"/>
                        <a:pt x="17" y="61"/>
                        <a:pt x="17" y="61"/>
                      </a:cubicBezTo>
                      <a:cubicBezTo>
                        <a:pt x="17" y="62"/>
                        <a:pt x="17" y="62"/>
                        <a:pt x="17" y="62"/>
                      </a:cubicBezTo>
                      <a:cubicBezTo>
                        <a:pt x="20" y="60"/>
                        <a:pt x="23" y="59"/>
                        <a:pt x="24" y="59"/>
                      </a:cubicBezTo>
                      <a:cubicBezTo>
                        <a:pt x="26" y="58"/>
                        <a:pt x="26" y="58"/>
                        <a:pt x="26" y="58"/>
                      </a:cubicBezTo>
                      <a:cubicBezTo>
                        <a:pt x="26" y="57"/>
                        <a:pt x="28" y="56"/>
                        <a:pt x="30" y="56"/>
                      </a:cubicBezTo>
                      <a:cubicBezTo>
                        <a:pt x="36" y="56"/>
                        <a:pt x="36" y="56"/>
                        <a:pt x="36" y="56"/>
                      </a:cubicBezTo>
                      <a:cubicBezTo>
                        <a:pt x="37" y="56"/>
                        <a:pt x="38" y="56"/>
                        <a:pt x="38" y="56"/>
                      </a:cubicBezTo>
                      <a:cubicBezTo>
                        <a:pt x="39" y="56"/>
                        <a:pt x="39" y="56"/>
                        <a:pt x="40" y="56"/>
                      </a:cubicBezTo>
                      <a:cubicBezTo>
                        <a:pt x="42" y="56"/>
                        <a:pt x="42" y="55"/>
                        <a:pt x="43" y="55"/>
                      </a:cubicBezTo>
                      <a:cubicBezTo>
                        <a:pt x="44" y="55"/>
                        <a:pt x="44" y="55"/>
                        <a:pt x="45" y="55"/>
                      </a:cubicBezTo>
                      <a:cubicBezTo>
                        <a:pt x="47" y="55"/>
                        <a:pt x="52" y="55"/>
                        <a:pt x="52" y="56"/>
                      </a:cubicBezTo>
                      <a:cubicBezTo>
                        <a:pt x="54" y="56"/>
                        <a:pt x="54" y="56"/>
                        <a:pt x="54" y="56"/>
                      </a:cubicBezTo>
                      <a:cubicBezTo>
                        <a:pt x="62" y="57"/>
                        <a:pt x="62" y="57"/>
                        <a:pt x="62" y="57"/>
                      </a:cubicBezTo>
                      <a:cubicBezTo>
                        <a:pt x="62" y="57"/>
                        <a:pt x="62" y="57"/>
                        <a:pt x="62" y="57"/>
                      </a:cubicBezTo>
                      <a:cubicBezTo>
                        <a:pt x="62" y="55"/>
                        <a:pt x="64" y="55"/>
                        <a:pt x="66" y="54"/>
                      </a:cubicBezTo>
                      <a:cubicBezTo>
                        <a:pt x="67" y="54"/>
                        <a:pt x="68" y="54"/>
                        <a:pt x="69" y="54"/>
                      </a:cubicBezTo>
                      <a:cubicBezTo>
                        <a:pt x="70" y="52"/>
                        <a:pt x="71" y="51"/>
                        <a:pt x="71" y="51"/>
                      </a:cubicBezTo>
                      <a:cubicBezTo>
                        <a:pt x="71" y="51"/>
                        <a:pt x="71" y="51"/>
                        <a:pt x="71" y="50"/>
                      </a:cubicBezTo>
                      <a:cubicBezTo>
                        <a:pt x="72" y="50"/>
                        <a:pt x="74" y="49"/>
                        <a:pt x="76" y="49"/>
                      </a:cubicBezTo>
                      <a:cubicBezTo>
                        <a:pt x="76" y="49"/>
                        <a:pt x="79" y="48"/>
                        <a:pt x="81" y="48"/>
                      </a:cubicBezTo>
                      <a:cubicBezTo>
                        <a:pt x="82" y="47"/>
                        <a:pt x="83" y="47"/>
                        <a:pt x="83" y="48"/>
                      </a:cubicBezTo>
                      <a:cubicBezTo>
                        <a:pt x="85" y="50"/>
                        <a:pt x="85" y="50"/>
                        <a:pt x="85" y="50"/>
                      </a:cubicBezTo>
                      <a:cubicBezTo>
                        <a:pt x="87" y="50"/>
                        <a:pt x="87" y="50"/>
                        <a:pt x="87" y="50"/>
                      </a:cubicBezTo>
                      <a:cubicBezTo>
                        <a:pt x="87" y="49"/>
                        <a:pt x="87" y="48"/>
                        <a:pt x="87" y="48"/>
                      </a:cubicBezTo>
                      <a:cubicBezTo>
                        <a:pt x="83" y="44"/>
                        <a:pt x="84" y="43"/>
                        <a:pt x="84" y="42"/>
                      </a:cubicBezTo>
                      <a:cubicBezTo>
                        <a:pt x="85" y="40"/>
                        <a:pt x="85" y="40"/>
                        <a:pt x="85" y="40"/>
                      </a:cubicBezTo>
                      <a:cubicBezTo>
                        <a:pt x="86" y="39"/>
                        <a:pt x="87" y="39"/>
                        <a:pt x="87" y="39"/>
                      </a:cubicBezTo>
                      <a:cubicBezTo>
                        <a:pt x="88" y="39"/>
                        <a:pt x="88" y="39"/>
                        <a:pt x="88" y="39"/>
                      </a:cubicBezTo>
                      <a:cubicBezTo>
                        <a:pt x="91" y="35"/>
                        <a:pt x="91" y="35"/>
                        <a:pt x="91" y="35"/>
                      </a:cubicBezTo>
                      <a:cubicBezTo>
                        <a:pt x="92" y="35"/>
                        <a:pt x="92" y="35"/>
                        <a:pt x="92" y="35"/>
                      </a:cubicBezTo>
                      <a:cubicBezTo>
                        <a:pt x="92" y="34"/>
                        <a:pt x="92" y="34"/>
                        <a:pt x="92" y="34"/>
                      </a:cubicBezTo>
                      <a:cubicBezTo>
                        <a:pt x="93" y="31"/>
                        <a:pt x="93" y="31"/>
                        <a:pt x="93" y="31"/>
                      </a:cubicBezTo>
                      <a:cubicBezTo>
                        <a:pt x="93" y="31"/>
                        <a:pt x="93" y="31"/>
                        <a:pt x="93" y="31"/>
                      </a:cubicBezTo>
                      <a:cubicBezTo>
                        <a:pt x="95" y="32"/>
                        <a:pt x="95" y="32"/>
                        <a:pt x="95" y="32"/>
                      </a:cubicBezTo>
                      <a:lnTo>
                        <a:pt x="92" y="31"/>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grpSp>
        </p:grpSp>
      </p:grpSp>
      <p:sp>
        <p:nvSpPr>
          <p:cNvPr id="236" name="Freeform 82"/>
          <p:cNvSpPr>
            <a:spLocks/>
          </p:cNvSpPr>
          <p:nvPr/>
        </p:nvSpPr>
        <p:spPr bwMode="auto">
          <a:xfrm>
            <a:off x="9290619" y="5551165"/>
            <a:ext cx="295275" cy="388938"/>
          </a:xfrm>
          <a:custGeom>
            <a:avLst/>
            <a:gdLst>
              <a:gd name="T0" fmla="*/ 121 w 132"/>
              <a:gd name="T1" fmla="*/ 118 h 175"/>
              <a:gd name="T2" fmla="*/ 110 w 132"/>
              <a:gd name="T3" fmla="*/ 121 h 175"/>
              <a:gd name="T4" fmla="*/ 107 w 132"/>
              <a:gd name="T5" fmla="*/ 110 h 175"/>
              <a:gd name="T6" fmla="*/ 109 w 132"/>
              <a:gd name="T7" fmla="*/ 101 h 175"/>
              <a:gd name="T8" fmla="*/ 119 w 132"/>
              <a:gd name="T9" fmla="*/ 107 h 175"/>
              <a:gd name="T10" fmla="*/ 129 w 132"/>
              <a:gd name="T11" fmla="*/ 107 h 175"/>
              <a:gd name="T12" fmla="*/ 128 w 132"/>
              <a:gd name="T13" fmla="*/ 103 h 175"/>
              <a:gd name="T14" fmla="*/ 122 w 132"/>
              <a:gd name="T15" fmla="*/ 99 h 175"/>
              <a:gd name="T16" fmla="*/ 118 w 132"/>
              <a:gd name="T17" fmla="*/ 93 h 175"/>
              <a:gd name="T18" fmla="*/ 109 w 132"/>
              <a:gd name="T19" fmla="*/ 80 h 175"/>
              <a:gd name="T20" fmla="*/ 117 w 132"/>
              <a:gd name="T21" fmla="*/ 68 h 175"/>
              <a:gd name="T22" fmla="*/ 125 w 132"/>
              <a:gd name="T23" fmla="*/ 65 h 175"/>
              <a:gd name="T24" fmla="*/ 123 w 132"/>
              <a:gd name="T25" fmla="*/ 58 h 175"/>
              <a:gd name="T26" fmla="*/ 108 w 132"/>
              <a:gd name="T27" fmla="*/ 53 h 175"/>
              <a:gd name="T28" fmla="*/ 96 w 132"/>
              <a:gd name="T29" fmla="*/ 48 h 175"/>
              <a:gd name="T30" fmla="*/ 93 w 132"/>
              <a:gd name="T31" fmla="*/ 34 h 175"/>
              <a:gd name="T32" fmla="*/ 94 w 132"/>
              <a:gd name="T33" fmla="*/ 27 h 175"/>
              <a:gd name="T34" fmla="*/ 91 w 132"/>
              <a:gd name="T35" fmla="*/ 19 h 175"/>
              <a:gd name="T36" fmla="*/ 86 w 132"/>
              <a:gd name="T37" fmla="*/ 11 h 175"/>
              <a:gd name="T38" fmla="*/ 88 w 132"/>
              <a:gd name="T39" fmla="*/ 0 h 175"/>
              <a:gd name="T40" fmla="*/ 77 w 132"/>
              <a:gd name="T41" fmla="*/ 4 h 175"/>
              <a:gd name="T42" fmla="*/ 71 w 132"/>
              <a:gd name="T43" fmla="*/ 6 h 175"/>
              <a:gd name="T44" fmla="*/ 67 w 132"/>
              <a:gd name="T45" fmla="*/ 18 h 175"/>
              <a:gd name="T46" fmla="*/ 64 w 132"/>
              <a:gd name="T47" fmla="*/ 22 h 175"/>
              <a:gd name="T48" fmla="*/ 53 w 132"/>
              <a:gd name="T49" fmla="*/ 25 h 175"/>
              <a:gd name="T50" fmla="*/ 30 w 132"/>
              <a:gd name="T51" fmla="*/ 43 h 175"/>
              <a:gd name="T52" fmla="*/ 19 w 132"/>
              <a:gd name="T53" fmla="*/ 45 h 175"/>
              <a:gd name="T54" fmla="*/ 13 w 132"/>
              <a:gd name="T55" fmla="*/ 44 h 175"/>
              <a:gd name="T56" fmla="*/ 20 w 132"/>
              <a:gd name="T57" fmla="*/ 59 h 175"/>
              <a:gd name="T58" fmla="*/ 16 w 132"/>
              <a:gd name="T59" fmla="*/ 70 h 175"/>
              <a:gd name="T60" fmla="*/ 10 w 132"/>
              <a:gd name="T61" fmla="*/ 82 h 175"/>
              <a:gd name="T62" fmla="*/ 0 w 132"/>
              <a:gd name="T63" fmla="*/ 97 h 175"/>
              <a:gd name="T64" fmla="*/ 8 w 132"/>
              <a:gd name="T65" fmla="*/ 98 h 175"/>
              <a:gd name="T66" fmla="*/ 11 w 132"/>
              <a:gd name="T67" fmla="*/ 101 h 175"/>
              <a:gd name="T68" fmla="*/ 12 w 132"/>
              <a:gd name="T69" fmla="*/ 110 h 175"/>
              <a:gd name="T70" fmla="*/ 19 w 132"/>
              <a:gd name="T71" fmla="*/ 120 h 175"/>
              <a:gd name="T72" fmla="*/ 32 w 132"/>
              <a:gd name="T73" fmla="*/ 123 h 175"/>
              <a:gd name="T74" fmla="*/ 38 w 132"/>
              <a:gd name="T75" fmla="*/ 127 h 175"/>
              <a:gd name="T76" fmla="*/ 45 w 132"/>
              <a:gd name="T77" fmla="*/ 137 h 175"/>
              <a:gd name="T78" fmla="*/ 55 w 132"/>
              <a:gd name="T79" fmla="*/ 144 h 175"/>
              <a:gd name="T80" fmla="*/ 59 w 132"/>
              <a:gd name="T81" fmla="*/ 148 h 175"/>
              <a:gd name="T82" fmla="*/ 60 w 132"/>
              <a:gd name="T83" fmla="*/ 161 h 175"/>
              <a:gd name="T84" fmla="*/ 63 w 132"/>
              <a:gd name="T85" fmla="*/ 175 h 175"/>
              <a:gd name="T86" fmla="*/ 90 w 132"/>
              <a:gd name="T87" fmla="*/ 172 h 175"/>
              <a:gd name="T88" fmla="*/ 88 w 132"/>
              <a:gd name="T89" fmla="*/ 163 h 175"/>
              <a:gd name="T90" fmla="*/ 104 w 132"/>
              <a:gd name="T91" fmla="*/ 157 h 175"/>
              <a:gd name="T92" fmla="*/ 113 w 132"/>
              <a:gd name="T93" fmla="*/ 151 h 175"/>
              <a:gd name="T94" fmla="*/ 118 w 132"/>
              <a:gd name="T95" fmla="*/ 137 h 175"/>
              <a:gd name="T96" fmla="*/ 127 w 132"/>
              <a:gd name="T97" fmla="*/ 135 h 175"/>
              <a:gd name="T98" fmla="*/ 130 w 132"/>
              <a:gd name="T99" fmla="*/ 118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2" h="175">
                <a:moveTo>
                  <a:pt x="130" y="118"/>
                </a:moveTo>
                <a:cubicBezTo>
                  <a:pt x="128" y="118"/>
                  <a:pt x="128" y="118"/>
                  <a:pt x="128" y="118"/>
                </a:cubicBezTo>
                <a:cubicBezTo>
                  <a:pt x="127" y="118"/>
                  <a:pt x="126" y="118"/>
                  <a:pt x="124" y="118"/>
                </a:cubicBezTo>
                <a:cubicBezTo>
                  <a:pt x="122" y="118"/>
                  <a:pt x="121" y="118"/>
                  <a:pt x="121" y="118"/>
                </a:cubicBezTo>
                <a:cubicBezTo>
                  <a:pt x="120" y="118"/>
                  <a:pt x="119" y="119"/>
                  <a:pt x="118" y="120"/>
                </a:cubicBezTo>
                <a:cubicBezTo>
                  <a:pt x="117" y="120"/>
                  <a:pt x="117" y="120"/>
                  <a:pt x="117" y="120"/>
                </a:cubicBezTo>
                <a:cubicBezTo>
                  <a:pt x="112" y="121"/>
                  <a:pt x="112" y="121"/>
                  <a:pt x="112" y="121"/>
                </a:cubicBezTo>
                <a:cubicBezTo>
                  <a:pt x="111" y="121"/>
                  <a:pt x="111" y="121"/>
                  <a:pt x="110" y="121"/>
                </a:cubicBezTo>
                <a:cubicBezTo>
                  <a:pt x="110" y="120"/>
                  <a:pt x="109" y="120"/>
                  <a:pt x="109" y="119"/>
                </a:cubicBezTo>
                <a:cubicBezTo>
                  <a:pt x="107" y="117"/>
                  <a:pt x="107" y="117"/>
                  <a:pt x="107" y="117"/>
                </a:cubicBezTo>
                <a:cubicBezTo>
                  <a:pt x="107" y="116"/>
                  <a:pt x="107" y="116"/>
                  <a:pt x="107" y="116"/>
                </a:cubicBezTo>
                <a:cubicBezTo>
                  <a:pt x="107" y="110"/>
                  <a:pt x="107" y="110"/>
                  <a:pt x="107" y="110"/>
                </a:cubicBezTo>
                <a:cubicBezTo>
                  <a:pt x="107" y="110"/>
                  <a:pt x="106" y="107"/>
                  <a:pt x="107" y="105"/>
                </a:cubicBezTo>
                <a:cubicBezTo>
                  <a:pt x="107" y="104"/>
                  <a:pt x="107" y="104"/>
                  <a:pt x="107" y="104"/>
                </a:cubicBezTo>
                <a:cubicBezTo>
                  <a:pt x="107" y="103"/>
                  <a:pt x="107" y="103"/>
                  <a:pt x="107" y="103"/>
                </a:cubicBezTo>
                <a:cubicBezTo>
                  <a:pt x="108" y="102"/>
                  <a:pt x="108" y="101"/>
                  <a:pt x="109" y="101"/>
                </a:cubicBezTo>
                <a:cubicBezTo>
                  <a:pt x="111" y="101"/>
                  <a:pt x="114" y="101"/>
                  <a:pt x="114" y="101"/>
                </a:cubicBezTo>
                <a:cubicBezTo>
                  <a:pt x="115" y="101"/>
                  <a:pt x="115" y="102"/>
                  <a:pt x="116" y="102"/>
                </a:cubicBezTo>
                <a:cubicBezTo>
                  <a:pt x="118" y="106"/>
                  <a:pt x="118" y="106"/>
                  <a:pt x="118" y="106"/>
                </a:cubicBezTo>
                <a:cubicBezTo>
                  <a:pt x="119" y="107"/>
                  <a:pt x="119" y="107"/>
                  <a:pt x="119" y="107"/>
                </a:cubicBezTo>
                <a:cubicBezTo>
                  <a:pt x="121" y="109"/>
                  <a:pt x="121" y="109"/>
                  <a:pt x="121" y="109"/>
                </a:cubicBezTo>
                <a:cubicBezTo>
                  <a:pt x="123" y="110"/>
                  <a:pt x="123" y="110"/>
                  <a:pt x="123" y="110"/>
                </a:cubicBezTo>
                <a:cubicBezTo>
                  <a:pt x="125" y="110"/>
                  <a:pt x="125" y="110"/>
                  <a:pt x="125" y="110"/>
                </a:cubicBezTo>
                <a:cubicBezTo>
                  <a:pt x="129" y="107"/>
                  <a:pt x="129" y="107"/>
                  <a:pt x="129" y="107"/>
                </a:cubicBezTo>
                <a:cubicBezTo>
                  <a:pt x="131" y="107"/>
                  <a:pt x="131" y="107"/>
                  <a:pt x="131" y="107"/>
                </a:cubicBezTo>
                <a:cubicBezTo>
                  <a:pt x="131" y="106"/>
                  <a:pt x="131" y="106"/>
                  <a:pt x="131" y="106"/>
                </a:cubicBezTo>
                <a:cubicBezTo>
                  <a:pt x="131" y="106"/>
                  <a:pt x="130" y="105"/>
                  <a:pt x="129" y="104"/>
                </a:cubicBezTo>
                <a:cubicBezTo>
                  <a:pt x="128" y="103"/>
                  <a:pt x="128" y="103"/>
                  <a:pt x="128" y="103"/>
                </a:cubicBezTo>
                <a:cubicBezTo>
                  <a:pt x="127" y="102"/>
                  <a:pt x="127" y="102"/>
                  <a:pt x="127" y="102"/>
                </a:cubicBezTo>
                <a:cubicBezTo>
                  <a:pt x="126" y="102"/>
                  <a:pt x="126" y="103"/>
                  <a:pt x="125" y="103"/>
                </a:cubicBezTo>
                <a:cubicBezTo>
                  <a:pt x="124" y="103"/>
                  <a:pt x="123" y="101"/>
                  <a:pt x="122" y="100"/>
                </a:cubicBezTo>
                <a:cubicBezTo>
                  <a:pt x="122" y="99"/>
                  <a:pt x="122" y="99"/>
                  <a:pt x="122" y="99"/>
                </a:cubicBezTo>
                <a:cubicBezTo>
                  <a:pt x="122" y="98"/>
                  <a:pt x="121" y="98"/>
                  <a:pt x="121" y="98"/>
                </a:cubicBezTo>
                <a:cubicBezTo>
                  <a:pt x="119" y="96"/>
                  <a:pt x="119" y="96"/>
                  <a:pt x="119" y="96"/>
                </a:cubicBezTo>
                <a:cubicBezTo>
                  <a:pt x="119" y="96"/>
                  <a:pt x="118" y="95"/>
                  <a:pt x="118" y="94"/>
                </a:cubicBezTo>
                <a:cubicBezTo>
                  <a:pt x="118" y="93"/>
                  <a:pt x="118" y="93"/>
                  <a:pt x="118" y="93"/>
                </a:cubicBezTo>
                <a:cubicBezTo>
                  <a:pt x="117" y="93"/>
                  <a:pt x="116" y="93"/>
                  <a:pt x="116" y="92"/>
                </a:cubicBezTo>
                <a:cubicBezTo>
                  <a:pt x="114" y="84"/>
                  <a:pt x="114" y="84"/>
                  <a:pt x="114" y="84"/>
                </a:cubicBezTo>
                <a:cubicBezTo>
                  <a:pt x="110" y="82"/>
                  <a:pt x="110" y="82"/>
                  <a:pt x="110" y="82"/>
                </a:cubicBezTo>
                <a:cubicBezTo>
                  <a:pt x="110" y="82"/>
                  <a:pt x="109" y="81"/>
                  <a:pt x="109" y="80"/>
                </a:cubicBezTo>
                <a:cubicBezTo>
                  <a:pt x="109" y="76"/>
                  <a:pt x="109" y="76"/>
                  <a:pt x="109" y="76"/>
                </a:cubicBezTo>
                <a:cubicBezTo>
                  <a:pt x="110" y="75"/>
                  <a:pt x="110" y="75"/>
                  <a:pt x="110" y="75"/>
                </a:cubicBezTo>
                <a:cubicBezTo>
                  <a:pt x="115" y="71"/>
                  <a:pt x="115" y="71"/>
                  <a:pt x="115" y="71"/>
                </a:cubicBezTo>
                <a:cubicBezTo>
                  <a:pt x="117" y="68"/>
                  <a:pt x="117" y="68"/>
                  <a:pt x="117" y="68"/>
                </a:cubicBezTo>
                <a:cubicBezTo>
                  <a:pt x="118" y="67"/>
                  <a:pt x="118" y="67"/>
                  <a:pt x="119" y="67"/>
                </a:cubicBezTo>
                <a:cubicBezTo>
                  <a:pt x="120" y="67"/>
                  <a:pt x="120" y="67"/>
                  <a:pt x="120" y="67"/>
                </a:cubicBezTo>
                <a:cubicBezTo>
                  <a:pt x="123" y="65"/>
                  <a:pt x="123" y="65"/>
                  <a:pt x="123" y="65"/>
                </a:cubicBezTo>
                <a:cubicBezTo>
                  <a:pt x="124" y="65"/>
                  <a:pt x="124" y="65"/>
                  <a:pt x="125" y="65"/>
                </a:cubicBezTo>
                <a:cubicBezTo>
                  <a:pt x="125" y="65"/>
                  <a:pt x="126" y="66"/>
                  <a:pt x="126" y="65"/>
                </a:cubicBezTo>
                <a:cubicBezTo>
                  <a:pt x="127" y="64"/>
                  <a:pt x="128" y="64"/>
                  <a:pt x="129" y="63"/>
                </a:cubicBezTo>
                <a:cubicBezTo>
                  <a:pt x="129" y="61"/>
                  <a:pt x="129" y="61"/>
                  <a:pt x="129" y="61"/>
                </a:cubicBezTo>
                <a:cubicBezTo>
                  <a:pt x="123" y="58"/>
                  <a:pt x="123" y="58"/>
                  <a:pt x="123" y="58"/>
                </a:cubicBezTo>
                <a:cubicBezTo>
                  <a:pt x="118" y="55"/>
                  <a:pt x="118" y="55"/>
                  <a:pt x="118" y="55"/>
                </a:cubicBezTo>
                <a:cubicBezTo>
                  <a:pt x="115" y="54"/>
                  <a:pt x="115" y="54"/>
                  <a:pt x="115" y="54"/>
                </a:cubicBezTo>
                <a:cubicBezTo>
                  <a:pt x="109" y="54"/>
                  <a:pt x="109" y="54"/>
                  <a:pt x="109" y="54"/>
                </a:cubicBezTo>
                <a:cubicBezTo>
                  <a:pt x="109" y="54"/>
                  <a:pt x="109" y="54"/>
                  <a:pt x="108" y="53"/>
                </a:cubicBezTo>
                <a:cubicBezTo>
                  <a:pt x="105" y="51"/>
                  <a:pt x="105" y="51"/>
                  <a:pt x="105" y="51"/>
                </a:cubicBezTo>
                <a:cubicBezTo>
                  <a:pt x="103" y="51"/>
                  <a:pt x="103" y="51"/>
                  <a:pt x="103" y="51"/>
                </a:cubicBezTo>
                <a:cubicBezTo>
                  <a:pt x="103" y="51"/>
                  <a:pt x="101" y="50"/>
                  <a:pt x="97" y="49"/>
                </a:cubicBezTo>
                <a:cubicBezTo>
                  <a:pt x="97" y="49"/>
                  <a:pt x="96" y="49"/>
                  <a:pt x="96" y="48"/>
                </a:cubicBezTo>
                <a:cubicBezTo>
                  <a:pt x="94" y="45"/>
                  <a:pt x="94" y="45"/>
                  <a:pt x="94" y="45"/>
                </a:cubicBezTo>
                <a:cubicBezTo>
                  <a:pt x="94" y="45"/>
                  <a:pt x="94" y="45"/>
                  <a:pt x="94" y="44"/>
                </a:cubicBezTo>
                <a:cubicBezTo>
                  <a:pt x="94" y="44"/>
                  <a:pt x="94" y="42"/>
                  <a:pt x="96" y="40"/>
                </a:cubicBezTo>
                <a:cubicBezTo>
                  <a:pt x="95" y="39"/>
                  <a:pt x="93" y="37"/>
                  <a:pt x="93" y="34"/>
                </a:cubicBezTo>
                <a:cubicBezTo>
                  <a:pt x="93" y="33"/>
                  <a:pt x="93" y="33"/>
                  <a:pt x="93" y="33"/>
                </a:cubicBezTo>
                <a:cubicBezTo>
                  <a:pt x="93" y="33"/>
                  <a:pt x="93" y="32"/>
                  <a:pt x="93" y="31"/>
                </a:cubicBezTo>
                <a:cubicBezTo>
                  <a:pt x="94" y="29"/>
                  <a:pt x="94" y="29"/>
                  <a:pt x="95" y="28"/>
                </a:cubicBezTo>
                <a:cubicBezTo>
                  <a:pt x="95" y="28"/>
                  <a:pt x="95" y="28"/>
                  <a:pt x="94" y="27"/>
                </a:cubicBezTo>
                <a:cubicBezTo>
                  <a:pt x="92" y="26"/>
                  <a:pt x="92" y="26"/>
                  <a:pt x="92" y="26"/>
                </a:cubicBezTo>
                <a:cubicBezTo>
                  <a:pt x="92" y="25"/>
                  <a:pt x="92" y="25"/>
                  <a:pt x="92" y="25"/>
                </a:cubicBezTo>
                <a:cubicBezTo>
                  <a:pt x="91" y="20"/>
                  <a:pt x="91" y="20"/>
                  <a:pt x="91" y="20"/>
                </a:cubicBezTo>
                <a:cubicBezTo>
                  <a:pt x="91" y="20"/>
                  <a:pt x="91" y="20"/>
                  <a:pt x="91" y="19"/>
                </a:cubicBezTo>
                <a:cubicBezTo>
                  <a:pt x="92" y="18"/>
                  <a:pt x="92" y="16"/>
                  <a:pt x="91" y="16"/>
                </a:cubicBezTo>
                <a:cubicBezTo>
                  <a:pt x="91" y="15"/>
                  <a:pt x="91" y="15"/>
                  <a:pt x="90" y="14"/>
                </a:cubicBezTo>
                <a:cubicBezTo>
                  <a:pt x="87" y="12"/>
                  <a:pt x="87" y="12"/>
                  <a:pt x="87" y="12"/>
                </a:cubicBezTo>
                <a:cubicBezTo>
                  <a:pt x="86" y="11"/>
                  <a:pt x="86" y="11"/>
                  <a:pt x="86" y="11"/>
                </a:cubicBezTo>
                <a:cubicBezTo>
                  <a:pt x="86" y="5"/>
                  <a:pt x="86" y="5"/>
                  <a:pt x="86" y="5"/>
                </a:cubicBezTo>
                <a:cubicBezTo>
                  <a:pt x="86" y="5"/>
                  <a:pt x="86" y="5"/>
                  <a:pt x="86" y="4"/>
                </a:cubicBezTo>
                <a:cubicBezTo>
                  <a:pt x="88" y="2"/>
                  <a:pt x="88" y="2"/>
                  <a:pt x="88" y="2"/>
                </a:cubicBezTo>
                <a:cubicBezTo>
                  <a:pt x="88" y="0"/>
                  <a:pt x="88" y="0"/>
                  <a:pt x="88" y="0"/>
                </a:cubicBezTo>
                <a:cubicBezTo>
                  <a:pt x="87" y="0"/>
                  <a:pt x="87" y="0"/>
                  <a:pt x="86" y="0"/>
                </a:cubicBezTo>
                <a:cubicBezTo>
                  <a:pt x="86" y="0"/>
                  <a:pt x="86" y="0"/>
                  <a:pt x="86" y="1"/>
                </a:cubicBezTo>
                <a:cubicBezTo>
                  <a:pt x="85" y="1"/>
                  <a:pt x="84" y="2"/>
                  <a:pt x="83" y="3"/>
                </a:cubicBezTo>
                <a:cubicBezTo>
                  <a:pt x="81" y="3"/>
                  <a:pt x="80" y="4"/>
                  <a:pt x="77" y="4"/>
                </a:cubicBezTo>
                <a:cubicBezTo>
                  <a:pt x="76" y="4"/>
                  <a:pt x="75" y="4"/>
                  <a:pt x="74" y="3"/>
                </a:cubicBezTo>
                <a:cubicBezTo>
                  <a:pt x="71" y="4"/>
                  <a:pt x="71" y="4"/>
                  <a:pt x="71" y="4"/>
                </a:cubicBezTo>
                <a:cubicBezTo>
                  <a:pt x="72" y="4"/>
                  <a:pt x="72" y="4"/>
                  <a:pt x="72" y="4"/>
                </a:cubicBezTo>
                <a:cubicBezTo>
                  <a:pt x="72" y="5"/>
                  <a:pt x="72" y="6"/>
                  <a:pt x="71" y="6"/>
                </a:cubicBezTo>
                <a:cubicBezTo>
                  <a:pt x="71" y="7"/>
                  <a:pt x="71" y="7"/>
                  <a:pt x="71" y="7"/>
                </a:cubicBezTo>
                <a:cubicBezTo>
                  <a:pt x="71" y="8"/>
                  <a:pt x="72" y="9"/>
                  <a:pt x="72" y="10"/>
                </a:cubicBezTo>
                <a:cubicBezTo>
                  <a:pt x="72" y="12"/>
                  <a:pt x="70" y="16"/>
                  <a:pt x="69" y="16"/>
                </a:cubicBezTo>
                <a:cubicBezTo>
                  <a:pt x="67" y="18"/>
                  <a:pt x="67" y="18"/>
                  <a:pt x="67" y="18"/>
                </a:cubicBezTo>
                <a:cubicBezTo>
                  <a:pt x="66" y="19"/>
                  <a:pt x="65" y="19"/>
                  <a:pt x="64" y="19"/>
                </a:cubicBezTo>
                <a:cubicBezTo>
                  <a:pt x="64" y="19"/>
                  <a:pt x="64" y="19"/>
                  <a:pt x="63" y="19"/>
                </a:cubicBezTo>
                <a:cubicBezTo>
                  <a:pt x="64" y="20"/>
                  <a:pt x="64" y="20"/>
                  <a:pt x="64" y="20"/>
                </a:cubicBezTo>
                <a:cubicBezTo>
                  <a:pt x="64" y="22"/>
                  <a:pt x="64" y="22"/>
                  <a:pt x="64" y="22"/>
                </a:cubicBezTo>
                <a:cubicBezTo>
                  <a:pt x="64" y="24"/>
                  <a:pt x="62" y="27"/>
                  <a:pt x="59" y="28"/>
                </a:cubicBezTo>
                <a:cubicBezTo>
                  <a:pt x="59" y="28"/>
                  <a:pt x="59" y="28"/>
                  <a:pt x="58" y="28"/>
                </a:cubicBezTo>
                <a:cubicBezTo>
                  <a:pt x="54" y="26"/>
                  <a:pt x="54" y="26"/>
                  <a:pt x="54" y="26"/>
                </a:cubicBezTo>
                <a:cubicBezTo>
                  <a:pt x="54" y="26"/>
                  <a:pt x="54" y="26"/>
                  <a:pt x="53" y="25"/>
                </a:cubicBezTo>
                <a:cubicBezTo>
                  <a:pt x="53" y="27"/>
                  <a:pt x="52" y="28"/>
                  <a:pt x="51" y="30"/>
                </a:cubicBezTo>
                <a:cubicBezTo>
                  <a:pt x="43" y="40"/>
                  <a:pt x="43" y="40"/>
                  <a:pt x="43" y="40"/>
                </a:cubicBezTo>
                <a:cubicBezTo>
                  <a:pt x="37" y="43"/>
                  <a:pt x="37" y="43"/>
                  <a:pt x="37" y="43"/>
                </a:cubicBezTo>
                <a:cubicBezTo>
                  <a:pt x="30" y="43"/>
                  <a:pt x="30" y="43"/>
                  <a:pt x="30" y="43"/>
                </a:cubicBezTo>
                <a:cubicBezTo>
                  <a:pt x="26" y="43"/>
                  <a:pt x="26" y="43"/>
                  <a:pt x="26" y="43"/>
                </a:cubicBezTo>
                <a:cubicBezTo>
                  <a:pt x="24" y="43"/>
                  <a:pt x="23" y="44"/>
                  <a:pt x="23" y="44"/>
                </a:cubicBezTo>
                <a:cubicBezTo>
                  <a:pt x="23" y="45"/>
                  <a:pt x="22" y="45"/>
                  <a:pt x="21" y="45"/>
                </a:cubicBezTo>
                <a:cubicBezTo>
                  <a:pt x="19" y="45"/>
                  <a:pt x="19" y="45"/>
                  <a:pt x="19" y="45"/>
                </a:cubicBezTo>
                <a:cubicBezTo>
                  <a:pt x="19" y="45"/>
                  <a:pt x="19" y="45"/>
                  <a:pt x="18" y="45"/>
                </a:cubicBezTo>
                <a:cubicBezTo>
                  <a:pt x="15" y="43"/>
                  <a:pt x="15" y="43"/>
                  <a:pt x="15" y="43"/>
                </a:cubicBezTo>
                <a:cubicBezTo>
                  <a:pt x="14" y="44"/>
                  <a:pt x="14" y="44"/>
                  <a:pt x="14" y="44"/>
                </a:cubicBezTo>
                <a:cubicBezTo>
                  <a:pt x="13" y="44"/>
                  <a:pt x="13" y="44"/>
                  <a:pt x="13" y="44"/>
                </a:cubicBezTo>
                <a:cubicBezTo>
                  <a:pt x="11" y="43"/>
                  <a:pt x="10" y="43"/>
                  <a:pt x="9" y="43"/>
                </a:cubicBezTo>
                <a:cubicBezTo>
                  <a:pt x="9" y="43"/>
                  <a:pt x="9" y="45"/>
                  <a:pt x="10" y="46"/>
                </a:cubicBezTo>
                <a:cubicBezTo>
                  <a:pt x="14" y="55"/>
                  <a:pt x="14" y="55"/>
                  <a:pt x="14" y="55"/>
                </a:cubicBezTo>
                <a:cubicBezTo>
                  <a:pt x="20" y="59"/>
                  <a:pt x="20" y="59"/>
                  <a:pt x="20" y="59"/>
                </a:cubicBezTo>
                <a:cubicBezTo>
                  <a:pt x="21" y="60"/>
                  <a:pt x="22" y="61"/>
                  <a:pt x="21" y="62"/>
                </a:cubicBezTo>
                <a:cubicBezTo>
                  <a:pt x="19" y="65"/>
                  <a:pt x="19" y="65"/>
                  <a:pt x="19" y="65"/>
                </a:cubicBezTo>
                <a:cubicBezTo>
                  <a:pt x="17" y="69"/>
                  <a:pt x="17" y="69"/>
                  <a:pt x="17" y="69"/>
                </a:cubicBezTo>
                <a:cubicBezTo>
                  <a:pt x="17" y="70"/>
                  <a:pt x="17" y="70"/>
                  <a:pt x="16" y="70"/>
                </a:cubicBezTo>
                <a:cubicBezTo>
                  <a:pt x="14" y="71"/>
                  <a:pt x="14" y="71"/>
                  <a:pt x="14" y="71"/>
                </a:cubicBezTo>
                <a:cubicBezTo>
                  <a:pt x="12" y="72"/>
                  <a:pt x="11" y="73"/>
                  <a:pt x="10" y="74"/>
                </a:cubicBezTo>
                <a:cubicBezTo>
                  <a:pt x="10" y="81"/>
                  <a:pt x="10" y="81"/>
                  <a:pt x="10" y="81"/>
                </a:cubicBezTo>
                <a:cubicBezTo>
                  <a:pt x="10" y="82"/>
                  <a:pt x="10" y="82"/>
                  <a:pt x="10" y="82"/>
                </a:cubicBezTo>
                <a:cubicBezTo>
                  <a:pt x="9" y="83"/>
                  <a:pt x="7" y="90"/>
                  <a:pt x="5" y="92"/>
                </a:cubicBezTo>
                <a:cubicBezTo>
                  <a:pt x="3" y="94"/>
                  <a:pt x="1" y="93"/>
                  <a:pt x="0" y="93"/>
                </a:cubicBezTo>
                <a:cubicBezTo>
                  <a:pt x="0" y="94"/>
                  <a:pt x="0" y="94"/>
                  <a:pt x="0" y="94"/>
                </a:cubicBezTo>
                <a:cubicBezTo>
                  <a:pt x="0" y="95"/>
                  <a:pt x="0" y="96"/>
                  <a:pt x="0" y="97"/>
                </a:cubicBezTo>
                <a:cubicBezTo>
                  <a:pt x="1" y="97"/>
                  <a:pt x="2" y="97"/>
                  <a:pt x="3" y="98"/>
                </a:cubicBezTo>
                <a:cubicBezTo>
                  <a:pt x="4" y="99"/>
                  <a:pt x="4" y="99"/>
                  <a:pt x="4" y="99"/>
                </a:cubicBezTo>
                <a:cubicBezTo>
                  <a:pt x="4" y="98"/>
                  <a:pt x="4" y="97"/>
                  <a:pt x="5" y="97"/>
                </a:cubicBezTo>
                <a:cubicBezTo>
                  <a:pt x="8" y="98"/>
                  <a:pt x="8" y="98"/>
                  <a:pt x="8" y="98"/>
                </a:cubicBezTo>
                <a:cubicBezTo>
                  <a:pt x="9" y="98"/>
                  <a:pt x="9" y="98"/>
                  <a:pt x="10" y="98"/>
                </a:cubicBezTo>
                <a:cubicBezTo>
                  <a:pt x="10" y="98"/>
                  <a:pt x="10" y="98"/>
                  <a:pt x="11" y="98"/>
                </a:cubicBezTo>
                <a:cubicBezTo>
                  <a:pt x="12" y="98"/>
                  <a:pt x="12" y="99"/>
                  <a:pt x="12" y="100"/>
                </a:cubicBezTo>
                <a:cubicBezTo>
                  <a:pt x="12" y="101"/>
                  <a:pt x="12" y="101"/>
                  <a:pt x="11" y="101"/>
                </a:cubicBezTo>
                <a:cubicBezTo>
                  <a:pt x="10" y="103"/>
                  <a:pt x="10" y="103"/>
                  <a:pt x="10" y="103"/>
                </a:cubicBezTo>
                <a:cubicBezTo>
                  <a:pt x="10" y="104"/>
                  <a:pt x="10" y="106"/>
                  <a:pt x="10" y="107"/>
                </a:cubicBezTo>
                <a:cubicBezTo>
                  <a:pt x="10" y="108"/>
                  <a:pt x="10" y="109"/>
                  <a:pt x="9" y="110"/>
                </a:cubicBezTo>
                <a:cubicBezTo>
                  <a:pt x="12" y="110"/>
                  <a:pt x="12" y="110"/>
                  <a:pt x="12" y="110"/>
                </a:cubicBezTo>
                <a:cubicBezTo>
                  <a:pt x="16" y="111"/>
                  <a:pt x="16" y="111"/>
                  <a:pt x="16" y="111"/>
                </a:cubicBezTo>
                <a:cubicBezTo>
                  <a:pt x="18" y="111"/>
                  <a:pt x="18" y="113"/>
                  <a:pt x="18" y="114"/>
                </a:cubicBezTo>
                <a:cubicBezTo>
                  <a:pt x="19" y="115"/>
                  <a:pt x="18" y="116"/>
                  <a:pt x="17" y="117"/>
                </a:cubicBezTo>
                <a:cubicBezTo>
                  <a:pt x="17" y="118"/>
                  <a:pt x="18" y="119"/>
                  <a:pt x="19" y="120"/>
                </a:cubicBezTo>
                <a:cubicBezTo>
                  <a:pt x="20" y="121"/>
                  <a:pt x="20" y="121"/>
                  <a:pt x="21" y="122"/>
                </a:cubicBezTo>
                <a:cubicBezTo>
                  <a:pt x="22" y="121"/>
                  <a:pt x="24" y="119"/>
                  <a:pt x="27" y="120"/>
                </a:cubicBezTo>
                <a:cubicBezTo>
                  <a:pt x="29" y="120"/>
                  <a:pt x="31" y="120"/>
                  <a:pt x="31" y="122"/>
                </a:cubicBezTo>
                <a:cubicBezTo>
                  <a:pt x="31" y="122"/>
                  <a:pt x="31" y="122"/>
                  <a:pt x="32" y="123"/>
                </a:cubicBezTo>
                <a:cubicBezTo>
                  <a:pt x="33" y="124"/>
                  <a:pt x="33" y="124"/>
                  <a:pt x="34" y="125"/>
                </a:cubicBezTo>
                <a:cubicBezTo>
                  <a:pt x="35" y="125"/>
                  <a:pt x="35" y="125"/>
                  <a:pt x="35" y="125"/>
                </a:cubicBezTo>
                <a:cubicBezTo>
                  <a:pt x="35" y="126"/>
                  <a:pt x="36" y="126"/>
                  <a:pt x="36" y="126"/>
                </a:cubicBezTo>
                <a:cubicBezTo>
                  <a:pt x="38" y="127"/>
                  <a:pt x="38" y="127"/>
                  <a:pt x="38" y="127"/>
                </a:cubicBezTo>
                <a:cubicBezTo>
                  <a:pt x="39" y="128"/>
                  <a:pt x="40" y="128"/>
                  <a:pt x="40" y="129"/>
                </a:cubicBezTo>
                <a:cubicBezTo>
                  <a:pt x="40" y="129"/>
                  <a:pt x="40" y="129"/>
                  <a:pt x="40" y="130"/>
                </a:cubicBezTo>
                <a:cubicBezTo>
                  <a:pt x="42" y="132"/>
                  <a:pt x="42" y="132"/>
                  <a:pt x="43" y="134"/>
                </a:cubicBezTo>
                <a:cubicBezTo>
                  <a:pt x="45" y="137"/>
                  <a:pt x="45" y="137"/>
                  <a:pt x="45" y="137"/>
                </a:cubicBezTo>
                <a:cubicBezTo>
                  <a:pt x="49" y="143"/>
                  <a:pt x="49" y="143"/>
                  <a:pt x="49" y="143"/>
                </a:cubicBezTo>
                <a:cubicBezTo>
                  <a:pt x="53" y="144"/>
                  <a:pt x="53" y="144"/>
                  <a:pt x="53" y="144"/>
                </a:cubicBezTo>
                <a:cubicBezTo>
                  <a:pt x="53" y="144"/>
                  <a:pt x="54" y="144"/>
                  <a:pt x="54" y="144"/>
                </a:cubicBezTo>
                <a:cubicBezTo>
                  <a:pt x="54" y="144"/>
                  <a:pt x="54" y="144"/>
                  <a:pt x="55" y="144"/>
                </a:cubicBezTo>
                <a:cubicBezTo>
                  <a:pt x="60" y="145"/>
                  <a:pt x="60" y="145"/>
                  <a:pt x="60" y="145"/>
                </a:cubicBezTo>
                <a:cubicBezTo>
                  <a:pt x="60" y="145"/>
                  <a:pt x="60" y="145"/>
                  <a:pt x="60" y="145"/>
                </a:cubicBezTo>
                <a:cubicBezTo>
                  <a:pt x="60" y="146"/>
                  <a:pt x="59" y="147"/>
                  <a:pt x="58" y="147"/>
                </a:cubicBezTo>
                <a:cubicBezTo>
                  <a:pt x="58" y="148"/>
                  <a:pt x="59" y="148"/>
                  <a:pt x="59" y="148"/>
                </a:cubicBezTo>
                <a:cubicBezTo>
                  <a:pt x="59" y="149"/>
                  <a:pt x="60" y="149"/>
                  <a:pt x="60" y="149"/>
                </a:cubicBezTo>
                <a:cubicBezTo>
                  <a:pt x="62" y="155"/>
                  <a:pt x="62" y="155"/>
                  <a:pt x="62" y="155"/>
                </a:cubicBezTo>
                <a:cubicBezTo>
                  <a:pt x="62" y="156"/>
                  <a:pt x="62" y="156"/>
                  <a:pt x="62" y="157"/>
                </a:cubicBezTo>
                <a:cubicBezTo>
                  <a:pt x="61" y="159"/>
                  <a:pt x="60" y="160"/>
                  <a:pt x="60" y="161"/>
                </a:cubicBezTo>
                <a:cubicBezTo>
                  <a:pt x="60" y="162"/>
                  <a:pt x="60" y="162"/>
                  <a:pt x="59" y="163"/>
                </a:cubicBezTo>
                <a:cubicBezTo>
                  <a:pt x="58" y="164"/>
                  <a:pt x="57" y="166"/>
                  <a:pt x="56" y="167"/>
                </a:cubicBezTo>
                <a:cubicBezTo>
                  <a:pt x="57" y="168"/>
                  <a:pt x="59" y="170"/>
                  <a:pt x="59" y="170"/>
                </a:cubicBezTo>
                <a:cubicBezTo>
                  <a:pt x="61" y="172"/>
                  <a:pt x="62" y="174"/>
                  <a:pt x="63" y="175"/>
                </a:cubicBezTo>
                <a:cubicBezTo>
                  <a:pt x="66" y="174"/>
                  <a:pt x="70" y="172"/>
                  <a:pt x="71" y="171"/>
                </a:cubicBezTo>
                <a:cubicBezTo>
                  <a:pt x="73" y="170"/>
                  <a:pt x="77" y="169"/>
                  <a:pt x="81" y="169"/>
                </a:cubicBezTo>
                <a:cubicBezTo>
                  <a:pt x="84" y="170"/>
                  <a:pt x="86" y="171"/>
                  <a:pt x="87" y="172"/>
                </a:cubicBezTo>
                <a:cubicBezTo>
                  <a:pt x="90" y="172"/>
                  <a:pt x="90" y="172"/>
                  <a:pt x="90" y="172"/>
                </a:cubicBezTo>
                <a:cubicBezTo>
                  <a:pt x="90" y="172"/>
                  <a:pt x="89" y="172"/>
                  <a:pt x="89" y="171"/>
                </a:cubicBezTo>
                <a:cubicBezTo>
                  <a:pt x="89" y="170"/>
                  <a:pt x="89" y="170"/>
                  <a:pt x="89" y="170"/>
                </a:cubicBezTo>
                <a:cubicBezTo>
                  <a:pt x="89" y="169"/>
                  <a:pt x="88" y="169"/>
                  <a:pt x="88" y="167"/>
                </a:cubicBezTo>
                <a:cubicBezTo>
                  <a:pt x="88" y="163"/>
                  <a:pt x="88" y="163"/>
                  <a:pt x="88" y="163"/>
                </a:cubicBezTo>
                <a:cubicBezTo>
                  <a:pt x="88" y="162"/>
                  <a:pt x="88" y="162"/>
                  <a:pt x="88" y="162"/>
                </a:cubicBezTo>
                <a:cubicBezTo>
                  <a:pt x="89" y="159"/>
                  <a:pt x="92" y="158"/>
                  <a:pt x="93" y="158"/>
                </a:cubicBezTo>
                <a:cubicBezTo>
                  <a:pt x="103" y="158"/>
                  <a:pt x="103" y="158"/>
                  <a:pt x="103" y="158"/>
                </a:cubicBezTo>
                <a:cubicBezTo>
                  <a:pt x="103" y="158"/>
                  <a:pt x="104" y="158"/>
                  <a:pt x="104" y="157"/>
                </a:cubicBezTo>
                <a:cubicBezTo>
                  <a:pt x="106" y="156"/>
                  <a:pt x="108" y="155"/>
                  <a:pt x="108" y="155"/>
                </a:cubicBezTo>
                <a:cubicBezTo>
                  <a:pt x="108" y="154"/>
                  <a:pt x="108" y="154"/>
                  <a:pt x="109" y="154"/>
                </a:cubicBezTo>
                <a:cubicBezTo>
                  <a:pt x="110" y="154"/>
                  <a:pt x="110" y="154"/>
                  <a:pt x="110" y="154"/>
                </a:cubicBezTo>
                <a:cubicBezTo>
                  <a:pt x="111" y="153"/>
                  <a:pt x="112" y="151"/>
                  <a:pt x="113" y="151"/>
                </a:cubicBezTo>
                <a:cubicBezTo>
                  <a:pt x="114" y="149"/>
                  <a:pt x="115" y="147"/>
                  <a:pt x="115" y="146"/>
                </a:cubicBezTo>
                <a:cubicBezTo>
                  <a:pt x="115" y="146"/>
                  <a:pt x="116" y="145"/>
                  <a:pt x="116" y="144"/>
                </a:cubicBezTo>
                <a:cubicBezTo>
                  <a:pt x="116" y="142"/>
                  <a:pt x="117" y="138"/>
                  <a:pt x="117" y="138"/>
                </a:cubicBezTo>
                <a:cubicBezTo>
                  <a:pt x="118" y="137"/>
                  <a:pt x="118" y="137"/>
                  <a:pt x="118" y="137"/>
                </a:cubicBezTo>
                <a:cubicBezTo>
                  <a:pt x="120" y="135"/>
                  <a:pt x="120" y="135"/>
                  <a:pt x="120" y="135"/>
                </a:cubicBezTo>
                <a:cubicBezTo>
                  <a:pt x="121" y="135"/>
                  <a:pt x="121" y="135"/>
                  <a:pt x="121" y="135"/>
                </a:cubicBezTo>
                <a:cubicBezTo>
                  <a:pt x="126" y="135"/>
                  <a:pt x="126" y="135"/>
                  <a:pt x="126" y="135"/>
                </a:cubicBezTo>
                <a:cubicBezTo>
                  <a:pt x="126" y="135"/>
                  <a:pt x="126" y="135"/>
                  <a:pt x="127" y="135"/>
                </a:cubicBezTo>
                <a:cubicBezTo>
                  <a:pt x="131" y="133"/>
                  <a:pt x="131" y="133"/>
                  <a:pt x="131" y="133"/>
                </a:cubicBezTo>
                <a:cubicBezTo>
                  <a:pt x="132" y="129"/>
                  <a:pt x="132" y="129"/>
                  <a:pt x="132" y="129"/>
                </a:cubicBezTo>
                <a:cubicBezTo>
                  <a:pt x="132" y="122"/>
                  <a:pt x="132" y="122"/>
                  <a:pt x="132" y="122"/>
                </a:cubicBezTo>
                <a:cubicBezTo>
                  <a:pt x="132" y="121"/>
                  <a:pt x="131" y="120"/>
                  <a:pt x="130" y="11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7" name="Freeform 83"/>
          <p:cNvSpPr>
            <a:spLocks/>
          </p:cNvSpPr>
          <p:nvPr/>
        </p:nvSpPr>
        <p:spPr bwMode="auto">
          <a:xfrm>
            <a:off x="8606407" y="4414515"/>
            <a:ext cx="403225" cy="217488"/>
          </a:xfrm>
          <a:custGeom>
            <a:avLst/>
            <a:gdLst>
              <a:gd name="T0" fmla="*/ 162 w 181"/>
              <a:gd name="T1" fmla="*/ 38 h 97"/>
              <a:gd name="T2" fmla="*/ 138 w 181"/>
              <a:gd name="T3" fmla="*/ 25 h 97"/>
              <a:gd name="T4" fmla="*/ 136 w 181"/>
              <a:gd name="T5" fmla="*/ 27 h 97"/>
              <a:gd name="T6" fmla="*/ 122 w 181"/>
              <a:gd name="T7" fmla="*/ 19 h 97"/>
              <a:gd name="T8" fmla="*/ 109 w 181"/>
              <a:gd name="T9" fmla="*/ 14 h 97"/>
              <a:gd name="T10" fmla="*/ 67 w 181"/>
              <a:gd name="T11" fmla="*/ 7 h 97"/>
              <a:gd name="T12" fmla="*/ 53 w 181"/>
              <a:gd name="T13" fmla="*/ 4 h 97"/>
              <a:gd name="T14" fmla="*/ 42 w 181"/>
              <a:gd name="T15" fmla="*/ 1 h 97"/>
              <a:gd name="T16" fmla="*/ 31 w 181"/>
              <a:gd name="T17" fmla="*/ 7 h 97"/>
              <a:gd name="T18" fmla="*/ 22 w 181"/>
              <a:gd name="T19" fmla="*/ 13 h 97"/>
              <a:gd name="T20" fmla="*/ 14 w 181"/>
              <a:gd name="T21" fmla="*/ 20 h 97"/>
              <a:gd name="T22" fmla="*/ 9 w 181"/>
              <a:gd name="T23" fmla="*/ 21 h 97"/>
              <a:gd name="T24" fmla="*/ 6 w 181"/>
              <a:gd name="T25" fmla="*/ 30 h 97"/>
              <a:gd name="T26" fmla="*/ 1 w 181"/>
              <a:gd name="T27" fmla="*/ 34 h 97"/>
              <a:gd name="T28" fmla="*/ 0 w 181"/>
              <a:gd name="T29" fmla="*/ 40 h 97"/>
              <a:gd name="T30" fmla="*/ 2 w 181"/>
              <a:gd name="T31" fmla="*/ 42 h 97"/>
              <a:gd name="T32" fmla="*/ 8 w 181"/>
              <a:gd name="T33" fmla="*/ 46 h 97"/>
              <a:gd name="T34" fmla="*/ 14 w 181"/>
              <a:gd name="T35" fmla="*/ 48 h 97"/>
              <a:gd name="T36" fmla="*/ 27 w 181"/>
              <a:gd name="T37" fmla="*/ 51 h 97"/>
              <a:gd name="T38" fmla="*/ 36 w 181"/>
              <a:gd name="T39" fmla="*/ 56 h 97"/>
              <a:gd name="T40" fmla="*/ 41 w 181"/>
              <a:gd name="T41" fmla="*/ 57 h 97"/>
              <a:gd name="T42" fmla="*/ 46 w 181"/>
              <a:gd name="T43" fmla="*/ 60 h 97"/>
              <a:gd name="T44" fmla="*/ 53 w 181"/>
              <a:gd name="T45" fmla="*/ 67 h 97"/>
              <a:gd name="T46" fmla="*/ 56 w 181"/>
              <a:gd name="T47" fmla="*/ 75 h 97"/>
              <a:gd name="T48" fmla="*/ 59 w 181"/>
              <a:gd name="T49" fmla="*/ 76 h 97"/>
              <a:gd name="T50" fmla="*/ 64 w 181"/>
              <a:gd name="T51" fmla="*/ 79 h 97"/>
              <a:gd name="T52" fmla="*/ 69 w 181"/>
              <a:gd name="T53" fmla="*/ 80 h 97"/>
              <a:gd name="T54" fmla="*/ 78 w 181"/>
              <a:gd name="T55" fmla="*/ 82 h 97"/>
              <a:gd name="T56" fmla="*/ 85 w 181"/>
              <a:gd name="T57" fmla="*/ 76 h 97"/>
              <a:gd name="T58" fmla="*/ 101 w 181"/>
              <a:gd name="T59" fmla="*/ 78 h 97"/>
              <a:gd name="T60" fmla="*/ 109 w 181"/>
              <a:gd name="T61" fmla="*/ 80 h 97"/>
              <a:gd name="T62" fmla="*/ 115 w 181"/>
              <a:gd name="T63" fmla="*/ 84 h 97"/>
              <a:gd name="T64" fmla="*/ 120 w 181"/>
              <a:gd name="T65" fmla="*/ 91 h 97"/>
              <a:gd name="T66" fmla="*/ 127 w 181"/>
              <a:gd name="T67" fmla="*/ 94 h 97"/>
              <a:gd name="T68" fmla="*/ 135 w 181"/>
              <a:gd name="T69" fmla="*/ 96 h 97"/>
              <a:gd name="T70" fmla="*/ 136 w 181"/>
              <a:gd name="T71" fmla="*/ 91 h 97"/>
              <a:gd name="T72" fmla="*/ 141 w 181"/>
              <a:gd name="T73" fmla="*/ 90 h 97"/>
              <a:gd name="T74" fmla="*/ 145 w 181"/>
              <a:gd name="T75" fmla="*/ 91 h 97"/>
              <a:gd name="T76" fmla="*/ 153 w 181"/>
              <a:gd name="T77" fmla="*/ 87 h 97"/>
              <a:gd name="T78" fmla="*/ 155 w 181"/>
              <a:gd name="T79" fmla="*/ 79 h 97"/>
              <a:gd name="T80" fmla="*/ 161 w 181"/>
              <a:gd name="T81" fmla="*/ 74 h 97"/>
              <a:gd name="T82" fmla="*/ 167 w 181"/>
              <a:gd name="T83" fmla="*/ 70 h 97"/>
              <a:gd name="T84" fmla="*/ 176 w 181"/>
              <a:gd name="T85" fmla="*/ 67 h 97"/>
              <a:gd name="T86" fmla="*/ 178 w 181"/>
              <a:gd name="T87" fmla="*/ 67 h 97"/>
              <a:gd name="T88" fmla="*/ 178 w 181"/>
              <a:gd name="T89" fmla="*/ 65 h 97"/>
              <a:gd name="T90" fmla="*/ 181 w 181"/>
              <a:gd name="T91" fmla="*/ 5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1" h="97">
                <a:moveTo>
                  <a:pt x="180" y="47"/>
                </a:moveTo>
                <a:cubicBezTo>
                  <a:pt x="180" y="46"/>
                  <a:pt x="180" y="46"/>
                  <a:pt x="180" y="46"/>
                </a:cubicBezTo>
                <a:cubicBezTo>
                  <a:pt x="162" y="38"/>
                  <a:pt x="162" y="38"/>
                  <a:pt x="162" y="38"/>
                </a:cubicBezTo>
                <a:cubicBezTo>
                  <a:pt x="143" y="16"/>
                  <a:pt x="143" y="16"/>
                  <a:pt x="143" y="16"/>
                </a:cubicBezTo>
                <a:cubicBezTo>
                  <a:pt x="142" y="15"/>
                  <a:pt x="141" y="13"/>
                  <a:pt x="140" y="12"/>
                </a:cubicBezTo>
                <a:cubicBezTo>
                  <a:pt x="139" y="17"/>
                  <a:pt x="138" y="25"/>
                  <a:pt x="138" y="25"/>
                </a:cubicBezTo>
                <a:cubicBezTo>
                  <a:pt x="138" y="26"/>
                  <a:pt x="138" y="26"/>
                  <a:pt x="137" y="27"/>
                </a:cubicBezTo>
                <a:cubicBezTo>
                  <a:pt x="137" y="27"/>
                  <a:pt x="136" y="27"/>
                  <a:pt x="136" y="27"/>
                </a:cubicBezTo>
                <a:cubicBezTo>
                  <a:pt x="136" y="27"/>
                  <a:pt x="136" y="27"/>
                  <a:pt x="136" y="27"/>
                </a:cubicBezTo>
                <a:cubicBezTo>
                  <a:pt x="124" y="25"/>
                  <a:pt x="124" y="25"/>
                  <a:pt x="124" y="25"/>
                </a:cubicBezTo>
                <a:cubicBezTo>
                  <a:pt x="123" y="25"/>
                  <a:pt x="122" y="24"/>
                  <a:pt x="122" y="23"/>
                </a:cubicBezTo>
                <a:cubicBezTo>
                  <a:pt x="122" y="19"/>
                  <a:pt x="122" y="19"/>
                  <a:pt x="122" y="19"/>
                </a:cubicBezTo>
                <a:cubicBezTo>
                  <a:pt x="119" y="14"/>
                  <a:pt x="119" y="14"/>
                  <a:pt x="119" y="14"/>
                </a:cubicBezTo>
                <a:cubicBezTo>
                  <a:pt x="110" y="14"/>
                  <a:pt x="110" y="14"/>
                  <a:pt x="110" y="14"/>
                </a:cubicBezTo>
                <a:cubicBezTo>
                  <a:pt x="109" y="14"/>
                  <a:pt x="109" y="14"/>
                  <a:pt x="109" y="14"/>
                </a:cubicBezTo>
                <a:cubicBezTo>
                  <a:pt x="98" y="7"/>
                  <a:pt x="98" y="7"/>
                  <a:pt x="98" y="7"/>
                </a:cubicBezTo>
                <a:cubicBezTo>
                  <a:pt x="68" y="7"/>
                  <a:pt x="68" y="7"/>
                  <a:pt x="68" y="7"/>
                </a:cubicBezTo>
                <a:cubicBezTo>
                  <a:pt x="68" y="7"/>
                  <a:pt x="68" y="7"/>
                  <a:pt x="67" y="7"/>
                </a:cubicBezTo>
                <a:cubicBezTo>
                  <a:pt x="67" y="7"/>
                  <a:pt x="67" y="8"/>
                  <a:pt x="66" y="8"/>
                </a:cubicBezTo>
                <a:cubicBezTo>
                  <a:pt x="64" y="9"/>
                  <a:pt x="61" y="7"/>
                  <a:pt x="60" y="7"/>
                </a:cubicBezTo>
                <a:cubicBezTo>
                  <a:pt x="53" y="4"/>
                  <a:pt x="53" y="4"/>
                  <a:pt x="53" y="4"/>
                </a:cubicBezTo>
                <a:cubicBezTo>
                  <a:pt x="49" y="2"/>
                  <a:pt x="49" y="2"/>
                  <a:pt x="49" y="2"/>
                </a:cubicBezTo>
                <a:cubicBezTo>
                  <a:pt x="44" y="0"/>
                  <a:pt x="44" y="0"/>
                  <a:pt x="44" y="0"/>
                </a:cubicBezTo>
                <a:cubicBezTo>
                  <a:pt x="42" y="1"/>
                  <a:pt x="42" y="1"/>
                  <a:pt x="42" y="1"/>
                </a:cubicBezTo>
                <a:cubicBezTo>
                  <a:pt x="40" y="5"/>
                  <a:pt x="40" y="5"/>
                  <a:pt x="40" y="5"/>
                </a:cubicBezTo>
                <a:cubicBezTo>
                  <a:pt x="40" y="6"/>
                  <a:pt x="39" y="7"/>
                  <a:pt x="39" y="7"/>
                </a:cubicBezTo>
                <a:cubicBezTo>
                  <a:pt x="31" y="7"/>
                  <a:pt x="31" y="7"/>
                  <a:pt x="31" y="7"/>
                </a:cubicBezTo>
                <a:cubicBezTo>
                  <a:pt x="30" y="7"/>
                  <a:pt x="29" y="8"/>
                  <a:pt x="26" y="10"/>
                </a:cubicBezTo>
                <a:cubicBezTo>
                  <a:pt x="25" y="12"/>
                  <a:pt x="24" y="13"/>
                  <a:pt x="23" y="12"/>
                </a:cubicBezTo>
                <a:cubicBezTo>
                  <a:pt x="23" y="13"/>
                  <a:pt x="23" y="13"/>
                  <a:pt x="22" y="13"/>
                </a:cubicBezTo>
                <a:cubicBezTo>
                  <a:pt x="21" y="13"/>
                  <a:pt x="21" y="13"/>
                  <a:pt x="19" y="16"/>
                </a:cubicBezTo>
                <a:cubicBezTo>
                  <a:pt x="19" y="17"/>
                  <a:pt x="17" y="19"/>
                  <a:pt x="15" y="18"/>
                </a:cubicBezTo>
                <a:cubicBezTo>
                  <a:pt x="14" y="19"/>
                  <a:pt x="14" y="19"/>
                  <a:pt x="14" y="20"/>
                </a:cubicBezTo>
                <a:cubicBezTo>
                  <a:pt x="13" y="21"/>
                  <a:pt x="13" y="21"/>
                  <a:pt x="12" y="22"/>
                </a:cubicBezTo>
                <a:cubicBezTo>
                  <a:pt x="11" y="22"/>
                  <a:pt x="11" y="22"/>
                  <a:pt x="11" y="22"/>
                </a:cubicBezTo>
                <a:cubicBezTo>
                  <a:pt x="10" y="22"/>
                  <a:pt x="9" y="21"/>
                  <a:pt x="9" y="21"/>
                </a:cubicBezTo>
                <a:cubicBezTo>
                  <a:pt x="8" y="21"/>
                  <a:pt x="8" y="21"/>
                  <a:pt x="8" y="21"/>
                </a:cubicBezTo>
                <a:cubicBezTo>
                  <a:pt x="8" y="28"/>
                  <a:pt x="8" y="28"/>
                  <a:pt x="8" y="28"/>
                </a:cubicBezTo>
                <a:cubicBezTo>
                  <a:pt x="8" y="29"/>
                  <a:pt x="7" y="30"/>
                  <a:pt x="6" y="30"/>
                </a:cubicBezTo>
                <a:cubicBezTo>
                  <a:pt x="3" y="31"/>
                  <a:pt x="3" y="31"/>
                  <a:pt x="3" y="31"/>
                </a:cubicBezTo>
                <a:cubicBezTo>
                  <a:pt x="3" y="32"/>
                  <a:pt x="2" y="32"/>
                  <a:pt x="2" y="32"/>
                </a:cubicBezTo>
                <a:cubicBezTo>
                  <a:pt x="2" y="32"/>
                  <a:pt x="2" y="33"/>
                  <a:pt x="1" y="34"/>
                </a:cubicBezTo>
                <a:cubicBezTo>
                  <a:pt x="1" y="35"/>
                  <a:pt x="1" y="35"/>
                  <a:pt x="1" y="35"/>
                </a:cubicBezTo>
                <a:cubicBezTo>
                  <a:pt x="1" y="39"/>
                  <a:pt x="1" y="39"/>
                  <a:pt x="1" y="39"/>
                </a:cubicBezTo>
                <a:cubicBezTo>
                  <a:pt x="0" y="40"/>
                  <a:pt x="0" y="40"/>
                  <a:pt x="0" y="40"/>
                </a:cubicBezTo>
                <a:cubicBezTo>
                  <a:pt x="1" y="40"/>
                  <a:pt x="1" y="41"/>
                  <a:pt x="1" y="41"/>
                </a:cubicBezTo>
                <a:cubicBezTo>
                  <a:pt x="1" y="41"/>
                  <a:pt x="1" y="41"/>
                  <a:pt x="1" y="42"/>
                </a:cubicBezTo>
                <a:cubicBezTo>
                  <a:pt x="2" y="42"/>
                  <a:pt x="2" y="42"/>
                  <a:pt x="2" y="42"/>
                </a:cubicBezTo>
                <a:cubicBezTo>
                  <a:pt x="3" y="43"/>
                  <a:pt x="4" y="44"/>
                  <a:pt x="5" y="44"/>
                </a:cubicBezTo>
                <a:cubicBezTo>
                  <a:pt x="6" y="44"/>
                  <a:pt x="6" y="45"/>
                  <a:pt x="6" y="45"/>
                </a:cubicBezTo>
                <a:cubicBezTo>
                  <a:pt x="8" y="46"/>
                  <a:pt x="8" y="46"/>
                  <a:pt x="8" y="46"/>
                </a:cubicBezTo>
                <a:cubicBezTo>
                  <a:pt x="9" y="46"/>
                  <a:pt x="9" y="46"/>
                  <a:pt x="9" y="46"/>
                </a:cubicBezTo>
                <a:cubicBezTo>
                  <a:pt x="11" y="46"/>
                  <a:pt x="12" y="47"/>
                  <a:pt x="13" y="48"/>
                </a:cubicBezTo>
                <a:cubicBezTo>
                  <a:pt x="13" y="48"/>
                  <a:pt x="13" y="48"/>
                  <a:pt x="14" y="48"/>
                </a:cubicBezTo>
                <a:cubicBezTo>
                  <a:pt x="14" y="49"/>
                  <a:pt x="15" y="50"/>
                  <a:pt x="15" y="51"/>
                </a:cubicBezTo>
                <a:cubicBezTo>
                  <a:pt x="26" y="51"/>
                  <a:pt x="26" y="51"/>
                  <a:pt x="26" y="51"/>
                </a:cubicBezTo>
                <a:cubicBezTo>
                  <a:pt x="27" y="51"/>
                  <a:pt x="27" y="51"/>
                  <a:pt x="27" y="51"/>
                </a:cubicBezTo>
                <a:cubicBezTo>
                  <a:pt x="29" y="52"/>
                  <a:pt x="30" y="52"/>
                  <a:pt x="31" y="52"/>
                </a:cubicBezTo>
                <a:cubicBezTo>
                  <a:pt x="31" y="52"/>
                  <a:pt x="32" y="52"/>
                  <a:pt x="35" y="54"/>
                </a:cubicBezTo>
                <a:cubicBezTo>
                  <a:pt x="36" y="54"/>
                  <a:pt x="36" y="55"/>
                  <a:pt x="36" y="56"/>
                </a:cubicBezTo>
                <a:cubicBezTo>
                  <a:pt x="36" y="57"/>
                  <a:pt x="36" y="57"/>
                  <a:pt x="36" y="57"/>
                </a:cubicBezTo>
                <a:cubicBezTo>
                  <a:pt x="37" y="57"/>
                  <a:pt x="37" y="57"/>
                  <a:pt x="38" y="57"/>
                </a:cubicBezTo>
                <a:cubicBezTo>
                  <a:pt x="38" y="57"/>
                  <a:pt x="39" y="57"/>
                  <a:pt x="41" y="57"/>
                </a:cubicBezTo>
                <a:cubicBezTo>
                  <a:pt x="43" y="57"/>
                  <a:pt x="43" y="57"/>
                  <a:pt x="43" y="57"/>
                </a:cubicBezTo>
                <a:cubicBezTo>
                  <a:pt x="44" y="57"/>
                  <a:pt x="44" y="58"/>
                  <a:pt x="45" y="58"/>
                </a:cubicBezTo>
                <a:cubicBezTo>
                  <a:pt x="46" y="60"/>
                  <a:pt x="46" y="60"/>
                  <a:pt x="46" y="60"/>
                </a:cubicBezTo>
                <a:cubicBezTo>
                  <a:pt x="46" y="61"/>
                  <a:pt x="47" y="61"/>
                  <a:pt x="47" y="61"/>
                </a:cubicBezTo>
                <a:cubicBezTo>
                  <a:pt x="48" y="61"/>
                  <a:pt x="49" y="61"/>
                  <a:pt x="49" y="62"/>
                </a:cubicBezTo>
                <a:cubicBezTo>
                  <a:pt x="53" y="67"/>
                  <a:pt x="53" y="67"/>
                  <a:pt x="53" y="67"/>
                </a:cubicBezTo>
                <a:cubicBezTo>
                  <a:pt x="56" y="70"/>
                  <a:pt x="56" y="70"/>
                  <a:pt x="56" y="70"/>
                </a:cubicBezTo>
                <a:cubicBezTo>
                  <a:pt x="56" y="71"/>
                  <a:pt x="56" y="71"/>
                  <a:pt x="56" y="72"/>
                </a:cubicBezTo>
                <a:cubicBezTo>
                  <a:pt x="56" y="75"/>
                  <a:pt x="56" y="75"/>
                  <a:pt x="56" y="75"/>
                </a:cubicBezTo>
                <a:cubicBezTo>
                  <a:pt x="57" y="75"/>
                  <a:pt x="57" y="75"/>
                  <a:pt x="57" y="75"/>
                </a:cubicBezTo>
                <a:cubicBezTo>
                  <a:pt x="58" y="75"/>
                  <a:pt x="58" y="75"/>
                  <a:pt x="58" y="75"/>
                </a:cubicBezTo>
                <a:cubicBezTo>
                  <a:pt x="58" y="75"/>
                  <a:pt x="59" y="75"/>
                  <a:pt x="59" y="76"/>
                </a:cubicBezTo>
                <a:cubicBezTo>
                  <a:pt x="61" y="78"/>
                  <a:pt x="61" y="78"/>
                  <a:pt x="61" y="78"/>
                </a:cubicBezTo>
                <a:cubicBezTo>
                  <a:pt x="63" y="78"/>
                  <a:pt x="63" y="78"/>
                  <a:pt x="63" y="78"/>
                </a:cubicBezTo>
                <a:cubicBezTo>
                  <a:pt x="64" y="78"/>
                  <a:pt x="64" y="79"/>
                  <a:pt x="64" y="79"/>
                </a:cubicBezTo>
                <a:cubicBezTo>
                  <a:pt x="67" y="80"/>
                  <a:pt x="67" y="80"/>
                  <a:pt x="67" y="80"/>
                </a:cubicBezTo>
                <a:cubicBezTo>
                  <a:pt x="68" y="80"/>
                  <a:pt x="68" y="80"/>
                  <a:pt x="68" y="80"/>
                </a:cubicBezTo>
                <a:cubicBezTo>
                  <a:pt x="69" y="80"/>
                  <a:pt x="69" y="80"/>
                  <a:pt x="69" y="80"/>
                </a:cubicBezTo>
                <a:cubicBezTo>
                  <a:pt x="70" y="80"/>
                  <a:pt x="71" y="80"/>
                  <a:pt x="72" y="81"/>
                </a:cubicBezTo>
                <a:cubicBezTo>
                  <a:pt x="73" y="81"/>
                  <a:pt x="76" y="82"/>
                  <a:pt x="77" y="82"/>
                </a:cubicBezTo>
                <a:cubicBezTo>
                  <a:pt x="78" y="82"/>
                  <a:pt x="78" y="82"/>
                  <a:pt x="78" y="82"/>
                </a:cubicBezTo>
                <a:cubicBezTo>
                  <a:pt x="80" y="81"/>
                  <a:pt x="80" y="81"/>
                  <a:pt x="80" y="81"/>
                </a:cubicBezTo>
                <a:cubicBezTo>
                  <a:pt x="81" y="79"/>
                  <a:pt x="83" y="77"/>
                  <a:pt x="84" y="77"/>
                </a:cubicBezTo>
                <a:cubicBezTo>
                  <a:pt x="84" y="76"/>
                  <a:pt x="85" y="76"/>
                  <a:pt x="85" y="76"/>
                </a:cubicBezTo>
                <a:cubicBezTo>
                  <a:pt x="93" y="77"/>
                  <a:pt x="93" y="77"/>
                  <a:pt x="93" y="77"/>
                </a:cubicBezTo>
                <a:cubicBezTo>
                  <a:pt x="99" y="77"/>
                  <a:pt x="99" y="77"/>
                  <a:pt x="99" y="77"/>
                </a:cubicBezTo>
                <a:cubicBezTo>
                  <a:pt x="100" y="77"/>
                  <a:pt x="101" y="78"/>
                  <a:pt x="101" y="78"/>
                </a:cubicBezTo>
                <a:cubicBezTo>
                  <a:pt x="101" y="79"/>
                  <a:pt x="101" y="79"/>
                  <a:pt x="101" y="80"/>
                </a:cubicBezTo>
                <a:cubicBezTo>
                  <a:pt x="102" y="80"/>
                  <a:pt x="102" y="80"/>
                  <a:pt x="102" y="80"/>
                </a:cubicBezTo>
                <a:cubicBezTo>
                  <a:pt x="105" y="80"/>
                  <a:pt x="109" y="80"/>
                  <a:pt x="109" y="80"/>
                </a:cubicBezTo>
                <a:cubicBezTo>
                  <a:pt x="109" y="80"/>
                  <a:pt x="109" y="80"/>
                  <a:pt x="110" y="81"/>
                </a:cubicBezTo>
                <a:cubicBezTo>
                  <a:pt x="113" y="82"/>
                  <a:pt x="113" y="82"/>
                  <a:pt x="113" y="82"/>
                </a:cubicBezTo>
                <a:cubicBezTo>
                  <a:pt x="114" y="82"/>
                  <a:pt x="114" y="83"/>
                  <a:pt x="115" y="84"/>
                </a:cubicBezTo>
                <a:cubicBezTo>
                  <a:pt x="115" y="84"/>
                  <a:pt x="115" y="84"/>
                  <a:pt x="116" y="84"/>
                </a:cubicBezTo>
                <a:cubicBezTo>
                  <a:pt x="117" y="86"/>
                  <a:pt x="117" y="86"/>
                  <a:pt x="117" y="86"/>
                </a:cubicBezTo>
                <a:cubicBezTo>
                  <a:pt x="120" y="91"/>
                  <a:pt x="120" y="91"/>
                  <a:pt x="120" y="91"/>
                </a:cubicBezTo>
                <a:cubicBezTo>
                  <a:pt x="124" y="93"/>
                  <a:pt x="124" y="93"/>
                  <a:pt x="124" y="93"/>
                </a:cubicBezTo>
                <a:cubicBezTo>
                  <a:pt x="124" y="93"/>
                  <a:pt x="125" y="93"/>
                  <a:pt x="126" y="93"/>
                </a:cubicBezTo>
                <a:cubicBezTo>
                  <a:pt x="126" y="93"/>
                  <a:pt x="126" y="93"/>
                  <a:pt x="127" y="94"/>
                </a:cubicBezTo>
                <a:cubicBezTo>
                  <a:pt x="131" y="94"/>
                  <a:pt x="131" y="94"/>
                  <a:pt x="131" y="94"/>
                </a:cubicBezTo>
                <a:cubicBezTo>
                  <a:pt x="132" y="94"/>
                  <a:pt x="132" y="94"/>
                  <a:pt x="132" y="94"/>
                </a:cubicBezTo>
                <a:cubicBezTo>
                  <a:pt x="135" y="96"/>
                  <a:pt x="135" y="96"/>
                  <a:pt x="135" y="96"/>
                </a:cubicBezTo>
                <a:cubicBezTo>
                  <a:pt x="135" y="97"/>
                  <a:pt x="135" y="97"/>
                  <a:pt x="135" y="97"/>
                </a:cubicBezTo>
                <a:cubicBezTo>
                  <a:pt x="136" y="97"/>
                  <a:pt x="136" y="97"/>
                  <a:pt x="136" y="97"/>
                </a:cubicBezTo>
                <a:cubicBezTo>
                  <a:pt x="136" y="91"/>
                  <a:pt x="136" y="91"/>
                  <a:pt x="136" y="91"/>
                </a:cubicBezTo>
                <a:cubicBezTo>
                  <a:pt x="136" y="91"/>
                  <a:pt x="136" y="90"/>
                  <a:pt x="137" y="90"/>
                </a:cubicBezTo>
                <a:cubicBezTo>
                  <a:pt x="137" y="89"/>
                  <a:pt x="138" y="89"/>
                  <a:pt x="139" y="90"/>
                </a:cubicBezTo>
                <a:cubicBezTo>
                  <a:pt x="141" y="90"/>
                  <a:pt x="141" y="90"/>
                  <a:pt x="141" y="90"/>
                </a:cubicBezTo>
                <a:cubicBezTo>
                  <a:pt x="141" y="90"/>
                  <a:pt x="142" y="90"/>
                  <a:pt x="142" y="91"/>
                </a:cubicBezTo>
                <a:cubicBezTo>
                  <a:pt x="143" y="92"/>
                  <a:pt x="143" y="92"/>
                  <a:pt x="143" y="92"/>
                </a:cubicBezTo>
                <a:cubicBezTo>
                  <a:pt x="144" y="92"/>
                  <a:pt x="144" y="92"/>
                  <a:pt x="145" y="91"/>
                </a:cubicBezTo>
                <a:cubicBezTo>
                  <a:pt x="147" y="91"/>
                  <a:pt x="148" y="90"/>
                  <a:pt x="149" y="89"/>
                </a:cubicBezTo>
                <a:cubicBezTo>
                  <a:pt x="149" y="88"/>
                  <a:pt x="150" y="87"/>
                  <a:pt x="152" y="87"/>
                </a:cubicBezTo>
                <a:cubicBezTo>
                  <a:pt x="153" y="87"/>
                  <a:pt x="153" y="87"/>
                  <a:pt x="153" y="87"/>
                </a:cubicBezTo>
                <a:cubicBezTo>
                  <a:pt x="153" y="85"/>
                  <a:pt x="153" y="85"/>
                  <a:pt x="153" y="85"/>
                </a:cubicBezTo>
                <a:cubicBezTo>
                  <a:pt x="152" y="84"/>
                  <a:pt x="152" y="83"/>
                  <a:pt x="152" y="82"/>
                </a:cubicBezTo>
                <a:cubicBezTo>
                  <a:pt x="152" y="80"/>
                  <a:pt x="154" y="80"/>
                  <a:pt x="155" y="79"/>
                </a:cubicBezTo>
                <a:cubicBezTo>
                  <a:pt x="158" y="78"/>
                  <a:pt x="158" y="78"/>
                  <a:pt x="158" y="78"/>
                </a:cubicBezTo>
                <a:cubicBezTo>
                  <a:pt x="159" y="77"/>
                  <a:pt x="160" y="76"/>
                  <a:pt x="160" y="75"/>
                </a:cubicBezTo>
                <a:cubicBezTo>
                  <a:pt x="161" y="74"/>
                  <a:pt x="161" y="74"/>
                  <a:pt x="161" y="74"/>
                </a:cubicBezTo>
                <a:cubicBezTo>
                  <a:pt x="161" y="73"/>
                  <a:pt x="161" y="73"/>
                  <a:pt x="161" y="72"/>
                </a:cubicBezTo>
                <a:cubicBezTo>
                  <a:pt x="161" y="71"/>
                  <a:pt x="162" y="70"/>
                  <a:pt x="165" y="70"/>
                </a:cubicBezTo>
                <a:cubicBezTo>
                  <a:pt x="167" y="70"/>
                  <a:pt x="167" y="70"/>
                  <a:pt x="167" y="70"/>
                </a:cubicBezTo>
                <a:cubicBezTo>
                  <a:pt x="169" y="67"/>
                  <a:pt x="169" y="67"/>
                  <a:pt x="169" y="67"/>
                </a:cubicBezTo>
                <a:cubicBezTo>
                  <a:pt x="169" y="67"/>
                  <a:pt x="170" y="67"/>
                  <a:pt x="171" y="67"/>
                </a:cubicBezTo>
                <a:cubicBezTo>
                  <a:pt x="176" y="67"/>
                  <a:pt x="176" y="67"/>
                  <a:pt x="176" y="67"/>
                </a:cubicBezTo>
                <a:cubicBezTo>
                  <a:pt x="177" y="67"/>
                  <a:pt x="177" y="67"/>
                  <a:pt x="177" y="67"/>
                </a:cubicBezTo>
                <a:cubicBezTo>
                  <a:pt x="177" y="68"/>
                  <a:pt x="178" y="68"/>
                  <a:pt x="178" y="68"/>
                </a:cubicBezTo>
                <a:cubicBezTo>
                  <a:pt x="178" y="67"/>
                  <a:pt x="178" y="67"/>
                  <a:pt x="178" y="67"/>
                </a:cubicBezTo>
                <a:cubicBezTo>
                  <a:pt x="179" y="67"/>
                  <a:pt x="179" y="67"/>
                  <a:pt x="179" y="67"/>
                </a:cubicBezTo>
                <a:cubicBezTo>
                  <a:pt x="179" y="65"/>
                  <a:pt x="179" y="65"/>
                  <a:pt x="179" y="65"/>
                </a:cubicBezTo>
                <a:cubicBezTo>
                  <a:pt x="178" y="65"/>
                  <a:pt x="178" y="65"/>
                  <a:pt x="178" y="65"/>
                </a:cubicBezTo>
                <a:cubicBezTo>
                  <a:pt x="178" y="64"/>
                  <a:pt x="177" y="63"/>
                  <a:pt x="177" y="61"/>
                </a:cubicBezTo>
                <a:cubicBezTo>
                  <a:pt x="178" y="59"/>
                  <a:pt x="180" y="57"/>
                  <a:pt x="181" y="56"/>
                </a:cubicBezTo>
                <a:cubicBezTo>
                  <a:pt x="181" y="54"/>
                  <a:pt x="181" y="53"/>
                  <a:pt x="181" y="52"/>
                </a:cubicBezTo>
                <a:cubicBezTo>
                  <a:pt x="181" y="52"/>
                  <a:pt x="181" y="51"/>
                  <a:pt x="181" y="50"/>
                </a:cubicBezTo>
                <a:cubicBezTo>
                  <a:pt x="180" y="47"/>
                  <a:pt x="180" y="47"/>
                  <a:pt x="180" y="4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8" name="Freeform 84"/>
          <p:cNvSpPr>
            <a:spLocks/>
          </p:cNvSpPr>
          <p:nvPr/>
        </p:nvSpPr>
        <p:spPr bwMode="auto">
          <a:xfrm>
            <a:off x="8757219" y="4352602"/>
            <a:ext cx="157163" cy="114300"/>
          </a:xfrm>
          <a:custGeom>
            <a:avLst/>
            <a:gdLst>
              <a:gd name="T0" fmla="*/ 32 w 70"/>
              <a:gd name="T1" fmla="*/ 31 h 51"/>
              <a:gd name="T2" fmla="*/ 42 w 70"/>
              <a:gd name="T3" fmla="*/ 38 h 51"/>
              <a:gd name="T4" fmla="*/ 52 w 70"/>
              <a:gd name="T5" fmla="*/ 38 h 51"/>
              <a:gd name="T6" fmla="*/ 54 w 70"/>
              <a:gd name="T7" fmla="*/ 39 h 51"/>
              <a:gd name="T8" fmla="*/ 58 w 70"/>
              <a:gd name="T9" fmla="*/ 45 h 51"/>
              <a:gd name="T10" fmla="*/ 58 w 70"/>
              <a:gd name="T11" fmla="*/ 46 h 51"/>
              <a:gd name="T12" fmla="*/ 58 w 70"/>
              <a:gd name="T13" fmla="*/ 50 h 51"/>
              <a:gd name="T14" fmla="*/ 66 w 70"/>
              <a:gd name="T15" fmla="*/ 51 h 51"/>
              <a:gd name="T16" fmla="*/ 69 w 70"/>
              <a:gd name="T17" fmla="*/ 37 h 51"/>
              <a:gd name="T18" fmla="*/ 70 w 70"/>
              <a:gd name="T19" fmla="*/ 36 h 51"/>
              <a:gd name="T20" fmla="*/ 68 w 70"/>
              <a:gd name="T21" fmla="*/ 34 h 51"/>
              <a:gd name="T22" fmla="*/ 67 w 70"/>
              <a:gd name="T23" fmla="*/ 32 h 51"/>
              <a:gd name="T24" fmla="*/ 67 w 70"/>
              <a:gd name="T25" fmla="*/ 31 h 51"/>
              <a:gd name="T26" fmla="*/ 58 w 70"/>
              <a:gd name="T27" fmla="*/ 3 h 51"/>
              <a:gd name="T28" fmla="*/ 57 w 70"/>
              <a:gd name="T29" fmla="*/ 0 h 51"/>
              <a:gd name="T30" fmla="*/ 55 w 70"/>
              <a:gd name="T31" fmla="*/ 0 h 51"/>
              <a:gd name="T32" fmla="*/ 54 w 70"/>
              <a:gd name="T33" fmla="*/ 1 h 51"/>
              <a:gd name="T34" fmla="*/ 54 w 70"/>
              <a:gd name="T35" fmla="*/ 2 h 51"/>
              <a:gd name="T36" fmla="*/ 53 w 70"/>
              <a:gd name="T37" fmla="*/ 4 h 51"/>
              <a:gd name="T38" fmla="*/ 51 w 70"/>
              <a:gd name="T39" fmla="*/ 5 h 51"/>
              <a:gd name="T40" fmla="*/ 49 w 70"/>
              <a:gd name="T41" fmla="*/ 5 h 51"/>
              <a:gd name="T42" fmla="*/ 46 w 70"/>
              <a:gd name="T43" fmla="*/ 4 h 51"/>
              <a:gd name="T44" fmla="*/ 41 w 70"/>
              <a:gd name="T45" fmla="*/ 5 h 51"/>
              <a:gd name="T46" fmla="*/ 35 w 70"/>
              <a:gd name="T47" fmla="*/ 5 h 51"/>
              <a:gd name="T48" fmla="*/ 30 w 70"/>
              <a:gd name="T49" fmla="*/ 5 h 51"/>
              <a:gd name="T50" fmla="*/ 29 w 70"/>
              <a:gd name="T51" fmla="*/ 5 h 51"/>
              <a:gd name="T52" fmla="*/ 25 w 70"/>
              <a:gd name="T53" fmla="*/ 4 h 51"/>
              <a:gd name="T54" fmla="*/ 22 w 70"/>
              <a:gd name="T55" fmla="*/ 3 h 51"/>
              <a:gd name="T56" fmla="*/ 20 w 70"/>
              <a:gd name="T57" fmla="*/ 1 h 51"/>
              <a:gd name="T58" fmla="*/ 19 w 70"/>
              <a:gd name="T59" fmla="*/ 1 h 51"/>
              <a:gd name="T60" fmla="*/ 16 w 70"/>
              <a:gd name="T61" fmla="*/ 1 h 51"/>
              <a:gd name="T62" fmla="*/ 13 w 70"/>
              <a:gd name="T63" fmla="*/ 1 h 51"/>
              <a:gd name="T64" fmla="*/ 10 w 70"/>
              <a:gd name="T65" fmla="*/ 1 h 51"/>
              <a:gd name="T66" fmla="*/ 8 w 70"/>
              <a:gd name="T67" fmla="*/ 3 h 51"/>
              <a:gd name="T68" fmla="*/ 8 w 70"/>
              <a:gd name="T69" fmla="*/ 5 h 51"/>
              <a:gd name="T70" fmla="*/ 8 w 70"/>
              <a:gd name="T71" fmla="*/ 6 h 51"/>
              <a:gd name="T72" fmla="*/ 8 w 70"/>
              <a:gd name="T73" fmla="*/ 9 h 51"/>
              <a:gd name="T74" fmla="*/ 6 w 70"/>
              <a:gd name="T75" fmla="*/ 13 h 51"/>
              <a:gd name="T76" fmla="*/ 4 w 70"/>
              <a:gd name="T77" fmla="*/ 14 h 51"/>
              <a:gd name="T78" fmla="*/ 5 w 70"/>
              <a:gd name="T79" fmla="*/ 15 h 51"/>
              <a:gd name="T80" fmla="*/ 7 w 70"/>
              <a:gd name="T81" fmla="*/ 19 h 51"/>
              <a:gd name="T82" fmla="*/ 6 w 70"/>
              <a:gd name="T83" fmla="*/ 22 h 51"/>
              <a:gd name="T84" fmla="*/ 3 w 70"/>
              <a:gd name="T85" fmla="*/ 24 h 51"/>
              <a:gd name="T86" fmla="*/ 0 w 70"/>
              <a:gd name="T87" fmla="*/ 31 h 51"/>
              <a:gd name="T88" fmla="*/ 31 w 70"/>
              <a:gd name="T89" fmla="*/ 31 h 51"/>
              <a:gd name="T90" fmla="*/ 32 w 70"/>
              <a:gd name="T91" fmla="*/ 3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0" h="51">
                <a:moveTo>
                  <a:pt x="32" y="31"/>
                </a:moveTo>
                <a:cubicBezTo>
                  <a:pt x="42" y="38"/>
                  <a:pt x="42" y="38"/>
                  <a:pt x="42" y="38"/>
                </a:cubicBezTo>
                <a:cubicBezTo>
                  <a:pt x="52" y="38"/>
                  <a:pt x="52" y="38"/>
                  <a:pt x="52" y="38"/>
                </a:cubicBezTo>
                <a:cubicBezTo>
                  <a:pt x="53" y="38"/>
                  <a:pt x="53" y="39"/>
                  <a:pt x="54" y="39"/>
                </a:cubicBezTo>
                <a:cubicBezTo>
                  <a:pt x="58" y="45"/>
                  <a:pt x="58" y="45"/>
                  <a:pt x="58" y="45"/>
                </a:cubicBezTo>
                <a:cubicBezTo>
                  <a:pt x="58" y="45"/>
                  <a:pt x="58" y="46"/>
                  <a:pt x="58" y="46"/>
                </a:cubicBezTo>
                <a:cubicBezTo>
                  <a:pt x="58" y="50"/>
                  <a:pt x="58" y="50"/>
                  <a:pt x="58" y="50"/>
                </a:cubicBezTo>
                <a:cubicBezTo>
                  <a:pt x="66" y="51"/>
                  <a:pt x="66" y="51"/>
                  <a:pt x="66" y="51"/>
                </a:cubicBezTo>
                <a:cubicBezTo>
                  <a:pt x="67" y="48"/>
                  <a:pt x="68" y="41"/>
                  <a:pt x="69" y="37"/>
                </a:cubicBezTo>
                <a:cubicBezTo>
                  <a:pt x="69" y="37"/>
                  <a:pt x="69" y="37"/>
                  <a:pt x="70" y="36"/>
                </a:cubicBezTo>
                <a:cubicBezTo>
                  <a:pt x="68" y="34"/>
                  <a:pt x="68" y="34"/>
                  <a:pt x="68" y="34"/>
                </a:cubicBezTo>
                <a:cubicBezTo>
                  <a:pt x="67" y="32"/>
                  <a:pt x="67" y="32"/>
                  <a:pt x="67" y="32"/>
                </a:cubicBezTo>
                <a:cubicBezTo>
                  <a:pt x="67" y="31"/>
                  <a:pt x="67" y="31"/>
                  <a:pt x="67" y="31"/>
                </a:cubicBezTo>
                <a:cubicBezTo>
                  <a:pt x="58" y="3"/>
                  <a:pt x="58" y="3"/>
                  <a:pt x="58" y="3"/>
                </a:cubicBezTo>
                <a:cubicBezTo>
                  <a:pt x="57" y="0"/>
                  <a:pt x="57" y="0"/>
                  <a:pt x="57" y="0"/>
                </a:cubicBezTo>
                <a:cubicBezTo>
                  <a:pt x="55" y="0"/>
                  <a:pt x="55" y="0"/>
                  <a:pt x="55" y="0"/>
                </a:cubicBezTo>
                <a:cubicBezTo>
                  <a:pt x="54" y="1"/>
                  <a:pt x="54" y="1"/>
                  <a:pt x="54" y="1"/>
                </a:cubicBezTo>
                <a:cubicBezTo>
                  <a:pt x="54" y="2"/>
                  <a:pt x="54" y="2"/>
                  <a:pt x="54" y="2"/>
                </a:cubicBezTo>
                <a:cubicBezTo>
                  <a:pt x="54" y="3"/>
                  <a:pt x="53" y="3"/>
                  <a:pt x="53" y="4"/>
                </a:cubicBezTo>
                <a:cubicBezTo>
                  <a:pt x="51" y="5"/>
                  <a:pt x="51" y="5"/>
                  <a:pt x="51" y="5"/>
                </a:cubicBezTo>
                <a:cubicBezTo>
                  <a:pt x="50" y="5"/>
                  <a:pt x="49" y="5"/>
                  <a:pt x="49" y="5"/>
                </a:cubicBezTo>
                <a:cubicBezTo>
                  <a:pt x="46" y="4"/>
                  <a:pt x="46" y="4"/>
                  <a:pt x="46" y="4"/>
                </a:cubicBezTo>
                <a:cubicBezTo>
                  <a:pt x="45" y="4"/>
                  <a:pt x="43" y="4"/>
                  <a:pt x="41" y="5"/>
                </a:cubicBezTo>
                <a:cubicBezTo>
                  <a:pt x="39" y="6"/>
                  <a:pt x="36" y="7"/>
                  <a:pt x="35" y="5"/>
                </a:cubicBezTo>
                <a:cubicBezTo>
                  <a:pt x="30" y="5"/>
                  <a:pt x="30" y="5"/>
                  <a:pt x="30" y="5"/>
                </a:cubicBezTo>
                <a:cubicBezTo>
                  <a:pt x="29" y="5"/>
                  <a:pt x="29" y="5"/>
                  <a:pt x="29" y="5"/>
                </a:cubicBezTo>
                <a:cubicBezTo>
                  <a:pt x="25" y="4"/>
                  <a:pt x="25" y="4"/>
                  <a:pt x="25" y="4"/>
                </a:cubicBezTo>
                <a:cubicBezTo>
                  <a:pt x="22" y="3"/>
                  <a:pt x="22" y="3"/>
                  <a:pt x="22" y="3"/>
                </a:cubicBezTo>
                <a:cubicBezTo>
                  <a:pt x="20" y="3"/>
                  <a:pt x="20" y="2"/>
                  <a:pt x="20" y="1"/>
                </a:cubicBezTo>
                <a:cubicBezTo>
                  <a:pt x="19" y="1"/>
                  <a:pt x="19" y="1"/>
                  <a:pt x="19" y="1"/>
                </a:cubicBezTo>
                <a:cubicBezTo>
                  <a:pt x="18" y="1"/>
                  <a:pt x="17" y="1"/>
                  <a:pt x="16" y="1"/>
                </a:cubicBezTo>
                <a:cubicBezTo>
                  <a:pt x="15" y="2"/>
                  <a:pt x="14" y="2"/>
                  <a:pt x="13" y="1"/>
                </a:cubicBezTo>
                <a:cubicBezTo>
                  <a:pt x="10" y="1"/>
                  <a:pt x="10" y="1"/>
                  <a:pt x="10" y="1"/>
                </a:cubicBezTo>
                <a:cubicBezTo>
                  <a:pt x="8" y="3"/>
                  <a:pt x="8" y="3"/>
                  <a:pt x="8" y="3"/>
                </a:cubicBezTo>
                <a:cubicBezTo>
                  <a:pt x="8" y="3"/>
                  <a:pt x="8" y="4"/>
                  <a:pt x="8" y="5"/>
                </a:cubicBezTo>
                <a:cubicBezTo>
                  <a:pt x="8" y="6"/>
                  <a:pt x="8" y="6"/>
                  <a:pt x="8" y="6"/>
                </a:cubicBezTo>
                <a:cubicBezTo>
                  <a:pt x="8" y="7"/>
                  <a:pt x="8" y="7"/>
                  <a:pt x="8" y="9"/>
                </a:cubicBezTo>
                <a:cubicBezTo>
                  <a:pt x="8" y="11"/>
                  <a:pt x="8" y="12"/>
                  <a:pt x="6" y="13"/>
                </a:cubicBezTo>
                <a:cubicBezTo>
                  <a:pt x="6" y="13"/>
                  <a:pt x="5" y="14"/>
                  <a:pt x="4" y="14"/>
                </a:cubicBezTo>
                <a:cubicBezTo>
                  <a:pt x="5" y="15"/>
                  <a:pt x="5" y="15"/>
                  <a:pt x="5" y="15"/>
                </a:cubicBezTo>
                <a:cubicBezTo>
                  <a:pt x="6" y="17"/>
                  <a:pt x="7" y="17"/>
                  <a:pt x="7" y="19"/>
                </a:cubicBezTo>
                <a:cubicBezTo>
                  <a:pt x="7" y="20"/>
                  <a:pt x="7" y="21"/>
                  <a:pt x="6" y="22"/>
                </a:cubicBezTo>
                <a:cubicBezTo>
                  <a:pt x="6" y="23"/>
                  <a:pt x="4" y="24"/>
                  <a:pt x="3" y="24"/>
                </a:cubicBezTo>
                <a:cubicBezTo>
                  <a:pt x="2" y="26"/>
                  <a:pt x="0" y="29"/>
                  <a:pt x="0" y="31"/>
                </a:cubicBezTo>
                <a:cubicBezTo>
                  <a:pt x="31" y="31"/>
                  <a:pt x="31" y="31"/>
                  <a:pt x="31" y="31"/>
                </a:cubicBezTo>
                <a:cubicBezTo>
                  <a:pt x="31" y="31"/>
                  <a:pt x="31" y="31"/>
                  <a:pt x="32" y="3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39" name="Freeform 85"/>
          <p:cNvSpPr>
            <a:spLocks/>
          </p:cNvSpPr>
          <p:nvPr/>
        </p:nvSpPr>
        <p:spPr bwMode="auto">
          <a:xfrm>
            <a:off x="8150794" y="4249415"/>
            <a:ext cx="519113" cy="587375"/>
          </a:xfrm>
          <a:custGeom>
            <a:avLst/>
            <a:gdLst>
              <a:gd name="T0" fmla="*/ 229 w 233"/>
              <a:gd name="T1" fmla="*/ 158 h 263"/>
              <a:gd name="T2" fmla="*/ 218 w 233"/>
              <a:gd name="T3" fmla="*/ 147 h 263"/>
              <a:gd name="T4" fmla="*/ 211 w 233"/>
              <a:gd name="T5" fmla="*/ 129 h 263"/>
              <a:gd name="T6" fmla="*/ 213 w 233"/>
              <a:gd name="T7" fmla="*/ 124 h 263"/>
              <a:gd name="T8" fmla="*/ 205 w 233"/>
              <a:gd name="T9" fmla="*/ 121 h 263"/>
              <a:gd name="T10" fmla="*/ 201 w 233"/>
              <a:gd name="T11" fmla="*/ 108 h 263"/>
              <a:gd name="T12" fmla="*/ 208 w 233"/>
              <a:gd name="T13" fmla="*/ 101 h 263"/>
              <a:gd name="T14" fmla="*/ 203 w 233"/>
              <a:gd name="T15" fmla="*/ 88 h 263"/>
              <a:gd name="T16" fmla="*/ 193 w 233"/>
              <a:gd name="T17" fmla="*/ 80 h 263"/>
              <a:gd name="T18" fmla="*/ 184 w 233"/>
              <a:gd name="T19" fmla="*/ 88 h 263"/>
              <a:gd name="T20" fmla="*/ 173 w 233"/>
              <a:gd name="T21" fmla="*/ 89 h 263"/>
              <a:gd name="T22" fmla="*/ 163 w 233"/>
              <a:gd name="T23" fmla="*/ 77 h 263"/>
              <a:gd name="T24" fmla="*/ 165 w 233"/>
              <a:gd name="T25" fmla="*/ 66 h 263"/>
              <a:gd name="T26" fmla="*/ 163 w 233"/>
              <a:gd name="T27" fmla="*/ 50 h 263"/>
              <a:gd name="T28" fmla="*/ 165 w 233"/>
              <a:gd name="T29" fmla="*/ 40 h 263"/>
              <a:gd name="T30" fmla="*/ 169 w 233"/>
              <a:gd name="T31" fmla="*/ 32 h 263"/>
              <a:gd name="T32" fmla="*/ 179 w 233"/>
              <a:gd name="T33" fmla="*/ 27 h 263"/>
              <a:gd name="T34" fmla="*/ 168 w 233"/>
              <a:gd name="T35" fmla="*/ 21 h 263"/>
              <a:gd name="T36" fmla="*/ 162 w 233"/>
              <a:gd name="T37" fmla="*/ 15 h 263"/>
              <a:gd name="T38" fmla="*/ 156 w 233"/>
              <a:gd name="T39" fmla="*/ 8 h 263"/>
              <a:gd name="T40" fmla="*/ 150 w 233"/>
              <a:gd name="T41" fmla="*/ 2 h 263"/>
              <a:gd name="T42" fmla="*/ 138 w 233"/>
              <a:gd name="T43" fmla="*/ 3 h 263"/>
              <a:gd name="T44" fmla="*/ 131 w 233"/>
              <a:gd name="T45" fmla="*/ 11 h 263"/>
              <a:gd name="T46" fmla="*/ 119 w 233"/>
              <a:gd name="T47" fmla="*/ 20 h 263"/>
              <a:gd name="T48" fmla="*/ 110 w 233"/>
              <a:gd name="T49" fmla="*/ 29 h 263"/>
              <a:gd name="T50" fmla="*/ 96 w 233"/>
              <a:gd name="T51" fmla="*/ 36 h 263"/>
              <a:gd name="T52" fmla="*/ 88 w 233"/>
              <a:gd name="T53" fmla="*/ 42 h 263"/>
              <a:gd name="T54" fmla="*/ 71 w 233"/>
              <a:gd name="T55" fmla="*/ 50 h 263"/>
              <a:gd name="T56" fmla="*/ 58 w 233"/>
              <a:gd name="T57" fmla="*/ 45 h 263"/>
              <a:gd name="T58" fmla="*/ 9 w 233"/>
              <a:gd name="T59" fmla="*/ 123 h 263"/>
              <a:gd name="T60" fmla="*/ 14 w 233"/>
              <a:gd name="T61" fmla="*/ 175 h 263"/>
              <a:gd name="T62" fmla="*/ 34 w 233"/>
              <a:gd name="T63" fmla="*/ 211 h 263"/>
              <a:gd name="T64" fmla="*/ 43 w 233"/>
              <a:gd name="T65" fmla="*/ 226 h 263"/>
              <a:gd name="T66" fmla="*/ 59 w 233"/>
              <a:gd name="T67" fmla="*/ 236 h 263"/>
              <a:gd name="T68" fmla="*/ 62 w 233"/>
              <a:gd name="T69" fmla="*/ 220 h 263"/>
              <a:gd name="T70" fmla="*/ 66 w 233"/>
              <a:gd name="T71" fmla="*/ 227 h 263"/>
              <a:gd name="T72" fmla="*/ 62 w 233"/>
              <a:gd name="T73" fmla="*/ 245 h 263"/>
              <a:gd name="T74" fmla="*/ 63 w 233"/>
              <a:gd name="T75" fmla="*/ 260 h 263"/>
              <a:gd name="T76" fmla="*/ 84 w 233"/>
              <a:gd name="T77" fmla="*/ 252 h 263"/>
              <a:gd name="T78" fmla="*/ 118 w 233"/>
              <a:gd name="T79" fmla="*/ 231 h 263"/>
              <a:gd name="T80" fmla="*/ 129 w 233"/>
              <a:gd name="T81" fmla="*/ 242 h 263"/>
              <a:gd name="T82" fmla="*/ 145 w 233"/>
              <a:gd name="T83" fmla="*/ 240 h 263"/>
              <a:gd name="T84" fmla="*/ 158 w 233"/>
              <a:gd name="T85" fmla="*/ 238 h 263"/>
              <a:gd name="T86" fmla="*/ 171 w 233"/>
              <a:gd name="T87" fmla="*/ 236 h 263"/>
              <a:gd name="T88" fmla="*/ 187 w 233"/>
              <a:gd name="T89" fmla="*/ 226 h 263"/>
              <a:gd name="T90" fmla="*/ 179 w 233"/>
              <a:gd name="T91" fmla="*/ 220 h 263"/>
              <a:gd name="T92" fmla="*/ 174 w 233"/>
              <a:gd name="T93" fmla="*/ 209 h 263"/>
              <a:gd name="T94" fmla="*/ 173 w 233"/>
              <a:gd name="T95" fmla="*/ 197 h 263"/>
              <a:gd name="T96" fmla="*/ 177 w 233"/>
              <a:gd name="T97" fmla="*/ 191 h 263"/>
              <a:gd name="T98" fmla="*/ 193 w 233"/>
              <a:gd name="T99" fmla="*/ 192 h 263"/>
              <a:gd name="T100" fmla="*/ 203 w 233"/>
              <a:gd name="T101" fmla="*/ 195 h 263"/>
              <a:gd name="T102" fmla="*/ 214 w 233"/>
              <a:gd name="T103" fmla="*/ 193 h 263"/>
              <a:gd name="T104" fmla="*/ 214 w 233"/>
              <a:gd name="T105" fmla="*/ 181 h 263"/>
              <a:gd name="T106" fmla="*/ 231 w 233"/>
              <a:gd name="T107" fmla="*/ 174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3" h="263">
                <a:moveTo>
                  <a:pt x="232" y="165"/>
                </a:moveTo>
                <a:cubicBezTo>
                  <a:pt x="232" y="163"/>
                  <a:pt x="231" y="161"/>
                  <a:pt x="231" y="161"/>
                </a:cubicBezTo>
                <a:cubicBezTo>
                  <a:pt x="230" y="160"/>
                  <a:pt x="230" y="160"/>
                  <a:pt x="230" y="160"/>
                </a:cubicBezTo>
                <a:cubicBezTo>
                  <a:pt x="230" y="159"/>
                  <a:pt x="230" y="159"/>
                  <a:pt x="230" y="158"/>
                </a:cubicBezTo>
                <a:cubicBezTo>
                  <a:pt x="229" y="158"/>
                  <a:pt x="229" y="158"/>
                  <a:pt x="229" y="158"/>
                </a:cubicBezTo>
                <a:cubicBezTo>
                  <a:pt x="228" y="157"/>
                  <a:pt x="228" y="157"/>
                  <a:pt x="227" y="156"/>
                </a:cubicBezTo>
                <a:cubicBezTo>
                  <a:pt x="226" y="155"/>
                  <a:pt x="225" y="155"/>
                  <a:pt x="224" y="153"/>
                </a:cubicBezTo>
                <a:cubicBezTo>
                  <a:pt x="224" y="152"/>
                  <a:pt x="223" y="152"/>
                  <a:pt x="222" y="150"/>
                </a:cubicBezTo>
                <a:cubicBezTo>
                  <a:pt x="221" y="149"/>
                  <a:pt x="221" y="149"/>
                  <a:pt x="221" y="149"/>
                </a:cubicBezTo>
                <a:cubicBezTo>
                  <a:pt x="220" y="149"/>
                  <a:pt x="219" y="148"/>
                  <a:pt x="218" y="147"/>
                </a:cubicBezTo>
                <a:cubicBezTo>
                  <a:pt x="217" y="145"/>
                  <a:pt x="216" y="144"/>
                  <a:pt x="215" y="143"/>
                </a:cubicBezTo>
                <a:cubicBezTo>
                  <a:pt x="214" y="143"/>
                  <a:pt x="213" y="142"/>
                  <a:pt x="212" y="141"/>
                </a:cubicBezTo>
                <a:cubicBezTo>
                  <a:pt x="211" y="137"/>
                  <a:pt x="209" y="134"/>
                  <a:pt x="209" y="134"/>
                </a:cubicBezTo>
                <a:cubicBezTo>
                  <a:pt x="209" y="133"/>
                  <a:pt x="209" y="133"/>
                  <a:pt x="209" y="133"/>
                </a:cubicBezTo>
                <a:cubicBezTo>
                  <a:pt x="209" y="132"/>
                  <a:pt x="209" y="130"/>
                  <a:pt x="211" y="129"/>
                </a:cubicBezTo>
                <a:cubicBezTo>
                  <a:pt x="211" y="129"/>
                  <a:pt x="211" y="129"/>
                  <a:pt x="212" y="129"/>
                </a:cubicBezTo>
                <a:cubicBezTo>
                  <a:pt x="212" y="128"/>
                  <a:pt x="212" y="128"/>
                  <a:pt x="212" y="128"/>
                </a:cubicBezTo>
                <a:cubicBezTo>
                  <a:pt x="213" y="127"/>
                  <a:pt x="213" y="127"/>
                  <a:pt x="214" y="127"/>
                </a:cubicBezTo>
                <a:cubicBezTo>
                  <a:pt x="214" y="126"/>
                  <a:pt x="214" y="125"/>
                  <a:pt x="214" y="125"/>
                </a:cubicBezTo>
                <a:cubicBezTo>
                  <a:pt x="213" y="124"/>
                  <a:pt x="213" y="124"/>
                  <a:pt x="213" y="124"/>
                </a:cubicBezTo>
                <a:cubicBezTo>
                  <a:pt x="212" y="124"/>
                  <a:pt x="212" y="124"/>
                  <a:pt x="212" y="124"/>
                </a:cubicBezTo>
                <a:cubicBezTo>
                  <a:pt x="211" y="124"/>
                  <a:pt x="211" y="124"/>
                  <a:pt x="210" y="124"/>
                </a:cubicBezTo>
                <a:cubicBezTo>
                  <a:pt x="209" y="122"/>
                  <a:pt x="209" y="122"/>
                  <a:pt x="209" y="122"/>
                </a:cubicBezTo>
                <a:cubicBezTo>
                  <a:pt x="207" y="122"/>
                  <a:pt x="207" y="122"/>
                  <a:pt x="207" y="122"/>
                </a:cubicBezTo>
                <a:cubicBezTo>
                  <a:pt x="206" y="122"/>
                  <a:pt x="205" y="122"/>
                  <a:pt x="205" y="121"/>
                </a:cubicBezTo>
                <a:cubicBezTo>
                  <a:pt x="205" y="120"/>
                  <a:pt x="205" y="120"/>
                  <a:pt x="205" y="120"/>
                </a:cubicBezTo>
                <a:cubicBezTo>
                  <a:pt x="204" y="120"/>
                  <a:pt x="204" y="120"/>
                  <a:pt x="204" y="120"/>
                </a:cubicBezTo>
                <a:cubicBezTo>
                  <a:pt x="201" y="112"/>
                  <a:pt x="201" y="112"/>
                  <a:pt x="201" y="112"/>
                </a:cubicBezTo>
                <a:cubicBezTo>
                  <a:pt x="201" y="109"/>
                  <a:pt x="201" y="109"/>
                  <a:pt x="201" y="109"/>
                </a:cubicBezTo>
                <a:cubicBezTo>
                  <a:pt x="201" y="108"/>
                  <a:pt x="201" y="108"/>
                  <a:pt x="201" y="108"/>
                </a:cubicBezTo>
                <a:cubicBezTo>
                  <a:pt x="202" y="106"/>
                  <a:pt x="202" y="106"/>
                  <a:pt x="202" y="106"/>
                </a:cubicBezTo>
                <a:cubicBezTo>
                  <a:pt x="202" y="105"/>
                  <a:pt x="203" y="104"/>
                  <a:pt x="203" y="104"/>
                </a:cubicBezTo>
                <a:cubicBezTo>
                  <a:pt x="204" y="102"/>
                  <a:pt x="204" y="102"/>
                  <a:pt x="204" y="102"/>
                </a:cubicBezTo>
                <a:cubicBezTo>
                  <a:pt x="204" y="101"/>
                  <a:pt x="205" y="101"/>
                  <a:pt x="206" y="101"/>
                </a:cubicBezTo>
                <a:cubicBezTo>
                  <a:pt x="208" y="101"/>
                  <a:pt x="208" y="101"/>
                  <a:pt x="208" y="101"/>
                </a:cubicBezTo>
                <a:cubicBezTo>
                  <a:pt x="208" y="95"/>
                  <a:pt x="208" y="95"/>
                  <a:pt x="208" y="95"/>
                </a:cubicBezTo>
                <a:cubicBezTo>
                  <a:pt x="207" y="95"/>
                  <a:pt x="207" y="95"/>
                  <a:pt x="207" y="95"/>
                </a:cubicBezTo>
                <a:cubicBezTo>
                  <a:pt x="206" y="95"/>
                  <a:pt x="205" y="94"/>
                  <a:pt x="205" y="93"/>
                </a:cubicBezTo>
                <a:cubicBezTo>
                  <a:pt x="205" y="91"/>
                  <a:pt x="205" y="91"/>
                  <a:pt x="205" y="91"/>
                </a:cubicBezTo>
                <a:cubicBezTo>
                  <a:pt x="203" y="88"/>
                  <a:pt x="203" y="88"/>
                  <a:pt x="203" y="88"/>
                </a:cubicBezTo>
                <a:cubicBezTo>
                  <a:pt x="200" y="85"/>
                  <a:pt x="200" y="85"/>
                  <a:pt x="200" y="85"/>
                </a:cubicBezTo>
                <a:cubicBezTo>
                  <a:pt x="196" y="84"/>
                  <a:pt x="196" y="84"/>
                  <a:pt x="196" y="84"/>
                </a:cubicBezTo>
                <a:cubicBezTo>
                  <a:pt x="195" y="84"/>
                  <a:pt x="194" y="83"/>
                  <a:pt x="194" y="82"/>
                </a:cubicBezTo>
                <a:cubicBezTo>
                  <a:pt x="194" y="81"/>
                  <a:pt x="194" y="81"/>
                  <a:pt x="194" y="81"/>
                </a:cubicBezTo>
                <a:cubicBezTo>
                  <a:pt x="194" y="81"/>
                  <a:pt x="194" y="80"/>
                  <a:pt x="193" y="80"/>
                </a:cubicBezTo>
                <a:cubicBezTo>
                  <a:pt x="193" y="80"/>
                  <a:pt x="191" y="82"/>
                  <a:pt x="189" y="83"/>
                </a:cubicBezTo>
                <a:cubicBezTo>
                  <a:pt x="188" y="84"/>
                  <a:pt x="187" y="85"/>
                  <a:pt x="186" y="85"/>
                </a:cubicBezTo>
                <a:cubicBezTo>
                  <a:pt x="186" y="85"/>
                  <a:pt x="186" y="85"/>
                  <a:pt x="185" y="85"/>
                </a:cubicBezTo>
                <a:cubicBezTo>
                  <a:pt x="185" y="85"/>
                  <a:pt x="185" y="85"/>
                  <a:pt x="184" y="86"/>
                </a:cubicBezTo>
                <a:cubicBezTo>
                  <a:pt x="184" y="88"/>
                  <a:pt x="184" y="88"/>
                  <a:pt x="184" y="88"/>
                </a:cubicBezTo>
                <a:cubicBezTo>
                  <a:pt x="184" y="90"/>
                  <a:pt x="183" y="91"/>
                  <a:pt x="182" y="91"/>
                </a:cubicBezTo>
                <a:cubicBezTo>
                  <a:pt x="181" y="91"/>
                  <a:pt x="180" y="91"/>
                  <a:pt x="180" y="90"/>
                </a:cubicBezTo>
                <a:cubicBezTo>
                  <a:pt x="178" y="90"/>
                  <a:pt x="177" y="90"/>
                  <a:pt x="176" y="89"/>
                </a:cubicBezTo>
                <a:cubicBezTo>
                  <a:pt x="175" y="89"/>
                  <a:pt x="175" y="89"/>
                  <a:pt x="175" y="89"/>
                </a:cubicBezTo>
                <a:cubicBezTo>
                  <a:pt x="174" y="90"/>
                  <a:pt x="173" y="90"/>
                  <a:pt x="173" y="89"/>
                </a:cubicBezTo>
                <a:cubicBezTo>
                  <a:pt x="171" y="87"/>
                  <a:pt x="171" y="87"/>
                  <a:pt x="171" y="87"/>
                </a:cubicBezTo>
                <a:cubicBezTo>
                  <a:pt x="167" y="87"/>
                  <a:pt x="167" y="87"/>
                  <a:pt x="167" y="87"/>
                </a:cubicBezTo>
                <a:cubicBezTo>
                  <a:pt x="166" y="87"/>
                  <a:pt x="165" y="86"/>
                  <a:pt x="165" y="85"/>
                </a:cubicBezTo>
                <a:cubicBezTo>
                  <a:pt x="164" y="83"/>
                  <a:pt x="164" y="83"/>
                  <a:pt x="164" y="83"/>
                </a:cubicBezTo>
                <a:cubicBezTo>
                  <a:pt x="164" y="82"/>
                  <a:pt x="163" y="79"/>
                  <a:pt x="163" y="77"/>
                </a:cubicBezTo>
                <a:cubicBezTo>
                  <a:pt x="163" y="76"/>
                  <a:pt x="164" y="75"/>
                  <a:pt x="164" y="74"/>
                </a:cubicBezTo>
                <a:cubicBezTo>
                  <a:pt x="164" y="72"/>
                  <a:pt x="164" y="72"/>
                  <a:pt x="164" y="72"/>
                </a:cubicBezTo>
                <a:cubicBezTo>
                  <a:pt x="166" y="69"/>
                  <a:pt x="166" y="69"/>
                  <a:pt x="166" y="69"/>
                </a:cubicBezTo>
                <a:cubicBezTo>
                  <a:pt x="166" y="68"/>
                  <a:pt x="166" y="68"/>
                  <a:pt x="167" y="67"/>
                </a:cubicBezTo>
                <a:cubicBezTo>
                  <a:pt x="166" y="67"/>
                  <a:pt x="165" y="67"/>
                  <a:pt x="165" y="66"/>
                </a:cubicBezTo>
                <a:cubicBezTo>
                  <a:pt x="164" y="62"/>
                  <a:pt x="164" y="62"/>
                  <a:pt x="164" y="62"/>
                </a:cubicBezTo>
                <a:cubicBezTo>
                  <a:pt x="165" y="54"/>
                  <a:pt x="165" y="54"/>
                  <a:pt x="165" y="54"/>
                </a:cubicBezTo>
                <a:cubicBezTo>
                  <a:pt x="165" y="53"/>
                  <a:pt x="165" y="53"/>
                  <a:pt x="165" y="53"/>
                </a:cubicBezTo>
                <a:cubicBezTo>
                  <a:pt x="165" y="50"/>
                  <a:pt x="165" y="50"/>
                  <a:pt x="165" y="50"/>
                </a:cubicBezTo>
                <a:cubicBezTo>
                  <a:pt x="163" y="50"/>
                  <a:pt x="163" y="50"/>
                  <a:pt x="163" y="50"/>
                </a:cubicBezTo>
                <a:cubicBezTo>
                  <a:pt x="162" y="49"/>
                  <a:pt x="162" y="49"/>
                  <a:pt x="162" y="49"/>
                </a:cubicBezTo>
                <a:cubicBezTo>
                  <a:pt x="160" y="46"/>
                  <a:pt x="160" y="46"/>
                  <a:pt x="160" y="46"/>
                </a:cubicBezTo>
                <a:cubicBezTo>
                  <a:pt x="160" y="45"/>
                  <a:pt x="160" y="44"/>
                  <a:pt x="161" y="44"/>
                </a:cubicBezTo>
                <a:cubicBezTo>
                  <a:pt x="161" y="43"/>
                  <a:pt x="163" y="42"/>
                  <a:pt x="164" y="42"/>
                </a:cubicBezTo>
                <a:cubicBezTo>
                  <a:pt x="164" y="42"/>
                  <a:pt x="165" y="41"/>
                  <a:pt x="165" y="40"/>
                </a:cubicBezTo>
                <a:cubicBezTo>
                  <a:pt x="166" y="39"/>
                  <a:pt x="166" y="39"/>
                  <a:pt x="166" y="39"/>
                </a:cubicBezTo>
                <a:cubicBezTo>
                  <a:pt x="166" y="39"/>
                  <a:pt x="165" y="38"/>
                  <a:pt x="165" y="37"/>
                </a:cubicBezTo>
                <a:cubicBezTo>
                  <a:pt x="166" y="34"/>
                  <a:pt x="166" y="34"/>
                  <a:pt x="166" y="34"/>
                </a:cubicBezTo>
                <a:cubicBezTo>
                  <a:pt x="166" y="33"/>
                  <a:pt x="167" y="32"/>
                  <a:pt x="168" y="32"/>
                </a:cubicBezTo>
                <a:cubicBezTo>
                  <a:pt x="169" y="32"/>
                  <a:pt x="169" y="32"/>
                  <a:pt x="169" y="32"/>
                </a:cubicBezTo>
                <a:cubicBezTo>
                  <a:pt x="169" y="32"/>
                  <a:pt x="170" y="32"/>
                  <a:pt x="170" y="31"/>
                </a:cubicBezTo>
                <a:cubicBezTo>
                  <a:pt x="171" y="30"/>
                  <a:pt x="171" y="30"/>
                  <a:pt x="171" y="30"/>
                </a:cubicBezTo>
                <a:cubicBezTo>
                  <a:pt x="173" y="30"/>
                  <a:pt x="173" y="30"/>
                  <a:pt x="173" y="30"/>
                </a:cubicBezTo>
                <a:cubicBezTo>
                  <a:pt x="174" y="29"/>
                  <a:pt x="174" y="28"/>
                  <a:pt x="176" y="28"/>
                </a:cubicBezTo>
                <a:cubicBezTo>
                  <a:pt x="176" y="28"/>
                  <a:pt x="178" y="27"/>
                  <a:pt x="179" y="27"/>
                </a:cubicBezTo>
                <a:cubicBezTo>
                  <a:pt x="179" y="26"/>
                  <a:pt x="179" y="26"/>
                  <a:pt x="179" y="26"/>
                </a:cubicBezTo>
                <a:cubicBezTo>
                  <a:pt x="178" y="25"/>
                  <a:pt x="178" y="25"/>
                  <a:pt x="178" y="25"/>
                </a:cubicBezTo>
                <a:cubicBezTo>
                  <a:pt x="177" y="24"/>
                  <a:pt x="177" y="23"/>
                  <a:pt x="177" y="23"/>
                </a:cubicBezTo>
                <a:cubicBezTo>
                  <a:pt x="176" y="22"/>
                  <a:pt x="176" y="22"/>
                  <a:pt x="176" y="21"/>
                </a:cubicBezTo>
                <a:cubicBezTo>
                  <a:pt x="168" y="21"/>
                  <a:pt x="168" y="21"/>
                  <a:pt x="168" y="21"/>
                </a:cubicBezTo>
                <a:cubicBezTo>
                  <a:pt x="168" y="21"/>
                  <a:pt x="167" y="21"/>
                  <a:pt x="167" y="20"/>
                </a:cubicBezTo>
                <a:cubicBezTo>
                  <a:pt x="164" y="18"/>
                  <a:pt x="164" y="18"/>
                  <a:pt x="164" y="18"/>
                </a:cubicBezTo>
                <a:cubicBezTo>
                  <a:pt x="163" y="17"/>
                  <a:pt x="163" y="17"/>
                  <a:pt x="163" y="16"/>
                </a:cubicBezTo>
                <a:cubicBezTo>
                  <a:pt x="163" y="15"/>
                  <a:pt x="163" y="15"/>
                  <a:pt x="163" y="15"/>
                </a:cubicBezTo>
                <a:cubicBezTo>
                  <a:pt x="162" y="15"/>
                  <a:pt x="162" y="15"/>
                  <a:pt x="162" y="15"/>
                </a:cubicBezTo>
                <a:cubicBezTo>
                  <a:pt x="161" y="15"/>
                  <a:pt x="160" y="14"/>
                  <a:pt x="160" y="13"/>
                </a:cubicBezTo>
                <a:cubicBezTo>
                  <a:pt x="160" y="12"/>
                  <a:pt x="160" y="12"/>
                  <a:pt x="160" y="12"/>
                </a:cubicBezTo>
                <a:cubicBezTo>
                  <a:pt x="159" y="9"/>
                  <a:pt x="159" y="9"/>
                  <a:pt x="159" y="9"/>
                </a:cubicBezTo>
                <a:cubicBezTo>
                  <a:pt x="158" y="8"/>
                  <a:pt x="158" y="8"/>
                  <a:pt x="158" y="8"/>
                </a:cubicBezTo>
                <a:cubicBezTo>
                  <a:pt x="156" y="8"/>
                  <a:pt x="156" y="8"/>
                  <a:pt x="156" y="8"/>
                </a:cubicBezTo>
                <a:cubicBezTo>
                  <a:pt x="155" y="8"/>
                  <a:pt x="154" y="7"/>
                  <a:pt x="154" y="6"/>
                </a:cubicBezTo>
                <a:cubicBezTo>
                  <a:pt x="154" y="4"/>
                  <a:pt x="154" y="4"/>
                  <a:pt x="154" y="4"/>
                </a:cubicBezTo>
                <a:cubicBezTo>
                  <a:pt x="153" y="3"/>
                  <a:pt x="153" y="3"/>
                  <a:pt x="153" y="3"/>
                </a:cubicBezTo>
                <a:cubicBezTo>
                  <a:pt x="151" y="3"/>
                  <a:pt x="151" y="3"/>
                  <a:pt x="151" y="3"/>
                </a:cubicBezTo>
                <a:cubicBezTo>
                  <a:pt x="151" y="3"/>
                  <a:pt x="151" y="3"/>
                  <a:pt x="150" y="2"/>
                </a:cubicBezTo>
                <a:cubicBezTo>
                  <a:pt x="149" y="1"/>
                  <a:pt x="149" y="1"/>
                  <a:pt x="149" y="1"/>
                </a:cubicBezTo>
                <a:cubicBezTo>
                  <a:pt x="148" y="1"/>
                  <a:pt x="148" y="0"/>
                  <a:pt x="148" y="0"/>
                </a:cubicBezTo>
                <a:cubicBezTo>
                  <a:pt x="146" y="0"/>
                  <a:pt x="146" y="0"/>
                  <a:pt x="146" y="0"/>
                </a:cubicBezTo>
                <a:cubicBezTo>
                  <a:pt x="146" y="0"/>
                  <a:pt x="144" y="1"/>
                  <a:pt x="139" y="3"/>
                </a:cubicBezTo>
                <a:cubicBezTo>
                  <a:pt x="139" y="3"/>
                  <a:pt x="139" y="3"/>
                  <a:pt x="138" y="3"/>
                </a:cubicBezTo>
                <a:cubicBezTo>
                  <a:pt x="138" y="4"/>
                  <a:pt x="138" y="4"/>
                  <a:pt x="138" y="4"/>
                </a:cubicBezTo>
                <a:cubicBezTo>
                  <a:pt x="137" y="7"/>
                  <a:pt x="137" y="7"/>
                  <a:pt x="137" y="7"/>
                </a:cubicBezTo>
                <a:cubicBezTo>
                  <a:pt x="136" y="8"/>
                  <a:pt x="135" y="9"/>
                  <a:pt x="134" y="9"/>
                </a:cubicBezTo>
                <a:cubicBezTo>
                  <a:pt x="134" y="10"/>
                  <a:pt x="134" y="10"/>
                  <a:pt x="134" y="10"/>
                </a:cubicBezTo>
                <a:cubicBezTo>
                  <a:pt x="133" y="11"/>
                  <a:pt x="132" y="11"/>
                  <a:pt x="131" y="11"/>
                </a:cubicBezTo>
                <a:cubicBezTo>
                  <a:pt x="131" y="11"/>
                  <a:pt x="131" y="11"/>
                  <a:pt x="130" y="11"/>
                </a:cubicBezTo>
                <a:cubicBezTo>
                  <a:pt x="129" y="11"/>
                  <a:pt x="127" y="13"/>
                  <a:pt x="125" y="13"/>
                </a:cubicBezTo>
                <a:cubicBezTo>
                  <a:pt x="125" y="14"/>
                  <a:pt x="124" y="14"/>
                  <a:pt x="124" y="14"/>
                </a:cubicBezTo>
                <a:cubicBezTo>
                  <a:pt x="124" y="15"/>
                  <a:pt x="123" y="16"/>
                  <a:pt x="122" y="17"/>
                </a:cubicBezTo>
                <a:cubicBezTo>
                  <a:pt x="121" y="19"/>
                  <a:pt x="120" y="20"/>
                  <a:pt x="119" y="20"/>
                </a:cubicBezTo>
                <a:cubicBezTo>
                  <a:pt x="117" y="21"/>
                  <a:pt x="117" y="21"/>
                  <a:pt x="117" y="21"/>
                </a:cubicBezTo>
                <a:cubicBezTo>
                  <a:pt x="115" y="23"/>
                  <a:pt x="115" y="23"/>
                  <a:pt x="115" y="23"/>
                </a:cubicBezTo>
                <a:cubicBezTo>
                  <a:pt x="115" y="24"/>
                  <a:pt x="114" y="25"/>
                  <a:pt x="113" y="25"/>
                </a:cubicBezTo>
                <a:cubicBezTo>
                  <a:pt x="113" y="25"/>
                  <a:pt x="113" y="25"/>
                  <a:pt x="112" y="26"/>
                </a:cubicBezTo>
                <a:cubicBezTo>
                  <a:pt x="112" y="28"/>
                  <a:pt x="111" y="28"/>
                  <a:pt x="110" y="29"/>
                </a:cubicBezTo>
                <a:cubicBezTo>
                  <a:pt x="109" y="29"/>
                  <a:pt x="108" y="28"/>
                  <a:pt x="107" y="28"/>
                </a:cubicBezTo>
                <a:cubicBezTo>
                  <a:pt x="100" y="28"/>
                  <a:pt x="100" y="28"/>
                  <a:pt x="100" y="28"/>
                </a:cubicBezTo>
                <a:cubicBezTo>
                  <a:pt x="99" y="28"/>
                  <a:pt x="97" y="29"/>
                  <a:pt x="96" y="29"/>
                </a:cubicBezTo>
                <a:cubicBezTo>
                  <a:pt x="96" y="33"/>
                  <a:pt x="96" y="33"/>
                  <a:pt x="96" y="33"/>
                </a:cubicBezTo>
                <a:cubicBezTo>
                  <a:pt x="96" y="34"/>
                  <a:pt x="97" y="35"/>
                  <a:pt x="96" y="36"/>
                </a:cubicBezTo>
                <a:cubicBezTo>
                  <a:pt x="96" y="38"/>
                  <a:pt x="95" y="39"/>
                  <a:pt x="94" y="39"/>
                </a:cubicBezTo>
                <a:cubicBezTo>
                  <a:pt x="94" y="40"/>
                  <a:pt x="94" y="40"/>
                  <a:pt x="94" y="40"/>
                </a:cubicBezTo>
                <a:cubicBezTo>
                  <a:pt x="94" y="40"/>
                  <a:pt x="94" y="41"/>
                  <a:pt x="93" y="41"/>
                </a:cubicBezTo>
                <a:cubicBezTo>
                  <a:pt x="93" y="42"/>
                  <a:pt x="93" y="42"/>
                  <a:pt x="92" y="42"/>
                </a:cubicBezTo>
                <a:cubicBezTo>
                  <a:pt x="88" y="42"/>
                  <a:pt x="88" y="42"/>
                  <a:pt x="88" y="42"/>
                </a:cubicBezTo>
                <a:cubicBezTo>
                  <a:pt x="88" y="40"/>
                  <a:pt x="88" y="40"/>
                  <a:pt x="88" y="40"/>
                </a:cubicBezTo>
                <a:cubicBezTo>
                  <a:pt x="87" y="46"/>
                  <a:pt x="87" y="46"/>
                  <a:pt x="87" y="46"/>
                </a:cubicBezTo>
                <a:cubicBezTo>
                  <a:pt x="86" y="46"/>
                  <a:pt x="86" y="46"/>
                  <a:pt x="86" y="46"/>
                </a:cubicBezTo>
                <a:cubicBezTo>
                  <a:pt x="76" y="51"/>
                  <a:pt x="76" y="51"/>
                  <a:pt x="76" y="51"/>
                </a:cubicBezTo>
                <a:cubicBezTo>
                  <a:pt x="71" y="50"/>
                  <a:pt x="71" y="50"/>
                  <a:pt x="71" y="50"/>
                </a:cubicBezTo>
                <a:cubicBezTo>
                  <a:pt x="68" y="48"/>
                  <a:pt x="68" y="48"/>
                  <a:pt x="68" y="48"/>
                </a:cubicBezTo>
                <a:cubicBezTo>
                  <a:pt x="63" y="45"/>
                  <a:pt x="63" y="45"/>
                  <a:pt x="63" y="45"/>
                </a:cubicBezTo>
                <a:cubicBezTo>
                  <a:pt x="62" y="45"/>
                  <a:pt x="62" y="45"/>
                  <a:pt x="62" y="45"/>
                </a:cubicBezTo>
                <a:cubicBezTo>
                  <a:pt x="60" y="45"/>
                  <a:pt x="60" y="45"/>
                  <a:pt x="60" y="45"/>
                </a:cubicBezTo>
                <a:cubicBezTo>
                  <a:pt x="58" y="45"/>
                  <a:pt x="58" y="45"/>
                  <a:pt x="58" y="45"/>
                </a:cubicBezTo>
                <a:cubicBezTo>
                  <a:pt x="54" y="48"/>
                  <a:pt x="54" y="48"/>
                  <a:pt x="54" y="48"/>
                </a:cubicBezTo>
                <a:cubicBezTo>
                  <a:pt x="49" y="51"/>
                  <a:pt x="49" y="51"/>
                  <a:pt x="49" y="51"/>
                </a:cubicBezTo>
                <a:cubicBezTo>
                  <a:pt x="35" y="67"/>
                  <a:pt x="35" y="67"/>
                  <a:pt x="35" y="67"/>
                </a:cubicBezTo>
                <a:cubicBezTo>
                  <a:pt x="28" y="81"/>
                  <a:pt x="28" y="81"/>
                  <a:pt x="28" y="81"/>
                </a:cubicBezTo>
                <a:cubicBezTo>
                  <a:pt x="9" y="123"/>
                  <a:pt x="9" y="123"/>
                  <a:pt x="9" y="123"/>
                </a:cubicBezTo>
                <a:cubicBezTo>
                  <a:pt x="7" y="141"/>
                  <a:pt x="7" y="141"/>
                  <a:pt x="7" y="141"/>
                </a:cubicBezTo>
                <a:cubicBezTo>
                  <a:pt x="0" y="156"/>
                  <a:pt x="0" y="156"/>
                  <a:pt x="0" y="156"/>
                </a:cubicBezTo>
                <a:cubicBezTo>
                  <a:pt x="1" y="158"/>
                  <a:pt x="1" y="158"/>
                  <a:pt x="1" y="158"/>
                </a:cubicBezTo>
                <a:cubicBezTo>
                  <a:pt x="4" y="163"/>
                  <a:pt x="4" y="163"/>
                  <a:pt x="4" y="163"/>
                </a:cubicBezTo>
                <a:cubicBezTo>
                  <a:pt x="14" y="175"/>
                  <a:pt x="14" y="175"/>
                  <a:pt x="14" y="175"/>
                </a:cubicBezTo>
                <a:cubicBezTo>
                  <a:pt x="17" y="178"/>
                  <a:pt x="17" y="178"/>
                  <a:pt x="17" y="178"/>
                </a:cubicBezTo>
                <a:cubicBezTo>
                  <a:pt x="21" y="183"/>
                  <a:pt x="21" y="183"/>
                  <a:pt x="21" y="183"/>
                </a:cubicBezTo>
                <a:cubicBezTo>
                  <a:pt x="31" y="198"/>
                  <a:pt x="31" y="198"/>
                  <a:pt x="31" y="198"/>
                </a:cubicBezTo>
                <a:cubicBezTo>
                  <a:pt x="34" y="209"/>
                  <a:pt x="34" y="209"/>
                  <a:pt x="34" y="209"/>
                </a:cubicBezTo>
                <a:cubicBezTo>
                  <a:pt x="34" y="211"/>
                  <a:pt x="34" y="211"/>
                  <a:pt x="34" y="211"/>
                </a:cubicBezTo>
                <a:cubicBezTo>
                  <a:pt x="34" y="213"/>
                  <a:pt x="34" y="213"/>
                  <a:pt x="34" y="213"/>
                </a:cubicBezTo>
                <a:cubicBezTo>
                  <a:pt x="35" y="215"/>
                  <a:pt x="35" y="215"/>
                  <a:pt x="35" y="215"/>
                </a:cubicBezTo>
                <a:cubicBezTo>
                  <a:pt x="39" y="223"/>
                  <a:pt x="39" y="223"/>
                  <a:pt x="39" y="223"/>
                </a:cubicBezTo>
                <a:cubicBezTo>
                  <a:pt x="41" y="224"/>
                  <a:pt x="41" y="224"/>
                  <a:pt x="41" y="224"/>
                </a:cubicBezTo>
                <a:cubicBezTo>
                  <a:pt x="43" y="226"/>
                  <a:pt x="43" y="226"/>
                  <a:pt x="43" y="226"/>
                </a:cubicBezTo>
                <a:cubicBezTo>
                  <a:pt x="47" y="234"/>
                  <a:pt x="47" y="234"/>
                  <a:pt x="47" y="234"/>
                </a:cubicBezTo>
                <a:cubicBezTo>
                  <a:pt x="49" y="236"/>
                  <a:pt x="49" y="236"/>
                  <a:pt x="49" y="236"/>
                </a:cubicBezTo>
                <a:cubicBezTo>
                  <a:pt x="50" y="237"/>
                  <a:pt x="50" y="237"/>
                  <a:pt x="50" y="237"/>
                </a:cubicBezTo>
                <a:cubicBezTo>
                  <a:pt x="52" y="237"/>
                  <a:pt x="52" y="237"/>
                  <a:pt x="52" y="237"/>
                </a:cubicBezTo>
                <a:cubicBezTo>
                  <a:pt x="59" y="236"/>
                  <a:pt x="59" y="236"/>
                  <a:pt x="59" y="236"/>
                </a:cubicBezTo>
                <a:cubicBezTo>
                  <a:pt x="61" y="233"/>
                  <a:pt x="61" y="233"/>
                  <a:pt x="61" y="233"/>
                </a:cubicBezTo>
                <a:cubicBezTo>
                  <a:pt x="61" y="226"/>
                  <a:pt x="61" y="226"/>
                  <a:pt x="61" y="226"/>
                </a:cubicBezTo>
                <a:cubicBezTo>
                  <a:pt x="61" y="224"/>
                  <a:pt x="61" y="224"/>
                  <a:pt x="61" y="224"/>
                </a:cubicBezTo>
                <a:cubicBezTo>
                  <a:pt x="61" y="222"/>
                  <a:pt x="61" y="222"/>
                  <a:pt x="61" y="222"/>
                </a:cubicBezTo>
                <a:cubicBezTo>
                  <a:pt x="62" y="220"/>
                  <a:pt x="62" y="220"/>
                  <a:pt x="62" y="220"/>
                </a:cubicBezTo>
                <a:cubicBezTo>
                  <a:pt x="63" y="218"/>
                  <a:pt x="63" y="218"/>
                  <a:pt x="63" y="218"/>
                </a:cubicBezTo>
                <a:cubicBezTo>
                  <a:pt x="63" y="218"/>
                  <a:pt x="63" y="218"/>
                  <a:pt x="63" y="218"/>
                </a:cubicBezTo>
                <a:cubicBezTo>
                  <a:pt x="63" y="218"/>
                  <a:pt x="64" y="218"/>
                  <a:pt x="64" y="218"/>
                </a:cubicBezTo>
                <a:cubicBezTo>
                  <a:pt x="64" y="219"/>
                  <a:pt x="64" y="219"/>
                  <a:pt x="64" y="219"/>
                </a:cubicBezTo>
                <a:cubicBezTo>
                  <a:pt x="66" y="227"/>
                  <a:pt x="66" y="227"/>
                  <a:pt x="66" y="227"/>
                </a:cubicBezTo>
                <a:cubicBezTo>
                  <a:pt x="66" y="228"/>
                  <a:pt x="66" y="228"/>
                  <a:pt x="66" y="228"/>
                </a:cubicBezTo>
                <a:cubicBezTo>
                  <a:pt x="64" y="239"/>
                  <a:pt x="64" y="239"/>
                  <a:pt x="64" y="239"/>
                </a:cubicBezTo>
                <a:cubicBezTo>
                  <a:pt x="64" y="240"/>
                  <a:pt x="64" y="240"/>
                  <a:pt x="64" y="240"/>
                </a:cubicBezTo>
                <a:cubicBezTo>
                  <a:pt x="63" y="241"/>
                  <a:pt x="63" y="241"/>
                  <a:pt x="63" y="241"/>
                </a:cubicBezTo>
                <a:cubicBezTo>
                  <a:pt x="62" y="245"/>
                  <a:pt x="62" y="245"/>
                  <a:pt x="62" y="245"/>
                </a:cubicBezTo>
                <a:cubicBezTo>
                  <a:pt x="61" y="250"/>
                  <a:pt x="61" y="250"/>
                  <a:pt x="61" y="250"/>
                </a:cubicBezTo>
                <a:cubicBezTo>
                  <a:pt x="60" y="251"/>
                  <a:pt x="60" y="251"/>
                  <a:pt x="60" y="251"/>
                </a:cubicBezTo>
                <a:cubicBezTo>
                  <a:pt x="61" y="257"/>
                  <a:pt x="61" y="257"/>
                  <a:pt x="61" y="257"/>
                </a:cubicBezTo>
                <a:cubicBezTo>
                  <a:pt x="61" y="258"/>
                  <a:pt x="61" y="258"/>
                  <a:pt x="61" y="258"/>
                </a:cubicBezTo>
                <a:cubicBezTo>
                  <a:pt x="63" y="260"/>
                  <a:pt x="63" y="260"/>
                  <a:pt x="63" y="260"/>
                </a:cubicBezTo>
                <a:cubicBezTo>
                  <a:pt x="70" y="262"/>
                  <a:pt x="70" y="262"/>
                  <a:pt x="70" y="262"/>
                </a:cubicBezTo>
                <a:cubicBezTo>
                  <a:pt x="73" y="263"/>
                  <a:pt x="73" y="263"/>
                  <a:pt x="73" y="263"/>
                </a:cubicBezTo>
                <a:cubicBezTo>
                  <a:pt x="83" y="255"/>
                  <a:pt x="83" y="255"/>
                  <a:pt x="83" y="255"/>
                </a:cubicBezTo>
                <a:cubicBezTo>
                  <a:pt x="83" y="254"/>
                  <a:pt x="83" y="254"/>
                  <a:pt x="83" y="254"/>
                </a:cubicBezTo>
                <a:cubicBezTo>
                  <a:pt x="84" y="252"/>
                  <a:pt x="84" y="252"/>
                  <a:pt x="84" y="252"/>
                </a:cubicBezTo>
                <a:cubicBezTo>
                  <a:pt x="85" y="249"/>
                  <a:pt x="85" y="249"/>
                  <a:pt x="85" y="249"/>
                </a:cubicBezTo>
                <a:cubicBezTo>
                  <a:pt x="113" y="234"/>
                  <a:pt x="113" y="234"/>
                  <a:pt x="113" y="234"/>
                </a:cubicBezTo>
                <a:cubicBezTo>
                  <a:pt x="114" y="234"/>
                  <a:pt x="114" y="234"/>
                  <a:pt x="114" y="234"/>
                </a:cubicBezTo>
                <a:cubicBezTo>
                  <a:pt x="119" y="232"/>
                  <a:pt x="119" y="232"/>
                  <a:pt x="119" y="232"/>
                </a:cubicBezTo>
                <a:cubicBezTo>
                  <a:pt x="118" y="231"/>
                  <a:pt x="118" y="231"/>
                  <a:pt x="118" y="231"/>
                </a:cubicBezTo>
                <a:cubicBezTo>
                  <a:pt x="120" y="231"/>
                  <a:pt x="122" y="230"/>
                  <a:pt x="123" y="231"/>
                </a:cubicBezTo>
                <a:cubicBezTo>
                  <a:pt x="123" y="232"/>
                  <a:pt x="123" y="233"/>
                  <a:pt x="122" y="234"/>
                </a:cubicBezTo>
                <a:cubicBezTo>
                  <a:pt x="124" y="242"/>
                  <a:pt x="124" y="242"/>
                  <a:pt x="124" y="242"/>
                </a:cubicBezTo>
                <a:cubicBezTo>
                  <a:pt x="128" y="242"/>
                  <a:pt x="128" y="242"/>
                  <a:pt x="128" y="242"/>
                </a:cubicBezTo>
                <a:cubicBezTo>
                  <a:pt x="129" y="242"/>
                  <a:pt x="129" y="242"/>
                  <a:pt x="129" y="242"/>
                </a:cubicBezTo>
                <a:cubicBezTo>
                  <a:pt x="130" y="242"/>
                  <a:pt x="130" y="242"/>
                  <a:pt x="130" y="242"/>
                </a:cubicBezTo>
                <a:cubicBezTo>
                  <a:pt x="130" y="241"/>
                  <a:pt x="131" y="239"/>
                  <a:pt x="131" y="239"/>
                </a:cubicBezTo>
                <a:cubicBezTo>
                  <a:pt x="132" y="239"/>
                  <a:pt x="132" y="238"/>
                  <a:pt x="133" y="238"/>
                </a:cubicBezTo>
                <a:cubicBezTo>
                  <a:pt x="143" y="238"/>
                  <a:pt x="143" y="238"/>
                  <a:pt x="143" y="238"/>
                </a:cubicBezTo>
                <a:cubicBezTo>
                  <a:pt x="144" y="238"/>
                  <a:pt x="145" y="239"/>
                  <a:pt x="145" y="240"/>
                </a:cubicBezTo>
                <a:cubicBezTo>
                  <a:pt x="145" y="240"/>
                  <a:pt x="145" y="240"/>
                  <a:pt x="146" y="240"/>
                </a:cubicBezTo>
                <a:cubicBezTo>
                  <a:pt x="149" y="240"/>
                  <a:pt x="149" y="240"/>
                  <a:pt x="149" y="240"/>
                </a:cubicBezTo>
                <a:cubicBezTo>
                  <a:pt x="156" y="240"/>
                  <a:pt x="156" y="240"/>
                  <a:pt x="156" y="240"/>
                </a:cubicBezTo>
                <a:cubicBezTo>
                  <a:pt x="156" y="239"/>
                  <a:pt x="156" y="239"/>
                  <a:pt x="156" y="239"/>
                </a:cubicBezTo>
                <a:cubicBezTo>
                  <a:pt x="157" y="239"/>
                  <a:pt x="158" y="238"/>
                  <a:pt x="158" y="238"/>
                </a:cubicBezTo>
                <a:cubicBezTo>
                  <a:pt x="163" y="238"/>
                  <a:pt x="163" y="238"/>
                  <a:pt x="163" y="238"/>
                </a:cubicBezTo>
                <a:cubicBezTo>
                  <a:pt x="166" y="238"/>
                  <a:pt x="166" y="238"/>
                  <a:pt x="166" y="238"/>
                </a:cubicBezTo>
                <a:cubicBezTo>
                  <a:pt x="167" y="238"/>
                  <a:pt x="167" y="238"/>
                  <a:pt x="167" y="238"/>
                </a:cubicBezTo>
                <a:cubicBezTo>
                  <a:pt x="168" y="238"/>
                  <a:pt x="169" y="237"/>
                  <a:pt x="171" y="237"/>
                </a:cubicBezTo>
                <a:cubicBezTo>
                  <a:pt x="171" y="236"/>
                  <a:pt x="171" y="236"/>
                  <a:pt x="171" y="236"/>
                </a:cubicBezTo>
                <a:cubicBezTo>
                  <a:pt x="171" y="236"/>
                  <a:pt x="171" y="235"/>
                  <a:pt x="172" y="235"/>
                </a:cubicBezTo>
                <a:cubicBezTo>
                  <a:pt x="177" y="232"/>
                  <a:pt x="177" y="232"/>
                  <a:pt x="177" y="232"/>
                </a:cubicBezTo>
                <a:cubicBezTo>
                  <a:pt x="180" y="229"/>
                  <a:pt x="185" y="228"/>
                  <a:pt x="185" y="228"/>
                </a:cubicBezTo>
                <a:cubicBezTo>
                  <a:pt x="186" y="228"/>
                  <a:pt x="186" y="228"/>
                  <a:pt x="186" y="228"/>
                </a:cubicBezTo>
                <a:cubicBezTo>
                  <a:pt x="186" y="227"/>
                  <a:pt x="187" y="227"/>
                  <a:pt x="187" y="226"/>
                </a:cubicBezTo>
                <a:cubicBezTo>
                  <a:pt x="186" y="225"/>
                  <a:pt x="186" y="225"/>
                  <a:pt x="186" y="225"/>
                </a:cubicBezTo>
                <a:cubicBezTo>
                  <a:pt x="185" y="225"/>
                  <a:pt x="185" y="225"/>
                  <a:pt x="184" y="224"/>
                </a:cubicBezTo>
                <a:cubicBezTo>
                  <a:pt x="183" y="224"/>
                  <a:pt x="183" y="224"/>
                  <a:pt x="182" y="223"/>
                </a:cubicBezTo>
                <a:cubicBezTo>
                  <a:pt x="181" y="223"/>
                  <a:pt x="181" y="223"/>
                  <a:pt x="181" y="223"/>
                </a:cubicBezTo>
                <a:cubicBezTo>
                  <a:pt x="180" y="223"/>
                  <a:pt x="180" y="222"/>
                  <a:pt x="179" y="220"/>
                </a:cubicBezTo>
                <a:cubicBezTo>
                  <a:pt x="177" y="217"/>
                  <a:pt x="177" y="217"/>
                  <a:pt x="177" y="217"/>
                </a:cubicBezTo>
                <a:cubicBezTo>
                  <a:pt x="177" y="216"/>
                  <a:pt x="177" y="216"/>
                  <a:pt x="177" y="216"/>
                </a:cubicBezTo>
                <a:cubicBezTo>
                  <a:pt x="177" y="216"/>
                  <a:pt x="177" y="215"/>
                  <a:pt x="176" y="214"/>
                </a:cubicBezTo>
                <a:cubicBezTo>
                  <a:pt x="174" y="212"/>
                  <a:pt x="174" y="212"/>
                  <a:pt x="174" y="212"/>
                </a:cubicBezTo>
                <a:cubicBezTo>
                  <a:pt x="173" y="211"/>
                  <a:pt x="173" y="210"/>
                  <a:pt x="174" y="209"/>
                </a:cubicBezTo>
                <a:cubicBezTo>
                  <a:pt x="174" y="209"/>
                  <a:pt x="174" y="209"/>
                  <a:pt x="174" y="208"/>
                </a:cubicBezTo>
                <a:cubicBezTo>
                  <a:pt x="173" y="207"/>
                  <a:pt x="173" y="205"/>
                  <a:pt x="174" y="205"/>
                </a:cubicBezTo>
                <a:cubicBezTo>
                  <a:pt x="174" y="204"/>
                  <a:pt x="174" y="204"/>
                  <a:pt x="174" y="204"/>
                </a:cubicBezTo>
                <a:cubicBezTo>
                  <a:pt x="173" y="203"/>
                  <a:pt x="173" y="202"/>
                  <a:pt x="173" y="201"/>
                </a:cubicBezTo>
                <a:cubicBezTo>
                  <a:pt x="173" y="197"/>
                  <a:pt x="173" y="197"/>
                  <a:pt x="173" y="197"/>
                </a:cubicBezTo>
                <a:cubicBezTo>
                  <a:pt x="173" y="197"/>
                  <a:pt x="173" y="197"/>
                  <a:pt x="173" y="196"/>
                </a:cubicBezTo>
                <a:cubicBezTo>
                  <a:pt x="173" y="194"/>
                  <a:pt x="173" y="192"/>
                  <a:pt x="173" y="192"/>
                </a:cubicBezTo>
                <a:cubicBezTo>
                  <a:pt x="174" y="191"/>
                  <a:pt x="174" y="191"/>
                  <a:pt x="174" y="191"/>
                </a:cubicBezTo>
                <a:cubicBezTo>
                  <a:pt x="175" y="190"/>
                  <a:pt x="176" y="190"/>
                  <a:pt x="176" y="191"/>
                </a:cubicBezTo>
                <a:cubicBezTo>
                  <a:pt x="177" y="191"/>
                  <a:pt x="177" y="191"/>
                  <a:pt x="177" y="191"/>
                </a:cubicBezTo>
                <a:cubicBezTo>
                  <a:pt x="179" y="190"/>
                  <a:pt x="179" y="190"/>
                  <a:pt x="179" y="190"/>
                </a:cubicBezTo>
                <a:cubicBezTo>
                  <a:pt x="187" y="190"/>
                  <a:pt x="187" y="190"/>
                  <a:pt x="187" y="190"/>
                </a:cubicBezTo>
                <a:cubicBezTo>
                  <a:pt x="188" y="190"/>
                  <a:pt x="188" y="190"/>
                  <a:pt x="188" y="190"/>
                </a:cubicBezTo>
                <a:cubicBezTo>
                  <a:pt x="191" y="191"/>
                  <a:pt x="191" y="191"/>
                  <a:pt x="191" y="191"/>
                </a:cubicBezTo>
                <a:cubicBezTo>
                  <a:pt x="191" y="191"/>
                  <a:pt x="192" y="192"/>
                  <a:pt x="193" y="192"/>
                </a:cubicBezTo>
                <a:cubicBezTo>
                  <a:pt x="194" y="192"/>
                  <a:pt x="195" y="193"/>
                  <a:pt x="195" y="193"/>
                </a:cubicBezTo>
                <a:cubicBezTo>
                  <a:pt x="195" y="193"/>
                  <a:pt x="195" y="193"/>
                  <a:pt x="196" y="193"/>
                </a:cubicBezTo>
                <a:cubicBezTo>
                  <a:pt x="198" y="194"/>
                  <a:pt x="200" y="194"/>
                  <a:pt x="200" y="195"/>
                </a:cubicBezTo>
                <a:cubicBezTo>
                  <a:pt x="202" y="195"/>
                  <a:pt x="202" y="195"/>
                  <a:pt x="202" y="195"/>
                </a:cubicBezTo>
                <a:cubicBezTo>
                  <a:pt x="203" y="195"/>
                  <a:pt x="203" y="195"/>
                  <a:pt x="203" y="195"/>
                </a:cubicBezTo>
                <a:cubicBezTo>
                  <a:pt x="206" y="197"/>
                  <a:pt x="206" y="197"/>
                  <a:pt x="206" y="197"/>
                </a:cubicBezTo>
                <a:cubicBezTo>
                  <a:pt x="207" y="197"/>
                  <a:pt x="207" y="197"/>
                  <a:pt x="207" y="197"/>
                </a:cubicBezTo>
                <a:cubicBezTo>
                  <a:pt x="209" y="196"/>
                  <a:pt x="209" y="196"/>
                  <a:pt x="209" y="196"/>
                </a:cubicBezTo>
                <a:cubicBezTo>
                  <a:pt x="209" y="195"/>
                  <a:pt x="209" y="195"/>
                  <a:pt x="209" y="195"/>
                </a:cubicBezTo>
                <a:cubicBezTo>
                  <a:pt x="214" y="193"/>
                  <a:pt x="214" y="193"/>
                  <a:pt x="214" y="193"/>
                </a:cubicBezTo>
                <a:cubicBezTo>
                  <a:pt x="213" y="192"/>
                  <a:pt x="213" y="191"/>
                  <a:pt x="213" y="190"/>
                </a:cubicBezTo>
                <a:cubicBezTo>
                  <a:pt x="213" y="185"/>
                  <a:pt x="213" y="185"/>
                  <a:pt x="213" y="185"/>
                </a:cubicBezTo>
                <a:cubicBezTo>
                  <a:pt x="212" y="184"/>
                  <a:pt x="213" y="183"/>
                  <a:pt x="213" y="182"/>
                </a:cubicBezTo>
                <a:cubicBezTo>
                  <a:pt x="213" y="182"/>
                  <a:pt x="213" y="182"/>
                  <a:pt x="214" y="182"/>
                </a:cubicBezTo>
                <a:cubicBezTo>
                  <a:pt x="214" y="181"/>
                  <a:pt x="214" y="181"/>
                  <a:pt x="214" y="181"/>
                </a:cubicBezTo>
                <a:cubicBezTo>
                  <a:pt x="215" y="181"/>
                  <a:pt x="215" y="180"/>
                  <a:pt x="216" y="180"/>
                </a:cubicBezTo>
                <a:cubicBezTo>
                  <a:pt x="221" y="176"/>
                  <a:pt x="225" y="175"/>
                  <a:pt x="225" y="175"/>
                </a:cubicBezTo>
                <a:cubicBezTo>
                  <a:pt x="226" y="175"/>
                  <a:pt x="226" y="175"/>
                  <a:pt x="226" y="175"/>
                </a:cubicBezTo>
                <a:cubicBezTo>
                  <a:pt x="227" y="175"/>
                  <a:pt x="229" y="175"/>
                  <a:pt x="229" y="175"/>
                </a:cubicBezTo>
                <a:cubicBezTo>
                  <a:pt x="230" y="175"/>
                  <a:pt x="230" y="175"/>
                  <a:pt x="231" y="174"/>
                </a:cubicBezTo>
                <a:cubicBezTo>
                  <a:pt x="231" y="173"/>
                  <a:pt x="231" y="172"/>
                  <a:pt x="232" y="171"/>
                </a:cubicBezTo>
                <a:cubicBezTo>
                  <a:pt x="232" y="169"/>
                  <a:pt x="233" y="168"/>
                  <a:pt x="233" y="167"/>
                </a:cubicBezTo>
                <a:cubicBezTo>
                  <a:pt x="232" y="166"/>
                  <a:pt x="232" y="166"/>
                  <a:pt x="232" y="1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0" name="Freeform 86"/>
          <p:cNvSpPr>
            <a:spLocks/>
          </p:cNvSpPr>
          <p:nvPr/>
        </p:nvSpPr>
        <p:spPr bwMode="auto">
          <a:xfrm>
            <a:off x="8822307" y="5057452"/>
            <a:ext cx="280988" cy="215900"/>
          </a:xfrm>
          <a:custGeom>
            <a:avLst/>
            <a:gdLst>
              <a:gd name="T0" fmla="*/ 112 w 126"/>
              <a:gd name="T1" fmla="*/ 2 h 97"/>
              <a:gd name="T2" fmla="*/ 90 w 126"/>
              <a:gd name="T3" fmla="*/ 14 h 97"/>
              <a:gd name="T4" fmla="*/ 79 w 126"/>
              <a:gd name="T5" fmla="*/ 29 h 97"/>
              <a:gd name="T6" fmla="*/ 67 w 126"/>
              <a:gd name="T7" fmla="*/ 28 h 97"/>
              <a:gd name="T8" fmla="*/ 42 w 126"/>
              <a:gd name="T9" fmla="*/ 26 h 97"/>
              <a:gd name="T10" fmla="*/ 29 w 126"/>
              <a:gd name="T11" fmla="*/ 35 h 97"/>
              <a:gd name="T12" fmla="*/ 28 w 126"/>
              <a:gd name="T13" fmla="*/ 37 h 97"/>
              <a:gd name="T14" fmla="*/ 19 w 126"/>
              <a:gd name="T15" fmla="*/ 40 h 97"/>
              <a:gd name="T16" fmla="*/ 0 w 126"/>
              <a:gd name="T17" fmla="*/ 49 h 97"/>
              <a:gd name="T18" fmla="*/ 0 w 126"/>
              <a:gd name="T19" fmla="*/ 55 h 97"/>
              <a:gd name="T20" fmla="*/ 6 w 126"/>
              <a:gd name="T21" fmla="*/ 59 h 97"/>
              <a:gd name="T22" fmla="*/ 8 w 126"/>
              <a:gd name="T23" fmla="*/ 68 h 97"/>
              <a:gd name="T24" fmla="*/ 14 w 126"/>
              <a:gd name="T25" fmla="*/ 68 h 97"/>
              <a:gd name="T26" fmla="*/ 17 w 126"/>
              <a:gd name="T27" fmla="*/ 71 h 97"/>
              <a:gd name="T28" fmla="*/ 21 w 126"/>
              <a:gd name="T29" fmla="*/ 74 h 97"/>
              <a:gd name="T30" fmla="*/ 24 w 126"/>
              <a:gd name="T31" fmla="*/ 81 h 97"/>
              <a:gd name="T32" fmla="*/ 30 w 126"/>
              <a:gd name="T33" fmla="*/ 86 h 97"/>
              <a:gd name="T34" fmla="*/ 36 w 126"/>
              <a:gd name="T35" fmla="*/ 86 h 97"/>
              <a:gd name="T36" fmla="*/ 40 w 126"/>
              <a:gd name="T37" fmla="*/ 87 h 97"/>
              <a:gd name="T38" fmla="*/ 44 w 126"/>
              <a:gd name="T39" fmla="*/ 87 h 97"/>
              <a:gd name="T40" fmla="*/ 47 w 126"/>
              <a:gd name="T41" fmla="*/ 86 h 97"/>
              <a:gd name="T42" fmla="*/ 50 w 126"/>
              <a:gd name="T43" fmla="*/ 84 h 97"/>
              <a:gd name="T44" fmla="*/ 61 w 126"/>
              <a:gd name="T45" fmla="*/ 82 h 97"/>
              <a:gd name="T46" fmla="*/ 63 w 126"/>
              <a:gd name="T47" fmla="*/ 81 h 97"/>
              <a:gd name="T48" fmla="*/ 75 w 126"/>
              <a:gd name="T49" fmla="*/ 81 h 97"/>
              <a:gd name="T50" fmla="*/ 81 w 126"/>
              <a:gd name="T51" fmla="*/ 89 h 97"/>
              <a:gd name="T52" fmla="*/ 83 w 126"/>
              <a:gd name="T53" fmla="*/ 94 h 97"/>
              <a:gd name="T54" fmla="*/ 91 w 126"/>
              <a:gd name="T55" fmla="*/ 97 h 97"/>
              <a:gd name="T56" fmla="*/ 97 w 126"/>
              <a:gd name="T57" fmla="*/ 94 h 97"/>
              <a:gd name="T58" fmla="*/ 97 w 126"/>
              <a:gd name="T59" fmla="*/ 88 h 97"/>
              <a:gd name="T60" fmla="*/ 99 w 126"/>
              <a:gd name="T61" fmla="*/ 85 h 97"/>
              <a:gd name="T62" fmla="*/ 102 w 126"/>
              <a:gd name="T63" fmla="*/ 81 h 97"/>
              <a:gd name="T64" fmla="*/ 102 w 126"/>
              <a:gd name="T65" fmla="*/ 74 h 97"/>
              <a:gd name="T66" fmla="*/ 104 w 126"/>
              <a:gd name="T67" fmla="*/ 69 h 97"/>
              <a:gd name="T68" fmla="*/ 107 w 126"/>
              <a:gd name="T69" fmla="*/ 67 h 97"/>
              <a:gd name="T70" fmla="*/ 110 w 126"/>
              <a:gd name="T71" fmla="*/ 61 h 97"/>
              <a:gd name="T72" fmla="*/ 107 w 126"/>
              <a:gd name="T73" fmla="*/ 49 h 97"/>
              <a:gd name="T74" fmla="*/ 109 w 126"/>
              <a:gd name="T75" fmla="*/ 43 h 97"/>
              <a:gd name="T76" fmla="*/ 112 w 126"/>
              <a:gd name="T77" fmla="*/ 42 h 97"/>
              <a:gd name="T78" fmla="*/ 111 w 126"/>
              <a:gd name="T79" fmla="*/ 37 h 97"/>
              <a:gd name="T80" fmla="*/ 112 w 126"/>
              <a:gd name="T81" fmla="*/ 34 h 97"/>
              <a:gd name="T82" fmla="*/ 118 w 126"/>
              <a:gd name="T83" fmla="*/ 31 h 97"/>
              <a:gd name="T84" fmla="*/ 118 w 126"/>
              <a:gd name="T85" fmla="*/ 29 h 97"/>
              <a:gd name="T86" fmla="*/ 115 w 126"/>
              <a:gd name="T87" fmla="*/ 25 h 97"/>
              <a:gd name="T88" fmla="*/ 117 w 126"/>
              <a:gd name="T89" fmla="*/ 17 h 97"/>
              <a:gd name="T90" fmla="*/ 118 w 126"/>
              <a:gd name="T91" fmla="*/ 10 h 97"/>
              <a:gd name="T92" fmla="*/ 120 w 126"/>
              <a:gd name="T93" fmla="*/ 7 h 97"/>
              <a:gd name="T94" fmla="*/ 122 w 126"/>
              <a:gd name="T95" fmla="*/ 5 h 97"/>
              <a:gd name="T96" fmla="*/ 123 w 126"/>
              <a:gd name="T97" fmla="*/ 3 h 97"/>
              <a:gd name="T98" fmla="*/ 126 w 126"/>
              <a:gd name="T99" fmla="*/ 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97">
                <a:moveTo>
                  <a:pt x="119" y="0"/>
                </a:moveTo>
                <a:cubicBezTo>
                  <a:pt x="112" y="2"/>
                  <a:pt x="112" y="2"/>
                  <a:pt x="112" y="2"/>
                </a:cubicBezTo>
                <a:cubicBezTo>
                  <a:pt x="102" y="5"/>
                  <a:pt x="102" y="5"/>
                  <a:pt x="102" y="5"/>
                </a:cubicBezTo>
                <a:cubicBezTo>
                  <a:pt x="90" y="14"/>
                  <a:pt x="90" y="14"/>
                  <a:pt x="90" y="14"/>
                </a:cubicBezTo>
                <a:cubicBezTo>
                  <a:pt x="86" y="18"/>
                  <a:pt x="86" y="18"/>
                  <a:pt x="86" y="18"/>
                </a:cubicBezTo>
                <a:cubicBezTo>
                  <a:pt x="79" y="29"/>
                  <a:pt x="79" y="29"/>
                  <a:pt x="79" y="29"/>
                </a:cubicBezTo>
                <a:cubicBezTo>
                  <a:pt x="78" y="30"/>
                  <a:pt x="77" y="30"/>
                  <a:pt x="77" y="30"/>
                </a:cubicBezTo>
                <a:cubicBezTo>
                  <a:pt x="67" y="28"/>
                  <a:pt x="67" y="28"/>
                  <a:pt x="67" y="28"/>
                </a:cubicBezTo>
                <a:cubicBezTo>
                  <a:pt x="56" y="27"/>
                  <a:pt x="56" y="27"/>
                  <a:pt x="56" y="27"/>
                </a:cubicBezTo>
                <a:cubicBezTo>
                  <a:pt x="42" y="26"/>
                  <a:pt x="42" y="26"/>
                  <a:pt x="42" y="26"/>
                </a:cubicBezTo>
                <a:cubicBezTo>
                  <a:pt x="28" y="26"/>
                  <a:pt x="28" y="26"/>
                  <a:pt x="28" y="26"/>
                </a:cubicBezTo>
                <a:cubicBezTo>
                  <a:pt x="29" y="35"/>
                  <a:pt x="29" y="35"/>
                  <a:pt x="29" y="35"/>
                </a:cubicBezTo>
                <a:cubicBezTo>
                  <a:pt x="29" y="36"/>
                  <a:pt x="29" y="36"/>
                  <a:pt x="29" y="37"/>
                </a:cubicBezTo>
                <a:cubicBezTo>
                  <a:pt x="28" y="37"/>
                  <a:pt x="28" y="37"/>
                  <a:pt x="28" y="37"/>
                </a:cubicBezTo>
                <a:cubicBezTo>
                  <a:pt x="26" y="38"/>
                  <a:pt x="24" y="38"/>
                  <a:pt x="21" y="39"/>
                </a:cubicBezTo>
                <a:cubicBezTo>
                  <a:pt x="19" y="40"/>
                  <a:pt x="19" y="40"/>
                  <a:pt x="19" y="40"/>
                </a:cubicBezTo>
                <a:cubicBezTo>
                  <a:pt x="18" y="40"/>
                  <a:pt x="17" y="41"/>
                  <a:pt x="16" y="41"/>
                </a:cubicBezTo>
                <a:cubicBezTo>
                  <a:pt x="15" y="42"/>
                  <a:pt x="6" y="46"/>
                  <a:pt x="0" y="49"/>
                </a:cubicBezTo>
                <a:cubicBezTo>
                  <a:pt x="1" y="50"/>
                  <a:pt x="0" y="52"/>
                  <a:pt x="0" y="53"/>
                </a:cubicBezTo>
                <a:cubicBezTo>
                  <a:pt x="0" y="53"/>
                  <a:pt x="0" y="54"/>
                  <a:pt x="0" y="55"/>
                </a:cubicBezTo>
                <a:cubicBezTo>
                  <a:pt x="1" y="55"/>
                  <a:pt x="3" y="57"/>
                  <a:pt x="5" y="59"/>
                </a:cubicBezTo>
                <a:cubicBezTo>
                  <a:pt x="6" y="59"/>
                  <a:pt x="6" y="59"/>
                  <a:pt x="6" y="59"/>
                </a:cubicBezTo>
                <a:cubicBezTo>
                  <a:pt x="7" y="59"/>
                  <a:pt x="8" y="60"/>
                  <a:pt x="8" y="61"/>
                </a:cubicBezTo>
                <a:cubicBezTo>
                  <a:pt x="8" y="68"/>
                  <a:pt x="8" y="68"/>
                  <a:pt x="8" y="68"/>
                </a:cubicBezTo>
                <a:cubicBezTo>
                  <a:pt x="9" y="67"/>
                  <a:pt x="10" y="67"/>
                  <a:pt x="12" y="67"/>
                </a:cubicBezTo>
                <a:cubicBezTo>
                  <a:pt x="12" y="66"/>
                  <a:pt x="14" y="67"/>
                  <a:pt x="14" y="68"/>
                </a:cubicBezTo>
                <a:cubicBezTo>
                  <a:pt x="15" y="70"/>
                  <a:pt x="15" y="70"/>
                  <a:pt x="15" y="70"/>
                </a:cubicBezTo>
                <a:cubicBezTo>
                  <a:pt x="16" y="71"/>
                  <a:pt x="17" y="71"/>
                  <a:pt x="17" y="71"/>
                </a:cubicBezTo>
                <a:cubicBezTo>
                  <a:pt x="17" y="71"/>
                  <a:pt x="18" y="71"/>
                  <a:pt x="18" y="72"/>
                </a:cubicBezTo>
                <a:cubicBezTo>
                  <a:pt x="18" y="72"/>
                  <a:pt x="20" y="73"/>
                  <a:pt x="21" y="74"/>
                </a:cubicBezTo>
                <a:cubicBezTo>
                  <a:pt x="24" y="76"/>
                  <a:pt x="24" y="79"/>
                  <a:pt x="24" y="79"/>
                </a:cubicBezTo>
                <a:cubicBezTo>
                  <a:pt x="24" y="81"/>
                  <a:pt x="24" y="81"/>
                  <a:pt x="24" y="81"/>
                </a:cubicBezTo>
                <a:cubicBezTo>
                  <a:pt x="27" y="84"/>
                  <a:pt x="27" y="84"/>
                  <a:pt x="27" y="84"/>
                </a:cubicBezTo>
                <a:cubicBezTo>
                  <a:pt x="28" y="85"/>
                  <a:pt x="29" y="85"/>
                  <a:pt x="30" y="86"/>
                </a:cubicBezTo>
                <a:cubicBezTo>
                  <a:pt x="35" y="86"/>
                  <a:pt x="35" y="86"/>
                  <a:pt x="35" y="86"/>
                </a:cubicBezTo>
                <a:cubicBezTo>
                  <a:pt x="35" y="86"/>
                  <a:pt x="35" y="86"/>
                  <a:pt x="36" y="86"/>
                </a:cubicBezTo>
                <a:cubicBezTo>
                  <a:pt x="37" y="87"/>
                  <a:pt x="37" y="87"/>
                  <a:pt x="37" y="87"/>
                </a:cubicBezTo>
                <a:cubicBezTo>
                  <a:pt x="40" y="87"/>
                  <a:pt x="40" y="87"/>
                  <a:pt x="40" y="87"/>
                </a:cubicBezTo>
                <a:cubicBezTo>
                  <a:pt x="42" y="87"/>
                  <a:pt x="42" y="87"/>
                  <a:pt x="42" y="87"/>
                </a:cubicBezTo>
                <a:cubicBezTo>
                  <a:pt x="43" y="87"/>
                  <a:pt x="43" y="87"/>
                  <a:pt x="44" y="87"/>
                </a:cubicBezTo>
                <a:cubicBezTo>
                  <a:pt x="45" y="87"/>
                  <a:pt x="45" y="87"/>
                  <a:pt x="46" y="87"/>
                </a:cubicBezTo>
                <a:cubicBezTo>
                  <a:pt x="47" y="86"/>
                  <a:pt x="47" y="86"/>
                  <a:pt x="47" y="86"/>
                </a:cubicBezTo>
                <a:cubicBezTo>
                  <a:pt x="49" y="84"/>
                  <a:pt x="49" y="84"/>
                  <a:pt x="49" y="84"/>
                </a:cubicBezTo>
                <a:cubicBezTo>
                  <a:pt x="50" y="84"/>
                  <a:pt x="50" y="84"/>
                  <a:pt x="50" y="84"/>
                </a:cubicBezTo>
                <a:cubicBezTo>
                  <a:pt x="58" y="83"/>
                  <a:pt x="58" y="83"/>
                  <a:pt x="58" y="83"/>
                </a:cubicBezTo>
                <a:cubicBezTo>
                  <a:pt x="61" y="82"/>
                  <a:pt x="61" y="82"/>
                  <a:pt x="61" y="82"/>
                </a:cubicBezTo>
                <a:cubicBezTo>
                  <a:pt x="61" y="81"/>
                  <a:pt x="61" y="81"/>
                  <a:pt x="61" y="81"/>
                </a:cubicBezTo>
                <a:cubicBezTo>
                  <a:pt x="62" y="81"/>
                  <a:pt x="62" y="81"/>
                  <a:pt x="63" y="81"/>
                </a:cubicBezTo>
                <a:cubicBezTo>
                  <a:pt x="73" y="81"/>
                  <a:pt x="73" y="81"/>
                  <a:pt x="73" y="81"/>
                </a:cubicBezTo>
                <a:cubicBezTo>
                  <a:pt x="74" y="81"/>
                  <a:pt x="74" y="81"/>
                  <a:pt x="75" y="81"/>
                </a:cubicBezTo>
                <a:cubicBezTo>
                  <a:pt x="78" y="85"/>
                  <a:pt x="78" y="85"/>
                  <a:pt x="78" y="85"/>
                </a:cubicBezTo>
                <a:cubicBezTo>
                  <a:pt x="81" y="89"/>
                  <a:pt x="81" y="89"/>
                  <a:pt x="81" y="89"/>
                </a:cubicBezTo>
                <a:cubicBezTo>
                  <a:pt x="82" y="90"/>
                  <a:pt x="82" y="90"/>
                  <a:pt x="82" y="90"/>
                </a:cubicBezTo>
                <a:cubicBezTo>
                  <a:pt x="83" y="94"/>
                  <a:pt x="83" y="94"/>
                  <a:pt x="83" y="94"/>
                </a:cubicBezTo>
                <a:cubicBezTo>
                  <a:pt x="84" y="95"/>
                  <a:pt x="84" y="95"/>
                  <a:pt x="84" y="95"/>
                </a:cubicBezTo>
                <a:cubicBezTo>
                  <a:pt x="85" y="95"/>
                  <a:pt x="88" y="96"/>
                  <a:pt x="91" y="97"/>
                </a:cubicBezTo>
                <a:cubicBezTo>
                  <a:pt x="93" y="95"/>
                  <a:pt x="93" y="95"/>
                  <a:pt x="93" y="95"/>
                </a:cubicBezTo>
                <a:cubicBezTo>
                  <a:pt x="94" y="95"/>
                  <a:pt x="96" y="94"/>
                  <a:pt x="97" y="94"/>
                </a:cubicBezTo>
                <a:cubicBezTo>
                  <a:pt x="97" y="93"/>
                  <a:pt x="97" y="93"/>
                  <a:pt x="97" y="93"/>
                </a:cubicBezTo>
                <a:cubicBezTo>
                  <a:pt x="96" y="92"/>
                  <a:pt x="95" y="90"/>
                  <a:pt x="97" y="88"/>
                </a:cubicBezTo>
                <a:cubicBezTo>
                  <a:pt x="97" y="87"/>
                  <a:pt x="98" y="87"/>
                  <a:pt x="98" y="87"/>
                </a:cubicBezTo>
                <a:cubicBezTo>
                  <a:pt x="98" y="87"/>
                  <a:pt x="98" y="86"/>
                  <a:pt x="99" y="85"/>
                </a:cubicBezTo>
                <a:cubicBezTo>
                  <a:pt x="101" y="83"/>
                  <a:pt x="101" y="83"/>
                  <a:pt x="101" y="83"/>
                </a:cubicBezTo>
                <a:cubicBezTo>
                  <a:pt x="101" y="82"/>
                  <a:pt x="101" y="82"/>
                  <a:pt x="102" y="81"/>
                </a:cubicBezTo>
                <a:cubicBezTo>
                  <a:pt x="102" y="80"/>
                  <a:pt x="103" y="80"/>
                  <a:pt x="102" y="80"/>
                </a:cubicBezTo>
                <a:cubicBezTo>
                  <a:pt x="102" y="77"/>
                  <a:pt x="102" y="74"/>
                  <a:pt x="102" y="74"/>
                </a:cubicBezTo>
                <a:cubicBezTo>
                  <a:pt x="102" y="71"/>
                  <a:pt x="102" y="71"/>
                  <a:pt x="102" y="71"/>
                </a:cubicBezTo>
                <a:cubicBezTo>
                  <a:pt x="102" y="70"/>
                  <a:pt x="103" y="69"/>
                  <a:pt x="104" y="69"/>
                </a:cubicBezTo>
                <a:cubicBezTo>
                  <a:pt x="107" y="69"/>
                  <a:pt x="107" y="69"/>
                  <a:pt x="107" y="69"/>
                </a:cubicBezTo>
                <a:cubicBezTo>
                  <a:pt x="107" y="68"/>
                  <a:pt x="107" y="67"/>
                  <a:pt x="107" y="67"/>
                </a:cubicBezTo>
                <a:cubicBezTo>
                  <a:pt x="107" y="66"/>
                  <a:pt x="107" y="66"/>
                  <a:pt x="107" y="65"/>
                </a:cubicBezTo>
                <a:cubicBezTo>
                  <a:pt x="110" y="61"/>
                  <a:pt x="110" y="61"/>
                  <a:pt x="110" y="61"/>
                </a:cubicBezTo>
                <a:cubicBezTo>
                  <a:pt x="110" y="53"/>
                  <a:pt x="110" y="53"/>
                  <a:pt x="110" y="53"/>
                </a:cubicBezTo>
                <a:cubicBezTo>
                  <a:pt x="107" y="49"/>
                  <a:pt x="107" y="49"/>
                  <a:pt x="107" y="49"/>
                </a:cubicBezTo>
                <a:cubicBezTo>
                  <a:pt x="106" y="48"/>
                  <a:pt x="106" y="47"/>
                  <a:pt x="107" y="47"/>
                </a:cubicBezTo>
                <a:cubicBezTo>
                  <a:pt x="109" y="43"/>
                  <a:pt x="109" y="43"/>
                  <a:pt x="109" y="43"/>
                </a:cubicBezTo>
                <a:cubicBezTo>
                  <a:pt x="110" y="42"/>
                  <a:pt x="110" y="42"/>
                  <a:pt x="110" y="42"/>
                </a:cubicBezTo>
                <a:cubicBezTo>
                  <a:pt x="112" y="42"/>
                  <a:pt x="112" y="42"/>
                  <a:pt x="112" y="42"/>
                </a:cubicBezTo>
                <a:cubicBezTo>
                  <a:pt x="112" y="42"/>
                  <a:pt x="112" y="41"/>
                  <a:pt x="113" y="41"/>
                </a:cubicBezTo>
                <a:cubicBezTo>
                  <a:pt x="111" y="37"/>
                  <a:pt x="111" y="37"/>
                  <a:pt x="111" y="37"/>
                </a:cubicBezTo>
                <a:cubicBezTo>
                  <a:pt x="110" y="36"/>
                  <a:pt x="110" y="35"/>
                  <a:pt x="111" y="35"/>
                </a:cubicBezTo>
                <a:cubicBezTo>
                  <a:pt x="111" y="34"/>
                  <a:pt x="112" y="34"/>
                  <a:pt x="112" y="34"/>
                </a:cubicBezTo>
                <a:cubicBezTo>
                  <a:pt x="115" y="34"/>
                  <a:pt x="115" y="34"/>
                  <a:pt x="115" y="34"/>
                </a:cubicBezTo>
                <a:cubicBezTo>
                  <a:pt x="118" y="31"/>
                  <a:pt x="118" y="31"/>
                  <a:pt x="118" y="31"/>
                </a:cubicBezTo>
                <a:cubicBezTo>
                  <a:pt x="118" y="31"/>
                  <a:pt x="118" y="31"/>
                  <a:pt x="119" y="31"/>
                </a:cubicBezTo>
                <a:cubicBezTo>
                  <a:pt x="118" y="29"/>
                  <a:pt x="118" y="29"/>
                  <a:pt x="118" y="29"/>
                </a:cubicBezTo>
                <a:cubicBezTo>
                  <a:pt x="116" y="26"/>
                  <a:pt x="116" y="26"/>
                  <a:pt x="116" y="26"/>
                </a:cubicBezTo>
                <a:cubicBezTo>
                  <a:pt x="115" y="25"/>
                  <a:pt x="115" y="25"/>
                  <a:pt x="115" y="25"/>
                </a:cubicBezTo>
                <a:cubicBezTo>
                  <a:pt x="115" y="20"/>
                  <a:pt x="115" y="20"/>
                  <a:pt x="115" y="20"/>
                </a:cubicBezTo>
                <a:cubicBezTo>
                  <a:pt x="115" y="18"/>
                  <a:pt x="116" y="18"/>
                  <a:pt x="117" y="17"/>
                </a:cubicBezTo>
                <a:cubicBezTo>
                  <a:pt x="117" y="12"/>
                  <a:pt x="117" y="12"/>
                  <a:pt x="117" y="12"/>
                </a:cubicBezTo>
                <a:cubicBezTo>
                  <a:pt x="117" y="11"/>
                  <a:pt x="117" y="10"/>
                  <a:pt x="118" y="10"/>
                </a:cubicBezTo>
                <a:cubicBezTo>
                  <a:pt x="120" y="8"/>
                  <a:pt x="120" y="8"/>
                  <a:pt x="120" y="8"/>
                </a:cubicBezTo>
                <a:cubicBezTo>
                  <a:pt x="120" y="7"/>
                  <a:pt x="120" y="7"/>
                  <a:pt x="120" y="7"/>
                </a:cubicBezTo>
                <a:cubicBezTo>
                  <a:pt x="120" y="6"/>
                  <a:pt x="120" y="6"/>
                  <a:pt x="121" y="5"/>
                </a:cubicBezTo>
                <a:cubicBezTo>
                  <a:pt x="122" y="5"/>
                  <a:pt x="122" y="5"/>
                  <a:pt x="122" y="5"/>
                </a:cubicBezTo>
                <a:cubicBezTo>
                  <a:pt x="122" y="5"/>
                  <a:pt x="122" y="5"/>
                  <a:pt x="122" y="4"/>
                </a:cubicBezTo>
                <a:cubicBezTo>
                  <a:pt x="122" y="4"/>
                  <a:pt x="122" y="3"/>
                  <a:pt x="123" y="3"/>
                </a:cubicBezTo>
                <a:cubicBezTo>
                  <a:pt x="123" y="3"/>
                  <a:pt x="124" y="2"/>
                  <a:pt x="125" y="2"/>
                </a:cubicBezTo>
                <a:cubicBezTo>
                  <a:pt x="126" y="1"/>
                  <a:pt x="126" y="1"/>
                  <a:pt x="126" y="1"/>
                </a:cubicBezTo>
                <a:lnTo>
                  <a:pt x="119"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1" name="Freeform 87"/>
          <p:cNvSpPr>
            <a:spLocks/>
          </p:cNvSpPr>
          <p:nvPr/>
        </p:nvSpPr>
        <p:spPr bwMode="auto">
          <a:xfrm>
            <a:off x="9082657" y="4743127"/>
            <a:ext cx="346075" cy="331788"/>
          </a:xfrm>
          <a:custGeom>
            <a:avLst/>
            <a:gdLst>
              <a:gd name="T0" fmla="*/ 152 w 155"/>
              <a:gd name="T1" fmla="*/ 134 h 149"/>
              <a:gd name="T2" fmla="*/ 150 w 155"/>
              <a:gd name="T3" fmla="*/ 128 h 149"/>
              <a:gd name="T4" fmla="*/ 130 w 155"/>
              <a:gd name="T5" fmla="*/ 102 h 149"/>
              <a:gd name="T6" fmla="*/ 120 w 155"/>
              <a:gd name="T7" fmla="*/ 90 h 149"/>
              <a:gd name="T8" fmla="*/ 108 w 155"/>
              <a:gd name="T9" fmla="*/ 76 h 149"/>
              <a:gd name="T10" fmla="*/ 100 w 155"/>
              <a:gd name="T11" fmla="*/ 62 h 149"/>
              <a:gd name="T12" fmla="*/ 92 w 155"/>
              <a:gd name="T13" fmla="*/ 37 h 149"/>
              <a:gd name="T14" fmla="*/ 93 w 155"/>
              <a:gd name="T15" fmla="*/ 30 h 149"/>
              <a:gd name="T16" fmla="*/ 97 w 155"/>
              <a:gd name="T17" fmla="*/ 21 h 149"/>
              <a:gd name="T18" fmla="*/ 102 w 155"/>
              <a:gd name="T19" fmla="*/ 18 h 149"/>
              <a:gd name="T20" fmla="*/ 111 w 155"/>
              <a:gd name="T21" fmla="*/ 14 h 149"/>
              <a:gd name="T22" fmla="*/ 111 w 155"/>
              <a:gd name="T23" fmla="*/ 12 h 149"/>
              <a:gd name="T24" fmla="*/ 100 w 155"/>
              <a:gd name="T25" fmla="*/ 7 h 149"/>
              <a:gd name="T26" fmla="*/ 87 w 155"/>
              <a:gd name="T27" fmla="*/ 2 h 149"/>
              <a:gd name="T28" fmla="*/ 83 w 155"/>
              <a:gd name="T29" fmla="*/ 1 h 149"/>
              <a:gd name="T30" fmla="*/ 66 w 155"/>
              <a:gd name="T31" fmla="*/ 0 h 149"/>
              <a:gd name="T32" fmla="*/ 63 w 155"/>
              <a:gd name="T33" fmla="*/ 7 h 149"/>
              <a:gd name="T34" fmla="*/ 57 w 155"/>
              <a:gd name="T35" fmla="*/ 21 h 149"/>
              <a:gd name="T36" fmla="*/ 52 w 155"/>
              <a:gd name="T37" fmla="*/ 26 h 149"/>
              <a:gd name="T38" fmla="*/ 46 w 155"/>
              <a:gd name="T39" fmla="*/ 27 h 149"/>
              <a:gd name="T40" fmla="*/ 28 w 155"/>
              <a:gd name="T41" fmla="*/ 45 h 149"/>
              <a:gd name="T42" fmla="*/ 0 w 155"/>
              <a:gd name="T43" fmla="*/ 51 h 149"/>
              <a:gd name="T44" fmla="*/ 4 w 155"/>
              <a:gd name="T45" fmla="*/ 72 h 149"/>
              <a:gd name="T46" fmla="*/ 4 w 155"/>
              <a:gd name="T47" fmla="*/ 75 h 149"/>
              <a:gd name="T48" fmla="*/ 15 w 155"/>
              <a:gd name="T49" fmla="*/ 118 h 149"/>
              <a:gd name="T50" fmla="*/ 19 w 155"/>
              <a:gd name="T51" fmla="*/ 120 h 149"/>
              <a:gd name="T52" fmla="*/ 4 w 155"/>
              <a:gd name="T53" fmla="*/ 138 h 149"/>
              <a:gd name="T54" fmla="*/ 15 w 155"/>
              <a:gd name="T55" fmla="*/ 141 h 149"/>
              <a:gd name="T56" fmla="*/ 19 w 155"/>
              <a:gd name="T57" fmla="*/ 141 h 149"/>
              <a:gd name="T58" fmla="*/ 23 w 155"/>
              <a:gd name="T59" fmla="*/ 138 h 149"/>
              <a:gd name="T60" fmla="*/ 24 w 155"/>
              <a:gd name="T61" fmla="*/ 128 h 149"/>
              <a:gd name="T62" fmla="*/ 22 w 155"/>
              <a:gd name="T63" fmla="*/ 125 h 149"/>
              <a:gd name="T64" fmla="*/ 22 w 155"/>
              <a:gd name="T65" fmla="*/ 123 h 149"/>
              <a:gd name="T66" fmla="*/ 36 w 155"/>
              <a:gd name="T67" fmla="*/ 116 h 149"/>
              <a:gd name="T68" fmla="*/ 41 w 155"/>
              <a:gd name="T69" fmla="*/ 117 h 149"/>
              <a:gd name="T70" fmla="*/ 45 w 155"/>
              <a:gd name="T71" fmla="*/ 120 h 149"/>
              <a:gd name="T72" fmla="*/ 47 w 155"/>
              <a:gd name="T73" fmla="*/ 121 h 149"/>
              <a:gd name="T74" fmla="*/ 66 w 155"/>
              <a:gd name="T75" fmla="*/ 118 h 149"/>
              <a:gd name="T76" fmla="*/ 80 w 155"/>
              <a:gd name="T77" fmla="*/ 112 h 149"/>
              <a:gd name="T78" fmla="*/ 86 w 155"/>
              <a:gd name="T79" fmla="*/ 111 h 149"/>
              <a:gd name="T80" fmla="*/ 92 w 155"/>
              <a:gd name="T81" fmla="*/ 113 h 149"/>
              <a:gd name="T82" fmla="*/ 93 w 155"/>
              <a:gd name="T83" fmla="*/ 114 h 149"/>
              <a:gd name="T84" fmla="*/ 97 w 155"/>
              <a:gd name="T85" fmla="*/ 119 h 149"/>
              <a:gd name="T86" fmla="*/ 107 w 155"/>
              <a:gd name="T87" fmla="*/ 128 h 149"/>
              <a:gd name="T88" fmla="*/ 118 w 155"/>
              <a:gd name="T89" fmla="*/ 136 h 149"/>
              <a:gd name="T90" fmla="*/ 124 w 155"/>
              <a:gd name="T91" fmla="*/ 136 h 149"/>
              <a:gd name="T92" fmla="*/ 133 w 155"/>
              <a:gd name="T93" fmla="*/ 131 h 149"/>
              <a:gd name="T94" fmla="*/ 138 w 155"/>
              <a:gd name="T95" fmla="*/ 131 h 149"/>
              <a:gd name="T96" fmla="*/ 147 w 155"/>
              <a:gd name="T97" fmla="*/ 135 h 149"/>
              <a:gd name="T98" fmla="*/ 152 w 155"/>
              <a:gd name="T99" fmla="*/ 140 h 149"/>
              <a:gd name="T100" fmla="*/ 150 w 155"/>
              <a:gd name="T101" fmla="*/ 147 h 149"/>
              <a:gd name="T102" fmla="*/ 149 w 155"/>
              <a:gd name="T103" fmla="*/ 149 h 149"/>
              <a:gd name="T104" fmla="*/ 151 w 155"/>
              <a:gd name="T105" fmla="*/ 148 h 149"/>
              <a:gd name="T106" fmla="*/ 154 w 155"/>
              <a:gd name="T107" fmla="*/ 143 h 149"/>
              <a:gd name="T108" fmla="*/ 155 w 155"/>
              <a:gd name="T109" fmla="*/ 139 h 149"/>
              <a:gd name="T110" fmla="*/ 153 w 155"/>
              <a:gd name="T111" fmla="*/ 136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5" h="149">
                <a:moveTo>
                  <a:pt x="153" y="136"/>
                </a:moveTo>
                <a:cubicBezTo>
                  <a:pt x="152" y="134"/>
                  <a:pt x="152" y="134"/>
                  <a:pt x="152" y="134"/>
                </a:cubicBezTo>
                <a:cubicBezTo>
                  <a:pt x="151" y="130"/>
                  <a:pt x="151" y="130"/>
                  <a:pt x="151" y="130"/>
                </a:cubicBezTo>
                <a:cubicBezTo>
                  <a:pt x="150" y="128"/>
                  <a:pt x="150" y="128"/>
                  <a:pt x="150" y="128"/>
                </a:cubicBezTo>
                <a:cubicBezTo>
                  <a:pt x="139" y="115"/>
                  <a:pt x="139" y="115"/>
                  <a:pt x="139" y="115"/>
                </a:cubicBezTo>
                <a:cubicBezTo>
                  <a:pt x="130" y="102"/>
                  <a:pt x="130" y="102"/>
                  <a:pt x="130" y="102"/>
                </a:cubicBezTo>
                <a:cubicBezTo>
                  <a:pt x="128" y="100"/>
                  <a:pt x="128" y="100"/>
                  <a:pt x="128" y="100"/>
                </a:cubicBezTo>
                <a:cubicBezTo>
                  <a:pt x="120" y="90"/>
                  <a:pt x="120" y="90"/>
                  <a:pt x="120" y="90"/>
                </a:cubicBezTo>
                <a:cubicBezTo>
                  <a:pt x="112" y="81"/>
                  <a:pt x="112" y="81"/>
                  <a:pt x="112" y="81"/>
                </a:cubicBezTo>
                <a:cubicBezTo>
                  <a:pt x="108" y="76"/>
                  <a:pt x="108" y="76"/>
                  <a:pt x="108" y="76"/>
                </a:cubicBezTo>
                <a:cubicBezTo>
                  <a:pt x="101" y="63"/>
                  <a:pt x="101" y="63"/>
                  <a:pt x="101" y="63"/>
                </a:cubicBezTo>
                <a:cubicBezTo>
                  <a:pt x="100" y="62"/>
                  <a:pt x="100" y="62"/>
                  <a:pt x="100" y="62"/>
                </a:cubicBezTo>
                <a:cubicBezTo>
                  <a:pt x="93" y="40"/>
                  <a:pt x="93" y="40"/>
                  <a:pt x="93" y="40"/>
                </a:cubicBezTo>
                <a:cubicBezTo>
                  <a:pt x="92" y="37"/>
                  <a:pt x="92" y="37"/>
                  <a:pt x="92" y="37"/>
                </a:cubicBezTo>
                <a:cubicBezTo>
                  <a:pt x="92" y="36"/>
                  <a:pt x="92" y="36"/>
                  <a:pt x="92" y="36"/>
                </a:cubicBezTo>
                <a:cubicBezTo>
                  <a:pt x="93" y="30"/>
                  <a:pt x="93" y="30"/>
                  <a:pt x="93" y="30"/>
                </a:cubicBezTo>
                <a:cubicBezTo>
                  <a:pt x="93" y="28"/>
                  <a:pt x="93" y="28"/>
                  <a:pt x="93" y="28"/>
                </a:cubicBezTo>
                <a:cubicBezTo>
                  <a:pt x="97" y="21"/>
                  <a:pt x="97" y="21"/>
                  <a:pt x="97" y="21"/>
                </a:cubicBezTo>
                <a:cubicBezTo>
                  <a:pt x="99" y="19"/>
                  <a:pt x="99" y="19"/>
                  <a:pt x="99" y="19"/>
                </a:cubicBezTo>
                <a:cubicBezTo>
                  <a:pt x="102" y="18"/>
                  <a:pt x="102" y="18"/>
                  <a:pt x="102" y="18"/>
                </a:cubicBezTo>
                <a:cubicBezTo>
                  <a:pt x="106" y="17"/>
                  <a:pt x="106" y="17"/>
                  <a:pt x="106" y="17"/>
                </a:cubicBezTo>
                <a:cubicBezTo>
                  <a:pt x="111" y="14"/>
                  <a:pt x="111" y="14"/>
                  <a:pt x="111" y="14"/>
                </a:cubicBezTo>
                <a:cubicBezTo>
                  <a:pt x="111" y="13"/>
                  <a:pt x="111" y="13"/>
                  <a:pt x="111" y="13"/>
                </a:cubicBezTo>
                <a:cubicBezTo>
                  <a:pt x="111" y="12"/>
                  <a:pt x="111" y="12"/>
                  <a:pt x="111" y="12"/>
                </a:cubicBezTo>
                <a:cubicBezTo>
                  <a:pt x="105" y="8"/>
                  <a:pt x="105" y="8"/>
                  <a:pt x="105" y="8"/>
                </a:cubicBezTo>
                <a:cubicBezTo>
                  <a:pt x="100" y="7"/>
                  <a:pt x="100" y="7"/>
                  <a:pt x="100" y="7"/>
                </a:cubicBezTo>
                <a:cubicBezTo>
                  <a:pt x="88" y="3"/>
                  <a:pt x="88" y="3"/>
                  <a:pt x="88" y="3"/>
                </a:cubicBezTo>
                <a:cubicBezTo>
                  <a:pt x="88" y="3"/>
                  <a:pt x="88" y="3"/>
                  <a:pt x="87" y="2"/>
                </a:cubicBezTo>
                <a:cubicBezTo>
                  <a:pt x="87" y="3"/>
                  <a:pt x="86" y="3"/>
                  <a:pt x="85" y="3"/>
                </a:cubicBezTo>
                <a:cubicBezTo>
                  <a:pt x="83" y="1"/>
                  <a:pt x="83" y="1"/>
                  <a:pt x="83" y="1"/>
                </a:cubicBezTo>
                <a:cubicBezTo>
                  <a:pt x="81" y="2"/>
                  <a:pt x="76" y="2"/>
                  <a:pt x="74" y="2"/>
                </a:cubicBezTo>
                <a:cubicBezTo>
                  <a:pt x="72" y="2"/>
                  <a:pt x="68" y="0"/>
                  <a:pt x="66" y="0"/>
                </a:cubicBezTo>
                <a:cubicBezTo>
                  <a:pt x="63" y="0"/>
                  <a:pt x="63" y="0"/>
                  <a:pt x="63" y="0"/>
                </a:cubicBezTo>
                <a:cubicBezTo>
                  <a:pt x="63" y="7"/>
                  <a:pt x="63" y="7"/>
                  <a:pt x="63" y="7"/>
                </a:cubicBezTo>
                <a:cubicBezTo>
                  <a:pt x="63" y="7"/>
                  <a:pt x="63" y="8"/>
                  <a:pt x="63" y="8"/>
                </a:cubicBezTo>
                <a:cubicBezTo>
                  <a:pt x="57" y="21"/>
                  <a:pt x="57" y="21"/>
                  <a:pt x="57" y="21"/>
                </a:cubicBezTo>
                <a:cubicBezTo>
                  <a:pt x="57" y="21"/>
                  <a:pt x="57" y="21"/>
                  <a:pt x="57" y="21"/>
                </a:cubicBezTo>
                <a:cubicBezTo>
                  <a:pt x="57" y="21"/>
                  <a:pt x="53" y="25"/>
                  <a:pt x="52" y="26"/>
                </a:cubicBezTo>
                <a:cubicBezTo>
                  <a:pt x="51" y="27"/>
                  <a:pt x="49" y="27"/>
                  <a:pt x="46" y="27"/>
                </a:cubicBezTo>
                <a:cubicBezTo>
                  <a:pt x="46" y="27"/>
                  <a:pt x="46" y="27"/>
                  <a:pt x="46" y="27"/>
                </a:cubicBezTo>
                <a:cubicBezTo>
                  <a:pt x="38" y="32"/>
                  <a:pt x="38" y="32"/>
                  <a:pt x="38" y="32"/>
                </a:cubicBezTo>
                <a:cubicBezTo>
                  <a:pt x="28" y="45"/>
                  <a:pt x="28" y="45"/>
                  <a:pt x="28" y="45"/>
                </a:cubicBezTo>
                <a:cubicBezTo>
                  <a:pt x="28" y="45"/>
                  <a:pt x="28" y="46"/>
                  <a:pt x="27" y="46"/>
                </a:cubicBezTo>
                <a:cubicBezTo>
                  <a:pt x="0" y="51"/>
                  <a:pt x="0" y="51"/>
                  <a:pt x="0" y="51"/>
                </a:cubicBezTo>
                <a:cubicBezTo>
                  <a:pt x="0" y="58"/>
                  <a:pt x="0" y="58"/>
                  <a:pt x="0" y="58"/>
                </a:cubicBezTo>
                <a:cubicBezTo>
                  <a:pt x="4" y="72"/>
                  <a:pt x="4" y="72"/>
                  <a:pt x="4" y="72"/>
                </a:cubicBezTo>
                <a:cubicBezTo>
                  <a:pt x="4" y="72"/>
                  <a:pt x="4" y="72"/>
                  <a:pt x="4" y="73"/>
                </a:cubicBezTo>
                <a:cubicBezTo>
                  <a:pt x="4" y="75"/>
                  <a:pt x="4" y="75"/>
                  <a:pt x="4" y="75"/>
                </a:cubicBezTo>
                <a:cubicBezTo>
                  <a:pt x="12" y="109"/>
                  <a:pt x="12" y="109"/>
                  <a:pt x="12" y="109"/>
                </a:cubicBezTo>
                <a:cubicBezTo>
                  <a:pt x="15" y="118"/>
                  <a:pt x="15" y="118"/>
                  <a:pt x="15" y="118"/>
                </a:cubicBezTo>
                <a:cubicBezTo>
                  <a:pt x="18" y="119"/>
                  <a:pt x="18" y="119"/>
                  <a:pt x="18" y="119"/>
                </a:cubicBezTo>
                <a:cubicBezTo>
                  <a:pt x="19" y="119"/>
                  <a:pt x="19" y="120"/>
                  <a:pt x="19" y="120"/>
                </a:cubicBezTo>
                <a:cubicBezTo>
                  <a:pt x="19" y="121"/>
                  <a:pt x="19" y="122"/>
                  <a:pt x="19" y="122"/>
                </a:cubicBezTo>
                <a:cubicBezTo>
                  <a:pt x="4" y="138"/>
                  <a:pt x="4" y="138"/>
                  <a:pt x="4" y="138"/>
                </a:cubicBezTo>
                <a:cubicBezTo>
                  <a:pt x="13" y="139"/>
                  <a:pt x="13" y="139"/>
                  <a:pt x="13" y="139"/>
                </a:cubicBezTo>
                <a:cubicBezTo>
                  <a:pt x="14" y="139"/>
                  <a:pt x="15" y="140"/>
                  <a:pt x="15" y="141"/>
                </a:cubicBezTo>
                <a:cubicBezTo>
                  <a:pt x="16" y="141"/>
                  <a:pt x="16" y="141"/>
                  <a:pt x="16" y="141"/>
                </a:cubicBezTo>
                <a:cubicBezTo>
                  <a:pt x="17" y="140"/>
                  <a:pt x="18" y="141"/>
                  <a:pt x="19" y="141"/>
                </a:cubicBezTo>
                <a:cubicBezTo>
                  <a:pt x="20" y="140"/>
                  <a:pt x="20" y="140"/>
                  <a:pt x="20" y="139"/>
                </a:cubicBezTo>
                <a:cubicBezTo>
                  <a:pt x="23" y="138"/>
                  <a:pt x="23" y="138"/>
                  <a:pt x="23" y="138"/>
                </a:cubicBezTo>
                <a:cubicBezTo>
                  <a:pt x="24" y="136"/>
                  <a:pt x="24" y="136"/>
                  <a:pt x="24" y="136"/>
                </a:cubicBezTo>
                <a:cubicBezTo>
                  <a:pt x="24" y="128"/>
                  <a:pt x="24" y="128"/>
                  <a:pt x="24" y="128"/>
                </a:cubicBezTo>
                <a:cubicBezTo>
                  <a:pt x="24" y="127"/>
                  <a:pt x="24" y="127"/>
                  <a:pt x="25" y="127"/>
                </a:cubicBezTo>
                <a:cubicBezTo>
                  <a:pt x="22" y="125"/>
                  <a:pt x="22" y="125"/>
                  <a:pt x="22" y="125"/>
                </a:cubicBezTo>
                <a:cubicBezTo>
                  <a:pt x="22" y="124"/>
                  <a:pt x="22" y="124"/>
                  <a:pt x="22" y="124"/>
                </a:cubicBezTo>
                <a:cubicBezTo>
                  <a:pt x="22" y="123"/>
                  <a:pt x="22" y="123"/>
                  <a:pt x="22" y="123"/>
                </a:cubicBezTo>
                <a:cubicBezTo>
                  <a:pt x="32" y="117"/>
                  <a:pt x="32" y="117"/>
                  <a:pt x="32" y="117"/>
                </a:cubicBezTo>
                <a:cubicBezTo>
                  <a:pt x="36" y="116"/>
                  <a:pt x="36" y="116"/>
                  <a:pt x="36" y="116"/>
                </a:cubicBezTo>
                <a:cubicBezTo>
                  <a:pt x="38" y="117"/>
                  <a:pt x="38" y="117"/>
                  <a:pt x="38" y="117"/>
                </a:cubicBezTo>
                <a:cubicBezTo>
                  <a:pt x="41" y="117"/>
                  <a:pt x="41" y="117"/>
                  <a:pt x="41" y="117"/>
                </a:cubicBezTo>
                <a:cubicBezTo>
                  <a:pt x="44" y="119"/>
                  <a:pt x="44" y="119"/>
                  <a:pt x="44" y="119"/>
                </a:cubicBezTo>
                <a:cubicBezTo>
                  <a:pt x="45" y="120"/>
                  <a:pt x="45" y="120"/>
                  <a:pt x="45" y="120"/>
                </a:cubicBezTo>
                <a:cubicBezTo>
                  <a:pt x="46" y="121"/>
                  <a:pt x="46" y="121"/>
                  <a:pt x="46" y="121"/>
                </a:cubicBezTo>
                <a:cubicBezTo>
                  <a:pt x="47" y="121"/>
                  <a:pt x="47" y="121"/>
                  <a:pt x="47" y="121"/>
                </a:cubicBezTo>
                <a:cubicBezTo>
                  <a:pt x="48" y="121"/>
                  <a:pt x="48" y="121"/>
                  <a:pt x="48" y="121"/>
                </a:cubicBezTo>
                <a:cubicBezTo>
                  <a:pt x="66" y="118"/>
                  <a:pt x="66" y="118"/>
                  <a:pt x="66" y="118"/>
                </a:cubicBezTo>
                <a:cubicBezTo>
                  <a:pt x="73" y="116"/>
                  <a:pt x="73" y="116"/>
                  <a:pt x="73" y="116"/>
                </a:cubicBezTo>
                <a:cubicBezTo>
                  <a:pt x="80" y="112"/>
                  <a:pt x="80" y="112"/>
                  <a:pt x="80" y="112"/>
                </a:cubicBezTo>
                <a:cubicBezTo>
                  <a:pt x="84" y="111"/>
                  <a:pt x="84" y="111"/>
                  <a:pt x="84" y="111"/>
                </a:cubicBezTo>
                <a:cubicBezTo>
                  <a:pt x="86" y="111"/>
                  <a:pt x="86" y="111"/>
                  <a:pt x="86" y="111"/>
                </a:cubicBezTo>
                <a:cubicBezTo>
                  <a:pt x="88" y="112"/>
                  <a:pt x="88" y="112"/>
                  <a:pt x="88" y="112"/>
                </a:cubicBezTo>
                <a:cubicBezTo>
                  <a:pt x="92" y="113"/>
                  <a:pt x="92" y="113"/>
                  <a:pt x="92" y="113"/>
                </a:cubicBezTo>
                <a:cubicBezTo>
                  <a:pt x="93" y="113"/>
                  <a:pt x="93" y="113"/>
                  <a:pt x="93" y="113"/>
                </a:cubicBezTo>
                <a:cubicBezTo>
                  <a:pt x="93" y="114"/>
                  <a:pt x="93" y="114"/>
                  <a:pt x="93" y="114"/>
                </a:cubicBezTo>
                <a:cubicBezTo>
                  <a:pt x="94" y="116"/>
                  <a:pt x="94" y="116"/>
                  <a:pt x="94" y="116"/>
                </a:cubicBezTo>
                <a:cubicBezTo>
                  <a:pt x="97" y="119"/>
                  <a:pt x="97" y="119"/>
                  <a:pt x="97" y="119"/>
                </a:cubicBezTo>
                <a:cubicBezTo>
                  <a:pt x="98" y="121"/>
                  <a:pt x="98" y="121"/>
                  <a:pt x="98" y="121"/>
                </a:cubicBezTo>
                <a:cubicBezTo>
                  <a:pt x="107" y="128"/>
                  <a:pt x="107" y="128"/>
                  <a:pt x="107" y="128"/>
                </a:cubicBezTo>
                <a:cubicBezTo>
                  <a:pt x="115" y="134"/>
                  <a:pt x="115" y="134"/>
                  <a:pt x="115" y="134"/>
                </a:cubicBezTo>
                <a:cubicBezTo>
                  <a:pt x="118" y="136"/>
                  <a:pt x="118" y="136"/>
                  <a:pt x="118" y="136"/>
                </a:cubicBezTo>
                <a:cubicBezTo>
                  <a:pt x="120" y="136"/>
                  <a:pt x="120" y="136"/>
                  <a:pt x="120" y="136"/>
                </a:cubicBezTo>
                <a:cubicBezTo>
                  <a:pt x="124" y="136"/>
                  <a:pt x="124" y="136"/>
                  <a:pt x="124" y="136"/>
                </a:cubicBezTo>
                <a:cubicBezTo>
                  <a:pt x="126" y="135"/>
                  <a:pt x="126" y="135"/>
                  <a:pt x="126" y="135"/>
                </a:cubicBezTo>
                <a:cubicBezTo>
                  <a:pt x="133" y="131"/>
                  <a:pt x="133" y="131"/>
                  <a:pt x="133" y="131"/>
                </a:cubicBezTo>
                <a:cubicBezTo>
                  <a:pt x="135" y="131"/>
                  <a:pt x="135" y="131"/>
                  <a:pt x="135" y="131"/>
                </a:cubicBezTo>
                <a:cubicBezTo>
                  <a:pt x="138" y="131"/>
                  <a:pt x="138" y="131"/>
                  <a:pt x="138" y="131"/>
                </a:cubicBezTo>
                <a:cubicBezTo>
                  <a:pt x="144" y="133"/>
                  <a:pt x="144" y="133"/>
                  <a:pt x="144" y="133"/>
                </a:cubicBezTo>
                <a:cubicBezTo>
                  <a:pt x="147" y="135"/>
                  <a:pt x="147" y="135"/>
                  <a:pt x="147" y="135"/>
                </a:cubicBezTo>
                <a:cubicBezTo>
                  <a:pt x="151" y="138"/>
                  <a:pt x="151" y="138"/>
                  <a:pt x="151" y="138"/>
                </a:cubicBezTo>
                <a:cubicBezTo>
                  <a:pt x="152" y="140"/>
                  <a:pt x="152" y="140"/>
                  <a:pt x="152" y="140"/>
                </a:cubicBezTo>
                <a:cubicBezTo>
                  <a:pt x="152" y="143"/>
                  <a:pt x="152" y="143"/>
                  <a:pt x="152" y="143"/>
                </a:cubicBezTo>
                <a:cubicBezTo>
                  <a:pt x="150" y="147"/>
                  <a:pt x="150" y="147"/>
                  <a:pt x="150" y="147"/>
                </a:cubicBezTo>
                <a:cubicBezTo>
                  <a:pt x="149" y="148"/>
                  <a:pt x="149" y="148"/>
                  <a:pt x="149" y="148"/>
                </a:cubicBezTo>
                <a:cubicBezTo>
                  <a:pt x="149" y="149"/>
                  <a:pt x="149" y="149"/>
                  <a:pt x="149" y="149"/>
                </a:cubicBezTo>
                <a:cubicBezTo>
                  <a:pt x="150" y="149"/>
                  <a:pt x="150" y="149"/>
                  <a:pt x="150" y="149"/>
                </a:cubicBezTo>
                <a:cubicBezTo>
                  <a:pt x="151" y="148"/>
                  <a:pt x="151" y="148"/>
                  <a:pt x="151" y="148"/>
                </a:cubicBezTo>
                <a:cubicBezTo>
                  <a:pt x="153" y="145"/>
                  <a:pt x="153" y="145"/>
                  <a:pt x="153" y="145"/>
                </a:cubicBezTo>
                <a:cubicBezTo>
                  <a:pt x="154" y="143"/>
                  <a:pt x="154" y="143"/>
                  <a:pt x="154" y="143"/>
                </a:cubicBezTo>
                <a:cubicBezTo>
                  <a:pt x="155" y="142"/>
                  <a:pt x="155" y="142"/>
                  <a:pt x="155" y="142"/>
                </a:cubicBezTo>
                <a:cubicBezTo>
                  <a:pt x="155" y="139"/>
                  <a:pt x="155" y="139"/>
                  <a:pt x="155" y="139"/>
                </a:cubicBezTo>
                <a:cubicBezTo>
                  <a:pt x="155" y="138"/>
                  <a:pt x="155" y="138"/>
                  <a:pt x="155" y="138"/>
                </a:cubicBezTo>
                <a:cubicBezTo>
                  <a:pt x="153" y="136"/>
                  <a:pt x="153" y="136"/>
                  <a:pt x="153" y="13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2" name="Freeform 88"/>
          <p:cNvSpPr>
            <a:spLocks/>
          </p:cNvSpPr>
          <p:nvPr/>
        </p:nvSpPr>
        <p:spPr bwMode="auto">
          <a:xfrm>
            <a:off x="8514332" y="4522465"/>
            <a:ext cx="749300" cy="592138"/>
          </a:xfrm>
          <a:custGeom>
            <a:avLst/>
            <a:gdLst>
              <a:gd name="T0" fmla="*/ 312 w 336"/>
              <a:gd name="T1" fmla="*/ 61 h 266"/>
              <a:gd name="T2" fmla="*/ 256 w 336"/>
              <a:gd name="T3" fmla="*/ 7 h 266"/>
              <a:gd name="T4" fmla="*/ 226 w 336"/>
              <a:gd name="T5" fmla="*/ 2 h 266"/>
              <a:gd name="T6" fmla="*/ 224 w 336"/>
              <a:gd name="T7" fmla="*/ 15 h 266"/>
              <a:gd name="T8" fmla="*/ 213 w 336"/>
              <a:gd name="T9" fmla="*/ 23 h 266"/>
              <a:gd name="T10" fmla="*/ 205 w 336"/>
              <a:gd name="T11" fmla="*/ 29 h 266"/>
              <a:gd name="T12" fmla="*/ 198 w 336"/>
              <a:gd name="T13" fmla="*/ 39 h 266"/>
              <a:gd name="T14" fmla="*/ 182 w 336"/>
              <a:gd name="T15" fmla="*/ 47 h 266"/>
              <a:gd name="T16" fmla="*/ 177 w 336"/>
              <a:gd name="T17" fmla="*/ 52 h 266"/>
              <a:gd name="T18" fmla="*/ 171 w 336"/>
              <a:gd name="T19" fmla="*/ 50 h 266"/>
              <a:gd name="T20" fmla="*/ 155 w 336"/>
              <a:gd name="T21" fmla="*/ 40 h 266"/>
              <a:gd name="T22" fmla="*/ 139 w 336"/>
              <a:gd name="T23" fmla="*/ 34 h 266"/>
              <a:gd name="T24" fmla="*/ 120 w 336"/>
              <a:gd name="T25" fmla="*/ 38 h 266"/>
              <a:gd name="T26" fmla="*/ 107 w 336"/>
              <a:gd name="T27" fmla="*/ 36 h 266"/>
              <a:gd name="T28" fmla="*/ 94 w 336"/>
              <a:gd name="T29" fmla="*/ 29 h 266"/>
              <a:gd name="T30" fmla="*/ 84 w 336"/>
              <a:gd name="T31" fmla="*/ 15 h 266"/>
              <a:gd name="T32" fmla="*/ 73 w 336"/>
              <a:gd name="T33" fmla="*/ 10 h 266"/>
              <a:gd name="T34" fmla="*/ 52 w 336"/>
              <a:gd name="T35" fmla="*/ 9 h 266"/>
              <a:gd name="T36" fmla="*/ 63 w 336"/>
              <a:gd name="T37" fmla="*/ 27 h 266"/>
              <a:gd name="T38" fmla="*/ 73 w 336"/>
              <a:gd name="T39" fmla="*/ 43 h 266"/>
              <a:gd name="T40" fmla="*/ 63 w 336"/>
              <a:gd name="T41" fmla="*/ 57 h 266"/>
              <a:gd name="T42" fmla="*/ 56 w 336"/>
              <a:gd name="T43" fmla="*/ 72 h 266"/>
              <a:gd name="T44" fmla="*/ 37 w 336"/>
              <a:gd name="T45" fmla="*/ 77 h 266"/>
              <a:gd name="T46" fmla="*/ 27 w 336"/>
              <a:gd name="T47" fmla="*/ 73 h 266"/>
              <a:gd name="T48" fmla="*/ 14 w 336"/>
              <a:gd name="T49" fmla="*/ 76 h 266"/>
              <a:gd name="T50" fmla="*/ 15 w 336"/>
              <a:gd name="T51" fmla="*/ 88 h 266"/>
              <a:gd name="T52" fmla="*/ 24 w 336"/>
              <a:gd name="T53" fmla="*/ 99 h 266"/>
              <a:gd name="T54" fmla="*/ 27 w 336"/>
              <a:gd name="T55" fmla="*/ 110 h 266"/>
              <a:gd name="T56" fmla="*/ 21 w 336"/>
              <a:gd name="T57" fmla="*/ 119 h 266"/>
              <a:gd name="T58" fmla="*/ 12 w 336"/>
              <a:gd name="T59" fmla="*/ 127 h 266"/>
              <a:gd name="T60" fmla="*/ 17 w 336"/>
              <a:gd name="T61" fmla="*/ 136 h 266"/>
              <a:gd name="T62" fmla="*/ 24 w 336"/>
              <a:gd name="T63" fmla="*/ 144 h 266"/>
              <a:gd name="T64" fmla="*/ 23 w 336"/>
              <a:gd name="T65" fmla="*/ 157 h 266"/>
              <a:gd name="T66" fmla="*/ 8 w 336"/>
              <a:gd name="T67" fmla="*/ 166 h 266"/>
              <a:gd name="T68" fmla="*/ 1 w 336"/>
              <a:gd name="T69" fmla="*/ 176 h 266"/>
              <a:gd name="T70" fmla="*/ 16 w 336"/>
              <a:gd name="T71" fmla="*/ 182 h 266"/>
              <a:gd name="T72" fmla="*/ 16 w 336"/>
              <a:gd name="T73" fmla="*/ 190 h 266"/>
              <a:gd name="T74" fmla="*/ 27 w 336"/>
              <a:gd name="T75" fmla="*/ 198 h 266"/>
              <a:gd name="T76" fmla="*/ 35 w 336"/>
              <a:gd name="T77" fmla="*/ 193 h 266"/>
              <a:gd name="T78" fmla="*/ 67 w 336"/>
              <a:gd name="T79" fmla="*/ 192 h 266"/>
              <a:gd name="T80" fmla="*/ 81 w 336"/>
              <a:gd name="T81" fmla="*/ 191 h 266"/>
              <a:gd name="T82" fmla="*/ 93 w 336"/>
              <a:gd name="T83" fmla="*/ 200 h 266"/>
              <a:gd name="T84" fmla="*/ 101 w 336"/>
              <a:gd name="T85" fmla="*/ 181 h 266"/>
              <a:gd name="T86" fmla="*/ 124 w 336"/>
              <a:gd name="T87" fmla="*/ 187 h 266"/>
              <a:gd name="T88" fmla="*/ 158 w 336"/>
              <a:gd name="T89" fmla="*/ 197 h 266"/>
              <a:gd name="T90" fmla="*/ 194 w 336"/>
              <a:gd name="T91" fmla="*/ 210 h 266"/>
              <a:gd name="T92" fmla="*/ 190 w 336"/>
              <a:gd name="T93" fmla="*/ 230 h 266"/>
              <a:gd name="T94" fmla="*/ 211 w 336"/>
              <a:gd name="T95" fmla="*/ 251 h 266"/>
              <a:gd name="T96" fmla="*/ 207 w 336"/>
              <a:gd name="T97" fmla="*/ 264 h 266"/>
              <a:gd name="T98" fmla="*/ 239 w 336"/>
              <a:gd name="T99" fmla="*/ 241 h 266"/>
              <a:gd name="T100" fmla="*/ 266 w 336"/>
              <a:gd name="T101" fmla="*/ 219 h 266"/>
              <a:gd name="T102" fmla="*/ 251 w 336"/>
              <a:gd name="T103" fmla="*/ 157 h 266"/>
              <a:gd name="T104" fmla="*/ 290 w 336"/>
              <a:gd name="T105" fmla="*/ 128 h 266"/>
              <a:gd name="T106" fmla="*/ 314 w 336"/>
              <a:gd name="T107" fmla="*/ 98 h 266"/>
              <a:gd name="T108" fmla="*/ 317 w 336"/>
              <a:gd name="T109" fmla="*/ 7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6" h="266">
                <a:moveTo>
                  <a:pt x="317" y="76"/>
                </a:moveTo>
                <a:cubicBezTo>
                  <a:pt x="314" y="72"/>
                  <a:pt x="314" y="72"/>
                  <a:pt x="314" y="72"/>
                </a:cubicBezTo>
                <a:cubicBezTo>
                  <a:pt x="314" y="71"/>
                  <a:pt x="314" y="71"/>
                  <a:pt x="314" y="71"/>
                </a:cubicBezTo>
                <a:cubicBezTo>
                  <a:pt x="313" y="67"/>
                  <a:pt x="313" y="67"/>
                  <a:pt x="313" y="67"/>
                </a:cubicBezTo>
                <a:cubicBezTo>
                  <a:pt x="312" y="63"/>
                  <a:pt x="312" y="63"/>
                  <a:pt x="312" y="63"/>
                </a:cubicBezTo>
                <a:cubicBezTo>
                  <a:pt x="312" y="61"/>
                  <a:pt x="312" y="61"/>
                  <a:pt x="312" y="61"/>
                </a:cubicBezTo>
                <a:cubicBezTo>
                  <a:pt x="311" y="59"/>
                  <a:pt x="311" y="59"/>
                  <a:pt x="311" y="59"/>
                </a:cubicBezTo>
                <a:cubicBezTo>
                  <a:pt x="307" y="50"/>
                  <a:pt x="307" y="50"/>
                  <a:pt x="307" y="50"/>
                </a:cubicBezTo>
                <a:cubicBezTo>
                  <a:pt x="296" y="32"/>
                  <a:pt x="296" y="32"/>
                  <a:pt x="296" y="32"/>
                </a:cubicBezTo>
                <a:cubicBezTo>
                  <a:pt x="295" y="31"/>
                  <a:pt x="295" y="31"/>
                  <a:pt x="295" y="31"/>
                </a:cubicBezTo>
                <a:cubicBezTo>
                  <a:pt x="288" y="24"/>
                  <a:pt x="288" y="24"/>
                  <a:pt x="288" y="24"/>
                </a:cubicBezTo>
                <a:cubicBezTo>
                  <a:pt x="256" y="7"/>
                  <a:pt x="256" y="7"/>
                  <a:pt x="256" y="7"/>
                </a:cubicBezTo>
                <a:cubicBezTo>
                  <a:pt x="255" y="6"/>
                  <a:pt x="255" y="6"/>
                  <a:pt x="255" y="6"/>
                </a:cubicBezTo>
                <a:cubicBezTo>
                  <a:pt x="246" y="3"/>
                  <a:pt x="246" y="3"/>
                  <a:pt x="246" y="3"/>
                </a:cubicBezTo>
                <a:cubicBezTo>
                  <a:pt x="236" y="2"/>
                  <a:pt x="236" y="2"/>
                  <a:pt x="236" y="2"/>
                </a:cubicBezTo>
                <a:cubicBezTo>
                  <a:pt x="231" y="1"/>
                  <a:pt x="228" y="0"/>
                  <a:pt x="226" y="0"/>
                </a:cubicBezTo>
                <a:cubicBezTo>
                  <a:pt x="226" y="1"/>
                  <a:pt x="226" y="1"/>
                  <a:pt x="226" y="1"/>
                </a:cubicBezTo>
                <a:cubicBezTo>
                  <a:pt x="227" y="1"/>
                  <a:pt x="227" y="2"/>
                  <a:pt x="226" y="2"/>
                </a:cubicBezTo>
                <a:cubicBezTo>
                  <a:pt x="226" y="4"/>
                  <a:pt x="226" y="4"/>
                  <a:pt x="226" y="4"/>
                </a:cubicBezTo>
                <a:cubicBezTo>
                  <a:pt x="226" y="4"/>
                  <a:pt x="226" y="5"/>
                  <a:pt x="226" y="6"/>
                </a:cubicBezTo>
                <a:cubicBezTo>
                  <a:pt x="226" y="6"/>
                  <a:pt x="226" y="8"/>
                  <a:pt x="226" y="9"/>
                </a:cubicBezTo>
                <a:cubicBezTo>
                  <a:pt x="226" y="10"/>
                  <a:pt x="226" y="11"/>
                  <a:pt x="225" y="11"/>
                </a:cubicBezTo>
                <a:cubicBezTo>
                  <a:pt x="222" y="14"/>
                  <a:pt x="222" y="14"/>
                  <a:pt x="222" y="14"/>
                </a:cubicBezTo>
                <a:cubicBezTo>
                  <a:pt x="223" y="14"/>
                  <a:pt x="223" y="14"/>
                  <a:pt x="224" y="15"/>
                </a:cubicBezTo>
                <a:cubicBezTo>
                  <a:pt x="224" y="15"/>
                  <a:pt x="224" y="16"/>
                  <a:pt x="224" y="17"/>
                </a:cubicBezTo>
                <a:cubicBezTo>
                  <a:pt x="223" y="20"/>
                  <a:pt x="223" y="20"/>
                  <a:pt x="223" y="20"/>
                </a:cubicBezTo>
                <a:cubicBezTo>
                  <a:pt x="223" y="21"/>
                  <a:pt x="223" y="22"/>
                  <a:pt x="222" y="23"/>
                </a:cubicBezTo>
                <a:cubicBezTo>
                  <a:pt x="221" y="23"/>
                  <a:pt x="221" y="24"/>
                  <a:pt x="219" y="24"/>
                </a:cubicBezTo>
                <a:cubicBezTo>
                  <a:pt x="218" y="24"/>
                  <a:pt x="217" y="23"/>
                  <a:pt x="216" y="23"/>
                </a:cubicBezTo>
                <a:cubicBezTo>
                  <a:pt x="213" y="23"/>
                  <a:pt x="213" y="23"/>
                  <a:pt x="213" y="23"/>
                </a:cubicBezTo>
                <a:cubicBezTo>
                  <a:pt x="211" y="25"/>
                  <a:pt x="211" y="25"/>
                  <a:pt x="211" y="25"/>
                </a:cubicBezTo>
                <a:cubicBezTo>
                  <a:pt x="210" y="26"/>
                  <a:pt x="210" y="26"/>
                  <a:pt x="209" y="26"/>
                </a:cubicBezTo>
                <a:cubicBezTo>
                  <a:pt x="207" y="26"/>
                  <a:pt x="207" y="26"/>
                  <a:pt x="207" y="26"/>
                </a:cubicBezTo>
                <a:cubicBezTo>
                  <a:pt x="208" y="26"/>
                  <a:pt x="208" y="27"/>
                  <a:pt x="208" y="27"/>
                </a:cubicBezTo>
                <a:cubicBezTo>
                  <a:pt x="207" y="28"/>
                  <a:pt x="207" y="29"/>
                  <a:pt x="206" y="29"/>
                </a:cubicBezTo>
                <a:cubicBezTo>
                  <a:pt x="205" y="29"/>
                  <a:pt x="205" y="29"/>
                  <a:pt x="205" y="29"/>
                </a:cubicBezTo>
                <a:cubicBezTo>
                  <a:pt x="204" y="30"/>
                  <a:pt x="204" y="30"/>
                  <a:pt x="204" y="30"/>
                </a:cubicBezTo>
                <a:cubicBezTo>
                  <a:pt x="204" y="31"/>
                  <a:pt x="203" y="32"/>
                  <a:pt x="202" y="33"/>
                </a:cubicBezTo>
                <a:cubicBezTo>
                  <a:pt x="202" y="33"/>
                  <a:pt x="202" y="34"/>
                  <a:pt x="201" y="34"/>
                </a:cubicBezTo>
                <a:cubicBezTo>
                  <a:pt x="198" y="35"/>
                  <a:pt x="198" y="35"/>
                  <a:pt x="198" y="35"/>
                </a:cubicBezTo>
                <a:cubicBezTo>
                  <a:pt x="198" y="35"/>
                  <a:pt x="198" y="35"/>
                  <a:pt x="198" y="36"/>
                </a:cubicBezTo>
                <a:cubicBezTo>
                  <a:pt x="198" y="39"/>
                  <a:pt x="198" y="39"/>
                  <a:pt x="198" y="39"/>
                </a:cubicBezTo>
                <a:cubicBezTo>
                  <a:pt x="198" y="41"/>
                  <a:pt x="197" y="42"/>
                  <a:pt x="195" y="42"/>
                </a:cubicBezTo>
                <a:cubicBezTo>
                  <a:pt x="195" y="43"/>
                  <a:pt x="194" y="43"/>
                  <a:pt x="194" y="43"/>
                </a:cubicBezTo>
                <a:cubicBezTo>
                  <a:pt x="193" y="43"/>
                  <a:pt x="193" y="44"/>
                  <a:pt x="193" y="44"/>
                </a:cubicBezTo>
                <a:cubicBezTo>
                  <a:pt x="191" y="46"/>
                  <a:pt x="190" y="46"/>
                  <a:pt x="187" y="47"/>
                </a:cubicBezTo>
                <a:cubicBezTo>
                  <a:pt x="185" y="48"/>
                  <a:pt x="183" y="48"/>
                  <a:pt x="183" y="48"/>
                </a:cubicBezTo>
                <a:cubicBezTo>
                  <a:pt x="183" y="47"/>
                  <a:pt x="182" y="47"/>
                  <a:pt x="182" y="47"/>
                </a:cubicBezTo>
                <a:cubicBezTo>
                  <a:pt x="181" y="46"/>
                  <a:pt x="181" y="46"/>
                  <a:pt x="181" y="46"/>
                </a:cubicBezTo>
                <a:cubicBezTo>
                  <a:pt x="181" y="50"/>
                  <a:pt x="181" y="50"/>
                  <a:pt x="181" y="50"/>
                </a:cubicBezTo>
                <a:cubicBezTo>
                  <a:pt x="180" y="50"/>
                  <a:pt x="180" y="50"/>
                  <a:pt x="180" y="50"/>
                </a:cubicBezTo>
                <a:cubicBezTo>
                  <a:pt x="181" y="51"/>
                  <a:pt x="181" y="51"/>
                  <a:pt x="181" y="52"/>
                </a:cubicBezTo>
                <a:cubicBezTo>
                  <a:pt x="179" y="51"/>
                  <a:pt x="179" y="51"/>
                  <a:pt x="179" y="51"/>
                </a:cubicBezTo>
                <a:cubicBezTo>
                  <a:pt x="177" y="52"/>
                  <a:pt x="177" y="52"/>
                  <a:pt x="177" y="52"/>
                </a:cubicBezTo>
                <a:cubicBezTo>
                  <a:pt x="179" y="52"/>
                  <a:pt x="179" y="52"/>
                  <a:pt x="179" y="52"/>
                </a:cubicBezTo>
                <a:cubicBezTo>
                  <a:pt x="179" y="54"/>
                  <a:pt x="179" y="54"/>
                  <a:pt x="179" y="54"/>
                </a:cubicBezTo>
                <a:cubicBezTo>
                  <a:pt x="176" y="54"/>
                  <a:pt x="176" y="54"/>
                  <a:pt x="176" y="54"/>
                </a:cubicBezTo>
                <a:cubicBezTo>
                  <a:pt x="176" y="54"/>
                  <a:pt x="175" y="54"/>
                  <a:pt x="175" y="53"/>
                </a:cubicBezTo>
                <a:cubicBezTo>
                  <a:pt x="173" y="51"/>
                  <a:pt x="173" y="51"/>
                  <a:pt x="173" y="51"/>
                </a:cubicBezTo>
                <a:cubicBezTo>
                  <a:pt x="171" y="50"/>
                  <a:pt x="171" y="50"/>
                  <a:pt x="171" y="50"/>
                </a:cubicBezTo>
                <a:cubicBezTo>
                  <a:pt x="168" y="50"/>
                  <a:pt x="168" y="50"/>
                  <a:pt x="168" y="50"/>
                </a:cubicBezTo>
                <a:cubicBezTo>
                  <a:pt x="167" y="50"/>
                  <a:pt x="166" y="50"/>
                  <a:pt x="165" y="49"/>
                </a:cubicBezTo>
                <a:cubicBezTo>
                  <a:pt x="164" y="49"/>
                  <a:pt x="164" y="49"/>
                  <a:pt x="163" y="49"/>
                </a:cubicBezTo>
                <a:cubicBezTo>
                  <a:pt x="159" y="46"/>
                  <a:pt x="159" y="46"/>
                  <a:pt x="159" y="46"/>
                </a:cubicBezTo>
                <a:cubicBezTo>
                  <a:pt x="159" y="46"/>
                  <a:pt x="159" y="46"/>
                  <a:pt x="158" y="45"/>
                </a:cubicBezTo>
                <a:cubicBezTo>
                  <a:pt x="155" y="40"/>
                  <a:pt x="155" y="40"/>
                  <a:pt x="155" y="40"/>
                </a:cubicBezTo>
                <a:cubicBezTo>
                  <a:pt x="154" y="40"/>
                  <a:pt x="154" y="40"/>
                  <a:pt x="154" y="40"/>
                </a:cubicBezTo>
                <a:cubicBezTo>
                  <a:pt x="152" y="40"/>
                  <a:pt x="152" y="39"/>
                  <a:pt x="152" y="38"/>
                </a:cubicBezTo>
                <a:cubicBezTo>
                  <a:pt x="152" y="37"/>
                  <a:pt x="152" y="37"/>
                  <a:pt x="152" y="37"/>
                </a:cubicBezTo>
                <a:cubicBezTo>
                  <a:pt x="149" y="36"/>
                  <a:pt x="149" y="36"/>
                  <a:pt x="149" y="36"/>
                </a:cubicBezTo>
                <a:cubicBezTo>
                  <a:pt x="143" y="36"/>
                  <a:pt x="143" y="36"/>
                  <a:pt x="143" y="36"/>
                </a:cubicBezTo>
                <a:cubicBezTo>
                  <a:pt x="141" y="36"/>
                  <a:pt x="140" y="35"/>
                  <a:pt x="139" y="34"/>
                </a:cubicBezTo>
                <a:cubicBezTo>
                  <a:pt x="139" y="34"/>
                  <a:pt x="139" y="34"/>
                  <a:pt x="139" y="33"/>
                </a:cubicBezTo>
                <a:cubicBezTo>
                  <a:pt x="133" y="33"/>
                  <a:pt x="133" y="33"/>
                  <a:pt x="133" y="33"/>
                </a:cubicBezTo>
                <a:cubicBezTo>
                  <a:pt x="127" y="32"/>
                  <a:pt x="127" y="32"/>
                  <a:pt x="127" y="32"/>
                </a:cubicBezTo>
                <a:cubicBezTo>
                  <a:pt x="126" y="33"/>
                  <a:pt x="125" y="34"/>
                  <a:pt x="125" y="35"/>
                </a:cubicBezTo>
                <a:cubicBezTo>
                  <a:pt x="125" y="36"/>
                  <a:pt x="124" y="36"/>
                  <a:pt x="124" y="36"/>
                </a:cubicBezTo>
                <a:cubicBezTo>
                  <a:pt x="120" y="38"/>
                  <a:pt x="120" y="38"/>
                  <a:pt x="120" y="38"/>
                </a:cubicBezTo>
                <a:cubicBezTo>
                  <a:pt x="120" y="38"/>
                  <a:pt x="120" y="38"/>
                  <a:pt x="119" y="38"/>
                </a:cubicBezTo>
                <a:cubicBezTo>
                  <a:pt x="118" y="38"/>
                  <a:pt x="118" y="38"/>
                  <a:pt x="118" y="38"/>
                </a:cubicBezTo>
                <a:cubicBezTo>
                  <a:pt x="117" y="38"/>
                  <a:pt x="113" y="37"/>
                  <a:pt x="111" y="36"/>
                </a:cubicBezTo>
                <a:cubicBezTo>
                  <a:pt x="110" y="36"/>
                  <a:pt x="110" y="36"/>
                  <a:pt x="110" y="36"/>
                </a:cubicBezTo>
                <a:cubicBezTo>
                  <a:pt x="108" y="36"/>
                  <a:pt x="108" y="36"/>
                  <a:pt x="108" y="36"/>
                </a:cubicBezTo>
                <a:cubicBezTo>
                  <a:pt x="107" y="36"/>
                  <a:pt x="107" y="36"/>
                  <a:pt x="107" y="36"/>
                </a:cubicBezTo>
                <a:cubicBezTo>
                  <a:pt x="104" y="34"/>
                  <a:pt x="104" y="34"/>
                  <a:pt x="104" y="34"/>
                </a:cubicBezTo>
                <a:cubicBezTo>
                  <a:pt x="100" y="34"/>
                  <a:pt x="100" y="34"/>
                  <a:pt x="100" y="34"/>
                </a:cubicBezTo>
                <a:cubicBezTo>
                  <a:pt x="100" y="34"/>
                  <a:pt x="99" y="34"/>
                  <a:pt x="99" y="33"/>
                </a:cubicBezTo>
                <a:cubicBezTo>
                  <a:pt x="97" y="31"/>
                  <a:pt x="97" y="31"/>
                  <a:pt x="97" y="31"/>
                </a:cubicBezTo>
                <a:cubicBezTo>
                  <a:pt x="96" y="31"/>
                  <a:pt x="96" y="31"/>
                  <a:pt x="96" y="31"/>
                </a:cubicBezTo>
                <a:cubicBezTo>
                  <a:pt x="94" y="29"/>
                  <a:pt x="94" y="29"/>
                  <a:pt x="94" y="29"/>
                </a:cubicBezTo>
                <a:cubicBezTo>
                  <a:pt x="93" y="29"/>
                  <a:pt x="93" y="28"/>
                  <a:pt x="93" y="28"/>
                </a:cubicBezTo>
                <a:cubicBezTo>
                  <a:pt x="93" y="24"/>
                  <a:pt x="93" y="24"/>
                  <a:pt x="93" y="24"/>
                </a:cubicBezTo>
                <a:cubicBezTo>
                  <a:pt x="91" y="22"/>
                  <a:pt x="91" y="22"/>
                  <a:pt x="91" y="22"/>
                </a:cubicBezTo>
                <a:cubicBezTo>
                  <a:pt x="87" y="17"/>
                  <a:pt x="87" y="17"/>
                  <a:pt x="87" y="17"/>
                </a:cubicBezTo>
                <a:cubicBezTo>
                  <a:pt x="86" y="17"/>
                  <a:pt x="86" y="17"/>
                  <a:pt x="86" y="17"/>
                </a:cubicBezTo>
                <a:cubicBezTo>
                  <a:pt x="85" y="17"/>
                  <a:pt x="84" y="16"/>
                  <a:pt x="84" y="15"/>
                </a:cubicBezTo>
                <a:cubicBezTo>
                  <a:pt x="84" y="14"/>
                  <a:pt x="84" y="14"/>
                  <a:pt x="84" y="14"/>
                </a:cubicBezTo>
                <a:cubicBezTo>
                  <a:pt x="83" y="13"/>
                  <a:pt x="83" y="13"/>
                  <a:pt x="83" y="13"/>
                </a:cubicBezTo>
                <a:cubicBezTo>
                  <a:pt x="82" y="13"/>
                  <a:pt x="82" y="13"/>
                  <a:pt x="82" y="13"/>
                </a:cubicBezTo>
                <a:cubicBezTo>
                  <a:pt x="81" y="13"/>
                  <a:pt x="79" y="14"/>
                  <a:pt x="77" y="13"/>
                </a:cubicBezTo>
                <a:cubicBezTo>
                  <a:pt x="76" y="13"/>
                  <a:pt x="74" y="12"/>
                  <a:pt x="74" y="11"/>
                </a:cubicBezTo>
                <a:cubicBezTo>
                  <a:pt x="73" y="11"/>
                  <a:pt x="73" y="10"/>
                  <a:pt x="73" y="10"/>
                </a:cubicBezTo>
                <a:cubicBezTo>
                  <a:pt x="73" y="9"/>
                  <a:pt x="73" y="9"/>
                  <a:pt x="73" y="9"/>
                </a:cubicBezTo>
                <a:cubicBezTo>
                  <a:pt x="72" y="9"/>
                  <a:pt x="72" y="8"/>
                  <a:pt x="71" y="8"/>
                </a:cubicBezTo>
                <a:cubicBezTo>
                  <a:pt x="71" y="8"/>
                  <a:pt x="70" y="8"/>
                  <a:pt x="67" y="7"/>
                </a:cubicBezTo>
                <a:cubicBezTo>
                  <a:pt x="55" y="7"/>
                  <a:pt x="55" y="7"/>
                  <a:pt x="55" y="7"/>
                </a:cubicBezTo>
                <a:cubicBezTo>
                  <a:pt x="54" y="8"/>
                  <a:pt x="54" y="8"/>
                  <a:pt x="53" y="8"/>
                </a:cubicBezTo>
                <a:cubicBezTo>
                  <a:pt x="52" y="9"/>
                  <a:pt x="52" y="9"/>
                  <a:pt x="52" y="9"/>
                </a:cubicBezTo>
                <a:cubicBezTo>
                  <a:pt x="51" y="10"/>
                  <a:pt x="50" y="10"/>
                  <a:pt x="50" y="11"/>
                </a:cubicBezTo>
                <a:cubicBezTo>
                  <a:pt x="50" y="12"/>
                  <a:pt x="52" y="14"/>
                  <a:pt x="53" y="17"/>
                </a:cubicBezTo>
                <a:cubicBezTo>
                  <a:pt x="55" y="18"/>
                  <a:pt x="56" y="19"/>
                  <a:pt x="58" y="22"/>
                </a:cubicBezTo>
                <a:cubicBezTo>
                  <a:pt x="58" y="22"/>
                  <a:pt x="59" y="22"/>
                  <a:pt x="60" y="23"/>
                </a:cubicBezTo>
                <a:cubicBezTo>
                  <a:pt x="62" y="26"/>
                  <a:pt x="62" y="26"/>
                  <a:pt x="62" y="26"/>
                </a:cubicBezTo>
                <a:cubicBezTo>
                  <a:pt x="63" y="27"/>
                  <a:pt x="63" y="27"/>
                  <a:pt x="63" y="27"/>
                </a:cubicBezTo>
                <a:cubicBezTo>
                  <a:pt x="64" y="28"/>
                  <a:pt x="64" y="28"/>
                  <a:pt x="65" y="29"/>
                </a:cubicBezTo>
                <a:cubicBezTo>
                  <a:pt x="65" y="30"/>
                  <a:pt x="66" y="30"/>
                  <a:pt x="67" y="31"/>
                </a:cubicBezTo>
                <a:cubicBezTo>
                  <a:pt x="67" y="32"/>
                  <a:pt x="68" y="32"/>
                  <a:pt x="69" y="33"/>
                </a:cubicBezTo>
                <a:cubicBezTo>
                  <a:pt x="70" y="34"/>
                  <a:pt x="71" y="34"/>
                  <a:pt x="71" y="35"/>
                </a:cubicBezTo>
                <a:cubicBezTo>
                  <a:pt x="71" y="36"/>
                  <a:pt x="72" y="37"/>
                  <a:pt x="72" y="38"/>
                </a:cubicBezTo>
                <a:cubicBezTo>
                  <a:pt x="72" y="39"/>
                  <a:pt x="73" y="41"/>
                  <a:pt x="73" y="43"/>
                </a:cubicBezTo>
                <a:cubicBezTo>
                  <a:pt x="73" y="44"/>
                  <a:pt x="74" y="44"/>
                  <a:pt x="74" y="44"/>
                </a:cubicBezTo>
                <a:cubicBezTo>
                  <a:pt x="74" y="45"/>
                  <a:pt x="74" y="46"/>
                  <a:pt x="74" y="46"/>
                </a:cubicBezTo>
                <a:cubicBezTo>
                  <a:pt x="74" y="47"/>
                  <a:pt x="73" y="47"/>
                  <a:pt x="73" y="50"/>
                </a:cubicBezTo>
                <a:cubicBezTo>
                  <a:pt x="73" y="52"/>
                  <a:pt x="73" y="54"/>
                  <a:pt x="71" y="54"/>
                </a:cubicBezTo>
                <a:cubicBezTo>
                  <a:pt x="71" y="55"/>
                  <a:pt x="70" y="56"/>
                  <a:pt x="68" y="57"/>
                </a:cubicBezTo>
                <a:cubicBezTo>
                  <a:pt x="67" y="58"/>
                  <a:pt x="64" y="57"/>
                  <a:pt x="63" y="57"/>
                </a:cubicBezTo>
                <a:cubicBezTo>
                  <a:pt x="62" y="57"/>
                  <a:pt x="59" y="58"/>
                  <a:pt x="56" y="61"/>
                </a:cubicBezTo>
                <a:cubicBezTo>
                  <a:pt x="55" y="61"/>
                  <a:pt x="55" y="62"/>
                  <a:pt x="54" y="62"/>
                </a:cubicBezTo>
                <a:cubicBezTo>
                  <a:pt x="54" y="64"/>
                  <a:pt x="54" y="64"/>
                  <a:pt x="54" y="64"/>
                </a:cubicBezTo>
                <a:cubicBezTo>
                  <a:pt x="54" y="68"/>
                  <a:pt x="54" y="68"/>
                  <a:pt x="54" y="68"/>
                </a:cubicBezTo>
                <a:cubicBezTo>
                  <a:pt x="55" y="68"/>
                  <a:pt x="55" y="68"/>
                  <a:pt x="56" y="69"/>
                </a:cubicBezTo>
                <a:cubicBezTo>
                  <a:pt x="57" y="70"/>
                  <a:pt x="57" y="71"/>
                  <a:pt x="56" y="72"/>
                </a:cubicBezTo>
                <a:cubicBezTo>
                  <a:pt x="53" y="75"/>
                  <a:pt x="53" y="75"/>
                  <a:pt x="53" y="75"/>
                </a:cubicBezTo>
                <a:cubicBezTo>
                  <a:pt x="48" y="77"/>
                  <a:pt x="48" y="77"/>
                  <a:pt x="48" y="77"/>
                </a:cubicBezTo>
                <a:cubicBezTo>
                  <a:pt x="47" y="78"/>
                  <a:pt x="47" y="78"/>
                  <a:pt x="47" y="78"/>
                </a:cubicBezTo>
                <a:cubicBezTo>
                  <a:pt x="45" y="80"/>
                  <a:pt x="42" y="79"/>
                  <a:pt x="41" y="78"/>
                </a:cubicBezTo>
                <a:cubicBezTo>
                  <a:pt x="38" y="77"/>
                  <a:pt x="38" y="77"/>
                  <a:pt x="38" y="77"/>
                </a:cubicBezTo>
                <a:cubicBezTo>
                  <a:pt x="37" y="77"/>
                  <a:pt x="37" y="77"/>
                  <a:pt x="37" y="77"/>
                </a:cubicBezTo>
                <a:cubicBezTo>
                  <a:pt x="37" y="77"/>
                  <a:pt x="36" y="77"/>
                  <a:pt x="36" y="76"/>
                </a:cubicBezTo>
                <a:cubicBezTo>
                  <a:pt x="36" y="76"/>
                  <a:pt x="34" y="75"/>
                  <a:pt x="32" y="75"/>
                </a:cubicBezTo>
                <a:cubicBezTo>
                  <a:pt x="30" y="74"/>
                  <a:pt x="30" y="74"/>
                  <a:pt x="30" y="74"/>
                </a:cubicBezTo>
                <a:cubicBezTo>
                  <a:pt x="29" y="74"/>
                  <a:pt x="29" y="74"/>
                  <a:pt x="29" y="74"/>
                </a:cubicBezTo>
                <a:cubicBezTo>
                  <a:pt x="28" y="74"/>
                  <a:pt x="28" y="73"/>
                  <a:pt x="28" y="73"/>
                </a:cubicBezTo>
                <a:cubicBezTo>
                  <a:pt x="27" y="74"/>
                  <a:pt x="27" y="73"/>
                  <a:pt x="27" y="73"/>
                </a:cubicBezTo>
                <a:cubicBezTo>
                  <a:pt x="24" y="72"/>
                  <a:pt x="24" y="72"/>
                  <a:pt x="24" y="72"/>
                </a:cubicBezTo>
                <a:cubicBezTo>
                  <a:pt x="17" y="72"/>
                  <a:pt x="17" y="72"/>
                  <a:pt x="17" y="72"/>
                </a:cubicBezTo>
                <a:cubicBezTo>
                  <a:pt x="15" y="72"/>
                  <a:pt x="15" y="72"/>
                  <a:pt x="15" y="72"/>
                </a:cubicBezTo>
                <a:cubicBezTo>
                  <a:pt x="15" y="72"/>
                  <a:pt x="15" y="73"/>
                  <a:pt x="14" y="73"/>
                </a:cubicBezTo>
                <a:cubicBezTo>
                  <a:pt x="14" y="73"/>
                  <a:pt x="14" y="73"/>
                  <a:pt x="14" y="74"/>
                </a:cubicBezTo>
                <a:cubicBezTo>
                  <a:pt x="14" y="75"/>
                  <a:pt x="14" y="75"/>
                  <a:pt x="14" y="76"/>
                </a:cubicBezTo>
                <a:cubicBezTo>
                  <a:pt x="14" y="77"/>
                  <a:pt x="14" y="77"/>
                  <a:pt x="14" y="77"/>
                </a:cubicBezTo>
                <a:cubicBezTo>
                  <a:pt x="15" y="78"/>
                  <a:pt x="14" y="79"/>
                  <a:pt x="14" y="80"/>
                </a:cubicBezTo>
                <a:cubicBezTo>
                  <a:pt x="14" y="80"/>
                  <a:pt x="14" y="80"/>
                  <a:pt x="14" y="81"/>
                </a:cubicBezTo>
                <a:cubicBezTo>
                  <a:pt x="15" y="82"/>
                  <a:pt x="15" y="83"/>
                  <a:pt x="14" y="84"/>
                </a:cubicBezTo>
                <a:cubicBezTo>
                  <a:pt x="14" y="84"/>
                  <a:pt x="14" y="84"/>
                  <a:pt x="14" y="85"/>
                </a:cubicBezTo>
                <a:cubicBezTo>
                  <a:pt x="15" y="86"/>
                  <a:pt x="15" y="87"/>
                  <a:pt x="15" y="88"/>
                </a:cubicBezTo>
                <a:cubicBezTo>
                  <a:pt x="16" y="89"/>
                  <a:pt x="16" y="89"/>
                  <a:pt x="16" y="89"/>
                </a:cubicBezTo>
                <a:cubicBezTo>
                  <a:pt x="18" y="92"/>
                  <a:pt x="18" y="93"/>
                  <a:pt x="18" y="94"/>
                </a:cubicBezTo>
                <a:cubicBezTo>
                  <a:pt x="19" y="97"/>
                  <a:pt x="19" y="97"/>
                  <a:pt x="19" y="97"/>
                </a:cubicBezTo>
                <a:cubicBezTo>
                  <a:pt x="20" y="97"/>
                  <a:pt x="21" y="97"/>
                  <a:pt x="21" y="98"/>
                </a:cubicBezTo>
                <a:cubicBezTo>
                  <a:pt x="22" y="98"/>
                  <a:pt x="22" y="98"/>
                  <a:pt x="23" y="99"/>
                </a:cubicBezTo>
                <a:cubicBezTo>
                  <a:pt x="23" y="99"/>
                  <a:pt x="23" y="99"/>
                  <a:pt x="24" y="99"/>
                </a:cubicBezTo>
                <a:cubicBezTo>
                  <a:pt x="25" y="99"/>
                  <a:pt x="26" y="100"/>
                  <a:pt x="27" y="101"/>
                </a:cubicBezTo>
                <a:cubicBezTo>
                  <a:pt x="28" y="102"/>
                  <a:pt x="28" y="104"/>
                  <a:pt x="28" y="105"/>
                </a:cubicBezTo>
                <a:cubicBezTo>
                  <a:pt x="27" y="106"/>
                  <a:pt x="27" y="106"/>
                  <a:pt x="27" y="106"/>
                </a:cubicBezTo>
                <a:cubicBezTo>
                  <a:pt x="27" y="107"/>
                  <a:pt x="27" y="107"/>
                  <a:pt x="27" y="107"/>
                </a:cubicBezTo>
                <a:cubicBezTo>
                  <a:pt x="27" y="108"/>
                  <a:pt x="27" y="108"/>
                  <a:pt x="27" y="108"/>
                </a:cubicBezTo>
                <a:cubicBezTo>
                  <a:pt x="27" y="110"/>
                  <a:pt x="27" y="110"/>
                  <a:pt x="27" y="110"/>
                </a:cubicBezTo>
                <a:cubicBezTo>
                  <a:pt x="27" y="111"/>
                  <a:pt x="27" y="112"/>
                  <a:pt x="26" y="112"/>
                </a:cubicBezTo>
                <a:cubicBezTo>
                  <a:pt x="25" y="113"/>
                  <a:pt x="25" y="113"/>
                  <a:pt x="25" y="113"/>
                </a:cubicBezTo>
                <a:cubicBezTo>
                  <a:pt x="24" y="113"/>
                  <a:pt x="24" y="113"/>
                  <a:pt x="24" y="113"/>
                </a:cubicBezTo>
                <a:cubicBezTo>
                  <a:pt x="24" y="115"/>
                  <a:pt x="24" y="116"/>
                  <a:pt x="24" y="116"/>
                </a:cubicBezTo>
                <a:cubicBezTo>
                  <a:pt x="23" y="117"/>
                  <a:pt x="23" y="117"/>
                  <a:pt x="22" y="117"/>
                </a:cubicBezTo>
                <a:cubicBezTo>
                  <a:pt x="21" y="119"/>
                  <a:pt x="21" y="119"/>
                  <a:pt x="21" y="119"/>
                </a:cubicBezTo>
                <a:cubicBezTo>
                  <a:pt x="21" y="119"/>
                  <a:pt x="21" y="120"/>
                  <a:pt x="20" y="120"/>
                </a:cubicBezTo>
                <a:cubicBezTo>
                  <a:pt x="18" y="121"/>
                  <a:pt x="18" y="121"/>
                  <a:pt x="18" y="121"/>
                </a:cubicBezTo>
                <a:cubicBezTo>
                  <a:pt x="17" y="122"/>
                  <a:pt x="17" y="123"/>
                  <a:pt x="17" y="123"/>
                </a:cubicBezTo>
                <a:cubicBezTo>
                  <a:pt x="16" y="124"/>
                  <a:pt x="16" y="124"/>
                  <a:pt x="16" y="124"/>
                </a:cubicBezTo>
                <a:cubicBezTo>
                  <a:pt x="16" y="124"/>
                  <a:pt x="16" y="125"/>
                  <a:pt x="15" y="125"/>
                </a:cubicBezTo>
                <a:cubicBezTo>
                  <a:pt x="12" y="127"/>
                  <a:pt x="12" y="127"/>
                  <a:pt x="12" y="127"/>
                </a:cubicBezTo>
                <a:cubicBezTo>
                  <a:pt x="10" y="128"/>
                  <a:pt x="10" y="128"/>
                  <a:pt x="10" y="128"/>
                </a:cubicBezTo>
                <a:cubicBezTo>
                  <a:pt x="10" y="129"/>
                  <a:pt x="10" y="129"/>
                  <a:pt x="10" y="130"/>
                </a:cubicBezTo>
                <a:cubicBezTo>
                  <a:pt x="10" y="131"/>
                  <a:pt x="10" y="131"/>
                  <a:pt x="10" y="131"/>
                </a:cubicBezTo>
                <a:cubicBezTo>
                  <a:pt x="11" y="131"/>
                  <a:pt x="11" y="132"/>
                  <a:pt x="12" y="132"/>
                </a:cubicBezTo>
                <a:cubicBezTo>
                  <a:pt x="14" y="134"/>
                  <a:pt x="14" y="134"/>
                  <a:pt x="14" y="134"/>
                </a:cubicBezTo>
                <a:cubicBezTo>
                  <a:pt x="17" y="136"/>
                  <a:pt x="17" y="136"/>
                  <a:pt x="17" y="136"/>
                </a:cubicBezTo>
                <a:cubicBezTo>
                  <a:pt x="17" y="136"/>
                  <a:pt x="17" y="136"/>
                  <a:pt x="17" y="137"/>
                </a:cubicBezTo>
                <a:cubicBezTo>
                  <a:pt x="18" y="139"/>
                  <a:pt x="18" y="139"/>
                  <a:pt x="18" y="139"/>
                </a:cubicBezTo>
                <a:cubicBezTo>
                  <a:pt x="19" y="139"/>
                  <a:pt x="19" y="140"/>
                  <a:pt x="20" y="140"/>
                </a:cubicBezTo>
                <a:cubicBezTo>
                  <a:pt x="21" y="140"/>
                  <a:pt x="21" y="140"/>
                  <a:pt x="21" y="140"/>
                </a:cubicBezTo>
                <a:cubicBezTo>
                  <a:pt x="23" y="139"/>
                  <a:pt x="24" y="140"/>
                  <a:pt x="24" y="141"/>
                </a:cubicBezTo>
                <a:cubicBezTo>
                  <a:pt x="24" y="144"/>
                  <a:pt x="24" y="144"/>
                  <a:pt x="24" y="144"/>
                </a:cubicBezTo>
                <a:cubicBezTo>
                  <a:pt x="27" y="145"/>
                  <a:pt x="27" y="145"/>
                  <a:pt x="27" y="145"/>
                </a:cubicBezTo>
                <a:cubicBezTo>
                  <a:pt x="27" y="146"/>
                  <a:pt x="27" y="146"/>
                  <a:pt x="27" y="147"/>
                </a:cubicBezTo>
                <a:cubicBezTo>
                  <a:pt x="27" y="150"/>
                  <a:pt x="27" y="150"/>
                  <a:pt x="27" y="150"/>
                </a:cubicBezTo>
                <a:cubicBezTo>
                  <a:pt x="27" y="150"/>
                  <a:pt x="27" y="150"/>
                  <a:pt x="27" y="151"/>
                </a:cubicBezTo>
                <a:cubicBezTo>
                  <a:pt x="25" y="155"/>
                  <a:pt x="25" y="155"/>
                  <a:pt x="25" y="155"/>
                </a:cubicBezTo>
                <a:cubicBezTo>
                  <a:pt x="25" y="156"/>
                  <a:pt x="24" y="156"/>
                  <a:pt x="23" y="157"/>
                </a:cubicBezTo>
                <a:cubicBezTo>
                  <a:pt x="23" y="156"/>
                  <a:pt x="23" y="156"/>
                  <a:pt x="22" y="156"/>
                </a:cubicBezTo>
                <a:cubicBezTo>
                  <a:pt x="21" y="157"/>
                  <a:pt x="20" y="157"/>
                  <a:pt x="19" y="156"/>
                </a:cubicBezTo>
                <a:cubicBezTo>
                  <a:pt x="17" y="157"/>
                  <a:pt x="15" y="157"/>
                  <a:pt x="15" y="156"/>
                </a:cubicBezTo>
                <a:cubicBezTo>
                  <a:pt x="13" y="158"/>
                  <a:pt x="11" y="159"/>
                  <a:pt x="11" y="159"/>
                </a:cubicBezTo>
                <a:cubicBezTo>
                  <a:pt x="10" y="161"/>
                  <a:pt x="10" y="161"/>
                  <a:pt x="10" y="161"/>
                </a:cubicBezTo>
                <a:cubicBezTo>
                  <a:pt x="8" y="166"/>
                  <a:pt x="8" y="166"/>
                  <a:pt x="8" y="166"/>
                </a:cubicBezTo>
                <a:cubicBezTo>
                  <a:pt x="8" y="167"/>
                  <a:pt x="8" y="168"/>
                  <a:pt x="7" y="168"/>
                </a:cubicBezTo>
                <a:cubicBezTo>
                  <a:pt x="8" y="169"/>
                  <a:pt x="7" y="170"/>
                  <a:pt x="7" y="170"/>
                </a:cubicBezTo>
                <a:cubicBezTo>
                  <a:pt x="7" y="173"/>
                  <a:pt x="7" y="173"/>
                  <a:pt x="7" y="173"/>
                </a:cubicBezTo>
                <a:cubicBezTo>
                  <a:pt x="7" y="173"/>
                  <a:pt x="7" y="174"/>
                  <a:pt x="6" y="174"/>
                </a:cubicBezTo>
                <a:cubicBezTo>
                  <a:pt x="3" y="176"/>
                  <a:pt x="3" y="176"/>
                  <a:pt x="3" y="176"/>
                </a:cubicBezTo>
                <a:cubicBezTo>
                  <a:pt x="2" y="177"/>
                  <a:pt x="2" y="177"/>
                  <a:pt x="1" y="176"/>
                </a:cubicBezTo>
                <a:cubicBezTo>
                  <a:pt x="0" y="176"/>
                  <a:pt x="0" y="176"/>
                  <a:pt x="0" y="177"/>
                </a:cubicBezTo>
                <a:cubicBezTo>
                  <a:pt x="2" y="178"/>
                  <a:pt x="2" y="178"/>
                  <a:pt x="2" y="178"/>
                </a:cubicBezTo>
                <a:cubicBezTo>
                  <a:pt x="12" y="178"/>
                  <a:pt x="12" y="178"/>
                  <a:pt x="12" y="178"/>
                </a:cubicBezTo>
                <a:cubicBezTo>
                  <a:pt x="13" y="178"/>
                  <a:pt x="13" y="178"/>
                  <a:pt x="14" y="179"/>
                </a:cubicBezTo>
                <a:cubicBezTo>
                  <a:pt x="16" y="181"/>
                  <a:pt x="16" y="181"/>
                  <a:pt x="16" y="181"/>
                </a:cubicBezTo>
                <a:cubicBezTo>
                  <a:pt x="16" y="182"/>
                  <a:pt x="16" y="182"/>
                  <a:pt x="16" y="182"/>
                </a:cubicBezTo>
                <a:cubicBezTo>
                  <a:pt x="17" y="184"/>
                  <a:pt x="17" y="184"/>
                  <a:pt x="17" y="184"/>
                </a:cubicBezTo>
                <a:cubicBezTo>
                  <a:pt x="17" y="185"/>
                  <a:pt x="17" y="185"/>
                  <a:pt x="17" y="186"/>
                </a:cubicBezTo>
                <a:cubicBezTo>
                  <a:pt x="16" y="188"/>
                  <a:pt x="16" y="188"/>
                  <a:pt x="16" y="188"/>
                </a:cubicBezTo>
                <a:cubicBezTo>
                  <a:pt x="16" y="188"/>
                  <a:pt x="16" y="188"/>
                  <a:pt x="15" y="188"/>
                </a:cubicBezTo>
                <a:cubicBezTo>
                  <a:pt x="15" y="189"/>
                  <a:pt x="15" y="190"/>
                  <a:pt x="15" y="190"/>
                </a:cubicBezTo>
                <a:cubicBezTo>
                  <a:pt x="16" y="190"/>
                  <a:pt x="16" y="190"/>
                  <a:pt x="16" y="190"/>
                </a:cubicBezTo>
                <a:cubicBezTo>
                  <a:pt x="17" y="190"/>
                  <a:pt x="19" y="190"/>
                  <a:pt x="20" y="191"/>
                </a:cubicBezTo>
                <a:cubicBezTo>
                  <a:pt x="21" y="191"/>
                  <a:pt x="22" y="192"/>
                  <a:pt x="23" y="192"/>
                </a:cubicBezTo>
                <a:cubicBezTo>
                  <a:pt x="23" y="192"/>
                  <a:pt x="23" y="192"/>
                  <a:pt x="24" y="193"/>
                </a:cubicBezTo>
                <a:cubicBezTo>
                  <a:pt x="25" y="195"/>
                  <a:pt x="25" y="195"/>
                  <a:pt x="25" y="195"/>
                </a:cubicBezTo>
                <a:cubicBezTo>
                  <a:pt x="27" y="197"/>
                  <a:pt x="27" y="197"/>
                  <a:pt x="27" y="197"/>
                </a:cubicBezTo>
                <a:cubicBezTo>
                  <a:pt x="27" y="198"/>
                  <a:pt x="27" y="198"/>
                  <a:pt x="27" y="198"/>
                </a:cubicBezTo>
                <a:cubicBezTo>
                  <a:pt x="27" y="201"/>
                  <a:pt x="27" y="201"/>
                  <a:pt x="27" y="201"/>
                </a:cubicBezTo>
                <a:cubicBezTo>
                  <a:pt x="29" y="201"/>
                  <a:pt x="29" y="201"/>
                  <a:pt x="29" y="201"/>
                </a:cubicBezTo>
                <a:cubicBezTo>
                  <a:pt x="29" y="199"/>
                  <a:pt x="29" y="199"/>
                  <a:pt x="29" y="199"/>
                </a:cubicBezTo>
                <a:cubicBezTo>
                  <a:pt x="29" y="198"/>
                  <a:pt x="29" y="198"/>
                  <a:pt x="30" y="197"/>
                </a:cubicBezTo>
                <a:cubicBezTo>
                  <a:pt x="34" y="193"/>
                  <a:pt x="34" y="193"/>
                  <a:pt x="34" y="193"/>
                </a:cubicBezTo>
                <a:cubicBezTo>
                  <a:pt x="34" y="193"/>
                  <a:pt x="34" y="193"/>
                  <a:pt x="35" y="193"/>
                </a:cubicBezTo>
                <a:cubicBezTo>
                  <a:pt x="35" y="193"/>
                  <a:pt x="35" y="193"/>
                  <a:pt x="36" y="193"/>
                </a:cubicBezTo>
                <a:cubicBezTo>
                  <a:pt x="39" y="191"/>
                  <a:pt x="40" y="190"/>
                  <a:pt x="42" y="190"/>
                </a:cubicBezTo>
                <a:cubicBezTo>
                  <a:pt x="54" y="190"/>
                  <a:pt x="54" y="190"/>
                  <a:pt x="54" y="190"/>
                </a:cubicBezTo>
                <a:cubicBezTo>
                  <a:pt x="56" y="190"/>
                  <a:pt x="59" y="191"/>
                  <a:pt x="59" y="191"/>
                </a:cubicBezTo>
                <a:cubicBezTo>
                  <a:pt x="63" y="192"/>
                  <a:pt x="63" y="192"/>
                  <a:pt x="63" y="192"/>
                </a:cubicBezTo>
                <a:cubicBezTo>
                  <a:pt x="67" y="192"/>
                  <a:pt x="67" y="192"/>
                  <a:pt x="67" y="192"/>
                </a:cubicBezTo>
                <a:cubicBezTo>
                  <a:pt x="70" y="191"/>
                  <a:pt x="70" y="191"/>
                  <a:pt x="70" y="191"/>
                </a:cubicBezTo>
                <a:cubicBezTo>
                  <a:pt x="70" y="191"/>
                  <a:pt x="70" y="191"/>
                  <a:pt x="71" y="191"/>
                </a:cubicBezTo>
                <a:cubicBezTo>
                  <a:pt x="74" y="191"/>
                  <a:pt x="74" y="191"/>
                  <a:pt x="74" y="191"/>
                </a:cubicBezTo>
                <a:cubicBezTo>
                  <a:pt x="79" y="190"/>
                  <a:pt x="79" y="190"/>
                  <a:pt x="79" y="190"/>
                </a:cubicBezTo>
                <a:cubicBezTo>
                  <a:pt x="79" y="190"/>
                  <a:pt x="79" y="190"/>
                  <a:pt x="80" y="191"/>
                </a:cubicBezTo>
                <a:cubicBezTo>
                  <a:pt x="81" y="191"/>
                  <a:pt x="81" y="191"/>
                  <a:pt x="81" y="191"/>
                </a:cubicBezTo>
                <a:cubicBezTo>
                  <a:pt x="81" y="191"/>
                  <a:pt x="82" y="191"/>
                  <a:pt x="82" y="192"/>
                </a:cubicBezTo>
                <a:cubicBezTo>
                  <a:pt x="82" y="192"/>
                  <a:pt x="83" y="193"/>
                  <a:pt x="84" y="194"/>
                </a:cubicBezTo>
                <a:cubicBezTo>
                  <a:pt x="85" y="195"/>
                  <a:pt x="85" y="195"/>
                  <a:pt x="85" y="195"/>
                </a:cubicBezTo>
                <a:cubicBezTo>
                  <a:pt x="88" y="197"/>
                  <a:pt x="88" y="197"/>
                  <a:pt x="88" y="197"/>
                </a:cubicBezTo>
                <a:cubicBezTo>
                  <a:pt x="90" y="198"/>
                  <a:pt x="90" y="198"/>
                  <a:pt x="90" y="198"/>
                </a:cubicBezTo>
                <a:cubicBezTo>
                  <a:pt x="93" y="200"/>
                  <a:pt x="93" y="200"/>
                  <a:pt x="93" y="200"/>
                </a:cubicBezTo>
                <a:cubicBezTo>
                  <a:pt x="93" y="200"/>
                  <a:pt x="94" y="201"/>
                  <a:pt x="94" y="201"/>
                </a:cubicBezTo>
                <a:cubicBezTo>
                  <a:pt x="94" y="199"/>
                  <a:pt x="95" y="198"/>
                  <a:pt x="95" y="198"/>
                </a:cubicBezTo>
                <a:cubicBezTo>
                  <a:pt x="95" y="193"/>
                  <a:pt x="95" y="193"/>
                  <a:pt x="95" y="193"/>
                </a:cubicBezTo>
                <a:cubicBezTo>
                  <a:pt x="96" y="193"/>
                  <a:pt x="96" y="193"/>
                  <a:pt x="96" y="193"/>
                </a:cubicBezTo>
                <a:cubicBezTo>
                  <a:pt x="97" y="193"/>
                  <a:pt x="99" y="192"/>
                  <a:pt x="99" y="191"/>
                </a:cubicBezTo>
                <a:cubicBezTo>
                  <a:pt x="98" y="190"/>
                  <a:pt x="100" y="184"/>
                  <a:pt x="101" y="181"/>
                </a:cubicBezTo>
                <a:cubicBezTo>
                  <a:pt x="102" y="180"/>
                  <a:pt x="102" y="180"/>
                  <a:pt x="102" y="180"/>
                </a:cubicBezTo>
                <a:cubicBezTo>
                  <a:pt x="106" y="179"/>
                  <a:pt x="106" y="179"/>
                  <a:pt x="106" y="179"/>
                </a:cubicBezTo>
                <a:cubicBezTo>
                  <a:pt x="111" y="176"/>
                  <a:pt x="112" y="177"/>
                  <a:pt x="113" y="177"/>
                </a:cubicBezTo>
                <a:cubicBezTo>
                  <a:pt x="114" y="177"/>
                  <a:pt x="114" y="178"/>
                  <a:pt x="114" y="179"/>
                </a:cubicBezTo>
                <a:cubicBezTo>
                  <a:pt x="115" y="180"/>
                  <a:pt x="118" y="184"/>
                  <a:pt x="122" y="187"/>
                </a:cubicBezTo>
                <a:cubicBezTo>
                  <a:pt x="124" y="187"/>
                  <a:pt x="124" y="187"/>
                  <a:pt x="124" y="187"/>
                </a:cubicBezTo>
                <a:cubicBezTo>
                  <a:pt x="130" y="189"/>
                  <a:pt x="130" y="189"/>
                  <a:pt x="130" y="189"/>
                </a:cubicBezTo>
                <a:cubicBezTo>
                  <a:pt x="138" y="193"/>
                  <a:pt x="138" y="193"/>
                  <a:pt x="138" y="193"/>
                </a:cubicBezTo>
                <a:cubicBezTo>
                  <a:pt x="141" y="193"/>
                  <a:pt x="141" y="193"/>
                  <a:pt x="141" y="193"/>
                </a:cubicBezTo>
                <a:cubicBezTo>
                  <a:pt x="143" y="194"/>
                  <a:pt x="146" y="194"/>
                  <a:pt x="147" y="194"/>
                </a:cubicBezTo>
                <a:cubicBezTo>
                  <a:pt x="150" y="194"/>
                  <a:pt x="150" y="194"/>
                  <a:pt x="150" y="194"/>
                </a:cubicBezTo>
                <a:cubicBezTo>
                  <a:pt x="150" y="194"/>
                  <a:pt x="151" y="194"/>
                  <a:pt x="158" y="197"/>
                </a:cubicBezTo>
                <a:cubicBezTo>
                  <a:pt x="159" y="197"/>
                  <a:pt x="163" y="197"/>
                  <a:pt x="164" y="197"/>
                </a:cubicBezTo>
                <a:cubicBezTo>
                  <a:pt x="166" y="197"/>
                  <a:pt x="177" y="197"/>
                  <a:pt x="180" y="197"/>
                </a:cubicBezTo>
                <a:cubicBezTo>
                  <a:pt x="187" y="189"/>
                  <a:pt x="187" y="189"/>
                  <a:pt x="187" y="189"/>
                </a:cubicBezTo>
                <a:cubicBezTo>
                  <a:pt x="189" y="189"/>
                  <a:pt x="189" y="189"/>
                  <a:pt x="189" y="189"/>
                </a:cubicBezTo>
                <a:cubicBezTo>
                  <a:pt x="196" y="190"/>
                  <a:pt x="196" y="193"/>
                  <a:pt x="196" y="194"/>
                </a:cubicBezTo>
                <a:cubicBezTo>
                  <a:pt x="196" y="203"/>
                  <a:pt x="195" y="209"/>
                  <a:pt x="194" y="210"/>
                </a:cubicBezTo>
                <a:cubicBezTo>
                  <a:pt x="193" y="212"/>
                  <a:pt x="192" y="213"/>
                  <a:pt x="191" y="213"/>
                </a:cubicBezTo>
                <a:cubicBezTo>
                  <a:pt x="191" y="214"/>
                  <a:pt x="191" y="214"/>
                  <a:pt x="190" y="214"/>
                </a:cubicBezTo>
                <a:cubicBezTo>
                  <a:pt x="191" y="216"/>
                  <a:pt x="190" y="219"/>
                  <a:pt x="190" y="219"/>
                </a:cubicBezTo>
                <a:cubicBezTo>
                  <a:pt x="190" y="220"/>
                  <a:pt x="190" y="220"/>
                  <a:pt x="190" y="220"/>
                </a:cubicBezTo>
                <a:cubicBezTo>
                  <a:pt x="189" y="221"/>
                  <a:pt x="188" y="223"/>
                  <a:pt x="188" y="223"/>
                </a:cubicBezTo>
                <a:cubicBezTo>
                  <a:pt x="189" y="224"/>
                  <a:pt x="189" y="226"/>
                  <a:pt x="190" y="230"/>
                </a:cubicBezTo>
                <a:cubicBezTo>
                  <a:pt x="193" y="235"/>
                  <a:pt x="193" y="235"/>
                  <a:pt x="193" y="235"/>
                </a:cubicBezTo>
                <a:cubicBezTo>
                  <a:pt x="198" y="237"/>
                  <a:pt x="198" y="237"/>
                  <a:pt x="198" y="237"/>
                </a:cubicBezTo>
                <a:cubicBezTo>
                  <a:pt x="198" y="238"/>
                  <a:pt x="202" y="240"/>
                  <a:pt x="203" y="241"/>
                </a:cubicBezTo>
                <a:cubicBezTo>
                  <a:pt x="204" y="241"/>
                  <a:pt x="204" y="242"/>
                  <a:pt x="205" y="242"/>
                </a:cubicBezTo>
                <a:cubicBezTo>
                  <a:pt x="209" y="245"/>
                  <a:pt x="211" y="247"/>
                  <a:pt x="212" y="249"/>
                </a:cubicBezTo>
                <a:cubicBezTo>
                  <a:pt x="212" y="250"/>
                  <a:pt x="211" y="251"/>
                  <a:pt x="211" y="251"/>
                </a:cubicBezTo>
                <a:cubicBezTo>
                  <a:pt x="211" y="252"/>
                  <a:pt x="210" y="252"/>
                  <a:pt x="211" y="253"/>
                </a:cubicBezTo>
                <a:cubicBezTo>
                  <a:pt x="211" y="254"/>
                  <a:pt x="211" y="254"/>
                  <a:pt x="211" y="255"/>
                </a:cubicBezTo>
                <a:cubicBezTo>
                  <a:pt x="211" y="256"/>
                  <a:pt x="210" y="257"/>
                  <a:pt x="210" y="258"/>
                </a:cubicBezTo>
                <a:cubicBezTo>
                  <a:pt x="210" y="258"/>
                  <a:pt x="210" y="258"/>
                  <a:pt x="210" y="258"/>
                </a:cubicBezTo>
                <a:cubicBezTo>
                  <a:pt x="210" y="259"/>
                  <a:pt x="209" y="260"/>
                  <a:pt x="207" y="264"/>
                </a:cubicBezTo>
                <a:cubicBezTo>
                  <a:pt x="207" y="264"/>
                  <a:pt x="207" y="264"/>
                  <a:pt x="207" y="264"/>
                </a:cubicBezTo>
                <a:cubicBezTo>
                  <a:pt x="214" y="266"/>
                  <a:pt x="214" y="266"/>
                  <a:pt x="214" y="266"/>
                </a:cubicBezTo>
                <a:cubicBezTo>
                  <a:pt x="219" y="258"/>
                  <a:pt x="219" y="258"/>
                  <a:pt x="219" y="258"/>
                </a:cubicBezTo>
                <a:cubicBezTo>
                  <a:pt x="220" y="255"/>
                  <a:pt x="220" y="255"/>
                  <a:pt x="220" y="255"/>
                </a:cubicBezTo>
                <a:cubicBezTo>
                  <a:pt x="220" y="255"/>
                  <a:pt x="221" y="255"/>
                  <a:pt x="221" y="255"/>
                </a:cubicBezTo>
                <a:cubicBezTo>
                  <a:pt x="238" y="241"/>
                  <a:pt x="238" y="241"/>
                  <a:pt x="238" y="241"/>
                </a:cubicBezTo>
                <a:cubicBezTo>
                  <a:pt x="238" y="241"/>
                  <a:pt x="239" y="241"/>
                  <a:pt x="239" y="241"/>
                </a:cubicBezTo>
                <a:cubicBezTo>
                  <a:pt x="254" y="237"/>
                  <a:pt x="254" y="237"/>
                  <a:pt x="254" y="237"/>
                </a:cubicBezTo>
                <a:cubicBezTo>
                  <a:pt x="254" y="237"/>
                  <a:pt x="254" y="237"/>
                  <a:pt x="254" y="237"/>
                </a:cubicBezTo>
                <a:cubicBezTo>
                  <a:pt x="254" y="236"/>
                  <a:pt x="254" y="236"/>
                  <a:pt x="255" y="235"/>
                </a:cubicBezTo>
                <a:cubicBezTo>
                  <a:pt x="269" y="220"/>
                  <a:pt x="269" y="220"/>
                  <a:pt x="269" y="220"/>
                </a:cubicBezTo>
                <a:cubicBezTo>
                  <a:pt x="267" y="220"/>
                  <a:pt x="267" y="220"/>
                  <a:pt x="267" y="220"/>
                </a:cubicBezTo>
                <a:cubicBezTo>
                  <a:pt x="267" y="219"/>
                  <a:pt x="267" y="219"/>
                  <a:pt x="266" y="219"/>
                </a:cubicBezTo>
                <a:cubicBezTo>
                  <a:pt x="263" y="209"/>
                  <a:pt x="263" y="209"/>
                  <a:pt x="263" y="209"/>
                </a:cubicBezTo>
                <a:cubicBezTo>
                  <a:pt x="255" y="175"/>
                  <a:pt x="255" y="175"/>
                  <a:pt x="255" y="175"/>
                </a:cubicBezTo>
                <a:cubicBezTo>
                  <a:pt x="255" y="174"/>
                  <a:pt x="255" y="174"/>
                  <a:pt x="255" y="174"/>
                </a:cubicBezTo>
                <a:cubicBezTo>
                  <a:pt x="255" y="172"/>
                  <a:pt x="255" y="172"/>
                  <a:pt x="255" y="172"/>
                </a:cubicBezTo>
                <a:cubicBezTo>
                  <a:pt x="251" y="158"/>
                  <a:pt x="251" y="158"/>
                  <a:pt x="251" y="158"/>
                </a:cubicBezTo>
                <a:cubicBezTo>
                  <a:pt x="251" y="157"/>
                  <a:pt x="251" y="157"/>
                  <a:pt x="251" y="157"/>
                </a:cubicBezTo>
                <a:cubicBezTo>
                  <a:pt x="252" y="148"/>
                  <a:pt x="252" y="148"/>
                  <a:pt x="252" y="148"/>
                </a:cubicBezTo>
                <a:cubicBezTo>
                  <a:pt x="252" y="147"/>
                  <a:pt x="252" y="146"/>
                  <a:pt x="253" y="146"/>
                </a:cubicBezTo>
                <a:cubicBezTo>
                  <a:pt x="263" y="145"/>
                  <a:pt x="263" y="145"/>
                  <a:pt x="263" y="145"/>
                </a:cubicBezTo>
                <a:cubicBezTo>
                  <a:pt x="281" y="141"/>
                  <a:pt x="281" y="141"/>
                  <a:pt x="281" y="141"/>
                </a:cubicBezTo>
                <a:cubicBezTo>
                  <a:pt x="290" y="128"/>
                  <a:pt x="290" y="128"/>
                  <a:pt x="290" y="128"/>
                </a:cubicBezTo>
                <a:cubicBezTo>
                  <a:pt x="290" y="128"/>
                  <a:pt x="290" y="128"/>
                  <a:pt x="290" y="128"/>
                </a:cubicBezTo>
                <a:cubicBezTo>
                  <a:pt x="299" y="123"/>
                  <a:pt x="299" y="123"/>
                  <a:pt x="299" y="123"/>
                </a:cubicBezTo>
                <a:cubicBezTo>
                  <a:pt x="299" y="122"/>
                  <a:pt x="300" y="122"/>
                  <a:pt x="300" y="122"/>
                </a:cubicBezTo>
                <a:cubicBezTo>
                  <a:pt x="302" y="122"/>
                  <a:pt x="304" y="122"/>
                  <a:pt x="304" y="122"/>
                </a:cubicBezTo>
                <a:cubicBezTo>
                  <a:pt x="305" y="121"/>
                  <a:pt x="308" y="119"/>
                  <a:pt x="309" y="118"/>
                </a:cubicBezTo>
                <a:cubicBezTo>
                  <a:pt x="314" y="106"/>
                  <a:pt x="314" y="106"/>
                  <a:pt x="314" y="106"/>
                </a:cubicBezTo>
                <a:cubicBezTo>
                  <a:pt x="314" y="98"/>
                  <a:pt x="314" y="98"/>
                  <a:pt x="314" y="98"/>
                </a:cubicBezTo>
                <a:cubicBezTo>
                  <a:pt x="314" y="97"/>
                  <a:pt x="315" y="96"/>
                  <a:pt x="316" y="96"/>
                </a:cubicBezTo>
                <a:cubicBezTo>
                  <a:pt x="321" y="95"/>
                  <a:pt x="321" y="95"/>
                  <a:pt x="321" y="95"/>
                </a:cubicBezTo>
                <a:cubicBezTo>
                  <a:pt x="321" y="95"/>
                  <a:pt x="321" y="95"/>
                  <a:pt x="322" y="95"/>
                </a:cubicBezTo>
                <a:cubicBezTo>
                  <a:pt x="322" y="95"/>
                  <a:pt x="327" y="97"/>
                  <a:pt x="329" y="97"/>
                </a:cubicBezTo>
                <a:cubicBezTo>
                  <a:pt x="330" y="97"/>
                  <a:pt x="334" y="97"/>
                  <a:pt x="336" y="96"/>
                </a:cubicBezTo>
                <a:cubicBezTo>
                  <a:pt x="317" y="76"/>
                  <a:pt x="317" y="76"/>
                  <a:pt x="317" y="7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3" name="Freeform 89"/>
          <p:cNvSpPr>
            <a:spLocks/>
          </p:cNvSpPr>
          <p:nvPr/>
        </p:nvSpPr>
        <p:spPr bwMode="auto">
          <a:xfrm>
            <a:off x="9435082" y="6435402"/>
            <a:ext cx="344488" cy="225425"/>
          </a:xfrm>
          <a:custGeom>
            <a:avLst/>
            <a:gdLst>
              <a:gd name="T0" fmla="*/ 152 w 154"/>
              <a:gd name="T1" fmla="*/ 40 h 101"/>
              <a:gd name="T2" fmla="*/ 144 w 154"/>
              <a:gd name="T3" fmla="*/ 42 h 101"/>
              <a:gd name="T4" fmla="*/ 139 w 154"/>
              <a:gd name="T5" fmla="*/ 38 h 101"/>
              <a:gd name="T6" fmla="*/ 138 w 154"/>
              <a:gd name="T7" fmla="*/ 31 h 101"/>
              <a:gd name="T8" fmla="*/ 137 w 154"/>
              <a:gd name="T9" fmla="*/ 29 h 101"/>
              <a:gd name="T10" fmla="*/ 130 w 154"/>
              <a:gd name="T11" fmla="*/ 29 h 101"/>
              <a:gd name="T12" fmla="*/ 124 w 154"/>
              <a:gd name="T13" fmla="*/ 29 h 101"/>
              <a:gd name="T14" fmla="*/ 120 w 154"/>
              <a:gd name="T15" fmla="*/ 27 h 101"/>
              <a:gd name="T16" fmla="*/ 115 w 154"/>
              <a:gd name="T17" fmla="*/ 25 h 101"/>
              <a:gd name="T18" fmla="*/ 108 w 154"/>
              <a:gd name="T19" fmla="*/ 27 h 101"/>
              <a:gd name="T20" fmla="*/ 97 w 154"/>
              <a:gd name="T21" fmla="*/ 27 h 101"/>
              <a:gd name="T22" fmla="*/ 94 w 154"/>
              <a:gd name="T23" fmla="*/ 22 h 101"/>
              <a:gd name="T24" fmla="*/ 88 w 154"/>
              <a:gd name="T25" fmla="*/ 20 h 101"/>
              <a:gd name="T26" fmla="*/ 84 w 154"/>
              <a:gd name="T27" fmla="*/ 17 h 101"/>
              <a:gd name="T28" fmla="*/ 80 w 154"/>
              <a:gd name="T29" fmla="*/ 14 h 101"/>
              <a:gd name="T30" fmla="*/ 77 w 154"/>
              <a:gd name="T31" fmla="*/ 11 h 101"/>
              <a:gd name="T32" fmla="*/ 74 w 154"/>
              <a:gd name="T33" fmla="*/ 11 h 101"/>
              <a:gd name="T34" fmla="*/ 72 w 154"/>
              <a:gd name="T35" fmla="*/ 7 h 101"/>
              <a:gd name="T36" fmla="*/ 73 w 154"/>
              <a:gd name="T37" fmla="*/ 1 h 101"/>
              <a:gd name="T38" fmla="*/ 66 w 154"/>
              <a:gd name="T39" fmla="*/ 1 h 101"/>
              <a:gd name="T40" fmla="*/ 57 w 154"/>
              <a:gd name="T41" fmla="*/ 0 h 101"/>
              <a:gd name="T42" fmla="*/ 47 w 154"/>
              <a:gd name="T43" fmla="*/ 0 h 101"/>
              <a:gd name="T44" fmla="*/ 42 w 154"/>
              <a:gd name="T45" fmla="*/ 0 h 101"/>
              <a:gd name="T46" fmla="*/ 37 w 154"/>
              <a:gd name="T47" fmla="*/ 10 h 101"/>
              <a:gd name="T48" fmla="*/ 33 w 154"/>
              <a:gd name="T49" fmla="*/ 15 h 101"/>
              <a:gd name="T50" fmla="*/ 38 w 154"/>
              <a:gd name="T51" fmla="*/ 31 h 101"/>
              <a:gd name="T52" fmla="*/ 33 w 154"/>
              <a:gd name="T53" fmla="*/ 37 h 101"/>
              <a:gd name="T54" fmla="*/ 30 w 154"/>
              <a:gd name="T55" fmla="*/ 45 h 101"/>
              <a:gd name="T56" fmla="*/ 33 w 154"/>
              <a:gd name="T57" fmla="*/ 54 h 101"/>
              <a:gd name="T58" fmla="*/ 30 w 154"/>
              <a:gd name="T59" fmla="*/ 65 h 101"/>
              <a:gd name="T60" fmla="*/ 25 w 154"/>
              <a:gd name="T61" fmla="*/ 69 h 101"/>
              <a:gd name="T62" fmla="*/ 14 w 154"/>
              <a:gd name="T63" fmla="*/ 77 h 101"/>
              <a:gd name="T64" fmla="*/ 0 w 154"/>
              <a:gd name="T65" fmla="*/ 85 h 101"/>
              <a:gd name="T66" fmla="*/ 16 w 154"/>
              <a:gd name="T67" fmla="*/ 89 h 101"/>
              <a:gd name="T68" fmla="*/ 42 w 154"/>
              <a:gd name="T69" fmla="*/ 97 h 101"/>
              <a:gd name="T70" fmla="*/ 58 w 154"/>
              <a:gd name="T71" fmla="*/ 100 h 101"/>
              <a:gd name="T72" fmla="*/ 64 w 154"/>
              <a:gd name="T73" fmla="*/ 101 h 101"/>
              <a:gd name="T74" fmla="*/ 67 w 154"/>
              <a:gd name="T75" fmla="*/ 97 h 101"/>
              <a:gd name="T76" fmla="*/ 70 w 154"/>
              <a:gd name="T77" fmla="*/ 91 h 101"/>
              <a:gd name="T78" fmla="*/ 78 w 154"/>
              <a:gd name="T79" fmla="*/ 82 h 101"/>
              <a:gd name="T80" fmla="*/ 86 w 154"/>
              <a:gd name="T81" fmla="*/ 77 h 101"/>
              <a:gd name="T82" fmla="*/ 94 w 154"/>
              <a:gd name="T83" fmla="*/ 75 h 101"/>
              <a:gd name="T84" fmla="*/ 109 w 154"/>
              <a:gd name="T85" fmla="*/ 70 h 101"/>
              <a:gd name="T86" fmla="*/ 129 w 154"/>
              <a:gd name="T87" fmla="*/ 61 h 101"/>
              <a:gd name="T88" fmla="*/ 133 w 154"/>
              <a:gd name="T89" fmla="*/ 55 h 101"/>
              <a:gd name="T90" fmla="*/ 144 w 154"/>
              <a:gd name="T91" fmla="*/ 45 h 101"/>
              <a:gd name="T92" fmla="*/ 149 w 154"/>
              <a:gd name="T93" fmla="*/ 44 h 101"/>
              <a:gd name="T94" fmla="*/ 153 w 154"/>
              <a:gd name="T95" fmla="*/ 4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4" h="101">
                <a:moveTo>
                  <a:pt x="153" y="43"/>
                </a:moveTo>
                <a:cubicBezTo>
                  <a:pt x="153" y="43"/>
                  <a:pt x="153" y="42"/>
                  <a:pt x="152" y="40"/>
                </a:cubicBezTo>
                <a:cubicBezTo>
                  <a:pt x="152" y="41"/>
                  <a:pt x="151" y="41"/>
                  <a:pt x="150" y="42"/>
                </a:cubicBezTo>
                <a:cubicBezTo>
                  <a:pt x="148" y="43"/>
                  <a:pt x="146" y="42"/>
                  <a:pt x="144" y="42"/>
                </a:cubicBezTo>
                <a:cubicBezTo>
                  <a:pt x="140" y="40"/>
                  <a:pt x="140" y="40"/>
                  <a:pt x="140" y="40"/>
                </a:cubicBezTo>
                <a:cubicBezTo>
                  <a:pt x="140" y="39"/>
                  <a:pt x="139" y="39"/>
                  <a:pt x="139" y="38"/>
                </a:cubicBezTo>
                <a:cubicBezTo>
                  <a:pt x="139" y="33"/>
                  <a:pt x="139" y="33"/>
                  <a:pt x="139" y="33"/>
                </a:cubicBezTo>
                <a:cubicBezTo>
                  <a:pt x="138" y="31"/>
                  <a:pt x="138" y="31"/>
                  <a:pt x="138" y="31"/>
                </a:cubicBezTo>
                <a:cubicBezTo>
                  <a:pt x="138" y="30"/>
                  <a:pt x="138" y="30"/>
                  <a:pt x="138" y="29"/>
                </a:cubicBezTo>
                <a:cubicBezTo>
                  <a:pt x="137" y="29"/>
                  <a:pt x="137" y="29"/>
                  <a:pt x="137" y="29"/>
                </a:cubicBezTo>
                <a:cubicBezTo>
                  <a:pt x="136" y="29"/>
                  <a:pt x="136" y="29"/>
                  <a:pt x="136" y="29"/>
                </a:cubicBezTo>
                <a:cubicBezTo>
                  <a:pt x="134" y="29"/>
                  <a:pt x="131" y="28"/>
                  <a:pt x="130" y="29"/>
                </a:cubicBezTo>
                <a:cubicBezTo>
                  <a:pt x="129" y="29"/>
                  <a:pt x="128" y="30"/>
                  <a:pt x="127" y="29"/>
                </a:cubicBezTo>
                <a:cubicBezTo>
                  <a:pt x="124" y="29"/>
                  <a:pt x="124" y="29"/>
                  <a:pt x="124" y="29"/>
                </a:cubicBezTo>
                <a:cubicBezTo>
                  <a:pt x="123" y="29"/>
                  <a:pt x="123" y="29"/>
                  <a:pt x="123" y="29"/>
                </a:cubicBezTo>
                <a:cubicBezTo>
                  <a:pt x="120" y="27"/>
                  <a:pt x="120" y="27"/>
                  <a:pt x="120" y="27"/>
                </a:cubicBezTo>
                <a:cubicBezTo>
                  <a:pt x="118" y="25"/>
                  <a:pt x="118" y="25"/>
                  <a:pt x="118" y="25"/>
                </a:cubicBezTo>
                <a:cubicBezTo>
                  <a:pt x="115" y="25"/>
                  <a:pt x="115" y="25"/>
                  <a:pt x="115" y="25"/>
                </a:cubicBezTo>
                <a:cubicBezTo>
                  <a:pt x="110" y="27"/>
                  <a:pt x="110" y="27"/>
                  <a:pt x="110" y="27"/>
                </a:cubicBezTo>
                <a:cubicBezTo>
                  <a:pt x="110" y="27"/>
                  <a:pt x="109" y="27"/>
                  <a:pt x="108" y="27"/>
                </a:cubicBezTo>
                <a:cubicBezTo>
                  <a:pt x="108" y="27"/>
                  <a:pt x="106" y="26"/>
                  <a:pt x="104" y="27"/>
                </a:cubicBezTo>
                <a:cubicBezTo>
                  <a:pt x="100" y="28"/>
                  <a:pt x="97" y="27"/>
                  <a:pt x="97" y="27"/>
                </a:cubicBezTo>
                <a:cubicBezTo>
                  <a:pt x="96" y="26"/>
                  <a:pt x="96" y="26"/>
                  <a:pt x="96" y="26"/>
                </a:cubicBezTo>
                <a:cubicBezTo>
                  <a:pt x="94" y="22"/>
                  <a:pt x="94" y="22"/>
                  <a:pt x="94" y="22"/>
                </a:cubicBezTo>
                <a:cubicBezTo>
                  <a:pt x="93" y="22"/>
                  <a:pt x="91" y="21"/>
                  <a:pt x="89" y="19"/>
                </a:cubicBezTo>
                <a:cubicBezTo>
                  <a:pt x="89" y="19"/>
                  <a:pt x="89" y="19"/>
                  <a:pt x="88" y="20"/>
                </a:cubicBezTo>
                <a:cubicBezTo>
                  <a:pt x="87" y="20"/>
                  <a:pt x="86" y="20"/>
                  <a:pt x="86" y="19"/>
                </a:cubicBezTo>
                <a:cubicBezTo>
                  <a:pt x="84" y="17"/>
                  <a:pt x="84" y="17"/>
                  <a:pt x="84" y="17"/>
                </a:cubicBezTo>
                <a:cubicBezTo>
                  <a:pt x="82" y="14"/>
                  <a:pt x="82" y="14"/>
                  <a:pt x="82" y="14"/>
                </a:cubicBezTo>
                <a:cubicBezTo>
                  <a:pt x="80" y="14"/>
                  <a:pt x="80" y="14"/>
                  <a:pt x="80" y="14"/>
                </a:cubicBezTo>
                <a:cubicBezTo>
                  <a:pt x="79" y="14"/>
                  <a:pt x="79" y="13"/>
                  <a:pt x="79" y="13"/>
                </a:cubicBezTo>
                <a:cubicBezTo>
                  <a:pt x="77" y="11"/>
                  <a:pt x="77" y="11"/>
                  <a:pt x="77" y="11"/>
                </a:cubicBezTo>
                <a:cubicBezTo>
                  <a:pt x="77" y="11"/>
                  <a:pt x="77" y="11"/>
                  <a:pt x="76" y="11"/>
                </a:cubicBezTo>
                <a:cubicBezTo>
                  <a:pt x="76" y="12"/>
                  <a:pt x="75" y="11"/>
                  <a:pt x="74" y="11"/>
                </a:cubicBezTo>
                <a:cubicBezTo>
                  <a:pt x="72" y="8"/>
                  <a:pt x="72" y="8"/>
                  <a:pt x="72" y="8"/>
                </a:cubicBezTo>
                <a:cubicBezTo>
                  <a:pt x="72" y="7"/>
                  <a:pt x="72" y="7"/>
                  <a:pt x="72" y="7"/>
                </a:cubicBezTo>
                <a:cubicBezTo>
                  <a:pt x="72" y="3"/>
                  <a:pt x="72" y="3"/>
                  <a:pt x="72" y="3"/>
                </a:cubicBezTo>
                <a:cubicBezTo>
                  <a:pt x="72" y="2"/>
                  <a:pt x="72" y="2"/>
                  <a:pt x="73" y="1"/>
                </a:cubicBezTo>
                <a:cubicBezTo>
                  <a:pt x="72" y="1"/>
                  <a:pt x="71" y="1"/>
                  <a:pt x="71" y="1"/>
                </a:cubicBezTo>
                <a:cubicBezTo>
                  <a:pt x="70" y="0"/>
                  <a:pt x="68" y="1"/>
                  <a:pt x="66" y="1"/>
                </a:cubicBezTo>
                <a:cubicBezTo>
                  <a:pt x="63" y="1"/>
                  <a:pt x="63" y="1"/>
                  <a:pt x="63" y="1"/>
                </a:cubicBezTo>
                <a:cubicBezTo>
                  <a:pt x="57" y="0"/>
                  <a:pt x="57" y="0"/>
                  <a:pt x="57" y="0"/>
                </a:cubicBezTo>
                <a:cubicBezTo>
                  <a:pt x="52" y="1"/>
                  <a:pt x="52" y="1"/>
                  <a:pt x="52" y="1"/>
                </a:cubicBezTo>
                <a:cubicBezTo>
                  <a:pt x="49" y="1"/>
                  <a:pt x="48" y="1"/>
                  <a:pt x="47" y="0"/>
                </a:cubicBezTo>
                <a:cubicBezTo>
                  <a:pt x="46" y="0"/>
                  <a:pt x="45" y="0"/>
                  <a:pt x="45" y="0"/>
                </a:cubicBezTo>
                <a:cubicBezTo>
                  <a:pt x="44" y="1"/>
                  <a:pt x="43" y="1"/>
                  <a:pt x="42" y="0"/>
                </a:cubicBezTo>
                <a:cubicBezTo>
                  <a:pt x="41" y="0"/>
                  <a:pt x="40" y="0"/>
                  <a:pt x="39" y="0"/>
                </a:cubicBezTo>
                <a:cubicBezTo>
                  <a:pt x="37" y="10"/>
                  <a:pt x="37" y="10"/>
                  <a:pt x="37" y="10"/>
                </a:cubicBezTo>
                <a:cubicBezTo>
                  <a:pt x="32" y="13"/>
                  <a:pt x="32" y="13"/>
                  <a:pt x="32" y="13"/>
                </a:cubicBezTo>
                <a:cubicBezTo>
                  <a:pt x="33" y="15"/>
                  <a:pt x="33" y="15"/>
                  <a:pt x="33" y="15"/>
                </a:cubicBezTo>
                <a:cubicBezTo>
                  <a:pt x="41" y="16"/>
                  <a:pt x="41" y="16"/>
                  <a:pt x="41" y="16"/>
                </a:cubicBezTo>
                <a:cubicBezTo>
                  <a:pt x="38" y="31"/>
                  <a:pt x="38" y="31"/>
                  <a:pt x="38" y="31"/>
                </a:cubicBezTo>
                <a:cubicBezTo>
                  <a:pt x="38" y="32"/>
                  <a:pt x="38" y="32"/>
                  <a:pt x="38" y="32"/>
                </a:cubicBezTo>
                <a:cubicBezTo>
                  <a:pt x="38" y="32"/>
                  <a:pt x="34" y="36"/>
                  <a:pt x="33" y="37"/>
                </a:cubicBezTo>
                <a:cubicBezTo>
                  <a:pt x="33" y="38"/>
                  <a:pt x="32" y="39"/>
                  <a:pt x="31" y="39"/>
                </a:cubicBezTo>
                <a:cubicBezTo>
                  <a:pt x="30" y="45"/>
                  <a:pt x="30" y="45"/>
                  <a:pt x="30" y="45"/>
                </a:cubicBezTo>
                <a:cubicBezTo>
                  <a:pt x="34" y="49"/>
                  <a:pt x="34" y="49"/>
                  <a:pt x="34" y="49"/>
                </a:cubicBezTo>
                <a:cubicBezTo>
                  <a:pt x="33" y="54"/>
                  <a:pt x="33" y="54"/>
                  <a:pt x="33" y="54"/>
                </a:cubicBezTo>
                <a:cubicBezTo>
                  <a:pt x="33" y="56"/>
                  <a:pt x="33" y="57"/>
                  <a:pt x="32" y="60"/>
                </a:cubicBezTo>
                <a:cubicBezTo>
                  <a:pt x="30" y="65"/>
                  <a:pt x="30" y="65"/>
                  <a:pt x="30" y="65"/>
                </a:cubicBezTo>
                <a:cubicBezTo>
                  <a:pt x="27" y="64"/>
                  <a:pt x="27" y="64"/>
                  <a:pt x="27" y="64"/>
                </a:cubicBezTo>
                <a:cubicBezTo>
                  <a:pt x="25" y="69"/>
                  <a:pt x="25" y="69"/>
                  <a:pt x="25" y="69"/>
                </a:cubicBezTo>
                <a:cubicBezTo>
                  <a:pt x="18" y="73"/>
                  <a:pt x="18" y="73"/>
                  <a:pt x="18" y="73"/>
                </a:cubicBezTo>
                <a:cubicBezTo>
                  <a:pt x="14" y="77"/>
                  <a:pt x="14" y="77"/>
                  <a:pt x="14" y="77"/>
                </a:cubicBezTo>
                <a:cubicBezTo>
                  <a:pt x="13" y="82"/>
                  <a:pt x="13" y="82"/>
                  <a:pt x="13" y="82"/>
                </a:cubicBezTo>
                <a:cubicBezTo>
                  <a:pt x="0" y="85"/>
                  <a:pt x="0" y="85"/>
                  <a:pt x="0" y="85"/>
                </a:cubicBezTo>
                <a:cubicBezTo>
                  <a:pt x="7" y="86"/>
                  <a:pt x="7" y="86"/>
                  <a:pt x="7" y="86"/>
                </a:cubicBezTo>
                <a:cubicBezTo>
                  <a:pt x="16" y="89"/>
                  <a:pt x="16" y="89"/>
                  <a:pt x="16" y="89"/>
                </a:cubicBezTo>
                <a:cubicBezTo>
                  <a:pt x="26" y="93"/>
                  <a:pt x="26" y="93"/>
                  <a:pt x="26" y="93"/>
                </a:cubicBezTo>
                <a:cubicBezTo>
                  <a:pt x="42" y="97"/>
                  <a:pt x="42" y="97"/>
                  <a:pt x="42" y="97"/>
                </a:cubicBezTo>
                <a:cubicBezTo>
                  <a:pt x="43" y="97"/>
                  <a:pt x="43" y="97"/>
                  <a:pt x="43" y="97"/>
                </a:cubicBezTo>
                <a:cubicBezTo>
                  <a:pt x="58" y="100"/>
                  <a:pt x="58" y="100"/>
                  <a:pt x="58" y="100"/>
                </a:cubicBezTo>
                <a:cubicBezTo>
                  <a:pt x="62" y="101"/>
                  <a:pt x="62" y="101"/>
                  <a:pt x="62" y="101"/>
                </a:cubicBezTo>
                <a:cubicBezTo>
                  <a:pt x="64" y="101"/>
                  <a:pt x="64" y="101"/>
                  <a:pt x="64" y="101"/>
                </a:cubicBezTo>
                <a:cubicBezTo>
                  <a:pt x="66" y="99"/>
                  <a:pt x="66" y="99"/>
                  <a:pt x="66" y="99"/>
                </a:cubicBezTo>
                <a:cubicBezTo>
                  <a:pt x="67" y="97"/>
                  <a:pt x="67" y="97"/>
                  <a:pt x="67" y="97"/>
                </a:cubicBezTo>
                <a:cubicBezTo>
                  <a:pt x="69" y="94"/>
                  <a:pt x="69" y="94"/>
                  <a:pt x="69" y="94"/>
                </a:cubicBezTo>
                <a:cubicBezTo>
                  <a:pt x="70" y="91"/>
                  <a:pt x="70" y="91"/>
                  <a:pt x="70" y="91"/>
                </a:cubicBezTo>
                <a:cubicBezTo>
                  <a:pt x="72" y="89"/>
                  <a:pt x="72" y="89"/>
                  <a:pt x="72" y="89"/>
                </a:cubicBezTo>
                <a:cubicBezTo>
                  <a:pt x="78" y="82"/>
                  <a:pt x="78" y="82"/>
                  <a:pt x="78" y="82"/>
                </a:cubicBezTo>
                <a:cubicBezTo>
                  <a:pt x="79" y="81"/>
                  <a:pt x="79" y="81"/>
                  <a:pt x="79" y="81"/>
                </a:cubicBezTo>
                <a:cubicBezTo>
                  <a:pt x="86" y="77"/>
                  <a:pt x="86" y="77"/>
                  <a:pt x="86" y="77"/>
                </a:cubicBezTo>
                <a:cubicBezTo>
                  <a:pt x="91" y="75"/>
                  <a:pt x="91" y="75"/>
                  <a:pt x="91" y="75"/>
                </a:cubicBezTo>
                <a:cubicBezTo>
                  <a:pt x="94" y="75"/>
                  <a:pt x="94" y="75"/>
                  <a:pt x="94" y="75"/>
                </a:cubicBezTo>
                <a:cubicBezTo>
                  <a:pt x="101" y="73"/>
                  <a:pt x="101" y="73"/>
                  <a:pt x="101" y="73"/>
                </a:cubicBezTo>
                <a:cubicBezTo>
                  <a:pt x="109" y="70"/>
                  <a:pt x="109" y="70"/>
                  <a:pt x="109" y="70"/>
                </a:cubicBezTo>
                <a:cubicBezTo>
                  <a:pt x="127" y="63"/>
                  <a:pt x="127" y="63"/>
                  <a:pt x="127" y="63"/>
                </a:cubicBezTo>
                <a:cubicBezTo>
                  <a:pt x="129" y="61"/>
                  <a:pt x="129" y="61"/>
                  <a:pt x="129" y="61"/>
                </a:cubicBezTo>
                <a:cubicBezTo>
                  <a:pt x="132" y="58"/>
                  <a:pt x="132" y="58"/>
                  <a:pt x="132" y="58"/>
                </a:cubicBezTo>
                <a:cubicBezTo>
                  <a:pt x="133" y="55"/>
                  <a:pt x="133" y="55"/>
                  <a:pt x="133" y="55"/>
                </a:cubicBezTo>
                <a:cubicBezTo>
                  <a:pt x="134" y="53"/>
                  <a:pt x="134" y="53"/>
                  <a:pt x="134" y="53"/>
                </a:cubicBezTo>
                <a:cubicBezTo>
                  <a:pt x="144" y="45"/>
                  <a:pt x="144" y="45"/>
                  <a:pt x="144" y="45"/>
                </a:cubicBezTo>
                <a:cubicBezTo>
                  <a:pt x="147" y="44"/>
                  <a:pt x="147" y="44"/>
                  <a:pt x="147" y="44"/>
                </a:cubicBezTo>
                <a:cubicBezTo>
                  <a:pt x="149" y="44"/>
                  <a:pt x="149" y="44"/>
                  <a:pt x="149" y="44"/>
                </a:cubicBezTo>
                <a:cubicBezTo>
                  <a:pt x="151" y="45"/>
                  <a:pt x="153" y="45"/>
                  <a:pt x="154" y="45"/>
                </a:cubicBezTo>
                <a:cubicBezTo>
                  <a:pt x="153" y="44"/>
                  <a:pt x="153" y="44"/>
                  <a:pt x="153" y="44"/>
                </a:cubicBezTo>
                <a:cubicBezTo>
                  <a:pt x="153" y="43"/>
                  <a:pt x="153" y="43"/>
                  <a:pt x="153" y="4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4" name="Freeform 90"/>
          <p:cNvSpPr>
            <a:spLocks/>
          </p:cNvSpPr>
          <p:nvPr/>
        </p:nvSpPr>
        <p:spPr bwMode="auto">
          <a:xfrm>
            <a:off x="9158857" y="6433815"/>
            <a:ext cx="357188" cy="258763"/>
          </a:xfrm>
          <a:custGeom>
            <a:avLst/>
            <a:gdLst>
              <a:gd name="T0" fmla="*/ 134 w 160"/>
              <a:gd name="T1" fmla="*/ 76 h 116"/>
              <a:gd name="T2" fmla="*/ 146 w 160"/>
              <a:gd name="T3" fmla="*/ 67 h 116"/>
              <a:gd name="T4" fmla="*/ 152 w 160"/>
              <a:gd name="T5" fmla="*/ 61 h 116"/>
              <a:gd name="T6" fmla="*/ 153 w 160"/>
              <a:gd name="T7" fmla="*/ 56 h 116"/>
              <a:gd name="T8" fmla="*/ 154 w 160"/>
              <a:gd name="T9" fmla="*/ 52 h 116"/>
              <a:gd name="T10" fmla="*/ 151 w 160"/>
              <a:gd name="T11" fmla="*/ 38 h 116"/>
              <a:gd name="T12" fmla="*/ 154 w 160"/>
              <a:gd name="T13" fmla="*/ 35 h 116"/>
              <a:gd name="T14" fmla="*/ 160 w 160"/>
              <a:gd name="T15" fmla="*/ 21 h 116"/>
              <a:gd name="T16" fmla="*/ 151 w 160"/>
              <a:gd name="T17" fmla="*/ 12 h 116"/>
              <a:gd name="T18" fmla="*/ 159 w 160"/>
              <a:gd name="T19" fmla="*/ 1 h 116"/>
              <a:gd name="T20" fmla="*/ 155 w 160"/>
              <a:gd name="T21" fmla="*/ 0 h 116"/>
              <a:gd name="T22" fmla="*/ 150 w 160"/>
              <a:gd name="T23" fmla="*/ 1 h 116"/>
              <a:gd name="T24" fmla="*/ 136 w 160"/>
              <a:gd name="T25" fmla="*/ 3 h 116"/>
              <a:gd name="T26" fmla="*/ 131 w 160"/>
              <a:gd name="T27" fmla="*/ 3 h 116"/>
              <a:gd name="T28" fmla="*/ 125 w 160"/>
              <a:gd name="T29" fmla="*/ 3 h 116"/>
              <a:gd name="T30" fmla="*/ 119 w 160"/>
              <a:gd name="T31" fmla="*/ 3 h 116"/>
              <a:gd name="T32" fmla="*/ 111 w 160"/>
              <a:gd name="T33" fmla="*/ 3 h 116"/>
              <a:gd name="T34" fmla="*/ 104 w 160"/>
              <a:gd name="T35" fmla="*/ 4 h 116"/>
              <a:gd name="T36" fmla="*/ 98 w 160"/>
              <a:gd name="T37" fmla="*/ 5 h 116"/>
              <a:gd name="T38" fmla="*/ 94 w 160"/>
              <a:gd name="T39" fmla="*/ 5 h 116"/>
              <a:gd name="T40" fmla="*/ 87 w 160"/>
              <a:gd name="T41" fmla="*/ 8 h 116"/>
              <a:gd name="T42" fmla="*/ 80 w 160"/>
              <a:gd name="T43" fmla="*/ 8 h 116"/>
              <a:gd name="T44" fmla="*/ 69 w 160"/>
              <a:gd name="T45" fmla="*/ 13 h 116"/>
              <a:gd name="T46" fmla="*/ 64 w 160"/>
              <a:gd name="T47" fmla="*/ 15 h 116"/>
              <a:gd name="T48" fmla="*/ 58 w 160"/>
              <a:gd name="T49" fmla="*/ 17 h 116"/>
              <a:gd name="T50" fmla="*/ 50 w 160"/>
              <a:gd name="T51" fmla="*/ 22 h 116"/>
              <a:gd name="T52" fmla="*/ 46 w 160"/>
              <a:gd name="T53" fmla="*/ 26 h 116"/>
              <a:gd name="T54" fmla="*/ 48 w 160"/>
              <a:gd name="T55" fmla="*/ 32 h 116"/>
              <a:gd name="T56" fmla="*/ 47 w 160"/>
              <a:gd name="T57" fmla="*/ 36 h 116"/>
              <a:gd name="T58" fmla="*/ 40 w 160"/>
              <a:gd name="T59" fmla="*/ 39 h 116"/>
              <a:gd name="T60" fmla="*/ 32 w 160"/>
              <a:gd name="T61" fmla="*/ 45 h 116"/>
              <a:gd name="T62" fmla="*/ 29 w 160"/>
              <a:gd name="T63" fmla="*/ 47 h 116"/>
              <a:gd name="T64" fmla="*/ 27 w 160"/>
              <a:gd name="T65" fmla="*/ 48 h 116"/>
              <a:gd name="T66" fmla="*/ 22 w 160"/>
              <a:gd name="T67" fmla="*/ 66 h 116"/>
              <a:gd name="T68" fmla="*/ 21 w 160"/>
              <a:gd name="T69" fmla="*/ 71 h 116"/>
              <a:gd name="T70" fmla="*/ 22 w 160"/>
              <a:gd name="T71" fmla="*/ 75 h 116"/>
              <a:gd name="T72" fmla="*/ 17 w 160"/>
              <a:gd name="T73" fmla="*/ 81 h 116"/>
              <a:gd name="T74" fmla="*/ 17 w 160"/>
              <a:gd name="T75" fmla="*/ 89 h 116"/>
              <a:gd name="T76" fmla="*/ 20 w 160"/>
              <a:gd name="T77" fmla="*/ 91 h 116"/>
              <a:gd name="T78" fmla="*/ 10 w 160"/>
              <a:gd name="T79" fmla="*/ 98 h 116"/>
              <a:gd name="T80" fmla="*/ 7 w 160"/>
              <a:gd name="T81" fmla="*/ 99 h 116"/>
              <a:gd name="T82" fmla="*/ 5 w 160"/>
              <a:gd name="T83" fmla="*/ 99 h 116"/>
              <a:gd name="T84" fmla="*/ 1 w 160"/>
              <a:gd name="T85" fmla="*/ 102 h 116"/>
              <a:gd name="T86" fmla="*/ 0 w 160"/>
              <a:gd name="T87" fmla="*/ 104 h 116"/>
              <a:gd name="T88" fmla="*/ 2 w 160"/>
              <a:gd name="T89" fmla="*/ 106 h 116"/>
              <a:gd name="T90" fmla="*/ 12 w 160"/>
              <a:gd name="T91" fmla="*/ 110 h 116"/>
              <a:gd name="T92" fmla="*/ 20 w 160"/>
              <a:gd name="T93" fmla="*/ 115 h 116"/>
              <a:gd name="T94" fmla="*/ 25 w 160"/>
              <a:gd name="T95" fmla="*/ 116 h 116"/>
              <a:gd name="T96" fmla="*/ 27 w 160"/>
              <a:gd name="T97" fmla="*/ 113 h 116"/>
              <a:gd name="T98" fmla="*/ 28 w 160"/>
              <a:gd name="T99" fmla="*/ 109 h 116"/>
              <a:gd name="T100" fmla="*/ 33 w 160"/>
              <a:gd name="T101" fmla="*/ 104 h 116"/>
              <a:gd name="T102" fmla="*/ 68 w 160"/>
              <a:gd name="T103" fmla="*/ 96 h 116"/>
              <a:gd name="T104" fmla="*/ 79 w 160"/>
              <a:gd name="T105" fmla="*/ 95 h 116"/>
              <a:gd name="T106" fmla="*/ 95 w 160"/>
              <a:gd name="T107" fmla="*/ 88 h 116"/>
              <a:gd name="T108" fmla="*/ 101 w 160"/>
              <a:gd name="T109" fmla="*/ 86 h 116"/>
              <a:gd name="T110" fmla="*/ 114 w 160"/>
              <a:gd name="T111" fmla="*/ 84 h 116"/>
              <a:gd name="T112" fmla="*/ 118 w 160"/>
              <a:gd name="T113" fmla="*/ 85 h 116"/>
              <a:gd name="T114" fmla="*/ 134 w 160"/>
              <a:gd name="T115" fmla="*/ 8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 h="116">
                <a:moveTo>
                  <a:pt x="134" y="80"/>
                </a:moveTo>
                <a:cubicBezTo>
                  <a:pt x="134" y="76"/>
                  <a:pt x="134" y="76"/>
                  <a:pt x="134" y="76"/>
                </a:cubicBezTo>
                <a:cubicBezTo>
                  <a:pt x="140" y="71"/>
                  <a:pt x="140" y="71"/>
                  <a:pt x="140" y="71"/>
                </a:cubicBezTo>
                <a:cubicBezTo>
                  <a:pt x="146" y="67"/>
                  <a:pt x="146" y="67"/>
                  <a:pt x="146" y="67"/>
                </a:cubicBezTo>
                <a:cubicBezTo>
                  <a:pt x="149" y="60"/>
                  <a:pt x="149" y="60"/>
                  <a:pt x="149" y="60"/>
                </a:cubicBezTo>
                <a:cubicBezTo>
                  <a:pt x="152" y="61"/>
                  <a:pt x="152" y="61"/>
                  <a:pt x="152" y="61"/>
                </a:cubicBezTo>
                <a:cubicBezTo>
                  <a:pt x="153" y="59"/>
                  <a:pt x="153" y="59"/>
                  <a:pt x="153" y="59"/>
                </a:cubicBezTo>
                <a:cubicBezTo>
                  <a:pt x="153" y="57"/>
                  <a:pt x="153" y="57"/>
                  <a:pt x="153" y="56"/>
                </a:cubicBezTo>
                <a:cubicBezTo>
                  <a:pt x="153" y="56"/>
                  <a:pt x="153" y="56"/>
                  <a:pt x="153" y="56"/>
                </a:cubicBezTo>
                <a:cubicBezTo>
                  <a:pt x="154" y="52"/>
                  <a:pt x="154" y="52"/>
                  <a:pt x="154" y="52"/>
                </a:cubicBezTo>
                <a:cubicBezTo>
                  <a:pt x="150" y="47"/>
                  <a:pt x="150" y="47"/>
                  <a:pt x="150" y="47"/>
                </a:cubicBezTo>
                <a:cubicBezTo>
                  <a:pt x="151" y="38"/>
                  <a:pt x="151" y="38"/>
                  <a:pt x="151" y="38"/>
                </a:cubicBezTo>
                <a:cubicBezTo>
                  <a:pt x="152" y="38"/>
                  <a:pt x="152" y="38"/>
                  <a:pt x="152" y="38"/>
                </a:cubicBezTo>
                <a:cubicBezTo>
                  <a:pt x="152" y="38"/>
                  <a:pt x="153" y="36"/>
                  <a:pt x="154" y="35"/>
                </a:cubicBezTo>
                <a:cubicBezTo>
                  <a:pt x="155" y="34"/>
                  <a:pt x="157" y="32"/>
                  <a:pt x="158" y="30"/>
                </a:cubicBezTo>
                <a:cubicBezTo>
                  <a:pt x="160" y="21"/>
                  <a:pt x="160" y="21"/>
                  <a:pt x="160" y="21"/>
                </a:cubicBezTo>
                <a:cubicBezTo>
                  <a:pt x="154" y="19"/>
                  <a:pt x="154" y="19"/>
                  <a:pt x="154" y="19"/>
                </a:cubicBezTo>
                <a:cubicBezTo>
                  <a:pt x="151" y="12"/>
                  <a:pt x="151" y="12"/>
                  <a:pt x="151" y="12"/>
                </a:cubicBezTo>
                <a:cubicBezTo>
                  <a:pt x="157" y="8"/>
                  <a:pt x="157" y="8"/>
                  <a:pt x="157" y="8"/>
                </a:cubicBezTo>
                <a:cubicBezTo>
                  <a:pt x="159" y="1"/>
                  <a:pt x="159" y="1"/>
                  <a:pt x="159" y="1"/>
                </a:cubicBezTo>
                <a:cubicBezTo>
                  <a:pt x="157" y="1"/>
                  <a:pt x="157" y="1"/>
                  <a:pt x="157" y="1"/>
                </a:cubicBezTo>
                <a:cubicBezTo>
                  <a:pt x="156" y="1"/>
                  <a:pt x="155" y="1"/>
                  <a:pt x="155" y="0"/>
                </a:cubicBezTo>
                <a:cubicBezTo>
                  <a:pt x="154" y="0"/>
                  <a:pt x="154" y="0"/>
                  <a:pt x="154" y="0"/>
                </a:cubicBezTo>
                <a:cubicBezTo>
                  <a:pt x="153" y="1"/>
                  <a:pt x="151" y="1"/>
                  <a:pt x="150" y="1"/>
                </a:cubicBezTo>
                <a:cubicBezTo>
                  <a:pt x="138" y="3"/>
                  <a:pt x="138" y="3"/>
                  <a:pt x="138" y="3"/>
                </a:cubicBezTo>
                <a:cubicBezTo>
                  <a:pt x="137" y="3"/>
                  <a:pt x="137" y="3"/>
                  <a:pt x="136" y="3"/>
                </a:cubicBezTo>
                <a:cubicBezTo>
                  <a:pt x="136" y="3"/>
                  <a:pt x="135" y="3"/>
                  <a:pt x="134" y="3"/>
                </a:cubicBezTo>
                <a:cubicBezTo>
                  <a:pt x="132" y="3"/>
                  <a:pt x="132" y="3"/>
                  <a:pt x="131" y="3"/>
                </a:cubicBezTo>
                <a:cubicBezTo>
                  <a:pt x="131" y="3"/>
                  <a:pt x="130" y="3"/>
                  <a:pt x="129" y="3"/>
                </a:cubicBezTo>
                <a:cubicBezTo>
                  <a:pt x="127" y="3"/>
                  <a:pt x="126" y="3"/>
                  <a:pt x="125" y="3"/>
                </a:cubicBezTo>
                <a:cubicBezTo>
                  <a:pt x="124" y="3"/>
                  <a:pt x="123" y="3"/>
                  <a:pt x="120" y="3"/>
                </a:cubicBezTo>
                <a:cubicBezTo>
                  <a:pt x="120" y="3"/>
                  <a:pt x="120" y="3"/>
                  <a:pt x="119" y="3"/>
                </a:cubicBezTo>
                <a:cubicBezTo>
                  <a:pt x="119" y="3"/>
                  <a:pt x="116" y="2"/>
                  <a:pt x="112" y="3"/>
                </a:cubicBezTo>
                <a:cubicBezTo>
                  <a:pt x="111" y="3"/>
                  <a:pt x="111" y="3"/>
                  <a:pt x="111" y="3"/>
                </a:cubicBezTo>
                <a:cubicBezTo>
                  <a:pt x="110" y="4"/>
                  <a:pt x="109" y="4"/>
                  <a:pt x="109" y="4"/>
                </a:cubicBezTo>
                <a:cubicBezTo>
                  <a:pt x="106" y="6"/>
                  <a:pt x="105" y="5"/>
                  <a:pt x="104" y="4"/>
                </a:cubicBezTo>
                <a:cubicBezTo>
                  <a:pt x="103" y="4"/>
                  <a:pt x="103" y="4"/>
                  <a:pt x="103" y="4"/>
                </a:cubicBezTo>
                <a:cubicBezTo>
                  <a:pt x="101" y="6"/>
                  <a:pt x="99" y="5"/>
                  <a:pt x="98" y="5"/>
                </a:cubicBezTo>
                <a:cubicBezTo>
                  <a:pt x="97" y="5"/>
                  <a:pt x="97" y="5"/>
                  <a:pt x="96" y="5"/>
                </a:cubicBezTo>
                <a:cubicBezTo>
                  <a:pt x="95" y="5"/>
                  <a:pt x="95" y="5"/>
                  <a:pt x="94" y="5"/>
                </a:cubicBezTo>
                <a:cubicBezTo>
                  <a:pt x="93" y="6"/>
                  <a:pt x="92" y="7"/>
                  <a:pt x="90" y="7"/>
                </a:cubicBezTo>
                <a:cubicBezTo>
                  <a:pt x="89" y="7"/>
                  <a:pt x="88" y="8"/>
                  <a:pt x="87" y="8"/>
                </a:cubicBezTo>
                <a:cubicBezTo>
                  <a:pt x="85" y="9"/>
                  <a:pt x="84" y="9"/>
                  <a:pt x="83" y="8"/>
                </a:cubicBezTo>
                <a:cubicBezTo>
                  <a:pt x="82" y="8"/>
                  <a:pt x="82" y="8"/>
                  <a:pt x="80" y="8"/>
                </a:cubicBezTo>
                <a:cubicBezTo>
                  <a:pt x="77" y="8"/>
                  <a:pt x="76" y="9"/>
                  <a:pt x="76" y="9"/>
                </a:cubicBezTo>
                <a:cubicBezTo>
                  <a:pt x="74" y="11"/>
                  <a:pt x="70" y="13"/>
                  <a:pt x="69" y="13"/>
                </a:cubicBezTo>
                <a:cubicBezTo>
                  <a:pt x="69" y="13"/>
                  <a:pt x="69" y="14"/>
                  <a:pt x="68" y="14"/>
                </a:cubicBezTo>
                <a:cubicBezTo>
                  <a:pt x="67" y="14"/>
                  <a:pt x="66" y="15"/>
                  <a:pt x="64" y="15"/>
                </a:cubicBezTo>
                <a:cubicBezTo>
                  <a:pt x="63" y="15"/>
                  <a:pt x="62" y="16"/>
                  <a:pt x="61" y="16"/>
                </a:cubicBezTo>
                <a:cubicBezTo>
                  <a:pt x="60" y="17"/>
                  <a:pt x="59" y="17"/>
                  <a:pt x="58" y="17"/>
                </a:cubicBezTo>
                <a:cubicBezTo>
                  <a:pt x="57" y="17"/>
                  <a:pt x="56" y="18"/>
                  <a:pt x="54" y="19"/>
                </a:cubicBezTo>
                <a:cubicBezTo>
                  <a:pt x="53" y="20"/>
                  <a:pt x="52" y="21"/>
                  <a:pt x="50" y="22"/>
                </a:cubicBezTo>
                <a:cubicBezTo>
                  <a:pt x="49" y="23"/>
                  <a:pt x="47" y="24"/>
                  <a:pt x="46" y="24"/>
                </a:cubicBezTo>
                <a:cubicBezTo>
                  <a:pt x="46" y="24"/>
                  <a:pt x="46" y="25"/>
                  <a:pt x="46" y="26"/>
                </a:cubicBezTo>
                <a:cubicBezTo>
                  <a:pt x="47" y="28"/>
                  <a:pt x="47" y="28"/>
                  <a:pt x="47" y="28"/>
                </a:cubicBezTo>
                <a:cubicBezTo>
                  <a:pt x="47" y="29"/>
                  <a:pt x="48" y="30"/>
                  <a:pt x="48" y="32"/>
                </a:cubicBezTo>
                <a:cubicBezTo>
                  <a:pt x="48" y="34"/>
                  <a:pt x="48" y="34"/>
                  <a:pt x="48" y="34"/>
                </a:cubicBezTo>
                <a:cubicBezTo>
                  <a:pt x="48" y="35"/>
                  <a:pt x="47" y="36"/>
                  <a:pt x="47" y="36"/>
                </a:cubicBezTo>
                <a:cubicBezTo>
                  <a:pt x="46" y="37"/>
                  <a:pt x="44" y="39"/>
                  <a:pt x="43" y="39"/>
                </a:cubicBezTo>
                <a:cubicBezTo>
                  <a:pt x="42" y="39"/>
                  <a:pt x="41" y="39"/>
                  <a:pt x="40" y="39"/>
                </a:cubicBezTo>
                <a:cubicBezTo>
                  <a:pt x="39" y="41"/>
                  <a:pt x="39" y="41"/>
                  <a:pt x="39" y="41"/>
                </a:cubicBezTo>
                <a:cubicBezTo>
                  <a:pt x="34" y="45"/>
                  <a:pt x="33" y="45"/>
                  <a:pt x="32" y="45"/>
                </a:cubicBezTo>
                <a:cubicBezTo>
                  <a:pt x="31" y="45"/>
                  <a:pt x="31" y="45"/>
                  <a:pt x="31" y="45"/>
                </a:cubicBezTo>
                <a:cubicBezTo>
                  <a:pt x="29" y="47"/>
                  <a:pt x="29" y="47"/>
                  <a:pt x="29" y="47"/>
                </a:cubicBezTo>
                <a:cubicBezTo>
                  <a:pt x="28" y="48"/>
                  <a:pt x="28" y="48"/>
                  <a:pt x="28" y="48"/>
                </a:cubicBezTo>
                <a:cubicBezTo>
                  <a:pt x="27" y="48"/>
                  <a:pt x="27" y="48"/>
                  <a:pt x="27" y="48"/>
                </a:cubicBezTo>
                <a:cubicBezTo>
                  <a:pt x="26" y="49"/>
                  <a:pt x="26" y="50"/>
                  <a:pt x="25" y="50"/>
                </a:cubicBezTo>
                <a:cubicBezTo>
                  <a:pt x="22" y="66"/>
                  <a:pt x="22" y="66"/>
                  <a:pt x="22" y="66"/>
                </a:cubicBezTo>
                <a:cubicBezTo>
                  <a:pt x="22" y="68"/>
                  <a:pt x="21" y="68"/>
                  <a:pt x="21" y="69"/>
                </a:cubicBezTo>
                <a:cubicBezTo>
                  <a:pt x="21" y="70"/>
                  <a:pt x="21" y="70"/>
                  <a:pt x="21" y="71"/>
                </a:cubicBezTo>
                <a:cubicBezTo>
                  <a:pt x="22" y="74"/>
                  <a:pt x="22" y="74"/>
                  <a:pt x="22" y="74"/>
                </a:cubicBezTo>
                <a:cubicBezTo>
                  <a:pt x="22" y="74"/>
                  <a:pt x="22" y="74"/>
                  <a:pt x="22" y="75"/>
                </a:cubicBezTo>
                <a:cubicBezTo>
                  <a:pt x="21" y="75"/>
                  <a:pt x="20" y="79"/>
                  <a:pt x="17" y="80"/>
                </a:cubicBezTo>
                <a:cubicBezTo>
                  <a:pt x="17" y="81"/>
                  <a:pt x="17" y="81"/>
                  <a:pt x="17" y="81"/>
                </a:cubicBezTo>
                <a:cubicBezTo>
                  <a:pt x="16" y="83"/>
                  <a:pt x="16" y="85"/>
                  <a:pt x="16" y="86"/>
                </a:cubicBezTo>
                <a:cubicBezTo>
                  <a:pt x="17" y="87"/>
                  <a:pt x="17" y="88"/>
                  <a:pt x="17" y="89"/>
                </a:cubicBezTo>
                <a:cubicBezTo>
                  <a:pt x="17" y="89"/>
                  <a:pt x="18" y="89"/>
                  <a:pt x="18" y="89"/>
                </a:cubicBezTo>
                <a:cubicBezTo>
                  <a:pt x="19" y="89"/>
                  <a:pt x="20" y="90"/>
                  <a:pt x="20" y="91"/>
                </a:cubicBezTo>
                <a:cubicBezTo>
                  <a:pt x="21" y="92"/>
                  <a:pt x="20" y="93"/>
                  <a:pt x="16" y="94"/>
                </a:cubicBezTo>
                <a:cubicBezTo>
                  <a:pt x="11" y="96"/>
                  <a:pt x="10" y="97"/>
                  <a:pt x="10" y="98"/>
                </a:cubicBezTo>
                <a:cubicBezTo>
                  <a:pt x="9" y="98"/>
                  <a:pt x="9" y="99"/>
                  <a:pt x="8" y="99"/>
                </a:cubicBezTo>
                <a:cubicBezTo>
                  <a:pt x="8" y="99"/>
                  <a:pt x="8" y="99"/>
                  <a:pt x="7" y="99"/>
                </a:cubicBezTo>
                <a:cubicBezTo>
                  <a:pt x="7" y="99"/>
                  <a:pt x="7" y="98"/>
                  <a:pt x="6" y="98"/>
                </a:cubicBezTo>
                <a:cubicBezTo>
                  <a:pt x="5" y="99"/>
                  <a:pt x="5" y="99"/>
                  <a:pt x="5" y="99"/>
                </a:cubicBezTo>
                <a:cubicBezTo>
                  <a:pt x="4" y="99"/>
                  <a:pt x="4" y="99"/>
                  <a:pt x="4" y="99"/>
                </a:cubicBezTo>
                <a:cubicBezTo>
                  <a:pt x="1" y="102"/>
                  <a:pt x="1" y="102"/>
                  <a:pt x="1" y="102"/>
                </a:cubicBezTo>
                <a:cubicBezTo>
                  <a:pt x="0" y="103"/>
                  <a:pt x="0" y="103"/>
                  <a:pt x="0" y="103"/>
                </a:cubicBezTo>
                <a:cubicBezTo>
                  <a:pt x="0" y="104"/>
                  <a:pt x="0" y="104"/>
                  <a:pt x="0" y="104"/>
                </a:cubicBezTo>
                <a:cubicBezTo>
                  <a:pt x="1" y="105"/>
                  <a:pt x="1" y="105"/>
                  <a:pt x="1" y="105"/>
                </a:cubicBezTo>
                <a:cubicBezTo>
                  <a:pt x="2" y="106"/>
                  <a:pt x="2" y="106"/>
                  <a:pt x="2" y="106"/>
                </a:cubicBezTo>
                <a:cubicBezTo>
                  <a:pt x="5" y="107"/>
                  <a:pt x="5" y="107"/>
                  <a:pt x="5" y="107"/>
                </a:cubicBezTo>
                <a:cubicBezTo>
                  <a:pt x="12" y="110"/>
                  <a:pt x="12" y="110"/>
                  <a:pt x="12" y="110"/>
                </a:cubicBezTo>
                <a:cubicBezTo>
                  <a:pt x="16" y="112"/>
                  <a:pt x="16" y="112"/>
                  <a:pt x="16" y="112"/>
                </a:cubicBezTo>
                <a:cubicBezTo>
                  <a:pt x="20" y="115"/>
                  <a:pt x="20" y="115"/>
                  <a:pt x="20" y="115"/>
                </a:cubicBezTo>
                <a:cubicBezTo>
                  <a:pt x="23" y="116"/>
                  <a:pt x="23" y="116"/>
                  <a:pt x="23" y="116"/>
                </a:cubicBezTo>
                <a:cubicBezTo>
                  <a:pt x="25" y="116"/>
                  <a:pt x="25" y="116"/>
                  <a:pt x="25" y="116"/>
                </a:cubicBezTo>
                <a:cubicBezTo>
                  <a:pt x="27" y="114"/>
                  <a:pt x="27" y="114"/>
                  <a:pt x="27" y="114"/>
                </a:cubicBezTo>
                <a:cubicBezTo>
                  <a:pt x="27" y="113"/>
                  <a:pt x="27" y="113"/>
                  <a:pt x="27" y="113"/>
                </a:cubicBezTo>
                <a:cubicBezTo>
                  <a:pt x="28" y="110"/>
                  <a:pt x="28" y="110"/>
                  <a:pt x="28" y="110"/>
                </a:cubicBezTo>
                <a:cubicBezTo>
                  <a:pt x="28" y="109"/>
                  <a:pt x="28" y="109"/>
                  <a:pt x="28" y="109"/>
                </a:cubicBezTo>
                <a:cubicBezTo>
                  <a:pt x="32" y="105"/>
                  <a:pt x="32" y="105"/>
                  <a:pt x="32" y="105"/>
                </a:cubicBezTo>
                <a:cubicBezTo>
                  <a:pt x="33" y="104"/>
                  <a:pt x="33" y="104"/>
                  <a:pt x="33" y="104"/>
                </a:cubicBezTo>
                <a:cubicBezTo>
                  <a:pt x="47" y="101"/>
                  <a:pt x="47" y="101"/>
                  <a:pt x="47" y="101"/>
                </a:cubicBezTo>
                <a:cubicBezTo>
                  <a:pt x="68" y="96"/>
                  <a:pt x="68" y="96"/>
                  <a:pt x="68" y="96"/>
                </a:cubicBezTo>
                <a:cubicBezTo>
                  <a:pt x="73" y="95"/>
                  <a:pt x="73" y="95"/>
                  <a:pt x="73" y="95"/>
                </a:cubicBezTo>
                <a:cubicBezTo>
                  <a:pt x="79" y="95"/>
                  <a:pt x="79" y="95"/>
                  <a:pt x="79" y="95"/>
                </a:cubicBezTo>
                <a:cubicBezTo>
                  <a:pt x="88" y="92"/>
                  <a:pt x="88" y="92"/>
                  <a:pt x="88" y="92"/>
                </a:cubicBezTo>
                <a:cubicBezTo>
                  <a:pt x="95" y="88"/>
                  <a:pt x="95" y="88"/>
                  <a:pt x="95" y="88"/>
                </a:cubicBezTo>
                <a:cubicBezTo>
                  <a:pt x="97" y="87"/>
                  <a:pt x="97" y="87"/>
                  <a:pt x="97" y="87"/>
                </a:cubicBezTo>
                <a:cubicBezTo>
                  <a:pt x="101" y="86"/>
                  <a:pt x="101" y="86"/>
                  <a:pt x="101" y="86"/>
                </a:cubicBezTo>
                <a:cubicBezTo>
                  <a:pt x="105" y="85"/>
                  <a:pt x="105" y="85"/>
                  <a:pt x="105" y="85"/>
                </a:cubicBezTo>
                <a:cubicBezTo>
                  <a:pt x="114" y="84"/>
                  <a:pt x="114" y="84"/>
                  <a:pt x="114" y="84"/>
                </a:cubicBezTo>
                <a:cubicBezTo>
                  <a:pt x="117" y="85"/>
                  <a:pt x="117" y="85"/>
                  <a:pt x="117" y="85"/>
                </a:cubicBezTo>
                <a:cubicBezTo>
                  <a:pt x="117" y="85"/>
                  <a:pt x="118" y="85"/>
                  <a:pt x="118" y="85"/>
                </a:cubicBezTo>
                <a:cubicBezTo>
                  <a:pt x="119" y="83"/>
                  <a:pt x="119" y="83"/>
                  <a:pt x="119" y="83"/>
                </a:cubicBezTo>
                <a:lnTo>
                  <a:pt x="134" y="8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5" name="Freeform 91"/>
          <p:cNvSpPr>
            <a:spLocks/>
          </p:cNvSpPr>
          <p:nvPr/>
        </p:nvSpPr>
        <p:spPr bwMode="auto">
          <a:xfrm>
            <a:off x="8514332" y="5928990"/>
            <a:ext cx="388938" cy="398463"/>
          </a:xfrm>
          <a:custGeom>
            <a:avLst/>
            <a:gdLst>
              <a:gd name="T0" fmla="*/ 167 w 174"/>
              <a:gd name="T1" fmla="*/ 41 h 178"/>
              <a:gd name="T2" fmla="*/ 171 w 174"/>
              <a:gd name="T3" fmla="*/ 25 h 178"/>
              <a:gd name="T4" fmla="*/ 169 w 174"/>
              <a:gd name="T5" fmla="*/ 15 h 178"/>
              <a:gd name="T6" fmla="*/ 164 w 174"/>
              <a:gd name="T7" fmla="*/ 8 h 178"/>
              <a:gd name="T8" fmla="*/ 160 w 174"/>
              <a:gd name="T9" fmla="*/ 3 h 178"/>
              <a:gd name="T10" fmla="*/ 148 w 174"/>
              <a:gd name="T11" fmla="*/ 1 h 178"/>
              <a:gd name="T12" fmla="*/ 146 w 174"/>
              <a:gd name="T13" fmla="*/ 15 h 178"/>
              <a:gd name="T14" fmla="*/ 135 w 174"/>
              <a:gd name="T15" fmla="*/ 19 h 178"/>
              <a:gd name="T16" fmla="*/ 144 w 174"/>
              <a:gd name="T17" fmla="*/ 26 h 178"/>
              <a:gd name="T18" fmla="*/ 151 w 174"/>
              <a:gd name="T19" fmla="*/ 36 h 178"/>
              <a:gd name="T20" fmla="*/ 143 w 174"/>
              <a:gd name="T21" fmla="*/ 41 h 178"/>
              <a:gd name="T22" fmla="*/ 129 w 174"/>
              <a:gd name="T23" fmla="*/ 33 h 178"/>
              <a:gd name="T24" fmla="*/ 122 w 174"/>
              <a:gd name="T25" fmla="*/ 24 h 178"/>
              <a:gd name="T26" fmla="*/ 113 w 174"/>
              <a:gd name="T27" fmla="*/ 24 h 178"/>
              <a:gd name="T28" fmla="*/ 115 w 174"/>
              <a:gd name="T29" fmla="*/ 33 h 178"/>
              <a:gd name="T30" fmla="*/ 103 w 174"/>
              <a:gd name="T31" fmla="*/ 34 h 178"/>
              <a:gd name="T32" fmla="*/ 101 w 174"/>
              <a:gd name="T33" fmla="*/ 46 h 178"/>
              <a:gd name="T34" fmla="*/ 94 w 174"/>
              <a:gd name="T35" fmla="*/ 38 h 178"/>
              <a:gd name="T36" fmla="*/ 92 w 174"/>
              <a:gd name="T37" fmla="*/ 36 h 178"/>
              <a:gd name="T38" fmla="*/ 85 w 174"/>
              <a:gd name="T39" fmla="*/ 40 h 178"/>
              <a:gd name="T40" fmla="*/ 73 w 174"/>
              <a:gd name="T41" fmla="*/ 40 h 178"/>
              <a:gd name="T42" fmla="*/ 74 w 174"/>
              <a:gd name="T43" fmla="*/ 46 h 178"/>
              <a:gd name="T44" fmla="*/ 60 w 174"/>
              <a:gd name="T45" fmla="*/ 51 h 178"/>
              <a:gd name="T46" fmla="*/ 47 w 174"/>
              <a:gd name="T47" fmla="*/ 48 h 178"/>
              <a:gd name="T48" fmla="*/ 52 w 174"/>
              <a:gd name="T49" fmla="*/ 37 h 178"/>
              <a:gd name="T50" fmla="*/ 44 w 174"/>
              <a:gd name="T51" fmla="*/ 43 h 178"/>
              <a:gd name="T52" fmla="*/ 32 w 174"/>
              <a:gd name="T53" fmla="*/ 40 h 178"/>
              <a:gd name="T54" fmla="*/ 34 w 174"/>
              <a:gd name="T55" fmla="*/ 49 h 178"/>
              <a:gd name="T56" fmla="*/ 39 w 174"/>
              <a:gd name="T57" fmla="*/ 64 h 178"/>
              <a:gd name="T58" fmla="*/ 25 w 174"/>
              <a:gd name="T59" fmla="*/ 73 h 178"/>
              <a:gd name="T60" fmla="*/ 14 w 174"/>
              <a:gd name="T61" fmla="*/ 79 h 178"/>
              <a:gd name="T62" fmla="*/ 2 w 174"/>
              <a:gd name="T63" fmla="*/ 93 h 178"/>
              <a:gd name="T64" fmla="*/ 1 w 174"/>
              <a:gd name="T65" fmla="*/ 113 h 178"/>
              <a:gd name="T66" fmla="*/ 4 w 174"/>
              <a:gd name="T67" fmla="*/ 130 h 178"/>
              <a:gd name="T68" fmla="*/ 47 w 174"/>
              <a:gd name="T69" fmla="*/ 92 h 178"/>
              <a:gd name="T70" fmla="*/ 35 w 174"/>
              <a:gd name="T71" fmla="*/ 101 h 178"/>
              <a:gd name="T72" fmla="*/ 31 w 174"/>
              <a:gd name="T73" fmla="*/ 151 h 178"/>
              <a:gd name="T74" fmla="*/ 33 w 174"/>
              <a:gd name="T75" fmla="*/ 174 h 178"/>
              <a:gd name="T76" fmla="*/ 47 w 174"/>
              <a:gd name="T77" fmla="*/ 177 h 178"/>
              <a:gd name="T78" fmla="*/ 60 w 174"/>
              <a:gd name="T79" fmla="*/ 175 h 178"/>
              <a:gd name="T80" fmla="*/ 58 w 174"/>
              <a:gd name="T81" fmla="*/ 160 h 178"/>
              <a:gd name="T82" fmla="*/ 66 w 174"/>
              <a:gd name="T83" fmla="*/ 140 h 178"/>
              <a:gd name="T84" fmla="*/ 85 w 174"/>
              <a:gd name="T85" fmla="*/ 134 h 178"/>
              <a:gd name="T86" fmla="*/ 91 w 174"/>
              <a:gd name="T87" fmla="*/ 120 h 178"/>
              <a:gd name="T88" fmla="*/ 104 w 174"/>
              <a:gd name="T89" fmla="*/ 115 h 178"/>
              <a:gd name="T90" fmla="*/ 117 w 174"/>
              <a:gd name="T91" fmla="*/ 116 h 178"/>
              <a:gd name="T92" fmla="*/ 129 w 174"/>
              <a:gd name="T93" fmla="*/ 124 h 178"/>
              <a:gd name="T94" fmla="*/ 137 w 174"/>
              <a:gd name="T95" fmla="*/ 120 h 178"/>
              <a:gd name="T96" fmla="*/ 142 w 174"/>
              <a:gd name="T97" fmla="*/ 112 h 178"/>
              <a:gd name="T98" fmla="*/ 151 w 174"/>
              <a:gd name="T99" fmla="*/ 121 h 178"/>
              <a:gd name="T100" fmla="*/ 168 w 174"/>
              <a:gd name="T101" fmla="*/ 117 h 178"/>
              <a:gd name="T102" fmla="*/ 162 w 174"/>
              <a:gd name="T103" fmla="*/ 97 h 178"/>
              <a:gd name="T104" fmla="*/ 164 w 174"/>
              <a:gd name="T105" fmla="*/ 85 h 178"/>
              <a:gd name="T106" fmla="*/ 165 w 174"/>
              <a:gd name="T107" fmla="*/ 70 h 178"/>
              <a:gd name="T108" fmla="*/ 174 w 174"/>
              <a:gd name="T109" fmla="*/ 55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4" h="178">
                <a:moveTo>
                  <a:pt x="173" y="52"/>
                </a:moveTo>
                <a:cubicBezTo>
                  <a:pt x="173" y="52"/>
                  <a:pt x="173" y="52"/>
                  <a:pt x="172" y="52"/>
                </a:cubicBezTo>
                <a:cubicBezTo>
                  <a:pt x="169" y="49"/>
                  <a:pt x="169" y="49"/>
                  <a:pt x="169" y="49"/>
                </a:cubicBezTo>
                <a:cubicBezTo>
                  <a:pt x="169" y="49"/>
                  <a:pt x="168" y="49"/>
                  <a:pt x="168" y="48"/>
                </a:cubicBezTo>
                <a:cubicBezTo>
                  <a:pt x="167" y="46"/>
                  <a:pt x="167" y="46"/>
                  <a:pt x="167" y="46"/>
                </a:cubicBezTo>
                <a:cubicBezTo>
                  <a:pt x="167" y="44"/>
                  <a:pt x="167" y="44"/>
                  <a:pt x="167" y="44"/>
                </a:cubicBezTo>
                <a:cubicBezTo>
                  <a:pt x="167" y="41"/>
                  <a:pt x="167" y="41"/>
                  <a:pt x="167" y="41"/>
                </a:cubicBezTo>
                <a:cubicBezTo>
                  <a:pt x="167" y="40"/>
                  <a:pt x="167" y="40"/>
                  <a:pt x="167" y="40"/>
                </a:cubicBezTo>
                <a:cubicBezTo>
                  <a:pt x="168" y="39"/>
                  <a:pt x="169" y="38"/>
                  <a:pt x="169" y="37"/>
                </a:cubicBezTo>
                <a:cubicBezTo>
                  <a:pt x="171" y="36"/>
                  <a:pt x="171" y="36"/>
                  <a:pt x="171" y="36"/>
                </a:cubicBezTo>
                <a:cubicBezTo>
                  <a:pt x="171" y="35"/>
                  <a:pt x="172" y="34"/>
                  <a:pt x="173" y="34"/>
                </a:cubicBezTo>
                <a:cubicBezTo>
                  <a:pt x="173" y="28"/>
                  <a:pt x="173" y="28"/>
                  <a:pt x="173" y="28"/>
                </a:cubicBezTo>
                <a:cubicBezTo>
                  <a:pt x="172" y="27"/>
                  <a:pt x="172" y="27"/>
                  <a:pt x="172" y="27"/>
                </a:cubicBezTo>
                <a:cubicBezTo>
                  <a:pt x="171" y="27"/>
                  <a:pt x="171" y="26"/>
                  <a:pt x="171" y="25"/>
                </a:cubicBezTo>
                <a:cubicBezTo>
                  <a:pt x="171" y="24"/>
                  <a:pt x="171" y="24"/>
                  <a:pt x="171" y="24"/>
                </a:cubicBezTo>
                <a:cubicBezTo>
                  <a:pt x="171" y="23"/>
                  <a:pt x="171" y="23"/>
                  <a:pt x="171" y="23"/>
                </a:cubicBezTo>
                <a:cubicBezTo>
                  <a:pt x="172" y="21"/>
                  <a:pt x="172" y="21"/>
                  <a:pt x="172" y="21"/>
                </a:cubicBezTo>
                <a:cubicBezTo>
                  <a:pt x="170" y="20"/>
                  <a:pt x="170" y="20"/>
                  <a:pt x="170" y="20"/>
                </a:cubicBezTo>
                <a:cubicBezTo>
                  <a:pt x="169" y="20"/>
                  <a:pt x="169" y="19"/>
                  <a:pt x="169" y="19"/>
                </a:cubicBezTo>
                <a:cubicBezTo>
                  <a:pt x="169" y="17"/>
                  <a:pt x="169" y="17"/>
                  <a:pt x="169" y="17"/>
                </a:cubicBezTo>
                <a:cubicBezTo>
                  <a:pt x="169" y="15"/>
                  <a:pt x="169" y="15"/>
                  <a:pt x="169" y="15"/>
                </a:cubicBezTo>
                <a:cubicBezTo>
                  <a:pt x="168" y="15"/>
                  <a:pt x="169" y="14"/>
                  <a:pt x="169" y="14"/>
                </a:cubicBezTo>
                <a:cubicBezTo>
                  <a:pt x="171" y="12"/>
                  <a:pt x="171" y="12"/>
                  <a:pt x="171" y="12"/>
                </a:cubicBezTo>
                <a:cubicBezTo>
                  <a:pt x="171" y="11"/>
                  <a:pt x="171" y="11"/>
                  <a:pt x="171" y="11"/>
                </a:cubicBezTo>
                <a:cubicBezTo>
                  <a:pt x="167" y="11"/>
                  <a:pt x="167" y="11"/>
                  <a:pt x="167" y="11"/>
                </a:cubicBezTo>
                <a:cubicBezTo>
                  <a:pt x="166" y="11"/>
                  <a:pt x="166" y="10"/>
                  <a:pt x="166" y="10"/>
                </a:cubicBezTo>
                <a:cubicBezTo>
                  <a:pt x="165" y="8"/>
                  <a:pt x="165" y="8"/>
                  <a:pt x="165" y="8"/>
                </a:cubicBezTo>
                <a:cubicBezTo>
                  <a:pt x="165" y="8"/>
                  <a:pt x="165" y="8"/>
                  <a:pt x="164" y="8"/>
                </a:cubicBezTo>
                <a:cubicBezTo>
                  <a:pt x="164" y="5"/>
                  <a:pt x="164" y="5"/>
                  <a:pt x="164" y="5"/>
                </a:cubicBezTo>
                <a:cubicBezTo>
                  <a:pt x="164" y="5"/>
                  <a:pt x="164" y="4"/>
                  <a:pt x="165" y="3"/>
                </a:cubicBezTo>
                <a:cubicBezTo>
                  <a:pt x="167" y="2"/>
                  <a:pt x="167" y="2"/>
                  <a:pt x="167" y="2"/>
                </a:cubicBezTo>
                <a:cubicBezTo>
                  <a:pt x="164" y="3"/>
                  <a:pt x="164" y="3"/>
                  <a:pt x="164" y="3"/>
                </a:cubicBezTo>
                <a:cubicBezTo>
                  <a:pt x="164" y="3"/>
                  <a:pt x="164" y="3"/>
                  <a:pt x="163" y="3"/>
                </a:cubicBezTo>
                <a:cubicBezTo>
                  <a:pt x="161" y="3"/>
                  <a:pt x="161" y="3"/>
                  <a:pt x="161" y="3"/>
                </a:cubicBezTo>
                <a:cubicBezTo>
                  <a:pt x="160" y="3"/>
                  <a:pt x="160" y="3"/>
                  <a:pt x="160" y="3"/>
                </a:cubicBezTo>
                <a:cubicBezTo>
                  <a:pt x="158" y="3"/>
                  <a:pt x="158" y="3"/>
                  <a:pt x="158" y="3"/>
                </a:cubicBezTo>
                <a:cubicBezTo>
                  <a:pt x="158" y="3"/>
                  <a:pt x="157" y="3"/>
                  <a:pt x="157" y="2"/>
                </a:cubicBezTo>
                <a:cubicBezTo>
                  <a:pt x="156" y="2"/>
                  <a:pt x="156" y="2"/>
                  <a:pt x="156" y="2"/>
                </a:cubicBezTo>
                <a:cubicBezTo>
                  <a:pt x="154" y="2"/>
                  <a:pt x="154" y="2"/>
                  <a:pt x="154" y="2"/>
                </a:cubicBezTo>
                <a:cubicBezTo>
                  <a:pt x="152" y="2"/>
                  <a:pt x="152" y="2"/>
                  <a:pt x="152" y="2"/>
                </a:cubicBezTo>
                <a:cubicBezTo>
                  <a:pt x="151" y="2"/>
                  <a:pt x="149" y="1"/>
                  <a:pt x="149" y="1"/>
                </a:cubicBezTo>
                <a:cubicBezTo>
                  <a:pt x="148" y="1"/>
                  <a:pt x="148" y="1"/>
                  <a:pt x="148" y="1"/>
                </a:cubicBezTo>
                <a:cubicBezTo>
                  <a:pt x="147" y="0"/>
                  <a:pt x="147" y="0"/>
                  <a:pt x="147" y="0"/>
                </a:cubicBezTo>
                <a:cubicBezTo>
                  <a:pt x="146" y="5"/>
                  <a:pt x="146" y="5"/>
                  <a:pt x="146" y="5"/>
                </a:cubicBezTo>
                <a:cubicBezTo>
                  <a:pt x="146" y="5"/>
                  <a:pt x="146" y="6"/>
                  <a:pt x="145" y="6"/>
                </a:cubicBezTo>
                <a:cubicBezTo>
                  <a:pt x="146" y="7"/>
                  <a:pt x="146" y="7"/>
                  <a:pt x="146" y="8"/>
                </a:cubicBezTo>
                <a:cubicBezTo>
                  <a:pt x="146" y="9"/>
                  <a:pt x="147" y="10"/>
                  <a:pt x="147" y="11"/>
                </a:cubicBezTo>
                <a:cubicBezTo>
                  <a:pt x="147" y="12"/>
                  <a:pt x="147" y="12"/>
                  <a:pt x="147" y="12"/>
                </a:cubicBezTo>
                <a:cubicBezTo>
                  <a:pt x="147" y="13"/>
                  <a:pt x="147" y="14"/>
                  <a:pt x="146" y="15"/>
                </a:cubicBezTo>
                <a:cubicBezTo>
                  <a:pt x="144" y="16"/>
                  <a:pt x="144" y="16"/>
                  <a:pt x="144" y="16"/>
                </a:cubicBezTo>
                <a:cubicBezTo>
                  <a:pt x="141" y="17"/>
                  <a:pt x="141" y="17"/>
                  <a:pt x="141" y="17"/>
                </a:cubicBezTo>
                <a:cubicBezTo>
                  <a:pt x="140" y="17"/>
                  <a:pt x="140" y="17"/>
                  <a:pt x="139" y="17"/>
                </a:cubicBezTo>
                <a:cubicBezTo>
                  <a:pt x="137" y="15"/>
                  <a:pt x="137" y="15"/>
                  <a:pt x="137" y="15"/>
                </a:cubicBezTo>
                <a:cubicBezTo>
                  <a:pt x="137" y="16"/>
                  <a:pt x="136" y="16"/>
                  <a:pt x="136" y="16"/>
                </a:cubicBezTo>
                <a:cubicBezTo>
                  <a:pt x="136" y="17"/>
                  <a:pt x="135" y="18"/>
                  <a:pt x="134" y="18"/>
                </a:cubicBezTo>
                <a:cubicBezTo>
                  <a:pt x="134" y="19"/>
                  <a:pt x="135" y="19"/>
                  <a:pt x="135" y="19"/>
                </a:cubicBezTo>
                <a:cubicBezTo>
                  <a:pt x="136" y="19"/>
                  <a:pt x="137" y="20"/>
                  <a:pt x="137" y="21"/>
                </a:cubicBezTo>
                <a:cubicBezTo>
                  <a:pt x="137" y="22"/>
                  <a:pt x="137" y="22"/>
                  <a:pt x="138" y="22"/>
                </a:cubicBezTo>
                <a:cubicBezTo>
                  <a:pt x="139" y="22"/>
                  <a:pt x="139" y="23"/>
                  <a:pt x="139" y="23"/>
                </a:cubicBezTo>
                <a:cubicBezTo>
                  <a:pt x="140" y="24"/>
                  <a:pt x="140" y="24"/>
                  <a:pt x="141" y="25"/>
                </a:cubicBezTo>
                <a:cubicBezTo>
                  <a:pt x="141" y="25"/>
                  <a:pt x="141" y="25"/>
                  <a:pt x="141" y="26"/>
                </a:cubicBezTo>
                <a:cubicBezTo>
                  <a:pt x="142" y="26"/>
                  <a:pt x="142" y="26"/>
                  <a:pt x="142" y="26"/>
                </a:cubicBezTo>
                <a:cubicBezTo>
                  <a:pt x="144" y="26"/>
                  <a:pt x="144" y="26"/>
                  <a:pt x="144" y="26"/>
                </a:cubicBezTo>
                <a:cubicBezTo>
                  <a:pt x="146" y="26"/>
                  <a:pt x="147" y="27"/>
                  <a:pt x="147" y="27"/>
                </a:cubicBezTo>
                <a:cubicBezTo>
                  <a:pt x="149" y="28"/>
                  <a:pt x="149" y="28"/>
                  <a:pt x="149" y="28"/>
                </a:cubicBezTo>
                <a:cubicBezTo>
                  <a:pt x="149" y="29"/>
                  <a:pt x="149" y="29"/>
                  <a:pt x="149" y="29"/>
                </a:cubicBezTo>
                <a:cubicBezTo>
                  <a:pt x="150" y="29"/>
                  <a:pt x="150" y="29"/>
                  <a:pt x="150" y="29"/>
                </a:cubicBezTo>
                <a:cubicBezTo>
                  <a:pt x="151" y="30"/>
                  <a:pt x="151" y="30"/>
                  <a:pt x="151" y="31"/>
                </a:cubicBezTo>
                <a:cubicBezTo>
                  <a:pt x="151" y="34"/>
                  <a:pt x="151" y="34"/>
                  <a:pt x="151" y="34"/>
                </a:cubicBezTo>
                <a:cubicBezTo>
                  <a:pt x="151" y="35"/>
                  <a:pt x="151" y="35"/>
                  <a:pt x="151" y="36"/>
                </a:cubicBezTo>
                <a:cubicBezTo>
                  <a:pt x="151" y="36"/>
                  <a:pt x="151" y="36"/>
                  <a:pt x="151" y="37"/>
                </a:cubicBezTo>
                <a:cubicBezTo>
                  <a:pt x="151" y="38"/>
                  <a:pt x="150" y="39"/>
                  <a:pt x="150" y="39"/>
                </a:cubicBezTo>
                <a:cubicBezTo>
                  <a:pt x="150" y="39"/>
                  <a:pt x="150" y="40"/>
                  <a:pt x="150" y="41"/>
                </a:cubicBezTo>
                <a:cubicBezTo>
                  <a:pt x="150" y="41"/>
                  <a:pt x="149" y="42"/>
                  <a:pt x="148" y="42"/>
                </a:cubicBezTo>
                <a:cubicBezTo>
                  <a:pt x="147" y="43"/>
                  <a:pt x="146" y="42"/>
                  <a:pt x="146" y="42"/>
                </a:cubicBezTo>
                <a:cubicBezTo>
                  <a:pt x="144" y="42"/>
                  <a:pt x="144" y="42"/>
                  <a:pt x="144" y="42"/>
                </a:cubicBezTo>
                <a:cubicBezTo>
                  <a:pt x="144" y="42"/>
                  <a:pt x="144" y="42"/>
                  <a:pt x="143" y="41"/>
                </a:cubicBezTo>
                <a:cubicBezTo>
                  <a:pt x="143" y="41"/>
                  <a:pt x="143" y="41"/>
                  <a:pt x="141" y="41"/>
                </a:cubicBezTo>
                <a:cubicBezTo>
                  <a:pt x="139" y="40"/>
                  <a:pt x="138" y="39"/>
                  <a:pt x="138" y="39"/>
                </a:cubicBezTo>
                <a:cubicBezTo>
                  <a:pt x="138" y="38"/>
                  <a:pt x="138" y="38"/>
                  <a:pt x="138" y="38"/>
                </a:cubicBezTo>
                <a:cubicBezTo>
                  <a:pt x="137" y="38"/>
                  <a:pt x="137" y="38"/>
                  <a:pt x="137" y="38"/>
                </a:cubicBezTo>
                <a:cubicBezTo>
                  <a:pt x="136" y="36"/>
                  <a:pt x="136" y="36"/>
                  <a:pt x="136" y="36"/>
                </a:cubicBezTo>
                <a:cubicBezTo>
                  <a:pt x="131" y="35"/>
                  <a:pt x="131" y="35"/>
                  <a:pt x="131" y="35"/>
                </a:cubicBezTo>
                <a:cubicBezTo>
                  <a:pt x="130" y="35"/>
                  <a:pt x="129" y="34"/>
                  <a:pt x="129" y="33"/>
                </a:cubicBezTo>
                <a:cubicBezTo>
                  <a:pt x="129" y="31"/>
                  <a:pt x="129" y="31"/>
                  <a:pt x="129" y="31"/>
                </a:cubicBezTo>
                <a:cubicBezTo>
                  <a:pt x="128" y="29"/>
                  <a:pt x="128" y="29"/>
                  <a:pt x="128" y="29"/>
                </a:cubicBezTo>
                <a:cubicBezTo>
                  <a:pt x="128" y="28"/>
                  <a:pt x="128" y="27"/>
                  <a:pt x="128" y="27"/>
                </a:cubicBezTo>
                <a:cubicBezTo>
                  <a:pt x="128" y="26"/>
                  <a:pt x="128" y="26"/>
                  <a:pt x="128" y="26"/>
                </a:cubicBezTo>
                <a:cubicBezTo>
                  <a:pt x="126" y="26"/>
                  <a:pt x="126" y="26"/>
                  <a:pt x="126" y="26"/>
                </a:cubicBezTo>
                <a:cubicBezTo>
                  <a:pt x="124" y="24"/>
                  <a:pt x="124" y="24"/>
                  <a:pt x="124" y="24"/>
                </a:cubicBezTo>
                <a:cubicBezTo>
                  <a:pt x="124" y="24"/>
                  <a:pt x="123" y="24"/>
                  <a:pt x="122" y="24"/>
                </a:cubicBezTo>
                <a:cubicBezTo>
                  <a:pt x="121" y="24"/>
                  <a:pt x="121" y="24"/>
                  <a:pt x="121" y="24"/>
                </a:cubicBezTo>
                <a:cubicBezTo>
                  <a:pt x="117" y="24"/>
                  <a:pt x="117" y="24"/>
                  <a:pt x="117" y="24"/>
                </a:cubicBezTo>
                <a:cubicBezTo>
                  <a:pt x="116" y="24"/>
                  <a:pt x="116" y="24"/>
                  <a:pt x="116" y="24"/>
                </a:cubicBezTo>
                <a:cubicBezTo>
                  <a:pt x="115" y="24"/>
                  <a:pt x="115" y="24"/>
                  <a:pt x="115" y="24"/>
                </a:cubicBezTo>
                <a:cubicBezTo>
                  <a:pt x="113" y="22"/>
                  <a:pt x="113" y="22"/>
                  <a:pt x="113" y="22"/>
                </a:cubicBezTo>
                <a:cubicBezTo>
                  <a:pt x="113" y="23"/>
                  <a:pt x="113" y="23"/>
                  <a:pt x="113" y="23"/>
                </a:cubicBezTo>
                <a:cubicBezTo>
                  <a:pt x="113" y="24"/>
                  <a:pt x="113" y="24"/>
                  <a:pt x="113" y="24"/>
                </a:cubicBezTo>
                <a:cubicBezTo>
                  <a:pt x="114" y="25"/>
                  <a:pt x="114" y="25"/>
                  <a:pt x="114" y="25"/>
                </a:cubicBezTo>
                <a:cubicBezTo>
                  <a:pt x="114" y="25"/>
                  <a:pt x="115" y="24"/>
                  <a:pt x="116" y="25"/>
                </a:cubicBezTo>
                <a:cubicBezTo>
                  <a:pt x="118" y="26"/>
                  <a:pt x="118" y="27"/>
                  <a:pt x="118" y="27"/>
                </a:cubicBezTo>
                <a:cubicBezTo>
                  <a:pt x="118" y="28"/>
                  <a:pt x="118" y="28"/>
                  <a:pt x="117" y="29"/>
                </a:cubicBezTo>
                <a:cubicBezTo>
                  <a:pt x="117" y="30"/>
                  <a:pt x="117" y="30"/>
                  <a:pt x="117" y="31"/>
                </a:cubicBezTo>
                <a:cubicBezTo>
                  <a:pt x="116" y="32"/>
                  <a:pt x="116" y="32"/>
                  <a:pt x="116" y="32"/>
                </a:cubicBezTo>
                <a:cubicBezTo>
                  <a:pt x="116" y="32"/>
                  <a:pt x="116" y="33"/>
                  <a:pt x="115" y="33"/>
                </a:cubicBezTo>
                <a:cubicBezTo>
                  <a:pt x="115" y="34"/>
                  <a:pt x="114" y="34"/>
                  <a:pt x="113" y="34"/>
                </a:cubicBezTo>
                <a:cubicBezTo>
                  <a:pt x="111" y="33"/>
                  <a:pt x="111" y="33"/>
                  <a:pt x="111" y="33"/>
                </a:cubicBezTo>
                <a:cubicBezTo>
                  <a:pt x="110" y="32"/>
                  <a:pt x="110" y="32"/>
                  <a:pt x="110" y="32"/>
                </a:cubicBezTo>
                <a:cubicBezTo>
                  <a:pt x="109" y="32"/>
                  <a:pt x="109" y="32"/>
                  <a:pt x="109" y="32"/>
                </a:cubicBezTo>
                <a:cubicBezTo>
                  <a:pt x="108" y="32"/>
                  <a:pt x="107" y="32"/>
                  <a:pt x="106" y="32"/>
                </a:cubicBezTo>
                <a:cubicBezTo>
                  <a:pt x="105" y="33"/>
                  <a:pt x="104" y="33"/>
                  <a:pt x="104" y="33"/>
                </a:cubicBezTo>
                <a:cubicBezTo>
                  <a:pt x="104" y="33"/>
                  <a:pt x="103" y="33"/>
                  <a:pt x="103" y="34"/>
                </a:cubicBezTo>
                <a:cubicBezTo>
                  <a:pt x="103" y="34"/>
                  <a:pt x="103" y="35"/>
                  <a:pt x="103" y="36"/>
                </a:cubicBezTo>
                <a:cubicBezTo>
                  <a:pt x="104" y="36"/>
                  <a:pt x="104" y="37"/>
                  <a:pt x="105" y="38"/>
                </a:cubicBezTo>
                <a:cubicBezTo>
                  <a:pt x="106" y="39"/>
                  <a:pt x="107" y="40"/>
                  <a:pt x="107" y="41"/>
                </a:cubicBezTo>
                <a:cubicBezTo>
                  <a:pt x="106" y="42"/>
                  <a:pt x="106" y="42"/>
                  <a:pt x="106" y="42"/>
                </a:cubicBezTo>
                <a:cubicBezTo>
                  <a:pt x="106" y="43"/>
                  <a:pt x="105" y="44"/>
                  <a:pt x="104" y="44"/>
                </a:cubicBezTo>
                <a:cubicBezTo>
                  <a:pt x="104" y="44"/>
                  <a:pt x="104" y="44"/>
                  <a:pt x="103" y="44"/>
                </a:cubicBezTo>
                <a:cubicBezTo>
                  <a:pt x="103" y="46"/>
                  <a:pt x="102" y="46"/>
                  <a:pt x="101" y="46"/>
                </a:cubicBezTo>
                <a:cubicBezTo>
                  <a:pt x="98" y="46"/>
                  <a:pt x="98" y="46"/>
                  <a:pt x="98" y="46"/>
                </a:cubicBezTo>
                <a:cubicBezTo>
                  <a:pt x="97" y="46"/>
                  <a:pt x="97" y="46"/>
                  <a:pt x="96" y="46"/>
                </a:cubicBezTo>
                <a:cubicBezTo>
                  <a:pt x="96" y="45"/>
                  <a:pt x="96" y="44"/>
                  <a:pt x="96" y="44"/>
                </a:cubicBezTo>
                <a:cubicBezTo>
                  <a:pt x="96" y="43"/>
                  <a:pt x="96" y="41"/>
                  <a:pt x="96" y="41"/>
                </a:cubicBezTo>
                <a:cubicBezTo>
                  <a:pt x="96" y="40"/>
                  <a:pt x="96" y="40"/>
                  <a:pt x="96" y="40"/>
                </a:cubicBezTo>
                <a:cubicBezTo>
                  <a:pt x="96" y="39"/>
                  <a:pt x="96" y="39"/>
                  <a:pt x="96" y="39"/>
                </a:cubicBezTo>
                <a:cubicBezTo>
                  <a:pt x="94" y="38"/>
                  <a:pt x="94" y="38"/>
                  <a:pt x="94" y="38"/>
                </a:cubicBezTo>
                <a:cubicBezTo>
                  <a:pt x="94" y="37"/>
                  <a:pt x="94" y="37"/>
                  <a:pt x="94" y="36"/>
                </a:cubicBezTo>
                <a:cubicBezTo>
                  <a:pt x="94" y="33"/>
                  <a:pt x="94" y="33"/>
                  <a:pt x="94" y="33"/>
                </a:cubicBezTo>
                <a:cubicBezTo>
                  <a:pt x="94" y="33"/>
                  <a:pt x="94" y="33"/>
                  <a:pt x="94" y="32"/>
                </a:cubicBezTo>
                <a:cubicBezTo>
                  <a:pt x="94" y="31"/>
                  <a:pt x="94" y="31"/>
                  <a:pt x="94" y="31"/>
                </a:cubicBezTo>
                <a:cubicBezTo>
                  <a:pt x="93" y="31"/>
                  <a:pt x="93" y="31"/>
                  <a:pt x="93" y="31"/>
                </a:cubicBezTo>
                <a:cubicBezTo>
                  <a:pt x="93" y="32"/>
                  <a:pt x="93" y="32"/>
                  <a:pt x="93" y="34"/>
                </a:cubicBezTo>
                <a:cubicBezTo>
                  <a:pt x="93" y="35"/>
                  <a:pt x="93" y="36"/>
                  <a:pt x="92" y="36"/>
                </a:cubicBezTo>
                <a:cubicBezTo>
                  <a:pt x="92" y="37"/>
                  <a:pt x="92" y="37"/>
                  <a:pt x="92" y="37"/>
                </a:cubicBezTo>
                <a:cubicBezTo>
                  <a:pt x="92" y="37"/>
                  <a:pt x="92" y="38"/>
                  <a:pt x="92" y="39"/>
                </a:cubicBezTo>
                <a:cubicBezTo>
                  <a:pt x="91" y="40"/>
                  <a:pt x="89" y="41"/>
                  <a:pt x="89" y="41"/>
                </a:cubicBezTo>
                <a:cubicBezTo>
                  <a:pt x="89" y="41"/>
                  <a:pt x="89" y="41"/>
                  <a:pt x="88" y="41"/>
                </a:cubicBezTo>
                <a:cubicBezTo>
                  <a:pt x="87" y="41"/>
                  <a:pt x="87" y="41"/>
                  <a:pt x="87" y="41"/>
                </a:cubicBezTo>
                <a:cubicBezTo>
                  <a:pt x="86" y="41"/>
                  <a:pt x="86" y="41"/>
                  <a:pt x="86" y="41"/>
                </a:cubicBezTo>
                <a:cubicBezTo>
                  <a:pt x="85" y="40"/>
                  <a:pt x="85" y="40"/>
                  <a:pt x="85" y="40"/>
                </a:cubicBezTo>
                <a:cubicBezTo>
                  <a:pt x="84" y="40"/>
                  <a:pt x="84" y="40"/>
                  <a:pt x="84" y="40"/>
                </a:cubicBezTo>
                <a:cubicBezTo>
                  <a:pt x="84" y="41"/>
                  <a:pt x="83" y="43"/>
                  <a:pt x="81" y="43"/>
                </a:cubicBezTo>
                <a:cubicBezTo>
                  <a:pt x="80" y="43"/>
                  <a:pt x="80" y="43"/>
                  <a:pt x="79" y="42"/>
                </a:cubicBezTo>
                <a:cubicBezTo>
                  <a:pt x="77" y="42"/>
                  <a:pt x="77" y="42"/>
                  <a:pt x="77" y="42"/>
                </a:cubicBezTo>
                <a:cubicBezTo>
                  <a:pt x="77" y="42"/>
                  <a:pt x="77" y="42"/>
                  <a:pt x="76" y="42"/>
                </a:cubicBezTo>
                <a:cubicBezTo>
                  <a:pt x="75" y="41"/>
                  <a:pt x="75" y="41"/>
                  <a:pt x="75" y="41"/>
                </a:cubicBezTo>
                <a:cubicBezTo>
                  <a:pt x="73" y="40"/>
                  <a:pt x="73" y="40"/>
                  <a:pt x="73" y="40"/>
                </a:cubicBezTo>
                <a:cubicBezTo>
                  <a:pt x="72" y="40"/>
                  <a:pt x="70" y="40"/>
                  <a:pt x="69" y="39"/>
                </a:cubicBezTo>
                <a:cubicBezTo>
                  <a:pt x="69" y="39"/>
                  <a:pt x="68" y="40"/>
                  <a:pt x="69" y="40"/>
                </a:cubicBezTo>
                <a:cubicBezTo>
                  <a:pt x="70" y="39"/>
                  <a:pt x="70" y="40"/>
                  <a:pt x="71" y="40"/>
                </a:cubicBezTo>
                <a:cubicBezTo>
                  <a:pt x="72" y="41"/>
                  <a:pt x="72" y="41"/>
                  <a:pt x="72" y="41"/>
                </a:cubicBezTo>
                <a:cubicBezTo>
                  <a:pt x="72" y="41"/>
                  <a:pt x="73" y="41"/>
                  <a:pt x="73" y="42"/>
                </a:cubicBezTo>
                <a:cubicBezTo>
                  <a:pt x="74" y="43"/>
                  <a:pt x="74" y="43"/>
                  <a:pt x="74" y="43"/>
                </a:cubicBezTo>
                <a:cubicBezTo>
                  <a:pt x="74" y="46"/>
                  <a:pt x="74" y="46"/>
                  <a:pt x="74" y="46"/>
                </a:cubicBezTo>
                <a:cubicBezTo>
                  <a:pt x="74" y="47"/>
                  <a:pt x="73" y="47"/>
                  <a:pt x="73" y="48"/>
                </a:cubicBezTo>
                <a:cubicBezTo>
                  <a:pt x="73" y="48"/>
                  <a:pt x="72" y="49"/>
                  <a:pt x="71" y="49"/>
                </a:cubicBezTo>
                <a:cubicBezTo>
                  <a:pt x="70" y="49"/>
                  <a:pt x="70" y="50"/>
                  <a:pt x="69" y="50"/>
                </a:cubicBezTo>
                <a:cubicBezTo>
                  <a:pt x="67" y="50"/>
                  <a:pt x="67" y="50"/>
                  <a:pt x="67" y="50"/>
                </a:cubicBezTo>
                <a:cubicBezTo>
                  <a:pt x="64" y="50"/>
                  <a:pt x="64" y="50"/>
                  <a:pt x="64" y="50"/>
                </a:cubicBezTo>
                <a:cubicBezTo>
                  <a:pt x="61" y="51"/>
                  <a:pt x="61" y="51"/>
                  <a:pt x="61" y="51"/>
                </a:cubicBezTo>
                <a:cubicBezTo>
                  <a:pt x="60" y="51"/>
                  <a:pt x="60" y="51"/>
                  <a:pt x="60" y="51"/>
                </a:cubicBezTo>
                <a:cubicBezTo>
                  <a:pt x="59" y="52"/>
                  <a:pt x="59" y="52"/>
                  <a:pt x="59" y="52"/>
                </a:cubicBezTo>
                <a:cubicBezTo>
                  <a:pt x="57" y="52"/>
                  <a:pt x="57" y="52"/>
                  <a:pt x="57" y="52"/>
                </a:cubicBezTo>
                <a:cubicBezTo>
                  <a:pt x="56" y="52"/>
                  <a:pt x="56" y="52"/>
                  <a:pt x="56" y="52"/>
                </a:cubicBezTo>
                <a:cubicBezTo>
                  <a:pt x="54" y="51"/>
                  <a:pt x="54" y="51"/>
                  <a:pt x="54" y="51"/>
                </a:cubicBezTo>
                <a:cubicBezTo>
                  <a:pt x="51" y="50"/>
                  <a:pt x="51" y="50"/>
                  <a:pt x="51" y="50"/>
                </a:cubicBezTo>
                <a:cubicBezTo>
                  <a:pt x="49" y="50"/>
                  <a:pt x="49" y="50"/>
                  <a:pt x="49" y="50"/>
                </a:cubicBezTo>
                <a:cubicBezTo>
                  <a:pt x="48" y="50"/>
                  <a:pt x="48" y="49"/>
                  <a:pt x="47" y="48"/>
                </a:cubicBezTo>
                <a:cubicBezTo>
                  <a:pt x="47" y="45"/>
                  <a:pt x="47" y="45"/>
                  <a:pt x="47" y="45"/>
                </a:cubicBezTo>
                <a:cubicBezTo>
                  <a:pt x="47" y="45"/>
                  <a:pt x="47" y="45"/>
                  <a:pt x="47" y="44"/>
                </a:cubicBezTo>
                <a:cubicBezTo>
                  <a:pt x="47" y="42"/>
                  <a:pt x="47" y="42"/>
                  <a:pt x="47" y="42"/>
                </a:cubicBezTo>
                <a:cubicBezTo>
                  <a:pt x="47" y="41"/>
                  <a:pt x="47" y="41"/>
                  <a:pt x="47" y="40"/>
                </a:cubicBezTo>
                <a:cubicBezTo>
                  <a:pt x="49" y="39"/>
                  <a:pt x="49" y="39"/>
                  <a:pt x="49" y="39"/>
                </a:cubicBezTo>
                <a:cubicBezTo>
                  <a:pt x="52" y="38"/>
                  <a:pt x="52" y="38"/>
                  <a:pt x="52" y="38"/>
                </a:cubicBezTo>
                <a:cubicBezTo>
                  <a:pt x="52" y="37"/>
                  <a:pt x="52" y="37"/>
                  <a:pt x="52" y="37"/>
                </a:cubicBezTo>
                <a:cubicBezTo>
                  <a:pt x="51" y="37"/>
                  <a:pt x="51" y="37"/>
                  <a:pt x="51" y="36"/>
                </a:cubicBezTo>
                <a:cubicBezTo>
                  <a:pt x="50" y="36"/>
                  <a:pt x="50" y="36"/>
                  <a:pt x="50" y="36"/>
                </a:cubicBezTo>
                <a:cubicBezTo>
                  <a:pt x="49" y="37"/>
                  <a:pt x="49" y="37"/>
                  <a:pt x="48" y="37"/>
                </a:cubicBezTo>
                <a:cubicBezTo>
                  <a:pt x="47" y="37"/>
                  <a:pt x="47" y="37"/>
                  <a:pt x="47" y="37"/>
                </a:cubicBezTo>
                <a:cubicBezTo>
                  <a:pt x="46" y="37"/>
                  <a:pt x="46" y="37"/>
                  <a:pt x="46" y="38"/>
                </a:cubicBezTo>
                <a:cubicBezTo>
                  <a:pt x="46" y="41"/>
                  <a:pt x="46" y="41"/>
                  <a:pt x="46" y="41"/>
                </a:cubicBezTo>
                <a:cubicBezTo>
                  <a:pt x="46" y="43"/>
                  <a:pt x="45" y="43"/>
                  <a:pt x="44" y="43"/>
                </a:cubicBezTo>
                <a:cubicBezTo>
                  <a:pt x="43" y="43"/>
                  <a:pt x="42" y="43"/>
                  <a:pt x="38" y="42"/>
                </a:cubicBezTo>
                <a:cubicBezTo>
                  <a:pt x="38" y="41"/>
                  <a:pt x="38" y="41"/>
                  <a:pt x="37" y="40"/>
                </a:cubicBezTo>
                <a:cubicBezTo>
                  <a:pt x="37" y="38"/>
                  <a:pt x="37" y="38"/>
                  <a:pt x="37" y="38"/>
                </a:cubicBezTo>
                <a:cubicBezTo>
                  <a:pt x="34" y="37"/>
                  <a:pt x="34" y="37"/>
                  <a:pt x="34" y="37"/>
                </a:cubicBezTo>
                <a:cubicBezTo>
                  <a:pt x="33" y="37"/>
                  <a:pt x="32" y="37"/>
                  <a:pt x="32" y="37"/>
                </a:cubicBezTo>
                <a:cubicBezTo>
                  <a:pt x="32" y="37"/>
                  <a:pt x="32" y="37"/>
                  <a:pt x="32" y="38"/>
                </a:cubicBezTo>
                <a:cubicBezTo>
                  <a:pt x="32" y="40"/>
                  <a:pt x="32" y="40"/>
                  <a:pt x="32" y="40"/>
                </a:cubicBezTo>
                <a:cubicBezTo>
                  <a:pt x="32" y="40"/>
                  <a:pt x="32" y="40"/>
                  <a:pt x="32" y="41"/>
                </a:cubicBezTo>
                <a:cubicBezTo>
                  <a:pt x="32" y="42"/>
                  <a:pt x="32" y="42"/>
                  <a:pt x="32" y="42"/>
                </a:cubicBezTo>
                <a:cubicBezTo>
                  <a:pt x="31" y="45"/>
                  <a:pt x="31" y="45"/>
                  <a:pt x="31" y="45"/>
                </a:cubicBezTo>
                <a:cubicBezTo>
                  <a:pt x="31" y="45"/>
                  <a:pt x="31" y="46"/>
                  <a:pt x="30" y="47"/>
                </a:cubicBezTo>
                <a:cubicBezTo>
                  <a:pt x="31" y="47"/>
                  <a:pt x="31" y="48"/>
                  <a:pt x="32" y="48"/>
                </a:cubicBezTo>
                <a:cubicBezTo>
                  <a:pt x="33" y="49"/>
                  <a:pt x="33" y="49"/>
                  <a:pt x="33" y="49"/>
                </a:cubicBezTo>
                <a:cubicBezTo>
                  <a:pt x="33" y="49"/>
                  <a:pt x="33" y="49"/>
                  <a:pt x="34" y="49"/>
                </a:cubicBezTo>
                <a:cubicBezTo>
                  <a:pt x="34" y="50"/>
                  <a:pt x="36" y="51"/>
                  <a:pt x="35" y="52"/>
                </a:cubicBezTo>
                <a:cubicBezTo>
                  <a:pt x="35" y="53"/>
                  <a:pt x="36" y="53"/>
                  <a:pt x="36" y="54"/>
                </a:cubicBezTo>
                <a:cubicBezTo>
                  <a:pt x="37" y="55"/>
                  <a:pt x="37" y="55"/>
                  <a:pt x="37" y="56"/>
                </a:cubicBezTo>
                <a:cubicBezTo>
                  <a:pt x="37" y="56"/>
                  <a:pt x="37" y="56"/>
                  <a:pt x="39" y="58"/>
                </a:cubicBezTo>
                <a:cubicBezTo>
                  <a:pt x="39" y="58"/>
                  <a:pt x="41" y="60"/>
                  <a:pt x="40" y="62"/>
                </a:cubicBezTo>
                <a:cubicBezTo>
                  <a:pt x="39" y="62"/>
                  <a:pt x="39" y="62"/>
                  <a:pt x="39" y="62"/>
                </a:cubicBezTo>
                <a:cubicBezTo>
                  <a:pt x="39" y="64"/>
                  <a:pt x="39" y="64"/>
                  <a:pt x="39" y="64"/>
                </a:cubicBezTo>
                <a:cubicBezTo>
                  <a:pt x="39" y="66"/>
                  <a:pt x="39" y="68"/>
                  <a:pt x="38" y="68"/>
                </a:cubicBezTo>
                <a:cubicBezTo>
                  <a:pt x="37" y="69"/>
                  <a:pt x="36" y="69"/>
                  <a:pt x="36" y="69"/>
                </a:cubicBezTo>
                <a:cubicBezTo>
                  <a:pt x="35" y="69"/>
                  <a:pt x="35" y="70"/>
                  <a:pt x="34" y="70"/>
                </a:cubicBezTo>
                <a:cubicBezTo>
                  <a:pt x="34" y="70"/>
                  <a:pt x="33" y="71"/>
                  <a:pt x="31" y="70"/>
                </a:cubicBezTo>
                <a:cubicBezTo>
                  <a:pt x="30" y="71"/>
                  <a:pt x="29" y="71"/>
                  <a:pt x="28" y="71"/>
                </a:cubicBezTo>
                <a:cubicBezTo>
                  <a:pt x="27" y="72"/>
                  <a:pt x="27" y="72"/>
                  <a:pt x="27" y="72"/>
                </a:cubicBezTo>
                <a:cubicBezTo>
                  <a:pt x="26" y="73"/>
                  <a:pt x="26" y="73"/>
                  <a:pt x="25" y="73"/>
                </a:cubicBezTo>
                <a:cubicBezTo>
                  <a:pt x="25" y="73"/>
                  <a:pt x="25" y="73"/>
                  <a:pt x="25" y="74"/>
                </a:cubicBezTo>
                <a:cubicBezTo>
                  <a:pt x="25" y="75"/>
                  <a:pt x="24" y="76"/>
                  <a:pt x="23" y="76"/>
                </a:cubicBezTo>
                <a:cubicBezTo>
                  <a:pt x="22" y="77"/>
                  <a:pt x="21" y="76"/>
                  <a:pt x="21" y="76"/>
                </a:cubicBezTo>
                <a:cubicBezTo>
                  <a:pt x="18" y="76"/>
                  <a:pt x="18" y="76"/>
                  <a:pt x="18" y="76"/>
                </a:cubicBezTo>
                <a:cubicBezTo>
                  <a:pt x="16" y="77"/>
                  <a:pt x="16" y="77"/>
                  <a:pt x="16" y="77"/>
                </a:cubicBezTo>
                <a:cubicBezTo>
                  <a:pt x="16" y="78"/>
                  <a:pt x="16" y="78"/>
                  <a:pt x="16" y="78"/>
                </a:cubicBezTo>
                <a:cubicBezTo>
                  <a:pt x="15" y="79"/>
                  <a:pt x="15" y="79"/>
                  <a:pt x="14" y="79"/>
                </a:cubicBezTo>
                <a:cubicBezTo>
                  <a:pt x="11" y="79"/>
                  <a:pt x="11" y="79"/>
                  <a:pt x="11" y="79"/>
                </a:cubicBezTo>
                <a:cubicBezTo>
                  <a:pt x="9" y="80"/>
                  <a:pt x="9" y="80"/>
                  <a:pt x="9" y="80"/>
                </a:cubicBezTo>
                <a:cubicBezTo>
                  <a:pt x="8" y="81"/>
                  <a:pt x="8" y="81"/>
                  <a:pt x="8" y="81"/>
                </a:cubicBezTo>
                <a:cubicBezTo>
                  <a:pt x="6" y="83"/>
                  <a:pt x="5" y="84"/>
                  <a:pt x="4" y="84"/>
                </a:cubicBezTo>
                <a:cubicBezTo>
                  <a:pt x="4" y="85"/>
                  <a:pt x="2" y="86"/>
                  <a:pt x="2" y="88"/>
                </a:cubicBezTo>
                <a:cubicBezTo>
                  <a:pt x="1" y="88"/>
                  <a:pt x="1" y="90"/>
                  <a:pt x="2" y="92"/>
                </a:cubicBezTo>
                <a:cubicBezTo>
                  <a:pt x="2" y="92"/>
                  <a:pt x="2" y="92"/>
                  <a:pt x="2" y="93"/>
                </a:cubicBezTo>
                <a:cubicBezTo>
                  <a:pt x="2" y="93"/>
                  <a:pt x="1" y="96"/>
                  <a:pt x="1" y="99"/>
                </a:cubicBezTo>
                <a:cubicBezTo>
                  <a:pt x="1" y="99"/>
                  <a:pt x="1" y="99"/>
                  <a:pt x="0" y="100"/>
                </a:cubicBezTo>
                <a:cubicBezTo>
                  <a:pt x="1" y="100"/>
                  <a:pt x="1" y="100"/>
                  <a:pt x="1" y="101"/>
                </a:cubicBezTo>
                <a:cubicBezTo>
                  <a:pt x="1" y="101"/>
                  <a:pt x="1" y="103"/>
                  <a:pt x="1" y="106"/>
                </a:cubicBezTo>
                <a:cubicBezTo>
                  <a:pt x="1" y="108"/>
                  <a:pt x="1" y="108"/>
                  <a:pt x="1" y="109"/>
                </a:cubicBezTo>
                <a:cubicBezTo>
                  <a:pt x="1" y="110"/>
                  <a:pt x="1" y="111"/>
                  <a:pt x="1" y="112"/>
                </a:cubicBezTo>
                <a:cubicBezTo>
                  <a:pt x="1" y="112"/>
                  <a:pt x="1" y="112"/>
                  <a:pt x="1" y="113"/>
                </a:cubicBezTo>
                <a:cubicBezTo>
                  <a:pt x="1" y="113"/>
                  <a:pt x="1" y="114"/>
                  <a:pt x="1" y="115"/>
                </a:cubicBezTo>
                <a:cubicBezTo>
                  <a:pt x="1" y="116"/>
                  <a:pt x="1" y="117"/>
                  <a:pt x="1" y="119"/>
                </a:cubicBezTo>
                <a:cubicBezTo>
                  <a:pt x="1" y="120"/>
                  <a:pt x="2" y="121"/>
                  <a:pt x="2" y="121"/>
                </a:cubicBezTo>
                <a:cubicBezTo>
                  <a:pt x="2" y="121"/>
                  <a:pt x="2" y="121"/>
                  <a:pt x="2" y="122"/>
                </a:cubicBezTo>
                <a:cubicBezTo>
                  <a:pt x="2" y="129"/>
                  <a:pt x="2" y="129"/>
                  <a:pt x="2" y="129"/>
                </a:cubicBezTo>
                <a:cubicBezTo>
                  <a:pt x="3" y="129"/>
                  <a:pt x="3" y="129"/>
                  <a:pt x="3" y="130"/>
                </a:cubicBezTo>
                <a:cubicBezTo>
                  <a:pt x="4" y="130"/>
                  <a:pt x="4" y="130"/>
                  <a:pt x="4" y="130"/>
                </a:cubicBezTo>
                <a:cubicBezTo>
                  <a:pt x="8" y="124"/>
                  <a:pt x="8" y="124"/>
                  <a:pt x="8" y="124"/>
                </a:cubicBezTo>
                <a:cubicBezTo>
                  <a:pt x="30" y="100"/>
                  <a:pt x="30" y="100"/>
                  <a:pt x="30" y="100"/>
                </a:cubicBezTo>
                <a:cubicBezTo>
                  <a:pt x="33" y="97"/>
                  <a:pt x="33" y="97"/>
                  <a:pt x="33" y="97"/>
                </a:cubicBezTo>
                <a:cubicBezTo>
                  <a:pt x="44" y="88"/>
                  <a:pt x="44" y="88"/>
                  <a:pt x="44" y="88"/>
                </a:cubicBezTo>
                <a:cubicBezTo>
                  <a:pt x="45" y="89"/>
                  <a:pt x="45" y="89"/>
                  <a:pt x="45" y="89"/>
                </a:cubicBezTo>
                <a:cubicBezTo>
                  <a:pt x="46" y="91"/>
                  <a:pt x="46" y="91"/>
                  <a:pt x="46" y="91"/>
                </a:cubicBezTo>
                <a:cubicBezTo>
                  <a:pt x="47" y="92"/>
                  <a:pt x="47" y="92"/>
                  <a:pt x="47" y="92"/>
                </a:cubicBezTo>
                <a:cubicBezTo>
                  <a:pt x="47" y="94"/>
                  <a:pt x="47" y="94"/>
                  <a:pt x="47" y="94"/>
                </a:cubicBezTo>
                <a:cubicBezTo>
                  <a:pt x="46" y="95"/>
                  <a:pt x="46" y="95"/>
                  <a:pt x="46" y="95"/>
                </a:cubicBezTo>
                <a:cubicBezTo>
                  <a:pt x="45" y="97"/>
                  <a:pt x="45" y="97"/>
                  <a:pt x="45" y="97"/>
                </a:cubicBezTo>
                <a:cubicBezTo>
                  <a:pt x="43" y="98"/>
                  <a:pt x="43" y="98"/>
                  <a:pt x="43" y="98"/>
                </a:cubicBezTo>
                <a:cubicBezTo>
                  <a:pt x="38" y="99"/>
                  <a:pt x="38" y="99"/>
                  <a:pt x="38" y="99"/>
                </a:cubicBezTo>
                <a:cubicBezTo>
                  <a:pt x="36" y="100"/>
                  <a:pt x="36" y="100"/>
                  <a:pt x="36" y="100"/>
                </a:cubicBezTo>
                <a:cubicBezTo>
                  <a:pt x="35" y="101"/>
                  <a:pt x="35" y="101"/>
                  <a:pt x="35" y="101"/>
                </a:cubicBezTo>
                <a:cubicBezTo>
                  <a:pt x="32" y="102"/>
                  <a:pt x="32" y="102"/>
                  <a:pt x="32" y="102"/>
                </a:cubicBezTo>
                <a:cubicBezTo>
                  <a:pt x="20" y="119"/>
                  <a:pt x="20" y="119"/>
                  <a:pt x="20" y="119"/>
                </a:cubicBezTo>
                <a:cubicBezTo>
                  <a:pt x="13" y="130"/>
                  <a:pt x="8" y="137"/>
                  <a:pt x="7" y="139"/>
                </a:cubicBezTo>
                <a:cubicBezTo>
                  <a:pt x="17" y="143"/>
                  <a:pt x="17" y="143"/>
                  <a:pt x="17" y="143"/>
                </a:cubicBezTo>
                <a:cubicBezTo>
                  <a:pt x="20" y="146"/>
                  <a:pt x="20" y="146"/>
                  <a:pt x="20" y="146"/>
                </a:cubicBezTo>
                <a:cubicBezTo>
                  <a:pt x="25" y="149"/>
                  <a:pt x="25" y="149"/>
                  <a:pt x="25" y="149"/>
                </a:cubicBezTo>
                <a:cubicBezTo>
                  <a:pt x="27" y="150"/>
                  <a:pt x="30" y="150"/>
                  <a:pt x="31" y="151"/>
                </a:cubicBezTo>
                <a:cubicBezTo>
                  <a:pt x="33" y="152"/>
                  <a:pt x="32" y="154"/>
                  <a:pt x="32" y="155"/>
                </a:cubicBezTo>
                <a:cubicBezTo>
                  <a:pt x="32" y="156"/>
                  <a:pt x="32" y="156"/>
                  <a:pt x="32" y="156"/>
                </a:cubicBezTo>
                <a:cubicBezTo>
                  <a:pt x="32" y="158"/>
                  <a:pt x="32" y="160"/>
                  <a:pt x="30" y="164"/>
                </a:cubicBezTo>
                <a:cubicBezTo>
                  <a:pt x="30" y="165"/>
                  <a:pt x="30" y="165"/>
                  <a:pt x="30" y="165"/>
                </a:cubicBezTo>
                <a:cubicBezTo>
                  <a:pt x="30" y="165"/>
                  <a:pt x="30" y="165"/>
                  <a:pt x="30" y="166"/>
                </a:cubicBezTo>
                <a:cubicBezTo>
                  <a:pt x="30" y="168"/>
                  <a:pt x="30" y="171"/>
                  <a:pt x="28" y="174"/>
                </a:cubicBezTo>
                <a:cubicBezTo>
                  <a:pt x="29" y="174"/>
                  <a:pt x="32" y="173"/>
                  <a:pt x="33" y="174"/>
                </a:cubicBezTo>
                <a:cubicBezTo>
                  <a:pt x="34" y="174"/>
                  <a:pt x="35" y="174"/>
                  <a:pt x="36" y="174"/>
                </a:cubicBezTo>
                <a:cubicBezTo>
                  <a:pt x="38" y="175"/>
                  <a:pt x="39" y="177"/>
                  <a:pt x="40" y="177"/>
                </a:cubicBezTo>
                <a:cubicBezTo>
                  <a:pt x="40" y="178"/>
                  <a:pt x="40" y="178"/>
                  <a:pt x="40" y="178"/>
                </a:cubicBezTo>
                <a:cubicBezTo>
                  <a:pt x="41" y="178"/>
                  <a:pt x="41" y="178"/>
                  <a:pt x="41" y="178"/>
                </a:cubicBezTo>
                <a:cubicBezTo>
                  <a:pt x="43" y="177"/>
                  <a:pt x="44" y="177"/>
                  <a:pt x="44" y="177"/>
                </a:cubicBezTo>
                <a:cubicBezTo>
                  <a:pt x="44" y="177"/>
                  <a:pt x="44" y="177"/>
                  <a:pt x="45" y="178"/>
                </a:cubicBezTo>
                <a:cubicBezTo>
                  <a:pt x="45" y="178"/>
                  <a:pt x="46" y="178"/>
                  <a:pt x="47" y="177"/>
                </a:cubicBezTo>
                <a:cubicBezTo>
                  <a:pt x="48" y="177"/>
                  <a:pt x="48" y="177"/>
                  <a:pt x="48" y="177"/>
                </a:cubicBezTo>
                <a:cubicBezTo>
                  <a:pt x="49" y="176"/>
                  <a:pt x="49" y="176"/>
                  <a:pt x="49" y="176"/>
                </a:cubicBezTo>
                <a:cubicBezTo>
                  <a:pt x="49" y="176"/>
                  <a:pt x="50" y="175"/>
                  <a:pt x="51" y="175"/>
                </a:cubicBezTo>
                <a:cubicBezTo>
                  <a:pt x="51" y="175"/>
                  <a:pt x="53" y="176"/>
                  <a:pt x="54" y="175"/>
                </a:cubicBezTo>
                <a:cubicBezTo>
                  <a:pt x="55" y="175"/>
                  <a:pt x="55" y="175"/>
                  <a:pt x="56" y="175"/>
                </a:cubicBezTo>
                <a:cubicBezTo>
                  <a:pt x="57" y="174"/>
                  <a:pt x="59" y="175"/>
                  <a:pt x="59" y="175"/>
                </a:cubicBezTo>
                <a:cubicBezTo>
                  <a:pt x="60" y="175"/>
                  <a:pt x="60" y="175"/>
                  <a:pt x="60" y="175"/>
                </a:cubicBezTo>
                <a:cubicBezTo>
                  <a:pt x="62" y="174"/>
                  <a:pt x="64" y="174"/>
                  <a:pt x="65" y="175"/>
                </a:cubicBezTo>
                <a:cubicBezTo>
                  <a:pt x="65" y="173"/>
                  <a:pt x="65" y="173"/>
                  <a:pt x="65" y="173"/>
                </a:cubicBezTo>
                <a:cubicBezTo>
                  <a:pt x="64" y="173"/>
                  <a:pt x="63" y="172"/>
                  <a:pt x="63" y="171"/>
                </a:cubicBezTo>
                <a:cubicBezTo>
                  <a:pt x="62" y="170"/>
                  <a:pt x="62" y="170"/>
                  <a:pt x="62" y="170"/>
                </a:cubicBezTo>
                <a:cubicBezTo>
                  <a:pt x="61" y="170"/>
                  <a:pt x="59" y="169"/>
                  <a:pt x="59" y="169"/>
                </a:cubicBezTo>
                <a:cubicBezTo>
                  <a:pt x="56" y="168"/>
                  <a:pt x="54" y="166"/>
                  <a:pt x="54" y="164"/>
                </a:cubicBezTo>
                <a:cubicBezTo>
                  <a:pt x="54" y="163"/>
                  <a:pt x="54" y="162"/>
                  <a:pt x="58" y="160"/>
                </a:cubicBezTo>
                <a:cubicBezTo>
                  <a:pt x="60" y="159"/>
                  <a:pt x="62" y="157"/>
                  <a:pt x="62" y="157"/>
                </a:cubicBezTo>
                <a:cubicBezTo>
                  <a:pt x="63" y="155"/>
                  <a:pt x="65" y="156"/>
                  <a:pt x="67" y="156"/>
                </a:cubicBezTo>
                <a:cubicBezTo>
                  <a:pt x="66" y="155"/>
                  <a:pt x="66" y="154"/>
                  <a:pt x="66" y="154"/>
                </a:cubicBezTo>
                <a:cubicBezTo>
                  <a:pt x="65" y="151"/>
                  <a:pt x="65" y="151"/>
                  <a:pt x="65" y="151"/>
                </a:cubicBezTo>
                <a:cubicBezTo>
                  <a:pt x="65" y="149"/>
                  <a:pt x="65" y="149"/>
                  <a:pt x="65" y="149"/>
                </a:cubicBezTo>
                <a:cubicBezTo>
                  <a:pt x="65" y="149"/>
                  <a:pt x="65" y="145"/>
                  <a:pt x="65" y="142"/>
                </a:cubicBezTo>
                <a:cubicBezTo>
                  <a:pt x="65" y="142"/>
                  <a:pt x="65" y="140"/>
                  <a:pt x="66" y="140"/>
                </a:cubicBezTo>
                <a:cubicBezTo>
                  <a:pt x="67" y="139"/>
                  <a:pt x="68" y="140"/>
                  <a:pt x="69" y="140"/>
                </a:cubicBezTo>
                <a:cubicBezTo>
                  <a:pt x="69" y="140"/>
                  <a:pt x="69" y="139"/>
                  <a:pt x="70" y="139"/>
                </a:cubicBezTo>
                <a:cubicBezTo>
                  <a:pt x="70" y="138"/>
                  <a:pt x="71" y="138"/>
                  <a:pt x="71" y="137"/>
                </a:cubicBezTo>
                <a:cubicBezTo>
                  <a:pt x="72" y="135"/>
                  <a:pt x="72" y="135"/>
                  <a:pt x="72" y="135"/>
                </a:cubicBezTo>
                <a:cubicBezTo>
                  <a:pt x="73" y="133"/>
                  <a:pt x="75" y="133"/>
                  <a:pt x="77" y="134"/>
                </a:cubicBezTo>
                <a:cubicBezTo>
                  <a:pt x="79" y="133"/>
                  <a:pt x="80" y="134"/>
                  <a:pt x="81" y="134"/>
                </a:cubicBezTo>
                <a:cubicBezTo>
                  <a:pt x="82" y="133"/>
                  <a:pt x="84" y="134"/>
                  <a:pt x="85" y="134"/>
                </a:cubicBezTo>
                <a:cubicBezTo>
                  <a:pt x="86" y="134"/>
                  <a:pt x="87" y="134"/>
                  <a:pt x="88" y="134"/>
                </a:cubicBezTo>
                <a:cubicBezTo>
                  <a:pt x="87" y="132"/>
                  <a:pt x="87" y="132"/>
                  <a:pt x="87" y="132"/>
                </a:cubicBezTo>
                <a:cubicBezTo>
                  <a:pt x="86" y="131"/>
                  <a:pt x="86" y="131"/>
                  <a:pt x="86" y="130"/>
                </a:cubicBezTo>
                <a:cubicBezTo>
                  <a:pt x="86" y="128"/>
                  <a:pt x="86" y="128"/>
                  <a:pt x="86" y="128"/>
                </a:cubicBezTo>
                <a:cubicBezTo>
                  <a:pt x="86" y="127"/>
                  <a:pt x="86" y="127"/>
                  <a:pt x="86" y="127"/>
                </a:cubicBezTo>
                <a:cubicBezTo>
                  <a:pt x="89" y="122"/>
                  <a:pt x="89" y="122"/>
                  <a:pt x="89" y="122"/>
                </a:cubicBezTo>
                <a:cubicBezTo>
                  <a:pt x="90" y="121"/>
                  <a:pt x="91" y="120"/>
                  <a:pt x="91" y="120"/>
                </a:cubicBezTo>
                <a:cubicBezTo>
                  <a:pt x="92" y="120"/>
                  <a:pt x="92" y="120"/>
                  <a:pt x="92" y="120"/>
                </a:cubicBezTo>
                <a:cubicBezTo>
                  <a:pt x="97" y="120"/>
                  <a:pt x="97" y="120"/>
                  <a:pt x="97" y="120"/>
                </a:cubicBezTo>
                <a:cubicBezTo>
                  <a:pt x="98" y="119"/>
                  <a:pt x="98" y="119"/>
                  <a:pt x="98" y="119"/>
                </a:cubicBezTo>
                <a:cubicBezTo>
                  <a:pt x="98" y="118"/>
                  <a:pt x="98" y="118"/>
                  <a:pt x="99" y="118"/>
                </a:cubicBezTo>
                <a:cubicBezTo>
                  <a:pt x="101" y="117"/>
                  <a:pt x="101" y="117"/>
                  <a:pt x="101" y="117"/>
                </a:cubicBezTo>
                <a:cubicBezTo>
                  <a:pt x="103" y="115"/>
                  <a:pt x="103" y="115"/>
                  <a:pt x="103" y="115"/>
                </a:cubicBezTo>
                <a:cubicBezTo>
                  <a:pt x="104" y="115"/>
                  <a:pt x="104" y="115"/>
                  <a:pt x="104" y="115"/>
                </a:cubicBezTo>
                <a:cubicBezTo>
                  <a:pt x="104" y="112"/>
                  <a:pt x="104" y="112"/>
                  <a:pt x="104" y="112"/>
                </a:cubicBezTo>
                <a:cubicBezTo>
                  <a:pt x="105" y="111"/>
                  <a:pt x="105" y="111"/>
                  <a:pt x="105" y="110"/>
                </a:cubicBezTo>
                <a:cubicBezTo>
                  <a:pt x="106" y="110"/>
                  <a:pt x="106" y="110"/>
                  <a:pt x="107" y="110"/>
                </a:cubicBezTo>
                <a:cubicBezTo>
                  <a:pt x="107" y="110"/>
                  <a:pt x="110" y="111"/>
                  <a:pt x="111" y="112"/>
                </a:cubicBezTo>
                <a:cubicBezTo>
                  <a:pt x="112" y="113"/>
                  <a:pt x="112" y="113"/>
                  <a:pt x="113" y="113"/>
                </a:cubicBezTo>
                <a:cubicBezTo>
                  <a:pt x="113" y="114"/>
                  <a:pt x="113" y="114"/>
                  <a:pt x="114" y="115"/>
                </a:cubicBezTo>
                <a:cubicBezTo>
                  <a:pt x="115" y="115"/>
                  <a:pt x="116" y="115"/>
                  <a:pt x="117" y="116"/>
                </a:cubicBezTo>
                <a:cubicBezTo>
                  <a:pt x="117" y="116"/>
                  <a:pt x="117" y="117"/>
                  <a:pt x="119" y="118"/>
                </a:cubicBezTo>
                <a:cubicBezTo>
                  <a:pt x="120" y="119"/>
                  <a:pt x="121" y="119"/>
                  <a:pt x="121" y="120"/>
                </a:cubicBezTo>
                <a:cubicBezTo>
                  <a:pt x="122" y="120"/>
                  <a:pt x="123" y="121"/>
                  <a:pt x="125" y="122"/>
                </a:cubicBezTo>
                <a:cubicBezTo>
                  <a:pt x="126" y="122"/>
                  <a:pt x="126" y="122"/>
                  <a:pt x="126" y="123"/>
                </a:cubicBezTo>
                <a:cubicBezTo>
                  <a:pt x="127" y="123"/>
                  <a:pt x="127" y="123"/>
                  <a:pt x="127" y="123"/>
                </a:cubicBezTo>
                <a:cubicBezTo>
                  <a:pt x="128" y="123"/>
                  <a:pt x="128" y="123"/>
                  <a:pt x="128" y="123"/>
                </a:cubicBezTo>
                <a:cubicBezTo>
                  <a:pt x="128" y="124"/>
                  <a:pt x="129" y="124"/>
                  <a:pt x="129" y="124"/>
                </a:cubicBezTo>
                <a:cubicBezTo>
                  <a:pt x="130" y="124"/>
                  <a:pt x="130" y="124"/>
                  <a:pt x="130" y="124"/>
                </a:cubicBezTo>
                <a:cubicBezTo>
                  <a:pt x="130" y="122"/>
                  <a:pt x="130" y="122"/>
                  <a:pt x="130" y="122"/>
                </a:cubicBezTo>
                <a:cubicBezTo>
                  <a:pt x="130" y="121"/>
                  <a:pt x="130" y="121"/>
                  <a:pt x="130" y="121"/>
                </a:cubicBezTo>
                <a:cubicBezTo>
                  <a:pt x="129" y="121"/>
                  <a:pt x="129" y="120"/>
                  <a:pt x="129" y="120"/>
                </a:cubicBezTo>
                <a:cubicBezTo>
                  <a:pt x="129" y="120"/>
                  <a:pt x="130" y="117"/>
                  <a:pt x="133" y="115"/>
                </a:cubicBezTo>
                <a:cubicBezTo>
                  <a:pt x="134" y="114"/>
                  <a:pt x="135" y="115"/>
                  <a:pt x="136" y="115"/>
                </a:cubicBezTo>
                <a:cubicBezTo>
                  <a:pt x="137" y="116"/>
                  <a:pt x="137" y="117"/>
                  <a:pt x="137" y="120"/>
                </a:cubicBezTo>
                <a:cubicBezTo>
                  <a:pt x="137" y="120"/>
                  <a:pt x="138" y="121"/>
                  <a:pt x="139" y="122"/>
                </a:cubicBezTo>
                <a:cubicBezTo>
                  <a:pt x="139" y="122"/>
                  <a:pt x="139" y="122"/>
                  <a:pt x="139" y="121"/>
                </a:cubicBezTo>
                <a:cubicBezTo>
                  <a:pt x="139" y="120"/>
                  <a:pt x="139" y="120"/>
                  <a:pt x="139" y="120"/>
                </a:cubicBezTo>
                <a:cubicBezTo>
                  <a:pt x="139" y="119"/>
                  <a:pt x="140" y="118"/>
                  <a:pt x="140" y="117"/>
                </a:cubicBezTo>
                <a:cubicBezTo>
                  <a:pt x="140" y="117"/>
                  <a:pt x="140" y="117"/>
                  <a:pt x="141" y="117"/>
                </a:cubicBezTo>
                <a:cubicBezTo>
                  <a:pt x="141" y="117"/>
                  <a:pt x="141" y="116"/>
                  <a:pt x="142" y="115"/>
                </a:cubicBezTo>
                <a:cubicBezTo>
                  <a:pt x="142" y="112"/>
                  <a:pt x="142" y="112"/>
                  <a:pt x="142" y="112"/>
                </a:cubicBezTo>
                <a:cubicBezTo>
                  <a:pt x="142" y="111"/>
                  <a:pt x="142" y="110"/>
                  <a:pt x="143" y="110"/>
                </a:cubicBezTo>
                <a:cubicBezTo>
                  <a:pt x="144" y="109"/>
                  <a:pt x="145" y="110"/>
                  <a:pt x="145" y="110"/>
                </a:cubicBezTo>
                <a:cubicBezTo>
                  <a:pt x="148" y="114"/>
                  <a:pt x="148" y="114"/>
                  <a:pt x="148" y="114"/>
                </a:cubicBezTo>
                <a:cubicBezTo>
                  <a:pt x="148" y="115"/>
                  <a:pt x="148" y="115"/>
                  <a:pt x="148" y="115"/>
                </a:cubicBezTo>
                <a:cubicBezTo>
                  <a:pt x="148" y="115"/>
                  <a:pt x="148" y="116"/>
                  <a:pt x="149" y="117"/>
                </a:cubicBezTo>
                <a:cubicBezTo>
                  <a:pt x="149" y="118"/>
                  <a:pt x="150" y="119"/>
                  <a:pt x="150" y="119"/>
                </a:cubicBezTo>
                <a:cubicBezTo>
                  <a:pt x="151" y="119"/>
                  <a:pt x="151" y="120"/>
                  <a:pt x="151" y="121"/>
                </a:cubicBezTo>
                <a:cubicBezTo>
                  <a:pt x="152" y="120"/>
                  <a:pt x="152" y="120"/>
                  <a:pt x="153" y="120"/>
                </a:cubicBezTo>
                <a:cubicBezTo>
                  <a:pt x="155" y="119"/>
                  <a:pt x="156" y="119"/>
                  <a:pt x="157" y="120"/>
                </a:cubicBezTo>
                <a:cubicBezTo>
                  <a:pt x="158" y="120"/>
                  <a:pt x="159" y="120"/>
                  <a:pt x="160" y="120"/>
                </a:cubicBezTo>
                <a:cubicBezTo>
                  <a:pt x="161" y="119"/>
                  <a:pt x="163" y="120"/>
                  <a:pt x="164" y="120"/>
                </a:cubicBezTo>
                <a:cubicBezTo>
                  <a:pt x="166" y="119"/>
                  <a:pt x="166" y="119"/>
                  <a:pt x="166" y="119"/>
                </a:cubicBezTo>
                <a:cubicBezTo>
                  <a:pt x="168" y="118"/>
                  <a:pt x="168" y="118"/>
                  <a:pt x="168" y="118"/>
                </a:cubicBezTo>
                <a:cubicBezTo>
                  <a:pt x="168" y="117"/>
                  <a:pt x="168" y="117"/>
                  <a:pt x="168" y="117"/>
                </a:cubicBezTo>
                <a:cubicBezTo>
                  <a:pt x="168" y="117"/>
                  <a:pt x="168" y="117"/>
                  <a:pt x="167" y="116"/>
                </a:cubicBezTo>
                <a:cubicBezTo>
                  <a:pt x="166" y="115"/>
                  <a:pt x="166" y="115"/>
                  <a:pt x="166" y="115"/>
                </a:cubicBezTo>
                <a:cubicBezTo>
                  <a:pt x="165" y="115"/>
                  <a:pt x="164" y="114"/>
                  <a:pt x="164" y="112"/>
                </a:cubicBezTo>
                <a:cubicBezTo>
                  <a:pt x="163" y="110"/>
                  <a:pt x="163" y="108"/>
                  <a:pt x="163" y="107"/>
                </a:cubicBezTo>
                <a:cubicBezTo>
                  <a:pt x="163" y="107"/>
                  <a:pt x="163" y="105"/>
                  <a:pt x="163" y="104"/>
                </a:cubicBezTo>
                <a:cubicBezTo>
                  <a:pt x="162" y="102"/>
                  <a:pt x="162" y="98"/>
                  <a:pt x="162" y="98"/>
                </a:cubicBezTo>
                <a:cubicBezTo>
                  <a:pt x="162" y="97"/>
                  <a:pt x="162" y="97"/>
                  <a:pt x="162" y="97"/>
                </a:cubicBezTo>
                <a:cubicBezTo>
                  <a:pt x="161" y="96"/>
                  <a:pt x="161" y="96"/>
                  <a:pt x="161" y="96"/>
                </a:cubicBezTo>
                <a:cubicBezTo>
                  <a:pt x="160" y="95"/>
                  <a:pt x="160" y="95"/>
                  <a:pt x="160" y="94"/>
                </a:cubicBezTo>
                <a:cubicBezTo>
                  <a:pt x="160" y="92"/>
                  <a:pt x="160" y="92"/>
                  <a:pt x="160" y="92"/>
                </a:cubicBezTo>
                <a:cubicBezTo>
                  <a:pt x="160" y="91"/>
                  <a:pt x="160" y="91"/>
                  <a:pt x="160" y="91"/>
                </a:cubicBezTo>
                <a:cubicBezTo>
                  <a:pt x="163" y="88"/>
                  <a:pt x="163" y="88"/>
                  <a:pt x="163" y="88"/>
                </a:cubicBezTo>
                <a:cubicBezTo>
                  <a:pt x="163" y="87"/>
                  <a:pt x="163" y="87"/>
                  <a:pt x="163" y="87"/>
                </a:cubicBezTo>
                <a:cubicBezTo>
                  <a:pt x="164" y="85"/>
                  <a:pt x="164" y="85"/>
                  <a:pt x="164" y="85"/>
                </a:cubicBezTo>
                <a:cubicBezTo>
                  <a:pt x="164" y="84"/>
                  <a:pt x="164" y="84"/>
                  <a:pt x="164" y="84"/>
                </a:cubicBezTo>
                <a:cubicBezTo>
                  <a:pt x="163" y="83"/>
                  <a:pt x="163" y="82"/>
                  <a:pt x="163" y="82"/>
                </a:cubicBezTo>
                <a:cubicBezTo>
                  <a:pt x="164" y="79"/>
                  <a:pt x="164" y="79"/>
                  <a:pt x="164" y="79"/>
                </a:cubicBezTo>
                <a:cubicBezTo>
                  <a:pt x="164" y="78"/>
                  <a:pt x="164" y="77"/>
                  <a:pt x="164" y="76"/>
                </a:cubicBezTo>
                <a:cubicBezTo>
                  <a:pt x="164" y="75"/>
                  <a:pt x="164" y="75"/>
                  <a:pt x="164" y="75"/>
                </a:cubicBezTo>
                <a:cubicBezTo>
                  <a:pt x="164" y="74"/>
                  <a:pt x="164" y="74"/>
                  <a:pt x="164" y="74"/>
                </a:cubicBezTo>
                <a:cubicBezTo>
                  <a:pt x="164" y="73"/>
                  <a:pt x="165" y="71"/>
                  <a:pt x="165" y="70"/>
                </a:cubicBezTo>
                <a:cubicBezTo>
                  <a:pt x="165" y="70"/>
                  <a:pt x="165" y="69"/>
                  <a:pt x="166" y="69"/>
                </a:cubicBezTo>
                <a:cubicBezTo>
                  <a:pt x="166" y="68"/>
                  <a:pt x="167" y="68"/>
                  <a:pt x="168" y="67"/>
                </a:cubicBezTo>
                <a:cubicBezTo>
                  <a:pt x="169" y="65"/>
                  <a:pt x="169" y="65"/>
                  <a:pt x="169" y="65"/>
                </a:cubicBezTo>
                <a:cubicBezTo>
                  <a:pt x="169" y="64"/>
                  <a:pt x="169" y="64"/>
                  <a:pt x="169" y="64"/>
                </a:cubicBezTo>
                <a:cubicBezTo>
                  <a:pt x="171" y="63"/>
                  <a:pt x="171" y="63"/>
                  <a:pt x="171" y="63"/>
                </a:cubicBezTo>
                <a:cubicBezTo>
                  <a:pt x="171" y="60"/>
                  <a:pt x="171" y="60"/>
                  <a:pt x="171" y="60"/>
                </a:cubicBezTo>
                <a:cubicBezTo>
                  <a:pt x="171" y="59"/>
                  <a:pt x="171" y="58"/>
                  <a:pt x="174" y="55"/>
                </a:cubicBezTo>
                <a:cubicBezTo>
                  <a:pt x="174" y="52"/>
                  <a:pt x="174" y="52"/>
                  <a:pt x="174" y="52"/>
                </a:cubicBezTo>
                <a:lnTo>
                  <a:pt x="173" y="5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6" name="Freeform 92"/>
          <p:cNvSpPr>
            <a:spLocks/>
          </p:cNvSpPr>
          <p:nvPr/>
        </p:nvSpPr>
        <p:spPr bwMode="auto">
          <a:xfrm>
            <a:off x="8144444" y="6284590"/>
            <a:ext cx="566738" cy="392113"/>
          </a:xfrm>
          <a:custGeom>
            <a:avLst/>
            <a:gdLst>
              <a:gd name="T0" fmla="*/ 250 w 254"/>
              <a:gd name="T1" fmla="*/ 122 h 176"/>
              <a:gd name="T2" fmla="*/ 226 w 254"/>
              <a:gd name="T3" fmla="*/ 108 h 176"/>
              <a:gd name="T4" fmla="*/ 233 w 254"/>
              <a:gd name="T5" fmla="*/ 100 h 176"/>
              <a:gd name="T6" fmla="*/ 243 w 254"/>
              <a:gd name="T7" fmla="*/ 74 h 176"/>
              <a:gd name="T8" fmla="*/ 245 w 254"/>
              <a:gd name="T9" fmla="*/ 63 h 176"/>
              <a:gd name="T10" fmla="*/ 231 w 254"/>
              <a:gd name="T11" fmla="*/ 49 h 176"/>
              <a:gd name="T12" fmla="*/ 234 w 254"/>
              <a:gd name="T13" fmla="*/ 18 h 176"/>
              <a:gd name="T14" fmla="*/ 228 w 254"/>
              <a:gd name="T15" fmla="*/ 20 h 176"/>
              <a:gd name="T16" fmla="*/ 214 w 254"/>
              <a:gd name="T17" fmla="*/ 22 h 176"/>
              <a:gd name="T18" fmla="*/ 203 w 254"/>
              <a:gd name="T19" fmla="*/ 22 h 176"/>
              <a:gd name="T20" fmla="*/ 198 w 254"/>
              <a:gd name="T21" fmla="*/ 19 h 176"/>
              <a:gd name="T22" fmla="*/ 191 w 254"/>
              <a:gd name="T23" fmla="*/ 19 h 176"/>
              <a:gd name="T24" fmla="*/ 183 w 254"/>
              <a:gd name="T25" fmla="*/ 23 h 176"/>
              <a:gd name="T26" fmla="*/ 174 w 254"/>
              <a:gd name="T27" fmla="*/ 18 h 176"/>
              <a:gd name="T28" fmla="*/ 165 w 254"/>
              <a:gd name="T29" fmla="*/ 6 h 176"/>
              <a:gd name="T30" fmla="*/ 151 w 254"/>
              <a:gd name="T31" fmla="*/ 5 h 176"/>
              <a:gd name="T32" fmla="*/ 117 w 254"/>
              <a:gd name="T33" fmla="*/ 58 h 176"/>
              <a:gd name="T34" fmla="*/ 120 w 254"/>
              <a:gd name="T35" fmla="*/ 69 h 176"/>
              <a:gd name="T36" fmla="*/ 118 w 254"/>
              <a:gd name="T37" fmla="*/ 76 h 176"/>
              <a:gd name="T38" fmla="*/ 57 w 254"/>
              <a:gd name="T39" fmla="*/ 86 h 176"/>
              <a:gd name="T40" fmla="*/ 50 w 254"/>
              <a:gd name="T41" fmla="*/ 80 h 176"/>
              <a:gd name="T42" fmla="*/ 19 w 254"/>
              <a:gd name="T43" fmla="*/ 75 h 176"/>
              <a:gd name="T44" fmla="*/ 12 w 254"/>
              <a:gd name="T45" fmla="*/ 86 h 176"/>
              <a:gd name="T46" fmla="*/ 4 w 254"/>
              <a:gd name="T47" fmla="*/ 86 h 176"/>
              <a:gd name="T48" fmla="*/ 0 w 254"/>
              <a:gd name="T49" fmla="*/ 90 h 176"/>
              <a:gd name="T50" fmla="*/ 5 w 254"/>
              <a:gd name="T51" fmla="*/ 97 h 176"/>
              <a:gd name="T52" fmla="*/ 9 w 254"/>
              <a:gd name="T53" fmla="*/ 101 h 176"/>
              <a:gd name="T54" fmla="*/ 14 w 254"/>
              <a:gd name="T55" fmla="*/ 103 h 176"/>
              <a:gd name="T56" fmla="*/ 22 w 254"/>
              <a:gd name="T57" fmla="*/ 106 h 176"/>
              <a:gd name="T58" fmla="*/ 30 w 254"/>
              <a:gd name="T59" fmla="*/ 111 h 176"/>
              <a:gd name="T60" fmla="*/ 40 w 254"/>
              <a:gd name="T61" fmla="*/ 114 h 176"/>
              <a:gd name="T62" fmla="*/ 39 w 254"/>
              <a:gd name="T63" fmla="*/ 124 h 176"/>
              <a:gd name="T64" fmla="*/ 46 w 254"/>
              <a:gd name="T65" fmla="*/ 126 h 176"/>
              <a:gd name="T66" fmla="*/ 51 w 254"/>
              <a:gd name="T67" fmla="*/ 122 h 176"/>
              <a:gd name="T68" fmla="*/ 60 w 254"/>
              <a:gd name="T69" fmla="*/ 119 h 176"/>
              <a:gd name="T70" fmla="*/ 72 w 254"/>
              <a:gd name="T71" fmla="*/ 120 h 176"/>
              <a:gd name="T72" fmla="*/ 77 w 254"/>
              <a:gd name="T73" fmla="*/ 125 h 176"/>
              <a:gd name="T74" fmla="*/ 86 w 254"/>
              <a:gd name="T75" fmla="*/ 134 h 176"/>
              <a:gd name="T76" fmla="*/ 98 w 254"/>
              <a:gd name="T77" fmla="*/ 141 h 176"/>
              <a:gd name="T78" fmla="*/ 103 w 254"/>
              <a:gd name="T79" fmla="*/ 143 h 176"/>
              <a:gd name="T80" fmla="*/ 115 w 254"/>
              <a:gd name="T81" fmla="*/ 143 h 176"/>
              <a:gd name="T82" fmla="*/ 124 w 254"/>
              <a:gd name="T83" fmla="*/ 149 h 176"/>
              <a:gd name="T84" fmla="*/ 131 w 254"/>
              <a:gd name="T85" fmla="*/ 151 h 176"/>
              <a:gd name="T86" fmla="*/ 134 w 254"/>
              <a:gd name="T87" fmla="*/ 162 h 176"/>
              <a:gd name="T88" fmla="*/ 139 w 254"/>
              <a:gd name="T89" fmla="*/ 170 h 176"/>
              <a:gd name="T90" fmla="*/ 143 w 254"/>
              <a:gd name="T91" fmla="*/ 169 h 176"/>
              <a:gd name="T92" fmla="*/ 150 w 254"/>
              <a:gd name="T93" fmla="*/ 166 h 176"/>
              <a:gd name="T94" fmla="*/ 156 w 254"/>
              <a:gd name="T95" fmla="*/ 172 h 176"/>
              <a:gd name="T96" fmla="*/ 160 w 254"/>
              <a:gd name="T97" fmla="*/ 173 h 176"/>
              <a:gd name="T98" fmla="*/ 168 w 254"/>
              <a:gd name="T99" fmla="*/ 172 h 176"/>
              <a:gd name="T100" fmla="*/ 174 w 254"/>
              <a:gd name="T101" fmla="*/ 171 h 176"/>
              <a:gd name="T102" fmla="*/ 183 w 254"/>
              <a:gd name="T103" fmla="*/ 166 h 176"/>
              <a:gd name="T104" fmla="*/ 200 w 254"/>
              <a:gd name="T105" fmla="*/ 167 h 176"/>
              <a:gd name="T106" fmla="*/ 206 w 254"/>
              <a:gd name="T107" fmla="*/ 160 h 176"/>
              <a:gd name="T108" fmla="*/ 207 w 254"/>
              <a:gd name="T109" fmla="*/ 152 h 176"/>
              <a:gd name="T110" fmla="*/ 209 w 254"/>
              <a:gd name="T111" fmla="*/ 143 h 176"/>
              <a:gd name="T112" fmla="*/ 216 w 254"/>
              <a:gd name="T113" fmla="*/ 137 h 176"/>
              <a:gd name="T114" fmla="*/ 234 w 254"/>
              <a:gd name="T115" fmla="*/ 139 h 176"/>
              <a:gd name="T116" fmla="*/ 241 w 254"/>
              <a:gd name="T117" fmla="*/ 144 h 176"/>
              <a:gd name="T118" fmla="*/ 248 w 254"/>
              <a:gd name="T119" fmla="*/ 141 h 176"/>
              <a:gd name="T120" fmla="*/ 248 w 254"/>
              <a:gd name="T121" fmla="*/ 135 h 176"/>
              <a:gd name="T122" fmla="*/ 254 w 254"/>
              <a:gd name="T123" fmla="*/ 128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4" h="176">
                <a:moveTo>
                  <a:pt x="253" y="127"/>
                </a:moveTo>
                <a:cubicBezTo>
                  <a:pt x="251" y="125"/>
                  <a:pt x="251" y="125"/>
                  <a:pt x="251" y="125"/>
                </a:cubicBezTo>
                <a:cubicBezTo>
                  <a:pt x="250" y="125"/>
                  <a:pt x="250" y="124"/>
                  <a:pt x="250" y="123"/>
                </a:cubicBezTo>
                <a:cubicBezTo>
                  <a:pt x="250" y="122"/>
                  <a:pt x="250" y="122"/>
                  <a:pt x="250" y="122"/>
                </a:cubicBezTo>
                <a:cubicBezTo>
                  <a:pt x="249" y="121"/>
                  <a:pt x="248" y="119"/>
                  <a:pt x="247" y="116"/>
                </a:cubicBezTo>
                <a:cubicBezTo>
                  <a:pt x="238" y="116"/>
                  <a:pt x="238" y="116"/>
                  <a:pt x="238" y="116"/>
                </a:cubicBezTo>
                <a:cubicBezTo>
                  <a:pt x="237" y="116"/>
                  <a:pt x="237" y="116"/>
                  <a:pt x="237" y="115"/>
                </a:cubicBezTo>
                <a:cubicBezTo>
                  <a:pt x="226" y="108"/>
                  <a:pt x="226" y="108"/>
                  <a:pt x="226" y="108"/>
                </a:cubicBezTo>
                <a:cubicBezTo>
                  <a:pt x="225" y="108"/>
                  <a:pt x="225" y="107"/>
                  <a:pt x="225" y="107"/>
                </a:cubicBezTo>
                <a:cubicBezTo>
                  <a:pt x="225" y="106"/>
                  <a:pt x="225" y="105"/>
                  <a:pt x="226" y="105"/>
                </a:cubicBezTo>
                <a:cubicBezTo>
                  <a:pt x="231" y="100"/>
                  <a:pt x="231" y="100"/>
                  <a:pt x="231" y="100"/>
                </a:cubicBezTo>
                <a:cubicBezTo>
                  <a:pt x="232" y="100"/>
                  <a:pt x="232" y="100"/>
                  <a:pt x="233" y="100"/>
                </a:cubicBezTo>
                <a:cubicBezTo>
                  <a:pt x="234" y="100"/>
                  <a:pt x="234" y="100"/>
                  <a:pt x="234" y="100"/>
                </a:cubicBezTo>
                <a:cubicBezTo>
                  <a:pt x="237" y="99"/>
                  <a:pt x="237" y="99"/>
                  <a:pt x="237" y="99"/>
                </a:cubicBezTo>
                <a:cubicBezTo>
                  <a:pt x="239" y="98"/>
                  <a:pt x="241" y="98"/>
                  <a:pt x="243" y="99"/>
                </a:cubicBezTo>
                <a:cubicBezTo>
                  <a:pt x="243" y="74"/>
                  <a:pt x="243" y="74"/>
                  <a:pt x="243" y="74"/>
                </a:cubicBezTo>
                <a:cubicBezTo>
                  <a:pt x="243" y="73"/>
                  <a:pt x="243" y="73"/>
                  <a:pt x="243" y="73"/>
                </a:cubicBezTo>
                <a:cubicBezTo>
                  <a:pt x="247" y="66"/>
                  <a:pt x="247" y="66"/>
                  <a:pt x="247" y="66"/>
                </a:cubicBezTo>
                <a:cubicBezTo>
                  <a:pt x="247" y="63"/>
                  <a:pt x="247" y="63"/>
                  <a:pt x="247" y="63"/>
                </a:cubicBezTo>
                <a:cubicBezTo>
                  <a:pt x="245" y="63"/>
                  <a:pt x="245" y="63"/>
                  <a:pt x="245" y="63"/>
                </a:cubicBezTo>
                <a:cubicBezTo>
                  <a:pt x="243" y="63"/>
                  <a:pt x="243" y="62"/>
                  <a:pt x="243" y="61"/>
                </a:cubicBezTo>
                <a:cubicBezTo>
                  <a:pt x="243" y="54"/>
                  <a:pt x="243" y="54"/>
                  <a:pt x="243" y="54"/>
                </a:cubicBezTo>
                <a:cubicBezTo>
                  <a:pt x="232" y="50"/>
                  <a:pt x="232" y="50"/>
                  <a:pt x="232" y="50"/>
                </a:cubicBezTo>
                <a:cubicBezTo>
                  <a:pt x="231" y="50"/>
                  <a:pt x="231" y="50"/>
                  <a:pt x="231" y="49"/>
                </a:cubicBezTo>
                <a:cubicBezTo>
                  <a:pt x="230" y="48"/>
                  <a:pt x="231" y="48"/>
                  <a:pt x="231" y="47"/>
                </a:cubicBezTo>
                <a:cubicBezTo>
                  <a:pt x="243" y="36"/>
                  <a:pt x="243" y="36"/>
                  <a:pt x="243" y="36"/>
                </a:cubicBezTo>
                <a:cubicBezTo>
                  <a:pt x="243" y="18"/>
                  <a:pt x="243" y="18"/>
                  <a:pt x="243" y="18"/>
                </a:cubicBezTo>
                <a:cubicBezTo>
                  <a:pt x="234" y="18"/>
                  <a:pt x="234" y="18"/>
                  <a:pt x="234" y="18"/>
                </a:cubicBezTo>
                <a:cubicBezTo>
                  <a:pt x="234" y="19"/>
                  <a:pt x="234" y="20"/>
                  <a:pt x="233" y="20"/>
                </a:cubicBezTo>
                <a:cubicBezTo>
                  <a:pt x="230" y="20"/>
                  <a:pt x="230" y="20"/>
                  <a:pt x="230" y="20"/>
                </a:cubicBezTo>
                <a:cubicBezTo>
                  <a:pt x="230" y="20"/>
                  <a:pt x="229" y="20"/>
                  <a:pt x="229" y="19"/>
                </a:cubicBezTo>
                <a:cubicBezTo>
                  <a:pt x="229" y="19"/>
                  <a:pt x="229" y="19"/>
                  <a:pt x="228" y="20"/>
                </a:cubicBezTo>
                <a:cubicBezTo>
                  <a:pt x="226" y="21"/>
                  <a:pt x="225" y="20"/>
                  <a:pt x="224" y="20"/>
                </a:cubicBezTo>
                <a:cubicBezTo>
                  <a:pt x="223" y="21"/>
                  <a:pt x="222" y="20"/>
                  <a:pt x="221" y="20"/>
                </a:cubicBezTo>
                <a:cubicBezTo>
                  <a:pt x="219" y="20"/>
                  <a:pt x="218" y="20"/>
                  <a:pt x="217" y="20"/>
                </a:cubicBezTo>
                <a:cubicBezTo>
                  <a:pt x="217" y="21"/>
                  <a:pt x="216" y="22"/>
                  <a:pt x="214" y="22"/>
                </a:cubicBezTo>
                <a:cubicBezTo>
                  <a:pt x="212" y="23"/>
                  <a:pt x="210" y="23"/>
                  <a:pt x="209" y="22"/>
                </a:cubicBezTo>
                <a:cubicBezTo>
                  <a:pt x="209" y="22"/>
                  <a:pt x="209" y="22"/>
                  <a:pt x="209" y="23"/>
                </a:cubicBezTo>
                <a:cubicBezTo>
                  <a:pt x="208" y="23"/>
                  <a:pt x="207" y="23"/>
                  <a:pt x="206" y="23"/>
                </a:cubicBezTo>
                <a:cubicBezTo>
                  <a:pt x="205" y="23"/>
                  <a:pt x="204" y="23"/>
                  <a:pt x="203" y="22"/>
                </a:cubicBezTo>
                <a:cubicBezTo>
                  <a:pt x="203" y="21"/>
                  <a:pt x="203" y="21"/>
                  <a:pt x="203" y="21"/>
                </a:cubicBezTo>
                <a:cubicBezTo>
                  <a:pt x="202" y="20"/>
                  <a:pt x="201" y="19"/>
                  <a:pt x="200" y="19"/>
                </a:cubicBezTo>
                <a:cubicBezTo>
                  <a:pt x="199" y="19"/>
                  <a:pt x="199" y="19"/>
                  <a:pt x="199" y="19"/>
                </a:cubicBezTo>
                <a:cubicBezTo>
                  <a:pt x="199" y="19"/>
                  <a:pt x="199" y="19"/>
                  <a:pt x="198" y="19"/>
                </a:cubicBezTo>
                <a:cubicBezTo>
                  <a:pt x="196" y="18"/>
                  <a:pt x="194" y="19"/>
                  <a:pt x="194" y="19"/>
                </a:cubicBezTo>
                <a:cubicBezTo>
                  <a:pt x="193" y="19"/>
                  <a:pt x="193" y="19"/>
                  <a:pt x="193" y="19"/>
                </a:cubicBezTo>
                <a:cubicBezTo>
                  <a:pt x="192" y="19"/>
                  <a:pt x="192" y="19"/>
                  <a:pt x="192" y="19"/>
                </a:cubicBezTo>
                <a:cubicBezTo>
                  <a:pt x="192" y="19"/>
                  <a:pt x="191" y="19"/>
                  <a:pt x="191" y="19"/>
                </a:cubicBezTo>
                <a:cubicBezTo>
                  <a:pt x="191" y="19"/>
                  <a:pt x="190" y="21"/>
                  <a:pt x="189" y="21"/>
                </a:cubicBezTo>
                <a:cubicBezTo>
                  <a:pt x="188" y="21"/>
                  <a:pt x="186" y="22"/>
                  <a:pt x="186" y="22"/>
                </a:cubicBezTo>
                <a:cubicBezTo>
                  <a:pt x="184" y="22"/>
                  <a:pt x="184" y="22"/>
                  <a:pt x="184" y="22"/>
                </a:cubicBezTo>
                <a:cubicBezTo>
                  <a:pt x="183" y="22"/>
                  <a:pt x="183" y="23"/>
                  <a:pt x="183" y="23"/>
                </a:cubicBezTo>
                <a:cubicBezTo>
                  <a:pt x="183" y="23"/>
                  <a:pt x="182" y="22"/>
                  <a:pt x="182" y="22"/>
                </a:cubicBezTo>
                <a:cubicBezTo>
                  <a:pt x="181" y="22"/>
                  <a:pt x="180" y="21"/>
                  <a:pt x="179" y="21"/>
                </a:cubicBezTo>
                <a:cubicBezTo>
                  <a:pt x="178" y="21"/>
                  <a:pt x="177" y="21"/>
                  <a:pt x="175" y="20"/>
                </a:cubicBezTo>
                <a:cubicBezTo>
                  <a:pt x="174" y="19"/>
                  <a:pt x="174" y="19"/>
                  <a:pt x="174" y="18"/>
                </a:cubicBezTo>
                <a:cubicBezTo>
                  <a:pt x="175" y="13"/>
                  <a:pt x="175" y="13"/>
                  <a:pt x="175" y="13"/>
                </a:cubicBezTo>
                <a:cubicBezTo>
                  <a:pt x="174" y="13"/>
                  <a:pt x="172" y="13"/>
                  <a:pt x="172" y="10"/>
                </a:cubicBezTo>
                <a:cubicBezTo>
                  <a:pt x="171" y="9"/>
                  <a:pt x="170" y="7"/>
                  <a:pt x="169" y="6"/>
                </a:cubicBezTo>
                <a:cubicBezTo>
                  <a:pt x="167" y="6"/>
                  <a:pt x="165" y="6"/>
                  <a:pt x="165" y="6"/>
                </a:cubicBezTo>
                <a:cubicBezTo>
                  <a:pt x="164" y="7"/>
                  <a:pt x="164" y="6"/>
                  <a:pt x="163" y="6"/>
                </a:cubicBezTo>
                <a:cubicBezTo>
                  <a:pt x="159" y="2"/>
                  <a:pt x="159" y="2"/>
                  <a:pt x="159" y="2"/>
                </a:cubicBezTo>
                <a:cubicBezTo>
                  <a:pt x="156" y="0"/>
                  <a:pt x="156" y="0"/>
                  <a:pt x="156" y="0"/>
                </a:cubicBezTo>
                <a:cubicBezTo>
                  <a:pt x="151" y="5"/>
                  <a:pt x="151" y="5"/>
                  <a:pt x="151" y="5"/>
                </a:cubicBezTo>
                <a:cubicBezTo>
                  <a:pt x="124" y="38"/>
                  <a:pt x="124" y="38"/>
                  <a:pt x="124" y="38"/>
                </a:cubicBezTo>
                <a:cubicBezTo>
                  <a:pt x="120" y="42"/>
                  <a:pt x="120" y="42"/>
                  <a:pt x="120" y="42"/>
                </a:cubicBezTo>
                <a:cubicBezTo>
                  <a:pt x="118" y="52"/>
                  <a:pt x="118" y="52"/>
                  <a:pt x="118" y="52"/>
                </a:cubicBezTo>
                <a:cubicBezTo>
                  <a:pt x="117" y="58"/>
                  <a:pt x="117" y="58"/>
                  <a:pt x="117" y="58"/>
                </a:cubicBezTo>
                <a:cubicBezTo>
                  <a:pt x="117" y="63"/>
                  <a:pt x="117" y="63"/>
                  <a:pt x="117" y="63"/>
                </a:cubicBezTo>
                <a:cubicBezTo>
                  <a:pt x="117" y="65"/>
                  <a:pt x="117" y="65"/>
                  <a:pt x="117" y="65"/>
                </a:cubicBezTo>
                <a:cubicBezTo>
                  <a:pt x="120" y="68"/>
                  <a:pt x="120" y="68"/>
                  <a:pt x="120" y="68"/>
                </a:cubicBezTo>
                <a:cubicBezTo>
                  <a:pt x="120" y="69"/>
                  <a:pt x="120" y="69"/>
                  <a:pt x="120" y="69"/>
                </a:cubicBezTo>
                <a:cubicBezTo>
                  <a:pt x="120" y="70"/>
                  <a:pt x="120" y="70"/>
                  <a:pt x="120" y="70"/>
                </a:cubicBezTo>
                <a:cubicBezTo>
                  <a:pt x="120" y="72"/>
                  <a:pt x="120" y="72"/>
                  <a:pt x="120" y="72"/>
                </a:cubicBezTo>
                <a:cubicBezTo>
                  <a:pt x="119" y="75"/>
                  <a:pt x="119" y="75"/>
                  <a:pt x="119" y="75"/>
                </a:cubicBezTo>
                <a:cubicBezTo>
                  <a:pt x="118" y="76"/>
                  <a:pt x="118" y="76"/>
                  <a:pt x="118" y="76"/>
                </a:cubicBezTo>
                <a:cubicBezTo>
                  <a:pt x="110" y="79"/>
                  <a:pt x="110" y="79"/>
                  <a:pt x="110" y="79"/>
                </a:cubicBezTo>
                <a:cubicBezTo>
                  <a:pt x="109" y="80"/>
                  <a:pt x="109" y="80"/>
                  <a:pt x="109" y="80"/>
                </a:cubicBezTo>
                <a:cubicBezTo>
                  <a:pt x="76" y="86"/>
                  <a:pt x="76" y="86"/>
                  <a:pt x="76" y="86"/>
                </a:cubicBezTo>
                <a:cubicBezTo>
                  <a:pt x="57" y="86"/>
                  <a:pt x="57" y="86"/>
                  <a:pt x="57" y="86"/>
                </a:cubicBezTo>
                <a:cubicBezTo>
                  <a:pt x="56" y="85"/>
                  <a:pt x="56" y="85"/>
                  <a:pt x="56" y="85"/>
                </a:cubicBezTo>
                <a:cubicBezTo>
                  <a:pt x="55" y="85"/>
                  <a:pt x="55" y="85"/>
                  <a:pt x="55" y="85"/>
                </a:cubicBezTo>
                <a:cubicBezTo>
                  <a:pt x="53" y="83"/>
                  <a:pt x="53" y="83"/>
                  <a:pt x="53" y="83"/>
                </a:cubicBezTo>
                <a:cubicBezTo>
                  <a:pt x="50" y="80"/>
                  <a:pt x="50" y="80"/>
                  <a:pt x="50" y="80"/>
                </a:cubicBezTo>
                <a:cubicBezTo>
                  <a:pt x="43" y="77"/>
                  <a:pt x="43" y="77"/>
                  <a:pt x="43" y="77"/>
                </a:cubicBezTo>
                <a:cubicBezTo>
                  <a:pt x="30" y="74"/>
                  <a:pt x="30" y="74"/>
                  <a:pt x="30" y="74"/>
                </a:cubicBezTo>
                <a:cubicBezTo>
                  <a:pt x="19" y="74"/>
                  <a:pt x="19" y="74"/>
                  <a:pt x="19" y="74"/>
                </a:cubicBezTo>
                <a:cubicBezTo>
                  <a:pt x="19" y="74"/>
                  <a:pt x="19" y="74"/>
                  <a:pt x="19" y="75"/>
                </a:cubicBezTo>
                <a:cubicBezTo>
                  <a:pt x="19" y="82"/>
                  <a:pt x="19" y="82"/>
                  <a:pt x="19" y="82"/>
                </a:cubicBezTo>
                <a:cubicBezTo>
                  <a:pt x="19" y="84"/>
                  <a:pt x="18" y="85"/>
                  <a:pt x="16" y="86"/>
                </a:cubicBezTo>
                <a:cubicBezTo>
                  <a:pt x="15" y="86"/>
                  <a:pt x="14" y="86"/>
                  <a:pt x="14" y="86"/>
                </a:cubicBezTo>
                <a:cubicBezTo>
                  <a:pt x="12" y="86"/>
                  <a:pt x="12" y="86"/>
                  <a:pt x="12" y="86"/>
                </a:cubicBezTo>
                <a:cubicBezTo>
                  <a:pt x="9" y="86"/>
                  <a:pt x="9" y="86"/>
                  <a:pt x="9" y="86"/>
                </a:cubicBezTo>
                <a:cubicBezTo>
                  <a:pt x="8" y="86"/>
                  <a:pt x="8" y="86"/>
                  <a:pt x="8" y="86"/>
                </a:cubicBezTo>
                <a:cubicBezTo>
                  <a:pt x="8" y="86"/>
                  <a:pt x="8" y="86"/>
                  <a:pt x="6" y="86"/>
                </a:cubicBezTo>
                <a:cubicBezTo>
                  <a:pt x="5" y="86"/>
                  <a:pt x="4" y="86"/>
                  <a:pt x="4" y="86"/>
                </a:cubicBezTo>
                <a:cubicBezTo>
                  <a:pt x="3" y="86"/>
                  <a:pt x="3" y="86"/>
                  <a:pt x="3" y="86"/>
                </a:cubicBezTo>
                <a:cubicBezTo>
                  <a:pt x="2" y="86"/>
                  <a:pt x="2" y="86"/>
                  <a:pt x="2" y="86"/>
                </a:cubicBezTo>
                <a:cubicBezTo>
                  <a:pt x="0" y="88"/>
                  <a:pt x="0" y="88"/>
                  <a:pt x="0" y="88"/>
                </a:cubicBezTo>
                <a:cubicBezTo>
                  <a:pt x="0" y="90"/>
                  <a:pt x="0" y="90"/>
                  <a:pt x="0" y="90"/>
                </a:cubicBezTo>
                <a:cubicBezTo>
                  <a:pt x="0" y="91"/>
                  <a:pt x="0" y="91"/>
                  <a:pt x="0" y="91"/>
                </a:cubicBezTo>
                <a:cubicBezTo>
                  <a:pt x="3" y="95"/>
                  <a:pt x="3" y="95"/>
                  <a:pt x="3" y="95"/>
                </a:cubicBezTo>
                <a:cubicBezTo>
                  <a:pt x="3" y="95"/>
                  <a:pt x="3" y="95"/>
                  <a:pt x="4" y="95"/>
                </a:cubicBezTo>
                <a:cubicBezTo>
                  <a:pt x="5" y="97"/>
                  <a:pt x="5" y="97"/>
                  <a:pt x="5" y="97"/>
                </a:cubicBezTo>
                <a:cubicBezTo>
                  <a:pt x="6" y="97"/>
                  <a:pt x="6" y="97"/>
                  <a:pt x="6" y="97"/>
                </a:cubicBezTo>
                <a:cubicBezTo>
                  <a:pt x="7" y="98"/>
                  <a:pt x="7" y="98"/>
                  <a:pt x="7" y="98"/>
                </a:cubicBezTo>
                <a:cubicBezTo>
                  <a:pt x="9" y="99"/>
                  <a:pt x="9" y="99"/>
                  <a:pt x="9" y="99"/>
                </a:cubicBezTo>
                <a:cubicBezTo>
                  <a:pt x="9" y="100"/>
                  <a:pt x="9" y="100"/>
                  <a:pt x="9" y="101"/>
                </a:cubicBezTo>
                <a:cubicBezTo>
                  <a:pt x="9" y="102"/>
                  <a:pt x="9" y="102"/>
                  <a:pt x="9" y="102"/>
                </a:cubicBezTo>
                <a:cubicBezTo>
                  <a:pt x="10" y="102"/>
                  <a:pt x="11" y="102"/>
                  <a:pt x="11" y="103"/>
                </a:cubicBezTo>
                <a:cubicBezTo>
                  <a:pt x="12" y="102"/>
                  <a:pt x="12" y="102"/>
                  <a:pt x="12" y="102"/>
                </a:cubicBezTo>
                <a:cubicBezTo>
                  <a:pt x="13" y="102"/>
                  <a:pt x="14" y="102"/>
                  <a:pt x="14" y="103"/>
                </a:cubicBezTo>
                <a:cubicBezTo>
                  <a:pt x="16" y="104"/>
                  <a:pt x="16" y="104"/>
                  <a:pt x="16" y="104"/>
                </a:cubicBezTo>
                <a:cubicBezTo>
                  <a:pt x="19" y="104"/>
                  <a:pt x="19" y="104"/>
                  <a:pt x="19" y="104"/>
                </a:cubicBezTo>
                <a:cubicBezTo>
                  <a:pt x="20" y="104"/>
                  <a:pt x="21" y="105"/>
                  <a:pt x="21" y="106"/>
                </a:cubicBezTo>
                <a:cubicBezTo>
                  <a:pt x="22" y="106"/>
                  <a:pt x="22" y="106"/>
                  <a:pt x="22" y="106"/>
                </a:cubicBezTo>
                <a:cubicBezTo>
                  <a:pt x="23" y="106"/>
                  <a:pt x="24" y="106"/>
                  <a:pt x="24" y="107"/>
                </a:cubicBezTo>
                <a:cubicBezTo>
                  <a:pt x="24" y="108"/>
                  <a:pt x="24" y="108"/>
                  <a:pt x="24" y="108"/>
                </a:cubicBezTo>
                <a:cubicBezTo>
                  <a:pt x="25" y="108"/>
                  <a:pt x="26" y="109"/>
                  <a:pt x="27" y="110"/>
                </a:cubicBezTo>
                <a:cubicBezTo>
                  <a:pt x="30" y="111"/>
                  <a:pt x="30" y="111"/>
                  <a:pt x="30" y="111"/>
                </a:cubicBezTo>
                <a:cubicBezTo>
                  <a:pt x="30" y="112"/>
                  <a:pt x="31" y="111"/>
                  <a:pt x="33" y="111"/>
                </a:cubicBezTo>
                <a:cubicBezTo>
                  <a:pt x="33" y="111"/>
                  <a:pt x="34" y="111"/>
                  <a:pt x="34" y="112"/>
                </a:cubicBezTo>
                <a:cubicBezTo>
                  <a:pt x="37" y="114"/>
                  <a:pt x="37" y="114"/>
                  <a:pt x="37" y="114"/>
                </a:cubicBezTo>
                <a:cubicBezTo>
                  <a:pt x="40" y="114"/>
                  <a:pt x="40" y="114"/>
                  <a:pt x="40" y="114"/>
                </a:cubicBezTo>
                <a:cubicBezTo>
                  <a:pt x="41" y="114"/>
                  <a:pt x="42" y="115"/>
                  <a:pt x="42" y="116"/>
                </a:cubicBezTo>
                <a:cubicBezTo>
                  <a:pt x="42" y="120"/>
                  <a:pt x="42" y="120"/>
                  <a:pt x="42" y="120"/>
                </a:cubicBezTo>
                <a:cubicBezTo>
                  <a:pt x="42" y="120"/>
                  <a:pt x="42" y="120"/>
                  <a:pt x="42" y="121"/>
                </a:cubicBezTo>
                <a:cubicBezTo>
                  <a:pt x="42" y="123"/>
                  <a:pt x="40" y="124"/>
                  <a:pt x="39" y="124"/>
                </a:cubicBezTo>
                <a:cubicBezTo>
                  <a:pt x="39" y="125"/>
                  <a:pt x="39" y="125"/>
                  <a:pt x="38" y="125"/>
                </a:cubicBezTo>
                <a:cubicBezTo>
                  <a:pt x="39" y="126"/>
                  <a:pt x="40" y="126"/>
                  <a:pt x="40" y="126"/>
                </a:cubicBezTo>
                <a:cubicBezTo>
                  <a:pt x="41" y="125"/>
                  <a:pt x="44" y="125"/>
                  <a:pt x="45" y="127"/>
                </a:cubicBezTo>
                <a:cubicBezTo>
                  <a:pt x="46" y="126"/>
                  <a:pt x="46" y="126"/>
                  <a:pt x="46" y="126"/>
                </a:cubicBezTo>
                <a:cubicBezTo>
                  <a:pt x="47" y="126"/>
                  <a:pt x="49" y="126"/>
                  <a:pt x="50" y="126"/>
                </a:cubicBezTo>
                <a:cubicBezTo>
                  <a:pt x="50" y="125"/>
                  <a:pt x="50" y="124"/>
                  <a:pt x="51" y="124"/>
                </a:cubicBezTo>
                <a:cubicBezTo>
                  <a:pt x="51" y="123"/>
                  <a:pt x="51" y="123"/>
                  <a:pt x="51" y="123"/>
                </a:cubicBezTo>
                <a:cubicBezTo>
                  <a:pt x="51" y="122"/>
                  <a:pt x="51" y="122"/>
                  <a:pt x="51" y="122"/>
                </a:cubicBezTo>
                <a:cubicBezTo>
                  <a:pt x="51" y="121"/>
                  <a:pt x="52" y="120"/>
                  <a:pt x="52" y="120"/>
                </a:cubicBezTo>
                <a:cubicBezTo>
                  <a:pt x="53" y="120"/>
                  <a:pt x="53" y="120"/>
                  <a:pt x="53" y="120"/>
                </a:cubicBezTo>
                <a:cubicBezTo>
                  <a:pt x="54" y="119"/>
                  <a:pt x="55" y="119"/>
                  <a:pt x="57" y="119"/>
                </a:cubicBezTo>
                <a:cubicBezTo>
                  <a:pt x="58" y="119"/>
                  <a:pt x="60" y="119"/>
                  <a:pt x="60" y="119"/>
                </a:cubicBezTo>
                <a:cubicBezTo>
                  <a:pt x="64" y="120"/>
                  <a:pt x="64" y="120"/>
                  <a:pt x="64" y="120"/>
                </a:cubicBezTo>
                <a:cubicBezTo>
                  <a:pt x="69" y="120"/>
                  <a:pt x="69" y="120"/>
                  <a:pt x="69" y="120"/>
                </a:cubicBezTo>
                <a:cubicBezTo>
                  <a:pt x="71" y="120"/>
                  <a:pt x="71" y="120"/>
                  <a:pt x="71" y="120"/>
                </a:cubicBezTo>
                <a:cubicBezTo>
                  <a:pt x="72" y="120"/>
                  <a:pt x="72" y="120"/>
                  <a:pt x="72" y="120"/>
                </a:cubicBezTo>
                <a:cubicBezTo>
                  <a:pt x="74" y="121"/>
                  <a:pt x="74" y="121"/>
                  <a:pt x="74" y="121"/>
                </a:cubicBezTo>
                <a:cubicBezTo>
                  <a:pt x="74" y="121"/>
                  <a:pt x="74" y="121"/>
                  <a:pt x="74" y="122"/>
                </a:cubicBezTo>
                <a:cubicBezTo>
                  <a:pt x="75" y="122"/>
                  <a:pt x="75" y="123"/>
                  <a:pt x="76" y="123"/>
                </a:cubicBezTo>
                <a:cubicBezTo>
                  <a:pt x="77" y="125"/>
                  <a:pt x="77" y="125"/>
                  <a:pt x="77" y="125"/>
                </a:cubicBezTo>
                <a:cubicBezTo>
                  <a:pt x="78" y="126"/>
                  <a:pt x="78" y="126"/>
                  <a:pt x="78" y="127"/>
                </a:cubicBezTo>
                <a:cubicBezTo>
                  <a:pt x="78" y="132"/>
                  <a:pt x="78" y="132"/>
                  <a:pt x="78" y="132"/>
                </a:cubicBezTo>
                <a:cubicBezTo>
                  <a:pt x="82" y="132"/>
                  <a:pt x="82" y="132"/>
                  <a:pt x="82" y="132"/>
                </a:cubicBezTo>
                <a:cubicBezTo>
                  <a:pt x="83" y="132"/>
                  <a:pt x="83" y="133"/>
                  <a:pt x="86" y="134"/>
                </a:cubicBezTo>
                <a:cubicBezTo>
                  <a:pt x="88" y="136"/>
                  <a:pt x="88" y="136"/>
                  <a:pt x="88" y="136"/>
                </a:cubicBezTo>
                <a:cubicBezTo>
                  <a:pt x="90" y="138"/>
                  <a:pt x="90" y="138"/>
                  <a:pt x="90" y="138"/>
                </a:cubicBezTo>
                <a:cubicBezTo>
                  <a:pt x="95" y="141"/>
                  <a:pt x="95" y="141"/>
                  <a:pt x="95" y="141"/>
                </a:cubicBezTo>
                <a:cubicBezTo>
                  <a:pt x="98" y="141"/>
                  <a:pt x="98" y="141"/>
                  <a:pt x="98" y="141"/>
                </a:cubicBezTo>
                <a:cubicBezTo>
                  <a:pt x="99" y="141"/>
                  <a:pt x="100" y="142"/>
                  <a:pt x="100" y="143"/>
                </a:cubicBezTo>
                <a:cubicBezTo>
                  <a:pt x="101" y="143"/>
                  <a:pt x="101" y="143"/>
                  <a:pt x="101" y="143"/>
                </a:cubicBezTo>
                <a:cubicBezTo>
                  <a:pt x="102" y="143"/>
                  <a:pt x="102" y="143"/>
                  <a:pt x="102" y="143"/>
                </a:cubicBezTo>
                <a:cubicBezTo>
                  <a:pt x="103" y="143"/>
                  <a:pt x="103" y="143"/>
                  <a:pt x="103" y="143"/>
                </a:cubicBezTo>
                <a:cubicBezTo>
                  <a:pt x="104" y="142"/>
                  <a:pt x="105" y="142"/>
                  <a:pt x="106" y="143"/>
                </a:cubicBezTo>
                <a:cubicBezTo>
                  <a:pt x="106" y="142"/>
                  <a:pt x="107" y="142"/>
                  <a:pt x="107" y="142"/>
                </a:cubicBezTo>
                <a:cubicBezTo>
                  <a:pt x="108" y="141"/>
                  <a:pt x="109" y="141"/>
                  <a:pt x="111" y="142"/>
                </a:cubicBezTo>
                <a:cubicBezTo>
                  <a:pt x="114" y="143"/>
                  <a:pt x="115" y="143"/>
                  <a:pt x="115" y="143"/>
                </a:cubicBezTo>
                <a:cubicBezTo>
                  <a:pt x="118" y="145"/>
                  <a:pt x="118" y="145"/>
                  <a:pt x="118" y="145"/>
                </a:cubicBezTo>
                <a:cubicBezTo>
                  <a:pt x="120" y="147"/>
                  <a:pt x="120" y="147"/>
                  <a:pt x="120" y="147"/>
                </a:cubicBezTo>
                <a:cubicBezTo>
                  <a:pt x="123" y="149"/>
                  <a:pt x="123" y="149"/>
                  <a:pt x="123" y="149"/>
                </a:cubicBezTo>
                <a:cubicBezTo>
                  <a:pt x="124" y="149"/>
                  <a:pt x="124" y="149"/>
                  <a:pt x="124" y="149"/>
                </a:cubicBezTo>
                <a:cubicBezTo>
                  <a:pt x="125" y="149"/>
                  <a:pt x="125" y="149"/>
                  <a:pt x="125" y="149"/>
                </a:cubicBezTo>
                <a:cubicBezTo>
                  <a:pt x="128" y="150"/>
                  <a:pt x="128" y="150"/>
                  <a:pt x="128" y="150"/>
                </a:cubicBezTo>
                <a:cubicBezTo>
                  <a:pt x="129" y="150"/>
                  <a:pt x="129" y="150"/>
                  <a:pt x="129" y="150"/>
                </a:cubicBezTo>
                <a:cubicBezTo>
                  <a:pt x="130" y="150"/>
                  <a:pt x="131" y="150"/>
                  <a:pt x="131" y="151"/>
                </a:cubicBezTo>
                <a:cubicBezTo>
                  <a:pt x="131" y="152"/>
                  <a:pt x="131" y="152"/>
                  <a:pt x="131" y="152"/>
                </a:cubicBezTo>
                <a:cubicBezTo>
                  <a:pt x="133" y="153"/>
                  <a:pt x="134" y="154"/>
                  <a:pt x="134" y="155"/>
                </a:cubicBezTo>
                <a:cubicBezTo>
                  <a:pt x="134" y="161"/>
                  <a:pt x="134" y="161"/>
                  <a:pt x="134" y="161"/>
                </a:cubicBezTo>
                <a:cubicBezTo>
                  <a:pt x="134" y="162"/>
                  <a:pt x="134" y="162"/>
                  <a:pt x="134" y="162"/>
                </a:cubicBezTo>
                <a:cubicBezTo>
                  <a:pt x="135" y="162"/>
                  <a:pt x="135" y="162"/>
                  <a:pt x="135" y="162"/>
                </a:cubicBezTo>
                <a:cubicBezTo>
                  <a:pt x="137" y="165"/>
                  <a:pt x="137" y="165"/>
                  <a:pt x="137" y="165"/>
                </a:cubicBezTo>
                <a:cubicBezTo>
                  <a:pt x="137" y="166"/>
                  <a:pt x="137" y="166"/>
                  <a:pt x="137" y="166"/>
                </a:cubicBezTo>
                <a:cubicBezTo>
                  <a:pt x="137" y="167"/>
                  <a:pt x="138" y="169"/>
                  <a:pt x="139" y="170"/>
                </a:cubicBezTo>
                <a:cubicBezTo>
                  <a:pt x="140" y="170"/>
                  <a:pt x="140" y="171"/>
                  <a:pt x="141" y="172"/>
                </a:cubicBezTo>
                <a:cubicBezTo>
                  <a:pt x="142" y="172"/>
                  <a:pt x="142" y="172"/>
                  <a:pt x="143" y="173"/>
                </a:cubicBezTo>
                <a:cubicBezTo>
                  <a:pt x="143" y="172"/>
                  <a:pt x="143" y="171"/>
                  <a:pt x="143" y="171"/>
                </a:cubicBezTo>
                <a:cubicBezTo>
                  <a:pt x="143" y="169"/>
                  <a:pt x="143" y="169"/>
                  <a:pt x="143" y="169"/>
                </a:cubicBezTo>
                <a:cubicBezTo>
                  <a:pt x="143" y="168"/>
                  <a:pt x="144" y="167"/>
                  <a:pt x="145" y="167"/>
                </a:cubicBezTo>
                <a:cubicBezTo>
                  <a:pt x="146" y="167"/>
                  <a:pt x="146" y="167"/>
                  <a:pt x="146" y="167"/>
                </a:cubicBezTo>
                <a:cubicBezTo>
                  <a:pt x="147" y="167"/>
                  <a:pt x="147" y="166"/>
                  <a:pt x="148" y="166"/>
                </a:cubicBezTo>
                <a:cubicBezTo>
                  <a:pt x="150" y="166"/>
                  <a:pt x="150" y="166"/>
                  <a:pt x="150" y="166"/>
                </a:cubicBezTo>
                <a:cubicBezTo>
                  <a:pt x="151" y="166"/>
                  <a:pt x="152" y="167"/>
                  <a:pt x="152" y="167"/>
                </a:cubicBezTo>
                <a:cubicBezTo>
                  <a:pt x="153" y="168"/>
                  <a:pt x="153" y="168"/>
                  <a:pt x="153" y="168"/>
                </a:cubicBezTo>
                <a:cubicBezTo>
                  <a:pt x="154" y="169"/>
                  <a:pt x="155" y="169"/>
                  <a:pt x="155" y="171"/>
                </a:cubicBezTo>
                <a:cubicBezTo>
                  <a:pt x="156" y="172"/>
                  <a:pt x="156" y="172"/>
                  <a:pt x="156" y="172"/>
                </a:cubicBezTo>
                <a:cubicBezTo>
                  <a:pt x="157" y="174"/>
                  <a:pt x="157" y="174"/>
                  <a:pt x="157" y="174"/>
                </a:cubicBezTo>
                <a:cubicBezTo>
                  <a:pt x="157" y="175"/>
                  <a:pt x="157" y="175"/>
                  <a:pt x="157" y="176"/>
                </a:cubicBezTo>
                <a:cubicBezTo>
                  <a:pt x="158" y="174"/>
                  <a:pt x="158" y="174"/>
                  <a:pt x="158" y="174"/>
                </a:cubicBezTo>
                <a:cubicBezTo>
                  <a:pt x="159" y="174"/>
                  <a:pt x="159" y="173"/>
                  <a:pt x="160" y="173"/>
                </a:cubicBezTo>
                <a:cubicBezTo>
                  <a:pt x="160" y="173"/>
                  <a:pt x="160" y="172"/>
                  <a:pt x="161" y="172"/>
                </a:cubicBezTo>
                <a:cubicBezTo>
                  <a:pt x="164" y="171"/>
                  <a:pt x="164" y="171"/>
                  <a:pt x="164" y="171"/>
                </a:cubicBezTo>
                <a:cubicBezTo>
                  <a:pt x="165" y="171"/>
                  <a:pt x="165" y="171"/>
                  <a:pt x="165" y="171"/>
                </a:cubicBezTo>
                <a:cubicBezTo>
                  <a:pt x="166" y="171"/>
                  <a:pt x="167" y="171"/>
                  <a:pt x="168" y="172"/>
                </a:cubicBezTo>
                <a:cubicBezTo>
                  <a:pt x="169" y="173"/>
                  <a:pt x="169" y="173"/>
                  <a:pt x="169" y="173"/>
                </a:cubicBezTo>
                <a:cubicBezTo>
                  <a:pt x="169" y="172"/>
                  <a:pt x="169" y="172"/>
                  <a:pt x="170" y="172"/>
                </a:cubicBezTo>
                <a:cubicBezTo>
                  <a:pt x="173" y="172"/>
                  <a:pt x="173" y="172"/>
                  <a:pt x="173" y="172"/>
                </a:cubicBezTo>
                <a:cubicBezTo>
                  <a:pt x="173" y="172"/>
                  <a:pt x="173" y="172"/>
                  <a:pt x="174" y="171"/>
                </a:cubicBezTo>
                <a:cubicBezTo>
                  <a:pt x="174" y="171"/>
                  <a:pt x="175" y="171"/>
                  <a:pt x="175" y="170"/>
                </a:cubicBezTo>
                <a:cubicBezTo>
                  <a:pt x="176" y="170"/>
                  <a:pt x="177" y="169"/>
                  <a:pt x="179" y="168"/>
                </a:cubicBezTo>
                <a:cubicBezTo>
                  <a:pt x="181" y="167"/>
                  <a:pt x="181" y="167"/>
                  <a:pt x="181" y="167"/>
                </a:cubicBezTo>
                <a:cubicBezTo>
                  <a:pt x="182" y="166"/>
                  <a:pt x="182" y="166"/>
                  <a:pt x="183" y="166"/>
                </a:cubicBezTo>
                <a:cubicBezTo>
                  <a:pt x="194" y="166"/>
                  <a:pt x="194" y="166"/>
                  <a:pt x="194" y="166"/>
                </a:cubicBezTo>
                <a:cubicBezTo>
                  <a:pt x="194" y="166"/>
                  <a:pt x="195" y="166"/>
                  <a:pt x="195" y="167"/>
                </a:cubicBezTo>
                <a:cubicBezTo>
                  <a:pt x="197" y="165"/>
                  <a:pt x="199" y="166"/>
                  <a:pt x="199" y="167"/>
                </a:cubicBezTo>
                <a:cubicBezTo>
                  <a:pt x="200" y="167"/>
                  <a:pt x="200" y="167"/>
                  <a:pt x="200" y="167"/>
                </a:cubicBezTo>
                <a:cubicBezTo>
                  <a:pt x="201" y="166"/>
                  <a:pt x="203" y="165"/>
                  <a:pt x="204" y="165"/>
                </a:cubicBezTo>
                <a:cubicBezTo>
                  <a:pt x="204" y="164"/>
                  <a:pt x="204" y="164"/>
                  <a:pt x="204" y="164"/>
                </a:cubicBezTo>
                <a:cubicBezTo>
                  <a:pt x="205" y="163"/>
                  <a:pt x="205" y="163"/>
                  <a:pt x="206" y="162"/>
                </a:cubicBezTo>
                <a:cubicBezTo>
                  <a:pt x="206" y="161"/>
                  <a:pt x="206" y="161"/>
                  <a:pt x="206" y="160"/>
                </a:cubicBezTo>
                <a:cubicBezTo>
                  <a:pt x="206" y="160"/>
                  <a:pt x="206" y="160"/>
                  <a:pt x="206" y="159"/>
                </a:cubicBezTo>
                <a:cubicBezTo>
                  <a:pt x="206" y="157"/>
                  <a:pt x="206" y="157"/>
                  <a:pt x="206" y="157"/>
                </a:cubicBezTo>
                <a:cubicBezTo>
                  <a:pt x="206" y="156"/>
                  <a:pt x="206" y="155"/>
                  <a:pt x="206" y="153"/>
                </a:cubicBezTo>
                <a:cubicBezTo>
                  <a:pt x="206" y="152"/>
                  <a:pt x="206" y="152"/>
                  <a:pt x="207" y="152"/>
                </a:cubicBezTo>
                <a:cubicBezTo>
                  <a:pt x="207" y="152"/>
                  <a:pt x="207" y="152"/>
                  <a:pt x="206" y="151"/>
                </a:cubicBezTo>
                <a:cubicBezTo>
                  <a:pt x="205" y="150"/>
                  <a:pt x="206" y="149"/>
                  <a:pt x="206" y="148"/>
                </a:cubicBezTo>
                <a:cubicBezTo>
                  <a:pt x="207" y="148"/>
                  <a:pt x="207" y="147"/>
                  <a:pt x="207" y="147"/>
                </a:cubicBezTo>
                <a:cubicBezTo>
                  <a:pt x="208" y="145"/>
                  <a:pt x="209" y="144"/>
                  <a:pt x="209" y="143"/>
                </a:cubicBezTo>
                <a:cubicBezTo>
                  <a:pt x="209" y="142"/>
                  <a:pt x="210" y="142"/>
                  <a:pt x="211" y="141"/>
                </a:cubicBezTo>
                <a:cubicBezTo>
                  <a:pt x="211" y="140"/>
                  <a:pt x="211" y="140"/>
                  <a:pt x="211" y="140"/>
                </a:cubicBezTo>
                <a:cubicBezTo>
                  <a:pt x="212" y="140"/>
                  <a:pt x="212" y="139"/>
                  <a:pt x="213" y="138"/>
                </a:cubicBezTo>
                <a:cubicBezTo>
                  <a:pt x="216" y="137"/>
                  <a:pt x="216" y="137"/>
                  <a:pt x="216" y="137"/>
                </a:cubicBezTo>
                <a:cubicBezTo>
                  <a:pt x="216" y="137"/>
                  <a:pt x="216" y="137"/>
                  <a:pt x="217" y="137"/>
                </a:cubicBezTo>
                <a:cubicBezTo>
                  <a:pt x="229" y="137"/>
                  <a:pt x="229" y="137"/>
                  <a:pt x="229" y="137"/>
                </a:cubicBezTo>
                <a:cubicBezTo>
                  <a:pt x="230" y="137"/>
                  <a:pt x="230" y="137"/>
                  <a:pt x="230" y="137"/>
                </a:cubicBezTo>
                <a:cubicBezTo>
                  <a:pt x="234" y="139"/>
                  <a:pt x="234" y="139"/>
                  <a:pt x="234" y="139"/>
                </a:cubicBezTo>
                <a:cubicBezTo>
                  <a:pt x="234" y="140"/>
                  <a:pt x="235" y="140"/>
                  <a:pt x="235" y="141"/>
                </a:cubicBezTo>
                <a:cubicBezTo>
                  <a:pt x="235" y="145"/>
                  <a:pt x="235" y="145"/>
                  <a:pt x="235" y="145"/>
                </a:cubicBezTo>
                <a:cubicBezTo>
                  <a:pt x="237" y="145"/>
                  <a:pt x="237" y="145"/>
                  <a:pt x="237" y="145"/>
                </a:cubicBezTo>
                <a:cubicBezTo>
                  <a:pt x="239" y="144"/>
                  <a:pt x="241" y="144"/>
                  <a:pt x="241" y="144"/>
                </a:cubicBezTo>
                <a:cubicBezTo>
                  <a:pt x="244" y="143"/>
                  <a:pt x="244" y="143"/>
                  <a:pt x="244" y="143"/>
                </a:cubicBezTo>
                <a:cubicBezTo>
                  <a:pt x="245" y="143"/>
                  <a:pt x="246" y="143"/>
                  <a:pt x="246" y="143"/>
                </a:cubicBezTo>
                <a:cubicBezTo>
                  <a:pt x="247" y="142"/>
                  <a:pt x="247" y="142"/>
                  <a:pt x="247" y="142"/>
                </a:cubicBezTo>
                <a:cubicBezTo>
                  <a:pt x="247" y="141"/>
                  <a:pt x="248" y="141"/>
                  <a:pt x="248" y="141"/>
                </a:cubicBezTo>
                <a:cubicBezTo>
                  <a:pt x="248" y="141"/>
                  <a:pt x="248" y="140"/>
                  <a:pt x="247" y="140"/>
                </a:cubicBezTo>
                <a:cubicBezTo>
                  <a:pt x="247" y="138"/>
                  <a:pt x="247" y="138"/>
                  <a:pt x="247" y="138"/>
                </a:cubicBezTo>
                <a:cubicBezTo>
                  <a:pt x="247" y="137"/>
                  <a:pt x="247" y="137"/>
                  <a:pt x="247" y="136"/>
                </a:cubicBezTo>
                <a:cubicBezTo>
                  <a:pt x="248" y="136"/>
                  <a:pt x="248" y="135"/>
                  <a:pt x="248" y="135"/>
                </a:cubicBezTo>
                <a:cubicBezTo>
                  <a:pt x="248" y="134"/>
                  <a:pt x="248" y="133"/>
                  <a:pt x="248" y="133"/>
                </a:cubicBezTo>
                <a:cubicBezTo>
                  <a:pt x="249" y="132"/>
                  <a:pt x="250" y="131"/>
                  <a:pt x="251" y="131"/>
                </a:cubicBezTo>
                <a:cubicBezTo>
                  <a:pt x="254" y="129"/>
                  <a:pt x="254" y="129"/>
                  <a:pt x="254" y="129"/>
                </a:cubicBezTo>
                <a:cubicBezTo>
                  <a:pt x="254" y="128"/>
                  <a:pt x="254" y="128"/>
                  <a:pt x="254" y="128"/>
                </a:cubicBezTo>
                <a:cubicBezTo>
                  <a:pt x="253" y="127"/>
                  <a:pt x="253" y="127"/>
                  <a:pt x="253" y="12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7" name="Freeform 93"/>
          <p:cNvSpPr>
            <a:spLocks/>
          </p:cNvSpPr>
          <p:nvPr/>
        </p:nvSpPr>
        <p:spPr bwMode="auto">
          <a:xfrm>
            <a:off x="8498457" y="6244902"/>
            <a:ext cx="77788" cy="79375"/>
          </a:xfrm>
          <a:custGeom>
            <a:avLst/>
            <a:gdLst>
              <a:gd name="T0" fmla="*/ 35 w 35"/>
              <a:gd name="T1" fmla="*/ 13 h 36"/>
              <a:gd name="T2" fmla="*/ 31 w 35"/>
              <a:gd name="T3" fmla="*/ 12 h 36"/>
              <a:gd name="T4" fmla="*/ 31 w 35"/>
              <a:gd name="T5" fmla="*/ 12 h 36"/>
              <a:gd name="T6" fmla="*/ 25 w 35"/>
              <a:gd name="T7" fmla="*/ 9 h 36"/>
              <a:gd name="T8" fmla="*/ 24 w 35"/>
              <a:gd name="T9" fmla="*/ 8 h 36"/>
              <a:gd name="T10" fmla="*/ 21 w 35"/>
              <a:gd name="T11" fmla="*/ 6 h 36"/>
              <a:gd name="T12" fmla="*/ 12 w 35"/>
              <a:gd name="T13" fmla="*/ 0 h 36"/>
              <a:gd name="T14" fmla="*/ 11 w 35"/>
              <a:gd name="T15" fmla="*/ 2 h 36"/>
              <a:gd name="T16" fmla="*/ 0 w 35"/>
              <a:gd name="T17" fmla="*/ 15 h 36"/>
              <a:gd name="T18" fmla="*/ 2 w 35"/>
              <a:gd name="T19" fmla="*/ 17 h 36"/>
              <a:gd name="T20" fmla="*/ 6 w 35"/>
              <a:gd name="T21" fmla="*/ 20 h 36"/>
              <a:gd name="T22" fmla="*/ 11 w 35"/>
              <a:gd name="T23" fmla="*/ 21 h 36"/>
              <a:gd name="T24" fmla="*/ 12 w 35"/>
              <a:gd name="T25" fmla="*/ 21 h 36"/>
              <a:gd name="T26" fmla="*/ 16 w 35"/>
              <a:gd name="T27" fmla="*/ 27 h 36"/>
              <a:gd name="T28" fmla="*/ 18 w 35"/>
              <a:gd name="T29" fmla="*/ 27 h 36"/>
              <a:gd name="T30" fmla="*/ 20 w 35"/>
              <a:gd name="T31" fmla="*/ 29 h 36"/>
              <a:gd name="T32" fmla="*/ 20 w 35"/>
              <a:gd name="T33" fmla="*/ 31 h 36"/>
              <a:gd name="T34" fmla="*/ 19 w 35"/>
              <a:gd name="T35" fmla="*/ 35 h 36"/>
              <a:gd name="T36" fmla="*/ 19 w 35"/>
              <a:gd name="T37" fmla="*/ 35 h 36"/>
              <a:gd name="T38" fmla="*/ 24 w 35"/>
              <a:gd name="T39" fmla="*/ 36 h 36"/>
              <a:gd name="T40" fmla="*/ 25 w 35"/>
              <a:gd name="T41" fmla="*/ 36 h 36"/>
              <a:gd name="T42" fmla="*/ 26 w 35"/>
              <a:gd name="T43" fmla="*/ 36 h 36"/>
              <a:gd name="T44" fmla="*/ 26 w 35"/>
              <a:gd name="T45" fmla="*/ 36 h 36"/>
              <a:gd name="T46" fmla="*/ 26 w 35"/>
              <a:gd name="T47" fmla="*/ 36 h 36"/>
              <a:gd name="T48" fmla="*/ 32 w 35"/>
              <a:gd name="T49" fmla="*/ 31 h 36"/>
              <a:gd name="T50" fmla="*/ 33 w 35"/>
              <a:gd name="T51" fmla="*/ 25 h 36"/>
              <a:gd name="T52" fmla="*/ 33 w 35"/>
              <a:gd name="T53" fmla="*/ 23 h 36"/>
              <a:gd name="T54" fmla="*/ 33 w 35"/>
              <a:gd name="T55" fmla="*/ 22 h 36"/>
              <a:gd name="T56" fmla="*/ 35 w 35"/>
              <a:gd name="T57" fmla="*/ 17 h 36"/>
              <a:gd name="T58" fmla="*/ 35 w 35"/>
              <a:gd name="T59" fmla="*/ 13 h 36"/>
              <a:gd name="T60" fmla="*/ 35 w 35"/>
              <a:gd name="T61" fmla="*/ 13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5" h="36">
                <a:moveTo>
                  <a:pt x="35" y="13"/>
                </a:moveTo>
                <a:cubicBezTo>
                  <a:pt x="34" y="13"/>
                  <a:pt x="32" y="12"/>
                  <a:pt x="31" y="12"/>
                </a:cubicBezTo>
                <a:cubicBezTo>
                  <a:pt x="31" y="12"/>
                  <a:pt x="31" y="12"/>
                  <a:pt x="31" y="12"/>
                </a:cubicBezTo>
                <a:cubicBezTo>
                  <a:pt x="25" y="9"/>
                  <a:pt x="25" y="9"/>
                  <a:pt x="25" y="9"/>
                </a:cubicBezTo>
                <a:cubicBezTo>
                  <a:pt x="25" y="9"/>
                  <a:pt x="25" y="9"/>
                  <a:pt x="24" y="8"/>
                </a:cubicBezTo>
                <a:cubicBezTo>
                  <a:pt x="21" y="6"/>
                  <a:pt x="21" y="6"/>
                  <a:pt x="21" y="6"/>
                </a:cubicBezTo>
                <a:cubicBezTo>
                  <a:pt x="12" y="0"/>
                  <a:pt x="12" y="0"/>
                  <a:pt x="12" y="0"/>
                </a:cubicBezTo>
                <a:cubicBezTo>
                  <a:pt x="11" y="1"/>
                  <a:pt x="11" y="1"/>
                  <a:pt x="11" y="2"/>
                </a:cubicBezTo>
                <a:cubicBezTo>
                  <a:pt x="0" y="15"/>
                  <a:pt x="0" y="15"/>
                  <a:pt x="0" y="15"/>
                </a:cubicBezTo>
                <a:cubicBezTo>
                  <a:pt x="2" y="17"/>
                  <a:pt x="2" y="17"/>
                  <a:pt x="2" y="17"/>
                </a:cubicBezTo>
                <a:cubicBezTo>
                  <a:pt x="6" y="20"/>
                  <a:pt x="6" y="20"/>
                  <a:pt x="6" y="20"/>
                </a:cubicBezTo>
                <a:cubicBezTo>
                  <a:pt x="7" y="20"/>
                  <a:pt x="9" y="20"/>
                  <a:pt x="11" y="21"/>
                </a:cubicBezTo>
                <a:cubicBezTo>
                  <a:pt x="12" y="21"/>
                  <a:pt x="12" y="21"/>
                  <a:pt x="12" y="21"/>
                </a:cubicBezTo>
                <a:cubicBezTo>
                  <a:pt x="12" y="21"/>
                  <a:pt x="16" y="24"/>
                  <a:pt x="16" y="27"/>
                </a:cubicBezTo>
                <a:cubicBezTo>
                  <a:pt x="17" y="26"/>
                  <a:pt x="18" y="27"/>
                  <a:pt x="18" y="27"/>
                </a:cubicBezTo>
                <a:cubicBezTo>
                  <a:pt x="20" y="29"/>
                  <a:pt x="20" y="29"/>
                  <a:pt x="20" y="29"/>
                </a:cubicBezTo>
                <a:cubicBezTo>
                  <a:pt x="20" y="30"/>
                  <a:pt x="20" y="30"/>
                  <a:pt x="20" y="31"/>
                </a:cubicBezTo>
                <a:cubicBezTo>
                  <a:pt x="19" y="35"/>
                  <a:pt x="19" y="35"/>
                  <a:pt x="19" y="35"/>
                </a:cubicBezTo>
                <a:cubicBezTo>
                  <a:pt x="19" y="35"/>
                  <a:pt x="19" y="35"/>
                  <a:pt x="19" y="35"/>
                </a:cubicBezTo>
                <a:cubicBezTo>
                  <a:pt x="20" y="35"/>
                  <a:pt x="21" y="35"/>
                  <a:pt x="24" y="36"/>
                </a:cubicBezTo>
                <a:cubicBezTo>
                  <a:pt x="25" y="36"/>
                  <a:pt x="25" y="36"/>
                  <a:pt x="25" y="36"/>
                </a:cubicBezTo>
                <a:cubicBezTo>
                  <a:pt x="25" y="36"/>
                  <a:pt x="25" y="36"/>
                  <a:pt x="26" y="36"/>
                </a:cubicBezTo>
                <a:cubicBezTo>
                  <a:pt x="26" y="36"/>
                  <a:pt x="26" y="36"/>
                  <a:pt x="26" y="36"/>
                </a:cubicBezTo>
                <a:cubicBezTo>
                  <a:pt x="26" y="36"/>
                  <a:pt x="26" y="36"/>
                  <a:pt x="26" y="36"/>
                </a:cubicBezTo>
                <a:cubicBezTo>
                  <a:pt x="28" y="35"/>
                  <a:pt x="31" y="33"/>
                  <a:pt x="32" y="31"/>
                </a:cubicBezTo>
                <a:cubicBezTo>
                  <a:pt x="33" y="29"/>
                  <a:pt x="33" y="27"/>
                  <a:pt x="33" y="25"/>
                </a:cubicBezTo>
                <a:cubicBezTo>
                  <a:pt x="33" y="24"/>
                  <a:pt x="33" y="23"/>
                  <a:pt x="33" y="23"/>
                </a:cubicBezTo>
                <a:cubicBezTo>
                  <a:pt x="33" y="22"/>
                  <a:pt x="33" y="22"/>
                  <a:pt x="33" y="22"/>
                </a:cubicBezTo>
                <a:cubicBezTo>
                  <a:pt x="34" y="19"/>
                  <a:pt x="35" y="17"/>
                  <a:pt x="35" y="17"/>
                </a:cubicBezTo>
                <a:cubicBezTo>
                  <a:pt x="34" y="16"/>
                  <a:pt x="35" y="14"/>
                  <a:pt x="35" y="13"/>
                </a:cubicBezTo>
                <a:cubicBezTo>
                  <a:pt x="35" y="13"/>
                  <a:pt x="35" y="13"/>
                  <a:pt x="35" y="1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8" name="Freeform 94"/>
          <p:cNvSpPr>
            <a:spLocks/>
          </p:cNvSpPr>
          <p:nvPr/>
        </p:nvSpPr>
        <p:spPr bwMode="auto">
          <a:xfrm>
            <a:off x="8944544" y="6241727"/>
            <a:ext cx="350838" cy="122238"/>
          </a:xfrm>
          <a:custGeom>
            <a:avLst/>
            <a:gdLst>
              <a:gd name="T0" fmla="*/ 153 w 157"/>
              <a:gd name="T1" fmla="*/ 25 h 55"/>
              <a:gd name="T2" fmla="*/ 141 w 157"/>
              <a:gd name="T3" fmla="*/ 20 h 55"/>
              <a:gd name="T4" fmla="*/ 136 w 157"/>
              <a:gd name="T5" fmla="*/ 13 h 55"/>
              <a:gd name="T6" fmla="*/ 135 w 157"/>
              <a:gd name="T7" fmla="*/ 7 h 55"/>
              <a:gd name="T8" fmla="*/ 136 w 157"/>
              <a:gd name="T9" fmla="*/ 4 h 55"/>
              <a:gd name="T10" fmla="*/ 132 w 157"/>
              <a:gd name="T11" fmla="*/ 0 h 55"/>
              <a:gd name="T12" fmla="*/ 128 w 157"/>
              <a:gd name="T13" fmla="*/ 1 h 55"/>
              <a:gd name="T14" fmla="*/ 121 w 157"/>
              <a:gd name="T15" fmla="*/ 7 h 55"/>
              <a:gd name="T16" fmla="*/ 110 w 157"/>
              <a:gd name="T17" fmla="*/ 6 h 55"/>
              <a:gd name="T18" fmla="*/ 103 w 157"/>
              <a:gd name="T19" fmla="*/ 3 h 55"/>
              <a:gd name="T20" fmla="*/ 105 w 157"/>
              <a:gd name="T21" fmla="*/ 8 h 55"/>
              <a:gd name="T22" fmla="*/ 111 w 157"/>
              <a:gd name="T23" fmla="*/ 12 h 55"/>
              <a:gd name="T24" fmla="*/ 109 w 157"/>
              <a:gd name="T25" fmla="*/ 20 h 55"/>
              <a:gd name="T26" fmla="*/ 101 w 157"/>
              <a:gd name="T27" fmla="*/ 29 h 55"/>
              <a:gd name="T28" fmla="*/ 88 w 157"/>
              <a:gd name="T29" fmla="*/ 29 h 55"/>
              <a:gd name="T30" fmla="*/ 79 w 157"/>
              <a:gd name="T31" fmla="*/ 25 h 55"/>
              <a:gd name="T32" fmla="*/ 77 w 157"/>
              <a:gd name="T33" fmla="*/ 24 h 55"/>
              <a:gd name="T34" fmla="*/ 68 w 157"/>
              <a:gd name="T35" fmla="*/ 22 h 55"/>
              <a:gd name="T36" fmla="*/ 56 w 157"/>
              <a:gd name="T37" fmla="*/ 22 h 55"/>
              <a:gd name="T38" fmla="*/ 35 w 157"/>
              <a:gd name="T39" fmla="*/ 17 h 55"/>
              <a:gd name="T40" fmla="*/ 32 w 157"/>
              <a:gd name="T41" fmla="*/ 16 h 55"/>
              <a:gd name="T42" fmla="*/ 26 w 157"/>
              <a:gd name="T43" fmla="*/ 12 h 55"/>
              <a:gd name="T44" fmla="*/ 13 w 157"/>
              <a:gd name="T45" fmla="*/ 20 h 55"/>
              <a:gd name="T46" fmla="*/ 4 w 157"/>
              <a:gd name="T47" fmla="*/ 25 h 55"/>
              <a:gd name="T48" fmla="*/ 6 w 157"/>
              <a:gd name="T49" fmla="*/ 27 h 55"/>
              <a:gd name="T50" fmla="*/ 11 w 157"/>
              <a:gd name="T51" fmla="*/ 30 h 55"/>
              <a:gd name="T52" fmla="*/ 9 w 157"/>
              <a:gd name="T53" fmla="*/ 45 h 55"/>
              <a:gd name="T54" fmla="*/ 6 w 157"/>
              <a:gd name="T55" fmla="*/ 46 h 55"/>
              <a:gd name="T56" fmla="*/ 1 w 157"/>
              <a:gd name="T57" fmla="*/ 49 h 55"/>
              <a:gd name="T58" fmla="*/ 13 w 157"/>
              <a:gd name="T59" fmla="*/ 50 h 55"/>
              <a:gd name="T60" fmla="*/ 16 w 157"/>
              <a:gd name="T61" fmla="*/ 55 h 55"/>
              <a:gd name="T62" fmla="*/ 26 w 157"/>
              <a:gd name="T63" fmla="*/ 52 h 55"/>
              <a:gd name="T64" fmla="*/ 59 w 157"/>
              <a:gd name="T65" fmla="*/ 51 h 55"/>
              <a:gd name="T66" fmla="*/ 69 w 157"/>
              <a:gd name="T67" fmla="*/ 50 h 55"/>
              <a:gd name="T68" fmla="*/ 83 w 157"/>
              <a:gd name="T69" fmla="*/ 53 h 55"/>
              <a:gd name="T70" fmla="*/ 91 w 157"/>
              <a:gd name="T71" fmla="*/ 53 h 55"/>
              <a:gd name="T72" fmla="*/ 99 w 157"/>
              <a:gd name="T73" fmla="*/ 53 h 55"/>
              <a:gd name="T74" fmla="*/ 109 w 157"/>
              <a:gd name="T75" fmla="*/ 50 h 55"/>
              <a:gd name="T76" fmla="*/ 121 w 157"/>
              <a:gd name="T77" fmla="*/ 52 h 55"/>
              <a:gd name="T78" fmla="*/ 126 w 157"/>
              <a:gd name="T79" fmla="*/ 47 h 55"/>
              <a:gd name="T80" fmla="*/ 139 w 157"/>
              <a:gd name="T81" fmla="*/ 45 h 55"/>
              <a:gd name="T82" fmla="*/ 145 w 157"/>
              <a:gd name="T83" fmla="*/ 39 h 55"/>
              <a:gd name="T84" fmla="*/ 149 w 157"/>
              <a:gd name="T85" fmla="*/ 27 h 55"/>
              <a:gd name="T86" fmla="*/ 157 w 157"/>
              <a:gd name="T87" fmla="*/ 27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7" h="55">
                <a:moveTo>
                  <a:pt x="156" y="26"/>
                </a:moveTo>
                <a:cubicBezTo>
                  <a:pt x="156" y="26"/>
                  <a:pt x="155" y="26"/>
                  <a:pt x="155" y="25"/>
                </a:cubicBezTo>
                <a:cubicBezTo>
                  <a:pt x="153" y="25"/>
                  <a:pt x="153" y="25"/>
                  <a:pt x="153" y="25"/>
                </a:cubicBezTo>
                <a:cubicBezTo>
                  <a:pt x="152" y="26"/>
                  <a:pt x="151" y="25"/>
                  <a:pt x="148" y="24"/>
                </a:cubicBezTo>
                <a:cubicBezTo>
                  <a:pt x="145" y="22"/>
                  <a:pt x="145" y="22"/>
                  <a:pt x="145" y="22"/>
                </a:cubicBezTo>
                <a:cubicBezTo>
                  <a:pt x="144" y="22"/>
                  <a:pt x="143" y="22"/>
                  <a:pt x="141" y="20"/>
                </a:cubicBezTo>
                <a:cubicBezTo>
                  <a:pt x="139" y="18"/>
                  <a:pt x="139" y="18"/>
                  <a:pt x="139" y="18"/>
                </a:cubicBezTo>
                <a:cubicBezTo>
                  <a:pt x="136" y="15"/>
                  <a:pt x="136" y="14"/>
                  <a:pt x="136" y="14"/>
                </a:cubicBezTo>
                <a:cubicBezTo>
                  <a:pt x="136" y="13"/>
                  <a:pt x="136" y="13"/>
                  <a:pt x="136" y="13"/>
                </a:cubicBezTo>
                <a:cubicBezTo>
                  <a:pt x="135" y="12"/>
                  <a:pt x="135" y="11"/>
                  <a:pt x="135" y="11"/>
                </a:cubicBezTo>
                <a:cubicBezTo>
                  <a:pt x="135" y="11"/>
                  <a:pt x="135" y="10"/>
                  <a:pt x="135" y="9"/>
                </a:cubicBezTo>
                <a:cubicBezTo>
                  <a:pt x="135" y="8"/>
                  <a:pt x="135" y="7"/>
                  <a:pt x="135" y="7"/>
                </a:cubicBezTo>
                <a:cubicBezTo>
                  <a:pt x="136" y="6"/>
                  <a:pt x="136" y="6"/>
                  <a:pt x="136" y="6"/>
                </a:cubicBezTo>
                <a:cubicBezTo>
                  <a:pt x="136" y="5"/>
                  <a:pt x="136" y="5"/>
                  <a:pt x="136" y="5"/>
                </a:cubicBezTo>
                <a:cubicBezTo>
                  <a:pt x="136" y="4"/>
                  <a:pt x="136" y="4"/>
                  <a:pt x="136" y="4"/>
                </a:cubicBezTo>
                <a:cubicBezTo>
                  <a:pt x="136" y="4"/>
                  <a:pt x="135" y="3"/>
                  <a:pt x="136" y="3"/>
                </a:cubicBezTo>
                <a:cubicBezTo>
                  <a:pt x="135" y="2"/>
                  <a:pt x="134" y="2"/>
                  <a:pt x="134" y="1"/>
                </a:cubicBezTo>
                <a:cubicBezTo>
                  <a:pt x="133" y="1"/>
                  <a:pt x="133" y="0"/>
                  <a:pt x="132" y="0"/>
                </a:cubicBezTo>
                <a:cubicBezTo>
                  <a:pt x="131" y="0"/>
                  <a:pt x="131" y="0"/>
                  <a:pt x="131" y="0"/>
                </a:cubicBezTo>
                <a:cubicBezTo>
                  <a:pt x="131" y="0"/>
                  <a:pt x="131" y="0"/>
                  <a:pt x="130" y="0"/>
                </a:cubicBezTo>
                <a:cubicBezTo>
                  <a:pt x="129" y="1"/>
                  <a:pt x="128" y="1"/>
                  <a:pt x="128" y="1"/>
                </a:cubicBezTo>
                <a:cubicBezTo>
                  <a:pt x="128" y="2"/>
                  <a:pt x="128" y="2"/>
                  <a:pt x="128" y="2"/>
                </a:cubicBezTo>
                <a:cubicBezTo>
                  <a:pt x="123" y="6"/>
                  <a:pt x="123" y="6"/>
                  <a:pt x="123" y="6"/>
                </a:cubicBezTo>
                <a:cubicBezTo>
                  <a:pt x="121" y="7"/>
                  <a:pt x="121" y="7"/>
                  <a:pt x="121" y="7"/>
                </a:cubicBezTo>
                <a:cubicBezTo>
                  <a:pt x="121" y="7"/>
                  <a:pt x="120" y="7"/>
                  <a:pt x="120" y="8"/>
                </a:cubicBezTo>
                <a:cubicBezTo>
                  <a:pt x="119" y="8"/>
                  <a:pt x="118" y="8"/>
                  <a:pt x="117" y="8"/>
                </a:cubicBezTo>
                <a:cubicBezTo>
                  <a:pt x="110" y="6"/>
                  <a:pt x="110" y="6"/>
                  <a:pt x="110" y="6"/>
                </a:cubicBezTo>
                <a:cubicBezTo>
                  <a:pt x="109" y="5"/>
                  <a:pt x="109" y="5"/>
                  <a:pt x="109" y="5"/>
                </a:cubicBezTo>
                <a:cubicBezTo>
                  <a:pt x="109" y="5"/>
                  <a:pt x="109" y="4"/>
                  <a:pt x="108" y="4"/>
                </a:cubicBezTo>
                <a:cubicBezTo>
                  <a:pt x="106" y="3"/>
                  <a:pt x="104" y="3"/>
                  <a:pt x="103" y="3"/>
                </a:cubicBezTo>
                <a:cubicBezTo>
                  <a:pt x="103" y="4"/>
                  <a:pt x="104" y="4"/>
                  <a:pt x="104" y="4"/>
                </a:cubicBezTo>
                <a:cubicBezTo>
                  <a:pt x="104" y="5"/>
                  <a:pt x="104" y="5"/>
                  <a:pt x="104" y="5"/>
                </a:cubicBezTo>
                <a:cubicBezTo>
                  <a:pt x="105" y="8"/>
                  <a:pt x="105" y="8"/>
                  <a:pt x="105" y="8"/>
                </a:cubicBezTo>
                <a:cubicBezTo>
                  <a:pt x="106" y="9"/>
                  <a:pt x="106" y="9"/>
                  <a:pt x="106" y="9"/>
                </a:cubicBezTo>
                <a:cubicBezTo>
                  <a:pt x="107" y="10"/>
                  <a:pt x="107" y="11"/>
                  <a:pt x="108" y="11"/>
                </a:cubicBezTo>
                <a:cubicBezTo>
                  <a:pt x="109" y="11"/>
                  <a:pt x="110" y="12"/>
                  <a:pt x="111" y="12"/>
                </a:cubicBezTo>
                <a:cubicBezTo>
                  <a:pt x="111" y="13"/>
                  <a:pt x="111" y="13"/>
                  <a:pt x="111" y="14"/>
                </a:cubicBezTo>
                <a:cubicBezTo>
                  <a:pt x="111" y="15"/>
                  <a:pt x="111" y="15"/>
                  <a:pt x="111" y="15"/>
                </a:cubicBezTo>
                <a:cubicBezTo>
                  <a:pt x="111" y="16"/>
                  <a:pt x="111" y="18"/>
                  <a:pt x="109" y="20"/>
                </a:cubicBezTo>
                <a:cubicBezTo>
                  <a:pt x="108" y="21"/>
                  <a:pt x="108" y="22"/>
                  <a:pt x="107" y="22"/>
                </a:cubicBezTo>
                <a:cubicBezTo>
                  <a:pt x="104" y="25"/>
                  <a:pt x="104" y="25"/>
                  <a:pt x="104" y="25"/>
                </a:cubicBezTo>
                <a:cubicBezTo>
                  <a:pt x="101" y="29"/>
                  <a:pt x="101" y="29"/>
                  <a:pt x="101" y="29"/>
                </a:cubicBezTo>
                <a:cubicBezTo>
                  <a:pt x="100" y="30"/>
                  <a:pt x="97" y="31"/>
                  <a:pt x="96" y="31"/>
                </a:cubicBezTo>
                <a:cubicBezTo>
                  <a:pt x="92" y="31"/>
                  <a:pt x="92" y="31"/>
                  <a:pt x="92" y="31"/>
                </a:cubicBezTo>
                <a:cubicBezTo>
                  <a:pt x="92" y="31"/>
                  <a:pt x="90" y="31"/>
                  <a:pt x="88" y="29"/>
                </a:cubicBezTo>
                <a:cubicBezTo>
                  <a:pt x="87" y="29"/>
                  <a:pt x="87" y="29"/>
                  <a:pt x="86" y="29"/>
                </a:cubicBezTo>
                <a:cubicBezTo>
                  <a:pt x="85" y="29"/>
                  <a:pt x="85" y="28"/>
                  <a:pt x="85" y="28"/>
                </a:cubicBezTo>
                <a:cubicBezTo>
                  <a:pt x="83" y="28"/>
                  <a:pt x="81" y="27"/>
                  <a:pt x="79" y="25"/>
                </a:cubicBezTo>
                <a:cubicBezTo>
                  <a:pt x="79" y="24"/>
                  <a:pt x="79" y="24"/>
                  <a:pt x="79" y="24"/>
                </a:cubicBezTo>
                <a:cubicBezTo>
                  <a:pt x="78" y="24"/>
                  <a:pt x="78" y="24"/>
                  <a:pt x="78" y="24"/>
                </a:cubicBezTo>
                <a:cubicBezTo>
                  <a:pt x="77" y="24"/>
                  <a:pt x="77" y="24"/>
                  <a:pt x="77" y="24"/>
                </a:cubicBezTo>
                <a:cubicBezTo>
                  <a:pt x="76" y="24"/>
                  <a:pt x="75" y="24"/>
                  <a:pt x="73" y="24"/>
                </a:cubicBezTo>
                <a:cubicBezTo>
                  <a:pt x="70" y="24"/>
                  <a:pt x="70" y="24"/>
                  <a:pt x="70" y="24"/>
                </a:cubicBezTo>
                <a:cubicBezTo>
                  <a:pt x="68" y="24"/>
                  <a:pt x="68" y="23"/>
                  <a:pt x="68" y="22"/>
                </a:cubicBezTo>
                <a:cubicBezTo>
                  <a:pt x="68" y="22"/>
                  <a:pt x="68" y="21"/>
                  <a:pt x="68" y="21"/>
                </a:cubicBezTo>
                <a:cubicBezTo>
                  <a:pt x="67" y="21"/>
                  <a:pt x="66" y="21"/>
                  <a:pt x="65" y="21"/>
                </a:cubicBezTo>
                <a:cubicBezTo>
                  <a:pt x="61" y="21"/>
                  <a:pt x="56" y="22"/>
                  <a:pt x="56" y="22"/>
                </a:cubicBezTo>
                <a:cubicBezTo>
                  <a:pt x="56" y="22"/>
                  <a:pt x="56" y="22"/>
                  <a:pt x="55" y="22"/>
                </a:cubicBezTo>
                <a:cubicBezTo>
                  <a:pt x="44" y="19"/>
                  <a:pt x="44" y="19"/>
                  <a:pt x="44" y="19"/>
                </a:cubicBezTo>
                <a:cubicBezTo>
                  <a:pt x="38" y="18"/>
                  <a:pt x="36" y="17"/>
                  <a:pt x="35" y="17"/>
                </a:cubicBezTo>
                <a:cubicBezTo>
                  <a:pt x="35" y="17"/>
                  <a:pt x="35" y="17"/>
                  <a:pt x="35" y="17"/>
                </a:cubicBezTo>
                <a:cubicBezTo>
                  <a:pt x="34" y="18"/>
                  <a:pt x="33" y="18"/>
                  <a:pt x="33" y="17"/>
                </a:cubicBezTo>
                <a:cubicBezTo>
                  <a:pt x="32" y="17"/>
                  <a:pt x="32" y="17"/>
                  <a:pt x="32" y="16"/>
                </a:cubicBezTo>
                <a:cubicBezTo>
                  <a:pt x="32" y="16"/>
                  <a:pt x="32" y="16"/>
                  <a:pt x="32" y="16"/>
                </a:cubicBezTo>
                <a:cubicBezTo>
                  <a:pt x="32" y="15"/>
                  <a:pt x="31" y="12"/>
                  <a:pt x="29" y="12"/>
                </a:cubicBezTo>
                <a:cubicBezTo>
                  <a:pt x="27" y="12"/>
                  <a:pt x="27" y="12"/>
                  <a:pt x="26" y="12"/>
                </a:cubicBezTo>
                <a:cubicBezTo>
                  <a:pt x="25" y="14"/>
                  <a:pt x="23" y="15"/>
                  <a:pt x="19" y="16"/>
                </a:cubicBezTo>
                <a:cubicBezTo>
                  <a:pt x="16" y="17"/>
                  <a:pt x="16" y="17"/>
                  <a:pt x="16" y="17"/>
                </a:cubicBezTo>
                <a:cubicBezTo>
                  <a:pt x="15" y="19"/>
                  <a:pt x="13" y="20"/>
                  <a:pt x="13" y="20"/>
                </a:cubicBezTo>
                <a:cubicBezTo>
                  <a:pt x="11" y="19"/>
                  <a:pt x="10" y="18"/>
                  <a:pt x="9" y="18"/>
                </a:cubicBezTo>
                <a:cubicBezTo>
                  <a:pt x="7" y="19"/>
                  <a:pt x="7" y="19"/>
                  <a:pt x="7" y="19"/>
                </a:cubicBezTo>
                <a:cubicBezTo>
                  <a:pt x="4" y="25"/>
                  <a:pt x="4" y="25"/>
                  <a:pt x="4" y="25"/>
                </a:cubicBezTo>
                <a:cubicBezTo>
                  <a:pt x="4" y="25"/>
                  <a:pt x="4" y="25"/>
                  <a:pt x="4" y="25"/>
                </a:cubicBezTo>
                <a:cubicBezTo>
                  <a:pt x="4" y="25"/>
                  <a:pt x="4" y="25"/>
                  <a:pt x="4" y="25"/>
                </a:cubicBezTo>
                <a:cubicBezTo>
                  <a:pt x="6" y="27"/>
                  <a:pt x="6" y="27"/>
                  <a:pt x="6" y="27"/>
                </a:cubicBezTo>
                <a:cubicBezTo>
                  <a:pt x="7" y="27"/>
                  <a:pt x="7" y="27"/>
                  <a:pt x="7" y="27"/>
                </a:cubicBezTo>
                <a:cubicBezTo>
                  <a:pt x="8" y="27"/>
                  <a:pt x="8" y="27"/>
                  <a:pt x="8" y="27"/>
                </a:cubicBezTo>
                <a:cubicBezTo>
                  <a:pt x="11" y="30"/>
                  <a:pt x="11" y="30"/>
                  <a:pt x="11" y="30"/>
                </a:cubicBezTo>
                <a:cubicBezTo>
                  <a:pt x="11" y="31"/>
                  <a:pt x="11" y="31"/>
                  <a:pt x="11" y="31"/>
                </a:cubicBezTo>
                <a:cubicBezTo>
                  <a:pt x="11" y="44"/>
                  <a:pt x="11" y="44"/>
                  <a:pt x="11" y="44"/>
                </a:cubicBezTo>
                <a:cubicBezTo>
                  <a:pt x="11" y="45"/>
                  <a:pt x="10" y="45"/>
                  <a:pt x="9" y="45"/>
                </a:cubicBezTo>
                <a:cubicBezTo>
                  <a:pt x="9" y="46"/>
                  <a:pt x="8" y="45"/>
                  <a:pt x="8" y="45"/>
                </a:cubicBezTo>
                <a:cubicBezTo>
                  <a:pt x="7" y="45"/>
                  <a:pt x="7" y="45"/>
                  <a:pt x="7" y="45"/>
                </a:cubicBezTo>
                <a:cubicBezTo>
                  <a:pt x="6" y="46"/>
                  <a:pt x="6" y="46"/>
                  <a:pt x="6" y="46"/>
                </a:cubicBezTo>
                <a:cubicBezTo>
                  <a:pt x="6" y="47"/>
                  <a:pt x="5" y="47"/>
                  <a:pt x="3" y="47"/>
                </a:cubicBezTo>
                <a:cubicBezTo>
                  <a:pt x="3" y="47"/>
                  <a:pt x="2" y="48"/>
                  <a:pt x="0" y="49"/>
                </a:cubicBezTo>
                <a:cubicBezTo>
                  <a:pt x="1" y="49"/>
                  <a:pt x="1" y="49"/>
                  <a:pt x="1" y="49"/>
                </a:cubicBezTo>
                <a:cubicBezTo>
                  <a:pt x="5" y="49"/>
                  <a:pt x="5" y="49"/>
                  <a:pt x="5" y="49"/>
                </a:cubicBezTo>
                <a:cubicBezTo>
                  <a:pt x="11" y="49"/>
                  <a:pt x="11" y="49"/>
                  <a:pt x="11" y="49"/>
                </a:cubicBezTo>
                <a:cubicBezTo>
                  <a:pt x="12" y="49"/>
                  <a:pt x="12" y="50"/>
                  <a:pt x="13" y="50"/>
                </a:cubicBezTo>
                <a:cubicBezTo>
                  <a:pt x="14" y="50"/>
                  <a:pt x="14" y="50"/>
                  <a:pt x="14" y="50"/>
                </a:cubicBezTo>
                <a:cubicBezTo>
                  <a:pt x="15" y="50"/>
                  <a:pt x="16" y="51"/>
                  <a:pt x="16" y="52"/>
                </a:cubicBezTo>
                <a:cubicBezTo>
                  <a:pt x="16" y="55"/>
                  <a:pt x="16" y="55"/>
                  <a:pt x="16" y="55"/>
                </a:cubicBezTo>
                <a:cubicBezTo>
                  <a:pt x="24" y="55"/>
                  <a:pt x="24" y="55"/>
                  <a:pt x="24" y="55"/>
                </a:cubicBezTo>
                <a:cubicBezTo>
                  <a:pt x="24" y="54"/>
                  <a:pt x="24" y="54"/>
                  <a:pt x="24" y="54"/>
                </a:cubicBezTo>
                <a:cubicBezTo>
                  <a:pt x="24" y="53"/>
                  <a:pt x="25" y="53"/>
                  <a:pt x="26" y="52"/>
                </a:cubicBezTo>
                <a:cubicBezTo>
                  <a:pt x="33" y="51"/>
                  <a:pt x="33" y="51"/>
                  <a:pt x="33" y="51"/>
                </a:cubicBezTo>
                <a:cubicBezTo>
                  <a:pt x="53" y="51"/>
                  <a:pt x="53" y="51"/>
                  <a:pt x="53" y="51"/>
                </a:cubicBezTo>
                <a:cubicBezTo>
                  <a:pt x="55" y="50"/>
                  <a:pt x="58" y="50"/>
                  <a:pt x="59" y="51"/>
                </a:cubicBezTo>
                <a:cubicBezTo>
                  <a:pt x="60" y="51"/>
                  <a:pt x="61" y="51"/>
                  <a:pt x="62" y="51"/>
                </a:cubicBezTo>
                <a:cubicBezTo>
                  <a:pt x="63" y="50"/>
                  <a:pt x="64" y="50"/>
                  <a:pt x="67" y="50"/>
                </a:cubicBezTo>
                <a:cubicBezTo>
                  <a:pt x="69" y="50"/>
                  <a:pt x="69" y="50"/>
                  <a:pt x="69" y="50"/>
                </a:cubicBezTo>
                <a:cubicBezTo>
                  <a:pt x="72" y="51"/>
                  <a:pt x="76" y="50"/>
                  <a:pt x="76" y="50"/>
                </a:cubicBezTo>
                <a:cubicBezTo>
                  <a:pt x="77" y="50"/>
                  <a:pt x="77" y="50"/>
                  <a:pt x="77" y="50"/>
                </a:cubicBezTo>
                <a:cubicBezTo>
                  <a:pt x="83" y="53"/>
                  <a:pt x="83" y="53"/>
                  <a:pt x="83" y="53"/>
                </a:cubicBezTo>
                <a:cubicBezTo>
                  <a:pt x="84" y="53"/>
                  <a:pt x="84" y="53"/>
                  <a:pt x="84" y="53"/>
                </a:cubicBezTo>
                <a:cubicBezTo>
                  <a:pt x="86" y="52"/>
                  <a:pt x="87" y="52"/>
                  <a:pt x="89" y="52"/>
                </a:cubicBezTo>
                <a:cubicBezTo>
                  <a:pt x="89" y="53"/>
                  <a:pt x="90" y="53"/>
                  <a:pt x="91" y="53"/>
                </a:cubicBezTo>
                <a:cubicBezTo>
                  <a:pt x="92" y="52"/>
                  <a:pt x="94" y="52"/>
                  <a:pt x="95" y="53"/>
                </a:cubicBezTo>
                <a:cubicBezTo>
                  <a:pt x="96" y="53"/>
                  <a:pt x="96" y="53"/>
                  <a:pt x="96" y="53"/>
                </a:cubicBezTo>
                <a:cubicBezTo>
                  <a:pt x="97" y="52"/>
                  <a:pt x="98" y="53"/>
                  <a:pt x="99" y="53"/>
                </a:cubicBezTo>
                <a:cubicBezTo>
                  <a:pt x="99" y="53"/>
                  <a:pt x="99" y="53"/>
                  <a:pt x="100" y="53"/>
                </a:cubicBezTo>
                <a:cubicBezTo>
                  <a:pt x="101" y="52"/>
                  <a:pt x="101" y="52"/>
                  <a:pt x="102" y="52"/>
                </a:cubicBezTo>
                <a:cubicBezTo>
                  <a:pt x="104" y="50"/>
                  <a:pt x="106" y="49"/>
                  <a:pt x="109" y="50"/>
                </a:cubicBezTo>
                <a:cubicBezTo>
                  <a:pt x="109" y="51"/>
                  <a:pt x="111" y="50"/>
                  <a:pt x="112" y="50"/>
                </a:cubicBezTo>
                <a:cubicBezTo>
                  <a:pt x="114" y="50"/>
                  <a:pt x="116" y="49"/>
                  <a:pt x="117" y="50"/>
                </a:cubicBezTo>
                <a:cubicBezTo>
                  <a:pt x="118" y="51"/>
                  <a:pt x="120" y="52"/>
                  <a:pt x="121" y="52"/>
                </a:cubicBezTo>
                <a:cubicBezTo>
                  <a:pt x="122" y="52"/>
                  <a:pt x="123" y="52"/>
                  <a:pt x="125" y="52"/>
                </a:cubicBezTo>
                <a:cubicBezTo>
                  <a:pt x="125" y="49"/>
                  <a:pt x="125" y="49"/>
                  <a:pt x="125" y="49"/>
                </a:cubicBezTo>
                <a:cubicBezTo>
                  <a:pt x="125" y="48"/>
                  <a:pt x="126" y="48"/>
                  <a:pt x="126" y="47"/>
                </a:cubicBezTo>
                <a:cubicBezTo>
                  <a:pt x="132" y="45"/>
                  <a:pt x="132" y="45"/>
                  <a:pt x="132" y="45"/>
                </a:cubicBezTo>
                <a:cubicBezTo>
                  <a:pt x="132" y="45"/>
                  <a:pt x="132" y="45"/>
                  <a:pt x="133" y="45"/>
                </a:cubicBezTo>
                <a:cubicBezTo>
                  <a:pt x="139" y="45"/>
                  <a:pt x="139" y="45"/>
                  <a:pt x="139" y="45"/>
                </a:cubicBezTo>
                <a:cubicBezTo>
                  <a:pt x="141" y="42"/>
                  <a:pt x="143" y="41"/>
                  <a:pt x="143" y="40"/>
                </a:cubicBezTo>
                <a:cubicBezTo>
                  <a:pt x="144" y="40"/>
                  <a:pt x="144" y="40"/>
                  <a:pt x="145" y="40"/>
                </a:cubicBezTo>
                <a:cubicBezTo>
                  <a:pt x="145" y="39"/>
                  <a:pt x="145" y="39"/>
                  <a:pt x="145" y="39"/>
                </a:cubicBezTo>
                <a:cubicBezTo>
                  <a:pt x="146" y="35"/>
                  <a:pt x="145" y="32"/>
                  <a:pt x="145" y="32"/>
                </a:cubicBezTo>
                <a:cubicBezTo>
                  <a:pt x="145" y="32"/>
                  <a:pt x="145" y="31"/>
                  <a:pt x="146" y="31"/>
                </a:cubicBezTo>
                <a:cubicBezTo>
                  <a:pt x="149" y="27"/>
                  <a:pt x="149" y="27"/>
                  <a:pt x="149" y="27"/>
                </a:cubicBezTo>
                <a:cubicBezTo>
                  <a:pt x="150" y="27"/>
                  <a:pt x="150" y="27"/>
                  <a:pt x="151" y="27"/>
                </a:cubicBezTo>
                <a:cubicBezTo>
                  <a:pt x="155" y="27"/>
                  <a:pt x="155" y="27"/>
                  <a:pt x="155" y="27"/>
                </a:cubicBezTo>
                <a:cubicBezTo>
                  <a:pt x="157" y="27"/>
                  <a:pt x="157" y="27"/>
                  <a:pt x="157" y="27"/>
                </a:cubicBezTo>
                <a:cubicBezTo>
                  <a:pt x="156" y="26"/>
                  <a:pt x="156" y="26"/>
                  <a:pt x="156" y="2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49" name="Freeform 95"/>
          <p:cNvSpPr>
            <a:spLocks/>
          </p:cNvSpPr>
          <p:nvPr/>
        </p:nvSpPr>
        <p:spPr bwMode="auto">
          <a:xfrm>
            <a:off x="8879457" y="5922640"/>
            <a:ext cx="307975" cy="379413"/>
          </a:xfrm>
          <a:custGeom>
            <a:avLst/>
            <a:gdLst>
              <a:gd name="T0" fmla="*/ 129 w 138"/>
              <a:gd name="T1" fmla="*/ 128 h 170"/>
              <a:gd name="T2" fmla="*/ 138 w 138"/>
              <a:gd name="T3" fmla="*/ 123 h 170"/>
              <a:gd name="T4" fmla="*/ 132 w 138"/>
              <a:gd name="T5" fmla="*/ 112 h 170"/>
              <a:gd name="T6" fmla="*/ 128 w 138"/>
              <a:gd name="T7" fmla="*/ 105 h 170"/>
              <a:gd name="T8" fmla="*/ 114 w 138"/>
              <a:gd name="T9" fmla="*/ 100 h 170"/>
              <a:gd name="T10" fmla="*/ 104 w 138"/>
              <a:gd name="T11" fmla="*/ 101 h 170"/>
              <a:gd name="T12" fmla="*/ 100 w 138"/>
              <a:gd name="T13" fmla="*/ 94 h 170"/>
              <a:gd name="T14" fmla="*/ 95 w 138"/>
              <a:gd name="T15" fmla="*/ 87 h 170"/>
              <a:gd name="T16" fmla="*/ 98 w 138"/>
              <a:gd name="T17" fmla="*/ 84 h 170"/>
              <a:gd name="T18" fmla="*/ 103 w 138"/>
              <a:gd name="T19" fmla="*/ 79 h 170"/>
              <a:gd name="T20" fmla="*/ 101 w 138"/>
              <a:gd name="T21" fmla="*/ 71 h 170"/>
              <a:gd name="T22" fmla="*/ 97 w 138"/>
              <a:gd name="T23" fmla="*/ 65 h 170"/>
              <a:gd name="T24" fmla="*/ 98 w 138"/>
              <a:gd name="T25" fmla="*/ 57 h 170"/>
              <a:gd name="T26" fmla="*/ 98 w 138"/>
              <a:gd name="T27" fmla="*/ 46 h 170"/>
              <a:gd name="T28" fmla="*/ 100 w 138"/>
              <a:gd name="T29" fmla="*/ 42 h 170"/>
              <a:gd name="T30" fmla="*/ 96 w 138"/>
              <a:gd name="T31" fmla="*/ 38 h 170"/>
              <a:gd name="T32" fmla="*/ 91 w 138"/>
              <a:gd name="T33" fmla="*/ 38 h 170"/>
              <a:gd name="T34" fmla="*/ 88 w 138"/>
              <a:gd name="T35" fmla="*/ 43 h 170"/>
              <a:gd name="T36" fmla="*/ 79 w 138"/>
              <a:gd name="T37" fmla="*/ 44 h 170"/>
              <a:gd name="T38" fmla="*/ 75 w 138"/>
              <a:gd name="T39" fmla="*/ 44 h 170"/>
              <a:gd name="T40" fmla="*/ 66 w 138"/>
              <a:gd name="T41" fmla="*/ 41 h 170"/>
              <a:gd name="T42" fmla="*/ 64 w 138"/>
              <a:gd name="T43" fmla="*/ 32 h 170"/>
              <a:gd name="T44" fmla="*/ 60 w 138"/>
              <a:gd name="T45" fmla="*/ 20 h 170"/>
              <a:gd name="T46" fmla="*/ 65 w 138"/>
              <a:gd name="T47" fmla="*/ 14 h 170"/>
              <a:gd name="T48" fmla="*/ 65 w 138"/>
              <a:gd name="T49" fmla="*/ 9 h 170"/>
              <a:gd name="T50" fmla="*/ 59 w 138"/>
              <a:gd name="T51" fmla="*/ 0 h 170"/>
              <a:gd name="T52" fmla="*/ 56 w 138"/>
              <a:gd name="T53" fmla="*/ 9 h 170"/>
              <a:gd name="T54" fmla="*/ 52 w 138"/>
              <a:gd name="T55" fmla="*/ 17 h 170"/>
              <a:gd name="T56" fmla="*/ 42 w 138"/>
              <a:gd name="T57" fmla="*/ 12 h 170"/>
              <a:gd name="T58" fmla="*/ 36 w 138"/>
              <a:gd name="T59" fmla="*/ 15 h 170"/>
              <a:gd name="T60" fmla="*/ 31 w 138"/>
              <a:gd name="T61" fmla="*/ 22 h 170"/>
              <a:gd name="T62" fmla="*/ 26 w 138"/>
              <a:gd name="T63" fmla="*/ 39 h 170"/>
              <a:gd name="T64" fmla="*/ 19 w 138"/>
              <a:gd name="T65" fmla="*/ 45 h 170"/>
              <a:gd name="T66" fmla="*/ 7 w 138"/>
              <a:gd name="T67" fmla="*/ 47 h 170"/>
              <a:gd name="T68" fmla="*/ 12 w 138"/>
              <a:gd name="T69" fmla="*/ 51 h 170"/>
              <a:gd name="T70" fmla="*/ 14 w 138"/>
              <a:gd name="T71" fmla="*/ 55 h 170"/>
              <a:gd name="T72" fmla="*/ 11 w 138"/>
              <a:gd name="T73" fmla="*/ 67 h 170"/>
              <a:gd name="T74" fmla="*/ 5 w 138"/>
              <a:gd name="T75" fmla="*/ 75 h 170"/>
              <a:gd name="T76" fmla="*/ 4 w 138"/>
              <a:gd name="T77" fmla="*/ 82 h 170"/>
              <a:gd name="T78" fmla="*/ 4 w 138"/>
              <a:gd name="T79" fmla="*/ 88 h 170"/>
              <a:gd name="T80" fmla="*/ 0 w 138"/>
              <a:gd name="T81" fmla="*/ 96 h 170"/>
              <a:gd name="T82" fmla="*/ 3 w 138"/>
              <a:gd name="T83" fmla="*/ 106 h 170"/>
              <a:gd name="T84" fmla="*/ 9 w 138"/>
              <a:gd name="T85" fmla="*/ 116 h 170"/>
              <a:gd name="T86" fmla="*/ 12 w 138"/>
              <a:gd name="T87" fmla="*/ 121 h 170"/>
              <a:gd name="T88" fmla="*/ 15 w 138"/>
              <a:gd name="T89" fmla="*/ 127 h 170"/>
              <a:gd name="T90" fmla="*/ 12 w 138"/>
              <a:gd name="T91" fmla="*/ 139 h 170"/>
              <a:gd name="T92" fmla="*/ 19 w 138"/>
              <a:gd name="T93" fmla="*/ 142 h 170"/>
              <a:gd name="T94" fmla="*/ 24 w 138"/>
              <a:gd name="T95" fmla="*/ 152 h 170"/>
              <a:gd name="T96" fmla="*/ 28 w 138"/>
              <a:gd name="T97" fmla="*/ 161 h 170"/>
              <a:gd name="T98" fmla="*/ 33 w 138"/>
              <a:gd name="T99" fmla="*/ 159 h 170"/>
              <a:gd name="T100" fmla="*/ 47 w 138"/>
              <a:gd name="T101" fmla="*/ 155 h 170"/>
              <a:gd name="T102" fmla="*/ 64 w 138"/>
              <a:gd name="T103" fmla="*/ 156 h 170"/>
              <a:gd name="T104" fmla="*/ 101 w 138"/>
              <a:gd name="T105" fmla="*/ 161 h 170"/>
              <a:gd name="T106" fmla="*/ 105 w 138"/>
              <a:gd name="T107" fmla="*/ 163 h 170"/>
              <a:gd name="T108" fmla="*/ 111 w 138"/>
              <a:gd name="T109" fmla="*/ 164 h 170"/>
              <a:gd name="T110" fmla="*/ 117 w 138"/>
              <a:gd name="T111" fmla="*/ 167 h 170"/>
              <a:gd name="T112" fmla="*/ 127 w 138"/>
              <a:gd name="T113" fmla="*/ 169 h 170"/>
              <a:gd name="T114" fmla="*/ 135 w 138"/>
              <a:gd name="T115" fmla="*/ 161 h 170"/>
              <a:gd name="T116" fmla="*/ 130 w 138"/>
              <a:gd name="T117" fmla="*/ 150 h 170"/>
              <a:gd name="T118" fmla="*/ 124 w 138"/>
              <a:gd name="T119" fmla="*/ 142 h 170"/>
              <a:gd name="T120" fmla="*/ 125 w 138"/>
              <a:gd name="T121" fmla="*/ 138 h 170"/>
              <a:gd name="T122" fmla="*/ 124 w 138"/>
              <a:gd name="T123" fmla="*/ 13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8" h="170">
                <a:moveTo>
                  <a:pt x="124" y="130"/>
                </a:moveTo>
                <a:cubicBezTo>
                  <a:pt x="125" y="128"/>
                  <a:pt x="125" y="128"/>
                  <a:pt x="125" y="128"/>
                </a:cubicBezTo>
                <a:cubicBezTo>
                  <a:pt x="125" y="127"/>
                  <a:pt x="127" y="127"/>
                  <a:pt x="127" y="127"/>
                </a:cubicBezTo>
                <a:cubicBezTo>
                  <a:pt x="129" y="128"/>
                  <a:pt x="129" y="128"/>
                  <a:pt x="129" y="128"/>
                </a:cubicBezTo>
                <a:cubicBezTo>
                  <a:pt x="133" y="127"/>
                  <a:pt x="133" y="127"/>
                  <a:pt x="133" y="127"/>
                </a:cubicBezTo>
                <a:cubicBezTo>
                  <a:pt x="135" y="126"/>
                  <a:pt x="135" y="126"/>
                  <a:pt x="135" y="126"/>
                </a:cubicBezTo>
                <a:cubicBezTo>
                  <a:pt x="137" y="125"/>
                  <a:pt x="137" y="125"/>
                  <a:pt x="137" y="125"/>
                </a:cubicBezTo>
                <a:cubicBezTo>
                  <a:pt x="137" y="124"/>
                  <a:pt x="138" y="123"/>
                  <a:pt x="138" y="123"/>
                </a:cubicBezTo>
                <a:cubicBezTo>
                  <a:pt x="137" y="122"/>
                  <a:pt x="137" y="122"/>
                  <a:pt x="137" y="122"/>
                </a:cubicBezTo>
                <a:cubicBezTo>
                  <a:pt x="136" y="122"/>
                  <a:pt x="136" y="122"/>
                  <a:pt x="136" y="122"/>
                </a:cubicBezTo>
                <a:cubicBezTo>
                  <a:pt x="135" y="122"/>
                  <a:pt x="132" y="121"/>
                  <a:pt x="132" y="117"/>
                </a:cubicBezTo>
                <a:cubicBezTo>
                  <a:pt x="132" y="112"/>
                  <a:pt x="132" y="112"/>
                  <a:pt x="132" y="112"/>
                </a:cubicBezTo>
                <a:cubicBezTo>
                  <a:pt x="132" y="111"/>
                  <a:pt x="131" y="109"/>
                  <a:pt x="131" y="109"/>
                </a:cubicBezTo>
                <a:cubicBezTo>
                  <a:pt x="131" y="108"/>
                  <a:pt x="131" y="108"/>
                  <a:pt x="131" y="107"/>
                </a:cubicBezTo>
                <a:cubicBezTo>
                  <a:pt x="130" y="107"/>
                  <a:pt x="130" y="107"/>
                  <a:pt x="130" y="107"/>
                </a:cubicBezTo>
                <a:cubicBezTo>
                  <a:pt x="129" y="107"/>
                  <a:pt x="129" y="106"/>
                  <a:pt x="128" y="105"/>
                </a:cubicBezTo>
                <a:cubicBezTo>
                  <a:pt x="127" y="104"/>
                  <a:pt x="125" y="103"/>
                  <a:pt x="125" y="103"/>
                </a:cubicBezTo>
                <a:cubicBezTo>
                  <a:pt x="122" y="101"/>
                  <a:pt x="120" y="100"/>
                  <a:pt x="119" y="99"/>
                </a:cubicBezTo>
                <a:cubicBezTo>
                  <a:pt x="116" y="100"/>
                  <a:pt x="116" y="100"/>
                  <a:pt x="116" y="100"/>
                </a:cubicBezTo>
                <a:cubicBezTo>
                  <a:pt x="115" y="100"/>
                  <a:pt x="115" y="100"/>
                  <a:pt x="114" y="100"/>
                </a:cubicBezTo>
                <a:cubicBezTo>
                  <a:pt x="113" y="100"/>
                  <a:pt x="110" y="101"/>
                  <a:pt x="108" y="101"/>
                </a:cubicBezTo>
                <a:cubicBezTo>
                  <a:pt x="108" y="101"/>
                  <a:pt x="108" y="101"/>
                  <a:pt x="107" y="101"/>
                </a:cubicBezTo>
                <a:cubicBezTo>
                  <a:pt x="106" y="101"/>
                  <a:pt x="106" y="101"/>
                  <a:pt x="106" y="101"/>
                </a:cubicBezTo>
                <a:cubicBezTo>
                  <a:pt x="104" y="101"/>
                  <a:pt x="104" y="101"/>
                  <a:pt x="104" y="101"/>
                </a:cubicBezTo>
                <a:cubicBezTo>
                  <a:pt x="103" y="101"/>
                  <a:pt x="102" y="100"/>
                  <a:pt x="102" y="100"/>
                </a:cubicBezTo>
                <a:cubicBezTo>
                  <a:pt x="101" y="96"/>
                  <a:pt x="101" y="96"/>
                  <a:pt x="101" y="96"/>
                </a:cubicBezTo>
                <a:cubicBezTo>
                  <a:pt x="101" y="94"/>
                  <a:pt x="101" y="94"/>
                  <a:pt x="101" y="94"/>
                </a:cubicBezTo>
                <a:cubicBezTo>
                  <a:pt x="100" y="94"/>
                  <a:pt x="100" y="94"/>
                  <a:pt x="100" y="94"/>
                </a:cubicBezTo>
                <a:cubicBezTo>
                  <a:pt x="96" y="94"/>
                  <a:pt x="96" y="94"/>
                  <a:pt x="96" y="94"/>
                </a:cubicBezTo>
                <a:cubicBezTo>
                  <a:pt x="95" y="94"/>
                  <a:pt x="94" y="93"/>
                  <a:pt x="94" y="92"/>
                </a:cubicBezTo>
                <a:cubicBezTo>
                  <a:pt x="94" y="89"/>
                  <a:pt x="94" y="89"/>
                  <a:pt x="94" y="89"/>
                </a:cubicBezTo>
                <a:cubicBezTo>
                  <a:pt x="95" y="87"/>
                  <a:pt x="95" y="87"/>
                  <a:pt x="95" y="87"/>
                </a:cubicBezTo>
                <a:cubicBezTo>
                  <a:pt x="95" y="86"/>
                  <a:pt x="95" y="86"/>
                  <a:pt x="95" y="86"/>
                </a:cubicBezTo>
                <a:cubicBezTo>
                  <a:pt x="96" y="85"/>
                  <a:pt x="96" y="85"/>
                  <a:pt x="96" y="85"/>
                </a:cubicBezTo>
                <a:cubicBezTo>
                  <a:pt x="96" y="84"/>
                  <a:pt x="97" y="84"/>
                  <a:pt x="97" y="84"/>
                </a:cubicBezTo>
                <a:cubicBezTo>
                  <a:pt x="98" y="84"/>
                  <a:pt x="98" y="84"/>
                  <a:pt x="98" y="84"/>
                </a:cubicBezTo>
                <a:cubicBezTo>
                  <a:pt x="98" y="83"/>
                  <a:pt x="99" y="83"/>
                  <a:pt x="100" y="83"/>
                </a:cubicBezTo>
                <a:cubicBezTo>
                  <a:pt x="101" y="83"/>
                  <a:pt x="101" y="83"/>
                  <a:pt x="101" y="83"/>
                </a:cubicBezTo>
                <a:cubicBezTo>
                  <a:pt x="101" y="82"/>
                  <a:pt x="101" y="82"/>
                  <a:pt x="101" y="82"/>
                </a:cubicBezTo>
                <a:cubicBezTo>
                  <a:pt x="103" y="79"/>
                  <a:pt x="103" y="79"/>
                  <a:pt x="103" y="79"/>
                </a:cubicBezTo>
                <a:cubicBezTo>
                  <a:pt x="104" y="78"/>
                  <a:pt x="104" y="78"/>
                  <a:pt x="104" y="78"/>
                </a:cubicBezTo>
                <a:cubicBezTo>
                  <a:pt x="103" y="75"/>
                  <a:pt x="103" y="75"/>
                  <a:pt x="103" y="75"/>
                </a:cubicBezTo>
                <a:cubicBezTo>
                  <a:pt x="102" y="74"/>
                  <a:pt x="102" y="74"/>
                  <a:pt x="102" y="74"/>
                </a:cubicBezTo>
                <a:cubicBezTo>
                  <a:pt x="101" y="71"/>
                  <a:pt x="101" y="71"/>
                  <a:pt x="101" y="71"/>
                </a:cubicBezTo>
                <a:cubicBezTo>
                  <a:pt x="101" y="71"/>
                  <a:pt x="101" y="71"/>
                  <a:pt x="101" y="70"/>
                </a:cubicBezTo>
                <a:cubicBezTo>
                  <a:pt x="101" y="69"/>
                  <a:pt x="101" y="69"/>
                  <a:pt x="101" y="69"/>
                </a:cubicBezTo>
                <a:cubicBezTo>
                  <a:pt x="101" y="69"/>
                  <a:pt x="101" y="69"/>
                  <a:pt x="100" y="69"/>
                </a:cubicBezTo>
                <a:cubicBezTo>
                  <a:pt x="99" y="68"/>
                  <a:pt x="97" y="67"/>
                  <a:pt x="97" y="65"/>
                </a:cubicBezTo>
                <a:cubicBezTo>
                  <a:pt x="97" y="64"/>
                  <a:pt x="97" y="64"/>
                  <a:pt x="97" y="62"/>
                </a:cubicBezTo>
                <a:cubicBezTo>
                  <a:pt x="97" y="62"/>
                  <a:pt x="97" y="62"/>
                  <a:pt x="97" y="61"/>
                </a:cubicBezTo>
                <a:cubicBezTo>
                  <a:pt x="97" y="61"/>
                  <a:pt x="97" y="60"/>
                  <a:pt x="98" y="59"/>
                </a:cubicBezTo>
                <a:cubicBezTo>
                  <a:pt x="98" y="57"/>
                  <a:pt x="98" y="57"/>
                  <a:pt x="98" y="57"/>
                </a:cubicBezTo>
                <a:cubicBezTo>
                  <a:pt x="98" y="57"/>
                  <a:pt x="99" y="56"/>
                  <a:pt x="99" y="54"/>
                </a:cubicBezTo>
                <a:cubicBezTo>
                  <a:pt x="100" y="53"/>
                  <a:pt x="100" y="53"/>
                  <a:pt x="100" y="52"/>
                </a:cubicBezTo>
                <a:cubicBezTo>
                  <a:pt x="99" y="52"/>
                  <a:pt x="98" y="51"/>
                  <a:pt x="98" y="50"/>
                </a:cubicBezTo>
                <a:cubicBezTo>
                  <a:pt x="98" y="48"/>
                  <a:pt x="98" y="46"/>
                  <a:pt x="98" y="46"/>
                </a:cubicBezTo>
                <a:cubicBezTo>
                  <a:pt x="98" y="44"/>
                  <a:pt x="98" y="44"/>
                  <a:pt x="98" y="44"/>
                </a:cubicBezTo>
                <a:cubicBezTo>
                  <a:pt x="98" y="44"/>
                  <a:pt x="99" y="44"/>
                  <a:pt x="99" y="43"/>
                </a:cubicBezTo>
                <a:cubicBezTo>
                  <a:pt x="99" y="43"/>
                  <a:pt x="99" y="43"/>
                  <a:pt x="100" y="43"/>
                </a:cubicBezTo>
                <a:cubicBezTo>
                  <a:pt x="100" y="42"/>
                  <a:pt x="100" y="42"/>
                  <a:pt x="100" y="42"/>
                </a:cubicBezTo>
                <a:cubicBezTo>
                  <a:pt x="101" y="41"/>
                  <a:pt x="101" y="41"/>
                  <a:pt x="101" y="41"/>
                </a:cubicBezTo>
                <a:cubicBezTo>
                  <a:pt x="101" y="40"/>
                  <a:pt x="101" y="40"/>
                  <a:pt x="101" y="39"/>
                </a:cubicBezTo>
                <a:cubicBezTo>
                  <a:pt x="99" y="39"/>
                  <a:pt x="97" y="39"/>
                  <a:pt x="97" y="39"/>
                </a:cubicBezTo>
                <a:cubicBezTo>
                  <a:pt x="97" y="39"/>
                  <a:pt x="96" y="39"/>
                  <a:pt x="96" y="38"/>
                </a:cubicBezTo>
                <a:cubicBezTo>
                  <a:pt x="94" y="37"/>
                  <a:pt x="94" y="37"/>
                  <a:pt x="94" y="37"/>
                </a:cubicBezTo>
                <a:cubicBezTo>
                  <a:pt x="93" y="37"/>
                  <a:pt x="93" y="37"/>
                  <a:pt x="93" y="37"/>
                </a:cubicBezTo>
                <a:cubicBezTo>
                  <a:pt x="92" y="37"/>
                  <a:pt x="92" y="37"/>
                  <a:pt x="92" y="37"/>
                </a:cubicBezTo>
                <a:cubicBezTo>
                  <a:pt x="91" y="38"/>
                  <a:pt x="91" y="38"/>
                  <a:pt x="91" y="38"/>
                </a:cubicBezTo>
                <a:cubicBezTo>
                  <a:pt x="91" y="39"/>
                  <a:pt x="91" y="39"/>
                  <a:pt x="91" y="39"/>
                </a:cubicBezTo>
                <a:cubicBezTo>
                  <a:pt x="90" y="41"/>
                  <a:pt x="90" y="41"/>
                  <a:pt x="90" y="41"/>
                </a:cubicBezTo>
                <a:cubicBezTo>
                  <a:pt x="90" y="41"/>
                  <a:pt x="89" y="41"/>
                  <a:pt x="89" y="42"/>
                </a:cubicBezTo>
                <a:cubicBezTo>
                  <a:pt x="88" y="43"/>
                  <a:pt x="88" y="43"/>
                  <a:pt x="88" y="43"/>
                </a:cubicBezTo>
                <a:cubicBezTo>
                  <a:pt x="87" y="43"/>
                  <a:pt x="86" y="43"/>
                  <a:pt x="86" y="43"/>
                </a:cubicBezTo>
                <a:cubicBezTo>
                  <a:pt x="85" y="44"/>
                  <a:pt x="85" y="44"/>
                  <a:pt x="85" y="44"/>
                </a:cubicBezTo>
                <a:cubicBezTo>
                  <a:pt x="85" y="44"/>
                  <a:pt x="84" y="44"/>
                  <a:pt x="83" y="44"/>
                </a:cubicBezTo>
                <a:cubicBezTo>
                  <a:pt x="79" y="44"/>
                  <a:pt x="79" y="44"/>
                  <a:pt x="79" y="44"/>
                </a:cubicBezTo>
                <a:cubicBezTo>
                  <a:pt x="78" y="44"/>
                  <a:pt x="78" y="44"/>
                  <a:pt x="78" y="44"/>
                </a:cubicBezTo>
                <a:cubicBezTo>
                  <a:pt x="78" y="44"/>
                  <a:pt x="78" y="44"/>
                  <a:pt x="77" y="44"/>
                </a:cubicBezTo>
                <a:cubicBezTo>
                  <a:pt x="77" y="44"/>
                  <a:pt x="77" y="44"/>
                  <a:pt x="76" y="44"/>
                </a:cubicBezTo>
                <a:cubicBezTo>
                  <a:pt x="75" y="44"/>
                  <a:pt x="75" y="44"/>
                  <a:pt x="75" y="44"/>
                </a:cubicBezTo>
                <a:cubicBezTo>
                  <a:pt x="74" y="44"/>
                  <a:pt x="74" y="44"/>
                  <a:pt x="74" y="44"/>
                </a:cubicBezTo>
                <a:cubicBezTo>
                  <a:pt x="73" y="44"/>
                  <a:pt x="73" y="44"/>
                  <a:pt x="72" y="44"/>
                </a:cubicBezTo>
                <a:cubicBezTo>
                  <a:pt x="69" y="44"/>
                  <a:pt x="68" y="44"/>
                  <a:pt x="67" y="43"/>
                </a:cubicBezTo>
                <a:cubicBezTo>
                  <a:pt x="66" y="42"/>
                  <a:pt x="66" y="41"/>
                  <a:pt x="66" y="41"/>
                </a:cubicBezTo>
                <a:cubicBezTo>
                  <a:pt x="65" y="40"/>
                  <a:pt x="65" y="38"/>
                  <a:pt x="65" y="37"/>
                </a:cubicBezTo>
                <a:cubicBezTo>
                  <a:pt x="65" y="36"/>
                  <a:pt x="65" y="34"/>
                  <a:pt x="65" y="34"/>
                </a:cubicBezTo>
                <a:cubicBezTo>
                  <a:pt x="65" y="33"/>
                  <a:pt x="65" y="33"/>
                  <a:pt x="65" y="33"/>
                </a:cubicBezTo>
                <a:cubicBezTo>
                  <a:pt x="64" y="33"/>
                  <a:pt x="64" y="33"/>
                  <a:pt x="64" y="32"/>
                </a:cubicBezTo>
                <a:cubicBezTo>
                  <a:pt x="64" y="32"/>
                  <a:pt x="62" y="29"/>
                  <a:pt x="62" y="28"/>
                </a:cubicBezTo>
                <a:cubicBezTo>
                  <a:pt x="60" y="27"/>
                  <a:pt x="60" y="26"/>
                  <a:pt x="60" y="25"/>
                </a:cubicBezTo>
                <a:cubicBezTo>
                  <a:pt x="60" y="24"/>
                  <a:pt x="60" y="23"/>
                  <a:pt x="60" y="23"/>
                </a:cubicBezTo>
                <a:cubicBezTo>
                  <a:pt x="60" y="20"/>
                  <a:pt x="60" y="20"/>
                  <a:pt x="60" y="20"/>
                </a:cubicBezTo>
                <a:cubicBezTo>
                  <a:pt x="61" y="20"/>
                  <a:pt x="61" y="18"/>
                  <a:pt x="61" y="17"/>
                </a:cubicBezTo>
                <a:cubicBezTo>
                  <a:pt x="62" y="15"/>
                  <a:pt x="62" y="15"/>
                  <a:pt x="62" y="15"/>
                </a:cubicBezTo>
                <a:cubicBezTo>
                  <a:pt x="62" y="14"/>
                  <a:pt x="63" y="14"/>
                  <a:pt x="64" y="14"/>
                </a:cubicBezTo>
                <a:cubicBezTo>
                  <a:pt x="65" y="14"/>
                  <a:pt x="65" y="14"/>
                  <a:pt x="65" y="14"/>
                </a:cubicBezTo>
                <a:cubicBezTo>
                  <a:pt x="66" y="13"/>
                  <a:pt x="66" y="13"/>
                  <a:pt x="66" y="13"/>
                </a:cubicBezTo>
                <a:cubicBezTo>
                  <a:pt x="66" y="12"/>
                  <a:pt x="67" y="12"/>
                  <a:pt x="67" y="12"/>
                </a:cubicBezTo>
                <a:cubicBezTo>
                  <a:pt x="68" y="12"/>
                  <a:pt x="68" y="12"/>
                  <a:pt x="68" y="12"/>
                </a:cubicBezTo>
                <a:cubicBezTo>
                  <a:pt x="65" y="9"/>
                  <a:pt x="65" y="9"/>
                  <a:pt x="65" y="9"/>
                </a:cubicBezTo>
                <a:cubicBezTo>
                  <a:pt x="64" y="8"/>
                  <a:pt x="64" y="8"/>
                  <a:pt x="64" y="8"/>
                </a:cubicBezTo>
                <a:cubicBezTo>
                  <a:pt x="63" y="7"/>
                  <a:pt x="63" y="7"/>
                  <a:pt x="63" y="7"/>
                </a:cubicBezTo>
                <a:cubicBezTo>
                  <a:pt x="63" y="7"/>
                  <a:pt x="63" y="6"/>
                  <a:pt x="62" y="6"/>
                </a:cubicBezTo>
                <a:cubicBezTo>
                  <a:pt x="61" y="5"/>
                  <a:pt x="60" y="3"/>
                  <a:pt x="59" y="0"/>
                </a:cubicBezTo>
                <a:cubicBezTo>
                  <a:pt x="59" y="1"/>
                  <a:pt x="59" y="2"/>
                  <a:pt x="58" y="2"/>
                </a:cubicBezTo>
                <a:cubicBezTo>
                  <a:pt x="56" y="4"/>
                  <a:pt x="56" y="4"/>
                  <a:pt x="56" y="4"/>
                </a:cubicBezTo>
                <a:cubicBezTo>
                  <a:pt x="56" y="5"/>
                  <a:pt x="56" y="5"/>
                  <a:pt x="56" y="6"/>
                </a:cubicBezTo>
                <a:cubicBezTo>
                  <a:pt x="57" y="8"/>
                  <a:pt x="57" y="9"/>
                  <a:pt x="56" y="9"/>
                </a:cubicBezTo>
                <a:cubicBezTo>
                  <a:pt x="56" y="10"/>
                  <a:pt x="56" y="10"/>
                  <a:pt x="56" y="11"/>
                </a:cubicBezTo>
                <a:cubicBezTo>
                  <a:pt x="56" y="12"/>
                  <a:pt x="56" y="12"/>
                  <a:pt x="56" y="12"/>
                </a:cubicBezTo>
                <a:cubicBezTo>
                  <a:pt x="57" y="14"/>
                  <a:pt x="57" y="14"/>
                  <a:pt x="56" y="15"/>
                </a:cubicBezTo>
                <a:cubicBezTo>
                  <a:pt x="55" y="17"/>
                  <a:pt x="53" y="17"/>
                  <a:pt x="52" y="17"/>
                </a:cubicBezTo>
                <a:cubicBezTo>
                  <a:pt x="47" y="16"/>
                  <a:pt x="47" y="16"/>
                  <a:pt x="47" y="16"/>
                </a:cubicBezTo>
                <a:cubicBezTo>
                  <a:pt x="44" y="15"/>
                  <a:pt x="44" y="15"/>
                  <a:pt x="44" y="15"/>
                </a:cubicBezTo>
                <a:cubicBezTo>
                  <a:pt x="43" y="14"/>
                  <a:pt x="42" y="14"/>
                  <a:pt x="42" y="13"/>
                </a:cubicBezTo>
                <a:cubicBezTo>
                  <a:pt x="42" y="12"/>
                  <a:pt x="42" y="12"/>
                  <a:pt x="42" y="12"/>
                </a:cubicBezTo>
                <a:cubicBezTo>
                  <a:pt x="42" y="11"/>
                  <a:pt x="42" y="11"/>
                  <a:pt x="42" y="11"/>
                </a:cubicBezTo>
                <a:cubicBezTo>
                  <a:pt x="39" y="11"/>
                  <a:pt x="39" y="11"/>
                  <a:pt x="39" y="11"/>
                </a:cubicBezTo>
                <a:cubicBezTo>
                  <a:pt x="39" y="12"/>
                  <a:pt x="39" y="12"/>
                  <a:pt x="39" y="13"/>
                </a:cubicBezTo>
                <a:cubicBezTo>
                  <a:pt x="39" y="13"/>
                  <a:pt x="37" y="14"/>
                  <a:pt x="36" y="15"/>
                </a:cubicBezTo>
                <a:cubicBezTo>
                  <a:pt x="35" y="16"/>
                  <a:pt x="35" y="16"/>
                  <a:pt x="35" y="16"/>
                </a:cubicBezTo>
                <a:cubicBezTo>
                  <a:pt x="35" y="17"/>
                  <a:pt x="34" y="17"/>
                  <a:pt x="34" y="18"/>
                </a:cubicBezTo>
                <a:cubicBezTo>
                  <a:pt x="33" y="19"/>
                  <a:pt x="32" y="19"/>
                  <a:pt x="31" y="20"/>
                </a:cubicBezTo>
                <a:cubicBezTo>
                  <a:pt x="31" y="20"/>
                  <a:pt x="31" y="21"/>
                  <a:pt x="31" y="22"/>
                </a:cubicBezTo>
                <a:cubicBezTo>
                  <a:pt x="30" y="22"/>
                  <a:pt x="30" y="23"/>
                  <a:pt x="29" y="23"/>
                </a:cubicBezTo>
                <a:cubicBezTo>
                  <a:pt x="29" y="34"/>
                  <a:pt x="29" y="34"/>
                  <a:pt x="29" y="34"/>
                </a:cubicBezTo>
                <a:cubicBezTo>
                  <a:pt x="28" y="35"/>
                  <a:pt x="28" y="36"/>
                  <a:pt x="27" y="37"/>
                </a:cubicBezTo>
                <a:cubicBezTo>
                  <a:pt x="27" y="37"/>
                  <a:pt x="27" y="38"/>
                  <a:pt x="26" y="39"/>
                </a:cubicBezTo>
                <a:cubicBezTo>
                  <a:pt x="26" y="40"/>
                  <a:pt x="26" y="40"/>
                  <a:pt x="25" y="41"/>
                </a:cubicBezTo>
                <a:cubicBezTo>
                  <a:pt x="25" y="42"/>
                  <a:pt x="23" y="43"/>
                  <a:pt x="23" y="43"/>
                </a:cubicBezTo>
                <a:cubicBezTo>
                  <a:pt x="22" y="43"/>
                  <a:pt x="22" y="43"/>
                  <a:pt x="21" y="43"/>
                </a:cubicBezTo>
                <a:cubicBezTo>
                  <a:pt x="20" y="44"/>
                  <a:pt x="20" y="44"/>
                  <a:pt x="19" y="45"/>
                </a:cubicBezTo>
                <a:cubicBezTo>
                  <a:pt x="19" y="46"/>
                  <a:pt x="18" y="47"/>
                  <a:pt x="17" y="47"/>
                </a:cubicBezTo>
                <a:cubicBezTo>
                  <a:pt x="9" y="47"/>
                  <a:pt x="9" y="47"/>
                  <a:pt x="9" y="47"/>
                </a:cubicBezTo>
                <a:cubicBezTo>
                  <a:pt x="8" y="47"/>
                  <a:pt x="7" y="46"/>
                  <a:pt x="7" y="46"/>
                </a:cubicBezTo>
                <a:cubicBezTo>
                  <a:pt x="7" y="47"/>
                  <a:pt x="7" y="47"/>
                  <a:pt x="7" y="47"/>
                </a:cubicBezTo>
                <a:cubicBezTo>
                  <a:pt x="7" y="48"/>
                  <a:pt x="7" y="48"/>
                  <a:pt x="7" y="48"/>
                </a:cubicBezTo>
                <a:cubicBezTo>
                  <a:pt x="8" y="49"/>
                  <a:pt x="8" y="49"/>
                  <a:pt x="8" y="49"/>
                </a:cubicBezTo>
                <a:cubicBezTo>
                  <a:pt x="10" y="51"/>
                  <a:pt x="10" y="51"/>
                  <a:pt x="10" y="51"/>
                </a:cubicBezTo>
                <a:cubicBezTo>
                  <a:pt x="12" y="51"/>
                  <a:pt x="12" y="51"/>
                  <a:pt x="12" y="51"/>
                </a:cubicBezTo>
                <a:cubicBezTo>
                  <a:pt x="13" y="52"/>
                  <a:pt x="13" y="52"/>
                  <a:pt x="13" y="52"/>
                </a:cubicBezTo>
                <a:cubicBezTo>
                  <a:pt x="14" y="53"/>
                  <a:pt x="14" y="53"/>
                  <a:pt x="14" y="53"/>
                </a:cubicBezTo>
                <a:cubicBezTo>
                  <a:pt x="14" y="54"/>
                  <a:pt x="14" y="54"/>
                  <a:pt x="14" y="54"/>
                </a:cubicBezTo>
                <a:cubicBezTo>
                  <a:pt x="14" y="55"/>
                  <a:pt x="14" y="55"/>
                  <a:pt x="14" y="55"/>
                </a:cubicBezTo>
                <a:cubicBezTo>
                  <a:pt x="14" y="55"/>
                  <a:pt x="15" y="55"/>
                  <a:pt x="15" y="56"/>
                </a:cubicBezTo>
                <a:cubicBezTo>
                  <a:pt x="16" y="57"/>
                  <a:pt x="15" y="59"/>
                  <a:pt x="14" y="60"/>
                </a:cubicBezTo>
                <a:cubicBezTo>
                  <a:pt x="12" y="62"/>
                  <a:pt x="11" y="63"/>
                  <a:pt x="11" y="64"/>
                </a:cubicBezTo>
                <a:cubicBezTo>
                  <a:pt x="11" y="67"/>
                  <a:pt x="11" y="67"/>
                  <a:pt x="11" y="67"/>
                </a:cubicBezTo>
                <a:cubicBezTo>
                  <a:pt x="11" y="68"/>
                  <a:pt x="10" y="68"/>
                  <a:pt x="10" y="68"/>
                </a:cubicBezTo>
                <a:cubicBezTo>
                  <a:pt x="8" y="70"/>
                  <a:pt x="8" y="70"/>
                  <a:pt x="8" y="70"/>
                </a:cubicBezTo>
                <a:cubicBezTo>
                  <a:pt x="8" y="71"/>
                  <a:pt x="7" y="72"/>
                  <a:pt x="7" y="73"/>
                </a:cubicBezTo>
                <a:cubicBezTo>
                  <a:pt x="6" y="73"/>
                  <a:pt x="5" y="74"/>
                  <a:pt x="5" y="75"/>
                </a:cubicBezTo>
                <a:cubicBezTo>
                  <a:pt x="4" y="76"/>
                  <a:pt x="4" y="77"/>
                  <a:pt x="4" y="77"/>
                </a:cubicBezTo>
                <a:cubicBezTo>
                  <a:pt x="4" y="78"/>
                  <a:pt x="4" y="78"/>
                  <a:pt x="4" y="78"/>
                </a:cubicBezTo>
                <a:cubicBezTo>
                  <a:pt x="4" y="79"/>
                  <a:pt x="4" y="79"/>
                  <a:pt x="4" y="79"/>
                </a:cubicBezTo>
                <a:cubicBezTo>
                  <a:pt x="4" y="80"/>
                  <a:pt x="4" y="82"/>
                  <a:pt x="4" y="82"/>
                </a:cubicBezTo>
                <a:cubicBezTo>
                  <a:pt x="3" y="85"/>
                  <a:pt x="3" y="85"/>
                  <a:pt x="3" y="85"/>
                </a:cubicBezTo>
                <a:cubicBezTo>
                  <a:pt x="3" y="85"/>
                  <a:pt x="3" y="86"/>
                  <a:pt x="4" y="86"/>
                </a:cubicBezTo>
                <a:cubicBezTo>
                  <a:pt x="4" y="87"/>
                  <a:pt x="4" y="87"/>
                  <a:pt x="4" y="87"/>
                </a:cubicBezTo>
                <a:cubicBezTo>
                  <a:pt x="4" y="88"/>
                  <a:pt x="4" y="88"/>
                  <a:pt x="4" y="88"/>
                </a:cubicBezTo>
                <a:cubicBezTo>
                  <a:pt x="3" y="91"/>
                  <a:pt x="3" y="91"/>
                  <a:pt x="3" y="91"/>
                </a:cubicBezTo>
                <a:cubicBezTo>
                  <a:pt x="3" y="92"/>
                  <a:pt x="3" y="92"/>
                  <a:pt x="3" y="92"/>
                </a:cubicBezTo>
                <a:cubicBezTo>
                  <a:pt x="3" y="93"/>
                  <a:pt x="3" y="93"/>
                  <a:pt x="3" y="93"/>
                </a:cubicBezTo>
                <a:cubicBezTo>
                  <a:pt x="0" y="96"/>
                  <a:pt x="0" y="96"/>
                  <a:pt x="0" y="96"/>
                </a:cubicBezTo>
                <a:cubicBezTo>
                  <a:pt x="2" y="97"/>
                  <a:pt x="2" y="97"/>
                  <a:pt x="2" y="97"/>
                </a:cubicBezTo>
                <a:cubicBezTo>
                  <a:pt x="2" y="97"/>
                  <a:pt x="3" y="98"/>
                  <a:pt x="2" y="99"/>
                </a:cubicBezTo>
                <a:cubicBezTo>
                  <a:pt x="2" y="101"/>
                  <a:pt x="2" y="101"/>
                  <a:pt x="2" y="101"/>
                </a:cubicBezTo>
                <a:cubicBezTo>
                  <a:pt x="2" y="102"/>
                  <a:pt x="2" y="104"/>
                  <a:pt x="3" y="106"/>
                </a:cubicBezTo>
                <a:cubicBezTo>
                  <a:pt x="3" y="108"/>
                  <a:pt x="3" y="110"/>
                  <a:pt x="3" y="110"/>
                </a:cubicBezTo>
                <a:cubicBezTo>
                  <a:pt x="3" y="111"/>
                  <a:pt x="3" y="111"/>
                  <a:pt x="3" y="112"/>
                </a:cubicBezTo>
                <a:cubicBezTo>
                  <a:pt x="3" y="112"/>
                  <a:pt x="4" y="112"/>
                  <a:pt x="4" y="111"/>
                </a:cubicBezTo>
                <a:cubicBezTo>
                  <a:pt x="5" y="113"/>
                  <a:pt x="7" y="116"/>
                  <a:pt x="9" y="116"/>
                </a:cubicBezTo>
                <a:cubicBezTo>
                  <a:pt x="6" y="116"/>
                  <a:pt x="6" y="116"/>
                  <a:pt x="6" y="116"/>
                </a:cubicBezTo>
                <a:cubicBezTo>
                  <a:pt x="7" y="118"/>
                  <a:pt x="8" y="119"/>
                  <a:pt x="8" y="119"/>
                </a:cubicBezTo>
                <a:cubicBezTo>
                  <a:pt x="10" y="119"/>
                  <a:pt x="10" y="119"/>
                  <a:pt x="10" y="119"/>
                </a:cubicBezTo>
                <a:cubicBezTo>
                  <a:pt x="11" y="119"/>
                  <a:pt x="12" y="120"/>
                  <a:pt x="12" y="121"/>
                </a:cubicBezTo>
                <a:cubicBezTo>
                  <a:pt x="12" y="121"/>
                  <a:pt x="12" y="122"/>
                  <a:pt x="12" y="122"/>
                </a:cubicBezTo>
                <a:cubicBezTo>
                  <a:pt x="12" y="122"/>
                  <a:pt x="13" y="123"/>
                  <a:pt x="13" y="124"/>
                </a:cubicBezTo>
                <a:cubicBezTo>
                  <a:pt x="14" y="126"/>
                  <a:pt x="15" y="126"/>
                  <a:pt x="15" y="126"/>
                </a:cubicBezTo>
                <a:cubicBezTo>
                  <a:pt x="15" y="126"/>
                  <a:pt x="15" y="126"/>
                  <a:pt x="15" y="127"/>
                </a:cubicBezTo>
                <a:cubicBezTo>
                  <a:pt x="15" y="127"/>
                  <a:pt x="16" y="128"/>
                  <a:pt x="15" y="130"/>
                </a:cubicBezTo>
                <a:cubicBezTo>
                  <a:pt x="15" y="131"/>
                  <a:pt x="15" y="131"/>
                  <a:pt x="15" y="131"/>
                </a:cubicBezTo>
                <a:cubicBezTo>
                  <a:pt x="16" y="132"/>
                  <a:pt x="16" y="132"/>
                  <a:pt x="15" y="133"/>
                </a:cubicBezTo>
                <a:cubicBezTo>
                  <a:pt x="12" y="139"/>
                  <a:pt x="12" y="139"/>
                  <a:pt x="12" y="139"/>
                </a:cubicBezTo>
                <a:cubicBezTo>
                  <a:pt x="14" y="139"/>
                  <a:pt x="14" y="139"/>
                  <a:pt x="14" y="139"/>
                </a:cubicBezTo>
                <a:cubicBezTo>
                  <a:pt x="15" y="140"/>
                  <a:pt x="15" y="140"/>
                  <a:pt x="15" y="140"/>
                </a:cubicBezTo>
                <a:cubicBezTo>
                  <a:pt x="16" y="140"/>
                  <a:pt x="16" y="141"/>
                  <a:pt x="17" y="141"/>
                </a:cubicBezTo>
                <a:cubicBezTo>
                  <a:pt x="17" y="141"/>
                  <a:pt x="18" y="142"/>
                  <a:pt x="19" y="142"/>
                </a:cubicBezTo>
                <a:cubicBezTo>
                  <a:pt x="20" y="143"/>
                  <a:pt x="20" y="143"/>
                  <a:pt x="20" y="143"/>
                </a:cubicBezTo>
                <a:cubicBezTo>
                  <a:pt x="21" y="144"/>
                  <a:pt x="21" y="144"/>
                  <a:pt x="21" y="144"/>
                </a:cubicBezTo>
                <a:cubicBezTo>
                  <a:pt x="22" y="150"/>
                  <a:pt x="22" y="150"/>
                  <a:pt x="22" y="150"/>
                </a:cubicBezTo>
                <a:cubicBezTo>
                  <a:pt x="24" y="152"/>
                  <a:pt x="24" y="152"/>
                  <a:pt x="24" y="152"/>
                </a:cubicBezTo>
                <a:cubicBezTo>
                  <a:pt x="26" y="154"/>
                  <a:pt x="26" y="154"/>
                  <a:pt x="26" y="154"/>
                </a:cubicBezTo>
                <a:cubicBezTo>
                  <a:pt x="27" y="155"/>
                  <a:pt x="27" y="155"/>
                  <a:pt x="27" y="156"/>
                </a:cubicBezTo>
                <a:cubicBezTo>
                  <a:pt x="27" y="157"/>
                  <a:pt x="27" y="157"/>
                  <a:pt x="27" y="157"/>
                </a:cubicBezTo>
                <a:cubicBezTo>
                  <a:pt x="28" y="161"/>
                  <a:pt x="28" y="161"/>
                  <a:pt x="28" y="161"/>
                </a:cubicBezTo>
                <a:cubicBezTo>
                  <a:pt x="30" y="162"/>
                  <a:pt x="30" y="162"/>
                  <a:pt x="30" y="162"/>
                </a:cubicBezTo>
                <a:cubicBezTo>
                  <a:pt x="31" y="162"/>
                  <a:pt x="31" y="162"/>
                  <a:pt x="31" y="163"/>
                </a:cubicBezTo>
                <a:cubicBezTo>
                  <a:pt x="32" y="160"/>
                  <a:pt x="32" y="160"/>
                  <a:pt x="32" y="160"/>
                </a:cubicBezTo>
                <a:cubicBezTo>
                  <a:pt x="32" y="159"/>
                  <a:pt x="33" y="159"/>
                  <a:pt x="33" y="159"/>
                </a:cubicBezTo>
                <a:cubicBezTo>
                  <a:pt x="37" y="156"/>
                  <a:pt x="37" y="156"/>
                  <a:pt x="37" y="156"/>
                </a:cubicBezTo>
                <a:cubicBezTo>
                  <a:pt x="38" y="156"/>
                  <a:pt x="39" y="156"/>
                  <a:pt x="40" y="157"/>
                </a:cubicBezTo>
                <a:cubicBezTo>
                  <a:pt x="40" y="157"/>
                  <a:pt x="41" y="158"/>
                  <a:pt x="41" y="158"/>
                </a:cubicBezTo>
                <a:cubicBezTo>
                  <a:pt x="42" y="157"/>
                  <a:pt x="44" y="156"/>
                  <a:pt x="47" y="155"/>
                </a:cubicBezTo>
                <a:cubicBezTo>
                  <a:pt x="51" y="155"/>
                  <a:pt x="52" y="153"/>
                  <a:pt x="52" y="153"/>
                </a:cubicBezTo>
                <a:cubicBezTo>
                  <a:pt x="52" y="153"/>
                  <a:pt x="52" y="153"/>
                  <a:pt x="52" y="152"/>
                </a:cubicBezTo>
                <a:cubicBezTo>
                  <a:pt x="53" y="151"/>
                  <a:pt x="55" y="151"/>
                  <a:pt x="58" y="151"/>
                </a:cubicBezTo>
                <a:cubicBezTo>
                  <a:pt x="61" y="152"/>
                  <a:pt x="63" y="154"/>
                  <a:pt x="64" y="156"/>
                </a:cubicBezTo>
                <a:cubicBezTo>
                  <a:pt x="66" y="156"/>
                  <a:pt x="69" y="157"/>
                  <a:pt x="74" y="158"/>
                </a:cubicBezTo>
                <a:cubicBezTo>
                  <a:pt x="85" y="161"/>
                  <a:pt x="85" y="161"/>
                  <a:pt x="85" y="161"/>
                </a:cubicBezTo>
                <a:cubicBezTo>
                  <a:pt x="86" y="161"/>
                  <a:pt x="88" y="161"/>
                  <a:pt x="91" y="160"/>
                </a:cubicBezTo>
                <a:cubicBezTo>
                  <a:pt x="101" y="161"/>
                  <a:pt x="101" y="161"/>
                  <a:pt x="101" y="161"/>
                </a:cubicBezTo>
                <a:cubicBezTo>
                  <a:pt x="101" y="163"/>
                  <a:pt x="101" y="163"/>
                  <a:pt x="101" y="163"/>
                </a:cubicBezTo>
                <a:cubicBezTo>
                  <a:pt x="102" y="163"/>
                  <a:pt x="102" y="163"/>
                  <a:pt x="102" y="163"/>
                </a:cubicBezTo>
                <a:cubicBezTo>
                  <a:pt x="103" y="163"/>
                  <a:pt x="103" y="163"/>
                  <a:pt x="103" y="163"/>
                </a:cubicBezTo>
                <a:cubicBezTo>
                  <a:pt x="104" y="163"/>
                  <a:pt x="105" y="163"/>
                  <a:pt x="105" y="163"/>
                </a:cubicBezTo>
                <a:cubicBezTo>
                  <a:pt x="106" y="163"/>
                  <a:pt x="106" y="163"/>
                  <a:pt x="106" y="163"/>
                </a:cubicBezTo>
                <a:cubicBezTo>
                  <a:pt x="107" y="163"/>
                  <a:pt x="107" y="163"/>
                  <a:pt x="107" y="163"/>
                </a:cubicBezTo>
                <a:cubicBezTo>
                  <a:pt x="107" y="162"/>
                  <a:pt x="107" y="162"/>
                  <a:pt x="108" y="162"/>
                </a:cubicBezTo>
                <a:cubicBezTo>
                  <a:pt x="108" y="162"/>
                  <a:pt x="110" y="162"/>
                  <a:pt x="111" y="164"/>
                </a:cubicBezTo>
                <a:cubicBezTo>
                  <a:pt x="111" y="164"/>
                  <a:pt x="112" y="165"/>
                  <a:pt x="112" y="166"/>
                </a:cubicBezTo>
                <a:cubicBezTo>
                  <a:pt x="113" y="167"/>
                  <a:pt x="114" y="167"/>
                  <a:pt x="114" y="167"/>
                </a:cubicBezTo>
                <a:cubicBezTo>
                  <a:pt x="116" y="167"/>
                  <a:pt x="116" y="167"/>
                  <a:pt x="116" y="167"/>
                </a:cubicBezTo>
                <a:cubicBezTo>
                  <a:pt x="117" y="167"/>
                  <a:pt x="117" y="167"/>
                  <a:pt x="117" y="167"/>
                </a:cubicBezTo>
                <a:cubicBezTo>
                  <a:pt x="118" y="168"/>
                  <a:pt x="118" y="168"/>
                  <a:pt x="119" y="169"/>
                </a:cubicBezTo>
                <a:cubicBezTo>
                  <a:pt x="120" y="170"/>
                  <a:pt x="121" y="170"/>
                  <a:pt x="121" y="170"/>
                </a:cubicBezTo>
                <a:cubicBezTo>
                  <a:pt x="125" y="170"/>
                  <a:pt x="125" y="170"/>
                  <a:pt x="125" y="170"/>
                </a:cubicBezTo>
                <a:cubicBezTo>
                  <a:pt x="126" y="170"/>
                  <a:pt x="127" y="169"/>
                  <a:pt x="127" y="169"/>
                </a:cubicBezTo>
                <a:cubicBezTo>
                  <a:pt x="128" y="168"/>
                  <a:pt x="128" y="168"/>
                  <a:pt x="128" y="168"/>
                </a:cubicBezTo>
                <a:cubicBezTo>
                  <a:pt x="132" y="164"/>
                  <a:pt x="132" y="164"/>
                  <a:pt x="132" y="164"/>
                </a:cubicBezTo>
                <a:cubicBezTo>
                  <a:pt x="132" y="163"/>
                  <a:pt x="132" y="162"/>
                  <a:pt x="134" y="161"/>
                </a:cubicBezTo>
                <a:cubicBezTo>
                  <a:pt x="134" y="161"/>
                  <a:pt x="134" y="161"/>
                  <a:pt x="135" y="161"/>
                </a:cubicBezTo>
                <a:cubicBezTo>
                  <a:pt x="136" y="160"/>
                  <a:pt x="136" y="158"/>
                  <a:pt x="136" y="158"/>
                </a:cubicBezTo>
                <a:cubicBezTo>
                  <a:pt x="134" y="157"/>
                  <a:pt x="132" y="155"/>
                  <a:pt x="132" y="155"/>
                </a:cubicBezTo>
                <a:cubicBezTo>
                  <a:pt x="131" y="154"/>
                  <a:pt x="131" y="152"/>
                  <a:pt x="131" y="152"/>
                </a:cubicBezTo>
                <a:cubicBezTo>
                  <a:pt x="130" y="150"/>
                  <a:pt x="130" y="150"/>
                  <a:pt x="130" y="150"/>
                </a:cubicBezTo>
                <a:cubicBezTo>
                  <a:pt x="127" y="147"/>
                  <a:pt x="127" y="147"/>
                  <a:pt x="127" y="147"/>
                </a:cubicBezTo>
                <a:cubicBezTo>
                  <a:pt x="126" y="148"/>
                  <a:pt x="125" y="147"/>
                  <a:pt x="125" y="146"/>
                </a:cubicBezTo>
                <a:cubicBezTo>
                  <a:pt x="124" y="143"/>
                  <a:pt x="124" y="143"/>
                  <a:pt x="124" y="143"/>
                </a:cubicBezTo>
                <a:cubicBezTo>
                  <a:pt x="123" y="143"/>
                  <a:pt x="123" y="142"/>
                  <a:pt x="124" y="142"/>
                </a:cubicBezTo>
                <a:cubicBezTo>
                  <a:pt x="124" y="141"/>
                  <a:pt x="124" y="141"/>
                  <a:pt x="125" y="140"/>
                </a:cubicBezTo>
                <a:cubicBezTo>
                  <a:pt x="126" y="140"/>
                  <a:pt x="126" y="140"/>
                  <a:pt x="126" y="140"/>
                </a:cubicBezTo>
                <a:cubicBezTo>
                  <a:pt x="127" y="138"/>
                  <a:pt x="127" y="138"/>
                  <a:pt x="127" y="138"/>
                </a:cubicBezTo>
                <a:cubicBezTo>
                  <a:pt x="125" y="138"/>
                  <a:pt x="125" y="138"/>
                  <a:pt x="125" y="138"/>
                </a:cubicBezTo>
                <a:cubicBezTo>
                  <a:pt x="125" y="138"/>
                  <a:pt x="125" y="137"/>
                  <a:pt x="124" y="137"/>
                </a:cubicBezTo>
                <a:cubicBezTo>
                  <a:pt x="123" y="133"/>
                  <a:pt x="123" y="131"/>
                  <a:pt x="123" y="131"/>
                </a:cubicBezTo>
                <a:cubicBezTo>
                  <a:pt x="123" y="130"/>
                  <a:pt x="123" y="130"/>
                  <a:pt x="123" y="130"/>
                </a:cubicBezTo>
                <a:cubicBezTo>
                  <a:pt x="124" y="130"/>
                  <a:pt x="124" y="130"/>
                  <a:pt x="124" y="13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0" name="Freeform 96"/>
          <p:cNvSpPr>
            <a:spLocks/>
          </p:cNvSpPr>
          <p:nvPr/>
        </p:nvSpPr>
        <p:spPr bwMode="auto">
          <a:xfrm>
            <a:off x="8311132" y="5201915"/>
            <a:ext cx="109538" cy="93663"/>
          </a:xfrm>
          <a:custGeom>
            <a:avLst/>
            <a:gdLst>
              <a:gd name="T0" fmla="*/ 23 w 49"/>
              <a:gd name="T1" fmla="*/ 41 h 42"/>
              <a:gd name="T2" fmla="*/ 26 w 49"/>
              <a:gd name="T3" fmla="*/ 42 h 42"/>
              <a:gd name="T4" fmla="*/ 30 w 49"/>
              <a:gd name="T5" fmla="*/ 42 h 42"/>
              <a:gd name="T6" fmla="*/ 42 w 49"/>
              <a:gd name="T7" fmla="*/ 38 h 42"/>
              <a:gd name="T8" fmla="*/ 49 w 49"/>
              <a:gd name="T9" fmla="*/ 36 h 42"/>
              <a:gd name="T10" fmla="*/ 48 w 49"/>
              <a:gd name="T11" fmla="*/ 36 h 42"/>
              <a:gd name="T12" fmla="*/ 46 w 49"/>
              <a:gd name="T13" fmla="*/ 35 h 42"/>
              <a:gd name="T14" fmla="*/ 44 w 49"/>
              <a:gd name="T15" fmla="*/ 33 h 42"/>
              <a:gd name="T16" fmla="*/ 41 w 49"/>
              <a:gd name="T17" fmla="*/ 31 h 42"/>
              <a:gd name="T18" fmla="*/ 38 w 49"/>
              <a:gd name="T19" fmla="*/ 29 h 42"/>
              <a:gd name="T20" fmla="*/ 31 w 49"/>
              <a:gd name="T21" fmla="*/ 15 h 42"/>
              <a:gd name="T22" fmla="*/ 30 w 49"/>
              <a:gd name="T23" fmla="*/ 14 h 42"/>
              <a:gd name="T24" fmla="*/ 30 w 49"/>
              <a:gd name="T25" fmla="*/ 12 h 42"/>
              <a:gd name="T26" fmla="*/ 30 w 49"/>
              <a:gd name="T27" fmla="*/ 11 h 42"/>
              <a:gd name="T28" fmla="*/ 26 w 49"/>
              <a:gd name="T29" fmla="*/ 2 h 42"/>
              <a:gd name="T30" fmla="*/ 25 w 49"/>
              <a:gd name="T31" fmla="*/ 1 h 42"/>
              <a:gd name="T32" fmla="*/ 23 w 49"/>
              <a:gd name="T33" fmla="*/ 0 h 42"/>
              <a:gd name="T34" fmla="*/ 19 w 49"/>
              <a:gd name="T35" fmla="*/ 0 h 42"/>
              <a:gd name="T36" fmla="*/ 4 w 49"/>
              <a:gd name="T37" fmla="*/ 8 h 42"/>
              <a:gd name="T38" fmla="*/ 2 w 49"/>
              <a:gd name="T39" fmla="*/ 9 h 42"/>
              <a:gd name="T40" fmla="*/ 1 w 49"/>
              <a:gd name="T41" fmla="*/ 10 h 42"/>
              <a:gd name="T42" fmla="*/ 0 w 49"/>
              <a:gd name="T43" fmla="*/ 11 h 42"/>
              <a:gd name="T44" fmla="*/ 0 w 49"/>
              <a:gd name="T45" fmla="*/ 12 h 42"/>
              <a:gd name="T46" fmla="*/ 0 w 49"/>
              <a:gd name="T47" fmla="*/ 13 h 42"/>
              <a:gd name="T48" fmla="*/ 0 w 49"/>
              <a:gd name="T49" fmla="*/ 15 h 42"/>
              <a:gd name="T50" fmla="*/ 2 w 49"/>
              <a:gd name="T51" fmla="*/ 17 h 42"/>
              <a:gd name="T52" fmla="*/ 7 w 49"/>
              <a:gd name="T53" fmla="*/ 23 h 42"/>
              <a:gd name="T54" fmla="*/ 12 w 49"/>
              <a:gd name="T55" fmla="*/ 27 h 42"/>
              <a:gd name="T56" fmla="*/ 16 w 49"/>
              <a:gd name="T57" fmla="*/ 32 h 42"/>
              <a:gd name="T58" fmla="*/ 20 w 49"/>
              <a:gd name="T59" fmla="*/ 42 h 42"/>
              <a:gd name="T60" fmla="*/ 22 w 49"/>
              <a:gd name="T61" fmla="*/ 41 h 42"/>
              <a:gd name="T62" fmla="*/ 23 w 49"/>
              <a:gd name="T63" fmla="*/ 41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 h="42">
                <a:moveTo>
                  <a:pt x="23" y="41"/>
                </a:moveTo>
                <a:cubicBezTo>
                  <a:pt x="26" y="42"/>
                  <a:pt x="26" y="42"/>
                  <a:pt x="26" y="42"/>
                </a:cubicBezTo>
                <a:cubicBezTo>
                  <a:pt x="30" y="42"/>
                  <a:pt x="30" y="42"/>
                  <a:pt x="30" y="42"/>
                </a:cubicBezTo>
                <a:cubicBezTo>
                  <a:pt x="42" y="38"/>
                  <a:pt x="42" y="38"/>
                  <a:pt x="42" y="38"/>
                </a:cubicBezTo>
                <a:cubicBezTo>
                  <a:pt x="49" y="36"/>
                  <a:pt x="49" y="36"/>
                  <a:pt x="49" y="36"/>
                </a:cubicBezTo>
                <a:cubicBezTo>
                  <a:pt x="48" y="36"/>
                  <a:pt x="48" y="36"/>
                  <a:pt x="48" y="36"/>
                </a:cubicBezTo>
                <a:cubicBezTo>
                  <a:pt x="46" y="35"/>
                  <a:pt x="46" y="35"/>
                  <a:pt x="46" y="35"/>
                </a:cubicBezTo>
                <a:cubicBezTo>
                  <a:pt x="44" y="33"/>
                  <a:pt x="44" y="33"/>
                  <a:pt x="44" y="33"/>
                </a:cubicBezTo>
                <a:cubicBezTo>
                  <a:pt x="41" y="31"/>
                  <a:pt x="41" y="31"/>
                  <a:pt x="41" y="31"/>
                </a:cubicBezTo>
                <a:cubicBezTo>
                  <a:pt x="38" y="29"/>
                  <a:pt x="38" y="29"/>
                  <a:pt x="38" y="29"/>
                </a:cubicBezTo>
                <a:cubicBezTo>
                  <a:pt x="31" y="15"/>
                  <a:pt x="31" y="15"/>
                  <a:pt x="31" y="15"/>
                </a:cubicBezTo>
                <a:cubicBezTo>
                  <a:pt x="30" y="14"/>
                  <a:pt x="30" y="14"/>
                  <a:pt x="30" y="14"/>
                </a:cubicBezTo>
                <a:cubicBezTo>
                  <a:pt x="30" y="12"/>
                  <a:pt x="30" y="12"/>
                  <a:pt x="30" y="12"/>
                </a:cubicBezTo>
                <a:cubicBezTo>
                  <a:pt x="30" y="11"/>
                  <a:pt x="30" y="11"/>
                  <a:pt x="30" y="11"/>
                </a:cubicBezTo>
                <a:cubicBezTo>
                  <a:pt x="26" y="2"/>
                  <a:pt x="26" y="2"/>
                  <a:pt x="26" y="2"/>
                </a:cubicBezTo>
                <a:cubicBezTo>
                  <a:pt x="25" y="1"/>
                  <a:pt x="25" y="1"/>
                  <a:pt x="25" y="1"/>
                </a:cubicBezTo>
                <a:cubicBezTo>
                  <a:pt x="23" y="0"/>
                  <a:pt x="23" y="0"/>
                  <a:pt x="23" y="0"/>
                </a:cubicBezTo>
                <a:cubicBezTo>
                  <a:pt x="19" y="0"/>
                  <a:pt x="19" y="0"/>
                  <a:pt x="19" y="0"/>
                </a:cubicBezTo>
                <a:cubicBezTo>
                  <a:pt x="4" y="8"/>
                  <a:pt x="4" y="8"/>
                  <a:pt x="4" y="8"/>
                </a:cubicBezTo>
                <a:cubicBezTo>
                  <a:pt x="2" y="9"/>
                  <a:pt x="2" y="9"/>
                  <a:pt x="2" y="9"/>
                </a:cubicBezTo>
                <a:cubicBezTo>
                  <a:pt x="1" y="10"/>
                  <a:pt x="1" y="10"/>
                  <a:pt x="1" y="10"/>
                </a:cubicBezTo>
                <a:cubicBezTo>
                  <a:pt x="0" y="11"/>
                  <a:pt x="0" y="11"/>
                  <a:pt x="0" y="11"/>
                </a:cubicBezTo>
                <a:cubicBezTo>
                  <a:pt x="0" y="12"/>
                  <a:pt x="0" y="12"/>
                  <a:pt x="0" y="12"/>
                </a:cubicBezTo>
                <a:cubicBezTo>
                  <a:pt x="0" y="13"/>
                  <a:pt x="0" y="13"/>
                  <a:pt x="0" y="13"/>
                </a:cubicBezTo>
                <a:cubicBezTo>
                  <a:pt x="0" y="15"/>
                  <a:pt x="0" y="15"/>
                  <a:pt x="0" y="15"/>
                </a:cubicBezTo>
                <a:cubicBezTo>
                  <a:pt x="2" y="17"/>
                  <a:pt x="2" y="17"/>
                  <a:pt x="2" y="17"/>
                </a:cubicBezTo>
                <a:cubicBezTo>
                  <a:pt x="7" y="23"/>
                  <a:pt x="7" y="23"/>
                  <a:pt x="7" y="23"/>
                </a:cubicBezTo>
                <a:cubicBezTo>
                  <a:pt x="12" y="27"/>
                  <a:pt x="12" y="27"/>
                  <a:pt x="12" y="27"/>
                </a:cubicBezTo>
                <a:cubicBezTo>
                  <a:pt x="16" y="32"/>
                  <a:pt x="16" y="32"/>
                  <a:pt x="16" y="32"/>
                </a:cubicBezTo>
                <a:cubicBezTo>
                  <a:pt x="19" y="38"/>
                  <a:pt x="19" y="41"/>
                  <a:pt x="20" y="42"/>
                </a:cubicBezTo>
                <a:cubicBezTo>
                  <a:pt x="22" y="41"/>
                  <a:pt x="22" y="41"/>
                  <a:pt x="22" y="41"/>
                </a:cubicBezTo>
                <a:cubicBezTo>
                  <a:pt x="22" y="41"/>
                  <a:pt x="23" y="41"/>
                  <a:pt x="23" y="4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1" name="Freeform 97"/>
          <p:cNvSpPr>
            <a:spLocks/>
          </p:cNvSpPr>
          <p:nvPr/>
        </p:nvSpPr>
        <p:spPr bwMode="auto">
          <a:xfrm>
            <a:off x="9087419" y="5006652"/>
            <a:ext cx="347663" cy="187325"/>
          </a:xfrm>
          <a:custGeom>
            <a:avLst/>
            <a:gdLst>
              <a:gd name="T0" fmla="*/ 33 w 156"/>
              <a:gd name="T1" fmla="*/ 46 h 84"/>
              <a:gd name="T2" fmla="*/ 37 w 156"/>
              <a:gd name="T3" fmla="*/ 43 h 84"/>
              <a:gd name="T4" fmla="*/ 42 w 156"/>
              <a:gd name="T5" fmla="*/ 43 h 84"/>
              <a:gd name="T6" fmla="*/ 49 w 156"/>
              <a:gd name="T7" fmla="*/ 44 h 84"/>
              <a:gd name="T8" fmla="*/ 48 w 156"/>
              <a:gd name="T9" fmla="*/ 56 h 84"/>
              <a:gd name="T10" fmla="*/ 67 w 156"/>
              <a:gd name="T11" fmla="*/ 63 h 84"/>
              <a:gd name="T12" fmla="*/ 73 w 156"/>
              <a:gd name="T13" fmla="*/ 62 h 84"/>
              <a:gd name="T14" fmla="*/ 75 w 156"/>
              <a:gd name="T15" fmla="*/ 59 h 84"/>
              <a:gd name="T16" fmla="*/ 78 w 156"/>
              <a:gd name="T17" fmla="*/ 54 h 84"/>
              <a:gd name="T18" fmla="*/ 83 w 156"/>
              <a:gd name="T19" fmla="*/ 52 h 84"/>
              <a:gd name="T20" fmla="*/ 79 w 156"/>
              <a:gd name="T21" fmla="*/ 49 h 84"/>
              <a:gd name="T22" fmla="*/ 73 w 156"/>
              <a:gd name="T23" fmla="*/ 44 h 84"/>
              <a:gd name="T24" fmla="*/ 71 w 156"/>
              <a:gd name="T25" fmla="*/ 44 h 84"/>
              <a:gd name="T26" fmla="*/ 77 w 156"/>
              <a:gd name="T27" fmla="*/ 34 h 84"/>
              <a:gd name="T28" fmla="*/ 88 w 156"/>
              <a:gd name="T29" fmla="*/ 38 h 84"/>
              <a:gd name="T30" fmla="*/ 100 w 156"/>
              <a:gd name="T31" fmla="*/ 39 h 84"/>
              <a:gd name="T32" fmla="*/ 106 w 156"/>
              <a:gd name="T33" fmla="*/ 38 h 84"/>
              <a:gd name="T34" fmla="*/ 117 w 156"/>
              <a:gd name="T35" fmla="*/ 44 h 84"/>
              <a:gd name="T36" fmla="*/ 119 w 156"/>
              <a:gd name="T37" fmla="*/ 47 h 84"/>
              <a:gd name="T38" fmla="*/ 127 w 156"/>
              <a:gd name="T39" fmla="*/ 59 h 84"/>
              <a:gd name="T40" fmla="*/ 132 w 156"/>
              <a:gd name="T41" fmla="*/ 78 h 84"/>
              <a:gd name="T42" fmla="*/ 142 w 156"/>
              <a:gd name="T43" fmla="*/ 83 h 84"/>
              <a:gd name="T44" fmla="*/ 145 w 156"/>
              <a:gd name="T45" fmla="*/ 82 h 84"/>
              <a:gd name="T46" fmla="*/ 145 w 156"/>
              <a:gd name="T47" fmla="*/ 76 h 84"/>
              <a:gd name="T48" fmla="*/ 146 w 156"/>
              <a:gd name="T49" fmla="*/ 71 h 84"/>
              <a:gd name="T50" fmla="*/ 144 w 156"/>
              <a:gd name="T51" fmla="*/ 66 h 84"/>
              <a:gd name="T52" fmla="*/ 156 w 156"/>
              <a:gd name="T53" fmla="*/ 55 h 84"/>
              <a:gd name="T54" fmla="*/ 153 w 156"/>
              <a:gd name="T55" fmla="*/ 53 h 84"/>
              <a:gd name="T56" fmla="*/ 150 w 156"/>
              <a:gd name="T57" fmla="*/ 53 h 84"/>
              <a:gd name="T58" fmla="*/ 116 w 156"/>
              <a:gd name="T59" fmla="*/ 31 h 84"/>
              <a:gd name="T60" fmla="*/ 98 w 156"/>
              <a:gd name="T61" fmla="*/ 17 h 84"/>
              <a:gd name="T62" fmla="*/ 92 w 156"/>
              <a:gd name="T63" fmla="*/ 8 h 84"/>
              <a:gd name="T64" fmla="*/ 85 w 156"/>
              <a:gd name="T65" fmla="*/ 0 h 84"/>
              <a:gd name="T66" fmla="*/ 82 w 156"/>
              <a:gd name="T67" fmla="*/ 0 h 84"/>
              <a:gd name="T68" fmla="*/ 43 w 156"/>
              <a:gd name="T69" fmla="*/ 9 h 84"/>
              <a:gd name="T70" fmla="*/ 26 w 156"/>
              <a:gd name="T71" fmla="*/ 19 h 84"/>
              <a:gd name="T72" fmla="*/ 24 w 156"/>
              <a:gd name="T73" fmla="*/ 22 h 84"/>
              <a:gd name="T74" fmla="*/ 23 w 156"/>
              <a:gd name="T75" fmla="*/ 25 h 84"/>
              <a:gd name="T76" fmla="*/ 16 w 156"/>
              <a:gd name="T77" fmla="*/ 27 h 84"/>
              <a:gd name="T78" fmla="*/ 10 w 156"/>
              <a:gd name="T79" fmla="*/ 27 h 84"/>
              <a:gd name="T80" fmla="*/ 8 w 156"/>
              <a:gd name="T81" fmla="*/ 28 h 84"/>
              <a:gd name="T82" fmla="*/ 5 w 156"/>
              <a:gd name="T83" fmla="*/ 31 h 84"/>
              <a:gd name="T84" fmla="*/ 4 w 156"/>
              <a:gd name="T85" fmla="*/ 34 h 84"/>
              <a:gd name="T86" fmla="*/ 2 w 156"/>
              <a:gd name="T87" fmla="*/ 43 h 84"/>
              <a:gd name="T88" fmla="*/ 0 w 156"/>
              <a:gd name="T89" fmla="*/ 47 h 84"/>
              <a:gd name="T90" fmla="*/ 3 w 156"/>
              <a:gd name="T91" fmla="*/ 47 h 84"/>
              <a:gd name="T92" fmla="*/ 7 w 156"/>
              <a:gd name="T93" fmla="*/ 48 h 84"/>
              <a:gd name="T94" fmla="*/ 17 w 156"/>
              <a:gd name="T95" fmla="*/ 52 h 84"/>
              <a:gd name="T96" fmla="*/ 18 w 156"/>
              <a:gd name="T97" fmla="*/ 60 h 84"/>
              <a:gd name="T98" fmla="*/ 25 w 156"/>
              <a:gd name="T99" fmla="*/ 55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6" h="84">
                <a:moveTo>
                  <a:pt x="25" y="55"/>
                </a:moveTo>
                <a:cubicBezTo>
                  <a:pt x="33" y="46"/>
                  <a:pt x="33" y="46"/>
                  <a:pt x="33" y="46"/>
                </a:cubicBezTo>
                <a:cubicBezTo>
                  <a:pt x="33" y="46"/>
                  <a:pt x="34" y="46"/>
                  <a:pt x="34" y="46"/>
                </a:cubicBezTo>
                <a:cubicBezTo>
                  <a:pt x="37" y="43"/>
                  <a:pt x="37" y="43"/>
                  <a:pt x="37" y="43"/>
                </a:cubicBezTo>
                <a:cubicBezTo>
                  <a:pt x="38" y="43"/>
                  <a:pt x="38" y="43"/>
                  <a:pt x="38" y="43"/>
                </a:cubicBezTo>
                <a:cubicBezTo>
                  <a:pt x="42" y="43"/>
                  <a:pt x="42" y="43"/>
                  <a:pt x="42" y="43"/>
                </a:cubicBezTo>
                <a:cubicBezTo>
                  <a:pt x="42" y="42"/>
                  <a:pt x="43" y="43"/>
                  <a:pt x="43" y="43"/>
                </a:cubicBezTo>
                <a:cubicBezTo>
                  <a:pt x="49" y="44"/>
                  <a:pt x="49" y="44"/>
                  <a:pt x="49" y="44"/>
                </a:cubicBezTo>
                <a:cubicBezTo>
                  <a:pt x="50" y="44"/>
                  <a:pt x="50" y="45"/>
                  <a:pt x="50" y="46"/>
                </a:cubicBezTo>
                <a:cubicBezTo>
                  <a:pt x="48" y="56"/>
                  <a:pt x="48" y="56"/>
                  <a:pt x="48" y="56"/>
                </a:cubicBezTo>
                <a:cubicBezTo>
                  <a:pt x="55" y="62"/>
                  <a:pt x="55" y="62"/>
                  <a:pt x="55" y="62"/>
                </a:cubicBezTo>
                <a:cubicBezTo>
                  <a:pt x="60" y="63"/>
                  <a:pt x="65" y="64"/>
                  <a:pt x="67" y="63"/>
                </a:cubicBezTo>
                <a:cubicBezTo>
                  <a:pt x="67" y="63"/>
                  <a:pt x="68" y="63"/>
                  <a:pt x="69" y="63"/>
                </a:cubicBezTo>
                <a:cubicBezTo>
                  <a:pt x="71" y="63"/>
                  <a:pt x="72" y="62"/>
                  <a:pt x="73" y="62"/>
                </a:cubicBezTo>
                <a:cubicBezTo>
                  <a:pt x="74" y="61"/>
                  <a:pt x="74" y="61"/>
                  <a:pt x="74" y="60"/>
                </a:cubicBezTo>
                <a:cubicBezTo>
                  <a:pt x="74" y="60"/>
                  <a:pt x="74" y="60"/>
                  <a:pt x="75" y="59"/>
                </a:cubicBezTo>
                <a:cubicBezTo>
                  <a:pt x="76" y="56"/>
                  <a:pt x="76" y="56"/>
                  <a:pt x="76" y="56"/>
                </a:cubicBezTo>
                <a:cubicBezTo>
                  <a:pt x="76" y="55"/>
                  <a:pt x="77" y="54"/>
                  <a:pt x="78" y="54"/>
                </a:cubicBezTo>
                <a:cubicBezTo>
                  <a:pt x="80" y="54"/>
                  <a:pt x="80" y="54"/>
                  <a:pt x="80" y="54"/>
                </a:cubicBezTo>
                <a:cubicBezTo>
                  <a:pt x="83" y="52"/>
                  <a:pt x="83" y="52"/>
                  <a:pt x="83" y="52"/>
                </a:cubicBezTo>
                <a:cubicBezTo>
                  <a:pt x="83" y="52"/>
                  <a:pt x="83" y="52"/>
                  <a:pt x="83" y="51"/>
                </a:cubicBezTo>
                <a:cubicBezTo>
                  <a:pt x="82" y="50"/>
                  <a:pt x="81" y="50"/>
                  <a:pt x="79" y="49"/>
                </a:cubicBezTo>
                <a:cubicBezTo>
                  <a:pt x="78" y="48"/>
                  <a:pt x="76" y="48"/>
                  <a:pt x="76" y="46"/>
                </a:cubicBezTo>
                <a:cubicBezTo>
                  <a:pt x="75" y="46"/>
                  <a:pt x="75" y="46"/>
                  <a:pt x="73" y="44"/>
                </a:cubicBezTo>
                <a:cubicBezTo>
                  <a:pt x="73" y="44"/>
                  <a:pt x="73" y="44"/>
                  <a:pt x="73" y="44"/>
                </a:cubicBezTo>
                <a:cubicBezTo>
                  <a:pt x="72" y="44"/>
                  <a:pt x="72" y="44"/>
                  <a:pt x="71" y="44"/>
                </a:cubicBezTo>
                <a:cubicBezTo>
                  <a:pt x="71" y="43"/>
                  <a:pt x="70" y="42"/>
                  <a:pt x="70" y="42"/>
                </a:cubicBezTo>
                <a:cubicBezTo>
                  <a:pt x="70" y="41"/>
                  <a:pt x="70" y="39"/>
                  <a:pt x="77" y="34"/>
                </a:cubicBezTo>
                <a:cubicBezTo>
                  <a:pt x="78" y="34"/>
                  <a:pt x="78" y="34"/>
                  <a:pt x="79" y="34"/>
                </a:cubicBezTo>
                <a:cubicBezTo>
                  <a:pt x="88" y="38"/>
                  <a:pt x="88" y="38"/>
                  <a:pt x="88" y="38"/>
                </a:cubicBezTo>
                <a:cubicBezTo>
                  <a:pt x="90" y="38"/>
                  <a:pt x="90" y="38"/>
                  <a:pt x="90" y="38"/>
                </a:cubicBezTo>
                <a:cubicBezTo>
                  <a:pt x="90" y="38"/>
                  <a:pt x="96" y="39"/>
                  <a:pt x="100" y="39"/>
                </a:cubicBezTo>
                <a:cubicBezTo>
                  <a:pt x="100" y="39"/>
                  <a:pt x="101" y="39"/>
                  <a:pt x="102" y="39"/>
                </a:cubicBezTo>
                <a:cubicBezTo>
                  <a:pt x="104" y="38"/>
                  <a:pt x="105" y="38"/>
                  <a:pt x="106" y="38"/>
                </a:cubicBezTo>
                <a:cubicBezTo>
                  <a:pt x="109" y="38"/>
                  <a:pt x="110" y="41"/>
                  <a:pt x="111" y="42"/>
                </a:cubicBezTo>
                <a:cubicBezTo>
                  <a:pt x="117" y="44"/>
                  <a:pt x="117" y="44"/>
                  <a:pt x="117" y="44"/>
                </a:cubicBezTo>
                <a:cubicBezTo>
                  <a:pt x="117" y="44"/>
                  <a:pt x="117" y="44"/>
                  <a:pt x="118" y="45"/>
                </a:cubicBezTo>
                <a:cubicBezTo>
                  <a:pt x="119" y="47"/>
                  <a:pt x="119" y="47"/>
                  <a:pt x="119" y="47"/>
                </a:cubicBezTo>
                <a:cubicBezTo>
                  <a:pt x="121" y="46"/>
                  <a:pt x="122" y="47"/>
                  <a:pt x="123" y="48"/>
                </a:cubicBezTo>
                <a:cubicBezTo>
                  <a:pt x="126" y="50"/>
                  <a:pt x="127" y="58"/>
                  <a:pt x="127" y="59"/>
                </a:cubicBezTo>
                <a:cubicBezTo>
                  <a:pt x="126" y="71"/>
                  <a:pt x="126" y="71"/>
                  <a:pt x="126" y="71"/>
                </a:cubicBezTo>
                <a:cubicBezTo>
                  <a:pt x="128" y="74"/>
                  <a:pt x="131" y="77"/>
                  <a:pt x="132" y="78"/>
                </a:cubicBezTo>
                <a:cubicBezTo>
                  <a:pt x="133" y="78"/>
                  <a:pt x="135" y="78"/>
                  <a:pt x="139" y="83"/>
                </a:cubicBezTo>
                <a:cubicBezTo>
                  <a:pt x="140" y="83"/>
                  <a:pt x="141" y="83"/>
                  <a:pt x="142" y="83"/>
                </a:cubicBezTo>
                <a:cubicBezTo>
                  <a:pt x="142" y="84"/>
                  <a:pt x="143" y="84"/>
                  <a:pt x="144" y="84"/>
                </a:cubicBezTo>
                <a:cubicBezTo>
                  <a:pt x="144" y="83"/>
                  <a:pt x="145" y="83"/>
                  <a:pt x="145" y="82"/>
                </a:cubicBezTo>
                <a:cubicBezTo>
                  <a:pt x="145" y="82"/>
                  <a:pt x="145" y="81"/>
                  <a:pt x="145" y="81"/>
                </a:cubicBezTo>
                <a:cubicBezTo>
                  <a:pt x="145" y="80"/>
                  <a:pt x="144" y="78"/>
                  <a:pt x="145" y="76"/>
                </a:cubicBezTo>
                <a:cubicBezTo>
                  <a:pt x="146" y="75"/>
                  <a:pt x="146" y="72"/>
                  <a:pt x="146" y="72"/>
                </a:cubicBezTo>
                <a:cubicBezTo>
                  <a:pt x="146" y="71"/>
                  <a:pt x="146" y="71"/>
                  <a:pt x="146" y="71"/>
                </a:cubicBezTo>
                <a:cubicBezTo>
                  <a:pt x="146" y="71"/>
                  <a:pt x="147" y="69"/>
                  <a:pt x="147" y="67"/>
                </a:cubicBezTo>
                <a:cubicBezTo>
                  <a:pt x="146" y="68"/>
                  <a:pt x="145" y="67"/>
                  <a:pt x="144" y="66"/>
                </a:cubicBezTo>
                <a:cubicBezTo>
                  <a:pt x="144" y="65"/>
                  <a:pt x="144" y="64"/>
                  <a:pt x="147" y="62"/>
                </a:cubicBezTo>
                <a:cubicBezTo>
                  <a:pt x="151" y="59"/>
                  <a:pt x="154" y="57"/>
                  <a:pt x="156" y="55"/>
                </a:cubicBezTo>
                <a:cubicBezTo>
                  <a:pt x="154" y="53"/>
                  <a:pt x="154" y="53"/>
                  <a:pt x="154" y="53"/>
                </a:cubicBezTo>
                <a:cubicBezTo>
                  <a:pt x="153" y="53"/>
                  <a:pt x="153" y="53"/>
                  <a:pt x="153" y="53"/>
                </a:cubicBezTo>
                <a:cubicBezTo>
                  <a:pt x="151" y="53"/>
                  <a:pt x="151" y="53"/>
                  <a:pt x="151" y="53"/>
                </a:cubicBezTo>
                <a:cubicBezTo>
                  <a:pt x="150" y="53"/>
                  <a:pt x="150" y="53"/>
                  <a:pt x="150" y="53"/>
                </a:cubicBezTo>
                <a:cubicBezTo>
                  <a:pt x="143" y="50"/>
                  <a:pt x="143" y="50"/>
                  <a:pt x="143" y="50"/>
                </a:cubicBezTo>
                <a:cubicBezTo>
                  <a:pt x="116" y="31"/>
                  <a:pt x="116" y="31"/>
                  <a:pt x="116" y="31"/>
                </a:cubicBezTo>
                <a:cubicBezTo>
                  <a:pt x="112" y="29"/>
                  <a:pt x="112" y="29"/>
                  <a:pt x="112" y="29"/>
                </a:cubicBezTo>
                <a:cubicBezTo>
                  <a:pt x="98" y="17"/>
                  <a:pt x="98" y="17"/>
                  <a:pt x="98" y="17"/>
                </a:cubicBezTo>
                <a:cubicBezTo>
                  <a:pt x="96" y="14"/>
                  <a:pt x="96" y="14"/>
                  <a:pt x="96" y="14"/>
                </a:cubicBezTo>
                <a:cubicBezTo>
                  <a:pt x="92" y="8"/>
                  <a:pt x="92" y="8"/>
                  <a:pt x="92" y="8"/>
                </a:cubicBezTo>
                <a:cubicBezTo>
                  <a:pt x="87" y="2"/>
                  <a:pt x="87" y="2"/>
                  <a:pt x="87" y="2"/>
                </a:cubicBezTo>
                <a:cubicBezTo>
                  <a:pt x="85" y="0"/>
                  <a:pt x="85" y="0"/>
                  <a:pt x="85" y="0"/>
                </a:cubicBezTo>
                <a:cubicBezTo>
                  <a:pt x="83" y="0"/>
                  <a:pt x="83" y="0"/>
                  <a:pt x="83" y="0"/>
                </a:cubicBezTo>
                <a:cubicBezTo>
                  <a:pt x="82" y="0"/>
                  <a:pt x="82" y="0"/>
                  <a:pt x="82" y="0"/>
                </a:cubicBezTo>
                <a:cubicBezTo>
                  <a:pt x="66" y="5"/>
                  <a:pt x="66" y="5"/>
                  <a:pt x="66" y="5"/>
                </a:cubicBezTo>
                <a:cubicBezTo>
                  <a:pt x="43" y="9"/>
                  <a:pt x="43" y="9"/>
                  <a:pt x="43" y="9"/>
                </a:cubicBezTo>
                <a:cubicBezTo>
                  <a:pt x="26" y="10"/>
                  <a:pt x="26" y="10"/>
                  <a:pt x="26" y="10"/>
                </a:cubicBezTo>
                <a:cubicBezTo>
                  <a:pt x="26" y="19"/>
                  <a:pt x="26" y="19"/>
                  <a:pt x="26" y="19"/>
                </a:cubicBezTo>
                <a:cubicBezTo>
                  <a:pt x="26" y="20"/>
                  <a:pt x="26" y="20"/>
                  <a:pt x="26" y="20"/>
                </a:cubicBezTo>
                <a:cubicBezTo>
                  <a:pt x="24" y="22"/>
                  <a:pt x="24" y="22"/>
                  <a:pt x="24" y="22"/>
                </a:cubicBezTo>
                <a:cubicBezTo>
                  <a:pt x="23" y="23"/>
                  <a:pt x="23" y="23"/>
                  <a:pt x="23" y="23"/>
                </a:cubicBezTo>
                <a:cubicBezTo>
                  <a:pt x="23" y="24"/>
                  <a:pt x="23" y="24"/>
                  <a:pt x="23" y="25"/>
                </a:cubicBezTo>
                <a:cubicBezTo>
                  <a:pt x="23" y="26"/>
                  <a:pt x="22" y="27"/>
                  <a:pt x="20" y="27"/>
                </a:cubicBezTo>
                <a:cubicBezTo>
                  <a:pt x="18" y="27"/>
                  <a:pt x="17" y="27"/>
                  <a:pt x="16" y="27"/>
                </a:cubicBezTo>
                <a:cubicBezTo>
                  <a:pt x="15" y="28"/>
                  <a:pt x="13" y="27"/>
                  <a:pt x="12" y="27"/>
                </a:cubicBezTo>
                <a:cubicBezTo>
                  <a:pt x="10" y="27"/>
                  <a:pt x="10" y="27"/>
                  <a:pt x="10" y="27"/>
                </a:cubicBezTo>
                <a:cubicBezTo>
                  <a:pt x="10" y="27"/>
                  <a:pt x="10" y="27"/>
                  <a:pt x="9" y="27"/>
                </a:cubicBezTo>
                <a:cubicBezTo>
                  <a:pt x="9" y="28"/>
                  <a:pt x="8" y="28"/>
                  <a:pt x="8" y="28"/>
                </a:cubicBezTo>
                <a:cubicBezTo>
                  <a:pt x="7" y="29"/>
                  <a:pt x="7" y="30"/>
                  <a:pt x="6" y="31"/>
                </a:cubicBezTo>
                <a:cubicBezTo>
                  <a:pt x="5" y="31"/>
                  <a:pt x="5" y="31"/>
                  <a:pt x="5" y="31"/>
                </a:cubicBezTo>
                <a:cubicBezTo>
                  <a:pt x="5" y="32"/>
                  <a:pt x="5" y="32"/>
                  <a:pt x="5" y="32"/>
                </a:cubicBezTo>
                <a:cubicBezTo>
                  <a:pt x="5" y="33"/>
                  <a:pt x="4" y="34"/>
                  <a:pt x="4" y="34"/>
                </a:cubicBezTo>
                <a:cubicBezTo>
                  <a:pt x="2" y="36"/>
                  <a:pt x="2" y="36"/>
                  <a:pt x="2" y="36"/>
                </a:cubicBezTo>
                <a:cubicBezTo>
                  <a:pt x="2" y="43"/>
                  <a:pt x="2" y="43"/>
                  <a:pt x="2" y="43"/>
                </a:cubicBezTo>
                <a:cubicBezTo>
                  <a:pt x="2" y="44"/>
                  <a:pt x="1" y="45"/>
                  <a:pt x="0" y="45"/>
                </a:cubicBezTo>
                <a:cubicBezTo>
                  <a:pt x="0" y="47"/>
                  <a:pt x="0" y="47"/>
                  <a:pt x="0" y="47"/>
                </a:cubicBezTo>
                <a:cubicBezTo>
                  <a:pt x="1" y="49"/>
                  <a:pt x="1" y="49"/>
                  <a:pt x="1" y="49"/>
                </a:cubicBezTo>
                <a:cubicBezTo>
                  <a:pt x="2" y="48"/>
                  <a:pt x="2" y="47"/>
                  <a:pt x="3" y="47"/>
                </a:cubicBezTo>
                <a:cubicBezTo>
                  <a:pt x="7" y="47"/>
                  <a:pt x="7" y="47"/>
                  <a:pt x="7" y="47"/>
                </a:cubicBezTo>
                <a:cubicBezTo>
                  <a:pt x="7" y="47"/>
                  <a:pt x="7" y="47"/>
                  <a:pt x="7" y="48"/>
                </a:cubicBezTo>
                <a:cubicBezTo>
                  <a:pt x="13" y="49"/>
                  <a:pt x="13" y="49"/>
                  <a:pt x="13" y="49"/>
                </a:cubicBezTo>
                <a:cubicBezTo>
                  <a:pt x="17" y="52"/>
                  <a:pt x="17" y="52"/>
                  <a:pt x="17" y="52"/>
                </a:cubicBezTo>
                <a:cubicBezTo>
                  <a:pt x="18" y="52"/>
                  <a:pt x="18" y="53"/>
                  <a:pt x="18" y="54"/>
                </a:cubicBezTo>
                <a:cubicBezTo>
                  <a:pt x="18" y="60"/>
                  <a:pt x="18" y="60"/>
                  <a:pt x="18" y="60"/>
                </a:cubicBezTo>
                <a:cubicBezTo>
                  <a:pt x="19" y="60"/>
                  <a:pt x="19" y="60"/>
                  <a:pt x="19" y="60"/>
                </a:cubicBezTo>
                <a:cubicBezTo>
                  <a:pt x="20" y="60"/>
                  <a:pt x="23" y="58"/>
                  <a:pt x="25" y="5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2" name="Freeform 98"/>
          <p:cNvSpPr>
            <a:spLocks/>
          </p:cNvSpPr>
          <p:nvPr/>
        </p:nvSpPr>
        <p:spPr bwMode="auto">
          <a:xfrm>
            <a:off x="9115994" y="5090790"/>
            <a:ext cx="401638" cy="512763"/>
          </a:xfrm>
          <a:custGeom>
            <a:avLst/>
            <a:gdLst>
              <a:gd name="T0" fmla="*/ 178 w 180"/>
              <a:gd name="T1" fmla="*/ 186 h 230"/>
              <a:gd name="T2" fmla="*/ 155 w 180"/>
              <a:gd name="T3" fmla="*/ 170 h 230"/>
              <a:gd name="T4" fmla="*/ 133 w 180"/>
              <a:gd name="T5" fmla="*/ 166 h 230"/>
              <a:gd name="T6" fmla="*/ 131 w 180"/>
              <a:gd name="T7" fmla="*/ 163 h 230"/>
              <a:gd name="T8" fmla="*/ 171 w 180"/>
              <a:gd name="T9" fmla="*/ 113 h 230"/>
              <a:gd name="T10" fmla="*/ 177 w 180"/>
              <a:gd name="T11" fmla="*/ 109 h 230"/>
              <a:gd name="T12" fmla="*/ 177 w 180"/>
              <a:gd name="T13" fmla="*/ 85 h 230"/>
              <a:gd name="T14" fmla="*/ 162 w 180"/>
              <a:gd name="T15" fmla="*/ 46 h 230"/>
              <a:gd name="T16" fmla="*/ 145 w 180"/>
              <a:gd name="T17" fmla="*/ 20 h 230"/>
              <a:gd name="T18" fmla="*/ 136 w 180"/>
              <a:gd name="T19" fmla="*/ 42 h 230"/>
              <a:gd name="T20" fmla="*/ 128 w 180"/>
              <a:gd name="T21" fmla="*/ 49 h 230"/>
              <a:gd name="T22" fmla="*/ 110 w 180"/>
              <a:gd name="T23" fmla="*/ 34 h 230"/>
              <a:gd name="T24" fmla="*/ 105 w 180"/>
              <a:gd name="T25" fmla="*/ 13 h 230"/>
              <a:gd name="T26" fmla="*/ 92 w 180"/>
              <a:gd name="T27" fmla="*/ 4 h 230"/>
              <a:gd name="T28" fmla="*/ 74 w 180"/>
              <a:gd name="T29" fmla="*/ 4 h 230"/>
              <a:gd name="T30" fmla="*/ 68 w 180"/>
              <a:gd name="T31" fmla="*/ 7 h 230"/>
              <a:gd name="T32" fmla="*/ 68 w 180"/>
              <a:gd name="T33" fmla="*/ 20 h 230"/>
              <a:gd name="T34" fmla="*/ 57 w 180"/>
              <a:gd name="T35" fmla="*/ 29 h 230"/>
              <a:gd name="T36" fmla="*/ 31 w 180"/>
              <a:gd name="T37" fmla="*/ 19 h 230"/>
              <a:gd name="T38" fmla="*/ 15 w 180"/>
              <a:gd name="T39" fmla="*/ 20 h 230"/>
              <a:gd name="T40" fmla="*/ 1 w 180"/>
              <a:gd name="T41" fmla="*/ 35 h 230"/>
              <a:gd name="T42" fmla="*/ 9 w 180"/>
              <a:gd name="T43" fmla="*/ 52 h 230"/>
              <a:gd name="T44" fmla="*/ 13 w 180"/>
              <a:gd name="T45" fmla="*/ 71 h 230"/>
              <a:gd name="T46" fmla="*/ 14 w 180"/>
              <a:gd name="T47" fmla="*/ 81 h 230"/>
              <a:gd name="T48" fmla="*/ 25 w 180"/>
              <a:gd name="T49" fmla="*/ 76 h 230"/>
              <a:gd name="T50" fmla="*/ 30 w 180"/>
              <a:gd name="T51" fmla="*/ 85 h 230"/>
              <a:gd name="T52" fmla="*/ 19 w 180"/>
              <a:gd name="T53" fmla="*/ 91 h 230"/>
              <a:gd name="T54" fmla="*/ 14 w 180"/>
              <a:gd name="T55" fmla="*/ 95 h 230"/>
              <a:gd name="T56" fmla="*/ 19 w 180"/>
              <a:gd name="T57" fmla="*/ 116 h 230"/>
              <a:gd name="T58" fmla="*/ 19 w 180"/>
              <a:gd name="T59" fmla="*/ 129 h 230"/>
              <a:gd name="T60" fmla="*/ 12 w 180"/>
              <a:gd name="T61" fmla="*/ 135 h 230"/>
              <a:gd name="T62" fmla="*/ 13 w 180"/>
              <a:gd name="T63" fmla="*/ 150 h 230"/>
              <a:gd name="T64" fmla="*/ 13 w 180"/>
              <a:gd name="T65" fmla="*/ 161 h 230"/>
              <a:gd name="T66" fmla="*/ 14 w 180"/>
              <a:gd name="T67" fmla="*/ 171 h 230"/>
              <a:gd name="T68" fmla="*/ 19 w 180"/>
              <a:gd name="T69" fmla="*/ 178 h 230"/>
              <a:gd name="T70" fmla="*/ 27 w 180"/>
              <a:gd name="T71" fmla="*/ 182 h 230"/>
              <a:gd name="T72" fmla="*/ 31 w 180"/>
              <a:gd name="T73" fmla="*/ 200 h 230"/>
              <a:gd name="T74" fmla="*/ 39 w 180"/>
              <a:gd name="T75" fmla="*/ 202 h 230"/>
              <a:gd name="T76" fmla="*/ 54 w 180"/>
              <a:gd name="T77" fmla="*/ 207 h 230"/>
              <a:gd name="T78" fmla="*/ 62 w 180"/>
              <a:gd name="T79" fmla="*/ 210 h 230"/>
              <a:gd name="T80" fmla="*/ 70 w 180"/>
              <a:gd name="T81" fmla="*/ 221 h 230"/>
              <a:gd name="T82" fmla="*/ 58 w 180"/>
              <a:gd name="T83" fmla="*/ 225 h 230"/>
              <a:gd name="T84" fmla="*/ 68 w 180"/>
              <a:gd name="T85" fmla="*/ 227 h 230"/>
              <a:gd name="T86" fmla="*/ 76 w 180"/>
              <a:gd name="T87" fmla="*/ 224 h 230"/>
              <a:gd name="T88" fmla="*/ 88 w 180"/>
              <a:gd name="T89" fmla="*/ 220 h 230"/>
              <a:gd name="T90" fmla="*/ 96 w 180"/>
              <a:gd name="T91" fmla="*/ 225 h 230"/>
              <a:gd name="T92" fmla="*/ 108 w 180"/>
              <a:gd name="T93" fmla="*/ 222 h 230"/>
              <a:gd name="T94" fmla="*/ 125 w 180"/>
              <a:gd name="T95" fmla="*/ 222 h 230"/>
              <a:gd name="T96" fmla="*/ 135 w 180"/>
              <a:gd name="T97" fmla="*/ 226 h 230"/>
              <a:gd name="T98" fmla="*/ 138 w 180"/>
              <a:gd name="T99" fmla="*/ 227 h 230"/>
              <a:gd name="T100" fmla="*/ 144 w 180"/>
              <a:gd name="T101" fmla="*/ 220 h 230"/>
              <a:gd name="T102" fmla="*/ 147 w 180"/>
              <a:gd name="T103" fmla="*/ 206 h 230"/>
              <a:gd name="T104" fmla="*/ 161 w 180"/>
              <a:gd name="T105" fmla="*/ 204 h 230"/>
              <a:gd name="T106" fmla="*/ 174 w 180"/>
              <a:gd name="T107" fmla="*/ 20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0" h="230">
                <a:moveTo>
                  <a:pt x="179" y="193"/>
                </a:moveTo>
                <a:cubicBezTo>
                  <a:pt x="179" y="192"/>
                  <a:pt x="179" y="192"/>
                  <a:pt x="179" y="191"/>
                </a:cubicBezTo>
                <a:cubicBezTo>
                  <a:pt x="179" y="190"/>
                  <a:pt x="179" y="190"/>
                  <a:pt x="179" y="190"/>
                </a:cubicBezTo>
                <a:cubicBezTo>
                  <a:pt x="178" y="187"/>
                  <a:pt x="178" y="187"/>
                  <a:pt x="178" y="187"/>
                </a:cubicBezTo>
                <a:cubicBezTo>
                  <a:pt x="178" y="187"/>
                  <a:pt x="178" y="187"/>
                  <a:pt x="178" y="186"/>
                </a:cubicBezTo>
                <a:cubicBezTo>
                  <a:pt x="168" y="185"/>
                  <a:pt x="168" y="185"/>
                  <a:pt x="168" y="185"/>
                </a:cubicBezTo>
                <a:cubicBezTo>
                  <a:pt x="166" y="185"/>
                  <a:pt x="166" y="185"/>
                  <a:pt x="166" y="185"/>
                </a:cubicBezTo>
                <a:cubicBezTo>
                  <a:pt x="163" y="182"/>
                  <a:pt x="163" y="182"/>
                  <a:pt x="163" y="182"/>
                </a:cubicBezTo>
                <a:cubicBezTo>
                  <a:pt x="161" y="178"/>
                  <a:pt x="161" y="178"/>
                  <a:pt x="161" y="178"/>
                </a:cubicBezTo>
                <a:cubicBezTo>
                  <a:pt x="155" y="170"/>
                  <a:pt x="155" y="170"/>
                  <a:pt x="155" y="170"/>
                </a:cubicBezTo>
                <a:cubicBezTo>
                  <a:pt x="154" y="168"/>
                  <a:pt x="154" y="168"/>
                  <a:pt x="154" y="168"/>
                </a:cubicBezTo>
                <a:cubicBezTo>
                  <a:pt x="142" y="163"/>
                  <a:pt x="142" y="163"/>
                  <a:pt x="142" y="163"/>
                </a:cubicBezTo>
                <a:cubicBezTo>
                  <a:pt x="140" y="163"/>
                  <a:pt x="140" y="163"/>
                  <a:pt x="140" y="163"/>
                </a:cubicBezTo>
                <a:cubicBezTo>
                  <a:pt x="137" y="164"/>
                  <a:pt x="137" y="164"/>
                  <a:pt x="137" y="164"/>
                </a:cubicBezTo>
                <a:cubicBezTo>
                  <a:pt x="133" y="166"/>
                  <a:pt x="133" y="166"/>
                  <a:pt x="133" y="166"/>
                </a:cubicBezTo>
                <a:cubicBezTo>
                  <a:pt x="131" y="167"/>
                  <a:pt x="131" y="167"/>
                  <a:pt x="131" y="167"/>
                </a:cubicBezTo>
                <a:cubicBezTo>
                  <a:pt x="130" y="167"/>
                  <a:pt x="130" y="167"/>
                  <a:pt x="130" y="167"/>
                </a:cubicBezTo>
                <a:cubicBezTo>
                  <a:pt x="129" y="167"/>
                  <a:pt x="129" y="167"/>
                  <a:pt x="129" y="167"/>
                </a:cubicBezTo>
                <a:cubicBezTo>
                  <a:pt x="129" y="166"/>
                  <a:pt x="129" y="166"/>
                  <a:pt x="129" y="166"/>
                </a:cubicBezTo>
                <a:cubicBezTo>
                  <a:pt x="131" y="163"/>
                  <a:pt x="131" y="163"/>
                  <a:pt x="131" y="163"/>
                </a:cubicBezTo>
                <a:cubicBezTo>
                  <a:pt x="133" y="160"/>
                  <a:pt x="133" y="160"/>
                  <a:pt x="133" y="160"/>
                </a:cubicBezTo>
                <a:cubicBezTo>
                  <a:pt x="151" y="135"/>
                  <a:pt x="151" y="135"/>
                  <a:pt x="151" y="135"/>
                </a:cubicBezTo>
                <a:cubicBezTo>
                  <a:pt x="153" y="132"/>
                  <a:pt x="153" y="132"/>
                  <a:pt x="153" y="132"/>
                </a:cubicBezTo>
                <a:cubicBezTo>
                  <a:pt x="168" y="117"/>
                  <a:pt x="168" y="117"/>
                  <a:pt x="168" y="117"/>
                </a:cubicBezTo>
                <a:cubicBezTo>
                  <a:pt x="171" y="113"/>
                  <a:pt x="171" y="113"/>
                  <a:pt x="171" y="113"/>
                </a:cubicBezTo>
                <a:cubicBezTo>
                  <a:pt x="173" y="112"/>
                  <a:pt x="173" y="112"/>
                  <a:pt x="173" y="112"/>
                </a:cubicBezTo>
                <a:cubicBezTo>
                  <a:pt x="174" y="112"/>
                  <a:pt x="174" y="112"/>
                  <a:pt x="174" y="112"/>
                </a:cubicBezTo>
                <a:cubicBezTo>
                  <a:pt x="176" y="112"/>
                  <a:pt x="176" y="112"/>
                  <a:pt x="176" y="112"/>
                </a:cubicBezTo>
                <a:cubicBezTo>
                  <a:pt x="177" y="110"/>
                  <a:pt x="177" y="110"/>
                  <a:pt x="177" y="110"/>
                </a:cubicBezTo>
                <a:cubicBezTo>
                  <a:pt x="177" y="109"/>
                  <a:pt x="177" y="109"/>
                  <a:pt x="177" y="109"/>
                </a:cubicBezTo>
                <a:cubicBezTo>
                  <a:pt x="177" y="107"/>
                  <a:pt x="177" y="107"/>
                  <a:pt x="177" y="107"/>
                </a:cubicBezTo>
                <a:cubicBezTo>
                  <a:pt x="178" y="95"/>
                  <a:pt x="178" y="95"/>
                  <a:pt x="178" y="95"/>
                </a:cubicBezTo>
                <a:cubicBezTo>
                  <a:pt x="178" y="92"/>
                  <a:pt x="178" y="92"/>
                  <a:pt x="178" y="92"/>
                </a:cubicBezTo>
                <a:cubicBezTo>
                  <a:pt x="178" y="89"/>
                  <a:pt x="178" y="89"/>
                  <a:pt x="178" y="89"/>
                </a:cubicBezTo>
                <a:cubicBezTo>
                  <a:pt x="177" y="85"/>
                  <a:pt x="177" y="85"/>
                  <a:pt x="177" y="85"/>
                </a:cubicBezTo>
                <a:cubicBezTo>
                  <a:pt x="177" y="83"/>
                  <a:pt x="177" y="83"/>
                  <a:pt x="177" y="83"/>
                </a:cubicBezTo>
                <a:cubicBezTo>
                  <a:pt x="174" y="74"/>
                  <a:pt x="174" y="74"/>
                  <a:pt x="174" y="74"/>
                </a:cubicBezTo>
                <a:cubicBezTo>
                  <a:pt x="174" y="73"/>
                  <a:pt x="174" y="73"/>
                  <a:pt x="174" y="73"/>
                </a:cubicBezTo>
                <a:cubicBezTo>
                  <a:pt x="163" y="48"/>
                  <a:pt x="163" y="48"/>
                  <a:pt x="163" y="48"/>
                </a:cubicBezTo>
                <a:cubicBezTo>
                  <a:pt x="162" y="46"/>
                  <a:pt x="162" y="46"/>
                  <a:pt x="162" y="46"/>
                </a:cubicBezTo>
                <a:cubicBezTo>
                  <a:pt x="157" y="36"/>
                  <a:pt x="157" y="36"/>
                  <a:pt x="157" y="36"/>
                </a:cubicBezTo>
                <a:cubicBezTo>
                  <a:pt x="152" y="29"/>
                  <a:pt x="152" y="29"/>
                  <a:pt x="152" y="29"/>
                </a:cubicBezTo>
                <a:cubicBezTo>
                  <a:pt x="150" y="27"/>
                  <a:pt x="149" y="25"/>
                  <a:pt x="148" y="23"/>
                </a:cubicBezTo>
                <a:cubicBezTo>
                  <a:pt x="148" y="23"/>
                  <a:pt x="147" y="23"/>
                  <a:pt x="147" y="23"/>
                </a:cubicBezTo>
                <a:cubicBezTo>
                  <a:pt x="147" y="23"/>
                  <a:pt x="145" y="22"/>
                  <a:pt x="145" y="20"/>
                </a:cubicBezTo>
                <a:cubicBezTo>
                  <a:pt x="143" y="22"/>
                  <a:pt x="140" y="24"/>
                  <a:pt x="137" y="27"/>
                </a:cubicBezTo>
                <a:cubicBezTo>
                  <a:pt x="137" y="27"/>
                  <a:pt x="138" y="28"/>
                  <a:pt x="138" y="28"/>
                </a:cubicBezTo>
                <a:cubicBezTo>
                  <a:pt x="138" y="31"/>
                  <a:pt x="137" y="33"/>
                  <a:pt x="137" y="33"/>
                </a:cubicBezTo>
                <a:cubicBezTo>
                  <a:pt x="137" y="35"/>
                  <a:pt x="137" y="38"/>
                  <a:pt x="136" y="40"/>
                </a:cubicBezTo>
                <a:cubicBezTo>
                  <a:pt x="136" y="40"/>
                  <a:pt x="136" y="41"/>
                  <a:pt x="136" y="42"/>
                </a:cubicBezTo>
                <a:cubicBezTo>
                  <a:pt x="136" y="43"/>
                  <a:pt x="137" y="45"/>
                  <a:pt x="135" y="47"/>
                </a:cubicBezTo>
                <a:cubicBezTo>
                  <a:pt x="136" y="47"/>
                  <a:pt x="136" y="48"/>
                  <a:pt x="136" y="48"/>
                </a:cubicBezTo>
                <a:cubicBezTo>
                  <a:pt x="136" y="49"/>
                  <a:pt x="135" y="50"/>
                  <a:pt x="134" y="50"/>
                </a:cubicBezTo>
                <a:cubicBezTo>
                  <a:pt x="134" y="50"/>
                  <a:pt x="133" y="50"/>
                  <a:pt x="132" y="50"/>
                </a:cubicBezTo>
                <a:cubicBezTo>
                  <a:pt x="131" y="50"/>
                  <a:pt x="129" y="50"/>
                  <a:pt x="128" y="49"/>
                </a:cubicBezTo>
                <a:cubicBezTo>
                  <a:pt x="127" y="49"/>
                  <a:pt x="126" y="49"/>
                  <a:pt x="126" y="49"/>
                </a:cubicBezTo>
                <a:cubicBezTo>
                  <a:pt x="126" y="49"/>
                  <a:pt x="125" y="49"/>
                  <a:pt x="125" y="49"/>
                </a:cubicBezTo>
                <a:cubicBezTo>
                  <a:pt x="125" y="49"/>
                  <a:pt x="124" y="49"/>
                  <a:pt x="124" y="49"/>
                </a:cubicBezTo>
                <a:cubicBezTo>
                  <a:pt x="122" y="47"/>
                  <a:pt x="120" y="45"/>
                  <a:pt x="119" y="44"/>
                </a:cubicBezTo>
                <a:cubicBezTo>
                  <a:pt x="118" y="44"/>
                  <a:pt x="115" y="43"/>
                  <a:pt x="110" y="34"/>
                </a:cubicBezTo>
                <a:cubicBezTo>
                  <a:pt x="110" y="34"/>
                  <a:pt x="109" y="34"/>
                  <a:pt x="109" y="33"/>
                </a:cubicBezTo>
                <a:cubicBezTo>
                  <a:pt x="110" y="22"/>
                  <a:pt x="110" y="22"/>
                  <a:pt x="110" y="22"/>
                </a:cubicBezTo>
                <a:cubicBezTo>
                  <a:pt x="110" y="19"/>
                  <a:pt x="109" y="15"/>
                  <a:pt x="108" y="13"/>
                </a:cubicBezTo>
                <a:cubicBezTo>
                  <a:pt x="108" y="14"/>
                  <a:pt x="107" y="14"/>
                  <a:pt x="107" y="14"/>
                </a:cubicBezTo>
                <a:cubicBezTo>
                  <a:pt x="106" y="14"/>
                  <a:pt x="105" y="14"/>
                  <a:pt x="105" y="13"/>
                </a:cubicBezTo>
                <a:cubicBezTo>
                  <a:pt x="102" y="10"/>
                  <a:pt x="102" y="10"/>
                  <a:pt x="102" y="10"/>
                </a:cubicBezTo>
                <a:cubicBezTo>
                  <a:pt x="96" y="8"/>
                  <a:pt x="96" y="8"/>
                  <a:pt x="96" y="8"/>
                </a:cubicBezTo>
                <a:cubicBezTo>
                  <a:pt x="95" y="8"/>
                  <a:pt x="95" y="7"/>
                  <a:pt x="95" y="7"/>
                </a:cubicBezTo>
                <a:cubicBezTo>
                  <a:pt x="94" y="6"/>
                  <a:pt x="93" y="4"/>
                  <a:pt x="92" y="4"/>
                </a:cubicBezTo>
                <a:cubicBezTo>
                  <a:pt x="92" y="4"/>
                  <a:pt x="92" y="4"/>
                  <a:pt x="92" y="4"/>
                </a:cubicBezTo>
                <a:cubicBezTo>
                  <a:pt x="90" y="6"/>
                  <a:pt x="89" y="7"/>
                  <a:pt x="88" y="6"/>
                </a:cubicBezTo>
                <a:cubicBezTo>
                  <a:pt x="87" y="6"/>
                  <a:pt x="87" y="5"/>
                  <a:pt x="86" y="5"/>
                </a:cubicBezTo>
                <a:cubicBezTo>
                  <a:pt x="82" y="5"/>
                  <a:pt x="77" y="4"/>
                  <a:pt x="77" y="4"/>
                </a:cubicBezTo>
                <a:cubicBezTo>
                  <a:pt x="75" y="4"/>
                  <a:pt x="75" y="4"/>
                  <a:pt x="75" y="4"/>
                </a:cubicBezTo>
                <a:cubicBezTo>
                  <a:pt x="74" y="4"/>
                  <a:pt x="74" y="4"/>
                  <a:pt x="74" y="4"/>
                </a:cubicBezTo>
                <a:cubicBezTo>
                  <a:pt x="65" y="0"/>
                  <a:pt x="65" y="0"/>
                  <a:pt x="65" y="0"/>
                </a:cubicBezTo>
                <a:cubicBezTo>
                  <a:pt x="64" y="1"/>
                  <a:pt x="63" y="2"/>
                  <a:pt x="62" y="3"/>
                </a:cubicBezTo>
                <a:cubicBezTo>
                  <a:pt x="62" y="3"/>
                  <a:pt x="62" y="3"/>
                  <a:pt x="63" y="3"/>
                </a:cubicBezTo>
                <a:cubicBezTo>
                  <a:pt x="65" y="5"/>
                  <a:pt x="65" y="5"/>
                  <a:pt x="66" y="7"/>
                </a:cubicBezTo>
                <a:cubicBezTo>
                  <a:pt x="67" y="7"/>
                  <a:pt x="67" y="7"/>
                  <a:pt x="68" y="7"/>
                </a:cubicBezTo>
                <a:cubicBezTo>
                  <a:pt x="70" y="8"/>
                  <a:pt x="72" y="9"/>
                  <a:pt x="73" y="11"/>
                </a:cubicBezTo>
                <a:cubicBezTo>
                  <a:pt x="74" y="13"/>
                  <a:pt x="75" y="14"/>
                  <a:pt x="74" y="16"/>
                </a:cubicBezTo>
                <a:cubicBezTo>
                  <a:pt x="74" y="16"/>
                  <a:pt x="74" y="16"/>
                  <a:pt x="73" y="17"/>
                </a:cubicBezTo>
                <a:cubicBezTo>
                  <a:pt x="69" y="20"/>
                  <a:pt x="69" y="20"/>
                  <a:pt x="69" y="20"/>
                </a:cubicBezTo>
                <a:cubicBezTo>
                  <a:pt x="69" y="20"/>
                  <a:pt x="69" y="20"/>
                  <a:pt x="68" y="20"/>
                </a:cubicBezTo>
                <a:cubicBezTo>
                  <a:pt x="66" y="20"/>
                  <a:pt x="66" y="20"/>
                  <a:pt x="66" y="20"/>
                </a:cubicBezTo>
                <a:cubicBezTo>
                  <a:pt x="66" y="22"/>
                  <a:pt x="66" y="22"/>
                  <a:pt x="66" y="22"/>
                </a:cubicBezTo>
                <a:cubicBezTo>
                  <a:pt x="65" y="24"/>
                  <a:pt x="65" y="25"/>
                  <a:pt x="64" y="26"/>
                </a:cubicBezTo>
                <a:cubicBezTo>
                  <a:pt x="64" y="26"/>
                  <a:pt x="63" y="26"/>
                  <a:pt x="63" y="26"/>
                </a:cubicBezTo>
                <a:cubicBezTo>
                  <a:pt x="62" y="28"/>
                  <a:pt x="59" y="28"/>
                  <a:pt x="57" y="29"/>
                </a:cubicBezTo>
                <a:cubicBezTo>
                  <a:pt x="56" y="29"/>
                  <a:pt x="55" y="29"/>
                  <a:pt x="55" y="29"/>
                </a:cubicBezTo>
                <a:cubicBezTo>
                  <a:pt x="52" y="30"/>
                  <a:pt x="43" y="29"/>
                  <a:pt x="41" y="28"/>
                </a:cubicBezTo>
                <a:cubicBezTo>
                  <a:pt x="40" y="28"/>
                  <a:pt x="40" y="28"/>
                  <a:pt x="40" y="28"/>
                </a:cubicBezTo>
                <a:cubicBezTo>
                  <a:pt x="31" y="20"/>
                  <a:pt x="31" y="20"/>
                  <a:pt x="31" y="20"/>
                </a:cubicBezTo>
                <a:cubicBezTo>
                  <a:pt x="31" y="20"/>
                  <a:pt x="31" y="19"/>
                  <a:pt x="31" y="19"/>
                </a:cubicBezTo>
                <a:cubicBezTo>
                  <a:pt x="33" y="9"/>
                  <a:pt x="33" y="9"/>
                  <a:pt x="33" y="9"/>
                </a:cubicBezTo>
                <a:cubicBezTo>
                  <a:pt x="29" y="9"/>
                  <a:pt x="29" y="9"/>
                  <a:pt x="29" y="9"/>
                </a:cubicBezTo>
                <a:cubicBezTo>
                  <a:pt x="26" y="9"/>
                  <a:pt x="26" y="9"/>
                  <a:pt x="26" y="9"/>
                </a:cubicBezTo>
                <a:cubicBezTo>
                  <a:pt x="23" y="11"/>
                  <a:pt x="23" y="11"/>
                  <a:pt x="23" y="11"/>
                </a:cubicBezTo>
                <a:cubicBezTo>
                  <a:pt x="15" y="20"/>
                  <a:pt x="15" y="20"/>
                  <a:pt x="15" y="20"/>
                </a:cubicBezTo>
                <a:cubicBezTo>
                  <a:pt x="13" y="22"/>
                  <a:pt x="9" y="26"/>
                  <a:pt x="7" y="26"/>
                </a:cubicBezTo>
                <a:cubicBezTo>
                  <a:pt x="6" y="26"/>
                  <a:pt x="6" y="26"/>
                  <a:pt x="6" y="26"/>
                </a:cubicBezTo>
                <a:cubicBezTo>
                  <a:pt x="5" y="28"/>
                  <a:pt x="2" y="32"/>
                  <a:pt x="2" y="32"/>
                </a:cubicBezTo>
                <a:cubicBezTo>
                  <a:pt x="0" y="34"/>
                  <a:pt x="0" y="34"/>
                  <a:pt x="0" y="34"/>
                </a:cubicBezTo>
                <a:cubicBezTo>
                  <a:pt x="1" y="35"/>
                  <a:pt x="1" y="35"/>
                  <a:pt x="1" y="35"/>
                </a:cubicBezTo>
                <a:cubicBezTo>
                  <a:pt x="6" y="38"/>
                  <a:pt x="6" y="38"/>
                  <a:pt x="6" y="38"/>
                </a:cubicBezTo>
                <a:cubicBezTo>
                  <a:pt x="6" y="38"/>
                  <a:pt x="7" y="39"/>
                  <a:pt x="7" y="40"/>
                </a:cubicBezTo>
                <a:cubicBezTo>
                  <a:pt x="7" y="49"/>
                  <a:pt x="7" y="49"/>
                  <a:pt x="7" y="49"/>
                </a:cubicBezTo>
                <a:cubicBezTo>
                  <a:pt x="8" y="50"/>
                  <a:pt x="8" y="50"/>
                  <a:pt x="8" y="50"/>
                </a:cubicBezTo>
                <a:cubicBezTo>
                  <a:pt x="9" y="51"/>
                  <a:pt x="9" y="51"/>
                  <a:pt x="9" y="52"/>
                </a:cubicBezTo>
                <a:cubicBezTo>
                  <a:pt x="9" y="54"/>
                  <a:pt x="9" y="54"/>
                  <a:pt x="9" y="54"/>
                </a:cubicBezTo>
                <a:cubicBezTo>
                  <a:pt x="12" y="56"/>
                  <a:pt x="12" y="56"/>
                  <a:pt x="12" y="56"/>
                </a:cubicBezTo>
                <a:cubicBezTo>
                  <a:pt x="13" y="56"/>
                  <a:pt x="13" y="57"/>
                  <a:pt x="13" y="58"/>
                </a:cubicBezTo>
                <a:cubicBezTo>
                  <a:pt x="13" y="70"/>
                  <a:pt x="13" y="70"/>
                  <a:pt x="13" y="70"/>
                </a:cubicBezTo>
                <a:cubicBezTo>
                  <a:pt x="13" y="71"/>
                  <a:pt x="13" y="71"/>
                  <a:pt x="13" y="71"/>
                </a:cubicBezTo>
                <a:cubicBezTo>
                  <a:pt x="10" y="73"/>
                  <a:pt x="10" y="73"/>
                  <a:pt x="10" y="73"/>
                </a:cubicBezTo>
                <a:cubicBezTo>
                  <a:pt x="10" y="74"/>
                  <a:pt x="10" y="74"/>
                  <a:pt x="10" y="74"/>
                </a:cubicBezTo>
                <a:cubicBezTo>
                  <a:pt x="10" y="75"/>
                  <a:pt x="11" y="78"/>
                  <a:pt x="11" y="80"/>
                </a:cubicBezTo>
                <a:cubicBezTo>
                  <a:pt x="12" y="81"/>
                  <a:pt x="12" y="81"/>
                  <a:pt x="12" y="81"/>
                </a:cubicBezTo>
                <a:cubicBezTo>
                  <a:pt x="12" y="81"/>
                  <a:pt x="13" y="81"/>
                  <a:pt x="14" y="81"/>
                </a:cubicBezTo>
                <a:cubicBezTo>
                  <a:pt x="15" y="80"/>
                  <a:pt x="16" y="79"/>
                  <a:pt x="17" y="78"/>
                </a:cubicBezTo>
                <a:cubicBezTo>
                  <a:pt x="18" y="78"/>
                  <a:pt x="19" y="78"/>
                  <a:pt x="20" y="78"/>
                </a:cubicBezTo>
                <a:cubicBezTo>
                  <a:pt x="20" y="78"/>
                  <a:pt x="20" y="78"/>
                  <a:pt x="21" y="78"/>
                </a:cubicBezTo>
                <a:cubicBezTo>
                  <a:pt x="22" y="78"/>
                  <a:pt x="23" y="77"/>
                  <a:pt x="24" y="76"/>
                </a:cubicBezTo>
                <a:cubicBezTo>
                  <a:pt x="25" y="76"/>
                  <a:pt x="25" y="76"/>
                  <a:pt x="25" y="76"/>
                </a:cubicBezTo>
                <a:cubicBezTo>
                  <a:pt x="27" y="76"/>
                  <a:pt x="27" y="76"/>
                  <a:pt x="27" y="76"/>
                </a:cubicBezTo>
                <a:cubicBezTo>
                  <a:pt x="27" y="75"/>
                  <a:pt x="28" y="74"/>
                  <a:pt x="29" y="75"/>
                </a:cubicBezTo>
                <a:cubicBezTo>
                  <a:pt x="30" y="75"/>
                  <a:pt x="31" y="75"/>
                  <a:pt x="32" y="77"/>
                </a:cubicBezTo>
                <a:cubicBezTo>
                  <a:pt x="33" y="81"/>
                  <a:pt x="32" y="83"/>
                  <a:pt x="32" y="84"/>
                </a:cubicBezTo>
                <a:cubicBezTo>
                  <a:pt x="32" y="84"/>
                  <a:pt x="31" y="85"/>
                  <a:pt x="30" y="85"/>
                </a:cubicBezTo>
                <a:cubicBezTo>
                  <a:pt x="27" y="85"/>
                  <a:pt x="27" y="85"/>
                  <a:pt x="27" y="85"/>
                </a:cubicBezTo>
                <a:cubicBezTo>
                  <a:pt x="26" y="85"/>
                  <a:pt x="24" y="85"/>
                  <a:pt x="24" y="86"/>
                </a:cubicBezTo>
                <a:cubicBezTo>
                  <a:pt x="24" y="87"/>
                  <a:pt x="24" y="87"/>
                  <a:pt x="24" y="87"/>
                </a:cubicBezTo>
                <a:cubicBezTo>
                  <a:pt x="23" y="87"/>
                  <a:pt x="23" y="87"/>
                  <a:pt x="23" y="88"/>
                </a:cubicBezTo>
                <a:cubicBezTo>
                  <a:pt x="19" y="91"/>
                  <a:pt x="19" y="91"/>
                  <a:pt x="19" y="91"/>
                </a:cubicBezTo>
                <a:cubicBezTo>
                  <a:pt x="18" y="91"/>
                  <a:pt x="18" y="92"/>
                  <a:pt x="17" y="92"/>
                </a:cubicBezTo>
                <a:cubicBezTo>
                  <a:pt x="15" y="92"/>
                  <a:pt x="15" y="92"/>
                  <a:pt x="15" y="92"/>
                </a:cubicBezTo>
                <a:cubicBezTo>
                  <a:pt x="15" y="92"/>
                  <a:pt x="14" y="93"/>
                  <a:pt x="13" y="94"/>
                </a:cubicBezTo>
                <a:cubicBezTo>
                  <a:pt x="12" y="95"/>
                  <a:pt x="12" y="95"/>
                  <a:pt x="11" y="95"/>
                </a:cubicBezTo>
                <a:cubicBezTo>
                  <a:pt x="14" y="95"/>
                  <a:pt x="14" y="95"/>
                  <a:pt x="14" y="95"/>
                </a:cubicBezTo>
                <a:cubicBezTo>
                  <a:pt x="15" y="94"/>
                  <a:pt x="16" y="94"/>
                  <a:pt x="17" y="94"/>
                </a:cubicBezTo>
                <a:cubicBezTo>
                  <a:pt x="18" y="94"/>
                  <a:pt x="19" y="95"/>
                  <a:pt x="19" y="97"/>
                </a:cubicBezTo>
                <a:cubicBezTo>
                  <a:pt x="19" y="100"/>
                  <a:pt x="20" y="102"/>
                  <a:pt x="20" y="102"/>
                </a:cubicBezTo>
                <a:cubicBezTo>
                  <a:pt x="19" y="109"/>
                  <a:pt x="19" y="109"/>
                  <a:pt x="19" y="109"/>
                </a:cubicBezTo>
                <a:cubicBezTo>
                  <a:pt x="19" y="116"/>
                  <a:pt x="19" y="116"/>
                  <a:pt x="19" y="116"/>
                </a:cubicBezTo>
                <a:cubicBezTo>
                  <a:pt x="20" y="117"/>
                  <a:pt x="21" y="118"/>
                  <a:pt x="22" y="119"/>
                </a:cubicBezTo>
                <a:cubicBezTo>
                  <a:pt x="22" y="119"/>
                  <a:pt x="22" y="119"/>
                  <a:pt x="22" y="120"/>
                </a:cubicBezTo>
                <a:cubicBezTo>
                  <a:pt x="22" y="125"/>
                  <a:pt x="22" y="125"/>
                  <a:pt x="22" y="125"/>
                </a:cubicBezTo>
                <a:cubicBezTo>
                  <a:pt x="22" y="125"/>
                  <a:pt x="22" y="126"/>
                  <a:pt x="22" y="127"/>
                </a:cubicBezTo>
                <a:cubicBezTo>
                  <a:pt x="22" y="128"/>
                  <a:pt x="21" y="129"/>
                  <a:pt x="19" y="129"/>
                </a:cubicBezTo>
                <a:cubicBezTo>
                  <a:pt x="17" y="130"/>
                  <a:pt x="16" y="131"/>
                  <a:pt x="15" y="131"/>
                </a:cubicBezTo>
                <a:cubicBezTo>
                  <a:pt x="14" y="131"/>
                  <a:pt x="14" y="131"/>
                  <a:pt x="14" y="131"/>
                </a:cubicBezTo>
                <a:cubicBezTo>
                  <a:pt x="14" y="131"/>
                  <a:pt x="14" y="131"/>
                  <a:pt x="13" y="131"/>
                </a:cubicBezTo>
                <a:cubicBezTo>
                  <a:pt x="12" y="132"/>
                  <a:pt x="12" y="133"/>
                  <a:pt x="12" y="133"/>
                </a:cubicBezTo>
                <a:cubicBezTo>
                  <a:pt x="12" y="133"/>
                  <a:pt x="12" y="134"/>
                  <a:pt x="12" y="135"/>
                </a:cubicBezTo>
                <a:cubicBezTo>
                  <a:pt x="8" y="138"/>
                  <a:pt x="7" y="138"/>
                  <a:pt x="6" y="139"/>
                </a:cubicBezTo>
                <a:cubicBezTo>
                  <a:pt x="10" y="141"/>
                  <a:pt x="10" y="142"/>
                  <a:pt x="10" y="143"/>
                </a:cubicBezTo>
                <a:cubicBezTo>
                  <a:pt x="10" y="144"/>
                  <a:pt x="11" y="145"/>
                  <a:pt x="12" y="146"/>
                </a:cubicBezTo>
                <a:cubicBezTo>
                  <a:pt x="12" y="146"/>
                  <a:pt x="12" y="146"/>
                  <a:pt x="12" y="147"/>
                </a:cubicBezTo>
                <a:cubicBezTo>
                  <a:pt x="13" y="150"/>
                  <a:pt x="13" y="150"/>
                  <a:pt x="13" y="150"/>
                </a:cubicBezTo>
                <a:cubicBezTo>
                  <a:pt x="13" y="150"/>
                  <a:pt x="13" y="150"/>
                  <a:pt x="13" y="151"/>
                </a:cubicBezTo>
                <a:cubicBezTo>
                  <a:pt x="13" y="153"/>
                  <a:pt x="13" y="153"/>
                  <a:pt x="13" y="153"/>
                </a:cubicBezTo>
                <a:cubicBezTo>
                  <a:pt x="14" y="153"/>
                  <a:pt x="15" y="154"/>
                  <a:pt x="16" y="155"/>
                </a:cubicBezTo>
                <a:cubicBezTo>
                  <a:pt x="16" y="156"/>
                  <a:pt x="16" y="156"/>
                  <a:pt x="16" y="157"/>
                </a:cubicBezTo>
                <a:cubicBezTo>
                  <a:pt x="16" y="158"/>
                  <a:pt x="14" y="160"/>
                  <a:pt x="13" y="161"/>
                </a:cubicBezTo>
                <a:cubicBezTo>
                  <a:pt x="13" y="161"/>
                  <a:pt x="12" y="162"/>
                  <a:pt x="12" y="163"/>
                </a:cubicBezTo>
                <a:cubicBezTo>
                  <a:pt x="12" y="165"/>
                  <a:pt x="12" y="165"/>
                  <a:pt x="12" y="165"/>
                </a:cubicBezTo>
                <a:cubicBezTo>
                  <a:pt x="12" y="169"/>
                  <a:pt x="12" y="169"/>
                  <a:pt x="12" y="169"/>
                </a:cubicBezTo>
                <a:cubicBezTo>
                  <a:pt x="13" y="170"/>
                  <a:pt x="13" y="170"/>
                  <a:pt x="13" y="170"/>
                </a:cubicBezTo>
                <a:cubicBezTo>
                  <a:pt x="13" y="171"/>
                  <a:pt x="14" y="171"/>
                  <a:pt x="14" y="171"/>
                </a:cubicBezTo>
                <a:cubicBezTo>
                  <a:pt x="15" y="171"/>
                  <a:pt x="15" y="171"/>
                  <a:pt x="15" y="171"/>
                </a:cubicBezTo>
                <a:cubicBezTo>
                  <a:pt x="16" y="172"/>
                  <a:pt x="16" y="172"/>
                  <a:pt x="16" y="172"/>
                </a:cubicBezTo>
                <a:cubicBezTo>
                  <a:pt x="18" y="174"/>
                  <a:pt x="18" y="174"/>
                  <a:pt x="18" y="174"/>
                </a:cubicBezTo>
                <a:cubicBezTo>
                  <a:pt x="18" y="174"/>
                  <a:pt x="19" y="174"/>
                  <a:pt x="19" y="175"/>
                </a:cubicBezTo>
                <a:cubicBezTo>
                  <a:pt x="19" y="178"/>
                  <a:pt x="19" y="178"/>
                  <a:pt x="19" y="178"/>
                </a:cubicBezTo>
                <a:cubicBezTo>
                  <a:pt x="20" y="178"/>
                  <a:pt x="20" y="178"/>
                  <a:pt x="20" y="178"/>
                </a:cubicBezTo>
                <a:cubicBezTo>
                  <a:pt x="21" y="178"/>
                  <a:pt x="21" y="178"/>
                  <a:pt x="21" y="178"/>
                </a:cubicBezTo>
                <a:cubicBezTo>
                  <a:pt x="24" y="180"/>
                  <a:pt x="24" y="180"/>
                  <a:pt x="24" y="180"/>
                </a:cubicBezTo>
                <a:cubicBezTo>
                  <a:pt x="25" y="180"/>
                  <a:pt x="25" y="180"/>
                  <a:pt x="25" y="180"/>
                </a:cubicBezTo>
                <a:cubicBezTo>
                  <a:pt x="26" y="180"/>
                  <a:pt x="26" y="181"/>
                  <a:pt x="27" y="182"/>
                </a:cubicBezTo>
                <a:cubicBezTo>
                  <a:pt x="27" y="187"/>
                  <a:pt x="27" y="187"/>
                  <a:pt x="27" y="187"/>
                </a:cubicBezTo>
                <a:cubicBezTo>
                  <a:pt x="27" y="192"/>
                  <a:pt x="27" y="192"/>
                  <a:pt x="27" y="192"/>
                </a:cubicBezTo>
                <a:cubicBezTo>
                  <a:pt x="28" y="196"/>
                  <a:pt x="28" y="196"/>
                  <a:pt x="28" y="196"/>
                </a:cubicBezTo>
                <a:cubicBezTo>
                  <a:pt x="29" y="199"/>
                  <a:pt x="29" y="199"/>
                  <a:pt x="29" y="199"/>
                </a:cubicBezTo>
                <a:cubicBezTo>
                  <a:pt x="29" y="199"/>
                  <a:pt x="30" y="199"/>
                  <a:pt x="31" y="200"/>
                </a:cubicBezTo>
                <a:cubicBezTo>
                  <a:pt x="32" y="200"/>
                  <a:pt x="32" y="200"/>
                  <a:pt x="32" y="200"/>
                </a:cubicBezTo>
                <a:cubicBezTo>
                  <a:pt x="32" y="200"/>
                  <a:pt x="32" y="200"/>
                  <a:pt x="33" y="200"/>
                </a:cubicBezTo>
                <a:cubicBezTo>
                  <a:pt x="34" y="201"/>
                  <a:pt x="34" y="201"/>
                  <a:pt x="34" y="201"/>
                </a:cubicBezTo>
                <a:cubicBezTo>
                  <a:pt x="35" y="201"/>
                  <a:pt x="37" y="202"/>
                  <a:pt x="38" y="202"/>
                </a:cubicBezTo>
                <a:cubicBezTo>
                  <a:pt x="39" y="202"/>
                  <a:pt x="39" y="202"/>
                  <a:pt x="39" y="202"/>
                </a:cubicBezTo>
                <a:cubicBezTo>
                  <a:pt x="40" y="201"/>
                  <a:pt x="42" y="202"/>
                  <a:pt x="43" y="202"/>
                </a:cubicBezTo>
                <a:cubicBezTo>
                  <a:pt x="44" y="202"/>
                  <a:pt x="44" y="202"/>
                  <a:pt x="44" y="203"/>
                </a:cubicBezTo>
                <a:cubicBezTo>
                  <a:pt x="47" y="205"/>
                  <a:pt x="47" y="205"/>
                  <a:pt x="47" y="205"/>
                </a:cubicBezTo>
                <a:cubicBezTo>
                  <a:pt x="52" y="205"/>
                  <a:pt x="52" y="205"/>
                  <a:pt x="52" y="205"/>
                </a:cubicBezTo>
                <a:cubicBezTo>
                  <a:pt x="53" y="205"/>
                  <a:pt x="54" y="206"/>
                  <a:pt x="54" y="207"/>
                </a:cubicBezTo>
                <a:cubicBezTo>
                  <a:pt x="54" y="208"/>
                  <a:pt x="54" y="208"/>
                  <a:pt x="54" y="208"/>
                </a:cubicBezTo>
                <a:cubicBezTo>
                  <a:pt x="55" y="208"/>
                  <a:pt x="55" y="208"/>
                  <a:pt x="55" y="208"/>
                </a:cubicBezTo>
                <a:cubicBezTo>
                  <a:pt x="55" y="208"/>
                  <a:pt x="57" y="209"/>
                  <a:pt x="58" y="210"/>
                </a:cubicBezTo>
                <a:cubicBezTo>
                  <a:pt x="59" y="210"/>
                  <a:pt x="59" y="210"/>
                  <a:pt x="59" y="210"/>
                </a:cubicBezTo>
                <a:cubicBezTo>
                  <a:pt x="60" y="211"/>
                  <a:pt x="61" y="210"/>
                  <a:pt x="62" y="210"/>
                </a:cubicBezTo>
                <a:cubicBezTo>
                  <a:pt x="63" y="210"/>
                  <a:pt x="65" y="209"/>
                  <a:pt x="66" y="210"/>
                </a:cubicBezTo>
                <a:cubicBezTo>
                  <a:pt x="68" y="209"/>
                  <a:pt x="70" y="210"/>
                  <a:pt x="71" y="211"/>
                </a:cubicBezTo>
                <a:cubicBezTo>
                  <a:pt x="72" y="214"/>
                  <a:pt x="72" y="215"/>
                  <a:pt x="71" y="216"/>
                </a:cubicBezTo>
                <a:cubicBezTo>
                  <a:pt x="72" y="218"/>
                  <a:pt x="72" y="219"/>
                  <a:pt x="72" y="219"/>
                </a:cubicBezTo>
                <a:cubicBezTo>
                  <a:pt x="72" y="220"/>
                  <a:pt x="71" y="221"/>
                  <a:pt x="70" y="221"/>
                </a:cubicBezTo>
                <a:cubicBezTo>
                  <a:pt x="70" y="221"/>
                  <a:pt x="69" y="221"/>
                  <a:pt x="68" y="221"/>
                </a:cubicBezTo>
                <a:cubicBezTo>
                  <a:pt x="68" y="221"/>
                  <a:pt x="66" y="222"/>
                  <a:pt x="65" y="221"/>
                </a:cubicBezTo>
                <a:cubicBezTo>
                  <a:pt x="64" y="222"/>
                  <a:pt x="64" y="223"/>
                  <a:pt x="63" y="223"/>
                </a:cubicBezTo>
                <a:cubicBezTo>
                  <a:pt x="63" y="224"/>
                  <a:pt x="62" y="224"/>
                  <a:pt x="62" y="224"/>
                </a:cubicBezTo>
                <a:cubicBezTo>
                  <a:pt x="61" y="225"/>
                  <a:pt x="60" y="226"/>
                  <a:pt x="58" y="225"/>
                </a:cubicBezTo>
                <a:cubicBezTo>
                  <a:pt x="57" y="225"/>
                  <a:pt x="57" y="225"/>
                  <a:pt x="57" y="225"/>
                </a:cubicBezTo>
                <a:cubicBezTo>
                  <a:pt x="57" y="226"/>
                  <a:pt x="57" y="226"/>
                  <a:pt x="57" y="226"/>
                </a:cubicBezTo>
                <a:cubicBezTo>
                  <a:pt x="58" y="226"/>
                  <a:pt x="59" y="226"/>
                  <a:pt x="60" y="226"/>
                </a:cubicBezTo>
                <a:cubicBezTo>
                  <a:pt x="60" y="227"/>
                  <a:pt x="62" y="227"/>
                  <a:pt x="63" y="226"/>
                </a:cubicBezTo>
                <a:cubicBezTo>
                  <a:pt x="63" y="226"/>
                  <a:pt x="65" y="226"/>
                  <a:pt x="68" y="227"/>
                </a:cubicBezTo>
                <a:cubicBezTo>
                  <a:pt x="71" y="228"/>
                  <a:pt x="71" y="228"/>
                  <a:pt x="71" y="228"/>
                </a:cubicBezTo>
                <a:cubicBezTo>
                  <a:pt x="72" y="228"/>
                  <a:pt x="72" y="228"/>
                  <a:pt x="72" y="228"/>
                </a:cubicBezTo>
                <a:cubicBezTo>
                  <a:pt x="73" y="229"/>
                  <a:pt x="73" y="229"/>
                  <a:pt x="73" y="229"/>
                </a:cubicBezTo>
                <a:cubicBezTo>
                  <a:pt x="74" y="227"/>
                  <a:pt x="75" y="226"/>
                  <a:pt x="76" y="225"/>
                </a:cubicBezTo>
                <a:cubicBezTo>
                  <a:pt x="76" y="224"/>
                  <a:pt x="76" y="224"/>
                  <a:pt x="76" y="224"/>
                </a:cubicBezTo>
                <a:cubicBezTo>
                  <a:pt x="76" y="223"/>
                  <a:pt x="76" y="223"/>
                  <a:pt x="77" y="222"/>
                </a:cubicBezTo>
                <a:cubicBezTo>
                  <a:pt x="77" y="222"/>
                  <a:pt x="79" y="222"/>
                  <a:pt x="81" y="221"/>
                </a:cubicBezTo>
                <a:cubicBezTo>
                  <a:pt x="82" y="221"/>
                  <a:pt x="82" y="221"/>
                  <a:pt x="82" y="221"/>
                </a:cubicBezTo>
                <a:cubicBezTo>
                  <a:pt x="83" y="220"/>
                  <a:pt x="83" y="220"/>
                  <a:pt x="84" y="220"/>
                </a:cubicBezTo>
                <a:cubicBezTo>
                  <a:pt x="86" y="220"/>
                  <a:pt x="87" y="220"/>
                  <a:pt x="88" y="220"/>
                </a:cubicBezTo>
                <a:cubicBezTo>
                  <a:pt x="89" y="220"/>
                  <a:pt x="89" y="220"/>
                  <a:pt x="89" y="220"/>
                </a:cubicBezTo>
                <a:cubicBezTo>
                  <a:pt x="91" y="220"/>
                  <a:pt x="91" y="220"/>
                  <a:pt x="91" y="220"/>
                </a:cubicBezTo>
                <a:cubicBezTo>
                  <a:pt x="92" y="220"/>
                  <a:pt x="93" y="221"/>
                  <a:pt x="93" y="222"/>
                </a:cubicBezTo>
                <a:cubicBezTo>
                  <a:pt x="94" y="223"/>
                  <a:pt x="94" y="223"/>
                  <a:pt x="94" y="223"/>
                </a:cubicBezTo>
                <a:cubicBezTo>
                  <a:pt x="96" y="225"/>
                  <a:pt x="96" y="225"/>
                  <a:pt x="96" y="225"/>
                </a:cubicBezTo>
                <a:cubicBezTo>
                  <a:pt x="97" y="225"/>
                  <a:pt x="97" y="225"/>
                  <a:pt x="97" y="225"/>
                </a:cubicBezTo>
                <a:cubicBezTo>
                  <a:pt x="100" y="222"/>
                  <a:pt x="100" y="222"/>
                  <a:pt x="100" y="222"/>
                </a:cubicBezTo>
                <a:cubicBezTo>
                  <a:pt x="101" y="222"/>
                  <a:pt x="101" y="222"/>
                  <a:pt x="102" y="222"/>
                </a:cubicBezTo>
                <a:cubicBezTo>
                  <a:pt x="107" y="222"/>
                  <a:pt x="107" y="222"/>
                  <a:pt x="107" y="222"/>
                </a:cubicBezTo>
                <a:cubicBezTo>
                  <a:pt x="108" y="222"/>
                  <a:pt x="108" y="222"/>
                  <a:pt x="108" y="222"/>
                </a:cubicBezTo>
                <a:cubicBezTo>
                  <a:pt x="111" y="222"/>
                  <a:pt x="111" y="222"/>
                  <a:pt x="111" y="222"/>
                </a:cubicBezTo>
                <a:cubicBezTo>
                  <a:pt x="112" y="223"/>
                  <a:pt x="116" y="222"/>
                  <a:pt x="117" y="222"/>
                </a:cubicBezTo>
                <a:cubicBezTo>
                  <a:pt x="118" y="222"/>
                  <a:pt x="118" y="222"/>
                  <a:pt x="118" y="222"/>
                </a:cubicBezTo>
                <a:cubicBezTo>
                  <a:pt x="121" y="222"/>
                  <a:pt x="121" y="222"/>
                  <a:pt x="121" y="222"/>
                </a:cubicBezTo>
                <a:cubicBezTo>
                  <a:pt x="125" y="222"/>
                  <a:pt x="125" y="222"/>
                  <a:pt x="125" y="222"/>
                </a:cubicBezTo>
                <a:cubicBezTo>
                  <a:pt x="126" y="222"/>
                  <a:pt x="126" y="222"/>
                  <a:pt x="126" y="222"/>
                </a:cubicBezTo>
                <a:cubicBezTo>
                  <a:pt x="126" y="221"/>
                  <a:pt x="126" y="221"/>
                  <a:pt x="126" y="221"/>
                </a:cubicBezTo>
                <a:cubicBezTo>
                  <a:pt x="130" y="221"/>
                  <a:pt x="130" y="221"/>
                  <a:pt x="130" y="221"/>
                </a:cubicBezTo>
                <a:cubicBezTo>
                  <a:pt x="131" y="221"/>
                  <a:pt x="131" y="221"/>
                  <a:pt x="132" y="222"/>
                </a:cubicBezTo>
                <a:cubicBezTo>
                  <a:pt x="135" y="226"/>
                  <a:pt x="135" y="226"/>
                  <a:pt x="135" y="226"/>
                </a:cubicBezTo>
                <a:cubicBezTo>
                  <a:pt x="135" y="227"/>
                  <a:pt x="135" y="227"/>
                  <a:pt x="135" y="227"/>
                </a:cubicBezTo>
                <a:cubicBezTo>
                  <a:pt x="135" y="229"/>
                  <a:pt x="135" y="229"/>
                  <a:pt x="135" y="229"/>
                </a:cubicBezTo>
                <a:cubicBezTo>
                  <a:pt x="137" y="230"/>
                  <a:pt x="137" y="230"/>
                  <a:pt x="137" y="230"/>
                </a:cubicBezTo>
                <a:cubicBezTo>
                  <a:pt x="137" y="229"/>
                  <a:pt x="138" y="228"/>
                  <a:pt x="138" y="228"/>
                </a:cubicBezTo>
                <a:cubicBezTo>
                  <a:pt x="138" y="227"/>
                  <a:pt x="138" y="227"/>
                  <a:pt x="138" y="227"/>
                </a:cubicBezTo>
                <a:cubicBezTo>
                  <a:pt x="137" y="226"/>
                  <a:pt x="136" y="226"/>
                  <a:pt x="137" y="224"/>
                </a:cubicBezTo>
                <a:cubicBezTo>
                  <a:pt x="137" y="224"/>
                  <a:pt x="137" y="223"/>
                  <a:pt x="139" y="222"/>
                </a:cubicBezTo>
                <a:cubicBezTo>
                  <a:pt x="140" y="222"/>
                  <a:pt x="141" y="222"/>
                  <a:pt x="141" y="221"/>
                </a:cubicBezTo>
                <a:cubicBezTo>
                  <a:pt x="142" y="221"/>
                  <a:pt x="142" y="221"/>
                  <a:pt x="143" y="221"/>
                </a:cubicBezTo>
                <a:cubicBezTo>
                  <a:pt x="144" y="220"/>
                  <a:pt x="144" y="220"/>
                  <a:pt x="144" y="220"/>
                </a:cubicBezTo>
                <a:cubicBezTo>
                  <a:pt x="145" y="218"/>
                  <a:pt x="146" y="217"/>
                  <a:pt x="146" y="216"/>
                </a:cubicBezTo>
                <a:cubicBezTo>
                  <a:pt x="146" y="215"/>
                  <a:pt x="145" y="214"/>
                  <a:pt x="145" y="214"/>
                </a:cubicBezTo>
                <a:cubicBezTo>
                  <a:pt x="145" y="213"/>
                  <a:pt x="145" y="212"/>
                  <a:pt x="145" y="211"/>
                </a:cubicBezTo>
                <a:cubicBezTo>
                  <a:pt x="144" y="211"/>
                  <a:pt x="143" y="210"/>
                  <a:pt x="143" y="208"/>
                </a:cubicBezTo>
                <a:cubicBezTo>
                  <a:pt x="144" y="206"/>
                  <a:pt x="146" y="206"/>
                  <a:pt x="147" y="206"/>
                </a:cubicBezTo>
                <a:cubicBezTo>
                  <a:pt x="153" y="205"/>
                  <a:pt x="153" y="205"/>
                  <a:pt x="153" y="205"/>
                </a:cubicBezTo>
                <a:cubicBezTo>
                  <a:pt x="153" y="205"/>
                  <a:pt x="154" y="205"/>
                  <a:pt x="154" y="206"/>
                </a:cubicBezTo>
                <a:cubicBezTo>
                  <a:pt x="154" y="206"/>
                  <a:pt x="154" y="206"/>
                  <a:pt x="155" y="206"/>
                </a:cubicBezTo>
                <a:cubicBezTo>
                  <a:pt x="157" y="206"/>
                  <a:pt x="159" y="205"/>
                  <a:pt x="160" y="205"/>
                </a:cubicBezTo>
                <a:cubicBezTo>
                  <a:pt x="161" y="204"/>
                  <a:pt x="161" y="204"/>
                  <a:pt x="161" y="204"/>
                </a:cubicBezTo>
                <a:cubicBezTo>
                  <a:pt x="162" y="203"/>
                  <a:pt x="163" y="202"/>
                  <a:pt x="165" y="202"/>
                </a:cubicBezTo>
                <a:cubicBezTo>
                  <a:pt x="168" y="202"/>
                  <a:pt x="168" y="202"/>
                  <a:pt x="168" y="202"/>
                </a:cubicBezTo>
                <a:cubicBezTo>
                  <a:pt x="169" y="202"/>
                  <a:pt x="169" y="202"/>
                  <a:pt x="169" y="202"/>
                </a:cubicBezTo>
                <a:cubicBezTo>
                  <a:pt x="170" y="202"/>
                  <a:pt x="171" y="202"/>
                  <a:pt x="171" y="203"/>
                </a:cubicBezTo>
                <a:cubicBezTo>
                  <a:pt x="173" y="201"/>
                  <a:pt x="174" y="200"/>
                  <a:pt x="174" y="200"/>
                </a:cubicBezTo>
                <a:cubicBezTo>
                  <a:pt x="174" y="199"/>
                  <a:pt x="175" y="199"/>
                  <a:pt x="176" y="198"/>
                </a:cubicBezTo>
                <a:cubicBezTo>
                  <a:pt x="179" y="197"/>
                  <a:pt x="179" y="197"/>
                  <a:pt x="179" y="197"/>
                </a:cubicBezTo>
                <a:cubicBezTo>
                  <a:pt x="179" y="196"/>
                  <a:pt x="179" y="195"/>
                  <a:pt x="179" y="194"/>
                </a:cubicBezTo>
                <a:cubicBezTo>
                  <a:pt x="180" y="193"/>
                  <a:pt x="180" y="193"/>
                  <a:pt x="179" y="19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3" name="Freeform 99"/>
          <p:cNvSpPr>
            <a:spLocks/>
          </p:cNvSpPr>
          <p:nvPr/>
        </p:nvSpPr>
        <p:spPr bwMode="auto">
          <a:xfrm>
            <a:off x="9233469" y="6311577"/>
            <a:ext cx="292100" cy="166688"/>
          </a:xfrm>
          <a:custGeom>
            <a:avLst/>
            <a:gdLst>
              <a:gd name="T0" fmla="*/ 126 w 131"/>
              <a:gd name="T1" fmla="*/ 25 h 75"/>
              <a:gd name="T2" fmla="*/ 110 w 131"/>
              <a:gd name="T3" fmla="*/ 27 h 75"/>
              <a:gd name="T4" fmla="*/ 107 w 131"/>
              <a:gd name="T5" fmla="*/ 26 h 75"/>
              <a:gd name="T6" fmla="*/ 95 w 131"/>
              <a:gd name="T7" fmla="*/ 22 h 75"/>
              <a:gd name="T8" fmla="*/ 91 w 131"/>
              <a:gd name="T9" fmla="*/ 14 h 75"/>
              <a:gd name="T10" fmla="*/ 87 w 131"/>
              <a:gd name="T11" fmla="*/ 18 h 75"/>
              <a:gd name="T12" fmla="*/ 73 w 131"/>
              <a:gd name="T13" fmla="*/ 14 h 75"/>
              <a:gd name="T14" fmla="*/ 67 w 131"/>
              <a:gd name="T15" fmla="*/ 14 h 75"/>
              <a:gd name="T16" fmla="*/ 56 w 131"/>
              <a:gd name="T17" fmla="*/ 7 h 75"/>
              <a:gd name="T18" fmla="*/ 50 w 131"/>
              <a:gd name="T19" fmla="*/ 8 h 75"/>
              <a:gd name="T20" fmla="*/ 47 w 131"/>
              <a:gd name="T21" fmla="*/ 11 h 75"/>
              <a:gd name="T22" fmla="*/ 40 w 131"/>
              <a:gd name="T23" fmla="*/ 10 h 75"/>
              <a:gd name="T24" fmla="*/ 35 w 131"/>
              <a:gd name="T25" fmla="*/ 2 h 75"/>
              <a:gd name="T26" fmla="*/ 32 w 131"/>
              <a:gd name="T27" fmla="*/ 3 h 75"/>
              <a:gd name="T28" fmla="*/ 26 w 131"/>
              <a:gd name="T29" fmla="*/ 0 h 75"/>
              <a:gd name="T30" fmla="*/ 20 w 131"/>
              <a:gd name="T31" fmla="*/ 2 h 75"/>
              <a:gd name="T32" fmla="*/ 20 w 131"/>
              <a:gd name="T33" fmla="*/ 10 h 75"/>
              <a:gd name="T34" fmla="*/ 18 w 131"/>
              <a:gd name="T35" fmla="*/ 13 h 75"/>
              <a:gd name="T36" fmla="*/ 16 w 131"/>
              <a:gd name="T37" fmla="*/ 13 h 75"/>
              <a:gd name="T38" fmla="*/ 11 w 131"/>
              <a:gd name="T39" fmla="*/ 18 h 75"/>
              <a:gd name="T40" fmla="*/ 0 w 131"/>
              <a:gd name="T41" fmla="*/ 19 h 75"/>
              <a:gd name="T42" fmla="*/ 1 w 131"/>
              <a:gd name="T43" fmla="*/ 21 h 75"/>
              <a:gd name="T44" fmla="*/ 9 w 131"/>
              <a:gd name="T45" fmla="*/ 24 h 75"/>
              <a:gd name="T46" fmla="*/ 12 w 131"/>
              <a:gd name="T47" fmla="*/ 29 h 75"/>
              <a:gd name="T48" fmla="*/ 16 w 131"/>
              <a:gd name="T49" fmla="*/ 40 h 75"/>
              <a:gd name="T50" fmla="*/ 16 w 131"/>
              <a:gd name="T51" fmla="*/ 48 h 75"/>
              <a:gd name="T52" fmla="*/ 17 w 131"/>
              <a:gd name="T53" fmla="*/ 52 h 75"/>
              <a:gd name="T54" fmla="*/ 10 w 131"/>
              <a:gd name="T55" fmla="*/ 55 h 75"/>
              <a:gd name="T56" fmla="*/ 5 w 131"/>
              <a:gd name="T57" fmla="*/ 54 h 75"/>
              <a:gd name="T58" fmla="*/ 0 w 131"/>
              <a:gd name="T59" fmla="*/ 58 h 75"/>
              <a:gd name="T60" fmla="*/ 2 w 131"/>
              <a:gd name="T61" fmla="*/ 67 h 75"/>
              <a:gd name="T62" fmla="*/ 5 w 131"/>
              <a:gd name="T63" fmla="*/ 72 h 75"/>
              <a:gd name="T64" fmla="*/ 9 w 131"/>
              <a:gd name="T65" fmla="*/ 74 h 75"/>
              <a:gd name="T66" fmla="*/ 12 w 131"/>
              <a:gd name="T67" fmla="*/ 74 h 75"/>
              <a:gd name="T68" fmla="*/ 19 w 131"/>
              <a:gd name="T69" fmla="*/ 71 h 75"/>
              <a:gd name="T70" fmla="*/ 27 w 131"/>
              <a:gd name="T71" fmla="*/ 67 h 75"/>
              <a:gd name="T72" fmla="*/ 33 w 131"/>
              <a:gd name="T73" fmla="*/ 65 h 75"/>
              <a:gd name="T74" fmla="*/ 40 w 131"/>
              <a:gd name="T75" fmla="*/ 61 h 75"/>
              <a:gd name="T76" fmla="*/ 51 w 131"/>
              <a:gd name="T77" fmla="*/ 59 h 75"/>
              <a:gd name="T78" fmla="*/ 56 w 131"/>
              <a:gd name="T79" fmla="*/ 58 h 75"/>
              <a:gd name="T80" fmla="*/ 58 w 131"/>
              <a:gd name="T81" fmla="*/ 57 h 75"/>
              <a:gd name="T82" fmla="*/ 63 w 131"/>
              <a:gd name="T83" fmla="*/ 56 h 75"/>
              <a:gd name="T84" fmla="*/ 67 w 131"/>
              <a:gd name="T85" fmla="*/ 56 h 75"/>
              <a:gd name="T86" fmla="*/ 73 w 131"/>
              <a:gd name="T87" fmla="*/ 56 h 75"/>
              <a:gd name="T88" fmla="*/ 78 w 131"/>
              <a:gd name="T89" fmla="*/ 54 h 75"/>
              <a:gd name="T90" fmla="*/ 99 w 131"/>
              <a:gd name="T91" fmla="*/ 54 h 75"/>
              <a:gd name="T92" fmla="*/ 104 w 131"/>
              <a:gd name="T93" fmla="*/ 54 h 75"/>
              <a:gd name="T94" fmla="*/ 106 w 131"/>
              <a:gd name="T95" fmla="*/ 53 h 75"/>
              <a:gd name="T96" fmla="*/ 116 w 131"/>
              <a:gd name="T97" fmla="*/ 52 h 75"/>
              <a:gd name="T98" fmla="*/ 112 w 131"/>
              <a:gd name="T99" fmla="*/ 52 h 75"/>
              <a:gd name="T100" fmla="*/ 124 w 131"/>
              <a:gd name="T101" fmla="*/ 50 h 75"/>
              <a:gd name="T102" fmla="*/ 125 w 131"/>
              <a:gd name="T103" fmla="*/ 52 h 75"/>
              <a:gd name="T104" fmla="*/ 129 w 131"/>
              <a:gd name="T105" fmla="*/ 52 h 75"/>
              <a:gd name="T106" fmla="*/ 130 w 131"/>
              <a:gd name="T107" fmla="*/ 34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1" h="75">
                <a:moveTo>
                  <a:pt x="130" y="34"/>
                </a:moveTo>
                <a:cubicBezTo>
                  <a:pt x="126" y="25"/>
                  <a:pt x="126" y="25"/>
                  <a:pt x="126" y="25"/>
                </a:cubicBezTo>
                <a:cubicBezTo>
                  <a:pt x="120" y="18"/>
                  <a:pt x="120" y="18"/>
                  <a:pt x="120" y="18"/>
                </a:cubicBezTo>
                <a:cubicBezTo>
                  <a:pt x="110" y="27"/>
                  <a:pt x="110" y="27"/>
                  <a:pt x="110" y="27"/>
                </a:cubicBezTo>
                <a:cubicBezTo>
                  <a:pt x="109" y="27"/>
                  <a:pt x="109" y="27"/>
                  <a:pt x="108" y="27"/>
                </a:cubicBezTo>
                <a:cubicBezTo>
                  <a:pt x="107" y="27"/>
                  <a:pt x="107" y="27"/>
                  <a:pt x="107" y="26"/>
                </a:cubicBezTo>
                <a:cubicBezTo>
                  <a:pt x="103" y="20"/>
                  <a:pt x="103" y="20"/>
                  <a:pt x="103" y="20"/>
                </a:cubicBezTo>
                <a:cubicBezTo>
                  <a:pt x="95" y="22"/>
                  <a:pt x="95" y="22"/>
                  <a:pt x="95" y="22"/>
                </a:cubicBezTo>
                <a:cubicBezTo>
                  <a:pt x="94" y="22"/>
                  <a:pt x="93" y="22"/>
                  <a:pt x="93" y="21"/>
                </a:cubicBezTo>
                <a:cubicBezTo>
                  <a:pt x="91" y="14"/>
                  <a:pt x="91" y="14"/>
                  <a:pt x="91" y="14"/>
                </a:cubicBezTo>
                <a:cubicBezTo>
                  <a:pt x="89" y="14"/>
                  <a:pt x="89" y="14"/>
                  <a:pt x="89" y="14"/>
                </a:cubicBezTo>
                <a:cubicBezTo>
                  <a:pt x="87" y="18"/>
                  <a:pt x="87" y="18"/>
                  <a:pt x="87" y="18"/>
                </a:cubicBezTo>
                <a:cubicBezTo>
                  <a:pt x="86" y="19"/>
                  <a:pt x="85" y="19"/>
                  <a:pt x="84" y="19"/>
                </a:cubicBezTo>
                <a:cubicBezTo>
                  <a:pt x="73" y="14"/>
                  <a:pt x="73" y="14"/>
                  <a:pt x="73" y="14"/>
                </a:cubicBezTo>
                <a:cubicBezTo>
                  <a:pt x="68" y="14"/>
                  <a:pt x="68" y="14"/>
                  <a:pt x="68" y="14"/>
                </a:cubicBezTo>
                <a:cubicBezTo>
                  <a:pt x="68" y="14"/>
                  <a:pt x="67" y="14"/>
                  <a:pt x="67" y="14"/>
                </a:cubicBezTo>
                <a:cubicBezTo>
                  <a:pt x="59" y="8"/>
                  <a:pt x="59" y="8"/>
                  <a:pt x="59" y="8"/>
                </a:cubicBezTo>
                <a:cubicBezTo>
                  <a:pt x="56" y="7"/>
                  <a:pt x="56" y="7"/>
                  <a:pt x="56" y="7"/>
                </a:cubicBezTo>
                <a:cubicBezTo>
                  <a:pt x="55" y="7"/>
                  <a:pt x="53" y="7"/>
                  <a:pt x="53" y="8"/>
                </a:cubicBezTo>
                <a:cubicBezTo>
                  <a:pt x="50" y="8"/>
                  <a:pt x="50" y="8"/>
                  <a:pt x="50" y="8"/>
                </a:cubicBezTo>
                <a:cubicBezTo>
                  <a:pt x="49" y="10"/>
                  <a:pt x="49" y="10"/>
                  <a:pt x="49" y="10"/>
                </a:cubicBezTo>
                <a:cubicBezTo>
                  <a:pt x="49" y="11"/>
                  <a:pt x="48" y="11"/>
                  <a:pt x="47" y="11"/>
                </a:cubicBezTo>
                <a:cubicBezTo>
                  <a:pt x="42" y="11"/>
                  <a:pt x="42" y="11"/>
                  <a:pt x="42" y="11"/>
                </a:cubicBezTo>
                <a:cubicBezTo>
                  <a:pt x="41" y="11"/>
                  <a:pt x="41" y="11"/>
                  <a:pt x="40" y="10"/>
                </a:cubicBezTo>
                <a:cubicBezTo>
                  <a:pt x="38" y="6"/>
                  <a:pt x="38" y="6"/>
                  <a:pt x="38" y="6"/>
                </a:cubicBezTo>
                <a:cubicBezTo>
                  <a:pt x="37" y="4"/>
                  <a:pt x="36" y="2"/>
                  <a:pt x="35" y="2"/>
                </a:cubicBezTo>
                <a:cubicBezTo>
                  <a:pt x="35" y="2"/>
                  <a:pt x="34" y="3"/>
                  <a:pt x="33" y="3"/>
                </a:cubicBezTo>
                <a:cubicBezTo>
                  <a:pt x="32" y="3"/>
                  <a:pt x="32" y="3"/>
                  <a:pt x="32" y="3"/>
                </a:cubicBezTo>
                <a:cubicBezTo>
                  <a:pt x="30" y="3"/>
                  <a:pt x="29" y="1"/>
                  <a:pt x="28" y="0"/>
                </a:cubicBezTo>
                <a:cubicBezTo>
                  <a:pt x="26" y="0"/>
                  <a:pt x="26" y="0"/>
                  <a:pt x="26" y="0"/>
                </a:cubicBezTo>
                <a:cubicBezTo>
                  <a:pt x="23" y="0"/>
                  <a:pt x="23" y="0"/>
                  <a:pt x="23" y="0"/>
                </a:cubicBezTo>
                <a:cubicBezTo>
                  <a:pt x="20" y="2"/>
                  <a:pt x="20" y="2"/>
                  <a:pt x="20" y="2"/>
                </a:cubicBezTo>
                <a:cubicBezTo>
                  <a:pt x="21" y="3"/>
                  <a:pt x="21" y="5"/>
                  <a:pt x="20" y="8"/>
                </a:cubicBezTo>
                <a:cubicBezTo>
                  <a:pt x="20" y="9"/>
                  <a:pt x="20" y="10"/>
                  <a:pt x="20" y="10"/>
                </a:cubicBezTo>
                <a:cubicBezTo>
                  <a:pt x="20" y="11"/>
                  <a:pt x="20" y="11"/>
                  <a:pt x="20" y="12"/>
                </a:cubicBezTo>
                <a:cubicBezTo>
                  <a:pt x="20" y="13"/>
                  <a:pt x="19" y="14"/>
                  <a:pt x="18" y="13"/>
                </a:cubicBezTo>
                <a:cubicBezTo>
                  <a:pt x="17" y="13"/>
                  <a:pt x="17" y="13"/>
                  <a:pt x="17" y="13"/>
                </a:cubicBezTo>
                <a:cubicBezTo>
                  <a:pt x="16" y="13"/>
                  <a:pt x="16" y="13"/>
                  <a:pt x="16" y="13"/>
                </a:cubicBezTo>
                <a:cubicBezTo>
                  <a:pt x="15" y="14"/>
                  <a:pt x="13" y="15"/>
                  <a:pt x="12" y="17"/>
                </a:cubicBezTo>
                <a:cubicBezTo>
                  <a:pt x="11" y="18"/>
                  <a:pt x="11" y="18"/>
                  <a:pt x="11" y="18"/>
                </a:cubicBezTo>
                <a:cubicBezTo>
                  <a:pt x="4" y="18"/>
                  <a:pt x="4" y="18"/>
                  <a:pt x="4" y="18"/>
                </a:cubicBezTo>
                <a:cubicBezTo>
                  <a:pt x="0" y="19"/>
                  <a:pt x="0" y="19"/>
                  <a:pt x="0" y="19"/>
                </a:cubicBezTo>
                <a:cubicBezTo>
                  <a:pt x="0" y="21"/>
                  <a:pt x="0" y="21"/>
                  <a:pt x="0" y="21"/>
                </a:cubicBezTo>
                <a:cubicBezTo>
                  <a:pt x="1" y="21"/>
                  <a:pt x="1" y="21"/>
                  <a:pt x="1" y="21"/>
                </a:cubicBezTo>
                <a:cubicBezTo>
                  <a:pt x="2" y="21"/>
                  <a:pt x="2" y="21"/>
                  <a:pt x="2" y="21"/>
                </a:cubicBezTo>
                <a:cubicBezTo>
                  <a:pt x="9" y="24"/>
                  <a:pt x="9" y="24"/>
                  <a:pt x="9" y="24"/>
                </a:cubicBezTo>
                <a:cubicBezTo>
                  <a:pt x="9" y="24"/>
                  <a:pt x="9" y="25"/>
                  <a:pt x="10" y="25"/>
                </a:cubicBezTo>
                <a:cubicBezTo>
                  <a:pt x="10" y="27"/>
                  <a:pt x="11" y="29"/>
                  <a:pt x="12" y="29"/>
                </a:cubicBezTo>
                <a:cubicBezTo>
                  <a:pt x="14" y="30"/>
                  <a:pt x="14" y="33"/>
                  <a:pt x="14" y="34"/>
                </a:cubicBezTo>
                <a:cubicBezTo>
                  <a:pt x="16" y="40"/>
                  <a:pt x="16" y="40"/>
                  <a:pt x="16" y="40"/>
                </a:cubicBezTo>
                <a:cubicBezTo>
                  <a:pt x="16" y="47"/>
                  <a:pt x="16" y="47"/>
                  <a:pt x="16" y="47"/>
                </a:cubicBezTo>
                <a:cubicBezTo>
                  <a:pt x="16" y="47"/>
                  <a:pt x="16" y="47"/>
                  <a:pt x="16" y="48"/>
                </a:cubicBezTo>
                <a:cubicBezTo>
                  <a:pt x="17" y="48"/>
                  <a:pt x="18" y="48"/>
                  <a:pt x="18" y="48"/>
                </a:cubicBezTo>
                <a:cubicBezTo>
                  <a:pt x="19" y="50"/>
                  <a:pt x="18" y="51"/>
                  <a:pt x="17" y="52"/>
                </a:cubicBezTo>
                <a:cubicBezTo>
                  <a:pt x="15" y="54"/>
                  <a:pt x="12" y="55"/>
                  <a:pt x="11" y="55"/>
                </a:cubicBezTo>
                <a:cubicBezTo>
                  <a:pt x="10" y="55"/>
                  <a:pt x="10" y="55"/>
                  <a:pt x="10" y="55"/>
                </a:cubicBezTo>
                <a:cubicBezTo>
                  <a:pt x="9" y="57"/>
                  <a:pt x="7" y="55"/>
                  <a:pt x="6" y="55"/>
                </a:cubicBezTo>
                <a:cubicBezTo>
                  <a:pt x="5" y="54"/>
                  <a:pt x="5" y="54"/>
                  <a:pt x="5" y="54"/>
                </a:cubicBezTo>
                <a:cubicBezTo>
                  <a:pt x="3" y="55"/>
                  <a:pt x="3" y="55"/>
                  <a:pt x="3" y="55"/>
                </a:cubicBezTo>
                <a:cubicBezTo>
                  <a:pt x="0" y="58"/>
                  <a:pt x="0" y="58"/>
                  <a:pt x="0" y="58"/>
                </a:cubicBezTo>
                <a:cubicBezTo>
                  <a:pt x="0" y="62"/>
                  <a:pt x="0" y="62"/>
                  <a:pt x="0" y="62"/>
                </a:cubicBezTo>
                <a:cubicBezTo>
                  <a:pt x="1" y="65"/>
                  <a:pt x="2" y="67"/>
                  <a:pt x="2" y="67"/>
                </a:cubicBezTo>
                <a:cubicBezTo>
                  <a:pt x="2" y="72"/>
                  <a:pt x="2" y="72"/>
                  <a:pt x="2" y="72"/>
                </a:cubicBezTo>
                <a:cubicBezTo>
                  <a:pt x="5" y="72"/>
                  <a:pt x="5" y="72"/>
                  <a:pt x="5" y="72"/>
                </a:cubicBezTo>
                <a:cubicBezTo>
                  <a:pt x="6" y="72"/>
                  <a:pt x="6" y="72"/>
                  <a:pt x="7" y="72"/>
                </a:cubicBezTo>
                <a:cubicBezTo>
                  <a:pt x="9" y="74"/>
                  <a:pt x="9" y="74"/>
                  <a:pt x="9" y="74"/>
                </a:cubicBezTo>
                <a:cubicBezTo>
                  <a:pt x="9" y="74"/>
                  <a:pt x="9" y="74"/>
                  <a:pt x="10" y="74"/>
                </a:cubicBezTo>
                <a:cubicBezTo>
                  <a:pt x="11" y="73"/>
                  <a:pt x="12" y="74"/>
                  <a:pt x="12" y="74"/>
                </a:cubicBezTo>
                <a:cubicBezTo>
                  <a:pt x="13" y="75"/>
                  <a:pt x="14" y="75"/>
                  <a:pt x="15" y="74"/>
                </a:cubicBezTo>
                <a:cubicBezTo>
                  <a:pt x="17" y="73"/>
                  <a:pt x="18" y="72"/>
                  <a:pt x="19" y="71"/>
                </a:cubicBezTo>
                <a:cubicBezTo>
                  <a:pt x="21" y="69"/>
                  <a:pt x="22" y="68"/>
                  <a:pt x="25" y="68"/>
                </a:cubicBezTo>
                <a:cubicBezTo>
                  <a:pt x="25" y="68"/>
                  <a:pt x="26" y="68"/>
                  <a:pt x="27" y="67"/>
                </a:cubicBezTo>
                <a:cubicBezTo>
                  <a:pt x="28" y="67"/>
                  <a:pt x="29" y="67"/>
                  <a:pt x="30" y="66"/>
                </a:cubicBezTo>
                <a:cubicBezTo>
                  <a:pt x="32" y="66"/>
                  <a:pt x="33" y="66"/>
                  <a:pt x="33" y="65"/>
                </a:cubicBezTo>
                <a:cubicBezTo>
                  <a:pt x="34" y="65"/>
                  <a:pt x="34" y="65"/>
                  <a:pt x="35" y="64"/>
                </a:cubicBezTo>
                <a:cubicBezTo>
                  <a:pt x="36" y="64"/>
                  <a:pt x="38" y="63"/>
                  <a:pt x="40" y="61"/>
                </a:cubicBezTo>
                <a:cubicBezTo>
                  <a:pt x="40" y="61"/>
                  <a:pt x="43" y="59"/>
                  <a:pt x="47" y="59"/>
                </a:cubicBezTo>
                <a:cubicBezTo>
                  <a:pt x="51" y="59"/>
                  <a:pt x="51" y="59"/>
                  <a:pt x="51" y="59"/>
                </a:cubicBezTo>
                <a:cubicBezTo>
                  <a:pt x="51" y="60"/>
                  <a:pt x="52" y="60"/>
                  <a:pt x="53" y="59"/>
                </a:cubicBezTo>
                <a:cubicBezTo>
                  <a:pt x="54" y="59"/>
                  <a:pt x="55" y="59"/>
                  <a:pt x="56" y="58"/>
                </a:cubicBezTo>
                <a:cubicBezTo>
                  <a:pt x="57" y="58"/>
                  <a:pt x="57" y="58"/>
                  <a:pt x="58" y="58"/>
                </a:cubicBezTo>
                <a:cubicBezTo>
                  <a:pt x="58" y="57"/>
                  <a:pt x="58" y="57"/>
                  <a:pt x="58" y="57"/>
                </a:cubicBezTo>
                <a:cubicBezTo>
                  <a:pt x="58" y="56"/>
                  <a:pt x="59" y="56"/>
                  <a:pt x="61" y="56"/>
                </a:cubicBezTo>
                <a:cubicBezTo>
                  <a:pt x="62" y="56"/>
                  <a:pt x="62" y="56"/>
                  <a:pt x="63" y="56"/>
                </a:cubicBezTo>
                <a:cubicBezTo>
                  <a:pt x="64" y="56"/>
                  <a:pt x="64" y="56"/>
                  <a:pt x="65" y="56"/>
                </a:cubicBezTo>
                <a:cubicBezTo>
                  <a:pt x="66" y="55"/>
                  <a:pt x="67" y="56"/>
                  <a:pt x="67" y="56"/>
                </a:cubicBezTo>
                <a:cubicBezTo>
                  <a:pt x="67" y="56"/>
                  <a:pt x="67" y="56"/>
                  <a:pt x="68" y="56"/>
                </a:cubicBezTo>
                <a:cubicBezTo>
                  <a:pt x="70" y="55"/>
                  <a:pt x="72" y="55"/>
                  <a:pt x="73" y="56"/>
                </a:cubicBezTo>
                <a:cubicBezTo>
                  <a:pt x="73" y="56"/>
                  <a:pt x="73" y="56"/>
                  <a:pt x="74" y="56"/>
                </a:cubicBezTo>
                <a:cubicBezTo>
                  <a:pt x="75" y="55"/>
                  <a:pt x="76" y="55"/>
                  <a:pt x="78" y="54"/>
                </a:cubicBezTo>
                <a:cubicBezTo>
                  <a:pt x="82" y="53"/>
                  <a:pt x="86" y="54"/>
                  <a:pt x="87" y="54"/>
                </a:cubicBezTo>
                <a:cubicBezTo>
                  <a:pt x="99" y="54"/>
                  <a:pt x="99" y="54"/>
                  <a:pt x="99" y="54"/>
                </a:cubicBezTo>
                <a:cubicBezTo>
                  <a:pt x="99" y="54"/>
                  <a:pt x="100" y="54"/>
                  <a:pt x="101" y="54"/>
                </a:cubicBezTo>
                <a:cubicBezTo>
                  <a:pt x="103" y="54"/>
                  <a:pt x="103" y="54"/>
                  <a:pt x="104" y="54"/>
                </a:cubicBezTo>
                <a:cubicBezTo>
                  <a:pt x="104" y="54"/>
                  <a:pt x="104" y="54"/>
                  <a:pt x="105" y="54"/>
                </a:cubicBezTo>
                <a:cubicBezTo>
                  <a:pt x="105" y="54"/>
                  <a:pt x="106" y="54"/>
                  <a:pt x="106" y="53"/>
                </a:cubicBezTo>
                <a:cubicBezTo>
                  <a:pt x="109" y="53"/>
                  <a:pt x="109" y="53"/>
                  <a:pt x="109" y="53"/>
                </a:cubicBezTo>
                <a:cubicBezTo>
                  <a:pt x="116" y="52"/>
                  <a:pt x="116" y="52"/>
                  <a:pt x="116" y="52"/>
                </a:cubicBezTo>
                <a:cubicBezTo>
                  <a:pt x="115" y="52"/>
                  <a:pt x="115" y="52"/>
                  <a:pt x="115" y="52"/>
                </a:cubicBezTo>
                <a:cubicBezTo>
                  <a:pt x="115" y="52"/>
                  <a:pt x="114" y="52"/>
                  <a:pt x="112" y="52"/>
                </a:cubicBezTo>
                <a:cubicBezTo>
                  <a:pt x="114" y="51"/>
                  <a:pt x="114" y="51"/>
                  <a:pt x="114" y="51"/>
                </a:cubicBezTo>
                <a:cubicBezTo>
                  <a:pt x="124" y="50"/>
                  <a:pt x="124" y="50"/>
                  <a:pt x="124" y="50"/>
                </a:cubicBezTo>
                <a:cubicBezTo>
                  <a:pt x="124" y="51"/>
                  <a:pt x="124" y="51"/>
                  <a:pt x="125" y="51"/>
                </a:cubicBezTo>
                <a:cubicBezTo>
                  <a:pt x="125" y="51"/>
                  <a:pt x="125" y="51"/>
                  <a:pt x="125" y="52"/>
                </a:cubicBezTo>
                <a:cubicBezTo>
                  <a:pt x="126" y="52"/>
                  <a:pt x="126" y="52"/>
                  <a:pt x="126" y="52"/>
                </a:cubicBezTo>
                <a:cubicBezTo>
                  <a:pt x="128" y="52"/>
                  <a:pt x="129" y="52"/>
                  <a:pt x="129" y="52"/>
                </a:cubicBezTo>
                <a:cubicBezTo>
                  <a:pt x="131" y="43"/>
                  <a:pt x="131" y="43"/>
                  <a:pt x="131" y="43"/>
                </a:cubicBezTo>
                <a:lnTo>
                  <a:pt x="130" y="3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4" name="Freeform 100"/>
          <p:cNvSpPr>
            <a:spLocks/>
          </p:cNvSpPr>
          <p:nvPr/>
        </p:nvSpPr>
        <p:spPr bwMode="auto">
          <a:xfrm>
            <a:off x="9317607" y="6181402"/>
            <a:ext cx="247650" cy="179388"/>
          </a:xfrm>
          <a:custGeom>
            <a:avLst/>
            <a:gdLst>
              <a:gd name="T0" fmla="*/ 22 w 111"/>
              <a:gd name="T1" fmla="*/ 62 h 80"/>
              <a:gd name="T2" fmla="*/ 25 w 111"/>
              <a:gd name="T3" fmla="*/ 64 h 80"/>
              <a:gd name="T4" fmla="*/ 35 w 111"/>
              <a:gd name="T5" fmla="*/ 68 h 80"/>
              <a:gd name="T6" fmla="*/ 46 w 111"/>
              <a:gd name="T7" fmla="*/ 72 h 80"/>
              <a:gd name="T8" fmla="*/ 49 w 111"/>
              <a:gd name="T9" fmla="*/ 68 h 80"/>
              <a:gd name="T10" fmla="*/ 56 w 111"/>
              <a:gd name="T11" fmla="*/ 70 h 80"/>
              <a:gd name="T12" fmla="*/ 65 w 111"/>
              <a:gd name="T13" fmla="*/ 74 h 80"/>
              <a:gd name="T14" fmla="*/ 71 w 111"/>
              <a:gd name="T15" fmla="*/ 80 h 80"/>
              <a:gd name="T16" fmla="*/ 83 w 111"/>
              <a:gd name="T17" fmla="*/ 72 h 80"/>
              <a:gd name="T18" fmla="*/ 96 w 111"/>
              <a:gd name="T19" fmla="*/ 67 h 80"/>
              <a:gd name="T20" fmla="*/ 106 w 111"/>
              <a:gd name="T21" fmla="*/ 42 h 80"/>
              <a:gd name="T22" fmla="*/ 106 w 111"/>
              <a:gd name="T23" fmla="*/ 42 h 80"/>
              <a:gd name="T24" fmla="*/ 106 w 111"/>
              <a:gd name="T25" fmla="*/ 41 h 80"/>
              <a:gd name="T26" fmla="*/ 108 w 111"/>
              <a:gd name="T27" fmla="*/ 12 h 80"/>
              <a:gd name="T28" fmla="*/ 100 w 111"/>
              <a:gd name="T29" fmla="*/ 4 h 80"/>
              <a:gd name="T30" fmla="*/ 88 w 111"/>
              <a:gd name="T31" fmla="*/ 17 h 80"/>
              <a:gd name="T32" fmla="*/ 73 w 111"/>
              <a:gd name="T33" fmla="*/ 15 h 80"/>
              <a:gd name="T34" fmla="*/ 67 w 111"/>
              <a:gd name="T35" fmla="*/ 7 h 80"/>
              <a:gd name="T36" fmla="*/ 50 w 111"/>
              <a:gd name="T37" fmla="*/ 0 h 80"/>
              <a:gd name="T38" fmla="*/ 42 w 111"/>
              <a:gd name="T39" fmla="*/ 3 h 80"/>
              <a:gd name="T40" fmla="*/ 28 w 111"/>
              <a:gd name="T41" fmla="*/ 9 h 80"/>
              <a:gd name="T42" fmla="*/ 5 w 111"/>
              <a:gd name="T43" fmla="*/ 13 h 80"/>
              <a:gd name="T44" fmla="*/ 1 w 111"/>
              <a:gd name="T45" fmla="*/ 15 h 80"/>
              <a:gd name="T46" fmla="*/ 4 w 111"/>
              <a:gd name="T47" fmla="*/ 20 h 80"/>
              <a:gd name="T48" fmla="*/ 7 w 111"/>
              <a:gd name="T49" fmla="*/ 21 h 80"/>
              <a:gd name="T50" fmla="*/ 9 w 111"/>
              <a:gd name="T51" fmla="*/ 28 h 80"/>
              <a:gd name="T52" fmla="*/ 11 w 111"/>
              <a:gd name="T53" fmla="*/ 43 h 80"/>
              <a:gd name="T54" fmla="*/ 3 w 111"/>
              <a:gd name="T55" fmla="*/ 51 h 80"/>
              <a:gd name="T56" fmla="*/ 4 w 111"/>
              <a:gd name="T57" fmla="*/ 62 h 80"/>
              <a:gd name="T58" fmla="*/ 8 w 111"/>
              <a:gd name="T59" fmla="*/ 65 h 80"/>
              <a:gd name="T60" fmla="*/ 11 w 111"/>
              <a:gd name="T61" fmla="*/ 62 h 80"/>
              <a:gd name="T62" fmla="*/ 16 w 111"/>
              <a:gd name="T63" fmla="*/ 61 h 80"/>
              <a:gd name="T64" fmla="*/ 19 w 111"/>
              <a:gd name="T65" fmla="*/ 6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80">
                <a:moveTo>
                  <a:pt x="19" y="60"/>
                </a:moveTo>
                <a:cubicBezTo>
                  <a:pt x="22" y="62"/>
                  <a:pt x="22" y="62"/>
                  <a:pt x="22" y="62"/>
                </a:cubicBezTo>
                <a:cubicBezTo>
                  <a:pt x="23" y="62"/>
                  <a:pt x="23" y="62"/>
                  <a:pt x="24" y="63"/>
                </a:cubicBezTo>
                <a:cubicBezTo>
                  <a:pt x="25" y="64"/>
                  <a:pt x="25" y="64"/>
                  <a:pt x="25" y="64"/>
                </a:cubicBezTo>
                <a:cubicBezTo>
                  <a:pt x="31" y="68"/>
                  <a:pt x="31" y="68"/>
                  <a:pt x="31" y="68"/>
                </a:cubicBezTo>
                <a:cubicBezTo>
                  <a:pt x="35" y="68"/>
                  <a:pt x="35" y="68"/>
                  <a:pt x="35" y="68"/>
                </a:cubicBezTo>
                <a:cubicBezTo>
                  <a:pt x="35" y="68"/>
                  <a:pt x="35" y="68"/>
                  <a:pt x="36" y="68"/>
                </a:cubicBezTo>
                <a:cubicBezTo>
                  <a:pt x="46" y="72"/>
                  <a:pt x="46" y="72"/>
                  <a:pt x="46" y="72"/>
                </a:cubicBezTo>
                <a:cubicBezTo>
                  <a:pt x="48" y="69"/>
                  <a:pt x="48" y="69"/>
                  <a:pt x="48" y="69"/>
                </a:cubicBezTo>
                <a:cubicBezTo>
                  <a:pt x="48" y="69"/>
                  <a:pt x="49" y="68"/>
                  <a:pt x="49" y="68"/>
                </a:cubicBezTo>
                <a:cubicBezTo>
                  <a:pt x="54" y="68"/>
                  <a:pt x="54" y="68"/>
                  <a:pt x="54" y="68"/>
                </a:cubicBezTo>
                <a:cubicBezTo>
                  <a:pt x="55" y="68"/>
                  <a:pt x="56" y="69"/>
                  <a:pt x="56" y="70"/>
                </a:cubicBezTo>
                <a:cubicBezTo>
                  <a:pt x="58" y="76"/>
                  <a:pt x="58" y="76"/>
                  <a:pt x="58" y="76"/>
                </a:cubicBezTo>
                <a:cubicBezTo>
                  <a:pt x="65" y="74"/>
                  <a:pt x="65" y="74"/>
                  <a:pt x="65" y="74"/>
                </a:cubicBezTo>
                <a:cubicBezTo>
                  <a:pt x="66" y="73"/>
                  <a:pt x="67" y="74"/>
                  <a:pt x="67" y="74"/>
                </a:cubicBezTo>
                <a:cubicBezTo>
                  <a:pt x="71" y="80"/>
                  <a:pt x="71" y="80"/>
                  <a:pt x="71" y="80"/>
                </a:cubicBezTo>
                <a:cubicBezTo>
                  <a:pt x="80" y="72"/>
                  <a:pt x="80" y="72"/>
                  <a:pt x="80" y="72"/>
                </a:cubicBezTo>
                <a:cubicBezTo>
                  <a:pt x="81" y="71"/>
                  <a:pt x="82" y="71"/>
                  <a:pt x="83" y="72"/>
                </a:cubicBezTo>
                <a:cubicBezTo>
                  <a:pt x="86" y="75"/>
                  <a:pt x="86" y="75"/>
                  <a:pt x="86" y="75"/>
                </a:cubicBezTo>
                <a:cubicBezTo>
                  <a:pt x="96" y="67"/>
                  <a:pt x="96" y="67"/>
                  <a:pt x="96" y="67"/>
                </a:cubicBezTo>
                <a:cubicBezTo>
                  <a:pt x="107" y="53"/>
                  <a:pt x="107" y="53"/>
                  <a:pt x="107" y="53"/>
                </a:cubicBezTo>
                <a:cubicBezTo>
                  <a:pt x="106" y="42"/>
                  <a:pt x="106" y="42"/>
                  <a:pt x="106" y="42"/>
                </a:cubicBezTo>
                <a:cubicBezTo>
                  <a:pt x="106" y="42"/>
                  <a:pt x="106" y="42"/>
                  <a:pt x="106" y="42"/>
                </a:cubicBezTo>
                <a:cubicBezTo>
                  <a:pt x="106" y="42"/>
                  <a:pt x="106" y="42"/>
                  <a:pt x="106" y="42"/>
                </a:cubicBezTo>
                <a:cubicBezTo>
                  <a:pt x="106" y="42"/>
                  <a:pt x="106" y="42"/>
                  <a:pt x="106" y="41"/>
                </a:cubicBezTo>
                <a:cubicBezTo>
                  <a:pt x="106" y="41"/>
                  <a:pt x="106" y="41"/>
                  <a:pt x="106" y="41"/>
                </a:cubicBezTo>
                <a:cubicBezTo>
                  <a:pt x="107" y="38"/>
                  <a:pt x="110" y="23"/>
                  <a:pt x="111" y="16"/>
                </a:cubicBezTo>
                <a:cubicBezTo>
                  <a:pt x="108" y="12"/>
                  <a:pt x="108" y="12"/>
                  <a:pt x="108" y="12"/>
                </a:cubicBezTo>
                <a:cubicBezTo>
                  <a:pt x="105" y="7"/>
                  <a:pt x="105" y="7"/>
                  <a:pt x="105" y="7"/>
                </a:cubicBezTo>
                <a:cubicBezTo>
                  <a:pt x="100" y="4"/>
                  <a:pt x="100" y="4"/>
                  <a:pt x="100" y="4"/>
                </a:cubicBezTo>
                <a:cubicBezTo>
                  <a:pt x="96" y="7"/>
                  <a:pt x="96" y="7"/>
                  <a:pt x="96" y="7"/>
                </a:cubicBezTo>
                <a:cubicBezTo>
                  <a:pt x="88" y="17"/>
                  <a:pt x="88" y="17"/>
                  <a:pt x="88" y="17"/>
                </a:cubicBezTo>
                <a:cubicBezTo>
                  <a:pt x="87" y="18"/>
                  <a:pt x="86" y="18"/>
                  <a:pt x="86" y="18"/>
                </a:cubicBezTo>
                <a:cubicBezTo>
                  <a:pt x="73" y="15"/>
                  <a:pt x="73" y="15"/>
                  <a:pt x="73" y="15"/>
                </a:cubicBezTo>
                <a:cubicBezTo>
                  <a:pt x="73" y="15"/>
                  <a:pt x="73" y="15"/>
                  <a:pt x="72" y="15"/>
                </a:cubicBezTo>
                <a:cubicBezTo>
                  <a:pt x="67" y="7"/>
                  <a:pt x="67" y="7"/>
                  <a:pt x="67" y="7"/>
                </a:cubicBezTo>
                <a:cubicBezTo>
                  <a:pt x="56" y="2"/>
                  <a:pt x="56" y="2"/>
                  <a:pt x="56" y="2"/>
                </a:cubicBezTo>
                <a:cubicBezTo>
                  <a:pt x="50" y="0"/>
                  <a:pt x="50" y="0"/>
                  <a:pt x="50" y="0"/>
                </a:cubicBezTo>
                <a:cubicBezTo>
                  <a:pt x="43" y="2"/>
                  <a:pt x="43" y="2"/>
                  <a:pt x="43" y="2"/>
                </a:cubicBezTo>
                <a:cubicBezTo>
                  <a:pt x="42" y="3"/>
                  <a:pt x="42" y="3"/>
                  <a:pt x="42" y="3"/>
                </a:cubicBezTo>
                <a:cubicBezTo>
                  <a:pt x="40" y="5"/>
                  <a:pt x="33" y="8"/>
                  <a:pt x="28" y="9"/>
                </a:cubicBezTo>
                <a:cubicBezTo>
                  <a:pt x="28" y="9"/>
                  <a:pt x="28" y="9"/>
                  <a:pt x="28" y="9"/>
                </a:cubicBezTo>
                <a:cubicBezTo>
                  <a:pt x="15" y="9"/>
                  <a:pt x="15" y="9"/>
                  <a:pt x="15" y="9"/>
                </a:cubicBezTo>
                <a:cubicBezTo>
                  <a:pt x="5" y="13"/>
                  <a:pt x="5" y="13"/>
                  <a:pt x="5" y="13"/>
                </a:cubicBezTo>
                <a:cubicBezTo>
                  <a:pt x="5" y="13"/>
                  <a:pt x="5" y="13"/>
                  <a:pt x="5" y="13"/>
                </a:cubicBezTo>
                <a:cubicBezTo>
                  <a:pt x="5" y="13"/>
                  <a:pt x="4" y="14"/>
                  <a:pt x="1" y="15"/>
                </a:cubicBezTo>
                <a:cubicBezTo>
                  <a:pt x="2" y="15"/>
                  <a:pt x="2" y="16"/>
                  <a:pt x="1" y="16"/>
                </a:cubicBezTo>
                <a:cubicBezTo>
                  <a:pt x="2" y="17"/>
                  <a:pt x="4" y="20"/>
                  <a:pt x="4" y="20"/>
                </a:cubicBezTo>
                <a:cubicBezTo>
                  <a:pt x="5" y="20"/>
                  <a:pt x="5" y="20"/>
                  <a:pt x="5" y="20"/>
                </a:cubicBezTo>
                <a:cubicBezTo>
                  <a:pt x="6" y="20"/>
                  <a:pt x="6" y="21"/>
                  <a:pt x="7" y="21"/>
                </a:cubicBezTo>
                <a:cubicBezTo>
                  <a:pt x="9" y="27"/>
                  <a:pt x="9" y="27"/>
                  <a:pt x="9" y="27"/>
                </a:cubicBezTo>
                <a:cubicBezTo>
                  <a:pt x="9" y="27"/>
                  <a:pt x="9" y="27"/>
                  <a:pt x="9" y="28"/>
                </a:cubicBezTo>
                <a:cubicBezTo>
                  <a:pt x="9" y="41"/>
                  <a:pt x="9" y="41"/>
                  <a:pt x="9" y="41"/>
                </a:cubicBezTo>
                <a:cubicBezTo>
                  <a:pt x="10" y="41"/>
                  <a:pt x="11" y="42"/>
                  <a:pt x="11" y="43"/>
                </a:cubicBezTo>
                <a:cubicBezTo>
                  <a:pt x="12" y="45"/>
                  <a:pt x="9" y="46"/>
                  <a:pt x="8" y="47"/>
                </a:cubicBezTo>
                <a:cubicBezTo>
                  <a:pt x="4" y="49"/>
                  <a:pt x="3" y="51"/>
                  <a:pt x="3" y="51"/>
                </a:cubicBezTo>
                <a:cubicBezTo>
                  <a:pt x="0" y="57"/>
                  <a:pt x="0" y="57"/>
                  <a:pt x="0" y="57"/>
                </a:cubicBezTo>
                <a:cubicBezTo>
                  <a:pt x="2" y="58"/>
                  <a:pt x="3" y="61"/>
                  <a:pt x="4" y="62"/>
                </a:cubicBezTo>
                <a:cubicBezTo>
                  <a:pt x="5" y="65"/>
                  <a:pt x="5" y="65"/>
                  <a:pt x="5" y="65"/>
                </a:cubicBezTo>
                <a:cubicBezTo>
                  <a:pt x="8" y="65"/>
                  <a:pt x="8" y="65"/>
                  <a:pt x="8" y="65"/>
                </a:cubicBezTo>
                <a:cubicBezTo>
                  <a:pt x="10" y="63"/>
                  <a:pt x="10" y="63"/>
                  <a:pt x="10" y="63"/>
                </a:cubicBezTo>
                <a:cubicBezTo>
                  <a:pt x="11" y="62"/>
                  <a:pt x="11" y="62"/>
                  <a:pt x="11" y="62"/>
                </a:cubicBezTo>
                <a:cubicBezTo>
                  <a:pt x="11" y="62"/>
                  <a:pt x="12" y="62"/>
                  <a:pt x="13" y="62"/>
                </a:cubicBezTo>
                <a:cubicBezTo>
                  <a:pt x="14" y="62"/>
                  <a:pt x="15" y="61"/>
                  <a:pt x="16" y="61"/>
                </a:cubicBezTo>
                <a:cubicBezTo>
                  <a:pt x="16" y="61"/>
                  <a:pt x="16" y="61"/>
                  <a:pt x="16" y="60"/>
                </a:cubicBezTo>
                <a:cubicBezTo>
                  <a:pt x="17" y="59"/>
                  <a:pt x="18" y="59"/>
                  <a:pt x="19" y="6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5" name="Freeform 101"/>
          <p:cNvSpPr>
            <a:spLocks/>
          </p:cNvSpPr>
          <p:nvPr/>
        </p:nvSpPr>
        <p:spPr bwMode="auto">
          <a:xfrm>
            <a:off x="9476357" y="5895652"/>
            <a:ext cx="419100" cy="374650"/>
          </a:xfrm>
          <a:custGeom>
            <a:avLst/>
            <a:gdLst>
              <a:gd name="T0" fmla="*/ 26 w 188"/>
              <a:gd name="T1" fmla="*/ 45 h 168"/>
              <a:gd name="T2" fmla="*/ 29 w 188"/>
              <a:gd name="T3" fmla="*/ 60 h 168"/>
              <a:gd name="T4" fmla="*/ 44 w 188"/>
              <a:gd name="T5" fmla="*/ 62 h 168"/>
              <a:gd name="T6" fmla="*/ 43 w 188"/>
              <a:gd name="T7" fmla="*/ 73 h 168"/>
              <a:gd name="T8" fmla="*/ 40 w 188"/>
              <a:gd name="T9" fmla="*/ 82 h 168"/>
              <a:gd name="T10" fmla="*/ 25 w 188"/>
              <a:gd name="T11" fmla="*/ 94 h 168"/>
              <a:gd name="T12" fmla="*/ 9 w 188"/>
              <a:gd name="T13" fmla="*/ 112 h 168"/>
              <a:gd name="T14" fmla="*/ 4 w 188"/>
              <a:gd name="T15" fmla="*/ 140 h 168"/>
              <a:gd name="T16" fmla="*/ 23 w 188"/>
              <a:gd name="T17" fmla="*/ 132 h 168"/>
              <a:gd name="T18" fmla="*/ 36 w 188"/>
              <a:gd name="T19" fmla="*/ 132 h 168"/>
              <a:gd name="T20" fmla="*/ 43 w 188"/>
              <a:gd name="T21" fmla="*/ 143 h 168"/>
              <a:gd name="T22" fmla="*/ 40 w 188"/>
              <a:gd name="T23" fmla="*/ 168 h 168"/>
              <a:gd name="T24" fmla="*/ 53 w 188"/>
              <a:gd name="T25" fmla="*/ 161 h 168"/>
              <a:gd name="T26" fmla="*/ 55 w 188"/>
              <a:gd name="T27" fmla="*/ 159 h 168"/>
              <a:gd name="T28" fmla="*/ 65 w 188"/>
              <a:gd name="T29" fmla="*/ 148 h 168"/>
              <a:gd name="T30" fmla="*/ 114 w 188"/>
              <a:gd name="T31" fmla="*/ 139 h 168"/>
              <a:gd name="T32" fmla="*/ 127 w 188"/>
              <a:gd name="T33" fmla="*/ 129 h 168"/>
              <a:gd name="T34" fmla="*/ 139 w 188"/>
              <a:gd name="T35" fmla="*/ 116 h 168"/>
              <a:gd name="T36" fmla="*/ 139 w 188"/>
              <a:gd name="T37" fmla="*/ 89 h 168"/>
              <a:gd name="T38" fmla="*/ 136 w 188"/>
              <a:gd name="T39" fmla="*/ 83 h 168"/>
              <a:gd name="T40" fmla="*/ 130 w 188"/>
              <a:gd name="T41" fmla="*/ 82 h 168"/>
              <a:gd name="T42" fmla="*/ 119 w 188"/>
              <a:gd name="T43" fmla="*/ 89 h 168"/>
              <a:gd name="T44" fmla="*/ 100 w 188"/>
              <a:gd name="T45" fmla="*/ 88 h 168"/>
              <a:gd name="T46" fmla="*/ 106 w 188"/>
              <a:gd name="T47" fmla="*/ 86 h 168"/>
              <a:gd name="T48" fmla="*/ 125 w 188"/>
              <a:gd name="T49" fmla="*/ 77 h 168"/>
              <a:gd name="T50" fmla="*/ 125 w 188"/>
              <a:gd name="T51" fmla="*/ 73 h 168"/>
              <a:gd name="T52" fmla="*/ 135 w 188"/>
              <a:gd name="T53" fmla="*/ 66 h 168"/>
              <a:gd name="T54" fmla="*/ 146 w 188"/>
              <a:gd name="T55" fmla="*/ 66 h 168"/>
              <a:gd name="T56" fmla="*/ 150 w 188"/>
              <a:gd name="T57" fmla="*/ 72 h 168"/>
              <a:gd name="T58" fmla="*/ 160 w 188"/>
              <a:gd name="T59" fmla="*/ 72 h 168"/>
              <a:gd name="T60" fmla="*/ 173 w 188"/>
              <a:gd name="T61" fmla="*/ 66 h 168"/>
              <a:gd name="T62" fmla="*/ 180 w 188"/>
              <a:gd name="T63" fmla="*/ 58 h 168"/>
              <a:gd name="T64" fmla="*/ 188 w 188"/>
              <a:gd name="T65" fmla="*/ 44 h 168"/>
              <a:gd name="T66" fmla="*/ 185 w 188"/>
              <a:gd name="T67" fmla="*/ 42 h 168"/>
              <a:gd name="T68" fmla="*/ 184 w 188"/>
              <a:gd name="T69" fmla="*/ 45 h 168"/>
              <a:gd name="T70" fmla="*/ 182 w 188"/>
              <a:gd name="T71" fmla="*/ 48 h 168"/>
              <a:gd name="T72" fmla="*/ 173 w 188"/>
              <a:gd name="T73" fmla="*/ 45 h 168"/>
              <a:gd name="T74" fmla="*/ 177 w 188"/>
              <a:gd name="T75" fmla="*/ 32 h 168"/>
              <a:gd name="T76" fmla="*/ 172 w 188"/>
              <a:gd name="T77" fmla="*/ 32 h 168"/>
              <a:gd name="T78" fmla="*/ 164 w 188"/>
              <a:gd name="T79" fmla="*/ 31 h 168"/>
              <a:gd name="T80" fmla="*/ 155 w 188"/>
              <a:gd name="T81" fmla="*/ 31 h 168"/>
              <a:gd name="T82" fmla="*/ 144 w 188"/>
              <a:gd name="T83" fmla="*/ 31 h 168"/>
              <a:gd name="T84" fmla="*/ 141 w 188"/>
              <a:gd name="T85" fmla="*/ 29 h 168"/>
              <a:gd name="T86" fmla="*/ 132 w 188"/>
              <a:gd name="T87" fmla="*/ 26 h 168"/>
              <a:gd name="T88" fmla="*/ 123 w 188"/>
              <a:gd name="T89" fmla="*/ 24 h 168"/>
              <a:gd name="T90" fmla="*/ 116 w 188"/>
              <a:gd name="T91" fmla="*/ 26 h 168"/>
              <a:gd name="T92" fmla="*/ 109 w 188"/>
              <a:gd name="T93" fmla="*/ 28 h 168"/>
              <a:gd name="T94" fmla="*/ 101 w 188"/>
              <a:gd name="T95" fmla="*/ 28 h 168"/>
              <a:gd name="T96" fmla="*/ 92 w 188"/>
              <a:gd name="T97" fmla="*/ 22 h 168"/>
              <a:gd name="T98" fmla="*/ 90 w 188"/>
              <a:gd name="T99" fmla="*/ 17 h 168"/>
              <a:gd name="T100" fmla="*/ 86 w 188"/>
              <a:gd name="T101" fmla="*/ 11 h 168"/>
              <a:gd name="T102" fmla="*/ 85 w 188"/>
              <a:gd name="T103" fmla="*/ 1 h 168"/>
              <a:gd name="T104" fmla="*/ 78 w 188"/>
              <a:gd name="T105" fmla="*/ 0 h 168"/>
              <a:gd name="T106" fmla="*/ 69 w 188"/>
              <a:gd name="T107" fmla="*/ 3 h 168"/>
              <a:gd name="T108" fmla="*/ 61 w 188"/>
              <a:gd name="T109" fmla="*/ 8 h 168"/>
              <a:gd name="T110" fmla="*/ 48 w 188"/>
              <a:gd name="T111" fmla="*/ 5 h 168"/>
              <a:gd name="T112" fmla="*/ 36 w 188"/>
              <a:gd name="T113" fmla="*/ 10 h 168"/>
              <a:gd name="T114" fmla="*/ 21 w 188"/>
              <a:gd name="T115" fmla="*/ 8 h 168"/>
              <a:gd name="T116" fmla="*/ 9 w 188"/>
              <a:gd name="T117" fmla="*/ 8 h 168"/>
              <a:gd name="T118" fmla="*/ 10 w 188"/>
              <a:gd name="T119" fmla="*/ 15 h 168"/>
              <a:gd name="T120" fmla="*/ 12 w 188"/>
              <a:gd name="T121" fmla="*/ 21 h 168"/>
              <a:gd name="T122" fmla="*/ 26 w 188"/>
              <a:gd name="T123" fmla="*/ 37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8" h="168">
                <a:moveTo>
                  <a:pt x="26" y="37"/>
                </a:moveTo>
                <a:cubicBezTo>
                  <a:pt x="26" y="38"/>
                  <a:pt x="26" y="39"/>
                  <a:pt x="25" y="39"/>
                </a:cubicBezTo>
                <a:cubicBezTo>
                  <a:pt x="25" y="40"/>
                  <a:pt x="25" y="43"/>
                  <a:pt x="26" y="45"/>
                </a:cubicBezTo>
                <a:cubicBezTo>
                  <a:pt x="26" y="45"/>
                  <a:pt x="26" y="45"/>
                  <a:pt x="26" y="46"/>
                </a:cubicBezTo>
                <a:cubicBezTo>
                  <a:pt x="26" y="52"/>
                  <a:pt x="26" y="52"/>
                  <a:pt x="26" y="52"/>
                </a:cubicBezTo>
                <a:cubicBezTo>
                  <a:pt x="29" y="60"/>
                  <a:pt x="29" y="60"/>
                  <a:pt x="29" y="60"/>
                </a:cubicBezTo>
                <a:cubicBezTo>
                  <a:pt x="32" y="58"/>
                  <a:pt x="32" y="58"/>
                  <a:pt x="32" y="58"/>
                </a:cubicBezTo>
                <a:cubicBezTo>
                  <a:pt x="33" y="57"/>
                  <a:pt x="37" y="55"/>
                  <a:pt x="39" y="56"/>
                </a:cubicBezTo>
                <a:cubicBezTo>
                  <a:pt x="41" y="57"/>
                  <a:pt x="43" y="61"/>
                  <a:pt x="44" y="62"/>
                </a:cubicBezTo>
                <a:cubicBezTo>
                  <a:pt x="44" y="62"/>
                  <a:pt x="44" y="63"/>
                  <a:pt x="44" y="63"/>
                </a:cubicBezTo>
                <a:cubicBezTo>
                  <a:pt x="44" y="71"/>
                  <a:pt x="44" y="71"/>
                  <a:pt x="44" y="71"/>
                </a:cubicBezTo>
                <a:cubicBezTo>
                  <a:pt x="44" y="72"/>
                  <a:pt x="44" y="72"/>
                  <a:pt x="43" y="73"/>
                </a:cubicBezTo>
                <a:cubicBezTo>
                  <a:pt x="40" y="75"/>
                  <a:pt x="40" y="75"/>
                  <a:pt x="40" y="75"/>
                </a:cubicBezTo>
                <a:cubicBezTo>
                  <a:pt x="40" y="81"/>
                  <a:pt x="40" y="81"/>
                  <a:pt x="40" y="81"/>
                </a:cubicBezTo>
                <a:cubicBezTo>
                  <a:pt x="40" y="81"/>
                  <a:pt x="40" y="82"/>
                  <a:pt x="40" y="82"/>
                </a:cubicBezTo>
                <a:cubicBezTo>
                  <a:pt x="34" y="89"/>
                  <a:pt x="34" y="89"/>
                  <a:pt x="34" y="89"/>
                </a:cubicBezTo>
                <a:cubicBezTo>
                  <a:pt x="34" y="90"/>
                  <a:pt x="33" y="90"/>
                  <a:pt x="33" y="90"/>
                </a:cubicBezTo>
                <a:cubicBezTo>
                  <a:pt x="25" y="94"/>
                  <a:pt x="25" y="94"/>
                  <a:pt x="25" y="94"/>
                </a:cubicBezTo>
                <a:cubicBezTo>
                  <a:pt x="20" y="98"/>
                  <a:pt x="20" y="98"/>
                  <a:pt x="20" y="98"/>
                </a:cubicBezTo>
                <a:cubicBezTo>
                  <a:pt x="10" y="105"/>
                  <a:pt x="10" y="105"/>
                  <a:pt x="10" y="105"/>
                </a:cubicBezTo>
                <a:cubicBezTo>
                  <a:pt x="10" y="107"/>
                  <a:pt x="10" y="111"/>
                  <a:pt x="9" y="112"/>
                </a:cubicBezTo>
                <a:cubicBezTo>
                  <a:pt x="8" y="114"/>
                  <a:pt x="5" y="120"/>
                  <a:pt x="3" y="123"/>
                </a:cubicBezTo>
                <a:cubicBezTo>
                  <a:pt x="0" y="134"/>
                  <a:pt x="0" y="134"/>
                  <a:pt x="0" y="134"/>
                </a:cubicBezTo>
                <a:cubicBezTo>
                  <a:pt x="4" y="140"/>
                  <a:pt x="4" y="140"/>
                  <a:pt x="4" y="140"/>
                </a:cubicBezTo>
                <a:cubicBezTo>
                  <a:pt x="14" y="142"/>
                  <a:pt x="14" y="142"/>
                  <a:pt x="14" y="142"/>
                </a:cubicBezTo>
                <a:cubicBezTo>
                  <a:pt x="22" y="133"/>
                  <a:pt x="22" y="133"/>
                  <a:pt x="22" y="133"/>
                </a:cubicBezTo>
                <a:cubicBezTo>
                  <a:pt x="23" y="132"/>
                  <a:pt x="23" y="132"/>
                  <a:pt x="23" y="132"/>
                </a:cubicBezTo>
                <a:cubicBezTo>
                  <a:pt x="28" y="128"/>
                  <a:pt x="28" y="128"/>
                  <a:pt x="28" y="128"/>
                </a:cubicBezTo>
                <a:cubicBezTo>
                  <a:pt x="29" y="128"/>
                  <a:pt x="30" y="128"/>
                  <a:pt x="30" y="128"/>
                </a:cubicBezTo>
                <a:cubicBezTo>
                  <a:pt x="36" y="132"/>
                  <a:pt x="36" y="132"/>
                  <a:pt x="36" y="132"/>
                </a:cubicBezTo>
                <a:cubicBezTo>
                  <a:pt x="37" y="132"/>
                  <a:pt x="37" y="132"/>
                  <a:pt x="37" y="133"/>
                </a:cubicBezTo>
                <a:cubicBezTo>
                  <a:pt x="40" y="138"/>
                  <a:pt x="40" y="138"/>
                  <a:pt x="40" y="138"/>
                </a:cubicBezTo>
                <a:cubicBezTo>
                  <a:pt x="43" y="143"/>
                  <a:pt x="43" y="143"/>
                  <a:pt x="43" y="143"/>
                </a:cubicBezTo>
                <a:cubicBezTo>
                  <a:pt x="44" y="143"/>
                  <a:pt x="44" y="144"/>
                  <a:pt x="44" y="144"/>
                </a:cubicBezTo>
                <a:cubicBezTo>
                  <a:pt x="44" y="145"/>
                  <a:pt x="41" y="160"/>
                  <a:pt x="40" y="168"/>
                </a:cubicBezTo>
                <a:cubicBezTo>
                  <a:pt x="40" y="168"/>
                  <a:pt x="40" y="168"/>
                  <a:pt x="40" y="168"/>
                </a:cubicBezTo>
                <a:cubicBezTo>
                  <a:pt x="45" y="161"/>
                  <a:pt x="45" y="161"/>
                  <a:pt x="45" y="161"/>
                </a:cubicBezTo>
                <a:cubicBezTo>
                  <a:pt x="46" y="160"/>
                  <a:pt x="47" y="160"/>
                  <a:pt x="47" y="160"/>
                </a:cubicBezTo>
                <a:cubicBezTo>
                  <a:pt x="53" y="161"/>
                  <a:pt x="53" y="161"/>
                  <a:pt x="53" y="161"/>
                </a:cubicBezTo>
                <a:cubicBezTo>
                  <a:pt x="53" y="159"/>
                  <a:pt x="53" y="159"/>
                  <a:pt x="53" y="159"/>
                </a:cubicBezTo>
                <a:cubicBezTo>
                  <a:pt x="54" y="159"/>
                  <a:pt x="55" y="159"/>
                  <a:pt x="55" y="159"/>
                </a:cubicBezTo>
                <a:cubicBezTo>
                  <a:pt x="55" y="159"/>
                  <a:pt x="55" y="159"/>
                  <a:pt x="55" y="159"/>
                </a:cubicBezTo>
                <a:cubicBezTo>
                  <a:pt x="57" y="157"/>
                  <a:pt x="57" y="157"/>
                  <a:pt x="57" y="157"/>
                </a:cubicBezTo>
                <a:cubicBezTo>
                  <a:pt x="63" y="149"/>
                  <a:pt x="63" y="149"/>
                  <a:pt x="63" y="149"/>
                </a:cubicBezTo>
                <a:cubicBezTo>
                  <a:pt x="65" y="148"/>
                  <a:pt x="65" y="148"/>
                  <a:pt x="65" y="148"/>
                </a:cubicBezTo>
                <a:cubicBezTo>
                  <a:pt x="93" y="140"/>
                  <a:pt x="93" y="140"/>
                  <a:pt x="93" y="140"/>
                </a:cubicBezTo>
                <a:cubicBezTo>
                  <a:pt x="112" y="139"/>
                  <a:pt x="112" y="139"/>
                  <a:pt x="112" y="139"/>
                </a:cubicBezTo>
                <a:cubicBezTo>
                  <a:pt x="114" y="139"/>
                  <a:pt x="114" y="139"/>
                  <a:pt x="114" y="139"/>
                </a:cubicBezTo>
                <a:cubicBezTo>
                  <a:pt x="116" y="138"/>
                  <a:pt x="116" y="138"/>
                  <a:pt x="116" y="138"/>
                </a:cubicBezTo>
                <a:cubicBezTo>
                  <a:pt x="118" y="137"/>
                  <a:pt x="118" y="137"/>
                  <a:pt x="118" y="137"/>
                </a:cubicBezTo>
                <a:cubicBezTo>
                  <a:pt x="127" y="129"/>
                  <a:pt x="127" y="129"/>
                  <a:pt x="127" y="129"/>
                </a:cubicBezTo>
                <a:cubicBezTo>
                  <a:pt x="130" y="126"/>
                  <a:pt x="130" y="126"/>
                  <a:pt x="130" y="126"/>
                </a:cubicBezTo>
                <a:cubicBezTo>
                  <a:pt x="134" y="122"/>
                  <a:pt x="134" y="122"/>
                  <a:pt x="134" y="122"/>
                </a:cubicBezTo>
                <a:cubicBezTo>
                  <a:pt x="139" y="116"/>
                  <a:pt x="139" y="116"/>
                  <a:pt x="139" y="116"/>
                </a:cubicBezTo>
                <a:cubicBezTo>
                  <a:pt x="140" y="114"/>
                  <a:pt x="140" y="114"/>
                  <a:pt x="140" y="114"/>
                </a:cubicBezTo>
                <a:cubicBezTo>
                  <a:pt x="139" y="94"/>
                  <a:pt x="139" y="94"/>
                  <a:pt x="139" y="94"/>
                </a:cubicBezTo>
                <a:cubicBezTo>
                  <a:pt x="139" y="89"/>
                  <a:pt x="139" y="89"/>
                  <a:pt x="139" y="89"/>
                </a:cubicBezTo>
                <a:cubicBezTo>
                  <a:pt x="138" y="86"/>
                  <a:pt x="138" y="86"/>
                  <a:pt x="138" y="86"/>
                </a:cubicBezTo>
                <a:cubicBezTo>
                  <a:pt x="137" y="84"/>
                  <a:pt x="137" y="84"/>
                  <a:pt x="137" y="84"/>
                </a:cubicBezTo>
                <a:cubicBezTo>
                  <a:pt x="136" y="83"/>
                  <a:pt x="136" y="83"/>
                  <a:pt x="136" y="83"/>
                </a:cubicBezTo>
                <a:cubicBezTo>
                  <a:pt x="134" y="82"/>
                  <a:pt x="134" y="82"/>
                  <a:pt x="134" y="82"/>
                </a:cubicBezTo>
                <a:cubicBezTo>
                  <a:pt x="132" y="81"/>
                  <a:pt x="132" y="81"/>
                  <a:pt x="132" y="81"/>
                </a:cubicBezTo>
                <a:cubicBezTo>
                  <a:pt x="130" y="82"/>
                  <a:pt x="130" y="82"/>
                  <a:pt x="130" y="82"/>
                </a:cubicBezTo>
                <a:cubicBezTo>
                  <a:pt x="124" y="85"/>
                  <a:pt x="124" y="85"/>
                  <a:pt x="124" y="85"/>
                </a:cubicBezTo>
                <a:cubicBezTo>
                  <a:pt x="120" y="88"/>
                  <a:pt x="120" y="88"/>
                  <a:pt x="120" y="88"/>
                </a:cubicBezTo>
                <a:cubicBezTo>
                  <a:pt x="119" y="89"/>
                  <a:pt x="119" y="89"/>
                  <a:pt x="119" y="89"/>
                </a:cubicBezTo>
                <a:cubicBezTo>
                  <a:pt x="108" y="91"/>
                  <a:pt x="108" y="91"/>
                  <a:pt x="108" y="91"/>
                </a:cubicBezTo>
                <a:cubicBezTo>
                  <a:pt x="100" y="89"/>
                  <a:pt x="100" y="89"/>
                  <a:pt x="100" y="89"/>
                </a:cubicBezTo>
                <a:cubicBezTo>
                  <a:pt x="100" y="88"/>
                  <a:pt x="100" y="88"/>
                  <a:pt x="100" y="88"/>
                </a:cubicBezTo>
                <a:cubicBezTo>
                  <a:pt x="101" y="87"/>
                  <a:pt x="101" y="87"/>
                  <a:pt x="101" y="87"/>
                </a:cubicBezTo>
                <a:cubicBezTo>
                  <a:pt x="102" y="86"/>
                  <a:pt x="102" y="86"/>
                  <a:pt x="102" y="86"/>
                </a:cubicBezTo>
                <a:cubicBezTo>
                  <a:pt x="106" y="86"/>
                  <a:pt x="106" y="86"/>
                  <a:pt x="106" y="86"/>
                </a:cubicBezTo>
                <a:cubicBezTo>
                  <a:pt x="120" y="82"/>
                  <a:pt x="120" y="82"/>
                  <a:pt x="120" y="82"/>
                </a:cubicBezTo>
                <a:cubicBezTo>
                  <a:pt x="121" y="81"/>
                  <a:pt x="121" y="81"/>
                  <a:pt x="121" y="81"/>
                </a:cubicBezTo>
                <a:cubicBezTo>
                  <a:pt x="125" y="77"/>
                  <a:pt x="125" y="77"/>
                  <a:pt x="125" y="77"/>
                </a:cubicBezTo>
                <a:cubicBezTo>
                  <a:pt x="125" y="76"/>
                  <a:pt x="125" y="76"/>
                  <a:pt x="125" y="76"/>
                </a:cubicBezTo>
                <a:cubicBezTo>
                  <a:pt x="125" y="75"/>
                  <a:pt x="125" y="75"/>
                  <a:pt x="125" y="75"/>
                </a:cubicBezTo>
                <a:cubicBezTo>
                  <a:pt x="125" y="73"/>
                  <a:pt x="125" y="73"/>
                  <a:pt x="125" y="73"/>
                </a:cubicBezTo>
                <a:cubicBezTo>
                  <a:pt x="125" y="72"/>
                  <a:pt x="125" y="72"/>
                  <a:pt x="125" y="72"/>
                </a:cubicBezTo>
                <a:cubicBezTo>
                  <a:pt x="133" y="67"/>
                  <a:pt x="133" y="67"/>
                  <a:pt x="133" y="67"/>
                </a:cubicBezTo>
                <a:cubicBezTo>
                  <a:pt x="135" y="66"/>
                  <a:pt x="135" y="66"/>
                  <a:pt x="135" y="66"/>
                </a:cubicBezTo>
                <a:cubicBezTo>
                  <a:pt x="143" y="64"/>
                  <a:pt x="143" y="64"/>
                  <a:pt x="143" y="64"/>
                </a:cubicBezTo>
                <a:cubicBezTo>
                  <a:pt x="144" y="65"/>
                  <a:pt x="144" y="65"/>
                  <a:pt x="144" y="65"/>
                </a:cubicBezTo>
                <a:cubicBezTo>
                  <a:pt x="146" y="66"/>
                  <a:pt x="146" y="66"/>
                  <a:pt x="146" y="66"/>
                </a:cubicBezTo>
                <a:cubicBezTo>
                  <a:pt x="148" y="68"/>
                  <a:pt x="148" y="68"/>
                  <a:pt x="148" y="68"/>
                </a:cubicBezTo>
                <a:cubicBezTo>
                  <a:pt x="149" y="72"/>
                  <a:pt x="149" y="72"/>
                  <a:pt x="149" y="72"/>
                </a:cubicBezTo>
                <a:cubicBezTo>
                  <a:pt x="150" y="72"/>
                  <a:pt x="150" y="72"/>
                  <a:pt x="150" y="72"/>
                </a:cubicBezTo>
                <a:cubicBezTo>
                  <a:pt x="150" y="73"/>
                  <a:pt x="150" y="73"/>
                  <a:pt x="150" y="73"/>
                </a:cubicBezTo>
                <a:cubicBezTo>
                  <a:pt x="152" y="73"/>
                  <a:pt x="152" y="73"/>
                  <a:pt x="152" y="73"/>
                </a:cubicBezTo>
                <a:cubicBezTo>
                  <a:pt x="160" y="72"/>
                  <a:pt x="160" y="72"/>
                  <a:pt x="160" y="72"/>
                </a:cubicBezTo>
                <a:cubicBezTo>
                  <a:pt x="164" y="71"/>
                  <a:pt x="164" y="71"/>
                  <a:pt x="164" y="71"/>
                </a:cubicBezTo>
                <a:cubicBezTo>
                  <a:pt x="170" y="68"/>
                  <a:pt x="170" y="68"/>
                  <a:pt x="170" y="68"/>
                </a:cubicBezTo>
                <a:cubicBezTo>
                  <a:pt x="173" y="66"/>
                  <a:pt x="173" y="66"/>
                  <a:pt x="173" y="66"/>
                </a:cubicBezTo>
                <a:cubicBezTo>
                  <a:pt x="175" y="63"/>
                  <a:pt x="175" y="63"/>
                  <a:pt x="175" y="63"/>
                </a:cubicBezTo>
                <a:cubicBezTo>
                  <a:pt x="177" y="61"/>
                  <a:pt x="177" y="61"/>
                  <a:pt x="177" y="61"/>
                </a:cubicBezTo>
                <a:cubicBezTo>
                  <a:pt x="180" y="58"/>
                  <a:pt x="180" y="58"/>
                  <a:pt x="180" y="58"/>
                </a:cubicBezTo>
                <a:cubicBezTo>
                  <a:pt x="186" y="50"/>
                  <a:pt x="186" y="50"/>
                  <a:pt x="186" y="50"/>
                </a:cubicBezTo>
                <a:cubicBezTo>
                  <a:pt x="188" y="46"/>
                  <a:pt x="188" y="46"/>
                  <a:pt x="188" y="46"/>
                </a:cubicBezTo>
                <a:cubicBezTo>
                  <a:pt x="188" y="44"/>
                  <a:pt x="188" y="44"/>
                  <a:pt x="188" y="44"/>
                </a:cubicBezTo>
                <a:cubicBezTo>
                  <a:pt x="187" y="43"/>
                  <a:pt x="187" y="43"/>
                  <a:pt x="187" y="43"/>
                </a:cubicBezTo>
                <a:cubicBezTo>
                  <a:pt x="186" y="42"/>
                  <a:pt x="186" y="42"/>
                  <a:pt x="186" y="42"/>
                </a:cubicBezTo>
                <a:cubicBezTo>
                  <a:pt x="185" y="42"/>
                  <a:pt x="185" y="42"/>
                  <a:pt x="185" y="42"/>
                </a:cubicBezTo>
                <a:cubicBezTo>
                  <a:pt x="184" y="42"/>
                  <a:pt x="184" y="42"/>
                  <a:pt x="184" y="42"/>
                </a:cubicBezTo>
                <a:cubicBezTo>
                  <a:pt x="183" y="43"/>
                  <a:pt x="183" y="43"/>
                  <a:pt x="183" y="43"/>
                </a:cubicBezTo>
                <a:cubicBezTo>
                  <a:pt x="184" y="45"/>
                  <a:pt x="184" y="45"/>
                  <a:pt x="184" y="45"/>
                </a:cubicBezTo>
                <a:cubicBezTo>
                  <a:pt x="183" y="46"/>
                  <a:pt x="183" y="46"/>
                  <a:pt x="183" y="46"/>
                </a:cubicBezTo>
                <a:cubicBezTo>
                  <a:pt x="183" y="47"/>
                  <a:pt x="183" y="47"/>
                  <a:pt x="183" y="47"/>
                </a:cubicBezTo>
                <a:cubicBezTo>
                  <a:pt x="182" y="48"/>
                  <a:pt x="182" y="48"/>
                  <a:pt x="182" y="48"/>
                </a:cubicBezTo>
                <a:cubicBezTo>
                  <a:pt x="180" y="48"/>
                  <a:pt x="180" y="48"/>
                  <a:pt x="180" y="48"/>
                </a:cubicBezTo>
                <a:cubicBezTo>
                  <a:pt x="174" y="46"/>
                  <a:pt x="174" y="46"/>
                  <a:pt x="174" y="46"/>
                </a:cubicBezTo>
                <a:cubicBezTo>
                  <a:pt x="173" y="45"/>
                  <a:pt x="173" y="45"/>
                  <a:pt x="173" y="45"/>
                </a:cubicBezTo>
                <a:cubicBezTo>
                  <a:pt x="173" y="44"/>
                  <a:pt x="173" y="44"/>
                  <a:pt x="173" y="44"/>
                </a:cubicBezTo>
                <a:cubicBezTo>
                  <a:pt x="178" y="31"/>
                  <a:pt x="178" y="31"/>
                  <a:pt x="178" y="31"/>
                </a:cubicBezTo>
                <a:cubicBezTo>
                  <a:pt x="177" y="32"/>
                  <a:pt x="177" y="32"/>
                  <a:pt x="177" y="32"/>
                </a:cubicBezTo>
                <a:cubicBezTo>
                  <a:pt x="174" y="31"/>
                  <a:pt x="174" y="31"/>
                  <a:pt x="174" y="31"/>
                </a:cubicBezTo>
                <a:cubicBezTo>
                  <a:pt x="174" y="31"/>
                  <a:pt x="174" y="31"/>
                  <a:pt x="173" y="31"/>
                </a:cubicBezTo>
                <a:cubicBezTo>
                  <a:pt x="173" y="32"/>
                  <a:pt x="172" y="32"/>
                  <a:pt x="172" y="32"/>
                </a:cubicBezTo>
                <a:cubicBezTo>
                  <a:pt x="171" y="32"/>
                  <a:pt x="171" y="32"/>
                  <a:pt x="170" y="31"/>
                </a:cubicBezTo>
                <a:cubicBezTo>
                  <a:pt x="168" y="31"/>
                  <a:pt x="168" y="31"/>
                  <a:pt x="167" y="31"/>
                </a:cubicBezTo>
                <a:cubicBezTo>
                  <a:pt x="166" y="31"/>
                  <a:pt x="165" y="32"/>
                  <a:pt x="164" y="31"/>
                </a:cubicBezTo>
                <a:cubicBezTo>
                  <a:pt x="163" y="31"/>
                  <a:pt x="163" y="31"/>
                  <a:pt x="162" y="31"/>
                </a:cubicBezTo>
                <a:cubicBezTo>
                  <a:pt x="162" y="31"/>
                  <a:pt x="161" y="31"/>
                  <a:pt x="160" y="31"/>
                </a:cubicBezTo>
                <a:cubicBezTo>
                  <a:pt x="158" y="31"/>
                  <a:pt x="155" y="31"/>
                  <a:pt x="155" y="31"/>
                </a:cubicBezTo>
                <a:cubicBezTo>
                  <a:pt x="154" y="31"/>
                  <a:pt x="154" y="31"/>
                  <a:pt x="153" y="31"/>
                </a:cubicBezTo>
                <a:cubicBezTo>
                  <a:pt x="151" y="31"/>
                  <a:pt x="149" y="31"/>
                  <a:pt x="149" y="31"/>
                </a:cubicBezTo>
                <a:cubicBezTo>
                  <a:pt x="148" y="31"/>
                  <a:pt x="146" y="32"/>
                  <a:pt x="144" y="31"/>
                </a:cubicBezTo>
                <a:cubicBezTo>
                  <a:pt x="144" y="31"/>
                  <a:pt x="144" y="30"/>
                  <a:pt x="143" y="30"/>
                </a:cubicBezTo>
                <a:cubicBezTo>
                  <a:pt x="142" y="30"/>
                  <a:pt x="142" y="30"/>
                  <a:pt x="142" y="30"/>
                </a:cubicBezTo>
                <a:cubicBezTo>
                  <a:pt x="142" y="30"/>
                  <a:pt x="141" y="30"/>
                  <a:pt x="141" y="29"/>
                </a:cubicBezTo>
                <a:cubicBezTo>
                  <a:pt x="141" y="30"/>
                  <a:pt x="141" y="30"/>
                  <a:pt x="141" y="30"/>
                </a:cubicBezTo>
                <a:cubicBezTo>
                  <a:pt x="138" y="32"/>
                  <a:pt x="136" y="30"/>
                  <a:pt x="135" y="29"/>
                </a:cubicBezTo>
                <a:cubicBezTo>
                  <a:pt x="132" y="26"/>
                  <a:pt x="132" y="26"/>
                  <a:pt x="132" y="26"/>
                </a:cubicBezTo>
                <a:cubicBezTo>
                  <a:pt x="126" y="24"/>
                  <a:pt x="126" y="24"/>
                  <a:pt x="126" y="24"/>
                </a:cubicBezTo>
                <a:cubicBezTo>
                  <a:pt x="125" y="24"/>
                  <a:pt x="125" y="24"/>
                  <a:pt x="125" y="24"/>
                </a:cubicBezTo>
                <a:cubicBezTo>
                  <a:pt x="125" y="24"/>
                  <a:pt x="124" y="24"/>
                  <a:pt x="123" y="24"/>
                </a:cubicBezTo>
                <a:cubicBezTo>
                  <a:pt x="121" y="25"/>
                  <a:pt x="121" y="25"/>
                  <a:pt x="121" y="25"/>
                </a:cubicBezTo>
                <a:cubicBezTo>
                  <a:pt x="120" y="25"/>
                  <a:pt x="120" y="25"/>
                  <a:pt x="120" y="25"/>
                </a:cubicBezTo>
                <a:cubicBezTo>
                  <a:pt x="120" y="25"/>
                  <a:pt x="119" y="25"/>
                  <a:pt x="116" y="26"/>
                </a:cubicBezTo>
                <a:cubicBezTo>
                  <a:pt x="112" y="27"/>
                  <a:pt x="112" y="27"/>
                  <a:pt x="112" y="27"/>
                </a:cubicBezTo>
                <a:cubicBezTo>
                  <a:pt x="112" y="28"/>
                  <a:pt x="112" y="28"/>
                  <a:pt x="112" y="28"/>
                </a:cubicBezTo>
                <a:cubicBezTo>
                  <a:pt x="109" y="28"/>
                  <a:pt x="109" y="28"/>
                  <a:pt x="109" y="28"/>
                </a:cubicBezTo>
                <a:cubicBezTo>
                  <a:pt x="105" y="28"/>
                  <a:pt x="105" y="28"/>
                  <a:pt x="105" y="28"/>
                </a:cubicBezTo>
                <a:cubicBezTo>
                  <a:pt x="104" y="28"/>
                  <a:pt x="103" y="28"/>
                  <a:pt x="103" y="28"/>
                </a:cubicBezTo>
                <a:cubicBezTo>
                  <a:pt x="101" y="28"/>
                  <a:pt x="101" y="28"/>
                  <a:pt x="101" y="28"/>
                </a:cubicBezTo>
                <a:cubicBezTo>
                  <a:pt x="100" y="28"/>
                  <a:pt x="100" y="28"/>
                  <a:pt x="99" y="28"/>
                </a:cubicBezTo>
                <a:cubicBezTo>
                  <a:pt x="99" y="28"/>
                  <a:pt x="98" y="27"/>
                  <a:pt x="96" y="25"/>
                </a:cubicBezTo>
                <a:cubicBezTo>
                  <a:pt x="94" y="24"/>
                  <a:pt x="92" y="22"/>
                  <a:pt x="92" y="22"/>
                </a:cubicBezTo>
                <a:cubicBezTo>
                  <a:pt x="92" y="19"/>
                  <a:pt x="92" y="19"/>
                  <a:pt x="92" y="19"/>
                </a:cubicBezTo>
                <a:cubicBezTo>
                  <a:pt x="92" y="18"/>
                  <a:pt x="91" y="18"/>
                  <a:pt x="91" y="17"/>
                </a:cubicBezTo>
                <a:cubicBezTo>
                  <a:pt x="90" y="17"/>
                  <a:pt x="90" y="17"/>
                  <a:pt x="90" y="17"/>
                </a:cubicBezTo>
                <a:cubicBezTo>
                  <a:pt x="87" y="14"/>
                  <a:pt x="87" y="14"/>
                  <a:pt x="87" y="14"/>
                </a:cubicBezTo>
                <a:cubicBezTo>
                  <a:pt x="86" y="14"/>
                  <a:pt x="86" y="13"/>
                  <a:pt x="86" y="12"/>
                </a:cubicBezTo>
                <a:cubicBezTo>
                  <a:pt x="86" y="12"/>
                  <a:pt x="86" y="12"/>
                  <a:pt x="86" y="11"/>
                </a:cubicBezTo>
                <a:cubicBezTo>
                  <a:pt x="85" y="10"/>
                  <a:pt x="85" y="8"/>
                  <a:pt x="86" y="6"/>
                </a:cubicBezTo>
                <a:cubicBezTo>
                  <a:pt x="86" y="5"/>
                  <a:pt x="86" y="5"/>
                  <a:pt x="86" y="5"/>
                </a:cubicBezTo>
                <a:cubicBezTo>
                  <a:pt x="85" y="4"/>
                  <a:pt x="85" y="2"/>
                  <a:pt x="85" y="1"/>
                </a:cubicBezTo>
                <a:cubicBezTo>
                  <a:pt x="84" y="1"/>
                  <a:pt x="84" y="1"/>
                  <a:pt x="83" y="1"/>
                </a:cubicBezTo>
                <a:cubicBezTo>
                  <a:pt x="82" y="0"/>
                  <a:pt x="82" y="0"/>
                  <a:pt x="82" y="0"/>
                </a:cubicBezTo>
                <a:cubicBezTo>
                  <a:pt x="78" y="0"/>
                  <a:pt x="78" y="0"/>
                  <a:pt x="78" y="0"/>
                </a:cubicBezTo>
                <a:cubicBezTo>
                  <a:pt x="76" y="2"/>
                  <a:pt x="76" y="2"/>
                  <a:pt x="76" y="2"/>
                </a:cubicBezTo>
                <a:cubicBezTo>
                  <a:pt x="75" y="3"/>
                  <a:pt x="75" y="3"/>
                  <a:pt x="74" y="3"/>
                </a:cubicBezTo>
                <a:cubicBezTo>
                  <a:pt x="69" y="3"/>
                  <a:pt x="69" y="3"/>
                  <a:pt x="69" y="3"/>
                </a:cubicBezTo>
                <a:cubicBezTo>
                  <a:pt x="63" y="5"/>
                  <a:pt x="63" y="5"/>
                  <a:pt x="63" y="5"/>
                </a:cubicBezTo>
                <a:cubicBezTo>
                  <a:pt x="63" y="6"/>
                  <a:pt x="63" y="6"/>
                  <a:pt x="63" y="6"/>
                </a:cubicBezTo>
                <a:cubicBezTo>
                  <a:pt x="63" y="7"/>
                  <a:pt x="62" y="8"/>
                  <a:pt x="61" y="8"/>
                </a:cubicBezTo>
                <a:cubicBezTo>
                  <a:pt x="54" y="8"/>
                  <a:pt x="54" y="8"/>
                  <a:pt x="54" y="8"/>
                </a:cubicBezTo>
                <a:cubicBezTo>
                  <a:pt x="53" y="8"/>
                  <a:pt x="51" y="8"/>
                  <a:pt x="49" y="6"/>
                </a:cubicBezTo>
                <a:cubicBezTo>
                  <a:pt x="48" y="6"/>
                  <a:pt x="48" y="5"/>
                  <a:pt x="48" y="5"/>
                </a:cubicBezTo>
                <a:cubicBezTo>
                  <a:pt x="45" y="5"/>
                  <a:pt x="41" y="6"/>
                  <a:pt x="39" y="6"/>
                </a:cubicBezTo>
                <a:cubicBezTo>
                  <a:pt x="37" y="9"/>
                  <a:pt x="37" y="9"/>
                  <a:pt x="37" y="9"/>
                </a:cubicBezTo>
                <a:cubicBezTo>
                  <a:pt x="37" y="10"/>
                  <a:pt x="37" y="10"/>
                  <a:pt x="36" y="10"/>
                </a:cubicBezTo>
                <a:cubicBezTo>
                  <a:pt x="29" y="13"/>
                  <a:pt x="29" y="13"/>
                  <a:pt x="29" y="13"/>
                </a:cubicBezTo>
                <a:cubicBezTo>
                  <a:pt x="29" y="14"/>
                  <a:pt x="28" y="14"/>
                  <a:pt x="27" y="13"/>
                </a:cubicBezTo>
                <a:cubicBezTo>
                  <a:pt x="21" y="8"/>
                  <a:pt x="21" y="8"/>
                  <a:pt x="21" y="8"/>
                </a:cubicBezTo>
                <a:cubicBezTo>
                  <a:pt x="21" y="8"/>
                  <a:pt x="21" y="8"/>
                  <a:pt x="20" y="7"/>
                </a:cubicBezTo>
                <a:cubicBezTo>
                  <a:pt x="10" y="7"/>
                  <a:pt x="10" y="7"/>
                  <a:pt x="10" y="7"/>
                </a:cubicBezTo>
                <a:cubicBezTo>
                  <a:pt x="10" y="7"/>
                  <a:pt x="10" y="7"/>
                  <a:pt x="9" y="8"/>
                </a:cubicBezTo>
                <a:cubicBezTo>
                  <a:pt x="9" y="12"/>
                  <a:pt x="9" y="12"/>
                  <a:pt x="9" y="12"/>
                </a:cubicBezTo>
                <a:cubicBezTo>
                  <a:pt x="9" y="13"/>
                  <a:pt x="10" y="13"/>
                  <a:pt x="10" y="14"/>
                </a:cubicBezTo>
                <a:cubicBezTo>
                  <a:pt x="10" y="15"/>
                  <a:pt x="10" y="15"/>
                  <a:pt x="10" y="15"/>
                </a:cubicBezTo>
                <a:cubicBezTo>
                  <a:pt x="10" y="16"/>
                  <a:pt x="11" y="16"/>
                  <a:pt x="11" y="16"/>
                </a:cubicBezTo>
                <a:cubicBezTo>
                  <a:pt x="11" y="17"/>
                  <a:pt x="11" y="17"/>
                  <a:pt x="11" y="17"/>
                </a:cubicBezTo>
                <a:cubicBezTo>
                  <a:pt x="11" y="17"/>
                  <a:pt x="11" y="19"/>
                  <a:pt x="12" y="21"/>
                </a:cubicBezTo>
                <a:cubicBezTo>
                  <a:pt x="11" y="21"/>
                  <a:pt x="11" y="21"/>
                  <a:pt x="11" y="21"/>
                </a:cubicBezTo>
                <a:cubicBezTo>
                  <a:pt x="20" y="28"/>
                  <a:pt x="20" y="28"/>
                  <a:pt x="20" y="28"/>
                </a:cubicBezTo>
                <a:cubicBezTo>
                  <a:pt x="22" y="30"/>
                  <a:pt x="26" y="34"/>
                  <a:pt x="26" y="3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6" name="Freeform 102"/>
          <p:cNvSpPr>
            <a:spLocks/>
          </p:cNvSpPr>
          <p:nvPr/>
        </p:nvSpPr>
        <p:spPr bwMode="auto">
          <a:xfrm>
            <a:off x="9241407" y="5936927"/>
            <a:ext cx="323850" cy="269875"/>
          </a:xfrm>
          <a:custGeom>
            <a:avLst/>
            <a:gdLst>
              <a:gd name="T0" fmla="*/ 39 w 145"/>
              <a:gd name="T1" fmla="*/ 119 h 121"/>
              <a:gd name="T2" fmla="*/ 61 w 145"/>
              <a:gd name="T3" fmla="*/ 115 h 121"/>
              <a:gd name="T4" fmla="*/ 75 w 145"/>
              <a:gd name="T5" fmla="*/ 108 h 121"/>
              <a:gd name="T6" fmla="*/ 91 w 145"/>
              <a:gd name="T7" fmla="*/ 108 h 121"/>
              <a:gd name="T8" fmla="*/ 104 w 145"/>
              <a:gd name="T9" fmla="*/ 104 h 121"/>
              <a:gd name="T10" fmla="*/ 111 w 145"/>
              <a:gd name="T11" fmla="*/ 86 h 121"/>
              <a:gd name="T12" fmla="*/ 128 w 145"/>
              <a:gd name="T13" fmla="*/ 73 h 121"/>
              <a:gd name="T14" fmla="*/ 141 w 145"/>
              <a:gd name="T15" fmla="*/ 62 h 121"/>
              <a:gd name="T16" fmla="*/ 145 w 145"/>
              <a:gd name="T17" fmla="*/ 52 h 121"/>
              <a:gd name="T18" fmla="*/ 139 w 145"/>
              <a:gd name="T19" fmla="*/ 43 h 121"/>
              <a:gd name="T20" fmla="*/ 131 w 145"/>
              <a:gd name="T21" fmla="*/ 46 h 121"/>
              <a:gd name="T22" fmla="*/ 127 w 145"/>
              <a:gd name="T23" fmla="*/ 28 h 121"/>
              <a:gd name="T24" fmla="*/ 112 w 145"/>
              <a:gd name="T25" fmla="*/ 5 h 121"/>
              <a:gd name="T26" fmla="*/ 107 w 145"/>
              <a:gd name="T27" fmla="*/ 2 h 121"/>
              <a:gd name="T28" fmla="*/ 85 w 145"/>
              <a:gd name="T29" fmla="*/ 6 h 121"/>
              <a:gd name="T30" fmla="*/ 81 w 145"/>
              <a:gd name="T31" fmla="*/ 14 h 121"/>
              <a:gd name="T32" fmla="*/ 81 w 145"/>
              <a:gd name="T33" fmla="*/ 16 h 121"/>
              <a:gd name="T34" fmla="*/ 76 w 145"/>
              <a:gd name="T35" fmla="*/ 26 h 121"/>
              <a:gd name="T36" fmla="*/ 66 w 145"/>
              <a:gd name="T37" fmla="*/ 24 h 121"/>
              <a:gd name="T38" fmla="*/ 62 w 145"/>
              <a:gd name="T39" fmla="*/ 29 h 121"/>
              <a:gd name="T40" fmla="*/ 49 w 145"/>
              <a:gd name="T41" fmla="*/ 36 h 121"/>
              <a:gd name="T42" fmla="*/ 57 w 145"/>
              <a:gd name="T43" fmla="*/ 49 h 121"/>
              <a:gd name="T44" fmla="*/ 57 w 145"/>
              <a:gd name="T45" fmla="*/ 55 h 121"/>
              <a:gd name="T46" fmla="*/ 40 w 145"/>
              <a:gd name="T47" fmla="*/ 57 h 121"/>
              <a:gd name="T48" fmla="*/ 30 w 145"/>
              <a:gd name="T49" fmla="*/ 58 h 121"/>
              <a:gd name="T50" fmla="*/ 33 w 145"/>
              <a:gd name="T51" fmla="*/ 68 h 121"/>
              <a:gd name="T52" fmla="*/ 29 w 145"/>
              <a:gd name="T53" fmla="*/ 67 h 121"/>
              <a:gd name="T54" fmla="*/ 22 w 145"/>
              <a:gd name="T55" fmla="*/ 65 h 121"/>
              <a:gd name="T56" fmla="*/ 17 w 145"/>
              <a:gd name="T57" fmla="*/ 62 h 121"/>
              <a:gd name="T58" fmla="*/ 15 w 145"/>
              <a:gd name="T59" fmla="*/ 55 h 121"/>
              <a:gd name="T60" fmla="*/ 13 w 145"/>
              <a:gd name="T61" fmla="*/ 58 h 121"/>
              <a:gd name="T62" fmla="*/ 11 w 145"/>
              <a:gd name="T63" fmla="*/ 61 h 121"/>
              <a:gd name="T64" fmla="*/ 10 w 145"/>
              <a:gd name="T65" fmla="*/ 68 h 121"/>
              <a:gd name="T66" fmla="*/ 1 w 145"/>
              <a:gd name="T67" fmla="*/ 71 h 121"/>
              <a:gd name="T68" fmla="*/ 3 w 145"/>
              <a:gd name="T69" fmla="*/ 75 h 121"/>
              <a:gd name="T70" fmla="*/ 8 w 145"/>
              <a:gd name="T71" fmla="*/ 83 h 121"/>
              <a:gd name="T72" fmla="*/ 13 w 145"/>
              <a:gd name="T73" fmla="*/ 86 h 121"/>
              <a:gd name="T74" fmla="*/ 21 w 145"/>
              <a:gd name="T75" fmla="*/ 90 h 121"/>
              <a:gd name="T76" fmla="*/ 29 w 145"/>
              <a:gd name="T77" fmla="*/ 94 h 121"/>
              <a:gd name="T78" fmla="*/ 32 w 145"/>
              <a:gd name="T79" fmla="*/ 103 h 121"/>
              <a:gd name="T80" fmla="*/ 34 w 145"/>
              <a:gd name="T81" fmla="*/ 107 h 121"/>
              <a:gd name="T82" fmla="*/ 38 w 145"/>
              <a:gd name="T83" fmla="*/ 111 h 121"/>
              <a:gd name="T84" fmla="*/ 34 w 145"/>
              <a:gd name="T85" fmla="*/ 118 h 121"/>
              <a:gd name="T86" fmla="*/ 36 w 145"/>
              <a:gd name="T87" fmla="*/ 12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 h="121">
                <a:moveTo>
                  <a:pt x="37" y="119"/>
                </a:moveTo>
                <a:cubicBezTo>
                  <a:pt x="38" y="119"/>
                  <a:pt x="38" y="118"/>
                  <a:pt x="39" y="118"/>
                </a:cubicBezTo>
                <a:cubicBezTo>
                  <a:pt x="39" y="119"/>
                  <a:pt x="39" y="119"/>
                  <a:pt x="39" y="119"/>
                </a:cubicBezTo>
                <a:cubicBezTo>
                  <a:pt x="48" y="115"/>
                  <a:pt x="48" y="115"/>
                  <a:pt x="48" y="115"/>
                </a:cubicBezTo>
                <a:cubicBezTo>
                  <a:pt x="48" y="115"/>
                  <a:pt x="48" y="115"/>
                  <a:pt x="49" y="115"/>
                </a:cubicBezTo>
                <a:cubicBezTo>
                  <a:pt x="61" y="115"/>
                  <a:pt x="61" y="115"/>
                  <a:pt x="61" y="115"/>
                </a:cubicBezTo>
                <a:cubicBezTo>
                  <a:pt x="66" y="113"/>
                  <a:pt x="72" y="112"/>
                  <a:pt x="72" y="111"/>
                </a:cubicBezTo>
                <a:cubicBezTo>
                  <a:pt x="74" y="109"/>
                  <a:pt x="74" y="109"/>
                  <a:pt x="74" y="109"/>
                </a:cubicBezTo>
                <a:cubicBezTo>
                  <a:pt x="74" y="109"/>
                  <a:pt x="75" y="108"/>
                  <a:pt x="75" y="108"/>
                </a:cubicBezTo>
                <a:cubicBezTo>
                  <a:pt x="84" y="106"/>
                  <a:pt x="84" y="106"/>
                  <a:pt x="84" y="106"/>
                </a:cubicBezTo>
                <a:cubicBezTo>
                  <a:pt x="84" y="106"/>
                  <a:pt x="85" y="106"/>
                  <a:pt x="85" y="106"/>
                </a:cubicBezTo>
                <a:cubicBezTo>
                  <a:pt x="91" y="108"/>
                  <a:pt x="91" y="108"/>
                  <a:pt x="91" y="108"/>
                </a:cubicBezTo>
                <a:cubicBezTo>
                  <a:pt x="91" y="108"/>
                  <a:pt x="91" y="108"/>
                  <a:pt x="91" y="108"/>
                </a:cubicBezTo>
                <a:cubicBezTo>
                  <a:pt x="102" y="113"/>
                  <a:pt x="102" y="113"/>
                  <a:pt x="102" y="113"/>
                </a:cubicBezTo>
                <a:cubicBezTo>
                  <a:pt x="104" y="104"/>
                  <a:pt x="104" y="104"/>
                  <a:pt x="104" y="104"/>
                </a:cubicBezTo>
                <a:cubicBezTo>
                  <a:pt x="104" y="104"/>
                  <a:pt x="104" y="103"/>
                  <a:pt x="104" y="103"/>
                </a:cubicBezTo>
                <a:cubicBezTo>
                  <a:pt x="105" y="103"/>
                  <a:pt x="109" y="94"/>
                  <a:pt x="110" y="92"/>
                </a:cubicBezTo>
                <a:cubicBezTo>
                  <a:pt x="111" y="92"/>
                  <a:pt x="111" y="88"/>
                  <a:pt x="111" y="86"/>
                </a:cubicBezTo>
                <a:cubicBezTo>
                  <a:pt x="111" y="85"/>
                  <a:pt x="111" y="85"/>
                  <a:pt x="112" y="84"/>
                </a:cubicBezTo>
                <a:cubicBezTo>
                  <a:pt x="123" y="77"/>
                  <a:pt x="123" y="77"/>
                  <a:pt x="123" y="77"/>
                </a:cubicBezTo>
                <a:cubicBezTo>
                  <a:pt x="128" y="73"/>
                  <a:pt x="128" y="73"/>
                  <a:pt x="128" y="73"/>
                </a:cubicBezTo>
                <a:cubicBezTo>
                  <a:pt x="128" y="72"/>
                  <a:pt x="128" y="72"/>
                  <a:pt x="128" y="72"/>
                </a:cubicBezTo>
                <a:cubicBezTo>
                  <a:pt x="136" y="68"/>
                  <a:pt x="136" y="68"/>
                  <a:pt x="136" y="68"/>
                </a:cubicBezTo>
                <a:cubicBezTo>
                  <a:pt x="141" y="62"/>
                  <a:pt x="141" y="62"/>
                  <a:pt x="141" y="62"/>
                </a:cubicBezTo>
                <a:cubicBezTo>
                  <a:pt x="141" y="56"/>
                  <a:pt x="141" y="56"/>
                  <a:pt x="141" y="56"/>
                </a:cubicBezTo>
                <a:cubicBezTo>
                  <a:pt x="141" y="56"/>
                  <a:pt x="142" y="55"/>
                  <a:pt x="142" y="55"/>
                </a:cubicBezTo>
                <a:cubicBezTo>
                  <a:pt x="145" y="52"/>
                  <a:pt x="145" y="52"/>
                  <a:pt x="145" y="52"/>
                </a:cubicBezTo>
                <a:cubicBezTo>
                  <a:pt x="145" y="45"/>
                  <a:pt x="145" y="45"/>
                  <a:pt x="145" y="45"/>
                </a:cubicBezTo>
                <a:cubicBezTo>
                  <a:pt x="144" y="44"/>
                  <a:pt x="143" y="42"/>
                  <a:pt x="143" y="42"/>
                </a:cubicBezTo>
                <a:cubicBezTo>
                  <a:pt x="142" y="42"/>
                  <a:pt x="141" y="42"/>
                  <a:pt x="139" y="43"/>
                </a:cubicBezTo>
                <a:cubicBezTo>
                  <a:pt x="134" y="47"/>
                  <a:pt x="134" y="47"/>
                  <a:pt x="134" y="47"/>
                </a:cubicBezTo>
                <a:cubicBezTo>
                  <a:pt x="134" y="47"/>
                  <a:pt x="133" y="47"/>
                  <a:pt x="132" y="47"/>
                </a:cubicBezTo>
                <a:cubicBezTo>
                  <a:pt x="132" y="47"/>
                  <a:pt x="131" y="46"/>
                  <a:pt x="131" y="46"/>
                </a:cubicBezTo>
                <a:cubicBezTo>
                  <a:pt x="127" y="35"/>
                  <a:pt x="127" y="35"/>
                  <a:pt x="127" y="35"/>
                </a:cubicBezTo>
                <a:cubicBezTo>
                  <a:pt x="127" y="34"/>
                  <a:pt x="127" y="34"/>
                  <a:pt x="127" y="34"/>
                </a:cubicBezTo>
                <a:cubicBezTo>
                  <a:pt x="127" y="28"/>
                  <a:pt x="127" y="28"/>
                  <a:pt x="127" y="28"/>
                </a:cubicBezTo>
                <a:cubicBezTo>
                  <a:pt x="126" y="26"/>
                  <a:pt x="125" y="21"/>
                  <a:pt x="127" y="19"/>
                </a:cubicBezTo>
                <a:cubicBezTo>
                  <a:pt x="127" y="18"/>
                  <a:pt x="125" y="15"/>
                  <a:pt x="122" y="14"/>
                </a:cubicBezTo>
                <a:cubicBezTo>
                  <a:pt x="112" y="5"/>
                  <a:pt x="112" y="5"/>
                  <a:pt x="112" y="5"/>
                </a:cubicBezTo>
                <a:cubicBezTo>
                  <a:pt x="111" y="4"/>
                  <a:pt x="111" y="4"/>
                  <a:pt x="111" y="3"/>
                </a:cubicBezTo>
                <a:cubicBezTo>
                  <a:pt x="108" y="3"/>
                  <a:pt x="108" y="3"/>
                  <a:pt x="108" y="3"/>
                </a:cubicBezTo>
                <a:cubicBezTo>
                  <a:pt x="108" y="3"/>
                  <a:pt x="107" y="3"/>
                  <a:pt x="107" y="2"/>
                </a:cubicBezTo>
                <a:cubicBezTo>
                  <a:pt x="107" y="2"/>
                  <a:pt x="105" y="1"/>
                  <a:pt x="103" y="0"/>
                </a:cubicBezTo>
                <a:cubicBezTo>
                  <a:pt x="99" y="0"/>
                  <a:pt x="96" y="1"/>
                  <a:pt x="95" y="2"/>
                </a:cubicBezTo>
                <a:cubicBezTo>
                  <a:pt x="94" y="3"/>
                  <a:pt x="87" y="6"/>
                  <a:pt x="85" y="6"/>
                </a:cubicBezTo>
                <a:cubicBezTo>
                  <a:pt x="85" y="6"/>
                  <a:pt x="85" y="6"/>
                  <a:pt x="84" y="6"/>
                </a:cubicBezTo>
                <a:cubicBezTo>
                  <a:pt x="82" y="12"/>
                  <a:pt x="82" y="12"/>
                  <a:pt x="82" y="12"/>
                </a:cubicBezTo>
                <a:cubicBezTo>
                  <a:pt x="82" y="13"/>
                  <a:pt x="81" y="13"/>
                  <a:pt x="81" y="14"/>
                </a:cubicBezTo>
                <a:cubicBezTo>
                  <a:pt x="80" y="14"/>
                  <a:pt x="80" y="14"/>
                  <a:pt x="80" y="14"/>
                </a:cubicBezTo>
                <a:cubicBezTo>
                  <a:pt x="80" y="15"/>
                  <a:pt x="80" y="15"/>
                  <a:pt x="80" y="15"/>
                </a:cubicBezTo>
                <a:cubicBezTo>
                  <a:pt x="81" y="15"/>
                  <a:pt x="81" y="16"/>
                  <a:pt x="81" y="16"/>
                </a:cubicBezTo>
                <a:cubicBezTo>
                  <a:pt x="83" y="18"/>
                  <a:pt x="82" y="20"/>
                  <a:pt x="82" y="21"/>
                </a:cubicBezTo>
                <a:cubicBezTo>
                  <a:pt x="82" y="22"/>
                  <a:pt x="82" y="22"/>
                  <a:pt x="81" y="23"/>
                </a:cubicBezTo>
                <a:cubicBezTo>
                  <a:pt x="81" y="25"/>
                  <a:pt x="78" y="25"/>
                  <a:pt x="76" y="26"/>
                </a:cubicBezTo>
                <a:cubicBezTo>
                  <a:pt x="76" y="26"/>
                  <a:pt x="76" y="26"/>
                  <a:pt x="75" y="25"/>
                </a:cubicBezTo>
                <a:cubicBezTo>
                  <a:pt x="71" y="24"/>
                  <a:pt x="71" y="24"/>
                  <a:pt x="71" y="24"/>
                </a:cubicBezTo>
                <a:cubicBezTo>
                  <a:pt x="66" y="24"/>
                  <a:pt x="66" y="24"/>
                  <a:pt x="66" y="24"/>
                </a:cubicBezTo>
                <a:cubicBezTo>
                  <a:pt x="66" y="25"/>
                  <a:pt x="65" y="26"/>
                  <a:pt x="64" y="27"/>
                </a:cubicBezTo>
                <a:cubicBezTo>
                  <a:pt x="63" y="28"/>
                  <a:pt x="63" y="28"/>
                  <a:pt x="63" y="28"/>
                </a:cubicBezTo>
                <a:cubicBezTo>
                  <a:pt x="63" y="28"/>
                  <a:pt x="62" y="28"/>
                  <a:pt x="62" y="29"/>
                </a:cubicBezTo>
                <a:cubicBezTo>
                  <a:pt x="61" y="30"/>
                  <a:pt x="59" y="30"/>
                  <a:pt x="58" y="30"/>
                </a:cubicBezTo>
                <a:cubicBezTo>
                  <a:pt x="58" y="31"/>
                  <a:pt x="57" y="32"/>
                  <a:pt x="57" y="33"/>
                </a:cubicBezTo>
                <a:cubicBezTo>
                  <a:pt x="55" y="36"/>
                  <a:pt x="52" y="37"/>
                  <a:pt x="49" y="36"/>
                </a:cubicBezTo>
                <a:cubicBezTo>
                  <a:pt x="49" y="38"/>
                  <a:pt x="49" y="38"/>
                  <a:pt x="49" y="38"/>
                </a:cubicBezTo>
                <a:cubicBezTo>
                  <a:pt x="50" y="39"/>
                  <a:pt x="51" y="41"/>
                  <a:pt x="53" y="44"/>
                </a:cubicBezTo>
                <a:cubicBezTo>
                  <a:pt x="55" y="46"/>
                  <a:pt x="56" y="47"/>
                  <a:pt x="57" y="49"/>
                </a:cubicBezTo>
                <a:cubicBezTo>
                  <a:pt x="57" y="49"/>
                  <a:pt x="58" y="50"/>
                  <a:pt x="58" y="51"/>
                </a:cubicBezTo>
                <a:cubicBezTo>
                  <a:pt x="59" y="53"/>
                  <a:pt x="60" y="54"/>
                  <a:pt x="59" y="55"/>
                </a:cubicBezTo>
                <a:cubicBezTo>
                  <a:pt x="58" y="56"/>
                  <a:pt x="58" y="56"/>
                  <a:pt x="57" y="55"/>
                </a:cubicBezTo>
                <a:cubicBezTo>
                  <a:pt x="56" y="57"/>
                  <a:pt x="53" y="59"/>
                  <a:pt x="53" y="59"/>
                </a:cubicBezTo>
                <a:cubicBezTo>
                  <a:pt x="50" y="61"/>
                  <a:pt x="48" y="60"/>
                  <a:pt x="46" y="59"/>
                </a:cubicBezTo>
                <a:cubicBezTo>
                  <a:pt x="40" y="57"/>
                  <a:pt x="40" y="57"/>
                  <a:pt x="40" y="57"/>
                </a:cubicBezTo>
                <a:cubicBezTo>
                  <a:pt x="37" y="55"/>
                  <a:pt x="37" y="55"/>
                  <a:pt x="37" y="55"/>
                </a:cubicBezTo>
                <a:cubicBezTo>
                  <a:pt x="29" y="55"/>
                  <a:pt x="29" y="55"/>
                  <a:pt x="29" y="55"/>
                </a:cubicBezTo>
                <a:cubicBezTo>
                  <a:pt x="30" y="58"/>
                  <a:pt x="30" y="58"/>
                  <a:pt x="30" y="58"/>
                </a:cubicBezTo>
                <a:cubicBezTo>
                  <a:pt x="32" y="61"/>
                  <a:pt x="32" y="61"/>
                  <a:pt x="32" y="61"/>
                </a:cubicBezTo>
                <a:cubicBezTo>
                  <a:pt x="34" y="65"/>
                  <a:pt x="34" y="65"/>
                  <a:pt x="34" y="66"/>
                </a:cubicBezTo>
                <a:cubicBezTo>
                  <a:pt x="34" y="67"/>
                  <a:pt x="34" y="67"/>
                  <a:pt x="33" y="68"/>
                </a:cubicBezTo>
                <a:cubicBezTo>
                  <a:pt x="33" y="68"/>
                  <a:pt x="33" y="68"/>
                  <a:pt x="32" y="68"/>
                </a:cubicBezTo>
                <a:cubicBezTo>
                  <a:pt x="32" y="68"/>
                  <a:pt x="32" y="68"/>
                  <a:pt x="31" y="68"/>
                </a:cubicBezTo>
                <a:cubicBezTo>
                  <a:pt x="29" y="67"/>
                  <a:pt x="29" y="67"/>
                  <a:pt x="29" y="67"/>
                </a:cubicBezTo>
                <a:cubicBezTo>
                  <a:pt x="28" y="66"/>
                  <a:pt x="26" y="67"/>
                  <a:pt x="24" y="67"/>
                </a:cubicBezTo>
                <a:cubicBezTo>
                  <a:pt x="24" y="67"/>
                  <a:pt x="23" y="67"/>
                  <a:pt x="22" y="67"/>
                </a:cubicBezTo>
                <a:cubicBezTo>
                  <a:pt x="22" y="66"/>
                  <a:pt x="22" y="66"/>
                  <a:pt x="22" y="65"/>
                </a:cubicBezTo>
                <a:cubicBezTo>
                  <a:pt x="22" y="64"/>
                  <a:pt x="22" y="64"/>
                  <a:pt x="22" y="64"/>
                </a:cubicBezTo>
                <a:cubicBezTo>
                  <a:pt x="19" y="64"/>
                  <a:pt x="19" y="64"/>
                  <a:pt x="19" y="64"/>
                </a:cubicBezTo>
                <a:cubicBezTo>
                  <a:pt x="18" y="64"/>
                  <a:pt x="17" y="63"/>
                  <a:pt x="17" y="62"/>
                </a:cubicBezTo>
                <a:cubicBezTo>
                  <a:pt x="17" y="60"/>
                  <a:pt x="17" y="60"/>
                  <a:pt x="17" y="60"/>
                </a:cubicBezTo>
                <a:cubicBezTo>
                  <a:pt x="15" y="56"/>
                  <a:pt x="15" y="56"/>
                  <a:pt x="15" y="56"/>
                </a:cubicBezTo>
                <a:cubicBezTo>
                  <a:pt x="15" y="55"/>
                  <a:pt x="15" y="55"/>
                  <a:pt x="15" y="55"/>
                </a:cubicBezTo>
                <a:cubicBezTo>
                  <a:pt x="13" y="55"/>
                  <a:pt x="13" y="55"/>
                  <a:pt x="13" y="55"/>
                </a:cubicBezTo>
                <a:cubicBezTo>
                  <a:pt x="13" y="56"/>
                  <a:pt x="13" y="56"/>
                  <a:pt x="13" y="56"/>
                </a:cubicBezTo>
                <a:cubicBezTo>
                  <a:pt x="13" y="58"/>
                  <a:pt x="13" y="58"/>
                  <a:pt x="13" y="58"/>
                </a:cubicBezTo>
                <a:cubicBezTo>
                  <a:pt x="13" y="59"/>
                  <a:pt x="13" y="59"/>
                  <a:pt x="12" y="59"/>
                </a:cubicBezTo>
                <a:cubicBezTo>
                  <a:pt x="11" y="60"/>
                  <a:pt x="11" y="60"/>
                  <a:pt x="11" y="60"/>
                </a:cubicBezTo>
                <a:cubicBezTo>
                  <a:pt x="11" y="61"/>
                  <a:pt x="11" y="61"/>
                  <a:pt x="11" y="61"/>
                </a:cubicBezTo>
                <a:cubicBezTo>
                  <a:pt x="12" y="63"/>
                  <a:pt x="12" y="64"/>
                  <a:pt x="11" y="65"/>
                </a:cubicBezTo>
                <a:cubicBezTo>
                  <a:pt x="12" y="65"/>
                  <a:pt x="12" y="66"/>
                  <a:pt x="12" y="67"/>
                </a:cubicBezTo>
                <a:cubicBezTo>
                  <a:pt x="11" y="67"/>
                  <a:pt x="10" y="68"/>
                  <a:pt x="10" y="68"/>
                </a:cubicBezTo>
                <a:cubicBezTo>
                  <a:pt x="8" y="69"/>
                  <a:pt x="8" y="68"/>
                  <a:pt x="7" y="68"/>
                </a:cubicBezTo>
                <a:cubicBezTo>
                  <a:pt x="7" y="69"/>
                  <a:pt x="6" y="69"/>
                  <a:pt x="5" y="69"/>
                </a:cubicBezTo>
                <a:cubicBezTo>
                  <a:pt x="4" y="70"/>
                  <a:pt x="2" y="71"/>
                  <a:pt x="1" y="71"/>
                </a:cubicBezTo>
                <a:cubicBezTo>
                  <a:pt x="0" y="72"/>
                  <a:pt x="0" y="72"/>
                  <a:pt x="0" y="72"/>
                </a:cubicBezTo>
                <a:cubicBezTo>
                  <a:pt x="2" y="75"/>
                  <a:pt x="2" y="75"/>
                  <a:pt x="2" y="75"/>
                </a:cubicBezTo>
                <a:cubicBezTo>
                  <a:pt x="2" y="75"/>
                  <a:pt x="2" y="75"/>
                  <a:pt x="3" y="75"/>
                </a:cubicBezTo>
                <a:cubicBezTo>
                  <a:pt x="4" y="75"/>
                  <a:pt x="4" y="75"/>
                  <a:pt x="4" y="75"/>
                </a:cubicBezTo>
                <a:cubicBezTo>
                  <a:pt x="6" y="75"/>
                  <a:pt x="6" y="77"/>
                  <a:pt x="7" y="78"/>
                </a:cubicBezTo>
                <a:cubicBezTo>
                  <a:pt x="7" y="80"/>
                  <a:pt x="8" y="82"/>
                  <a:pt x="8" y="83"/>
                </a:cubicBezTo>
                <a:cubicBezTo>
                  <a:pt x="8" y="83"/>
                  <a:pt x="9" y="84"/>
                  <a:pt x="9" y="85"/>
                </a:cubicBezTo>
                <a:cubicBezTo>
                  <a:pt x="10" y="85"/>
                  <a:pt x="10" y="85"/>
                  <a:pt x="11" y="86"/>
                </a:cubicBezTo>
                <a:cubicBezTo>
                  <a:pt x="12" y="85"/>
                  <a:pt x="13" y="86"/>
                  <a:pt x="13" y="86"/>
                </a:cubicBezTo>
                <a:cubicBezTo>
                  <a:pt x="15" y="87"/>
                  <a:pt x="16" y="88"/>
                  <a:pt x="16" y="88"/>
                </a:cubicBezTo>
                <a:cubicBezTo>
                  <a:pt x="19" y="88"/>
                  <a:pt x="19" y="88"/>
                  <a:pt x="19" y="88"/>
                </a:cubicBezTo>
                <a:cubicBezTo>
                  <a:pt x="20" y="88"/>
                  <a:pt x="21" y="89"/>
                  <a:pt x="21" y="90"/>
                </a:cubicBezTo>
                <a:cubicBezTo>
                  <a:pt x="23" y="90"/>
                  <a:pt x="23" y="90"/>
                  <a:pt x="23" y="90"/>
                </a:cubicBezTo>
                <a:cubicBezTo>
                  <a:pt x="24" y="90"/>
                  <a:pt x="24" y="90"/>
                  <a:pt x="25" y="90"/>
                </a:cubicBezTo>
                <a:cubicBezTo>
                  <a:pt x="28" y="91"/>
                  <a:pt x="29" y="93"/>
                  <a:pt x="29" y="94"/>
                </a:cubicBezTo>
                <a:cubicBezTo>
                  <a:pt x="32" y="98"/>
                  <a:pt x="32" y="98"/>
                  <a:pt x="32" y="98"/>
                </a:cubicBezTo>
                <a:cubicBezTo>
                  <a:pt x="32" y="98"/>
                  <a:pt x="32" y="98"/>
                  <a:pt x="32" y="99"/>
                </a:cubicBezTo>
                <a:cubicBezTo>
                  <a:pt x="32" y="99"/>
                  <a:pt x="32" y="102"/>
                  <a:pt x="32" y="103"/>
                </a:cubicBezTo>
                <a:cubicBezTo>
                  <a:pt x="32" y="103"/>
                  <a:pt x="32" y="104"/>
                  <a:pt x="31" y="105"/>
                </a:cubicBezTo>
                <a:cubicBezTo>
                  <a:pt x="33" y="107"/>
                  <a:pt x="33" y="107"/>
                  <a:pt x="33" y="107"/>
                </a:cubicBezTo>
                <a:cubicBezTo>
                  <a:pt x="34" y="107"/>
                  <a:pt x="34" y="107"/>
                  <a:pt x="34" y="107"/>
                </a:cubicBezTo>
                <a:cubicBezTo>
                  <a:pt x="34" y="107"/>
                  <a:pt x="35" y="107"/>
                  <a:pt x="35" y="108"/>
                </a:cubicBezTo>
                <a:cubicBezTo>
                  <a:pt x="38" y="110"/>
                  <a:pt x="38" y="110"/>
                  <a:pt x="38" y="110"/>
                </a:cubicBezTo>
                <a:cubicBezTo>
                  <a:pt x="38" y="111"/>
                  <a:pt x="38" y="111"/>
                  <a:pt x="38" y="111"/>
                </a:cubicBezTo>
                <a:cubicBezTo>
                  <a:pt x="38" y="113"/>
                  <a:pt x="38" y="113"/>
                  <a:pt x="38" y="113"/>
                </a:cubicBezTo>
                <a:cubicBezTo>
                  <a:pt x="38" y="114"/>
                  <a:pt x="38" y="114"/>
                  <a:pt x="38" y="115"/>
                </a:cubicBezTo>
                <a:cubicBezTo>
                  <a:pt x="34" y="118"/>
                  <a:pt x="34" y="118"/>
                  <a:pt x="34" y="118"/>
                </a:cubicBezTo>
                <a:cubicBezTo>
                  <a:pt x="34" y="120"/>
                  <a:pt x="34" y="120"/>
                  <a:pt x="34" y="120"/>
                </a:cubicBezTo>
                <a:cubicBezTo>
                  <a:pt x="34" y="120"/>
                  <a:pt x="34" y="120"/>
                  <a:pt x="34" y="121"/>
                </a:cubicBezTo>
                <a:cubicBezTo>
                  <a:pt x="36" y="120"/>
                  <a:pt x="36" y="120"/>
                  <a:pt x="36" y="120"/>
                </a:cubicBezTo>
                <a:cubicBezTo>
                  <a:pt x="37" y="119"/>
                  <a:pt x="37" y="119"/>
                  <a:pt x="37" y="11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7" name="Freeform 103"/>
          <p:cNvSpPr>
            <a:spLocks/>
          </p:cNvSpPr>
          <p:nvPr/>
        </p:nvSpPr>
        <p:spPr bwMode="auto">
          <a:xfrm>
            <a:off x="9516044" y="6230615"/>
            <a:ext cx="457200" cy="307975"/>
          </a:xfrm>
          <a:custGeom>
            <a:avLst/>
            <a:gdLst>
              <a:gd name="T0" fmla="*/ 196 w 205"/>
              <a:gd name="T1" fmla="*/ 13 h 138"/>
              <a:gd name="T2" fmla="*/ 143 w 205"/>
              <a:gd name="T3" fmla="*/ 25 h 138"/>
              <a:gd name="T4" fmla="*/ 135 w 205"/>
              <a:gd name="T5" fmla="*/ 30 h 138"/>
              <a:gd name="T6" fmla="*/ 116 w 205"/>
              <a:gd name="T7" fmla="*/ 31 h 138"/>
              <a:gd name="T8" fmla="*/ 101 w 205"/>
              <a:gd name="T9" fmla="*/ 28 h 138"/>
              <a:gd name="T10" fmla="*/ 112 w 205"/>
              <a:gd name="T11" fmla="*/ 28 h 138"/>
              <a:gd name="T12" fmla="*/ 125 w 205"/>
              <a:gd name="T13" fmla="*/ 25 h 138"/>
              <a:gd name="T14" fmla="*/ 125 w 205"/>
              <a:gd name="T15" fmla="*/ 21 h 138"/>
              <a:gd name="T16" fmla="*/ 117 w 205"/>
              <a:gd name="T17" fmla="*/ 13 h 138"/>
              <a:gd name="T18" fmla="*/ 93 w 205"/>
              <a:gd name="T19" fmla="*/ 9 h 138"/>
              <a:gd name="T20" fmla="*/ 87 w 205"/>
              <a:gd name="T21" fmla="*/ 18 h 138"/>
              <a:gd name="T22" fmla="*/ 88 w 205"/>
              <a:gd name="T23" fmla="*/ 22 h 138"/>
              <a:gd name="T24" fmla="*/ 86 w 205"/>
              <a:gd name="T25" fmla="*/ 25 h 138"/>
              <a:gd name="T26" fmla="*/ 73 w 205"/>
              <a:gd name="T27" fmla="*/ 27 h 138"/>
              <a:gd name="T28" fmla="*/ 63 w 205"/>
              <a:gd name="T29" fmla="*/ 20 h 138"/>
              <a:gd name="T30" fmla="*/ 87 w 205"/>
              <a:gd name="T31" fmla="*/ 11 h 138"/>
              <a:gd name="T32" fmla="*/ 89 w 205"/>
              <a:gd name="T33" fmla="*/ 8 h 138"/>
              <a:gd name="T34" fmla="*/ 88 w 205"/>
              <a:gd name="T35" fmla="*/ 5 h 138"/>
              <a:gd name="T36" fmla="*/ 69 w 205"/>
              <a:gd name="T37" fmla="*/ 0 h 138"/>
              <a:gd name="T38" fmla="*/ 59 w 205"/>
              <a:gd name="T39" fmla="*/ 0 h 138"/>
              <a:gd name="T40" fmla="*/ 49 w 205"/>
              <a:gd name="T41" fmla="*/ 3 h 138"/>
              <a:gd name="T42" fmla="*/ 38 w 205"/>
              <a:gd name="T43" fmla="*/ 14 h 138"/>
              <a:gd name="T44" fmla="*/ 25 w 205"/>
              <a:gd name="T45" fmla="*/ 21 h 138"/>
              <a:gd name="T46" fmla="*/ 22 w 205"/>
              <a:gd name="T47" fmla="*/ 31 h 138"/>
              <a:gd name="T48" fmla="*/ 10 w 205"/>
              <a:gd name="T49" fmla="*/ 48 h 138"/>
              <a:gd name="T50" fmla="*/ 3 w 205"/>
              <a:gd name="T51" fmla="*/ 59 h 138"/>
              <a:gd name="T52" fmla="*/ 8 w 205"/>
              <a:gd name="T53" fmla="*/ 78 h 138"/>
              <a:gd name="T54" fmla="*/ 6 w 205"/>
              <a:gd name="T55" fmla="*/ 88 h 138"/>
              <a:gd name="T56" fmla="*/ 16 w 205"/>
              <a:gd name="T57" fmla="*/ 89 h 138"/>
              <a:gd name="T58" fmla="*/ 28 w 205"/>
              <a:gd name="T59" fmla="*/ 89 h 138"/>
              <a:gd name="T60" fmla="*/ 40 w 205"/>
              <a:gd name="T61" fmla="*/ 90 h 138"/>
              <a:gd name="T62" fmla="*/ 43 w 205"/>
              <a:gd name="T63" fmla="*/ 95 h 138"/>
              <a:gd name="T64" fmla="*/ 40 w 205"/>
              <a:gd name="T65" fmla="*/ 99 h 138"/>
              <a:gd name="T66" fmla="*/ 47 w 205"/>
              <a:gd name="T67" fmla="*/ 102 h 138"/>
              <a:gd name="T68" fmla="*/ 57 w 205"/>
              <a:gd name="T69" fmla="*/ 109 h 138"/>
              <a:gd name="T70" fmla="*/ 63 w 205"/>
              <a:gd name="T71" fmla="*/ 115 h 138"/>
              <a:gd name="T72" fmla="*/ 78 w 205"/>
              <a:gd name="T73" fmla="*/ 113 h 138"/>
              <a:gd name="T74" fmla="*/ 84 w 205"/>
              <a:gd name="T75" fmla="*/ 113 h 138"/>
              <a:gd name="T76" fmla="*/ 93 w 205"/>
              <a:gd name="T77" fmla="*/ 117 h 138"/>
              <a:gd name="T78" fmla="*/ 104 w 205"/>
              <a:gd name="T79" fmla="*/ 118 h 138"/>
              <a:gd name="T80" fmla="*/ 107 w 205"/>
              <a:gd name="T81" fmla="*/ 129 h 138"/>
              <a:gd name="T82" fmla="*/ 113 w 205"/>
              <a:gd name="T83" fmla="*/ 129 h 138"/>
              <a:gd name="T84" fmla="*/ 121 w 205"/>
              <a:gd name="T85" fmla="*/ 135 h 138"/>
              <a:gd name="T86" fmla="*/ 138 w 205"/>
              <a:gd name="T87" fmla="*/ 132 h 138"/>
              <a:gd name="T88" fmla="*/ 138 w 205"/>
              <a:gd name="T89" fmla="*/ 119 h 138"/>
              <a:gd name="T90" fmla="*/ 146 w 205"/>
              <a:gd name="T91" fmla="*/ 107 h 138"/>
              <a:gd name="T92" fmla="*/ 156 w 205"/>
              <a:gd name="T93" fmla="*/ 98 h 138"/>
              <a:gd name="T94" fmla="*/ 167 w 205"/>
              <a:gd name="T95" fmla="*/ 97 h 138"/>
              <a:gd name="T96" fmla="*/ 193 w 205"/>
              <a:gd name="T97" fmla="*/ 82 h 138"/>
              <a:gd name="T98" fmla="*/ 200 w 205"/>
              <a:gd name="T99" fmla="*/ 74 h 138"/>
              <a:gd name="T100" fmla="*/ 202 w 205"/>
              <a:gd name="T101" fmla="*/ 62 h 138"/>
              <a:gd name="T102" fmla="*/ 204 w 205"/>
              <a:gd name="T103" fmla="*/ 26 h 138"/>
              <a:gd name="T104" fmla="*/ 205 w 205"/>
              <a:gd name="T105" fmla="*/ 18 h 138"/>
              <a:gd name="T106" fmla="*/ 205 w 205"/>
              <a:gd name="T107" fmla="*/ 13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 h="138">
                <a:moveTo>
                  <a:pt x="204" y="12"/>
                </a:moveTo>
                <a:cubicBezTo>
                  <a:pt x="203" y="12"/>
                  <a:pt x="203" y="12"/>
                  <a:pt x="203" y="12"/>
                </a:cubicBezTo>
                <a:cubicBezTo>
                  <a:pt x="196" y="13"/>
                  <a:pt x="196" y="13"/>
                  <a:pt x="196" y="13"/>
                </a:cubicBezTo>
                <a:cubicBezTo>
                  <a:pt x="189" y="15"/>
                  <a:pt x="189" y="15"/>
                  <a:pt x="189" y="15"/>
                </a:cubicBezTo>
                <a:cubicBezTo>
                  <a:pt x="162" y="20"/>
                  <a:pt x="162" y="20"/>
                  <a:pt x="162" y="20"/>
                </a:cubicBezTo>
                <a:cubicBezTo>
                  <a:pt x="143" y="25"/>
                  <a:pt x="143" y="25"/>
                  <a:pt x="143" y="25"/>
                </a:cubicBezTo>
                <a:cubicBezTo>
                  <a:pt x="141" y="26"/>
                  <a:pt x="141" y="26"/>
                  <a:pt x="141" y="26"/>
                </a:cubicBezTo>
                <a:cubicBezTo>
                  <a:pt x="137" y="29"/>
                  <a:pt x="137" y="29"/>
                  <a:pt x="137" y="29"/>
                </a:cubicBezTo>
                <a:cubicBezTo>
                  <a:pt x="135" y="30"/>
                  <a:pt x="135" y="30"/>
                  <a:pt x="135" y="30"/>
                </a:cubicBezTo>
                <a:cubicBezTo>
                  <a:pt x="134" y="30"/>
                  <a:pt x="134" y="30"/>
                  <a:pt x="134" y="30"/>
                </a:cubicBezTo>
                <a:cubicBezTo>
                  <a:pt x="123" y="32"/>
                  <a:pt x="123" y="32"/>
                  <a:pt x="123" y="32"/>
                </a:cubicBezTo>
                <a:cubicBezTo>
                  <a:pt x="116" y="31"/>
                  <a:pt x="116" y="31"/>
                  <a:pt x="116" y="31"/>
                </a:cubicBezTo>
                <a:cubicBezTo>
                  <a:pt x="105" y="30"/>
                  <a:pt x="105" y="30"/>
                  <a:pt x="105" y="30"/>
                </a:cubicBezTo>
                <a:cubicBezTo>
                  <a:pt x="103" y="29"/>
                  <a:pt x="103" y="29"/>
                  <a:pt x="103" y="29"/>
                </a:cubicBezTo>
                <a:cubicBezTo>
                  <a:pt x="101" y="28"/>
                  <a:pt x="101" y="28"/>
                  <a:pt x="101" y="28"/>
                </a:cubicBezTo>
                <a:cubicBezTo>
                  <a:pt x="102" y="27"/>
                  <a:pt x="102" y="27"/>
                  <a:pt x="102" y="27"/>
                </a:cubicBezTo>
                <a:cubicBezTo>
                  <a:pt x="109" y="28"/>
                  <a:pt x="109" y="28"/>
                  <a:pt x="109" y="28"/>
                </a:cubicBezTo>
                <a:cubicBezTo>
                  <a:pt x="112" y="28"/>
                  <a:pt x="112" y="28"/>
                  <a:pt x="112" y="28"/>
                </a:cubicBezTo>
                <a:cubicBezTo>
                  <a:pt x="116" y="29"/>
                  <a:pt x="116" y="29"/>
                  <a:pt x="116" y="29"/>
                </a:cubicBezTo>
                <a:cubicBezTo>
                  <a:pt x="118" y="29"/>
                  <a:pt x="118" y="29"/>
                  <a:pt x="118" y="29"/>
                </a:cubicBezTo>
                <a:cubicBezTo>
                  <a:pt x="125" y="25"/>
                  <a:pt x="125" y="25"/>
                  <a:pt x="125" y="25"/>
                </a:cubicBezTo>
                <a:cubicBezTo>
                  <a:pt x="126" y="24"/>
                  <a:pt x="126" y="24"/>
                  <a:pt x="126" y="24"/>
                </a:cubicBezTo>
                <a:cubicBezTo>
                  <a:pt x="125" y="23"/>
                  <a:pt x="125" y="23"/>
                  <a:pt x="125" y="23"/>
                </a:cubicBezTo>
                <a:cubicBezTo>
                  <a:pt x="125" y="21"/>
                  <a:pt x="125" y="21"/>
                  <a:pt x="125" y="21"/>
                </a:cubicBezTo>
                <a:cubicBezTo>
                  <a:pt x="123" y="18"/>
                  <a:pt x="123" y="18"/>
                  <a:pt x="123" y="18"/>
                </a:cubicBezTo>
                <a:cubicBezTo>
                  <a:pt x="119" y="14"/>
                  <a:pt x="119" y="14"/>
                  <a:pt x="119" y="14"/>
                </a:cubicBezTo>
                <a:cubicBezTo>
                  <a:pt x="117" y="13"/>
                  <a:pt x="117" y="13"/>
                  <a:pt x="117" y="13"/>
                </a:cubicBezTo>
                <a:cubicBezTo>
                  <a:pt x="98" y="9"/>
                  <a:pt x="98" y="9"/>
                  <a:pt x="98" y="9"/>
                </a:cubicBezTo>
                <a:cubicBezTo>
                  <a:pt x="95" y="9"/>
                  <a:pt x="95" y="9"/>
                  <a:pt x="95" y="9"/>
                </a:cubicBezTo>
                <a:cubicBezTo>
                  <a:pt x="93" y="9"/>
                  <a:pt x="93" y="9"/>
                  <a:pt x="93" y="9"/>
                </a:cubicBezTo>
                <a:cubicBezTo>
                  <a:pt x="88" y="15"/>
                  <a:pt x="88" y="15"/>
                  <a:pt x="88" y="15"/>
                </a:cubicBezTo>
                <a:cubicBezTo>
                  <a:pt x="87" y="15"/>
                  <a:pt x="87" y="15"/>
                  <a:pt x="87" y="15"/>
                </a:cubicBezTo>
                <a:cubicBezTo>
                  <a:pt x="87" y="18"/>
                  <a:pt x="87" y="18"/>
                  <a:pt x="87" y="18"/>
                </a:cubicBezTo>
                <a:cubicBezTo>
                  <a:pt x="87" y="19"/>
                  <a:pt x="87" y="19"/>
                  <a:pt x="87" y="19"/>
                </a:cubicBezTo>
                <a:cubicBezTo>
                  <a:pt x="88" y="21"/>
                  <a:pt x="88" y="21"/>
                  <a:pt x="88" y="21"/>
                </a:cubicBezTo>
                <a:cubicBezTo>
                  <a:pt x="88" y="22"/>
                  <a:pt x="88" y="22"/>
                  <a:pt x="88" y="22"/>
                </a:cubicBezTo>
                <a:cubicBezTo>
                  <a:pt x="88" y="23"/>
                  <a:pt x="88" y="23"/>
                  <a:pt x="88" y="23"/>
                </a:cubicBezTo>
                <a:cubicBezTo>
                  <a:pt x="87" y="24"/>
                  <a:pt x="87" y="24"/>
                  <a:pt x="87" y="24"/>
                </a:cubicBezTo>
                <a:cubicBezTo>
                  <a:pt x="86" y="25"/>
                  <a:pt x="86" y="25"/>
                  <a:pt x="86" y="25"/>
                </a:cubicBezTo>
                <a:cubicBezTo>
                  <a:pt x="83" y="26"/>
                  <a:pt x="83" y="26"/>
                  <a:pt x="83" y="26"/>
                </a:cubicBezTo>
                <a:cubicBezTo>
                  <a:pt x="74" y="27"/>
                  <a:pt x="74" y="27"/>
                  <a:pt x="74" y="27"/>
                </a:cubicBezTo>
                <a:cubicBezTo>
                  <a:pt x="73" y="27"/>
                  <a:pt x="73" y="27"/>
                  <a:pt x="73" y="27"/>
                </a:cubicBezTo>
                <a:cubicBezTo>
                  <a:pt x="68" y="25"/>
                  <a:pt x="68" y="25"/>
                  <a:pt x="68" y="25"/>
                </a:cubicBezTo>
                <a:cubicBezTo>
                  <a:pt x="64" y="21"/>
                  <a:pt x="64" y="21"/>
                  <a:pt x="64" y="21"/>
                </a:cubicBezTo>
                <a:cubicBezTo>
                  <a:pt x="63" y="20"/>
                  <a:pt x="63" y="20"/>
                  <a:pt x="63" y="20"/>
                </a:cubicBezTo>
                <a:cubicBezTo>
                  <a:pt x="74" y="13"/>
                  <a:pt x="74" y="13"/>
                  <a:pt x="74" y="13"/>
                </a:cubicBezTo>
                <a:cubicBezTo>
                  <a:pt x="83" y="12"/>
                  <a:pt x="83" y="12"/>
                  <a:pt x="83" y="12"/>
                </a:cubicBezTo>
                <a:cubicBezTo>
                  <a:pt x="87" y="11"/>
                  <a:pt x="87" y="11"/>
                  <a:pt x="87" y="11"/>
                </a:cubicBezTo>
                <a:cubicBezTo>
                  <a:pt x="88" y="11"/>
                  <a:pt x="88" y="11"/>
                  <a:pt x="88" y="11"/>
                </a:cubicBezTo>
                <a:cubicBezTo>
                  <a:pt x="89" y="10"/>
                  <a:pt x="89" y="10"/>
                  <a:pt x="89" y="10"/>
                </a:cubicBezTo>
                <a:cubicBezTo>
                  <a:pt x="89" y="8"/>
                  <a:pt x="89" y="8"/>
                  <a:pt x="89" y="8"/>
                </a:cubicBezTo>
                <a:cubicBezTo>
                  <a:pt x="89" y="7"/>
                  <a:pt x="89" y="7"/>
                  <a:pt x="89" y="7"/>
                </a:cubicBezTo>
                <a:cubicBezTo>
                  <a:pt x="89" y="6"/>
                  <a:pt x="89" y="6"/>
                  <a:pt x="89" y="6"/>
                </a:cubicBezTo>
                <a:cubicBezTo>
                  <a:pt x="88" y="5"/>
                  <a:pt x="88" y="5"/>
                  <a:pt x="88" y="5"/>
                </a:cubicBezTo>
                <a:cubicBezTo>
                  <a:pt x="86" y="3"/>
                  <a:pt x="86" y="3"/>
                  <a:pt x="86" y="3"/>
                </a:cubicBezTo>
                <a:cubicBezTo>
                  <a:pt x="84" y="3"/>
                  <a:pt x="84" y="3"/>
                  <a:pt x="84" y="3"/>
                </a:cubicBezTo>
                <a:cubicBezTo>
                  <a:pt x="69" y="0"/>
                  <a:pt x="69" y="0"/>
                  <a:pt x="69" y="0"/>
                </a:cubicBezTo>
                <a:cubicBezTo>
                  <a:pt x="67" y="0"/>
                  <a:pt x="67" y="0"/>
                  <a:pt x="67" y="0"/>
                </a:cubicBezTo>
                <a:cubicBezTo>
                  <a:pt x="61" y="0"/>
                  <a:pt x="61" y="0"/>
                  <a:pt x="61" y="0"/>
                </a:cubicBezTo>
                <a:cubicBezTo>
                  <a:pt x="59" y="0"/>
                  <a:pt x="59" y="0"/>
                  <a:pt x="59" y="0"/>
                </a:cubicBezTo>
                <a:cubicBezTo>
                  <a:pt x="51" y="2"/>
                  <a:pt x="51" y="2"/>
                  <a:pt x="51" y="2"/>
                </a:cubicBezTo>
                <a:cubicBezTo>
                  <a:pt x="50" y="3"/>
                  <a:pt x="50" y="3"/>
                  <a:pt x="50" y="3"/>
                </a:cubicBezTo>
                <a:cubicBezTo>
                  <a:pt x="49" y="3"/>
                  <a:pt x="49" y="3"/>
                  <a:pt x="49" y="3"/>
                </a:cubicBezTo>
                <a:cubicBezTo>
                  <a:pt x="40" y="12"/>
                  <a:pt x="40" y="12"/>
                  <a:pt x="40" y="12"/>
                </a:cubicBezTo>
                <a:cubicBezTo>
                  <a:pt x="40" y="12"/>
                  <a:pt x="40" y="12"/>
                  <a:pt x="40" y="12"/>
                </a:cubicBezTo>
                <a:cubicBezTo>
                  <a:pt x="38" y="14"/>
                  <a:pt x="38" y="14"/>
                  <a:pt x="38" y="14"/>
                </a:cubicBezTo>
                <a:cubicBezTo>
                  <a:pt x="37" y="14"/>
                  <a:pt x="37" y="15"/>
                  <a:pt x="36" y="15"/>
                </a:cubicBezTo>
                <a:cubicBezTo>
                  <a:pt x="30" y="14"/>
                  <a:pt x="30" y="14"/>
                  <a:pt x="30" y="14"/>
                </a:cubicBezTo>
                <a:cubicBezTo>
                  <a:pt x="25" y="21"/>
                  <a:pt x="25" y="21"/>
                  <a:pt x="25" y="21"/>
                </a:cubicBezTo>
                <a:cubicBezTo>
                  <a:pt x="25" y="21"/>
                  <a:pt x="24" y="21"/>
                  <a:pt x="24" y="21"/>
                </a:cubicBezTo>
                <a:cubicBezTo>
                  <a:pt x="21" y="22"/>
                  <a:pt x="21" y="22"/>
                  <a:pt x="21" y="22"/>
                </a:cubicBezTo>
                <a:cubicBezTo>
                  <a:pt x="22" y="31"/>
                  <a:pt x="22" y="31"/>
                  <a:pt x="22" y="31"/>
                </a:cubicBezTo>
                <a:cubicBezTo>
                  <a:pt x="22" y="32"/>
                  <a:pt x="22" y="32"/>
                  <a:pt x="22" y="33"/>
                </a:cubicBezTo>
                <a:cubicBezTo>
                  <a:pt x="10" y="48"/>
                  <a:pt x="10" y="48"/>
                  <a:pt x="10" y="48"/>
                </a:cubicBezTo>
                <a:cubicBezTo>
                  <a:pt x="10" y="48"/>
                  <a:pt x="10" y="48"/>
                  <a:pt x="10" y="48"/>
                </a:cubicBezTo>
                <a:cubicBezTo>
                  <a:pt x="0" y="56"/>
                  <a:pt x="0" y="56"/>
                  <a:pt x="0" y="56"/>
                </a:cubicBezTo>
                <a:cubicBezTo>
                  <a:pt x="2" y="58"/>
                  <a:pt x="2" y="58"/>
                  <a:pt x="2" y="58"/>
                </a:cubicBezTo>
                <a:cubicBezTo>
                  <a:pt x="2" y="58"/>
                  <a:pt x="3" y="59"/>
                  <a:pt x="3" y="59"/>
                </a:cubicBezTo>
                <a:cubicBezTo>
                  <a:pt x="6" y="69"/>
                  <a:pt x="6" y="69"/>
                  <a:pt x="6" y="69"/>
                </a:cubicBezTo>
                <a:cubicBezTo>
                  <a:pt x="6" y="69"/>
                  <a:pt x="6" y="69"/>
                  <a:pt x="7" y="69"/>
                </a:cubicBezTo>
                <a:cubicBezTo>
                  <a:pt x="8" y="78"/>
                  <a:pt x="8" y="78"/>
                  <a:pt x="8" y="78"/>
                </a:cubicBezTo>
                <a:cubicBezTo>
                  <a:pt x="8" y="78"/>
                  <a:pt x="8" y="79"/>
                  <a:pt x="8" y="79"/>
                </a:cubicBezTo>
                <a:cubicBezTo>
                  <a:pt x="6" y="88"/>
                  <a:pt x="6" y="88"/>
                  <a:pt x="6" y="88"/>
                </a:cubicBezTo>
                <a:cubicBezTo>
                  <a:pt x="6" y="88"/>
                  <a:pt x="6" y="88"/>
                  <a:pt x="6" y="88"/>
                </a:cubicBezTo>
                <a:cubicBezTo>
                  <a:pt x="7" y="89"/>
                  <a:pt x="7" y="89"/>
                  <a:pt x="8" y="88"/>
                </a:cubicBezTo>
                <a:cubicBezTo>
                  <a:pt x="10" y="88"/>
                  <a:pt x="13" y="88"/>
                  <a:pt x="14" y="89"/>
                </a:cubicBezTo>
                <a:cubicBezTo>
                  <a:pt x="15" y="89"/>
                  <a:pt x="15" y="89"/>
                  <a:pt x="16" y="89"/>
                </a:cubicBezTo>
                <a:cubicBezTo>
                  <a:pt x="21" y="88"/>
                  <a:pt x="21" y="88"/>
                  <a:pt x="21" y="88"/>
                </a:cubicBezTo>
                <a:cubicBezTo>
                  <a:pt x="22" y="88"/>
                  <a:pt x="22" y="88"/>
                  <a:pt x="22" y="88"/>
                </a:cubicBezTo>
                <a:cubicBezTo>
                  <a:pt x="28" y="89"/>
                  <a:pt x="28" y="89"/>
                  <a:pt x="28" y="89"/>
                </a:cubicBezTo>
                <a:cubicBezTo>
                  <a:pt x="30" y="89"/>
                  <a:pt x="30" y="89"/>
                  <a:pt x="30" y="89"/>
                </a:cubicBezTo>
                <a:cubicBezTo>
                  <a:pt x="36" y="88"/>
                  <a:pt x="36" y="89"/>
                  <a:pt x="37" y="89"/>
                </a:cubicBezTo>
                <a:cubicBezTo>
                  <a:pt x="37" y="89"/>
                  <a:pt x="38" y="90"/>
                  <a:pt x="40" y="90"/>
                </a:cubicBezTo>
                <a:cubicBezTo>
                  <a:pt x="42" y="91"/>
                  <a:pt x="42" y="91"/>
                  <a:pt x="42" y="91"/>
                </a:cubicBezTo>
                <a:cubicBezTo>
                  <a:pt x="43" y="91"/>
                  <a:pt x="44" y="92"/>
                  <a:pt x="44" y="93"/>
                </a:cubicBezTo>
                <a:cubicBezTo>
                  <a:pt x="44" y="94"/>
                  <a:pt x="44" y="94"/>
                  <a:pt x="43" y="95"/>
                </a:cubicBezTo>
                <a:cubicBezTo>
                  <a:pt x="40" y="96"/>
                  <a:pt x="40" y="96"/>
                  <a:pt x="40" y="96"/>
                </a:cubicBezTo>
                <a:cubicBezTo>
                  <a:pt x="40" y="98"/>
                  <a:pt x="40" y="98"/>
                  <a:pt x="40" y="98"/>
                </a:cubicBezTo>
                <a:cubicBezTo>
                  <a:pt x="40" y="99"/>
                  <a:pt x="40" y="99"/>
                  <a:pt x="40" y="99"/>
                </a:cubicBezTo>
                <a:cubicBezTo>
                  <a:pt x="42" y="98"/>
                  <a:pt x="43" y="100"/>
                  <a:pt x="43" y="100"/>
                </a:cubicBezTo>
                <a:cubicBezTo>
                  <a:pt x="45" y="102"/>
                  <a:pt x="45" y="102"/>
                  <a:pt x="45" y="102"/>
                </a:cubicBezTo>
                <a:cubicBezTo>
                  <a:pt x="47" y="102"/>
                  <a:pt x="47" y="102"/>
                  <a:pt x="47" y="102"/>
                </a:cubicBezTo>
                <a:cubicBezTo>
                  <a:pt x="48" y="102"/>
                  <a:pt x="48" y="102"/>
                  <a:pt x="48" y="102"/>
                </a:cubicBezTo>
                <a:cubicBezTo>
                  <a:pt x="52" y="107"/>
                  <a:pt x="52" y="107"/>
                  <a:pt x="52" y="107"/>
                </a:cubicBezTo>
                <a:cubicBezTo>
                  <a:pt x="54" y="107"/>
                  <a:pt x="55" y="107"/>
                  <a:pt x="57" y="109"/>
                </a:cubicBezTo>
                <a:cubicBezTo>
                  <a:pt x="57" y="110"/>
                  <a:pt x="59" y="110"/>
                  <a:pt x="60" y="111"/>
                </a:cubicBezTo>
                <a:cubicBezTo>
                  <a:pt x="60" y="111"/>
                  <a:pt x="61" y="111"/>
                  <a:pt x="61" y="112"/>
                </a:cubicBezTo>
                <a:cubicBezTo>
                  <a:pt x="63" y="115"/>
                  <a:pt x="63" y="115"/>
                  <a:pt x="63" y="115"/>
                </a:cubicBezTo>
                <a:cubicBezTo>
                  <a:pt x="67" y="115"/>
                  <a:pt x="67" y="115"/>
                  <a:pt x="67" y="115"/>
                </a:cubicBezTo>
                <a:cubicBezTo>
                  <a:pt x="70" y="114"/>
                  <a:pt x="72" y="115"/>
                  <a:pt x="73" y="115"/>
                </a:cubicBezTo>
                <a:cubicBezTo>
                  <a:pt x="78" y="113"/>
                  <a:pt x="78" y="113"/>
                  <a:pt x="78" y="113"/>
                </a:cubicBezTo>
                <a:cubicBezTo>
                  <a:pt x="79" y="113"/>
                  <a:pt x="79" y="113"/>
                  <a:pt x="79" y="113"/>
                </a:cubicBezTo>
                <a:cubicBezTo>
                  <a:pt x="83" y="113"/>
                  <a:pt x="83" y="113"/>
                  <a:pt x="83" y="113"/>
                </a:cubicBezTo>
                <a:cubicBezTo>
                  <a:pt x="84" y="113"/>
                  <a:pt x="84" y="113"/>
                  <a:pt x="84" y="113"/>
                </a:cubicBezTo>
                <a:cubicBezTo>
                  <a:pt x="88" y="117"/>
                  <a:pt x="88" y="117"/>
                  <a:pt x="88" y="117"/>
                </a:cubicBezTo>
                <a:cubicBezTo>
                  <a:pt x="92" y="117"/>
                  <a:pt x="92" y="117"/>
                  <a:pt x="92" y="117"/>
                </a:cubicBezTo>
                <a:cubicBezTo>
                  <a:pt x="93" y="117"/>
                  <a:pt x="93" y="117"/>
                  <a:pt x="93" y="117"/>
                </a:cubicBezTo>
                <a:cubicBezTo>
                  <a:pt x="95" y="116"/>
                  <a:pt x="99" y="117"/>
                  <a:pt x="101" y="117"/>
                </a:cubicBezTo>
                <a:cubicBezTo>
                  <a:pt x="103" y="117"/>
                  <a:pt x="103" y="117"/>
                  <a:pt x="103" y="117"/>
                </a:cubicBezTo>
                <a:cubicBezTo>
                  <a:pt x="103" y="117"/>
                  <a:pt x="104" y="117"/>
                  <a:pt x="104" y="118"/>
                </a:cubicBezTo>
                <a:cubicBezTo>
                  <a:pt x="104" y="118"/>
                  <a:pt x="105" y="119"/>
                  <a:pt x="106" y="121"/>
                </a:cubicBezTo>
                <a:cubicBezTo>
                  <a:pt x="107" y="124"/>
                  <a:pt x="107" y="124"/>
                  <a:pt x="107" y="124"/>
                </a:cubicBezTo>
                <a:cubicBezTo>
                  <a:pt x="107" y="129"/>
                  <a:pt x="107" y="129"/>
                  <a:pt x="107" y="129"/>
                </a:cubicBezTo>
                <a:cubicBezTo>
                  <a:pt x="110" y="130"/>
                  <a:pt x="110" y="130"/>
                  <a:pt x="110" y="130"/>
                </a:cubicBezTo>
                <a:cubicBezTo>
                  <a:pt x="110" y="130"/>
                  <a:pt x="112" y="131"/>
                  <a:pt x="112" y="130"/>
                </a:cubicBezTo>
                <a:cubicBezTo>
                  <a:pt x="112" y="130"/>
                  <a:pt x="113" y="130"/>
                  <a:pt x="113" y="129"/>
                </a:cubicBezTo>
                <a:cubicBezTo>
                  <a:pt x="113" y="129"/>
                  <a:pt x="114" y="127"/>
                  <a:pt x="116" y="127"/>
                </a:cubicBezTo>
                <a:cubicBezTo>
                  <a:pt x="117" y="127"/>
                  <a:pt x="118" y="129"/>
                  <a:pt x="119" y="129"/>
                </a:cubicBezTo>
                <a:cubicBezTo>
                  <a:pt x="121" y="132"/>
                  <a:pt x="121" y="134"/>
                  <a:pt x="121" y="135"/>
                </a:cubicBezTo>
                <a:cubicBezTo>
                  <a:pt x="122" y="137"/>
                  <a:pt x="122" y="137"/>
                  <a:pt x="122" y="138"/>
                </a:cubicBezTo>
                <a:cubicBezTo>
                  <a:pt x="139" y="135"/>
                  <a:pt x="139" y="135"/>
                  <a:pt x="139" y="135"/>
                </a:cubicBezTo>
                <a:cubicBezTo>
                  <a:pt x="138" y="132"/>
                  <a:pt x="138" y="132"/>
                  <a:pt x="138" y="132"/>
                </a:cubicBezTo>
                <a:cubicBezTo>
                  <a:pt x="137" y="126"/>
                  <a:pt x="137" y="126"/>
                  <a:pt x="137" y="126"/>
                </a:cubicBezTo>
                <a:cubicBezTo>
                  <a:pt x="137" y="123"/>
                  <a:pt x="137" y="123"/>
                  <a:pt x="137" y="123"/>
                </a:cubicBezTo>
                <a:cubicBezTo>
                  <a:pt x="138" y="119"/>
                  <a:pt x="138" y="119"/>
                  <a:pt x="138" y="119"/>
                </a:cubicBezTo>
                <a:cubicBezTo>
                  <a:pt x="139" y="115"/>
                  <a:pt x="139" y="115"/>
                  <a:pt x="139" y="115"/>
                </a:cubicBezTo>
                <a:cubicBezTo>
                  <a:pt x="141" y="112"/>
                  <a:pt x="141" y="112"/>
                  <a:pt x="141" y="112"/>
                </a:cubicBezTo>
                <a:cubicBezTo>
                  <a:pt x="146" y="107"/>
                  <a:pt x="146" y="107"/>
                  <a:pt x="146" y="107"/>
                </a:cubicBezTo>
                <a:cubicBezTo>
                  <a:pt x="151" y="102"/>
                  <a:pt x="151" y="102"/>
                  <a:pt x="151" y="102"/>
                </a:cubicBezTo>
                <a:cubicBezTo>
                  <a:pt x="155" y="99"/>
                  <a:pt x="155" y="99"/>
                  <a:pt x="155" y="99"/>
                </a:cubicBezTo>
                <a:cubicBezTo>
                  <a:pt x="156" y="98"/>
                  <a:pt x="156" y="98"/>
                  <a:pt x="156" y="98"/>
                </a:cubicBezTo>
                <a:cubicBezTo>
                  <a:pt x="159" y="97"/>
                  <a:pt x="159" y="97"/>
                  <a:pt x="159" y="97"/>
                </a:cubicBezTo>
                <a:cubicBezTo>
                  <a:pt x="163" y="97"/>
                  <a:pt x="163" y="97"/>
                  <a:pt x="163" y="97"/>
                </a:cubicBezTo>
                <a:cubicBezTo>
                  <a:pt x="167" y="97"/>
                  <a:pt x="167" y="97"/>
                  <a:pt x="167" y="97"/>
                </a:cubicBezTo>
                <a:cubicBezTo>
                  <a:pt x="169" y="96"/>
                  <a:pt x="169" y="96"/>
                  <a:pt x="169" y="96"/>
                </a:cubicBezTo>
                <a:cubicBezTo>
                  <a:pt x="170" y="96"/>
                  <a:pt x="170" y="96"/>
                  <a:pt x="170" y="96"/>
                </a:cubicBezTo>
                <a:cubicBezTo>
                  <a:pt x="193" y="82"/>
                  <a:pt x="193" y="82"/>
                  <a:pt x="193" y="82"/>
                </a:cubicBezTo>
                <a:cubicBezTo>
                  <a:pt x="195" y="81"/>
                  <a:pt x="195" y="81"/>
                  <a:pt x="195" y="81"/>
                </a:cubicBezTo>
                <a:cubicBezTo>
                  <a:pt x="197" y="78"/>
                  <a:pt x="197" y="78"/>
                  <a:pt x="197" y="78"/>
                </a:cubicBezTo>
                <a:cubicBezTo>
                  <a:pt x="200" y="74"/>
                  <a:pt x="200" y="74"/>
                  <a:pt x="200" y="74"/>
                </a:cubicBezTo>
                <a:cubicBezTo>
                  <a:pt x="201" y="71"/>
                  <a:pt x="201" y="71"/>
                  <a:pt x="201" y="71"/>
                </a:cubicBezTo>
                <a:cubicBezTo>
                  <a:pt x="202" y="67"/>
                  <a:pt x="202" y="67"/>
                  <a:pt x="202" y="67"/>
                </a:cubicBezTo>
                <a:cubicBezTo>
                  <a:pt x="202" y="62"/>
                  <a:pt x="202" y="62"/>
                  <a:pt x="202" y="62"/>
                </a:cubicBezTo>
                <a:cubicBezTo>
                  <a:pt x="202" y="58"/>
                  <a:pt x="202" y="58"/>
                  <a:pt x="202" y="58"/>
                </a:cubicBezTo>
                <a:cubicBezTo>
                  <a:pt x="202" y="28"/>
                  <a:pt x="202" y="28"/>
                  <a:pt x="202" y="28"/>
                </a:cubicBezTo>
                <a:cubicBezTo>
                  <a:pt x="204" y="26"/>
                  <a:pt x="204" y="26"/>
                  <a:pt x="204" y="26"/>
                </a:cubicBezTo>
                <a:cubicBezTo>
                  <a:pt x="204" y="25"/>
                  <a:pt x="204" y="25"/>
                  <a:pt x="204" y="25"/>
                </a:cubicBezTo>
                <a:cubicBezTo>
                  <a:pt x="205" y="19"/>
                  <a:pt x="205" y="19"/>
                  <a:pt x="205" y="19"/>
                </a:cubicBezTo>
                <a:cubicBezTo>
                  <a:pt x="205" y="18"/>
                  <a:pt x="205" y="18"/>
                  <a:pt x="205" y="18"/>
                </a:cubicBezTo>
                <a:cubicBezTo>
                  <a:pt x="205" y="16"/>
                  <a:pt x="205" y="16"/>
                  <a:pt x="205" y="16"/>
                </a:cubicBezTo>
                <a:cubicBezTo>
                  <a:pt x="205" y="14"/>
                  <a:pt x="205" y="14"/>
                  <a:pt x="205" y="14"/>
                </a:cubicBezTo>
                <a:cubicBezTo>
                  <a:pt x="205" y="13"/>
                  <a:pt x="205" y="13"/>
                  <a:pt x="205" y="13"/>
                </a:cubicBezTo>
                <a:cubicBezTo>
                  <a:pt x="204" y="12"/>
                  <a:pt x="204" y="12"/>
                  <a:pt x="204" y="1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8" name="Freeform 104"/>
          <p:cNvSpPr>
            <a:spLocks/>
          </p:cNvSpPr>
          <p:nvPr/>
        </p:nvSpPr>
        <p:spPr bwMode="auto">
          <a:xfrm>
            <a:off x="8722294" y="5152702"/>
            <a:ext cx="327025" cy="455613"/>
          </a:xfrm>
          <a:custGeom>
            <a:avLst/>
            <a:gdLst>
              <a:gd name="T0" fmla="*/ 140 w 147"/>
              <a:gd name="T1" fmla="*/ 56 h 204"/>
              <a:gd name="T2" fmla="*/ 128 w 147"/>
              <a:gd name="T3" fmla="*/ 56 h 204"/>
              <a:gd name="T4" fmla="*/ 120 w 147"/>
              <a:gd name="T5" fmla="*/ 45 h 204"/>
              <a:gd name="T6" fmla="*/ 107 w 147"/>
              <a:gd name="T7" fmla="*/ 43 h 204"/>
              <a:gd name="T8" fmla="*/ 93 w 147"/>
              <a:gd name="T9" fmla="*/ 48 h 204"/>
              <a:gd name="T10" fmla="*/ 85 w 147"/>
              <a:gd name="T11" fmla="*/ 48 h 204"/>
              <a:gd name="T12" fmla="*/ 74 w 147"/>
              <a:gd name="T13" fmla="*/ 47 h 204"/>
              <a:gd name="T14" fmla="*/ 66 w 147"/>
              <a:gd name="T15" fmla="*/ 41 h 204"/>
              <a:gd name="T16" fmla="*/ 61 w 147"/>
              <a:gd name="T17" fmla="*/ 32 h 204"/>
              <a:gd name="T18" fmla="*/ 49 w 147"/>
              <a:gd name="T19" fmla="*/ 26 h 204"/>
              <a:gd name="T20" fmla="*/ 40 w 147"/>
              <a:gd name="T21" fmla="*/ 13 h 204"/>
              <a:gd name="T22" fmla="*/ 39 w 147"/>
              <a:gd name="T23" fmla="*/ 10 h 204"/>
              <a:gd name="T24" fmla="*/ 22 w 147"/>
              <a:gd name="T25" fmla="*/ 1 h 204"/>
              <a:gd name="T26" fmla="*/ 7 w 147"/>
              <a:gd name="T27" fmla="*/ 3 h 204"/>
              <a:gd name="T28" fmla="*/ 3 w 147"/>
              <a:gd name="T29" fmla="*/ 11 h 204"/>
              <a:gd name="T30" fmla="*/ 3 w 147"/>
              <a:gd name="T31" fmla="*/ 21 h 204"/>
              <a:gd name="T32" fmla="*/ 3 w 147"/>
              <a:gd name="T33" fmla="*/ 26 h 204"/>
              <a:gd name="T34" fmla="*/ 5 w 147"/>
              <a:gd name="T35" fmla="*/ 36 h 204"/>
              <a:gd name="T36" fmla="*/ 15 w 147"/>
              <a:gd name="T37" fmla="*/ 44 h 204"/>
              <a:gd name="T38" fmla="*/ 16 w 147"/>
              <a:gd name="T39" fmla="*/ 57 h 204"/>
              <a:gd name="T40" fmla="*/ 19 w 147"/>
              <a:gd name="T41" fmla="*/ 69 h 204"/>
              <a:gd name="T42" fmla="*/ 21 w 147"/>
              <a:gd name="T43" fmla="*/ 77 h 204"/>
              <a:gd name="T44" fmla="*/ 26 w 147"/>
              <a:gd name="T45" fmla="*/ 79 h 204"/>
              <a:gd name="T46" fmla="*/ 35 w 147"/>
              <a:gd name="T47" fmla="*/ 83 h 204"/>
              <a:gd name="T48" fmla="*/ 39 w 147"/>
              <a:gd name="T49" fmla="*/ 88 h 204"/>
              <a:gd name="T50" fmla="*/ 43 w 147"/>
              <a:gd name="T51" fmla="*/ 97 h 204"/>
              <a:gd name="T52" fmla="*/ 46 w 147"/>
              <a:gd name="T53" fmla="*/ 104 h 204"/>
              <a:gd name="T54" fmla="*/ 49 w 147"/>
              <a:gd name="T55" fmla="*/ 120 h 204"/>
              <a:gd name="T56" fmla="*/ 50 w 147"/>
              <a:gd name="T57" fmla="*/ 129 h 204"/>
              <a:gd name="T58" fmla="*/ 43 w 147"/>
              <a:gd name="T59" fmla="*/ 138 h 204"/>
              <a:gd name="T60" fmla="*/ 42 w 147"/>
              <a:gd name="T61" fmla="*/ 146 h 204"/>
              <a:gd name="T62" fmla="*/ 40 w 147"/>
              <a:gd name="T63" fmla="*/ 156 h 204"/>
              <a:gd name="T64" fmla="*/ 52 w 147"/>
              <a:gd name="T65" fmla="*/ 162 h 204"/>
              <a:gd name="T66" fmla="*/ 59 w 147"/>
              <a:gd name="T67" fmla="*/ 164 h 204"/>
              <a:gd name="T68" fmla="*/ 69 w 147"/>
              <a:gd name="T69" fmla="*/ 164 h 204"/>
              <a:gd name="T70" fmla="*/ 78 w 147"/>
              <a:gd name="T71" fmla="*/ 175 h 204"/>
              <a:gd name="T72" fmla="*/ 81 w 147"/>
              <a:gd name="T73" fmla="*/ 185 h 204"/>
              <a:gd name="T74" fmla="*/ 69 w 147"/>
              <a:gd name="T75" fmla="*/ 187 h 204"/>
              <a:gd name="T76" fmla="*/ 63 w 147"/>
              <a:gd name="T77" fmla="*/ 193 h 204"/>
              <a:gd name="T78" fmla="*/ 66 w 147"/>
              <a:gd name="T79" fmla="*/ 198 h 204"/>
              <a:gd name="T80" fmla="*/ 72 w 147"/>
              <a:gd name="T81" fmla="*/ 204 h 204"/>
              <a:gd name="T82" fmla="*/ 83 w 147"/>
              <a:gd name="T83" fmla="*/ 202 h 204"/>
              <a:gd name="T84" fmla="*/ 89 w 147"/>
              <a:gd name="T85" fmla="*/ 188 h 204"/>
              <a:gd name="T86" fmla="*/ 100 w 147"/>
              <a:gd name="T87" fmla="*/ 185 h 204"/>
              <a:gd name="T88" fmla="*/ 106 w 147"/>
              <a:gd name="T89" fmla="*/ 180 h 204"/>
              <a:gd name="T90" fmla="*/ 111 w 147"/>
              <a:gd name="T91" fmla="*/ 169 h 204"/>
              <a:gd name="T92" fmla="*/ 120 w 147"/>
              <a:gd name="T93" fmla="*/ 165 h 204"/>
              <a:gd name="T94" fmla="*/ 125 w 147"/>
              <a:gd name="T95" fmla="*/ 164 h 204"/>
              <a:gd name="T96" fmla="*/ 132 w 147"/>
              <a:gd name="T97" fmla="*/ 158 h 204"/>
              <a:gd name="T98" fmla="*/ 128 w 147"/>
              <a:gd name="T99" fmla="*/ 144 h 204"/>
              <a:gd name="T100" fmla="*/ 126 w 147"/>
              <a:gd name="T101" fmla="*/ 132 h 204"/>
              <a:gd name="T102" fmla="*/ 119 w 147"/>
              <a:gd name="T103" fmla="*/ 121 h 204"/>
              <a:gd name="T104" fmla="*/ 119 w 147"/>
              <a:gd name="T105" fmla="*/ 113 h 204"/>
              <a:gd name="T106" fmla="*/ 123 w 147"/>
              <a:gd name="T107" fmla="*/ 107 h 204"/>
              <a:gd name="T108" fmla="*/ 124 w 147"/>
              <a:gd name="T109" fmla="*/ 89 h 204"/>
              <a:gd name="T110" fmla="*/ 129 w 147"/>
              <a:gd name="T111" fmla="*/ 86 h 204"/>
              <a:gd name="T112" fmla="*/ 140 w 147"/>
              <a:gd name="T113" fmla="*/ 80 h 204"/>
              <a:gd name="T114" fmla="*/ 138 w 147"/>
              <a:gd name="T115" fmla="*/ 70 h 204"/>
              <a:gd name="T116" fmla="*/ 143 w 147"/>
              <a:gd name="T117" fmla="*/ 64 h 204"/>
              <a:gd name="T118" fmla="*/ 147 w 147"/>
              <a:gd name="T119" fmla="*/ 58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7" h="204">
                <a:moveTo>
                  <a:pt x="145" y="56"/>
                </a:moveTo>
                <a:cubicBezTo>
                  <a:pt x="144" y="56"/>
                  <a:pt x="144" y="56"/>
                  <a:pt x="144" y="56"/>
                </a:cubicBezTo>
                <a:cubicBezTo>
                  <a:pt x="144" y="55"/>
                  <a:pt x="144" y="55"/>
                  <a:pt x="143" y="54"/>
                </a:cubicBezTo>
                <a:cubicBezTo>
                  <a:pt x="143" y="55"/>
                  <a:pt x="141" y="55"/>
                  <a:pt x="140" y="56"/>
                </a:cubicBezTo>
                <a:cubicBezTo>
                  <a:pt x="138" y="58"/>
                  <a:pt x="138" y="58"/>
                  <a:pt x="138" y="58"/>
                </a:cubicBezTo>
                <a:cubicBezTo>
                  <a:pt x="137" y="58"/>
                  <a:pt x="137" y="58"/>
                  <a:pt x="137" y="58"/>
                </a:cubicBezTo>
                <a:cubicBezTo>
                  <a:pt x="135" y="58"/>
                  <a:pt x="135" y="58"/>
                  <a:pt x="135" y="58"/>
                </a:cubicBezTo>
                <a:cubicBezTo>
                  <a:pt x="132" y="57"/>
                  <a:pt x="128" y="56"/>
                  <a:pt x="128" y="56"/>
                </a:cubicBezTo>
                <a:cubicBezTo>
                  <a:pt x="125" y="54"/>
                  <a:pt x="125" y="54"/>
                  <a:pt x="125" y="54"/>
                </a:cubicBezTo>
                <a:cubicBezTo>
                  <a:pt x="124" y="53"/>
                  <a:pt x="124" y="53"/>
                  <a:pt x="124" y="53"/>
                </a:cubicBezTo>
                <a:cubicBezTo>
                  <a:pt x="123" y="49"/>
                  <a:pt x="123" y="49"/>
                  <a:pt x="123" y="49"/>
                </a:cubicBezTo>
                <a:cubicBezTo>
                  <a:pt x="120" y="45"/>
                  <a:pt x="120" y="45"/>
                  <a:pt x="120" y="45"/>
                </a:cubicBezTo>
                <a:cubicBezTo>
                  <a:pt x="117" y="42"/>
                  <a:pt x="117" y="42"/>
                  <a:pt x="117" y="42"/>
                </a:cubicBezTo>
                <a:cubicBezTo>
                  <a:pt x="109" y="42"/>
                  <a:pt x="109" y="42"/>
                  <a:pt x="109" y="42"/>
                </a:cubicBezTo>
                <a:cubicBezTo>
                  <a:pt x="108" y="43"/>
                  <a:pt x="108" y="43"/>
                  <a:pt x="108" y="43"/>
                </a:cubicBezTo>
                <a:cubicBezTo>
                  <a:pt x="108" y="43"/>
                  <a:pt x="108" y="43"/>
                  <a:pt x="107" y="43"/>
                </a:cubicBezTo>
                <a:cubicBezTo>
                  <a:pt x="104" y="44"/>
                  <a:pt x="104" y="44"/>
                  <a:pt x="104" y="44"/>
                </a:cubicBezTo>
                <a:cubicBezTo>
                  <a:pt x="96" y="45"/>
                  <a:pt x="96" y="45"/>
                  <a:pt x="96" y="45"/>
                </a:cubicBezTo>
                <a:cubicBezTo>
                  <a:pt x="95" y="46"/>
                  <a:pt x="95" y="46"/>
                  <a:pt x="95" y="46"/>
                </a:cubicBezTo>
                <a:cubicBezTo>
                  <a:pt x="93" y="48"/>
                  <a:pt x="93" y="48"/>
                  <a:pt x="93" y="48"/>
                </a:cubicBezTo>
                <a:cubicBezTo>
                  <a:pt x="92" y="49"/>
                  <a:pt x="91" y="49"/>
                  <a:pt x="91" y="49"/>
                </a:cubicBezTo>
                <a:cubicBezTo>
                  <a:pt x="90" y="49"/>
                  <a:pt x="90" y="48"/>
                  <a:pt x="89" y="48"/>
                </a:cubicBezTo>
                <a:cubicBezTo>
                  <a:pt x="88" y="48"/>
                  <a:pt x="87" y="48"/>
                  <a:pt x="86" y="48"/>
                </a:cubicBezTo>
                <a:cubicBezTo>
                  <a:pt x="85" y="48"/>
                  <a:pt x="85" y="48"/>
                  <a:pt x="85" y="48"/>
                </a:cubicBezTo>
                <a:cubicBezTo>
                  <a:pt x="82" y="48"/>
                  <a:pt x="82" y="48"/>
                  <a:pt x="82" y="48"/>
                </a:cubicBezTo>
                <a:cubicBezTo>
                  <a:pt x="81" y="48"/>
                  <a:pt x="81" y="48"/>
                  <a:pt x="81" y="48"/>
                </a:cubicBezTo>
                <a:cubicBezTo>
                  <a:pt x="80" y="47"/>
                  <a:pt x="80" y="47"/>
                  <a:pt x="80" y="47"/>
                </a:cubicBezTo>
                <a:cubicBezTo>
                  <a:pt x="74" y="47"/>
                  <a:pt x="74" y="47"/>
                  <a:pt x="74" y="47"/>
                </a:cubicBezTo>
                <a:cubicBezTo>
                  <a:pt x="73" y="47"/>
                  <a:pt x="73" y="47"/>
                  <a:pt x="73" y="47"/>
                </a:cubicBezTo>
                <a:cubicBezTo>
                  <a:pt x="72" y="45"/>
                  <a:pt x="71" y="45"/>
                  <a:pt x="70" y="44"/>
                </a:cubicBezTo>
                <a:cubicBezTo>
                  <a:pt x="69" y="44"/>
                  <a:pt x="69" y="43"/>
                  <a:pt x="68" y="43"/>
                </a:cubicBezTo>
                <a:cubicBezTo>
                  <a:pt x="68" y="42"/>
                  <a:pt x="67" y="42"/>
                  <a:pt x="66" y="41"/>
                </a:cubicBezTo>
                <a:cubicBezTo>
                  <a:pt x="65" y="40"/>
                  <a:pt x="65" y="40"/>
                  <a:pt x="65" y="40"/>
                </a:cubicBezTo>
                <a:cubicBezTo>
                  <a:pt x="65" y="37"/>
                  <a:pt x="65" y="37"/>
                  <a:pt x="65" y="37"/>
                </a:cubicBezTo>
                <a:cubicBezTo>
                  <a:pt x="65" y="36"/>
                  <a:pt x="65" y="35"/>
                  <a:pt x="64" y="35"/>
                </a:cubicBezTo>
                <a:cubicBezTo>
                  <a:pt x="63" y="34"/>
                  <a:pt x="61" y="33"/>
                  <a:pt x="61" y="32"/>
                </a:cubicBezTo>
                <a:cubicBezTo>
                  <a:pt x="60" y="32"/>
                  <a:pt x="58" y="31"/>
                  <a:pt x="57" y="29"/>
                </a:cubicBezTo>
                <a:cubicBezTo>
                  <a:pt x="56" y="28"/>
                  <a:pt x="56" y="28"/>
                  <a:pt x="56" y="28"/>
                </a:cubicBezTo>
                <a:cubicBezTo>
                  <a:pt x="54" y="29"/>
                  <a:pt x="52" y="29"/>
                  <a:pt x="50" y="28"/>
                </a:cubicBezTo>
                <a:cubicBezTo>
                  <a:pt x="49" y="27"/>
                  <a:pt x="49" y="26"/>
                  <a:pt x="49" y="26"/>
                </a:cubicBezTo>
                <a:cubicBezTo>
                  <a:pt x="49" y="21"/>
                  <a:pt x="49" y="21"/>
                  <a:pt x="49" y="21"/>
                </a:cubicBezTo>
                <a:cubicBezTo>
                  <a:pt x="48" y="20"/>
                  <a:pt x="48" y="20"/>
                  <a:pt x="47" y="19"/>
                </a:cubicBezTo>
                <a:cubicBezTo>
                  <a:pt x="46" y="17"/>
                  <a:pt x="43" y="15"/>
                  <a:pt x="42" y="15"/>
                </a:cubicBezTo>
                <a:cubicBezTo>
                  <a:pt x="41" y="15"/>
                  <a:pt x="40" y="14"/>
                  <a:pt x="40" y="13"/>
                </a:cubicBezTo>
                <a:cubicBezTo>
                  <a:pt x="40" y="11"/>
                  <a:pt x="40" y="11"/>
                  <a:pt x="40" y="11"/>
                </a:cubicBezTo>
                <a:cubicBezTo>
                  <a:pt x="40" y="11"/>
                  <a:pt x="39" y="11"/>
                  <a:pt x="39" y="11"/>
                </a:cubicBezTo>
                <a:cubicBezTo>
                  <a:pt x="39" y="11"/>
                  <a:pt x="39" y="11"/>
                  <a:pt x="39" y="11"/>
                </a:cubicBezTo>
                <a:cubicBezTo>
                  <a:pt x="39" y="10"/>
                  <a:pt x="39" y="10"/>
                  <a:pt x="39" y="10"/>
                </a:cubicBezTo>
                <a:cubicBezTo>
                  <a:pt x="39" y="10"/>
                  <a:pt x="39" y="10"/>
                  <a:pt x="39" y="10"/>
                </a:cubicBezTo>
                <a:cubicBezTo>
                  <a:pt x="38" y="10"/>
                  <a:pt x="38" y="10"/>
                  <a:pt x="38" y="10"/>
                </a:cubicBezTo>
                <a:cubicBezTo>
                  <a:pt x="35" y="8"/>
                  <a:pt x="32" y="7"/>
                  <a:pt x="31" y="7"/>
                </a:cubicBezTo>
                <a:cubicBezTo>
                  <a:pt x="30" y="8"/>
                  <a:pt x="28" y="9"/>
                  <a:pt x="22" y="1"/>
                </a:cubicBezTo>
                <a:cubicBezTo>
                  <a:pt x="19" y="1"/>
                  <a:pt x="19" y="1"/>
                  <a:pt x="19" y="1"/>
                </a:cubicBezTo>
                <a:cubicBezTo>
                  <a:pt x="12" y="3"/>
                  <a:pt x="12" y="3"/>
                  <a:pt x="12" y="3"/>
                </a:cubicBezTo>
                <a:cubicBezTo>
                  <a:pt x="7" y="0"/>
                  <a:pt x="7" y="0"/>
                  <a:pt x="7" y="0"/>
                </a:cubicBezTo>
                <a:cubicBezTo>
                  <a:pt x="7" y="3"/>
                  <a:pt x="7" y="3"/>
                  <a:pt x="7" y="3"/>
                </a:cubicBezTo>
                <a:cubicBezTo>
                  <a:pt x="6" y="4"/>
                  <a:pt x="6" y="4"/>
                  <a:pt x="6" y="4"/>
                </a:cubicBezTo>
                <a:cubicBezTo>
                  <a:pt x="5" y="8"/>
                  <a:pt x="5" y="8"/>
                  <a:pt x="5" y="8"/>
                </a:cubicBezTo>
                <a:cubicBezTo>
                  <a:pt x="4" y="10"/>
                  <a:pt x="4" y="10"/>
                  <a:pt x="4" y="10"/>
                </a:cubicBezTo>
                <a:cubicBezTo>
                  <a:pt x="3" y="11"/>
                  <a:pt x="3" y="11"/>
                  <a:pt x="3" y="11"/>
                </a:cubicBezTo>
                <a:cubicBezTo>
                  <a:pt x="2" y="11"/>
                  <a:pt x="2" y="11"/>
                  <a:pt x="2" y="12"/>
                </a:cubicBezTo>
                <a:cubicBezTo>
                  <a:pt x="0" y="12"/>
                  <a:pt x="0" y="12"/>
                  <a:pt x="0" y="12"/>
                </a:cubicBezTo>
                <a:cubicBezTo>
                  <a:pt x="3" y="19"/>
                  <a:pt x="3" y="19"/>
                  <a:pt x="3" y="19"/>
                </a:cubicBezTo>
                <a:cubicBezTo>
                  <a:pt x="4" y="20"/>
                  <a:pt x="4" y="20"/>
                  <a:pt x="3" y="21"/>
                </a:cubicBezTo>
                <a:cubicBezTo>
                  <a:pt x="3" y="21"/>
                  <a:pt x="2" y="22"/>
                  <a:pt x="2" y="22"/>
                </a:cubicBezTo>
                <a:cubicBezTo>
                  <a:pt x="1" y="22"/>
                  <a:pt x="1" y="22"/>
                  <a:pt x="1" y="22"/>
                </a:cubicBezTo>
                <a:cubicBezTo>
                  <a:pt x="2" y="23"/>
                  <a:pt x="3" y="25"/>
                  <a:pt x="3" y="26"/>
                </a:cubicBezTo>
                <a:cubicBezTo>
                  <a:pt x="3" y="26"/>
                  <a:pt x="3" y="26"/>
                  <a:pt x="3" y="26"/>
                </a:cubicBezTo>
                <a:cubicBezTo>
                  <a:pt x="4" y="27"/>
                  <a:pt x="5" y="29"/>
                  <a:pt x="5" y="31"/>
                </a:cubicBezTo>
                <a:cubicBezTo>
                  <a:pt x="5" y="31"/>
                  <a:pt x="5" y="31"/>
                  <a:pt x="4" y="32"/>
                </a:cubicBezTo>
                <a:cubicBezTo>
                  <a:pt x="4" y="32"/>
                  <a:pt x="4" y="33"/>
                  <a:pt x="4" y="33"/>
                </a:cubicBezTo>
                <a:cubicBezTo>
                  <a:pt x="5" y="36"/>
                  <a:pt x="5" y="36"/>
                  <a:pt x="5" y="36"/>
                </a:cubicBezTo>
                <a:cubicBezTo>
                  <a:pt x="12" y="39"/>
                  <a:pt x="12" y="39"/>
                  <a:pt x="12" y="39"/>
                </a:cubicBezTo>
                <a:cubicBezTo>
                  <a:pt x="13" y="40"/>
                  <a:pt x="13" y="41"/>
                  <a:pt x="13" y="42"/>
                </a:cubicBezTo>
                <a:cubicBezTo>
                  <a:pt x="13" y="42"/>
                  <a:pt x="13" y="42"/>
                  <a:pt x="13" y="42"/>
                </a:cubicBezTo>
                <a:cubicBezTo>
                  <a:pt x="15" y="44"/>
                  <a:pt x="15" y="44"/>
                  <a:pt x="15" y="44"/>
                </a:cubicBezTo>
                <a:cubicBezTo>
                  <a:pt x="15" y="44"/>
                  <a:pt x="15" y="44"/>
                  <a:pt x="16" y="45"/>
                </a:cubicBezTo>
                <a:cubicBezTo>
                  <a:pt x="16" y="48"/>
                  <a:pt x="16" y="48"/>
                  <a:pt x="16" y="48"/>
                </a:cubicBezTo>
                <a:cubicBezTo>
                  <a:pt x="16" y="49"/>
                  <a:pt x="16" y="49"/>
                  <a:pt x="16" y="49"/>
                </a:cubicBezTo>
                <a:cubicBezTo>
                  <a:pt x="16" y="57"/>
                  <a:pt x="16" y="57"/>
                  <a:pt x="16" y="57"/>
                </a:cubicBezTo>
                <a:cubicBezTo>
                  <a:pt x="16" y="63"/>
                  <a:pt x="16" y="63"/>
                  <a:pt x="16" y="63"/>
                </a:cubicBezTo>
                <a:cubicBezTo>
                  <a:pt x="16" y="64"/>
                  <a:pt x="16" y="64"/>
                  <a:pt x="16" y="64"/>
                </a:cubicBezTo>
                <a:cubicBezTo>
                  <a:pt x="18" y="66"/>
                  <a:pt x="18" y="66"/>
                  <a:pt x="18" y="66"/>
                </a:cubicBezTo>
                <a:cubicBezTo>
                  <a:pt x="19" y="67"/>
                  <a:pt x="19" y="69"/>
                  <a:pt x="19" y="69"/>
                </a:cubicBezTo>
                <a:cubicBezTo>
                  <a:pt x="20" y="69"/>
                  <a:pt x="20" y="69"/>
                  <a:pt x="20" y="69"/>
                </a:cubicBezTo>
                <a:cubicBezTo>
                  <a:pt x="20" y="69"/>
                  <a:pt x="20" y="72"/>
                  <a:pt x="20" y="74"/>
                </a:cubicBezTo>
                <a:cubicBezTo>
                  <a:pt x="19" y="75"/>
                  <a:pt x="19" y="76"/>
                  <a:pt x="19" y="76"/>
                </a:cubicBezTo>
                <a:cubicBezTo>
                  <a:pt x="21" y="77"/>
                  <a:pt x="21" y="77"/>
                  <a:pt x="21" y="77"/>
                </a:cubicBezTo>
                <a:cubicBezTo>
                  <a:pt x="22" y="77"/>
                  <a:pt x="23" y="77"/>
                  <a:pt x="23" y="78"/>
                </a:cubicBezTo>
                <a:cubicBezTo>
                  <a:pt x="23" y="78"/>
                  <a:pt x="24" y="78"/>
                  <a:pt x="24" y="79"/>
                </a:cubicBezTo>
                <a:cubicBezTo>
                  <a:pt x="25" y="79"/>
                  <a:pt x="25" y="79"/>
                  <a:pt x="25" y="79"/>
                </a:cubicBezTo>
                <a:cubicBezTo>
                  <a:pt x="26" y="79"/>
                  <a:pt x="26" y="79"/>
                  <a:pt x="26" y="79"/>
                </a:cubicBezTo>
                <a:cubicBezTo>
                  <a:pt x="27" y="79"/>
                  <a:pt x="27" y="79"/>
                  <a:pt x="28" y="79"/>
                </a:cubicBezTo>
                <a:cubicBezTo>
                  <a:pt x="29" y="81"/>
                  <a:pt x="29" y="81"/>
                  <a:pt x="29" y="81"/>
                </a:cubicBezTo>
                <a:cubicBezTo>
                  <a:pt x="31" y="81"/>
                  <a:pt x="31" y="81"/>
                  <a:pt x="31" y="81"/>
                </a:cubicBezTo>
                <a:cubicBezTo>
                  <a:pt x="33" y="81"/>
                  <a:pt x="34" y="81"/>
                  <a:pt x="35" y="83"/>
                </a:cubicBezTo>
                <a:cubicBezTo>
                  <a:pt x="37" y="84"/>
                  <a:pt x="37" y="84"/>
                  <a:pt x="37" y="84"/>
                </a:cubicBezTo>
                <a:cubicBezTo>
                  <a:pt x="38" y="85"/>
                  <a:pt x="39" y="85"/>
                  <a:pt x="39" y="86"/>
                </a:cubicBezTo>
                <a:cubicBezTo>
                  <a:pt x="39" y="87"/>
                  <a:pt x="39" y="87"/>
                  <a:pt x="39" y="87"/>
                </a:cubicBezTo>
                <a:cubicBezTo>
                  <a:pt x="39" y="88"/>
                  <a:pt x="39" y="88"/>
                  <a:pt x="39" y="88"/>
                </a:cubicBezTo>
                <a:cubicBezTo>
                  <a:pt x="40" y="88"/>
                  <a:pt x="40" y="88"/>
                  <a:pt x="40" y="88"/>
                </a:cubicBezTo>
                <a:cubicBezTo>
                  <a:pt x="41" y="88"/>
                  <a:pt x="41" y="88"/>
                  <a:pt x="42" y="89"/>
                </a:cubicBezTo>
                <a:cubicBezTo>
                  <a:pt x="42" y="89"/>
                  <a:pt x="42" y="91"/>
                  <a:pt x="42" y="93"/>
                </a:cubicBezTo>
                <a:cubicBezTo>
                  <a:pt x="42" y="95"/>
                  <a:pt x="42" y="95"/>
                  <a:pt x="43" y="97"/>
                </a:cubicBezTo>
                <a:cubicBezTo>
                  <a:pt x="43" y="98"/>
                  <a:pt x="44" y="99"/>
                  <a:pt x="44" y="99"/>
                </a:cubicBezTo>
                <a:cubicBezTo>
                  <a:pt x="45" y="100"/>
                  <a:pt x="45" y="100"/>
                  <a:pt x="45" y="100"/>
                </a:cubicBezTo>
                <a:cubicBezTo>
                  <a:pt x="45" y="101"/>
                  <a:pt x="46" y="102"/>
                  <a:pt x="46" y="103"/>
                </a:cubicBezTo>
                <a:cubicBezTo>
                  <a:pt x="46" y="103"/>
                  <a:pt x="46" y="103"/>
                  <a:pt x="46" y="104"/>
                </a:cubicBezTo>
                <a:cubicBezTo>
                  <a:pt x="47" y="104"/>
                  <a:pt x="47" y="104"/>
                  <a:pt x="47" y="105"/>
                </a:cubicBezTo>
                <a:cubicBezTo>
                  <a:pt x="48" y="110"/>
                  <a:pt x="48" y="110"/>
                  <a:pt x="48" y="110"/>
                </a:cubicBezTo>
                <a:cubicBezTo>
                  <a:pt x="48" y="110"/>
                  <a:pt x="49" y="113"/>
                  <a:pt x="49" y="115"/>
                </a:cubicBezTo>
                <a:cubicBezTo>
                  <a:pt x="49" y="120"/>
                  <a:pt x="49" y="120"/>
                  <a:pt x="49" y="120"/>
                </a:cubicBezTo>
                <a:cubicBezTo>
                  <a:pt x="50" y="120"/>
                  <a:pt x="51" y="121"/>
                  <a:pt x="51" y="122"/>
                </a:cubicBezTo>
                <a:cubicBezTo>
                  <a:pt x="51" y="126"/>
                  <a:pt x="51" y="126"/>
                  <a:pt x="51" y="126"/>
                </a:cubicBezTo>
                <a:cubicBezTo>
                  <a:pt x="51" y="126"/>
                  <a:pt x="51" y="126"/>
                  <a:pt x="51" y="127"/>
                </a:cubicBezTo>
                <a:cubicBezTo>
                  <a:pt x="50" y="129"/>
                  <a:pt x="50" y="129"/>
                  <a:pt x="50" y="129"/>
                </a:cubicBezTo>
                <a:cubicBezTo>
                  <a:pt x="50" y="131"/>
                  <a:pt x="49" y="132"/>
                  <a:pt x="48" y="132"/>
                </a:cubicBezTo>
                <a:cubicBezTo>
                  <a:pt x="48" y="132"/>
                  <a:pt x="47" y="133"/>
                  <a:pt x="47" y="134"/>
                </a:cubicBezTo>
                <a:cubicBezTo>
                  <a:pt x="46" y="135"/>
                  <a:pt x="45" y="135"/>
                  <a:pt x="45" y="135"/>
                </a:cubicBezTo>
                <a:cubicBezTo>
                  <a:pt x="44" y="136"/>
                  <a:pt x="43" y="137"/>
                  <a:pt x="43" y="138"/>
                </a:cubicBezTo>
                <a:cubicBezTo>
                  <a:pt x="42" y="138"/>
                  <a:pt x="42" y="138"/>
                  <a:pt x="42" y="139"/>
                </a:cubicBezTo>
                <a:cubicBezTo>
                  <a:pt x="42" y="139"/>
                  <a:pt x="42" y="139"/>
                  <a:pt x="42" y="140"/>
                </a:cubicBezTo>
                <a:cubicBezTo>
                  <a:pt x="42" y="143"/>
                  <a:pt x="42" y="143"/>
                  <a:pt x="42" y="143"/>
                </a:cubicBezTo>
                <a:cubicBezTo>
                  <a:pt x="42" y="146"/>
                  <a:pt x="42" y="146"/>
                  <a:pt x="42" y="146"/>
                </a:cubicBezTo>
                <a:cubicBezTo>
                  <a:pt x="42" y="147"/>
                  <a:pt x="42" y="147"/>
                  <a:pt x="41" y="147"/>
                </a:cubicBezTo>
                <a:cubicBezTo>
                  <a:pt x="39" y="149"/>
                  <a:pt x="39" y="149"/>
                  <a:pt x="39" y="149"/>
                </a:cubicBezTo>
                <a:cubicBezTo>
                  <a:pt x="39" y="152"/>
                  <a:pt x="39" y="152"/>
                  <a:pt x="39" y="152"/>
                </a:cubicBezTo>
                <a:cubicBezTo>
                  <a:pt x="40" y="154"/>
                  <a:pt x="40" y="155"/>
                  <a:pt x="40" y="156"/>
                </a:cubicBezTo>
                <a:cubicBezTo>
                  <a:pt x="40" y="157"/>
                  <a:pt x="41" y="158"/>
                  <a:pt x="43" y="159"/>
                </a:cubicBezTo>
                <a:cubicBezTo>
                  <a:pt x="45" y="159"/>
                  <a:pt x="45" y="159"/>
                  <a:pt x="45" y="159"/>
                </a:cubicBezTo>
                <a:cubicBezTo>
                  <a:pt x="47" y="159"/>
                  <a:pt x="48" y="159"/>
                  <a:pt x="49" y="160"/>
                </a:cubicBezTo>
                <a:cubicBezTo>
                  <a:pt x="51" y="161"/>
                  <a:pt x="51" y="162"/>
                  <a:pt x="52" y="162"/>
                </a:cubicBezTo>
                <a:cubicBezTo>
                  <a:pt x="53" y="163"/>
                  <a:pt x="53" y="163"/>
                  <a:pt x="53" y="163"/>
                </a:cubicBezTo>
                <a:cubicBezTo>
                  <a:pt x="54" y="163"/>
                  <a:pt x="54" y="163"/>
                  <a:pt x="54" y="163"/>
                </a:cubicBezTo>
                <a:cubicBezTo>
                  <a:pt x="55" y="163"/>
                  <a:pt x="56" y="164"/>
                  <a:pt x="56" y="164"/>
                </a:cubicBezTo>
                <a:cubicBezTo>
                  <a:pt x="57" y="164"/>
                  <a:pt x="58" y="164"/>
                  <a:pt x="59" y="164"/>
                </a:cubicBezTo>
                <a:cubicBezTo>
                  <a:pt x="60" y="164"/>
                  <a:pt x="61" y="164"/>
                  <a:pt x="63" y="165"/>
                </a:cubicBezTo>
                <a:cubicBezTo>
                  <a:pt x="63" y="165"/>
                  <a:pt x="64" y="165"/>
                  <a:pt x="65" y="165"/>
                </a:cubicBezTo>
                <a:cubicBezTo>
                  <a:pt x="66" y="165"/>
                  <a:pt x="66" y="164"/>
                  <a:pt x="66" y="164"/>
                </a:cubicBezTo>
                <a:cubicBezTo>
                  <a:pt x="68" y="164"/>
                  <a:pt x="69" y="164"/>
                  <a:pt x="69" y="164"/>
                </a:cubicBezTo>
                <a:cubicBezTo>
                  <a:pt x="70" y="165"/>
                  <a:pt x="70" y="165"/>
                  <a:pt x="70" y="165"/>
                </a:cubicBezTo>
                <a:cubicBezTo>
                  <a:pt x="70" y="165"/>
                  <a:pt x="71" y="167"/>
                  <a:pt x="72" y="167"/>
                </a:cubicBezTo>
                <a:cubicBezTo>
                  <a:pt x="75" y="169"/>
                  <a:pt x="75" y="171"/>
                  <a:pt x="76" y="171"/>
                </a:cubicBezTo>
                <a:cubicBezTo>
                  <a:pt x="76" y="171"/>
                  <a:pt x="76" y="173"/>
                  <a:pt x="78" y="175"/>
                </a:cubicBezTo>
                <a:cubicBezTo>
                  <a:pt x="78" y="176"/>
                  <a:pt x="80" y="177"/>
                  <a:pt x="82" y="178"/>
                </a:cubicBezTo>
                <a:cubicBezTo>
                  <a:pt x="82" y="178"/>
                  <a:pt x="84" y="180"/>
                  <a:pt x="84" y="182"/>
                </a:cubicBezTo>
                <a:cubicBezTo>
                  <a:pt x="83" y="182"/>
                  <a:pt x="83" y="183"/>
                  <a:pt x="82" y="183"/>
                </a:cubicBezTo>
                <a:cubicBezTo>
                  <a:pt x="82" y="184"/>
                  <a:pt x="81" y="185"/>
                  <a:pt x="81" y="185"/>
                </a:cubicBezTo>
                <a:cubicBezTo>
                  <a:pt x="80" y="187"/>
                  <a:pt x="78" y="187"/>
                  <a:pt x="76" y="188"/>
                </a:cubicBezTo>
                <a:cubicBezTo>
                  <a:pt x="75" y="188"/>
                  <a:pt x="75" y="188"/>
                  <a:pt x="75" y="188"/>
                </a:cubicBezTo>
                <a:cubicBezTo>
                  <a:pt x="74" y="188"/>
                  <a:pt x="73" y="188"/>
                  <a:pt x="72" y="188"/>
                </a:cubicBezTo>
                <a:cubicBezTo>
                  <a:pt x="70" y="188"/>
                  <a:pt x="70" y="188"/>
                  <a:pt x="69" y="187"/>
                </a:cubicBezTo>
                <a:cubicBezTo>
                  <a:pt x="68" y="187"/>
                  <a:pt x="68" y="187"/>
                  <a:pt x="68" y="187"/>
                </a:cubicBezTo>
                <a:cubicBezTo>
                  <a:pt x="66" y="189"/>
                  <a:pt x="66" y="189"/>
                  <a:pt x="66" y="189"/>
                </a:cubicBezTo>
                <a:cubicBezTo>
                  <a:pt x="65" y="190"/>
                  <a:pt x="65" y="190"/>
                  <a:pt x="65" y="190"/>
                </a:cubicBezTo>
                <a:cubicBezTo>
                  <a:pt x="65" y="192"/>
                  <a:pt x="64" y="193"/>
                  <a:pt x="63" y="193"/>
                </a:cubicBezTo>
                <a:cubicBezTo>
                  <a:pt x="63" y="193"/>
                  <a:pt x="63" y="194"/>
                  <a:pt x="63" y="195"/>
                </a:cubicBezTo>
                <a:cubicBezTo>
                  <a:pt x="62" y="195"/>
                  <a:pt x="62" y="196"/>
                  <a:pt x="63" y="197"/>
                </a:cubicBezTo>
                <a:cubicBezTo>
                  <a:pt x="64" y="198"/>
                  <a:pt x="64" y="198"/>
                  <a:pt x="64" y="198"/>
                </a:cubicBezTo>
                <a:cubicBezTo>
                  <a:pt x="66" y="198"/>
                  <a:pt x="66" y="198"/>
                  <a:pt x="66" y="198"/>
                </a:cubicBezTo>
                <a:cubicBezTo>
                  <a:pt x="69" y="199"/>
                  <a:pt x="69" y="199"/>
                  <a:pt x="69" y="199"/>
                </a:cubicBezTo>
                <a:cubicBezTo>
                  <a:pt x="70" y="199"/>
                  <a:pt x="70" y="200"/>
                  <a:pt x="70" y="200"/>
                </a:cubicBezTo>
                <a:cubicBezTo>
                  <a:pt x="71" y="202"/>
                  <a:pt x="71" y="202"/>
                  <a:pt x="71" y="202"/>
                </a:cubicBezTo>
                <a:cubicBezTo>
                  <a:pt x="72" y="203"/>
                  <a:pt x="72" y="204"/>
                  <a:pt x="72" y="204"/>
                </a:cubicBezTo>
                <a:cubicBezTo>
                  <a:pt x="72" y="204"/>
                  <a:pt x="72" y="204"/>
                  <a:pt x="73" y="204"/>
                </a:cubicBezTo>
                <a:cubicBezTo>
                  <a:pt x="78" y="204"/>
                  <a:pt x="78" y="204"/>
                  <a:pt x="78" y="204"/>
                </a:cubicBezTo>
                <a:cubicBezTo>
                  <a:pt x="78" y="203"/>
                  <a:pt x="79" y="202"/>
                  <a:pt x="80" y="202"/>
                </a:cubicBezTo>
                <a:cubicBezTo>
                  <a:pt x="83" y="202"/>
                  <a:pt x="83" y="202"/>
                  <a:pt x="83" y="202"/>
                </a:cubicBezTo>
                <a:cubicBezTo>
                  <a:pt x="86" y="201"/>
                  <a:pt x="86" y="201"/>
                  <a:pt x="86" y="201"/>
                </a:cubicBezTo>
                <a:cubicBezTo>
                  <a:pt x="84" y="198"/>
                  <a:pt x="84" y="196"/>
                  <a:pt x="84" y="196"/>
                </a:cubicBezTo>
                <a:cubicBezTo>
                  <a:pt x="84" y="195"/>
                  <a:pt x="83" y="193"/>
                  <a:pt x="84" y="191"/>
                </a:cubicBezTo>
                <a:cubicBezTo>
                  <a:pt x="85" y="190"/>
                  <a:pt x="86" y="188"/>
                  <a:pt x="89" y="188"/>
                </a:cubicBezTo>
                <a:cubicBezTo>
                  <a:pt x="90" y="188"/>
                  <a:pt x="90" y="188"/>
                  <a:pt x="90" y="188"/>
                </a:cubicBezTo>
                <a:cubicBezTo>
                  <a:pt x="99" y="188"/>
                  <a:pt x="99" y="188"/>
                  <a:pt x="99" y="188"/>
                </a:cubicBezTo>
                <a:cubicBezTo>
                  <a:pt x="100" y="187"/>
                  <a:pt x="100" y="187"/>
                  <a:pt x="100" y="187"/>
                </a:cubicBezTo>
                <a:cubicBezTo>
                  <a:pt x="100" y="185"/>
                  <a:pt x="100" y="185"/>
                  <a:pt x="100" y="185"/>
                </a:cubicBezTo>
                <a:cubicBezTo>
                  <a:pt x="100" y="184"/>
                  <a:pt x="100" y="184"/>
                  <a:pt x="100" y="183"/>
                </a:cubicBezTo>
                <a:cubicBezTo>
                  <a:pt x="104" y="181"/>
                  <a:pt x="104" y="181"/>
                  <a:pt x="104" y="181"/>
                </a:cubicBezTo>
                <a:cubicBezTo>
                  <a:pt x="105" y="180"/>
                  <a:pt x="105" y="180"/>
                  <a:pt x="105" y="180"/>
                </a:cubicBezTo>
                <a:cubicBezTo>
                  <a:pt x="106" y="180"/>
                  <a:pt x="106" y="180"/>
                  <a:pt x="106" y="180"/>
                </a:cubicBezTo>
                <a:cubicBezTo>
                  <a:pt x="106" y="179"/>
                  <a:pt x="106" y="178"/>
                  <a:pt x="107" y="178"/>
                </a:cubicBezTo>
                <a:cubicBezTo>
                  <a:pt x="107" y="178"/>
                  <a:pt x="109" y="177"/>
                  <a:pt x="110" y="176"/>
                </a:cubicBezTo>
                <a:cubicBezTo>
                  <a:pt x="110" y="171"/>
                  <a:pt x="110" y="171"/>
                  <a:pt x="110" y="171"/>
                </a:cubicBezTo>
                <a:cubicBezTo>
                  <a:pt x="110" y="170"/>
                  <a:pt x="110" y="170"/>
                  <a:pt x="111" y="169"/>
                </a:cubicBezTo>
                <a:cubicBezTo>
                  <a:pt x="113" y="169"/>
                  <a:pt x="115" y="168"/>
                  <a:pt x="116" y="168"/>
                </a:cubicBezTo>
                <a:cubicBezTo>
                  <a:pt x="117" y="167"/>
                  <a:pt x="117" y="167"/>
                  <a:pt x="117" y="167"/>
                </a:cubicBezTo>
                <a:cubicBezTo>
                  <a:pt x="117" y="167"/>
                  <a:pt x="117" y="167"/>
                  <a:pt x="118" y="167"/>
                </a:cubicBezTo>
                <a:cubicBezTo>
                  <a:pt x="120" y="165"/>
                  <a:pt x="120" y="165"/>
                  <a:pt x="120" y="165"/>
                </a:cubicBezTo>
                <a:cubicBezTo>
                  <a:pt x="121" y="164"/>
                  <a:pt x="121" y="164"/>
                  <a:pt x="122" y="164"/>
                </a:cubicBezTo>
                <a:cubicBezTo>
                  <a:pt x="123" y="164"/>
                  <a:pt x="123" y="164"/>
                  <a:pt x="123" y="164"/>
                </a:cubicBezTo>
                <a:cubicBezTo>
                  <a:pt x="123" y="164"/>
                  <a:pt x="123" y="164"/>
                  <a:pt x="124" y="164"/>
                </a:cubicBezTo>
                <a:cubicBezTo>
                  <a:pt x="125" y="164"/>
                  <a:pt x="125" y="164"/>
                  <a:pt x="125" y="164"/>
                </a:cubicBezTo>
                <a:cubicBezTo>
                  <a:pt x="125" y="163"/>
                  <a:pt x="126" y="163"/>
                  <a:pt x="126" y="163"/>
                </a:cubicBezTo>
                <a:cubicBezTo>
                  <a:pt x="131" y="163"/>
                  <a:pt x="131" y="163"/>
                  <a:pt x="131" y="163"/>
                </a:cubicBezTo>
                <a:cubicBezTo>
                  <a:pt x="132" y="162"/>
                  <a:pt x="132" y="162"/>
                  <a:pt x="132" y="162"/>
                </a:cubicBezTo>
                <a:cubicBezTo>
                  <a:pt x="132" y="158"/>
                  <a:pt x="132" y="158"/>
                  <a:pt x="132" y="158"/>
                </a:cubicBezTo>
                <a:cubicBezTo>
                  <a:pt x="132" y="157"/>
                  <a:pt x="132" y="157"/>
                  <a:pt x="131" y="157"/>
                </a:cubicBezTo>
                <a:cubicBezTo>
                  <a:pt x="131" y="158"/>
                  <a:pt x="130" y="158"/>
                  <a:pt x="129" y="158"/>
                </a:cubicBezTo>
                <a:cubicBezTo>
                  <a:pt x="128" y="157"/>
                  <a:pt x="128" y="156"/>
                  <a:pt x="128" y="154"/>
                </a:cubicBezTo>
                <a:cubicBezTo>
                  <a:pt x="128" y="144"/>
                  <a:pt x="128" y="144"/>
                  <a:pt x="128" y="144"/>
                </a:cubicBezTo>
                <a:cubicBezTo>
                  <a:pt x="127" y="144"/>
                  <a:pt x="127" y="142"/>
                  <a:pt x="127" y="141"/>
                </a:cubicBezTo>
                <a:cubicBezTo>
                  <a:pt x="127" y="139"/>
                  <a:pt x="127" y="137"/>
                  <a:pt x="127" y="136"/>
                </a:cubicBezTo>
                <a:cubicBezTo>
                  <a:pt x="126" y="135"/>
                  <a:pt x="126" y="135"/>
                  <a:pt x="126" y="134"/>
                </a:cubicBezTo>
                <a:cubicBezTo>
                  <a:pt x="126" y="134"/>
                  <a:pt x="126" y="133"/>
                  <a:pt x="126" y="132"/>
                </a:cubicBezTo>
                <a:cubicBezTo>
                  <a:pt x="125" y="130"/>
                  <a:pt x="124" y="129"/>
                  <a:pt x="124" y="128"/>
                </a:cubicBezTo>
                <a:cubicBezTo>
                  <a:pt x="123" y="127"/>
                  <a:pt x="122" y="126"/>
                  <a:pt x="121" y="125"/>
                </a:cubicBezTo>
                <a:cubicBezTo>
                  <a:pt x="121" y="125"/>
                  <a:pt x="121" y="125"/>
                  <a:pt x="121" y="124"/>
                </a:cubicBezTo>
                <a:cubicBezTo>
                  <a:pt x="120" y="124"/>
                  <a:pt x="119" y="123"/>
                  <a:pt x="119" y="121"/>
                </a:cubicBezTo>
                <a:cubicBezTo>
                  <a:pt x="119" y="120"/>
                  <a:pt x="119" y="119"/>
                  <a:pt x="119" y="118"/>
                </a:cubicBezTo>
                <a:cubicBezTo>
                  <a:pt x="119" y="117"/>
                  <a:pt x="118" y="117"/>
                  <a:pt x="118" y="116"/>
                </a:cubicBezTo>
                <a:cubicBezTo>
                  <a:pt x="118" y="114"/>
                  <a:pt x="118" y="114"/>
                  <a:pt x="118" y="114"/>
                </a:cubicBezTo>
                <a:cubicBezTo>
                  <a:pt x="119" y="113"/>
                  <a:pt x="119" y="113"/>
                  <a:pt x="119" y="113"/>
                </a:cubicBezTo>
                <a:cubicBezTo>
                  <a:pt x="122" y="110"/>
                  <a:pt x="122" y="110"/>
                  <a:pt x="122" y="110"/>
                </a:cubicBezTo>
                <a:cubicBezTo>
                  <a:pt x="122" y="109"/>
                  <a:pt x="122" y="109"/>
                  <a:pt x="123" y="109"/>
                </a:cubicBezTo>
                <a:cubicBezTo>
                  <a:pt x="123" y="108"/>
                  <a:pt x="123" y="108"/>
                  <a:pt x="123" y="108"/>
                </a:cubicBezTo>
                <a:cubicBezTo>
                  <a:pt x="123" y="107"/>
                  <a:pt x="123" y="107"/>
                  <a:pt x="123" y="107"/>
                </a:cubicBezTo>
                <a:cubicBezTo>
                  <a:pt x="122" y="106"/>
                  <a:pt x="122" y="105"/>
                  <a:pt x="121" y="101"/>
                </a:cubicBezTo>
                <a:cubicBezTo>
                  <a:pt x="121" y="97"/>
                  <a:pt x="121" y="96"/>
                  <a:pt x="121" y="95"/>
                </a:cubicBezTo>
                <a:cubicBezTo>
                  <a:pt x="120" y="93"/>
                  <a:pt x="121" y="93"/>
                  <a:pt x="122" y="91"/>
                </a:cubicBezTo>
                <a:cubicBezTo>
                  <a:pt x="124" y="89"/>
                  <a:pt x="124" y="89"/>
                  <a:pt x="124" y="89"/>
                </a:cubicBezTo>
                <a:cubicBezTo>
                  <a:pt x="125" y="88"/>
                  <a:pt x="125" y="88"/>
                  <a:pt x="125" y="88"/>
                </a:cubicBezTo>
                <a:cubicBezTo>
                  <a:pt x="127" y="88"/>
                  <a:pt x="127" y="88"/>
                  <a:pt x="127" y="88"/>
                </a:cubicBezTo>
                <a:cubicBezTo>
                  <a:pt x="127" y="87"/>
                  <a:pt x="127" y="87"/>
                  <a:pt x="127" y="87"/>
                </a:cubicBezTo>
                <a:cubicBezTo>
                  <a:pt x="127" y="87"/>
                  <a:pt x="128" y="86"/>
                  <a:pt x="129" y="86"/>
                </a:cubicBezTo>
                <a:cubicBezTo>
                  <a:pt x="137" y="86"/>
                  <a:pt x="137" y="86"/>
                  <a:pt x="137" y="86"/>
                </a:cubicBezTo>
                <a:cubicBezTo>
                  <a:pt x="138" y="85"/>
                  <a:pt x="139" y="84"/>
                  <a:pt x="139" y="84"/>
                </a:cubicBezTo>
                <a:cubicBezTo>
                  <a:pt x="139" y="84"/>
                  <a:pt x="140" y="83"/>
                  <a:pt x="140" y="82"/>
                </a:cubicBezTo>
                <a:cubicBezTo>
                  <a:pt x="140" y="81"/>
                  <a:pt x="140" y="81"/>
                  <a:pt x="140" y="80"/>
                </a:cubicBezTo>
                <a:cubicBezTo>
                  <a:pt x="140" y="79"/>
                  <a:pt x="140" y="79"/>
                  <a:pt x="140" y="78"/>
                </a:cubicBezTo>
                <a:cubicBezTo>
                  <a:pt x="139" y="78"/>
                  <a:pt x="139" y="77"/>
                  <a:pt x="138" y="76"/>
                </a:cubicBezTo>
                <a:cubicBezTo>
                  <a:pt x="138" y="73"/>
                  <a:pt x="138" y="71"/>
                  <a:pt x="138" y="71"/>
                </a:cubicBezTo>
                <a:cubicBezTo>
                  <a:pt x="138" y="71"/>
                  <a:pt x="138" y="71"/>
                  <a:pt x="138" y="70"/>
                </a:cubicBezTo>
                <a:cubicBezTo>
                  <a:pt x="138" y="70"/>
                  <a:pt x="138" y="70"/>
                  <a:pt x="138" y="69"/>
                </a:cubicBezTo>
                <a:cubicBezTo>
                  <a:pt x="139" y="68"/>
                  <a:pt x="139" y="68"/>
                  <a:pt x="139" y="68"/>
                </a:cubicBezTo>
                <a:cubicBezTo>
                  <a:pt x="138" y="68"/>
                  <a:pt x="138" y="67"/>
                  <a:pt x="139" y="67"/>
                </a:cubicBezTo>
                <a:cubicBezTo>
                  <a:pt x="139" y="65"/>
                  <a:pt x="142" y="64"/>
                  <a:pt x="143" y="64"/>
                </a:cubicBezTo>
                <a:cubicBezTo>
                  <a:pt x="144" y="64"/>
                  <a:pt x="145" y="64"/>
                  <a:pt x="146" y="64"/>
                </a:cubicBezTo>
                <a:cubicBezTo>
                  <a:pt x="146" y="60"/>
                  <a:pt x="146" y="60"/>
                  <a:pt x="146" y="60"/>
                </a:cubicBezTo>
                <a:cubicBezTo>
                  <a:pt x="146" y="59"/>
                  <a:pt x="147" y="59"/>
                  <a:pt x="147" y="59"/>
                </a:cubicBezTo>
                <a:cubicBezTo>
                  <a:pt x="147" y="58"/>
                  <a:pt x="147" y="58"/>
                  <a:pt x="147" y="58"/>
                </a:cubicBezTo>
                <a:cubicBezTo>
                  <a:pt x="145" y="56"/>
                  <a:pt x="145" y="56"/>
                  <a:pt x="145" y="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59" name="Freeform 105"/>
          <p:cNvSpPr>
            <a:spLocks/>
          </p:cNvSpPr>
          <p:nvPr/>
        </p:nvSpPr>
        <p:spPr bwMode="auto">
          <a:xfrm>
            <a:off x="8692132" y="4925690"/>
            <a:ext cx="284163" cy="238125"/>
          </a:xfrm>
          <a:custGeom>
            <a:avLst/>
            <a:gdLst>
              <a:gd name="T0" fmla="*/ 31 w 127"/>
              <a:gd name="T1" fmla="*/ 99 h 107"/>
              <a:gd name="T2" fmla="*/ 38 w 127"/>
              <a:gd name="T3" fmla="*/ 100 h 107"/>
              <a:gd name="T4" fmla="*/ 52 w 127"/>
              <a:gd name="T5" fmla="*/ 107 h 107"/>
              <a:gd name="T6" fmla="*/ 58 w 127"/>
              <a:gd name="T7" fmla="*/ 103 h 107"/>
              <a:gd name="T8" fmla="*/ 72 w 127"/>
              <a:gd name="T9" fmla="*/ 97 h 107"/>
              <a:gd name="T10" fmla="*/ 82 w 127"/>
              <a:gd name="T11" fmla="*/ 83 h 107"/>
              <a:gd name="T12" fmla="*/ 84 w 127"/>
              <a:gd name="T13" fmla="*/ 81 h 107"/>
              <a:gd name="T14" fmla="*/ 108 w 127"/>
              <a:gd name="T15" fmla="*/ 81 h 107"/>
              <a:gd name="T16" fmla="*/ 123 w 127"/>
              <a:gd name="T17" fmla="*/ 82 h 107"/>
              <a:gd name="T18" fmla="*/ 126 w 127"/>
              <a:gd name="T19" fmla="*/ 77 h 107"/>
              <a:gd name="T20" fmla="*/ 127 w 127"/>
              <a:gd name="T21" fmla="*/ 74 h 107"/>
              <a:gd name="T22" fmla="*/ 127 w 127"/>
              <a:gd name="T23" fmla="*/ 68 h 107"/>
              <a:gd name="T24" fmla="*/ 121 w 127"/>
              <a:gd name="T25" fmla="*/ 63 h 107"/>
              <a:gd name="T26" fmla="*/ 110 w 127"/>
              <a:gd name="T27" fmla="*/ 58 h 107"/>
              <a:gd name="T28" fmla="*/ 105 w 127"/>
              <a:gd name="T29" fmla="*/ 44 h 107"/>
              <a:gd name="T30" fmla="*/ 107 w 127"/>
              <a:gd name="T31" fmla="*/ 33 h 107"/>
              <a:gd name="T32" fmla="*/ 111 w 127"/>
              <a:gd name="T33" fmla="*/ 27 h 107"/>
              <a:gd name="T34" fmla="*/ 109 w 127"/>
              <a:gd name="T35" fmla="*/ 12 h 107"/>
              <a:gd name="T36" fmla="*/ 101 w 127"/>
              <a:gd name="T37" fmla="*/ 20 h 107"/>
              <a:gd name="T38" fmla="*/ 77 w 127"/>
              <a:gd name="T39" fmla="*/ 20 h 107"/>
              <a:gd name="T40" fmla="*/ 67 w 127"/>
              <a:gd name="T41" fmla="*/ 17 h 107"/>
              <a:gd name="T42" fmla="*/ 57 w 127"/>
              <a:gd name="T43" fmla="*/ 15 h 107"/>
              <a:gd name="T44" fmla="*/ 43 w 127"/>
              <a:gd name="T45" fmla="*/ 10 h 107"/>
              <a:gd name="T46" fmla="*/ 36 w 127"/>
              <a:gd name="T47" fmla="*/ 6 h 107"/>
              <a:gd name="T48" fmla="*/ 28 w 127"/>
              <a:gd name="T49" fmla="*/ 1 h 107"/>
              <a:gd name="T50" fmla="*/ 25 w 127"/>
              <a:gd name="T51" fmla="*/ 3 h 107"/>
              <a:gd name="T52" fmla="*/ 19 w 127"/>
              <a:gd name="T53" fmla="*/ 15 h 107"/>
              <a:gd name="T54" fmla="*/ 17 w 127"/>
              <a:gd name="T55" fmla="*/ 24 h 107"/>
              <a:gd name="T56" fmla="*/ 12 w 127"/>
              <a:gd name="T57" fmla="*/ 28 h 107"/>
              <a:gd name="T58" fmla="*/ 11 w 127"/>
              <a:gd name="T59" fmla="*/ 28 h 107"/>
              <a:gd name="T60" fmla="*/ 11 w 127"/>
              <a:gd name="T61" fmla="*/ 28 h 107"/>
              <a:gd name="T62" fmla="*/ 10 w 127"/>
              <a:gd name="T63" fmla="*/ 27 h 107"/>
              <a:gd name="T64" fmla="*/ 7 w 127"/>
              <a:gd name="T65" fmla="*/ 30 h 107"/>
              <a:gd name="T66" fmla="*/ 6 w 127"/>
              <a:gd name="T67" fmla="*/ 31 h 107"/>
              <a:gd name="T68" fmla="*/ 2 w 127"/>
              <a:gd name="T69" fmla="*/ 32 h 107"/>
              <a:gd name="T70" fmla="*/ 0 w 127"/>
              <a:gd name="T71" fmla="*/ 36 h 107"/>
              <a:gd name="T72" fmla="*/ 0 w 127"/>
              <a:gd name="T73" fmla="*/ 45 h 107"/>
              <a:gd name="T74" fmla="*/ 3 w 127"/>
              <a:gd name="T75" fmla="*/ 48 h 107"/>
              <a:gd name="T76" fmla="*/ 6 w 127"/>
              <a:gd name="T77" fmla="*/ 55 h 107"/>
              <a:gd name="T78" fmla="*/ 9 w 127"/>
              <a:gd name="T79" fmla="*/ 58 h 107"/>
              <a:gd name="T80" fmla="*/ 10 w 127"/>
              <a:gd name="T81" fmla="*/ 63 h 107"/>
              <a:gd name="T82" fmla="*/ 12 w 127"/>
              <a:gd name="T83" fmla="*/ 65 h 107"/>
              <a:gd name="T84" fmla="*/ 15 w 127"/>
              <a:gd name="T85" fmla="*/ 69 h 107"/>
              <a:gd name="T86" fmla="*/ 15 w 127"/>
              <a:gd name="T87" fmla="*/ 71 h 107"/>
              <a:gd name="T88" fmla="*/ 17 w 127"/>
              <a:gd name="T89" fmla="*/ 76 h 107"/>
              <a:gd name="T90" fmla="*/ 17 w 127"/>
              <a:gd name="T91" fmla="*/ 79 h 107"/>
              <a:gd name="T92" fmla="*/ 15 w 127"/>
              <a:gd name="T93" fmla="*/ 84 h 107"/>
              <a:gd name="T94" fmla="*/ 12 w 127"/>
              <a:gd name="T95" fmla="*/ 89 h 107"/>
              <a:gd name="T96" fmla="*/ 14 w 127"/>
              <a:gd name="T97" fmla="*/ 92 h 107"/>
              <a:gd name="T98" fmla="*/ 17 w 127"/>
              <a:gd name="T99" fmla="*/ 96 h 107"/>
              <a:gd name="T100" fmla="*/ 18 w 127"/>
              <a:gd name="T101" fmla="*/ 9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 h="107">
                <a:moveTo>
                  <a:pt x="26" y="101"/>
                </a:moveTo>
                <a:cubicBezTo>
                  <a:pt x="31" y="99"/>
                  <a:pt x="31" y="99"/>
                  <a:pt x="31" y="99"/>
                </a:cubicBezTo>
                <a:cubicBezTo>
                  <a:pt x="37" y="99"/>
                  <a:pt x="37" y="99"/>
                  <a:pt x="37" y="99"/>
                </a:cubicBezTo>
                <a:cubicBezTo>
                  <a:pt x="38" y="100"/>
                  <a:pt x="38" y="100"/>
                  <a:pt x="38" y="100"/>
                </a:cubicBezTo>
                <a:cubicBezTo>
                  <a:pt x="39" y="103"/>
                  <a:pt x="41" y="105"/>
                  <a:pt x="42" y="106"/>
                </a:cubicBezTo>
                <a:cubicBezTo>
                  <a:pt x="45" y="105"/>
                  <a:pt x="49" y="106"/>
                  <a:pt x="52" y="107"/>
                </a:cubicBezTo>
                <a:cubicBezTo>
                  <a:pt x="52" y="107"/>
                  <a:pt x="52" y="107"/>
                  <a:pt x="52" y="107"/>
                </a:cubicBezTo>
                <a:cubicBezTo>
                  <a:pt x="54" y="107"/>
                  <a:pt x="58" y="106"/>
                  <a:pt x="58" y="103"/>
                </a:cubicBezTo>
                <a:cubicBezTo>
                  <a:pt x="58" y="103"/>
                  <a:pt x="58" y="103"/>
                  <a:pt x="58" y="103"/>
                </a:cubicBezTo>
                <a:cubicBezTo>
                  <a:pt x="64" y="101"/>
                  <a:pt x="71" y="98"/>
                  <a:pt x="72" y="97"/>
                </a:cubicBezTo>
                <a:cubicBezTo>
                  <a:pt x="74" y="95"/>
                  <a:pt x="80" y="94"/>
                  <a:pt x="83" y="93"/>
                </a:cubicBezTo>
                <a:cubicBezTo>
                  <a:pt x="82" y="83"/>
                  <a:pt x="82" y="83"/>
                  <a:pt x="82" y="83"/>
                </a:cubicBezTo>
                <a:cubicBezTo>
                  <a:pt x="82" y="82"/>
                  <a:pt x="82" y="82"/>
                  <a:pt x="83" y="81"/>
                </a:cubicBezTo>
                <a:cubicBezTo>
                  <a:pt x="83" y="81"/>
                  <a:pt x="83" y="81"/>
                  <a:pt x="84" y="81"/>
                </a:cubicBezTo>
                <a:cubicBezTo>
                  <a:pt x="101" y="81"/>
                  <a:pt x="101" y="81"/>
                  <a:pt x="101" y="81"/>
                </a:cubicBezTo>
                <a:cubicBezTo>
                  <a:pt x="108" y="81"/>
                  <a:pt x="108" y="81"/>
                  <a:pt x="108" y="81"/>
                </a:cubicBezTo>
                <a:cubicBezTo>
                  <a:pt x="123" y="82"/>
                  <a:pt x="123" y="82"/>
                  <a:pt x="123" y="82"/>
                </a:cubicBezTo>
                <a:cubicBezTo>
                  <a:pt x="123" y="82"/>
                  <a:pt x="123" y="82"/>
                  <a:pt x="123" y="82"/>
                </a:cubicBezTo>
                <a:cubicBezTo>
                  <a:pt x="123" y="82"/>
                  <a:pt x="123" y="82"/>
                  <a:pt x="123" y="82"/>
                </a:cubicBezTo>
                <a:cubicBezTo>
                  <a:pt x="124" y="80"/>
                  <a:pt x="125" y="78"/>
                  <a:pt x="126" y="77"/>
                </a:cubicBezTo>
                <a:cubicBezTo>
                  <a:pt x="125" y="76"/>
                  <a:pt x="126" y="75"/>
                  <a:pt x="126" y="75"/>
                </a:cubicBezTo>
                <a:cubicBezTo>
                  <a:pt x="127" y="74"/>
                  <a:pt x="127" y="74"/>
                  <a:pt x="127" y="74"/>
                </a:cubicBezTo>
                <a:cubicBezTo>
                  <a:pt x="127" y="73"/>
                  <a:pt x="127" y="73"/>
                  <a:pt x="127" y="73"/>
                </a:cubicBezTo>
                <a:cubicBezTo>
                  <a:pt x="127" y="72"/>
                  <a:pt x="126" y="70"/>
                  <a:pt x="127" y="68"/>
                </a:cubicBezTo>
                <a:cubicBezTo>
                  <a:pt x="126" y="67"/>
                  <a:pt x="123" y="65"/>
                  <a:pt x="122" y="64"/>
                </a:cubicBezTo>
                <a:cubicBezTo>
                  <a:pt x="122" y="64"/>
                  <a:pt x="121" y="63"/>
                  <a:pt x="121" y="63"/>
                </a:cubicBezTo>
                <a:cubicBezTo>
                  <a:pt x="120" y="62"/>
                  <a:pt x="117" y="61"/>
                  <a:pt x="116" y="60"/>
                </a:cubicBezTo>
                <a:cubicBezTo>
                  <a:pt x="110" y="58"/>
                  <a:pt x="110" y="58"/>
                  <a:pt x="110" y="58"/>
                </a:cubicBezTo>
                <a:cubicBezTo>
                  <a:pt x="106" y="50"/>
                  <a:pt x="106" y="50"/>
                  <a:pt x="106" y="50"/>
                </a:cubicBezTo>
                <a:cubicBezTo>
                  <a:pt x="106" y="48"/>
                  <a:pt x="105" y="45"/>
                  <a:pt x="105" y="44"/>
                </a:cubicBezTo>
                <a:cubicBezTo>
                  <a:pt x="104" y="43"/>
                  <a:pt x="104" y="42"/>
                  <a:pt x="106" y="37"/>
                </a:cubicBezTo>
                <a:cubicBezTo>
                  <a:pt x="106" y="36"/>
                  <a:pt x="107" y="34"/>
                  <a:pt x="107" y="33"/>
                </a:cubicBezTo>
                <a:cubicBezTo>
                  <a:pt x="107" y="31"/>
                  <a:pt x="108" y="30"/>
                  <a:pt x="109" y="29"/>
                </a:cubicBezTo>
                <a:cubicBezTo>
                  <a:pt x="109" y="29"/>
                  <a:pt x="110" y="28"/>
                  <a:pt x="111" y="27"/>
                </a:cubicBezTo>
                <a:cubicBezTo>
                  <a:pt x="111" y="26"/>
                  <a:pt x="112" y="21"/>
                  <a:pt x="112" y="13"/>
                </a:cubicBezTo>
                <a:cubicBezTo>
                  <a:pt x="111" y="13"/>
                  <a:pt x="110" y="13"/>
                  <a:pt x="109" y="12"/>
                </a:cubicBezTo>
                <a:cubicBezTo>
                  <a:pt x="102" y="20"/>
                  <a:pt x="102" y="20"/>
                  <a:pt x="102" y="20"/>
                </a:cubicBezTo>
                <a:cubicBezTo>
                  <a:pt x="101" y="20"/>
                  <a:pt x="101" y="20"/>
                  <a:pt x="101" y="20"/>
                </a:cubicBezTo>
                <a:cubicBezTo>
                  <a:pt x="96" y="20"/>
                  <a:pt x="86" y="20"/>
                  <a:pt x="84" y="20"/>
                </a:cubicBezTo>
                <a:cubicBezTo>
                  <a:pt x="82" y="20"/>
                  <a:pt x="78" y="20"/>
                  <a:pt x="77" y="20"/>
                </a:cubicBezTo>
                <a:cubicBezTo>
                  <a:pt x="74" y="18"/>
                  <a:pt x="70" y="17"/>
                  <a:pt x="69" y="17"/>
                </a:cubicBezTo>
                <a:cubicBezTo>
                  <a:pt x="67" y="17"/>
                  <a:pt x="67" y="17"/>
                  <a:pt x="67" y="17"/>
                </a:cubicBezTo>
                <a:cubicBezTo>
                  <a:pt x="65" y="17"/>
                  <a:pt x="61" y="16"/>
                  <a:pt x="60" y="16"/>
                </a:cubicBezTo>
                <a:cubicBezTo>
                  <a:pt x="57" y="15"/>
                  <a:pt x="57" y="15"/>
                  <a:pt x="57" y="15"/>
                </a:cubicBezTo>
                <a:cubicBezTo>
                  <a:pt x="49" y="12"/>
                  <a:pt x="49" y="12"/>
                  <a:pt x="49" y="12"/>
                </a:cubicBezTo>
                <a:cubicBezTo>
                  <a:pt x="43" y="10"/>
                  <a:pt x="43" y="10"/>
                  <a:pt x="43" y="10"/>
                </a:cubicBezTo>
                <a:cubicBezTo>
                  <a:pt x="36" y="8"/>
                  <a:pt x="36" y="8"/>
                  <a:pt x="36" y="8"/>
                </a:cubicBezTo>
                <a:cubicBezTo>
                  <a:pt x="36" y="6"/>
                  <a:pt x="36" y="6"/>
                  <a:pt x="36" y="6"/>
                </a:cubicBezTo>
                <a:cubicBezTo>
                  <a:pt x="33" y="3"/>
                  <a:pt x="31" y="1"/>
                  <a:pt x="31" y="0"/>
                </a:cubicBezTo>
                <a:cubicBezTo>
                  <a:pt x="30" y="0"/>
                  <a:pt x="29" y="1"/>
                  <a:pt x="28" y="1"/>
                </a:cubicBezTo>
                <a:cubicBezTo>
                  <a:pt x="28" y="1"/>
                  <a:pt x="28" y="1"/>
                  <a:pt x="28" y="1"/>
                </a:cubicBezTo>
                <a:cubicBezTo>
                  <a:pt x="25" y="3"/>
                  <a:pt x="25" y="3"/>
                  <a:pt x="25" y="3"/>
                </a:cubicBezTo>
                <a:cubicBezTo>
                  <a:pt x="24" y="6"/>
                  <a:pt x="23" y="10"/>
                  <a:pt x="23" y="10"/>
                </a:cubicBezTo>
                <a:cubicBezTo>
                  <a:pt x="23" y="13"/>
                  <a:pt x="21" y="14"/>
                  <a:pt x="19" y="15"/>
                </a:cubicBezTo>
                <a:cubicBezTo>
                  <a:pt x="19" y="18"/>
                  <a:pt x="19" y="18"/>
                  <a:pt x="19" y="18"/>
                </a:cubicBezTo>
                <a:cubicBezTo>
                  <a:pt x="19" y="18"/>
                  <a:pt x="18" y="20"/>
                  <a:pt x="17" y="24"/>
                </a:cubicBezTo>
                <a:cubicBezTo>
                  <a:pt x="16" y="27"/>
                  <a:pt x="14" y="28"/>
                  <a:pt x="12" y="28"/>
                </a:cubicBezTo>
                <a:cubicBezTo>
                  <a:pt x="12" y="28"/>
                  <a:pt x="12" y="28"/>
                  <a:pt x="12" y="28"/>
                </a:cubicBezTo>
                <a:cubicBezTo>
                  <a:pt x="12" y="28"/>
                  <a:pt x="12" y="28"/>
                  <a:pt x="12" y="28"/>
                </a:cubicBezTo>
                <a:cubicBezTo>
                  <a:pt x="12" y="28"/>
                  <a:pt x="12" y="28"/>
                  <a:pt x="11" y="28"/>
                </a:cubicBezTo>
                <a:cubicBezTo>
                  <a:pt x="11" y="28"/>
                  <a:pt x="11" y="28"/>
                  <a:pt x="11" y="28"/>
                </a:cubicBezTo>
                <a:cubicBezTo>
                  <a:pt x="11" y="28"/>
                  <a:pt x="11" y="28"/>
                  <a:pt x="11" y="28"/>
                </a:cubicBezTo>
                <a:cubicBezTo>
                  <a:pt x="11" y="28"/>
                  <a:pt x="11" y="28"/>
                  <a:pt x="11" y="28"/>
                </a:cubicBezTo>
                <a:cubicBezTo>
                  <a:pt x="10" y="28"/>
                  <a:pt x="10" y="28"/>
                  <a:pt x="10" y="27"/>
                </a:cubicBezTo>
                <a:cubicBezTo>
                  <a:pt x="9" y="29"/>
                  <a:pt x="9" y="29"/>
                  <a:pt x="9" y="29"/>
                </a:cubicBezTo>
                <a:cubicBezTo>
                  <a:pt x="8" y="30"/>
                  <a:pt x="8" y="30"/>
                  <a:pt x="7" y="30"/>
                </a:cubicBezTo>
                <a:cubicBezTo>
                  <a:pt x="6" y="30"/>
                  <a:pt x="6" y="30"/>
                  <a:pt x="6" y="30"/>
                </a:cubicBezTo>
                <a:cubicBezTo>
                  <a:pt x="6" y="31"/>
                  <a:pt x="6" y="31"/>
                  <a:pt x="6" y="31"/>
                </a:cubicBezTo>
                <a:cubicBezTo>
                  <a:pt x="5" y="32"/>
                  <a:pt x="5" y="32"/>
                  <a:pt x="4" y="32"/>
                </a:cubicBezTo>
                <a:cubicBezTo>
                  <a:pt x="2" y="32"/>
                  <a:pt x="2" y="32"/>
                  <a:pt x="2" y="32"/>
                </a:cubicBezTo>
                <a:cubicBezTo>
                  <a:pt x="0" y="34"/>
                  <a:pt x="0" y="34"/>
                  <a:pt x="0" y="34"/>
                </a:cubicBezTo>
                <a:cubicBezTo>
                  <a:pt x="0" y="36"/>
                  <a:pt x="0" y="36"/>
                  <a:pt x="0" y="36"/>
                </a:cubicBezTo>
                <a:cubicBezTo>
                  <a:pt x="0" y="40"/>
                  <a:pt x="0" y="40"/>
                  <a:pt x="0" y="40"/>
                </a:cubicBezTo>
                <a:cubicBezTo>
                  <a:pt x="0" y="45"/>
                  <a:pt x="0" y="45"/>
                  <a:pt x="0" y="45"/>
                </a:cubicBezTo>
                <a:cubicBezTo>
                  <a:pt x="2" y="46"/>
                  <a:pt x="2" y="46"/>
                  <a:pt x="2" y="46"/>
                </a:cubicBezTo>
                <a:cubicBezTo>
                  <a:pt x="2" y="47"/>
                  <a:pt x="3" y="47"/>
                  <a:pt x="3" y="48"/>
                </a:cubicBezTo>
                <a:cubicBezTo>
                  <a:pt x="3" y="49"/>
                  <a:pt x="4" y="52"/>
                  <a:pt x="5" y="55"/>
                </a:cubicBezTo>
                <a:cubicBezTo>
                  <a:pt x="6" y="55"/>
                  <a:pt x="6" y="55"/>
                  <a:pt x="6" y="55"/>
                </a:cubicBezTo>
                <a:cubicBezTo>
                  <a:pt x="7" y="55"/>
                  <a:pt x="7" y="55"/>
                  <a:pt x="7" y="56"/>
                </a:cubicBezTo>
                <a:cubicBezTo>
                  <a:pt x="9" y="58"/>
                  <a:pt x="9" y="58"/>
                  <a:pt x="9" y="58"/>
                </a:cubicBezTo>
                <a:cubicBezTo>
                  <a:pt x="9" y="58"/>
                  <a:pt x="10" y="58"/>
                  <a:pt x="10" y="59"/>
                </a:cubicBezTo>
                <a:cubicBezTo>
                  <a:pt x="10" y="63"/>
                  <a:pt x="10" y="63"/>
                  <a:pt x="10" y="63"/>
                </a:cubicBezTo>
                <a:cubicBezTo>
                  <a:pt x="12" y="64"/>
                  <a:pt x="12" y="64"/>
                  <a:pt x="12" y="64"/>
                </a:cubicBezTo>
                <a:cubicBezTo>
                  <a:pt x="12" y="65"/>
                  <a:pt x="12" y="65"/>
                  <a:pt x="12" y="65"/>
                </a:cubicBezTo>
                <a:cubicBezTo>
                  <a:pt x="13" y="67"/>
                  <a:pt x="13" y="67"/>
                  <a:pt x="13" y="67"/>
                </a:cubicBezTo>
                <a:cubicBezTo>
                  <a:pt x="15" y="69"/>
                  <a:pt x="15" y="69"/>
                  <a:pt x="15" y="69"/>
                </a:cubicBezTo>
                <a:cubicBezTo>
                  <a:pt x="15" y="70"/>
                  <a:pt x="15" y="70"/>
                  <a:pt x="15" y="70"/>
                </a:cubicBezTo>
                <a:cubicBezTo>
                  <a:pt x="15" y="71"/>
                  <a:pt x="15" y="71"/>
                  <a:pt x="15" y="71"/>
                </a:cubicBezTo>
                <a:cubicBezTo>
                  <a:pt x="17" y="75"/>
                  <a:pt x="17" y="75"/>
                  <a:pt x="17" y="75"/>
                </a:cubicBezTo>
                <a:cubicBezTo>
                  <a:pt x="17" y="76"/>
                  <a:pt x="17" y="76"/>
                  <a:pt x="17" y="76"/>
                </a:cubicBezTo>
                <a:cubicBezTo>
                  <a:pt x="17" y="78"/>
                  <a:pt x="17" y="78"/>
                  <a:pt x="17" y="78"/>
                </a:cubicBezTo>
                <a:cubicBezTo>
                  <a:pt x="17" y="79"/>
                  <a:pt x="17" y="79"/>
                  <a:pt x="17" y="79"/>
                </a:cubicBezTo>
                <a:cubicBezTo>
                  <a:pt x="16" y="83"/>
                  <a:pt x="16" y="83"/>
                  <a:pt x="16" y="83"/>
                </a:cubicBezTo>
                <a:cubicBezTo>
                  <a:pt x="16" y="83"/>
                  <a:pt x="15" y="83"/>
                  <a:pt x="15" y="84"/>
                </a:cubicBezTo>
                <a:cubicBezTo>
                  <a:pt x="13" y="86"/>
                  <a:pt x="12" y="87"/>
                  <a:pt x="12" y="88"/>
                </a:cubicBezTo>
                <a:cubicBezTo>
                  <a:pt x="12" y="89"/>
                  <a:pt x="12" y="89"/>
                  <a:pt x="12" y="89"/>
                </a:cubicBezTo>
                <a:cubicBezTo>
                  <a:pt x="13" y="89"/>
                  <a:pt x="13" y="90"/>
                  <a:pt x="14" y="91"/>
                </a:cubicBezTo>
                <a:cubicBezTo>
                  <a:pt x="14" y="92"/>
                  <a:pt x="14" y="92"/>
                  <a:pt x="14" y="92"/>
                </a:cubicBezTo>
                <a:cubicBezTo>
                  <a:pt x="17" y="95"/>
                  <a:pt x="17" y="95"/>
                  <a:pt x="17" y="95"/>
                </a:cubicBezTo>
                <a:cubicBezTo>
                  <a:pt x="17" y="96"/>
                  <a:pt x="17" y="96"/>
                  <a:pt x="17" y="96"/>
                </a:cubicBezTo>
                <a:cubicBezTo>
                  <a:pt x="17" y="97"/>
                  <a:pt x="18" y="97"/>
                  <a:pt x="18" y="97"/>
                </a:cubicBezTo>
                <a:cubicBezTo>
                  <a:pt x="18" y="97"/>
                  <a:pt x="18" y="97"/>
                  <a:pt x="18" y="97"/>
                </a:cubicBezTo>
                <a:lnTo>
                  <a:pt x="26" y="10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0" name="Freeform 106"/>
          <p:cNvSpPr>
            <a:spLocks/>
          </p:cNvSpPr>
          <p:nvPr/>
        </p:nvSpPr>
        <p:spPr bwMode="auto">
          <a:xfrm>
            <a:off x="8338119" y="5089202"/>
            <a:ext cx="192088" cy="171450"/>
          </a:xfrm>
          <a:custGeom>
            <a:avLst/>
            <a:gdLst>
              <a:gd name="T0" fmla="*/ 74 w 86"/>
              <a:gd name="T1" fmla="*/ 61 h 77"/>
              <a:gd name="T2" fmla="*/ 82 w 86"/>
              <a:gd name="T3" fmla="*/ 49 h 77"/>
              <a:gd name="T4" fmla="*/ 86 w 86"/>
              <a:gd name="T5" fmla="*/ 48 h 77"/>
              <a:gd name="T6" fmla="*/ 84 w 86"/>
              <a:gd name="T7" fmla="*/ 41 h 77"/>
              <a:gd name="T8" fmla="*/ 73 w 86"/>
              <a:gd name="T9" fmla="*/ 34 h 77"/>
              <a:gd name="T10" fmla="*/ 72 w 86"/>
              <a:gd name="T11" fmla="*/ 32 h 77"/>
              <a:gd name="T12" fmla="*/ 63 w 86"/>
              <a:gd name="T13" fmla="*/ 24 h 77"/>
              <a:gd name="T14" fmla="*/ 50 w 86"/>
              <a:gd name="T15" fmla="*/ 30 h 77"/>
              <a:gd name="T16" fmla="*/ 44 w 86"/>
              <a:gd name="T17" fmla="*/ 36 h 77"/>
              <a:gd name="T18" fmla="*/ 43 w 86"/>
              <a:gd name="T19" fmla="*/ 42 h 77"/>
              <a:gd name="T20" fmla="*/ 35 w 86"/>
              <a:gd name="T21" fmla="*/ 36 h 77"/>
              <a:gd name="T22" fmla="*/ 31 w 86"/>
              <a:gd name="T23" fmla="*/ 31 h 77"/>
              <a:gd name="T24" fmla="*/ 27 w 86"/>
              <a:gd name="T25" fmla="*/ 26 h 77"/>
              <a:gd name="T26" fmla="*/ 20 w 86"/>
              <a:gd name="T27" fmla="*/ 26 h 77"/>
              <a:gd name="T28" fmla="*/ 14 w 86"/>
              <a:gd name="T29" fmla="*/ 25 h 77"/>
              <a:gd name="T30" fmla="*/ 8 w 86"/>
              <a:gd name="T31" fmla="*/ 19 h 77"/>
              <a:gd name="T32" fmla="*/ 9 w 86"/>
              <a:gd name="T33" fmla="*/ 11 h 77"/>
              <a:gd name="T34" fmla="*/ 13 w 86"/>
              <a:gd name="T35" fmla="*/ 7 h 77"/>
              <a:gd name="T36" fmla="*/ 15 w 86"/>
              <a:gd name="T37" fmla="*/ 1 h 77"/>
              <a:gd name="T38" fmla="*/ 11 w 86"/>
              <a:gd name="T39" fmla="*/ 0 h 77"/>
              <a:gd name="T40" fmla="*/ 8 w 86"/>
              <a:gd name="T41" fmla="*/ 3 h 77"/>
              <a:gd name="T42" fmla="*/ 1 w 86"/>
              <a:gd name="T43" fmla="*/ 15 h 77"/>
              <a:gd name="T44" fmla="*/ 0 w 86"/>
              <a:gd name="T45" fmla="*/ 21 h 77"/>
              <a:gd name="T46" fmla="*/ 17 w 86"/>
              <a:gd name="T47" fmla="*/ 57 h 77"/>
              <a:gd name="T48" fmla="*/ 20 w 86"/>
              <a:gd name="T49" fmla="*/ 62 h 77"/>
              <a:gd name="T50" fmla="*/ 38 w 86"/>
              <a:gd name="T51" fmla="*/ 75 h 77"/>
              <a:gd name="T52" fmla="*/ 49 w 86"/>
              <a:gd name="T53" fmla="*/ 77 h 77"/>
              <a:gd name="T54" fmla="*/ 54 w 86"/>
              <a:gd name="T55" fmla="*/ 72 h 77"/>
              <a:gd name="T56" fmla="*/ 57 w 86"/>
              <a:gd name="T57" fmla="*/ 71 h 77"/>
              <a:gd name="T58" fmla="*/ 64 w 86"/>
              <a:gd name="T59" fmla="*/ 70 h 77"/>
              <a:gd name="T60" fmla="*/ 69 w 86"/>
              <a:gd name="T61" fmla="*/ 67 h 77"/>
              <a:gd name="T62" fmla="*/ 72 w 86"/>
              <a:gd name="T63" fmla="*/ 66 h 77"/>
              <a:gd name="T64" fmla="*/ 75 w 86"/>
              <a:gd name="T65" fmla="*/ 65 h 77"/>
              <a:gd name="T66" fmla="*/ 73 w 86"/>
              <a:gd name="T67" fmla="*/ 62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6" h="77">
                <a:moveTo>
                  <a:pt x="73" y="62"/>
                </a:moveTo>
                <a:cubicBezTo>
                  <a:pt x="73" y="62"/>
                  <a:pt x="73" y="61"/>
                  <a:pt x="74" y="61"/>
                </a:cubicBezTo>
                <a:cubicBezTo>
                  <a:pt x="81" y="56"/>
                  <a:pt x="81" y="56"/>
                  <a:pt x="81" y="56"/>
                </a:cubicBezTo>
                <a:cubicBezTo>
                  <a:pt x="80" y="51"/>
                  <a:pt x="81" y="50"/>
                  <a:pt x="82" y="49"/>
                </a:cubicBezTo>
                <a:cubicBezTo>
                  <a:pt x="82" y="49"/>
                  <a:pt x="83" y="49"/>
                  <a:pt x="84" y="49"/>
                </a:cubicBezTo>
                <a:cubicBezTo>
                  <a:pt x="84" y="49"/>
                  <a:pt x="85" y="49"/>
                  <a:pt x="86" y="48"/>
                </a:cubicBezTo>
                <a:cubicBezTo>
                  <a:pt x="86" y="46"/>
                  <a:pt x="86" y="46"/>
                  <a:pt x="86" y="46"/>
                </a:cubicBezTo>
                <a:cubicBezTo>
                  <a:pt x="84" y="41"/>
                  <a:pt x="84" y="41"/>
                  <a:pt x="84" y="41"/>
                </a:cubicBezTo>
                <a:cubicBezTo>
                  <a:pt x="74" y="36"/>
                  <a:pt x="74" y="36"/>
                  <a:pt x="74" y="36"/>
                </a:cubicBezTo>
                <a:cubicBezTo>
                  <a:pt x="73" y="35"/>
                  <a:pt x="73" y="35"/>
                  <a:pt x="73" y="34"/>
                </a:cubicBezTo>
                <a:cubicBezTo>
                  <a:pt x="73" y="32"/>
                  <a:pt x="73" y="32"/>
                  <a:pt x="73" y="32"/>
                </a:cubicBezTo>
                <a:cubicBezTo>
                  <a:pt x="72" y="32"/>
                  <a:pt x="72" y="32"/>
                  <a:pt x="72" y="32"/>
                </a:cubicBezTo>
                <a:cubicBezTo>
                  <a:pt x="69" y="28"/>
                  <a:pt x="69" y="28"/>
                  <a:pt x="69" y="28"/>
                </a:cubicBezTo>
                <a:cubicBezTo>
                  <a:pt x="63" y="24"/>
                  <a:pt x="63" y="24"/>
                  <a:pt x="63" y="24"/>
                </a:cubicBezTo>
                <a:cubicBezTo>
                  <a:pt x="61" y="25"/>
                  <a:pt x="61" y="25"/>
                  <a:pt x="61" y="25"/>
                </a:cubicBezTo>
                <a:cubicBezTo>
                  <a:pt x="50" y="30"/>
                  <a:pt x="50" y="30"/>
                  <a:pt x="50" y="30"/>
                </a:cubicBezTo>
                <a:cubicBezTo>
                  <a:pt x="47" y="33"/>
                  <a:pt x="47" y="33"/>
                  <a:pt x="47" y="33"/>
                </a:cubicBezTo>
                <a:cubicBezTo>
                  <a:pt x="45" y="35"/>
                  <a:pt x="45" y="36"/>
                  <a:pt x="44" y="36"/>
                </a:cubicBezTo>
                <a:cubicBezTo>
                  <a:pt x="44" y="37"/>
                  <a:pt x="44" y="39"/>
                  <a:pt x="44" y="40"/>
                </a:cubicBezTo>
                <a:cubicBezTo>
                  <a:pt x="44" y="41"/>
                  <a:pt x="44" y="41"/>
                  <a:pt x="43" y="42"/>
                </a:cubicBezTo>
                <a:cubicBezTo>
                  <a:pt x="42" y="42"/>
                  <a:pt x="41" y="42"/>
                  <a:pt x="41" y="42"/>
                </a:cubicBezTo>
                <a:cubicBezTo>
                  <a:pt x="35" y="36"/>
                  <a:pt x="35" y="36"/>
                  <a:pt x="35" y="36"/>
                </a:cubicBezTo>
                <a:cubicBezTo>
                  <a:pt x="35" y="36"/>
                  <a:pt x="34" y="36"/>
                  <a:pt x="34" y="36"/>
                </a:cubicBezTo>
                <a:cubicBezTo>
                  <a:pt x="31" y="31"/>
                  <a:pt x="31" y="31"/>
                  <a:pt x="31" y="31"/>
                </a:cubicBezTo>
                <a:cubicBezTo>
                  <a:pt x="30" y="29"/>
                  <a:pt x="29" y="27"/>
                  <a:pt x="28" y="25"/>
                </a:cubicBezTo>
                <a:cubicBezTo>
                  <a:pt x="27" y="25"/>
                  <a:pt x="27" y="26"/>
                  <a:pt x="27" y="26"/>
                </a:cubicBezTo>
                <a:cubicBezTo>
                  <a:pt x="25" y="26"/>
                  <a:pt x="23" y="25"/>
                  <a:pt x="21" y="24"/>
                </a:cubicBezTo>
                <a:cubicBezTo>
                  <a:pt x="20" y="26"/>
                  <a:pt x="20" y="26"/>
                  <a:pt x="20" y="26"/>
                </a:cubicBezTo>
                <a:cubicBezTo>
                  <a:pt x="19" y="26"/>
                  <a:pt x="18" y="27"/>
                  <a:pt x="18" y="26"/>
                </a:cubicBezTo>
                <a:cubicBezTo>
                  <a:pt x="14" y="25"/>
                  <a:pt x="14" y="25"/>
                  <a:pt x="14" y="25"/>
                </a:cubicBezTo>
                <a:cubicBezTo>
                  <a:pt x="14" y="25"/>
                  <a:pt x="13" y="25"/>
                  <a:pt x="13" y="25"/>
                </a:cubicBezTo>
                <a:cubicBezTo>
                  <a:pt x="8" y="19"/>
                  <a:pt x="8" y="19"/>
                  <a:pt x="8" y="19"/>
                </a:cubicBezTo>
                <a:cubicBezTo>
                  <a:pt x="8" y="19"/>
                  <a:pt x="7" y="18"/>
                  <a:pt x="8" y="17"/>
                </a:cubicBezTo>
                <a:cubicBezTo>
                  <a:pt x="9" y="11"/>
                  <a:pt x="9" y="11"/>
                  <a:pt x="9" y="11"/>
                </a:cubicBezTo>
                <a:cubicBezTo>
                  <a:pt x="9" y="11"/>
                  <a:pt x="9" y="11"/>
                  <a:pt x="9" y="11"/>
                </a:cubicBezTo>
                <a:cubicBezTo>
                  <a:pt x="10" y="10"/>
                  <a:pt x="11" y="8"/>
                  <a:pt x="13" y="7"/>
                </a:cubicBezTo>
                <a:cubicBezTo>
                  <a:pt x="12" y="6"/>
                  <a:pt x="12" y="5"/>
                  <a:pt x="13" y="4"/>
                </a:cubicBezTo>
                <a:cubicBezTo>
                  <a:pt x="15" y="1"/>
                  <a:pt x="15" y="1"/>
                  <a:pt x="15" y="1"/>
                </a:cubicBezTo>
                <a:cubicBezTo>
                  <a:pt x="13" y="0"/>
                  <a:pt x="13" y="0"/>
                  <a:pt x="13" y="0"/>
                </a:cubicBezTo>
                <a:cubicBezTo>
                  <a:pt x="11" y="0"/>
                  <a:pt x="11" y="0"/>
                  <a:pt x="11" y="0"/>
                </a:cubicBezTo>
                <a:cubicBezTo>
                  <a:pt x="11" y="0"/>
                  <a:pt x="10" y="0"/>
                  <a:pt x="10" y="0"/>
                </a:cubicBezTo>
                <a:cubicBezTo>
                  <a:pt x="8" y="3"/>
                  <a:pt x="8" y="3"/>
                  <a:pt x="8" y="3"/>
                </a:cubicBezTo>
                <a:cubicBezTo>
                  <a:pt x="6" y="6"/>
                  <a:pt x="6" y="6"/>
                  <a:pt x="6" y="6"/>
                </a:cubicBezTo>
                <a:cubicBezTo>
                  <a:pt x="1" y="15"/>
                  <a:pt x="1" y="15"/>
                  <a:pt x="1" y="15"/>
                </a:cubicBezTo>
                <a:cubicBezTo>
                  <a:pt x="0" y="19"/>
                  <a:pt x="0" y="19"/>
                  <a:pt x="0" y="19"/>
                </a:cubicBezTo>
                <a:cubicBezTo>
                  <a:pt x="0" y="21"/>
                  <a:pt x="0" y="21"/>
                  <a:pt x="0" y="21"/>
                </a:cubicBezTo>
                <a:cubicBezTo>
                  <a:pt x="0" y="22"/>
                  <a:pt x="0" y="22"/>
                  <a:pt x="0" y="22"/>
                </a:cubicBezTo>
                <a:cubicBezTo>
                  <a:pt x="17" y="57"/>
                  <a:pt x="17" y="57"/>
                  <a:pt x="17" y="57"/>
                </a:cubicBezTo>
                <a:cubicBezTo>
                  <a:pt x="19" y="60"/>
                  <a:pt x="19" y="60"/>
                  <a:pt x="19" y="60"/>
                </a:cubicBezTo>
                <a:cubicBezTo>
                  <a:pt x="20" y="62"/>
                  <a:pt x="20" y="62"/>
                  <a:pt x="20" y="62"/>
                </a:cubicBezTo>
                <a:cubicBezTo>
                  <a:pt x="22" y="65"/>
                  <a:pt x="22" y="65"/>
                  <a:pt x="22" y="65"/>
                </a:cubicBezTo>
                <a:cubicBezTo>
                  <a:pt x="38" y="75"/>
                  <a:pt x="38" y="75"/>
                  <a:pt x="38" y="75"/>
                </a:cubicBezTo>
                <a:cubicBezTo>
                  <a:pt x="40" y="76"/>
                  <a:pt x="40" y="76"/>
                  <a:pt x="40" y="76"/>
                </a:cubicBezTo>
                <a:cubicBezTo>
                  <a:pt x="49" y="77"/>
                  <a:pt x="49" y="77"/>
                  <a:pt x="49" y="77"/>
                </a:cubicBezTo>
                <a:cubicBezTo>
                  <a:pt x="51" y="76"/>
                  <a:pt x="51" y="76"/>
                  <a:pt x="51" y="76"/>
                </a:cubicBezTo>
                <a:cubicBezTo>
                  <a:pt x="54" y="72"/>
                  <a:pt x="54" y="72"/>
                  <a:pt x="54" y="72"/>
                </a:cubicBezTo>
                <a:cubicBezTo>
                  <a:pt x="56" y="71"/>
                  <a:pt x="56" y="71"/>
                  <a:pt x="56" y="71"/>
                </a:cubicBezTo>
                <a:cubicBezTo>
                  <a:pt x="57" y="71"/>
                  <a:pt x="57" y="71"/>
                  <a:pt x="57" y="71"/>
                </a:cubicBezTo>
                <a:cubicBezTo>
                  <a:pt x="61" y="70"/>
                  <a:pt x="61" y="70"/>
                  <a:pt x="61" y="70"/>
                </a:cubicBezTo>
                <a:cubicBezTo>
                  <a:pt x="64" y="70"/>
                  <a:pt x="64" y="70"/>
                  <a:pt x="64" y="70"/>
                </a:cubicBezTo>
                <a:cubicBezTo>
                  <a:pt x="66" y="69"/>
                  <a:pt x="66" y="69"/>
                  <a:pt x="66" y="69"/>
                </a:cubicBezTo>
                <a:cubicBezTo>
                  <a:pt x="69" y="67"/>
                  <a:pt x="69" y="67"/>
                  <a:pt x="69" y="67"/>
                </a:cubicBezTo>
                <a:cubicBezTo>
                  <a:pt x="71" y="66"/>
                  <a:pt x="71" y="66"/>
                  <a:pt x="71" y="66"/>
                </a:cubicBezTo>
                <a:cubicBezTo>
                  <a:pt x="71" y="66"/>
                  <a:pt x="71" y="66"/>
                  <a:pt x="72" y="66"/>
                </a:cubicBezTo>
                <a:cubicBezTo>
                  <a:pt x="75" y="65"/>
                  <a:pt x="75" y="65"/>
                  <a:pt x="75" y="65"/>
                </a:cubicBezTo>
                <a:cubicBezTo>
                  <a:pt x="75" y="65"/>
                  <a:pt x="75" y="65"/>
                  <a:pt x="75" y="65"/>
                </a:cubicBezTo>
                <a:cubicBezTo>
                  <a:pt x="74" y="64"/>
                  <a:pt x="74" y="64"/>
                  <a:pt x="74" y="64"/>
                </a:cubicBezTo>
                <a:cubicBezTo>
                  <a:pt x="73" y="64"/>
                  <a:pt x="73" y="63"/>
                  <a:pt x="73" y="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1" name="Freeform 107"/>
          <p:cNvSpPr>
            <a:spLocks/>
          </p:cNvSpPr>
          <p:nvPr/>
        </p:nvSpPr>
        <p:spPr bwMode="auto">
          <a:xfrm>
            <a:off x="8358757" y="5182865"/>
            <a:ext cx="398463" cy="282575"/>
          </a:xfrm>
          <a:custGeom>
            <a:avLst/>
            <a:gdLst>
              <a:gd name="T0" fmla="*/ 175 w 179"/>
              <a:gd name="T1" fmla="*/ 45 h 127"/>
              <a:gd name="T2" fmla="*/ 174 w 179"/>
              <a:gd name="T3" fmla="*/ 32 h 127"/>
              <a:gd name="T4" fmla="*/ 168 w 179"/>
              <a:gd name="T5" fmla="*/ 30 h 127"/>
              <a:gd name="T6" fmla="*/ 163 w 179"/>
              <a:gd name="T7" fmla="*/ 23 h 127"/>
              <a:gd name="T8" fmla="*/ 161 w 179"/>
              <a:gd name="T9" fmla="*/ 16 h 127"/>
              <a:gd name="T10" fmla="*/ 155 w 179"/>
              <a:gd name="T11" fmla="*/ 12 h 127"/>
              <a:gd name="T12" fmla="*/ 146 w 179"/>
              <a:gd name="T13" fmla="*/ 18 h 127"/>
              <a:gd name="T14" fmla="*/ 136 w 179"/>
              <a:gd name="T15" fmla="*/ 18 h 127"/>
              <a:gd name="T16" fmla="*/ 126 w 179"/>
              <a:gd name="T17" fmla="*/ 11 h 127"/>
              <a:gd name="T18" fmla="*/ 116 w 179"/>
              <a:gd name="T19" fmla="*/ 12 h 127"/>
              <a:gd name="T20" fmla="*/ 113 w 179"/>
              <a:gd name="T21" fmla="*/ 15 h 127"/>
              <a:gd name="T22" fmla="*/ 103 w 179"/>
              <a:gd name="T23" fmla="*/ 10 h 127"/>
              <a:gd name="T24" fmla="*/ 93 w 179"/>
              <a:gd name="T25" fmla="*/ 5 h 127"/>
              <a:gd name="T26" fmla="*/ 76 w 179"/>
              <a:gd name="T27" fmla="*/ 11 h 127"/>
              <a:gd name="T28" fmla="*/ 72 w 179"/>
              <a:gd name="T29" fmla="*/ 22 h 127"/>
              <a:gd name="T30" fmla="*/ 70 w 179"/>
              <a:gd name="T31" fmla="*/ 28 h 127"/>
              <a:gd name="T32" fmla="*/ 58 w 179"/>
              <a:gd name="T33" fmla="*/ 30 h 127"/>
              <a:gd name="T34" fmla="*/ 49 w 179"/>
              <a:gd name="T35" fmla="*/ 33 h 127"/>
              <a:gd name="T36" fmla="*/ 39 w 179"/>
              <a:gd name="T37" fmla="*/ 45 h 127"/>
              <a:gd name="T38" fmla="*/ 33 w 179"/>
              <a:gd name="T39" fmla="*/ 48 h 127"/>
              <a:gd name="T40" fmla="*/ 5 w 179"/>
              <a:gd name="T41" fmla="*/ 55 h 127"/>
              <a:gd name="T42" fmla="*/ 4 w 179"/>
              <a:gd name="T43" fmla="*/ 56 h 127"/>
              <a:gd name="T44" fmla="*/ 15 w 179"/>
              <a:gd name="T45" fmla="*/ 62 h 127"/>
              <a:gd name="T46" fmla="*/ 20 w 179"/>
              <a:gd name="T47" fmla="*/ 77 h 127"/>
              <a:gd name="T48" fmla="*/ 13 w 179"/>
              <a:gd name="T49" fmla="*/ 81 h 127"/>
              <a:gd name="T50" fmla="*/ 20 w 179"/>
              <a:gd name="T51" fmla="*/ 85 h 127"/>
              <a:gd name="T52" fmla="*/ 28 w 179"/>
              <a:gd name="T53" fmla="*/ 96 h 127"/>
              <a:gd name="T54" fmla="*/ 33 w 179"/>
              <a:gd name="T55" fmla="*/ 115 h 127"/>
              <a:gd name="T56" fmla="*/ 46 w 179"/>
              <a:gd name="T57" fmla="*/ 117 h 127"/>
              <a:gd name="T58" fmla="*/ 54 w 179"/>
              <a:gd name="T59" fmla="*/ 120 h 127"/>
              <a:gd name="T60" fmla="*/ 77 w 179"/>
              <a:gd name="T61" fmla="*/ 124 h 127"/>
              <a:gd name="T62" fmla="*/ 82 w 179"/>
              <a:gd name="T63" fmla="*/ 127 h 127"/>
              <a:gd name="T64" fmla="*/ 95 w 179"/>
              <a:gd name="T65" fmla="*/ 125 h 127"/>
              <a:gd name="T66" fmla="*/ 98 w 179"/>
              <a:gd name="T67" fmla="*/ 122 h 127"/>
              <a:gd name="T68" fmla="*/ 102 w 179"/>
              <a:gd name="T69" fmla="*/ 119 h 127"/>
              <a:gd name="T70" fmla="*/ 110 w 179"/>
              <a:gd name="T71" fmla="*/ 114 h 127"/>
              <a:gd name="T72" fmla="*/ 110 w 179"/>
              <a:gd name="T73" fmla="*/ 109 h 127"/>
              <a:gd name="T74" fmla="*/ 109 w 179"/>
              <a:gd name="T75" fmla="*/ 103 h 127"/>
              <a:gd name="T76" fmla="*/ 122 w 179"/>
              <a:gd name="T77" fmla="*/ 100 h 127"/>
              <a:gd name="T78" fmla="*/ 123 w 179"/>
              <a:gd name="T79" fmla="*/ 95 h 127"/>
              <a:gd name="T80" fmla="*/ 130 w 179"/>
              <a:gd name="T81" fmla="*/ 96 h 127"/>
              <a:gd name="T82" fmla="*/ 136 w 179"/>
              <a:gd name="T83" fmla="*/ 87 h 127"/>
              <a:gd name="T84" fmla="*/ 145 w 179"/>
              <a:gd name="T85" fmla="*/ 79 h 127"/>
              <a:gd name="T86" fmla="*/ 149 w 179"/>
              <a:gd name="T87" fmla="*/ 73 h 127"/>
              <a:gd name="T88" fmla="*/ 155 w 179"/>
              <a:gd name="T89" fmla="*/ 74 h 127"/>
              <a:gd name="T90" fmla="*/ 163 w 179"/>
              <a:gd name="T91" fmla="*/ 71 h 127"/>
              <a:gd name="T92" fmla="*/ 171 w 179"/>
              <a:gd name="T93" fmla="*/ 69 h 127"/>
              <a:gd name="T94" fmla="*/ 177 w 179"/>
              <a:gd name="T95" fmla="*/ 65 h 127"/>
              <a:gd name="T96" fmla="*/ 179 w 179"/>
              <a:gd name="T97" fmla="*/ 6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9" h="127">
                <a:moveTo>
                  <a:pt x="177" y="55"/>
                </a:moveTo>
                <a:cubicBezTo>
                  <a:pt x="176" y="54"/>
                  <a:pt x="176" y="54"/>
                  <a:pt x="176" y="54"/>
                </a:cubicBezTo>
                <a:cubicBezTo>
                  <a:pt x="176" y="53"/>
                  <a:pt x="175" y="52"/>
                  <a:pt x="175" y="50"/>
                </a:cubicBezTo>
                <a:cubicBezTo>
                  <a:pt x="175" y="45"/>
                  <a:pt x="175" y="45"/>
                  <a:pt x="175" y="45"/>
                </a:cubicBezTo>
                <a:cubicBezTo>
                  <a:pt x="175" y="44"/>
                  <a:pt x="175" y="44"/>
                  <a:pt x="175" y="44"/>
                </a:cubicBezTo>
                <a:cubicBezTo>
                  <a:pt x="175" y="36"/>
                  <a:pt x="175" y="36"/>
                  <a:pt x="175" y="36"/>
                </a:cubicBezTo>
                <a:cubicBezTo>
                  <a:pt x="175" y="33"/>
                  <a:pt x="175" y="33"/>
                  <a:pt x="175" y="33"/>
                </a:cubicBezTo>
                <a:cubicBezTo>
                  <a:pt x="174" y="32"/>
                  <a:pt x="174" y="32"/>
                  <a:pt x="174" y="32"/>
                </a:cubicBezTo>
                <a:cubicBezTo>
                  <a:pt x="173" y="32"/>
                  <a:pt x="173" y="32"/>
                  <a:pt x="173" y="32"/>
                </a:cubicBezTo>
                <a:cubicBezTo>
                  <a:pt x="173" y="32"/>
                  <a:pt x="172" y="32"/>
                  <a:pt x="172" y="31"/>
                </a:cubicBezTo>
                <a:cubicBezTo>
                  <a:pt x="170" y="30"/>
                  <a:pt x="170" y="30"/>
                  <a:pt x="170" y="30"/>
                </a:cubicBezTo>
                <a:cubicBezTo>
                  <a:pt x="168" y="30"/>
                  <a:pt x="168" y="30"/>
                  <a:pt x="168" y="30"/>
                </a:cubicBezTo>
                <a:cubicBezTo>
                  <a:pt x="167" y="30"/>
                  <a:pt x="166" y="29"/>
                  <a:pt x="166" y="29"/>
                </a:cubicBezTo>
                <a:cubicBezTo>
                  <a:pt x="164" y="25"/>
                  <a:pt x="164" y="25"/>
                  <a:pt x="164" y="25"/>
                </a:cubicBezTo>
                <a:cubicBezTo>
                  <a:pt x="163" y="25"/>
                  <a:pt x="163" y="25"/>
                  <a:pt x="163" y="25"/>
                </a:cubicBezTo>
                <a:cubicBezTo>
                  <a:pt x="163" y="23"/>
                  <a:pt x="163" y="23"/>
                  <a:pt x="163" y="23"/>
                </a:cubicBezTo>
                <a:cubicBezTo>
                  <a:pt x="163" y="22"/>
                  <a:pt x="163" y="22"/>
                  <a:pt x="163" y="22"/>
                </a:cubicBezTo>
                <a:cubicBezTo>
                  <a:pt x="163" y="22"/>
                  <a:pt x="163" y="21"/>
                  <a:pt x="163" y="21"/>
                </a:cubicBezTo>
                <a:cubicBezTo>
                  <a:pt x="161" y="18"/>
                  <a:pt x="161" y="18"/>
                  <a:pt x="161" y="18"/>
                </a:cubicBezTo>
                <a:cubicBezTo>
                  <a:pt x="161" y="17"/>
                  <a:pt x="161" y="16"/>
                  <a:pt x="161" y="16"/>
                </a:cubicBezTo>
                <a:cubicBezTo>
                  <a:pt x="162" y="15"/>
                  <a:pt x="163" y="13"/>
                  <a:pt x="161" y="12"/>
                </a:cubicBezTo>
                <a:cubicBezTo>
                  <a:pt x="161" y="12"/>
                  <a:pt x="161" y="11"/>
                  <a:pt x="161" y="11"/>
                </a:cubicBezTo>
                <a:cubicBezTo>
                  <a:pt x="160" y="12"/>
                  <a:pt x="159" y="12"/>
                  <a:pt x="158" y="12"/>
                </a:cubicBezTo>
                <a:cubicBezTo>
                  <a:pt x="155" y="12"/>
                  <a:pt x="155" y="12"/>
                  <a:pt x="155" y="12"/>
                </a:cubicBezTo>
                <a:cubicBezTo>
                  <a:pt x="155" y="11"/>
                  <a:pt x="154" y="12"/>
                  <a:pt x="153" y="12"/>
                </a:cubicBezTo>
                <a:cubicBezTo>
                  <a:pt x="152" y="13"/>
                  <a:pt x="152" y="13"/>
                  <a:pt x="152" y="13"/>
                </a:cubicBezTo>
                <a:cubicBezTo>
                  <a:pt x="149" y="16"/>
                  <a:pt x="149" y="16"/>
                  <a:pt x="149" y="16"/>
                </a:cubicBezTo>
                <a:cubicBezTo>
                  <a:pt x="146" y="18"/>
                  <a:pt x="146" y="18"/>
                  <a:pt x="146" y="18"/>
                </a:cubicBezTo>
                <a:cubicBezTo>
                  <a:pt x="146" y="18"/>
                  <a:pt x="146" y="18"/>
                  <a:pt x="145" y="18"/>
                </a:cubicBezTo>
                <a:cubicBezTo>
                  <a:pt x="142" y="19"/>
                  <a:pt x="142" y="19"/>
                  <a:pt x="142" y="19"/>
                </a:cubicBezTo>
                <a:cubicBezTo>
                  <a:pt x="141" y="19"/>
                  <a:pt x="141" y="19"/>
                  <a:pt x="141" y="19"/>
                </a:cubicBezTo>
                <a:cubicBezTo>
                  <a:pt x="139" y="20"/>
                  <a:pt x="137" y="19"/>
                  <a:pt x="136" y="18"/>
                </a:cubicBezTo>
                <a:cubicBezTo>
                  <a:pt x="133" y="16"/>
                  <a:pt x="133" y="16"/>
                  <a:pt x="133" y="16"/>
                </a:cubicBezTo>
                <a:cubicBezTo>
                  <a:pt x="132" y="16"/>
                  <a:pt x="132" y="16"/>
                  <a:pt x="132" y="15"/>
                </a:cubicBezTo>
                <a:cubicBezTo>
                  <a:pt x="132" y="15"/>
                  <a:pt x="131" y="15"/>
                  <a:pt x="130" y="14"/>
                </a:cubicBezTo>
                <a:cubicBezTo>
                  <a:pt x="129" y="13"/>
                  <a:pt x="127" y="11"/>
                  <a:pt x="126" y="11"/>
                </a:cubicBezTo>
                <a:cubicBezTo>
                  <a:pt x="125" y="10"/>
                  <a:pt x="125" y="10"/>
                  <a:pt x="125" y="10"/>
                </a:cubicBezTo>
                <a:cubicBezTo>
                  <a:pt x="119" y="10"/>
                  <a:pt x="119" y="10"/>
                  <a:pt x="119" y="10"/>
                </a:cubicBezTo>
                <a:cubicBezTo>
                  <a:pt x="117" y="11"/>
                  <a:pt x="117" y="11"/>
                  <a:pt x="117" y="11"/>
                </a:cubicBezTo>
                <a:cubicBezTo>
                  <a:pt x="116" y="12"/>
                  <a:pt x="116" y="12"/>
                  <a:pt x="116" y="12"/>
                </a:cubicBezTo>
                <a:cubicBezTo>
                  <a:pt x="115" y="12"/>
                  <a:pt x="115" y="12"/>
                  <a:pt x="115" y="12"/>
                </a:cubicBezTo>
                <a:cubicBezTo>
                  <a:pt x="115" y="12"/>
                  <a:pt x="115" y="12"/>
                  <a:pt x="114" y="12"/>
                </a:cubicBezTo>
                <a:cubicBezTo>
                  <a:pt x="114" y="12"/>
                  <a:pt x="114" y="13"/>
                  <a:pt x="114" y="13"/>
                </a:cubicBezTo>
                <a:cubicBezTo>
                  <a:pt x="113" y="15"/>
                  <a:pt x="113" y="15"/>
                  <a:pt x="113" y="15"/>
                </a:cubicBezTo>
                <a:cubicBezTo>
                  <a:pt x="112" y="16"/>
                  <a:pt x="111" y="17"/>
                  <a:pt x="110" y="17"/>
                </a:cubicBezTo>
                <a:cubicBezTo>
                  <a:pt x="110" y="17"/>
                  <a:pt x="110" y="17"/>
                  <a:pt x="110" y="17"/>
                </a:cubicBezTo>
                <a:cubicBezTo>
                  <a:pt x="108" y="16"/>
                  <a:pt x="106" y="14"/>
                  <a:pt x="106" y="13"/>
                </a:cubicBezTo>
                <a:cubicBezTo>
                  <a:pt x="103" y="10"/>
                  <a:pt x="103" y="10"/>
                  <a:pt x="103" y="10"/>
                </a:cubicBezTo>
                <a:cubicBezTo>
                  <a:pt x="101" y="8"/>
                  <a:pt x="100" y="4"/>
                  <a:pt x="100" y="2"/>
                </a:cubicBezTo>
                <a:cubicBezTo>
                  <a:pt x="96" y="0"/>
                  <a:pt x="96" y="0"/>
                  <a:pt x="96" y="0"/>
                </a:cubicBezTo>
                <a:cubicBezTo>
                  <a:pt x="93" y="4"/>
                  <a:pt x="93" y="4"/>
                  <a:pt x="93" y="4"/>
                </a:cubicBezTo>
                <a:cubicBezTo>
                  <a:pt x="93" y="4"/>
                  <a:pt x="93" y="5"/>
                  <a:pt x="93" y="5"/>
                </a:cubicBezTo>
                <a:cubicBezTo>
                  <a:pt x="86" y="9"/>
                  <a:pt x="86" y="9"/>
                  <a:pt x="86" y="9"/>
                </a:cubicBezTo>
                <a:cubicBezTo>
                  <a:pt x="86" y="9"/>
                  <a:pt x="85" y="9"/>
                  <a:pt x="85" y="9"/>
                </a:cubicBezTo>
                <a:cubicBezTo>
                  <a:pt x="80" y="9"/>
                  <a:pt x="80" y="9"/>
                  <a:pt x="80" y="9"/>
                </a:cubicBezTo>
                <a:cubicBezTo>
                  <a:pt x="78" y="10"/>
                  <a:pt x="77" y="11"/>
                  <a:pt x="76" y="11"/>
                </a:cubicBezTo>
                <a:cubicBezTo>
                  <a:pt x="76" y="12"/>
                  <a:pt x="76" y="13"/>
                  <a:pt x="76" y="14"/>
                </a:cubicBezTo>
                <a:cubicBezTo>
                  <a:pt x="76" y="15"/>
                  <a:pt x="76" y="16"/>
                  <a:pt x="75" y="16"/>
                </a:cubicBezTo>
                <a:cubicBezTo>
                  <a:pt x="69" y="20"/>
                  <a:pt x="69" y="20"/>
                  <a:pt x="69" y="20"/>
                </a:cubicBezTo>
                <a:cubicBezTo>
                  <a:pt x="72" y="22"/>
                  <a:pt x="72" y="22"/>
                  <a:pt x="72" y="22"/>
                </a:cubicBezTo>
                <a:cubicBezTo>
                  <a:pt x="73" y="23"/>
                  <a:pt x="73" y="24"/>
                  <a:pt x="73" y="25"/>
                </a:cubicBezTo>
                <a:cubicBezTo>
                  <a:pt x="72" y="26"/>
                  <a:pt x="72" y="26"/>
                  <a:pt x="71" y="26"/>
                </a:cubicBezTo>
                <a:cubicBezTo>
                  <a:pt x="71" y="26"/>
                  <a:pt x="71" y="26"/>
                  <a:pt x="71" y="26"/>
                </a:cubicBezTo>
                <a:cubicBezTo>
                  <a:pt x="70" y="27"/>
                  <a:pt x="70" y="28"/>
                  <a:pt x="70" y="28"/>
                </a:cubicBezTo>
                <a:cubicBezTo>
                  <a:pt x="68" y="27"/>
                  <a:pt x="67" y="27"/>
                  <a:pt x="67" y="27"/>
                </a:cubicBezTo>
                <a:cubicBezTo>
                  <a:pt x="64" y="28"/>
                  <a:pt x="64" y="28"/>
                  <a:pt x="64" y="28"/>
                </a:cubicBezTo>
                <a:cubicBezTo>
                  <a:pt x="62" y="29"/>
                  <a:pt x="62" y="29"/>
                  <a:pt x="62" y="29"/>
                </a:cubicBezTo>
                <a:cubicBezTo>
                  <a:pt x="58" y="30"/>
                  <a:pt x="58" y="30"/>
                  <a:pt x="58" y="30"/>
                </a:cubicBezTo>
                <a:cubicBezTo>
                  <a:pt x="56" y="31"/>
                  <a:pt x="56" y="31"/>
                  <a:pt x="56" y="31"/>
                </a:cubicBezTo>
                <a:cubicBezTo>
                  <a:pt x="56" y="32"/>
                  <a:pt x="56" y="32"/>
                  <a:pt x="56" y="32"/>
                </a:cubicBezTo>
                <a:cubicBezTo>
                  <a:pt x="52" y="32"/>
                  <a:pt x="52" y="32"/>
                  <a:pt x="52" y="32"/>
                </a:cubicBezTo>
                <a:cubicBezTo>
                  <a:pt x="49" y="33"/>
                  <a:pt x="49" y="33"/>
                  <a:pt x="49" y="33"/>
                </a:cubicBezTo>
                <a:cubicBezTo>
                  <a:pt x="49" y="33"/>
                  <a:pt x="49" y="33"/>
                  <a:pt x="48" y="33"/>
                </a:cubicBezTo>
                <a:cubicBezTo>
                  <a:pt x="46" y="39"/>
                  <a:pt x="46" y="39"/>
                  <a:pt x="46" y="39"/>
                </a:cubicBezTo>
                <a:cubicBezTo>
                  <a:pt x="46" y="40"/>
                  <a:pt x="46" y="40"/>
                  <a:pt x="46" y="40"/>
                </a:cubicBezTo>
                <a:cubicBezTo>
                  <a:pt x="39" y="45"/>
                  <a:pt x="39" y="45"/>
                  <a:pt x="39" y="45"/>
                </a:cubicBezTo>
                <a:cubicBezTo>
                  <a:pt x="35" y="46"/>
                  <a:pt x="35" y="46"/>
                  <a:pt x="35" y="46"/>
                </a:cubicBezTo>
                <a:cubicBezTo>
                  <a:pt x="35" y="46"/>
                  <a:pt x="34" y="46"/>
                  <a:pt x="34" y="46"/>
                </a:cubicBezTo>
                <a:cubicBezTo>
                  <a:pt x="34" y="47"/>
                  <a:pt x="34" y="47"/>
                  <a:pt x="34" y="47"/>
                </a:cubicBezTo>
                <a:cubicBezTo>
                  <a:pt x="34" y="47"/>
                  <a:pt x="33" y="48"/>
                  <a:pt x="33" y="48"/>
                </a:cubicBezTo>
                <a:cubicBezTo>
                  <a:pt x="22" y="51"/>
                  <a:pt x="22" y="51"/>
                  <a:pt x="22" y="51"/>
                </a:cubicBezTo>
                <a:cubicBezTo>
                  <a:pt x="10" y="55"/>
                  <a:pt x="10" y="55"/>
                  <a:pt x="10" y="55"/>
                </a:cubicBezTo>
                <a:cubicBezTo>
                  <a:pt x="10" y="55"/>
                  <a:pt x="10" y="55"/>
                  <a:pt x="10" y="55"/>
                </a:cubicBezTo>
                <a:cubicBezTo>
                  <a:pt x="5" y="55"/>
                  <a:pt x="5" y="55"/>
                  <a:pt x="5" y="55"/>
                </a:cubicBezTo>
                <a:cubicBezTo>
                  <a:pt x="5" y="55"/>
                  <a:pt x="5" y="55"/>
                  <a:pt x="5" y="55"/>
                </a:cubicBezTo>
                <a:cubicBezTo>
                  <a:pt x="1" y="54"/>
                  <a:pt x="1" y="54"/>
                  <a:pt x="1" y="54"/>
                </a:cubicBezTo>
                <a:cubicBezTo>
                  <a:pt x="0" y="54"/>
                  <a:pt x="0" y="54"/>
                  <a:pt x="0" y="54"/>
                </a:cubicBezTo>
                <a:cubicBezTo>
                  <a:pt x="4" y="56"/>
                  <a:pt x="4" y="56"/>
                  <a:pt x="4" y="56"/>
                </a:cubicBezTo>
                <a:cubicBezTo>
                  <a:pt x="4" y="56"/>
                  <a:pt x="4" y="56"/>
                  <a:pt x="5" y="56"/>
                </a:cubicBezTo>
                <a:cubicBezTo>
                  <a:pt x="5" y="56"/>
                  <a:pt x="7" y="59"/>
                  <a:pt x="9" y="60"/>
                </a:cubicBezTo>
                <a:cubicBezTo>
                  <a:pt x="11" y="61"/>
                  <a:pt x="12" y="62"/>
                  <a:pt x="12" y="62"/>
                </a:cubicBezTo>
                <a:cubicBezTo>
                  <a:pt x="15" y="62"/>
                  <a:pt x="15" y="62"/>
                  <a:pt x="15" y="62"/>
                </a:cubicBezTo>
                <a:cubicBezTo>
                  <a:pt x="16" y="63"/>
                  <a:pt x="17" y="63"/>
                  <a:pt x="18" y="65"/>
                </a:cubicBezTo>
                <a:cubicBezTo>
                  <a:pt x="18" y="65"/>
                  <a:pt x="19" y="67"/>
                  <a:pt x="21" y="69"/>
                </a:cubicBezTo>
                <a:cubicBezTo>
                  <a:pt x="22" y="70"/>
                  <a:pt x="22" y="71"/>
                  <a:pt x="21" y="72"/>
                </a:cubicBezTo>
                <a:cubicBezTo>
                  <a:pt x="22" y="73"/>
                  <a:pt x="22" y="75"/>
                  <a:pt x="20" y="77"/>
                </a:cubicBezTo>
                <a:cubicBezTo>
                  <a:pt x="19" y="79"/>
                  <a:pt x="19" y="79"/>
                  <a:pt x="19" y="79"/>
                </a:cubicBezTo>
                <a:cubicBezTo>
                  <a:pt x="19" y="79"/>
                  <a:pt x="18" y="80"/>
                  <a:pt x="17" y="79"/>
                </a:cubicBezTo>
                <a:cubicBezTo>
                  <a:pt x="17" y="80"/>
                  <a:pt x="16" y="80"/>
                  <a:pt x="15" y="80"/>
                </a:cubicBezTo>
                <a:cubicBezTo>
                  <a:pt x="14" y="80"/>
                  <a:pt x="14" y="81"/>
                  <a:pt x="13" y="81"/>
                </a:cubicBezTo>
                <a:cubicBezTo>
                  <a:pt x="14" y="83"/>
                  <a:pt x="14" y="83"/>
                  <a:pt x="14" y="83"/>
                </a:cubicBezTo>
                <a:cubicBezTo>
                  <a:pt x="16" y="83"/>
                  <a:pt x="16" y="83"/>
                  <a:pt x="16" y="83"/>
                </a:cubicBezTo>
                <a:cubicBezTo>
                  <a:pt x="17" y="83"/>
                  <a:pt x="18" y="84"/>
                  <a:pt x="18" y="85"/>
                </a:cubicBezTo>
                <a:cubicBezTo>
                  <a:pt x="20" y="85"/>
                  <a:pt x="20" y="85"/>
                  <a:pt x="20" y="85"/>
                </a:cubicBezTo>
                <a:cubicBezTo>
                  <a:pt x="21" y="85"/>
                  <a:pt x="21" y="85"/>
                  <a:pt x="22" y="86"/>
                </a:cubicBezTo>
                <a:cubicBezTo>
                  <a:pt x="26" y="86"/>
                  <a:pt x="26" y="86"/>
                  <a:pt x="26" y="86"/>
                </a:cubicBezTo>
                <a:cubicBezTo>
                  <a:pt x="27" y="86"/>
                  <a:pt x="28" y="87"/>
                  <a:pt x="28" y="88"/>
                </a:cubicBezTo>
                <a:cubicBezTo>
                  <a:pt x="28" y="96"/>
                  <a:pt x="28" y="96"/>
                  <a:pt x="28" y="96"/>
                </a:cubicBezTo>
                <a:cubicBezTo>
                  <a:pt x="29" y="96"/>
                  <a:pt x="29" y="96"/>
                  <a:pt x="29" y="96"/>
                </a:cubicBezTo>
                <a:cubicBezTo>
                  <a:pt x="30" y="96"/>
                  <a:pt x="31" y="96"/>
                  <a:pt x="31" y="98"/>
                </a:cubicBezTo>
                <a:cubicBezTo>
                  <a:pt x="31" y="113"/>
                  <a:pt x="31" y="113"/>
                  <a:pt x="31" y="113"/>
                </a:cubicBezTo>
                <a:cubicBezTo>
                  <a:pt x="33" y="115"/>
                  <a:pt x="33" y="115"/>
                  <a:pt x="33" y="115"/>
                </a:cubicBezTo>
                <a:cubicBezTo>
                  <a:pt x="37" y="115"/>
                  <a:pt x="37" y="115"/>
                  <a:pt x="37" y="115"/>
                </a:cubicBezTo>
                <a:cubicBezTo>
                  <a:pt x="38" y="115"/>
                  <a:pt x="38" y="115"/>
                  <a:pt x="38" y="116"/>
                </a:cubicBezTo>
                <a:cubicBezTo>
                  <a:pt x="40" y="117"/>
                  <a:pt x="40" y="117"/>
                  <a:pt x="40" y="117"/>
                </a:cubicBezTo>
                <a:cubicBezTo>
                  <a:pt x="46" y="117"/>
                  <a:pt x="46" y="117"/>
                  <a:pt x="46" y="117"/>
                </a:cubicBezTo>
                <a:cubicBezTo>
                  <a:pt x="47" y="117"/>
                  <a:pt x="47" y="118"/>
                  <a:pt x="48" y="119"/>
                </a:cubicBezTo>
                <a:cubicBezTo>
                  <a:pt x="49" y="119"/>
                  <a:pt x="49" y="119"/>
                  <a:pt x="49" y="119"/>
                </a:cubicBezTo>
                <a:cubicBezTo>
                  <a:pt x="50" y="118"/>
                  <a:pt x="52" y="118"/>
                  <a:pt x="54" y="119"/>
                </a:cubicBezTo>
                <a:cubicBezTo>
                  <a:pt x="54" y="120"/>
                  <a:pt x="54" y="120"/>
                  <a:pt x="54" y="120"/>
                </a:cubicBezTo>
                <a:cubicBezTo>
                  <a:pt x="72" y="120"/>
                  <a:pt x="72" y="120"/>
                  <a:pt x="72" y="120"/>
                </a:cubicBezTo>
                <a:cubicBezTo>
                  <a:pt x="73" y="120"/>
                  <a:pt x="73" y="120"/>
                  <a:pt x="73" y="121"/>
                </a:cubicBezTo>
                <a:cubicBezTo>
                  <a:pt x="76" y="123"/>
                  <a:pt x="76" y="123"/>
                  <a:pt x="76" y="123"/>
                </a:cubicBezTo>
                <a:cubicBezTo>
                  <a:pt x="77" y="123"/>
                  <a:pt x="77" y="124"/>
                  <a:pt x="77" y="124"/>
                </a:cubicBezTo>
                <a:cubicBezTo>
                  <a:pt x="77" y="126"/>
                  <a:pt x="77" y="126"/>
                  <a:pt x="77" y="126"/>
                </a:cubicBezTo>
                <a:cubicBezTo>
                  <a:pt x="79" y="127"/>
                  <a:pt x="79" y="127"/>
                  <a:pt x="79" y="127"/>
                </a:cubicBezTo>
                <a:cubicBezTo>
                  <a:pt x="81" y="127"/>
                  <a:pt x="81" y="127"/>
                  <a:pt x="81" y="127"/>
                </a:cubicBezTo>
                <a:cubicBezTo>
                  <a:pt x="81" y="127"/>
                  <a:pt x="81" y="127"/>
                  <a:pt x="82" y="127"/>
                </a:cubicBezTo>
                <a:cubicBezTo>
                  <a:pt x="82" y="126"/>
                  <a:pt x="83" y="126"/>
                  <a:pt x="85" y="125"/>
                </a:cubicBezTo>
                <a:cubicBezTo>
                  <a:pt x="88" y="123"/>
                  <a:pt x="89" y="124"/>
                  <a:pt x="91" y="124"/>
                </a:cubicBezTo>
                <a:cubicBezTo>
                  <a:pt x="92" y="124"/>
                  <a:pt x="92" y="124"/>
                  <a:pt x="92" y="125"/>
                </a:cubicBezTo>
                <a:cubicBezTo>
                  <a:pt x="92" y="125"/>
                  <a:pt x="93" y="125"/>
                  <a:pt x="95" y="125"/>
                </a:cubicBezTo>
                <a:cubicBezTo>
                  <a:pt x="95" y="125"/>
                  <a:pt x="96" y="125"/>
                  <a:pt x="97" y="125"/>
                </a:cubicBezTo>
                <a:cubicBezTo>
                  <a:pt x="97" y="125"/>
                  <a:pt x="97" y="125"/>
                  <a:pt x="97" y="124"/>
                </a:cubicBezTo>
                <a:cubicBezTo>
                  <a:pt x="97" y="123"/>
                  <a:pt x="97" y="123"/>
                  <a:pt x="97" y="123"/>
                </a:cubicBezTo>
                <a:cubicBezTo>
                  <a:pt x="98" y="122"/>
                  <a:pt x="98" y="122"/>
                  <a:pt x="98" y="122"/>
                </a:cubicBezTo>
                <a:cubicBezTo>
                  <a:pt x="100" y="121"/>
                  <a:pt x="100" y="121"/>
                  <a:pt x="100" y="121"/>
                </a:cubicBezTo>
                <a:cubicBezTo>
                  <a:pt x="100" y="121"/>
                  <a:pt x="100" y="121"/>
                  <a:pt x="100" y="120"/>
                </a:cubicBezTo>
                <a:cubicBezTo>
                  <a:pt x="102" y="120"/>
                  <a:pt x="102" y="120"/>
                  <a:pt x="102" y="120"/>
                </a:cubicBezTo>
                <a:cubicBezTo>
                  <a:pt x="102" y="119"/>
                  <a:pt x="102" y="119"/>
                  <a:pt x="102" y="119"/>
                </a:cubicBezTo>
                <a:cubicBezTo>
                  <a:pt x="102" y="118"/>
                  <a:pt x="103" y="117"/>
                  <a:pt x="105" y="117"/>
                </a:cubicBezTo>
                <a:cubicBezTo>
                  <a:pt x="105" y="117"/>
                  <a:pt x="105" y="117"/>
                  <a:pt x="106" y="117"/>
                </a:cubicBezTo>
                <a:cubicBezTo>
                  <a:pt x="106" y="117"/>
                  <a:pt x="106" y="117"/>
                  <a:pt x="106" y="116"/>
                </a:cubicBezTo>
                <a:cubicBezTo>
                  <a:pt x="106" y="114"/>
                  <a:pt x="108" y="114"/>
                  <a:pt x="110" y="114"/>
                </a:cubicBezTo>
                <a:cubicBezTo>
                  <a:pt x="114" y="113"/>
                  <a:pt x="114" y="113"/>
                  <a:pt x="114" y="113"/>
                </a:cubicBezTo>
                <a:cubicBezTo>
                  <a:pt x="114" y="112"/>
                  <a:pt x="114" y="112"/>
                  <a:pt x="113" y="111"/>
                </a:cubicBezTo>
                <a:cubicBezTo>
                  <a:pt x="113" y="110"/>
                  <a:pt x="113" y="110"/>
                  <a:pt x="113" y="110"/>
                </a:cubicBezTo>
                <a:cubicBezTo>
                  <a:pt x="112" y="110"/>
                  <a:pt x="111" y="109"/>
                  <a:pt x="110" y="109"/>
                </a:cubicBezTo>
                <a:cubicBezTo>
                  <a:pt x="110" y="108"/>
                  <a:pt x="110" y="108"/>
                  <a:pt x="110" y="108"/>
                </a:cubicBezTo>
                <a:cubicBezTo>
                  <a:pt x="110" y="108"/>
                  <a:pt x="110" y="108"/>
                  <a:pt x="110" y="107"/>
                </a:cubicBezTo>
                <a:cubicBezTo>
                  <a:pt x="109" y="105"/>
                  <a:pt x="109" y="105"/>
                  <a:pt x="109" y="105"/>
                </a:cubicBezTo>
                <a:cubicBezTo>
                  <a:pt x="109" y="105"/>
                  <a:pt x="109" y="104"/>
                  <a:pt x="109" y="103"/>
                </a:cubicBezTo>
                <a:cubicBezTo>
                  <a:pt x="110" y="103"/>
                  <a:pt x="110" y="103"/>
                  <a:pt x="111" y="103"/>
                </a:cubicBezTo>
                <a:cubicBezTo>
                  <a:pt x="121" y="103"/>
                  <a:pt x="121" y="103"/>
                  <a:pt x="121" y="103"/>
                </a:cubicBezTo>
                <a:cubicBezTo>
                  <a:pt x="122" y="102"/>
                  <a:pt x="122" y="102"/>
                  <a:pt x="122" y="102"/>
                </a:cubicBezTo>
                <a:cubicBezTo>
                  <a:pt x="122" y="102"/>
                  <a:pt x="122" y="101"/>
                  <a:pt x="122" y="100"/>
                </a:cubicBezTo>
                <a:cubicBezTo>
                  <a:pt x="121" y="99"/>
                  <a:pt x="121" y="99"/>
                  <a:pt x="121" y="99"/>
                </a:cubicBezTo>
                <a:cubicBezTo>
                  <a:pt x="120" y="98"/>
                  <a:pt x="120" y="97"/>
                  <a:pt x="121" y="97"/>
                </a:cubicBezTo>
                <a:cubicBezTo>
                  <a:pt x="121" y="96"/>
                  <a:pt x="121" y="96"/>
                  <a:pt x="122" y="96"/>
                </a:cubicBezTo>
                <a:cubicBezTo>
                  <a:pt x="123" y="95"/>
                  <a:pt x="123" y="95"/>
                  <a:pt x="123" y="95"/>
                </a:cubicBezTo>
                <a:cubicBezTo>
                  <a:pt x="124" y="95"/>
                  <a:pt x="124" y="95"/>
                  <a:pt x="124" y="95"/>
                </a:cubicBezTo>
                <a:cubicBezTo>
                  <a:pt x="127" y="95"/>
                  <a:pt x="127" y="95"/>
                  <a:pt x="127" y="95"/>
                </a:cubicBezTo>
                <a:cubicBezTo>
                  <a:pt x="127" y="95"/>
                  <a:pt x="127" y="95"/>
                  <a:pt x="128" y="95"/>
                </a:cubicBezTo>
                <a:cubicBezTo>
                  <a:pt x="128" y="96"/>
                  <a:pt x="129" y="96"/>
                  <a:pt x="130" y="96"/>
                </a:cubicBezTo>
                <a:cubicBezTo>
                  <a:pt x="131" y="95"/>
                  <a:pt x="133" y="93"/>
                  <a:pt x="134" y="92"/>
                </a:cubicBezTo>
                <a:cubicBezTo>
                  <a:pt x="135" y="90"/>
                  <a:pt x="135" y="90"/>
                  <a:pt x="135" y="90"/>
                </a:cubicBezTo>
                <a:cubicBezTo>
                  <a:pt x="135" y="88"/>
                  <a:pt x="135" y="88"/>
                  <a:pt x="135" y="88"/>
                </a:cubicBezTo>
                <a:cubicBezTo>
                  <a:pt x="136" y="87"/>
                  <a:pt x="136" y="87"/>
                  <a:pt x="136" y="87"/>
                </a:cubicBezTo>
                <a:cubicBezTo>
                  <a:pt x="139" y="84"/>
                  <a:pt x="139" y="84"/>
                  <a:pt x="139" y="84"/>
                </a:cubicBezTo>
                <a:cubicBezTo>
                  <a:pt x="139" y="83"/>
                  <a:pt x="140" y="83"/>
                  <a:pt x="140" y="83"/>
                </a:cubicBezTo>
                <a:cubicBezTo>
                  <a:pt x="142" y="82"/>
                  <a:pt x="142" y="82"/>
                  <a:pt x="142" y="82"/>
                </a:cubicBezTo>
                <a:cubicBezTo>
                  <a:pt x="145" y="79"/>
                  <a:pt x="145" y="79"/>
                  <a:pt x="145" y="79"/>
                </a:cubicBezTo>
                <a:cubicBezTo>
                  <a:pt x="145" y="79"/>
                  <a:pt x="145" y="77"/>
                  <a:pt x="145" y="76"/>
                </a:cubicBezTo>
                <a:cubicBezTo>
                  <a:pt x="146" y="75"/>
                  <a:pt x="146" y="75"/>
                  <a:pt x="146" y="75"/>
                </a:cubicBezTo>
                <a:cubicBezTo>
                  <a:pt x="146" y="74"/>
                  <a:pt x="147" y="74"/>
                  <a:pt x="147" y="74"/>
                </a:cubicBezTo>
                <a:cubicBezTo>
                  <a:pt x="149" y="73"/>
                  <a:pt x="149" y="73"/>
                  <a:pt x="149" y="73"/>
                </a:cubicBezTo>
                <a:cubicBezTo>
                  <a:pt x="150" y="73"/>
                  <a:pt x="150" y="73"/>
                  <a:pt x="150" y="73"/>
                </a:cubicBezTo>
                <a:cubicBezTo>
                  <a:pt x="153" y="73"/>
                  <a:pt x="153" y="73"/>
                  <a:pt x="153" y="73"/>
                </a:cubicBezTo>
                <a:cubicBezTo>
                  <a:pt x="154" y="73"/>
                  <a:pt x="154" y="73"/>
                  <a:pt x="154" y="74"/>
                </a:cubicBezTo>
                <a:cubicBezTo>
                  <a:pt x="155" y="74"/>
                  <a:pt x="155" y="74"/>
                  <a:pt x="155" y="74"/>
                </a:cubicBezTo>
                <a:cubicBezTo>
                  <a:pt x="156" y="74"/>
                  <a:pt x="156" y="74"/>
                  <a:pt x="156" y="74"/>
                </a:cubicBezTo>
                <a:cubicBezTo>
                  <a:pt x="156" y="73"/>
                  <a:pt x="156" y="73"/>
                  <a:pt x="157" y="73"/>
                </a:cubicBezTo>
                <a:cubicBezTo>
                  <a:pt x="159" y="73"/>
                  <a:pt x="159" y="73"/>
                  <a:pt x="159" y="73"/>
                </a:cubicBezTo>
                <a:cubicBezTo>
                  <a:pt x="161" y="71"/>
                  <a:pt x="163" y="71"/>
                  <a:pt x="163" y="71"/>
                </a:cubicBezTo>
                <a:cubicBezTo>
                  <a:pt x="165" y="71"/>
                  <a:pt x="165" y="71"/>
                  <a:pt x="165" y="71"/>
                </a:cubicBezTo>
                <a:cubicBezTo>
                  <a:pt x="165" y="70"/>
                  <a:pt x="166" y="70"/>
                  <a:pt x="167" y="70"/>
                </a:cubicBezTo>
                <a:cubicBezTo>
                  <a:pt x="171" y="70"/>
                  <a:pt x="171" y="70"/>
                  <a:pt x="171" y="70"/>
                </a:cubicBezTo>
                <a:cubicBezTo>
                  <a:pt x="171" y="69"/>
                  <a:pt x="171" y="69"/>
                  <a:pt x="171" y="69"/>
                </a:cubicBezTo>
                <a:cubicBezTo>
                  <a:pt x="171" y="68"/>
                  <a:pt x="171" y="67"/>
                  <a:pt x="172" y="67"/>
                </a:cubicBezTo>
                <a:cubicBezTo>
                  <a:pt x="175" y="65"/>
                  <a:pt x="175" y="65"/>
                  <a:pt x="175" y="65"/>
                </a:cubicBezTo>
                <a:cubicBezTo>
                  <a:pt x="176" y="65"/>
                  <a:pt x="176" y="65"/>
                  <a:pt x="176" y="65"/>
                </a:cubicBezTo>
                <a:cubicBezTo>
                  <a:pt x="177" y="65"/>
                  <a:pt x="177" y="65"/>
                  <a:pt x="177" y="65"/>
                </a:cubicBezTo>
                <a:cubicBezTo>
                  <a:pt x="177" y="64"/>
                  <a:pt x="177" y="64"/>
                  <a:pt x="177" y="64"/>
                </a:cubicBezTo>
                <a:cubicBezTo>
                  <a:pt x="177" y="64"/>
                  <a:pt x="178" y="63"/>
                  <a:pt x="178" y="62"/>
                </a:cubicBezTo>
                <a:cubicBezTo>
                  <a:pt x="178" y="61"/>
                  <a:pt x="178" y="61"/>
                  <a:pt x="179" y="61"/>
                </a:cubicBezTo>
                <a:cubicBezTo>
                  <a:pt x="179" y="60"/>
                  <a:pt x="179" y="60"/>
                  <a:pt x="179" y="60"/>
                </a:cubicBezTo>
                <a:cubicBezTo>
                  <a:pt x="179" y="59"/>
                  <a:pt x="179" y="58"/>
                  <a:pt x="179" y="57"/>
                </a:cubicBezTo>
                <a:cubicBezTo>
                  <a:pt x="178" y="57"/>
                  <a:pt x="178" y="56"/>
                  <a:pt x="177" y="5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2" name="Freeform 108"/>
          <p:cNvSpPr>
            <a:spLocks/>
          </p:cNvSpPr>
          <p:nvPr/>
        </p:nvSpPr>
        <p:spPr bwMode="auto">
          <a:xfrm>
            <a:off x="8349232" y="4766940"/>
            <a:ext cx="368300" cy="400050"/>
          </a:xfrm>
          <a:custGeom>
            <a:avLst/>
            <a:gdLst>
              <a:gd name="T0" fmla="*/ 84 w 165"/>
              <a:gd name="T1" fmla="*/ 156 h 179"/>
              <a:gd name="T2" fmla="*/ 97 w 165"/>
              <a:gd name="T3" fmla="*/ 143 h 179"/>
              <a:gd name="T4" fmla="*/ 113 w 165"/>
              <a:gd name="T5" fmla="*/ 137 h 179"/>
              <a:gd name="T6" fmla="*/ 126 w 165"/>
              <a:gd name="T7" fmla="*/ 136 h 179"/>
              <a:gd name="T8" fmla="*/ 144 w 165"/>
              <a:gd name="T9" fmla="*/ 136 h 179"/>
              <a:gd name="T10" fmla="*/ 151 w 165"/>
              <a:gd name="T11" fmla="*/ 134 h 179"/>
              <a:gd name="T12" fmla="*/ 154 w 165"/>
              <a:gd name="T13" fmla="*/ 128 h 179"/>
              <a:gd name="T14" fmla="*/ 151 w 165"/>
              <a:gd name="T15" fmla="*/ 119 h 179"/>
              <a:gd name="T16" fmla="*/ 150 w 165"/>
              <a:gd name="T17" fmla="*/ 106 h 179"/>
              <a:gd name="T18" fmla="*/ 153 w 165"/>
              <a:gd name="T19" fmla="*/ 100 h 179"/>
              <a:gd name="T20" fmla="*/ 157 w 165"/>
              <a:gd name="T21" fmla="*/ 98 h 179"/>
              <a:gd name="T22" fmla="*/ 161 w 165"/>
              <a:gd name="T23" fmla="*/ 95 h 179"/>
              <a:gd name="T24" fmla="*/ 162 w 165"/>
              <a:gd name="T25" fmla="*/ 92 h 179"/>
              <a:gd name="T26" fmla="*/ 156 w 165"/>
              <a:gd name="T27" fmla="*/ 87 h 179"/>
              <a:gd name="T28" fmla="*/ 152 w 165"/>
              <a:gd name="T29" fmla="*/ 84 h 179"/>
              <a:gd name="T30" fmla="*/ 142 w 165"/>
              <a:gd name="T31" fmla="*/ 85 h 179"/>
              <a:gd name="T32" fmla="*/ 128 w 165"/>
              <a:gd name="T33" fmla="*/ 84 h 179"/>
              <a:gd name="T34" fmla="*/ 110 w 165"/>
              <a:gd name="T35" fmla="*/ 87 h 179"/>
              <a:gd name="T36" fmla="*/ 105 w 165"/>
              <a:gd name="T37" fmla="*/ 96 h 179"/>
              <a:gd name="T38" fmla="*/ 99 w 165"/>
              <a:gd name="T39" fmla="*/ 94 h 179"/>
              <a:gd name="T40" fmla="*/ 96 w 165"/>
              <a:gd name="T41" fmla="*/ 88 h 179"/>
              <a:gd name="T42" fmla="*/ 91 w 165"/>
              <a:gd name="T43" fmla="*/ 84 h 179"/>
              <a:gd name="T44" fmla="*/ 85 w 165"/>
              <a:gd name="T45" fmla="*/ 80 h 179"/>
              <a:gd name="T46" fmla="*/ 87 w 165"/>
              <a:gd name="T47" fmla="*/ 73 h 179"/>
              <a:gd name="T48" fmla="*/ 75 w 165"/>
              <a:gd name="T49" fmla="*/ 72 h 179"/>
              <a:gd name="T50" fmla="*/ 67 w 165"/>
              <a:gd name="T51" fmla="*/ 68 h 179"/>
              <a:gd name="T52" fmla="*/ 75 w 165"/>
              <a:gd name="T53" fmla="*/ 62 h 179"/>
              <a:gd name="T54" fmla="*/ 77 w 165"/>
              <a:gd name="T55" fmla="*/ 59 h 179"/>
              <a:gd name="T56" fmla="*/ 81 w 165"/>
              <a:gd name="T57" fmla="*/ 47 h 179"/>
              <a:gd name="T58" fmla="*/ 91 w 165"/>
              <a:gd name="T59" fmla="*/ 43 h 179"/>
              <a:gd name="T60" fmla="*/ 97 w 165"/>
              <a:gd name="T61" fmla="*/ 39 h 179"/>
              <a:gd name="T62" fmla="*/ 95 w 165"/>
              <a:gd name="T63" fmla="*/ 35 h 179"/>
              <a:gd name="T64" fmla="*/ 89 w 165"/>
              <a:gd name="T65" fmla="*/ 32 h 179"/>
              <a:gd name="T66" fmla="*/ 85 w 165"/>
              <a:gd name="T67" fmla="*/ 27 h 179"/>
              <a:gd name="T68" fmla="*/ 81 w 165"/>
              <a:gd name="T69" fmla="*/ 24 h 179"/>
              <a:gd name="T70" fmla="*/ 80 w 165"/>
              <a:gd name="T71" fmla="*/ 17 h 179"/>
              <a:gd name="T72" fmla="*/ 87 w 165"/>
              <a:gd name="T73" fmla="*/ 11 h 179"/>
              <a:gd name="T74" fmla="*/ 93 w 165"/>
              <a:gd name="T75" fmla="*/ 4 h 179"/>
              <a:gd name="T76" fmla="*/ 95 w 165"/>
              <a:gd name="T77" fmla="*/ 0 h 179"/>
              <a:gd name="T78" fmla="*/ 86 w 165"/>
              <a:gd name="T79" fmla="*/ 6 h 179"/>
              <a:gd name="T80" fmla="*/ 77 w 165"/>
              <a:gd name="T81" fmla="*/ 10 h 179"/>
              <a:gd name="T82" fmla="*/ 72 w 165"/>
              <a:gd name="T83" fmla="*/ 10 h 179"/>
              <a:gd name="T84" fmla="*/ 68 w 165"/>
              <a:gd name="T85" fmla="*/ 12 h 179"/>
              <a:gd name="T86" fmla="*/ 55 w 165"/>
              <a:gd name="T87" fmla="*/ 12 h 179"/>
              <a:gd name="T88" fmla="*/ 44 w 165"/>
              <a:gd name="T89" fmla="*/ 12 h 179"/>
              <a:gd name="T90" fmla="*/ 36 w 165"/>
              <a:gd name="T91" fmla="*/ 13 h 179"/>
              <a:gd name="T92" fmla="*/ 22 w 165"/>
              <a:gd name="T93" fmla="*/ 65 h 179"/>
              <a:gd name="T94" fmla="*/ 2 w 165"/>
              <a:gd name="T95" fmla="*/ 71 h 179"/>
              <a:gd name="T96" fmla="*/ 0 w 165"/>
              <a:gd name="T97" fmla="*/ 103 h 179"/>
              <a:gd name="T98" fmla="*/ 1 w 165"/>
              <a:gd name="T99" fmla="*/ 113 h 179"/>
              <a:gd name="T100" fmla="*/ 6 w 165"/>
              <a:gd name="T101" fmla="*/ 119 h 179"/>
              <a:gd name="T102" fmla="*/ 10 w 165"/>
              <a:gd name="T103" fmla="*/ 141 h 179"/>
              <a:gd name="T104" fmla="*/ 12 w 165"/>
              <a:gd name="T105" fmla="*/ 149 h 179"/>
              <a:gd name="T106" fmla="*/ 8 w 165"/>
              <a:gd name="T107" fmla="*/ 157 h 179"/>
              <a:gd name="T108" fmla="*/ 13 w 165"/>
              <a:gd name="T109" fmla="*/ 166 h 179"/>
              <a:gd name="T110" fmla="*/ 17 w 165"/>
              <a:gd name="T111" fmla="*/ 163 h 179"/>
              <a:gd name="T112" fmla="*/ 29 w 165"/>
              <a:gd name="T113" fmla="*/ 173 h 179"/>
              <a:gd name="T114" fmla="*/ 36 w 165"/>
              <a:gd name="T115" fmla="*/ 177 h 179"/>
              <a:gd name="T116" fmla="*/ 42 w 165"/>
              <a:gd name="T117" fmla="*/ 171 h 179"/>
              <a:gd name="T118" fmla="*/ 58 w 165"/>
              <a:gd name="T119" fmla="*/ 164 h 179"/>
              <a:gd name="T120" fmla="*/ 66 w 165"/>
              <a:gd name="T121" fmla="*/ 169 h 179"/>
              <a:gd name="T122" fmla="*/ 73 w 165"/>
              <a:gd name="T123" fmla="*/ 162 h 1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5" h="179">
                <a:moveTo>
                  <a:pt x="73" y="162"/>
                </a:moveTo>
                <a:cubicBezTo>
                  <a:pt x="83" y="156"/>
                  <a:pt x="83" y="156"/>
                  <a:pt x="83" y="156"/>
                </a:cubicBezTo>
                <a:cubicBezTo>
                  <a:pt x="83" y="156"/>
                  <a:pt x="83" y="156"/>
                  <a:pt x="84" y="156"/>
                </a:cubicBezTo>
                <a:cubicBezTo>
                  <a:pt x="95" y="154"/>
                  <a:pt x="95" y="154"/>
                  <a:pt x="95" y="154"/>
                </a:cubicBezTo>
                <a:cubicBezTo>
                  <a:pt x="97" y="150"/>
                  <a:pt x="97" y="150"/>
                  <a:pt x="97" y="150"/>
                </a:cubicBezTo>
                <a:cubicBezTo>
                  <a:pt x="97" y="143"/>
                  <a:pt x="97" y="143"/>
                  <a:pt x="97" y="143"/>
                </a:cubicBezTo>
                <a:cubicBezTo>
                  <a:pt x="97" y="142"/>
                  <a:pt x="98" y="141"/>
                  <a:pt x="99" y="141"/>
                </a:cubicBezTo>
                <a:cubicBezTo>
                  <a:pt x="101" y="141"/>
                  <a:pt x="107" y="140"/>
                  <a:pt x="110" y="141"/>
                </a:cubicBezTo>
                <a:cubicBezTo>
                  <a:pt x="110" y="141"/>
                  <a:pt x="112" y="139"/>
                  <a:pt x="113" y="137"/>
                </a:cubicBezTo>
                <a:cubicBezTo>
                  <a:pt x="114" y="136"/>
                  <a:pt x="114" y="136"/>
                  <a:pt x="115" y="136"/>
                </a:cubicBezTo>
                <a:cubicBezTo>
                  <a:pt x="126" y="136"/>
                  <a:pt x="126" y="136"/>
                  <a:pt x="126" y="136"/>
                </a:cubicBezTo>
                <a:cubicBezTo>
                  <a:pt x="126" y="136"/>
                  <a:pt x="126" y="136"/>
                  <a:pt x="126" y="136"/>
                </a:cubicBezTo>
                <a:cubicBezTo>
                  <a:pt x="135" y="141"/>
                  <a:pt x="135" y="141"/>
                  <a:pt x="135" y="141"/>
                </a:cubicBezTo>
                <a:cubicBezTo>
                  <a:pt x="143" y="136"/>
                  <a:pt x="143" y="136"/>
                  <a:pt x="143" y="136"/>
                </a:cubicBezTo>
                <a:cubicBezTo>
                  <a:pt x="143" y="136"/>
                  <a:pt x="144" y="136"/>
                  <a:pt x="144" y="136"/>
                </a:cubicBezTo>
                <a:cubicBezTo>
                  <a:pt x="151" y="136"/>
                  <a:pt x="151" y="136"/>
                  <a:pt x="151" y="136"/>
                </a:cubicBezTo>
                <a:cubicBezTo>
                  <a:pt x="151" y="134"/>
                  <a:pt x="151" y="134"/>
                  <a:pt x="151" y="134"/>
                </a:cubicBezTo>
                <a:cubicBezTo>
                  <a:pt x="151" y="134"/>
                  <a:pt x="151" y="134"/>
                  <a:pt x="151" y="134"/>
                </a:cubicBezTo>
                <a:cubicBezTo>
                  <a:pt x="152" y="130"/>
                  <a:pt x="152" y="130"/>
                  <a:pt x="152" y="130"/>
                </a:cubicBezTo>
                <a:cubicBezTo>
                  <a:pt x="152" y="129"/>
                  <a:pt x="153" y="128"/>
                  <a:pt x="154" y="128"/>
                </a:cubicBezTo>
                <a:cubicBezTo>
                  <a:pt x="154" y="128"/>
                  <a:pt x="154" y="128"/>
                  <a:pt x="154" y="128"/>
                </a:cubicBezTo>
                <a:cubicBezTo>
                  <a:pt x="155" y="128"/>
                  <a:pt x="155" y="128"/>
                  <a:pt x="155" y="128"/>
                </a:cubicBezTo>
                <a:cubicBezTo>
                  <a:pt x="154" y="126"/>
                  <a:pt x="153" y="122"/>
                  <a:pt x="153" y="120"/>
                </a:cubicBezTo>
                <a:cubicBezTo>
                  <a:pt x="151" y="119"/>
                  <a:pt x="151" y="119"/>
                  <a:pt x="151" y="119"/>
                </a:cubicBezTo>
                <a:cubicBezTo>
                  <a:pt x="150" y="118"/>
                  <a:pt x="150" y="118"/>
                  <a:pt x="150" y="118"/>
                </a:cubicBezTo>
                <a:cubicBezTo>
                  <a:pt x="150" y="109"/>
                  <a:pt x="150" y="109"/>
                  <a:pt x="150" y="109"/>
                </a:cubicBezTo>
                <a:cubicBezTo>
                  <a:pt x="150" y="106"/>
                  <a:pt x="150" y="106"/>
                  <a:pt x="150" y="106"/>
                </a:cubicBezTo>
                <a:cubicBezTo>
                  <a:pt x="150" y="103"/>
                  <a:pt x="150" y="103"/>
                  <a:pt x="150" y="103"/>
                </a:cubicBezTo>
                <a:cubicBezTo>
                  <a:pt x="151" y="103"/>
                  <a:pt x="151" y="103"/>
                  <a:pt x="151" y="103"/>
                </a:cubicBezTo>
                <a:cubicBezTo>
                  <a:pt x="153" y="100"/>
                  <a:pt x="153" y="100"/>
                  <a:pt x="153" y="100"/>
                </a:cubicBezTo>
                <a:cubicBezTo>
                  <a:pt x="154" y="100"/>
                  <a:pt x="154" y="99"/>
                  <a:pt x="155" y="99"/>
                </a:cubicBezTo>
                <a:cubicBezTo>
                  <a:pt x="156" y="99"/>
                  <a:pt x="156" y="99"/>
                  <a:pt x="156" y="99"/>
                </a:cubicBezTo>
                <a:cubicBezTo>
                  <a:pt x="157" y="98"/>
                  <a:pt x="157" y="98"/>
                  <a:pt x="157" y="98"/>
                </a:cubicBezTo>
                <a:cubicBezTo>
                  <a:pt x="157" y="97"/>
                  <a:pt x="158" y="97"/>
                  <a:pt x="159" y="97"/>
                </a:cubicBezTo>
                <a:cubicBezTo>
                  <a:pt x="160" y="97"/>
                  <a:pt x="160" y="97"/>
                  <a:pt x="160" y="97"/>
                </a:cubicBezTo>
                <a:cubicBezTo>
                  <a:pt x="161" y="95"/>
                  <a:pt x="161" y="95"/>
                  <a:pt x="161" y="95"/>
                </a:cubicBezTo>
                <a:cubicBezTo>
                  <a:pt x="162" y="94"/>
                  <a:pt x="164" y="94"/>
                  <a:pt x="165" y="94"/>
                </a:cubicBezTo>
                <a:cubicBezTo>
                  <a:pt x="164" y="93"/>
                  <a:pt x="164" y="93"/>
                  <a:pt x="164" y="93"/>
                </a:cubicBezTo>
                <a:cubicBezTo>
                  <a:pt x="162" y="92"/>
                  <a:pt x="162" y="92"/>
                  <a:pt x="162" y="92"/>
                </a:cubicBezTo>
                <a:cubicBezTo>
                  <a:pt x="160" y="90"/>
                  <a:pt x="160" y="90"/>
                  <a:pt x="160" y="90"/>
                </a:cubicBezTo>
                <a:cubicBezTo>
                  <a:pt x="156" y="88"/>
                  <a:pt x="156" y="88"/>
                  <a:pt x="156" y="88"/>
                </a:cubicBezTo>
                <a:cubicBezTo>
                  <a:pt x="156" y="88"/>
                  <a:pt x="156" y="88"/>
                  <a:pt x="156" y="87"/>
                </a:cubicBezTo>
                <a:cubicBezTo>
                  <a:pt x="155" y="86"/>
                  <a:pt x="155" y="86"/>
                  <a:pt x="155" y="86"/>
                </a:cubicBezTo>
                <a:cubicBezTo>
                  <a:pt x="154" y="85"/>
                  <a:pt x="154" y="85"/>
                  <a:pt x="154" y="85"/>
                </a:cubicBezTo>
                <a:cubicBezTo>
                  <a:pt x="152" y="84"/>
                  <a:pt x="152" y="84"/>
                  <a:pt x="152" y="84"/>
                </a:cubicBezTo>
                <a:cubicBezTo>
                  <a:pt x="148" y="85"/>
                  <a:pt x="148" y="85"/>
                  <a:pt x="148" y="85"/>
                </a:cubicBezTo>
                <a:cubicBezTo>
                  <a:pt x="145" y="85"/>
                  <a:pt x="145" y="85"/>
                  <a:pt x="145" y="85"/>
                </a:cubicBezTo>
                <a:cubicBezTo>
                  <a:pt x="142" y="85"/>
                  <a:pt x="142" y="85"/>
                  <a:pt x="142" y="85"/>
                </a:cubicBezTo>
                <a:cubicBezTo>
                  <a:pt x="138" y="86"/>
                  <a:pt x="137" y="86"/>
                  <a:pt x="137" y="86"/>
                </a:cubicBezTo>
                <a:cubicBezTo>
                  <a:pt x="132" y="85"/>
                  <a:pt x="132" y="85"/>
                  <a:pt x="132" y="85"/>
                </a:cubicBezTo>
                <a:cubicBezTo>
                  <a:pt x="131" y="85"/>
                  <a:pt x="129" y="84"/>
                  <a:pt x="128" y="84"/>
                </a:cubicBezTo>
                <a:cubicBezTo>
                  <a:pt x="116" y="84"/>
                  <a:pt x="116" y="84"/>
                  <a:pt x="116" y="84"/>
                </a:cubicBezTo>
                <a:cubicBezTo>
                  <a:pt x="115" y="84"/>
                  <a:pt x="115" y="84"/>
                  <a:pt x="112" y="86"/>
                </a:cubicBezTo>
                <a:cubicBezTo>
                  <a:pt x="112" y="86"/>
                  <a:pt x="111" y="87"/>
                  <a:pt x="110" y="87"/>
                </a:cubicBezTo>
                <a:cubicBezTo>
                  <a:pt x="107" y="90"/>
                  <a:pt x="107" y="90"/>
                  <a:pt x="107" y="90"/>
                </a:cubicBezTo>
                <a:cubicBezTo>
                  <a:pt x="107" y="94"/>
                  <a:pt x="107" y="94"/>
                  <a:pt x="107" y="94"/>
                </a:cubicBezTo>
                <a:cubicBezTo>
                  <a:pt x="107" y="95"/>
                  <a:pt x="106" y="96"/>
                  <a:pt x="105" y="96"/>
                </a:cubicBezTo>
                <a:cubicBezTo>
                  <a:pt x="103" y="96"/>
                  <a:pt x="103" y="96"/>
                  <a:pt x="103" y="96"/>
                </a:cubicBezTo>
                <a:cubicBezTo>
                  <a:pt x="103" y="96"/>
                  <a:pt x="103" y="95"/>
                  <a:pt x="102" y="95"/>
                </a:cubicBezTo>
                <a:cubicBezTo>
                  <a:pt x="99" y="94"/>
                  <a:pt x="99" y="94"/>
                  <a:pt x="99" y="94"/>
                </a:cubicBezTo>
                <a:cubicBezTo>
                  <a:pt x="98" y="94"/>
                  <a:pt x="97" y="93"/>
                  <a:pt x="97" y="92"/>
                </a:cubicBezTo>
                <a:cubicBezTo>
                  <a:pt x="97" y="89"/>
                  <a:pt x="97" y="89"/>
                  <a:pt x="97" y="89"/>
                </a:cubicBezTo>
                <a:cubicBezTo>
                  <a:pt x="96" y="88"/>
                  <a:pt x="96" y="88"/>
                  <a:pt x="96" y="88"/>
                </a:cubicBezTo>
                <a:cubicBezTo>
                  <a:pt x="94" y="85"/>
                  <a:pt x="94" y="85"/>
                  <a:pt x="94" y="85"/>
                </a:cubicBezTo>
                <a:cubicBezTo>
                  <a:pt x="94" y="85"/>
                  <a:pt x="93" y="85"/>
                  <a:pt x="92" y="84"/>
                </a:cubicBezTo>
                <a:cubicBezTo>
                  <a:pt x="91" y="84"/>
                  <a:pt x="91" y="84"/>
                  <a:pt x="91" y="84"/>
                </a:cubicBezTo>
                <a:cubicBezTo>
                  <a:pt x="88" y="84"/>
                  <a:pt x="88" y="84"/>
                  <a:pt x="88" y="84"/>
                </a:cubicBezTo>
                <a:cubicBezTo>
                  <a:pt x="88" y="84"/>
                  <a:pt x="88" y="84"/>
                  <a:pt x="87" y="84"/>
                </a:cubicBezTo>
                <a:cubicBezTo>
                  <a:pt x="87" y="84"/>
                  <a:pt x="85" y="82"/>
                  <a:pt x="85" y="80"/>
                </a:cubicBezTo>
                <a:cubicBezTo>
                  <a:pt x="85" y="78"/>
                  <a:pt x="86" y="77"/>
                  <a:pt x="86" y="76"/>
                </a:cubicBezTo>
                <a:cubicBezTo>
                  <a:pt x="87" y="75"/>
                  <a:pt x="87" y="75"/>
                  <a:pt x="87" y="75"/>
                </a:cubicBezTo>
                <a:cubicBezTo>
                  <a:pt x="87" y="73"/>
                  <a:pt x="87" y="73"/>
                  <a:pt x="87" y="73"/>
                </a:cubicBezTo>
                <a:cubicBezTo>
                  <a:pt x="85" y="72"/>
                  <a:pt x="85" y="72"/>
                  <a:pt x="85" y="72"/>
                </a:cubicBezTo>
                <a:cubicBezTo>
                  <a:pt x="76" y="72"/>
                  <a:pt x="76" y="72"/>
                  <a:pt x="76" y="72"/>
                </a:cubicBezTo>
                <a:cubicBezTo>
                  <a:pt x="75" y="72"/>
                  <a:pt x="75" y="72"/>
                  <a:pt x="75" y="72"/>
                </a:cubicBezTo>
                <a:cubicBezTo>
                  <a:pt x="71" y="70"/>
                  <a:pt x="71" y="70"/>
                  <a:pt x="71" y="70"/>
                </a:cubicBezTo>
                <a:cubicBezTo>
                  <a:pt x="69" y="70"/>
                  <a:pt x="69" y="70"/>
                  <a:pt x="69" y="70"/>
                </a:cubicBezTo>
                <a:cubicBezTo>
                  <a:pt x="68" y="70"/>
                  <a:pt x="68" y="69"/>
                  <a:pt x="67" y="68"/>
                </a:cubicBezTo>
                <a:cubicBezTo>
                  <a:pt x="67" y="68"/>
                  <a:pt x="68" y="67"/>
                  <a:pt x="68" y="66"/>
                </a:cubicBezTo>
                <a:cubicBezTo>
                  <a:pt x="68" y="66"/>
                  <a:pt x="70" y="65"/>
                  <a:pt x="72" y="63"/>
                </a:cubicBezTo>
                <a:cubicBezTo>
                  <a:pt x="73" y="62"/>
                  <a:pt x="75" y="62"/>
                  <a:pt x="75" y="62"/>
                </a:cubicBezTo>
                <a:cubicBezTo>
                  <a:pt x="76" y="62"/>
                  <a:pt x="76" y="62"/>
                  <a:pt x="76" y="62"/>
                </a:cubicBezTo>
                <a:cubicBezTo>
                  <a:pt x="77" y="61"/>
                  <a:pt x="77" y="61"/>
                  <a:pt x="77" y="61"/>
                </a:cubicBezTo>
                <a:cubicBezTo>
                  <a:pt x="77" y="59"/>
                  <a:pt x="77" y="59"/>
                  <a:pt x="77" y="59"/>
                </a:cubicBezTo>
                <a:cubicBezTo>
                  <a:pt x="77" y="57"/>
                  <a:pt x="78" y="55"/>
                  <a:pt x="79" y="55"/>
                </a:cubicBezTo>
                <a:cubicBezTo>
                  <a:pt x="80" y="50"/>
                  <a:pt x="80" y="50"/>
                  <a:pt x="80" y="50"/>
                </a:cubicBezTo>
                <a:cubicBezTo>
                  <a:pt x="81" y="47"/>
                  <a:pt x="81" y="47"/>
                  <a:pt x="81" y="47"/>
                </a:cubicBezTo>
                <a:cubicBezTo>
                  <a:pt x="81" y="47"/>
                  <a:pt x="81" y="47"/>
                  <a:pt x="82" y="46"/>
                </a:cubicBezTo>
                <a:cubicBezTo>
                  <a:pt x="82" y="46"/>
                  <a:pt x="83" y="45"/>
                  <a:pt x="86" y="43"/>
                </a:cubicBezTo>
                <a:cubicBezTo>
                  <a:pt x="88" y="42"/>
                  <a:pt x="89" y="41"/>
                  <a:pt x="91" y="43"/>
                </a:cubicBezTo>
                <a:cubicBezTo>
                  <a:pt x="92" y="42"/>
                  <a:pt x="94" y="42"/>
                  <a:pt x="95" y="42"/>
                </a:cubicBezTo>
                <a:cubicBezTo>
                  <a:pt x="96" y="42"/>
                  <a:pt x="96" y="42"/>
                  <a:pt x="96" y="42"/>
                </a:cubicBezTo>
                <a:cubicBezTo>
                  <a:pt x="97" y="39"/>
                  <a:pt x="97" y="39"/>
                  <a:pt x="97" y="39"/>
                </a:cubicBezTo>
                <a:cubicBezTo>
                  <a:pt x="97" y="38"/>
                  <a:pt x="97" y="38"/>
                  <a:pt x="97" y="38"/>
                </a:cubicBezTo>
                <a:cubicBezTo>
                  <a:pt x="95" y="36"/>
                  <a:pt x="95" y="36"/>
                  <a:pt x="95" y="36"/>
                </a:cubicBezTo>
                <a:cubicBezTo>
                  <a:pt x="95" y="36"/>
                  <a:pt x="95" y="36"/>
                  <a:pt x="95" y="35"/>
                </a:cubicBezTo>
                <a:cubicBezTo>
                  <a:pt x="94" y="34"/>
                  <a:pt x="94" y="34"/>
                  <a:pt x="94" y="34"/>
                </a:cubicBezTo>
                <a:cubicBezTo>
                  <a:pt x="94" y="34"/>
                  <a:pt x="93" y="34"/>
                  <a:pt x="92" y="34"/>
                </a:cubicBezTo>
                <a:cubicBezTo>
                  <a:pt x="91" y="33"/>
                  <a:pt x="90" y="32"/>
                  <a:pt x="89" y="32"/>
                </a:cubicBezTo>
                <a:cubicBezTo>
                  <a:pt x="89" y="31"/>
                  <a:pt x="89" y="31"/>
                  <a:pt x="89" y="31"/>
                </a:cubicBezTo>
                <a:cubicBezTo>
                  <a:pt x="88" y="29"/>
                  <a:pt x="88" y="29"/>
                  <a:pt x="88" y="29"/>
                </a:cubicBezTo>
                <a:cubicBezTo>
                  <a:pt x="85" y="27"/>
                  <a:pt x="85" y="27"/>
                  <a:pt x="85" y="27"/>
                </a:cubicBezTo>
                <a:cubicBezTo>
                  <a:pt x="84" y="25"/>
                  <a:pt x="84" y="25"/>
                  <a:pt x="84" y="25"/>
                </a:cubicBezTo>
                <a:cubicBezTo>
                  <a:pt x="83" y="25"/>
                  <a:pt x="83" y="25"/>
                  <a:pt x="83" y="25"/>
                </a:cubicBezTo>
                <a:cubicBezTo>
                  <a:pt x="82" y="25"/>
                  <a:pt x="81" y="25"/>
                  <a:pt x="81" y="24"/>
                </a:cubicBezTo>
                <a:cubicBezTo>
                  <a:pt x="81" y="24"/>
                  <a:pt x="80" y="22"/>
                  <a:pt x="80" y="20"/>
                </a:cubicBezTo>
                <a:cubicBezTo>
                  <a:pt x="80" y="19"/>
                  <a:pt x="80" y="19"/>
                  <a:pt x="80" y="19"/>
                </a:cubicBezTo>
                <a:cubicBezTo>
                  <a:pt x="80" y="17"/>
                  <a:pt x="80" y="17"/>
                  <a:pt x="80" y="17"/>
                </a:cubicBezTo>
                <a:cubicBezTo>
                  <a:pt x="80" y="16"/>
                  <a:pt x="80" y="16"/>
                  <a:pt x="81" y="15"/>
                </a:cubicBezTo>
                <a:cubicBezTo>
                  <a:pt x="84" y="13"/>
                  <a:pt x="84" y="13"/>
                  <a:pt x="84" y="13"/>
                </a:cubicBezTo>
                <a:cubicBezTo>
                  <a:pt x="87" y="11"/>
                  <a:pt x="87" y="11"/>
                  <a:pt x="87" y="11"/>
                </a:cubicBezTo>
                <a:cubicBezTo>
                  <a:pt x="87" y="10"/>
                  <a:pt x="89" y="9"/>
                  <a:pt x="89" y="8"/>
                </a:cubicBezTo>
                <a:cubicBezTo>
                  <a:pt x="92" y="7"/>
                  <a:pt x="92" y="7"/>
                  <a:pt x="92" y="7"/>
                </a:cubicBezTo>
                <a:cubicBezTo>
                  <a:pt x="93" y="4"/>
                  <a:pt x="93" y="4"/>
                  <a:pt x="93" y="4"/>
                </a:cubicBezTo>
                <a:cubicBezTo>
                  <a:pt x="94" y="4"/>
                  <a:pt x="94" y="3"/>
                  <a:pt x="94" y="3"/>
                </a:cubicBezTo>
                <a:cubicBezTo>
                  <a:pt x="94" y="2"/>
                  <a:pt x="94" y="1"/>
                  <a:pt x="95" y="1"/>
                </a:cubicBezTo>
                <a:cubicBezTo>
                  <a:pt x="95" y="0"/>
                  <a:pt x="95" y="0"/>
                  <a:pt x="95" y="0"/>
                </a:cubicBezTo>
                <a:cubicBezTo>
                  <a:pt x="94" y="1"/>
                  <a:pt x="92" y="1"/>
                  <a:pt x="91" y="3"/>
                </a:cubicBezTo>
                <a:cubicBezTo>
                  <a:pt x="91" y="3"/>
                  <a:pt x="91" y="3"/>
                  <a:pt x="90" y="3"/>
                </a:cubicBezTo>
                <a:cubicBezTo>
                  <a:pt x="86" y="6"/>
                  <a:pt x="86" y="6"/>
                  <a:pt x="86" y="6"/>
                </a:cubicBezTo>
                <a:cubicBezTo>
                  <a:pt x="86" y="7"/>
                  <a:pt x="85" y="7"/>
                  <a:pt x="85" y="8"/>
                </a:cubicBezTo>
                <a:cubicBezTo>
                  <a:pt x="84" y="8"/>
                  <a:pt x="81" y="10"/>
                  <a:pt x="79" y="10"/>
                </a:cubicBezTo>
                <a:cubicBezTo>
                  <a:pt x="78" y="10"/>
                  <a:pt x="78" y="10"/>
                  <a:pt x="77" y="10"/>
                </a:cubicBezTo>
                <a:cubicBezTo>
                  <a:pt x="74" y="10"/>
                  <a:pt x="74" y="10"/>
                  <a:pt x="74" y="10"/>
                </a:cubicBezTo>
                <a:cubicBezTo>
                  <a:pt x="73" y="10"/>
                  <a:pt x="73" y="10"/>
                  <a:pt x="73" y="10"/>
                </a:cubicBezTo>
                <a:cubicBezTo>
                  <a:pt x="72" y="10"/>
                  <a:pt x="72" y="10"/>
                  <a:pt x="72" y="10"/>
                </a:cubicBezTo>
                <a:cubicBezTo>
                  <a:pt x="71" y="11"/>
                  <a:pt x="70" y="11"/>
                  <a:pt x="70" y="11"/>
                </a:cubicBezTo>
                <a:cubicBezTo>
                  <a:pt x="69" y="11"/>
                  <a:pt x="69" y="11"/>
                  <a:pt x="69" y="11"/>
                </a:cubicBezTo>
                <a:cubicBezTo>
                  <a:pt x="69" y="12"/>
                  <a:pt x="68" y="12"/>
                  <a:pt x="68" y="12"/>
                </a:cubicBezTo>
                <a:cubicBezTo>
                  <a:pt x="59" y="12"/>
                  <a:pt x="59" y="12"/>
                  <a:pt x="59" y="12"/>
                </a:cubicBezTo>
                <a:cubicBezTo>
                  <a:pt x="58" y="12"/>
                  <a:pt x="58" y="12"/>
                  <a:pt x="57" y="12"/>
                </a:cubicBezTo>
                <a:cubicBezTo>
                  <a:pt x="57" y="12"/>
                  <a:pt x="56" y="12"/>
                  <a:pt x="55" y="12"/>
                </a:cubicBezTo>
                <a:cubicBezTo>
                  <a:pt x="54" y="12"/>
                  <a:pt x="54" y="11"/>
                  <a:pt x="53" y="10"/>
                </a:cubicBezTo>
                <a:cubicBezTo>
                  <a:pt x="45" y="10"/>
                  <a:pt x="45" y="10"/>
                  <a:pt x="45" y="10"/>
                </a:cubicBezTo>
                <a:cubicBezTo>
                  <a:pt x="45" y="11"/>
                  <a:pt x="45" y="12"/>
                  <a:pt x="44" y="12"/>
                </a:cubicBezTo>
                <a:cubicBezTo>
                  <a:pt x="44" y="13"/>
                  <a:pt x="44" y="14"/>
                  <a:pt x="43" y="14"/>
                </a:cubicBezTo>
                <a:cubicBezTo>
                  <a:pt x="42" y="15"/>
                  <a:pt x="40" y="14"/>
                  <a:pt x="39" y="14"/>
                </a:cubicBezTo>
                <a:cubicBezTo>
                  <a:pt x="36" y="13"/>
                  <a:pt x="36" y="13"/>
                  <a:pt x="36" y="13"/>
                </a:cubicBezTo>
                <a:cubicBezTo>
                  <a:pt x="35" y="11"/>
                  <a:pt x="35" y="11"/>
                  <a:pt x="35" y="11"/>
                </a:cubicBezTo>
                <a:cubicBezTo>
                  <a:pt x="37" y="20"/>
                  <a:pt x="37" y="20"/>
                  <a:pt x="37" y="20"/>
                </a:cubicBezTo>
                <a:cubicBezTo>
                  <a:pt x="22" y="65"/>
                  <a:pt x="22" y="65"/>
                  <a:pt x="22" y="65"/>
                </a:cubicBezTo>
                <a:cubicBezTo>
                  <a:pt x="19" y="65"/>
                  <a:pt x="19" y="65"/>
                  <a:pt x="19" y="65"/>
                </a:cubicBezTo>
                <a:cubicBezTo>
                  <a:pt x="3" y="69"/>
                  <a:pt x="3" y="69"/>
                  <a:pt x="3" y="69"/>
                </a:cubicBezTo>
                <a:cubicBezTo>
                  <a:pt x="2" y="71"/>
                  <a:pt x="2" y="71"/>
                  <a:pt x="2" y="71"/>
                </a:cubicBezTo>
                <a:cubicBezTo>
                  <a:pt x="1" y="72"/>
                  <a:pt x="1" y="72"/>
                  <a:pt x="1" y="72"/>
                </a:cubicBezTo>
                <a:cubicBezTo>
                  <a:pt x="1" y="75"/>
                  <a:pt x="1" y="75"/>
                  <a:pt x="1" y="75"/>
                </a:cubicBezTo>
                <a:cubicBezTo>
                  <a:pt x="0" y="103"/>
                  <a:pt x="0" y="103"/>
                  <a:pt x="0" y="103"/>
                </a:cubicBezTo>
                <a:cubicBezTo>
                  <a:pt x="0" y="104"/>
                  <a:pt x="0" y="104"/>
                  <a:pt x="0" y="104"/>
                </a:cubicBezTo>
                <a:cubicBezTo>
                  <a:pt x="0" y="109"/>
                  <a:pt x="0" y="109"/>
                  <a:pt x="0" y="109"/>
                </a:cubicBezTo>
                <a:cubicBezTo>
                  <a:pt x="1" y="113"/>
                  <a:pt x="1" y="113"/>
                  <a:pt x="1" y="113"/>
                </a:cubicBezTo>
                <a:cubicBezTo>
                  <a:pt x="3" y="115"/>
                  <a:pt x="3" y="115"/>
                  <a:pt x="3" y="115"/>
                </a:cubicBezTo>
                <a:cubicBezTo>
                  <a:pt x="5" y="118"/>
                  <a:pt x="5" y="118"/>
                  <a:pt x="5" y="118"/>
                </a:cubicBezTo>
                <a:cubicBezTo>
                  <a:pt x="6" y="119"/>
                  <a:pt x="6" y="119"/>
                  <a:pt x="6" y="119"/>
                </a:cubicBezTo>
                <a:cubicBezTo>
                  <a:pt x="6" y="132"/>
                  <a:pt x="6" y="137"/>
                  <a:pt x="6" y="140"/>
                </a:cubicBezTo>
                <a:cubicBezTo>
                  <a:pt x="9" y="140"/>
                  <a:pt x="9" y="140"/>
                  <a:pt x="9" y="140"/>
                </a:cubicBezTo>
                <a:cubicBezTo>
                  <a:pt x="10" y="140"/>
                  <a:pt x="10" y="140"/>
                  <a:pt x="10" y="141"/>
                </a:cubicBezTo>
                <a:cubicBezTo>
                  <a:pt x="14" y="144"/>
                  <a:pt x="14" y="144"/>
                  <a:pt x="14" y="144"/>
                </a:cubicBezTo>
                <a:cubicBezTo>
                  <a:pt x="15" y="144"/>
                  <a:pt x="15" y="146"/>
                  <a:pt x="14" y="146"/>
                </a:cubicBezTo>
                <a:cubicBezTo>
                  <a:pt x="12" y="149"/>
                  <a:pt x="12" y="149"/>
                  <a:pt x="12" y="149"/>
                </a:cubicBezTo>
                <a:cubicBezTo>
                  <a:pt x="12" y="150"/>
                  <a:pt x="12" y="150"/>
                  <a:pt x="12" y="151"/>
                </a:cubicBezTo>
                <a:cubicBezTo>
                  <a:pt x="12" y="151"/>
                  <a:pt x="12" y="152"/>
                  <a:pt x="11" y="153"/>
                </a:cubicBezTo>
                <a:cubicBezTo>
                  <a:pt x="10" y="154"/>
                  <a:pt x="8" y="156"/>
                  <a:pt x="8" y="157"/>
                </a:cubicBezTo>
                <a:cubicBezTo>
                  <a:pt x="7" y="161"/>
                  <a:pt x="7" y="161"/>
                  <a:pt x="7" y="161"/>
                </a:cubicBezTo>
                <a:cubicBezTo>
                  <a:pt x="11" y="165"/>
                  <a:pt x="11" y="165"/>
                  <a:pt x="11" y="165"/>
                </a:cubicBezTo>
                <a:cubicBezTo>
                  <a:pt x="13" y="166"/>
                  <a:pt x="13" y="166"/>
                  <a:pt x="13" y="166"/>
                </a:cubicBezTo>
                <a:cubicBezTo>
                  <a:pt x="14" y="163"/>
                  <a:pt x="14" y="163"/>
                  <a:pt x="14" y="163"/>
                </a:cubicBezTo>
                <a:cubicBezTo>
                  <a:pt x="15" y="163"/>
                  <a:pt x="15" y="163"/>
                  <a:pt x="16" y="163"/>
                </a:cubicBezTo>
                <a:cubicBezTo>
                  <a:pt x="16" y="163"/>
                  <a:pt x="17" y="163"/>
                  <a:pt x="17" y="163"/>
                </a:cubicBezTo>
                <a:cubicBezTo>
                  <a:pt x="18" y="164"/>
                  <a:pt x="19" y="165"/>
                  <a:pt x="20" y="165"/>
                </a:cubicBezTo>
                <a:cubicBezTo>
                  <a:pt x="20" y="164"/>
                  <a:pt x="21" y="164"/>
                  <a:pt x="22" y="163"/>
                </a:cubicBezTo>
                <a:cubicBezTo>
                  <a:pt x="23" y="163"/>
                  <a:pt x="24" y="163"/>
                  <a:pt x="29" y="173"/>
                </a:cubicBezTo>
                <a:cubicBezTo>
                  <a:pt x="32" y="177"/>
                  <a:pt x="32" y="177"/>
                  <a:pt x="32" y="177"/>
                </a:cubicBezTo>
                <a:cubicBezTo>
                  <a:pt x="35" y="179"/>
                  <a:pt x="35" y="179"/>
                  <a:pt x="35" y="179"/>
                </a:cubicBezTo>
                <a:cubicBezTo>
                  <a:pt x="35" y="178"/>
                  <a:pt x="35" y="177"/>
                  <a:pt x="36" y="177"/>
                </a:cubicBezTo>
                <a:cubicBezTo>
                  <a:pt x="36" y="177"/>
                  <a:pt x="37" y="177"/>
                  <a:pt x="37" y="177"/>
                </a:cubicBezTo>
                <a:cubicBezTo>
                  <a:pt x="37" y="176"/>
                  <a:pt x="38" y="175"/>
                  <a:pt x="39" y="175"/>
                </a:cubicBezTo>
                <a:cubicBezTo>
                  <a:pt x="42" y="171"/>
                  <a:pt x="42" y="171"/>
                  <a:pt x="42" y="171"/>
                </a:cubicBezTo>
                <a:cubicBezTo>
                  <a:pt x="42" y="171"/>
                  <a:pt x="43" y="170"/>
                  <a:pt x="43" y="170"/>
                </a:cubicBezTo>
                <a:cubicBezTo>
                  <a:pt x="54" y="165"/>
                  <a:pt x="54" y="165"/>
                  <a:pt x="54" y="165"/>
                </a:cubicBezTo>
                <a:cubicBezTo>
                  <a:pt x="58" y="164"/>
                  <a:pt x="58" y="164"/>
                  <a:pt x="58" y="164"/>
                </a:cubicBezTo>
                <a:cubicBezTo>
                  <a:pt x="58" y="164"/>
                  <a:pt x="59" y="164"/>
                  <a:pt x="60" y="164"/>
                </a:cubicBezTo>
                <a:cubicBezTo>
                  <a:pt x="66" y="168"/>
                  <a:pt x="66" y="168"/>
                  <a:pt x="66" y="168"/>
                </a:cubicBezTo>
                <a:cubicBezTo>
                  <a:pt x="66" y="169"/>
                  <a:pt x="66" y="169"/>
                  <a:pt x="66" y="169"/>
                </a:cubicBezTo>
                <a:cubicBezTo>
                  <a:pt x="68" y="171"/>
                  <a:pt x="68" y="171"/>
                  <a:pt x="68" y="171"/>
                </a:cubicBezTo>
                <a:cubicBezTo>
                  <a:pt x="73" y="163"/>
                  <a:pt x="73" y="163"/>
                  <a:pt x="73" y="163"/>
                </a:cubicBezTo>
                <a:cubicBezTo>
                  <a:pt x="73" y="163"/>
                  <a:pt x="73" y="163"/>
                  <a:pt x="73" y="16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3" name="Freeform 109"/>
          <p:cNvSpPr>
            <a:spLocks/>
          </p:cNvSpPr>
          <p:nvPr/>
        </p:nvSpPr>
        <p:spPr bwMode="auto">
          <a:xfrm>
            <a:off x="8509569" y="5062215"/>
            <a:ext cx="220663" cy="153988"/>
          </a:xfrm>
          <a:custGeom>
            <a:avLst/>
            <a:gdLst>
              <a:gd name="T0" fmla="*/ 83 w 99"/>
              <a:gd name="T1" fmla="*/ 0 h 69"/>
              <a:gd name="T2" fmla="*/ 83 w 99"/>
              <a:gd name="T3" fmla="*/ 6 h 69"/>
              <a:gd name="T4" fmla="*/ 72 w 99"/>
              <a:gd name="T5" fmla="*/ 8 h 69"/>
              <a:gd name="T6" fmla="*/ 62 w 99"/>
              <a:gd name="T7" fmla="*/ 13 h 69"/>
              <a:gd name="T8" fmla="*/ 44 w 99"/>
              <a:gd name="T9" fmla="*/ 8 h 69"/>
              <a:gd name="T10" fmla="*/ 29 w 99"/>
              <a:gd name="T11" fmla="*/ 13 h 69"/>
              <a:gd name="T12" fmla="*/ 29 w 99"/>
              <a:gd name="T13" fmla="*/ 20 h 69"/>
              <a:gd name="T14" fmla="*/ 25 w 99"/>
              <a:gd name="T15" fmla="*/ 26 h 69"/>
              <a:gd name="T16" fmla="*/ 4 w 99"/>
              <a:gd name="T17" fmla="*/ 34 h 69"/>
              <a:gd name="T18" fmla="*/ 0 w 99"/>
              <a:gd name="T19" fmla="*/ 42 h 69"/>
              <a:gd name="T20" fmla="*/ 8 w 99"/>
              <a:gd name="T21" fmla="*/ 48 h 69"/>
              <a:gd name="T22" fmla="*/ 10 w 99"/>
              <a:gd name="T23" fmla="*/ 50 h 69"/>
              <a:gd name="T24" fmla="*/ 13 w 99"/>
              <a:gd name="T25" fmla="*/ 53 h 69"/>
              <a:gd name="T26" fmla="*/ 14 w 99"/>
              <a:gd name="T27" fmla="*/ 58 h 69"/>
              <a:gd name="T28" fmla="*/ 13 w 99"/>
              <a:gd name="T29" fmla="*/ 59 h 69"/>
              <a:gd name="T30" fmla="*/ 22 w 99"/>
              <a:gd name="T31" fmla="*/ 55 h 69"/>
              <a:gd name="T32" fmla="*/ 29 w 99"/>
              <a:gd name="T33" fmla="*/ 49 h 69"/>
              <a:gd name="T34" fmla="*/ 36 w 99"/>
              <a:gd name="T35" fmla="*/ 55 h 69"/>
              <a:gd name="T36" fmla="*/ 39 w 99"/>
              <a:gd name="T37" fmla="*/ 63 h 69"/>
              <a:gd name="T38" fmla="*/ 46 w 99"/>
              <a:gd name="T39" fmla="*/ 62 h 69"/>
              <a:gd name="T40" fmla="*/ 51 w 99"/>
              <a:gd name="T41" fmla="*/ 60 h 69"/>
              <a:gd name="T42" fmla="*/ 60 w 99"/>
              <a:gd name="T43" fmla="*/ 61 h 69"/>
              <a:gd name="T44" fmla="*/ 65 w 99"/>
              <a:gd name="T45" fmla="*/ 65 h 69"/>
              <a:gd name="T46" fmla="*/ 70 w 99"/>
              <a:gd name="T47" fmla="*/ 69 h 69"/>
              <a:gd name="T48" fmla="*/ 72 w 99"/>
              <a:gd name="T49" fmla="*/ 69 h 69"/>
              <a:gd name="T50" fmla="*/ 79 w 99"/>
              <a:gd name="T51" fmla="*/ 67 h 69"/>
              <a:gd name="T52" fmla="*/ 81 w 99"/>
              <a:gd name="T53" fmla="*/ 63 h 69"/>
              <a:gd name="T54" fmla="*/ 86 w 99"/>
              <a:gd name="T55" fmla="*/ 62 h 69"/>
              <a:gd name="T56" fmla="*/ 89 w 99"/>
              <a:gd name="T57" fmla="*/ 62 h 69"/>
              <a:gd name="T58" fmla="*/ 88 w 99"/>
              <a:gd name="T59" fmla="*/ 56 h 69"/>
              <a:gd name="T60" fmla="*/ 85 w 99"/>
              <a:gd name="T61" fmla="*/ 54 h 69"/>
              <a:gd name="T62" fmla="*/ 85 w 99"/>
              <a:gd name="T63" fmla="*/ 50 h 69"/>
              <a:gd name="T64" fmla="*/ 91 w 99"/>
              <a:gd name="T65" fmla="*/ 49 h 69"/>
              <a:gd name="T66" fmla="*/ 95 w 99"/>
              <a:gd name="T67" fmla="*/ 49 h 69"/>
              <a:gd name="T68" fmla="*/ 96 w 99"/>
              <a:gd name="T69" fmla="*/ 47 h 69"/>
              <a:gd name="T70" fmla="*/ 98 w 99"/>
              <a:gd name="T71" fmla="*/ 43 h 69"/>
              <a:gd name="T72" fmla="*/ 97 w 99"/>
              <a:gd name="T73" fmla="*/ 41 h 69"/>
              <a:gd name="T74" fmla="*/ 92 w 99"/>
              <a:gd name="T75" fmla="*/ 33 h 69"/>
              <a:gd name="T76" fmla="*/ 91 w 99"/>
              <a:gd name="T77" fmla="*/ 30 h 69"/>
              <a:gd name="T78" fmla="*/ 90 w 99"/>
              <a:gd name="T79" fmla="*/ 26 h 69"/>
              <a:gd name="T80" fmla="*/ 95 w 99"/>
              <a:gd name="T81" fmla="*/ 17 h 69"/>
              <a:gd name="T82" fmla="*/ 93 w 99"/>
              <a:gd name="T83" fmla="*/ 12 h 69"/>
              <a:gd name="T84" fmla="*/ 93 w 99"/>
              <a:gd name="T85" fmla="*/ 10 h 69"/>
              <a:gd name="T86" fmla="*/ 90 w 99"/>
              <a:gd name="T87" fmla="*/ 6 h 69"/>
              <a:gd name="T88" fmla="*/ 88 w 99"/>
              <a:gd name="T89" fmla="*/ 3 h 69"/>
              <a:gd name="T90" fmla="*/ 87 w 99"/>
              <a:gd name="T91"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9" h="69">
                <a:moveTo>
                  <a:pt x="87" y="0"/>
                </a:moveTo>
                <a:cubicBezTo>
                  <a:pt x="83" y="0"/>
                  <a:pt x="83" y="0"/>
                  <a:pt x="83" y="0"/>
                </a:cubicBezTo>
                <a:cubicBezTo>
                  <a:pt x="83" y="3"/>
                  <a:pt x="83" y="3"/>
                  <a:pt x="83" y="3"/>
                </a:cubicBezTo>
                <a:cubicBezTo>
                  <a:pt x="83" y="6"/>
                  <a:pt x="83" y="6"/>
                  <a:pt x="83" y="6"/>
                </a:cubicBezTo>
                <a:cubicBezTo>
                  <a:pt x="83" y="7"/>
                  <a:pt x="82" y="8"/>
                  <a:pt x="81" y="8"/>
                </a:cubicBezTo>
                <a:cubicBezTo>
                  <a:pt x="72" y="8"/>
                  <a:pt x="72" y="8"/>
                  <a:pt x="72" y="8"/>
                </a:cubicBezTo>
                <a:cubicBezTo>
                  <a:pt x="63" y="13"/>
                  <a:pt x="63" y="13"/>
                  <a:pt x="63" y="13"/>
                </a:cubicBezTo>
                <a:cubicBezTo>
                  <a:pt x="63" y="13"/>
                  <a:pt x="62" y="13"/>
                  <a:pt x="62" y="13"/>
                </a:cubicBezTo>
                <a:cubicBezTo>
                  <a:pt x="53" y="8"/>
                  <a:pt x="53" y="8"/>
                  <a:pt x="53" y="8"/>
                </a:cubicBezTo>
                <a:cubicBezTo>
                  <a:pt x="44" y="8"/>
                  <a:pt x="44" y="8"/>
                  <a:pt x="44" y="8"/>
                </a:cubicBezTo>
                <a:cubicBezTo>
                  <a:pt x="41" y="12"/>
                  <a:pt x="39" y="14"/>
                  <a:pt x="37" y="13"/>
                </a:cubicBezTo>
                <a:cubicBezTo>
                  <a:pt x="36" y="13"/>
                  <a:pt x="32" y="13"/>
                  <a:pt x="29" y="13"/>
                </a:cubicBezTo>
                <a:cubicBezTo>
                  <a:pt x="29" y="19"/>
                  <a:pt x="29" y="19"/>
                  <a:pt x="29" y="19"/>
                </a:cubicBezTo>
                <a:cubicBezTo>
                  <a:pt x="29" y="19"/>
                  <a:pt x="29" y="19"/>
                  <a:pt x="29" y="20"/>
                </a:cubicBezTo>
                <a:cubicBezTo>
                  <a:pt x="26" y="25"/>
                  <a:pt x="26" y="25"/>
                  <a:pt x="26" y="25"/>
                </a:cubicBezTo>
                <a:cubicBezTo>
                  <a:pt x="26" y="25"/>
                  <a:pt x="25" y="26"/>
                  <a:pt x="25" y="26"/>
                </a:cubicBezTo>
                <a:cubicBezTo>
                  <a:pt x="13" y="28"/>
                  <a:pt x="13" y="28"/>
                  <a:pt x="13" y="28"/>
                </a:cubicBezTo>
                <a:cubicBezTo>
                  <a:pt x="4" y="34"/>
                  <a:pt x="4" y="34"/>
                  <a:pt x="4" y="34"/>
                </a:cubicBezTo>
                <a:cubicBezTo>
                  <a:pt x="0" y="41"/>
                  <a:pt x="0" y="41"/>
                  <a:pt x="0" y="41"/>
                </a:cubicBezTo>
                <a:cubicBezTo>
                  <a:pt x="0" y="42"/>
                  <a:pt x="0" y="42"/>
                  <a:pt x="0" y="42"/>
                </a:cubicBezTo>
                <a:cubicBezTo>
                  <a:pt x="3" y="45"/>
                  <a:pt x="3" y="45"/>
                  <a:pt x="3" y="45"/>
                </a:cubicBezTo>
                <a:cubicBezTo>
                  <a:pt x="8" y="48"/>
                  <a:pt x="8" y="48"/>
                  <a:pt x="8" y="48"/>
                </a:cubicBezTo>
                <a:cubicBezTo>
                  <a:pt x="9" y="48"/>
                  <a:pt x="9" y="48"/>
                  <a:pt x="9" y="49"/>
                </a:cubicBezTo>
                <a:cubicBezTo>
                  <a:pt x="10" y="50"/>
                  <a:pt x="10" y="50"/>
                  <a:pt x="10" y="50"/>
                </a:cubicBezTo>
                <a:cubicBezTo>
                  <a:pt x="12" y="51"/>
                  <a:pt x="12" y="51"/>
                  <a:pt x="12" y="51"/>
                </a:cubicBezTo>
                <a:cubicBezTo>
                  <a:pt x="13" y="51"/>
                  <a:pt x="13" y="52"/>
                  <a:pt x="13" y="53"/>
                </a:cubicBezTo>
                <a:cubicBezTo>
                  <a:pt x="13" y="57"/>
                  <a:pt x="13" y="57"/>
                  <a:pt x="13" y="57"/>
                </a:cubicBezTo>
                <a:cubicBezTo>
                  <a:pt x="14" y="58"/>
                  <a:pt x="14" y="58"/>
                  <a:pt x="14" y="58"/>
                </a:cubicBezTo>
                <a:cubicBezTo>
                  <a:pt x="14" y="58"/>
                  <a:pt x="13" y="59"/>
                  <a:pt x="13" y="59"/>
                </a:cubicBezTo>
                <a:cubicBezTo>
                  <a:pt x="13" y="59"/>
                  <a:pt x="13" y="59"/>
                  <a:pt x="13" y="59"/>
                </a:cubicBezTo>
                <a:cubicBezTo>
                  <a:pt x="16" y="59"/>
                  <a:pt x="16" y="59"/>
                  <a:pt x="16" y="59"/>
                </a:cubicBezTo>
                <a:cubicBezTo>
                  <a:pt x="22" y="55"/>
                  <a:pt x="22" y="55"/>
                  <a:pt x="22" y="55"/>
                </a:cubicBezTo>
                <a:cubicBezTo>
                  <a:pt x="26" y="50"/>
                  <a:pt x="26" y="50"/>
                  <a:pt x="26" y="50"/>
                </a:cubicBezTo>
                <a:cubicBezTo>
                  <a:pt x="27" y="49"/>
                  <a:pt x="28" y="49"/>
                  <a:pt x="29" y="49"/>
                </a:cubicBezTo>
                <a:cubicBezTo>
                  <a:pt x="35" y="53"/>
                  <a:pt x="35" y="53"/>
                  <a:pt x="35" y="53"/>
                </a:cubicBezTo>
                <a:cubicBezTo>
                  <a:pt x="36" y="54"/>
                  <a:pt x="36" y="55"/>
                  <a:pt x="36" y="55"/>
                </a:cubicBezTo>
                <a:cubicBezTo>
                  <a:pt x="36" y="55"/>
                  <a:pt x="36" y="59"/>
                  <a:pt x="38" y="62"/>
                </a:cubicBezTo>
                <a:cubicBezTo>
                  <a:pt x="39" y="63"/>
                  <a:pt x="39" y="63"/>
                  <a:pt x="39" y="63"/>
                </a:cubicBezTo>
                <a:cubicBezTo>
                  <a:pt x="39" y="63"/>
                  <a:pt x="39" y="63"/>
                  <a:pt x="39" y="63"/>
                </a:cubicBezTo>
                <a:cubicBezTo>
                  <a:pt x="46" y="62"/>
                  <a:pt x="46" y="62"/>
                  <a:pt x="46" y="62"/>
                </a:cubicBezTo>
                <a:cubicBezTo>
                  <a:pt x="48" y="61"/>
                  <a:pt x="48" y="61"/>
                  <a:pt x="48" y="61"/>
                </a:cubicBezTo>
                <a:cubicBezTo>
                  <a:pt x="51" y="60"/>
                  <a:pt x="51" y="60"/>
                  <a:pt x="51" y="60"/>
                </a:cubicBezTo>
                <a:cubicBezTo>
                  <a:pt x="57" y="60"/>
                  <a:pt x="57" y="60"/>
                  <a:pt x="57" y="60"/>
                </a:cubicBezTo>
                <a:cubicBezTo>
                  <a:pt x="60" y="61"/>
                  <a:pt x="60" y="61"/>
                  <a:pt x="60" y="61"/>
                </a:cubicBezTo>
                <a:cubicBezTo>
                  <a:pt x="60" y="61"/>
                  <a:pt x="61" y="61"/>
                  <a:pt x="61" y="62"/>
                </a:cubicBezTo>
                <a:cubicBezTo>
                  <a:pt x="61" y="62"/>
                  <a:pt x="63" y="63"/>
                  <a:pt x="65" y="65"/>
                </a:cubicBezTo>
                <a:cubicBezTo>
                  <a:pt x="66" y="66"/>
                  <a:pt x="67" y="67"/>
                  <a:pt x="67" y="67"/>
                </a:cubicBezTo>
                <a:cubicBezTo>
                  <a:pt x="70" y="69"/>
                  <a:pt x="70" y="69"/>
                  <a:pt x="70" y="69"/>
                </a:cubicBezTo>
                <a:cubicBezTo>
                  <a:pt x="71" y="69"/>
                  <a:pt x="71" y="69"/>
                  <a:pt x="71" y="69"/>
                </a:cubicBezTo>
                <a:cubicBezTo>
                  <a:pt x="72" y="69"/>
                  <a:pt x="72" y="69"/>
                  <a:pt x="72" y="69"/>
                </a:cubicBezTo>
                <a:cubicBezTo>
                  <a:pt x="76" y="68"/>
                  <a:pt x="76" y="68"/>
                  <a:pt x="76" y="68"/>
                </a:cubicBezTo>
                <a:cubicBezTo>
                  <a:pt x="79" y="67"/>
                  <a:pt x="79" y="67"/>
                  <a:pt x="79" y="67"/>
                </a:cubicBezTo>
                <a:cubicBezTo>
                  <a:pt x="80" y="65"/>
                  <a:pt x="80" y="65"/>
                  <a:pt x="80" y="65"/>
                </a:cubicBezTo>
                <a:cubicBezTo>
                  <a:pt x="80" y="64"/>
                  <a:pt x="80" y="64"/>
                  <a:pt x="81" y="63"/>
                </a:cubicBezTo>
                <a:cubicBezTo>
                  <a:pt x="81" y="63"/>
                  <a:pt x="82" y="62"/>
                  <a:pt x="83" y="62"/>
                </a:cubicBezTo>
                <a:cubicBezTo>
                  <a:pt x="85" y="62"/>
                  <a:pt x="86" y="62"/>
                  <a:pt x="86" y="62"/>
                </a:cubicBezTo>
                <a:cubicBezTo>
                  <a:pt x="87" y="62"/>
                  <a:pt x="87" y="62"/>
                  <a:pt x="87" y="62"/>
                </a:cubicBezTo>
                <a:cubicBezTo>
                  <a:pt x="89" y="62"/>
                  <a:pt x="89" y="62"/>
                  <a:pt x="89" y="62"/>
                </a:cubicBezTo>
                <a:cubicBezTo>
                  <a:pt x="89" y="59"/>
                  <a:pt x="89" y="59"/>
                  <a:pt x="89" y="59"/>
                </a:cubicBezTo>
                <a:cubicBezTo>
                  <a:pt x="88" y="58"/>
                  <a:pt x="88" y="57"/>
                  <a:pt x="88" y="56"/>
                </a:cubicBezTo>
                <a:cubicBezTo>
                  <a:pt x="86" y="55"/>
                  <a:pt x="86" y="55"/>
                  <a:pt x="86" y="55"/>
                </a:cubicBezTo>
                <a:cubicBezTo>
                  <a:pt x="86" y="55"/>
                  <a:pt x="85" y="55"/>
                  <a:pt x="85" y="54"/>
                </a:cubicBezTo>
                <a:cubicBezTo>
                  <a:pt x="84" y="52"/>
                  <a:pt x="84" y="52"/>
                  <a:pt x="84" y="52"/>
                </a:cubicBezTo>
                <a:cubicBezTo>
                  <a:pt x="84" y="51"/>
                  <a:pt x="84" y="50"/>
                  <a:pt x="85" y="50"/>
                </a:cubicBezTo>
                <a:cubicBezTo>
                  <a:pt x="88" y="49"/>
                  <a:pt x="88" y="49"/>
                  <a:pt x="88" y="49"/>
                </a:cubicBezTo>
                <a:cubicBezTo>
                  <a:pt x="91" y="49"/>
                  <a:pt x="91" y="49"/>
                  <a:pt x="91" y="49"/>
                </a:cubicBezTo>
                <a:cubicBezTo>
                  <a:pt x="92" y="49"/>
                  <a:pt x="92" y="49"/>
                  <a:pt x="93" y="49"/>
                </a:cubicBezTo>
                <a:cubicBezTo>
                  <a:pt x="95" y="49"/>
                  <a:pt x="95" y="49"/>
                  <a:pt x="95" y="49"/>
                </a:cubicBezTo>
                <a:cubicBezTo>
                  <a:pt x="96" y="48"/>
                  <a:pt x="96" y="48"/>
                  <a:pt x="96" y="48"/>
                </a:cubicBezTo>
                <a:cubicBezTo>
                  <a:pt x="96" y="47"/>
                  <a:pt x="96" y="47"/>
                  <a:pt x="96" y="47"/>
                </a:cubicBezTo>
                <a:cubicBezTo>
                  <a:pt x="98" y="44"/>
                  <a:pt x="98" y="44"/>
                  <a:pt x="98" y="44"/>
                </a:cubicBezTo>
                <a:cubicBezTo>
                  <a:pt x="98" y="43"/>
                  <a:pt x="98" y="43"/>
                  <a:pt x="98" y="43"/>
                </a:cubicBezTo>
                <a:cubicBezTo>
                  <a:pt x="99" y="42"/>
                  <a:pt x="99" y="42"/>
                  <a:pt x="99" y="42"/>
                </a:cubicBezTo>
                <a:cubicBezTo>
                  <a:pt x="98" y="42"/>
                  <a:pt x="97" y="42"/>
                  <a:pt x="97" y="41"/>
                </a:cubicBezTo>
                <a:cubicBezTo>
                  <a:pt x="95" y="37"/>
                  <a:pt x="95" y="37"/>
                  <a:pt x="95" y="37"/>
                </a:cubicBezTo>
                <a:cubicBezTo>
                  <a:pt x="92" y="33"/>
                  <a:pt x="92" y="33"/>
                  <a:pt x="92" y="33"/>
                </a:cubicBezTo>
                <a:cubicBezTo>
                  <a:pt x="92" y="32"/>
                  <a:pt x="92" y="32"/>
                  <a:pt x="92" y="32"/>
                </a:cubicBezTo>
                <a:cubicBezTo>
                  <a:pt x="91" y="32"/>
                  <a:pt x="91" y="31"/>
                  <a:pt x="91" y="30"/>
                </a:cubicBezTo>
                <a:cubicBezTo>
                  <a:pt x="90" y="27"/>
                  <a:pt x="90" y="27"/>
                  <a:pt x="90" y="27"/>
                </a:cubicBezTo>
                <a:cubicBezTo>
                  <a:pt x="90" y="26"/>
                  <a:pt x="90" y="26"/>
                  <a:pt x="90" y="26"/>
                </a:cubicBezTo>
                <a:cubicBezTo>
                  <a:pt x="90" y="26"/>
                  <a:pt x="91" y="24"/>
                  <a:pt x="94" y="20"/>
                </a:cubicBezTo>
                <a:cubicBezTo>
                  <a:pt x="95" y="17"/>
                  <a:pt x="95" y="17"/>
                  <a:pt x="95" y="17"/>
                </a:cubicBezTo>
                <a:cubicBezTo>
                  <a:pt x="95" y="16"/>
                  <a:pt x="95" y="16"/>
                  <a:pt x="95" y="16"/>
                </a:cubicBezTo>
                <a:cubicBezTo>
                  <a:pt x="93" y="12"/>
                  <a:pt x="93" y="12"/>
                  <a:pt x="93" y="12"/>
                </a:cubicBezTo>
                <a:cubicBezTo>
                  <a:pt x="93" y="11"/>
                  <a:pt x="93" y="11"/>
                  <a:pt x="93" y="11"/>
                </a:cubicBezTo>
                <a:cubicBezTo>
                  <a:pt x="93" y="10"/>
                  <a:pt x="93" y="10"/>
                  <a:pt x="93" y="10"/>
                </a:cubicBezTo>
                <a:cubicBezTo>
                  <a:pt x="91" y="8"/>
                  <a:pt x="91" y="8"/>
                  <a:pt x="91" y="8"/>
                </a:cubicBezTo>
                <a:cubicBezTo>
                  <a:pt x="90" y="6"/>
                  <a:pt x="90" y="6"/>
                  <a:pt x="90" y="6"/>
                </a:cubicBezTo>
                <a:cubicBezTo>
                  <a:pt x="89" y="4"/>
                  <a:pt x="89" y="4"/>
                  <a:pt x="89" y="4"/>
                </a:cubicBezTo>
                <a:cubicBezTo>
                  <a:pt x="89" y="4"/>
                  <a:pt x="89" y="3"/>
                  <a:pt x="88" y="3"/>
                </a:cubicBezTo>
                <a:cubicBezTo>
                  <a:pt x="88" y="3"/>
                  <a:pt x="88" y="1"/>
                  <a:pt x="88" y="0"/>
                </a:cubicBezTo>
                <a:cubicBezTo>
                  <a:pt x="88" y="0"/>
                  <a:pt x="87" y="0"/>
                  <a:pt x="87"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4" name="Freeform 110"/>
          <p:cNvSpPr>
            <a:spLocks/>
          </p:cNvSpPr>
          <p:nvPr/>
        </p:nvSpPr>
        <p:spPr bwMode="auto">
          <a:xfrm>
            <a:off x="8779444" y="5603552"/>
            <a:ext cx="280988" cy="415925"/>
          </a:xfrm>
          <a:custGeom>
            <a:avLst/>
            <a:gdLst>
              <a:gd name="T0" fmla="*/ 115 w 126"/>
              <a:gd name="T1" fmla="*/ 72 h 186"/>
              <a:gd name="T2" fmla="*/ 105 w 126"/>
              <a:gd name="T3" fmla="*/ 65 h 186"/>
              <a:gd name="T4" fmla="*/ 95 w 126"/>
              <a:gd name="T5" fmla="*/ 58 h 186"/>
              <a:gd name="T6" fmla="*/ 85 w 126"/>
              <a:gd name="T7" fmla="*/ 50 h 186"/>
              <a:gd name="T8" fmla="*/ 75 w 126"/>
              <a:gd name="T9" fmla="*/ 45 h 186"/>
              <a:gd name="T10" fmla="*/ 63 w 126"/>
              <a:gd name="T11" fmla="*/ 35 h 186"/>
              <a:gd name="T12" fmla="*/ 61 w 126"/>
              <a:gd name="T13" fmla="*/ 22 h 186"/>
              <a:gd name="T14" fmla="*/ 63 w 126"/>
              <a:gd name="T15" fmla="*/ 16 h 186"/>
              <a:gd name="T16" fmla="*/ 55 w 126"/>
              <a:gd name="T17" fmla="*/ 10 h 186"/>
              <a:gd name="T18" fmla="*/ 46 w 126"/>
              <a:gd name="T19" fmla="*/ 6 h 186"/>
              <a:gd name="T20" fmla="*/ 39 w 126"/>
              <a:gd name="T21" fmla="*/ 0 h 186"/>
              <a:gd name="T22" fmla="*/ 8 w 126"/>
              <a:gd name="T23" fmla="*/ 12 h 186"/>
              <a:gd name="T24" fmla="*/ 61 w 126"/>
              <a:gd name="T25" fmla="*/ 47 h 186"/>
              <a:gd name="T26" fmla="*/ 58 w 126"/>
              <a:gd name="T27" fmla="*/ 62 h 186"/>
              <a:gd name="T28" fmla="*/ 40 w 126"/>
              <a:gd name="T29" fmla="*/ 76 h 186"/>
              <a:gd name="T30" fmla="*/ 23 w 126"/>
              <a:gd name="T31" fmla="*/ 74 h 186"/>
              <a:gd name="T32" fmla="*/ 15 w 126"/>
              <a:gd name="T33" fmla="*/ 79 h 186"/>
              <a:gd name="T34" fmla="*/ 12 w 126"/>
              <a:gd name="T35" fmla="*/ 92 h 186"/>
              <a:gd name="T36" fmla="*/ 14 w 126"/>
              <a:gd name="T37" fmla="*/ 99 h 186"/>
              <a:gd name="T38" fmla="*/ 24 w 126"/>
              <a:gd name="T39" fmla="*/ 108 h 186"/>
              <a:gd name="T40" fmla="*/ 10 w 126"/>
              <a:gd name="T41" fmla="*/ 108 h 186"/>
              <a:gd name="T42" fmla="*/ 0 w 126"/>
              <a:gd name="T43" fmla="*/ 108 h 186"/>
              <a:gd name="T44" fmla="*/ 2 w 126"/>
              <a:gd name="T45" fmla="*/ 117 h 186"/>
              <a:gd name="T46" fmla="*/ 6 w 126"/>
              <a:gd name="T47" fmla="*/ 126 h 186"/>
              <a:gd name="T48" fmla="*/ 3 w 126"/>
              <a:gd name="T49" fmla="*/ 133 h 186"/>
              <a:gd name="T50" fmla="*/ 5 w 126"/>
              <a:gd name="T51" fmla="*/ 143 h 186"/>
              <a:gd name="T52" fmla="*/ 18 w 126"/>
              <a:gd name="T53" fmla="*/ 142 h 186"/>
              <a:gd name="T54" fmla="*/ 24 w 126"/>
              <a:gd name="T55" fmla="*/ 145 h 186"/>
              <a:gd name="T56" fmla="*/ 31 w 126"/>
              <a:gd name="T57" fmla="*/ 144 h 186"/>
              <a:gd name="T58" fmla="*/ 40 w 126"/>
              <a:gd name="T59" fmla="*/ 145 h 186"/>
              <a:gd name="T60" fmla="*/ 47 w 126"/>
              <a:gd name="T61" fmla="*/ 144 h 186"/>
              <a:gd name="T62" fmla="*/ 56 w 126"/>
              <a:gd name="T63" fmla="*/ 143 h 186"/>
              <a:gd name="T64" fmla="*/ 56 w 126"/>
              <a:gd name="T65" fmla="*/ 151 h 186"/>
              <a:gd name="T66" fmla="*/ 54 w 126"/>
              <a:gd name="T67" fmla="*/ 154 h 186"/>
              <a:gd name="T68" fmla="*/ 54 w 126"/>
              <a:gd name="T69" fmla="*/ 163 h 186"/>
              <a:gd name="T70" fmla="*/ 56 w 126"/>
              <a:gd name="T71" fmla="*/ 170 h 186"/>
              <a:gd name="T72" fmla="*/ 56 w 126"/>
              <a:gd name="T73" fmla="*/ 183 h 186"/>
              <a:gd name="T74" fmla="*/ 60 w 126"/>
              <a:gd name="T75" fmla="*/ 186 h 186"/>
              <a:gd name="T76" fmla="*/ 67 w 126"/>
              <a:gd name="T77" fmla="*/ 181 h 186"/>
              <a:gd name="T78" fmla="*/ 70 w 126"/>
              <a:gd name="T79" fmla="*/ 171 h 186"/>
              <a:gd name="T80" fmla="*/ 71 w 126"/>
              <a:gd name="T81" fmla="*/ 163 h 186"/>
              <a:gd name="T82" fmla="*/ 78 w 126"/>
              <a:gd name="T83" fmla="*/ 155 h 186"/>
              <a:gd name="T84" fmla="*/ 90 w 126"/>
              <a:gd name="T85" fmla="*/ 151 h 186"/>
              <a:gd name="T86" fmla="*/ 98 w 126"/>
              <a:gd name="T87" fmla="*/ 156 h 186"/>
              <a:gd name="T88" fmla="*/ 99 w 126"/>
              <a:gd name="T89" fmla="*/ 144 h 186"/>
              <a:gd name="T90" fmla="*/ 102 w 126"/>
              <a:gd name="T91" fmla="*/ 137 h 186"/>
              <a:gd name="T92" fmla="*/ 114 w 126"/>
              <a:gd name="T93" fmla="*/ 136 h 186"/>
              <a:gd name="T94" fmla="*/ 111 w 126"/>
              <a:gd name="T95" fmla="*/ 130 h 186"/>
              <a:gd name="T96" fmla="*/ 106 w 126"/>
              <a:gd name="T97" fmla="*/ 122 h 186"/>
              <a:gd name="T98" fmla="*/ 116 w 126"/>
              <a:gd name="T99" fmla="*/ 118 h 186"/>
              <a:gd name="T100" fmla="*/ 118 w 126"/>
              <a:gd name="T101" fmla="*/ 114 h 186"/>
              <a:gd name="T102" fmla="*/ 117 w 126"/>
              <a:gd name="T103" fmla="*/ 105 h 186"/>
              <a:gd name="T104" fmla="*/ 114 w 126"/>
              <a:gd name="T105" fmla="*/ 96 h 186"/>
              <a:gd name="T106" fmla="*/ 125 w 126"/>
              <a:gd name="T107" fmla="*/ 92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 h="186">
                <a:moveTo>
                  <a:pt x="123" y="84"/>
                </a:moveTo>
                <a:cubicBezTo>
                  <a:pt x="122" y="84"/>
                  <a:pt x="121" y="83"/>
                  <a:pt x="120" y="81"/>
                </a:cubicBezTo>
                <a:cubicBezTo>
                  <a:pt x="120" y="81"/>
                  <a:pt x="120" y="80"/>
                  <a:pt x="119" y="79"/>
                </a:cubicBezTo>
                <a:cubicBezTo>
                  <a:pt x="119" y="79"/>
                  <a:pt x="118" y="78"/>
                  <a:pt x="118" y="77"/>
                </a:cubicBezTo>
                <a:cubicBezTo>
                  <a:pt x="116" y="74"/>
                  <a:pt x="115" y="72"/>
                  <a:pt x="115" y="72"/>
                </a:cubicBezTo>
                <a:cubicBezTo>
                  <a:pt x="113" y="70"/>
                  <a:pt x="113" y="70"/>
                  <a:pt x="113" y="70"/>
                </a:cubicBezTo>
                <a:cubicBezTo>
                  <a:pt x="111" y="68"/>
                  <a:pt x="111" y="68"/>
                  <a:pt x="111" y="68"/>
                </a:cubicBezTo>
                <a:cubicBezTo>
                  <a:pt x="108" y="65"/>
                  <a:pt x="108" y="65"/>
                  <a:pt x="108" y="65"/>
                </a:cubicBezTo>
                <a:cubicBezTo>
                  <a:pt x="107" y="65"/>
                  <a:pt x="107" y="65"/>
                  <a:pt x="107" y="65"/>
                </a:cubicBezTo>
                <a:cubicBezTo>
                  <a:pt x="105" y="65"/>
                  <a:pt x="105" y="65"/>
                  <a:pt x="105" y="65"/>
                </a:cubicBezTo>
                <a:cubicBezTo>
                  <a:pt x="104" y="64"/>
                  <a:pt x="104" y="64"/>
                  <a:pt x="104" y="64"/>
                </a:cubicBezTo>
                <a:cubicBezTo>
                  <a:pt x="101" y="59"/>
                  <a:pt x="101" y="59"/>
                  <a:pt x="101" y="59"/>
                </a:cubicBezTo>
                <a:cubicBezTo>
                  <a:pt x="101" y="59"/>
                  <a:pt x="100" y="60"/>
                  <a:pt x="99" y="59"/>
                </a:cubicBezTo>
                <a:cubicBezTo>
                  <a:pt x="99" y="60"/>
                  <a:pt x="99" y="60"/>
                  <a:pt x="98" y="60"/>
                </a:cubicBezTo>
                <a:cubicBezTo>
                  <a:pt x="97" y="61"/>
                  <a:pt x="96" y="60"/>
                  <a:pt x="95" y="58"/>
                </a:cubicBezTo>
                <a:cubicBezTo>
                  <a:pt x="94" y="57"/>
                  <a:pt x="93" y="56"/>
                  <a:pt x="93" y="56"/>
                </a:cubicBezTo>
                <a:cubicBezTo>
                  <a:pt x="93" y="55"/>
                  <a:pt x="93" y="55"/>
                  <a:pt x="92" y="54"/>
                </a:cubicBezTo>
                <a:cubicBezTo>
                  <a:pt x="91" y="53"/>
                  <a:pt x="91" y="53"/>
                  <a:pt x="91" y="53"/>
                </a:cubicBezTo>
                <a:cubicBezTo>
                  <a:pt x="89" y="53"/>
                  <a:pt x="88" y="53"/>
                  <a:pt x="87" y="51"/>
                </a:cubicBezTo>
                <a:cubicBezTo>
                  <a:pt x="87" y="51"/>
                  <a:pt x="86" y="50"/>
                  <a:pt x="85" y="50"/>
                </a:cubicBezTo>
                <a:cubicBezTo>
                  <a:pt x="84" y="49"/>
                  <a:pt x="83" y="49"/>
                  <a:pt x="83" y="48"/>
                </a:cubicBezTo>
                <a:cubicBezTo>
                  <a:pt x="82" y="48"/>
                  <a:pt x="82" y="48"/>
                  <a:pt x="82" y="48"/>
                </a:cubicBezTo>
                <a:cubicBezTo>
                  <a:pt x="78" y="48"/>
                  <a:pt x="78" y="48"/>
                  <a:pt x="78" y="48"/>
                </a:cubicBezTo>
                <a:cubicBezTo>
                  <a:pt x="77" y="48"/>
                  <a:pt x="76" y="47"/>
                  <a:pt x="76" y="46"/>
                </a:cubicBezTo>
                <a:cubicBezTo>
                  <a:pt x="76" y="46"/>
                  <a:pt x="75" y="46"/>
                  <a:pt x="75" y="45"/>
                </a:cubicBezTo>
                <a:cubicBezTo>
                  <a:pt x="74" y="45"/>
                  <a:pt x="73" y="44"/>
                  <a:pt x="72" y="44"/>
                </a:cubicBezTo>
                <a:cubicBezTo>
                  <a:pt x="71" y="44"/>
                  <a:pt x="71" y="43"/>
                  <a:pt x="70" y="42"/>
                </a:cubicBezTo>
                <a:cubicBezTo>
                  <a:pt x="69" y="40"/>
                  <a:pt x="69" y="40"/>
                  <a:pt x="69" y="40"/>
                </a:cubicBezTo>
                <a:cubicBezTo>
                  <a:pt x="68" y="39"/>
                  <a:pt x="68" y="39"/>
                  <a:pt x="68" y="39"/>
                </a:cubicBezTo>
                <a:cubicBezTo>
                  <a:pt x="67" y="38"/>
                  <a:pt x="64" y="36"/>
                  <a:pt x="63" y="35"/>
                </a:cubicBezTo>
                <a:cubicBezTo>
                  <a:pt x="62" y="34"/>
                  <a:pt x="62" y="34"/>
                  <a:pt x="62" y="32"/>
                </a:cubicBezTo>
                <a:cubicBezTo>
                  <a:pt x="62" y="31"/>
                  <a:pt x="62" y="31"/>
                  <a:pt x="62" y="31"/>
                </a:cubicBezTo>
                <a:cubicBezTo>
                  <a:pt x="62" y="30"/>
                  <a:pt x="62" y="30"/>
                  <a:pt x="62" y="29"/>
                </a:cubicBezTo>
                <a:cubicBezTo>
                  <a:pt x="61" y="27"/>
                  <a:pt x="60" y="24"/>
                  <a:pt x="60" y="24"/>
                </a:cubicBezTo>
                <a:cubicBezTo>
                  <a:pt x="60" y="23"/>
                  <a:pt x="60" y="22"/>
                  <a:pt x="61" y="22"/>
                </a:cubicBezTo>
                <a:cubicBezTo>
                  <a:pt x="62" y="22"/>
                  <a:pt x="63" y="22"/>
                  <a:pt x="63" y="22"/>
                </a:cubicBezTo>
                <a:cubicBezTo>
                  <a:pt x="64" y="21"/>
                  <a:pt x="64" y="21"/>
                  <a:pt x="64" y="21"/>
                </a:cubicBezTo>
                <a:cubicBezTo>
                  <a:pt x="65" y="20"/>
                  <a:pt x="65" y="20"/>
                  <a:pt x="65" y="20"/>
                </a:cubicBezTo>
                <a:cubicBezTo>
                  <a:pt x="64" y="18"/>
                  <a:pt x="64" y="18"/>
                  <a:pt x="64" y="18"/>
                </a:cubicBezTo>
                <a:cubicBezTo>
                  <a:pt x="63" y="16"/>
                  <a:pt x="63" y="16"/>
                  <a:pt x="63" y="16"/>
                </a:cubicBezTo>
                <a:cubicBezTo>
                  <a:pt x="62" y="16"/>
                  <a:pt x="62" y="16"/>
                  <a:pt x="62" y="16"/>
                </a:cubicBezTo>
                <a:cubicBezTo>
                  <a:pt x="56" y="7"/>
                  <a:pt x="56" y="7"/>
                  <a:pt x="56" y="7"/>
                </a:cubicBezTo>
                <a:cubicBezTo>
                  <a:pt x="55" y="7"/>
                  <a:pt x="55" y="7"/>
                  <a:pt x="55" y="7"/>
                </a:cubicBezTo>
                <a:cubicBezTo>
                  <a:pt x="55" y="9"/>
                  <a:pt x="55" y="9"/>
                  <a:pt x="55" y="9"/>
                </a:cubicBezTo>
                <a:cubicBezTo>
                  <a:pt x="55" y="10"/>
                  <a:pt x="55" y="10"/>
                  <a:pt x="55" y="10"/>
                </a:cubicBezTo>
                <a:cubicBezTo>
                  <a:pt x="55" y="10"/>
                  <a:pt x="55" y="10"/>
                  <a:pt x="55" y="10"/>
                </a:cubicBezTo>
                <a:cubicBezTo>
                  <a:pt x="51" y="8"/>
                  <a:pt x="51" y="8"/>
                  <a:pt x="51" y="8"/>
                </a:cubicBezTo>
                <a:cubicBezTo>
                  <a:pt x="51" y="6"/>
                  <a:pt x="51" y="6"/>
                  <a:pt x="51" y="6"/>
                </a:cubicBezTo>
                <a:cubicBezTo>
                  <a:pt x="47" y="6"/>
                  <a:pt x="47" y="6"/>
                  <a:pt x="47" y="6"/>
                </a:cubicBezTo>
                <a:cubicBezTo>
                  <a:pt x="46" y="6"/>
                  <a:pt x="46" y="6"/>
                  <a:pt x="46" y="6"/>
                </a:cubicBezTo>
                <a:cubicBezTo>
                  <a:pt x="44" y="6"/>
                  <a:pt x="42" y="5"/>
                  <a:pt x="42" y="3"/>
                </a:cubicBezTo>
                <a:cubicBezTo>
                  <a:pt x="42" y="2"/>
                  <a:pt x="42" y="2"/>
                  <a:pt x="42" y="2"/>
                </a:cubicBezTo>
                <a:cubicBezTo>
                  <a:pt x="41" y="1"/>
                  <a:pt x="41" y="1"/>
                  <a:pt x="41" y="1"/>
                </a:cubicBezTo>
                <a:cubicBezTo>
                  <a:pt x="39" y="0"/>
                  <a:pt x="39" y="0"/>
                  <a:pt x="39" y="0"/>
                </a:cubicBezTo>
                <a:cubicBezTo>
                  <a:pt x="39" y="0"/>
                  <a:pt x="39" y="0"/>
                  <a:pt x="39" y="0"/>
                </a:cubicBezTo>
                <a:cubicBezTo>
                  <a:pt x="39" y="0"/>
                  <a:pt x="39" y="1"/>
                  <a:pt x="38" y="1"/>
                </a:cubicBezTo>
                <a:cubicBezTo>
                  <a:pt x="36" y="4"/>
                  <a:pt x="36" y="4"/>
                  <a:pt x="36" y="4"/>
                </a:cubicBezTo>
                <a:cubicBezTo>
                  <a:pt x="36" y="15"/>
                  <a:pt x="36" y="15"/>
                  <a:pt x="36" y="15"/>
                </a:cubicBezTo>
                <a:cubicBezTo>
                  <a:pt x="16" y="16"/>
                  <a:pt x="16" y="16"/>
                  <a:pt x="16" y="16"/>
                </a:cubicBezTo>
                <a:cubicBezTo>
                  <a:pt x="8" y="12"/>
                  <a:pt x="8" y="12"/>
                  <a:pt x="8" y="12"/>
                </a:cubicBezTo>
                <a:cubicBezTo>
                  <a:pt x="6" y="12"/>
                  <a:pt x="6" y="12"/>
                  <a:pt x="6" y="12"/>
                </a:cubicBezTo>
                <a:cubicBezTo>
                  <a:pt x="25" y="40"/>
                  <a:pt x="25" y="40"/>
                  <a:pt x="25" y="40"/>
                </a:cubicBezTo>
                <a:cubicBezTo>
                  <a:pt x="45" y="48"/>
                  <a:pt x="45" y="48"/>
                  <a:pt x="45" y="48"/>
                </a:cubicBezTo>
                <a:cubicBezTo>
                  <a:pt x="48" y="47"/>
                  <a:pt x="52" y="46"/>
                  <a:pt x="54" y="47"/>
                </a:cubicBezTo>
                <a:cubicBezTo>
                  <a:pt x="55" y="48"/>
                  <a:pt x="58" y="48"/>
                  <a:pt x="61" y="47"/>
                </a:cubicBezTo>
                <a:cubicBezTo>
                  <a:pt x="63" y="47"/>
                  <a:pt x="63" y="47"/>
                  <a:pt x="63" y="47"/>
                </a:cubicBezTo>
                <a:cubicBezTo>
                  <a:pt x="67" y="55"/>
                  <a:pt x="67" y="55"/>
                  <a:pt x="67" y="55"/>
                </a:cubicBezTo>
                <a:cubicBezTo>
                  <a:pt x="67" y="56"/>
                  <a:pt x="69" y="59"/>
                  <a:pt x="67" y="61"/>
                </a:cubicBezTo>
                <a:cubicBezTo>
                  <a:pt x="67" y="61"/>
                  <a:pt x="66" y="62"/>
                  <a:pt x="64" y="62"/>
                </a:cubicBezTo>
                <a:cubicBezTo>
                  <a:pt x="61" y="62"/>
                  <a:pt x="59" y="62"/>
                  <a:pt x="58" y="62"/>
                </a:cubicBezTo>
                <a:cubicBezTo>
                  <a:pt x="57" y="62"/>
                  <a:pt x="56" y="63"/>
                  <a:pt x="54" y="63"/>
                </a:cubicBezTo>
                <a:cubicBezTo>
                  <a:pt x="51" y="63"/>
                  <a:pt x="48" y="66"/>
                  <a:pt x="47" y="67"/>
                </a:cubicBezTo>
                <a:cubicBezTo>
                  <a:pt x="48" y="68"/>
                  <a:pt x="49" y="69"/>
                  <a:pt x="50" y="70"/>
                </a:cubicBezTo>
                <a:cubicBezTo>
                  <a:pt x="50" y="72"/>
                  <a:pt x="47" y="74"/>
                  <a:pt x="46" y="74"/>
                </a:cubicBezTo>
                <a:cubicBezTo>
                  <a:pt x="44" y="75"/>
                  <a:pt x="42" y="76"/>
                  <a:pt x="40" y="76"/>
                </a:cubicBezTo>
                <a:cubicBezTo>
                  <a:pt x="38" y="76"/>
                  <a:pt x="37" y="75"/>
                  <a:pt x="35" y="75"/>
                </a:cubicBezTo>
                <a:cubicBezTo>
                  <a:pt x="34" y="75"/>
                  <a:pt x="33" y="74"/>
                  <a:pt x="32" y="74"/>
                </a:cubicBezTo>
                <a:cubicBezTo>
                  <a:pt x="31" y="74"/>
                  <a:pt x="31" y="74"/>
                  <a:pt x="31" y="74"/>
                </a:cubicBezTo>
                <a:cubicBezTo>
                  <a:pt x="30" y="74"/>
                  <a:pt x="29" y="74"/>
                  <a:pt x="28" y="74"/>
                </a:cubicBezTo>
                <a:cubicBezTo>
                  <a:pt x="23" y="74"/>
                  <a:pt x="23" y="74"/>
                  <a:pt x="23" y="74"/>
                </a:cubicBezTo>
                <a:cubicBezTo>
                  <a:pt x="23" y="74"/>
                  <a:pt x="22" y="74"/>
                  <a:pt x="22" y="74"/>
                </a:cubicBezTo>
                <a:cubicBezTo>
                  <a:pt x="21" y="75"/>
                  <a:pt x="21" y="75"/>
                  <a:pt x="20" y="75"/>
                </a:cubicBezTo>
                <a:cubicBezTo>
                  <a:pt x="19" y="77"/>
                  <a:pt x="19" y="77"/>
                  <a:pt x="19" y="77"/>
                </a:cubicBezTo>
                <a:cubicBezTo>
                  <a:pt x="18" y="77"/>
                  <a:pt x="17" y="79"/>
                  <a:pt x="16" y="79"/>
                </a:cubicBezTo>
                <a:cubicBezTo>
                  <a:pt x="15" y="79"/>
                  <a:pt x="15" y="79"/>
                  <a:pt x="15" y="79"/>
                </a:cubicBezTo>
                <a:cubicBezTo>
                  <a:pt x="15" y="81"/>
                  <a:pt x="15" y="81"/>
                  <a:pt x="15" y="81"/>
                </a:cubicBezTo>
                <a:cubicBezTo>
                  <a:pt x="16" y="87"/>
                  <a:pt x="16" y="87"/>
                  <a:pt x="16" y="87"/>
                </a:cubicBezTo>
                <a:cubicBezTo>
                  <a:pt x="16" y="87"/>
                  <a:pt x="16" y="88"/>
                  <a:pt x="15" y="88"/>
                </a:cubicBezTo>
                <a:cubicBezTo>
                  <a:pt x="14" y="90"/>
                  <a:pt x="14" y="90"/>
                  <a:pt x="14" y="90"/>
                </a:cubicBezTo>
                <a:cubicBezTo>
                  <a:pt x="12" y="92"/>
                  <a:pt x="12" y="92"/>
                  <a:pt x="12" y="92"/>
                </a:cubicBezTo>
                <a:cubicBezTo>
                  <a:pt x="12" y="92"/>
                  <a:pt x="12" y="93"/>
                  <a:pt x="11" y="93"/>
                </a:cubicBezTo>
                <a:cubicBezTo>
                  <a:pt x="11" y="96"/>
                  <a:pt x="11" y="96"/>
                  <a:pt x="11" y="96"/>
                </a:cubicBezTo>
                <a:cubicBezTo>
                  <a:pt x="12" y="98"/>
                  <a:pt x="12" y="98"/>
                  <a:pt x="12" y="98"/>
                </a:cubicBezTo>
                <a:cubicBezTo>
                  <a:pt x="13" y="98"/>
                  <a:pt x="13" y="99"/>
                  <a:pt x="13" y="99"/>
                </a:cubicBezTo>
                <a:cubicBezTo>
                  <a:pt x="13" y="99"/>
                  <a:pt x="13" y="99"/>
                  <a:pt x="14" y="99"/>
                </a:cubicBezTo>
                <a:cubicBezTo>
                  <a:pt x="15" y="99"/>
                  <a:pt x="15" y="99"/>
                  <a:pt x="15" y="99"/>
                </a:cubicBezTo>
                <a:cubicBezTo>
                  <a:pt x="17" y="99"/>
                  <a:pt x="17" y="99"/>
                  <a:pt x="19" y="100"/>
                </a:cubicBezTo>
                <a:cubicBezTo>
                  <a:pt x="23" y="104"/>
                  <a:pt x="23" y="104"/>
                  <a:pt x="23" y="104"/>
                </a:cubicBezTo>
                <a:cubicBezTo>
                  <a:pt x="24" y="105"/>
                  <a:pt x="24" y="106"/>
                  <a:pt x="24" y="106"/>
                </a:cubicBezTo>
                <a:cubicBezTo>
                  <a:pt x="24" y="108"/>
                  <a:pt x="24" y="108"/>
                  <a:pt x="24" y="108"/>
                </a:cubicBezTo>
                <a:cubicBezTo>
                  <a:pt x="24" y="109"/>
                  <a:pt x="23" y="110"/>
                  <a:pt x="22" y="110"/>
                </a:cubicBezTo>
                <a:cubicBezTo>
                  <a:pt x="17" y="110"/>
                  <a:pt x="17" y="110"/>
                  <a:pt x="17" y="110"/>
                </a:cubicBezTo>
                <a:cubicBezTo>
                  <a:pt x="17" y="110"/>
                  <a:pt x="17" y="110"/>
                  <a:pt x="16" y="111"/>
                </a:cubicBezTo>
                <a:cubicBezTo>
                  <a:pt x="15" y="111"/>
                  <a:pt x="15" y="110"/>
                  <a:pt x="14" y="110"/>
                </a:cubicBezTo>
                <a:cubicBezTo>
                  <a:pt x="13" y="109"/>
                  <a:pt x="11" y="108"/>
                  <a:pt x="10" y="108"/>
                </a:cubicBezTo>
                <a:cubicBezTo>
                  <a:pt x="9" y="108"/>
                  <a:pt x="8" y="107"/>
                  <a:pt x="7" y="107"/>
                </a:cubicBezTo>
                <a:cubicBezTo>
                  <a:pt x="4" y="107"/>
                  <a:pt x="4" y="107"/>
                  <a:pt x="4" y="107"/>
                </a:cubicBezTo>
                <a:cubicBezTo>
                  <a:pt x="4" y="107"/>
                  <a:pt x="4" y="107"/>
                  <a:pt x="3" y="106"/>
                </a:cubicBezTo>
                <a:cubicBezTo>
                  <a:pt x="0" y="106"/>
                  <a:pt x="0" y="106"/>
                  <a:pt x="0" y="106"/>
                </a:cubicBezTo>
                <a:cubicBezTo>
                  <a:pt x="0" y="108"/>
                  <a:pt x="0" y="108"/>
                  <a:pt x="0" y="108"/>
                </a:cubicBezTo>
                <a:cubicBezTo>
                  <a:pt x="1" y="110"/>
                  <a:pt x="1" y="110"/>
                  <a:pt x="1" y="110"/>
                </a:cubicBezTo>
                <a:cubicBezTo>
                  <a:pt x="2" y="111"/>
                  <a:pt x="2" y="111"/>
                  <a:pt x="2" y="112"/>
                </a:cubicBezTo>
                <a:cubicBezTo>
                  <a:pt x="1" y="115"/>
                  <a:pt x="1" y="115"/>
                  <a:pt x="1" y="115"/>
                </a:cubicBezTo>
                <a:cubicBezTo>
                  <a:pt x="2" y="115"/>
                  <a:pt x="2" y="115"/>
                  <a:pt x="2" y="116"/>
                </a:cubicBezTo>
                <a:cubicBezTo>
                  <a:pt x="2" y="117"/>
                  <a:pt x="2" y="117"/>
                  <a:pt x="2" y="117"/>
                </a:cubicBezTo>
                <a:cubicBezTo>
                  <a:pt x="3" y="118"/>
                  <a:pt x="3" y="118"/>
                  <a:pt x="3" y="119"/>
                </a:cubicBezTo>
                <a:cubicBezTo>
                  <a:pt x="4" y="120"/>
                  <a:pt x="4" y="120"/>
                  <a:pt x="4" y="120"/>
                </a:cubicBezTo>
                <a:cubicBezTo>
                  <a:pt x="4" y="121"/>
                  <a:pt x="4" y="121"/>
                  <a:pt x="4" y="121"/>
                </a:cubicBezTo>
                <a:cubicBezTo>
                  <a:pt x="5" y="121"/>
                  <a:pt x="5" y="122"/>
                  <a:pt x="5" y="122"/>
                </a:cubicBezTo>
                <a:cubicBezTo>
                  <a:pt x="6" y="126"/>
                  <a:pt x="6" y="126"/>
                  <a:pt x="6" y="126"/>
                </a:cubicBezTo>
                <a:cubicBezTo>
                  <a:pt x="6" y="129"/>
                  <a:pt x="6" y="129"/>
                  <a:pt x="6" y="129"/>
                </a:cubicBezTo>
                <a:cubicBezTo>
                  <a:pt x="6" y="129"/>
                  <a:pt x="6" y="129"/>
                  <a:pt x="6" y="130"/>
                </a:cubicBezTo>
                <a:cubicBezTo>
                  <a:pt x="5" y="131"/>
                  <a:pt x="5" y="131"/>
                  <a:pt x="5" y="131"/>
                </a:cubicBezTo>
                <a:cubicBezTo>
                  <a:pt x="5" y="132"/>
                  <a:pt x="4" y="133"/>
                  <a:pt x="4" y="133"/>
                </a:cubicBezTo>
                <a:cubicBezTo>
                  <a:pt x="3" y="133"/>
                  <a:pt x="3" y="133"/>
                  <a:pt x="3" y="133"/>
                </a:cubicBezTo>
                <a:cubicBezTo>
                  <a:pt x="3" y="134"/>
                  <a:pt x="3" y="134"/>
                  <a:pt x="3" y="134"/>
                </a:cubicBezTo>
                <a:cubicBezTo>
                  <a:pt x="2" y="137"/>
                  <a:pt x="2" y="137"/>
                  <a:pt x="2" y="137"/>
                </a:cubicBezTo>
                <a:cubicBezTo>
                  <a:pt x="2" y="138"/>
                  <a:pt x="2" y="140"/>
                  <a:pt x="1" y="141"/>
                </a:cubicBezTo>
                <a:cubicBezTo>
                  <a:pt x="1" y="142"/>
                  <a:pt x="1" y="142"/>
                  <a:pt x="1" y="142"/>
                </a:cubicBezTo>
                <a:cubicBezTo>
                  <a:pt x="5" y="143"/>
                  <a:pt x="5" y="143"/>
                  <a:pt x="5" y="143"/>
                </a:cubicBezTo>
                <a:cubicBezTo>
                  <a:pt x="7" y="142"/>
                  <a:pt x="7" y="142"/>
                  <a:pt x="7" y="142"/>
                </a:cubicBezTo>
                <a:cubicBezTo>
                  <a:pt x="10" y="140"/>
                  <a:pt x="10" y="140"/>
                  <a:pt x="10" y="140"/>
                </a:cubicBezTo>
                <a:cubicBezTo>
                  <a:pt x="13" y="139"/>
                  <a:pt x="13" y="139"/>
                  <a:pt x="13" y="139"/>
                </a:cubicBezTo>
                <a:cubicBezTo>
                  <a:pt x="14" y="139"/>
                  <a:pt x="14" y="139"/>
                  <a:pt x="15" y="140"/>
                </a:cubicBezTo>
                <a:cubicBezTo>
                  <a:pt x="18" y="142"/>
                  <a:pt x="18" y="142"/>
                  <a:pt x="18" y="142"/>
                </a:cubicBezTo>
                <a:cubicBezTo>
                  <a:pt x="21" y="144"/>
                  <a:pt x="21" y="144"/>
                  <a:pt x="21" y="144"/>
                </a:cubicBezTo>
                <a:cubicBezTo>
                  <a:pt x="22" y="144"/>
                  <a:pt x="22" y="146"/>
                  <a:pt x="21" y="147"/>
                </a:cubicBezTo>
                <a:cubicBezTo>
                  <a:pt x="23" y="147"/>
                  <a:pt x="23" y="147"/>
                  <a:pt x="23" y="147"/>
                </a:cubicBezTo>
                <a:cubicBezTo>
                  <a:pt x="24" y="147"/>
                  <a:pt x="24" y="147"/>
                  <a:pt x="24" y="147"/>
                </a:cubicBezTo>
                <a:cubicBezTo>
                  <a:pt x="24" y="145"/>
                  <a:pt x="24" y="145"/>
                  <a:pt x="24" y="145"/>
                </a:cubicBezTo>
                <a:cubicBezTo>
                  <a:pt x="24" y="143"/>
                  <a:pt x="24" y="143"/>
                  <a:pt x="24" y="143"/>
                </a:cubicBezTo>
                <a:cubicBezTo>
                  <a:pt x="25" y="142"/>
                  <a:pt x="25" y="142"/>
                  <a:pt x="26" y="142"/>
                </a:cubicBezTo>
                <a:cubicBezTo>
                  <a:pt x="28" y="142"/>
                  <a:pt x="28" y="142"/>
                  <a:pt x="28" y="142"/>
                </a:cubicBezTo>
                <a:cubicBezTo>
                  <a:pt x="29" y="142"/>
                  <a:pt x="29" y="142"/>
                  <a:pt x="30" y="142"/>
                </a:cubicBezTo>
                <a:cubicBezTo>
                  <a:pt x="31" y="144"/>
                  <a:pt x="31" y="144"/>
                  <a:pt x="31" y="144"/>
                </a:cubicBezTo>
                <a:cubicBezTo>
                  <a:pt x="34" y="144"/>
                  <a:pt x="34" y="144"/>
                  <a:pt x="34" y="144"/>
                </a:cubicBezTo>
                <a:cubicBezTo>
                  <a:pt x="35" y="144"/>
                  <a:pt x="35" y="144"/>
                  <a:pt x="35" y="144"/>
                </a:cubicBezTo>
                <a:cubicBezTo>
                  <a:pt x="38" y="144"/>
                  <a:pt x="38" y="144"/>
                  <a:pt x="38" y="144"/>
                </a:cubicBezTo>
                <a:cubicBezTo>
                  <a:pt x="39" y="144"/>
                  <a:pt x="39" y="144"/>
                  <a:pt x="39" y="144"/>
                </a:cubicBezTo>
                <a:cubicBezTo>
                  <a:pt x="40" y="145"/>
                  <a:pt x="40" y="145"/>
                  <a:pt x="40" y="145"/>
                </a:cubicBezTo>
                <a:cubicBezTo>
                  <a:pt x="41" y="145"/>
                  <a:pt x="41" y="145"/>
                  <a:pt x="41" y="145"/>
                </a:cubicBezTo>
                <a:cubicBezTo>
                  <a:pt x="42" y="145"/>
                  <a:pt x="42" y="145"/>
                  <a:pt x="42" y="145"/>
                </a:cubicBezTo>
                <a:cubicBezTo>
                  <a:pt x="44" y="145"/>
                  <a:pt x="44" y="145"/>
                  <a:pt x="44" y="145"/>
                </a:cubicBezTo>
                <a:cubicBezTo>
                  <a:pt x="46" y="144"/>
                  <a:pt x="46" y="144"/>
                  <a:pt x="46" y="144"/>
                </a:cubicBezTo>
                <a:cubicBezTo>
                  <a:pt x="46" y="144"/>
                  <a:pt x="46" y="144"/>
                  <a:pt x="47" y="144"/>
                </a:cubicBezTo>
                <a:cubicBezTo>
                  <a:pt x="49" y="143"/>
                  <a:pt x="49" y="143"/>
                  <a:pt x="49" y="143"/>
                </a:cubicBezTo>
                <a:cubicBezTo>
                  <a:pt x="52" y="142"/>
                  <a:pt x="52" y="142"/>
                  <a:pt x="52" y="142"/>
                </a:cubicBezTo>
                <a:cubicBezTo>
                  <a:pt x="52" y="142"/>
                  <a:pt x="52" y="142"/>
                  <a:pt x="53" y="142"/>
                </a:cubicBezTo>
                <a:cubicBezTo>
                  <a:pt x="55" y="142"/>
                  <a:pt x="55" y="142"/>
                  <a:pt x="55" y="142"/>
                </a:cubicBezTo>
                <a:cubicBezTo>
                  <a:pt x="55" y="142"/>
                  <a:pt x="56" y="142"/>
                  <a:pt x="56" y="143"/>
                </a:cubicBezTo>
                <a:cubicBezTo>
                  <a:pt x="58" y="145"/>
                  <a:pt x="58" y="145"/>
                  <a:pt x="58" y="145"/>
                </a:cubicBezTo>
                <a:cubicBezTo>
                  <a:pt x="58" y="146"/>
                  <a:pt x="58" y="146"/>
                  <a:pt x="58" y="146"/>
                </a:cubicBezTo>
                <a:cubicBezTo>
                  <a:pt x="58" y="149"/>
                  <a:pt x="58" y="149"/>
                  <a:pt x="58" y="149"/>
                </a:cubicBezTo>
                <a:cubicBezTo>
                  <a:pt x="58" y="149"/>
                  <a:pt x="58" y="150"/>
                  <a:pt x="57" y="150"/>
                </a:cubicBezTo>
                <a:cubicBezTo>
                  <a:pt x="56" y="151"/>
                  <a:pt x="56" y="151"/>
                  <a:pt x="56" y="151"/>
                </a:cubicBezTo>
                <a:cubicBezTo>
                  <a:pt x="55" y="152"/>
                  <a:pt x="55" y="152"/>
                  <a:pt x="55" y="152"/>
                </a:cubicBezTo>
                <a:cubicBezTo>
                  <a:pt x="50" y="152"/>
                  <a:pt x="50" y="152"/>
                  <a:pt x="50" y="152"/>
                </a:cubicBezTo>
                <a:cubicBezTo>
                  <a:pt x="49" y="152"/>
                  <a:pt x="49" y="152"/>
                  <a:pt x="49" y="152"/>
                </a:cubicBezTo>
                <a:cubicBezTo>
                  <a:pt x="50" y="153"/>
                  <a:pt x="50" y="153"/>
                  <a:pt x="50" y="153"/>
                </a:cubicBezTo>
                <a:cubicBezTo>
                  <a:pt x="54" y="154"/>
                  <a:pt x="54" y="154"/>
                  <a:pt x="54" y="154"/>
                </a:cubicBezTo>
                <a:cubicBezTo>
                  <a:pt x="54" y="154"/>
                  <a:pt x="55" y="154"/>
                  <a:pt x="55" y="155"/>
                </a:cubicBezTo>
                <a:cubicBezTo>
                  <a:pt x="56" y="158"/>
                  <a:pt x="56" y="158"/>
                  <a:pt x="56" y="158"/>
                </a:cubicBezTo>
                <a:cubicBezTo>
                  <a:pt x="57" y="158"/>
                  <a:pt x="56" y="159"/>
                  <a:pt x="56" y="160"/>
                </a:cubicBezTo>
                <a:cubicBezTo>
                  <a:pt x="54" y="162"/>
                  <a:pt x="54" y="162"/>
                  <a:pt x="54" y="162"/>
                </a:cubicBezTo>
                <a:cubicBezTo>
                  <a:pt x="54" y="163"/>
                  <a:pt x="54" y="163"/>
                  <a:pt x="54" y="163"/>
                </a:cubicBezTo>
                <a:cubicBezTo>
                  <a:pt x="55" y="163"/>
                  <a:pt x="55" y="163"/>
                  <a:pt x="55" y="163"/>
                </a:cubicBezTo>
                <a:cubicBezTo>
                  <a:pt x="57" y="164"/>
                  <a:pt x="57" y="164"/>
                  <a:pt x="57" y="164"/>
                </a:cubicBezTo>
                <a:cubicBezTo>
                  <a:pt x="57" y="165"/>
                  <a:pt x="58" y="165"/>
                  <a:pt x="58" y="166"/>
                </a:cubicBezTo>
                <a:cubicBezTo>
                  <a:pt x="58" y="167"/>
                  <a:pt x="58" y="167"/>
                  <a:pt x="58" y="167"/>
                </a:cubicBezTo>
                <a:cubicBezTo>
                  <a:pt x="56" y="170"/>
                  <a:pt x="56" y="170"/>
                  <a:pt x="56" y="170"/>
                </a:cubicBezTo>
                <a:cubicBezTo>
                  <a:pt x="57" y="171"/>
                  <a:pt x="57" y="171"/>
                  <a:pt x="57" y="171"/>
                </a:cubicBezTo>
                <a:cubicBezTo>
                  <a:pt x="58" y="171"/>
                  <a:pt x="58" y="172"/>
                  <a:pt x="58" y="173"/>
                </a:cubicBezTo>
                <a:cubicBezTo>
                  <a:pt x="58" y="179"/>
                  <a:pt x="58" y="179"/>
                  <a:pt x="58" y="179"/>
                </a:cubicBezTo>
                <a:cubicBezTo>
                  <a:pt x="58" y="180"/>
                  <a:pt x="59" y="181"/>
                  <a:pt x="58" y="182"/>
                </a:cubicBezTo>
                <a:cubicBezTo>
                  <a:pt x="58" y="183"/>
                  <a:pt x="57" y="183"/>
                  <a:pt x="56" y="183"/>
                </a:cubicBezTo>
                <a:cubicBezTo>
                  <a:pt x="56" y="184"/>
                  <a:pt x="55" y="184"/>
                  <a:pt x="55" y="184"/>
                </a:cubicBezTo>
                <a:cubicBezTo>
                  <a:pt x="55" y="185"/>
                  <a:pt x="55" y="185"/>
                  <a:pt x="55" y="185"/>
                </a:cubicBezTo>
                <a:cubicBezTo>
                  <a:pt x="53" y="186"/>
                  <a:pt x="53" y="186"/>
                  <a:pt x="53" y="186"/>
                </a:cubicBezTo>
                <a:cubicBezTo>
                  <a:pt x="53" y="186"/>
                  <a:pt x="53" y="186"/>
                  <a:pt x="54" y="186"/>
                </a:cubicBezTo>
                <a:cubicBezTo>
                  <a:pt x="60" y="186"/>
                  <a:pt x="60" y="186"/>
                  <a:pt x="60" y="186"/>
                </a:cubicBezTo>
                <a:cubicBezTo>
                  <a:pt x="60" y="185"/>
                  <a:pt x="60" y="185"/>
                  <a:pt x="61" y="184"/>
                </a:cubicBezTo>
                <a:cubicBezTo>
                  <a:pt x="62" y="184"/>
                  <a:pt x="62" y="184"/>
                  <a:pt x="63" y="184"/>
                </a:cubicBezTo>
                <a:cubicBezTo>
                  <a:pt x="64" y="182"/>
                  <a:pt x="64" y="182"/>
                  <a:pt x="64" y="182"/>
                </a:cubicBezTo>
                <a:cubicBezTo>
                  <a:pt x="65" y="181"/>
                  <a:pt x="66" y="181"/>
                  <a:pt x="66" y="181"/>
                </a:cubicBezTo>
                <a:cubicBezTo>
                  <a:pt x="67" y="181"/>
                  <a:pt x="67" y="181"/>
                  <a:pt x="67" y="181"/>
                </a:cubicBezTo>
                <a:cubicBezTo>
                  <a:pt x="67" y="181"/>
                  <a:pt x="67" y="180"/>
                  <a:pt x="68" y="180"/>
                </a:cubicBezTo>
                <a:cubicBezTo>
                  <a:pt x="68" y="179"/>
                  <a:pt x="68" y="179"/>
                  <a:pt x="68" y="179"/>
                </a:cubicBezTo>
                <a:cubicBezTo>
                  <a:pt x="68" y="178"/>
                  <a:pt x="68" y="177"/>
                  <a:pt x="69" y="176"/>
                </a:cubicBezTo>
                <a:cubicBezTo>
                  <a:pt x="69" y="176"/>
                  <a:pt x="69" y="175"/>
                  <a:pt x="70" y="175"/>
                </a:cubicBezTo>
                <a:cubicBezTo>
                  <a:pt x="70" y="172"/>
                  <a:pt x="70" y="171"/>
                  <a:pt x="70" y="171"/>
                </a:cubicBezTo>
                <a:cubicBezTo>
                  <a:pt x="70" y="170"/>
                  <a:pt x="70" y="170"/>
                  <a:pt x="70" y="170"/>
                </a:cubicBezTo>
                <a:cubicBezTo>
                  <a:pt x="69" y="169"/>
                  <a:pt x="70" y="168"/>
                  <a:pt x="70" y="167"/>
                </a:cubicBezTo>
                <a:cubicBezTo>
                  <a:pt x="70" y="166"/>
                  <a:pt x="70" y="166"/>
                  <a:pt x="70" y="166"/>
                </a:cubicBezTo>
                <a:cubicBezTo>
                  <a:pt x="70" y="166"/>
                  <a:pt x="70" y="165"/>
                  <a:pt x="70" y="164"/>
                </a:cubicBezTo>
                <a:cubicBezTo>
                  <a:pt x="70" y="164"/>
                  <a:pt x="71" y="164"/>
                  <a:pt x="71" y="163"/>
                </a:cubicBezTo>
                <a:cubicBezTo>
                  <a:pt x="71" y="162"/>
                  <a:pt x="71" y="162"/>
                  <a:pt x="71" y="162"/>
                </a:cubicBezTo>
                <a:cubicBezTo>
                  <a:pt x="71" y="160"/>
                  <a:pt x="72" y="160"/>
                  <a:pt x="73" y="159"/>
                </a:cubicBezTo>
                <a:cubicBezTo>
                  <a:pt x="75" y="159"/>
                  <a:pt x="75" y="158"/>
                  <a:pt x="76" y="158"/>
                </a:cubicBezTo>
                <a:cubicBezTo>
                  <a:pt x="76" y="158"/>
                  <a:pt x="76" y="157"/>
                  <a:pt x="77" y="157"/>
                </a:cubicBezTo>
                <a:cubicBezTo>
                  <a:pt x="77" y="156"/>
                  <a:pt x="77" y="156"/>
                  <a:pt x="78" y="155"/>
                </a:cubicBezTo>
                <a:cubicBezTo>
                  <a:pt x="79" y="154"/>
                  <a:pt x="80" y="154"/>
                  <a:pt x="80" y="153"/>
                </a:cubicBezTo>
                <a:cubicBezTo>
                  <a:pt x="80" y="152"/>
                  <a:pt x="79" y="151"/>
                  <a:pt x="80" y="150"/>
                </a:cubicBezTo>
                <a:cubicBezTo>
                  <a:pt x="80" y="149"/>
                  <a:pt x="81" y="148"/>
                  <a:pt x="83" y="149"/>
                </a:cubicBezTo>
                <a:cubicBezTo>
                  <a:pt x="89" y="151"/>
                  <a:pt x="89" y="151"/>
                  <a:pt x="89" y="151"/>
                </a:cubicBezTo>
                <a:cubicBezTo>
                  <a:pt x="90" y="151"/>
                  <a:pt x="90" y="151"/>
                  <a:pt x="90" y="151"/>
                </a:cubicBezTo>
                <a:cubicBezTo>
                  <a:pt x="91" y="153"/>
                  <a:pt x="91" y="153"/>
                  <a:pt x="91" y="153"/>
                </a:cubicBezTo>
                <a:cubicBezTo>
                  <a:pt x="91" y="154"/>
                  <a:pt x="91" y="154"/>
                  <a:pt x="91" y="154"/>
                </a:cubicBezTo>
                <a:cubicBezTo>
                  <a:pt x="93" y="155"/>
                  <a:pt x="93" y="155"/>
                  <a:pt x="93" y="155"/>
                </a:cubicBezTo>
                <a:cubicBezTo>
                  <a:pt x="97" y="156"/>
                  <a:pt x="97" y="156"/>
                  <a:pt x="97" y="156"/>
                </a:cubicBezTo>
                <a:cubicBezTo>
                  <a:pt x="97" y="156"/>
                  <a:pt x="97" y="156"/>
                  <a:pt x="98" y="156"/>
                </a:cubicBezTo>
                <a:cubicBezTo>
                  <a:pt x="97" y="155"/>
                  <a:pt x="97" y="155"/>
                  <a:pt x="97" y="155"/>
                </a:cubicBezTo>
                <a:cubicBezTo>
                  <a:pt x="97" y="153"/>
                  <a:pt x="97" y="152"/>
                  <a:pt x="98" y="151"/>
                </a:cubicBezTo>
                <a:cubicBezTo>
                  <a:pt x="98" y="150"/>
                  <a:pt x="98" y="150"/>
                  <a:pt x="98" y="150"/>
                </a:cubicBezTo>
                <a:cubicBezTo>
                  <a:pt x="98" y="150"/>
                  <a:pt x="97" y="150"/>
                  <a:pt x="97" y="149"/>
                </a:cubicBezTo>
                <a:cubicBezTo>
                  <a:pt x="97" y="148"/>
                  <a:pt x="95" y="146"/>
                  <a:pt x="99" y="144"/>
                </a:cubicBezTo>
                <a:cubicBezTo>
                  <a:pt x="100" y="143"/>
                  <a:pt x="100" y="143"/>
                  <a:pt x="100" y="143"/>
                </a:cubicBezTo>
                <a:cubicBezTo>
                  <a:pt x="100" y="142"/>
                  <a:pt x="100" y="142"/>
                  <a:pt x="100" y="141"/>
                </a:cubicBezTo>
                <a:cubicBezTo>
                  <a:pt x="100" y="140"/>
                  <a:pt x="100" y="140"/>
                  <a:pt x="100" y="140"/>
                </a:cubicBezTo>
                <a:cubicBezTo>
                  <a:pt x="100" y="139"/>
                  <a:pt x="101" y="139"/>
                  <a:pt x="101" y="139"/>
                </a:cubicBezTo>
                <a:cubicBezTo>
                  <a:pt x="101" y="139"/>
                  <a:pt x="101" y="138"/>
                  <a:pt x="102" y="137"/>
                </a:cubicBezTo>
                <a:cubicBezTo>
                  <a:pt x="103" y="135"/>
                  <a:pt x="103" y="135"/>
                  <a:pt x="103" y="135"/>
                </a:cubicBezTo>
                <a:cubicBezTo>
                  <a:pt x="103" y="134"/>
                  <a:pt x="104" y="134"/>
                  <a:pt x="105" y="134"/>
                </a:cubicBezTo>
                <a:cubicBezTo>
                  <a:pt x="105" y="133"/>
                  <a:pt x="106" y="132"/>
                  <a:pt x="107" y="132"/>
                </a:cubicBezTo>
                <a:cubicBezTo>
                  <a:pt x="114" y="132"/>
                  <a:pt x="114" y="132"/>
                  <a:pt x="114" y="132"/>
                </a:cubicBezTo>
                <a:cubicBezTo>
                  <a:pt x="114" y="136"/>
                  <a:pt x="114" y="136"/>
                  <a:pt x="114" y="136"/>
                </a:cubicBezTo>
                <a:cubicBezTo>
                  <a:pt x="115" y="132"/>
                  <a:pt x="115" y="132"/>
                  <a:pt x="115" y="132"/>
                </a:cubicBezTo>
                <a:cubicBezTo>
                  <a:pt x="116" y="132"/>
                  <a:pt x="116" y="132"/>
                  <a:pt x="117" y="132"/>
                </a:cubicBezTo>
                <a:cubicBezTo>
                  <a:pt x="117" y="130"/>
                  <a:pt x="117" y="130"/>
                  <a:pt x="117" y="130"/>
                </a:cubicBezTo>
                <a:cubicBezTo>
                  <a:pt x="112" y="130"/>
                  <a:pt x="112" y="130"/>
                  <a:pt x="112" y="130"/>
                </a:cubicBezTo>
                <a:cubicBezTo>
                  <a:pt x="112" y="130"/>
                  <a:pt x="112" y="130"/>
                  <a:pt x="111" y="130"/>
                </a:cubicBezTo>
                <a:cubicBezTo>
                  <a:pt x="110" y="129"/>
                  <a:pt x="109" y="129"/>
                  <a:pt x="108" y="128"/>
                </a:cubicBezTo>
                <a:cubicBezTo>
                  <a:pt x="108" y="129"/>
                  <a:pt x="107" y="128"/>
                  <a:pt x="107" y="128"/>
                </a:cubicBezTo>
                <a:cubicBezTo>
                  <a:pt x="106" y="128"/>
                  <a:pt x="105" y="128"/>
                  <a:pt x="105" y="126"/>
                </a:cubicBezTo>
                <a:cubicBezTo>
                  <a:pt x="105" y="124"/>
                  <a:pt x="105" y="124"/>
                  <a:pt x="105" y="124"/>
                </a:cubicBezTo>
                <a:cubicBezTo>
                  <a:pt x="105" y="123"/>
                  <a:pt x="105" y="122"/>
                  <a:pt x="106" y="122"/>
                </a:cubicBezTo>
                <a:cubicBezTo>
                  <a:pt x="107" y="122"/>
                  <a:pt x="107" y="122"/>
                  <a:pt x="108" y="122"/>
                </a:cubicBezTo>
                <a:cubicBezTo>
                  <a:pt x="109" y="121"/>
                  <a:pt x="110" y="121"/>
                  <a:pt x="110" y="121"/>
                </a:cubicBezTo>
                <a:cubicBezTo>
                  <a:pt x="111" y="120"/>
                  <a:pt x="112" y="120"/>
                  <a:pt x="112" y="121"/>
                </a:cubicBezTo>
                <a:cubicBezTo>
                  <a:pt x="113" y="119"/>
                  <a:pt x="113" y="119"/>
                  <a:pt x="113" y="119"/>
                </a:cubicBezTo>
                <a:cubicBezTo>
                  <a:pt x="114" y="119"/>
                  <a:pt x="115" y="118"/>
                  <a:pt x="116" y="118"/>
                </a:cubicBezTo>
                <a:cubicBezTo>
                  <a:pt x="116" y="119"/>
                  <a:pt x="116" y="119"/>
                  <a:pt x="116" y="119"/>
                </a:cubicBezTo>
                <a:cubicBezTo>
                  <a:pt x="117" y="118"/>
                  <a:pt x="117" y="118"/>
                  <a:pt x="118" y="118"/>
                </a:cubicBezTo>
                <a:cubicBezTo>
                  <a:pt x="118" y="117"/>
                  <a:pt x="118" y="117"/>
                  <a:pt x="118" y="117"/>
                </a:cubicBezTo>
                <a:cubicBezTo>
                  <a:pt x="118" y="115"/>
                  <a:pt x="118" y="115"/>
                  <a:pt x="118" y="115"/>
                </a:cubicBezTo>
                <a:cubicBezTo>
                  <a:pt x="118" y="114"/>
                  <a:pt x="118" y="114"/>
                  <a:pt x="118" y="114"/>
                </a:cubicBezTo>
                <a:cubicBezTo>
                  <a:pt x="118" y="113"/>
                  <a:pt x="118" y="113"/>
                  <a:pt x="118" y="113"/>
                </a:cubicBezTo>
                <a:cubicBezTo>
                  <a:pt x="118" y="112"/>
                  <a:pt x="118" y="111"/>
                  <a:pt x="118" y="111"/>
                </a:cubicBezTo>
                <a:cubicBezTo>
                  <a:pt x="118" y="110"/>
                  <a:pt x="118" y="110"/>
                  <a:pt x="118" y="108"/>
                </a:cubicBezTo>
                <a:cubicBezTo>
                  <a:pt x="118" y="107"/>
                  <a:pt x="119" y="106"/>
                  <a:pt x="119" y="105"/>
                </a:cubicBezTo>
                <a:cubicBezTo>
                  <a:pt x="118" y="106"/>
                  <a:pt x="118" y="105"/>
                  <a:pt x="117" y="105"/>
                </a:cubicBezTo>
                <a:cubicBezTo>
                  <a:pt x="114" y="103"/>
                  <a:pt x="114" y="103"/>
                  <a:pt x="114" y="103"/>
                </a:cubicBezTo>
                <a:cubicBezTo>
                  <a:pt x="112" y="101"/>
                  <a:pt x="112" y="101"/>
                  <a:pt x="112" y="101"/>
                </a:cubicBezTo>
                <a:cubicBezTo>
                  <a:pt x="112" y="100"/>
                  <a:pt x="112" y="100"/>
                  <a:pt x="112" y="99"/>
                </a:cubicBezTo>
                <a:cubicBezTo>
                  <a:pt x="113" y="97"/>
                  <a:pt x="113" y="97"/>
                  <a:pt x="113" y="97"/>
                </a:cubicBezTo>
                <a:cubicBezTo>
                  <a:pt x="113" y="96"/>
                  <a:pt x="113" y="96"/>
                  <a:pt x="114" y="96"/>
                </a:cubicBezTo>
                <a:cubicBezTo>
                  <a:pt x="117" y="95"/>
                  <a:pt x="117" y="95"/>
                  <a:pt x="117" y="95"/>
                </a:cubicBezTo>
                <a:cubicBezTo>
                  <a:pt x="117" y="94"/>
                  <a:pt x="117" y="94"/>
                  <a:pt x="118" y="94"/>
                </a:cubicBezTo>
                <a:cubicBezTo>
                  <a:pt x="122" y="94"/>
                  <a:pt x="122" y="94"/>
                  <a:pt x="122" y="94"/>
                </a:cubicBezTo>
                <a:cubicBezTo>
                  <a:pt x="122" y="94"/>
                  <a:pt x="123" y="93"/>
                  <a:pt x="124" y="93"/>
                </a:cubicBezTo>
                <a:cubicBezTo>
                  <a:pt x="124" y="93"/>
                  <a:pt x="125" y="93"/>
                  <a:pt x="125" y="92"/>
                </a:cubicBezTo>
                <a:cubicBezTo>
                  <a:pt x="125" y="92"/>
                  <a:pt x="125" y="92"/>
                  <a:pt x="126" y="92"/>
                </a:cubicBezTo>
                <a:cubicBezTo>
                  <a:pt x="126" y="89"/>
                  <a:pt x="126" y="89"/>
                  <a:pt x="126" y="89"/>
                </a:cubicBezTo>
                <a:cubicBezTo>
                  <a:pt x="123" y="84"/>
                  <a:pt x="123" y="84"/>
                  <a:pt x="123" y="8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5" name="Freeform 111"/>
          <p:cNvSpPr>
            <a:spLocks/>
          </p:cNvSpPr>
          <p:nvPr/>
        </p:nvSpPr>
        <p:spPr bwMode="auto">
          <a:xfrm>
            <a:off x="8579419" y="5332090"/>
            <a:ext cx="319088" cy="420688"/>
          </a:xfrm>
          <a:custGeom>
            <a:avLst/>
            <a:gdLst>
              <a:gd name="T0" fmla="*/ 73 w 143"/>
              <a:gd name="T1" fmla="*/ 130 h 189"/>
              <a:gd name="T2" fmla="*/ 86 w 143"/>
              <a:gd name="T3" fmla="*/ 132 h 189"/>
              <a:gd name="T4" fmla="*/ 99 w 143"/>
              <a:gd name="T5" fmla="*/ 130 h 189"/>
              <a:gd name="T6" fmla="*/ 126 w 143"/>
              <a:gd name="T7" fmla="*/ 121 h 189"/>
              <a:gd name="T8" fmla="*/ 124 w 143"/>
              <a:gd name="T9" fmla="*/ 109 h 189"/>
              <a:gd name="T10" fmla="*/ 130 w 143"/>
              <a:gd name="T11" fmla="*/ 104 h 189"/>
              <a:gd name="T12" fmla="*/ 136 w 143"/>
              <a:gd name="T13" fmla="*/ 104 h 189"/>
              <a:gd name="T14" fmla="*/ 141 w 143"/>
              <a:gd name="T15" fmla="*/ 103 h 189"/>
              <a:gd name="T16" fmla="*/ 136 w 143"/>
              <a:gd name="T17" fmla="*/ 92 h 189"/>
              <a:gd name="T18" fmla="*/ 130 w 143"/>
              <a:gd name="T19" fmla="*/ 89 h 189"/>
              <a:gd name="T20" fmla="*/ 118 w 143"/>
              <a:gd name="T21" fmla="*/ 88 h 189"/>
              <a:gd name="T22" fmla="*/ 113 w 143"/>
              <a:gd name="T23" fmla="*/ 85 h 189"/>
              <a:gd name="T24" fmla="*/ 108 w 143"/>
              <a:gd name="T25" fmla="*/ 83 h 189"/>
              <a:gd name="T26" fmla="*/ 100 w 143"/>
              <a:gd name="T27" fmla="*/ 75 h 189"/>
              <a:gd name="T28" fmla="*/ 100 w 143"/>
              <a:gd name="T29" fmla="*/ 67 h 189"/>
              <a:gd name="T30" fmla="*/ 104 w 143"/>
              <a:gd name="T31" fmla="*/ 55 h 189"/>
              <a:gd name="T32" fmla="*/ 110 w 143"/>
              <a:gd name="T33" fmla="*/ 49 h 189"/>
              <a:gd name="T34" fmla="*/ 110 w 143"/>
              <a:gd name="T35" fmla="*/ 43 h 189"/>
              <a:gd name="T36" fmla="*/ 108 w 143"/>
              <a:gd name="T37" fmla="*/ 27 h 189"/>
              <a:gd name="T38" fmla="*/ 104 w 143"/>
              <a:gd name="T39" fmla="*/ 20 h 189"/>
              <a:gd name="T40" fmla="*/ 99 w 143"/>
              <a:gd name="T41" fmla="*/ 9 h 189"/>
              <a:gd name="T42" fmla="*/ 93 w 143"/>
              <a:gd name="T43" fmla="*/ 5 h 189"/>
              <a:gd name="T44" fmla="*/ 87 w 143"/>
              <a:gd name="T45" fmla="*/ 2 h 189"/>
              <a:gd name="T46" fmla="*/ 80 w 143"/>
              <a:gd name="T47" fmla="*/ 1 h 189"/>
              <a:gd name="T48" fmla="*/ 76 w 143"/>
              <a:gd name="T49" fmla="*/ 5 h 189"/>
              <a:gd name="T50" fmla="*/ 64 w 143"/>
              <a:gd name="T51" fmla="*/ 8 h 189"/>
              <a:gd name="T52" fmla="*/ 57 w 143"/>
              <a:gd name="T53" fmla="*/ 11 h 189"/>
              <a:gd name="T54" fmla="*/ 50 w 143"/>
              <a:gd name="T55" fmla="*/ 10 h 189"/>
              <a:gd name="T56" fmla="*/ 49 w 143"/>
              <a:gd name="T57" fmla="*/ 14 h 189"/>
              <a:gd name="T58" fmla="*/ 40 w 143"/>
              <a:gd name="T59" fmla="*/ 23 h 189"/>
              <a:gd name="T60" fmla="*/ 34 w 143"/>
              <a:gd name="T61" fmla="*/ 32 h 189"/>
              <a:gd name="T62" fmla="*/ 24 w 143"/>
              <a:gd name="T63" fmla="*/ 40 h 189"/>
              <a:gd name="T64" fmla="*/ 19 w 143"/>
              <a:gd name="T65" fmla="*/ 44 h 189"/>
              <a:gd name="T66" fmla="*/ 15 w 143"/>
              <a:gd name="T67" fmla="*/ 52 h 189"/>
              <a:gd name="T68" fmla="*/ 13 w 143"/>
              <a:gd name="T69" fmla="*/ 62 h 189"/>
              <a:gd name="T70" fmla="*/ 5 w 143"/>
              <a:gd name="T71" fmla="*/ 67 h 189"/>
              <a:gd name="T72" fmla="*/ 0 w 143"/>
              <a:gd name="T73" fmla="*/ 73 h 189"/>
              <a:gd name="T74" fmla="*/ 5 w 143"/>
              <a:gd name="T75" fmla="*/ 77 h 189"/>
              <a:gd name="T76" fmla="*/ 14 w 143"/>
              <a:gd name="T77" fmla="*/ 76 h 189"/>
              <a:gd name="T78" fmla="*/ 13 w 143"/>
              <a:gd name="T79" fmla="*/ 88 h 189"/>
              <a:gd name="T80" fmla="*/ 13 w 143"/>
              <a:gd name="T81" fmla="*/ 95 h 189"/>
              <a:gd name="T82" fmla="*/ 15 w 143"/>
              <a:gd name="T83" fmla="*/ 103 h 189"/>
              <a:gd name="T84" fmla="*/ 21 w 143"/>
              <a:gd name="T85" fmla="*/ 108 h 189"/>
              <a:gd name="T86" fmla="*/ 21 w 143"/>
              <a:gd name="T87" fmla="*/ 119 h 189"/>
              <a:gd name="T88" fmla="*/ 19 w 143"/>
              <a:gd name="T89" fmla="*/ 125 h 189"/>
              <a:gd name="T90" fmla="*/ 34 w 143"/>
              <a:gd name="T91" fmla="*/ 130 h 189"/>
              <a:gd name="T92" fmla="*/ 37 w 143"/>
              <a:gd name="T93" fmla="*/ 145 h 189"/>
              <a:gd name="T94" fmla="*/ 29 w 143"/>
              <a:gd name="T95" fmla="*/ 150 h 189"/>
              <a:gd name="T96" fmla="*/ 28 w 143"/>
              <a:gd name="T97" fmla="*/ 152 h 189"/>
              <a:gd name="T98" fmla="*/ 36 w 143"/>
              <a:gd name="T99" fmla="*/ 158 h 189"/>
              <a:gd name="T100" fmla="*/ 38 w 143"/>
              <a:gd name="T101" fmla="*/ 164 h 189"/>
              <a:gd name="T102" fmla="*/ 34 w 143"/>
              <a:gd name="T103" fmla="*/ 169 h 189"/>
              <a:gd name="T104" fmla="*/ 29 w 143"/>
              <a:gd name="T105" fmla="*/ 173 h 189"/>
              <a:gd name="T106" fmla="*/ 27 w 143"/>
              <a:gd name="T107" fmla="*/ 177 h 189"/>
              <a:gd name="T108" fmla="*/ 28 w 143"/>
              <a:gd name="T109" fmla="*/ 186 h 189"/>
              <a:gd name="T110" fmla="*/ 30 w 143"/>
              <a:gd name="T111" fmla="*/ 188 h 189"/>
              <a:gd name="T112" fmla="*/ 39 w 143"/>
              <a:gd name="T113" fmla="*/ 184 h 189"/>
              <a:gd name="T114" fmla="*/ 47 w 143"/>
              <a:gd name="T115" fmla="*/ 176 h 189"/>
              <a:gd name="T116" fmla="*/ 55 w 143"/>
              <a:gd name="T117" fmla="*/ 179 h 189"/>
              <a:gd name="T118" fmla="*/ 59 w 143"/>
              <a:gd name="T119" fmla="*/ 180 h 189"/>
              <a:gd name="T120" fmla="*/ 55 w 143"/>
              <a:gd name="T121" fmla="*/ 171 h 189"/>
              <a:gd name="T122" fmla="*/ 56 w 143"/>
              <a:gd name="T123" fmla="*/ 155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 h="189">
                <a:moveTo>
                  <a:pt x="56" y="155"/>
                </a:moveTo>
                <a:cubicBezTo>
                  <a:pt x="57" y="154"/>
                  <a:pt x="59" y="151"/>
                  <a:pt x="60" y="148"/>
                </a:cubicBezTo>
                <a:cubicBezTo>
                  <a:pt x="55" y="137"/>
                  <a:pt x="55" y="137"/>
                  <a:pt x="55" y="137"/>
                </a:cubicBezTo>
                <a:cubicBezTo>
                  <a:pt x="73" y="130"/>
                  <a:pt x="73" y="130"/>
                  <a:pt x="73" y="130"/>
                </a:cubicBezTo>
                <a:cubicBezTo>
                  <a:pt x="73" y="132"/>
                  <a:pt x="73" y="132"/>
                  <a:pt x="73" y="132"/>
                </a:cubicBezTo>
                <a:cubicBezTo>
                  <a:pt x="73" y="132"/>
                  <a:pt x="74" y="133"/>
                  <a:pt x="76" y="133"/>
                </a:cubicBezTo>
                <a:cubicBezTo>
                  <a:pt x="76" y="133"/>
                  <a:pt x="78" y="132"/>
                  <a:pt x="78" y="132"/>
                </a:cubicBezTo>
                <a:cubicBezTo>
                  <a:pt x="80" y="131"/>
                  <a:pt x="84" y="128"/>
                  <a:pt x="86" y="132"/>
                </a:cubicBezTo>
                <a:cubicBezTo>
                  <a:pt x="86" y="132"/>
                  <a:pt x="89" y="132"/>
                  <a:pt x="92" y="130"/>
                </a:cubicBezTo>
                <a:cubicBezTo>
                  <a:pt x="93" y="129"/>
                  <a:pt x="93" y="129"/>
                  <a:pt x="93" y="129"/>
                </a:cubicBezTo>
                <a:cubicBezTo>
                  <a:pt x="94" y="130"/>
                  <a:pt x="94" y="130"/>
                  <a:pt x="94" y="130"/>
                </a:cubicBezTo>
                <a:cubicBezTo>
                  <a:pt x="99" y="130"/>
                  <a:pt x="99" y="130"/>
                  <a:pt x="99" y="130"/>
                </a:cubicBezTo>
                <a:cubicBezTo>
                  <a:pt x="107" y="134"/>
                  <a:pt x="107" y="134"/>
                  <a:pt x="107" y="134"/>
                </a:cubicBezTo>
                <a:cubicBezTo>
                  <a:pt x="122" y="133"/>
                  <a:pt x="122" y="133"/>
                  <a:pt x="122" y="133"/>
                </a:cubicBezTo>
                <a:cubicBezTo>
                  <a:pt x="122" y="125"/>
                  <a:pt x="122" y="125"/>
                  <a:pt x="122" y="125"/>
                </a:cubicBezTo>
                <a:cubicBezTo>
                  <a:pt x="126" y="121"/>
                  <a:pt x="126" y="121"/>
                  <a:pt x="126" y="121"/>
                </a:cubicBezTo>
                <a:cubicBezTo>
                  <a:pt x="123" y="119"/>
                  <a:pt x="123" y="119"/>
                  <a:pt x="123" y="119"/>
                </a:cubicBezTo>
                <a:cubicBezTo>
                  <a:pt x="123" y="119"/>
                  <a:pt x="123" y="119"/>
                  <a:pt x="123" y="118"/>
                </a:cubicBezTo>
                <a:cubicBezTo>
                  <a:pt x="123" y="118"/>
                  <a:pt x="122" y="116"/>
                  <a:pt x="123" y="114"/>
                </a:cubicBezTo>
                <a:cubicBezTo>
                  <a:pt x="123" y="112"/>
                  <a:pt x="124" y="109"/>
                  <a:pt x="124" y="109"/>
                </a:cubicBezTo>
                <a:cubicBezTo>
                  <a:pt x="124" y="108"/>
                  <a:pt x="125" y="108"/>
                  <a:pt x="126" y="108"/>
                </a:cubicBezTo>
                <a:cubicBezTo>
                  <a:pt x="126" y="107"/>
                  <a:pt x="126" y="107"/>
                  <a:pt x="126" y="107"/>
                </a:cubicBezTo>
                <a:cubicBezTo>
                  <a:pt x="126" y="107"/>
                  <a:pt x="126" y="106"/>
                  <a:pt x="127" y="106"/>
                </a:cubicBezTo>
                <a:cubicBezTo>
                  <a:pt x="130" y="104"/>
                  <a:pt x="130" y="104"/>
                  <a:pt x="130" y="104"/>
                </a:cubicBezTo>
                <a:cubicBezTo>
                  <a:pt x="131" y="104"/>
                  <a:pt x="131" y="103"/>
                  <a:pt x="131" y="103"/>
                </a:cubicBezTo>
                <a:cubicBezTo>
                  <a:pt x="133" y="103"/>
                  <a:pt x="133" y="103"/>
                  <a:pt x="133" y="103"/>
                </a:cubicBezTo>
                <a:cubicBezTo>
                  <a:pt x="134" y="103"/>
                  <a:pt x="134" y="104"/>
                  <a:pt x="134" y="104"/>
                </a:cubicBezTo>
                <a:cubicBezTo>
                  <a:pt x="135" y="104"/>
                  <a:pt x="135" y="104"/>
                  <a:pt x="136" y="104"/>
                </a:cubicBezTo>
                <a:cubicBezTo>
                  <a:pt x="137" y="104"/>
                  <a:pt x="137" y="104"/>
                  <a:pt x="137" y="104"/>
                </a:cubicBezTo>
                <a:cubicBezTo>
                  <a:pt x="138" y="104"/>
                  <a:pt x="138" y="104"/>
                  <a:pt x="138" y="104"/>
                </a:cubicBezTo>
                <a:cubicBezTo>
                  <a:pt x="139" y="104"/>
                  <a:pt x="139" y="104"/>
                  <a:pt x="140" y="104"/>
                </a:cubicBezTo>
                <a:cubicBezTo>
                  <a:pt x="141" y="104"/>
                  <a:pt x="141" y="104"/>
                  <a:pt x="141" y="103"/>
                </a:cubicBezTo>
                <a:cubicBezTo>
                  <a:pt x="142" y="103"/>
                  <a:pt x="142" y="101"/>
                  <a:pt x="143" y="101"/>
                </a:cubicBezTo>
                <a:cubicBezTo>
                  <a:pt x="140" y="99"/>
                  <a:pt x="139" y="98"/>
                  <a:pt x="139" y="98"/>
                </a:cubicBezTo>
                <a:cubicBezTo>
                  <a:pt x="138" y="98"/>
                  <a:pt x="138" y="98"/>
                  <a:pt x="138" y="98"/>
                </a:cubicBezTo>
                <a:cubicBezTo>
                  <a:pt x="137" y="95"/>
                  <a:pt x="136" y="92"/>
                  <a:pt x="136" y="92"/>
                </a:cubicBezTo>
                <a:cubicBezTo>
                  <a:pt x="136" y="92"/>
                  <a:pt x="135" y="91"/>
                  <a:pt x="134" y="91"/>
                </a:cubicBezTo>
                <a:cubicBezTo>
                  <a:pt x="133" y="90"/>
                  <a:pt x="132" y="89"/>
                  <a:pt x="132" y="88"/>
                </a:cubicBezTo>
                <a:cubicBezTo>
                  <a:pt x="131" y="88"/>
                  <a:pt x="131" y="88"/>
                  <a:pt x="131" y="88"/>
                </a:cubicBezTo>
                <a:cubicBezTo>
                  <a:pt x="131" y="88"/>
                  <a:pt x="131" y="88"/>
                  <a:pt x="130" y="89"/>
                </a:cubicBezTo>
                <a:cubicBezTo>
                  <a:pt x="129" y="89"/>
                  <a:pt x="127" y="89"/>
                  <a:pt x="125" y="88"/>
                </a:cubicBezTo>
                <a:cubicBezTo>
                  <a:pt x="124" y="88"/>
                  <a:pt x="124" y="88"/>
                  <a:pt x="124" y="88"/>
                </a:cubicBezTo>
                <a:cubicBezTo>
                  <a:pt x="123" y="89"/>
                  <a:pt x="122" y="89"/>
                  <a:pt x="121" y="88"/>
                </a:cubicBezTo>
                <a:cubicBezTo>
                  <a:pt x="120" y="89"/>
                  <a:pt x="119" y="89"/>
                  <a:pt x="118" y="88"/>
                </a:cubicBezTo>
                <a:cubicBezTo>
                  <a:pt x="118" y="88"/>
                  <a:pt x="117" y="88"/>
                  <a:pt x="117" y="87"/>
                </a:cubicBezTo>
                <a:cubicBezTo>
                  <a:pt x="116" y="87"/>
                  <a:pt x="116" y="87"/>
                  <a:pt x="116" y="87"/>
                </a:cubicBezTo>
                <a:cubicBezTo>
                  <a:pt x="115" y="87"/>
                  <a:pt x="115" y="87"/>
                  <a:pt x="114" y="86"/>
                </a:cubicBezTo>
                <a:cubicBezTo>
                  <a:pt x="113" y="85"/>
                  <a:pt x="113" y="85"/>
                  <a:pt x="113" y="85"/>
                </a:cubicBezTo>
                <a:cubicBezTo>
                  <a:pt x="112" y="84"/>
                  <a:pt x="112" y="84"/>
                  <a:pt x="112" y="84"/>
                </a:cubicBezTo>
                <a:cubicBezTo>
                  <a:pt x="111" y="84"/>
                  <a:pt x="111" y="84"/>
                  <a:pt x="111" y="83"/>
                </a:cubicBezTo>
                <a:cubicBezTo>
                  <a:pt x="110" y="83"/>
                  <a:pt x="110" y="83"/>
                  <a:pt x="109" y="83"/>
                </a:cubicBezTo>
                <a:cubicBezTo>
                  <a:pt x="108" y="83"/>
                  <a:pt x="108" y="83"/>
                  <a:pt x="108" y="83"/>
                </a:cubicBezTo>
                <a:cubicBezTo>
                  <a:pt x="108" y="84"/>
                  <a:pt x="107" y="84"/>
                  <a:pt x="106" y="84"/>
                </a:cubicBezTo>
                <a:cubicBezTo>
                  <a:pt x="105" y="83"/>
                  <a:pt x="105" y="83"/>
                  <a:pt x="105" y="83"/>
                </a:cubicBezTo>
                <a:cubicBezTo>
                  <a:pt x="102" y="81"/>
                  <a:pt x="100" y="77"/>
                  <a:pt x="100" y="77"/>
                </a:cubicBezTo>
                <a:cubicBezTo>
                  <a:pt x="99" y="76"/>
                  <a:pt x="99" y="75"/>
                  <a:pt x="100" y="75"/>
                </a:cubicBezTo>
                <a:cubicBezTo>
                  <a:pt x="100" y="75"/>
                  <a:pt x="100" y="74"/>
                  <a:pt x="99" y="73"/>
                </a:cubicBezTo>
                <a:cubicBezTo>
                  <a:pt x="99" y="72"/>
                  <a:pt x="99" y="72"/>
                  <a:pt x="99" y="72"/>
                </a:cubicBezTo>
                <a:cubicBezTo>
                  <a:pt x="98" y="72"/>
                  <a:pt x="98" y="71"/>
                  <a:pt x="97" y="70"/>
                </a:cubicBezTo>
                <a:cubicBezTo>
                  <a:pt x="97" y="69"/>
                  <a:pt x="99" y="67"/>
                  <a:pt x="100" y="67"/>
                </a:cubicBezTo>
                <a:cubicBezTo>
                  <a:pt x="102" y="65"/>
                  <a:pt x="102" y="65"/>
                  <a:pt x="102" y="65"/>
                </a:cubicBezTo>
                <a:cubicBezTo>
                  <a:pt x="102" y="63"/>
                  <a:pt x="102" y="63"/>
                  <a:pt x="102" y="63"/>
                </a:cubicBezTo>
                <a:cubicBezTo>
                  <a:pt x="102" y="59"/>
                  <a:pt x="102" y="59"/>
                  <a:pt x="102" y="59"/>
                </a:cubicBezTo>
                <a:cubicBezTo>
                  <a:pt x="102" y="58"/>
                  <a:pt x="102" y="57"/>
                  <a:pt x="104" y="55"/>
                </a:cubicBezTo>
                <a:cubicBezTo>
                  <a:pt x="104" y="55"/>
                  <a:pt x="105" y="53"/>
                  <a:pt x="106" y="53"/>
                </a:cubicBezTo>
                <a:cubicBezTo>
                  <a:pt x="106" y="52"/>
                  <a:pt x="106" y="52"/>
                  <a:pt x="106" y="52"/>
                </a:cubicBezTo>
                <a:cubicBezTo>
                  <a:pt x="106" y="52"/>
                  <a:pt x="107" y="52"/>
                  <a:pt x="108" y="51"/>
                </a:cubicBezTo>
                <a:cubicBezTo>
                  <a:pt x="109" y="50"/>
                  <a:pt x="110" y="49"/>
                  <a:pt x="110" y="49"/>
                </a:cubicBezTo>
                <a:cubicBezTo>
                  <a:pt x="110" y="49"/>
                  <a:pt x="110" y="48"/>
                  <a:pt x="111" y="48"/>
                </a:cubicBezTo>
                <a:cubicBezTo>
                  <a:pt x="111" y="46"/>
                  <a:pt x="111" y="46"/>
                  <a:pt x="111" y="46"/>
                </a:cubicBezTo>
                <a:cubicBezTo>
                  <a:pt x="111" y="44"/>
                  <a:pt x="111" y="44"/>
                  <a:pt x="111" y="44"/>
                </a:cubicBezTo>
                <a:cubicBezTo>
                  <a:pt x="111" y="44"/>
                  <a:pt x="110" y="44"/>
                  <a:pt x="110" y="43"/>
                </a:cubicBezTo>
                <a:cubicBezTo>
                  <a:pt x="110" y="43"/>
                  <a:pt x="109" y="42"/>
                  <a:pt x="109" y="40"/>
                </a:cubicBezTo>
                <a:cubicBezTo>
                  <a:pt x="109" y="35"/>
                  <a:pt x="109" y="35"/>
                  <a:pt x="109" y="35"/>
                </a:cubicBezTo>
                <a:cubicBezTo>
                  <a:pt x="109" y="34"/>
                  <a:pt x="108" y="31"/>
                  <a:pt x="108" y="30"/>
                </a:cubicBezTo>
                <a:cubicBezTo>
                  <a:pt x="108" y="27"/>
                  <a:pt x="108" y="27"/>
                  <a:pt x="108" y="27"/>
                </a:cubicBezTo>
                <a:cubicBezTo>
                  <a:pt x="106" y="27"/>
                  <a:pt x="105" y="26"/>
                  <a:pt x="105" y="25"/>
                </a:cubicBezTo>
                <a:cubicBezTo>
                  <a:pt x="105" y="24"/>
                  <a:pt x="105" y="24"/>
                  <a:pt x="105" y="24"/>
                </a:cubicBezTo>
                <a:cubicBezTo>
                  <a:pt x="105" y="24"/>
                  <a:pt x="103" y="23"/>
                  <a:pt x="103" y="21"/>
                </a:cubicBezTo>
                <a:cubicBezTo>
                  <a:pt x="103" y="20"/>
                  <a:pt x="104" y="20"/>
                  <a:pt x="104" y="20"/>
                </a:cubicBezTo>
                <a:cubicBezTo>
                  <a:pt x="104" y="19"/>
                  <a:pt x="104" y="19"/>
                  <a:pt x="103" y="18"/>
                </a:cubicBezTo>
                <a:cubicBezTo>
                  <a:pt x="103" y="16"/>
                  <a:pt x="102" y="16"/>
                  <a:pt x="102" y="13"/>
                </a:cubicBezTo>
                <a:cubicBezTo>
                  <a:pt x="102" y="12"/>
                  <a:pt x="102" y="12"/>
                  <a:pt x="102" y="12"/>
                </a:cubicBezTo>
                <a:cubicBezTo>
                  <a:pt x="101" y="12"/>
                  <a:pt x="100" y="11"/>
                  <a:pt x="99" y="9"/>
                </a:cubicBezTo>
                <a:cubicBezTo>
                  <a:pt x="99" y="8"/>
                  <a:pt x="98" y="8"/>
                  <a:pt x="98" y="7"/>
                </a:cubicBezTo>
                <a:cubicBezTo>
                  <a:pt x="97" y="6"/>
                  <a:pt x="97" y="6"/>
                  <a:pt x="97" y="6"/>
                </a:cubicBezTo>
                <a:cubicBezTo>
                  <a:pt x="96" y="5"/>
                  <a:pt x="95" y="5"/>
                  <a:pt x="95" y="5"/>
                </a:cubicBezTo>
                <a:cubicBezTo>
                  <a:pt x="93" y="5"/>
                  <a:pt x="93" y="5"/>
                  <a:pt x="93" y="5"/>
                </a:cubicBezTo>
                <a:cubicBezTo>
                  <a:pt x="92" y="5"/>
                  <a:pt x="92" y="5"/>
                  <a:pt x="92" y="4"/>
                </a:cubicBezTo>
                <a:cubicBezTo>
                  <a:pt x="90" y="3"/>
                  <a:pt x="90" y="3"/>
                  <a:pt x="90" y="3"/>
                </a:cubicBezTo>
                <a:cubicBezTo>
                  <a:pt x="88" y="3"/>
                  <a:pt x="88" y="3"/>
                  <a:pt x="88" y="3"/>
                </a:cubicBezTo>
                <a:cubicBezTo>
                  <a:pt x="88" y="3"/>
                  <a:pt x="87" y="3"/>
                  <a:pt x="87" y="2"/>
                </a:cubicBezTo>
                <a:cubicBezTo>
                  <a:pt x="86" y="2"/>
                  <a:pt x="86" y="2"/>
                  <a:pt x="86" y="2"/>
                </a:cubicBezTo>
                <a:cubicBezTo>
                  <a:pt x="85" y="2"/>
                  <a:pt x="85" y="1"/>
                  <a:pt x="84" y="1"/>
                </a:cubicBezTo>
                <a:cubicBezTo>
                  <a:pt x="81" y="0"/>
                  <a:pt x="81" y="0"/>
                  <a:pt x="81" y="0"/>
                </a:cubicBezTo>
                <a:cubicBezTo>
                  <a:pt x="81" y="1"/>
                  <a:pt x="80" y="1"/>
                  <a:pt x="80" y="1"/>
                </a:cubicBezTo>
                <a:cubicBezTo>
                  <a:pt x="79" y="1"/>
                  <a:pt x="79" y="2"/>
                  <a:pt x="79" y="2"/>
                </a:cubicBezTo>
                <a:cubicBezTo>
                  <a:pt x="78" y="2"/>
                  <a:pt x="78" y="2"/>
                  <a:pt x="78" y="2"/>
                </a:cubicBezTo>
                <a:cubicBezTo>
                  <a:pt x="76" y="3"/>
                  <a:pt x="76" y="3"/>
                  <a:pt x="76" y="3"/>
                </a:cubicBezTo>
                <a:cubicBezTo>
                  <a:pt x="76" y="5"/>
                  <a:pt x="76" y="5"/>
                  <a:pt x="76" y="5"/>
                </a:cubicBezTo>
                <a:cubicBezTo>
                  <a:pt x="76" y="6"/>
                  <a:pt x="75" y="7"/>
                  <a:pt x="74" y="7"/>
                </a:cubicBezTo>
                <a:cubicBezTo>
                  <a:pt x="70" y="7"/>
                  <a:pt x="70" y="7"/>
                  <a:pt x="70" y="7"/>
                </a:cubicBezTo>
                <a:cubicBezTo>
                  <a:pt x="70" y="8"/>
                  <a:pt x="69" y="8"/>
                  <a:pt x="68" y="8"/>
                </a:cubicBezTo>
                <a:cubicBezTo>
                  <a:pt x="64" y="8"/>
                  <a:pt x="64" y="8"/>
                  <a:pt x="64" y="8"/>
                </a:cubicBezTo>
                <a:cubicBezTo>
                  <a:pt x="64" y="8"/>
                  <a:pt x="63" y="8"/>
                  <a:pt x="62" y="10"/>
                </a:cubicBezTo>
                <a:cubicBezTo>
                  <a:pt x="61" y="10"/>
                  <a:pt x="61" y="10"/>
                  <a:pt x="61" y="10"/>
                </a:cubicBezTo>
                <a:cubicBezTo>
                  <a:pt x="58" y="10"/>
                  <a:pt x="58" y="10"/>
                  <a:pt x="58" y="10"/>
                </a:cubicBezTo>
                <a:cubicBezTo>
                  <a:pt x="57" y="11"/>
                  <a:pt x="57" y="11"/>
                  <a:pt x="57" y="11"/>
                </a:cubicBezTo>
                <a:cubicBezTo>
                  <a:pt x="56" y="12"/>
                  <a:pt x="55" y="12"/>
                  <a:pt x="54" y="11"/>
                </a:cubicBezTo>
                <a:cubicBezTo>
                  <a:pt x="53" y="10"/>
                  <a:pt x="53" y="10"/>
                  <a:pt x="53" y="10"/>
                </a:cubicBezTo>
                <a:cubicBezTo>
                  <a:pt x="51" y="10"/>
                  <a:pt x="51" y="10"/>
                  <a:pt x="51" y="10"/>
                </a:cubicBezTo>
                <a:cubicBezTo>
                  <a:pt x="50" y="10"/>
                  <a:pt x="50" y="10"/>
                  <a:pt x="50" y="10"/>
                </a:cubicBezTo>
                <a:cubicBezTo>
                  <a:pt x="50" y="11"/>
                  <a:pt x="50" y="11"/>
                  <a:pt x="50" y="11"/>
                </a:cubicBezTo>
                <a:cubicBezTo>
                  <a:pt x="50" y="11"/>
                  <a:pt x="50" y="11"/>
                  <a:pt x="50" y="12"/>
                </a:cubicBezTo>
                <a:cubicBezTo>
                  <a:pt x="50" y="13"/>
                  <a:pt x="50" y="13"/>
                  <a:pt x="50" y="13"/>
                </a:cubicBezTo>
                <a:cubicBezTo>
                  <a:pt x="50" y="14"/>
                  <a:pt x="50" y="14"/>
                  <a:pt x="49" y="14"/>
                </a:cubicBezTo>
                <a:cubicBezTo>
                  <a:pt x="45" y="19"/>
                  <a:pt x="45" y="19"/>
                  <a:pt x="45" y="19"/>
                </a:cubicBezTo>
                <a:cubicBezTo>
                  <a:pt x="43" y="20"/>
                  <a:pt x="43" y="20"/>
                  <a:pt x="43" y="20"/>
                </a:cubicBezTo>
                <a:cubicBezTo>
                  <a:pt x="40" y="22"/>
                  <a:pt x="40" y="22"/>
                  <a:pt x="40" y="22"/>
                </a:cubicBezTo>
                <a:cubicBezTo>
                  <a:pt x="40" y="23"/>
                  <a:pt x="40" y="23"/>
                  <a:pt x="40" y="23"/>
                </a:cubicBezTo>
                <a:cubicBezTo>
                  <a:pt x="40" y="24"/>
                  <a:pt x="40" y="24"/>
                  <a:pt x="40" y="24"/>
                </a:cubicBezTo>
                <a:cubicBezTo>
                  <a:pt x="38" y="28"/>
                  <a:pt x="38" y="28"/>
                  <a:pt x="38" y="28"/>
                </a:cubicBezTo>
                <a:cubicBezTo>
                  <a:pt x="38" y="28"/>
                  <a:pt x="38" y="28"/>
                  <a:pt x="37" y="28"/>
                </a:cubicBezTo>
                <a:cubicBezTo>
                  <a:pt x="36" y="30"/>
                  <a:pt x="34" y="31"/>
                  <a:pt x="34" y="32"/>
                </a:cubicBezTo>
                <a:cubicBezTo>
                  <a:pt x="32" y="34"/>
                  <a:pt x="30" y="33"/>
                  <a:pt x="27" y="32"/>
                </a:cubicBezTo>
                <a:cubicBezTo>
                  <a:pt x="27" y="34"/>
                  <a:pt x="26" y="37"/>
                  <a:pt x="26" y="37"/>
                </a:cubicBezTo>
                <a:cubicBezTo>
                  <a:pt x="26" y="38"/>
                  <a:pt x="26" y="38"/>
                  <a:pt x="26" y="38"/>
                </a:cubicBezTo>
                <a:cubicBezTo>
                  <a:pt x="25" y="39"/>
                  <a:pt x="25" y="40"/>
                  <a:pt x="24" y="40"/>
                </a:cubicBezTo>
                <a:cubicBezTo>
                  <a:pt x="16" y="40"/>
                  <a:pt x="16" y="40"/>
                  <a:pt x="16" y="40"/>
                </a:cubicBezTo>
                <a:cubicBezTo>
                  <a:pt x="17" y="41"/>
                  <a:pt x="17" y="41"/>
                  <a:pt x="17" y="41"/>
                </a:cubicBezTo>
                <a:cubicBezTo>
                  <a:pt x="17" y="42"/>
                  <a:pt x="17" y="42"/>
                  <a:pt x="17" y="42"/>
                </a:cubicBezTo>
                <a:cubicBezTo>
                  <a:pt x="18" y="43"/>
                  <a:pt x="19" y="44"/>
                  <a:pt x="19" y="44"/>
                </a:cubicBezTo>
                <a:cubicBezTo>
                  <a:pt x="19" y="45"/>
                  <a:pt x="20" y="46"/>
                  <a:pt x="19" y="48"/>
                </a:cubicBezTo>
                <a:cubicBezTo>
                  <a:pt x="19" y="49"/>
                  <a:pt x="18" y="50"/>
                  <a:pt x="17" y="50"/>
                </a:cubicBezTo>
                <a:cubicBezTo>
                  <a:pt x="14" y="50"/>
                  <a:pt x="14" y="50"/>
                  <a:pt x="14" y="50"/>
                </a:cubicBezTo>
                <a:cubicBezTo>
                  <a:pt x="15" y="52"/>
                  <a:pt x="15" y="52"/>
                  <a:pt x="15" y="52"/>
                </a:cubicBezTo>
                <a:cubicBezTo>
                  <a:pt x="15" y="53"/>
                  <a:pt x="15" y="53"/>
                  <a:pt x="15" y="53"/>
                </a:cubicBezTo>
                <a:cubicBezTo>
                  <a:pt x="15" y="55"/>
                  <a:pt x="15" y="55"/>
                  <a:pt x="15" y="55"/>
                </a:cubicBezTo>
                <a:cubicBezTo>
                  <a:pt x="15" y="56"/>
                  <a:pt x="15" y="56"/>
                  <a:pt x="15" y="56"/>
                </a:cubicBezTo>
                <a:cubicBezTo>
                  <a:pt x="13" y="62"/>
                  <a:pt x="13" y="62"/>
                  <a:pt x="13" y="62"/>
                </a:cubicBezTo>
                <a:cubicBezTo>
                  <a:pt x="13" y="63"/>
                  <a:pt x="12" y="63"/>
                  <a:pt x="11" y="63"/>
                </a:cubicBezTo>
                <a:cubicBezTo>
                  <a:pt x="9" y="63"/>
                  <a:pt x="9" y="63"/>
                  <a:pt x="9" y="63"/>
                </a:cubicBezTo>
                <a:cubicBezTo>
                  <a:pt x="7" y="64"/>
                  <a:pt x="7" y="64"/>
                  <a:pt x="7" y="64"/>
                </a:cubicBezTo>
                <a:cubicBezTo>
                  <a:pt x="5" y="67"/>
                  <a:pt x="5" y="67"/>
                  <a:pt x="5" y="67"/>
                </a:cubicBezTo>
                <a:cubicBezTo>
                  <a:pt x="5" y="68"/>
                  <a:pt x="5" y="68"/>
                  <a:pt x="5" y="68"/>
                </a:cubicBezTo>
                <a:cubicBezTo>
                  <a:pt x="5" y="69"/>
                  <a:pt x="4" y="69"/>
                  <a:pt x="4" y="70"/>
                </a:cubicBezTo>
                <a:cubicBezTo>
                  <a:pt x="1" y="71"/>
                  <a:pt x="1" y="71"/>
                  <a:pt x="1" y="71"/>
                </a:cubicBezTo>
                <a:cubicBezTo>
                  <a:pt x="0" y="73"/>
                  <a:pt x="0" y="73"/>
                  <a:pt x="0" y="73"/>
                </a:cubicBezTo>
                <a:cubicBezTo>
                  <a:pt x="0" y="76"/>
                  <a:pt x="0" y="76"/>
                  <a:pt x="0" y="76"/>
                </a:cubicBezTo>
                <a:cubicBezTo>
                  <a:pt x="1" y="77"/>
                  <a:pt x="1" y="77"/>
                  <a:pt x="1" y="77"/>
                </a:cubicBezTo>
                <a:cubicBezTo>
                  <a:pt x="1" y="78"/>
                  <a:pt x="1" y="78"/>
                  <a:pt x="1" y="78"/>
                </a:cubicBezTo>
                <a:cubicBezTo>
                  <a:pt x="3" y="77"/>
                  <a:pt x="4" y="77"/>
                  <a:pt x="5" y="77"/>
                </a:cubicBezTo>
                <a:cubicBezTo>
                  <a:pt x="6" y="76"/>
                  <a:pt x="6" y="76"/>
                  <a:pt x="6" y="76"/>
                </a:cubicBezTo>
                <a:cubicBezTo>
                  <a:pt x="7" y="75"/>
                  <a:pt x="7" y="75"/>
                  <a:pt x="7" y="75"/>
                </a:cubicBezTo>
                <a:cubicBezTo>
                  <a:pt x="8" y="74"/>
                  <a:pt x="9" y="74"/>
                  <a:pt x="10" y="74"/>
                </a:cubicBezTo>
                <a:cubicBezTo>
                  <a:pt x="14" y="76"/>
                  <a:pt x="14" y="76"/>
                  <a:pt x="14" y="76"/>
                </a:cubicBezTo>
                <a:cubicBezTo>
                  <a:pt x="15" y="77"/>
                  <a:pt x="15" y="77"/>
                  <a:pt x="15" y="78"/>
                </a:cubicBezTo>
                <a:cubicBezTo>
                  <a:pt x="15" y="83"/>
                  <a:pt x="15" y="83"/>
                  <a:pt x="15" y="83"/>
                </a:cubicBezTo>
                <a:cubicBezTo>
                  <a:pt x="16" y="84"/>
                  <a:pt x="17" y="86"/>
                  <a:pt x="16" y="87"/>
                </a:cubicBezTo>
                <a:cubicBezTo>
                  <a:pt x="15" y="88"/>
                  <a:pt x="14" y="88"/>
                  <a:pt x="13" y="88"/>
                </a:cubicBezTo>
                <a:cubicBezTo>
                  <a:pt x="13" y="90"/>
                  <a:pt x="13" y="90"/>
                  <a:pt x="13" y="90"/>
                </a:cubicBezTo>
                <a:cubicBezTo>
                  <a:pt x="9" y="93"/>
                  <a:pt x="9" y="93"/>
                  <a:pt x="9" y="93"/>
                </a:cubicBezTo>
                <a:cubicBezTo>
                  <a:pt x="11" y="93"/>
                  <a:pt x="11" y="93"/>
                  <a:pt x="11" y="93"/>
                </a:cubicBezTo>
                <a:cubicBezTo>
                  <a:pt x="12" y="93"/>
                  <a:pt x="13" y="94"/>
                  <a:pt x="13" y="95"/>
                </a:cubicBezTo>
                <a:cubicBezTo>
                  <a:pt x="13" y="96"/>
                  <a:pt x="13" y="96"/>
                  <a:pt x="13" y="96"/>
                </a:cubicBezTo>
                <a:cubicBezTo>
                  <a:pt x="15" y="97"/>
                  <a:pt x="16" y="98"/>
                  <a:pt x="16" y="98"/>
                </a:cubicBezTo>
                <a:cubicBezTo>
                  <a:pt x="16" y="99"/>
                  <a:pt x="17" y="100"/>
                  <a:pt x="17" y="102"/>
                </a:cubicBezTo>
                <a:cubicBezTo>
                  <a:pt x="17" y="102"/>
                  <a:pt x="16" y="103"/>
                  <a:pt x="15" y="103"/>
                </a:cubicBezTo>
                <a:cubicBezTo>
                  <a:pt x="16" y="104"/>
                  <a:pt x="16" y="104"/>
                  <a:pt x="16" y="104"/>
                </a:cubicBezTo>
                <a:cubicBezTo>
                  <a:pt x="17" y="104"/>
                  <a:pt x="17" y="104"/>
                  <a:pt x="17" y="104"/>
                </a:cubicBezTo>
                <a:cubicBezTo>
                  <a:pt x="18" y="104"/>
                  <a:pt x="18" y="105"/>
                  <a:pt x="19" y="105"/>
                </a:cubicBezTo>
                <a:cubicBezTo>
                  <a:pt x="21" y="108"/>
                  <a:pt x="21" y="108"/>
                  <a:pt x="21" y="108"/>
                </a:cubicBezTo>
                <a:cubicBezTo>
                  <a:pt x="23" y="108"/>
                  <a:pt x="23" y="109"/>
                  <a:pt x="23" y="110"/>
                </a:cubicBezTo>
                <a:cubicBezTo>
                  <a:pt x="23" y="117"/>
                  <a:pt x="23" y="117"/>
                  <a:pt x="23" y="117"/>
                </a:cubicBezTo>
                <a:cubicBezTo>
                  <a:pt x="23" y="118"/>
                  <a:pt x="23" y="119"/>
                  <a:pt x="22" y="119"/>
                </a:cubicBezTo>
                <a:cubicBezTo>
                  <a:pt x="21" y="119"/>
                  <a:pt x="21" y="119"/>
                  <a:pt x="21" y="119"/>
                </a:cubicBezTo>
                <a:cubicBezTo>
                  <a:pt x="21" y="119"/>
                  <a:pt x="21" y="119"/>
                  <a:pt x="21" y="120"/>
                </a:cubicBezTo>
                <a:cubicBezTo>
                  <a:pt x="20" y="122"/>
                  <a:pt x="20" y="122"/>
                  <a:pt x="19" y="123"/>
                </a:cubicBezTo>
                <a:cubicBezTo>
                  <a:pt x="19" y="123"/>
                  <a:pt x="19" y="123"/>
                  <a:pt x="19" y="124"/>
                </a:cubicBezTo>
                <a:cubicBezTo>
                  <a:pt x="19" y="125"/>
                  <a:pt x="19" y="125"/>
                  <a:pt x="19" y="125"/>
                </a:cubicBezTo>
                <a:cubicBezTo>
                  <a:pt x="22" y="127"/>
                  <a:pt x="22" y="127"/>
                  <a:pt x="22" y="127"/>
                </a:cubicBezTo>
                <a:cubicBezTo>
                  <a:pt x="31" y="127"/>
                  <a:pt x="31" y="127"/>
                  <a:pt x="31" y="127"/>
                </a:cubicBezTo>
                <a:cubicBezTo>
                  <a:pt x="32" y="127"/>
                  <a:pt x="32" y="128"/>
                  <a:pt x="33" y="128"/>
                </a:cubicBezTo>
                <a:cubicBezTo>
                  <a:pt x="34" y="130"/>
                  <a:pt x="34" y="130"/>
                  <a:pt x="34" y="130"/>
                </a:cubicBezTo>
                <a:cubicBezTo>
                  <a:pt x="35" y="130"/>
                  <a:pt x="35" y="130"/>
                  <a:pt x="35" y="130"/>
                </a:cubicBezTo>
                <a:cubicBezTo>
                  <a:pt x="36" y="130"/>
                  <a:pt x="37" y="131"/>
                  <a:pt x="37" y="132"/>
                </a:cubicBezTo>
                <a:cubicBezTo>
                  <a:pt x="37" y="144"/>
                  <a:pt x="37" y="144"/>
                  <a:pt x="37" y="144"/>
                </a:cubicBezTo>
                <a:cubicBezTo>
                  <a:pt x="37" y="145"/>
                  <a:pt x="37" y="145"/>
                  <a:pt x="37" y="145"/>
                </a:cubicBezTo>
                <a:cubicBezTo>
                  <a:pt x="33" y="149"/>
                  <a:pt x="33" y="149"/>
                  <a:pt x="33" y="149"/>
                </a:cubicBezTo>
                <a:cubicBezTo>
                  <a:pt x="32" y="150"/>
                  <a:pt x="32" y="150"/>
                  <a:pt x="32" y="150"/>
                </a:cubicBezTo>
                <a:cubicBezTo>
                  <a:pt x="31" y="150"/>
                  <a:pt x="31" y="150"/>
                  <a:pt x="30" y="150"/>
                </a:cubicBezTo>
                <a:cubicBezTo>
                  <a:pt x="29" y="150"/>
                  <a:pt x="29" y="150"/>
                  <a:pt x="29" y="150"/>
                </a:cubicBezTo>
                <a:cubicBezTo>
                  <a:pt x="27" y="150"/>
                  <a:pt x="26" y="151"/>
                  <a:pt x="26" y="151"/>
                </a:cubicBezTo>
                <a:cubicBezTo>
                  <a:pt x="26" y="151"/>
                  <a:pt x="26" y="151"/>
                  <a:pt x="25" y="151"/>
                </a:cubicBezTo>
                <a:cubicBezTo>
                  <a:pt x="26" y="152"/>
                  <a:pt x="26" y="152"/>
                  <a:pt x="26" y="152"/>
                </a:cubicBezTo>
                <a:cubicBezTo>
                  <a:pt x="27" y="152"/>
                  <a:pt x="28" y="152"/>
                  <a:pt x="28" y="152"/>
                </a:cubicBezTo>
                <a:cubicBezTo>
                  <a:pt x="30" y="151"/>
                  <a:pt x="31" y="152"/>
                  <a:pt x="31" y="153"/>
                </a:cubicBezTo>
                <a:cubicBezTo>
                  <a:pt x="32" y="156"/>
                  <a:pt x="32" y="156"/>
                  <a:pt x="32" y="156"/>
                </a:cubicBezTo>
                <a:cubicBezTo>
                  <a:pt x="34" y="157"/>
                  <a:pt x="34" y="157"/>
                  <a:pt x="34" y="157"/>
                </a:cubicBezTo>
                <a:cubicBezTo>
                  <a:pt x="36" y="158"/>
                  <a:pt x="36" y="158"/>
                  <a:pt x="36" y="158"/>
                </a:cubicBezTo>
                <a:cubicBezTo>
                  <a:pt x="37" y="159"/>
                  <a:pt x="37" y="159"/>
                  <a:pt x="37" y="160"/>
                </a:cubicBezTo>
                <a:cubicBezTo>
                  <a:pt x="37" y="160"/>
                  <a:pt x="37" y="160"/>
                  <a:pt x="37" y="161"/>
                </a:cubicBezTo>
                <a:cubicBezTo>
                  <a:pt x="38" y="161"/>
                  <a:pt x="38" y="161"/>
                  <a:pt x="38" y="161"/>
                </a:cubicBezTo>
                <a:cubicBezTo>
                  <a:pt x="38" y="164"/>
                  <a:pt x="38" y="164"/>
                  <a:pt x="38" y="164"/>
                </a:cubicBezTo>
                <a:cubicBezTo>
                  <a:pt x="39" y="166"/>
                  <a:pt x="39" y="168"/>
                  <a:pt x="38" y="169"/>
                </a:cubicBezTo>
                <a:cubicBezTo>
                  <a:pt x="38" y="169"/>
                  <a:pt x="37" y="170"/>
                  <a:pt x="36" y="170"/>
                </a:cubicBezTo>
                <a:cubicBezTo>
                  <a:pt x="35" y="170"/>
                  <a:pt x="35" y="170"/>
                  <a:pt x="35" y="170"/>
                </a:cubicBezTo>
                <a:cubicBezTo>
                  <a:pt x="34" y="170"/>
                  <a:pt x="34" y="170"/>
                  <a:pt x="34" y="169"/>
                </a:cubicBezTo>
                <a:cubicBezTo>
                  <a:pt x="33" y="169"/>
                  <a:pt x="33" y="169"/>
                  <a:pt x="33" y="169"/>
                </a:cubicBezTo>
                <a:cubicBezTo>
                  <a:pt x="32" y="170"/>
                  <a:pt x="31" y="170"/>
                  <a:pt x="31" y="170"/>
                </a:cubicBezTo>
                <a:cubicBezTo>
                  <a:pt x="30" y="170"/>
                  <a:pt x="30" y="170"/>
                  <a:pt x="30" y="170"/>
                </a:cubicBezTo>
                <a:cubicBezTo>
                  <a:pt x="30" y="171"/>
                  <a:pt x="29" y="172"/>
                  <a:pt x="29" y="173"/>
                </a:cubicBezTo>
                <a:cubicBezTo>
                  <a:pt x="29" y="174"/>
                  <a:pt x="29" y="174"/>
                  <a:pt x="28" y="174"/>
                </a:cubicBezTo>
                <a:cubicBezTo>
                  <a:pt x="28" y="175"/>
                  <a:pt x="27" y="175"/>
                  <a:pt x="27" y="175"/>
                </a:cubicBezTo>
                <a:cubicBezTo>
                  <a:pt x="27" y="176"/>
                  <a:pt x="27" y="176"/>
                  <a:pt x="27" y="176"/>
                </a:cubicBezTo>
                <a:cubicBezTo>
                  <a:pt x="27" y="177"/>
                  <a:pt x="27" y="177"/>
                  <a:pt x="27" y="177"/>
                </a:cubicBezTo>
                <a:cubicBezTo>
                  <a:pt x="26" y="178"/>
                  <a:pt x="26" y="178"/>
                  <a:pt x="26" y="178"/>
                </a:cubicBezTo>
                <a:cubicBezTo>
                  <a:pt x="27" y="179"/>
                  <a:pt x="27" y="179"/>
                  <a:pt x="27" y="180"/>
                </a:cubicBezTo>
                <a:cubicBezTo>
                  <a:pt x="27" y="181"/>
                  <a:pt x="27" y="181"/>
                  <a:pt x="27" y="182"/>
                </a:cubicBezTo>
                <a:cubicBezTo>
                  <a:pt x="27" y="183"/>
                  <a:pt x="27" y="185"/>
                  <a:pt x="28" y="186"/>
                </a:cubicBezTo>
                <a:cubicBezTo>
                  <a:pt x="28" y="187"/>
                  <a:pt x="28" y="188"/>
                  <a:pt x="27" y="189"/>
                </a:cubicBezTo>
                <a:cubicBezTo>
                  <a:pt x="28" y="189"/>
                  <a:pt x="28" y="189"/>
                  <a:pt x="29" y="189"/>
                </a:cubicBezTo>
                <a:cubicBezTo>
                  <a:pt x="30" y="189"/>
                  <a:pt x="30" y="189"/>
                  <a:pt x="30" y="189"/>
                </a:cubicBezTo>
                <a:cubicBezTo>
                  <a:pt x="30" y="189"/>
                  <a:pt x="30" y="189"/>
                  <a:pt x="30" y="188"/>
                </a:cubicBezTo>
                <a:cubicBezTo>
                  <a:pt x="31" y="188"/>
                  <a:pt x="32" y="188"/>
                  <a:pt x="33" y="189"/>
                </a:cubicBezTo>
                <a:cubicBezTo>
                  <a:pt x="37" y="189"/>
                  <a:pt x="37" y="189"/>
                  <a:pt x="37" y="189"/>
                </a:cubicBezTo>
                <a:cubicBezTo>
                  <a:pt x="36" y="187"/>
                  <a:pt x="37" y="186"/>
                  <a:pt x="38" y="186"/>
                </a:cubicBezTo>
                <a:cubicBezTo>
                  <a:pt x="39" y="184"/>
                  <a:pt x="39" y="184"/>
                  <a:pt x="39" y="184"/>
                </a:cubicBezTo>
                <a:cubicBezTo>
                  <a:pt x="40" y="182"/>
                  <a:pt x="40" y="182"/>
                  <a:pt x="40" y="182"/>
                </a:cubicBezTo>
                <a:cubicBezTo>
                  <a:pt x="40" y="181"/>
                  <a:pt x="40" y="180"/>
                  <a:pt x="42" y="179"/>
                </a:cubicBezTo>
                <a:cubicBezTo>
                  <a:pt x="46" y="176"/>
                  <a:pt x="46" y="176"/>
                  <a:pt x="46" y="176"/>
                </a:cubicBezTo>
                <a:cubicBezTo>
                  <a:pt x="47" y="176"/>
                  <a:pt x="47" y="176"/>
                  <a:pt x="47" y="176"/>
                </a:cubicBezTo>
                <a:cubicBezTo>
                  <a:pt x="51" y="175"/>
                  <a:pt x="51" y="175"/>
                  <a:pt x="51" y="175"/>
                </a:cubicBezTo>
                <a:cubicBezTo>
                  <a:pt x="52" y="175"/>
                  <a:pt x="52" y="175"/>
                  <a:pt x="52" y="175"/>
                </a:cubicBezTo>
                <a:cubicBezTo>
                  <a:pt x="54" y="177"/>
                  <a:pt x="54" y="177"/>
                  <a:pt x="54" y="177"/>
                </a:cubicBezTo>
                <a:cubicBezTo>
                  <a:pt x="55" y="177"/>
                  <a:pt x="55" y="179"/>
                  <a:pt x="55" y="179"/>
                </a:cubicBezTo>
                <a:cubicBezTo>
                  <a:pt x="56" y="180"/>
                  <a:pt x="56" y="180"/>
                  <a:pt x="56" y="180"/>
                </a:cubicBezTo>
                <a:cubicBezTo>
                  <a:pt x="57" y="180"/>
                  <a:pt x="57" y="180"/>
                  <a:pt x="57" y="180"/>
                </a:cubicBezTo>
                <a:cubicBezTo>
                  <a:pt x="58" y="181"/>
                  <a:pt x="58" y="181"/>
                  <a:pt x="58" y="181"/>
                </a:cubicBezTo>
                <a:cubicBezTo>
                  <a:pt x="59" y="180"/>
                  <a:pt x="59" y="180"/>
                  <a:pt x="59" y="180"/>
                </a:cubicBezTo>
                <a:cubicBezTo>
                  <a:pt x="58" y="179"/>
                  <a:pt x="58" y="179"/>
                  <a:pt x="58" y="179"/>
                </a:cubicBezTo>
                <a:cubicBezTo>
                  <a:pt x="56" y="176"/>
                  <a:pt x="56" y="174"/>
                  <a:pt x="55" y="174"/>
                </a:cubicBezTo>
                <a:cubicBezTo>
                  <a:pt x="55" y="172"/>
                  <a:pt x="55" y="172"/>
                  <a:pt x="55" y="172"/>
                </a:cubicBezTo>
                <a:cubicBezTo>
                  <a:pt x="55" y="171"/>
                  <a:pt x="55" y="171"/>
                  <a:pt x="55" y="171"/>
                </a:cubicBezTo>
                <a:cubicBezTo>
                  <a:pt x="55" y="169"/>
                  <a:pt x="56" y="167"/>
                  <a:pt x="58" y="167"/>
                </a:cubicBezTo>
                <a:cubicBezTo>
                  <a:pt x="59" y="167"/>
                  <a:pt x="59" y="167"/>
                  <a:pt x="59" y="167"/>
                </a:cubicBezTo>
                <a:cubicBezTo>
                  <a:pt x="59" y="166"/>
                  <a:pt x="58" y="165"/>
                  <a:pt x="58" y="164"/>
                </a:cubicBezTo>
                <a:cubicBezTo>
                  <a:pt x="56" y="160"/>
                  <a:pt x="55" y="157"/>
                  <a:pt x="56" y="15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6" name="Freeform 112"/>
          <p:cNvSpPr>
            <a:spLocks/>
          </p:cNvSpPr>
          <p:nvPr/>
        </p:nvSpPr>
        <p:spPr bwMode="auto">
          <a:xfrm>
            <a:off x="8712769" y="5630540"/>
            <a:ext cx="209550" cy="133350"/>
          </a:xfrm>
          <a:custGeom>
            <a:avLst/>
            <a:gdLst>
              <a:gd name="T0" fmla="*/ 62 w 94"/>
              <a:gd name="T1" fmla="*/ 58 h 60"/>
              <a:gd name="T2" fmla="*/ 73 w 94"/>
              <a:gd name="T3" fmla="*/ 59 h 60"/>
              <a:gd name="T4" fmla="*/ 73 w 94"/>
              <a:gd name="T5" fmla="*/ 54 h 60"/>
              <a:gd name="T6" fmla="*/ 83 w 94"/>
              <a:gd name="T7" fmla="*/ 47 h 60"/>
              <a:gd name="T8" fmla="*/ 94 w 94"/>
              <a:gd name="T9" fmla="*/ 46 h 60"/>
              <a:gd name="T10" fmla="*/ 90 w 94"/>
              <a:gd name="T11" fmla="*/ 39 h 60"/>
              <a:gd name="T12" fmla="*/ 76 w 94"/>
              <a:gd name="T13" fmla="*/ 40 h 60"/>
              <a:gd name="T14" fmla="*/ 53 w 94"/>
              <a:gd name="T15" fmla="*/ 31 h 60"/>
              <a:gd name="T16" fmla="*/ 23 w 94"/>
              <a:gd name="T17" fmla="*/ 0 h 60"/>
              <a:gd name="T18" fmla="*/ 15 w 94"/>
              <a:gd name="T19" fmla="*/ 3 h 60"/>
              <a:gd name="T20" fmla="*/ 1 w 94"/>
              <a:gd name="T21" fmla="*/ 6 h 60"/>
              <a:gd name="T22" fmla="*/ 4 w 94"/>
              <a:gd name="T23" fmla="*/ 15 h 60"/>
              <a:gd name="T24" fmla="*/ 2 w 94"/>
              <a:gd name="T25" fmla="*/ 28 h 60"/>
              <a:gd name="T26" fmla="*/ 5 w 94"/>
              <a:gd name="T27" fmla="*/ 33 h 60"/>
              <a:gd name="T28" fmla="*/ 10 w 94"/>
              <a:gd name="T29" fmla="*/ 38 h 60"/>
              <a:gd name="T30" fmla="*/ 11 w 94"/>
              <a:gd name="T31" fmla="*/ 37 h 60"/>
              <a:gd name="T32" fmla="*/ 12 w 94"/>
              <a:gd name="T33" fmla="*/ 34 h 60"/>
              <a:gd name="T34" fmla="*/ 18 w 94"/>
              <a:gd name="T35" fmla="*/ 36 h 60"/>
              <a:gd name="T36" fmla="*/ 19 w 94"/>
              <a:gd name="T37" fmla="*/ 39 h 60"/>
              <a:gd name="T38" fmla="*/ 21 w 94"/>
              <a:gd name="T39" fmla="*/ 43 h 60"/>
              <a:gd name="T40" fmla="*/ 23 w 94"/>
              <a:gd name="T41" fmla="*/ 44 h 60"/>
              <a:gd name="T42" fmla="*/ 28 w 94"/>
              <a:gd name="T43" fmla="*/ 53 h 60"/>
              <a:gd name="T44" fmla="*/ 41 w 94"/>
              <a:gd name="T45" fmla="*/ 51 h 60"/>
              <a:gd name="T46" fmla="*/ 44 w 94"/>
              <a:gd name="T47" fmla="*/ 50 h 60"/>
              <a:gd name="T48" fmla="*/ 47 w 94"/>
              <a:gd name="T49" fmla="*/ 50 h 60"/>
              <a:gd name="T50" fmla="*/ 50 w 94"/>
              <a:gd name="T51" fmla="*/ 48 h 60"/>
              <a:gd name="T52" fmla="*/ 52 w 94"/>
              <a:gd name="T53" fmla="*/ 44 h 60"/>
              <a:gd name="T54" fmla="*/ 59 w 94"/>
              <a:gd name="T55" fmla="*/ 46 h 60"/>
              <a:gd name="T56" fmla="*/ 59 w 94"/>
              <a:gd name="T57" fmla="*/ 49 h 60"/>
              <a:gd name="T58" fmla="*/ 55 w 94"/>
              <a:gd name="T59" fmla="*/ 55 h 60"/>
              <a:gd name="T60" fmla="*/ 54 w 94"/>
              <a:gd name="T61" fmla="*/ 58 h 60"/>
              <a:gd name="T62" fmla="*/ 58 w 94"/>
              <a:gd name="T63" fmla="*/ 5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4" h="60">
                <a:moveTo>
                  <a:pt x="60" y="58"/>
                </a:moveTo>
                <a:cubicBezTo>
                  <a:pt x="60" y="58"/>
                  <a:pt x="61" y="58"/>
                  <a:pt x="62" y="58"/>
                </a:cubicBezTo>
                <a:cubicBezTo>
                  <a:pt x="64" y="58"/>
                  <a:pt x="65" y="59"/>
                  <a:pt x="66" y="59"/>
                </a:cubicBezTo>
                <a:cubicBezTo>
                  <a:pt x="69" y="59"/>
                  <a:pt x="71" y="60"/>
                  <a:pt x="73" y="59"/>
                </a:cubicBezTo>
                <a:cubicBezTo>
                  <a:pt x="73" y="59"/>
                  <a:pt x="73" y="59"/>
                  <a:pt x="73" y="59"/>
                </a:cubicBezTo>
                <a:cubicBezTo>
                  <a:pt x="73" y="54"/>
                  <a:pt x="73" y="54"/>
                  <a:pt x="73" y="54"/>
                </a:cubicBezTo>
                <a:cubicBezTo>
                  <a:pt x="73" y="54"/>
                  <a:pt x="73" y="54"/>
                  <a:pt x="73" y="54"/>
                </a:cubicBezTo>
                <a:cubicBezTo>
                  <a:pt x="74" y="54"/>
                  <a:pt x="78" y="48"/>
                  <a:pt x="83" y="47"/>
                </a:cubicBezTo>
                <a:cubicBezTo>
                  <a:pt x="83" y="47"/>
                  <a:pt x="84" y="46"/>
                  <a:pt x="84" y="46"/>
                </a:cubicBezTo>
                <a:cubicBezTo>
                  <a:pt x="85" y="45"/>
                  <a:pt x="88" y="45"/>
                  <a:pt x="94" y="46"/>
                </a:cubicBezTo>
                <a:cubicBezTo>
                  <a:pt x="94" y="46"/>
                  <a:pt x="93" y="45"/>
                  <a:pt x="93" y="45"/>
                </a:cubicBezTo>
                <a:cubicBezTo>
                  <a:pt x="90" y="39"/>
                  <a:pt x="90" y="39"/>
                  <a:pt x="90" y="39"/>
                </a:cubicBezTo>
                <a:cubicBezTo>
                  <a:pt x="88" y="40"/>
                  <a:pt x="84" y="40"/>
                  <a:pt x="82" y="39"/>
                </a:cubicBezTo>
                <a:cubicBezTo>
                  <a:pt x="81" y="39"/>
                  <a:pt x="78" y="39"/>
                  <a:pt x="76" y="40"/>
                </a:cubicBezTo>
                <a:cubicBezTo>
                  <a:pt x="75" y="41"/>
                  <a:pt x="75" y="41"/>
                  <a:pt x="75" y="41"/>
                </a:cubicBezTo>
                <a:cubicBezTo>
                  <a:pt x="53" y="31"/>
                  <a:pt x="53" y="31"/>
                  <a:pt x="53" y="31"/>
                </a:cubicBezTo>
                <a:cubicBezTo>
                  <a:pt x="32" y="0"/>
                  <a:pt x="32" y="0"/>
                  <a:pt x="32" y="0"/>
                </a:cubicBezTo>
                <a:cubicBezTo>
                  <a:pt x="29" y="2"/>
                  <a:pt x="25" y="3"/>
                  <a:pt x="23" y="0"/>
                </a:cubicBezTo>
                <a:cubicBezTo>
                  <a:pt x="22" y="0"/>
                  <a:pt x="21" y="1"/>
                  <a:pt x="21" y="1"/>
                </a:cubicBezTo>
                <a:cubicBezTo>
                  <a:pt x="19" y="2"/>
                  <a:pt x="17" y="3"/>
                  <a:pt x="15" y="3"/>
                </a:cubicBezTo>
                <a:cubicBezTo>
                  <a:pt x="13" y="3"/>
                  <a:pt x="12" y="2"/>
                  <a:pt x="11" y="1"/>
                </a:cubicBezTo>
                <a:cubicBezTo>
                  <a:pt x="1" y="6"/>
                  <a:pt x="1" y="6"/>
                  <a:pt x="1" y="6"/>
                </a:cubicBezTo>
                <a:cubicBezTo>
                  <a:pt x="4" y="14"/>
                  <a:pt x="4" y="14"/>
                  <a:pt x="4" y="14"/>
                </a:cubicBezTo>
                <a:cubicBezTo>
                  <a:pt x="4" y="15"/>
                  <a:pt x="4" y="15"/>
                  <a:pt x="4" y="15"/>
                </a:cubicBezTo>
                <a:cubicBezTo>
                  <a:pt x="4" y="16"/>
                  <a:pt x="1" y="21"/>
                  <a:pt x="0" y="23"/>
                </a:cubicBezTo>
                <a:cubicBezTo>
                  <a:pt x="0" y="24"/>
                  <a:pt x="1" y="27"/>
                  <a:pt x="2" y="28"/>
                </a:cubicBezTo>
                <a:cubicBezTo>
                  <a:pt x="2" y="30"/>
                  <a:pt x="3" y="31"/>
                  <a:pt x="4" y="33"/>
                </a:cubicBezTo>
                <a:cubicBezTo>
                  <a:pt x="4" y="33"/>
                  <a:pt x="4" y="33"/>
                  <a:pt x="5" y="33"/>
                </a:cubicBezTo>
                <a:cubicBezTo>
                  <a:pt x="9" y="36"/>
                  <a:pt x="9" y="36"/>
                  <a:pt x="9" y="36"/>
                </a:cubicBezTo>
                <a:cubicBezTo>
                  <a:pt x="9" y="37"/>
                  <a:pt x="10" y="37"/>
                  <a:pt x="10" y="38"/>
                </a:cubicBezTo>
                <a:cubicBezTo>
                  <a:pt x="10" y="40"/>
                  <a:pt x="10" y="40"/>
                  <a:pt x="10" y="40"/>
                </a:cubicBezTo>
                <a:cubicBezTo>
                  <a:pt x="11" y="37"/>
                  <a:pt x="11" y="37"/>
                  <a:pt x="11" y="37"/>
                </a:cubicBezTo>
                <a:cubicBezTo>
                  <a:pt x="11" y="36"/>
                  <a:pt x="11" y="36"/>
                  <a:pt x="11" y="36"/>
                </a:cubicBezTo>
                <a:cubicBezTo>
                  <a:pt x="12" y="34"/>
                  <a:pt x="12" y="34"/>
                  <a:pt x="12" y="34"/>
                </a:cubicBezTo>
                <a:cubicBezTo>
                  <a:pt x="13" y="34"/>
                  <a:pt x="14" y="33"/>
                  <a:pt x="15" y="34"/>
                </a:cubicBezTo>
                <a:cubicBezTo>
                  <a:pt x="18" y="36"/>
                  <a:pt x="18" y="36"/>
                  <a:pt x="18" y="36"/>
                </a:cubicBezTo>
                <a:cubicBezTo>
                  <a:pt x="18" y="36"/>
                  <a:pt x="19" y="37"/>
                  <a:pt x="19" y="38"/>
                </a:cubicBezTo>
                <a:cubicBezTo>
                  <a:pt x="19" y="39"/>
                  <a:pt x="19" y="39"/>
                  <a:pt x="19" y="39"/>
                </a:cubicBezTo>
                <a:cubicBezTo>
                  <a:pt x="20" y="42"/>
                  <a:pt x="20" y="42"/>
                  <a:pt x="20" y="42"/>
                </a:cubicBezTo>
                <a:cubicBezTo>
                  <a:pt x="21" y="42"/>
                  <a:pt x="21" y="43"/>
                  <a:pt x="21" y="43"/>
                </a:cubicBezTo>
                <a:cubicBezTo>
                  <a:pt x="21" y="44"/>
                  <a:pt x="21" y="44"/>
                  <a:pt x="21" y="44"/>
                </a:cubicBezTo>
                <a:cubicBezTo>
                  <a:pt x="23" y="44"/>
                  <a:pt x="23" y="44"/>
                  <a:pt x="23" y="44"/>
                </a:cubicBezTo>
                <a:cubicBezTo>
                  <a:pt x="28" y="47"/>
                  <a:pt x="28" y="47"/>
                  <a:pt x="28" y="47"/>
                </a:cubicBezTo>
                <a:cubicBezTo>
                  <a:pt x="28" y="53"/>
                  <a:pt x="28" y="53"/>
                  <a:pt x="28" y="53"/>
                </a:cubicBezTo>
                <a:cubicBezTo>
                  <a:pt x="37" y="53"/>
                  <a:pt x="37" y="53"/>
                  <a:pt x="37" y="53"/>
                </a:cubicBezTo>
                <a:cubicBezTo>
                  <a:pt x="39" y="51"/>
                  <a:pt x="41" y="51"/>
                  <a:pt x="41" y="51"/>
                </a:cubicBezTo>
                <a:cubicBezTo>
                  <a:pt x="42" y="51"/>
                  <a:pt x="42" y="51"/>
                  <a:pt x="42" y="51"/>
                </a:cubicBezTo>
                <a:cubicBezTo>
                  <a:pt x="44" y="50"/>
                  <a:pt x="44" y="50"/>
                  <a:pt x="44" y="50"/>
                </a:cubicBezTo>
                <a:cubicBezTo>
                  <a:pt x="45" y="49"/>
                  <a:pt x="45" y="49"/>
                  <a:pt x="46" y="50"/>
                </a:cubicBezTo>
                <a:cubicBezTo>
                  <a:pt x="46" y="50"/>
                  <a:pt x="46" y="50"/>
                  <a:pt x="47" y="50"/>
                </a:cubicBezTo>
                <a:cubicBezTo>
                  <a:pt x="48" y="49"/>
                  <a:pt x="48" y="49"/>
                  <a:pt x="48" y="49"/>
                </a:cubicBezTo>
                <a:cubicBezTo>
                  <a:pt x="49" y="49"/>
                  <a:pt x="49" y="48"/>
                  <a:pt x="50" y="48"/>
                </a:cubicBezTo>
                <a:cubicBezTo>
                  <a:pt x="50" y="47"/>
                  <a:pt x="51" y="46"/>
                  <a:pt x="51" y="45"/>
                </a:cubicBezTo>
                <a:cubicBezTo>
                  <a:pt x="52" y="44"/>
                  <a:pt x="52" y="44"/>
                  <a:pt x="52" y="44"/>
                </a:cubicBezTo>
                <a:cubicBezTo>
                  <a:pt x="56" y="42"/>
                  <a:pt x="58" y="44"/>
                  <a:pt x="58" y="44"/>
                </a:cubicBezTo>
                <a:cubicBezTo>
                  <a:pt x="59" y="45"/>
                  <a:pt x="59" y="45"/>
                  <a:pt x="59" y="46"/>
                </a:cubicBezTo>
                <a:cubicBezTo>
                  <a:pt x="59" y="48"/>
                  <a:pt x="59" y="48"/>
                  <a:pt x="59" y="48"/>
                </a:cubicBezTo>
                <a:cubicBezTo>
                  <a:pt x="59" y="49"/>
                  <a:pt x="59" y="49"/>
                  <a:pt x="59" y="49"/>
                </a:cubicBezTo>
                <a:cubicBezTo>
                  <a:pt x="57" y="52"/>
                  <a:pt x="57" y="52"/>
                  <a:pt x="57" y="52"/>
                </a:cubicBezTo>
                <a:cubicBezTo>
                  <a:pt x="55" y="55"/>
                  <a:pt x="55" y="55"/>
                  <a:pt x="55" y="55"/>
                </a:cubicBezTo>
                <a:cubicBezTo>
                  <a:pt x="55" y="57"/>
                  <a:pt x="55" y="57"/>
                  <a:pt x="55" y="57"/>
                </a:cubicBezTo>
                <a:cubicBezTo>
                  <a:pt x="54" y="58"/>
                  <a:pt x="54" y="58"/>
                  <a:pt x="54" y="58"/>
                </a:cubicBezTo>
                <a:cubicBezTo>
                  <a:pt x="54" y="58"/>
                  <a:pt x="54" y="58"/>
                  <a:pt x="54" y="58"/>
                </a:cubicBezTo>
                <a:cubicBezTo>
                  <a:pt x="58" y="58"/>
                  <a:pt x="58" y="58"/>
                  <a:pt x="58" y="58"/>
                </a:cubicBezTo>
                <a:cubicBezTo>
                  <a:pt x="59" y="58"/>
                  <a:pt x="60" y="58"/>
                  <a:pt x="60" y="5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
        <p:nvSpPr>
          <p:cNvPr id="267" name="Freeform 113"/>
          <p:cNvSpPr>
            <a:spLocks/>
          </p:cNvSpPr>
          <p:nvPr/>
        </p:nvSpPr>
        <p:spPr bwMode="auto">
          <a:xfrm>
            <a:off x="8917557" y="6710040"/>
            <a:ext cx="179388" cy="87313"/>
          </a:xfrm>
          <a:custGeom>
            <a:avLst/>
            <a:gdLst>
              <a:gd name="T0" fmla="*/ 0 w 80"/>
              <a:gd name="T1" fmla="*/ 13 h 39"/>
              <a:gd name="T2" fmla="*/ 11 w 80"/>
              <a:gd name="T3" fmla="*/ 13 h 39"/>
              <a:gd name="T4" fmla="*/ 20 w 80"/>
              <a:gd name="T5" fmla="*/ 10 h 39"/>
              <a:gd name="T6" fmla="*/ 25 w 80"/>
              <a:gd name="T7" fmla="*/ 10 h 39"/>
              <a:gd name="T8" fmla="*/ 31 w 80"/>
              <a:gd name="T9" fmla="*/ 10 h 39"/>
              <a:gd name="T10" fmla="*/ 38 w 80"/>
              <a:gd name="T11" fmla="*/ 2 h 39"/>
              <a:gd name="T12" fmla="*/ 45 w 80"/>
              <a:gd name="T13" fmla="*/ 2 h 39"/>
              <a:gd name="T14" fmla="*/ 49 w 80"/>
              <a:gd name="T15" fmla="*/ 2 h 39"/>
              <a:gd name="T16" fmla="*/ 60 w 80"/>
              <a:gd name="T17" fmla="*/ 2 h 39"/>
              <a:gd name="T18" fmla="*/ 68 w 80"/>
              <a:gd name="T19" fmla="*/ 1 h 39"/>
              <a:gd name="T20" fmla="*/ 71 w 80"/>
              <a:gd name="T21" fmla="*/ 4 h 39"/>
              <a:gd name="T22" fmla="*/ 80 w 80"/>
              <a:gd name="T23" fmla="*/ 8 h 39"/>
              <a:gd name="T24" fmla="*/ 80 w 80"/>
              <a:gd name="T25" fmla="*/ 14 h 39"/>
              <a:gd name="T26" fmla="*/ 76 w 80"/>
              <a:gd name="T27" fmla="*/ 14 h 39"/>
              <a:gd name="T28" fmla="*/ 71 w 80"/>
              <a:gd name="T29" fmla="*/ 18 h 39"/>
              <a:gd name="T30" fmla="*/ 67 w 80"/>
              <a:gd name="T31" fmla="*/ 21 h 39"/>
              <a:gd name="T32" fmla="*/ 67 w 80"/>
              <a:gd name="T33" fmla="*/ 27 h 39"/>
              <a:gd name="T34" fmla="*/ 64 w 80"/>
              <a:gd name="T35" fmla="*/ 33 h 39"/>
              <a:gd name="T36" fmla="*/ 61 w 80"/>
              <a:gd name="T37" fmla="*/ 33 h 39"/>
              <a:gd name="T38" fmla="*/ 53 w 80"/>
              <a:gd name="T39" fmla="*/ 38 h 39"/>
              <a:gd name="T40" fmla="*/ 49 w 80"/>
              <a:gd name="T41" fmla="*/ 39 h 39"/>
              <a:gd name="T42" fmla="*/ 40 w 80"/>
              <a:gd name="T43" fmla="*/ 35 h 39"/>
              <a:gd name="T44" fmla="*/ 39 w 80"/>
              <a:gd name="T45" fmla="*/ 32 h 39"/>
              <a:gd name="T46" fmla="*/ 31 w 80"/>
              <a:gd name="T47" fmla="*/ 27 h 39"/>
              <a:gd name="T48" fmla="*/ 24 w 80"/>
              <a:gd name="T49" fmla="*/ 25 h 39"/>
              <a:gd name="T50" fmla="*/ 17 w 80"/>
              <a:gd name="T51" fmla="*/ 23 h 39"/>
              <a:gd name="T52" fmla="*/ 14 w 80"/>
              <a:gd name="T53" fmla="*/ 23 h 39"/>
              <a:gd name="T54" fmla="*/ 14 w 80"/>
              <a:gd name="T55" fmla="*/ 23 h 39"/>
              <a:gd name="T56" fmla="*/ 9 w 80"/>
              <a:gd name="T57" fmla="*/ 23 h 39"/>
              <a:gd name="T58" fmla="*/ 0 w 80"/>
              <a:gd name="T59" fmla="*/ 20 h 39"/>
              <a:gd name="T60" fmla="*/ 0 w 80"/>
              <a:gd name="T61" fmla="*/ 1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0" h="39">
                <a:moveTo>
                  <a:pt x="0" y="13"/>
                </a:moveTo>
                <a:cubicBezTo>
                  <a:pt x="0" y="13"/>
                  <a:pt x="9" y="15"/>
                  <a:pt x="11" y="13"/>
                </a:cubicBezTo>
                <a:cubicBezTo>
                  <a:pt x="13" y="11"/>
                  <a:pt x="20" y="10"/>
                  <a:pt x="20" y="10"/>
                </a:cubicBezTo>
                <a:cubicBezTo>
                  <a:pt x="25" y="10"/>
                  <a:pt x="25" y="10"/>
                  <a:pt x="25" y="10"/>
                </a:cubicBezTo>
                <a:cubicBezTo>
                  <a:pt x="31" y="10"/>
                  <a:pt x="31" y="10"/>
                  <a:pt x="31" y="10"/>
                </a:cubicBezTo>
                <a:cubicBezTo>
                  <a:pt x="31" y="10"/>
                  <a:pt x="35" y="2"/>
                  <a:pt x="38" y="2"/>
                </a:cubicBezTo>
                <a:cubicBezTo>
                  <a:pt x="41" y="2"/>
                  <a:pt x="45" y="2"/>
                  <a:pt x="45" y="2"/>
                </a:cubicBezTo>
                <a:cubicBezTo>
                  <a:pt x="45" y="2"/>
                  <a:pt x="45" y="5"/>
                  <a:pt x="49" y="2"/>
                </a:cubicBezTo>
                <a:cubicBezTo>
                  <a:pt x="53" y="0"/>
                  <a:pt x="60" y="2"/>
                  <a:pt x="60" y="2"/>
                </a:cubicBezTo>
                <a:cubicBezTo>
                  <a:pt x="68" y="1"/>
                  <a:pt x="68" y="1"/>
                  <a:pt x="68" y="1"/>
                </a:cubicBezTo>
                <a:cubicBezTo>
                  <a:pt x="68" y="1"/>
                  <a:pt x="66" y="3"/>
                  <a:pt x="71" y="4"/>
                </a:cubicBezTo>
                <a:cubicBezTo>
                  <a:pt x="76" y="6"/>
                  <a:pt x="80" y="8"/>
                  <a:pt x="80" y="8"/>
                </a:cubicBezTo>
                <a:cubicBezTo>
                  <a:pt x="80" y="14"/>
                  <a:pt x="80" y="14"/>
                  <a:pt x="80" y="14"/>
                </a:cubicBezTo>
                <a:cubicBezTo>
                  <a:pt x="76" y="14"/>
                  <a:pt x="76" y="14"/>
                  <a:pt x="76" y="14"/>
                </a:cubicBezTo>
                <a:cubicBezTo>
                  <a:pt x="71" y="18"/>
                  <a:pt x="71" y="18"/>
                  <a:pt x="71" y="18"/>
                </a:cubicBezTo>
                <a:cubicBezTo>
                  <a:pt x="67" y="21"/>
                  <a:pt x="67" y="21"/>
                  <a:pt x="67" y="21"/>
                </a:cubicBezTo>
                <a:cubicBezTo>
                  <a:pt x="67" y="21"/>
                  <a:pt x="68" y="25"/>
                  <a:pt x="67" y="27"/>
                </a:cubicBezTo>
                <a:cubicBezTo>
                  <a:pt x="66" y="29"/>
                  <a:pt x="64" y="33"/>
                  <a:pt x="64" y="33"/>
                </a:cubicBezTo>
                <a:cubicBezTo>
                  <a:pt x="61" y="33"/>
                  <a:pt x="61" y="33"/>
                  <a:pt x="61" y="33"/>
                </a:cubicBezTo>
                <a:cubicBezTo>
                  <a:pt x="53" y="38"/>
                  <a:pt x="53" y="38"/>
                  <a:pt x="53" y="38"/>
                </a:cubicBezTo>
                <a:cubicBezTo>
                  <a:pt x="49" y="39"/>
                  <a:pt x="53" y="39"/>
                  <a:pt x="49" y="39"/>
                </a:cubicBezTo>
                <a:cubicBezTo>
                  <a:pt x="44" y="39"/>
                  <a:pt x="41" y="37"/>
                  <a:pt x="40" y="35"/>
                </a:cubicBezTo>
                <a:cubicBezTo>
                  <a:pt x="39" y="32"/>
                  <a:pt x="39" y="32"/>
                  <a:pt x="39" y="32"/>
                </a:cubicBezTo>
                <a:cubicBezTo>
                  <a:pt x="39" y="32"/>
                  <a:pt x="35" y="28"/>
                  <a:pt x="31" y="27"/>
                </a:cubicBezTo>
                <a:cubicBezTo>
                  <a:pt x="27" y="27"/>
                  <a:pt x="27" y="25"/>
                  <a:pt x="24" y="25"/>
                </a:cubicBezTo>
                <a:cubicBezTo>
                  <a:pt x="21" y="25"/>
                  <a:pt x="20" y="23"/>
                  <a:pt x="17" y="23"/>
                </a:cubicBezTo>
                <a:cubicBezTo>
                  <a:pt x="14" y="23"/>
                  <a:pt x="14" y="23"/>
                  <a:pt x="14" y="23"/>
                </a:cubicBezTo>
                <a:cubicBezTo>
                  <a:pt x="14" y="23"/>
                  <a:pt x="18" y="24"/>
                  <a:pt x="14" y="23"/>
                </a:cubicBezTo>
                <a:cubicBezTo>
                  <a:pt x="9" y="23"/>
                  <a:pt x="12" y="23"/>
                  <a:pt x="9" y="23"/>
                </a:cubicBezTo>
                <a:cubicBezTo>
                  <a:pt x="6" y="22"/>
                  <a:pt x="0" y="20"/>
                  <a:pt x="0" y="20"/>
                </a:cubicBezTo>
                <a:cubicBezTo>
                  <a:pt x="0" y="16"/>
                  <a:pt x="0" y="16"/>
                  <a:pt x="0" y="16"/>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prstClr val="black"/>
              </a:solidFill>
            </a:endParaRPr>
          </a:p>
        </p:txBody>
      </p:sp>
    </p:spTree>
    <p:custDataLst>
      <p:tags r:id="rId1"/>
    </p:custData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UK </a:t>
            </a:r>
            <a:r>
              <a:rPr lang="en-GB" b="0" i="0" dirty="0"/>
              <a:t>– </a:t>
            </a:r>
            <a:r>
              <a:rPr lang="en-GB" b="0" i="0" dirty="0" smtClean="0"/>
              <a:t>postcodes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132</a:t>
            </a:fld>
            <a:endParaRPr lang="en-GB"/>
          </a:p>
        </p:txBody>
      </p:sp>
      <p:sp>
        <p:nvSpPr>
          <p:cNvPr id="207" name="Freeform 2"/>
          <p:cNvSpPr>
            <a:spLocks/>
          </p:cNvSpPr>
          <p:nvPr/>
        </p:nvSpPr>
        <p:spPr bwMode="auto">
          <a:xfrm>
            <a:off x="5663613" y="5308616"/>
            <a:ext cx="2066721" cy="1115664"/>
          </a:xfrm>
          <a:custGeom>
            <a:avLst/>
            <a:gdLst>
              <a:gd name="T0" fmla="*/ 0 w 904"/>
              <a:gd name="T1" fmla="*/ 292 h 488"/>
              <a:gd name="T2" fmla="*/ 8 w 904"/>
              <a:gd name="T3" fmla="*/ 440 h 488"/>
              <a:gd name="T4" fmla="*/ 824 w 904"/>
              <a:gd name="T5" fmla="*/ 488 h 488"/>
              <a:gd name="T6" fmla="*/ 904 w 904"/>
              <a:gd name="T7" fmla="*/ 208 h 488"/>
              <a:gd name="T8" fmla="*/ 736 w 904"/>
              <a:gd name="T9" fmla="*/ 0 h 488"/>
              <a:gd name="T10" fmla="*/ 0 w 904"/>
              <a:gd name="T11" fmla="*/ 292 h 488"/>
              <a:gd name="T12" fmla="*/ 0 60000 65536"/>
              <a:gd name="T13" fmla="*/ 0 60000 65536"/>
              <a:gd name="T14" fmla="*/ 0 60000 65536"/>
              <a:gd name="T15" fmla="*/ 0 60000 65536"/>
              <a:gd name="T16" fmla="*/ 0 60000 65536"/>
              <a:gd name="T17" fmla="*/ 0 60000 65536"/>
              <a:gd name="T18" fmla="*/ 0 w 904"/>
              <a:gd name="T19" fmla="*/ 0 h 488"/>
              <a:gd name="T20" fmla="*/ 904 w 904"/>
              <a:gd name="T21" fmla="*/ 488 h 488"/>
            </a:gdLst>
            <a:ahLst/>
            <a:cxnLst>
              <a:cxn ang="T12">
                <a:pos x="T0" y="T1"/>
              </a:cxn>
              <a:cxn ang="T13">
                <a:pos x="T2" y="T3"/>
              </a:cxn>
              <a:cxn ang="T14">
                <a:pos x="T4" y="T5"/>
              </a:cxn>
              <a:cxn ang="T15">
                <a:pos x="T6" y="T7"/>
              </a:cxn>
              <a:cxn ang="T16">
                <a:pos x="T8" y="T9"/>
              </a:cxn>
              <a:cxn ang="T17">
                <a:pos x="T10" y="T11"/>
              </a:cxn>
            </a:cxnLst>
            <a:rect l="T18" t="T19" r="T20" b="T21"/>
            <a:pathLst>
              <a:path w="904" h="488">
                <a:moveTo>
                  <a:pt x="0" y="292"/>
                </a:moveTo>
                <a:lnTo>
                  <a:pt x="8" y="440"/>
                </a:lnTo>
                <a:lnTo>
                  <a:pt x="824" y="488"/>
                </a:lnTo>
                <a:lnTo>
                  <a:pt x="904" y="208"/>
                </a:lnTo>
                <a:lnTo>
                  <a:pt x="736" y="0"/>
                </a:lnTo>
                <a:lnTo>
                  <a:pt x="0" y="292"/>
                </a:lnTo>
                <a:close/>
              </a:path>
            </a:pathLst>
          </a:custGeom>
          <a:solidFill>
            <a:schemeClr val="accent2">
              <a:lumMod val="20000"/>
              <a:lumOff val="80000"/>
            </a:schemeClr>
          </a:solidFill>
          <a:ln w="6350" cap="flat" cmpd="sng">
            <a:noFill/>
            <a:prstDash val="solid"/>
            <a:round/>
            <a:headEnd type="none" w="med" len="med"/>
            <a:tailEnd type="none" w="med" len="med"/>
          </a:ln>
        </p:spPr>
        <p:txBody>
          <a:bodyPr wrap="none" lIns="0" tIns="0" rIns="0" bIns="0" anchor="ctr"/>
          <a:lstStyle/>
          <a:p>
            <a:endParaRPr lang="en-GB" sz="700"/>
          </a:p>
        </p:txBody>
      </p:sp>
      <p:grpSp>
        <p:nvGrpSpPr>
          <p:cNvPr id="3" name="Group 209"/>
          <p:cNvGrpSpPr/>
          <p:nvPr/>
        </p:nvGrpSpPr>
        <p:grpSpPr>
          <a:xfrm>
            <a:off x="3231103" y="5788717"/>
            <a:ext cx="1899829" cy="1344285"/>
            <a:chOff x="785448" y="4594225"/>
            <a:chExt cx="1217735" cy="933451"/>
          </a:xfrm>
          <a:solidFill>
            <a:schemeClr val="accent4">
              <a:lumMod val="60000"/>
              <a:lumOff val="40000"/>
            </a:schemeClr>
          </a:solidFill>
        </p:grpSpPr>
        <p:sp>
          <p:nvSpPr>
            <p:cNvPr id="211" name="Freeform 8"/>
            <p:cNvSpPr>
              <a:spLocks/>
            </p:cNvSpPr>
            <p:nvPr/>
          </p:nvSpPr>
          <p:spPr bwMode="auto">
            <a:xfrm>
              <a:off x="785448" y="5291138"/>
              <a:ext cx="231531" cy="236538"/>
            </a:xfrm>
            <a:custGeom>
              <a:avLst/>
              <a:gdLst>
                <a:gd name="T0" fmla="*/ 14 w 158"/>
                <a:gd name="T1" fmla="*/ 81 h 149"/>
                <a:gd name="T2" fmla="*/ 0 w 158"/>
                <a:gd name="T3" fmla="*/ 98 h 149"/>
                <a:gd name="T4" fmla="*/ 6 w 158"/>
                <a:gd name="T5" fmla="*/ 116 h 149"/>
                <a:gd name="T6" fmla="*/ 24 w 158"/>
                <a:gd name="T7" fmla="*/ 114 h 149"/>
                <a:gd name="T8" fmla="*/ 41 w 158"/>
                <a:gd name="T9" fmla="*/ 108 h 149"/>
                <a:gd name="T10" fmla="*/ 44 w 158"/>
                <a:gd name="T11" fmla="*/ 93 h 149"/>
                <a:gd name="T12" fmla="*/ 63 w 158"/>
                <a:gd name="T13" fmla="*/ 111 h 149"/>
                <a:gd name="T14" fmla="*/ 81 w 158"/>
                <a:gd name="T15" fmla="*/ 116 h 149"/>
                <a:gd name="T16" fmla="*/ 86 w 158"/>
                <a:gd name="T17" fmla="*/ 137 h 149"/>
                <a:gd name="T18" fmla="*/ 98 w 158"/>
                <a:gd name="T19" fmla="*/ 149 h 149"/>
                <a:gd name="T20" fmla="*/ 114 w 158"/>
                <a:gd name="T21" fmla="*/ 126 h 149"/>
                <a:gd name="T22" fmla="*/ 117 w 158"/>
                <a:gd name="T23" fmla="*/ 114 h 149"/>
                <a:gd name="T24" fmla="*/ 105 w 158"/>
                <a:gd name="T25" fmla="*/ 111 h 149"/>
                <a:gd name="T26" fmla="*/ 126 w 158"/>
                <a:gd name="T27" fmla="*/ 90 h 149"/>
                <a:gd name="T28" fmla="*/ 140 w 158"/>
                <a:gd name="T29" fmla="*/ 66 h 149"/>
                <a:gd name="T30" fmla="*/ 152 w 158"/>
                <a:gd name="T31" fmla="*/ 75 h 149"/>
                <a:gd name="T32" fmla="*/ 155 w 158"/>
                <a:gd name="T33" fmla="*/ 54 h 149"/>
                <a:gd name="T34" fmla="*/ 149 w 158"/>
                <a:gd name="T35" fmla="*/ 35 h 149"/>
                <a:gd name="T36" fmla="*/ 158 w 158"/>
                <a:gd name="T37" fmla="*/ 21 h 149"/>
                <a:gd name="T38" fmla="*/ 156 w 158"/>
                <a:gd name="T39" fmla="*/ 6 h 149"/>
                <a:gd name="T40" fmla="*/ 143 w 158"/>
                <a:gd name="T41" fmla="*/ 0 h 149"/>
                <a:gd name="T42" fmla="*/ 126 w 158"/>
                <a:gd name="T43" fmla="*/ 15 h 149"/>
                <a:gd name="T44" fmla="*/ 108 w 158"/>
                <a:gd name="T45" fmla="*/ 30 h 149"/>
                <a:gd name="T46" fmla="*/ 95 w 158"/>
                <a:gd name="T47" fmla="*/ 44 h 149"/>
                <a:gd name="T48" fmla="*/ 84 w 158"/>
                <a:gd name="T49" fmla="*/ 53 h 149"/>
                <a:gd name="T50" fmla="*/ 69 w 158"/>
                <a:gd name="T51" fmla="*/ 65 h 149"/>
                <a:gd name="T52" fmla="*/ 60 w 158"/>
                <a:gd name="T53" fmla="*/ 74 h 149"/>
                <a:gd name="T54" fmla="*/ 33 w 158"/>
                <a:gd name="T55" fmla="*/ 74 h 149"/>
                <a:gd name="T56" fmla="*/ 14 w 158"/>
                <a:gd name="T57" fmla="*/ 81 h 14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58"/>
                <a:gd name="T88" fmla="*/ 0 h 149"/>
                <a:gd name="T89" fmla="*/ 158 w 158"/>
                <a:gd name="T90" fmla="*/ 149 h 14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58" h="149">
                  <a:moveTo>
                    <a:pt x="14" y="81"/>
                  </a:moveTo>
                  <a:lnTo>
                    <a:pt x="0" y="98"/>
                  </a:lnTo>
                  <a:lnTo>
                    <a:pt x="6" y="116"/>
                  </a:lnTo>
                  <a:lnTo>
                    <a:pt x="24" y="114"/>
                  </a:lnTo>
                  <a:lnTo>
                    <a:pt x="41" y="108"/>
                  </a:lnTo>
                  <a:lnTo>
                    <a:pt x="44" y="93"/>
                  </a:lnTo>
                  <a:lnTo>
                    <a:pt x="63" y="111"/>
                  </a:lnTo>
                  <a:lnTo>
                    <a:pt x="81" y="116"/>
                  </a:lnTo>
                  <a:lnTo>
                    <a:pt x="86" y="137"/>
                  </a:lnTo>
                  <a:lnTo>
                    <a:pt x="98" y="149"/>
                  </a:lnTo>
                  <a:lnTo>
                    <a:pt x="114" y="126"/>
                  </a:lnTo>
                  <a:lnTo>
                    <a:pt x="117" y="114"/>
                  </a:lnTo>
                  <a:lnTo>
                    <a:pt x="105" y="111"/>
                  </a:lnTo>
                  <a:lnTo>
                    <a:pt x="126" y="90"/>
                  </a:lnTo>
                  <a:lnTo>
                    <a:pt x="140" y="66"/>
                  </a:lnTo>
                  <a:lnTo>
                    <a:pt x="152" y="75"/>
                  </a:lnTo>
                  <a:lnTo>
                    <a:pt x="155" y="54"/>
                  </a:lnTo>
                  <a:lnTo>
                    <a:pt x="149" y="35"/>
                  </a:lnTo>
                  <a:lnTo>
                    <a:pt x="158" y="21"/>
                  </a:lnTo>
                  <a:lnTo>
                    <a:pt x="156" y="6"/>
                  </a:lnTo>
                  <a:lnTo>
                    <a:pt x="143" y="0"/>
                  </a:lnTo>
                  <a:lnTo>
                    <a:pt x="126" y="15"/>
                  </a:lnTo>
                  <a:lnTo>
                    <a:pt x="108" y="30"/>
                  </a:lnTo>
                  <a:lnTo>
                    <a:pt x="95" y="44"/>
                  </a:lnTo>
                  <a:lnTo>
                    <a:pt x="84" y="53"/>
                  </a:lnTo>
                  <a:lnTo>
                    <a:pt x="69" y="65"/>
                  </a:lnTo>
                  <a:lnTo>
                    <a:pt x="60" y="74"/>
                  </a:lnTo>
                  <a:lnTo>
                    <a:pt x="33" y="74"/>
                  </a:lnTo>
                  <a:lnTo>
                    <a:pt x="14" y="8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2" name="Freeform 9"/>
            <p:cNvSpPr>
              <a:spLocks/>
            </p:cNvSpPr>
            <p:nvPr/>
          </p:nvSpPr>
          <p:spPr bwMode="auto">
            <a:xfrm>
              <a:off x="992067" y="5189538"/>
              <a:ext cx="325315" cy="244475"/>
            </a:xfrm>
            <a:custGeom>
              <a:avLst/>
              <a:gdLst>
                <a:gd name="T0" fmla="*/ 17 w 222"/>
                <a:gd name="T1" fmla="*/ 70 h 154"/>
                <a:gd name="T2" fmla="*/ 0 w 222"/>
                <a:gd name="T3" fmla="*/ 63 h 154"/>
                <a:gd name="T4" fmla="*/ 0 w 222"/>
                <a:gd name="T5" fmla="*/ 51 h 154"/>
                <a:gd name="T6" fmla="*/ 5 w 222"/>
                <a:gd name="T7" fmla="*/ 43 h 154"/>
                <a:gd name="T8" fmla="*/ 15 w 222"/>
                <a:gd name="T9" fmla="*/ 52 h 154"/>
                <a:gd name="T10" fmla="*/ 26 w 222"/>
                <a:gd name="T11" fmla="*/ 33 h 154"/>
                <a:gd name="T12" fmla="*/ 45 w 222"/>
                <a:gd name="T13" fmla="*/ 34 h 154"/>
                <a:gd name="T14" fmla="*/ 42 w 222"/>
                <a:gd name="T15" fmla="*/ 15 h 154"/>
                <a:gd name="T16" fmla="*/ 57 w 222"/>
                <a:gd name="T17" fmla="*/ 7 h 154"/>
                <a:gd name="T18" fmla="*/ 68 w 222"/>
                <a:gd name="T19" fmla="*/ 10 h 154"/>
                <a:gd name="T20" fmla="*/ 80 w 222"/>
                <a:gd name="T21" fmla="*/ 0 h 154"/>
                <a:gd name="T22" fmla="*/ 87 w 222"/>
                <a:gd name="T23" fmla="*/ 10 h 154"/>
                <a:gd name="T24" fmla="*/ 102 w 222"/>
                <a:gd name="T25" fmla="*/ 10 h 154"/>
                <a:gd name="T26" fmla="*/ 125 w 222"/>
                <a:gd name="T27" fmla="*/ 19 h 154"/>
                <a:gd name="T28" fmla="*/ 138 w 222"/>
                <a:gd name="T29" fmla="*/ 6 h 154"/>
                <a:gd name="T30" fmla="*/ 147 w 222"/>
                <a:gd name="T31" fmla="*/ 12 h 154"/>
                <a:gd name="T32" fmla="*/ 149 w 222"/>
                <a:gd name="T33" fmla="*/ 31 h 154"/>
                <a:gd name="T34" fmla="*/ 159 w 222"/>
                <a:gd name="T35" fmla="*/ 34 h 154"/>
                <a:gd name="T36" fmla="*/ 177 w 222"/>
                <a:gd name="T37" fmla="*/ 42 h 154"/>
                <a:gd name="T38" fmla="*/ 195 w 222"/>
                <a:gd name="T39" fmla="*/ 51 h 154"/>
                <a:gd name="T40" fmla="*/ 212 w 222"/>
                <a:gd name="T41" fmla="*/ 36 h 154"/>
                <a:gd name="T42" fmla="*/ 222 w 222"/>
                <a:gd name="T43" fmla="*/ 51 h 154"/>
                <a:gd name="T44" fmla="*/ 207 w 222"/>
                <a:gd name="T45" fmla="*/ 73 h 154"/>
                <a:gd name="T46" fmla="*/ 210 w 222"/>
                <a:gd name="T47" fmla="*/ 100 h 154"/>
                <a:gd name="T48" fmla="*/ 204 w 222"/>
                <a:gd name="T49" fmla="*/ 121 h 154"/>
                <a:gd name="T50" fmla="*/ 194 w 222"/>
                <a:gd name="T51" fmla="*/ 115 h 154"/>
                <a:gd name="T52" fmla="*/ 186 w 222"/>
                <a:gd name="T53" fmla="*/ 121 h 154"/>
                <a:gd name="T54" fmla="*/ 179 w 222"/>
                <a:gd name="T55" fmla="*/ 121 h 154"/>
                <a:gd name="T56" fmla="*/ 179 w 222"/>
                <a:gd name="T57" fmla="*/ 115 h 154"/>
                <a:gd name="T58" fmla="*/ 170 w 222"/>
                <a:gd name="T59" fmla="*/ 103 h 154"/>
                <a:gd name="T60" fmla="*/ 162 w 222"/>
                <a:gd name="T61" fmla="*/ 99 h 154"/>
                <a:gd name="T62" fmla="*/ 156 w 222"/>
                <a:gd name="T63" fmla="*/ 87 h 154"/>
                <a:gd name="T64" fmla="*/ 149 w 222"/>
                <a:gd name="T65" fmla="*/ 102 h 154"/>
                <a:gd name="T66" fmla="*/ 135 w 222"/>
                <a:gd name="T67" fmla="*/ 114 h 154"/>
                <a:gd name="T68" fmla="*/ 129 w 222"/>
                <a:gd name="T69" fmla="*/ 106 h 154"/>
                <a:gd name="T70" fmla="*/ 104 w 222"/>
                <a:gd name="T71" fmla="*/ 106 h 154"/>
                <a:gd name="T72" fmla="*/ 81 w 222"/>
                <a:gd name="T73" fmla="*/ 106 h 154"/>
                <a:gd name="T74" fmla="*/ 69 w 222"/>
                <a:gd name="T75" fmla="*/ 114 h 154"/>
                <a:gd name="T76" fmla="*/ 63 w 222"/>
                <a:gd name="T77" fmla="*/ 103 h 154"/>
                <a:gd name="T78" fmla="*/ 51 w 222"/>
                <a:gd name="T79" fmla="*/ 103 h 154"/>
                <a:gd name="T80" fmla="*/ 50 w 222"/>
                <a:gd name="T81" fmla="*/ 127 h 154"/>
                <a:gd name="T82" fmla="*/ 36 w 222"/>
                <a:gd name="T83" fmla="*/ 136 h 154"/>
                <a:gd name="T84" fmla="*/ 23 w 222"/>
                <a:gd name="T85" fmla="*/ 139 h 154"/>
                <a:gd name="T86" fmla="*/ 8 w 222"/>
                <a:gd name="T87" fmla="*/ 154 h 154"/>
                <a:gd name="T88" fmla="*/ 9 w 222"/>
                <a:gd name="T89" fmla="*/ 139 h 154"/>
                <a:gd name="T90" fmla="*/ 15 w 222"/>
                <a:gd name="T91" fmla="*/ 115 h 154"/>
                <a:gd name="T92" fmla="*/ 9 w 222"/>
                <a:gd name="T93" fmla="*/ 97 h 154"/>
                <a:gd name="T94" fmla="*/ 17 w 222"/>
                <a:gd name="T95" fmla="*/ 85 h 154"/>
                <a:gd name="T96" fmla="*/ 17 w 222"/>
                <a:gd name="T97" fmla="*/ 70 h 1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22"/>
                <a:gd name="T148" fmla="*/ 0 h 154"/>
                <a:gd name="T149" fmla="*/ 222 w 222"/>
                <a:gd name="T150" fmla="*/ 154 h 1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22" h="154">
                  <a:moveTo>
                    <a:pt x="17" y="70"/>
                  </a:moveTo>
                  <a:lnTo>
                    <a:pt x="0" y="63"/>
                  </a:lnTo>
                  <a:lnTo>
                    <a:pt x="0" y="51"/>
                  </a:lnTo>
                  <a:lnTo>
                    <a:pt x="5" y="43"/>
                  </a:lnTo>
                  <a:lnTo>
                    <a:pt x="15" y="52"/>
                  </a:lnTo>
                  <a:lnTo>
                    <a:pt x="26" y="33"/>
                  </a:lnTo>
                  <a:lnTo>
                    <a:pt x="45" y="34"/>
                  </a:lnTo>
                  <a:lnTo>
                    <a:pt x="42" y="15"/>
                  </a:lnTo>
                  <a:lnTo>
                    <a:pt x="57" y="7"/>
                  </a:lnTo>
                  <a:lnTo>
                    <a:pt x="68" y="10"/>
                  </a:lnTo>
                  <a:lnTo>
                    <a:pt x="80" y="0"/>
                  </a:lnTo>
                  <a:lnTo>
                    <a:pt x="87" y="10"/>
                  </a:lnTo>
                  <a:lnTo>
                    <a:pt x="102" y="10"/>
                  </a:lnTo>
                  <a:lnTo>
                    <a:pt x="125" y="19"/>
                  </a:lnTo>
                  <a:lnTo>
                    <a:pt x="138" y="6"/>
                  </a:lnTo>
                  <a:lnTo>
                    <a:pt x="147" y="12"/>
                  </a:lnTo>
                  <a:lnTo>
                    <a:pt x="149" y="31"/>
                  </a:lnTo>
                  <a:lnTo>
                    <a:pt x="159" y="34"/>
                  </a:lnTo>
                  <a:lnTo>
                    <a:pt x="177" y="42"/>
                  </a:lnTo>
                  <a:lnTo>
                    <a:pt x="195" y="51"/>
                  </a:lnTo>
                  <a:lnTo>
                    <a:pt x="212" y="36"/>
                  </a:lnTo>
                  <a:lnTo>
                    <a:pt x="222" y="51"/>
                  </a:lnTo>
                  <a:lnTo>
                    <a:pt x="207" y="73"/>
                  </a:lnTo>
                  <a:lnTo>
                    <a:pt x="210" y="100"/>
                  </a:lnTo>
                  <a:lnTo>
                    <a:pt x="204" y="121"/>
                  </a:lnTo>
                  <a:lnTo>
                    <a:pt x="194" y="115"/>
                  </a:lnTo>
                  <a:lnTo>
                    <a:pt x="186" y="121"/>
                  </a:lnTo>
                  <a:lnTo>
                    <a:pt x="179" y="121"/>
                  </a:lnTo>
                  <a:lnTo>
                    <a:pt x="179" y="115"/>
                  </a:lnTo>
                  <a:lnTo>
                    <a:pt x="170" y="103"/>
                  </a:lnTo>
                  <a:lnTo>
                    <a:pt x="162" y="99"/>
                  </a:lnTo>
                  <a:lnTo>
                    <a:pt x="156" y="87"/>
                  </a:lnTo>
                  <a:lnTo>
                    <a:pt x="149" y="102"/>
                  </a:lnTo>
                  <a:lnTo>
                    <a:pt x="135" y="114"/>
                  </a:lnTo>
                  <a:lnTo>
                    <a:pt x="129" y="106"/>
                  </a:lnTo>
                  <a:lnTo>
                    <a:pt x="104" y="106"/>
                  </a:lnTo>
                  <a:lnTo>
                    <a:pt x="81" y="106"/>
                  </a:lnTo>
                  <a:lnTo>
                    <a:pt x="69" y="114"/>
                  </a:lnTo>
                  <a:lnTo>
                    <a:pt x="63" y="103"/>
                  </a:lnTo>
                  <a:lnTo>
                    <a:pt x="51" y="103"/>
                  </a:lnTo>
                  <a:lnTo>
                    <a:pt x="50" y="127"/>
                  </a:lnTo>
                  <a:lnTo>
                    <a:pt x="36" y="136"/>
                  </a:lnTo>
                  <a:lnTo>
                    <a:pt x="23" y="139"/>
                  </a:lnTo>
                  <a:lnTo>
                    <a:pt x="8" y="154"/>
                  </a:lnTo>
                  <a:lnTo>
                    <a:pt x="9" y="139"/>
                  </a:lnTo>
                  <a:lnTo>
                    <a:pt x="15" y="115"/>
                  </a:lnTo>
                  <a:lnTo>
                    <a:pt x="9" y="97"/>
                  </a:lnTo>
                  <a:lnTo>
                    <a:pt x="17" y="85"/>
                  </a:lnTo>
                  <a:lnTo>
                    <a:pt x="17" y="7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3" name="Freeform 10"/>
            <p:cNvSpPr>
              <a:spLocks/>
            </p:cNvSpPr>
            <p:nvPr/>
          </p:nvSpPr>
          <p:spPr bwMode="auto">
            <a:xfrm>
              <a:off x="1293937" y="5208588"/>
              <a:ext cx="120162" cy="228600"/>
            </a:xfrm>
            <a:custGeom>
              <a:avLst/>
              <a:gdLst>
                <a:gd name="T0" fmla="*/ 0 w 82"/>
                <a:gd name="T1" fmla="*/ 112 h 144"/>
                <a:gd name="T2" fmla="*/ 4 w 82"/>
                <a:gd name="T3" fmla="*/ 85 h 144"/>
                <a:gd name="T4" fmla="*/ 3 w 82"/>
                <a:gd name="T5" fmla="*/ 60 h 144"/>
                <a:gd name="T6" fmla="*/ 15 w 82"/>
                <a:gd name="T7" fmla="*/ 37 h 144"/>
                <a:gd name="T8" fmla="*/ 7 w 82"/>
                <a:gd name="T9" fmla="*/ 24 h 144"/>
                <a:gd name="T10" fmla="*/ 7 w 82"/>
                <a:gd name="T11" fmla="*/ 9 h 144"/>
                <a:gd name="T12" fmla="*/ 19 w 82"/>
                <a:gd name="T13" fmla="*/ 0 h 144"/>
                <a:gd name="T14" fmla="*/ 31 w 82"/>
                <a:gd name="T15" fmla="*/ 13 h 144"/>
                <a:gd name="T16" fmla="*/ 46 w 82"/>
                <a:gd name="T17" fmla="*/ 24 h 144"/>
                <a:gd name="T18" fmla="*/ 57 w 82"/>
                <a:gd name="T19" fmla="*/ 22 h 144"/>
                <a:gd name="T20" fmla="*/ 60 w 82"/>
                <a:gd name="T21" fmla="*/ 36 h 144"/>
                <a:gd name="T22" fmla="*/ 69 w 82"/>
                <a:gd name="T23" fmla="*/ 28 h 144"/>
                <a:gd name="T24" fmla="*/ 81 w 82"/>
                <a:gd name="T25" fmla="*/ 54 h 144"/>
                <a:gd name="T26" fmla="*/ 82 w 82"/>
                <a:gd name="T27" fmla="*/ 66 h 144"/>
                <a:gd name="T28" fmla="*/ 61 w 82"/>
                <a:gd name="T29" fmla="*/ 87 h 144"/>
                <a:gd name="T30" fmla="*/ 64 w 82"/>
                <a:gd name="T31" fmla="*/ 102 h 144"/>
                <a:gd name="T32" fmla="*/ 55 w 82"/>
                <a:gd name="T33" fmla="*/ 115 h 144"/>
                <a:gd name="T34" fmla="*/ 52 w 82"/>
                <a:gd name="T35" fmla="*/ 144 h 144"/>
                <a:gd name="T36" fmla="*/ 39 w 82"/>
                <a:gd name="T37" fmla="*/ 144 h 144"/>
                <a:gd name="T38" fmla="*/ 27 w 82"/>
                <a:gd name="T39" fmla="*/ 127 h 144"/>
                <a:gd name="T40" fmla="*/ 24 w 82"/>
                <a:gd name="T41" fmla="*/ 142 h 144"/>
                <a:gd name="T42" fmla="*/ 12 w 82"/>
                <a:gd name="T43" fmla="*/ 141 h 144"/>
                <a:gd name="T44" fmla="*/ 6 w 82"/>
                <a:gd name="T45" fmla="*/ 129 h 144"/>
                <a:gd name="T46" fmla="*/ 0 w 82"/>
                <a:gd name="T47" fmla="*/ 112 h 14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
                <a:gd name="T73" fmla="*/ 0 h 144"/>
                <a:gd name="T74" fmla="*/ 82 w 82"/>
                <a:gd name="T75" fmla="*/ 144 h 14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 h="144">
                  <a:moveTo>
                    <a:pt x="0" y="112"/>
                  </a:moveTo>
                  <a:lnTo>
                    <a:pt x="4" y="85"/>
                  </a:lnTo>
                  <a:lnTo>
                    <a:pt x="3" y="60"/>
                  </a:lnTo>
                  <a:lnTo>
                    <a:pt x="15" y="37"/>
                  </a:lnTo>
                  <a:lnTo>
                    <a:pt x="7" y="24"/>
                  </a:lnTo>
                  <a:lnTo>
                    <a:pt x="7" y="9"/>
                  </a:lnTo>
                  <a:lnTo>
                    <a:pt x="19" y="0"/>
                  </a:lnTo>
                  <a:lnTo>
                    <a:pt x="31" y="13"/>
                  </a:lnTo>
                  <a:lnTo>
                    <a:pt x="46" y="24"/>
                  </a:lnTo>
                  <a:lnTo>
                    <a:pt x="57" y="22"/>
                  </a:lnTo>
                  <a:lnTo>
                    <a:pt x="60" y="36"/>
                  </a:lnTo>
                  <a:lnTo>
                    <a:pt x="69" y="28"/>
                  </a:lnTo>
                  <a:lnTo>
                    <a:pt x="81" y="54"/>
                  </a:lnTo>
                  <a:lnTo>
                    <a:pt x="82" y="66"/>
                  </a:lnTo>
                  <a:lnTo>
                    <a:pt x="61" y="87"/>
                  </a:lnTo>
                  <a:lnTo>
                    <a:pt x="64" y="102"/>
                  </a:lnTo>
                  <a:lnTo>
                    <a:pt x="55" y="115"/>
                  </a:lnTo>
                  <a:lnTo>
                    <a:pt x="52" y="144"/>
                  </a:lnTo>
                  <a:lnTo>
                    <a:pt x="39" y="144"/>
                  </a:lnTo>
                  <a:lnTo>
                    <a:pt x="27" y="127"/>
                  </a:lnTo>
                  <a:lnTo>
                    <a:pt x="24" y="142"/>
                  </a:lnTo>
                  <a:lnTo>
                    <a:pt x="12" y="141"/>
                  </a:lnTo>
                  <a:lnTo>
                    <a:pt x="6" y="129"/>
                  </a:lnTo>
                  <a:lnTo>
                    <a:pt x="0" y="11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4" name="Freeform 11"/>
            <p:cNvSpPr>
              <a:spLocks/>
            </p:cNvSpPr>
            <p:nvPr/>
          </p:nvSpPr>
          <p:spPr bwMode="auto">
            <a:xfrm>
              <a:off x="1110763" y="4960938"/>
              <a:ext cx="457200" cy="328613"/>
            </a:xfrm>
            <a:custGeom>
              <a:avLst/>
              <a:gdLst>
                <a:gd name="T0" fmla="*/ 23 w 312"/>
                <a:gd name="T1" fmla="*/ 94 h 207"/>
                <a:gd name="T2" fmla="*/ 24 w 312"/>
                <a:gd name="T3" fmla="*/ 85 h 207"/>
                <a:gd name="T4" fmla="*/ 23 w 312"/>
                <a:gd name="T5" fmla="*/ 61 h 207"/>
                <a:gd name="T6" fmla="*/ 39 w 312"/>
                <a:gd name="T7" fmla="*/ 61 h 207"/>
                <a:gd name="T8" fmla="*/ 54 w 312"/>
                <a:gd name="T9" fmla="*/ 73 h 207"/>
                <a:gd name="T10" fmla="*/ 60 w 312"/>
                <a:gd name="T11" fmla="*/ 66 h 207"/>
                <a:gd name="T12" fmla="*/ 75 w 312"/>
                <a:gd name="T13" fmla="*/ 55 h 207"/>
                <a:gd name="T14" fmla="*/ 90 w 312"/>
                <a:gd name="T15" fmla="*/ 52 h 207"/>
                <a:gd name="T16" fmla="*/ 102 w 312"/>
                <a:gd name="T17" fmla="*/ 43 h 207"/>
                <a:gd name="T18" fmla="*/ 87 w 312"/>
                <a:gd name="T19" fmla="*/ 43 h 207"/>
                <a:gd name="T20" fmla="*/ 72 w 312"/>
                <a:gd name="T21" fmla="*/ 40 h 207"/>
                <a:gd name="T22" fmla="*/ 74 w 312"/>
                <a:gd name="T23" fmla="*/ 25 h 207"/>
                <a:gd name="T24" fmla="*/ 95 w 312"/>
                <a:gd name="T25" fmla="*/ 10 h 207"/>
                <a:gd name="T26" fmla="*/ 110 w 312"/>
                <a:gd name="T27" fmla="*/ 6 h 207"/>
                <a:gd name="T28" fmla="*/ 128 w 312"/>
                <a:gd name="T29" fmla="*/ 7 h 207"/>
                <a:gd name="T30" fmla="*/ 138 w 312"/>
                <a:gd name="T31" fmla="*/ 0 h 207"/>
                <a:gd name="T32" fmla="*/ 150 w 312"/>
                <a:gd name="T33" fmla="*/ 1 h 207"/>
                <a:gd name="T34" fmla="*/ 147 w 312"/>
                <a:gd name="T35" fmla="*/ 27 h 207"/>
                <a:gd name="T36" fmla="*/ 150 w 312"/>
                <a:gd name="T37" fmla="*/ 42 h 207"/>
                <a:gd name="T38" fmla="*/ 167 w 312"/>
                <a:gd name="T39" fmla="*/ 46 h 207"/>
                <a:gd name="T40" fmla="*/ 183 w 312"/>
                <a:gd name="T41" fmla="*/ 55 h 207"/>
                <a:gd name="T42" fmla="*/ 186 w 312"/>
                <a:gd name="T43" fmla="*/ 81 h 207"/>
                <a:gd name="T44" fmla="*/ 203 w 312"/>
                <a:gd name="T45" fmla="*/ 81 h 207"/>
                <a:gd name="T46" fmla="*/ 224 w 312"/>
                <a:gd name="T47" fmla="*/ 93 h 207"/>
                <a:gd name="T48" fmla="*/ 233 w 312"/>
                <a:gd name="T49" fmla="*/ 87 h 207"/>
                <a:gd name="T50" fmla="*/ 245 w 312"/>
                <a:gd name="T51" fmla="*/ 90 h 207"/>
                <a:gd name="T52" fmla="*/ 267 w 312"/>
                <a:gd name="T53" fmla="*/ 96 h 207"/>
                <a:gd name="T54" fmla="*/ 279 w 312"/>
                <a:gd name="T55" fmla="*/ 93 h 207"/>
                <a:gd name="T56" fmla="*/ 287 w 312"/>
                <a:gd name="T57" fmla="*/ 97 h 207"/>
                <a:gd name="T58" fmla="*/ 285 w 312"/>
                <a:gd name="T59" fmla="*/ 115 h 207"/>
                <a:gd name="T60" fmla="*/ 291 w 312"/>
                <a:gd name="T61" fmla="*/ 124 h 207"/>
                <a:gd name="T62" fmla="*/ 303 w 312"/>
                <a:gd name="T63" fmla="*/ 123 h 207"/>
                <a:gd name="T64" fmla="*/ 312 w 312"/>
                <a:gd name="T65" fmla="*/ 136 h 207"/>
                <a:gd name="T66" fmla="*/ 303 w 312"/>
                <a:gd name="T67" fmla="*/ 153 h 207"/>
                <a:gd name="T68" fmla="*/ 285 w 312"/>
                <a:gd name="T69" fmla="*/ 162 h 207"/>
                <a:gd name="T70" fmla="*/ 269 w 312"/>
                <a:gd name="T71" fmla="*/ 174 h 207"/>
                <a:gd name="T72" fmla="*/ 254 w 312"/>
                <a:gd name="T73" fmla="*/ 172 h 207"/>
                <a:gd name="T74" fmla="*/ 240 w 312"/>
                <a:gd name="T75" fmla="*/ 186 h 207"/>
                <a:gd name="T76" fmla="*/ 221 w 312"/>
                <a:gd name="T77" fmla="*/ 168 h 207"/>
                <a:gd name="T78" fmla="*/ 216 w 312"/>
                <a:gd name="T79" fmla="*/ 192 h 207"/>
                <a:gd name="T80" fmla="*/ 207 w 312"/>
                <a:gd name="T81" fmla="*/ 207 h 207"/>
                <a:gd name="T82" fmla="*/ 194 w 312"/>
                <a:gd name="T83" fmla="*/ 186 h 207"/>
                <a:gd name="T84" fmla="*/ 183 w 312"/>
                <a:gd name="T85" fmla="*/ 190 h 207"/>
                <a:gd name="T86" fmla="*/ 180 w 312"/>
                <a:gd name="T87" fmla="*/ 178 h 207"/>
                <a:gd name="T88" fmla="*/ 168 w 312"/>
                <a:gd name="T89" fmla="*/ 180 h 207"/>
                <a:gd name="T90" fmla="*/ 156 w 312"/>
                <a:gd name="T91" fmla="*/ 169 h 207"/>
                <a:gd name="T92" fmla="*/ 143 w 312"/>
                <a:gd name="T93" fmla="*/ 154 h 207"/>
                <a:gd name="T94" fmla="*/ 131 w 312"/>
                <a:gd name="T95" fmla="*/ 166 h 207"/>
                <a:gd name="T96" fmla="*/ 132 w 312"/>
                <a:gd name="T97" fmla="*/ 181 h 207"/>
                <a:gd name="T98" fmla="*/ 111 w 312"/>
                <a:gd name="T99" fmla="*/ 195 h 207"/>
                <a:gd name="T100" fmla="*/ 102 w 312"/>
                <a:gd name="T101" fmla="*/ 189 h 207"/>
                <a:gd name="T102" fmla="*/ 86 w 312"/>
                <a:gd name="T103" fmla="*/ 180 h 207"/>
                <a:gd name="T104" fmla="*/ 68 w 312"/>
                <a:gd name="T105" fmla="*/ 174 h 207"/>
                <a:gd name="T106" fmla="*/ 66 w 312"/>
                <a:gd name="T107" fmla="*/ 154 h 207"/>
                <a:gd name="T108" fmla="*/ 56 w 312"/>
                <a:gd name="T109" fmla="*/ 150 h 207"/>
                <a:gd name="T110" fmla="*/ 44 w 312"/>
                <a:gd name="T111" fmla="*/ 168 h 207"/>
                <a:gd name="T112" fmla="*/ 26 w 312"/>
                <a:gd name="T113" fmla="*/ 156 h 207"/>
                <a:gd name="T114" fmla="*/ 6 w 312"/>
                <a:gd name="T115" fmla="*/ 154 h 207"/>
                <a:gd name="T116" fmla="*/ 0 w 312"/>
                <a:gd name="T117" fmla="*/ 142 h 207"/>
                <a:gd name="T118" fmla="*/ 5 w 312"/>
                <a:gd name="T119" fmla="*/ 138 h 207"/>
                <a:gd name="T120" fmla="*/ 2 w 312"/>
                <a:gd name="T121" fmla="*/ 126 h 207"/>
                <a:gd name="T122" fmla="*/ 9 w 312"/>
                <a:gd name="T123" fmla="*/ 112 h 207"/>
                <a:gd name="T124" fmla="*/ 23 w 312"/>
                <a:gd name="T125" fmla="*/ 94 h 2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12"/>
                <a:gd name="T190" fmla="*/ 0 h 207"/>
                <a:gd name="T191" fmla="*/ 312 w 312"/>
                <a:gd name="T192" fmla="*/ 207 h 2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12" h="207">
                  <a:moveTo>
                    <a:pt x="23" y="94"/>
                  </a:moveTo>
                  <a:lnTo>
                    <a:pt x="24" y="85"/>
                  </a:lnTo>
                  <a:lnTo>
                    <a:pt x="23" y="61"/>
                  </a:lnTo>
                  <a:lnTo>
                    <a:pt x="39" y="61"/>
                  </a:lnTo>
                  <a:lnTo>
                    <a:pt x="54" y="73"/>
                  </a:lnTo>
                  <a:lnTo>
                    <a:pt x="60" y="66"/>
                  </a:lnTo>
                  <a:lnTo>
                    <a:pt x="75" y="55"/>
                  </a:lnTo>
                  <a:lnTo>
                    <a:pt x="90" y="52"/>
                  </a:lnTo>
                  <a:lnTo>
                    <a:pt x="102" y="43"/>
                  </a:lnTo>
                  <a:lnTo>
                    <a:pt x="87" y="43"/>
                  </a:lnTo>
                  <a:lnTo>
                    <a:pt x="72" y="40"/>
                  </a:lnTo>
                  <a:lnTo>
                    <a:pt x="74" y="25"/>
                  </a:lnTo>
                  <a:lnTo>
                    <a:pt x="95" y="10"/>
                  </a:lnTo>
                  <a:lnTo>
                    <a:pt x="110" y="6"/>
                  </a:lnTo>
                  <a:lnTo>
                    <a:pt x="128" y="7"/>
                  </a:lnTo>
                  <a:lnTo>
                    <a:pt x="138" y="0"/>
                  </a:lnTo>
                  <a:lnTo>
                    <a:pt x="150" y="1"/>
                  </a:lnTo>
                  <a:lnTo>
                    <a:pt x="147" y="27"/>
                  </a:lnTo>
                  <a:lnTo>
                    <a:pt x="150" y="42"/>
                  </a:lnTo>
                  <a:lnTo>
                    <a:pt x="167" y="46"/>
                  </a:lnTo>
                  <a:lnTo>
                    <a:pt x="183" y="55"/>
                  </a:lnTo>
                  <a:lnTo>
                    <a:pt x="186" y="81"/>
                  </a:lnTo>
                  <a:lnTo>
                    <a:pt x="203" y="81"/>
                  </a:lnTo>
                  <a:lnTo>
                    <a:pt x="224" y="93"/>
                  </a:lnTo>
                  <a:lnTo>
                    <a:pt x="233" y="87"/>
                  </a:lnTo>
                  <a:lnTo>
                    <a:pt x="245" y="90"/>
                  </a:lnTo>
                  <a:lnTo>
                    <a:pt x="267" y="96"/>
                  </a:lnTo>
                  <a:lnTo>
                    <a:pt x="279" y="93"/>
                  </a:lnTo>
                  <a:lnTo>
                    <a:pt x="287" y="97"/>
                  </a:lnTo>
                  <a:lnTo>
                    <a:pt x="285" y="115"/>
                  </a:lnTo>
                  <a:lnTo>
                    <a:pt x="291" y="124"/>
                  </a:lnTo>
                  <a:lnTo>
                    <a:pt x="303" y="123"/>
                  </a:lnTo>
                  <a:lnTo>
                    <a:pt x="312" y="136"/>
                  </a:lnTo>
                  <a:lnTo>
                    <a:pt x="303" y="153"/>
                  </a:lnTo>
                  <a:lnTo>
                    <a:pt x="285" y="162"/>
                  </a:lnTo>
                  <a:lnTo>
                    <a:pt x="269" y="174"/>
                  </a:lnTo>
                  <a:lnTo>
                    <a:pt x="254" y="172"/>
                  </a:lnTo>
                  <a:lnTo>
                    <a:pt x="240" y="186"/>
                  </a:lnTo>
                  <a:lnTo>
                    <a:pt x="221" y="168"/>
                  </a:lnTo>
                  <a:lnTo>
                    <a:pt x="216" y="192"/>
                  </a:lnTo>
                  <a:lnTo>
                    <a:pt x="207" y="207"/>
                  </a:lnTo>
                  <a:lnTo>
                    <a:pt x="194" y="186"/>
                  </a:lnTo>
                  <a:lnTo>
                    <a:pt x="183" y="190"/>
                  </a:lnTo>
                  <a:lnTo>
                    <a:pt x="180" y="178"/>
                  </a:lnTo>
                  <a:lnTo>
                    <a:pt x="168" y="180"/>
                  </a:lnTo>
                  <a:lnTo>
                    <a:pt x="156" y="169"/>
                  </a:lnTo>
                  <a:lnTo>
                    <a:pt x="143" y="154"/>
                  </a:lnTo>
                  <a:lnTo>
                    <a:pt x="131" y="166"/>
                  </a:lnTo>
                  <a:lnTo>
                    <a:pt x="132" y="181"/>
                  </a:lnTo>
                  <a:lnTo>
                    <a:pt x="111" y="195"/>
                  </a:lnTo>
                  <a:lnTo>
                    <a:pt x="102" y="189"/>
                  </a:lnTo>
                  <a:lnTo>
                    <a:pt x="86" y="180"/>
                  </a:lnTo>
                  <a:lnTo>
                    <a:pt x="68" y="174"/>
                  </a:lnTo>
                  <a:lnTo>
                    <a:pt x="66" y="154"/>
                  </a:lnTo>
                  <a:lnTo>
                    <a:pt x="56" y="150"/>
                  </a:lnTo>
                  <a:lnTo>
                    <a:pt x="44" y="168"/>
                  </a:lnTo>
                  <a:lnTo>
                    <a:pt x="26" y="156"/>
                  </a:lnTo>
                  <a:lnTo>
                    <a:pt x="6" y="154"/>
                  </a:lnTo>
                  <a:lnTo>
                    <a:pt x="0" y="142"/>
                  </a:lnTo>
                  <a:lnTo>
                    <a:pt x="5" y="138"/>
                  </a:lnTo>
                  <a:lnTo>
                    <a:pt x="2" y="126"/>
                  </a:lnTo>
                  <a:lnTo>
                    <a:pt x="9" y="112"/>
                  </a:lnTo>
                  <a:lnTo>
                    <a:pt x="23" y="94"/>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5" name="Freeform 12"/>
            <p:cNvSpPr>
              <a:spLocks/>
            </p:cNvSpPr>
            <p:nvPr/>
          </p:nvSpPr>
          <p:spPr bwMode="auto">
            <a:xfrm>
              <a:off x="1329106" y="4960938"/>
              <a:ext cx="326781" cy="211138"/>
            </a:xfrm>
            <a:custGeom>
              <a:avLst/>
              <a:gdLst>
                <a:gd name="T0" fmla="*/ 3 w 223"/>
                <a:gd name="T1" fmla="*/ 0 h 133"/>
                <a:gd name="T2" fmla="*/ 15 w 223"/>
                <a:gd name="T3" fmla="*/ 1 h 133"/>
                <a:gd name="T4" fmla="*/ 27 w 223"/>
                <a:gd name="T5" fmla="*/ 12 h 133"/>
                <a:gd name="T6" fmla="*/ 46 w 223"/>
                <a:gd name="T7" fmla="*/ 18 h 133"/>
                <a:gd name="T8" fmla="*/ 67 w 223"/>
                <a:gd name="T9" fmla="*/ 13 h 133"/>
                <a:gd name="T10" fmla="*/ 76 w 223"/>
                <a:gd name="T11" fmla="*/ 18 h 133"/>
                <a:gd name="T12" fmla="*/ 102 w 223"/>
                <a:gd name="T13" fmla="*/ 22 h 133"/>
                <a:gd name="T14" fmla="*/ 123 w 223"/>
                <a:gd name="T15" fmla="*/ 24 h 133"/>
                <a:gd name="T16" fmla="*/ 138 w 223"/>
                <a:gd name="T17" fmla="*/ 15 h 133"/>
                <a:gd name="T18" fmla="*/ 145 w 223"/>
                <a:gd name="T19" fmla="*/ 27 h 133"/>
                <a:gd name="T20" fmla="*/ 160 w 223"/>
                <a:gd name="T21" fmla="*/ 22 h 133"/>
                <a:gd name="T22" fmla="*/ 160 w 223"/>
                <a:gd name="T23" fmla="*/ 6 h 133"/>
                <a:gd name="T24" fmla="*/ 180 w 223"/>
                <a:gd name="T25" fmla="*/ 12 h 133"/>
                <a:gd name="T26" fmla="*/ 193 w 223"/>
                <a:gd name="T27" fmla="*/ 22 h 133"/>
                <a:gd name="T28" fmla="*/ 195 w 223"/>
                <a:gd name="T29" fmla="*/ 39 h 133"/>
                <a:gd name="T30" fmla="*/ 201 w 223"/>
                <a:gd name="T31" fmla="*/ 55 h 133"/>
                <a:gd name="T32" fmla="*/ 214 w 223"/>
                <a:gd name="T33" fmla="*/ 49 h 133"/>
                <a:gd name="T34" fmla="*/ 223 w 223"/>
                <a:gd name="T35" fmla="*/ 60 h 133"/>
                <a:gd name="T36" fmla="*/ 205 w 223"/>
                <a:gd name="T37" fmla="*/ 67 h 133"/>
                <a:gd name="T38" fmla="*/ 201 w 223"/>
                <a:gd name="T39" fmla="*/ 78 h 133"/>
                <a:gd name="T40" fmla="*/ 214 w 223"/>
                <a:gd name="T41" fmla="*/ 97 h 133"/>
                <a:gd name="T42" fmla="*/ 210 w 223"/>
                <a:gd name="T43" fmla="*/ 112 h 133"/>
                <a:gd name="T44" fmla="*/ 192 w 223"/>
                <a:gd name="T45" fmla="*/ 111 h 133"/>
                <a:gd name="T46" fmla="*/ 162 w 223"/>
                <a:gd name="T47" fmla="*/ 133 h 133"/>
                <a:gd name="T48" fmla="*/ 154 w 223"/>
                <a:gd name="T49" fmla="*/ 123 h 133"/>
                <a:gd name="T50" fmla="*/ 142 w 223"/>
                <a:gd name="T51" fmla="*/ 123 h 133"/>
                <a:gd name="T52" fmla="*/ 136 w 223"/>
                <a:gd name="T53" fmla="*/ 115 h 133"/>
                <a:gd name="T54" fmla="*/ 138 w 223"/>
                <a:gd name="T55" fmla="*/ 97 h 133"/>
                <a:gd name="T56" fmla="*/ 130 w 223"/>
                <a:gd name="T57" fmla="*/ 93 h 133"/>
                <a:gd name="T58" fmla="*/ 118 w 223"/>
                <a:gd name="T59" fmla="*/ 97 h 133"/>
                <a:gd name="T60" fmla="*/ 109 w 223"/>
                <a:gd name="T61" fmla="*/ 93 h 133"/>
                <a:gd name="T62" fmla="*/ 91 w 223"/>
                <a:gd name="T63" fmla="*/ 88 h 133"/>
                <a:gd name="T64" fmla="*/ 78 w 223"/>
                <a:gd name="T65" fmla="*/ 93 h 133"/>
                <a:gd name="T66" fmla="*/ 52 w 223"/>
                <a:gd name="T67" fmla="*/ 79 h 133"/>
                <a:gd name="T68" fmla="*/ 37 w 223"/>
                <a:gd name="T69" fmla="*/ 78 h 133"/>
                <a:gd name="T70" fmla="*/ 39 w 223"/>
                <a:gd name="T71" fmla="*/ 60 h 133"/>
                <a:gd name="T72" fmla="*/ 16 w 223"/>
                <a:gd name="T73" fmla="*/ 45 h 133"/>
                <a:gd name="T74" fmla="*/ 1 w 223"/>
                <a:gd name="T75" fmla="*/ 42 h 133"/>
                <a:gd name="T76" fmla="*/ 0 w 223"/>
                <a:gd name="T77" fmla="*/ 27 h 133"/>
                <a:gd name="T78" fmla="*/ 3 w 223"/>
                <a:gd name="T79" fmla="*/ 0 h 13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23"/>
                <a:gd name="T121" fmla="*/ 0 h 133"/>
                <a:gd name="T122" fmla="*/ 223 w 223"/>
                <a:gd name="T123" fmla="*/ 133 h 13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23" h="133">
                  <a:moveTo>
                    <a:pt x="3" y="0"/>
                  </a:moveTo>
                  <a:lnTo>
                    <a:pt x="15" y="1"/>
                  </a:lnTo>
                  <a:lnTo>
                    <a:pt x="27" y="12"/>
                  </a:lnTo>
                  <a:lnTo>
                    <a:pt x="46" y="18"/>
                  </a:lnTo>
                  <a:lnTo>
                    <a:pt x="67" y="13"/>
                  </a:lnTo>
                  <a:lnTo>
                    <a:pt x="76" y="18"/>
                  </a:lnTo>
                  <a:lnTo>
                    <a:pt x="102" y="22"/>
                  </a:lnTo>
                  <a:lnTo>
                    <a:pt x="123" y="24"/>
                  </a:lnTo>
                  <a:lnTo>
                    <a:pt x="138" y="15"/>
                  </a:lnTo>
                  <a:lnTo>
                    <a:pt x="145" y="27"/>
                  </a:lnTo>
                  <a:lnTo>
                    <a:pt x="160" y="22"/>
                  </a:lnTo>
                  <a:lnTo>
                    <a:pt x="160" y="6"/>
                  </a:lnTo>
                  <a:lnTo>
                    <a:pt x="180" y="12"/>
                  </a:lnTo>
                  <a:lnTo>
                    <a:pt x="193" y="22"/>
                  </a:lnTo>
                  <a:lnTo>
                    <a:pt x="195" y="39"/>
                  </a:lnTo>
                  <a:lnTo>
                    <a:pt x="201" y="55"/>
                  </a:lnTo>
                  <a:lnTo>
                    <a:pt x="214" y="49"/>
                  </a:lnTo>
                  <a:lnTo>
                    <a:pt x="223" y="60"/>
                  </a:lnTo>
                  <a:lnTo>
                    <a:pt x="205" y="67"/>
                  </a:lnTo>
                  <a:lnTo>
                    <a:pt x="201" y="78"/>
                  </a:lnTo>
                  <a:lnTo>
                    <a:pt x="214" y="97"/>
                  </a:lnTo>
                  <a:lnTo>
                    <a:pt x="210" y="112"/>
                  </a:lnTo>
                  <a:lnTo>
                    <a:pt x="192" y="111"/>
                  </a:lnTo>
                  <a:lnTo>
                    <a:pt x="162" y="133"/>
                  </a:lnTo>
                  <a:lnTo>
                    <a:pt x="154" y="123"/>
                  </a:lnTo>
                  <a:lnTo>
                    <a:pt x="142" y="123"/>
                  </a:lnTo>
                  <a:lnTo>
                    <a:pt x="136" y="115"/>
                  </a:lnTo>
                  <a:lnTo>
                    <a:pt x="138" y="97"/>
                  </a:lnTo>
                  <a:lnTo>
                    <a:pt x="130" y="93"/>
                  </a:lnTo>
                  <a:lnTo>
                    <a:pt x="118" y="97"/>
                  </a:lnTo>
                  <a:lnTo>
                    <a:pt x="109" y="93"/>
                  </a:lnTo>
                  <a:lnTo>
                    <a:pt x="91" y="88"/>
                  </a:lnTo>
                  <a:lnTo>
                    <a:pt x="78" y="93"/>
                  </a:lnTo>
                  <a:lnTo>
                    <a:pt x="52" y="79"/>
                  </a:lnTo>
                  <a:lnTo>
                    <a:pt x="37" y="78"/>
                  </a:lnTo>
                  <a:lnTo>
                    <a:pt x="39" y="60"/>
                  </a:lnTo>
                  <a:lnTo>
                    <a:pt x="16" y="45"/>
                  </a:lnTo>
                  <a:lnTo>
                    <a:pt x="1" y="42"/>
                  </a:lnTo>
                  <a:lnTo>
                    <a:pt x="0" y="27"/>
                  </a:lnTo>
                  <a:lnTo>
                    <a:pt x="3"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6" name="Freeform 13"/>
            <p:cNvSpPr>
              <a:spLocks/>
            </p:cNvSpPr>
            <p:nvPr/>
          </p:nvSpPr>
          <p:spPr bwMode="auto">
            <a:xfrm>
              <a:off x="1641233" y="4594225"/>
              <a:ext cx="287215" cy="254000"/>
            </a:xfrm>
            <a:custGeom>
              <a:avLst/>
              <a:gdLst>
                <a:gd name="T0" fmla="*/ 0 w 196"/>
                <a:gd name="T1" fmla="*/ 66 h 160"/>
                <a:gd name="T2" fmla="*/ 16 w 196"/>
                <a:gd name="T3" fmla="*/ 61 h 160"/>
                <a:gd name="T4" fmla="*/ 34 w 196"/>
                <a:gd name="T5" fmla="*/ 60 h 160"/>
                <a:gd name="T6" fmla="*/ 54 w 196"/>
                <a:gd name="T7" fmla="*/ 45 h 160"/>
                <a:gd name="T8" fmla="*/ 51 w 196"/>
                <a:gd name="T9" fmla="*/ 34 h 160"/>
                <a:gd name="T10" fmla="*/ 40 w 196"/>
                <a:gd name="T11" fmla="*/ 28 h 160"/>
                <a:gd name="T12" fmla="*/ 42 w 196"/>
                <a:gd name="T13" fmla="*/ 15 h 160"/>
                <a:gd name="T14" fmla="*/ 54 w 196"/>
                <a:gd name="T15" fmla="*/ 13 h 160"/>
                <a:gd name="T16" fmla="*/ 64 w 196"/>
                <a:gd name="T17" fmla="*/ 10 h 160"/>
                <a:gd name="T18" fmla="*/ 90 w 196"/>
                <a:gd name="T19" fmla="*/ 7 h 160"/>
                <a:gd name="T20" fmla="*/ 105 w 196"/>
                <a:gd name="T21" fmla="*/ 13 h 160"/>
                <a:gd name="T22" fmla="*/ 117 w 196"/>
                <a:gd name="T23" fmla="*/ 10 h 160"/>
                <a:gd name="T24" fmla="*/ 133 w 196"/>
                <a:gd name="T25" fmla="*/ 7 h 160"/>
                <a:gd name="T26" fmla="*/ 150 w 196"/>
                <a:gd name="T27" fmla="*/ 16 h 160"/>
                <a:gd name="T28" fmla="*/ 157 w 196"/>
                <a:gd name="T29" fmla="*/ 15 h 160"/>
                <a:gd name="T30" fmla="*/ 159 w 196"/>
                <a:gd name="T31" fmla="*/ 0 h 160"/>
                <a:gd name="T32" fmla="*/ 172 w 196"/>
                <a:gd name="T33" fmla="*/ 1 h 160"/>
                <a:gd name="T34" fmla="*/ 178 w 196"/>
                <a:gd name="T35" fmla="*/ 16 h 160"/>
                <a:gd name="T36" fmla="*/ 184 w 196"/>
                <a:gd name="T37" fmla="*/ 27 h 160"/>
                <a:gd name="T38" fmla="*/ 196 w 196"/>
                <a:gd name="T39" fmla="*/ 39 h 160"/>
                <a:gd name="T40" fmla="*/ 187 w 196"/>
                <a:gd name="T41" fmla="*/ 60 h 160"/>
                <a:gd name="T42" fmla="*/ 175 w 196"/>
                <a:gd name="T43" fmla="*/ 84 h 160"/>
                <a:gd name="T44" fmla="*/ 183 w 196"/>
                <a:gd name="T45" fmla="*/ 96 h 160"/>
                <a:gd name="T46" fmla="*/ 186 w 196"/>
                <a:gd name="T47" fmla="*/ 112 h 160"/>
                <a:gd name="T48" fmla="*/ 171 w 196"/>
                <a:gd name="T49" fmla="*/ 117 h 160"/>
                <a:gd name="T50" fmla="*/ 153 w 196"/>
                <a:gd name="T51" fmla="*/ 118 h 160"/>
                <a:gd name="T52" fmla="*/ 141 w 196"/>
                <a:gd name="T53" fmla="*/ 133 h 160"/>
                <a:gd name="T54" fmla="*/ 117 w 196"/>
                <a:gd name="T55" fmla="*/ 129 h 160"/>
                <a:gd name="T56" fmla="*/ 106 w 196"/>
                <a:gd name="T57" fmla="*/ 144 h 160"/>
                <a:gd name="T58" fmla="*/ 82 w 196"/>
                <a:gd name="T59" fmla="*/ 144 h 160"/>
                <a:gd name="T60" fmla="*/ 73 w 196"/>
                <a:gd name="T61" fmla="*/ 156 h 160"/>
                <a:gd name="T62" fmla="*/ 66 w 196"/>
                <a:gd name="T63" fmla="*/ 160 h 160"/>
                <a:gd name="T64" fmla="*/ 52 w 196"/>
                <a:gd name="T65" fmla="*/ 150 h 160"/>
                <a:gd name="T66" fmla="*/ 33 w 196"/>
                <a:gd name="T67" fmla="*/ 153 h 160"/>
                <a:gd name="T68" fmla="*/ 21 w 196"/>
                <a:gd name="T69" fmla="*/ 139 h 160"/>
                <a:gd name="T70" fmla="*/ 30 w 196"/>
                <a:gd name="T71" fmla="*/ 126 h 160"/>
                <a:gd name="T72" fmla="*/ 48 w 196"/>
                <a:gd name="T73" fmla="*/ 111 h 160"/>
                <a:gd name="T74" fmla="*/ 55 w 196"/>
                <a:gd name="T75" fmla="*/ 103 h 160"/>
                <a:gd name="T76" fmla="*/ 61 w 196"/>
                <a:gd name="T77" fmla="*/ 82 h 160"/>
                <a:gd name="T78" fmla="*/ 51 w 196"/>
                <a:gd name="T79" fmla="*/ 93 h 160"/>
                <a:gd name="T80" fmla="*/ 40 w 196"/>
                <a:gd name="T81" fmla="*/ 100 h 160"/>
                <a:gd name="T82" fmla="*/ 33 w 196"/>
                <a:gd name="T83" fmla="*/ 112 h 160"/>
                <a:gd name="T84" fmla="*/ 22 w 196"/>
                <a:gd name="T85" fmla="*/ 117 h 160"/>
                <a:gd name="T86" fmla="*/ 12 w 196"/>
                <a:gd name="T87" fmla="*/ 133 h 160"/>
                <a:gd name="T88" fmla="*/ 1 w 196"/>
                <a:gd name="T89" fmla="*/ 124 h 160"/>
                <a:gd name="T90" fmla="*/ 3 w 196"/>
                <a:gd name="T91" fmla="*/ 102 h 160"/>
                <a:gd name="T92" fmla="*/ 7 w 196"/>
                <a:gd name="T93" fmla="*/ 76 h 160"/>
                <a:gd name="T94" fmla="*/ 0 w 196"/>
                <a:gd name="T95" fmla="*/ 66 h 16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96"/>
                <a:gd name="T145" fmla="*/ 0 h 160"/>
                <a:gd name="T146" fmla="*/ 196 w 196"/>
                <a:gd name="T147" fmla="*/ 160 h 16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96" h="160">
                  <a:moveTo>
                    <a:pt x="0" y="66"/>
                  </a:moveTo>
                  <a:lnTo>
                    <a:pt x="16" y="61"/>
                  </a:lnTo>
                  <a:lnTo>
                    <a:pt x="34" y="60"/>
                  </a:lnTo>
                  <a:lnTo>
                    <a:pt x="54" y="45"/>
                  </a:lnTo>
                  <a:lnTo>
                    <a:pt x="51" y="34"/>
                  </a:lnTo>
                  <a:lnTo>
                    <a:pt x="40" y="28"/>
                  </a:lnTo>
                  <a:lnTo>
                    <a:pt x="42" y="15"/>
                  </a:lnTo>
                  <a:lnTo>
                    <a:pt x="54" y="13"/>
                  </a:lnTo>
                  <a:lnTo>
                    <a:pt x="64" y="10"/>
                  </a:lnTo>
                  <a:lnTo>
                    <a:pt x="90" y="7"/>
                  </a:lnTo>
                  <a:lnTo>
                    <a:pt x="105" y="13"/>
                  </a:lnTo>
                  <a:lnTo>
                    <a:pt x="117" y="10"/>
                  </a:lnTo>
                  <a:lnTo>
                    <a:pt x="133" y="7"/>
                  </a:lnTo>
                  <a:lnTo>
                    <a:pt x="150" y="16"/>
                  </a:lnTo>
                  <a:lnTo>
                    <a:pt x="157" y="15"/>
                  </a:lnTo>
                  <a:lnTo>
                    <a:pt x="159" y="0"/>
                  </a:lnTo>
                  <a:lnTo>
                    <a:pt x="172" y="1"/>
                  </a:lnTo>
                  <a:lnTo>
                    <a:pt x="178" y="16"/>
                  </a:lnTo>
                  <a:lnTo>
                    <a:pt x="184" y="27"/>
                  </a:lnTo>
                  <a:lnTo>
                    <a:pt x="196" y="39"/>
                  </a:lnTo>
                  <a:lnTo>
                    <a:pt x="187" y="60"/>
                  </a:lnTo>
                  <a:lnTo>
                    <a:pt x="175" y="84"/>
                  </a:lnTo>
                  <a:lnTo>
                    <a:pt x="183" y="96"/>
                  </a:lnTo>
                  <a:lnTo>
                    <a:pt x="186" y="112"/>
                  </a:lnTo>
                  <a:lnTo>
                    <a:pt x="171" y="117"/>
                  </a:lnTo>
                  <a:lnTo>
                    <a:pt x="153" y="118"/>
                  </a:lnTo>
                  <a:lnTo>
                    <a:pt x="141" y="133"/>
                  </a:lnTo>
                  <a:lnTo>
                    <a:pt x="117" y="129"/>
                  </a:lnTo>
                  <a:lnTo>
                    <a:pt x="106" y="144"/>
                  </a:lnTo>
                  <a:lnTo>
                    <a:pt x="82" y="144"/>
                  </a:lnTo>
                  <a:lnTo>
                    <a:pt x="73" y="156"/>
                  </a:lnTo>
                  <a:lnTo>
                    <a:pt x="66" y="160"/>
                  </a:lnTo>
                  <a:lnTo>
                    <a:pt x="52" y="150"/>
                  </a:lnTo>
                  <a:lnTo>
                    <a:pt x="33" y="153"/>
                  </a:lnTo>
                  <a:lnTo>
                    <a:pt x="21" y="139"/>
                  </a:lnTo>
                  <a:lnTo>
                    <a:pt x="30" y="126"/>
                  </a:lnTo>
                  <a:lnTo>
                    <a:pt x="48" y="111"/>
                  </a:lnTo>
                  <a:lnTo>
                    <a:pt x="55" y="103"/>
                  </a:lnTo>
                  <a:lnTo>
                    <a:pt x="61" y="82"/>
                  </a:lnTo>
                  <a:lnTo>
                    <a:pt x="51" y="93"/>
                  </a:lnTo>
                  <a:lnTo>
                    <a:pt x="40" y="100"/>
                  </a:lnTo>
                  <a:lnTo>
                    <a:pt x="33" y="112"/>
                  </a:lnTo>
                  <a:lnTo>
                    <a:pt x="22" y="117"/>
                  </a:lnTo>
                  <a:lnTo>
                    <a:pt x="12" y="133"/>
                  </a:lnTo>
                  <a:lnTo>
                    <a:pt x="1" y="124"/>
                  </a:lnTo>
                  <a:lnTo>
                    <a:pt x="3" y="102"/>
                  </a:lnTo>
                  <a:lnTo>
                    <a:pt x="7" y="76"/>
                  </a:lnTo>
                  <a:lnTo>
                    <a:pt x="0" y="6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7" name="Freeform 14"/>
            <p:cNvSpPr>
              <a:spLocks/>
            </p:cNvSpPr>
            <p:nvPr/>
          </p:nvSpPr>
          <p:spPr bwMode="auto">
            <a:xfrm>
              <a:off x="1724760" y="4772025"/>
              <a:ext cx="230065" cy="212725"/>
            </a:xfrm>
            <a:custGeom>
              <a:avLst/>
              <a:gdLst>
                <a:gd name="T0" fmla="*/ 12 w 157"/>
                <a:gd name="T1" fmla="*/ 72 h 134"/>
                <a:gd name="T2" fmla="*/ 0 w 157"/>
                <a:gd name="T3" fmla="*/ 65 h 134"/>
                <a:gd name="T4" fmla="*/ 10 w 157"/>
                <a:gd name="T5" fmla="*/ 48 h 134"/>
                <a:gd name="T6" fmla="*/ 25 w 157"/>
                <a:gd name="T7" fmla="*/ 32 h 134"/>
                <a:gd name="T8" fmla="*/ 51 w 157"/>
                <a:gd name="T9" fmla="*/ 32 h 134"/>
                <a:gd name="T10" fmla="*/ 61 w 157"/>
                <a:gd name="T11" fmla="*/ 18 h 134"/>
                <a:gd name="T12" fmla="*/ 84 w 157"/>
                <a:gd name="T13" fmla="*/ 20 h 134"/>
                <a:gd name="T14" fmla="*/ 97 w 157"/>
                <a:gd name="T15" fmla="*/ 6 h 134"/>
                <a:gd name="T16" fmla="*/ 115 w 157"/>
                <a:gd name="T17" fmla="*/ 5 h 134"/>
                <a:gd name="T18" fmla="*/ 129 w 157"/>
                <a:gd name="T19" fmla="*/ 0 h 134"/>
                <a:gd name="T20" fmla="*/ 142 w 157"/>
                <a:gd name="T21" fmla="*/ 5 h 134"/>
                <a:gd name="T22" fmla="*/ 154 w 157"/>
                <a:gd name="T23" fmla="*/ 11 h 134"/>
                <a:gd name="T24" fmla="*/ 157 w 157"/>
                <a:gd name="T25" fmla="*/ 20 h 134"/>
                <a:gd name="T26" fmla="*/ 145 w 157"/>
                <a:gd name="T27" fmla="*/ 26 h 134"/>
                <a:gd name="T28" fmla="*/ 150 w 157"/>
                <a:gd name="T29" fmla="*/ 38 h 134"/>
                <a:gd name="T30" fmla="*/ 136 w 157"/>
                <a:gd name="T31" fmla="*/ 56 h 134"/>
                <a:gd name="T32" fmla="*/ 137 w 157"/>
                <a:gd name="T33" fmla="*/ 74 h 134"/>
                <a:gd name="T34" fmla="*/ 147 w 157"/>
                <a:gd name="T35" fmla="*/ 78 h 134"/>
                <a:gd name="T36" fmla="*/ 145 w 157"/>
                <a:gd name="T37" fmla="*/ 95 h 134"/>
                <a:gd name="T38" fmla="*/ 157 w 157"/>
                <a:gd name="T39" fmla="*/ 111 h 134"/>
                <a:gd name="T40" fmla="*/ 142 w 157"/>
                <a:gd name="T41" fmla="*/ 113 h 134"/>
                <a:gd name="T42" fmla="*/ 133 w 157"/>
                <a:gd name="T43" fmla="*/ 122 h 134"/>
                <a:gd name="T44" fmla="*/ 126 w 157"/>
                <a:gd name="T45" fmla="*/ 126 h 134"/>
                <a:gd name="T46" fmla="*/ 111 w 157"/>
                <a:gd name="T47" fmla="*/ 129 h 134"/>
                <a:gd name="T48" fmla="*/ 102 w 157"/>
                <a:gd name="T49" fmla="*/ 116 h 134"/>
                <a:gd name="T50" fmla="*/ 88 w 157"/>
                <a:gd name="T51" fmla="*/ 113 h 134"/>
                <a:gd name="T52" fmla="*/ 85 w 157"/>
                <a:gd name="T53" fmla="*/ 125 h 134"/>
                <a:gd name="T54" fmla="*/ 78 w 157"/>
                <a:gd name="T55" fmla="*/ 134 h 134"/>
                <a:gd name="T56" fmla="*/ 67 w 157"/>
                <a:gd name="T57" fmla="*/ 120 h 134"/>
                <a:gd name="T58" fmla="*/ 46 w 157"/>
                <a:gd name="T59" fmla="*/ 110 h 134"/>
                <a:gd name="T60" fmla="*/ 27 w 157"/>
                <a:gd name="T61" fmla="*/ 92 h 134"/>
                <a:gd name="T62" fmla="*/ 13 w 157"/>
                <a:gd name="T63" fmla="*/ 95 h 134"/>
                <a:gd name="T64" fmla="*/ 12 w 157"/>
                <a:gd name="T65" fmla="*/ 72 h 1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7"/>
                <a:gd name="T100" fmla="*/ 0 h 134"/>
                <a:gd name="T101" fmla="*/ 157 w 157"/>
                <a:gd name="T102" fmla="*/ 134 h 1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7" h="134">
                  <a:moveTo>
                    <a:pt x="12" y="72"/>
                  </a:moveTo>
                  <a:lnTo>
                    <a:pt x="0" y="65"/>
                  </a:lnTo>
                  <a:lnTo>
                    <a:pt x="10" y="48"/>
                  </a:lnTo>
                  <a:lnTo>
                    <a:pt x="25" y="32"/>
                  </a:lnTo>
                  <a:lnTo>
                    <a:pt x="51" y="32"/>
                  </a:lnTo>
                  <a:lnTo>
                    <a:pt x="61" y="18"/>
                  </a:lnTo>
                  <a:lnTo>
                    <a:pt x="84" y="20"/>
                  </a:lnTo>
                  <a:lnTo>
                    <a:pt x="97" y="6"/>
                  </a:lnTo>
                  <a:lnTo>
                    <a:pt x="115" y="5"/>
                  </a:lnTo>
                  <a:lnTo>
                    <a:pt x="129" y="0"/>
                  </a:lnTo>
                  <a:lnTo>
                    <a:pt x="142" y="5"/>
                  </a:lnTo>
                  <a:lnTo>
                    <a:pt x="154" y="11"/>
                  </a:lnTo>
                  <a:lnTo>
                    <a:pt x="157" y="20"/>
                  </a:lnTo>
                  <a:lnTo>
                    <a:pt x="145" y="26"/>
                  </a:lnTo>
                  <a:lnTo>
                    <a:pt x="150" y="38"/>
                  </a:lnTo>
                  <a:lnTo>
                    <a:pt x="136" y="56"/>
                  </a:lnTo>
                  <a:lnTo>
                    <a:pt x="137" y="74"/>
                  </a:lnTo>
                  <a:lnTo>
                    <a:pt x="147" y="78"/>
                  </a:lnTo>
                  <a:lnTo>
                    <a:pt x="145" y="95"/>
                  </a:lnTo>
                  <a:lnTo>
                    <a:pt x="157" y="111"/>
                  </a:lnTo>
                  <a:lnTo>
                    <a:pt x="142" y="113"/>
                  </a:lnTo>
                  <a:lnTo>
                    <a:pt x="133" y="122"/>
                  </a:lnTo>
                  <a:lnTo>
                    <a:pt x="126" y="126"/>
                  </a:lnTo>
                  <a:lnTo>
                    <a:pt x="111" y="129"/>
                  </a:lnTo>
                  <a:lnTo>
                    <a:pt x="102" y="116"/>
                  </a:lnTo>
                  <a:lnTo>
                    <a:pt x="88" y="113"/>
                  </a:lnTo>
                  <a:lnTo>
                    <a:pt x="85" y="125"/>
                  </a:lnTo>
                  <a:lnTo>
                    <a:pt x="78" y="134"/>
                  </a:lnTo>
                  <a:lnTo>
                    <a:pt x="67" y="120"/>
                  </a:lnTo>
                  <a:lnTo>
                    <a:pt x="46" y="110"/>
                  </a:lnTo>
                  <a:lnTo>
                    <a:pt x="27" y="92"/>
                  </a:lnTo>
                  <a:lnTo>
                    <a:pt x="13" y="95"/>
                  </a:lnTo>
                  <a:lnTo>
                    <a:pt x="12" y="7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8" name="Freeform 15"/>
            <p:cNvSpPr>
              <a:spLocks/>
            </p:cNvSpPr>
            <p:nvPr/>
          </p:nvSpPr>
          <p:spPr bwMode="auto">
            <a:xfrm>
              <a:off x="1614856" y="4879975"/>
              <a:ext cx="234462" cy="242888"/>
            </a:xfrm>
            <a:custGeom>
              <a:avLst/>
              <a:gdLst>
                <a:gd name="T0" fmla="*/ 39 w 160"/>
                <a:gd name="T1" fmla="*/ 57 h 153"/>
                <a:gd name="T2" fmla="*/ 52 w 160"/>
                <a:gd name="T3" fmla="*/ 37 h 153"/>
                <a:gd name="T4" fmla="*/ 51 w 160"/>
                <a:gd name="T5" fmla="*/ 22 h 153"/>
                <a:gd name="T6" fmla="*/ 64 w 160"/>
                <a:gd name="T7" fmla="*/ 7 h 153"/>
                <a:gd name="T8" fmla="*/ 72 w 160"/>
                <a:gd name="T9" fmla="*/ 0 h 153"/>
                <a:gd name="T10" fmla="*/ 87 w 160"/>
                <a:gd name="T11" fmla="*/ 7 h 153"/>
                <a:gd name="T12" fmla="*/ 87 w 160"/>
                <a:gd name="T13" fmla="*/ 25 h 153"/>
                <a:gd name="T14" fmla="*/ 99 w 160"/>
                <a:gd name="T15" fmla="*/ 25 h 153"/>
                <a:gd name="T16" fmla="*/ 117 w 160"/>
                <a:gd name="T17" fmla="*/ 40 h 153"/>
                <a:gd name="T18" fmla="*/ 142 w 160"/>
                <a:gd name="T19" fmla="*/ 55 h 153"/>
                <a:gd name="T20" fmla="*/ 151 w 160"/>
                <a:gd name="T21" fmla="*/ 66 h 153"/>
                <a:gd name="T22" fmla="*/ 160 w 160"/>
                <a:gd name="T23" fmla="*/ 79 h 153"/>
                <a:gd name="T24" fmla="*/ 160 w 160"/>
                <a:gd name="T25" fmla="*/ 93 h 153"/>
                <a:gd name="T26" fmla="*/ 145 w 160"/>
                <a:gd name="T27" fmla="*/ 103 h 153"/>
                <a:gd name="T28" fmla="*/ 118 w 160"/>
                <a:gd name="T29" fmla="*/ 102 h 153"/>
                <a:gd name="T30" fmla="*/ 106 w 160"/>
                <a:gd name="T31" fmla="*/ 115 h 153"/>
                <a:gd name="T32" fmla="*/ 84 w 160"/>
                <a:gd name="T33" fmla="*/ 111 h 153"/>
                <a:gd name="T34" fmla="*/ 70 w 160"/>
                <a:gd name="T35" fmla="*/ 123 h 153"/>
                <a:gd name="T36" fmla="*/ 81 w 160"/>
                <a:gd name="T37" fmla="*/ 133 h 153"/>
                <a:gd name="T38" fmla="*/ 76 w 160"/>
                <a:gd name="T39" fmla="*/ 138 h 153"/>
                <a:gd name="T40" fmla="*/ 54 w 160"/>
                <a:gd name="T41" fmla="*/ 136 h 153"/>
                <a:gd name="T42" fmla="*/ 40 w 160"/>
                <a:gd name="T43" fmla="*/ 153 h 153"/>
                <a:gd name="T44" fmla="*/ 19 w 160"/>
                <a:gd name="T45" fmla="*/ 147 h 153"/>
                <a:gd name="T46" fmla="*/ 6 w 160"/>
                <a:gd name="T47" fmla="*/ 129 h 153"/>
                <a:gd name="T48" fmla="*/ 12 w 160"/>
                <a:gd name="T49" fmla="*/ 118 h 153"/>
                <a:gd name="T50" fmla="*/ 28 w 160"/>
                <a:gd name="T51" fmla="*/ 112 h 153"/>
                <a:gd name="T52" fmla="*/ 19 w 160"/>
                <a:gd name="T53" fmla="*/ 100 h 153"/>
                <a:gd name="T54" fmla="*/ 6 w 160"/>
                <a:gd name="T55" fmla="*/ 105 h 153"/>
                <a:gd name="T56" fmla="*/ 0 w 160"/>
                <a:gd name="T57" fmla="*/ 91 h 153"/>
                <a:gd name="T58" fmla="*/ 0 w 160"/>
                <a:gd name="T59" fmla="*/ 72 h 153"/>
                <a:gd name="T60" fmla="*/ 10 w 160"/>
                <a:gd name="T61" fmla="*/ 64 h 153"/>
                <a:gd name="T62" fmla="*/ 24 w 160"/>
                <a:gd name="T63" fmla="*/ 55 h 153"/>
                <a:gd name="T64" fmla="*/ 39 w 160"/>
                <a:gd name="T65" fmla="*/ 57 h 1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53"/>
                <a:gd name="T101" fmla="*/ 160 w 160"/>
                <a:gd name="T102" fmla="*/ 153 h 1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53">
                  <a:moveTo>
                    <a:pt x="39" y="57"/>
                  </a:moveTo>
                  <a:lnTo>
                    <a:pt x="52" y="37"/>
                  </a:lnTo>
                  <a:lnTo>
                    <a:pt x="51" y="22"/>
                  </a:lnTo>
                  <a:lnTo>
                    <a:pt x="64" y="7"/>
                  </a:lnTo>
                  <a:lnTo>
                    <a:pt x="72" y="0"/>
                  </a:lnTo>
                  <a:lnTo>
                    <a:pt x="87" y="7"/>
                  </a:lnTo>
                  <a:lnTo>
                    <a:pt x="87" y="25"/>
                  </a:lnTo>
                  <a:lnTo>
                    <a:pt x="99" y="25"/>
                  </a:lnTo>
                  <a:lnTo>
                    <a:pt x="117" y="40"/>
                  </a:lnTo>
                  <a:lnTo>
                    <a:pt x="142" y="55"/>
                  </a:lnTo>
                  <a:lnTo>
                    <a:pt x="151" y="66"/>
                  </a:lnTo>
                  <a:lnTo>
                    <a:pt x="160" y="79"/>
                  </a:lnTo>
                  <a:lnTo>
                    <a:pt x="160" y="93"/>
                  </a:lnTo>
                  <a:lnTo>
                    <a:pt x="145" y="103"/>
                  </a:lnTo>
                  <a:lnTo>
                    <a:pt x="118" y="102"/>
                  </a:lnTo>
                  <a:lnTo>
                    <a:pt x="106" y="115"/>
                  </a:lnTo>
                  <a:lnTo>
                    <a:pt x="84" y="111"/>
                  </a:lnTo>
                  <a:lnTo>
                    <a:pt x="70" y="123"/>
                  </a:lnTo>
                  <a:lnTo>
                    <a:pt x="81" y="133"/>
                  </a:lnTo>
                  <a:lnTo>
                    <a:pt x="76" y="138"/>
                  </a:lnTo>
                  <a:lnTo>
                    <a:pt x="54" y="136"/>
                  </a:lnTo>
                  <a:lnTo>
                    <a:pt x="40" y="153"/>
                  </a:lnTo>
                  <a:lnTo>
                    <a:pt x="19" y="147"/>
                  </a:lnTo>
                  <a:lnTo>
                    <a:pt x="6" y="129"/>
                  </a:lnTo>
                  <a:lnTo>
                    <a:pt x="12" y="118"/>
                  </a:lnTo>
                  <a:lnTo>
                    <a:pt x="28" y="112"/>
                  </a:lnTo>
                  <a:lnTo>
                    <a:pt x="19" y="100"/>
                  </a:lnTo>
                  <a:lnTo>
                    <a:pt x="6" y="105"/>
                  </a:lnTo>
                  <a:lnTo>
                    <a:pt x="0" y="91"/>
                  </a:lnTo>
                  <a:lnTo>
                    <a:pt x="0" y="72"/>
                  </a:lnTo>
                  <a:lnTo>
                    <a:pt x="10" y="64"/>
                  </a:lnTo>
                  <a:lnTo>
                    <a:pt x="24" y="55"/>
                  </a:lnTo>
                  <a:lnTo>
                    <a:pt x="39" y="5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19" name="Freeform 16"/>
            <p:cNvSpPr>
              <a:spLocks/>
            </p:cNvSpPr>
            <p:nvPr/>
          </p:nvSpPr>
          <p:spPr bwMode="auto">
            <a:xfrm>
              <a:off x="1742344" y="5127626"/>
              <a:ext cx="184639" cy="161925"/>
            </a:xfrm>
            <a:custGeom>
              <a:avLst/>
              <a:gdLst>
                <a:gd name="T0" fmla="*/ 36 w 126"/>
                <a:gd name="T1" fmla="*/ 16 h 102"/>
                <a:gd name="T2" fmla="*/ 45 w 126"/>
                <a:gd name="T3" fmla="*/ 3 h 102"/>
                <a:gd name="T4" fmla="*/ 61 w 126"/>
                <a:gd name="T5" fmla="*/ 0 h 102"/>
                <a:gd name="T6" fmla="*/ 78 w 126"/>
                <a:gd name="T7" fmla="*/ 3 h 102"/>
                <a:gd name="T8" fmla="*/ 99 w 126"/>
                <a:gd name="T9" fmla="*/ 12 h 102"/>
                <a:gd name="T10" fmla="*/ 113 w 126"/>
                <a:gd name="T11" fmla="*/ 16 h 102"/>
                <a:gd name="T12" fmla="*/ 118 w 126"/>
                <a:gd name="T13" fmla="*/ 36 h 102"/>
                <a:gd name="T14" fmla="*/ 126 w 126"/>
                <a:gd name="T15" fmla="*/ 54 h 102"/>
                <a:gd name="T16" fmla="*/ 97 w 126"/>
                <a:gd name="T17" fmla="*/ 51 h 102"/>
                <a:gd name="T18" fmla="*/ 76 w 126"/>
                <a:gd name="T19" fmla="*/ 64 h 102"/>
                <a:gd name="T20" fmla="*/ 58 w 126"/>
                <a:gd name="T21" fmla="*/ 55 h 102"/>
                <a:gd name="T22" fmla="*/ 48 w 126"/>
                <a:gd name="T23" fmla="*/ 57 h 102"/>
                <a:gd name="T24" fmla="*/ 42 w 126"/>
                <a:gd name="T25" fmla="*/ 66 h 102"/>
                <a:gd name="T26" fmla="*/ 60 w 126"/>
                <a:gd name="T27" fmla="*/ 73 h 102"/>
                <a:gd name="T28" fmla="*/ 75 w 126"/>
                <a:gd name="T29" fmla="*/ 79 h 102"/>
                <a:gd name="T30" fmla="*/ 55 w 126"/>
                <a:gd name="T31" fmla="*/ 102 h 102"/>
                <a:gd name="T32" fmla="*/ 34 w 126"/>
                <a:gd name="T33" fmla="*/ 94 h 102"/>
                <a:gd name="T34" fmla="*/ 12 w 126"/>
                <a:gd name="T35" fmla="*/ 87 h 102"/>
                <a:gd name="T36" fmla="*/ 0 w 126"/>
                <a:gd name="T37" fmla="*/ 84 h 102"/>
                <a:gd name="T38" fmla="*/ 3 w 126"/>
                <a:gd name="T39" fmla="*/ 57 h 102"/>
                <a:gd name="T40" fmla="*/ 7 w 126"/>
                <a:gd name="T41" fmla="*/ 37 h 102"/>
                <a:gd name="T42" fmla="*/ 24 w 126"/>
                <a:gd name="T43" fmla="*/ 24 h 102"/>
                <a:gd name="T44" fmla="*/ 36 w 126"/>
                <a:gd name="T45" fmla="*/ 16 h 10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6"/>
                <a:gd name="T70" fmla="*/ 0 h 102"/>
                <a:gd name="T71" fmla="*/ 126 w 126"/>
                <a:gd name="T72" fmla="*/ 102 h 10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6" h="102">
                  <a:moveTo>
                    <a:pt x="36" y="16"/>
                  </a:moveTo>
                  <a:lnTo>
                    <a:pt x="45" y="3"/>
                  </a:lnTo>
                  <a:lnTo>
                    <a:pt x="61" y="0"/>
                  </a:lnTo>
                  <a:lnTo>
                    <a:pt x="78" y="3"/>
                  </a:lnTo>
                  <a:lnTo>
                    <a:pt x="99" y="12"/>
                  </a:lnTo>
                  <a:lnTo>
                    <a:pt x="113" y="16"/>
                  </a:lnTo>
                  <a:lnTo>
                    <a:pt x="118" y="36"/>
                  </a:lnTo>
                  <a:lnTo>
                    <a:pt x="126" y="54"/>
                  </a:lnTo>
                  <a:lnTo>
                    <a:pt x="97" y="51"/>
                  </a:lnTo>
                  <a:lnTo>
                    <a:pt x="76" y="64"/>
                  </a:lnTo>
                  <a:lnTo>
                    <a:pt x="58" y="55"/>
                  </a:lnTo>
                  <a:lnTo>
                    <a:pt x="48" y="57"/>
                  </a:lnTo>
                  <a:lnTo>
                    <a:pt x="42" y="66"/>
                  </a:lnTo>
                  <a:lnTo>
                    <a:pt x="60" y="73"/>
                  </a:lnTo>
                  <a:lnTo>
                    <a:pt x="75" y="79"/>
                  </a:lnTo>
                  <a:lnTo>
                    <a:pt x="55" y="102"/>
                  </a:lnTo>
                  <a:lnTo>
                    <a:pt x="34" y="94"/>
                  </a:lnTo>
                  <a:lnTo>
                    <a:pt x="12" y="87"/>
                  </a:lnTo>
                  <a:lnTo>
                    <a:pt x="0" y="84"/>
                  </a:lnTo>
                  <a:lnTo>
                    <a:pt x="3" y="57"/>
                  </a:lnTo>
                  <a:lnTo>
                    <a:pt x="7" y="37"/>
                  </a:lnTo>
                  <a:lnTo>
                    <a:pt x="24" y="24"/>
                  </a:lnTo>
                  <a:lnTo>
                    <a:pt x="36" y="1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0" name="Freeform 17"/>
            <p:cNvSpPr>
              <a:spLocks/>
            </p:cNvSpPr>
            <p:nvPr/>
          </p:nvSpPr>
          <p:spPr bwMode="auto">
            <a:xfrm>
              <a:off x="1554775" y="5099051"/>
              <a:ext cx="249115" cy="214313"/>
            </a:xfrm>
            <a:custGeom>
              <a:avLst/>
              <a:gdLst>
                <a:gd name="T0" fmla="*/ 8 w 170"/>
                <a:gd name="T1" fmla="*/ 46 h 135"/>
                <a:gd name="T2" fmla="*/ 38 w 170"/>
                <a:gd name="T3" fmla="*/ 24 h 135"/>
                <a:gd name="T4" fmla="*/ 57 w 170"/>
                <a:gd name="T5" fmla="*/ 24 h 135"/>
                <a:gd name="T6" fmla="*/ 62 w 170"/>
                <a:gd name="T7" fmla="*/ 9 h 135"/>
                <a:gd name="T8" fmla="*/ 80 w 170"/>
                <a:gd name="T9" fmla="*/ 13 h 135"/>
                <a:gd name="T10" fmla="*/ 95 w 170"/>
                <a:gd name="T11" fmla="*/ 0 h 135"/>
                <a:gd name="T12" fmla="*/ 120 w 170"/>
                <a:gd name="T13" fmla="*/ 1 h 135"/>
                <a:gd name="T14" fmla="*/ 134 w 170"/>
                <a:gd name="T15" fmla="*/ 15 h 135"/>
                <a:gd name="T16" fmla="*/ 149 w 170"/>
                <a:gd name="T17" fmla="*/ 15 h 135"/>
                <a:gd name="T18" fmla="*/ 170 w 170"/>
                <a:gd name="T19" fmla="*/ 22 h 135"/>
                <a:gd name="T20" fmla="*/ 165 w 170"/>
                <a:gd name="T21" fmla="*/ 34 h 135"/>
                <a:gd name="T22" fmla="*/ 149 w 170"/>
                <a:gd name="T23" fmla="*/ 42 h 135"/>
                <a:gd name="T24" fmla="*/ 135 w 170"/>
                <a:gd name="T25" fmla="*/ 57 h 135"/>
                <a:gd name="T26" fmla="*/ 129 w 170"/>
                <a:gd name="T27" fmla="*/ 76 h 135"/>
                <a:gd name="T28" fmla="*/ 128 w 170"/>
                <a:gd name="T29" fmla="*/ 103 h 135"/>
                <a:gd name="T30" fmla="*/ 116 w 170"/>
                <a:gd name="T31" fmla="*/ 102 h 135"/>
                <a:gd name="T32" fmla="*/ 110 w 170"/>
                <a:gd name="T33" fmla="*/ 94 h 135"/>
                <a:gd name="T34" fmla="*/ 98 w 170"/>
                <a:gd name="T35" fmla="*/ 102 h 135"/>
                <a:gd name="T36" fmla="*/ 98 w 170"/>
                <a:gd name="T37" fmla="*/ 111 h 135"/>
                <a:gd name="T38" fmla="*/ 105 w 170"/>
                <a:gd name="T39" fmla="*/ 127 h 135"/>
                <a:gd name="T40" fmla="*/ 96 w 170"/>
                <a:gd name="T41" fmla="*/ 135 h 135"/>
                <a:gd name="T42" fmla="*/ 84 w 170"/>
                <a:gd name="T43" fmla="*/ 123 h 135"/>
                <a:gd name="T44" fmla="*/ 74 w 170"/>
                <a:gd name="T45" fmla="*/ 108 h 135"/>
                <a:gd name="T46" fmla="*/ 66 w 170"/>
                <a:gd name="T47" fmla="*/ 102 h 135"/>
                <a:gd name="T48" fmla="*/ 53 w 170"/>
                <a:gd name="T49" fmla="*/ 88 h 135"/>
                <a:gd name="T50" fmla="*/ 33 w 170"/>
                <a:gd name="T51" fmla="*/ 70 h 135"/>
                <a:gd name="T52" fmla="*/ 5 w 170"/>
                <a:gd name="T53" fmla="*/ 78 h 135"/>
                <a:gd name="T54" fmla="*/ 0 w 170"/>
                <a:gd name="T55" fmla="*/ 67 h 135"/>
                <a:gd name="T56" fmla="*/ 8 w 170"/>
                <a:gd name="T57" fmla="*/ 46 h 13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0"/>
                <a:gd name="T88" fmla="*/ 0 h 135"/>
                <a:gd name="T89" fmla="*/ 170 w 170"/>
                <a:gd name="T90" fmla="*/ 135 h 13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0" h="135">
                  <a:moveTo>
                    <a:pt x="8" y="46"/>
                  </a:moveTo>
                  <a:lnTo>
                    <a:pt x="38" y="24"/>
                  </a:lnTo>
                  <a:lnTo>
                    <a:pt x="57" y="24"/>
                  </a:lnTo>
                  <a:lnTo>
                    <a:pt x="62" y="9"/>
                  </a:lnTo>
                  <a:lnTo>
                    <a:pt x="80" y="13"/>
                  </a:lnTo>
                  <a:lnTo>
                    <a:pt x="95" y="0"/>
                  </a:lnTo>
                  <a:lnTo>
                    <a:pt x="120" y="1"/>
                  </a:lnTo>
                  <a:lnTo>
                    <a:pt x="134" y="15"/>
                  </a:lnTo>
                  <a:lnTo>
                    <a:pt x="149" y="15"/>
                  </a:lnTo>
                  <a:lnTo>
                    <a:pt x="170" y="22"/>
                  </a:lnTo>
                  <a:lnTo>
                    <a:pt x="165" y="34"/>
                  </a:lnTo>
                  <a:lnTo>
                    <a:pt x="149" y="42"/>
                  </a:lnTo>
                  <a:lnTo>
                    <a:pt x="135" y="57"/>
                  </a:lnTo>
                  <a:lnTo>
                    <a:pt x="129" y="76"/>
                  </a:lnTo>
                  <a:lnTo>
                    <a:pt x="128" y="103"/>
                  </a:lnTo>
                  <a:lnTo>
                    <a:pt x="116" y="102"/>
                  </a:lnTo>
                  <a:lnTo>
                    <a:pt x="110" y="94"/>
                  </a:lnTo>
                  <a:lnTo>
                    <a:pt x="98" y="102"/>
                  </a:lnTo>
                  <a:lnTo>
                    <a:pt x="98" y="111"/>
                  </a:lnTo>
                  <a:lnTo>
                    <a:pt x="105" y="127"/>
                  </a:lnTo>
                  <a:lnTo>
                    <a:pt x="96" y="135"/>
                  </a:lnTo>
                  <a:lnTo>
                    <a:pt x="84" y="123"/>
                  </a:lnTo>
                  <a:lnTo>
                    <a:pt x="74" y="108"/>
                  </a:lnTo>
                  <a:lnTo>
                    <a:pt x="66" y="102"/>
                  </a:lnTo>
                  <a:lnTo>
                    <a:pt x="53" y="88"/>
                  </a:lnTo>
                  <a:lnTo>
                    <a:pt x="33" y="70"/>
                  </a:lnTo>
                  <a:lnTo>
                    <a:pt x="5" y="78"/>
                  </a:lnTo>
                  <a:lnTo>
                    <a:pt x="0" y="67"/>
                  </a:lnTo>
                  <a:lnTo>
                    <a:pt x="8" y="4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1" name="Freeform 18"/>
            <p:cNvSpPr>
              <a:spLocks/>
            </p:cNvSpPr>
            <p:nvPr/>
          </p:nvSpPr>
          <p:spPr bwMode="auto">
            <a:xfrm>
              <a:off x="1554775" y="4819650"/>
              <a:ext cx="184639" cy="179388"/>
            </a:xfrm>
            <a:custGeom>
              <a:avLst/>
              <a:gdLst>
                <a:gd name="T0" fmla="*/ 18 w 126"/>
                <a:gd name="T1" fmla="*/ 53 h 113"/>
                <a:gd name="T2" fmla="*/ 29 w 126"/>
                <a:gd name="T3" fmla="*/ 41 h 113"/>
                <a:gd name="T4" fmla="*/ 41 w 126"/>
                <a:gd name="T5" fmla="*/ 29 h 113"/>
                <a:gd name="T6" fmla="*/ 56 w 126"/>
                <a:gd name="T7" fmla="*/ 24 h 113"/>
                <a:gd name="T8" fmla="*/ 68 w 126"/>
                <a:gd name="T9" fmla="*/ 12 h 113"/>
                <a:gd name="T10" fmla="*/ 77 w 126"/>
                <a:gd name="T11" fmla="*/ 0 h 113"/>
                <a:gd name="T12" fmla="*/ 90 w 126"/>
                <a:gd name="T13" fmla="*/ 11 h 113"/>
                <a:gd name="T14" fmla="*/ 111 w 126"/>
                <a:gd name="T15" fmla="*/ 8 h 113"/>
                <a:gd name="T16" fmla="*/ 126 w 126"/>
                <a:gd name="T17" fmla="*/ 20 h 113"/>
                <a:gd name="T18" fmla="*/ 117 w 126"/>
                <a:gd name="T19" fmla="*/ 29 h 113"/>
                <a:gd name="T20" fmla="*/ 113 w 126"/>
                <a:gd name="T21" fmla="*/ 36 h 113"/>
                <a:gd name="T22" fmla="*/ 98 w 126"/>
                <a:gd name="T23" fmla="*/ 51 h 113"/>
                <a:gd name="T24" fmla="*/ 90 w 126"/>
                <a:gd name="T25" fmla="*/ 62 h 113"/>
                <a:gd name="T26" fmla="*/ 90 w 126"/>
                <a:gd name="T27" fmla="*/ 77 h 113"/>
                <a:gd name="T28" fmla="*/ 77 w 126"/>
                <a:gd name="T29" fmla="*/ 95 h 113"/>
                <a:gd name="T30" fmla="*/ 65 w 126"/>
                <a:gd name="T31" fmla="*/ 95 h 113"/>
                <a:gd name="T32" fmla="*/ 50 w 126"/>
                <a:gd name="T33" fmla="*/ 104 h 113"/>
                <a:gd name="T34" fmla="*/ 41 w 126"/>
                <a:gd name="T35" fmla="*/ 113 h 113"/>
                <a:gd name="T36" fmla="*/ 27 w 126"/>
                <a:gd name="T37" fmla="*/ 102 h 113"/>
                <a:gd name="T38" fmla="*/ 8 w 126"/>
                <a:gd name="T39" fmla="*/ 93 h 113"/>
                <a:gd name="T40" fmla="*/ 0 w 126"/>
                <a:gd name="T41" fmla="*/ 86 h 113"/>
                <a:gd name="T42" fmla="*/ 6 w 126"/>
                <a:gd name="T43" fmla="*/ 77 h 113"/>
                <a:gd name="T44" fmla="*/ 5 w 126"/>
                <a:gd name="T45" fmla="*/ 60 h 113"/>
                <a:gd name="T46" fmla="*/ 18 w 126"/>
                <a:gd name="T47" fmla="*/ 53 h 11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6"/>
                <a:gd name="T73" fmla="*/ 0 h 113"/>
                <a:gd name="T74" fmla="*/ 126 w 126"/>
                <a:gd name="T75" fmla="*/ 113 h 11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6" h="113">
                  <a:moveTo>
                    <a:pt x="18" y="53"/>
                  </a:moveTo>
                  <a:lnTo>
                    <a:pt x="29" y="41"/>
                  </a:lnTo>
                  <a:lnTo>
                    <a:pt x="41" y="29"/>
                  </a:lnTo>
                  <a:lnTo>
                    <a:pt x="56" y="24"/>
                  </a:lnTo>
                  <a:lnTo>
                    <a:pt x="68" y="12"/>
                  </a:lnTo>
                  <a:lnTo>
                    <a:pt x="77" y="0"/>
                  </a:lnTo>
                  <a:lnTo>
                    <a:pt x="90" y="11"/>
                  </a:lnTo>
                  <a:lnTo>
                    <a:pt x="111" y="8"/>
                  </a:lnTo>
                  <a:lnTo>
                    <a:pt x="126" y="20"/>
                  </a:lnTo>
                  <a:lnTo>
                    <a:pt x="117" y="29"/>
                  </a:lnTo>
                  <a:lnTo>
                    <a:pt x="113" y="36"/>
                  </a:lnTo>
                  <a:lnTo>
                    <a:pt x="98" y="51"/>
                  </a:lnTo>
                  <a:lnTo>
                    <a:pt x="90" y="62"/>
                  </a:lnTo>
                  <a:lnTo>
                    <a:pt x="90" y="77"/>
                  </a:lnTo>
                  <a:lnTo>
                    <a:pt x="77" y="95"/>
                  </a:lnTo>
                  <a:lnTo>
                    <a:pt x="65" y="95"/>
                  </a:lnTo>
                  <a:lnTo>
                    <a:pt x="50" y="104"/>
                  </a:lnTo>
                  <a:lnTo>
                    <a:pt x="41" y="113"/>
                  </a:lnTo>
                  <a:lnTo>
                    <a:pt x="27" y="102"/>
                  </a:lnTo>
                  <a:lnTo>
                    <a:pt x="8" y="93"/>
                  </a:lnTo>
                  <a:lnTo>
                    <a:pt x="0" y="86"/>
                  </a:lnTo>
                  <a:lnTo>
                    <a:pt x="6" y="77"/>
                  </a:lnTo>
                  <a:lnTo>
                    <a:pt x="5" y="60"/>
                  </a:lnTo>
                  <a:lnTo>
                    <a:pt x="18" y="5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2" name="Freeform 19"/>
            <p:cNvSpPr>
              <a:spLocks/>
            </p:cNvSpPr>
            <p:nvPr/>
          </p:nvSpPr>
          <p:spPr bwMode="auto">
            <a:xfrm>
              <a:off x="1720364" y="4948238"/>
              <a:ext cx="282819" cy="204788"/>
            </a:xfrm>
            <a:custGeom>
              <a:avLst/>
              <a:gdLst>
                <a:gd name="T0" fmla="*/ 76 w 193"/>
                <a:gd name="T1" fmla="*/ 114 h 129"/>
                <a:gd name="T2" fmla="*/ 57 w 193"/>
                <a:gd name="T3" fmla="*/ 117 h 129"/>
                <a:gd name="T4" fmla="*/ 39 w 193"/>
                <a:gd name="T5" fmla="*/ 111 h 129"/>
                <a:gd name="T6" fmla="*/ 18 w 193"/>
                <a:gd name="T7" fmla="*/ 110 h 129"/>
                <a:gd name="T8" fmla="*/ 6 w 193"/>
                <a:gd name="T9" fmla="*/ 98 h 129"/>
                <a:gd name="T10" fmla="*/ 9 w 193"/>
                <a:gd name="T11" fmla="*/ 90 h 129"/>
                <a:gd name="T12" fmla="*/ 0 w 193"/>
                <a:gd name="T13" fmla="*/ 80 h 129"/>
                <a:gd name="T14" fmla="*/ 15 w 193"/>
                <a:gd name="T15" fmla="*/ 68 h 129"/>
                <a:gd name="T16" fmla="*/ 34 w 193"/>
                <a:gd name="T17" fmla="*/ 72 h 129"/>
                <a:gd name="T18" fmla="*/ 48 w 193"/>
                <a:gd name="T19" fmla="*/ 59 h 129"/>
                <a:gd name="T20" fmla="*/ 73 w 193"/>
                <a:gd name="T21" fmla="*/ 60 h 129"/>
                <a:gd name="T22" fmla="*/ 91 w 193"/>
                <a:gd name="T23" fmla="*/ 53 h 129"/>
                <a:gd name="T24" fmla="*/ 87 w 193"/>
                <a:gd name="T25" fmla="*/ 36 h 129"/>
                <a:gd name="T26" fmla="*/ 82 w 193"/>
                <a:gd name="T27" fmla="*/ 23 h 129"/>
                <a:gd name="T28" fmla="*/ 87 w 193"/>
                <a:gd name="T29" fmla="*/ 14 h 129"/>
                <a:gd name="T30" fmla="*/ 93 w 193"/>
                <a:gd name="T31" fmla="*/ 5 h 129"/>
                <a:gd name="T32" fmla="*/ 105 w 193"/>
                <a:gd name="T33" fmla="*/ 6 h 129"/>
                <a:gd name="T34" fmla="*/ 114 w 193"/>
                <a:gd name="T35" fmla="*/ 20 h 129"/>
                <a:gd name="T36" fmla="*/ 133 w 193"/>
                <a:gd name="T37" fmla="*/ 14 h 129"/>
                <a:gd name="T38" fmla="*/ 145 w 193"/>
                <a:gd name="T39" fmla="*/ 3 h 129"/>
                <a:gd name="T40" fmla="*/ 159 w 193"/>
                <a:gd name="T41" fmla="*/ 0 h 129"/>
                <a:gd name="T42" fmla="*/ 174 w 193"/>
                <a:gd name="T43" fmla="*/ 0 h 129"/>
                <a:gd name="T44" fmla="*/ 177 w 193"/>
                <a:gd name="T45" fmla="*/ 17 h 129"/>
                <a:gd name="T46" fmla="*/ 193 w 193"/>
                <a:gd name="T47" fmla="*/ 38 h 129"/>
                <a:gd name="T48" fmla="*/ 177 w 193"/>
                <a:gd name="T49" fmla="*/ 36 h 129"/>
                <a:gd name="T50" fmla="*/ 160 w 193"/>
                <a:gd name="T51" fmla="*/ 38 h 129"/>
                <a:gd name="T52" fmla="*/ 148 w 193"/>
                <a:gd name="T53" fmla="*/ 38 h 129"/>
                <a:gd name="T54" fmla="*/ 139 w 193"/>
                <a:gd name="T55" fmla="*/ 50 h 129"/>
                <a:gd name="T56" fmla="*/ 138 w 193"/>
                <a:gd name="T57" fmla="*/ 62 h 129"/>
                <a:gd name="T58" fmla="*/ 144 w 193"/>
                <a:gd name="T59" fmla="*/ 72 h 129"/>
                <a:gd name="T60" fmla="*/ 145 w 193"/>
                <a:gd name="T61" fmla="*/ 86 h 129"/>
                <a:gd name="T62" fmla="*/ 138 w 193"/>
                <a:gd name="T63" fmla="*/ 104 h 129"/>
                <a:gd name="T64" fmla="*/ 130 w 193"/>
                <a:gd name="T65" fmla="*/ 114 h 129"/>
                <a:gd name="T66" fmla="*/ 130 w 193"/>
                <a:gd name="T67" fmla="*/ 129 h 129"/>
                <a:gd name="T68" fmla="*/ 94 w 193"/>
                <a:gd name="T69" fmla="*/ 116 h 129"/>
                <a:gd name="T70" fmla="*/ 76 w 193"/>
                <a:gd name="T71" fmla="*/ 114 h 1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
                <a:gd name="T109" fmla="*/ 0 h 129"/>
                <a:gd name="T110" fmla="*/ 193 w 193"/>
                <a:gd name="T111" fmla="*/ 129 h 1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 h="129">
                  <a:moveTo>
                    <a:pt x="76" y="114"/>
                  </a:moveTo>
                  <a:lnTo>
                    <a:pt x="57" y="117"/>
                  </a:lnTo>
                  <a:lnTo>
                    <a:pt x="39" y="111"/>
                  </a:lnTo>
                  <a:lnTo>
                    <a:pt x="18" y="110"/>
                  </a:lnTo>
                  <a:lnTo>
                    <a:pt x="6" y="98"/>
                  </a:lnTo>
                  <a:lnTo>
                    <a:pt x="9" y="90"/>
                  </a:lnTo>
                  <a:lnTo>
                    <a:pt x="0" y="80"/>
                  </a:lnTo>
                  <a:lnTo>
                    <a:pt x="15" y="68"/>
                  </a:lnTo>
                  <a:lnTo>
                    <a:pt x="34" y="72"/>
                  </a:lnTo>
                  <a:lnTo>
                    <a:pt x="48" y="59"/>
                  </a:lnTo>
                  <a:lnTo>
                    <a:pt x="73" y="60"/>
                  </a:lnTo>
                  <a:lnTo>
                    <a:pt x="91" y="53"/>
                  </a:lnTo>
                  <a:lnTo>
                    <a:pt x="87" y="36"/>
                  </a:lnTo>
                  <a:lnTo>
                    <a:pt x="82" y="23"/>
                  </a:lnTo>
                  <a:lnTo>
                    <a:pt x="87" y="14"/>
                  </a:lnTo>
                  <a:lnTo>
                    <a:pt x="93" y="5"/>
                  </a:lnTo>
                  <a:lnTo>
                    <a:pt x="105" y="6"/>
                  </a:lnTo>
                  <a:lnTo>
                    <a:pt x="114" y="20"/>
                  </a:lnTo>
                  <a:lnTo>
                    <a:pt x="133" y="14"/>
                  </a:lnTo>
                  <a:lnTo>
                    <a:pt x="145" y="3"/>
                  </a:lnTo>
                  <a:lnTo>
                    <a:pt x="159" y="0"/>
                  </a:lnTo>
                  <a:lnTo>
                    <a:pt x="174" y="0"/>
                  </a:lnTo>
                  <a:lnTo>
                    <a:pt x="177" y="17"/>
                  </a:lnTo>
                  <a:lnTo>
                    <a:pt x="193" y="38"/>
                  </a:lnTo>
                  <a:lnTo>
                    <a:pt x="177" y="36"/>
                  </a:lnTo>
                  <a:lnTo>
                    <a:pt x="160" y="38"/>
                  </a:lnTo>
                  <a:lnTo>
                    <a:pt x="148" y="38"/>
                  </a:lnTo>
                  <a:lnTo>
                    <a:pt x="139" y="50"/>
                  </a:lnTo>
                  <a:lnTo>
                    <a:pt x="138" y="62"/>
                  </a:lnTo>
                  <a:lnTo>
                    <a:pt x="144" y="72"/>
                  </a:lnTo>
                  <a:lnTo>
                    <a:pt x="145" y="86"/>
                  </a:lnTo>
                  <a:lnTo>
                    <a:pt x="138" y="104"/>
                  </a:lnTo>
                  <a:lnTo>
                    <a:pt x="130" y="114"/>
                  </a:lnTo>
                  <a:lnTo>
                    <a:pt x="130" y="129"/>
                  </a:lnTo>
                  <a:lnTo>
                    <a:pt x="94" y="116"/>
                  </a:lnTo>
                  <a:lnTo>
                    <a:pt x="76" y="114"/>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4" name="Group 222"/>
          <p:cNvGrpSpPr/>
          <p:nvPr/>
        </p:nvGrpSpPr>
        <p:grpSpPr>
          <a:xfrm>
            <a:off x="4966322" y="5630970"/>
            <a:ext cx="1316850" cy="1168245"/>
            <a:chOff x="1897673" y="4484689"/>
            <a:chExt cx="844062" cy="811212"/>
          </a:xfrm>
          <a:solidFill>
            <a:srgbClr val="EB8C00"/>
          </a:solidFill>
        </p:grpSpPr>
        <p:sp>
          <p:nvSpPr>
            <p:cNvPr id="224" name="Freeform 21"/>
            <p:cNvSpPr>
              <a:spLocks/>
            </p:cNvSpPr>
            <p:nvPr/>
          </p:nvSpPr>
          <p:spPr bwMode="auto">
            <a:xfrm>
              <a:off x="1948961" y="5213351"/>
              <a:ext cx="120162" cy="82550"/>
            </a:xfrm>
            <a:custGeom>
              <a:avLst/>
              <a:gdLst>
                <a:gd name="T0" fmla="*/ 19 w 82"/>
                <a:gd name="T1" fmla="*/ 6 h 52"/>
                <a:gd name="T2" fmla="*/ 9 w 82"/>
                <a:gd name="T3" fmla="*/ 13 h 52"/>
                <a:gd name="T4" fmla="*/ 0 w 82"/>
                <a:gd name="T5" fmla="*/ 19 h 52"/>
                <a:gd name="T6" fmla="*/ 12 w 82"/>
                <a:gd name="T7" fmla="*/ 30 h 52"/>
                <a:gd name="T8" fmla="*/ 19 w 82"/>
                <a:gd name="T9" fmla="*/ 30 h 52"/>
                <a:gd name="T10" fmla="*/ 30 w 82"/>
                <a:gd name="T11" fmla="*/ 36 h 52"/>
                <a:gd name="T12" fmla="*/ 36 w 82"/>
                <a:gd name="T13" fmla="*/ 46 h 52"/>
                <a:gd name="T14" fmla="*/ 46 w 82"/>
                <a:gd name="T15" fmla="*/ 52 h 52"/>
                <a:gd name="T16" fmla="*/ 58 w 82"/>
                <a:gd name="T17" fmla="*/ 49 h 52"/>
                <a:gd name="T18" fmla="*/ 63 w 82"/>
                <a:gd name="T19" fmla="*/ 37 h 52"/>
                <a:gd name="T20" fmla="*/ 76 w 82"/>
                <a:gd name="T21" fmla="*/ 33 h 52"/>
                <a:gd name="T22" fmla="*/ 82 w 82"/>
                <a:gd name="T23" fmla="*/ 21 h 52"/>
                <a:gd name="T24" fmla="*/ 76 w 82"/>
                <a:gd name="T25" fmla="*/ 9 h 52"/>
                <a:gd name="T26" fmla="*/ 60 w 82"/>
                <a:gd name="T27" fmla="*/ 0 h 52"/>
                <a:gd name="T28" fmla="*/ 36 w 82"/>
                <a:gd name="T29" fmla="*/ 0 h 52"/>
                <a:gd name="T30" fmla="*/ 19 w 82"/>
                <a:gd name="T31" fmla="*/ 6 h 5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2"/>
                <a:gd name="T49" fmla="*/ 0 h 52"/>
                <a:gd name="T50" fmla="*/ 82 w 82"/>
                <a:gd name="T51" fmla="*/ 52 h 5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2" h="52">
                  <a:moveTo>
                    <a:pt x="19" y="6"/>
                  </a:moveTo>
                  <a:lnTo>
                    <a:pt x="9" y="13"/>
                  </a:lnTo>
                  <a:lnTo>
                    <a:pt x="0" y="19"/>
                  </a:lnTo>
                  <a:lnTo>
                    <a:pt x="12" y="30"/>
                  </a:lnTo>
                  <a:lnTo>
                    <a:pt x="19" y="30"/>
                  </a:lnTo>
                  <a:lnTo>
                    <a:pt x="30" y="36"/>
                  </a:lnTo>
                  <a:lnTo>
                    <a:pt x="36" y="46"/>
                  </a:lnTo>
                  <a:lnTo>
                    <a:pt x="46" y="52"/>
                  </a:lnTo>
                  <a:lnTo>
                    <a:pt x="58" y="49"/>
                  </a:lnTo>
                  <a:lnTo>
                    <a:pt x="63" y="37"/>
                  </a:lnTo>
                  <a:lnTo>
                    <a:pt x="76" y="33"/>
                  </a:lnTo>
                  <a:lnTo>
                    <a:pt x="82" y="21"/>
                  </a:lnTo>
                  <a:lnTo>
                    <a:pt x="76" y="9"/>
                  </a:lnTo>
                  <a:lnTo>
                    <a:pt x="60" y="0"/>
                  </a:lnTo>
                  <a:lnTo>
                    <a:pt x="36" y="0"/>
                  </a:lnTo>
                  <a:lnTo>
                    <a:pt x="19" y="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5" name="Freeform 22"/>
            <p:cNvSpPr>
              <a:spLocks/>
            </p:cNvSpPr>
            <p:nvPr/>
          </p:nvSpPr>
          <p:spPr bwMode="auto">
            <a:xfrm>
              <a:off x="1909396" y="4995864"/>
              <a:ext cx="175846" cy="223837"/>
            </a:xfrm>
            <a:custGeom>
              <a:avLst/>
              <a:gdLst>
                <a:gd name="T0" fmla="*/ 9 w 120"/>
                <a:gd name="T1" fmla="*/ 77 h 141"/>
                <a:gd name="T2" fmla="*/ 0 w 120"/>
                <a:gd name="T3" fmla="*/ 87 h 141"/>
                <a:gd name="T4" fmla="*/ 0 w 120"/>
                <a:gd name="T5" fmla="*/ 99 h 141"/>
                <a:gd name="T6" fmla="*/ 4 w 120"/>
                <a:gd name="T7" fmla="*/ 116 h 141"/>
                <a:gd name="T8" fmla="*/ 15 w 120"/>
                <a:gd name="T9" fmla="*/ 141 h 141"/>
                <a:gd name="T10" fmla="*/ 34 w 120"/>
                <a:gd name="T11" fmla="*/ 129 h 141"/>
                <a:gd name="T12" fmla="*/ 49 w 120"/>
                <a:gd name="T13" fmla="*/ 126 h 141"/>
                <a:gd name="T14" fmla="*/ 55 w 120"/>
                <a:gd name="T15" fmla="*/ 116 h 141"/>
                <a:gd name="T16" fmla="*/ 48 w 120"/>
                <a:gd name="T17" fmla="*/ 102 h 141"/>
                <a:gd name="T18" fmla="*/ 39 w 120"/>
                <a:gd name="T19" fmla="*/ 93 h 141"/>
                <a:gd name="T20" fmla="*/ 49 w 120"/>
                <a:gd name="T21" fmla="*/ 83 h 141"/>
                <a:gd name="T22" fmla="*/ 61 w 120"/>
                <a:gd name="T23" fmla="*/ 95 h 141"/>
                <a:gd name="T24" fmla="*/ 70 w 120"/>
                <a:gd name="T25" fmla="*/ 99 h 141"/>
                <a:gd name="T26" fmla="*/ 88 w 120"/>
                <a:gd name="T27" fmla="*/ 84 h 141"/>
                <a:gd name="T28" fmla="*/ 100 w 120"/>
                <a:gd name="T29" fmla="*/ 81 h 141"/>
                <a:gd name="T30" fmla="*/ 111 w 120"/>
                <a:gd name="T31" fmla="*/ 71 h 141"/>
                <a:gd name="T32" fmla="*/ 118 w 120"/>
                <a:gd name="T33" fmla="*/ 63 h 141"/>
                <a:gd name="T34" fmla="*/ 120 w 120"/>
                <a:gd name="T35" fmla="*/ 42 h 141"/>
                <a:gd name="T36" fmla="*/ 114 w 120"/>
                <a:gd name="T37" fmla="*/ 30 h 141"/>
                <a:gd name="T38" fmla="*/ 106 w 120"/>
                <a:gd name="T39" fmla="*/ 23 h 141"/>
                <a:gd name="T40" fmla="*/ 109 w 120"/>
                <a:gd name="T41" fmla="*/ 11 h 141"/>
                <a:gd name="T42" fmla="*/ 97 w 120"/>
                <a:gd name="T43" fmla="*/ 0 h 141"/>
                <a:gd name="T44" fmla="*/ 88 w 120"/>
                <a:gd name="T45" fmla="*/ 9 h 141"/>
                <a:gd name="T46" fmla="*/ 66 w 120"/>
                <a:gd name="T47" fmla="*/ 8 h 141"/>
                <a:gd name="T48" fmla="*/ 51 w 120"/>
                <a:gd name="T49" fmla="*/ 6 h 141"/>
                <a:gd name="T50" fmla="*/ 36 w 120"/>
                <a:gd name="T51" fmla="*/ 6 h 141"/>
                <a:gd name="T52" fmla="*/ 24 w 120"/>
                <a:gd name="T53" fmla="*/ 6 h 141"/>
                <a:gd name="T54" fmla="*/ 12 w 120"/>
                <a:gd name="T55" fmla="*/ 17 h 141"/>
                <a:gd name="T56" fmla="*/ 10 w 120"/>
                <a:gd name="T57" fmla="*/ 33 h 141"/>
                <a:gd name="T58" fmla="*/ 15 w 120"/>
                <a:gd name="T59" fmla="*/ 45 h 141"/>
                <a:gd name="T60" fmla="*/ 16 w 120"/>
                <a:gd name="T61" fmla="*/ 59 h 141"/>
                <a:gd name="T62" fmla="*/ 9 w 120"/>
                <a:gd name="T63" fmla="*/ 77 h 1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0"/>
                <a:gd name="T97" fmla="*/ 0 h 141"/>
                <a:gd name="T98" fmla="*/ 120 w 120"/>
                <a:gd name="T99" fmla="*/ 141 h 1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0" h="141">
                  <a:moveTo>
                    <a:pt x="9" y="77"/>
                  </a:moveTo>
                  <a:lnTo>
                    <a:pt x="0" y="87"/>
                  </a:lnTo>
                  <a:lnTo>
                    <a:pt x="0" y="99"/>
                  </a:lnTo>
                  <a:lnTo>
                    <a:pt x="4" y="116"/>
                  </a:lnTo>
                  <a:lnTo>
                    <a:pt x="15" y="141"/>
                  </a:lnTo>
                  <a:lnTo>
                    <a:pt x="34" y="129"/>
                  </a:lnTo>
                  <a:lnTo>
                    <a:pt x="49" y="126"/>
                  </a:lnTo>
                  <a:lnTo>
                    <a:pt x="55" y="116"/>
                  </a:lnTo>
                  <a:lnTo>
                    <a:pt x="48" y="102"/>
                  </a:lnTo>
                  <a:lnTo>
                    <a:pt x="39" y="93"/>
                  </a:lnTo>
                  <a:lnTo>
                    <a:pt x="49" y="83"/>
                  </a:lnTo>
                  <a:lnTo>
                    <a:pt x="61" y="95"/>
                  </a:lnTo>
                  <a:lnTo>
                    <a:pt x="70" y="99"/>
                  </a:lnTo>
                  <a:lnTo>
                    <a:pt x="88" y="84"/>
                  </a:lnTo>
                  <a:lnTo>
                    <a:pt x="100" y="81"/>
                  </a:lnTo>
                  <a:lnTo>
                    <a:pt x="111" y="71"/>
                  </a:lnTo>
                  <a:lnTo>
                    <a:pt x="118" y="63"/>
                  </a:lnTo>
                  <a:lnTo>
                    <a:pt x="120" y="42"/>
                  </a:lnTo>
                  <a:lnTo>
                    <a:pt x="114" y="30"/>
                  </a:lnTo>
                  <a:lnTo>
                    <a:pt x="106" y="23"/>
                  </a:lnTo>
                  <a:lnTo>
                    <a:pt x="109" y="11"/>
                  </a:lnTo>
                  <a:lnTo>
                    <a:pt x="97" y="0"/>
                  </a:lnTo>
                  <a:lnTo>
                    <a:pt x="88" y="9"/>
                  </a:lnTo>
                  <a:lnTo>
                    <a:pt x="66" y="8"/>
                  </a:lnTo>
                  <a:lnTo>
                    <a:pt x="51" y="6"/>
                  </a:lnTo>
                  <a:lnTo>
                    <a:pt x="36" y="6"/>
                  </a:lnTo>
                  <a:lnTo>
                    <a:pt x="24" y="6"/>
                  </a:lnTo>
                  <a:lnTo>
                    <a:pt x="12" y="17"/>
                  </a:lnTo>
                  <a:lnTo>
                    <a:pt x="10" y="33"/>
                  </a:lnTo>
                  <a:lnTo>
                    <a:pt x="15" y="45"/>
                  </a:lnTo>
                  <a:lnTo>
                    <a:pt x="16" y="59"/>
                  </a:lnTo>
                  <a:lnTo>
                    <a:pt x="9" y="7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6" name="Freeform 23"/>
            <p:cNvSpPr>
              <a:spLocks/>
            </p:cNvSpPr>
            <p:nvPr/>
          </p:nvSpPr>
          <p:spPr bwMode="auto">
            <a:xfrm>
              <a:off x="1924050" y="4810126"/>
              <a:ext cx="240323" cy="204787"/>
            </a:xfrm>
            <a:custGeom>
              <a:avLst/>
              <a:gdLst>
                <a:gd name="T0" fmla="*/ 21 w 164"/>
                <a:gd name="T1" fmla="*/ 86 h 129"/>
                <a:gd name="T2" fmla="*/ 36 w 164"/>
                <a:gd name="T3" fmla="*/ 87 h 129"/>
                <a:gd name="T4" fmla="*/ 41 w 164"/>
                <a:gd name="T5" fmla="*/ 104 h 129"/>
                <a:gd name="T6" fmla="*/ 51 w 164"/>
                <a:gd name="T7" fmla="*/ 126 h 129"/>
                <a:gd name="T8" fmla="*/ 69 w 164"/>
                <a:gd name="T9" fmla="*/ 125 h 129"/>
                <a:gd name="T10" fmla="*/ 77 w 164"/>
                <a:gd name="T11" fmla="*/ 126 h 129"/>
                <a:gd name="T12" fmla="*/ 84 w 164"/>
                <a:gd name="T13" fmla="*/ 117 h 129"/>
                <a:gd name="T14" fmla="*/ 99 w 164"/>
                <a:gd name="T15" fmla="*/ 129 h 129"/>
                <a:gd name="T16" fmla="*/ 111 w 164"/>
                <a:gd name="T17" fmla="*/ 125 h 129"/>
                <a:gd name="T18" fmla="*/ 128 w 164"/>
                <a:gd name="T19" fmla="*/ 119 h 129"/>
                <a:gd name="T20" fmla="*/ 134 w 164"/>
                <a:gd name="T21" fmla="*/ 102 h 129"/>
                <a:gd name="T22" fmla="*/ 134 w 164"/>
                <a:gd name="T23" fmla="*/ 83 h 129"/>
                <a:gd name="T24" fmla="*/ 150 w 164"/>
                <a:gd name="T25" fmla="*/ 77 h 129"/>
                <a:gd name="T26" fmla="*/ 164 w 164"/>
                <a:gd name="T27" fmla="*/ 66 h 129"/>
                <a:gd name="T28" fmla="*/ 164 w 164"/>
                <a:gd name="T29" fmla="*/ 51 h 129"/>
                <a:gd name="T30" fmla="*/ 161 w 164"/>
                <a:gd name="T31" fmla="*/ 45 h 129"/>
                <a:gd name="T32" fmla="*/ 149 w 164"/>
                <a:gd name="T33" fmla="*/ 50 h 129"/>
                <a:gd name="T34" fmla="*/ 137 w 164"/>
                <a:gd name="T35" fmla="*/ 41 h 129"/>
                <a:gd name="T36" fmla="*/ 138 w 164"/>
                <a:gd name="T37" fmla="*/ 24 h 129"/>
                <a:gd name="T38" fmla="*/ 134 w 164"/>
                <a:gd name="T39" fmla="*/ 14 h 129"/>
                <a:gd name="T40" fmla="*/ 140 w 164"/>
                <a:gd name="T41" fmla="*/ 3 h 129"/>
                <a:gd name="T42" fmla="*/ 126 w 164"/>
                <a:gd name="T43" fmla="*/ 0 h 129"/>
                <a:gd name="T44" fmla="*/ 114 w 164"/>
                <a:gd name="T45" fmla="*/ 11 h 129"/>
                <a:gd name="T46" fmla="*/ 102 w 164"/>
                <a:gd name="T47" fmla="*/ 6 h 129"/>
                <a:gd name="T48" fmla="*/ 84 w 164"/>
                <a:gd name="T49" fmla="*/ 11 h 129"/>
                <a:gd name="T50" fmla="*/ 66 w 164"/>
                <a:gd name="T51" fmla="*/ 17 h 129"/>
                <a:gd name="T52" fmla="*/ 60 w 164"/>
                <a:gd name="T53" fmla="*/ 11 h 129"/>
                <a:gd name="T54" fmla="*/ 48 w 164"/>
                <a:gd name="T55" fmla="*/ 8 h 129"/>
                <a:gd name="T56" fmla="*/ 41 w 164"/>
                <a:gd name="T57" fmla="*/ 17 h 129"/>
                <a:gd name="T58" fmla="*/ 17 w 164"/>
                <a:gd name="T59" fmla="*/ 14 h 129"/>
                <a:gd name="T60" fmla="*/ 2 w 164"/>
                <a:gd name="T61" fmla="*/ 30 h 129"/>
                <a:gd name="T62" fmla="*/ 0 w 164"/>
                <a:gd name="T63" fmla="*/ 50 h 129"/>
                <a:gd name="T64" fmla="*/ 11 w 164"/>
                <a:gd name="T65" fmla="*/ 54 h 129"/>
                <a:gd name="T66" fmla="*/ 11 w 164"/>
                <a:gd name="T67" fmla="*/ 71 h 129"/>
                <a:gd name="T68" fmla="*/ 21 w 164"/>
                <a:gd name="T69" fmla="*/ 86 h 1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4"/>
                <a:gd name="T106" fmla="*/ 0 h 129"/>
                <a:gd name="T107" fmla="*/ 164 w 164"/>
                <a:gd name="T108" fmla="*/ 129 h 1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4" h="129">
                  <a:moveTo>
                    <a:pt x="21" y="86"/>
                  </a:moveTo>
                  <a:lnTo>
                    <a:pt x="36" y="87"/>
                  </a:lnTo>
                  <a:lnTo>
                    <a:pt x="41" y="104"/>
                  </a:lnTo>
                  <a:lnTo>
                    <a:pt x="51" y="126"/>
                  </a:lnTo>
                  <a:lnTo>
                    <a:pt x="69" y="125"/>
                  </a:lnTo>
                  <a:lnTo>
                    <a:pt x="77" y="126"/>
                  </a:lnTo>
                  <a:lnTo>
                    <a:pt x="84" y="117"/>
                  </a:lnTo>
                  <a:lnTo>
                    <a:pt x="99" y="129"/>
                  </a:lnTo>
                  <a:lnTo>
                    <a:pt x="111" y="125"/>
                  </a:lnTo>
                  <a:lnTo>
                    <a:pt x="128" y="119"/>
                  </a:lnTo>
                  <a:lnTo>
                    <a:pt x="134" y="102"/>
                  </a:lnTo>
                  <a:lnTo>
                    <a:pt x="134" y="83"/>
                  </a:lnTo>
                  <a:lnTo>
                    <a:pt x="150" y="77"/>
                  </a:lnTo>
                  <a:lnTo>
                    <a:pt x="164" y="66"/>
                  </a:lnTo>
                  <a:lnTo>
                    <a:pt x="164" y="51"/>
                  </a:lnTo>
                  <a:lnTo>
                    <a:pt x="161" y="45"/>
                  </a:lnTo>
                  <a:lnTo>
                    <a:pt x="149" y="50"/>
                  </a:lnTo>
                  <a:lnTo>
                    <a:pt x="137" y="41"/>
                  </a:lnTo>
                  <a:lnTo>
                    <a:pt x="138" y="24"/>
                  </a:lnTo>
                  <a:lnTo>
                    <a:pt x="134" y="14"/>
                  </a:lnTo>
                  <a:lnTo>
                    <a:pt x="140" y="3"/>
                  </a:lnTo>
                  <a:lnTo>
                    <a:pt x="126" y="0"/>
                  </a:lnTo>
                  <a:lnTo>
                    <a:pt x="114" y="11"/>
                  </a:lnTo>
                  <a:lnTo>
                    <a:pt x="102" y="6"/>
                  </a:lnTo>
                  <a:lnTo>
                    <a:pt x="84" y="11"/>
                  </a:lnTo>
                  <a:lnTo>
                    <a:pt x="66" y="17"/>
                  </a:lnTo>
                  <a:lnTo>
                    <a:pt x="60" y="11"/>
                  </a:lnTo>
                  <a:lnTo>
                    <a:pt x="48" y="8"/>
                  </a:lnTo>
                  <a:lnTo>
                    <a:pt x="41" y="17"/>
                  </a:lnTo>
                  <a:lnTo>
                    <a:pt x="17" y="14"/>
                  </a:lnTo>
                  <a:lnTo>
                    <a:pt x="2" y="30"/>
                  </a:lnTo>
                  <a:lnTo>
                    <a:pt x="0" y="50"/>
                  </a:lnTo>
                  <a:lnTo>
                    <a:pt x="11" y="54"/>
                  </a:lnTo>
                  <a:lnTo>
                    <a:pt x="11" y="71"/>
                  </a:lnTo>
                  <a:lnTo>
                    <a:pt x="21" y="8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7" name="Freeform 24"/>
            <p:cNvSpPr>
              <a:spLocks/>
            </p:cNvSpPr>
            <p:nvPr/>
          </p:nvSpPr>
          <p:spPr bwMode="auto">
            <a:xfrm>
              <a:off x="1897673" y="4548189"/>
              <a:ext cx="206619" cy="288925"/>
            </a:xfrm>
            <a:custGeom>
              <a:avLst/>
              <a:gdLst>
                <a:gd name="T0" fmla="*/ 36 w 141"/>
                <a:gd name="T1" fmla="*/ 150 h 182"/>
                <a:gd name="T2" fmla="*/ 36 w 141"/>
                <a:gd name="T3" fmla="*/ 158 h 182"/>
                <a:gd name="T4" fmla="*/ 29 w 141"/>
                <a:gd name="T5" fmla="*/ 168 h 182"/>
                <a:gd name="T6" fmla="*/ 32 w 141"/>
                <a:gd name="T7" fmla="*/ 180 h 182"/>
                <a:gd name="T8" fmla="*/ 60 w 141"/>
                <a:gd name="T9" fmla="*/ 182 h 182"/>
                <a:gd name="T10" fmla="*/ 66 w 141"/>
                <a:gd name="T11" fmla="*/ 173 h 182"/>
                <a:gd name="T12" fmla="*/ 77 w 141"/>
                <a:gd name="T13" fmla="*/ 174 h 182"/>
                <a:gd name="T14" fmla="*/ 84 w 141"/>
                <a:gd name="T15" fmla="*/ 182 h 182"/>
                <a:gd name="T16" fmla="*/ 104 w 141"/>
                <a:gd name="T17" fmla="*/ 173 h 182"/>
                <a:gd name="T18" fmla="*/ 119 w 141"/>
                <a:gd name="T19" fmla="*/ 170 h 182"/>
                <a:gd name="T20" fmla="*/ 132 w 141"/>
                <a:gd name="T21" fmla="*/ 177 h 182"/>
                <a:gd name="T22" fmla="*/ 141 w 141"/>
                <a:gd name="T23" fmla="*/ 165 h 182"/>
                <a:gd name="T24" fmla="*/ 135 w 141"/>
                <a:gd name="T25" fmla="*/ 149 h 182"/>
                <a:gd name="T26" fmla="*/ 140 w 141"/>
                <a:gd name="T27" fmla="*/ 132 h 182"/>
                <a:gd name="T28" fmla="*/ 137 w 141"/>
                <a:gd name="T29" fmla="*/ 120 h 182"/>
                <a:gd name="T30" fmla="*/ 119 w 141"/>
                <a:gd name="T31" fmla="*/ 120 h 182"/>
                <a:gd name="T32" fmla="*/ 110 w 141"/>
                <a:gd name="T33" fmla="*/ 107 h 182"/>
                <a:gd name="T34" fmla="*/ 116 w 141"/>
                <a:gd name="T35" fmla="*/ 99 h 182"/>
                <a:gd name="T36" fmla="*/ 126 w 141"/>
                <a:gd name="T37" fmla="*/ 99 h 182"/>
                <a:gd name="T38" fmla="*/ 131 w 141"/>
                <a:gd name="T39" fmla="*/ 86 h 182"/>
                <a:gd name="T40" fmla="*/ 117 w 141"/>
                <a:gd name="T41" fmla="*/ 71 h 182"/>
                <a:gd name="T42" fmla="*/ 116 w 141"/>
                <a:gd name="T43" fmla="*/ 57 h 182"/>
                <a:gd name="T44" fmla="*/ 96 w 141"/>
                <a:gd name="T45" fmla="*/ 50 h 182"/>
                <a:gd name="T46" fmla="*/ 89 w 141"/>
                <a:gd name="T47" fmla="*/ 30 h 182"/>
                <a:gd name="T48" fmla="*/ 96 w 141"/>
                <a:gd name="T49" fmla="*/ 21 h 182"/>
                <a:gd name="T50" fmla="*/ 86 w 141"/>
                <a:gd name="T51" fmla="*/ 14 h 182"/>
                <a:gd name="T52" fmla="*/ 74 w 141"/>
                <a:gd name="T53" fmla="*/ 0 h 182"/>
                <a:gd name="T54" fmla="*/ 65 w 141"/>
                <a:gd name="T55" fmla="*/ 6 h 182"/>
                <a:gd name="T56" fmla="*/ 56 w 141"/>
                <a:gd name="T57" fmla="*/ 20 h 182"/>
                <a:gd name="T58" fmla="*/ 33 w 141"/>
                <a:gd name="T59" fmla="*/ 36 h 182"/>
                <a:gd name="T60" fmla="*/ 33 w 141"/>
                <a:gd name="T61" fmla="*/ 54 h 182"/>
                <a:gd name="T62" fmla="*/ 23 w 141"/>
                <a:gd name="T63" fmla="*/ 68 h 182"/>
                <a:gd name="T64" fmla="*/ 12 w 141"/>
                <a:gd name="T65" fmla="*/ 92 h 182"/>
                <a:gd name="T66" fmla="*/ 0 w 141"/>
                <a:gd name="T67" fmla="*/ 114 h 182"/>
                <a:gd name="T68" fmla="*/ 6 w 141"/>
                <a:gd name="T69" fmla="*/ 123 h 182"/>
                <a:gd name="T70" fmla="*/ 11 w 141"/>
                <a:gd name="T71" fmla="*/ 141 h 182"/>
                <a:gd name="T72" fmla="*/ 23 w 141"/>
                <a:gd name="T73" fmla="*/ 147 h 182"/>
                <a:gd name="T74" fmla="*/ 36 w 141"/>
                <a:gd name="T75" fmla="*/ 150 h 1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1"/>
                <a:gd name="T115" fmla="*/ 0 h 182"/>
                <a:gd name="T116" fmla="*/ 141 w 141"/>
                <a:gd name="T117" fmla="*/ 182 h 18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1" h="182">
                  <a:moveTo>
                    <a:pt x="36" y="150"/>
                  </a:moveTo>
                  <a:lnTo>
                    <a:pt x="36" y="158"/>
                  </a:lnTo>
                  <a:lnTo>
                    <a:pt x="29" y="168"/>
                  </a:lnTo>
                  <a:lnTo>
                    <a:pt x="32" y="180"/>
                  </a:lnTo>
                  <a:lnTo>
                    <a:pt x="60" y="182"/>
                  </a:lnTo>
                  <a:lnTo>
                    <a:pt x="66" y="173"/>
                  </a:lnTo>
                  <a:lnTo>
                    <a:pt x="77" y="174"/>
                  </a:lnTo>
                  <a:lnTo>
                    <a:pt x="84" y="182"/>
                  </a:lnTo>
                  <a:lnTo>
                    <a:pt x="104" y="173"/>
                  </a:lnTo>
                  <a:lnTo>
                    <a:pt x="119" y="170"/>
                  </a:lnTo>
                  <a:lnTo>
                    <a:pt x="132" y="177"/>
                  </a:lnTo>
                  <a:lnTo>
                    <a:pt x="141" y="165"/>
                  </a:lnTo>
                  <a:lnTo>
                    <a:pt x="135" y="149"/>
                  </a:lnTo>
                  <a:lnTo>
                    <a:pt x="140" y="132"/>
                  </a:lnTo>
                  <a:lnTo>
                    <a:pt x="137" y="120"/>
                  </a:lnTo>
                  <a:lnTo>
                    <a:pt x="119" y="120"/>
                  </a:lnTo>
                  <a:lnTo>
                    <a:pt x="110" y="107"/>
                  </a:lnTo>
                  <a:lnTo>
                    <a:pt x="116" y="99"/>
                  </a:lnTo>
                  <a:lnTo>
                    <a:pt x="126" y="99"/>
                  </a:lnTo>
                  <a:lnTo>
                    <a:pt x="131" y="86"/>
                  </a:lnTo>
                  <a:lnTo>
                    <a:pt x="117" y="71"/>
                  </a:lnTo>
                  <a:lnTo>
                    <a:pt x="116" y="57"/>
                  </a:lnTo>
                  <a:lnTo>
                    <a:pt x="96" y="50"/>
                  </a:lnTo>
                  <a:lnTo>
                    <a:pt x="89" y="30"/>
                  </a:lnTo>
                  <a:lnTo>
                    <a:pt x="96" y="21"/>
                  </a:lnTo>
                  <a:lnTo>
                    <a:pt x="86" y="14"/>
                  </a:lnTo>
                  <a:lnTo>
                    <a:pt x="74" y="0"/>
                  </a:lnTo>
                  <a:lnTo>
                    <a:pt x="65" y="6"/>
                  </a:lnTo>
                  <a:lnTo>
                    <a:pt x="56" y="20"/>
                  </a:lnTo>
                  <a:lnTo>
                    <a:pt x="33" y="36"/>
                  </a:lnTo>
                  <a:lnTo>
                    <a:pt x="33" y="54"/>
                  </a:lnTo>
                  <a:lnTo>
                    <a:pt x="23" y="68"/>
                  </a:lnTo>
                  <a:lnTo>
                    <a:pt x="12" y="92"/>
                  </a:lnTo>
                  <a:lnTo>
                    <a:pt x="0" y="114"/>
                  </a:lnTo>
                  <a:lnTo>
                    <a:pt x="6" y="123"/>
                  </a:lnTo>
                  <a:lnTo>
                    <a:pt x="11" y="141"/>
                  </a:lnTo>
                  <a:lnTo>
                    <a:pt x="23" y="147"/>
                  </a:lnTo>
                  <a:lnTo>
                    <a:pt x="36" y="15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8" name="Freeform 25"/>
            <p:cNvSpPr>
              <a:spLocks/>
            </p:cNvSpPr>
            <p:nvPr/>
          </p:nvSpPr>
          <p:spPr bwMode="auto">
            <a:xfrm>
              <a:off x="2016369" y="5095876"/>
              <a:ext cx="178777" cy="131762"/>
            </a:xfrm>
            <a:custGeom>
              <a:avLst/>
              <a:gdLst>
                <a:gd name="T0" fmla="*/ 32 w 122"/>
                <a:gd name="T1" fmla="*/ 42 h 83"/>
                <a:gd name="T2" fmla="*/ 42 w 122"/>
                <a:gd name="T3" fmla="*/ 53 h 83"/>
                <a:gd name="T4" fmla="*/ 57 w 122"/>
                <a:gd name="T5" fmla="*/ 42 h 83"/>
                <a:gd name="T6" fmla="*/ 66 w 122"/>
                <a:gd name="T7" fmla="*/ 38 h 83"/>
                <a:gd name="T8" fmla="*/ 69 w 122"/>
                <a:gd name="T9" fmla="*/ 56 h 83"/>
                <a:gd name="T10" fmla="*/ 72 w 122"/>
                <a:gd name="T11" fmla="*/ 69 h 83"/>
                <a:gd name="T12" fmla="*/ 81 w 122"/>
                <a:gd name="T13" fmla="*/ 69 h 83"/>
                <a:gd name="T14" fmla="*/ 93 w 122"/>
                <a:gd name="T15" fmla="*/ 83 h 83"/>
                <a:gd name="T16" fmla="*/ 102 w 122"/>
                <a:gd name="T17" fmla="*/ 75 h 83"/>
                <a:gd name="T18" fmla="*/ 120 w 122"/>
                <a:gd name="T19" fmla="*/ 60 h 83"/>
                <a:gd name="T20" fmla="*/ 122 w 122"/>
                <a:gd name="T21" fmla="*/ 36 h 83"/>
                <a:gd name="T22" fmla="*/ 120 w 122"/>
                <a:gd name="T23" fmla="*/ 17 h 83"/>
                <a:gd name="T24" fmla="*/ 92 w 122"/>
                <a:gd name="T25" fmla="*/ 5 h 83"/>
                <a:gd name="T26" fmla="*/ 78 w 122"/>
                <a:gd name="T27" fmla="*/ 14 h 83"/>
                <a:gd name="T28" fmla="*/ 63 w 122"/>
                <a:gd name="T29" fmla="*/ 12 h 83"/>
                <a:gd name="T30" fmla="*/ 56 w 122"/>
                <a:gd name="T31" fmla="*/ 0 h 83"/>
                <a:gd name="T32" fmla="*/ 47 w 122"/>
                <a:gd name="T33" fmla="*/ 0 h 83"/>
                <a:gd name="T34" fmla="*/ 32 w 122"/>
                <a:gd name="T35" fmla="*/ 11 h 83"/>
                <a:gd name="T36" fmla="*/ 27 w 122"/>
                <a:gd name="T37" fmla="*/ 18 h 83"/>
                <a:gd name="T38" fmla="*/ 15 w 122"/>
                <a:gd name="T39" fmla="*/ 20 h 83"/>
                <a:gd name="T40" fmla="*/ 0 w 122"/>
                <a:gd name="T41" fmla="*/ 36 h 83"/>
                <a:gd name="T42" fmla="*/ 5 w 122"/>
                <a:gd name="T43" fmla="*/ 47 h 83"/>
                <a:gd name="T44" fmla="*/ 14 w 122"/>
                <a:gd name="T45" fmla="*/ 60 h 83"/>
                <a:gd name="T46" fmla="*/ 24 w 122"/>
                <a:gd name="T47" fmla="*/ 60 h 83"/>
                <a:gd name="T48" fmla="*/ 26 w 122"/>
                <a:gd name="T49" fmla="*/ 48 h 83"/>
                <a:gd name="T50" fmla="*/ 32 w 122"/>
                <a:gd name="T51" fmla="*/ 42 h 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2"/>
                <a:gd name="T79" fmla="*/ 0 h 83"/>
                <a:gd name="T80" fmla="*/ 122 w 122"/>
                <a:gd name="T81" fmla="*/ 83 h 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2" h="83">
                  <a:moveTo>
                    <a:pt x="32" y="42"/>
                  </a:moveTo>
                  <a:lnTo>
                    <a:pt x="42" y="53"/>
                  </a:lnTo>
                  <a:lnTo>
                    <a:pt x="57" y="42"/>
                  </a:lnTo>
                  <a:lnTo>
                    <a:pt x="66" y="38"/>
                  </a:lnTo>
                  <a:lnTo>
                    <a:pt x="69" y="56"/>
                  </a:lnTo>
                  <a:lnTo>
                    <a:pt x="72" y="69"/>
                  </a:lnTo>
                  <a:lnTo>
                    <a:pt x="81" y="69"/>
                  </a:lnTo>
                  <a:lnTo>
                    <a:pt x="93" y="83"/>
                  </a:lnTo>
                  <a:lnTo>
                    <a:pt x="102" y="75"/>
                  </a:lnTo>
                  <a:lnTo>
                    <a:pt x="120" y="60"/>
                  </a:lnTo>
                  <a:lnTo>
                    <a:pt x="122" y="36"/>
                  </a:lnTo>
                  <a:lnTo>
                    <a:pt x="120" y="17"/>
                  </a:lnTo>
                  <a:lnTo>
                    <a:pt x="92" y="5"/>
                  </a:lnTo>
                  <a:lnTo>
                    <a:pt x="78" y="14"/>
                  </a:lnTo>
                  <a:lnTo>
                    <a:pt x="63" y="12"/>
                  </a:lnTo>
                  <a:lnTo>
                    <a:pt x="56" y="0"/>
                  </a:lnTo>
                  <a:lnTo>
                    <a:pt x="47" y="0"/>
                  </a:lnTo>
                  <a:lnTo>
                    <a:pt x="32" y="11"/>
                  </a:lnTo>
                  <a:lnTo>
                    <a:pt x="27" y="18"/>
                  </a:lnTo>
                  <a:lnTo>
                    <a:pt x="15" y="20"/>
                  </a:lnTo>
                  <a:lnTo>
                    <a:pt x="0" y="36"/>
                  </a:lnTo>
                  <a:lnTo>
                    <a:pt x="5" y="47"/>
                  </a:lnTo>
                  <a:lnTo>
                    <a:pt x="14" y="60"/>
                  </a:lnTo>
                  <a:lnTo>
                    <a:pt x="24" y="60"/>
                  </a:lnTo>
                  <a:lnTo>
                    <a:pt x="26" y="48"/>
                  </a:lnTo>
                  <a:lnTo>
                    <a:pt x="32" y="4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29" name="Freeform 26"/>
            <p:cNvSpPr>
              <a:spLocks/>
            </p:cNvSpPr>
            <p:nvPr/>
          </p:nvSpPr>
          <p:spPr bwMode="auto">
            <a:xfrm>
              <a:off x="2192215" y="5086351"/>
              <a:ext cx="272562" cy="128587"/>
            </a:xfrm>
            <a:custGeom>
              <a:avLst/>
              <a:gdLst>
                <a:gd name="T0" fmla="*/ 33 w 186"/>
                <a:gd name="T1" fmla="*/ 29 h 81"/>
                <a:gd name="T2" fmla="*/ 26 w 186"/>
                <a:gd name="T3" fmla="*/ 29 h 81"/>
                <a:gd name="T4" fmla="*/ 9 w 186"/>
                <a:gd name="T5" fmla="*/ 14 h 81"/>
                <a:gd name="T6" fmla="*/ 0 w 186"/>
                <a:gd name="T7" fmla="*/ 21 h 81"/>
                <a:gd name="T8" fmla="*/ 2 w 186"/>
                <a:gd name="T9" fmla="*/ 39 h 81"/>
                <a:gd name="T10" fmla="*/ 3 w 186"/>
                <a:gd name="T11" fmla="*/ 65 h 81"/>
                <a:gd name="T12" fmla="*/ 18 w 186"/>
                <a:gd name="T13" fmla="*/ 63 h 81"/>
                <a:gd name="T14" fmla="*/ 51 w 186"/>
                <a:gd name="T15" fmla="*/ 65 h 81"/>
                <a:gd name="T16" fmla="*/ 62 w 186"/>
                <a:gd name="T17" fmla="*/ 60 h 81"/>
                <a:gd name="T18" fmla="*/ 79 w 186"/>
                <a:gd name="T19" fmla="*/ 62 h 81"/>
                <a:gd name="T20" fmla="*/ 105 w 186"/>
                <a:gd name="T21" fmla="*/ 63 h 81"/>
                <a:gd name="T22" fmla="*/ 128 w 186"/>
                <a:gd name="T23" fmla="*/ 77 h 81"/>
                <a:gd name="T24" fmla="*/ 141 w 186"/>
                <a:gd name="T25" fmla="*/ 81 h 81"/>
                <a:gd name="T26" fmla="*/ 162 w 186"/>
                <a:gd name="T27" fmla="*/ 78 h 81"/>
                <a:gd name="T28" fmla="*/ 176 w 186"/>
                <a:gd name="T29" fmla="*/ 65 h 81"/>
                <a:gd name="T30" fmla="*/ 186 w 186"/>
                <a:gd name="T31" fmla="*/ 56 h 81"/>
                <a:gd name="T32" fmla="*/ 179 w 186"/>
                <a:gd name="T33" fmla="*/ 41 h 81"/>
                <a:gd name="T34" fmla="*/ 177 w 186"/>
                <a:gd name="T35" fmla="*/ 29 h 81"/>
                <a:gd name="T36" fmla="*/ 170 w 186"/>
                <a:gd name="T37" fmla="*/ 20 h 81"/>
                <a:gd name="T38" fmla="*/ 162 w 186"/>
                <a:gd name="T39" fmla="*/ 14 h 81"/>
                <a:gd name="T40" fmla="*/ 153 w 186"/>
                <a:gd name="T41" fmla="*/ 9 h 81"/>
                <a:gd name="T42" fmla="*/ 149 w 186"/>
                <a:gd name="T43" fmla="*/ 14 h 81"/>
                <a:gd name="T44" fmla="*/ 132 w 186"/>
                <a:gd name="T45" fmla="*/ 11 h 81"/>
                <a:gd name="T46" fmla="*/ 120 w 186"/>
                <a:gd name="T47" fmla="*/ 2 h 81"/>
                <a:gd name="T48" fmla="*/ 113 w 186"/>
                <a:gd name="T49" fmla="*/ 2 h 81"/>
                <a:gd name="T50" fmla="*/ 99 w 186"/>
                <a:gd name="T51" fmla="*/ 8 h 81"/>
                <a:gd name="T52" fmla="*/ 90 w 186"/>
                <a:gd name="T53" fmla="*/ 9 h 81"/>
                <a:gd name="T54" fmla="*/ 80 w 186"/>
                <a:gd name="T55" fmla="*/ 0 h 81"/>
                <a:gd name="T56" fmla="*/ 72 w 186"/>
                <a:gd name="T57" fmla="*/ 5 h 81"/>
                <a:gd name="T58" fmla="*/ 59 w 186"/>
                <a:gd name="T59" fmla="*/ 6 h 81"/>
                <a:gd name="T60" fmla="*/ 45 w 186"/>
                <a:gd name="T61" fmla="*/ 15 h 81"/>
                <a:gd name="T62" fmla="*/ 47 w 186"/>
                <a:gd name="T63" fmla="*/ 30 h 81"/>
                <a:gd name="T64" fmla="*/ 41 w 186"/>
                <a:gd name="T65" fmla="*/ 38 h 81"/>
                <a:gd name="T66" fmla="*/ 33 w 186"/>
                <a:gd name="T67" fmla="*/ 29 h 8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6"/>
                <a:gd name="T103" fmla="*/ 0 h 81"/>
                <a:gd name="T104" fmla="*/ 186 w 186"/>
                <a:gd name="T105" fmla="*/ 81 h 8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6" h="81">
                  <a:moveTo>
                    <a:pt x="33" y="29"/>
                  </a:moveTo>
                  <a:lnTo>
                    <a:pt x="26" y="29"/>
                  </a:lnTo>
                  <a:lnTo>
                    <a:pt x="9" y="14"/>
                  </a:lnTo>
                  <a:lnTo>
                    <a:pt x="0" y="21"/>
                  </a:lnTo>
                  <a:lnTo>
                    <a:pt x="2" y="39"/>
                  </a:lnTo>
                  <a:lnTo>
                    <a:pt x="3" y="65"/>
                  </a:lnTo>
                  <a:lnTo>
                    <a:pt x="18" y="63"/>
                  </a:lnTo>
                  <a:lnTo>
                    <a:pt x="51" y="65"/>
                  </a:lnTo>
                  <a:lnTo>
                    <a:pt x="62" y="60"/>
                  </a:lnTo>
                  <a:lnTo>
                    <a:pt x="79" y="62"/>
                  </a:lnTo>
                  <a:lnTo>
                    <a:pt x="105" y="63"/>
                  </a:lnTo>
                  <a:lnTo>
                    <a:pt x="128" y="77"/>
                  </a:lnTo>
                  <a:lnTo>
                    <a:pt x="141" y="81"/>
                  </a:lnTo>
                  <a:lnTo>
                    <a:pt x="162" y="78"/>
                  </a:lnTo>
                  <a:lnTo>
                    <a:pt x="176" y="65"/>
                  </a:lnTo>
                  <a:lnTo>
                    <a:pt x="186" y="56"/>
                  </a:lnTo>
                  <a:lnTo>
                    <a:pt x="179" y="41"/>
                  </a:lnTo>
                  <a:lnTo>
                    <a:pt x="177" y="29"/>
                  </a:lnTo>
                  <a:lnTo>
                    <a:pt x="170" y="20"/>
                  </a:lnTo>
                  <a:lnTo>
                    <a:pt x="162" y="14"/>
                  </a:lnTo>
                  <a:lnTo>
                    <a:pt x="153" y="9"/>
                  </a:lnTo>
                  <a:lnTo>
                    <a:pt x="149" y="14"/>
                  </a:lnTo>
                  <a:lnTo>
                    <a:pt x="132" y="11"/>
                  </a:lnTo>
                  <a:lnTo>
                    <a:pt x="120" y="2"/>
                  </a:lnTo>
                  <a:lnTo>
                    <a:pt x="113" y="2"/>
                  </a:lnTo>
                  <a:lnTo>
                    <a:pt x="99" y="8"/>
                  </a:lnTo>
                  <a:lnTo>
                    <a:pt x="90" y="9"/>
                  </a:lnTo>
                  <a:lnTo>
                    <a:pt x="80" y="0"/>
                  </a:lnTo>
                  <a:lnTo>
                    <a:pt x="72" y="5"/>
                  </a:lnTo>
                  <a:lnTo>
                    <a:pt x="59" y="6"/>
                  </a:lnTo>
                  <a:lnTo>
                    <a:pt x="45" y="15"/>
                  </a:lnTo>
                  <a:lnTo>
                    <a:pt x="47" y="30"/>
                  </a:lnTo>
                  <a:lnTo>
                    <a:pt x="41" y="38"/>
                  </a:lnTo>
                  <a:lnTo>
                    <a:pt x="33" y="2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0" name="Freeform 27"/>
            <p:cNvSpPr>
              <a:spLocks/>
            </p:cNvSpPr>
            <p:nvPr/>
          </p:nvSpPr>
          <p:spPr bwMode="auto">
            <a:xfrm>
              <a:off x="2203939" y="4951414"/>
              <a:ext cx="175846" cy="192087"/>
            </a:xfrm>
            <a:custGeom>
              <a:avLst/>
              <a:gdLst>
                <a:gd name="T0" fmla="*/ 25 w 120"/>
                <a:gd name="T1" fmla="*/ 45 h 121"/>
                <a:gd name="T2" fmla="*/ 15 w 120"/>
                <a:gd name="T3" fmla="*/ 49 h 121"/>
                <a:gd name="T4" fmla="*/ 0 w 120"/>
                <a:gd name="T5" fmla="*/ 75 h 121"/>
                <a:gd name="T6" fmla="*/ 0 w 120"/>
                <a:gd name="T7" fmla="*/ 85 h 121"/>
                <a:gd name="T8" fmla="*/ 0 w 120"/>
                <a:gd name="T9" fmla="*/ 99 h 121"/>
                <a:gd name="T10" fmla="*/ 9 w 120"/>
                <a:gd name="T11" fmla="*/ 106 h 121"/>
                <a:gd name="T12" fmla="*/ 18 w 120"/>
                <a:gd name="T13" fmla="*/ 115 h 121"/>
                <a:gd name="T14" fmla="*/ 22 w 120"/>
                <a:gd name="T15" fmla="*/ 115 h 121"/>
                <a:gd name="T16" fmla="*/ 30 w 120"/>
                <a:gd name="T17" fmla="*/ 121 h 121"/>
                <a:gd name="T18" fmla="*/ 36 w 120"/>
                <a:gd name="T19" fmla="*/ 117 h 121"/>
                <a:gd name="T20" fmla="*/ 34 w 120"/>
                <a:gd name="T21" fmla="*/ 102 h 121"/>
                <a:gd name="T22" fmla="*/ 40 w 120"/>
                <a:gd name="T23" fmla="*/ 97 h 121"/>
                <a:gd name="T24" fmla="*/ 48 w 120"/>
                <a:gd name="T25" fmla="*/ 91 h 121"/>
                <a:gd name="T26" fmla="*/ 64 w 120"/>
                <a:gd name="T27" fmla="*/ 90 h 121"/>
                <a:gd name="T28" fmla="*/ 73 w 120"/>
                <a:gd name="T29" fmla="*/ 85 h 121"/>
                <a:gd name="T30" fmla="*/ 81 w 120"/>
                <a:gd name="T31" fmla="*/ 91 h 121"/>
                <a:gd name="T32" fmla="*/ 93 w 120"/>
                <a:gd name="T33" fmla="*/ 91 h 121"/>
                <a:gd name="T34" fmla="*/ 105 w 120"/>
                <a:gd name="T35" fmla="*/ 87 h 121"/>
                <a:gd name="T36" fmla="*/ 100 w 120"/>
                <a:gd name="T37" fmla="*/ 75 h 121"/>
                <a:gd name="T38" fmla="*/ 112 w 120"/>
                <a:gd name="T39" fmla="*/ 66 h 121"/>
                <a:gd name="T40" fmla="*/ 117 w 120"/>
                <a:gd name="T41" fmla="*/ 54 h 121"/>
                <a:gd name="T42" fmla="*/ 120 w 120"/>
                <a:gd name="T43" fmla="*/ 42 h 121"/>
                <a:gd name="T44" fmla="*/ 108 w 120"/>
                <a:gd name="T45" fmla="*/ 33 h 121"/>
                <a:gd name="T46" fmla="*/ 111 w 120"/>
                <a:gd name="T47" fmla="*/ 16 h 121"/>
                <a:gd name="T48" fmla="*/ 103 w 120"/>
                <a:gd name="T49" fmla="*/ 0 h 121"/>
                <a:gd name="T50" fmla="*/ 91 w 120"/>
                <a:gd name="T51" fmla="*/ 6 h 121"/>
                <a:gd name="T52" fmla="*/ 73 w 120"/>
                <a:gd name="T53" fmla="*/ 4 h 121"/>
                <a:gd name="T54" fmla="*/ 58 w 120"/>
                <a:gd name="T55" fmla="*/ 4 h 121"/>
                <a:gd name="T56" fmla="*/ 54 w 120"/>
                <a:gd name="T57" fmla="*/ 13 h 121"/>
                <a:gd name="T58" fmla="*/ 37 w 120"/>
                <a:gd name="T59" fmla="*/ 10 h 121"/>
                <a:gd name="T60" fmla="*/ 30 w 120"/>
                <a:gd name="T61" fmla="*/ 19 h 121"/>
                <a:gd name="T62" fmla="*/ 30 w 120"/>
                <a:gd name="T63" fmla="*/ 33 h 121"/>
                <a:gd name="T64" fmla="*/ 25 w 120"/>
                <a:gd name="T65" fmla="*/ 45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0"/>
                <a:gd name="T100" fmla="*/ 0 h 121"/>
                <a:gd name="T101" fmla="*/ 120 w 120"/>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0" h="121">
                  <a:moveTo>
                    <a:pt x="25" y="45"/>
                  </a:moveTo>
                  <a:lnTo>
                    <a:pt x="15" y="49"/>
                  </a:lnTo>
                  <a:lnTo>
                    <a:pt x="0" y="75"/>
                  </a:lnTo>
                  <a:lnTo>
                    <a:pt x="0" y="85"/>
                  </a:lnTo>
                  <a:lnTo>
                    <a:pt x="0" y="99"/>
                  </a:lnTo>
                  <a:lnTo>
                    <a:pt x="9" y="106"/>
                  </a:lnTo>
                  <a:lnTo>
                    <a:pt x="18" y="115"/>
                  </a:lnTo>
                  <a:lnTo>
                    <a:pt x="22" y="115"/>
                  </a:lnTo>
                  <a:lnTo>
                    <a:pt x="30" y="121"/>
                  </a:lnTo>
                  <a:lnTo>
                    <a:pt x="36" y="117"/>
                  </a:lnTo>
                  <a:lnTo>
                    <a:pt x="34" y="102"/>
                  </a:lnTo>
                  <a:lnTo>
                    <a:pt x="40" y="97"/>
                  </a:lnTo>
                  <a:lnTo>
                    <a:pt x="48" y="91"/>
                  </a:lnTo>
                  <a:lnTo>
                    <a:pt x="64" y="90"/>
                  </a:lnTo>
                  <a:lnTo>
                    <a:pt x="73" y="85"/>
                  </a:lnTo>
                  <a:lnTo>
                    <a:pt x="81" y="91"/>
                  </a:lnTo>
                  <a:lnTo>
                    <a:pt x="93" y="91"/>
                  </a:lnTo>
                  <a:lnTo>
                    <a:pt x="105" y="87"/>
                  </a:lnTo>
                  <a:lnTo>
                    <a:pt x="100" y="75"/>
                  </a:lnTo>
                  <a:lnTo>
                    <a:pt x="112" y="66"/>
                  </a:lnTo>
                  <a:lnTo>
                    <a:pt x="117" y="54"/>
                  </a:lnTo>
                  <a:lnTo>
                    <a:pt x="120" y="42"/>
                  </a:lnTo>
                  <a:lnTo>
                    <a:pt x="108" y="33"/>
                  </a:lnTo>
                  <a:lnTo>
                    <a:pt x="111" y="16"/>
                  </a:lnTo>
                  <a:lnTo>
                    <a:pt x="103" y="0"/>
                  </a:lnTo>
                  <a:lnTo>
                    <a:pt x="91" y="6"/>
                  </a:lnTo>
                  <a:lnTo>
                    <a:pt x="73" y="4"/>
                  </a:lnTo>
                  <a:lnTo>
                    <a:pt x="58" y="4"/>
                  </a:lnTo>
                  <a:lnTo>
                    <a:pt x="54" y="13"/>
                  </a:lnTo>
                  <a:lnTo>
                    <a:pt x="37" y="10"/>
                  </a:lnTo>
                  <a:lnTo>
                    <a:pt x="30" y="19"/>
                  </a:lnTo>
                  <a:lnTo>
                    <a:pt x="30" y="33"/>
                  </a:lnTo>
                  <a:lnTo>
                    <a:pt x="25" y="4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1" name="Freeform 28"/>
            <p:cNvSpPr>
              <a:spLocks/>
            </p:cNvSpPr>
            <p:nvPr/>
          </p:nvSpPr>
          <p:spPr bwMode="auto">
            <a:xfrm>
              <a:off x="2067658" y="4900614"/>
              <a:ext cx="180242" cy="223837"/>
            </a:xfrm>
            <a:custGeom>
              <a:avLst/>
              <a:gdLst>
                <a:gd name="T0" fmla="*/ 28 w 123"/>
                <a:gd name="T1" fmla="*/ 62 h 141"/>
                <a:gd name="T2" fmla="*/ 15 w 123"/>
                <a:gd name="T3" fmla="*/ 66 h 141"/>
                <a:gd name="T4" fmla="*/ 1 w 123"/>
                <a:gd name="T5" fmla="*/ 71 h 141"/>
                <a:gd name="T6" fmla="*/ 0 w 123"/>
                <a:gd name="T7" fmla="*/ 83 h 141"/>
                <a:gd name="T8" fmla="*/ 6 w 123"/>
                <a:gd name="T9" fmla="*/ 92 h 141"/>
                <a:gd name="T10" fmla="*/ 12 w 123"/>
                <a:gd name="T11" fmla="*/ 101 h 141"/>
                <a:gd name="T12" fmla="*/ 9 w 123"/>
                <a:gd name="T13" fmla="*/ 122 h 141"/>
                <a:gd name="T14" fmla="*/ 24 w 123"/>
                <a:gd name="T15" fmla="*/ 122 h 141"/>
                <a:gd name="T16" fmla="*/ 28 w 123"/>
                <a:gd name="T17" fmla="*/ 137 h 141"/>
                <a:gd name="T18" fmla="*/ 45 w 123"/>
                <a:gd name="T19" fmla="*/ 137 h 141"/>
                <a:gd name="T20" fmla="*/ 55 w 123"/>
                <a:gd name="T21" fmla="*/ 128 h 141"/>
                <a:gd name="T22" fmla="*/ 85 w 123"/>
                <a:gd name="T23" fmla="*/ 141 h 141"/>
                <a:gd name="T24" fmla="*/ 90 w 123"/>
                <a:gd name="T25" fmla="*/ 131 h 141"/>
                <a:gd name="T26" fmla="*/ 93 w 123"/>
                <a:gd name="T27" fmla="*/ 116 h 141"/>
                <a:gd name="T28" fmla="*/ 93 w 123"/>
                <a:gd name="T29" fmla="*/ 107 h 141"/>
                <a:gd name="T30" fmla="*/ 100 w 123"/>
                <a:gd name="T31" fmla="*/ 95 h 141"/>
                <a:gd name="T32" fmla="*/ 106 w 123"/>
                <a:gd name="T33" fmla="*/ 83 h 141"/>
                <a:gd name="T34" fmla="*/ 120 w 123"/>
                <a:gd name="T35" fmla="*/ 74 h 141"/>
                <a:gd name="T36" fmla="*/ 123 w 123"/>
                <a:gd name="T37" fmla="*/ 65 h 141"/>
                <a:gd name="T38" fmla="*/ 120 w 123"/>
                <a:gd name="T39" fmla="*/ 53 h 141"/>
                <a:gd name="T40" fmla="*/ 108 w 123"/>
                <a:gd name="T41" fmla="*/ 48 h 141"/>
                <a:gd name="T42" fmla="*/ 111 w 123"/>
                <a:gd name="T43" fmla="*/ 32 h 141"/>
                <a:gd name="T44" fmla="*/ 106 w 123"/>
                <a:gd name="T45" fmla="*/ 15 h 141"/>
                <a:gd name="T46" fmla="*/ 94 w 123"/>
                <a:gd name="T47" fmla="*/ 12 h 141"/>
                <a:gd name="T48" fmla="*/ 93 w 123"/>
                <a:gd name="T49" fmla="*/ 0 h 141"/>
                <a:gd name="T50" fmla="*/ 81 w 123"/>
                <a:gd name="T51" fmla="*/ 12 h 141"/>
                <a:gd name="T52" fmla="*/ 69 w 123"/>
                <a:gd name="T53" fmla="*/ 9 h 141"/>
                <a:gd name="T54" fmla="*/ 55 w 123"/>
                <a:gd name="T55" fmla="*/ 17 h 141"/>
                <a:gd name="T56" fmla="*/ 36 w 123"/>
                <a:gd name="T57" fmla="*/ 27 h 141"/>
                <a:gd name="T58" fmla="*/ 37 w 123"/>
                <a:gd name="T59" fmla="*/ 47 h 141"/>
                <a:gd name="T60" fmla="*/ 28 w 123"/>
                <a:gd name="T61" fmla="*/ 62 h 1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3"/>
                <a:gd name="T94" fmla="*/ 0 h 141"/>
                <a:gd name="T95" fmla="*/ 123 w 123"/>
                <a:gd name="T96" fmla="*/ 141 h 1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3" h="141">
                  <a:moveTo>
                    <a:pt x="28" y="62"/>
                  </a:moveTo>
                  <a:lnTo>
                    <a:pt x="15" y="66"/>
                  </a:lnTo>
                  <a:lnTo>
                    <a:pt x="1" y="71"/>
                  </a:lnTo>
                  <a:lnTo>
                    <a:pt x="0" y="83"/>
                  </a:lnTo>
                  <a:lnTo>
                    <a:pt x="6" y="92"/>
                  </a:lnTo>
                  <a:lnTo>
                    <a:pt x="12" y="101"/>
                  </a:lnTo>
                  <a:lnTo>
                    <a:pt x="9" y="122"/>
                  </a:lnTo>
                  <a:lnTo>
                    <a:pt x="24" y="122"/>
                  </a:lnTo>
                  <a:lnTo>
                    <a:pt x="28" y="137"/>
                  </a:lnTo>
                  <a:lnTo>
                    <a:pt x="45" y="137"/>
                  </a:lnTo>
                  <a:lnTo>
                    <a:pt x="55" y="128"/>
                  </a:lnTo>
                  <a:lnTo>
                    <a:pt x="85" y="141"/>
                  </a:lnTo>
                  <a:lnTo>
                    <a:pt x="90" y="131"/>
                  </a:lnTo>
                  <a:lnTo>
                    <a:pt x="93" y="116"/>
                  </a:lnTo>
                  <a:lnTo>
                    <a:pt x="93" y="107"/>
                  </a:lnTo>
                  <a:lnTo>
                    <a:pt x="100" y="95"/>
                  </a:lnTo>
                  <a:lnTo>
                    <a:pt x="106" y="83"/>
                  </a:lnTo>
                  <a:lnTo>
                    <a:pt x="120" y="74"/>
                  </a:lnTo>
                  <a:lnTo>
                    <a:pt x="123" y="65"/>
                  </a:lnTo>
                  <a:lnTo>
                    <a:pt x="120" y="53"/>
                  </a:lnTo>
                  <a:lnTo>
                    <a:pt x="108" y="48"/>
                  </a:lnTo>
                  <a:lnTo>
                    <a:pt x="111" y="32"/>
                  </a:lnTo>
                  <a:lnTo>
                    <a:pt x="106" y="15"/>
                  </a:lnTo>
                  <a:lnTo>
                    <a:pt x="94" y="12"/>
                  </a:lnTo>
                  <a:lnTo>
                    <a:pt x="93" y="0"/>
                  </a:lnTo>
                  <a:lnTo>
                    <a:pt x="81" y="12"/>
                  </a:lnTo>
                  <a:lnTo>
                    <a:pt x="69" y="9"/>
                  </a:lnTo>
                  <a:lnTo>
                    <a:pt x="55" y="17"/>
                  </a:lnTo>
                  <a:lnTo>
                    <a:pt x="36" y="27"/>
                  </a:lnTo>
                  <a:lnTo>
                    <a:pt x="37" y="47"/>
                  </a:lnTo>
                  <a:lnTo>
                    <a:pt x="28" y="6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2" name="Freeform 29"/>
            <p:cNvSpPr>
              <a:spLocks/>
            </p:cNvSpPr>
            <p:nvPr/>
          </p:nvSpPr>
          <p:spPr bwMode="auto">
            <a:xfrm>
              <a:off x="2121877" y="4800601"/>
              <a:ext cx="101112" cy="117475"/>
            </a:xfrm>
            <a:custGeom>
              <a:avLst/>
              <a:gdLst>
                <a:gd name="T0" fmla="*/ 8 w 69"/>
                <a:gd name="T1" fmla="*/ 11 h 74"/>
                <a:gd name="T2" fmla="*/ 0 w 69"/>
                <a:gd name="T3" fmla="*/ 18 h 74"/>
                <a:gd name="T4" fmla="*/ 3 w 69"/>
                <a:gd name="T5" fmla="*/ 30 h 74"/>
                <a:gd name="T6" fmla="*/ 0 w 69"/>
                <a:gd name="T7" fmla="*/ 47 h 74"/>
                <a:gd name="T8" fmla="*/ 15 w 69"/>
                <a:gd name="T9" fmla="*/ 56 h 74"/>
                <a:gd name="T10" fmla="*/ 24 w 69"/>
                <a:gd name="T11" fmla="*/ 51 h 74"/>
                <a:gd name="T12" fmla="*/ 30 w 69"/>
                <a:gd name="T13" fmla="*/ 59 h 74"/>
                <a:gd name="T14" fmla="*/ 32 w 69"/>
                <a:gd name="T15" fmla="*/ 74 h 74"/>
                <a:gd name="T16" fmla="*/ 44 w 69"/>
                <a:gd name="T17" fmla="*/ 74 h 74"/>
                <a:gd name="T18" fmla="*/ 59 w 69"/>
                <a:gd name="T19" fmla="*/ 60 h 74"/>
                <a:gd name="T20" fmla="*/ 56 w 69"/>
                <a:gd name="T21" fmla="*/ 50 h 74"/>
                <a:gd name="T22" fmla="*/ 69 w 69"/>
                <a:gd name="T23" fmla="*/ 39 h 74"/>
                <a:gd name="T24" fmla="*/ 60 w 69"/>
                <a:gd name="T25" fmla="*/ 26 h 74"/>
                <a:gd name="T26" fmla="*/ 68 w 69"/>
                <a:gd name="T27" fmla="*/ 12 h 74"/>
                <a:gd name="T28" fmla="*/ 62 w 69"/>
                <a:gd name="T29" fmla="*/ 0 h 74"/>
                <a:gd name="T30" fmla="*/ 50 w 69"/>
                <a:gd name="T31" fmla="*/ 14 h 74"/>
                <a:gd name="T32" fmla="*/ 32 w 69"/>
                <a:gd name="T33" fmla="*/ 11 h 74"/>
                <a:gd name="T34" fmla="*/ 8 w 69"/>
                <a:gd name="T35" fmla="*/ 11 h 7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69"/>
                <a:gd name="T55" fmla="*/ 0 h 74"/>
                <a:gd name="T56" fmla="*/ 69 w 69"/>
                <a:gd name="T57" fmla="*/ 74 h 7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69" h="74">
                  <a:moveTo>
                    <a:pt x="8" y="11"/>
                  </a:moveTo>
                  <a:lnTo>
                    <a:pt x="0" y="18"/>
                  </a:lnTo>
                  <a:lnTo>
                    <a:pt x="3" y="30"/>
                  </a:lnTo>
                  <a:lnTo>
                    <a:pt x="0" y="47"/>
                  </a:lnTo>
                  <a:lnTo>
                    <a:pt x="15" y="56"/>
                  </a:lnTo>
                  <a:lnTo>
                    <a:pt x="24" y="51"/>
                  </a:lnTo>
                  <a:lnTo>
                    <a:pt x="30" y="59"/>
                  </a:lnTo>
                  <a:lnTo>
                    <a:pt x="32" y="74"/>
                  </a:lnTo>
                  <a:lnTo>
                    <a:pt x="44" y="74"/>
                  </a:lnTo>
                  <a:lnTo>
                    <a:pt x="59" y="60"/>
                  </a:lnTo>
                  <a:lnTo>
                    <a:pt x="56" y="50"/>
                  </a:lnTo>
                  <a:lnTo>
                    <a:pt x="69" y="39"/>
                  </a:lnTo>
                  <a:lnTo>
                    <a:pt x="60" y="26"/>
                  </a:lnTo>
                  <a:lnTo>
                    <a:pt x="68" y="12"/>
                  </a:lnTo>
                  <a:lnTo>
                    <a:pt x="62" y="0"/>
                  </a:lnTo>
                  <a:lnTo>
                    <a:pt x="50" y="14"/>
                  </a:lnTo>
                  <a:lnTo>
                    <a:pt x="32" y="11"/>
                  </a:lnTo>
                  <a:lnTo>
                    <a:pt x="8" y="1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3" name="Freeform 30"/>
            <p:cNvSpPr>
              <a:spLocks/>
            </p:cNvSpPr>
            <p:nvPr/>
          </p:nvSpPr>
          <p:spPr bwMode="auto">
            <a:xfrm>
              <a:off x="2055935" y="4679951"/>
              <a:ext cx="187569" cy="142875"/>
            </a:xfrm>
            <a:custGeom>
              <a:avLst/>
              <a:gdLst>
                <a:gd name="T0" fmla="*/ 39 w 128"/>
                <a:gd name="T1" fmla="*/ 1 h 90"/>
                <a:gd name="T2" fmla="*/ 26 w 128"/>
                <a:gd name="T3" fmla="*/ 0 h 90"/>
                <a:gd name="T4" fmla="*/ 21 w 128"/>
                <a:gd name="T5" fmla="*/ 16 h 90"/>
                <a:gd name="T6" fmla="*/ 8 w 128"/>
                <a:gd name="T7" fmla="*/ 13 h 90"/>
                <a:gd name="T8" fmla="*/ 0 w 128"/>
                <a:gd name="T9" fmla="*/ 25 h 90"/>
                <a:gd name="T10" fmla="*/ 11 w 128"/>
                <a:gd name="T11" fmla="*/ 37 h 90"/>
                <a:gd name="T12" fmla="*/ 27 w 128"/>
                <a:gd name="T13" fmla="*/ 36 h 90"/>
                <a:gd name="T14" fmla="*/ 35 w 128"/>
                <a:gd name="T15" fmla="*/ 48 h 90"/>
                <a:gd name="T16" fmla="*/ 26 w 128"/>
                <a:gd name="T17" fmla="*/ 67 h 90"/>
                <a:gd name="T18" fmla="*/ 33 w 128"/>
                <a:gd name="T19" fmla="*/ 81 h 90"/>
                <a:gd name="T20" fmla="*/ 53 w 128"/>
                <a:gd name="T21" fmla="*/ 85 h 90"/>
                <a:gd name="T22" fmla="*/ 80 w 128"/>
                <a:gd name="T23" fmla="*/ 87 h 90"/>
                <a:gd name="T24" fmla="*/ 93 w 128"/>
                <a:gd name="T25" fmla="*/ 90 h 90"/>
                <a:gd name="T26" fmla="*/ 105 w 128"/>
                <a:gd name="T27" fmla="*/ 76 h 90"/>
                <a:gd name="T28" fmla="*/ 101 w 128"/>
                <a:gd name="T29" fmla="*/ 64 h 90"/>
                <a:gd name="T30" fmla="*/ 110 w 128"/>
                <a:gd name="T31" fmla="*/ 51 h 90"/>
                <a:gd name="T32" fmla="*/ 120 w 128"/>
                <a:gd name="T33" fmla="*/ 51 h 90"/>
                <a:gd name="T34" fmla="*/ 128 w 128"/>
                <a:gd name="T35" fmla="*/ 45 h 90"/>
                <a:gd name="T36" fmla="*/ 113 w 128"/>
                <a:gd name="T37" fmla="*/ 22 h 90"/>
                <a:gd name="T38" fmla="*/ 93 w 128"/>
                <a:gd name="T39" fmla="*/ 21 h 90"/>
                <a:gd name="T40" fmla="*/ 77 w 128"/>
                <a:gd name="T41" fmla="*/ 7 h 90"/>
                <a:gd name="T42" fmla="*/ 66 w 128"/>
                <a:gd name="T43" fmla="*/ 10 h 90"/>
                <a:gd name="T44" fmla="*/ 60 w 128"/>
                <a:gd name="T45" fmla="*/ 3 h 90"/>
                <a:gd name="T46" fmla="*/ 50 w 128"/>
                <a:gd name="T47" fmla="*/ 6 h 90"/>
                <a:gd name="T48" fmla="*/ 39 w 128"/>
                <a:gd name="T49" fmla="*/ 1 h 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8"/>
                <a:gd name="T76" fmla="*/ 0 h 90"/>
                <a:gd name="T77" fmla="*/ 128 w 128"/>
                <a:gd name="T78" fmla="*/ 90 h 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8" h="90">
                  <a:moveTo>
                    <a:pt x="39" y="1"/>
                  </a:moveTo>
                  <a:lnTo>
                    <a:pt x="26" y="0"/>
                  </a:lnTo>
                  <a:lnTo>
                    <a:pt x="21" y="16"/>
                  </a:lnTo>
                  <a:lnTo>
                    <a:pt x="8" y="13"/>
                  </a:lnTo>
                  <a:lnTo>
                    <a:pt x="0" y="25"/>
                  </a:lnTo>
                  <a:lnTo>
                    <a:pt x="11" y="37"/>
                  </a:lnTo>
                  <a:lnTo>
                    <a:pt x="27" y="36"/>
                  </a:lnTo>
                  <a:lnTo>
                    <a:pt x="35" y="48"/>
                  </a:lnTo>
                  <a:lnTo>
                    <a:pt x="26" y="67"/>
                  </a:lnTo>
                  <a:lnTo>
                    <a:pt x="33" y="81"/>
                  </a:lnTo>
                  <a:lnTo>
                    <a:pt x="53" y="85"/>
                  </a:lnTo>
                  <a:lnTo>
                    <a:pt x="80" y="87"/>
                  </a:lnTo>
                  <a:lnTo>
                    <a:pt x="93" y="90"/>
                  </a:lnTo>
                  <a:lnTo>
                    <a:pt x="105" y="76"/>
                  </a:lnTo>
                  <a:lnTo>
                    <a:pt x="101" y="64"/>
                  </a:lnTo>
                  <a:lnTo>
                    <a:pt x="110" y="51"/>
                  </a:lnTo>
                  <a:lnTo>
                    <a:pt x="120" y="51"/>
                  </a:lnTo>
                  <a:lnTo>
                    <a:pt x="128" y="45"/>
                  </a:lnTo>
                  <a:lnTo>
                    <a:pt x="113" y="22"/>
                  </a:lnTo>
                  <a:lnTo>
                    <a:pt x="93" y="21"/>
                  </a:lnTo>
                  <a:lnTo>
                    <a:pt x="77" y="7"/>
                  </a:lnTo>
                  <a:lnTo>
                    <a:pt x="66" y="10"/>
                  </a:lnTo>
                  <a:lnTo>
                    <a:pt x="60" y="3"/>
                  </a:lnTo>
                  <a:lnTo>
                    <a:pt x="50" y="6"/>
                  </a:lnTo>
                  <a:lnTo>
                    <a:pt x="39" y="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4" name="Freeform 31"/>
            <p:cNvSpPr>
              <a:spLocks/>
            </p:cNvSpPr>
            <p:nvPr/>
          </p:nvSpPr>
          <p:spPr bwMode="auto">
            <a:xfrm>
              <a:off x="2069123" y="4484689"/>
              <a:ext cx="209550" cy="206375"/>
            </a:xfrm>
            <a:custGeom>
              <a:avLst/>
              <a:gdLst>
                <a:gd name="T0" fmla="*/ 51 w 143"/>
                <a:gd name="T1" fmla="*/ 46 h 130"/>
                <a:gd name="T2" fmla="*/ 45 w 143"/>
                <a:gd name="T3" fmla="*/ 49 h 130"/>
                <a:gd name="T4" fmla="*/ 38 w 143"/>
                <a:gd name="T5" fmla="*/ 60 h 130"/>
                <a:gd name="T6" fmla="*/ 32 w 143"/>
                <a:gd name="T7" fmla="*/ 70 h 130"/>
                <a:gd name="T8" fmla="*/ 17 w 143"/>
                <a:gd name="T9" fmla="*/ 66 h 130"/>
                <a:gd name="T10" fmla="*/ 12 w 143"/>
                <a:gd name="T11" fmla="*/ 70 h 130"/>
                <a:gd name="T12" fmla="*/ 2 w 143"/>
                <a:gd name="T13" fmla="*/ 79 h 130"/>
                <a:gd name="T14" fmla="*/ 0 w 143"/>
                <a:gd name="T15" fmla="*/ 96 h 130"/>
                <a:gd name="T16" fmla="*/ 2 w 143"/>
                <a:gd name="T17" fmla="*/ 111 h 130"/>
                <a:gd name="T18" fmla="*/ 14 w 143"/>
                <a:gd name="T19" fmla="*/ 124 h 130"/>
                <a:gd name="T20" fmla="*/ 32 w 143"/>
                <a:gd name="T21" fmla="*/ 123 h 130"/>
                <a:gd name="T22" fmla="*/ 44 w 143"/>
                <a:gd name="T23" fmla="*/ 130 h 130"/>
                <a:gd name="T24" fmla="*/ 53 w 143"/>
                <a:gd name="T25" fmla="*/ 124 h 130"/>
                <a:gd name="T26" fmla="*/ 57 w 143"/>
                <a:gd name="T27" fmla="*/ 112 h 130"/>
                <a:gd name="T28" fmla="*/ 65 w 143"/>
                <a:gd name="T29" fmla="*/ 103 h 130"/>
                <a:gd name="T30" fmla="*/ 78 w 143"/>
                <a:gd name="T31" fmla="*/ 109 h 130"/>
                <a:gd name="T32" fmla="*/ 92 w 143"/>
                <a:gd name="T33" fmla="*/ 108 h 130"/>
                <a:gd name="T34" fmla="*/ 102 w 143"/>
                <a:gd name="T35" fmla="*/ 108 h 130"/>
                <a:gd name="T36" fmla="*/ 122 w 143"/>
                <a:gd name="T37" fmla="*/ 111 h 130"/>
                <a:gd name="T38" fmla="*/ 122 w 143"/>
                <a:gd name="T39" fmla="*/ 90 h 130"/>
                <a:gd name="T40" fmla="*/ 119 w 143"/>
                <a:gd name="T41" fmla="*/ 75 h 130"/>
                <a:gd name="T42" fmla="*/ 125 w 143"/>
                <a:gd name="T43" fmla="*/ 64 h 130"/>
                <a:gd name="T44" fmla="*/ 135 w 143"/>
                <a:gd name="T45" fmla="*/ 55 h 130"/>
                <a:gd name="T46" fmla="*/ 137 w 143"/>
                <a:gd name="T47" fmla="*/ 43 h 130"/>
                <a:gd name="T48" fmla="*/ 143 w 143"/>
                <a:gd name="T49" fmla="*/ 34 h 130"/>
                <a:gd name="T50" fmla="*/ 134 w 143"/>
                <a:gd name="T51" fmla="*/ 28 h 130"/>
                <a:gd name="T52" fmla="*/ 128 w 143"/>
                <a:gd name="T53" fmla="*/ 21 h 130"/>
                <a:gd name="T54" fmla="*/ 128 w 143"/>
                <a:gd name="T55" fmla="*/ 13 h 130"/>
                <a:gd name="T56" fmla="*/ 120 w 143"/>
                <a:gd name="T57" fmla="*/ 1 h 130"/>
                <a:gd name="T58" fmla="*/ 108 w 143"/>
                <a:gd name="T59" fmla="*/ 0 h 130"/>
                <a:gd name="T60" fmla="*/ 96 w 143"/>
                <a:gd name="T61" fmla="*/ 6 h 130"/>
                <a:gd name="T62" fmla="*/ 98 w 143"/>
                <a:gd name="T63" fmla="*/ 22 h 130"/>
                <a:gd name="T64" fmla="*/ 87 w 143"/>
                <a:gd name="T65" fmla="*/ 33 h 130"/>
                <a:gd name="T66" fmla="*/ 72 w 143"/>
                <a:gd name="T67" fmla="*/ 37 h 130"/>
                <a:gd name="T68" fmla="*/ 63 w 143"/>
                <a:gd name="T69" fmla="*/ 48 h 130"/>
                <a:gd name="T70" fmla="*/ 51 w 143"/>
                <a:gd name="T71" fmla="*/ 46 h 13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43"/>
                <a:gd name="T109" fmla="*/ 0 h 130"/>
                <a:gd name="T110" fmla="*/ 143 w 143"/>
                <a:gd name="T111" fmla="*/ 130 h 13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43" h="130">
                  <a:moveTo>
                    <a:pt x="51" y="46"/>
                  </a:moveTo>
                  <a:lnTo>
                    <a:pt x="45" y="49"/>
                  </a:lnTo>
                  <a:lnTo>
                    <a:pt x="38" y="60"/>
                  </a:lnTo>
                  <a:lnTo>
                    <a:pt x="32" y="70"/>
                  </a:lnTo>
                  <a:lnTo>
                    <a:pt x="17" y="66"/>
                  </a:lnTo>
                  <a:lnTo>
                    <a:pt x="12" y="70"/>
                  </a:lnTo>
                  <a:lnTo>
                    <a:pt x="2" y="79"/>
                  </a:lnTo>
                  <a:lnTo>
                    <a:pt x="0" y="96"/>
                  </a:lnTo>
                  <a:lnTo>
                    <a:pt x="2" y="111"/>
                  </a:lnTo>
                  <a:lnTo>
                    <a:pt x="14" y="124"/>
                  </a:lnTo>
                  <a:lnTo>
                    <a:pt x="32" y="123"/>
                  </a:lnTo>
                  <a:lnTo>
                    <a:pt x="44" y="130"/>
                  </a:lnTo>
                  <a:lnTo>
                    <a:pt x="53" y="124"/>
                  </a:lnTo>
                  <a:lnTo>
                    <a:pt x="57" y="112"/>
                  </a:lnTo>
                  <a:lnTo>
                    <a:pt x="65" y="103"/>
                  </a:lnTo>
                  <a:lnTo>
                    <a:pt x="78" y="109"/>
                  </a:lnTo>
                  <a:lnTo>
                    <a:pt x="92" y="108"/>
                  </a:lnTo>
                  <a:lnTo>
                    <a:pt x="102" y="108"/>
                  </a:lnTo>
                  <a:lnTo>
                    <a:pt x="122" y="111"/>
                  </a:lnTo>
                  <a:lnTo>
                    <a:pt x="122" y="90"/>
                  </a:lnTo>
                  <a:lnTo>
                    <a:pt x="119" y="75"/>
                  </a:lnTo>
                  <a:lnTo>
                    <a:pt x="125" y="64"/>
                  </a:lnTo>
                  <a:lnTo>
                    <a:pt x="135" y="55"/>
                  </a:lnTo>
                  <a:lnTo>
                    <a:pt x="137" y="43"/>
                  </a:lnTo>
                  <a:lnTo>
                    <a:pt x="143" y="34"/>
                  </a:lnTo>
                  <a:lnTo>
                    <a:pt x="134" y="28"/>
                  </a:lnTo>
                  <a:lnTo>
                    <a:pt x="128" y="21"/>
                  </a:lnTo>
                  <a:lnTo>
                    <a:pt x="128" y="13"/>
                  </a:lnTo>
                  <a:lnTo>
                    <a:pt x="120" y="1"/>
                  </a:lnTo>
                  <a:lnTo>
                    <a:pt x="108" y="0"/>
                  </a:lnTo>
                  <a:lnTo>
                    <a:pt x="96" y="6"/>
                  </a:lnTo>
                  <a:lnTo>
                    <a:pt x="98" y="22"/>
                  </a:lnTo>
                  <a:lnTo>
                    <a:pt x="87" y="33"/>
                  </a:lnTo>
                  <a:lnTo>
                    <a:pt x="72" y="37"/>
                  </a:lnTo>
                  <a:lnTo>
                    <a:pt x="63" y="48"/>
                  </a:lnTo>
                  <a:lnTo>
                    <a:pt x="51" y="4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5" name="Freeform 32"/>
            <p:cNvSpPr>
              <a:spLocks/>
            </p:cNvSpPr>
            <p:nvPr/>
          </p:nvSpPr>
          <p:spPr bwMode="auto">
            <a:xfrm>
              <a:off x="2354873" y="4914901"/>
              <a:ext cx="268166" cy="260350"/>
            </a:xfrm>
            <a:custGeom>
              <a:avLst/>
              <a:gdLst>
                <a:gd name="T0" fmla="*/ 45 w 183"/>
                <a:gd name="T1" fmla="*/ 117 h 164"/>
                <a:gd name="T2" fmla="*/ 69 w 183"/>
                <a:gd name="T3" fmla="*/ 135 h 164"/>
                <a:gd name="T4" fmla="*/ 69 w 183"/>
                <a:gd name="T5" fmla="*/ 146 h 164"/>
                <a:gd name="T6" fmla="*/ 77 w 183"/>
                <a:gd name="T7" fmla="*/ 164 h 164"/>
                <a:gd name="T8" fmla="*/ 96 w 183"/>
                <a:gd name="T9" fmla="*/ 150 h 164"/>
                <a:gd name="T10" fmla="*/ 107 w 183"/>
                <a:gd name="T11" fmla="*/ 150 h 164"/>
                <a:gd name="T12" fmla="*/ 113 w 183"/>
                <a:gd name="T13" fmla="*/ 143 h 164"/>
                <a:gd name="T14" fmla="*/ 122 w 183"/>
                <a:gd name="T15" fmla="*/ 147 h 164"/>
                <a:gd name="T16" fmla="*/ 128 w 183"/>
                <a:gd name="T17" fmla="*/ 135 h 164"/>
                <a:gd name="T18" fmla="*/ 138 w 183"/>
                <a:gd name="T19" fmla="*/ 132 h 164"/>
                <a:gd name="T20" fmla="*/ 152 w 183"/>
                <a:gd name="T21" fmla="*/ 131 h 164"/>
                <a:gd name="T22" fmla="*/ 164 w 183"/>
                <a:gd name="T23" fmla="*/ 140 h 164"/>
                <a:gd name="T24" fmla="*/ 171 w 183"/>
                <a:gd name="T25" fmla="*/ 134 h 164"/>
                <a:gd name="T26" fmla="*/ 173 w 183"/>
                <a:gd name="T27" fmla="*/ 116 h 164"/>
                <a:gd name="T28" fmla="*/ 179 w 183"/>
                <a:gd name="T29" fmla="*/ 113 h 164"/>
                <a:gd name="T30" fmla="*/ 179 w 183"/>
                <a:gd name="T31" fmla="*/ 96 h 164"/>
                <a:gd name="T32" fmla="*/ 168 w 183"/>
                <a:gd name="T33" fmla="*/ 86 h 164"/>
                <a:gd name="T34" fmla="*/ 176 w 183"/>
                <a:gd name="T35" fmla="*/ 77 h 164"/>
                <a:gd name="T36" fmla="*/ 183 w 183"/>
                <a:gd name="T37" fmla="*/ 69 h 164"/>
                <a:gd name="T38" fmla="*/ 183 w 183"/>
                <a:gd name="T39" fmla="*/ 57 h 164"/>
                <a:gd name="T40" fmla="*/ 173 w 183"/>
                <a:gd name="T41" fmla="*/ 48 h 164"/>
                <a:gd name="T42" fmla="*/ 162 w 183"/>
                <a:gd name="T43" fmla="*/ 42 h 164"/>
                <a:gd name="T44" fmla="*/ 159 w 183"/>
                <a:gd name="T45" fmla="*/ 29 h 164"/>
                <a:gd name="T46" fmla="*/ 149 w 183"/>
                <a:gd name="T47" fmla="*/ 30 h 164"/>
                <a:gd name="T48" fmla="*/ 146 w 183"/>
                <a:gd name="T49" fmla="*/ 42 h 164"/>
                <a:gd name="T50" fmla="*/ 135 w 183"/>
                <a:gd name="T51" fmla="*/ 41 h 164"/>
                <a:gd name="T52" fmla="*/ 126 w 183"/>
                <a:gd name="T53" fmla="*/ 42 h 164"/>
                <a:gd name="T54" fmla="*/ 120 w 183"/>
                <a:gd name="T55" fmla="*/ 50 h 164"/>
                <a:gd name="T56" fmla="*/ 108 w 183"/>
                <a:gd name="T57" fmla="*/ 45 h 164"/>
                <a:gd name="T58" fmla="*/ 96 w 183"/>
                <a:gd name="T59" fmla="*/ 42 h 164"/>
                <a:gd name="T60" fmla="*/ 84 w 183"/>
                <a:gd name="T61" fmla="*/ 48 h 164"/>
                <a:gd name="T62" fmla="*/ 69 w 183"/>
                <a:gd name="T63" fmla="*/ 35 h 164"/>
                <a:gd name="T64" fmla="*/ 71 w 183"/>
                <a:gd name="T65" fmla="*/ 17 h 164"/>
                <a:gd name="T66" fmla="*/ 66 w 183"/>
                <a:gd name="T67" fmla="*/ 8 h 164"/>
                <a:gd name="T68" fmla="*/ 54 w 183"/>
                <a:gd name="T69" fmla="*/ 5 h 164"/>
                <a:gd name="T70" fmla="*/ 42 w 183"/>
                <a:gd name="T71" fmla="*/ 11 h 164"/>
                <a:gd name="T72" fmla="*/ 33 w 183"/>
                <a:gd name="T73" fmla="*/ 0 h 164"/>
                <a:gd name="T74" fmla="*/ 26 w 183"/>
                <a:gd name="T75" fmla="*/ 8 h 164"/>
                <a:gd name="T76" fmla="*/ 17 w 183"/>
                <a:gd name="T77" fmla="*/ 15 h 164"/>
                <a:gd name="T78" fmla="*/ 17 w 183"/>
                <a:gd name="T79" fmla="*/ 14 h 164"/>
                <a:gd name="T80" fmla="*/ 6 w 183"/>
                <a:gd name="T81" fmla="*/ 15 h 164"/>
                <a:gd name="T82" fmla="*/ 0 w 183"/>
                <a:gd name="T83" fmla="*/ 21 h 164"/>
                <a:gd name="T84" fmla="*/ 8 w 183"/>
                <a:gd name="T85" fmla="*/ 39 h 164"/>
                <a:gd name="T86" fmla="*/ 6 w 183"/>
                <a:gd name="T87" fmla="*/ 56 h 164"/>
                <a:gd name="T88" fmla="*/ 17 w 183"/>
                <a:gd name="T89" fmla="*/ 66 h 164"/>
                <a:gd name="T90" fmla="*/ 9 w 183"/>
                <a:gd name="T91" fmla="*/ 89 h 164"/>
                <a:gd name="T92" fmla="*/ 0 w 183"/>
                <a:gd name="T93" fmla="*/ 96 h 164"/>
                <a:gd name="T94" fmla="*/ 3 w 183"/>
                <a:gd name="T95" fmla="*/ 108 h 164"/>
                <a:gd name="T96" fmla="*/ 12 w 183"/>
                <a:gd name="T97" fmla="*/ 110 h 164"/>
                <a:gd name="T98" fmla="*/ 20 w 183"/>
                <a:gd name="T99" fmla="*/ 120 h 164"/>
                <a:gd name="T100" fmla="*/ 38 w 183"/>
                <a:gd name="T101" fmla="*/ 123 h 164"/>
                <a:gd name="T102" fmla="*/ 45 w 183"/>
                <a:gd name="T103" fmla="*/ 117 h 16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3"/>
                <a:gd name="T157" fmla="*/ 0 h 164"/>
                <a:gd name="T158" fmla="*/ 183 w 183"/>
                <a:gd name="T159" fmla="*/ 164 h 16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3" h="164">
                  <a:moveTo>
                    <a:pt x="45" y="117"/>
                  </a:moveTo>
                  <a:lnTo>
                    <a:pt x="69" y="135"/>
                  </a:lnTo>
                  <a:lnTo>
                    <a:pt x="69" y="146"/>
                  </a:lnTo>
                  <a:lnTo>
                    <a:pt x="77" y="164"/>
                  </a:lnTo>
                  <a:lnTo>
                    <a:pt x="96" y="150"/>
                  </a:lnTo>
                  <a:lnTo>
                    <a:pt x="107" y="150"/>
                  </a:lnTo>
                  <a:lnTo>
                    <a:pt x="113" y="143"/>
                  </a:lnTo>
                  <a:lnTo>
                    <a:pt x="122" y="147"/>
                  </a:lnTo>
                  <a:lnTo>
                    <a:pt x="128" y="135"/>
                  </a:lnTo>
                  <a:lnTo>
                    <a:pt x="138" y="132"/>
                  </a:lnTo>
                  <a:lnTo>
                    <a:pt x="152" y="131"/>
                  </a:lnTo>
                  <a:lnTo>
                    <a:pt x="164" y="140"/>
                  </a:lnTo>
                  <a:lnTo>
                    <a:pt x="171" y="134"/>
                  </a:lnTo>
                  <a:lnTo>
                    <a:pt x="173" y="116"/>
                  </a:lnTo>
                  <a:lnTo>
                    <a:pt x="179" y="113"/>
                  </a:lnTo>
                  <a:lnTo>
                    <a:pt x="179" y="96"/>
                  </a:lnTo>
                  <a:lnTo>
                    <a:pt x="168" y="86"/>
                  </a:lnTo>
                  <a:lnTo>
                    <a:pt x="176" y="77"/>
                  </a:lnTo>
                  <a:lnTo>
                    <a:pt x="183" y="69"/>
                  </a:lnTo>
                  <a:lnTo>
                    <a:pt x="183" y="57"/>
                  </a:lnTo>
                  <a:lnTo>
                    <a:pt x="173" y="48"/>
                  </a:lnTo>
                  <a:lnTo>
                    <a:pt x="162" y="42"/>
                  </a:lnTo>
                  <a:lnTo>
                    <a:pt x="159" y="29"/>
                  </a:lnTo>
                  <a:lnTo>
                    <a:pt x="149" y="30"/>
                  </a:lnTo>
                  <a:lnTo>
                    <a:pt x="146" y="42"/>
                  </a:lnTo>
                  <a:lnTo>
                    <a:pt x="135" y="41"/>
                  </a:lnTo>
                  <a:lnTo>
                    <a:pt x="126" y="42"/>
                  </a:lnTo>
                  <a:lnTo>
                    <a:pt x="120" y="50"/>
                  </a:lnTo>
                  <a:lnTo>
                    <a:pt x="108" y="45"/>
                  </a:lnTo>
                  <a:lnTo>
                    <a:pt x="96" y="42"/>
                  </a:lnTo>
                  <a:lnTo>
                    <a:pt x="84" y="48"/>
                  </a:lnTo>
                  <a:lnTo>
                    <a:pt x="69" y="35"/>
                  </a:lnTo>
                  <a:lnTo>
                    <a:pt x="71" y="17"/>
                  </a:lnTo>
                  <a:lnTo>
                    <a:pt x="66" y="8"/>
                  </a:lnTo>
                  <a:lnTo>
                    <a:pt x="54" y="5"/>
                  </a:lnTo>
                  <a:lnTo>
                    <a:pt x="42" y="11"/>
                  </a:lnTo>
                  <a:lnTo>
                    <a:pt x="33" y="0"/>
                  </a:lnTo>
                  <a:lnTo>
                    <a:pt x="26" y="8"/>
                  </a:lnTo>
                  <a:lnTo>
                    <a:pt x="17" y="15"/>
                  </a:lnTo>
                  <a:lnTo>
                    <a:pt x="17" y="14"/>
                  </a:lnTo>
                  <a:lnTo>
                    <a:pt x="6" y="15"/>
                  </a:lnTo>
                  <a:lnTo>
                    <a:pt x="0" y="21"/>
                  </a:lnTo>
                  <a:lnTo>
                    <a:pt x="8" y="39"/>
                  </a:lnTo>
                  <a:lnTo>
                    <a:pt x="6" y="56"/>
                  </a:lnTo>
                  <a:lnTo>
                    <a:pt x="17" y="66"/>
                  </a:lnTo>
                  <a:lnTo>
                    <a:pt x="9" y="89"/>
                  </a:lnTo>
                  <a:lnTo>
                    <a:pt x="0" y="96"/>
                  </a:lnTo>
                  <a:lnTo>
                    <a:pt x="3" y="108"/>
                  </a:lnTo>
                  <a:lnTo>
                    <a:pt x="12" y="110"/>
                  </a:lnTo>
                  <a:lnTo>
                    <a:pt x="20" y="120"/>
                  </a:lnTo>
                  <a:lnTo>
                    <a:pt x="38" y="123"/>
                  </a:lnTo>
                  <a:lnTo>
                    <a:pt x="45" y="11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6" name="Freeform 33"/>
            <p:cNvSpPr>
              <a:spLocks/>
            </p:cNvSpPr>
            <p:nvPr/>
          </p:nvSpPr>
          <p:spPr bwMode="auto">
            <a:xfrm>
              <a:off x="2592266" y="4891089"/>
              <a:ext cx="149469" cy="180975"/>
            </a:xfrm>
            <a:custGeom>
              <a:avLst/>
              <a:gdLst>
                <a:gd name="T0" fmla="*/ 8 w 102"/>
                <a:gd name="T1" fmla="*/ 30 h 114"/>
                <a:gd name="T2" fmla="*/ 0 w 102"/>
                <a:gd name="T3" fmla="*/ 41 h 114"/>
                <a:gd name="T4" fmla="*/ 0 w 102"/>
                <a:gd name="T5" fmla="*/ 59 h 114"/>
                <a:gd name="T6" fmla="*/ 9 w 102"/>
                <a:gd name="T7" fmla="*/ 62 h 114"/>
                <a:gd name="T8" fmla="*/ 20 w 102"/>
                <a:gd name="T9" fmla="*/ 72 h 114"/>
                <a:gd name="T10" fmla="*/ 23 w 102"/>
                <a:gd name="T11" fmla="*/ 83 h 114"/>
                <a:gd name="T12" fmla="*/ 9 w 102"/>
                <a:gd name="T13" fmla="*/ 98 h 114"/>
                <a:gd name="T14" fmla="*/ 15 w 102"/>
                <a:gd name="T15" fmla="*/ 114 h 114"/>
                <a:gd name="T16" fmla="*/ 24 w 102"/>
                <a:gd name="T17" fmla="*/ 105 h 114"/>
                <a:gd name="T18" fmla="*/ 39 w 102"/>
                <a:gd name="T19" fmla="*/ 104 h 114"/>
                <a:gd name="T20" fmla="*/ 53 w 102"/>
                <a:gd name="T21" fmla="*/ 95 h 114"/>
                <a:gd name="T22" fmla="*/ 78 w 102"/>
                <a:gd name="T23" fmla="*/ 95 h 114"/>
                <a:gd name="T24" fmla="*/ 87 w 102"/>
                <a:gd name="T25" fmla="*/ 86 h 114"/>
                <a:gd name="T26" fmla="*/ 87 w 102"/>
                <a:gd name="T27" fmla="*/ 56 h 114"/>
                <a:gd name="T28" fmla="*/ 93 w 102"/>
                <a:gd name="T29" fmla="*/ 42 h 114"/>
                <a:gd name="T30" fmla="*/ 86 w 102"/>
                <a:gd name="T31" fmla="*/ 29 h 114"/>
                <a:gd name="T32" fmla="*/ 95 w 102"/>
                <a:gd name="T33" fmla="*/ 20 h 114"/>
                <a:gd name="T34" fmla="*/ 102 w 102"/>
                <a:gd name="T35" fmla="*/ 11 h 114"/>
                <a:gd name="T36" fmla="*/ 98 w 102"/>
                <a:gd name="T37" fmla="*/ 0 h 114"/>
                <a:gd name="T38" fmla="*/ 80 w 102"/>
                <a:gd name="T39" fmla="*/ 2 h 114"/>
                <a:gd name="T40" fmla="*/ 60 w 102"/>
                <a:gd name="T41" fmla="*/ 0 h 114"/>
                <a:gd name="T42" fmla="*/ 39 w 102"/>
                <a:gd name="T43" fmla="*/ 8 h 114"/>
                <a:gd name="T44" fmla="*/ 30 w 102"/>
                <a:gd name="T45" fmla="*/ 17 h 114"/>
                <a:gd name="T46" fmla="*/ 15 w 102"/>
                <a:gd name="T47" fmla="*/ 14 h 114"/>
                <a:gd name="T48" fmla="*/ 18 w 102"/>
                <a:gd name="T49" fmla="*/ 23 h 114"/>
                <a:gd name="T50" fmla="*/ 8 w 102"/>
                <a:gd name="T51" fmla="*/ 30 h 11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2"/>
                <a:gd name="T79" fmla="*/ 0 h 114"/>
                <a:gd name="T80" fmla="*/ 102 w 102"/>
                <a:gd name="T81" fmla="*/ 114 h 11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2" h="114">
                  <a:moveTo>
                    <a:pt x="8" y="30"/>
                  </a:moveTo>
                  <a:lnTo>
                    <a:pt x="0" y="41"/>
                  </a:lnTo>
                  <a:lnTo>
                    <a:pt x="0" y="59"/>
                  </a:lnTo>
                  <a:lnTo>
                    <a:pt x="9" y="62"/>
                  </a:lnTo>
                  <a:lnTo>
                    <a:pt x="20" y="72"/>
                  </a:lnTo>
                  <a:lnTo>
                    <a:pt x="23" y="83"/>
                  </a:lnTo>
                  <a:lnTo>
                    <a:pt x="9" y="98"/>
                  </a:lnTo>
                  <a:lnTo>
                    <a:pt x="15" y="114"/>
                  </a:lnTo>
                  <a:lnTo>
                    <a:pt x="24" y="105"/>
                  </a:lnTo>
                  <a:lnTo>
                    <a:pt x="39" y="104"/>
                  </a:lnTo>
                  <a:lnTo>
                    <a:pt x="53" y="95"/>
                  </a:lnTo>
                  <a:lnTo>
                    <a:pt x="78" y="95"/>
                  </a:lnTo>
                  <a:lnTo>
                    <a:pt x="87" y="86"/>
                  </a:lnTo>
                  <a:lnTo>
                    <a:pt x="87" y="56"/>
                  </a:lnTo>
                  <a:lnTo>
                    <a:pt x="93" y="42"/>
                  </a:lnTo>
                  <a:lnTo>
                    <a:pt x="86" y="29"/>
                  </a:lnTo>
                  <a:lnTo>
                    <a:pt x="95" y="20"/>
                  </a:lnTo>
                  <a:lnTo>
                    <a:pt x="102" y="11"/>
                  </a:lnTo>
                  <a:lnTo>
                    <a:pt x="98" y="0"/>
                  </a:lnTo>
                  <a:lnTo>
                    <a:pt x="80" y="2"/>
                  </a:lnTo>
                  <a:lnTo>
                    <a:pt x="60" y="0"/>
                  </a:lnTo>
                  <a:lnTo>
                    <a:pt x="39" y="8"/>
                  </a:lnTo>
                  <a:lnTo>
                    <a:pt x="30" y="17"/>
                  </a:lnTo>
                  <a:lnTo>
                    <a:pt x="15" y="14"/>
                  </a:lnTo>
                  <a:lnTo>
                    <a:pt x="18" y="23"/>
                  </a:lnTo>
                  <a:lnTo>
                    <a:pt x="8" y="3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7" name="Freeform 34"/>
            <p:cNvSpPr>
              <a:spLocks/>
            </p:cNvSpPr>
            <p:nvPr/>
          </p:nvSpPr>
          <p:spPr bwMode="auto">
            <a:xfrm>
              <a:off x="2390043" y="4857751"/>
              <a:ext cx="227135" cy="136525"/>
            </a:xfrm>
            <a:custGeom>
              <a:avLst/>
              <a:gdLst>
                <a:gd name="T0" fmla="*/ 50 w 155"/>
                <a:gd name="T1" fmla="*/ 6 h 86"/>
                <a:gd name="T2" fmla="*/ 38 w 155"/>
                <a:gd name="T3" fmla="*/ 15 h 86"/>
                <a:gd name="T4" fmla="*/ 32 w 155"/>
                <a:gd name="T5" fmla="*/ 6 h 86"/>
                <a:gd name="T6" fmla="*/ 21 w 155"/>
                <a:gd name="T7" fmla="*/ 8 h 86"/>
                <a:gd name="T8" fmla="*/ 9 w 155"/>
                <a:gd name="T9" fmla="*/ 0 h 86"/>
                <a:gd name="T10" fmla="*/ 0 w 155"/>
                <a:gd name="T11" fmla="*/ 5 h 86"/>
                <a:gd name="T12" fmla="*/ 8 w 155"/>
                <a:gd name="T13" fmla="*/ 18 h 86"/>
                <a:gd name="T14" fmla="*/ 12 w 155"/>
                <a:gd name="T15" fmla="*/ 24 h 86"/>
                <a:gd name="T16" fmla="*/ 9 w 155"/>
                <a:gd name="T17" fmla="*/ 38 h 86"/>
                <a:gd name="T18" fmla="*/ 20 w 155"/>
                <a:gd name="T19" fmla="*/ 50 h 86"/>
                <a:gd name="T20" fmla="*/ 29 w 155"/>
                <a:gd name="T21" fmla="*/ 41 h 86"/>
                <a:gd name="T22" fmla="*/ 42 w 155"/>
                <a:gd name="T23" fmla="*/ 44 h 86"/>
                <a:gd name="T24" fmla="*/ 48 w 155"/>
                <a:gd name="T25" fmla="*/ 51 h 86"/>
                <a:gd name="T26" fmla="*/ 45 w 155"/>
                <a:gd name="T27" fmla="*/ 71 h 86"/>
                <a:gd name="T28" fmla="*/ 62 w 155"/>
                <a:gd name="T29" fmla="*/ 86 h 86"/>
                <a:gd name="T30" fmla="*/ 72 w 155"/>
                <a:gd name="T31" fmla="*/ 75 h 86"/>
                <a:gd name="T32" fmla="*/ 86 w 155"/>
                <a:gd name="T33" fmla="*/ 80 h 86"/>
                <a:gd name="T34" fmla="*/ 95 w 155"/>
                <a:gd name="T35" fmla="*/ 86 h 86"/>
                <a:gd name="T36" fmla="*/ 101 w 155"/>
                <a:gd name="T37" fmla="*/ 77 h 86"/>
                <a:gd name="T38" fmla="*/ 120 w 155"/>
                <a:gd name="T39" fmla="*/ 80 h 86"/>
                <a:gd name="T40" fmla="*/ 122 w 155"/>
                <a:gd name="T41" fmla="*/ 66 h 86"/>
                <a:gd name="T42" fmla="*/ 135 w 155"/>
                <a:gd name="T43" fmla="*/ 63 h 86"/>
                <a:gd name="T44" fmla="*/ 146 w 155"/>
                <a:gd name="T45" fmla="*/ 53 h 86"/>
                <a:gd name="T46" fmla="*/ 155 w 155"/>
                <a:gd name="T47" fmla="*/ 45 h 86"/>
                <a:gd name="T48" fmla="*/ 153 w 155"/>
                <a:gd name="T49" fmla="*/ 35 h 86"/>
                <a:gd name="T50" fmla="*/ 140 w 155"/>
                <a:gd name="T51" fmla="*/ 38 h 86"/>
                <a:gd name="T52" fmla="*/ 128 w 155"/>
                <a:gd name="T53" fmla="*/ 39 h 86"/>
                <a:gd name="T54" fmla="*/ 117 w 155"/>
                <a:gd name="T55" fmla="*/ 32 h 86"/>
                <a:gd name="T56" fmla="*/ 107 w 155"/>
                <a:gd name="T57" fmla="*/ 30 h 86"/>
                <a:gd name="T58" fmla="*/ 93 w 155"/>
                <a:gd name="T59" fmla="*/ 38 h 86"/>
                <a:gd name="T60" fmla="*/ 87 w 155"/>
                <a:gd name="T61" fmla="*/ 30 h 86"/>
                <a:gd name="T62" fmla="*/ 99 w 155"/>
                <a:gd name="T63" fmla="*/ 20 h 86"/>
                <a:gd name="T64" fmla="*/ 105 w 155"/>
                <a:gd name="T65" fmla="*/ 14 h 86"/>
                <a:gd name="T66" fmla="*/ 96 w 155"/>
                <a:gd name="T67" fmla="*/ 11 h 86"/>
                <a:gd name="T68" fmla="*/ 83 w 155"/>
                <a:gd name="T69" fmla="*/ 14 h 86"/>
                <a:gd name="T70" fmla="*/ 65 w 155"/>
                <a:gd name="T71" fmla="*/ 8 h 86"/>
                <a:gd name="T72" fmla="*/ 50 w 155"/>
                <a:gd name="T73" fmla="*/ 6 h 8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5"/>
                <a:gd name="T112" fmla="*/ 0 h 86"/>
                <a:gd name="T113" fmla="*/ 155 w 155"/>
                <a:gd name="T114" fmla="*/ 86 h 8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5" h="86">
                  <a:moveTo>
                    <a:pt x="50" y="6"/>
                  </a:moveTo>
                  <a:lnTo>
                    <a:pt x="38" y="15"/>
                  </a:lnTo>
                  <a:lnTo>
                    <a:pt x="32" y="6"/>
                  </a:lnTo>
                  <a:lnTo>
                    <a:pt x="21" y="8"/>
                  </a:lnTo>
                  <a:lnTo>
                    <a:pt x="9" y="0"/>
                  </a:lnTo>
                  <a:lnTo>
                    <a:pt x="0" y="5"/>
                  </a:lnTo>
                  <a:lnTo>
                    <a:pt x="8" y="18"/>
                  </a:lnTo>
                  <a:lnTo>
                    <a:pt x="12" y="24"/>
                  </a:lnTo>
                  <a:lnTo>
                    <a:pt x="9" y="38"/>
                  </a:lnTo>
                  <a:lnTo>
                    <a:pt x="20" y="50"/>
                  </a:lnTo>
                  <a:lnTo>
                    <a:pt x="29" y="41"/>
                  </a:lnTo>
                  <a:lnTo>
                    <a:pt x="42" y="44"/>
                  </a:lnTo>
                  <a:lnTo>
                    <a:pt x="48" y="51"/>
                  </a:lnTo>
                  <a:lnTo>
                    <a:pt x="45" y="71"/>
                  </a:lnTo>
                  <a:lnTo>
                    <a:pt x="62" y="86"/>
                  </a:lnTo>
                  <a:lnTo>
                    <a:pt x="72" y="75"/>
                  </a:lnTo>
                  <a:lnTo>
                    <a:pt x="86" y="80"/>
                  </a:lnTo>
                  <a:lnTo>
                    <a:pt x="95" y="86"/>
                  </a:lnTo>
                  <a:lnTo>
                    <a:pt x="101" y="77"/>
                  </a:lnTo>
                  <a:lnTo>
                    <a:pt x="120" y="80"/>
                  </a:lnTo>
                  <a:lnTo>
                    <a:pt x="122" y="66"/>
                  </a:lnTo>
                  <a:lnTo>
                    <a:pt x="135" y="63"/>
                  </a:lnTo>
                  <a:lnTo>
                    <a:pt x="146" y="53"/>
                  </a:lnTo>
                  <a:lnTo>
                    <a:pt x="155" y="45"/>
                  </a:lnTo>
                  <a:lnTo>
                    <a:pt x="153" y="35"/>
                  </a:lnTo>
                  <a:lnTo>
                    <a:pt x="140" y="38"/>
                  </a:lnTo>
                  <a:lnTo>
                    <a:pt x="128" y="39"/>
                  </a:lnTo>
                  <a:lnTo>
                    <a:pt x="117" y="32"/>
                  </a:lnTo>
                  <a:lnTo>
                    <a:pt x="107" y="30"/>
                  </a:lnTo>
                  <a:lnTo>
                    <a:pt x="93" y="38"/>
                  </a:lnTo>
                  <a:lnTo>
                    <a:pt x="87" y="30"/>
                  </a:lnTo>
                  <a:lnTo>
                    <a:pt x="99" y="20"/>
                  </a:lnTo>
                  <a:lnTo>
                    <a:pt x="105" y="14"/>
                  </a:lnTo>
                  <a:lnTo>
                    <a:pt x="96" y="11"/>
                  </a:lnTo>
                  <a:lnTo>
                    <a:pt x="83" y="14"/>
                  </a:lnTo>
                  <a:lnTo>
                    <a:pt x="65" y="8"/>
                  </a:lnTo>
                  <a:lnTo>
                    <a:pt x="50" y="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8" name="Freeform 35"/>
            <p:cNvSpPr>
              <a:spLocks/>
            </p:cNvSpPr>
            <p:nvPr/>
          </p:nvSpPr>
          <p:spPr bwMode="auto">
            <a:xfrm>
              <a:off x="2455985" y="4781551"/>
              <a:ext cx="112835" cy="85725"/>
            </a:xfrm>
            <a:custGeom>
              <a:avLst/>
              <a:gdLst>
                <a:gd name="T0" fmla="*/ 3 w 77"/>
                <a:gd name="T1" fmla="*/ 23 h 54"/>
                <a:gd name="T2" fmla="*/ 0 w 77"/>
                <a:gd name="T3" fmla="*/ 38 h 54"/>
                <a:gd name="T4" fmla="*/ 3 w 77"/>
                <a:gd name="T5" fmla="*/ 51 h 54"/>
                <a:gd name="T6" fmla="*/ 8 w 77"/>
                <a:gd name="T7" fmla="*/ 54 h 54"/>
                <a:gd name="T8" fmla="*/ 20 w 77"/>
                <a:gd name="T9" fmla="*/ 54 h 54"/>
                <a:gd name="T10" fmla="*/ 30 w 77"/>
                <a:gd name="T11" fmla="*/ 47 h 54"/>
                <a:gd name="T12" fmla="*/ 42 w 77"/>
                <a:gd name="T13" fmla="*/ 41 h 54"/>
                <a:gd name="T14" fmla="*/ 53 w 77"/>
                <a:gd name="T15" fmla="*/ 42 h 54"/>
                <a:gd name="T16" fmla="*/ 63 w 77"/>
                <a:gd name="T17" fmla="*/ 48 h 54"/>
                <a:gd name="T18" fmla="*/ 74 w 77"/>
                <a:gd name="T19" fmla="*/ 41 h 54"/>
                <a:gd name="T20" fmla="*/ 77 w 77"/>
                <a:gd name="T21" fmla="*/ 30 h 54"/>
                <a:gd name="T22" fmla="*/ 75 w 77"/>
                <a:gd name="T23" fmla="*/ 21 h 54"/>
                <a:gd name="T24" fmla="*/ 77 w 77"/>
                <a:gd name="T25" fmla="*/ 6 h 54"/>
                <a:gd name="T26" fmla="*/ 68 w 77"/>
                <a:gd name="T27" fmla="*/ 0 h 54"/>
                <a:gd name="T28" fmla="*/ 56 w 77"/>
                <a:gd name="T29" fmla="*/ 2 h 54"/>
                <a:gd name="T30" fmla="*/ 42 w 77"/>
                <a:gd name="T31" fmla="*/ 3 h 54"/>
                <a:gd name="T32" fmla="*/ 26 w 77"/>
                <a:gd name="T33" fmla="*/ 0 h 54"/>
                <a:gd name="T34" fmla="*/ 17 w 77"/>
                <a:gd name="T35" fmla="*/ 12 h 54"/>
                <a:gd name="T36" fmla="*/ 3 w 77"/>
                <a:gd name="T37" fmla="*/ 23 h 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7"/>
                <a:gd name="T58" fmla="*/ 0 h 54"/>
                <a:gd name="T59" fmla="*/ 77 w 77"/>
                <a:gd name="T60" fmla="*/ 54 h 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7" h="54">
                  <a:moveTo>
                    <a:pt x="3" y="23"/>
                  </a:moveTo>
                  <a:lnTo>
                    <a:pt x="0" y="38"/>
                  </a:lnTo>
                  <a:lnTo>
                    <a:pt x="3" y="51"/>
                  </a:lnTo>
                  <a:lnTo>
                    <a:pt x="8" y="54"/>
                  </a:lnTo>
                  <a:lnTo>
                    <a:pt x="20" y="54"/>
                  </a:lnTo>
                  <a:lnTo>
                    <a:pt x="30" y="47"/>
                  </a:lnTo>
                  <a:lnTo>
                    <a:pt x="42" y="41"/>
                  </a:lnTo>
                  <a:lnTo>
                    <a:pt x="53" y="42"/>
                  </a:lnTo>
                  <a:lnTo>
                    <a:pt x="63" y="48"/>
                  </a:lnTo>
                  <a:lnTo>
                    <a:pt x="74" y="41"/>
                  </a:lnTo>
                  <a:lnTo>
                    <a:pt x="77" y="30"/>
                  </a:lnTo>
                  <a:lnTo>
                    <a:pt x="75" y="21"/>
                  </a:lnTo>
                  <a:lnTo>
                    <a:pt x="77" y="6"/>
                  </a:lnTo>
                  <a:lnTo>
                    <a:pt x="68" y="0"/>
                  </a:lnTo>
                  <a:lnTo>
                    <a:pt x="56" y="2"/>
                  </a:lnTo>
                  <a:lnTo>
                    <a:pt x="42" y="3"/>
                  </a:lnTo>
                  <a:lnTo>
                    <a:pt x="26" y="0"/>
                  </a:lnTo>
                  <a:lnTo>
                    <a:pt x="17" y="12"/>
                  </a:lnTo>
                  <a:lnTo>
                    <a:pt x="3" y="2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39" name="Freeform 36"/>
            <p:cNvSpPr>
              <a:spLocks/>
            </p:cNvSpPr>
            <p:nvPr/>
          </p:nvSpPr>
          <p:spPr bwMode="auto">
            <a:xfrm>
              <a:off x="2354873" y="4614864"/>
              <a:ext cx="257908" cy="217487"/>
            </a:xfrm>
            <a:custGeom>
              <a:avLst/>
              <a:gdLst>
                <a:gd name="T0" fmla="*/ 14 w 176"/>
                <a:gd name="T1" fmla="*/ 87 h 137"/>
                <a:gd name="T2" fmla="*/ 17 w 176"/>
                <a:gd name="T3" fmla="*/ 101 h 137"/>
                <a:gd name="T4" fmla="*/ 20 w 176"/>
                <a:gd name="T5" fmla="*/ 110 h 137"/>
                <a:gd name="T6" fmla="*/ 32 w 176"/>
                <a:gd name="T7" fmla="*/ 108 h 137"/>
                <a:gd name="T8" fmla="*/ 42 w 176"/>
                <a:gd name="T9" fmla="*/ 119 h 137"/>
                <a:gd name="T10" fmla="*/ 56 w 176"/>
                <a:gd name="T11" fmla="*/ 129 h 137"/>
                <a:gd name="T12" fmla="*/ 69 w 176"/>
                <a:gd name="T13" fmla="*/ 137 h 137"/>
                <a:gd name="T14" fmla="*/ 72 w 176"/>
                <a:gd name="T15" fmla="*/ 129 h 137"/>
                <a:gd name="T16" fmla="*/ 87 w 176"/>
                <a:gd name="T17" fmla="*/ 114 h 137"/>
                <a:gd name="T18" fmla="*/ 95 w 176"/>
                <a:gd name="T19" fmla="*/ 105 h 137"/>
                <a:gd name="T20" fmla="*/ 108 w 176"/>
                <a:gd name="T21" fmla="*/ 108 h 137"/>
                <a:gd name="T22" fmla="*/ 119 w 176"/>
                <a:gd name="T23" fmla="*/ 108 h 137"/>
                <a:gd name="T24" fmla="*/ 135 w 176"/>
                <a:gd name="T25" fmla="*/ 105 h 137"/>
                <a:gd name="T26" fmla="*/ 146 w 176"/>
                <a:gd name="T27" fmla="*/ 110 h 137"/>
                <a:gd name="T28" fmla="*/ 161 w 176"/>
                <a:gd name="T29" fmla="*/ 113 h 137"/>
                <a:gd name="T30" fmla="*/ 167 w 176"/>
                <a:gd name="T31" fmla="*/ 102 h 137"/>
                <a:gd name="T32" fmla="*/ 174 w 176"/>
                <a:gd name="T33" fmla="*/ 93 h 137"/>
                <a:gd name="T34" fmla="*/ 176 w 176"/>
                <a:gd name="T35" fmla="*/ 86 h 137"/>
                <a:gd name="T36" fmla="*/ 168 w 176"/>
                <a:gd name="T37" fmla="*/ 78 h 137"/>
                <a:gd name="T38" fmla="*/ 158 w 176"/>
                <a:gd name="T39" fmla="*/ 84 h 137"/>
                <a:gd name="T40" fmla="*/ 153 w 176"/>
                <a:gd name="T41" fmla="*/ 90 h 137"/>
                <a:gd name="T42" fmla="*/ 141 w 176"/>
                <a:gd name="T43" fmla="*/ 92 h 137"/>
                <a:gd name="T44" fmla="*/ 131 w 176"/>
                <a:gd name="T45" fmla="*/ 89 h 137"/>
                <a:gd name="T46" fmla="*/ 144 w 176"/>
                <a:gd name="T47" fmla="*/ 81 h 137"/>
                <a:gd name="T48" fmla="*/ 149 w 176"/>
                <a:gd name="T49" fmla="*/ 74 h 137"/>
                <a:gd name="T50" fmla="*/ 152 w 176"/>
                <a:gd name="T51" fmla="*/ 63 h 137"/>
                <a:gd name="T52" fmla="*/ 141 w 176"/>
                <a:gd name="T53" fmla="*/ 59 h 137"/>
                <a:gd name="T54" fmla="*/ 126 w 176"/>
                <a:gd name="T55" fmla="*/ 60 h 137"/>
                <a:gd name="T56" fmla="*/ 111 w 176"/>
                <a:gd name="T57" fmla="*/ 53 h 137"/>
                <a:gd name="T58" fmla="*/ 105 w 176"/>
                <a:gd name="T59" fmla="*/ 35 h 137"/>
                <a:gd name="T60" fmla="*/ 98 w 176"/>
                <a:gd name="T61" fmla="*/ 29 h 137"/>
                <a:gd name="T62" fmla="*/ 96 w 176"/>
                <a:gd name="T63" fmla="*/ 15 h 137"/>
                <a:gd name="T64" fmla="*/ 83 w 176"/>
                <a:gd name="T65" fmla="*/ 0 h 137"/>
                <a:gd name="T66" fmla="*/ 74 w 176"/>
                <a:gd name="T67" fmla="*/ 11 h 137"/>
                <a:gd name="T68" fmla="*/ 60 w 176"/>
                <a:gd name="T69" fmla="*/ 11 h 137"/>
                <a:gd name="T70" fmla="*/ 48 w 176"/>
                <a:gd name="T71" fmla="*/ 15 h 137"/>
                <a:gd name="T72" fmla="*/ 45 w 176"/>
                <a:gd name="T73" fmla="*/ 24 h 137"/>
                <a:gd name="T74" fmla="*/ 32 w 176"/>
                <a:gd name="T75" fmla="*/ 24 h 137"/>
                <a:gd name="T76" fmla="*/ 20 w 176"/>
                <a:gd name="T77" fmla="*/ 20 h 137"/>
                <a:gd name="T78" fmla="*/ 15 w 176"/>
                <a:gd name="T79" fmla="*/ 29 h 137"/>
                <a:gd name="T80" fmla="*/ 15 w 176"/>
                <a:gd name="T81" fmla="*/ 39 h 137"/>
                <a:gd name="T82" fmla="*/ 12 w 176"/>
                <a:gd name="T83" fmla="*/ 50 h 137"/>
                <a:gd name="T84" fmla="*/ 0 w 176"/>
                <a:gd name="T85" fmla="*/ 62 h 137"/>
                <a:gd name="T86" fmla="*/ 17 w 176"/>
                <a:gd name="T87" fmla="*/ 69 h 137"/>
                <a:gd name="T88" fmla="*/ 14 w 176"/>
                <a:gd name="T89" fmla="*/ 87 h 13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76"/>
                <a:gd name="T136" fmla="*/ 0 h 137"/>
                <a:gd name="T137" fmla="*/ 176 w 176"/>
                <a:gd name="T138" fmla="*/ 137 h 13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76" h="137">
                  <a:moveTo>
                    <a:pt x="14" y="87"/>
                  </a:moveTo>
                  <a:lnTo>
                    <a:pt x="17" y="101"/>
                  </a:lnTo>
                  <a:lnTo>
                    <a:pt x="20" y="110"/>
                  </a:lnTo>
                  <a:lnTo>
                    <a:pt x="32" y="108"/>
                  </a:lnTo>
                  <a:lnTo>
                    <a:pt x="42" y="119"/>
                  </a:lnTo>
                  <a:lnTo>
                    <a:pt x="56" y="129"/>
                  </a:lnTo>
                  <a:lnTo>
                    <a:pt x="69" y="137"/>
                  </a:lnTo>
                  <a:lnTo>
                    <a:pt x="72" y="129"/>
                  </a:lnTo>
                  <a:lnTo>
                    <a:pt x="87" y="114"/>
                  </a:lnTo>
                  <a:lnTo>
                    <a:pt x="95" y="105"/>
                  </a:lnTo>
                  <a:lnTo>
                    <a:pt x="108" y="108"/>
                  </a:lnTo>
                  <a:lnTo>
                    <a:pt x="119" y="108"/>
                  </a:lnTo>
                  <a:lnTo>
                    <a:pt x="135" y="105"/>
                  </a:lnTo>
                  <a:lnTo>
                    <a:pt x="146" y="110"/>
                  </a:lnTo>
                  <a:lnTo>
                    <a:pt x="161" y="113"/>
                  </a:lnTo>
                  <a:lnTo>
                    <a:pt x="167" y="102"/>
                  </a:lnTo>
                  <a:lnTo>
                    <a:pt x="174" y="93"/>
                  </a:lnTo>
                  <a:lnTo>
                    <a:pt x="176" y="86"/>
                  </a:lnTo>
                  <a:lnTo>
                    <a:pt x="168" y="78"/>
                  </a:lnTo>
                  <a:lnTo>
                    <a:pt x="158" y="84"/>
                  </a:lnTo>
                  <a:lnTo>
                    <a:pt x="153" y="90"/>
                  </a:lnTo>
                  <a:lnTo>
                    <a:pt x="141" y="92"/>
                  </a:lnTo>
                  <a:lnTo>
                    <a:pt x="131" y="89"/>
                  </a:lnTo>
                  <a:lnTo>
                    <a:pt x="144" y="81"/>
                  </a:lnTo>
                  <a:lnTo>
                    <a:pt x="149" y="74"/>
                  </a:lnTo>
                  <a:lnTo>
                    <a:pt x="152" y="63"/>
                  </a:lnTo>
                  <a:lnTo>
                    <a:pt x="141" y="59"/>
                  </a:lnTo>
                  <a:lnTo>
                    <a:pt x="126" y="60"/>
                  </a:lnTo>
                  <a:lnTo>
                    <a:pt x="111" y="53"/>
                  </a:lnTo>
                  <a:lnTo>
                    <a:pt x="105" y="35"/>
                  </a:lnTo>
                  <a:lnTo>
                    <a:pt x="98" y="29"/>
                  </a:lnTo>
                  <a:lnTo>
                    <a:pt x="96" y="15"/>
                  </a:lnTo>
                  <a:lnTo>
                    <a:pt x="83" y="0"/>
                  </a:lnTo>
                  <a:lnTo>
                    <a:pt x="74" y="11"/>
                  </a:lnTo>
                  <a:lnTo>
                    <a:pt x="60" y="11"/>
                  </a:lnTo>
                  <a:lnTo>
                    <a:pt x="48" y="15"/>
                  </a:lnTo>
                  <a:lnTo>
                    <a:pt x="45" y="24"/>
                  </a:lnTo>
                  <a:lnTo>
                    <a:pt x="32" y="24"/>
                  </a:lnTo>
                  <a:lnTo>
                    <a:pt x="20" y="20"/>
                  </a:lnTo>
                  <a:lnTo>
                    <a:pt x="15" y="29"/>
                  </a:lnTo>
                  <a:lnTo>
                    <a:pt x="15" y="39"/>
                  </a:lnTo>
                  <a:lnTo>
                    <a:pt x="12" y="50"/>
                  </a:lnTo>
                  <a:lnTo>
                    <a:pt x="0" y="62"/>
                  </a:lnTo>
                  <a:lnTo>
                    <a:pt x="17" y="69"/>
                  </a:lnTo>
                  <a:lnTo>
                    <a:pt x="14" y="8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0" name="Freeform 37"/>
            <p:cNvSpPr>
              <a:spLocks/>
            </p:cNvSpPr>
            <p:nvPr/>
          </p:nvSpPr>
          <p:spPr bwMode="auto">
            <a:xfrm>
              <a:off x="2225919" y="4694239"/>
              <a:ext cx="102577" cy="80962"/>
            </a:xfrm>
            <a:custGeom>
              <a:avLst/>
              <a:gdLst>
                <a:gd name="T0" fmla="*/ 33 w 70"/>
                <a:gd name="T1" fmla="*/ 0 h 51"/>
                <a:gd name="T2" fmla="*/ 19 w 70"/>
                <a:gd name="T3" fmla="*/ 3 h 51"/>
                <a:gd name="T4" fmla="*/ 0 w 70"/>
                <a:gd name="T5" fmla="*/ 1 h 51"/>
                <a:gd name="T6" fmla="*/ 0 w 70"/>
                <a:gd name="T7" fmla="*/ 15 h 51"/>
                <a:gd name="T8" fmla="*/ 12 w 70"/>
                <a:gd name="T9" fmla="*/ 36 h 51"/>
                <a:gd name="T10" fmla="*/ 7 w 70"/>
                <a:gd name="T11" fmla="*/ 43 h 51"/>
                <a:gd name="T12" fmla="*/ 18 w 70"/>
                <a:gd name="T13" fmla="*/ 51 h 51"/>
                <a:gd name="T14" fmla="*/ 31 w 70"/>
                <a:gd name="T15" fmla="*/ 49 h 51"/>
                <a:gd name="T16" fmla="*/ 39 w 70"/>
                <a:gd name="T17" fmla="*/ 45 h 51"/>
                <a:gd name="T18" fmla="*/ 51 w 70"/>
                <a:gd name="T19" fmla="*/ 46 h 51"/>
                <a:gd name="T20" fmla="*/ 64 w 70"/>
                <a:gd name="T21" fmla="*/ 45 h 51"/>
                <a:gd name="T22" fmla="*/ 70 w 70"/>
                <a:gd name="T23" fmla="*/ 28 h 51"/>
                <a:gd name="T24" fmla="*/ 69 w 70"/>
                <a:gd name="T25" fmla="*/ 19 h 51"/>
                <a:gd name="T26" fmla="*/ 58 w 70"/>
                <a:gd name="T27" fmla="*/ 13 h 51"/>
                <a:gd name="T28" fmla="*/ 51 w 70"/>
                <a:gd name="T29" fmla="*/ 4 h 51"/>
                <a:gd name="T30" fmla="*/ 33 w 70"/>
                <a:gd name="T31" fmla="*/ 0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0"/>
                <a:gd name="T49" fmla="*/ 0 h 51"/>
                <a:gd name="T50" fmla="*/ 70 w 70"/>
                <a:gd name="T51" fmla="*/ 51 h 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0" h="51">
                  <a:moveTo>
                    <a:pt x="33" y="0"/>
                  </a:moveTo>
                  <a:lnTo>
                    <a:pt x="19" y="3"/>
                  </a:lnTo>
                  <a:lnTo>
                    <a:pt x="0" y="1"/>
                  </a:lnTo>
                  <a:lnTo>
                    <a:pt x="0" y="15"/>
                  </a:lnTo>
                  <a:lnTo>
                    <a:pt x="12" y="36"/>
                  </a:lnTo>
                  <a:lnTo>
                    <a:pt x="7" y="43"/>
                  </a:lnTo>
                  <a:lnTo>
                    <a:pt x="18" y="51"/>
                  </a:lnTo>
                  <a:lnTo>
                    <a:pt x="31" y="49"/>
                  </a:lnTo>
                  <a:lnTo>
                    <a:pt x="39" y="45"/>
                  </a:lnTo>
                  <a:lnTo>
                    <a:pt x="51" y="46"/>
                  </a:lnTo>
                  <a:lnTo>
                    <a:pt x="64" y="45"/>
                  </a:lnTo>
                  <a:lnTo>
                    <a:pt x="70" y="28"/>
                  </a:lnTo>
                  <a:lnTo>
                    <a:pt x="69" y="19"/>
                  </a:lnTo>
                  <a:lnTo>
                    <a:pt x="58" y="13"/>
                  </a:lnTo>
                  <a:lnTo>
                    <a:pt x="51" y="4"/>
                  </a:lnTo>
                  <a:lnTo>
                    <a:pt x="33"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1" name="Freeform 38"/>
            <p:cNvSpPr>
              <a:spLocks/>
            </p:cNvSpPr>
            <p:nvPr/>
          </p:nvSpPr>
          <p:spPr bwMode="auto">
            <a:xfrm>
              <a:off x="2143858" y="4646614"/>
              <a:ext cx="127489" cy="68262"/>
            </a:xfrm>
            <a:custGeom>
              <a:avLst/>
              <a:gdLst>
                <a:gd name="T0" fmla="*/ 15 w 87"/>
                <a:gd name="T1" fmla="*/ 0 h 43"/>
                <a:gd name="T2" fmla="*/ 5 w 87"/>
                <a:gd name="T3" fmla="*/ 13 h 43"/>
                <a:gd name="T4" fmla="*/ 0 w 87"/>
                <a:gd name="T5" fmla="*/ 24 h 43"/>
                <a:gd name="T6" fmla="*/ 6 w 87"/>
                <a:gd name="T7" fmla="*/ 31 h 43"/>
                <a:gd name="T8" fmla="*/ 21 w 87"/>
                <a:gd name="T9" fmla="*/ 28 h 43"/>
                <a:gd name="T10" fmla="*/ 33 w 87"/>
                <a:gd name="T11" fmla="*/ 43 h 43"/>
                <a:gd name="T12" fmla="*/ 53 w 87"/>
                <a:gd name="T13" fmla="*/ 42 h 43"/>
                <a:gd name="T14" fmla="*/ 56 w 87"/>
                <a:gd name="T15" fmla="*/ 31 h 43"/>
                <a:gd name="T16" fmla="*/ 71 w 87"/>
                <a:gd name="T17" fmla="*/ 33 h 43"/>
                <a:gd name="T18" fmla="*/ 87 w 87"/>
                <a:gd name="T19" fmla="*/ 31 h 43"/>
                <a:gd name="T20" fmla="*/ 83 w 87"/>
                <a:gd name="T21" fmla="*/ 15 h 43"/>
                <a:gd name="T22" fmla="*/ 68 w 87"/>
                <a:gd name="T23" fmla="*/ 7 h 43"/>
                <a:gd name="T24" fmla="*/ 45 w 87"/>
                <a:gd name="T25" fmla="*/ 7 h 43"/>
                <a:gd name="T26" fmla="*/ 24 w 87"/>
                <a:gd name="T27" fmla="*/ 9 h 43"/>
                <a:gd name="T28" fmla="*/ 15 w 87"/>
                <a:gd name="T29" fmla="*/ 0 h 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7"/>
                <a:gd name="T46" fmla="*/ 0 h 43"/>
                <a:gd name="T47" fmla="*/ 87 w 87"/>
                <a:gd name="T48" fmla="*/ 43 h 4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7" h="43">
                  <a:moveTo>
                    <a:pt x="15" y="0"/>
                  </a:moveTo>
                  <a:lnTo>
                    <a:pt x="5" y="13"/>
                  </a:lnTo>
                  <a:lnTo>
                    <a:pt x="0" y="24"/>
                  </a:lnTo>
                  <a:lnTo>
                    <a:pt x="6" y="31"/>
                  </a:lnTo>
                  <a:lnTo>
                    <a:pt x="21" y="28"/>
                  </a:lnTo>
                  <a:lnTo>
                    <a:pt x="33" y="43"/>
                  </a:lnTo>
                  <a:lnTo>
                    <a:pt x="53" y="42"/>
                  </a:lnTo>
                  <a:lnTo>
                    <a:pt x="56" y="31"/>
                  </a:lnTo>
                  <a:lnTo>
                    <a:pt x="71" y="33"/>
                  </a:lnTo>
                  <a:lnTo>
                    <a:pt x="87" y="31"/>
                  </a:lnTo>
                  <a:lnTo>
                    <a:pt x="83" y="15"/>
                  </a:lnTo>
                  <a:lnTo>
                    <a:pt x="68" y="7"/>
                  </a:lnTo>
                  <a:lnTo>
                    <a:pt x="45" y="7"/>
                  </a:lnTo>
                  <a:lnTo>
                    <a:pt x="24" y="9"/>
                  </a:lnTo>
                  <a:lnTo>
                    <a:pt x="15"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2" name="Freeform 39"/>
            <p:cNvSpPr>
              <a:spLocks/>
            </p:cNvSpPr>
            <p:nvPr/>
          </p:nvSpPr>
          <p:spPr bwMode="auto">
            <a:xfrm>
              <a:off x="2243504" y="4538664"/>
              <a:ext cx="136281" cy="198437"/>
            </a:xfrm>
            <a:custGeom>
              <a:avLst/>
              <a:gdLst>
                <a:gd name="T0" fmla="*/ 27 w 93"/>
                <a:gd name="T1" fmla="*/ 0 h 125"/>
                <a:gd name="T2" fmla="*/ 18 w 93"/>
                <a:gd name="T3" fmla="*/ 9 h 125"/>
                <a:gd name="T4" fmla="*/ 16 w 93"/>
                <a:gd name="T5" fmla="*/ 21 h 125"/>
                <a:gd name="T6" fmla="*/ 9 w 93"/>
                <a:gd name="T7" fmla="*/ 27 h 125"/>
                <a:gd name="T8" fmla="*/ 0 w 93"/>
                <a:gd name="T9" fmla="*/ 47 h 125"/>
                <a:gd name="T10" fmla="*/ 4 w 93"/>
                <a:gd name="T11" fmla="*/ 56 h 125"/>
                <a:gd name="T12" fmla="*/ 3 w 93"/>
                <a:gd name="T13" fmla="*/ 74 h 125"/>
                <a:gd name="T14" fmla="*/ 13 w 93"/>
                <a:gd name="T15" fmla="*/ 80 h 125"/>
                <a:gd name="T16" fmla="*/ 22 w 93"/>
                <a:gd name="T17" fmla="*/ 98 h 125"/>
                <a:gd name="T18" fmla="*/ 28 w 93"/>
                <a:gd name="T19" fmla="*/ 99 h 125"/>
                <a:gd name="T20" fmla="*/ 36 w 93"/>
                <a:gd name="T21" fmla="*/ 101 h 125"/>
                <a:gd name="T22" fmla="*/ 46 w 93"/>
                <a:gd name="T23" fmla="*/ 111 h 125"/>
                <a:gd name="T24" fmla="*/ 55 w 93"/>
                <a:gd name="T25" fmla="*/ 114 h 125"/>
                <a:gd name="T26" fmla="*/ 61 w 93"/>
                <a:gd name="T27" fmla="*/ 125 h 125"/>
                <a:gd name="T28" fmla="*/ 69 w 93"/>
                <a:gd name="T29" fmla="*/ 122 h 125"/>
                <a:gd name="T30" fmla="*/ 76 w 93"/>
                <a:gd name="T31" fmla="*/ 111 h 125"/>
                <a:gd name="T32" fmla="*/ 87 w 93"/>
                <a:gd name="T33" fmla="*/ 101 h 125"/>
                <a:gd name="T34" fmla="*/ 93 w 93"/>
                <a:gd name="T35" fmla="*/ 84 h 125"/>
                <a:gd name="T36" fmla="*/ 90 w 93"/>
                <a:gd name="T37" fmla="*/ 75 h 125"/>
                <a:gd name="T38" fmla="*/ 85 w 93"/>
                <a:gd name="T39" fmla="*/ 66 h 125"/>
                <a:gd name="T40" fmla="*/ 76 w 93"/>
                <a:gd name="T41" fmla="*/ 65 h 125"/>
                <a:gd name="T42" fmla="*/ 76 w 93"/>
                <a:gd name="T43" fmla="*/ 54 h 125"/>
                <a:gd name="T44" fmla="*/ 66 w 93"/>
                <a:gd name="T45" fmla="*/ 50 h 125"/>
                <a:gd name="T46" fmla="*/ 61 w 93"/>
                <a:gd name="T47" fmla="*/ 53 h 125"/>
                <a:gd name="T48" fmla="*/ 54 w 93"/>
                <a:gd name="T49" fmla="*/ 47 h 125"/>
                <a:gd name="T50" fmla="*/ 46 w 93"/>
                <a:gd name="T51" fmla="*/ 42 h 125"/>
                <a:gd name="T52" fmla="*/ 46 w 93"/>
                <a:gd name="T53" fmla="*/ 32 h 125"/>
                <a:gd name="T54" fmla="*/ 51 w 93"/>
                <a:gd name="T55" fmla="*/ 20 h 125"/>
                <a:gd name="T56" fmla="*/ 48 w 93"/>
                <a:gd name="T57" fmla="*/ 11 h 125"/>
                <a:gd name="T58" fmla="*/ 37 w 93"/>
                <a:gd name="T59" fmla="*/ 0 h 125"/>
                <a:gd name="T60" fmla="*/ 27 w 93"/>
                <a:gd name="T61" fmla="*/ 0 h 12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3"/>
                <a:gd name="T94" fmla="*/ 0 h 125"/>
                <a:gd name="T95" fmla="*/ 93 w 93"/>
                <a:gd name="T96" fmla="*/ 125 h 12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3" h="125">
                  <a:moveTo>
                    <a:pt x="27" y="0"/>
                  </a:moveTo>
                  <a:lnTo>
                    <a:pt x="18" y="9"/>
                  </a:lnTo>
                  <a:lnTo>
                    <a:pt x="16" y="21"/>
                  </a:lnTo>
                  <a:lnTo>
                    <a:pt x="9" y="27"/>
                  </a:lnTo>
                  <a:lnTo>
                    <a:pt x="0" y="47"/>
                  </a:lnTo>
                  <a:lnTo>
                    <a:pt x="4" y="56"/>
                  </a:lnTo>
                  <a:lnTo>
                    <a:pt x="3" y="74"/>
                  </a:lnTo>
                  <a:lnTo>
                    <a:pt x="13" y="80"/>
                  </a:lnTo>
                  <a:lnTo>
                    <a:pt x="22" y="98"/>
                  </a:lnTo>
                  <a:lnTo>
                    <a:pt x="28" y="99"/>
                  </a:lnTo>
                  <a:lnTo>
                    <a:pt x="36" y="101"/>
                  </a:lnTo>
                  <a:lnTo>
                    <a:pt x="46" y="111"/>
                  </a:lnTo>
                  <a:lnTo>
                    <a:pt x="55" y="114"/>
                  </a:lnTo>
                  <a:lnTo>
                    <a:pt x="61" y="125"/>
                  </a:lnTo>
                  <a:lnTo>
                    <a:pt x="69" y="122"/>
                  </a:lnTo>
                  <a:lnTo>
                    <a:pt x="76" y="111"/>
                  </a:lnTo>
                  <a:lnTo>
                    <a:pt x="87" y="101"/>
                  </a:lnTo>
                  <a:lnTo>
                    <a:pt x="93" y="84"/>
                  </a:lnTo>
                  <a:lnTo>
                    <a:pt x="90" y="75"/>
                  </a:lnTo>
                  <a:lnTo>
                    <a:pt x="85" y="66"/>
                  </a:lnTo>
                  <a:lnTo>
                    <a:pt x="76" y="65"/>
                  </a:lnTo>
                  <a:lnTo>
                    <a:pt x="76" y="54"/>
                  </a:lnTo>
                  <a:lnTo>
                    <a:pt x="66" y="50"/>
                  </a:lnTo>
                  <a:lnTo>
                    <a:pt x="61" y="53"/>
                  </a:lnTo>
                  <a:lnTo>
                    <a:pt x="54" y="47"/>
                  </a:lnTo>
                  <a:lnTo>
                    <a:pt x="46" y="42"/>
                  </a:lnTo>
                  <a:lnTo>
                    <a:pt x="46" y="32"/>
                  </a:lnTo>
                  <a:lnTo>
                    <a:pt x="51" y="20"/>
                  </a:lnTo>
                  <a:lnTo>
                    <a:pt x="48" y="11"/>
                  </a:lnTo>
                  <a:lnTo>
                    <a:pt x="37" y="0"/>
                  </a:lnTo>
                  <a:lnTo>
                    <a:pt x="27"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5" name="Group 242"/>
          <p:cNvGrpSpPr/>
          <p:nvPr/>
        </p:nvGrpSpPr>
        <p:grpSpPr>
          <a:xfrm>
            <a:off x="4374200" y="5084570"/>
            <a:ext cx="1131668" cy="855037"/>
            <a:chOff x="1518139" y="4105276"/>
            <a:chExt cx="725366" cy="593725"/>
          </a:xfrm>
          <a:solidFill>
            <a:schemeClr val="accent4"/>
          </a:solidFill>
        </p:grpSpPr>
        <p:sp>
          <p:nvSpPr>
            <p:cNvPr id="244" name="Freeform 41"/>
            <p:cNvSpPr>
              <a:spLocks/>
            </p:cNvSpPr>
            <p:nvPr/>
          </p:nvSpPr>
          <p:spPr bwMode="auto">
            <a:xfrm>
              <a:off x="1677866" y="4381501"/>
              <a:ext cx="136281" cy="104775"/>
            </a:xfrm>
            <a:custGeom>
              <a:avLst/>
              <a:gdLst>
                <a:gd name="T0" fmla="*/ 38 w 93"/>
                <a:gd name="T1" fmla="*/ 32 h 66"/>
                <a:gd name="T2" fmla="*/ 26 w 93"/>
                <a:gd name="T3" fmla="*/ 36 h 66"/>
                <a:gd name="T4" fmla="*/ 3 w 93"/>
                <a:gd name="T5" fmla="*/ 33 h 66"/>
                <a:gd name="T6" fmla="*/ 0 w 93"/>
                <a:gd name="T7" fmla="*/ 47 h 66"/>
                <a:gd name="T8" fmla="*/ 2 w 93"/>
                <a:gd name="T9" fmla="*/ 60 h 66"/>
                <a:gd name="T10" fmla="*/ 15 w 93"/>
                <a:gd name="T11" fmla="*/ 59 h 66"/>
                <a:gd name="T12" fmla="*/ 32 w 93"/>
                <a:gd name="T13" fmla="*/ 66 h 66"/>
                <a:gd name="T14" fmla="*/ 57 w 93"/>
                <a:gd name="T15" fmla="*/ 66 h 66"/>
                <a:gd name="T16" fmla="*/ 68 w 93"/>
                <a:gd name="T17" fmla="*/ 59 h 66"/>
                <a:gd name="T18" fmla="*/ 80 w 93"/>
                <a:gd name="T19" fmla="*/ 60 h 66"/>
                <a:gd name="T20" fmla="*/ 80 w 93"/>
                <a:gd name="T21" fmla="*/ 50 h 66"/>
                <a:gd name="T22" fmla="*/ 83 w 93"/>
                <a:gd name="T23" fmla="*/ 44 h 66"/>
                <a:gd name="T24" fmla="*/ 89 w 93"/>
                <a:gd name="T25" fmla="*/ 36 h 66"/>
                <a:gd name="T26" fmla="*/ 86 w 93"/>
                <a:gd name="T27" fmla="*/ 26 h 66"/>
                <a:gd name="T28" fmla="*/ 93 w 93"/>
                <a:gd name="T29" fmla="*/ 18 h 66"/>
                <a:gd name="T30" fmla="*/ 90 w 93"/>
                <a:gd name="T31" fmla="*/ 0 h 66"/>
                <a:gd name="T32" fmla="*/ 80 w 93"/>
                <a:gd name="T33" fmla="*/ 6 h 66"/>
                <a:gd name="T34" fmla="*/ 71 w 93"/>
                <a:gd name="T35" fmla="*/ 5 h 66"/>
                <a:gd name="T36" fmla="*/ 57 w 93"/>
                <a:gd name="T37" fmla="*/ 9 h 66"/>
                <a:gd name="T38" fmla="*/ 45 w 93"/>
                <a:gd name="T39" fmla="*/ 18 h 66"/>
                <a:gd name="T40" fmla="*/ 38 w 93"/>
                <a:gd name="T41" fmla="*/ 32 h 6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3"/>
                <a:gd name="T64" fmla="*/ 0 h 66"/>
                <a:gd name="T65" fmla="*/ 93 w 93"/>
                <a:gd name="T66" fmla="*/ 66 h 6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3" h="66">
                  <a:moveTo>
                    <a:pt x="38" y="32"/>
                  </a:moveTo>
                  <a:lnTo>
                    <a:pt x="26" y="36"/>
                  </a:lnTo>
                  <a:lnTo>
                    <a:pt x="3" y="33"/>
                  </a:lnTo>
                  <a:lnTo>
                    <a:pt x="0" y="47"/>
                  </a:lnTo>
                  <a:lnTo>
                    <a:pt x="2" y="60"/>
                  </a:lnTo>
                  <a:lnTo>
                    <a:pt x="15" y="59"/>
                  </a:lnTo>
                  <a:lnTo>
                    <a:pt x="32" y="66"/>
                  </a:lnTo>
                  <a:lnTo>
                    <a:pt x="57" y="66"/>
                  </a:lnTo>
                  <a:lnTo>
                    <a:pt x="68" y="59"/>
                  </a:lnTo>
                  <a:lnTo>
                    <a:pt x="80" y="60"/>
                  </a:lnTo>
                  <a:lnTo>
                    <a:pt x="80" y="50"/>
                  </a:lnTo>
                  <a:lnTo>
                    <a:pt x="83" y="44"/>
                  </a:lnTo>
                  <a:lnTo>
                    <a:pt x="89" y="36"/>
                  </a:lnTo>
                  <a:lnTo>
                    <a:pt x="86" y="26"/>
                  </a:lnTo>
                  <a:lnTo>
                    <a:pt x="93" y="18"/>
                  </a:lnTo>
                  <a:lnTo>
                    <a:pt x="90" y="0"/>
                  </a:lnTo>
                  <a:lnTo>
                    <a:pt x="80" y="6"/>
                  </a:lnTo>
                  <a:lnTo>
                    <a:pt x="71" y="5"/>
                  </a:lnTo>
                  <a:lnTo>
                    <a:pt x="57" y="9"/>
                  </a:lnTo>
                  <a:lnTo>
                    <a:pt x="45" y="18"/>
                  </a:lnTo>
                  <a:lnTo>
                    <a:pt x="38" y="3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5" name="Freeform 42"/>
            <p:cNvSpPr>
              <a:spLocks/>
            </p:cNvSpPr>
            <p:nvPr/>
          </p:nvSpPr>
          <p:spPr bwMode="auto">
            <a:xfrm>
              <a:off x="1651489" y="4319589"/>
              <a:ext cx="169985" cy="127000"/>
            </a:xfrm>
            <a:custGeom>
              <a:avLst/>
              <a:gdLst>
                <a:gd name="T0" fmla="*/ 0 w 116"/>
                <a:gd name="T1" fmla="*/ 51 h 80"/>
                <a:gd name="T2" fmla="*/ 6 w 116"/>
                <a:gd name="T3" fmla="*/ 68 h 80"/>
                <a:gd name="T4" fmla="*/ 18 w 116"/>
                <a:gd name="T5" fmla="*/ 80 h 80"/>
                <a:gd name="T6" fmla="*/ 24 w 116"/>
                <a:gd name="T7" fmla="*/ 72 h 80"/>
                <a:gd name="T8" fmla="*/ 35 w 116"/>
                <a:gd name="T9" fmla="*/ 71 h 80"/>
                <a:gd name="T10" fmla="*/ 47 w 116"/>
                <a:gd name="T11" fmla="*/ 75 h 80"/>
                <a:gd name="T12" fmla="*/ 59 w 116"/>
                <a:gd name="T13" fmla="*/ 68 h 80"/>
                <a:gd name="T14" fmla="*/ 66 w 116"/>
                <a:gd name="T15" fmla="*/ 57 h 80"/>
                <a:gd name="T16" fmla="*/ 75 w 116"/>
                <a:gd name="T17" fmla="*/ 47 h 80"/>
                <a:gd name="T18" fmla="*/ 92 w 116"/>
                <a:gd name="T19" fmla="*/ 42 h 80"/>
                <a:gd name="T20" fmla="*/ 101 w 116"/>
                <a:gd name="T21" fmla="*/ 44 h 80"/>
                <a:gd name="T22" fmla="*/ 105 w 116"/>
                <a:gd name="T23" fmla="*/ 38 h 80"/>
                <a:gd name="T24" fmla="*/ 111 w 116"/>
                <a:gd name="T25" fmla="*/ 36 h 80"/>
                <a:gd name="T26" fmla="*/ 108 w 116"/>
                <a:gd name="T27" fmla="*/ 27 h 80"/>
                <a:gd name="T28" fmla="*/ 116 w 116"/>
                <a:gd name="T29" fmla="*/ 17 h 80"/>
                <a:gd name="T30" fmla="*/ 107 w 116"/>
                <a:gd name="T31" fmla="*/ 0 h 80"/>
                <a:gd name="T32" fmla="*/ 92 w 116"/>
                <a:gd name="T33" fmla="*/ 20 h 80"/>
                <a:gd name="T34" fmla="*/ 69 w 116"/>
                <a:gd name="T35" fmla="*/ 9 h 80"/>
                <a:gd name="T36" fmla="*/ 62 w 116"/>
                <a:gd name="T37" fmla="*/ 18 h 80"/>
                <a:gd name="T38" fmla="*/ 62 w 116"/>
                <a:gd name="T39" fmla="*/ 27 h 80"/>
                <a:gd name="T40" fmla="*/ 54 w 116"/>
                <a:gd name="T41" fmla="*/ 33 h 80"/>
                <a:gd name="T42" fmla="*/ 45 w 116"/>
                <a:gd name="T43" fmla="*/ 33 h 80"/>
                <a:gd name="T44" fmla="*/ 33 w 116"/>
                <a:gd name="T45" fmla="*/ 33 h 80"/>
                <a:gd name="T46" fmla="*/ 21 w 116"/>
                <a:gd name="T47" fmla="*/ 33 h 80"/>
                <a:gd name="T48" fmla="*/ 11 w 116"/>
                <a:gd name="T49" fmla="*/ 39 h 80"/>
                <a:gd name="T50" fmla="*/ 0 w 116"/>
                <a:gd name="T51" fmla="*/ 51 h 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6"/>
                <a:gd name="T79" fmla="*/ 0 h 80"/>
                <a:gd name="T80" fmla="*/ 116 w 116"/>
                <a:gd name="T81" fmla="*/ 80 h 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6" h="80">
                  <a:moveTo>
                    <a:pt x="0" y="51"/>
                  </a:moveTo>
                  <a:lnTo>
                    <a:pt x="6" y="68"/>
                  </a:lnTo>
                  <a:lnTo>
                    <a:pt x="18" y="80"/>
                  </a:lnTo>
                  <a:lnTo>
                    <a:pt x="24" y="72"/>
                  </a:lnTo>
                  <a:lnTo>
                    <a:pt x="35" y="71"/>
                  </a:lnTo>
                  <a:lnTo>
                    <a:pt x="47" y="75"/>
                  </a:lnTo>
                  <a:lnTo>
                    <a:pt x="59" y="68"/>
                  </a:lnTo>
                  <a:lnTo>
                    <a:pt x="66" y="57"/>
                  </a:lnTo>
                  <a:lnTo>
                    <a:pt x="75" y="47"/>
                  </a:lnTo>
                  <a:lnTo>
                    <a:pt x="92" y="42"/>
                  </a:lnTo>
                  <a:lnTo>
                    <a:pt x="101" y="44"/>
                  </a:lnTo>
                  <a:lnTo>
                    <a:pt x="105" y="38"/>
                  </a:lnTo>
                  <a:lnTo>
                    <a:pt x="111" y="36"/>
                  </a:lnTo>
                  <a:lnTo>
                    <a:pt x="108" y="27"/>
                  </a:lnTo>
                  <a:lnTo>
                    <a:pt x="116" y="17"/>
                  </a:lnTo>
                  <a:lnTo>
                    <a:pt x="107" y="0"/>
                  </a:lnTo>
                  <a:lnTo>
                    <a:pt x="92" y="20"/>
                  </a:lnTo>
                  <a:lnTo>
                    <a:pt x="69" y="9"/>
                  </a:lnTo>
                  <a:lnTo>
                    <a:pt x="62" y="18"/>
                  </a:lnTo>
                  <a:lnTo>
                    <a:pt x="62" y="27"/>
                  </a:lnTo>
                  <a:lnTo>
                    <a:pt x="54" y="33"/>
                  </a:lnTo>
                  <a:lnTo>
                    <a:pt x="45" y="33"/>
                  </a:lnTo>
                  <a:lnTo>
                    <a:pt x="33" y="33"/>
                  </a:lnTo>
                  <a:lnTo>
                    <a:pt x="21" y="33"/>
                  </a:lnTo>
                  <a:lnTo>
                    <a:pt x="11" y="39"/>
                  </a:lnTo>
                  <a:lnTo>
                    <a:pt x="0" y="5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6" name="Freeform 43"/>
            <p:cNvSpPr>
              <a:spLocks/>
            </p:cNvSpPr>
            <p:nvPr/>
          </p:nvSpPr>
          <p:spPr bwMode="auto">
            <a:xfrm>
              <a:off x="1625112" y="4184651"/>
              <a:ext cx="131885" cy="220663"/>
            </a:xfrm>
            <a:custGeom>
              <a:avLst/>
              <a:gdLst>
                <a:gd name="T0" fmla="*/ 30 w 90"/>
                <a:gd name="T1" fmla="*/ 67 h 139"/>
                <a:gd name="T2" fmla="*/ 23 w 90"/>
                <a:gd name="T3" fmla="*/ 81 h 139"/>
                <a:gd name="T4" fmla="*/ 11 w 90"/>
                <a:gd name="T5" fmla="*/ 90 h 139"/>
                <a:gd name="T6" fmla="*/ 8 w 90"/>
                <a:gd name="T7" fmla="*/ 100 h 139"/>
                <a:gd name="T8" fmla="*/ 0 w 90"/>
                <a:gd name="T9" fmla="*/ 114 h 139"/>
                <a:gd name="T10" fmla="*/ 5 w 90"/>
                <a:gd name="T11" fmla="*/ 130 h 139"/>
                <a:gd name="T12" fmla="*/ 17 w 90"/>
                <a:gd name="T13" fmla="*/ 139 h 139"/>
                <a:gd name="T14" fmla="*/ 32 w 90"/>
                <a:gd name="T15" fmla="*/ 123 h 139"/>
                <a:gd name="T16" fmla="*/ 42 w 90"/>
                <a:gd name="T17" fmla="*/ 117 h 139"/>
                <a:gd name="T18" fmla="*/ 59 w 90"/>
                <a:gd name="T19" fmla="*/ 118 h 139"/>
                <a:gd name="T20" fmla="*/ 74 w 90"/>
                <a:gd name="T21" fmla="*/ 118 h 139"/>
                <a:gd name="T22" fmla="*/ 80 w 90"/>
                <a:gd name="T23" fmla="*/ 109 h 139"/>
                <a:gd name="T24" fmla="*/ 80 w 90"/>
                <a:gd name="T25" fmla="*/ 102 h 139"/>
                <a:gd name="T26" fmla="*/ 89 w 90"/>
                <a:gd name="T27" fmla="*/ 93 h 139"/>
                <a:gd name="T28" fmla="*/ 90 w 90"/>
                <a:gd name="T29" fmla="*/ 79 h 139"/>
                <a:gd name="T30" fmla="*/ 87 w 90"/>
                <a:gd name="T31" fmla="*/ 66 h 139"/>
                <a:gd name="T32" fmla="*/ 78 w 90"/>
                <a:gd name="T33" fmla="*/ 61 h 139"/>
                <a:gd name="T34" fmla="*/ 74 w 90"/>
                <a:gd name="T35" fmla="*/ 37 h 139"/>
                <a:gd name="T36" fmla="*/ 77 w 90"/>
                <a:gd name="T37" fmla="*/ 48 h 139"/>
                <a:gd name="T38" fmla="*/ 72 w 90"/>
                <a:gd name="T39" fmla="*/ 25 h 139"/>
                <a:gd name="T40" fmla="*/ 81 w 90"/>
                <a:gd name="T41" fmla="*/ 12 h 139"/>
                <a:gd name="T42" fmla="*/ 89 w 90"/>
                <a:gd name="T43" fmla="*/ 7 h 139"/>
                <a:gd name="T44" fmla="*/ 81 w 90"/>
                <a:gd name="T45" fmla="*/ 0 h 139"/>
                <a:gd name="T46" fmla="*/ 62 w 90"/>
                <a:gd name="T47" fmla="*/ 3 h 139"/>
                <a:gd name="T48" fmla="*/ 56 w 90"/>
                <a:gd name="T49" fmla="*/ 4 h 139"/>
                <a:gd name="T50" fmla="*/ 45 w 90"/>
                <a:gd name="T51" fmla="*/ 4 h 139"/>
                <a:gd name="T52" fmla="*/ 41 w 90"/>
                <a:gd name="T53" fmla="*/ 22 h 139"/>
                <a:gd name="T54" fmla="*/ 36 w 90"/>
                <a:gd name="T55" fmla="*/ 34 h 139"/>
                <a:gd name="T56" fmla="*/ 27 w 90"/>
                <a:gd name="T57" fmla="*/ 42 h 139"/>
                <a:gd name="T58" fmla="*/ 30 w 90"/>
                <a:gd name="T59" fmla="*/ 67 h 13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0"/>
                <a:gd name="T91" fmla="*/ 0 h 139"/>
                <a:gd name="T92" fmla="*/ 90 w 90"/>
                <a:gd name="T93" fmla="*/ 139 h 13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0" h="139">
                  <a:moveTo>
                    <a:pt x="30" y="67"/>
                  </a:moveTo>
                  <a:lnTo>
                    <a:pt x="23" y="81"/>
                  </a:lnTo>
                  <a:lnTo>
                    <a:pt x="11" y="90"/>
                  </a:lnTo>
                  <a:lnTo>
                    <a:pt x="8" y="100"/>
                  </a:lnTo>
                  <a:lnTo>
                    <a:pt x="0" y="114"/>
                  </a:lnTo>
                  <a:lnTo>
                    <a:pt x="5" y="130"/>
                  </a:lnTo>
                  <a:lnTo>
                    <a:pt x="17" y="139"/>
                  </a:lnTo>
                  <a:lnTo>
                    <a:pt x="32" y="123"/>
                  </a:lnTo>
                  <a:lnTo>
                    <a:pt x="42" y="117"/>
                  </a:lnTo>
                  <a:lnTo>
                    <a:pt x="59" y="118"/>
                  </a:lnTo>
                  <a:lnTo>
                    <a:pt x="74" y="118"/>
                  </a:lnTo>
                  <a:lnTo>
                    <a:pt x="80" y="109"/>
                  </a:lnTo>
                  <a:lnTo>
                    <a:pt x="80" y="102"/>
                  </a:lnTo>
                  <a:lnTo>
                    <a:pt x="89" y="93"/>
                  </a:lnTo>
                  <a:lnTo>
                    <a:pt x="90" y="79"/>
                  </a:lnTo>
                  <a:lnTo>
                    <a:pt x="87" y="66"/>
                  </a:lnTo>
                  <a:lnTo>
                    <a:pt x="78" y="61"/>
                  </a:lnTo>
                  <a:lnTo>
                    <a:pt x="74" y="37"/>
                  </a:lnTo>
                  <a:lnTo>
                    <a:pt x="77" y="48"/>
                  </a:lnTo>
                  <a:lnTo>
                    <a:pt x="72" y="25"/>
                  </a:lnTo>
                  <a:lnTo>
                    <a:pt x="81" y="12"/>
                  </a:lnTo>
                  <a:lnTo>
                    <a:pt x="89" y="7"/>
                  </a:lnTo>
                  <a:lnTo>
                    <a:pt x="81" y="0"/>
                  </a:lnTo>
                  <a:lnTo>
                    <a:pt x="62" y="3"/>
                  </a:lnTo>
                  <a:lnTo>
                    <a:pt x="56" y="4"/>
                  </a:lnTo>
                  <a:lnTo>
                    <a:pt x="45" y="4"/>
                  </a:lnTo>
                  <a:lnTo>
                    <a:pt x="41" y="22"/>
                  </a:lnTo>
                  <a:lnTo>
                    <a:pt x="36" y="34"/>
                  </a:lnTo>
                  <a:lnTo>
                    <a:pt x="27" y="42"/>
                  </a:lnTo>
                  <a:lnTo>
                    <a:pt x="30" y="6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7" name="Freeform 44"/>
            <p:cNvSpPr>
              <a:spLocks/>
            </p:cNvSpPr>
            <p:nvPr/>
          </p:nvSpPr>
          <p:spPr bwMode="auto">
            <a:xfrm>
              <a:off x="1733551" y="4105276"/>
              <a:ext cx="153866" cy="242888"/>
            </a:xfrm>
            <a:custGeom>
              <a:avLst/>
              <a:gdLst>
                <a:gd name="T0" fmla="*/ 6 w 105"/>
                <a:gd name="T1" fmla="*/ 61 h 153"/>
                <a:gd name="T2" fmla="*/ 0 w 105"/>
                <a:gd name="T3" fmla="*/ 74 h 153"/>
                <a:gd name="T4" fmla="*/ 1 w 105"/>
                <a:gd name="T5" fmla="*/ 87 h 153"/>
                <a:gd name="T6" fmla="*/ 0 w 105"/>
                <a:gd name="T7" fmla="*/ 98 h 153"/>
                <a:gd name="T8" fmla="*/ 4 w 105"/>
                <a:gd name="T9" fmla="*/ 111 h 153"/>
                <a:gd name="T10" fmla="*/ 13 w 105"/>
                <a:gd name="T11" fmla="*/ 117 h 153"/>
                <a:gd name="T12" fmla="*/ 18 w 105"/>
                <a:gd name="T13" fmla="*/ 129 h 153"/>
                <a:gd name="T14" fmla="*/ 12 w 105"/>
                <a:gd name="T15" fmla="*/ 144 h 153"/>
                <a:gd name="T16" fmla="*/ 24 w 105"/>
                <a:gd name="T17" fmla="*/ 150 h 153"/>
                <a:gd name="T18" fmla="*/ 34 w 105"/>
                <a:gd name="T19" fmla="*/ 153 h 153"/>
                <a:gd name="T20" fmla="*/ 40 w 105"/>
                <a:gd name="T21" fmla="*/ 146 h 153"/>
                <a:gd name="T22" fmla="*/ 48 w 105"/>
                <a:gd name="T23" fmla="*/ 135 h 153"/>
                <a:gd name="T24" fmla="*/ 52 w 105"/>
                <a:gd name="T25" fmla="*/ 138 h 153"/>
                <a:gd name="T26" fmla="*/ 58 w 105"/>
                <a:gd name="T27" fmla="*/ 122 h 153"/>
                <a:gd name="T28" fmla="*/ 66 w 105"/>
                <a:gd name="T29" fmla="*/ 111 h 153"/>
                <a:gd name="T30" fmla="*/ 69 w 105"/>
                <a:gd name="T31" fmla="*/ 99 h 153"/>
                <a:gd name="T32" fmla="*/ 81 w 105"/>
                <a:gd name="T33" fmla="*/ 96 h 153"/>
                <a:gd name="T34" fmla="*/ 88 w 105"/>
                <a:gd name="T35" fmla="*/ 90 h 153"/>
                <a:gd name="T36" fmla="*/ 96 w 105"/>
                <a:gd name="T37" fmla="*/ 96 h 153"/>
                <a:gd name="T38" fmla="*/ 102 w 105"/>
                <a:gd name="T39" fmla="*/ 81 h 153"/>
                <a:gd name="T40" fmla="*/ 97 w 105"/>
                <a:gd name="T41" fmla="*/ 71 h 153"/>
                <a:gd name="T42" fmla="*/ 100 w 105"/>
                <a:gd name="T43" fmla="*/ 65 h 153"/>
                <a:gd name="T44" fmla="*/ 105 w 105"/>
                <a:gd name="T45" fmla="*/ 56 h 153"/>
                <a:gd name="T46" fmla="*/ 94 w 105"/>
                <a:gd name="T47" fmla="*/ 45 h 153"/>
                <a:gd name="T48" fmla="*/ 90 w 105"/>
                <a:gd name="T49" fmla="*/ 38 h 153"/>
                <a:gd name="T50" fmla="*/ 90 w 105"/>
                <a:gd name="T51" fmla="*/ 26 h 153"/>
                <a:gd name="T52" fmla="*/ 91 w 105"/>
                <a:gd name="T53" fmla="*/ 9 h 153"/>
                <a:gd name="T54" fmla="*/ 84 w 105"/>
                <a:gd name="T55" fmla="*/ 8 h 153"/>
                <a:gd name="T56" fmla="*/ 76 w 105"/>
                <a:gd name="T57" fmla="*/ 0 h 153"/>
                <a:gd name="T58" fmla="*/ 66 w 105"/>
                <a:gd name="T59" fmla="*/ 8 h 153"/>
                <a:gd name="T60" fmla="*/ 48 w 105"/>
                <a:gd name="T61" fmla="*/ 6 h 153"/>
                <a:gd name="T62" fmla="*/ 43 w 105"/>
                <a:gd name="T63" fmla="*/ 0 h 153"/>
                <a:gd name="T64" fmla="*/ 34 w 105"/>
                <a:gd name="T65" fmla="*/ 9 h 153"/>
                <a:gd name="T66" fmla="*/ 27 w 105"/>
                <a:gd name="T67" fmla="*/ 8 h 153"/>
                <a:gd name="T68" fmla="*/ 15 w 105"/>
                <a:gd name="T69" fmla="*/ 6 h 153"/>
                <a:gd name="T70" fmla="*/ 7 w 105"/>
                <a:gd name="T71" fmla="*/ 21 h 153"/>
                <a:gd name="T72" fmla="*/ 13 w 105"/>
                <a:gd name="T73" fmla="*/ 39 h 153"/>
                <a:gd name="T74" fmla="*/ 7 w 105"/>
                <a:gd name="T75" fmla="*/ 48 h 153"/>
                <a:gd name="T76" fmla="*/ 15 w 105"/>
                <a:gd name="T77" fmla="*/ 57 h 153"/>
                <a:gd name="T78" fmla="*/ 6 w 105"/>
                <a:gd name="T79" fmla="*/ 61 h 15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5"/>
                <a:gd name="T121" fmla="*/ 0 h 153"/>
                <a:gd name="T122" fmla="*/ 105 w 105"/>
                <a:gd name="T123" fmla="*/ 153 h 15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5" h="153">
                  <a:moveTo>
                    <a:pt x="6" y="61"/>
                  </a:moveTo>
                  <a:lnTo>
                    <a:pt x="0" y="74"/>
                  </a:lnTo>
                  <a:lnTo>
                    <a:pt x="1" y="87"/>
                  </a:lnTo>
                  <a:lnTo>
                    <a:pt x="0" y="98"/>
                  </a:lnTo>
                  <a:lnTo>
                    <a:pt x="4" y="111"/>
                  </a:lnTo>
                  <a:lnTo>
                    <a:pt x="13" y="117"/>
                  </a:lnTo>
                  <a:lnTo>
                    <a:pt x="18" y="129"/>
                  </a:lnTo>
                  <a:lnTo>
                    <a:pt x="12" y="144"/>
                  </a:lnTo>
                  <a:lnTo>
                    <a:pt x="24" y="150"/>
                  </a:lnTo>
                  <a:lnTo>
                    <a:pt x="34" y="153"/>
                  </a:lnTo>
                  <a:lnTo>
                    <a:pt x="40" y="146"/>
                  </a:lnTo>
                  <a:lnTo>
                    <a:pt x="48" y="135"/>
                  </a:lnTo>
                  <a:lnTo>
                    <a:pt x="52" y="138"/>
                  </a:lnTo>
                  <a:lnTo>
                    <a:pt x="58" y="122"/>
                  </a:lnTo>
                  <a:lnTo>
                    <a:pt x="66" y="111"/>
                  </a:lnTo>
                  <a:lnTo>
                    <a:pt x="69" y="99"/>
                  </a:lnTo>
                  <a:lnTo>
                    <a:pt x="81" y="96"/>
                  </a:lnTo>
                  <a:lnTo>
                    <a:pt x="88" y="90"/>
                  </a:lnTo>
                  <a:lnTo>
                    <a:pt x="96" y="96"/>
                  </a:lnTo>
                  <a:lnTo>
                    <a:pt x="102" y="81"/>
                  </a:lnTo>
                  <a:lnTo>
                    <a:pt x="97" y="71"/>
                  </a:lnTo>
                  <a:lnTo>
                    <a:pt x="100" y="65"/>
                  </a:lnTo>
                  <a:lnTo>
                    <a:pt x="105" y="56"/>
                  </a:lnTo>
                  <a:lnTo>
                    <a:pt x="94" y="45"/>
                  </a:lnTo>
                  <a:lnTo>
                    <a:pt x="90" y="38"/>
                  </a:lnTo>
                  <a:lnTo>
                    <a:pt x="90" y="26"/>
                  </a:lnTo>
                  <a:lnTo>
                    <a:pt x="91" y="9"/>
                  </a:lnTo>
                  <a:lnTo>
                    <a:pt x="84" y="8"/>
                  </a:lnTo>
                  <a:lnTo>
                    <a:pt x="76" y="0"/>
                  </a:lnTo>
                  <a:lnTo>
                    <a:pt x="66" y="8"/>
                  </a:lnTo>
                  <a:lnTo>
                    <a:pt x="48" y="6"/>
                  </a:lnTo>
                  <a:lnTo>
                    <a:pt x="43" y="0"/>
                  </a:lnTo>
                  <a:lnTo>
                    <a:pt x="34" y="9"/>
                  </a:lnTo>
                  <a:lnTo>
                    <a:pt x="27" y="8"/>
                  </a:lnTo>
                  <a:lnTo>
                    <a:pt x="15" y="6"/>
                  </a:lnTo>
                  <a:lnTo>
                    <a:pt x="7" y="21"/>
                  </a:lnTo>
                  <a:lnTo>
                    <a:pt x="13" y="39"/>
                  </a:lnTo>
                  <a:lnTo>
                    <a:pt x="7" y="48"/>
                  </a:lnTo>
                  <a:lnTo>
                    <a:pt x="15" y="57"/>
                  </a:lnTo>
                  <a:lnTo>
                    <a:pt x="6" y="6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8" name="Freeform 45"/>
            <p:cNvSpPr>
              <a:spLocks/>
            </p:cNvSpPr>
            <p:nvPr/>
          </p:nvSpPr>
          <p:spPr bwMode="auto">
            <a:xfrm>
              <a:off x="1809751" y="4252914"/>
              <a:ext cx="87923" cy="133350"/>
            </a:xfrm>
            <a:custGeom>
              <a:avLst/>
              <a:gdLst>
                <a:gd name="T0" fmla="*/ 15 w 60"/>
                <a:gd name="T1" fmla="*/ 6 h 84"/>
                <a:gd name="T2" fmla="*/ 14 w 60"/>
                <a:gd name="T3" fmla="*/ 18 h 84"/>
                <a:gd name="T4" fmla="*/ 8 w 60"/>
                <a:gd name="T5" fmla="*/ 30 h 84"/>
                <a:gd name="T6" fmla="*/ 0 w 60"/>
                <a:gd name="T7" fmla="*/ 45 h 84"/>
                <a:gd name="T8" fmla="*/ 5 w 60"/>
                <a:gd name="T9" fmla="*/ 53 h 84"/>
                <a:gd name="T10" fmla="*/ 8 w 60"/>
                <a:gd name="T11" fmla="*/ 60 h 84"/>
                <a:gd name="T12" fmla="*/ 0 w 60"/>
                <a:gd name="T13" fmla="*/ 69 h 84"/>
                <a:gd name="T14" fmla="*/ 2 w 60"/>
                <a:gd name="T15" fmla="*/ 84 h 84"/>
                <a:gd name="T16" fmla="*/ 9 w 60"/>
                <a:gd name="T17" fmla="*/ 83 h 84"/>
                <a:gd name="T18" fmla="*/ 20 w 60"/>
                <a:gd name="T19" fmla="*/ 83 h 84"/>
                <a:gd name="T20" fmla="*/ 29 w 60"/>
                <a:gd name="T21" fmla="*/ 81 h 84"/>
                <a:gd name="T22" fmla="*/ 35 w 60"/>
                <a:gd name="T23" fmla="*/ 71 h 84"/>
                <a:gd name="T24" fmla="*/ 41 w 60"/>
                <a:gd name="T25" fmla="*/ 65 h 84"/>
                <a:gd name="T26" fmla="*/ 47 w 60"/>
                <a:gd name="T27" fmla="*/ 63 h 84"/>
                <a:gd name="T28" fmla="*/ 57 w 60"/>
                <a:gd name="T29" fmla="*/ 57 h 84"/>
                <a:gd name="T30" fmla="*/ 60 w 60"/>
                <a:gd name="T31" fmla="*/ 42 h 84"/>
                <a:gd name="T32" fmla="*/ 45 w 60"/>
                <a:gd name="T33" fmla="*/ 23 h 84"/>
                <a:gd name="T34" fmla="*/ 45 w 60"/>
                <a:gd name="T35" fmla="*/ 8 h 84"/>
                <a:gd name="T36" fmla="*/ 36 w 60"/>
                <a:gd name="T37" fmla="*/ 0 h 84"/>
                <a:gd name="T38" fmla="*/ 26 w 60"/>
                <a:gd name="T39" fmla="*/ 5 h 84"/>
                <a:gd name="T40" fmla="*/ 15 w 60"/>
                <a:gd name="T41" fmla="*/ 6 h 8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0"/>
                <a:gd name="T64" fmla="*/ 0 h 84"/>
                <a:gd name="T65" fmla="*/ 60 w 60"/>
                <a:gd name="T66" fmla="*/ 84 h 8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0" h="84">
                  <a:moveTo>
                    <a:pt x="15" y="6"/>
                  </a:moveTo>
                  <a:lnTo>
                    <a:pt x="14" y="18"/>
                  </a:lnTo>
                  <a:lnTo>
                    <a:pt x="8" y="30"/>
                  </a:lnTo>
                  <a:lnTo>
                    <a:pt x="0" y="45"/>
                  </a:lnTo>
                  <a:lnTo>
                    <a:pt x="5" y="53"/>
                  </a:lnTo>
                  <a:lnTo>
                    <a:pt x="8" y="60"/>
                  </a:lnTo>
                  <a:lnTo>
                    <a:pt x="0" y="69"/>
                  </a:lnTo>
                  <a:lnTo>
                    <a:pt x="2" y="84"/>
                  </a:lnTo>
                  <a:lnTo>
                    <a:pt x="9" y="83"/>
                  </a:lnTo>
                  <a:lnTo>
                    <a:pt x="20" y="83"/>
                  </a:lnTo>
                  <a:lnTo>
                    <a:pt x="29" y="81"/>
                  </a:lnTo>
                  <a:lnTo>
                    <a:pt x="35" y="71"/>
                  </a:lnTo>
                  <a:lnTo>
                    <a:pt x="41" y="65"/>
                  </a:lnTo>
                  <a:lnTo>
                    <a:pt x="47" y="63"/>
                  </a:lnTo>
                  <a:lnTo>
                    <a:pt x="57" y="57"/>
                  </a:lnTo>
                  <a:lnTo>
                    <a:pt x="60" y="42"/>
                  </a:lnTo>
                  <a:lnTo>
                    <a:pt x="45" y="23"/>
                  </a:lnTo>
                  <a:lnTo>
                    <a:pt x="45" y="8"/>
                  </a:lnTo>
                  <a:lnTo>
                    <a:pt x="36" y="0"/>
                  </a:lnTo>
                  <a:lnTo>
                    <a:pt x="26" y="5"/>
                  </a:lnTo>
                  <a:lnTo>
                    <a:pt x="15" y="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49" name="Freeform 46"/>
            <p:cNvSpPr>
              <a:spLocks/>
            </p:cNvSpPr>
            <p:nvPr/>
          </p:nvSpPr>
          <p:spPr bwMode="auto">
            <a:xfrm>
              <a:off x="1795097" y="4300539"/>
              <a:ext cx="159727" cy="279400"/>
            </a:xfrm>
            <a:custGeom>
              <a:avLst/>
              <a:gdLst>
                <a:gd name="T0" fmla="*/ 9 w 109"/>
                <a:gd name="T1" fmla="*/ 87 h 176"/>
                <a:gd name="T2" fmla="*/ 3 w 109"/>
                <a:gd name="T3" fmla="*/ 96 h 176"/>
                <a:gd name="T4" fmla="*/ 0 w 109"/>
                <a:gd name="T5" fmla="*/ 113 h 176"/>
                <a:gd name="T6" fmla="*/ 3 w 109"/>
                <a:gd name="T7" fmla="*/ 120 h 176"/>
                <a:gd name="T8" fmla="*/ 0 w 109"/>
                <a:gd name="T9" fmla="*/ 137 h 176"/>
                <a:gd name="T10" fmla="*/ 7 w 109"/>
                <a:gd name="T11" fmla="*/ 147 h 176"/>
                <a:gd name="T12" fmla="*/ 22 w 109"/>
                <a:gd name="T13" fmla="*/ 141 h 176"/>
                <a:gd name="T14" fmla="*/ 27 w 109"/>
                <a:gd name="T15" fmla="*/ 149 h 176"/>
                <a:gd name="T16" fmla="*/ 28 w 109"/>
                <a:gd name="T17" fmla="*/ 162 h 176"/>
                <a:gd name="T18" fmla="*/ 37 w 109"/>
                <a:gd name="T19" fmla="*/ 176 h 176"/>
                <a:gd name="T20" fmla="*/ 52 w 109"/>
                <a:gd name="T21" fmla="*/ 173 h 176"/>
                <a:gd name="T22" fmla="*/ 60 w 109"/>
                <a:gd name="T23" fmla="*/ 161 h 176"/>
                <a:gd name="T24" fmla="*/ 63 w 109"/>
                <a:gd name="T25" fmla="*/ 149 h 176"/>
                <a:gd name="T26" fmla="*/ 64 w 109"/>
                <a:gd name="T27" fmla="*/ 135 h 176"/>
                <a:gd name="T28" fmla="*/ 76 w 109"/>
                <a:gd name="T29" fmla="*/ 134 h 176"/>
                <a:gd name="T30" fmla="*/ 81 w 109"/>
                <a:gd name="T31" fmla="*/ 117 h 176"/>
                <a:gd name="T32" fmla="*/ 75 w 109"/>
                <a:gd name="T33" fmla="*/ 107 h 176"/>
                <a:gd name="T34" fmla="*/ 78 w 109"/>
                <a:gd name="T35" fmla="*/ 80 h 176"/>
                <a:gd name="T36" fmla="*/ 91 w 109"/>
                <a:gd name="T37" fmla="*/ 62 h 176"/>
                <a:gd name="T38" fmla="*/ 84 w 109"/>
                <a:gd name="T39" fmla="*/ 50 h 176"/>
                <a:gd name="T40" fmla="*/ 94 w 109"/>
                <a:gd name="T41" fmla="*/ 41 h 176"/>
                <a:gd name="T42" fmla="*/ 109 w 109"/>
                <a:gd name="T43" fmla="*/ 29 h 176"/>
                <a:gd name="T44" fmla="*/ 109 w 109"/>
                <a:gd name="T45" fmla="*/ 15 h 176"/>
                <a:gd name="T46" fmla="*/ 103 w 109"/>
                <a:gd name="T47" fmla="*/ 9 h 176"/>
                <a:gd name="T48" fmla="*/ 97 w 109"/>
                <a:gd name="T49" fmla="*/ 9 h 176"/>
                <a:gd name="T50" fmla="*/ 85 w 109"/>
                <a:gd name="T51" fmla="*/ 0 h 176"/>
                <a:gd name="T52" fmla="*/ 72 w 109"/>
                <a:gd name="T53" fmla="*/ 9 h 176"/>
                <a:gd name="T54" fmla="*/ 69 w 109"/>
                <a:gd name="T55" fmla="*/ 18 h 176"/>
                <a:gd name="T56" fmla="*/ 67 w 109"/>
                <a:gd name="T57" fmla="*/ 29 h 176"/>
                <a:gd name="T58" fmla="*/ 58 w 109"/>
                <a:gd name="T59" fmla="*/ 33 h 176"/>
                <a:gd name="T60" fmla="*/ 51 w 109"/>
                <a:gd name="T61" fmla="*/ 35 h 176"/>
                <a:gd name="T62" fmla="*/ 43 w 109"/>
                <a:gd name="T63" fmla="*/ 42 h 176"/>
                <a:gd name="T64" fmla="*/ 39 w 109"/>
                <a:gd name="T65" fmla="*/ 51 h 176"/>
                <a:gd name="T66" fmla="*/ 28 w 109"/>
                <a:gd name="T67" fmla="*/ 54 h 176"/>
                <a:gd name="T68" fmla="*/ 16 w 109"/>
                <a:gd name="T69" fmla="*/ 53 h 176"/>
                <a:gd name="T70" fmla="*/ 9 w 109"/>
                <a:gd name="T71" fmla="*/ 54 h 176"/>
                <a:gd name="T72" fmla="*/ 13 w 109"/>
                <a:gd name="T73" fmla="*/ 68 h 176"/>
                <a:gd name="T74" fmla="*/ 6 w 109"/>
                <a:gd name="T75" fmla="*/ 78 h 176"/>
                <a:gd name="T76" fmla="*/ 9 w 109"/>
                <a:gd name="T77" fmla="*/ 87 h 17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9"/>
                <a:gd name="T118" fmla="*/ 0 h 176"/>
                <a:gd name="T119" fmla="*/ 109 w 109"/>
                <a:gd name="T120" fmla="*/ 176 h 17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9" h="176">
                  <a:moveTo>
                    <a:pt x="9" y="87"/>
                  </a:moveTo>
                  <a:lnTo>
                    <a:pt x="3" y="96"/>
                  </a:lnTo>
                  <a:lnTo>
                    <a:pt x="0" y="113"/>
                  </a:lnTo>
                  <a:lnTo>
                    <a:pt x="3" y="120"/>
                  </a:lnTo>
                  <a:lnTo>
                    <a:pt x="0" y="137"/>
                  </a:lnTo>
                  <a:lnTo>
                    <a:pt x="7" y="147"/>
                  </a:lnTo>
                  <a:lnTo>
                    <a:pt x="22" y="141"/>
                  </a:lnTo>
                  <a:lnTo>
                    <a:pt x="27" y="149"/>
                  </a:lnTo>
                  <a:lnTo>
                    <a:pt x="28" y="162"/>
                  </a:lnTo>
                  <a:lnTo>
                    <a:pt x="37" y="176"/>
                  </a:lnTo>
                  <a:lnTo>
                    <a:pt x="52" y="173"/>
                  </a:lnTo>
                  <a:lnTo>
                    <a:pt x="60" y="161"/>
                  </a:lnTo>
                  <a:lnTo>
                    <a:pt x="63" y="149"/>
                  </a:lnTo>
                  <a:lnTo>
                    <a:pt x="64" y="135"/>
                  </a:lnTo>
                  <a:lnTo>
                    <a:pt x="76" y="134"/>
                  </a:lnTo>
                  <a:lnTo>
                    <a:pt x="81" y="117"/>
                  </a:lnTo>
                  <a:lnTo>
                    <a:pt x="75" y="107"/>
                  </a:lnTo>
                  <a:lnTo>
                    <a:pt x="78" y="80"/>
                  </a:lnTo>
                  <a:lnTo>
                    <a:pt x="91" y="62"/>
                  </a:lnTo>
                  <a:lnTo>
                    <a:pt x="84" y="50"/>
                  </a:lnTo>
                  <a:lnTo>
                    <a:pt x="94" y="41"/>
                  </a:lnTo>
                  <a:lnTo>
                    <a:pt x="109" y="29"/>
                  </a:lnTo>
                  <a:lnTo>
                    <a:pt x="109" y="15"/>
                  </a:lnTo>
                  <a:lnTo>
                    <a:pt x="103" y="9"/>
                  </a:lnTo>
                  <a:lnTo>
                    <a:pt x="97" y="9"/>
                  </a:lnTo>
                  <a:lnTo>
                    <a:pt x="85" y="0"/>
                  </a:lnTo>
                  <a:lnTo>
                    <a:pt x="72" y="9"/>
                  </a:lnTo>
                  <a:lnTo>
                    <a:pt x="69" y="18"/>
                  </a:lnTo>
                  <a:lnTo>
                    <a:pt x="67" y="29"/>
                  </a:lnTo>
                  <a:lnTo>
                    <a:pt x="58" y="33"/>
                  </a:lnTo>
                  <a:lnTo>
                    <a:pt x="51" y="35"/>
                  </a:lnTo>
                  <a:lnTo>
                    <a:pt x="43" y="42"/>
                  </a:lnTo>
                  <a:lnTo>
                    <a:pt x="39" y="51"/>
                  </a:lnTo>
                  <a:lnTo>
                    <a:pt x="28" y="54"/>
                  </a:lnTo>
                  <a:lnTo>
                    <a:pt x="16" y="53"/>
                  </a:lnTo>
                  <a:lnTo>
                    <a:pt x="9" y="54"/>
                  </a:lnTo>
                  <a:lnTo>
                    <a:pt x="13" y="68"/>
                  </a:lnTo>
                  <a:lnTo>
                    <a:pt x="6" y="78"/>
                  </a:lnTo>
                  <a:lnTo>
                    <a:pt x="9" y="8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0" name="Freeform 47"/>
            <p:cNvSpPr>
              <a:spLocks/>
            </p:cNvSpPr>
            <p:nvPr/>
          </p:nvSpPr>
          <p:spPr bwMode="auto">
            <a:xfrm>
              <a:off x="1871297" y="4314826"/>
              <a:ext cx="219808" cy="342900"/>
            </a:xfrm>
            <a:custGeom>
              <a:avLst/>
              <a:gdLst>
                <a:gd name="T0" fmla="*/ 33 w 150"/>
                <a:gd name="T1" fmla="*/ 59 h 216"/>
                <a:gd name="T2" fmla="*/ 26 w 150"/>
                <a:gd name="T3" fmla="*/ 71 h 216"/>
                <a:gd name="T4" fmla="*/ 26 w 150"/>
                <a:gd name="T5" fmla="*/ 96 h 216"/>
                <a:gd name="T6" fmla="*/ 29 w 150"/>
                <a:gd name="T7" fmla="*/ 110 h 216"/>
                <a:gd name="T8" fmla="*/ 23 w 150"/>
                <a:gd name="T9" fmla="*/ 122 h 216"/>
                <a:gd name="T10" fmla="*/ 11 w 150"/>
                <a:gd name="T11" fmla="*/ 126 h 216"/>
                <a:gd name="T12" fmla="*/ 11 w 150"/>
                <a:gd name="T13" fmla="*/ 141 h 216"/>
                <a:gd name="T14" fmla="*/ 8 w 150"/>
                <a:gd name="T15" fmla="*/ 153 h 216"/>
                <a:gd name="T16" fmla="*/ 0 w 150"/>
                <a:gd name="T17" fmla="*/ 164 h 216"/>
                <a:gd name="T18" fmla="*/ 2 w 150"/>
                <a:gd name="T19" fmla="*/ 174 h 216"/>
                <a:gd name="T20" fmla="*/ 14 w 150"/>
                <a:gd name="T21" fmla="*/ 176 h 216"/>
                <a:gd name="T22" fmla="*/ 20 w 150"/>
                <a:gd name="T23" fmla="*/ 189 h 216"/>
                <a:gd name="T24" fmla="*/ 27 w 150"/>
                <a:gd name="T25" fmla="*/ 201 h 216"/>
                <a:gd name="T26" fmla="*/ 39 w 150"/>
                <a:gd name="T27" fmla="*/ 216 h 216"/>
                <a:gd name="T28" fmla="*/ 48 w 150"/>
                <a:gd name="T29" fmla="*/ 200 h 216"/>
                <a:gd name="T30" fmla="*/ 51 w 150"/>
                <a:gd name="T31" fmla="*/ 183 h 216"/>
                <a:gd name="T32" fmla="*/ 66 w 150"/>
                <a:gd name="T33" fmla="*/ 173 h 216"/>
                <a:gd name="T34" fmla="*/ 78 w 150"/>
                <a:gd name="T35" fmla="*/ 165 h 216"/>
                <a:gd name="T36" fmla="*/ 81 w 150"/>
                <a:gd name="T37" fmla="*/ 150 h 216"/>
                <a:gd name="T38" fmla="*/ 93 w 150"/>
                <a:gd name="T39" fmla="*/ 146 h 216"/>
                <a:gd name="T40" fmla="*/ 98 w 150"/>
                <a:gd name="T41" fmla="*/ 134 h 216"/>
                <a:gd name="T42" fmla="*/ 105 w 150"/>
                <a:gd name="T43" fmla="*/ 131 h 216"/>
                <a:gd name="T44" fmla="*/ 110 w 150"/>
                <a:gd name="T45" fmla="*/ 116 h 216"/>
                <a:gd name="T46" fmla="*/ 113 w 150"/>
                <a:gd name="T47" fmla="*/ 99 h 216"/>
                <a:gd name="T48" fmla="*/ 117 w 150"/>
                <a:gd name="T49" fmla="*/ 87 h 216"/>
                <a:gd name="T50" fmla="*/ 135 w 150"/>
                <a:gd name="T51" fmla="*/ 81 h 216"/>
                <a:gd name="T52" fmla="*/ 150 w 150"/>
                <a:gd name="T53" fmla="*/ 68 h 216"/>
                <a:gd name="T54" fmla="*/ 149 w 150"/>
                <a:gd name="T55" fmla="*/ 54 h 216"/>
                <a:gd name="T56" fmla="*/ 135 w 150"/>
                <a:gd name="T57" fmla="*/ 44 h 216"/>
                <a:gd name="T58" fmla="*/ 116 w 150"/>
                <a:gd name="T59" fmla="*/ 42 h 216"/>
                <a:gd name="T60" fmla="*/ 105 w 150"/>
                <a:gd name="T61" fmla="*/ 50 h 216"/>
                <a:gd name="T62" fmla="*/ 99 w 150"/>
                <a:gd name="T63" fmla="*/ 57 h 216"/>
                <a:gd name="T64" fmla="*/ 92 w 150"/>
                <a:gd name="T65" fmla="*/ 63 h 216"/>
                <a:gd name="T66" fmla="*/ 81 w 150"/>
                <a:gd name="T67" fmla="*/ 57 h 216"/>
                <a:gd name="T68" fmla="*/ 80 w 150"/>
                <a:gd name="T69" fmla="*/ 47 h 216"/>
                <a:gd name="T70" fmla="*/ 80 w 150"/>
                <a:gd name="T71" fmla="*/ 36 h 216"/>
                <a:gd name="T72" fmla="*/ 87 w 150"/>
                <a:gd name="T73" fmla="*/ 33 h 216"/>
                <a:gd name="T74" fmla="*/ 92 w 150"/>
                <a:gd name="T75" fmla="*/ 20 h 216"/>
                <a:gd name="T76" fmla="*/ 81 w 150"/>
                <a:gd name="T77" fmla="*/ 9 h 216"/>
                <a:gd name="T78" fmla="*/ 74 w 150"/>
                <a:gd name="T79" fmla="*/ 0 h 216"/>
                <a:gd name="T80" fmla="*/ 59 w 150"/>
                <a:gd name="T81" fmla="*/ 5 h 216"/>
                <a:gd name="T82" fmla="*/ 56 w 150"/>
                <a:gd name="T83" fmla="*/ 20 h 216"/>
                <a:gd name="T84" fmla="*/ 50 w 150"/>
                <a:gd name="T85" fmla="*/ 26 h 216"/>
                <a:gd name="T86" fmla="*/ 41 w 150"/>
                <a:gd name="T87" fmla="*/ 33 h 216"/>
                <a:gd name="T88" fmla="*/ 32 w 150"/>
                <a:gd name="T89" fmla="*/ 41 h 216"/>
                <a:gd name="T90" fmla="*/ 38 w 150"/>
                <a:gd name="T91" fmla="*/ 51 h 216"/>
                <a:gd name="T92" fmla="*/ 33 w 150"/>
                <a:gd name="T93" fmla="*/ 59 h 21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0"/>
                <a:gd name="T142" fmla="*/ 0 h 216"/>
                <a:gd name="T143" fmla="*/ 150 w 150"/>
                <a:gd name="T144" fmla="*/ 216 h 21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0" h="216">
                  <a:moveTo>
                    <a:pt x="33" y="59"/>
                  </a:moveTo>
                  <a:lnTo>
                    <a:pt x="26" y="71"/>
                  </a:lnTo>
                  <a:lnTo>
                    <a:pt x="26" y="96"/>
                  </a:lnTo>
                  <a:lnTo>
                    <a:pt x="29" y="110"/>
                  </a:lnTo>
                  <a:lnTo>
                    <a:pt x="23" y="122"/>
                  </a:lnTo>
                  <a:lnTo>
                    <a:pt x="11" y="126"/>
                  </a:lnTo>
                  <a:lnTo>
                    <a:pt x="11" y="141"/>
                  </a:lnTo>
                  <a:lnTo>
                    <a:pt x="8" y="153"/>
                  </a:lnTo>
                  <a:lnTo>
                    <a:pt x="0" y="164"/>
                  </a:lnTo>
                  <a:lnTo>
                    <a:pt x="2" y="174"/>
                  </a:lnTo>
                  <a:lnTo>
                    <a:pt x="14" y="176"/>
                  </a:lnTo>
                  <a:lnTo>
                    <a:pt x="20" y="189"/>
                  </a:lnTo>
                  <a:lnTo>
                    <a:pt x="27" y="201"/>
                  </a:lnTo>
                  <a:lnTo>
                    <a:pt x="39" y="216"/>
                  </a:lnTo>
                  <a:lnTo>
                    <a:pt x="48" y="200"/>
                  </a:lnTo>
                  <a:lnTo>
                    <a:pt x="51" y="183"/>
                  </a:lnTo>
                  <a:lnTo>
                    <a:pt x="66" y="173"/>
                  </a:lnTo>
                  <a:lnTo>
                    <a:pt x="78" y="165"/>
                  </a:lnTo>
                  <a:lnTo>
                    <a:pt x="81" y="150"/>
                  </a:lnTo>
                  <a:lnTo>
                    <a:pt x="93" y="146"/>
                  </a:lnTo>
                  <a:lnTo>
                    <a:pt x="98" y="134"/>
                  </a:lnTo>
                  <a:lnTo>
                    <a:pt x="105" y="131"/>
                  </a:lnTo>
                  <a:lnTo>
                    <a:pt x="110" y="116"/>
                  </a:lnTo>
                  <a:lnTo>
                    <a:pt x="113" y="99"/>
                  </a:lnTo>
                  <a:lnTo>
                    <a:pt x="117" y="87"/>
                  </a:lnTo>
                  <a:lnTo>
                    <a:pt x="135" y="81"/>
                  </a:lnTo>
                  <a:lnTo>
                    <a:pt x="150" y="68"/>
                  </a:lnTo>
                  <a:lnTo>
                    <a:pt x="149" y="54"/>
                  </a:lnTo>
                  <a:lnTo>
                    <a:pt x="135" y="44"/>
                  </a:lnTo>
                  <a:lnTo>
                    <a:pt x="116" y="42"/>
                  </a:lnTo>
                  <a:lnTo>
                    <a:pt x="105" y="50"/>
                  </a:lnTo>
                  <a:lnTo>
                    <a:pt x="99" y="57"/>
                  </a:lnTo>
                  <a:lnTo>
                    <a:pt x="92" y="63"/>
                  </a:lnTo>
                  <a:lnTo>
                    <a:pt x="81" y="57"/>
                  </a:lnTo>
                  <a:lnTo>
                    <a:pt x="80" y="47"/>
                  </a:lnTo>
                  <a:lnTo>
                    <a:pt x="80" y="36"/>
                  </a:lnTo>
                  <a:lnTo>
                    <a:pt x="87" y="33"/>
                  </a:lnTo>
                  <a:lnTo>
                    <a:pt x="92" y="20"/>
                  </a:lnTo>
                  <a:lnTo>
                    <a:pt x="81" y="9"/>
                  </a:lnTo>
                  <a:lnTo>
                    <a:pt x="74" y="0"/>
                  </a:lnTo>
                  <a:lnTo>
                    <a:pt x="59" y="5"/>
                  </a:lnTo>
                  <a:lnTo>
                    <a:pt x="56" y="20"/>
                  </a:lnTo>
                  <a:lnTo>
                    <a:pt x="50" y="26"/>
                  </a:lnTo>
                  <a:lnTo>
                    <a:pt x="41" y="33"/>
                  </a:lnTo>
                  <a:lnTo>
                    <a:pt x="32" y="41"/>
                  </a:lnTo>
                  <a:lnTo>
                    <a:pt x="38" y="51"/>
                  </a:lnTo>
                  <a:lnTo>
                    <a:pt x="33" y="5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1" name="Freeform 48"/>
            <p:cNvSpPr>
              <a:spLocks/>
            </p:cNvSpPr>
            <p:nvPr/>
          </p:nvSpPr>
          <p:spPr bwMode="auto">
            <a:xfrm>
              <a:off x="2010509" y="4357689"/>
              <a:ext cx="232996" cy="279400"/>
            </a:xfrm>
            <a:custGeom>
              <a:avLst/>
              <a:gdLst>
                <a:gd name="T0" fmla="*/ 85 w 159"/>
                <a:gd name="T1" fmla="*/ 36 h 176"/>
                <a:gd name="T2" fmla="*/ 72 w 159"/>
                <a:gd name="T3" fmla="*/ 45 h 176"/>
                <a:gd name="T4" fmla="*/ 55 w 159"/>
                <a:gd name="T5" fmla="*/ 41 h 176"/>
                <a:gd name="T6" fmla="*/ 45 w 159"/>
                <a:gd name="T7" fmla="*/ 48 h 176"/>
                <a:gd name="T8" fmla="*/ 37 w 159"/>
                <a:gd name="T9" fmla="*/ 54 h 176"/>
                <a:gd name="T10" fmla="*/ 25 w 159"/>
                <a:gd name="T11" fmla="*/ 60 h 176"/>
                <a:gd name="T12" fmla="*/ 19 w 159"/>
                <a:gd name="T13" fmla="*/ 71 h 176"/>
                <a:gd name="T14" fmla="*/ 18 w 159"/>
                <a:gd name="T15" fmla="*/ 84 h 176"/>
                <a:gd name="T16" fmla="*/ 16 w 159"/>
                <a:gd name="T17" fmla="*/ 95 h 176"/>
                <a:gd name="T18" fmla="*/ 12 w 159"/>
                <a:gd name="T19" fmla="*/ 104 h 176"/>
                <a:gd name="T20" fmla="*/ 4 w 159"/>
                <a:gd name="T21" fmla="*/ 105 h 176"/>
                <a:gd name="T22" fmla="*/ 0 w 159"/>
                <a:gd name="T23" fmla="*/ 117 h 176"/>
                <a:gd name="T24" fmla="*/ 10 w 159"/>
                <a:gd name="T25" fmla="*/ 132 h 176"/>
                <a:gd name="T26" fmla="*/ 19 w 159"/>
                <a:gd name="T27" fmla="*/ 140 h 176"/>
                <a:gd name="T28" fmla="*/ 15 w 159"/>
                <a:gd name="T29" fmla="*/ 149 h 176"/>
                <a:gd name="T30" fmla="*/ 21 w 159"/>
                <a:gd name="T31" fmla="*/ 171 h 176"/>
                <a:gd name="T32" fmla="*/ 39 w 159"/>
                <a:gd name="T33" fmla="*/ 176 h 176"/>
                <a:gd name="T34" fmla="*/ 43 w 159"/>
                <a:gd name="T35" fmla="*/ 158 h 176"/>
                <a:gd name="T36" fmla="*/ 57 w 159"/>
                <a:gd name="T37" fmla="*/ 147 h 176"/>
                <a:gd name="T38" fmla="*/ 75 w 159"/>
                <a:gd name="T39" fmla="*/ 149 h 176"/>
                <a:gd name="T40" fmla="*/ 85 w 159"/>
                <a:gd name="T41" fmla="*/ 131 h 176"/>
                <a:gd name="T42" fmla="*/ 94 w 159"/>
                <a:gd name="T43" fmla="*/ 125 h 176"/>
                <a:gd name="T44" fmla="*/ 103 w 159"/>
                <a:gd name="T45" fmla="*/ 126 h 176"/>
                <a:gd name="T46" fmla="*/ 114 w 159"/>
                <a:gd name="T47" fmla="*/ 116 h 176"/>
                <a:gd name="T48" fmla="*/ 129 w 159"/>
                <a:gd name="T49" fmla="*/ 113 h 176"/>
                <a:gd name="T50" fmla="*/ 136 w 159"/>
                <a:gd name="T51" fmla="*/ 102 h 176"/>
                <a:gd name="T52" fmla="*/ 136 w 159"/>
                <a:gd name="T53" fmla="*/ 87 h 176"/>
                <a:gd name="T54" fmla="*/ 147 w 159"/>
                <a:gd name="T55" fmla="*/ 80 h 176"/>
                <a:gd name="T56" fmla="*/ 142 w 159"/>
                <a:gd name="T57" fmla="*/ 69 h 176"/>
                <a:gd name="T58" fmla="*/ 148 w 159"/>
                <a:gd name="T59" fmla="*/ 60 h 176"/>
                <a:gd name="T60" fmla="*/ 159 w 159"/>
                <a:gd name="T61" fmla="*/ 53 h 176"/>
                <a:gd name="T62" fmla="*/ 154 w 159"/>
                <a:gd name="T63" fmla="*/ 42 h 176"/>
                <a:gd name="T64" fmla="*/ 147 w 159"/>
                <a:gd name="T65" fmla="*/ 44 h 176"/>
                <a:gd name="T66" fmla="*/ 147 w 159"/>
                <a:gd name="T67" fmla="*/ 30 h 176"/>
                <a:gd name="T68" fmla="*/ 138 w 159"/>
                <a:gd name="T69" fmla="*/ 23 h 176"/>
                <a:gd name="T70" fmla="*/ 136 w 159"/>
                <a:gd name="T71" fmla="*/ 14 h 176"/>
                <a:gd name="T72" fmla="*/ 126 w 159"/>
                <a:gd name="T73" fmla="*/ 0 h 176"/>
                <a:gd name="T74" fmla="*/ 114 w 159"/>
                <a:gd name="T75" fmla="*/ 9 h 176"/>
                <a:gd name="T76" fmla="*/ 106 w 159"/>
                <a:gd name="T77" fmla="*/ 17 h 176"/>
                <a:gd name="T78" fmla="*/ 96 w 159"/>
                <a:gd name="T79" fmla="*/ 20 h 176"/>
                <a:gd name="T80" fmla="*/ 85 w 159"/>
                <a:gd name="T81" fmla="*/ 36 h 1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9"/>
                <a:gd name="T124" fmla="*/ 0 h 176"/>
                <a:gd name="T125" fmla="*/ 159 w 159"/>
                <a:gd name="T126" fmla="*/ 176 h 1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9" h="176">
                  <a:moveTo>
                    <a:pt x="85" y="36"/>
                  </a:moveTo>
                  <a:lnTo>
                    <a:pt x="72" y="45"/>
                  </a:lnTo>
                  <a:lnTo>
                    <a:pt x="55" y="41"/>
                  </a:lnTo>
                  <a:lnTo>
                    <a:pt x="45" y="48"/>
                  </a:lnTo>
                  <a:lnTo>
                    <a:pt x="37" y="54"/>
                  </a:lnTo>
                  <a:lnTo>
                    <a:pt x="25" y="60"/>
                  </a:lnTo>
                  <a:lnTo>
                    <a:pt x="19" y="71"/>
                  </a:lnTo>
                  <a:lnTo>
                    <a:pt x="18" y="84"/>
                  </a:lnTo>
                  <a:lnTo>
                    <a:pt x="16" y="95"/>
                  </a:lnTo>
                  <a:lnTo>
                    <a:pt x="12" y="104"/>
                  </a:lnTo>
                  <a:lnTo>
                    <a:pt x="4" y="105"/>
                  </a:lnTo>
                  <a:lnTo>
                    <a:pt x="0" y="117"/>
                  </a:lnTo>
                  <a:lnTo>
                    <a:pt x="10" y="132"/>
                  </a:lnTo>
                  <a:lnTo>
                    <a:pt x="19" y="140"/>
                  </a:lnTo>
                  <a:lnTo>
                    <a:pt x="15" y="149"/>
                  </a:lnTo>
                  <a:lnTo>
                    <a:pt x="21" y="171"/>
                  </a:lnTo>
                  <a:lnTo>
                    <a:pt x="39" y="176"/>
                  </a:lnTo>
                  <a:lnTo>
                    <a:pt x="43" y="158"/>
                  </a:lnTo>
                  <a:lnTo>
                    <a:pt x="57" y="147"/>
                  </a:lnTo>
                  <a:lnTo>
                    <a:pt x="75" y="149"/>
                  </a:lnTo>
                  <a:lnTo>
                    <a:pt x="85" y="131"/>
                  </a:lnTo>
                  <a:lnTo>
                    <a:pt x="94" y="125"/>
                  </a:lnTo>
                  <a:lnTo>
                    <a:pt x="103" y="126"/>
                  </a:lnTo>
                  <a:lnTo>
                    <a:pt x="114" y="116"/>
                  </a:lnTo>
                  <a:lnTo>
                    <a:pt x="129" y="113"/>
                  </a:lnTo>
                  <a:lnTo>
                    <a:pt x="136" y="102"/>
                  </a:lnTo>
                  <a:lnTo>
                    <a:pt x="136" y="87"/>
                  </a:lnTo>
                  <a:lnTo>
                    <a:pt x="147" y="80"/>
                  </a:lnTo>
                  <a:lnTo>
                    <a:pt x="142" y="69"/>
                  </a:lnTo>
                  <a:lnTo>
                    <a:pt x="148" y="60"/>
                  </a:lnTo>
                  <a:lnTo>
                    <a:pt x="159" y="53"/>
                  </a:lnTo>
                  <a:lnTo>
                    <a:pt x="154" y="42"/>
                  </a:lnTo>
                  <a:lnTo>
                    <a:pt x="147" y="44"/>
                  </a:lnTo>
                  <a:lnTo>
                    <a:pt x="147" y="30"/>
                  </a:lnTo>
                  <a:lnTo>
                    <a:pt x="138" y="23"/>
                  </a:lnTo>
                  <a:lnTo>
                    <a:pt x="136" y="14"/>
                  </a:lnTo>
                  <a:lnTo>
                    <a:pt x="126" y="0"/>
                  </a:lnTo>
                  <a:lnTo>
                    <a:pt x="114" y="9"/>
                  </a:lnTo>
                  <a:lnTo>
                    <a:pt x="106" y="17"/>
                  </a:lnTo>
                  <a:lnTo>
                    <a:pt x="96" y="20"/>
                  </a:lnTo>
                  <a:lnTo>
                    <a:pt x="85" y="3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2" name="Freeform 49"/>
            <p:cNvSpPr>
              <a:spLocks/>
            </p:cNvSpPr>
            <p:nvPr/>
          </p:nvSpPr>
          <p:spPr bwMode="auto">
            <a:xfrm>
              <a:off x="1663212" y="4475164"/>
              <a:ext cx="211016" cy="144463"/>
            </a:xfrm>
            <a:custGeom>
              <a:avLst/>
              <a:gdLst>
                <a:gd name="T0" fmla="*/ 37 w 144"/>
                <a:gd name="T1" fmla="*/ 60 h 91"/>
                <a:gd name="T2" fmla="*/ 46 w 144"/>
                <a:gd name="T3" fmla="*/ 72 h 91"/>
                <a:gd name="T4" fmla="*/ 45 w 144"/>
                <a:gd name="T5" fmla="*/ 84 h 91"/>
                <a:gd name="T6" fmla="*/ 58 w 144"/>
                <a:gd name="T7" fmla="*/ 84 h 91"/>
                <a:gd name="T8" fmla="*/ 73 w 144"/>
                <a:gd name="T9" fmla="*/ 84 h 91"/>
                <a:gd name="T10" fmla="*/ 91 w 144"/>
                <a:gd name="T11" fmla="*/ 90 h 91"/>
                <a:gd name="T12" fmla="*/ 105 w 144"/>
                <a:gd name="T13" fmla="*/ 84 h 91"/>
                <a:gd name="T14" fmla="*/ 118 w 144"/>
                <a:gd name="T15" fmla="*/ 84 h 91"/>
                <a:gd name="T16" fmla="*/ 133 w 144"/>
                <a:gd name="T17" fmla="*/ 91 h 91"/>
                <a:gd name="T18" fmla="*/ 144 w 144"/>
                <a:gd name="T19" fmla="*/ 88 h 91"/>
                <a:gd name="T20" fmla="*/ 144 w 144"/>
                <a:gd name="T21" fmla="*/ 75 h 91"/>
                <a:gd name="T22" fmla="*/ 139 w 144"/>
                <a:gd name="T23" fmla="*/ 66 h 91"/>
                <a:gd name="T24" fmla="*/ 124 w 144"/>
                <a:gd name="T25" fmla="*/ 66 h 91"/>
                <a:gd name="T26" fmla="*/ 115 w 144"/>
                <a:gd name="T27" fmla="*/ 49 h 91"/>
                <a:gd name="T28" fmla="*/ 117 w 144"/>
                <a:gd name="T29" fmla="*/ 39 h 91"/>
                <a:gd name="T30" fmla="*/ 111 w 144"/>
                <a:gd name="T31" fmla="*/ 31 h 91"/>
                <a:gd name="T32" fmla="*/ 96 w 144"/>
                <a:gd name="T33" fmla="*/ 37 h 91"/>
                <a:gd name="T34" fmla="*/ 90 w 144"/>
                <a:gd name="T35" fmla="*/ 27 h 91"/>
                <a:gd name="T36" fmla="*/ 93 w 144"/>
                <a:gd name="T37" fmla="*/ 13 h 91"/>
                <a:gd name="T38" fmla="*/ 88 w 144"/>
                <a:gd name="T39" fmla="*/ 4 h 91"/>
                <a:gd name="T40" fmla="*/ 73 w 144"/>
                <a:gd name="T41" fmla="*/ 4 h 91"/>
                <a:gd name="T42" fmla="*/ 63 w 144"/>
                <a:gd name="T43" fmla="*/ 6 h 91"/>
                <a:gd name="T44" fmla="*/ 52 w 144"/>
                <a:gd name="T45" fmla="*/ 6 h 91"/>
                <a:gd name="T46" fmla="*/ 37 w 144"/>
                <a:gd name="T47" fmla="*/ 6 h 91"/>
                <a:gd name="T48" fmla="*/ 25 w 144"/>
                <a:gd name="T49" fmla="*/ 0 h 91"/>
                <a:gd name="T50" fmla="*/ 9 w 144"/>
                <a:gd name="T51" fmla="*/ 3 h 91"/>
                <a:gd name="T52" fmla="*/ 3 w 144"/>
                <a:gd name="T53" fmla="*/ 9 h 91"/>
                <a:gd name="T54" fmla="*/ 0 w 144"/>
                <a:gd name="T55" fmla="*/ 16 h 91"/>
                <a:gd name="T56" fmla="*/ 6 w 144"/>
                <a:gd name="T57" fmla="*/ 25 h 91"/>
                <a:gd name="T58" fmla="*/ 16 w 144"/>
                <a:gd name="T59" fmla="*/ 25 h 91"/>
                <a:gd name="T60" fmla="*/ 25 w 144"/>
                <a:gd name="T61" fmla="*/ 25 h 91"/>
                <a:gd name="T62" fmla="*/ 33 w 144"/>
                <a:gd name="T63" fmla="*/ 33 h 91"/>
                <a:gd name="T64" fmla="*/ 34 w 144"/>
                <a:gd name="T65" fmla="*/ 42 h 91"/>
                <a:gd name="T66" fmla="*/ 31 w 144"/>
                <a:gd name="T67" fmla="*/ 52 h 91"/>
                <a:gd name="T68" fmla="*/ 37 w 144"/>
                <a:gd name="T69" fmla="*/ 60 h 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91"/>
                <a:gd name="T107" fmla="*/ 144 w 144"/>
                <a:gd name="T108" fmla="*/ 91 h 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91">
                  <a:moveTo>
                    <a:pt x="37" y="60"/>
                  </a:moveTo>
                  <a:lnTo>
                    <a:pt x="46" y="72"/>
                  </a:lnTo>
                  <a:lnTo>
                    <a:pt x="45" y="84"/>
                  </a:lnTo>
                  <a:lnTo>
                    <a:pt x="58" y="84"/>
                  </a:lnTo>
                  <a:lnTo>
                    <a:pt x="73" y="84"/>
                  </a:lnTo>
                  <a:lnTo>
                    <a:pt x="91" y="90"/>
                  </a:lnTo>
                  <a:lnTo>
                    <a:pt x="105" y="84"/>
                  </a:lnTo>
                  <a:lnTo>
                    <a:pt x="118" y="84"/>
                  </a:lnTo>
                  <a:lnTo>
                    <a:pt x="133" y="91"/>
                  </a:lnTo>
                  <a:lnTo>
                    <a:pt x="144" y="88"/>
                  </a:lnTo>
                  <a:lnTo>
                    <a:pt x="144" y="75"/>
                  </a:lnTo>
                  <a:lnTo>
                    <a:pt x="139" y="66"/>
                  </a:lnTo>
                  <a:lnTo>
                    <a:pt x="124" y="66"/>
                  </a:lnTo>
                  <a:lnTo>
                    <a:pt x="115" y="49"/>
                  </a:lnTo>
                  <a:lnTo>
                    <a:pt x="117" y="39"/>
                  </a:lnTo>
                  <a:lnTo>
                    <a:pt x="111" y="31"/>
                  </a:lnTo>
                  <a:lnTo>
                    <a:pt x="96" y="37"/>
                  </a:lnTo>
                  <a:lnTo>
                    <a:pt x="90" y="27"/>
                  </a:lnTo>
                  <a:lnTo>
                    <a:pt x="93" y="13"/>
                  </a:lnTo>
                  <a:lnTo>
                    <a:pt x="88" y="4"/>
                  </a:lnTo>
                  <a:lnTo>
                    <a:pt x="73" y="4"/>
                  </a:lnTo>
                  <a:lnTo>
                    <a:pt x="63" y="6"/>
                  </a:lnTo>
                  <a:lnTo>
                    <a:pt x="52" y="6"/>
                  </a:lnTo>
                  <a:lnTo>
                    <a:pt x="37" y="6"/>
                  </a:lnTo>
                  <a:lnTo>
                    <a:pt x="25" y="0"/>
                  </a:lnTo>
                  <a:lnTo>
                    <a:pt x="9" y="3"/>
                  </a:lnTo>
                  <a:lnTo>
                    <a:pt x="3" y="9"/>
                  </a:lnTo>
                  <a:lnTo>
                    <a:pt x="0" y="16"/>
                  </a:lnTo>
                  <a:lnTo>
                    <a:pt x="6" y="25"/>
                  </a:lnTo>
                  <a:lnTo>
                    <a:pt x="16" y="25"/>
                  </a:lnTo>
                  <a:lnTo>
                    <a:pt x="25" y="25"/>
                  </a:lnTo>
                  <a:lnTo>
                    <a:pt x="33" y="33"/>
                  </a:lnTo>
                  <a:lnTo>
                    <a:pt x="34" y="42"/>
                  </a:lnTo>
                  <a:lnTo>
                    <a:pt x="31" y="52"/>
                  </a:lnTo>
                  <a:lnTo>
                    <a:pt x="37" y="6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3" name="Freeform 50"/>
            <p:cNvSpPr>
              <a:spLocks/>
            </p:cNvSpPr>
            <p:nvPr/>
          </p:nvSpPr>
          <p:spPr bwMode="auto">
            <a:xfrm>
              <a:off x="1518139" y="4460876"/>
              <a:ext cx="212481" cy="238125"/>
            </a:xfrm>
            <a:custGeom>
              <a:avLst/>
              <a:gdLst>
                <a:gd name="T0" fmla="*/ 85 w 145"/>
                <a:gd name="T1" fmla="*/ 25 h 150"/>
                <a:gd name="T2" fmla="*/ 70 w 145"/>
                <a:gd name="T3" fmla="*/ 16 h 150"/>
                <a:gd name="T4" fmla="*/ 67 w 145"/>
                <a:gd name="T5" fmla="*/ 3 h 150"/>
                <a:gd name="T6" fmla="*/ 55 w 145"/>
                <a:gd name="T7" fmla="*/ 0 h 150"/>
                <a:gd name="T8" fmla="*/ 45 w 145"/>
                <a:gd name="T9" fmla="*/ 9 h 150"/>
                <a:gd name="T10" fmla="*/ 45 w 145"/>
                <a:gd name="T11" fmla="*/ 21 h 150"/>
                <a:gd name="T12" fmla="*/ 49 w 145"/>
                <a:gd name="T13" fmla="*/ 37 h 150"/>
                <a:gd name="T14" fmla="*/ 40 w 145"/>
                <a:gd name="T15" fmla="*/ 37 h 150"/>
                <a:gd name="T16" fmla="*/ 27 w 145"/>
                <a:gd name="T17" fmla="*/ 42 h 150"/>
                <a:gd name="T18" fmla="*/ 16 w 145"/>
                <a:gd name="T19" fmla="*/ 54 h 150"/>
                <a:gd name="T20" fmla="*/ 9 w 145"/>
                <a:gd name="T21" fmla="*/ 57 h 150"/>
                <a:gd name="T22" fmla="*/ 1 w 145"/>
                <a:gd name="T23" fmla="*/ 63 h 150"/>
                <a:gd name="T24" fmla="*/ 0 w 145"/>
                <a:gd name="T25" fmla="*/ 70 h 150"/>
                <a:gd name="T26" fmla="*/ 0 w 145"/>
                <a:gd name="T27" fmla="*/ 87 h 150"/>
                <a:gd name="T28" fmla="*/ 10 w 145"/>
                <a:gd name="T29" fmla="*/ 81 h 150"/>
                <a:gd name="T30" fmla="*/ 15 w 145"/>
                <a:gd name="T31" fmla="*/ 88 h 150"/>
                <a:gd name="T32" fmla="*/ 13 w 145"/>
                <a:gd name="T33" fmla="*/ 100 h 150"/>
                <a:gd name="T34" fmla="*/ 15 w 145"/>
                <a:gd name="T35" fmla="*/ 115 h 150"/>
                <a:gd name="T36" fmla="*/ 24 w 145"/>
                <a:gd name="T37" fmla="*/ 124 h 150"/>
                <a:gd name="T38" fmla="*/ 34 w 145"/>
                <a:gd name="T39" fmla="*/ 135 h 150"/>
                <a:gd name="T40" fmla="*/ 43 w 145"/>
                <a:gd name="T41" fmla="*/ 129 h 150"/>
                <a:gd name="T42" fmla="*/ 51 w 145"/>
                <a:gd name="T43" fmla="*/ 121 h 150"/>
                <a:gd name="T44" fmla="*/ 60 w 145"/>
                <a:gd name="T45" fmla="*/ 120 h 150"/>
                <a:gd name="T46" fmla="*/ 69 w 145"/>
                <a:gd name="T47" fmla="*/ 129 h 150"/>
                <a:gd name="T48" fmla="*/ 72 w 145"/>
                <a:gd name="T49" fmla="*/ 139 h 150"/>
                <a:gd name="T50" fmla="*/ 82 w 145"/>
                <a:gd name="T51" fmla="*/ 150 h 150"/>
                <a:gd name="T52" fmla="*/ 93 w 145"/>
                <a:gd name="T53" fmla="*/ 147 h 150"/>
                <a:gd name="T54" fmla="*/ 102 w 145"/>
                <a:gd name="T55" fmla="*/ 145 h 150"/>
                <a:gd name="T56" fmla="*/ 118 w 145"/>
                <a:gd name="T57" fmla="*/ 145 h 150"/>
                <a:gd name="T58" fmla="*/ 127 w 145"/>
                <a:gd name="T59" fmla="*/ 136 h 150"/>
                <a:gd name="T60" fmla="*/ 136 w 145"/>
                <a:gd name="T61" fmla="*/ 129 h 150"/>
                <a:gd name="T62" fmla="*/ 133 w 145"/>
                <a:gd name="T63" fmla="*/ 118 h 150"/>
                <a:gd name="T64" fmla="*/ 123 w 145"/>
                <a:gd name="T65" fmla="*/ 114 h 150"/>
                <a:gd name="T66" fmla="*/ 126 w 145"/>
                <a:gd name="T67" fmla="*/ 99 h 150"/>
                <a:gd name="T68" fmla="*/ 135 w 145"/>
                <a:gd name="T69" fmla="*/ 96 h 150"/>
                <a:gd name="T70" fmla="*/ 145 w 145"/>
                <a:gd name="T71" fmla="*/ 94 h 150"/>
                <a:gd name="T72" fmla="*/ 142 w 145"/>
                <a:gd name="T73" fmla="*/ 79 h 150"/>
                <a:gd name="T74" fmla="*/ 127 w 145"/>
                <a:gd name="T75" fmla="*/ 63 h 150"/>
                <a:gd name="T76" fmla="*/ 133 w 145"/>
                <a:gd name="T77" fmla="*/ 52 h 150"/>
                <a:gd name="T78" fmla="*/ 132 w 145"/>
                <a:gd name="T79" fmla="*/ 45 h 150"/>
                <a:gd name="T80" fmla="*/ 121 w 145"/>
                <a:gd name="T81" fmla="*/ 34 h 150"/>
                <a:gd name="T82" fmla="*/ 105 w 145"/>
                <a:gd name="T83" fmla="*/ 36 h 150"/>
                <a:gd name="T84" fmla="*/ 99 w 145"/>
                <a:gd name="T85" fmla="*/ 27 h 150"/>
                <a:gd name="T86" fmla="*/ 93 w 145"/>
                <a:gd name="T87" fmla="*/ 22 h 150"/>
                <a:gd name="T88" fmla="*/ 85 w 145"/>
                <a:gd name="T89" fmla="*/ 25 h 15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5"/>
                <a:gd name="T136" fmla="*/ 0 h 150"/>
                <a:gd name="T137" fmla="*/ 145 w 145"/>
                <a:gd name="T138" fmla="*/ 150 h 15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5" h="150">
                  <a:moveTo>
                    <a:pt x="85" y="25"/>
                  </a:moveTo>
                  <a:lnTo>
                    <a:pt x="70" y="16"/>
                  </a:lnTo>
                  <a:lnTo>
                    <a:pt x="67" y="3"/>
                  </a:lnTo>
                  <a:lnTo>
                    <a:pt x="55" y="0"/>
                  </a:lnTo>
                  <a:lnTo>
                    <a:pt x="45" y="9"/>
                  </a:lnTo>
                  <a:lnTo>
                    <a:pt x="45" y="21"/>
                  </a:lnTo>
                  <a:lnTo>
                    <a:pt x="49" y="37"/>
                  </a:lnTo>
                  <a:lnTo>
                    <a:pt x="40" y="37"/>
                  </a:lnTo>
                  <a:lnTo>
                    <a:pt x="27" y="42"/>
                  </a:lnTo>
                  <a:lnTo>
                    <a:pt x="16" y="54"/>
                  </a:lnTo>
                  <a:lnTo>
                    <a:pt x="9" y="57"/>
                  </a:lnTo>
                  <a:lnTo>
                    <a:pt x="1" y="63"/>
                  </a:lnTo>
                  <a:lnTo>
                    <a:pt x="0" y="70"/>
                  </a:lnTo>
                  <a:lnTo>
                    <a:pt x="0" y="87"/>
                  </a:lnTo>
                  <a:lnTo>
                    <a:pt x="10" y="81"/>
                  </a:lnTo>
                  <a:lnTo>
                    <a:pt x="15" y="88"/>
                  </a:lnTo>
                  <a:lnTo>
                    <a:pt x="13" y="100"/>
                  </a:lnTo>
                  <a:lnTo>
                    <a:pt x="15" y="115"/>
                  </a:lnTo>
                  <a:lnTo>
                    <a:pt x="24" y="124"/>
                  </a:lnTo>
                  <a:lnTo>
                    <a:pt x="34" y="135"/>
                  </a:lnTo>
                  <a:lnTo>
                    <a:pt x="43" y="129"/>
                  </a:lnTo>
                  <a:lnTo>
                    <a:pt x="51" y="121"/>
                  </a:lnTo>
                  <a:lnTo>
                    <a:pt x="60" y="120"/>
                  </a:lnTo>
                  <a:lnTo>
                    <a:pt x="69" y="129"/>
                  </a:lnTo>
                  <a:lnTo>
                    <a:pt x="72" y="139"/>
                  </a:lnTo>
                  <a:lnTo>
                    <a:pt x="82" y="150"/>
                  </a:lnTo>
                  <a:lnTo>
                    <a:pt x="93" y="147"/>
                  </a:lnTo>
                  <a:lnTo>
                    <a:pt x="102" y="145"/>
                  </a:lnTo>
                  <a:lnTo>
                    <a:pt x="118" y="145"/>
                  </a:lnTo>
                  <a:lnTo>
                    <a:pt x="127" y="136"/>
                  </a:lnTo>
                  <a:lnTo>
                    <a:pt x="136" y="129"/>
                  </a:lnTo>
                  <a:lnTo>
                    <a:pt x="133" y="118"/>
                  </a:lnTo>
                  <a:lnTo>
                    <a:pt x="123" y="114"/>
                  </a:lnTo>
                  <a:lnTo>
                    <a:pt x="126" y="99"/>
                  </a:lnTo>
                  <a:lnTo>
                    <a:pt x="135" y="96"/>
                  </a:lnTo>
                  <a:lnTo>
                    <a:pt x="145" y="94"/>
                  </a:lnTo>
                  <a:lnTo>
                    <a:pt x="142" y="79"/>
                  </a:lnTo>
                  <a:lnTo>
                    <a:pt x="127" y="63"/>
                  </a:lnTo>
                  <a:lnTo>
                    <a:pt x="133" y="52"/>
                  </a:lnTo>
                  <a:lnTo>
                    <a:pt x="132" y="45"/>
                  </a:lnTo>
                  <a:lnTo>
                    <a:pt x="121" y="34"/>
                  </a:lnTo>
                  <a:lnTo>
                    <a:pt x="105" y="36"/>
                  </a:lnTo>
                  <a:lnTo>
                    <a:pt x="99" y="27"/>
                  </a:lnTo>
                  <a:lnTo>
                    <a:pt x="93" y="22"/>
                  </a:lnTo>
                  <a:lnTo>
                    <a:pt x="85" y="2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6" name="Group 253"/>
          <p:cNvGrpSpPr/>
          <p:nvPr/>
        </p:nvGrpSpPr>
        <p:grpSpPr>
          <a:xfrm>
            <a:off x="3484870" y="4871953"/>
            <a:ext cx="1163673" cy="1378577"/>
            <a:chOff x="948105" y="3957638"/>
            <a:chExt cx="745880" cy="957263"/>
          </a:xfrm>
          <a:solidFill>
            <a:schemeClr val="accent6"/>
          </a:solidFill>
        </p:grpSpPr>
        <p:sp>
          <p:nvSpPr>
            <p:cNvPr id="255" name="Freeform 52"/>
            <p:cNvSpPr>
              <a:spLocks/>
            </p:cNvSpPr>
            <p:nvPr/>
          </p:nvSpPr>
          <p:spPr bwMode="auto">
            <a:xfrm>
              <a:off x="948105" y="4510088"/>
              <a:ext cx="457200" cy="317500"/>
            </a:xfrm>
            <a:custGeom>
              <a:avLst/>
              <a:gdLst>
                <a:gd name="T0" fmla="*/ 90 w 312"/>
                <a:gd name="T1" fmla="*/ 54 h 200"/>
                <a:gd name="T2" fmla="*/ 107 w 312"/>
                <a:gd name="T3" fmla="*/ 38 h 200"/>
                <a:gd name="T4" fmla="*/ 134 w 312"/>
                <a:gd name="T5" fmla="*/ 26 h 200"/>
                <a:gd name="T6" fmla="*/ 159 w 312"/>
                <a:gd name="T7" fmla="*/ 23 h 200"/>
                <a:gd name="T8" fmla="*/ 188 w 312"/>
                <a:gd name="T9" fmla="*/ 0 h 200"/>
                <a:gd name="T10" fmla="*/ 213 w 312"/>
                <a:gd name="T11" fmla="*/ 2 h 200"/>
                <a:gd name="T12" fmla="*/ 233 w 312"/>
                <a:gd name="T13" fmla="*/ 23 h 200"/>
                <a:gd name="T14" fmla="*/ 246 w 312"/>
                <a:gd name="T15" fmla="*/ 21 h 200"/>
                <a:gd name="T16" fmla="*/ 263 w 312"/>
                <a:gd name="T17" fmla="*/ 26 h 200"/>
                <a:gd name="T18" fmla="*/ 284 w 312"/>
                <a:gd name="T19" fmla="*/ 21 h 200"/>
                <a:gd name="T20" fmla="*/ 281 w 312"/>
                <a:gd name="T21" fmla="*/ 41 h 200"/>
                <a:gd name="T22" fmla="*/ 297 w 312"/>
                <a:gd name="T23" fmla="*/ 56 h 200"/>
                <a:gd name="T24" fmla="*/ 287 w 312"/>
                <a:gd name="T25" fmla="*/ 80 h 200"/>
                <a:gd name="T26" fmla="*/ 279 w 312"/>
                <a:gd name="T27" fmla="*/ 108 h 200"/>
                <a:gd name="T28" fmla="*/ 276 w 312"/>
                <a:gd name="T29" fmla="*/ 131 h 200"/>
                <a:gd name="T30" fmla="*/ 296 w 312"/>
                <a:gd name="T31" fmla="*/ 126 h 200"/>
                <a:gd name="T32" fmla="*/ 309 w 312"/>
                <a:gd name="T33" fmla="*/ 153 h 200"/>
                <a:gd name="T34" fmla="*/ 302 w 312"/>
                <a:gd name="T35" fmla="*/ 173 h 200"/>
                <a:gd name="T36" fmla="*/ 285 w 312"/>
                <a:gd name="T37" fmla="*/ 188 h 200"/>
                <a:gd name="T38" fmla="*/ 278 w 312"/>
                <a:gd name="T39" fmla="*/ 180 h 200"/>
                <a:gd name="T40" fmla="*/ 254 w 312"/>
                <a:gd name="T41" fmla="*/ 180 h 200"/>
                <a:gd name="T42" fmla="*/ 249 w 312"/>
                <a:gd name="T43" fmla="*/ 191 h 200"/>
                <a:gd name="T44" fmla="*/ 228 w 312"/>
                <a:gd name="T45" fmla="*/ 194 h 200"/>
                <a:gd name="T46" fmla="*/ 200 w 312"/>
                <a:gd name="T47" fmla="*/ 200 h 200"/>
                <a:gd name="T48" fmla="*/ 191 w 312"/>
                <a:gd name="T49" fmla="*/ 179 h 200"/>
                <a:gd name="T50" fmla="*/ 213 w 312"/>
                <a:gd name="T51" fmla="*/ 171 h 200"/>
                <a:gd name="T52" fmla="*/ 189 w 312"/>
                <a:gd name="T53" fmla="*/ 164 h 200"/>
                <a:gd name="T54" fmla="*/ 174 w 312"/>
                <a:gd name="T55" fmla="*/ 149 h 200"/>
                <a:gd name="T56" fmla="*/ 177 w 312"/>
                <a:gd name="T57" fmla="*/ 128 h 200"/>
                <a:gd name="T58" fmla="*/ 161 w 312"/>
                <a:gd name="T59" fmla="*/ 132 h 200"/>
                <a:gd name="T60" fmla="*/ 149 w 312"/>
                <a:gd name="T61" fmla="*/ 152 h 200"/>
                <a:gd name="T62" fmla="*/ 123 w 312"/>
                <a:gd name="T63" fmla="*/ 150 h 200"/>
                <a:gd name="T64" fmla="*/ 101 w 312"/>
                <a:gd name="T65" fmla="*/ 170 h 200"/>
                <a:gd name="T66" fmla="*/ 71 w 312"/>
                <a:gd name="T67" fmla="*/ 171 h 200"/>
                <a:gd name="T68" fmla="*/ 44 w 312"/>
                <a:gd name="T69" fmla="*/ 165 h 200"/>
                <a:gd name="T70" fmla="*/ 53 w 312"/>
                <a:gd name="T71" fmla="*/ 156 h 200"/>
                <a:gd name="T72" fmla="*/ 74 w 312"/>
                <a:gd name="T73" fmla="*/ 150 h 200"/>
                <a:gd name="T74" fmla="*/ 75 w 312"/>
                <a:gd name="T75" fmla="*/ 132 h 200"/>
                <a:gd name="T76" fmla="*/ 60 w 312"/>
                <a:gd name="T77" fmla="*/ 138 h 200"/>
                <a:gd name="T78" fmla="*/ 35 w 312"/>
                <a:gd name="T79" fmla="*/ 135 h 200"/>
                <a:gd name="T80" fmla="*/ 18 w 312"/>
                <a:gd name="T81" fmla="*/ 143 h 200"/>
                <a:gd name="T82" fmla="*/ 5 w 312"/>
                <a:gd name="T83" fmla="*/ 135 h 200"/>
                <a:gd name="T84" fmla="*/ 23 w 312"/>
                <a:gd name="T85" fmla="*/ 125 h 200"/>
                <a:gd name="T86" fmla="*/ 30 w 312"/>
                <a:gd name="T87" fmla="*/ 105 h 200"/>
                <a:gd name="T88" fmla="*/ 6 w 312"/>
                <a:gd name="T89" fmla="*/ 98 h 200"/>
                <a:gd name="T90" fmla="*/ 8 w 312"/>
                <a:gd name="T91" fmla="*/ 80 h 200"/>
                <a:gd name="T92" fmla="*/ 30 w 312"/>
                <a:gd name="T93" fmla="*/ 68 h 200"/>
                <a:gd name="T94" fmla="*/ 50 w 312"/>
                <a:gd name="T95" fmla="*/ 54 h 200"/>
                <a:gd name="T96" fmla="*/ 71 w 312"/>
                <a:gd name="T97" fmla="*/ 59 h 20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12"/>
                <a:gd name="T148" fmla="*/ 0 h 200"/>
                <a:gd name="T149" fmla="*/ 312 w 312"/>
                <a:gd name="T150" fmla="*/ 200 h 20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12" h="200">
                  <a:moveTo>
                    <a:pt x="83" y="56"/>
                  </a:moveTo>
                  <a:lnTo>
                    <a:pt x="90" y="54"/>
                  </a:lnTo>
                  <a:lnTo>
                    <a:pt x="98" y="44"/>
                  </a:lnTo>
                  <a:lnTo>
                    <a:pt x="107" y="38"/>
                  </a:lnTo>
                  <a:lnTo>
                    <a:pt x="120" y="26"/>
                  </a:lnTo>
                  <a:lnTo>
                    <a:pt x="134" y="26"/>
                  </a:lnTo>
                  <a:lnTo>
                    <a:pt x="141" y="21"/>
                  </a:lnTo>
                  <a:lnTo>
                    <a:pt x="159" y="23"/>
                  </a:lnTo>
                  <a:lnTo>
                    <a:pt x="174" y="8"/>
                  </a:lnTo>
                  <a:lnTo>
                    <a:pt x="188" y="0"/>
                  </a:lnTo>
                  <a:lnTo>
                    <a:pt x="200" y="5"/>
                  </a:lnTo>
                  <a:lnTo>
                    <a:pt x="213" y="2"/>
                  </a:lnTo>
                  <a:lnTo>
                    <a:pt x="224" y="20"/>
                  </a:lnTo>
                  <a:lnTo>
                    <a:pt x="233" y="23"/>
                  </a:lnTo>
                  <a:lnTo>
                    <a:pt x="240" y="14"/>
                  </a:lnTo>
                  <a:lnTo>
                    <a:pt x="246" y="21"/>
                  </a:lnTo>
                  <a:lnTo>
                    <a:pt x="255" y="20"/>
                  </a:lnTo>
                  <a:lnTo>
                    <a:pt x="263" y="26"/>
                  </a:lnTo>
                  <a:lnTo>
                    <a:pt x="273" y="24"/>
                  </a:lnTo>
                  <a:lnTo>
                    <a:pt x="284" y="21"/>
                  </a:lnTo>
                  <a:lnTo>
                    <a:pt x="284" y="32"/>
                  </a:lnTo>
                  <a:lnTo>
                    <a:pt x="281" y="41"/>
                  </a:lnTo>
                  <a:lnTo>
                    <a:pt x="291" y="47"/>
                  </a:lnTo>
                  <a:lnTo>
                    <a:pt x="297" y="56"/>
                  </a:lnTo>
                  <a:lnTo>
                    <a:pt x="294" y="68"/>
                  </a:lnTo>
                  <a:lnTo>
                    <a:pt x="287" y="80"/>
                  </a:lnTo>
                  <a:lnTo>
                    <a:pt x="281" y="95"/>
                  </a:lnTo>
                  <a:lnTo>
                    <a:pt x="279" y="108"/>
                  </a:lnTo>
                  <a:lnTo>
                    <a:pt x="275" y="116"/>
                  </a:lnTo>
                  <a:lnTo>
                    <a:pt x="276" y="131"/>
                  </a:lnTo>
                  <a:lnTo>
                    <a:pt x="291" y="131"/>
                  </a:lnTo>
                  <a:lnTo>
                    <a:pt x="296" y="126"/>
                  </a:lnTo>
                  <a:lnTo>
                    <a:pt x="312" y="140"/>
                  </a:lnTo>
                  <a:lnTo>
                    <a:pt x="309" y="153"/>
                  </a:lnTo>
                  <a:lnTo>
                    <a:pt x="311" y="164"/>
                  </a:lnTo>
                  <a:lnTo>
                    <a:pt x="302" y="173"/>
                  </a:lnTo>
                  <a:lnTo>
                    <a:pt x="296" y="179"/>
                  </a:lnTo>
                  <a:lnTo>
                    <a:pt x="285" y="188"/>
                  </a:lnTo>
                  <a:lnTo>
                    <a:pt x="282" y="194"/>
                  </a:lnTo>
                  <a:lnTo>
                    <a:pt x="278" y="180"/>
                  </a:lnTo>
                  <a:lnTo>
                    <a:pt x="267" y="180"/>
                  </a:lnTo>
                  <a:lnTo>
                    <a:pt x="254" y="180"/>
                  </a:lnTo>
                  <a:lnTo>
                    <a:pt x="245" y="182"/>
                  </a:lnTo>
                  <a:lnTo>
                    <a:pt x="249" y="191"/>
                  </a:lnTo>
                  <a:lnTo>
                    <a:pt x="243" y="198"/>
                  </a:lnTo>
                  <a:lnTo>
                    <a:pt x="228" y="194"/>
                  </a:lnTo>
                  <a:lnTo>
                    <a:pt x="212" y="195"/>
                  </a:lnTo>
                  <a:lnTo>
                    <a:pt x="200" y="200"/>
                  </a:lnTo>
                  <a:lnTo>
                    <a:pt x="189" y="194"/>
                  </a:lnTo>
                  <a:lnTo>
                    <a:pt x="191" y="179"/>
                  </a:lnTo>
                  <a:lnTo>
                    <a:pt x="203" y="173"/>
                  </a:lnTo>
                  <a:lnTo>
                    <a:pt x="213" y="171"/>
                  </a:lnTo>
                  <a:lnTo>
                    <a:pt x="206" y="162"/>
                  </a:lnTo>
                  <a:lnTo>
                    <a:pt x="189" y="164"/>
                  </a:lnTo>
                  <a:lnTo>
                    <a:pt x="183" y="152"/>
                  </a:lnTo>
                  <a:lnTo>
                    <a:pt x="174" y="149"/>
                  </a:lnTo>
                  <a:lnTo>
                    <a:pt x="182" y="137"/>
                  </a:lnTo>
                  <a:lnTo>
                    <a:pt x="177" y="128"/>
                  </a:lnTo>
                  <a:lnTo>
                    <a:pt x="167" y="125"/>
                  </a:lnTo>
                  <a:lnTo>
                    <a:pt x="161" y="132"/>
                  </a:lnTo>
                  <a:lnTo>
                    <a:pt x="158" y="143"/>
                  </a:lnTo>
                  <a:lnTo>
                    <a:pt x="149" y="152"/>
                  </a:lnTo>
                  <a:lnTo>
                    <a:pt x="134" y="150"/>
                  </a:lnTo>
                  <a:lnTo>
                    <a:pt x="123" y="150"/>
                  </a:lnTo>
                  <a:lnTo>
                    <a:pt x="114" y="167"/>
                  </a:lnTo>
                  <a:lnTo>
                    <a:pt x="101" y="170"/>
                  </a:lnTo>
                  <a:lnTo>
                    <a:pt x="89" y="173"/>
                  </a:lnTo>
                  <a:lnTo>
                    <a:pt x="71" y="171"/>
                  </a:lnTo>
                  <a:lnTo>
                    <a:pt x="59" y="173"/>
                  </a:lnTo>
                  <a:lnTo>
                    <a:pt x="44" y="165"/>
                  </a:lnTo>
                  <a:lnTo>
                    <a:pt x="47" y="153"/>
                  </a:lnTo>
                  <a:lnTo>
                    <a:pt x="53" y="156"/>
                  </a:lnTo>
                  <a:lnTo>
                    <a:pt x="60" y="156"/>
                  </a:lnTo>
                  <a:lnTo>
                    <a:pt x="74" y="150"/>
                  </a:lnTo>
                  <a:lnTo>
                    <a:pt x="81" y="138"/>
                  </a:lnTo>
                  <a:lnTo>
                    <a:pt x="75" y="132"/>
                  </a:lnTo>
                  <a:lnTo>
                    <a:pt x="65" y="132"/>
                  </a:lnTo>
                  <a:lnTo>
                    <a:pt x="60" y="138"/>
                  </a:lnTo>
                  <a:lnTo>
                    <a:pt x="47" y="141"/>
                  </a:lnTo>
                  <a:lnTo>
                    <a:pt x="35" y="135"/>
                  </a:lnTo>
                  <a:lnTo>
                    <a:pt x="29" y="135"/>
                  </a:lnTo>
                  <a:lnTo>
                    <a:pt x="18" y="143"/>
                  </a:lnTo>
                  <a:lnTo>
                    <a:pt x="9" y="143"/>
                  </a:lnTo>
                  <a:lnTo>
                    <a:pt x="5" y="135"/>
                  </a:lnTo>
                  <a:lnTo>
                    <a:pt x="14" y="126"/>
                  </a:lnTo>
                  <a:lnTo>
                    <a:pt x="23" y="125"/>
                  </a:lnTo>
                  <a:lnTo>
                    <a:pt x="33" y="111"/>
                  </a:lnTo>
                  <a:lnTo>
                    <a:pt x="30" y="105"/>
                  </a:lnTo>
                  <a:lnTo>
                    <a:pt x="26" y="98"/>
                  </a:lnTo>
                  <a:lnTo>
                    <a:pt x="6" y="98"/>
                  </a:lnTo>
                  <a:lnTo>
                    <a:pt x="0" y="92"/>
                  </a:lnTo>
                  <a:lnTo>
                    <a:pt x="8" y="80"/>
                  </a:lnTo>
                  <a:lnTo>
                    <a:pt x="23" y="77"/>
                  </a:lnTo>
                  <a:lnTo>
                    <a:pt x="30" y="68"/>
                  </a:lnTo>
                  <a:lnTo>
                    <a:pt x="42" y="63"/>
                  </a:lnTo>
                  <a:lnTo>
                    <a:pt x="50" y="54"/>
                  </a:lnTo>
                  <a:lnTo>
                    <a:pt x="60" y="47"/>
                  </a:lnTo>
                  <a:lnTo>
                    <a:pt x="71" y="59"/>
                  </a:lnTo>
                  <a:lnTo>
                    <a:pt x="83" y="5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6" name="Freeform 53"/>
            <p:cNvSpPr>
              <a:spLocks/>
            </p:cNvSpPr>
            <p:nvPr/>
          </p:nvSpPr>
          <p:spPr bwMode="auto">
            <a:xfrm>
              <a:off x="1359878" y="4675188"/>
              <a:ext cx="186104" cy="239713"/>
            </a:xfrm>
            <a:custGeom>
              <a:avLst/>
              <a:gdLst>
                <a:gd name="T0" fmla="*/ 30 w 127"/>
                <a:gd name="T1" fmla="*/ 45 h 151"/>
                <a:gd name="T2" fmla="*/ 30 w 127"/>
                <a:gd name="T3" fmla="*/ 36 h 151"/>
                <a:gd name="T4" fmla="*/ 18 w 127"/>
                <a:gd name="T5" fmla="*/ 22 h 151"/>
                <a:gd name="T6" fmla="*/ 25 w 127"/>
                <a:gd name="T7" fmla="*/ 10 h 151"/>
                <a:gd name="T8" fmla="*/ 39 w 127"/>
                <a:gd name="T9" fmla="*/ 13 h 151"/>
                <a:gd name="T10" fmla="*/ 49 w 127"/>
                <a:gd name="T11" fmla="*/ 24 h 151"/>
                <a:gd name="T12" fmla="*/ 58 w 127"/>
                <a:gd name="T13" fmla="*/ 15 h 151"/>
                <a:gd name="T14" fmla="*/ 58 w 127"/>
                <a:gd name="T15" fmla="*/ 7 h 151"/>
                <a:gd name="T16" fmla="*/ 67 w 127"/>
                <a:gd name="T17" fmla="*/ 0 h 151"/>
                <a:gd name="T18" fmla="*/ 73 w 127"/>
                <a:gd name="T19" fmla="*/ 12 h 151"/>
                <a:gd name="T20" fmla="*/ 82 w 127"/>
                <a:gd name="T21" fmla="*/ 10 h 151"/>
                <a:gd name="T22" fmla="*/ 79 w 127"/>
                <a:gd name="T23" fmla="*/ 27 h 151"/>
                <a:gd name="T24" fmla="*/ 79 w 127"/>
                <a:gd name="T25" fmla="*/ 43 h 151"/>
                <a:gd name="T26" fmla="*/ 88 w 127"/>
                <a:gd name="T27" fmla="*/ 61 h 151"/>
                <a:gd name="T28" fmla="*/ 99 w 127"/>
                <a:gd name="T29" fmla="*/ 75 h 151"/>
                <a:gd name="T30" fmla="*/ 96 w 127"/>
                <a:gd name="T31" fmla="*/ 88 h 151"/>
                <a:gd name="T32" fmla="*/ 106 w 127"/>
                <a:gd name="T33" fmla="*/ 94 h 151"/>
                <a:gd name="T34" fmla="*/ 121 w 127"/>
                <a:gd name="T35" fmla="*/ 90 h 151"/>
                <a:gd name="T36" fmla="*/ 127 w 127"/>
                <a:gd name="T37" fmla="*/ 108 h 151"/>
                <a:gd name="T38" fmla="*/ 121 w 127"/>
                <a:gd name="T39" fmla="*/ 115 h 151"/>
                <a:gd name="T40" fmla="*/ 117 w 127"/>
                <a:gd name="T41" fmla="*/ 120 h 151"/>
                <a:gd name="T42" fmla="*/ 118 w 127"/>
                <a:gd name="T43" fmla="*/ 133 h 151"/>
                <a:gd name="T44" fmla="*/ 112 w 127"/>
                <a:gd name="T45" fmla="*/ 139 h 151"/>
                <a:gd name="T46" fmla="*/ 111 w 127"/>
                <a:gd name="T47" fmla="*/ 148 h 151"/>
                <a:gd name="T48" fmla="*/ 100 w 127"/>
                <a:gd name="T49" fmla="*/ 151 h 151"/>
                <a:gd name="T50" fmla="*/ 85 w 127"/>
                <a:gd name="T51" fmla="*/ 151 h 151"/>
                <a:gd name="T52" fmla="*/ 72 w 127"/>
                <a:gd name="T53" fmla="*/ 150 h 151"/>
                <a:gd name="T54" fmla="*/ 66 w 127"/>
                <a:gd name="T55" fmla="*/ 139 h 151"/>
                <a:gd name="T56" fmla="*/ 55 w 127"/>
                <a:gd name="T57" fmla="*/ 133 h 151"/>
                <a:gd name="T58" fmla="*/ 31 w 127"/>
                <a:gd name="T59" fmla="*/ 133 h 151"/>
                <a:gd name="T60" fmla="*/ 25 w 127"/>
                <a:gd name="T61" fmla="*/ 124 h 151"/>
                <a:gd name="T62" fmla="*/ 18 w 127"/>
                <a:gd name="T63" fmla="*/ 118 h 151"/>
                <a:gd name="T64" fmla="*/ 13 w 127"/>
                <a:gd name="T65" fmla="*/ 108 h 151"/>
                <a:gd name="T66" fmla="*/ 7 w 127"/>
                <a:gd name="T67" fmla="*/ 102 h 151"/>
                <a:gd name="T68" fmla="*/ 0 w 127"/>
                <a:gd name="T69" fmla="*/ 96 h 151"/>
                <a:gd name="T70" fmla="*/ 3 w 127"/>
                <a:gd name="T71" fmla="*/ 85 h 151"/>
                <a:gd name="T72" fmla="*/ 15 w 127"/>
                <a:gd name="T73" fmla="*/ 75 h 151"/>
                <a:gd name="T74" fmla="*/ 27 w 127"/>
                <a:gd name="T75" fmla="*/ 60 h 151"/>
                <a:gd name="T76" fmla="*/ 30 w 127"/>
                <a:gd name="T77" fmla="*/ 45 h 15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7"/>
                <a:gd name="T118" fmla="*/ 0 h 151"/>
                <a:gd name="T119" fmla="*/ 127 w 127"/>
                <a:gd name="T120" fmla="*/ 151 h 15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7" h="151">
                  <a:moveTo>
                    <a:pt x="30" y="45"/>
                  </a:moveTo>
                  <a:lnTo>
                    <a:pt x="30" y="36"/>
                  </a:lnTo>
                  <a:lnTo>
                    <a:pt x="18" y="22"/>
                  </a:lnTo>
                  <a:lnTo>
                    <a:pt x="25" y="10"/>
                  </a:lnTo>
                  <a:lnTo>
                    <a:pt x="39" y="13"/>
                  </a:lnTo>
                  <a:lnTo>
                    <a:pt x="49" y="24"/>
                  </a:lnTo>
                  <a:lnTo>
                    <a:pt x="58" y="15"/>
                  </a:lnTo>
                  <a:lnTo>
                    <a:pt x="58" y="7"/>
                  </a:lnTo>
                  <a:lnTo>
                    <a:pt x="67" y="0"/>
                  </a:lnTo>
                  <a:lnTo>
                    <a:pt x="73" y="12"/>
                  </a:lnTo>
                  <a:lnTo>
                    <a:pt x="82" y="10"/>
                  </a:lnTo>
                  <a:lnTo>
                    <a:pt x="79" y="27"/>
                  </a:lnTo>
                  <a:lnTo>
                    <a:pt x="79" y="43"/>
                  </a:lnTo>
                  <a:lnTo>
                    <a:pt x="88" y="61"/>
                  </a:lnTo>
                  <a:lnTo>
                    <a:pt x="99" y="75"/>
                  </a:lnTo>
                  <a:lnTo>
                    <a:pt x="96" y="88"/>
                  </a:lnTo>
                  <a:lnTo>
                    <a:pt x="106" y="94"/>
                  </a:lnTo>
                  <a:lnTo>
                    <a:pt x="121" y="90"/>
                  </a:lnTo>
                  <a:lnTo>
                    <a:pt x="127" y="108"/>
                  </a:lnTo>
                  <a:lnTo>
                    <a:pt x="121" y="115"/>
                  </a:lnTo>
                  <a:lnTo>
                    <a:pt x="117" y="120"/>
                  </a:lnTo>
                  <a:lnTo>
                    <a:pt x="118" y="133"/>
                  </a:lnTo>
                  <a:lnTo>
                    <a:pt x="112" y="139"/>
                  </a:lnTo>
                  <a:lnTo>
                    <a:pt x="111" y="148"/>
                  </a:lnTo>
                  <a:lnTo>
                    <a:pt x="100" y="151"/>
                  </a:lnTo>
                  <a:lnTo>
                    <a:pt x="85" y="151"/>
                  </a:lnTo>
                  <a:lnTo>
                    <a:pt x="72" y="150"/>
                  </a:lnTo>
                  <a:lnTo>
                    <a:pt x="66" y="139"/>
                  </a:lnTo>
                  <a:lnTo>
                    <a:pt x="55" y="133"/>
                  </a:lnTo>
                  <a:lnTo>
                    <a:pt x="31" y="133"/>
                  </a:lnTo>
                  <a:lnTo>
                    <a:pt x="25" y="124"/>
                  </a:lnTo>
                  <a:lnTo>
                    <a:pt x="18" y="118"/>
                  </a:lnTo>
                  <a:lnTo>
                    <a:pt x="13" y="108"/>
                  </a:lnTo>
                  <a:lnTo>
                    <a:pt x="7" y="102"/>
                  </a:lnTo>
                  <a:lnTo>
                    <a:pt x="0" y="96"/>
                  </a:lnTo>
                  <a:lnTo>
                    <a:pt x="3" y="85"/>
                  </a:lnTo>
                  <a:lnTo>
                    <a:pt x="15" y="75"/>
                  </a:lnTo>
                  <a:lnTo>
                    <a:pt x="27" y="60"/>
                  </a:lnTo>
                  <a:lnTo>
                    <a:pt x="30" y="4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7" name="Freeform 54"/>
            <p:cNvSpPr>
              <a:spLocks/>
            </p:cNvSpPr>
            <p:nvPr/>
          </p:nvSpPr>
          <p:spPr bwMode="auto">
            <a:xfrm>
              <a:off x="1475643" y="4643438"/>
              <a:ext cx="175846" cy="212725"/>
            </a:xfrm>
            <a:custGeom>
              <a:avLst/>
              <a:gdLst>
                <a:gd name="T0" fmla="*/ 75 w 120"/>
                <a:gd name="T1" fmla="*/ 12 h 134"/>
                <a:gd name="T2" fmla="*/ 83 w 120"/>
                <a:gd name="T3" fmla="*/ 6 h 134"/>
                <a:gd name="T4" fmla="*/ 89 w 120"/>
                <a:gd name="T5" fmla="*/ 8 h 134"/>
                <a:gd name="T6" fmla="*/ 96 w 120"/>
                <a:gd name="T7" fmla="*/ 14 h 134"/>
                <a:gd name="T8" fmla="*/ 99 w 120"/>
                <a:gd name="T9" fmla="*/ 24 h 134"/>
                <a:gd name="T10" fmla="*/ 108 w 120"/>
                <a:gd name="T11" fmla="*/ 32 h 134"/>
                <a:gd name="T12" fmla="*/ 111 w 120"/>
                <a:gd name="T13" fmla="*/ 36 h 134"/>
                <a:gd name="T14" fmla="*/ 119 w 120"/>
                <a:gd name="T15" fmla="*/ 48 h 134"/>
                <a:gd name="T16" fmla="*/ 116 w 120"/>
                <a:gd name="T17" fmla="*/ 68 h 134"/>
                <a:gd name="T18" fmla="*/ 113 w 120"/>
                <a:gd name="T19" fmla="*/ 93 h 134"/>
                <a:gd name="T20" fmla="*/ 120 w 120"/>
                <a:gd name="T21" fmla="*/ 102 h 134"/>
                <a:gd name="T22" fmla="*/ 107 w 120"/>
                <a:gd name="T23" fmla="*/ 113 h 134"/>
                <a:gd name="T24" fmla="*/ 96 w 120"/>
                <a:gd name="T25" fmla="*/ 120 h 134"/>
                <a:gd name="T26" fmla="*/ 86 w 120"/>
                <a:gd name="T27" fmla="*/ 128 h 134"/>
                <a:gd name="T28" fmla="*/ 77 w 120"/>
                <a:gd name="T29" fmla="*/ 131 h 134"/>
                <a:gd name="T30" fmla="*/ 69 w 120"/>
                <a:gd name="T31" fmla="*/ 134 h 134"/>
                <a:gd name="T32" fmla="*/ 60 w 120"/>
                <a:gd name="T33" fmla="*/ 126 h 134"/>
                <a:gd name="T34" fmla="*/ 51 w 120"/>
                <a:gd name="T35" fmla="*/ 129 h 134"/>
                <a:gd name="T36" fmla="*/ 42 w 120"/>
                <a:gd name="T37" fmla="*/ 110 h 134"/>
                <a:gd name="T38" fmla="*/ 29 w 120"/>
                <a:gd name="T39" fmla="*/ 113 h 134"/>
                <a:gd name="T40" fmla="*/ 17 w 120"/>
                <a:gd name="T41" fmla="*/ 107 h 134"/>
                <a:gd name="T42" fmla="*/ 18 w 120"/>
                <a:gd name="T43" fmla="*/ 96 h 134"/>
                <a:gd name="T44" fmla="*/ 15 w 120"/>
                <a:gd name="T45" fmla="*/ 86 h 134"/>
                <a:gd name="T46" fmla="*/ 8 w 120"/>
                <a:gd name="T47" fmla="*/ 75 h 134"/>
                <a:gd name="T48" fmla="*/ 0 w 120"/>
                <a:gd name="T49" fmla="*/ 63 h 134"/>
                <a:gd name="T50" fmla="*/ 0 w 120"/>
                <a:gd name="T51" fmla="*/ 50 h 134"/>
                <a:gd name="T52" fmla="*/ 2 w 120"/>
                <a:gd name="T53" fmla="*/ 33 h 134"/>
                <a:gd name="T54" fmla="*/ 12 w 120"/>
                <a:gd name="T55" fmla="*/ 21 h 134"/>
                <a:gd name="T56" fmla="*/ 23 w 120"/>
                <a:gd name="T57" fmla="*/ 11 h 134"/>
                <a:gd name="T58" fmla="*/ 30 w 120"/>
                <a:gd name="T59" fmla="*/ 3 h 134"/>
                <a:gd name="T60" fmla="*/ 44 w 120"/>
                <a:gd name="T61" fmla="*/ 0 h 134"/>
                <a:gd name="T62" fmla="*/ 53 w 120"/>
                <a:gd name="T63" fmla="*/ 8 h 134"/>
                <a:gd name="T64" fmla="*/ 63 w 120"/>
                <a:gd name="T65" fmla="*/ 18 h 134"/>
                <a:gd name="T66" fmla="*/ 75 w 120"/>
                <a:gd name="T67" fmla="*/ 12 h 13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0"/>
                <a:gd name="T103" fmla="*/ 0 h 134"/>
                <a:gd name="T104" fmla="*/ 120 w 120"/>
                <a:gd name="T105" fmla="*/ 134 h 13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0" h="134">
                  <a:moveTo>
                    <a:pt x="75" y="12"/>
                  </a:moveTo>
                  <a:lnTo>
                    <a:pt x="83" y="6"/>
                  </a:lnTo>
                  <a:lnTo>
                    <a:pt x="89" y="8"/>
                  </a:lnTo>
                  <a:lnTo>
                    <a:pt x="96" y="14"/>
                  </a:lnTo>
                  <a:lnTo>
                    <a:pt x="99" y="24"/>
                  </a:lnTo>
                  <a:lnTo>
                    <a:pt x="108" y="32"/>
                  </a:lnTo>
                  <a:lnTo>
                    <a:pt x="111" y="36"/>
                  </a:lnTo>
                  <a:lnTo>
                    <a:pt x="119" y="48"/>
                  </a:lnTo>
                  <a:lnTo>
                    <a:pt x="116" y="68"/>
                  </a:lnTo>
                  <a:lnTo>
                    <a:pt x="113" y="93"/>
                  </a:lnTo>
                  <a:lnTo>
                    <a:pt x="120" y="102"/>
                  </a:lnTo>
                  <a:lnTo>
                    <a:pt x="107" y="113"/>
                  </a:lnTo>
                  <a:lnTo>
                    <a:pt x="96" y="120"/>
                  </a:lnTo>
                  <a:lnTo>
                    <a:pt x="86" y="128"/>
                  </a:lnTo>
                  <a:lnTo>
                    <a:pt x="77" y="131"/>
                  </a:lnTo>
                  <a:lnTo>
                    <a:pt x="69" y="134"/>
                  </a:lnTo>
                  <a:lnTo>
                    <a:pt x="60" y="126"/>
                  </a:lnTo>
                  <a:lnTo>
                    <a:pt x="51" y="129"/>
                  </a:lnTo>
                  <a:lnTo>
                    <a:pt x="42" y="110"/>
                  </a:lnTo>
                  <a:lnTo>
                    <a:pt x="29" y="113"/>
                  </a:lnTo>
                  <a:lnTo>
                    <a:pt x="17" y="107"/>
                  </a:lnTo>
                  <a:lnTo>
                    <a:pt x="18" y="96"/>
                  </a:lnTo>
                  <a:lnTo>
                    <a:pt x="15" y="86"/>
                  </a:lnTo>
                  <a:lnTo>
                    <a:pt x="8" y="75"/>
                  </a:lnTo>
                  <a:lnTo>
                    <a:pt x="0" y="63"/>
                  </a:lnTo>
                  <a:lnTo>
                    <a:pt x="0" y="50"/>
                  </a:lnTo>
                  <a:lnTo>
                    <a:pt x="2" y="33"/>
                  </a:lnTo>
                  <a:lnTo>
                    <a:pt x="12" y="21"/>
                  </a:lnTo>
                  <a:lnTo>
                    <a:pt x="23" y="11"/>
                  </a:lnTo>
                  <a:lnTo>
                    <a:pt x="30" y="3"/>
                  </a:lnTo>
                  <a:lnTo>
                    <a:pt x="44" y="0"/>
                  </a:lnTo>
                  <a:lnTo>
                    <a:pt x="53" y="8"/>
                  </a:lnTo>
                  <a:lnTo>
                    <a:pt x="63" y="18"/>
                  </a:lnTo>
                  <a:lnTo>
                    <a:pt x="75" y="1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8" name="Freeform 55"/>
            <p:cNvSpPr>
              <a:spLocks/>
            </p:cNvSpPr>
            <p:nvPr/>
          </p:nvSpPr>
          <p:spPr bwMode="auto">
            <a:xfrm>
              <a:off x="1352551" y="4413251"/>
              <a:ext cx="237392" cy="304800"/>
            </a:xfrm>
            <a:custGeom>
              <a:avLst/>
              <a:gdLst>
                <a:gd name="T0" fmla="*/ 150 w 162"/>
                <a:gd name="T1" fmla="*/ 51 h 192"/>
                <a:gd name="T2" fmla="*/ 158 w 162"/>
                <a:gd name="T3" fmla="*/ 52 h 192"/>
                <a:gd name="T4" fmla="*/ 162 w 162"/>
                <a:gd name="T5" fmla="*/ 64 h 192"/>
                <a:gd name="T6" fmla="*/ 155 w 162"/>
                <a:gd name="T7" fmla="*/ 67 h 192"/>
                <a:gd name="T8" fmla="*/ 143 w 162"/>
                <a:gd name="T9" fmla="*/ 69 h 192"/>
                <a:gd name="T10" fmla="*/ 134 w 162"/>
                <a:gd name="T11" fmla="*/ 78 h 192"/>
                <a:gd name="T12" fmla="*/ 129 w 162"/>
                <a:gd name="T13" fmla="*/ 85 h 192"/>
                <a:gd name="T14" fmla="*/ 122 w 162"/>
                <a:gd name="T15" fmla="*/ 87 h 192"/>
                <a:gd name="T16" fmla="*/ 114 w 162"/>
                <a:gd name="T17" fmla="*/ 93 h 192"/>
                <a:gd name="T18" fmla="*/ 111 w 162"/>
                <a:gd name="T19" fmla="*/ 100 h 192"/>
                <a:gd name="T20" fmla="*/ 113 w 162"/>
                <a:gd name="T21" fmla="*/ 118 h 192"/>
                <a:gd name="T22" fmla="*/ 122 w 162"/>
                <a:gd name="T23" fmla="*/ 111 h 192"/>
                <a:gd name="T24" fmla="*/ 126 w 162"/>
                <a:gd name="T25" fmla="*/ 120 h 192"/>
                <a:gd name="T26" fmla="*/ 125 w 162"/>
                <a:gd name="T27" fmla="*/ 127 h 192"/>
                <a:gd name="T28" fmla="*/ 129 w 162"/>
                <a:gd name="T29" fmla="*/ 145 h 192"/>
                <a:gd name="T30" fmla="*/ 116 w 162"/>
                <a:gd name="T31" fmla="*/ 147 h 192"/>
                <a:gd name="T32" fmla="*/ 105 w 162"/>
                <a:gd name="T33" fmla="*/ 157 h 192"/>
                <a:gd name="T34" fmla="*/ 98 w 162"/>
                <a:gd name="T35" fmla="*/ 166 h 192"/>
                <a:gd name="T36" fmla="*/ 87 w 162"/>
                <a:gd name="T37" fmla="*/ 178 h 192"/>
                <a:gd name="T38" fmla="*/ 83 w 162"/>
                <a:gd name="T39" fmla="*/ 174 h 192"/>
                <a:gd name="T40" fmla="*/ 78 w 162"/>
                <a:gd name="T41" fmla="*/ 175 h 192"/>
                <a:gd name="T42" fmla="*/ 72 w 162"/>
                <a:gd name="T43" fmla="*/ 165 h 192"/>
                <a:gd name="T44" fmla="*/ 63 w 162"/>
                <a:gd name="T45" fmla="*/ 172 h 192"/>
                <a:gd name="T46" fmla="*/ 62 w 162"/>
                <a:gd name="T47" fmla="*/ 180 h 192"/>
                <a:gd name="T48" fmla="*/ 57 w 162"/>
                <a:gd name="T49" fmla="*/ 189 h 192"/>
                <a:gd name="T50" fmla="*/ 44 w 162"/>
                <a:gd name="T51" fmla="*/ 178 h 192"/>
                <a:gd name="T52" fmla="*/ 30 w 162"/>
                <a:gd name="T53" fmla="*/ 177 h 192"/>
                <a:gd name="T54" fmla="*/ 18 w 162"/>
                <a:gd name="T55" fmla="*/ 190 h 192"/>
                <a:gd name="T56" fmla="*/ 0 w 162"/>
                <a:gd name="T57" fmla="*/ 192 h 192"/>
                <a:gd name="T58" fmla="*/ 0 w 162"/>
                <a:gd name="T59" fmla="*/ 178 h 192"/>
                <a:gd name="T60" fmla="*/ 5 w 162"/>
                <a:gd name="T61" fmla="*/ 163 h 192"/>
                <a:gd name="T62" fmla="*/ 8 w 162"/>
                <a:gd name="T63" fmla="*/ 144 h 192"/>
                <a:gd name="T64" fmla="*/ 17 w 162"/>
                <a:gd name="T65" fmla="*/ 129 h 192"/>
                <a:gd name="T66" fmla="*/ 21 w 162"/>
                <a:gd name="T67" fmla="*/ 117 h 192"/>
                <a:gd name="T68" fmla="*/ 15 w 162"/>
                <a:gd name="T69" fmla="*/ 106 h 192"/>
                <a:gd name="T70" fmla="*/ 6 w 162"/>
                <a:gd name="T71" fmla="*/ 100 h 192"/>
                <a:gd name="T72" fmla="*/ 9 w 162"/>
                <a:gd name="T73" fmla="*/ 85 h 192"/>
                <a:gd name="T74" fmla="*/ 12 w 162"/>
                <a:gd name="T75" fmla="*/ 70 h 192"/>
                <a:gd name="T76" fmla="*/ 14 w 162"/>
                <a:gd name="T77" fmla="*/ 57 h 192"/>
                <a:gd name="T78" fmla="*/ 21 w 162"/>
                <a:gd name="T79" fmla="*/ 45 h 192"/>
                <a:gd name="T80" fmla="*/ 30 w 162"/>
                <a:gd name="T81" fmla="*/ 36 h 192"/>
                <a:gd name="T82" fmla="*/ 42 w 162"/>
                <a:gd name="T83" fmla="*/ 30 h 192"/>
                <a:gd name="T84" fmla="*/ 59 w 162"/>
                <a:gd name="T85" fmla="*/ 21 h 192"/>
                <a:gd name="T86" fmla="*/ 69 w 162"/>
                <a:gd name="T87" fmla="*/ 21 h 192"/>
                <a:gd name="T88" fmla="*/ 78 w 162"/>
                <a:gd name="T89" fmla="*/ 15 h 192"/>
                <a:gd name="T90" fmla="*/ 89 w 162"/>
                <a:gd name="T91" fmla="*/ 15 h 192"/>
                <a:gd name="T92" fmla="*/ 92 w 162"/>
                <a:gd name="T93" fmla="*/ 4 h 192"/>
                <a:gd name="T94" fmla="*/ 107 w 162"/>
                <a:gd name="T95" fmla="*/ 0 h 192"/>
                <a:gd name="T96" fmla="*/ 122 w 162"/>
                <a:gd name="T97" fmla="*/ 10 h 192"/>
                <a:gd name="T98" fmla="*/ 131 w 162"/>
                <a:gd name="T99" fmla="*/ 16 h 192"/>
                <a:gd name="T100" fmla="*/ 144 w 162"/>
                <a:gd name="T101" fmla="*/ 24 h 192"/>
                <a:gd name="T102" fmla="*/ 144 w 162"/>
                <a:gd name="T103" fmla="*/ 40 h 192"/>
                <a:gd name="T104" fmla="*/ 150 w 162"/>
                <a:gd name="T105" fmla="*/ 51 h 19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2"/>
                <a:gd name="T160" fmla="*/ 0 h 192"/>
                <a:gd name="T161" fmla="*/ 162 w 162"/>
                <a:gd name="T162" fmla="*/ 192 h 19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2" h="192">
                  <a:moveTo>
                    <a:pt x="150" y="51"/>
                  </a:moveTo>
                  <a:lnTo>
                    <a:pt x="158" y="52"/>
                  </a:lnTo>
                  <a:lnTo>
                    <a:pt x="162" y="64"/>
                  </a:lnTo>
                  <a:lnTo>
                    <a:pt x="155" y="67"/>
                  </a:lnTo>
                  <a:lnTo>
                    <a:pt x="143" y="69"/>
                  </a:lnTo>
                  <a:lnTo>
                    <a:pt x="134" y="78"/>
                  </a:lnTo>
                  <a:lnTo>
                    <a:pt x="129" y="85"/>
                  </a:lnTo>
                  <a:lnTo>
                    <a:pt x="122" y="87"/>
                  </a:lnTo>
                  <a:lnTo>
                    <a:pt x="114" y="93"/>
                  </a:lnTo>
                  <a:lnTo>
                    <a:pt x="111" y="100"/>
                  </a:lnTo>
                  <a:lnTo>
                    <a:pt x="113" y="118"/>
                  </a:lnTo>
                  <a:lnTo>
                    <a:pt x="122" y="111"/>
                  </a:lnTo>
                  <a:lnTo>
                    <a:pt x="126" y="120"/>
                  </a:lnTo>
                  <a:lnTo>
                    <a:pt x="125" y="127"/>
                  </a:lnTo>
                  <a:lnTo>
                    <a:pt x="129" y="145"/>
                  </a:lnTo>
                  <a:lnTo>
                    <a:pt x="116" y="147"/>
                  </a:lnTo>
                  <a:lnTo>
                    <a:pt x="105" y="157"/>
                  </a:lnTo>
                  <a:lnTo>
                    <a:pt x="98" y="166"/>
                  </a:lnTo>
                  <a:lnTo>
                    <a:pt x="87" y="178"/>
                  </a:lnTo>
                  <a:lnTo>
                    <a:pt x="83" y="174"/>
                  </a:lnTo>
                  <a:lnTo>
                    <a:pt x="78" y="175"/>
                  </a:lnTo>
                  <a:lnTo>
                    <a:pt x="72" y="165"/>
                  </a:lnTo>
                  <a:lnTo>
                    <a:pt x="63" y="172"/>
                  </a:lnTo>
                  <a:lnTo>
                    <a:pt x="62" y="180"/>
                  </a:lnTo>
                  <a:lnTo>
                    <a:pt x="57" y="189"/>
                  </a:lnTo>
                  <a:lnTo>
                    <a:pt x="44" y="178"/>
                  </a:lnTo>
                  <a:lnTo>
                    <a:pt x="30" y="177"/>
                  </a:lnTo>
                  <a:lnTo>
                    <a:pt x="18" y="190"/>
                  </a:lnTo>
                  <a:lnTo>
                    <a:pt x="0" y="192"/>
                  </a:lnTo>
                  <a:lnTo>
                    <a:pt x="0" y="178"/>
                  </a:lnTo>
                  <a:lnTo>
                    <a:pt x="5" y="163"/>
                  </a:lnTo>
                  <a:lnTo>
                    <a:pt x="8" y="144"/>
                  </a:lnTo>
                  <a:lnTo>
                    <a:pt x="17" y="129"/>
                  </a:lnTo>
                  <a:lnTo>
                    <a:pt x="21" y="117"/>
                  </a:lnTo>
                  <a:lnTo>
                    <a:pt x="15" y="106"/>
                  </a:lnTo>
                  <a:lnTo>
                    <a:pt x="6" y="100"/>
                  </a:lnTo>
                  <a:lnTo>
                    <a:pt x="9" y="85"/>
                  </a:lnTo>
                  <a:lnTo>
                    <a:pt x="12" y="70"/>
                  </a:lnTo>
                  <a:lnTo>
                    <a:pt x="14" y="57"/>
                  </a:lnTo>
                  <a:lnTo>
                    <a:pt x="21" y="45"/>
                  </a:lnTo>
                  <a:lnTo>
                    <a:pt x="30" y="36"/>
                  </a:lnTo>
                  <a:lnTo>
                    <a:pt x="42" y="30"/>
                  </a:lnTo>
                  <a:lnTo>
                    <a:pt x="59" y="21"/>
                  </a:lnTo>
                  <a:lnTo>
                    <a:pt x="69" y="21"/>
                  </a:lnTo>
                  <a:lnTo>
                    <a:pt x="78" y="15"/>
                  </a:lnTo>
                  <a:lnTo>
                    <a:pt x="89" y="15"/>
                  </a:lnTo>
                  <a:lnTo>
                    <a:pt x="92" y="4"/>
                  </a:lnTo>
                  <a:lnTo>
                    <a:pt x="107" y="0"/>
                  </a:lnTo>
                  <a:lnTo>
                    <a:pt x="122" y="10"/>
                  </a:lnTo>
                  <a:lnTo>
                    <a:pt x="131" y="16"/>
                  </a:lnTo>
                  <a:lnTo>
                    <a:pt x="144" y="24"/>
                  </a:lnTo>
                  <a:lnTo>
                    <a:pt x="144" y="40"/>
                  </a:lnTo>
                  <a:lnTo>
                    <a:pt x="150" y="5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59" name="Freeform 56"/>
            <p:cNvSpPr>
              <a:spLocks/>
            </p:cNvSpPr>
            <p:nvPr/>
          </p:nvSpPr>
          <p:spPr bwMode="auto">
            <a:xfrm>
              <a:off x="1255835" y="4124326"/>
              <a:ext cx="438150" cy="423863"/>
            </a:xfrm>
            <a:custGeom>
              <a:avLst/>
              <a:gdLst>
                <a:gd name="T0" fmla="*/ 86 w 299"/>
                <a:gd name="T1" fmla="*/ 102 h 267"/>
                <a:gd name="T2" fmla="*/ 111 w 299"/>
                <a:gd name="T3" fmla="*/ 74 h 267"/>
                <a:gd name="T4" fmla="*/ 131 w 299"/>
                <a:gd name="T5" fmla="*/ 63 h 267"/>
                <a:gd name="T6" fmla="*/ 158 w 299"/>
                <a:gd name="T7" fmla="*/ 57 h 267"/>
                <a:gd name="T8" fmla="*/ 180 w 299"/>
                <a:gd name="T9" fmla="*/ 57 h 267"/>
                <a:gd name="T10" fmla="*/ 203 w 299"/>
                <a:gd name="T11" fmla="*/ 53 h 267"/>
                <a:gd name="T12" fmla="*/ 215 w 299"/>
                <a:gd name="T13" fmla="*/ 38 h 267"/>
                <a:gd name="T14" fmla="*/ 233 w 299"/>
                <a:gd name="T15" fmla="*/ 42 h 267"/>
                <a:gd name="T16" fmla="*/ 245 w 299"/>
                <a:gd name="T17" fmla="*/ 26 h 267"/>
                <a:gd name="T18" fmla="*/ 252 w 299"/>
                <a:gd name="T19" fmla="*/ 12 h 267"/>
                <a:gd name="T20" fmla="*/ 269 w 299"/>
                <a:gd name="T21" fmla="*/ 0 h 267"/>
                <a:gd name="T22" fmla="*/ 282 w 299"/>
                <a:gd name="T23" fmla="*/ 24 h 267"/>
                <a:gd name="T24" fmla="*/ 297 w 299"/>
                <a:gd name="T25" fmla="*/ 53 h 267"/>
                <a:gd name="T26" fmla="*/ 290 w 299"/>
                <a:gd name="T27" fmla="*/ 72 h 267"/>
                <a:gd name="T28" fmla="*/ 281 w 299"/>
                <a:gd name="T29" fmla="*/ 98 h 267"/>
                <a:gd name="T30" fmla="*/ 276 w 299"/>
                <a:gd name="T31" fmla="*/ 116 h 267"/>
                <a:gd name="T32" fmla="*/ 261 w 299"/>
                <a:gd name="T33" fmla="*/ 132 h 267"/>
                <a:gd name="T34" fmla="*/ 257 w 299"/>
                <a:gd name="T35" fmla="*/ 171 h 267"/>
                <a:gd name="T36" fmla="*/ 276 w 299"/>
                <a:gd name="T37" fmla="*/ 192 h 267"/>
                <a:gd name="T38" fmla="*/ 288 w 299"/>
                <a:gd name="T39" fmla="*/ 221 h 267"/>
                <a:gd name="T40" fmla="*/ 279 w 299"/>
                <a:gd name="T41" fmla="*/ 239 h 267"/>
                <a:gd name="T42" fmla="*/ 267 w 299"/>
                <a:gd name="T43" fmla="*/ 236 h 267"/>
                <a:gd name="T44" fmla="*/ 248 w 299"/>
                <a:gd name="T45" fmla="*/ 216 h 267"/>
                <a:gd name="T46" fmla="*/ 227 w 299"/>
                <a:gd name="T47" fmla="*/ 219 h 267"/>
                <a:gd name="T48" fmla="*/ 219 w 299"/>
                <a:gd name="T49" fmla="*/ 233 h 267"/>
                <a:gd name="T50" fmla="*/ 213 w 299"/>
                <a:gd name="T51" fmla="*/ 206 h 267"/>
                <a:gd name="T52" fmla="*/ 174 w 299"/>
                <a:gd name="T53" fmla="*/ 182 h 267"/>
                <a:gd name="T54" fmla="*/ 156 w 299"/>
                <a:gd name="T55" fmla="*/ 188 h 267"/>
                <a:gd name="T56" fmla="*/ 147 w 299"/>
                <a:gd name="T57" fmla="*/ 195 h 267"/>
                <a:gd name="T58" fmla="*/ 128 w 299"/>
                <a:gd name="T59" fmla="*/ 201 h 267"/>
                <a:gd name="T60" fmla="*/ 98 w 299"/>
                <a:gd name="T61" fmla="*/ 216 h 267"/>
                <a:gd name="T62" fmla="*/ 81 w 299"/>
                <a:gd name="T63" fmla="*/ 236 h 267"/>
                <a:gd name="T64" fmla="*/ 74 w 299"/>
                <a:gd name="T65" fmla="*/ 264 h 267"/>
                <a:gd name="T66" fmla="*/ 47 w 299"/>
                <a:gd name="T67" fmla="*/ 263 h 267"/>
                <a:gd name="T68" fmla="*/ 30 w 299"/>
                <a:gd name="T69" fmla="*/ 255 h 267"/>
                <a:gd name="T70" fmla="*/ 17 w 299"/>
                <a:gd name="T71" fmla="*/ 264 h 267"/>
                <a:gd name="T72" fmla="*/ 0 w 299"/>
                <a:gd name="T73" fmla="*/ 243 h 267"/>
                <a:gd name="T74" fmla="*/ 15 w 299"/>
                <a:gd name="T75" fmla="*/ 219 h 267"/>
                <a:gd name="T76" fmla="*/ 26 w 299"/>
                <a:gd name="T77" fmla="*/ 194 h 267"/>
                <a:gd name="T78" fmla="*/ 30 w 299"/>
                <a:gd name="T79" fmla="*/ 171 h 267"/>
                <a:gd name="T80" fmla="*/ 44 w 299"/>
                <a:gd name="T81" fmla="*/ 167 h 267"/>
                <a:gd name="T82" fmla="*/ 56 w 299"/>
                <a:gd name="T83" fmla="*/ 134 h 267"/>
                <a:gd name="T84" fmla="*/ 72 w 299"/>
                <a:gd name="T85" fmla="*/ 113 h 2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267"/>
                <a:gd name="T131" fmla="*/ 299 w 299"/>
                <a:gd name="T132" fmla="*/ 267 h 2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267">
                  <a:moveTo>
                    <a:pt x="72" y="113"/>
                  </a:moveTo>
                  <a:lnTo>
                    <a:pt x="86" y="102"/>
                  </a:lnTo>
                  <a:lnTo>
                    <a:pt x="101" y="89"/>
                  </a:lnTo>
                  <a:lnTo>
                    <a:pt x="111" y="74"/>
                  </a:lnTo>
                  <a:lnTo>
                    <a:pt x="120" y="66"/>
                  </a:lnTo>
                  <a:lnTo>
                    <a:pt x="131" y="63"/>
                  </a:lnTo>
                  <a:lnTo>
                    <a:pt x="147" y="63"/>
                  </a:lnTo>
                  <a:lnTo>
                    <a:pt x="158" y="57"/>
                  </a:lnTo>
                  <a:lnTo>
                    <a:pt x="171" y="59"/>
                  </a:lnTo>
                  <a:lnTo>
                    <a:pt x="180" y="57"/>
                  </a:lnTo>
                  <a:lnTo>
                    <a:pt x="192" y="53"/>
                  </a:lnTo>
                  <a:lnTo>
                    <a:pt x="203" y="53"/>
                  </a:lnTo>
                  <a:lnTo>
                    <a:pt x="210" y="48"/>
                  </a:lnTo>
                  <a:lnTo>
                    <a:pt x="215" y="38"/>
                  </a:lnTo>
                  <a:lnTo>
                    <a:pt x="224" y="32"/>
                  </a:lnTo>
                  <a:lnTo>
                    <a:pt x="233" y="42"/>
                  </a:lnTo>
                  <a:lnTo>
                    <a:pt x="243" y="42"/>
                  </a:lnTo>
                  <a:lnTo>
                    <a:pt x="245" y="26"/>
                  </a:lnTo>
                  <a:lnTo>
                    <a:pt x="246" y="11"/>
                  </a:lnTo>
                  <a:lnTo>
                    <a:pt x="252" y="12"/>
                  </a:lnTo>
                  <a:lnTo>
                    <a:pt x="260" y="9"/>
                  </a:lnTo>
                  <a:lnTo>
                    <a:pt x="269" y="0"/>
                  </a:lnTo>
                  <a:lnTo>
                    <a:pt x="279" y="15"/>
                  </a:lnTo>
                  <a:lnTo>
                    <a:pt x="282" y="24"/>
                  </a:lnTo>
                  <a:lnTo>
                    <a:pt x="299" y="39"/>
                  </a:lnTo>
                  <a:lnTo>
                    <a:pt x="297" y="53"/>
                  </a:lnTo>
                  <a:lnTo>
                    <a:pt x="293" y="60"/>
                  </a:lnTo>
                  <a:lnTo>
                    <a:pt x="290" y="72"/>
                  </a:lnTo>
                  <a:lnTo>
                    <a:pt x="281" y="78"/>
                  </a:lnTo>
                  <a:lnTo>
                    <a:pt x="281" y="98"/>
                  </a:lnTo>
                  <a:lnTo>
                    <a:pt x="281" y="102"/>
                  </a:lnTo>
                  <a:lnTo>
                    <a:pt x="276" y="116"/>
                  </a:lnTo>
                  <a:lnTo>
                    <a:pt x="263" y="126"/>
                  </a:lnTo>
                  <a:lnTo>
                    <a:pt x="261" y="132"/>
                  </a:lnTo>
                  <a:lnTo>
                    <a:pt x="252" y="149"/>
                  </a:lnTo>
                  <a:lnTo>
                    <a:pt x="257" y="171"/>
                  </a:lnTo>
                  <a:lnTo>
                    <a:pt x="269" y="180"/>
                  </a:lnTo>
                  <a:lnTo>
                    <a:pt x="276" y="192"/>
                  </a:lnTo>
                  <a:lnTo>
                    <a:pt x="288" y="204"/>
                  </a:lnTo>
                  <a:lnTo>
                    <a:pt x="288" y="221"/>
                  </a:lnTo>
                  <a:lnTo>
                    <a:pt x="284" y="225"/>
                  </a:lnTo>
                  <a:lnTo>
                    <a:pt x="279" y="239"/>
                  </a:lnTo>
                  <a:lnTo>
                    <a:pt x="273" y="233"/>
                  </a:lnTo>
                  <a:lnTo>
                    <a:pt x="267" y="236"/>
                  </a:lnTo>
                  <a:lnTo>
                    <a:pt x="251" y="228"/>
                  </a:lnTo>
                  <a:lnTo>
                    <a:pt x="248" y="216"/>
                  </a:lnTo>
                  <a:lnTo>
                    <a:pt x="234" y="213"/>
                  </a:lnTo>
                  <a:lnTo>
                    <a:pt x="227" y="219"/>
                  </a:lnTo>
                  <a:lnTo>
                    <a:pt x="222" y="236"/>
                  </a:lnTo>
                  <a:lnTo>
                    <a:pt x="219" y="233"/>
                  </a:lnTo>
                  <a:lnTo>
                    <a:pt x="212" y="221"/>
                  </a:lnTo>
                  <a:lnTo>
                    <a:pt x="213" y="206"/>
                  </a:lnTo>
                  <a:lnTo>
                    <a:pt x="197" y="197"/>
                  </a:lnTo>
                  <a:lnTo>
                    <a:pt x="174" y="182"/>
                  </a:lnTo>
                  <a:lnTo>
                    <a:pt x="161" y="183"/>
                  </a:lnTo>
                  <a:lnTo>
                    <a:pt x="156" y="188"/>
                  </a:lnTo>
                  <a:lnTo>
                    <a:pt x="158" y="194"/>
                  </a:lnTo>
                  <a:lnTo>
                    <a:pt x="147" y="195"/>
                  </a:lnTo>
                  <a:lnTo>
                    <a:pt x="138" y="203"/>
                  </a:lnTo>
                  <a:lnTo>
                    <a:pt x="128" y="201"/>
                  </a:lnTo>
                  <a:lnTo>
                    <a:pt x="113" y="209"/>
                  </a:lnTo>
                  <a:lnTo>
                    <a:pt x="98" y="216"/>
                  </a:lnTo>
                  <a:lnTo>
                    <a:pt x="89" y="225"/>
                  </a:lnTo>
                  <a:lnTo>
                    <a:pt x="81" y="236"/>
                  </a:lnTo>
                  <a:lnTo>
                    <a:pt x="80" y="252"/>
                  </a:lnTo>
                  <a:lnTo>
                    <a:pt x="74" y="264"/>
                  </a:lnTo>
                  <a:lnTo>
                    <a:pt x="54" y="267"/>
                  </a:lnTo>
                  <a:lnTo>
                    <a:pt x="47" y="263"/>
                  </a:lnTo>
                  <a:lnTo>
                    <a:pt x="36" y="264"/>
                  </a:lnTo>
                  <a:lnTo>
                    <a:pt x="30" y="255"/>
                  </a:lnTo>
                  <a:lnTo>
                    <a:pt x="23" y="264"/>
                  </a:lnTo>
                  <a:lnTo>
                    <a:pt x="17" y="264"/>
                  </a:lnTo>
                  <a:lnTo>
                    <a:pt x="8" y="254"/>
                  </a:lnTo>
                  <a:lnTo>
                    <a:pt x="0" y="243"/>
                  </a:lnTo>
                  <a:lnTo>
                    <a:pt x="12" y="233"/>
                  </a:lnTo>
                  <a:lnTo>
                    <a:pt x="15" y="219"/>
                  </a:lnTo>
                  <a:lnTo>
                    <a:pt x="23" y="209"/>
                  </a:lnTo>
                  <a:lnTo>
                    <a:pt x="26" y="194"/>
                  </a:lnTo>
                  <a:lnTo>
                    <a:pt x="27" y="182"/>
                  </a:lnTo>
                  <a:lnTo>
                    <a:pt x="30" y="171"/>
                  </a:lnTo>
                  <a:lnTo>
                    <a:pt x="33" y="167"/>
                  </a:lnTo>
                  <a:lnTo>
                    <a:pt x="44" y="167"/>
                  </a:lnTo>
                  <a:lnTo>
                    <a:pt x="42" y="149"/>
                  </a:lnTo>
                  <a:lnTo>
                    <a:pt x="56" y="134"/>
                  </a:lnTo>
                  <a:lnTo>
                    <a:pt x="63" y="122"/>
                  </a:lnTo>
                  <a:lnTo>
                    <a:pt x="72" y="11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0" name="Freeform 57"/>
            <p:cNvSpPr>
              <a:spLocks/>
            </p:cNvSpPr>
            <p:nvPr/>
          </p:nvSpPr>
          <p:spPr bwMode="auto">
            <a:xfrm>
              <a:off x="1128347" y="3995738"/>
              <a:ext cx="487973" cy="393700"/>
            </a:xfrm>
            <a:custGeom>
              <a:avLst/>
              <a:gdLst>
                <a:gd name="T0" fmla="*/ 249 w 333"/>
                <a:gd name="T1" fmla="*/ 0 h 248"/>
                <a:gd name="T2" fmla="*/ 246 w 333"/>
                <a:gd name="T3" fmla="*/ 29 h 248"/>
                <a:gd name="T4" fmla="*/ 257 w 333"/>
                <a:gd name="T5" fmla="*/ 57 h 248"/>
                <a:gd name="T6" fmla="*/ 284 w 333"/>
                <a:gd name="T7" fmla="*/ 72 h 248"/>
                <a:gd name="T8" fmla="*/ 321 w 333"/>
                <a:gd name="T9" fmla="*/ 77 h 248"/>
                <a:gd name="T10" fmla="*/ 332 w 333"/>
                <a:gd name="T11" fmla="*/ 104 h 248"/>
                <a:gd name="T12" fmla="*/ 332 w 333"/>
                <a:gd name="T13" fmla="*/ 120 h 248"/>
                <a:gd name="T14" fmla="*/ 315 w 333"/>
                <a:gd name="T15" fmla="*/ 114 h 248"/>
                <a:gd name="T16" fmla="*/ 297 w 333"/>
                <a:gd name="T17" fmla="*/ 125 h 248"/>
                <a:gd name="T18" fmla="*/ 290 w 333"/>
                <a:gd name="T19" fmla="*/ 132 h 248"/>
                <a:gd name="T20" fmla="*/ 264 w 333"/>
                <a:gd name="T21" fmla="*/ 138 h 248"/>
                <a:gd name="T22" fmla="*/ 236 w 333"/>
                <a:gd name="T23" fmla="*/ 144 h 248"/>
                <a:gd name="T24" fmla="*/ 207 w 333"/>
                <a:gd name="T25" fmla="*/ 147 h 248"/>
                <a:gd name="T26" fmla="*/ 189 w 333"/>
                <a:gd name="T27" fmla="*/ 165 h 248"/>
                <a:gd name="T28" fmla="*/ 162 w 333"/>
                <a:gd name="T29" fmla="*/ 189 h 248"/>
                <a:gd name="T30" fmla="*/ 144 w 333"/>
                <a:gd name="T31" fmla="*/ 215 h 248"/>
                <a:gd name="T32" fmla="*/ 129 w 333"/>
                <a:gd name="T33" fmla="*/ 248 h 248"/>
                <a:gd name="T34" fmla="*/ 123 w 333"/>
                <a:gd name="T35" fmla="*/ 233 h 248"/>
                <a:gd name="T36" fmla="*/ 114 w 333"/>
                <a:gd name="T37" fmla="*/ 207 h 248"/>
                <a:gd name="T38" fmla="*/ 132 w 333"/>
                <a:gd name="T39" fmla="*/ 186 h 248"/>
                <a:gd name="T40" fmla="*/ 114 w 333"/>
                <a:gd name="T41" fmla="*/ 177 h 248"/>
                <a:gd name="T42" fmla="*/ 117 w 333"/>
                <a:gd name="T43" fmla="*/ 159 h 248"/>
                <a:gd name="T44" fmla="*/ 120 w 333"/>
                <a:gd name="T45" fmla="*/ 135 h 248"/>
                <a:gd name="T46" fmla="*/ 116 w 333"/>
                <a:gd name="T47" fmla="*/ 122 h 248"/>
                <a:gd name="T48" fmla="*/ 96 w 333"/>
                <a:gd name="T49" fmla="*/ 128 h 248"/>
                <a:gd name="T50" fmla="*/ 78 w 333"/>
                <a:gd name="T51" fmla="*/ 132 h 248"/>
                <a:gd name="T52" fmla="*/ 53 w 333"/>
                <a:gd name="T53" fmla="*/ 144 h 248"/>
                <a:gd name="T54" fmla="*/ 48 w 333"/>
                <a:gd name="T55" fmla="*/ 159 h 248"/>
                <a:gd name="T56" fmla="*/ 29 w 333"/>
                <a:gd name="T57" fmla="*/ 155 h 248"/>
                <a:gd name="T58" fmla="*/ 12 w 333"/>
                <a:gd name="T59" fmla="*/ 165 h 248"/>
                <a:gd name="T60" fmla="*/ 11 w 333"/>
                <a:gd name="T61" fmla="*/ 146 h 248"/>
                <a:gd name="T62" fmla="*/ 21 w 333"/>
                <a:gd name="T63" fmla="*/ 116 h 248"/>
                <a:gd name="T64" fmla="*/ 42 w 333"/>
                <a:gd name="T65" fmla="*/ 114 h 248"/>
                <a:gd name="T66" fmla="*/ 69 w 333"/>
                <a:gd name="T67" fmla="*/ 105 h 248"/>
                <a:gd name="T68" fmla="*/ 75 w 333"/>
                <a:gd name="T69" fmla="*/ 80 h 248"/>
                <a:gd name="T70" fmla="*/ 90 w 333"/>
                <a:gd name="T71" fmla="*/ 74 h 248"/>
                <a:gd name="T72" fmla="*/ 102 w 333"/>
                <a:gd name="T73" fmla="*/ 54 h 248"/>
                <a:gd name="T74" fmla="*/ 116 w 333"/>
                <a:gd name="T75" fmla="*/ 45 h 248"/>
                <a:gd name="T76" fmla="*/ 137 w 333"/>
                <a:gd name="T77" fmla="*/ 33 h 248"/>
                <a:gd name="T78" fmla="*/ 159 w 333"/>
                <a:gd name="T79" fmla="*/ 27 h 248"/>
                <a:gd name="T80" fmla="*/ 164 w 333"/>
                <a:gd name="T81" fmla="*/ 5 h 248"/>
                <a:gd name="T82" fmla="*/ 185 w 333"/>
                <a:gd name="T83" fmla="*/ 14 h 248"/>
                <a:gd name="T84" fmla="*/ 215 w 333"/>
                <a:gd name="T85" fmla="*/ 18 h 2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3"/>
                <a:gd name="T130" fmla="*/ 0 h 248"/>
                <a:gd name="T131" fmla="*/ 333 w 333"/>
                <a:gd name="T132" fmla="*/ 248 h 2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3" h="248">
                  <a:moveTo>
                    <a:pt x="239" y="5"/>
                  </a:moveTo>
                  <a:lnTo>
                    <a:pt x="249" y="0"/>
                  </a:lnTo>
                  <a:lnTo>
                    <a:pt x="245" y="15"/>
                  </a:lnTo>
                  <a:lnTo>
                    <a:pt x="246" y="29"/>
                  </a:lnTo>
                  <a:lnTo>
                    <a:pt x="248" y="41"/>
                  </a:lnTo>
                  <a:lnTo>
                    <a:pt x="257" y="57"/>
                  </a:lnTo>
                  <a:lnTo>
                    <a:pt x="270" y="62"/>
                  </a:lnTo>
                  <a:lnTo>
                    <a:pt x="284" y="72"/>
                  </a:lnTo>
                  <a:lnTo>
                    <a:pt x="303" y="72"/>
                  </a:lnTo>
                  <a:lnTo>
                    <a:pt x="321" y="77"/>
                  </a:lnTo>
                  <a:lnTo>
                    <a:pt x="333" y="93"/>
                  </a:lnTo>
                  <a:lnTo>
                    <a:pt x="332" y="104"/>
                  </a:lnTo>
                  <a:lnTo>
                    <a:pt x="332" y="111"/>
                  </a:lnTo>
                  <a:lnTo>
                    <a:pt x="332" y="120"/>
                  </a:lnTo>
                  <a:lnTo>
                    <a:pt x="323" y="123"/>
                  </a:lnTo>
                  <a:lnTo>
                    <a:pt x="315" y="114"/>
                  </a:lnTo>
                  <a:lnTo>
                    <a:pt x="303" y="116"/>
                  </a:lnTo>
                  <a:lnTo>
                    <a:pt x="297" y="125"/>
                  </a:lnTo>
                  <a:lnTo>
                    <a:pt x="297" y="129"/>
                  </a:lnTo>
                  <a:lnTo>
                    <a:pt x="290" y="132"/>
                  </a:lnTo>
                  <a:lnTo>
                    <a:pt x="281" y="134"/>
                  </a:lnTo>
                  <a:lnTo>
                    <a:pt x="264" y="138"/>
                  </a:lnTo>
                  <a:lnTo>
                    <a:pt x="246" y="137"/>
                  </a:lnTo>
                  <a:lnTo>
                    <a:pt x="236" y="144"/>
                  </a:lnTo>
                  <a:lnTo>
                    <a:pt x="219" y="143"/>
                  </a:lnTo>
                  <a:lnTo>
                    <a:pt x="207" y="147"/>
                  </a:lnTo>
                  <a:lnTo>
                    <a:pt x="197" y="155"/>
                  </a:lnTo>
                  <a:lnTo>
                    <a:pt x="189" y="165"/>
                  </a:lnTo>
                  <a:lnTo>
                    <a:pt x="179" y="179"/>
                  </a:lnTo>
                  <a:lnTo>
                    <a:pt x="162" y="189"/>
                  </a:lnTo>
                  <a:lnTo>
                    <a:pt x="150" y="201"/>
                  </a:lnTo>
                  <a:lnTo>
                    <a:pt x="144" y="215"/>
                  </a:lnTo>
                  <a:lnTo>
                    <a:pt x="131" y="230"/>
                  </a:lnTo>
                  <a:lnTo>
                    <a:pt x="129" y="248"/>
                  </a:lnTo>
                  <a:lnTo>
                    <a:pt x="123" y="248"/>
                  </a:lnTo>
                  <a:lnTo>
                    <a:pt x="123" y="233"/>
                  </a:lnTo>
                  <a:lnTo>
                    <a:pt x="116" y="228"/>
                  </a:lnTo>
                  <a:lnTo>
                    <a:pt x="114" y="207"/>
                  </a:lnTo>
                  <a:lnTo>
                    <a:pt x="122" y="200"/>
                  </a:lnTo>
                  <a:lnTo>
                    <a:pt x="132" y="186"/>
                  </a:lnTo>
                  <a:lnTo>
                    <a:pt x="126" y="189"/>
                  </a:lnTo>
                  <a:lnTo>
                    <a:pt x="114" y="177"/>
                  </a:lnTo>
                  <a:lnTo>
                    <a:pt x="108" y="167"/>
                  </a:lnTo>
                  <a:lnTo>
                    <a:pt x="117" y="159"/>
                  </a:lnTo>
                  <a:lnTo>
                    <a:pt x="117" y="149"/>
                  </a:lnTo>
                  <a:lnTo>
                    <a:pt x="120" y="135"/>
                  </a:lnTo>
                  <a:lnTo>
                    <a:pt x="132" y="126"/>
                  </a:lnTo>
                  <a:lnTo>
                    <a:pt x="116" y="122"/>
                  </a:lnTo>
                  <a:lnTo>
                    <a:pt x="104" y="122"/>
                  </a:lnTo>
                  <a:lnTo>
                    <a:pt x="96" y="128"/>
                  </a:lnTo>
                  <a:lnTo>
                    <a:pt x="87" y="128"/>
                  </a:lnTo>
                  <a:lnTo>
                    <a:pt x="78" y="132"/>
                  </a:lnTo>
                  <a:lnTo>
                    <a:pt x="66" y="134"/>
                  </a:lnTo>
                  <a:lnTo>
                    <a:pt x="53" y="144"/>
                  </a:lnTo>
                  <a:lnTo>
                    <a:pt x="54" y="150"/>
                  </a:lnTo>
                  <a:lnTo>
                    <a:pt x="48" y="159"/>
                  </a:lnTo>
                  <a:lnTo>
                    <a:pt x="35" y="150"/>
                  </a:lnTo>
                  <a:lnTo>
                    <a:pt x="29" y="155"/>
                  </a:lnTo>
                  <a:lnTo>
                    <a:pt x="24" y="165"/>
                  </a:lnTo>
                  <a:lnTo>
                    <a:pt x="12" y="165"/>
                  </a:lnTo>
                  <a:lnTo>
                    <a:pt x="0" y="155"/>
                  </a:lnTo>
                  <a:lnTo>
                    <a:pt x="11" y="146"/>
                  </a:lnTo>
                  <a:lnTo>
                    <a:pt x="11" y="132"/>
                  </a:lnTo>
                  <a:lnTo>
                    <a:pt x="21" y="116"/>
                  </a:lnTo>
                  <a:lnTo>
                    <a:pt x="30" y="126"/>
                  </a:lnTo>
                  <a:lnTo>
                    <a:pt x="42" y="114"/>
                  </a:lnTo>
                  <a:lnTo>
                    <a:pt x="53" y="113"/>
                  </a:lnTo>
                  <a:lnTo>
                    <a:pt x="69" y="105"/>
                  </a:lnTo>
                  <a:lnTo>
                    <a:pt x="75" y="90"/>
                  </a:lnTo>
                  <a:lnTo>
                    <a:pt x="75" y="80"/>
                  </a:lnTo>
                  <a:lnTo>
                    <a:pt x="81" y="74"/>
                  </a:lnTo>
                  <a:lnTo>
                    <a:pt x="90" y="74"/>
                  </a:lnTo>
                  <a:lnTo>
                    <a:pt x="95" y="62"/>
                  </a:lnTo>
                  <a:lnTo>
                    <a:pt x="102" y="54"/>
                  </a:lnTo>
                  <a:lnTo>
                    <a:pt x="110" y="42"/>
                  </a:lnTo>
                  <a:lnTo>
                    <a:pt x="116" y="45"/>
                  </a:lnTo>
                  <a:lnTo>
                    <a:pt x="123" y="35"/>
                  </a:lnTo>
                  <a:lnTo>
                    <a:pt x="137" y="33"/>
                  </a:lnTo>
                  <a:lnTo>
                    <a:pt x="149" y="33"/>
                  </a:lnTo>
                  <a:lnTo>
                    <a:pt x="159" y="27"/>
                  </a:lnTo>
                  <a:lnTo>
                    <a:pt x="156" y="14"/>
                  </a:lnTo>
                  <a:lnTo>
                    <a:pt x="164" y="5"/>
                  </a:lnTo>
                  <a:lnTo>
                    <a:pt x="176" y="6"/>
                  </a:lnTo>
                  <a:lnTo>
                    <a:pt x="185" y="14"/>
                  </a:lnTo>
                  <a:lnTo>
                    <a:pt x="195" y="20"/>
                  </a:lnTo>
                  <a:lnTo>
                    <a:pt x="215" y="18"/>
                  </a:lnTo>
                  <a:lnTo>
                    <a:pt x="239" y="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1" name="Freeform 58"/>
            <p:cNvSpPr>
              <a:spLocks/>
            </p:cNvSpPr>
            <p:nvPr/>
          </p:nvSpPr>
          <p:spPr bwMode="auto">
            <a:xfrm>
              <a:off x="1192824" y="3957638"/>
              <a:ext cx="124558" cy="155575"/>
            </a:xfrm>
            <a:custGeom>
              <a:avLst/>
              <a:gdLst>
                <a:gd name="T0" fmla="*/ 64 w 85"/>
                <a:gd name="T1" fmla="*/ 66 h 98"/>
                <a:gd name="T2" fmla="*/ 58 w 85"/>
                <a:gd name="T3" fmla="*/ 78 h 98"/>
                <a:gd name="T4" fmla="*/ 52 w 85"/>
                <a:gd name="T5" fmla="*/ 86 h 98"/>
                <a:gd name="T6" fmla="*/ 46 w 85"/>
                <a:gd name="T7" fmla="*/ 98 h 98"/>
                <a:gd name="T8" fmla="*/ 37 w 85"/>
                <a:gd name="T9" fmla="*/ 98 h 98"/>
                <a:gd name="T10" fmla="*/ 36 w 85"/>
                <a:gd name="T11" fmla="*/ 89 h 98"/>
                <a:gd name="T12" fmla="*/ 28 w 85"/>
                <a:gd name="T13" fmla="*/ 78 h 98"/>
                <a:gd name="T14" fmla="*/ 27 w 85"/>
                <a:gd name="T15" fmla="*/ 66 h 98"/>
                <a:gd name="T16" fmla="*/ 15 w 85"/>
                <a:gd name="T17" fmla="*/ 69 h 98"/>
                <a:gd name="T18" fmla="*/ 4 w 85"/>
                <a:gd name="T19" fmla="*/ 65 h 98"/>
                <a:gd name="T20" fmla="*/ 6 w 85"/>
                <a:gd name="T21" fmla="*/ 56 h 98"/>
                <a:gd name="T22" fmla="*/ 6 w 85"/>
                <a:gd name="T23" fmla="*/ 45 h 98"/>
                <a:gd name="T24" fmla="*/ 0 w 85"/>
                <a:gd name="T25" fmla="*/ 35 h 98"/>
                <a:gd name="T26" fmla="*/ 3 w 85"/>
                <a:gd name="T27" fmla="*/ 27 h 98"/>
                <a:gd name="T28" fmla="*/ 6 w 85"/>
                <a:gd name="T29" fmla="*/ 18 h 98"/>
                <a:gd name="T30" fmla="*/ 6 w 85"/>
                <a:gd name="T31" fmla="*/ 3 h 98"/>
                <a:gd name="T32" fmla="*/ 16 w 85"/>
                <a:gd name="T33" fmla="*/ 0 h 98"/>
                <a:gd name="T34" fmla="*/ 33 w 85"/>
                <a:gd name="T35" fmla="*/ 0 h 98"/>
                <a:gd name="T36" fmla="*/ 40 w 85"/>
                <a:gd name="T37" fmla="*/ 6 h 98"/>
                <a:gd name="T38" fmla="*/ 51 w 85"/>
                <a:gd name="T39" fmla="*/ 8 h 98"/>
                <a:gd name="T40" fmla="*/ 57 w 85"/>
                <a:gd name="T41" fmla="*/ 23 h 98"/>
                <a:gd name="T42" fmla="*/ 64 w 85"/>
                <a:gd name="T43" fmla="*/ 33 h 98"/>
                <a:gd name="T44" fmla="*/ 76 w 85"/>
                <a:gd name="T45" fmla="*/ 33 h 98"/>
                <a:gd name="T46" fmla="*/ 85 w 85"/>
                <a:gd name="T47" fmla="*/ 42 h 98"/>
                <a:gd name="T48" fmla="*/ 75 w 85"/>
                <a:gd name="T49" fmla="*/ 48 h 98"/>
                <a:gd name="T50" fmla="*/ 63 w 85"/>
                <a:gd name="T51" fmla="*/ 53 h 98"/>
                <a:gd name="T52" fmla="*/ 64 w 85"/>
                <a:gd name="T53" fmla="*/ 66 h 9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5"/>
                <a:gd name="T82" fmla="*/ 0 h 98"/>
                <a:gd name="T83" fmla="*/ 85 w 85"/>
                <a:gd name="T84" fmla="*/ 98 h 9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5" h="98">
                  <a:moveTo>
                    <a:pt x="64" y="66"/>
                  </a:moveTo>
                  <a:lnTo>
                    <a:pt x="58" y="78"/>
                  </a:lnTo>
                  <a:lnTo>
                    <a:pt x="52" y="86"/>
                  </a:lnTo>
                  <a:lnTo>
                    <a:pt x="46" y="98"/>
                  </a:lnTo>
                  <a:lnTo>
                    <a:pt x="37" y="98"/>
                  </a:lnTo>
                  <a:lnTo>
                    <a:pt x="36" y="89"/>
                  </a:lnTo>
                  <a:lnTo>
                    <a:pt x="28" y="78"/>
                  </a:lnTo>
                  <a:lnTo>
                    <a:pt x="27" y="66"/>
                  </a:lnTo>
                  <a:lnTo>
                    <a:pt x="15" y="69"/>
                  </a:lnTo>
                  <a:lnTo>
                    <a:pt x="4" y="65"/>
                  </a:lnTo>
                  <a:lnTo>
                    <a:pt x="6" y="56"/>
                  </a:lnTo>
                  <a:lnTo>
                    <a:pt x="6" y="45"/>
                  </a:lnTo>
                  <a:lnTo>
                    <a:pt x="0" y="35"/>
                  </a:lnTo>
                  <a:lnTo>
                    <a:pt x="3" y="27"/>
                  </a:lnTo>
                  <a:lnTo>
                    <a:pt x="6" y="18"/>
                  </a:lnTo>
                  <a:lnTo>
                    <a:pt x="6" y="3"/>
                  </a:lnTo>
                  <a:lnTo>
                    <a:pt x="16" y="0"/>
                  </a:lnTo>
                  <a:lnTo>
                    <a:pt x="33" y="0"/>
                  </a:lnTo>
                  <a:lnTo>
                    <a:pt x="40" y="6"/>
                  </a:lnTo>
                  <a:lnTo>
                    <a:pt x="51" y="8"/>
                  </a:lnTo>
                  <a:lnTo>
                    <a:pt x="57" y="23"/>
                  </a:lnTo>
                  <a:lnTo>
                    <a:pt x="64" y="33"/>
                  </a:lnTo>
                  <a:lnTo>
                    <a:pt x="76" y="33"/>
                  </a:lnTo>
                  <a:lnTo>
                    <a:pt x="85" y="42"/>
                  </a:lnTo>
                  <a:lnTo>
                    <a:pt x="75" y="48"/>
                  </a:lnTo>
                  <a:lnTo>
                    <a:pt x="63" y="53"/>
                  </a:lnTo>
                  <a:lnTo>
                    <a:pt x="64" y="6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8" name="Group 261"/>
          <p:cNvGrpSpPr/>
          <p:nvPr/>
        </p:nvGrpSpPr>
        <p:grpSpPr>
          <a:xfrm>
            <a:off x="4911458" y="4631904"/>
            <a:ext cx="1467738" cy="1351142"/>
            <a:chOff x="1862506" y="3790951"/>
            <a:chExt cx="940777" cy="938213"/>
          </a:xfrm>
          <a:solidFill>
            <a:schemeClr val="accent1"/>
          </a:solidFill>
        </p:grpSpPr>
        <p:sp>
          <p:nvSpPr>
            <p:cNvPr id="263" name="Freeform 60"/>
            <p:cNvSpPr>
              <a:spLocks/>
            </p:cNvSpPr>
            <p:nvPr/>
          </p:nvSpPr>
          <p:spPr bwMode="auto">
            <a:xfrm>
              <a:off x="2482364" y="4548189"/>
              <a:ext cx="200758" cy="180975"/>
            </a:xfrm>
            <a:custGeom>
              <a:avLst/>
              <a:gdLst>
                <a:gd name="T0" fmla="*/ 0 w 137"/>
                <a:gd name="T1" fmla="*/ 41 h 114"/>
                <a:gd name="T2" fmla="*/ 5 w 137"/>
                <a:gd name="T3" fmla="*/ 48 h 114"/>
                <a:gd name="T4" fmla="*/ 12 w 137"/>
                <a:gd name="T5" fmla="*/ 60 h 114"/>
                <a:gd name="T6" fmla="*/ 11 w 137"/>
                <a:gd name="T7" fmla="*/ 72 h 114"/>
                <a:gd name="T8" fmla="*/ 23 w 137"/>
                <a:gd name="T9" fmla="*/ 80 h 114"/>
                <a:gd name="T10" fmla="*/ 27 w 137"/>
                <a:gd name="T11" fmla="*/ 96 h 114"/>
                <a:gd name="T12" fmla="*/ 41 w 137"/>
                <a:gd name="T13" fmla="*/ 102 h 114"/>
                <a:gd name="T14" fmla="*/ 57 w 137"/>
                <a:gd name="T15" fmla="*/ 101 h 114"/>
                <a:gd name="T16" fmla="*/ 66 w 137"/>
                <a:gd name="T17" fmla="*/ 107 h 114"/>
                <a:gd name="T18" fmla="*/ 78 w 137"/>
                <a:gd name="T19" fmla="*/ 96 h 114"/>
                <a:gd name="T20" fmla="*/ 84 w 137"/>
                <a:gd name="T21" fmla="*/ 105 h 114"/>
                <a:gd name="T22" fmla="*/ 93 w 137"/>
                <a:gd name="T23" fmla="*/ 105 h 114"/>
                <a:gd name="T24" fmla="*/ 101 w 137"/>
                <a:gd name="T25" fmla="*/ 114 h 114"/>
                <a:gd name="T26" fmla="*/ 111 w 137"/>
                <a:gd name="T27" fmla="*/ 108 h 114"/>
                <a:gd name="T28" fmla="*/ 117 w 137"/>
                <a:gd name="T29" fmla="*/ 105 h 114"/>
                <a:gd name="T30" fmla="*/ 126 w 137"/>
                <a:gd name="T31" fmla="*/ 104 h 114"/>
                <a:gd name="T32" fmla="*/ 132 w 137"/>
                <a:gd name="T33" fmla="*/ 96 h 114"/>
                <a:gd name="T34" fmla="*/ 135 w 137"/>
                <a:gd name="T35" fmla="*/ 87 h 114"/>
                <a:gd name="T36" fmla="*/ 137 w 137"/>
                <a:gd name="T37" fmla="*/ 75 h 114"/>
                <a:gd name="T38" fmla="*/ 125 w 137"/>
                <a:gd name="T39" fmla="*/ 69 h 114"/>
                <a:gd name="T40" fmla="*/ 116 w 137"/>
                <a:gd name="T41" fmla="*/ 68 h 114"/>
                <a:gd name="T42" fmla="*/ 107 w 137"/>
                <a:gd name="T43" fmla="*/ 60 h 114"/>
                <a:gd name="T44" fmla="*/ 96 w 137"/>
                <a:gd name="T45" fmla="*/ 54 h 114"/>
                <a:gd name="T46" fmla="*/ 96 w 137"/>
                <a:gd name="T47" fmla="*/ 45 h 114"/>
                <a:gd name="T48" fmla="*/ 90 w 137"/>
                <a:gd name="T49" fmla="*/ 36 h 114"/>
                <a:gd name="T50" fmla="*/ 83 w 137"/>
                <a:gd name="T51" fmla="*/ 48 h 114"/>
                <a:gd name="T52" fmla="*/ 72 w 137"/>
                <a:gd name="T53" fmla="*/ 41 h 114"/>
                <a:gd name="T54" fmla="*/ 69 w 137"/>
                <a:gd name="T55" fmla="*/ 23 h 114"/>
                <a:gd name="T56" fmla="*/ 59 w 137"/>
                <a:gd name="T57" fmla="*/ 15 h 114"/>
                <a:gd name="T58" fmla="*/ 59 w 137"/>
                <a:gd name="T59" fmla="*/ 2 h 114"/>
                <a:gd name="T60" fmla="*/ 44 w 137"/>
                <a:gd name="T61" fmla="*/ 0 h 114"/>
                <a:gd name="T62" fmla="*/ 35 w 137"/>
                <a:gd name="T63" fmla="*/ 17 h 114"/>
                <a:gd name="T64" fmla="*/ 27 w 137"/>
                <a:gd name="T65" fmla="*/ 15 h 114"/>
                <a:gd name="T66" fmla="*/ 17 w 137"/>
                <a:gd name="T67" fmla="*/ 6 h 114"/>
                <a:gd name="T68" fmla="*/ 11 w 137"/>
                <a:gd name="T69" fmla="*/ 11 h 114"/>
                <a:gd name="T70" fmla="*/ 6 w 137"/>
                <a:gd name="T71" fmla="*/ 17 h 114"/>
                <a:gd name="T72" fmla="*/ 3 w 137"/>
                <a:gd name="T73" fmla="*/ 27 h 114"/>
                <a:gd name="T74" fmla="*/ 0 w 137"/>
                <a:gd name="T75" fmla="*/ 41 h 1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7"/>
                <a:gd name="T115" fmla="*/ 0 h 114"/>
                <a:gd name="T116" fmla="*/ 137 w 137"/>
                <a:gd name="T117" fmla="*/ 114 h 1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7" h="114">
                  <a:moveTo>
                    <a:pt x="0" y="41"/>
                  </a:moveTo>
                  <a:lnTo>
                    <a:pt x="5" y="48"/>
                  </a:lnTo>
                  <a:lnTo>
                    <a:pt x="12" y="60"/>
                  </a:lnTo>
                  <a:lnTo>
                    <a:pt x="11" y="72"/>
                  </a:lnTo>
                  <a:lnTo>
                    <a:pt x="23" y="80"/>
                  </a:lnTo>
                  <a:lnTo>
                    <a:pt x="27" y="96"/>
                  </a:lnTo>
                  <a:lnTo>
                    <a:pt x="41" y="102"/>
                  </a:lnTo>
                  <a:lnTo>
                    <a:pt x="57" y="101"/>
                  </a:lnTo>
                  <a:lnTo>
                    <a:pt x="66" y="107"/>
                  </a:lnTo>
                  <a:lnTo>
                    <a:pt x="78" y="96"/>
                  </a:lnTo>
                  <a:lnTo>
                    <a:pt x="84" y="105"/>
                  </a:lnTo>
                  <a:lnTo>
                    <a:pt x="93" y="105"/>
                  </a:lnTo>
                  <a:lnTo>
                    <a:pt x="101" y="114"/>
                  </a:lnTo>
                  <a:lnTo>
                    <a:pt x="111" y="108"/>
                  </a:lnTo>
                  <a:lnTo>
                    <a:pt x="117" y="105"/>
                  </a:lnTo>
                  <a:lnTo>
                    <a:pt x="126" y="104"/>
                  </a:lnTo>
                  <a:lnTo>
                    <a:pt x="132" y="96"/>
                  </a:lnTo>
                  <a:lnTo>
                    <a:pt x="135" y="87"/>
                  </a:lnTo>
                  <a:lnTo>
                    <a:pt x="137" y="75"/>
                  </a:lnTo>
                  <a:lnTo>
                    <a:pt x="125" y="69"/>
                  </a:lnTo>
                  <a:lnTo>
                    <a:pt x="116" y="68"/>
                  </a:lnTo>
                  <a:lnTo>
                    <a:pt x="107" y="60"/>
                  </a:lnTo>
                  <a:lnTo>
                    <a:pt x="96" y="54"/>
                  </a:lnTo>
                  <a:lnTo>
                    <a:pt x="96" y="45"/>
                  </a:lnTo>
                  <a:lnTo>
                    <a:pt x="90" y="36"/>
                  </a:lnTo>
                  <a:lnTo>
                    <a:pt x="83" y="48"/>
                  </a:lnTo>
                  <a:lnTo>
                    <a:pt x="72" y="41"/>
                  </a:lnTo>
                  <a:lnTo>
                    <a:pt x="69" y="23"/>
                  </a:lnTo>
                  <a:lnTo>
                    <a:pt x="59" y="15"/>
                  </a:lnTo>
                  <a:lnTo>
                    <a:pt x="59" y="2"/>
                  </a:lnTo>
                  <a:lnTo>
                    <a:pt x="44" y="0"/>
                  </a:lnTo>
                  <a:lnTo>
                    <a:pt x="35" y="17"/>
                  </a:lnTo>
                  <a:lnTo>
                    <a:pt x="27" y="15"/>
                  </a:lnTo>
                  <a:lnTo>
                    <a:pt x="17" y="6"/>
                  </a:lnTo>
                  <a:lnTo>
                    <a:pt x="11" y="11"/>
                  </a:lnTo>
                  <a:lnTo>
                    <a:pt x="6" y="17"/>
                  </a:lnTo>
                  <a:lnTo>
                    <a:pt x="3" y="27"/>
                  </a:lnTo>
                  <a:lnTo>
                    <a:pt x="0" y="4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4" name="Freeform 61"/>
            <p:cNvSpPr>
              <a:spLocks/>
            </p:cNvSpPr>
            <p:nvPr/>
          </p:nvSpPr>
          <p:spPr bwMode="auto">
            <a:xfrm>
              <a:off x="2447195" y="4319589"/>
              <a:ext cx="345831" cy="323850"/>
            </a:xfrm>
            <a:custGeom>
              <a:avLst/>
              <a:gdLst>
                <a:gd name="T0" fmla="*/ 90 w 236"/>
                <a:gd name="T1" fmla="*/ 62 h 204"/>
                <a:gd name="T2" fmla="*/ 90 w 236"/>
                <a:gd name="T3" fmla="*/ 45 h 204"/>
                <a:gd name="T4" fmla="*/ 90 w 236"/>
                <a:gd name="T5" fmla="*/ 33 h 204"/>
                <a:gd name="T6" fmla="*/ 84 w 236"/>
                <a:gd name="T7" fmla="*/ 15 h 204"/>
                <a:gd name="T8" fmla="*/ 80 w 236"/>
                <a:gd name="T9" fmla="*/ 3 h 204"/>
                <a:gd name="T10" fmla="*/ 71 w 236"/>
                <a:gd name="T11" fmla="*/ 0 h 204"/>
                <a:gd name="T12" fmla="*/ 59 w 236"/>
                <a:gd name="T13" fmla="*/ 11 h 204"/>
                <a:gd name="T14" fmla="*/ 44 w 236"/>
                <a:gd name="T15" fmla="*/ 20 h 204"/>
                <a:gd name="T16" fmla="*/ 30 w 236"/>
                <a:gd name="T17" fmla="*/ 35 h 204"/>
                <a:gd name="T18" fmla="*/ 18 w 236"/>
                <a:gd name="T19" fmla="*/ 39 h 204"/>
                <a:gd name="T20" fmla="*/ 11 w 236"/>
                <a:gd name="T21" fmla="*/ 53 h 204"/>
                <a:gd name="T22" fmla="*/ 11 w 236"/>
                <a:gd name="T23" fmla="*/ 68 h 204"/>
                <a:gd name="T24" fmla="*/ 0 w 236"/>
                <a:gd name="T25" fmla="*/ 77 h 204"/>
                <a:gd name="T26" fmla="*/ 5 w 236"/>
                <a:gd name="T27" fmla="*/ 90 h 204"/>
                <a:gd name="T28" fmla="*/ 12 w 236"/>
                <a:gd name="T29" fmla="*/ 95 h 204"/>
                <a:gd name="T30" fmla="*/ 23 w 236"/>
                <a:gd name="T31" fmla="*/ 105 h 204"/>
                <a:gd name="T32" fmla="*/ 20 w 236"/>
                <a:gd name="T33" fmla="*/ 117 h 204"/>
                <a:gd name="T34" fmla="*/ 26 w 236"/>
                <a:gd name="T35" fmla="*/ 129 h 204"/>
                <a:gd name="T36" fmla="*/ 36 w 236"/>
                <a:gd name="T37" fmla="*/ 134 h 204"/>
                <a:gd name="T38" fmla="*/ 44 w 236"/>
                <a:gd name="T39" fmla="*/ 152 h 204"/>
                <a:gd name="T40" fmla="*/ 53 w 236"/>
                <a:gd name="T41" fmla="*/ 161 h 204"/>
                <a:gd name="T42" fmla="*/ 60 w 236"/>
                <a:gd name="T43" fmla="*/ 162 h 204"/>
                <a:gd name="T44" fmla="*/ 69 w 236"/>
                <a:gd name="T45" fmla="*/ 146 h 204"/>
                <a:gd name="T46" fmla="*/ 84 w 236"/>
                <a:gd name="T47" fmla="*/ 146 h 204"/>
                <a:gd name="T48" fmla="*/ 84 w 236"/>
                <a:gd name="T49" fmla="*/ 158 h 204"/>
                <a:gd name="T50" fmla="*/ 95 w 236"/>
                <a:gd name="T51" fmla="*/ 168 h 204"/>
                <a:gd name="T52" fmla="*/ 96 w 236"/>
                <a:gd name="T53" fmla="*/ 183 h 204"/>
                <a:gd name="T54" fmla="*/ 108 w 236"/>
                <a:gd name="T55" fmla="*/ 194 h 204"/>
                <a:gd name="T56" fmla="*/ 116 w 236"/>
                <a:gd name="T57" fmla="*/ 180 h 204"/>
                <a:gd name="T58" fmla="*/ 120 w 236"/>
                <a:gd name="T59" fmla="*/ 188 h 204"/>
                <a:gd name="T60" fmla="*/ 122 w 236"/>
                <a:gd name="T61" fmla="*/ 195 h 204"/>
                <a:gd name="T62" fmla="*/ 129 w 236"/>
                <a:gd name="T63" fmla="*/ 203 h 204"/>
                <a:gd name="T64" fmla="*/ 138 w 236"/>
                <a:gd name="T65" fmla="*/ 186 h 204"/>
                <a:gd name="T66" fmla="*/ 146 w 236"/>
                <a:gd name="T67" fmla="*/ 189 h 204"/>
                <a:gd name="T68" fmla="*/ 156 w 236"/>
                <a:gd name="T69" fmla="*/ 197 h 204"/>
                <a:gd name="T70" fmla="*/ 167 w 236"/>
                <a:gd name="T71" fmla="*/ 204 h 204"/>
                <a:gd name="T72" fmla="*/ 173 w 236"/>
                <a:gd name="T73" fmla="*/ 197 h 204"/>
                <a:gd name="T74" fmla="*/ 179 w 236"/>
                <a:gd name="T75" fmla="*/ 191 h 204"/>
                <a:gd name="T76" fmla="*/ 189 w 236"/>
                <a:gd name="T77" fmla="*/ 188 h 204"/>
                <a:gd name="T78" fmla="*/ 192 w 236"/>
                <a:gd name="T79" fmla="*/ 180 h 204"/>
                <a:gd name="T80" fmla="*/ 200 w 236"/>
                <a:gd name="T81" fmla="*/ 173 h 204"/>
                <a:gd name="T82" fmla="*/ 210 w 236"/>
                <a:gd name="T83" fmla="*/ 159 h 204"/>
                <a:gd name="T84" fmla="*/ 213 w 236"/>
                <a:gd name="T85" fmla="*/ 149 h 204"/>
                <a:gd name="T86" fmla="*/ 219 w 236"/>
                <a:gd name="T87" fmla="*/ 141 h 204"/>
                <a:gd name="T88" fmla="*/ 225 w 236"/>
                <a:gd name="T89" fmla="*/ 123 h 204"/>
                <a:gd name="T90" fmla="*/ 222 w 236"/>
                <a:gd name="T91" fmla="*/ 108 h 204"/>
                <a:gd name="T92" fmla="*/ 231 w 236"/>
                <a:gd name="T93" fmla="*/ 98 h 204"/>
                <a:gd name="T94" fmla="*/ 236 w 236"/>
                <a:gd name="T95" fmla="*/ 87 h 204"/>
                <a:gd name="T96" fmla="*/ 230 w 236"/>
                <a:gd name="T97" fmla="*/ 72 h 204"/>
                <a:gd name="T98" fmla="*/ 221 w 236"/>
                <a:gd name="T99" fmla="*/ 68 h 204"/>
                <a:gd name="T100" fmla="*/ 200 w 236"/>
                <a:gd name="T101" fmla="*/ 71 h 204"/>
                <a:gd name="T102" fmla="*/ 189 w 236"/>
                <a:gd name="T103" fmla="*/ 57 h 204"/>
                <a:gd name="T104" fmla="*/ 173 w 236"/>
                <a:gd name="T105" fmla="*/ 51 h 204"/>
                <a:gd name="T106" fmla="*/ 159 w 236"/>
                <a:gd name="T107" fmla="*/ 45 h 204"/>
                <a:gd name="T108" fmla="*/ 152 w 236"/>
                <a:gd name="T109" fmla="*/ 54 h 204"/>
                <a:gd name="T110" fmla="*/ 135 w 236"/>
                <a:gd name="T111" fmla="*/ 60 h 204"/>
                <a:gd name="T112" fmla="*/ 125 w 236"/>
                <a:gd name="T113" fmla="*/ 59 h 204"/>
                <a:gd name="T114" fmla="*/ 113 w 236"/>
                <a:gd name="T115" fmla="*/ 59 h 204"/>
                <a:gd name="T116" fmla="*/ 101 w 236"/>
                <a:gd name="T117" fmla="*/ 71 h 204"/>
                <a:gd name="T118" fmla="*/ 90 w 236"/>
                <a:gd name="T119" fmla="*/ 62 h 20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36"/>
                <a:gd name="T181" fmla="*/ 0 h 204"/>
                <a:gd name="T182" fmla="*/ 236 w 236"/>
                <a:gd name="T183" fmla="*/ 204 h 20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36" h="204">
                  <a:moveTo>
                    <a:pt x="90" y="62"/>
                  </a:moveTo>
                  <a:lnTo>
                    <a:pt x="90" y="45"/>
                  </a:lnTo>
                  <a:lnTo>
                    <a:pt x="90" y="33"/>
                  </a:lnTo>
                  <a:lnTo>
                    <a:pt x="84" y="15"/>
                  </a:lnTo>
                  <a:lnTo>
                    <a:pt x="80" y="3"/>
                  </a:lnTo>
                  <a:lnTo>
                    <a:pt x="71" y="0"/>
                  </a:lnTo>
                  <a:lnTo>
                    <a:pt x="59" y="11"/>
                  </a:lnTo>
                  <a:lnTo>
                    <a:pt x="44" y="20"/>
                  </a:lnTo>
                  <a:lnTo>
                    <a:pt x="30" y="35"/>
                  </a:lnTo>
                  <a:lnTo>
                    <a:pt x="18" y="39"/>
                  </a:lnTo>
                  <a:lnTo>
                    <a:pt x="11" y="53"/>
                  </a:lnTo>
                  <a:lnTo>
                    <a:pt x="11" y="68"/>
                  </a:lnTo>
                  <a:lnTo>
                    <a:pt x="0" y="77"/>
                  </a:lnTo>
                  <a:lnTo>
                    <a:pt x="5" y="90"/>
                  </a:lnTo>
                  <a:lnTo>
                    <a:pt x="12" y="95"/>
                  </a:lnTo>
                  <a:lnTo>
                    <a:pt x="23" y="105"/>
                  </a:lnTo>
                  <a:lnTo>
                    <a:pt x="20" y="117"/>
                  </a:lnTo>
                  <a:lnTo>
                    <a:pt x="26" y="129"/>
                  </a:lnTo>
                  <a:lnTo>
                    <a:pt x="36" y="134"/>
                  </a:lnTo>
                  <a:lnTo>
                    <a:pt x="44" y="152"/>
                  </a:lnTo>
                  <a:lnTo>
                    <a:pt x="53" y="161"/>
                  </a:lnTo>
                  <a:lnTo>
                    <a:pt x="60" y="162"/>
                  </a:lnTo>
                  <a:lnTo>
                    <a:pt x="69" y="146"/>
                  </a:lnTo>
                  <a:lnTo>
                    <a:pt x="84" y="146"/>
                  </a:lnTo>
                  <a:lnTo>
                    <a:pt x="84" y="158"/>
                  </a:lnTo>
                  <a:lnTo>
                    <a:pt x="95" y="168"/>
                  </a:lnTo>
                  <a:lnTo>
                    <a:pt x="96" y="183"/>
                  </a:lnTo>
                  <a:lnTo>
                    <a:pt x="108" y="194"/>
                  </a:lnTo>
                  <a:lnTo>
                    <a:pt x="116" y="180"/>
                  </a:lnTo>
                  <a:lnTo>
                    <a:pt x="120" y="188"/>
                  </a:lnTo>
                  <a:lnTo>
                    <a:pt x="122" y="195"/>
                  </a:lnTo>
                  <a:lnTo>
                    <a:pt x="129" y="203"/>
                  </a:lnTo>
                  <a:lnTo>
                    <a:pt x="138" y="186"/>
                  </a:lnTo>
                  <a:lnTo>
                    <a:pt x="146" y="189"/>
                  </a:lnTo>
                  <a:lnTo>
                    <a:pt x="156" y="197"/>
                  </a:lnTo>
                  <a:lnTo>
                    <a:pt x="167" y="204"/>
                  </a:lnTo>
                  <a:lnTo>
                    <a:pt x="173" y="197"/>
                  </a:lnTo>
                  <a:lnTo>
                    <a:pt x="179" y="191"/>
                  </a:lnTo>
                  <a:lnTo>
                    <a:pt x="189" y="188"/>
                  </a:lnTo>
                  <a:lnTo>
                    <a:pt x="192" y="180"/>
                  </a:lnTo>
                  <a:lnTo>
                    <a:pt x="200" y="173"/>
                  </a:lnTo>
                  <a:lnTo>
                    <a:pt x="210" y="159"/>
                  </a:lnTo>
                  <a:lnTo>
                    <a:pt x="213" y="149"/>
                  </a:lnTo>
                  <a:lnTo>
                    <a:pt x="219" y="141"/>
                  </a:lnTo>
                  <a:lnTo>
                    <a:pt x="225" y="123"/>
                  </a:lnTo>
                  <a:lnTo>
                    <a:pt x="222" y="108"/>
                  </a:lnTo>
                  <a:lnTo>
                    <a:pt x="231" y="98"/>
                  </a:lnTo>
                  <a:lnTo>
                    <a:pt x="236" y="87"/>
                  </a:lnTo>
                  <a:lnTo>
                    <a:pt x="230" y="72"/>
                  </a:lnTo>
                  <a:lnTo>
                    <a:pt x="221" y="68"/>
                  </a:lnTo>
                  <a:lnTo>
                    <a:pt x="200" y="71"/>
                  </a:lnTo>
                  <a:lnTo>
                    <a:pt x="189" y="57"/>
                  </a:lnTo>
                  <a:lnTo>
                    <a:pt x="173" y="51"/>
                  </a:lnTo>
                  <a:lnTo>
                    <a:pt x="159" y="45"/>
                  </a:lnTo>
                  <a:lnTo>
                    <a:pt x="152" y="54"/>
                  </a:lnTo>
                  <a:lnTo>
                    <a:pt x="135" y="60"/>
                  </a:lnTo>
                  <a:lnTo>
                    <a:pt x="125" y="59"/>
                  </a:lnTo>
                  <a:lnTo>
                    <a:pt x="113" y="59"/>
                  </a:lnTo>
                  <a:lnTo>
                    <a:pt x="101" y="71"/>
                  </a:lnTo>
                  <a:lnTo>
                    <a:pt x="90" y="6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5" name="Freeform 62"/>
            <p:cNvSpPr>
              <a:spLocks/>
            </p:cNvSpPr>
            <p:nvPr/>
          </p:nvSpPr>
          <p:spPr bwMode="auto">
            <a:xfrm>
              <a:off x="2309448" y="4384676"/>
              <a:ext cx="197827" cy="276225"/>
            </a:xfrm>
            <a:custGeom>
              <a:avLst/>
              <a:gdLst>
                <a:gd name="T0" fmla="*/ 42 w 135"/>
                <a:gd name="T1" fmla="*/ 31 h 174"/>
                <a:gd name="T2" fmla="*/ 36 w 135"/>
                <a:gd name="T3" fmla="*/ 34 h 174"/>
                <a:gd name="T4" fmla="*/ 34 w 135"/>
                <a:gd name="T5" fmla="*/ 52 h 174"/>
                <a:gd name="T6" fmla="*/ 27 w 135"/>
                <a:gd name="T7" fmla="*/ 61 h 174"/>
                <a:gd name="T8" fmla="*/ 10 w 135"/>
                <a:gd name="T9" fmla="*/ 64 h 174"/>
                <a:gd name="T10" fmla="*/ 9 w 135"/>
                <a:gd name="T11" fmla="*/ 69 h 174"/>
                <a:gd name="T12" fmla="*/ 0 w 135"/>
                <a:gd name="T13" fmla="*/ 72 h 174"/>
                <a:gd name="T14" fmla="*/ 0 w 135"/>
                <a:gd name="T15" fmla="*/ 85 h 174"/>
                <a:gd name="T16" fmla="*/ 4 w 135"/>
                <a:gd name="T17" fmla="*/ 94 h 174"/>
                <a:gd name="T18" fmla="*/ 3 w 135"/>
                <a:gd name="T19" fmla="*/ 105 h 174"/>
                <a:gd name="T20" fmla="*/ 7 w 135"/>
                <a:gd name="T21" fmla="*/ 118 h 174"/>
                <a:gd name="T22" fmla="*/ 3 w 135"/>
                <a:gd name="T23" fmla="*/ 132 h 174"/>
                <a:gd name="T24" fmla="*/ 4 w 135"/>
                <a:gd name="T25" fmla="*/ 139 h 174"/>
                <a:gd name="T26" fmla="*/ 19 w 135"/>
                <a:gd name="T27" fmla="*/ 150 h 174"/>
                <a:gd name="T28" fmla="*/ 25 w 135"/>
                <a:gd name="T29" fmla="*/ 144 h 174"/>
                <a:gd name="T30" fmla="*/ 31 w 135"/>
                <a:gd name="T31" fmla="*/ 148 h 174"/>
                <a:gd name="T32" fmla="*/ 33 w 135"/>
                <a:gd name="T33" fmla="*/ 162 h 174"/>
                <a:gd name="T34" fmla="*/ 42 w 135"/>
                <a:gd name="T35" fmla="*/ 160 h 174"/>
                <a:gd name="T36" fmla="*/ 48 w 135"/>
                <a:gd name="T37" fmla="*/ 174 h 174"/>
                <a:gd name="T38" fmla="*/ 52 w 135"/>
                <a:gd name="T39" fmla="*/ 165 h 174"/>
                <a:gd name="T40" fmla="*/ 67 w 135"/>
                <a:gd name="T41" fmla="*/ 168 h 174"/>
                <a:gd name="T42" fmla="*/ 78 w 135"/>
                <a:gd name="T43" fmla="*/ 168 h 174"/>
                <a:gd name="T44" fmla="*/ 81 w 135"/>
                <a:gd name="T45" fmla="*/ 160 h 174"/>
                <a:gd name="T46" fmla="*/ 94 w 135"/>
                <a:gd name="T47" fmla="*/ 157 h 174"/>
                <a:gd name="T48" fmla="*/ 106 w 135"/>
                <a:gd name="T49" fmla="*/ 156 h 174"/>
                <a:gd name="T50" fmla="*/ 114 w 135"/>
                <a:gd name="T51" fmla="*/ 145 h 174"/>
                <a:gd name="T52" fmla="*/ 120 w 135"/>
                <a:gd name="T53" fmla="*/ 142 h 174"/>
                <a:gd name="T54" fmla="*/ 123 w 135"/>
                <a:gd name="T55" fmla="*/ 127 h 174"/>
                <a:gd name="T56" fmla="*/ 123 w 135"/>
                <a:gd name="T57" fmla="*/ 117 h 174"/>
                <a:gd name="T58" fmla="*/ 135 w 135"/>
                <a:gd name="T59" fmla="*/ 109 h 174"/>
                <a:gd name="T60" fmla="*/ 127 w 135"/>
                <a:gd name="T61" fmla="*/ 94 h 174"/>
                <a:gd name="T62" fmla="*/ 118 w 135"/>
                <a:gd name="T63" fmla="*/ 88 h 174"/>
                <a:gd name="T64" fmla="*/ 115 w 135"/>
                <a:gd name="T65" fmla="*/ 76 h 174"/>
                <a:gd name="T66" fmla="*/ 117 w 135"/>
                <a:gd name="T67" fmla="*/ 63 h 174"/>
                <a:gd name="T68" fmla="*/ 106 w 135"/>
                <a:gd name="T69" fmla="*/ 54 h 174"/>
                <a:gd name="T70" fmla="*/ 94 w 135"/>
                <a:gd name="T71" fmla="*/ 48 h 174"/>
                <a:gd name="T72" fmla="*/ 93 w 135"/>
                <a:gd name="T73" fmla="*/ 36 h 174"/>
                <a:gd name="T74" fmla="*/ 103 w 135"/>
                <a:gd name="T75" fmla="*/ 28 h 174"/>
                <a:gd name="T76" fmla="*/ 105 w 135"/>
                <a:gd name="T77" fmla="*/ 13 h 174"/>
                <a:gd name="T78" fmla="*/ 94 w 135"/>
                <a:gd name="T79" fmla="*/ 7 h 174"/>
                <a:gd name="T80" fmla="*/ 84 w 135"/>
                <a:gd name="T81" fmla="*/ 0 h 174"/>
                <a:gd name="T82" fmla="*/ 70 w 135"/>
                <a:gd name="T83" fmla="*/ 4 h 174"/>
                <a:gd name="T84" fmla="*/ 58 w 135"/>
                <a:gd name="T85" fmla="*/ 19 h 174"/>
                <a:gd name="T86" fmla="*/ 48 w 135"/>
                <a:gd name="T87" fmla="*/ 28 h 174"/>
                <a:gd name="T88" fmla="*/ 42 w 135"/>
                <a:gd name="T89" fmla="*/ 31 h 17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5"/>
                <a:gd name="T136" fmla="*/ 0 h 174"/>
                <a:gd name="T137" fmla="*/ 135 w 135"/>
                <a:gd name="T138" fmla="*/ 174 h 17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5" h="174">
                  <a:moveTo>
                    <a:pt x="42" y="31"/>
                  </a:moveTo>
                  <a:lnTo>
                    <a:pt x="36" y="34"/>
                  </a:lnTo>
                  <a:lnTo>
                    <a:pt x="34" y="52"/>
                  </a:lnTo>
                  <a:lnTo>
                    <a:pt x="27" y="61"/>
                  </a:lnTo>
                  <a:lnTo>
                    <a:pt x="10" y="64"/>
                  </a:lnTo>
                  <a:lnTo>
                    <a:pt x="9" y="69"/>
                  </a:lnTo>
                  <a:lnTo>
                    <a:pt x="0" y="72"/>
                  </a:lnTo>
                  <a:lnTo>
                    <a:pt x="0" y="85"/>
                  </a:lnTo>
                  <a:lnTo>
                    <a:pt x="4" y="94"/>
                  </a:lnTo>
                  <a:lnTo>
                    <a:pt x="3" y="105"/>
                  </a:lnTo>
                  <a:lnTo>
                    <a:pt x="7" y="118"/>
                  </a:lnTo>
                  <a:lnTo>
                    <a:pt x="3" y="132"/>
                  </a:lnTo>
                  <a:lnTo>
                    <a:pt x="4" y="139"/>
                  </a:lnTo>
                  <a:lnTo>
                    <a:pt x="19" y="150"/>
                  </a:lnTo>
                  <a:lnTo>
                    <a:pt x="25" y="144"/>
                  </a:lnTo>
                  <a:lnTo>
                    <a:pt x="31" y="148"/>
                  </a:lnTo>
                  <a:lnTo>
                    <a:pt x="33" y="162"/>
                  </a:lnTo>
                  <a:lnTo>
                    <a:pt x="42" y="160"/>
                  </a:lnTo>
                  <a:lnTo>
                    <a:pt x="48" y="174"/>
                  </a:lnTo>
                  <a:lnTo>
                    <a:pt x="52" y="165"/>
                  </a:lnTo>
                  <a:lnTo>
                    <a:pt x="67" y="168"/>
                  </a:lnTo>
                  <a:lnTo>
                    <a:pt x="78" y="168"/>
                  </a:lnTo>
                  <a:lnTo>
                    <a:pt x="81" y="160"/>
                  </a:lnTo>
                  <a:lnTo>
                    <a:pt x="94" y="157"/>
                  </a:lnTo>
                  <a:lnTo>
                    <a:pt x="106" y="156"/>
                  </a:lnTo>
                  <a:lnTo>
                    <a:pt x="114" y="145"/>
                  </a:lnTo>
                  <a:lnTo>
                    <a:pt x="120" y="142"/>
                  </a:lnTo>
                  <a:lnTo>
                    <a:pt x="123" y="127"/>
                  </a:lnTo>
                  <a:lnTo>
                    <a:pt x="123" y="117"/>
                  </a:lnTo>
                  <a:lnTo>
                    <a:pt x="135" y="109"/>
                  </a:lnTo>
                  <a:lnTo>
                    <a:pt x="127" y="94"/>
                  </a:lnTo>
                  <a:lnTo>
                    <a:pt x="118" y="88"/>
                  </a:lnTo>
                  <a:lnTo>
                    <a:pt x="115" y="76"/>
                  </a:lnTo>
                  <a:lnTo>
                    <a:pt x="117" y="63"/>
                  </a:lnTo>
                  <a:lnTo>
                    <a:pt x="106" y="54"/>
                  </a:lnTo>
                  <a:lnTo>
                    <a:pt x="94" y="48"/>
                  </a:lnTo>
                  <a:lnTo>
                    <a:pt x="93" y="36"/>
                  </a:lnTo>
                  <a:lnTo>
                    <a:pt x="103" y="28"/>
                  </a:lnTo>
                  <a:lnTo>
                    <a:pt x="105" y="13"/>
                  </a:lnTo>
                  <a:lnTo>
                    <a:pt x="94" y="7"/>
                  </a:lnTo>
                  <a:lnTo>
                    <a:pt x="84" y="0"/>
                  </a:lnTo>
                  <a:lnTo>
                    <a:pt x="70" y="4"/>
                  </a:lnTo>
                  <a:lnTo>
                    <a:pt x="58" y="19"/>
                  </a:lnTo>
                  <a:lnTo>
                    <a:pt x="48" y="28"/>
                  </a:lnTo>
                  <a:lnTo>
                    <a:pt x="42" y="3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6" name="Freeform 63"/>
            <p:cNvSpPr>
              <a:spLocks/>
            </p:cNvSpPr>
            <p:nvPr/>
          </p:nvSpPr>
          <p:spPr bwMode="auto">
            <a:xfrm>
              <a:off x="2195148" y="4048126"/>
              <a:ext cx="361950" cy="503238"/>
            </a:xfrm>
            <a:custGeom>
              <a:avLst/>
              <a:gdLst>
                <a:gd name="T0" fmla="*/ 114 w 247"/>
                <a:gd name="T1" fmla="*/ 110 h 317"/>
                <a:gd name="T2" fmla="*/ 123 w 247"/>
                <a:gd name="T3" fmla="*/ 93 h 317"/>
                <a:gd name="T4" fmla="*/ 138 w 247"/>
                <a:gd name="T5" fmla="*/ 74 h 317"/>
                <a:gd name="T6" fmla="*/ 163 w 247"/>
                <a:gd name="T7" fmla="*/ 59 h 317"/>
                <a:gd name="T8" fmla="*/ 168 w 247"/>
                <a:gd name="T9" fmla="*/ 42 h 317"/>
                <a:gd name="T10" fmla="*/ 174 w 247"/>
                <a:gd name="T11" fmla="*/ 21 h 317"/>
                <a:gd name="T12" fmla="*/ 154 w 247"/>
                <a:gd name="T13" fmla="*/ 0 h 317"/>
                <a:gd name="T14" fmla="*/ 127 w 247"/>
                <a:gd name="T15" fmla="*/ 20 h 317"/>
                <a:gd name="T16" fmla="*/ 111 w 247"/>
                <a:gd name="T17" fmla="*/ 5 h 317"/>
                <a:gd name="T18" fmla="*/ 97 w 247"/>
                <a:gd name="T19" fmla="*/ 29 h 317"/>
                <a:gd name="T20" fmla="*/ 88 w 247"/>
                <a:gd name="T21" fmla="*/ 57 h 317"/>
                <a:gd name="T22" fmla="*/ 54 w 247"/>
                <a:gd name="T23" fmla="*/ 63 h 317"/>
                <a:gd name="T24" fmla="*/ 54 w 247"/>
                <a:gd name="T25" fmla="*/ 93 h 317"/>
                <a:gd name="T26" fmla="*/ 51 w 247"/>
                <a:gd name="T27" fmla="*/ 111 h 317"/>
                <a:gd name="T28" fmla="*/ 27 w 247"/>
                <a:gd name="T29" fmla="*/ 116 h 317"/>
                <a:gd name="T30" fmla="*/ 36 w 247"/>
                <a:gd name="T31" fmla="*/ 137 h 317"/>
                <a:gd name="T32" fmla="*/ 15 w 247"/>
                <a:gd name="T33" fmla="*/ 146 h 317"/>
                <a:gd name="T34" fmla="*/ 0 w 247"/>
                <a:gd name="T35" fmla="*/ 174 h 317"/>
                <a:gd name="T36" fmla="*/ 13 w 247"/>
                <a:gd name="T37" fmla="*/ 210 h 317"/>
                <a:gd name="T38" fmla="*/ 21 w 247"/>
                <a:gd name="T39" fmla="*/ 225 h 317"/>
                <a:gd name="T40" fmla="*/ 31 w 247"/>
                <a:gd name="T41" fmla="*/ 239 h 317"/>
                <a:gd name="T42" fmla="*/ 22 w 247"/>
                <a:gd name="T43" fmla="*/ 255 h 317"/>
                <a:gd name="T44" fmla="*/ 22 w 247"/>
                <a:gd name="T45" fmla="*/ 275 h 317"/>
                <a:gd name="T46" fmla="*/ 40 w 247"/>
                <a:gd name="T47" fmla="*/ 284 h 317"/>
                <a:gd name="T48" fmla="*/ 48 w 247"/>
                <a:gd name="T49" fmla="*/ 302 h 317"/>
                <a:gd name="T50" fmla="*/ 69 w 247"/>
                <a:gd name="T51" fmla="*/ 308 h 317"/>
                <a:gd name="T52" fmla="*/ 82 w 247"/>
                <a:gd name="T53" fmla="*/ 306 h 317"/>
                <a:gd name="T54" fmla="*/ 78 w 247"/>
                <a:gd name="T55" fmla="*/ 290 h 317"/>
                <a:gd name="T56" fmla="*/ 87 w 247"/>
                <a:gd name="T57" fmla="*/ 282 h 317"/>
                <a:gd name="T58" fmla="*/ 105 w 247"/>
                <a:gd name="T59" fmla="*/ 275 h 317"/>
                <a:gd name="T60" fmla="*/ 114 w 247"/>
                <a:gd name="T61" fmla="*/ 261 h 317"/>
                <a:gd name="T62" fmla="*/ 126 w 247"/>
                <a:gd name="T63" fmla="*/ 242 h 317"/>
                <a:gd name="T64" fmla="*/ 142 w 247"/>
                <a:gd name="T65" fmla="*/ 222 h 317"/>
                <a:gd name="T66" fmla="*/ 165 w 247"/>
                <a:gd name="T67" fmla="*/ 215 h 317"/>
                <a:gd name="T68" fmla="*/ 187 w 247"/>
                <a:gd name="T69" fmla="*/ 209 h 317"/>
                <a:gd name="T70" fmla="*/ 211 w 247"/>
                <a:gd name="T71" fmla="*/ 195 h 317"/>
                <a:gd name="T72" fmla="*/ 244 w 247"/>
                <a:gd name="T73" fmla="*/ 173 h 317"/>
                <a:gd name="T74" fmla="*/ 243 w 247"/>
                <a:gd name="T75" fmla="*/ 140 h 317"/>
                <a:gd name="T76" fmla="*/ 232 w 247"/>
                <a:gd name="T77" fmla="*/ 104 h 317"/>
                <a:gd name="T78" fmla="*/ 217 w 247"/>
                <a:gd name="T79" fmla="*/ 86 h 317"/>
                <a:gd name="T80" fmla="*/ 195 w 247"/>
                <a:gd name="T81" fmla="*/ 98 h 317"/>
                <a:gd name="T82" fmla="*/ 178 w 247"/>
                <a:gd name="T83" fmla="*/ 117 h 317"/>
                <a:gd name="T84" fmla="*/ 165 w 247"/>
                <a:gd name="T85" fmla="*/ 134 h 317"/>
                <a:gd name="T86" fmla="*/ 141 w 247"/>
                <a:gd name="T87" fmla="*/ 125 h 3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7"/>
                <a:gd name="T133" fmla="*/ 0 h 317"/>
                <a:gd name="T134" fmla="*/ 247 w 247"/>
                <a:gd name="T135" fmla="*/ 317 h 3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7" h="317">
                  <a:moveTo>
                    <a:pt x="127" y="113"/>
                  </a:moveTo>
                  <a:lnTo>
                    <a:pt x="114" y="110"/>
                  </a:lnTo>
                  <a:lnTo>
                    <a:pt x="115" y="99"/>
                  </a:lnTo>
                  <a:lnTo>
                    <a:pt x="123" y="93"/>
                  </a:lnTo>
                  <a:lnTo>
                    <a:pt x="127" y="81"/>
                  </a:lnTo>
                  <a:lnTo>
                    <a:pt x="138" y="74"/>
                  </a:lnTo>
                  <a:lnTo>
                    <a:pt x="150" y="74"/>
                  </a:lnTo>
                  <a:lnTo>
                    <a:pt x="163" y="59"/>
                  </a:lnTo>
                  <a:lnTo>
                    <a:pt x="157" y="45"/>
                  </a:lnTo>
                  <a:lnTo>
                    <a:pt x="168" y="42"/>
                  </a:lnTo>
                  <a:lnTo>
                    <a:pt x="168" y="27"/>
                  </a:lnTo>
                  <a:lnTo>
                    <a:pt x="174" y="21"/>
                  </a:lnTo>
                  <a:lnTo>
                    <a:pt x="166" y="2"/>
                  </a:lnTo>
                  <a:lnTo>
                    <a:pt x="154" y="0"/>
                  </a:lnTo>
                  <a:lnTo>
                    <a:pt x="144" y="14"/>
                  </a:lnTo>
                  <a:lnTo>
                    <a:pt x="127" y="20"/>
                  </a:lnTo>
                  <a:lnTo>
                    <a:pt x="118" y="9"/>
                  </a:lnTo>
                  <a:lnTo>
                    <a:pt x="111" y="5"/>
                  </a:lnTo>
                  <a:lnTo>
                    <a:pt x="102" y="12"/>
                  </a:lnTo>
                  <a:lnTo>
                    <a:pt x="97" y="29"/>
                  </a:lnTo>
                  <a:lnTo>
                    <a:pt x="79" y="45"/>
                  </a:lnTo>
                  <a:lnTo>
                    <a:pt x="88" y="57"/>
                  </a:lnTo>
                  <a:lnTo>
                    <a:pt x="76" y="66"/>
                  </a:lnTo>
                  <a:lnTo>
                    <a:pt x="54" y="63"/>
                  </a:lnTo>
                  <a:lnTo>
                    <a:pt x="49" y="80"/>
                  </a:lnTo>
                  <a:lnTo>
                    <a:pt x="54" y="93"/>
                  </a:lnTo>
                  <a:lnTo>
                    <a:pt x="58" y="104"/>
                  </a:lnTo>
                  <a:lnTo>
                    <a:pt x="51" y="111"/>
                  </a:lnTo>
                  <a:lnTo>
                    <a:pt x="39" y="116"/>
                  </a:lnTo>
                  <a:lnTo>
                    <a:pt x="27" y="116"/>
                  </a:lnTo>
                  <a:lnTo>
                    <a:pt x="24" y="126"/>
                  </a:lnTo>
                  <a:lnTo>
                    <a:pt x="36" y="137"/>
                  </a:lnTo>
                  <a:lnTo>
                    <a:pt x="24" y="143"/>
                  </a:lnTo>
                  <a:lnTo>
                    <a:pt x="15" y="146"/>
                  </a:lnTo>
                  <a:lnTo>
                    <a:pt x="0" y="152"/>
                  </a:lnTo>
                  <a:lnTo>
                    <a:pt x="0" y="174"/>
                  </a:lnTo>
                  <a:lnTo>
                    <a:pt x="3" y="194"/>
                  </a:lnTo>
                  <a:lnTo>
                    <a:pt x="13" y="210"/>
                  </a:lnTo>
                  <a:lnTo>
                    <a:pt x="13" y="219"/>
                  </a:lnTo>
                  <a:lnTo>
                    <a:pt x="21" y="225"/>
                  </a:lnTo>
                  <a:lnTo>
                    <a:pt x="22" y="239"/>
                  </a:lnTo>
                  <a:lnTo>
                    <a:pt x="31" y="239"/>
                  </a:lnTo>
                  <a:lnTo>
                    <a:pt x="31" y="249"/>
                  </a:lnTo>
                  <a:lnTo>
                    <a:pt x="22" y="255"/>
                  </a:lnTo>
                  <a:lnTo>
                    <a:pt x="16" y="263"/>
                  </a:lnTo>
                  <a:lnTo>
                    <a:pt x="22" y="275"/>
                  </a:lnTo>
                  <a:lnTo>
                    <a:pt x="34" y="276"/>
                  </a:lnTo>
                  <a:lnTo>
                    <a:pt x="40" y="284"/>
                  </a:lnTo>
                  <a:lnTo>
                    <a:pt x="43" y="293"/>
                  </a:lnTo>
                  <a:lnTo>
                    <a:pt x="48" y="302"/>
                  </a:lnTo>
                  <a:lnTo>
                    <a:pt x="58" y="309"/>
                  </a:lnTo>
                  <a:lnTo>
                    <a:pt x="69" y="308"/>
                  </a:lnTo>
                  <a:lnTo>
                    <a:pt x="78" y="317"/>
                  </a:lnTo>
                  <a:lnTo>
                    <a:pt x="82" y="306"/>
                  </a:lnTo>
                  <a:lnTo>
                    <a:pt x="78" y="296"/>
                  </a:lnTo>
                  <a:lnTo>
                    <a:pt x="78" y="290"/>
                  </a:lnTo>
                  <a:lnTo>
                    <a:pt x="81" y="282"/>
                  </a:lnTo>
                  <a:lnTo>
                    <a:pt x="87" y="282"/>
                  </a:lnTo>
                  <a:lnTo>
                    <a:pt x="88" y="276"/>
                  </a:lnTo>
                  <a:lnTo>
                    <a:pt x="105" y="275"/>
                  </a:lnTo>
                  <a:lnTo>
                    <a:pt x="109" y="269"/>
                  </a:lnTo>
                  <a:lnTo>
                    <a:pt x="114" y="261"/>
                  </a:lnTo>
                  <a:lnTo>
                    <a:pt x="117" y="245"/>
                  </a:lnTo>
                  <a:lnTo>
                    <a:pt x="126" y="242"/>
                  </a:lnTo>
                  <a:lnTo>
                    <a:pt x="136" y="233"/>
                  </a:lnTo>
                  <a:lnTo>
                    <a:pt x="142" y="222"/>
                  </a:lnTo>
                  <a:lnTo>
                    <a:pt x="148" y="213"/>
                  </a:lnTo>
                  <a:lnTo>
                    <a:pt x="165" y="215"/>
                  </a:lnTo>
                  <a:lnTo>
                    <a:pt x="184" y="224"/>
                  </a:lnTo>
                  <a:lnTo>
                    <a:pt x="187" y="209"/>
                  </a:lnTo>
                  <a:lnTo>
                    <a:pt x="201" y="206"/>
                  </a:lnTo>
                  <a:lnTo>
                    <a:pt x="211" y="195"/>
                  </a:lnTo>
                  <a:lnTo>
                    <a:pt x="226" y="183"/>
                  </a:lnTo>
                  <a:lnTo>
                    <a:pt x="244" y="173"/>
                  </a:lnTo>
                  <a:lnTo>
                    <a:pt x="247" y="152"/>
                  </a:lnTo>
                  <a:lnTo>
                    <a:pt x="243" y="140"/>
                  </a:lnTo>
                  <a:lnTo>
                    <a:pt x="232" y="123"/>
                  </a:lnTo>
                  <a:lnTo>
                    <a:pt x="232" y="104"/>
                  </a:lnTo>
                  <a:lnTo>
                    <a:pt x="234" y="93"/>
                  </a:lnTo>
                  <a:lnTo>
                    <a:pt x="217" y="86"/>
                  </a:lnTo>
                  <a:lnTo>
                    <a:pt x="204" y="83"/>
                  </a:lnTo>
                  <a:lnTo>
                    <a:pt x="195" y="98"/>
                  </a:lnTo>
                  <a:lnTo>
                    <a:pt x="190" y="111"/>
                  </a:lnTo>
                  <a:lnTo>
                    <a:pt x="178" y="117"/>
                  </a:lnTo>
                  <a:lnTo>
                    <a:pt x="177" y="131"/>
                  </a:lnTo>
                  <a:lnTo>
                    <a:pt x="165" y="134"/>
                  </a:lnTo>
                  <a:lnTo>
                    <a:pt x="159" y="125"/>
                  </a:lnTo>
                  <a:lnTo>
                    <a:pt x="141" y="125"/>
                  </a:lnTo>
                  <a:lnTo>
                    <a:pt x="127" y="11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7" name="Freeform 64"/>
            <p:cNvSpPr>
              <a:spLocks/>
            </p:cNvSpPr>
            <p:nvPr/>
          </p:nvSpPr>
          <p:spPr bwMode="auto">
            <a:xfrm>
              <a:off x="2535118" y="4171951"/>
              <a:ext cx="268165" cy="265113"/>
            </a:xfrm>
            <a:custGeom>
              <a:avLst/>
              <a:gdLst>
                <a:gd name="T0" fmla="*/ 9 w 183"/>
                <a:gd name="T1" fmla="*/ 6 h 167"/>
                <a:gd name="T2" fmla="*/ 3 w 183"/>
                <a:gd name="T3" fmla="*/ 11 h 167"/>
                <a:gd name="T4" fmla="*/ 0 w 183"/>
                <a:gd name="T5" fmla="*/ 27 h 167"/>
                <a:gd name="T6" fmla="*/ 0 w 183"/>
                <a:gd name="T7" fmla="*/ 47 h 167"/>
                <a:gd name="T8" fmla="*/ 12 w 183"/>
                <a:gd name="T9" fmla="*/ 62 h 167"/>
                <a:gd name="T10" fmla="*/ 15 w 183"/>
                <a:gd name="T11" fmla="*/ 77 h 167"/>
                <a:gd name="T12" fmla="*/ 14 w 183"/>
                <a:gd name="T13" fmla="*/ 92 h 167"/>
                <a:gd name="T14" fmla="*/ 26 w 183"/>
                <a:gd name="T15" fmla="*/ 98 h 167"/>
                <a:gd name="T16" fmla="*/ 30 w 183"/>
                <a:gd name="T17" fmla="*/ 126 h 167"/>
                <a:gd name="T18" fmla="*/ 30 w 183"/>
                <a:gd name="T19" fmla="*/ 156 h 167"/>
                <a:gd name="T20" fmla="*/ 42 w 183"/>
                <a:gd name="T21" fmla="*/ 164 h 167"/>
                <a:gd name="T22" fmla="*/ 56 w 183"/>
                <a:gd name="T23" fmla="*/ 152 h 167"/>
                <a:gd name="T24" fmla="*/ 75 w 183"/>
                <a:gd name="T25" fmla="*/ 153 h 167"/>
                <a:gd name="T26" fmla="*/ 84 w 183"/>
                <a:gd name="T27" fmla="*/ 149 h 167"/>
                <a:gd name="T28" fmla="*/ 95 w 183"/>
                <a:gd name="T29" fmla="*/ 144 h 167"/>
                <a:gd name="T30" fmla="*/ 99 w 183"/>
                <a:gd name="T31" fmla="*/ 137 h 167"/>
                <a:gd name="T32" fmla="*/ 117 w 183"/>
                <a:gd name="T33" fmla="*/ 144 h 167"/>
                <a:gd name="T34" fmla="*/ 132 w 183"/>
                <a:gd name="T35" fmla="*/ 152 h 167"/>
                <a:gd name="T36" fmla="*/ 141 w 183"/>
                <a:gd name="T37" fmla="*/ 162 h 167"/>
                <a:gd name="T38" fmla="*/ 149 w 183"/>
                <a:gd name="T39" fmla="*/ 162 h 167"/>
                <a:gd name="T40" fmla="*/ 161 w 183"/>
                <a:gd name="T41" fmla="*/ 159 h 167"/>
                <a:gd name="T42" fmla="*/ 176 w 183"/>
                <a:gd name="T43" fmla="*/ 167 h 167"/>
                <a:gd name="T44" fmla="*/ 182 w 183"/>
                <a:gd name="T45" fmla="*/ 155 h 167"/>
                <a:gd name="T46" fmla="*/ 180 w 183"/>
                <a:gd name="T47" fmla="*/ 141 h 167"/>
                <a:gd name="T48" fmla="*/ 180 w 183"/>
                <a:gd name="T49" fmla="*/ 129 h 167"/>
                <a:gd name="T50" fmla="*/ 174 w 183"/>
                <a:gd name="T51" fmla="*/ 120 h 167"/>
                <a:gd name="T52" fmla="*/ 174 w 183"/>
                <a:gd name="T53" fmla="*/ 110 h 167"/>
                <a:gd name="T54" fmla="*/ 182 w 183"/>
                <a:gd name="T55" fmla="*/ 107 h 167"/>
                <a:gd name="T56" fmla="*/ 183 w 183"/>
                <a:gd name="T57" fmla="*/ 93 h 167"/>
                <a:gd name="T58" fmla="*/ 173 w 183"/>
                <a:gd name="T59" fmla="*/ 86 h 167"/>
                <a:gd name="T60" fmla="*/ 170 w 183"/>
                <a:gd name="T61" fmla="*/ 75 h 167"/>
                <a:gd name="T62" fmla="*/ 165 w 183"/>
                <a:gd name="T63" fmla="*/ 66 h 167"/>
                <a:gd name="T64" fmla="*/ 156 w 183"/>
                <a:gd name="T65" fmla="*/ 60 h 167"/>
                <a:gd name="T66" fmla="*/ 150 w 183"/>
                <a:gd name="T67" fmla="*/ 57 h 167"/>
                <a:gd name="T68" fmla="*/ 143 w 183"/>
                <a:gd name="T69" fmla="*/ 51 h 167"/>
                <a:gd name="T70" fmla="*/ 137 w 183"/>
                <a:gd name="T71" fmla="*/ 39 h 167"/>
                <a:gd name="T72" fmla="*/ 126 w 183"/>
                <a:gd name="T73" fmla="*/ 30 h 167"/>
                <a:gd name="T74" fmla="*/ 117 w 183"/>
                <a:gd name="T75" fmla="*/ 23 h 167"/>
                <a:gd name="T76" fmla="*/ 108 w 183"/>
                <a:gd name="T77" fmla="*/ 15 h 167"/>
                <a:gd name="T78" fmla="*/ 98 w 183"/>
                <a:gd name="T79" fmla="*/ 15 h 167"/>
                <a:gd name="T80" fmla="*/ 86 w 183"/>
                <a:gd name="T81" fmla="*/ 8 h 167"/>
                <a:gd name="T82" fmla="*/ 69 w 183"/>
                <a:gd name="T83" fmla="*/ 6 h 167"/>
                <a:gd name="T84" fmla="*/ 60 w 183"/>
                <a:gd name="T85" fmla="*/ 2 h 167"/>
                <a:gd name="T86" fmla="*/ 42 w 183"/>
                <a:gd name="T87" fmla="*/ 0 h 167"/>
                <a:gd name="T88" fmla="*/ 36 w 183"/>
                <a:gd name="T89" fmla="*/ 6 h 167"/>
                <a:gd name="T90" fmla="*/ 26 w 183"/>
                <a:gd name="T91" fmla="*/ 3 h 167"/>
                <a:gd name="T92" fmla="*/ 9 w 183"/>
                <a:gd name="T93" fmla="*/ 6 h 16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83"/>
                <a:gd name="T142" fmla="*/ 0 h 167"/>
                <a:gd name="T143" fmla="*/ 183 w 183"/>
                <a:gd name="T144" fmla="*/ 167 h 16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83" h="167">
                  <a:moveTo>
                    <a:pt x="9" y="6"/>
                  </a:moveTo>
                  <a:lnTo>
                    <a:pt x="3" y="11"/>
                  </a:lnTo>
                  <a:lnTo>
                    <a:pt x="0" y="27"/>
                  </a:lnTo>
                  <a:lnTo>
                    <a:pt x="0" y="47"/>
                  </a:lnTo>
                  <a:lnTo>
                    <a:pt x="12" y="62"/>
                  </a:lnTo>
                  <a:lnTo>
                    <a:pt x="15" y="77"/>
                  </a:lnTo>
                  <a:lnTo>
                    <a:pt x="14" y="92"/>
                  </a:lnTo>
                  <a:lnTo>
                    <a:pt x="26" y="98"/>
                  </a:lnTo>
                  <a:lnTo>
                    <a:pt x="30" y="126"/>
                  </a:lnTo>
                  <a:lnTo>
                    <a:pt x="30" y="156"/>
                  </a:lnTo>
                  <a:lnTo>
                    <a:pt x="42" y="164"/>
                  </a:lnTo>
                  <a:lnTo>
                    <a:pt x="56" y="152"/>
                  </a:lnTo>
                  <a:lnTo>
                    <a:pt x="75" y="153"/>
                  </a:lnTo>
                  <a:lnTo>
                    <a:pt x="84" y="149"/>
                  </a:lnTo>
                  <a:lnTo>
                    <a:pt x="95" y="144"/>
                  </a:lnTo>
                  <a:lnTo>
                    <a:pt x="99" y="137"/>
                  </a:lnTo>
                  <a:lnTo>
                    <a:pt x="117" y="144"/>
                  </a:lnTo>
                  <a:lnTo>
                    <a:pt x="132" y="152"/>
                  </a:lnTo>
                  <a:lnTo>
                    <a:pt x="141" y="162"/>
                  </a:lnTo>
                  <a:lnTo>
                    <a:pt x="149" y="162"/>
                  </a:lnTo>
                  <a:lnTo>
                    <a:pt x="161" y="159"/>
                  </a:lnTo>
                  <a:lnTo>
                    <a:pt x="176" y="167"/>
                  </a:lnTo>
                  <a:lnTo>
                    <a:pt x="182" y="155"/>
                  </a:lnTo>
                  <a:lnTo>
                    <a:pt x="180" y="141"/>
                  </a:lnTo>
                  <a:lnTo>
                    <a:pt x="180" y="129"/>
                  </a:lnTo>
                  <a:lnTo>
                    <a:pt x="174" y="120"/>
                  </a:lnTo>
                  <a:lnTo>
                    <a:pt x="174" y="110"/>
                  </a:lnTo>
                  <a:lnTo>
                    <a:pt x="182" y="107"/>
                  </a:lnTo>
                  <a:lnTo>
                    <a:pt x="183" y="93"/>
                  </a:lnTo>
                  <a:lnTo>
                    <a:pt x="173" y="86"/>
                  </a:lnTo>
                  <a:lnTo>
                    <a:pt x="170" y="75"/>
                  </a:lnTo>
                  <a:lnTo>
                    <a:pt x="165" y="66"/>
                  </a:lnTo>
                  <a:lnTo>
                    <a:pt x="156" y="60"/>
                  </a:lnTo>
                  <a:lnTo>
                    <a:pt x="150" y="57"/>
                  </a:lnTo>
                  <a:lnTo>
                    <a:pt x="143" y="51"/>
                  </a:lnTo>
                  <a:lnTo>
                    <a:pt x="137" y="39"/>
                  </a:lnTo>
                  <a:lnTo>
                    <a:pt x="126" y="30"/>
                  </a:lnTo>
                  <a:lnTo>
                    <a:pt x="117" y="23"/>
                  </a:lnTo>
                  <a:lnTo>
                    <a:pt x="108" y="15"/>
                  </a:lnTo>
                  <a:lnTo>
                    <a:pt x="98" y="15"/>
                  </a:lnTo>
                  <a:lnTo>
                    <a:pt x="86" y="8"/>
                  </a:lnTo>
                  <a:lnTo>
                    <a:pt x="69" y="6"/>
                  </a:lnTo>
                  <a:lnTo>
                    <a:pt x="60" y="2"/>
                  </a:lnTo>
                  <a:lnTo>
                    <a:pt x="42" y="0"/>
                  </a:lnTo>
                  <a:lnTo>
                    <a:pt x="36" y="6"/>
                  </a:lnTo>
                  <a:lnTo>
                    <a:pt x="26" y="3"/>
                  </a:lnTo>
                  <a:lnTo>
                    <a:pt x="9" y="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8" name="Freeform 65"/>
            <p:cNvSpPr>
              <a:spLocks/>
            </p:cNvSpPr>
            <p:nvPr/>
          </p:nvSpPr>
          <p:spPr bwMode="auto">
            <a:xfrm>
              <a:off x="1981202" y="4224339"/>
              <a:ext cx="218342" cy="204788"/>
            </a:xfrm>
            <a:custGeom>
              <a:avLst/>
              <a:gdLst>
                <a:gd name="T0" fmla="*/ 78 w 149"/>
                <a:gd name="T1" fmla="*/ 20 h 129"/>
                <a:gd name="T2" fmla="*/ 65 w 149"/>
                <a:gd name="T3" fmla="*/ 15 h 129"/>
                <a:gd name="T4" fmla="*/ 56 w 149"/>
                <a:gd name="T5" fmla="*/ 5 h 129"/>
                <a:gd name="T6" fmla="*/ 38 w 149"/>
                <a:gd name="T7" fmla="*/ 9 h 129"/>
                <a:gd name="T8" fmla="*/ 21 w 149"/>
                <a:gd name="T9" fmla="*/ 26 h 129"/>
                <a:gd name="T10" fmla="*/ 9 w 149"/>
                <a:gd name="T11" fmla="*/ 26 h 129"/>
                <a:gd name="T12" fmla="*/ 0 w 149"/>
                <a:gd name="T13" fmla="*/ 35 h 129"/>
                <a:gd name="T14" fmla="*/ 2 w 149"/>
                <a:gd name="T15" fmla="*/ 57 h 129"/>
                <a:gd name="T16" fmla="*/ 5 w 149"/>
                <a:gd name="T17" fmla="*/ 68 h 129"/>
                <a:gd name="T18" fmla="*/ 17 w 149"/>
                <a:gd name="T19" fmla="*/ 77 h 129"/>
                <a:gd name="T20" fmla="*/ 9 w 149"/>
                <a:gd name="T21" fmla="*/ 90 h 129"/>
                <a:gd name="T22" fmla="*/ 3 w 149"/>
                <a:gd name="T23" fmla="*/ 93 h 129"/>
                <a:gd name="T24" fmla="*/ 6 w 149"/>
                <a:gd name="T25" fmla="*/ 111 h 129"/>
                <a:gd name="T26" fmla="*/ 17 w 149"/>
                <a:gd name="T27" fmla="*/ 120 h 129"/>
                <a:gd name="T28" fmla="*/ 33 w 149"/>
                <a:gd name="T29" fmla="*/ 105 h 129"/>
                <a:gd name="T30" fmla="*/ 44 w 149"/>
                <a:gd name="T31" fmla="*/ 99 h 129"/>
                <a:gd name="T32" fmla="*/ 62 w 149"/>
                <a:gd name="T33" fmla="*/ 101 h 129"/>
                <a:gd name="T34" fmla="*/ 75 w 149"/>
                <a:gd name="T35" fmla="*/ 110 h 129"/>
                <a:gd name="T36" fmla="*/ 77 w 149"/>
                <a:gd name="T37" fmla="*/ 125 h 129"/>
                <a:gd name="T38" fmla="*/ 95 w 149"/>
                <a:gd name="T39" fmla="*/ 129 h 129"/>
                <a:gd name="T40" fmla="*/ 107 w 149"/>
                <a:gd name="T41" fmla="*/ 119 h 129"/>
                <a:gd name="T42" fmla="*/ 117 w 149"/>
                <a:gd name="T43" fmla="*/ 102 h 129"/>
                <a:gd name="T44" fmla="*/ 128 w 149"/>
                <a:gd name="T45" fmla="*/ 101 h 129"/>
                <a:gd name="T46" fmla="*/ 132 w 149"/>
                <a:gd name="T47" fmla="*/ 92 h 129"/>
                <a:gd name="T48" fmla="*/ 144 w 149"/>
                <a:gd name="T49" fmla="*/ 83 h 129"/>
                <a:gd name="T50" fmla="*/ 149 w 149"/>
                <a:gd name="T51" fmla="*/ 84 h 129"/>
                <a:gd name="T52" fmla="*/ 146 w 149"/>
                <a:gd name="T53" fmla="*/ 60 h 129"/>
                <a:gd name="T54" fmla="*/ 147 w 149"/>
                <a:gd name="T55" fmla="*/ 39 h 129"/>
                <a:gd name="T56" fmla="*/ 132 w 149"/>
                <a:gd name="T57" fmla="*/ 33 h 129"/>
                <a:gd name="T58" fmla="*/ 116 w 149"/>
                <a:gd name="T59" fmla="*/ 20 h 129"/>
                <a:gd name="T60" fmla="*/ 108 w 149"/>
                <a:gd name="T61" fmla="*/ 0 h 129"/>
                <a:gd name="T62" fmla="*/ 87 w 149"/>
                <a:gd name="T63" fmla="*/ 0 h 129"/>
                <a:gd name="T64" fmla="*/ 81 w 149"/>
                <a:gd name="T65" fmla="*/ 9 h 129"/>
                <a:gd name="T66" fmla="*/ 78 w 149"/>
                <a:gd name="T67" fmla="*/ 20 h 12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9"/>
                <a:gd name="T103" fmla="*/ 0 h 129"/>
                <a:gd name="T104" fmla="*/ 149 w 149"/>
                <a:gd name="T105" fmla="*/ 129 h 12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9" h="129">
                  <a:moveTo>
                    <a:pt x="78" y="20"/>
                  </a:moveTo>
                  <a:lnTo>
                    <a:pt x="65" y="15"/>
                  </a:lnTo>
                  <a:lnTo>
                    <a:pt x="56" y="5"/>
                  </a:lnTo>
                  <a:lnTo>
                    <a:pt x="38" y="9"/>
                  </a:lnTo>
                  <a:lnTo>
                    <a:pt x="21" y="26"/>
                  </a:lnTo>
                  <a:lnTo>
                    <a:pt x="9" y="26"/>
                  </a:lnTo>
                  <a:lnTo>
                    <a:pt x="0" y="35"/>
                  </a:lnTo>
                  <a:lnTo>
                    <a:pt x="2" y="57"/>
                  </a:lnTo>
                  <a:lnTo>
                    <a:pt x="5" y="68"/>
                  </a:lnTo>
                  <a:lnTo>
                    <a:pt x="17" y="77"/>
                  </a:lnTo>
                  <a:lnTo>
                    <a:pt x="9" y="90"/>
                  </a:lnTo>
                  <a:lnTo>
                    <a:pt x="3" y="93"/>
                  </a:lnTo>
                  <a:lnTo>
                    <a:pt x="6" y="111"/>
                  </a:lnTo>
                  <a:lnTo>
                    <a:pt x="17" y="120"/>
                  </a:lnTo>
                  <a:lnTo>
                    <a:pt x="33" y="105"/>
                  </a:lnTo>
                  <a:lnTo>
                    <a:pt x="44" y="99"/>
                  </a:lnTo>
                  <a:lnTo>
                    <a:pt x="62" y="101"/>
                  </a:lnTo>
                  <a:lnTo>
                    <a:pt x="75" y="110"/>
                  </a:lnTo>
                  <a:lnTo>
                    <a:pt x="77" y="125"/>
                  </a:lnTo>
                  <a:lnTo>
                    <a:pt x="95" y="129"/>
                  </a:lnTo>
                  <a:lnTo>
                    <a:pt x="107" y="119"/>
                  </a:lnTo>
                  <a:lnTo>
                    <a:pt x="117" y="102"/>
                  </a:lnTo>
                  <a:lnTo>
                    <a:pt x="128" y="101"/>
                  </a:lnTo>
                  <a:lnTo>
                    <a:pt x="132" y="92"/>
                  </a:lnTo>
                  <a:lnTo>
                    <a:pt x="144" y="83"/>
                  </a:lnTo>
                  <a:lnTo>
                    <a:pt x="149" y="84"/>
                  </a:lnTo>
                  <a:lnTo>
                    <a:pt x="146" y="60"/>
                  </a:lnTo>
                  <a:lnTo>
                    <a:pt x="147" y="39"/>
                  </a:lnTo>
                  <a:lnTo>
                    <a:pt x="132" y="33"/>
                  </a:lnTo>
                  <a:lnTo>
                    <a:pt x="116" y="20"/>
                  </a:lnTo>
                  <a:lnTo>
                    <a:pt x="108" y="0"/>
                  </a:lnTo>
                  <a:lnTo>
                    <a:pt x="87" y="0"/>
                  </a:lnTo>
                  <a:lnTo>
                    <a:pt x="81" y="9"/>
                  </a:lnTo>
                  <a:lnTo>
                    <a:pt x="78" y="2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69" name="Freeform 66"/>
            <p:cNvSpPr>
              <a:spLocks/>
            </p:cNvSpPr>
            <p:nvPr/>
          </p:nvSpPr>
          <p:spPr bwMode="auto">
            <a:xfrm>
              <a:off x="2006114" y="4046539"/>
              <a:ext cx="272562" cy="239713"/>
            </a:xfrm>
            <a:custGeom>
              <a:avLst/>
              <a:gdLst>
                <a:gd name="T0" fmla="*/ 7 w 186"/>
                <a:gd name="T1" fmla="*/ 33 h 151"/>
                <a:gd name="T2" fmla="*/ 10 w 186"/>
                <a:gd name="T3" fmla="*/ 54 h 151"/>
                <a:gd name="T4" fmla="*/ 0 w 186"/>
                <a:gd name="T5" fmla="*/ 63 h 151"/>
                <a:gd name="T6" fmla="*/ 1 w 186"/>
                <a:gd name="T7" fmla="*/ 79 h 151"/>
                <a:gd name="T8" fmla="*/ 9 w 186"/>
                <a:gd name="T9" fmla="*/ 85 h 151"/>
                <a:gd name="T10" fmla="*/ 9 w 186"/>
                <a:gd name="T11" fmla="*/ 97 h 151"/>
                <a:gd name="T12" fmla="*/ 6 w 186"/>
                <a:gd name="T13" fmla="*/ 108 h 151"/>
                <a:gd name="T14" fmla="*/ 18 w 186"/>
                <a:gd name="T15" fmla="*/ 121 h 151"/>
                <a:gd name="T16" fmla="*/ 40 w 186"/>
                <a:gd name="T17" fmla="*/ 115 h 151"/>
                <a:gd name="T18" fmla="*/ 42 w 186"/>
                <a:gd name="T19" fmla="*/ 126 h 151"/>
                <a:gd name="T20" fmla="*/ 60 w 186"/>
                <a:gd name="T21" fmla="*/ 132 h 151"/>
                <a:gd name="T22" fmla="*/ 70 w 186"/>
                <a:gd name="T23" fmla="*/ 114 h 151"/>
                <a:gd name="T24" fmla="*/ 91 w 186"/>
                <a:gd name="T25" fmla="*/ 112 h 151"/>
                <a:gd name="T26" fmla="*/ 102 w 186"/>
                <a:gd name="T27" fmla="*/ 132 h 151"/>
                <a:gd name="T28" fmla="*/ 115 w 186"/>
                <a:gd name="T29" fmla="*/ 147 h 151"/>
                <a:gd name="T30" fmla="*/ 133 w 186"/>
                <a:gd name="T31" fmla="*/ 151 h 151"/>
                <a:gd name="T32" fmla="*/ 169 w 186"/>
                <a:gd name="T33" fmla="*/ 139 h 151"/>
                <a:gd name="T34" fmla="*/ 153 w 186"/>
                <a:gd name="T35" fmla="*/ 129 h 151"/>
                <a:gd name="T36" fmla="*/ 156 w 186"/>
                <a:gd name="T37" fmla="*/ 117 h 151"/>
                <a:gd name="T38" fmla="*/ 168 w 186"/>
                <a:gd name="T39" fmla="*/ 117 h 151"/>
                <a:gd name="T40" fmla="*/ 180 w 186"/>
                <a:gd name="T41" fmla="*/ 111 h 151"/>
                <a:gd name="T42" fmla="*/ 186 w 186"/>
                <a:gd name="T43" fmla="*/ 106 h 151"/>
                <a:gd name="T44" fmla="*/ 180 w 186"/>
                <a:gd name="T45" fmla="*/ 82 h 151"/>
                <a:gd name="T46" fmla="*/ 165 w 186"/>
                <a:gd name="T47" fmla="*/ 64 h 151"/>
                <a:gd name="T48" fmla="*/ 144 w 186"/>
                <a:gd name="T49" fmla="*/ 64 h 151"/>
                <a:gd name="T50" fmla="*/ 132 w 186"/>
                <a:gd name="T51" fmla="*/ 78 h 151"/>
                <a:gd name="T52" fmla="*/ 115 w 186"/>
                <a:gd name="T53" fmla="*/ 75 h 151"/>
                <a:gd name="T54" fmla="*/ 114 w 186"/>
                <a:gd name="T55" fmla="*/ 58 h 151"/>
                <a:gd name="T56" fmla="*/ 114 w 186"/>
                <a:gd name="T57" fmla="*/ 42 h 151"/>
                <a:gd name="T58" fmla="*/ 109 w 186"/>
                <a:gd name="T59" fmla="*/ 34 h 151"/>
                <a:gd name="T60" fmla="*/ 117 w 186"/>
                <a:gd name="T61" fmla="*/ 19 h 151"/>
                <a:gd name="T62" fmla="*/ 111 w 186"/>
                <a:gd name="T63" fmla="*/ 10 h 151"/>
                <a:gd name="T64" fmla="*/ 102 w 186"/>
                <a:gd name="T65" fmla="*/ 4 h 151"/>
                <a:gd name="T66" fmla="*/ 94 w 186"/>
                <a:gd name="T67" fmla="*/ 0 h 151"/>
                <a:gd name="T68" fmla="*/ 87 w 186"/>
                <a:gd name="T69" fmla="*/ 4 h 151"/>
                <a:gd name="T70" fmla="*/ 60 w 186"/>
                <a:gd name="T71" fmla="*/ 3 h 151"/>
                <a:gd name="T72" fmla="*/ 51 w 186"/>
                <a:gd name="T73" fmla="*/ 10 h 151"/>
                <a:gd name="T74" fmla="*/ 34 w 186"/>
                <a:gd name="T75" fmla="*/ 9 h 151"/>
                <a:gd name="T76" fmla="*/ 28 w 186"/>
                <a:gd name="T77" fmla="*/ 3 h 151"/>
                <a:gd name="T78" fmla="*/ 22 w 186"/>
                <a:gd name="T79" fmla="*/ 9 h 151"/>
                <a:gd name="T80" fmla="*/ 21 w 186"/>
                <a:gd name="T81" fmla="*/ 24 h 151"/>
                <a:gd name="T82" fmla="*/ 7 w 186"/>
                <a:gd name="T83" fmla="*/ 33 h 1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6"/>
                <a:gd name="T127" fmla="*/ 0 h 151"/>
                <a:gd name="T128" fmla="*/ 186 w 186"/>
                <a:gd name="T129" fmla="*/ 151 h 1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6" h="151">
                  <a:moveTo>
                    <a:pt x="7" y="33"/>
                  </a:moveTo>
                  <a:lnTo>
                    <a:pt x="10" y="54"/>
                  </a:lnTo>
                  <a:lnTo>
                    <a:pt x="0" y="63"/>
                  </a:lnTo>
                  <a:lnTo>
                    <a:pt x="1" y="79"/>
                  </a:lnTo>
                  <a:lnTo>
                    <a:pt x="9" y="85"/>
                  </a:lnTo>
                  <a:lnTo>
                    <a:pt x="9" y="97"/>
                  </a:lnTo>
                  <a:lnTo>
                    <a:pt x="6" y="108"/>
                  </a:lnTo>
                  <a:lnTo>
                    <a:pt x="18" y="121"/>
                  </a:lnTo>
                  <a:lnTo>
                    <a:pt x="40" y="115"/>
                  </a:lnTo>
                  <a:lnTo>
                    <a:pt x="42" y="126"/>
                  </a:lnTo>
                  <a:lnTo>
                    <a:pt x="60" y="132"/>
                  </a:lnTo>
                  <a:lnTo>
                    <a:pt x="70" y="114"/>
                  </a:lnTo>
                  <a:lnTo>
                    <a:pt x="91" y="112"/>
                  </a:lnTo>
                  <a:lnTo>
                    <a:pt x="102" y="132"/>
                  </a:lnTo>
                  <a:lnTo>
                    <a:pt x="115" y="147"/>
                  </a:lnTo>
                  <a:lnTo>
                    <a:pt x="133" y="151"/>
                  </a:lnTo>
                  <a:lnTo>
                    <a:pt x="169" y="139"/>
                  </a:lnTo>
                  <a:lnTo>
                    <a:pt x="153" y="129"/>
                  </a:lnTo>
                  <a:lnTo>
                    <a:pt x="156" y="117"/>
                  </a:lnTo>
                  <a:lnTo>
                    <a:pt x="168" y="117"/>
                  </a:lnTo>
                  <a:lnTo>
                    <a:pt x="180" y="111"/>
                  </a:lnTo>
                  <a:lnTo>
                    <a:pt x="186" y="106"/>
                  </a:lnTo>
                  <a:lnTo>
                    <a:pt x="180" y="82"/>
                  </a:lnTo>
                  <a:lnTo>
                    <a:pt x="165" y="64"/>
                  </a:lnTo>
                  <a:lnTo>
                    <a:pt x="144" y="64"/>
                  </a:lnTo>
                  <a:lnTo>
                    <a:pt x="132" y="78"/>
                  </a:lnTo>
                  <a:lnTo>
                    <a:pt x="115" y="75"/>
                  </a:lnTo>
                  <a:lnTo>
                    <a:pt x="114" y="58"/>
                  </a:lnTo>
                  <a:lnTo>
                    <a:pt x="114" y="42"/>
                  </a:lnTo>
                  <a:lnTo>
                    <a:pt x="109" y="34"/>
                  </a:lnTo>
                  <a:lnTo>
                    <a:pt x="117" y="19"/>
                  </a:lnTo>
                  <a:lnTo>
                    <a:pt x="111" y="10"/>
                  </a:lnTo>
                  <a:lnTo>
                    <a:pt x="102" y="4"/>
                  </a:lnTo>
                  <a:lnTo>
                    <a:pt x="94" y="0"/>
                  </a:lnTo>
                  <a:lnTo>
                    <a:pt x="87" y="4"/>
                  </a:lnTo>
                  <a:lnTo>
                    <a:pt x="60" y="3"/>
                  </a:lnTo>
                  <a:lnTo>
                    <a:pt x="51" y="10"/>
                  </a:lnTo>
                  <a:lnTo>
                    <a:pt x="34" y="9"/>
                  </a:lnTo>
                  <a:lnTo>
                    <a:pt x="28" y="3"/>
                  </a:lnTo>
                  <a:lnTo>
                    <a:pt x="22" y="9"/>
                  </a:lnTo>
                  <a:lnTo>
                    <a:pt x="21" y="24"/>
                  </a:lnTo>
                  <a:lnTo>
                    <a:pt x="7" y="3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0" name="Freeform 67"/>
            <p:cNvSpPr>
              <a:spLocks/>
            </p:cNvSpPr>
            <p:nvPr/>
          </p:nvSpPr>
          <p:spPr bwMode="auto">
            <a:xfrm>
              <a:off x="1862506" y="4052889"/>
              <a:ext cx="171450" cy="274638"/>
            </a:xfrm>
            <a:custGeom>
              <a:avLst/>
              <a:gdLst>
                <a:gd name="T0" fmla="*/ 62 w 117"/>
                <a:gd name="T1" fmla="*/ 27 h 173"/>
                <a:gd name="T2" fmla="*/ 53 w 117"/>
                <a:gd name="T3" fmla="*/ 6 h 173"/>
                <a:gd name="T4" fmla="*/ 44 w 117"/>
                <a:gd name="T5" fmla="*/ 0 h 173"/>
                <a:gd name="T6" fmla="*/ 33 w 117"/>
                <a:gd name="T7" fmla="*/ 6 h 173"/>
                <a:gd name="T8" fmla="*/ 26 w 117"/>
                <a:gd name="T9" fmla="*/ 14 h 173"/>
                <a:gd name="T10" fmla="*/ 17 w 117"/>
                <a:gd name="T11" fmla="*/ 20 h 173"/>
                <a:gd name="T12" fmla="*/ 24 w 117"/>
                <a:gd name="T13" fmla="*/ 36 h 173"/>
                <a:gd name="T14" fmla="*/ 3 w 117"/>
                <a:gd name="T15" fmla="*/ 39 h 173"/>
                <a:gd name="T16" fmla="*/ 0 w 117"/>
                <a:gd name="T17" fmla="*/ 69 h 173"/>
                <a:gd name="T18" fmla="*/ 15 w 117"/>
                <a:gd name="T19" fmla="*/ 89 h 173"/>
                <a:gd name="T20" fmla="*/ 11 w 117"/>
                <a:gd name="T21" fmla="*/ 104 h 173"/>
                <a:gd name="T22" fmla="*/ 17 w 117"/>
                <a:gd name="T23" fmla="*/ 116 h 173"/>
                <a:gd name="T24" fmla="*/ 11 w 117"/>
                <a:gd name="T25" fmla="*/ 132 h 173"/>
                <a:gd name="T26" fmla="*/ 11 w 117"/>
                <a:gd name="T27" fmla="*/ 150 h 173"/>
                <a:gd name="T28" fmla="*/ 26 w 117"/>
                <a:gd name="T29" fmla="*/ 165 h 173"/>
                <a:gd name="T30" fmla="*/ 39 w 117"/>
                <a:gd name="T31" fmla="*/ 155 h 173"/>
                <a:gd name="T32" fmla="*/ 53 w 117"/>
                <a:gd name="T33" fmla="*/ 165 h 173"/>
                <a:gd name="T34" fmla="*/ 60 w 117"/>
                <a:gd name="T35" fmla="*/ 165 h 173"/>
                <a:gd name="T36" fmla="*/ 66 w 117"/>
                <a:gd name="T37" fmla="*/ 173 h 173"/>
                <a:gd name="T38" fmla="*/ 81 w 117"/>
                <a:gd name="T39" fmla="*/ 167 h 173"/>
                <a:gd name="T40" fmla="*/ 83 w 117"/>
                <a:gd name="T41" fmla="*/ 141 h 173"/>
                <a:gd name="T42" fmla="*/ 90 w 117"/>
                <a:gd name="T43" fmla="*/ 134 h 173"/>
                <a:gd name="T44" fmla="*/ 107 w 117"/>
                <a:gd name="T45" fmla="*/ 132 h 173"/>
                <a:gd name="T46" fmla="*/ 117 w 117"/>
                <a:gd name="T47" fmla="*/ 119 h 173"/>
                <a:gd name="T48" fmla="*/ 105 w 117"/>
                <a:gd name="T49" fmla="*/ 107 h 173"/>
                <a:gd name="T50" fmla="*/ 105 w 117"/>
                <a:gd name="T51" fmla="*/ 92 h 173"/>
                <a:gd name="T52" fmla="*/ 105 w 117"/>
                <a:gd name="T53" fmla="*/ 80 h 173"/>
                <a:gd name="T54" fmla="*/ 99 w 117"/>
                <a:gd name="T55" fmla="*/ 75 h 173"/>
                <a:gd name="T56" fmla="*/ 96 w 117"/>
                <a:gd name="T57" fmla="*/ 60 h 173"/>
                <a:gd name="T58" fmla="*/ 105 w 117"/>
                <a:gd name="T59" fmla="*/ 51 h 173"/>
                <a:gd name="T60" fmla="*/ 105 w 117"/>
                <a:gd name="T61" fmla="*/ 38 h 173"/>
                <a:gd name="T62" fmla="*/ 105 w 117"/>
                <a:gd name="T63" fmla="*/ 26 h 173"/>
                <a:gd name="T64" fmla="*/ 92 w 117"/>
                <a:gd name="T65" fmla="*/ 26 h 173"/>
                <a:gd name="T66" fmla="*/ 80 w 117"/>
                <a:gd name="T67" fmla="*/ 38 h 173"/>
                <a:gd name="T68" fmla="*/ 68 w 117"/>
                <a:gd name="T69" fmla="*/ 38 h 173"/>
                <a:gd name="T70" fmla="*/ 62 w 117"/>
                <a:gd name="T71" fmla="*/ 27 h 17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7"/>
                <a:gd name="T109" fmla="*/ 0 h 173"/>
                <a:gd name="T110" fmla="*/ 117 w 117"/>
                <a:gd name="T111" fmla="*/ 173 h 17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7" h="173">
                  <a:moveTo>
                    <a:pt x="62" y="27"/>
                  </a:moveTo>
                  <a:lnTo>
                    <a:pt x="53" y="6"/>
                  </a:lnTo>
                  <a:lnTo>
                    <a:pt x="44" y="0"/>
                  </a:lnTo>
                  <a:lnTo>
                    <a:pt x="33" y="6"/>
                  </a:lnTo>
                  <a:lnTo>
                    <a:pt x="26" y="14"/>
                  </a:lnTo>
                  <a:lnTo>
                    <a:pt x="17" y="20"/>
                  </a:lnTo>
                  <a:lnTo>
                    <a:pt x="24" y="36"/>
                  </a:lnTo>
                  <a:lnTo>
                    <a:pt x="3" y="39"/>
                  </a:lnTo>
                  <a:lnTo>
                    <a:pt x="0" y="69"/>
                  </a:lnTo>
                  <a:lnTo>
                    <a:pt x="15" y="89"/>
                  </a:lnTo>
                  <a:lnTo>
                    <a:pt x="11" y="104"/>
                  </a:lnTo>
                  <a:lnTo>
                    <a:pt x="17" y="116"/>
                  </a:lnTo>
                  <a:lnTo>
                    <a:pt x="11" y="132"/>
                  </a:lnTo>
                  <a:lnTo>
                    <a:pt x="11" y="150"/>
                  </a:lnTo>
                  <a:lnTo>
                    <a:pt x="26" y="165"/>
                  </a:lnTo>
                  <a:lnTo>
                    <a:pt x="39" y="155"/>
                  </a:lnTo>
                  <a:lnTo>
                    <a:pt x="53" y="165"/>
                  </a:lnTo>
                  <a:lnTo>
                    <a:pt x="60" y="165"/>
                  </a:lnTo>
                  <a:lnTo>
                    <a:pt x="66" y="173"/>
                  </a:lnTo>
                  <a:lnTo>
                    <a:pt x="81" y="167"/>
                  </a:lnTo>
                  <a:lnTo>
                    <a:pt x="83" y="141"/>
                  </a:lnTo>
                  <a:lnTo>
                    <a:pt x="90" y="134"/>
                  </a:lnTo>
                  <a:lnTo>
                    <a:pt x="107" y="132"/>
                  </a:lnTo>
                  <a:lnTo>
                    <a:pt x="117" y="119"/>
                  </a:lnTo>
                  <a:lnTo>
                    <a:pt x="105" y="107"/>
                  </a:lnTo>
                  <a:lnTo>
                    <a:pt x="105" y="92"/>
                  </a:lnTo>
                  <a:lnTo>
                    <a:pt x="105" y="80"/>
                  </a:lnTo>
                  <a:lnTo>
                    <a:pt x="99" y="75"/>
                  </a:lnTo>
                  <a:lnTo>
                    <a:pt x="96" y="60"/>
                  </a:lnTo>
                  <a:lnTo>
                    <a:pt x="105" y="51"/>
                  </a:lnTo>
                  <a:lnTo>
                    <a:pt x="105" y="38"/>
                  </a:lnTo>
                  <a:lnTo>
                    <a:pt x="105" y="26"/>
                  </a:lnTo>
                  <a:lnTo>
                    <a:pt x="92" y="26"/>
                  </a:lnTo>
                  <a:lnTo>
                    <a:pt x="80" y="38"/>
                  </a:lnTo>
                  <a:lnTo>
                    <a:pt x="68" y="38"/>
                  </a:lnTo>
                  <a:lnTo>
                    <a:pt x="62" y="2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1" name="Freeform 68"/>
            <p:cNvSpPr>
              <a:spLocks/>
            </p:cNvSpPr>
            <p:nvPr/>
          </p:nvSpPr>
          <p:spPr bwMode="auto">
            <a:xfrm>
              <a:off x="1878625" y="3894139"/>
              <a:ext cx="215412" cy="220663"/>
            </a:xfrm>
            <a:custGeom>
              <a:avLst/>
              <a:gdLst>
                <a:gd name="T0" fmla="*/ 18 w 147"/>
                <a:gd name="T1" fmla="*/ 34 h 139"/>
                <a:gd name="T2" fmla="*/ 6 w 147"/>
                <a:gd name="T3" fmla="*/ 42 h 139"/>
                <a:gd name="T4" fmla="*/ 0 w 147"/>
                <a:gd name="T5" fmla="*/ 57 h 139"/>
                <a:gd name="T6" fmla="*/ 6 w 147"/>
                <a:gd name="T7" fmla="*/ 73 h 139"/>
                <a:gd name="T8" fmla="*/ 9 w 147"/>
                <a:gd name="T9" fmla="*/ 87 h 139"/>
                <a:gd name="T10" fmla="*/ 13 w 147"/>
                <a:gd name="T11" fmla="*/ 97 h 139"/>
                <a:gd name="T12" fmla="*/ 22 w 147"/>
                <a:gd name="T13" fmla="*/ 105 h 139"/>
                <a:gd name="T14" fmla="*/ 36 w 147"/>
                <a:gd name="T15" fmla="*/ 100 h 139"/>
                <a:gd name="T16" fmla="*/ 45 w 147"/>
                <a:gd name="T17" fmla="*/ 108 h 139"/>
                <a:gd name="T18" fmla="*/ 49 w 147"/>
                <a:gd name="T19" fmla="*/ 120 h 139"/>
                <a:gd name="T20" fmla="*/ 60 w 147"/>
                <a:gd name="T21" fmla="*/ 139 h 139"/>
                <a:gd name="T22" fmla="*/ 72 w 147"/>
                <a:gd name="T23" fmla="*/ 138 h 139"/>
                <a:gd name="T24" fmla="*/ 84 w 147"/>
                <a:gd name="T25" fmla="*/ 126 h 139"/>
                <a:gd name="T26" fmla="*/ 97 w 147"/>
                <a:gd name="T27" fmla="*/ 126 h 139"/>
                <a:gd name="T28" fmla="*/ 109 w 147"/>
                <a:gd name="T29" fmla="*/ 120 h 139"/>
                <a:gd name="T30" fmla="*/ 109 w 147"/>
                <a:gd name="T31" fmla="*/ 105 h 139"/>
                <a:gd name="T32" fmla="*/ 115 w 147"/>
                <a:gd name="T33" fmla="*/ 99 h 139"/>
                <a:gd name="T34" fmla="*/ 124 w 147"/>
                <a:gd name="T35" fmla="*/ 106 h 139"/>
                <a:gd name="T36" fmla="*/ 138 w 147"/>
                <a:gd name="T37" fmla="*/ 106 h 139"/>
                <a:gd name="T38" fmla="*/ 147 w 147"/>
                <a:gd name="T39" fmla="*/ 99 h 139"/>
                <a:gd name="T40" fmla="*/ 136 w 147"/>
                <a:gd name="T41" fmla="*/ 85 h 139"/>
                <a:gd name="T42" fmla="*/ 132 w 147"/>
                <a:gd name="T43" fmla="*/ 66 h 139"/>
                <a:gd name="T44" fmla="*/ 124 w 147"/>
                <a:gd name="T45" fmla="*/ 54 h 139"/>
                <a:gd name="T46" fmla="*/ 115 w 147"/>
                <a:gd name="T47" fmla="*/ 54 h 139"/>
                <a:gd name="T48" fmla="*/ 105 w 147"/>
                <a:gd name="T49" fmla="*/ 51 h 139"/>
                <a:gd name="T50" fmla="*/ 99 w 147"/>
                <a:gd name="T51" fmla="*/ 40 h 139"/>
                <a:gd name="T52" fmla="*/ 100 w 147"/>
                <a:gd name="T53" fmla="*/ 27 h 139"/>
                <a:gd name="T54" fmla="*/ 100 w 147"/>
                <a:gd name="T55" fmla="*/ 7 h 139"/>
                <a:gd name="T56" fmla="*/ 84 w 147"/>
                <a:gd name="T57" fmla="*/ 0 h 139"/>
                <a:gd name="T58" fmla="*/ 70 w 147"/>
                <a:gd name="T59" fmla="*/ 0 h 139"/>
                <a:gd name="T60" fmla="*/ 57 w 147"/>
                <a:gd name="T61" fmla="*/ 0 h 139"/>
                <a:gd name="T62" fmla="*/ 49 w 147"/>
                <a:gd name="T63" fmla="*/ 12 h 139"/>
                <a:gd name="T64" fmla="*/ 37 w 147"/>
                <a:gd name="T65" fmla="*/ 16 h 139"/>
                <a:gd name="T66" fmla="*/ 27 w 147"/>
                <a:gd name="T67" fmla="*/ 27 h 139"/>
                <a:gd name="T68" fmla="*/ 18 w 147"/>
                <a:gd name="T69" fmla="*/ 34 h 1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7"/>
                <a:gd name="T106" fmla="*/ 0 h 139"/>
                <a:gd name="T107" fmla="*/ 147 w 147"/>
                <a:gd name="T108" fmla="*/ 139 h 1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7" h="139">
                  <a:moveTo>
                    <a:pt x="18" y="34"/>
                  </a:moveTo>
                  <a:lnTo>
                    <a:pt x="6" y="42"/>
                  </a:lnTo>
                  <a:lnTo>
                    <a:pt x="0" y="57"/>
                  </a:lnTo>
                  <a:lnTo>
                    <a:pt x="6" y="73"/>
                  </a:lnTo>
                  <a:lnTo>
                    <a:pt x="9" y="87"/>
                  </a:lnTo>
                  <a:lnTo>
                    <a:pt x="13" y="97"/>
                  </a:lnTo>
                  <a:lnTo>
                    <a:pt x="22" y="105"/>
                  </a:lnTo>
                  <a:lnTo>
                    <a:pt x="36" y="100"/>
                  </a:lnTo>
                  <a:lnTo>
                    <a:pt x="45" y="108"/>
                  </a:lnTo>
                  <a:lnTo>
                    <a:pt x="49" y="120"/>
                  </a:lnTo>
                  <a:lnTo>
                    <a:pt x="60" y="139"/>
                  </a:lnTo>
                  <a:lnTo>
                    <a:pt x="72" y="138"/>
                  </a:lnTo>
                  <a:lnTo>
                    <a:pt x="84" y="126"/>
                  </a:lnTo>
                  <a:lnTo>
                    <a:pt x="97" y="126"/>
                  </a:lnTo>
                  <a:lnTo>
                    <a:pt x="109" y="120"/>
                  </a:lnTo>
                  <a:lnTo>
                    <a:pt x="109" y="105"/>
                  </a:lnTo>
                  <a:lnTo>
                    <a:pt x="115" y="99"/>
                  </a:lnTo>
                  <a:lnTo>
                    <a:pt x="124" y="106"/>
                  </a:lnTo>
                  <a:lnTo>
                    <a:pt x="138" y="106"/>
                  </a:lnTo>
                  <a:lnTo>
                    <a:pt x="147" y="99"/>
                  </a:lnTo>
                  <a:lnTo>
                    <a:pt x="136" y="85"/>
                  </a:lnTo>
                  <a:lnTo>
                    <a:pt x="132" y="66"/>
                  </a:lnTo>
                  <a:lnTo>
                    <a:pt x="124" y="54"/>
                  </a:lnTo>
                  <a:lnTo>
                    <a:pt x="115" y="54"/>
                  </a:lnTo>
                  <a:lnTo>
                    <a:pt x="105" y="51"/>
                  </a:lnTo>
                  <a:lnTo>
                    <a:pt x="99" y="40"/>
                  </a:lnTo>
                  <a:lnTo>
                    <a:pt x="100" y="27"/>
                  </a:lnTo>
                  <a:lnTo>
                    <a:pt x="100" y="7"/>
                  </a:lnTo>
                  <a:lnTo>
                    <a:pt x="84" y="0"/>
                  </a:lnTo>
                  <a:lnTo>
                    <a:pt x="70" y="0"/>
                  </a:lnTo>
                  <a:lnTo>
                    <a:pt x="57" y="0"/>
                  </a:lnTo>
                  <a:lnTo>
                    <a:pt x="49" y="12"/>
                  </a:lnTo>
                  <a:lnTo>
                    <a:pt x="37" y="16"/>
                  </a:lnTo>
                  <a:lnTo>
                    <a:pt x="27" y="27"/>
                  </a:lnTo>
                  <a:lnTo>
                    <a:pt x="18" y="34"/>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2" name="Freeform 69"/>
            <p:cNvSpPr>
              <a:spLocks/>
            </p:cNvSpPr>
            <p:nvPr/>
          </p:nvSpPr>
          <p:spPr bwMode="auto">
            <a:xfrm>
              <a:off x="2157048" y="3932239"/>
              <a:ext cx="281354" cy="239713"/>
            </a:xfrm>
            <a:custGeom>
              <a:avLst/>
              <a:gdLst>
                <a:gd name="T0" fmla="*/ 53 w 192"/>
                <a:gd name="T1" fmla="*/ 21 h 151"/>
                <a:gd name="T2" fmla="*/ 47 w 192"/>
                <a:gd name="T3" fmla="*/ 36 h 151"/>
                <a:gd name="T4" fmla="*/ 42 w 192"/>
                <a:gd name="T5" fmla="*/ 46 h 151"/>
                <a:gd name="T6" fmla="*/ 24 w 192"/>
                <a:gd name="T7" fmla="*/ 60 h 151"/>
                <a:gd name="T8" fmla="*/ 12 w 192"/>
                <a:gd name="T9" fmla="*/ 61 h 151"/>
                <a:gd name="T10" fmla="*/ 0 w 192"/>
                <a:gd name="T11" fmla="*/ 73 h 151"/>
                <a:gd name="T12" fmla="*/ 8 w 192"/>
                <a:gd name="T13" fmla="*/ 81 h 151"/>
                <a:gd name="T14" fmla="*/ 15 w 192"/>
                <a:gd name="T15" fmla="*/ 91 h 151"/>
                <a:gd name="T16" fmla="*/ 6 w 192"/>
                <a:gd name="T17" fmla="*/ 105 h 151"/>
                <a:gd name="T18" fmla="*/ 12 w 192"/>
                <a:gd name="T19" fmla="*/ 117 h 151"/>
                <a:gd name="T20" fmla="*/ 11 w 192"/>
                <a:gd name="T21" fmla="*/ 150 h 151"/>
                <a:gd name="T22" fmla="*/ 29 w 192"/>
                <a:gd name="T23" fmla="*/ 151 h 151"/>
                <a:gd name="T24" fmla="*/ 42 w 192"/>
                <a:gd name="T25" fmla="*/ 136 h 151"/>
                <a:gd name="T26" fmla="*/ 63 w 192"/>
                <a:gd name="T27" fmla="*/ 136 h 151"/>
                <a:gd name="T28" fmla="*/ 77 w 192"/>
                <a:gd name="T29" fmla="*/ 151 h 151"/>
                <a:gd name="T30" fmla="*/ 81 w 192"/>
                <a:gd name="T31" fmla="*/ 136 h 151"/>
                <a:gd name="T32" fmla="*/ 104 w 192"/>
                <a:gd name="T33" fmla="*/ 141 h 151"/>
                <a:gd name="T34" fmla="*/ 114 w 192"/>
                <a:gd name="T35" fmla="*/ 130 h 151"/>
                <a:gd name="T36" fmla="*/ 107 w 192"/>
                <a:gd name="T37" fmla="*/ 117 h 151"/>
                <a:gd name="T38" fmla="*/ 123 w 192"/>
                <a:gd name="T39" fmla="*/ 100 h 151"/>
                <a:gd name="T40" fmla="*/ 129 w 192"/>
                <a:gd name="T41" fmla="*/ 85 h 151"/>
                <a:gd name="T42" fmla="*/ 137 w 192"/>
                <a:gd name="T43" fmla="*/ 76 h 151"/>
                <a:gd name="T44" fmla="*/ 147 w 192"/>
                <a:gd name="T45" fmla="*/ 85 h 151"/>
                <a:gd name="T46" fmla="*/ 155 w 192"/>
                <a:gd name="T47" fmla="*/ 96 h 151"/>
                <a:gd name="T48" fmla="*/ 171 w 192"/>
                <a:gd name="T49" fmla="*/ 85 h 151"/>
                <a:gd name="T50" fmla="*/ 180 w 192"/>
                <a:gd name="T51" fmla="*/ 75 h 151"/>
                <a:gd name="T52" fmla="*/ 192 w 192"/>
                <a:gd name="T53" fmla="*/ 72 h 151"/>
                <a:gd name="T54" fmla="*/ 192 w 192"/>
                <a:gd name="T55" fmla="*/ 58 h 151"/>
                <a:gd name="T56" fmla="*/ 188 w 192"/>
                <a:gd name="T57" fmla="*/ 45 h 151"/>
                <a:gd name="T58" fmla="*/ 185 w 192"/>
                <a:gd name="T59" fmla="*/ 30 h 151"/>
                <a:gd name="T60" fmla="*/ 174 w 192"/>
                <a:gd name="T61" fmla="*/ 24 h 151"/>
                <a:gd name="T62" fmla="*/ 167 w 192"/>
                <a:gd name="T63" fmla="*/ 15 h 151"/>
                <a:gd name="T64" fmla="*/ 156 w 192"/>
                <a:gd name="T65" fmla="*/ 15 h 151"/>
                <a:gd name="T66" fmla="*/ 147 w 192"/>
                <a:gd name="T67" fmla="*/ 9 h 151"/>
                <a:gd name="T68" fmla="*/ 144 w 192"/>
                <a:gd name="T69" fmla="*/ 16 h 151"/>
                <a:gd name="T70" fmla="*/ 131 w 192"/>
                <a:gd name="T71" fmla="*/ 18 h 151"/>
                <a:gd name="T72" fmla="*/ 120 w 192"/>
                <a:gd name="T73" fmla="*/ 25 h 151"/>
                <a:gd name="T74" fmla="*/ 104 w 192"/>
                <a:gd name="T75" fmla="*/ 18 h 151"/>
                <a:gd name="T76" fmla="*/ 98 w 192"/>
                <a:gd name="T77" fmla="*/ 4 h 151"/>
                <a:gd name="T78" fmla="*/ 86 w 192"/>
                <a:gd name="T79" fmla="*/ 6 h 151"/>
                <a:gd name="T80" fmla="*/ 80 w 192"/>
                <a:gd name="T81" fmla="*/ 0 h 151"/>
                <a:gd name="T82" fmla="*/ 60 w 192"/>
                <a:gd name="T83" fmla="*/ 3 h 151"/>
                <a:gd name="T84" fmla="*/ 53 w 192"/>
                <a:gd name="T85" fmla="*/ 21 h 1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92"/>
                <a:gd name="T130" fmla="*/ 0 h 151"/>
                <a:gd name="T131" fmla="*/ 192 w 192"/>
                <a:gd name="T132" fmla="*/ 151 h 15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92" h="151">
                  <a:moveTo>
                    <a:pt x="53" y="21"/>
                  </a:moveTo>
                  <a:lnTo>
                    <a:pt x="47" y="36"/>
                  </a:lnTo>
                  <a:lnTo>
                    <a:pt x="42" y="46"/>
                  </a:lnTo>
                  <a:lnTo>
                    <a:pt x="24" y="60"/>
                  </a:lnTo>
                  <a:lnTo>
                    <a:pt x="12" y="61"/>
                  </a:lnTo>
                  <a:lnTo>
                    <a:pt x="0" y="73"/>
                  </a:lnTo>
                  <a:lnTo>
                    <a:pt x="8" y="81"/>
                  </a:lnTo>
                  <a:lnTo>
                    <a:pt x="15" y="91"/>
                  </a:lnTo>
                  <a:lnTo>
                    <a:pt x="6" y="105"/>
                  </a:lnTo>
                  <a:lnTo>
                    <a:pt x="12" y="117"/>
                  </a:lnTo>
                  <a:lnTo>
                    <a:pt x="11" y="150"/>
                  </a:lnTo>
                  <a:lnTo>
                    <a:pt x="29" y="151"/>
                  </a:lnTo>
                  <a:lnTo>
                    <a:pt x="42" y="136"/>
                  </a:lnTo>
                  <a:lnTo>
                    <a:pt x="63" y="136"/>
                  </a:lnTo>
                  <a:lnTo>
                    <a:pt x="77" y="151"/>
                  </a:lnTo>
                  <a:lnTo>
                    <a:pt x="81" y="136"/>
                  </a:lnTo>
                  <a:lnTo>
                    <a:pt x="104" y="141"/>
                  </a:lnTo>
                  <a:lnTo>
                    <a:pt x="114" y="130"/>
                  </a:lnTo>
                  <a:lnTo>
                    <a:pt x="107" y="117"/>
                  </a:lnTo>
                  <a:lnTo>
                    <a:pt x="123" y="100"/>
                  </a:lnTo>
                  <a:lnTo>
                    <a:pt x="129" y="85"/>
                  </a:lnTo>
                  <a:lnTo>
                    <a:pt x="137" y="76"/>
                  </a:lnTo>
                  <a:lnTo>
                    <a:pt x="147" y="85"/>
                  </a:lnTo>
                  <a:lnTo>
                    <a:pt x="155" y="96"/>
                  </a:lnTo>
                  <a:lnTo>
                    <a:pt x="171" y="85"/>
                  </a:lnTo>
                  <a:lnTo>
                    <a:pt x="180" y="75"/>
                  </a:lnTo>
                  <a:lnTo>
                    <a:pt x="192" y="72"/>
                  </a:lnTo>
                  <a:lnTo>
                    <a:pt x="192" y="58"/>
                  </a:lnTo>
                  <a:lnTo>
                    <a:pt x="188" y="45"/>
                  </a:lnTo>
                  <a:lnTo>
                    <a:pt x="185" y="30"/>
                  </a:lnTo>
                  <a:lnTo>
                    <a:pt x="174" y="24"/>
                  </a:lnTo>
                  <a:lnTo>
                    <a:pt x="167" y="15"/>
                  </a:lnTo>
                  <a:lnTo>
                    <a:pt x="156" y="15"/>
                  </a:lnTo>
                  <a:lnTo>
                    <a:pt x="147" y="9"/>
                  </a:lnTo>
                  <a:lnTo>
                    <a:pt x="144" y="16"/>
                  </a:lnTo>
                  <a:lnTo>
                    <a:pt x="131" y="18"/>
                  </a:lnTo>
                  <a:lnTo>
                    <a:pt x="120" y="25"/>
                  </a:lnTo>
                  <a:lnTo>
                    <a:pt x="104" y="18"/>
                  </a:lnTo>
                  <a:lnTo>
                    <a:pt x="98" y="4"/>
                  </a:lnTo>
                  <a:lnTo>
                    <a:pt x="86" y="6"/>
                  </a:lnTo>
                  <a:lnTo>
                    <a:pt x="80" y="0"/>
                  </a:lnTo>
                  <a:lnTo>
                    <a:pt x="60" y="3"/>
                  </a:lnTo>
                  <a:lnTo>
                    <a:pt x="53" y="2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3" name="Freeform 70"/>
            <p:cNvSpPr>
              <a:spLocks/>
            </p:cNvSpPr>
            <p:nvPr/>
          </p:nvSpPr>
          <p:spPr bwMode="auto">
            <a:xfrm>
              <a:off x="2023698" y="3790951"/>
              <a:ext cx="348762" cy="260350"/>
            </a:xfrm>
            <a:custGeom>
              <a:avLst/>
              <a:gdLst>
                <a:gd name="T0" fmla="*/ 4 w 238"/>
                <a:gd name="T1" fmla="*/ 72 h 164"/>
                <a:gd name="T2" fmla="*/ 1 w 238"/>
                <a:gd name="T3" fmla="*/ 89 h 164"/>
                <a:gd name="T4" fmla="*/ 0 w 238"/>
                <a:gd name="T5" fmla="*/ 105 h 164"/>
                <a:gd name="T6" fmla="*/ 7 w 238"/>
                <a:gd name="T7" fmla="*/ 117 h 164"/>
                <a:gd name="T8" fmla="*/ 19 w 238"/>
                <a:gd name="T9" fmla="*/ 119 h 164"/>
                <a:gd name="T10" fmla="*/ 24 w 238"/>
                <a:gd name="T11" fmla="*/ 117 h 164"/>
                <a:gd name="T12" fmla="*/ 33 w 238"/>
                <a:gd name="T13" fmla="*/ 134 h 164"/>
                <a:gd name="T14" fmla="*/ 37 w 238"/>
                <a:gd name="T15" fmla="*/ 150 h 164"/>
                <a:gd name="T16" fmla="*/ 51 w 238"/>
                <a:gd name="T17" fmla="*/ 164 h 164"/>
                <a:gd name="T18" fmla="*/ 76 w 238"/>
                <a:gd name="T19" fmla="*/ 164 h 164"/>
                <a:gd name="T20" fmla="*/ 82 w 238"/>
                <a:gd name="T21" fmla="*/ 158 h 164"/>
                <a:gd name="T22" fmla="*/ 90 w 238"/>
                <a:gd name="T23" fmla="*/ 164 h 164"/>
                <a:gd name="T24" fmla="*/ 105 w 238"/>
                <a:gd name="T25" fmla="*/ 150 h 164"/>
                <a:gd name="T26" fmla="*/ 117 w 238"/>
                <a:gd name="T27" fmla="*/ 150 h 164"/>
                <a:gd name="T28" fmla="*/ 124 w 238"/>
                <a:gd name="T29" fmla="*/ 141 h 164"/>
                <a:gd name="T30" fmla="*/ 133 w 238"/>
                <a:gd name="T31" fmla="*/ 134 h 164"/>
                <a:gd name="T32" fmla="*/ 139 w 238"/>
                <a:gd name="T33" fmla="*/ 125 h 164"/>
                <a:gd name="T34" fmla="*/ 147 w 238"/>
                <a:gd name="T35" fmla="*/ 102 h 164"/>
                <a:gd name="T36" fmla="*/ 156 w 238"/>
                <a:gd name="T37" fmla="*/ 90 h 164"/>
                <a:gd name="T38" fmla="*/ 171 w 238"/>
                <a:gd name="T39" fmla="*/ 89 h 164"/>
                <a:gd name="T40" fmla="*/ 177 w 238"/>
                <a:gd name="T41" fmla="*/ 95 h 164"/>
                <a:gd name="T42" fmla="*/ 189 w 238"/>
                <a:gd name="T43" fmla="*/ 92 h 164"/>
                <a:gd name="T44" fmla="*/ 198 w 238"/>
                <a:gd name="T45" fmla="*/ 110 h 164"/>
                <a:gd name="T46" fmla="*/ 213 w 238"/>
                <a:gd name="T47" fmla="*/ 113 h 164"/>
                <a:gd name="T48" fmla="*/ 228 w 238"/>
                <a:gd name="T49" fmla="*/ 107 h 164"/>
                <a:gd name="T50" fmla="*/ 238 w 238"/>
                <a:gd name="T51" fmla="*/ 104 h 164"/>
                <a:gd name="T52" fmla="*/ 238 w 238"/>
                <a:gd name="T53" fmla="*/ 96 h 164"/>
                <a:gd name="T54" fmla="*/ 229 w 238"/>
                <a:gd name="T55" fmla="*/ 89 h 164"/>
                <a:gd name="T56" fmla="*/ 219 w 238"/>
                <a:gd name="T57" fmla="*/ 75 h 164"/>
                <a:gd name="T58" fmla="*/ 207 w 238"/>
                <a:gd name="T59" fmla="*/ 75 h 164"/>
                <a:gd name="T60" fmla="*/ 195 w 238"/>
                <a:gd name="T61" fmla="*/ 65 h 164"/>
                <a:gd name="T62" fmla="*/ 174 w 238"/>
                <a:gd name="T63" fmla="*/ 48 h 164"/>
                <a:gd name="T64" fmla="*/ 160 w 238"/>
                <a:gd name="T65" fmla="*/ 47 h 164"/>
                <a:gd name="T66" fmla="*/ 141 w 238"/>
                <a:gd name="T67" fmla="*/ 48 h 164"/>
                <a:gd name="T68" fmla="*/ 117 w 238"/>
                <a:gd name="T69" fmla="*/ 48 h 164"/>
                <a:gd name="T70" fmla="*/ 111 w 238"/>
                <a:gd name="T71" fmla="*/ 41 h 164"/>
                <a:gd name="T72" fmla="*/ 94 w 238"/>
                <a:gd name="T73" fmla="*/ 42 h 164"/>
                <a:gd name="T74" fmla="*/ 85 w 238"/>
                <a:gd name="T75" fmla="*/ 38 h 164"/>
                <a:gd name="T76" fmla="*/ 102 w 238"/>
                <a:gd name="T77" fmla="*/ 29 h 164"/>
                <a:gd name="T78" fmla="*/ 93 w 238"/>
                <a:gd name="T79" fmla="*/ 9 h 164"/>
                <a:gd name="T80" fmla="*/ 82 w 238"/>
                <a:gd name="T81" fmla="*/ 0 h 164"/>
                <a:gd name="T82" fmla="*/ 69 w 238"/>
                <a:gd name="T83" fmla="*/ 21 h 164"/>
                <a:gd name="T84" fmla="*/ 61 w 238"/>
                <a:gd name="T85" fmla="*/ 38 h 164"/>
                <a:gd name="T86" fmla="*/ 42 w 238"/>
                <a:gd name="T87" fmla="*/ 39 h 164"/>
                <a:gd name="T88" fmla="*/ 25 w 238"/>
                <a:gd name="T89" fmla="*/ 38 h 164"/>
                <a:gd name="T90" fmla="*/ 18 w 238"/>
                <a:gd name="T91" fmla="*/ 41 h 164"/>
                <a:gd name="T92" fmla="*/ 15 w 238"/>
                <a:gd name="T93" fmla="*/ 65 h 164"/>
                <a:gd name="T94" fmla="*/ 4 w 238"/>
                <a:gd name="T95" fmla="*/ 72 h 16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38"/>
                <a:gd name="T145" fmla="*/ 0 h 164"/>
                <a:gd name="T146" fmla="*/ 238 w 238"/>
                <a:gd name="T147" fmla="*/ 164 h 16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38" h="164">
                  <a:moveTo>
                    <a:pt x="4" y="72"/>
                  </a:moveTo>
                  <a:lnTo>
                    <a:pt x="1" y="89"/>
                  </a:lnTo>
                  <a:lnTo>
                    <a:pt x="0" y="105"/>
                  </a:lnTo>
                  <a:lnTo>
                    <a:pt x="7" y="117"/>
                  </a:lnTo>
                  <a:lnTo>
                    <a:pt x="19" y="119"/>
                  </a:lnTo>
                  <a:lnTo>
                    <a:pt x="24" y="117"/>
                  </a:lnTo>
                  <a:lnTo>
                    <a:pt x="33" y="134"/>
                  </a:lnTo>
                  <a:lnTo>
                    <a:pt x="37" y="150"/>
                  </a:lnTo>
                  <a:lnTo>
                    <a:pt x="51" y="164"/>
                  </a:lnTo>
                  <a:lnTo>
                    <a:pt x="76" y="164"/>
                  </a:lnTo>
                  <a:lnTo>
                    <a:pt x="82" y="158"/>
                  </a:lnTo>
                  <a:lnTo>
                    <a:pt x="90" y="164"/>
                  </a:lnTo>
                  <a:lnTo>
                    <a:pt x="105" y="150"/>
                  </a:lnTo>
                  <a:lnTo>
                    <a:pt x="117" y="150"/>
                  </a:lnTo>
                  <a:lnTo>
                    <a:pt x="124" y="141"/>
                  </a:lnTo>
                  <a:lnTo>
                    <a:pt x="133" y="134"/>
                  </a:lnTo>
                  <a:lnTo>
                    <a:pt x="139" y="125"/>
                  </a:lnTo>
                  <a:lnTo>
                    <a:pt x="147" y="102"/>
                  </a:lnTo>
                  <a:lnTo>
                    <a:pt x="156" y="90"/>
                  </a:lnTo>
                  <a:lnTo>
                    <a:pt x="171" y="89"/>
                  </a:lnTo>
                  <a:lnTo>
                    <a:pt x="177" y="95"/>
                  </a:lnTo>
                  <a:lnTo>
                    <a:pt x="189" y="92"/>
                  </a:lnTo>
                  <a:lnTo>
                    <a:pt x="198" y="110"/>
                  </a:lnTo>
                  <a:lnTo>
                    <a:pt x="213" y="113"/>
                  </a:lnTo>
                  <a:lnTo>
                    <a:pt x="228" y="107"/>
                  </a:lnTo>
                  <a:lnTo>
                    <a:pt x="238" y="104"/>
                  </a:lnTo>
                  <a:lnTo>
                    <a:pt x="238" y="96"/>
                  </a:lnTo>
                  <a:lnTo>
                    <a:pt x="229" y="89"/>
                  </a:lnTo>
                  <a:lnTo>
                    <a:pt x="219" y="75"/>
                  </a:lnTo>
                  <a:lnTo>
                    <a:pt x="207" y="75"/>
                  </a:lnTo>
                  <a:lnTo>
                    <a:pt x="195" y="65"/>
                  </a:lnTo>
                  <a:lnTo>
                    <a:pt x="174" y="48"/>
                  </a:lnTo>
                  <a:lnTo>
                    <a:pt x="160" y="47"/>
                  </a:lnTo>
                  <a:lnTo>
                    <a:pt x="141" y="48"/>
                  </a:lnTo>
                  <a:lnTo>
                    <a:pt x="117" y="48"/>
                  </a:lnTo>
                  <a:lnTo>
                    <a:pt x="111" y="41"/>
                  </a:lnTo>
                  <a:lnTo>
                    <a:pt x="94" y="42"/>
                  </a:lnTo>
                  <a:lnTo>
                    <a:pt x="85" y="38"/>
                  </a:lnTo>
                  <a:lnTo>
                    <a:pt x="102" y="29"/>
                  </a:lnTo>
                  <a:lnTo>
                    <a:pt x="93" y="9"/>
                  </a:lnTo>
                  <a:lnTo>
                    <a:pt x="82" y="0"/>
                  </a:lnTo>
                  <a:lnTo>
                    <a:pt x="69" y="21"/>
                  </a:lnTo>
                  <a:lnTo>
                    <a:pt x="61" y="38"/>
                  </a:lnTo>
                  <a:lnTo>
                    <a:pt x="42" y="39"/>
                  </a:lnTo>
                  <a:lnTo>
                    <a:pt x="25" y="38"/>
                  </a:lnTo>
                  <a:lnTo>
                    <a:pt x="18" y="41"/>
                  </a:lnTo>
                  <a:lnTo>
                    <a:pt x="15" y="65"/>
                  </a:lnTo>
                  <a:lnTo>
                    <a:pt x="4" y="7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9" name="Group 273"/>
          <p:cNvGrpSpPr/>
          <p:nvPr/>
        </p:nvGrpSpPr>
        <p:grpSpPr>
          <a:xfrm>
            <a:off x="4280465" y="3760864"/>
            <a:ext cx="786451" cy="1451735"/>
            <a:chOff x="1458058" y="3186114"/>
            <a:chExt cx="504092" cy="1008063"/>
          </a:xfrm>
          <a:solidFill>
            <a:schemeClr val="accent5"/>
          </a:solidFill>
        </p:grpSpPr>
        <p:sp>
          <p:nvSpPr>
            <p:cNvPr id="275" name="Freeform 72"/>
            <p:cNvSpPr>
              <a:spLocks/>
            </p:cNvSpPr>
            <p:nvPr/>
          </p:nvSpPr>
          <p:spPr bwMode="auto">
            <a:xfrm>
              <a:off x="1487366" y="3976689"/>
              <a:ext cx="172915" cy="166688"/>
            </a:xfrm>
            <a:custGeom>
              <a:avLst/>
              <a:gdLst>
                <a:gd name="T0" fmla="*/ 42 w 118"/>
                <a:gd name="T1" fmla="*/ 29 h 105"/>
                <a:gd name="T2" fmla="*/ 54 w 118"/>
                <a:gd name="T3" fmla="*/ 44 h 105"/>
                <a:gd name="T4" fmla="*/ 58 w 118"/>
                <a:gd name="T5" fmla="*/ 38 h 105"/>
                <a:gd name="T6" fmla="*/ 58 w 118"/>
                <a:gd name="T7" fmla="*/ 30 h 105"/>
                <a:gd name="T8" fmla="*/ 45 w 118"/>
                <a:gd name="T9" fmla="*/ 17 h 105"/>
                <a:gd name="T10" fmla="*/ 49 w 118"/>
                <a:gd name="T11" fmla="*/ 8 h 105"/>
                <a:gd name="T12" fmla="*/ 58 w 118"/>
                <a:gd name="T13" fmla="*/ 0 h 105"/>
                <a:gd name="T14" fmla="*/ 64 w 118"/>
                <a:gd name="T15" fmla="*/ 5 h 105"/>
                <a:gd name="T16" fmla="*/ 67 w 118"/>
                <a:gd name="T17" fmla="*/ 17 h 105"/>
                <a:gd name="T18" fmla="*/ 88 w 118"/>
                <a:gd name="T19" fmla="*/ 32 h 105"/>
                <a:gd name="T20" fmla="*/ 103 w 118"/>
                <a:gd name="T21" fmla="*/ 47 h 105"/>
                <a:gd name="T22" fmla="*/ 118 w 118"/>
                <a:gd name="T23" fmla="*/ 51 h 105"/>
                <a:gd name="T24" fmla="*/ 108 w 118"/>
                <a:gd name="T25" fmla="*/ 72 h 105"/>
                <a:gd name="T26" fmla="*/ 114 w 118"/>
                <a:gd name="T27" fmla="*/ 92 h 105"/>
                <a:gd name="T28" fmla="*/ 106 w 118"/>
                <a:gd name="T29" fmla="*/ 99 h 105"/>
                <a:gd name="T30" fmla="*/ 88 w 118"/>
                <a:gd name="T31" fmla="*/ 105 h 105"/>
                <a:gd name="T32" fmla="*/ 79 w 118"/>
                <a:gd name="T33" fmla="*/ 92 h 105"/>
                <a:gd name="T34" fmla="*/ 57 w 118"/>
                <a:gd name="T35" fmla="*/ 84 h 105"/>
                <a:gd name="T36" fmla="*/ 42 w 118"/>
                <a:gd name="T37" fmla="*/ 84 h 105"/>
                <a:gd name="T38" fmla="*/ 25 w 118"/>
                <a:gd name="T39" fmla="*/ 75 h 105"/>
                <a:gd name="T40" fmla="*/ 15 w 118"/>
                <a:gd name="T41" fmla="*/ 71 h 105"/>
                <a:gd name="T42" fmla="*/ 1 w 118"/>
                <a:gd name="T43" fmla="*/ 53 h 105"/>
                <a:gd name="T44" fmla="*/ 0 w 118"/>
                <a:gd name="T45" fmla="*/ 35 h 105"/>
                <a:gd name="T46" fmla="*/ 3 w 118"/>
                <a:gd name="T47" fmla="*/ 23 h 105"/>
                <a:gd name="T48" fmla="*/ 4 w 118"/>
                <a:gd name="T49" fmla="*/ 11 h 105"/>
                <a:gd name="T50" fmla="*/ 12 w 118"/>
                <a:gd name="T51" fmla="*/ 20 h 105"/>
                <a:gd name="T52" fmla="*/ 22 w 118"/>
                <a:gd name="T53" fmla="*/ 17 h 105"/>
                <a:gd name="T54" fmla="*/ 39 w 118"/>
                <a:gd name="T55" fmla="*/ 33 h 105"/>
                <a:gd name="T56" fmla="*/ 42 w 118"/>
                <a:gd name="T57" fmla="*/ 29 h 10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8"/>
                <a:gd name="T88" fmla="*/ 0 h 105"/>
                <a:gd name="T89" fmla="*/ 118 w 118"/>
                <a:gd name="T90" fmla="*/ 105 h 10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8" h="105">
                  <a:moveTo>
                    <a:pt x="42" y="29"/>
                  </a:moveTo>
                  <a:lnTo>
                    <a:pt x="54" y="44"/>
                  </a:lnTo>
                  <a:lnTo>
                    <a:pt x="58" y="38"/>
                  </a:lnTo>
                  <a:lnTo>
                    <a:pt x="58" y="30"/>
                  </a:lnTo>
                  <a:lnTo>
                    <a:pt x="45" y="17"/>
                  </a:lnTo>
                  <a:lnTo>
                    <a:pt x="49" y="8"/>
                  </a:lnTo>
                  <a:lnTo>
                    <a:pt x="58" y="0"/>
                  </a:lnTo>
                  <a:lnTo>
                    <a:pt x="64" y="5"/>
                  </a:lnTo>
                  <a:lnTo>
                    <a:pt x="67" y="17"/>
                  </a:lnTo>
                  <a:lnTo>
                    <a:pt x="88" y="32"/>
                  </a:lnTo>
                  <a:lnTo>
                    <a:pt x="103" y="47"/>
                  </a:lnTo>
                  <a:lnTo>
                    <a:pt x="118" y="51"/>
                  </a:lnTo>
                  <a:lnTo>
                    <a:pt x="108" y="72"/>
                  </a:lnTo>
                  <a:lnTo>
                    <a:pt x="114" y="92"/>
                  </a:lnTo>
                  <a:lnTo>
                    <a:pt x="106" y="99"/>
                  </a:lnTo>
                  <a:lnTo>
                    <a:pt x="88" y="105"/>
                  </a:lnTo>
                  <a:lnTo>
                    <a:pt x="79" y="92"/>
                  </a:lnTo>
                  <a:lnTo>
                    <a:pt x="57" y="84"/>
                  </a:lnTo>
                  <a:lnTo>
                    <a:pt x="42" y="84"/>
                  </a:lnTo>
                  <a:lnTo>
                    <a:pt x="25" y="75"/>
                  </a:lnTo>
                  <a:lnTo>
                    <a:pt x="15" y="71"/>
                  </a:lnTo>
                  <a:lnTo>
                    <a:pt x="1" y="53"/>
                  </a:lnTo>
                  <a:lnTo>
                    <a:pt x="0" y="35"/>
                  </a:lnTo>
                  <a:lnTo>
                    <a:pt x="3" y="23"/>
                  </a:lnTo>
                  <a:lnTo>
                    <a:pt x="4" y="11"/>
                  </a:lnTo>
                  <a:lnTo>
                    <a:pt x="12" y="20"/>
                  </a:lnTo>
                  <a:lnTo>
                    <a:pt x="22" y="17"/>
                  </a:lnTo>
                  <a:lnTo>
                    <a:pt x="39" y="33"/>
                  </a:lnTo>
                  <a:lnTo>
                    <a:pt x="42" y="2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6" name="Freeform 73"/>
            <p:cNvSpPr>
              <a:spLocks/>
            </p:cNvSpPr>
            <p:nvPr/>
          </p:nvSpPr>
          <p:spPr bwMode="auto">
            <a:xfrm>
              <a:off x="1647093" y="4017964"/>
              <a:ext cx="162658" cy="176213"/>
            </a:xfrm>
            <a:custGeom>
              <a:avLst/>
              <a:gdLst>
                <a:gd name="T0" fmla="*/ 102 w 111"/>
                <a:gd name="T1" fmla="*/ 57 h 111"/>
                <a:gd name="T2" fmla="*/ 93 w 111"/>
                <a:gd name="T3" fmla="*/ 63 h 111"/>
                <a:gd name="T4" fmla="*/ 77 w 111"/>
                <a:gd name="T5" fmla="*/ 61 h 111"/>
                <a:gd name="T6" fmla="*/ 66 w 111"/>
                <a:gd name="T7" fmla="*/ 75 h 111"/>
                <a:gd name="T8" fmla="*/ 71 w 111"/>
                <a:gd name="T9" fmla="*/ 93 h 111"/>
                <a:gd name="T10" fmla="*/ 66 w 111"/>
                <a:gd name="T11" fmla="*/ 105 h 111"/>
                <a:gd name="T12" fmla="*/ 51 w 111"/>
                <a:gd name="T13" fmla="*/ 106 h 111"/>
                <a:gd name="T14" fmla="*/ 35 w 111"/>
                <a:gd name="T15" fmla="*/ 111 h 111"/>
                <a:gd name="T16" fmla="*/ 26 w 111"/>
                <a:gd name="T17" fmla="*/ 99 h 111"/>
                <a:gd name="T18" fmla="*/ 17 w 111"/>
                <a:gd name="T19" fmla="*/ 93 h 111"/>
                <a:gd name="T20" fmla="*/ 14 w 111"/>
                <a:gd name="T21" fmla="*/ 82 h 111"/>
                <a:gd name="T22" fmla="*/ 3 w 111"/>
                <a:gd name="T23" fmla="*/ 64 h 111"/>
                <a:gd name="T24" fmla="*/ 0 w 111"/>
                <a:gd name="T25" fmla="*/ 46 h 111"/>
                <a:gd name="T26" fmla="*/ 6 w 111"/>
                <a:gd name="T27" fmla="*/ 28 h 111"/>
                <a:gd name="T28" fmla="*/ 11 w 111"/>
                <a:gd name="T29" fmla="*/ 19 h 111"/>
                <a:gd name="T30" fmla="*/ 15 w 111"/>
                <a:gd name="T31" fmla="*/ 13 h 111"/>
                <a:gd name="T32" fmla="*/ 32 w 111"/>
                <a:gd name="T33" fmla="*/ 13 h 111"/>
                <a:gd name="T34" fmla="*/ 38 w 111"/>
                <a:gd name="T35" fmla="*/ 7 h 111"/>
                <a:gd name="T36" fmla="*/ 48 w 111"/>
                <a:gd name="T37" fmla="*/ 0 h 111"/>
                <a:gd name="T38" fmla="*/ 56 w 111"/>
                <a:gd name="T39" fmla="*/ 4 h 111"/>
                <a:gd name="T40" fmla="*/ 65 w 111"/>
                <a:gd name="T41" fmla="*/ 19 h 111"/>
                <a:gd name="T42" fmla="*/ 83 w 111"/>
                <a:gd name="T43" fmla="*/ 15 h 111"/>
                <a:gd name="T44" fmla="*/ 83 w 111"/>
                <a:gd name="T45" fmla="*/ 24 h 111"/>
                <a:gd name="T46" fmla="*/ 95 w 111"/>
                <a:gd name="T47" fmla="*/ 34 h 111"/>
                <a:gd name="T48" fmla="*/ 104 w 111"/>
                <a:gd name="T49" fmla="*/ 33 h 111"/>
                <a:gd name="T50" fmla="*/ 111 w 111"/>
                <a:gd name="T51" fmla="*/ 45 h 111"/>
                <a:gd name="T52" fmla="*/ 102 w 111"/>
                <a:gd name="T53" fmla="*/ 57 h 11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11"/>
                <a:gd name="T82" fmla="*/ 0 h 111"/>
                <a:gd name="T83" fmla="*/ 111 w 111"/>
                <a:gd name="T84" fmla="*/ 111 h 11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11" h="111">
                  <a:moveTo>
                    <a:pt x="102" y="57"/>
                  </a:moveTo>
                  <a:lnTo>
                    <a:pt x="93" y="63"/>
                  </a:lnTo>
                  <a:lnTo>
                    <a:pt x="77" y="61"/>
                  </a:lnTo>
                  <a:lnTo>
                    <a:pt x="66" y="75"/>
                  </a:lnTo>
                  <a:lnTo>
                    <a:pt x="71" y="93"/>
                  </a:lnTo>
                  <a:lnTo>
                    <a:pt x="66" y="105"/>
                  </a:lnTo>
                  <a:lnTo>
                    <a:pt x="51" y="106"/>
                  </a:lnTo>
                  <a:lnTo>
                    <a:pt x="35" y="111"/>
                  </a:lnTo>
                  <a:lnTo>
                    <a:pt x="26" y="99"/>
                  </a:lnTo>
                  <a:lnTo>
                    <a:pt x="17" y="93"/>
                  </a:lnTo>
                  <a:lnTo>
                    <a:pt x="14" y="82"/>
                  </a:lnTo>
                  <a:lnTo>
                    <a:pt x="3" y="64"/>
                  </a:lnTo>
                  <a:lnTo>
                    <a:pt x="0" y="46"/>
                  </a:lnTo>
                  <a:lnTo>
                    <a:pt x="6" y="28"/>
                  </a:lnTo>
                  <a:lnTo>
                    <a:pt x="11" y="19"/>
                  </a:lnTo>
                  <a:lnTo>
                    <a:pt x="15" y="13"/>
                  </a:lnTo>
                  <a:lnTo>
                    <a:pt x="32" y="13"/>
                  </a:lnTo>
                  <a:lnTo>
                    <a:pt x="38" y="7"/>
                  </a:lnTo>
                  <a:lnTo>
                    <a:pt x="48" y="0"/>
                  </a:lnTo>
                  <a:lnTo>
                    <a:pt x="56" y="4"/>
                  </a:lnTo>
                  <a:lnTo>
                    <a:pt x="65" y="19"/>
                  </a:lnTo>
                  <a:lnTo>
                    <a:pt x="83" y="15"/>
                  </a:lnTo>
                  <a:lnTo>
                    <a:pt x="83" y="24"/>
                  </a:lnTo>
                  <a:lnTo>
                    <a:pt x="95" y="34"/>
                  </a:lnTo>
                  <a:lnTo>
                    <a:pt x="104" y="33"/>
                  </a:lnTo>
                  <a:lnTo>
                    <a:pt x="111" y="45"/>
                  </a:lnTo>
                  <a:lnTo>
                    <a:pt x="102" y="5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7" name="Freeform 74"/>
            <p:cNvSpPr>
              <a:spLocks/>
            </p:cNvSpPr>
            <p:nvPr/>
          </p:nvSpPr>
          <p:spPr bwMode="auto">
            <a:xfrm>
              <a:off x="1764323" y="3941764"/>
              <a:ext cx="145073" cy="180975"/>
            </a:xfrm>
            <a:custGeom>
              <a:avLst/>
              <a:gdLst>
                <a:gd name="T0" fmla="*/ 30 w 99"/>
                <a:gd name="T1" fmla="*/ 19 h 114"/>
                <a:gd name="T2" fmla="*/ 34 w 99"/>
                <a:gd name="T3" fmla="*/ 1 h 114"/>
                <a:gd name="T4" fmla="*/ 51 w 99"/>
                <a:gd name="T5" fmla="*/ 0 h 114"/>
                <a:gd name="T6" fmla="*/ 66 w 99"/>
                <a:gd name="T7" fmla="*/ 9 h 114"/>
                <a:gd name="T8" fmla="*/ 85 w 99"/>
                <a:gd name="T9" fmla="*/ 7 h 114"/>
                <a:gd name="T10" fmla="*/ 76 w 99"/>
                <a:gd name="T11" fmla="*/ 25 h 114"/>
                <a:gd name="T12" fmla="*/ 84 w 99"/>
                <a:gd name="T13" fmla="*/ 40 h 114"/>
                <a:gd name="T14" fmla="*/ 85 w 99"/>
                <a:gd name="T15" fmla="*/ 54 h 114"/>
                <a:gd name="T16" fmla="*/ 88 w 99"/>
                <a:gd name="T17" fmla="*/ 66 h 114"/>
                <a:gd name="T18" fmla="*/ 99 w 99"/>
                <a:gd name="T19" fmla="*/ 76 h 114"/>
                <a:gd name="T20" fmla="*/ 94 w 99"/>
                <a:gd name="T21" fmla="*/ 82 h 114"/>
                <a:gd name="T22" fmla="*/ 85 w 99"/>
                <a:gd name="T23" fmla="*/ 90 h 114"/>
                <a:gd name="T24" fmla="*/ 91 w 99"/>
                <a:gd name="T25" fmla="*/ 106 h 114"/>
                <a:gd name="T26" fmla="*/ 82 w 99"/>
                <a:gd name="T27" fmla="*/ 109 h 114"/>
                <a:gd name="T28" fmla="*/ 73 w 99"/>
                <a:gd name="T29" fmla="*/ 111 h 114"/>
                <a:gd name="T30" fmla="*/ 67 w 99"/>
                <a:gd name="T31" fmla="*/ 114 h 114"/>
                <a:gd name="T32" fmla="*/ 54 w 99"/>
                <a:gd name="T33" fmla="*/ 103 h 114"/>
                <a:gd name="T34" fmla="*/ 46 w 99"/>
                <a:gd name="T35" fmla="*/ 112 h 114"/>
                <a:gd name="T36" fmla="*/ 30 w 99"/>
                <a:gd name="T37" fmla="*/ 112 h 114"/>
                <a:gd name="T38" fmla="*/ 22 w 99"/>
                <a:gd name="T39" fmla="*/ 103 h 114"/>
                <a:gd name="T40" fmla="*/ 31 w 99"/>
                <a:gd name="T41" fmla="*/ 94 h 114"/>
                <a:gd name="T42" fmla="*/ 22 w 99"/>
                <a:gd name="T43" fmla="*/ 82 h 114"/>
                <a:gd name="T44" fmla="*/ 15 w 99"/>
                <a:gd name="T45" fmla="*/ 82 h 114"/>
                <a:gd name="T46" fmla="*/ 3 w 99"/>
                <a:gd name="T47" fmla="*/ 70 h 114"/>
                <a:gd name="T48" fmla="*/ 3 w 99"/>
                <a:gd name="T49" fmla="*/ 57 h 114"/>
                <a:gd name="T50" fmla="*/ 0 w 99"/>
                <a:gd name="T51" fmla="*/ 36 h 114"/>
                <a:gd name="T52" fmla="*/ 7 w 99"/>
                <a:gd name="T53" fmla="*/ 30 h 114"/>
                <a:gd name="T54" fmla="*/ 24 w 99"/>
                <a:gd name="T55" fmla="*/ 24 h 114"/>
                <a:gd name="T56" fmla="*/ 30 w 99"/>
                <a:gd name="T57" fmla="*/ 19 h 11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9"/>
                <a:gd name="T88" fmla="*/ 0 h 114"/>
                <a:gd name="T89" fmla="*/ 99 w 99"/>
                <a:gd name="T90" fmla="*/ 114 h 11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9" h="114">
                  <a:moveTo>
                    <a:pt x="30" y="19"/>
                  </a:moveTo>
                  <a:lnTo>
                    <a:pt x="34" y="1"/>
                  </a:lnTo>
                  <a:lnTo>
                    <a:pt x="51" y="0"/>
                  </a:lnTo>
                  <a:lnTo>
                    <a:pt x="66" y="9"/>
                  </a:lnTo>
                  <a:lnTo>
                    <a:pt x="85" y="7"/>
                  </a:lnTo>
                  <a:lnTo>
                    <a:pt x="76" y="25"/>
                  </a:lnTo>
                  <a:lnTo>
                    <a:pt x="84" y="40"/>
                  </a:lnTo>
                  <a:lnTo>
                    <a:pt x="85" y="54"/>
                  </a:lnTo>
                  <a:lnTo>
                    <a:pt x="88" y="66"/>
                  </a:lnTo>
                  <a:lnTo>
                    <a:pt x="99" y="76"/>
                  </a:lnTo>
                  <a:lnTo>
                    <a:pt x="94" y="82"/>
                  </a:lnTo>
                  <a:lnTo>
                    <a:pt x="85" y="90"/>
                  </a:lnTo>
                  <a:lnTo>
                    <a:pt x="91" y="106"/>
                  </a:lnTo>
                  <a:lnTo>
                    <a:pt x="82" y="109"/>
                  </a:lnTo>
                  <a:lnTo>
                    <a:pt x="73" y="111"/>
                  </a:lnTo>
                  <a:lnTo>
                    <a:pt x="67" y="114"/>
                  </a:lnTo>
                  <a:lnTo>
                    <a:pt x="54" y="103"/>
                  </a:lnTo>
                  <a:lnTo>
                    <a:pt x="46" y="112"/>
                  </a:lnTo>
                  <a:lnTo>
                    <a:pt x="30" y="112"/>
                  </a:lnTo>
                  <a:lnTo>
                    <a:pt x="22" y="103"/>
                  </a:lnTo>
                  <a:lnTo>
                    <a:pt x="31" y="94"/>
                  </a:lnTo>
                  <a:lnTo>
                    <a:pt x="22" y="82"/>
                  </a:lnTo>
                  <a:lnTo>
                    <a:pt x="15" y="82"/>
                  </a:lnTo>
                  <a:lnTo>
                    <a:pt x="3" y="70"/>
                  </a:lnTo>
                  <a:lnTo>
                    <a:pt x="3" y="57"/>
                  </a:lnTo>
                  <a:lnTo>
                    <a:pt x="0" y="36"/>
                  </a:lnTo>
                  <a:lnTo>
                    <a:pt x="7" y="30"/>
                  </a:lnTo>
                  <a:lnTo>
                    <a:pt x="24" y="24"/>
                  </a:lnTo>
                  <a:lnTo>
                    <a:pt x="30" y="1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8" name="Freeform 75"/>
            <p:cNvSpPr>
              <a:spLocks/>
            </p:cNvSpPr>
            <p:nvPr/>
          </p:nvSpPr>
          <p:spPr bwMode="auto">
            <a:xfrm>
              <a:off x="1849315" y="3832227"/>
              <a:ext cx="112835" cy="114300"/>
            </a:xfrm>
            <a:custGeom>
              <a:avLst/>
              <a:gdLst>
                <a:gd name="T0" fmla="*/ 77 w 77"/>
                <a:gd name="T1" fmla="*/ 42 h 72"/>
                <a:gd name="T2" fmla="*/ 69 w 77"/>
                <a:gd name="T3" fmla="*/ 52 h 72"/>
                <a:gd name="T4" fmla="*/ 54 w 77"/>
                <a:gd name="T5" fmla="*/ 58 h 72"/>
                <a:gd name="T6" fmla="*/ 50 w 77"/>
                <a:gd name="T7" fmla="*/ 64 h 72"/>
                <a:gd name="T8" fmla="*/ 41 w 77"/>
                <a:gd name="T9" fmla="*/ 72 h 72"/>
                <a:gd name="T10" fmla="*/ 21 w 77"/>
                <a:gd name="T11" fmla="*/ 57 h 72"/>
                <a:gd name="T12" fmla="*/ 12 w 77"/>
                <a:gd name="T13" fmla="*/ 57 h 72"/>
                <a:gd name="T14" fmla="*/ 0 w 77"/>
                <a:gd name="T15" fmla="*/ 52 h 72"/>
                <a:gd name="T16" fmla="*/ 2 w 77"/>
                <a:gd name="T17" fmla="*/ 28 h 72"/>
                <a:gd name="T18" fmla="*/ 12 w 77"/>
                <a:gd name="T19" fmla="*/ 30 h 72"/>
                <a:gd name="T20" fmla="*/ 23 w 77"/>
                <a:gd name="T21" fmla="*/ 25 h 72"/>
                <a:gd name="T22" fmla="*/ 32 w 77"/>
                <a:gd name="T23" fmla="*/ 18 h 72"/>
                <a:gd name="T24" fmla="*/ 36 w 77"/>
                <a:gd name="T25" fmla="*/ 3 h 72"/>
                <a:gd name="T26" fmla="*/ 47 w 77"/>
                <a:gd name="T27" fmla="*/ 0 h 72"/>
                <a:gd name="T28" fmla="*/ 53 w 77"/>
                <a:gd name="T29" fmla="*/ 9 h 72"/>
                <a:gd name="T30" fmla="*/ 56 w 77"/>
                <a:gd name="T31" fmla="*/ 25 h 72"/>
                <a:gd name="T32" fmla="*/ 62 w 77"/>
                <a:gd name="T33" fmla="*/ 34 h 72"/>
                <a:gd name="T34" fmla="*/ 77 w 77"/>
                <a:gd name="T35" fmla="*/ 42 h 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7"/>
                <a:gd name="T55" fmla="*/ 0 h 72"/>
                <a:gd name="T56" fmla="*/ 77 w 77"/>
                <a:gd name="T57" fmla="*/ 72 h 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7" h="72">
                  <a:moveTo>
                    <a:pt x="77" y="42"/>
                  </a:moveTo>
                  <a:lnTo>
                    <a:pt x="69" y="52"/>
                  </a:lnTo>
                  <a:lnTo>
                    <a:pt x="54" y="58"/>
                  </a:lnTo>
                  <a:lnTo>
                    <a:pt x="50" y="64"/>
                  </a:lnTo>
                  <a:lnTo>
                    <a:pt x="41" y="72"/>
                  </a:lnTo>
                  <a:lnTo>
                    <a:pt x="21" y="57"/>
                  </a:lnTo>
                  <a:lnTo>
                    <a:pt x="12" y="57"/>
                  </a:lnTo>
                  <a:lnTo>
                    <a:pt x="0" y="52"/>
                  </a:lnTo>
                  <a:lnTo>
                    <a:pt x="2" y="28"/>
                  </a:lnTo>
                  <a:lnTo>
                    <a:pt x="12" y="30"/>
                  </a:lnTo>
                  <a:lnTo>
                    <a:pt x="23" y="25"/>
                  </a:lnTo>
                  <a:lnTo>
                    <a:pt x="32" y="18"/>
                  </a:lnTo>
                  <a:lnTo>
                    <a:pt x="36" y="3"/>
                  </a:lnTo>
                  <a:lnTo>
                    <a:pt x="47" y="0"/>
                  </a:lnTo>
                  <a:lnTo>
                    <a:pt x="53" y="9"/>
                  </a:lnTo>
                  <a:lnTo>
                    <a:pt x="56" y="25"/>
                  </a:lnTo>
                  <a:lnTo>
                    <a:pt x="62" y="34"/>
                  </a:lnTo>
                  <a:lnTo>
                    <a:pt x="77" y="4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79" name="Freeform 76"/>
            <p:cNvSpPr>
              <a:spLocks/>
            </p:cNvSpPr>
            <p:nvPr/>
          </p:nvSpPr>
          <p:spPr bwMode="auto">
            <a:xfrm>
              <a:off x="1817077" y="3795714"/>
              <a:ext cx="83527" cy="84138"/>
            </a:xfrm>
            <a:custGeom>
              <a:avLst/>
              <a:gdLst>
                <a:gd name="T0" fmla="*/ 6 w 57"/>
                <a:gd name="T1" fmla="*/ 5 h 53"/>
                <a:gd name="T2" fmla="*/ 12 w 57"/>
                <a:gd name="T3" fmla="*/ 0 h 53"/>
                <a:gd name="T4" fmla="*/ 27 w 57"/>
                <a:gd name="T5" fmla="*/ 5 h 53"/>
                <a:gd name="T6" fmla="*/ 33 w 57"/>
                <a:gd name="T7" fmla="*/ 12 h 53"/>
                <a:gd name="T8" fmla="*/ 44 w 57"/>
                <a:gd name="T9" fmla="*/ 19 h 53"/>
                <a:gd name="T10" fmla="*/ 55 w 57"/>
                <a:gd name="T11" fmla="*/ 27 h 53"/>
                <a:gd name="T12" fmla="*/ 57 w 57"/>
                <a:gd name="T13" fmla="*/ 39 h 53"/>
                <a:gd name="T14" fmla="*/ 49 w 57"/>
                <a:gd name="T15" fmla="*/ 44 h 53"/>
                <a:gd name="T16" fmla="*/ 42 w 57"/>
                <a:gd name="T17" fmla="*/ 51 h 53"/>
                <a:gd name="T18" fmla="*/ 34 w 57"/>
                <a:gd name="T19" fmla="*/ 53 h 53"/>
                <a:gd name="T20" fmla="*/ 25 w 57"/>
                <a:gd name="T21" fmla="*/ 51 h 53"/>
                <a:gd name="T22" fmla="*/ 18 w 57"/>
                <a:gd name="T23" fmla="*/ 45 h 53"/>
                <a:gd name="T24" fmla="*/ 12 w 57"/>
                <a:gd name="T25" fmla="*/ 36 h 53"/>
                <a:gd name="T26" fmla="*/ 10 w 57"/>
                <a:gd name="T27" fmla="*/ 27 h 53"/>
                <a:gd name="T28" fmla="*/ 0 w 57"/>
                <a:gd name="T29" fmla="*/ 15 h 53"/>
                <a:gd name="T30" fmla="*/ 6 w 57"/>
                <a:gd name="T31" fmla="*/ 5 h 5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7"/>
                <a:gd name="T49" fmla="*/ 0 h 53"/>
                <a:gd name="T50" fmla="*/ 57 w 57"/>
                <a:gd name="T51" fmla="*/ 53 h 5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7" h="53">
                  <a:moveTo>
                    <a:pt x="6" y="5"/>
                  </a:moveTo>
                  <a:lnTo>
                    <a:pt x="12" y="0"/>
                  </a:lnTo>
                  <a:lnTo>
                    <a:pt x="27" y="5"/>
                  </a:lnTo>
                  <a:lnTo>
                    <a:pt x="33" y="12"/>
                  </a:lnTo>
                  <a:lnTo>
                    <a:pt x="44" y="19"/>
                  </a:lnTo>
                  <a:lnTo>
                    <a:pt x="55" y="27"/>
                  </a:lnTo>
                  <a:lnTo>
                    <a:pt x="57" y="39"/>
                  </a:lnTo>
                  <a:lnTo>
                    <a:pt x="49" y="44"/>
                  </a:lnTo>
                  <a:lnTo>
                    <a:pt x="42" y="51"/>
                  </a:lnTo>
                  <a:lnTo>
                    <a:pt x="34" y="53"/>
                  </a:lnTo>
                  <a:lnTo>
                    <a:pt x="25" y="51"/>
                  </a:lnTo>
                  <a:lnTo>
                    <a:pt x="18" y="45"/>
                  </a:lnTo>
                  <a:lnTo>
                    <a:pt x="12" y="36"/>
                  </a:lnTo>
                  <a:lnTo>
                    <a:pt x="10" y="27"/>
                  </a:lnTo>
                  <a:lnTo>
                    <a:pt x="0" y="15"/>
                  </a:lnTo>
                  <a:lnTo>
                    <a:pt x="6" y="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0" name="Freeform 77"/>
            <p:cNvSpPr>
              <a:spLocks/>
            </p:cNvSpPr>
            <p:nvPr/>
          </p:nvSpPr>
          <p:spPr bwMode="auto">
            <a:xfrm>
              <a:off x="1770185" y="3817939"/>
              <a:ext cx="136281" cy="139700"/>
            </a:xfrm>
            <a:custGeom>
              <a:avLst/>
              <a:gdLst>
                <a:gd name="T0" fmla="*/ 9 w 93"/>
                <a:gd name="T1" fmla="*/ 25 h 88"/>
                <a:gd name="T2" fmla="*/ 9 w 93"/>
                <a:gd name="T3" fmla="*/ 12 h 88"/>
                <a:gd name="T4" fmla="*/ 14 w 93"/>
                <a:gd name="T5" fmla="*/ 3 h 88"/>
                <a:gd name="T6" fmla="*/ 33 w 93"/>
                <a:gd name="T7" fmla="*/ 0 h 88"/>
                <a:gd name="T8" fmla="*/ 42 w 93"/>
                <a:gd name="T9" fmla="*/ 12 h 88"/>
                <a:gd name="T10" fmla="*/ 44 w 93"/>
                <a:gd name="T11" fmla="*/ 27 h 88"/>
                <a:gd name="T12" fmla="*/ 56 w 93"/>
                <a:gd name="T13" fmla="*/ 39 h 88"/>
                <a:gd name="T14" fmla="*/ 54 w 93"/>
                <a:gd name="T15" fmla="*/ 60 h 88"/>
                <a:gd name="T16" fmla="*/ 71 w 93"/>
                <a:gd name="T17" fmla="*/ 64 h 88"/>
                <a:gd name="T18" fmla="*/ 93 w 93"/>
                <a:gd name="T19" fmla="*/ 82 h 88"/>
                <a:gd name="T20" fmla="*/ 81 w 93"/>
                <a:gd name="T21" fmla="*/ 88 h 88"/>
                <a:gd name="T22" fmla="*/ 59 w 93"/>
                <a:gd name="T23" fmla="*/ 84 h 88"/>
                <a:gd name="T24" fmla="*/ 44 w 93"/>
                <a:gd name="T25" fmla="*/ 78 h 88"/>
                <a:gd name="T26" fmla="*/ 27 w 93"/>
                <a:gd name="T27" fmla="*/ 79 h 88"/>
                <a:gd name="T28" fmla="*/ 20 w 93"/>
                <a:gd name="T29" fmla="*/ 63 h 88"/>
                <a:gd name="T30" fmla="*/ 12 w 93"/>
                <a:gd name="T31" fmla="*/ 61 h 88"/>
                <a:gd name="T32" fmla="*/ 6 w 93"/>
                <a:gd name="T33" fmla="*/ 48 h 88"/>
                <a:gd name="T34" fmla="*/ 9 w 93"/>
                <a:gd name="T35" fmla="*/ 39 h 88"/>
                <a:gd name="T36" fmla="*/ 0 w 93"/>
                <a:gd name="T37" fmla="*/ 30 h 88"/>
                <a:gd name="T38" fmla="*/ 9 w 93"/>
                <a:gd name="T39" fmla="*/ 25 h 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3"/>
                <a:gd name="T61" fmla="*/ 0 h 88"/>
                <a:gd name="T62" fmla="*/ 93 w 93"/>
                <a:gd name="T63" fmla="*/ 88 h 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3" h="88">
                  <a:moveTo>
                    <a:pt x="9" y="25"/>
                  </a:moveTo>
                  <a:lnTo>
                    <a:pt x="9" y="12"/>
                  </a:lnTo>
                  <a:lnTo>
                    <a:pt x="14" y="3"/>
                  </a:lnTo>
                  <a:lnTo>
                    <a:pt x="33" y="0"/>
                  </a:lnTo>
                  <a:lnTo>
                    <a:pt x="42" y="12"/>
                  </a:lnTo>
                  <a:lnTo>
                    <a:pt x="44" y="27"/>
                  </a:lnTo>
                  <a:lnTo>
                    <a:pt x="56" y="39"/>
                  </a:lnTo>
                  <a:lnTo>
                    <a:pt x="54" y="60"/>
                  </a:lnTo>
                  <a:lnTo>
                    <a:pt x="71" y="64"/>
                  </a:lnTo>
                  <a:lnTo>
                    <a:pt x="93" y="82"/>
                  </a:lnTo>
                  <a:lnTo>
                    <a:pt x="81" y="88"/>
                  </a:lnTo>
                  <a:lnTo>
                    <a:pt x="59" y="84"/>
                  </a:lnTo>
                  <a:lnTo>
                    <a:pt x="44" y="78"/>
                  </a:lnTo>
                  <a:lnTo>
                    <a:pt x="27" y="79"/>
                  </a:lnTo>
                  <a:lnTo>
                    <a:pt x="20" y="63"/>
                  </a:lnTo>
                  <a:lnTo>
                    <a:pt x="12" y="61"/>
                  </a:lnTo>
                  <a:lnTo>
                    <a:pt x="6" y="48"/>
                  </a:lnTo>
                  <a:lnTo>
                    <a:pt x="9" y="39"/>
                  </a:lnTo>
                  <a:lnTo>
                    <a:pt x="0" y="30"/>
                  </a:lnTo>
                  <a:lnTo>
                    <a:pt x="9" y="2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1" name="Freeform 78"/>
            <p:cNvSpPr>
              <a:spLocks/>
            </p:cNvSpPr>
            <p:nvPr/>
          </p:nvSpPr>
          <p:spPr bwMode="auto">
            <a:xfrm>
              <a:off x="1695450" y="3862389"/>
              <a:ext cx="87923" cy="61913"/>
            </a:xfrm>
            <a:custGeom>
              <a:avLst/>
              <a:gdLst>
                <a:gd name="T0" fmla="*/ 21 w 60"/>
                <a:gd name="T1" fmla="*/ 3 h 39"/>
                <a:gd name="T2" fmla="*/ 36 w 60"/>
                <a:gd name="T3" fmla="*/ 0 h 39"/>
                <a:gd name="T4" fmla="*/ 51 w 60"/>
                <a:gd name="T5" fmla="*/ 2 h 39"/>
                <a:gd name="T6" fmla="*/ 59 w 60"/>
                <a:gd name="T7" fmla="*/ 12 h 39"/>
                <a:gd name="T8" fmla="*/ 60 w 60"/>
                <a:gd name="T9" fmla="*/ 21 h 39"/>
                <a:gd name="T10" fmla="*/ 50 w 60"/>
                <a:gd name="T11" fmla="*/ 21 h 39"/>
                <a:gd name="T12" fmla="*/ 44 w 60"/>
                <a:gd name="T13" fmla="*/ 30 h 39"/>
                <a:gd name="T14" fmla="*/ 23 w 60"/>
                <a:gd name="T15" fmla="*/ 39 h 39"/>
                <a:gd name="T16" fmla="*/ 9 w 60"/>
                <a:gd name="T17" fmla="*/ 33 h 39"/>
                <a:gd name="T18" fmla="*/ 0 w 60"/>
                <a:gd name="T19" fmla="*/ 15 h 39"/>
                <a:gd name="T20" fmla="*/ 8 w 60"/>
                <a:gd name="T21" fmla="*/ 11 h 39"/>
                <a:gd name="T22" fmla="*/ 11 w 60"/>
                <a:gd name="T23" fmla="*/ 3 h 39"/>
                <a:gd name="T24" fmla="*/ 21 w 60"/>
                <a:gd name="T25" fmla="*/ 3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0"/>
                <a:gd name="T40" fmla="*/ 0 h 39"/>
                <a:gd name="T41" fmla="*/ 60 w 60"/>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0" h="39">
                  <a:moveTo>
                    <a:pt x="21" y="3"/>
                  </a:moveTo>
                  <a:lnTo>
                    <a:pt x="36" y="0"/>
                  </a:lnTo>
                  <a:lnTo>
                    <a:pt x="51" y="2"/>
                  </a:lnTo>
                  <a:lnTo>
                    <a:pt x="59" y="12"/>
                  </a:lnTo>
                  <a:lnTo>
                    <a:pt x="60" y="21"/>
                  </a:lnTo>
                  <a:lnTo>
                    <a:pt x="50" y="21"/>
                  </a:lnTo>
                  <a:lnTo>
                    <a:pt x="44" y="30"/>
                  </a:lnTo>
                  <a:lnTo>
                    <a:pt x="23" y="39"/>
                  </a:lnTo>
                  <a:lnTo>
                    <a:pt x="9" y="33"/>
                  </a:lnTo>
                  <a:lnTo>
                    <a:pt x="0" y="15"/>
                  </a:lnTo>
                  <a:lnTo>
                    <a:pt x="8" y="11"/>
                  </a:lnTo>
                  <a:lnTo>
                    <a:pt x="11" y="3"/>
                  </a:lnTo>
                  <a:lnTo>
                    <a:pt x="21" y="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2" name="Freeform 79"/>
            <p:cNvSpPr>
              <a:spLocks/>
            </p:cNvSpPr>
            <p:nvPr/>
          </p:nvSpPr>
          <p:spPr bwMode="auto">
            <a:xfrm>
              <a:off x="1721827" y="3895727"/>
              <a:ext cx="90854" cy="104775"/>
            </a:xfrm>
            <a:custGeom>
              <a:avLst/>
              <a:gdLst>
                <a:gd name="T0" fmla="*/ 23 w 62"/>
                <a:gd name="T1" fmla="*/ 12 h 66"/>
                <a:gd name="T2" fmla="*/ 32 w 62"/>
                <a:gd name="T3" fmla="*/ 0 h 66"/>
                <a:gd name="T4" fmla="*/ 42 w 62"/>
                <a:gd name="T5" fmla="*/ 2 h 66"/>
                <a:gd name="T6" fmla="*/ 45 w 62"/>
                <a:gd name="T7" fmla="*/ 15 h 66"/>
                <a:gd name="T8" fmla="*/ 54 w 62"/>
                <a:gd name="T9" fmla="*/ 14 h 66"/>
                <a:gd name="T10" fmla="*/ 62 w 62"/>
                <a:gd name="T11" fmla="*/ 29 h 66"/>
                <a:gd name="T12" fmla="*/ 60 w 62"/>
                <a:gd name="T13" fmla="*/ 47 h 66"/>
                <a:gd name="T14" fmla="*/ 48 w 62"/>
                <a:gd name="T15" fmla="*/ 54 h 66"/>
                <a:gd name="T16" fmla="*/ 39 w 62"/>
                <a:gd name="T17" fmla="*/ 59 h 66"/>
                <a:gd name="T18" fmla="*/ 29 w 62"/>
                <a:gd name="T19" fmla="*/ 66 h 66"/>
                <a:gd name="T20" fmla="*/ 20 w 62"/>
                <a:gd name="T21" fmla="*/ 59 h 66"/>
                <a:gd name="T22" fmla="*/ 15 w 62"/>
                <a:gd name="T23" fmla="*/ 48 h 66"/>
                <a:gd name="T24" fmla="*/ 8 w 62"/>
                <a:gd name="T25" fmla="*/ 39 h 66"/>
                <a:gd name="T26" fmla="*/ 0 w 62"/>
                <a:gd name="T27" fmla="*/ 32 h 66"/>
                <a:gd name="T28" fmla="*/ 2 w 62"/>
                <a:gd name="T29" fmla="*/ 18 h 66"/>
                <a:gd name="T30" fmla="*/ 23 w 62"/>
                <a:gd name="T31" fmla="*/ 12 h 6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2"/>
                <a:gd name="T49" fmla="*/ 0 h 66"/>
                <a:gd name="T50" fmla="*/ 62 w 62"/>
                <a:gd name="T51" fmla="*/ 66 h 6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2" h="66">
                  <a:moveTo>
                    <a:pt x="23" y="12"/>
                  </a:moveTo>
                  <a:lnTo>
                    <a:pt x="32" y="0"/>
                  </a:lnTo>
                  <a:lnTo>
                    <a:pt x="42" y="2"/>
                  </a:lnTo>
                  <a:lnTo>
                    <a:pt x="45" y="15"/>
                  </a:lnTo>
                  <a:lnTo>
                    <a:pt x="54" y="14"/>
                  </a:lnTo>
                  <a:lnTo>
                    <a:pt x="62" y="29"/>
                  </a:lnTo>
                  <a:lnTo>
                    <a:pt x="60" y="47"/>
                  </a:lnTo>
                  <a:lnTo>
                    <a:pt x="48" y="54"/>
                  </a:lnTo>
                  <a:lnTo>
                    <a:pt x="39" y="59"/>
                  </a:lnTo>
                  <a:lnTo>
                    <a:pt x="29" y="66"/>
                  </a:lnTo>
                  <a:lnTo>
                    <a:pt x="20" y="59"/>
                  </a:lnTo>
                  <a:lnTo>
                    <a:pt x="15" y="48"/>
                  </a:lnTo>
                  <a:lnTo>
                    <a:pt x="8" y="39"/>
                  </a:lnTo>
                  <a:lnTo>
                    <a:pt x="0" y="32"/>
                  </a:lnTo>
                  <a:lnTo>
                    <a:pt x="2" y="18"/>
                  </a:lnTo>
                  <a:lnTo>
                    <a:pt x="23" y="1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283" name="Freeform 80"/>
            <p:cNvSpPr>
              <a:spLocks/>
            </p:cNvSpPr>
            <p:nvPr/>
          </p:nvSpPr>
          <p:spPr bwMode="auto">
            <a:xfrm>
              <a:off x="1629508" y="3924302"/>
              <a:ext cx="139211" cy="136525"/>
            </a:xfrm>
            <a:custGeom>
              <a:avLst/>
              <a:gdLst>
                <a:gd name="T0" fmla="*/ 48 w 95"/>
                <a:gd name="T1" fmla="*/ 18 h 86"/>
                <a:gd name="T2" fmla="*/ 65 w 95"/>
                <a:gd name="T3" fmla="*/ 18 h 86"/>
                <a:gd name="T4" fmla="*/ 71 w 95"/>
                <a:gd name="T5" fmla="*/ 21 h 86"/>
                <a:gd name="T6" fmla="*/ 78 w 95"/>
                <a:gd name="T7" fmla="*/ 30 h 86"/>
                <a:gd name="T8" fmla="*/ 81 w 95"/>
                <a:gd name="T9" fmla="*/ 42 h 86"/>
                <a:gd name="T10" fmla="*/ 93 w 95"/>
                <a:gd name="T11" fmla="*/ 50 h 86"/>
                <a:gd name="T12" fmla="*/ 93 w 95"/>
                <a:gd name="T13" fmla="*/ 60 h 86"/>
                <a:gd name="T14" fmla="*/ 95 w 95"/>
                <a:gd name="T15" fmla="*/ 75 h 86"/>
                <a:gd name="T16" fmla="*/ 80 w 95"/>
                <a:gd name="T17" fmla="*/ 80 h 86"/>
                <a:gd name="T18" fmla="*/ 69 w 95"/>
                <a:gd name="T19" fmla="*/ 62 h 86"/>
                <a:gd name="T20" fmla="*/ 59 w 95"/>
                <a:gd name="T21" fmla="*/ 60 h 86"/>
                <a:gd name="T22" fmla="*/ 47 w 95"/>
                <a:gd name="T23" fmla="*/ 72 h 86"/>
                <a:gd name="T24" fmla="*/ 29 w 95"/>
                <a:gd name="T25" fmla="*/ 74 h 86"/>
                <a:gd name="T26" fmla="*/ 20 w 95"/>
                <a:gd name="T27" fmla="*/ 86 h 86"/>
                <a:gd name="T28" fmla="*/ 5 w 95"/>
                <a:gd name="T29" fmla="*/ 77 h 86"/>
                <a:gd name="T30" fmla="*/ 14 w 95"/>
                <a:gd name="T31" fmla="*/ 69 h 86"/>
                <a:gd name="T32" fmla="*/ 12 w 95"/>
                <a:gd name="T33" fmla="*/ 60 h 86"/>
                <a:gd name="T34" fmla="*/ 8 w 95"/>
                <a:gd name="T35" fmla="*/ 53 h 86"/>
                <a:gd name="T36" fmla="*/ 0 w 95"/>
                <a:gd name="T37" fmla="*/ 36 h 86"/>
                <a:gd name="T38" fmla="*/ 5 w 95"/>
                <a:gd name="T39" fmla="*/ 21 h 86"/>
                <a:gd name="T40" fmla="*/ 0 w 95"/>
                <a:gd name="T41" fmla="*/ 9 h 86"/>
                <a:gd name="T42" fmla="*/ 3 w 95"/>
                <a:gd name="T43" fmla="*/ 0 h 86"/>
                <a:gd name="T44" fmla="*/ 9 w 95"/>
                <a:gd name="T45" fmla="*/ 5 h 86"/>
                <a:gd name="T46" fmla="*/ 21 w 95"/>
                <a:gd name="T47" fmla="*/ 5 h 86"/>
                <a:gd name="T48" fmla="*/ 33 w 95"/>
                <a:gd name="T49" fmla="*/ 15 h 86"/>
                <a:gd name="T50" fmla="*/ 48 w 95"/>
                <a:gd name="T51" fmla="*/ 18 h 8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5"/>
                <a:gd name="T79" fmla="*/ 0 h 86"/>
                <a:gd name="T80" fmla="*/ 95 w 95"/>
                <a:gd name="T81" fmla="*/ 86 h 8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5" h="86">
                  <a:moveTo>
                    <a:pt x="48" y="18"/>
                  </a:moveTo>
                  <a:lnTo>
                    <a:pt x="65" y="18"/>
                  </a:lnTo>
                  <a:lnTo>
                    <a:pt x="71" y="21"/>
                  </a:lnTo>
                  <a:lnTo>
                    <a:pt x="78" y="30"/>
                  </a:lnTo>
                  <a:lnTo>
                    <a:pt x="81" y="42"/>
                  </a:lnTo>
                  <a:lnTo>
                    <a:pt x="93" y="50"/>
                  </a:lnTo>
                  <a:lnTo>
                    <a:pt x="93" y="60"/>
                  </a:lnTo>
                  <a:lnTo>
                    <a:pt x="95" y="75"/>
                  </a:lnTo>
                  <a:lnTo>
                    <a:pt x="80" y="80"/>
                  </a:lnTo>
                  <a:lnTo>
                    <a:pt x="69" y="62"/>
                  </a:lnTo>
                  <a:lnTo>
                    <a:pt x="59" y="60"/>
                  </a:lnTo>
                  <a:lnTo>
                    <a:pt x="47" y="72"/>
                  </a:lnTo>
                  <a:lnTo>
                    <a:pt x="29" y="74"/>
                  </a:lnTo>
                  <a:lnTo>
                    <a:pt x="20" y="86"/>
                  </a:lnTo>
                  <a:lnTo>
                    <a:pt x="5" y="77"/>
                  </a:lnTo>
                  <a:lnTo>
                    <a:pt x="14" y="69"/>
                  </a:lnTo>
                  <a:lnTo>
                    <a:pt x="12" y="60"/>
                  </a:lnTo>
                  <a:lnTo>
                    <a:pt x="8" y="53"/>
                  </a:lnTo>
                  <a:lnTo>
                    <a:pt x="0" y="36"/>
                  </a:lnTo>
                  <a:lnTo>
                    <a:pt x="5" y="21"/>
                  </a:lnTo>
                  <a:lnTo>
                    <a:pt x="0" y="9"/>
                  </a:lnTo>
                  <a:lnTo>
                    <a:pt x="3" y="0"/>
                  </a:lnTo>
                  <a:lnTo>
                    <a:pt x="9" y="5"/>
                  </a:lnTo>
                  <a:lnTo>
                    <a:pt x="21" y="5"/>
                  </a:lnTo>
                  <a:lnTo>
                    <a:pt x="33" y="15"/>
                  </a:lnTo>
                  <a:lnTo>
                    <a:pt x="48" y="1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4" name="Freeform 81"/>
            <p:cNvSpPr>
              <a:spLocks/>
            </p:cNvSpPr>
            <p:nvPr/>
          </p:nvSpPr>
          <p:spPr bwMode="auto">
            <a:xfrm>
              <a:off x="1628043" y="3881439"/>
              <a:ext cx="98181" cy="74613"/>
            </a:xfrm>
            <a:custGeom>
              <a:avLst/>
              <a:gdLst>
                <a:gd name="T0" fmla="*/ 15 w 67"/>
                <a:gd name="T1" fmla="*/ 3 h 47"/>
                <a:gd name="T2" fmla="*/ 30 w 67"/>
                <a:gd name="T3" fmla="*/ 9 h 47"/>
                <a:gd name="T4" fmla="*/ 36 w 67"/>
                <a:gd name="T5" fmla="*/ 0 h 47"/>
                <a:gd name="T6" fmla="*/ 46 w 67"/>
                <a:gd name="T7" fmla="*/ 3 h 47"/>
                <a:gd name="T8" fmla="*/ 58 w 67"/>
                <a:gd name="T9" fmla="*/ 23 h 47"/>
                <a:gd name="T10" fmla="*/ 67 w 67"/>
                <a:gd name="T11" fmla="*/ 27 h 47"/>
                <a:gd name="T12" fmla="*/ 64 w 67"/>
                <a:gd name="T13" fmla="*/ 44 h 47"/>
                <a:gd name="T14" fmla="*/ 49 w 67"/>
                <a:gd name="T15" fmla="*/ 47 h 47"/>
                <a:gd name="T16" fmla="*/ 39 w 67"/>
                <a:gd name="T17" fmla="*/ 44 h 47"/>
                <a:gd name="T18" fmla="*/ 22 w 67"/>
                <a:gd name="T19" fmla="*/ 32 h 47"/>
                <a:gd name="T20" fmla="*/ 6 w 67"/>
                <a:gd name="T21" fmla="*/ 32 h 47"/>
                <a:gd name="T22" fmla="*/ 0 w 67"/>
                <a:gd name="T23" fmla="*/ 23 h 47"/>
                <a:gd name="T24" fmla="*/ 7 w 67"/>
                <a:gd name="T25" fmla="*/ 12 h 47"/>
                <a:gd name="T26" fmla="*/ 15 w 67"/>
                <a:gd name="T27" fmla="*/ 3 h 4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7"/>
                <a:gd name="T43" fmla="*/ 0 h 47"/>
                <a:gd name="T44" fmla="*/ 67 w 67"/>
                <a:gd name="T45" fmla="*/ 47 h 4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7" h="47">
                  <a:moveTo>
                    <a:pt x="15" y="3"/>
                  </a:moveTo>
                  <a:lnTo>
                    <a:pt x="30" y="9"/>
                  </a:lnTo>
                  <a:lnTo>
                    <a:pt x="36" y="0"/>
                  </a:lnTo>
                  <a:lnTo>
                    <a:pt x="46" y="3"/>
                  </a:lnTo>
                  <a:lnTo>
                    <a:pt x="58" y="23"/>
                  </a:lnTo>
                  <a:lnTo>
                    <a:pt x="67" y="27"/>
                  </a:lnTo>
                  <a:lnTo>
                    <a:pt x="64" y="44"/>
                  </a:lnTo>
                  <a:lnTo>
                    <a:pt x="49" y="47"/>
                  </a:lnTo>
                  <a:lnTo>
                    <a:pt x="39" y="44"/>
                  </a:lnTo>
                  <a:lnTo>
                    <a:pt x="22" y="32"/>
                  </a:lnTo>
                  <a:lnTo>
                    <a:pt x="6" y="32"/>
                  </a:lnTo>
                  <a:lnTo>
                    <a:pt x="0" y="23"/>
                  </a:lnTo>
                  <a:lnTo>
                    <a:pt x="7" y="12"/>
                  </a:lnTo>
                  <a:lnTo>
                    <a:pt x="15" y="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5" name="Freeform 82"/>
            <p:cNvSpPr>
              <a:spLocks/>
            </p:cNvSpPr>
            <p:nvPr/>
          </p:nvSpPr>
          <p:spPr bwMode="auto">
            <a:xfrm>
              <a:off x="1572358" y="3870327"/>
              <a:ext cx="77665" cy="153988"/>
            </a:xfrm>
            <a:custGeom>
              <a:avLst/>
              <a:gdLst>
                <a:gd name="T0" fmla="*/ 44 w 53"/>
                <a:gd name="T1" fmla="*/ 0 h 97"/>
                <a:gd name="T2" fmla="*/ 53 w 53"/>
                <a:gd name="T3" fmla="*/ 12 h 97"/>
                <a:gd name="T4" fmla="*/ 39 w 53"/>
                <a:gd name="T5" fmla="*/ 30 h 97"/>
                <a:gd name="T6" fmla="*/ 44 w 53"/>
                <a:gd name="T7" fmla="*/ 39 h 97"/>
                <a:gd name="T8" fmla="*/ 38 w 53"/>
                <a:gd name="T9" fmla="*/ 43 h 97"/>
                <a:gd name="T10" fmla="*/ 44 w 53"/>
                <a:gd name="T11" fmla="*/ 55 h 97"/>
                <a:gd name="T12" fmla="*/ 41 w 53"/>
                <a:gd name="T13" fmla="*/ 70 h 97"/>
                <a:gd name="T14" fmla="*/ 48 w 53"/>
                <a:gd name="T15" fmla="*/ 90 h 97"/>
                <a:gd name="T16" fmla="*/ 41 w 53"/>
                <a:gd name="T17" fmla="*/ 97 h 97"/>
                <a:gd name="T18" fmla="*/ 30 w 53"/>
                <a:gd name="T19" fmla="*/ 90 h 97"/>
                <a:gd name="T20" fmla="*/ 26 w 53"/>
                <a:gd name="T21" fmla="*/ 75 h 97"/>
                <a:gd name="T22" fmla="*/ 14 w 53"/>
                <a:gd name="T23" fmla="*/ 61 h 97"/>
                <a:gd name="T24" fmla="*/ 0 w 53"/>
                <a:gd name="T25" fmla="*/ 40 h 97"/>
                <a:gd name="T26" fmla="*/ 6 w 53"/>
                <a:gd name="T27" fmla="*/ 27 h 97"/>
                <a:gd name="T28" fmla="*/ 20 w 53"/>
                <a:gd name="T29" fmla="*/ 19 h 97"/>
                <a:gd name="T30" fmla="*/ 29 w 53"/>
                <a:gd name="T31" fmla="*/ 12 h 97"/>
                <a:gd name="T32" fmla="*/ 35 w 53"/>
                <a:gd name="T33" fmla="*/ 3 h 97"/>
                <a:gd name="T34" fmla="*/ 44 w 53"/>
                <a:gd name="T35" fmla="*/ 0 h 9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3"/>
                <a:gd name="T55" fmla="*/ 0 h 97"/>
                <a:gd name="T56" fmla="*/ 53 w 53"/>
                <a:gd name="T57" fmla="*/ 97 h 9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3" h="97">
                  <a:moveTo>
                    <a:pt x="44" y="0"/>
                  </a:moveTo>
                  <a:lnTo>
                    <a:pt x="53" y="12"/>
                  </a:lnTo>
                  <a:lnTo>
                    <a:pt x="39" y="30"/>
                  </a:lnTo>
                  <a:lnTo>
                    <a:pt x="44" y="39"/>
                  </a:lnTo>
                  <a:lnTo>
                    <a:pt x="38" y="43"/>
                  </a:lnTo>
                  <a:lnTo>
                    <a:pt x="44" y="55"/>
                  </a:lnTo>
                  <a:lnTo>
                    <a:pt x="41" y="70"/>
                  </a:lnTo>
                  <a:lnTo>
                    <a:pt x="48" y="90"/>
                  </a:lnTo>
                  <a:lnTo>
                    <a:pt x="41" y="97"/>
                  </a:lnTo>
                  <a:lnTo>
                    <a:pt x="30" y="90"/>
                  </a:lnTo>
                  <a:lnTo>
                    <a:pt x="26" y="75"/>
                  </a:lnTo>
                  <a:lnTo>
                    <a:pt x="14" y="61"/>
                  </a:lnTo>
                  <a:lnTo>
                    <a:pt x="0" y="40"/>
                  </a:lnTo>
                  <a:lnTo>
                    <a:pt x="6" y="27"/>
                  </a:lnTo>
                  <a:lnTo>
                    <a:pt x="20" y="19"/>
                  </a:lnTo>
                  <a:lnTo>
                    <a:pt x="29" y="12"/>
                  </a:lnTo>
                  <a:lnTo>
                    <a:pt x="35" y="3"/>
                  </a:lnTo>
                  <a:lnTo>
                    <a:pt x="44"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6" name="Freeform 83"/>
            <p:cNvSpPr>
              <a:spLocks/>
            </p:cNvSpPr>
            <p:nvPr/>
          </p:nvSpPr>
          <p:spPr bwMode="auto">
            <a:xfrm>
              <a:off x="1576754" y="3729039"/>
              <a:ext cx="153865" cy="184150"/>
            </a:xfrm>
            <a:custGeom>
              <a:avLst/>
              <a:gdLst>
                <a:gd name="T0" fmla="*/ 42 w 105"/>
                <a:gd name="T1" fmla="*/ 2 h 116"/>
                <a:gd name="T2" fmla="*/ 53 w 105"/>
                <a:gd name="T3" fmla="*/ 6 h 116"/>
                <a:gd name="T4" fmla="*/ 66 w 105"/>
                <a:gd name="T5" fmla="*/ 0 h 116"/>
                <a:gd name="T6" fmla="*/ 78 w 105"/>
                <a:gd name="T7" fmla="*/ 8 h 116"/>
                <a:gd name="T8" fmla="*/ 90 w 105"/>
                <a:gd name="T9" fmla="*/ 0 h 116"/>
                <a:gd name="T10" fmla="*/ 101 w 105"/>
                <a:gd name="T11" fmla="*/ 15 h 116"/>
                <a:gd name="T12" fmla="*/ 105 w 105"/>
                <a:gd name="T13" fmla="*/ 30 h 116"/>
                <a:gd name="T14" fmla="*/ 96 w 105"/>
                <a:gd name="T15" fmla="*/ 44 h 116"/>
                <a:gd name="T16" fmla="*/ 89 w 105"/>
                <a:gd name="T17" fmla="*/ 44 h 116"/>
                <a:gd name="T18" fmla="*/ 78 w 105"/>
                <a:gd name="T19" fmla="*/ 53 h 116"/>
                <a:gd name="T20" fmla="*/ 81 w 105"/>
                <a:gd name="T21" fmla="*/ 68 h 116"/>
                <a:gd name="T22" fmla="*/ 93 w 105"/>
                <a:gd name="T23" fmla="*/ 74 h 116"/>
                <a:gd name="T24" fmla="*/ 95 w 105"/>
                <a:gd name="T25" fmla="*/ 86 h 116"/>
                <a:gd name="T26" fmla="*/ 92 w 105"/>
                <a:gd name="T27" fmla="*/ 95 h 116"/>
                <a:gd name="T28" fmla="*/ 84 w 105"/>
                <a:gd name="T29" fmla="*/ 99 h 116"/>
                <a:gd name="T30" fmla="*/ 71 w 105"/>
                <a:gd name="T31" fmla="*/ 96 h 116"/>
                <a:gd name="T32" fmla="*/ 66 w 105"/>
                <a:gd name="T33" fmla="*/ 105 h 116"/>
                <a:gd name="T34" fmla="*/ 50 w 105"/>
                <a:gd name="T35" fmla="*/ 99 h 116"/>
                <a:gd name="T36" fmla="*/ 44 w 105"/>
                <a:gd name="T37" fmla="*/ 87 h 116"/>
                <a:gd name="T38" fmla="*/ 32 w 105"/>
                <a:gd name="T39" fmla="*/ 90 h 116"/>
                <a:gd name="T40" fmla="*/ 27 w 105"/>
                <a:gd name="T41" fmla="*/ 101 h 116"/>
                <a:gd name="T42" fmla="*/ 18 w 105"/>
                <a:gd name="T43" fmla="*/ 107 h 116"/>
                <a:gd name="T44" fmla="*/ 3 w 105"/>
                <a:gd name="T45" fmla="*/ 116 h 116"/>
                <a:gd name="T46" fmla="*/ 0 w 105"/>
                <a:gd name="T47" fmla="*/ 105 h 116"/>
                <a:gd name="T48" fmla="*/ 6 w 105"/>
                <a:gd name="T49" fmla="*/ 96 h 116"/>
                <a:gd name="T50" fmla="*/ 9 w 105"/>
                <a:gd name="T51" fmla="*/ 83 h 116"/>
                <a:gd name="T52" fmla="*/ 23 w 105"/>
                <a:gd name="T53" fmla="*/ 81 h 116"/>
                <a:gd name="T54" fmla="*/ 35 w 105"/>
                <a:gd name="T55" fmla="*/ 80 h 116"/>
                <a:gd name="T56" fmla="*/ 45 w 105"/>
                <a:gd name="T57" fmla="*/ 69 h 116"/>
                <a:gd name="T58" fmla="*/ 47 w 105"/>
                <a:gd name="T59" fmla="*/ 59 h 116"/>
                <a:gd name="T60" fmla="*/ 35 w 105"/>
                <a:gd name="T61" fmla="*/ 60 h 116"/>
                <a:gd name="T62" fmla="*/ 30 w 105"/>
                <a:gd name="T63" fmla="*/ 48 h 116"/>
                <a:gd name="T64" fmla="*/ 35 w 105"/>
                <a:gd name="T65" fmla="*/ 35 h 116"/>
                <a:gd name="T66" fmla="*/ 33 w 105"/>
                <a:gd name="T67" fmla="*/ 17 h 116"/>
                <a:gd name="T68" fmla="*/ 32 w 105"/>
                <a:gd name="T69" fmla="*/ 5 h 116"/>
                <a:gd name="T70" fmla="*/ 42 w 105"/>
                <a:gd name="T71" fmla="*/ 2 h 1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5"/>
                <a:gd name="T109" fmla="*/ 0 h 116"/>
                <a:gd name="T110" fmla="*/ 105 w 105"/>
                <a:gd name="T111" fmla="*/ 116 h 1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5" h="116">
                  <a:moveTo>
                    <a:pt x="42" y="2"/>
                  </a:moveTo>
                  <a:lnTo>
                    <a:pt x="53" y="6"/>
                  </a:lnTo>
                  <a:lnTo>
                    <a:pt x="66" y="0"/>
                  </a:lnTo>
                  <a:lnTo>
                    <a:pt x="78" y="8"/>
                  </a:lnTo>
                  <a:lnTo>
                    <a:pt x="90" y="0"/>
                  </a:lnTo>
                  <a:lnTo>
                    <a:pt x="101" y="15"/>
                  </a:lnTo>
                  <a:lnTo>
                    <a:pt x="105" y="30"/>
                  </a:lnTo>
                  <a:lnTo>
                    <a:pt x="96" y="44"/>
                  </a:lnTo>
                  <a:lnTo>
                    <a:pt x="89" y="44"/>
                  </a:lnTo>
                  <a:lnTo>
                    <a:pt x="78" y="53"/>
                  </a:lnTo>
                  <a:lnTo>
                    <a:pt x="81" y="68"/>
                  </a:lnTo>
                  <a:lnTo>
                    <a:pt x="93" y="74"/>
                  </a:lnTo>
                  <a:lnTo>
                    <a:pt x="95" y="86"/>
                  </a:lnTo>
                  <a:lnTo>
                    <a:pt x="92" y="95"/>
                  </a:lnTo>
                  <a:lnTo>
                    <a:pt x="84" y="99"/>
                  </a:lnTo>
                  <a:lnTo>
                    <a:pt x="71" y="96"/>
                  </a:lnTo>
                  <a:lnTo>
                    <a:pt x="66" y="105"/>
                  </a:lnTo>
                  <a:lnTo>
                    <a:pt x="50" y="99"/>
                  </a:lnTo>
                  <a:lnTo>
                    <a:pt x="44" y="87"/>
                  </a:lnTo>
                  <a:lnTo>
                    <a:pt x="32" y="90"/>
                  </a:lnTo>
                  <a:lnTo>
                    <a:pt x="27" y="101"/>
                  </a:lnTo>
                  <a:lnTo>
                    <a:pt x="18" y="107"/>
                  </a:lnTo>
                  <a:lnTo>
                    <a:pt x="3" y="116"/>
                  </a:lnTo>
                  <a:lnTo>
                    <a:pt x="0" y="105"/>
                  </a:lnTo>
                  <a:lnTo>
                    <a:pt x="6" y="96"/>
                  </a:lnTo>
                  <a:lnTo>
                    <a:pt x="9" y="83"/>
                  </a:lnTo>
                  <a:lnTo>
                    <a:pt x="23" y="81"/>
                  </a:lnTo>
                  <a:lnTo>
                    <a:pt x="35" y="80"/>
                  </a:lnTo>
                  <a:lnTo>
                    <a:pt x="45" y="69"/>
                  </a:lnTo>
                  <a:lnTo>
                    <a:pt x="47" y="59"/>
                  </a:lnTo>
                  <a:lnTo>
                    <a:pt x="35" y="60"/>
                  </a:lnTo>
                  <a:lnTo>
                    <a:pt x="30" y="48"/>
                  </a:lnTo>
                  <a:lnTo>
                    <a:pt x="35" y="35"/>
                  </a:lnTo>
                  <a:lnTo>
                    <a:pt x="33" y="17"/>
                  </a:lnTo>
                  <a:lnTo>
                    <a:pt x="32" y="5"/>
                  </a:lnTo>
                  <a:lnTo>
                    <a:pt x="42" y="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7" name="Freeform 84"/>
            <p:cNvSpPr>
              <a:spLocks/>
            </p:cNvSpPr>
            <p:nvPr/>
          </p:nvSpPr>
          <p:spPr bwMode="auto">
            <a:xfrm>
              <a:off x="1691054" y="3689352"/>
              <a:ext cx="143608" cy="180975"/>
            </a:xfrm>
            <a:custGeom>
              <a:avLst/>
              <a:gdLst>
                <a:gd name="T0" fmla="*/ 42 w 98"/>
                <a:gd name="T1" fmla="*/ 0 h 114"/>
                <a:gd name="T2" fmla="*/ 63 w 98"/>
                <a:gd name="T3" fmla="*/ 19 h 114"/>
                <a:gd name="T4" fmla="*/ 65 w 98"/>
                <a:gd name="T5" fmla="*/ 34 h 114"/>
                <a:gd name="T6" fmla="*/ 78 w 98"/>
                <a:gd name="T7" fmla="*/ 34 h 114"/>
                <a:gd name="T8" fmla="*/ 98 w 98"/>
                <a:gd name="T9" fmla="*/ 55 h 114"/>
                <a:gd name="T10" fmla="*/ 98 w 98"/>
                <a:gd name="T11" fmla="*/ 67 h 114"/>
                <a:gd name="T12" fmla="*/ 89 w 98"/>
                <a:gd name="T13" fmla="*/ 81 h 114"/>
                <a:gd name="T14" fmla="*/ 71 w 98"/>
                <a:gd name="T15" fmla="*/ 85 h 114"/>
                <a:gd name="T16" fmla="*/ 63 w 98"/>
                <a:gd name="T17" fmla="*/ 91 h 114"/>
                <a:gd name="T18" fmla="*/ 63 w 98"/>
                <a:gd name="T19" fmla="*/ 105 h 114"/>
                <a:gd name="T20" fmla="*/ 56 w 98"/>
                <a:gd name="T21" fmla="*/ 112 h 114"/>
                <a:gd name="T22" fmla="*/ 38 w 98"/>
                <a:gd name="T23" fmla="*/ 109 h 114"/>
                <a:gd name="T24" fmla="*/ 27 w 98"/>
                <a:gd name="T25" fmla="*/ 114 h 114"/>
                <a:gd name="T26" fmla="*/ 15 w 98"/>
                <a:gd name="T27" fmla="*/ 112 h 114"/>
                <a:gd name="T28" fmla="*/ 12 w 98"/>
                <a:gd name="T29" fmla="*/ 97 h 114"/>
                <a:gd name="T30" fmla="*/ 3 w 98"/>
                <a:gd name="T31" fmla="*/ 90 h 114"/>
                <a:gd name="T32" fmla="*/ 0 w 98"/>
                <a:gd name="T33" fmla="*/ 78 h 114"/>
                <a:gd name="T34" fmla="*/ 8 w 98"/>
                <a:gd name="T35" fmla="*/ 69 h 114"/>
                <a:gd name="T36" fmla="*/ 17 w 98"/>
                <a:gd name="T37" fmla="*/ 67 h 114"/>
                <a:gd name="T38" fmla="*/ 27 w 98"/>
                <a:gd name="T39" fmla="*/ 54 h 114"/>
                <a:gd name="T40" fmla="*/ 23 w 98"/>
                <a:gd name="T41" fmla="*/ 39 h 114"/>
                <a:gd name="T42" fmla="*/ 11 w 98"/>
                <a:gd name="T43" fmla="*/ 24 h 114"/>
                <a:gd name="T44" fmla="*/ 21 w 98"/>
                <a:gd name="T45" fmla="*/ 10 h 114"/>
                <a:gd name="T46" fmla="*/ 42 w 98"/>
                <a:gd name="T47" fmla="*/ 0 h 11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8"/>
                <a:gd name="T73" fmla="*/ 0 h 114"/>
                <a:gd name="T74" fmla="*/ 98 w 98"/>
                <a:gd name="T75" fmla="*/ 114 h 11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8" h="114">
                  <a:moveTo>
                    <a:pt x="42" y="0"/>
                  </a:moveTo>
                  <a:lnTo>
                    <a:pt x="63" y="19"/>
                  </a:lnTo>
                  <a:lnTo>
                    <a:pt x="65" y="34"/>
                  </a:lnTo>
                  <a:lnTo>
                    <a:pt x="78" y="34"/>
                  </a:lnTo>
                  <a:lnTo>
                    <a:pt x="98" y="55"/>
                  </a:lnTo>
                  <a:lnTo>
                    <a:pt x="98" y="67"/>
                  </a:lnTo>
                  <a:lnTo>
                    <a:pt x="89" y="81"/>
                  </a:lnTo>
                  <a:lnTo>
                    <a:pt x="71" y="85"/>
                  </a:lnTo>
                  <a:lnTo>
                    <a:pt x="63" y="91"/>
                  </a:lnTo>
                  <a:lnTo>
                    <a:pt x="63" y="105"/>
                  </a:lnTo>
                  <a:lnTo>
                    <a:pt x="56" y="112"/>
                  </a:lnTo>
                  <a:lnTo>
                    <a:pt x="38" y="109"/>
                  </a:lnTo>
                  <a:lnTo>
                    <a:pt x="27" y="114"/>
                  </a:lnTo>
                  <a:lnTo>
                    <a:pt x="15" y="112"/>
                  </a:lnTo>
                  <a:lnTo>
                    <a:pt x="12" y="97"/>
                  </a:lnTo>
                  <a:lnTo>
                    <a:pt x="3" y="90"/>
                  </a:lnTo>
                  <a:lnTo>
                    <a:pt x="0" y="78"/>
                  </a:lnTo>
                  <a:lnTo>
                    <a:pt x="8" y="69"/>
                  </a:lnTo>
                  <a:lnTo>
                    <a:pt x="17" y="67"/>
                  </a:lnTo>
                  <a:lnTo>
                    <a:pt x="27" y="54"/>
                  </a:lnTo>
                  <a:lnTo>
                    <a:pt x="23" y="39"/>
                  </a:lnTo>
                  <a:lnTo>
                    <a:pt x="11" y="24"/>
                  </a:lnTo>
                  <a:lnTo>
                    <a:pt x="21" y="10"/>
                  </a:lnTo>
                  <a:lnTo>
                    <a:pt x="42"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8" name="Freeform 85"/>
            <p:cNvSpPr>
              <a:spLocks/>
            </p:cNvSpPr>
            <p:nvPr/>
          </p:nvSpPr>
          <p:spPr bwMode="auto">
            <a:xfrm>
              <a:off x="1751135" y="3589339"/>
              <a:ext cx="184638" cy="249238"/>
            </a:xfrm>
            <a:custGeom>
              <a:avLst/>
              <a:gdLst>
                <a:gd name="T0" fmla="*/ 81 w 126"/>
                <a:gd name="T1" fmla="*/ 45 h 157"/>
                <a:gd name="T2" fmla="*/ 87 w 126"/>
                <a:gd name="T3" fmla="*/ 57 h 157"/>
                <a:gd name="T4" fmla="*/ 94 w 126"/>
                <a:gd name="T5" fmla="*/ 67 h 157"/>
                <a:gd name="T6" fmla="*/ 97 w 126"/>
                <a:gd name="T7" fmla="*/ 78 h 157"/>
                <a:gd name="T8" fmla="*/ 105 w 126"/>
                <a:gd name="T9" fmla="*/ 90 h 157"/>
                <a:gd name="T10" fmla="*/ 84 w 126"/>
                <a:gd name="T11" fmla="*/ 99 h 157"/>
                <a:gd name="T12" fmla="*/ 88 w 126"/>
                <a:gd name="T13" fmla="*/ 108 h 157"/>
                <a:gd name="T14" fmla="*/ 102 w 126"/>
                <a:gd name="T15" fmla="*/ 112 h 157"/>
                <a:gd name="T16" fmla="*/ 115 w 126"/>
                <a:gd name="T17" fmla="*/ 121 h 157"/>
                <a:gd name="T18" fmla="*/ 126 w 126"/>
                <a:gd name="T19" fmla="*/ 136 h 157"/>
                <a:gd name="T20" fmla="*/ 124 w 126"/>
                <a:gd name="T21" fmla="*/ 150 h 157"/>
                <a:gd name="T22" fmla="*/ 115 w 126"/>
                <a:gd name="T23" fmla="*/ 154 h 157"/>
                <a:gd name="T24" fmla="*/ 100 w 126"/>
                <a:gd name="T25" fmla="*/ 157 h 157"/>
                <a:gd name="T26" fmla="*/ 82 w 126"/>
                <a:gd name="T27" fmla="*/ 145 h 157"/>
                <a:gd name="T28" fmla="*/ 76 w 126"/>
                <a:gd name="T29" fmla="*/ 136 h 157"/>
                <a:gd name="T30" fmla="*/ 57 w 126"/>
                <a:gd name="T31" fmla="*/ 130 h 157"/>
                <a:gd name="T32" fmla="*/ 57 w 126"/>
                <a:gd name="T33" fmla="*/ 118 h 157"/>
                <a:gd name="T34" fmla="*/ 49 w 126"/>
                <a:gd name="T35" fmla="*/ 108 h 157"/>
                <a:gd name="T36" fmla="*/ 37 w 126"/>
                <a:gd name="T37" fmla="*/ 96 h 157"/>
                <a:gd name="T38" fmla="*/ 22 w 126"/>
                <a:gd name="T39" fmla="*/ 97 h 157"/>
                <a:gd name="T40" fmla="*/ 22 w 126"/>
                <a:gd name="T41" fmla="*/ 82 h 157"/>
                <a:gd name="T42" fmla="*/ 13 w 126"/>
                <a:gd name="T43" fmla="*/ 75 h 157"/>
                <a:gd name="T44" fmla="*/ 0 w 126"/>
                <a:gd name="T45" fmla="*/ 64 h 157"/>
                <a:gd name="T46" fmla="*/ 1 w 126"/>
                <a:gd name="T47" fmla="*/ 45 h 157"/>
                <a:gd name="T48" fmla="*/ 4 w 126"/>
                <a:gd name="T49" fmla="*/ 25 h 157"/>
                <a:gd name="T50" fmla="*/ 15 w 126"/>
                <a:gd name="T51" fmla="*/ 10 h 157"/>
                <a:gd name="T52" fmla="*/ 21 w 126"/>
                <a:gd name="T53" fmla="*/ 0 h 157"/>
                <a:gd name="T54" fmla="*/ 31 w 126"/>
                <a:gd name="T55" fmla="*/ 9 h 157"/>
                <a:gd name="T56" fmla="*/ 48 w 126"/>
                <a:gd name="T57" fmla="*/ 10 h 157"/>
                <a:gd name="T58" fmla="*/ 58 w 126"/>
                <a:gd name="T59" fmla="*/ 18 h 157"/>
                <a:gd name="T60" fmla="*/ 66 w 126"/>
                <a:gd name="T61" fmla="*/ 25 h 157"/>
                <a:gd name="T62" fmla="*/ 70 w 126"/>
                <a:gd name="T63" fmla="*/ 40 h 157"/>
                <a:gd name="T64" fmla="*/ 81 w 126"/>
                <a:gd name="T65" fmla="*/ 45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6"/>
                <a:gd name="T100" fmla="*/ 0 h 157"/>
                <a:gd name="T101" fmla="*/ 126 w 126"/>
                <a:gd name="T102" fmla="*/ 157 h 1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6" h="157">
                  <a:moveTo>
                    <a:pt x="81" y="45"/>
                  </a:moveTo>
                  <a:lnTo>
                    <a:pt x="87" y="57"/>
                  </a:lnTo>
                  <a:lnTo>
                    <a:pt x="94" y="67"/>
                  </a:lnTo>
                  <a:lnTo>
                    <a:pt x="97" y="78"/>
                  </a:lnTo>
                  <a:lnTo>
                    <a:pt x="105" y="90"/>
                  </a:lnTo>
                  <a:lnTo>
                    <a:pt x="84" y="99"/>
                  </a:lnTo>
                  <a:lnTo>
                    <a:pt x="88" y="108"/>
                  </a:lnTo>
                  <a:lnTo>
                    <a:pt x="102" y="112"/>
                  </a:lnTo>
                  <a:lnTo>
                    <a:pt x="115" y="121"/>
                  </a:lnTo>
                  <a:lnTo>
                    <a:pt x="126" y="136"/>
                  </a:lnTo>
                  <a:lnTo>
                    <a:pt x="124" y="150"/>
                  </a:lnTo>
                  <a:lnTo>
                    <a:pt x="115" y="154"/>
                  </a:lnTo>
                  <a:lnTo>
                    <a:pt x="100" y="157"/>
                  </a:lnTo>
                  <a:lnTo>
                    <a:pt x="82" y="145"/>
                  </a:lnTo>
                  <a:lnTo>
                    <a:pt x="76" y="136"/>
                  </a:lnTo>
                  <a:lnTo>
                    <a:pt x="57" y="130"/>
                  </a:lnTo>
                  <a:lnTo>
                    <a:pt x="57" y="118"/>
                  </a:lnTo>
                  <a:lnTo>
                    <a:pt x="49" y="108"/>
                  </a:lnTo>
                  <a:lnTo>
                    <a:pt x="37" y="96"/>
                  </a:lnTo>
                  <a:lnTo>
                    <a:pt x="22" y="97"/>
                  </a:lnTo>
                  <a:lnTo>
                    <a:pt x="22" y="82"/>
                  </a:lnTo>
                  <a:lnTo>
                    <a:pt x="13" y="75"/>
                  </a:lnTo>
                  <a:lnTo>
                    <a:pt x="0" y="64"/>
                  </a:lnTo>
                  <a:lnTo>
                    <a:pt x="1" y="45"/>
                  </a:lnTo>
                  <a:lnTo>
                    <a:pt x="4" y="25"/>
                  </a:lnTo>
                  <a:lnTo>
                    <a:pt x="15" y="10"/>
                  </a:lnTo>
                  <a:lnTo>
                    <a:pt x="21" y="0"/>
                  </a:lnTo>
                  <a:lnTo>
                    <a:pt x="31" y="9"/>
                  </a:lnTo>
                  <a:lnTo>
                    <a:pt x="48" y="10"/>
                  </a:lnTo>
                  <a:lnTo>
                    <a:pt x="58" y="18"/>
                  </a:lnTo>
                  <a:lnTo>
                    <a:pt x="66" y="25"/>
                  </a:lnTo>
                  <a:lnTo>
                    <a:pt x="70" y="40"/>
                  </a:lnTo>
                  <a:lnTo>
                    <a:pt x="81" y="4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89" name="Freeform 86"/>
            <p:cNvSpPr>
              <a:spLocks/>
            </p:cNvSpPr>
            <p:nvPr/>
          </p:nvSpPr>
          <p:spPr bwMode="auto">
            <a:xfrm>
              <a:off x="1504950" y="3481389"/>
              <a:ext cx="278423" cy="261938"/>
            </a:xfrm>
            <a:custGeom>
              <a:avLst/>
              <a:gdLst>
                <a:gd name="T0" fmla="*/ 186 w 190"/>
                <a:gd name="T1" fmla="*/ 56 h 165"/>
                <a:gd name="T2" fmla="*/ 190 w 190"/>
                <a:gd name="T3" fmla="*/ 68 h 165"/>
                <a:gd name="T4" fmla="*/ 172 w 190"/>
                <a:gd name="T5" fmla="*/ 95 h 165"/>
                <a:gd name="T6" fmla="*/ 168 w 190"/>
                <a:gd name="T7" fmla="*/ 116 h 165"/>
                <a:gd name="T8" fmla="*/ 166 w 190"/>
                <a:gd name="T9" fmla="*/ 132 h 165"/>
                <a:gd name="T10" fmla="*/ 148 w 190"/>
                <a:gd name="T11" fmla="*/ 140 h 165"/>
                <a:gd name="T12" fmla="*/ 136 w 190"/>
                <a:gd name="T13" fmla="*/ 156 h 165"/>
                <a:gd name="T14" fmla="*/ 127 w 190"/>
                <a:gd name="T15" fmla="*/ 165 h 165"/>
                <a:gd name="T16" fmla="*/ 118 w 190"/>
                <a:gd name="T17" fmla="*/ 156 h 165"/>
                <a:gd name="T18" fmla="*/ 105 w 190"/>
                <a:gd name="T19" fmla="*/ 162 h 165"/>
                <a:gd name="T20" fmla="*/ 90 w 190"/>
                <a:gd name="T21" fmla="*/ 158 h 165"/>
                <a:gd name="T22" fmla="*/ 93 w 190"/>
                <a:gd name="T23" fmla="*/ 150 h 165"/>
                <a:gd name="T24" fmla="*/ 79 w 190"/>
                <a:gd name="T25" fmla="*/ 143 h 165"/>
                <a:gd name="T26" fmla="*/ 87 w 190"/>
                <a:gd name="T27" fmla="*/ 132 h 165"/>
                <a:gd name="T28" fmla="*/ 96 w 190"/>
                <a:gd name="T29" fmla="*/ 129 h 165"/>
                <a:gd name="T30" fmla="*/ 99 w 190"/>
                <a:gd name="T31" fmla="*/ 117 h 165"/>
                <a:gd name="T32" fmla="*/ 93 w 190"/>
                <a:gd name="T33" fmla="*/ 108 h 165"/>
                <a:gd name="T34" fmla="*/ 91 w 190"/>
                <a:gd name="T35" fmla="*/ 98 h 165"/>
                <a:gd name="T36" fmla="*/ 97 w 190"/>
                <a:gd name="T37" fmla="*/ 93 h 165"/>
                <a:gd name="T38" fmla="*/ 102 w 190"/>
                <a:gd name="T39" fmla="*/ 80 h 165"/>
                <a:gd name="T40" fmla="*/ 88 w 190"/>
                <a:gd name="T41" fmla="*/ 75 h 165"/>
                <a:gd name="T42" fmla="*/ 81 w 190"/>
                <a:gd name="T43" fmla="*/ 95 h 165"/>
                <a:gd name="T44" fmla="*/ 72 w 190"/>
                <a:gd name="T45" fmla="*/ 99 h 165"/>
                <a:gd name="T46" fmla="*/ 67 w 190"/>
                <a:gd name="T47" fmla="*/ 89 h 165"/>
                <a:gd name="T48" fmla="*/ 67 w 190"/>
                <a:gd name="T49" fmla="*/ 77 h 165"/>
                <a:gd name="T50" fmla="*/ 60 w 190"/>
                <a:gd name="T51" fmla="*/ 77 h 165"/>
                <a:gd name="T52" fmla="*/ 54 w 190"/>
                <a:gd name="T53" fmla="*/ 83 h 165"/>
                <a:gd name="T54" fmla="*/ 55 w 190"/>
                <a:gd name="T55" fmla="*/ 96 h 165"/>
                <a:gd name="T56" fmla="*/ 48 w 190"/>
                <a:gd name="T57" fmla="*/ 107 h 165"/>
                <a:gd name="T58" fmla="*/ 36 w 190"/>
                <a:gd name="T59" fmla="*/ 110 h 165"/>
                <a:gd name="T60" fmla="*/ 27 w 190"/>
                <a:gd name="T61" fmla="*/ 108 h 165"/>
                <a:gd name="T62" fmla="*/ 21 w 190"/>
                <a:gd name="T63" fmla="*/ 96 h 165"/>
                <a:gd name="T64" fmla="*/ 30 w 190"/>
                <a:gd name="T65" fmla="*/ 83 h 165"/>
                <a:gd name="T66" fmla="*/ 33 w 190"/>
                <a:gd name="T67" fmla="*/ 74 h 165"/>
                <a:gd name="T68" fmla="*/ 27 w 190"/>
                <a:gd name="T69" fmla="*/ 71 h 165"/>
                <a:gd name="T70" fmla="*/ 19 w 190"/>
                <a:gd name="T71" fmla="*/ 77 h 165"/>
                <a:gd name="T72" fmla="*/ 13 w 190"/>
                <a:gd name="T73" fmla="*/ 83 h 165"/>
                <a:gd name="T74" fmla="*/ 3 w 190"/>
                <a:gd name="T75" fmla="*/ 77 h 165"/>
                <a:gd name="T76" fmla="*/ 4 w 190"/>
                <a:gd name="T77" fmla="*/ 66 h 165"/>
                <a:gd name="T78" fmla="*/ 1 w 190"/>
                <a:gd name="T79" fmla="*/ 54 h 165"/>
                <a:gd name="T80" fmla="*/ 0 w 190"/>
                <a:gd name="T81" fmla="*/ 44 h 165"/>
                <a:gd name="T82" fmla="*/ 13 w 190"/>
                <a:gd name="T83" fmla="*/ 41 h 165"/>
                <a:gd name="T84" fmla="*/ 25 w 190"/>
                <a:gd name="T85" fmla="*/ 33 h 165"/>
                <a:gd name="T86" fmla="*/ 28 w 190"/>
                <a:gd name="T87" fmla="*/ 24 h 165"/>
                <a:gd name="T88" fmla="*/ 37 w 190"/>
                <a:gd name="T89" fmla="*/ 20 h 165"/>
                <a:gd name="T90" fmla="*/ 48 w 190"/>
                <a:gd name="T91" fmla="*/ 5 h 165"/>
                <a:gd name="T92" fmla="*/ 54 w 190"/>
                <a:gd name="T93" fmla="*/ 0 h 165"/>
                <a:gd name="T94" fmla="*/ 70 w 190"/>
                <a:gd name="T95" fmla="*/ 0 h 165"/>
                <a:gd name="T96" fmla="*/ 93 w 190"/>
                <a:gd name="T97" fmla="*/ 21 h 165"/>
                <a:gd name="T98" fmla="*/ 112 w 190"/>
                <a:gd name="T99" fmla="*/ 21 h 165"/>
                <a:gd name="T100" fmla="*/ 130 w 190"/>
                <a:gd name="T101" fmla="*/ 39 h 165"/>
                <a:gd name="T102" fmla="*/ 156 w 190"/>
                <a:gd name="T103" fmla="*/ 41 h 165"/>
                <a:gd name="T104" fmla="*/ 180 w 190"/>
                <a:gd name="T105" fmla="*/ 44 h 165"/>
                <a:gd name="T106" fmla="*/ 186 w 190"/>
                <a:gd name="T107" fmla="*/ 56 h 16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0"/>
                <a:gd name="T163" fmla="*/ 0 h 165"/>
                <a:gd name="T164" fmla="*/ 190 w 190"/>
                <a:gd name="T165" fmla="*/ 165 h 16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0" h="165">
                  <a:moveTo>
                    <a:pt x="186" y="56"/>
                  </a:moveTo>
                  <a:lnTo>
                    <a:pt x="190" y="68"/>
                  </a:lnTo>
                  <a:lnTo>
                    <a:pt x="172" y="95"/>
                  </a:lnTo>
                  <a:lnTo>
                    <a:pt x="168" y="116"/>
                  </a:lnTo>
                  <a:lnTo>
                    <a:pt x="166" y="132"/>
                  </a:lnTo>
                  <a:lnTo>
                    <a:pt x="148" y="140"/>
                  </a:lnTo>
                  <a:lnTo>
                    <a:pt x="136" y="156"/>
                  </a:lnTo>
                  <a:lnTo>
                    <a:pt x="127" y="165"/>
                  </a:lnTo>
                  <a:lnTo>
                    <a:pt x="118" y="156"/>
                  </a:lnTo>
                  <a:lnTo>
                    <a:pt x="105" y="162"/>
                  </a:lnTo>
                  <a:lnTo>
                    <a:pt x="90" y="158"/>
                  </a:lnTo>
                  <a:lnTo>
                    <a:pt x="93" y="150"/>
                  </a:lnTo>
                  <a:lnTo>
                    <a:pt x="79" y="143"/>
                  </a:lnTo>
                  <a:lnTo>
                    <a:pt x="87" y="132"/>
                  </a:lnTo>
                  <a:lnTo>
                    <a:pt x="96" y="129"/>
                  </a:lnTo>
                  <a:lnTo>
                    <a:pt x="99" y="117"/>
                  </a:lnTo>
                  <a:lnTo>
                    <a:pt x="93" y="108"/>
                  </a:lnTo>
                  <a:lnTo>
                    <a:pt x="91" y="98"/>
                  </a:lnTo>
                  <a:lnTo>
                    <a:pt x="97" y="93"/>
                  </a:lnTo>
                  <a:lnTo>
                    <a:pt x="102" y="80"/>
                  </a:lnTo>
                  <a:lnTo>
                    <a:pt x="88" y="75"/>
                  </a:lnTo>
                  <a:lnTo>
                    <a:pt x="81" y="95"/>
                  </a:lnTo>
                  <a:lnTo>
                    <a:pt x="72" y="99"/>
                  </a:lnTo>
                  <a:lnTo>
                    <a:pt x="67" y="89"/>
                  </a:lnTo>
                  <a:lnTo>
                    <a:pt x="67" y="77"/>
                  </a:lnTo>
                  <a:lnTo>
                    <a:pt x="60" y="77"/>
                  </a:lnTo>
                  <a:lnTo>
                    <a:pt x="54" y="83"/>
                  </a:lnTo>
                  <a:lnTo>
                    <a:pt x="55" y="96"/>
                  </a:lnTo>
                  <a:lnTo>
                    <a:pt x="48" y="107"/>
                  </a:lnTo>
                  <a:lnTo>
                    <a:pt x="36" y="110"/>
                  </a:lnTo>
                  <a:lnTo>
                    <a:pt x="27" y="108"/>
                  </a:lnTo>
                  <a:lnTo>
                    <a:pt x="21" y="96"/>
                  </a:lnTo>
                  <a:lnTo>
                    <a:pt x="30" y="83"/>
                  </a:lnTo>
                  <a:lnTo>
                    <a:pt x="33" y="74"/>
                  </a:lnTo>
                  <a:lnTo>
                    <a:pt x="27" y="71"/>
                  </a:lnTo>
                  <a:lnTo>
                    <a:pt x="19" y="77"/>
                  </a:lnTo>
                  <a:lnTo>
                    <a:pt x="13" y="83"/>
                  </a:lnTo>
                  <a:lnTo>
                    <a:pt x="3" y="77"/>
                  </a:lnTo>
                  <a:lnTo>
                    <a:pt x="4" y="66"/>
                  </a:lnTo>
                  <a:lnTo>
                    <a:pt x="1" y="54"/>
                  </a:lnTo>
                  <a:lnTo>
                    <a:pt x="0" y="44"/>
                  </a:lnTo>
                  <a:lnTo>
                    <a:pt x="13" y="41"/>
                  </a:lnTo>
                  <a:lnTo>
                    <a:pt x="25" y="33"/>
                  </a:lnTo>
                  <a:lnTo>
                    <a:pt x="28" y="24"/>
                  </a:lnTo>
                  <a:lnTo>
                    <a:pt x="37" y="20"/>
                  </a:lnTo>
                  <a:lnTo>
                    <a:pt x="48" y="5"/>
                  </a:lnTo>
                  <a:lnTo>
                    <a:pt x="54" y="0"/>
                  </a:lnTo>
                  <a:lnTo>
                    <a:pt x="70" y="0"/>
                  </a:lnTo>
                  <a:lnTo>
                    <a:pt x="93" y="21"/>
                  </a:lnTo>
                  <a:lnTo>
                    <a:pt x="112" y="21"/>
                  </a:lnTo>
                  <a:lnTo>
                    <a:pt x="130" y="39"/>
                  </a:lnTo>
                  <a:lnTo>
                    <a:pt x="156" y="41"/>
                  </a:lnTo>
                  <a:lnTo>
                    <a:pt x="180" y="44"/>
                  </a:lnTo>
                  <a:lnTo>
                    <a:pt x="186" y="5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0" name="Freeform 87"/>
            <p:cNvSpPr>
              <a:spLocks/>
            </p:cNvSpPr>
            <p:nvPr/>
          </p:nvSpPr>
          <p:spPr bwMode="auto">
            <a:xfrm>
              <a:off x="1458058" y="3186114"/>
              <a:ext cx="337038" cy="366713"/>
            </a:xfrm>
            <a:custGeom>
              <a:avLst/>
              <a:gdLst>
                <a:gd name="T0" fmla="*/ 207 w 230"/>
                <a:gd name="T1" fmla="*/ 132 h 231"/>
                <a:gd name="T2" fmla="*/ 216 w 230"/>
                <a:gd name="T3" fmla="*/ 138 h 231"/>
                <a:gd name="T4" fmla="*/ 215 w 230"/>
                <a:gd name="T5" fmla="*/ 152 h 231"/>
                <a:gd name="T6" fmla="*/ 219 w 230"/>
                <a:gd name="T7" fmla="*/ 167 h 231"/>
                <a:gd name="T8" fmla="*/ 230 w 230"/>
                <a:gd name="T9" fmla="*/ 192 h 231"/>
                <a:gd name="T10" fmla="*/ 230 w 230"/>
                <a:gd name="T11" fmla="*/ 204 h 231"/>
                <a:gd name="T12" fmla="*/ 224 w 230"/>
                <a:gd name="T13" fmla="*/ 216 h 231"/>
                <a:gd name="T14" fmla="*/ 212 w 230"/>
                <a:gd name="T15" fmla="*/ 231 h 231"/>
                <a:gd name="T16" fmla="*/ 164 w 230"/>
                <a:gd name="T17" fmla="*/ 225 h 231"/>
                <a:gd name="T18" fmla="*/ 147 w 230"/>
                <a:gd name="T19" fmla="*/ 207 h 231"/>
                <a:gd name="T20" fmla="*/ 128 w 230"/>
                <a:gd name="T21" fmla="*/ 210 h 231"/>
                <a:gd name="T22" fmla="*/ 105 w 230"/>
                <a:gd name="T23" fmla="*/ 186 h 231"/>
                <a:gd name="T24" fmla="*/ 87 w 230"/>
                <a:gd name="T25" fmla="*/ 185 h 231"/>
                <a:gd name="T26" fmla="*/ 72 w 230"/>
                <a:gd name="T27" fmla="*/ 203 h 231"/>
                <a:gd name="T28" fmla="*/ 59 w 230"/>
                <a:gd name="T29" fmla="*/ 209 h 231"/>
                <a:gd name="T30" fmla="*/ 56 w 230"/>
                <a:gd name="T31" fmla="*/ 218 h 231"/>
                <a:gd name="T32" fmla="*/ 45 w 230"/>
                <a:gd name="T33" fmla="*/ 227 h 231"/>
                <a:gd name="T34" fmla="*/ 35 w 230"/>
                <a:gd name="T35" fmla="*/ 228 h 231"/>
                <a:gd name="T36" fmla="*/ 17 w 230"/>
                <a:gd name="T37" fmla="*/ 221 h 231"/>
                <a:gd name="T38" fmla="*/ 21 w 230"/>
                <a:gd name="T39" fmla="*/ 206 h 231"/>
                <a:gd name="T40" fmla="*/ 12 w 230"/>
                <a:gd name="T41" fmla="*/ 197 h 231"/>
                <a:gd name="T42" fmla="*/ 8 w 230"/>
                <a:gd name="T43" fmla="*/ 185 h 231"/>
                <a:gd name="T44" fmla="*/ 5 w 230"/>
                <a:gd name="T45" fmla="*/ 176 h 231"/>
                <a:gd name="T46" fmla="*/ 0 w 230"/>
                <a:gd name="T47" fmla="*/ 162 h 231"/>
                <a:gd name="T48" fmla="*/ 6 w 230"/>
                <a:gd name="T49" fmla="*/ 150 h 231"/>
                <a:gd name="T50" fmla="*/ 18 w 230"/>
                <a:gd name="T51" fmla="*/ 141 h 231"/>
                <a:gd name="T52" fmla="*/ 18 w 230"/>
                <a:gd name="T53" fmla="*/ 129 h 231"/>
                <a:gd name="T54" fmla="*/ 29 w 230"/>
                <a:gd name="T55" fmla="*/ 117 h 231"/>
                <a:gd name="T56" fmla="*/ 38 w 230"/>
                <a:gd name="T57" fmla="*/ 107 h 231"/>
                <a:gd name="T58" fmla="*/ 42 w 230"/>
                <a:gd name="T59" fmla="*/ 89 h 231"/>
                <a:gd name="T60" fmla="*/ 54 w 230"/>
                <a:gd name="T61" fmla="*/ 74 h 231"/>
                <a:gd name="T62" fmla="*/ 63 w 230"/>
                <a:gd name="T63" fmla="*/ 77 h 231"/>
                <a:gd name="T64" fmla="*/ 69 w 230"/>
                <a:gd name="T65" fmla="*/ 62 h 231"/>
                <a:gd name="T66" fmla="*/ 87 w 230"/>
                <a:gd name="T67" fmla="*/ 60 h 231"/>
                <a:gd name="T68" fmla="*/ 101 w 230"/>
                <a:gd name="T69" fmla="*/ 59 h 231"/>
                <a:gd name="T70" fmla="*/ 90 w 230"/>
                <a:gd name="T71" fmla="*/ 50 h 231"/>
                <a:gd name="T72" fmla="*/ 80 w 230"/>
                <a:gd name="T73" fmla="*/ 45 h 231"/>
                <a:gd name="T74" fmla="*/ 81 w 230"/>
                <a:gd name="T75" fmla="*/ 27 h 231"/>
                <a:gd name="T76" fmla="*/ 93 w 230"/>
                <a:gd name="T77" fmla="*/ 18 h 231"/>
                <a:gd name="T78" fmla="*/ 114 w 230"/>
                <a:gd name="T79" fmla="*/ 20 h 231"/>
                <a:gd name="T80" fmla="*/ 129 w 230"/>
                <a:gd name="T81" fmla="*/ 3 h 231"/>
                <a:gd name="T82" fmla="*/ 144 w 230"/>
                <a:gd name="T83" fmla="*/ 0 h 231"/>
                <a:gd name="T84" fmla="*/ 153 w 230"/>
                <a:gd name="T85" fmla="*/ 9 h 231"/>
                <a:gd name="T86" fmla="*/ 176 w 230"/>
                <a:gd name="T87" fmla="*/ 12 h 231"/>
                <a:gd name="T88" fmla="*/ 186 w 230"/>
                <a:gd name="T89" fmla="*/ 27 h 231"/>
                <a:gd name="T90" fmla="*/ 183 w 230"/>
                <a:gd name="T91" fmla="*/ 39 h 231"/>
                <a:gd name="T92" fmla="*/ 179 w 230"/>
                <a:gd name="T93" fmla="*/ 50 h 231"/>
                <a:gd name="T94" fmla="*/ 171 w 230"/>
                <a:gd name="T95" fmla="*/ 60 h 231"/>
                <a:gd name="T96" fmla="*/ 170 w 230"/>
                <a:gd name="T97" fmla="*/ 78 h 231"/>
                <a:gd name="T98" fmla="*/ 180 w 230"/>
                <a:gd name="T99" fmla="*/ 83 h 231"/>
                <a:gd name="T100" fmla="*/ 203 w 230"/>
                <a:gd name="T101" fmla="*/ 86 h 231"/>
                <a:gd name="T102" fmla="*/ 212 w 230"/>
                <a:gd name="T103" fmla="*/ 102 h 231"/>
                <a:gd name="T104" fmla="*/ 207 w 230"/>
                <a:gd name="T105" fmla="*/ 132 h 23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0"/>
                <a:gd name="T160" fmla="*/ 0 h 231"/>
                <a:gd name="T161" fmla="*/ 230 w 230"/>
                <a:gd name="T162" fmla="*/ 231 h 23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0" h="231">
                  <a:moveTo>
                    <a:pt x="207" y="132"/>
                  </a:moveTo>
                  <a:lnTo>
                    <a:pt x="216" y="138"/>
                  </a:lnTo>
                  <a:lnTo>
                    <a:pt x="215" y="152"/>
                  </a:lnTo>
                  <a:lnTo>
                    <a:pt x="219" y="167"/>
                  </a:lnTo>
                  <a:lnTo>
                    <a:pt x="230" y="192"/>
                  </a:lnTo>
                  <a:lnTo>
                    <a:pt x="230" y="204"/>
                  </a:lnTo>
                  <a:lnTo>
                    <a:pt x="224" y="216"/>
                  </a:lnTo>
                  <a:lnTo>
                    <a:pt x="212" y="231"/>
                  </a:lnTo>
                  <a:lnTo>
                    <a:pt x="164" y="225"/>
                  </a:lnTo>
                  <a:lnTo>
                    <a:pt x="147" y="207"/>
                  </a:lnTo>
                  <a:lnTo>
                    <a:pt x="128" y="210"/>
                  </a:lnTo>
                  <a:lnTo>
                    <a:pt x="105" y="186"/>
                  </a:lnTo>
                  <a:lnTo>
                    <a:pt x="87" y="185"/>
                  </a:lnTo>
                  <a:lnTo>
                    <a:pt x="72" y="203"/>
                  </a:lnTo>
                  <a:lnTo>
                    <a:pt x="59" y="209"/>
                  </a:lnTo>
                  <a:lnTo>
                    <a:pt x="56" y="218"/>
                  </a:lnTo>
                  <a:lnTo>
                    <a:pt x="45" y="227"/>
                  </a:lnTo>
                  <a:lnTo>
                    <a:pt x="35" y="228"/>
                  </a:lnTo>
                  <a:lnTo>
                    <a:pt x="17" y="221"/>
                  </a:lnTo>
                  <a:lnTo>
                    <a:pt x="21" y="206"/>
                  </a:lnTo>
                  <a:lnTo>
                    <a:pt x="12" y="197"/>
                  </a:lnTo>
                  <a:lnTo>
                    <a:pt x="8" y="185"/>
                  </a:lnTo>
                  <a:lnTo>
                    <a:pt x="5" y="176"/>
                  </a:lnTo>
                  <a:lnTo>
                    <a:pt x="0" y="162"/>
                  </a:lnTo>
                  <a:lnTo>
                    <a:pt x="6" y="150"/>
                  </a:lnTo>
                  <a:lnTo>
                    <a:pt x="18" y="141"/>
                  </a:lnTo>
                  <a:lnTo>
                    <a:pt x="18" y="129"/>
                  </a:lnTo>
                  <a:lnTo>
                    <a:pt x="29" y="117"/>
                  </a:lnTo>
                  <a:lnTo>
                    <a:pt x="38" y="107"/>
                  </a:lnTo>
                  <a:lnTo>
                    <a:pt x="42" y="89"/>
                  </a:lnTo>
                  <a:lnTo>
                    <a:pt x="54" y="74"/>
                  </a:lnTo>
                  <a:lnTo>
                    <a:pt x="63" y="77"/>
                  </a:lnTo>
                  <a:lnTo>
                    <a:pt x="69" y="62"/>
                  </a:lnTo>
                  <a:lnTo>
                    <a:pt x="87" y="60"/>
                  </a:lnTo>
                  <a:lnTo>
                    <a:pt x="101" y="59"/>
                  </a:lnTo>
                  <a:lnTo>
                    <a:pt x="90" y="50"/>
                  </a:lnTo>
                  <a:lnTo>
                    <a:pt x="80" y="45"/>
                  </a:lnTo>
                  <a:lnTo>
                    <a:pt x="81" y="27"/>
                  </a:lnTo>
                  <a:lnTo>
                    <a:pt x="93" y="18"/>
                  </a:lnTo>
                  <a:lnTo>
                    <a:pt x="114" y="20"/>
                  </a:lnTo>
                  <a:lnTo>
                    <a:pt x="129" y="3"/>
                  </a:lnTo>
                  <a:lnTo>
                    <a:pt x="144" y="0"/>
                  </a:lnTo>
                  <a:lnTo>
                    <a:pt x="153" y="9"/>
                  </a:lnTo>
                  <a:lnTo>
                    <a:pt x="176" y="12"/>
                  </a:lnTo>
                  <a:lnTo>
                    <a:pt x="186" y="27"/>
                  </a:lnTo>
                  <a:lnTo>
                    <a:pt x="183" y="39"/>
                  </a:lnTo>
                  <a:lnTo>
                    <a:pt x="179" y="50"/>
                  </a:lnTo>
                  <a:lnTo>
                    <a:pt x="171" y="60"/>
                  </a:lnTo>
                  <a:lnTo>
                    <a:pt x="170" y="78"/>
                  </a:lnTo>
                  <a:lnTo>
                    <a:pt x="180" y="83"/>
                  </a:lnTo>
                  <a:lnTo>
                    <a:pt x="203" y="86"/>
                  </a:lnTo>
                  <a:lnTo>
                    <a:pt x="212" y="102"/>
                  </a:lnTo>
                  <a:lnTo>
                    <a:pt x="207" y="13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1" name="Freeform 88"/>
            <p:cNvSpPr>
              <a:spLocks/>
            </p:cNvSpPr>
            <p:nvPr/>
          </p:nvSpPr>
          <p:spPr bwMode="auto">
            <a:xfrm>
              <a:off x="1584081" y="3733802"/>
              <a:ext cx="45427" cy="98425"/>
            </a:xfrm>
            <a:custGeom>
              <a:avLst/>
              <a:gdLst>
                <a:gd name="T0" fmla="*/ 1 w 31"/>
                <a:gd name="T1" fmla="*/ 39 h 62"/>
                <a:gd name="T2" fmla="*/ 9 w 31"/>
                <a:gd name="T3" fmla="*/ 35 h 62"/>
                <a:gd name="T4" fmla="*/ 0 w 31"/>
                <a:gd name="T5" fmla="*/ 23 h 62"/>
                <a:gd name="T6" fmla="*/ 3 w 31"/>
                <a:gd name="T7" fmla="*/ 11 h 62"/>
                <a:gd name="T8" fmla="*/ 15 w 31"/>
                <a:gd name="T9" fmla="*/ 2 h 62"/>
                <a:gd name="T10" fmla="*/ 25 w 31"/>
                <a:gd name="T11" fmla="*/ 0 h 62"/>
                <a:gd name="T12" fmla="*/ 31 w 31"/>
                <a:gd name="T13" fmla="*/ 33 h 62"/>
                <a:gd name="T14" fmla="*/ 25 w 31"/>
                <a:gd name="T15" fmla="*/ 44 h 62"/>
                <a:gd name="T16" fmla="*/ 31 w 31"/>
                <a:gd name="T17" fmla="*/ 59 h 62"/>
                <a:gd name="T18" fmla="*/ 16 w 31"/>
                <a:gd name="T19" fmla="*/ 62 h 62"/>
                <a:gd name="T20" fmla="*/ 0 w 31"/>
                <a:gd name="T21" fmla="*/ 53 h 62"/>
                <a:gd name="T22" fmla="*/ 1 w 31"/>
                <a:gd name="T23" fmla="*/ 39 h 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62"/>
                <a:gd name="T38" fmla="*/ 31 w 31"/>
                <a:gd name="T39" fmla="*/ 62 h 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62">
                  <a:moveTo>
                    <a:pt x="1" y="39"/>
                  </a:moveTo>
                  <a:lnTo>
                    <a:pt x="9" y="35"/>
                  </a:lnTo>
                  <a:lnTo>
                    <a:pt x="0" y="23"/>
                  </a:lnTo>
                  <a:lnTo>
                    <a:pt x="3" y="11"/>
                  </a:lnTo>
                  <a:lnTo>
                    <a:pt x="15" y="2"/>
                  </a:lnTo>
                  <a:lnTo>
                    <a:pt x="25" y="0"/>
                  </a:lnTo>
                  <a:lnTo>
                    <a:pt x="31" y="33"/>
                  </a:lnTo>
                  <a:lnTo>
                    <a:pt x="25" y="44"/>
                  </a:lnTo>
                  <a:lnTo>
                    <a:pt x="31" y="59"/>
                  </a:lnTo>
                  <a:lnTo>
                    <a:pt x="16" y="62"/>
                  </a:lnTo>
                  <a:lnTo>
                    <a:pt x="0" y="53"/>
                  </a:lnTo>
                  <a:lnTo>
                    <a:pt x="1" y="3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10" name="Group 291"/>
          <p:cNvGrpSpPr/>
          <p:nvPr/>
        </p:nvGrpSpPr>
        <p:grpSpPr>
          <a:xfrm>
            <a:off x="4609680" y="3383639"/>
            <a:ext cx="1117949" cy="1417443"/>
            <a:chOff x="1669075" y="2924175"/>
            <a:chExt cx="716573" cy="984251"/>
          </a:xfrm>
          <a:solidFill>
            <a:schemeClr val="accent3"/>
          </a:solidFill>
        </p:grpSpPr>
        <p:sp>
          <p:nvSpPr>
            <p:cNvPr id="293" name="Freeform 90"/>
            <p:cNvSpPr>
              <a:spLocks/>
            </p:cNvSpPr>
            <p:nvPr/>
          </p:nvSpPr>
          <p:spPr bwMode="auto">
            <a:xfrm>
              <a:off x="1919656" y="3824288"/>
              <a:ext cx="130419" cy="84138"/>
            </a:xfrm>
            <a:custGeom>
              <a:avLst/>
              <a:gdLst>
                <a:gd name="T0" fmla="*/ 51 w 89"/>
                <a:gd name="T1" fmla="*/ 15 h 53"/>
                <a:gd name="T2" fmla="*/ 38 w 89"/>
                <a:gd name="T3" fmla="*/ 17 h 53"/>
                <a:gd name="T4" fmla="*/ 23 w 89"/>
                <a:gd name="T5" fmla="*/ 11 h 53"/>
                <a:gd name="T6" fmla="*/ 8 w 89"/>
                <a:gd name="T7" fmla="*/ 3 h 53"/>
                <a:gd name="T8" fmla="*/ 0 w 89"/>
                <a:gd name="T9" fmla="*/ 8 h 53"/>
                <a:gd name="T10" fmla="*/ 6 w 89"/>
                <a:gd name="T11" fmla="*/ 18 h 53"/>
                <a:gd name="T12" fmla="*/ 9 w 89"/>
                <a:gd name="T13" fmla="*/ 32 h 53"/>
                <a:gd name="T14" fmla="*/ 15 w 89"/>
                <a:gd name="T15" fmla="*/ 39 h 53"/>
                <a:gd name="T16" fmla="*/ 29 w 89"/>
                <a:gd name="T17" fmla="*/ 45 h 53"/>
                <a:gd name="T18" fmla="*/ 56 w 89"/>
                <a:gd name="T19" fmla="*/ 45 h 53"/>
                <a:gd name="T20" fmla="*/ 74 w 89"/>
                <a:gd name="T21" fmla="*/ 53 h 53"/>
                <a:gd name="T22" fmla="*/ 86 w 89"/>
                <a:gd name="T23" fmla="*/ 44 h 53"/>
                <a:gd name="T24" fmla="*/ 89 w 89"/>
                <a:gd name="T25" fmla="*/ 21 h 53"/>
                <a:gd name="T26" fmla="*/ 84 w 89"/>
                <a:gd name="T27" fmla="*/ 6 h 53"/>
                <a:gd name="T28" fmla="*/ 83 w 89"/>
                <a:gd name="T29" fmla="*/ 2 h 53"/>
                <a:gd name="T30" fmla="*/ 69 w 89"/>
                <a:gd name="T31" fmla="*/ 0 h 53"/>
                <a:gd name="T32" fmla="*/ 63 w 89"/>
                <a:gd name="T33" fmla="*/ 5 h 53"/>
                <a:gd name="T34" fmla="*/ 51 w 89"/>
                <a:gd name="T35" fmla="*/ 15 h 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
                <a:gd name="T55" fmla="*/ 0 h 53"/>
                <a:gd name="T56" fmla="*/ 89 w 89"/>
                <a:gd name="T57" fmla="*/ 53 h 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 h="53">
                  <a:moveTo>
                    <a:pt x="51" y="15"/>
                  </a:moveTo>
                  <a:lnTo>
                    <a:pt x="38" y="17"/>
                  </a:lnTo>
                  <a:lnTo>
                    <a:pt x="23" y="11"/>
                  </a:lnTo>
                  <a:lnTo>
                    <a:pt x="8" y="3"/>
                  </a:lnTo>
                  <a:lnTo>
                    <a:pt x="0" y="8"/>
                  </a:lnTo>
                  <a:lnTo>
                    <a:pt x="6" y="18"/>
                  </a:lnTo>
                  <a:lnTo>
                    <a:pt x="9" y="32"/>
                  </a:lnTo>
                  <a:lnTo>
                    <a:pt x="15" y="39"/>
                  </a:lnTo>
                  <a:lnTo>
                    <a:pt x="29" y="45"/>
                  </a:lnTo>
                  <a:lnTo>
                    <a:pt x="56" y="45"/>
                  </a:lnTo>
                  <a:lnTo>
                    <a:pt x="74" y="53"/>
                  </a:lnTo>
                  <a:lnTo>
                    <a:pt x="86" y="44"/>
                  </a:lnTo>
                  <a:lnTo>
                    <a:pt x="89" y="21"/>
                  </a:lnTo>
                  <a:lnTo>
                    <a:pt x="84" y="6"/>
                  </a:lnTo>
                  <a:lnTo>
                    <a:pt x="83" y="2"/>
                  </a:lnTo>
                  <a:lnTo>
                    <a:pt x="69" y="0"/>
                  </a:lnTo>
                  <a:lnTo>
                    <a:pt x="63" y="5"/>
                  </a:lnTo>
                  <a:lnTo>
                    <a:pt x="51" y="1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4" name="Freeform 91"/>
            <p:cNvSpPr>
              <a:spLocks/>
            </p:cNvSpPr>
            <p:nvPr/>
          </p:nvSpPr>
          <p:spPr bwMode="auto">
            <a:xfrm>
              <a:off x="1875694" y="3724276"/>
              <a:ext cx="175846" cy="127000"/>
            </a:xfrm>
            <a:custGeom>
              <a:avLst/>
              <a:gdLst>
                <a:gd name="T0" fmla="*/ 81 w 120"/>
                <a:gd name="T1" fmla="*/ 9 h 80"/>
                <a:gd name="T2" fmla="*/ 74 w 120"/>
                <a:gd name="T3" fmla="*/ 18 h 80"/>
                <a:gd name="T4" fmla="*/ 56 w 120"/>
                <a:gd name="T5" fmla="*/ 14 h 80"/>
                <a:gd name="T6" fmla="*/ 50 w 120"/>
                <a:gd name="T7" fmla="*/ 6 h 80"/>
                <a:gd name="T8" fmla="*/ 39 w 120"/>
                <a:gd name="T9" fmla="*/ 0 h 80"/>
                <a:gd name="T10" fmla="*/ 24 w 120"/>
                <a:gd name="T11" fmla="*/ 3 h 80"/>
                <a:gd name="T12" fmla="*/ 0 w 120"/>
                <a:gd name="T13" fmla="*/ 14 h 80"/>
                <a:gd name="T14" fmla="*/ 3 w 120"/>
                <a:gd name="T15" fmla="*/ 24 h 80"/>
                <a:gd name="T16" fmla="*/ 18 w 120"/>
                <a:gd name="T17" fmla="*/ 27 h 80"/>
                <a:gd name="T18" fmla="*/ 32 w 120"/>
                <a:gd name="T19" fmla="*/ 36 h 80"/>
                <a:gd name="T20" fmla="*/ 41 w 120"/>
                <a:gd name="T21" fmla="*/ 50 h 80"/>
                <a:gd name="T22" fmla="*/ 39 w 120"/>
                <a:gd name="T23" fmla="*/ 65 h 80"/>
                <a:gd name="T24" fmla="*/ 50 w 120"/>
                <a:gd name="T25" fmla="*/ 71 h 80"/>
                <a:gd name="T26" fmla="*/ 66 w 120"/>
                <a:gd name="T27" fmla="*/ 80 h 80"/>
                <a:gd name="T28" fmla="*/ 84 w 120"/>
                <a:gd name="T29" fmla="*/ 77 h 80"/>
                <a:gd name="T30" fmla="*/ 98 w 120"/>
                <a:gd name="T31" fmla="*/ 63 h 80"/>
                <a:gd name="T32" fmla="*/ 113 w 120"/>
                <a:gd name="T33" fmla="*/ 65 h 80"/>
                <a:gd name="T34" fmla="*/ 114 w 120"/>
                <a:gd name="T35" fmla="*/ 54 h 80"/>
                <a:gd name="T36" fmla="*/ 120 w 120"/>
                <a:gd name="T37" fmla="*/ 47 h 80"/>
                <a:gd name="T38" fmla="*/ 117 w 120"/>
                <a:gd name="T39" fmla="*/ 38 h 80"/>
                <a:gd name="T40" fmla="*/ 110 w 120"/>
                <a:gd name="T41" fmla="*/ 23 h 80"/>
                <a:gd name="T42" fmla="*/ 96 w 120"/>
                <a:gd name="T43" fmla="*/ 20 h 80"/>
                <a:gd name="T44" fmla="*/ 95 w 120"/>
                <a:gd name="T45" fmla="*/ 14 h 80"/>
                <a:gd name="T46" fmla="*/ 89 w 120"/>
                <a:gd name="T47" fmla="*/ 0 h 80"/>
                <a:gd name="T48" fmla="*/ 81 w 120"/>
                <a:gd name="T49" fmla="*/ 9 h 8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0"/>
                <a:gd name="T76" fmla="*/ 0 h 80"/>
                <a:gd name="T77" fmla="*/ 120 w 120"/>
                <a:gd name="T78" fmla="*/ 80 h 8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0" h="80">
                  <a:moveTo>
                    <a:pt x="81" y="9"/>
                  </a:moveTo>
                  <a:lnTo>
                    <a:pt x="74" y="18"/>
                  </a:lnTo>
                  <a:lnTo>
                    <a:pt x="56" y="14"/>
                  </a:lnTo>
                  <a:lnTo>
                    <a:pt x="50" y="6"/>
                  </a:lnTo>
                  <a:lnTo>
                    <a:pt x="39" y="0"/>
                  </a:lnTo>
                  <a:lnTo>
                    <a:pt x="24" y="3"/>
                  </a:lnTo>
                  <a:lnTo>
                    <a:pt x="0" y="14"/>
                  </a:lnTo>
                  <a:lnTo>
                    <a:pt x="3" y="24"/>
                  </a:lnTo>
                  <a:lnTo>
                    <a:pt x="18" y="27"/>
                  </a:lnTo>
                  <a:lnTo>
                    <a:pt x="32" y="36"/>
                  </a:lnTo>
                  <a:lnTo>
                    <a:pt x="41" y="50"/>
                  </a:lnTo>
                  <a:lnTo>
                    <a:pt x="39" y="65"/>
                  </a:lnTo>
                  <a:lnTo>
                    <a:pt x="50" y="71"/>
                  </a:lnTo>
                  <a:lnTo>
                    <a:pt x="66" y="80"/>
                  </a:lnTo>
                  <a:lnTo>
                    <a:pt x="84" y="77"/>
                  </a:lnTo>
                  <a:lnTo>
                    <a:pt x="98" y="63"/>
                  </a:lnTo>
                  <a:lnTo>
                    <a:pt x="113" y="65"/>
                  </a:lnTo>
                  <a:lnTo>
                    <a:pt x="114" y="54"/>
                  </a:lnTo>
                  <a:lnTo>
                    <a:pt x="120" y="47"/>
                  </a:lnTo>
                  <a:lnTo>
                    <a:pt x="117" y="38"/>
                  </a:lnTo>
                  <a:lnTo>
                    <a:pt x="110" y="23"/>
                  </a:lnTo>
                  <a:lnTo>
                    <a:pt x="96" y="20"/>
                  </a:lnTo>
                  <a:lnTo>
                    <a:pt x="95" y="14"/>
                  </a:lnTo>
                  <a:lnTo>
                    <a:pt x="89" y="0"/>
                  </a:lnTo>
                  <a:lnTo>
                    <a:pt x="81" y="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5" name="Freeform 92"/>
            <p:cNvSpPr>
              <a:spLocks/>
            </p:cNvSpPr>
            <p:nvPr/>
          </p:nvSpPr>
          <p:spPr bwMode="auto">
            <a:xfrm>
              <a:off x="1849317" y="3579813"/>
              <a:ext cx="158262" cy="173038"/>
            </a:xfrm>
            <a:custGeom>
              <a:avLst/>
              <a:gdLst>
                <a:gd name="T0" fmla="*/ 74 w 108"/>
                <a:gd name="T1" fmla="*/ 22 h 109"/>
                <a:gd name="T2" fmla="*/ 62 w 108"/>
                <a:gd name="T3" fmla="*/ 15 h 109"/>
                <a:gd name="T4" fmla="*/ 56 w 108"/>
                <a:gd name="T5" fmla="*/ 1 h 109"/>
                <a:gd name="T6" fmla="*/ 48 w 108"/>
                <a:gd name="T7" fmla="*/ 0 h 109"/>
                <a:gd name="T8" fmla="*/ 39 w 108"/>
                <a:gd name="T9" fmla="*/ 6 h 109"/>
                <a:gd name="T10" fmla="*/ 38 w 108"/>
                <a:gd name="T11" fmla="*/ 16 h 109"/>
                <a:gd name="T12" fmla="*/ 29 w 108"/>
                <a:gd name="T13" fmla="*/ 16 h 109"/>
                <a:gd name="T14" fmla="*/ 20 w 108"/>
                <a:gd name="T15" fmla="*/ 30 h 109"/>
                <a:gd name="T16" fmla="*/ 0 w 108"/>
                <a:gd name="T17" fmla="*/ 31 h 109"/>
                <a:gd name="T18" fmla="*/ 5 w 108"/>
                <a:gd name="T19" fmla="*/ 48 h 109"/>
                <a:gd name="T20" fmla="*/ 15 w 108"/>
                <a:gd name="T21" fmla="*/ 49 h 109"/>
                <a:gd name="T22" fmla="*/ 18 w 108"/>
                <a:gd name="T23" fmla="*/ 55 h 109"/>
                <a:gd name="T24" fmla="*/ 18 w 108"/>
                <a:gd name="T25" fmla="*/ 63 h 109"/>
                <a:gd name="T26" fmla="*/ 30 w 108"/>
                <a:gd name="T27" fmla="*/ 75 h 109"/>
                <a:gd name="T28" fmla="*/ 30 w 108"/>
                <a:gd name="T29" fmla="*/ 85 h 109"/>
                <a:gd name="T30" fmla="*/ 39 w 108"/>
                <a:gd name="T31" fmla="*/ 96 h 109"/>
                <a:gd name="T32" fmla="*/ 59 w 108"/>
                <a:gd name="T33" fmla="*/ 93 h 109"/>
                <a:gd name="T34" fmla="*/ 69 w 108"/>
                <a:gd name="T35" fmla="*/ 99 h 109"/>
                <a:gd name="T36" fmla="*/ 77 w 108"/>
                <a:gd name="T37" fmla="*/ 108 h 109"/>
                <a:gd name="T38" fmla="*/ 93 w 108"/>
                <a:gd name="T39" fmla="*/ 109 h 109"/>
                <a:gd name="T40" fmla="*/ 98 w 108"/>
                <a:gd name="T41" fmla="*/ 100 h 109"/>
                <a:gd name="T42" fmla="*/ 107 w 108"/>
                <a:gd name="T43" fmla="*/ 93 h 109"/>
                <a:gd name="T44" fmla="*/ 105 w 108"/>
                <a:gd name="T45" fmla="*/ 82 h 109"/>
                <a:gd name="T46" fmla="*/ 101 w 108"/>
                <a:gd name="T47" fmla="*/ 72 h 109"/>
                <a:gd name="T48" fmla="*/ 93 w 108"/>
                <a:gd name="T49" fmla="*/ 60 h 109"/>
                <a:gd name="T50" fmla="*/ 99 w 108"/>
                <a:gd name="T51" fmla="*/ 51 h 109"/>
                <a:gd name="T52" fmla="*/ 108 w 108"/>
                <a:gd name="T53" fmla="*/ 52 h 109"/>
                <a:gd name="T54" fmla="*/ 108 w 108"/>
                <a:gd name="T55" fmla="*/ 45 h 109"/>
                <a:gd name="T56" fmla="*/ 102 w 108"/>
                <a:gd name="T57" fmla="*/ 37 h 109"/>
                <a:gd name="T58" fmla="*/ 96 w 108"/>
                <a:gd name="T59" fmla="*/ 37 h 109"/>
                <a:gd name="T60" fmla="*/ 87 w 108"/>
                <a:gd name="T61" fmla="*/ 19 h 109"/>
                <a:gd name="T62" fmla="*/ 74 w 108"/>
                <a:gd name="T63" fmla="*/ 22 h 10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8"/>
                <a:gd name="T97" fmla="*/ 0 h 109"/>
                <a:gd name="T98" fmla="*/ 108 w 108"/>
                <a:gd name="T99" fmla="*/ 109 h 10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8" h="109">
                  <a:moveTo>
                    <a:pt x="74" y="22"/>
                  </a:moveTo>
                  <a:lnTo>
                    <a:pt x="62" y="15"/>
                  </a:lnTo>
                  <a:lnTo>
                    <a:pt x="56" y="1"/>
                  </a:lnTo>
                  <a:lnTo>
                    <a:pt x="48" y="0"/>
                  </a:lnTo>
                  <a:lnTo>
                    <a:pt x="39" y="6"/>
                  </a:lnTo>
                  <a:lnTo>
                    <a:pt x="38" y="16"/>
                  </a:lnTo>
                  <a:lnTo>
                    <a:pt x="29" y="16"/>
                  </a:lnTo>
                  <a:lnTo>
                    <a:pt x="20" y="30"/>
                  </a:lnTo>
                  <a:lnTo>
                    <a:pt x="0" y="31"/>
                  </a:lnTo>
                  <a:lnTo>
                    <a:pt x="5" y="48"/>
                  </a:lnTo>
                  <a:lnTo>
                    <a:pt x="15" y="49"/>
                  </a:lnTo>
                  <a:lnTo>
                    <a:pt x="18" y="55"/>
                  </a:lnTo>
                  <a:lnTo>
                    <a:pt x="18" y="63"/>
                  </a:lnTo>
                  <a:lnTo>
                    <a:pt x="30" y="75"/>
                  </a:lnTo>
                  <a:lnTo>
                    <a:pt x="30" y="85"/>
                  </a:lnTo>
                  <a:lnTo>
                    <a:pt x="39" y="96"/>
                  </a:lnTo>
                  <a:lnTo>
                    <a:pt x="59" y="93"/>
                  </a:lnTo>
                  <a:lnTo>
                    <a:pt x="69" y="99"/>
                  </a:lnTo>
                  <a:lnTo>
                    <a:pt x="77" y="108"/>
                  </a:lnTo>
                  <a:lnTo>
                    <a:pt x="93" y="109"/>
                  </a:lnTo>
                  <a:lnTo>
                    <a:pt x="98" y="100"/>
                  </a:lnTo>
                  <a:lnTo>
                    <a:pt x="107" y="93"/>
                  </a:lnTo>
                  <a:lnTo>
                    <a:pt x="105" y="82"/>
                  </a:lnTo>
                  <a:lnTo>
                    <a:pt x="101" y="72"/>
                  </a:lnTo>
                  <a:lnTo>
                    <a:pt x="93" y="60"/>
                  </a:lnTo>
                  <a:lnTo>
                    <a:pt x="99" y="51"/>
                  </a:lnTo>
                  <a:lnTo>
                    <a:pt x="108" y="52"/>
                  </a:lnTo>
                  <a:lnTo>
                    <a:pt x="108" y="45"/>
                  </a:lnTo>
                  <a:lnTo>
                    <a:pt x="102" y="37"/>
                  </a:lnTo>
                  <a:lnTo>
                    <a:pt x="96" y="37"/>
                  </a:lnTo>
                  <a:lnTo>
                    <a:pt x="87" y="19"/>
                  </a:lnTo>
                  <a:lnTo>
                    <a:pt x="74" y="2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6" name="Freeform 93"/>
            <p:cNvSpPr>
              <a:spLocks/>
            </p:cNvSpPr>
            <p:nvPr/>
          </p:nvSpPr>
          <p:spPr bwMode="auto">
            <a:xfrm>
              <a:off x="1764325" y="3341688"/>
              <a:ext cx="282819" cy="287338"/>
            </a:xfrm>
            <a:custGeom>
              <a:avLst/>
              <a:gdLst>
                <a:gd name="T0" fmla="*/ 154 w 193"/>
                <a:gd name="T1" fmla="*/ 97 h 181"/>
                <a:gd name="T2" fmla="*/ 159 w 193"/>
                <a:gd name="T3" fmla="*/ 79 h 181"/>
                <a:gd name="T4" fmla="*/ 150 w 193"/>
                <a:gd name="T5" fmla="*/ 70 h 181"/>
                <a:gd name="T6" fmla="*/ 145 w 193"/>
                <a:gd name="T7" fmla="*/ 58 h 181"/>
                <a:gd name="T8" fmla="*/ 145 w 193"/>
                <a:gd name="T9" fmla="*/ 48 h 181"/>
                <a:gd name="T10" fmla="*/ 150 w 193"/>
                <a:gd name="T11" fmla="*/ 42 h 181"/>
                <a:gd name="T12" fmla="*/ 150 w 193"/>
                <a:gd name="T13" fmla="*/ 33 h 181"/>
                <a:gd name="T14" fmla="*/ 144 w 193"/>
                <a:gd name="T15" fmla="*/ 28 h 181"/>
                <a:gd name="T16" fmla="*/ 142 w 193"/>
                <a:gd name="T17" fmla="*/ 21 h 181"/>
                <a:gd name="T18" fmla="*/ 129 w 193"/>
                <a:gd name="T19" fmla="*/ 21 h 181"/>
                <a:gd name="T20" fmla="*/ 114 w 193"/>
                <a:gd name="T21" fmla="*/ 15 h 181"/>
                <a:gd name="T22" fmla="*/ 100 w 193"/>
                <a:gd name="T23" fmla="*/ 9 h 181"/>
                <a:gd name="T24" fmla="*/ 93 w 193"/>
                <a:gd name="T25" fmla="*/ 0 h 181"/>
                <a:gd name="T26" fmla="*/ 81 w 193"/>
                <a:gd name="T27" fmla="*/ 6 h 181"/>
                <a:gd name="T28" fmla="*/ 69 w 193"/>
                <a:gd name="T29" fmla="*/ 7 h 181"/>
                <a:gd name="T30" fmla="*/ 64 w 193"/>
                <a:gd name="T31" fmla="*/ 12 h 181"/>
                <a:gd name="T32" fmla="*/ 51 w 193"/>
                <a:gd name="T33" fmla="*/ 1 h 181"/>
                <a:gd name="T34" fmla="*/ 25 w 193"/>
                <a:gd name="T35" fmla="*/ 0 h 181"/>
                <a:gd name="T36" fmla="*/ 4 w 193"/>
                <a:gd name="T37" fmla="*/ 1 h 181"/>
                <a:gd name="T38" fmla="*/ 0 w 193"/>
                <a:gd name="T39" fmla="*/ 28 h 181"/>
                <a:gd name="T40" fmla="*/ 7 w 193"/>
                <a:gd name="T41" fmla="*/ 42 h 181"/>
                <a:gd name="T42" fmla="*/ 7 w 193"/>
                <a:gd name="T43" fmla="*/ 55 h 181"/>
                <a:gd name="T44" fmla="*/ 12 w 193"/>
                <a:gd name="T45" fmla="*/ 70 h 181"/>
                <a:gd name="T46" fmla="*/ 21 w 193"/>
                <a:gd name="T47" fmla="*/ 93 h 181"/>
                <a:gd name="T48" fmla="*/ 22 w 193"/>
                <a:gd name="T49" fmla="*/ 108 h 181"/>
                <a:gd name="T50" fmla="*/ 16 w 193"/>
                <a:gd name="T51" fmla="*/ 117 h 181"/>
                <a:gd name="T52" fmla="*/ 4 w 193"/>
                <a:gd name="T53" fmla="*/ 132 h 181"/>
                <a:gd name="T54" fmla="*/ 15 w 193"/>
                <a:gd name="T55" fmla="*/ 157 h 181"/>
                <a:gd name="T56" fmla="*/ 28 w 193"/>
                <a:gd name="T57" fmla="*/ 169 h 181"/>
                <a:gd name="T58" fmla="*/ 37 w 193"/>
                <a:gd name="T59" fmla="*/ 168 h 181"/>
                <a:gd name="T60" fmla="*/ 60 w 193"/>
                <a:gd name="T61" fmla="*/ 181 h 181"/>
                <a:gd name="T62" fmla="*/ 79 w 193"/>
                <a:gd name="T63" fmla="*/ 180 h 181"/>
                <a:gd name="T64" fmla="*/ 87 w 193"/>
                <a:gd name="T65" fmla="*/ 166 h 181"/>
                <a:gd name="T66" fmla="*/ 97 w 193"/>
                <a:gd name="T67" fmla="*/ 166 h 181"/>
                <a:gd name="T68" fmla="*/ 99 w 193"/>
                <a:gd name="T69" fmla="*/ 156 h 181"/>
                <a:gd name="T70" fmla="*/ 108 w 193"/>
                <a:gd name="T71" fmla="*/ 150 h 181"/>
                <a:gd name="T72" fmla="*/ 117 w 193"/>
                <a:gd name="T73" fmla="*/ 153 h 181"/>
                <a:gd name="T74" fmla="*/ 121 w 193"/>
                <a:gd name="T75" fmla="*/ 166 h 181"/>
                <a:gd name="T76" fmla="*/ 133 w 193"/>
                <a:gd name="T77" fmla="*/ 174 h 181"/>
                <a:gd name="T78" fmla="*/ 147 w 193"/>
                <a:gd name="T79" fmla="*/ 169 h 181"/>
                <a:gd name="T80" fmla="*/ 156 w 193"/>
                <a:gd name="T81" fmla="*/ 159 h 181"/>
                <a:gd name="T82" fmla="*/ 163 w 193"/>
                <a:gd name="T83" fmla="*/ 162 h 181"/>
                <a:gd name="T84" fmla="*/ 172 w 193"/>
                <a:gd name="T85" fmla="*/ 150 h 181"/>
                <a:gd name="T86" fmla="*/ 178 w 193"/>
                <a:gd name="T87" fmla="*/ 153 h 181"/>
                <a:gd name="T88" fmla="*/ 193 w 193"/>
                <a:gd name="T89" fmla="*/ 138 h 181"/>
                <a:gd name="T90" fmla="*/ 187 w 193"/>
                <a:gd name="T91" fmla="*/ 127 h 181"/>
                <a:gd name="T92" fmla="*/ 174 w 193"/>
                <a:gd name="T93" fmla="*/ 130 h 181"/>
                <a:gd name="T94" fmla="*/ 157 w 193"/>
                <a:gd name="T95" fmla="*/ 109 h 181"/>
                <a:gd name="T96" fmla="*/ 154 w 193"/>
                <a:gd name="T97" fmla="*/ 97 h 18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3"/>
                <a:gd name="T148" fmla="*/ 0 h 181"/>
                <a:gd name="T149" fmla="*/ 193 w 193"/>
                <a:gd name="T150" fmla="*/ 181 h 18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3" h="181">
                  <a:moveTo>
                    <a:pt x="154" y="97"/>
                  </a:moveTo>
                  <a:lnTo>
                    <a:pt x="159" y="79"/>
                  </a:lnTo>
                  <a:lnTo>
                    <a:pt x="150" y="70"/>
                  </a:lnTo>
                  <a:lnTo>
                    <a:pt x="145" y="58"/>
                  </a:lnTo>
                  <a:lnTo>
                    <a:pt x="145" y="48"/>
                  </a:lnTo>
                  <a:lnTo>
                    <a:pt x="150" y="42"/>
                  </a:lnTo>
                  <a:lnTo>
                    <a:pt x="150" y="33"/>
                  </a:lnTo>
                  <a:lnTo>
                    <a:pt x="144" y="28"/>
                  </a:lnTo>
                  <a:lnTo>
                    <a:pt x="142" y="21"/>
                  </a:lnTo>
                  <a:lnTo>
                    <a:pt x="129" y="21"/>
                  </a:lnTo>
                  <a:lnTo>
                    <a:pt x="114" y="15"/>
                  </a:lnTo>
                  <a:lnTo>
                    <a:pt x="100" y="9"/>
                  </a:lnTo>
                  <a:lnTo>
                    <a:pt x="93" y="0"/>
                  </a:lnTo>
                  <a:lnTo>
                    <a:pt x="81" y="6"/>
                  </a:lnTo>
                  <a:lnTo>
                    <a:pt x="69" y="7"/>
                  </a:lnTo>
                  <a:lnTo>
                    <a:pt x="64" y="12"/>
                  </a:lnTo>
                  <a:lnTo>
                    <a:pt x="51" y="1"/>
                  </a:lnTo>
                  <a:lnTo>
                    <a:pt x="25" y="0"/>
                  </a:lnTo>
                  <a:lnTo>
                    <a:pt x="4" y="1"/>
                  </a:lnTo>
                  <a:lnTo>
                    <a:pt x="0" y="28"/>
                  </a:lnTo>
                  <a:lnTo>
                    <a:pt x="7" y="42"/>
                  </a:lnTo>
                  <a:lnTo>
                    <a:pt x="7" y="55"/>
                  </a:lnTo>
                  <a:lnTo>
                    <a:pt x="12" y="70"/>
                  </a:lnTo>
                  <a:lnTo>
                    <a:pt x="21" y="93"/>
                  </a:lnTo>
                  <a:lnTo>
                    <a:pt x="22" y="108"/>
                  </a:lnTo>
                  <a:lnTo>
                    <a:pt x="16" y="117"/>
                  </a:lnTo>
                  <a:lnTo>
                    <a:pt x="4" y="132"/>
                  </a:lnTo>
                  <a:lnTo>
                    <a:pt x="15" y="157"/>
                  </a:lnTo>
                  <a:lnTo>
                    <a:pt x="28" y="169"/>
                  </a:lnTo>
                  <a:lnTo>
                    <a:pt x="37" y="168"/>
                  </a:lnTo>
                  <a:lnTo>
                    <a:pt x="60" y="181"/>
                  </a:lnTo>
                  <a:lnTo>
                    <a:pt x="79" y="180"/>
                  </a:lnTo>
                  <a:lnTo>
                    <a:pt x="87" y="166"/>
                  </a:lnTo>
                  <a:lnTo>
                    <a:pt x="97" y="166"/>
                  </a:lnTo>
                  <a:lnTo>
                    <a:pt x="99" y="156"/>
                  </a:lnTo>
                  <a:lnTo>
                    <a:pt x="108" y="150"/>
                  </a:lnTo>
                  <a:lnTo>
                    <a:pt x="117" y="153"/>
                  </a:lnTo>
                  <a:lnTo>
                    <a:pt x="121" y="166"/>
                  </a:lnTo>
                  <a:lnTo>
                    <a:pt x="133" y="174"/>
                  </a:lnTo>
                  <a:lnTo>
                    <a:pt x="147" y="169"/>
                  </a:lnTo>
                  <a:lnTo>
                    <a:pt x="156" y="159"/>
                  </a:lnTo>
                  <a:lnTo>
                    <a:pt x="163" y="162"/>
                  </a:lnTo>
                  <a:lnTo>
                    <a:pt x="172" y="150"/>
                  </a:lnTo>
                  <a:lnTo>
                    <a:pt x="178" y="153"/>
                  </a:lnTo>
                  <a:lnTo>
                    <a:pt x="193" y="138"/>
                  </a:lnTo>
                  <a:lnTo>
                    <a:pt x="187" y="127"/>
                  </a:lnTo>
                  <a:lnTo>
                    <a:pt x="174" y="130"/>
                  </a:lnTo>
                  <a:lnTo>
                    <a:pt x="157" y="109"/>
                  </a:lnTo>
                  <a:lnTo>
                    <a:pt x="154" y="9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7" name="Freeform 94"/>
            <p:cNvSpPr>
              <a:spLocks/>
            </p:cNvSpPr>
            <p:nvPr/>
          </p:nvSpPr>
          <p:spPr bwMode="auto">
            <a:xfrm>
              <a:off x="2161444" y="3746501"/>
              <a:ext cx="224204" cy="153988"/>
            </a:xfrm>
            <a:custGeom>
              <a:avLst/>
              <a:gdLst>
                <a:gd name="T0" fmla="*/ 50 w 153"/>
                <a:gd name="T1" fmla="*/ 58 h 97"/>
                <a:gd name="T2" fmla="*/ 63 w 153"/>
                <a:gd name="T3" fmla="*/ 57 h 97"/>
                <a:gd name="T4" fmla="*/ 75 w 153"/>
                <a:gd name="T5" fmla="*/ 55 h 97"/>
                <a:gd name="T6" fmla="*/ 83 w 153"/>
                <a:gd name="T7" fmla="*/ 60 h 97"/>
                <a:gd name="T8" fmla="*/ 98 w 153"/>
                <a:gd name="T9" fmla="*/ 69 h 97"/>
                <a:gd name="T10" fmla="*/ 108 w 153"/>
                <a:gd name="T11" fmla="*/ 82 h 97"/>
                <a:gd name="T12" fmla="*/ 120 w 153"/>
                <a:gd name="T13" fmla="*/ 84 h 97"/>
                <a:gd name="T14" fmla="*/ 131 w 153"/>
                <a:gd name="T15" fmla="*/ 76 h 97"/>
                <a:gd name="T16" fmla="*/ 140 w 153"/>
                <a:gd name="T17" fmla="*/ 85 h 97"/>
                <a:gd name="T18" fmla="*/ 150 w 153"/>
                <a:gd name="T19" fmla="*/ 97 h 97"/>
                <a:gd name="T20" fmla="*/ 153 w 153"/>
                <a:gd name="T21" fmla="*/ 90 h 97"/>
                <a:gd name="T22" fmla="*/ 147 w 153"/>
                <a:gd name="T23" fmla="*/ 78 h 97"/>
                <a:gd name="T24" fmla="*/ 143 w 153"/>
                <a:gd name="T25" fmla="*/ 66 h 97"/>
                <a:gd name="T26" fmla="*/ 135 w 153"/>
                <a:gd name="T27" fmla="*/ 51 h 97"/>
                <a:gd name="T28" fmla="*/ 125 w 153"/>
                <a:gd name="T29" fmla="*/ 40 h 97"/>
                <a:gd name="T30" fmla="*/ 108 w 153"/>
                <a:gd name="T31" fmla="*/ 30 h 97"/>
                <a:gd name="T32" fmla="*/ 110 w 153"/>
                <a:gd name="T33" fmla="*/ 21 h 97"/>
                <a:gd name="T34" fmla="*/ 102 w 153"/>
                <a:gd name="T35" fmla="*/ 7 h 97"/>
                <a:gd name="T36" fmla="*/ 93 w 153"/>
                <a:gd name="T37" fmla="*/ 0 h 97"/>
                <a:gd name="T38" fmla="*/ 81 w 153"/>
                <a:gd name="T39" fmla="*/ 4 h 97"/>
                <a:gd name="T40" fmla="*/ 72 w 153"/>
                <a:gd name="T41" fmla="*/ 7 h 97"/>
                <a:gd name="T42" fmla="*/ 59 w 153"/>
                <a:gd name="T43" fmla="*/ 6 h 97"/>
                <a:gd name="T44" fmla="*/ 47 w 153"/>
                <a:gd name="T45" fmla="*/ 12 h 97"/>
                <a:gd name="T46" fmla="*/ 39 w 153"/>
                <a:gd name="T47" fmla="*/ 21 h 97"/>
                <a:gd name="T48" fmla="*/ 39 w 153"/>
                <a:gd name="T49" fmla="*/ 33 h 97"/>
                <a:gd name="T50" fmla="*/ 32 w 153"/>
                <a:gd name="T51" fmla="*/ 40 h 97"/>
                <a:gd name="T52" fmla="*/ 17 w 153"/>
                <a:gd name="T53" fmla="*/ 37 h 97"/>
                <a:gd name="T54" fmla="*/ 9 w 153"/>
                <a:gd name="T55" fmla="*/ 31 h 97"/>
                <a:gd name="T56" fmla="*/ 0 w 153"/>
                <a:gd name="T57" fmla="*/ 39 h 97"/>
                <a:gd name="T58" fmla="*/ 8 w 153"/>
                <a:gd name="T59" fmla="*/ 58 h 97"/>
                <a:gd name="T60" fmla="*/ 23 w 153"/>
                <a:gd name="T61" fmla="*/ 58 h 97"/>
                <a:gd name="T62" fmla="*/ 36 w 153"/>
                <a:gd name="T63" fmla="*/ 60 h 97"/>
                <a:gd name="T64" fmla="*/ 50 w 153"/>
                <a:gd name="T65" fmla="*/ 58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3"/>
                <a:gd name="T100" fmla="*/ 0 h 97"/>
                <a:gd name="T101" fmla="*/ 153 w 153"/>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3" h="97">
                  <a:moveTo>
                    <a:pt x="50" y="58"/>
                  </a:moveTo>
                  <a:lnTo>
                    <a:pt x="63" y="57"/>
                  </a:lnTo>
                  <a:lnTo>
                    <a:pt x="75" y="55"/>
                  </a:lnTo>
                  <a:lnTo>
                    <a:pt x="83" y="60"/>
                  </a:lnTo>
                  <a:lnTo>
                    <a:pt x="98" y="69"/>
                  </a:lnTo>
                  <a:lnTo>
                    <a:pt x="108" y="82"/>
                  </a:lnTo>
                  <a:lnTo>
                    <a:pt x="120" y="84"/>
                  </a:lnTo>
                  <a:lnTo>
                    <a:pt x="131" y="76"/>
                  </a:lnTo>
                  <a:lnTo>
                    <a:pt x="140" y="85"/>
                  </a:lnTo>
                  <a:lnTo>
                    <a:pt x="150" y="97"/>
                  </a:lnTo>
                  <a:lnTo>
                    <a:pt x="153" y="90"/>
                  </a:lnTo>
                  <a:lnTo>
                    <a:pt x="147" y="78"/>
                  </a:lnTo>
                  <a:lnTo>
                    <a:pt x="143" y="66"/>
                  </a:lnTo>
                  <a:lnTo>
                    <a:pt x="135" y="51"/>
                  </a:lnTo>
                  <a:lnTo>
                    <a:pt x="125" y="40"/>
                  </a:lnTo>
                  <a:lnTo>
                    <a:pt x="108" y="30"/>
                  </a:lnTo>
                  <a:lnTo>
                    <a:pt x="110" y="21"/>
                  </a:lnTo>
                  <a:lnTo>
                    <a:pt x="102" y="7"/>
                  </a:lnTo>
                  <a:lnTo>
                    <a:pt x="93" y="0"/>
                  </a:lnTo>
                  <a:lnTo>
                    <a:pt x="81" y="4"/>
                  </a:lnTo>
                  <a:lnTo>
                    <a:pt x="72" y="7"/>
                  </a:lnTo>
                  <a:lnTo>
                    <a:pt x="59" y="6"/>
                  </a:lnTo>
                  <a:lnTo>
                    <a:pt x="47" y="12"/>
                  </a:lnTo>
                  <a:lnTo>
                    <a:pt x="39" y="21"/>
                  </a:lnTo>
                  <a:lnTo>
                    <a:pt x="39" y="33"/>
                  </a:lnTo>
                  <a:lnTo>
                    <a:pt x="32" y="40"/>
                  </a:lnTo>
                  <a:lnTo>
                    <a:pt x="17" y="37"/>
                  </a:lnTo>
                  <a:lnTo>
                    <a:pt x="9" y="31"/>
                  </a:lnTo>
                  <a:lnTo>
                    <a:pt x="0" y="39"/>
                  </a:lnTo>
                  <a:lnTo>
                    <a:pt x="8" y="58"/>
                  </a:lnTo>
                  <a:lnTo>
                    <a:pt x="23" y="58"/>
                  </a:lnTo>
                  <a:lnTo>
                    <a:pt x="36" y="60"/>
                  </a:lnTo>
                  <a:lnTo>
                    <a:pt x="50" y="5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8" name="Freeform 95"/>
            <p:cNvSpPr>
              <a:spLocks/>
            </p:cNvSpPr>
            <p:nvPr/>
          </p:nvSpPr>
          <p:spPr bwMode="auto">
            <a:xfrm>
              <a:off x="1979737" y="3452813"/>
              <a:ext cx="344365" cy="403225"/>
            </a:xfrm>
            <a:custGeom>
              <a:avLst/>
              <a:gdLst>
                <a:gd name="T0" fmla="*/ 135 w 235"/>
                <a:gd name="T1" fmla="*/ 20 h 254"/>
                <a:gd name="T2" fmla="*/ 111 w 235"/>
                <a:gd name="T3" fmla="*/ 2 h 254"/>
                <a:gd name="T4" fmla="*/ 91 w 235"/>
                <a:gd name="T5" fmla="*/ 18 h 254"/>
                <a:gd name="T6" fmla="*/ 67 w 235"/>
                <a:gd name="T7" fmla="*/ 21 h 254"/>
                <a:gd name="T8" fmla="*/ 70 w 235"/>
                <a:gd name="T9" fmla="*/ 41 h 254"/>
                <a:gd name="T10" fmla="*/ 73 w 235"/>
                <a:gd name="T11" fmla="*/ 62 h 254"/>
                <a:gd name="T12" fmla="*/ 51 w 235"/>
                <a:gd name="T13" fmla="*/ 72 h 254"/>
                <a:gd name="T14" fmla="*/ 33 w 235"/>
                <a:gd name="T15" fmla="*/ 83 h 254"/>
                <a:gd name="T16" fmla="*/ 16 w 235"/>
                <a:gd name="T17" fmla="*/ 92 h 254"/>
                <a:gd name="T18" fmla="*/ 0 w 235"/>
                <a:gd name="T19" fmla="*/ 99 h 254"/>
                <a:gd name="T20" fmla="*/ 15 w 235"/>
                <a:gd name="T21" fmla="*/ 117 h 254"/>
                <a:gd name="T22" fmla="*/ 18 w 235"/>
                <a:gd name="T23" fmla="*/ 134 h 254"/>
                <a:gd name="T24" fmla="*/ 6 w 235"/>
                <a:gd name="T25" fmla="*/ 140 h 254"/>
                <a:gd name="T26" fmla="*/ 18 w 235"/>
                <a:gd name="T27" fmla="*/ 170 h 254"/>
                <a:gd name="T28" fmla="*/ 43 w 235"/>
                <a:gd name="T29" fmla="*/ 195 h 254"/>
                <a:gd name="T30" fmla="*/ 45 w 235"/>
                <a:gd name="T31" fmla="*/ 224 h 254"/>
                <a:gd name="T32" fmla="*/ 46 w 235"/>
                <a:gd name="T33" fmla="*/ 254 h 254"/>
                <a:gd name="T34" fmla="*/ 73 w 235"/>
                <a:gd name="T35" fmla="*/ 254 h 254"/>
                <a:gd name="T36" fmla="*/ 97 w 235"/>
                <a:gd name="T37" fmla="*/ 237 h 254"/>
                <a:gd name="T38" fmla="*/ 112 w 235"/>
                <a:gd name="T39" fmla="*/ 213 h 254"/>
                <a:gd name="T40" fmla="*/ 135 w 235"/>
                <a:gd name="T41" fmla="*/ 216 h 254"/>
                <a:gd name="T42" fmla="*/ 157 w 235"/>
                <a:gd name="T43" fmla="*/ 224 h 254"/>
                <a:gd name="T44" fmla="*/ 163 w 235"/>
                <a:gd name="T45" fmla="*/ 206 h 254"/>
                <a:gd name="T46" fmla="*/ 184 w 235"/>
                <a:gd name="T47" fmla="*/ 191 h 254"/>
                <a:gd name="T48" fmla="*/ 204 w 235"/>
                <a:gd name="T49" fmla="*/ 188 h 254"/>
                <a:gd name="T50" fmla="*/ 217 w 235"/>
                <a:gd name="T51" fmla="*/ 177 h 254"/>
                <a:gd name="T52" fmla="*/ 216 w 235"/>
                <a:gd name="T53" fmla="*/ 161 h 254"/>
                <a:gd name="T54" fmla="*/ 220 w 235"/>
                <a:gd name="T55" fmla="*/ 147 h 254"/>
                <a:gd name="T56" fmla="*/ 235 w 235"/>
                <a:gd name="T57" fmla="*/ 140 h 254"/>
                <a:gd name="T58" fmla="*/ 225 w 235"/>
                <a:gd name="T59" fmla="*/ 125 h 254"/>
                <a:gd name="T60" fmla="*/ 198 w 235"/>
                <a:gd name="T61" fmla="*/ 108 h 254"/>
                <a:gd name="T62" fmla="*/ 187 w 235"/>
                <a:gd name="T63" fmla="*/ 92 h 254"/>
                <a:gd name="T64" fmla="*/ 184 w 235"/>
                <a:gd name="T65" fmla="*/ 62 h 254"/>
                <a:gd name="T66" fmla="*/ 168 w 235"/>
                <a:gd name="T67" fmla="*/ 45 h 254"/>
                <a:gd name="T68" fmla="*/ 160 w 235"/>
                <a:gd name="T69" fmla="*/ 24 h 2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5"/>
                <a:gd name="T106" fmla="*/ 0 h 254"/>
                <a:gd name="T107" fmla="*/ 235 w 235"/>
                <a:gd name="T108" fmla="*/ 254 h 25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5" h="254">
                  <a:moveTo>
                    <a:pt x="142" y="26"/>
                  </a:moveTo>
                  <a:lnTo>
                    <a:pt x="135" y="20"/>
                  </a:lnTo>
                  <a:lnTo>
                    <a:pt x="120" y="0"/>
                  </a:lnTo>
                  <a:lnTo>
                    <a:pt x="111" y="2"/>
                  </a:lnTo>
                  <a:lnTo>
                    <a:pt x="103" y="14"/>
                  </a:lnTo>
                  <a:lnTo>
                    <a:pt x="91" y="18"/>
                  </a:lnTo>
                  <a:lnTo>
                    <a:pt x="78" y="18"/>
                  </a:lnTo>
                  <a:lnTo>
                    <a:pt x="67" y="21"/>
                  </a:lnTo>
                  <a:lnTo>
                    <a:pt x="63" y="33"/>
                  </a:lnTo>
                  <a:lnTo>
                    <a:pt x="70" y="41"/>
                  </a:lnTo>
                  <a:lnTo>
                    <a:pt x="76" y="51"/>
                  </a:lnTo>
                  <a:lnTo>
                    <a:pt x="73" y="62"/>
                  </a:lnTo>
                  <a:lnTo>
                    <a:pt x="69" y="74"/>
                  </a:lnTo>
                  <a:lnTo>
                    <a:pt x="51" y="72"/>
                  </a:lnTo>
                  <a:lnTo>
                    <a:pt x="46" y="68"/>
                  </a:lnTo>
                  <a:lnTo>
                    <a:pt x="33" y="83"/>
                  </a:lnTo>
                  <a:lnTo>
                    <a:pt x="27" y="81"/>
                  </a:lnTo>
                  <a:lnTo>
                    <a:pt x="16" y="92"/>
                  </a:lnTo>
                  <a:lnTo>
                    <a:pt x="9" y="90"/>
                  </a:lnTo>
                  <a:lnTo>
                    <a:pt x="0" y="99"/>
                  </a:lnTo>
                  <a:lnTo>
                    <a:pt x="7" y="117"/>
                  </a:lnTo>
                  <a:lnTo>
                    <a:pt x="15" y="117"/>
                  </a:lnTo>
                  <a:lnTo>
                    <a:pt x="21" y="125"/>
                  </a:lnTo>
                  <a:lnTo>
                    <a:pt x="18" y="134"/>
                  </a:lnTo>
                  <a:lnTo>
                    <a:pt x="10" y="131"/>
                  </a:lnTo>
                  <a:lnTo>
                    <a:pt x="6" y="140"/>
                  </a:lnTo>
                  <a:lnTo>
                    <a:pt x="13" y="152"/>
                  </a:lnTo>
                  <a:lnTo>
                    <a:pt x="18" y="170"/>
                  </a:lnTo>
                  <a:lnTo>
                    <a:pt x="27" y="191"/>
                  </a:lnTo>
                  <a:lnTo>
                    <a:pt x="43" y="195"/>
                  </a:lnTo>
                  <a:lnTo>
                    <a:pt x="49" y="216"/>
                  </a:lnTo>
                  <a:lnTo>
                    <a:pt x="45" y="224"/>
                  </a:lnTo>
                  <a:lnTo>
                    <a:pt x="43" y="234"/>
                  </a:lnTo>
                  <a:lnTo>
                    <a:pt x="46" y="254"/>
                  </a:lnTo>
                  <a:lnTo>
                    <a:pt x="60" y="252"/>
                  </a:lnTo>
                  <a:lnTo>
                    <a:pt x="73" y="254"/>
                  </a:lnTo>
                  <a:lnTo>
                    <a:pt x="90" y="251"/>
                  </a:lnTo>
                  <a:lnTo>
                    <a:pt x="97" y="237"/>
                  </a:lnTo>
                  <a:lnTo>
                    <a:pt x="103" y="227"/>
                  </a:lnTo>
                  <a:lnTo>
                    <a:pt x="112" y="213"/>
                  </a:lnTo>
                  <a:lnTo>
                    <a:pt x="124" y="224"/>
                  </a:lnTo>
                  <a:lnTo>
                    <a:pt x="135" y="216"/>
                  </a:lnTo>
                  <a:lnTo>
                    <a:pt x="145" y="224"/>
                  </a:lnTo>
                  <a:lnTo>
                    <a:pt x="157" y="224"/>
                  </a:lnTo>
                  <a:lnTo>
                    <a:pt x="165" y="218"/>
                  </a:lnTo>
                  <a:lnTo>
                    <a:pt x="163" y="206"/>
                  </a:lnTo>
                  <a:lnTo>
                    <a:pt x="174" y="194"/>
                  </a:lnTo>
                  <a:lnTo>
                    <a:pt x="184" y="191"/>
                  </a:lnTo>
                  <a:lnTo>
                    <a:pt x="199" y="192"/>
                  </a:lnTo>
                  <a:lnTo>
                    <a:pt x="204" y="188"/>
                  </a:lnTo>
                  <a:lnTo>
                    <a:pt x="216" y="186"/>
                  </a:lnTo>
                  <a:lnTo>
                    <a:pt x="217" y="177"/>
                  </a:lnTo>
                  <a:lnTo>
                    <a:pt x="217" y="170"/>
                  </a:lnTo>
                  <a:lnTo>
                    <a:pt x="216" y="161"/>
                  </a:lnTo>
                  <a:lnTo>
                    <a:pt x="216" y="153"/>
                  </a:lnTo>
                  <a:lnTo>
                    <a:pt x="220" y="147"/>
                  </a:lnTo>
                  <a:lnTo>
                    <a:pt x="225" y="143"/>
                  </a:lnTo>
                  <a:lnTo>
                    <a:pt x="235" y="140"/>
                  </a:lnTo>
                  <a:lnTo>
                    <a:pt x="232" y="131"/>
                  </a:lnTo>
                  <a:lnTo>
                    <a:pt x="225" y="125"/>
                  </a:lnTo>
                  <a:lnTo>
                    <a:pt x="208" y="116"/>
                  </a:lnTo>
                  <a:lnTo>
                    <a:pt x="198" y="108"/>
                  </a:lnTo>
                  <a:lnTo>
                    <a:pt x="195" y="96"/>
                  </a:lnTo>
                  <a:lnTo>
                    <a:pt x="187" y="92"/>
                  </a:lnTo>
                  <a:lnTo>
                    <a:pt x="186" y="77"/>
                  </a:lnTo>
                  <a:lnTo>
                    <a:pt x="184" y="62"/>
                  </a:lnTo>
                  <a:lnTo>
                    <a:pt x="174" y="56"/>
                  </a:lnTo>
                  <a:lnTo>
                    <a:pt x="168" y="45"/>
                  </a:lnTo>
                  <a:lnTo>
                    <a:pt x="160" y="38"/>
                  </a:lnTo>
                  <a:lnTo>
                    <a:pt x="160" y="24"/>
                  </a:lnTo>
                  <a:lnTo>
                    <a:pt x="142" y="2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299" name="Freeform 96"/>
            <p:cNvSpPr>
              <a:spLocks/>
            </p:cNvSpPr>
            <p:nvPr/>
          </p:nvSpPr>
          <p:spPr bwMode="auto">
            <a:xfrm>
              <a:off x="1975340" y="3351213"/>
              <a:ext cx="168519" cy="219075"/>
            </a:xfrm>
            <a:custGeom>
              <a:avLst/>
              <a:gdLst>
                <a:gd name="T0" fmla="*/ 28 w 115"/>
                <a:gd name="T1" fmla="*/ 1 h 138"/>
                <a:gd name="T2" fmla="*/ 22 w 115"/>
                <a:gd name="T3" fmla="*/ 12 h 138"/>
                <a:gd name="T4" fmla="*/ 12 w 115"/>
                <a:gd name="T5" fmla="*/ 12 h 138"/>
                <a:gd name="T6" fmla="*/ 0 w 115"/>
                <a:gd name="T7" fmla="*/ 18 h 138"/>
                <a:gd name="T8" fmla="*/ 7 w 115"/>
                <a:gd name="T9" fmla="*/ 30 h 138"/>
                <a:gd name="T10" fmla="*/ 6 w 115"/>
                <a:gd name="T11" fmla="*/ 40 h 138"/>
                <a:gd name="T12" fmla="*/ 3 w 115"/>
                <a:gd name="T13" fmla="*/ 42 h 138"/>
                <a:gd name="T14" fmla="*/ 3 w 115"/>
                <a:gd name="T15" fmla="*/ 54 h 138"/>
                <a:gd name="T16" fmla="*/ 7 w 115"/>
                <a:gd name="T17" fmla="*/ 61 h 138"/>
                <a:gd name="T18" fmla="*/ 15 w 115"/>
                <a:gd name="T19" fmla="*/ 73 h 138"/>
                <a:gd name="T20" fmla="*/ 10 w 115"/>
                <a:gd name="T21" fmla="*/ 90 h 138"/>
                <a:gd name="T22" fmla="*/ 13 w 115"/>
                <a:gd name="T23" fmla="*/ 103 h 138"/>
                <a:gd name="T24" fmla="*/ 31 w 115"/>
                <a:gd name="T25" fmla="*/ 123 h 138"/>
                <a:gd name="T26" fmla="*/ 46 w 115"/>
                <a:gd name="T27" fmla="*/ 121 h 138"/>
                <a:gd name="T28" fmla="*/ 51 w 115"/>
                <a:gd name="T29" fmla="*/ 132 h 138"/>
                <a:gd name="T30" fmla="*/ 61 w 115"/>
                <a:gd name="T31" fmla="*/ 138 h 138"/>
                <a:gd name="T32" fmla="*/ 75 w 115"/>
                <a:gd name="T33" fmla="*/ 136 h 138"/>
                <a:gd name="T34" fmla="*/ 76 w 115"/>
                <a:gd name="T35" fmla="*/ 123 h 138"/>
                <a:gd name="T36" fmla="*/ 81 w 115"/>
                <a:gd name="T37" fmla="*/ 114 h 138"/>
                <a:gd name="T38" fmla="*/ 72 w 115"/>
                <a:gd name="T39" fmla="*/ 102 h 138"/>
                <a:gd name="T40" fmla="*/ 69 w 115"/>
                <a:gd name="T41" fmla="*/ 85 h 138"/>
                <a:gd name="T42" fmla="*/ 79 w 115"/>
                <a:gd name="T43" fmla="*/ 81 h 138"/>
                <a:gd name="T44" fmla="*/ 94 w 115"/>
                <a:gd name="T45" fmla="*/ 82 h 138"/>
                <a:gd name="T46" fmla="*/ 102 w 115"/>
                <a:gd name="T47" fmla="*/ 78 h 138"/>
                <a:gd name="T48" fmla="*/ 114 w 115"/>
                <a:gd name="T49" fmla="*/ 72 h 138"/>
                <a:gd name="T50" fmla="*/ 115 w 115"/>
                <a:gd name="T51" fmla="*/ 63 h 138"/>
                <a:gd name="T52" fmla="*/ 106 w 115"/>
                <a:gd name="T53" fmla="*/ 66 h 138"/>
                <a:gd name="T54" fmla="*/ 100 w 115"/>
                <a:gd name="T55" fmla="*/ 58 h 138"/>
                <a:gd name="T56" fmla="*/ 91 w 115"/>
                <a:gd name="T57" fmla="*/ 58 h 138"/>
                <a:gd name="T58" fmla="*/ 79 w 115"/>
                <a:gd name="T59" fmla="*/ 48 h 138"/>
                <a:gd name="T60" fmla="*/ 72 w 115"/>
                <a:gd name="T61" fmla="*/ 48 h 138"/>
                <a:gd name="T62" fmla="*/ 57 w 115"/>
                <a:gd name="T63" fmla="*/ 66 h 138"/>
                <a:gd name="T64" fmla="*/ 48 w 115"/>
                <a:gd name="T65" fmla="*/ 58 h 138"/>
                <a:gd name="T66" fmla="*/ 46 w 115"/>
                <a:gd name="T67" fmla="*/ 46 h 138"/>
                <a:gd name="T68" fmla="*/ 57 w 115"/>
                <a:gd name="T69" fmla="*/ 45 h 138"/>
                <a:gd name="T70" fmla="*/ 60 w 115"/>
                <a:gd name="T71" fmla="*/ 33 h 138"/>
                <a:gd name="T72" fmla="*/ 57 w 115"/>
                <a:gd name="T73" fmla="*/ 18 h 138"/>
                <a:gd name="T74" fmla="*/ 52 w 115"/>
                <a:gd name="T75" fmla="*/ 13 h 138"/>
                <a:gd name="T76" fmla="*/ 42 w 115"/>
                <a:gd name="T77" fmla="*/ 0 h 138"/>
                <a:gd name="T78" fmla="*/ 28 w 115"/>
                <a:gd name="T79" fmla="*/ 1 h 1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5"/>
                <a:gd name="T121" fmla="*/ 0 h 138"/>
                <a:gd name="T122" fmla="*/ 115 w 115"/>
                <a:gd name="T123" fmla="*/ 138 h 13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5" h="138">
                  <a:moveTo>
                    <a:pt x="28" y="1"/>
                  </a:moveTo>
                  <a:lnTo>
                    <a:pt x="22" y="12"/>
                  </a:lnTo>
                  <a:lnTo>
                    <a:pt x="12" y="12"/>
                  </a:lnTo>
                  <a:lnTo>
                    <a:pt x="0" y="18"/>
                  </a:lnTo>
                  <a:lnTo>
                    <a:pt x="7" y="30"/>
                  </a:lnTo>
                  <a:lnTo>
                    <a:pt x="6" y="40"/>
                  </a:lnTo>
                  <a:lnTo>
                    <a:pt x="3" y="42"/>
                  </a:lnTo>
                  <a:lnTo>
                    <a:pt x="3" y="54"/>
                  </a:lnTo>
                  <a:lnTo>
                    <a:pt x="7" y="61"/>
                  </a:lnTo>
                  <a:lnTo>
                    <a:pt x="15" y="73"/>
                  </a:lnTo>
                  <a:lnTo>
                    <a:pt x="10" y="90"/>
                  </a:lnTo>
                  <a:lnTo>
                    <a:pt x="13" y="103"/>
                  </a:lnTo>
                  <a:lnTo>
                    <a:pt x="31" y="123"/>
                  </a:lnTo>
                  <a:lnTo>
                    <a:pt x="46" y="121"/>
                  </a:lnTo>
                  <a:lnTo>
                    <a:pt x="51" y="132"/>
                  </a:lnTo>
                  <a:lnTo>
                    <a:pt x="61" y="138"/>
                  </a:lnTo>
                  <a:lnTo>
                    <a:pt x="75" y="136"/>
                  </a:lnTo>
                  <a:lnTo>
                    <a:pt x="76" y="123"/>
                  </a:lnTo>
                  <a:lnTo>
                    <a:pt x="81" y="114"/>
                  </a:lnTo>
                  <a:lnTo>
                    <a:pt x="72" y="102"/>
                  </a:lnTo>
                  <a:lnTo>
                    <a:pt x="69" y="85"/>
                  </a:lnTo>
                  <a:lnTo>
                    <a:pt x="79" y="81"/>
                  </a:lnTo>
                  <a:lnTo>
                    <a:pt x="94" y="82"/>
                  </a:lnTo>
                  <a:lnTo>
                    <a:pt x="102" y="78"/>
                  </a:lnTo>
                  <a:lnTo>
                    <a:pt x="114" y="72"/>
                  </a:lnTo>
                  <a:lnTo>
                    <a:pt x="115" y="63"/>
                  </a:lnTo>
                  <a:lnTo>
                    <a:pt x="106" y="66"/>
                  </a:lnTo>
                  <a:lnTo>
                    <a:pt x="100" y="58"/>
                  </a:lnTo>
                  <a:lnTo>
                    <a:pt x="91" y="58"/>
                  </a:lnTo>
                  <a:lnTo>
                    <a:pt x="79" y="48"/>
                  </a:lnTo>
                  <a:lnTo>
                    <a:pt x="72" y="48"/>
                  </a:lnTo>
                  <a:lnTo>
                    <a:pt x="57" y="66"/>
                  </a:lnTo>
                  <a:lnTo>
                    <a:pt x="48" y="58"/>
                  </a:lnTo>
                  <a:lnTo>
                    <a:pt x="46" y="46"/>
                  </a:lnTo>
                  <a:lnTo>
                    <a:pt x="57" y="45"/>
                  </a:lnTo>
                  <a:lnTo>
                    <a:pt x="60" y="33"/>
                  </a:lnTo>
                  <a:lnTo>
                    <a:pt x="57" y="18"/>
                  </a:lnTo>
                  <a:lnTo>
                    <a:pt x="52" y="13"/>
                  </a:lnTo>
                  <a:lnTo>
                    <a:pt x="42" y="0"/>
                  </a:lnTo>
                  <a:lnTo>
                    <a:pt x="28" y="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300" name="Freeform 97"/>
            <p:cNvSpPr>
              <a:spLocks/>
            </p:cNvSpPr>
            <p:nvPr/>
          </p:nvSpPr>
          <p:spPr bwMode="auto">
            <a:xfrm>
              <a:off x="1975340" y="3298825"/>
              <a:ext cx="63012" cy="71438"/>
            </a:xfrm>
            <a:custGeom>
              <a:avLst/>
              <a:gdLst>
                <a:gd name="T0" fmla="*/ 39 w 43"/>
                <a:gd name="T1" fmla="*/ 9 h 45"/>
                <a:gd name="T2" fmla="*/ 30 w 43"/>
                <a:gd name="T3" fmla="*/ 0 h 45"/>
                <a:gd name="T4" fmla="*/ 15 w 43"/>
                <a:gd name="T5" fmla="*/ 6 h 45"/>
                <a:gd name="T6" fmla="*/ 4 w 43"/>
                <a:gd name="T7" fmla="*/ 1 h 45"/>
                <a:gd name="T8" fmla="*/ 0 w 43"/>
                <a:gd name="T9" fmla="*/ 18 h 45"/>
                <a:gd name="T10" fmla="*/ 3 w 43"/>
                <a:gd name="T11" fmla="*/ 30 h 45"/>
                <a:gd name="T12" fmla="*/ 12 w 43"/>
                <a:gd name="T13" fmla="*/ 42 h 45"/>
                <a:gd name="T14" fmla="*/ 24 w 43"/>
                <a:gd name="T15" fmla="*/ 45 h 45"/>
                <a:gd name="T16" fmla="*/ 33 w 43"/>
                <a:gd name="T17" fmla="*/ 33 h 45"/>
                <a:gd name="T18" fmla="*/ 43 w 43"/>
                <a:gd name="T19" fmla="*/ 30 h 45"/>
                <a:gd name="T20" fmla="*/ 42 w 43"/>
                <a:gd name="T21" fmla="*/ 19 h 45"/>
                <a:gd name="T22" fmla="*/ 39 w 43"/>
                <a:gd name="T23" fmla="*/ 9 h 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
                <a:gd name="T37" fmla="*/ 0 h 45"/>
                <a:gd name="T38" fmla="*/ 43 w 43"/>
                <a:gd name="T39" fmla="*/ 45 h 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 h="45">
                  <a:moveTo>
                    <a:pt x="39" y="9"/>
                  </a:moveTo>
                  <a:lnTo>
                    <a:pt x="30" y="0"/>
                  </a:lnTo>
                  <a:lnTo>
                    <a:pt x="15" y="6"/>
                  </a:lnTo>
                  <a:lnTo>
                    <a:pt x="4" y="1"/>
                  </a:lnTo>
                  <a:lnTo>
                    <a:pt x="0" y="18"/>
                  </a:lnTo>
                  <a:lnTo>
                    <a:pt x="3" y="30"/>
                  </a:lnTo>
                  <a:lnTo>
                    <a:pt x="12" y="42"/>
                  </a:lnTo>
                  <a:lnTo>
                    <a:pt x="24" y="45"/>
                  </a:lnTo>
                  <a:lnTo>
                    <a:pt x="33" y="33"/>
                  </a:lnTo>
                  <a:lnTo>
                    <a:pt x="43" y="30"/>
                  </a:lnTo>
                  <a:lnTo>
                    <a:pt x="42" y="19"/>
                  </a:lnTo>
                  <a:lnTo>
                    <a:pt x="39" y="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301" name="Freeform 98"/>
            <p:cNvSpPr>
              <a:spLocks/>
            </p:cNvSpPr>
            <p:nvPr/>
          </p:nvSpPr>
          <p:spPr bwMode="auto">
            <a:xfrm>
              <a:off x="1836129" y="3284538"/>
              <a:ext cx="158262" cy="95250"/>
            </a:xfrm>
            <a:custGeom>
              <a:avLst/>
              <a:gdLst>
                <a:gd name="T0" fmla="*/ 47 w 108"/>
                <a:gd name="T1" fmla="*/ 33 h 60"/>
                <a:gd name="T2" fmla="*/ 54 w 108"/>
                <a:gd name="T3" fmla="*/ 46 h 60"/>
                <a:gd name="T4" fmla="*/ 68 w 108"/>
                <a:gd name="T5" fmla="*/ 52 h 60"/>
                <a:gd name="T6" fmla="*/ 83 w 108"/>
                <a:gd name="T7" fmla="*/ 57 h 60"/>
                <a:gd name="T8" fmla="*/ 92 w 108"/>
                <a:gd name="T9" fmla="*/ 55 h 60"/>
                <a:gd name="T10" fmla="*/ 96 w 108"/>
                <a:gd name="T11" fmla="*/ 60 h 60"/>
                <a:gd name="T12" fmla="*/ 108 w 108"/>
                <a:gd name="T13" fmla="*/ 52 h 60"/>
                <a:gd name="T14" fmla="*/ 98 w 108"/>
                <a:gd name="T15" fmla="*/ 39 h 60"/>
                <a:gd name="T16" fmla="*/ 95 w 108"/>
                <a:gd name="T17" fmla="*/ 27 h 60"/>
                <a:gd name="T18" fmla="*/ 99 w 108"/>
                <a:gd name="T19" fmla="*/ 10 h 60"/>
                <a:gd name="T20" fmla="*/ 89 w 108"/>
                <a:gd name="T21" fmla="*/ 1 h 60"/>
                <a:gd name="T22" fmla="*/ 71 w 108"/>
                <a:gd name="T23" fmla="*/ 1 h 60"/>
                <a:gd name="T24" fmla="*/ 53 w 108"/>
                <a:gd name="T25" fmla="*/ 0 h 60"/>
                <a:gd name="T26" fmla="*/ 41 w 108"/>
                <a:gd name="T27" fmla="*/ 10 h 60"/>
                <a:gd name="T28" fmla="*/ 27 w 108"/>
                <a:gd name="T29" fmla="*/ 16 h 60"/>
                <a:gd name="T30" fmla="*/ 15 w 108"/>
                <a:gd name="T31" fmla="*/ 16 h 60"/>
                <a:gd name="T32" fmla="*/ 8 w 108"/>
                <a:gd name="T33" fmla="*/ 27 h 60"/>
                <a:gd name="T34" fmla="*/ 0 w 108"/>
                <a:gd name="T35" fmla="*/ 36 h 60"/>
                <a:gd name="T36" fmla="*/ 17 w 108"/>
                <a:gd name="T37" fmla="*/ 48 h 60"/>
                <a:gd name="T38" fmla="*/ 23 w 108"/>
                <a:gd name="T39" fmla="*/ 40 h 60"/>
                <a:gd name="T40" fmla="*/ 35 w 108"/>
                <a:gd name="T41" fmla="*/ 40 h 60"/>
                <a:gd name="T42" fmla="*/ 47 w 108"/>
                <a:gd name="T43" fmla="*/ 33 h 6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
                <a:gd name="T67" fmla="*/ 0 h 60"/>
                <a:gd name="T68" fmla="*/ 108 w 108"/>
                <a:gd name="T69" fmla="*/ 60 h 6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 h="60">
                  <a:moveTo>
                    <a:pt x="47" y="33"/>
                  </a:moveTo>
                  <a:lnTo>
                    <a:pt x="54" y="46"/>
                  </a:lnTo>
                  <a:lnTo>
                    <a:pt x="68" y="52"/>
                  </a:lnTo>
                  <a:lnTo>
                    <a:pt x="83" y="57"/>
                  </a:lnTo>
                  <a:lnTo>
                    <a:pt x="92" y="55"/>
                  </a:lnTo>
                  <a:lnTo>
                    <a:pt x="96" y="60"/>
                  </a:lnTo>
                  <a:lnTo>
                    <a:pt x="108" y="52"/>
                  </a:lnTo>
                  <a:lnTo>
                    <a:pt x="98" y="39"/>
                  </a:lnTo>
                  <a:lnTo>
                    <a:pt x="95" y="27"/>
                  </a:lnTo>
                  <a:lnTo>
                    <a:pt x="99" y="10"/>
                  </a:lnTo>
                  <a:lnTo>
                    <a:pt x="89" y="1"/>
                  </a:lnTo>
                  <a:lnTo>
                    <a:pt x="71" y="1"/>
                  </a:lnTo>
                  <a:lnTo>
                    <a:pt x="53" y="0"/>
                  </a:lnTo>
                  <a:lnTo>
                    <a:pt x="41" y="10"/>
                  </a:lnTo>
                  <a:lnTo>
                    <a:pt x="27" y="16"/>
                  </a:lnTo>
                  <a:lnTo>
                    <a:pt x="15" y="16"/>
                  </a:lnTo>
                  <a:lnTo>
                    <a:pt x="8" y="27"/>
                  </a:lnTo>
                  <a:lnTo>
                    <a:pt x="0" y="36"/>
                  </a:lnTo>
                  <a:lnTo>
                    <a:pt x="17" y="48"/>
                  </a:lnTo>
                  <a:lnTo>
                    <a:pt x="23" y="40"/>
                  </a:lnTo>
                  <a:lnTo>
                    <a:pt x="35" y="40"/>
                  </a:lnTo>
                  <a:lnTo>
                    <a:pt x="47" y="3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302" name="Freeform 99"/>
            <p:cNvSpPr>
              <a:spLocks/>
            </p:cNvSpPr>
            <p:nvPr/>
          </p:nvSpPr>
          <p:spPr bwMode="auto">
            <a:xfrm>
              <a:off x="1669075" y="2924175"/>
              <a:ext cx="351692" cy="422275"/>
            </a:xfrm>
            <a:custGeom>
              <a:avLst/>
              <a:gdLst>
                <a:gd name="T0" fmla="*/ 233 w 240"/>
                <a:gd name="T1" fmla="*/ 221 h 266"/>
                <a:gd name="T2" fmla="*/ 230 w 240"/>
                <a:gd name="T3" fmla="*/ 204 h 266"/>
                <a:gd name="T4" fmla="*/ 221 w 240"/>
                <a:gd name="T5" fmla="*/ 182 h 266"/>
                <a:gd name="T6" fmla="*/ 221 w 240"/>
                <a:gd name="T7" fmla="*/ 164 h 266"/>
                <a:gd name="T8" fmla="*/ 219 w 240"/>
                <a:gd name="T9" fmla="*/ 143 h 266"/>
                <a:gd name="T10" fmla="*/ 210 w 240"/>
                <a:gd name="T11" fmla="*/ 120 h 266"/>
                <a:gd name="T12" fmla="*/ 201 w 240"/>
                <a:gd name="T13" fmla="*/ 104 h 266"/>
                <a:gd name="T14" fmla="*/ 210 w 240"/>
                <a:gd name="T15" fmla="*/ 80 h 266"/>
                <a:gd name="T16" fmla="*/ 204 w 240"/>
                <a:gd name="T17" fmla="*/ 51 h 266"/>
                <a:gd name="T18" fmla="*/ 192 w 240"/>
                <a:gd name="T19" fmla="*/ 33 h 266"/>
                <a:gd name="T20" fmla="*/ 177 w 240"/>
                <a:gd name="T21" fmla="*/ 26 h 266"/>
                <a:gd name="T22" fmla="*/ 164 w 240"/>
                <a:gd name="T23" fmla="*/ 14 h 266"/>
                <a:gd name="T24" fmla="*/ 158 w 240"/>
                <a:gd name="T25" fmla="*/ 0 h 266"/>
                <a:gd name="T26" fmla="*/ 141 w 240"/>
                <a:gd name="T27" fmla="*/ 11 h 266"/>
                <a:gd name="T28" fmla="*/ 123 w 240"/>
                <a:gd name="T29" fmla="*/ 20 h 266"/>
                <a:gd name="T30" fmla="*/ 107 w 240"/>
                <a:gd name="T31" fmla="*/ 29 h 266"/>
                <a:gd name="T32" fmla="*/ 90 w 240"/>
                <a:gd name="T33" fmla="*/ 74 h 266"/>
                <a:gd name="T34" fmla="*/ 68 w 240"/>
                <a:gd name="T35" fmla="*/ 89 h 266"/>
                <a:gd name="T36" fmla="*/ 42 w 240"/>
                <a:gd name="T37" fmla="*/ 93 h 266"/>
                <a:gd name="T38" fmla="*/ 20 w 240"/>
                <a:gd name="T39" fmla="*/ 116 h 266"/>
                <a:gd name="T40" fmla="*/ 18 w 240"/>
                <a:gd name="T41" fmla="*/ 138 h 266"/>
                <a:gd name="T42" fmla="*/ 0 w 240"/>
                <a:gd name="T43" fmla="*/ 164 h 266"/>
                <a:gd name="T44" fmla="*/ 33 w 240"/>
                <a:gd name="T45" fmla="*/ 177 h 266"/>
                <a:gd name="T46" fmla="*/ 38 w 240"/>
                <a:gd name="T47" fmla="*/ 215 h 266"/>
                <a:gd name="T48" fmla="*/ 27 w 240"/>
                <a:gd name="T49" fmla="*/ 245 h 266"/>
                <a:gd name="T50" fmla="*/ 50 w 240"/>
                <a:gd name="T51" fmla="*/ 248 h 266"/>
                <a:gd name="T52" fmla="*/ 71 w 240"/>
                <a:gd name="T53" fmla="*/ 264 h 266"/>
                <a:gd name="T54" fmla="*/ 116 w 240"/>
                <a:gd name="T55" fmla="*/ 266 h 266"/>
                <a:gd name="T56" fmla="*/ 131 w 240"/>
                <a:gd name="T57" fmla="*/ 242 h 266"/>
                <a:gd name="T58" fmla="*/ 159 w 240"/>
                <a:gd name="T59" fmla="*/ 234 h 266"/>
                <a:gd name="T60" fmla="*/ 188 w 240"/>
                <a:gd name="T61" fmla="*/ 230 h 266"/>
                <a:gd name="T62" fmla="*/ 216 w 240"/>
                <a:gd name="T63" fmla="*/ 239 h 266"/>
                <a:gd name="T64" fmla="*/ 239 w 240"/>
                <a:gd name="T65" fmla="*/ 234 h 2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0"/>
                <a:gd name="T100" fmla="*/ 0 h 266"/>
                <a:gd name="T101" fmla="*/ 240 w 240"/>
                <a:gd name="T102" fmla="*/ 266 h 2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0" h="266">
                  <a:moveTo>
                    <a:pt x="240" y="228"/>
                  </a:moveTo>
                  <a:lnTo>
                    <a:pt x="233" y="221"/>
                  </a:lnTo>
                  <a:lnTo>
                    <a:pt x="231" y="213"/>
                  </a:lnTo>
                  <a:lnTo>
                    <a:pt x="230" y="204"/>
                  </a:lnTo>
                  <a:lnTo>
                    <a:pt x="225" y="191"/>
                  </a:lnTo>
                  <a:lnTo>
                    <a:pt x="221" y="182"/>
                  </a:lnTo>
                  <a:lnTo>
                    <a:pt x="222" y="174"/>
                  </a:lnTo>
                  <a:lnTo>
                    <a:pt x="221" y="164"/>
                  </a:lnTo>
                  <a:lnTo>
                    <a:pt x="221" y="153"/>
                  </a:lnTo>
                  <a:lnTo>
                    <a:pt x="219" y="143"/>
                  </a:lnTo>
                  <a:lnTo>
                    <a:pt x="219" y="134"/>
                  </a:lnTo>
                  <a:lnTo>
                    <a:pt x="210" y="120"/>
                  </a:lnTo>
                  <a:lnTo>
                    <a:pt x="204" y="111"/>
                  </a:lnTo>
                  <a:lnTo>
                    <a:pt x="201" y="104"/>
                  </a:lnTo>
                  <a:lnTo>
                    <a:pt x="207" y="99"/>
                  </a:lnTo>
                  <a:lnTo>
                    <a:pt x="210" y="80"/>
                  </a:lnTo>
                  <a:lnTo>
                    <a:pt x="207" y="69"/>
                  </a:lnTo>
                  <a:lnTo>
                    <a:pt x="204" y="51"/>
                  </a:lnTo>
                  <a:lnTo>
                    <a:pt x="194" y="41"/>
                  </a:lnTo>
                  <a:lnTo>
                    <a:pt x="192" y="33"/>
                  </a:lnTo>
                  <a:lnTo>
                    <a:pt x="183" y="35"/>
                  </a:lnTo>
                  <a:lnTo>
                    <a:pt x="177" y="26"/>
                  </a:lnTo>
                  <a:lnTo>
                    <a:pt x="168" y="26"/>
                  </a:lnTo>
                  <a:lnTo>
                    <a:pt x="164" y="14"/>
                  </a:lnTo>
                  <a:lnTo>
                    <a:pt x="158" y="14"/>
                  </a:lnTo>
                  <a:lnTo>
                    <a:pt x="158" y="0"/>
                  </a:lnTo>
                  <a:lnTo>
                    <a:pt x="149" y="5"/>
                  </a:lnTo>
                  <a:lnTo>
                    <a:pt x="141" y="11"/>
                  </a:lnTo>
                  <a:lnTo>
                    <a:pt x="129" y="12"/>
                  </a:lnTo>
                  <a:lnTo>
                    <a:pt x="123" y="20"/>
                  </a:lnTo>
                  <a:lnTo>
                    <a:pt x="116" y="18"/>
                  </a:lnTo>
                  <a:lnTo>
                    <a:pt x="107" y="29"/>
                  </a:lnTo>
                  <a:lnTo>
                    <a:pt x="92" y="30"/>
                  </a:lnTo>
                  <a:lnTo>
                    <a:pt x="90" y="74"/>
                  </a:lnTo>
                  <a:lnTo>
                    <a:pt x="77" y="86"/>
                  </a:lnTo>
                  <a:lnTo>
                    <a:pt x="68" y="89"/>
                  </a:lnTo>
                  <a:lnTo>
                    <a:pt x="53" y="89"/>
                  </a:lnTo>
                  <a:lnTo>
                    <a:pt x="42" y="93"/>
                  </a:lnTo>
                  <a:lnTo>
                    <a:pt x="33" y="104"/>
                  </a:lnTo>
                  <a:lnTo>
                    <a:pt x="20" y="116"/>
                  </a:lnTo>
                  <a:lnTo>
                    <a:pt x="20" y="126"/>
                  </a:lnTo>
                  <a:lnTo>
                    <a:pt x="18" y="138"/>
                  </a:lnTo>
                  <a:lnTo>
                    <a:pt x="8" y="152"/>
                  </a:lnTo>
                  <a:lnTo>
                    <a:pt x="0" y="164"/>
                  </a:lnTo>
                  <a:lnTo>
                    <a:pt x="11" y="176"/>
                  </a:lnTo>
                  <a:lnTo>
                    <a:pt x="33" y="177"/>
                  </a:lnTo>
                  <a:lnTo>
                    <a:pt x="44" y="192"/>
                  </a:lnTo>
                  <a:lnTo>
                    <a:pt x="38" y="215"/>
                  </a:lnTo>
                  <a:lnTo>
                    <a:pt x="27" y="225"/>
                  </a:lnTo>
                  <a:lnTo>
                    <a:pt x="27" y="245"/>
                  </a:lnTo>
                  <a:lnTo>
                    <a:pt x="42" y="249"/>
                  </a:lnTo>
                  <a:lnTo>
                    <a:pt x="50" y="248"/>
                  </a:lnTo>
                  <a:lnTo>
                    <a:pt x="60" y="248"/>
                  </a:lnTo>
                  <a:lnTo>
                    <a:pt x="71" y="264"/>
                  </a:lnTo>
                  <a:lnTo>
                    <a:pt x="93" y="261"/>
                  </a:lnTo>
                  <a:lnTo>
                    <a:pt x="116" y="266"/>
                  </a:lnTo>
                  <a:lnTo>
                    <a:pt x="123" y="252"/>
                  </a:lnTo>
                  <a:lnTo>
                    <a:pt x="131" y="242"/>
                  </a:lnTo>
                  <a:lnTo>
                    <a:pt x="144" y="243"/>
                  </a:lnTo>
                  <a:lnTo>
                    <a:pt x="159" y="234"/>
                  </a:lnTo>
                  <a:lnTo>
                    <a:pt x="167" y="228"/>
                  </a:lnTo>
                  <a:lnTo>
                    <a:pt x="188" y="230"/>
                  </a:lnTo>
                  <a:lnTo>
                    <a:pt x="200" y="227"/>
                  </a:lnTo>
                  <a:lnTo>
                    <a:pt x="216" y="239"/>
                  </a:lnTo>
                  <a:lnTo>
                    <a:pt x="225" y="242"/>
                  </a:lnTo>
                  <a:lnTo>
                    <a:pt x="239" y="234"/>
                  </a:lnTo>
                  <a:lnTo>
                    <a:pt x="240" y="22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grpSp>
      <p:grpSp>
        <p:nvGrpSpPr>
          <p:cNvPr id="11" name="Group 302"/>
          <p:cNvGrpSpPr/>
          <p:nvPr/>
        </p:nvGrpSpPr>
        <p:grpSpPr>
          <a:xfrm>
            <a:off x="3203667" y="1454090"/>
            <a:ext cx="1822099" cy="2615409"/>
            <a:chOff x="767862" y="1584326"/>
            <a:chExt cx="1167912" cy="1816101"/>
          </a:xfrm>
          <a:solidFill>
            <a:srgbClr val="968C6D"/>
          </a:solidFill>
        </p:grpSpPr>
        <p:sp>
          <p:nvSpPr>
            <p:cNvPr id="304" name="Freeform 101"/>
            <p:cNvSpPr>
              <a:spLocks/>
            </p:cNvSpPr>
            <p:nvPr/>
          </p:nvSpPr>
          <p:spPr bwMode="auto">
            <a:xfrm>
              <a:off x="1348155" y="1584326"/>
              <a:ext cx="310662" cy="320675"/>
            </a:xfrm>
            <a:custGeom>
              <a:avLst/>
              <a:gdLst>
                <a:gd name="T0" fmla="*/ 101 w 212"/>
                <a:gd name="T1" fmla="*/ 16 h 202"/>
                <a:gd name="T2" fmla="*/ 90 w 212"/>
                <a:gd name="T3" fmla="*/ 28 h 202"/>
                <a:gd name="T4" fmla="*/ 83 w 212"/>
                <a:gd name="T5" fmla="*/ 33 h 202"/>
                <a:gd name="T6" fmla="*/ 72 w 212"/>
                <a:gd name="T7" fmla="*/ 22 h 202"/>
                <a:gd name="T8" fmla="*/ 54 w 212"/>
                <a:gd name="T9" fmla="*/ 24 h 202"/>
                <a:gd name="T10" fmla="*/ 39 w 212"/>
                <a:gd name="T11" fmla="*/ 36 h 202"/>
                <a:gd name="T12" fmla="*/ 18 w 212"/>
                <a:gd name="T13" fmla="*/ 34 h 202"/>
                <a:gd name="T14" fmla="*/ 6 w 212"/>
                <a:gd name="T15" fmla="*/ 42 h 202"/>
                <a:gd name="T16" fmla="*/ 5 w 212"/>
                <a:gd name="T17" fmla="*/ 58 h 202"/>
                <a:gd name="T18" fmla="*/ 3 w 212"/>
                <a:gd name="T19" fmla="*/ 79 h 202"/>
                <a:gd name="T20" fmla="*/ 3 w 212"/>
                <a:gd name="T21" fmla="*/ 102 h 202"/>
                <a:gd name="T22" fmla="*/ 0 w 212"/>
                <a:gd name="T23" fmla="*/ 114 h 202"/>
                <a:gd name="T24" fmla="*/ 5 w 212"/>
                <a:gd name="T25" fmla="*/ 126 h 202"/>
                <a:gd name="T26" fmla="*/ 12 w 212"/>
                <a:gd name="T27" fmla="*/ 135 h 202"/>
                <a:gd name="T28" fmla="*/ 23 w 212"/>
                <a:gd name="T29" fmla="*/ 141 h 202"/>
                <a:gd name="T30" fmla="*/ 24 w 212"/>
                <a:gd name="T31" fmla="*/ 148 h 202"/>
                <a:gd name="T32" fmla="*/ 32 w 212"/>
                <a:gd name="T33" fmla="*/ 151 h 202"/>
                <a:gd name="T34" fmla="*/ 38 w 212"/>
                <a:gd name="T35" fmla="*/ 157 h 202"/>
                <a:gd name="T36" fmla="*/ 44 w 212"/>
                <a:gd name="T37" fmla="*/ 166 h 202"/>
                <a:gd name="T38" fmla="*/ 41 w 212"/>
                <a:gd name="T39" fmla="*/ 178 h 202"/>
                <a:gd name="T40" fmla="*/ 47 w 212"/>
                <a:gd name="T41" fmla="*/ 186 h 202"/>
                <a:gd name="T42" fmla="*/ 45 w 212"/>
                <a:gd name="T43" fmla="*/ 196 h 202"/>
                <a:gd name="T44" fmla="*/ 57 w 212"/>
                <a:gd name="T45" fmla="*/ 202 h 202"/>
                <a:gd name="T46" fmla="*/ 68 w 212"/>
                <a:gd name="T47" fmla="*/ 199 h 202"/>
                <a:gd name="T48" fmla="*/ 74 w 212"/>
                <a:gd name="T49" fmla="*/ 195 h 202"/>
                <a:gd name="T50" fmla="*/ 81 w 212"/>
                <a:gd name="T51" fmla="*/ 190 h 202"/>
                <a:gd name="T52" fmla="*/ 89 w 212"/>
                <a:gd name="T53" fmla="*/ 184 h 202"/>
                <a:gd name="T54" fmla="*/ 90 w 212"/>
                <a:gd name="T55" fmla="*/ 175 h 202"/>
                <a:gd name="T56" fmla="*/ 96 w 212"/>
                <a:gd name="T57" fmla="*/ 168 h 202"/>
                <a:gd name="T58" fmla="*/ 111 w 212"/>
                <a:gd name="T59" fmla="*/ 162 h 202"/>
                <a:gd name="T60" fmla="*/ 122 w 212"/>
                <a:gd name="T61" fmla="*/ 153 h 202"/>
                <a:gd name="T62" fmla="*/ 132 w 212"/>
                <a:gd name="T63" fmla="*/ 148 h 202"/>
                <a:gd name="T64" fmla="*/ 141 w 212"/>
                <a:gd name="T65" fmla="*/ 147 h 202"/>
                <a:gd name="T66" fmla="*/ 140 w 212"/>
                <a:gd name="T67" fmla="*/ 132 h 202"/>
                <a:gd name="T68" fmla="*/ 146 w 212"/>
                <a:gd name="T69" fmla="*/ 126 h 202"/>
                <a:gd name="T70" fmla="*/ 153 w 212"/>
                <a:gd name="T71" fmla="*/ 115 h 202"/>
                <a:gd name="T72" fmla="*/ 165 w 212"/>
                <a:gd name="T73" fmla="*/ 112 h 202"/>
                <a:gd name="T74" fmla="*/ 174 w 212"/>
                <a:gd name="T75" fmla="*/ 109 h 202"/>
                <a:gd name="T76" fmla="*/ 183 w 212"/>
                <a:gd name="T77" fmla="*/ 103 h 202"/>
                <a:gd name="T78" fmla="*/ 189 w 212"/>
                <a:gd name="T79" fmla="*/ 96 h 202"/>
                <a:gd name="T80" fmla="*/ 195 w 212"/>
                <a:gd name="T81" fmla="*/ 96 h 202"/>
                <a:gd name="T82" fmla="*/ 198 w 212"/>
                <a:gd name="T83" fmla="*/ 78 h 202"/>
                <a:gd name="T84" fmla="*/ 198 w 212"/>
                <a:gd name="T85" fmla="*/ 67 h 202"/>
                <a:gd name="T86" fmla="*/ 204 w 212"/>
                <a:gd name="T87" fmla="*/ 61 h 202"/>
                <a:gd name="T88" fmla="*/ 203 w 212"/>
                <a:gd name="T89" fmla="*/ 51 h 202"/>
                <a:gd name="T90" fmla="*/ 198 w 212"/>
                <a:gd name="T91" fmla="*/ 39 h 202"/>
                <a:gd name="T92" fmla="*/ 206 w 212"/>
                <a:gd name="T93" fmla="*/ 24 h 202"/>
                <a:gd name="T94" fmla="*/ 210 w 212"/>
                <a:gd name="T95" fmla="*/ 15 h 202"/>
                <a:gd name="T96" fmla="*/ 212 w 212"/>
                <a:gd name="T97" fmla="*/ 7 h 202"/>
                <a:gd name="T98" fmla="*/ 198 w 212"/>
                <a:gd name="T99" fmla="*/ 6 h 202"/>
                <a:gd name="T100" fmla="*/ 182 w 212"/>
                <a:gd name="T101" fmla="*/ 7 h 202"/>
                <a:gd name="T102" fmla="*/ 173 w 212"/>
                <a:gd name="T103" fmla="*/ 0 h 202"/>
                <a:gd name="T104" fmla="*/ 161 w 212"/>
                <a:gd name="T105" fmla="*/ 4 h 202"/>
                <a:gd name="T106" fmla="*/ 159 w 212"/>
                <a:gd name="T107" fmla="*/ 18 h 202"/>
                <a:gd name="T108" fmla="*/ 144 w 212"/>
                <a:gd name="T109" fmla="*/ 18 h 202"/>
                <a:gd name="T110" fmla="*/ 126 w 212"/>
                <a:gd name="T111" fmla="*/ 16 h 202"/>
                <a:gd name="T112" fmla="*/ 113 w 212"/>
                <a:gd name="T113" fmla="*/ 16 h 202"/>
                <a:gd name="T114" fmla="*/ 101 w 212"/>
                <a:gd name="T115" fmla="*/ 16 h 2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12"/>
                <a:gd name="T175" fmla="*/ 0 h 202"/>
                <a:gd name="T176" fmla="*/ 212 w 212"/>
                <a:gd name="T177" fmla="*/ 202 h 2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12" h="202">
                  <a:moveTo>
                    <a:pt x="101" y="16"/>
                  </a:moveTo>
                  <a:lnTo>
                    <a:pt x="90" y="28"/>
                  </a:lnTo>
                  <a:lnTo>
                    <a:pt x="83" y="33"/>
                  </a:lnTo>
                  <a:lnTo>
                    <a:pt x="72" y="22"/>
                  </a:lnTo>
                  <a:lnTo>
                    <a:pt x="54" y="24"/>
                  </a:lnTo>
                  <a:lnTo>
                    <a:pt x="39" y="36"/>
                  </a:lnTo>
                  <a:lnTo>
                    <a:pt x="18" y="34"/>
                  </a:lnTo>
                  <a:lnTo>
                    <a:pt x="6" y="42"/>
                  </a:lnTo>
                  <a:lnTo>
                    <a:pt x="5" y="58"/>
                  </a:lnTo>
                  <a:lnTo>
                    <a:pt x="3" y="79"/>
                  </a:lnTo>
                  <a:lnTo>
                    <a:pt x="3" y="102"/>
                  </a:lnTo>
                  <a:lnTo>
                    <a:pt x="0" y="114"/>
                  </a:lnTo>
                  <a:lnTo>
                    <a:pt x="5" y="126"/>
                  </a:lnTo>
                  <a:lnTo>
                    <a:pt x="12" y="135"/>
                  </a:lnTo>
                  <a:lnTo>
                    <a:pt x="23" y="141"/>
                  </a:lnTo>
                  <a:lnTo>
                    <a:pt x="24" y="148"/>
                  </a:lnTo>
                  <a:lnTo>
                    <a:pt x="32" y="151"/>
                  </a:lnTo>
                  <a:lnTo>
                    <a:pt x="38" y="157"/>
                  </a:lnTo>
                  <a:lnTo>
                    <a:pt x="44" y="166"/>
                  </a:lnTo>
                  <a:lnTo>
                    <a:pt x="41" y="178"/>
                  </a:lnTo>
                  <a:lnTo>
                    <a:pt x="47" y="186"/>
                  </a:lnTo>
                  <a:lnTo>
                    <a:pt x="45" y="196"/>
                  </a:lnTo>
                  <a:lnTo>
                    <a:pt x="57" y="202"/>
                  </a:lnTo>
                  <a:lnTo>
                    <a:pt x="68" y="199"/>
                  </a:lnTo>
                  <a:lnTo>
                    <a:pt x="74" y="195"/>
                  </a:lnTo>
                  <a:lnTo>
                    <a:pt x="81" y="190"/>
                  </a:lnTo>
                  <a:lnTo>
                    <a:pt x="89" y="184"/>
                  </a:lnTo>
                  <a:lnTo>
                    <a:pt x="90" y="175"/>
                  </a:lnTo>
                  <a:lnTo>
                    <a:pt x="96" y="168"/>
                  </a:lnTo>
                  <a:lnTo>
                    <a:pt x="111" y="162"/>
                  </a:lnTo>
                  <a:lnTo>
                    <a:pt x="122" y="153"/>
                  </a:lnTo>
                  <a:lnTo>
                    <a:pt x="132" y="148"/>
                  </a:lnTo>
                  <a:lnTo>
                    <a:pt x="141" y="147"/>
                  </a:lnTo>
                  <a:lnTo>
                    <a:pt x="140" y="132"/>
                  </a:lnTo>
                  <a:lnTo>
                    <a:pt x="146" y="126"/>
                  </a:lnTo>
                  <a:lnTo>
                    <a:pt x="153" y="115"/>
                  </a:lnTo>
                  <a:lnTo>
                    <a:pt x="165" y="112"/>
                  </a:lnTo>
                  <a:lnTo>
                    <a:pt x="174" y="109"/>
                  </a:lnTo>
                  <a:lnTo>
                    <a:pt x="183" y="103"/>
                  </a:lnTo>
                  <a:lnTo>
                    <a:pt x="189" y="96"/>
                  </a:lnTo>
                  <a:lnTo>
                    <a:pt x="195" y="96"/>
                  </a:lnTo>
                  <a:lnTo>
                    <a:pt x="198" y="78"/>
                  </a:lnTo>
                  <a:lnTo>
                    <a:pt x="198" y="67"/>
                  </a:lnTo>
                  <a:lnTo>
                    <a:pt x="204" y="61"/>
                  </a:lnTo>
                  <a:lnTo>
                    <a:pt x="203" y="51"/>
                  </a:lnTo>
                  <a:lnTo>
                    <a:pt x="198" y="39"/>
                  </a:lnTo>
                  <a:lnTo>
                    <a:pt x="206" y="24"/>
                  </a:lnTo>
                  <a:lnTo>
                    <a:pt x="210" y="15"/>
                  </a:lnTo>
                  <a:lnTo>
                    <a:pt x="212" y="7"/>
                  </a:lnTo>
                  <a:lnTo>
                    <a:pt x="198" y="6"/>
                  </a:lnTo>
                  <a:lnTo>
                    <a:pt x="182" y="7"/>
                  </a:lnTo>
                  <a:lnTo>
                    <a:pt x="173" y="0"/>
                  </a:lnTo>
                  <a:lnTo>
                    <a:pt x="161" y="4"/>
                  </a:lnTo>
                  <a:lnTo>
                    <a:pt x="159" y="18"/>
                  </a:lnTo>
                  <a:lnTo>
                    <a:pt x="144" y="18"/>
                  </a:lnTo>
                  <a:lnTo>
                    <a:pt x="126" y="16"/>
                  </a:lnTo>
                  <a:lnTo>
                    <a:pt x="113" y="16"/>
                  </a:lnTo>
                  <a:lnTo>
                    <a:pt x="101" y="1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05" name="Freeform 102"/>
            <p:cNvSpPr>
              <a:spLocks/>
            </p:cNvSpPr>
            <p:nvPr/>
          </p:nvSpPr>
          <p:spPr bwMode="auto">
            <a:xfrm>
              <a:off x="1444870" y="2017714"/>
              <a:ext cx="490904" cy="415925"/>
            </a:xfrm>
            <a:custGeom>
              <a:avLst/>
              <a:gdLst>
                <a:gd name="T0" fmla="*/ 77 w 335"/>
                <a:gd name="T1" fmla="*/ 63 h 262"/>
                <a:gd name="T2" fmla="*/ 59 w 335"/>
                <a:gd name="T3" fmla="*/ 82 h 262"/>
                <a:gd name="T4" fmla="*/ 59 w 335"/>
                <a:gd name="T5" fmla="*/ 124 h 262"/>
                <a:gd name="T6" fmla="*/ 35 w 335"/>
                <a:gd name="T7" fmla="*/ 153 h 262"/>
                <a:gd name="T8" fmla="*/ 3 w 335"/>
                <a:gd name="T9" fmla="*/ 175 h 262"/>
                <a:gd name="T10" fmla="*/ 17 w 335"/>
                <a:gd name="T11" fmla="*/ 216 h 262"/>
                <a:gd name="T12" fmla="*/ 54 w 335"/>
                <a:gd name="T13" fmla="*/ 229 h 262"/>
                <a:gd name="T14" fmla="*/ 77 w 335"/>
                <a:gd name="T15" fmla="*/ 235 h 262"/>
                <a:gd name="T16" fmla="*/ 89 w 335"/>
                <a:gd name="T17" fmla="*/ 222 h 262"/>
                <a:gd name="T18" fmla="*/ 108 w 335"/>
                <a:gd name="T19" fmla="*/ 217 h 262"/>
                <a:gd name="T20" fmla="*/ 132 w 335"/>
                <a:gd name="T21" fmla="*/ 213 h 262"/>
                <a:gd name="T22" fmla="*/ 150 w 335"/>
                <a:gd name="T23" fmla="*/ 198 h 262"/>
                <a:gd name="T24" fmla="*/ 167 w 335"/>
                <a:gd name="T25" fmla="*/ 217 h 262"/>
                <a:gd name="T26" fmla="*/ 179 w 335"/>
                <a:gd name="T27" fmla="*/ 256 h 262"/>
                <a:gd name="T28" fmla="*/ 219 w 335"/>
                <a:gd name="T29" fmla="*/ 241 h 262"/>
                <a:gd name="T30" fmla="*/ 263 w 335"/>
                <a:gd name="T31" fmla="*/ 228 h 262"/>
                <a:gd name="T32" fmla="*/ 270 w 335"/>
                <a:gd name="T33" fmla="*/ 208 h 262"/>
                <a:gd name="T34" fmla="*/ 275 w 335"/>
                <a:gd name="T35" fmla="*/ 187 h 262"/>
                <a:gd name="T36" fmla="*/ 281 w 335"/>
                <a:gd name="T37" fmla="*/ 169 h 262"/>
                <a:gd name="T38" fmla="*/ 299 w 335"/>
                <a:gd name="T39" fmla="*/ 148 h 262"/>
                <a:gd name="T40" fmla="*/ 303 w 335"/>
                <a:gd name="T41" fmla="*/ 115 h 262"/>
                <a:gd name="T42" fmla="*/ 335 w 335"/>
                <a:gd name="T43" fmla="*/ 93 h 262"/>
                <a:gd name="T44" fmla="*/ 329 w 335"/>
                <a:gd name="T45" fmla="*/ 43 h 262"/>
                <a:gd name="T46" fmla="*/ 317 w 335"/>
                <a:gd name="T47" fmla="*/ 19 h 262"/>
                <a:gd name="T48" fmla="*/ 291 w 335"/>
                <a:gd name="T49" fmla="*/ 7 h 262"/>
                <a:gd name="T50" fmla="*/ 272 w 335"/>
                <a:gd name="T51" fmla="*/ 7 h 262"/>
                <a:gd name="T52" fmla="*/ 249 w 335"/>
                <a:gd name="T53" fmla="*/ 19 h 262"/>
                <a:gd name="T54" fmla="*/ 212 w 335"/>
                <a:gd name="T55" fmla="*/ 18 h 262"/>
                <a:gd name="T56" fmla="*/ 186 w 335"/>
                <a:gd name="T57" fmla="*/ 9 h 262"/>
                <a:gd name="T58" fmla="*/ 167 w 335"/>
                <a:gd name="T59" fmla="*/ 1 h 262"/>
                <a:gd name="T60" fmla="*/ 146 w 335"/>
                <a:gd name="T61" fmla="*/ 9 h 262"/>
                <a:gd name="T62" fmla="*/ 110 w 335"/>
                <a:gd name="T63" fmla="*/ 21 h 262"/>
                <a:gd name="T64" fmla="*/ 98 w 335"/>
                <a:gd name="T65" fmla="*/ 45 h 262"/>
                <a:gd name="T66" fmla="*/ 86 w 335"/>
                <a:gd name="T67" fmla="*/ 63 h 26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5"/>
                <a:gd name="T103" fmla="*/ 0 h 262"/>
                <a:gd name="T104" fmla="*/ 335 w 335"/>
                <a:gd name="T105" fmla="*/ 262 h 26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5" h="262">
                  <a:moveTo>
                    <a:pt x="86" y="63"/>
                  </a:moveTo>
                  <a:lnTo>
                    <a:pt x="77" y="63"/>
                  </a:lnTo>
                  <a:lnTo>
                    <a:pt x="62" y="66"/>
                  </a:lnTo>
                  <a:lnTo>
                    <a:pt x="59" y="82"/>
                  </a:lnTo>
                  <a:lnTo>
                    <a:pt x="47" y="111"/>
                  </a:lnTo>
                  <a:lnTo>
                    <a:pt x="59" y="124"/>
                  </a:lnTo>
                  <a:lnTo>
                    <a:pt x="48" y="139"/>
                  </a:lnTo>
                  <a:lnTo>
                    <a:pt x="35" y="153"/>
                  </a:lnTo>
                  <a:lnTo>
                    <a:pt x="15" y="159"/>
                  </a:lnTo>
                  <a:lnTo>
                    <a:pt x="3" y="175"/>
                  </a:lnTo>
                  <a:lnTo>
                    <a:pt x="0" y="198"/>
                  </a:lnTo>
                  <a:lnTo>
                    <a:pt x="17" y="216"/>
                  </a:lnTo>
                  <a:lnTo>
                    <a:pt x="35" y="217"/>
                  </a:lnTo>
                  <a:lnTo>
                    <a:pt x="54" y="229"/>
                  </a:lnTo>
                  <a:lnTo>
                    <a:pt x="69" y="232"/>
                  </a:lnTo>
                  <a:lnTo>
                    <a:pt x="77" y="235"/>
                  </a:lnTo>
                  <a:lnTo>
                    <a:pt x="77" y="231"/>
                  </a:lnTo>
                  <a:lnTo>
                    <a:pt x="89" y="222"/>
                  </a:lnTo>
                  <a:lnTo>
                    <a:pt x="99" y="222"/>
                  </a:lnTo>
                  <a:lnTo>
                    <a:pt x="108" y="217"/>
                  </a:lnTo>
                  <a:lnTo>
                    <a:pt x="120" y="220"/>
                  </a:lnTo>
                  <a:lnTo>
                    <a:pt x="132" y="213"/>
                  </a:lnTo>
                  <a:lnTo>
                    <a:pt x="138" y="204"/>
                  </a:lnTo>
                  <a:lnTo>
                    <a:pt x="150" y="198"/>
                  </a:lnTo>
                  <a:lnTo>
                    <a:pt x="159" y="213"/>
                  </a:lnTo>
                  <a:lnTo>
                    <a:pt x="167" y="217"/>
                  </a:lnTo>
                  <a:lnTo>
                    <a:pt x="176" y="228"/>
                  </a:lnTo>
                  <a:lnTo>
                    <a:pt x="179" y="256"/>
                  </a:lnTo>
                  <a:lnTo>
                    <a:pt x="197" y="262"/>
                  </a:lnTo>
                  <a:lnTo>
                    <a:pt x="219" y="241"/>
                  </a:lnTo>
                  <a:lnTo>
                    <a:pt x="227" y="232"/>
                  </a:lnTo>
                  <a:lnTo>
                    <a:pt x="263" y="228"/>
                  </a:lnTo>
                  <a:lnTo>
                    <a:pt x="260" y="219"/>
                  </a:lnTo>
                  <a:lnTo>
                    <a:pt x="270" y="208"/>
                  </a:lnTo>
                  <a:lnTo>
                    <a:pt x="276" y="199"/>
                  </a:lnTo>
                  <a:lnTo>
                    <a:pt x="275" y="187"/>
                  </a:lnTo>
                  <a:lnTo>
                    <a:pt x="281" y="180"/>
                  </a:lnTo>
                  <a:lnTo>
                    <a:pt x="281" y="169"/>
                  </a:lnTo>
                  <a:lnTo>
                    <a:pt x="291" y="162"/>
                  </a:lnTo>
                  <a:lnTo>
                    <a:pt x="299" y="148"/>
                  </a:lnTo>
                  <a:lnTo>
                    <a:pt x="294" y="123"/>
                  </a:lnTo>
                  <a:lnTo>
                    <a:pt x="303" y="115"/>
                  </a:lnTo>
                  <a:lnTo>
                    <a:pt x="315" y="109"/>
                  </a:lnTo>
                  <a:lnTo>
                    <a:pt x="335" y="93"/>
                  </a:lnTo>
                  <a:lnTo>
                    <a:pt x="330" y="51"/>
                  </a:lnTo>
                  <a:lnTo>
                    <a:pt x="329" y="43"/>
                  </a:lnTo>
                  <a:lnTo>
                    <a:pt x="323" y="34"/>
                  </a:lnTo>
                  <a:lnTo>
                    <a:pt x="317" y="19"/>
                  </a:lnTo>
                  <a:lnTo>
                    <a:pt x="311" y="10"/>
                  </a:lnTo>
                  <a:lnTo>
                    <a:pt x="291" y="7"/>
                  </a:lnTo>
                  <a:lnTo>
                    <a:pt x="281" y="9"/>
                  </a:lnTo>
                  <a:lnTo>
                    <a:pt x="272" y="7"/>
                  </a:lnTo>
                  <a:lnTo>
                    <a:pt x="263" y="21"/>
                  </a:lnTo>
                  <a:lnTo>
                    <a:pt x="249" y="19"/>
                  </a:lnTo>
                  <a:lnTo>
                    <a:pt x="231" y="18"/>
                  </a:lnTo>
                  <a:lnTo>
                    <a:pt x="212" y="18"/>
                  </a:lnTo>
                  <a:lnTo>
                    <a:pt x="200" y="6"/>
                  </a:lnTo>
                  <a:lnTo>
                    <a:pt x="186" y="9"/>
                  </a:lnTo>
                  <a:lnTo>
                    <a:pt x="179" y="3"/>
                  </a:lnTo>
                  <a:lnTo>
                    <a:pt x="167" y="1"/>
                  </a:lnTo>
                  <a:lnTo>
                    <a:pt x="159" y="0"/>
                  </a:lnTo>
                  <a:lnTo>
                    <a:pt x="146" y="9"/>
                  </a:lnTo>
                  <a:lnTo>
                    <a:pt x="120" y="6"/>
                  </a:lnTo>
                  <a:lnTo>
                    <a:pt x="110" y="21"/>
                  </a:lnTo>
                  <a:lnTo>
                    <a:pt x="99" y="27"/>
                  </a:lnTo>
                  <a:lnTo>
                    <a:pt x="98" y="45"/>
                  </a:lnTo>
                  <a:lnTo>
                    <a:pt x="96" y="54"/>
                  </a:lnTo>
                  <a:lnTo>
                    <a:pt x="86" y="6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06" name="Freeform 103"/>
            <p:cNvSpPr>
              <a:spLocks/>
            </p:cNvSpPr>
            <p:nvPr/>
          </p:nvSpPr>
          <p:spPr bwMode="auto">
            <a:xfrm>
              <a:off x="983274" y="1604964"/>
              <a:ext cx="635977" cy="655638"/>
            </a:xfrm>
            <a:custGeom>
              <a:avLst/>
              <a:gdLst>
                <a:gd name="T0" fmla="*/ 359 w 434"/>
                <a:gd name="T1" fmla="*/ 276 h 413"/>
                <a:gd name="T2" fmla="*/ 320 w 434"/>
                <a:gd name="T3" fmla="*/ 294 h 413"/>
                <a:gd name="T4" fmla="*/ 284 w 434"/>
                <a:gd name="T5" fmla="*/ 321 h 413"/>
                <a:gd name="T6" fmla="*/ 248 w 434"/>
                <a:gd name="T7" fmla="*/ 312 h 413"/>
                <a:gd name="T8" fmla="*/ 281 w 434"/>
                <a:gd name="T9" fmla="*/ 299 h 413"/>
                <a:gd name="T10" fmla="*/ 275 w 434"/>
                <a:gd name="T11" fmla="*/ 273 h 413"/>
                <a:gd name="T12" fmla="*/ 252 w 434"/>
                <a:gd name="T13" fmla="*/ 273 h 413"/>
                <a:gd name="T14" fmla="*/ 282 w 434"/>
                <a:gd name="T15" fmla="*/ 257 h 413"/>
                <a:gd name="T16" fmla="*/ 312 w 434"/>
                <a:gd name="T17" fmla="*/ 246 h 413"/>
                <a:gd name="T18" fmla="*/ 338 w 434"/>
                <a:gd name="T19" fmla="*/ 224 h 413"/>
                <a:gd name="T20" fmla="*/ 314 w 434"/>
                <a:gd name="T21" fmla="*/ 216 h 413"/>
                <a:gd name="T22" fmla="*/ 273 w 434"/>
                <a:gd name="T23" fmla="*/ 215 h 413"/>
                <a:gd name="T24" fmla="*/ 300 w 434"/>
                <a:gd name="T25" fmla="*/ 207 h 413"/>
                <a:gd name="T26" fmla="*/ 306 w 434"/>
                <a:gd name="T27" fmla="*/ 189 h 413"/>
                <a:gd name="T28" fmla="*/ 290 w 434"/>
                <a:gd name="T29" fmla="*/ 165 h 413"/>
                <a:gd name="T30" fmla="*/ 282 w 434"/>
                <a:gd name="T31" fmla="*/ 141 h 413"/>
                <a:gd name="T32" fmla="*/ 260 w 434"/>
                <a:gd name="T33" fmla="*/ 123 h 413"/>
                <a:gd name="T34" fmla="*/ 248 w 434"/>
                <a:gd name="T35" fmla="*/ 99 h 413"/>
                <a:gd name="T36" fmla="*/ 252 w 434"/>
                <a:gd name="T37" fmla="*/ 62 h 413"/>
                <a:gd name="T38" fmla="*/ 251 w 434"/>
                <a:gd name="T39" fmla="*/ 30 h 413"/>
                <a:gd name="T40" fmla="*/ 234 w 434"/>
                <a:gd name="T41" fmla="*/ 8 h 413"/>
                <a:gd name="T42" fmla="*/ 218 w 434"/>
                <a:gd name="T43" fmla="*/ 38 h 413"/>
                <a:gd name="T44" fmla="*/ 197 w 434"/>
                <a:gd name="T45" fmla="*/ 12 h 413"/>
                <a:gd name="T46" fmla="*/ 161 w 434"/>
                <a:gd name="T47" fmla="*/ 2 h 413"/>
                <a:gd name="T48" fmla="*/ 144 w 434"/>
                <a:gd name="T49" fmla="*/ 36 h 413"/>
                <a:gd name="T50" fmla="*/ 125 w 434"/>
                <a:gd name="T51" fmla="*/ 56 h 413"/>
                <a:gd name="T52" fmla="*/ 147 w 434"/>
                <a:gd name="T53" fmla="*/ 96 h 413"/>
                <a:gd name="T54" fmla="*/ 92 w 434"/>
                <a:gd name="T55" fmla="*/ 104 h 413"/>
                <a:gd name="T56" fmla="*/ 105 w 434"/>
                <a:gd name="T57" fmla="*/ 132 h 413"/>
                <a:gd name="T58" fmla="*/ 92 w 434"/>
                <a:gd name="T59" fmla="*/ 156 h 413"/>
                <a:gd name="T60" fmla="*/ 123 w 434"/>
                <a:gd name="T61" fmla="*/ 186 h 413"/>
                <a:gd name="T62" fmla="*/ 104 w 434"/>
                <a:gd name="T63" fmla="*/ 191 h 413"/>
                <a:gd name="T64" fmla="*/ 83 w 434"/>
                <a:gd name="T65" fmla="*/ 189 h 413"/>
                <a:gd name="T66" fmla="*/ 63 w 434"/>
                <a:gd name="T67" fmla="*/ 207 h 413"/>
                <a:gd name="T68" fmla="*/ 48 w 434"/>
                <a:gd name="T69" fmla="*/ 209 h 413"/>
                <a:gd name="T70" fmla="*/ 69 w 434"/>
                <a:gd name="T71" fmla="*/ 240 h 413"/>
                <a:gd name="T72" fmla="*/ 75 w 434"/>
                <a:gd name="T73" fmla="*/ 260 h 413"/>
                <a:gd name="T74" fmla="*/ 45 w 434"/>
                <a:gd name="T75" fmla="*/ 239 h 413"/>
                <a:gd name="T76" fmla="*/ 32 w 434"/>
                <a:gd name="T77" fmla="*/ 204 h 413"/>
                <a:gd name="T78" fmla="*/ 23 w 434"/>
                <a:gd name="T79" fmla="*/ 228 h 413"/>
                <a:gd name="T80" fmla="*/ 30 w 434"/>
                <a:gd name="T81" fmla="*/ 260 h 413"/>
                <a:gd name="T82" fmla="*/ 30 w 434"/>
                <a:gd name="T83" fmla="*/ 282 h 413"/>
                <a:gd name="T84" fmla="*/ 27 w 434"/>
                <a:gd name="T85" fmla="*/ 297 h 413"/>
                <a:gd name="T86" fmla="*/ 0 w 434"/>
                <a:gd name="T87" fmla="*/ 309 h 413"/>
                <a:gd name="T88" fmla="*/ 14 w 434"/>
                <a:gd name="T89" fmla="*/ 335 h 413"/>
                <a:gd name="T90" fmla="*/ 39 w 434"/>
                <a:gd name="T91" fmla="*/ 344 h 413"/>
                <a:gd name="T92" fmla="*/ 48 w 434"/>
                <a:gd name="T93" fmla="*/ 354 h 413"/>
                <a:gd name="T94" fmla="*/ 44 w 434"/>
                <a:gd name="T95" fmla="*/ 368 h 413"/>
                <a:gd name="T96" fmla="*/ 68 w 434"/>
                <a:gd name="T97" fmla="*/ 387 h 413"/>
                <a:gd name="T98" fmla="*/ 36 w 434"/>
                <a:gd name="T99" fmla="*/ 387 h 413"/>
                <a:gd name="T100" fmla="*/ 56 w 434"/>
                <a:gd name="T101" fmla="*/ 411 h 413"/>
                <a:gd name="T102" fmla="*/ 105 w 434"/>
                <a:gd name="T103" fmla="*/ 404 h 413"/>
                <a:gd name="T104" fmla="*/ 179 w 434"/>
                <a:gd name="T105" fmla="*/ 389 h 413"/>
                <a:gd name="T106" fmla="*/ 267 w 434"/>
                <a:gd name="T107" fmla="*/ 405 h 413"/>
                <a:gd name="T108" fmla="*/ 323 w 434"/>
                <a:gd name="T109" fmla="*/ 353 h 413"/>
                <a:gd name="T110" fmla="*/ 374 w 434"/>
                <a:gd name="T111" fmla="*/ 329 h 413"/>
                <a:gd name="T112" fmla="*/ 414 w 434"/>
                <a:gd name="T113" fmla="*/ 308 h 413"/>
                <a:gd name="T114" fmla="*/ 434 w 434"/>
                <a:gd name="T115" fmla="*/ 267 h 413"/>
                <a:gd name="T116" fmla="*/ 393 w 434"/>
                <a:gd name="T117" fmla="*/ 258 h 41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34"/>
                <a:gd name="T178" fmla="*/ 0 h 413"/>
                <a:gd name="T179" fmla="*/ 434 w 434"/>
                <a:gd name="T180" fmla="*/ 413 h 41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34" h="413">
                  <a:moveTo>
                    <a:pt x="381" y="254"/>
                  </a:moveTo>
                  <a:lnTo>
                    <a:pt x="369" y="272"/>
                  </a:lnTo>
                  <a:lnTo>
                    <a:pt x="359" y="276"/>
                  </a:lnTo>
                  <a:lnTo>
                    <a:pt x="348" y="272"/>
                  </a:lnTo>
                  <a:lnTo>
                    <a:pt x="339" y="288"/>
                  </a:lnTo>
                  <a:lnTo>
                    <a:pt x="320" y="294"/>
                  </a:lnTo>
                  <a:lnTo>
                    <a:pt x="309" y="291"/>
                  </a:lnTo>
                  <a:lnTo>
                    <a:pt x="296" y="308"/>
                  </a:lnTo>
                  <a:lnTo>
                    <a:pt x="284" y="321"/>
                  </a:lnTo>
                  <a:lnTo>
                    <a:pt x="267" y="320"/>
                  </a:lnTo>
                  <a:lnTo>
                    <a:pt x="257" y="315"/>
                  </a:lnTo>
                  <a:lnTo>
                    <a:pt x="248" y="312"/>
                  </a:lnTo>
                  <a:lnTo>
                    <a:pt x="261" y="308"/>
                  </a:lnTo>
                  <a:lnTo>
                    <a:pt x="275" y="303"/>
                  </a:lnTo>
                  <a:lnTo>
                    <a:pt x="281" y="299"/>
                  </a:lnTo>
                  <a:lnTo>
                    <a:pt x="288" y="288"/>
                  </a:lnTo>
                  <a:lnTo>
                    <a:pt x="285" y="275"/>
                  </a:lnTo>
                  <a:lnTo>
                    <a:pt x="275" y="273"/>
                  </a:lnTo>
                  <a:lnTo>
                    <a:pt x="257" y="279"/>
                  </a:lnTo>
                  <a:lnTo>
                    <a:pt x="242" y="282"/>
                  </a:lnTo>
                  <a:lnTo>
                    <a:pt x="252" y="273"/>
                  </a:lnTo>
                  <a:lnTo>
                    <a:pt x="261" y="266"/>
                  </a:lnTo>
                  <a:lnTo>
                    <a:pt x="275" y="263"/>
                  </a:lnTo>
                  <a:lnTo>
                    <a:pt x="282" y="257"/>
                  </a:lnTo>
                  <a:lnTo>
                    <a:pt x="297" y="252"/>
                  </a:lnTo>
                  <a:lnTo>
                    <a:pt x="303" y="260"/>
                  </a:lnTo>
                  <a:lnTo>
                    <a:pt x="312" y="246"/>
                  </a:lnTo>
                  <a:lnTo>
                    <a:pt x="326" y="239"/>
                  </a:lnTo>
                  <a:lnTo>
                    <a:pt x="329" y="228"/>
                  </a:lnTo>
                  <a:lnTo>
                    <a:pt x="338" y="224"/>
                  </a:lnTo>
                  <a:lnTo>
                    <a:pt x="339" y="216"/>
                  </a:lnTo>
                  <a:lnTo>
                    <a:pt x="326" y="218"/>
                  </a:lnTo>
                  <a:lnTo>
                    <a:pt x="314" y="216"/>
                  </a:lnTo>
                  <a:lnTo>
                    <a:pt x="293" y="228"/>
                  </a:lnTo>
                  <a:lnTo>
                    <a:pt x="281" y="225"/>
                  </a:lnTo>
                  <a:lnTo>
                    <a:pt x="273" y="215"/>
                  </a:lnTo>
                  <a:lnTo>
                    <a:pt x="261" y="209"/>
                  </a:lnTo>
                  <a:lnTo>
                    <a:pt x="276" y="210"/>
                  </a:lnTo>
                  <a:lnTo>
                    <a:pt x="300" y="207"/>
                  </a:lnTo>
                  <a:lnTo>
                    <a:pt x="306" y="201"/>
                  </a:lnTo>
                  <a:lnTo>
                    <a:pt x="305" y="197"/>
                  </a:lnTo>
                  <a:lnTo>
                    <a:pt x="306" y="189"/>
                  </a:lnTo>
                  <a:lnTo>
                    <a:pt x="293" y="182"/>
                  </a:lnTo>
                  <a:lnTo>
                    <a:pt x="294" y="173"/>
                  </a:lnTo>
                  <a:lnTo>
                    <a:pt x="290" y="165"/>
                  </a:lnTo>
                  <a:lnTo>
                    <a:pt x="291" y="158"/>
                  </a:lnTo>
                  <a:lnTo>
                    <a:pt x="288" y="149"/>
                  </a:lnTo>
                  <a:lnTo>
                    <a:pt x="282" y="141"/>
                  </a:lnTo>
                  <a:lnTo>
                    <a:pt x="270" y="135"/>
                  </a:lnTo>
                  <a:lnTo>
                    <a:pt x="267" y="128"/>
                  </a:lnTo>
                  <a:lnTo>
                    <a:pt x="260" y="123"/>
                  </a:lnTo>
                  <a:lnTo>
                    <a:pt x="257" y="116"/>
                  </a:lnTo>
                  <a:lnTo>
                    <a:pt x="251" y="110"/>
                  </a:lnTo>
                  <a:lnTo>
                    <a:pt x="248" y="99"/>
                  </a:lnTo>
                  <a:lnTo>
                    <a:pt x="252" y="92"/>
                  </a:lnTo>
                  <a:lnTo>
                    <a:pt x="252" y="77"/>
                  </a:lnTo>
                  <a:lnTo>
                    <a:pt x="252" y="62"/>
                  </a:lnTo>
                  <a:lnTo>
                    <a:pt x="254" y="45"/>
                  </a:lnTo>
                  <a:lnTo>
                    <a:pt x="251" y="39"/>
                  </a:lnTo>
                  <a:lnTo>
                    <a:pt x="251" y="30"/>
                  </a:lnTo>
                  <a:lnTo>
                    <a:pt x="248" y="17"/>
                  </a:lnTo>
                  <a:lnTo>
                    <a:pt x="243" y="9"/>
                  </a:lnTo>
                  <a:lnTo>
                    <a:pt x="234" y="8"/>
                  </a:lnTo>
                  <a:lnTo>
                    <a:pt x="222" y="15"/>
                  </a:lnTo>
                  <a:lnTo>
                    <a:pt x="221" y="30"/>
                  </a:lnTo>
                  <a:lnTo>
                    <a:pt x="218" y="38"/>
                  </a:lnTo>
                  <a:lnTo>
                    <a:pt x="203" y="39"/>
                  </a:lnTo>
                  <a:lnTo>
                    <a:pt x="203" y="26"/>
                  </a:lnTo>
                  <a:lnTo>
                    <a:pt x="197" y="12"/>
                  </a:lnTo>
                  <a:lnTo>
                    <a:pt x="183" y="11"/>
                  </a:lnTo>
                  <a:lnTo>
                    <a:pt x="174" y="0"/>
                  </a:lnTo>
                  <a:lnTo>
                    <a:pt x="161" y="2"/>
                  </a:lnTo>
                  <a:lnTo>
                    <a:pt x="149" y="11"/>
                  </a:lnTo>
                  <a:lnTo>
                    <a:pt x="149" y="26"/>
                  </a:lnTo>
                  <a:lnTo>
                    <a:pt x="144" y="36"/>
                  </a:lnTo>
                  <a:lnTo>
                    <a:pt x="135" y="39"/>
                  </a:lnTo>
                  <a:lnTo>
                    <a:pt x="131" y="56"/>
                  </a:lnTo>
                  <a:lnTo>
                    <a:pt x="125" y="56"/>
                  </a:lnTo>
                  <a:lnTo>
                    <a:pt x="126" y="78"/>
                  </a:lnTo>
                  <a:lnTo>
                    <a:pt x="137" y="86"/>
                  </a:lnTo>
                  <a:lnTo>
                    <a:pt x="147" y="96"/>
                  </a:lnTo>
                  <a:lnTo>
                    <a:pt x="123" y="99"/>
                  </a:lnTo>
                  <a:lnTo>
                    <a:pt x="99" y="92"/>
                  </a:lnTo>
                  <a:lnTo>
                    <a:pt x="92" y="104"/>
                  </a:lnTo>
                  <a:lnTo>
                    <a:pt x="96" y="114"/>
                  </a:lnTo>
                  <a:lnTo>
                    <a:pt x="105" y="122"/>
                  </a:lnTo>
                  <a:lnTo>
                    <a:pt x="105" y="132"/>
                  </a:lnTo>
                  <a:lnTo>
                    <a:pt x="101" y="140"/>
                  </a:lnTo>
                  <a:lnTo>
                    <a:pt x="92" y="143"/>
                  </a:lnTo>
                  <a:lnTo>
                    <a:pt x="92" y="156"/>
                  </a:lnTo>
                  <a:lnTo>
                    <a:pt x="110" y="174"/>
                  </a:lnTo>
                  <a:lnTo>
                    <a:pt x="119" y="176"/>
                  </a:lnTo>
                  <a:lnTo>
                    <a:pt x="123" y="186"/>
                  </a:lnTo>
                  <a:lnTo>
                    <a:pt x="123" y="204"/>
                  </a:lnTo>
                  <a:lnTo>
                    <a:pt x="114" y="206"/>
                  </a:lnTo>
                  <a:lnTo>
                    <a:pt x="104" y="191"/>
                  </a:lnTo>
                  <a:lnTo>
                    <a:pt x="95" y="201"/>
                  </a:lnTo>
                  <a:lnTo>
                    <a:pt x="92" y="203"/>
                  </a:lnTo>
                  <a:lnTo>
                    <a:pt x="83" y="189"/>
                  </a:lnTo>
                  <a:lnTo>
                    <a:pt x="77" y="192"/>
                  </a:lnTo>
                  <a:lnTo>
                    <a:pt x="68" y="200"/>
                  </a:lnTo>
                  <a:lnTo>
                    <a:pt x="63" y="207"/>
                  </a:lnTo>
                  <a:lnTo>
                    <a:pt x="53" y="192"/>
                  </a:lnTo>
                  <a:lnTo>
                    <a:pt x="50" y="197"/>
                  </a:lnTo>
                  <a:lnTo>
                    <a:pt x="48" y="209"/>
                  </a:lnTo>
                  <a:lnTo>
                    <a:pt x="56" y="218"/>
                  </a:lnTo>
                  <a:lnTo>
                    <a:pt x="59" y="234"/>
                  </a:lnTo>
                  <a:lnTo>
                    <a:pt x="69" y="240"/>
                  </a:lnTo>
                  <a:lnTo>
                    <a:pt x="78" y="249"/>
                  </a:lnTo>
                  <a:lnTo>
                    <a:pt x="83" y="260"/>
                  </a:lnTo>
                  <a:lnTo>
                    <a:pt x="75" y="260"/>
                  </a:lnTo>
                  <a:lnTo>
                    <a:pt x="68" y="252"/>
                  </a:lnTo>
                  <a:lnTo>
                    <a:pt x="53" y="246"/>
                  </a:lnTo>
                  <a:lnTo>
                    <a:pt x="45" y="239"/>
                  </a:lnTo>
                  <a:lnTo>
                    <a:pt x="39" y="227"/>
                  </a:lnTo>
                  <a:lnTo>
                    <a:pt x="42" y="216"/>
                  </a:lnTo>
                  <a:lnTo>
                    <a:pt x="32" y="204"/>
                  </a:lnTo>
                  <a:lnTo>
                    <a:pt x="18" y="207"/>
                  </a:lnTo>
                  <a:lnTo>
                    <a:pt x="17" y="219"/>
                  </a:lnTo>
                  <a:lnTo>
                    <a:pt x="23" y="228"/>
                  </a:lnTo>
                  <a:lnTo>
                    <a:pt x="23" y="242"/>
                  </a:lnTo>
                  <a:lnTo>
                    <a:pt x="33" y="249"/>
                  </a:lnTo>
                  <a:lnTo>
                    <a:pt x="30" y="260"/>
                  </a:lnTo>
                  <a:lnTo>
                    <a:pt x="21" y="266"/>
                  </a:lnTo>
                  <a:lnTo>
                    <a:pt x="20" y="276"/>
                  </a:lnTo>
                  <a:lnTo>
                    <a:pt x="30" y="282"/>
                  </a:lnTo>
                  <a:lnTo>
                    <a:pt x="39" y="291"/>
                  </a:lnTo>
                  <a:lnTo>
                    <a:pt x="36" y="299"/>
                  </a:lnTo>
                  <a:lnTo>
                    <a:pt x="27" y="297"/>
                  </a:lnTo>
                  <a:lnTo>
                    <a:pt x="15" y="291"/>
                  </a:lnTo>
                  <a:lnTo>
                    <a:pt x="6" y="297"/>
                  </a:lnTo>
                  <a:lnTo>
                    <a:pt x="0" y="309"/>
                  </a:lnTo>
                  <a:lnTo>
                    <a:pt x="6" y="315"/>
                  </a:lnTo>
                  <a:lnTo>
                    <a:pt x="17" y="323"/>
                  </a:lnTo>
                  <a:lnTo>
                    <a:pt x="14" y="335"/>
                  </a:lnTo>
                  <a:lnTo>
                    <a:pt x="18" y="342"/>
                  </a:lnTo>
                  <a:lnTo>
                    <a:pt x="29" y="347"/>
                  </a:lnTo>
                  <a:lnTo>
                    <a:pt x="39" y="344"/>
                  </a:lnTo>
                  <a:lnTo>
                    <a:pt x="48" y="341"/>
                  </a:lnTo>
                  <a:lnTo>
                    <a:pt x="53" y="351"/>
                  </a:lnTo>
                  <a:lnTo>
                    <a:pt x="48" y="354"/>
                  </a:lnTo>
                  <a:lnTo>
                    <a:pt x="38" y="356"/>
                  </a:lnTo>
                  <a:lnTo>
                    <a:pt x="36" y="363"/>
                  </a:lnTo>
                  <a:lnTo>
                    <a:pt x="44" y="368"/>
                  </a:lnTo>
                  <a:lnTo>
                    <a:pt x="53" y="366"/>
                  </a:lnTo>
                  <a:lnTo>
                    <a:pt x="56" y="374"/>
                  </a:lnTo>
                  <a:lnTo>
                    <a:pt x="68" y="387"/>
                  </a:lnTo>
                  <a:lnTo>
                    <a:pt x="57" y="393"/>
                  </a:lnTo>
                  <a:lnTo>
                    <a:pt x="45" y="384"/>
                  </a:lnTo>
                  <a:lnTo>
                    <a:pt x="36" y="387"/>
                  </a:lnTo>
                  <a:lnTo>
                    <a:pt x="32" y="396"/>
                  </a:lnTo>
                  <a:lnTo>
                    <a:pt x="44" y="408"/>
                  </a:lnTo>
                  <a:lnTo>
                    <a:pt x="56" y="411"/>
                  </a:lnTo>
                  <a:lnTo>
                    <a:pt x="68" y="407"/>
                  </a:lnTo>
                  <a:lnTo>
                    <a:pt x="90" y="404"/>
                  </a:lnTo>
                  <a:lnTo>
                    <a:pt x="105" y="404"/>
                  </a:lnTo>
                  <a:lnTo>
                    <a:pt x="159" y="405"/>
                  </a:lnTo>
                  <a:lnTo>
                    <a:pt x="165" y="393"/>
                  </a:lnTo>
                  <a:lnTo>
                    <a:pt x="179" y="389"/>
                  </a:lnTo>
                  <a:lnTo>
                    <a:pt x="195" y="410"/>
                  </a:lnTo>
                  <a:lnTo>
                    <a:pt x="233" y="413"/>
                  </a:lnTo>
                  <a:lnTo>
                    <a:pt x="267" y="405"/>
                  </a:lnTo>
                  <a:lnTo>
                    <a:pt x="288" y="386"/>
                  </a:lnTo>
                  <a:lnTo>
                    <a:pt x="302" y="372"/>
                  </a:lnTo>
                  <a:lnTo>
                    <a:pt x="323" y="353"/>
                  </a:lnTo>
                  <a:lnTo>
                    <a:pt x="335" y="344"/>
                  </a:lnTo>
                  <a:lnTo>
                    <a:pt x="354" y="332"/>
                  </a:lnTo>
                  <a:lnTo>
                    <a:pt x="374" y="329"/>
                  </a:lnTo>
                  <a:lnTo>
                    <a:pt x="392" y="323"/>
                  </a:lnTo>
                  <a:lnTo>
                    <a:pt x="404" y="323"/>
                  </a:lnTo>
                  <a:lnTo>
                    <a:pt x="414" y="308"/>
                  </a:lnTo>
                  <a:lnTo>
                    <a:pt x="414" y="288"/>
                  </a:lnTo>
                  <a:lnTo>
                    <a:pt x="428" y="279"/>
                  </a:lnTo>
                  <a:lnTo>
                    <a:pt x="434" y="267"/>
                  </a:lnTo>
                  <a:lnTo>
                    <a:pt x="420" y="249"/>
                  </a:lnTo>
                  <a:lnTo>
                    <a:pt x="405" y="249"/>
                  </a:lnTo>
                  <a:lnTo>
                    <a:pt x="393" y="258"/>
                  </a:lnTo>
                  <a:lnTo>
                    <a:pt x="381" y="254"/>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07" name="Freeform 104"/>
            <p:cNvSpPr>
              <a:spLocks/>
            </p:cNvSpPr>
            <p:nvPr/>
          </p:nvSpPr>
          <p:spPr bwMode="auto">
            <a:xfrm>
              <a:off x="895351" y="2122489"/>
              <a:ext cx="701920" cy="542925"/>
            </a:xfrm>
            <a:custGeom>
              <a:avLst/>
              <a:gdLst>
                <a:gd name="T0" fmla="*/ 149 w 479"/>
                <a:gd name="T1" fmla="*/ 78 h 342"/>
                <a:gd name="T2" fmla="*/ 114 w 479"/>
                <a:gd name="T3" fmla="*/ 84 h 342"/>
                <a:gd name="T4" fmla="*/ 113 w 479"/>
                <a:gd name="T5" fmla="*/ 99 h 342"/>
                <a:gd name="T6" fmla="*/ 93 w 479"/>
                <a:gd name="T7" fmla="*/ 88 h 342"/>
                <a:gd name="T8" fmla="*/ 75 w 479"/>
                <a:gd name="T9" fmla="*/ 102 h 342"/>
                <a:gd name="T10" fmla="*/ 86 w 479"/>
                <a:gd name="T11" fmla="*/ 111 h 342"/>
                <a:gd name="T12" fmla="*/ 101 w 479"/>
                <a:gd name="T13" fmla="*/ 121 h 342"/>
                <a:gd name="T14" fmla="*/ 90 w 479"/>
                <a:gd name="T15" fmla="*/ 136 h 342"/>
                <a:gd name="T16" fmla="*/ 68 w 479"/>
                <a:gd name="T17" fmla="*/ 123 h 342"/>
                <a:gd name="T18" fmla="*/ 45 w 479"/>
                <a:gd name="T19" fmla="*/ 135 h 342"/>
                <a:gd name="T20" fmla="*/ 33 w 479"/>
                <a:gd name="T21" fmla="*/ 159 h 342"/>
                <a:gd name="T22" fmla="*/ 53 w 479"/>
                <a:gd name="T23" fmla="*/ 156 h 342"/>
                <a:gd name="T24" fmla="*/ 68 w 479"/>
                <a:gd name="T25" fmla="*/ 153 h 342"/>
                <a:gd name="T26" fmla="*/ 54 w 479"/>
                <a:gd name="T27" fmla="*/ 183 h 342"/>
                <a:gd name="T28" fmla="*/ 29 w 479"/>
                <a:gd name="T29" fmla="*/ 177 h 342"/>
                <a:gd name="T30" fmla="*/ 0 w 479"/>
                <a:gd name="T31" fmla="*/ 193 h 342"/>
                <a:gd name="T32" fmla="*/ 21 w 479"/>
                <a:gd name="T33" fmla="*/ 199 h 342"/>
                <a:gd name="T34" fmla="*/ 44 w 479"/>
                <a:gd name="T35" fmla="*/ 210 h 342"/>
                <a:gd name="T36" fmla="*/ 65 w 479"/>
                <a:gd name="T37" fmla="*/ 202 h 342"/>
                <a:gd name="T38" fmla="*/ 78 w 479"/>
                <a:gd name="T39" fmla="*/ 214 h 342"/>
                <a:gd name="T40" fmla="*/ 59 w 479"/>
                <a:gd name="T41" fmla="*/ 229 h 342"/>
                <a:gd name="T42" fmla="*/ 38 w 479"/>
                <a:gd name="T43" fmla="*/ 240 h 342"/>
                <a:gd name="T44" fmla="*/ 71 w 479"/>
                <a:gd name="T45" fmla="*/ 244 h 342"/>
                <a:gd name="T46" fmla="*/ 86 w 479"/>
                <a:gd name="T47" fmla="*/ 243 h 342"/>
                <a:gd name="T48" fmla="*/ 110 w 479"/>
                <a:gd name="T49" fmla="*/ 234 h 342"/>
                <a:gd name="T50" fmla="*/ 131 w 479"/>
                <a:gd name="T51" fmla="*/ 210 h 342"/>
                <a:gd name="T52" fmla="*/ 159 w 479"/>
                <a:gd name="T53" fmla="*/ 219 h 342"/>
                <a:gd name="T54" fmla="*/ 177 w 479"/>
                <a:gd name="T55" fmla="*/ 193 h 342"/>
                <a:gd name="T56" fmla="*/ 203 w 479"/>
                <a:gd name="T57" fmla="*/ 193 h 342"/>
                <a:gd name="T58" fmla="*/ 245 w 479"/>
                <a:gd name="T59" fmla="*/ 205 h 342"/>
                <a:gd name="T60" fmla="*/ 252 w 479"/>
                <a:gd name="T61" fmla="*/ 229 h 342"/>
                <a:gd name="T62" fmla="*/ 258 w 479"/>
                <a:gd name="T63" fmla="*/ 249 h 342"/>
                <a:gd name="T64" fmla="*/ 284 w 479"/>
                <a:gd name="T65" fmla="*/ 258 h 342"/>
                <a:gd name="T66" fmla="*/ 312 w 479"/>
                <a:gd name="T67" fmla="*/ 259 h 342"/>
                <a:gd name="T68" fmla="*/ 324 w 479"/>
                <a:gd name="T69" fmla="*/ 282 h 342"/>
                <a:gd name="T70" fmla="*/ 315 w 479"/>
                <a:gd name="T71" fmla="*/ 298 h 342"/>
                <a:gd name="T72" fmla="*/ 356 w 479"/>
                <a:gd name="T73" fmla="*/ 315 h 342"/>
                <a:gd name="T74" fmla="*/ 366 w 479"/>
                <a:gd name="T75" fmla="*/ 336 h 342"/>
                <a:gd name="T76" fmla="*/ 422 w 479"/>
                <a:gd name="T77" fmla="*/ 336 h 342"/>
                <a:gd name="T78" fmla="*/ 440 w 479"/>
                <a:gd name="T79" fmla="*/ 315 h 342"/>
                <a:gd name="T80" fmla="*/ 461 w 479"/>
                <a:gd name="T81" fmla="*/ 300 h 342"/>
                <a:gd name="T82" fmla="*/ 471 w 479"/>
                <a:gd name="T83" fmla="*/ 282 h 342"/>
                <a:gd name="T84" fmla="*/ 467 w 479"/>
                <a:gd name="T85" fmla="*/ 264 h 342"/>
                <a:gd name="T86" fmla="*/ 479 w 479"/>
                <a:gd name="T87" fmla="*/ 247 h 342"/>
                <a:gd name="T88" fmla="*/ 458 w 479"/>
                <a:gd name="T89" fmla="*/ 228 h 342"/>
                <a:gd name="T90" fmla="*/ 468 w 479"/>
                <a:gd name="T91" fmla="*/ 204 h 342"/>
                <a:gd name="T92" fmla="*/ 459 w 479"/>
                <a:gd name="T93" fmla="*/ 183 h 342"/>
                <a:gd name="T94" fmla="*/ 426 w 479"/>
                <a:gd name="T95" fmla="*/ 163 h 342"/>
                <a:gd name="T96" fmla="*/ 390 w 479"/>
                <a:gd name="T97" fmla="*/ 147 h 342"/>
                <a:gd name="T98" fmla="*/ 377 w 479"/>
                <a:gd name="T99" fmla="*/ 108 h 342"/>
                <a:gd name="T100" fmla="*/ 407 w 479"/>
                <a:gd name="T101" fmla="*/ 87 h 342"/>
                <a:gd name="T102" fmla="*/ 431 w 479"/>
                <a:gd name="T103" fmla="*/ 58 h 342"/>
                <a:gd name="T104" fmla="*/ 428 w 479"/>
                <a:gd name="T105" fmla="*/ 28 h 342"/>
                <a:gd name="T106" fmla="*/ 435 w 479"/>
                <a:gd name="T107" fmla="*/ 0 h 342"/>
                <a:gd name="T108" fmla="*/ 390 w 479"/>
                <a:gd name="T109" fmla="*/ 21 h 342"/>
                <a:gd name="T110" fmla="*/ 347 w 479"/>
                <a:gd name="T111" fmla="*/ 60 h 342"/>
                <a:gd name="T112" fmla="*/ 309 w 479"/>
                <a:gd name="T113" fmla="*/ 82 h 342"/>
                <a:gd name="T114" fmla="*/ 266 w 479"/>
                <a:gd name="T115" fmla="*/ 84 h 342"/>
                <a:gd name="T116" fmla="*/ 239 w 479"/>
                <a:gd name="T117" fmla="*/ 63 h 342"/>
                <a:gd name="T118" fmla="*/ 222 w 479"/>
                <a:gd name="T119" fmla="*/ 79 h 34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79"/>
                <a:gd name="T181" fmla="*/ 0 h 342"/>
                <a:gd name="T182" fmla="*/ 479 w 479"/>
                <a:gd name="T183" fmla="*/ 342 h 34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79" h="342">
                  <a:moveTo>
                    <a:pt x="222" y="79"/>
                  </a:moveTo>
                  <a:lnTo>
                    <a:pt x="149" y="78"/>
                  </a:lnTo>
                  <a:lnTo>
                    <a:pt x="123" y="81"/>
                  </a:lnTo>
                  <a:lnTo>
                    <a:pt x="114" y="84"/>
                  </a:lnTo>
                  <a:lnTo>
                    <a:pt x="135" y="105"/>
                  </a:lnTo>
                  <a:lnTo>
                    <a:pt x="113" y="99"/>
                  </a:lnTo>
                  <a:lnTo>
                    <a:pt x="105" y="102"/>
                  </a:lnTo>
                  <a:lnTo>
                    <a:pt x="93" y="88"/>
                  </a:lnTo>
                  <a:lnTo>
                    <a:pt x="81" y="90"/>
                  </a:lnTo>
                  <a:lnTo>
                    <a:pt x="75" y="102"/>
                  </a:lnTo>
                  <a:lnTo>
                    <a:pt x="77" y="112"/>
                  </a:lnTo>
                  <a:lnTo>
                    <a:pt x="86" y="111"/>
                  </a:lnTo>
                  <a:lnTo>
                    <a:pt x="90" y="120"/>
                  </a:lnTo>
                  <a:lnTo>
                    <a:pt x="101" y="121"/>
                  </a:lnTo>
                  <a:lnTo>
                    <a:pt x="104" y="130"/>
                  </a:lnTo>
                  <a:lnTo>
                    <a:pt x="90" y="136"/>
                  </a:lnTo>
                  <a:lnTo>
                    <a:pt x="80" y="135"/>
                  </a:lnTo>
                  <a:lnTo>
                    <a:pt x="68" y="123"/>
                  </a:lnTo>
                  <a:lnTo>
                    <a:pt x="53" y="120"/>
                  </a:lnTo>
                  <a:lnTo>
                    <a:pt x="45" y="135"/>
                  </a:lnTo>
                  <a:lnTo>
                    <a:pt x="45" y="150"/>
                  </a:lnTo>
                  <a:lnTo>
                    <a:pt x="33" y="159"/>
                  </a:lnTo>
                  <a:lnTo>
                    <a:pt x="38" y="165"/>
                  </a:lnTo>
                  <a:lnTo>
                    <a:pt x="53" y="156"/>
                  </a:lnTo>
                  <a:lnTo>
                    <a:pt x="60" y="156"/>
                  </a:lnTo>
                  <a:lnTo>
                    <a:pt x="68" y="153"/>
                  </a:lnTo>
                  <a:lnTo>
                    <a:pt x="59" y="171"/>
                  </a:lnTo>
                  <a:lnTo>
                    <a:pt x="54" y="183"/>
                  </a:lnTo>
                  <a:lnTo>
                    <a:pt x="42" y="187"/>
                  </a:lnTo>
                  <a:lnTo>
                    <a:pt x="29" y="177"/>
                  </a:lnTo>
                  <a:lnTo>
                    <a:pt x="9" y="183"/>
                  </a:lnTo>
                  <a:lnTo>
                    <a:pt x="0" y="193"/>
                  </a:lnTo>
                  <a:lnTo>
                    <a:pt x="6" y="205"/>
                  </a:lnTo>
                  <a:lnTo>
                    <a:pt x="21" y="199"/>
                  </a:lnTo>
                  <a:lnTo>
                    <a:pt x="30" y="207"/>
                  </a:lnTo>
                  <a:lnTo>
                    <a:pt x="44" y="210"/>
                  </a:lnTo>
                  <a:lnTo>
                    <a:pt x="51" y="207"/>
                  </a:lnTo>
                  <a:lnTo>
                    <a:pt x="65" y="202"/>
                  </a:lnTo>
                  <a:lnTo>
                    <a:pt x="74" y="207"/>
                  </a:lnTo>
                  <a:lnTo>
                    <a:pt x="78" y="214"/>
                  </a:lnTo>
                  <a:lnTo>
                    <a:pt x="62" y="217"/>
                  </a:lnTo>
                  <a:lnTo>
                    <a:pt x="59" y="229"/>
                  </a:lnTo>
                  <a:lnTo>
                    <a:pt x="41" y="229"/>
                  </a:lnTo>
                  <a:lnTo>
                    <a:pt x="38" y="240"/>
                  </a:lnTo>
                  <a:lnTo>
                    <a:pt x="51" y="244"/>
                  </a:lnTo>
                  <a:lnTo>
                    <a:pt x="71" y="244"/>
                  </a:lnTo>
                  <a:lnTo>
                    <a:pt x="78" y="253"/>
                  </a:lnTo>
                  <a:lnTo>
                    <a:pt x="86" y="243"/>
                  </a:lnTo>
                  <a:lnTo>
                    <a:pt x="101" y="234"/>
                  </a:lnTo>
                  <a:lnTo>
                    <a:pt x="110" y="234"/>
                  </a:lnTo>
                  <a:lnTo>
                    <a:pt x="116" y="225"/>
                  </a:lnTo>
                  <a:lnTo>
                    <a:pt x="131" y="210"/>
                  </a:lnTo>
                  <a:lnTo>
                    <a:pt x="149" y="211"/>
                  </a:lnTo>
                  <a:lnTo>
                    <a:pt x="159" y="219"/>
                  </a:lnTo>
                  <a:lnTo>
                    <a:pt x="168" y="210"/>
                  </a:lnTo>
                  <a:lnTo>
                    <a:pt x="177" y="193"/>
                  </a:lnTo>
                  <a:lnTo>
                    <a:pt x="186" y="190"/>
                  </a:lnTo>
                  <a:lnTo>
                    <a:pt x="203" y="193"/>
                  </a:lnTo>
                  <a:lnTo>
                    <a:pt x="233" y="192"/>
                  </a:lnTo>
                  <a:lnTo>
                    <a:pt x="245" y="205"/>
                  </a:lnTo>
                  <a:lnTo>
                    <a:pt x="243" y="220"/>
                  </a:lnTo>
                  <a:lnTo>
                    <a:pt x="252" y="229"/>
                  </a:lnTo>
                  <a:lnTo>
                    <a:pt x="252" y="240"/>
                  </a:lnTo>
                  <a:lnTo>
                    <a:pt x="258" y="249"/>
                  </a:lnTo>
                  <a:lnTo>
                    <a:pt x="273" y="249"/>
                  </a:lnTo>
                  <a:lnTo>
                    <a:pt x="284" y="258"/>
                  </a:lnTo>
                  <a:lnTo>
                    <a:pt x="299" y="256"/>
                  </a:lnTo>
                  <a:lnTo>
                    <a:pt x="312" y="259"/>
                  </a:lnTo>
                  <a:lnTo>
                    <a:pt x="323" y="274"/>
                  </a:lnTo>
                  <a:lnTo>
                    <a:pt x="324" y="282"/>
                  </a:lnTo>
                  <a:lnTo>
                    <a:pt x="315" y="288"/>
                  </a:lnTo>
                  <a:lnTo>
                    <a:pt x="315" y="298"/>
                  </a:lnTo>
                  <a:lnTo>
                    <a:pt x="330" y="313"/>
                  </a:lnTo>
                  <a:lnTo>
                    <a:pt x="356" y="315"/>
                  </a:lnTo>
                  <a:lnTo>
                    <a:pt x="365" y="324"/>
                  </a:lnTo>
                  <a:lnTo>
                    <a:pt x="366" y="336"/>
                  </a:lnTo>
                  <a:lnTo>
                    <a:pt x="396" y="342"/>
                  </a:lnTo>
                  <a:lnTo>
                    <a:pt x="422" y="336"/>
                  </a:lnTo>
                  <a:lnTo>
                    <a:pt x="437" y="330"/>
                  </a:lnTo>
                  <a:lnTo>
                    <a:pt x="440" y="315"/>
                  </a:lnTo>
                  <a:lnTo>
                    <a:pt x="458" y="315"/>
                  </a:lnTo>
                  <a:lnTo>
                    <a:pt x="461" y="300"/>
                  </a:lnTo>
                  <a:lnTo>
                    <a:pt x="474" y="292"/>
                  </a:lnTo>
                  <a:lnTo>
                    <a:pt x="471" y="282"/>
                  </a:lnTo>
                  <a:lnTo>
                    <a:pt x="465" y="274"/>
                  </a:lnTo>
                  <a:lnTo>
                    <a:pt x="467" y="264"/>
                  </a:lnTo>
                  <a:lnTo>
                    <a:pt x="471" y="258"/>
                  </a:lnTo>
                  <a:lnTo>
                    <a:pt x="479" y="247"/>
                  </a:lnTo>
                  <a:lnTo>
                    <a:pt x="470" y="232"/>
                  </a:lnTo>
                  <a:lnTo>
                    <a:pt x="458" y="228"/>
                  </a:lnTo>
                  <a:lnTo>
                    <a:pt x="456" y="211"/>
                  </a:lnTo>
                  <a:lnTo>
                    <a:pt x="468" y="204"/>
                  </a:lnTo>
                  <a:lnTo>
                    <a:pt x="465" y="195"/>
                  </a:lnTo>
                  <a:lnTo>
                    <a:pt x="459" y="183"/>
                  </a:lnTo>
                  <a:lnTo>
                    <a:pt x="450" y="169"/>
                  </a:lnTo>
                  <a:lnTo>
                    <a:pt x="426" y="163"/>
                  </a:lnTo>
                  <a:lnTo>
                    <a:pt x="410" y="153"/>
                  </a:lnTo>
                  <a:lnTo>
                    <a:pt x="390" y="147"/>
                  </a:lnTo>
                  <a:lnTo>
                    <a:pt x="372" y="132"/>
                  </a:lnTo>
                  <a:lnTo>
                    <a:pt x="377" y="108"/>
                  </a:lnTo>
                  <a:lnTo>
                    <a:pt x="390" y="94"/>
                  </a:lnTo>
                  <a:lnTo>
                    <a:pt x="407" y="87"/>
                  </a:lnTo>
                  <a:lnTo>
                    <a:pt x="420" y="75"/>
                  </a:lnTo>
                  <a:lnTo>
                    <a:pt x="431" y="58"/>
                  </a:lnTo>
                  <a:lnTo>
                    <a:pt x="422" y="46"/>
                  </a:lnTo>
                  <a:lnTo>
                    <a:pt x="428" y="28"/>
                  </a:lnTo>
                  <a:lnTo>
                    <a:pt x="434" y="13"/>
                  </a:lnTo>
                  <a:lnTo>
                    <a:pt x="435" y="0"/>
                  </a:lnTo>
                  <a:lnTo>
                    <a:pt x="413" y="4"/>
                  </a:lnTo>
                  <a:lnTo>
                    <a:pt x="390" y="21"/>
                  </a:lnTo>
                  <a:lnTo>
                    <a:pt x="365" y="46"/>
                  </a:lnTo>
                  <a:lnTo>
                    <a:pt x="347" y="60"/>
                  </a:lnTo>
                  <a:lnTo>
                    <a:pt x="326" y="78"/>
                  </a:lnTo>
                  <a:lnTo>
                    <a:pt x="309" y="82"/>
                  </a:lnTo>
                  <a:lnTo>
                    <a:pt x="291" y="87"/>
                  </a:lnTo>
                  <a:lnTo>
                    <a:pt x="266" y="84"/>
                  </a:lnTo>
                  <a:lnTo>
                    <a:pt x="254" y="82"/>
                  </a:lnTo>
                  <a:lnTo>
                    <a:pt x="239" y="63"/>
                  </a:lnTo>
                  <a:lnTo>
                    <a:pt x="227" y="70"/>
                  </a:lnTo>
                  <a:lnTo>
                    <a:pt x="222" y="7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08" name="Freeform 105"/>
            <p:cNvSpPr>
              <a:spLocks/>
            </p:cNvSpPr>
            <p:nvPr/>
          </p:nvSpPr>
          <p:spPr bwMode="auto">
            <a:xfrm>
              <a:off x="1554774" y="2333626"/>
              <a:ext cx="275492" cy="309563"/>
            </a:xfrm>
            <a:custGeom>
              <a:avLst/>
              <a:gdLst>
                <a:gd name="T0" fmla="*/ 17 w 188"/>
                <a:gd name="T1" fmla="*/ 69 h 195"/>
                <a:gd name="T2" fmla="*/ 8 w 188"/>
                <a:gd name="T3" fmla="*/ 77 h 195"/>
                <a:gd name="T4" fmla="*/ 6 w 188"/>
                <a:gd name="T5" fmla="*/ 95 h 195"/>
                <a:gd name="T6" fmla="*/ 20 w 188"/>
                <a:gd name="T7" fmla="*/ 99 h 195"/>
                <a:gd name="T8" fmla="*/ 29 w 188"/>
                <a:gd name="T9" fmla="*/ 117 h 195"/>
                <a:gd name="T10" fmla="*/ 20 w 188"/>
                <a:gd name="T11" fmla="*/ 125 h 195"/>
                <a:gd name="T12" fmla="*/ 15 w 188"/>
                <a:gd name="T13" fmla="*/ 143 h 195"/>
                <a:gd name="T14" fmla="*/ 20 w 188"/>
                <a:gd name="T15" fmla="*/ 146 h 195"/>
                <a:gd name="T16" fmla="*/ 24 w 188"/>
                <a:gd name="T17" fmla="*/ 158 h 195"/>
                <a:gd name="T18" fmla="*/ 11 w 188"/>
                <a:gd name="T19" fmla="*/ 167 h 195"/>
                <a:gd name="T20" fmla="*/ 6 w 188"/>
                <a:gd name="T21" fmla="*/ 182 h 195"/>
                <a:gd name="T22" fmla="*/ 11 w 188"/>
                <a:gd name="T23" fmla="*/ 195 h 195"/>
                <a:gd name="T24" fmla="*/ 23 w 188"/>
                <a:gd name="T25" fmla="*/ 194 h 195"/>
                <a:gd name="T26" fmla="*/ 36 w 188"/>
                <a:gd name="T27" fmla="*/ 185 h 195"/>
                <a:gd name="T28" fmla="*/ 29 w 188"/>
                <a:gd name="T29" fmla="*/ 174 h 195"/>
                <a:gd name="T30" fmla="*/ 42 w 188"/>
                <a:gd name="T31" fmla="*/ 167 h 195"/>
                <a:gd name="T32" fmla="*/ 48 w 188"/>
                <a:gd name="T33" fmla="*/ 161 h 195"/>
                <a:gd name="T34" fmla="*/ 60 w 188"/>
                <a:gd name="T35" fmla="*/ 159 h 195"/>
                <a:gd name="T36" fmla="*/ 71 w 188"/>
                <a:gd name="T37" fmla="*/ 149 h 195"/>
                <a:gd name="T38" fmla="*/ 83 w 188"/>
                <a:gd name="T39" fmla="*/ 149 h 195"/>
                <a:gd name="T40" fmla="*/ 96 w 188"/>
                <a:gd name="T41" fmla="*/ 152 h 195"/>
                <a:gd name="T42" fmla="*/ 108 w 188"/>
                <a:gd name="T43" fmla="*/ 144 h 195"/>
                <a:gd name="T44" fmla="*/ 123 w 188"/>
                <a:gd name="T45" fmla="*/ 134 h 195"/>
                <a:gd name="T46" fmla="*/ 128 w 188"/>
                <a:gd name="T47" fmla="*/ 123 h 195"/>
                <a:gd name="T48" fmla="*/ 135 w 188"/>
                <a:gd name="T49" fmla="*/ 111 h 195"/>
                <a:gd name="T50" fmla="*/ 143 w 188"/>
                <a:gd name="T51" fmla="*/ 108 h 195"/>
                <a:gd name="T52" fmla="*/ 143 w 188"/>
                <a:gd name="T53" fmla="*/ 96 h 195"/>
                <a:gd name="T54" fmla="*/ 132 w 188"/>
                <a:gd name="T55" fmla="*/ 92 h 195"/>
                <a:gd name="T56" fmla="*/ 132 w 188"/>
                <a:gd name="T57" fmla="*/ 81 h 195"/>
                <a:gd name="T58" fmla="*/ 140 w 188"/>
                <a:gd name="T59" fmla="*/ 77 h 195"/>
                <a:gd name="T60" fmla="*/ 152 w 188"/>
                <a:gd name="T61" fmla="*/ 72 h 195"/>
                <a:gd name="T62" fmla="*/ 165 w 188"/>
                <a:gd name="T63" fmla="*/ 59 h 195"/>
                <a:gd name="T64" fmla="*/ 177 w 188"/>
                <a:gd name="T65" fmla="*/ 48 h 195"/>
                <a:gd name="T66" fmla="*/ 185 w 188"/>
                <a:gd name="T67" fmla="*/ 39 h 195"/>
                <a:gd name="T68" fmla="*/ 188 w 188"/>
                <a:gd name="T69" fmla="*/ 27 h 195"/>
                <a:gd name="T70" fmla="*/ 173 w 188"/>
                <a:gd name="T71" fmla="*/ 30 h 195"/>
                <a:gd name="T72" fmla="*/ 161 w 188"/>
                <a:gd name="T73" fmla="*/ 33 h 195"/>
                <a:gd name="T74" fmla="*/ 150 w 188"/>
                <a:gd name="T75" fmla="*/ 36 h 195"/>
                <a:gd name="T76" fmla="*/ 143 w 188"/>
                <a:gd name="T77" fmla="*/ 45 h 195"/>
                <a:gd name="T78" fmla="*/ 132 w 188"/>
                <a:gd name="T79" fmla="*/ 54 h 195"/>
                <a:gd name="T80" fmla="*/ 120 w 188"/>
                <a:gd name="T81" fmla="*/ 62 h 195"/>
                <a:gd name="T82" fmla="*/ 104 w 188"/>
                <a:gd name="T83" fmla="*/ 56 h 195"/>
                <a:gd name="T84" fmla="*/ 102 w 188"/>
                <a:gd name="T85" fmla="*/ 44 h 195"/>
                <a:gd name="T86" fmla="*/ 99 w 188"/>
                <a:gd name="T87" fmla="*/ 29 h 195"/>
                <a:gd name="T88" fmla="*/ 93 w 188"/>
                <a:gd name="T89" fmla="*/ 18 h 195"/>
                <a:gd name="T90" fmla="*/ 84 w 188"/>
                <a:gd name="T91" fmla="*/ 12 h 195"/>
                <a:gd name="T92" fmla="*/ 74 w 188"/>
                <a:gd name="T93" fmla="*/ 0 h 195"/>
                <a:gd name="T94" fmla="*/ 63 w 188"/>
                <a:gd name="T95" fmla="*/ 5 h 195"/>
                <a:gd name="T96" fmla="*/ 56 w 188"/>
                <a:gd name="T97" fmla="*/ 15 h 195"/>
                <a:gd name="T98" fmla="*/ 44 w 188"/>
                <a:gd name="T99" fmla="*/ 21 h 195"/>
                <a:gd name="T100" fmla="*/ 32 w 188"/>
                <a:gd name="T101" fmla="*/ 18 h 195"/>
                <a:gd name="T102" fmla="*/ 21 w 188"/>
                <a:gd name="T103" fmla="*/ 24 h 195"/>
                <a:gd name="T104" fmla="*/ 11 w 188"/>
                <a:gd name="T105" fmla="*/ 24 h 195"/>
                <a:gd name="T106" fmla="*/ 0 w 188"/>
                <a:gd name="T107" fmla="*/ 32 h 195"/>
                <a:gd name="T108" fmla="*/ 15 w 188"/>
                <a:gd name="T109" fmla="*/ 59 h 195"/>
                <a:gd name="T110" fmla="*/ 17 w 188"/>
                <a:gd name="T111" fmla="*/ 69 h 19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8"/>
                <a:gd name="T169" fmla="*/ 0 h 195"/>
                <a:gd name="T170" fmla="*/ 188 w 188"/>
                <a:gd name="T171" fmla="*/ 195 h 19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8" h="195">
                  <a:moveTo>
                    <a:pt x="17" y="69"/>
                  </a:moveTo>
                  <a:lnTo>
                    <a:pt x="8" y="77"/>
                  </a:lnTo>
                  <a:lnTo>
                    <a:pt x="6" y="95"/>
                  </a:lnTo>
                  <a:lnTo>
                    <a:pt x="20" y="99"/>
                  </a:lnTo>
                  <a:lnTo>
                    <a:pt x="29" y="117"/>
                  </a:lnTo>
                  <a:lnTo>
                    <a:pt x="20" y="125"/>
                  </a:lnTo>
                  <a:lnTo>
                    <a:pt x="15" y="143"/>
                  </a:lnTo>
                  <a:lnTo>
                    <a:pt x="20" y="146"/>
                  </a:lnTo>
                  <a:lnTo>
                    <a:pt x="24" y="158"/>
                  </a:lnTo>
                  <a:lnTo>
                    <a:pt x="11" y="167"/>
                  </a:lnTo>
                  <a:lnTo>
                    <a:pt x="6" y="182"/>
                  </a:lnTo>
                  <a:lnTo>
                    <a:pt x="11" y="195"/>
                  </a:lnTo>
                  <a:lnTo>
                    <a:pt x="23" y="194"/>
                  </a:lnTo>
                  <a:lnTo>
                    <a:pt x="36" y="185"/>
                  </a:lnTo>
                  <a:lnTo>
                    <a:pt x="29" y="174"/>
                  </a:lnTo>
                  <a:lnTo>
                    <a:pt x="42" y="167"/>
                  </a:lnTo>
                  <a:lnTo>
                    <a:pt x="48" y="161"/>
                  </a:lnTo>
                  <a:lnTo>
                    <a:pt x="60" y="159"/>
                  </a:lnTo>
                  <a:lnTo>
                    <a:pt x="71" y="149"/>
                  </a:lnTo>
                  <a:lnTo>
                    <a:pt x="83" y="149"/>
                  </a:lnTo>
                  <a:lnTo>
                    <a:pt x="96" y="152"/>
                  </a:lnTo>
                  <a:lnTo>
                    <a:pt x="108" y="144"/>
                  </a:lnTo>
                  <a:lnTo>
                    <a:pt x="123" y="134"/>
                  </a:lnTo>
                  <a:lnTo>
                    <a:pt x="128" y="123"/>
                  </a:lnTo>
                  <a:lnTo>
                    <a:pt x="135" y="111"/>
                  </a:lnTo>
                  <a:lnTo>
                    <a:pt x="143" y="108"/>
                  </a:lnTo>
                  <a:lnTo>
                    <a:pt x="143" y="96"/>
                  </a:lnTo>
                  <a:lnTo>
                    <a:pt x="132" y="92"/>
                  </a:lnTo>
                  <a:lnTo>
                    <a:pt x="132" y="81"/>
                  </a:lnTo>
                  <a:lnTo>
                    <a:pt x="140" y="77"/>
                  </a:lnTo>
                  <a:lnTo>
                    <a:pt x="152" y="72"/>
                  </a:lnTo>
                  <a:lnTo>
                    <a:pt x="165" y="59"/>
                  </a:lnTo>
                  <a:lnTo>
                    <a:pt x="177" y="48"/>
                  </a:lnTo>
                  <a:lnTo>
                    <a:pt x="185" y="39"/>
                  </a:lnTo>
                  <a:lnTo>
                    <a:pt x="188" y="27"/>
                  </a:lnTo>
                  <a:lnTo>
                    <a:pt x="173" y="30"/>
                  </a:lnTo>
                  <a:lnTo>
                    <a:pt x="161" y="33"/>
                  </a:lnTo>
                  <a:lnTo>
                    <a:pt x="150" y="36"/>
                  </a:lnTo>
                  <a:lnTo>
                    <a:pt x="143" y="45"/>
                  </a:lnTo>
                  <a:lnTo>
                    <a:pt x="132" y="54"/>
                  </a:lnTo>
                  <a:lnTo>
                    <a:pt x="120" y="62"/>
                  </a:lnTo>
                  <a:lnTo>
                    <a:pt x="104" y="56"/>
                  </a:lnTo>
                  <a:lnTo>
                    <a:pt x="102" y="44"/>
                  </a:lnTo>
                  <a:lnTo>
                    <a:pt x="99" y="29"/>
                  </a:lnTo>
                  <a:lnTo>
                    <a:pt x="93" y="18"/>
                  </a:lnTo>
                  <a:lnTo>
                    <a:pt x="84" y="12"/>
                  </a:lnTo>
                  <a:lnTo>
                    <a:pt x="74" y="0"/>
                  </a:lnTo>
                  <a:lnTo>
                    <a:pt x="63" y="5"/>
                  </a:lnTo>
                  <a:lnTo>
                    <a:pt x="56" y="15"/>
                  </a:lnTo>
                  <a:lnTo>
                    <a:pt x="44" y="21"/>
                  </a:lnTo>
                  <a:lnTo>
                    <a:pt x="32" y="18"/>
                  </a:lnTo>
                  <a:lnTo>
                    <a:pt x="21" y="24"/>
                  </a:lnTo>
                  <a:lnTo>
                    <a:pt x="11" y="24"/>
                  </a:lnTo>
                  <a:lnTo>
                    <a:pt x="0" y="32"/>
                  </a:lnTo>
                  <a:lnTo>
                    <a:pt x="15" y="59"/>
                  </a:lnTo>
                  <a:lnTo>
                    <a:pt x="17" y="6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09" name="Freeform 106"/>
            <p:cNvSpPr>
              <a:spLocks/>
            </p:cNvSpPr>
            <p:nvPr/>
          </p:nvSpPr>
          <p:spPr bwMode="auto">
            <a:xfrm>
              <a:off x="937847" y="2422526"/>
              <a:ext cx="335573" cy="681038"/>
            </a:xfrm>
            <a:custGeom>
              <a:avLst/>
              <a:gdLst>
                <a:gd name="T0" fmla="*/ 100 w 229"/>
                <a:gd name="T1" fmla="*/ 76 h 429"/>
                <a:gd name="T2" fmla="*/ 88 w 229"/>
                <a:gd name="T3" fmla="*/ 85 h 429"/>
                <a:gd name="T4" fmla="*/ 79 w 229"/>
                <a:gd name="T5" fmla="*/ 108 h 429"/>
                <a:gd name="T6" fmla="*/ 58 w 229"/>
                <a:gd name="T7" fmla="*/ 115 h 429"/>
                <a:gd name="T8" fmla="*/ 63 w 229"/>
                <a:gd name="T9" fmla="*/ 130 h 429"/>
                <a:gd name="T10" fmla="*/ 49 w 229"/>
                <a:gd name="T11" fmla="*/ 145 h 429"/>
                <a:gd name="T12" fmla="*/ 57 w 229"/>
                <a:gd name="T13" fmla="*/ 165 h 429"/>
                <a:gd name="T14" fmla="*/ 43 w 229"/>
                <a:gd name="T15" fmla="*/ 201 h 429"/>
                <a:gd name="T16" fmla="*/ 36 w 229"/>
                <a:gd name="T17" fmla="*/ 223 h 429"/>
                <a:gd name="T18" fmla="*/ 46 w 229"/>
                <a:gd name="T19" fmla="*/ 243 h 429"/>
                <a:gd name="T20" fmla="*/ 31 w 229"/>
                <a:gd name="T21" fmla="*/ 261 h 429"/>
                <a:gd name="T22" fmla="*/ 45 w 229"/>
                <a:gd name="T23" fmla="*/ 273 h 429"/>
                <a:gd name="T24" fmla="*/ 30 w 229"/>
                <a:gd name="T25" fmla="*/ 291 h 429"/>
                <a:gd name="T26" fmla="*/ 48 w 229"/>
                <a:gd name="T27" fmla="*/ 291 h 429"/>
                <a:gd name="T28" fmla="*/ 43 w 229"/>
                <a:gd name="T29" fmla="*/ 307 h 429"/>
                <a:gd name="T30" fmla="*/ 15 w 229"/>
                <a:gd name="T31" fmla="*/ 345 h 429"/>
                <a:gd name="T32" fmla="*/ 10 w 229"/>
                <a:gd name="T33" fmla="*/ 393 h 429"/>
                <a:gd name="T34" fmla="*/ 0 w 229"/>
                <a:gd name="T35" fmla="*/ 423 h 429"/>
                <a:gd name="T36" fmla="*/ 18 w 229"/>
                <a:gd name="T37" fmla="*/ 429 h 429"/>
                <a:gd name="T38" fmla="*/ 43 w 229"/>
                <a:gd name="T39" fmla="*/ 417 h 429"/>
                <a:gd name="T40" fmla="*/ 37 w 229"/>
                <a:gd name="T41" fmla="*/ 390 h 429"/>
                <a:gd name="T42" fmla="*/ 43 w 229"/>
                <a:gd name="T43" fmla="*/ 366 h 429"/>
                <a:gd name="T44" fmla="*/ 57 w 229"/>
                <a:gd name="T45" fmla="*/ 345 h 429"/>
                <a:gd name="T46" fmla="*/ 66 w 229"/>
                <a:gd name="T47" fmla="*/ 316 h 429"/>
                <a:gd name="T48" fmla="*/ 70 w 229"/>
                <a:gd name="T49" fmla="*/ 288 h 429"/>
                <a:gd name="T50" fmla="*/ 79 w 229"/>
                <a:gd name="T51" fmla="*/ 265 h 429"/>
                <a:gd name="T52" fmla="*/ 67 w 229"/>
                <a:gd name="T53" fmla="*/ 238 h 429"/>
                <a:gd name="T54" fmla="*/ 72 w 229"/>
                <a:gd name="T55" fmla="*/ 214 h 429"/>
                <a:gd name="T56" fmla="*/ 90 w 229"/>
                <a:gd name="T57" fmla="*/ 207 h 429"/>
                <a:gd name="T58" fmla="*/ 114 w 229"/>
                <a:gd name="T59" fmla="*/ 199 h 429"/>
                <a:gd name="T60" fmla="*/ 97 w 229"/>
                <a:gd name="T61" fmla="*/ 223 h 429"/>
                <a:gd name="T62" fmla="*/ 93 w 229"/>
                <a:gd name="T63" fmla="*/ 253 h 429"/>
                <a:gd name="T64" fmla="*/ 102 w 229"/>
                <a:gd name="T65" fmla="*/ 280 h 429"/>
                <a:gd name="T66" fmla="*/ 108 w 229"/>
                <a:gd name="T67" fmla="*/ 250 h 429"/>
                <a:gd name="T68" fmla="*/ 123 w 229"/>
                <a:gd name="T69" fmla="*/ 240 h 429"/>
                <a:gd name="T70" fmla="*/ 138 w 229"/>
                <a:gd name="T71" fmla="*/ 243 h 429"/>
                <a:gd name="T72" fmla="*/ 151 w 229"/>
                <a:gd name="T73" fmla="*/ 259 h 429"/>
                <a:gd name="T74" fmla="*/ 154 w 229"/>
                <a:gd name="T75" fmla="*/ 228 h 429"/>
                <a:gd name="T76" fmla="*/ 169 w 229"/>
                <a:gd name="T77" fmla="*/ 195 h 429"/>
                <a:gd name="T78" fmla="*/ 172 w 229"/>
                <a:gd name="T79" fmla="*/ 154 h 429"/>
                <a:gd name="T80" fmla="*/ 177 w 229"/>
                <a:gd name="T81" fmla="*/ 126 h 429"/>
                <a:gd name="T82" fmla="*/ 189 w 229"/>
                <a:gd name="T83" fmla="*/ 90 h 429"/>
                <a:gd name="T84" fmla="*/ 196 w 229"/>
                <a:gd name="T85" fmla="*/ 76 h 429"/>
                <a:gd name="T86" fmla="*/ 229 w 229"/>
                <a:gd name="T87" fmla="*/ 58 h 429"/>
                <a:gd name="T88" fmla="*/ 225 w 229"/>
                <a:gd name="T89" fmla="*/ 40 h 429"/>
                <a:gd name="T90" fmla="*/ 216 w 229"/>
                <a:gd name="T91" fmla="*/ 16 h 429"/>
                <a:gd name="T92" fmla="*/ 168 w 229"/>
                <a:gd name="T93" fmla="*/ 4 h 429"/>
                <a:gd name="T94" fmla="*/ 147 w 229"/>
                <a:gd name="T95" fmla="*/ 4 h 429"/>
                <a:gd name="T96" fmla="*/ 156 w 229"/>
                <a:gd name="T97" fmla="*/ 34 h 429"/>
                <a:gd name="T98" fmla="*/ 124 w 229"/>
                <a:gd name="T99" fmla="*/ 37 h 429"/>
                <a:gd name="T100" fmla="*/ 99 w 229"/>
                <a:gd name="T101" fmla="*/ 49 h 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29"/>
                <a:gd name="T154" fmla="*/ 0 h 429"/>
                <a:gd name="T155" fmla="*/ 229 w 229"/>
                <a:gd name="T156" fmla="*/ 429 h 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29" h="429">
                  <a:moveTo>
                    <a:pt x="93" y="61"/>
                  </a:moveTo>
                  <a:lnTo>
                    <a:pt x="100" y="76"/>
                  </a:lnTo>
                  <a:lnTo>
                    <a:pt x="97" y="81"/>
                  </a:lnTo>
                  <a:lnTo>
                    <a:pt x="88" y="85"/>
                  </a:lnTo>
                  <a:lnTo>
                    <a:pt x="79" y="90"/>
                  </a:lnTo>
                  <a:lnTo>
                    <a:pt x="79" y="108"/>
                  </a:lnTo>
                  <a:lnTo>
                    <a:pt x="66" y="111"/>
                  </a:lnTo>
                  <a:lnTo>
                    <a:pt x="58" y="115"/>
                  </a:lnTo>
                  <a:lnTo>
                    <a:pt x="54" y="124"/>
                  </a:lnTo>
                  <a:lnTo>
                    <a:pt x="63" y="130"/>
                  </a:lnTo>
                  <a:lnTo>
                    <a:pt x="58" y="142"/>
                  </a:lnTo>
                  <a:lnTo>
                    <a:pt x="49" y="145"/>
                  </a:lnTo>
                  <a:lnTo>
                    <a:pt x="49" y="157"/>
                  </a:lnTo>
                  <a:lnTo>
                    <a:pt x="57" y="165"/>
                  </a:lnTo>
                  <a:lnTo>
                    <a:pt x="54" y="190"/>
                  </a:lnTo>
                  <a:lnTo>
                    <a:pt x="43" y="201"/>
                  </a:lnTo>
                  <a:lnTo>
                    <a:pt x="45" y="213"/>
                  </a:lnTo>
                  <a:lnTo>
                    <a:pt x="36" y="223"/>
                  </a:lnTo>
                  <a:lnTo>
                    <a:pt x="36" y="235"/>
                  </a:lnTo>
                  <a:lnTo>
                    <a:pt x="46" y="243"/>
                  </a:lnTo>
                  <a:lnTo>
                    <a:pt x="40" y="253"/>
                  </a:lnTo>
                  <a:lnTo>
                    <a:pt x="31" y="261"/>
                  </a:lnTo>
                  <a:lnTo>
                    <a:pt x="36" y="267"/>
                  </a:lnTo>
                  <a:lnTo>
                    <a:pt x="45" y="273"/>
                  </a:lnTo>
                  <a:lnTo>
                    <a:pt x="37" y="280"/>
                  </a:lnTo>
                  <a:lnTo>
                    <a:pt x="30" y="291"/>
                  </a:lnTo>
                  <a:lnTo>
                    <a:pt x="39" y="294"/>
                  </a:lnTo>
                  <a:lnTo>
                    <a:pt x="48" y="291"/>
                  </a:lnTo>
                  <a:lnTo>
                    <a:pt x="52" y="300"/>
                  </a:lnTo>
                  <a:lnTo>
                    <a:pt x="43" y="307"/>
                  </a:lnTo>
                  <a:lnTo>
                    <a:pt x="25" y="315"/>
                  </a:lnTo>
                  <a:lnTo>
                    <a:pt x="15" y="345"/>
                  </a:lnTo>
                  <a:lnTo>
                    <a:pt x="16" y="378"/>
                  </a:lnTo>
                  <a:lnTo>
                    <a:pt x="10" y="393"/>
                  </a:lnTo>
                  <a:lnTo>
                    <a:pt x="1" y="402"/>
                  </a:lnTo>
                  <a:lnTo>
                    <a:pt x="0" y="423"/>
                  </a:lnTo>
                  <a:lnTo>
                    <a:pt x="9" y="427"/>
                  </a:lnTo>
                  <a:lnTo>
                    <a:pt x="18" y="429"/>
                  </a:lnTo>
                  <a:lnTo>
                    <a:pt x="33" y="423"/>
                  </a:lnTo>
                  <a:lnTo>
                    <a:pt x="43" y="417"/>
                  </a:lnTo>
                  <a:lnTo>
                    <a:pt x="46" y="397"/>
                  </a:lnTo>
                  <a:lnTo>
                    <a:pt x="37" y="390"/>
                  </a:lnTo>
                  <a:lnTo>
                    <a:pt x="46" y="382"/>
                  </a:lnTo>
                  <a:lnTo>
                    <a:pt x="43" y="366"/>
                  </a:lnTo>
                  <a:lnTo>
                    <a:pt x="51" y="357"/>
                  </a:lnTo>
                  <a:lnTo>
                    <a:pt x="57" y="345"/>
                  </a:lnTo>
                  <a:lnTo>
                    <a:pt x="55" y="325"/>
                  </a:lnTo>
                  <a:lnTo>
                    <a:pt x="66" y="316"/>
                  </a:lnTo>
                  <a:lnTo>
                    <a:pt x="66" y="298"/>
                  </a:lnTo>
                  <a:lnTo>
                    <a:pt x="70" y="288"/>
                  </a:lnTo>
                  <a:lnTo>
                    <a:pt x="82" y="286"/>
                  </a:lnTo>
                  <a:lnTo>
                    <a:pt x="79" y="265"/>
                  </a:lnTo>
                  <a:lnTo>
                    <a:pt x="72" y="247"/>
                  </a:lnTo>
                  <a:lnTo>
                    <a:pt x="67" y="238"/>
                  </a:lnTo>
                  <a:lnTo>
                    <a:pt x="66" y="216"/>
                  </a:lnTo>
                  <a:lnTo>
                    <a:pt x="72" y="214"/>
                  </a:lnTo>
                  <a:lnTo>
                    <a:pt x="82" y="214"/>
                  </a:lnTo>
                  <a:lnTo>
                    <a:pt x="90" y="207"/>
                  </a:lnTo>
                  <a:lnTo>
                    <a:pt x="108" y="193"/>
                  </a:lnTo>
                  <a:lnTo>
                    <a:pt x="114" y="199"/>
                  </a:lnTo>
                  <a:lnTo>
                    <a:pt x="105" y="219"/>
                  </a:lnTo>
                  <a:lnTo>
                    <a:pt x="97" y="223"/>
                  </a:lnTo>
                  <a:lnTo>
                    <a:pt x="96" y="238"/>
                  </a:lnTo>
                  <a:lnTo>
                    <a:pt x="93" y="253"/>
                  </a:lnTo>
                  <a:lnTo>
                    <a:pt x="93" y="271"/>
                  </a:lnTo>
                  <a:lnTo>
                    <a:pt x="102" y="280"/>
                  </a:lnTo>
                  <a:lnTo>
                    <a:pt x="106" y="265"/>
                  </a:lnTo>
                  <a:lnTo>
                    <a:pt x="108" y="250"/>
                  </a:lnTo>
                  <a:lnTo>
                    <a:pt x="109" y="235"/>
                  </a:lnTo>
                  <a:lnTo>
                    <a:pt x="123" y="240"/>
                  </a:lnTo>
                  <a:lnTo>
                    <a:pt x="130" y="234"/>
                  </a:lnTo>
                  <a:lnTo>
                    <a:pt x="138" y="243"/>
                  </a:lnTo>
                  <a:lnTo>
                    <a:pt x="144" y="261"/>
                  </a:lnTo>
                  <a:lnTo>
                    <a:pt x="151" y="259"/>
                  </a:lnTo>
                  <a:lnTo>
                    <a:pt x="157" y="247"/>
                  </a:lnTo>
                  <a:lnTo>
                    <a:pt x="154" y="228"/>
                  </a:lnTo>
                  <a:lnTo>
                    <a:pt x="169" y="216"/>
                  </a:lnTo>
                  <a:lnTo>
                    <a:pt x="169" y="195"/>
                  </a:lnTo>
                  <a:lnTo>
                    <a:pt x="175" y="189"/>
                  </a:lnTo>
                  <a:lnTo>
                    <a:pt x="172" y="154"/>
                  </a:lnTo>
                  <a:lnTo>
                    <a:pt x="175" y="139"/>
                  </a:lnTo>
                  <a:lnTo>
                    <a:pt x="177" y="126"/>
                  </a:lnTo>
                  <a:lnTo>
                    <a:pt x="192" y="112"/>
                  </a:lnTo>
                  <a:lnTo>
                    <a:pt x="189" y="90"/>
                  </a:lnTo>
                  <a:lnTo>
                    <a:pt x="196" y="90"/>
                  </a:lnTo>
                  <a:lnTo>
                    <a:pt x="196" y="76"/>
                  </a:lnTo>
                  <a:lnTo>
                    <a:pt x="220" y="73"/>
                  </a:lnTo>
                  <a:lnTo>
                    <a:pt x="229" y="58"/>
                  </a:lnTo>
                  <a:lnTo>
                    <a:pt x="220" y="49"/>
                  </a:lnTo>
                  <a:lnTo>
                    <a:pt x="225" y="40"/>
                  </a:lnTo>
                  <a:lnTo>
                    <a:pt x="216" y="28"/>
                  </a:lnTo>
                  <a:lnTo>
                    <a:pt x="216" y="16"/>
                  </a:lnTo>
                  <a:lnTo>
                    <a:pt x="204" y="1"/>
                  </a:lnTo>
                  <a:lnTo>
                    <a:pt x="168" y="4"/>
                  </a:lnTo>
                  <a:lnTo>
                    <a:pt x="157" y="0"/>
                  </a:lnTo>
                  <a:lnTo>
                    <a:pt x="147" y="4"/>
                  </a:lnTo>
                  <a:lnTo>
                    <a:pt x="139" y="24"/>
                  </a:lnTo>
                  <a:lnTo>
                    <a:pt x="156" y="34"/>
                  </a:lnTo>
                  <a:lnTo>
                    <a:pt x="138" y="37"/>
                  </a:lnTo>
                  <a:lnTo>
                    <a:pt x="124" y="37"/>
                  </a:lnTo>
                  <a:lnTo>
                    <a:pt x="112" y="40"/>
                  </a:lnTo>
                  <a:lnTo>
                    <a:pt x="99" y="49"/>
                  </a:lnTo>
                  <a:lnTo>
                    <a:pt x="93" y="6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0" name="Freeform 107"/>
            <p:cNvSpPr>
              <a:spLocks/>
            </p:cNvSpPr>
            <p:nvPr/>
          </p:nvSpPr>
          <p:spPr bwMode="auto">
            <a:xfrm>
              <a:off x="1214804" y="2517776"/>
              <a:ext cx="256442" cy="304800"/>
            </a:xfrm>
            <a:custGeom>
              <a:avLst/>
              <a:gdLst>
                <a:gd name="T0" fmla="*/ 0 w 175"/>
                <a:gd name="T1" fmla="*/ 30 h 192"/>
                <a:gd name="T2" fmla="*/ 3 w 175"/>
                <a:gd name="T3" fmla="*/ 52 h 192"/>
                <a:gd name="T4" fmla="*/ 13 w 175"/>
                <a:gd name="T5" fmla="*/ 72 h 192"/>
                <a:gd name="T6" fmla="*/ 13 w 175"/>
                <a:gd name="T7" fmla="*/ 106 h 192"/>
                <a:gd name="T8" fmla="*/ 31 w 175"/>
                <a:gd name="T9" fmla="*/ 123 h 192"/>
                <a:gd name="T10" fmla="*/ 57 w 175"/>
                <a:gd name="T11" fmla="*/ 126 h 192"/>
                <a:gd name="T12" fmla="*/ 70 w 175"/>
                <a:gd name="T13" fmla="*/ 136 h 192"/>
                <a:gd name="T14" fmla="*/ 82 w 175"/>
                <a:gd name="T15" fmla="*/ 139 h 192"/>
                <a:gd name="T16" fmla="*/ 97 w 175"/>
                <a:gd name="T17" fmla="*/ 142 h 192"/>
                <a:gd name="T18" fmla="*/ 96 w 175"/>
                <a:gd name="T19" fmla="*/ 154 h 192"/>
                <a:gd name="T20" fmla="*/ 108 w 175"/>
                <a:gd name="T21" fmla="*/ 160 h 192"/>
                <a:gd name="T22" fmla="*/ 115 w 175"/>
                <a:gd name="T23" fmla="*/ 159 h 192"/>
                <a:gd name="T24" fmla="*/ 123 w 175"/>
                <a:gd name="T25" fmla="*/ 168 h 192"/>
                <a:gd name="T26" fmla="*/ 133 w 175"/>
                <a:gd name="T27" fmla="*/ 181 h 192"/>
                <a:gd name="T28" fmla="*/ 126 w 175"/>
                <a:gd name="T29" fmla="*/ 184 h 192"/>
                <a:gd name="T30" fmla="*/ 133 w 175"/>
                <a:gd name="T31" fmla="*/ 192 h 192"/>
                <a:gd name="T32" fmla="*/ 144 w 175"/>
                <a:gd name="T33" fmla="*/ 192 h 192"/>
                <a:gd name="T34" fmla="*/ 151 w 175"/>
                <a:gd name="T35" fmla="*/ 178 h 192"/>
                <a:gd name="T36" fmla="*/ 165 w 175"/>
                <a:gd name="T37" fmla="*/ 178 h 192"/>
                <a:gd name="T38" fmla="*/ 172 w 175"/>
                <a:gd name="T39" fmla="*/ 165 h 192"/>
                <a:gd name="T40" fmla="*/ 171 w 175"/>
                <a:gd name="T41" fmla="*/ 156 h 192"/>
                <a:gd name="T42" fmla="*/ 156 w 175"/>
                <a:gd name="T43" fmla="*/ 145 h 192"/>
                <a:gd name="T44" fmla="*/ 165 w 175"/>
                <a:gd name="T45" fmla="*/ 136 h 192"/>
                <a:gd name="T46" fmla="*/ 169 w 175"/>
                <a:gd name="T47" fmla="*/ 129 h 192"/>
                <a:gd name="T48" fmla="*/ 171 w 175"/>
                <a:gd name="T49" fmla="*/ 120 h 192"/>
                <a:gd name="T50" fmla="*/ 175 w 175"/>
                <a:gd name="T51" fmla="*/ 109 h 192"/>
                <a:gd name="T52" fmla="*/ 171 w 175"/>
                <a:gd name="T53" fmla="*/ 100 h 192"/>
                <a:gd name="T54" fmla="*/ 175 w 175"/>
                <a:gd name="T55" fmla="*/ 91 h 192"/>
                <a:gd name="T56" fmla="*/ 160 w 175"/>
                <a:gd name="T57" fmla="*/ 88 h 192"/>
                <a:gd name="T58" fmla="*/ 148 w 175"/>
                <a:gd name="T59" fmla="*/ 87 h 192"/>
                <a:gd name="T60" fmla="*/ 144 w 175"/>
                <a:gd name="T61" fmla="*/ 75 h 192"/>
                <a:gd name="T62" fmla="*/ 135 w 175"/>
                <a:gd name="T63" fmla="*/ 67 h 192"/>
                <a:gd name="T64" fmla="*/ 108 w 175"/>
                <a:gd name="T65" fmla="*/ 64 h 192"/>
                <a:gd name="T66" fmla="*/ 94 w 175"/>
                <a:gd name="T67" fmla="*/ 48 h 192"/>
                <a:gd name="T68" fmla="*/ 96 w 175"/>
                <a:gd name="T69" fmla="*/ 39 h 192"/>
                <a:gd name="T70" fmla="*/ 105 w 175"/>
                <a:gd name="T71" fmla="*/ 31 h 192"/>
                <a:gd name="T72" fmla="*/ 103 w 175"/>
                <a:gd name="T73" fmla="*/ 22 h 192"/>
                <a:gd name="T74" fmla="*/ 93 w 175"/>
                <a:gd name="T75" fmla="*/ 12 h 192"/>
                <a:gd name="T76" fmla="*/ 79 w 175"/>
                <a:gd name="T77" fmla="*/ 9 h 192"/>
                <a:gd name="T78" fmla="*/ 63 w 175"/>
                <a:gd name="T79" fmla="*/ 9 h 192"/>
                <a:gd name="T80" fmla="*/ 52 w 175"/>
                <a:gd name="T81" fmla="*/ 0 h 192"/>
                <a:gd name="T82" fmla="*/ 40 w 175"/>
                <a:gd name="T83" fmla="*/ 1 h 192"/>
                <a:gd name="T84" fmla="*/ 28 w 175"/>
                <a:gd name="T85" fmla="*/ 15 h 192"/>
                <a:gd name="T86" fmla="*/ 7 w 175"/>
                <a:gd name="T87" fmla="*/ 16 h 192"/>
                <a:gd name="T88" fmla="*/ 6 w 175"/>
                <a:gd name="T89" fmla="*/ 30 h 192"/>
                <a:gd name="T90" fmla="*/ 0 w 175"/>
                <a:gd name="T91" fmla="*/ 30 h 19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5"/>
                <a:gd name="T139" fmla="*/ 0 h 192"/>
                <a:gd name="T140" fmla="*/ 175 w 175"/>
                <a:gd name="T141" fmla="*/ 192 h 19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5" h="192">
                  <a:moveTo>
                    <a:pt x="0" y="30"/>
                  </a:moveTo>
                  <a:lnTo>
                    <a:pt x="3" y="52"/>
                  </a:lnTo>
                  <a:lnTo>
                    <a:pt x="13" y="72"/>
                  </a:lnTo>
                  <a:lnTo>
                    <a:pt x="13" y="106"/>
                  </a:lnTo>
                  <a:lnTo>
                    <a:pt x="31" y="123"/>
                  </a:lnTo>
                  <a:lnTo>
                    <a:pt x="57" y="126"/>
                  </a:lnTo>
                  <a:lnTo>
                    <a:pt x="70" y="136"/>
                  </a:lnTo>
                  <a:lnTo>
                    <a:pt x="82" y="139"/>
                  </a:lnTo>
                  <a:lnTo>
                    <a:pt x="97" y="142"/>
                  </a:lnTo>
                  <a:lnTo>
                    <a:pt x="96" y="154"/>
                  </a:lnTo>
                  <a:lnTo>
                    <a:pt x="108" y="160"/>
                  </a:lnTo>
                  <a:lnTo>
                    <a:pt x="115" y="159"/>
                  </a:lnTo>
                  <a:lnTo>
                    <a:pt x="123" y="168"/>
                  </a:lnTo>
                  <a:lnTo>
                    <a:pt x="133" y="181"/>
                  </a:lnTo>
                  <a:lnTo>
                    <a:pt x="126" y="184"/>
                  </a:lnTo>
                  <a:lnTo>
                    <a:pt x="133" y="192"/>
                  </a:lnTo>
                  <a:lnTo>
                    <a:pt x="144" y="192"/>
                  </a:lnTo>
                  <a:lnTo>
                    <a:pt x="151" y="178"/>
                  </a:lnTo>
                  <a:lnTo>
                    <a:pt x="165" y="178"/>
                  </a:lnTo>
                  <a:lnTo>
                    <a:pt x="172" y="165"/>
                  </a:lnTo>
                  <a:lnTo>
                    <a:pt x="171" y="156"/>
                  </a:lnTo>
                  <a:lnTo>
                    <a:pt x="156" y="145"/>
                  </a:lnTo>
                  <a:lnTo>
                    <a:pt x="165" y="136"/>
                  </a:lnTo>
                  <a:lnTo>
                    <a:pt x="169" y="129"/>
                  </a:lnTo>
                  <a:lnTo>
                    <a:pt x="171" y="120"/>
                  </a:lnTo>
                  <a:lnTo>
                    <a:pt x="175" y="109"/>
                  </a:lnTo>
                  <a:lnTo>
                    <a:pt x="171" y="100"/>
                  </a:lnTo>
                  <a:lnTo>
                    <a:pt x="175" y="91"/>
                  </a:lnTo>
                  <a:lnTo>
                    <a:pt x="160" y="88"/>
                  </a:lnTo>
                  <a:lnTo>
                    <a:pt x="148" y="87"/>
                  </a:lnTo>
                  <a:lnTo>
                    <a:pt x="144" y="75"/>
                  </a:lnTo>
                  <a:lnTo>
                    <a:pt x="135" y="67"/>
                  </a:lnTo>
                  <a:lnTo>
                    <a:pt x="108" y="64"/>
                  </a:lnTo>
                  <a:lnTo>
                    <a:pt x="94" y="48"/>
                  </a:lnTo>
                  <a:lnTo>
                    <a:pt x="96" y="39"/>
                  </a:lnTo>
                  <a:lnTo>
                    <a:pt x="105" y="31"/>
                  </a:lnTo>
                  <a:lnTo>
                    <a:pt x="103" y="22"/>
                  </a:lnTo>
                  <a:lnTo>
                    <a:pt x="93" y="12"/>
                  </a:lnTo>
                  <a:lnTo>
                    <a:pt x="79" y="9"/>
                  </a:lnTo>
                  <a:lnTo>
                    <a:pt x="63" y="9"/>
                  </a:lnTo>
                  <a:lnTo>
                    <a:pt x="52" y="0"/>
                  </a:lnTo>
                  <a:lnTo>
                    <a:pt x="40" y="1"/>
                  </a:lnTo>
                  <a:lnTo>
                    <a:pt x="28" y="15"/>
                  </a:lnTo>
                  <a:lnTo>
                    <a:pt x="7" y="16"/>
                  </a:lnTo>
                  <a:lnTo>
                    <a:pt x="6" y="30"/>
                  </a:lnTo>
                  <a:lnTo>
                    <a:pt x="0" y="3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1" name="Freeform 108"/>
            <p:cNvSpPr>
              <a:spLocks/>
            </p:cNvSpPr>
            <p:nvPr/>
          </p:nvSpPr>
          <p:spPr bwMode="auto">
            <a:xfrm>
              <a:off x="1444870" y="2600326"/>
              <a:ext cx="281354" cy="174625"/>
            </a:xfrm>
            <a:custGeom>
              <a:avLst/>
              <a:gdLst>
                <a:gd name="T0" fmla="*/ 86 w 192"/>
                <a:gd name="T1" fmla="*/ 29 h 110"/>
                <a:gd name="T2" fmla="*/ 80 w 192"/>
                <a:gd name="T3" fmla="*/ 14 h 110"/>
                <a:gd name="T4" fmla="*/ 65 w 192"/>
                <a:gd name="T5" fmla="*/ 12 h 110"/>
                <a:gd name="T6" fmla="*/ 59 w 192"/>
                <a:gd name="T7" fmla="*/ 30 h 110"/>
                <a:gd name="T8" fmla="*/ 44 w 192"/>
                <a:gd name="T9" fmla="*/ 36 h 110"/>
                <a:gd name="T10" fmla="*/ 21 w 192"/>
                <a:gd name="T11" fmla="*/ 38 h 110"/>
                <a:gd name="T12" fmla="*/ 15 w 192"/>
                <a:gd name="T13" fmla="*/ 47 h 110"/>
                <a:gd name="T14" fmla="*/ 20 w 192"/>
                <a:gd name="T15" fmla="*/ 57 h 110"/>
                <a:gd name="T16" fmla="*/ 14 w 192"/>
                <a:gd name="T17" fmla="*/ 69 h 110"/>
                <a:gd name="T18" fmla="*/ 11 w 192"/>
                <a:gd name="T19" fmla="*/ 83 h 110"/>
                <a:gd name="T20" fmla="*/ 0 w 192"/>
                <a:gd name="T21" fmla="*/ 93 h 110"/>
                <a:gd name="T22" fmla="*/ 15 w 192"/>
                <a:gd name="T23" fmla="*/ 102 h 110"/>
                <a:gd name="T24" fmla="*/ 29 w 192"/>
                <a:gd name="T25" fmla="*/ 101 h 110"/>
                <a:gd name="T26" fmla="*/ 36 w 192"/>
                <a:gd name="T27" fmla="*/ 105 h 110"/>
                <a:gd name="T28" fmla="*/ 51 w 192"/>
                <a:gd name="T29" fmla="*/ 110 h 110"/>
                <a:gd name="T30" fmla="*/ 62 w 192"/>
                <a:gd name="T31" fmla="*/ 108 h 110"/>
                <a:gd name="T32" fmla="*/ 81 w 192"/>
                <a:gd name="T33" fmla="*/ 107 h 110"/>
                <a:gd name="T34" fmla="*/ 95 w 192"/>
                <a:gd name="T35" fmla="*/ 104 h 110"/>
                <a:gd name="T36" fmla="*/ 101 w 192"/>
                <a:gd name="T37" fmla="*/ 87 h 110"/>
                <a:gd name="T38" fmla="*/ 116 w 192"/>
                <a:gd name="T39" fmla="*/ 89 h 110"/>
                <a:gd name="T40" fmla="*/ 123 w 192"/>
                <a:gd name="T41" fmla="*/ 80 h 110"/>
                <a:gd name="T42" fmla="*/ 134 w 192"/>
                <a:gd name="T43" fmla="*/ 69 h 110"/>
                <a:gd name="T44" fmla="*/ 144 w 192"/>
                <a:gd name="T45" fmla="*/ 66 h 110"/>
                <a:gd name="T46" fmla="*/ 158 w 192"/>
                <a:gd name="T47" fmla="*/ 72 h 110"/>
                <a:gd name="T48" fmla="*/ 165 w 192"/>
                <a:gd name="T49" fmla="*/ 68 h 110"/>
                <a:gd name="T50" fmla="*/ 171 w 192"/>
                <a:gd name="T51" fmla="*/ 63 h 110"/>
                <a:gd name="T52" fmla="*/ 171 w 192"/>
                <a:gd name="T53" fmla="*/ 51 h 110"/>
                <a:gd name="T54" fmla="*/ 180 w 192"/>
                <a:gd name="T55" fmla="*/ 48 h 110"/>
                <a:gd name="T56" fmla="*/ 191 w 192"/>
                <a:gd name="T57" fmla="*/ 45 h 110"/>
                <a:gd name="T58" fmla="*/ 192 w 192"/>
                <a:gd name="T59" fmla="*/ 32 h 110"/>
                <a:gd name="T60" fmla="*/ 191 w 192"/>
                <a:gd name="T61" fmla="*/ 26 h 110"/>
                <a:gd name="T62" fmla="*/ 171 w 192"/>
                <a:gd name="T63" fmla="*/ 23 h 110"/>
                <a:gd name="T64" fmla="*/ 162 w 192"/>
                <a:gd name="T65" fmla="*/ 15 h 110"/>
                <a:gd name="T66" fmla="*/ 156 w 192"/>
                <a:gd name="T67" fmla="*/ 2 h 110"/>
                <a:gd name="T68" fmla="*/ 149 w 192"/>
                <a:gd name="T69" fmla="*/ 0 h 110"/>
                <a:gd name="T70" fmla="*/ 137 w 192"/>
                <a:gd name="T71" fmla="*/ 11 h 110"/>
                <a:gd name="T72" fmla="*/ 123 w 192"/>
                <a:gd name="T73" fmla="*/ 9 h 110"/>
                <a:gd name="T74" fmla="*/ 111 w 192"/>
                <a:gd name="T75" fmla="*/ 18 h 110"/>
                <a:gd name="T76" fmla="*/ 98 w 192"/>
                <a:gd name="T77" fmla="*/ 26 h 110"/>
                <a:gd name="T78" fmla="*/ 86 w 192"/>
                <a:gd name="T79" fmla="*/ 29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2"/>
                <a:gd name="T121" fmla="*/ 0 h 110"/>
                <a:gd name="T122" fmla="*/ 192 w 192"/>
                <a:gd name="T123" fmla="*/ 110 h 11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2" h="110">
                  <a:moveTo>
                    <a:pt x="86" y="29"/>
                  </a:moveTo>
                  <a:lnTo>
                    <a:pt x="80" y="14"/>
                  </a:lnTo>
                  <a:lnTo>
                    <a:pt x="65" y="12"/>
                  </a:lnTo>
                  <a:lnTo>
                    <a:pt x="59" y="30"/>
                  </a:lnTo>
                  <a:lnTo>
                    <a:pt x="44" y="36"/>
                  </a:lnTo>
                  <a:lnTo>
                    <a:pt x="21" y="38"/>
                  </a:lnTo>
                  <a:lnTo>
                    <a:pt x="15" y="47"/>
                  </a:lnTo>
                  <a:lnTo>
                    <a:pt x="20" y="57"/>
                  </a:lnTo>
                  <a:lnTo>
                    <a:pt x="14" y="69"/>
                  </a:lnTo>
                  <a:lnTo>
                    <a:pt x="11" y="83"/>
                  </a:lnTo>
                  <a:lnTo>
                    <a:pt x="0" y="93"/>
                  </a:lnTo>
                  <a:lnTo>
                    <a:pt x="15" y="102"/>
                  </a:lnTo>
                  <a:lnTo>
                    <a:pt x="29" y="101"/>
                  </a:lnTo>
                  <a:lnTo>
                    <a:pt x="36" y="105"/>
                  </a:lnTo>
                  <a:lnTo>
                    <a:pt x="51" y="110"/>
                  </a:lnTo>
                  <a:lnTo>
                    <a:pt x="62" y="108"/>
                  </a:lnTo>
                  <a:lnTo>
                    <a:pt x="81" y="107"/>
                  </a:lnTo>
                  <a:lnTo>
                    <a:pt x="95" y="104"/>
                  </a:lnTo>
                  <a:lnTo>
                    <a:pt x="101" y="87"/>
                  </a:lnTo>
                  <a:lnTo>
                    <a:pt x="116" y="89"/>
                  </a:lnTo>
                  <a:lnTo>
                    <a:pt x="123" y="80"/>
                  </a:lnTo>
                  <a:lnTo>
                    <a:pt x="134" y="69"/>
                  </a:lnTo>
                  <a:lnTo>
                    <a:pt x="144" y="66"/>
                  </a:lnTo>
                  <a:lnTo>
                    <a:pt x="158" y="72"/>
                  </a:lnTo>
                  <a:lnTo>
                    <a:pt x="165" y="68"/>
                  </a:lnTo>
                  <a:lnTo>
                    <a:pt x="171" y="63"/>
                  </a:lnTo>
                  <a:lnTo>
                    <a:pt x="171" y="51"/>
                  </a:lnTo>
                  <a:lnTo>
                    <a:pt x="180" y="48"/>
                  </a:lnTo>
                  <a:lnTo>
                    <a:pt x="191" y="45"/>
                  </a:lnTo>
                  <a:lnTo>
                    <a:pt x="192" y="32"/>
                  </a:lnTo>
                  <a:lnTo>
                    <a:pt x="191" y="26"/>
                  </a:lnTo>
                  <a:lnTo>
                    <a:pt x="171" y="23"/>
                  </a:lnTo>
                  <a:lnTo>
                    <a:pt x="162" y="15"/>
                  </a:lnTo>
                  <a:lnTo>
                    <a:pt x="156" y="2"/>
                  </a:lnTo>
                  <a:lnTo>
                    <a:pt x="149" y="0"/>
                  </a:lnTo>
                  <a:lnTo>
                    <a:pt x="137" y="11"/>
                  </a:lnTo>
                  <a:lnTo>
                    <a:pt x="123" y="9"/>
                  </a:lnTo>
                  <a:lnTo>
                    <a:pt x="111" y="18"/>
                  </a:lnTo>
                  <a:lnTo>
                    <a:pt x="98" y="26"/>
                  </a:lnTo>
                  <a:lnTo>
                    <a:pt x="86" y="2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2" name="Freeform 109"/>
            <p:cNvSpPr>
              <a:spLocks/>
            </p:cNvSpPr>
            <p:nvPr/>
          </p:nvSpPr>
          <p:spPr bwMode="auto">
            <a:xfrm>
              <a:off x="1522535" y="2817814"/>
              <a:ext cx="375139" cy="373063"/>
            </a:xfrm>
            <a:custGeom>
              <a:avLst/>
              <a:gdLst>
                <a:gd name="T0" fmla="*/ 58 w 256"/>
                <a:gd name="T1" fmla="*/ 66 h 235"/>
                <a:gd name="T2" fmla="*/ 66 w 256"/>
                <a:gd name="T3" fmla="*/ 78 h 235"/>
                <a:gd name="T4" fmla="*/ 61 w 256"/>
                <a:gd name="T5" fmla="*/ 100 h 235"/>
                <a:gd name="T6" fmla="*/ 39 w 256"/>
                <a:gd name="T7" fmla="*/ 99 h 235"/>
                <a:gd name="T8" fmla="*/ 31 w 256"/>
                <a:gd name="T9" fmla="*/ 106 h 235"/>
                <a:gd name="T10" fmla="*/ 19 w 256"/>
                <a:gd name="T11" fmla="*/ 105 h 235"/>
                <a:gd name="T12" fmla="*/ 1 w 256"/>
                <a:gd name="T13" fmla="*/ 106 h 235"/>
                <a:gd name="T14" fmla="*/ 1 w 256"/>
                <a:gd name="T15" fmla="*/ 118 h 235"/>
                <a:gd name="T16" fmla="*/ 3 w 256"/>
                <a:gd name="T17" fmla="*/ 129 h 235"/>
                <a:gd name="T18" fmla="*/ 0 w 256"/>
                <a:gd name="T19" fmla="*/ 138 h 235"/>
                <a:gd name="T20" fmla="*/ 10 w 256"/>
                <a:gd name="T21" fmla="*/ 151 h 235"/>
                <a:gd name="T22" fmla="*/ 9 w 256"/>
                <a:gd name="T23" fmla="*/ 159 h 235"/>
                <a:gd name="T24" fmla="*/ 13 w 256"/>
                <a:gd name="T25" fmla="*/ 166 h 235"/>
                <a:gd name="T26" fmla="*/ 21 w 256"/>
                <a:gd name="T27" fmla="*/ 171 h 235"/>
                <a:gd name="T28" fmla="*/ 34 w 256"/>
                <a:gd name="T29" fmla="*/ 174 h 235"/>
                <a:gd name="T30" fmla="*/ 43 w 256"/>
                <a:gd name="T31" fmla="*/ 174 h 235"/>
                <a:gd name="T32" fmla="*/ 49 w 256"/>
                <a:gd name="T33" fmla="*/ 181 h 235"/>
                <a:gd name="T34" fmla="*/ 60 w 256"/>
                <a:gd name="T35" fmla="*/ 189 h 235"/>
                <a:gd name="T36" fmla="*/ 70 w 256"/>
                <a:gd name="T37" fmla="*/ 192 h 235"/>
                <a:gd name="T38" fmla="*/ 75 w 256"/>
                <a:gd name="T39" fmla="*/ 204 h 235"/>
                <a:gd name="T40" fmla="*/ 69 w 256"/>
                <a:gd name="T41" fmla="*/ 208 h 235"/>
                <a:gd name="T42" fmla="*/ 70 w 256"/>
                <a:gd name="T43" fmla="*/ 223 h 235"/>
                <a:gd name="T44" fmla="*/ 85 w 256"/>
                <a:gd name="T45" fmla="*/ 235 h 235"/>
                <a:gd name="T46" fmla="*/ 100 w 256"/>
                <a:gd name="T47" fmla="*/ 234 h 235"/>
                <a:gd name="T48" fmla="*/ 120 w 256"/>
                <a:gd name="T49" fmla="*/ 202 h 235"/>
                <a:gd name="T50" fmla="*/ 121 w 256"/>
                <a:gd name="T51" fmla="*/ 183 h 235"/>
                <a:gd name="T52" fmla="*/ 136 w 256"/>
                <a:gd name="T53" fmla="*/ 169 h 235"/>
                <a:gd name="T54" fmla="*/ 142 w 256"/>
                <a:gd name="T55" fmla="*/ 159 h 235"/>
                <a:gd name="T56" fmla="*/ 156 w 256"/>
                <a:gd name="T57" fmla="*/ 156 h 235"/>
                <a:gd name="T58" fmla="*/ 163 w 256"/>
                <a:gd name="T59" fmla="*/ 157 h 235"/>
                <a:gd name="T60" fmla="*/ 177 w 256"/>
                <a:gd name="T61" fmla="*/ 154 h 235"/>
                <a:gd name="T62" fmla="*/ 190 w 256"/>
                <a:gd name="T63" fmla="*/ 141 h 235"/>
                <a:gd name="T64" fmla="*/ 193 w 256"/>
                <a:gd name="T65" fmla="*/ 97 h 235"/>
                <a:gd name="T66" fmla="*/ 210 w 256"/>
                <a:gd name="T67" fmla="*/ 97 h 235"/>
                <a:gd name="T68" fmla="*/ 216 w 256"/>
                <a:gd name="T69" fmla="*/ 85 h 235"/>
                <a:gd name="T70" fmla="*/ 226 w 256"/>
                <a:gd name="T71" fmla="*/ 87 h 235"/>
                <a:gd name="T72" fmla="*/ 231 w 256"/>
                <a:gd name="T73" fmla="*/ 79 h 235"/>
                <a:gd name="T74" fmla="*/ 244 w 256"/>
                <a:gd name="T75" fmla="*/ 78 h 235"/>
                <a:gd name="T76" fmla="*/ 256 w 256"/>
                <a:gd name="T77" fmla="*/ 67 h 235"/>
                <a:gd name="T78" fmla="*/ 241 w 256"/>
                <a:gd name="T79" fmla="*/ 57 h 235"/>
                <a:gd name="T80" fmla="*/ 232 w 256"/>
                <a:gd name="T81" fmla="*/ 37 h 235"/>
                <a:gd name="T82" fmla="*/ 223 w 256"/>
                <a:gd name="T83" fmla="*/ 19 h 235"/>
                <a:gd name="T84" fmla="*/ 210 w 256"/>
                <a:gd name="T85" fmla="*/ 6 h 235"/>
                <a:gd name="T86" fmla="*/ 198 w 256"/>
                <a:gd name="T87" fmla="*/ 7 h 235"/>
                <a:gd name="T88" fmla="*/ 189 w 256"/>
                <a:gd name="T89" fmla="*/ 1 h 235"/>
                <a:gd name="T90" fmla="*/ 174 w 256"/>
                <a:gd name="T91" fmla="*/ 0 h 235"/>
                <a:gd name="T92" fmla="*/ 156 w 256"/>
                <a:gd name="T93" fmla="*/ 3 h 235"/>
                <a:gd name="T94" fmla="*/ 142 w 256"/>
                <a:gd name="T95" fmla="*/ 9 h 235"/>
                <a:gd name="T96" fmla="*/ 133 w 256"/>
                <a:gd name="T97" fmla="*/ 16 h 235"/>
                <a:gd name="T98" fmla="*/ 118 w 256"/>
                <a:gd name="T99" fmla="*/ 13 h 235"/>
                <a:gd name="T100" fmla="*/ 105 w 256"/>
                <a:gd name="T101" fmla="*/ 7 h 235"/>
                <a:gd name="T102" fmla="*/ 90 w 256"/>
                <a:gd name="T103" fmla="*/ 16 h 235"/>
                <a:gd name="T104" fmla="*/ 85 w 256"/>
                <a:gd name="T105" fmla="*/ 28 h 235"/>
                <a:gd name="T106" fmla="*/ 88 w 256"/>
                <a:gd name="T107" fmla="*/ 42 h 235"/>
                <a:gd name="T108" fmla="*/ 78 w 256"/>
                <a:gd name="T109" fmla="*/ 48 h 235"/>
                <a:gd name="T110" fmla="*/ 69 w 256"/>
                <a:gd name="T111" fmla="*/ 51 h 235"/>
                <a:gd name="T112" fmla="*/ 58 w 256"/>
                <a:gd name="T113" fmla="*/ 66 h 23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56"/>
                <a:gd name="T172" fmla="*/ 0 h 235"/>
                <a:gd name="T173" fmla="*/ 256 w 256"/>
                <a:gd name="T174" fmla="*/ 235 h 23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56" h="235">
                  <a:moveTo>
                    <a:pt x="58" y="66"/>
                  </a:moveTo>
                  <a:lnTo>
                    <a:pt x="66" y="78"/>
                  </a:lnTo>
                  <a:lnTo>
                    <a:pt x="61" y="100"/>
                  </a:lnTo>
                  <a:lnTo>
                    <a:pt x="39" y="99"/>
                  </a:lnTo>
                  <a:lnTo>
                    <a:pt x="31" y="106"/>
                  </a:lnTo>
                  <a:lnTo>
                    <a:pt x="19" y="105"/>
                  </a:lnTo>
                  <a:lnTo>
                    <a:pt x="1" y="106"/>
                  </a:lnTo>
                  <a:lnTo>
                    <a:pt x="1" y="118"/>
                  </a:lnTo>
                  <a:lnTo>
                    <a:pt x="3" y="129"/>
                  </a:lnTo>
                  <a:lnTo>
                    <a:pt x="0" y="138"/>
                  </a:lnTo>
                  <a:lnTo>
                    <a:pt x="10" y="151"/>
                  </a:lnTo>
                  <a:lnTo>
                    <a:pt x="9" y="159"/>
                  </a:lnTo>
                  <a:lnTo>
                    <a:pt x="13" y="166"/>
                  </a:lnTo>
                  <a:lnTo>
                    <a:pt x="21" y="171"/>
                  </a:lnTo>
                  <a:lnTo>
                    <a:pt x="34" y="174"/>
                  </a:lnTo>
                  <a:lnTo>
                    <a:pt x="43" y="174"/>
                  </a:lnTo>
                  <a:lnTo>
                    <a:pt x="49" y="181"/>
                  </a:lnTo>
                  <a:lnTo>
                    <a:pt x="60" y="189"/>
                  </a:lnTo>
                  <a:lnTo>
                    <a:pt x="70" y="192"/>
                  </a:lnTo>
                  <a:lnTo>
                    <a:pt x="75" y="204"/>
                  </a:lnTo>
                  <a:lnTo>
                    <a:pt x="69" y="208"/>
                  </a:lnTo>
                  <a:lnTo>
                    <a:pt x="70" y="223"/>
                  </a:lnTo>
                  <a:lnTo>
                    <a:pt x="85" y="235"/>
                  </a:lnTo>
                  <a:lnTo>
                    <a:pt x="100" y="234"/>
                  </a:lnTo>
                  <a:lnTo>
                    <a:pt x="120" y="202"/>
                  </a:lnTo>
                  <a:lnTo>
                    <a:pt x="121" y="183"/>
                  </a:lnTo>
                  <a:lnTo>
                    <a:pt x="136" y="169"/>
                  </a:lnTo>
                  <a:lnTo>
                    <a:pt x="142" y="159"/>
                  </a:lnTo>
                  <a:lnTo>
                    <a:pt x="156" y="156"/>
                  </a:lnTo>
                  <a:lnTo>
                    <a:pt x="163" y="157"/>
                  </a:lnTo>
                  <a:lnTo>
                    <a:pt x="177" y="154"/>
                  </a:lnTo>
                  <a:lnTo>
                    <a:pt x="190" y="141"/>
                  </a:lnTo>
                  <a:lnTo>
                    <a:pt x="193" y="97"/>
                  </a:lnTo>
                  <a:lnTo>
                    <a:pt x="210" y="97"/>
                  </a:lnTo>
                  <a:lnTo>
                    <a:pt x="216" y="85"/>
                  </a:lnTo>
                  <a:lnTo>
                    <a:pt x="226" y="87"/>
                  </a:lnTo>
                  <a:lnTo>
                    <a:pt x="231" y="79"/>
                  </a:lnTo>
                  <a:lnTo>
                    <a:pt x="244" y="78"/>
                  </a:lnTo>
                  <a:lnTo>
                    <a:pt x="256" y="67"/>
                  </a:lnTo>
                  <a:lnTo>
                    <a:pt x="241" y="57"/>
                  </a:lnTo>
                  <a:lnTo>
                    <a:pt x="232" y="37"/>
                  </a:lnTo>
                  <a:lnTo>
                    <a:pt x="223" y="19"/>
                  </a:lnTo>
                  <a:lnTo>
                    <a:pt x="210" y="6"/>
                  </a:lnTo>
                  <a:lnTo>
                    <a:pt x="198" y="7"/>
                  </a:lnTo>
                  <a:lnTo>
                    <a:pt x="189" y="1"/>
                  </a:lnTo>
                  <a:lnTo>
                    <a:pt x="174" y="0"/>
                  </a:lnTo>
                  <a:lnTo>
                    <a:pt x="156" y="3"/>
                  </a:lnTo>
                  <a:lnTo>
                    <a:pt x="142" y="9"/>
                  </a:lnTo>
                  <a:lnTo>
                    <a:pt x="133" y="16"/>
                  </a:lnTo>
                  <a:lnTo>
                    <a:pt x="118" y="13"/>
                  </a:lnTo>
                  <a:lnTo>
                    <a:pt x="105" y="7"/>
                  </a:lnTo>
                  <a:lnTo>
                    <a:pt x="90" y="16"/>
                  </a:lnTo>
                  <a:lnTo>
                    <a:pt x="85" y="28"/>
                  </a:lnTo>
                  <a:lnTo>
                    <a:pt x="88" y="42"/>
                  </a:lnTo>
                  <a:lnTo>
                    <a:pt x="78" y="48"/>
                  </a:lnTo>
                  <a:lnTo>
                    <a:pt x="69" y="51"/>
                  </a:lnTo>
                  <a:lnTo>
                    <a:pt x="58" y="6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3" name="Freeform 110"/>
            <p:cNvSpPr>
              <a:spLocks/>
            </p:cNvSpPr>
            <p:nvPr/>
          </p:nvSpPr>
          <p:spPr bwMode="auto">
            <a:xfrm>
              <a:off x="1421424" y="2757489"/>
              <a:ext cx="369277" cy="228600"/>
            </a:xfrm>
            <a:custGeom>
              <a:avLst/>
              <a:gdLst>
                <a:gd name="T0" fmla="*/ 96 w 252"/>
                <a:gd name="T1" fmla="*/ 26 h 144"/>
                <a:gd name="T2" fmla="*/ 82 w 252"/>
                <a:gd name="T3" fmla="*/ 26 h 144"/>
                <a:gd name="T4" fmla="*/ 58 w 252"/>
                <a:gd name="T5" fmla="*/ 21 h 144"/>
                <a:gd name="T6" fmla="*/ 42 w 252"/>
                <a:gd name="T7" fmla="*/ 17 h 144"/>
                <a:gd name="T8" fmla="*/ 30 w 252"/>
                <a:gd name="T9" fmla="*/ 12 h 144"/>
                <a:gd name="T10" fmla="*/ 22 w 252"/>
                <a:gd name="T11" fmla="*/ 26 h 144"/>
                <a:gd name="T12" fmla="*/ 10 w 252"/>
                <a:gd name="T13" fmla="*/ 29 h 144"/>
                <a:gd name="T14" fmla="*/ 0 w 252"/>
                <a:gd name="T15" fmla="*/ 41 h 144"/>
                <a:gd name="T16" fmla="*/ 9 w 252"/>
                <a:gd name="T17" fmla="*/ 53 h 144"/>
                <a:gd name="T18" fmla="*/ 18 w 252"/>
                <a:gd name="T19" fmla="*/ 53 h 144"/>
                <a:gd name="T20" fmla="*/ 22 w 252"/>
                <a:gd name="T21" fmla="*/ 62 h 144"/>
                <a:gd name="T22" fmla="*/ 19 w 252"/>
                <a:gd name="T23" fmla="*/ 74 h 144"/>
                <a:gd name="T24" fmla="*/ 28 w 252"/>
                <a:gd name="T25" fmla="*/ 81 h 144"/>
                <a:gd name="T26" fmla="*/ 48 w 252"/>
                <a:gd name="T27" fmla="*/ 81 h 144"/>
                <a:gd name="T28" fmla="*/ 52 w 252"/>
                <a:gd name="T29" fmla="*/ 92 h 144"/>
                <a:gd name="T30" fmla="*/ 60 w 252"/>
                <a:gd name="T31" fmla="*/ 108 h 144"/>
                <a:gd name="T32" fmla="*/ 67 w 252"/>
                <a:gd name="T33" fmla="*/ 120 h 144"/>
                <a:gd name="T34" fmla="*/ 63 w 252"/>
                <a:gd name="T35" fmla="*/ 132 h 144"/>
                <a:gd name="T36" fmla="*/ 70 w 252"/>
                <a:gd name="T37" fmla="*/ 144 h 144"/>
                <a:gd name="T38" fmla="*/ 100 w 252"/>
                <a:gd name="T39" fmla="*/ 144 h 144"/>
                <a:gd name="T40" fmla="*/ 111 w 252"/>
                <a:gd name="T41" fmla="*/ 137 h 144"/>
                <a:gd name="T42" fmla="*/ 130 w 252"/>
                <a:gd name="T43" fmla="*/ 137 h 144"/>
                <a:gd name="T44" fmla="*/ 135 w 252"/>
                <a:gd name="T45" fmla="*/ 114 h 144"/>
                <a:gd name="T46" fmla="*/ 127 w 252"/>
                <a:gd name="T47" fmla="*/ 101 h 144"/>
                <a:gd name="T48" fmla="*/ 136 w 252"/>
                <a:gd name="T49" fmla="*/ 89 h 144"/>
                <a:gd name="T50" fmla="*/ 144 w 252"/>
                <a:gd name="T51" fmla="*/ 89 h 144"/>
                <a:gd name="T52" fmla="*/ 157 w 252"/>
                <a:gd name="T53" fmla="*/ 78 h 144"/>
                <a:gd name="T54" fmla="*/ 156 w 252"/>
                <a:gd name="T55" fmla="*/ 68 h 144"/>
                <a:gd name="T56" fmla="*/ 160 w 252"/>
                <a:gd name="T57" fmla="*/ 53 h 144"/>
                <a:gd name="T58" fmla="*/ 177 w 252"/>
                <a:gd name="T59" fmla="*/ 44 h 144"/>
                <a:gd name="T60" fmla="*/ 190 w 252"/>
                <a:gd name="T61" fmla="*/ 53 h 144"/>
                <a:gd name="T62" fmla="*/ 204 w 252"/>
                <a:gd name="T63" fmla="*/ 53 h 144"/>
                <a:gd name="T64" fmla="*/ 214 w 252"/>
                <a:gd name="T65" fmla="*/ 42 h 144"/>
                <a:gd name="T66" fmla="*/ 231 w 252"/>
                <a:gd name="T67" fmla="*/ 39 h 144"/>
                <a:gd name="T68" fmla="*/ 252 w 252"/>
                <a:gd name="T69" fmla="*/ 38 h 144"/>
                <a:gd name="T70" fmla="*/ 244 w 252"/>
                <a:gd name="T71" fmla="*/ 29 h 144"/>
                <a:gd name="T72" fmla="*/ 235 w 252"/>
                <a:gd name="T73" fmla="*/ 27 h 144"/>
                <a:gd name="T74" fmla="*/ 222 w 252"/>
                <a:gd name="T75" fmla="*/ 23 h 144"/>
                <a:gd name="T76" fmla="*/ 220 w 252"/>
                <a:gd name="T77" fmla="*/ 15 h 144"/>
                <a:gd name="T78" fmla="*/ 222 w 252"/>
                <a:gd name="T79" fmla="*/ 8 h 144"/>
                <a:gd name="T80" fmla="*/ 214 w 252"/>
                <a:gd name="T81" fmla="*/ 0 h 144"/>
                <a:gd name="T82" fmla="*/ 201 w 252"/>
                <a:gd name="T83" fmla="*/ 8 h 144"/>
                <a:gd name="T84" fmla="*/ 177 w 252"/>
                <a:gd name="T85" fmla="*/ 6 h 144"/>
                <a:gd name="T86" fmla="*/ 169 w 252"/>
                <a:gd name="T87" fmla="*/ 14 h 144"/>
                <a:gd name="T88" fmla="*/ 169 w 252"/>
                <a:gd name="T89" fmla="*/ 24 h 144"/>
                <a:gd name="T90" fmla="*/ 153 w 252"/>
                <a:gd name="T91" fmla="*/ 39 h 144"/>
                <a:gd name="T92" fmla="*/ 132 w 252"/>
                <a:gd name="T93" fmla="*/ 29 h 144"/>
                <a:gd name="T94" fmla="*/ 108 w 252"/>
                <a:gd name="T95" fmla="*/ 30 h 144"/>
                <a:gd name="T96" fmla="*/ 96 w 252"/>
                <a:gd name="T97" fmla="*/ 26 h 1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52"/>
                <a:gd name="T148" fmla="*/ 0 h 144"/>
                <a:gd name="T149" fmla="*/ 252 w 252"/>
                <a:gd name="T150" fmla="*/ 144 h 1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52" h="144">
                  <a:moveTo>
                    <a:pt x="96" y="26"/>
                  </a:moveTo>
                  <a:lnTo>
                    <a:pt x="82" y="26"/>
                  </a:lnTo>
                  <a:lnTo>
                    <a:pt x="58" y="21"/>
                  </a:lnTo>
                  <a:lnTo>
                    <a:pt x="42" y="17"/>
                  </a:lnTo>
                  <a:lnTo>
                    <a:pt x="30" y="12"/>
                  </a:lnTo>
                  <a:lnTo>
                    <a:pt x="22" y="26"/>
                  </a:lnTo>
                  <a:lnTo>
                    <a:pt x="10" y="29"/>
                  </a:lnTo>
                  <a:lnTo>
                    <a:pt x="0" y="41"/>
                  </a:lnTo>
                  <a:lnTo>
                    <a:pt x="9" y="53"/>
                  </a:lnTo>
                  <a:lnTo>
                    <a:pt x="18" y="53"/>
                  </a:lnTo>
                  <a:lnTo>
                    <a:pt x="22" y="62"/>
                  </a:lnTo>
                  <a:lnTo>
                    <a:pt x="19" y="74"/>
                  </a:lnTo>
                  <a:lnTo>
                    <a:pt x="28" y="81"/>
                  </a:lnTo>
                  <a:lnTo>
                    <a:pt x="48" y="81"/>
                  </a:lnTo>
                  <a:lnTo>
                    <a:pt x="52" y="92"/>
                  </a:lnTo>
                  <a:lnTo>
                    <a:pt x="60" y="108"/>
                  </a:lnTo>
                  <a:lnTo>
                    <a:pt x="67" y="120"/>
                  </a:lnTo>
                  <a:lnTo>
                    <a:pt x="63" y="132"/>
                  </a:lnTo>
                  <a:lnTo>
                    <a:pt x="70" y="144"/>
                  </a:lnTo>
                  <a:lnTo>
                    <a:pt x="100" y="144"/>
                  </a:lnTo>
                  <a:lnTo>
                    <a:pt x="111" y="137"/>
                  </a:lnTo>
                  <a:lnTo>
                    <a:pt x="130" y="137"/>
                  </a:lnTo>
                  <a:lnTo>
                    <a:pt x="135" y="114"/>
                  </a:lnTo>
                  <a:lnTo>
                    <a:pt x="127" y="101"/>
                  </a:lnTo>
                  <a:lnTo>
                    <a:pt x="136" y="89"/>
                  </a:lnTo>
                  <a:lnTo>
                    <a:pt x="144" y="89"/>
                  </a:lnTo>
                  <a:lnTo>
                    <a:pt x="157" y="78"/>
                  </a:lnTo>
                  <a:lnTo>
                    <a:pt x="156" y="68"/>
                  </a:lnTo>
                  <a:lnTo>
                    <a:pt x="160" y="53"/>
                  </a:lnTo>
                  <a:lnTo>
                    <a:pt x="177" y="44"/>
                  </a:lnTo>
                  <a:lnTo>
                    <a:pt x="190" y="53"/>
                  </a:lnTo>
                  <a:lnTo>
                    <a:pt x="204" y="53"/>
                  </a:lnTo>
                  <a:lnTo>
                    <a:pt x="214" y="42"/>
                  </a:lnTo>
                  <a:lnTo>
                    <a:pt x="231" y="39"/>
                  </a:lnTo>
                  <a:lnTo>
                    <a:pt x="252" y="38"/>
                  </a:lnTo>
                  <a:lnTo>
                    <a:pt x="244" y="29"/>
                  </a:lnTo>
                  <a:lnTo>
                    <a:pt x="235" y="27"/>
                  </a:lnTo>
                  <a:lnTo>
                    <a:pt x="222" y="23"/>
                  </a:lnTo>
                  <a:lnTo>
                    <a:pt x="220" y="15"/>
                  </a:lnTo>
                  <a:lnTo>
                    <a:pt x="222" y="8"/>
                  </a:lnTo>
                  <a:lnTo>
                    <a:pt x="214" y="0"/>
                  </a:lnTo>
                  <a:lnTo>
                    <a:pt x="201" y="8"/>
                  </a:lnTo>
                  <a:lnTo>
                    <a:pt x="177" y="6"/>
                  </a:lnTo>
                  <a:lnTo>
                    <a:pt x="169" y="14"/>
                  </a:lnTo>
                  <a:lnTo>
                    <a:pt x="169" y="24"/>
                  </a:lnTo>
                  <a:lnTo>
                    <a:pt x="153" y="39"/>
                  </a:lnTo>
                  <a:lnTo>
                    <a:pt x="132" y="29"/>
                  </a:lnTo>
                  <a:lnTo>
                    <a:pt x="108" y="30"/>
                  </a:lnTo>
                  <a:lnTo>
                    <a:pt x="96" y="2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4" name="Freeform 111"/>
            <p:cNvSpPr>
              <a:spLocks/>
            </p:cNvSpPr>
            <p:nvPr/>
          </p:nvSpPr>
          <p:spPr bwMode="auto">
            <a:xfrm>
              <a:off x="1311520" y="2808289"/>
              <a:ext cx="216877" cy="295275"/>
            </a:xfrm>
            <a:custGeom>
              <a:avLst/>
              <a:gdLst>
                <a:gd name="T0" fmla="*/ 37 w 148"/>
                <a:gd name="T1" fmla="*/ 13 h 186"/>
                <a:gd name="T2" fmla="*/ 36 w 148"/>
                <a:gd name="T3" fmla="*/ 31 h 186"/>
                <a:gd name="T4" fmla="*/ 30 w 148"/>
                <a:gd name="T5" fmla="*/ 40 h 186"/>
                <a:gd name="T6" fmla="*/ 19 w 148"/>
                <a:gd name="T7" fmla="*/ 48 h 186"/>
                <a:gd name="T8" fmla="*/ 9 w 148"/>
                <a:gd name="T9" fmla="*/ 58 h 186"/>
                <a:gd name="T10" fmla="*/ 1 w 148"/>
                <a:gd name="T11" fmla="*/ 69 h 186"/>
                <a:gd name="T12" fmla="*/ 3 w 148"/>
                <a:gd name="T13" fmla="*/ 78 h 186"/>
                <a:gd name="T14" fmla="*/ 7 w 148"/>
                <a:gd name="T15" fmla="*/ 82 h 186"/>
                <a:gd name="T16" fmla="*/ 7 w 148"/>
                <a:gd name="T17" fmla="*/ 91 h 186"/>
                <a:gd name="T18" fmla="*/ 0 w 148"/>
                <a:gd name="T19" fmla="*/ 105 h 186"/>
                <a:gd name="T20" fmla="*/ 6 w 148"/>
                <a:gd name="T21" fmla="*/ 114 h 186"/>
                <a:gd name="T22" fmla="*/ 21 w 148"/>
                <a:gd name="T23" fmla="*/ 103 h 186"/>
                <a:gd name="T24" fmla="*/ 28 w 148"/>
                <a:gd name="T25" fmla="*/ 103 h 186"/>
                <a:gd name="T26" fmla="*/ 36 w 148"/>
                <a:gd name="T27" fmla="*/ 100 h 186"/>
                <a:gd name="T28" fmla="*/ 43 w 148"/>
                <a:gd name="T29" fmla="*/ 108 h 186"/>
                <a:gd name="T30" fmla="*/ 42 w 148"/>
                <a:gd name="T31" fmla="*/ 136 h 186"/>
                <a:gd name="T32" fmla="*/ 64 w 148"/>
                <a:gd name="T33" fmla="*/ 144 h 186"/>
                <a:gd name="T34" fmla="*/ 78 w 148"/>
                <a:gd name="T35" fmla="*/ 165 h 186"/>
                <a:gd name="T36" fmla="*/ 82 w 148"/>
                <a:gd name="T37" fmla="*/ 178 h 186"/>
                <a:gd name="T38" fmla="*/ 88 w 148"/>
                <a:gd name="T39" fmla="*/ 177 h 186"/>
                <a:gd name="T40" fmla="*/ 102 w 148"/>
                <a:gd name="T41" fmla="*/ 186 h 186"/>
                <a:gd name="T42" fmla="*/ 118 w 148"/>
                <a:gd name="T43" fmla="*/ 171 h 186"/>
                <a:gd name="T44" fmla="*/ 121 w 148"/>
                <a:gd name="T45" fmla="*/ 159 h 186"/>
                <a:gd name="T46" fmla="*/ 148 w 148"/>
                <a:gd name="T47" fmla="*/ 138 h 186"/>
                <a:gd name="T48" fmla="*/ 144 w 148"/>
                <a:gd name="T49" fmla="*/ 114 h 186"/>
                <a:gd name="T50" fmla="*/ 139 w 148"/>
                <a:gd name="T51" fmla="*/ 102 h 186"/>
                <a:gd name="T52" fmla="*/ 142 w 148"/>
                <a:gd name="T53" fmla="*/ 90 h 186"/>
                <a:gd name="T54" fmla="*/ 135 w 148"/>
                <a:gd name="T55" fmla="*/ 76 h 186"/>
                <a:gd name="T56" fmla="*/ 123 w 148"/>
                <a:gd name="T57" fmla="*/ 48 h 186"/>
                <a:gd name="T58" fmla="*/ 106 w 148"/>
                <a:gd name="T59" fmla="*/ 49 h 186"/>
                <a:gd name="T60" fmla="*/ 94 w 148"/>
                <a:gd name="T61" fmla="*/ 43 h 186"/>
                <a:gd name="T62" fmla="*/ 99 w 148"/>
                <a:gd name="T63" fmla="*/ 30 h 186"/>
                <a:gd name="T64" fmla="*/ 93 w 148"/>
                <a:gd name="T65" fmla="*/ 21 h 186"/>
                <a:gd name="T66" fmla="*/ 87 w 148"/>
                <a:gd name="T67" fmla="*/ 24 h 186"/>
                <a:gd name="T68" fmla="*/ 73 w 148"/>
                <a:gd name="T69" fmla="*/ 9 h 186"/>
                <a:gd name="T70" fmla="*/ 66 w 148"/>
                <a:gd name="T71" fmla="*/ 7 h 186"/>
                <a:gd name="T72" fmla="*/ 61 w 148"/>
                <a:gd name="T73" fmla="*/ 0 h 186"/>
                <a:gd name="T74" fmla="*/ 51 w 148"/>
                <a:gd name="T75" fmla="*/ 3 h 186"/>
                <a:gd name="T76" fmla="*/ 37 w 148"/>
                <a:gd name="T77" fmla="*/ 13 h 18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8"/>
                <a:gd name="T118" fmla="*/ 0 h 186"/>
                <a:gd name="T119" fmla="*/ 148 w 148"/>
                <a:gd name="T120" fmla="*/ 186 h 18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8" h="186">
                  <a:moveTo>
                    <a:pt x="37" y="13"/>
                  </a:moveTo>
                  <a:lnTo>
                    <a:pt x="36" y="31"/>
                  </a:lnTo>
                  <a:lnTo>
                    <a:pt x="30" y="40"/>
                  </a:lnTo>
                  <a:lnTo>
                    <a:pt x="19" y="48"/>
                  </a:lnTo>
                  <a:lnTo>
                    <a:pt x="9" y="58"/>
                  </a:lnTo>
                  <a:lnTo>
                    <a:pt x="1" y="69"/>
                  </a:lnTo>
                  <a:lnTo>
                    <a:pt x="3" y="78"/>
                  </a:lnTo>
                  <a:lnTo>
                    <a:pt x="7" y="82"/>
                  </a:lnTo>
                  <a:lnTo>
                    <a:pt x="7" y="91"/>
                  </a:lnTo>
                  <a:lnTo>
                    <a:pt x="0" y="105"/>
                  </a:lnTo>
                  <a:lnTo>
                    <a:pt x="6" y="114"/>
                  </a:lnTo>
                  <a:lnTo>
                    <a:pt x="21" y="103"/>
                  </a:lnTo>
                  <a:lnTo>
                    <a:pt x="28" y="103"/>
                  </a:lnTo>
                  <a:lnTo>
                    <a:pt x="36" y="100"/>
                  </a:lnTo>
                  <a:lnTo>
                    <a:pt x="43" y="108"/>
                  </a:lnTo>
                  <a:lnTo>
                    <a:pt x="42" y="136"/>
                  </a:lnTo>
                  <a:lnTo>
                    <a:pt x="64" y="144"/>
                  </a:lnTo>
                  <a:lnTo>
                    <a:pt x="78" y="165"/>
                  </a:lnTo>
                  <a:lnTo>
                    <a:pt x="82" y="178"/>
                  </a:lnTo>
                  <a:lnTo>
                    <a:pt x="88" y="177"/>
                  </a:lnTo>
                  <a:lnTo>
                    <a:pt x="102" y="186"/>
                  </a:lnTo>
                  <a:lnTo>
                    <a:pt x="118" y="171"/>
                  </a:lnTo>
                  <a:lnTo>
                    <a:pt x="121" y="159"/>
                  </a:lnTo>
                  <a:lnTo>
                    <a:pt x="148" y="138"/>
                  </a:lnTo>
                  <a:lnTo>
                    <a:pt x="144" y="114"/>
                  </a:lnTo>
                  <a:lnTo>
                    <a:pt x="139" y="102"/>
                  </a:lnTo>
                  <a:lnTo>
                    <a:pt x="142" y="90"/>
                  </a:lnTo>
                  <a:lnTo>
                    <a:pt x="135" y="76"/>
                  </a:lnTo>
                  <a:lnTo>
                    <a:pt x="123" y="48"/>
                  </a:lnTo>
                  <a:lnTo>
                    <a:pt x="106" y="49"/>
                  </a:lnTo>
                  <a:lnTo>
                    <a:pt x="94" y="43"/>
                  </a:lnTo>
                  <a:lnTo>
                    <a:pt x="99" y="30"/>
                  </a:lnTo>
                  <a:lnTo>
                    <a:pt x="93" y="21"/>
                  </a:lnTo>
                  <a:lnTo>
                    <a:pt x="87" y="24"/>
                  </a:lnTo>
                  <a:lnTo>
                    <a:pt x="73" y="9"/>
                  </a:lnTo>
                  <a:lnTo>
                    <a:pt x="66" y="7"/>
                  </a:lnTo>
                  <a:lnTo>
                    <a:pt x="61" y="0"/>
                  </a:lnTo>
                  <a:lnTo>
                    <a:pt x="51" y="3"/>
                  </a:lnTo>
                  <a:lnTo>
                    <a:pt x="37" y="1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5" name="Freeform 112"/>
            <p:cNvSpPr>
              <a:spLocks/>
            </p:cNvSpPr>
            <p:nvPr/>
          </p:nvSpPr>
          <p:spPr bwMode="auto">
            <a:xfrm>
              <a:off x="1074128" y="3027364"/>
              <a:ext cx="572966" cy="373063"/>
            </a:xfrm>
            <a:custGeom>
              <a:avLst/>
              <a:gdLst>
                <a:gd name="T0" fmla="*/ 261 w 391"/>
                <a:gd name="T1" fmla="*/ 46 h 235"/>
                <a:gd name="T2" fmla="*/ 241 w 391"/>
                <a:gd name="T3" fmla="*/ 39 h 235"/>
                <a:gd name="T4" fmla="*/ 234 w 391"/>
                <a:gd name="T5" fmla="*/ 19 h 235"/>
                <a:gd name="T6" fmla="*/ 205 w 391"/>
                <a:gd name="T7" fmla="*/ 0 h 235"/>
                <a:gd name="T8" fmla="*/ 193 w 391"/>
                <a:gd name="T9" fmla="*/ 24 h 235"/>
                <a:gd name="T10" fmla="*/ 196 w 391"/>
                <a:gd name="T11" fmla="*/ 46 h 235"/>
                <a:gd name="T12" fmla="*/ 177 w 391"/>
                <a:gd name="T13" fmla="*/ 40 h 235"/>
                <a:gd name="T14" fmla="*/ 160 w 391"/>
                <a:gd name="T15" fmla="*/ 51 h 235"/>
                <a:gd name="T16" fmla="*/ 132 w 391"/>
                <a:gd name="T17" fmla="*/ 52 h 235"/>
                <a:gd name="T18" fmla="*/ 117 w 391"/>
                <a:gd name="T19" fmla="*/ 79 h 235"/>
                <a:gd name="T20" fmla="*/ 84 w 391"/>
                <a:gd name="T21" fmla="*/ 106 h 235"/>
                <a:gd name="T22" fmla="*/ 46 w 391"/>
                <a:gd name="T23" fmla="*/ 102 h 235"/>
                <a:gd name="T24" fmla="*/ 33 w 391"/>
                <a:gd name="T25" fmla="*/ 127 h 235"/>
                <a:gd name="T26" fmla="*/ 37 w 391"/>
                <a:gd name="T27" fmla="*/ 147 h 235"/>
                <a:gd name="T28" fmla="*/ 24 w 391"/>
                <a:gd name="T29" fmla="*/ 145 h 235"/>
                <a:gd name="T30" fmla="*/ 12 w 391"/>
                <a:gd name="T31" fmla="*/ 127 h 235"/>
                <a:gd name="T32" fmla="*/ 7 w 391"/>
                <a:gd name="T33" fmla="*/ 148 h 235"/>
                <a:gd name="T34" fmla="*/ 18 w 391"/>
                <a:gd name="T35" fmla="*/ 169 h 235"/>
                <a:gd name="T36" fmla="*/ 16 w 391"/>
                <a:gd name="T37" fmla="*/ 192 h 235"/>
                <a:gd name="T38" fmla="*/ 33 w 391"/>
                <a:gd name="T39" fmla="*/ 201 h 235"/>
                <a:gd name="T40" fmla="*/ 37 w 391"/>
                <a:gd name="T41" fmla="*/ 219 h 235"/>
                <a:gd name="T42" fmla="*/ 46 w 391"/>
                <a:gd name="T43" fmla="*/ 235 h 235"/>
                <a:gd name="T44" fmla="*/ 51 w 391"/>
                <a:gd name="T45" fmla="*/ 217 h 235"/>
                <a:gd name="T46" fmla="*/ 45 w 391"/>
                <a:gd name="T47" fmla="*/ 199 h 235"/>
                <a:gd name="T48" fmla="*/ 42 w 391"/>
                <a:gd name="T49" fmla="*/ 181 h 235"/>
                <a:gd name="T50" fmla="*/ 69 w 391"/>
                <a:gd name="T51" fmla="*/ 177 h 235"/>
                <a:gd name="T52" fmla="*/ 87 w 391"/>
                <a:gd name="T53" fmla="*/ 192 h 235"/>
                <a:gd name="T54" fmla="*/ 106 w 391"/>
                <a:gd name="T55" fmla="*/ 196 h 235"/>
                <a:gd name="T56" fmla="*/ 121 w 391"/>
                <a:gd name="T57" fmla="*/ 219 h 235"/>
                <a:gd name="T58" fmla="*/ 144 w 391"/>
                <a:gd name="T59" fmla="*/ 217 h 235"/>
                <a:gd name="T60" fmla="*/ 135 w 391"/>
                <a:gd name="T61" fmla="*/ 181 h 235"/>
                <a:gd name="T62" fmla="*/ 124 w 391"/>
                <a:gd name="T63" fmla="*/ 172 h 235"/>
                <a:gd name="T64" fmla="*/ 132 w 391"/>
                <a:gd name="T65" fmla="*/ 157 h 235"/>
                <a:gd name="T66" fmla="*/ 151 w 391"/>
                <a:gd name="T67" fmla="*/ 178 h 235"/>
                <a:gd name="T68" fmla="*/ 175 w 391"/>
                <a:gd name="T69" fmla="*/ 193 h 235"/>
                <a:gd name="T70" fmla="*/ 192 w 391"/>
                <a:gd name="T71" fmla="*/ 195 h 235"/>
                <a:gd name="T72" fmla="*/ 201 w 391"/>
                <a:gd name="T73" fmla="*/ 192 h 235"/>
                <a:gd name="T74" fmla="*/ 220 w 391"/>
                <a:gd name="T75" fmla="*/ 193 h 235"/>
                <a:gd name="T76" fmla="*/ 241 w 391"/>
                <a:gd name="T77" fmla="*/ 187 h 235"/>
                <a:gd name="T78" fmla="*/ 267 w 391"/>
                <a:gd name="T79" fmla="*/ 177 h 235"/>
                <a:gd name="T80" fmla="*/ 271 w 391"/>
                <a:gd name="T81" fmla="*/ 150 h 235"/>
                <a:gd name="T82" fmla="*/ 295 w 391"/>
                <a:gd name="T83" fmla="*/ 154 h 235"/>
                <a:gd name="T84" fmla="*/ 321 w 391"/>
                <a:gd name="T85" fmla="*/ 147 h 235"/>
                <a:gd name="T86" fmla="*/ 342 w 391"/>
                <a:gd name="T87" fmla="*/ 127 h 235"/>
                <a:gd name="T88" fmla="*/ 376 w 391"/>
                <a:gd name="T89" fmla="*/ 120 h 235"/>
                <a:gd name="T90" fmla="*/ 375 w 391"/>
                <a:gd name="T91" fmla="*/ 88 h 235"/>
                <a:gd name="T92" fmla="*/ 381 w 391"/>
                <a:gd name="T93" fmla="*/ 72 h 235"/>
                <a:gd name="T94" fmla="*/ 366 w 391"/>
                <a:gd name="T95" fmla="*/ 55 h 235"/>
                <a:gd name="T96" fmla="*/ 348 w 391"/>
                <a:gd name="T97" fmla="*/ 42 h 235"/>
                <a:gd name="T98" fmla="*/ 327 w 391"/>
                <a:gd name="T99" fmla="*/ 40 h 235"/>
                <a:gd name="T100" fmla="*/ 313 w 391"/>
                <a:gd name="T101" fmla="*/ 28 h 235"/>
                <a:gd name="T102" fmla="*/ 306 w 391"/>
                <a:gd name="T103" fmla="*/ 3 h 235"/>
                <a:gd name="T104" fmla="*/ 280 w 391"/>
                <a:gd name="T105" fmla="*/ 34 h 2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91"/>
                <a:gd name="T160" fmla="*/ 0 h 235"/>
                <a:gd name="T161" fmla="*/ 391 w 391"/>
                <a:gd name="T162" fmla="*/ 235 h 2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91" h="235">
                  <a:moveTo>
                    <a:pt x="270" y="42"/>
                  </a:moveTo>
                  <a:lnTo>
                    <a:pt x="261" y="46"/>
                  </a:lnTo>
                  <a:lnTo>
                    <a:pt x="253" y="39"/>
                  </a:lnTo>
                  <a:lnTo>
                    <a:pt x="241" y="39"/>
                  </a:lnTo>
                  <a:lnTo>
                    <a:pt x="240" y="30"/>
                  </a:lnTo>
                  <a:lnTo>
                    <a:pt x="234" y="19"/>
                  </a:lnTo>
                  <a:lnTo>
                    <a:pt x="225" y="4"/>
                  </a:lnTo>
                  <a:lnTo>
                    <a:pt x="205" y="0"/>
                  </a:lnTo>
                  <a:lnTo>
                    <a:pt x="193" y="4"/>
                  </a:lnTo>
                  <a:lnTo>
                    <a:pt x="193" y="24"/>
                  </a:lnTo>
                  <a:lnTo>
                    <a:pt x="199" y="36"/>
                  </a:lnTo>
                  <a:lnTo>
                    <a:pt x="196" y="46"/>
                  </a:lnTo>
                  <a:lnTo>
                    <a:pt x="186" y="48"/>
                  </a:lnTo>
                  <a:lnTo>
                    <a:pt x="177" y="40"/>
                  </a:lnTo>
                  <a:lnTo>
                    <a:pt x="166" y="40"/>
                  </a:lnTo>
                  <a:lnTo>
                    <a:pt x="160" y="51"/>
                  </a:lnTo>
                  <a:lnTo>
                    <a:pt x="147" y="55"/>
                  </a:lnTo>
                  <a:lnTo>
                    <a:pt x="132" y="52"/>
                  </a:lnTo>
                  <a:lnTo>
                    <a:pt x="121" y="61"/>
                  </a:lnTo>
                  <a:lnTo>
                    <a:pt x="117" y="79"/>
                  </a:lnTo>
                  <a:lnTo>
                    <a:pt x="99" y="97"/>
                  </a:lnTo>
                  <a:lnTo>
                    <a:pt x="84" y="106"/>
                  </a:lnTo>
                  <a:lnTo>
                    <a:pt x="58" y="106"/>
                  </a:lnTo>
                  <a:lnTo>
                    <a:pt x="46" y="102"/>
                  </a:lnTo>
                  <a:lnTo>
                    <a:pt x="33" y="109"/>
                  </a:lnTo>
                  <a:lnTo>
                    <a:pt x="33" y="127"/>
                  </a:lnTo>
                  <a:lnTo>
                    <a:pt x="39" y="136"/>
                  </a:lnTo>
                  <a:lnTo>
                    <a:pt x="37" y="147"/>
                  </a:lnTo>
                  <a:lnTo>
                    <a:pt x="30" y="156"/>
                  </a:lnTo>
                  <a:lnTo>
                    <a:pt x="24" y="145"/>
                  </a:lnTo>
                  <a:lnTo>
                    <a:pt x="21" y="136"/>
                  </a:lnTo>
                  <a:lnTo>
                    <a:pt x="12" y="127"/>
                  </a:lnTo>
                  <a:lnTo>
                    <a:pt x="0" y="141"/>
                  </a:lnTo>
                  <a:lnTo>
                    <a:pt x="7" y="148"/>
                  </a:lnTo>
                  <a:lnTo>
                    <a:pt x="9" y="159"/>
                  </a:lnTo>
                  <a:lnTo>
                    <a:pt x="18" y="169"/>
                  </a:lnTo>
                  <a:lnTo>
                    <a:pt x="18" y="180"/>
                  </a:lnTo>
                  <a:lnTo>
                    <a:pt x="16" y="192"/>
                  </a:lnTo>
                  <a:lnTo>
                    <a:pt x="27" y="192"/>
                  </a:lnTo>
                  <a:lnTo>
                    <a:pt x="33" y="201"/>
                  </a:lnTo>
                  <a:lnTo>
                    <a:pt x="31" y="210"/>
                  </a:lnTo>
                  <a:lnTo>
                    <a:pt x="37" y="219"/>
                  </a:lnTo>
                  <a:lnTo>
                    <a:pt x="39" y="228"/>
                  </a:lnTo>
                  <a:lnTo>
                    <a:pt x="46" y="235"/>
                  </a:lnTo>
                  <a:lnTo>
                    <a:pt x="54" y="226"/>
                  </a:lnTo>
                  <a:lnTo>
                    <a:pt x="51" y="217"/>
                  </a:lnTo>
                  <a:lnTo>
                    <a:pt x="46" y="211"/>
                  </a:lnTo>
                  <a:lnTo>
                    <a:pt x="45" y="199"/>
                  </a:lnTo>
                  <a:lnTo>
                    <a:pt x="39" y="190"/>
                  </a:lnTo>
                  <a:lnTo>
                    <a:pt x="42" y="181"/>
                  </a:lnTo>
                  <a:lnTo>
                    <a:pt x="57" y="171"/>
                  </a:lnTo>
                  <a:lnTo>
                    <a:pt x="69" y="177"/>
                  </a:lnTo>
                  <a:lnTo>
                    <a:pt x="81" y="183"/>
                  </a:lnTo>
                  <a:lnTo>
                    <a:pt x="87" y="192"/>
                  </a:lnTo>
                  <a:lnTo>
                    <a:pt x="97" y="190"/>
                  </a:lnTo>
                  <a:lnTo>
                    <a:pt x="106" y="196"/>
                  </a:lnTo>
                  <a:lnTo>
                    <a:pt x="117" y="207"/>
                  </a:lnTo>
                  <a:lnTo>
                    <a:pt x="121" y="219"/>
                  </a:lnTo>
                  <a:lnTo>
                    <a:pt x="136" y="229"/>
                  </a:lnTo>
                  <a:lnTo>
                    <a:pt x="144" y="217"/>
                  </a:lnTo>
                  <a:lnTo>
                    <a:pt x="144" y="192"/>
                  </a:lnTo>
                  <a:lnTo>
                    <a:pt x="135" y="181"/>
                  </a:lnTo>
                  <a:lnTo>
                    <a:pt x="129" y="180"/>
                  </a:lnTo>
                  <a:lnTo>
                    <a:pt x="124" y="172"/>
                  </a:lnTo>
                  <a:lnTo>
                    <a:pt x="124" y="162"/>
                  </a:lnTo>
                  <a:lnTo>
                    <a:pt x="132" y="157"/>
                  </a:lnTo>
                  <a:lnTo>
                    <a:pt x="144" y="162"/>
                  </a:lnTo>
                  <a:lnTo>
                    <a:pt x="151" y="178"/>
                  </a:lnTo>
                  <a:lnTo>
                    <a:pt x="166" y="177"/>
                  </a:lnTo>
                  <a:lnTo>
                    <a:pt x="175" y="193"/>
                  </a:lnTo>
                  <a:lnTo>
                    <a:pt x="187" y="198"/>
                  </a:lnTo>
                  <a:lnTo>
                    <a:pt x="192" y="195"/>
                  </a:lnTo>
                  <a:lnTo>
                    <a:pt x="192" y="183"/>
                  </a:lnTo>
                  <a:lnTo>
                    <a:pt x="201" y="192"/>
                  </a:lnTo>
                  <a:lnTo>
                    <a:pt x="208" y="196"/>
                  </a:lnTo>
                  <a:lnTo>
                    <a:pt x="220" y="193"/>
                  </a:lnTo>
                  <a:lnTo>
                    <a:pt x="231" y="183"/>
                  </a:lnTo>
                  <a:lnTo>
                    <a:pt x="241" y="187"/>
                  </a:lnTo>
                  <a:lnTo>
                    <a:pt x="250" y="175"/>
                  </a:lnTo>
                  <a:lnTo>
                    <a:pt x="267" y="177"/>
                  </a:lnTo>
                  <a:lnTo>
                    <a:pt x="277" y="163"/>
                  </a:lnTo>
                  <a:lnTo>
                    <a:pt x="271" y="150"/>
                  </a:lnTo>
                  <a:lnTo>
                    <a:pt x="280" y="142"/>
                  </a:lnTo>
                  <a:lnTo>
                    <a:pt x="295" y="154"/>
                  </a:lnTo>
                  <a:lnTo>
                    <a:pt x="315" y="153"/>
                  </a:lnTo>
                  <a:lnTo>
                    <a:pt x="321" y="147"/>
                  </a:lnTo>
                  <a:lnTo>
                    <a:pt x="342" y="145"/>
                  </a:lnTo>
                  <a:lnTo>
                    <a:pt x="342" y="127"/>
                  </a:lnTo>
                  <a:lnTo>
                    <a:pt x="355" y="120"/>
                  </a:lnTo>
                  <a:lnTo>
                    <a:pt x="376" y="120"/>
                  </a:lnTo>
                  <a:lnTo>
                    <a:pt x="391" y="105"/>
                  </a:lnTo>
                  <a:lnTo>
                    <a:pt x="375" y="88"/>
                  </a:lnTo>
                  <a:lnTo>
                    <a:pt x="375" y="75"/>
                  </a:lnTo>
                  <a:lnTo>
                    <a:pt x="381" y="72"/>
                  </a:lnTo>
                  <a:lnTo>
                    <a:pt x="375" y="60"/>
                  </a:lnTo>
                  <a:lnTo>
                    <a:pt x="366" y="55"/>
                  </a:lnTo>
                  <a:lnTo>
                    <a:pt x="354" y="49"/>
                  </a:lnTo>
                  <a:lnTo>
                    <a:pt x="348" y="42"/>
                  </a:lnTo>
                  <a:lnTo>
                    <a:pt x="337" y="43"/>
                  </a:lnTo>
                  <a:lnTo>
                    <a:pt x="327" y="40"/>
                  </a:lnTo>
                  <a:lnTo>
                    <a:pt x="321" y="36"/>
                  </a:lnTo>
                  <a:lnTo>
                    <a:pt x="313" y="28"/>
                  </a:lnTo>
                  <a:lnTo>
                    <a:pt x="315" y="21"/>
                  </a:lnTo>
                  <a:lnTo>
                    <a:pt x="306" y="3"/>
                  </a:lnTo>
                  <a:lnTo>
                    <a:pt x="280" y="24"/>
                  </a:lnTo>
                  <a:lnTo>
                    <a:pt x="280" y="34"/>
                  </a:lnTo>
                  <a:lnTo>
                    <a:pt x="270" y="4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6" name="Freeform 113"/>
            <p:cNvSpPr>
              <a:spLocks/>
            </p:cNvSpPr>
            <p:nvPr/>
          </p:nvSpPr>
          <p:spPr bwMode="auto">
            <a:xfrm>
              <a:off x="1140070" y="2808289"/>
              <a:ext cx="237392" cy="392113"/>
            </a:xfrm>
            <a:custGeom>
              <a:avLst/>
              <a:gdLst>
                <a:gd name="T0" fmla="*/ 63 w 162"/>
                <a:gd name="T1" fmla="*/ 133 h 247"/>
                <a:gd name="T2" fmla="*/ 57 w 162"/>
                <a:gd name="T3" fmla="*/ 144 h 247"/>
                <a:gd name="T4" fmla="*/ 55 w 162"/>
                <a:gd name="T5" fmla="*/ 151 h 247"/>
                <a:gd name="T6" fmla="*/ 43 w 162"/>
                <a:gd name="T7" fmla="*/ 157 h 247"/>
                <a:gd name="T8" fmla="*/ 34 w 162"/>
                <a:gd name="T9" fmla="*/ 177 h 247"/>
                <a:gd name="T10" fmla="*/ 25 w 162"/>
                <a:gd name="T11" fmla="*/ 187 h 247"/>
                <a:gd name="T12" fmla="*/ 13 w 162"/>
                <a:gd name="T13" fmla="*/ 189 h 247"/>
                <a:gd name="T14" fmla="*/ 6 w 162"/>
                <a:gd name="T15" fmla="*/ 207 h 247"/>
                <a:gd name="T16" fmla="*/ 7 w 162"/>
                <a:gd name="T17" fmla="*/ 223 h 247"/>
                <a:gd name="T18" fmla="*/ 0 w 162"/>
                <a:gd name="T19" fmla="*/ 232 h 247"/>
                <a:gd name="T20" fmla="*/ 1 w 162"/>
                <a:gd name="T21" fmla="*/ 240 h 247"/>
                <a:gd name="T22" fmla="*/ 19 w 162"/>
                <a:gd name="T23" fmla="*/ 247 h 247"/>
                <a:gd name="T24" fmla="*/ 40 w 162"/>
                <a:gd name="T25" fmla="*/ 246 h 247"/>
                <a:gd name="T26" fmla="*/ 58 w 162"/>
                <a:gd name="T27" fmla="*/ 234 h 247"/>
                <a:gd name="T28" fmla="*/ 73 w 162"/>
                <a:gd name="T29" fmla="*/ 216 h 247"/>
                <a:gd name="T30" fmla="*/ 76 w 162"/>
                <a:gd name="T31" fmla="*/ 196 h 247"/>
                <a:gd name="T32" fmla="*/ 88 w 162"/>
                <a:gd name="T33" fmla="*/ 189 h 247"/>
                <a:gd name="T34" fmla="*/ 103 w 162"/>
                <a:gd name="T35" fmla="*/ 195 h 247"/>
                <a:gd name="T36" fmla="*/ 115 w 162"/>
                <a:gd name="T37" fmla="*/ 189 h 247"/>
                <a:gd name="T38" fmla="*/ 123 w 162"/>
                <a:gd name="T39" fmla="*/ 178 h 247"/>
                <a:gd name="T40" fmla="*/ 133 w 162"/>
                <a:gd name="T41" fmla="*/ 177 h 247"/>
                <a:gd name="T42" fmla="*/ 144 w 162"/>
                <a:gd name="T43" fmla="*/ 190 h 247"/>
                <a:gd name="T44" fmla="*/ 153 w 162"/>
                <a:gd name="T45" fmla="*/ 184 h 247"/>
                <a:gd name="T46" fmla="*/ 154 w 162"/>
                <a:gd name="T47" fmla="*/ 172 h 247"/>
                <a:gd name="T48" fmla="*/ 147 w 162"/>
                <a:gd name="T49" fmla="*/ 163 h 247"/>
                <a:gd name="T50" fmla="*/ 148 w 162"/>
                <a:gd name="T51" fmla="*/ 141 h 247"/>
                <a:gd name="T52" fmla="*/ 160 w 162"/>
                <a:gd name="T53" fmla="*/ 136 h 247"/>
                <a:gd name="T54" fmla="*/ 160 w 162"/>
                <a:gd name="T55" fmla="*/ 123 h 247"/>
                <a:gd name="T56" fmla="*/ 162 w 162"/>
                <a:gd name="T57" fmla="*/ 108 h 247"/>
                <a:gd name="T58" fmla="*/ 154 w 162"/>
                <a:gd name="T59" fmla="*/ 100 h 247"/>
                <a:gd name="T60" fmla="*/ 142 w 162"/>
                <a:gd name="T61" fmla="*/ 102 h 247"/>
                <a:gd name="T62" fmla="*/ 126 w 162"/>
                <a:gd name="T63" fmla="*/ 111 h 247"/>
                <a:gd name="T64" fmla="*/ 118 w 162"/>
                <a:gd name="T65" fmla="*/ 105 h 247"/>
                <a:gd name="T66" fmla="*/ 123 w 162"/>
                <a:gd name="T67" fmla="*/ 93 h 247"/>
                <a:gd name="T68" fmla="*/ 124 w 162"/>
                <a:gd name="T69" fmla="*/ 84 h 247"/>
                <a:gd name="T70" fmla="*/ 121 w 162"/>
                <a:gd name="T71" fmla="*/ 69 h 247"/>
                <a:gd name="T72" fmla="*/ 111 w 162"/>
                <a:gd name="T73" fmla="*/ 66 h 247"/>
                <a:gd name="T74" fmla="*/ 96 w 162"/>
                <a:gd name="T75" fmla="*/ 58 h 247"/>
                <a:gd name="T76" fmla="*/ 91 w 162"/>
                <a:gd name="T77" fmla="*/ 40 h 247"/>
                <a:gd name="T78" fmla="*/ 97 w 162"/>
                <a:gd name="T79" fmla="*/ 31 h 247"/>
                <a:gd name="T80" fmla="*/ 93 w 162"/>
                <a:gd name="T81" fmla="*/ 10 h 247"/>
                <a:gd name="T82" fmla="*/ 81 w 162"/>
                <a:gd name="T83" fmla="*/ 4 h 247"/>
                <a:gd name="T84" fmla="*/ 64 w 162"/>
                <a:gd name="T85" fmla="*/ 7 h 247"/>
                <a:gd name="T86" fmla="*/ 51 w 162"/>
                <a:gd name="T87" fmla="*/ 1 h 247"/>
                <a:gd name="T88" fmla="*/ 39 w 162"/>
                <a:gd name="T89" fmla="*/ 0 h 247"/>
                <a:gd name="T90" fmla="*/ 36 w 162"/>
                <a:gd name="T91" fmla="*/ 9 h 247"/>
                <a:gd name="T92" fmla="*/ 33 w 162"/>
                <a:gd name="T93" fmla="*/ 22 h 247"/>
                <a:gd name="T94" fmla="*/ 22 w 162"/>
                <a:gd name="T95" fmla="*/ 28 h 247"/>
                <a:gd name="T96" fmla="*/ 19 w 162"/>
                <a:gd name="T97" fmla="*/ 34 h 247"/>
                <a:gd name="T98" fmla="*/ 22 w 162"/>
                <a:gd name="T99" fmla="*/ 46 h 247"/>
                <a:gd name="T100" fmla="*/ 19 w 162"/>
                <a:gd name="T101" fmla="*/ 81 h 247"/>
                <a:gd name="T102" fmla="*/ 43 w 162"/>
                <a:gd name="T103" fmla="*/ 102 h 247"/>
                <a:gd name="T104" fmla="*/ 51 w 162"/>
                <a:gd name="T105" fmla="*/ 99 h 247"/>
                <a:gd name="T106" fmla="*/ 55 w 162"/>
                <a:gd name="T107" fmla="*/ 114 h 247"/>
                <a:gd name="T108" fmla="*/ 64 w 162"/>
                <a:gd name="T109" fmla="*/ 126 h 247"/>
                <a:gd name="T110" fmla="*/ 63 w 162"/>
                <a:gd name="T111" fmla="*/ 133 h 2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2"/>
                <a:gd name="T169" fmla="*/ 0 h 247"/>
                <a:gd name="T170" fmla="*/ 162 w 162"/>
                <a:gd name="T171" fmla="*/ 247 h 24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2" h="247">
                  <a:moveTo>
                    <a:pt x="63" y="133"/>
                  </a:moveTo>
                  <a:lnTo>
                    <a:pt x="57" y="144"/>
                  </a:lnTo>
                  <a:lnTo>
                    <a:pt x="55" y="151"/>
                  </a:lnTo>
                  <a:lnTo>
                    <a:pt x="43" y="157"/>
                  </a:lnTo>
                  <a:lnTo>
                    <a:pt x="34" y="177"/>
                  </a:lnTo>
                  <a:lnTo>
                    <a:pt x="25" y="187"/>
                  </a:lnTo>
                  <a:lnTo>
                    <a:pt x="13" y="189"/>
                  </a:lnTo>
                  <a:lnTo>
                    <a:pt x="6" y="207"/>
                  </a:lnTo>
                  <a:lnTo>
                    <a:pt x="7" y="223"/>
                  </a:lnTo>
                  <a:lnTo>
                    <a:pt x="0" y="232"/>
                  </a:lnTo>
                  <a:lnTo>
                    <a:pt x="1" y="240"/>
                  </a:lnTo>
                  <a:lnTo>
                    <a:pt x="19" y="247"/>
                  </a:lnTo>
                  <a:lnTo>
                    <a:pt x="40" y="246"/>
                  </a:lnTo>
                  <a:lnTo>
                    <a:pt x="58" y="234"/>
                  </a:lnTo>
                  <a:lnTo>
                    <a:pt x="73" y="216"/>
                  </a:lnTo>
                  <a:lnTo>
                    <a:pt x="76" y="196"/>
                  </a:lnTo>
                  <a:lnTo>
                    <a:pt x="88" y="189"/>
                  </a:lnTo>
                  <a:lnTo>
                    <a:pt x="103" y="195"/>
                  </a:lnTo>
                  <a:lnTo>
                    <a:pt x="115" y="189"/>
                  </a:lnTo>
                  <a:lnTo>
                    <a:pt x="123" y="178"/>
                  </a:lnTo>
                  <a:lnTo>
                    <a:pt x="133" y="177"/>
                  </a:lnTo>
                  <a:lnTo>
                    <a:pt x="144" y="190"/>
                  </a:lnTo>
                  <a:lnTo>
                    <a:pt x="153" y="184"/>
                  </a:lnTo>
                  <a:lnTo>
                    <a:pt x="154" y="172"/>
                  </a:lnTo>
                  <a:lnTo>
                    <a:pt x="147" y="163"/>
                  </a:lnTo>
                  <a:lnTo>
                    <a:pt x="148" y="141"/>
                  </a:lnTo>
                  <a:lnTo>
                    <a:pt x="160" y="136"/>
                  </a:lnTo>
                  <a:lnTo>
                    <a:pt x="160" y="123"/>
                  </a:lnTo>
                  <a:lnTo>
                    <a:pt x="162" y="108"/>
                  </a:lnTo>
                  <a:lnTo>
                    <a:pt x="154" y="100"/>
                  </a:lnTo>
                  <a:lnTo>
                    <a:pt x="142" y="102"/>
                  </a:lnTo>
                  <a:lnTo>
                    <a:pt x="126" y="111"/>
                  </a:lnTo>
                  <a:lnTo>
                    <a:pt x="118" y="105"/>
                  </a:lnTo>
                  <a:lnTo>
                    <a:pt x="123" y="93"/>
                  </a:lnTo>
                  <a:lnTo>
                    <a:pt x="124" y="84"/>
                  </a:lnTo>
                  <a:lnTo>
                    <a:pt x="121" y="69"/>
                  </a:lnTo>
                  <a:lnTo>
                    <a:pt x="111" y="66"/>
                  </a:lnTo>
                  <a:lnTo>
                    <a:pt x="96" y="58"/>
                  </a:lnTo>
                  <a:lnTo>
                    <a:pt x="91" y="40"/>
                  </a:lnTo>
                  <a:lnTo>
                    <a:pt x="97" y="31"/>
                  </a:lnTo>
                  <a:lnTo>
                    <a:pt x="93" y="10"/>
                  </a:lnTo>
                  <a:lnTo>
                    <a:pt x="81" y="4"/>
                  </a:lnTo>
                  <a:lnTo>
                    <a:pt x="64" y="7"/>
                  </a:lnTo>
                  <a:lnTo>
                    <a:pt x="51" y="1"/>
                  </a:lnTo>
                  <a:lnTo>
                    <a:pt x="39" y="0"/>
                  </a:lnTo>
                  <a:lnTo>
                    <a:pt x="36" y="9"/>
                  </a:lnTo>
                  <a:lnTo>
                    <a:pt x="33" y="22"/>
                  </a:lnTo>
                  <a:lnTo>
                    <a:pt x="22" y="28"/>
                  </a:lnTo>
                  <a:lnTo>
                    <a:pt x="19" y="34"/>
                  </a:lnTo>
                  <a:lnTo>
                    <a:pt x="22" y="46"/>
                  </a:lnTo>
                  <a:lnTo>
                    <a:pt x="19" y="81"/>
                  </a:lnTo>
                  <a:lnTo>
                    <a:pt x="43" y="102"/>
                  </a:lnTo>
                  <a:lnTo>
                    <a:pt x="51" y="99"/>
                  </a:lnTo>
                  <a:lnTo>
                    <a:pt x="55" y="114"/>
                  </a:lnTo>
                  <a:lnTo>
                    <a:pt x="64" y="126"/>
                  </a:lnTo>
                  <a:lnTo>
                    <a:pt x="63" y="13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7" name="Freeform 114"/>
            <p:cNvSpPr>
              <a:spLocks/>
            </p:cNvSpPr>
            <p:nvPr/>
          </p:nvSpPr>
          <p:spPr bwMode="auto">
            <a:xfrm>
              <a:off x="1188428" y="2598739"/>
              <a:ext cx="219808" cy="315913"/>
            </a:xfrm>
            <a:custGeom>
              <a:avLst/>
              <a:gdLst>
                <a:gd name="T0" fmla="*/ 7 w 150"/>
                <a:gd name="T1" fmla="*/ 112 h 199"/>
                <a:gd name="T2" fmla="*/ 12 w 150"/>
                <a:gd name="T3" fmla="*/ 121 h 199"/>
                <a:gd name="T4" fmla="*/ 27 w 150"/>
                <a:gd name="T5" fmla="*/ 127 h 199"/>
                <a:gd name="T6" fmla="*/ 36 w 150"/>
                <a:gd name="T7" fmla="*/ 138 h 199"/>
                <a:gd name="T8" fmla="*/ 49 w 150"/>
                <a:gd name="T9" fmla="*/ 136 h 199"/>
                <a:gd name="T10" fmla="*/ 63 w 150"/>
                <a:gd name="T11" fmla="*/ 141 h 199"/>
                <a:gd name="T12" fmla="*/ 63 w 150"/>
                <a:gd name="T13" fmla="*/ 162 h 199"/>
                <a:gd name="T14" fmla="*/ 57 w 150"/>
                <a:gd name="T15" fmla="*/ 174 h 199"/>
                <a:gd name="T16" fmla="*/ 64 w 150"/>
                <a:gd name="T17" fmla="*/ 192 h 199"/>
                <a:gd name="T18" fmla="*/ 87 w 150"/>
                <a:gd name="T19" fmla="*/ 199 h 199"/>
                <a:gd name="T20" fmla="*/ 94 w 150"/>
                <a:gd name="T21" fmla="*/ 187 h 199"/>
                <a:gd name="T22" fmla="*/ 103 w 150"/>
                <a:gd name="T23" fmla="*/ 180 h 199"/>
                <a:gd name="T24" fmla="*/ 115 w 150"/>
                <a:gd name="T25" fmla="*/ 174 h 199"/>
                <a:gd name="T26" fmla="*/ 123 w 150"/>
                <a:gd name="T27" fmla="*/ 162 h 199"/>
                <a:gd name="T28" fmla="*/ 123 w 150"/>
                <a:gd name="T29" fmla="*/ 145 h 199"/>
                <a:gd name="T30" fmla="*/ 136 w 150"/>
                <a:gd name="T31" fmla="*/ 135 h 199"/>
                <a:gd name="T32" fmla="*/ 150 w 150"/>
                <a:gd name="T33" fmla="*/ 130 h 199"/>
                <a:gd name="T34" fmla="*/ 141 w 150"/>
                <a:gd name="T35" fmla="*/ 118 h 199"/>
                <a:gd name="T36" fmla="*/ 133 w 150"/>
                <a:gd name="T37" fmla="*/ 108 h 199"/>
                <a:gd name="T38" fmla="*/ 124 w 150"/>
                <a:gd name="T39" fmla="*/ 109 h 199"/>
                <a:gd name="T40" fmla="*/ 115 w 150"/>
                <a:gd name="T41" fmla="*/ 103 h 199"/>
                <a:gd name="T42" fmla="*/ 111 w 150"/>
                <a:gd name="T43" fmla="*/ 90 h 199"/>
                <a:gd name="T44" fmla="*/ 85 w 150"/>
                <a:gd name="T45" fmla="*/ 84 h 199"/>
                <a:gd name="T46" fmla="*/ 76 w 150"/>
                <a:gd name="T47" fmla="*/ 75 h 199"/>
                <a:gd name="T48" fmla="*/ 64 w 150"/>
                <a:gd name="T49" fmla="*/ 73 h 199"/>
                <a:gd name="T50" fmla="*/ 48 w 150"/>
                <a:gd name="T51" fmla="*/ 70 h 199"/>
                <a:gd name="T52" fmla="*/ 31 w 150"/>
                <a:gd name="T53" fmla="*/ 52 h 199"/>
                <a:gd name="T54" fmla="*/ 30 w 150"/>
                <a:gd name="T55" fmla="*/ 37 h 199"/>
                <a:gd name="T56" fmla="*/ 28 w 150"/>
                <a:gd name="T57" fmla="*/ 19 h 199"/>
                <a:gd name="T58" fmla="*/ 19 w 150"/>
                <a:gd name="T59" fmla="*/ 0 h 199"/>
                <a:gd name="T60" fmla="*/ 4 w 150"/>
                <a:gd name="T61" fmla="*/ 15 h 199"/>
                <a:gd name="T62" fmla="*/ 1 w 150"/>
                <a:gd name="T63" fmla="*/ 42 h 199"/>
                <a:gd name="T64" fmla="*/ 0 w 150"/>
                <a:gd name="T65" fmla="*/ 55 h 199"/>
                <a:gd name="T66" fmla="*/ 1 w 150"/>
                <a:gd name="T67" fmla="*/ 75 h 199"/>
                <a:gd name="T68" fmla="*/ 16 w 150"/>
                <a:gd name="T69" fmla="*/ 67 h 199"/>
                <a:gd name="T70" fmla="*/ 21 w 150"/>
                <a:gd name="T71" fmla="*/ 73 h 199"/>
                <a:gd name="T72" fmla="*/ 19 w 150"/>
                <a:gd name="T73" fmla="*/ 85 h 199"/>
                <a:gd name="T74" fmla="*/ 9 w 150"/>
                <a:gd name="T75" fmla="*/ 99 h 199"/>
                <a:gd name="T76" fmla="*/ 7 w 150"/>
                <a:gd name="T77" fmla="*/ 112 h 1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0"/>
                <a:gd name="T118" fmla="*/ 0 h 199"/>
                <a:gd name="T119" fmla="*/ 150 w 150"/>
                <a:gd name="T120" fmla="*/ 199 h 1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0" h="199">
                  <a:moveTo>
                    <a:pt x="7" y="112"/>
                  </a:moveTo>
                  <a:lnTo>
                    <a:pt x="12" y="121"/>
                  </a:lnTo>
                  <a:lnTo>
                    <a:pt x="27" y="127"/>
                  </a:lnTo>
                  <a:lnTo>
                    <a:pt x="36" y="138"/>
                  </a:lnTo>
                  <a:lnTo>
                    <a:pt x="49" y="136"/>
                  </a:lnTo>
                  <a:lnTo>
                    <a:pt x="63" y="141"/>
                  </a:lnTo>
                  <a:lnTo>
                    <a:pt x="63" y="162"/>
                  </a:lnTo>
                  <a:lnTo>
                    <a:pt x="57" y="174"/>
                  </a:lnTo>
                  <a:lnTo>
                    <a:pt x="64" y="192"/>
                  </a:lnTo>
                  <a:lnTo>
                    <a:pt x="87" y="199"/>
                  </a:lnTo>
                  <a:lnTo>
                    <a:pt x="94" y="187"/>
                  </a:lnTo>
                  <a:lnTo>
                    <a:pt x="103" y="180"/>
                  </a:lnTo>
                  <a:lnTo>
                    <a:pt x="115" y="174"/>
                  </a:lnTo>
                  <a:lnTo>
                    <a:pt x="123" y="162"/>
                  </a:lnTo>
                  <a:lnTo>
                    <a:pt x="123" y="145"/>
                  </a:lnTo>
                  <a:lnTo>
                    <a:pt x="136" y="135"/>
                  </a:lnTo>
                  <a:lnTo>
                    <a:pt x="150" y="130"/>
                  </a:lnTo>
                  <a:lnTo>
                    <a:pt x="141" y="118"/>
                  </a:lnTo>
                  <a:lnTo>
                    <a:pt x="133" y="108"/>
                  </a:lnTo>
                  <a:lnTo>
                    <a:pt x="124" y="109"/>
                  </a:lnTo>
                  <a:lnTo>
                    <a:pt x="115" y="103"/>
                  </a:lnTo>
                  <a:lnTo>
                    <a:pt x="111" y="90"/>
                  </a:lnTo>
                  <a:lnTo>
                    <a:pt x="85" y="84"/>
                  </a:lnTo>
                  <a:lnTo>
                    <a:pt x="76" y="75"/>
                  </a:lnTo>
                  <a:lnTo>
                    <a:pt x="64" y="73"/>
                  </a:lnTo>
                  <a:lnTo>
                    <a:pt x="48" y="70"/>
                  </a:lnTo>
                  <a:lnTo>
                    <a:pt x="31" y="52"/>
                  </a:lnTo>
                  <a:lnTo>
                    <a:pt x="30" y="37"/>
                  </a:lnTo>
                  <a:lnTo>
                    <a:pt x="28" y="19"/>
                  </a:lnTo>
                  <a:lnTo>
                    <a:pt x="19" y="0"/>
                  </a:lnTo>
                  <a:lnTo>
                    <a:pt x="4" y="15"/>
                  </a:lnTo>
                  <a:lnTo>
                    <a:pt x="1" y="42"/>
                  </a:lnTo>
                  <a:lnTo>
                    <a:pt x="0" y="55"/>
                  </a:lnTo>
                  <a:lnTo>
                    <a:pt x="1" y="75"/>
                  </a:lnTo>
                  <a:lnTo>
                    <a:pt x="16" y="67"/>
                  </a:lnTo>
                  <a:lnTo>
                    <a:pt x="21" y="73"/>
                  </a:lnTo>
                  <a:lnTo>
                    <a:pt x="19" y="85"/>
                  </a:lnTo>
                  <a:lnTo>
                    <a:pt x="9" y="99"/>
                  </a:lnTo>
                  <a:lnTo>
                    <a:pt x="7" y="11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8" name="Freeform 115"/>
            <p:cNvSpPr>
              <a:spLocks/>
            </p:cNvSpPr>
            <p:nvPr/>
          </p:nvSpPr>
          <p:spPr bwMode="auto">
            <a:xfrm>
              <a:off x="1038958" y="2900364"/>
              <a:ext cx="83527" cy="133350"/>
            </a:xfrm>
            <a:custGeom>
              <a:avLst/>
              <a:gdLst>
                <a:gd name="T0" fmla="*/ 11 w 57"/>
                <a:gd name="T1" fmla="*/ 43 h 84"/>
                <a:gd name="T2" fmla="*/ 0 w 57"/>
                <a:gd name="T3" fmla="*/ 50 h 84"/>
                <a:gd name="T4" fmla="*/ 4 w 57"/>
                <a:gd name="T5" fmla="*/ 72 h 84"/>
                <a:gd name="T6" fmla="*/ 21 w 57"/>
                <a:gd name="T7" fmla="*/ 83 h 84"/>
                <a:gd name="T8" fmla="*/ 25 w 57"/>
                <a:gd name="T9" fmla="*/ 80 h 84"/>
                <a:gd name="T10" fmla="*/ 30 w 57"/>
                <a:gd name="T11" fmla="*/ 84 h 84"/>
                <a:gd name="T12" fmla="*/ 46 w 57"/>
                <a:gd name="T13" fmla="*/ 81 h 84"/>
                <a:gd name="T14" fmla="*/ 45 w 57"/>
                <a:gd name="T15" fmla="*/ 71 h 84"/>
                <a:gd name="T16" fmla="*/ 57 w 57"/>
                <a:gd name="T17" fmla="*/ 59 h 84"/>
                <a:gd name="T18" fmla="*/ 52 w 57"/>
                <a:gd name="T19" fmla="*/ 50 h 84"/>
                <a:gd name="T20" fmla="*/ 48 w 57"/>
                <a:gd name="T21" fmla="*/ 39 h 84"/>
                <a:gd name="T22" fmla="*/ 40 w 57"/>
                <a:gd name="T23" fmla="*/ 35 h 84"/>
                <a:gd name="T24" fmla="*/ 36 w 57"/>
                <a:gd name="T25" fmla="*/ 18 h 84"/>
                <a:gd name="T26" fmla="*/ 37 w 57"/>
                <a:gd name="T27" fmla="*/ 0 h 84"/>
                <a:gd name="T28" fmla="*/ 24 w 57"/>
                <a:gd name="T29" fmla="*/ 8 h 84"/>
                <a:gd name="T30" fmla="*/ 13 w 57"/>
                <a:gd name="T31" fmla="*/ 11 h 84"/>
                <a:gd name="T32" fmla="*/ 6 w 57"/>
                <a:gd name="T33" fmla="*/ 30 h 84"/>
                <a:gd name="T34" fmla="*/ 11 w 57"/>
                <a:gd name="T35" fmla="*/ 43 h 8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7"/>
                <a:gd name="T55" fmla="*/ 0 h 84"/>
                <a:gd name="T56" fmla="*/ 57 w 57"/>
                <a:gd name="T57" fmla="*/ 84 h 8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7" h="84">
                  <a:moveTo>
                    <a:pt x="11" y="43"/>
                  </a:moveTo>
                  <a:lnTo>
                    <a:pt x="0" y="50"/>
                  </a:lnTo>
                  <a:lnTo>
                    <a:pt x="4" y="72"/>
                  </a:lnTo>
                  <a:lnTo>
                    <a:pt x="21" y="83"/>
                  </a:lnTo>
                  <a:lnTo>
                    <a:pt x="25" y="80"/>
                  </a:lnTo>
                  <a:lnTo>
                    <a:pt x="30" y="84"/>
                  </a:lnTo>
                  <a:lnTo>
                    <a:pt x="46" y="81"/>
                  </a:lnTo>
                  <a:lnTo>
                    <a:pt x="45" y="71"/>
                  </a:lnTo>
                  <a:lnTo>
                    <a:pt x="57" y="59"/>
                  </a:lnTo>
                  <a:lnTo>
                    <a:pt x="52" y="50"/>
                  </a:lnTo>
                  <a:lnTo>
                    <a:pt x="48" y="39"/>
                  </a:lnTo>
                  <a:lnTo>
                    <a:pt x="40" y="35"/>
                  </a:lnTo>
                  <a:lnTo>
                    <a:pt x="36" y="18"/>
                  </a:lnTo>
                  <a:lnTo>
                    <a:pt x="37" y="0"/>
                  </a:lnTo>
                  <a:lnTo>
                    <a:pt x="24" y="8"/>
                  </a:lnTo>
                  <a:lnTo>
                    <a:pt x="13" y="11"/>
                  </a:lnTo>
                  <a:lnTo>
                    <a:pt x="6" y="30"/>
                  </a:lnTo>
                  <a:lnTo>
                    <a:pt x="11" y="4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19" name="Freeform 116"/>
            <p:cNvSpPr>
              <a:spLocks/>
            </p:cNvSpPr>
            <p:nvPr/>
          </p:nvSpPr>
          <p:spPr bwMode="auto">
            <a:xfrm>
              <a:off x="1115158" y="2843214"/>
              <a:ext cx="29308" cy="61913"/>
            </a:xfrm>
            <a:custGeom>
              <a:avLst/>
              <a:gdLst>
                <a:gd name="T0" fmla="*/ 0 w 20"/>
                <a:gd name="T1" fmla="*/ 18 h 39"/>
                <a:gd name="T2" fmla="*/ 8 w 20"/>
                <a:gd name="T3" fmla="*/ 27 h 39"/>
                <a:gd name="T4" fmla="*/ 11 w 20"/>
                <a:gd name="T5" fmla="*/ 39 h 39"/>
                <a:gd name="T6" fmla="*/ 18 w 20"/>
                <a:gd name="T7" fmla="*/ 39 h 39"/>
                <a:gd name="T8" fmla="*/ 18 w 20"/>
                <a:gd name="T9" fmla="*/ 23 h 39"/>
                <a:gd name="T10" fmla="*/ 20 w 20"/>
                <a:gd name="T11" fmla="*/ 14 h 39"/>
                <a:gd name="T12" fmla="*/ 12 w 20"/>
                <a:gd name="T13" fmla="*/ 11 h 39"/>
                <a:gd name="T14" fmla="*/ 3 w 20"/>
                <a:gd name="T15" fmla="*/ 0 h 39"/>
                <a:gd name="T16" fmla="*/ 0 w 20"/>
                <a:gd name="T17" fmla="*/ 18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
                <a:gd name="T28" fmla="*/ 0 h 39"/>
                <a:gd name="T29" fmla="*/ 20 w 20"/>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 h="39">
                  <a:moveTo>
                    <a:pt x="0" y="18"/>
                  </a:moveTo>
                  <a:lnTo>
                    <a:pt x="8" y="27"/>
                  </a:lnTo>
                  <a:lnTo>
                    <a:pt x="11" y="39"/>
                  </a:lnTo>
                  <a:lnTo>
                    <a:pt x="18" y="39"/>
                  </a:lnTo>
                  <a:lnTo>
                    <a:pt x="18" y="23"/>
                  </a:lnTo>
                  <a:lnTo>
                    <a:pt x="20" y="14"/>
                  </a:lnTo>
                  <a:lnTo>
                    <a:pt x="12" y="11"/>
                  </a:lnTo>
                  <a:lnTo>
                    <a:pt x="3" y="0"/>
                  </a:lnTo>
                  <a:lnTo>
                    <a:pt x="0" y="1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0" name="Freeform 117"/>
            <p:cNvSpPr>
              <a:spLocks/>
            </p:cNvSpPr>
            <p:nvPr/>
          </p:nvSpPr>
          <p:spPr bwMode="auto">
            <a:xfrm>
              <a:off x="779585" y="2786064"/>
              <a:ext cx="123092" cy="157163"/>
            </a:xfrm>
            <a:custGeom>
              <a:avLst/>
              <a:gdLst>
                <a:gd name="T0" fmla="*/ 10 w 84"/>
                <a:gd name="T1" fmla="*/ 30 h 99"/>
                <a:gd name="T2" fmla="*/ 7 w 84"/>
                <a:gd name="T3" fmla="*/ 39 h 99"/>
                <a:gd name="T4" fmla="*/ 0 w 84"/>
                <a:gd name="T5" fmla="*/ 60 h 99"/>
                <a:gd name="T6" fmla="*/ 0 w 84"/>
                <a:gd name="T7" fmla="*/ 77 h 99"/>
                <a:gd name="T8" fmla="*/ 13 w 84"/>
                <a:gd name="T9" fmla="*/ 71 h 99"/>
                <a:gd name="T10" fmla="*/ 16 w 84"/>
                <a:gd name="T11" fmla="*/ 59 h 99"/>
                <a:gd name="T12" fmla="*/ 16 w 84"/>
                <a:gd name="T13" fmla="*/ 47 h 99"/>
                <a:gd name="T14" fmla="*/ 27 w 84"/>
                <a:gd name="T15" fmla="*/ 41 h 99"/>
                <a:gd name="T16" fmla="*/ 36 w 84"/>
                <a:gd name="T17" fmla="*/ 50 h 99"/>
                <a:gd name="T18" fmla="*/ 34 w 84"/>
                <a:gd name="T19" fmla="*/ 60 h 99"/>
                <a:gd name="T20" fmla="*/ 28 w 84"/>
                <a:gd name="T21" fmla="*/ 68 h 99"/>
                <a:gd name="T22" fmla="*/ 36 w 84"/>
                <a:gd name="T23" fmla="*/ 81 h 99"/>
                <a:gd name="T24" fmla="*/ 37 w 84"/>
                <a:gd name="T25" fmla="*/ 89 h 99"/>
                <a:gd name="T26" fmla="*/ 31 w 84"/>
                <a:gd name="T27" fmla="*/ 95 h 99"/>
                <a:gd name="T28" fmla="*/ 37 w 84"/>
                <a:gd name="T29" fmla="*/ 99 h 99"/>
                <a:gd name="T30" fmla="*/ 51 w 84"/>
                <a:gd name="T31" fmla="*/ 99 h 99"/>
                <a:gd name="T32" fmla="*/ 60 w 84"/>
                <a:gd name="T33" fmla="*/ 90 h 99"/>
                <a:gd name="T34" fmla="*/ 58 w 84"/>
                <a:gd name="T35" fmla="*/ 80 h 99"/>
                <a:gd name="T36" fmla="*/ 69 w 84"/>
                <a:gd name="T37" fmla="*/ 80 h 99"/>
                <a:gd name="T38" fmla="*/ 81 w 84"/>
                <a:gd name="T39" fmla="*/ 84 h 99"/>
                <a:gd name="T40" fmla="*/ 84 w 84"/>
                <a:gd name="T41" fmla="*/ 74 h 99"/>
                <a:gd name="T42" fmla="*/ 73 w 84"/>
                <a:gd name="T43" fmla="*/ 66 h 99"/>
                <a:gd name="T44" fmla="*/ 73 w 84"/>
                <a:gd name="T45" fmla="*/ 59 h 99"/>
                <a:gd name="T46" fmla="*/ 64 w 84"/>
                <a:gd name="T47" fmla="*/ 45 h 99"/>
                <a:gd name="T48" fmla="*/ 61 w 84"/>
                <a:gd name="T49" fmla="*/ 36 h 99"/>
                <a:gd name="T50" fmla="*/ 67 w 84"/>
                <a:gd name="T51" fmla="*/ 21 h 99"/>
                <a:gd name="T52" fmla="*/ 67 w 84"/>
                <a:gd name="T53" fmla="*/ 2 h 99"/>
                <a:gd name="T54" fmla="*/ 54 w 84"/>
                <a:gd name="T55" fmla="*/ 0 h 99"/>
                <a:gd name="T56" fmla="*/ 42 w 84"/>
                <a:gd name="T57" fmla="*/ 9 h 99"/>
                <a:gd name="T58" fmla="*/ 34 w 84"/>
                <a:gd name="T59" fmla="*/ 12 h 99"/>
                <a:gd name="T60" fmla="*/ 31 w 84"/>
                <a:gd name="T61" fmla="*/ 23 h 99"/>
                <a:gd name="T62" fmla="*/ 24 w 84"/>
                <a:gd name="T63" fmla="*/ 20 h 99"/>
                <a:gd name="T64" fmla="*/ 13 w 84"/>
                <a:gd name="T65" fmla="*/ 21 h 99"/>
                <a:gd name="T66" fmla="*/ 10 w 84"/>
                <a:gd name="T67" fmla="*/ 30 h 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4"/>
                <a:gd name="T103" fmla="*/ 0 h 99"/>
                <a:gd name="T104" fmla="*/ 84 w 84"/>
                <a:gd name="T105" fmla="*/ 99 h 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4" h="99">
                  <a:moveTo>
                    <a:pt x="10" y="30"/>
                  </a:moveTo>
                  <a:lnTo>
                    <a:pt x="7" y="39"/>
                  </a:lnTo>
                  <a:lnTo>
                    <a:pt x="0" y="60"/>
                  </a:lnTo>
                  <a:lnTo>
                    <a:pt x="0" y="77"/>
                  </a:lnTo>
                  <a:lnTo>
                    <a:pt x="13" y="71"/>
                  </a:lnTo>
                  <a:lnTo>
                    <a:pt x="16" y="59"/>
                  </a:lnTo>
                  <a:lnTo>
                    <a:pt x="16" y="47"/>
                  </a:lnTo>
                  <a:lnTo>
                    <a:pt x="27" y="41"/>
                  </a:lnTo>
                  <a:lnTo>
                    <a:pt x="36" y="50"/>
                  </a:lnTo>
                  <a:lnTo>
                    <a:pt x="34" y="60"/>
                  </a:lnTo>
                  <a:lnTo>
                    <a:pt x="28" y="68"/>
                  </a:lnTo>
                  <a:lnTo>
                    <a:pt x="36" y="81"/>
                  </a:lnTo>
                  <a:lnTo>
                    <a:pt x="37" y="89"/>
                  </a:lnTo>
                  <a:lnTo>
                    <a:pt x="31" y="95"/>
                  </a:lnTo>
                  <a:lnTo>
                    <a:pt x="37" y="99"/>
                  </a:lnTo>
                  <a:lnTo>
                    <a:pt x="51" y="99"/>
                  </a:lnTo>
                  <a:lnTo>
                    <a:pt x="60" y="90"/>
                  </a:lnTo>
                  <a:lnTo>
                    <a:pt x="58" y="80"/>
                  </a:lnTo>
                  <a:lnTo>
                    <a:pt x="69" y="80"/>
                  </a:lnTo>
                  <a:lnTo>
                    <a:pt x="81" y="84"/>
                  </a:lnTo>
                  <a:lnTo>
                    <a:pt x="84" y="74"/>
                  </a:lnTo>
                  <a:lnTo>
                    <a:pt x="73" y="66"/>
                  </a:lnTo>
                  <a:lnTo>
                    <a:pt x="73" y="59"/>
                  </a:lnTo>
                  <a:lnTo>
                    <a:pt x="64" y="45"/>
                  </a:lnTo>
                  <a:lnTo>
                    <a:pt x="61" y="36"/>
                  </a:lnTo>
                  <a:lnTo>
                    <a:pt x="67" y="21"/>
                  </a:lnTo>
                  <a:lnTo>
                    <a:pt x="67" y="2"/>
                  </a:lnTo>
                  <a:lnTo>
                    <a:pt x="54" y="0"/>
                  </a:lnTo>
                  <a:lnTo>
                    <a:pt x="42" y="9"/>
                  </a:lnTo>
                  <a:lnTo>
                    <a:pt x="34" y="12"/>
                  </a:lnTo>
                  <a:lnTo>
                    <a:pt x="31" y="23"/>
                  </a:lnTo>
                  <a:lnTo>
                    <a:pt x="24" y="20"/>
                  </a:lnTo>
                  <a:lnTo>
                    <a:pt x="13" y="21"/>
                  </a:lnTo>
                  <a:lnTo>
                    <a:pt x="10" y="3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1" name="Freeform 118"/>
            <p:cNvSpPr>
              <a:spLocks/>
            </p:cNvSpPr>
            <p:nvPr/>
          </p:nvSpPr>
          <p:spPr bwMode="auto">
            <a:xfrm>
              <a:off x="846993" y="2695576"/>
              <a:ext cx="46892" cy="47625"/>
            </a:xfrm>
            <a:custGeom>
              <a:avLst/>
              <a:gdLst>
                <a:gd name="T0" fmla="*/ 5 w 32"/>
                <a:gd name="T1" fmla="*/ 12 h 30"/>
                <a:gd name="T2" fmla="*/ 0 w 32"/>
                <a:gd name="T3" fmla="*/ 27 h 30"/>
                <a:gd name="T4" fmla="*/ 18 w 32"/>
                <a:gd name="T5" fmla="*/ 30 h 30"/>
                <a:gd name="T6" fmla="*/ 32 w 32"/>
                <a:gd name="T7" fmla="*/ 21 h 30"/>
                <a:gd name="T8" fmla="*/ 29 w 32"/>
                <a:gd name="T9" fmla="*/ 14 h 30"/>
                <a:gd name="T10" fmla="*/ 26 w 32"/>
                <a:gd name="T11" fmla="*/ 0 h 30"/>
                <a:gd name="T12" fmla="*/ 14 w 32"/>
                <a:gd name="T13" fmla="*/ 5 h 30"/>
                <a:gd name="T14" fmla="*/ 5 w 32"/>
                <a:gd name="T15" fmla="*/ 12 h 30"/>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30"/>
                <a:gd name="T26" fmla="*/ 32 w 32"/>
                <a:gd name="T27" fmla="*/ 30 h 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30">
                  <a:moveTo>
                    <a:pt x="5" y="12"/>
                  </a:moveTo>
                  <a:lnTo>
                    <a:pt x="0" y="27"/>
                  </a:lnTo>
                  <a:lnTo>
                    <a:pt x="18" y="30"/>
                  </a:lnTo>
                  <a:lnTo>
                    <a:pt x="32" y="21"/>
                  </a:lnTo>
                  <a:lnTo>
                    <a:pt x="29" y="14"/>
                  </a:lnTo>
                  <a:lnTo>
                    <a:pt x="26" y="0"/>
                  </a:lnTo>
                  <a:lnTo>
                    <a:pt x="14" y="5"/>
                  </a:lnTo>
                  <a:lnTo>
                    <a:pt x="5" y="1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2" name="Freeform 119"/>
            <p:cNvSpPr>
              <a:spLocks/>
            </p:cNvSpPr>
            <p:nvPr/>
          </p:nvSpPr>
          <p:spPr bwMode="auto">
            <a:xfrm>
              <a:off x="895351" y="2700339"/>
              <a:ext cx="95250" cy="155575"/>
            </a:xfrm>
            <a:custGeom>
              <a:avLst/>
              <a:gdLst>
                <a:gd name="T0" fmla="*/ 14 w 65"/>
                <a:gd name="T1" fmla="*/ 33 h 98"/>
                <a:gd name="T2" fmla="*/ 26 w 65"/>
                <a:gd name="T3" fmla="*/ 45 h 98"/>
                <a:gd name="T4" fmla="*/ 21 w 65"/>
                <a:gd name="T5" fmla="*/ 57 h 98"/>
                <a:gd name="T6" fmla="*/ 9 w 65"/>
                <a:gd name="T7" fmla="*/ 57 h 98"/>
                <a:gd name="T8" fmla="*/ 3 w 65"/>
                <a:gd name="T9" fmla="*/ 66 h 98"/>
                <a:gd name="T10" fmla="*/ 5 w 65"/>
                <a:gd name="T11" fmla="*/ 77 h 98"/>
                <a:gd name="T12" fmla="*/ 0 w 65"/>
                <a:gd name="T13" fmla="*/ 89 h 98"/>
                <a:gd name="T14" fmla="*/ 8 w 65"/>
                <a:gd name="T15" fmla="*/ 98 h 98"/>
                <a:gd name="T16" fmla="*/ 15 w 65"/>
                <a:gd name="T17" fmla="*/ 98 h 98"/>
                <a:gd name="T18" fmla="*/ 18 w 65"/>
                <a:gd name="T19" fmla="*/ 81 h 98"/>
                <a:gd name="T20" fmla="*/ 32 w 65"/>
                <a:gd name="T21" fmla="*/ 77 h 98"/>
                <a:gd name="T22" fmla="*/ 36 w 65"/>
                <a:gd name="T23" fmla="*/ 60 h 98"/>
                <a:gd name="T24" fmla="*/ 39 w 65"/>
                <a:gd name="T25" fmla="*/ 54 h 98"/>
                <a:gd name="T26" fmla="*/ 44 w 65"/>
                <a:gd name="T27" fmla="*/ 39 h 98"/>
                <a:gd name="T28" fmla="*/ 53 w 65"/>
                <a:gd name="T29" fmla="*/ 23 h 98"/>
                <a:gd name="T30" fmla="*/ 65 w 65"/>
                <a:gd name="T31" fmla="*/ 9 h 98"/>
                <a:gd name="T32" fmla="*/ 63 w 65"/>
                <a:gd name="T33" fmla="*/ 0 h 98"/>
                <a:gd name="T34" fmla="*/ 45 w 65"/>
                <a:gd name="T35" fmla="*/ 8 h 98"/>
                <a:gd name="T36" fmla="*/ 32 w 65"/>
                <a:gd name="T37" fmla="*/ 24 h 98"/>
                <a:gd name="T38" fmla="*/ 23 w 65"/>
                <a:gd name="T39" fmla="*/ 26 h 98"/>
                <a:gd name="T40" fmla="*/ 14 w 65"/>
                <a:gd name="T41" fmla="*/ 33 h 9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5"/>
                <a:gd name="T64" fmla="*/ 0 h 98"/>
                <a:gd name="T65" fmla="*/ 65 w 65"/>
                <a:gd name="T66" fmla="*/ 98 h 9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5" h="98">
                  <a:moveTo>
                    <a:pt x="14" y="33"/>
                  </a:moveTo>
                  <a:lnTo>
                    <a:pt x="26" y="45"/>
                  </a:lnTo>
                  <a:lnTo>
                    <a:pt x="21" y="57"/>
                  </a:lnTo>
                  <a:lnTo>
                    <a:pt x="9" y="57"/>
                  </a:lnTo>
                  <a:lnTo>
                    <a:pt x="3" y="66"/>
                  </a:lnTo>
                  <a:lnTo>
                    <a:pt x="5" y="77"/>
                  </a:lnTo>
                  <a:lnTo>
                    <a:pt x="0" y="89"/>
                  </a:lnTo>
                  <a:lnTo>
                    <a:pt x="8" y="98"/>
                  </a:lnTo>
                  <a:lnTo>
                    <a:pt x="15" y="98"/>
                  </a:lnTo>
                  <a:lnTo>
                    <a:pt x="18" y="81"/>
                  </a:lnTo>
                  <a:lnTo>
                    <a:pt x="32" y="77"/>
                  </a:lnTo>
                  <a:lnTo>
                    <a:pt x="36" y="60"/>
                  </a:lnTo>
                  <a:lnTo>
                    <a:pt x="39" y="54"/>
                  </a:lnTo>
                  <a:lnTo>
                    <a:pt x="44" y="39"/>
                  </a:lnTo>
                  <a:lnTo>
                    <a:pt x="53" y="23"/>
                  </a:lnTo>
                  <a:lnTo>
                    <a:pt x="65" y="9"/>
                  </a:lnTo>
                  <a:lnTo>
                    <a:pt x="63" y="0"/>
                  </a:lnTo>
                  <a:lnTo>
                    <a:pt x="45" y="8"/>
                  </a:lnTo>
                  <a:lnTo>
                    <a:pt x="32" y="24"/>
                  </a:lnTo>
                  <a:lnTo>
                    <a:pt x="23" y="26"/>
                  </a:lnTo>
                  <a:lnTo>
                    <a:pt x="14" y="3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3" name="Freeform 120"/>
            <p:cNvSpPr>
              <a:spLocks/>
            </p:cNvSpPr>
            <p:nvPr/>
          </p:nvSpPr>
          <p:spPr bwMode="auto">
            <a:xfrm>
              <a:off x="836735" y="2460626"/>
              <a:ext cx="168519" cy="185738"/>
            </a:xfrm>
            <a:custGeom>
              <a:avLst/>
              <a:gdLst>
                <a:gd name="T0" fmla="*/ 40 w 115"/>
                <a:gd name="T1" fmla="*/ 82 h 117"/>
                <a:gd name="T2" fmla="*/ 45 w 115"/>
                <a:gd name="T3" fmla="*/ 88 h 117"/>
                <a:gd name="T4" fmla="*/ 34 w 115"/>
                <a:gd name="T5" fmla="*/ 99 h 117"/>
                <a:gd name="T6" fmla="*/ 18 w 115"/>
                <a:gd name="T7" fmla="*/ 93 h 117"/>
                <a:gd name="T8" fmla="*/ 9 w 115"/>
                <a:gd name="T9" fmla="*/ 87 h 117"/>
                <a:gd name="T10" fmla="*/ 0 w 115"/>
                <a:gd name="T11" fmla="*/ 102 h 117"/>
                <a:gd name="T12" fmla="*/ 18 w 115"/>
                <a:gd name="T13" fmla="*/ 117 h 117"/>
                <a:gd name="T14" fmla="*/ 43 w 115"/>
                <a:gd name="T15" fmla="*/ 112 h 117"/>
                <a:gd name="T16" fmla="*/ 52 w 115"/>
                <a:gd name="T17" fmla="*/ 103 h 117"/>
                <a:gd name="T18" fmla="*/ 66 w 115"/>
                <a:gd name="T19" fmla="*/ 100 h 117"/>
                <a:gd name="T20" fmla="*/ 75 w 115"/>
                <a:gd name="T21" fmla="*/ 94 h 117"/>
                <a:gd name="T22" fmla="*/ 84 w 115"/>
                <a:gd name="T23" fmla="*/ 109 h 117"/>
                <a:gd name="T24" fmla="*/ 96 w 115"/>
                <a:gd name="T25" fmla="*/ 103 h 117"/>
                <a:gd name="T26" fmla="*/ 102 w 115"/>
                <a:gd name="T27" fmla="*/ 94 h 117"/>
                <a:gd name="T28" fmla="*/ 99 w 115"/>
                <a:gd name="T29" fmla="*/ 78 h 117"/>
                <a:gd name="T30" fmla="*/ 108 w 115"/>
                <a:gd name="T31" fmla="*/ 76 h 117"/>
                <a:gd name="T32" fmla="*/ 115 w 115"/>
                <a:gd name="T33" fmla="*/ 66 h 117"/>
                <a:gd name="T34" fmla="*/ 105 w 115"/>
                <a:gd name="T35" fmla="*/ 54 h 117"/>
                <a:gd name="T36" fmla="*/ 99 w 115"/>
                <a:gd name="T37" fmla="*/ 45 h 117"/>
                <a:gd name="T38" fmla="*/ 88 w 115"/>
                <a:gd name="T39" fmla="*/ 45 h 117"/>
                <a:gd name="T40" fmla="*/ 82 w 115"/>
                <a:gd name="T41" fmla="*/ 49 h 117"/>
                <a:gd name="T42" fmla="*/ 67 w 115"/>
                <a:gd name="T43" fmla="*/ 40 h 117"/>
                <a:gd name="T44" fmla="*/ 72 w 115"/>
                <a:gd name="T45" fmla="*/ 30 h 117"/>
                <a:gd name="T46" fmla="*/ 64 w 115"/>
                <a:gd name="T47" fmla="*/ 24 h 117"/>
                <a:gd name="T48" fmla="*/ 63 w 115"/>
                <a:gd name="T49" fmla="*/ 13 h 117"/>
                <a:gd name="T50" fmla="*/ 49 w 115"/>
                <a:gd name="T51" fmla="*/ 12 h 117"/>
                <a:gd name="T52" fmla="*/ 45 w 115"/>
                <a:gd name="T53" fmla="*/ 0 h 117"/>
                <a:gd name="T54" fmla="*/ 37 w 115"/>
                <a:gd name="T55" fmla="*/ 7 h 117"/>
                <a:gd name="T56" fmla="*/ 25 w 115"/>
                <a:gd name="T57" fmla="*/ 16 h 117"/>
                <a:gd name="T58" fmla="*/ 15 w 115"/>
                <a:gd name="T59" fmla="*/ 19 h 117"/>
                <a:gd name="T60" fmla="*/ 7 w 115"/>
                <a:gd name="T61" fmla="*/ 31 h 117"/>
                <a:gd name="T62" fmla="*/ 18 w 115"/>
                <a:gd name="T63" fmla="*/ 45 h 117"/>
                <a:gd name="T64" fmla="*/ 31 w 115"/>
                <a:gd name="T65" fmla="*/ 45 h 117"/>
                <a:gd name="T66" fmla="*/ 42 w 115"/>
                <a:gd name="T67" fmla="*/ 42 h 117"/>
                <a:gd name="T68" fmla="*/ 55 w 115"/>
                <a:gd name="T69" fmla="*/ 54 h 117"/>
                <a:gd name="T70" fmla="*/ 48 w 115"/>
                <a:gd name="T71" fmla="*/ 63 h 117"/>
                <a:gd name="T72" fmla="*/ 33 w 115"/>
                <a:gd name="T73" fmla="*/ 60 h 117"/>
                <a:gd name="T74" fmla="*/ 28 w 115"/>
                <a:gd name="T75" fmla="*/ 69 h 117"/>
                <a:gd name="T76" fmla="*/ 27 w 115"/>
                <a:gd name="T77" fmla="*/ 78 h 117"/>
                <a:gd name="T78" fmla="*/ 40 w 115"/>
                <a:gd name="T79" fmla="*/ 82 h 11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5"/>
                <a:gd name="T121" fmla="*/ 0 h 117"/>
                <a:gd name="T122" fmla="*/ 115 w 115"/>
                <a:gd name="T123" fmla="*/ 117 h 11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5" h="117">
                  <a:moveTo>
                    <a:pt x="40" y="82"/>
                  </a:moveTo>
                  <a:lnTo>
                    <a:pt x="45" y="88"/>
                  </a:lnTo>
                  <a:lnTo>
                    <a:pt x="34" y="99"/>
                  </a:lnTo>
                  <a:lnTo>
                    <a:pt x="18" y="93"/>
                  </a:lnTo>
                  <a:lnTo>
                    <a:pt x="9" y="87"/>
                  </a:lnTo>
                  <a:lnTo>
                    <a:pt x="0" y="102"/>
                  </a:lnTo>
                  <a:lnTo>
                    <a:pt x="18" y="117"/>
                  </a:lnTo>
                  <a:lnTo>
                    <a:pt x="43" y="112"/>
                  </a:lnTo>
                  <a:lnTo>
                    <a:pt x="52" y="103"/>
                  </a:lnTo>
                  <a:lnTo>
                    <a:pt x="66" y="100"/>
                  </a:lnTo>
                  <a:lnTo>
                    <a:pt x="75" y="94"/>
                  </a:lnTo>
                  <a:lnTo>
                    <a:pt x="84" y="109"/>
                  </a:lnTo>
                  <a:lnTo>
                    <a:pt x="96" y="103"/>
                  </a:lnTo>
                  <a:lnTo>
                    <a:pt x="102" y="94"/>
                  </a:lnTo>
                  <a:lnTo>
                    <a:pt x="99" y="78"/>
                  </a:lnTo>
                  <a:lnTo>
                    <a:pt x="108" y="76"/>
                  </a:lnTo>
                  <a:lnTo>
                    <a:pt x="115" y="66"/>
                  </a:lnTo>
                  <a:lnTo>
                    <a:pt x="105" y="54"/>
                  </a:lnTo>
                  <a:lnTo>
                    <a:pt x="99" y="45"/>
                  </a:lnTo>
                  <a:lnTo>
                    <a:pt x="88" y="45"/>
                  </a:lnTo>
                  <a:lnTo>
                    <a:pt x="82" y="49"/>
                  </a:lnTo>
                  <a:lnTo>
                    <a:pt x="67" y="40"/>
                  </a:lnTo>
                  <a:lnTo>
                    <a:pt x="72" y="30"/>
                  </a:lnTo>
                  <a:lnTo>
                    <a:pt x="64" y="24"/>
                  </a:lnTo>
                  <a:lnTo>
                    <a:pt x="63" y="13"/>
                  </a:lnTo>
                  <a:lnTo>
                    <a:pt x="49" y="12"/>
                  </a:lnTo>
                  <a:lnTo>
                    <a:pt x="45" y="0"/>
                  </a:lnTo>
                  <a:lnTo>
                    <a:pt x="37" y="7"/>
                  </a:lnTo>
                  <a:lnTo>
                    <a:pt x="25" y="16"/>
                  </a:lnTo>
                  <a:lnTo>
                    <a:pt x="15" y="19"/>
                  </a:lnTo>
                  <a:lnTo>
                    <a:pt x="7" y="31"/>
                  </a:lnTo>
                  <a:lnTo>
                    <a:pt x="18" y="45"/>
                  </a:lnTo>
                  <a:lnTo>
                    <a:pt x="31" y="45"/>
                  </a:lnTo>
                  <a:lnTo>
                    <a:pt x="42" y="42"/>
                  </a:lnTo>
                  <a:lnTo>
                    <a:pt x="55" y="54"/>
                  </a:lnTo>
                  <a:lnTo>
                    <a:pt x="48" y="63"/>
                  </a:lnTo>
                  <a:lnTo>
                    <a:pt x="33" y="60"/>
                  </a:lnTo>
                  <a:lnTo>
                    <a:pt x="28" y="69"/>
                  </a:lnTo>
                  <a:lnTo>
                    <a:pt x="27" y="78"/>
                  </a:lnTo>
                  <a:lnTo>
                    <a:pt x="40" y="8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4" name="Freeform 121"/>
            <p:cNvSpPr>
              <a:spLocks/>
            </p:cNvSpPr>
            <p:nvPr/>
          </p:nvSpPr>
          <p:spPr bwMode="auto">
            <a:xfrm>
              <a:off x="895351" y="2333626"/>
              <a:ext cx="29308" cy="47625"/>
            </a:xfrm>
            <a:custGeom>
              <a:avLst/>
              <a:gdLst>
                <a:gd name="T0" fmla="*/ 15 w 20"/>
                <a:gd name="T1" fmla="*/ 0 h 30"/>
                <a:gd name="T2" fmla="*/ 8 w 20"/>
                <a:gd name="T3" fmla="*/ 3 h 30"/>
                <a:gd name="T4" fmla="*/ 0 w 20"/>
                <a:gd name="T5" fmla="*/ 11 h 30"/>
                <a:gd name="T6" fmla="*/ 0 w 20"/>
                <a:gd name="T7" fmla="*/ 24 h 30"/>
                <a:gd name="T8" fmla="*/ 9 w 20"/>
                <a:gd name="T9" fmla="*/ 30 h 30"/>
                <a:gd name="T10" fmla="*/ 20 w 20"/>
                <a:gd name="T11" fmla="*/ 14 h 30"/>
                <a:gd name="T12" fmla="*/ 15 w 20"/>
                <a:gd name="T13" fmla="*/ 0 h 30"/>
                <a:gd name="T14" fmla="*/ 0 60000 65536"/>
                <a:gd name="T15" fmla="*/ 0 60000 65536"/>
                <a:gd name="T16" fmla="*/ 0 60000 65536"/>
                <a:gd name="T17" fmla="*/ 0 60000 65536"/>
                <a:gd name="T18" fmla="*/ 0 60000 65536"/>
                <a:gd name="T19" fmla="*/ 0 60000 65536"/>
                <a:gd name="T20" fmla="*/ 0 60000 65536"/>
                <a:gd name="T21" fmla="*/ 0 w 20"/>
                <a:gd name="T22" fmla="*/ 0 h 30"/>
                <a:gd name="T23" fmla="*/ 20 w 20"/>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30">
                  <a:moveTo>
                    <a:pt x="15" y="0"/>
                  </a:moveTo>
                  <a:lnTo>
                    <a:pt x="8" y="3"/>
                  </a:lnTo>
                  <a:lnTo>
                    <a:pt x="0" y="11"/>
                  </a:lnTo>
                  <a:lnTo>
                    <a:pt x="0" y="24"/>
                  </a:lnTo>
                  <a:lnTo>
                    <a:pt x="9" y="30"/>
                  </a:lnTo>
                  <a:lnTo>
                    <a:pt x="20" y="14"/>
                  </a:lnTo>
                  <a:lnTo>
                    <a:pt x="15" y="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5" name="Freeform 122"/>
            <p:cNvSpPr>
              <a:spLocks/>
            </p:cNvSpPr>
            <p:nvPr/>
          </p:nvSpPr>
          <p:spPr bwMode="auto">
            <a:xfrm>
              <a:off x="849924" y="2286001"/>
              <a:ext cx="30773" cy="47625"/>
            </a:xfrm>
            <a:custGeom>
              <a:avLst/>
              <a:gdLst>
                <a:gd name="T0" fmla="*/ 1 w 21"/>
                <a:gd name="T1" fmla="*/ 18 h 30"/>
                <a:gd name="T2" fmla="*/ 6 w 21"/>
                <a:gd name="T3" fmla="*/ 30 h 30"/>
                <a:gd name="T4" fmla="*/ 16 w 21"/>
                <a:gd name="T5" fmla="*/ 30 h 30"/>
                <a:gd name="T6" fmla="*/ 21 w 21"/>
                <a:gd name="T7" fmla="*/ 18 h 30"/>
                <a:gd name="T8" fmla="*/ 18 w 21"/>
                <a:gd name="T9" fmla="*/ 6 h 30"/>
                <a:gd name="T10" fmla="*/ 13 w 21"/>
                <a:gd name="T11" fmla="*/ 0 h 30"/>
                <a:gd name="T12" fmla="*/ 4 w 21"/>
                <a:gd name="T13" fmla="*/ 0 h 30"/>
                <a:gd name="T14" fmla="*/ 0 w 21"/>
                <a:gd name="T15" fmla="*/ 8 h 30"/>
                <a:gd name="T16" fmla="*/ 1 w 21"/>
                <a:gd name="T17" fmla="*/ 18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
                <a:gd name="T28" fmla="*/ 0 h 30"/>
                <a:gd name="T29" fmla="*/ 21 w 2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 h="30">
                  <a:moveTo>
                    <a:pt x="1" y="18"/>
                  </a:moveTo>
                  <a:lnTo>
                    <a:pt x="6" y="30"/>
                  </a:lnTo>
                  <a:lnTo>
                    <a:pt x="16" y="30"/>
                  </a:lnTo>
                  <a:lnTo>
                    <a:pt x="21" y="18"/>
                  </a:lnTo>
                  <a:lnTo>
                    <a:pt x="18" y="6"/>
                  </a:lnTo>
                  <a:lnTo>
                    <a:pt x="13" y="0"/>
                  </a:lnTo>
                  <a:lnTo>
                    <a:pt x="4" y="0"/>
                  </a:lnTo>
                  <a:lnTo>
                    <a:pt x="0" y="8"/>
                  </a:lnTo>
                  <a:lnTo>
                    <a:pt x="1" y="1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6" name="Freeform 123"/>
            <p:cNvSpPr>
              <a:spLocks/>
            </p:cNvSpPr>
            <p:nvPr/>
          </p:nvSpPr>
          <p:spPr bwMode="auto">
            <a:xfrm>
              <a:off x="767862" y="1993901"/>
              <a:ext cx="249115" cy="295275"/>
            </a:xfrm>
            <a:custGeom>
              <a:avLst/>
              <a:gdLst>
                <a:gd name="T0" fmla="*/ 84 w 170"/>
                <a:gd name="T1" fmla="*/ 1 h 186"/>
                <a:gd name="T2" fmla="*/ 75 w 170"/>
                <a:gd name="T3" fmla="*/ 0 h 186"/>
                <a:gd name="T4" fmla="*/ 69 w 170"/>
                <a:gd name="T5" fmla="*/ 12 h 186"/>
                <a:gd name="T6" fmla="*/ 62 w 170"/>
                <a:gd name="T7" fmla="*/ 13 h 186"/>
                <a:gd name="T8" fmla="*/ 66 w 170"/>
                <a:gd name="T9" fmla="*/ 33 h 186"/>
                <a:gd name="T10" fmla="*/ 69 w 170"/>
                <a:gd name="T11" fmla="*/ 51 h 186"/>
                <a:gd name="T12" fmla="*/ 62 w 170"/>
                <a:gd name="T13" fmla="*/ 57 h 186"/>
                <a:gd name="T14" fmla="*/ 54 w 170"/>
                <a:gd name="T15" fmla="*/ 48 h 186"/>
                <a:gd name="T16" fmla="*/ 44 w 170"/>
                <a:gd name="T17" fmla="*/ 43 h 186"/>
                <a:gd name="T18" fmla="*/ 36 w 170"/>
                <a:gd name="T19" fmla="*/ 33 h 186"/>
                <a:gd name="T20" fmla="*/ 32 w 170"/>
                <a:gd name="T21" fmla="*/ 36 h 186"/>
                <a:gd name="T22" fmla="*/ 35 w 170"/>
                <a:gd name="T23" fmla="*/ 54 h 186"/>
                <a:gd name="T24" fmla="*/ 32 w 170"/>
                <a:gd name="T25" fmla="*/ 61 h 186"/>
                <a:gd name="T26" fmla="*/ 23 w 170"/>
                <a:gd name="T27" fmla="*/ 52 h 186"/>
                <a:gd name="T28" fmla="*/ 11 w 170"/>
                <a:gd name="T29" fmla="*/ 46 h 186"/>
                <a:gd name="T30" fmla="*/ 2 w 170"/>
                <a:gd name="T31" fmla="*/ 67 h 186"/>
                <a:gd name="T32" fmla="*/ 0 w 170"/>
                <a:gd name="T33" fmla="*/ 79 h 186"/>
                <a:gd name="T34" fmla="*/ 18 w 170"/>
                <a:gd name="T35" fmla="*/ 91 h 186"/>
                <a:gd name="T36" fmla="*/ 27 w 170"/>
                <a:gd name="T37" fmla="*/ 103 h 186"/>
                <a:gd name="T38" fmla="*/ 38 w 170"/>
                <a:gd name="T39" fmla="*/ 102 h 186"/>
                <a:gd name="T40" fmla="*/ 39 w 170"/>
                <a:gd name="T41" fmla="*/ 93 h 186"/>
                <a:gd name="T42" fmla="*/ 56 w 170"/>
                <a:gd name="T43" fmla="*/ 91 h 186"/>
                <a:gd name="T44" fmla="*/ 60 w 170"/>
                <a:gd name="T45" fmla="*/ 103 h 186"/>
                <a:gd name="T46" fmla="*/ 53 w 170"/>
                <a:gd name="T47" fmla="*/ 108 h 186"/>
                <a:gd name="T48" fmla="*/ 51 w 170"/>
                <a:gd name="T49" fmla="*/ 121 h 186"/>
                <a:gd name="T50" fmla="*/ 60 w 170"/>
                <a:gd name="T51" fmla="*/ 142 h 186"/>
                <a:gd name="T52" fmla="*/ 83 w 170"/>
                <a:gd name="T53" fmla="*/ 145 h 186"/>
                <a:gd name="T54" fmla="*/ 89 w 170"/>
                <a:gd name="T55" fmla="*/ 151 h 186"/>
                <a:gd name="T56" fmla="*/ 92 w 170"/>
                <a:gd name="T57" fmla="*/ 144 h 186"/>
                <a:gd name="T58" fmla="*/ 101 w 170"/>
                <a:gd name="T59" fmla="*/ 147 h 186"/>
                <a:gd name="T60" fmla="*/ 104 w 170"/>
                <a:gd name="T61" fmla="*/ 160 h 186"/>
                <a:gd name="T62" fmla="*/ 114 w 170"/>
                <a:gd name="T63" fmla="*/ 159 h 186"/>
                <a:gd name="T64" fmla="*/ 119 w 170"/>
                <a:gd name="T65" fmla="*/ 145 h 186"/>
                <a:gd name="T66" fmla="*/ 131 w 170"/>
                <a:gd name="T67" fmla="*/ 144 h 186"/>
                <a:gd name="T68" fmla="*/ 135 w 170"/>
                <a:gd name="T69" fmla="*/ 153 h 186"/>
                <a:gd name="T70" fmla="*/ 126 w 170"/>
                <a:gd name="T71" fmla="*/ 162 h 186"/>
                <a:gd name="T72" fmla="*/ 119 w 170"/>
                <a:gd name="T73" fmla="*/ 174 h 186"/>
                <a:gd name="T74" fmla="*/ 126 w 170"/>
                <a:gd name="T75" fmla="*/ 186 h 186"/>
                <a:gd name="T76" fmla="*/ 146 w 170"/>
                <a:gd name="T77" fmla="*/ 181 h 186"/>
                <a:gd name="T78" fmla="*/ 152 w 170"/>
                <a:gd name="T79" fmla="*/ 177 h 186"/>
                <a:gd name="T80" fmla="*/ 149 w 170"/>
                <a:gd name="T81" fmla="*/ 163 h 186"/>
                <a:gd name="T82" fmla="*/ 152 w 170"/>
                <a:gd name="T83" fmla="*/ 153 h 186"/>
                <a:gd name="T84" fmla="*/ 162 w 170"/>
                <a:gd name="T85" fmla="*/ 150 h 186"/>
                <a:gd name="T86" fmla="*/ 170 w 170"/>
                <a:gd name="T87" fmla="*/ 139 h 186"/>
                <a:gd name="T88" fmla="*/ 161 w 170"/>
                <a:gd name="T89" fmla="*/ 130 h 186"/>
                <a:gd name="T90" fmla="*/ 144 w 170"/>
                <a:gd name="T91" fmla="*/ 130 h 186"/>
                <a:gd name="T92" fmla="*/ 131 w 170"/>
                <a:gd name="T93" fmla="*/ 123 h 186"/>
                <a:gd name="T94" fmla="*/ 120 w 170"/>
                <a:gd name="T95" fmla="*/ 112 h 186"/>
                <a:gd name="T96" fmla="*/ 113 w 170"/>
                <a:gd name="T97" fmla="*/ 114 h 186"/>
                <a:gd name="T98" fmla="*/ 105 w 170"/>
                <a:gd name="T99" fmla="*/ 106 h 186"/>
                <a:gd name="T100" fmla="*/ 101 w 170"/>
                <a:gd name="T101" fmla="*/ 97 h 186"/>
                <a:gd name="T102" fmla="*/ 98 w 170"/>
                <a:gd name="T103" fmla="*/ 87 h 186"/>
                <a:gd name="T104" fmla="*/ 92 w 170"/>
                <a:gd name="T105" fmla="*/ 72 h 186"/>
                <a:gd name="T106" fmla="*/ 101 w 170"/>
                <a:gd name="T107" fmla="*/ 66 h 186"/>
                <a:gd name="T108" fmla="*/ 108 w 170"/>
                <a:gd name="T109" fmla="*/ 48 h 186"/>
                <a:gd name="T110" fmla="*/ 104 w 170"/>
                <a:gd name="T111" fmla="*/ 33 h 186"/>
                <a:gd name="T112" fmla="*/ 101 w 170"/>
                <a:gd name="T113" fmla="*/ 24 h 186"/>
                <a:gd name="T114" fmla="*/ 95 w 170"/>
                <a:gd name="T115" fmla="*/ 15 h 186"/>
                <a:gd name="T116" fmla="*/ 84 w 170"/>
                <a:gd name="T117" fmla="*/ 1 h 18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0"/>
                <a:gd name="T178" fmla="*/ 0 h 186"/>
                <a:gd name="T179" fmla="*/ 170 w 170"/>
                <a:gd name="T180" fmla="*/ 186 h 18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0" h="186">
                  <a:moveTo>
                    <a:pt x="84" y="1"/>
                  </a:moveTo>
                  <a:lnTo>
                    <a:pt x="75" y="0"/>
                  </a:lnTo>
                  <a:lnTo>
                    <a:pt x="69" y="12"/>
                  </a:lnTo>
                  <a:lnTo>
                    <a:pt x="62" y="13"/>
                  </a:lnTo>
                  <a:lnTo>
                    <a:pt x="66" y="33"/>
                  </a:lnTo>
                  <a:lnTo>
                    <a:pt x="69" y="51"/>
                  </a:lnTo>
                  <a:lnTo>
                    <a:pt x="62" y="57"/>
                  </a:lnTo>
                  <a:lnTo>
                    <a:pt x="54" y="48"/>
                  </a:lnTo>
                  <a:lnTo>
                    <a:pt x="44" y="43"/>
                  </a:lnTo>
                  <a:lnTo>
                    <a:pt x="36" y="33"/>
                  </a:lnTo>
                  <a:lnTo>
                    <a:pt x="32" y="36"/>
                  </a:lnTo>
                  <a:lnTo>
                    <a:pt x="35" y="54"/>
                  </a:lnTo>
                  <a:lnTo>
                    <a:pt x="32" y="61"/>
                  </a:lnTo>
                  <a:lnTo>
                    <a:pt x="23" y="52"/>
                  </a:lnTo>
                  <a:lnTo>
                    <a:pt x="11" y="46"/>
                  </a:lnTo>
                  <a:lnTo>
                    <a:pt x="2" y="67"/>
                  </a:lnTo>
                  <a:lnTo>
                    <a:pt x="0" y="79"/>
                  </a:lnTo>
                  <a:lnTo>
                    <a:pt x="18" y="91"/>
                  </a:lnTo>
                  <a:lnTo>
                    <a:pt x="27" y="103"/>
                  </a:lnTo>
                  <a:lnTo>
                    <a:pt x="38" y="102"/>
                  </a:lnTo>
                  <a:lnTo>
                    <a:pt x="39" y="93"/>
                  </a:lnTo>
                  <a:lnTo>
                    <a:pt x="56" y="91"/>
                  </a:lnTo>
                  <a:lnTo>
                    <a:pt x="60" y="103"/>
                  </a:lnTo>
                  <a:lnTo>
                    <a:pt x="53" y="108"/>
                  </a:lnTo>
                  <a:lnTo>
                    <a:pt x="51" y="121"/>
                  </a:lnTo>
                  <a:lnTo>
                    <a:pt x="60" y="142"/>
                  </a:lnTo>
                  <a:lnTo>
                    <a:pt x="83" y="145"/>
                  </a:lnTo>
                  <a:lnTo>
                    <a:pt x="89" y="151"/>
                  </a:lnTo>
                  <a:lnTo>
                    <a:pt x="92" y="144"/>
                  </a:lnTo>
                  <a:lnTo>
                    <a:pt x="101" y="147"/>
                  </a:lnTo>
                  <a:lnTo>
                    <a:pt x="104" y="160"/>
                  </a:lnTo>
                  <a:lnTo>
                    <a:pt x="114" y="159"/>
                  </a:lnTo>
                  <a:lnTo>
                    <a:pt x="119" y="145"/>
                  </a:lnTo>
                  <a:lnTo>
                    <a:pt x="131" y="144"/>
                  </a:lnTo>
                  <a:lnTo>
                    <a:pt x="135" y="153"/>
                  </a:lnTo>
                  <a:lnTo>
                    <a:pt x="126" y="162"/>
                  </a:lnTo>
                  <a:lnTo>
                    <a:pt x="119" y="174"/>
                  </a:lnTo>
                  <a:lnTo>
                    <a:pt x="126" y="186"/>
                  </a:lnTo>
                  <a:lnTo>
                    <a:pt x="146" y="181"/>
                  </a:lnTo>
                  <a:lnTo>
                    <a:pt x="152" y="177"/>
                  </a:lnTo>
                  <a:lnTo>
                    <a:pt x="149" y="163"/>
                  </a:lnTo>
                  <a:lnTo>
                    <a:pt x="152" y="153"/>
                  </a:lnTo>
                  <a:lnTo>
                    <a:pt x="162" y="150"/>
                  </a:lnTo>
                  <a:lnTo>
                    <a:pt x="170" y="139"/>
                  </a:lnTo>
                  <a:lnTo>
                    <a:pt x="161" y="130"/>
                  </a:lnTo>
                  <a:lnTo>
                    <a:pt x="144" y="130"/>
                  </a:lnTo>
                  <a:lnTo>
                    <a:pt x="131" y="123"/>
                  </a:lnTo>
                  <a:lnTo>
                    <a:pt x="120" y="112"/>
                  </a:lnTo>
                  <a:lnTo>
                    <a:pt x="113" y="114"/>
                  </a:lnTo>
                  <a:lnTo>
                    <a:pt x="105" y="106"/>
                  </a:lnTo>
                  <a:lnTo>
                    <a:pt x="101" y="97"/>
                  </a:lnTo>
                  <a:lnTo>
                    <a:pt x="98" y="87"/>
                  </a:lnTo>
                  <a:lnTo>
                    <a:pt x="92" y="72"/>
                  </a:lnTo>
                  <a:lnTo>
                    <a:pt x="101" y="66"/>
                  </a:lnTo>
                  <a:lnTo>
                    <a:pt x="108" y="48"/>
                  </a:lnTo>
                  <a:lnTo>
                    <a:pt x="104" y="33"/>
                  </a:lnTo>
                  <a:lnTo>
                    <a:pt x="101" y="24"/>
                  </a:lnTo>
                  <a:lnTo>
                    <a:pt x="95" y="15"/>
                  </a:lnTo>
                  <a:lnTo>
                    <a:pt x="84" y="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grpSp>
      <p:sp>
        <p:nvSpPr>
          <p:cNvPr id="327" name="Freeform 124"/>
          <p:cNvSpPr>
            <a:spLocks/>
          </p:cNvSpPr>
          <p:nvPr/>
        </p:nvSpPr>
        <p:spPr bwMode="auto">
          <a:xfrm>
            <a:off x="2538388" y="3621405"/>
            <a:ext cx="1026501" cy="802455"/>
          </a:xfrm>
          <a:custGeom>
            <a:avLst/>
            <a:gdLst>
              <a:gd name="T0" fmla="*/ 189 w 449"/>
              <a:gd name="T1" fmla="*/ 51 h 351"/>
              <a:gd name="T2" fmla="*/ 149 w 449"/>
              <a:gd name="T3" fmla="*/ 54 h 351"/>
              <a:gd name="T4" fmla="*/ 128 w 449"/>
              <a:gd name="T5" fmla="*/ 87 h 351"/>
              <a:gd name="T6" fmla="*/ 107 w 449"/>
              <a:gd name="T7" fmla="*/ 124 h 351"/>
              <a:gd name="T8" fmla="*/ 62 w 449"/>
              <a:gd name="T9" fmla="*/ 139 h 351"/>
              <a:gd name="T10" fmla="*/ 41 w 449"/>
              <a:gd name="T11" fmla="*/ 144 h 351"/>
              <a:gd name="T12" fmla="*/ 66 w 449"/>
              <a:gd name="T13" fmla="*/ 165 h 351"/>
              <a:gd name="T14" fmla="*/ 29 w 449"/>
              <a:gd name="T15" fmla="*/ 181 h 351"/>
              <a:gd name="T16" fmla="*/ 9 w 449"/>
              <a:gd name="T17" fmla="*/ 207 h 351"/>
              <a:gd name="T18" fmla="*/ 23 w 449"/>
              <a:gd name="T19" fmla="*/ 244 h 351"/>
              <a:gd name="T20" fmla="*/ 45 w 449"/>
              <a:gd name="T21" fmla="*/ 292 h 351"/>
              <a:gd name="T22" fmla="*/ 78 w 449"/>
              <a:gd name="T23" fmla="*/ 315 h 351"/>
              <a:gd name="T24" fmla="*/ 99 w 449"/>
              <a:gd name="T25" fmla="*/ 319 h 351"/>
              <a:gd name="T26" fmla="*/ 126 w 449"/>
              <a:gd name="T27" fmla="*/ 312 h 351"/>
              <a:gd name="T28" fmla="*/ 149 w 449"/>
              <a:gd name="T29" fmla="*/ 291 h 351"/>
              <a:gd name="T30" fmla="*/ 147 w 449"/>
              <a:gd name="T31" fmla="*/ 270 h 351"/>
              <a:gd name="T32" fmla="*/ 156 w 449"/>
              <a:gd name="T33" fmla="*/ 250 h 351"/>
              <a:gd name="T34" fmla="*/ 179 w 449"/>
              <a:gd name="T35" fmla="*/ 228 h 351"/>
              <a:gd name="T36" fmla="*/ 210 w 449"/>
              <a:gd name="T37" fmla="*/ 258 h 351"/>
              <a:gd name="T38" fmla="*/ 206 w 449"/>
              <a:gd name="T39" fmla="*/ 295 h 351"/>
              <a:gd name="T40" fmla="*/ 227 w 449"/>
              <a:gd name="T41" fmla="*/ 318 h 351"/>
              <a:gd name="T42" fmla="*/ 248 w 449"/>
              <a:gd name="T43" fmla="*/ 342 h 351"/>
              <a:gd name="T44" fmla="*/ 279 w 449"/>
              <a:gd name="T45" fmla="*/ 342 h 351"/>
              <a:gd name="T46" fmla="*/ 311 w 449"/>
              <a:gd name="T47" fmla="*/ 340 h 351"/>
              <a:gd name="T48" fmla="*/ 342 w 449"/>
              <a:gd name="T49" fmla="*/ 345 h 351"/>
              <a:gd name="T50" fmla="*/ 366 w 449"/>
              <a:gd name="T51" fmla="*/ 330 h 351"/>
              <a:gd name="T52" fmla="*/ 372 w 449"/>
              <a:gd name="T53" fmla="*/ 295 h 351"/>
              <a:gd name="T54" fmla="*/ 402 w 449"/>
              <a:gd name="T55" fmla="*/ 297 h 351"/>
              <a:gd name="T56" fmla="*/ 425 w 449"/>
              <a:gd name="T57" fmla="*/ 280 h 351"/>
              <a:gd name="T58" fmla="*/ 407 w 449"/>
              <a:gd name="T59" fmla="*/ 258 h 351"/>
              <a:gd name="T60" fmla="*/ 414 w 449"/>
              <a:gd name="T61" fmla="*/ 225 h 351"/>
              <a:gd name="T62" fmla="*/ 431 w 449"/>
              <a:gd name="T63" fmla="*/ 252 h 351"/>
              <a:gd name="T64" fmla="*/ 449 w 449"/>
              <a:gd name="T65" fmla="*/ 247 h 351"/>
              <a:gd name="T66" fmla="*/ 438 w 449"/>
              <a:gd name="T67" fmla="*/ 217 h 351"/>
              <a:gd name="T68" fmla="*/ 428 w 449"/>
              <a:gd name="T69" fmla="*/ 180 h 351"/>
              <a:gd name="T70" fmla="*/ 395 w 449"/>
              <a:gd name="T71" fmla="*/ 181 h 351"/>
              <a:gd name="T72" fmla="*/ 368 w 449"/>
              <a:gd name="T73" fmla="*/ 177 h 351"/>
              <a:gd name="T74" fmla="*/ 399 w 449"/>
              <a:gd name="T75" fmla="*/ 163 h 351"/>
              <a:gd name="T76" fmla="*/ 390 w 449"/>
              <a:gd name="T77" fmla="*/ 130 h 351"/>
              <a:gd name="T78" fmla="*/ 380 w 449"/>
              <a:gd name="T79" fmla="*/ 93 h 351"/>
              <a:gd name="T80" fmla="*/ 368 w 449"/>
              <a:gd name="T81" fmla="*/ 51 h 351"/>
              <a:gd name="T82" fmla="*/ 348 w 449"/>
              <a:gd name="T83" fmla="*/ 15 h 351"/>
              <a:gd name="T84" fmla="*/ 314 w 449"/>
              <a:gd name="T85" fmla="*/ 0 h 351"/>
              <a:gd name="T86" fmla="*/ 287 w 449"/>
              <a:gd name="T87" fmla="*/ 4 h 351"/>
              <a:gd name="T88" fmla="*/ 255 w 449"/>
              <a:gd name="T89" fmla="*/ 21 h 351"/>
              <a:gd name="T90" fmla="*/ 221 w 449"/>
              <a:gd name="T91" fmla="*/ 22 h 35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49"/>
              <a:gd name="T139" fmla="*/ 0 h 351"/>
              <a:gd name="T140" fmla="*/ 449 w 449"/>
              <a:gd name="T141" fmla="*/ 351 h 35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49" h="351">
                <a:moveTo>
                  <a:pt x="198" y="27"/>
                </a:moveTo>
                <a:lnTo>
                  <a:pt x="195" y="42"/>
                </a:lnTo>
                <a:lnTo>
                  <a:pt x="189" y="51"/>
                </a:lnTo>
                <a:lnTo>
                  <a:pt x="180" y="51"/>
                </a:lnTo>
                <a:lnTo>
                  <a:pt x="159" y="54"/>
                </a:lnTo>
                <a:lnTo>
                  <a:pt x="149" y="54"/>
                </a:lnTo>
                <a:lnTo>
                  <a:pt x="138" y="61"/>
                </a:lnTo>
                <a:lnTo>
                  <a:pt x="128" y="70"/>
                </a:lnTo>
                <a:lnTo>
                  <a:pt x="128" y="87"/>
                </a:lnTo>
                <a:lnTo>
                  <a:pt x="113" y="102"/>
                </a:lnTo>
                <a:lnTo>
                  <a:pt x="111" y="121"/>
                </a:lnTo>
                <a:lnTo>
                  <a:pt x="107" y="124"/>
                </a:lnTo>
                <a:lnTo>
                  <a:pt x="95" y="138"/>
                </a:lnTo>
                <a:lnTo>
                  <a:pt x="80" y="136"/>
                </a:lnTo>
                <a:lnTo>
                  <a:pt x="62" y="139"/>
                </a:lnTo>
                <a:lnTo>
                  <a:pt x="50" y="130"/>
                </a:lnTo>
                <a:lnTo>
                  <a:pt x="44" y="141"/>
                </a:lnTo>
                <a:lnTo>
                  <a:pt x="41" y="144"/>
                </a:lnTo>
                <a:lnTo>
                  <a:pt x="50" y="156"/>
                </a:lnTo>
                <a:lnTo>
                  <a:pt x="54" y="156"/>
                </a:lnTo>
                <a:lnTo>
                  <a:pt x="66" y="165"/>
                </a:lnTo>
                <a:lnTo>
                  <a:pt x="59" y="180"/>
                </a:lnTo>
                <a:lnTo>
                  <a:pt x="39" y="189"/>
                </a:lnTo>
                <a:lnTo>
                  <a:pt x="29" y="181"/>
                </a:lnTo>
                <a:lnTo>
                  <a:pt x="12" y="180"/>
                </a:lnTo>
                <a:lnTo>
                  <a:pt x="3" y="192"/>
                </a:lnTo>
                <a:lnTo>
                  <a:pt x="9" y="207"/>
                </a:lnTo>
                <a:lnTo>
                  <a:pt x="0" y="219"/>
                </a:lnTo>
                <a:lnTo>
                  <a:pt x="23" y="234"/>
                </a:lnTo>
                <a:lnTo>
                  <a:pt x="23" y="244"/>
                </a:lnTo>
                <a:lnTo>
                  <a:pt x="27" y="264"/>
                </a:lnTo>
                <a:lnTo>
                  <a:pt x="41" y="279"/>
                </a:lnTo>
                <a:lnTo>
                  <a:pt x="45" y="292"/>
                </a:lnTo>
                <a:lnTo>
                  <a:pt x="57" y="298"/>
                </a:lnTo>
                <a:lnTo>
                  <a:pt x="68" y="307"/>
                </a:lnTo>
                <a:lnTo>
                  <a:pt x="78" y="315"/>
                </a:lnTo>
                <a:lnTo>
                  <a:pt x="84" y="321"/>
                </a:lnTo>
                <a:lnTo>
                  <a:pt x="92" y="327"/>
                </a:lnTo>
                <a:lnTo>
                  <a:pt x="99" y="319"/>
                </a:lnTo>
                <a:lnTo>
                  <a:pt x="105" y="313"/>
                </a:lnTo>
                <a:lnTo>
                  <a:pt x="119" y="312"/>
                </a:lnTo>
                <a:lnTo>
                  <a:pt x="126" y="312"/>
                </a:lnTo>
                <a:lnTo>
                  <a:pt x="134" y="304"/>
                </a:lnTo>
                <a:lnTo>
                  <a:pt x="140" y="304"/>
                </a:lnTo>
                <a:lnTo>
                  <a:pt x="149" y="291"/>
                </a:lnTo>
                <a:lnTo>
                  <a:pt x="153" y="286"/>
                </a:lnTo>
                <a:lnTo>
                  <a:pt x="153" y="273"/>
                </a:lnTo>
                <a:lnTo>
                  <a:pt x="147" y="270"/>
                </a:lnTo>
                <a:lnTo>
                  <a:pt x="140" y="259"/>
                </a:lnTo>
                <a:lnTo>
                  <a:pt x="147" y="250"/>
                </a:lnTo>
                <a:lnTo>
                  <a:pt x="156" y="250"/>
                </a:lnTo>
                <a:lnTo>
                  <a:pt x="165" y="246"/>
                </a:lnTo>
                <a:lnTo>
                  <a:pt x="170" y="235"/>
                </a:lnTo>
                <a:lnTo>
                  <a:pt x="179" y="228"/>
                </a:lnTo>
                <a:lnTo>
                  <a:pt x="186" y="229"/>
                </a:lnTo>
                <a:lnTo>
                  <a:pt x="195" y="246"/>
                </a:lnTo>
                <a:lnTo>
                  <a:pt x="210" y="258"/>
                </a:lnTo>
                <a:lnTo>
                  <a:pt x="209" y="267"/>
                </a:lnTo>
                <a:lnTo>
                  <a:pt x="201" y="285"/>
                </a:lnTo>
                <a:lnTo>
                  <a:pt x="206" y="295"/>
                </a:lnTo>
                <a:lnTo>
                  <a:pt x="218" y="301"/>
                </a:lnTo>
                <a:lnTo>
                  <a:pt x="230" y="304"/>
                </a:lnTo>
                <a:lnTo>
                  <a:pt x="227" y="318"/>
                </a:lnTo>
                <a:lnTo>
                  <a:pt x="227" y="339"/>
                </a:lnTo>
                <a:lnTo>
                  <a:pt x="236" y="346"/>
                </a:lnTo>
                <a:lnTo>
                  <a:pt x="248" y="342"/>
                </a:lnTo>
                <a:lnTo>
                  <a:pt x="257" y="351"/>
                </a:lnTo>
                <a:lnTo>
                  <a:pt x="266" y="342"/>
                </a:lnTo>
                <a:lnTo>
                  <a:pt x="279" y="342"/>
                </a:lnTo>
                <a:lnTo>
                  <a:pt x="287" y="337"/>
                </a:lnTo>
                <a:lnTo>
                  <a:pt x="299" y="333"/>
                </a:lnTo>
                <a:lnTo>
                  <a:pt x="311" y="340"/>
                </a:lnTo>
                <a:lnTo>
                  <a:pt x="320" y="349"/>
                </a:lnTo>
                <a:lnTo>
                  <a:pt x="333" y="346"/>
                </a:lnTo>
                <a:lnTo>
                  <a:pt x="342" y="345"/>
                </a:lnTo>
                <a:lnTo>
                  <a:pt x="351" y="345"/>
                </a:lnTo>
                <a:lnTo>
                  <a:pt x="362" y="339"/>
                </a:lnTo>
                <a:lnTo>
                  <a:pt x="366" y="330"/>
                </a:lnTo>
                <a:lnTo>
                  <a:pt x="365" y="318"/>
                </a:lnTo>
                <a:lnTo>
                  <a:pt x="366" y="312"/>
                </a:lnTo>
                <a:lnTo>
                  <a:pt x="372" y="295"/>
                </a:lnTo>
                <a:lnTo>
                  <a:pt x="380" y="294"/>
                </a:lnTo>
                <a:lnTo>
                  <a:pt x="390" y="298"/>
                </a:lnTo>
                <a:lnTo>
                  <a:pt x="402" y="297"/>
                </a:lnTo>
                <a:lnTo>
                  <a:pt x="411" y="289"/>
                </a:lnTo>
                <a:lnTo>
                  <a:pt x="419" y="289"/>
                </a:lnTo>
                <a:lnTo>
                  <a:pt x="425" y="280"/>
                </a:lnTo>
                <a:lnTo>
                  <a:pt x="416" y="271"/>
                </a:lnTo>
                <a:lnTo>
                  <a:pt x="404" y="265"/>
                </a:lnTo>
                <a:lnTo>
                  <a:pt x="407" y="258"/>
                </a:lnTo>
                <a:lnTo>
                  <a:pt x="413" y="250"/>
                </a:lnTo>
                <a:lnTo>
                  <a:pt x="417" y="241"/>
                </a:lnTo>
                <a:lnTo>
                  <a:pt x="414" y="225"/>
                </a:lnTo>
                <a:lnTo>
                  <a:pt x="416" y="216"/>
                </a:lnTo>
                <a:lnTo>
                  <a:pt x="425" y="240"/>
                </a:lnTo>
                <a:lnTo>
                  <a:pt x="431" y="252"/>
                </a:lnTo>
                <a:lnTo>
                  <a:pt x="441" y="262"/>
                </a:lnTo>
                <a:lnTo>
                  <a:pt x="444" y="250"/>
                </a:lnTo>
                <a:lnTo>
                  <a:pt x="449" y="247"/>
                </a:lnTo>
                <a:lnTo>
                  <a:pt x="441" y="241"/>
                </a:lnTo>
                <a:lnTo>
                  <a:pt x="441" y="229"/>
                </a:lnTo>
                <a:lnTo>
                  <a:pt x="438" y="217"/>
                </a:lnTo>
                <a:lnTo>
                  <a:pt x="429" y="205"/>
                </a:lnTo>
                <a:lnTo>
                  <a:pt x="431" y="193"/>
                </a:lnTo>
                <a:lnTo>
                  <a:pt x="428" y="180"/>
                </a:lnTo>
                <a:lnTo>
                  <a:pt x="419" y="172"/>
                </a:lnTo>
                <a:lnTo>
                  <a:pt x="408" y="174"/>
                </a:lnTo>
                <a:lnTo>
                  <a:pt x="395" y="181"/>
                </a:lnTo>
                <a:lnTo>
                  <a:pt x="383" y="183"/>
                </a:lnTo>
                <a:lnTo>
                  <a:pt x="371" y="189"/>
                </a:lnTo>
                <a:lnTo>
                  <a:pt x="368" y="177"/>
                </a:lnTo>
                <a:lnTo>
                  <a:pt x="375" y="168"/>
                </a:lnTo>
                <a:lnTo>
                  <a:pt x="389" y="159"/>
                </a:lnTo>
                <a:lnTo>
                  <a:pt x="399" y="163"/>
                </a:lnTo>
                <a:lnTo>
                  <a:pt x="407" y="154"/>
                </a:lnTo>
                <a:lnTo>
                  <a:pt x="401" y="139"/>
                </a:lnTo>
                <a:lnTo>
                  <a:pt x="390" y="130"/>
                </a:lnTo>
                <a:lnTo>
                  <a:pt x="390" y="118"/>
                </a:lnTo>
                <a:lnTo>
                  <a:pt x="389" y="105"/>
                </a:lnTo>
                <a:lnTo>
                  <a:pt x="380" y="93"/>
                </a:lnTo>
                <a:lnTo>
                  <a:pt x="369" y="85"/>
                </a:lnTo>
                <a:lnTo>
                  <a:pt x="369" y="69"/>
                </a:lnTo>
                <a:lnTo>
                  <a:pt x="368" y="51"/>
                </a:lnTo>
                <a:lnTo>
                  <a:pt x="356" y="43"/>
                </a:lnTo>
                <a:lnTo>
                  <a:pt x="360" y="31"/>
                </a:lnTo>
                <a:lnTo>
                  <a:pt x="348" y="15"/>
                </a:lnTo>
                <a:lnTo>
                  <a:pt x="329" y="18"/>
                </a:lnTo>
                <a:lnTo>
                  <a:pt x="323" y="9"/>
                </a:lnTo>
                <a:lnTo>
                  <a:pt x="314" y="0"/>
                </a:lnTo>
                <a:lnTo>
                  <a:pt x="302" y="4"/>
                </a:lnTo>
                <a:lnTo>
                  <a:pt x="296" y="7"/>
                </a:lnTo>
                <a:lnTo>
                  <a:pt x="287" y="4"/>
                </a:lnTo>
                <a:lnTo>
                  <a:pt x="276" y="13"/>
                </a:lnTo>
                <a:lnTo>
                  <a:pt x="272" y="19"/>
                </a:lnTo>
                <a:lnTo>
                  <a:pt x="255" y="21"/>
                </a:lnTo>
                <a:lnTo>
                  <a:pt x="243" y="18"/>
                </a:lnTo>
                <a:lnTo>
                  <a:pt x="234" y="24"/>
                </a:lnTo>
                <a:lnTo>
                  <a:pt x="221" y="22"/>
                </a:lnTo>
                <a:lnTo>
                  <a:pt x="209" y="21"/>
                </a:lnTo>
                <a:lnTo>
                  <a:pt x="198" y="27"/>
                </a:lnTo>
                <a:close/>
              </a:path>
            </a:pathLst>
          </a:custGeom>
          <a:solidFill>
            <a:schemeClr val="accent5">
              <a:lumMod val="60000"/>
              <a:lumOff val="40000"/>
            </a:schemeClr>
          </a:solidFill>
          <a:ln w="6350" cap="flat" cmpd="sng">
            <a:solidFill>
              <a:schemeClr val="bg1"/>
            </a:solidFill>
            <a:prstDash val="solid"/>
            <a:round/>
            <a:headEnd type="none" w="med" len="med"/>
            <a:tailEnd type="none" w="med" len="med"/>
          </a:ln>
        </p:spPr>
        <p:txBody>
          <a:bodyPr wrap="none" lIns="0" tIns="0" rIns="0" bIns="0" anchor="ctr"/>
          <a:lstStyle/>
          <a:p>
            <a:endParaRPr lang="en-GB" sz="700"/>
          </a:p>
        </p:txBody>
      </p:sp>
      <p:sp>
        <p:nvSpPr>
          <p:cNvPr id="328" name="Freeform 125"/>
          <p:cNvSpPr>
            <a:spLocks/>
          </p:cNvSpPr>
          <p:nvPr/>
        </p:nvSpPr>
        <p:spPr bwMode="auto">
          <a:xfrm>
            <a:off x="5451002" y="5962469"/>
            <a:ext cx="397798" cy="388653"/>
          </a:xfrm>
          <a:custGeom>
            <a:avLst/>
            <a:gdLst>
              <a:gd name="T0" fmla="*/ 6 w 174"/>
              <a:gd name="T1" fmla="*/ 56 h 170"/>
              <a:gd name="T2" fmla="*/ 13 w 174"/>
              <a:gd name="T3" fmla="*/ 66 h 170"/>
              <a:gd name="T4" fmla="*/ 7 w 174"/>
              <a:gd name="T5" fmla="*/ 72 h 170"/>
              <a:gd name="T6" fmla="*/ 3 w 174"/>
              <a:gd name="T7" fmla="*/ 81 h 170"/>
              <a:gd name="T8" fmla="*/ 7 w 174"/>
              <a:gd name="T9" fmla="*/ 89 h 170"/>
              <a:gd name="T10" fmla="*/ 9 w 174"/>
              <a:gd name="T11" fmla="*/ 96 h 170"/>
              <a:gd name="T12" fmla="*/ 4 w 174"/>
              <a:gd name="T13" fmla="*/ 99 h 170"/>
              <a:gd name="T14" fmla="*/ 0 w 174"/>
              <a:gd name="T15" fmla="*/ 108 h 170"/>
              <a:gd name="T16" fmla="*/ 0 w 174"/>
              <a:gd name="T17" fmla="*/ 116 h 170"/>
              <a:gd name="T18" fmla="*/ 1 w 174"/>
              <a:gd name="T19" fmla="*/ 128 h 170"/>
              <a:gd name="T20" fmla="*/ 13 w 174"/>
              <a:gd name="T21" fmla="*/ 132 h 170"/>
              <a:gd name="T22" fmla="*/ 15 w 174"/>
              <a:gd name="T23" fmla="*/ 143 h 170"/>
              <a:gd name="T24" fmla="*/ 15 w 174"/>
              <a:gd name="T25" fmla="*/ 159 h 170"/>
              <a:gd name="T26" fmla="*/ 15 w 174"/>
              <a:gd name="T27" fmla="*/ 167 h 170"/>
              <a:gd name="T28" fmla="*/ 27 w 174"/>
              <a:gd name="T29" fmla="*/ 170 h 170"/>
              <a:gd name="T30" fmla="*/ 28 w 174"/>
              <a:gd name="T31" fmla="*/ 162 h 170"/>
              <a:gd name="T32" fmla="*/ 40 w 174"/>
              <a:gd name="T33" fmla="*/ 161 h 170"/>
              <a:gd name="T34" fmla="*/ 52 w 174"/>
              <a:gd name="T35" fmla="*/ 159 h 170"/>
              <a:gd name="T36" fmla="*/ 57 w 174"/>
              <a:gd name="T37" fmla="*/ 152 h 170"/>
              <a:gd name="T38" fmla="*/ 61 w 174"/>
              <a:gd name="T39" fmla="*/ 153 h 170"/>
              <a:gd name="T40" fmla="*/ 75 w 174"/>
              <a:gd name="T41" fmla="*/ 153 h 170"/>
              <a:gd name="T42" fmla="*/ 90 w 174"/>
              <a:gd name="T43" fmla="*/ 155 h 170"/>
              <a:gd name="T44" fmla="*/ 99 w 174"/>
              <a:gd name="T45" fmla="*/ 147 h 170"/>
              <a:gd name="T46" fmla="*/ 108 w 174"/>
              <a:gd name="T47" fmla="*/ 140 h 170"/>
              <a:gd name="T48" fmla="*/ 118 w 174"/>
              <a:gd name="T49" fmla="*/ 141 h 170"/>
              <a:gd name="T50" fmla="*/ 123 w 174"/>
              <a:gd name="T51" fmla="*/ 135 h 170"/>
              <a:gd name="T52" fmla="*/ 132 w 174"/>
              <a:gd name="T53" fmla="*/ 128 h 170"/>
              <a:gd name="T54" fmla="*/ 136 w 174"/>
              <a:gd name="T55" fmla="*/ 116 h 170"/>
              <a:gd name="T56" fmla="*/ 126 w 174"/>
              <a:gd name="T57" fmla="*/ 104 h 170"/>
              <a:gd name="T58" fmla="*/ 126 w 174"/>
              <a:gd name="T59" fmla="*/ 96 h 170"/>
              <a:gd name="T60" fmla="*/ 135 w 174"/>
              <a:gd name="T61" fmla="*/ 92 h 170"/>
              <a:gd name="T62" fmla="*/ 150 w 174"/>
              <a:gd name="T63" fmla="*/ 98 h 170"/>
              <a:gd name="T64" fmla="*/ 154 w 174"/>
              <a:gd name="T65" fmla="*/ 96 h 170"/>
              <a:gd name="T66" fmla="*/ 162 w 174"/>
              <a:gd name="T67" fmla="*/ 98 h 170"/>
              <a:gd name="T68" fmla="*/ 166 w 174"/>
              <a:gd name="T69" fmla="*/ 104 h 170"/>
              <a:gd name="T70" fmla="*/ 174 w 174"/>
              <a:gd name="T71" fmla="*/ 95 h 170"/>
              <a:gd name="T72" fmla="*/ 168 w 174"/>
              <a:gd name="T73" fmla="*/ 84 h 170"/>
              <a:gd name="T74" fmla="*/ 169 w 174"/>
              <a:gd name="T75" fmla="*/ 75 h 170"/>
              <a:gd name="T76" fmla="*/ 156 w 174"/>
              <a:gd name="T77" fmla="*/ 68 h 170"/>
              <a:gd name="T78" fmla="*/ 151 w 174"/>
              <a:gd name="T79" fmla="*/ 62 h 170"/>
              <a:gd name="T80" fmla="*/ 141 w 174"/>
              <a:gd name="T81" fmla="*/ 56 h 170"/>
              <a:gd name="T82" fmla="*/ 135 w 174"/>
              <a:gd name="T83" fmla="*/ 47 h 170"/>
              <a:gd name="T84" fmla="*/ 121 w 174"/>
              <a:gd name="T85" fmla="*/ 45 h 170"/>
              <a:gd name="T86" fmla="*/ 115 w 174"/>
              <a:gd name="T87" fmla="*/ 30 h 170"/>
              <a:gd name="T88" fmla="*/ 114 w 174"/>
              <a:gd name="T89" fmla="*/ 23 h 170"/>
              <a:gd name="T90" fmla="*/ 117 w 174"/>
              <a:gd name="T91" fmla="*/ 6 h 170"/>
              <a:gd name="T92" fmla="*/ 103 w 174"/>
              <a:gd name="T93" fmla="*/ 0 h 170"/>
              <a:gd name="T94" fmla="*/ 94 w 174"/>
              <a:gd name="T95" fmla="*/ 12 h 170"/>
              <a:gd name="T96" fmla="*/ 84 w 174"/>
              <a:gd name="T97" fmla="*/ 17 h 170"/>
              <a:gd name="T98" fmla="*/ 76 w 174"/>
              <a:gd name="T99" fmla="*/ 33 h 170"/>
              <a:gd name="T100" fmla="*/ 60 w 174"/>
              <a:gd name="T101" fmla="*/ 33 h 170"/>
              <a:gd name="T102" fmla="*/ 51 w 174"/>
              <a:gd name="T103" fmla="*/ 33 h 170"/>
              <a:gd name="T104" fmla="*/ 36 w 174"/>
              <a:gd name="T105" fmla="*/ 41 h 170"/>
              <a:gd name="T106" fmla="*/ 19 w 174"/>
              <a:gd name="T107" fmla="*/ 32 h 170"/>
              <a:gd name="T108" fmla="*/ 6 w 174"/>
              <a:gd name="T109" fmla="*/ 32 h 170"/>
              <a:gd name="T110" fmla="*/ 0 w 174"/>
              <a:gd name="T111" fmla="*/ 44 h 170"/>
              <a:gd name="T112" fmla="*/ 6 w 174"/>
              <a:gd name="T113" fmla="*/ 56 h 1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4"/>
              <a:gd name="T172" fmla="*/ 0 h 170"/>
              <a:gd name="T173" fmla="*/ 174 w 174"/>
              <a:gd name="T174" fmla="*/ 170 h 1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4" h="170">
                <a:moveTo>
                  <a:pt x="6" y="56"/>
                </a:moveTo>
                <a:lnTo>
                  <a:pt x="13" y="66"/>
                </a:lnTo>
                <a:lnTo>
                  <a:pt x="7" y="72"/>
                </a:lnTo>
                <a:lnTo>
                  <a:pt x="3" y="81"/>
                </a:lnTo>
                <a:lnTo>
                  <a:pt x="7" y="89"/>
                </a:lnTo>
                <a:lnTo>
                  <a:pt x="9" y="96"/>
                </a:lnTo>
                <a:lnTo>
                  <a:pt x="4" y="99"/>
                </a:lnTo>
                <a:lnTo>
                  <a:pt x="0" y="108"/>
                </a:lnTo>
                <a:lnTo>
                  <a:pt x="0" y="116"/>
                </a:lnTo>
                <a:lnTo>
                  <a:pt x="1" y="128"/>
                </a:lnTo>
                <a:lnTo>
                  <a:pt x="13" y="132"/>
                </a:lnTo>
                <a:lnTo>
                  <a:pt x="15" y="143"/>
                </a:lnTo>
                <a:lnTo>
                  <a:pt x="15" y="159"/>
                </a:lnTo>
                <a:lnTo>
                  <a:pt x="15" y="167"/>
                </a:lnTo>
                <a:lnTo>
                  <a:pt x="27" y="170"/>
                </a:lnTo>
                <a:lnTo>
                  <a:pt x="28" y="162"/>
                </a:lnTo>
                <a:lnTo>
                  <a:pt x="40" y="161"/>
                </a:lnTo>
                <a:lnTo>
                  <a:pt x="52" y="159"/>
                </a:lnTo>
                <a:lnTo>
                  <a:pt x="57" y="152"/>
                </a:lnTo>
                <a:lnTo>
                  <a:pt x="61" y="153"/>
                </a:lnTo>
                <a:lnTo>
                  <a:pt x="75" y="153"/>
                </a:lnTo>
                <a:lnTo>
                  <a:pt x="90" y="155"/>
                </a:lnTo>
                <a:lnTo>
                  <a:pt x="99" y="147"/>
                </a:lnTo>
                <a:lnTo>
                  <a:pt x="108" y="140"/>
                </a:lnTo>
                <a:lnTo>
                  <a:pt x="118" y="141"/>
                </a:lnTo>
                <a:lnTo>
                  <a:pt x="123" y="135"/>
                </a:lnTo>
                <a:lnTo>
                  <a:pt x="132" y="128"/>
                </a:lnTo>
                <a:lnTo>
                  <a:pt x="136" y="116"/>
                </a:lnTo>
                <a:lnTo>
                  <a:pt x="126" y="104"/>
                </a:lnTo>
                <a:lnTo>
                  <a:pt x="126" y="96"/>
                </a:lnTo>
                <a:lnTo>
                  <a:pt x="135" y="92"/>
                </a:lnTo>
                <a:lnTo>
                  <a:pt x="150" y="98"/>
                </a:lnTo>
                <a:lnTo>
                  <a:pt x="154" y="96"/>
                </a:lnTo>
                <a:lnTo>
                  <a:pt x="162" y="98"/>
                </a:lnTo>
                <a:lnTo>
                  <a:pt x="166" y="104"/>
                </a:lnTo>
                <a:lnTo>
                  <a:pt x="174" y="95"/>
                </a:lnTo>
                <a:lnTo>
                  <a:pt x="168" y="84"/>
                </a:lnTo>
                <a:lnTo>
                  <a:pt x="169" y="75"/>
                </a:lnTo>
                <a:lnTo>
                  <a:pt x="156" y="68"/>
                </a:lnTo>
                <a:lnTo>
                  <a:pt x="151" y="62"/>
                </a:lnTo>
                <a:lnTo>
                  <a:pt x="141" y="56"/>
                </a:lnTo>
                <a:lnTo>
                  <a:pt x="135" y="47"/>
                </a:lnTo>
                <a:lnTo>
                  <a:pt x="121" y="45"/>
                </a:lnTo>
                <a:lnTo>
                  <a:pt x="115" y="30"/>
                </a:lnTo>
                <a:lnTo>
                  <a:pt x="114" y="23"/>
                </a:lnTo>
                <a:lnTo>
                  <a:pt x="117" y="6"/>
                </a:lnTo>
                <a:lnTo>
                  <a:pt x="103" y="0"/>
                </a:lnTo>
                <a:lnTo>
                  <a:pt x="94" y="12"/>
                </a:lnTo>
                <a:lnTo>
                  <a:pt x="84" y="17"/>
                </a:lnTo>
                <a:lnTo>
                  <a:pt x="76" y="33"/>
                </a:lnTo>
                <a:lnTo>
                  <a:pt x="60" y="33"/>
                </a:lnTo>
                <a:lnTo>
                  <a:pt x="51" y="33"/>
                </a:lnTo>
                <a:lnTo>
                  <a:pt x="36" y="41"/>
                </a:lnTo>
                <a:lnTo>
                  <a:pt x="19" y="32"/>
                </a:lnTo>
                <a:lnTo>
                  <a:pt x="6" y="32"/>
                </a:lnTo>
                <a:lnTo>
                  <a:pt x="0" y="44"/>
                </a:lnTo>
                <a:lnTo>
                  <a:pt x="6" y="56"/>
                </a:lnTo>
                <a:close/>
              </a:path>
            </a:pathLst>
          </a:custGeom>
          <a:solidFill>
            <a:srgbClr val="EB8C00"/>
          </a:solid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329" name="Rectangle 126"/>
          <p:cNvSpPr>
            <a:spLocks noChangeArrowheads="1"/>
          </p:cNvSpPr>
          <p:nvPr/>
        </p:nvSpPr>
        <p:spPr bwMode="auto">
          <a:xfrm>
            <a:off x="4234621" y="1601415"/>
            <a:ext cx="144270"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KW</a:t>
            </a:r>
          </a:p>
        </p:txBody>
      </p:sp>
      <p:sp>
        <p:nvSpPr>
          <p:cNvPr id="330" name="Rectangle 127"/>
          <p:cNvSpPr>
            <a:spLocks noChangeArrowheads="1"/>
          </p:cNvSpPr>
          <p:nvPr/>
        </p:nvSpPr>
        <p:spPr bwMode="auto">
          <a:xfrm>
            <a:off x="3895057" y="1992353"/>
            <a:ext cx="84959"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IV</a:t>
            </a:r>
          </a:p>
        </p:txBody>
      </p:sp>
      <p:sp>
        <p:nvSpPr>
          <p:cNvPr id="331" name="Rectangle 128"/>
          <p:cNvSpPr>
            <a:spLocks noChangeArrowheads="1"/>
          </p:cNvSpPr>
          <p:nvPr/>
        </p:nvSpPr>
        <p:spPr bwMode="auto">
          <a:xfrm>
            <a:off x="4607940" y="2285730"/>
            <a:ext cx="122351"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AB</a:t>
            </a:r>
          </a:p>
        </p:txBody>
      </p:sp>
      <p:sp>
        <p:nvSpPr>
          <p:cNvPr id="332" name="Rectangle 129"/>
          <p:cNvSpPr>
            <a:spLocks noChangeArrowheads="1"/>
          </p:cNvSpPr>
          <p:nvPr/>
        </p:nvSpPr>
        <p:spPr bwMode="auto">
          <a:xfrm>
            <a:off x="3992413" y="2527322"/>
            <a:ext cx="12343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PH</a:t>
            </a:r>
          </a:p>
        </p:txBody>
      </p:sp>
      <p:sp>
        <p:nvSpPr>
          <p:cNvPr id="333" name="Rectangle 130"/>
          <p:cNvSpPr>
            <a:spLocks noChangeArrowheads="1"/>
          </p:cNvSpPr>
          <p:nvPr/>
        </p:nvSpPr>
        <p:spPr bwMode="auto">
          <a:xfrm>
            <a:off x="4552417" y="2678213"/>
            <a:ext cx="12824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DD</a:t>
            </a:r>
          </a:p>
        </p:txBody>
      </p:sp>
      <p:sp>
        <p:nvSpPr>
          <p:cNvPr id="334" name="Rectangle 131"/>
          <p:cNvSpPr>
            <a:spLocks noChangeArrowheads="1"/>
          </p:cNvSpPr>
          <p:nvPr/>
        </p:nvSpPr>
        <p:spPr bwMode="auto">
          <a:xfrm>
            <a:off x="3692343" y="2861849"/>
            <a:ext cx="117736"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PA</a:t>
            </a:r>
          </a:p>
        </p:txBody>
      </p:sp>
      <p:sp>
        <p:nvSpPr>
          <p:cNvPr id="335" name="Rectangle 132"/>
          <p:cNvSpPr>
            <a:spLocks noChangeArrowheads="1"/>
          </p:cNvSpPr>
          <p:nvPr/>
        </p:nvSpPr>
        <p:spPr bwMode="auto">
          <a:xfrm>
            <a:off x="4029230" y="2966272"/>
            <a:ext cx="11381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FK</a:t>
            </a:r>
          </a:p>
        </p:txBody>
      </p:sp>
      <p:sp>
        <p:nvSpPr>
          <p:cNvPr id="336" name="Rectangle 133"/>
          <p:cNvSpPr>
            <a:spLocks noChangeArrowheads="1"/>
          </p:cNvSpPr>
          <p:nvPr/>
        </p:nvSpPr>
        <p:spPr bwMode="auto">
          <a:xfrm>
            <a:off x="4376614" y="3014621"/>
            <a:ext cx="11862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KY</a:t>
            </a:r>
          </a:p>
        </p:txBody>
      </p:sp>
      <p:sp>
        <p:nvSpPr>
          <p:cNvPr id="337" name="Rectangle 134"/>
          <p:cNvSpPr>
            <a:spLocks noChangeArrowheads="1"/>
          </p:cNvSpPr>
          <p:nvPr/>
        </p:nvSpPr>
        <p:spPr bwMode="auto">
          <a:xfrm>
            <a:off x="4008581" y="3144595"/>
            <a:ext cx="7053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G</a:t>
            </a:r>
          </a:p>
        </p:txBody>
      </p:sp>
      <p:sp>
        <p:nvSpPr>
          <p:cNvPr id="338" name="Rectangle 135"/>
          <p:cNvSpPr>
            <a:spLocks noChangeArrowheads="1"/>
          </p:cNvSpPr>
          <p:nvPr/>
        </p:nvSpPr>
        <p:spPr bwMode="auto">
          <a:xfrm>
            <a:off x="4374210" y="3240615"/>
            <a:ext cx="12343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EH</a:t>
            </a:r>
          </a:p>
        </p:txBody>
      </p:sp>
      <p:sp>
        <p:nvSpPr>
          <p:cNvPr id="339" name="Rectangle 136"/>
          <p:cNvSpPr>
            <a:spLocks noChangeArrowheads="1"/>
          </p:cNvSpPr>
          <p:nvPr/>
        </p:nvSpPr>
        <p:spPr bwMode="auto">
          <a:xfrm>
            <a:off x="4167653" y="3370929"/>
            <a:ext cx="12503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ML</a:t>
            </a:r>
          </a:p>
        </p:txBody>
      </p:sp>
      <p:sp>
        <p:nvSpPr>
          <p:cNvPr id="340" name="Rectangle 137"/>
          <p:cNvSpPr>
            <a:spLocks noChangeArrowheads="1"/>
          </p:cNvSpPr>
          <p:nvPr/>
        </p:nvSpPr>
        <p:spPr bwMode="auto">
          <a:xfrm>
            <a:off x="3965568" y="3477930"/>
            <a:ext cx="11862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KA</a:t>
            </a:r>
          </a:p>
        </p:txBody>
      </p:sp>
      <p:sp>
        <p:nvSpPr>
          <p:cNvPr id="341" name="Rectangle 138"/>
          <p:cNvSpPr>
            <a:spLocks noChangeArrowheads="1"/>
          </p:cNvSpPr>
          <p:nvPr/>
        </p:nvSpPr>
        <p:spPr bwMode="auto">
          <a:xfrm>
            <a:off x="4100340" y="3732891"/>
            <a:ext cx="136203"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DG</a:t>
            </a:r>
          </a:p>
        </p:txBody>
      </p:sp>
      <p:sp>
        <p:nvSpPr>
          <p:cNvPr id="342" name="Rectangle 139"/>
          <p:cNvSpPr>
            <a:spLocks noChangeArrowheads="1"/>
          </p:cNvSpPr>
          <p:nvPr/>
        </p:nvSpPr>
        <p:spPr bwMode="auto">
          <a:xfrm>
            <a:off x="4609809" y="3412082"/>
            <a:ext cx="11862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TD</a:t>
            </a:r>
          </a:p>
        </p:txBody>
      </p:sp>
      <p:sp>
        <p:nvSpPr>
          <p:cNvPr id="343" name="Rectangle 140"/>
          <p:cNvSpPr>
            <a:spLocks noChangeArrowheads="1"/>
          </p:cNvSpPr>
          <p:nvPr/>
        </p:nvSpPr>
        <p:spPr bwMode="auto">
          <a:xfrm>
            <a:off x="3054492" y="3945508"/>
            <a:ext cx="117736"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BT</a:t>
            </a:r>
          </a:p>
        </p:txBody>
      </p:sp>
      <p:sp>
        <p:nvSpPr>
          <p:cNvPr id="344" name="Rectangle 141"/>
          <p:cNvSpPr>
            <a:spLocks noChangeArrowheads="1"/>
          </p:cNvSpPr>
          <p:nvPr/>
        </p:nvSpPr>
        <p:spPr bwMode="auto">
          <a:xfrm>
            <a:off x="4507348" y="3986659"/>
            <a:ext cx="122353"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CA</a:t>
            </a:r>
          </a:p>
        </p:txBody>
      </p:sp>
      <p:sp>
        <p:nvSpPr>
          <p:cNvPr id="345" name="Rectangle 142"/>
          <p:cNvSpPr>
            <a:spLocks noChangeArrowheads="1"/>
          </p:cNvSpPr>
          <p:nvPr/>
        </p:nvSpPr>
        <p:spPr bwMode="auto">
          <a:xfrm>
            <a:off x="4630986" y="4324274"/>
            <a:ext cx="109004"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LA</a:t>
            </a:r>
          </a:p>
        </p:txBody>
      </p:sp>
      <p:sp>
        <p:nvSpPr>
          <p:cNvPr id="346" name="Rectangle 143"/>
          <p:cNvSpPr>
            <a:spLocks noChangeArrowheads="1"/>
          </p:cNvSpPr>
          <p:nvPr/>
        </p:nvSpPr>
        <p:spPr bwMode="auto">
          <a:xfrm>
            <a:off x="4959000" y="3898757"/>
            <a:ext cx="12824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DH</a:t>
            </a:r>
          </a:p>
        </p:txBody>
      </p:sp>
      <p:sp>
        <p:nvSpPr>
          <p:cNvPr id="347" name="Rectangle 144"/>
          <p:cNvSpPr>
            <a:spLocks noChangeArrowheads="1"/>
          </p:cNvSpPr>
          <p:nvPr/>
        </p:nvSpPr>
        <p:spPr bwMode="auto">
          <a:xfrm>
            <a:off x="5274692" y="3899040"/>
            <a:ext cx="113814" cy="107722"/>
          </a:xfrm>
          <a:prstGeom prst="rect">
            <a:avLst/>
          </a:prstGeom>
          <a:noFill/>
          <a:ln w="6350">
            <a:noFill/>
            <a:miter lim="800000"/>
            <a:headEnd/>
            <a:tailEnd/>
          </a:ln>
        </p:spPr>
        <p:txBody>
          <a:bodyPr wrap="none" lIns="0" tIns="0" rIns="0" bIns="0" anchor="ctr">
            <a:spAutoFit/>
          </a:bodyPr>
          <a:lstStyle/>
          <a:p>
            <a:pPr algn="ctr"/>
            <a:r>
              <a:rPr lang="en-GB" sz="700" dirty="0"/>
              <a:t>SF</a:t>
            </a:r>
          </a:p>
        </p:txBody>
      </p:sp>
      <p:sp>
        <p:nvSpPr>
          <p:cNvPr id="348" name="Rectangle 145"/>
          <p:cNvSpPr>
            <a:spLocks noChangeArrowheads="1"/>
          </p:cNvSpPr>
          <p:nvPr/>
        </p:nvSpPr>
        <p:spPr bwMode="auto">
          <a:xfrm>
            <a:off x="5126060" y="4136340"/>
            <a:ext cx="113814"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TS</a:t>
            </a:r>
          </a:p>
        </p:txBody>
      </p:sp>
      <p:sp>
        <p:nvSpPr>
          <p:cNvPr id="349" name="Rectangle 146"/>
          <p:cNvSpPr>
            <a:spLocks noChangeArrowheads="1"/>
          </p:cNvSpPr>
          <p:nvPr/>
        </p:nvSpPr>
        <p:spPr bwMode="auto">
          <a:xfrm>
            <a:off x="5981393" y="4662629"/>
            <a:ext cx="139462" cy="107722"/>
          </a:xfrm>
          <a:prstGeom prst="rect">
            <a:avLst/>
          </a:prstGeom>
          <a:noFill/>
          <a:ln w="6350">
            <a:noFill/>
            <a:miter lim="800000"/>
            <a:headEnd/>
            <a:tailEnd/>
          </a:ln>
        </p:spPr>
        <p:txBody>
          <a:bodyPr wrap="none" lIns="0" tIns="0" rIns="0" bIns="0" anchor="ctr">
            <a:spAutoFit/>
          </a:bodyPr>
          <a:lstStyle/>
          <a:p>
            <a:pPr algn="ctr"/>
            <a:r>
              <a:rPr lang="en-GB" sz="700"/>
              <a:t>WF</a:t>
            </a:r>
          </a:p>
        </p:txBody>
      </p:sp>
      <p:sp>
        <p:nvSpPr>
          <p:cNvPr id="350" name="Rectangle 147"/>
          <p:cNvSpPr>
            <a:spLocks noChangeArrowheads="1"/>
          </p:cNvSpPr>
          <p:nvPr/>
        </p:nvSpPr>
        <p:spPr bwMode="auto">
          <a:xfrm>
            <a:off x="5581309" y="4069499"/>
            <a:ext cx="123431" cy="107722"/>
          </a:xfrm>
          <a:prstGeom prst="rect">
            <a:avLst/>
          </a:prstGeom>
          <a:noFill/>
          <a:ln w="6350">
            <a:noFill/>
            <a:miter lim="800000"/>
            <a:headEnd/>
            <a:tailEnd/>
          </a:ln>
        </p:spPr>
        <p:txBody>
          <a:bodyPr wrap="none" lIns="0" tIns="0" rIns="0" bIns="0" anchor="ctr">
            <a:spAutoFit/>
          </a:bodyPr>
          <a:lstStyle/>
          <a:p>
            <a:pPr algn="ctr"/>
            <a:r>
              <a:rPr lang="en-GB" sz="700" dirty="0"/>
              <a:t>HX</a:t>
            </a:r>
          </a:p>
        </p:txBody>
      </p:sp>
      <p:sp>
        <p:nvSpPr>
          <p:cNvPr id="351" name="Rectangle 148"/>
          <p:cNvSpPr>
            <a:spLocks noChangeArrowheads="1"/>
          </p:cNvSpPr>
          <p:nvPr/>
        </p:nvSpPr>
        <p:spPr bwMode="auto">
          <a:xfrm>
            <a:off x="6004149" y="4822663"/>
            <a:ext cx="128240" cy="107722"/>
          </a:xfrm>
          <a:prstGeom prst="rect">
            <a:avLst/>
          </a:prstGeom>
          <a:noFill/>
          <a:ln w="6350">
            <a:noFill/>
            <a:miter lim="800000"/>
            <a:headEnd/>
            <a:tailEnd/>
          </a:ln>
        </p:spPr>
        <p:txBody>
          <a:bodyPr wrap="none" lIns="0" tIns="0" rIns="0" bIns="0" anchor="ctr">
            <a:spAutoFit/>
          </a:bodyPr>
          <a:lstStyle/>
          <a:p>
            <a:pPr algn="ctr"/>
            <a:r>
              <a:rPr lang="en-GB" sz="700" dirty="0"/>
              <a:t>HD</a:t>
            </a:r>
          </a:p>
        </p:txBody>
      </p:sp>
      <p:sp>
        <p:nvSpPr>
          <p:cNvPr id="352" name="Rectangle 149"/>
          <p:cNvSpPr>
            <a:spLocks noChangeArrowheads="1"/>
          </p:cNvSpPr>
          <p:nvPr/>
        </p:nvSpPr>
        <p:spPr bwMode="auto">
          <a:xfrm>
            <a:off x="5965271" y="5035280"/>
            <a:ext cx="144271" cy="107722"/>
          </a:xfrm>
          <a:prstGeom prst="rect">
            <a:avLst/>
          </a:prstGeom>
          <a:noFill/>
          <a:ln w="6350">
            <a:noFill/>
            <a:miter lim="800000"/>
            <a:headEnd/>
            <a:tailEnd/>
          </a:ln>
        </p:spPr>
        <p:txBody>
          <a:bodyPr wrap="none" lIns="0" tIns="0" rIns="0" bIns="0" anchor="ctr">
            <a:spAutoFit/>
          </a:bodyPr>
          <a:lstStyle/>
          <a:p>
            <a:pPr algn="ctr"/>
            <a:r>
              <a:rPr lang="en-GB" sz="700"/>
              <a:t>WS</a:t>
            </a:r>
          </a:p>
        </p:txBody>
      </p:sp>
      <p:sp>
        <p:nvSpPr>
          <p:cNvPr id="353" name="Rectangle 150"/>
          <p:cNvSpPr>
            <a:spLocks noChangeArrowheads="1"/>
          </p:cNvSpPr>
          <p:nvPr/>
        </p:nvSpPr>
        <p:spPr bwMode="auto">
          <a:xfrm>
            <a:off x="6464031" y="5922324"/>
            <a:ext cx="113813" cy="107722"/>
          </a:xfrm>
          <a:prstGeom prst="rect">
            <a:avLst/>
          </a:prstGeom>
          <a:noFill/>
          <a:ln w="6350">
            <a:noFill/>
            <a:miter lim="800000"/>
            <a:headEnd/>
            <a:tailEnd/>
          </a:ln>
        </p:spPr>
        <p:txBody>
          <a:bodyPr wrap="none" lIns="0" tIns="0" rIns="0" bIns="0" anchor="ctr">
            <a:spAutoFit/>
          </a:bodyPr>
          <a:lstStyle/>
          <a:p>
            <a:pPr algn="ctr"/>
            <a:r>
              <a:rPr lang="en-GB" sz="700"/>
              <a:t>LU</a:t>
            </a:r>
          </a:p>
        </p:txBody>
      </p:sp>
      <p:sp>
        <p:nvSpPr>
          <p:cNvPr id="354" name="Rectangle 151"/>
          <p:cNvSpPr>
            <a:spLocks noChangeArrowheads="1"/>
          </p:cNvSpPr>
          <p:nvPr/>
        </p:nvSpPr>
        <p:spPr bwMode="auto">
          <a:xfrm>
            <a:off x="6506442" y="6107505"/>
            <a:ext cx="109004" cy="107722"/>
          </a:xfrm>
          <a:prstGeom prst="rect">
            <a:avLst/>
          </a:prstGeom>
          <a:noFill/>
          <a:ln w="6350">
            <a:noFill/>
            <a:miter lim="800000"/>
            <a:headEnd/>
            <a:tailEnd/>
          </a:ln>
        </p:spPr>
        <p:txBody>
          <a:bodyPr wrap="none" lIns="0" tIns="0" rIns="0" bIns="0" anchor="ctr">
            <a:spAutoFit/>
          </a:bodyPr>
          <a:lstStyle/>
          <a:p>
            <a:pPr algn="ctr"/>
            <a:r>
              <a:rPr lang="en-GB" sz="700"/>
              <a:t>AL</a:t>
            </a:r>
          </a:p>
        </p:txBody>
      </p:sp>
      <p:sp>
        <p:nvSpPr>
          <p:cNvPr id="355" name="Rectangle 152"/>
          <p:cNvSpPr>
            <a:spLocks noChangeArrowheads="1"/>
          </p:cNvSpPr>
          <p:nvPr/>
        </p:nvSpPr>
        <p:spPr bwMode="auto">
          <a:xfrm>
            <a:off x="6427333" y="6285828"/>
            <a:ext cx="118623" cy="107722"/>
          </a:xfrm>
          <a:prstGeom prst="rect">
            <a:avLst/>
          </a:prstGeom>
          <a:noFill/>
          <a:ln w="6350">
            <a:noFill/>
            <a:miter lim="800000"/>
            <a:headEnd/>
            <a:tailEnd/>
          </a:ln>
        </p:spPr>
        <p:txBody>
          <a:bodyPr wrap="none" lIns="0" tIns="0" rIns="0" bIns="0" anchor="ctr">
            <a:spAutoFit/>
          </a:bodyPr>
          <a:lstStyle/>
          <a:p>
            <a:pPr algn="ctr"/>
            <a:r>
              <a:rPr lang="en-GB" sz="700"/>
              <a:t>SS</a:t>
            </a:r>
          </a:p>
        </p:txBody>
      </p:sp>
      <p:sp>
        <p:nvSpPr>
          <p:cNvPr id="356" name="Rectangle 153"/>
          <p:cNvSpPr>
            <a:spLocks noChangeArrowheads="1"/>
          </p:cNvSpPr>
          <p:nvPr/>
        </p:nvSpPr>
        <p:spPr bwMode="auto">
          <a:xfrm>
            <a:off x="6164657" y="6436717"/>
            <a:ext cx="109005" cy="107722"/>
          </a:xfrm>
          <a:prstGeom prst="rect">
            <a:avLst/>
          </a:prstGeom>
          <a:noFill/>
          <a:ln w="6350">
            <a:noFill/>
            <a:miter lim="800000"/>
            <a:headEnd/>
            <a:tailEnd/>
          </a:ln>
        </p:spPr>
        <p:txBody>
          <a:bodyPr wrap="none" lIns="0" tIns="0" rIns="0" bIns="0" anchor="ctr">
            <a:spAutoFit/>
          </a:bodyPr>
          <a:lstStyle/>
          <a:p>
            <a:pPr algn="ctr"/>
            <a:r>
              <a:rPr lang="en-GB" sz="700"/>
              <a:t>SL</a:t>
            </a:r>
          </a:p>
        </p:txBody>
      </p:sp>
      <p:sp>
        <p:nvSpPr>
          <p:cNvPr id="357" name="Rectangle 154"/>
          <p:cNvSpPr>
            <a:spLocks noChangeArrowheads="1"/>
          </p:cNvSpPr>
          <p:nvPr/>
        </p:nvSpPr>
        <p:spPr bwMode="auto">
          <a:xfrm>
            <a:off x="5262621" y="6848234"/>
            <a:ext cx="129844" cy="107722"/>
          </a:xfrm>
          <a:prstGeom prst="rect">
            <a:avLst/>
          </a:prstGeom>
          <a:noFill/>
          <a:ln w="6350">
            <a:noFill/>
            <a:miter lim="800000"/>
            <a:headEnd/>
            <a:tailEnd/>
          </a:ln>
        </p:spPr>
        <p:txBody>
          <a:bodyPr wrap="none" lIns="0" tIns="0" rIns="0" bIns="0" anchor="ctr">
            <a:spAutoFit/>
          </a:bodyPr>
          <a:lstStyle/>
          <a:p>
            <a:pPr algn="ctr"/>
            <a:r>
              <a:rPr lang="en-GB" sz="700" dirty="0"/>
              <a:t>PO</a:t>
            </a:r>
          </a:p>
        </p:txBody>
      </p:sp>
      <p:sp>
        <p:nvSpPr>
          <p:cNvPr id="358" name="Rectangle 155"/>
          <p:cNvSpPr>
            <a:spLocks noChangeArrowheads="1"/>
          </p:cNvSpPr>
          <p:nvPr/>
        </p:nvSpPr>
        <p:spPr bwMode="auto">
          <a:xfrm>
            <a:off x="3535176" y="5599969"/>
            <a:ext cx="123432" cy="107722"/>
          </a:xfrm>
          <a:prstGeom prst="rect">
            <a:avLst/>
          </a:prstGeom>
          <a:noFill/>
          <a:ln w="6350">
            <a:noFill/>
            <a:miter lim="800000"/>
            <a:headEnd/>
            <a:tailEnd/>
          </a:ln>
        </p:spPr>
        <p:txBody>
          <a:bodyPr wrap="none" lIns="0" tIns="0" rIns="0" bIns="0" anchor="ctr">
            <a:spAutoFit/>
          </a:bodyPr>
          <a:lstStyle/>
          <a:p>
            <a:pPr algn="ctr"/>
            <a:r>
              <a:rPr lang="en-GB" sz="700"/>
              <a:t>DY</a:t>
            </a:r>
          </a:p>
        </p:txBody>
      </p:sp>
      <p:sp>
        <p:nvSpPr>
          <p:cNvPr id="359" name="Rectangle 156"/>
          <p:cNvSpPr>
            <a:spLocks noChangeArrowheads="1"/>
          </p:cNvSpPr>
          <p:nvPr/>
        </p:nvSpPr>
        <p:spPr bwMode="auto">
          <a:xfrm>
            <a:off x="3535048" y="5430791"/>
            <a:ext cx="144270" cy="107722"/>
          </a:xfrm>
          <a:prstGeom prst="rect">
            <a:avLst/>
          </a:prstGeom>
          <a:noFill/>
          <a:ln w="6350">
            <a:noFill/>
            <a:miter lim="800000"/>
            <a:headEnd/>
            <a:tailEnd/>
          </a:ln>
        </p:spPr>
        <p:txBody>
          <a:bodyPr wrap="none" lIns="0" tIns="0" rIns="0" bIns="0" anchor="ctr">
            <a:spAutoFit/>
          </a:bodyPr>
          <a:lstStyle/>
          <a:p>
            <a:pPr algn="ctr"/>
            <a:r>
              <a:rPr lang="en-GB" sz="700"/>
              <a:t>WV</a:t>
            </a:r>
          </a:p>
        </p:txBody>
      </p:sp>
      <p:sp>
        <p:nvSpPr>
          <p:cNvPr id="360" name="Rectangle 157"/>
          <p:cNvSpPr>
            <a:spLocks noChangeArrowheads="1"/>
          </p:cNvSpPr>
          <p:nvPr/>
        </p:nvSpPr>
        <p:spPr bwMode="auto">
          <a:xfrm>
            <a:off x="4145343" y="4717498"/>
            <a:ext cx="149080" cy="107722"/>
          </a:xfrm>
          <a:prstGeom prst="rect">
            <a:avLst/>
          </a:prstGeom>
          <a:noFill/>
          <a:ln w="6350">
            <a:noFill/>
            <a:miter lim="800000"/>
            <a:headEnd/>
            <a:tailEnd/>
          </a:ln>
        </p:spPr>
        <p:txBody>
          <a:bodyPr wrap="none" lIns="0" tIns="0" rIns="0" bIns="0" anchor="ctr">
            <a:spAutoFit/>
          </a:bodyPr>
          <a:lstStyle/>
          <a:p>
            <a:pPr algn="ctr"/>
            <a:r>
              <a:rPr lang="en-GB" sz="700"/>
              <a:t>WN</a:t>
            </a:r>
          </a:p>
        </p:txBody>
      </p:sp>
      <p:sp>
        <p:nvSpPr>
          <p:cNvPr id="361" name="Rectangle 158"/>
          <p:cNvSpPr>
            <a:spLocks noChangeArrowheads="1"/>
          </p:cNvSpPr>
          <p:nvPr/>
        </p:nvSpPr>
        <p:spPr bwMode="auto">
          <a:xfrm>
            <a:off x="4195230" y="4318696"/>
            <a:ext cx="113119" cy="110809"/>
          </a:xfrm>
          <a:prstGeom prst="rect">
            <a:avLst/>
          </a:prstGeom>
          <a:noFill/>
          <a:ln w="6350">
            <a:noFill/>
            <a:miter lim="800000"/>
            <a:headEnd/>
            <a:tailEnd/>
          </a:ln>
        </p:spPr>
        <p:txBody>
          <a:bodyPr wrap="none" lIns="0" tIns="0" rIns="0" bIns="0" anchor="ctr">
            <a:spAutoFit/>
          </a:bodyPr>
          <a:lstStyle/>
          <a:p>
            <a:pPr algn="ctr"/>
            <a:r>
              <a:rPr lang="en-GB" sz="700" dirty="0"/>
              <a:t>FY</a:t>
            </a:r>
          </a:p>
        </p:txBody>
      </p:sp>
      <p:sp>
        <p:nvSpPr>
          <p:cNvPr id="362" name="Rectangle 159"/>
          <p:cNvSpPr>
            <a:spLocks noChangeArrowheads="1"/>
          </p:cNvSpPr>
          <p:nvPr/>
        </p:nvSpPr>
        <p:spPr bwMode="auto">
          <a:xfrm>
            <a:off x="4167803" y="4464915"/>
            <a:ext cx="124660" cy="110809"/>
          </a:xfrm>
          <a:prstGeom prst="rect">
            <a:avLst/>
          </a:prstGeom>
          <a:noFill/>
          <a:ln w="6350">
            <a:noFill/>
            <a:miter lim="800000"/>
            <a:headEnd/>
            <a:tailEnd/>
          </a:ln>
        </p:spPr>
        <p:txBody>
          <a:bodyPr wrap="none" lIns="0" tIns="0" rIns="0" bIns="0" anchor="ctr">
            <a:spAutoFit/>
          </a:bodyPr>
          <a:lstStyle/>
          <a:p>
            <a:pPr algn="ctr"/>
            <a:r>
              <a:rPr lang="en-GB" sz="700" dirty="0"/>
              <a:t>OL</a:t>
            </a:r>
          </a:p>
        </p:txBody>
      </p:sp>
      <p:sp>
        <p:nvSpPr>
          <p:cNvPr id="363" name="Rectangle 160"/>
          <p:cNvSpPr>
            <a:spLocks noChangeArrowheads="1"/>
          </p:cNvSpPr>
          <p:nvPr/>
        </p:nvSpPr>
        <p:spPr bwMode="auto">
          <a:xfrm>
            <a:off x="4161279" y="4589342"/>
            <a:ext cx="109004" cy="107722"/>
          </a:xfrm>
          <a:prstGeom prst="rect">
            <a:avLst/>
          </a:prstGeom>
          <a:noFill/>
          <a:ln w="6350">
            <a:noFill/>
            <a:miter lim="800000"/>
            <a:headEnd/>
            <a:tailEnd/>
          </a:ln>
        </p:spPr>
        <p:txBody>
          <a:bodyPr wrap="none" lIns="0" tIns="0" rIns="0" bIns="0" anchor="ctr">
            <a:spAutoFit/>
          </a:bodyPr>
          <a:lstStyle/>
          <a:p>
            <a:pPr algn="ctr"/>
            <a:r>
              <a:rPr lang="en-GB" sz="700" dirty="0"/>
              <a:t>BL</a:t>
            </a:r>
          </a:p>
        </p:txBody>
      </p:sp>
      <p:sp>
        <p:nvSpPr>
          <p:cNvPr id="364" name="Rectangle 161"/>
          <p:cNvSpPr>
            <a:spLocks noChangeArrowheads="1"/>
          </p:cNvSpPr>
          <p:nvPr/>
        </p:nvSpPr>
        <p:spPr bwMode="auto">
          <a:xfrm>
            <a:off x="4872600" y="3665849"/>
            <a:ext cx="12343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NE</a:t>
            </a:r>
          </a:p>
        </p:txBody>
      </p:sp>
      <p:sp>
        <p:nvSpPr>
          <p:cNvPr id="365" name="Rectangle 162"/>
          <p:cNvSpPr>
            <a:spLocks noChangeArrowheads="1"/>
          </p:cNvSpPr>
          <p:nvPr/>
        </p:nvSpPr>
        <p:spPr bwMode="auto">
          <a:xfrm>
            <a:off x="4877413" y="4097940"/>
            <a:ext cx="11381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DL</a:t>
            </a:r>
          </a:p>
        </p:txBody>
      </p:sp>
      <p:sp>
        <p:nvSpPr>
          <p:cNvPr id="366" name="Rectangle 163"/>
          <p:cNvSpPr>
            <a:spLocks noChangeArrowheads="1"/>
          </p:cNvSpPr>
          <p:nvPr/>
        </p:nvSpPr>
        <p:spPr bwMode="auto">
          <a:xfrm>
            <a:off x="4963011" y="4413435"/>
            <a:ext cx="13465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HG</a:t>
            </a:r>
          </a:p>
        </p:txBody>
      </p:sp>
      <p:sp>
        <p:nvSpPr>
          <p:cNvPr id="367" name="Rectangle 164"/>
          <p:cNvSpPr>
            <a:spLocks noChangeArrowheads="1"/>
          </p:cNvSpPr>
          <p:nvPr/>
        </p:nvSpPr>
        <p:spPr bwMode="auto">
          <a:xfrm>
            <a:off x="5308347" y="4440868"/>
            <a:ext cx="12984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YO</a:t>
            </a:r>
          </a:p>
        </p:txBody>
      </p:sp>
      <p:sp>
        <p:nvSpPr>
          <p:cNvPr id="368" name="Rectangle 165"/>
          <p:cNvSpPr>
            <a:spLocks noChangeArrowheads="1"/>
          </p:cNvSpPr>
          <p:nvPr/>
        </p:nvSpPr>
        <p:spPr bwMode="auto">
          <a:xfrm>
            <a:off x="5505872" y="4594493"/>
            <a:ext cx="12824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HU</a:t>
            </a:r>
          </a:p>
        </p:txBody>
      </p:sp>
      <p:sp>
        <p:nvSpPr>
          <p:cNvPr id="370" name="Line 167"/>
          <p:cNvSpPr>
            <a:spLocks noChangeShapeType="1"/>
          </p:cNvSpPr>
          <p:nvPr/>
        </p:nvSpPr>
        <p:spPr bwMode="auto">
          <a:xfrm flipV="1">
            <a:off x="5144647" y="3959761"/>
            <a:ext cx="116595" cy="0"/>
          </a:xfrm>
          <a:prstGeom prst="line">
            <a:avLst/>
          </a:prstGeom>
          <a:noFill/>
          <a:ln w="6350">
            <a:solidFill>
              <a:srgbClr val="968C6D"/>
            </a:solidFill>
            <a:round/>
            <a:headEnd/>
            <a:tailEnd/>
          </a:ln>
        </p:spPr>
        <p:txBody>
          <a:bodyPr wrap="none" lIns="0" tIns="0" rIns="0" bIns="0" anchor="ctr"/>
          <a:lstStyle/>
          <a:p>
            <a:endParaRPr lang="en-GB" sz="700"/>
          </a:p>
        </p:txBody>
      </p:sp>
      <p:sp>
        <p:nvSpPr>
          <p:cNvPr id="372" name="Line 169"/>
          <p:cNvSpPr>
            <a:spLocks noChangeShapeType="1"/>
          </p:cNvSpPr>
          <p:nvPr/>
        </p:nvSpPr>
        <p:spPr bwMode="auto">
          <a:xfrm flipV="1">
            <a:off x="5144650" y="4727922"/>
            <a:ext cx="765875" cy="6859"/>
          </a:xfrm>
          <a:prstGeom prst="line">
            <a:avLst/>
          </a:prstGeom>
          <a:noFill/>
          <a:ln w="6350">
            <a:solidFill>
              <a:srgbClr val="968C6D"/>
            </a:solidFill>
            <a:round/>
            <a:headEnd/>
            <a:tailEnd/>
          </a:ln>
        </p:spPr>
        <p:txBody>
          <a:bodyPr wrap="none" lIns="0" tIns="0" rIns="0" bIns="0" anchor="ctr"/>
          <a:lstStyle/>
          <a:p>
            <a:endParaRPr lang="en-GB" sz="700"/>
          </a:p>
        </p:txBody>
      </p:sp>
      <p:sp>
        <p:nvSpPr>
          <p:cNvPr id="373" name="Line 170"/>
          <p:cNvSpPr>
            <a:spLocks noChangeShapeType="1"/>
          </p:cNvSpPr>
          <p:nvPr/>
        </p:nvSpPr>
        <p:spPr bwMode="auto">
          <a:xfrm flipV="1">
            <a:off x="4911458" y="4156373"/>
            <a:ext cx="653848" cy="525826"/>
          </a:xfrm>
          <a:prstGeom prst="line">
            <a:avLst/>
          </a:prstGeom>
          <a:noFill/>
          <a:ln w="6350">
            <a:solidFill>
              <a:srgbClr val="968C6D"/>
            </a:solidFill>
            <a:round/>
            <a:headEnd/>
            <a:tailEnd/>
          </a:ln>
        </p:spPr>
        <p:txBody>
          <a:bodyPr wrap="none" lIns="0" tIns="0" rIns="0" bIns="0" anchor="ctr"/>
          <a:lstStyle/>
          <a:p>
            <a:endParaRPr lang="en-GB" sz="700"/>
          </a:p>
        </p:txBody>
      </p:sp>
      <p:sp>
        <p:nvSpPr>
          <p:cNvPr id="374" name="Line 171"/>
          <p:cNvSpPr>
            <a:spLocks noChangeShapeType="1"/>
          </p:cNvSpPr>
          <p:nvPr/>
        </p:nvSpPr>
        <p:spPr bwMode="auto">
          <a:xfrm>
            <a:off x="4980044" y="4769074"/>
            <a:ext cx="989922" cy="107452"/>
          </a:xfrm>
          <a:prstGeom prst="line">
            <a:avLst/>
          </a:prstGeom>
          <a:noFill/>
          <a:ln w="6350">
            <a:solidFill>
              <a:srgbClr val="968C6D"/>
            </a:solidFill>
            <a:round/>
            <a:headEnd/>
            <a:tailEnd/>
          </a:ln>
        </p:spPr>
        <p:txBody>
          <a:bodyPr wrap="none" lIns="0" tIns="0" rIns="0" bIns="0" anchor="ctr"/>
          <a:lstStyle/>
          <a:p>
            <a:endParaRPr lang="en-GB" sz="700"/>
          </a:p>
        </p:txBody>
      </p:sp>
      <p:sp>
        <p:nvSpPr>
          <p:cNvPr id="375" name="Line 172"/>
          <p:cNvSpPr>
            <a:spLocks noChangeShapeType="1"/>
          </p:cNvSpPr>
          <p:nvPr/>
        </p:nvSpPr>
        <p:spPr bwMode="auto">
          <a:xfrm flipV="1">
            <a:off x="4904596" y="5073139"/>
            <a:ext cx="1024216" cy="306350"/>
          </a:xfrm>
          <a:prstGeom prst="line">
            <a:avLst/>
          </a:prstGeom>
          <a:noFill/>
          <a:ln w="6350">
            <a:solidFill>
              <a:srgbClr val="968C6D"/>
            </a:solidFill>
            <a:round/>
            <a:headEnd/>
            <a:tailEnd/>
          </a:ln>
        </p:spPr>
        <p:txBody>
          <a:bodyPr wrap="none" lIns="0" tIns="0" rIns="0" bIns="0" anchor="ctr"/>
          <a:lstStyle/>
          <a:p>
            <a:endParaRPr lang="en-GB" sz="700"/>
          </a:p>
        </p:txBody>
      </p:sp>
      <p:sp>
        <p:nvSpPr>
          <p:cNvPr id="376" name="Rectangle 173"/>
          <p:cNvSpPr>
            <a:spLocks noChangeArrowheads="1"/>
          </p:cNvSpPr>
          <p:nvPr/>
        </p:nvSpPr>
        <p:spPr bwMode="auto">
          <a:xfrm>
            <a:off x="5290856" y="4852384"/>
            <a:ext cx="128240"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DN</a:t>
            </a:r>
          </a:p>
        </p:txBody>
      </p:sp>
      <p:sp>
        <p:nvSpPr>
          <p:cNvPr id="377" name="Rectangle 174"/>
          <p:cNvSpPr>
            <a:spLocks noChangeArrowheads="1"/>
          </p:cNvSpPr>
          <p:nvPr/>
        </p:nvSpPr>
        <p:spPr bwMode="auto">
          <a:xfrm>
            <a:off x="5063552" y="4866101"/>
            <a:ext cx="5931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S</a:t>
            </a:r>
          </a:p>
        </p:txBody>
      </p:sp>
      <p:sp>
        <p:nvSpPr>
          <p:cNvPr id="378" name="Rectangle 175"/>
          <p:cNvSpPr>
            <a:spLocks noChangeArrowheads="1"/>
          </p:cNvSpPr>
          <p:nvPr/>
        </p:nvSpPr>
        <p:spPr bwMode="auto">
          <a:xfrm>
            <a:off x="5210276" y="5125185"/>
            <a:ext cx="138511"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NG</a:t>
            </a:r>
          </a:p>
        </p:txBody>
      </p:sp>
      <p:sp>
        <p:nvSpPr>
          <p:cNvPr id="379" name="Rectangle 176"/>
          <p:cNvSpPr>
            <a:spLocks noChangeArrowheads="1"/>
          </p:cNvSpPr>
          <p:nvPr/>
        </p:nvSpPr>
        <p:spPr bwMode="auto">
          <a:xfrm>
            <a:off x="4977764" y="5161020"/>
            <a:ext cx="12343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DE</a:t>
            </a:r>
          </a:p>
        </p:txBody>
      </p:sp>
      <p:sp>
        <p:nvSpPr>
          <p:cNvPr id="380" name="Rectangle 177"/>
          <p:cNvSpPr>
            <a:spLocks noChangeArrowheads="1"/>
          </p:cNvSpPr>
          <p:nvPr/>
        </p:nvSpPr>
        <p:spPr bwMode="auto">
          <a:xfrm>
            <a:off x="5197596" y="5332487"/>
            <a:ext cx="10900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LE</a:t>
            </a:r>
          </a:p>
        </p:txBody>
      </p:sp>
      <p:sp>
        <p:nvSpPr>
          <p:cNvPr id="381" name="Rectangle 178"/>
          <p:cNvSpPr>
            <a:spLocks noChangeArrowheads="1"/>
          </p:cNvSpPr>
          <p:nvPr/>
        </p:nvSpPr>
        <p:spPr bwMode="auto">
          <a:xfrm>
            <a:off x="5469533" y="4962122"/>
            <a:ext cx="11381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LN</a:t>
            </a:r>
          </a:p>
        </p:txBody>
      </p:sp>
      <p:sp>
        <p:nvSpPr>
          <p:cNvPr id="382" name="Rectangle 179"/>
          <p:cNvSpPr>
            <a:spLocks noChangeArrowheads="1"/>
          </p:cNvSpPr>
          <p:nvPr/>
        </p:nvSpPr>
        <p:spPr bwMode="auto">
          <a:xfrm>
            <a:off x="5611161" y="5346202"/>
            <a:ext cx="11862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PE</a:t>
            </a:r>
          </a:p>
        </p:txBody>
      </p:sp>
      <p:sp>
        <p:nvSpPr>
          <p:cNvPr id="383" name="Rectangle 180"/>
          <p:cNvSpPr>
            <a:spLocks noChangeArrowheads="1"/>
          </p:cNvSpPr>
          <p:nvPr/>
        </p:nvSpPr>
        <p:spPr bwMode="auto">
          <a:xfrm>
            <a:off x="6105885" y="5298192"/>
            <a:ext cx="128240"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NR</a:t>
            </a:r>
          </a:p>
        </p:txBody>
      </p:sp>
      <p:sp>
        <p:nvSpPr>
          <p:cNvPr id="384" name="Rectangle 181"/>
          <p:cNvSpPr>
            <a:spLocks noChangeArrowheads="1"/>
          </p:cNvSpPr>
          <p:nvPr/>
        </p:nvSpPr>
        <p:spPr bwMode="auto">
          <a:xfrm>
            <a:off x="6094377" y="5586927"/>
            <a:ext cx="8496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IP</a:t>
            </a:r>
          </a:p>
        </p:txBody>
      </p:sp>
      <p:sp>
        <p:nvSpPr>
          <p:cNvPr id="385" name="Rectangle 182"/>
          <p:cNvSpPr>
            <a:spLocks noChangeArrowheads="1"/>
          </p:cNvSpPr>
          <p:nvPr/>
        </p:nvSpPr>
        <p:spPr bwMode="auto">
          <a:xfrm>
            <a:off x="5697916" y="5682273"/>
            <a:ext cx="12343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CB</a:t>
            </a:r>
          </a:p>
        </p:txBody>
      </p:sp>
      <p:sp>
        <p:nvSpPr>
          <p:cNvPr id="386" name="Rectangle 183"/>
          <p:cNvSpPr>
            <a:spLocks noChangeArrowheads="1"/>
          </p:cNvSpPr>
          <p:nvPr/>
        </p:nvSpPr>
        <p:spPr bwMode="auto">
          <a:xfrm>
            <a:off x="5945155" y="5839346"/>
            <a:ext cx="134653"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CO</a:t>
            </a:r>
          </a:p>
        </p:txBody>
      </p:sp>
      <p:sp>
        <p:nvSpPr>
          <p:cNvPr id="387" name="Line 184"/>
          <p:cNvSpPr>
            <a:spLocks noChangeShapeType="1"/>
          </p:cNvSpPr>
          <p:nvPr/>
        </p:nvSpPr>
        <p:spPr bwMode="auto">
          <a:xfrm>
            <a:off x="5446426" y="5914459"/>
            <a:ext cx="973919" cy="61728"/>
          </a:xfrm>
          <a:prstGeom prst="line">
            <a:avLst/>
          </a:prstGeom>
          <a:noFill/>
          <a:ln w="6350">
            <a:solidFill>
              <a:srgbClr val="968C6D"/>
            </a:solidFill>
            <a:round/>
            <a:headEnd/>
            <a:tailEnd/>
          </a:ln>
        </p:spPr>
        <p:txBody>
          <a:bodyPr wrap="none" lIns="0" tIns="0" rIns="0" bIns="0" anchor="ctr"/>
          <a:lstStyle/>
          <a:p>
            <a:endParaRPr lang="en-GB" sz="700">
              <a:solidFill>
                <a:schemeClr val="bg2"/>
              </a:solidFill>
            </a:endParaRPr>
          </a:p>
        </p:txBody>
      </p:sp>
      <p:sp>
        <p:nvSpPr>
          <p:cNvPr id="388" name="Line 185"/>
          <p:cNvSpPr>
            <a:spLocks noChangeShapeType="1"/>
          </p:cNvSpPr>
          <p:nvPr/>
        </p:nvSpPr>
        <p:spPr bwMode="auto">
          <a:xfrm>
            <a:off x="5549306" y="5989904"/>
            <a:ext cx="919051" cy="150889"/>
          </a:xfrm>
          <a:prstGeom prst="line">
            <a:avLst/>
          </a:prstGeom>
          <a:noFill/>
          <a:ln w="6350">
            <a:solidFill>
              <a:srgbClr val="968C6D"/>
            </a:solidFill>
            <a:round/>
            <a:headEnd/>
            <a:tailEnd/>
          </a:ln>
        </p:spPr>
        <p:txBody>
          <a:bodyPr wrap="none" lIns="0" tIns="0" rIns="0" bIns="0" anchor="ctr"/>
          <a:lstStyle/>
          <a:p>
            <a:endParaRPr lang="en-GB" sz="700"/>
          </a:p>
        </p:txBody>
      </p:sp>
      <p:sp>
        <p:nvSpPr>
          <p:cNvPr id="389" name="Line 186"/>
          <p:cNvSpPr>
            <a:spLocks noChangeShapeType="1"/>
          </p:cNvSpPr>
          <p:nvPr/>
        </p:nvSpPr>
        <p:spPr bwMode="auto">
          <a:xfrm>
            <a:off x="5919670" y="6106498"/>
            <a:ext cx="493818" cy="198898"/>
          </a:xfrm>
          <a:prstGeom prst="line">
            <a:avLst/>
          </a:prstGeom>
          <a:noFill/>
          <a:ln w="6350">
            <a:solidFill>
              <a:srgbClr val="968C6D"/>
            </a:solidFill>
            <a:round/>
            <a:headEnd/>
            <a:tailEnd/>
          </a:ln>
        </p:spPr>
        <p:txBody>
          <a:bodyPr wrap="none" lIns="0" tIns="0" rIns="0" bIns="0" anchor="ctr"/>
          <a:lstStyle/>
          <a:p>
            <a:endParaRPr lang="en-GB" sz="700"/>
          </a:p>
        </p:txBody>
      </p:sp>
      <p:sp>
        <p:nvSpPr>
          <p:cNvPr id="390" name="Line 187"/>
          <p:cNvSpPr>
            <a:spLocks noChangeShapeType="1"/>
          </p:cNvSpPr>
          <p:nvPr/>
        </p:nvSpPr>
        <p:spPr bwMode="auto">
          <a:xfrm>
            <a:off x="5151505" y="6723773"/>
            <a:ext cx="109737" cy="130312"/>
          </a:xfrm>
          <a:prstGeom prst="line">
            <a:avLst/>
          </a:prstGeom>
          <a:noFill/>
          <a:ln w="6350">
            <a:solidFill>
              <a:srgbClr val="968C6D"/>
            </a:solidFill>
            <a:round/>
            <a:headEnd/>
            <a:tailEnd/>
          </a:ln>
        </p:spPr>
        <p:txBody>
          <a:bodyPr wrap="none" lIns="0" tIns="0" rIns="0" bIns="0" anchor="ctr"/>
          <a:lstStyle/>
          <a:p>
            <a:endParaRPr lang="en-GB" sz="700"/>
          </a:p>
        </p:txBody>
      </p:sp>
      <p:sp>
        <p:nvSpPr>
          <p:cNvPr id="391" name="Line 188"/>
          <p:cNvSpPr>
            <a:spLocks noChangeShapeType="1"/>
          </p:cNvSpPr>
          <p:nvPr/>
        </p:nvSpPr>
        <p:spPr bwMode="auto">
          <a:xfrm flipH="1">
            <a:off x="5329830" y="6600317"/>
            <a:ext cx="20576" cy="253767"/>
          </a:xfrm>
          <a:prstGeom prst="line">
            <a:avLst/>
          </a:prstGeom>
          <a:noFill/>
          <a:ln w="6350">
            <a:solidFill>
              <a:srgbClr val="968C6D"/>
            </a:solidFill>
            <a:round/>
            <a:headEnd/>
            <a:tailEnd/>
          </a:ln>
        </p:spPr>
        <p:txBody>
          <a:bodyPr wrap="none" lIns="0" tIns="0" rIns="0" bIns="0" anchor="ctr"/>
          <a:lstStyle/>
          <a:p>
            <a:endParaRPr lang="en-GB" sz="700"/>
          </a:p>
        </p:txBody>
      </p:sp>
      <p:sp>
        <p:nvSpPr>
          <p:cNvPr id="392" name="Line 189"/>
          <p:cNvSpPr>
            <a:spLocks noChangeShapeType="1"/>
          </p:cNvSpPr>
          <p:nvPr/>
        </p:nvSpPr>
        <p:spPr bwMode="auto">
          <a:xfrm>
            <a:off x="5398414" y="6161369"/>
            <a:ext cx="727010" cy="315495"/>
          </a:xfrm>
          <a:prstGeom prst="line">
            <a:avLst/>
          </a:prstGeom>
          <a:noFill/>
          <a:ln w="6350">
            <a:solidFill>
              <a:srgbClr val="968C6D"/>
            </a:solidFill>
            <a:round/>
            <a:headEnd/>
            <a:tailEnd/>
          </a:ln>
        </p:spPr>
        <p:txBody>
          <a:bodyPr wrap="none" lIns="0" tIns="0" rIns="0" bIns="0" anchor="ctr"/>
          <a:lstStyle/>
          <a:p>
            <a:endParaRPr lang="en-GB" sz="700"/>
          </a:p>
        </p:txBody>
      </p:sp>
      <p:sp>
        <p:nvSpPr>
          <p:cNvPr id="393" name="Rectangle 190"/>
          <p:cNvSpPr>
            <a:spLocks noChangeArrowheads="1"/>
          </p:cNvSpPr>
          <p:nvPr/>
        </p:nvSpPr>
        <p:spPr bwMode="auto">
          <a:xfrm>
            <a:off x="5609898" y="6531032"/>
            <a:ext cx="12343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BN</a:t>
            </a:r>
          </a:p>
        </p:txBody>
      </p:sp>
      <p:sp>
        <p:nvSpPr>
          <p:cNvPr id="394" name="Rectangle 191"/>
          <p:cNvSpPr>
            <a:spLocks noChangeArrowheads="1"/>
          </p:cNvSpPr>
          <p:nvPr/>
        </p:nvSpPr>
        <p:spPr bwMode="auto">
          <a:xfrm>
            <a:off x="5321169" y="6352870"/>
            <a:ext cx="136203"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GU</a:t>
            </a:r>
          </a:p>
        </p:txBody>
      </p:sp>
      <p:sp>
        <p:nvSpPr>
          <p:cNvPr id="395" name="Rectangle 192"/>
          <p:cNvSpPr>
            <a:spLocks noChangeArrowheads="1"/>
          </p:cNvSpPr>
          <p:nvPr/>
        </p:nvSpPr>
        <p:spPr bwMode="auto">
          <a:xfrm>
            <a:off x="5056862" y="6450434"/>
            <a:ext cx="12984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SO</a:t>
            </a:r>
          </a:p>
        </p:txBody>
      </p:sp>
      <p:sp>
        <p:nvSpPr>
          <p:cNvPr id="396" name="Rectangle 193"/>
          <p:cNvSpPr>
            <a:spLocks noChangeArrowheads="1"/>
          </p:cNvSpPr>
          <p:nvPr/>
        </p:nvSpPr>
        <p:spPr bwMode="auto">
          <a:xfrm>
            <a:off x="5124186" y="6182950"/>
            <a:ext cx="13465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RG</a:t>
            </a:r>
          </a:p>
        </p:txBody>
      </p:sp>
      <p:sp>
        <p:nvSpPr>
          <p:cNvPr id="397" name="Rectangle 194"/>
          <p:cNvSpPr>
            <a:spLocks noChangeArrowheads="1"/>
          </p:cNvSpPr>
          <p:nvPr/>
        </p:nvSpPr>
        <p:spPr bwMode="auto">
          <a:xfrm>
            <a:off x="5044460" y="5929737"/>
            <a:ext cx="133894"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OX</a:t>
            </a:r>
          </a:p>
        </p:txBody>
      </p:sp>
      <p:sp>
        <p:nvSpPr>
          <p:cNvPr id="398" name="Rectangle 195"/>
          <p:cNvSpPr>
            <a:spLocks noChangeArrowheads="1"/>
          </p:cNvSpPr>
          <p:nvPr/>
        </p:nvSpPr>
        <p:spPr bwMode="auto">
          <a:xfrm>
            <a:off x="5327553" y="5963475"/>
            <a:ext cx="12343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HP</a:t>
            </a:r>
          </a:p>
        </p:txBody>
      </p:sp>
      <p:sp>
        <p:nvSpPr>
          <p:cNvPr id="399" name="Rectangle 196"/>
          <p:cNvSpPr>
            <a:spLocks noChangeArrowheads="1"/>
          </p:cNvSpPr>
          <p:nvPr/>
        </p:nvSpPr>
        <p:spPr bwMode="auto">
          <a:xfrm>
            <a:off x="5544107" y="5813724"/>
            <a:ext cx="129844"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SG</a:t>
            </a:r>
          </a:p>
        </p:txBody>
      </p:sp>
      <p:sp>
        <p:nvSpPr>
          <p:cNvPr id="400" name="Rectangle 197"/>
          <p:cNvSpPr>
            <a:spLocks noChangeArrowheads="1"/>
          </p:cNvSpPr>
          <p:nvPr/>
        </p:nvSpPr>
        <p:spPr bwMode="auto">
          <a:xfrm>
            <a:off x="5773348" y="5915466"/>
            <a:ext cx="13946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CM</a:t>
            </a:r>
          </a:p>
        </p:txBody>
      </p:sp>
      <p:sp>
        <p:nvSpPr>
          <p:cNvPr id="401" name="Rectangle 198"/>
          <p:cNvSpPr>
            <a:spLocks noChangeArrowheads="1"/>
          </p:cNvSpPr>
          <p:nvPr/>
        </p:nvSpPr>
        <p:spPr bwMode="auto">
          <a:xfrm>
            <a:off x="5843197" y="6210386"/>
            <a:ext cx="13465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ME</a:t>
            </a:r>
          </a:p>
        </p:txBody>
      </p:sp>
      <p:sp>
        <p:nvSpPr>
          <p:cNvPr id="402" name="Rectangle 199"/>
          <p:cNvSpPr>
            <a:spLocks noChangeArrowheads="1"/>
          </p:cNvSpPr>
          <p:nvPr/>
        </p:nvSpPr>
        <p:spPr bwMode="auto">
          <a:xfrm>
            <a:off x="5782627" y="6395566"/>
            <a:ext cx="11862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TN</a:t>
            </a:r>
          </a:p>
        </p:txBody>
      </p:sp>
      <p:sp>
        <p:nvSpPr>
          <p:cNvPr id="403" name="Rectangle 200"/>
          <p:cNvSpPr>
            <a:spLocks noChangeArrowheads="1"/>
          </p:cNvSpPr>
          <p:nvPr/>
        </p:nvSpPr>
        <p:spPr bwMode="auto">
          <a:xfrm>
            <a:off x="6127144" y="6284285"/>
            <a:ext cx="117734"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CT</a:t>
            </a:r>
          </a:p>
        </p:txBody>
      </p:sp>
      <p:sp>
        <p:nvSpPr>
          <p:cNvPr id="404" name="Rectangle 201"/>
          <p:cNvSpPr>
            <a:spLocks noChangeArrowheads="1"/>
          </p:cNvSpPr>
          <p:nvPr/>
        </p:nvSpPr>
        <p:spPr bwMode="auto">
          <a:xfrm>
            <a:off x="3385298" y="6914939"/>
            <a:ext cx="122353"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TR</a:t>
            </a:r>
          </a:p>
        </p:txBody>
      </p:sp>
      <p:sp>
        <p:nvSpPr>
          <p:cNvPr id="405" name="Rectangle 202"/>
          <p:cNvSpPr>
            <a:spLocks noChangeArrowheads="1"/>
          </p:cNvSpPr>
          <p:nvPr/>
        </p:nvSpPr>
        <p:spPr bwMode="auto">
          <a:xfrm>
            <a:off x="3722100" y="6743811"/>
            <a:ext cx="110809"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PL</a:t>
            </a:r>
          </a:p>
        </p:txBody>
      </p:sp>
      <p:sp>
        <p:nvSpPr>
          <p:cNvPr id="406" name="Rectangle 203"/>
          <p:cNvSpPr>
            <a:spLocks noChangeArrowheads="1"/>
          </p:cNvSpPr>
          <p:nvPr/>
        </p:nvSpPr>
        <p:spPr bwMode="auto">
          <a:xfrm>
            <a:off x="4064657" y="6749531"/>
            <a:ext cx="126970"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TQ</a:t>
            </a:r>
          </a:p>
        </p:txBody>
      </p:sp>
      <p:sp>
        <p:nvSpPr>
          <p:cNvPr id="407" name="Rectangle 204"/>
          <p:cNvSpPr>
            <a:spLocks noChangeArrowheads="1"/>
          </p:cNvSpPr>
          <p:nvPr/>
        </p:nvSpPr>
        <p:spPr bwMode="auto">
          <a:xfrm>
            <a:off x="3951383" y="6505303"/>
            <a:ext cx="11862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EX</a:t>
            </a:r>
          </a:p>
        </p:txBody>
      </p:sp>
      <p:sp>
        <p:nvSpPr>
          <p:cNvPr id="408" name="Rectangle 205"/>
          <p:cNvSpPr>
            <a:spLocks noChangeArrowheads="1"/>
          </p:cNvSpPr>
          <p:nvPr/>
        </p:nvSpPr>
        <p:spPr bwMode="auto">
          <a:xfrm>
            <a:off x="4288716" y="6395566"/>
            <a:ext cx="11381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TA</a:t>
            </a:r>
          </a:p>
        </p:txBody>
      </p:sp>
      <p:sp>
        <p:nvSpPr>
          <p:cNvPr id="409" name="Rectangle 206"/>
          <p:cNvSpPr>
            <a:spLocks noChangeArrowheads="1"/>
          </p:cNvSpPr>
          <p:nvPr/>
        </p:nvSpPr>
        <p:spPr bwMode="auto">
          <a:xfrm>
            <a:off x="4642233" y="6318577"/>
            <a:ext cx="122351"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BA</a:t>
            </a:r>
          </a:p>
        </p:txBody>
      </p:sp>
      <p:sp>
        <p:nvSpPr>
          <p:cNvPr id="410" name="Rectangle 207"/>
          <p:cNvSpPr>
            <a:spLocks noChangeArrowheads="1"/>
          </p:cNvSpPr>
          <p:nvPr/>
        </p:nvSpPr>
        <p:spPr bwMode="auto">
          <a:xfrm>
            <a:off x="4534364" y="6573890"/>
            <a:ext cx="11862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DT</a:t>
            </a:r>
          </a:p>
        </p:txBody>
      </p:sp>
      <p:sp>
        <p:nvSpPr>
          <p:cNvPr id="411" name="Rectangle 208"/>
          <p:cNvSpPr>
            <a:spLocks noChangeArrowheads="1"/>
          </p:cNvSpPr>
          <p:nvPr/>
        </p:nvSpPr>
        <p:spPr bwMode="auto">
          <a:xfrm>
            <a:off x="4807444" y="6577800"/>
            <a:ext cx="12343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BH</a:t>
            </a:r>
          </a:p>
        </p:txBody>
      </p:sp>
      <p:sp>
        <p:nvSpPr>
          <p:cNvPr id="412" name="Rectangle 209"/>
          <p:cNvSpPr>
            <a:spLocks noChangeArrowheads="1"/>
          </p:cNvSpPr>
          <p:nvPr/>
        </p:nvSpPr>
        <p:spPr bwMode="auto">
          <a:xfrm>
            <a:off x="4849857" y="6438105"/>
            <a:ext cx="11862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SP</a:t>
            </a:r>
          </a:p>
        </p:txBody>
      </p:sp>
      <p:sp>
        <p:nvSpPr>
          <p:cNvPr id="413" name="Rectangle 210"/>
          <p:cNvSpPr>
            <a:spLocks noChangeArrowheads="1"/>
          </p:cNvSpPr>
          <p:nvPr/>
        </p:nvSpPr>
        <p:spPr bwMode="auto">
          <a:xfrm>
            <a:off x="4847990" y="6147113"/>
            <a:ext cx="122353"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SN</a:t>
            </a:r>
          </a:p>
        </p:txBody>
      </p:sp>
      <p:sp>
        <p:nvSpPr>
          <p:cNvPr id="414" name="Rectangle 211"/>
          <p:cNvSpPr>
            <a:spLocks noChangeArrowheads="1"/>
          </p:cNvSpPr>
          <p:nvPr/>
        </p:nvSpPr>
        <p:spPr bwMode="auto">
          <a:xfrm>
            <a:off x="4772551" y="5907064"/>
            <a:ext cx="122353"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GL</a:t>
            </a:r>
          </a:p>
        </p:txBody>
      </p:sp>
      <p:sp>
        <p:nvSpPr>
          <p:cNvPr id="415" name="Rectangle 212"/>
          <p:cNvSpPr>
            <a:spLocks noChangeArrowheads="1"/>
          </p:cNvSpPr>
          <p:nvPr/>
        </p:nvSpPr>
        <p:spPr bwMode="auto">
          <a:xfrm>
            <a:off x="4478015" y="6217242"/>
            <a:ext cx="11862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BS</a:t>
            </a:r>
          </a:p>
        </p:txBody>
      </p:sp>
      <p:sp>
        <p:nvSpPr>
          <p:cNvPr id="416" name="Rectangle 213"/>
          <p:cNvSpPr>
            <a:spLocks noChangeArrowheads="1"/>
          </p:cNvSpPr>
          <p:nvPr/>
        </p:nvSpPr>
        <p:spPr bwMode="auto">
          <a:xfrm>
            <a:off x="4386158" y="5948215"/>
            <a:ext cx="126968"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NP</a:t>
            </a:r>
          </a:p>
        </p:txBody>
      </p:sp>
      <p:sp>
        <p:nvSpPr>
          <p:cNvPr id="417" name="Line 214"/>
          <p:cNvSpPr>
            <a:spLocks noChangeShapeType="1"/>
          </p:cNvSpPr>
          <p:nvPr/>
        </p:nvSpPr>
        <p:spPr bwMode="auto">
          <a:xfrm flipV="1">
            <a:off x="3686058" y="5578390"/>
            <a:ext cx="1074512" cy="52583"/>
          </a:xfrm>
          <a:prstGeom prst="line">
            <a:avLst/>
          </a:prstGeom>
          <a:noFill/>
          <a:ln w="6350">
            <a:solidFill>
              <a:srgbClr val="968C6D"/>
            </a:solidFill>
            <a:round/>
            <a:headEnd/>
            <a:tailEnd/>
          </a:ln>
        </p:spPr>
        <p:txBody>
          <a:bodyPr wrap="none" lIns="0" tIns="0" rIns="0" bIns="0" anchor="ctr"/>
          <a:lstStyle/>
          <a:p>
            <a:endParaRPr lang="en-GB" sz="700"/>
          </a:p>
        </p:txBody>
      </p:sp>
      <p:sp>
        <p:nvSpPr>
          <p:cNvPr id="418" name="Line 215"/>
          <p:cNvSpPr>
            <a:spLocks noChangeShapeType="1"/>
          </p:cNvSpPr>
          <p:nvPr/>
        </p:nvSpPr>
        <p:spPr bwMode="auto">
          <a:xfrm>
            <a:off x="3720348" y="5480081"/>
            <a:ext cx="971634" cy="22862"/>
          </a:xfrm>
          <a:prstGeom prst="line">
            <a:avLst/>
          </a:prstGeom>
          <a:noFill/>
          <a:ln w="6350">
            <a:solidFill>
              <a:srgbClr val="968C6D"/>
            </a:solidFill>
            <a:round/>
            <a:headEnd/>
            <a:tailEnd/>
          </a:ln>
        </p:spPr>
        <p:txBody>
          <a:bodyPr wrap="none" lIns="0" tIns="0" rIns="0" bIns="0" anchor="ctr"/>
          <a:lstStyle/>
          <a:p>
            <a:endParaRPr lang="en-GB" sz="700"/>
          </a:p>
        </p:txBody>
      </p:sp>
      <p:sp>
        <p:nvSpPr>
          <p:cNvPr id="419" name="Rectangle 216"/>
          <p:cNvSpPr>
            <a:spLocks noChangeArrowheads="1"/>
          </p:cNvSpPr>
          <p:nvPr/>
        </p:nvSpPr>
        <p:spPr bwMode="auto">
          <a:xfrm>
            <a:off x="4186959" y="6081121"/>
            <a:ext cx="13465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CG</a:t>
            </a:r>
          </a:p>
        </p:txBody>
      </p:sp>
      <p:sp>
        <p:nvSpPr>
          <p:cNvPr id="420" name="Rectangle 217"/>
          <p:cNvSpPr>
            <a:spLocks noChangeArrowheads="1"/>
          </p:cNvSpPr>
          <p:nvPr/>
        </p:nvSpPr>
        <p:spPr bwMode="auto">
          <a:xfrm>
            <a:off x="3822212" y="5792010"/>
            <a:ext cx="11862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SA</a:t>
            </a:r>
          </a:p>
        </p:txBody>
      </p:sp>
      <p:sp>
        <p:nvSpPr>
          <p:cNvPr id="421" name="Rectangle 218"/>
          <p:cNvSpPr>
            <a:spLocks noChangeArrowheads="1"/>
          </p:cNvSpPr>
          <p:nvPr/>
        </p:nvSpPr>
        <p:spPr bwMode="auto">
          <a:xfrm>
            <a:off x="4221274" y="5695991"/>
            <a:ext cx="11381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LD</a:t>
            </a:r>
          </a:p>
        </p:txBody>
      </p:sp>
      <p:sp>
        <p:nvSpPr>
          <p:cNvPr id="422" name="Rectangle 219"/>
          <p:cNvSpPr>
            <a:spLocks noChangeArrowheads="1"/>
          </p:cNvSpPr>
          <p:nvPr/>
        </p:nvSpPr>
        <p:spPr bwMode="auto">
          <a:xfrm>
            <a:off x="4218866" y="5366778"/>
            <a:ext cx="11862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SY</a:t>
            </a:r>
          </a:p>
        </p:txBody>
      </p:sp>
      <p:sp>
        <p:nvSpPr>
          <p:cNvPr id="423" name="Rectangle 220"/>
          <p:cNvSpPr>
            <a:spLocks noChangeArrowheads="1"/>
          </p:cNvSpPr>
          <p:nvPr/>
        </p:nvSpPr>
        <p:spPr bwMode="auto">
          <a:xfrm>
            <a:off x="4166758" y="5065000"/>
            <a:ext cx="99386"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LL</a:t>
            </a:r>
          </a:p>
        </p:txBody>
      </p:sp>
      <p:sp>
        <p:nvSpPr>
          <p:cNvPr id="424" name="Line 221"/>
          <p:cNvSpPr>
            <a:spLocks noChangeShapeType="1"/>
          </p:cNvSpPr>
          <p:nvPr/>
        </p:nvSpPr>
        <p:spPr bwMode="auto">
          <a:xfrm flipH="1" flipV="1">
            <a:off x="4307899" y="4549601"/>
            <a:ext cx="512108" cy="210329"/>
          </a:xfrm>
          <a:prstGeom prst="line">
            <a:avLst/>
          </a:prstGeom>
          <a:noFill/>
          <a:ln w="6350">
            <a:solidFill>
              <a:srgbClr val="968C6D"/>
            </a:solidFill>
            <a:round/>
            <a:headEnd/>
            <a:tailEnd/>
          </a:ln>
        </p:spPr>
        <p:txBody>
          <a:bodyPr wrap="none" lIns="0" tIns="0" rIns="0" bIns="0" anchor="ctr"/>
          <a:lstStyle/>
          <a:p>
            <a:endParaRPr lang="en-GB" sz="700"/>
          </a:p>
        </p:txBody>
      </p:sp>
      <p:sp>
        <p:nvSpPr>
          <p:cNvPr id="425" name="Line 222"/>
          <p:cNvSpPr>
            <a:spLocks noChangeShapeType="1"/>
          </p:cNvSpPr>
          <p:nvPr/>
        </p:nvSpPr>
        <p:spPr bwMode="auto">
          <a:xfrm flipH="1" flipV="1">
            <a:off x="4321610" y="4663911"/>
            <a:ext cx="397806" cy="105165"/>
          </a:xfrm>
          <a:prstGeom prst="line">
            <a:avLst/>
          </a:prstGeom>
          <a:noFill/>
          <a:ln w="6350">
            <a:solidFill>
              <a:srgbClr val="968C6D"/>
            </a:solidFill>
            <a:round/>
            <a:headEnd/>
            <a:tailEnd/>
          </a:ln>
        </p:spPr>
        <p:txBody>
          <a:bodyPr wrap="none" lIns="0" tIns="0" rIns="0" bIns="0" anchor="ctr"/>
          <a:lstStyle/>
          <a:p>
            <a:endParaRPr lang="en-GB" sz="700"/>
          </a:p>
        </p:txBody>
      </p:sp>
      <p:sp>
        <p:nvSpPr>
          <p:cNvPr id="426" name="Line 223"/>
          <p:cNvSpPr>
            <a:spLocks noChangeShapeType="1"/>
          </p:cNvSpPr>
          <p:nvPr/>
        </p:nvSpPr>
        <p:spPr bwMode="auto">
          <a:xfrm flipH="1" flipV="1">
            <a:off x="4321609" y="4440867"/>
            <a:ext cx="185189" cy="156743"/>
          </a:xfrm>
          <a:prstGeom prst="line">
            <a:avLst/>
          </a:prstGeom>
          <a:noFill/>
          <a:ln w="6350">
            <a:solidFill>
              <a:srgbClr val="968C6D"/>
            </a:solidFill>
            <a:round/>
            <a:headEnd/>
            <a:tailEnd/>
          </a:ln>
        </p:spPr>
        <p:txBody>
          <a:bodyPr wrap="none" lIns="0" tIns="0" rIns="0" bIns="0" anchor="ctr"/>
          <a:lstStyle/>
          <a:p>
            <a:endParaRPr lang="en-GB" sz="700"/>
          </a:p>
        </p:txBody>
      </p:sp>
      <p:sp>
        <p:nvSpPr>
          <p:cNvPr id="427" name="Rectangle 224"/>
          <p:cNvSpPr>
            <a:spLocks noChangeArrowheads="1"/>
          </p:cNvSpPr>
          <p:nvPr/>
        </p:nvSpPr>
        <p:spPr bwMode="auto">
          <a:xfrm>
            <a:off x="4487258" y="5716565"/>
            <a:ext cx="128240"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HR</a:t>
            </a:r>
          </a:p>
        </p:txBody>
      </p:sp>
      <p:sp>
        <p:nvSpPr>
          <p:cNvPr id="428" name="Rectangle 225"/>
          <p:cNvSpPr>
            <a:spLocks noChangeArrowheads="1"/>
          </p:cNvSpPr>
          <p:nvPr/>
        </p:nvSpPr>
        <p:spPr bwMode="auto">
          <a:xfrm>
            <a:off x="4703531" y="5694395"/>
            <a:ext cx="154671"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WR</a:t>
            </a:r>
          </a:p>
        </p:txBody>
      </p:sp>
      <p:sp>
        <p:nvSpPr>
          <p:cNvPr id="429" name="Rectangle 226"/>
          <p:cNvSpPr>
            <a:spLocks noChangeArrowheads="1"/>
          </p:cNvSpPr>
          <p:nvPr/>
        </p:nvSpPr>
        <p:spPr bwMode="auto">
          <a:xfrm>
            <a:off x="5020060" y="5586255"/>
            <a:ext cx="123432"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CV</a:t>
            </a:r>
          </a:p>
        </p:txBody>
      </p:sp>
      <p:sp>
        <p:nvSpPr>
          <p:cNvPr id="430" name="Rectangle 227"/>
          <p:cNvSpPr>
            <a:spLocks noChangeArrowheads="1"/>
          </p:cNvSpPr>
          <p:nvPr/>
        </p:nvSpPr>
        <p:spPr bwMode="auto">
          <a:xfrm>
            <a:off x="5249705" y="5586254"/>
            <a:ext cx="128240"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NN</a:t>
            </a:r>
          </a:p>
        </p:txBody>
      </p:sp>
      <p:sp>
        <p:nvSpPr>
          <p:cNvPr id="431" name="Rectangle 228"/>
          <p:cNvSpPr>
            <a:spLocks noChangeArrowheads="1"/>
          </p:cNvSpPr>
          <p:nvPr/>
        </p:nvSpPr>
        <p:spPr bwMode="auto">
          <a:xfrm>
            <a:off x="4872301" y="5515749"/>
            <a:ext cx="60021"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B</a:t>
            </a:r>
          </a:p>
        </p:txBody>
      </p:sp>
      <p:sp>
        <p:nvSpPr>
          <p:cNvPr id="432" name="Rectangle 229"/>
          <p:cNvSpPr>
            <a:spLocks noChangeArrowheads="1"/>
          </p:cNvSpPr>
          <p:nvPr/>
        </p:nvSpPr>
        <p:spPr bwMode="auto">
          <a:xfrm>
            <a:off x="4776816" y="5209031"/>
            <a:ext cx="113814"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ST</a:t>
            </a:r>
          </a:p>
        </p:txBody>
      </p:sp>
      <p:sp>
        <p:nvSpPr>
          <p:cNvPr id="433" name="Rectangle 230"/>
          <p:cNvSpPr>
            <a:spLocks noChangeArrowheads="1"/>
          </p:cNvSpPr>
          <p:nvPr/>
        </p:nvSpPr>
        <p:spPr bwMode="auto">
          <a:xfrm>
            <a:off x="4612560" y="5346366"/>
            <a:ext cx="113119" cy="110809"/>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TF</a:t>
            </a:r>
          </a:p>
        </p:txBody>
      </p:sp>
      <p:sp>
        <p:nvSpPr>
          <p:cNvPr id="434" name="Rectangle 231"/>
          <p:cNvSpPr>
            <a:spLocks noChangeArrowheads="1"/>
          </p:cNvSpPr>
          <p:nvPr/>
        </p:nvSpPr>
        <p:spPr bwMode="auto">
          <a:xfrm>
            <a:off x="4594094" y="5029164"/>
            <a:ext cx="150055"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CW</a:t>
            </a:r>
          </a:p>
        </p:txBody>
      </p:sp>
      <p:sp>
        <p:nvSpPr>
          <p:cNvPr id="435" name="Rectangle 232"/>
          <p:cNvSpPr>
            <a:spLocks noChangeArrowheads="1"/>
          </p:cNvSpPr>
          <p:nvPr/>
        </p:nvSpPr>
        <p:spPr bwMode="auto">
          <a:xfrm>
            <a:off x="4406905" y="4989219"/>
            <a:ext cx="12824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CH</a:t>
            </a:r>
          </a:p>
        </p:txBody>
      </p:sp>
      <p:sp>
        <p:nvSpPr>
          <p:cNvPr id="436" name="Rectangle 233"/>
          <p:cNvSpPr>
            <a:spLocks noChangeArrowheads="1"/>
          </p:cNvSpPr>
          <p:nvPr/>
        </p:nvSpPr>
        <p:spPr bwMode="auto">
          <a:xfrm>
            <a:off x="4808706" y="4927829"/>
            <a:ext cx="118623" cy="107722"/>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SK</a:t>
            </a:r>
          </a:p>
        </p:txBody>
      </p:sp>
      <p:sp>
        <p:nvSpPr>
          <p:cNvPr id="437" name="Rectangle 234"/>
          <p:cNvSpPr>
            <a:spLocks noChangeArrowheads="1"/>
          </p:cNvSpPr>
          <p:nvPr/>
        </p:nvSpPr>
        <p:spPr bwMode="auto">
          <a:xfrm>
            <a:off x="4583265" y="4870899"/>
            <a:ext cx="14427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WA</a:t>
            </a:r>
          </a:p>
        </p:txBody>
      </p:sp>
      <p:sp>
        <p:nvSpPr>
          <p:cNvPr id="438" name="Rectangle 235"/>
          <p:cNvSpPr>
            <a:spLocks noChangeArrowheads="1"/>
          </p:cNvSpPr>
          <p:nvPr/>
        </p:nvSpPr>
        <p:spPr bwMode="auto">
          <a:xfrm>
            <a:off x="4553488" y="4546982"/>
            <a:ext cx="12343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PR</a:t>
            </a:r>
          </a:p>
        </p:txBody>
      </p:sp>
      <p:sp>
        <p:nvSpPr>
          <p:cNvPr id="439" name="Rectangle 236"/>
          <p:cNvSpPr>
            <a:spLocks noChangeArrowheads="1"/>
          </p:cNvSpPr>
          <p:nvPr/>
        </p:nvSpPr>
        <p:spPr bwMode="auto">
          <a:xfrm>
            <a:off x="4725691" y="4583356"/>
            <a:ext cx="120043" cy="110809"/>
          </a:xfrm>
          <a:prstGeom prst="rect">
            <a:avLst/>
          </a:prstGeom>
          <a:noFill/>
          <a:ln w="6350">
            <a:noFill/>
            <a:miter lim="800000"/>
            <a:headEnd/>
            <a:tailEnd/>
          </a:ln>
        </p:spPr>
        <p:txBody>
          <a:bodyPr wrap="none" lIns="0" tIns="0" rIns="0" bIns="0" anchor="ctr">
            <a:spAutoFit/>
          </a:bodyPr>
          <a:lstStyle/>
          <a:p>
            <a:pPr algn="ctr"/>
            <a:r>
              <a:rPr lang="en-GB" sz="700">
                <a:solidFill>
                  <a:schemeClr val="bg2"/>
                </a:solidFill>
              </a:rPr>
              <a:t>BB</a:t>
            </a:r>
          </a:p>
        </p:txBody>
      </p:sp>
      <p:sp>
        <p:nvSpPr>
          <p:cNvPr id="440" name="Rectangle 237"/>
          <p:cNvSpPr>
            <a:spLocks noChangeArrowheads="1"/>
          </p:cNvSpPr>
          <p:nvPr/>
        </p:nvSpPr>
        <p:spPr bwMode="auto">
          <a:xfrm>
            <a:off x="4775816" y="4420292"/>
            <a:ext cx="12343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BD</a:t>
            </a:r>
          </a:p>
        </p:txBody>
      </p:sp>
      <p:sp>
        <p:nvSpPr>
          <p:cNvPr id="441" name="Line 238"/>
          <p:cNvSpPr>
            <a:spLocks noChangeShapeType="1"/>
          </p:cNvSpPr>
          <p:nvPr/>
        </p:nvSpPr>
        <p:spPr bwMode="auto">
          <a:xfrm flipV="1">
            <a:off x="5681902" y="5308616"/>
            <a:ext cx="1664351" cy="658424"/>
          </a:xfrm>
          <a:prstGeom prst="line">
            <a:avLst/>
          </a:prstGeom>
          <a:noFill/>
          <a:ln w="6350">
            <a:solidFill>
              <a:schemeClr val="accent2"/>
            </a:solidFill>
            <a:prstDash val="dash"/>
            <a:round/>
            <a:headEnd/>
            <a:tailEnd/>
          </a:ln>
        </p:spPr>
        <p:txBody>
          <a:bodyPr wrap="none" lIns="0" tIns="0" rIns="0" bIns="0" anchor="ctr"/>
          <a:lstStyle/>
          <a:p>
            <a:endParaRPr lang="en-GB" sz="700"/>
          </a:p>
        </p:txBody>
      </p:sp>
      <p:sp>
        <p:nvSpPr>
          <p:cNvPr id="442" name="Line 239"/>
          <p:cNvSpPr>
            <a:spLocks noChangeShapeType="1"/>
          </p:cNvSpPr>
          <p:nvPr/>
        </p:nvSpPr>
        <p:spPr bwMode="auto">
          <a:xfrm>
            <a:off x="5681902" y="6296253"/>
            <a:ext cx="1865536" cy="118884"/>
          </a:xfrm>
          <a:prstGeom prst="line">
            <a:avLst/>
          </a:prstGeom>
          <a:noFill/>
          <a:ln w="6350">
            <a:solidFill>
              <a:schemeClr val="accent2"/>
            </a:solidFill>
            <a:prstDash val="dash"/>
            <a:round/>
            <a:headEnd/>
            <a:tailEnd/>
          </a:ln>
        </p:spPr>
        <p:txBody>
          <a:bodyPr wrap="none" lIns="0" tIns="0" rIns="0" bIns="0" anchor="ctr"/>
          <a:lstStyle/>
          <a:p>
            <a:endParaRPr lang="en-GB" sz="700"/>
          </a:p>
        </p:txBody>
      </p:sp>
      <p:grpSp>
        <p:nvGrpSpPr>
          <p:cNvPr id="12" name="Group 442"/>
          <p:cNvGrpSpPr/>
          <p:nvPr/>
        </p:nvGrpSpPr>
        <p:grpSpPr>
          <a:xfrm>
            <a:off x="7307390" y="5189734"/>
            <a:ext cx="1529464" cy="1255124"/>
            <a:chOff x="3398228" y="4178300"/>
            <a:chExt cx="980342" cy="871539"/>
          </a:xfrm>
          <a:solidFill>
            <a:srgbClr val="EB8C00"/>
          </a:solidFill>
        </p:grpSpPr>
        <p:sp>
          <p:nvSpPr>
            <p:cNvPr id="444" name="Freeform 241"/>
            <p:cNvSpPr>
              <a:spLocks/>
            </p:cNvSpPr>
            <p:nvPr/>
          </p:nvSpPr>
          <p:spPr bwMode="auto">
            <a:xfrm>
              <a:off x="3398228" y="4186238"/>
              <a:ext cx="306265" cy="228600"/>
            </a:xfrm>
            <a:custGeom>
              <a:avLst/>
              <a:gdLst>
                <a:gd name="T0" fmla="*/ 132 w 209"/>
                <a:gd name="T1" fmla="*/ 12 h 144"/>
                <a:gd name="T2" fmla="*/ 123 w 209"/>
                <a:gd name="T3" fmla="*/ 6 h 144"/>
                <a:gd name="T4" fmla="*/ 113 w 209"/>
                <a:gd name="T5" fmla="*/ 0 h 144"/>
                <a:gd name="T6" fmla="*/ 102 w 209"/>
                <a:gd name="T7" fmla="*/ 1 h 144"/>
                <a:gd name="T8" fmla="*/ 101 w 209"/>
                <a:gd name="T9" fmla="*/ 16 h 144"/>
                <a:gd name="T10" fmla="*/ 92 w 209"/>
                <a:gd name="T11" fmla="*/ 25 h 144"/>
                <a:gd name="T12" fmla="*/ 81 w 209"/>
                <a:gd name="T13" fmla="*/ 34 h 144"/>
                <a:gd name="T14" fmla="*/ 66 w 209"/>
                <a:gd name="T15" fmla="*/ 34 h 144"/>
                <a:gd name="T16" fmla="*/ 59 w 209"/>
                <a:gd name="T17" fmla="*/ 40 h 144"/>
                <a:gd name="T18" fmla="*/ 42 w 209"/>
                <a:gd name="T19" fmla="*/ 42 h 144"/>
                <a:gd name="T20" fmla="*/ 35 w 209"/>
                <a:gd name="T21" fmla="*/ 34 h 144"/>
                <a:gd name="T22" fmla="*/ 17 w 209"/>
                <a:gd name="T23" fmla="*/ 33 h 144"/>
                <a:gd name="T24" fmla="*/ 0 w 209"/>
                <a:gd name="T25" fmla="*/ 51 h 144"/>
                <a:gd name="T26" fmla="*/ 3 w 209"/>
                <a:gd name="T27" fmla="*/ 72 h 144"/>
                <a:gd name="T28" fmla="*/ 11 w 209"/>
                <a:gd name="T29" fmla="*/ 79 h 144"/>
                <a:gd name="T30" fmla="*/ 14 w 209"/>
                <a:gd name="T31" fmla="*/ 91 h 144"/>
                <a:gd name="T32" fmla="*/ 26 w 209"/>
                <a:gd name="T33" fmla="*/ 94 h 144"/>
                <a:gd name="T34" fmla="*/ 38 w 209"/>
                <a:gd name="T35" fmla="*/ 109 h 144"/>
                <a:gd name="T36" fmla="*/ 45 w 209"/>
                <a:gd name="T37" fmla="*/ 123 h 144"/>
                <a:gd name="T38" fmla="*/ 47 w 209"/>
                <a:gd name="T39" fmla="*/ 130 h 144"/>
                <a:gd name="T40" fmla="*/ 53 w 209"/>
                <a:gd name="T41" fmla="*/ 141 h 144"/>
                <a:gd name="T42" fmla="*/ 68 w 209"/>
                <a:gd name="T43" fmla="*/ 138 h 144"/>
                <a:gd name="T44" fmla="*/ 71 w 209"/>
                <a:gd name="T45" fmla="*/ 144 h 144"/>
                <a:gd name="T46" fmla="*/ 86 w 209"/>
                <a:gd name="T47" fmla="*/ 141 h 144"/>
                <a:gd name="T48" fmla="*/ 87 w 209"/>
                <a:gd name="T49" fmla="*/ 130 h 144"/>
                <a:gd name="T50" fmla="*/ 99 w 209"/>
                <a:gd name="T51" fmla="*/ 121 h 144"/>
                <a:gd name="T52" fmla="*/ 105 w 209"/>
                <a:gd name="T53" fmla="*/ 111 h 144"/>
                <a:gd name="T54" fmla="*/ 117 w 209"/>
                <a:gd name="T55" fmla="*/ 105 h 144"/>
                <a:gd name="T56" fmla="*/ 126 w 209"/>
                <a:gd name="T57" fmla="*/ 94 h 144"/>
                <a:gd name="T58" fmla="*/ 143 w 209"/>
                <a:gd name="T59" fmla="*/ 94 h 144"/>
                <a:gd name="T60" fmla="*/ 162 w 209"/>
                <a:gd name="T61" fmla="*/ 105 h 144"/>
                <a:gd name="T62" fmla="*/ 183 w 209"/>
                <a:gd name="T63" fmla="*/ 105 h 144"/>
                <a:gd name="T64" fmla="*/ 197 w 209"/>
                <a:gd name="T65" fmla="*/ 103 h 144"/>
                <a:gd name="T66" fmla="*/ 195 w 209"/>
                <a:gd name="T67" fmla="*/ 97 h 144"/>
                <a:gd name="T68" fmla="*/ 200 w 209"/>
                <a:gd name="T69" fmla="*/ 87 h 144"/>
                <a:gd name="T70" fmla="*/ 206 w 209"/>
                <a:gd name="T71" fmla="*/ 73 h 144"/>
                <a:gd name="T72" fmla="*/ 209 w 209"/>
                <a:gd name="T73" fmla="*/ 58 h 144"/>
                <a:gd name="T74" fmla="*/ 207 w 209"/>
                <a:gd name="T75" fmla="*/ 52 h 144"/>
                <a:gd name="T76" fmla="*/ 194 w 209"/>
                <a:gd name="T77" fmla="*/ 52 h 144"/>
                <a:gd name="T78" fmla="*/ 188 w 209"/>
                <a:gd name="T79" fmla="*/ 49 h 144"/>
                <a:gd name="T80" fmla="*/ 176 w 209"/>
                <a:gd name="T81" fmla="*/ 48 h 144"/>
                <a:gd name="T82" fmla="*/ 168 w 209"/>
                <a:gd name="T83" fmla="*/ 37 h 144"/>
                <a:gd name="T84" fmla="*/ 155 w 209"/>
                <a:gd name="T85" fmla="*/ 34 h 144"/>
                <a:gd name="T86" fmla="*/ 141 w 209"/>
                <a:gd name="T87" fmla="*/ 22 h 144"/>
                <a:gd name="T88" fmla="*/ 132 w 209"/>
                <a:gd name="T89" fmla="*/ 12 h 14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9"/>
                <a:gd name="T136" fmla="*/ 0 h 144"/>
                <a:gd name="T137" fmla="*/ 209 w 209"/>
                <a:gd name="T138" fmla="*/ 144 h 14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9" h="144">
                  <a:moveTo>
                    <a:pt x="132" y="12"/>
                  </a:moveTo>
                  <a:lnTo>
                    <a:pt x="123" y="6"/>
                  </a:lnTo>
                  <a:lnTo>
                    <a:pt x="113" y="0"/>
                  </a:lnTo>
                  <a:lnTo>
                    <a:pt x="102" y="1"/>
                  </a:lnTo>
                  <a:lnTo>
                    <a:pt x="101" y="16"/>
                  </a:lnTo>
                  <a:lnTo>
                    <a:pt x="92" y="25"/>
                  </a:lnTo>
                  <a:lnTo>
                    <a:pt x="81" y="34"/>
                  </a:lnTo>
                  <a:lnTo>
                    <a:pt x="66" y="34"/>
                  </a:lnTo>
                  <a:lnTo>
                    <a:pt x="59" y="40"/>
                  </a:lnTo>
                  <a:lnTo>
                    <a:pt x="42" y="42"/>
                  </a:lnTo>
                  <a:lnTo>
                    <a:pt x="35" y="34"/>
                  </a:lnTo>
                  <a:lnTo>
                    <a:pt x="17" y="33"/>
                  </a:lnTo>
                  <a:lnTo>
                    <a:pt x="0" y="51"/>
                  </a:lnTo>
                  <a:lnTo>
                    <a:pt x="3" y="72"/>
                  </a:lnTo>
                  <a:lnTo>
                    <a:pt x="11" y="79"/>
                  </a:lnTo>
                  <a:lnTo>
                    <a:pt x="14" y="91"/>
                  </a:lnTo>
                  <a:lnTo>
                    <a:pt x="26" y="94"/>
                  </a:lnTo>
                  <a:lnTo>
                    <a:pt x="38" y="109"/>
                  </a:lnTo>
                  <a:lnTo>
                    <a:pt x="45" y="123"/>
                  </a:lnTo>
                  <a:lnTo>
                    <a:pt x="47" y="130"/>
                  </a:lnTo>
                  <a:lnTo>
                    <a:pt x="53" y="141"/>
                  </a:lnTo>
                  <a:lnTo>
                    <a:pt x="68" y="138"/>
                  </a:lnTo>
                  <a:lnTo>
                    <a:pt x="71" y="144"/>
                  </a:lnTo>
                  <a:lnTo>
                    <a:pt x="86" y="141"/>
                  </a:lnTo>
                  <a:lnTo>
                    <a:pt x="87" y="130"/>
                  </a:lnTo>
                  <a:lnTo>
                    <a:pt x="99" y="121"/>
                  </a:lnTo>
                  <a:lnTo>
                    <a:pt x="105" y="111"/>
                  </a:lnTo>
                  <a:lnTo>
                    <a:pt x="117" y="105"/>
                  </a:lnTo>
                  <a:lnTo>
                    <a:pt x="126" y="94"/>
                  </a:lnTo>
                  <a:lnTo>
                    <a:pt x="143" y="94"/>
                  </a:lnTo>
                  <a:lnTo>
                    <a:pt x="162" y="105"/>
                  </a:lnTo>
                  <a:lnTo>
                    <a:pt x="183" y="105"/>
                  </a:lnTo>
                  <a:lnTo>
                    <a:pt x="197" y="103"/>
                  </a:lnTo>
                  <a:lnTo>
                    <a:pt x="195" y="97"/>
                  </a:lnTo>
                  <a:lnTo>
                    <a:pt x="200" y="87"/>
                  </a:lnTo>
                  <a:lnTo>
                    <a:pt x="206" y="73"/>
                  </a:lnTo>
                  <a:lnTo>
                    <a:pt x="209" y="58"/>
                  </a:lnTo>
                  <a:lnTo>
                    <a:pt x="207" y="52"/>
                  </a:lnTo>
                  <a:lnTo>
                    <a:pt x="194" y="52"/>
                  </a:lnTo>
                  <a:lnTo>
                    <a:pt x="188" y="49"/>
                  </a:lnTo>
                  <a:lnTo>
                    <a:pt x="176" y="48"/>
                  </a:lnTo>
                  <a:lnTo>
                    <a:pt x="168" y="37"/>
                  </a:lnTo>
                  <a:lnTo>
                    <a:pt x="155" y="34"/>
                  </a:lnTo>
                  <a:lnTo>
                    <a:pt x="141" y="22"/>
                  </a:lnTo>
                  <a:lnTo>
                    <a:pt x="132" y="12"/>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45" name="Freeform 242"/>
            <p:cNvSpPr>
              <a:spLocks/>
            </p:cNvSpPr>
            <p:nvPr/>
          </p:nvSpPr>
          <p:spPr bwMode="auto">
            <a:xfrm>
              <a:off x="3686909" y="4178300"/>
              <a:ext cx="386861" cy="231775"/>
            </a:xfrm>
            <a:custGeom>
              <a:avLst/>
              <a:gdLst>
                <a:gd name="T0" fmla="*/ 213 w 264"/>
                <a:gd name="T1" fmla="*/ 3 h 146"/>
                <a:gd name="T2" fmla="*/ 195 w 264"/>
                <a:gd name="T3" fmla="*/ 9 h 146"/>
                <a:gd name="T4" fmla="*/ 187 w 264"/>
                <a:gd name="T5" fmla="*/ 23 h 146"/>
                <a:gd name="T6" fmla="*/ 169 w 264"/>
                <a:gd name="T7" fmla="*/ 24 h 146"/>
                <a:gd name="T8" fmla="*/ 166 w 264"/>
                <a:gd name="T9" fmla="*/ 39 h 146"/>
                <a:gd name="T10" fmla="*/ 150 w 264"/>
                <a:gd name="T11" fmla="*/ 47 h 146"/>
                <a:gd name="T12" fmla="*/ 139 w 264"/>
                <a:gd name="T13" fmla="*/ 57 h 146"/>
                <a:gd name="T14" fmla="*/ 130 w 264"/>
                <a:gd name="T15" fmla="*/ 48 h 146"/>
                <a:gd name="T16" fmla="*/ 121 w 264"/>
                <a:gd name="T17" fmla="*/ 50 h 146"/>
                <a:gd name="T18" fmla="*/ 112 w 264"/>
                <a:gd name="T19" fmla="*/ 42 h 146"/>
                <a:gd name="T20" fmla="*/ 87 w 264"/>
                <a:gd name="T21" fmla="*/ 47 h 146"/>
                <a:gd name="T22" fmla="*/ 76 w 264"/>
                <a:gd name="T23" fmla="*/ 38 h 146"/>
                <a:gd name="T24" fmla="*/ 67 w 264"/>
                <a:gd name="T25" fmla="*/ 41 h 146"/>
                <a:gd name="T26" fmla="*/ 55 w 264"/>
                <a:gd name="T27" fmla="*/ 38 h 146"/>
                <a:gd name="T28" fmla="*/ 46 w 264"/>
                <a:gd name="T29" fmla="*/ 41 h 146"/>
                <a:gd name="T30" fmla="*/ 34 w 264"/>
                <a:gd name="T31" fmla="*/ 45 h 146"/>
                <a:gd name="T32" fmla="*/ 22 w 264"/>
                <a:gd name="T33" fmla="*/ 56 h 146"/>
                <a:gd name="T34" fmla="*/ 12 w 264"/>
                <a:gd name="T35" fmla="*/ 59 h 146"/>
                <a:gd name="T36" fmla="*/ 9 w 264"/>
                <a:gd name="T37" fmla="*/ 71 h 146"/>
                <a:gd name="T38" fmla="*/ 6 w 264"/>
                <a:gd name="T39" fmla="*/ 84 h 146"/>
                <a:gd name="T40" fmla="*/ 0 w 264"/>
                <a:gd name="T41" fmla="*/ 95 h 146"/>
                <a:gd name="T42" fmla="*/ 0 w 264"/>
                <a:gd name="T43" fmla="*/ 108 h 146"/>
                <a:gd name="T44" fmla="*/ 10 w 264"/>
                <a:gd name="T45" fmla="*/ 116 h 146"/>
                <a:gd name="T46" fmla="*/ 13 w 264"/>
                <a:gd name="T47" fmla="*/ 125 h 146"/>
                <a:gd name="T48" fmla="*/ 19 w 264"/>
                <a:gd name="T49" fmla="*/ 137 h 146"/>
                <a:gd name="T50" fmla="*/ 36 w 264"/>
                <a:gd name="T51" fmla="*/ 128 h 146"/>
                <a:gd name="T52" fmla="*/ 45 w 264"/>
                <a:gd name="T53" fmla="*/ 131 h 146"/>
                <a:gd name="T54" fmla="*/ 52 w 264"/>
                <a:gd name="T55" fmla="*/ 123 h 146"/>
                <a:gd name="T56" fmla="*/ 61 w 264"/>
                <a:gd name="T57" fmla="*/ 120 h 146"/>
                <a:gd name="T58" fmla="*/ 73 w 264"/>
                <a:gd name="T59" fmla="*/ 119 h 146"/>
                <a:gd name="T60" fmla="*/ 85 w 264"/>
                <a:gd name="T61" fmla="*/ 119 h 146"/>
                <a:gd name="T62" fmla="*/ 99 w 264"/>
                <a:gd name="T63" fmla="*/ 132 h 146"/>
                <a:gd name="T64" fmla="*/ 112 w 264"/>
                <a:gd name="T65" fmla="*/ 146 h 146"/>
                <a:gd name="T66" fmla="*/ 126 w 264"/>
                <a:gd name="T67" fmla="*/ 140 h 146"/>
                <a:gd name="T68" fmla="*/ 139 w 264"/>
                <a:gd name="T69" fmla="*/ 135 h 146"/>
                <a:gd name="T70" fmla="*/ 148 w 264"/>
                <a:gd name="T71" fmla="*/ 128 h 146"/>
                <a:gd name="T72" fmla="*/ 160 w 264"/>
                <a:gd name="T73" fmla="*/ 126 h 146"/>
                <a:gd name="T74" fmla="*/ 172 w 264"/>
                <a:gd name="T75" fmla="*/ 125 h 146"/>
                <a:gd name="T76" fmla="*/ 181 w 264"/>
                <a:gd name="T77" fmla="*/ 131 h 146"/>
                <a:gd name="T78" fmla="*/ 199 w 264"/>
                <a:gd name="T79" fmla="*/ 128 h 146"/>
                <a:gd name="T80" fmla="*/ 207 w 264"/>
                <a:gd name="T81" fmla="*/ 114 h 146"/>
                <a:gd name="T82" fmla="*/ 216 w 264"/>
                <a:gd name="T83" fmla="*/ 114 h 146"/>
                <a:gd name="T84" fmla="*/ 222 w 264"/>
                <a:gd name="T85" fmla="*/ 107 h 146"/>
                <a:gd name="T86" fmla="*/ 226 w 264"/>
                <a:gd name="T87" fmla="*/ 99 h 146"/>
                <a:gd name="T88" fmla="*/ 235 w 264"/>
                <a:gd name="T89" fmla="*/ 95 h 146"/>
                <a:gd name="T90" fmla="*/ 243 w 264"/>
                <a:gd name="T91" fmla="*/ 92 h 146"/>
                <a:gd name="T92" fmla="*/ 247 w 264"/>
                <a:gd name="T93" fmla="*/ 84 h 146"/>
                <a:gd name="T94" fmla="*/ 253 w 264"/>
                <a:gd name="T95" fmla="*/ 77 h 146"/>
                <a:gd name="T96" fmla="*/ 258 w 264"/>
                <a:gd name="T97" fmla="*/ 66 h 146"/>
                <a:gd name="T98" fmla="*/ 264 w 264"/>
                <a:gd name="T99" fmla="*/ 59 h 146"/>
                <a:gd name="T100" fmla="*/ 259 w 264"/>
                <a:gd name="T101" fmla="*/ 27 h 146"/>
                <a:gd name="T102" fmla="*/ 264 w 264"/>
                <a:gd name="T103" fmla="*/ 9 h 146"/>
                <a:gd name="T104" fmla="*/ 246 w 264"/>
                <a:gd name="T105" fmla="*/ 0 h 146"/>
                <a:gd name="T106" fmla="*/ 213 w 264"/>
                <a:gd name="T107" fmla="*/ 3 h 14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4"/>
                <a:gd name="T163" fmla="*/ 0 h 146"/>
                <a:gd name="T164" fmla="*/ 264 w 264"/>
                <a:gd name="T165" fmla="*/ 146 h 14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4" h="146">
                  <a:moveTo>
                    <a:pt x="213" y="3"/>
                  </a:moveTo>
                  <a:lnTo>
                    <a:pt x="195" y="9"/>
                  </a:lnTo>
                  <a:lnTo>
                    <a:pt x="187" y="23"/>
                  </a:lnTo>
                  <a:lnTo>
                    <a:pt x="169" y="24"/>
                  </a:lnTo>
                  <a:lnTo>
                    <a:pt x="166" y="39"/>
                  </a:lnTo>
                  <a:lnTo>
                    <a:pt x="150" y="47"/>
                  </a:lnTo>
                  <a:lnTo>
                    <a:pt x="139" y="57"/>
                  </a:lnTo>
                  <a:lnTo>
                    <a:pt x="130" y="48"/>
                  </a:lnTo>
                  <a:lnTo>
                    <a:pt x="121" y="50"/>
                  </a:lnTo>
                  <a:lnTo>
                    <a:pt x="112" y="42"/>
                  </a:lnTo>
                  <a:lnTo>
                    <a:pt x="87" y="47"/>
                  </a:lnTo>
                  <a:lnTo>
                    <a:pt x="76" y="38"/>
                  </a:lnTo>
                  <a:lnTo>
                    <a:pt x="67" y="41"/>
                  </a:lnTo>
                  <a:lnTo>
                    <a:pt x="55" y="38"/>
                  </a:lnTo>
                  <a:lnTo>
                    <a:pt x="46" y="41"/>
                  </a:lnTo>
                  <a:lnTo>
                    <a:pt x="34" y="45"/>
                  </a:lnTo>
                  <a:lnTo>
                    <a:pt x="22" y="56"/>
                  </a:lnTo>
                  <a:lnTo>
                    <a:pt x="12" y="59"/>
                  </a:lnTo>
                  <a:lnTo>
                    <a:pt x="9" y="71"/>
                  </a:lnTo>
                  <a:lnTo>
                    <a:pt x="6" y="84"/>
                  </a:lnTo>
                  <a:lnTo>
                    <a:pt x="0" y="95"/>
                  </a:lnTo>
                  <a:lnTo>
                    <a:pt x="0" y="108"/>
                  </a:lnTo>
                  <a:lnTo>
                    <a:pt x="10" y="116"/>
                  </a:lnTo>
                  <a:lnTo>
                    <a:pt x="13" y="125"/>
                  </a:lnTo>
                  <a:lnTo>
                    <a:pt x="19" y="137"/>
                  </a:lnTo>
                  <a:lnTo>
                    <a:pt x="36" y="128"/>
                  </a:lnTo>
                  <a:lnTo>
                    <a:pt x="45" y="131"/>
                  </a:lnTo>
                  <a:lnTo>
                    <a:pt x="52" y="123"/>
                  </a:lnTo>
                  <a:lnTo>
                    <a:pt x="61" y="120"/>
                  </a:lnTo>
                  <a:lnTo>
                    <a:pt x="73" y="119"/>
                  </a:lnTo>
                  <a:lnTo>
                    <a:pt x="85" y="119"/>
                  </a:lnTo>
                  <a:lnTo>
                    <a:pt x="99" y="132"/>
                  </a:lnTo>
                  <a:lnTo>
                    <a:pt x="112" y="146"/>
                  </a:lnTo>
                  <a:lnTo>
                    <a:pt x="126" y="140"/>
                  </a:lnTo>
                  <a:lnTo>
                    <a:pt x="139" y="135"/>
                  </a:lnTo>
                  <a:lnTo>
                    <a:pt x="148" y="128"/>
                  </a:lnTo>
                  <a:lnTo>
                    <a:pt x="160" y="126"/>
                  </a:lnTo>
                  <a:lnTo>
                    <a:pt x="172" y="125"/>
                  </a:lnTo>
                  <a:lnTo>
                    <a:pt x="181" y="131"/>
                  </a:lnTo>
                  <a:lnTo>
                    <a:pt x="199" y="128"/>
                  </a:lnTo>
                  <a:lnTo>
                    <a:pt x="207" y="114"/>
                  </a:lnTo>
                  <a:lnTo>
                    <a:pt x="216" y="114"/>
                  </a:lnTo>
                  <a:lnTo>
                    <a:pt x="222" y="107"/>
                  </a:lnTo>
                  <a:lnTo>
                    <a:pt x="226" y="99"/>
                  </a:lnTo>
                  <a:lnTo>
                    <a:pt x="235" y="95"/>
                  </a:lnTo>
                  <a:lnTo>
                    <a:pt x="243" y="92"/>
                  </a:lnTo>
                  <a:lnTo>
                    <a:pt x="247" y="84"/>
                  </a:lnTo>
                  <a:lnTo>
                    <a:pt x="253" y="77"/>
                  </a:lnTo>
                  <a:lnTo>
                    <a:pt x="258" y="66"/>
                  </a:lnTo>
                  <a:lnTo>
                    <a:pt x="264" y="59"/>
                  </a:lnTo>
                  <a:lnTo>
                    <a:pt x="259" y="27"/>
                  </a:lnTo>
                  <a:lnTo>
                    <a:pt x="264" y="9"/>
                  </a:lnTo>
                  <a:lnTo>
                    <a:pt x="246" y="0"/>
                  </a:lnTo>
                  <a:lnTo>
                    <a:pt x="213" y="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46" name="Freeform 243"/>
            <p:cNvSpPr>
              <a:spLocks/>
            </p:cNvSpPr>
            <p:nvPr/>
          </p:nvSpPr>
          <p:spPr bwMode="auto">
            <a:xfrm>
              <a:off x="3763109" y="4367213"/>
              <a:ext cx="187569" cy="138113"/>
            </a:xfrm>
            <a:custGeom>
              <a:avLst/>
              <a:gdLst>
                <a:gd name="T0" fmla="*/ 20 w 128"/>
                <a:gd name="T1" fmla="*/ 48 h 87"/>
                <a:gd name="T2" fmla="*/ 30 w 128"/>
                <a:gd name="T3" fmla="*/ 57 h 87"/>
                <a:gd name="T4" fmla="*/ 39 w 128"/>
                <a:gd name="T5" fmla="*/ 70 h 87"/>
                <a:gd name="T6" fmla="*/ 56 w 128"/>
                <a:gd name="T7" fmla="*/ 87 h 87"/>
                <a:gd name="T8" fmla="*/ 71 w 128"/>
                <a:gd name="T9" fmla="*/ 81 h 87"/>
                <a:gd name="T10" fmla="*/ 81 w 128"/>
                <a:gd name="T11" fmla="*/ 84 h 87"/>
                <a:gd name="T12" fmla="*/ 87 w 128"/>
                <a:gd name="T13" fmla="*/ 81 h 87"/>
                <a:gd name="T14" fmla="*/ 96 w 128"/>
                <a:gd name="T15" fmla="*/ 75 h 87"/>
                <a:gd name="T16" fmla="*/ 102 w 128"/>
                <a:gd name="T17" fmla="*/ 66 h 87"/>
                <a:gd name="T18" fmla="*/ 110 w 128"/>
                <a:gd name="T19" fmla="*/ 52 h 87"/>
                <a:gd name="T20" fmla="*/ 122 w 128"/>
                <a:gd name="T21" fmla="*/ 34 h 87"/>
                <a:gd name="T22" fmla="*/ 122 w 128"/>
                <a:gd name="T23" fmla="*/ 24 h 87"/>
                <a:gd name="T24" fmla="*/ 128 w 128"/>
                <a:gd name="T25" fmla="*/ 13 h 87"/>
                <a:gd name="T26" fmla="*/ 120 w 128"/>
                <a:gd name="T27" fmla="*/ 4 h 87"/>
                <a:gd name="T28" fmla="*/ 105 w 128"/>
                <a:gd name="T29" fmla="*/ 9 h 87"/>
                <a:gd name="T30" fmla="*/ 95 w 128"/>
                <a:gd name="T31" fmla="*/ 10 h 87"/>
                <a:gd name="T32" fmla="*/ 84 w 128"/>
                <a:gd name="T33" fmla="*/ 18 h 87"/>
                <a:gd name="T34" fmla="*/ 75 w 128"/>
                <a:gd name="T35" fmla="*/ 22 h 87"/>
                <a:gd name="T36" fmla="*/ 59 w 128"/>
                <a:gd name="T37" fmla="*/ 24 h 87"/>
                <a:gd name="T38" fmla="*/ 41 w 128"/>
                <a:gd name="T39" fmla="*/ 10 h 87"/>
                <a:gd name="T40" fmla="*/ 29 w 128"/>
                <a:gd name="T41" fmla="*/ 0 h 87"/>
                <a:gd name="T42" fmla="*/ 18 w 128"/>
                <a:gd name="T43" fmla="*/ 3 h 87"/>
                <a:gd name="T44" fmla="*/ 5 w 128"/>
                <a:gd name="T45" fmla="*/ 3 h 87"/>
                <a:gd name="T46" fmla="*/ 0 w 128"/>
                <a:gd name="T47" fmla="*/ 10 h 87"/>
                <a:gd name="T48" fmla="*/ 0 w 128"/>
                <a:gd name="T49" fmla="*/ 21 h 87"/>
                <a:gd name="T50" fmla="*/ 8 w 128"/>
                <a:gd name="T51" fmla="*/ 27 h 87"/>
                <a:gd name="T52" fmla="*/ 17 w 128"/>
                <a:gd name="T53" fmla="*/ 33 h 87"/>
                <a:gd name="T54" fmla="*/ 20 w 128"/>
                <a:gd name="T55" fmla="*/ 48 h 8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28"/>
                <a:gd name="T85" fmla="*/ 0 h 87"/>
                <a:gd name="T86" fmla="*/ 128 w 128"/>
                <a:gd name="T87" fmla="*/ 87 h 8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28" h="87">
                  <a:moveTo>
                    <a:pt x="20" y="48"/>
                  </a:moveTo>
                  <a:lnTo>
                    <a:pt x="30" y="57"/>
                  </a:lnTo>
                  <a:lnTo>
                    <a:pt x="39" y="70"/>
                  </a:lnTo>
                  <a:lnTo>
                    <a:pt x="56" y="87"/>
                  </a:lnTo>
                  <a:lnTo>
                    <a:pt x="71" y="81"/>
                  </a:lnTo>
                  <a:lnTo>
                    <a:pt x="81" y="84"/>
                  </a:lnTo>
                  <a:lnTo>
                    <a:pt x="87" y="81"/>
                  </a:lnTo>
                  <a:lnTo>
                    <a:pt x="96" y="75"/>
                  </a:lnTo>
                  <a:lnTo>
                    <a:pt x="102" y="66"/>
                  </a:lnTo>
                  <a:lnTo>
                    <a:pt x="110" y="52"/>
                  </a:lnTo>
                  <a:lnTo>
                    <a:pt x="122" y="34"/>
                  </a:lnTo>
                  <a:lnTo>
                    <a:pt x="122" y="24"/>
                  </a:lnTo>
                  <a:lnTo>
                    <a:pt x="128" y="13"/>
                  </a:lnTo>
                  <a:lnTo>
                    <a:pt x="120" y="4"/>
                  </a:lnTo>
                  <a:lnTo>
                    <a:pt x="105" y="9"/>
                  </a:lnTo>
                  <a:lnTo>
                    <a:pt x="95" y="10"/>
                  </a:lnTo>
                  <a:lnTo>
                    <a:pt x="84" y="18"/>
                  </a:lnTo>
                  <a:lnTo>
                    <a:pt x="75" y="22"/>
                  </a:lnTo>
                  <a:lnTo>
                    <a:pt x="59" y="24"/>
                  </a:lnTo>
                  <a:lnTo>
                    <a:pt x="41" y="10"/>
                  </a:lnTo>
                  <a:lnTo>
                    <a:pt x="29" y="0"/>
                  </a:lnTo>
                  <a:lnTo>
                    <a:pt x="18" y="3"/>
                  </a:lnTo>
                  <a:lnTo>
                    <a:pt x="5" y="3"/>
                  </a:lnTo>
                  <a:lnTo>
                    <a:pt x="0" y="10"/>
                  </a:lnTo>
                  <a:lnTo>
                    <a:pt x="0" y="21"/>
                  </a:lnTo>
                  <a:lnTo>
                    <a:pt x="8" y="27"/>
                  </a:lnTo>
                  <a:lnTo>
                    <a:pt x="17" y="33"/>
                  </a:lnTo>
                  <a:lnTo>
                    <a:pt x="20" y="4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47" name="Freeform 244"/>
            <p:cNvSpPr>
              <a:spLocks/>
            </p:cNvSpPr>
            <p:nvPr/>
          </p:nvSpPr>
          <p:spPr bwMode="auto">
            <a:xfrm>
              <a:off x="3978520" y="4295775"/>
              <a:ext cx="152400" cy="271463"/>
            </a:xfrm>
            <a:custGeom>
              <a:avLst/>
              <a:gdLst>
                <a:gd name="T0" fmla="*/ 96 w 104"/>
                <a:gd name="T1" fmla="*/ 100 h 171"/>
                <a:gd name="T2" fmla="*/ 89 w 104"/>
                <a:gd name="T3" fmla="*/ 88 h 171"/>
                <a:gd name="T4" fmla="*/ 92 w 104"/>
                <a:gd name="T5" fmla="*/ 81 h 171"/>
                <a:gd name="T6" fmla="*/ 102 w 104"/>
                <a:gd name="T7" fmla="*/ 67 h 171"/>
                <a:gd name="T8" fmla="*/ 104 w 104"/>
                <a:gd name="T9" fmla="*/ 57 h 171"/>
                <a:gd name="T10" fmla="*/ 99 w 104"/>
                <a:gd name="T11" fmla="*/ 43 h 171"/>
                <a:gd name="T12" fmla="*/ 81 w 104"/>
                <a:gd name="T13" fmla="*/ 34 h 171"/>
                <a:gd name="T14" fmla="*/ 83 w 104"/>
                <a:gd name="T15" fmla="*/ 24 h 171"/>
                <a:gd name="T16" fmla="*/ 72 w 104"/>
                <a:gd name="T17" fmla="*/ 13 h 171"/>
                <a:gd name="T18" fmla="*/ 63 w 104"/>
                <a:gd name="T19" fmla="*/ 7 h 171"/>
                <a:gd name="T20" fmla="*/ 53 w 104"/>
                <a:gd name="T21" fmla="*/ 0 h 171"/>
                <a:gd name="T22" fmla="*/ 45 w 104"/>
                <a:gd name="T23" fmla="*/ 15 h 171"/>
                <a:gd name="T24" fmla="*/ 30 w 104"/>
                <a:gd name="T25" fmla="*/ 22 h 171"/>
                <a:gd name="T26" fmla="*/ 23 w 104"/>
                <a:gd name="T27" fmla="*/ 39 h 171"/>
                <a:gd name="T28" fmla="*/ 11 w 104"/>
                <a:gd name="T29" fmla="*/ 39 h 171"/>
                <a:gd name="T30" fmla="*/ 0 w 104"/>
                <a:gd name="T31" fmla="*/ 52 h 171"/>
                <a:gd name="T32" fmla="*/ 8 w 104"/>
                <a:gd name="T33" fmla="*/ 64 h 171"/>
                <a:gd name="T34" fmla="*/ 12 w 104"/>
                <a:gd name="T35" fmla="*/ 78 h 171"/>
                <a:gd name="T36" fmla="*/ 20 w 104"/>
                <a:gd name="T37" fmla="*/ 100 h 171"/>
                <a:gd name="T38" fmla="*/ 18 w 104"/>
                <a:gd name="T39" fmla="*/ 114 h 171"/>
                <a:gd name="T40" fmla="*/ 17 w 104"/>
                <a:gd name="T41" fmla="*/ 126 h 171"/>
                <a:gd name="T42" fmla="*/ 24 w 104"/>
                <a:gd name="T43" fmla="*/ 142 h 171"/>
                <a:gd name="T44" fmla="*/ 38 w 104"/>
                <a:gd name="T45" fmla="*/ 148 h 171"/>
                <a:gd name="T46" fmla="*/ 50 w 104"/>
                <a:gd name="T47" fmla="*/ 154 h 171"/>
                <a:gd name="T48" fmla="*/ 53 w 104"/>
                <a:gd name="T49" fmla="*/ 163 h 171"/>
                <a:gd name="T50" fmla="*/ 65 w 104"/>
                <a:gd name="T51" fmla="*/ 165 h 171"/>
                <a:gd name="T52" fmla="*/ 78 w 104"/>
                <a:gd name="T53" fmla="*/ 171 h 171"/>
                <a:gd name="T54" fmla="*/ 87 w 104"/>
                <a:gd name="T55" fmla="*/ 163 h 171"/>
                <a:gd name="T56" fmla="*/ 87 w 104"/>
                <a:gd name="T57" fmla="*/ 154 h 171"/>
                <a:gd name="T58" fmla="*/ 98 w 104"/>
                <a:gd name="T59" fmla="*/ 136 h 171"/>
                <a:gd name="T60" fmla="*/ 104 w 104"/>
                <a:gd name="T61" fmla="*/ 127 h 171"/>
                <a:gd name="T62" fmla="*/ 104 w 104"/>
                <a:gd name="T63" fmla="*/ 109 h 171"/>
                <a:gd name="T64" fmla="*/ 96 w 104"/>
                <a:gd name="T65" fmla="*/ 100 h 1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71"/>
                <a:gd name="T101" fmla="*/ 104 w 104"/>
                <a:gd name="T102" fmla="*/ 171 h 1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71">
                  <a:moveTo>
                    <a:pt x="96" y="100"/>
                  </a:moveTo>
                  <a:lnTo>
                    <a:pt x="89" y="88"/>
                  </a:lnTo>
                  <a:lnTo>
                    <a:pt x="92" y="81"/>
                  </a:lnTo>
                  <a:lnTo>
                    <a:pt x="102" y="67"/>
                  </a:lnTo>
                  <a:lnTo>
                    <a:pt x="104" y="57"/>
                  </a:lnTo>
                  <a:lnTo>
                    <a:pt x="99" y="43"/>
                  </a:lnTo>
                  <a:lnTo>
                    <a:pt x="81" y="34"/>
                  </a:lnTo>
                  <a:lnTo>
                    <a:pt x="83" y="24"/>
                  </a:lnTo>
                  <a:lnTo>
                    <a:pt x="72" y="13"/>
                  </a:lnTo>
                  <a:lnTo>
                    <a:pt x="63" y="7"/>
                  </a:lnTo>
                  <a:lnTo>
                    <a:pt x="53" y="0"/>
                  </a:lnTo>
                  <a:lnTo>
                    <a:pt x="45" y="15"/>
                  </a:lnTo>
                  <a:lnTo>
                    <a:pt x="30" y="22"/>
                  </a:lnTo>
                  <a:lnTo>
                    <a:pt x="23" y="39"/>
                  </a:lnTo>
                  <a:lnTo>
                    <a:pt x="11" y="39"/>
                  </a:lnTo>
                  <a:lnTo>
                    <a:pt x="0" y="52"/>
                  </a:lnTo>
                  <a:lnTo>
                    <a:pt x="8" y="64"/>
                  </a:lnTo>
                  <a:lnTo>
                    <a:pt x="12" y="78"/>
                  </a:lnTo>
                  <a:lnTo>
                    <a:pt x="20" y="100"/>
                  </a:lnTo>
                  <a:lnTo>
                    <a:pt x="18" y="114"/>
                  </a:lnTo>
                  <a:lnTo>
                    <a:pt x="17" y="126"/>
                  </a:lnTo>
                  <a:lnTo>
                    <a:pt x="24" y="142"/>
                  </a:lnTo>
                  <a:lnTo>
                    <a:pt x="38" y="148"/>
                  </a:lnTo>
                  <a:lnTo>
                    <a:pt x="50" y="154"/>
                  </a:lnTo>
                  <a:lnTo>
                    <a:pt x="53" y="163"/>
                  </a:lnTo>
                  <a:lnTo>
                    <a:pt x="65" y="165"/>
                  </a:lnTo>
                  <a:lnTo>
                    <a:pt x="78" y="171"/>
                  </a:lnTo>
                  <a:lnTo>
                    <a:pt x="87" y="163"/>
                  </a:lnTo>
                  <a:lnTo>
                    <a:pt x="87" y="154"/>
                  </a:lnTo>
                  <a:lnTo>
                    <a:pt x="98" y="136"/>
                  </a:lnTo>
                  <a:lnTo>
                    <a:pt x="104" y="127"/>
                  </a:lnTo>
                  <a:lnTo>
                    <a:pt x="104" y="109"/>
                  </a:lnTo>
                  <a:lnTo>
                    <a:pt x="96" y="10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48" name="Freeform 245"/>
            <p:cNvSpPr>
              <a:spLocks/>
            </p:cNvSpPr>
            <p:nvPr/>
          </p:nvSpPr>
          <p:spPr bwMode="auto">
            <a:xfrm>
              <a:off x="3525716" y="4335463"/>
              <a:ext cx="193431" cy="209550"/>
            </a:xfrm>
            <a:custGeom>
              <a:avLst/>
              <a:gdLst>
                <a:gd name="T0" fmla="*/ 122 w 132"/>
                <a:gd name="T1" fmla="*/ 20 h 132"/>
                <a:gd name="T2" fmla="*/ 110 w 132"/>
                <a:gd name="T3" fmla="*/ 11 h 132"/>
                <a:gd name="T4" fmla="*/ 77 w 132"/>
                <a:gd name="T5" fmla="*/ 11 h 132"/>
                <a:gd name="T6" fmla="*/ 65 w 132"/>
                <a:gd name="T7" fmla="*/ 5 h 132"/>
                <a:gd name="T8" fmla="*/ 56 w 132"/>
                <a:gd name="T9" fmla="*/ 0 h 132"/>
                <a:gd name="T10" fmla="*/ 36 w 132"/>
                <a:gd name="T11" fmla="*/ 2 h 132"/>
                <a:gd name="T12" fmla="*/ 29 w 132"/>
                <a:gd name="T13" fmla="*/ 11 h 132"/>
                <a:gd name="T14" fmla="*/ 18 w 132"/>
                <a:gd name="T15" fmla="*/ 18 h 132"/>
                <a:gd name="T16" fmla="*/ 11 w 132"/>
                <a:gd name="T17" fmla="*/ 27 h 132"/>
                <a:gd name="T18" fmla="*/ 0 w 132"/>
                <a:gd name="T19" fmla="*/ 36 h 132"/>
                <a:gd name="T20" fmla="*/ 3 w 132"/>
                <a:gd name="T21" fmla="*/ 47 h 132"/>
                <a:gd name="T22" fmla="*/ 11 w 132"/>
                <a:gd name="T23" fmla="*/ 57 h 132"/>
                <a:gd name="T24" fmla="*/ 11 w 132"/>
                <a:gd name="T25" fmla="*/ 77 h 132"/>
                <a:gd name="T26" fmla="*/ 5 w 132"/>
                <a:gd name="T27" fmla="*/ 92 h 132"/>
                <a:gd name="T28" fmla="*/ 6 w 132"/>
                <a:gd name="T29" fmla="*/ 104 h 132"/>
                <a:gd name="T30" fmla="*/ 20 w 132"/>
                <a:gd name="T31" fmla="*/ 110 h 132"/>
                <a:gd name="T32" fmla="*/ 29 w 132"/>
                <a:gd name="T33" fmla="*/ 110 h 132"/>
                <a:gd name="T34" fmla="*/ 36 w 132"/>
                <a:gd name="T35" fmla="*/ 102 h 132"/>
                <a:gd name="T36" fmla="*/ 51 w 132"/>
                <a:gd name="T37" fmla="*/ 101 h 132"/>
                <a:gd name="T38" fmla="*/ 66 w 132"/>
                <a:gd name="T39" fmla="*/ 110 h 132"/>
                <a:gd name="T40" fmla="*/ 80 w 132"/>
                <a:gd name="T41" fmla="*/ 128 h 132"/>
                <a:gd name="T42" fmla="*/ 93 w 132"/>
                <a:gd name="T43" fmla="*/ 132 h 132"/>
                <a:gd name="T44" fmla="*/ 104 w 132"/>
                <a:gd name="T45" fmla="*/ 116 h 132"/>
                <a:gd name="T46" fmla="*/ 113 w 132"/>
                <a:gd name="T47" fmla="*/ 105 h 132"/>
                <a:gd name="T48" fmla="*/ 123 w 132"/>
                <a:gd name="T49" fmla="*/ 98 h 132"/>
                <a:gd name="T50" fmla="*/ 131 w 132"/>
                <a:gd name="T51" fmla="*/ 80 h 132"/>
                <a:gd name="T52" fmla="*/ 126 w 132"/>
                <a:gd name="T53" fmla="*/ 62 h 132"/>
                <a:gd name="T54" fmla="*/ 128 w 132"/>
                <a:gd name="T55" fmla="*/ 50 h 132"/>
                <a:gd name="T56" fmla="*/ 132 w 132"/>
                <a:gd name="T57" fmla="*/ 36 h 132"/>
                <a:gd name="T58" fmla="*/ 122 w 132"/>
                <a:gd name="T59" fmla="*/ 20 h 13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2"/>
                <a:gd name="T91" fmla="*/ 0 h 132"/>
                <a:gd name="T92" fmla="*/ 132 w 132"/>
                <a:gd name="T93" fmla="*/ 132 h 13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2" h="132">
                  <a:moveTo>
                    <a:pt x="122" y="20"/>
                  </a:moveTo>
                  <a:lnTo>
                    <a:pt x="110" y="11"/>
                  </a:lnTo>
                  <a:lnTo>
                    <a:pt x="77" y="11"/>
                  </a:lnTo>
                  <a:lnTo>
                    <a:pt x="65" y="5"/>
                  </a:lnTo>
                  <a:lnTo>
                    <a:pt x="56" y="0"/>
                  </a:lnTo>
                  <a:lnTo>
                    <a:pt x="36" y="2"/>
                  </a:lnTo>
                  <a:lnTo>
                    <a:pt x="29" y="11"/>
                  </a:lnTo>
                  <a:lnTo>
                    <a:pt x="18" y="18"/>
                  </a:lnTo>
                  <a:lnTo>
                    <a:pt x="11" y="27"/>
                  </a:lnTo>
                  <a:lnTo>
                    <a:pt x="0" y="36"/>
                  </a:lnTo>
                  <a:lnTo>
                    <a:pt x="3" y="47"/>
                  </a:lnTo>
                  <a:lnTo>
                    <a:pt x="11" y="57"/>
                  </a:lnTo>
                  <a:lnTo>
                    <a:pt x="11" y="77"/>
                  </a:lnTo>
                  <a:lnTo>
                    <a:pt x="5" y="92"/>
                  </a:lnTo>
                  <a:lnTo>
                    <a:pt x="6" y="104"/>
                  </a:lnTo>
                  <a:lnTo>
                    <a:pt x="20" y="110"/>
                  </a:lnTo>
                  <a:lnTo>
                    <a:pt x="29" y="110"/>
                  </a:lnTo>
                  <a:lnTo>
                    <a:pt x="36" y="102"/>
                  </a:lnTo>
                  <a:lnTo>
                    <a:pt x="51" y="101"/>
                  </a:lnTo>
                  <a:lnTo>
                    <a:pt x="66" y="110"/>
                  </a:lnTo>
                  <a:lnTo>
                    <a:pt x="80" y="128"/>
                  </a:lnTo>
                  <a:lnTo>
                    <a:pt x="93" y="132"/>
                  </a:lnTo>
                  <a:lnTo>
                    <a:pt x="104" y="116"/>
                  </a:lnTo>
                  <a:lnTo>
                    <a:pt x="113" y="105"/>
                  </a:lnTo>
                  <a:lnTo>
                    <a:pt x="123" y="98"/>
                  </a:lnTo>
                  <a:lnTo>
                    <a:pt x="131" y="80"/>
                  </a:lnTo>
                  <a:lnTo>
                    <a:pt x="126" y="62"/>
                  </a:lnTo>
                  <a:lnTo>
                    <a:pt x="128" y="50"/>
                  </a:lnTo>
                  <a:lnTo>
                    <a:pt x="132" y="36"/>
                  </a:lnTo>
                  <a:lnTo>
                    <a:pt x="122" y="2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49" name="Freeform 246"/>
            <p:cNvSpPr>
              <a:spLocks/>
            </p:cNvSpPr>
            <p:nvPr/>
          </p:nvSpPr>
          <p:spPr bwMode="auto">
            <a:xfrm>
              <a:off x="3464170" y="4405313"/>
              <a:ext cx="209550" cy="234950"/>
            </a:xfrm>
            <a:custGeom>
              <a:avLst/>
              <a:gdLst>
                <a:gd name="T0" fmla="*/ 6 w 143"/>
                <a:gd name="T1" fmla="*/ 15 h 148"/>
                <a:gd name="T2" fmla="*/ 6 w 143"/>
                <a:gd name="T3" fmla="*/ 27 h 148"/>
                <a:gd name="T4" fmla="*/ 5 w 143"/>
                <a:gd name="T5" fmla="*/ 39 h 148"/>
                <a:gd name="T6" fmla="*/ 0 w 143"/>
                <a:gd name="T7" fmla="*/ 45 h 148"/>
                <a:gd name="T8" fmla="*/ 5 w 143"/>
                <a:gd name="T9" fmla="*/ 55 h 148"/>
                <a:gd name="T10" fmla="*/ 9 w 143"/>
                <a:gd name="T11" fmla="*/ 75 h 148"/>
                <a:gd name="T12" fmla="*/ 3 w 143"/>
                <a:gd name="T13" fmla="*/ 91 h 148"/>
                <a:gd name="T14" fmla="*/ 9 w 143"/>
                <a:gd name="T15" fmla="*/ 105 h 148"/>
                <a:gd name="T16" fmla="*/ 20 w 143"/>
                <a:gd name="T17" fmla="*/ 112 h 148"/>
                <a:gd name="T18" fmla="*/ 17 w 143"/>
                <a:gd name="T19" fmla="*/ 124 h 148"/>
                <a:gd name="T20" fmla="*/ 24 w 143"/>
                <a:gd name="T21" fmla="*/ 132 h 148"/>
                <a:gd name="T22" fmla="*/ 53 w 143"/>
                <a:gd name="T23" fmla="*/ 132 h 148"/>
                <a:gd name="T24" fmla="*/ 74 w 143"/>
                <a:gd name="T25" fmla="*/ 132 h 148"/>
                <a:gd name="T26" fmla="*/ 84 w 143"/>
                <a:gd name="T27" fmla="*/ 141 h 148"/>
                <a:gd name="T28" fmla="*/ 95 w 143"/>
                <a:gd name="T29" fmla="*/ 148 h 148"/>
                <a:gd name="T30" fmla="*/ 108 w 143"/>
                <a:gd name="T31" fmla="*/ 145 h 148"/>
                <a:gd name="T32" fmla="*/ 117 w 143"/>
                <a:gd name="T33" fmla="*/ 139 h 148"/>
                <a:gd name="T34" fmla="*/ 129 w 143"/>
                <a:gd name="T35" fmla="*/ 138 h 148"/>
                <a:gd name="T36" fmla="*/ 135 w 143"/>
                <a:gd name="T37" fmla="*/ 135 h 148"/>
                <a:gd name="T38" fmla="*/ 143 w 143"/>
                <a:gd name="T39" fmla="*/ 130 h 148"/>
                <a:gd name="T40" fmla="*/ 140 w 143"/>
                <a:gd name="T41" fmla="*/ 117 h 148"/>
                <a:gd name="T42" fmla="*/ 135 w 143"/>
                <a:gd name="T43" fmla="*/ 106 h 148"/>
                <a:gd name="T44" fmla="*/ 131 w 143"/>
                <a:gd name="T45" fmla="*/ 91 h 148"/>
                <a:gd name="T46" fmla="*/ 119 w 143"/>
                <a:gd name="T47" fmla="*/ 78 h 148"/>
                <a:gd name="T48" fmla="*/ 108 w 143"/>
                <a:gd name="T49" fmla="*/ 64 h 148"/>
                <a:gd name="T50" fmla="*/ 101 w 143"/>
                <a:gd name="T51" fmla="*/ 61 h 148"/>
                <a:gd name="T52" fmla="*/ 92 w 143"/>
                <a:gd name="T53" fmla="*/ 55 h 148"/>
                <a:gd name="T54" fmla="*/ 77 w 143"/>
                <a:gd name="T55" fmla="*/ 60 h 148"/>
                <a:gd name="T56" fmla="*/ 71 w 143"/>
                <a:gd name="T57" fmla="*/ 66 h 148"/>
                <a:gd name="T58" fmla="*/ 62 w 143"/>
                <a:gd name="T59" fmla="*/ 66 h 148"/>
                <a:gd name="T60" fmla="*/ 51 w 143"/>
                <a:gd name="T61" fmla="*/ 63 h 148"/>
                <a:gd name="T62" fmla="*/ 48 w 143"/>
                <a:gd name="T63" fmla="*/ 52 h 148"/>
                <a:gd name="T64" fmla="*/ 50 w 143"/>
                <a:gd name="T65" fmla="*/ 40 h 148"/>
                <a:gd name="T66" fmla="*/ 54 w 143"/>
                <a:gd name="T67" fmla="*/ 30 h 148"/>
                <a:gd name="T68" fmla="*/ 56 w 143"/>
                <a:gd name="T69" fmla="*/ 22 h 148"/>
                <a:gd name="T70" fmla="*/ 53 w 143"/>
                <a:gd name="T71" fmla="*/ 9 h 148"/>
                <a:gd name="T72" fmla="*/ 47 w 143"/>
                <a:gd name="T73" fmla="*/ 9 h 148"/>
                <a:gd name="T74" fmla="*/ 44 w 143"/>
                <a:gd name="T75" fmla="*/ 0 h 148"/>
                <a:gd name="T76" fmla="*/ 32 w 143"/>
                <a:gd name="T77" fmla="*/ 4 h 148"/>
                <a:gd name="T78" fmla="*/ 26 w 143"/>
                <a:gd name="T79" fmla="*/ 4 h 148"/>
                <a:gd name="T80" fmla="*/ 20 w 143"/>
                <a:gd name="T81" fmla="*/ 0 h 148"/>
                <a:gd name="T82" fmla="*/ 9 w 143"/>
                <a:gd name="T83" fmla="*/ 4 h 148"/>
                <a:gd name="T84" fmla="*/ 6 w 143"/>
                <a:gd name="T85" fmla="*/ 15 h 1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3"/>
                <a:gd name="T130" fmla="*/ 0 h 148"/>
                <a:gd name="T131" fmla="*/ 143 w 143"/>
                <a:gd name="T132" fmla="*/ 148 h 1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3" h="148">
                  <a:moveTo>
                    <a:pt x="6" y="15"/>
                  </a:moveTo>
                  <a:lnTo>
                    <a:pt x="6" y="27"/>
                  </a:lnTo>
                  <a:lnTo>
                    <a:pt x="5" y="39"/>
                  </a:lnTo>
                  <a:lnTo>
                    <a:pt x="0" y="45"/>
                  </a:lnTo>
                  <a:lnTo>
                    <a:pt x="5" y="55"/>
                  </a:lnTo>
                  <a:lnTo>
                    <a:pt x="9" y="75"/>
                  </a:lnTo>
                  <a:lnTo>
                    <a:pt x="3" y="91"/>
                  </a:lnTo>
                  <a:lnTo>
                    <a:pt x="9" y="105"/>
                  </a:lnTo>
                  <a:lnTo>
                    <a:pt x="20" y="112"/>
                  </a:lnTo>
                  <a:lnTo>
                    <a:pt x="17" y="124"/>
                  </a:lnTo>
                  <a:lnTo>
                    <a:pt x="24" y="132"/>
                  </a:lnTo>
                  <a:lnTo>
                    <a:pt x="53" y="132"/>
                  </a:lnTo>
                  <a:lnTo>
                    <a:pt x="74" y="132"/>
                  </a:lnTo>
                  <a:lnTo>
                    <a:pt x="84" y="141"/>
                  </a:lnTo>
                  <a:lnTo>
                    <a:pt x="95" y="148"/>
                  </a:lnTo>
                  <a:lnTo>
                    <a:pt x="108" y="145"/>
                  </a:lnTo>
                  <a:lnTo>
                    <a:pt x="117" y="139"/>
                  </a:lnTo>
                  <a:lnTo>
                    <a:pt x="129" y="138"/>
                  </a:lnTo>
                  <a:lnTo>
                    <a:pt x="135" y="135"/>
                  </a:lnTo>
                  <a:lnTo>
                    <a:pt x="143" y="130"/>
                  </a:lnTo>
                  <a:lnTo>
                    <a:pt x="140" y="117"/>
                  </a:lnTo>
                  <a:lnTo>
                    <a:pt x="135" y="106"/>
                  </a:lnTo>
                  <a:lnTo>
                    <a:pt x="131" y="91"/>
                  </a:lnTo>
                  <a:lnTo>
                    <a:pt x="119" y="78"/>
                  </a:lnTo>
                  <a:lnTo>
                    <a:pt x="108" y="64"/>
                  </a:lnTo>
                  <a:lnTo>
                    <a:pt x="101" y="61"/>
                  </a:lnTo>
                  <a:lnTo>
                    <a:pt x="92" y="55"/>
                  </a:lnTo>
                  <a:lnTo>
                    <a:pt x="77" y="60"/>
                  </a:lnTo>
                  <a:lnTo>
                    <a:pt x="71" y="66"/>
                  </a:lnTo>
                  <a:lnTo>
                    <a:pt x="62" y="66"/>
                  </a:lnTo>
                  <a:lnTo>
                    <a:pt x="51" y="63"/>
                  </a:lnTo>
                  <a:lnTo>
                    <a:pt x="48" y="52"/>
                  </a:lnTo>
                  <a:lnTo>
                    <a:pt x="50" y="40"/>
                  </a:lnTo>
                  <a:lnTo>
                    <a:pt x="54" y="30"/>
                  </a:lnTo>
                  <a:lnTo>
                    <a:pt x="56" y="22"/>
                  </a:lnTo>
                  <a:lnTo>
                    <a:pt x="53" y="9"/>
                  </a:lnTo>
                  <a:lnTo>
                    <a:pt x="47" y="9"/>
                  </a:lnTo>
                  <a:lnTo>
                    <a:pt x="44" y="0"/>
                  </a:lnTo>
                  <a:lnTo>
                    <a:pt x="32" y="4"/>
                  </a:lnTo>
                  <a:lnTo>
                    <a:pt x="26" y="4"/>
                  </a:lnTo>
                  <a:lnTo>
                    <a:pt x="20" y="0"/>
                  </a:lnTo>
                  <a:lnTo>
                    <a:pt x="9" y="4"/>
                  </a:lnTo>
                  <a:lnTo>
                    <a:pt x="6" y="15"/>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0" name="Freeform 247"/>
            <p:cNvSpPr>
              <a:spLocks/>
            </p:cNvSpPr>
            <p:nvPr/>
          </p:nvSpPr>
          <p:spPr bwMode="auto">
            <a:xfrm>
              <a:off x="3424605" y="4611688"/>
              <a:ext cx="359019" cy="190500"/>
            </a:xfrm>
            <a:custGeom>
              <a:avLst/>
              <a:gdLst>
                <a:gd name="T0" fmla="*/ 41 w 245"/>
                <a:gd name="T1" fmla="*/ 11 h 120"/>
                <a:gd name="T2" fmla="*/ 33 w 245"/>
                <a:gd name="T3" fmla="*/ 21 h 120"/>
                <a:gd name="T4" fmla="*/ 23 w 245"/>
                <a:gd name="T5" fmla="*/ 24 h 120"/>
                <a:gd name="T6" fmla="*/ 14 w 245"/>
                <a:gd name="T7" fmla="*/ 36 h 120"/>
                <a:gd name="T8" fmla="*/ 11 w 245"/>
                <a:gd name="T9" fmla="*/ 48 h 120"/>
                <a:gd name="T10" fmla="*/ 11 w 245"/>
                <a:gd name="T11" fmla="*/ 59 h 120"/>
                <a:gd name="T12" fmla="*/ 3 w 245"/>
                <a:gd name="T13" fmla="*/ 65 h 120"/>
                <a:gd name="T14" fmla="*/ 0 w 245"/>
                <a:gd name="T15" fmla="*/ 78 h 120"/>
                <a:gd name="T16" fmla="*/ 8 w 245"/>
                <a:gd name="T17" fmla="*/ 87 h 120"/>
                <a:gd name="T18" fmla="*/ 17 w 245"/>
                <a:gd name="T19" fmla="*/ 99 h 120"/>
                <a:gd name="T20" fmla="*/ 26 w 245"/>
                <a:gd name="T21" fmla="*/ 93 h 120"/>
                <a:gd name="T22" fmla="*/ 36 w 245"/>
                <a:gd name="T23" fmla="*/ 89 h 120"/>
                <a:gd name="T24" fmla="*/ 47 w 245"/>
                <a:gd name="T25" fmla="*/ 86 h 120"/>
                <a:gd name="T26" fmla="*/ 56 w 245"/>
                <a:gd name="T27" fmla="*/ 90 h 120"/>
                <a:gd name="T28" fmla="*/ 59 w 245"/>
                <a:gd name="T29" fmla="*/ 98 h 120"/>
                <a:gd name="T30" fmla="*/ 71 w 245"/>
                <a:gd name="T31" fmla="*/ 99 h 120"/>
                <a:gd name="T32" fmla="*/ 87 w 245"/>
                <a:gd name="T33" fmla="*/ 111 h 120"/>
                <a:gd name="T34" fmla="*/ 102 w 245"/>
                <a:gd name="T35" fmla="*/ 108 h 120"/>
                <a:gd name="T36" fmla="*/ 108 w 245"/>
                <a:gd name="T37" fmla="*/ 102 h 120"/>
                <a:gd name="T38" fmla="*/ 123 w 245"/>
                <a:gd name="T39" fmla="*/ 101 h 120"/>
                <a:gd name="T40" fmla="*/ 137 w 245"/>
                <a:gd name="T41" fmla="*/ 102 h 120"/>
                <a:gd name="T42" fmla="*/ 143 w 245"/>
                <a:gd name="T43" fmla="*/ 110 h 120"/>
                <a:gd name="T44" fmla="*/ 162 w 245"/>
                <a:gd name="T45" fmla="*/ 105 h 120"/>
                <a:gd name="T46" fmla="*/ 173 w 245"/>
                <a:gd name="T47" fmla="*/ 99 h 120"/>
                <a:gd name="T48" fmla="*/ 183 w 245"/>
                <a:gd name="T49" fmla="*/ 92 h 120"/>
                <a:gd name="T50" fmla="*/ 200 w 245"/>
                <a:gd name="T51" fmla="*/ 89 h 120"/>
                <a:gd name="T52" fmla="*/ 219 w 245"/>
                <a:gd name="T53" fmla="*/ 101 h 120"/>
                <a:gd name="T54" fmla="*/ 233 w 245"/>
                <a:gd name="T55" fmla="*/ 120 h 120"/>
                <a:gd name="T56" fmla="*/ 243 w 245"/>
                <a:gd name="T57" fmla="*/ 110 h 120"/>
                <a:gd name="T58" fmla="*/ 237 w 245"/>
                <a:gd name="T59" fmla="*/ 99 h 120"/>
                <a:gd name="T60" fmla="*/ 237 w 245"/>
                <a:gd name="T61" fmla="*/ 89 h 120"/>
                <a:gd name="T62" fmla="*/ 243 w 245"/>
                <a:gd name="T63" fmla="*/ 80 h 120"/>
                <a:gd name="T64" fmla="*/ 245 w 245"/>
                <a:gd name="T65" fmla="*/ 72 h 120"/>
                <a:gd name="T66" fmla="*/ 245 w 245"/>
                <a:gd name="T67" fmla="*/ 60 h 120"/>
                <a:gd name="T68" fmla="*/ 222 w 245"/>
                <a:gd name="T69" fmla="*/ 44 h 120"/>
                <a:gd name="T70" fmla="*/ 213 w 245"/>
                <a:gd name="T71" fmla="*/ 44 h 120"/>
                <a:gd name="T72" fmla="*/ 207 w 245"/>
                <a:gd name="T73" fmla="*/ 27 h 120"/>
                <a:gd name="T74" fmla="*/ 197 w 245"/>
                <a:gd name="T75" fmla="*/ 20 h 120"/>
                <a:gd name="T76" fmla="*/ 173 w 245"/>
                <a:gd name="T77" fmla="*/ 3 h 120"/>
                <a:gd name="T78" fmla="*/ 167 w 245"/>
                <a:gd name="T79" fmla="*/ 2 h 120"/>
                <a:gd name="T80" fmla="*/ 155 w 245"/>
                <a:gd name="T81" fmla="*/ 8 h 120"/>
                <a:gd name="T82" fmla="*/ 143 w 245"/>
                <a:gd name="T83" fmla="*/ 9 h 120"/>
                <a:gd name="T84" fmla="*/ 132 w 245"/>
                <a:gd name="T85" fmla="*/ 17 h 120"/>
                <a:gd name="T86" fmla="*/ 120 w 245"/>
                <a:gd name="T87" fmla="*/ 17 h 120"/>
                <a:gd name="T88" fmla="*/ 99 w 245"/>
                <a:gd name="T89" fmla="*/ 2 h 120"/>
                <a:gd name="T90" fmla="*/ 51 w 245"/>
                <a:gd name="T91" fmla="*/ 0 h 120"/>
                <a:gd name="T92" fmla="*/ 41 w 245"/>
                <a:gd name="T93" fmla="*/ 11 h 12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5"/>
                <a:gd name="T142" fmla="*/ 0 h 120"/>
                <a:gd name="T143" fmla="*/ 245 w 245"/>
                <a:gd name="T144" fmla="*/ 120 h 12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5" h="120">
                  <a:moveTo>
                    <a:pt x="41" y="11"/>
                  </a:moveTo>
                  <a:lnTo>
                    <a:pt x="33" y="21"/>
                  </a:lnTo>
                  <a:lnTo>
                    <a:pt x="23" y="24"/>
                  </a:lnTo>
                  <a:lnTo>
                    <a:pt x="14" y="36"/>
                  </a:lnTo>
                  <a:lnTo>
                    <a:pt x="11" y="48"/>
                  </a:lnTo>
                  <a:lnTo>
                    <a:pt x="11" y="59"/>
                  </a:lnTo>
                  <a:lnTo>
                    <a:pt x="3" y="65"/>
                  </a:lnTo>
                  <a:lnTo>
                    <a:pt x="0" y="78"/>
                  </a:lnTo>
                  <a:lnTo>
                    <a:pt x="8" y="87"/>
                  </a:lnTo>
                  <a:lnTo>
                    <a:pt x="17" y="99"/>
                  </a:lnTo>
                  <a:lnTo>
                    <a:pt x="26" y="93"/>
                  </a:lnTo>
                  <a:lnTo>
                    <a:pt x="36" y="89"/>
                  </a:lnTo>
                  <a:lnTo>
                    <a:pt x="47" y="86"/>
                  </a:lnTo>
                  <a:lnTo>
                    <a:pt x="56" y="90"/>
                  </a:lnTo>
                  <a:lnTo>
                    <a:pt x="59" y="98"/>
                  </a:lnTo>
                  <a:lnTo>
                    <a:pt x="71" y="99"/>
                  </a:lnTo>
                  <a:lnTo>
                    <a:pt x="87" y="111"/>
                  </a:lnTo>
                  <a:lnTo>
                    <a:pt x="102" y="108"/>
                  </a:lnTo>
                  <a:lnTo>
                    <a:pt x="108" y="102"/>
                  </a:lnTo>
                  <a:lnTo>
                    <a:pt x="123" y="101"/>
                  </a:lnTo>
                  <a:lnTo>
                    <a:pt x="137" y="102"/>
                  </a:lnTo>
                  <a:lnTo>
                    <a:pt x="143" y="110"/>
                  </a:lnTo>
                  <a:lnTo>
                    <a:pt x="162" y="105"/>
                  </a:lnTo>
                  <a:lnTo>
                    <a:pt x="173" y="99"/>
                  </a:lnTo>
                  <a:lnTo>
                    <a:pt x="183" y="92"/>
                  </a:lnTo>
                  <a:lnTo>
                    <a:pt x="200" y="89"/>
                  </a:lnTo>
                  <a:lnTo>
                    <a:pt x="219" y="101"/>
                  </a:lnTo>
                  <a:lnTo>
                    <a:pt x="233" y="120"/>
                  </a:lnTo>
                  <a:lnTo>
                    <a:pt x="243" y="110"/>
                  </a:lnTo>
                  <a:lnTo>
                    <a:pt x="237" y="99"/>
                  </a:lnTo>
                  <a:lnTo>
                    <a:pt x="237" y="89"/>
                  </a:lnTo>
                  <a:lnTo>
                    <a:pt x="243" y="80"/>
                  </a:lnTo>
                  <a:lnTo>
                    <a:pt x="245" y="72"/>
                  </a:lnTo>
                  <a:lnTo>
                    <a:pt x="245" y="60"/>
                  </a:lnTo>
                  <a:lnTo>
                    <a:pt x="222" y="44"/>
                  </a:lnTo>
                  <a:lnTo>
                    <a:pt x="213" y="44"/>
                  </a:lnTo>
                  <a:lnTo>
                    <a:pt x="207" y="27"/>
                  </a:lnTo>
                  <a:lnTo>
                    <a:pt x="197" y="20"/>
                  </a:lnTo>
                  <a:lnTo>
                    <a:pt x="173" y="3"/>
                  </a:lnTo>
                  <a:lnTo>
                    <a:pt x="167" y="2"/>
                  </a:lnTo>
                  <a:lnTo>
                    <a:pt x="155" y="8"/>
                  </a:lnTo>
                  <a:lnTo>
                    <a:pt x="143" y="9"/>
                  </a:lnTo>
                  <a:lnTo>
                    <a:pt x="132" y="17"/>
                  </a:lnTo>
                  <a:lnTo>
                    <a:pt x="120" y="17"/>
                  </a:lnTo>
                  <a:lnTo>
                    <a:pt x="99" y="2"/>
                  </a:lnTo>
                  <a:lnTo>
                    <a:pt x="51" y="0"/>
                  </a:lnTo>
                  <a:lnTo>
                    <a:pt x="41" y="1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1" name="Freeform 248"/>
            <p:cNvSpPr>
              <a:spLocks/>
            </p:cNvSpPr>
            <p:nvPr/>
          </p:nvSpPr>
          <p:spPr bwMode="auto">
            <a:xfrm>
              <a:off x="3437793" y="4748213"/>
              <a:ext cx="337038" cy="301626"/>
            </a:xfrm>
            <a:custGeom>
              <a:avLst/>
              <a:gdLst>
                <a:gd name="T0" fmla="*/ 9 w 230"/>
                <a:gd name="T1" fmla="*/ 10 h 190"/>
                <a:gd name="T2" fmla="*/ 14 w 230"/>
                <a:gd name="T3" fmla="*/ 19 h 190"/>
                <a:gd name="T4" fmla="*/ 18 w 230"/>
                <a:gd name="T5" fmla="*/ 28 h 190"/>
                <a:gd name="T6" fmla="*/ 12 w 230"/>
                <a:gd name="T7" fmla="*/ 45 h 190"/>
                <a:gd name="T8" fmla="*/ 2 w 230"/>
                <a:gd name="T9" fmla="*/ 57 h 190"/>
                <a:gd name="T10" fmla="*/ 0 w 230"/>
                <a:gd name="T11" fmla="*/ 73 h 190"/>
                <a:gd name="T12" fmla="*/ 8 w 230"/>
                <a:gd name="T13" fmla="*/ 85 h 190"/>
                <a:gd name="T14" fmla="*/ 15 w 230"/>
                <a:gd name="T15" fmla="*/ 99 h 190"/>
                <a:gd name="T16" fmla="*/ 27 w 230"/>
                <a:gd name="T17" fmla="*/ 100 h 190"/>
                <a:gd name="T18" fmla="*/ 35 w 230"/>
                <a:gd name="T19" fmla="*/ 106 h 190"/>
                <a:gd name="T20" fmla="*/ 36 w 230"/>
                <a:gd name="T21" fmla="*/ 117 h 190"/>
                <a:gd name="T22" fmla="*/ 47 w 230"/>
                <a:gd name="T23" fmla="*/ 120 h 190"/>
                <a:gd name="T24" fmla="*/ 56 w 230"/>
                <a:gd name="T25" fmla="*/ 135 h 190"/>
                <a:gd name="T26" fmla="*/ 54 w 230"/>
                <a:gd name="T27" fmla="*/ 145 h 190"/>
                <a:gd name="T28" fmla="*/ 65 w 230"/>
                <a:gd name="T29" fmla="*/ 148 h 190"/>
                <a:gd name="T30" fmla="*/ 60 w 230"/>
                <a:gd name="T31" fmla="*/ 162 h 190"/>
                <a:gd name="T32" fmla="*/ 60 w 230"/>
                <a:gd name="T33" fmla="*/ 183 h 190"/>
                <a:gd name="T34" fmla="*/ 72 w 230"/>
                <a:gd name="T35" fmla="*/ 190 h 190"/>
                <a:gd name="T36" fmla="*/ 81 w 230"/>
                <a:gd name="T37" fmla="*/ 183 h 190"/>
                <a:gd name="T38" fmla="*/ 93 w 230"/>
                <a:gd name="T39" fmla="*/ 184 h 190"/>
                <a:gd name="T40" fmla="*/ 102 w 230"/>
                <a:gd name="T41" fmla="*/ 172 h 190"/>
                <a:gd name="T42" fmla="*/ 111 w 230"/>
                <a:gd name="T43" fmla="*/ 171 h 190"/>
                <a:gd name="T44" fmla="*/ 128 w 230"/>
                <a:gd name="T45" fmla="*/ 156 h 190"/>
                <a:gd name="T46" fmla="*/ 141 w 230"/>
                <a:gd name="T47" fmla="*/ 157 h 190"/>
                <a:gd name="T48" fmla="*/ 146 w 230"/>
                <a:gd name="T49" fmla="*/ 153 h 190"/>
                <a:gd name="T50" fmla="*/ 165 w 230"/>
                <a:gd name="T51" fmla="*/ 154 h 190"/>
                <a:gd name="T52" fmla="*/ 171 w 230"/>
                <a:gd name="T53" fmla="*/ 147 h 190"/>
                <a:gd name="T54" fmla="*/ 186 w 230"/>
                <a:gd name="T55" fmla="*/ 144 h 190"/>
                <a:gd name="T56" fmla="*/ 201 w 230"/>
                <a:gd name="T57" fmla="*/ 141 h 190"/>
                <a:gd name="T58" fmla="*/ 219 w 230"/>
                <a:gd name="T59" fmla="*/ 142 h 190"/>
                <a:gd name="T60" fmla="*/ 227 w 230"/>
                <a:gd name="T61" fmla="*/ 136 h 190"/>
                <a:gd name="T62" fmla="*/ 230 w 230"/>
                <a:gd name="T63" fmla="*/ 127 h 190"/>
                <a:gd name="T64" fmla="*/ 224 w 230"/>
                <a:gd name="T65" fmla="*/ 120 h 190"/>
                <a:gd name="T66" fmla="*/ 228 w 230"/>
                <a:gd name="T67" fmla="*/ 111 h 190"/>
                <a:gd name="T68" fmla="*/ 219 w 230"/>
                <a:gd name="T69" fmla="*/ 96 h 190"/>
                <a:gd name="T70" fmla="*/ 218 w 230"/>
                <a:gd name="T71" fmla="*/ 79 h 190"/>
                <a:gd name="T72" fmla="*/ 218 w 230"/>
                <a:gd name="T73" fmla="*/ 66 h 190"/>
                <a:gd name="T74" fmla="*/ 219 w 230"/>
                <a:gd name="T75" fmla="*/ 48 h 190"/>
                <a:gd name="T76" fmla="*/ 224 w 230"/>
                <a:gd name="T77" fmla="*/ 33 h 190"/>
                <a:gd name="T78" fmla="*/ 212 w 230"/>
                <a:gd name="T79" fmla="*/ 15 h 190"/>
                <a:gd name="T80" fmla="*/ 201 w 230"/>
                <a:gd name="T81" fmla="*/ 10 h 190"/>
                <a:gd name="T82" fmla="*/ 191 w 230"/>
                <a:gd name="T83" fmla="*/ 1 h 190"/>
                <a:gd name="T84" fmla="*/ 174 w 230"/>
                <a:gd name="T85" fmla="*/ 4 h 190"/>
                <a:gd name="T86" fmla="*/ 167 w 230"/>
                <a:gd name="T87" fmla="*/ 13 h 190"/>
                <a:gd name="T88" fmla="*/ 150 w 230"/>
                <a:gd name="T89" fmla="*/ 21 h 190"/>
                <a:gd name="T90" fmla="*/ 134 w 230"/>
                <a:gd name="T91" fmla="*/ 25 h 190"/>
                <a:gd name="T92" fmla="*/ 128 w 230"/>
                <a:gd name="T93" fmla="*/ 16 h 190"/>
                <a:gd name="T94" fmla="*/ 111 w 230"/>
                <a:gd name="T95" fmla="*/ 13 h 190"/>
                <a:gd name="T96" fmla="*/ 99 w 230"/>
                <a:gd name="T97" fmla="*/ 18 h 190"/>
                <a:gd name="T98" fmla="*/ 92 w 230"/>
                <a:gd name="T99" fmla="*/ 25 h 190"/>
                <a:gd name="T100" fmla="*/ 75 w 230"/>
                <a:gd name="T101" fmla="*/ 22 h 190"/>
                <a:gd name="T102" fmla="*/ 62 w 230"/>
                <a:gd name="T103" fmla="*/ 12 h 190"/>
                <a:gd name="T104" fmla="*/ 48 w 230"/>
                <a:gd name="T105" fmla="*/ 13 h 190"/>
                <a:gd name="T106" fmla="*/ 47 w 230"/>
                <a:gd name="T107" fmla="*/ 3 h 190"/>
                <a:gd name="T108" fmla="*/ 35 w 230"/>
                <a:gd name="T109" fmla="*/ 0 h 190"/>
                <a:gd name="T110" fmla="*/ 26 w 230"/>
                <a:gd name="T111" fmla="*/ 7 h 190"/>
                <a:gd name="T112" fmla="*/ 9 w 230"/>
                <a:gd name="T113" fmla="*/ 10 h 19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0"/>
                <a:gd name="T172" fmla="*/ 0 h 190"/>
                <a:gd name="T173" fmla="*/ 230 w 230"/>
                <a:gd name="T174" fmla="*/ 190 h 19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0" h="190">
                  <a:moveTo>
                    <a:pt x="9" y="10"/>
                  </a:moveTo>
                  <a:lnTo>
                    <a:pt x="14" y="19"/>
                  </a:lnTo>
                  <a:lnTo>
                    <a:pt x="18" y="28"/>
                  </a:lnTo>
                  <a:lnTo>
                    <a:pt x="12" y="45"/>
                  </a:lnTo>
                  <a:lnTo>
                    <a:pt x="2" y="57"/>
                  </a:lnTo>
                  <a:lnTo>
                    <a:pt x="0" y="73"/>
                  </a:lnTo>
                  <a:lnTo>
                    <a:pt x="8" y="85"/>
                  </a:lnTo>
                  <a:lnTo>
                    <a:pt x="15" y="99"/>
                  </a:lnTo>
                  <a:lnTo>
                    <a:pt x="27" y="100"/>
                  </a:lnTo>
                  <a:lnTo>
                    <a:pt x="35" y="106"/>
                  </a:lnTo>
                  <a:lnTo>
                    <a:pt x="36" y="117"/>
                  </a:lnTo>
                  <a:lnTo>
                    <a:pt x="47" y="120"/>
                  </a:lnTo>
                  <a:lnTo>
                    <a:pt x="56" y="135"/>
                  </a:lnTo>
                  <a:lnTo>
                    <a:pt x="54" y="145"/>
                  </a:lnTo>
                  <a:lnTo>
                    <a:pt x="65" y="148"/>
                  </a:lnTo>
                  <a:lnTo>
                    <a:pt x="60" y="162"/>
                  </a:lnTo>
                  <a:lnTo>
                    <a:pt x="60" y="183"/>
                  </a:lnTo>
                  <a:lnTo>
                    <a:pt x="72" y="190"/>
                  </a:lnTo>
                  <a:lnTo>
                    <a:pt x="81" y="183"/>
                  </a:lnTo>
                  <a:lnTo>
                    <a:pt x="93" y="184"/>
                  </a:lnTo>
                  <a:lnTo>
                    <a:pt x="102" y="172"/>
                  </a:lnTo>
                  <a:lnTo>
                    <a:pt x="111" y="171"/>
                  </a:lnTo>
                  <a:lnTo>
                    <a:pt x="128" y="156"/>
                  </a:lnTo>
                  <a:lnTo>
                    <a:pt x="141" y="157"/>
                  </a:lnTo>
                  <a:lnTo>
                    <a:pt x="146" y="153"/>
                  </a:lnTo>
                  <a:lnTo>
                    <a:pt x="165" y="154"/>
                  </a:lnTo>
                  <a:lnTo>
                    <a:pt x="171" y="147"/>
                  </a:lnTo>
                  <a:lnTo>
                    <a:pt x="186" y="144"/>
                  </a:lnTo>
                  <a:lnTo>
                    <a:pt x="201" y="141"/>
                  </a:lnTo>
                  <a:lnTo>
                    <a:pt x="219" y="142"/>
                  </a:lnTo>
                  <a:lnTo>
                    <a:pt x="227" y="136"/>
                  </a:lnTo>
                  <a:lnTo>
                    <a:pt x="230" y="127"/>
                  </a:lnTo>
                  <a:lnTo>
                    <a:pt x="224" y="120"/>
                  </a:lnTo>
                  <a:lnTo>
                    <a:pt x="228" y="111"/>
                  </a:lnTo>
                  <a:lnTo>
                    <a:pt x="219" y="96"/>
                  </a:lnTo>
                  <a:lnTo>
                    <a:pt x="218" y="79"/>
                  </a:lnTo>
                  <a:lnTo>
                    <a:pt x="218" y="66"/>
                  </a:lnTo>
                  <a:lnTo>
                    <a:pt x="219" y="48"/>
                  </a:lnTo>
                  <a:lnTo>
                    <a:pt x="224" y="33"/>
                  </a:lnTo>
                  <a:lnTo>
                    <a:pt x="212" y="15"/>
                  </a:lnTo>
                  <a:lnTo>
                    <a:pt x="201" y="10"/>
                  </a:lnTo>
                  <a:lnTo>
                    <a:pt x="191" y="1"/>
                  </a:lnTo>
                  <a:lnTo>
                    <a:pt x="174" y="4"/>
                  </a:lnTo>
                  <a:lnTo>
                    <a:pt x="167" y="13"/>
                  </a:lnTo>
                  <a:lnTo>
                    <a:pt x="150" y="21"/>
                  </a:lnTo>
                  <a:lnTo>
                    <a:pt x="134" y="25"/>
                  </a:lnTo>
                  <a:lnTo>
                    <a:pt x="128" y="16"/>
                  </a:lnTo>
                  <a:lnTo>
                    <a:pt x="111" y="13"/>
                  </a:lnTo>
                  <a:lnTo>
                    <a:pt x="99" y="18"/>
                  </a:lnTo>
                  <a:lnTo>
                    <a:pt x="92" y="25"/>
                  </a:lnTo>
                  <a:lnTo>
                    <a:pt x="75" y="22"/>
                  </a:lnTo>
                  <a:lnTo>
                    <a:pt x="62" y="12"/>
                  </a:lnTo>
                  <a:lnTo>
                    <a:pt x="48" y="13"/>
                  </a:lnTo>
                  <a:lnTo>
                    <a:pt x="47" y="3"/>
                  </a:lnTo>
                  <a:lnTo>
                    <a:pt x="35" y="0"/>
                  </a:lnTo>
                  <a:lnTo>
                    <a:pt x="26" y="7"/>
                  </a:lnTo>
                  <a:lnTo>
                    <a:pt x="9" y="1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2" name="Freeform 249"/>
            <p:cNvSpPr>
              <a:spLocks/>
            </p:cNvSpPr>
            <p:nvPr/>
          </p:nvSpPr>
          <p:spPr bwMode="auto">
            <a:xfrm>
              <a:off x="4108939" y="4400550"/>
              <a:ext cx="263769" cy="320676"/>
            </a:xfrm>
            <a:custGeom>
              <a:avLst/>
              <a:gdLst>
                <a:gd name="T0" fmla="*/ 16 w 180"/>
                <a:gd name="T1" fmla="*/ 61 h 202"/>
                <a:gd name="T2" fmla="*/ 10 w 180"/>
                <a:gd name="T3" fmla="*/ 67 h 202"/>
                <a:gd name="T4" fmla="*/ 0 w 180"/>
                <a:gd name="T5" fmla="*/ 87 h 202"/>
                <a:gd name="T6" fmla="*/ 1 w 180"/>
                <a:gd name="T7" fmla="*/ 100 h 202"/>
                <a:gd name="T8" fmla="*/ 0 w 180"/>
                <a:gd name="T9" fmla="*/ 114 h 202"/>
                <a:gd name="T10" fmla="*/ 0 w 180"/>
                <a:gd name="T11" fmla="*/ 123 h 202"/>
                <a:gd name="T12" fmla="*/ 6 w 180"/>
                <a:gd name="T13" fmla="*/ 138 h 202"/>
                <a:gd name="T14" fmla="*/ 46 w 180"/>
                <a:gd name="T15" fmla="*/ 135 h 202"/>
                <a:gd name="T16" fmla="*/ 61 w 180"/>
                <a:gd name="T17" fmla="*/ 141 h 202"/>
                <a:gd name="T18" fmla="*/ 73 w 180"/>
                <a:gd name="T19" fmla="*/ 154 h 202"/>
                <a:gd name="T20" fmla="*/ 81 w 180"/>
                <a:gd name="T21" fmla="*/ 157 h 202"/>
                <a:gd name="T22" fmla="*/ 91 w 180"/>
                <a:gd name="T23" fmla="*/ 172 h 202"/>
                <a:gd name="T24" fmla="*/ 102 w 180"/>
                <a:gd name="T25" fmla="*/ 177 h 202"/>
                <a:gd name="T26" fmla="*/ 120 w 180"/>
                <a:gd name="T27" fmla="*/ 192 h 202"/>
                <a:gd name="T28" fmla="*/ 135 w 180"/>
                <a:gd name="T29" fmla="*/ 201 h 202"/>
                <a:gd name="T30" fmla="*/ 150 w 180"/>
                <a:gd name="T31" fmla="*/ 202 h 202"/>
                <a:gd name="T32" fmla="*/ 177 w 180"/>
                <a:gd name="T33" fmla="*/ 198 h 202"/>
                <a:gd name="T34" fmla="*/ 180 w 180"/>
                <a:gd name="T35" fmla="*/ 186 h 202"/>
                <a:gd name="T36" fmla="*/ 180 w 180"/>
                <a:gd name="T37" fmla="*/ 169 h 202"/>
                <a:gd name="T38" fmla="*/ 178 w 180"/>
                <a:gd name="T39" fmla="*/ 156 h 202"/>
                <a:gd name="T40" fmla="*/ 178 w 180"/>
                <a:gd name="T41" fmla="*/ 142 h 202"/>
                <a:gd name="T42" fmla="*/ 165 w 180"/>
                <a:gd name="T43" fmla="*/ 129 h 202"/>
                <a:gd name="T44" fmla="*/ 160 w 180"/>
                <a:gd name="T45" fmla="*/ 118 h 202"/>
                <a:gd name="T46" fmla="*/ 157 w 180"/>
                <a:gd name="T47" fmla="*/ 109 h 202"/>
                <a:gd name="T48" fmla="*/ 144 w 180"/>
                <a:gd name="T49" fmla="*/ 99 h 202"/>
                <a:gd name="T50" fmla="*/ 141 w 180"/>
                <a:gd name="T51" fmla="*/ 88 h 202"/>
                <a:gd name="T52" fmla="*/ 126 w 180"/>
                <a:gd name="T53" fmla="*/ 78 h 202"/>
                <a:gd name="T54" fmla="*/ 109 w 180"/>
                <a:gd name="T55" fmla="*/ 64 h 202"/>
                <a:gd name="T56" fmla="*/ 96 w 180"/>
                <a:gd name="T57" fmla="*/ 49 h 202"/>
                <a:gd name="T58" fmla="*/ 82 w 180"/>
                <a:gd name="T59" fmla="*/ 37 h 202"/>
                <a:gd name="T60" fmla="*/ 79 w 180"/>
                <a:gd name="T61" fmla="*/ 25 h 202"/>
                <a:gd name="T62" fmla="*/ 70 w 180"/>
                <a:gd name="T63" fmla="*/ 12 h 202"/>
                <a:gd name="T64" fmla="*/ 54 w 180"/>
                <a:gd name="T65" fmla="*/ 1 h 202"/>
                <a:gd name="T66" fmla="*/ 28 w 180"/>
                <a:gd name="T67" fmla="*/ 4 h 202"/>
                <a:gd name="T68" fmla="*/ 12 w 180"/>
                <a:gd name="T69" fmla="*/ 0 h 202"/>
                <a:gd name="T70" fmla="*/ 4 w 180"/>
                <a:gd name="T71" fmla="*/ 9 h 202"/>
                <a:gd name="T72" fmla="*/ 7 w 180"/>
                <a:gd name="T73" fmla="*/ 34 h 202"/>
                <a:gd name="T74" fmla="*/ 1 w 180"/>
                <a:gd name="T75" fmla="*/ 22 h 202"/>
                <a:gd name="T76" fmla="*/ 15 w 180"/>
                <a:gd name="T77" fmla="*/ 42 h 202"/>
                <a:gd name="T78" fmla="*/ 16 w 180"/>
                <a:gd name="T79" fmla="*/ 61 h 2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80"/>
                <a:gd name="T121" fmla="*/ 0 h 202"/>
                <a:gd name="T122" fmla="*/ 180 w 180"/>
                <a:gd name="T123" fmla="*/ 202 h 2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80" h="202">
                  <a:moveTo>
                    <a:pt x="16" y="61"/>
                  </a:moveTo>
                  <a:lnTo>
                    <a:pt x="10" y="67"/>
                  </a:lnTo>
                  <a:lnTo>
                    <a:pt x="0" y="87"/>
                  </a:lnTo>
                  <a:lnTo>
                    <a:pt x="1" y="100"/>
                  </a:lnTo>
                  <a:lnTo>
                    <a:pt x="0" y="114"/>
                  </a:lnTo>
                  <a:lnTo>
                    <a:pt x="0" y="123"/>
                  </a:lnTo>
                  <a:lnTo>
                    <a:pt x="6" y="138"/>
                  </a:lnTo>
                  <a:lnTo>
                    <a:pt x="46" y="135"/>
                  </a:lnTo>
                  <a:lnTo>
                    <a:pt x="61" y="141"/>
                  </a:lnTo>
                  <a:lnTo>
                    <a:pt x="73" y="154"/>
                  </a:lnTo>
                  <a:lnTo>
                    <a:pt x="81" y="157"/>
                  </a:lnTo>
                  <a:lnTo>
                    <a:pt x="91" y="172"/>
                  </a:lnTo>
                  <a:lnTo>
                    <a:pt x="102" y="177"/>
                  </a:lnTo>
                  <a:lnTo>
                    <a:pt x="120" y="192"/>
                  </a:lnTo>
                  <a:lnTo>
                    <a:pt x="135" y="201"/>
                  </a:lnTo>
                  <a:lnTo>
                    <a:pt x="150" y="202"/>
                  </a:lnTo>
                  <a:lnTo>
                    <a:pt x="177" y="198"/>
                  </a:lnTo>
                  <a:lnTo>
                    <a:pt x="180" y="186"/>
                  </a:lnTo>
                  <a:lnTo>
                    <a:pt x="180" y="169"/>
                  </a:lnTo>
                  <a:lnTo>
                    <a:pt x="178" y="156"/>
                  </a:lnTo>
                  <a:lnTo>
                    <a:pt x="178" y="142"/>
                  </a:lnTo>
                  <a:lnTo>
                    <a:pt x="165" y="129"/>
                  </a:lnTo>
                  <a:lnTo>
                    <a:pt x="160" y="118"/>
                  </a:lnTo>
                  <a:lnTo>
                    <a:pt x="157" y="109"/>
                  </a:lnTo>
                  <a:lnTo>
                    <a:pt x="144" y="99"/>
                  </a:lnTo>
                  <a:lnTo>
                    <a:pt x="141" y="88"/>
                  </a:lnTo>
                  <a:lnTo>
                    <a:pt x="126" y="78"/>
                  </a:lnTo>
                  <a:lnTo>
                    <a:pt x="109" y="64"/>
                  </a:lnTo>
                  <a:lnTo>
                    <a:pt x="96" y="49"/>
                  </a:lnTo>
                  <a:lnTo>
                    <a:pt x="82" y="37"/>
                  </a:lnTo>
                  <a:lnTo>
                    <a:pt x="79" y="25"/>
                  </a:lnTo>
                  <a:lnTo>
                    <a:pt x="70" y="12"/>
                  </a:lnTo>
                  <a:lnTo>
                    <a:pt x="54" y="1"/>
                  </a:lnTo>
                  <a:lnTo>
                    <a:pt x="28" y="4"/>
                  </a:lnTo>
                  <a:lnTo>
                    <a:pt x="12" y="0"/>
                  </a:lnTo>
                  <a:lnTo>
                    <a:pt x="4" y="9"/>
                  </a:lnTo>
                  <a:lnTo>
                    <a:pt x="7" y="34"/>
                  </a:lnTo>
                  <a:lnTo>
                    <a:pt x="1" y="22"/>
                  </a:lnTo>
                  <a:lnTo>
                    <a:pt x="15" y="42"/>
                  </a:lnTo>
                  <a:lnTo>
                    <a:pt x="16" y="6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3" name="Freeform 250"/>
            <p:cNvSpPr>
              <a:spLocks/>
            </p:cNvSpPr>
            <p:nvPr/>
          </p:nvSpPr>
          <p:spPr bwMode="auto">
            <a:xfrm>
              <a:off x="4070839" y="4611688"/>
              <a:ext cx="307731" cy="276225"/>
            </a:xfrm>
            <a:custGeom>
              <a:avLst/>
              <a:gdLst>
                <a:gd name="T0" fmla="*/ 0 w 210"/>
                <a:gd name="T1" fmla="*/ 71 h 174"/>
                <a:gd name="T2" fmla="*/ 11 w 210"/>
                <a:gd name="T3" fmla="*/ 77 h 174"/>
                <a:gd name="T4" fmla="*/ 21 w 210"/>
                <a:gd name="T5" fmla="*/ 84 h 174"/>
                <a:gd name="T6" fmla="*/ 23 w 210"/>
                <a:gd name="T7" fmla="*/ 98 h 174"/>
                <a:gd name="T8" fmla="*/ 47 w 210"/>
                <a:gd name="T9" fmla="*/ 98 h 174"/>
                <a:gd name="T10" fmla="*/ 69 w 210"/>
                <a:gd name="T11" fmla="*/ 98 h 174"/>
                <a:gd name="T12" fmla="*/ 78 w 210"/>
                <a:gd name="T13" fmla="*/ 105 h 174"/>
                <a:gd name="T14" fmla="*/ 78 w 210"/>
                <a:gd name="T15" fmla="*/ 119 h 174"/>
                <a:gd name="T16" fmla="*/ 69 w 210"/>
                <a:gd name="T17" fmla="*/ 129 h 174"/>
                <a:gd name="T18" fmla="*/ 62 w 210"/>
                <a:gd name="T19" fmla="*/ 140 h 174"/>
                <a:gd name="T20" fmla="*/ 53 w 210"/>
                <a:gd name="T21" fmla="*/ 152 h 174"/>
                <a:gd name="T22" fmla="*/ 65 w 210"/>
                <a:gd name="T23" fmla="*/ 164 h 174"/>
                <a:gd name="T24" fmla="*/ 75 w 210"/>
                <a:gd name="T25" fmla="*/ 171 h 174"/>
                <a:gd name="T26" fmla="*/ 86 w 210"/>
                <a:gd name="T27" fmla="*/ 174 h 174"/>
                <a:gd name="T28" fmla="*/ 95 w 210"/>
                <a:gd name="T29" fmla="*/ 167 h 174"/>
                <a:gd name="T30" fmla="*/ 119 w 210"/>
                <a:gd name="T31" fmla="*/ 146 h 174"/>
                <a:gd name="T32" fmla="*/ 147 w 210"/>
                <a:gd name="T33" fmla="*/ 146 h 174"/>
                <a:gd name="T34" fmla="*/ 150 w 210"/>
                <a:gd name="T35" fmla="*/ 144 h 174"/>
                <a:gd name="T36" fmla="*/ 164 w 210"/>
                <a:gd name="T37" fmla="*/ 149 h 174"/>
                <a:gd name="T38" fmla="*/ 171 w 210"/>
                <a:gd name="T39" fmla="*/ 158 h 174"/>
                <a:gd name="T40" fmla="*/ 180 w 210"/>
                <a:gd name="T41" fmla="*/ 156 h 174"/>
                <a:gd name="T42" fmla="*/ 188 w 210"/>
                <a:gd name="T43" fmla="*/ 152 h 174"/>
                <a:gd name="T44" fmla="*/ 197 w 210"/>
                <a:gd name="T45" fmla="*/ 147 h 174"/>
                <a:gd name="T46" fmla="*/ 203 w 210"/>
                <a:gd name="T47" fmla="*/ 144 h 174"/>
                <a:gd name="T48" fmla="*/ 204 w 210"/>
                <a:gd name="T49" fmla="*/ 126 h 174"/>
                <a:gd name="T50" fmla="*/ 210 w 210"/>
                <a:gd name="T51" fmla="*/ 120 h 174"/>
                <a:gd name="T52" fmla="*/ 210 w 210"/>
                <a:gd name="T53" fmla="*/ 102 h 174"/>
                <a:gd name="T54" fmla="*/ 204 w 210"/>
                <a:gd name="T55" fmla="*/ 95 h 174"/>
                <a:gd name="T56" fmla="*/ 204 w 210"/>
                <a:gd name="T57" fmla="*/ 78 h 174"/>
                <a:gd name="T58" fmla="*/ 198 w 210"/>
                <a:gd name="T59" fmla="*/ 68 h 174"/>
                <a:gd name="T60" fmla="*/ 182 w 210"/>
                <a:gd name="T61" fmla="*/ 71 h 174"/>
                <a:gd name="T62" fmla="*/ 162 w 210"/>
                <a:gd name="T63" fmla="*/ 71 h 174"/>
                <a:gd name="T64" fmla="*/ 149 w 210"/>
                <a:gd name="T65" fmla="*/ 63 h 174"/>
                <a:gd name="T66" fmla="*/ 138 w 210"/>
                <a:gd name="T67" fmla="*/ 51 h 174"/>
                <a:gd name="T68" fmla="*/ 119 w 210"/>
                <a:gd name="T69" fmla="*/ 38 h 174"/>
                <a:gd name="T70" fmla="*/ 105 w 210"/>
                <a:gd name="T71" fmla="*/ 23 h 174"/>
                <a:gd name="T72" fmla="*/ 101 w 210"/>
                <a:gd name="T73" fmla="*/ 20 h 174"/>
                <a:gd name="T74" fmla="*/ 90 w 210"/>
                <a:gd name="T75" fmla="*/ 9 h 174"/>
                <a:gd name="T76" fmla="*/ 74 w 210"/>
                <a:gd name="T77" fmla="*/ 0 h 174"/>
                <a:gd name="T78" fmla="*/ 62 w 210"/>
                <a:gd name="T79" fmla="*/ 3 h 174"/>
                <a:gd name="T80" fmla="*/ 35 w 210"/>
                <a:gd name="T81" fmla="*/ 3 h 174"/>
                <a:gd name="T82" fmla="*/ 30 w 210"/>
                <a:gd name="T83" fmla="*/ 15 h 174"/>
                <a:gd name="T84" fmla="*/ 24 w 210"/>
                <a:gd name="T85" fmla="*/ 17 h 174"/>
                <a:gd name="T86" fmla="*/ 12 w 210"/>
                <a:gd name="T87" fmla="*/ 15 h 174"/>
                <a:gd name="T88" fmla="*/ 3 w 210"/>
                <a:gd name="T89" fmla="*/ 24 h 174"/>
                <a:gd name="T90" fmla="*/ 2 w 210"/>
                <a:gd name="T91" fmla="*/ 45 h 174"/>
                <a:gd name="T92" fmla="*/ 0 w 210"/>
                <a:gd name="T93" fmla="*/ 71 h 17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0"/>
                <a:gd name="T142" fmla="*/ 0 h 174"/>
                <a:gd name="T143" fmla="*/ 210 w 210"/>
                <a:gd name="T144" fmla="*/ 174 h 17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0" h="174">
                  <a:moveTo>
                    <a:pt x="0" y="71"/>
                  </a:moveTo>
                  <a:lnTo>
                    <a:pt x="11" y="77"/>
                  </a:lnTo>
                  <a:lnTo>
                    <a:pt x="21" y="84"/>
                  </a:lnTo>
                  <a:lnTo>
                    <a:pt x="23" y="98"/>
                  </a:lnTo>
                  <a:lnTo>
                    <a:pt x="47" y="98"/>
                  </a:lnTo>
                  <a:lnTo>
                    <a:pt x="69" y="98"/>
                  </a:lnTo>
                  <a:lnTo>
                    <a:pt x="78" y="105"/>
                  </a:lnTo>
                  <a:lnTo>
                    <a:pt x="78" y="119"/>
                  </a:lnTo>
                  <a:lnTo>
                    <a:pt x="69" y="129"/>
                  </a:lnTo>
                  <a:lnTo>
                    <a:pt x="62" y="140"/>
                  </a:lnTo>
                  <a:lnTo>
                    <a:pt x="53" y="152"/>
                  </a:lnTo>
                  <a:lnTo>
                    <a:pt x="65" y="164"/>
                  </a:lnTo>
                  <a:lnTo>
                    <a:pt x="75" y="171"/>
                  </a:lnTo>
                  <a:lnTo>
                    <a:pt x="86" y="174"/>
                  </a:lnTo>
                  <a:lnTo>
                    <a:pt x="95" y="167"/>
                  </a:lnTo>
                  <a:lnTo>
                    <a:pt x="119" y="146"/>
                  </a:lnTo>
                  <a:lnTo>
                    <a:pt x="147" y="146"/>
                  </a:lnTo>
                  <a:lnTo>
                    <a:pt x="150" y="144"/>
                  </a:lnTo>
                  <a:lnTo>
                    <a:pt x="164" y="149"/>
                  </a:lnTo>
                  <a:lnTo>
                    <a:pt x="171" y="158"/>
                  </a:lnTo>
                  <a:lnTo>
                    <a:pt x="180" y="156"/>
                  </a:lnTo>
                  <a:lnTo>
                    <a:pt x="188" y="152"/>
                  </a:lnTo>
                  <a:lnTo>
                    <a:pt x="197" y="147"/>
                  </a:lnTo>
                  <a:lnTo>
                    <a:pt x="203" y="144"/>
                  </a:lnTo>
                  <a:lnTo>
                    <a:pt x="204" y="126"/>
                  </a:lnTo>
                  <a:lnTo>
                    <a:pt x="210" y="120"/>
                  </a:lnTo>
                  <a:lnTo>
                    <a:pt x="210" y="102"/>
                  </a:lnTo>
                  <a:lnTo>
                    <a:pt x="204" y="95"/>
                  </a:lnTo>
                  <a:lnTo>
                    <a:pt x="204" y="78"/>
                  </a:lnTo>
                  <a:lnTo>
                    <a:pt x="198" y="68"/>
                  </a:lnTo>
                  <a:lnTo>
                    <a:pt x="182" y="71"/>
                  </a:lnTo>
                  <a:lnTo>
                    <a:pt x="162" y="71"/>
                  </a:lnTo>
                  <a:lnTo>
                    <a:pt x="149" y="63"/>
                  </a:lnTo>
                  <a:lnTo>
                    <a:pt x="138" y="51"/>
                  </a:lnTo>
                  <a:lnTo>
                    <a:pt x="119" y="38"/>
                  </a:lnTo>
                  <a:lnTo>
                    <a:pt x="105" y="23"/>
                  </a:lnTo>
                  <a:lnTo>
                    <a:pt x="101" y="20"/>
                  </a:lnTo>
                  <a:lnTo>
                    <a:pt x="90" y="9"/>
                  </a:lnTo>
                  <a:lnTo>
                    <a:pt x="74" y="0"/>
                  </a:lnTo>
                  <a:lnTo>
                    <a:pt x="62" y="3"/>
                  </a:lnTo>
                  <a:lnTo>
                    <a:pt x="35" y="3"/>
                  </a:lnTo>
                  <a:lnTo>
                    <a:pt x="30" y="15"/>
                  </a:lnTo>
                  <a:lnTo>
                    <a:pt x="24" y="17"/>
                  </a:lnTo>
                  <a:lnTo>
                    <a:pt x="12" y="15"/>
                  </a:lnTo>
                  <a:lnTo>
                    <a:pt x="3" y="24"/>
                  </a:lnTo>
                  <a:lnTo>
                    <a:pt x="2" y="45"/>
                  </a:lnTo>
                  <a:lnTo>
                    <a:pt x="0" y="71"/>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4" name="Freeform 251"/>
            <p:cNvSpPr>
              <a:spLocks/>
            </p:cNvSpPr>
            <p:nvPr/>
          </p:nvSpPr>
          <p:spPr bwMode="auto">
            <a:xfrm>
              <a:off x="3767505" y="4778376"/>
              <a:ext cx="196361" cy="238125"/>
            </a:xfrm>
            <a:custGeom>
              <a:avLst/>
              <a:gdLst>
                <a:gd name="T0" fmla="*/ 5 w 134"/>
                <a:gd name="T1" fmla="*/ 89 h 150"/>
                <a:gd name="T2" fmla="*/ 0 w 134"/>
                <a:gd name="T3" fmla="*/ 101 h 150"/>
                <a:gd name="T4" fmla="*/ 3 w 134"/>
                <a:gd name="T5" fmla="*/ 107 h 150"/>
                <a:gd name="T6" fmla="*/ 5 w 134"/>
                <a:gd name="T7" fmla="*/ 119 h 150"/>
                <a:gd name="T8" fmla="*/ 11 w 134"/>
                <a:gd name="T9" fmla="*/ 128 h 150"/>
                <a:gd name="T10" fmla="*/ 23 w 134"/>
                <a:gd name="T11" fmla="*/ 135 h 150"/>
                <a:gd name="T12" fmla="*/ 35 w 134"/>
                <a:gd name="T13" fmla="*/ 137 h 150"/>
                <a:gd name="T14" fmla="*/ 51 w 134"/>
                <a:gd name="T15" fmla="*/ 140 h 150"/>
                <a:gd name="T16" fmla="*/ 66 w 134"/>
                <a:gd name="T17" fmla="*/ 141 h 150"/>
                <a:gd name="T18" fmla="*/ 78 w 134"/>
                <a:gd name="T19" fmla="*/ 140 h 150"/>
                <a:gd name="T20" fmla="*/ 90 w 134"/>
                <a:gd name="T21" fmla="*/ 150 h 150"/>
                <a:gd name="T22" fmla="*/ 107 w 134"/>
                <a:gd name="T23" fmla="*/ 146 h 150"/>
                <a:gd name="T24" fmla="*/ 117 w 134"/>
                <a:gd name="T25" fmla="*/ 140 h 150"/>
                <a:gd name="T26" fmla="*/ 125 w 134"/>
                <a:gd name="T27" fmla="*/ 128 h 150"/>
                <a:gd name="T28" fmla="*/ 125 w 134"/>
                <a:gd name="T29" fmla="*/ 116 h 150"/>
                <a:gd name="T30" fmla="*/ 125 w 134"/>
                <a:gd name="T31" fmla="*/ 107 h 150"/>
                <a:gd name="T32" fmla="*/ 128 w 134"/>
                <a:gd name="T33" fmla="*/ 99 h 150"/>
                <a:gd name="T34" fmla="*/ 128 w 134"/>
                <a:gd name="T35" fmla="*/ 87 h 150"/>
                <a:gd name="T36" fmla="*/ 132 w 134"/>
                <a:gd name="T37" fmla="*/ 77 h 150"/>
                <a:gd name="T38" fmla="*/ 134 w 134"/>
                <a:gd name="T39" fmla="*/ 65 h 150"/>
                <a:gd name="T40" fmla="*/ 129 w 134"/>
                <a:gd name="T41" fmla="*/ 57 h 150"/>
                <a:gd name="T42" fmla="*/ 122 w 134"/>
                <a:gd name="T43" fmla="*/ 42 h 150"/>
                <a:gd name="T44" fmla="*/ 113 w 134"/>
                <a:gd name="T45" fmla="*/ 30 h 150"/>
                <a:gd name="T46" fmla="*/ 101 w 134"/>
                <a:gd name="T47" fmla="*/ 21 h 150"/>
                <a:gd name="T48" fmla="*/ 96 w 134"/>
                <a:gd name="T49" fmla="*/ 6 h 150"/>
                <a:gd name="T50" fmla="*/ 90 w 134"/>
                <a:gd name="T51" fmla="*/ 0 h 150"/>
                <a:gd name="T52" fmla="*/ 80 w 134"/>
                <a:gd name="T53" fmla="*/ 6 h 150"/>
                <a:gd name="T54" fmla="*/ 72 w 134"/>
                <a:gd name="T55" fmla="*/ 11 h 150"/>
                <a:gd name="T56" fmla="*/ 74 w 134"/>
                <a:gd name="T57" fmla="*/ 20 h 150"/>
                <a:gd name="T58" fmla="*/ 62 w 134"/>
                <a:gd name="T59" fmla="*/ 26 h 150"/>
                <a:gd name="T60" fmla="*/ 54 w 134"/>
                <a:gd name="T61" fmla="*/ 27 h 150"/>
                <a:gd name="T62" fmla="*/ 47 w 134"/>
                <a:gd name="T63" fmla="*/ 33 h 150"/>
                <a:gd name="T64" fmla="*/ 39 w 134"/>
                <a:gd name="T65" fmla="*/ 39 h 150"/>
                <a:gd name="T66" fmla="*/ 33 w 134"/>
                <a:gd name="T67" fmla="*/ 44 h 150"/>
                <a:gd name="T68" fmla="*/ 27 w 134"/>
                <a:gd name="T69" fmla="*/ 54 h 150"/>
                <a:gd name="T70" fmla="*/ 29 w 134"/>
                <a:gd name="T71" fmla="*/ 65 h 150"/>
                <a:gd name="T72" fmla="*/ 15 w 134"/>
                <a:gd name="T73" fmla="*/ 68 h 150"/>
                <a:gd name="T74" fmla="*/ 14 w 134"/>
                <a:gd name="T75" fmla="*/ 78 h 150"/>
                <a:gd name="T76" fmla="*/ 5 w 134"/>
                <a:gd name="T77" fmla="*/ 89 h 1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34"/>
                <a:gd name="T118" fmla="*/ 0 h 150"/>
                <a:gd name="T119" fmla="*/ 134 w 134"/>
                <a:gd name="T120" fmla="*/ 150 h 1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34" h="150">
                  <a:moveTo>
                    <a:pt x="5" y="89"/>
                  </a:moveTo>
                  <a:lnTo>
                    <a:pt x="0" y="101"/>
                  </a:lnTo>
                  <a:lnTo>
                    <a:pt x="3" y="107"/>
                  </a:lnTo>
                  <a:lnTo>
                    <a:pt x="5" y="119"/>
                  </a:lnTo>
                  <a:lnTo>
                    <a:pt x="11" y="128"/>
                  </a:lnTo>
                  <a:lnTo>
                    <a:pt x="23" y="135"/>
                  </a:lnTo>
                  <a:lnTo>
                    <a:pt x="35" y="137"/>
                  </a:lnTo>
                  <a:lnTo>
                    <a:pt x="51" y="140"/>
                  </a:lnTo>
                  <a:lnTo>
                    <a:pt x="66" y="141"/>
                  </a:lnTo>
                  <a:lnTo>
                    <a:pt x="78" y="140"/>
                  </a:lnTo>
                  <a:lnTo>
                    <a:pt x="90" y="150"/>
                  </a:lnTo>
                  <a:lnTo>
                    <a:pt x="107" y="146"/>
                  </a:lnTo>
                  <a:lnTo>
                    <a:pt x="117" y="140"/>
                  </a:lnTo>
                  <a:lnTo>
                    <a:pt x="125" y="128"/>
                  </a:lnTo>
                  <a:lnTo>
                    <a:pt x="125" y="116"/>
                  </a:lnTo>
                  <a:lnTo>
                    <a:pt x="125" y="107"/>
                  </a:lnTo>
                  <a:lnTo>
                    <a:pt x="128" y="99"/>
                  </a:lnTo>
                  <a:lnTo>
                    <a:pt x="128" y="87"/>
                  </a:lnTo>
                  <a:lnTo>
                    <a:pt x="132" y="77"/>
                  </a:lnTo>
                  <a:lnTo>
                    <a:pt x="134" y="65"/>
                  </a:lnTo>
                  <a:lnTo>
                    <a:pt x="129" y="57"/>
                  </a:lnTo>
                  <a:lnTo>
                    <a:pt x="122" y="42"/>
                  </a:lnTo>
                  <a:lnTo>
                    <a:pt x="113" y="30"/>
                  </a:lnTo>
                  <a:lnTo>
                    <a:pt x="101" y="21"/>
                  </a:lnTo>
                  <a:lnTo>
                    <a:pt x="96" y="6"/>
                  </a:lnTo>
                  <a:lnTo>
                    <a:pt x="90" y="0"/>
                  </a:lnTo>
                  <a:lnTo>
                    <a:pt x="80" y="6"/>
                  </a:lnTo>
                  <a:lnTo>
                    <a:pt x="72" y="11"/>
                  </a:lnTo>
                  <a:lnTo>
                    <a:pt x="74" y="20"/>
                  </a:lnTo>
                  <a:lnTo>
                    <a:pt x="62" y="26"/>
                  </a:lnTo>
                  <a:lnTo>
                    <a:pt x="54" y="27"/>
                  </a:lnTo>
                  <a:lnTo>
                    <a:pt x="47" y="33"/>
                  </a:lnTo>
                  <a:lnTo>
                    <a:pt x="39" y="39"/>
                  </a:lnTo>
                  <a:lnTo>
                    <a:pt x="33" y="44"/>
                  </a:lnTo>
                  <a:lnTo>
                    <a:pt x="27" y="54"/>
                  </a:lnTo>
                  <a:lnTo>
                    <a:pt x="29" y="65"/>
                  </a:lnTo>
                  <a:lnTo>
                    <a:pt x="15" y="68"/>
                  </a:lnTo>
                  <a:lnTo>
                    <a:pt x="14" y="78"/>
                  </a:lnTo>
                  <a:lnTo>
                    <a:pt x="5" y="89"/>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5" name="Freeform 252"/>
            <p:cNvSpPr>
              <a:spLocks/>
            </p:cNvSpPr>
            <p:nvPr/>
          </p:nvSpPr>
          <p:spPr bwMode="auto">
            <a:xfrm>
              <a:off x="3902320" y="4702176"/>
              <a:ext cx="285750" cy="212725"/>
            </a:xfrm>
            <a:custGeom>
              <a:avLst/>
              <a:gdLst>
                <a:gd name="T0" fmla="*/ 0 w 195"/>
                <a:gd name="T1" fmla="*/ 48 h 134"/>
                <a:gd name="T2" fmla="*/ 7 w 195"/>
                <a:gd name="T3" fmla="*/ 63 h 134"/>
                <a:gd name="T4" fmla="*/ 12 w 195"/>
                <a:gd name="T5" fmla="*/ 71 h 134"/>
                <a:gd name="T6" fmla="*/ 19 w 195"/>
                <a:gd name="T7" fmla="*/ 78 h 134"/>
                <a:gd name="T8" fmla="*/ 30 w 195"/>
                <a:gd name="T9" fmla="*/ 90 h 134"/>
                <a:gd name="T10" fmla="*/ 36 w 195"/>
                <a:gd name="T11" fmla="*/ 99 h 134"/>
                <a:gd name="T12" fmla="*/ 43 w 195"/>
                <a:gd name="T13" fmla="*/ 110 h 134"/>
                <a:gd name="T14" fmla="*/ 61 w 195"/>
                <a:gd name="T15" fmla="*/ 107 h 134"/>
                <a:gd name="T16" fmla="*/ 75 w 195"/>
                <a:gd name="T17" fmla="*/ 114 h 134"/>
                <a:gd name="T18" fmla="*/ 88 w 195"/>
                <a:gd name="T19" fmla="*/ 131 h 134"/>
                <a:gd name="T20" fmla="*/ 97 w 195"/>
                <a:gd name="T21" fmla="*/ 134 h 134"/>
                <a:gd name="T22" fmla="*/ 106 w 195"/>
                <a:gd name="T23" fmla="*/ 134 h 134"/>
                <a:gd name="T24" fmla="*/ 114 w 195"/>
                <a:gd name="T25" fmla="*/ 129 h 134"/>
                <a:gd name="T26" fmla="*/ 123 w 195"/>
                <a:gd name="T27" fmla="*/ 122 h 134"/>
                <a:gd name="T28" fmla="*/ 129 w 195"/>
                <a:gd name="T29" fmla="*/ 110 h 134"/>
                <a:gd name="T30" fmla="*/ 135 w 195"/>
                <a:gd name="T31" fmla="*/ 104 h 134"/>
                <a:gd name="T32" fmla="*/ 136 w 195"/>
                <a:gd name="T33" fmla="*/ 96 h 134"/>
                <a:gd name="T34" fmla="*/ 147 w 195"/>
                <a:gd name="T35" fmla="*/ 90 h 134"/>
                <a:gd name="T36" fmla="*/ 159 w 195"/>
                <a:gd name="T37" fmla="*/ 90 h 134"/>
                <a:gd name="T38" fmla="*/ 169 w 195"/>
                <a:gd name="T39" fmla="*/ 92 h 134"/>
                <a:gd name="T40" fmla="*/ 180 w 195"/>
                <a:gd name="T41" fmla="*/ 77 h 134"/>
                <a:gd name="T42" fmla="*/ 187 w 195"/>
                <a:gd name="T43" fmla="*/ 69 h 134"/>
                <a:gd name="T44" fmla="*/ 195 w 195"/>
                <a:gd name="T45" fmla="*/ 62 h 134"/>
                <a:gd name="T46" fmla="*/ 195 w 195"/>
                <a:gd name="T47" fmla="*/ 50 h 134"/>
                <a:gd name="T48" fmla="*/ 186 w 195"/>
                <a:gd name="T49" fmla="*/ 41 h 134"/>
                <a:gd name="T50" fmla="*/ 160 w 195"/>
                <a:gd name="T51" fmla="*/ 39 h 134"/>
                <a:gd name="T52" fmla="*/ 138 w 195"/>
                <a:gd name="T53" fmla="*/ 38 h 134"/>
                <a:gd name="T54" fmla="*/ 135 w 195"/>
                <a:gd name="T55" fmla="*/ 27 h 134"/>
                <a:gd name="T56" fmla="*/ 126 w 195"/>
                <a:gd name="T57" fmla="*/ 21 h 134"/>
                <a:gd name="T58" fmla="*/ 115 w 195"/>
                <a:gd name="T59" fmla="*/ 12 h 134"/>
                <a:gd name="T60" fmla="*/ 100 w 195"/>
                <a:gd name="T61" fmla="*/ 17 h 134"/>
                <a:gd name="T62" fmla="*/ 84 w 195"/>
                <a:gd name="T63" fmla="*/ 15 h 134"/>
                <a:gd name="T64" fmla="*/ 73 w 195"/>
                <a:gd name="T65" fmla="*/ 5 h 134"/>
                <a:gd name="T66" fmla="*/ 61 w 195"/>
                <a:gd name="T67" fmla="*/ 0 h 134"/>
                <a:gd name="T68" fmla="*/ 48 w 195"/>
                <a:gd name="T69" fmla="*/ 2 h 134"/>
                <a:gd name="T70" fmla="*/ 33 w 195"/>
                <a:gd name="T71" fmla="*/ 8 h 134"/>
                <a:gd name="T72" fmla="*/ 28 w 195"/>
                <a:gd name="T73" fmla="*/ 20 h 134"/>
                <a:gd name="T74" fmla="*/ 21 w 195"/>
                <a:gd name="T75" fmla="*/ 20 h 134"/>
                <a:gd name="T76" fmla="*/ 19 w 195"/>
                <a:gd name="T77" fmla="*/ 26 h 134"/>
                <a:gd name="T78" fmla="*/ 10 w 195"/>
                <a:gd name="T79" fmla="*/ 36 h 134"/>
                <a:gd name="T80" fmla="*/ 0 w 195"/>
                <a:gd name="T81" fmla="*/ 48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5"/>
                <a:gd name="T124" fmla="*/ 0 h 134"/>
                <a:gd name="T125" fmla="*/ 195 w 195"/>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5" h="134">
                  <a:moveTo>
                    <a:pt x="0" y="48"/>
                  </a:moveTo>
                  <a:lnTo>
                    <a:pt x="7" y="63"/>
                  </a:lnTo>
                  <a:lnTo>
                    <a:pt x="12" y="71"/>
                  </a:lnTo>
                  <a:lnTo>
                    <a:pt x="19" y="78"/>
                  </a:lnTo>
                  <a:lnTo>
                    <a:pt x="30" y="90"/>
                  </a:lnTo>
                  <a:lnTo>
                    <a:pt x="36" y="99"/>
                  </a:lnTo>
                  <a:lnTo>
                    <a:pt x="43" y="110"/>
                  </a:lnTo>
                  <a:lnTo>
                    <a:pt x="61" y="107"/>
                  </a:lnTo>
                  <a:lnTo>
                    <a:pt x="75" y="114"/>
                  </a:lnTo>
                  <a:lnTo>
                    <a:pt x="88" y="131"/>
                  </a:lnTo>
                  <a:lnTo>
                    <a:pt x="97" y="134"/>
                  </a:lnTo>
                  <a:lnTo>
                    <a:pt x="106" y="134"/>
                  </a:lnTo>
                  <a:lnTo>
                    <a:pt x="114" y="129"/>
                  </a:lnTo>
                  <a:lnTo>
                    <a:pt x="123" y="122"/>
                  </a:lnTo>
                  <a:lnTo>
                    <a:pt x="129" y="110"/>
                  </a:lnTo>
                  <a:lnTo>
                    <a:pt x="135" y="104"/>
                  </a:lnTo>
                  <a:lnTo>
                    <a:pt x="136" y="96"/>
                  </a:lnTo>
                  <a:lnTo>
                    <a:pt x="147" y="90"/>
                  </a:lnTo>
                  <a:lnTo>
                    <a:pt x="159" y="90"/>
                  </a:lnTo>
                  <a:lnTo>
                    <a:pt x="169" y="92"/>
                  </a:lnTo>
                  <a:lnTo>
                    <a:pt x="180" y="77"/>
                  </a:lnTo>
                  <a:lnTo>
                    <a:pt x="187" y="69"/>
                  </a:lnTo>
                  <a:lnTo>
                    <a:pt x="195" y="62"/>
                  </a:lnTo>
                  <a:lnTo>
                    <a:pt x="195" y="50"/>
                  </a:lnTo>
                  <a:lnTo>
                    <a:pt x="186" y="41"/>
                  </a:lnTo>
                  <a:lnTo>
                    <a:pt x="160" y="39"/>
                  </a:lnTo>
                  <a:lnTo>
                    <a:pt x="138" y="38"/>
                  </a:lnTo>
                  <a:lnTo>
                    <a:pt x="135" y="27"/>
                  </a:lnTo>
                  <a:lnTo>
                    <a:pt x="126" y="21"/>
                  </a:lnTo>
                  <a:lnTo>
                    <a:pt x="115" y="12"/>
                  </a:lnTo>
                  <a:lnTo>
                    <a:pt x="100" y="17"/>
                  </a:lnTo>
                  <a:lnTo>
                    <a:pt x="84" y="15"/>
                  </a:lnTo>
                  <a:lnTo>
                    <a:pt x="73" y="5"/>
                  </a:lnTo>
                  <a:lnTo>
                    <a:pt x="61" y="0"/>
                  </a:lnTo>
                  <a:lnTo>
                    <a:pt x="48" y="2"/>
                  </a:lnTo>
                  <a:lnTo>
                    <a:pt x="33" y="8"/>
                  </a:lnTo>
                  <a:lnTo>
                    <a:pt x="28" y="20"/>
                  </a:lnTo>
                  <a:lnTo>
                    <a:pt x="21" y="20"/>
                  </a:lnTo>
                  <a:lnTo>
                    <a:pt x="19" y="26"/>
                  </a:lnTo>
                  <a:lnTo>
                    <a:pt x="10" y="36"/>
                  </a:lnTo>
                  <a:lnTo>
                    <a:pt x="0" y="4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6" name="Freeform 253"/>
            <p:cNvSpPr>
              <a:spLocks/>
            </p:cNvSpPr>
            <p:nvPr/>
          </p:nvSpPr>
          <p:spPr bwMode="auto">
            <a:xfrm>
              <a:off x="3880339" y="4557713"/>
              <a:ext cx="237392" cy="201613"/>
            </a:xfrm>
            <a:custGeom>
              <a:avLst/>
              <a:gdLst>
                <a:gd name="T0" fmla="*/ 24 w 162"/>
                <a:gd name="T1" fmla="*/ 84 h 127"/>
                <a:gd name="T2" fmla="*/ 18 w 162"/>
                <a:gd name="T3" fmla="*/ 97 h 127"/>
                <a:gd name="T4" fmla="*/ 19 w 162"/>
                <a:gd name="T5" fmla="*/ 106 h 127"/>
                <a:gd name="T6" fmla="*/ 16 w 162"/>
                <a:gd name="T7" fmla="*/ 115 h 127"/>
                <a:gd name="T8" fmla="*/ 22 w 162"/>
                <a:gd name="T9" fmla="*/ 127 h 127"/>
                <a:gd name="T10" fmla="*/ 30 w 162"/>
                <a:gd name="T11" fmla="*/ 121 h 127"/>
                <a:gd name="T12" fmla="*/ 34 w 162"/>
                <a:gd name="T13" fmla="*/ 111 h 127"/>
                <a:gd name="T14" fmla="*/ 45 w 162"/>
                <a:gd name="T15" fmla="*/ 106 h 127"/>
                <a:gd name="T16" fmla="*/ 51 w 162"/>
                <a:gd name="T17" fmla="*/ 97 h 127"/>
                <a:gd name="T18" fmla="*/ 66 w 162"/>
                <a:gd name="T19" fmla="*/ 91 h 127"/>
                <a:gd name="T20" fmla="*/ 79 w 162"/>
                <a:gd name="T21" fmla="*/ 93 h 127"/>
                <a:gd name="T22" fmla="*/ 90 w 162"/>
                <a:gd name="T23" fmla="*/ 97 h 127"/>
                <a:gd name="T24" fmla="*/ 97 w 162"/>
                <a:gd name="T25" fmla="*/ 108 h 127"/>
                <a:gd name="T26" fmla="*/ 117 w 162"/>
                <a:gd name="T27" fmla="*/ 108 h 127"/>
                <a:gd name="T28" fmla="*/ 130 w 162"/>
                <a:gd name="T29" fmla="*/ 106 h 127"/>
                <a:gd name="T30" fmla="*/ 129 w 162"/>
                <a:gd name="T31" fmla="*/ 79 h 127"/>
                <a:gd name="T32" fmla="*/ 132 w 162"/>
                <a:gd name="T33" fmla="*/ 58 h 127"/>
                <a:gd name="T34" fmla="*/ 144 w 162"/>
                <a:gd name="T35" fmla="*/ 49 h 127"/>
                <a:gd name="T36" fmla="*/ 153 w 162"/>
                <a:gd name="T37" fmla="*/ 51 h 127"/>
                <a:gd name="T38" fmla="*/ 159 w 162"/>
                <a:gd name="T39" fmla="*/ 48 h 127"/>
                <a:gd name="T40" fmla="*/ 162 w 162"/>
                <a:gd name="T41" fmla="*/ 36 h 127"/>
                <a:gd name="T42" fmla="*/ 154 w 162"/>
                <a:gd name="T43" fmla="*/ 24 h 127"/>
                <a:gd name="T44" fmla="*/ 153 w 162"/>
                <a:gd name="T45" fmla="*/ 1 h 127"/>
                <a:gd name="T46" fmla="*/ 142 w 162"/>
                <a:gd name="T47" fmla="*/ 3 h 127"/>
                <a:gd name="T48" fmla="*/ 132 w 162"/>
                <a:gd name="T49" fmla="*/ 0 h 127"/>
                <a:gd name="T50" fmla="*/ 120 w 162"/>
                <a:gd name="T51" fmla="*/ 0 h 127"/>
                <a:gd name="T52" fmla="*/ 115 w 162"/>
                <a:gd name="T53" fmla="*/ 9 h 127"/>
                <a:gd name="T54" fmla="*/ 105 w 162"/>
                <a:gd name="T55" fmla="*/ 12 h 127"/>
                <a:gd name="T56" fmla="*/ 93 w 162"/>
                <a:gd name="T57" fmla="*/ 6 h 127"/>
                <a:gd name="T58" fmla="*/ 70 w 162"/>
                <a:gd name="T59" fmla="*/ 6 h 127"/>
                <a:gd name="T60" fmla="*/ 55 w 162"/>
                <a:gd name="T61" fmla="*/ 6 h 127"/>
                <a:gd name="T62" fmla="*/ 46 w 162"/>
                <a:gd name="T63" fmla="*/ 12 h 127"/>
                <a:gd name="T64" fmla="*/ 31 w 162"/>
                <a:gd name="T65" fmla="*/ 21 h 127"/>
                <a:gd name="T66" fmla="*/ 12 w 162"/>
                <a:gd name="T67" fmla="*/ 22 h 127"/>
                <a:gd name="T68" fmla="*/ 1 w 162"/>
                <a:gd name="T69" fmla="*/ 25 h 127"/>
                <a:gd name="T70" fmla="*/ 0 w 162"/>
                <a:gd name="T71" fmla="*/ 34 h 127"/>
                <a:gd name="T72" fmla="*/ 7 w 162"/>
                <a:gd name="T73" fmla="*/ 46 h 127"/>
                <a:gd name="T74" fmla="*/ 10 w 162"/>
                <a:gd name="T75" fmla="*/ 58 h 127"/>
                <a:gd name="T76" fmla="*/ 13 w 162"/>
                <a:gd name="T77" fmla="*/ 75 h 127"/>
                <a:gd name="T78" fmla="*/ 24 w 162"/>
                <a:gd name="T79" fmla="*/ 84 h 12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2"/>
                <a:gd name="T121" fmla="*/ 0 h 127"/>
                <a:gd name="T122" fmla="*/ 162 w 162"/>
                <a:gd name="T123" fmla="*/ 127 h 12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2" h="127">
                  <a:moveTo>
                    <a:pt x="24" y="84"/>
                  </a:moveTo>
                  <a:lnTo>
                    <a:pt x="18" y="97"/>
                  </a:lnTo>
                  <a:lnTo>
                    <a:pt x="19" y="106"/>
                  </a:lnTo>
                  <a:lnTo>
                    <a:pt x="16" y="115"/>
                  </a:lnTo>
                  <a:lnTo>
                    <a:pt x="22" y="127"/>
                  </a:lnTo>
                  <a:lnTo>
                    <a:pt x="30" y="121"/>
                  </a:lnTo>
                  <a:lnTo>
                    <a:pt x="34" y="111"/>
                  </a:lnTo>
                  <a:lnTo>
                    <a:pt x="45" y="106"/>
                  </a:lnTo>
                  <a:lnTo>
                    <a:pt x="51" y="97"/>
                  </a:lnTo>
                  <a:lnTo>
                    <a:pt x="66" y="91"/>
                  </a:lnTo>
                  <a:lnTo>
                    <a:pt x="79" y="93"/>
                  </a:lnTo>
                  <a:lnTo>
                    <a:pt x="90" y="97"/>
                  </a:lnTo>
                  <a:lnTo>
                    <a:pt x="97" y="108"/>
                  </a:lnTo>
                  <a:lnTo>
                    <a:pt x="117" y="108"/>
                  </a:lnTo>
                  <a:lnTo>
                    <a:pt x="130" y="106"/>
                  </a:lnTo>
                  <a:lnTo>
                    <a:pt x="129" y="79"/>
                  </a:lnTo>
                  <a:lnTo>
                    <a:pt x="132" y="58"/>
                  </a:lnTo>
                  <a:lnTo>
                    <a:pt x="144" y="49"/>
                  </a:lnTo>
                  <a:lnTo>
                    <a:pt x="153" y="51"/>
                  </a:lnTo>
                  <a:lnTo>
                    <a:pt x="159" y="48"/>
                  </a:lnTo>
                  <a:lnTo>
                    <a:pt x="162" y="36"/>
                  </a:lnTo>
                  <a:lnTo>
                    <a:pt x="154" y="24"/>
                  </a:lnTo>
                  <a:lnTo>
                    <a:pt x="153" y="1"/>
                  </a:lnTo>
                  <a:lnTo>
                    <a:pt x="142" y="3"/>
                  </a:lnTo>
                  <a:lnTo>
                    <a:pt x="132" y="0"/>
                  </a:lnTo>
                  <a:lnTo>
                    <a:pt x="120" y="0"/>
                  </a:lnTo>
                  <a:lnTo>
                    <a:pt x="115" y="9"/>
                  </a:lnTo>
                  <a:lnTo>
                    <a:pt x="105" y="12"/>
                  </a:lnTo>
                  <a:lnTo>
                    <a:pt x="93" y="6"/>
                  </a:lnTo>
                  <a:lnTo>
                    <a:pt x="70" y="6"/>
                  </a:lnTo>
                  <a:lnTo>
                    <a:pt x="55" y="6"/>
                  </a:lnTo>
                  <a:lnTo>
                    <a:pt x="46" y="12"/>
                  </a:lnTo>
                  <a:lnTo>
                    <a:pt x="31" y="21"/>
                  </a:lnTo>
                  <a:lnTo>
                    <a:pt x="12" y="22"/>
                  </a:lnTo>
                  <a:lnTo>
                    <a:pt x="1" y="25"/>
                  </a:lnTo>
                  <a:lnTo>
                    <a:pt x="0" y="34"/>
                  </a:lnTo>
                  <a:lnTo>
                    <a:pt x="7" y="46"/>
                  </a:lnTo>
                  <a:lnTo>
                    <a:pt x="10" y="58"/>
                  </a:lnTo>
                  <a:lnTo>
                    <a:pt x="13" y="75"/>
                  </a:lnTo>
                  <a:lnTo>
                    <a:pt x="24" y="84"/>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7" name="Freeform 254"/>
            <p:cNvSpPr>
              <a:spLocks/>
            </p:cNvSpPr>
            <p:nvPr/>
          </p:nvSpPr>
          <p:spPr bwMode="auto">
            <a:xfrm>
              <a:off x="3908182" y="4378325"/>
              <a:ext cx="148004" cy="198438"/>
            </a:xfrm>
            <a:custGeom>
              <a:avLst/>
              <a:gdLst>
                <a:gd name="T0" fmla="*/ 0 w 101"/>
                <a:gd name="T1" fmla="*/ 63 h 125"/>
                <a:gd name="T2" fmla="*/ 9 w 101"/>
                <a:gd name="T3" fmla="*/ 83 h 125"/>
                <a:gd name="T4" fmla="*/ 24 w 101"/>
                <a:gd name="T5" fmla="*/ 95 h 125"/>
                <a:gd name="T6" fmla="*/ 35 w 101"/>
                <a:gd name="T7" fmla="*/ 117 h 125"/>
                <a:gd name="T8" fmla="*/ 45 w 101"/>
                <a:gd name="T9" fmla="*/ 117 h 125"/>
                <a:gd name="T10" fmla="*/ 59 w 101"/>
                <a:gd name="T11" fmla="*/ 120 h 125"/>
                <a:gd name="T12" fmla="*/ 74 w 101"/>
                <a:gd name="T13" fmla="*/ 119 h 125"/>
                <a:gd name="T14" fmla="*/ 83 w 101"/>
                <a:gd name="T15" fmla="*/ 125 h 125"/>
                <a:gd name="T16" fmla="*/ 96 w 101"/>
                <a:gd name="T17" fmla="*/ 119 h 125"/>
                <a:gd name="T18" fmla="*/ 101 w 101"/>
                <a:gd name="T19" fmla="*/ 111 h 125"/>
                <a:gd name="T20" fmla="*/ 96 w 101"/>
                <a:gd name="T21" fmla="*/ 104 h 125"/>
                <a:gd name="T22" fmla="*/ 84 w 101"/>
                <a:gd name="T23" fmla="*/ 98 h 125"/>
                <a:gd name="T24" fmla="*/ 69 w 101"/>
                <a:gd name="T25" fmla="*/ 89 h 125"/>
                <a:gd name="T26" fmla="*/ 65 w 101"/>
                <a:gd name="T27" fmla="*/ 72 h 125"/>
                <a:gd name="T28" fmla="*/ 66 w 101"/>
                <a:gd name="T29" fmla="*/ 50 h 125"/>
                <a:gd name="T30" fmla="*/ 60 w 101"/>
                <a:gd name="T31" fmla="*/ 30 h 125"/>
                <a:gd name="T32" fmla="*/ 54 w 101"/>
                <a:gd name="T33" fmla="*/ 14 h 125"/>
                <a:gd name="T34" fmla="*/ 44 w 101"/>
                <a:gd name="T35" fmla="*/ 0 h 125"/>
                <a:gd name="T36" fmla="*/ 29 w 101"/>
                <a:gd name="T37" fmla="*/ 3 h 125"/>
                <a:gd name="T38" fmla="*/ 23 w 101"/>
                <a:gd name="T39" fmla="*/ 17 h 125"/>
                <a:gd name="T40" fmla="*/ 21 w 101"/>
                <a:gd name="T41" fmla="*/ 30 h 125"/>
                <a:gd name="T42" fmla="*/ 8 w 101"/>
                <a:gd name="T43" fmla="*/ 45 h 125"/>
                <a:gd name="T44" fmla="*/ 0 w 101"/>
                <a:gd name="T45" fmla="*/ 63 h 12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1"/>
                <a:gd name="T70" fmla="*/ 0 h 125"/>
                <a:gd name="T71" fmla="*/ 101 w 101"/>
                <a:gd name="T72" fmla="*/ 125 h 12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1" h="125">
                  <a:moveTo>
                    <a:pt x="0" y="63"/>
                  </a:moveTo>
                  <a:lnTo>
                    <a:pt x="9" y="83"/>
                  </a:lnTo>
                  <a:lnTo>
                    <a:pt x="24" y="95"/>
                  </a:lnTo>
                  <a:lnTo>
                    <a:pt x="35" y="117"/>
                  </a:lnTo>
                  <a:lnTo>
                    <a:pt x="45" y="117"/>
                  </a:lnTo>
                  <a:lnTo>
                    <a:pt x="59" y="120"/>
                  </a:lnTo>
                  <a:lnTo>
                    <a:pt x="74" y="119"/>
                  </a:lnTo>
                  <a:lnTo>
                    <a:pt x="83" y="125"/>
                  </a:lnTo>
                  <a:lnTo>
                    <a:pt x="96" y="119"/>
                  </a:lnTo>
                  <a:lnTo>
                    <a:pt x="101" y="111"/>
                  </a:lnTo>
                  <a:lnTo>
                    <a:pt x="96" y="104"/>
                  </a:lnTo>
                  <a:lnTo>
                    <a:pt x="84" y="98"/>
                  </a:lnTo>
                  <a:lnTo>
                    <a:pt x="69" y="89"/>
                  </a:lnTo>
                  <a:lnTo>
                    <a:pt x="65" y="72"/>
                  </a:lnTo>
                  <a:lnTo>
                    <a:pt x="66" y="50"/>
                  </a:lnTo>
                  <a:lnTo>
                    <a:pt x="60" y="30"/>
                  </a:lnTo>
                  <a:lnTo>
                    <a:pt x="54" y="14"/>
                  </a:lnTo>
                  <a:lnTo>
                    <a:pt x="44" y="0"/>
                  </a:lnTo>
                  <a:lnTo>
                    <a:pt x="29" y="3"/>
                  </a:lnTo>
                  <a:lnTo>
                    <a:pt x="23" y="17"/>
                  </a:lnTo>
                  <a:lnTo>
                    <a:pt x="21" y="30"/>
                  </a:lnTo>
                  <a:lnTo>
                    <a:pt x="8" y="45"/>
                  </a:lnTo>
                  <a:lnTo>
                    <a:pt x="0" y="63"/>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8" name="Freeform 255"/>
            <p:cNvSpPr>
              <a:spLocks/>
            </p:cNvSpPr>
            <p:nvPr/>
          </p:nvSpPr>
          <p:spPr bwMode="auto">
            <a:xfrm>
              <a:off x="3846636" y="4481513"/>
              <a:ext cx="108438" cy="111125"/>
            </a:xfrm>
            <a:custGeom>
              <a:avLst/>
              <a:gdLst>
                <a:gd name="T0" fmla="*/ 6 w 74"/>
                <a:gd name="T1" fmla="*/ 28 h 70"/>
                <a:gd name="T2" fmla="*/ 6 w 74"/>
                <a:gd name="T3" fmla="*/ 46 h 70"/>
                <a:gd name="T4" fmla="*/ 11 w 74"/>
                <a:gd name="T5" fmla="*/ 58 h 70"/>
                <a:gd name="T6" fmla="*/ 23 w 74"/>
                <a:gd name="T7" fmla="*/ 70 h 70"/>
                <a:gd name="T8" fmla="*/ 38 w 74"/>
                <a:gd name="T9" fmla="*/ 69 h 70"/>
                <a:gd name="T10" fmla="*/ 54 w 74"/>
                <a:gd name="T11" fmla="*/ 69 h 70"/>
                <a:gd name="T12" fmla="*/ 65 w 74"/>
                <a:gd name="T13" fmla="*/ 61 h 70"/>
                <a:gd name="T14" fmla="*/ 74 w 74"/>
                <a:gd name="T15" fmla="*/ 51 h 70"/>
                <a:gd name="T16" fmla="*/ 66 w 74"/>
                <a:gd name="T17" fmla="*/ 31 h 70"/>
                <a:gd name="T18" fmla="*/ 48 w 74"/>
                <a:gd name="T19" fmla="*/ 16 h 70"/>
                <a:gd name="T20" fmla="*/ 39 w 74"/>
                <a:gd name="T21" fmla="*/ 0 h 70"/>
                <a:gd name="T22" fmla="*/ 29 w 74"/>
                <a:gd name="T23" fmla="*/ 7 h 70"/>
                <a:gd name="T24" fmla="*/ 20 w 74"/>
                <a:gd name="T25" fmla="*/ 10 h 70"/>
                <a:gd name="T26" fmla="*/ 8 w 74"/>
                <a:gd name="T27" fmla="*/ 9 h 70"/>
                <a:gd name="T28" fmla="*/ 0 w 74"/>
                <a:gd name="T29" fmla="*/ 16 h 70"/>
                <a:gd name="T30" fmla="*/ 6 w 74"/>
                <a:gd name="T31" fmla="*/ 28 h 7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4"/>
                <a:gd name="T49" fmla="*/ 0 h 70"/>
                <a:gd name="T50" fmla="*/ 74 w 74"/>
                <a:gd name="T51" fmla="*/ 70 h 7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4" h="70">
                  <a:moveTo>
                    <a:pt x="6" y="28"/>
                  </a:moveTo>
                  <a:lnTo>
                    <a:pt x="6" y="46"/>
                  </a:lnTo>
                  <a:lnTo>
                    <a:pt x="11" y="58"/>
                  </a:lnTo>
                  <a:lnTo>
                    <a:pt x="23" y="70"/>
                  </a:lnTo>
                  <a:lnTo>
                    <a:pt x="38" y="69"/>
                  </a:lnTo>
                  <a:lnTo>
                    <a:pt x="54" y="69"/>
                  </a:lnTo>
                  <a:lnTo>
                    <a:pt x="65" y="61"/>
                  </a:lnTo>
                  <a:lnTo>
                    <a:pt x="74" y="51"/>
                  </a:lnTo>
                  <a:lnTo>
                    <a:pt x="66" y="31"/>
                  </a:lnTo>
                  <a:lnTo>
                    <a:pt x="48" y="16"/>
                  </a:lnTo>
                  <a:lnTo>
                    <a:pt x="39" y="0"/>
                  </a:lnTo>
                  <a:lnTo>
                    <a:pt x="29" y="7"/>
                  </a:lnTo>
                  <a:lnTo>
                    <a:pt x="20" y="10"/>
                  </a:lnTo>
                  <a:lnTo>
                    <a:pt x="8" y="9"/>
                  </a:lnTo>
                  <a:lnTo>
                    <a:pt x="0" y="16"/>
                  </a:lnTo>
                  <a:lnTo>
                    <a:pt x="6" y="28"/>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59" name="Freeform 256"/>
            <p:cNvSpPr>
              <a:spLocks/>
            </p:cNvSpPr>
            <p:nvPr/>
          </p:nvSpPr>
          <p:spPr bwMode="auto">
            <a:xfrm>
              <a:off x="3704493" y="4381500"/>
              <a:ext cx="153865" cy="177800"/>
            </a:xfrm>
            <a:custGeom>
              <a:avLst/>
              <a:gdLst>
                <a:gd name="T0" fmla="*/ 0 w 105"/>
                <a:gd name="T1" fmla="*/ 70 h 112"/>
                <a:gd name="T2" fmla="*/ 3 w 105"/>
                <a:gd name="T3" fmla="*/ 81 h 112"/>
                <a:gd name="T4" fmla="*/ 12 w 105"/>
                <a:gd name="T5" fmla="*/ 94 h 112"/>
                <a:gd name="T6" fmla="*/ 25 w 105"/>
                <a:gd name="T7" fmla="*/ 112 h 112"/>
                <a:gd name="T8" fmla="*/ 54 w 105"/>
                <a:gd name="T9" fmla="*/ 111 h 112"/>
                <a:gd name="T10" fmla="*/ 64 w 105"/>
                <a:gd name="T11" fmla="*/ 105 h 112"/>
                <a:gd name="T12" fmla="*/ 87 w 105"/>
                <a:gd name="T13" fmla="*/ 109 h 112"/>
                <a:gd name="T14" fmla="*/ 103 w 105"/>
                <a:gd name="T15" fmla="*/ 112 h 112"/>
                <a:gd name="T16" fmla="*/ 105 w 105"/>
                <a:gd name="T17" fmla="*/ 108 h 112"/>
                <a:gd name="T18" fmla="*/ 103 w 105"/>
                <a:gd name="T19" fmla="*/ 87 h 112"/>
                <a:gd name="T20" fmla="*/ 97 w 105"/>
                <a:gd name="T21" fmla="*/ 78 h 112"/>
                <a:gd name="T22" fmla="*/ 88 w 105"/>
                <a:gd name="T23" fmla="*/ 67 h 112"/>
                <a:gd name="T24" fmla="*/ 73 w 105"/>
                <a:gd name="T25" fmla="*/ 52 h 112"/>
                <a:gd name="T26" fmla="*/ 64 w 105"/>
                <a:gd name="T27" fmla="*/ 43 h 112"/>
                <a:gd name="T28" fmla="*/ 55 w 105"/>
                <a:gd name="T29" fmla="*/ 24 h 112"/>
                <a:gd name="T30" fmla="*/ 43 w 105"/>
                <a:gd name="T31" fmla="*/ 13 h 112"/>
                <a:gd name="T32" fmla="*/ 39 w 105"/>
                <a:gd name="T33" fmla="*/ 0 h 112"/>
                <a:gd name="T34" fmla="*/ 24 w 105"/>
                <a:gd name="T35" fmla="*/ 0 h 112"/>
                <a:gd name="T36" fmla="*/ 12 w 105"/>
                <a:gd name="T37" fmla="*/ 10 h 112"/>
                <a:gd name="T38" fmla="*/ 6 w 105"/>
                <a:gd name="T39" fmla="*/ 21 h 112"/>
                <a:gd name="T40" fmla="*/ 4 w 105"/>
                <a:gd name="T41" fmla="*/ 33 h 112"/>
                <a:gd name="T42" fmla="*/ 7 w 105"/>
                <a:gd name="T43" fmla="*/ 52 h 112"/>
                <a:gd name="T44" fmla="*/ 0 w 105"/>
                <a:gd name="T45" fmla="*/ 70 h 1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5"/>
                <a:gd name="T70" fmla="*/ 0 h 112"/>
                <a:gd name="T71" fmla="*/ 105 w 105"/>
                <a:gd name="T72" fmla="*/ 112 h 1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5" h="112">
                  <a:moveTo>
                    <a:pt x="0" y="70"/>
                  </a:moveTo>
                  <a:lnTo>
                    <a:pt x="3" y="81"/>
                  </a:lnTo>
                  <a:lnTo>
                    <a:pt x="12" y="94"/>
                  </a:lnTo>
                  <a:lnTo>
                    <a:pt x="25" y="112"/>
                  </a:lnTo>
                  <a:lnTo>
                    <a:pt x="54" y="111"/>
                  </a:lnTo>
                  <a:lnTo>
                    <a:pt x="64" y="105"/>
                  </a:lnTo>
                  <a:lnTo>
                    <a:pt x="87" y="109"/>
                  </a:lnTo>
                  <a:lnTo>
                    <a:pt x="103" y="112"/>
                  </a:lnTo>
                  <a:lnTo>
                    <a:pt x="105" y="108"/>
                  </a:lnTo>
                  <a:lnTo>
                    <a:pt x="103" y="87"/>
                  </a:lnTo>
                  <a:lnTo>
                    <a:pt x="97" y="78"/>
                  </a:lnTo>
                  <a:lnTo>
                    <a:pt x="88" y="67"/>
                  </a:lnTo>
                  <a:lnTo>
                    <a:pt x="73" y="52"/>
                  </a:lnTo>
                  <a:lnTo>
                    <a:pt x="64" y="43"/>
                  </a:lnTo>
                  <a:lnTo>
                    <a:pt x="55" y="24"/>
                  </a:lnTo>
                  <a:lnTo>
                    <a:pt x="43" y="13"/>
                  </a:lnTo>
                  <a:lnTo>
                    <a:pt x="39" y="0"/>
                  </a:lnTo>
                  <a:lnTo>
                    <a:pt x="24" y="0"/>
                  </a:lnTo>
                  <a:lnTo>
                    <a:pt x="12" y="10"/>
                  </a:lnTo>
                  <a:lnTo>
                    <a:pt x="6" y="21"/>
                  </a:lnTo>
                  <a:lnTo>
                    <a:pt x="4" y="33"/>
                  </a:lnTo>
                  <a:lnTo>
                    <a:pt x="7" y="52"/>
                  </a:lnTo>
                  <a:lnTo>
                    <a:pt x="0" y="7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60" name="Freeform 257"/>
            <p:cNvSpPr>
              <a:spLocks/>
            </p:cNvSpPr>
            <p:nvPr/>
          </p:nvSpPr>
          <p:spPr bwMode="auto">
            <a:xfrm>
              <a:off x="3749920" y="4548188"/>
              <a:ext cx="131885" cy="90488"/>
            </a:xfrm>
            <a:custGeom>
              <a:avLst/>
              <a:gdLst>
                <a:gd name="T0" fmla="*/ 15 w 90"/>
                <a:gd name="T1" fmla="*/ 6 h 57"/>
                <a:gd name="T2" fmla="*/ 2 w 90"/>
                <a:gd name="T3" fmla="*/ 9 h 57"/>
                <a:gd name="T4" fmla="*/ 0 w 90"/>
                <a:gd name="T5" fmla="*/ 22 h 57"/>
                <a:gd name="T6" fmla="*/ 3 w 90"/>
                <a:gd name="T7" fmla="*/ 30 h 57"/>
                <a:gd name="T8" fmla="*/ 11 w 90"/>
                <a:gd name="T9" fmla="*/ 49 h 57"/>
                <a:gd name="T10" fmla="*/ 26 w 90"/>
                <a:gd name="T11" fmla="*/ 52 h 57"/>
                <a:gd name="T12" fmla="*/ 33 w 90"/>
                <a:gd name="T13" fmla="*/ 57 h 57"/>
                <a:gd name="T14" fmla="*/ 45 w 90"/>
                <a:gd name="T15" fmla="*/ 54 h 57"/>
                <a:gd name="T16" fmla="*/ 60 w 90"/>
                <a:gd name="T17" fmla="*/ 52 h 57"/>
                <a:gd name="T18" fmla="*/ 71 w 90"/>
                <a:gd name="T19" fmla="*/ 42 h 57"/>
                <a:gd name="T20" fmla="*/ 77 w 90"/>
                <a:gd name="T21" fmla="*/ 33 h 57"/>
                <a:gd name="T22" fmla="*/ 90 w 90"/>
                <a:gd name="T23" fmla="*/ 28 h 57"/>
                <a:gd name="T24" fmla="*/ 78 w 90"/>
                <a:gd name="T25" fmla="*/ 19 h 57"/>
                <a:gd name="T26" fmla="*/ 71 w 90"/>
                <a:gd name="T27" fmla="*/ 9 h 57"/>
                <a:gd name="T28" fmla="*/ 53 w 90"/>
                <a:gd name="T29" fmla="*/ 4 h 57"/>
                <a:gd name="T30" fmla="*/ 35 w 90"/>
                <a:gd name="T31" fmla="*/ 0 h 57"/>
                <a:gd name="T32" fmla="*/ 26 w 90"/>
                <a:gd name="T33" fmla="*/ 6 h 57"/>
                <a:gd name="T34" fmla="*/ 15 w 90"/>
                <a:gd name="T35" fmla="*/ 6 h 5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0"/>
                <a:gd name="T55" fmla="*/ 0 h 57"/>
                <a:gd name="T56" fmla="*/ 90 w 90"/>
                <a:gd name="T57" fmla="*/ 57 h 5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0" h="57">
                  <a:moveTo>
                    <a:pt x="15" y="6"/>
                  </a:moveTo>
                  <a:lnTo>
                    <a:pt x="2" y="9"/>
                  </a:lnTo>
                  <a:lnTo>
                    <a:pt x="0" y="22"/>
                  </a:lnTo>
                  <a:lnTo>
                    <a:pt x="3" y="30"/>
                  </a:lnTo>
                  <a:lnTo>
                    <a:pt x="11" y="49"/>
                  </a:lnTo>
                  <a:lnTo>
                    <a:pt x="26" y="52"/>
                  </a:lnTo>
                  <a:lnTo>
                    <a:pt x="33" y="57"/>
                  </a:lnTo>
                  <a:lnTo>
                    <a:pt x="45" y="54"/>
                  </a:lnTo>
                  <a:lnTo>
                    <a:pt x="60" y="52"/>
                  </a:lnTo>
                  <a:lnTo>
                    <a:pt x="71" y="42"/>
                  </a:lnTo>
                  <a:lnTo>
                    <a:pt x="77" y="33"/>
                  </a:lnTo>
                  <a:lnTo>
                    <a:pt x="90" y="28"/>
                  </a:lnTo>
                  <a:lnTo>
                    <a:pt x="78" y="19"/>
                  </a:lnTo>
                  <a:lnTo>
                    <a:pt x="71" y="9"/>
                  </a:lnTo>
                  <a:lnTo>
                    <a:pt x="53" y="4"/>
                  </a:lnTo>
                  <a:lnTo>
                    <a:pt x="35" y="0"/>
                  </a:lnTo>
                  <a:lnTo>
                    <a:pt x="26" y="6"/>
                  </a:lnTo>
                  <a:lnTo>
                    <a:pt x="15" y="6"/>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61" name="Freeform 258"/>
            <p:cNvSpPr>
              <a:spLocks/>
            </p:cNvSpPr>
            <p:nvPr/>
          </p:nvSpPr>
          <p:spPr bwMode="auto">
            <a:xfrm>
              <a:off x="3657601" y="4495801"/>
              <a:ext cx="104042" cy="144463"/>
            </a:xfrm>
            <a:custGeom>
              <a:avLst/>
              <a:gdLst>
                <a:gd name="T0" fmla="*/ 0 w 71"/>
                <a:gd name="T1" fmla="*/ 30 h 91"/>
                <a:gd name="T2" fmla="*/ 2 w 71"/>
                <a:gd name="T3" fmla="*/ 43 h 91"/>
                <a:gd name="T4" fmla="*/ 5 w 71"/>
                <a:gd name="T5" fmla="*/ 61 h 91"/>
                <a:gd name="T6" fmla="*/ 9 w 71"/>
                <a:gd name="T7" fmla="*/ 75 h 91"/>
                <a:gd name="T8" fmla="*/ 21 w 71"/>
                <a:gd name="T9" fmla="*/ 82 h 91"/>
                <a:gd name="T10" fmla="*/ 36 w 71"/>
                <a:gd name="T11" fmla="*/ 91 h 91"/>
                <a:gd name="T12" fmla="*/ 47 w 71"/>
                <a:gd name="T13" fmla="*/ 84 h 91"/>
                <a:gd name="T14" fmla="*/ 59 w 71"/>
                <a:gd name="T15" fmla="*/ 84 h 91"/>
                <a:gd name="T16" fmla="*/ 71 w 71"/>
                <a:gd name="T17" fmla="*/ 81 h 91"/>
                <a:gd name="T18" fmla="*/ 66 w 71"/>
                <a:gd name="T19" fmla="*/ 66 h 91"/>
                <a:gd name="T20" fmla="*/ 62 w 71"/>
                <a:gd name="T21" fmla="*/ 55 h 91"/>
                <a:gd name="T22" fmla="*/ 62 w 71"/>
                <a:gd name="T23" fmla="*/ 40 h 91"/>
                <a:gd name="T24" fmla="*/ 53 w 71"/>
                <a:gd name="T25" fmla="*/ 30 h 91"/>
                <a:gd name="T26" fmla="*/ 42 w 71"/>
                <a:gd name="T27" fmla="*/ 18 h 91"/>
                <a:gd name="T28" fmla="*/ 35 w 71"/>
                <a:gd name="T29" fmla="*/ 0 h 91"/>
                <a:gd name="T30" fmla="*/ 26 w 71"/>
                <a:gd name="T31" fmla="*/ 0 h 91"/>
                <a:gd name="T32" fmla="*/ 18 w 71"/>
                <a:gd name="T33" fmla="*/ 10 h 91"/>
                <a:gd name="T34" fmla="*/ 6 w 71"/>
                <a:gd name="T35" fmla="*/ 22 h 91"/>
                <a:gd name="T36" fmla="*/ 0 w 71"/>
                <a:gd name="T37" fmla="*/ 30 h 9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1"/>
                <a:gd name="T58" fmla="*/ 0 h 91"/>
                <a:gd name="T59" fmla="*/ 71 w 71"/>
                <a:gd name="T60" fmla="*/ 91 h 9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1" h="91">
                  <a:moveTo>
                    <a:pt x="0" y="30"/>
                  </a:moveTo>
                  <a:lnTo>
                    <a:pt x="2" y="43"/>
                  </a:lnTo>
                  <a:lnTo>
                    <a:pt x="5" y="61"/>
                  </a:lnTo>
                  <a:lnTo>
                    <a:pt x="9" y="75"/>
                  </a:lnTo>
                  <a:lnTo>
                    <a:pt x="21" y="82"/>
                  </a:lnTo>
                  <a:lnTo>
                    <a:pt x="36" y="91"/>
                  </a:lnTo>
                  <a:lnTo>
                    <a:pt x="47" y="84"/>
                  </a:lnTo>
                  <a:lnTo>
                    <a:pt x="59" y="84"/>
                  </a:lnTo>
                  <a:lnTo>
                    <a:pt x="71" y="81"/>
                  </a:lnTo>
                  <a:lnTo>
                    <a:pt x="66" y="66"/>
                  </a:lnTo>
                  <a:lnTo>
                    <a:pt x="62" y="55"/>
                  </a:lnTo>
                  <a:lnTo>
                    <a:pt x="62" y="40"/>
                  </a:lnTo>
                  <a:lnTo>
                    <a:pt x="53" y="30"/>
                  </a:lnTo>
                  <a:lnTo>
                    <a:pt x="42" y="18"/>
                  </a:lnTo>
                  <a:lnTo>
                    <a:pt x="35" y="0"/>
                  </a:lnTo>
                  <a:lnTo>
                    <a:pt x="26" y="0"/>
                  </a:lnTo>
                  <a:lnTo>
                    <a:pt x="18" y="10"/>
                  </a:lnTo>
                  <a:lnTo>
                    <a:pt x="6" y="22"/>
                  </a:lnTo>
                  <a:lnTo>
                    <a:pt x="0" y="30"/>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62" name="Freeform 259"/>
            <p:cNvSpPr>
              <a:spLocks/>
            </p:cNvSpPr>
            <p:nvPr/>
          </p:nvSpPr>
          <p:spPr bwMode="auto">
            <a:xfrm>
              <a:off x="3713286" y="4592638"/>
              <a:ext cx="199292" cy="188913"/>
            </a:xfrm>
            <a:custGeom>
              <a:avLst/>
              <a:gdLst>
                <a:gd name="T0" fmla="*/ 51 w 136"/>
                <a:gd name="T1" fmla="*/ 24 h 119"/>
                <a:gd name="T2" fmla="*/ 37 w 136"/>
                <a:gd name="T3" fmla="*/ 23 h 119"/>
                <a:gd name="T4" fmla="*/ 21 w 136"/>
                <a:gd name="T5" fmla="*/ 24 h 119"/>
                <a:gd name="T6" fmla="*/ 9 w 136"/>
                <a:gd name="T7" fmla="*/ 21 h 119"/>
                <a:gd name="T8" fmla="*/ 0 w 136"/>
                <a:gd name="T9" fmla="*/ 32 h 119"/>
                <a:gd name="T10" fmla="*/ 12 w 136"/>
                <a:gd name="T11" fmla="*/ 38 h 119"/>
                <a:gd name="T12" fmla="*/ 13 w 136"/>
                <a:gd name="T13" fmla="*/ 50 h 119"/>
                <a:gd name="T14" fmla="*/ 16 w 136"/>
                <a:gd name="T15" fmla="*/ 56 h 119"/>
                <a:gd name="T16" fmla="*/ 28 w 136"/>
                <a:gd name="T17" fmla="*/ 56 h 119"/>
                <a:gd name="T18" fmla="*/ 49 w 136"/>
                <a:gd name="T19" fmla="*/ 74 h 119"/>
                <a:gd name="T20" fmla="*/ 61 w 136"/>
                <a:gd name="T21" fmla="*/ 78 h 119"/>
                <a:gd name="T22" fmla="*/ 76 w 136"/>
                <a:gd name="T23" fmla="*/ 80 h 119"/>
                <a:gd name="T24" fmla="*/ 85 w 136"/>
                <a:gd name="T25" fmla="*/ 81 h 119"/>
                <a:gd name="T26" fmla="*/ 99 w 136"/>
                <a:gd name="T27" fmla="*/ 93 h 119"/>
                <a:gd name="T28" fmla="*/ 109 w 136"/>
                <a:gd name="T29" fmla="*/ 110 h 119"/>
                <a:gd name="T30" fmla="*/ 120 w 136"/>
                <a:gd name="T31" fmla="*/ 107 h 119"/>
                <a:gd name="T32" fmla="*/ 129 w 136"/>
                <a:gd name="T33" fmla="*/ 119 h 119"/>
                <a:gd name="T34" fmla="*/ 136 w 136"/>
                <a:gd name="T35" fmla="*/ 107 h 119"/>
                <a:gd name="T36" fmla="*/ 129 w 136"/>
                <a:gd name="T37" fmla="*/ 96 h 119"/>
                <a:gd name="T38" fmla="*/ 133 w 136"/>
                <a:gd name="T39" fmla="*/ 87 h 119"/>
                <a:gd name="T40" fmla="*/ 130 w 136"/>
                <a:gd name="T41" fmla="*/ 77 h 119"/>
                <a:gd name="T42" fmla="*/ 135 w 136"/>
                <a:gd name="T43" fmla="*/ 65 h 119"/>
                <a:gd name="T44" fmla="*/ 124 w 136"/>
                <a:gd name="T45" fmla="*/ 48 h 119"/>
                <a:gd name="T46" fmla="*/ 121 w 136"/>
                <a:gd name="T47" fmla="*/ 30 h 119"/>
                <a:gd name="T48" fmla="*/ 118 w 136"/>
                <a:gd name="T49" fmla="*/ 18 h 119"/>
                <a:gd name="T50" fmla="*/ 111 w 136"/>
                <a:gd name="T51" fmla="*/ 11 h 119"/>
                <a:gd name="T52" fmla="*/ 114 w 136"/>
                <a:gd name="T53" fmla="*/ 0 h 119"/>
                <a:gd name="T54" fmla="*/ 103 w 136"/>
                <a:gd name="T55" fmla="*/ 9 h 119"/>
                <a:gd name="T56" fmla="*/ 97 w 136"/>
                <a:gd name="T57" fmla="*/ 17 h 119"/>
                <a:gd name="T58" fmla="*/ 84 w 136"/>
                <a:gd name="T59" fmla="*/ 24 h 119"/>
                <a:gd name="T60" fmla="*/ 75 w 136"/>
                <a:gd name="T61" fmla="*/ 26 h 119"/>
                <a:gd name="T62" fmla="*/ 63 w 136"/>
                <a:gd name="T63" fmla="*/ 30 h 119"/>
                <a:gd name="T64" fmla="*/ 51 w 136"/>
                <a:gd name="T65" fmla="*/ 24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6"/>
                <a:gd name="T100" fmla="*/ 0 h 119"/>
                <a:gd name="T101" fmla="*/ 136 w 136"/>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6" h="119">
                  <a:moveTo>
                    <a:pt x="51" y="24"/>
                  </a:moveTo>
                  <a:lnTo>
                    <a:pt x="37" y="23"/>
                  </a:lnTo>
                  <a:lnTo>
                    <a:pt x="21" y="24"/>
                  </a:lnTo>
                  <a:lnTo>
                    <a:pt x="9" y="21"/>
                  </a:lnTo>
                  <a:lnTo>
                    <a:pt x="0" y="32"/>
                  </a:lnTo>
                  <a:lnTo>
                    <a:pt x="12" y="38"/>
                  </a:lnTo>
                  <a:lnTo>
                    <a:pt x="13" y="50"/>
                  </a:lnTo>
                  <a:lnTo>
                    <a:pt x="16" y="56"/>
                  </a:lnTo>
                  <a:lnTo>
                    <a:pt x="28" y="56"/>
                  </a:lnTo>
                  <a:lnTo>
                    <a:pt x="49" y="74"/>
                  </a:lnTo>
                  <a:lnTo>
                    <a:pt x="61" y="78"/>
                  </a:lnTo>
                  <a:lnTo>
                    <a:pt x="76" y="80"/>
                  </a:lnTo>
                  <a:lnTo>
                    <a:pt x="85" y="81"/>
                  </a:lnTo>
                  <a:lnTo>
                    <a:pt x="99" y="93"/>
                  </a:lnTo>
                  <a:lnTo>
                    <a:pt x="109" y="110"/>
                  </a:lnTo>
                  <a:lnTo>
                    <a:pt x="120" y="107"/>
                  </a:lnTo>
                  <a:lnTo>
                    <a:pt x="129" y="119"/>
                  </a:lnTo>
                  <a:lnTo>
                    <a:pt x="136" y="107"/>
                  </a:lnTo>
                  <a:lnTo>
                    <a:pt x="129" y="96"/>
                  </a:lnTo>
                  <a:lnTo>
                    <a:pt x="133" y="87"/>
                  </a:lnTo>
                  <a:lnTo>
                    <a:pt x="130" y="77"/>
                  </a:lnTo>
                  <a:lnTo>
                    <a:pt x="135" y="65"/>
                  </a:lnTo>
                  <a:lnTo>
                    <a:pt x="124" y="48"/>
                  </a:lnTo>
                  <a:lnTo>
                    <a:pt x="121" y="30"/>
                  </a:lnTo>
                  <a:lnTo>
                    <a:pt x="118" y="18"/>
                  </a:lnTo>
                  <a:lnTo>
                    <a:pt x="111" y="11"/>
                  </a:lnTo>
                  <a:lnTo>
                    <a:pt x="114" y="0"/>
                  </a:lnTo>
                  <a:lnTo>
                    <a:pt x="103" y="9"/>
                  </a:lnTo>
                  <a:lnTo>
                    <a:pt x="97" y="17"/>
                  </a:lnTo>
                  <a:lnTo>
                    <a:pt x="84" y="24"/>
                  </a:lnTo>
                  <a:lnTo>
                    <a:pt x="75" y="26"/>
                  </a:lnTo>
                  <a:lnTo>
                    <a:pt x="63" y="30"/>
                  </a:lnTo>
                  <a:lnTo>
                    <a:pt x="51" y="24"/>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sp>
          <p:nvSpPr>
            <p:cNvPr id="463" name="Freeform 260"/>
            <p:cNvSpPr>
              <a:spLocks/>
            </p:cNvSpPr>
            <p:nvPr/>
          </p:nvSpPr>
          <p:spPr bwMode="auto">
            <a:xfrm>
              <a:off x="3758713" y="4714876"/>
              <a:ext cx="140677" cy="204788"/>
            </a:xfrm>
            <a:custGeom>
              <a:avLst/>
              <a:gdLst>
                <a:gd name="T0" fmla="*/ 6 w 96"/>
                <a:gd name="T1" fmla="*/ 57 h 129"/>
                <a:gd name="T2" fmla="*/ 2 w 96"/>
                <a:gd name="T3" fmla="*/ 70 h 129"/>
                <a:gd name="T4" fmla="*/ 0 w 96"/>
                <a:gd name="T5" fmla="*/ 84 h 129"/>
                <a:gd name="T6" fmla="*/ 0 w 96"/>
                <a:gd name="T7" fmla="*/ 120 h 129"/>
                <a:gd name="T8" fmla="*/ 8 w 96"/>
                <a:gd name="T9" fmla="*/ 129 h 129"/>
                <a:gd name="T10" fmla="*/ 17 w 96"/>
                <a:gd name="T11" fmla="*/ 118 h 129"/>
                <a:gd name="T12" fmla="*/ 20 w 96"/>
                <a:gd name="T13" fmla="*/ 106 h 129"/>
                <a:gd name="T14" fmla="*/ 32 w 96"/>
                <a:gd name="T15" fmla="*/ 102 h 129"/>
                <a:gd name="T16" fmla="*/ 32 w 96"/>
                <a:gd name="T17" fmla="*/ 93 h 129"/>
                <a:gd name="T18" fmla="*/ 41 w 96"/>
                <a:gd name="T19" fmla="*/ 79 h 129"/>
                <a:gd name="T20" fmla="*/ 51 w 96"/>
                <a:gd name="T21" fmla="*/ 73 h 129"/>
                <a:gd name="T22" fmla="*/ 54 w 96"/>
                <a:gd name="T23" fmla="*/ 69 h 129"/>
                <a:gd name="T24" fmla="*/ 60 w 96"/>
                <a:gd name="T25" fmla="*/ 66 h 129"/>
                <a:gd name="T26" fmla="*/ 69 w 96"/>
                <a:gd name="T27" fmla="*/ 64 h 129"/>
                <a:gd name="T28" fmla="*/ 77 w 96"/>
                <a:gd name="T29" fmla="*/ 57 h 129"/>
                <a:gd name="T30" fmla="*/ 78 w 96"/>
                <a:gd name="T31" fmla="*/ 49 h 129"/>
                <a:gd name="T32" fmla="*/ 90 w 96"/>
                <a:gd name="T33" fmla="*/ 43 h 129"/>
                <a:gd name="T34" fmla="*/ 96 w 96"/>
                <a:gd name="T35" fmla="*/ 39 h 129"/>
                <a:gd name="T36" fmla="*/ 90 w 96"/>
                <a:gd name="T37" fmla="*/ 31 h 129"/>
                <a:gd name="T38" fmla="*/ 80 w 96"/>
                <a:gd name="T39" fmla="*/ 31 h 129"/>
                <a:gd name="T40" fmla="*/ 72 w 96"/>
                <a:gd name="T41" fmla="*/ 22 h 129"/>
                <a:gd name="T42" fmla="*/ 65 w 96"/>
                <a:gd name="T43" fmla="*/ 13 h 129"/>
                <a:gd name="T44" fmla="*/ 51 w 96"/>
                <a:gd name="T45" fmla="*/ 4 h 129"/>
                <a:gd name="T46" fmla="*/ 42 w 96"/>
                <a:gd name="T47" fmla="*/ 4 h 129"/>
                <a:gd name="T48" fmla="*/ 32 w 96"/>
                <a:gd name="T49" fmla="*/ 0 h 129"/>
                <a:gd name="T50" fmla="*/ 20 w 96"/>
                <a:gd name="T51" fmla="*/ 0 h 129"/>
                <a:gd name="T52" fmla="*/ 17 w 96"/>
                <a:gd name="T53" fmla="*/ 16 h 129"/>
                <a:gd name="T54" fmla="*/ 11 w 96"/>
                <a:gd name="T55" fmla="*/ 22 h 129"/>
                <a:gd name="T56" fmla="*/ 11 w 96"/>
                <a:gd name="T57" fmla="*/ 34 h 129"/>
                <a:gd name="T58" fmla="*/ 18 w 96"/>
                <a:gd name="T59" fmla="*/ 45 h 129"/>
                <a:gd name="T60" fmla="*/ 6 w 96"/>
                <a:gd name="T61" fmla="*/ 57 h 1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6"/>
                <a:gd name="T94" fmla="*/ 0 h 129"/>
                <a:gd name="T95" fmla="*/ 96 w 96"/>
                <a:gd name="T96" fmla="*/ 129 h 1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6" h="129">
                  <a:moveTo>
                    <a:pt x="6" y="57"/>
                  </a:moveTo>
                  <a:lnTo>
                    <a:pt x="2" y="70"/>
                  </a:lnTo>
                  <a:lnTo>
                    <a:pt x="0" y="84"/>
                  </a:lnTo>
                  <a:lnTo>
                    <a:pt x="0" y="120"/>
                  </a:lnTo>
                  <a:lnTo>
                    <a:pt x="8" y="129"/>
                  </a:lnTo>
                  <a:lnTo>
                    <a:pt x="17" y="118"/>
                  </a:lnTo>
                  <a:lnTo>
                    <a:pt x="20" y="106"/>
                  </a:lnTo>
                  <a:lnTo>
                    <a:pt x="32" y="102"/>
                  </a:lnTo>
                  <a:lnTo>
                    <a:pt x="32" y="93"/>
                  </a:lnTo>
                  <a:lnTo>
                    <a:pt x="41" y="79"/>
                  </a:lnTo>
                  <a:lnTo>
                    <a:pt x="51" y="73"/>
                  </a:lnTo>
                  <a:lnTo>
                    <a:pt x="54" y="69"/>
                  </a:lnTo>
                  <a:lnTo>
                    <a:pt x="60" y="66"/>
                  </a:lnTo>
                  <a:lnTo>
                    <a:pt x="69" y="64"/>
                  </a:lnTo>
                  <a:lnTo>
                    <a:pt x="77" y="57"/>
                  </a:lnTo>
                  <a:lnTo>
                    <a:pt x="78" y="49"/>
                  </a:lnTo>
                  <a:lnTo>
                    <a:pt x="90" y="43"/>
                  </a:lnTo>
                  <a:lnTo>
                    <a:pt x="96" y="39"/>
                  </a:lnTo>
                  <a:lnTo>
                    <a:pt x="90" y="31"/>
                  </a:lnTo>
                  <a:lnTo>
                    <a:pt x="80" y="31"/>
                  </a:lnTo>
                  <a:lnTo>
                    <a:pt x="72" y="22"/>
                  </a:lnTo>
                  <a:lnTo>
                    <a:pt x="65" y="13"/>
                  </a:lnTo>
                  <a:lnTo>
                    <a:pt x="51" y="4"/>
                  </a:lnTo>
                  <a:lnTo>
                    <a:pt x="42" y="4"/>
                  </a:lnTo>
                  <a:lnTo>
                    <a:pt x="32" y="0"/>
                  </a:lnTo>
                  <a:lnTo>
                    <a:pt x="20" y="0"/>
                  </a:lnTo>
                  <a:lnTo>
                    <a:pt x="17" y="16"/>
                  </a:lnTo>
                  <a:lnTo>
                    <a:pt x="11" y="22"/>
                  </a:lnTo>
                  <a:lnTo>
                    <a:pt x="11" y="34"/>
                  </a:lnTo>
                  <a:lnTo>
                    <a:pt x="18" y="45"/>
                  </a:lnTo>
                  <a:lnTo>
                    <a:pt x="6" y="57"/>
                  </a:lnTo>
                  <a:close/>
                </a:path>
              </a:pathLst>
            </a:custGeom>
            <a:grpFill/>
            <a:ln w="6350" cap="flat" cmpd="sng">
              <a:solidFill>
                <a:schemeClr val="bg1"/>
              </a:solidFill>
              <a:prstDash val="solid"/>
              <a:round/>
              <a:headEnd type="none" w="med" len="med"/>
              <a:tailEnd type="none" w="med" len="med"/>
            </a:ln>
          </p:spPr>
          <p:txBody>
            <a:bodyPr wrap="none" lIns="0" tIns="0" rIns="0" bIns="0" anchor="ctr"/>
            <a:lstStyle/>
            <a:p>
              <a:endParaRPr lang="en-GB" sz="700">
                <a:solidFill>
                  <a:schemeClr val="bg2"/>
                </a:solidFill>
              </a:endParaRPr>
            </a:p>
          </p:txBody>
        </p:sp>
      </p:grpSp>
      <p:sp>
        <p:nvSpPr>
          <p:cNvPr id="464" name="Rectangle 261"/>
          <p:cNvSpPr>
            <a:spLocks noChangeArrowheads="1"/>
          </p:cNvSpPr>
          <p:nvPr/>
        </p:nvSpPr>
        <p:spPr bwMode="auto">
          <a:xfrm>
            <a:off x="7584266" y="6171520"/>
            <a:ext cx="113813"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KT</a:t>
            </a:r>
          </a:p>
        </p:txBody>
      </p:sp>
      <p:sp>
        <p:nvSpPr>
          <p:cNvPr id="465" name="Rectangle 262"/>
          <p:cNvSpPr>
            <a:spLocks noChangeArrowheads="1"/>
          </p:cNvSpPr>
          <p:nvPr/>
        </p:nvSpPr>
        <p:spPr bwMode="auto">
          <a:xfrm>
            <a:off x="7988567" y="6212670"/>
            <a:ext cx="128241"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CR</a:t>
            </a:r>
          </a:p>
        </p:txBody>
      </p:sp>
      <p:sp>
        <p:nvSpPr>
          <p:cNvPr id="466" name="Rectangle 263"/>
          <p:cNvSpPr>
            <a:spLocks noChangeArrowheads="1"/>
          </p:cNvSpPr>
          <p:nvPr/>
        </p:nvSpPr>
        <p:spPr bwMode="auto">
          <a:xfrm>
            <a:off x="8264700" y="6053380"/>
            <a:ext cx="124660" cy="110809"/>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BR</a:t>
            </a:r>
          </a:p>
        </p:txBody>
      </p:sp>
      <p:sp>
        <p:nvSpPr>
          <p:cNvPr id="467" name="Rectangle 264"/>
          <p:cNvSpPr>
            <a:spLocks noChangeArrowheads="1"/>
          </p:cNvSpPr>
          <p:nvPr/>
        </p:nvSpPr>
        <p:spPr bwMode="auto">
          <a:xfrm>
            <a:off x="8185418" y="5801155"/>
            <a:ext cx="118622"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SE</a:t>
            </a:r>
          </a:p>
        </p:txBody>
      </p:sp>
      <p:sp>
        <p:nvSpPr>
          <p:cNvPr id="468" name="Rectangle 265"/>
          <p:cNvSpPr>
            <a:spLocks noChangeArrowheads="1"/>
          </p:cNvSpPr>
          <p:nvPr/>
        </p:nvSpPr>
        <p:spPr bwMode="auto">
          <a:xfrm>
            <a:off x="8531657" y="5958903"/>
            <a:ext cx="123432"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DA</a:t>
            </a:r>
          </a:p>
        </p:txBody>
      </p:sp>
      <p:sp>
        <p:nvSpPr>
          <p:cNvPr id="469" name="Rectangle 266"/>
          <p:cNvSpPr>
            <a:spLocks noChangeArrowheads="1"/>
          </p:cNvSpPr>
          <p:nvPr/>
        </p:nvSpPr>
        <p:spPr bwMode="auto">
          <a:xfrm>
            <a:off x="8525928" y="5670842"/>
            <a:ext cx="139461"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RM</a:t>
            </a:r>
          </a:p>
        </p:txBody>
      </p:sp>
      <p:sp>
        <p:nvSpPr>
          <p:cNvPr id="470" name="Rectangle 267"/>
          <p:cNvSpPr>
            <a:spLocks noChangeArrowheads="1"/>
          </p:cNvSpPr>
          <p:nvPr/>
        </p:nvSpPr>
        <p:spPr bwMode="auto">
          <a:xfrm>
            <a:off x="8292657" y="5519953"/>
            <a:ext cx="96180"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IG</a:t>
            </a:r>
          </a:p>
        </p:txBody>
      </p:sp>
      <p:sp>
        <p:nvSpPr>
          <p:cNvPr id="471" name="Rectangle 268"/>
          <p:cNvSpPr>
            <a:spLocks noChangeArrowheads="1"/>
          </p:cNvSpPr>
          <p:nvPr/>
        </p:nvSpPr>
        <p:spPr bwMode="auto">
          <a:xfrm>
            <a:off x="8011547" y="5327913"/>
            <a:ext cx="123432"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EN</a:t>
            </a:r>
          </a:p>
        </p:txBody>
      </p:sp>
      <p:sp>
        <p:nvSpPr>
          <p:cNvPr id="472" name="Rectangle 269"/>
          <p:cNvSpPr>
            <a:spLocks noChangeArrowheads="1"/>
          </p:cNvSpPr>
          <p:nvPr/>
        </p:nvSpPr>
        <p:spPr bwMode="auto">
          <a:xfrm>
            <a:off x="7478615" y="5293621"/>
            <a:ext cx="149079"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WD</a:t>
            </a:r>
          </a:p>
        </p:txBody>
      </p:sp>
      <p:sp>
        <p:nvSpPr>
          <p:cNvPr id="473" name="Rectangle 270"/>
          <p:cNvSpPr>
            <a:spLocks noChangeArrowheads="1"/>
          </p:cNvSpPr>
          <p:nvPr/>
        </p:nvSpPr>
        <p:spPr bwMode="auto">
          <a:xfrm>
            <a:off x="7619465" y="5499377"/>
            <a:ext cx="123431"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HA</a:t>
            </a:r>
          </a:p>
        </p:txBody>
      </p:sp>
      <p:sp>
        <p:nvSpPr>
          <p:cNvPr id="474" name="Rectangle 271"/>
          <p:cNvSpPr>
            <a:spLocks noChangeArrowheads="1"/>
          </p:cNvSpPr>
          <p:nvPr/>
        </p:nvSpPr>
        <p:spPr bwMode="auto">
          <a:xfrm>
            <a:off x="7511788" y="5693142"/>
            <a:ext cx="123432"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dirty="0">
                <a:solidFill>
                  <a:schemeClr val="bg2"/>
                </a:solidFill>
              </a:rPr>
              <a:t>UB</a:t>
            </a:r>
          </a:p>
        </p:txBody>
      </p:sp>
      <p:sp>
        <p:nvSpPr>
          <p:cNvPr id="475" name="Rectangle 272"/>
          <p:cNvSpPr>
            <a:spLocks noChangeArrowheads="1"/>
          </p:cNvSpPr>
          <p:nvPr/>
        </p:nvSpPr>
        <p:spPr bwMode="auto">
          <a:xfrm>
            <a:off x="7536008" y="5876600"/>
            <a:ext cx="139461"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TW</a:t>
            </a:r>
          </a:p>
        </p:txBody>
      </p:sp>
      <p:sp>
        <p:nvSpPr>
          <p:cNvPr id="476" name="Rectangle 273"/>
          <p:cNvSpPr>
            <a:spLocks noChangeArrowheads="1"/>
          </p:cNvSpPr>
          <p:nvPr/>
        </p:nvSpPr>
        <p:spPr bwMode="auto">
          <a:xfrm>
            <a:off x="8012626" y="5519953"/>
            <a:ext cx="64120"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N</a:t>
            </a:r>
          </a:p>
        </p:txBody>
      </p:sp>
      <p:sp>
        <p:nvSpPr>
          <p:cNvPr id="477" name="Rectangle 274"/>
          <p:cNvSpPr>
            <a:spLocks noChangeArrowheads="1"/>
          </p:cNvSpPr>
          <p:nvPr/>
        </p:nvSpPr>
        <p:spPr bwMode="auto">
          <a:xfrm>
            <a:off x="7834701" y="5621484"/>
            <a:ext cx="149080"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dirty="0">
                <a:solidFill>
                  <a:schemeClr val="bg2"/>
                </a:solidFill>
              </a:rPr>
              <a:t>NW</a:t>
            </a:r>
          </a:p>
        </p:txBody>
      </p:sp>
      <p:sp>
        <p:nvSpPr>
          <p:cNvPr id="478" name="Rectangle 275"/>
          <p:cNvSpPr>
            <a:spLocks noChangeArrowheads="1"/>
          </p:cNvSpPr>
          <p:nvPr/>
        </p:nvSpPr>
        <p:spPr bwMode="auto">
          <a:xfrm>
            <a:off x="8172423" y="5566421"/>
            <a:ext cx="60021" cy="110809"/>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E</a:t>
            </a:r>
          </a:p>
        </p:txBody>
      </p:sp>
      <p:sp>
        <p:nvSpPr>
          <p:cNvPr id="479" name="Rectangle 276"/>
          <p:cNvSpPr>
            <a:spLocks noChangeArrowheads="1"/>
          </p:cNvSpPr>
          <p:nvPr/>
        </p:nvSpPr>
        <p:spPr bwMode="auto">
          <a:xfrm>
            <a:off x="7888567" y="6025947"/>
            <a:ext cx="136203" cy="110809"/>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SM</a:t>
            </a:r>
          </a:p>
        </p:txBody>
      </p:sp>
      <p:sp>
        <p:nvSpPr>
          <p:cNvPr id="480" name="Rectangle 277"/>
          <p:cNvSpPr>
            <a:spLocks noChangeArrowheads="1"/>
          </p:cNvSpPr>
          <p:nvPr/>
        </p:nvSpPr>
        <p:spPr bwMode="auto">
          <a:xfrm>
            <a:off x="7922480" y="5856361"/>
            <a:ext cx="144271"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dirty="0">
                <a:solidFill>
                  <a:schemeClr val="bg2"/>
                </a:solidFill>
              </a:rPr>
              <a:t>SW</a:t>
            </a:r>
          </a:p>
        </p:txBody>
      </p:sp>
      <p:sp>
        <p:nvSpPr>
          <p:cNvPr id="481" name="Rectangle 278"/>
          <p:cNvSpPr>
            <a:spLocks noChangeArrowheads="1"/>
          </p:cNvSpPr>
          <p:nvPr/>
        </p:nvSpPr>
        <p:spPr bwMode="auto">
          <a:xfrm>
            <a:off x="7881643" y="5737885"/>
            <a:ext cx="150055" cy="110809"/>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WC</a:t>
            </a:r>
          </a:p>
        </p:txBody>
      </p:sp>
      <p:sp>
        <p:nvSpPr>
          <p:cNvPr id="482" name="Rectangle 279"/>
          <p:cNvSpPr>
            <a:spLocks noChangeArrowheads="1"/>
          </p:cNvSpPr>
          <p:nvPr/>
        </p:nvSpPr>
        <p:spPr bwMode="auto">
          <a:xfrm>
            <a:off x="7742722" y="5711994"/>
            <a:ext cx="84959"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a:solidFill>
                  <a:schemeClr val="bg2"/>
                </a:solidFill>
              </a:rPr>
              <a:t>W</a:t>
            </a:r>
          </a:p>
        </p:txBody>
      </p:sp>
      <p:sp>
        <p:nvSpPr>
          <p:cNvPr id="483" name="Rectangle 280"/>
          <p:cNvSpPr>
            <a:spLocks noChangeArrowheads="1"/>
          </p:cNvSpPr>
          <p:nvPr/>
        </p:nvSpPr>
        <p:spPr bwMode="auto">
          <a:xfrm>
            <a:off x="8033380" y="5661585"/>
            <a:ext cx="123432" cy="107722"/>
          </a:xfrm>
          <a:prstGeom prst="rect">
            <a:avLst/>
          </a:prstGeom>
          <a:solidFill>
            <a:srgbClr val="EB8C00"/>
          </a:solidFill>
          <a:ln w="6350">
            <a:noFill/>
            <a:miter lim="800000"/>
            <a:headEnd/>
            <a:tailEnd/>
          </a:ln>
        </p:spPr>
        <p:txBody>
          <a:bodyPr wrap="none" lIns="0" tIns="0" rIns="0" bIns="0" anchor="ctr">
            <a:spAutoFit/>
          </a:bodyPr>
          <a:lstStyle/>
          <a:p>
            <a:pPr algn="ctr"/>
            <a:r>
              <a:rPr lang="en-GB" sz="700" dirty="0">
                <a:solidFill>
                  <a:schemeClr val="bg2"/>
                </a:solidFill>
              </a:rPr>
              <a:t>EC</a:t>
            </a:r>
          </a:p>
        </p:txBody>
      </p:sp>
      <p:sp>
        <p:nvSpPr>
          <p:cNvPr id="484" name="Rectangle 308"/>
          <p:cNvSpPr>
            <a:spLocks noChangeArrowheads="1"/>
          </p:cNvSpPr>
          <p:nvPr/>
        </p:nvSpPr>
        <p:spPr bwMode="auto">
          <a:xfrm>
            <a:off x="5034315" y="4591568"/>
            <a:ext cx="109005"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LS</a:t>
            </a:r>
          </a:p>
        </p:txBody>
      </p:sp>
      <p:sp>
        <p:nvSpPr>
          <p:cNvPr id="485" name="Rectangle 330"/>
          <p:cNvSpPr>
            <a:spLocks noChangeArrowheads="1"/>
          </p:cNvSpPr>
          <p:nvPr/>
        </p:nvSpPr>
        <p:spPr bwMode="auto">
          <a:xfrm>
            <a:off x="5350744" y="5742188"/>
            <a:ext cx="134652"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MK</a:t>
            </a:r>
          </a:p>
        </p:txBody>
      </p:sp>
      <p:sp>
        <p:nvSpPr>
          <p:cNvPr id="486" name="Rectangle 334"/>
          <p:cNvSpPr>
            <a:spLocks noChangeArrowheads="1"/>
          </p:cNvSpPr>
          <p:nvPr/>
        </p:nvSpPr>
        <p:spPr bwMode="auto">
          <a:xfrm>
            <a:off x="5528424" y="6381848"/>
            <a:ext cx="128240" cy="107722"/>
          </a:xfrm>
          <a:prstGeom prst="rect">
            <a:avLst/>
          </a:prstGeom>
          <a:noFill/>
          <a:ln w="6350">
            <a:noFill/>
            <a:miter lim="800000"/>
            <a:headEnd/>
            <a:tailEnd/>
          </a:ln>
        </p:spPr>
        <p:txBody>
          <a:bodyPr wrap="none" lIns="0" tIns="0" rIns="0" bIns="0" anchor="ctr">
            <a:spAutoFit/>
          </a:bodyPr>
          <a:lstStyle/>
          <a:p>
            <a:pPr algn="ctr"/>
            <a:r>
              <a:rPr lang="en-GB" sz="700" dirty="0">
                <a:solidFill>
                  <a:schemeClr val="bg2"/>
                </a:solidFill>
              </a:rPr>
              <a:t>RH</a:t>
            </a:r>
          </a:p>
        </p:txBody>
      </p:sp>
      <p:sp>
        <p:nvSpPr>
          <p:cNvPr id="508" name="Rectangle 142"/>
          <p:cNvSpPr>
            <a:spLocks noChangeArrowheads="1"/>
          </p:cNvSpPr>
          <p:nvPr/>
        </p:nvSpPr>
        <p:spPr bwMode="auto">
          <a:xfrm>
            <a:off x="4498785" y="4792273"/>
            <a:ext cx="49693" cy="107722"/>
          </a:xfrm>
          <a:prstGeom prst="rect">
            <a:avLst/>
          </a:prstGeom>
          <a:noFill/>
          <a:ln w="6350">
            <a:noFill/>
            <a:miter lim="800000"/>
            <a:headEnd/>
            <a:tailEnd/>
          </a:ln>
        </p:spPr>
        <p:txBody>
          <a:bodyPr wrap="none" lIns="0" tIns="0" rIns="0" bIns="0" anchor="ctr">
            <a:spAutoFit/>
          </a:bodyPr>
          <a:lstStyle/>
          <a:p>
            <a:pPr algn="ctr"/>
            <a:r>
              <a:rPr lang="en-GB" sz="700" dirty="0" smtClean="0">
                <a:solidFill>
                  <a:schemeClr val="bg2"/>
                </a:solidFill>
              </a:rPr>
              <a:t>L</a:t>
            </a:r>
            <a:endParaRPr lang="en-GB" sz="700" dirty="0">
              <a:solidFill>
                <a:schemeClr val="bg2"/>
              </a:solidFill>
            </a:endParaRPr>
          </a:p>
        </p:txBody>
      </p:sp>
      <p:sp>
        <p:nvSpPr>
          <p:cNvPr id="509" name="Rectangle 142"/>
          <p:cNvSpPr>
            <a:spLocks noChangeArrowheads="1"/>
          </p:cNvSpPr>
          <p:nvPr/>
        </p:nvSpPr>
        <p:spPr bwMode="auto">
          <a:xfrm>
            <a:off x="4733968" y="4807791"/>
            <a:ext cx="75342" cy="107722"/>
          </a:xfrm>
          <a:prstGeom prst="rect">
            <a:avLst/>
          </a:prstGeom>
          <a:noFill/>
          <a:ln w="6350">
            <a:noFill/>
            <a:miter lim="800000"/>
            <a:headEnd/>
            <a:tailEnd/>
          </a:ln>
        </p:spPr>
        <p:txBody>
          <a:bodyPr wrap="none" lIns="0" tIns="0" rIns="0" bIns="0" anchor="ctr">
            <a:spAutoFit/>
          </a:bodyPr>
          <a:lstStyle/>
          <a:p>
            <a:pPr algn="ctr"/>
            <a:r>
              <a:rPr lang="en-GB" sz="700" dirty="0" smtClean="0">
                <a:solidFill>
                  <a:schemeClr val="bg2"/>
                </a:solidFill>
              </a:rPr>
              <a:t>M</a:t>
            </a:r>
            <a:endParaRPr lang="en-GB" sz="700" dirty="0">
              <a:solidFill>
                <a:schemeClr val="bg2"/>
              </a:solidFill>
            </a:endParaRPr>
          </a:p>
        </p:txBody>
      </p:sp>
      <p:sp>
        <p:nvSpPr>
          <p:cNvPr id="510" name="Line 222"/>
          <p:cNvSpPr>
            <a:spLocks noChangeShapeType="1"/>
          </p:cNvSpPr>
          <p:nvPr/>
        </p:nvSpPr>
        <p:spPr bwMode="auto">
          <a:xfrm flipH="1" flipV="1">
            <a:off x="4302554" y="4816312"/>
            <a:ext cx="569263" cy="105165"/>
          </a:xfrm>
          <a:prstGeom prst="line">
            <a:avLst/>
          </a:prstGeom>
          <a:noFill/>
          <a:ln w="6350">
            <a:solidFill>
              <a:srgbClr val="968C6D"/>
            </a:solidFill>
            <a:round/>
            <a:headEnd/>
            <a:tailEnd/>
          </a:ln>
        </p:spPr>
        <p:txBody>
          <a:bodyPr wrap="none" lIns="0" tIns="0" rIns="0" bIns="0" anchor="ctr"/>
          <a:lstStyle/>
          <a:p>
            <a:endParaRPr lang="en-GB" sz="700"/>
          </a:p>
        </p:txBody>
      </p:sp>
    </p:spTree>
    <p:custDataLst>
      <p:tags r:id="rId1"/>
    </p:custData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3319616" y="1332359"/>
            <a:ext cx="2206181" cy="2729097"/>
            <a:chOff x="3319616" y="1332359"/>
            <a:chExt cx="2206181" cy="2729097"/>
          </a:xfrm>
          <a:solidFill>
            <a:srgbClr val="EB8C00"/>
          </a:solidFill>
        </p:grpSpPr>
        <p:sp>
          <p:nvSpPr>
            <p:cNvPr id="1012" name="Tiree"/>
            <p:cNvSpPr>
              <a:spLocks/>
            </p:cNvSpPr>
            <p:nvPr/>
          </p:nvSpPr>
          <p:spPr bwMode="auto">
            <a:xfrm>
              <a:off x="3533632" y="2720110"/>
              <a:ext cx="91070" cy="83973"/>
            </a:xfrm>
            <a:custGeom>
              <a:avLst/>
              <a:gdLst/>
              <a:ahLst/>
              <a:cxnLst>
                <a:cxn ang="0">
                  <a:pos x="0" y="18"/>
                </a:cxn>
                <a:cxn ang="0">
                  <a:pos x="32" y="8"/>
                </a:cxn>
                <a:cxn ang="0">
                  <a:pos x="52" y="0"/>
                </a:cxn>
                <a:cxn ang="0">
                  <a:pos x="56" y="10"/>
                </a:cxn>
                <a:cxn ang="0">
                  <a:pos x="46" y="24"/>
                </a:cxn>
                <a:cxn ang="0">
                  <a:pos x="34" y="26"/>
                </a:cxn>
                <a:cxn ang="0">
                  <a:pos x="26" y="28"/>
                </a:cxn>
                <a:cxn ang="0">
                  <a:pos x="24" y="32"/>
                </a:cxn>
                <a:cxn ang="0">
                  <a:pos x="20" y="44"/>
                </a:cxn>
                <a:cxn ang="0">
                  <a:pos x="16" y="54"/>
                </a:cxn>
                <a:cxn ang="0">
                  <a:pos x="0" y="42"/>
                </a:cxn>
                <a:cxn ang="0">
                  <a:pos x="0" y="18"/>
                </a:cxn>
              </a:cxnLst>
              <a:rect l="0" t="0" r="r" b="b"/>
              <a:pathLst>
                <a:path w="56" h="54">
                  <a:moveTo>
                    <a:pt x="0" y="18"/>
                  </a:moveTo>
                  <a:lnTo>
                    <a:pt x="32" y="8"/>
                  </a:lnTo>
                  <a:lnTo>
                    <a:pt x="52" y="0"/>
                  </a:lnTo>
                  <a:lnTo>
                    <a:pt x="56" y="10"/>
                  </a:lnTo>
                  <a:lnTo>
                    <a:pt x="46" y="24"/>
                  </a:lnTo>
                  <a:lnTo>
                    <a:pt x="34" y="26"/>
                  </a:lnTo>
                  <a:lnTo>
                    <a:pt x="26" y="28"/>
                  </a:lnTo>
                  <a:lnTo>
                    <a:pt x="24" y="32"/>
                  </a:lnTo>
                  <a:lnTo>
                    <a:pt x="20" y="44"/>
                  </a:lnTo>
                  <a:lnTo>
                    <a:pt x="16" y="54"/>
                  </a:lnTo>
                  <a:lnTo>
                    <a:pt x="0" y="42"/>
                  </a:lnTo>
                  <a:lnTo>
                    <a:pt x="0" y="18"/>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3" name="Borders"/>
            <p:cNvSpPr>
              <a:spLocks/>
            </p:cNvSpPr>
            <p:nvPr/>
          </p:nvSpPr>
          <p:spPr bwMode="auto">
            <a:xfrm>
              <a:off x="4863260" y="3186377"/>
              <a:ext cx="587404" cy="561287"/>
            </a:xfrm>
            <a:custGeom>
              <a:avLst/>
              <a:gdLst/>
              <a:ahLst/>
              <a:cxnLst>
                <a:cxn ang="0">
                  <a:pos x="366" y="60"/>
                </a:cxn>
                <a:cxn ang="0">
                  <a:pos x="328" y="102"/>
                </a:cxn>
                <a:cxn ang="0">
                  <a:pos x="312" y="116"/>
                </a:cxn>
                <a:cxn ang="0">
                  <a:pos x="314" y="146"/>
                </a:cxn>
                <a:cxn ang="0">
                  <a:pos x="340" y="190"/>
                </a:cxn>
                <a:cxn ang="0">
                  <a:pos x="336" y="210"/>
                </a:cxn>
                <a:cxn ang="0">
                  <a:pos x="294" y="250"/>
                </a:cxn>
                <a:cxn ang="0">
                  <a:pos x="272" y="256"/>
                </a:cxn>
                <a:cxn ang="0">
                  <a:pos x="232" y="296"/>
                </a:cxn>
                <a:cxn ang="0">
                  <a:pos x="206" y="340"/>
                </a:cxn>
                <a:cxn ang="0">
                  <a:pos x="170" y="362"/>
                </a:cxn>
                <a:cxn ang="0">
                  <a:pos x="164" y="352"/>
                </a:cxn>
                <a:cxn ang="0">
                  <a:pos x="158" y="338"/>
                </a:cxn>
                <a:cxn ang="0">
                  <a:pos x="160" y="306"/>
                </a:cxn>
                <a:cxn ang="0">
                  <a:pos x="156" y="284"/>
                </a:cxn>
                <a:cxn ang="0">
                  <a:pos x="140" y="284"/>
                </a:cxn>
                <a:cxn ang="0">
                  <a:pos x="122" y="290"/>
                </a:cxn>
                <a:cxn ang="0">
                  <a:pos x="114" y="276"/>
                </a:cxn>
                <a:cxn ang="0">
                  <a:pos x="110" y="262"/>
                </a:cxn>
                <a:cxn ang="0">
                  <a:pos x="88" y="248"/>
                </a:cxn>
                <a:cxn ang="0">
                  <a:pos x="62" y="256"/>
                </a:cxn>
                <a:cxn ang="0">
                  <a:pos x="52" y="248"/>
                </a:cxn>
                <a:cxn ang="0">
                  <a:pos x="66" y="230"/>
                </a:cxn>
                <a:cxn ang="0">
                  <a:pos x="44" y="222"/>
                </a:cxn>
                <a:cxn ang="0">
                  <a:pos x="28" y="230"/>
                </a:cxn>
                <a:cxn ang="0">
                  <a:pos x="2" y="222"/>
                </a:cxn>
                <a:cxn ang="0">
                  <a:pos x="10" y="180"/>
                </a:cxn>
                <a:cxn ang="0">
                  <a:pos x="0" y="156"/>
                </a:cxn>
                <a:cxn ang="0">
                  <a:pos x="34" y="118"/>
                </a:cxn>
                <a:cxn ang="0">
                  <a:pos x="18" y="76"/>
                </a:cxn>
                <a:cxn ang="0">
                  <a:pos x="44" y="50"/>
                </a:cxn>
                <a:cxn ang="0">
                  <a:pos x="60" y="64"/>
                </a:cxn>
                <a:cxn ang="0">
                  <a:pos x="90" y="66"/>
                </a:cxn>
                <a:cxn ang="0">
                  <a:pos x="110" y="88"/>
                </a:cxn>
                <a:cxn ang="0">
                  <a:pos x="144" y="56"/>
                </a:cxn>
                <a:cxn ang="0">
                  <a:pos x="172" y="56"/>
                </a:cxn>
                <a:cxn ang="0">
                  <a:pos x="202" y="42"/>
                </a:cxn>
                <a:cxn ang="0">
                  <a:pos x="244" y="36"/>
                </a:cxn>
                <a:cxn ang="0">
                  <a:pos x="280" y="22"/>
                </a:cxn>
                <a:cxn ang="0">
                  <a:pos x="288" y="0"/>
                </a:cxn>
                <a:cxn ang="0">
                  <a:pos x="302" y="4"/>
                </a:cxn>
                <a:cxn ang="0">
                  <a:pos x="314" y="8"/>
                </a:cxn>
                <a:cxn ang="0">
                  <a:pos x="328" y="10"/>
                </a:cxn>
                <a:cxn ang="0">
                  <a:pos x="336" y="16"/>
                </a:cxn>
                <a:cxn ang="0">
                  <a:pos x="338" y="24"/>
                </a:cxn>
                <a:cxn ang="0">
                  <a:pos x="350" y="32"/>
                </a:cxn>
                <a:cxn ang="0">
                  <a:pos x="360" y="42"/>
                </a:cxn>
                <a:cxn ang="0">
                  <a:pos x="366" y="60"/>
                </a:cxn>
              </a:cxnLst>
              <a:rect l="0" t="0" r="r" b="b"/>
              <a:pathLst>
                <a:path w="366" h="362">
                  <a:moveTo>
                    <a:pt x="366" y="60"/>
                  </a:moveTo>
                  <a:lnTo>
                    <a:pt x="328" y="102"/>
                  </a:lnTo>
                  <a:lnTo>
                    <a:pt x="312" y="116"/>
                  </a:lnTo>
                  <a:lnTo>
                    <a:pt x="314" y="146"/>
                  </a:lnTo>
                  <a:lnTo>
                    <a:pt x="340" y="190"/>
                  </a:lnTo>
                  <a:lnTo>
                    <a:pt x="336" y="210"/>
                  </a:lnTo>
                  <a:lnTo>
                    <a:pt x="294" y="250"/>
                  </a:lnTo>
                  <a:lnTo>
                    <a:pt x="272" y="256"/>
                  </a:lnTo>
                  <a:lnTo>
                    <a:pt x="232" y="296"/>
                  </a:lnTo>
                  <a:lnTo>
                    <a:pt x="206" y="340"/>
                  </a:lnTo>
                  <a:lnTo>
                    <a:pt x="170" y="362"/>
                  </a:lnTo>
                  <a:lnTo>
                    <a:pt x="164" y="352"/>
                  </a:lnTo>
                  <a:lnTo>
                    <a:pt x="158" y="338"/>
                  </a:lnTo>
                  <a:lnTo>
                    <a:pt x="160" y="306"/>
                  </a:lnTo>
                  <a:lnTo>
                    <a:pt x="156" y="284"/>
                  </a:lnTo>
                  <a:lnTo>
                    <a:pt x="140" y="284"/>
                  </a:lnTo>
                  <a:lnTo>
                    <a:pt x="122" y="290"/>
                  </a:lnTo>
                  <a:lnTo>
                    <a:pt x="114" y="276"/>
                  </a:lnTo>
                  <a:lnTo>
                    <a:pt x="110" y="262"/>
                  </a:lnTo>
                  <a:lnTo>
                    <a:pt x="88" y="248"/>
                  </a:lnTo>
                  <a:lnTo>
                    <a:pt x="62" y="256"/>
                  </a:lnTo>
                  <a:lnTo>
                    <a:pt x="52" y="248"/>
                  </a:lnTo>
                  <a:lnTo>
                    <a:pt x="66" y="230"/>
                  </a:lnTo>
                  <a:lnTo>
                    <a:pt x="44" y="222"/>
                  </a:lnTo>
                  <a:lnTo>
                    <a:pt x="28" y="230"/>
                  </a:lnTo>
                  <a:lnTo>
                    <a:pt x="2" y="222"/>
                  </a:lnTo>
                  <a:lnTo>
                    <a:pt x="10" y="180"/>
                  </a:lnTo>
                  <a:lnTo>
                    <a:pt x="0" y="156"/>
                  </a:lnTo>
                  <a:lnTo>
                    <a:pt x="34" y="118"/>
                  </a:lnTo>
                  <a:lnTo>
                    <a:pt x="18" y="76"/>
                  </a:lnTo>
                  <a:lnTo>
                    <a:pt x="44" y="50"/>
                  </a:lnTo>
                  <a:lnTo>
                    <a:pt x="60" y="64"/>
                  </a:lnTo>
                  <a:lnTo>
                    <a:pt x="90" y="66"/>
                  </a:lnTo>
                  <a:lnTo>
                    <a:pt x="110" y="88"/>
                  </a:lnTo>
                  <a:lnTo>
                    <a:pt x="144" y="56"/>
                  </a:lnTo>
                  <a:lnTo>
                    <a:pt x="172" y="56"/>
                  </a:lnTo>
                  <a:lnTo>
                    <a:pt x="202" y="42"/>
                  </a:lnTo>
                  <a:lnTo>
                    <a:pt x="244" y="36"/>
                  </a:lnTo>
                  <a:lnTo>
                    <a:pt x="280" y="22"/>
                  </a:lnTo>
                  <a:lnTo>
                    <a:pt x="288" y="0"/>
                  </a:lnTo>
                  <a:lnTo>
                    <a:pt x="302" y="4"/>
                  </a:lnTo>
                  <a:lnTo>
                    <a:pt x="314" y="8"/>
                  </a:lnTo>
                  <a:lnTo>
                    <a:pt x="328" y="10"/>
                  </a:lnTo>
                  <a:lnTo>
                    <a:pt x="336" y="16"/>
                  </a:lnTo>
                  <a:lnTo>
                    <a:pt x="338" y="24"/>
                  </a:lnTo>
                  <a:lnTo>
                    <a:pt x="350" y="32"/>
                  </a:lnTo>
                  <a:lnTo>
                    <a:pt x="360" y="42"/>
                  </a:lnTo>
                  <a:lnTo>
                    <a:pt x="366" y="6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4" name="Dumfries and Galloway"/>
            <p:cNvSpPr>
              <a:spLocks/>
            </p:cNvSpPr>
            <p:nvPr/>
          </p:nvSpPr>
          <p:spPr bwMode="auto">
            <a:xfrm>
              <a:off x="4200722" y="3509007"/>
              <a:ext cx="935749" cy="552449"/>
            </a:xfrm>
            <a:custGeom>
              <a:avLst/>
              <a:gdLst/>
              <a:ahLst/>
              <a:cxnLst>
                <a:cxn ang="0">
                  <a:pos x="575" y="164"/>
                </a:cxn>
                <a:cxn ang="0">
                  <a:pos x="533" y="210"/>
                </a:cxn>
                <a:cxn ang="0">
                  <a:pos x="479" y="212"/>
                </a:cxn>
                <a:cxn ang="0">
                  <a:pos x="403" y="216"/>
                </a:cxn>
                <a:cxn ang="0">
                  <a:pos x="397" y="258"/>
                </a:cxn>
                <a:cxn ang="0">
                  <a:pos x="333" y="262"/>
                </a:cxn>
                <a:cxn ang="0">
                  <a:pos x="299" y="304"/>
                </a:cxn>
                <a:cxn ang="0">
                  <a:pos x="251" y="288"/>
                </a:cxn>
                <a:cxn ang="0">
                  <a:pos x="217" y="270"/>
                </a:cxn>
                <a:cxn ang="0">
                  <a:pos x="193" y="236"/>
                </a:cxn>
                <a:cxn ang="0">
                  <a:pos x="191" y="240"/>
                </a:cxn>
                <a:cxn ang="0">
                  <a:pos x="197" y="272"/>
                </a:cxn>
                <a:cxn ang="0">
                  <a:pos x="211" y="332"/>
                </a:cxn>
                <a:cxn ang="0">
                  <a:pos x="170" y="332"/>
                </a:cxn>
                <a:cxn ang="0">
                  <a:pos x="126" y="276"/>
                </a:cxn>
                <a:cxn ang="0">
                  <a:pos x="94" y="260"/>
                </a:cxn>
                <a:cxn ang="0">
                  <a:pos x="64" y="292"/>
                </a:cxn>
                <a:cxn ang="0">
                  <a:pos x="78" y="336"/>
                </a:cxn>
                <a:cxn ang="0">
                  <a:pos x="60" y="357"/>
                </a:cxn>
                <a:cxn ang="0">
                  <a:pos x="40" y="292"/>
                </a:cxn>
                <a:cxn ang="0">
                  <a:pos x="4" y="256"/>
                </a:cxn>
                <a:cxn ang="0">
                  <a:pos x="8" y="192"/>
                </a:cxn>
                <a:cxn ang="0">
                  <a:pos x="24" y="208"/>
                </a:cxn>
                <a:cxn ang="0">
                  <a:pos x="44" y="240"/>
                </a:cxn>
                <a:cxn ang="0">
                  <a:pos x="36" y="194"/>
                </a:cxn>
                <a:cxn ang="0">
                  <a:pos x="94" y="178"/>
                </a:cxn>
                <a:cxn ang="0">
                  <a:pos x="140" y="140"/>
                </a:cxn>
                <a:cxn ang="0">
                  <a:pos x="191" y="126"/>
                </a:cxn>
                <a:cxn ang="0">
                  <a:pos x="225" y="66"/>
                </a:cxn>
                <a:cxn ang="0">
                  <a:pos x="271" y="60"/>
                </a:cxn>
                <a:cxn ang="0">
                  <a:pos x="309" y="0"/>
                </a:cxn>
                <a:cxn ang="0">
                  <a:pos x="349" y="30"/>
                </a:cxn>
                <a:cxn ang="0">
                  <a:pos x="375" y="46"/>
                </a:cxn>
                <a:cxn ang="0">
                  <a:pos x="393" y="60"/>
                </a:cxn>
                <a:cxn ang="0">
                  <a:pos x="443" y="22"/>
                </a:cxn>
                <a:cxn ang="0">
                  <a:pos x="479" y="24"/>
                </a:cxn>
                <a:cxn ang="0">
                  <a:pos x="477" y="48"/>
                </a:cxn>
                <a:cxn ang="0">
                  <a:pos x="525" y="54"/>
                </a:cxn>
                <a:cxn ang="0">
                  <a:pos x="539" y="82"/>
                </a:cxn>
                <a:cxn ang="0">
                  <a:pos x="571" y="76"/>
                </a:cxn>
                <a:cxn ang="0">
                  <a:pos x="575" y="134"/>
                </a:cxn>
              </a:cxnLst>
              <a:rect l="0" t="0" r="r" b="b"/>
              <a:pathLst>
                <a:path w="585" h="357">
                  <a:moveTo>
                    <a:pt x="585" y="156"/>
                  </a:moveTo>
                  <a:lnTo>
                    <a:pt x="575" y="164"/>
                  </a:lnTo>
                  <a:lnTo>
                    <a:pt x="545" y="184"/>
                  </a:lnTo>
                  <a:lnTo>
                    <a:pt x="533" y="210"/>
                  </a:lnTo>
                  <a:lnTo>
                    <a:pt x="495" y="214"/>
                  </a:lnTo>
                  <a:lnTo>
                    <a:pt x="479" y="212"/>
                  </a:lnTo>
                  <a:lnTo>
                    <a:pt x="413" y="212"/>
                  </a:lnTo>
                  <a:lnTo>
                    <a:pt x="403" y="216"/>
                  </a:lnTo>
                  <a:lnTo>
                    <a:pt x="405" y="250"/>
                  </a:lnTo>
                  <a:lnTo>
                    <a:pt x="397" y="258"/>
                  </a:lnTo>
                  <a:lnTo>
                    <a:pt x="357" y="260"/>
                  </a:lnTo>
                  <a:lnTo>
                    <a:pt x="333" y="262"/>
                  </a:lnTo>
                  <a:lnTo>
                    <a:pt x="333" y="280"/>
                  </a:lnTo>
                  <a:lnTo>
                    <a:pt x="299" y="304"/>
                  </a:lnTo>
                  <a:lnTo>
                    <a:pt x="267" y="304"/>
                  </a:lnTo>
                  <a:lnTo>
                    <a:pt x="251" y="288"/>
                  </a:lnTo>
                  <a:lnTo>
                    <a:pt x="239" y="270"/>
                  </a:lnTo>
                  <a:lnTo>
                    <a:pt x="217" y="270"/>
                  </a:lnTo>
                  <a:lnTo>
                    <a:pt x="197" y="236"/>
                  </a:lnTo>
                  <a:lnTo>
                    <a:pt x="193" y="236"/>
                  </a:lnTo>
                  <a:lnTo>
                    <a:pt x="191" y="238"/>
                  </a:lnTo>
                  <a:lnTo>
                    <a:pt x="191" y="240"/>
                  </a:lnTo>
                  <a:lnTo>
                    <a:pt x="193" y="254"/>
                  </a:lnTo>
                  <a:lnTo>
                    <a:pt x="197" y="272"/>
                  </a:lnTo>
                  <a:lnTo>
                    <a:pt x="207" y="282"/>
                  </a:lnTo>
                  <a:lnTo>
                    <a:pt x="211" y="332"/>
                  </a:lnTo>
                  <a:lnTo>
                    <a:pt x="199" y="343"/>
                  </a:lnTo>
                  <a:lnTo>
                    <a:pt x="170" y="332"/>
                  </a:lnTo>
                  <a:lnTo>
                    <a:pt x="144" y="296"/>
                  </a:lnTo>
                  <a:lnTo>
                    <a:pt x="126" y="276"/>
                  </a:lnTo>
                  <a:lnTo>
                    <a:pt x="110" y="262"/>
                  </a:lnTo>
                  <a:lnTo>
                    <a:pt x="94" y="260"/>
                  </a:lnTo>
                  <a:lnTo>
                    <a:pt x="72" y="264"/>
                  </a:lnTo>
                  <a:lnTo>
                    <a:pt x="64" y="292"/>
                  </a:lnTo>
                  <a:lnTo>
                    <a:pt x="72" y="318"/>
                  </a:lnTo>
                  <a:lnTo>
                    <a:pt x="78" y="336"/>
                  </a:lnTo>
                  <a:lnTo>
                    <a:pt x="94" y="357"/>
                  </a:lnTo>
                  <a:lnTo>
                    <a:pt x="60" y="357"/>
                  </a:lnTo>
                  <a:lnTo>
                    <a:pt x="60" y="330"/>
                  </a:lnTo>
                  <a:lnTo>
                    <a:pt x="40" y="292"/>
                  </a:lnTo>
                  <a:lnTo>
                    <a:pt x="26" y="274"/>
                  </a:lnTo>
                  <a:lnTo>
                    <a:pt x="4" y="256"/>
                  </a:lnTo>
                  <a:lnTo>
                    <a:pt x="0" y="204"/>
                  </a:lnTo>
                  <a:lnTo>
                    <a:pt x="8" y="192"/>
                  </a:lnTo>
                  <a:lnTo>
                    <a:pt x="22" y="194"/>
                  </a:lnTo>
                  <a:lnTo>
                    <a:pt x="24" y="208"/>
                  </a:lnTo>
                  <a:lnTo>
                    <a:pt x="30" y="228"/>
                  </a:lnTo>
                  <a:lnTo>
                    <a:pt x="44" y="240"/>
                  </a:lnTo>
                  <a:lnTo>
                    <a:pt x="46" y="214"/>
                  </a:lnTo>
                  <a:lnTo>
                    <a:pt x="36" y="194"/>
                  </a:lnTo>
                  <a:lnTo>
                    <a:pt x="66" y="194"/>
                  </a:lnTo>
                  <a:lnTo>
                    <a:pt x="94" y="178"/>
                  </a:lnTo>
                  <a:lnTo>
                    <a:pt x="134" y="176"/>
                  </a:lnTo>
                  <a:lnTo>
                    <a:pt x="140" y="140"/>
                  </a:lnTo>
                  <a:lnTo>
                    <a:pt x="168" y="126"/>
                  </a:lnTo>
                  <a:lnTo>
                    <a:pt x="191" y="126"/>
                  </a:lnTo>
                  <a:lnTo>
                    <a:pt x="217" y="94"/>
                  </a:lnTo>
                  <a:lnTo>
                    <a:pt x="225" y="66"/>
                  </a:lnTo>
                  <a:lnTo>
                    <a:pt x="255" y="50"/>
                  </a:lnTo>
                  <a:lnTo>
                    <a:pt x="271" y="60"/>
                  </a:lnTo>
                  <a:lnTo>
                    <a:pt x="283" y="22"/>
                  </a:lnTo>
                  <a:lnTo>
                    <a:pt x="309" y="0"/>
                  </a:lnTo>
                  <a:lnTo>
                    <a:pt x="333" y="10"/>
                  </a:lnTo>
                  <a:lnTo>
                    <a:pt x="349" y="30"/>
                  </a:lnTo>
                  <a:lnTo>
                    <a:pt x="355" y="42"/>
                  </a:lnTo>
                  <a:lnTo>
                    <a:pt x="375" y="46"/>
                  </a:lnTo>
                  <a:lnTo>
                    <a:pt x="381" y="64"/>
                  </a:lnTo>
                  <a:lnTo>
                    <a:pt x="393" y="60"/>
                  </a:lnTo>
                  <a:lnTo>
                    <a:pt x="417" y="14"/>
                  </a:lnTo>
                  <a:lnTo>
                    <a:pt x="443" y="22"/>
                  </a:lnTo>
                  <a:lnTo>
                    <a:pt x="461" y="14"/>
                  </a:lnTo>
                  <a:lnTo>
                    <a:pt x="479" y="24"/>
                  </a:lnTo>
                  <a:lnTo>
                    <a:pt x="467" y="38"/>
                  </a:lnTo>
                  <a:lnTo>
                    <a:pt x="477" y="48"/>
                  </a:lnTo>
                  <a:lnTo>
                    <a:pt x="503" y="40"/>
                  </a:lnTo>
                  <a:lnTo>
                    <a:pt x="525" y="54"/>
                  </a:lnTo>
                  <a:lnTo>
                    <a:pt x="529" y="68"/>
                  </a:lnTo>
                  <a:lnTo>
                    <a:pt x="539" y="82"/>
                  </a:lnTo>
                  <a:lnTo>
                    <a:pt x="557" y="76"/>
                  </a:lnTo>
                  <a:lnTo>
                    <a:pt x="571" y="76"/>
                  </a:lnTo>
                  <a:lnTo>
                    <a:pt x="575" y="96"/>
                  </a:lnTo>
                  <a:lnTo>
                    <a:pt x="575" y="134"/>
                  </a:lnTo>
                  <a:lnTo>
                    <a:pt x="585" y="156"/>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5" name="Lothian"/>
            <p:cNvSpPr>
              <a:spLocks/>
            </p:cNvSpPr>
            <p:nvPr/>
          </p:nvSpPr>
          <p:spPr bwMode="auto">
            <a:xfrm>
              <a:off x="4749422" y="3100195"/>
              <a:ext cx="576021" cy="223189"/>
            </a:xfrm>
            <a:custGeom>
              <a:avLst/>
              <a:gdLst/>
              <a:ahLst/>
              <a:cxnLst>
                <a:cxn ang="0">
                  <a:pos x="360" y="56"/>
                </a:cxn>
                <a:cxn ang="0">
                  <a:pos x="352" y="76"/>
                </a:cxn>
                <a:cxn ang="0">
                  <a:pos x="316" y="92"/>
                </a:cxn>
                <a:cxn ang="0">
                  <a:pos x="274" y="98"/>
                </a:cxn>
                <a:cxn ang="0">
                  <a:pos x="244" y="112"/>
                </a:cxn>
                <a:cxn ang="0">
                  <a:pos x="216" y="112"/>
                </a:cxn>
                <a:cxn ang="0">
                  <a:pos x="182" y="144"/>
                </a:cxn>
                <a:cxn ang="0">
                  <a:pos x="162" y="122"/>
                </a:cxn>
                <a:cxn ang="0">
                  <a:pos x="134" y="120"/>
                </a:cxn>
                <a:cxn ang="0">
                  <a:pos x="116" y="106"/>
                </a:cxn>
                <a:cxn ang="0">
                  <a:pos x="90" y="132"/>
                </a:cxn>
                <a:cxn ang="0">
                  <a:pos x="66" y="118"/>
                </a:cxn>
                <a:cxn ang="0">
                  <a:pos x="26" y="126"/>
                </a:cxn>
                <a:cxn ang="0">
                  <a:pos x="0" y="84"/>
                </a:cxn>
                <a:cxn ang="0">
                  <a:pos x="30" y="48"/>
                </a:cxn>
                <a:cxn ang="0">
                  <a:pos x="66" y="22"/>
                </a:cxn>
                <a:cxn ang="0">
                  <a:pos x="92" y="34"/>
                </a:cxn>
                <a:cxn ang="0">
                  <a:pos x="116" y="32"/>
                </a:cxn>
                <a:cxn ang="0">
                  <a:pos x="140" y="40"/>
                </a:cxn>
                <a:cxn ang="0">
                  <a:pos x="170" y="46"/>
                </a:cxn>
                <a:cxn ang="0">
                  <a:pos x="198" y="52"/>
                </a:cxn>
                <a:cxn ang="0">
                  <a:pos x="210" y="44"/>
                </a:cxn>
                <a:cxn ang="0">
                  <a:pos x="222" y="44"/>
                </a:cxn>
                <a:cxn ang="0">
                  <a:pos x="242" y="22"/>
                </a:cxn>
                <a:cxn ang="0">
                  <a:pos x="264" y="0"/>
                </a:cxn>
                <a:cxn ang="0">
                  <a:pos x="284" y="0"/>
                </a:cxn>
                <a:cxn ang="0">
                  <a:pos x="298" y="16"/>
                </a:cxn>
                <a:cxn ang="0">
                  <a:pos x="304" y="30"/>
                </a:cxn>
                <a:cxn ang="0">
                  <a:pos x="312" y="32"/>
                </a:cxn>
                <a:cxn ang="0">
                  <a:pos x="324" y="36"/>
                </a:cxn>
                <a:cxn ang="0">
                  <a:pos x="342" y="44"/>
                </a:cxn>
                <a:cxn ang="0">
                  <a:pos x="360" y="56"/>
                </a:cxn>
              </a:cxnLst>
              <a:rect l="0" t="0" r="r" b="b"/>
              <a:pathLst>
                <a:path w="360" h="144">
                  <a:moveTo>
                    <a:pt x="360" y="56"/>
                  </a:moveTo>
                  <a:lnTo>
                    <a:pt x="352" y="76"/>
                  </a:lnTo>
                  <a:lnTo>
                    <a:pt x="316" y="92"/>
                  </a:lnTo>
                  <a:lnTo>
                    <a:pt x="274" y="98"/>
                  </a:lnTo>
                  <a:lnTo>
                    <a:pt x="244" y="112"/>
                  </a:lnTo>
                  <a:lnTo>
                    <a:pt x="216" y="112"/>
                  </a:lnTo>
                  <a:lnTo>
                    <a:pt x="182" y="144"/>
                  </a:lnTo>
                  <a:lnTo>
                    <a:pt x="162" y="122"/>
                  </a:lnTo>
                  <a:lnTo>
                    <a:pt x="134" y="120"/>
                  </a:lnTo>
                  <a:lnTo>
                    <a:pt x="116" y="106"/>
                  </a:lnTo>
                  <a:lnTo>
                    <a:pt x="90" y="132"/>
                  </a:lnTo>
                  <a:lnTo>
                    <a:pt x="66" y="118"/>
                  </a:lnTo>
                  <a:lnTo>
                    <a:pt x="26" y="126"/>
                  </a:lnTo>
                  <a:lnTo>
                    <a:pt x="0" y="84"/>
                  </a:lnTo>
                  <a:lnTo>
                    <a:pt x="30" y="48"/>
                  </a:lnTo>
                  <a:lnTo>
                    <a:pt x="66" y="22"/>
                  </a:lnTo>
                  <a:lnTo>
                    <a:pt x="92" y="34"/>
                  </a:lnTo>
                  <a:lnTo>
                    <a:pt x="116" y="32"/>
                  </a:lnTo>
                  <a:lnTo>
                    <a:pt x="140" y="40"/>
                  </a:lnTo>
                  <a:lnTo>
                    <a:pt x="170" y="46"/>
                  </a:lnTo>
                  <a:lnTo>
                    <a:pt x="198" y="52"/>
                  </a:lnTo>
                  <a:lnTo>
                    <a:pt x="210" y="44"/>
                  </a:lnTo>
                  <a:lnTo>
                    <a:pt x="222" y="44"/>
                  </a:lnTo>
                  <a:lnTo>
                    <a:pt x="242" y="22"/>
                  </a:lnTo>
                  <a:lnTo>
                    <a:pt x="264" y="0"/>
                  </a:lnTo>
                  <a:lnTo>
                    <a:pt x="284" y="0"/>
                  </a:lnTo>
                  <a:lnTo>
                    <a:pt x="298" y="16"/>
                  </a:lnTo>
                  <a:lnTo>
                    <a:pt x="304" y="30"/>
                  </a:lnTo>
                  <a:lnTo>
                    <a:pt x="312" y="32"/>
                  </a:lnTo>
                  <a:lnTo>
                    <a:pt x="324" y="36"/>
                  </a:lnTo>
                  <a:lnTo>
                    <a:pt x="342" y="44"/>
                  </a:lnTo>
                  <a:lnTo>
                    <a:pt x="360" y="56"/>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6" name="Fife"/>
            <p:cNvSpPr>
              <a:spLocks/>
            </p:cNvSpPr>
            <p:nvPr/>
          </p:nvSpPr>
          <p:spPr bwMode="auto">
            <a:xfrm>
              <a:off x="4808617" y="2854908"/>
              <a:ext cx="432585" cy="269595"/>
            </a:xfrm>
            <a:custGeom>
              <a:avLst/>
              <a:gdLst/>
              <a:ahLst/>
              <a:cxnLst>
                <a:cxn ang="0">
                  <a:pos x="66" y="174"/>
                </a:cxn>
                <a:cxn ang="0">
                  <a:pos x="0" y="154"/>
                </a:cxn>
                <a:cxn ang="0">
                  <a:pos x="8" y="130"/>
                </a:cxn>
                <a:cxn ang="0">
                  <a:pos x="22" y="126"/>
                </a:cxn>
                <a:cxn ang="0">
                  <a:pos x="58" y="122"/>
                </a:cxn>
                <a:cxn ang="0">
                  <a:pos x="82" y="118"/>
                </a:cxn>
                <a:cxn ang="0">
                  <a:pos x="104" y="92"/>
                </a:cxn>
                <a:cxn ang="0">
                  <a:pos x="106" y="80"/>
                </a:cxn>
                <a:cxn ang="0">
                  <a:pos x="80" y="80"/>
                </a:cxn>
                <a:cxn ang="0">
                  <a:pos x="76" y="64"/>
                </a:cxn>
                <a:cxn ang="0">
                  <a:pos x="110" y="48"/>
                </a:cxn>
                <a:cxn ang="0">
                  <a:pos x="110" y="32"/>
                </a:cxn>
                <a:cxn ang="0">
                  <a:pos x="150" y="14"/>
                </a:cxn>
                <a:cxn ang="0">
                  <a:pos x="184" y="2"/>
                </a:cxn>
                <a:cxn ang="0">
                  <a:pos x="208" y="0"/>
                </a:cxn>
                <a:cxn ang="0">
                  <a:pos x="218" y="10"/>
                </a:cxn>
                <a:cxn ang="0">
                  <a:pos x="224" y="36"/>
                </a:cxn>
                <a:cxn ang="0">
                  <a:pos x="248" y="46"/>
                </a:cxn>
                <a:cxn ang="0">
                  <a:pos x="270" y="60"/>
                </a:cxn>
                <a:cxn ang="0">
                  <a:pos x="262" y="74"/>
                </a:cxn>
                <a:cxn ang="0">
                  <a:pos x="238" y="98"/>
                </a:cxn>
                <a:cxn ang="0">
                  <a:pos x="216" y="106"/>
                </a:cxn>
                <a:cxn ang="0">
                  <a:pos x="198" y="98"/>
                </a:cxn>
                <a:cxn ang="0">
                  <a:pos x="178" y="100"/>
                </a:cxn>
                <a:cxn ang="0">
                  <a:pos x="160" y="106"/>
                </a:cxn>
                <a:cxn ang="0">
                  <a:pos x="128" y="136"/>
                </a:cxn>
                <a:cxn ang="0">
                  <a:pos x="118" y="166"/>
                </a:cxn>
                <a:cxn ang="0">
                  <a:pos x="94" y="166"/>
                </a:cxn>
                <a:cxn ang="0">
                  <a:pos x="66" y="174"/>
                </a:cxn>
              </a:cxnLst>
              <a:rect l="0" t="0" r="r" b="b"/>
              <a:pathLst>
                <a:path w="270" h="174">
                  <a:moveTo>
                    <a:pt x="66" y="174"/>
                  </a:moveTo>
                  <a:lnTo>
                    <a:pt x="0" y="154"/>
                  </a:lnTo>
                  <a:lnTo>
                    <a:pt x="8" y="130"/>
                  </a:lnTo>
                  <a:lnTo>
                    <a:pt x="22" y="126"/>
                  </a:lnTo>
                  <a:lnTo>
                    <a:pt x="58" y="122"/>
                  </a:lnTo>
                  <a:lnTo>
                    <a:pt x="82" y="118"/>
                  </a:lnTo>
                  <a:lnTo>
                    <a:pt x="104" y="92"/>
                  </a:lnTo>
                  <a:lnTo>
                    <a:pt x="106" y="80"/>
                  </a:lnTo>
                  <a:lnTo>
                    <a:pt x="80" y="80"/>
                  </a:lnTo>
                  <a:lnTo>
                    <a:pt x="76" y="64"/>
                  </a:lnTo>
                  <a:lnTo>
                    <a:pt x="110" y="48"/>
                  </a:lnTo>
                  <a:lnTo>
                    <a:pt x="110" y="32"/>
                  </a:lnTo>
                  <a:lnTo>
                    <a:pt x="150" y="14"/>
                  </a:lnTo>
                  <a:lnTo>
                    <a:pt x="184" y="2"/>
                  </a:lnTo>
                  <a:lnTo>
                    <a:pt x="208" y="0"/>
                  </a:lnTo>
                  <a:lnTo>
                    <a:pt x="218" y="10"/>
                  </a:lnTo>
                  <a:lnTo>
                    <a:pt x="224" y="36"/>
                  </a:lnTo>
                  <a:lnTo>
                    <a:pt x="248" y="46"/>
                  </a:lnTo>
                  <a:lnTo>
                    <a:pt x="270" y="60"/>
                  </a:lnTo>
                  <a:lnTo>
                    <a:pt x="262" y="74"/>
                  </a:lnTo>
                  <a:lnTo>
                    <a:pt x="238" y="98"/>
                  </a:lnTo>
                  <a:lnTo>
                    <a:pt x="216" y="106"/>
                  </a:lnTo>
                  <a:lnTo>
                    <a:pt x="198" y="98"/>
                  </a:lnTo>
                  <a:lnTo>
                    <a:pt x="178" y="100"/>
                  </a:lnTo>
                  <a:lnTo>
                    <a:pt x="160" y="106"/>
                  </a:lnTo>
                  <a:lnTo>
                    <a:pt x="128" y="136"/>
                  </a:lnTo>
                  <a:lnTo>
                    <a:pt x="118" y="166"/>
                  </a:lnTo>
                  <a:lnTo>
                    <a:pt x="94" y="166"/>
                  </a:lnTo>
                  <a:lnTo>
                    <a:pt x="66" y="174"/>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7" name="Central"/>
            <p:cNvSpPr>
              <a:spLocks/>
            </p:cNvSpPr>
            <p:nvPr/>
          </p:nvSpPr>
          <p:spPr bwMode="auto">
            <a:xfrm>
              <a:off x="4366926" y="2764307"/>
              <a:ext cx="491780" cy="466267"/>
            </a:xfrm>
            <a:custGeom>
              <a:avLst/>
              <a:gdLst/>
              <a:ahLst/>
              <a:cxnLst>
                <a:cxn ang="0">
                  <a:pos x="307" y="238"/>
                </a:cxn>
                <a:cxn ang="0">
                  <a:pos x="273" y="260"/>
                </a:cxn>
                <a:cxn ang="0">
                  <a:pos x="239" y="300"/>
                </a:cxn>
                <a:cxn ang="0">
                  <a:pos x="197" y="272"/>
                </a:cxn>
                <a:cxn ang="0">
                  <a:pos x="169" y="268"/>
                </a:cxn>
                <a:cxn ang="0">
                  <a:pos x="143" y="280"/>
                </a:cxn>
                <a:cxn ang="0">
                  <a:pos x="119" y="266"/>
                </a:cxn>
                <a:cxn ang="0">
                  <a:pos x="83" y="222"/>
                </a:cxn>
                <a:cxn ang="0">
                  <a:pos x="42" y="174"/>
                </a:cxn>
                <a:cxn ang="0">
                  <a:pos x="42" y="146"/>
                </a:cxn>
                <a:cxn ang="0">
                  <a:pos x="24" y="130"/>
                </a:cxn>
                <a:cxn ang="0">
                  <a:pos x="28" y="94"/>
                </a:cxn>
                <a:cxn ang="0">
                  <a:pos x="6" y="86"/>
                </a:cxn>
                <a:cxn ang="0">
                  <a:pos x="0" y="56"/>
                </a:cxn>
                <a:cxn ang="0">
                  <a:pos x="48" y="8"/>
                </a:cxn>
                <a:cxn ang="0">
                  <a:pos x="101" y="2"/>
                </a:cxn>
                <a:cxn ang="0">
                  <a:pos x="127" y="0"/>
                </a:cxn>
                <a:cxn ang="0">
                  <a:pos x="135" y="30"/>
                </a:cxn>
                <a:cxn ang="0">
                  <a:pos x="163" y="32"/>
                </a:cxn>
                <a:cxn ang="0">
                  <a:pos x="171" y="54"/>
                </a:cxn>
                <a:cxn ang="0">
                  <a:pos x="149" y="62"/>
                </a:cxn>
                <a:cxn ang="0">
                  <a:pos x="135" y="86"/>
                </a:cxn>
                <a:cxn ang="0">
                  <a:pos x="161" y="124"/>
                </a:cxn>
                <a:cxn ang="0">
                  <a:pos x="191" y="152"/>
                </a:cxn>
                <a:cxn ang="0">
                  <a:pos x="215" y="160"/>
                </a:cxn>
                <a:cxn ang="0">
                  <a:pos x="247" y="158"/>
                </a:cxn>
                <a:cxn ang="0">
                  <a:pos x="255" y="156"/>
                </a:cxn>
                <a:cxn ang="0">
                  <a:pos x="267" y="154"/>
                </a:cxn>
                <a:cxn ang="0">
                  <a:pos x="297" y="164"/>
                </a:cxn>
                <a:cxn ang="0">
                  <a:pos x="303" y="184"/>
                </a:cxn>
                <a:cxn ang="0">
                  <a:pos x="285" y="188"/>
                </a:cxn>
                <a:cxn ang="0">
                  <a:pos x="277" y="210"/>
                </a:cxn>
                <a:cxn ang="0">
                  <a:pos x="251" y="196"/>
                </a:cxn>
                <a:cxn ang="0">
                  <a:pos x="231" y="190"/>
                </a:cxn>
                <a:cxn ang="0">
                  <a:pos x="231" y="198"/>
                </a:cxn>
                <a:cxn ang="0">
                  <a:pos x="249" y="210"/>
                </a:cxn>
                <a:cxn ang="0">
                  <a:pos x="267" y="226"/>
                </a:cxn>
                <a:cxn ang="0">
                  <a:pos x="285" y="234"/>
                </a:cxn>
                <a:cxn ang="0">
                  <a:pos x="307" y="238"/>
                </a:cxn>
              </a:cxnLst>
              <a:rect l="0" t="0" r="r" b="b"/>
              <a:pathLst>
                <a:path w="307" h="300">
                  <a:moveTo>
                    <a:pt x="307" y="238"/>
                  </a:moveTo>
                  <a:lnTo>
                    <a:pt x="273" y="260"/>
                  </a:lnTo>
                  <a:lnTo>
                    <a:pt x="239" y="300"/>
                  </a:lnTo>
                  <a:lnTo>
                    <a:pt x="197" y="272"/>
                  </a:lnTo>
                  <a:lnTo>
                    <a:pt x="169" y="268"/>
                  </a:lnTo>
                  <a:lnTo>
                    <a:pt x="143" y="280"/>
                  </a:lnTo>
                  <a:lnTo>
                    <a:pt x="119" y="266"/>
                  </a:lnTo>
                  <a:lnTo>
                    <a:pt x="83" y="222"/>
                  </a:lnTo>
                  <a:lnTo>
                    <a:pt x="42" y="174"/>
                  </a:lnTo>
                  <a:lnTo>
                    <a:pt x="42" y="146"/>
                  </a:lnTo>
                  <a:lnTo>
                    <a:pt x="24" y="130"/>
                  </a:lnTo>
                  <a:lnTo>
                    <a:pt x="28" y="94"/>
                  </a:lnTo>
                  <a:lnTo>
                    <a:pt x="6" y="86"/>
                  </a:lnTo>
                  <a:lnTo>
                    <a:pt x="0" y="56"/>
                  </a:lnTo>
                  <a:lnTo>
                    <a:pt x="48" y="8"/>
                  </a:lnTo>
                  <a:lnTo>
                    <a:pt x="101" y="2"/>
                  </a:lnTo>
                  <a:lnTo>
                    <a:pt x="127" y="0"/>
                  </a:lnTo>
                  <a:lnTo>
                    <a:pt x="135" y="30"/>
                  </a:lnTo>
                  <a:lnTo>
                    <a:pt x="163" y="32"/>
                  </a:lnTo>
                  <a:lnTo>
                    <a:pt x="171" y="54"/>
                  </a:lnTo>
                  <a:lnTo>
                    <a:pt x="149" y="62"/>
                  </a:lnTo>
                  <a:lnTo>
                    <a:pt x="135" y="86"/>
                  </a:lnTo>
                  <a:lnTo>
                    <a:pt x="161" y="124"/>
                  </a:lnTo>
                  <a:lnTo>
                    <a:pt x="191" y="152"/>
                  </a:lnTo>
                  <a:lnTo>
                    <a:pt x="215" y="160"/>
                  </a:lnTo>
                  <a:lnTo>
                    <a:pt x="247" y="158"/>
                  </a:lnTo>
                  <a:lnTo>
                    <a:pt x="255" y="156"/>
                  </a:lnTo>
                  <a:lnTo>
                    <a:pt x="267" y="154"/>
                  </a:lnTo>
                  <a:lnTo>
                    <a:pt x="297" y="164"/>
                  </a:lnTo>
                  <a:lnTo>
                    <a:pt x="303" y="184"/>
                  </a:lnTo>
                  <a:lnTo>
                    <a:pt x="285" y="188"/>
                  </a:lnTo>
                  <a:lnTo>
                    <a:pt x="277" y="210"/>
                  </a:lnTo>
                  <a:lnTo>
                    <a:pt x="251" y="196"/>
                  </a:lnTo>
                  <a:lnTo>
                    <a:pt x="231" y="190"/>
                  </a:lnTo>
                  <a:lnTo>
                    <a:pt x="231" y="198"/>
                  </a:lnTo>
                  <a:lnTo>
                    <a:pt x="249" y="210"/>
                  </a:lnTo>
                  <a:lnTo>
                    <a:pt x="267" y="226"/>
                  </a:lnTo>
                  <a:lnTo>
                    <a:pt x="285" y="234"/>
                  </a:lnTo>
                  <a:lnTo>
                    <a:pt x="307" y="238"/>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8" name="Tayside"/>
            <p:cNvSpPr>
              <a:spLocks/>
            </p:cNvSpPr>
            <p:nvPr/>
          </p:nvSpPr>
          <p:spPr bwMode="auto">
            <a:xfrm>
              <a:off x="4430675" y="2481452"/>
              <a:ext cx="858339" cy="567918"/>
            </a:xfrm>
            <a:custGeom>
              <a:avLst/>
              <a:gdLst/>
              <a:ahLst/>
              <a:cxnLst>
                <a:cxn ang="0">
                  <a:pos x="4" y="178"/>
                </a:cxn>
                <a:cxn ang="0">
                  <a:pos x="0" y="132"/>
                </a:cxn>
                <a:cxn ang="0">
                  <a:pos x="31" y="112"/>
                </a:cxn>
                <a:cxn ang="0">
                  <a:pos x="57" y="78"/>
                </a:cxn>
                <a:cxn ang="0">
                  <a:pos x="123" y="44"/>
                </a:cxn>
                <a:cxn ang="0">
                  <a:pos x="173" y="34"/>
                </a:cxn>
                <a:cxn ang="0">
                  <a:pos x="225" y="12"/>
                </a:cxn>
                <a:cxn ang="0">
                  <a:pos x="293" y="40"/>
                </a:cxn>
                <a:cxn ang="0">
                  <a:pos x="335" y="24"/>
                </a:cxn>
                <a:cxn ang="0">
                  <a:pos x="405" y="6"/>
                </a:cxn>
                <a:cxn ang="0">
                  <a:pos x="479" y="16"/>
                </a:cxn>
                <a:cxn ang="0">
                  <a:pos x="513" y="80"/>
                </a:cxn>
                <a:cxn ang="0">
                  <a:pos x="531" y="104"/>
                </a:cxn>
                <a:cxn ang="0">
                  <a:pos x="535" y="130"/>
                </a:cxn>
                <a:cxn ang="0">
                  <a:pos x="523" y="158"/>
                </a:cxn>
                <a:cxn ang="0">
                  <a:pos x="479" y="200"/>
                </a:cxn>
                <a:cxn ang="0">
                  <a:pos x="423" y="220"/>
                </a:cxn>
                <a:cxn ang="0">
                  <a:pos x="367" y="246"/>
                </a:cxn>
                <a:cxn ang="0">
                  <a:pos x="331" y="256"/>
                </a:cxn>
                <a:cxn ang="0">
                  <a:pos x="315" y="258"/>
                </a:cxn>
                <a:cxn ang="0">
                  <a:pos x="333" y="272"/>
                </a:cxn>
                <a:cxn ang="0">
                  <a:pos x="345" y="288"/>
                </a:cxn>
                <a:cxn ang="0">
                  <a:pos x="317" y="320"/>
                </a:cxn>
                <a:cxn ang="0">
                  <a:pos x="341" y="332"/>
                </a:cxn>
                <a:cxn ang="0">
                  <a:pos x="263" y="366"/>
                </a:cxn>
                <a:cxn ang="0">
                  <a:pos x="225" y="334"/>
                </a:cxn>
                <a:cxn ang="0">
                  <a:pos x="193" y="340"/>
                </a:cxn>
                <a:cxn ang="0">
                  <a:pos x="151" y="334"/>
                </a:cxn>
                <a:cxn ang="0">
                  <a:pos x="93" y="268"/>
                </a:cxn>
                <a:cxn ang="0">
                  <a:pos x="131" y="236"/>
                </a:cxn>
                <a:cxn ang="0">
                  <a:pos x="95" y="212"/>
                </a:cxn>
                <a:cxn ang="0">
                  <a:pos x="6" y="190"/>
                </a:cxn>
              </a:cxnLst>
              <a:rect l="0" t="0" r="r" b="b"/>
              <a:pathLst>
                <a:path w="537" h="366">
                  <a:moveTo>
                    <a:pt x="6" y="190"/>
                  </a:moveTo>
                  <a:lnTo>
                    <a:pt x="4" y="178"/>
                  </a:lnTo>
                  <a:lnTo>
                    <a:pt x="22" y="152"/>
                  </a:lnTo>
                  <a:lnTo>
                    <a:pt x="0" y="132"/>
                  </a:lnTo>
                  <a:lnTo>
                    <a:pt x="14" y="116"/>
                  </a:lnTo>
                  <a:lnTo>
                    <a:pt x="31" y="112"/>
                  </a:lnTo>
                  <a:lnTo>
                    <a:pt x="35" y="82"/>
                  </a:lnTo>
                  <a:lnTo>
                    <a:pt x="57" y="78"/>
                  </a:lnTo>
                  <a:lnTo>
                    <a:pt x="81" y="56"/>
                  </a:lnTo>
                  <a:lnTo>
                    <a:pt x="123" y="44"/>
                  </a:lnTo>
                  <a:lnTo>
                    <a:pt x="125" y="22"/>
                  </a:lnTo>
                  <a:lnTo>
                    <a:pt x="173" y="34"/>
                  </a:lnTo>
                  <a:lnTo>
                    <a:pt x="185" y="12"/>
                  </a:lnTo>
                  <a:lnTo>
                    <a:pt x="225" y="12"/>
                  </a:lnTo>
                  <a:lnTo>
                    <a:pt x="259" y="16"/>
                  </a:lnTo>
                  <a:lnTo>
                    <a:pt x="293" y="40"/>
                  </a:lnTo>
                  <a:lnTo>
                    <a:pt x="317" y="42"/>
                  </a:lnTo>
                  <a:lnTo>
                    <a:pt x="335" y="24"/>
                  </a:lnTo>
                  <a:lnTo>
                    <a:pt x="379" y="30"/>
                  </a:lnTo>
                  <a:lnTo>
                    <a:pt x="405" y="6"/>
                  </a:lnTo>
                  <a:lnTo>
                    <a:pt x="439" y="0"/>
                  </a:lnTo>
                  <a:lnTo>
                    <a:pt x="479" y="16"/>
                  </a:lnTo>
                  <a:lnTo>
                    <a:pt x="489" y="60"/>
                  </a:lnTo>
                  <a:lnTo>
                    <a:pt x="513" y="80"/>
                  </a:lnTo>
                  <a:lnTo>
                    <a:pt x="537" y="92"/>
                  </a:lnTo>
                  <a:lnTo>
                    <a:pt x="531" y="104"/>
                  </a:lnTo>
                  <a:lnTo>
                    <a:pt x="531" y="120"/>
                  </a:lnTo>
                  <a:lnTo>
                    <a:pt x="535" y="130"/>
                  </a:lnTo>
                  <a:lnTo>
                    <a:pt x="529" y="136"/>
                  </a:lnTo>
                  <a:lnTo>
                    <a:pt x="523" y="158"/>
                  </a:lnTo>
                  <a:lnTo>
                    <a:pt x="507" y="182"/>
                  </a:lnTo>
                  <a:lnTo>
                    <a:pt x="479" y="200"/>
                  </a:lnTo>
                  <a:lnTo>
                    <a:pt x="463" y="218"/>
                  </a:lnTo>
                  <a:lnTo>
                    <a:pt x="423" y="220"/>
                  </a:lnTo>
                  <a:lnTo>
                    <a:pt x="391" y="230"/>
                  </a:lnTo>
                  <a:lnTo>
                    <a:pt x="367" y="246"/>
                  </a:lnTo>
                  <a:lnTo>
                    <a:pt x="347" y="256"/>
                  </a:lnTo>
                  <a:lnTo>
                    <a:pt x="331" y="256"/>
                  </a:lnTo>
                  <a:lnTo>
                    <a:pt x="319" y="256"/>
                  </a:lnTo>
                  <a:lnTo>
                    <a:pt x="315" y="258"/>
                  </a:lnTo>
                  <a:lnTo>
                    <a:pt x="325" y="266"/>
                  </a:lnTo>
                  <a:lnTo>
                    <a:pt x="333" y="272"/>
                  </a:lnTo>
                  <a:lnTo>
                    <a:pt x="347" y="272"/>
                  </a:lnTo>
                  <a:lnTo>
                    <a:pt x="345" y="288"/>
                  </a:lnTo>
                  <a:lnTo>
                    <a:pt x="313" y="304"/>
                  </a:lnTo>
                  <a:lnTo>
                    <a:pt x="317" y="320"/>
                  </a:lnTo>
                  <a:lnTo>
                    <a:pt x="341" y="320"/>
                  </a:lnTo>
                  <a:lnTo>
                    <a:pt x="341" y="332"/>
                  </a:lnTo>
                  <a:lnTo>
                    <a:pt x="317" y="358"/>
                  </a:lnTo>
                  <a:lnTo>
                    <a:pt x="263" y="366"/>
                  </a:lnTo>
                  <a:lnTo>
                    <a:pt x="257" y="346"/>
                  </a:lnTo>
                  <a:lnTo>
                    <a:pt x="225" y="334"/>
                  </a:lnTo>
                  <a:lnTo>
                    <a:pt x="207" y="340"/>
                  </a:lnTo>
                  <a:lnTo>
                    <a:pt x="193" y="340"/>
                  </a:lnTo>
                  <a:lnTo>
                    <a:pt x="175" y="344"/>
                  </a:lnTo>
                  <a:lnTo>
                    <a:pt x="151" y="334"/>
                  </a:lnTo>
                  <a:lnTo>
                    <a:pt x="121" y="306"/>
                  </a:lnTo>
                  <a:lnTo>
                    <a:pt x="93" y="268"/>
                  </a:lnTo>
                  <a:lnTo>
                    <a:pt x="109" y="244"/>
                  </a:lnTo>
                  <a:lnTo>
                    <a:pt x="131" y="236"/>
                  </a:lnTo>
                  <a:lnTo>
                    <a:pt x="123" y="214"/>
                  </a:lnTo>
                  <a:lnTo>
                    <a:pt x="95" y="212"/>
                  </a:lnTo>
                  <a:lnTo>
                    <a:pt x="87" y="182"/>
                  </a:lnTo>
                  <a:lnTo>
                    <a:pt x="6" y="19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19" name="Grampian"/>
            <p:cNvSpPr>
              <a:spLocks/>
            </p:cNvSpPr>
            <p:nvPr/>
          </p:nvSpPr>
          <p:spPr bwMode="auto">
            <a:xfrm>
              <a:off x="4790404" y="1986459"/>
              <a:ext cx="735393" cy="638631"/>
            </a:xfrm>
            <a:custGeom>
              <a:avLst/>
              <a:gdLst/>
              <a:ahLst/>
              <a:cxnLst>
                <a:cxn ang="0">
                  <a:pos x="0" y="330"/>
                </a:cxn>
                <a:cxn ang="0">
                  <a:pos x="2" y="282"/>
                </a:cxn>
                <a:cxn ang="0">
                  <a:pos x="26" y="266"/>
                </a:cxn>
                <a:cxn ang="0">
                  <a:pos x="70" y="218"/>
                </a:cxn>
                <a:cxn ang="0">
                  <a:pos x="74" y="196"/>
                </a:cxn>
                <a:cxn ang="0">
                  <a:pos x="56" y="168"/>
                </a:cxn>
                <a:cxn ang="0">
                  <a:pos x="86" y="146"/>
                </a:cxn>
                <a:cxn ang="0">
                  <a:pos x="78" y="118"/>
                </a:cxn>
                <a:cxn ang="0">
                  <a:pos x="42" y="100"/>
                </a:cxn>
                <a:cxn ang="0">
                  <a:pos x="14" y="128"/>
                </a:cxn>
                <a:cxn ang="0">
                  <a:pos x="0" y="120"/>
                </a:cxn>
                <a:cxn ang="0">
                  <a:pos x="18" y="86"/>
                </a:cxn>
                <a:cxn ang="0">
                  <a:pos x="6" y="66"/>
                </a:cxn>
                <a:cxn ang="0">
                  <a:pos x="8" y="28"/>
                </a:cxn>
                <a:cxn ang="0">
                  <a:pos x="38" y="20"/>
                </a:cxn>
                <a:cxn ang="0">
                  <a:pos x="62" y="4"/>
                </a:cxn>
                <a:cxn ang="0">
                  <a:pos x="80" y="0"/>
                </a:cxn>
                <a:cxn ang="0">
                  <a:pos x="122" y="12"/>
                </a:cxn>
                <a:cxn ang="0">
                  <a:pos x="150" y="20"/>
                </a:cxn>
                <a:cxn ang="0">
                  <a:pos x="166" y="20"/>
                </a:cxn>
                <a:cxn ang="0">
                  <a:pos x="186" y="12"/>
                </a:cxn>
                <a:cxn ang="0">
                  <a:pos x="200" y="6"/>
                </a:cxn>
                <a:cxn ang="0">
                  <a:pos x="206" y="14"/>
                </a:cxn>
                <a:cxn ang="0">
                  <a:pos x="248" y="16"/>
                </a:cxn>
                <a:cxn ang="0">
                  <a:pos x="294" y="20"/>
                </a:cxn>
                <a:cxn ang="0">
                  <a:pos x="320" y="20"/>
                </a:cxn>
                <a:cxn ang="0">
                  <a:pos x="334" y="12"/>
                </a:cxn>
                <a:cxn ang="0">
                  <a:pos x="358" y="18"/>
                </a:cxn>
                <a:cxn ang="0">
                  <a:pos x="382" y="12"/>
                </a:cxn>
                <a:cxn ang="0">
                  <a:pos x="400" y="12"/>
                </a:cxn>
                <a:cxn ang="0">
                  <a:pos x="406" y="18"/>
                </a:cxn>
                <a:cxn ang="0">
                  <a:pos x="412" y="18"/>
                </a:cxn>
                <a:cxn ang="0">
                  <a:pos x="418" y="18"/>
                </a:cxn>
                <a:cxn ang="0">
                  <a:pos x="422" y="20"/>
                </a:cxn>
                <a:cxn ang="0">
                  <a:pos x="430" y="40"/>
                </a:cxn>
                <a:cxn ang="0">
                  <a:pos x="444" y="46"/>
                </a:cxn>
                <a:cxn ang="0">
                  <a:pos x="444" y="62"/>
                </a:cxn>
                <a:cxn ang="0">
                  <a:pos x="450" y="78"/>
                </a:cxn>
                <a:cxn ang="0">
                  <a:pos x="458" y="90"/>
                </a:cxn>
                <a:cxn ang="0">
                  <a:pos x="460" y="108"/>
                </a:cxn>
                <a:cxn ang="0">
                  <a:pos x="412" y="176"/>
                </a:cxn>
                <a:cxn ang="0">
                  <a:pos x="398" y="192"/>
                </a:cxn>
                <a:cxn ang="0">
                  <a:pos x="388" y="242"/>
                </a:cxn>
                <a:cxn ang="0">
                  <a:pos x="394" y="260"/>
                </a:cxn>
                <a:cxn ang="0">
                  <a:pos x="364" y="320"/>
                </a:cxn>
                <a:cxn ang="0">
                  <a:pos x="362" y="348"/>
                </a:cxn>
                <a:cxn ang="0">
                  <a:pos x="346" y="388"/>
                </a:cxn>
                <a:cxn ang="0">
                  <a:pos x="322" y="412"/>
                </a:cxn>
                <a:cxn ang="0">
                  <a:pos x="310" y="412"/>
                </a:cxn>
                <a:cxn ang="0">
                  <a:pos x="290" y="400"/>
                </a:cxn>
                <a:cxn ang="0">
                  <a:pos x="264" y="380"/>
                </a:cxn>
                <a:cxn ang="0">
                  <a:pos x="254" y="336"/>
                </a:cxn>
                <a:cxn ang="0">
                  <a:pos x="214" y="320"/>
                </a:cxn>
                <a:cxn ang="0">
                  <a:pos x="180" y="326"/>
                </a:cxn>
                <a:cxn ang="0">
                  <a:pos x="154" y="350"/>
                </a:cxn>
                <a:cxn ang="0">
                  <a:pos x="112" y="344"/>
                </a:cxn>
                <a:cxn ang="0">
                  <a:pos x="90" y="362"/>
                </a:cxn>
                <a:cxn ang="0">
                  <a:pos x="68" y="360"/>
                </a:cxn>
                <a:cxn ang="0">
                  <a:pos x="34" y="336"/>
                </a:cxn>
                <a:cxn ang="0">
                  <a:pos x="0" y="330"/>
                </a:cxn>
              </a:cxnLst>
              <a:rect l="0" t="0" r="r" b="b"/>
              <a:pathLst>
                <a:path w="460" h="412">
                  <a:moveTo>
                    <a:pt x="0" y="330"/>
                  </a:moveTo>
                  <a:lnTo>
                    <a:pt x="2" y="282"/>
                  </a:lnTo>
                  <a:lnTo>
                    <a:pt x="26" y="266"/>
                  </a:lnTo>
                  <a:lnTo>
                    <a:pt x="70" y="218"/>
                  </a:lnTo>
                  <a:lnTo>
                    <a:pt x="74" y="196"/>
                  </a:lnTo>
                  <a:lnTo>
                    <a:pt x="56" y="168"/>
                  </a:lnTo>
                  <a:lnTo>
                    <a:pt x="86" y="146"/>
                  </a:lnTo>
                  <a:lnTo>
                    <a:pt x="78" y="118"/>
                  </a:lnTo>
                  <a:lnTo>
                    <a:pt x="42" y="100"/>
                  </a:lnTo>
                  <a:lnTo>
                    <a:pt x="14" y="128"/>
                  </a:lnTo>
                  <a:lnTo>
                    <a:pt x="0" y="120"/>
                  </a:lnTo>
                  <a:lnTo>
                    <a:pt x="18" y="86"/>
                  </a:lnTo>
                  <a:lnTo>
                    <a:pt x="6" y="66"/>
                  </a:lnTo>
                  <a:lnTo>
                    <a:pt x="8" y="28"/>
                  </a:lnTo>
                  <a:lnTo>
                    <a:pt x="38" y="20"/>
                  </a:lnTo>
                  <a:lnTo>
                    <a:pt x="62" y="4"/>
                  </a:lnTo>
                  <a:lnTo>
                    <a:pt x="80" y="0"/>
                  </a:lnTo>
                  <a:lnTo>
                    <a:pt x="122" y="12"/>
                  </a:lnTo>
                  <a:lnTo>
                    <a:pt x="150" y="20"/>
                  </a:lnTo>
                  <a:lnTo>
                    <a:pt x="166" y="20"/>
                  </a:lnTo>
                  <a:lnTo>
                    <a:pt x="186" y="12"/>
                  </a:lnTo>
                  <a:lnTo>
                    <a:pt x="200" y="6"/>
                  </a:lnTo>
                  <a:lnTo>
                    <a:pt x="206" y="14"/>
                  </a:lnTo>
                  <a:lnTo>
                    <a:pt x="248" y="16"/>
                  </a:lnTo>
                  <a:lnTo>
                    <a:pt x="294" y="20"/>
                  </a:lnTo>
                  <a:lnTo>
                    <a:pt x="320" y="20"/>
                  </a:lnTo>
                  <a:lnTo>
                    <a:pt x="334" y="12"/>
                  </a:lnTo>
                  <a:lnTo>
                    <a:pt x="358" y="18"/>
                  </a:lnTo>
                  <a:lnTo>
                    <a:pt x="382" y="12"/>
                  </a:lnTo>
                  <a:lnTo>
                    <a:pt x="400" y="12"/>
                  </a:lnTo>
                  <a:lnTo>
                    <a:pt x="406" y="18"/>
                  </a:lnTo>
                  <a:lnTo>
                    <a:pt x="412" y="18"/>
                  </a:lnTo>
                  <a:lnTo>
                    <a:pt x="418" y="18"/>
                  </a:lnTo>
                  <a:lnTo>
                    <a:pt x="422" y="20"/>
                  </a:lnTo>
                  <a:lnTo>
                    <a:pt x="430" y="40"/>
                  </a:lnTo>
                  <a:lnTo>
                    <a:pt x="444" y="46"/>
                  </a:lnTo>
                  <a:lnTo>
                    <a:pt x="444" y="62"/>
                  </a:lnTo>
                  <a:lnTo>
                    <a:pt x="450" y="78"/>
                  </a:lnTo>
                  <a:lnTo>
                    <a:pt x="458" y="90"/>
                  </a:lnTo>
                  <a:lnTo>
                    <a:pt x="460" y="108"/>
                  </a:lnTo>
                  <a:lnTo>
                    <a:pt x="412" y="176"/>
                  </a:lnTo>
                  <a:lnTo>
                    <a:pt x="398" y="192"/>
                  </a:lnTo>
                  <a:lnTo>
                    <a:pt x="388" y="242"/>
                  </a:lnTo>
                  <a:lnTo>
                    <a:pt x="394" y="260"/>
                  </a:lnTo>
                  <a:lnTo>
                    <a:pt x="364" y="320"/>
                  </a:lnTo>
                  <a:lnTo>
                    <a:pt x="362" y="348"/>
                  </a:lnTo>
                  <a:lnTo>
                    <a:pt x="346" y="388"/>
                  </a:lnTo>
                  <a:lnTo>
                    <a:pt x="322" y="412"/>
                  </a:lnTo>
                  <a:lnTo>
                    <a:pt x="310" y="412"/>
                  </a:lnTo>
                  <a:lnTo>
                    <a:pt x="290" y="400"/>
                  </a:lnTo>
                  <a:lnTo>
                    <a:pt x="264" y="380"/>
                  </a:lnTo>
                  <a:lnTo>
                    <a:pt x="254" y="336"/>
                  </a:lnTo>
                  <a:lnTo>
                    <a:pt x="214" y="320"/>
                  </a:lnTo>
                  <a:lnTo>
                    <a:pt x="180" y="326"/>
                  </a:lnTo>
                  <a:lnTo>
                    <a:pt x="154" y="350"/>
                  </a:lnTo>
                  <a:lnTo>
                    <a:pt x="112" y="344"/>
                  </a:lnTo>
                  <a:lnTo>
                    <a:pt x="90" y="362"/>
                  </a:lnTo>
                  <a:lnTo>
                    <a:pt x="68" y="360"/>
                  </a:lnTo>
                  <a:lnTo>
                    <a:pt x="34" y="336"/>
                  </a:lnTo>
                  <a:lnTo>
                    <a:pt x="0" y="33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0" name="Islay"/>
            <p:cNvSpPr>
              <a:spLocks/>
            </p:cNvSpPr>
            <p:nvPr/>
          </p:nvSpPr>
          <p:spPr bwMode="auto">
            <a:xfrm>
              <a:off x="3681621" y="3179747"/>
              <a:ext cx="198078" cy="236449"/>
            </a:xfrm>
            <a:custGeom>
              <a:avLst/>
              <a:gdLst/>
              <a:ahLst/>
              <a:cxnLst>
                <a:cxn ang="0">
                  <a:pos x="22" y="28"/>
                </a:cxn>
                <a:cxn ang="0">
                  <a:pos x="52" y="14"/>
                </a:cxn>
                <a:cxn ang="0">
                  <a:pos x="52" y="30"/>
                </a:cxn>
                <a:cxn ang="0">
                  <a:pos x="66" y="16"/>
                </a:cxn>
                <a:cxn ang="0">
                  <a:pos x="104" y="0"/>
                </a:cxn>
                <a:cxn ang="0">
                  <a:pos x="104" y="40"/>
                </a:cxn>
                <a:cxn ang="0">
                  <a:pos x="124" y="90"/>
                </a:cxn>
                <a:cxn ang="0">
                  <a:pos x="120" y="108"/>
                </a:cxn>
                <a:cxn ang="0">
                  <a:pos x="86" y="128"/>
                </a:cxn>
                <a:cxn ang="0">
                  <a:pos x="60" y="152"/>
                </a:cxn>
                <a:cxn ang="0">
                  <a:pos x="48" y="132"/>
                </a:cxn>
                <a:cxn ang="0">
                  <a:pos x="42" y="122"/>
                </a:cxn>
                <a:cxn ang="0">
                  <a:pos x="60" y="106"/>
                </a:cxn>
                <a:cxn ang="0">
                  <a:pos x="60" y="88"/>
                </a:cxn>
                <a:cxn ang="0">
                  <a:pos x="54" y="78"/>
                </a:cxn>
                <a:cxn ang="0">
                  <a:pos x="50" y="68"/>
                </a:cxn>
                <a:cxn ang="0">
                  <a:pos x="66" y="58"/>
                </a:cxn>
                <a:cxn ang="0">
                  <a:pos x="54" y="48"/>
                </a:cxn>
                <a:cxn ang="0">
                  <a:pos x="38" y="58"/>
                </a:cxn>
                <a:cxn ang="0">
                  <a:pos x="28" y="74"/>
                </a:cxn>
                <a:cxn ang="0">
                  <a:pos x="8" y="98"/>
                </a:cxn>
                <a:cxn ang="0">
                  <a:pos x="0" y="78"/>
                </a:cxn>
                <a:cxn ang="0">
                  <a:pos x="14" y="56"/>
                </a:cxn>
                <a:cxn ang="0">
                  <a:pos x="22" y="28"/>
                </a:cxn>
              </a:cxnLst>
              <a:rect l="0" t="0" r="r" b="b"/>
              <a:pathLst>
                <a:path w="124" h="152">
                  <a:moveTo>
                    <a:pt x="22" y="28"/>
                  </a:moveTo>
                  <a:lnTo>
                    <a:pt x="52" y="14"/>
                  </a:lnTo>
                  <a:lnTo>
                    <a:pt x="52" y="30"/>
                  </a:lnTo>
                  <a:lnTo>
                    <a:pt x="66" y="16"/>
                  </a:lnTo>
                  <a:lnTo>
                    <a:pt x="104" y="0"/>
                  </a:lnTo>
                  <a:lnTo>
                    <a:pt x="104" y="40"/>
                  </a:lnTo>
                  <a:lnTo>
                    <a:pt x="124" y="90"/>
                  </a:lnTo>
                  <a:lnTo>
                    <a:pt x="120" y="108"/>
                  </a:lnTo>
                  <a:lnTo>
                    <a:pt x="86" y="128"/>
                  </a:lnTo>
                  <a:lnTo>
                    <a:pt x="60" y="152"/>
                  </a:lnTo>
                  <a:lnTo>
                    <a:pt x="48" y="132"/>
                  </a:lnTo>
                  <a:lnTo>
                    <a:pt x="42" y="122"/>
                  </a:lnTo>
                  <a:lnTo>
                    <a:pt x="60" y="106"/>
                  </a:lnTo>
                  <a:lnTo>
                    <a:pt x="60" y="88"/>
                  </a:lnTo>
                  <a:lnTo>
                    <a:pt x="54" y="78"/>
                  </a:lnTo>
                  <a:lnTo>
                    <a:pt x="50" y="68"/>
                  </a:lnTo>
                  <a:lnTo>
                    <a:pt x="66" y="58"/>
                  </a:lnTo>
                  <a:lnTo>
                    <a:pt x="54" y="48"/>
                  </a:lnTo>
                  <a:lnTo>
                    <a:pt x="38" y="58"/>
                  </a:lnTo>
                  <a:lnTo>
                    <a:pt x="28" y="74"/>
                  </a:lnTo>
                  <a:lnTo>
                    <a:pt x="8" y="98"/>
                  </a:lnTo>
                  <a:lnTo>
                    <a:pt x="0" y="78"/>
                  </a:lnTo>
                  <a:lnTo>
                    <a:pt x="14" y="56"/>
                  </a:lnTo>
                  <a:lnTo>
                    <a:pt x="22" y="28"/>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1" name="Islay"/>
            <p:cNvSpPr>
              <a:spLocks/>
            </p:cNvSpPr>
            <p:nvPr/>
          </p:nvSpPr>
          <p:spPr bwMode="auto">
            <a:xfrm>
              <a:off x="3877422" y="3027271"/>
              <a:ext cx="150267" cy="220980"/>
            </a:xfrm>
            <a:custGeom>
              <a:avLst/>
              <a:gdLst/>
              <a:ahLst/>
              <a:cxnLst>
                <a:cxn ang="0">
                  <a:pos x="48" y="66"/>
                </a:cxn>
                <a:cxn ang="0">
                  <a:pos x="22" y="60"/>
                </a:cxn>
                <a:cxn ang="0">
                  <a:pos x="36" y="36"/>
                </a:cxn>
                <a:cxn ang="0">
                  <a:pos x="60" y="18"/>
                </a:cxn>
                <a:cxn ang="0">
                  <a:pos x="92" y="0"/>
                </a:cxn>
                <a:cxn ang="0">
                  <a:pos x="94" y="18"/>
                </a:cxn>
                <a:cxn ang="0">
                  <a:pos x="68" y="66"/>
                </a:cxn>
                <a:cxn ang="0">
                  <a:pos x="44" y="108"/>
                </a:cxn>
                <a:cxn ang="0">
                  <a:pos x="22" y="142"/>
                </a:cxn>
                <a:cxn ang="0">
                  <a:pos x="2" y="126"/>
                </a:cxn>
                <a:cxn ang="0">
                  <a:pos x="0" y="104"/>
                </a:cxn>
                <a:cxn ang="0">
                  <a:pos x="8" y="86"/>
                </a:cxn>
                <a:cxn ang="0">
                  <a:pos x="30" y="78"/>
                </a:cxn>
                <a:cxn ang="0">
                  <a:pos x="42" y="78"/>
                </a:cxn>
                <a:cxn ang="0">
                  <a:pos x="48" y="66"/>
                </a:cxn>
              </a:cxnLst>
              <a:rect l="0" t="0" r="r" b="b"/>
              <a:pathLst>
                <a:path w="94" h="142">
                  <a:moveTo>
                    <a:pt x="48" y="66"/>
                  </a:moveTo>
                  <a:lnTo>
                    <a:pt x="22" y="60"/>
                  </a:lnTo>
                  <a:lnTo>
                    <a:pt x="36" y="36"/>
                  </a:lnTo>
                  <a:lnTo>
                    <a:pt x="60" y="18"/>
                  </a:lnTo>
                  <a:lnTo>
                    <a:pt x="92" y="0"/>
                  </a:lnTo>
                  <a:lnTo>
                    <a:pt x="94" y="18"/>
                  </a:lnTo>
                  <a:lnTo>
                    <a:pt x="68" y="66"/>
                  </a:lnTo>
                  <a:lnTo>
                    <a:pt x="44" y="108"/>
                  </a:lnTo>
                  <a:lnTo>
                    <a:pt x="22" y="142"/>
                  </a:lnTo>
                  <a:lnTo>
                    <a:pt x="2" y="126"/>
                  </a:lnTo>
                  <a:lnTo>
                    <a:pt x="0" y="104"/>
                  </a:lnTo>
                  <a:lnTo>
                    <a:pt x="8" y="86"/>
                  </a:lnTo>
                  <a:lnTo>
                    <a:pt x="30" y="78"/>
                  </a:lnTo>
                  <a:lnTo>
                    <a:pt x="42" y="78"/>
                  </a:lnTo>
                  <a:lnTo>
                    <a:pt x="48" y="66"/>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2" name="Strathclyde"/>
            <p:cNvSpPr>
              <a:spLocks/>
            </p:cNvSpPr>
            <p:nvPr/>
          </p:nvSpPr>
          <p:spPr bwMode="auto">
            <a:xfrm>
              <a:off x="3968493" y="2680334"/>
              <a:ext cx="949409" cy="1129205"/>
            </a:xfrm>
            <a:custGeom>
              <a:avLst/>
              <a:gdLst/>
              <a:ahLst/>
              <a:cxnLst>
                <a:cxn ang="0">
                  <a:pos x="186" y="672"/>
                </a:cxn>
                <a:cxn ang="0">
                  <a:pos x="232" y="594"/>
                </a:cxn>
                <a:cxn ang="0">
                  <a:pos x="284" y="532"/>
                </a:cxn>
                <a:cxn ang="0">
                  <a:pos x="272" y="466"/>
                </a:cxn>
                <a:cxn ang="0">
                  <a:pos x="232" y="382"/>
                </a:cxn>
                <a:cxn ang="0">
                  <a:pos x="252" y="312"/>
                </a:cxn>
                <a:cxn ang="0">
                  <a:pos x="270" y="290"/>
                </a:cxn>
                <a:cxn ang="0">
                  <a:pos x="226" y="282"/>
                </a:cxn>
                <a:cxn ang="0">
                  <a:pos x="200" y="352"/>
                </a:cxn>
                <a:cxn ang="0">
                  <a:pos x="144" y="314"/>
                </a:cxn>
                <a:cxn ang="0">
                  <a:pos x="140" y="362"/>
                </a:cxn>
                <a:cxn ang="0">
                  <a:pos x="120" y="350"/>
                </a:cxn>
                <a:cxn ang="0">
                  <a:pos x="118" y="318"/>
                </a:cxn>
                <a:cxn ang="0">
                  <a:pos x="174" y="228"/>
                </a:cxn>
                <a:cxn ang="0">
                  <a:pos x="190" y="178"/>
                </a:cxn>
                <a:cxn ang="0">
                  <a:pos x="144" y="228"/>
                </a:cxn>
                <a:cxn ang="0">
                  <a:pos x="88" y="312"/>
                </a:cxn>
                <a:cxn ang="0">
                  <a:pos x="92" y="410"/>
                </a:cxn>
                <a:cxn ang="0">
                  <a:pos x="66" y="514"/>
                </a:cxn>
                <a:cxn ang="0">
                  <a:pos x="56" y="574"/>
                </a:cxn>
                <a:cxn ang="0">
                  <a:pos x="2" y="536"/>
                </a:cxn>
                <a:cxn ang="0">
                  <a:pos x="36" y="422"/>
                </a:cxn>
                <a:cxn ang="0">
                  <a:pos x="94" y="362"/>
                </a:cxn>
                <a:cxn ang="0">
                  <a:pos x="54" y="388"/>
                </a:cxn>
                <a:cxn ang="0">
                  <a:pos x="48" y="338"/>
                </a:cxn>
                <a:cxn ang="0">
                  <a:pos x="32" y="338"/>
                </a:cxn>
                <a:cxn ang="0">
                  <a:pos x="48" y="278"/>
                </a:cxn>
                <a:cxn ang="0">
                  <a:pos x="48" y="266"/>
                </a:cxn>
                <a:cxn ang="0">
                  <a:pos x="76" y="208"/>
                </a:cxn>
                <a:cxn ang="0">
                  <a:pos x="66" y="194"/>
                </a:cxn>
                <a:cxn ang="0">
                  <a:pos x="68" y="110"/>
                </a:cxn>
                <a:cxn ang="0">
                  <a:pos x="138" y="52"/>
                </a:cxn>
                <a:cxn ang="0">
                  <a:pos x="138" y="2"/>
                </a:cxn>
                <a:cxn ang="0">
                  <a:pos x="218" y="2"/>
                </a:cxn>
                <a:cxn ang="0">
                  <a:pos x="308" y="24"/>
                </a:cxn>
                <a:cxn ang="0">
                  <a:pos x="248" y="110"/>
                </a:cxn>
                <a:cxn ang="0">
                  <a:pos x="274" y="162"/>
                </a:cxn>
                <a:cxn ang="0">
                  <a:pos x="288" y="228"/>
                </a:cxn>
                <a:cxn ang="0">
                  <a:pos x="415" y="322"/>
                </a:cxn>
                <a:cxn ang="0">
                  <a:pos x="513" y="396"/>
                </a:cxn>
                <a:cxn ang="0">
                  <a:pos x="593" y="444"/>
                </a:cxn>
                <a:cxn ang="0">
                  <a:pos x="561" y="548"/>
                </a:cxn>
                <a:cxn ang="0">
                  <a:pos x="519" y="580"/>
                </a:cxn>
                <a:cxn ang="0">
                  <a:pos x="479" y="544"/>
                </a:cxn>
                <a:cxn ang="0">
                  <a:pos x="415" y="594"/>
                </a:cxn>
                <a:cxn ang="0">
                  <a:pos x="361" y="628"/>
                </a:cxn>
                <a:cxn ang="0">
                  <a:pos x="282" y="674"/>
                </a:cxn>
                <a:cxn ang="0">
                  <a:pos x="210" y="728"/>
                </a:cxn>
              </a:cxnLst>
              <a:rect l="0" t="0" r="r" b="b"/>
              <a:pathLst>
                <a:path w="593" h="728">
                  <a:moveTo>
                    <a:pt x="180" y="728"/>
                  </a:moveTo>
                  <a:lnTo>
                    <a:pt x="176" y="698"/>
                  </a:lnTo>
                  <a:lnTo>
                    <a:pt x="186" y="672"/>
                  </a:lnTo>
                  <a:lnTo>
                    <a:pt x="206" y="652"/>
                  </a:lnTo>
                  <a:lnTo>
                    <a:pt x="226" y="630"/>
                  </a:lnTo>
                  <a:lnTo>
                    <a:pt x="232" y="594"/>
                  </a:lnTo>
                  <a:lnTo>
                    <a:pt x="246" y="564"/>
                  </a:lnTo>
                  <a:lnTo>
                    <a:pt x="262" y="546"/>
                  </a:lnTo>
                  <a:lnTo>
                    <a:pt x="284" y="532"/>
                  </a:lnTo>
                  <a:lnTo>
                    <a:pt x="288" y="516"/>
                  </a:lnTo>
                  <a:lnTo>
                    <a:pt x="278" y="494"/>
                  </a:lnTo>
                  <a:lnTo>
                    <a:pt x="272" y="466"/>
                  </a:lnTo>
                  <a:lnTo>
                    <a:pt x="242" y="444"/>
                  </a:lnTo>
                  <a:lnTo>
                    <a:pt x="226" y="416"/>
                  </a:lnTo>
                  <a:lnTo>
                    <a:pt x="232" y="382"/>
                  </a:lnTo>
                  <a:lnTo>
                    <a:pt x="232" y="348"/>
                  </a:lnTo>
                  <a:lnTo>
                    <a:pt x="238" y="324"/>
                  </a:lnTo>
                  <a:lnTo>
                    <a:pt x="252" y="312"/>
                  </a:lnTo>
                  <a:lnTo>
                    <a:pt x="266" y="316"/>
                  </a:lnTo>
                  <a:lnTo>
                    <a:pt x="300" y="320"/>
                  </a:lnTo>
                  <a:lnTo>
                    <a:pt x="270" y="290"/>
                  </a:lnTo>
                  <a:lnTo>
                    <a:pt x="248" y="266"/>
                  </a:lnTo>
                  <a:lnTo>
                    <a:pt x="236" y="260"/>
                  </a:lnTo>
                  <a:lnTo>
                    <a:pt x="226" y="282"/>
                  </a:lnTo>
                  <a:lnTo>
                    <a:pt x="210" y="312"/>
                  </a:lnTo>
                  <a:lnTo>
                    <a:pt x="206" y="342"/>
                  </a:lnTo>
                  <a:lnTo>
                    <a:pt x="200" y="352"/>
                  </a:lnTo>
                  <a:lnTo>
                    <a:pt x="186" y="330"/>
                  </a:lnTo>
                  <a:lnTo>
                    <a:pt x="174" y="322"/>
                  </a:lnTo>
                  <a:lnTo>
                    <a:pt x="144" y="314"/>
                  </a:lnTo>
                  <a:lnTo>
                    <a:pt x="140" y="334"/>
                  </a:lnTo>
                  <a:lnTo>
                    <a:pt x="150" y="358"/>
                  </a:lnTo>
                  <a:lnTo>
                    <a:pt x="140" y="362"/>
                  </a:lnTo>
                  <a:lnTo>
                    <a:pt x="130" y="356"/>
                  </a:lnTo>
                  <a:lnTo>
                    <a:pt x="122" y="352"/>
                  </a:lnTo>
                  <a:lnTo>
                    <a:pt x="120" y="350"/>
                  </a:lnTo>
                  <a:lnTo>
                    <a:pt x="120" y="348"/>
                  </a:lnTo>
                  <a:lnTo>
                    <a:pt x="120" y="336"/>
                  </a:lnTo>
                  <a:lnTo>
                    <a:pt x="118" y="318"/>
                  </a:lnTo>
                  <a:lnTo>
                    <a:pt x="116" y="292"/>
                  </a:lnTo>
                  <a:lnTo>
                    <a:pt x="148" y="250"/>
                  </a:lnTo>
                  <a:lnTo>
                    <a:pt x="174" y="228"/>
                  </a:lnTo>
                  <a:lnTo>
                    <a:pt x="198" y="196"/>
                  </a:lnTo>
                  <a:lnTo>
                    <a:pt x="226" y="178"/>
                  </a:lnTo>
                  <a:lnTo>
                    <a:pt x="190" y="178"/>
                  </a:lnTo>
                  <a:lnTo>
                    <a:pt x="180" y="198"/>
                  </a:lnTo>
                  <a:lnTo>
                    <a:pt x="168" y="214"/>
                  </a:lnTo>
                  <a:lnTo>
                    <a:pt x="144" y="228"/>
                  </a:lnTo>
                  <a:lnTo>
                    <a:pt x="114" y="270"/>
                  </a:lnTo>
                  <a:lnTo>
                    <a:pt x="90" y="276"/>
                  </a:lnTo>
                  <a:lnTo>
                    <a:pt x="88" y="312"/>
                  </a:lnTo>
                  <a:lnTo>
                    <a:pt x="102" y="352"/>
                  </a:lnTo>
                  <a:lnTo>
                    <a:pt x="114" y="380"/>
                  </a:lnTo>
                  <a:lnTo>
                    <a:pt x="92" y="410"/>
                  </a:lnTo>
                  <a:lnTo>
                    <a:pt x="84" y="432"/>
                  </a:lnTo>
                  <a:lnTo>
                    <a:pt x="80" y="470"/>
                  </a:lnTo>
                  <a:lnTo>
                    <a:pt x="66" y="514"/>
                  </a:lnTo>
                  <a:lnTo>
                    <a:pt x="58" y="532"/>
                  </a:lnTo>
                  <a:lnTo>
                    <a:pt x="66" y="560"/>
                  </a:lnTo>
                  <a:lnTo>
                    <a:pt x="56" y="574"/>
                  </a:lnTo>
                  <a:lnTo>
                    <a:pt x="6" y="588"/>
                  </a:lnTo>
                  <a:lnTo>
                    <a:pt x="0" y="556"/>
                  </a:lnTo>
                  <a:lnTo>
                    <a:pt x="2" y="536"/>
                  </a:lnTo>
                  <a:lnTo>
                    <a:pt x="20" y="498"/>
                  </a:lnTo>
                  <a:lnTo>
                    <a:pt x="30" y="450"/>
                  </a:lnTo>
                  <a:lnTo>
                    <a:pt x="36" y="422"/>
                  </a:lnTo>
                  <a:lnTo>
                    <a:pt x="66" y="394"/>
                  </a:lnTo>
                  <a:lnTo>
                    <a:pt x="88" y="376"/>
                  </a:lnTo>
                  <a:lnTo>
                    <a:pt x="94" y="362"/>
                  </a:lnTo>
                  <a:lnTo>
                    <a:pt x="88" y="354"/>
                  </a:lnTo>
                  <a:lnTo>
                    <a:pt x="74" y="370"/>
                  </a:lnTo>
                  <a:lnTo>
                    <a:pt x="54" y="388"/>
                  </a:lnTo>
                  <a:lnTo>
                    <a:pt x="38" y="386"/>
                  </a:lnTo>
                  <a:lnTo>
                    <a:pt x="32" y="362"/>
                  </a:lnTo>
                  <a:lnTo>
                    <a:pt x="48" y="338"/>
                  </a:lnTo>
                  <a:lnTo>
                    <a:pt x="54" y="320"/>
                  </a:lnTo>
                  <a:lnTo>
                    <a:pt x="44" y="318"/>
                  </a:lnTo>
                  <a:lnTo>
                    <a:pt x="32" y="338"/>
                  </a:lnTo>
                  <a:lnTo>
                    <a:pt x="36" y="316"/>
                  </a:lnTo>
                  <a:lnTo>
                    <a:pt x="56" y="286"/>
                  </a:lnTo>
                  <a:lnTo>
                    <a:pt x="48" y="278"/>
                  </a:lnTo>
                  <a:lnTo>
                    <a:pt x="34" y="308"/>
                  </a:lnTo>
                  <a:lnTo>
                    <a:pt x="26" y="302"/>
                  </a:lnTo>
                  <a:lnTo>
                    <a:pt x="48" y="266"/>
                  </a:lnTo>
                  <a:lnTo>
                    <a:pt x="64" y="246"/>
                  </a:lnTo>
                  <a:lnTo>
                    <a:pt x="78" y="224"/>
                  </a:lnTo>
                  <a:lnTo>
                    <a:pt x="76" y="208"/>
                  </a:lnTo>
                  <a:lnTo>
                    <a:pt x="62" y="228"/>
                  </a:lnTo>
                  <a:lnTo>
                    <a:pt x="56" y="218"/>
                  </a:lnTo>
                  <a:lnTo>
                    <a:pt x="66" y="194"/>
                  </a:lnTo>
                  <a:lnTo>
                    <a:pt x="88" y="172"/>
                  </a:lnTo>
                  <a:lnTo>
                    <a:pt x="66" y="164"/>
                  </a:lnTo>
                  <a:lnTo>
                    <a:pt x="68" y="110"/>
                  </a:lnTo>
                  <a:lnTo>
                    <a:pt x="96" y="90"/>
                  </a:lnTo>
                  <a:lnTo>
                    <a:pt x="104" y="66"/>
                  </a:lnTo>
                  <a:lnTo>
                    <a:pt x="138" y="52"/>
                  </a:lnTo>
                  <a:lnTo>
                    <a:pt x="114" y="46"/>
                  </a:lnTo>
                  <a:lnTo>
                    <a:pt x="122" y="24"/>
                  </a:lnTo>
                  <a:lnTo>
                    <a:pt x="138" y="2"/>
                  </a:lnTo>
                  <a:lnTo>
                    <a:pt x="172" y="0"/>
                  </a:lnTo>
                  <a:lnTo>
                    <a:pt x="190" y="10"/>
                  </a:lnTo>
                  <a:lnTo>
                    <a:pt x="218" y="2"/>
                  </a:lnTo>
                  <a:lnTo>
                    <a:pt x="258" y="2"/>
                  </a:lnTo>
                  <a:lnTo>
                    <a:pt x="288" y="4"/>
                  </a:lnTo>
                  <a:lnTo>
                    <a:pt x="308" y="24"/>
                  </a:lnTo>
                  <a:lnTo>
                    <a:pt x="290" y="50"/>
                  </a:lnTo>
                  <a:lnTo>
                    <a:pt x="294" y="62"/>
                  </a:lnTo>
                  <a:lnTo>
                    <a:pt x="248" y="110"/>
                  </a:lnTo>
                  <a:lnTo>
                    <a:pt x="254" y="138"/>
                  </a:lnTo>
                  <a:lnTo>
                    <a:pt x="276" y="148"/>
                  </a:lnTo>
                  <a:lnTo>
                    <a:pt x="274" y="162"/>
                  </a:lnTo>
                  <a:lnTo>
                    <a:pt x="272" y="182"/>
                  </a:lnTo>
                  <a:lnTo>
                    <a:pt x="288" y="200"/>
                  </a:lnTo>
                  <a:lnTo>
                    <a:pt x="288" y="228"/>
                  </a:lnTo>
                  <a:lnTo>
                    <a:pt x="367" y="318"/>
                  </a:lnTo>
                  <a:lnTo>
                    <a:pt x="391" y="334"/>
                  </a:lnTo>
                  <a:lnTo>
                    <a:pt x="415" y="322"/>
                  </a:lnTo>
                  <a:lnTo>
                    <a:pt x="445" y="326"/>
                  </a:lnTo>
                  <a:lnTo>
                    <a:pt x="487" y="354"/>
                  </a:lnTo>
                  <a:lnTo>
                    <a:pt x="513" y="396"/>
                  </a:lnTo>
                  <a:lnTo>
                    <a:pt x="551" y="388"/>
                  </a:lnTo>
                  <a:lnTo>
                    <a:pt x="577" y="400"/>
                  </a:lnTo>
                  <a:lnTo>
                    <a:pt x="593" y="444"/>
                  </a:lnTo>
                  <a:lnTo>
                    <a:pt x="561" y="482"/>
                  </a:lnTo>
                  <a:lnTo>
                    <a:pt x="569" y="506"/>
                  </a:lnTo>
                  <a:lnTo>
                    <a:pt x="561" y="548"/>
                  </a:lnTo>
                  <a:lnTo>
                    <a:pt x="537" y="594"/>
                  </a:lnTo>
                  <a:lnTo>
                    <a:pt x="525" y="598"/>
                  </a:lnTo>
                  <a:lnTo>
                    <a:pt x="519" y="580"/>
                  </a:lnTo>
                  <a:lnTo>
                    <a:pt x="499" y="576"/>
                  </a:lnTo>
                  <a:lnTo>
                    <a:pt x="495" y="564"/>
                  </a:lnTo>
                  <a:lnTo>
                    <a:pt x="479" y="544"/>
                  </a:lnTo>
                  <a:lnTo>
                    <a:pt x="453" y="534"/>
                  </a:lnTo>
                  <a:lnTo>
                    <a:pt x="427" y="558"/>
                  </a:lnTo>
                  <a:lnTo>
                    <a:pt x="415" y="594"/>
                  </a:lnTo>
                  <a:lnTo>
                    <a:pt x="399" y="584"/>
                  </a:lnTo>
                  <a:lnTo>
                    <a:pt x="369" y="600"/>
                  </a:lnTo>
                  <a:lnTo>
                    <a:pt x="361" y="628"/>
                  </a:lnTo>
                  <a:lnTo>
                    <a:pt x="335" y="660"/>
                  </a:lnTo>
                  <a:lnTo>
                    <a:pt x="312" y="662"/>
                  </a:lnTo>
                  <a:lnTo>
                    <a:pt x="282" y="674"/>
                  </a:lnTo>
                  <a:lnTo>
                    <a:pt x="278" y="710"/>
                  </a:lnTo>
                  <a:lnTo>
                    <a:pt x="238" y="712"/>
                  </a:lnTo>
                  <a:lnTo>
                    <a:pt x="210" y="728"/>
                  </a:lnTo>
                  <a:lnTo>
                    <a:pt x="180" y="728"/>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3" name="Arran"/>
            <p:cNvSpPr>
              <a:spLocks/>
            </p:cNvSpPr>
            <p:nvPr/>
          </p:nvSpPr>
          <p:spPr bwMode="auto">
            <a:xfrm>
              <a:off x="4141527" y="3316755"/>
              <a:ext cx="118392" cy="178993"/>
            </a:xfrm>
            <a:custGeom>
              <a:avLst/>
              <a:gdLst/>
              <a:ahLst/>
              <a:cxnLst>
                <a:cxn ang="0">
                  <a:pos x="30" y="0"/>
                </a:cxn>
                <a:cxn ang="0">
                  <a:pos x="56" y="20"/>
                </a:cxn>
                <a:cxn ang="0">
                  <a:pos x="62" y="58"/>
                </a:cxn>
                <a:cxn ang="0">
                  <a:pos x="66" y="84"/>
                </a:cxn>
                <a:cxn ang="0">
                  <a:pos x="74" y="110"/>
                </a:cxn>
                <a:cxn ang="0">
                  <a:pos x="44" y="116"/>
                </a:cxn>
                <a:cxn ang="0">
                  <a:pos x="28" y="116"/>
                </a:cxn>
                <a:cxn ang="0">
                  <a:pos x="12" y="100"/>
                </a:cxn>
                <a:cxn ang="0">
                  <a:pos x="8" y="66"/>
                </a:cxn>
                <a:cxn ang="0">
                  <a:pos x="0" y="40"/>
                </a:cxn>
                <a:cxn ang="0">
                  <a:pos x="0" y="24"/>
                </a:cxn>
                <a:cxn ang="0">
                  <a:pos x="30" y="0"/>
                </a:cxn>
              </a:cxnLst>
              <a:rect l="0" t="0" r="r" b="b"/>
              <a:pathLst>
                <a:path w="74" h="116">
                  <a:moveTo>
                    <a:pt x="30" y="0"/>
                  </a:moveTo>
                  <a:lnTo>
                    <a:pt x="56" y="20"/>
                  </a:lnTo>
                  <a:lnTo>
                    <a:pt x="62" y="58"/>
                  </a:lnTo>
                  <a:lnTo>
                    <a:pt x="66" y="84"/>
                  </a:lnTo>
                  <a:lnTo>
                    <a:pt x="74" y="110"/>
                  </a:lnTo>
                  <a:lnTo>
                    <a:pt x="44" y="116"/>
                  </a:lnTo>
                  <a:lnTo>
                    <a:pt x="28" y="116"/>
                  </a:lnTo>
                  <a:lnTo>
                    <a:pt x="12" y="100"/>
                  </a:lnTo>
                  <a:lnTo>
                    <a:pt x="8" y="66"/>
                  </a:lnTo>
                  <a:lnTo>
                    <a:pt x="0" y="40"/>
                  </a:lnTo>
                  <a:lnTo>
                    <a:pt x="0" y="24"/>
                  </a:lnTo>
                  <a:lnTo>
                    <a:pt x="30" y="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4" name="Mull"/>
            <p:cNvSpPr>
              <a:spLocks/>
            </p:cNvSpPr>
            <p:nvPr/>
          </p:nvSpPr>
          <p:spPr bwMode="auto">
            <a:xfrm>
              <a:off x="3781798" y="2678124"/>
              <a:ext cx="270935" cy="240867"/>
            </a:xfrm>
            <a:custGeom>
              <a:avLst/>
              <a:gdLst/>
              <a:ahLst/>
              <a:cxnLst>
                <a:cxn ang="0">
                  <a:pos x="46" y="0"/>
                </a:cxn>
                <a:cxn ang="0">
                  <a:pos x="72" y="20"/>
                </a:cxn>
                <a:cxn ang="0">
                  <a:pos x="104" y="54"/>
                </a:cxn>
                <a:cxn ang="0">
                  <a:pos x="134" y="62"/>
                </a:cxn>
                <a:cxn ang="0">
                  <a:pos x="170" y="106"/>
                </a:cxn>
                <a:cxn ang="0">
                  <a:pos x="146" y="118"/>
                </a:cxn>
                <a:cxn ang="0">
                  <a:pos x="152" y="128"/>
                </a:cxn>
                <a:cxn ang="0">
                  <a:pos x="120" y="144"/>
                </a:cxn>
                <a:cxn ang="0">
                  <a:pos x="108" y="134"/>
                </a:cxn>
                <a:cxn ang="0">
                  <a:pos x="66" y="150"/>
                </a:cxn>
                <a:cxn ang="0">
                  <a:pos x="0" y="156"/>
                </a:cxn>
                <a:cxn ang="0">
                  <a:pos x="0" y="130"/>
                </a:cxn>
                <a:cxn ang="0">
                  <a:pos x="46" y="128"/>
                </a:cxn>
                <a:cxn ang="0">
                  <a:pos x="80" y="112"/>
                </a:cxn>
                <a:cxn ang="0">
                  <a:pos x="66" y="112"/>
                </a:cxn>
                <a:cxn ang="0">
                  <a:pos x="36" y="118"/>
                </a:cxn>
                <a:cxn ang="0">
                  <a:pos x="40" y="98"/>
                </a:cxn>
                <a:cxn ang="0">
                  <a:pos x="54" y="84"/>
                </a:cxn>
                <a:cxn ang="0">
                  <a:pos x="80" y="76"/>
                </a:cxn>
                <a:cxn ang="0">
                  <a:pos x="52" y="74"/>
                </a:cxn>
                <a:cxn ang="0">
                  <a:pos x="34" y="54"/>
                </a:cxn>
                <a:cxn ang="0">
                  <a:pos x="14" y="50"/>
                </a:cxn>
                <a:cxn ang="0">
                  <a:pos x="4" y="38"/>
                </a:cxn>
                <a:cxn ang="0">
                  <a:pos x="16" y="18"/>
                </a:cxn>
                <a:cxn ang="0">
                  <a:pos x="32" y="16"/>
                </a:cxn>
                <a:cxn ang="0">
                  <a:pos x="46" y="0"/>
                </a:cxn>
              </a:cxnLst>
              <a:rect l="0" t="0" r="r" b="b"/>
              <a:pathLst>
                <a:path w="170" h="156">
                  <a:moveTo>
                    <a:pt x="46" y="0"/>
                  </a:moveTo>
                  <a:lnTo>
                    <a:pt x="72" y="20"/>
                  </a:lnTo>
                  <a:lnTo>
                    <a:pt x="104" y="54"/>
                  </a:lnTo>
                  <a:lnTo>
                    <a:pt x="134" y="62"/>
                  </a:lnTo>
                  <a:lnTo>
                    <a:pt x="170" y="106"/>
                  </a:lnTo>
                  <a:lnTo>
                    <a:pt x="146" y="118"/>
                  </a:lnTo>
                  <a:lnTo>
                    <a:pt x="152" y="128"/>
                  </a:lnTo>
                  <a:lnTo>
                    <a:pt x="120" y="144"/>
                  </a:lnTo>
                  <a:lnTo>
                    <a:pt x="108" y="134"/>
                  </a:lnTo>
                  <a:lnTo>
                    <a:pt x="66" y="150"/>
                  </a:lnTo>
                  <a:lnTo>
                    <a:pt x="0" y="156"/>
                  </a:lnTo>
                  <a:lnTo>
                    <a:pt x="0" y="130"/>
                  </a:lnTo>
                  <a:lnTo>
                    <a:pt x="46" y="128"/>
                  </a:lnTo>
                  <a:lnTo>
                    <a:pt x="80" y="112"/>
                  </a:lnTo>
                  <a:lnTo>
                    <a:pt x="66" y="112"/>
                  </a:lnTo>
                  <a:lnTo>
                    <a:pt x="36" y="118"/>
                  </a:lnTo>
                  <a:lnTo>
                    <a:pt x="40" y="98"/>
                  </a:lnTo>
                  <a:lnTo>
                    <a:pt x="54" y="84"/>
                  </a:lnTo>
                  <a:lnTo>
                    <a:pt x="80" y="76"/>
                  </a:lnTo>
                  <a:lnTo>
                    <a:pt x="52" y="74"/>
                  </a:lnTo>
                  <a:lnTo>
                    <a:pt x="34" y="54"/>
                  </a:lnTo>
                  <a:lnTo>
                    <a:pt x="14" y="50"/>
                  </a:lnTo>
                  <a:lnTo>
                    <a:pt x="4" y="38"/>
                  </a:lnTo>
                  <a:lnTo>
                    <a:pt x="16" y="18"/>
                  </a:lnTo>
                  <a:lnTo>
                    <a:pt x="32" y="16"/>
                  </a:lnTo>
                  <a:lnTo>
                    <a:pt x="46" y="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5" name="Highland"/>
            <p:cNvSpPr>
              <a:spLocks/>
            </p:cNvSpPr>
            <p:nvPr/>
          </p:nvSpPr>
          <p:spPr bwMode="auto">
            <a:xfrm>
              <a:off x="3840994" y="1332359"/>
              <a:ext cx="1234005" cy="1429737"/>
            </a:xfrm>
            <a:custGeom>
              <a:avLst/>
              <a:gdLst/>
              <a:ahLst/>
              <a:cxnLst>
                <a:cxn ang="0">
                  <a:pos x="493" y="764"/>
                </a:cxn>
                <a:cxn ang="0">
                  <a:pos x="403" y="822"/>
                </a:cxn>
                <a:cxn ang="0">
                  <a:pos x="296" y="872"/>
                </a:cxn>
                <a:cxn ang="0">
                  <a:pos x="230" y="838"/>
                </a:cxn>
                <a:cxn ang="0">
                  <a:pos x="102" y="920"/>
                </a:cxn>
                <a:cxn ang="0">
                  <a:pos x="112" y="856"/>
                </a:cxn>
                <a:cxn ang="0">
                  <a:pos x="74" y="852"/>
                </a:cxn>
                <a:cxn ang="0">
                  <a:pos x="16" y="812"/>
                </a:cxn>
                <a:cxn ang="0">
                  <a:pos x="94" y="782"/>
                </a:cxn>
                <a:cxn ang="0">
                  <a:pos x="90" y="738"/>
                </a:cxn>
                <a:cxn ang="0">
                  <a:pos x="178" y="714"/>
                </a:cxn>
                <a:cxn ang="0">
                  <a:pos x="122" y="674"/>
                </a:cxn>
                <a:cxn ang="0">
                  <a:pos x="198" y="668"/>
                </a:cxn>
                <a:cxn ang="0">
                  <a:pos x="152" y="610"/>
                </a:cxn>
                <a:cxn ang="0">
                  <a:pos x="156" y="592"/>
                </a:cxn>
                <a:cxn ang="0">
                  <a:pos x="194" y="540"/>
                </a:cxn>
                <a:cxn ang="0">
                  <a:pos x="106" y="526"/>
                </a:cxn>
                <a:cxn ang="0">
                  <a:pos x="146" y="482"/>
                </a:cxn>
                <a:cxn ang="0">
                  <a:pos x="128" y="440"/>
                </a:cxn>
                <a:cxn ang="0">
                  <a:pos x="116" y="382"/>
                </a:cxn>
                <a:cxn ang="0">
                  <a:pos x="168" y="354"/>
                </a:cxn>
                <a:cxn ang="0">
                  <a:pos x="204" y="336"/>
                </a:cxn>
                <a:cxn ang="0">
                  <a:pos x="230" y="322"/>
                </a:cxn>
                <a:cxn ang="0">
                  <a:pos x="266" y="304"/>
                </a:cxn>
                <a:cxn ang="0">
                  <a:pos x="244" y="214"/>
                </a:cxn>
                <a:cxn ang="0">
                  <a:pos x="272" y="132"/>
                </a:cxn>
                <a:cxn ang="0">
                  <a:pos x="312" y="26"/>
                </a:cxn>
                <a:cxn ang="0">
                  <a:pos x="368" y="24"/>
                </a:cxn>
                <a:cxn ang="0">
                  <a:pos x="392" y="40"/>
                </a:cxn>
                <a:cxn ang="0">
                  <a:pos x="415" y="32"/>
                </a:cxn>
                <a:cxn ang="0">
                  <a:pos x="449" y="48"/>
                </a:cxn>
                <a:cxn ang="0">
                  <a:pos x="451" y="80"/>
                </a:cxn>
                <a:cxn ang="0">
                  <a:pos x="583" y="40"/>
                </a:cxn>
                <a:cxn ang="0">
                  <a:pos x="631" y="14"/>
                </a:cxn>
                <a:cxn ang="0">
                  <a:pos x="683" y="4"/>
                </a:cxn>
                <a:cxn ang="0">
                  <a:pos x="725" y="8"/>
                </a:cxn>
                <a:cxn ang="0">
                  <a:pos x="761" y="76"/>
                </a:cxn>
                <a:cxn ang="0">
                  <a:pos x="743" y="118"/>
                </a:cxn>
                <a:cxn ang="0">
                  <a:pos x="639" y="224"/>
                </a:cxn>
                <a:cxn ang="0">
                  <a:pos x="535" y="316"/>
                </a:cxn>
                <a:cxn ang="0">
                  <a:pos x="461" y="330"/>
                </a:cxn>
                <a:cxn ang="0">
                  <a:pos x="503" y="358"/>
                </a:cxn>
                <a:cxn ang="0">
                  <a:pos x="599" y="354"/>
                </a:cxn>
                <a:cxn ang="0">
                  <a:pos x="533" y="408"/>
                </a:cxn>
                <a:cxn ang="0">
                  <a:pos x="451" y="446"/>
                </a:cxn>
                <a:cxn ang="0">
                  <a:pos x="431" y="478"/>
                </a:cxn>
                <a:cxn ang="0">
                  <a:pos x="529" y="440"/>
                </a:cxn>
                <a:cxn ang="0">
                  <a:pos x="461" y="508"/>
                </a:cxn>
                <a:cxn ang="0">
                  <a:pos x="531" y="476"/>
                </a:cxn>
                <a:cxn ang="0">
                  <a:pos x="599" y="490"/>
                </a:cxn>
                <a:cxn ang="0">
                  <a:pos x="635" y="524"/>
                </a:cxn>
                <a:cxn ang="0">
                  <a:pos x="651" y="590"/>
                </a:cxn>
                <a:cxn ang="0">
                  <a:pos x="595" y="704"/>
                </a:cxn>
              </a:cxnLst>
              <a:rect l="0" t="0" r="r" b="b"/>
              <a:pathLst>
                <a:path w="771" h="922">
                  <a:moveTo>
                    <a:pt x="593" y="754"/>
                  </a:moveTo>
                  <a:lnTo>
                    <a:pt x="553" y="754"/>
                  </a:lnTo>
                  <a:lnTo>
                    <a:pt x="541" y="776"/>
                  </a:lnTo>
                  <a:lnTo>
                    <a:pt x="493" y="764"/>
                  </a:lnTo>
                  <a:lnTo>
                    <a:pt x="493" y="784"/>
                  </a:lnTo>
                  <a:lnTo>
                    <a:pt x="451" y="796"/>
                  </a:lnTo>
                  <a:lnTo>
                    <a:pt x="425" y="818"/>
                  </a:lnTo>
                  <a:lnTo>
                    <a:pt x="403" y="822"/>
                  </a:lnTo>
                  <a:lnTo>
                    <a:pt x="399" y="852"/>
                  </a:lnTo>
                  <a:lnTo>
                    <a:pt x="382" y="858"/>
                  </a:lnTo>
                  <a:lnTo>
                    <a:pt x="368" y="874"/>
                  </a:lnTo>
                  <a:lnTo>
                    <a:pt x="296" y="872"/>
                  </a:lnTo>
                  <a:lnTo>
                    <a:pt x="270" y="882"/>
                  </a:lnTo>
                  <a:lnTo>
                    <a:pt x="252" y="870"/>
                  </a:lnTo>
                  <a:lnTo>
                    <a:pt x="266" y="858"/>
                  </a:lnTo>
                  <a:lnTo>
                    <a:pt x="230" y="838"/>
                  </a:lnTo>
                  <a:lnTo>
                    <a:pt x="206" y="860"/>
                  </a:lnTo>
                  <a:lnTo>
                    <a:pt x="176" y="884"/>
                  </a:lnTo>
                  <a:lnTo>
                    <a:pt x="140" y="922"/>
                  </a:lnTo>
                  <a:lnTo>
                    <a:pt x="102" y="920"/>
                  </a:lnTo>
                  <a:lnTo>
                    <a:pt x="72" y="898"/>
                  </a:lnTo>
                  <a:lnTo>
                    <a:pt x="54" y="864"/>
                  </a:lnTo>
                  <a:lnTo>
                    <a:pt x="78" y="868"/>
                  </a:lnTo>
                  <a:lnTo>
                    <a:pt x="112" y="856"/>
                  </a:lnTo>
                  <a:lnTo>
                    <a:pt x="146" y="854"/>
                  </a:lnTo>
                  <a:lnTo>
                    <a:pt x="122" y="842"/>
                  </a:lnTo>
                  <a:lnTo>
                    <a:pt x="100" y="840"/>
                  </a:lnTo>
                  <a:lnTo>
                    <a:pt x="74" y="852"/>
                  </a:lnTo>
                  <a:lnTo>
                    <a:pt x="42" y="846"/>
                  </a:lnTo>
                  <a:lnTo>
                    <a:pt x="14" y="842"/>
                  </a:lnTo>
                  <a:lnTo>
                    <a:pt x="0" y="832"/>
                  </a:lnTo>
                  <a:lnTo>
                    <a:pt x="16" y="812"/>
                  </a:lnTo>
                  <a:lnTo>
                    <a:pt x="46" y="812"/>
                  </a:lnTo>
                  <a:lnTo>
                    <a:pt x="74" y="818"/>
                  </a:lnTo>
                  <a:lnTo>
                    <a:pt x="84" y="794"/>
                  </a:lnTo>
                  <a:lnTo>
                    <a:pt x="94" y="782"/>
                  </a:lnTo>
                  <a:lnTo>
                    <a:pt x="110" y="780"/>
                  </a:lnTo>
                  <a:lnTo>
                    <a:pt x="110" y="762"/>
                  </a:lnTo>
                  <a:lnTo>
                    <a:pt x="78" y="762"/>
                  </a:lnTo>
                  <a:lnTo>
                    <a:pt x="90" y="738"/>
                  </a:lnTo>
                  <a:lnTo>
                    <a:pt x="94" y="714"/>
                  </a:lnTo>
                  <a:lnTo>
                    <a:pt x="116" y="708"/>
                  </a:lnTo>
                  <a:lnTo>
                    <a:pt x="142" y="726"/>
                  </a:lnTo>
                  <a:lnTo>
                    <a:pt x="178" y="714"/>
                  </a:lnTo>
                  <a:lnTo>
                    <a:pt x="152" y="710"/>
                  </a:lnTo>
                  <a:lnTo>
                    <a:pt x="134" y="698"/>
                  </a:lnTo>
                  <a:lnTo>
                    <a:pt x="114" y="692"/>
                  </a:lnTo>
                  <a:lnTo>
                    <a:pt x="122" y="674"/>
                  </a:lnTo>
                  <a:lnTo>
                    <a:pt x="138" y="666"/>
                  </a:lnTo>
                  <a:lnTo>
                    <a:pt x="160" y="672"/>
                  </a:lnTo>
                  <a:lnTo>
                    <a:pt x="178" y="680"/>
                  </a:lnTo>
                  <a:lnTo>
                    <a:pt x="198" y="668"/>
                  </a:lnTo>
                  <a:lnTo>
                    <a:pt x="170" y="668"/>
                  </a:lnTo>
                  <a:lnTo>
                    <a:pt x="148" y="650"/>
                  </a:lnTo>
                  <a:lnTo>
                    <a:pt x="144" y="632"/>
                  </a:lnTo>
                  <a:lnTo>
                    <a:pt x="152" y="610"/>
                  </a:lnTo>
                  <a:lnTo>
                    <a:pt x="164" y="606"/>
                  </a:lnTo>
                  <a:lnTo>
                    <a:pt x="198" y="618"/>
                  </a:lnTo>
                  <a:lnTo>
                    <a:pt x="182" y="590"/>
                  </a:lnTo>
                  <a:lnTo>
                    <a:pt x="156" y="592"/>
                  </a:lnTo>
                  <a:lnTo>
                    <a:pt x="132" y="590"/>
                  </a:lnTo>
                  <a:lnTo>
                    <a:pt x="134" y="578"/>
                  </a:lnTo>
                  <a:lnTo>
                    <a:pt x="166" y="566"/>
                  </a:lnTo>
                  <a:lnTo>
                    <a:pt x="194" y="540"/>
                  </a:lnTo>
                  <a:lnTo>
                    <a:pt x="158" y="550"/>
                  </a:lnTo>
                  <a:lnTo>
                    <a:pt x="142" y="540"/>
                  </a:lnTo>
                  <a:lnTo>
                    <a:pt x="116" y="556"/>
                  </a:lnTo>
                  <a:lnTo>
                    <a:pt x="106" y="526"/>
                  </a:lnTo>
                  <a:lnTo>
                    <a:pt x="102" y="488"/>
                  </a:lnTo>
                  <a:lnTo>
                    <a:pt x="110" y="456"/>
                  </a:lnTo>
                  <a:lnTo>
                    <a:pt x="130" y="472"/>
                  </a:lnTo>
                  <a:lnTo>
                    <a:pt x="146" y="482"/>
                  </a:lnTo>
                  <a:lnTo>
                    <a:pt x="176" y="482"/>
                  </a:lnTo>
                  <a:lnTo>
                    <a:pt x="172" y="472"/>
                  </a:lnTo>
                  <a:lnTo>
                    <a:pt x="146" y="458"/>
                  </a:lnTo>
                  <a:lnTo>
                    <a:pt x="128" y="440"/>
                  </a:lnTo>
                  <a:lnTo>
                    <a:pt x="116" y="436"/>
                  </a:lnTo>
                  <a:lnTo>
                    <a:pt x="120" y="408"/>
                  </a:lnTo>
                  <a:lnTo>
                    <a:pt x="144" y="400"/>
                  </a:lnTo>
                  <a:lnTo>
                    <a:pt x="116" y="382"/>
                  </a:lnTo>
                  <a:lnTo>
                    <a:pt x="116" y="338"/>
                  </a:lnTo>
                  <a:lnTo>
                    <a:pt x="140" y="334"/>
                  </a:lnTo>
                  <a:lnTo>
                    <a:pt x="158" y="366"/>
                  </a:lnTo>
                  <a:lnTo>
                    <a:pt x="168" y="354"/>
                  </a:lnTo>
                  <a:lnTo>
                    <a:pt x="158" y="328"/>
                  </a:lnTo>
                  <a:lnTo>
                    <a:pt x="162" y="310"/>
                  </a:lnTo>
                  <a:lnTo>
                    <a:pt x="178" y="318"/>
                  </a:lnTo>
                  <a:lnTo>
                    <a:pt x="204" y="336"/>
                  </a:lnTo>
                  <a:lnTo>
                    <a:pt x="212" y="320"/>
                  </a:lnTo>
                  <a:lnTo>
                    <a:pt x="230" y="338"/>
                  </a:lnTo>
                  <a:lnTo>
                    <a:pt x="250" y="344"/>
                  </a:lnTo>
                  <a:lnTo>
                    <a:pt x="230" y="322"/>
                  </a:lnTo>
                  <a:lnTo>
                    <a:pt x="218" y="302"/>
                  </a:lnTo>
                  <a:lnTo>
                    <a:pt x="246" y="312"/>
                  </a:lnTo>
                  <a:lnTo>
                    <a:pt x="284" y="338"/>
                  </a:lnTo>
                  <a:lnTo>
                    <a:pt x="266" y="304"/>
                  </a:lnTo>
                  <a:lnTo>
                    <a:pt x="218" y="254"/>
                  </a:lnTo>
                  <a:lnTo>
                    <a:pt x="214" y="232"/>
                  </a:lnTo>
                  <a:lnTo>
                    <a:pt x="242" y="244"/>
                  </a:lnTo>
                  <a:lnTo>
                    <a:pt x="244" y="214"/>
                  </a:lnTo>
                  <a:lnTo>
                    <a:pt x="222" y="168"/>
                  </a:lnTo>
                  <a:lnTo>
                    <a:pt x="258" y="170"/>
                  </a:lnTo>
                  <a:lnTo>
                    <a:pt x="306" y="164"/>
                  </a:lnTo>
                  <a:lnTo>
                    <a:pt x="272" y="132"/>
                  </a:lnTo>
                  <a:lnTo>
                    <a:pt x="286" y="100"/>
                  </a:lnTo>
                  <a:lnTo>
                    <a:pt x="302" y="102"/>
                  </a:lnTo>
                  <a:lnTo>
                    <a:pt x="294" y="50"/>
                  </a:lnTo>
                  <a:lnTo>
                    <a:pt x="312" y="26"/>
                  </a:lnTo>
                  <a:lnTo>
                    <a:pt x="316" y="6"/>
                  </a:lnTo>
                  <a:lnTo>
                    <a:pt x="350" y="14"/>
                  </a:lnTo>
                  <a:lnTo>
                    <a:pt x="356" y="36"/>
                  </a:lnTo>
                  <a:lnTo>
                    <a:pt x="368" y="24"/>
                  </a:lnTo>
                  <a:lnTo>
                    <a:pt x="380" y="30"/>
                  </a:lnTo>
                  <a:lnTo>
                    <a:pt x="388" y="36"/>
                  </a:lnTo>
                  <a:lnTo>
                    <a:pt x="392" y="38"/>
                  </a:lnTo>
                  <a:lnTo>
                    <a:pt x="392" y="40"/>
                  </a:lnTo>
                  <a:lnTo>
                    <a:pt x="376" y="74"/>
                  </a:lnTo>
                  <a:lnTo>
                    <a:pt x="394" y="70"/>
                  </a:lnTo>
                  <a:lnTo>
                    <a:pt x="407" y="54"/>
                  </a:lnTo>
                  <a:lnTo>
                    <a:pt x="415" y="32"/>
                  </a:lnTo>
                  <a:lnTo>
                    <a:pt x="437" y="36"/>
                  </a:lnTo>
                  <a:lnTo>
                    <a:pt x="443" y="40"/>
                  </a:lnTo>
                  <a:lnTo>
                    <a:pt x="447" y="44"/>
                  </a:lnTo>
                  <a:lnTo>
                    <a:pt x="449" y="48"/>
                  </a:lnTo>
                  <a:lnTo>
                    <a:pt x="447" y="54"/>
                  </a:lnTo>
                  <a:lnTo>
                    <a:pt x="441" y="62"/>
                  </a:lnTo>
                  <a:lnTo>
                    <a:pt x="433" y="74"/>
                  </a:lnTo>
                  <a:lnTo>
                    <a:pt x="451" y="80"/>
                  </a:lnTo>
                  <a:lnTo>
                    <a:pt x="471" y="48"/>
                  </a:lnTo>
                  <a:lnTo>
                    <a:pt x="501" y="40"/>
                  </a:lnTo>
                  <a:lnTo>
                    <a:pt x="537" y="34"/>
                  </a:lnTo>
                  <a:lnTo>
                    <a:pt x="583" y="40"/>
                  </a:lnTo>
                  <a:lnTo>
                    <a:pt x="589" y="38"/>
                  </a:lnTo>
                  <a:lnTo>
                    <a:pt x="599" y="34"/>
                  </a:lnTo>
                  <a:lnTo>
                    <a:pt x="611" y="28"/>
                  </a:lnTo>
                  <a:lnTo>
                    <a:pt x="631" y="14"/>
                  </a:lnTo>
                  <a:lnTo>
                    <a:pt x="659" y="18"/>
                  </a:lnTo>
                  <a:lnTo>
                    <a:pt x="683" y="24"/>
                  </a:lnTo>
                  <a:lnTo>
                    <a:pt x="683" y="12"/>
                  </a:lnTo>
                  <a:lnTo>
                    <a:pt x="683" y="4"/>
                  </a:lnTo>
                  <a:lnTo>
                    <a:pt x="685" y="2"/>
                  </a:lnTo>
                  <a:lnTo>
                    <a:pt x="687" y="0"/>
                  </a:lnTo>
                  <a:lnTo>
                    <a:pt x="709" y="4"/>
                  </a:lnTo>
                  <a:lnTo>
                    <a:pt x="725" y="8"/>
                  </a:lnTo>
                  <a:lnTo>
                    <a:pt x="771" y="14"/>
                  </a:lnTo>
                  <a:lnTo>
                    <a:pt x="745" y="66"/>
                  </a:lnTo>
                  <a:lnTo>
                    <a:pt x="755" y="72"/>
                  </a:lnTo>
                  <a:lnTo>
                    <a:pt x="761" y="76"/>
                  </a:lnTo>
                  <a:lnTo>
                    <a:pt x="763" y="80"/>
                  </a:lnTo>
                  <a:lnTo>
                    <a:pt x="763" y="82"/>
                  </a:lnTo>
                  <a:lnTo>
                    <a:pt x="757" y="96"/>
                  </a:lnTo>
                  <a:lnTo>
                    <a:pt x="743" y="118"/>
                  </a:lnTo>
                  <a:lnTo>
                    <a:pt x="723" y="148"/>
                  </a:lnTo>
                  <a:lnTo>
                    <a:pt x="703" y="162"/>
                  </a:lnTo>
                  <a:lnTo>
                    <a:pt x="673" y="180"/>
                  </a:lnTo>
                  <a:lnTo>
                    <a:pt x="639" y="224"/>
                  </a:lnTo>
                  <a:lnTo>
                    <a:pt x="611" y="248"/>
                  </a:lnTo>
                  <a:lnTo>
                    <a:pt x="575" y="278"/>
                  </a:lnTo>
                  <a:lnTo>
                    <a:pt x="563" y="296"/>
                  </a:lnTo>
                  <a:lnTo>
                    <a:pt x="535" y="316"/>
                  </a:lnTo>
                  <a:lnTo>
                    <a:pt x="539" y="334"/>
                  </a:lnTo>
                  <a:lnTo>
                    <a:pt x="517" y="340"/>
                  </a:lnTo>
                  <a:lnTo>
                    <a:pt x="485" y="336"/>
                  </a:lnTo>
                  <a:lnTo>
                    <a:pt x="461" y="330"/>
                  </a:lnTo>
                  <a:lnTo>
                    <a:pt x="447" y="312"/>
                  </a:lnTo>
                  <a:lnTo>
                    <a:pt x="453" y="328"/>
                  </a:lnTo>
                  <a:lnTo>
                    <a:pt x="475" y="348"/>
                  </a:lnTo>
                  <a:lnTo>
                    <a:pt x="503" y="358"/>
                  </a:lnTo>
                  <a:lnTo>
                    <a:pt x="545" y="364"/>
                  </a:lnTo>
                  <a:lnTo>
                    <a:pt x="575" y="358"/>
                  </a:lnTo>
                  <a:lnTo>
                    <a:pt x="601" y="336"/>
                  </a:lnTo>
                  <a:lnTo>
                    <a:pt x="599" y="354"/>
                  </a:lnTo>
                  <a:lnTo>
                    <a:pt x="583" y="384"/>
                  </a:lnTo>
                  <a:lnTo>
                    <a:pt x="559" y="416"/>
                  </a:lnTo>
                  <a:lnTo>
                    <a:pt x="551" y="424"/>
                  </a:lnTo>
                  <a:lnTo>
                    <a:pt x="533" y="408"/>
                  </a:lnTo>
                  <a:lnTo>
                    <a:pt x="509" y="410"/>
                  </a:lnTo>
                  <a:lnTo>
                    <a:pt x="471" y="424"/>
                  </a:lnTo>
                  <a:lnTo>
                    <a:pt x="457" y="432"/>
                  </a:lnTo>
                  <a:lnTo>
                    <a:pt x="451" y="446"/>
                  </a:lnTo>
                  <a:lnTo>
                    <a:pt x="447" y="452"/>
                  </a:lnTo>
                  <a:lnTo>
                    <a:pt x="437" y="460"/>
                  </a:lnTo>
                  <a:lnTo>
                    <a:pt x="425" y="472"/>
                  </a:lnTo>
                  <a:lnTo>
                    <a:pt x="431" y="478"/>
                  </a:lnTo>
                  <a:lnTo>
                    <a:pt x="447" y="464"/>
                  </a:lnTo>
                  <a:lnTo>
                    <a:pt x="477" y="440"/>
                  </a:lnTo>
                  <a:lnTo>
                    <a:pt x="511" y="438"/>
                  </a:lnTo>
                  <a:lnTo>
                    <a:pt x="529" y="440"/>
                  </a:lnTo>
                  <a:lnTo>
                    <a:pt x="499" y="478"/>
                  </a:lnTo>
                  <a:lnTo>
                    <a:pt x="487" y="492"/>
                  </a:lnTo>
                  <a:lnTo>
                    <a:pt x="459" y="498"/>
                  </a:lnTo>
                  <a:lnTo>
                    <a:pt x="461" y="508"/>
                  </a:lnTo>
                  <a:lnTo>
                    <a:pt x="493" y="508"/>
                  </a:lnTo>
                  <a:lnTo>
                    <a:pt x="517" y="496"/>
                  </a:lnTo>
                  <a:lnTo>
                    <a:pt x="515" y="478"/>
                  </a:lnTo>
                  <a:lnTo>
                    <a:pt x="531" y="476"/>
                  </a:lnTo>
                  <a:lnTo>
                    <a:pt x="563" y="464"/>
                  </a:lnTo>
                  <a:lnTo>
                    <a:pt x="591" y="454"/>
                  </a:lnTo>
                  <a:lnTo>
                    <a:pt x="601" y="452"/>
                  </a:lnTo>
                  <a:lnTo>
                    <a:pt x="599" y="490"/>
                  </a:lnTo>
                  <a:lnTo>
                    <a:pt x="611" y="510"/>
                  </a:lnTo>
                  <a:lnTo>
                    <a:pt x="595" y="542"/>
                  </a:lnTo>
                  <a:lnTo>
                    <a:pt x="607" y="550"/>
                  </a:lnTo>
                  <a:lnTo>
                    <a:pt x="635" y="524"/>
                  </a:lnTo>
                  <a:lnTo>
                    <a:pt x="651" y="532"/>
                  </a:lnTo>
                  <a:lnTo>
                    <a:pt x="673" y="540"/>
                  </a:lnTo>
                  <a:lnTo>
                    <a:pt x="677" y="568"/>
                  </a:lnTo>
                  <a:lnTo>
                    <a:pt x="651" y="590"/>
                  </a:lnTo>
                  <a:lnTo>
                    <a:pt x="667" y="618"/>
                  </a:lnTo>
                  <a:lnTo>
                    <a:pt x="665" y="640"/>
                  </a:lnTo>
                  <a:lnTo>
                    <a:pt x="621" y="688"/>
                  </a:lnTo>
                  <a:lnTo>
                    <a:pt x="595" y="704"/>
                  </a:lnTo>
                  <a:lnTo>
                    <a:pt x="593" y="754"/>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6" name="Lewis and Harris"/>
            <p:cNvSpPr>
              <a:spLocks/>
            </p:cNvSpPr>
            <p:nvPr/>
          </p:nvSpPr>
          <p:spPr bwMode="auto">
            <a:xfrm>
              <a:off x="3531354" y="1398653"/>
              <a:ext cx="373388" cy="525932"/>
            </a:xfrm>
            <a:custGeom>
              <a:avLst/>
              <a:gdLst/>
              <a:ahLst/>
              <a:cxnLst>
                <a:cxn ang="0">
                  <a:pos x="116" y="68"/>
                </a:cxn>
                <a:cxn ang="0">
                  <a:pos x="154" y="50"/>
                </a:cxn>
                <a:cxn ang="0">
                  <a:pos x="214" y="0"/>
                </a:cxn>
                <a:cxn ang="0">
                  <a:pos x="232" y="52"/>
                </a:cxn>
                <a:cxn ang="0">
                  <a:pos x="228" y="64"/>
                </a:cxn>
                <a:cxn ang="0">
                  <a:pos x="232" y="80"/>
                </a:cxn>
                <a:cxn ang="0">
                  <a:pos x="178" y="136"/>
                </a:cxn>
                <a:cxn ang="0">
                  <a:pos x="142" y="182"/>
                </a:cxn>
                <a:cxn ang="0">
                  <a:pos x="180" y="180"/>
                </a:cxn>
                <a:cxn ang="0">
                  <a:pos x="176" y="218"/>
                </a:cxn>
                <a:cxn ang="0">
                  <a:pos x="156" y="232"/>
                </a:cxn>
                <a:cxn ang="0">
                  <a:pos x="156" y="246"/>
                </a:cxn>
                <a:cxn ang="0">
                  <a:pos x="124" y="256"/>
                </a:cxn>
                <a:cxn ang="0">
                  <a:pos x="106" y="242"/>
                </a:cxn>
                <a:cxn ang="0">
                  <a:pos x="88" y="216"/>
                </a:cxn>
                <a:cxn ang="0">
                  <a:pos x="90" y="230"/>
                </a:cxn>
                <a:cxn ang="0">
                  <a:pos x="100" y="256"/>
                </a:cxn>
                <a:cxn ang="0">
                  <a:pos x="78" y="268"/>
                </a:cxn>
                <a:cxn ang="0">
                  <a:pos x="74" y="304"/>
                </a:cxn>
                <a:cxn ang="0">
                  <a:pos x="52" y="318"/>
                </a:cxn>
                <a:cxn ang="0">
                  <a:pos x="36" y="338"/>
                </a:cxn>
                <a:cxn ang="0">
                  <a:pos x="0" y="300"/>
                </a:cxn>
                <a:cxn ang="0">
                  <a:pos x="12" y="294"/>
                </a:cxn>
                <a:cxn ang="0">
                  <a:pos x="42" y="274"/>
                </a:cxn>
                <a:cxn ang="0">
                  <a:pos x="58" y="258"/>
                </a:cxn>
                <a:cxn ang="0">
                  <a:pos x="4" y="224"/>
                </a:cxn>
                <a:cxn ang="0">
                  <a:pos x="46" y="200"/>
                </a:cxn>
                <a:cxn ang="0">
                  <a:pos x="6" y="160"/>
                </a:cxn>
                <a:cxn ang="0">
                  <a:pos x="30" y="136"/>
                </a:cxn>
                <a:cxn ang="0">
                  <a:pos x="58" y="120"/>
                </a:cxn>
                <a:cxn ang="0">
                  <a:pos x="70" y="146"/>
                </a:cxn>
                <a:cxn ang="0">
                  <a:pos x="100" y="140"/>
                </a:cxn>
                <a:cxn ang="0">
                  <a:pos x="84" y="92"/>
                </a:cxn>
              </a:cxnLst>
              <a:rect l="0" t="0" r="r" b="b"/>
              <a:pathLst>
                <a:path w="234" h="338">
                  <a:moveTo>
                    <a:pt x="94" y="88"/>
                  </a:moveTo>
                  <a:lnTo>
                    <a:pt x="116" y="68"/>
                  </a:lnTo>
                  <a:lnTo>
                    <a:pt x="148" y="66"/>
                  </a:lnTo>
                  <a:lnTo>
                    <a:pt x="154" y="50"/>
                  </a:lnTo>
                  <a:lnTo>
                    <a:pt x="200" y="22"/>
                  </a:lnTo>
                  <a:lnTo>
                    <a:pt x="214" y="0"/>
                  </a:lnTo>
                  <a:lnTo>
                    <a:pt x="234" y="20"/>
                  </a:lnTo>
                  <a:lnTo>
                    <a:pt x="232" y="52"/>
                  </a:lnTo>
                  <a:lnTo>
                    <a:pt x="232" y="58"/>
                  </a:lnTo>
                  <a:lnTo>
                    <a:pt x="228" y="64"/>
                  </a:lnTo>
                  <a:lnTo>
                    <a:pt x="222" y="72"/>
                  </a:lnTo>
                  <a:lnTo>
                    <a:pt x="232" y="80"/>
                  </a:lnTo>
                  <a:lnTo>
                    <a:pt x="204" y="104"/>
                  </a:lnTo>
                  <a:lnTo>
                    <a:pt x="178" y="136"/>
                  </a:lnTo>
                  <a:lnTo>
                    <a:pt x="184" y="162"/>
                  </a:lnTo>
                  <a:lnTo>
                    <a:pt x="142" y="182"/>
                  </a:lnTo>
                  <a:lnTo>
                    <a:pt x="162" y="186"/>
                  </a:lnTo>
                  <a:lnTo>
                    <a:pt x="180" y="180"/>
                  </a:lnTo>
                  <a:lnTo>
                    <a:pt x="182" y="194"/>
                  </a:lnTo>
                  <a:lnTo>
                    <a:pt x="176" y="218"/>
                  </a:lnTo>
                  <a:lnTo>
                    <a:pt x="140" y="214"/>
                  </a:lnTo>
                  <a:lnTo>
                    <a:pt x="156" y="232"/>
                  </a:lnTo>
                  <a:lnTo>
                    <a:pt x="156" y="240"/>
                  </a:lnTo>
                  <a:lnTo>
                    <a:pt x="156" y="246"/>
                  </a:lnTo>
                  <a:lnTo>
                    <a:pt x="154" y="248"/>
                  </a:lnTo>
                  <a:lnTo>
                    <a:pt x="124" y="256"/>
                  </a:lnTo>
                  <a:lnTo>
                    <a:pt x="114" y="252"/>
                  </a:lnTo>
                  <a:lnTo>
                    <a:pt x="106" y="242"/>
                  </a:lnTo>
                  <a:lnTo>
                    <a:pt x="104" y="206"/>
                  </a:lnTo>
                  <a:lnTo>
                    <a:pt x="88" y="216"/>
                  </a:lnTo>
                  <a:lnTo>
                    <a:pt x="88" y="224"/>
                  </a:lnTo>
                  <a:lnTo>
                    <a:pt x="90" y="230"/>
                  </a:lnTo>
                  <a:lnTo>
                    <a:pt x="92" y="236"/>
                  </a:lnTo>
                  <a:lnTo>
                    <a:pt x="100" y="256"/>
                  </a:lnTo>
                  <a:lnTo>
                    <a:pt x="104" y="272"/>
                  </a:lnTo>
                  <a:lnTo>
                    <a:pt x="78" y="268"/>
                  </a:lnTo>
                  <a:lnTo>
                    <a:pt x="86" y="292"/>
                  </a:lnTo>
                  <a:lnTo>
                    <a:pt x="74" y="304"/>
                  </a:lnTo>
                  <a:lnTo>
                    <a:pt x="58" y="300"/>
                  </a:lnTo>
                  <a:lnTo>
                    <a:pt x="52" y="318"/>
                  </a:lnTo>
                  <a:lnTo>
                    <a:pt x="42" y="324"/>
                  </a:lnTo>
                  <a:lnTo>
                    <a:pt x="36" y="338"/>
                  </a:lnTo>
                  <a:lnTo>
                    <a:pt x="22" y="310"/>
                  </a:lnTo>
                  <a:lnTo>
                    <a:pt x="0" y="300"/>
                  </a:lnTo>
                  <a:lnTo>
                    <a:pt x="2" y="280"/>
                  </a:lnTo>
                  <a:lnTo>
                    <a:pt x="12" y="294"/>
                  </a:lnTo>
                  <a:lnTo>
                    <a:pt x="30" y="276"/>
                  </a:lnTo>
                  <a:lnTo>
                    <a:pt x="42" y="274"/>
                  </a:lnTo>
                  <a:lnTo>
                    <a:pt x="38" y="264"/>
                  </a:lnTo>
                  <a:lnTo>
                    <a:pt x="58" y="258"/>
                  </a:lnTo>
                  <a:lnTo>
                    <a:pt x="58" y="246"/>
                  </a:lnTo>
                  <a:lnTo>
                    <a:pt x="4" y="224"/>
                  </a:lnTo>
                  <a:lnTo>
                    <a:pt x="14" y="208"/>
                  </a:lnTo>
                  <a:lnTo>
                    <a:pt x="46" y="200"/>
                  </a:lnTo>
                  <a:lnTo>
                    <a:pt x="16" y="180"/>
                  </a:lnTo>
                  <a:lnTo>
                    <a:pt x="6" y="160"/>
                  </a:lnTo>
                  <a:lnTo>
                    <a:pt x="12" y="142"/>
                  </a:lnTo>
                  <a:lnTo>
                    <a:pt x="30" y="136"/>
                  </a:lnTo>
                  <a:lnTo>
                    <a:pt x="28" y="114"/>
                  </a:lnTo>
                  <a:lnTo>
                    <a:pt x="58" y="120"/>
                  </a:lnTo>
                  <a:lnTo>
                    <a:pt x="56" y="140"/>
                  </a:lnTo>
                  <a:lnTo>
                    <a:pt x="70" y="146"/>
                  </a:lnTo>
                  <a:lnTo>
                    <a:pt x="80" y="138"/>
                  </a:lnTo>
                  <a:lnTo>
                    <a:pt x="100" y="140"/>
                  </a:lnTo>
                  <a:lnTo>
                    <a:pt x="88" y="110"/>
                  </a:lnTo>
                  <a:lnTo>
                    <a:pt x="84" y="92"/>
                  </a:lnTo>
                  <a:lnTo>
                    <a:pt x="94" y="88"/>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7" name="Skye"/>
            <p:cNvSpPr>
              <a:spLocks/>
            </p:cNvSpPr>
            <p:nvPr/>
          </p:nvSpPr>
          <p:spPr bwMode="auto">
            <a:xfrm>
              <a:off x="3647469" y="1951102"/>
              <a:ext cx="398433" cy="453008"/>
            </a:xfrm>
            <a:custGeom>
              <a:avLst/>
              <a:gdLst/>
              <a:ahLst/>
              <a:cxnLst>
                <a:cxn ang="0">
                  <a:pos x="112" y="82"/>
                </a:cxn>
                <a:cxn ang="0">
                  <a:pos x="96" y="30"/>
                </a:cxn>
                <a:cxn ang="0">
                  <a:pos x="114" y="0"/>
                </a:cxn>
                <a:cxn ang="0">
                  <a:pos x="150" y="34"/>
                </a:cxn>
                <a:cxn ang="0">
                  <a:pos x="156" y="96"/>
                </a:cxn>
                <a:cxn ang="0">
                  <a:pos x="140" y="128"/>
                </a:cxn>
                <a:cxn ang="0">
                  <a:pos x="158" y="170"/>
                </a:cxn>
                <a:cxn ang="0">
                  <a:pos x="196" y="196"/>
                </a:cxn>
                <a:cxn ang="0">
                  <a:pos x="242" y="200"/>
                </a:cxn>
                <a:cxn ang="0">
                  <a:pos x="248" y="232"/>
                </a:cxn>
                <a:cxn ang="0">
                  <a:pos x="222" y="268"/>
                </a:cxn>
                <a:cxn ang="0">
                  <a:pos x="208" y="284"/>
                </a:cxn>
                <a:cxn ang="0">
                  <a:pos x="194" y="290"/>
                </a:cxn>
                <a:cxn ang="0">
                  <a:pos x="176" y="278"/>
                </a:cxn>
                <a:cxn ang="0">
                  <a:pos x="200" y="250"/>
                </a:cxn>
                <a:cxn ang="0">
                  <a:pos x="198" y="232"/>
                </a:cxn>
                <a:cxn ang="0">
                  <a:pos x="172" y="224"/>
                </a:cxn>
                <a:cxn ang="0">
                  <a:pos x="168" y="252"/>
                </a:cxn>
                <a:cxn ang="0">
                  <a:pos x="158" y="236"/>
                </a:cxn>
                <a:cxn ang="0">
                  <a:pos x="116" y="232"/>
                </a:cxn>
                <a:cxn ang="0">
                  <a:pos x="94" y="220"/>
                </a:cxn>
                <a:cxn ang="0">
                  <a:pos x="78" y="184"/>
                </a:cxn>
                <a:cxn ang="0">
                  <a:pos x="88" y="168"/>
                </a:cxn>
                <a:cxn ang="0">
                  <a:pos x="96" y="154"/>
                </a:cxn>
                <a:cxn ang="0">
                  <a:pos x="56" y="126"/>
                </a:cxn>
                <a:cxn ang="0">
                  <a:pos x="48" y="148"/>
                </a:cxn>
                <a:cxn ang="0">
                  <a:pos x="12" y="134"/>
                </a:cxn>
                <a:cxn ang="0">
                  <a:pos x="0" y="86"/>
                </a:cxn>
                <a:cxn ang="0">
                  <a:pos x="28" y="98"/>
                </a:cxn>
                <a:cxn ang="0">
                  <a:pos x="38" y="92"/>
                </a:cxn>
                <a:cxn ang="0">
                  <a:pos x="36" y="56"/>
                </a:cxn>
                <a:cxn ang="0">
                  <a:pos x="58" y="62"/>
                </a:cxn>
                <a:cxn ang="0">
                  <a:pos x="110" y="92"/>
                </a:cxn>
              </a:cxnLst>
              <a:rect l="0" t="0" r="r" b="b"/>
              <a:pathLst>
                <a:path w="250" h="292">
                  <a:moveTo>
                    <a:pt x="110" y="92"/>
                  </a:moveTo>
                  <a:lnTo>
                    <a:pt x="112" y="82"/>
                  </a:lnTo>
                  <a:lnTo>
                    <a:pt x="100" y="64"/>
                  </a:lnTo>
                  <a:lnTo>
                    <a:pt x="96" y="30"/>
                  </a:lnTo>
                  <a:lnTo>
                    <a:pt x="104" y="10"/>
                  </a:lnTo>
                  <a:lnTo>
                    <a:pt x="114" y="0"/>
                  </a:lnTo>
                  <a:lnTo>
                    <a:pt x="134" y="10"/>
                  </a:lnTo>
                  <a:lnTo>
                    <a:pt x="150" y="34"/>
                  </a:lnTo>
                  <a:lnTo>
                    <a:pt x="156" y="62"/>
                  </a:lnTo>
                  <a:lnTo>
                    <a:pt x="156" y="96"/>
                  </a:lnTo>
                  <a:lnTo>
                    <a:pt x="150" y="114"/>
                  </a:lnTo>
                  <a:lnTo>
                    <a:pt x="140" y="128"/>
                  </a:lnTo>
                  <a:lnTo>
                    <a:pt x="150" y="158"/>
                  </a:lnTo>
                  <a:lnTo>
                    <a:pt x="158" y="170"/>
                  </a:lnTo>
                  <a:lnTo>
                    <a:pt x="166" y="180"/>
                  </a:lnTo>
                  <a:lnTo>
                    <a:pt x="196" y="196"/>
                  </a:lnTo>
                  <a:lnTo>
                    <a:pt x="222" y="198"/>
                  </a:lnTo>
                  <a:lnTo>
                    <a:pt x="242" y="200"/>
                  </a:lnTo>
                  <a:lnTo>
                    <a:pt x="250" y="210"/>
                  </a:lnTo>
                  <a:lnTo>
                    <a:pt x="248" y="232"/>
                  </a:lnTo>
                  <a:lnTo>
                    <a:pt x="238" y="246"/>
                  </a:lnTo>
                  <a:lnTo>
                    <a:pt x="222" y="268"/>
                  </a:lnTo>
                  <a:lnTo>
                    <a:pt x="216" y="274"/>
                  </a:lnTo>
                  <a:lnTo>
                    <a:pt x="208" y="284"/>
                  </a:lnTo>
                  <a:lnTo>
                    <a:pt x="204" y="288"/>
                  </a:lnTo>
                  <a:lnTo>
                    <a:pt x="194" y="290"/>
                  </a:lnTo>
                  <a:lnTo>
                    <a:pt x="182" y="292"/>
                  </a:lnTo>
                  <a:lnTo>
                    <a:pt x="176" y="278"/>
                  </a:lnTo>
                  <a:lnTo>
                    <a:pt x="178" y="258"/>
                  </a:lnTo>
                  <a:lnTo>
                    <a:pt x="200" y="250"/>
                  </a:lnTo>
                  <a:lnTo>
                    <a:pt x="214" y="232"/>
                  </a:lnTo>
                  <a:lnTo>
                    <a:pt x="198" y="232"/>
                  </a:lnTo>
                  <a:lnTo>
                    <a:pt x="178" y="216"/>
                  </a:lnTo>
                  <a:lnTo>
                    <a:pt x="172" y="224"/>
                  </a:lnTo>
                  <a:lnTo>
                    <a:pt x="172" y="236"/>
                  </a:lnTo>
                  <a:lnTo>
                    <a:pt x="168" y="252"/>
                  </a:lnTo>
                  <a:lnTo>
                    <a:pt x="158" y="248"/>
                  </a:lnTo>
                  <a:lnTo>
                    <a:pt x="158" y="236"/>
                  </a:lnTo>
                  <a:lnTo>
                    <a:pt x="144" y="226"/>
                  </a:lnTo>
                  <a:lnTo>
                    <a:pt x="116" y="232"/>
                  </a:lnTo>
                  <a:lnTo>
                    <a:pt x="112" y="220"/>
                  </a:lnTo>
                  <a:lnTo>
                    <a:pt x="94" y="220"/>
                  </a:lnTo>
                  <a:lnTo>
                    <a:pt x="94" y="200"/>
                  </a:lnTo>
                  <a:lnTo>
                    <a:pt x="78" y="184"/>
                  </a:lnTo>
                  <a:lnTo>
                    <a:pt x="74" y="164"/>
                  </a:lnTo>
                  <a:lnTo>
                    <a:pt x="88" y="168"/>
                  </a:lnTo>
                  <a:lnTo>
                    <a:pt x="100" y="174"/>
                  </a:lnTo>
                  <a:lnTo>
                    <a:pt x="96" y="154"/>
                  </a:lnTo>
                  <a:lnTo>
                    <a:pt x="78" y="144"/>
                  </a:lnTo>
                  <a:lnTo>
                    <a:pt x="56" y="126"/>
                  </a:lnTo>
                  <a:lnTo>
                    <a:pt x="48" y="136"/>
                  </a:lnTo>
                  <a:lnTo>
                    <a:pt x="48" y="148"/>
                  </a:lnTo>
                  <a:lnTo>
                    <a:pt x="32" y="148"/>
                  </a:lnTo>
                  <a:lnTo>
                    <a:pt x="12" y="134"/>
                  </a:lnTo>
                  <a:lnTo>
                    <a:pt x="0" y="108"/>
                  </a:lnTo>
                  <a:lnTo>
                    <a:pt x="0" y="86"/>
                  </a:lnTo>
                  <a:lnTo>
                    <a:pt x="12" y="76"/>
                  </a:lnTo>
                  <a:lnTo>
                    <a:pt x="28" y="98"/>
                  </a:lnTo>
                  <a:lnTo>
                    <a:pt x="46" y="108"/>
                  </a:lnTo>
                  <a:lnTo>
                    <a:pt x="38" y="92"/>
                  </a:lnTo>
                  <a:lnTo>
                    <a:pt x="46" y="74"/>
                  </a:lnTo>
                  <a:lnTo>
                    <a:pt x="36" y="56"/>
                  </a:lnTo>
                  <a:lnTo>
                    <a:pt x="42" y="42"/>
                  </a:lnTo>
                  <a:lnTo>
                    <a:pt x="58" y="62"/>
                  </a:lnTo>
                  <a:lnTo>
                    <a:pt x="88" y="72"/>
                  </a:lnTo>
                  <a:lnTo>
                    <a:pt x="110" y="92"/>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8" name="North Uist"/>
            <p:cNvSpPr>
              <a:spLocks/>
            </p:cNvSpPr>
            <p:nvPr/>
          </p:nvSpPr>
          <p:spPr bwMode="auto">
            <a:xfrm>
              <a:off x="3367428" y="1942262"/>
              <a:ext cx="166204" cy="112699"/>
            </a:xfrm>
            <a:custGeom>
              <a:avLst/>
              <a:gdLst/>
              <a:ahLst/>
              <a:cxnLst>
                <a:cxn ang="0">
                  <a:pos x="14" y="10"/>
                </a:cxn>
                <a:cxn ang="0">
                  <a:pos x="34" y="4"/>
                </a:cxn>
                <a:cxn ang="0">
                  <a:pos x="52" y="10"/>
                </a:cxn>
                <a:cxn ang="0">
                  <a:pos x="80" y="0"/>
                </a:cxn>
                <a:cxn ang="0">
                  <a:pos x="86" y="12"/>
                </a:cxn>
                <a:cxn ang="0">
                  <a:pos x="104" y="12"/>
                </a:cxn>
                <a:cxn ang="0">
                  <a:pos x="100" y="26"/>
                </a:cxn>
                <a:cxn ang="0">
                  <a:pos x="88" y="24"/>
                </a:cxn>
                <a:cxn ang="0">
                  <a:pos x="82" y="24"/>
                </a:cxn>
                <a:cxn ang="0">
                  <a:pos x="80" y="24"/>
                </a:cxn>
                <a:cxn ang="0">
                  <a:pos x="78" y="26"/>
                </a:cxn>
                <a:cxn ang="0">
                  <a:pos x="88" y="36"/>
                </a:cxn>
                <a:cxn ang="0">
                  <a:pos x="94" y="44"/>
                </a:cxn>
                <a:cxn ang="0">
                  <a:pos x="88" y="56"/>
                </a:cxn>
                <a:cxn ang="0">
                  <a:pos x="84" y="68"/>
                </a:cxn>
                <a:cxn ang="0">
                  <a:pos x="38" y="72"/>
                </a:cxn>
                <a:cxn ang="0">
                  <a:pos x="26" y="46"/>
                </a:cxn>
                <a:cxn ang="0">
                  <a:pos x="0" y="30"/>
                </a:cxn>
                <a:cxn ang="0">
                  <a:pos x="6" y="16"/>
                </a:cxn>
                <a:cxn ang="0">
                  <a:pos x="14" y="10"/>
                </a:cxn>
              </a:cxnLst>
              <a:rect l="0" t="0" r="r" b="b"/>
              <a:pathLst>
                <a:path w="104" h="72">
                  <a:moveTo>
                    <a:pt x="14" y="10"/>
                  </a:moveTo>
                  <a:lnTo>
                    <a:pt x="34" y="4"/>
                  </a:lnTo>
                  <a:lnTo>
                    <a:pt x="52" y="10"/>
                  </a:lnTo>
                  <a:lnTo>
                    <a:pt x="80" y="0"/>
                  </a:lnTo>
                  <a:lnTo>
                    <a:pt x="86" y="12"/>
                  </a:lnTo>
                  <a:lnTo>
                    <a:pt x="104" y="12"/>
                  </a:lnTo>
                  <a:lnTo>
                    <a:pt x="100" y="26"/>
                  </a:lnTo>
                  <a:lnTo>
                    <a:pt x="88" y="24"/>
                  </a:lnTo>
                  <a:lnTo>
                    <a:pt x="82" y="24"/>
                  </a:lnTo>
                  <a:lnTo>
                    <a:pt x="80" y="24"/>
                  </a:lnTo>
                  <a:lnTo>
                    <a:pt x="78" y="26"/>
                  </a:lnTo>
                  <a:lnTo>
                    <a:pt x="88" y="36"/>
                  </a:lnTo>
                  <a:lnTo>
                    <a:pt x="94" y="44"/>
                  </a:lnTo>
                  <a:lnTo>
                    <a:pt x="88" y="56"/>
                  </a:lnTo>
                  <a:lnTo>
                    <a:pt x="84" y="68"/>
                  </a:lnTo>
                  <a:lnTo>
                    <a:pt x="38" y="72"/>
                  </a:lnTo>
                  <a:lnTo>
                    <a:pt x="26" y="46"/>
                  </a:lnTo>
                  <a:lnTo>
                    <a:pt x="0" y="30"/>
                  </a:lnTo>
                  <a:lnTo>
                    <a:pt x="6" y="16"/>
                  </a:lnTo>
                  <a:lnTo>
                    <a:pt x="14" y="1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29" name="Benbecula"/>
            <p:cNvSpPr>
              <a:spLocks/>
            </p:cNvSpPr>
            <p:nvPr/>
          </p:nvSpPr>
          <p:spPr bwMode="auto">
            <a:xfrm>
              <a:off x="3397026" y="2079270"/>
              <a:ext cx="70579" cy="53035"/>
            </a:xfrm>
            <a:custGeom>
              <a:avLst/>
              <a:gdLst/>
              <a:ahLst/>
              <a:cxnLst>
                <a:cxn ang="0">
                  <a:pos x="14" y="0"/>
                </a:cxn>
                <a:cxn ang="0">
                  <a:pos x="44" y="8"/>
                </a:cxn>
                <a:cxn ang="0">
                  <a:pos x="32" y="34"/>
                </a:cxn>
                <a:cxn ang="0">
                  <a:pos x="12" y="28"/>
                </a:cxn>
                <a:cxn ang="0">
                  <a:pos x="0" y="10"/>
                </a:cxn>
                <a:cxn ang="0">
                  <a:pos x="14" y="0"/>
                </a:cxn>
              </a:cxnLst>
              <a:rect l="0" t="0" r="r" b="b"/>
              <a:pathLst>
                <a:path w="44" h="34">
                  <a:moveTo>
                    <a:pt x="14" y="0"/>
                  </a:moveTo>
                  <a:lnTo>
                    <a:pt x="44" y="8"/>
                  </a:lnTo>
                  <a:lnTo>
                    <a:pt x="32" y="34"/>
                  </a:lnTo>
                  <a:lnTo>
                    <a:pt x="12" y="28"/>
                  </a:lnTo>
                  <a:lnTo>
                    <a:pt x="0" y="10"/>
                  </a:lnTo>
                  <a:lnTo>
                    <a:pt x="14" y="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30" name="South Uist"/>
            <p:cNvSpPr>
              <a:spLocks/>
            </p:cNvSpPr>
            <p:nvPr/>
          </p:nvSpPr>
          <p:spPr bwMode="auto">
            <a:xfrm>
              <a:off x="3376535" y="2134515"/>
              <a:ext cx="75133" cy="201092"/>
            </a:xfrm>
            <a:custGeom>
              <a:avLst/>
              <a:gdLst/>
              <a:ahLst/>
              <a:cxnLst>
                <a:cxn ang="0">
                  <a:pos x="6" y="0"/>
                </a:cxn>
                <a:cxn ang="0">
                  <a:pos x="24" y="18"/>
                </a:cxn>
                <a:cxn ang="0">
                  <a:pos x="46" y="42"/>
                </a:cxn>
                <a:cxn ang="0">
                  <a:pos x="34" y="66"/>
                </a:cxn>
                <a:cxn ang="0">
                  <a:pos x="24" y="60"/>
                </a:cxn>
                <a:cxn ang="0">
                  <a:pos x="18" y="56"/>
                </a:cxn>
                <a:cxn ang="0">
                  <a:pos x="16" y="56"/>
                </a:cxn>
                <a:cxn ang="0">
                  <a:pos x="16" y="74"/>
                </a:cxn>
                <a:cxn ang="0">
                  <a:pos x="30" y="84"/>
                </a:cxn>
                <a:cxn ang="0">
                  <a:pos x="30" y="98"/>
                </a:cxn>
                <a:cxn ang="0">
                  <a:pos x="20" y="104"/>
                </a:cxn>
                <a:cxn ang="0">
                  <a:pos x="32" y="118"/>
                </a:cxn>
                <a:cxn ang="0">
                  <a:pos x="32" y="130"/>
                </a:cxn>
                <a:cxn ang="0">
                  <a:pos x="0" y="112"/>
                </a:cxn>
                <a:cxn ang="0">
                  <a:pos x="0" y="90"/>
                </a:cxn>
                <a:cxn ang="0">
                  <a:pos x="0" y="64"/>
                </a:cxn>
                <a:cxn ang="0">
                  <a:pos x="2" y="44"/>
                </a:cxn>
                <a:cxn ang="0">
                  <a:pos x="4" y="26"/>
                </a:cxn>
                <a:cxn ang="0">
                  <a:pos x="6" y="0"/>
                </a:cxn>
              </a:cxnLst>
              <a:rect l="0" t="0" r="r" b="b"/>
              <a:pathLst>
                <a:path w="46" h="130">
                  <a:moveTo>
                    <a:pt x="6" y="0"/>
                  </a:moveTo>
                  <a:lnTo>
                    <a:pt x="24" y="18"/>
                  </a:lnTo>
                  <a:lnTo>
                    <a:pt x="46" y="42"/>
                  </a:lnTo>
                  <a:lnTo>
                    <a:pt x="34" y="66"/>
                  </a:lnTo>
                  <a:lnTo>
                    <a:pt x="24" y="60"/>
                  </a:lnTo>
                  <a:lnTo>
                    <a:pt x="18" y="56"/>
                  </a:lnTo>
                  <a:lnTo>
                    <a:pt x="16" y="56"/>
                  </a:lnTo>
                  <a:lnTo>
                    <a:pt x="16" y="74"/>
                  </a:lnTo>
                  <a:lnTo>
                    <a:pt x="30" y="84"/>
                  </a:lnTo>
                  <a:lnTo>
                    <a:pt x="30" y="98"/>
                  </a:lnTo>
                  <a:lnTo>
                    <a:pt x="20" y="104"/>
                  </a:lnTo>
                  <a:lnTo>
                    <a:pt x="32" y="118"/>
                  </a:lnTo>
                  <a:lnTo>
                    <a:pt x="32" y="130"/>
                  </a:lnTo>
                  <a:lnTo>
                    <a:pt x="0" y="112"/>
                  </a:lnTo>
                  <a:lnTo>
                    <a:pt x="0" y="90"/>
                  </a:lnTo>
                  <a:lnTo>
                    <a:pt x="0" y="64"/>
                  </a:lnTo>
                  <a:lnTo>
                    <a:pt x="2" y="44"/>
                  </a:lnTo>
                  <a:lnTo>
                    <a:pt x="4" y="26"/>
                  </a:lnTo>
                  <a:lnTo>
                    <a:pt x="6" y="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31" name="Colonsay"/>
            <p:cNvSpPr>
              <a:spLocks/>
            </p:cNvSpPr>
            <p:nvPr/>
          </p:nvSpPr>
          <p:spPr bwMode="auto">
            <a:xfrm>
              <a:off x="3793182" y="3027271"/>
              <a:ext cx="52366" cy="59665"/>
            </a:xfrm>
            <a:custGeom>
              <a:avLst/>
              <a:gdLst/>
              <a:ahLst/>
              <a:cxnLst>
                <a:cxn ang="0">
                  <a:pos x="32" y="0"/>
                </a:cxn>
                <a:cxn ang="0">
                  <a:pos x="20" y="38"/>
                </a:cxn>
                <a:cxn ang="0">
                  <a:pos x="10" y="36"/>
                </a:cxn>
                <a:cxn ang="0">
                  <a:pos x="2" y="36"/>
                </a:cxn>
                <a:cxn ang="0">
                  <a:pos x="0" y="34"/>
                </a:cxn>
                <a:cxn ang="0">
                  <a:pos x="8" y="14"/>
                </a:cxn>
                <a:cxn ang="0">
                  <a:pos x="18" y="6"/>
                </a:cxn>
                <a:cxn ang="0">
                  <a:pos x="32" y="0"/>
                </a:cxn>
              </a:cxnLst>
              <a:rect l="0" t="0" r="r" b="b"/>
              <a:pathLst>
                <a:path w="32" h="38">
                  <a:moveTo>
                    <a:pt x="32" y="0"/>
                  </a:moveTo>
                  <a:lnTo>
                    <a:pt x="20" y="38"/>
                  </a:lnTo>
                  <a:lnTo>
                    <a:pt x="10" y="36"/>
                  </a:lnTo>
                  <a:lnTo>
                    <a:pt x="2" y="36"/>
                  </a:lnTo>
                  <a:lnTo>
                    <a:pt x="0" y="34"/>
                  </a:lnTo>
                  <a:lnTo>
                    <a:pt x="8" y="14"/>
                  </a:lnTo>
                  <a:lnTo>
                    <a:pt x="18" y="6"/>
                  </a:lnTo>
                  <a:lnTo>
                    <a:pt x="32" y="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32" name="Barra"/>
            <p:cNvSpPr>
              <a:spLocks/>
            </p:cNvSpPr>
            <p:nvPr/>
          </p:nvSpPr>
          <p:spPr bwMode="auto">
            <a:xfrm>
              <a:off x="3319616" y="2355494"/>
              <a:ext cx="61473" cy="72923"/>
            </a:xfrm>
            <a:custGeom>
              <a:avLst/>
              <a:gdLst/>
              <a:ahLst/>
              <a:cxnLst>
                <a:cxn ang="0">
                  <a:pos x="28" y="0"/>
                </a:cxn>
                <a:cxn ang="0">
                  <a:pos x="38" y="26"/>
                </a:cxn>
                <a:cxn ang="0">
                  <a:pos x="18" y="48"/>
                </a:cxn>
                <a:cxn ang="0">
                  <a:pos x="0" y="42"/>
                </a:cxn>
                <a:cxn ang="0">
                  <a:pos x="10" y="18"/>
                </a:cxn>
                <a:cxn ang="0">
                  <a:pos x="28" y="0"/>
                </a:cxn>
              </a:cxnLst>
              <a:rect l="0" t="0" r="r" b="b"/>
              <a:pathLst>
                <a:path w="38" h="48">
                  <a:moveTo>
                    <a:pt x="28" y="0"/>
                  </a:moveTo>
                  <a:lnTo>
                    <a:pt x="38" y="26"/>
                  </a:lnTo>
                  <a:lnTo>
                    <a:pt x="18" y="48"/>
                  </a:lnTo>
                  <a:lnTo>
                    <a:pt x="0" y="42"/>
                  </a:lnTo>
                  <a:lnTo>
                    <a:pt x="10" y="18"/>
                  </a:lnTo>
                  <a:lnTo>
                    <a:pt x="28" y="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33" name="Rum"/>
            <p:cNvSpPr>
              <a:spLocks/>
            </p:cNvSpPr>
            <p:nvPr/>
          </p:nvSpPr>
          <p:spPr bwMode="auto">
            <a:xfrm>
              <a:off x="3754477" y="2393061"/>
              <a:ext cx="77410" cy="79553"/>
            </a:xfrm>
            <a:custGeom>
              <a:avLst/>
              <a:gdLst/>
              <a:ahLst/>
              <a:cxnLst>
                <a:cxn ang="0">
                  <a:pos x="0" y="20"/>
                </a:cxn>
                <a:cxn ang="0">
                  <a:pos x="24" y="0"/>
                </a:cxn>
                <a:cxn ang="0">
                  <a:pos x="48" y="22"/>
                </a:cxn>
                <a:cxn ang="0">
                  <a:pos x="42" y="42"/>
                </a:cxn>
                <a:cxn ang="0">
                  <a:pos x="30" y="52"/>
                </a:cxn>
                <a:cxn ang="0">
                  <a:pos x="18" y="40"/>
                </a:cxn>
                <a:cxn ang="0">
                  <a:pos x="0" y="20"/>
                </a:cxn>
              </a:cxnLst>
              <a:rect l="0" t="0" r="r" b="b"/>
              <a:pathLst>
                <a:path w="48" h="52">
                  <a:moveTo>
                    <a:pt x="0" y="20"/>
                  </a:moveTo>
                  <a:lnTo>
                    <a:pt x="24" y="0"/>
                  </a:lnTo>
                  <a:lnTo>
                    <a:pt x="48" y="22"/>
                  </a:lnTo>
                  <a:lnTo>
                    <a:pt x="42" y="42"/>
                  </a:lnTo>
                  <a:lnTo>
                    <a:pt x="30" y="52"/>
                  </a:lnTo>
                  <a:lnTo>
                    <a:pt x="18" y="40"/>
                  </a:lnTo>
                  <a:lnTo>
                    <a:pt x="0" y="20"/>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034" name="Coll"/>
            <p:cNvSpPr>
              <a:spLocks/>
            </p:cNvSpPr>
            <p:nvPr/>
          </p:nvSpPr>
          <p:spPr bwMode="auto">
            <a:xfrm>
              <a:off x="3649746" y="2633928"/>
              <a:ext cx="95624" cy="83973"/>
            </a:xfrm>
            <a:custGeom>
              <a:avLst/>
              <a:gdLst/>
              <a:ahLst/>
              <a:cxnLst>
                <a:cxn ang="0">
                  <a:pos x="0" y="44"/>
                </a:cxn>
                <a:cxn ang="0">
                  <a:pos x="24" y="20"/>
                </a:cxn>
                <a:cxn ang="0">
                  <a:pos x="50" y="0"/>
                </a:cxn>
                <a:cxn ang="0">
                  <a:pos x="60" y="8"/>
                </a:cxn>
                <a:cxn ang="0">
                  <a:pos x="42" y="30"/>
                </a:cxn>
                <a:cxn ang="0">
                  <a:pos x="26" y="46"/>
                </a:cxn>
                <a:cxn ang="0">
                  <a:pos x="22" y="48"/>
                </a:cxn>
                <a:cxn ang="0">
                  <a:pos x="16" y="52"/>
                </a:cxn>
                <a:cxn ang="0">
                  <a:pos x="8" y="54"/>
                </a:cxn>
                <a:cxn ang="0">
                  <a:pos x="0" y="44"/>
                </a:cxn>
              </a:cxnLst>
              <a:rect l="0" t="0" r="r" b="b"/>
              <a:pathLst>
                <a:path w="60" h="54">
                  <a:moveTo>
                    <a:pt x="0" y="44"/>
                  </a:moveTo>
                  <a:lnTo>
                    <a:pt x="24" y="20"/>
                  </a:lnTo>
                  <a:lnTo>
                    <a:pt x="50" y="0"/>
                  </a:lnTo>
                  <a:lnTo>
                    <a:pt x="60" y="8"/>
                  </a:lnTo>
                  <a:lnTo>
                    <a:pt x="42" y="30"/>
                  </a:lnTo>
                  <a:lnTo>
                    <a:pt x="26" y="46"/>
                  </a:lnTo>
                  <a:lnTo>
                    <a:pt x="22" y="48"/>
                  </a:lnTo>
                  <a:lnTo>
                    <a:pt x="16" y="52"/>
                  </a:lnTo>
                  <a:lnTo>
                    <a:pt x="8" y="54"/>
                  </a:lnTo>
                  <a:lnTo>
                    <a:pt x="0" y="44"/>
                  </a:lnTo>
                  <a:close/>
                </a:path>
              </a:pathLst>
            </a:custGeom>
            <a:grpFill/>
            <a:ln w="3175" cmpd="sng">
              <a:solidFill>
                <a:schemeClr val="bg2"/>
              </a:solidFill>
              <a:round/>
              <a:headEnd/>
              <a:tailEnd/>
            </a:ln>
          </p:spPr>
          <p:txBody>
            <a:bodyPr/>
            <a:lstStyle/>
            <a:p>
              <a:endParaRPr lang="en-GB" dirty="0">
                <a:solidFill>
                  <a:schemeClr val="bg1"/>
                </a:solidFill>
              </a:endParaRPr>
            </a:p>
          </p:txBody>
        </p:sp>
        <p:sp>
          <p:nvSpPr>
            <p:cNvPr id="1235" name="Grampian"/>
            <p:cNvSpPr>
              <a:spLocks/>
            </p:cNvSpPr>
            <p:nvPr/>
          </p:nvSpPr>
          <p:spPr bwMode="auto">
            <a:xfrm>
              <a:off x="4791421" y="1986458"/>
              <a:ext cx="375739" cy="437110"/>
            </a:xfrm>
            <a:custGeom>
              <a:avLst/>
              <a:gdLst>
                <a:gd name="connsiteX0" fmla="*/ 0 w 9957"/>
                <a:gd name="connsiteY0" fmla="*/ 8010 h 10000"/>
                <a:gd name="connsiteX1" fmla="*/ 43 w 9957"/>
                <a:gd name="connsiteY1" fmla="*/ 6845 h 10000"/>
                <a:gd name="connsiteX2" fmla="*/ 565 w 9957"/>
                <a:gd name="connsiteY2" fmla="*/ 6456 h 10000"/>
                <a:gd name="connsiteX3" fmla="*/ 1522 w 9957"/>
                <a:gd name="connsiteY3" fmla="*/ 5291 h 10000"/>
                <a:gd name="connsiteX4" fmla="*/ 1609 w 9957"/>
                <a:gd name="connsiteY4" fmla="*/ 4757 h 10000"/>
                <a:gd name="connsiteX5" fmla="*/ 1217 w 9957"/>
                <a:gd name="connsiteY5" fmla="*/ 4078 h 10000"/>
                <a:gd name="connsiteX6" fmla="*/ 1870 w 9957"/>
                <a:gd name="connsiteY6" fmla="*/ 3544 h 10000"/>
                <a:gd name="connsiteX7" fmla="*/ 1696 w 9957"/>
                <a:gd name="connsiteY7" fmla="*/ 2864 h 10000"/>
                <a:gd name="connsiteX8" fmla="*/ 913 w 9957"/>
                <a:gd name="connsiteY8" fmla="*/ 2427 h 10000"/>
                <a:gd name="connsiteX9" fmla="*/ 304 w 9957"/>
                <a:gd name="connsiteY9" fmla="*/ 3107 h 10000"/>
                <a:gd name="connsiteX10" fmla="*/ 0 w 9957"/>
                <a:gd name="connsiteY10" fmla="*/ 2913 h 10000"/>
                <a:gd name="connsiteX11" fmla="*/ 391 w 9957"/>
                <a:gd name="connsiteY11" fmla="*/ 2087 h 10000"/>
                <a:gd name="connsiteX12" fmla="*/ 130 w 9957"/>
                <a:gd name="connsiteY12" fmla="*/ 1602 h 10000"/>
                <a:gd name="connsiteX13" fmla="*/ 174 w 9957"/>
                <a:gd name="connsiteY13" fmla="*/ 680 h 10000"/>
                <a:gd name="connsiteX14" fmla="*/ 826 w 9957"/>
                <a:gd name="connsiteY14" fmla="*/ 485 h 10000"/>
                <a:gd name="connsiteX15" fmla="*/ 1348 w 9957"/>
                <a:gd name="connsiteY15" fmla="*/ 97 h 10000"/>
                <a:gd name="connsiteX16" fmla="*/ 1739 w 9957"/>
                <a:gd name="connsiteY16" fmla="*/ 0 h 10000"/>
                <a:gd name="connsiteX17" fmla="*/ 2652 w 9957"/>
                <a:gd name="connsiteY17" fmla="*/ 291 h 10000"/>
                <a:gd name="connsiteX18" fmla="*/ 3261 w 9957"/>
                <a:gd name="connsiteY18" fmla="*/ 485 h 10000"/>
                <a:gd name="connsiteX19" fmla="*/ 3609 w 9957"/>
                <a:gd name="connsiteY19" fmla="*/ 485 h 10000"/>
                <a:gd name="connsiteX20" fmla="*/ 4043 w 9957"/>
                <a:gd name="connsiteY20" fmla="*/ 291 h 10000"/>
                <a:gd name="connsiteX21" fmla="*/ 4348 w 9957"/>
                <a:gd name="connsiteY21" fmla="*/ 146 h 10000"/>
                <a:gd name="connsiteX22" fmla="*/ 4478 w 9957"/>
                <a:gd name="connsiteY22" fmla="*/ 340 h 10000"/>
                <a:gd name="connsiteX23" fmla="*/ 5391 w 9957"/>
                <a:gd name="connsiteY23" fmla="*/ 388 h 10000"/>
                <a:gd name="connsiteX24" fmla="*/ 6391 w 9957"/>
                <a:gd name="connsiteY24" fmla="*/ 485 h 10000"/>
                <a:gd name="connsiteX25" fmla="*/ 6957 w 9957"/>
                <a:gd name="connsiteY25" fmla="*/ 485 h 10000"/>
                <a:gd name="connsiteX26" fmla="*/ 7261 w 9957"/>
                <a:gd name="connsiteY26" fmla="*/ 291 h 10000"/>
                <a:gd name="connsiteX27" fmla="*/ 7783 w 9957"/>
                <a:gd name="connsiteY27" fmla="*/ 437 h 10000"/>
                <a:gd name="connsiteX28" fmla="*/ 8304 w 9957"/>
                <a:gd name="connsiteY28" fmla="*/ 291 h 10000"/>
                <a:gd name="connsiteX29" fmla="*/ 8696 w 9957"/>
                <a:gd name="connsiteY29" fmla="*/ 291 h 10000"/>
                <a:gd name="connsiteX30" fmla="*/ 8826 w 9957"/>
                <a:gd name="connsiteY30" fmla="*/ 437 h 10000"/>
                <a:gd name="connsiteX31" fmla="*/ 8957 w 9957"/>
                <a:gd name="connsiteY31" fmla="*/ 437 h 10000"/>
                <a:gd name="connsiteX32" fmla="*/ 9087 w 9957"/>
                <a:gd name="connsiteY32" fmla="*/ 437 h 10000"/>
                <a:gd name="connsiteX33" fmla="*/ 9174 w 9957"/>
                <a:gd name="connsiteY33" fmla="*/ 485 h 10000"/>
                <a:gd name="connsiteX34" fmla="*/ 9348 w 9957"/>
                <a:gd name="connsiteY34" fmla="*/ 971 h 10000"/>
                <a:gd name="connsiteX35" fmla="*/ 9652 w 9957"/>
                <a:gd name="connsiteY35" fmla="*/ 1117 h 10000"/>
                <a:gd name="connsiteX36" fmla="*/ 9652 w 9957"/>
                <a:gd name="connsiteY36" fmla="*/ 1505 h 10000"/>
                <a:gd name="connsiteX37" fmla="*/ 9783 w 9957"/>
                <a:gd name="connsiteY37" fmla="*/ 1893 h 10000"/>
                <a:gd name="connsiteX38" fmla="*/ 9957 w 9957"/>
                <a:gd name="connsiteY38" fmla="*/ 2184 h 10000"/>
                <a:gd name="connsiteX39" fmla="*/ 8957 w 9957"/>
                <a:gd name="connsiteY39" fmla="*/ 4272 h 10000"/>
                <a:gd name="connsiteX40" fmla="*/ 8652 w 9957"/>
                <a:gd name="connsiteY40" fmla="*/ 4660 h 10000"/>
                <a:gd name="connsiteX41" fmla="*/ 8435 w 9957"/>
                <a:gd name="connsiteY41" fmla="*/ 5874 h 10000"/>
                <a:gd name="connsiteX42" fmla="*/ 8565 w 9957"/>
                <a:gd name="connsiteY42" fmla="*/ 6311 h 10000"/>
                <a:gd name="connsiteX43" fmla="*/ 7913 w 9957"/>
                <a:gd name="connsiteY43" fmla="*/ 7767 h 10000"/>
                <a:gd name="connsiteX44" fmla="*/ 7870 w 9957"/>
                <a:gd name="connsiteY44" fmla="*/ 8447 h 10000"/>
                <a:gd name="connsiteX45" fmla="*/ 7522 w 9957"/>
                <a:gd name="connsiteY45" fmla="*/ 9417 h 10000"/>
                <a:gd name="connsiteX46" fmla="*/ 7000 w 9957"/>
                <a:gd name="connsiteY46" fmla="*/ 10000 h 10000"/>
                <a:gd name="connsiteX47" fmla="*/ 6739 w 9957"/>
                <a:gd name="connsiteY47" fmla="*/ 10000 h 10000"/>
                <a:gd name="connsiteX48" fmla="*/ 6304 w 9957"/>
                <a:gd name="connsiteY48" fmla="*/ 9709 h 10000"/>
                <a:gd name="connsiteX49" fmla="*/ 5739 w 9957"/>
                <a:gd name="connsiteY49" fmla="*/ 9223 h 10000"/>
                <a:gd name="connsiteX50" fmla="*/ 5522 w 9957"/>
                <a:gd name="connsiteY50" fmla="*/ 8155 h 10000"/>
                <a:gd name="connsiteX51" fmla="*/ 4652 w 9957"/>
                <a:gd name="connsiteY51" fmla="*/ 7767 h 10000"/>
                <a:gd name="connsiteX52" fmla="*/ 3913 w 9957"/>
                <a:gd name="connsiteY52" fmla="*/ 7913 h 10000"/>
                <a:gd name="connsiteX53" fmla="*/ 3348 w 9957"/>
                <a:gd name="connsiteY53" fmla="*/ 8495 h 10000"/>
                <a:gd name="connsiteX54" fmla="*/ 2435 w 9957"/>
                <a:gd name="connsiteY54" fmla="*/ 8350 h 10000"/>
                <a:gd name="connsiteX55" fmla="*/ 1957 w 9957"/>
                <a:gd name="connsiteY55" fmla="*/ 8786 h 10000"/>
                <a:gd name="connsiteX56" fmla="*/ 1478 w 9957"/>
                <a:gd name="connsiteY56" fmla="*/ 8738 h 10000"/>
                <a:gd name="connsiteX57" fmla="*/ 739 w 9957"/>
                <a:gd name="connsiteY57" fmla="*/ 8155 h 10000"/>
                <a:gd name="connsiteX58" fmla="*/ 0 w 9957"/>
                <a:gd name="connsiteY58"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8689 w 10000"/>
                <a:gd name="connsiteY39" fmla="*/ 4660 h 10000"/>
                <a:gd name="connsiteX40" fmla="*/ 8471 w 10000"/>
                <a:gd name="connsiteY40" fmla="*/ 5874 h 10000"/>
                <a:gd name="connsiteX41" fmla="*/ 8602 w 10000"/>
                <a:gd name="connsiteY41" fmla="*/ 6311 h 10000"/>
                <a:gd name="connsiteX42" fmla="*/ 7947 w 10000"/>
                <a:gd name="connsiteY42" fmla="*/ 7767 h 10000"/>
                <a:gd name="connsiteX43" fmla="*/ 7904 w 10000"/>
                <a:gd name="connsiteY43" fmla="*/ 8447 h 10000"/>
                <a:gd name="connsiteX44" fmla="*/ 7554 w 10000"/>
                <a:gd name="connsiteY44" fmla="*/ 9417 h 10000"/>
                <a:gd name="connsiteX45" fmla="*/ 7030 w 10000"/>
                <a:gd name="connsiteY45" fmla="*/ 10000 h 10000"/>
                <a:gd name="connsiteX46" fmla="*/ 6768 w 10000"/>
                <a:gd name="connsiteY46" fmla="*/ 10000 h 10000"/>
                <a:gd name="connsiteX47" fmla="*/ 6331 w 10000"/>
                <a:gd name="connsiteY47" fmla="*/ 9709 h 10000"/>
                <a:gd name="connsiteX48" fmla="*/ 5764 w 10000"/>
                <a:gd name="connsiteY48" fmla="*/ 9223 h 10000"/>
                <a:gd name="connsiteX49" fmla="*/ 5546 w 10000"/>
                <a:gd name="connsiteY49" fmla="*/ 8155 h 10000"/>
                <a:gd name="connsiteX50" fmla="*/ 4672 w 10000"/>
                <a:gd name="connsiteY50" fmla="*/ 7767 h 10000"/>
                <a:gd name="connsiteX51" fmla="*/ 3930 w 10000"/>
                <a:gd name="connsiteY51" fmla="*/ 7913 h 10000"/>
                <a:gd name="connsiteX52" fmla="*/ 3362 w 10000"/>
                <a:gd name="connsiteY52" fmla="*/ 8495 h 10000"/>
                <a:gd name="connsiteX53" fmla="*/ 2446 w 10000"/>
                <a:gd name="connsiteY53" fmla="*/ 8350 h 10000"/>
                <a:gd name="connsiteX54" fmla="*/ 1965 w 10000"/>
                <a:gd name="connsiteY54" fmla="*/ 8786 h 10000"/>
                <a:gd name="connsiteX55" fmla="*/ 1484 w 10000"/>
                <a:gd name="connsiteY55" fmla="*/ 8738 h 10000"/>
                <a:gd name="connsiteX56" fmla="*/ 742 w 10000"/>
                <a:gd name="connsiteY56" fmla="*/ 8155 h 10000"/>
                <a:gd name="connsiteX57" fmla="*/ 0 w 10000"/>
                <a:gd name="connsiteY57"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8471 w 10000"/>
                <a:gd name="connsiteY39" fmla="*/ 5874 h 10000"/>
                <a:gd name="connsiteX40" fmla="*/ 8602 w 10000"/>
                <a:gd name="connsiteY40" fmla="*/ 6311 h 10000"/>
                <a:gd name="connsiteX41" fmla="*/ 7947 w 10000"/>
                <a:gd name="connsiteY41" fmla="*/ 7767 h 10000"/>
                <a:gd name="connsiteX42" fmla="*/ 7904 w 10000"/>
                <a:gd name="connsiteY42" fmla="*/ 8447 h 10000"/>
                <a:gd name="connsiteX43" fmla="*/ 7554 w 10000"/>
                <a:gd name="connsiteY43" fmla="*/ 9417 h 10000"/>
                <a:gd name="connsiteX44" fmla="*/ 7030 w 10000"/>
                <a:gd name="connsiteY44" fmla="*/ 10000 h 10000"/>
                <a:gd name="connsiteX45" fmla="*/ 6768 w 10000"/>
                <a:gd name="connsiteY45" fmla="*/ 10000 h 10000"/>
                <a:gd name="connsiteX46" fmla="*/ 6331 w 10000"/>
                <a:gd name="connsiteY46" fmla="*/ 9709 h 10000"/>
                <a:gd name="connsiteX47" fmla="*/ 5764 w 10000"/>
                <a:gd name="connsiteY47" fmla="*/ 9223 h 10000"/>
                <a:gd name="connsiteX48" fmla="*/ 5546 w 10000"/>
                <a:gd name="connsiteY48" fmla="*/ 8155 h 10000"/>
                <a:gd name="connsiteX49" fmla="*/ 4672 w 10000"/>
                <a:gd name="connsiteY49" fmla="*/ 7767 h 10000"/>
                <a:gd name="connsiteX50" fmla="*/ 3930 w 10000"/>
                <a:gd name="connsiteY50" fmla="*/ 7913 h 10000"/>
                <a:gd name="connsiteX51" fmla="*/ 3362 w 10000"/>
                <a:gd name="connsiteY51" fmla="*/ 8495 h 10000"/>
                <a:gd name="connsiteX52" fmla="*/ 2446 w 10000"/>
                <a:gd name="connsiteY52" fmla="*/ 8350 h 10000"/>
                <a:gd name="connsiteX53" fmla="*/ 1965 w 10000"/>
                <a:gd name="connsiteY53" fmla="*/ 8786 h 10000"/>
                <a:gd name="connsiteX54" fmla="*/ 1484 w 10000"/>
                <a:gd name="connsiteY54" fmla="*/ 8738 h 10000"/>
                <a:gd name="connsiteX55" fmla="*/ 742 w 10000"/>
                <a:gd name="connsiteY55" fmla="*/ 8155 h 10000"/>
                <a:gd name="connsiteX56" fmla="*/ 0 w 10000"/>
                <a:gd name="connsiteY56"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8602 w 10000"/>
                <a:gd name="connsiteY39" fmla="*/ 6311 h 10000"/>
                <a:gd name="connsiteX40" fmla="*/ 7947 w 10000"/>
                <a:gd name="connsiteY40" fmla="*/ 7767 h 10000"/>
                <a:gd name="connsiteX41" fmla="*/ 7904 w 10000"/>
                <a:gd name="connsiteY41" fmla="*/ 8447 h 10000"/>
                <a:gd name="connsiteX42" fmla="*/ 7554 w 10000"/>
                <a:gd name="connsiteY42" fmla="*/ 9417 h 10000"/>
                <a:gd name="connsiteX43" fmla="*/ 7030 w 10000"/>
                <a:gd name="connsiteY43" fmla="*/ 10000 h 10000"/>
                <a:gd name="connsiteX44" fmla="*/ 6768 w 10000"/>
                <a:gd name="connsiteY44" fmla="*/ 10000 h 10000"/>
                <a:gd name="connsiteX45" fmla="*/ 6331 w 10000"/>
                <a:gd name="connsiteY45" fmla="*/ 9709 h 10000"/>
                <a:gd name="connsiteX46" fmla="*/ 5764 w 10000"/>
                <a:gd name="connsiteY46" fmla="*/ 9223 h 10000"/>
                <a:gd name="connsiteX47" fmla="*/ 5546 w 10000"/>
                <a:gd name="connsiteY47" fmla="*/ 8155 h 10000"/>
                <a:gd name="connsiteX48" fmla="*/ 4672 w 10000"/>
                <a:gd name="connsiteY48" fmla="*/ 7767 h 10000"/>
                <a:gd name="connsiteX49" fmla="*/ 3930 w 10000"/>
                <a:gd name="connsiteY49" fmla="*/ 7913 h 10000"/>
                <a:gd name="connsiteX50" fmla="*/ 3362 w 10000"/>
                <a:gd name="connsiteY50" fmla="*/ 8495 h 10000"/>
                <a:gd name="connsiteX51" fmla="*/ 2446 w 10000"/>
                <a:gd name="connsiteY51" fmla="*/ 8350 h 10000"/>
                <a:gd name="connsiteX52" fmla="*/ 1965 w 10000"/>
                <a:gd name="connsiteY52" fmla="*/ 8786 h 10000"/>
                <a:gd name="connsiteX53" fmla="*/ 1484 w 10000"/>
                <a:gd name="connsiteY53" fmla="*/ 8738 h 10000"/>
                <a:gd name="connsiteX54" fmla="*/ 742 w 10000"/>
                <a:gd name="connsiteY54" fmla="*/ 8155 h 10000"/>
                <a:gd name="connsiteX55" fmla="*/ 0 w 10000"/>
                <a:gd name="connsiteY55"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7947 w 10000"/>
                <a:gd name="connsiteY39" fmla="*/ 7767 h 10000"/>
                <a:gd name="connsiteX40" fmla="*/ 7904 w 10000"/>
                <a:gd name="connsiteY40" fmla="*/ 8447 h 10000"/>
                <a:gd name="connsiteX41" fmla="*/ 7554 w 10000"/>
                <a:gd name="connsiteY41" fmla="*/ 9417 h 10000"/>
                <a:gd name="connsiteX42" fmla="*/ 7030 w 10000"/>
                <a:gd name="connsiteY42" fmla="*/ 10000 h 10000"/>
                <a:gd name="connsiteX43" fmla="*/ 6768 w 10000"/>
                <a:gd name="connsiteY43" fmla="*/ 10000 h 10000"/>
                <a:gd name="connsiteX44" fmla="*/ 6331 w 10000"/>
                <a:gd name="connsiteY44" fmla="*/ 9709 h 10000"/>
                <a:gd name="connsiteX45" fmla="*/ 5764 w 10000"/>
                <a:gd name="connsiteY45" fmla="*/ 9223 h 10000"/>
                <a:gd name="connsiteX46" fmla="*/ 5546 w 10000"/>
                <a:gd name="connsiteY46" fmla="*/ 8155 h 10000"/>
                <a:gd name="connsiteX47" fmla="*/ 4672 w 10000"/>
                <a:gd name="connsiteY47" fmla="*/ 7767 h 10000"/>
                <a:gd name="connsiteX48" fmla="*/ 3930 w 10000"/>
                <a:gd name="connsiteY48" fmla="*/ 7913 h 10000"/>
                <a:gd name="connsiteX49" fmla="*/ 3362 w 10000"/>
                <a:gd name="connsiteY49" fmla="*/ 8495 h 10000"/>
                <a:gd name="connsiteX50" fmla="*/ 2446 w 10000"/>
                <a:gd name="connsiteY50" fmla="*/ 8350 h 10000"/>
                <a:gd name="connsiteX51" fmla="*/ 1965 w 10000"/>
                <a:gd name="connsiteY51" fmla="*/ 8786 h 10000"/>
                <a:gd name="connsiteX52" fmla="*/ 1484 w 10000"/>
                <a:gd name="connsiteY52" fmla="*/ 8738 h 10000"/>
                <a:gd name="connsiteX53" fmla="*/ 742 w 10000"/>
                <a:gd name="connsiteY53" fmla="*/ 8155 h 10000"/>
                <a:gd name="connsiteX54" fmla="*/ 0 w 10000"/>
                <a:gd name="connsiteY54"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7904 w 10000"/>
                <a:gd name="connsiteY39" fmla="*/ 8447 h 10000"/>
                <a:gd name="connsiteX40" fmla="*/ 7554 w 10000"/>
                <a:gd name="connsiteY40" fmla="*/ 9417 h 10000"/>
                <a:gd name="connsiteX41" fmla="*/ 7030 w 10000"/>
                <a:gd name="connsiteY41" fmla="*/ 10000 h 10000"/>
                <a:gd name="connsiteX42" fmla="*/ 6768 w 10000"/>
                <a:gd name="connsiteY42" fmla="*/ 10000 h 10000"/>
                <a:gd name="connsiteX43" fmla="*/ 6331 w 10000"/>
                <a:gd name="connsiteY43" fmla="*/ 9709 h 10000"/>
                <a:gd name="connsiteX44" fmla="*/ 5764 w 10000"/>
                <a:gd name="connsiteY44" fmla="*/ 9223 h 10000"/>
                <a:gd name="connsiteX45" fmla="*/ 5546 w 10000"/>
                <a:gd name="connsiteY45" fmla="*/ 8155 h 10000"/>
                <a:gd name="connsiteX46" fmla="*/ 4672 w 10000"/>
                <a:gd name="connsiteY46" fmla="*/ 7767 h 10000"/>
                <a:gd name="connsiteX47" fmla="*/ 3930 w 10000"/>
                <a:gd name="connsiteY47" fmla="*/ 7913 h 10000"/>
                <a:gd name="connsiteX48" fmla="*/ 3362 w 10000"/>
                <a:gd name="connsiteY48" fmla="*/ 8495 h 10000"/>
                <a:gd name="connsiteX49" fmla="*/ 2446 w 10000"/>
                <a:gd name="connsiteY49" fmla="*/ 8350 h 10000"/>
                <a:gd name="connsiteX50" fmla="*/ 1965 w 10000"/>
                <a:gd name="connsiteY50" fmla="*/ 8786 h 10000"/>
                <a:gd name="connsiteX51" fmla="*/ 1484 w 10000"/>
                <a:gd name="connsiteY51" fmla="*/ 8738 h 10000"/>
                <a:gd name="connsiteX52" fmla="*/ 742 w 10000"/>
                <a:gd name="connsiteY52" fmla="*/ 8155 h 10000"/>
                <a:gd name="connsiteX53" fmla="*/ 0 w 10000"/>
                <a:gd name="connsiteY53"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7554 w 10000"/>
                <a:gd name="connsiteY39" fmla="*/ 9417 h 10000"/>
                <a:gd name="connsiteX40" fmla="*/ 7030 w 10000"/>
                <a:gd name="connsiteY40" fmla="*/ 10000 h 10000"/>
                <a:gd name="connsiteX41" fmla="*/ 6768 w 10000"/>
                <a:gd name="connsiteY41" fmla="*/ 10000 h 10000"/>
                <a:gd name="connsiteX42" fmla="*/ 6331 w 10000"/>
                <a:gd name="connsiteY42" fmla="*/ 9709 h 10000"/>
                <a:gd name="connsiteX43" fmla="*/ 5764 w 10000"/>
                <a:gd name="connsiteY43" fmla="*/ 9223 h 10000"/>
                <a:gd name="connsiteX44" fmla="*/ 5546 w 10000"/>
                <a:gd name="connsiteY44" fmla="*/ 8155 h 10000"/>
                <a:gd name="connsiteX45" fmla="*/ 4672 w 10000"/>
                <a:gd name="connsiteY45" fmla="*/ 7767 h 10000"/>
                <a:gd name="connsiteX46" fmla="*/ 3930 w 10000"/>
                <a:gd name="connsiteY46" fmla="*/ 7913 h 10000"/>
                <a:gd name="connsiteX47" fmla="*/ 3362 w 10000"/>
                <a:gd name="connsiteY47" fmla="*/ 8495 h 10000"/>
                <a:gd name="connsiteX48" fmla="*/ 2446 w 10000"/>
                <a:gd name="connsiteY48" fmla="*/ 8350 h 10000"/>
                <a:gd name="connsiteX49" fmla="*/ 1965 w 10000"/>
                <a:gd name="connsiteY49" fmla="*/ 8786 h 10000"/>
                <a:gd name="connsiteX50" fmla="*/ 1484 w 10000"/>
                <a:gd name="connsiteY50" fmla="*/ 8738 h 10000"/>
                <a:gd name="connsiteX51" fmla="*/ 742 w 10000"/>
                <a:gd name="connsiteY51" fmla="*/ 8155 h 10000"/>
                <a:gd name="connsiteX52" fmla="*/ 0 w 10000"/>
                <a:gd name="connsiteY52"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7030 w 10000"/>
                <a:gd name="connsiteY39" fmla="*/ 10000 h 10000"/>
                <a:gd name="connsiteX40" fmla="*/ 6768 w 10000"/>
                <a:gd name="connsiteY40" fmla="*/ 10000 h 10000"/>
                <a:gd name="connsiteX41" fmla="*/ 6331 w 10000"/>
                <a:gd name="connsiteY41" fmla="*/ 9709 h 10000"/>
                <a:gd name="connsiteX42" fmla="*/ 5764 w 10000"/>
                <a:gd name="connsiteY42" fmla="*/ 9223 h 10000"/>
                <a:gd name="connsiteX43" fmla="*/ 5546 w 10000"/>
                <a:gd name="connsiteY43" fmla="*/ 8155 h 10000"/>
                <a:gd name="connsiteX44" fmla="*/ 4672 w 10000"/>
                <a:gd name="connsiteY44" fmla="*/ 7767 h 10000"/>
                <a:gd name="connsiteX45" fmla="*/ 3930 w 10000"/>
                <a:gd name="connsiteY45" fmla="*/ 7913 h 10000"/>
                <a:gd name="connsiteX46" fmla="*/ 3362 w 10000"/>
                <a:gd name="connsiteY46" fmla="*/ 8495 h 10000"/>
                <a:gd name="connsiteX47" fmla="*/ 2446 w 10000"/>
                <a:gd name="connsiteY47" fmla="*/ 8350 h 10000"/>
                <a:gd name="connsiteX48" fmla="*/ 1965 w 10000"/>
                <a:gd name="connsiteY48" fmla="*/ 8786 h 10000"/>
                <a:gd name="connsiteX49" fmla="*/ 1484 w 10000"/>
                <a:gd name="connsiteY49" fmla="*/ 8738 h 10000"/>
                <a:gd name="connsiteX50" fmla="*/ 742 w 10000"/>
                <a:gd name="connsiteY50" fmla="*/ 8155 h 10000"/>
                <a:gd name="connsiteX51" fmla="*/ 0 w 10000"/>
                <a:gd name="connsiteY51" fmla="*/ 8010 h 10000"/>
                <a:gd name="connsiteX0" fmla="*/ 0 w 10000"/>
                <a:gd name="connsiteY0" fmla="*/ 8010 h 10000"/>
                <a:gd name="connsiteX1" fmla="*/ 43 w 10000"/>
                <a:gd name="connsiteY1" fmla="*/ 6845 h 10000"/>
                <a:gd name="connsiteX2" fmla="*/ 567 w 10000"/>
                <a:gd name="connsiteY2" fmla="*/ 6456 h 10000"/>
                <a:gd name="connsiteX3" fmla="*/ 1529 w 10000"/>
                <a:gd name="connsiteY3" fmla="*/ 5291 h 10000"/>
                <a:gd name="connsiteX4" fmla="*/ 1616 w 10000"/>
                <a:gd name="connsiteY4" fmla="*/ 4757 h 10000"/>
                <a:gd name="connsiteX5" fmla="*/ 1222 w 10000"/>
                <a:gd name="connsiteY5" fmla="*/ 4078 h 10000"/>
                <a:gd name="connsiteX6" fmla="*/ 1878 w 10000"/>
                <a:gd name="connsiteY6" fmla="*/ 3544 h 10000"/>
                <a:gd name="connsiteX7" fmla="*/ 1703 w 10000"/>
                <a:gd name="connsiteY7" fmla="*/ 2864 h 10000"/>
                <a:gd name="connsiteX8" fmla="*/ 917 w 10000"/>
                <a:gd name="connsiteY8" fmla="*/ 2427 h 10000"/>
                <a:gd name="connsiteX9" fmla="*/ 305 w 10000"/>
                <a:gd name="connsiteY9" fmla="*/ 3107 h 10000"/>
                <a:gd name="connsiteX10" fmla="*/ 0 w 10000"/>
                <a:gd name="connsiteY10" fmla="*/ 2913 h 10000"/>
                <a:gd name="connsiteX11" fmla="*/ 393 w 10000"/>
                <a:gd name="connsiteY11" fmla="*/ 2087 h 10000"/>
                <a:gd name="connsiteX12" fmla="*/ 131 w 10000"/>
                <a:gd name="connsiteY12" fmla="*/ 1602 h 10000"/>
                <a:gd name="connsiteX13" fmla="*/ 175 w 10000"/>
                <a:gd name="connsiteY13" fmla="*/ 680 h 10000"/>
                <a:gd name="connsiteX14" fmla="*/ 830 w 10000"/>
                <a:gd name="connsiteY14" fmla="*/ 485 h 10000"/>
                <a:gd name="connsiteX15" fmla="*/ 1354 w 10000"/>
                <a:gd name="connsiteY15" fmla="*/ 97 h 10000"/>
                <a:gd name="connsiteX16" fmla="*/ 1747 w 10000"/>
                <a:gd name="connsiteY16" fmla="*/ 0 h 10000"/>
                <a:gd name="connsiteX17" fmla="*/ 2663 w 10000"/>
                <a:gd name="connsiteY17" fmla="*/ 291 h 10000"/>
                <a:gd name="connsiteX18" fmla="*/ 3275 w 10000"/>
                <a:gd name="connsiteY18" fmla="*/ 485 h 10000"/>
                <a:gd name="connsiteX19" fmla="*/ 3625 w 10000"/>
                <a:gd name="connsiteY19" fmla="*/ 485 h 10000"/>
                <a:gd name="connsiteX20" fmla="*/ 4060 w 10000"/>
                <a:gd name="connsiteY20" fmla="*/ 291 h 10000"/>
                <a:gd name="connsiteX21" fmla="*/ 4367 w 10000"/>
                <a:gd name="connsiteY21" fmla="*/ 146 h 10000"/>
                <a:gd name="connsiteX22" fmla="*/ 4497 w 10000"/>
                <a:gd name="connsiteY22" fmla="*/ 340 h 10000"/>
                <a:gd name="connsiteX23" fmla="*/ 5414 w 10000"/>
                <a:gd name="connsiteY23" fmla="*/ 388 h 10000"/>
                <a:gd name="connsiteX24" fmla="*/ 6419 w 10000"/>
                <a:gd name="connsiteY24" fmla="*/ 485 h 10000"/>
                <a:gd name="connsiteX25" fmla="*/ 6987 w 10000"/>
                <a:gd name="connsiteY25" fmla="*/ 485 h 10000"/>
                <a:gd name="connsiteX26" fmla="*/ 7292 w 10000"/>
                <a:gd name="connsiteY26" fmla="*/ 291 h 10000"/>
                <a:gd name="connsiteX27" fmla="*/ 7817 w 10000"/>
                <a:gd name="connsiteY27" fmla="*/ 437 h 10000"/>
                <a:gd name="connsiteX28" fmla="*/ 8340 w 10000"/>
                <a:gd name="connsiteY28" fmla="*/ 291 h 10000"/>
                <a:gd name="connsiteX29" fmla="*/ 8734 w 10000"/>
                <a:gd name="connsiteY29" fmla="*/ 291 h 10000"/>
                <a:gd name="connsiteX30" fmla="*/ 8864 w 10000"/>
                <a:gd name="connsiteY30" fmla="*/ 437 h 10000"/>
                <a:gd name="connsiteX31" fmla="*/ 8996 w 10000"/>
                <a:gd name="connsiteY31" fmla="*/ 437 h 10000"/>
                <a:gd name="connsiteX32" fmla="*/ 9126 w 10000"/>
                <a:gd name="connsiteY32" fmla="*/ 437 h 10000"/>
                <a:gd name="connsiteX33" fmla="*/ 9214 w 10000"/>
                <a:gd name="connsiteY33" fmla="*/ 485 h 10000"/>
                <a:gd name="connsiteX34" fmla="*/ 9388 w 10000"/>
                <a:gd name="connsiteY34" fmla="*/ 971 h 10000"/>
                <a:gd name="connsiteX35" fmla="*/ 9694 w 10000"/>
                <a:gd name="connsiteY35" fmla="*/ 1117 h 10000"/>
                <a:gd name="connsiteX36" fmla="*/ 9694 w 10000"/>
                <a:gd name="connsiteY36" fmla="*/ 1505 h 10000"/>
                <a:gd name="connsiteX37" fmla="*/ 9825 w 10000"/>
                <a:gd name="connsiteY37" fmla="*/ 1893 h 10000"/>
                <a:gd name="connsiteX38" fmla="*/ 10000 w 10000"/>
                <a:gd name="connsiteY38" fmla="*/ 2184 h 10000"/>
                <a:gd name="connsiteX39" fmla="*/ 6768 w 10000"/>
                <a:gd name="connsiteY39" fmla="*/ 10000 h 10000"/>
                <a:gd name="connsiteX40" fmla="*/ 6331 w 10000"/>
                <a:gd name="connsiteY40" fmla="*/ 9709 h 10000"/>
                <a:gd name="connsiteX41" fmla="*/ 5764 w 10000"/>
                <a:gd name="connsiteY41" fmla="*/ 9223 h 10000"/>
                <a:gd name="connsiteX42" fmla="*/ 5546 w 10000"/>
                <a:gd name="connsiteY42" fmla="*/ 8155 h 10000"/>
                <a:gd name="connsiteX43" fmla="*/ 4672 w 10000"/>
                <a:gd name="connsiteY43" fmla="*/ 7767 h 10000"/>
                <a:gd name="connsiteX44" fmla="*/ 3930 w 10000"/>
                <a:gd name="connsiteY44" fmla="*/ 7913 h 10000"/>
                <a:gd name="connsiteX45" fmla="*/ 3362 w 10000"/>
                <a:gd name="connsiteY45" fmla="*/ 8495 h 10000"/>
                <a:gd name="connsiteX46" fmla="*/ 2446 w 10000"/>
                <a:gd name="connsiteY46" fmla="*/ 8350 h 10000"/>
                <a:gd name="connsiteX47" fmla="*/ 1965 w 10000"/>
                <a:gd name="connsiteY47" fmla="*/ 8786 h 10000"/>
                <a:gd name="connsiteX48" fmla="*/ 1484 w 10000"/>
                <a:gd name="connsiteY48" fmla="*/ 8738 h 10000"/>
                <a:gd name="connsiteX49" fmla="*/ 742 w 10000"/>
                <a:gd name="connsiteY49" fmla="*/ 8155 h 10000"/>
                <a:gd name="connsiteX50" fmla="*/ 0 w 10000"/>
                <a:gd name="connsiteY50" fmla="*/ 8010 h 10000"/>
                <a:gd name="connsiteX0" fmla="*/ 0 w 10000"/>
                <a:gd name="connsiteY0" fmla="*/ 8010 h 9709"/>
                <a:gd name="connsiteX1" fmla="*/ 43 w 10000"/>
                <a:gd name="connsiteY1" fmla="*/ 6845 h 9709"/>
                <a:gd name="connsiteX2" fmla="*/ 567 w 10000"/>
                <a:gd name="connsiteY2" fmla="*/ 6456 h 9709"/>
                <a:gd name="connsiteX3" fmla="*/ 1529 w 10000"/>
                <a:gd name="connsiteY3" fmla="*/ 5291 h 9709"/>
                <a:gd name="connsiteX4" fmla="*/ 1616 w 10000"/>
                <a:gd name="connsiteY4" fmla="*/ 4757 h 9709"/>
                <a:gd name="connsiteX5" fmla="*/ 1222 w 10000"/>
                <a:gd name="connsiteY5" fmla="*/ 4078 h 9709"/>
                <a:gd name="connsiteX6" fmla="*/ 1878 w 10000"/>
                <a:gd name="connsiteY6" fmla="*/ 3544 h 9709"/>
                <a:gd name="connsiteX7" fmla="*/ 1703 w 10000"/>
                <a:gd name="connsiteY7" fmla="*/ 2864 h 9709"/>
                <a:gd name="connsiteX8" fmla="*/ 917 w 10000"/>
                <a:gd name="connsiteY8" fmla="*/ 2427 h 9709"/>
                <a:gd name="connsiteX9" fmla="*/ 305 w 10000"/>
                <a:gd name="connsiteY9" fmla="*/ 3107 h 9709"/>
                <a:gd name="connsiteX10" fmla="*/ 0 w 10000"/>
                <a:gd name="connsiteY10" fmla="*/ 2913 h 9709"/>
                <a:gd name="connsiteX11" fmla="*/ 393 w 10000"/>
                <a:gd name="connsiteY11" fmla="*/ 2087 h 9709"/>
                <a:gd name="connsiteX12" fmla="*/ 131 w 10000"/>
                <a:gd name="connsiteY12" fmla="*/ 1602 h 9709"/>
                <a:gd name="connsiteX13" fmla="*/ 175 w 10000"/>
                <a:gd name="connsiteY13" fmla="*/ 680 h 9709"/>
                <a:gd name="connsiteX14" fmla="*/ 830 w 10000"/>
                <a:gd name="connsiteY14" fmla="*/ 485 h 9709"/>
                <a:gd name="connsiteX15" fmla="*/ 1354 w 10000"/>
                <a:gd name="connsiteY15" fmla="*/ 97 h 9709"/>
                <a:gd name="connsiteX16" fmla="*/ 1747 w 10000"/>
                <a:gd name="connsiteY16" fmla="*/ 0 h 9709"/>
                <a:gd name="connsiteX17" fmla="*/ 2663 w 10000"/>
                <a:gd name="connsiteY17" fmla="*/ 291 h 9709"/>
                <a:gd name="connsiteX18" fmla="*/ 3275 w 10000"/>
                <a:gd name="connsiteY18" fmla="*/ 485 h 9709"/>
                <a:gd name="connsiteX19" fmla="*/ 3625 w 10000"/>
                <a:gd name="connsiteY19" fmla="*/ 485 h 9709"/>
                <a:gd name="connsiteX20" fmla="*/ 4060 w 10000"/>
                <a:gd name="connsiteY20" fmla="*/ 291 h 9709"/>
                <a:gd name="connsiteX21" fmla="*/ 4367 w 10000"/>
                <a:gd name="connsiteY21" fmla="*/ 146 h 9709"/>
                <a:gd name="connsiteX22" fmla="*/ 4497 w 10000"/>
                <a:gd name="connsiteY22" fmla="*/ 340 h 9709"/>
                <a:gd name="connsiteX23" fmla="*/ 5414 w 10000"/>
                <a:gd name="connsiteY23" fmla="*/ 388 h 9709"/>
                <a:gd name="connsiteX24" fmla="*/ 6419 w 10000"/>
                <a:gd name="connsiteY24" fmla="*/ 485 h 9709"/>
                <a:gd name="connsiteX25" fmla="*/ 6987 w 10000"/>
                <a:gd name="connsiteY25" fmla="*/ 485 h 9709"/>
                <a:gd name="connsiteX26" fmla="*/ 7292 w 10000"/>
                <a:gd name="connsiteY26" fmla="*/ 291 h 9709"/>
                <a:gd name="connsiteX27" fmla="*/ 7817 w 10000"/>
                <a:gd name="connsiteY27" fmla="*/ 437 h 9709"/>
                <a:gd name="connsiteX28" fmla="*/ 8340 w 10000"/>
                <a:gd name="connsiteY28" fmla="*/ 291 h 9709"/>
                <a:gd name="connsiteX29" fmla="*/ 8734 w 10000"/>
                <a:gd name="connsiteY29" fmla="*/ 291 h 9709"/>
                <a:gd name="connsiteX30" fmla="*/ 8864 w 10000"/>
                <a:gd name="connsiteY30" fmla="*/ 437 h 9709"/>
                <a:gd name="connsiteX31" fmla="*/ 8996 w 10000"/>
                <a:gd name="connsiteY31" fmla="*/ 437 h 9709"/>
                <a:gd name="connsiteX32" fmla="*/ 9126 w 10000"/>
                <a:gd name="connsiteY32" fmla="*/ 437 h 9709"/>
                <a:gd name="connsiteX33" fmla="*/ 9214 w 10000"/>
                <a:gd name="connsiteY33" fmla="*/ 485 h 9709"/>
                <a:gd name="connsiteX34" fmla="*/ 9388 w 10000"/>
                <a:gd name="connsiteY34" fmla="*/ 971 h 9709"/>
                <a:gd name="connsiteX35" fmla="*/ 9694 w 10000"/>
                <a:gd name="connsiteY35" fmla="*/ 1117 h 9709"/>
                <a:gd name="connsiteX36" fmla="*/ 9694 w 10000"/>
                <a:gd name="connsiteY36" fmla="*/ 1505 h 9709"/>
                <a:gd name="connsiteX37" fmla="*/ 9825 w 10000"/>
                <a:gd name="connsiteY37" fmla="*/ 1893 h 9709"/>
                <a:gd name="connsiteX38" fmla="*/ 10000 w 10000"/>
                <a:gd name="connsiteY38" fmla="*/ 2184 h 9709"/>
                <a:gd name="connsiteX39" fmla="*/ 6331 w 10000"/>
                <a:gd name="connsiteY39" fmla="*/ 9709 h 9709"/>
                <a:gd name="connsiteX40" fmla="*/ 5764 w 10000"/>
                <a:gd name="connsiteY40" fmla="*/ 9223 h 9709"/>
                <a:gd name="connsiteX41" fmla="*/ 5546 w 10000"/>
                <a:gd name="connsiteY41" fmla="*/ 8155 h 9709"/>
                <a:gd name="connsiteX42" fmla="*/ 4672 w 10000"/>
                <a:gd name="connsiteY42" fmla="*/ 7767 h 9709"/>
                <a:gd name="connsiteX43" fmla="*/ 3930 w 10000"/>
                <a:gd name="connsiteY43" fmla="*/ 7913 h 9709"/>
                <a:gd name="connsiteX44" fmla="*/ 3362 w 10000"/>
                <a:gd name="connsiteY44" fmla="*/ 8495 h 9709"/>
                <a:gd name="connsiteX45" fmla="*/ 2446 w 10000"/>
                <a:gd name="connsiteY45" fmla="*/ 8350 h 9709"/>
                <a:gd name="connsiteX46" fmla="*/ 1965 w 10000"/>
                <a:gd name="connsiteY46" fmla="*/ 8786 h 9709"/>
                <a:gd name="connsiteX47" fmla="*/ 1484 w 10000"/>
                <a:gd name="connsiteY47" fmla="*/ 8738 h 9709"/>
                <a:gd name="connsiteX48" fmla="*/ 742 w 10000"/>
                <a:gd name="connsiteY48" fmla="*/ 8155 h 9709"/>
                <a:gd name="connsiteX49" fmla="*/ 0 w 10000"/>
                <a:gd name="connsiteY49" fmla="*/ 8010 h 9709"/>
                <a:gd name="connsiteX0" fmla="*/ 0 w 10000"/>
                <a:gd name="connsiteY0" fmla="*/ 8250 h 9499"/>
                <a:gd name="connsiteX1" fmla="*/ 43 w 10000"/>
                <a:gd name="connsiteY1" fmla="*/ 7050 h 9499"/>
                <a:gd name="connsiteX2" fmla="*/ 567 w 10000"/>
                <a:gd name="connsiteY2" fmla="*/ 6650 h 9499"/>
                <a:gd name="connsiteX3" fmla="*/ 1529 w 10000"/>
                <a:gd name="connsiteY3" fmla="*/ 5450 h 9499"/>
                <a:gd name="connsiteX4" fmla="*/ 1616 w 10000"/>
                <a:gd name="connsiteY4" fmla="*/ 4900 h 9499"/>
                <a:gd name="connsiteX5" fmla="*/ 1222 w 10000"/>
                <a:gd name="connsiteY5" fmla="*/ 4200 h 9499"/>
                <a:gd name="connsiteX6" fmla="*/ 1878 w 10000"/>
                <a:gd name="connsiteY6" fmla="*/ 3650 h 9499"/>
                <a:gd name="connsiteX7" fmla="*/ 1703 w 10000"/>
                <a:gd name="connsiteY7" fmla="*/ 2950 h 9499"/>
                <a:gd name="connsiteX8" fmla="*/ 917 w 10000"/>
                <a:gd name="connsiteY8" fmla="*/ 2500 h 9499"/>
                <a:gd name="connsiteX9" fmla="*/ 305 w 10000"/>
                <a:gd name="connsiteY9" fmla="*/ 3200 h 9499"/>
                <a:gd name="connsiteX10" fmla="*/ 0 w 10000"/>
                <a:gd name="connsiteY10" fmla="*/ 3000 h 9499"/>
                <a:gd name="connsiteX11" fmla="*/ 393 w 10000"/>
                <a:gd name="connsiteY11" fmla="*/ 2150 h 9499"/>
                <a:gd name="connsiteX12" fmla="*/ 131 w 10000"/>
                <a:gd name="connsiteY12" fmla="*/ 1650 h 9499"/>
                <a:gd name="connsiteX13" fmla="*/ 175 w 10000"/>
                <a:gd name="connsiteY13" fmla="*/ 700 h 9499"/>
                <a:gd name="connsiteX14" fmla="*/ 830 w 10000"/>
                <a:gd name="connsiteY14" fmla="*/ 500 h 9499"/>
                <a:gd name="connsiteX15" fmla="*/ 1354 w 10000"/>
                <a:gd name="connsiteY15" fmla="*/ 100 h 9499"/>
                <a:gd name="connsiteX16" fmla="*/ 1747 w 10000"/>
                <a:gd name="connsiteY16" fmla="*/ 0 h 9499"/>
                <a:gd name="connsiteX17" fmla="*/ 2663 w 10000"/>
                <a:gd name="connsiteY17" fmla="*/ 300 h 9499"/>
                <a:gd name="connsiteX18" fmla="*/ 3275 w 10000"/>
                <a:gd name="connsiteY18" fmla="*/ 500 h 9499"/>
                <a:gd name="connsiteX19" fmla="*/ 3625 w 10000"/>
                <a:gd name="connsiteY19" fmla="*/ 500 h 9499"/>
                <a:gd name="connsiteX20" fmla="*/ 4060 w 10000"/>
                <a:gd name="connsiteY20" fmla="*/ 300 h 9499"/>
                <a:gd name="connsiteX21" fmla="*/ 4367 w 10000"/>
                <a:gd name="connsiteY21" fmla="*/ 150 h 9499"/>
                <a:gd name="connsiteX22" fmla="*/ 4497 w 10000"/>
                <a:gd name="connsiteY22" fmla="*/ 350 h 9499"/>
                <a:gd name="connsiteX23" fmla="*/ 5414 w 10000"/>
                <a:gd name="connsiteY23" fmla="*/ 400 h 9499"/>
                <a:gd name="connsiteX24" fmla="*/ 6419 w 10000"/>
                <a:gd name="connsiteY24" fmla="*/ 500 h 9499"/>
                <a:gd name="connsiteX25" fmla="*/ 6987 w 10000"/>
                <a:gd name="connsiteY25" fmla="*/ 500 h 9499"/>
                <a:gd name="connsiteX26" fmla="*/ 7292 w 10000"/>
                <a:gd name="connsiteY26" fmla="*/ 300 h 9499"/>
                <a:gd name="connsiteX27" fmla="*/ 7817 w 10000"/>
                <a:gd name="connsiteY27" fmla="*/ 450 h 9499"/>
                <a:gd name="connsiteX28" fmla="*/ 8340 w 10000"/>
                <a:gd name="connsiteY28" fmla="*/ 300 h 9499"/>
                <a:gd name="connsiteX29" fmla="*/ 8734 w 10000"/>
                <a:gd name="connsiteY29" fmla="*/ 300 h 9499"/>
                <a:gd name="connsiteX30" fmla="*/ 8864 w 10000"/>
                <a:gd name="connsiteY30" fmla="*/ 450 h 9499"/>
                <a:gd name="connsiteX31" fmla="*/ 8996 w 10000"/>
                <a:gd name="connsiteY31" fmla="*/ 450 h 9499"/>
                <a:gd name="connsiteX32" fmla="*/ 9126 w 10000"/>
                <a:gd name="connsiteY32" fmla="*/ 450 h 9499"/>
                <a:gd name="connsiteX33" fmla="*/ 9214 w 10000"/>
                <a:gd name="connsiteY33" fmla="*/ 500 h 9499"/>
                <a:gd name="connsiteX34" fmla="*/ 9388 w 10000"/>
                <a:gd name="connsiteY34" fmla="*/ 1000 h 9499"/>
                <a:gd name="connsiteX35" fmla="*/ 9694 w 10000"/>
                <a:gd name="connsiteY35" fmla="*/ 1150 h 9499"/>
                <a:gd name="connsiteX36" fmla="*/ 9694 w 10000"/>
                <a:gd name="connsiteY36" fmla="*/ 1550 h 9499"/>
                <a:gd name="connsiteX37" fmla="*/ 9825 w 10000"/>
                <a:gd name="connsiteY37" fmla="*/ 1950 h 9499"/>
                <a:gd name="connsiteX38" fmla="*/ 10000 w 10000"/>
                <a:gd name="connsiteY38" fmla="*/ 2249 h 9499"/>
                <a:gd name="connsiteX39" fmla="*/ 5764 w 10000"/>
                <a:gd name="connsiteY39" fmla="*/ 9499 h 9499"/>
                <a:gd name="connsiteX40" fmla="*/ 5546 w 10000"/>
                <a:gd name="connsiteY40" fmla="*/ 8399 h 9499"/>
                <a:gd name="connsiteX41" fmla="*/ 4672 w 10000"/>
                <a:gd name="connsiteY41" fmla="*/ 8000 h 9499"/>
                <a:gd name="connsiteX42" fmla="*/ 3930 w 10000"/>
                <a:gd name="connsiteY42" fmla="*/ 8150 h 9499"/>
                <a:gd name="connsiteX43" fmla="*/ 3362 w 10000"/>
                <a:gd name="connsiteY43" fmla="*/ 8750 h 9499"/>
                <a:gd name="connsiteX44" fmla="*/ 2446 w 10000"/>
                <a:gd name="connsiteY44" fmla="*/ 8600 h 9499"/>
                <a:gd name="connsiteX45" fmla="*/ 1965 w 10000"/>
                <a:gd name="connsiteY45" fmla="*/ 9049 h 9499"/>
                <a:gd name="connsiteX46" fmla="*/ 1484 w 10000"/>
                <a:gd name="connsiteY46" fmla="*/ 9000 h 9499"/>
                <a:gd name="connsiteX47" fmla="*/ 742 w 10000"/>
                <a:gd name="connsiteY47" fmla="*/ 8399 h 9499"/>
                <a:gd name="connsiteX48" fmla="*/ 0 w 10000"/>
                <a:gd name="connsiteY48" fmla="*/ 8250 h 9499"/>
                <a:gd name="connsiteX0" fmla="*/ 0 w 10000"/>
                <a:gd name="connsiteY0" fmla="*/ 8685 h 9526"/>
                <a:gd name="connsiteX1" fmla="*/ 43 w 10000"/>
                <a:gd name="connsiteY1" fmla="*/ 7422 h 9526"/>
                <a:gd name="connsiteX2" fmla="*/ 567 w 10000"/>
                <a:gd name="connsiteY2" fmla="*/ 7001 h 9526"/>
                <a:gd name="connsiteX3" fmla="*/ 1529 w 10000"/>
                <a:gd name="connsiteY3" fmla="*/ 5737 h 9526"/>
                <a:gd name="connsiteX4" fmla="*/ 1616 w 10000"/>
                <a:gd name="connsiteY4" fmla="*/ 5158 h 9526"/>
                <a:gd name="connsiteX5" fmla="*/ 1222 w 10000"/>
                <a:gd name="connsiteY5" fmla="*/ 4422 h 9526"/>
                <a:gd name="connsiteX6" fmla="*/ 1878 w 10000"/>
                <a:gd name="connsiteY6" fmla="*/ 3843 h 9526"/>
                <a:gd name="connsiteX7" fmla="*/ 1703 w 10000"/>
                <a:gd name="connsiteY7" fmla="*/ 3106 h 9526"/>
                <a:gd name="connsiteX8" fmla="*/ 917 w 10000"/>
                <a:gd name="connsiteY8" fmla="*/ 2632 h 9526"/>
                <a:gd name="connsiteX9" fmla="*/ 305 w 10000"/>
                <a:gd name="connsiteY9" fmla="*/ 3369 h 9526"/>
                <a:gd name="connsiteX10" fmla="*/ 0 w 10000"/>
                <a:gd name="connsiteY10" fmla="*/ 3158 h 9526"/>
                <a:gd name="connsiteX11" fmla="*/ 393 w 10000"/>
                <a:gd name="connsiteY11" fmla="*/ 2263 h 9526"/>
                <a:gd name="connsiteX12" fmla="*/ 131 w 10000"/>
                <a:gd name="connsiteY12" fmla="*/ 1737 h 9526"/>
                <a:gd name="connsiteX13" fmla="*/ 175 w 10000"/>
                <a:gd name="connsiteY13" fmla="*/ 737 h 9526"/>
                <a:gd name="connsiteX14" fmla="*/ 830 w 10000"/>
                <a:gd name="connsiteY14" fmla="*/ 526 h 9526"/>
                <a:gd name="connsiteX15" fmla="*/ 1354 w 10000"/>
                <a:gd name="connsiteY15" fmla="*/ 105 h 9526"/>
                <a:gd name="connsiteX16" fmla="*/ 1747 w 10000"/>
                <a:gd name="connsiteY16" fmla="*/ 0 h 9526"/>
                <a:gd name="connsiteX17" fmla="*/ 2663 w 10000"/>
                <a:gd name="connsiteY17" fmla="*/ 316 h 9526"/>
                <a:gd name="connsiteX18" fmla="*/ 3275 w 10000"/>
                <a:gd name="connsiteY18" fmla="*/ 526 h 9526"/>
                <a:gd name="connsiteX19" fmla="*/ 3625 w 10000"/>
                <a:gd name="connsiteY19" fmla="*/ 526 h 9526"/>
                <a:gd name="connsiteX20" fmla="*/ 4060 w 10000"/>
                <a:gd name="connsiteY20" fmla="*/ 316 h 9526"/>
                <a:gd name="connsiteX21" fmla="*/ 4367 w 10000"/>
                <a:gd name="connsiteY21" fmla="*/ 158 h 9526"/>
                <a:gd name="connsiteX22" fmla="*/ 4497 w 10000"/>
                <a:gd name="connsiteY22" fmla="*/ 368 h 9526"/>
                <a:gd name="connsiteX23" fmla="*/ 5414 w 10000"/>
                <a:gd name="connsiteY23" fmla="*/ 421 h 9526"/>
                <a:gd name="connsiteX24" fmla="*/ 6419 w 10000"/>
                <a:gd name="connsiteY24" fmla="*/ 526 h 9526"/>
                <a:gd name="connsiteX25" fmla="*/ 6987 w 10000"/>
                <a:gd name="connsiteY25" fmla="*/ 526 h 9526"/>
                <a:gd name="connsiteX26" fmla="*/ 7292 w 10000"/>
                <a:gd name="connsiteY26" fmla="*/ 316 h 9526"/>
                <a:gd name="connsiteX27" fmla="*/ 7817 w 10000"/>
                <a:gd name="connsiteY27" fmla="*/ 474 h 9526"/>
                <a:gd name="connsiteX28" fmla="*/ 8340 w 10000"/>
                <a:gd name="connsiteY28" fmla="*/ 316 h 9526"/>
                <a:gd name="connsiteX29" fmla="*/ 8734 w 10000"/>
                <a:gd name="connsiteY29" fmla="*/ 316 h 9526"/>
                <a:gd name="connsiteX30" fmla="*/ 8864 w 10000"/>
                <a:gd name="connsiteY30" fmla="*/ 474 h 9526"/>
                <a:gd name="connsiteX31" fmla="*/ 8996 w 10000"/>
                <a:gd name="connsiteY31" fmla="*/ 474 h 9526"/>
                <a:gd name="connsiteX32" fmla="*/ 9126 w 10000"/>
                <a:gd name="connsiteY32" fmla="*/ 474 h 9526"/>
                <a:gd name="connsiteX33" fmla="*/ 9214 w 10000"/>
                <a:gd name="connsiteY33" fmla="*/ 526 h 9526"/>
                <a:gd name="connsiteX34" fmla="*/ 9388 w 10000"/>
                <a:gd name="connsiteY34" fmla="*/ 1053 h 9526"/>
                <a:gd name="connsiteX35" fmla="*/ 9694 w 10000"/>
                <a:gd name="connsiteY35" fmla="*/ 1211 h 9526"/>
                <a:gd name="connsiteX36" fmla="*/ 9694 w 10000"/>
                <a:gd name="connsiteY36" fmla="*/ 1632 h 9526"/>
                <a:gd name="connsiteX37" fmla="*/ 9825 w 10000"/>
                <a:gd name="connsiteY37" fmla="*/ 2053 h 9526"/>
                <a:gd name="connsiteX38" fmla="*/ 10000 w 10000"/>
                <a:gd name="connsiteY38" fmla="*/ 2368 h 9526"/>
                <a:gd name="connsiteX39" fmla="*/ 5546 w 10000"/>
                <a:gd name="connsiteY39" fmla="*/ 8842 h 9526"/>
                <a:gd name="connsiteX40" fmla="*/ 4672 w 10000"/>
                <a:gd name="connsiteY40" fmla="*/ 8422 h 9526"/>
                <a:gd name="connsiteX41" fmla="*/ 3930 w 10000"/>
                <a:gd name="connsiteY41" fmla="*/ 8580 h 9526"/>
                <a:gd name="connsiteX42" fmla="*/ 3362 w 10000"/>
                <a:gd name="connsiteY42" fmla="*/ 9211 h 9526"/>
                <a:gd name="connsiteX43" fmla="*/ 2446 w 10000"/>
                <a:gd name="connsiteY43" fmla="*/ 9054 h 9526"/>
                <a:gd name="connsiteX44" fmla="*/ 1965 w 10000"/>
                <a:gd name="connsiteY44" fmla="*/ 9526 h 9526"/>
                <a:gd name="connsiteX45" fmla="*/ 1484 w 10000"/>
                <a:gd name="connsiteY45" fmla="*/ 9475 h 9526"/>
                <a:gd name="connsiteX46" fmla="*/ 742 w 10000"/>
                <a:gd name="connsiteY46" fmla="*/ 8842 h 9526"/>
                <a:gd name="connsiteX47" fmla="*/ 0 w 10000"/>
                <a:gd name="connsiteY47" fmla="*/ 8685 h 9526"/>
                <a:gd name="connsiteX0" fmla="*/ 0 w 10000"/>
                <a:gd name="connsiteY0" fmla="*/ 9117 h 10000"/>
                <a:gd name="connsiteX1" fmla="*/ 43 w 10000"/>
                <a:gd name="connsiteY1" fmla="*/ 7791 h 10000"/>
                <a:gd name="connsiteX2" fmla="*/ 567 w 10000"/>
                <a:gd name="connsiteY2" fmla="*/ 7349 h 10000"/>
                <a:gd name="connsiteX3" fmla="*/ 1529 w 10000"/>
                <a:gd name="connsiteY3" fmla="*/ 6022 h 10000"/>
                <a:gd name="connsiteX4" fmla="*/ 1616 w 10000"/>
                <a:gd name="connsiteY4" fmla="*/ 5415 h 10000"/>
                <a:gd name="connsiteX5" fmla="*/ 1222 w 10000"/>
                <a:gd name="connsiteY5" fmla="*/ 4642 h 10000"/>
                <a:gd name="connsiteX6" fmla="*/ 1878 w 10000"/>
                <a:gd name="connsiteY6" fmla="*/ 4034 h 10000"/>
                <a:gd name="connsiteX7" fmla="*/ 1703 w 10000"/>
                <a:gd name="connsiteY7" fmla="*/ 3261 h 10000"/>
                <a:gd name="connsiteX8" fmla="*/ 917 w 10000"/>
                <a:gd name="connsiteY8" fmla="*/ 2763 h 10000"/>
                <a:gd name="connsiteX9" fmla="*/ 305 w 10000"/>
                <a:gd name="connsiteY9" fmla="*/ 3537 h 10000"/>
                <a:gd name="connsiteX10" fmla="*/ 0 w 10000"/>
                <a:gd name="connsiteY10" fmla="*/ 3315 h 10000"/>
                <a:gd name="connsiteX11" fmla="*/ 393 w 10000"/>
                <a:gd name="connsiteY11" fmla="*/ 2376 h 10000"/>
                <a:gd name="connsiteX12" fmla="*/ 131 w 10000"/>
                <a:gd name="connsiteY12" fmla="*/ 1823 h 10000"/>
                <a:gd name="connsiteX13" fmla="*/ 175 w 10000"/>
                <a:gd name="connsiteY13" fmla="*/ 774 h 10000"/>
                <a:gd name="connsiteX14" fmla="*/ 830 w 10000"/>
                <a:gd name="connsiteY14" fmla="*/ 552 h 10000"/>
                <a:gd name="connsiteX15" fmla="*/ 1354 w 10000"/>
                <a:gd name="connsiteY15" fmla="*/ 110 h 10000"/>
                <a:gd name="connsiteX16" fmla="*/ 1747 w 10000"/>
                <a:gd name="connsiteY16" fmla="*/ 0 h 10000"/>
                <a:gd name="connsiteX17" fmla="*/ 2663 w 10000"/>
                <a:gd name="connsiteY17" fmla="*/ 332 h 10000"/>
                <a:gd name="connsiteX18" fmla="*/ 3275 w 10000"/>
                <a:gd name="connsiteY18" fmla="*/ 552 h 10000"/>
                <a:gd name="connsiteX19" fmla="*/ 3625 w 10000"/>
                <a:gd name="connsiteY19" fmla="*/ 552 h 10000"/>
                <a:gd name="connsiteX20" fmla="*/ 4060 w 10000"/>
                <a:gd name="connsiteY20" fmla="*/ 332 h 10000"/>
                <a:gd name="connsiteX21" fmla="*/ 4367 w 10000"/>
                <a:gd name="connsiteY21" fmla="*/ 166 h 10000"/>
                <a:gd name="connsiteX22" fmla="*/ 4497 w 10000"/>
                <a:gd name="connsiteY22" fmla="*/ 386 h 10000"/>
                <a:gd name="connsiteX23" fmla="*/ 5414 w 10000"/>
                <a:gd name="connsiteY23" fmla="*/ 442 h 10000"/>
                <a:gd name="connsiteX24" fmla="*/ 6419 w 10000"/>
                <a:gd name="connsiteY24" fmla="*/ 552 h 10000"/>
                <a:gd name="connsiteX25" fmla="*/ 6987 w 10000"/>
                <a:gd name="connsiteY25" fmla="*/ 552 h 10000"/>
                <a:gd name="connsiteX26" fmla="*/ 7292 w 10000"/>
                <a:gd name="connsiteY26" fmla="*/ 332 h 10000"/>
                <a:gd name="connsiteX27" fmla="*/ 7817 w 10000"/>
                <a:gd name="connsiteY27" fmla="*/ 498 h 10000"/>
                <a:gd name="connsiteX28" fmla="*/ 8340 w 10000"/>
                <a:gd name="connsiteY28" fmla="*/ 332 h 10000"/>
                <a:gd name="connsiteX29" fmla="*/ 8734 w 10000"/>
                <a:gd name="connsiteY29" fmla="*/ 332 h 10000"/>
                <a:gd name="connsiteX30" fmla="*/ 8864 w 10000"/>
                <a:gd name="connsiteY30" fmla="*/ 498 h 10000"/>
                <a:gd name="connsiteX31" fmla="*/ 8996 w 10000"/>
                <a:gd name="connsiteY31" fmla="*/ 498 h 10000"/>
                <a:gd name="connsiteX32" fmla="*/ 9126 w 10000"/>
                <a:gd name="connsiteY32" fmla="*/ 498 h 10000"/>
                <a:gd name="connsiteX33" fmla="*/ 9214 w 10000"/>
                <a:gd name="connsiteY33" fmla="*/ 552 h 10000"/>
                <a:gd name="connsiteX34" fmla="*/ 9388 w 10000"/>
                <a:gd name="connsiteY34" fmla="*/ 1105 h 10000"/>
                <a:gd name="connsiteX35" fmla="*/ 9694 w 10000"/>
                <a:gd name="connsiteY35" fmla="*/ 1271 h 10000"/>
                <a:gd name="connsiteX36" fmla="*/ 9694 w 10000"/>
                <a:gd name="connsiteY36" fmla="*/ 1713 h 10000"/>
                <a:gd name="connsiteX37" fmla="*/ 9825 w 10000"/>
                <a:gd name="connsiteY37" fmla="*/ 2155 h 10000"/>
                <a:gd name="connsiteX38" fmla="*/ 10000 w 10000"/>
                <a:gd name="connsiteY38" fmla="*/ 2486 h 10000"/>
                <a:gd name="connsiteX39" fmla="*/ 4672 w 10000"/>
                <a:gd name="connsiteY39" fmla="*/ 8841 h 10000"/>
                <a:gd name="connsiteX40" fmla="*/ 3930 w 10000"/>
                <a:gd name="connsiteY40" fmla="*/ 9007 h 10000"/>
                <a:gd name="connsiteX41" fmla="*/ 3362 w 10000"/>
                <a:gd name="connsiteY41" fmla="*/ 9669 h 10000"/>
                <a:gd name="connsiteX42" fmla="*/ 2446 w 10000"/>
                <a:gd name="connsiteY42" fmla="*/ 9505 h 10000"/>
                <a:gd name="connsiteX43" fmla="*/ 1965 w 10000"/>
                <a:gd name="connsiteY43" fmla="*/ 10000 h 10000"/>
                <a:gd name="connsiteX44" fmla="*/ 1484 w 10000"/>
                <a:gd name="connsiteY44" fmla="*/ 9946 h 10000"/>
                <a:gd name="connsiteX45" fmla="*/ 742 w 10000"/>
                <a:gd name="connsiteY45" fmla="*/ 9282 h 10000"/>
                <a:gd name="connsiteX46" fmla="*/ 0 w 10000"/>
                <a:gd name="connsiteY46" fmla="*/ 9117 h 10000"/>
                <a:gd name="connsiteX0" fmla="*/ 0 w 10000"/>
                <a:gd name="connsiteY0" fmla="*/ 9117 h 10000"/>
                <a:gd name="connsiteX1" fmla="*/ 43 w 10000"/>
                <a:gd name="connsiteY1" fmla="*/ 7791 h 10000"/>
                <a:gd name="connsiteX2" fmla="*/ 567 w 10000"/>
                <a:gd name="connsiteY2" fmla="*/ 7349 h 10000"/>
                <a:gd name="connsiteX3" fmla="*/ 1529 w 10000"/>
                <a:gd name="connsiteY3" fmla="*/ 6022 h 10000"/>
                <a:gd name="connsiteX4" fmla="*/ 1616 w 10000"/>
                <a:gd name="connsiteY4" fmla="*/ 5415 h 10000"/>
                <a:gd name="connsiteX5" fmla="*/ 1222 w 10000"/>
                <a:gd name="connsiteY5" fmla="*/ 4642 h 10000"/>
                <a:gd name="connsiteX6" fmla="*/ 1878 w 10000"/>
                <a:gd name="connsiteY6" fmla="*/ 4034 h 10000"/>
                <a:gd name="connsiteX7" fmla="*/ 1703 w 10000"/>
                <a:gd name="connsiteY7" fmla="*/ 3261 h 10000"/>
                <a:gd name="connsiteX8" fmla="*/ 917 w 10000"/>
                <a:gd name="connsiteY8" fmla="*/ 2763 h 10000"/>
                <a:gd name="connsiteX9" fmla="*/ 305 w 10000"/>
                <a:gd name="connsiteY9" fmla="*/ 3537 h 10000"/>
                <a:gd name="connsiteX10" fmla="*/ 0 w 10000"/>
                <a:gd name="connsiteY10" fmla="*/ 3315 h 10000"/>
                <a:gd name="connsiteX11" fmla="*/ 393 w 10000"/>
                <a:gd name="connsiteY11" fmla="*/ 2376 h 10000"/>
                <a:gd name="connsiteX12" fmla="*/ 131 w 10000"/>
                <a:gd name="connsiteY12" fmla="*/ 1823 h 10000"/>
                <a:gd name="connsiteX13" fmla="*/ 175 w 10000"/>
                <a:gd name="connsiteY13" fmla="*/ 774 h 10000"/>
                <a:gd name="connsiteX14" fmla="*/ 830 w 10000"/>
                <a:gd name="connsiteY14" fmla="*/ 552 h 10000"/>
                <a:gd name="connsiteX15" fmla="*/ 1354 w 10000"/>
                <a:gd name="connsiteY15" fmla="*/ 110 h 10000"/>
                <a:gd name="connsiteX16" fmla="*/ 1747 w 10000"/>
                <a:gd name="connsiteY16" fmla="*/ 0 h 10000"/>
                <a:gd name="connsiteX17" fmla="*/ 2663 w 10000"/>
                <a:gd name="connsiteY17" fmla="*/ 332 h 10000"/>
                <a:gd name="connsiteX18" fmla="*/ 3275 w 10000"/>
                <a:gd name="connsiteY18" fmla="*/ 552 h 10000"/>
                <a:gd name="connsiteX19" fmla="*/ 3625 w 10000"/>
                <a:gd name="connsiteY19" fmla="*/ 552 h 10000"/>
                <a:gd name="connsiteX20" fmla="*/ 4060 w 10000"/>
                <a:gd name="connsiteY20" fmla="*/ 332 h 10000"/>
                <a:gd name="connsiteX21" fmla="*/ 4367 w 10000"/>
                <a:gd name="connsiteY21" fmla="*/ 166 h 10000"/>
                <a:gd name="connsiteX22" fmla="*/ 4497 w 10000"/>
                <a:gd name="connsiteY22" fmla="*/ 386 h 10000"/>
                <a:gd name="connsiteX23" fmla="*/ 5414 w 10000"/>
                <a:gd name="connsiteY23" fmla="*/ 442 h 10000"/>
                <a:gd name="connsiteX24" fmla="*/ 6419 w 10000"/>
                <a:gd name="connsiteY24" fmla="*/ 552 h 10000"/>
                <a:gd name="connsiteX25" fmla="*/ 6987 w 10000"/>
                <a:gd name="connsiteY25" fmla="*/ 552 h 10000"/>
                <a:gd name="connsiteX26" fmla="*/ 7292 w 10000"/>
                <a:gd name="connsiteY26" fmla="*/ 332 h 10000"/>
                <a:gd name="connsiteX27" fmla="*/ 7817 w 10000"/>
                <a:gd name="connsiteY27" fmla="*/ 498 h 10000"/>
                <a:gd name="connsiteX28" fmla="*/ 8340 w 10000"/>
                <a:gd name="connsiteY28" fmla="*/ 332 h 10000"/>
                <a:gd name="connsiteX29" fmla="*/ 8734 w 10000"/>
                <a:gd name="connsiteY29" fmla="*/ 332 h 10000"/>
                <a:gd name="connsiteX30" fmla="*/ 8864 w 10000"/>
                <a:gd name="connsiteY30" fmla="*/ 498 h 10000"/>
                <a:gd name="connsiteX31" fmla="*/ 8996 w 10000"/>
                <a:gd name="connsiteY31" fmla="*/ 498 h 10000"/>
                <a:gd name="connsiteX32" fmla="*/ 9126 w 10000"/>
                <a:gd name="connsiteY32" fmla="*/ 498 h 10000"/>
                <a:gd name="connsiteX33" fmla="*/ 9214 w 10000"/>
                <a:gd name="connsiteY33" fmla="*/ 552 h 10000"/>
                <a:gd name="connsiteX34" fmla="*/ 9388 w 10000"/>
                <a:gd name="connsiteY34" fmla="*/ 1105 h 10000"/>
                <a:gd name="connsiteX35" fmla="*/ 9694 w 10000"/>
                <a:gd name="connsiteY35" fmla="*/ 1271 h 10000"/>
                <a:gd name="connsiteX36" fmla="*/ 9694 w 10000"/>
                <a:gd name="connsiteY36" fmla="*/ 1713 h 10000"/>
                <a:gd name="connsiteX37" fmla="*/ 9825 w 10000"/>
                <a:gd name="connsiteY37" fmla="*/ 2155 h 10000"/>
                <a:gd name="connsiteX38" fmla="*/ 10000 w 10000"/>
                <a:gd name="connsiteY38" fmla="*/ 2486 h 10000"/>
                <a:gd name="connsiteX39" fmla="*/ 3930 w 10000"/>
                <a:gd name="connsiteY39" fmla="*/ 9007 h 10000"/>
                <a:gd name="connsiteX40" fmla="*/ 3362 w 10000"/>
                <a:gd name="connsiteY40" fmla="*/ 9669 h 10000"/>
                <a:gd name="connsiteX41" fmla="*/ 2446 w 10000"/>
                <a:gd name="connsiteY41" fmla="*/ 9505 h 10000"/>
                <a:gd name="connsiteX42" fmla="*/ 1965 w 10000"/>
                <a:gd name="connsiteY42" fmla="*/ 10000 h 10000"/>
                <a:gd name="connsiteX43" fmla="*/ 1484 w 10000"/>
                <a:gd name="connsiteY43" fmla="*/ 9946 h 10000"/>
                <a:gd name="connsiteX44" fmla="*/ 742 w 10000"/>
                <a:gd name="connsiteY44" fmla="*/ 9282 h 10000"/>
                <a:gd name="connsiteX45" fmla="*/ 0 w 10000"/>
                <a:gd name="connsiteY45" fmla="*/ 9117 h 10000"/>
                <a:gd name="connsiteX0" fmla="*/ 0 w 10000"/>
                <a:gd name="connsiteY0" fmla="*/ 9117 h 10000"/>
                <a:gd name="connsiteX1" fmla="*/ 43 w 10000"/>
                <a:gd name="connsiteY1" fmla="*/ 7791 h 10000"/>
                <a:gd name="connsiteX2" fmla="*/ 567 w 10000"/>
                <a:gd name="connsiteY2" fmla="*/ 7349 h 10000"/>
                <a:gd name="connsiteX3" fmla="*/ 1529 w 10000"/>
                <a:gd name="connsiteY3" fmla="*/ 6022 h 10000"/>
                <a:gd name="connsiteX4" fmla="*/ 1616 w 10000"/>
                <a:gd name="connsiteY4" fmla="*/ 5415 h 10000"/>
                <a:gd name="connsiteX5" fmla="*/ 1222 w 10000"/>
                <a:gd name="connsiteY5" fmla="*/ 4642 h 10000"/>
                <a:gd name="connsiteX6" fmla="*/ 1878 w 10000"/>
                <a:gd name="connsiteY6" fmla="*/ 4034 h 10000"/>
                <a:gd name="connsiteX7" fmla="*/ 1703 w 10000"/>
                <a:gd name="connsiteY7" fmla="*/ 3261 h 10000"/>
                <a:gd name="connsiteX8" fmla="*/ 917 w 10000"/>
                <a:gd name="connsiteY8" fmla="*/ 2763 h 10000"/>
                <a:gd name="connsiteX9" fmla="*/ 305 w 10000"/>
                <a:gd name="connsiteY9" fmla="*/ 3537 h 10000"/>
                <a:gd name="connsiteX10" fmla="*/ 0 w 10000"/>
                <a:gd name="connsiteY10" fmla="*/ 3315 h 10000"/>
                <a:gd name="connsiteX11" fmla="*/ 393 w 10000"/>
                <a:gd name="connsiteY11" fmla="*/ 2376 h 10000"/>
                <a:gd name="connsiteX12" fmla="*/ 131 w 10000"/>
                <a:gd name="connsiteY12" fmla="*/ 1823 h 10000"/>
                <a:gd name="connsiteX13" fmla="*/ 175 w 10000"/>
                <a:gd name="connsiteY13" fmla="*/ 774 h 10000"/>
                <a:gd name="connsiteX14" fmla="*/ 830 w 10000"/>
                <a:gd name="connsiteY14" fmla="*/ 552 h 10000"/>
                <a:gd name="connsiteX15" fmla="*/ 1354 w 10000"/>
                <a:gd name="connsiteY15" fmla="*/ 110 h 10000"/>
                <a:gd name="connsiteX16" fmla="*/ 1747 w 10000"/>
                <a:gd name="connsiteY16" fmla="*/ 0 h 10000"/>
                <a:gd name="connsiteX17" fmla="*/ 2663 w 10000"/>
                <a:gd name="connsiteY17" fmla="*/ 332 h 10000"/>
                <a:gd name="connsiteX18" fmla="*/ 3275 w 10000"/>
                <a:gd name="connsiteY18" fmla="*/ 552 h 10000"/>
                <a:gd name="connsiteX19" fmla="*/ 3625 w 10000"/>
                <a:gd name="connsiteY19" fmla="*/ 552 h 10000"/>
                <a:gd name="connsiteX20" fmla="*/ 4060 w 10000"/>
                <a:gd name="connsiteY20" fmla="*/ 332 h 10000"/>
                <a:gd name="connsiteX21" fmla="*/ 4367 w 10000"/>
                <a:gd name="connsiteY21" fmla="*/ 166 h 10000"/>
                <a:gd name="connsiteX22" fmla="*/ 4497 w 10000"/>
                <a:gd name="connsiteY22" fmla="*/ 386 h 10000"/>
                <a:gd name="connsiteX23" fmla="*/ 5414 w 10000"/>
                <a:gd name="connsiteY23" fmla="*/ 442 h 10000"/>
                <a:gd name="connsiteX24" fmla="*/ 6419 w 10000"/>
                <a:gd name="connsiteY24" fmla="*/ 552 h 10000"/>
                <a:gd name="connsiteX25" fmla="*/ 6987 w 10000"/>
                <a:gd name="connsiteY25" fmla="*/ 552 h 10000"/>
                <a:gd name="connsiteX26" fmla="*/ 7292 w 10000"/>
                <a:gd name="connsiteY26" fmla="*/ 332 h 10000"/>
                <a:gd name="connsiteX27" fmla="*/ 7817 w 10000"/>
                <a:gd name="connsiteY27" fmla="*/ 498 h 10000"/>
                <a:gd name="connsiteX28" fmla="*/ 8340 w 10000"/>
                <a:gd name="connsiteY28" fmla="*/ 332 h 10000"/>
                <a:gd name="connsiteX29" fmla="*/ 8734 w 10000"/>
                <a:gd name="connsiteY29" fmla="*/ 332 h 10000"/>
                <a:gd name="connsiteX30" fmla="*/ 8864 w 10000"/>
                <a:gd name="connsiteY30" fmla="*/ 498 h 10000"/>
                <a:gd name="connsiteX31" fmla="*/ 8996 w 10000"/>
                <a:gd name="connsiteY31" fmla="*/ 498 h 10000"/>
                <a:gd name="connsiteX32" fmla="*/ 9126 w 10000"/>
                <a:gd name="connsiteY32" fmla="*/ 498 h 10000"/>
                <a:gd name="connsiteX33" fmla="*/ 9214 w 10000"/>
                <a:gd name="connsiteY33" fmla="*/ 552 h 10000"/>
                <a:gd name="connsiteX34" fmla="*/ 9388 w 10000"/>
                <a:gd name="connsiteY34" fmla="*/ 1105 h 10000"/>
                <a:gd name="connsiteX35" fmla="*/ 9694 w 10000"/>
                <a:gd name="connsiteY35" fmla="*/ 1271 h 10000"/>
                <a:gd name="connsiteX36" fmla="*/ 9694 w 10000"/>
                <a:gd name="connsiteY36" fmla="*/ 1713 h 10000"/>
                <a:gd name="connsiteX37" fmla="*/ 9825 w 10000"/>
                <a:gd name="connsiteY37" fmla="*/ 2155 h 10000"/>
                <a:gd name="connsiteX38" fmla="*/ 10000 w 10000"/>
                <a:gd name="connsiteY38" fmla="*/ 2486 h 10000"/>
                <a:gd name="connsiteX39" fmla="*/ 3362 w 10000"/>
                <a:gd name="connsiteY39" fmla="*/ 9669 h 10000"/>
                <a:gd name="connsiteX40" fmla="*/ 2446 w 10000"/>
                <a:gd name="connsiteY40" fmla="*/ 9505 h 10000"/>
                <a:gd name="connsiteX41" fmla="*/ 1965 w 10000"/>
                <a:gd name="connsiteY41" fmla="*/ 10000 h 10000"/>
                <a:gd name="connsiteX42" fmla="*/ 1484 w 10000"/>
                <a:gd name="connsiteY42" fmla="*/ 9946 h 10000"/>
                <a:gd name="connsiteX43" fmla="*/ 742 w 10000"/>
                <a:gd name="connsiteY43" fmla="*/ 9282 h 10000"/>
                <a:gd name="connsiteX44" fmla="*/ 0 w 10000"/>
                <a:gd name="connsiteY44" fmla="*/ 9117 h 10000"/>
                <a:gd name="connsiteX0" fmla="*/ 0 w 10000"/>
                <a:gd name="connsiteY0" fmla="*/ 9117 h 10000"/>
                <a:gd name="connsiteX1" fmla="*/ 43 w 10000"/>
                <a:gd name="connsiteY1" fmla="*/ 7791 h 10000"/>
                <a:gd name="connsiteX2" fmla="*/ 567 w 10000"/>
                <a:gd name="connsiteY2" fmla="*/ 7349 h 10000"/>
                <a:gd name="connsiteX3" fmla="*/ 1529 w 10000"/>
                <a:gd name="connsiteY3" fmla="*/ 6022 h 10000"/>
                <a:gd name="connsiteX4" fmla="*/ 1616 w 10000"/>
                <a:gd name="connsiteY4" fmla="*/ 5415 h 10000"/>
                <a:gd name="connsiteX5" fmla="*/ 1222 w 10000"/>
                <a:gd name="connsiteY5" fmla="*/ 4642 h 10000"/>
                <a:gd name="connsiteX6" fmla="*/ 1878 w 10000"/>
                <a:gd name="connsiteY6" fmla="*/ 4034 h 10000"/>
                <a:gd name="connsiteX7" fmla="*/ 1703 w 10000"/>
                <a:gd name="connsiteY7" fmla="*/ 3261 h 10000"/>
                <a:gd name="connsiteX8" fmla="*/ 917 w 10000"/>
                <a:gd name="connsiteY8" fmla="*/ 2763 h 10000"/>
                <a:gd name="connsiteX9" fmla="*/ 305 w 10000"/>
                <a:gd name="connsiteY9" fmla="*/ 3537 h 10000"/>
                <a:gd name="connsiteX10" fmla="*/ 0 w 10000"/>
                <a:gd name="connsiteY10" fmla="*/ 3315 h 10000"/>
                <a:gd name="connsiteX11" fmla="*/ 393 w 10000"/>
                <a:gd name="connsiteY11" fmla="*/ 2376 h 10000"/>
                <a:gd name="connsiteX12" fmla="*/ 131 w 10000"/>
                <a:gd name="connsiteY12" fmla="*/ 1823 h 10000"/>
                <a:gd name="connsiteX13" fmla="*/ 175 w 10000"/>
                <a:gd name="connsiteY13" fmla="*/ 774 h 10000"/>
                <a:gd name="connsiteX14" fmla="*/ 830 w 10000"/>
                <a:gd name="connsiteY14" fmla="*/ 552 h 10000"/>
                <a:gd name="connsiteX15" fmla="*/ 1354 w 10000"/>
                <a:gd name="connsiteY15" fmla="*/ 110 h 10000"/>
                <a:gd name="connsiteX16" fmla="*/ 1747 w 10000"/>
                <a:gd name="connsiteY16" fmla="*/ 0 h 10000"/>
                <a:gd name="connsiteX17" fmla="*/ 2663 w 10000"/>
                <a:gd name="connsiteY17" fmla="*/ 332 h 10000"/>
                <a:gd name="connsiteX18" fmla="*/ 3275 w 10000"/>
                <a:gd name="connsiteY18" fmla="*/ 552 h 10000"/>
                <a:gd name="connsiteX19" fmla="*/ 3625 w 10000"/>
                <a:gd name="connsiteY19" fmla="*/ 552 h 10000"/>
                <a:gd name="connsiteX20" fmla="*/ 4060 w 10000"/>
                <a:gd name="connsiteY20" fmla="*/ 332 h 10000"/>
                <a:gd name="connsiteX21" fmla="*/ 4367 w 10000"/>
                <a:gd name="connsiteY21" fmla="*/ 166 h 10000"/>
                <a:gd name="connsiteX22" fmla="*/ 4497 w 10000"/>
                <a:gd name="connsiteY22" fmla="*/ 386 h 10000"/>
                <a:gd name="connsiteX23" fmla="*/ 5414 w 10000"/>
                <a:gd name="connsiteY23" fmla="*/ 442 h 10000"/>
                <a:gd name="connsiteX24" fmla="*/ 6419 w 10000"/>
                <a:gd name="connsiteY24" fmla="*/ 552 h 10000"/>
                <a:gd name="connsiteX25" fmla="*/ 6987 w 10000"/>
                <a:gd name="connsiteY25" fmla="*/ 552 h 10000"/>
                <a:gd name="connsiteX26" fmla="*/ 7292 w 10000"/>
                <a:gd name="connsiteY26" fmla="*/ 332 h 10000"/>
                <a:gd name="connsiteX27" fmla="*/ 7817 w 10000"/>
                <a:gd name="connsiteY27" fmla="*/ 498 h 10000"/>
                <a:gd name="connsiteX28" fmla="*/ 8340 w 10000"/>
                <a:gd name="connsiteY28" fmla="*/ 332 h 10000"/>
                <a:gd name="connsiteX29" fmla="*/ 8734 w 10000"/>
                <a:gd name="connsiteY29" fmla="*/ 332 h 10000"/>
                <a:gd name="connsiteX30" fmla="*/ 8864 w 10000"/>
                <a:gd name="connsiteY30" fmla="*/ 498 h 10000"/>
                <a:gd name="connsiteX31" fmla="*/ 8996 w 10000"/>
                <a:gd name="connsiteY31" fmla="*/ 498 h 10000"/>
                <a:gd name="connsiteX32" fmla="*/ 9126 w 10000"/>
                <a:gd name="connsiteY32" fmla="*/ 498 h 10000"/>
                <a:gd name="connsiteX33" fmla="*/ 9214 w 10000"/>
                <a:gd name="connsiteY33" fmla="*/ 552 h 10000"/>
                <a:gd name="connsiteX34" fmla="*/ 9388 w 10000"/>
                <a:gd name="connsiteY34" fmla="*/ 1105 h 10000"/>
                <a:gd name="connsiteX35" fmla="*/ 9694 w 10000"/>
                <a:gd name="connsiteY35" fmla="*/ 1271 h 10000"/>
                <a:gd name="connsiteX36" fmla="*/ 9694 w 10000"/>
                <a:gd name="connsiteY36" fmla="*/ 1713 h 10000"/>
                <a:gd name="connsiteX37" fmla="*/ 9825 w 10000"/>
                <a:gd name="connsiteY37" fmla="*/ 2155 h 10000"/>
                <a:gd name="connsiteX38" fmla="*/ 10000 w 10000"/>
                <a:gd name="connsiteY38" fmla="*/ 2486 h 10000"/>
                <a:gd name="connsiteX39" fmla="*/ 2446 w 10000"/>
                <a:gd name="connsiteY39" fmla="*/ 9505 h 10000"/>
                <a:gd name="connsiteX40" fmla="*/ 1965 w 10000"/>
                <a:gd name="connsiteY40" fmla="*/ 10000 h 10000"/>
                <a:gd name="connsiteX41" fmla="*/ 1484 w 10000"/>
                <a:gd name="connsiteY41" fmla="*/ 9946 h 10000"/>
                <a:gd name="connsiteX42" fmla="*/ 742 w 10000"/>
                <a:gd name="connsiteY42" fmla="*/ 9282 h 10000"/>
                <a:gd name="connsiteX43" fmla="*/ 0 w 10000"/>
                <a:gd name="connsiteY43" fmla="*/ 9117 h 10000"/>
                <a:gd name="connsiteX0" fmla="*/ 0 w 10000"/>
                <a:gd name="connsiteY0" fmla="*/ 9117 h 10000"/>
                <a:gd name="connsiteX1" fmla="*/ 43 w 10000"/>
                <a:gd name="connsiteY1" fmla="*/ 7791 h 10000"/>
                <a:gd name="connsiteX2" fmla="*/ 567 w 10000"/>
                <a:gd name="connsiteY2" fmla="*/ 7349 h 10000"/>
                <a:gd name="connsiteX3" fmla="*/ 1529 w 10000"/>
                <a:gd name="connsiteY3" fmla="*/ 6022 h 10000"/>
                <a:gd name="connsiteX4" fmla="*/ 1616 w 10000"/>
                <a:gd name="connsiteY4" fmla="*/ 5415 h 10000"/>
                <a:gd name="connsiteX5" fmla="*/ 1222 w 10000"/>
                <a:gd name="connsiteY5" fmla="*/ 4642 h 10000"/>
                <a:gd name="connsiteX6" fmla="*/ 1878 w 10000"/>
                <a:gd name="connsiteY6" fmla="*/ 4034 h 10000"/>
                <a:gd name="connsiteX7" fmla="*/ 1703 w 10000"/>
                <a:gd name="connsiteY7" fmla="*/ 3261 h 10000"/>
                <a:gd name="connsiteX8" fmla="*/ 917 w 10000"/>
                <a:gd name="connsiteY8" fmla="*/ 2763 h 10000"/>
                <a:gd name="connsiteX9" fmla="*/ 305 w 10000"/>
                <a:gd name="connsiteY9" fmla="*/ 3537 h 10000"/>
                <a:gd name="connsiteX10" fmla="*/ 0 w 10000"/>
                <a:gd name="connsiteY10" fmla="*/ 3315 h 10000"/>
                <a:gd name="connsiteX11" fmla="*/ 393 w 10000"/>
                <a:gd name="connsiteY11" fmla="*/ 2376 h 10000"/>
                <a:gd name="connsiteX12" fmla="*/ 131 w 10000"/>
                <a:gd name="connsiteY12" fmla="*/ 1823 h 10000"/>
                <a:gd name="connsiteX13" fmla="*/ 175 w 10000"/>
                <a:gd name="connsiteY13" fmla="*/ 774 h 10000"/>
                <a:gd name="connsiteX14" fmla="*/ 830 w 10000"/>
                <a:gd name="connsiteY14" fmla="*/ 552 h 10000"/>
                <a:gd name="connsiteX15" fmla="*/ 1354 w 10000"/>
                <a:gd name="connsiteY15" fmla="*/ 110 h 10000"/>
                <a:gd name="connsiteX16" fmla="*/ 1747 w 10000"/>
                <a:gd name="connsiteY16" fmla="*/ 0 h 10000"/>
                <a:gd name="connsiteX17" fmla="*/ 2663 w 10000"/>
                <a:gd name="connsiteY17" fmla="*/ 332 h 10000"/>
                <a:gd name="connsiteX18" fmla="*/ 3275 w 10000"/>
                <a:gd name="connsiteY18" fmla="*/ 552 h 10000"/>
                <a:gd name="connsiteX19" fmla="*/ 3625 w 10000"/>
                <a:gd name="connsiteY19" fmla="*/ 552 h 10000"/>
                <a:gd name="connsiteX20" fmla="*/ 4060 w 10000"/>
                <a:gd name="connsiteY20" fmla="*/ 332 h 10000"/>
                <a:gd name="connsiteX21" fmla="*/ 4367 w 10000"/>
                <a:gd name="connsiteY21" fmla="*/ 166 h 10000"/>
                <a:gd name="connsiteX22" fmla="*/ 4497 w 10000"/>
                <a:gd name="connsiteY22" fmla="*/ 386 h 10000"/>
                <a:gd name="connsiteX23" fmla="*/ 5414 w 10000"/>
                <a:gd name="connsiteY23" fmla="*/ 442 h 10000"/>
                <a:gd name="connsiteX24" fmla="*/ 6419 w 10000"/>
                <a:gd name="connsiteY24" fmla="*/ 552 h 10000"/>
                <a:gd name="connsiteX25" fmla="*/ 6987 w 10000"/>
                <a:gd name="connsiteY25" fmla="*/ 552 h 10000"/>
                <a:gd name="connsiteX26" fmla="*/ 7292 w 10000"/>
                <a:gd name="connsiteY26" fmla="*/ 332 h 10000"/>
                <a:gd name="connsiteX27" fmla="*/ 7817 w 10000"/>
                <a:gd name="connsiteY27" fmla="*/ 498 h 10000"/>
                <a:gd name="connsiteX28" fmla="*/ 8340 w 10000"/>
                <a:gd name="connsiteY28" fmla="*/ 332 h 10000"/>
                <a:gd name="connsiteX29" fmla="*/ 8734 w 10000"/>
                <a:gd name="connsiteY29" fmla="*/ 332 h 10000"/>
                <a:gd name="connsiteX30" fmla="*/ 8864 w 10000"/>
                <a:gd name="connsiteY30" fmla="*/ 498 h 10000"/>
                <a:gd name="connsiteX31" fmla="*/ 8996 w 10000"/>
                <a:gd name="connsiteY31" fmla="*/ 498 h 10000"/>
                <a:gd name="connsiteX32" fmla="*/ 9126 w 10000"/>
                <a:gd name="connsiteY32" fmla="*/ 498 h 10000"/>
                <a:gd name="connsiteX33" fmla="*/ 9214 w 10000"/>
                <a:gd name="connsiteY33" fmla="*/ 552 h 10000"/>
                <a:gd name="connsiteX34" fmla="*/ 9388 w 10000"/>
                <a:gd name="connsiteY34" fmla="*/ 1105 h 10000"/>
                <a:gd name="connsiteX35" fmla="*/ 9694 w 10000"/>
                <a:gd name="connsiteY35" fmla="*/ 1271 h 10000"/>
                <a:gd name="connsiteX36" fmla="*/ 9694 w 10000"/>
                <a:gd name="connsiteY36" fmla="*/ 1713 h 10000"/>
                <a:gd name="connsiteX37" fmla="*/ 9825 w 10000"/>
                <a:gd name="connsiteY37" fmla="*/ 2155 h 10000"/>
                <a:gd name="connsiteX38" fmla="*/ 10000 w 10000"/>
                <a:gd name="connsiteY38" fmla="*/ 2486 h 10000"/>
                <a:gd name="connsiteX39" fmla="*/ 1965 w 10000"/>
                <a:gd name="connsiteY39" fmla="*/ 10000 h 10000"/>
                <a:gd name="connsiteX40" fmla="*/ 1484 w 10000"/>
                <a:gd name="connsiteY40" fmla="*/ 9946 h 10000"/>
                <a:gd name="connsiteX41" fmla="*/ 742 w 10000"/>
                <a:gd name="connsiteY41" fmla="*/ 9282 h 10000"/>
                <a:gd name="connsiteX42" fmla="*/ 0 w 10000"/>
                <a:gd name="connsiteY42" fmla="*/ 9117 h 10000"/>
                <a:gd name="connsiteX0" fmla="*/ 0 w 10000"/>
                <a:gd name="connsiteY0" fmla="*/ 9117 h 9946"/>
                <a:gd name="connsiteX1" fmla="*/ 43 w 10000"/>
                <a:gd name="connsiteY1" fmla="*/ 7791 h 9946"/>
                <a:gd name="connsiteX2" fmla="*/ 567 w 10000"/>
                <a:gd name="connsiteY2" fmla="*/ 7349 h 9946"/>
                <a:gd name="connsiteX3" fmla="*/ 1529 w 10000"/>
                <a:gd name="connsiteY3" fmla="*/ 6022 h 9946"/>
                <a:gd name="connsiteX4" fmla="*/ 1616 w 10000"/>
                <a:gd name="connsiteY4" fmla="*/ 5415 h 9946"/>
                <a:gd name="connsiteX5" fmla="*/ 1222 w 10000"/>
                <a:gd name="connsiteY5" fmla="*/ 4642 h 9946"/>
                <a:gd name="connsiteX6" fmla="*/ 1878 w 10000"/>
                <a:gd name="connsiteY6" fmla="*/ 4034 h 9946"/>
                <a:gd name="connsiteX7" fmla="*/ 1703 w 10000"/>
                <a:gd name="connsiteY7" fmla="*/ 3261 h 9946"/>
                <a:gd name="connsiteX8" fmla="*/ 917 w 10000"/>
                <a:gd name="connsiteY8" fmla="*/ 2763 h 9946"/>
                <a:gd name="connsiteX9" fmla="*/ 305 w 10000"/>
                <a:gd name="connsiteY9" fmla="*/ 3537 h 9946"/>
                <a:gd name="connsiteX10" fmla="*/ 0 w 10000"/>
                <a:gd name="connsiteY10" fmla="*/ 3315 h 9946"/>
                <a:gd name="connsiteX11" fmla="*/ 393 w 10000"/>
                <a:gd name="connsiteY11" fmla="*/ 2376 h 9946"/>
                <a:gd name="connsiteX12" fmla="*/ 131 w 10000"/>
                <a:gd name="connsiteY12" fmla="*/ 1823 h 9946"/>
                <a:gd name="connsiteX13" fmla="*/ 175 w 10000"/>
                <a:gd name="connsiteY13" fmla="*/ 774 h 9946"/>
                <a:gd name="connsiteX14" fmla="*/ 830 w 10000"/>
                <a:gd name="connsiteY14" fmla="*/ 552 h 9946"/>
                <a:gd name="connsiteX15" fmla="*/ 1354 w 10000"/>
                <a:gd name="connsiteY15" fmla="*/ 110 h 9946"/>
                <a:gd name="connsiteX16" fmla="*/ 1747 w 10000"/>
                <a:gd name="connsiteY16" fmla="*/ 0 h 9946"/>
                <a:gd name="connsiteX17" fmla="*/ 2663 w 10000"/>
                <a:gd name="connsiteY17" fmla="*/ 332 h 9946"/>
                <a:gd name="connsiteX18" fmla="*/ 3275 w 10000"/>
                <a:gd name="connsiteY18" fmla="*/ 552 h 9946"/>
                <a:gd name="connsiteX19" fmla="*/ 3625 w 10000"/>
                <a:gd name="connsiteY19" fmla="*/ 552 h 9946"/>
                <a:gd name="connsiteX20" fmla="*/ 4060 w 10000"/>
                <a:gd name="connsiteY20" fmla="*/ 332 h 9946"/>
                <a:gd name="connsiteX21" fmla="*/ 4367 w 10000"/>
                <a:gd name="connsiteY21" fmla="*/ 166 h 9946"/>
                <a:gd name="connsiteX22" fmla="*/ 4497 w 10000"/>
                <a:gd name="connsiteY22" fmla="*/ 386 h 9946"/>
                <a:gd name="connsiteX23" fmla="*/ 5414 w 10000"/>
                <a:gd name="connsiteY23" fmla="*/ 442 h 9946"/>
                <a:gd name="connsiteX24" fmla="*/ 6419 w 10000"/>
                <a:gd name="connsiteY24" fmla="*/ 552 h 9946"/>
                <a:gd name="connsiteX25" fmla="*/ 6987 w 10000"/>
                <a:gd name="connsiteY25" fmla="*/ 552 h 9946"/>
                <a:gd name="connsiteX26" fmla="*/ 7292 w 10000"/>
                <a:gd name="connsiteY26" fmla="*/ 332 h 9946"/>
                <a:gd name="connsiteX27" fmla="*/ 7817 w 10000"/>
                <a:gd name="connsiteY27" fmla="*/ 498 h 9946"/>
                <a:gd name="connsiteX28" fmla="*/ 8340 w 10000"/>
                <a:gd name="connsiteY28" fmla="*/ 332 h 9946"/>
                <a:gd name="connsiteX29" fmla="*/ 8734 w 10000"/>
                <a:gd name="connsiteY29" fmla="*/ 332 h 9946"/>
                <a:gd name="connsiteX30" fmla="*/ 8864 w 10000"/>
                <a:gd name="connsiteY30" fmla="*/ 498 h 9946"/>
                <a:gd name="connsiteX31" fmla="*/ 8996 w 10000"/>
                <a:gd name="connsiteY31" fmla="*/ 498 h 9946"/>
                <a:gd name="connsiteX32" fmla="*/ 9126 w 10000"/>
                <a:gd name="connsiteY32" fmla="*/ 498 h 9946"/>
                <a:gd name="connsiteX33" fmla="*/ 9214 w 10000"/>
                <a:gd name="connsiteY33" fmla="*/ 552 h 9946"/>
                <a:gd name="connsiteX34" fmla="*/ 9388 w 10000"/>
                <a:gd name="connsiteY34" fmla="*/ 1105 h 9946"/>
                <a:gd name="connsiteX35" fmla="*/ 9694 w 10000"/>
                <a:gd name="connsiteY35" fmla="*/ 1271 h 9946"/>
                <a:gd name="connsiteX36" fmla="*/ 9694 w 10000"/>
                <a:gd name="connsiteY36" fmla="*/ 1713 h 9946"/>
                <a:gd name="connsiteX37" fmla="*/ 9825 w 10000"/>
                <a:gd name="connsiteY37" fmla="*/ 2155 h 9946"/>
                <a:gd name="connsiteX38" fmla="*/ 10000 w 10000"/>
                <a:gd name="connsiteY38" fmla="*/ 2486 h 9946"/>
                <a:gd name="connsiteX39" fmla="*/ 1484 w 10000"/>
                <a:gd name="connsiteY39" fmla="*/ 9946 h 9946"/>
                <a:gd name="connsiteX40" fmla="*/ 742 w 10000"/>
                <a:gd name="connsiteY40" fmla="*/ 9282 h 9946"/>
                <a:gd name="connsiteX41" fmla="*/ 0 w 10000"/>
                <a:gd name="connsiteY41" fmla="*/ 9117 h 9946"/>
                <a:gd name="connsiteX0" fmla="*/ 0 w 10000"/>
                <a:gd name="connsiteY0" fmla="*/ 9166 h 9332"/>
                <a:gd name="connsiteX1" fmla="*/ 43 w 10000"/>
                <a:gd name="connsiteY1" fmla="*/ 7833 h 9332"/>
                <a:gd name="connsiteX2" fmla="*/ 567 w 10000"/>
                <a:gd name="connsiteY2" fmla="*/ 7389 h 9332"/>
                <a:gd name="connsiteX3" fmla="*/ 1529 w 10000"/>
                <a:gd name="connsiteY3" fmla="*/ 6055 h 9332"/>
                <a:gd name="connsiteX4" fmla="*/ 1616 w 10000"/>
                <a:gd name="connsiteY4" fmla="*/ 5444 h 9332"/>
                <a:gd name="connsiteX5" fmla="*/ 1222 w 10000"/>
                <a:gd name="connsiteY5" fmla="*/ 4667 h 9332"/>
                <a:gd name="connsiteX6" fmla="*/ 1878 w 10000"/>
                <a:gd name="connsiteY6" fmla="*/ 4056 h 9332"/>
                <a:gd name="connsiteX7" fmla="*/ 1703 w 10000"/>
                <a:gd name="connsiteY7" fmla="*/ 3279 h 9332"/>
                <a:gd name="connsiteX8" fmla="*/ 917 w 10000"/>
                <a:gd name="connsiteY8" fmla="*/ 2778 h 9332"/>
                <a:gd name="connsiteX9" fmla="*/ 305 w 10000"/>
                <a:gd name="connsiteY9" fmla="*/ 3556 h 9332"/>
                <a:gd name="connsiteX10" fmla="*/ 0 w 10000"/>
                <a:gd name="connsiteY10" fmla="*/ 3333 h 9332"/>
                <a:gd name="connsiteX11" fmla="*/ 393 w 10000"/>
                <a:gd name="connsiteY11" fmla="*/ 2389 h 9332"/>
                <a:gd name="connsiteX12" fmla="*/ 131 w 10000"/>
                <a:gd name="connsiteY12" fmla="*/ 1833 h 9332"/>
                <a:gd name="connsiteX13" fmla="*/ 175 w 10000"/>
                <a:gd name="connsiteY13" fmla="*/ 778 h 9332"/>
                <a:gd name="connsiteX14" fmla="*/ 830 w 10000"/>
                <a:gd name="connsiteY14" fmla="*/ 555 h 9332"/>
                <a:gd name="connsiteX15" fmla="*/ 1354 w 10000"/>
                <a:gd name="connsiteY15" fmla="*/ 111 h 9332"/>
                <a:gd name="connsiteX16" fmla="*/ 1747 w 10000"/>
                <a:gd name="connsiteY16" fmla="*/ 0 h 9332"/>
                <a:gd name="connsiteX17" fmla="*/ 2663 w 10000"/>
                <a:gd name="connsiteY17" fmla="*/ 334 h 9332"/>
                <a:gd name="connsiteX18" fmla="*/ 3275 w 10000"/>
                <a:gd name="connsiteY18" fmla="*/ 555 h 9332"/>
                <a:gd name="connsiteX19" fmla="*/ 3625 w 10000"/>
                <a:gd name="connsiteY19" fmla="*/ 555 h 9332"/>
                <a:gd name="connsiteX20" fmla="*/ 4060 w 10000"/>
                <a:gd name="connsiteY20" fmla="*/ 334 h 9332"/>
                <a:gd name="connsiteX21" fmla="*/ 4367 w 10000"/>
                <a:gd name="connsiteY21" fmla="*/ 167 h 9332"/>
                <a:gd name="connsiteX22" fmla="*/ 4497 w 10000"/>
                <a:gd name="connsiteY22" fmla="*/ 388 h 9332"/>
                <a:gd name="connsiteX23" fmla="*/ 5414 w 10000"/>
                <a:gd name="connsiteY23" fmla="*/ 444 h 9332"/>
                <a:gd name="connsiteX24" fmla="*/ 6419 w 10000"/>
                <a:gd name="connsiteY24" fmla="*/ 555 h 9332"/>
                <a:gd name="connsiteX25" fmla="*/ 6987 w 10000"/>
                <a:gd name="connsiteY25" fmla="*/ 555 h 9332"/>
                <a:gd name="connsiteX26" fmla="*/ 7292 w 10000"/>
                <a:gd name="connsiteY26" fmla="*/ 334 h 9332"/>
                <a:gd name="connsiteX27" fmla="*/ 7817 w 10000"/>
                <a:gd name="connsiteY27" fmla="*/ 501 h 9332"/>
                <a:gd name="connsiteX28" fmla="*/ 8340 w 10000"/>
                <a:gd name="connsiteY28" fmla="*/ 334 h 9332"/>
                <a:gd name="connsiteX29" fmla="*/ 8734 w 10000"/>
                <a:gd name="connsiteY29" fmla="*/ 334 h 9332"/>
                <a:gd name="connsiteX30" fmla="*/ 8864 w 10000"/>
                <a:gd name="connsiteY30" fmla="*/ 501 h 9332"/>
                <a:gd name="connsiteX31" fmla="*/ 8996 w 10000"/>
                <a:gd name="connsiteY31" fmla="*/ 501 h 9332"/>
                <a:gd name="connsiteX32" fmla="*/ 9126 w 10000"/>
                <a:gd name="connsiteY32" fmla="*/ 501 h 9332"/>
                <a:gd name="connsiteX33" fmla="*/ 9214 w 10000"/>
                <a:gd name="connsiteY33" fmla="*/ 555 h 9332"/>
                <a:gd name="connsiteX34" fmla="*/ 9388 w 10000"/>
                <a:gd name="connsiteY34" fmla="*/ 1111 h 9332"/>
                <a:gd name="connsiteX35" fmla="*/ 9694 w 10000"/>
                <a:gd name="connsiteY35" fmla="*/ 1278 h 9332"/>
                <a:gd name="connsiteX36" fmla="*/ 9694 w 10000"/>
                <a:gd name="connsiteY36" fmla="*/ 1722 h 9332"/>
                <a:gd name="connsiteX37" fmla="*/ 9825 w 10000"/>
                <a:gd name="connsiteY37" fmla="*/ 2167 h 9332"/>
                <a:gd name="connsiteX38" fmla="*/ 10000 w 10000"/>
                <a:gd name="connsiteY38" fmla="*/ 2499 h 9332"/>
                <a:gd name="connsiteX39" fmla="*/ 742 w 10000"/>
                <a:gd name="connsiteY39" fmla="*/ 9332 h 9332"/>
                <a:gd name="connsiteX40" fmla="*/ 0 w 10000"/>
                <a:gd name="connsiteY40" fmla="*/ 9166 h 9332"/>
                <a:gd name="connsiteX0" fmla="*/ 0 w 10000"/>
                <a:gd name="connsiteY0" fmla="*/ 9822 h 9822"/>
                <a:gd name="connsiteX1" fmla="*/ 43 w 10000"/>
                <a:gd name="connsiteY1" fmla="*/ 8394 h 9822"/>
                <a:gd name="connsiteX2" fmla="*/ 567 w 10000"/>
                <a:gd name="connsiteY2" fmla="*/ 7918 h 9822"/>
                <a:gd name="connsiteX3" fmla="*/ 1529 w 10000"/>
                <a:gd name="connsiteY3" fmla="*/ 6488 h 9822"/>
                <a:gd name="connsiteX4" fmla="*/ 1616 w 10000"/>
                <a:gd name="connsiteY4" fmla="*/ 5834 h 9822"/>
                <a:gd name="connsiteX5" fmla="*/ 1222 w 10000"/>
                <a:gd name="connsiteY5" fmla="*/ 5001 h 9822"/>
                <a:gd name="connsiteX6" fmla="*/ 1878 w 10000"/>
                <a:gd name="connsiteY6" fmla="*/ 4346 h 9822"/>
                <a:gd name="connsiteX7" fmla="*/ 1703 w 10000"/>
                <a:gd name="connsiteY7" fmla="*/ 3514 h 9822"/>
                <a:gd name="connsiteX8" fmla="*/ 917 w 10000"/>
                <a:gd name="connsiteY8" fmla="*/ 2977 h 9822"/>
                <a:gd name="connsiteX9" fmla="*/ 305 w 10000"/>
                <a:gd name="connsiteY9" fmla="*/ 3811 h 9822"/>
                <a:gd name="connsiteX10" fmla="*/ 0 w 10000"/>
                <a:gd name="connsiteY10" fmla="*/ 3572 h 9822"/>
                <a:gd name="connsiteX11" fmla="*/ 393 w 10000"/>
                <a:gd name="connsiteY11" fmla="*/ 2560 h 9822"/>
                <a:gd name="connsiteX12" fmla="*/ 131 w 10000"/>
                <a:gd name="connsiteY12" fmla="*/ 1964 h 9822"/>
                <a:gd name="connsiteX13" fmla="*/ 175 w 10000"/>
                <a:gd name="connsiteY13" fmla="*/ 834 h 9822"/>
                <a:gd name="connsiteX14" fmla="*/ 830 w 10000"/>
                <a:gd name="connsiteY14" fmla="*/ 595 h 9822"/>
                <a:gd name="connsiteX15" fmla="*/ 1354 w 10000"/>
                <a:gd name="connsiteY15" fmla="*/ 119 h 9822"/>
                <a:gd name="connsiteX16" fmla="*/ 1747 w 10000"/>
                <a:gd name="connsiteY16" fmla="*/ 0 h 9822"/>
                <a:gd name="connsiteX17" fmla="*/ 2663 w 10000"/>
                <a:gd name="connsiteY17" fmla="*/ 358 h 9822"/>
                <a:gd name="connsiteX18" fmla="*/ 3275 w 10000"/>
                <a:gd name="connsiteY18" fmla="*/ 595 h 9822"/>
                <a:gd name="connsiteX19" fmla="*/ 3625 w 10000"/>
                <a:gd name="connsiteY19" fmla="*/ 595 h 9822"/>
                <a:gd name="connsiteX20" fmla="*/ 4060 w 10000"/>
                <a:gd name="connsiteY20" fmla="*/ 358 h 9822"/>
                <a:gd name="connsiteX21" fmla="*/ 4367 w 10000"/>
                <a:gd name="connsiteY21" fmla="*/ 179 h 9822"/>
                <a:gd name="connsiteX22" fmla="*/ 4497 w 10000"/>
                <a:gd name="connsiteY22" fmla="*/ 416 h 9822"/>
                <a:gd name="connsiteX23" fmla="*/ 5414 w 10000"/>
                <a:gd name="connsiteY23" fmla="*/ 476 h 9822"/>
                <a:gd name="connsiteX24" fmla="*/ 6419 w 10000"/>
                <a:gd name="connsiteY24" fmla="*/ 595 h 9822"/>
                <a:gd name="connsiteX25" fmla="*/ 6987 w 10000"/>
                <a:gd name="connsiteY25" fmla="*/ 595 h 9822"/>
                <a:gd name="connsiteX26" fmla="*/ 7292 w 10000"/>
                <a:gd name="connsiteY26" fmla="*/ 358 h 9822"/>
                <a:gd name="connsiteX27" fmla="*/ 7817 w 10000"/>
                <a:gd name="connsiteY27" fmla="*/ 537 h 9822"/>
                <a:gd name="connsiteX28" fmla="*/ 8340 w 10000"/>
                <a:gd name="connsiteY28" fmla="*/ 358 h 9822"/>
                <a:gd name="connsiteX29" fmla="*/ 8734 w 10000"/>
                <a:gd name="connsiteY29" fmla="*/ 358 h 9822"/>
                <a:gd name="connsiteX30" fmla="*/ 8864 w 10000"/>
                <a:gd name="connsiteY30" fmla="*/ 537 h 9822"/>
                <a:gd name="connsiteX31" fmla="*/ 8996 w 10000"/>
                <a:gd name="connsiteY31" fmla="*/ 537 h 9822"/>
                <a:gd name="connsiteX32" fmla="*/ 9126 w 10000"/>
                <a:gd name="connsiteY32" fmla="*/ 537 h 9822"/>
                <a:gd name="connsiteX33" fmla="*/ 9214 w 10000"/>
                <a:gd name="connsiteY33" fmla="*/ 595 h 9822"/>
                <a:gd name="connsiteX34" fmla="*/ 9388 w 10000"/>
                <a:gd name="connsiteY34" fmla="*/ 1191 h 9822"/>
                <a:gd name="connsiteX35" fmla="*/ 9694 w 10000"/>
                <a:gd name="connsiteY35" fmla="*/ 1369 h 9822"/>
                <a:gd name="connsiteX36" fmla="*/ 9694 w 10000"/>
                <a:gd name="connsiteY36" fmla="*/ 1845 h 9822"/>
                <a:gd name="connsiteX37" fmla="*/ 9825 w 10000"/>
                <a:gd name="connsiteY37" fmla="*/ 2322 h 9822"/>
                <a:gd name="connsiteX38" fmla="*/ 10000 w 10000"/>
                <a:gd name="connsiteY38" fmla="*/ 2678 h 9822"/>
                <a:gd name="connsiteX39" fmla="*/ 0 w 10000"/>
                <a:gd name="connsiteY39" fmla="*/ 9822 h 9822"/>
                <a:gd name="connsiteX0" fmla="*/ 10000 w 10000"/>
                <a:gd name="connsiteY0" fmla="*/ 2727 h 8546"/>
                <a:gd name="connsiteX1" fmla="*/ 43 w 10000"/>
                <a:gd name="connsiteY1" fmla="*/ 8546 h 8546"/>
                <a:gd name="connsiteX2" fmla="*/ 567 w 10000"/>
                <a:gd name="connsiteY2" fmla="*/ 8061 h 8546"/>
                <a:gd name="connsiteX3" fmla="*/ 1529 w 10000"/>
                <a:gd name="connsiteY3" fmla="*/ 6606 h 8546"/>
                <a:gd name="connsiteX4" fmla="*/ 1616 w 10000"/>
                <a:gd name="connsiteY4" fmla="*/ 5940 h 8546"/>
                <a:gd name="connsiteX5" fmla="*/ 1222 w 10000"/>
                <a:gd name="connsiteY5" fmla="*/ 5092 h 8546"/>
                <a:gd name="connsiteX6" fmla="*/ 1878 w 10000"/>
                <a:gd name="connsiteY6" fmla="*/ 4425 h 8546"/>
                <a:gd name="connsiteX7" fmla="*/ 1703 w 10000"/>
                <a:gd name="connsiteY7" fmla="*/ 3578 h 8546"/>
                <a:gd name="connsiteX8" fmla="*/ 917 w 10000"/>
                <a:gd name="connsiteY8" fmla="*/ 3031 h 8546"/>
                <a:gd name="connsiteX9" fmla="*/ 305 w 10000"/>
                <a:gd name="connsiteY9" fmla="*/ 3880 h 8546"/>
                <a:gd name="connsiteX10" fmla="*/ 0 w 10000"/>
                <a:gd name="connsiteY10" fmla="*/ 3637 h 8546"/>
                <a:gd name="connsiteX11" fmla="*/ 393 w 10000"/>
                <a:gd name="connsiteY11" fmla="*/ 2606 h 8546"/>
                <a:gd name="connsiteX12" fmla="*/ 131 w 10000"/>
                <a:gd name="connsiteY12" fmla="*/ 2000 h 8546"/>
                <a:gd name="connsiteX13" fmla="*/ 175 w 10000"/>
                <a:gd name="connsiteY13" fmla="*/ 849 h 8546"/>
                <a:gd name="connsiteX14" fmla="*/ 830 w 10000"/>
                <a:gd name="connsiteY14" fmla="*/ 606 h 8546"/>
                <a:gd name="connsiteX15" fmla="*/ 1354 w 10000"/>
                <a:gd name="connsiteY15" fmla="*/ 121 h 8546"/>
                <a:gd name="connsiteX16" fmla="*/ 1747 w 10000"/>
                <a:gd name="connsiteY16" fmla="*/ 0 h 8546"/>
                <a:gd name="connsiteX17" fmla="*/ 2663 w 10000"/>
                <a:gd name="connsiteY17" fmla="*/ 364 h 8546"/>
                <a:gd name="connsiteX18" fmla="*/ 3275 w 10000"/>
                <a:gd name="connsiteY18" fmla="*/ 606 h 8546"/>
                <a:gd name="connsiteX19" fmla="*/ 3625 w 10000"/>
                <a:gd name="connsiteY19" fmla="*/ 606 h 8546"/>
                <a:gd name="connsiteX20" fmla="*/ 4060 w 10000"/>
                <a:gd name="connsiteY20" fmla="*/ 364 h 8546"/>
                <a:gd name="connsiteX21" fmla="*/ 4367 w 10000"/>
                <a:gd name="connsiteY21" fmla="*/ 182 h 8546"/>
                <a:gd name="connsiteX22" fmla="*/ 4497 w 10000"/>
                <a:gd name="connsiteY22" fmla="*/ 424 h 8546"/>
                <a:gd name="connsiteX23" fmla="*/ 5414 w 10000"/>
                <a:gd name="connsiteY23" fmla="*/ 485 h 8546"/>
                <a:gd name="connsiteX24" fmla="*/ 6419 w 10000"/>
                <a:gd name="connsiteY24" fmla="*/ 606 h 8546"/>
                <a:gd name="connsiteX25" fmla="*/ 6987 w 10000"/>
                <a:gd name="connsiteY25" fmla="*/ 606 h 8546"/>
                <a:gd name="connsiteX26" fmla="*/ 7292 w 10000"/>
                <a:gd name="connsiteY26" fmla="*/ 364 h 8546"/>
                <a:gd name="connsiteX27" fmla="*/ 7817 w 10000"/>
                <a:gd name="connsiteY27" fmla="*/ 547 h 8546"/>
                <a:gd name="connsiteX28" fmla="*/ 8340 w 10000"/>
                <a:gd name="connsiteY28" fmla="*/ 364 h 8546"/>
                <a:gd name="connsiteX29" fmla="*/ 8734 w 10000"/>
                <a:gd name="connsiteY29" fmla="*/ 364 h 8546"/>
                <a:gd name="connsiteX30" fmla="*/ 8864 w 10000"/>
                <a:gd name="connsiteY30" fmla="*/ 547 h 8546"/>
                <a:gd name="connsiteX31" fmla="*/ 8996 w 10000"/>
                <a:gd name="connsiteY31" fmla="*/ 547 h 8546"/>
                <a:gd name="connsiteX32" fmla="*/ 9126 w 10000"/>
                <a:gd name="connsiteY32" fmla="*/ 547 h 8546"/>
                <a:gd name="connsiteX33" fmla="*/ 9214 w 10000"/>
                <a:gd name="connsiteY33" fmla="*/ 606 h 8546"/>
                <a:gd name="connsiteX34" fmla="*/ 9388 w 10000"/>
                <a:gd name="connsiteY34" fmla="*/ 1213 h 8546"/>
                <a:gd name="connsiteX35" fmla="*/ 9694 w 10000"/>
                <a:gd name="connsiteY35" fmla="*/ 1394 h 8546"/>
                <a:gd name="connsiteX36" fmla="*/ 9694 w 10000"/>
                <a:gd name="connsiteY36" fmla="*/ 1878 h 8546"/>
                <a:gd name="connsiteX37" fmla="*/ 9825 w 10000"/>
                <a:gd name="connsiteY37" fmla="*/ 2364 h 8546"/>
                <a:gd name="connsiteX38" fmla="*/ 10000 w 10000"/>
                <a:gd name="connsiteY38" fmla="*/ 2727 h 8546"/>
                <a:gd name="connsiteX0" fmla="*/ 9825 w 9825"/>
                <a:gd name="connsiteY0" fmla="*/ 2766 h 10000"/>
                <a:gd name="connsiteX1" fmla="*/ 43 w 9825"/>
                <a:gd name="connsiteY1" fmla="*/ 10000 h 10000"/>
                <a:gd name="connsiteX2" fmla="*/ 567 w 9825"/>
                <a:gd name="connsiteY2" fmla="*/ 9432 h 10000"/>
                <a:gd name="connsiteX3" fmla="*/ 1529 w 9825"/>
                <a:gd name="connsiteY3" fmla="*/ 7730 h 10000"/>
                <a:gd name="connsiteX4" fmla="*/ 1616 w 9825"/>
                <a:gd name="connsiteY4" fmla="*/ 6951 h 10000"/>
                <a:gd name="connsiteX5" fmla="*/ 1222 w 9825"/>
                <a:gd name="connsiteY5" fmla="*/ 5958 h 10000"/>
                <a:gd name="connsiteX6" fmla="*/ 1878 w 9825"/>
                <a:gd name="connsiteY6" fmla="*/ 5178 h 10000"/>
                <a:gd name="connsiteX7" fmla="*/ 1703 w 9825"/>
                <a:gd name="connsiteY7" fmla="*/ 4187 h 10000"/>
                <a:gd name="connsiteX8" fmla="*/ 917 w 9825"/>
                <a:gd name="connsiteY8" fmla="*/ 3547 h 10000"/>
                <a:gd name="connsiteX9" fmla="*/ 305 w 9825"/>
                <a:gd name="connsiteY9" fmla="*/ 4540 h 10000"/>
                <a:gd name="connsiteX10" fmla="*/ 0 w 9825"/>
                <a:gd name="connsiteY10" fmla="*/ 4256 h 10000"/>
                <a:gd name="connsiteX11" fmla="*/ 393 w 9825"/>
                <a:gd name="connsiteY11" fmla="*/ 3049 h 10000"/>
                <a:gd name="connsiteX12" fmla="*/ 131 w 9825"/>
                <a:gd name="connsiteY12" fmla="*/ 2340 h 10000"/>
                <a:gd name="connsiteX13" fmla="*/ 175 w 9825"/>
                <a:gd name="connsiteY13" fmla="*/ 993 h 10000"/>
                <a:gd name="connsiteX14" fmla="*/ 830 w 9825"/>
                <a:gd name="connsiteY14" fmla="*/ 709 h 10000"/>
                <a:gd name="connsiteX15" fmla="*/ 1354 w 9825"/>
                <a:gd name="connsiteY15" fmla="*/ 142 h 10000"/>
                <a:gd name="connsiteX16" fmla="*/ 1747 w 9825"/>
                <a:gd name="connsiteY16" fmla="*/ 0 h 10000"/>
                <a:gd name="connsiteX17" fmla="*/ 2663 w 9825"/>
                <a:gd name="connsiteY17" fmla="*/ 426 h 10000"/>
                <a:gd name="connsiteX18" fmla="*/ 3275 w 9825"/>
                <a:gd name="connsiteY18" fmla="*/ 709 h 10000"/>
                <a:gd name="connsiteX19" fmla="*/ 3625 w 9825"/>
                <a:gd name="connsiteY19" fmla="*/ 709 h 10000"/>
                <a:gd name="connsiteX20" fmla="*/ 4060 w 9825"/>
                <a:gd name="connsiteY20" fmla="*/ 426 h 10000"/>
                <a:gd name="connsiteX21" fmla="*/ 4367 w 9825"/>
                <a:gd name="connsiteY21" fmla="*/ 213 h 10000"/>
                <a:gd name="connsiteX22" fmla="*/ 4497 w 9825"/>
                <a:gd name="connsiteY22" fmla="*/ 496 h 10000"/>
                <a:gd name="connsiteX23" fmla="*/ 5414 w 9825"/>
                <a:gd name="connsiteY23" fmla="*/ 568 h 10000"/>
                <a:gd name="connsiteX24" fmla="*/ 6419 w 9825"/>
                <a:gd name="connsiteY24" fmla="*/ 709 h 10000"/>
                <a:gd name="connsiteX25" fmla="*/ 6987 w 9825"/>
                <a:gd name="connsiteY25" fmla="*/ 709 h 10000"/>
                <a:gd name="connsiteX26" fmla="*/ 7292 w 9825"/>
                <a:gd name="connsiteY26" fmla="*/ 426 h 10000"/>
                <a:gd name="connsiteX27" fmla="*/ 7817 w 9825"/>
                <a:gd name="connsiteY27" fmla="*/ 640 h 10000"/>
                <a:gd name="connsiteX28" fmla="*/ 8340 w 9825"/>
                <a:gd name="connsiteY28" fmla="*/ 426 h 10000"/>
                <a:gd name="connsiteX29" fmla="*/ 8734 w 9825"/>
                <a:gd name="connsiteY29" fmla="*/ 426 h 10000"/>
                <a:gd name="connsiteX30" fmla="*/ 8864 w 9825"/>
                <a:gd name="connsiteY30" fmla="*/ 640 h 10000"/>
                <a:gd name="connsiteX31" fmla="*/ 8996 w 9825"/>
                <a:gd name="connsiteY31" fmla="*/ 640 h 10000"/>
                <a:gd name="connsiteX32" fmla="*/ 9126 w 9825"/>
                <a:gd name="connsiteY32" fmla="*/ 640 h 10000"/>
                <a:gd name="connsiteX33" fmla="*/ 9214 w 9825"/>
                <a:gd name="connsiteY33" fmla="*/ 709 h 10000"/>
                <a:gd name="connsiteX34" fmla="*/ 9388 w 9825"/>
                <a:gd name="connsiteY34" fmla="*/ 1419 h 10000"/>
                <a:gd name="connsiteX35" fmla="*/ 9694 w 9825"/>
                <a:gd name="connsiteY35" fmla="*/ 1631 h 10000"/>
                <a:gd name="connsiteX36" fmla="*/ 9694 w 9825"/>
                <a:gd name="connsiteY36" fmla="*/ 2198 h 10000"/>
                <a:gd name="connsiteX37" fmla="*/ 9825 w 9825"/>
                <a:gd name="connsiteY37" fmla="*/ 2766 h 10000"/>
                <a:gd name="connsiteX0" fmla="*/ 2201 w 9911"/>
                <a:gd name="connsiteY0" fmla="*/ 9302 h 10602"/>
                <a:gd name="connsiteX1" fmla="*/ 44 w 9911"/>
                <a:gd name="connsiteY1" fmla="*/ 10000 h 10602"/>
                <a:gd name="connsiteX2" fmla="*/ 577 w 9911"/>
                <a:gd name="connsiteY2" fmla="*/ 9432 h 10602"/>
                <a:gd name="connsiteX3" fmla="*/ 1556 w 9911"/>
                <a:gd name="connsiteY3" fmla="*/ 7730 h 10602"/>
                <a:gd name="connsiteX4" fmla="*/ 1645 w 9911"/>
                <a:gd name="connsiteY4" fmla="*/ 6951 h 10602"/>
                <a:gd name="connsiteX5" fmla="*/ 1244 w 9911"/>
                <a:gd name="connsiteY5" fmla="*/ 5958 h 10602"/>
                <a:gd name="connsiteX6" fmla="*/ 1911 w 9911"/>
                <a:gd name="connsiteY6" fmla="*/ 5178 h 10602"/>
                <a:gd name="connsiteX7" fmla="*/ 1733 w 9911"/>
                <a:gd name="connsiteY7" fmla="*/ 4187 h 10602"/>
                <a:gd name="connsiteX8" fmla="*/ 933 w 9911"/>
                <a:gd name="connsiteY8" fmla="*/ 3547 h 10602"/>
                <a:gd name="connsiteX9" fmla="*/ 310 w 9911"/>
                <a:gd name="connsiteY9" fmla="*/ 4540 h 10602"/>
                <a:gd name="connsiteX10" fmla="*/ 0 w 9911"/>
                <a:gd name="connsiteY10" fmla="*/ 4256 h 10602"/>
                <a:gd name="connsiteX11" fmla="*/ 400 w 9911"/>
                <a:gd name="connsiteY11" fmla="*/ 3049 h 10602"/>
                <a:gd name="connsiteX12" fmla="*/ 133 w 9911"/>
                <a:gd name="connsiteY12" fmla="*/ 2340 h 10602"/>
                <a:gd name="connsiteX13" fmla="*/ 178 w 9911"/>
                <a:gd name="connsiteY13" fmla="*/ 993 h 10602"/>
                <a:gd name="connsiteX14" fmla="*/ 845 w 9911"/>
                <a:gd name="connsiteY14" fmla="*/ 709 h 10602"/>
                <a:gd name="connsiteX15" fmla="*/ 1378 w 9911"/>
                <a:gd name="connsiteY15" fmla="*/ 142 h 10602"/>
                <a:gd name="connsiteX16" fmla="*/ 1778 w 9911"/>
                <a:gd name="connsiteY16" fmla="*/ 0 h 10602"/>
                <a:gd name="connsiteX17" fmla="*/ 2710 w 9911"/>
                <a:gd name="connsiteY17" fmla="*/ 426 h 10602"/>
                <a:gd name="connsiteX18" fmla="*/ 3333 w 9911"/>
                <a:gd name="connsiteY18" fmla="*/ 709 h 10602"/>
                <a:gd name="connsiteX19" fmla="*/ 3690 w 9911"/>
                <a:gd name="connsiteY19" fmla="*/ 709 h 10602"/>
                <a:gd name="connsiteX20" fmla="*/ 4132 w 9911"/>
                <a:gd name="connsiteY20" fmla="*/ 426 h 10602"/>
                <a:gd name="connsiteX21" fmla="*/ 4445 w 9911"/>
                <a:gd name="connsiteY21" fmla="*/ 213 h 10602"/>
                <a:gd name="connsiteX22" fmla="*/ 4577 w 9911"/>
                <a:gd name="connsiteY22" fmla="*/ 496 h 10602"/>
                <a:gd name="connsiteX23" fmla="*/ 5510 w 9911"/>
                <a:gd name="connsiteY23" fmla="*/ 568 h 10602"/>
                <a:gd name="connsiteX24" fmla="*/ 6533 w 9911"/>
                <a:gd name="connsiteY24" fmla="*/ 709 h 10602"/>
                <a:gd name="connsiteX25" fmla="*/ 7111 w 9911"/>
                <a:gd name="connsiteY25" fmla="*/ 709 h 10602"/>
                <a:gd name="connsiteX26" fmla="*/ 7422 w 9911"/>
                <a:gd name="connsiteY26" fmla="*/ 426 h 10602"/>
                <a:gd name="connsiteX27" fmla="*/ 7956 w 9911"/>
                <a:gd name="connsiteY27" fmla="*/ 640 h 10602"/>
                <a:gd name="connsiteX28" fmla="*/ 8489 w 9911"/>
                <a:gd name="connsiteY28" fmla="*/ 426 h 10602"/>
                <a:gd name="connsiteX29" fmla="*/ 8890 w 9911"/>
                <a:gd name="connsiteY29" fmla="*/ 426 h 10602"/>
                <a:gd name="connsiteX30" fmla="*/ 9022 w 9911"/>
                <a:gd name="connsiteY30" fmla="*/ 640 h 10602"/>
                <a:gd name="connsiteX31" fmla="*/ 9156 w 9911"/>
                <a:gd name="connsiteY31" fmla="*/ 640 h 10602"/>
                <a:gd name="connsiteX32" fmla="*/ 9289 w 9911"/>
                <a:gd name="connsiteY32" fmla="*/ 640 h 10602"/>
                <a:gd name="connsiteX33" fmla="*/ 9378 w 9911"/>
                <a:gd name="connsiteY33" fmla="*/ 709 h 10602"/>
                <a:gd name="connsiteX34" fmla="*/ 9555 w 9911"/>
                <a:gd name="connsiteY34" fmla="*/ 1419 h 10602"/>
                <a:gd name="connsiteX35" fmla="*/ 9867 w 9911"/>
                <a:gd name="connsiteY35" fmla="*/ 1631 h 10602"/>
                <a:gd name="connsiteX36" fmla="*/ 9867 w 9911"/>
                <a:gd name="connsiteY36" fmla="*/ 2198 h 10602"/>
                <a:gd name="connsiteX37" fmla="*/ 2201 w 9911"/>
                <a:gd name="connsiteY37" fmla="*/ 9302 h 10602"/>
                <a:gd name="connsiteX0" fmla="*/ 2221 w 10000"/>
                <a:gd name="connsiteY0" fmla="*/ 8774 h 10000"/>
                <a:gd name="connsiteX1" fmla="*/ 44 w 10000"/>
                <a:gd name="connsiteY1" fmla="*/ 9432 h 10000"/>
                <a:gd name="connsiteX2" fmla="*/ 582 w 10000"/>
                <a:gd name="connsiteY2" fmla="*/ 8896 h 10000"/>
                <a:gd name="connsiteX3" fmla="*/ 1570 w 10000"/>
                <a:gd name="connsiteY3" fmla="*/ 7291 h 10000"/>
                <a:gd name="connsiteX4" fmla="*/ 1660 w 10000"/>
                <a:gd name="connsiteY4" fmla="*/ 6556 h 10000"/>
                <a:gd name="connsiteX5" fmla="*/ 1255 w 10000"/>
                <a:gd name="connsiteY5" fmla="*/ 5620 h 10000"/>
                <a:gd name="connsiteX6" fmla="*/ 1928 w 10000"/>
                <a:gd name="connsiteY6" fmla="*/ 4884 h 10000"/>
                <a:gd name="connsiteX7" fmla="*/ 1749 w 10000"/>
                <a:gd name="connsiteY7" fmla="*/ 3949 h 10000"/>
                <a:gd name="connsiteX8" fmla="*/ 941 w 10000"/>
                <a:gd name="connsiteY8" fmla="*/ 3346 h 10000"/>
                <a:gd name="connsiteX9" fmla="*/ 313 w 10000"/>
                <a:gd name="connsiteY9" fmla="*/ 4282 h 10000"/>
                <a:gd name="connsiteX10" fmla="*/ 0 w 10000"/>
                <a:gd name="connsiteY10" fmla="*/ 4014 h 10000"/>
                <a:gd name="connsiteX11" fmla="*/ 404 w 10000"/>
                <a:gd name="connsiteY11" fmla="*/ 2876 h 10000"/>
                <a:gd name="connsiteX12" fmla="*/ 134 w 10000"/>
                <a:gd name="connsiteY12" fmla="*/ 2207 h 10000"/>
                <a:gd name="connsiteX13" fmla="*/ 180 w 10000"/>
                <a:gd name="connsiteY13" fmla="*/ 937 h 10000"/>
                <a:gd name="connsiteX14" fmla="*/ 853 w 10000"/>
                <a:gd name="connsiteY14" fmla="*/ 669 h 10000"/>
                <a:gd name="connsiteX15" fmla="*/ 1390 w 10000"/>
                <a:gd name="connsiteY15" fmla="*/ 134 h 10000"/>
                <a:gd name="connsiteX16" fmla="*/ 1794 w 10000"/>
                <a:gd name="connsiteY16" fmla="*/ 0 h 10000"/>
                <a:gd name="connsiteX17" fmla="*/ 2734 w 10000"/>
                <a:gd name="connsiteY17" fmla="*/ 402 h 10000"/>
                <a:gd name="connsiteX18" fmla="*/ 3363 w 10000"/>
                <a:gd name="connsiteY18" fmla="*/ 669 h 10000"/>
                <a:gd name="connsiteX19" fmla="*/ 3723 w 10000"/>
                <a:gd name="connsiteY19" fmla="*/ 669 h 10000"/>
                <a:gd name="connsiteX20" fmla="*/ 4169 w 10000"/>
                <a:gd name="connsiteY20" fmla="*/ 402 h 10000"/>
                <a:gd name="connsiteX21" fmla="*/ 4485 w 10000"/>
                <a:gd name="connsiteY21" fmla="*/ 201 h 10000"/>
                <a:gd name="connsiteX22" fmla="*/ 4618 w 10000"/>
                <a:gd name="connsiteY22" fmla="*/ 468 h 10000"/>
                <a:gd name="connsiteX23" fmla="*/ 5559 w 10000"/>
                <a:gd name="connsiteY23" fmla="*/ 536 h 10000"/>
                <a:gd name="connsiteX24" fmla="*/ 6592 w 10000"/>
                <a:gd name="connsiteY24" fmla="*/ 669 h 10000"/>
                <a:gd name="connsiteX25" fmla="*/ 7175 w 10000"/>
                <a:gd name="connsiteY25" fmla="*/ 669 h 10000"/>
                <a:gd name="connsiteX26" fmla="*/ 7489 w 10000"/>
                <a:gd name="connsiteY26" fmla="*/ 402 h 10000"/>
                <a:gd name="connsiteX27" fmla="*/ 8027 w 10000"/>
                <a:gd name="connsiteY27" fmla="*/ 604 h 10000"/>
                <a:gd name="connsiteX28" fmla="*/ 8565 w 10000"/>
                <a:gd name="connsiteY28" fmla="*/ 402 h 10000"/>
                <a:gd name="connsiteX29" fmla="*/ 8970 w 10000"/>
                <a:gd name="connsiteY29" fmla="*/ 402 h 10000"/>
                <a:gd name="connsiteX30" fmla="*/ 9103 w 10000"/>
                <a:gd name="connsiteY30" fmla="*/ 604 h 10000"/>
                <a:gd name="connsiteX31" fmla="*/ 9238 w 10000"/>
                <a:gd name="connsiteY31" fmla="*/ 604 h 10000"/>
                <a:gd name="connsiteX32" fmla="*/ 9372 w 10000"/>
                <a:gd name="connsiteY32" fmla="*/ 604 h 10000"/>
                <a:gd name="connsiteX33" fmla="*/ 9462 w 10000"/>
                <a:gd name="connsiteY33" fmla="*/ 669 h 10000"/>
                <a:gd name="connsiteX34" fmla="*/ 9641 w 10000"/>
                <a:gd name="connsiteY34" fmla="*/ 1338 h 10000"/>
                <a:gd name="connsiteX35" fmla="*/ 9956 w 10000"/>
                <a:gd name="connsiteY35" fmla="*/ 1538 h 10000"/>
                <a:gd name="connsiteX36" fmla="*/ 9956 w 10000"/>
                <a:gd name="connsiteY36" fmla="*/ 2073 h 10000"/>
                <a:gd name="connsiteX37" fmla="*/ 2221 w 10000"/>
                <a:gd name="connsiteY37" fmla="*/ 8774 h 10000"/>
                <a:gd name="connsiteX0" fmla="*/ 2221 w 9956"/>
                <a:gd name="connsiteY0" fmla="*/ 8774 h 9432"/>
                <a:gd name="connsiteX1" fmla="*/ 44 w 9956"/>
                <a:gd name="connsiteY1" fmla="*/ 9432 h 9432"/>
                <a:gd name="connsiteX2" fmla="*/ 582 w 9956"/>
                <a:gd name="connsiteY2" fmla="*/ 8896 h 9432"/>
                <a:gd name="connsiteX3" fmla="*/ 1570 w 9956"/>
                <a:gd name="connsiteY3" fmla="*/ 7291 h 9432"/>
                <a:gd name="connsiteX4" fmla="*/ 1660 w 9956"/>
                <a:gd name="connsiteY4" fmla="*/ 6556 h 9432"/>
                <a:gd name="connsiteX5" fmla="*/ 1255 w 9956"/>
                <a:gd name="connsiteY5" fmla="*/ 5620 h 9432"/>
                <a:gd name="connsiteX6" fmla="*/ 1928 w 9956"/>
                <a:gd name="connsiteY6" fmla="*/ 4884 h 9432"/>
                <a:gd name="connsiteX7" fmla="*/ 1749 w 9956"/>
                <a:gd name="connsiteY7" fmla="*/ 3949 h 9432"/>
                <a:gd name="connsiteX8" fmla="*/ 941 w 9956"/>
                <a:gd name="connsiteY8" fmla="*/ 3346 h 9432"/>
                <a:gd name="connsiteX9" fmla="*/ 313 w 9956"/>
                <a:gd name="connsiteY9" fmla="*/ 4282 h 9432"/>
                <a:gd name="connsiteX10" fmla="*/ 0 w 9956"/>
                <a:gd name="connsiteY10" fmla="*/ 4014 h 9432"/>
                <a:gd name="connsiteX11" fmla="*/ 404 w 9956"/>
                <a:gd name="connsiteY11" fmla="*/ 2876 h 9432"/>
                <a:gd name="connsiteX12" fmla="*/ 134 w 9956"/>
                <a:gd name="connsiteY12" fmla="*/ 2207 h 9432"/>
                <a:gd name="connsiteX13" fmla="*/ 180 w 9956"/>
                <a:gd name="connsiteY13" fmla="*/ 937 h 9432"/>
                <a:gd name="connsiteX14" fmla="*/ 853 w 9956"/>
                <a:gd name="connsiteY14" fmla="*/ 669 h 9432"/>
                <a:gd name="connsiteX15" fmla="*/ 1390 w 9956"/>
                <a:gd name="connsiteY15" fmla="*/ 134 h 9432"/>
                <a:gd name="connsiteX16" fmla="*/ 1794 w 9956"/>
                <a:gd name="connsiteY16" fmla="*/ 0 h 9432"/>
                <a:gd name="connsiteX17" fmla="*/ 2734 w 9956"/>
                <a:gd name="connsiteY17" fmla="*/ 402 h 9432"/>
                <a:gd name="connsiteX18" fmla="*/ 3363 w 9956"/>
                <a:gd name="connsiteY18" fmla="*/ 669 h 9432"/>
                <a:gd name="connsiteX19" fmla="*/ 3723 w 9956"/>
                <a:gd name="connsiteY19" fmla="*/ 669 h 9432"/>
                <a:gd name="connsiteX20" fmla="*/ 4169 w 9956"/>
                <a:gd name="connsiteY20" fmla="*/ 402 h 9432"/>
                <a:gd name="connsiteX21" fmla="*/ 4485 w 9956"/>
                <a:gd name="connsiteY21" fmla="*/ 201 h 9432"/>
                <a:gd name="connsiteX22" fmla="*/ 4618 w 9956"/>
                <a:gd name="connsiteY22" fmla="*/ 468 h 9432"/>
                <a:gd name="connsiteX23" fmla="*/ 5559 w 9956"/>
                <a:gd name="connsiteY23" fmla="*/ 536 h 9432"/>
                <a:gd name="connsiteX24" fmla="*/ 6592 w 9956"/>
                <a:gd name="connsiteY24" fmla="*/ 669 h 9432"/>
                <a:gd name="connsiteX25" fmla="*/ 7175 w 9956"/>
                <a:gd name="connsiteY25" fmla="*/ 669 h 9432"/>
                <a:gd name="connsiteX26" fmla="*/ 7489 w 9956"/>
                <a:gd name="connsiteY26" fmla="*/ 402 h 9432"/>
                <a:gd name="connsiteX27" fmla="*/ 8027 w 9956"/>
                <a:gd name="connsiteY27" fmla="*/ 604 h 9432"/>
                <a:gd name="connsiteX28" fmla="*/ 8565 w 9956"/>
                <a:gd name="connsiteY28" fmla="*/ 402 h 9432"/>
                <a:gd name="connsiteX29" fmla="*/ 8970 w 9956"/>
                <a:gd name="connsiteY29" fmla="*/ 402 h 9432"/>
                <a:gd name="connsiteX30" fmla="*/ 9103 w 9956"/>
                <a:gd name="connsiteY30" fmla="*/ 604 h 9432"/>
                <a:gd name="connsiteX31" fmla="*/ 9238 w 9956"/>
                <a:gd name="connsiteY31" fmla="*/ 604 h 9432"/>
                <a:gd name="connsiteX32" fmla="*/ 9372 w 9956"/>
                <a:gd name="connsiteY32" fmla="*/ 604 h 9432"/>
                <a:gd name="connsiteX33" fmla="*/ 9462 w 9956"/>
                <a:gd name="connsiteY33" fmla="*/ 669 h 9432"/>
                <a:gd name="connsiteX34" fmla="*/ 9641 w 9956"/>
                <a:gd name="connsiteY34" fmla="*/ 1338 h 9432"/>
                <a:gd name="connsiteX35" fmla="*/ 9956 w 9956"/>
                <a:gd name="connsiteY35" fmla="*/ 1538 h 9432"/>
                <a:gd name="connsiteX36" fmla="*/ 2828 w 9956"/>
                <a:gd name="connsiteY36" fmla="*/ 7693 h 9432"/>
                <a:gd name="connsiteX37" fmla="*/ 2221 w 9956"/>
                <a:gd name="connsiteY37" fmla="*/ 8774 h 9432"/>
                <a:gd name="connsiteX0" fmla="*/ 2231 w 10000"/>
                <a:gd name="connsiteY0" fmla="*/ 9302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6621 w 10000"/>
                <a:gd name="connsiteY24" fmla="*/ 709 h 10000"/>
                <a:gd name="connsiteX25" fmla="*/ 7207 w 10000"/>
                <a:gd name="connsiteY25" fmla="*/ 709 h 10000"/>
                <a:gd name="connsiteX26" fmla="*/ 7522 w 10000"/>
                <a:gd name="connsiteY26" fmla="*/ 426 h 10000"/>
                <a:gd name="connsiteX27" fmla="*/ 8062 w 10000"/>
                <a:gd name="connsiteY27" fmla="*/ 640 h 10000"/>
                <a:gd name="connsiteX28" fmla="*/ 8603 w 10000"/>
                <a:gd name="connsiteY28" fmla="*/ 426 h 10000"/>
                <a:gd name="connsiteX29" fmla="*/ 9010 w 10000"/>
                <a:gd name="connsiteY29" fmla="*/ 426 h 10000"/>
                <a:gd name="connsiteX30" fmla="*/ 9143 w 10000"/>
                <a:gd name="connsiteY30" fmla="*/ 640 h 10000"/>
                <a:gd name="connsiteX31" fmla="*/ 9279 w 10000"/>
                <a:gd name="connsiteY31" fmla="*/ 640 h 10000"/>
                <a:gd name="connsiteX32" fmla="*/ 9413 w 10000"/>
                <a:gd name="connsiteY32" fmla="*/ 640 h 10000"/>
                <a:gd name="connsiteX33" fmla="*/ 9504 w 10000"/>
                <a:gd name="connsiteY33" fmla="*/ 709 h 10000"/>
                <a:gd name="connsiteX34" fmla="*/ 9684 w 10000"/>
                <a:gd name="connsiteY34" fmla="*/ 1419 h 10000"/>
                <a:gd name="connsiteX35" fmla="*/ 10000 w 10000"/>
                <a:gd name="connsiteY35" fmla="*/ 1631 h 10000"/>
                <a:gd name="connsiteX36" fmla="*/ 2231 w 10000"/>
                <a:gd name="connsiteY36" fmla="*/ 9302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6621 w 10000"/>
                <a:gd name="connsiteY24" fmla="*/ 709 h 10000"/>
                <a:gd name="connsiteX25" fmla="*/ 7207 w 10000"/>
                <a:gd name="connsiteY25" fmla="*/ 709 h 10000"/>
                <a:gd name="connsiteX26" fmla="*/ 7522 w 10000"/>
                <a:gd name="connsiteY26" fmla="*/ 426 h 10000"/>
                <a:gd name="connsiteX27" fmla="*/ 8062 w 10000"/>
                <a:gd name="connsiteY27" fmla="*/ 640 h 10000"/>
                <a:gd name="connsiteX28" fmla="*/ 8603 w 10000"/>
                <a:gd name="connsiteY28" fmla="*/ 426 h 10000"/>
                <a:gd name="connsiteX29" fmla="*/ 9010 w 10000"/>
                <a:gd name="connsiteY29" fmla="*/ 426 h 10000"/>
                <a:gd name="connsiteX30" fmla="*/ 9143 w 10000"/>
                <a:gd name="connsiteY30" fmla="*/ 640 h 10000"/>
                <a:gd name="connsiteX31" fmla="*/ 9279 w 10000"/>
                <a:gd name="connsiteY31" fmla="*/ 640 h 10000"/>
                <a:gd name="connsiteX32" fmla="*/ 9413 w 10000"/>
                <a:gd name="connsiteY32" fmla="*/ 640 h 10000"/>
                <a:gd name="connsiteX33" fmla="*/ 9504 w 10000"/>
                <a:gd name="connsiteY33" fmla="*/ 709 h 10000"/>
                <a:gd name="connsiteX34" fmla="*/ 9684 w 10000"/>
                <a:gd name="connsiteY34" fmla="*/ 1419 h 10000"/>
                <a:gd name="connsiteX35" fmla="*/ 10000 w 10000"/>
                <a:gd name="connsiteY35"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7207 w 10000"/>
                <a:gd name="connsiteY24" fmla="*/ 709 h 10000"/>
                <a:gd name="connsiteX25" fmla="*/ 7522 w 10000"/>
                <a:gd name="connsiteY25" fmla="*/ 426 h 10000"/>
                <a:gd name="connsiteX26" fmla="*/ 8062 w 10000"/>
                <a:gd name="connsiteY26" fmla="*/ 640 h 10000"/>
                <a:gd name="connsiteX27" fmla="*/ 8603 w 10000"/>
                <a:gd name="connsiteY27" fmla="*/ 426 h 10000"/>
                <a:gd name="connsiteX28" fmla="*/ 9010 w 10000"/>
                <a:gd name="connsiteY28" fmla="*/ 426 h 10000"/>
                <a:gd name="connsiteX29" fmla="*/ 9143 w 10000"/>
                <a:gd name="connsiteY29" fmla="*/ 640 h 10000"/>
                <a:gd name="connsiteX30" fmla="*/ 9279 w 10000"/>
                <a:gd name="connsiteY30" fmla="*/ 640 h 10000"/>
                <a:gd name="connsiteX31" fmla="*/ 9413 w 10000"/>
                <a:gd name="connsiteY31" fmla="*/ 640 h 10000"/>
                <a:gd name="connsiteX32" fmla="*/ 9504 w 10000"/>
                <a:gd name="connsiteY32" fmla="*/ 709 h 10000"/>
                <a:gd name="connsiteX33" fmla="*/ 9684 w 10000"/>
                <a:gd name="connsiteY33" fmla="*/ 1419 h 10000"/>
                <a:gd name="connsiteX34" fmla="*/ 10000 w 10000"/>
                <a:gd name="connsiteY34"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7522 w 10000"/>
                <a:gd name="connsiteY24" fmla="*/ 426 h 10000"/>
                <a:gd name="connsiteX25" fmla="*/ 8062 w 10000"/>
                <a:gd name="connsiteY25" fmla="*/ 640 h 10000"/>
                <a:gd name="connsiteX26" fmla="*/ 8603 w 10000"/>
                <a:gd name="connsiteY26" fmla="*/ 426 h 10000"/>
                <a:gd name="connsiteX27" fmla="*/ 9010 w 10000"/>
                <a:gd name="connsiteY27" fmla="*/ 426 h 10000"/>
                <a:gd name="connsiteX28" fmla="*/ 9143 w 10000"/>
                <a:gd name="connsiteY28" fmla="*/ 640 h 10000"/>
                <a:gd name="connsiteX29" fmla="*/ 9279 w 10000"/>
                <a:gd name="connsiteY29" fmla="*/ 640 h 10000"/>
                <a:gd name="connsiteX30" fmla="*/ 9413 w 10000"/>
                <a:gd name="connsiteY30" fmla="*/ 640 h 10000"/>
                <a:gd name="connsiteX31" fmla="*/ 9504 w 10000"/>
                <a:gd name="connsiteY31" fmla="*/ 709 h 10000"/>
                <a:gd name="connsiteX32" fmla="*/ 9684 w 10000"/>
                <a:gd name="connsiteY32" fmla="*/ 1419 h 10000"/>
                <a:gd name="connsiteX33" fmla="*/ 10000 w 10000"/>
                <a:gd name="connsiteY33"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8062 w 10000"/>
                <a:gd name="connsiteY24" fmla="*/ 640 h 10000"/>
                <a:gd name="connsiteX25" fmla="*/ 8603 w 10000"/>
                <a:gd name="connsiteY25" fmla="*/ 426 h 10000"/>
                <a:gd name="connsiteX26" fmla="*/ 9010 w 10000"/>
                <a:gd name="connsiteY26" fmla="*/ 426 h 10000"/>
                <a:gd name="connsiteX27" fmla="*/ 9143 w 10000"/>
                <a:gd name="connsiteY27" fmla="*/ 640 h 10000"/>
                <a:gd name="connsiteX28" fmla="*/ 9279 w 10000"/>
                <a:gd name="connsiteY28" fmla="*/ 640 h 10000"/>
                <a:gd name="connsiteX29" fmla="*/ 9413 w 10000"/>
                <a:gd name="connsiteY29" fmla="*/ 640 h 10000"/>
                <a:gd name="connsiteX30" fmla="*/ 9504 w 10000"/>
                <a:gd name="connsiteY30" fmla="*/ 709 h 10000"/>
                <a:gd name="connsiteX31" fmla="*/ 9684 w 10000"/>
                <a:gd name="connsiteY31" fmla="*/ 1419 h 10000"/>
                <a:gd name="connsiteX32" fmla="*/ 10000 w 10000"/>
                <a:gd name="connsiteY32"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8603 w 10000"/>
                <a:gd name="connsiteY24" fmla="*/ 426 h 10000"/>
                <a:gd name="connsiteX25" fmla="*/ 9010 w 10000"/>
                <a:gd name="connsiteY25" fmla="*/ 426 h 10000"/>
                <a:gd name="connsiteX26" fmla="*/ 9143 w 10000"/>
                <a:gd name="connsiteY26" fmla="*/ 640 h 10000"/>
                <a:gd name="connsiteX27" fmla="*/ 9279 w 10000"/>
                <a:gd name="connsiteY27" fmla="*/ 640 h 10000"/>
                <a:gd name="connsiteX28" fmla="*/ 9413 w 10000"/>
                <a:gd name="connsiteY28" fmla="*/ 640 h 10000"/>
                <a:gd name="connsiteX29" fmla="*/ 9504 w 10000"/>
                <a:gd name="connsiteY29" fmla="*/ 709 h 10000"/>
                <a:gd name="connsiteX30" fmla="*/ 9684 w 10000"/>
                <a:gd name="connsiteY30" fmla="*/ 1419 h 10000"/>
                <a:gd name="connsiteX31" fmla="*/ 10000 w 10000"/>
                <a:gd name="connsiteY31"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9010 w 10000"/>
                <a:gd name="connsiteY24" fmla="*/ 426 h 10000"/>
                <a:gd name="connsiteX25" fmla="*/ 9143 w 10000"/>
                <a:gd name="connsiteY25" fmla="*/ 640 h 10000"/>
                <a:gd name="connsiteX26" fmla="*/ 9279 w 10000"/>
                <a:gd name="connsiteY26" fmla="*/ 640 h 10000"/>
                <a:gd name="connsiteX27" fmla="*/ 9413 w 10000"/>
                <a:gd name="connsiteY27" fmla="*/ 640 h 10000"/>
                <a:gd name="connsiteX28" fmla="*/ 9504 w 10000"/>
                <a:gd name="connsiteY28" fmla="*/ 709 h 10000"/>
                <a:gd name="connsiteX29" fmla="*/ 9684 w 10000"/>
                <a:gd name="connsiteY29" fmla="*/ 1419 h 10000"/>
                <a:gd name="connsiteX30" fmla="*/ 10000 w 10000"/>
                <a:gd name="connsiteY30"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9010 w 10000"/>
                <a:gd name="connsiteY24" fmla="*/ 426 h 10000"/>
                <a:gd name="connsiteX25" fmla="*/ 9279 w 10000"/>
                <a:gd name="connsiteY25" fmla="*/ 640 h 10000"/>
                <a:gd name="connsiteX26" fmla="*/ 9413 w 10000"/>
                <a:gd name="connsiteY26" fmla="*/ 640 h 10000"/>
                <a:gd name="connsiteX27" fmla="*/ 9504 w 10000"/>
                <a:gd name="connsiteY27" fmla="*/ 709 h 10000"/>
                <a:gd name="connsiteX28" fmla="*/ 9684 w 10000"/>
                <a:gd name="connsiteY28" fmla="*/ 1419 h 10000"/>
                <a:gd name="connsiteX29" fmla="*/ 10000 w 10000"/>
                <a:gd name="connsiteY29"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9010 w 10000"/>
                <a:gd name="connsiteY24" fmla="*/ 426 h 10000"/>
                <a:gd name="connsiteX25" fmla="*/ 9279 w 10000"/>
                <a:gd name="connsiteY25" fmla="*/ 640 h 10000"/>
                <a:gd name="connsiteX26" fmla="*/ 9504 w 10000"/>
                <a:gd name="connsiteY26" fmla="*/ 709 h 10000"/>
                <a:gd name="connsiteX27" fmla="*/ 9684 w 10000"/>
                <a:gd name="connsiteY27" fmla="*/ 1419 h 10000"/>
                <a:gd name="connsiteX28" fmla="*/ 10000 w 10000"/>
                <a:gd name="connsiteY28"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9010 w 10000"/>
                <a:gd name="connsiteY24" fmla="*/ 426 h 10000"/>
                <a:gd name="connsiteX25" fmla="*/ 9504 w 10000"/>
                <a:gd name="connsiteY25" fmla="*/ 709 h 10000"/>
                <a:gd name="connsiteX26" fmla="*/ 9684 w 10000"/>
                <a:gd name="connsiteY26" fmla="*/ 1419 h 10000"/>
                <a:gd name="connsiteX27" fmla="*/ 10000 w 10000"/>
                <a:gd name="connsiteY27"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9010 w 10000"/>
                <a:gd name="connsiteY24" fmla="*/ 426 h 10000"/>
                <a:gd name="connsiteX25" fmla="*/ 9684 w 10000"/>
                <a:gd name="connsiteY25" fmla="*/ 1419 h 10000"/>
                <a:gd name="connsiteX26" fmla="*/ 10000 w 10000"/>
                <a:gd name="connsiteY26"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9684 w 10000"/>
                <a:gd name="connsiteY24" fmla="*/ 1419 h 10000"/>
                <a:gd name="connsiteX25" fmla="*/ 10000 w 10000"/>
                <a:gd name="connsiteY25" fmla="*/ 1631 h 10000"/>
                <a:gd name="connsiteX0" fmla="*/ 10000 w 10000"/>
                <a:gd name="connsiteY0" fmla="*/ 1631 h 10000"/>
                <a:gd name="connsiteX1" fmla="*/ 44 w 10000"/>
                <a:gd name="connsiteY1" fmla="*/ 10000 h 10000"/>
                <a:gd name="connsiteX2" fmla="*/ 585 w 10000"/>
                <a:gd name="connsiteY2" fmla="*/ 9432 h 10000"/>
                <a:gd name="connsiteX3" fmla="*/ 1577 w 10000"/>
                <a:gd name="connsiteY3" fmla="*/ 7730 h 10000"/>
                <a:gd name="connsiteX4" fmla="*/ 1667 w 10000"/>
                <a:gd name="connsiteY4" fmla="*/ 6951 h 10000"/>
                <a:gd name="connsiteX5" fmla="*/ 1261 w 10000"/>
                <a:gd name="connsiteY5" fmla="*/ 5958 h 10000"/>
                <a:gd name="connsiteX6" fmla="*/ 1937 w 10000"/>
                <a:gd name="connsiteY6" fmla="*/ 5178 h 10000"/>
                <a:gd name="connsiteX7" fmla="*/ 1757 w 10000"/>
                <a:gd name="connsiteY7" fmla="*/ 4187 h 10000"/>
                <a:gd name="connsiteX8" fmla="*/ 945 w 10000"/>
                <a:gd name="connsiteY8" fmla="*/ 3547 h 10000"/>
                <a:gd name="connsiteX9" fmla="*/ 314 w 10000"/>
                <a:gd name="connsiteY9" fmla="*/ 4540 h 10000"/>
                <a:gd name="connsiteX10" fmla="*/ 0 w 10000"/>
                <a:gd name="connsiteY10" fmla="*/ 4256 h 10000"/>
                <a:gd name="connsiteX11" fmla="*/ 406 w 10000"/>
                <a:gd name="connsiteY11" fmla="*/ 3049 h 10000"/>
                <a:gd name="connsiteX12" fmla="*/ 135 w 10000"/>
                <a:gd name="connsiteY12" fmla="*/ 2340 h 10000"/>
                <a:gd name="connsiteX13" fmla="*/ 181 w 10000"/>
                <a:gd name="connsiteY13" fmla="*/ 993 h 10000"/>
                <a:gd name="connsiteX14" fmla="*/ 857 w 10000"/>
                <a:gd name="connsiteY14" fmla="*/ 709 h 10000"/>
                <a:gd name="connsiteX15" fmla="*/ 1396 w 10000"/>
                <a:gd name="connsiteY15" fmla="*/ 142 h 10000"/>
                <a:gd name="connsiteX16" fmla="*/ 1802 w 10000"/>
                <a:gd name="connsiteY16" fmla="*/ 0 h 10000"/>
                <a:gd name="connsiteX17" fmla="*/ 2746 w 10000"/>
                <a:gd name="connsiteY17" fmla="*/ 426 h 10000"/>
                <a:gd name="connsiteX18" fmla="*/ 3378 w 10000"/>
                <a:gd name="connsiteY18" fmla="*/ 709 h 10000"/>
                <a:gd name="connsiteX19" fmla="*/ 3739 w 10000"/>
                <a:gd name="connsiteY19" fmla="*/ 709 h 10000"/>
                <a:gd name="connsiteX20" fmla="*/ 4187 w 10000"/>
                <a:gd name="connsiteY20" fmla="*/ 426 h 10000"/>
                <a:gd name="connsiteX21" fmla="*/ 4505 w 10000"/>
                <a:gd name="connsiteY21" fmla="*/ 213 h 10000"/>
                <a:gd name="connsiteX22" fmla="*/ 4638 w 10000"/>
                <a:gd name="connsiteY22" fmla="*/ 496 h 10000"/>
                <a:gd name="connsiteX23" fmla="*/ 5584 w 10000"/>
                <a:gd name="connsiteY23" fmla="*/ 568 h 10000"/>
                <a:gd name="connsiteX24" fmla="*/ 10000 w 10000"/>
                <a:gd name="connsiteY24" fmla="*/ 1631 h 10000"/>
                <a:gd name="connsiteX0" fmla="*/ 5584 w 5584"/>
                <a:gd name="connsiteY0" fmla="*/ 568 h 10000"/>
                <a:gd name="connsiteX1" fmla="*/ 44 w 5584"/>
                <a:gd name="connsiteY1" fmla="*/ 10000 h 10000"/>
                <a:gd name="connsiteX2" fmla="*/ 585 w 5584"/>
                <a:gd name="connsiteY2" fmla="*/ 9432 h 10000"/>
                <a:gd name="connsiteX3" fmla="*/ 1577 w 5584"/>
                <a:gd name="connsiteY3" fmla="*/ 7730 h 10000"/>
                <a:gd name="connsiteX4" fmla="*/ 1667 w 5584"/>
                <a:gd name="connsiteY4" fmla="*/ 6951 h 10000"/>
                <a:gd name="connsiteX5" fmla="*/ 1261 w 5584"/>
                <a:gd name="connsiteY5" fmla="*/ 5958 h 10000"/>
                <a:gd name="connsiteX6" fmla="*/ 1937 w 5584"/>
                <a:gd name="connsiteY6" fmla="*/ 5178 h 10000"/>
                <a:gd name="connsiteX7" fmla="*/ 1757 w 5584"/>
                <a:gd name="connsiteY7" fmla="*/ 4187 h 10000"/>
                <a:gd name="connsiteX8" fmla="*/ 945 w 5584"/>
                <a:gd name="connsiteY8" fmla="*/ 3547 h 10000"/>
                <a:gd name="connsiteX9" fmla="*/ 314 w 5584"/>
                <a:gd name="connsiteY9" fmla="*/ 4540 h 10000"/>
                <a:gd name="connsiteX10" fmla="*/ 0 w 5584"/>
                <a:gd name="connsiteY10" fmla="*/ 4256 h 10000"/>
                <a:gd name="connsiteX11" fmla="*/ 406 w 5584"/>
                <a:gd name="connsiteY11" fmla="*/ 3049 h 10000"/>
                <a:gd name="connsiteX12" fmla="*/ 135 w 5584"/>
                <a:gd name="connsiteY12" fmla="*/ 2340 h 10000"/>
                <a:gd name="connsiteX13" fmla="*/ 181 w 5584"/>
                <a:gd name="connsiteY13" fmla="*/ 993 h 10000"/>
                <a:gd name="connsiteX14" fmla="*/ 857 w 5584"/>
                <a:gd name="connsiteY14" fmla="*/ 709 h 10000"/>
                <a:gd name="connsiteX15" fmla="*/ 1396 w 5584"/>
                <a:gd name="connsiteY15" fmla="*/ 142 h 10000"/>
                <a:gd name="connsiteX16" fmla="*/ 1802 w 5584"/>
                <a:gd name="connsiteY16" fmla="*/ 0 h 10000"/>
                <a:gd name="connsiteX17" fmla="*/ 2746 w 5584"/>
                <a:gd name="connsiteY17" fmla="*/ 426 h 10000"/>
                <a:gd name="connsiteX18" fmla="*/ 3378 w 5584"/>
                <a:gd name="connsiteY18" fmla="*/ 709 h 10000"/>
                <a:gd name="connsiteX19" fmla="*/ 3739 w 5584"/>
                <a:gd name="connsiteY19" fmla="*/ 709 h 10000"/>
                <a:gd name="connsiteX20" fmla="*/ 4187 w 5584"/>
                <a:gd name="connsiteY20" fmla="*/ 426 h 10000"/>
                <a:gd name="connsiteX21" fmla="*/ 4505 w 5584"/>
                <a:gd name="connsiteY21" fmla="*/ 213 h 10000"/>
                <a:gd name="connsiteX22" fmla="*/ 4638 w 5584"/>
                <a:gd name="connsiteY22" fmla="*/ 496 h 10000"/>
                <a:gd name="connsiteX23" fmla="*/ 5584 w 5584"/>
                <a:gd name="connsiteY23" fmla="*/ 568 h 10000"/>
                <a:gd name="connsiteX0" fmla="*/ 8306 w 8306"/>
                <a:gd name="connsiteY0" fmla="*/ 496 h 10000"/>
                <a:gd name="connsiteX1" fmla="*/ 79 w 8306"/>
                <a:gd name="connsiteY1" fmla="*/ 10000 h 10000"/>
                <a:gd name="connsiteX2" fmla="*/ 1048 w 8306"/>
                <a:gd name="connsiteY2" fmla="*/ 9432 h 10000"/>
                <a:gd name="connsiteX3" fmla="*/ 2824 w 8306"/>
                <a:gd name="connsiteY3" fmla="*/ 7730 h 10000"/>
                <a:gd name="connsiteX4" fmla="*/ 2985 w 8306"/>
                <a:gd name="connsiteY4" fmla="*/ 6951 h 10000"/>
                <a:gd name="connsiteX5" fmla="*/ 2258 w 8306"/>
                <a:gd name="connsiteY5" fmla="*/ 5958 h 10000"/>
                <a:gd name="connsiteX6" fmla="*/ 3469 w 8306"/>
                <a:gd name="connsiteY6" fmla="*/ 5178 h 10000"/>
                <a:gd name="connsiteX7" fmla="*/ 3146 w 8306"/>
                <a:gd name="connsiteY7" fmla="*/ 4187 h 10000"/>
                <a:gd name="connsiteX8" fmla="*/ 1692 w 8306"/>
                <a:gd name="connsiteY8" fmla="*/ 3547 h 10000"/>
                <a:gd name="connsiteX9" fmla="*/ 562 w 8306"/>
                <a:gd name="connsiteY9" fmla="*/ 4540 h 10000"/>
                <a:gd name="connsiteX10" fmla="*/ 0 w 8306"/>
                <a:gd name="connsiteY10" fmla="*/ 4256 h 10000"/>
                <a:gd name="connsiteX11" fmla="*/ 727 w 8306"/>
                <a:gd name="connsiteY11" fmla="*/ 3049 h 10000"/>
                <a:gd name="connsiteX12" fmla="*/ 242 w 8306"/>
                <a:gd name="connsiteY12" fmla="*/ 2340 h 10000"/>
                <a:gd name="connsiteX13" fmla="*/ 324 w 8306"/>
                <a:gd name="connsiteY13" fmla="*/ 993 h 10000"/>
                <a:gd name="connsiteX14" fmla="*/ 1535 w 8306"/>
                <a:gd name="connsiteY14" fmla="*/ 709 h 10000"/>
                <a:gd name="connsiteX15" fmla="*/ 2500 w 8306"/>
                <a:gd name="connsiteY15" fmla="*/ 142 h 10000"/>
                <a:gd name="connsiteX16" fmla="*/ 3227 w 8306"/>
                <a:gd name="connsiteY16" fmla="*/ 0 h 10000"/>
                <a:gd name="connsiteX17" fmla="*/ 4918 w 8306"/>
                <a:gd name="connsiteY17" fmla="*/ 426 h 10000"/>
                <a:gd name="connsiteX18" fmla="*/ 6049 w 8306"/>
                <a:gd name="connsiteY18" fmla="*/ 709 h 10000"/>
                <a:gd name="connsiteX19" fmla="*/ 6696 w 8306"/>
                <a:gd name="connsiteY19" fmla="*/ 709 h 10000"/>
                <a:gd name="connsiteX20" fmla="*/ 7498 w 8306"/>
                <a:gd name="connsiteY20" fmla="*/ 426 h 10000"/>
                <a:gd name="connsiteX21" fmla="*/ 8068 w 8306"/>
                <a:gd name="connsiteY21" fmla="*/ 213 h 10000"/>
                <a:gd name="connsiteX22" fmla="*/ 8306 w 8306"/>
                <a:gd name="connsiteY22" fmla="*/ 496 h 10000"/>
                <a:gd name="connsiteX0" fmla="*/ 9966 w 9966"/>
                <a:gd name="connsiteY0" fmla="*/ 2123 h 10000"/>
                <a:gd name="connsiteX1" fmla="*/ 95 w 9966"/>
                <a:gd name="connsiteY1" fmla="*/ 10000 h 10000"/>
                <a:gd name="connsiteX2" fmla="*/ 1262 w 9966"/>
                <a:gd name="connsiteY2" fmla="*/ 9432 h 10000"/>
                <a:gd name="connsiteX3" fmla="*/ 3400 w 9966"/>
                <a:gd name="connsiteY3" fmla="*/ 7730 h 10000"/>
                <a:gd name="connsiteX4" fmla="*/ 3594 w 9966"/>
                <a:gd name="connsiteY4" fmla="*/ 6951 h 10000"/>
                <a:gd name="connsiteX5" fmla="*/ 2719 w 9966"/>
                <a:gd name="connsiteY5" fmla="*/ 5958 h 10000"/>
                <a:gd name="connsiteX6" fmla="*/ 4176 w 9966"/>
                <a:gd name="connsiteY6" fmla="*/ 5178 h 10000"/>
                <a:gd name="connsiteX7" fmla="*/ 3788 w 9966"/>
                <a:gd name="connsiteY7" fmla="*/ 4187 h 10000"/>
                <a:gd name="connsiteX8" fmla="*/ 2037 w 9966"/>
                <a:gd name="connsiteY8" fmla="*/ 3547 h 10000"/>
                <a:gd name="connsiteX9" fmla="*/ 677 w 9966"/>
                <a:gd name="connsiteY9" fmla="*/ 4540 h 10000"/>
                <a:gd name="connsiteX10" fmla="*/ 0 w 9966"/>
                <a:gd name="connsiteY10" fmla="*/ 4256 h 10000"/>
                <a:gd name="connsiteX11" fmla="*/ 875 w 9966"/>
                <a:gd name="connsiteY11" fmla="*/ 3049 h 10000"/>
                <a:gd name="connsiteX12" fmla="*/ 291 w 9966"/>
                <a:gd name="connsiteY12" fmla="*/ 2340 h 10000"/>
                <a:gd name="connsiteX13" fmla="*/ 390 w 9966"/>
                <a:gd name="connsiteY13" fmla="*/ 993 h 10000"/>
                <a:gd name="connsiteX14" fmla="*/ 1848 w 9966"/>
                <a:gd name="connsiteY14" fmla="*/ 709 h 10000"/>
                <a:gd name="connsiteX15" fmla="*/ 3010 w 9966"/>
                <a:gd name="connsiteY15" fmla="*/ 142 h 10000"/>
                <a:gd name="connsiteX16" fmla="*/ 3885 w 9966"/>
                <a:gd name="connsiteY16" fmla="*/ 0 h 10000"/>
                <a:gd name="connsiteX17" fmla="*/ 5921 w 9966"/>
                <a:gd name="connsiteY17" fmla="*/ 426 h 10000"/>
                <a:gd name="connsiteX18" fmla="*/ 7283 w 9966"/>
                <a:gd name="connsiteY18" fmla="*/ 709 h 10000"/>
                <a:gd name="connsiteX19" fmla="*/ 8062 w 9966"/>
                <a:gd name="connsiteY19" fmla="*/ 709 h 10000"/>
                <a:gd name="connsiteX20" fmla="*/ 9027 w 9966"/>
                <a:gd name="connsiteY20" fmla="*/ 426 h 10000"/>
                <a:gd name="connsiteX21" fmla="*/ 9713 w 9966"/>
                <a:gd name="connsiteY21" fmla="*/ 213 h 10000"/>
                <a:gd name="connsiteX22" fmla="*/ 9966 w 9966"/>
                <a:gd name="connsiteY22" fmla="*/ 2123 h 10000"/>
                <a:gd name="connsiteX0" fmla="*/ 10000 w 10023"/>
                <a:gd name="connsiteY0" fmla="*/ 2123 h 10000"/>
                <a:gd name="connsiteX1" fmla="*/ 95 w 10023"/>
                <a:gd name="connsiteY1" fmla="*/ 10000 h 10000"/>
                <a:gd name="connsiteX2" fmla="*/ 1266 w 10023"/>
                <a:gd name="connsiteY2" fmla="*/ 9432 h 10000"/>
                <a:gd name="connsiteX3" fmla="*/ 3412 w 10023"/>
                <a:gd name="connsiteY3" fmla="*/ 7730 h 10000"/>
                <a:gd name="connsiteX4" fmla="*/ 3606 w 10023"/>
                <a:gd name="connsiteY4" fmla="*/ 6951 h 10000"/>
                <a:gd name="connsiteX5" fmla="*/ 2728 w 10023"/>
                <a:gd name="connsiteY5" fmla="*/ 5958 h 10000"/>
                <a:gd name="connsiteX6" fmla="*/ 4190 w 10023"/>
                <a:gd name="connsiteY6" fmla="*/ 5178 h 10000"/>
                <a:gd name="connsiteX7" fmla="*/ 3801 w 10023"/>
                <a:gd name="connsiteY7" fmla="*/ 4187 h 10000"/>
                <a:gd name="connsiteX8" fmla="*/ 2044 w 10023"/>
                <a:gd name="connsiteY8" fmla="*/ 3547 h 10000"/>
                <a:gd name="connsiteX9" fmla="*/ 679 w 10023"/>
                <a:gd name="connsiteY9" fmla="*/ 4540 h 10000"/>
                <a:gd name="connsiteX10" fmla="*/ 0 w 10023"/>
                <a:gd name="connsiteY10" fmla="*/ 4256 h 10000"/>
                <a:gd name="connsiteX11" fmla="*/ 878 w 10023"/>
                <a:gd name="connsiteY11" fmla="*/ 3049 h 10000"/>
                <a:gd name="connsiteX12" fmla="*/ 292 w 10023"/>
                <a:gd name="connsiteY12" fmla="*/ 2340 h 10000"/>
                <a:gd name="connsiteX13" fmla="*/ 391 w 10023"/>
                <a:gd name="connsiteY13" fmla="*/ 993 h 10000"/>
                <a:gd name="connsiteX14" fmla="*/ 1854 w 10023"/>
                <a:gd name="connsiteY14" fmla="*/ 709 h 10000"/>
                <a:gd name="connsiteX15" fmla="*/ 3020 w 10023"/>
                <a:gd name="connsiteY15" fmla="*/ 142 h 10000"/>
                <a:gd name="connsiteX16" fmla="*/ 3898 w 10023"/>
                <a:gd name="connsiteY16" fmla="*/ 0 h 10000"/>
                <a:gd name="connsiteX17" fmla="*/ 5941 w 10023"/>
                <a:gd name="connsiteY17" fmla="*/ 426 h 10000"/>
                <a:gd name="connsiteX18" fmla="*/ 7308 w 10023"/>
                <a:gd name="connsiteY18" fmla="*/ 709 h 10000"/>
                <a:gd name="connsiteX19" fmla="*/ 8090 w 10023"/>
                <a:gd name="connsiteY19" fmla="*/ 709 h 10000"/>
                <a:gd name="connsiteX20" fmla="*/ 9058 w 10023"/>
                <a:gd name="connsiteY20" fmla="*/ 426 h 10000"/>
                <a:gd name="connsiteX21" fmla="*/ 9746 w 10023"/>
                <a:gd name="connsiteY21" fmla="*/ 213 h 10000"/>
                <a:gd name="connsiteX22" fmla="*/ 10000 w 10023"/>
                <a:gd name="connsiteY22" fmla="*/ 2123 h 10000"/>
                <a:gd name="connsiteX23" fmla="*/ 9885 w 10023"/>
                <a:gd name="connsiteY23" fmla="*/ 2087 h 10000"/>
                <a:gd name="connsiteX0" fmla="*/ 8295 w 10023"/>
                <a:gd name="connsiteY0" fmla="*/ 3387 h 10000"/>
                <a:gd name="connsiteX1" fmla="*/ 95 w 10023"/>
                <a:gd name="connsiteY1" fmla="*/ 10000 h 10000"/>
                <a:gd name="connsiteX2" fmla="*/ 1266 w 10023"/>
                <a:gd name="connsiteY2" fmla="*/ 9432 h 10000"/>
                <a:gd name="connsiteX3" fmla="*/ 3412 w 10023"/>
                <a:gd name="connsiteY3" fmla="*/ 7730 h 10000"/>
                <a:gd name="connsiteX4" fmla="*/ 3606 w 10023"/>
                <a:gd name="connsiteY4" fmla="*/ 6951 h 10000"/>
                <a:gd name="connsiteX5" fmla="*/ 2728 w 10023"/>
                <a:gd name="connsiteY5" fmla="*/ 5958 h 10000"/>
                <a:gd name="connsiteX6" fmla="*/ 4190 w 10023"/>
                <a:gd name="connsiteY6" fmla="*/ 5178 h 10000"/>
                <a:gd name="connsiteX7" fmla="*/ 3801 w 10023"/>
                <a:gd name="connsiteY7" fmla="*/ 4187 h 10000"/>
                <a:gd name="connsiteX8" fmla="*/ 2044 w 10023"/>
                <a:gd name="connsiteY8" fmla="*/ 3547 h 10000"/>
                <a:gd name="connsiteX9" fmla="*/ 679 w 10023"/>
                <a:gd name="connsiteY9" fmla="*/ 4540 h 10000"/>
                <a:gd name="connsiteX10" fmla="*/ 0 w 10023"/>
                <a:gd name="connsiteY10" fmla="*/ 4256 h 10000"/>
                <a:gd name="connsiteX11" fmla="*/ 878 w 10023"/>
                <a:gd name="connsiteY11" fmla="*/ 3049 h 10000"/>
                <a:gd name="connsiteX12" fmla="*/ 292 w 10023"/>
                <a:gd name="connsiteY12" fmla="*/ 2340 h 10000"/>
                <a:gd name="connsiteX13" fmla="*/ 391 w 10023"/>
                <a:gd name="connsiteY13" fmla="*/ 993 h 10000"/>
                <a:gd name="connsiteX14" fmla="*/ 1854 w 10023"/>
                <a:gd name="connsiteY14" fmla="*/ 709 h 10000"/>
                <a:gd name="connsiteX15" fmla="*/ 3020 w 10023"/>
                <a:gd name="connsiteY15" fmla="*/ 142 h 10000"/>
                <a:gd name="connsiteX16" fmla="*/ 3898 w 10023"/>
                <a:gd name="connsiteY16" fmla="*/ 0 h 10000"/>
                <a:gd name="connsiteX17" fmla="*/ 5941 w 10023"/>
                <a:gd name="connsiteY17" fmla="*/ 426 h 10000"/>
                <a:gd name="connsiteX18" fmla="*/ 7308 w 10023"/>
                <a:gd name="connsiteY18" fmla="*/ 709 h 10000"/>
                <a:gd name="connsiteX19" fmla="*/ 8090 w 10023"/>
                <a:gd name="connsiteY19" fmla="*/ 709 h 10000"/>
                <a:gd name="connsiteX20" fmla="*/ 9058 w 10023"/>
                <a:gd name="connsiteY20" fmla="*/ 426 h 10000"/>
                <a:gd name="connsiteX21" fmla="*/ 9746 w 10023"/>
                <a:gd name="connsiteY21" fmla="*/ 213 h 10000"/>
                <a:gd name="connsiteX22" fmla="*/ 10000 w 10023"/>
                <a:gd name="connsiteY22" fmla="*/ 2123 h 10000"/>
                <a:gd name="connsiteX23" fmla="*/ 9885 w 10023"/>
                <a:gd name="connsiteY23" fmla="*/ 2087 h 10000"/>
                <a:gd name="connsiteX24" fmla="*/ 8295 w 10023"/>
                <a:gd name="connsiteY24" fmla="*/ 3387 h 10000"/>
                <a:gd name="connsiteX0" fmla="*/ 11451 w 11451"/>
                <a:gd name="connsiteY0" fmla="*/ 2520 h 10000"/>
                <a:gd name="connsiteX1" fmla="*/ 95 w 11451"/>
                <a:gd name="connsiteY1" fmla="*/ 10000 h 10000"/>
                <a:gd name="connsiteX2" fmla="*/ 1266 w 11451"/>
                <a:gd name="connsiteY2" fmla="*/ 9432 h 10000"/>
                <a:gd name="connsiteX3" fmla="*/ 3412 w 11451"/>
                <a:gd name="connsiteY3" fmla="*/ 7730 h 10000"/>
                <a:gd name="connsiteX4" fmla="*/ 3606 w 11451"/>
                <a:gd name="connsiteY4" fmla="*/ 6951 h 10000"/>
                <a:gd name="connsiteX5" fmla="*/ 2728 w 11451"/>
                <a:gd name="connsiteY5" fmla="*/ 5958 h 10000"/>
                <a:gd name="connsiteX6" fmla="*/ 4190 w 11451"/>
                <a:gd name="connsiteY6" fmla="*/ 5178 h 10000"/>
                <a:gd name="connsiteX7" fmla="*/ 3801 w 11451"/>
                <a:gd name="connsiteY7" fmla="*/ 4187 h 10000"/>
                <a:gd name="connsiteX8" fmla="*/ 2044 w 11451"/>
                <a:gd name="connsiteY8" fmla="*/ 3547 h 10000"/>
                <a:gd name="connsiteX9" fmla="*/ 679 w 11451"/>
                <a:gd name="connsiteY9" fmla="*/ 4540 h 10000"/>
                <a:gd name="connsiteX10" fmla="*/ 0 w 11451"/>
                <a:gd name="connsiteY10" fmla="*/ 4256 h 10000"/>
                <a:gd name="connsiteX11" fmla="*/ 878 w 11451"/>
                <a:gd name="connsiteY11" fmla="*/ 3049 h 10000"/>
                <a:gd name="connsiteX12" fmla="*/ 292 w 11451"/>
                <a:gd name="connsiteY12" fmla="*/ 2340 h 10000"/>
                <a:gd name="connsiteX13" fmla="*/ 391 w 11451"/>
                <a:gd name="connsiteY13" fmla="*/ 993 h 10000"/>
                <a:gd name="connsiteX14" fmla="*/ 1854 w 11451"/>
                <a:gd name="connsiteY14" fmla="*/ 709 h 10000"/>
                <a:gd name="connsiteX15" fmla="*/ 3020 w 11451"/>
                <a:gd name="connsiteY15" fmla="*/ 142 h 10000"/>
                <a:gd name="connsiteX16" fmla="*/ 3898 w 11451"/>
                <a:gd name="connsiteY16" fmla="*/ 0 h 10000"/>
                <a:gd name="connsiteX17" fmla="*/ 5941 w 11451"/>
                <a:gd name="connsiteY17" fmla="*/ 426 h 10000"/>
                <a:gd name="connsiteX18" fmla="*/ 7308 w 11451"/>
                <a:gd name="connsiteY18" fmla="*/ 709 h 10000"/>
                <a:gd name="connsiteX19" fmla="*/ 8090 w 11451"/>
                <a:gd name="connsiteY19" fmla="*/ 709 h 10000"/>
                <a:gd name="connsiteX20" fmla="*/ 9058 w 11451"/>
                <a:gd name="connsiteY20" fmla="*/ 426 h 10000"/>
                <a:gd name="connsiteX21" fmla="*/ 9746 w 11451"/>
                <a:gd name="connsiteY21" fmla="*/ 213 h 10000"/>
                <a:gd name="connsiteX22" fmla="*/ 10000 w 11451"/>
                <a:gd name="connsiteY22" fmla="*/ 2123 h 10000"/>
                <a:gd name="connsiteX23" fmla="*/ 9885 w 11451"/>
                <a:gd name="connsiteY23" fmla="*/ 2087 h 10000"/>
                <a:gd name="connsiteX24" fmla="*/ 11451 w 11451"/>
                <a:gd name="connsiteY24" fmla="*/ 2520 h 10000"/>
                <a:gd name="connsiteX0" fmla="*/ 11451 w 11451"/>
                <a:gd name="connsiteY0" fmla="*/ 2520 h 10000"/>
                <a:gd name="connsiteX1" fmla="*/ 10380 w 11451"/>
                <a:gd name="connsiteY1" fmla="*/ 3201 h 10000"/>
                <a:gd name="connsiteX2" fmla="*/ 95 w 11451"/>
                <a:gd name="connsiteY2" fmla="*/ 10000 h 10000"/>
                <a:gd name="connsiteX3" fmla="*/ 1266 w 11451"/>
                <a:gd name="connsiteY3" fmla="*/ 9432 h 10000"/>
                <a:gd name="connsiteX4" fmla="*/ 3412 w 11451"/>
                <a:gd name="connsiteY4" fmla="*/ 7730 h 10000"/>
                <a:gd name="connsiteX5" fmla="*/ 3606 w 11451"/>
                <a:gd name="connsiteY5" fmla="*/ 6951 h 10000"/>
                <a:gd name="connsiteX6" fmla="*/ 2728 w 11451"/>
                <a:gd name="connsiteY6" fmla="*/ 5958 h 10000"/>
                <a:gd name="connsiteX7" fmla="*/ 4190 w 11451"/>
                <a:gd name="connsiteY7" fmla="*/ 5178 h 10000"/>
                <a:gd name="connsiteX8" fmla="*/ 3801 w 11451"/>
                <a:gd name="connsiteY8" fmla="*/ 4187 h 10000"/>
                <a:gd name="connsiteX9" fmla="*/ 2044 w 11451"/>
                <a:gd name="connsiteY9" fmla="*/ 3547 h 10000"/>
                <a:gd name="connsiteX10" fmla="*/ 679 w 11451"/>
                <a:gd name="connsiteY10" fmla="*/ 4540 h 10000"/>
                <a:gd name="connsiteX11" fmla="*/ 0 w 11451"/>
                <a:gd name="connsiteY11" fmla="*/ 4256 h 10000"/>
                <a:gd name="connsiteX12" fmla="*/ 878 w 11451"/>
                <a:gd name="connsiteY12" fmla="*/ 3049 h 10000"/>
                <a:gd name="connsiteX13" fmla="*/ 292 w 11451"/>
                <a:gd name="connsiteY13" fmla="*/ 2340 h 10000"/>
                <a:gd name="connsiteX14" fmla="*/ 391 w 11451"/>
                <a:gd name="connsiteY14" fmla="*/ 993 h 10000"/>
                <a:gd name="connsiteX15" fmla="*/ 1854 w 11451"/>
                <a:gd name="connsiteY15" fmla="*/ 709 h 10000"/>
                <a:gd name="connsiteX16" fmla="*/ 3020 w 11451"/>
                <a:gd name="connsiteY16" fmla="*/ 142 h 10000"/>
                <a:gd name="connsiteX17" fmla="*/ 3898 w 11451"/>
                <a:gd name="connsiteY17" fmla="*/ 0 h 10000"/>
                <a:gd name="connsiteX18" fmla="*/ 5941 w 11451"/>
                <a:gd name="connsiteY18" fmla="*/ 426 h 10000"/>
                <a:gd name="connsiteX19" fmla="*/ 7308 w 11451"/>
                <a:gd name="connsiteY19" fmla="*/ 709 h 10000"/>
                <a:gd name="connsiteX20" fmla="*/ 8090 w 11451"/>
                <a:gd name="connsiteY20" fmla="*/ 709 h 10000"/>
                <a:gd name="connsiteX21" fmla="*/ 9058 w 11451"/>
                <a:gd name="connsiteY21" fmla="*/ 426 h 10000"/>
                <a:gd name="connsiteX22" fmla="*/ 9746 w 11451"/>
                <a:gd name="connsiteY22" fmla="*/ 213 h 10000"/>
                <a:gd name="connsiteX23" fmla="*/ 10000 w 11451"/>
                <a:gd name="connsiteY23" fmla="*/ 2123 h 10000"/>
                <a:gd name="connsiteX24" fmla="*/ 9885 w 11451"/>
                <a:gd name="connsiteY24" fmla="*/ 2087 h 10000"/>
                <a:gd name="connsiteX25" fmla="*/ 11451 w 11451"/>
                <a:gd name="connsiteY25" fmla="*/ 2520 h 10000"/>
                <a:gd name="connsiteX0" fmla="*/ 11451 w 11451"/>
                <a:gd name="connsiteY0" fmla="*/ 2520 h 10000"/>
                <a:gd name="connsiteX1" fmla="*/ 10380 w 11451"/>
                <a:gd name="connsiteY1" fmla="*/ 3201 h 10000"/>
                <a:gd name="connsiteX2" fmla="*/ 8896 w 11451"/>
                <a:gd name="connsiteY2" fmla="*/ 4068 h 10000"/>
                <a:gd name="connsiteX3" fmla="*/ 95 w 11451"/>
                <a:gd name="connsiteY3" fmla="*/ 10000 h 10000"/>
                <a:gd name="connsiteX4" fmla="*/ 1266 w 11451"/>
                <a:gd name="connsiteY4" fmla="*/ 9432 h 10000"/>
                <a:gd name="connsiteX5" fmla="*/ 3412 w 11451"/>
                <a:gd name="connsiteY5" fmla="*/ 7730 h 10000"/>
                <a:gd name="connsiteX6" fmla="*/ 3606 w 11451"/>
                <a:gd name="connsiteY6" fmla="*/ 6951 h 10000"/>
                <a:gd name="connsiteX7" fmla="*/ 2728 w 11451"/>
                <a:gd name="connsiteY7" fmla="*/ 5958 h 10000"/>
                <a:gd name="connsiteX8" fmla="*/ 4190 w 11451"/>
                <a:gd name="connsiteY8" fmla="*/ 5178 h 10000"/>
                <a:gd name="connsiteX9" fmla="*/ 3801 w 11451"/>
                <a:gd name="connsiteY9" fmla="*/ 4187 h 10000"/>
                <a:gd name="connsiteX10" fmla="*/ 2044 w 11451"/>
                <a:gd name="connsiteY10" fmla="*/ 3547 h 10000"/>
                <a:gd name="connsiteX11" fmla="*/ 679 w 11451"/>
                <a:gd name="connsiteY11" fmla="*/ 4540 h 10000"/>
                <a:gd name="connsiteX12" fmla="*/ 0 w 11451"/>
                <a:gd name="connsiteY12" fmla="*/ 4256 h 10000"/>
                <a:gd name="connsiteX13" fmla="*/ 878 w 11451"/>
                <a:gd name="connsiteY13" fmla="*/ 3049 h 10000"/>
                <a:gd name="connsiteX14" fmla="*/ 292 w 11451"/>
                <a:gd name="connsiteY14" fmla="*/ 2340 h 10000"/>
                <a:gd name="connsiteX15" fmla="*/ 391 w 11451"/>
                <a:gd name="connsiteY15" fmla="*/ 993 h 10000"/>
                <a:gd name="connsiteX16" fmla="*/ 1854 w 11451"/>
                <a:gd name="connsiteY16" fmla="*/ 709 h 10000"/>
                <a:gd name="connsiteX17" fmla="*/ 3020 w 11451"/>
                <a:gd name="connsiteY17" fmla="*/ 142 h 10000"/>
                <a:gd name="connsiteX18" fmla="*/ 3898 w 11451"/>
                <a:gd name="connsiteY18" fmla="*/ 0 h 10000"/>
                <a:gd name="connsiteX19" fmla="*/ 5941 w 11451"/>
                <a:gd name="connsiteY19" fmla="*/ 426 h 10000"/>
                <a:gd name="connsiteX20" fmla="*/ 7308 w 11451"/>
                <a:gd name="connsiteY20" fmla="*/ 709 h 10000"/>
                <a:gd name="connsiteX21" fmla="*/ 8090 w 11451"/>
                <a:gd name="connsiteY21" fmla="*/ 709 h 10000"/>
                <a:gd name="connsiteX22" fmla="*/ 9058 w 11451"/>
                <a:gd name="connsiteY22" fmla="*/ 426 h 10000"/>
                <a:gd name="connsiteX23" fmla="*/ 9746 w 11451"/>
                <a:gd name="connsiteY23" fmla="*/ 213 h 10000"/>
                <a:gd name="connsiteX24" fmla="*/ 10000 w 11451"/>
                <a:gd name="connsiteY24" fmla="*/ 2123 h 10000"/>
                <a:gd name="connsiteX25" fmla="*/ 9885 w 11451"/>
                <a:gd name="connsiteY25" fmla="*/ 2087 h 10000"/>
                <a:gd name="connsiteX26" fmla="*/ 11451 w 11451"/>
                <a:gd name="connsiteY26" fmla="*/ 2520 h 10000"/>
                <a:gd name="connsiteX0" fmla="*/ 11451 w 11451"/>
                <a:gd name="connsiteY0" fmla="*/ 2520 h 10000"/>
                <a:gd name="connsiteX1" fmla="*/ 10380 w 11451"/>
                <a:gd name="connsiteY1" fmla="*/ 3201 h 10000"/>
                <a:gd name="connsiteX2" fmla="*/ 8642 w 11451"/>
                <a:gd name="connsiteY2" fmla="*/ 3387 h 10000"/>
                <a:gd name="connsiteX3" fmla="*/ 95 w 11451"/>
                <a:gd name="connsiteY3" fmla="*/ 10000 h 10000"/>
                <a:gd name="connsiteX4" fmla="*/ 1266 w 11451"/>
                <a:gd name="connsiteY4" fmla="*/ 9432 h 10000"/>
                <a:gd name="connsiteX5" fmla="*/ 3412 w 11451"/>
                <a:gd name="connsiteY5" fmla="*/ 7730 h 10000"/>
                <a:gd name="connsiteX6" fmla="*/ 3606 w 11451"/>
                <a:gd name="connsiteY6" fmla="*/ 6951 h 10000"/>
                <a:gd name="connsiteX7" fmla="*/ 2728 w 11451"/>
                <a:gd name="connsiteY7" fmla="*/ 5958 h 10000"/>
                <a:gd name="connsiteX8" fmla="*/ 4190 w 11451"/>
                <a:gd name="connsiteY8" fmla="*/ 5178 h 10000"/>
                <a:gd name="connsiteX9" fmla="*/ 3801 w 11451"/>
                <a:gd name="connsiteY9" fmla="*/ 4187 h 10000"/>
                <a:gd name="connsiteX10" fmla="*/ 2044 w 11451"/>
                <a:gd name="connsiteY10" fmla="*/ 3547 h 10000"/>
                <a:gd name="connsiteX11" fmla="*/ 679 w 11451"/>
                <a:gd name="connsiteY11" fmla="*/ 4540 h 10000"/>
                <a:gd name="connsiteX12" fmla="*/ 0 w 11451"/>
                <a:gd name="connsiteY12" fmla="*/ 4256 h 10000"/>
                <a:gd name="connsiteX13" fmla="*/ 878 w 11451"/>
                <a:gd name="connsiteY13" fmla="*/ 3049 h 10000"/>
                <a:gd name="connsiteX14" fmla="*/ 292 w 11451"/>
                <a:gd name="connsiteY14" fmla="*/ 2340 h 10000"/>
                <a:gd name="connsiteX15" fmla="*/ 391 w 11451"/>
                <a:gd name="connsiteY15" fmla="*/ 993 h 10000"/>
                <a:gd name="connsiteX16" fmla="*/ 1854 w 11451"/>
                <a:gd name="connsiteY16" fmla="*/ 709 h 10000"/>
                <a:gd name="connsiteX17" fmla="*/ 3020 w 11451"/>
                <a:gd name="connsiteY17" fmla="*/ 142 h 10000"/>
                <a:gd name="connsiteX18" fmla="*/ 3898 w 11451"/>
                <a:gd name="connsiteY18" fmla="*/ 0 h 10000"/>
                <a:gd name="connsiteX19" fmla="*/ 5941 w 11451"/>
                <a:gd name="connsiteY19" fmla="*/ 426 h 10000"/>
                <a:gd name="connsiteX20" fmla="*/ 7308 w 11451"/>
                <a:gd name="connsiteY20" fmla="*/ 709 h 10000"/>
                <a:gd name="connsiteX21" fmla="*/ 8090 w 11451"/>
                <a:gd name="connsiteY21" fmla="*/ 709 h 10000"/>
                <a:gd name="connsiteX22" fmla="*/ 9058 w 11451"/>
                <a:gd name="connsiteY22" fmla="*/ 426 h 10000"/>
                <a:gd name="connsiteX23" fmla="*/ 9746 w 11451"/>
                <a:gd name="connsiteY23" fmla="*/ 213 h 10000"/>
                <a:gd name="connsiteX24" fmla="*/ 10000 w 11451"/>
                <a:gd name="connsiteY24" fmla="*/ 2123 h 10000"/>
                <a:gd name="connsiteX25" fmla="*/ 9885 w 11451"/>
                <a:gd name="connsiteY25" fmla="*/ 2087 h 10000"/>
                <a:gd name="connsiteX26" fmla="*/ 11451 w 11451"/>
                <a:gd name="connsiteY26" fmla="*/ 2520 h 10000"/>
                <a:gd name="connsiteX0" fmla="*/ 11451 w 11451"/>
                <a:gd name="connsiteY0" fmla="*/ 2520 h 10000"/>
                <a:gd name="connsiteX1" fmla="*/ 10833 w 11451"/>
                <a:gd name="connsiteY1" fmla="*/ 2880 h 10000"/>
                <a:gd name="connsiteX2" fmla="*/ 8642 w 11451"/>
                <a:gd name="connsiteY2" fmla="*/ 3387 h 10000"/>
                <a:gd name="connsiteX3" fmla="*/ 95 w 11451"/>
                <a:gd name="connsiteY3" fmla="*/ 10000 h 10000"/>
                <a:gd name="connsiteX4" fmla="*/ 1266 w 11451"/>
                <a:gd name="connsiteY4" fmla="*/ 9432 h 10000"/>
                <a:gd name="connsiteX5" fmla="*/ 3412 w 11451"/>
                <a:gd name="connsiteY5" fmla="*/ 7730 h 10000"/>
                <a:gd name="connsiteX6" fmla="*/ 3606 w 11451"/>
                <a:gd name="connsiteY6" fmla="*/ 6951 h 10000"/>
                <a:gd name="connsiteX7" fmla="*/ 2728 w 11451"/>
                <a:gd name="connsiteY7" fmla="*/ 5958 h 10000"/>
                <a:gd name="connsiteX8" fmla="*/ 4190 w 11451"/>
                <a:gd name="connsiteY8" fmla="*/ 5178 h 10000"/>
                <a:gd name="connsiteX9" fmla="*/ 3801 w 11451"/>
                <a:gd name="connsiteY9" fmla="*/ 4187 h 10000"/>
                <a:gd name="connsiteX10" fmla="*/ 2044 w 11451"/>
                <a:gd name="connsiteY10" fmla="*/ 3547 h 10000"/>
                <a:gd name="connsiteX11" fmla="*/ 679 w 11451"/>
                <a:gd name="connsiteY11" fmla="*/ 4540 h 10000"/>
                <a:gd name="connsiteX12" fmla="*/ 0 w 11451"/>
                <a:gd name="connsiteY12" fmla="*/ 4256 h 10000"/>
                <a:gd name="connsiteX13" fmla="*/ 878 w 11451"/>
                <a:gd name="connsiteY13" fmla="*/ 3049 h 10000"/>
                <a:gd name="connsiteX14" fmla="*/ 292 w 11451"/>
                <a:gd name="connsiteY14" fmla="*/ 2340 h 10000"/>
                <a:gd name="connsiteX15" fmla="*/ 391 w 11451"/>
                <a:gd name="connsiteY15" fmla="*/ 993 h 10000"/>
                <a:gd name="connsiteX16" fmla="*/ 1854 w 11451"/>
                <a:gd name="connsiteY16" fmla="*/ 709 h 10000"/>
                <a:gd name="connsiteX17" fmla="*/ 3020 w 11451"/>
                <a:gd name="connsiteY17" fmla="*/ 142 h 10000"/>
                <a:gd name="connsiteX18" fmla="*/ 3898 w 11451"/>
                <a:gd name="connsiteY18" fmla="*/ 0 h 10000"/>
                <a:gd name="connsiteX19" fmla="*/ 5941 w 11451"/>
                <a:gd name="connsiteY19" fmla="*/ 426 h 10000"/>
                <a:gd name="connsiteX20" fmla="*/ 7308 w 11451"/>
                <a:gd name="connsiteY20" fmla="*/ 709 h 10000"/>
                <a:gd name="connsiteX21" fmla="*/ 8090 w 11451"/>
                <a:gd name="connsiteY21" fmla="*/ 709 h 10000"/>
                <a:gd name="connsiteX22" fmla="*/ 9058 w 11451"/>
                <a:gd name="connsiteY22" fmla="*/ 426 h 10000"/>
                <a:gd name="connsiteX23" fmla="*/ 9746 w 11451"/>
                <a:gd name="connsiteY23" fmla="*/ 213 h 10000"/>
                <a:gd name="connsiteX24" fmla="*/ 10000 w 11451"/>
                <a:gd name="connsiteY24" fmla="*/ 2123 h 10000"/>
                <a:gd name="connsiteX25" fmla="*/ 9885 w 11451"/>
                <a:gd name="connsiteY25" fmla="*/ 2087 h 10000"/>
                <a:gd name="connsiteX26" fmla="*/ 11451 w 11451"/>
                <a:gd name="connsiteY26" fmla="*/ 2520 h 10000"/>
                <a:gd name="connsiteX0" fmla="*/ 11451 w 11451"/>
                <a:gd name="connsiteY0" fmla="*/ 2520 h 10000"/>
                <a:gd name="connsiteX1" fmla="*/ 10833 w 11451"/>
                <a:gd name="connsiteY1" fmla="*/ 2880 h 10000"/>
                <a:gd name="connsiteX2" fmla="*/ 9307 w 11451"/>
                <a:gd name="connsiteY2" fmla="*/ 2582 h 10000"/>
                <a:gd name="connsiteX3" fmla="*/ 95 w 11451"/>
                <a:gd name="connsiteY3" fmla="*/ 10000 h 10000"/>
                <a:gd name="connsiteX4" fmla="*/ 1266 w 11451"/>
                <a:gd name="connsiteY4" fmla="*/ 9432 h 10000"/>
                <a:gd name="connsiteX5" fmla="*/ 3412 w 11451"/>
                <a:gd name="connsiteY5" fmla="*/ 7730 h 10000"/>
                <a:gd name="connsiteX6" fmla="*/ 3606 w 11451"/>
                <a:gd name="connsiteY6" fmla="*/ 6951 h 10000"/>
                <a:gd name="connsiteX7" fmla="*/ 2728 w 11451"/>
                <a:gd name="connsiteY7" fmla="*/ 5958 h 10000"/>
                <a:gd name="connsiteX8" fmla="*/ 4190 w 11451"/>
                <a:gd name="connsiteY8" fmla="*/ 5178 h 10000"/>
                <a:gd name="connsiteX9" fmla="*/ 3801 w 11451"/>
                <a:gd name="connsiteY9" fmla="*/ 4187 h 10000"/>
                <a:gd name="connsiteX10" fmla="*/ 2044 w 11451"/>
                <a:gd name="connsiteY10" fmla="*/ 3547 h 10000"/>
                <a:gd name="connsiteX11" fmla="*/ 679 w 11451"/>
                <a:gd name="connsiteY11" fmla="*/ 4540 h 10000"/>
                <a:gd name="connsiteX12" fmla="*/ 0 w 11451"/>
                <a:gd name="connsiteY12" fmla="*/ 4256 h 10000"/>
                <a:gd name="connsiteX13" fmla="*/ 878 w 11451"/>
                <a:gd name="connsiteY13" fmla="*/ 3049 h 10000"/>
                <a:gd name="connsiteX14" fmla="*/ 292 w 11451"/>
                <a:gd name="connsiteY14" fmla="*/ 2340 h 10000"/>
                <a:gd name="connsiteX15" fmla="*/ 391 w 11451"/>
                <a:gd name="connsiteY15" fmla="*/ 993 h 10000"/>
                <a:gd name="connsiteX16" fmla="*/ 1854 w 11451"/>
                <a:gd name="connsiteY16" fmla="*/ 709 h 10000"/>
                <a:gd name="connsiteX17" fmla="*/ 3020 w 11451"/>
                <a:gd name="connsiteY17" fmla="*/ 142 h 10000"/>
                <a:gd name="connsiteX18" fmla="*/ 3898 w 11451"/>
                <a:gd name="connsiteY18" fmla="*/ 0 h 10000"/>
                <a:gd name="connsiteX19" fmla="*/ 5941 w 11451"/>
                <a:gd name="connsiteY19" fmla="*/ 426 h 10000"/>
                <a:gd name="connsiteX20" fmla="*/ 7308 w 11451"/>
                <a:gd name="connsiteY20" fmla="*/ 709 h 10000"/>
                <a:gd name="connsiteX21" fmla="*/ 8090 w 11451"/>
                <a:gd name="connsiteY21" fmla="*/ 709 h 10000"/>
                <a:gd name="connsiteX22" fmla="*/ 9058 w 11451"/>
                <a:gd name="connsiteY22" fmla="*/ 426 h 10000"/>
                <a:gd name="connsiteX23" fmla="*/ 9746 w 11451"/>
                <a:gd name="connsiteY23" fmla="*/ 213 h 10000"/>
                <a:gd name="connsiteX24" fmla="*/ 10000 w 11451"/>
                <a:gd name="connsiteY24" fmla="*/ 2123 h 10000"/>
                <a:gd name="connsiteX25" fmla="*/ 9885 w 11451"/>
                <a:gd name="connsiteY25" fmla="*/ 2087 h 10000"/>
                <a:gd name="connsiteX26" fmla="*/ 11451 w 11451"/>
                <a:gd name="connsiteY26"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95 w 11451"/>
                <a:gd name="connsiteY4" fmla="*/ 10000 h 10000"/>
                <a:gd name="connsiteX5" fmla="*/ 1266 w 11451"/>
                <a:gd name="connsiteY5" fmla="*/ 9432 h 10000"/>
                <a:gd name="connsiteX6" fmla="*/ 3412 w 11451"/>
                <a:gd name="connsiteY6" fmla="*/ 7730 h 10000"/>
                <a:gd name="connsiteX7" fmla="*/ 3606 w 11451"/>
                <a:gd name="connsiteY7" fmla="*/ 6951 h 10000"/>
                <a:gd name="connsiteX8" fmla="*/ 2728 w 11451"/>
                <a:gd name="connsiteY8" fmla="*/ 5958 h 10000"/>
                <a:gd name="connsiteX9" fmla="*/ 4190 w 11451"/>
                <a:gd name="connsiteY9" fmla="*/ 5178 h 10000"/>
                <a:gd name="connsiteX10" fmla="*/ 3801 w 11451"/>
                <a:gd name="connsiteY10" fmla="*/ 4187 h 10000"/>
                <a:gd name="connsiteX11" fmla="*/ 2044 w 11451"/>
                <a:gd name="connsiteY11" fmla="*/ 3547 h 10000"/>
                <a:gd name="connsiteX12" fmla="*/ 679 w 11451"/>
                <a:gd name="connsiteY12" fmla="*/ 4540 h 10000"/>
                <a:gd name="connsiteX13" fmla="*/ 0 w 11451"/>
                <a:gd name="connsiteY13" fmla="*/ 4256 h 10000"/>
                <a:gd name="connsiteX14" fmla="*/ 878 w 11451"/>
                <a:gd name="connsiteY14" fmla="*/ 3049 h 10000"/>
                <a:gd name="connsiteX15" fmla="*/ 292 w 11451"/>
                <a:gd name="connsiteY15" fmla="*/ 2340 h 10000"/>
                <a:gd name="connsiteX16" fmla="*/ 391 w 11451"/>
                <a:gd name="connsiteY16" fmla="*/ 993 h 10000"/>
                <a:gd name="connsiteX17" fmla="*/ 1854 w 11451"/>
                <a:gd name="connsiteY17" fmla="*/ 709 h 10000"/>
                <a:gd name="connsiteX18" fmla="*/ 3020 w 11451"/>
                <a:gd name="connsiteY18" fmla="*/ 142 h 10000"/>
                <a:gd name="connsiteX19" fmla="*/ 3898 w 11451"/>
                <a:gd name="connsiteY19" fmla="*/ 0 h 10000"/>
                <a:gd name="connsiteX20" fmla="*/ 5941 w 11451"/>
                <a:gd name="connsiteY20" fmla="*/ 426 h 10000"/>
                <a:gd name="connsiteX21" fmla="*/ 7308 w 11451"/>
                <a:gd name="connsiteY21" fmla="*/ 709 h 10000"/>
                <a:gd name="connsiteX22" fmla="*/ 8090 w 11451"/>
                <a:gd name="connsiteY22" fmla="*/ 709 h 10000"/>
                <a:gd name="connsiteX23" fmla="*/ 9058 w 11451"/>
                <a:gd name="connsiteY23" fmla="*/ 426 h 10000"/>
                <a:gd name="connsiteX24" fmla="*/ 9746 w 11451"/>
                <a:gd name="connsiteY24" fmla="*/ 213 h 10000"/>
                <a:gd name="connsiteX25" fmla="*/ 10000 w 11451"/>
                <a:gd name="connsiteY25" fmla="*/ 2123 h 10000"/>
                <a:gd name="connsiteX26" fmla="*/ 9885 w 11451"/>
                <a:gd name="connsiteY26" fmla="*/ 2087 h 10000"/>
                <a:gd name="connsiteX27" fmla="*/ 11451 w 11451"/>
                <a:gd name="connsiteY27"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5680 w 11451"/>
                <a:gd name="connsiteY4" fmla="*/ 5182 h 10000"/>
                <a:gd name="connsiteX5" fmla="*/ 95 w 11451"/>
                <a:gd name="connsiteY5" fmla="*/ 10000 h 10000"/>
                <a:gd name="connsiteX6" fmla="*/ 1266 w 11451"/>
                <a:gd name="connsiteY6" fmla="*/ 9432 h 10000"/>
                <a:gd name="connsiteX7" fmla="*/ 3412 w 11451"/>
                <a:gd name="connsiteY7" fmla="*/ 7730 h 10000"/>
                <a:gd name="connsiteX8" fmla="*/ 3606 w 11451"/>
                <a:gd name="connsiteY8" fmla="*/ 6951 h 10000"/>
                <a:gd name="connsiteX9" fmla="*/ 2728 w 11451"/>
                <a:gd name="connsiteY9" fmla="*/ 5958 h 10000"/>
                <a:gd name="connsiteX10" fmla="*/ 4190 w 11451"/>
                <a:gd name="connsiteY10" fmla="*/ 5178 h 10000"/>
                <a:gd name="connsiteX11" fmla="*/ 3801 w 11451"/>
                <a:gd name="connsiteY11" fmla="*/ 4187 h 10000"/>
                <a:gd name="connsiteX12" fmla="*/ 2044 w 11451"/>
                <a:gd name="connsiteY12" fmla="*/ 3547 h 10000"/>
                <a:gd name="connsiteX13" fmla="*/ 679 w 11451"/>
                <a:gd name="connsiteY13" fmla="*/ 4540 h 10000"/>
                <a:gd name="connsiteX14" fmla="*/ 0 w 11451"/>
                <a:gd name="connsiteY14" fmla="*/ 4256 h 10000"/>
                <a:gd name="connsiteX15" fmla="*/ 878 w 11451"/>
                <a:gd name="connsiteY15" fmla="*/ 3049 h 10000"/>
                <a:gd name="connsiteX16" fmla="*/ 292 w 11451"/>
                <a:gd name="connsiteY16" fmla="*/ 2340 h 10000"/>
                <a:gd name="connsiteX17" fmla="*/ 391 w 11451"/>
                <a:gd name="connsiteY17" fmla="*/ 993 h 10000"/>
                <a:gd name="connsiteX18" fmla="*/ 1854 w 11451"/>
                <a:gd name="connsiteY18" fmla="*/ 709 h 10000"/>
                <a:gd name="connsiteX19" fmla="*/ 3020 w 11451"/>
                <a:gd name="connsiteY19" fmla="*/ 142 h 10000"/>
                <a:gd name="connsiteX20" fmla="*/ 3898 w 11451"/>
                <a:gd name="connsiteY20" fmla="*/ 0 h 10000"/>
                <a:gd name="connsiteX21" fmla="*/ 5941 w 11451"/>
                <a:gd name="connsiteY21" fmla="*/ 426 h 10000"/>
                <a:gd name="connsiteX22" fmla="*/ 7308 w 11451"/>
                <a:gd name="connsiteY22" fmla="*/ 709 h 10000"/>
                <a:gd name="connsiteX23" fmla="*/ 8090 w 11451"/>
                <a:gd name="connsiteY23" fmla="*/ 709 h 10000"/>
                <a:gd name="connsiteX24" fmla="*/ 9058 w 11451"/>
                <a:gd name="connsiteY24" fmla="*/ 426 h 10000"/>
                <a:gd name="connsiteX25" fmla="*/ 9746 w 11451"/>
                <a:gd name="connsiteY25" fmla="*/ 213 h 10000"/>
                <a:gd name="connsiteX26" fmla="*/ 10000 w 11451"/>
                <a:gd name="connsiteY26" fmla="*/ 2123 h 10000"/>
                <a:gd name="connsiteX27" fmla="*/ 9885 w 11451"/>
                <a:gd name="connsiteY27" fmla="*/ 2087 h 10000"/>
                <a:gd name="connsiteX28" fmla="*/ 11451 w 11451"/>
                <a:gd name="connsiteY28"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95 w 11451"/>
                <a:gd name="connsiteY5" fmla="*/ 10000 h 10000"/>
                <a:gd name="connsiteX6" fmla="*/ 1266 w 11451"/>
                <a:gd name="connsiteY6" fmla="*/ 9432 h 10000"/>
                <a:gd name="connsiteX7" fmla="*/ 3412 w 11451"/>
                <a:gd name="connsiteY7" fmla="*/ 7730 h 10000"/>
                <a:gd name="connsiteX8" fmla="*/ 3606 w 11451"/>
                <a:gd name="connsiteY8" fmla="*/ 6951 h 10000"/>
                <a:gd name="connsiteX9" fmla="*/ 2728 w 11451"/>
                <a:gd name="connsiteY9" fmla="*/ 5958 h 10000"/>
                <a:gd name="connsiteX10" fmla="*/ 4190 w 11451"/>
                <a:gd name="connsiteY10" fmla="*/ 5178 h 10000"/>
                <a:gd name="connsiteX11" fmla="*/ 3801 w 11451"/>
                <a:gd name="connsiteY11" fmla="*/ 4187 h 10000"/>
                <a:gd name="connsiteX12" fmla="*/ 2044 w 11451"/>
                <a:gd name="connsiteY12" fmla="*/ 3547 h 10000"/>
                <a:gd name="connsiteX13" fmla="*/ 679 w 11451"/>
                <a:gd name="connsiteY13" fmla="*/ 4540 h 10000"/>
                <a:gd name="connsiteX14" fmla="*/ 0 w 11451"/>
                <a:gd name="connsiteY14" fmla="*/ 4256 h 10000"/>
                <a:gd name="connsiteX15" fmla="*/ 878 w 11451"/>
                <a:gd name="connsiteY15" fmla="*/ 3049 h 10000"/>
                <a:gd name="connsiteX16" fmla="*/ 292 w 11451"/>
                <a:gd name="connsiteY16" fmla="*/ 2340 h 10000"/>
                <a:gd name="connsiteX17" fmla="*/ 391 w 11451"/>
                <a:gd name="connsiteY17" fmla="*/ 993 h 10000"/>
                <a:gd name="connsiteX18" fmla="*/ 1854 w 11451"/>
                <a:gd name="connsiteY18" fmla="*/ 709 h 10000"/>
                <a:gd name="connsiteX19" fmla="*/ 3020 w 11451"/>
                <a:gd name="connsiteY19" fmla="*/ 142 h 10000"/>
                <a:gd name="connsiteX20" fmla="*/ 3898 w 11451"/>
                <a:gd name="connsiteY20" fmla="*/ 0 h 10000"/>
                <a:gd name="connsiteX21" fmla="*/ 5941 w 11451"/>
                <a:gd name="connsiteY21" fmla="*/ 426 h 10000"/>
                <a:gd name="connsiteX22" fmla="*/ 7308 w 11451"/>
                <a:gd name="connsiteY22" fmla="*/ 709 h 10000"/>
                <a:gd name="connsiteX23" fmla="*/ 8090 w 11451"/>
                <a:gd name="connsiteY23" fmla="*/ 709 h 10000"/>
                <a:gd name="connsiteX24" fmla="*/ 9058 w 11451"/>
                <a:gd name="connsiteY24" fmla="*/ 426 h 10000"/>
                <a:gd name="connsiteX25" fmla="*/ 9746 w 11451"/>
                <a:gd name="connsiteY25" fmla="*/ 213 h 10000"/>
                <a:gd name="connsiteX26" fmla="*/ 10000 w 11451"/>
                <a:gd name="connsiteY26" fmla="*/ 2123 h 10000"/>
                <a:gd name="connsiteX27" fmla="*/ 9885 w 11451"/>
                <a:gd name="connsiteY27" fmla="*/ 2087 h 10000"/>
                <a:gd name="connsiteX28" fmla="*/ 11451 w 11451"/>
                <a:gd name="connsiteY28"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6144 w 11451"/>
                <a:gd name="connsiteY5" fmla="*/ 7277 h 10000"/>
                <a:gd name="connsiteX6" fmla="*/ 95 w 11451"/>
                <a:gd name="connsiteY6" fmla="*/ 10000 h 10000"/>
                <a:gd name="connsiteX7" fmla="*/ 1266 w 11451"/>
                <a:gd name="connsiteY7" fmla="*/ 9432 h 10000"/>
                <a:gd name="connsiteX8" fmla="*/ 3412 w 11451"/>
                <a:gd name="connsiteY8" fmla="*/ 7730 h 10000"/>
                <a:gd name="connsiteX9" fmla="*/ 3606 w 11451"/>
                <a:gd name="connsiteY9" fmla="*/ 6951 h 10000"/>
                <a:gd name="connsiteX10" fmla="*/ 2728 w 11451"/>
                <a:gd name="connsiteY10" fmla="*/ 5958 h 10000"/>
                <a:gd name="connsiteX11" fmla="*/ 4190 w 11451"/>
                <a:gd name="connsiteY11" fmla="*/ 5178 h 10000"/>
                <a:gd name="connsiteX12" fmla="*/ 3801 w 11451"/>
                <a:gd name="connsiteY12" fmla="*/ 4187 h 10000"/>
                <a:gd name="connsiteX13" fmla="*/ 2044 w 11451"/>
                <a:gd name="connsiteY13" fmla="*/ 3547 h 10000"/>
                <a:gd name="connsiteX14" fmla="*/ 679 w 11451"/>
                <a:gd name="connsiteY14" fmla="*/ 4540 h 10000"/>
                <a:gd name="connsiteX15" fmla="*/ 0 w 11451"/>
                <a:gd name="connsiteY15" fmla="*/ 4256 h 10000"/>
                <a:gd name="connsiteX16" fmla="*/ 878 w 11451"/>
                <a:gd name="connsiteY16" fmla="*/ 3049 h 10000"/>
                <a:gd name="connsiteX17" fmla="*/ 292 w 11451"/>
                <a:gd name="connsiteY17" fmla="*/ 2340 h 10000"/>
                <a:gd name="connsiteX18" fmla="*/ 391 w 11451"/>
                <a:gd name="connsiteY18" fmla="*/ 993 h 10000"/>
                <a:gd name="connsiteX19" fmla="*/ 1854 w 11451"/>
                <a:gd name="connsiteY19" fmla="*/ 709 h 10000"/>
                <a:gd name="connsiteX20" fmla="*/ 3020 w 11451"/>
                <a:gd name="connsiteY20" fmla="*/ 142 h 10000"/>
                <a:gd name="connsiteX21" fmla="*/ 3898 w 11451"/>
                <a:gd name="connsiteY21" fmla="*/ 0 h 10000"/>
                <a:gd name="connsiteX22" fmla="*/ 5941 w 11451"/>
                <a:gd name="connsiteY22" fmla="*/ 426 h 10000"/>
                <a:gd name="connsiteX23" fmla="*/ 7308 w 11451"/>
                <a:gd name="connsiteY23" fmla="*/ 709 h 10000"/>
                <a:gd name="connsiteX24" fmla="*/ 8090 w 11451"/>
                <a:gd name="connsiteY24" fmla="*/ 709 h 10000"/>
                <a:gd name="connsiteX25" fmla="*/ 9058 w 11451"/>
                <a:gd name="connsiteY25" fmla="*/ 426 h 10000"/>
                <a:gd name="connsiteX26" fmla="*/ 9746 w 11451"/>
                <a:gd name="connsiteY26" fmla="*/ 213 h 10000"/>
                <a:gd name="connsiteX27" fmla="*/ 10000 w 11451"/>
                <a:gd name="connsiteY27" fmla="*/ 2123 h 10000"/>
                <a:gd name="connsiteX28" fmla="*/ 9885 w 11451"/>
                <a:gd name="connsiteY28" fmla="*/ 2087 h 10000"/>
                <a:gd name="connsiteX29" fmla="*/ 11451 w 11451"/>
                <a:gd name="connsiteY29"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6144 w 11451"/>
                <a:gd name="connsiteY5" fmla="*/ 7277 h 10000"/>
                <a:gd name="connsiteX6" fmla="*/ 95 w 11451"/>
                <a:gd name="connsiteY6" fmla="*/ 10000 h 10000"/>
                <a:gd name="connsiteX7" fmla="*/ 1266 w 11451"/>
                <a:gd name="connsiteY7" fmla="*/ 9432 h 10000"/>
                <a:gd name="connsiteX8" fmla="*/ 3412 w 11451"/>
                <a:gd name="connsiteY8" fmla="*/ 7730 h 10000"/>
                <a:gd name="connsiteX9" fmla="*/ 3606 w 11451"/>
                <a:gd name="connsiteY9" fmla="*/ 6951 h 10000"/>
                <a:gd name="connsiteX10" fmla="*/ 2728 w 11451"/>
                <a:gd name="connsiteY10" fmla="*/ 5958 h 10000"/>
                <a:gd name="connsiteX11" fmla="*/ 4190 w 11451"/>
                <a:gd name="connsiteY11" fmla="*/ 5178 h 10000"/>
                <a:gd name="connsiteX12" fmla="*/ 3801 w 11451"/>
                <a:gd name="connsiteY12" fmla="*/ 4187 h 10000"/>
                <a:gd name="connsiteX13" fmla="*/ 2044 w 11451"/>
                <a:gd name="connsiteY13" fmla="*/ 3547 h 10000"/>
                <a:gd name="connsiteX14" fmla="*/ 679 w 11451"/>
                <a:gd name="connsiteY14" fmla="*/ 4540 h 10000"/>
                <a:gd name="connsiteX15" fmla="*/ 0 w 11451"/>
                <a:gd name="connsiteY15" fmla="*/ 4256 h 10000"/>
                <a:gd name="connsiteX16" fmla="*/ 878 w 11451"/>
                <a:gd name="connsiteY16" fmla="*/ 3049 h 10000"/>
                <a:gd name="connsiteX17" fmla="*/ 292 w 11451"/>
                <a:gd name="connsiteY17" fmla="*/ 2340 h 10000"/>
                <a:gd name="connsiteX18" fmla="*/ 391 w 11451"/>
                <a:gd name="connsiteY18" fmla="*/ 993 h 10000"/>
                <a:gd name="connsiteX19" fmla="*/ 1854 w 11451"/>
                <a:gd name="connsiteY19" fmla="*/ 709 h 10000"/>
                <a:gd name="connsiteX20" fmla="*/ 3020 w 11451"/>
                <a:gd name="connsiteY20" fmla="*/ 142 h 10000"/>
                <a:gd name="connsiteX21" fmla="*/ 3898 w 11451"/>
                <a:gd name="connsiteY21" fmla="*/ 0 h 10000"/>
                <a:gd name="connsiteX22" fmla="*/ 5941 w 11451"/>
                <a:gd name="connsiteY22" fmla="*/ 426 h 10000"/>
                <a:gd name="connsiteX23" fmla="*/ 7308 w 11451"/>
                <a:gd name="connsiteY23" fmla="*/ 709 h 10000"/>
                <a:gd name="connsiteX24" fmla="*/ 8090 w 11451"/>
                <a:gd name="connsiteY24" fmla="*/ 709 h 10000"/>
                <a:gd name="connsiteX25" fmla="*/ 9058 w 11451"/>
                <a:gd name="connsiteY25" fmla="*/ 426 h 10000"/>
                <a:gd name="connsiteX26" fmla="*/ 9746 w 11451"/>
                <a:gd name="connsiteY26" fmla="*/ 213 h 10000"/>
                <a:gd name="connsiteX27" fmla="*/ 10000 w 11451"/>
                <a:gd name="connsiteY27" fmla="*/ 2123 h 10000"/>
                <a:gd name="connsiteX28" fmla="*/ 9885 w 11451"/>
                <a:gd name="connsiteY28" fmla="*/ 2087 h 10000"/>
                <a:gd name="connsiteX29" fmla="*/ 11451 w 11451"/>
                <a:gd name="connsiteY29"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6144 w 11451"/>
                <a:gd name="connsiteY5" fmla="*/ 7277 h 10000"/>
                <a:gd name="connsiteX6" fmla="*/ 3536 w 11451"/>
                <a:gd name="connsiteY6" fmla="*/ 8524 h 10000"/>
                <a:gd name="connsiteX7" fmla="*/ 95 w 11451"/>
                <a:gd name="connsiteY7" fmla="*/ 10000 h 10000"/>
                <a:gd name="connsiteX8" fmla="*/ 1266 w 11451"/>
                <a:gd name="connsiteY8" fmla="*/ 9432 h 10000"/>
                <a:gd name="connsiteX9" fmla="*/ 3412 w 11451"/>
                <a:gd name="connsiteY9" fmla="*/ 7730 h 10000"/>
                <a:gd name="connsiteX10" fmla="*/ 3606 w 11451"/>
                <a:gd name="connsiteY10" fmla="*/ 6951 h 10000"/>
                <a:gd name="connsiteX11" fmla="*/ 2728 w 11451"/>
                <a:gd name="connsiteY11" fmla="*/ 5958 h 10000"/>
                <a:gd name="connsiteX12" fmla="*/ 4190 w 11451"/>
                <a:gd name="connsiteY12" fmla="*/ 5178 h 10000"/>
                <a:gd name="connsiteX13" fmla="*/ 3801 w 11451"/>
                <a:gd name="connsiteY13" fmla="*/ 4187 h 10000"/>
                <a:gd name="connsiteX14" fmla="*/ 2044 w 11451"/>
                <a:gd name="connsiteY14" fmla="*/ 3547 h 10000"/>
                <a:gd name="connsiteX15" fmla="*/ 679 w 11451"/>
                <a:gd name="connsiteY15" fmla="*/ 4540 h 10000"/>
                <a:gd name="connsiteX16" fmla="*/ 0 w 11451"/>
                <a:gd name="connsiteY16" fmla="*/ 4256 h 10000"/>
                <a:gd name="connsiteX17" fmla="*/ 878 w 11451"/>
                <a:gd name="connsiteY17" fmla="*/ 3049 h 10000"/>
                <a:gd name="connsiteX18" fmla="*/ 292 w 11451"/>
                <a:gd name="connsiteY18" fmla="*/ 2340 h 10000"/>
                <a:gd name="connsiteX19" fmla="*/ 391 w 11451"/>
                <a:gd name="connsiteY19" fmla="*/ 993 h 10000"/>
                <a:gd name="connsiteX20" fmla="*/ 1854 w 11451"/>
                <a:gd name="connsiteY20" fmla="*/ 709 h 10000"/>
                <a:gd name="connsiteX21" fmla="*/ 3020 w 11451"/>
                <a:gd name="connsiteY21" fmla="*/ 142 h 10000"/>
                <a:gd name="connsiteX22" fmla="*/ 3898 w 11451"/>
                <a:gd name="connsiteY22" fmla="*/ 0 h 10000"/>
                <a:gd name="connsiteX23" fmla="*/ 5941 w 11451"/>
                <a:gd name="connsiteY23" fmla="*/ 426 h 10000"/>
                <a:gd name="connsiteX24" fmla="*/ 7308 w 11451"/>
                <a:gd name="connsiteY24" fmla="*/ 709 h 10000"/>
                <a:gd name="connsiteX25" fmla="*/ 8090 w 11451"/>
                <a:gd name="connsiteY25" fmla="*/ 709 h 10000"/>
                <a:gd name="connsiteX26" fmla="*/ 9058 w 11451"/>
                <a:gd name="connsiteY26" fmla="*/ 426 h 10000"/>
                <a:gd name="connsiteX27" fmla="*/ 9746 w 11451"/>
                <a:gd name="connsiteY27" fmla="*/ 213 h 10000"/>
                <a:gd name="connsiteX28" fmla="*/ 10000 w 11451"/>
                <a:gd name="connsiteY28" fmla="*/ 2123 h 10000"/>
                <a:gd name="connsiteX29" fmla="*/ 9885 w 11451"/>
                <a:gd name="connsiteY29" fmla="*/ 2087 h 10000"/>
                <a:gd name="connsiteX30" fmla="*/ 11451 w 11451"/>
                <a:gd name="connsiteY30"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6144 w 11451"/>
                <a:gd name="connsiteY5" fmla="*/ 7277 h 10000"/>
                <a:gd name="connsiteX6" fmla="*/ 3855 w 11451"/>
                <a:gd name="connsiteY6" fmla="*/ 10000 h 10000"/>
                <a:gd name="connsiteX7" fmla="*/ 95 w 11451"/>
                <a:gd name="connsiteY7" fmla="*/ 10000 h 10000"/>
                <a:gd name="connsiteX8" fmla="*/ 1266 w 11451"/>
                <a:gd name="connsiteY8" fmla="*/ 9432 h 10000"/>
                <a:gd name="connsiteX9" fmla="*/ 3412 w 11451"/>
                <a:gd name="connsiteY9" fmla="*/ 7730 h 10000"/>
                <a:gd name="connsiteX10" fmla="*/ 3606 w 11451"/>
                <a:gd name="connsiteY10" fmla="*/ 6951 h 10000"/>
                <a:gd name="connsiteX11" fmla="*/ 2728 w 11451"/>
                <a:gd name="connsiteY11" fmla="*/ 5958 h 10000"/>
                <a:gd name="connsiteX12" fmla="*/ 4190 w 11451"/>
                <a:gd name="connsiteY12" fmla="*/ 5178 h 10000"/>
                <a:gd name="connsiteX13" fmla="*/ 3801 w 11451"/>
                <a:gd name="connsiteY13" fmla="*/ 4187 h 10000"/>
                <a:gd name="connsiteX14" fmla="*/ 2044 w 11451"/>
                <a:gd name="connsiteY14" fmla="*/ 3547 h 10000"/>
                <a:gd name="connsiteX15" fmla="*/ 679 w 11451"/>
                <a:gd name="connsiteY15" fmla="*/ 4540 h 10000"/>
                <a:gd name="connsiteX16" fmla="*/ 0 w 11451"/>
                <a:gd name="connsiteY16" fmla="*/ 4256 h 10000"/>
                <a:gd name="connsiteX17" fmla="*/ 878 w 11451"/>
                <a:gd name="connsiteY17" fmla="*/ 3049 h 10000"/>
                <a:gd name="connsiteX18" fmla="*/ 292 w 11451"/>
                <a:gd name="connsiteY18" fmla="*/ 2340 h 10000"/>
                <a:gd name="connsiteX19" fmla="*/ 391 w 11451"/>
                <a:gd name="connsiteY19" fmla="*/ 993 h 10000"/>
                <a:gd name="connsiteX20" fmla="*/ 1854 w 11451"/>
                <a:gd name="connsiteY20" fmla="*/ 709 h 10000"/>
                <a:gd name="connsiteX21" fmla="*/ 3020 w 11451"/>
                <a:gd name="connsiteY21" fmla="*/ 142 h 10000"/>
                <a:gd name="connsiteX22" fmla="*/ 3898 w 11451"/>
                <a:gd name="connsiteY22" fmla="*/ 0 h 10000"/>
                <a:gd name="connsiteX23" fmla="*/ 5941 w 11451"/>
                <a:gd name="connsiteY23" fmla="*/ 426 h 10000"/>
                <a:gd name="connsiteX24" fmla="*/ 7308 w 11451"/>
                <a:gd name="connsiteY24" fmla="*/ 709 h 10000"/>
                <a:gd name="connsiteX25" fmla="*/ 8090 w 11451"/>
                <a:gd name="connsiteY25" fmla="*/ 709 h 10000"/>
                <a:gd name="connsiteX26" fmla="*/ 9058 w 11451"/>
                <a:gd name="connsiteY26" fmla="*/ 426 h 10000"/>
                <a:gd name="connsiteX27" fmla="*/ 9746 w 11451"/>
                <a:gd name="connsiteY27" fmla="*/ 213 h 10000"/>
                <a:gd name="connsiteX28" fmla="*/ 10000 w 11451"/>
                <a:gd name="connsiteY28" fmla="*/ 2123 h 10000"/>
                <a:gd name="connsiteX29" fmla="*/ 9885 w 11451"/>
                <a:gd name="connsiteY29" fmla="*/ 2087 h 10000"/>
                <a:gd name="connsiteX30" fmla="*/ 11451 w 11451"/>
                <a:gd name="connsiteY30"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6144 w 11451"/>
                <a:gd name="connsiteY5" fmla="*/ 7277 h 10000"/>
                <a:gd name="connsiteX6" fmla="*/ 2366 w 11451"/>
                <a:gd name="connsiteY6" fmla="*/ 10000 h 10000"/>
                <a:gd name="connsiteX7" fmla="*/ 95 w 11451"/>
                <a:gd name="connsiteY7" fmla="*/ 10000 h 10000"/>
                <a:gd name="connsiteX8" fmla="*/ 1266 w 11451"/>
                <a:gd name="connsiteY8" fmla="*/ 9432 h 10000"/>
                <a:gd name="connsiteX9" fmla="*/ 3412 w 11451"/>
                <a:gd name="connsiteY9" fmla="*/ 7730 h 10000"/>
                <a:gd name="connsiteX10" fmla="*/ 3606 w 11451"/>
                <a:gd name="connsiteY10" fmla="*/ 6951 h 10000"/>
                <a:gd name="connsiteX11" fmla="*/ 2728 w 11451"/>
                <a:gd name="connsiteY11" fmla="*/ 5958 h 10000"/>
                <a:gd name="connsiteX12" fmla="*/ 4190 w 11451"/>
                <a:gd name="connsiteY12" fmla="*/ 5178 h 10000"/>
                <a:gd name="connsiteX13" fmla="*/ 3801 w 11451"/>
                <a:gd name="connsiteY13" fmla="*/ 4187 h 10000"/>
                <a:gd name="connsiteX14" fmla="*/ 2044 w 11451"/>
                <a:gd name="connsiteY14" fmla="*/ 3547 h 10000"/>
                <a:gd name="connsiteX15" fmla="*/ 679 w 11451"/>
                <a:gd name="connsiteY15" fmla="*/ 4540 h 10000"/>
                <a:gd name="connsiteX16" fmla="*/ 0 w 11451"/>
                <a:gd name="connsiteY16" fmla="*/ 4256 h 10000"/>
                <a:gd name="connsiteX17" fmla="*/ 878 w 11451"/>
                <a:gd name="connsiteY17" fmla="*/ 3049 h 10000"/>
                <a:gd name="connsiteX18" fmla="*/ 292 w 11451"/>
                <a:gd name="connsiteY18" fmla="*/ 2340 h 10000"/>
                <a:gd name="connsiteX19" fmla="*/ 391 w 11451"/>
                <a:gd name="connsiteY19" fmla="*/ 993 h 10000"/>
                <a:gd name="connsiteX20" fmla="*/ 1854 w 11451"/>
                <a:gd name="connsiteY20" fmla="*/ 709 h 10000"/>
                <a:gd name="connsiteX21" fmla="*/ 3020 w 11451"/>
                <a:gd name="connsiteY21" fmla="*/ 142 h 10000"/>
                <a:gd name="connsiteX22" fmla="*/ 3898 w 11451"/>
                <a:gd name="connsiteY22" fmla="*/ 0 h 10000"/>
                <a:gd name="connsiteX23" fmla="*/ 5941 w 11451"/>
                <a:gd name="connsiteY23" fmla="*/ 426 h 10000"/>
                <a:gd name="connsiteX24" fmla="*/ 7308 w 11451"/>
                <a:gd name="connsiteY24" fmla="*/ 709 h 10000"/>
                <a:gd name="connsiteX25" fmla="*/ 8090 w 11451"/>
                <a:gd name="connsiteY25" fmla="*/ 709 h 10000"/>
                <a:gd name="connsiteX26" fmla="*/ 9058 w 11451"/>
                <a:gd name="connsiteY26" fmla="*/ 426 h 10000"/>
                <a:gd name="connsiteX27" fmla="*/ 9746 w 11451"/>
                <a:gd name="connsiteY27" fmla="*/ 213 h 10000"/>
                <a:gd name="connsiteX28" fmla="*/ 10000 w 11451"/>
                <a:gd name="connsiteY28" fmla="*/ 2123 h 10000"/>
                <a:gd name="connsiteX29" fmla="*/ 9885 w 11451"/>
                <a:gd name="connsiteY29" fmla="*/ 2087 h 10000"/>
                <a:gd name="connsiteX30" fmla="*/ 11451 w 11451"/>
                <a:gd name="connsiteY30"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7487 w 11451"/>
                <a:gd name="connsiteY4" fmla="*/ 6396 h 10000"/>
                <a:gd name="connsiteX5" fmla="*/ 4826 w 11451"/>
                <a:gd name="connsiteY5" fmla="*/ 7277 h 10000"/>
                <a:gd name="connsiteX6" fmla="*/ 2366 w 11451"/>
                <a:gd name="connsiteY6" fmla="*/ 10000 h 10000"/>
                <a:gd name="connsiteX7" fmla="*/ 95 w 11451"/>
                <a:gd name="connsiteY7" fmla="*/ 10000 h 10000"/>
                <a:gd name="connsiteX8" fmla="*/ 1266 w 11451"/>
                <a:gd name="connsiteY8" fmla="*/ 9432 h 10000"/>
                <a:gd name="connsiteX9" fmla="*/ 3412 w 11451"/>
                <a:gd name="connsiteY9" fmla="*/ 7730 h 10000"/>
                <a:gd name="connsiteX10" fmla="*/ 3606 w 11451"/>
                <a:gd name="connsiteY10" fmla="*/ 6951 h 10000"/>
                <a:gd name="connsiteX11" fmla="*/ 2728 w 11451"/>
                <a:gd name="connsiteY11" fmla="*/ 5958 h 10000"/>
                <a:gd name="connsiteX12" fmla="*/ 4190 w 11451"/>
                <a:gd name="connsiteY12" fmla="*/ 5178 h 10000"/>
                <a:gd name="connsiteX13" fmla="*/ 3801 w 11451"/>
                <a:gd name="connsiteY13" fmla="*/ 4187 h 10000"/>
                <a:gd name="connsiteX14" fmla="*/ 2044 w 11451"/>
                <a:gd name="connsiteY14" fmla="*/ 3547 h 10000"/>
                <a:gd name="connsiteX15" fmla="*/ 679 w 11451"/>
                <a:gd name="connsiteY15" fmla="*/ 4540 h 10000"/>
                <a:gd name="connsiteX16" fmla="*/ 0 w 11451"/>
                <a:gd name="connsiteY16" fmla="*/ 4256 h 10000"/>
                <a:gd name="connsiteX17" fmla="*/ 878 w 11451"/>
                <a:gd name="connsiteY17" fmla="*/ 3049 h 10000"/>
                <a:gd name="connsiteX18" fmla="*/ 292 w 11451"/>
                <a:gd name="connsiteY18" fmla="*/ 2340 h 10000"/>
                <a:gd name="connsiteX19" fmla="*/ 391 w 11451"/>
                <a:gd name="connsiteY19" fmla="*/ 993 h 10000"/>
                <a:gd name="connsiteX20" fmla="*/ 1854 w 11451"/>
                <a:gd name="connsiteY20" fmla="*/ 709 h 10000"/>
                <a:gd name="connsiteX21" fmla="*/ 3020 w 11451"/>
                <a:gd name="connsiteY21" fmla="*/ 142 h 10000"/>
                <a:gd name="connsiteX22" fmla="*/ 3898 w 11451"/>
                <a:gd name="connsiteY22" fmla="*/ 0 h 10000"/>
                <a:gd name="connsiteX23" fmla="*/ 5941 w 11451"/>
                <a:gd name="connsiteY23" fmla="*/ 426 h 10000"/>
                <a:gd name="connsiteX24" fmla="*/ 7308 w 11451"/>
                <a:gd name="connsiteY24" fmla="*/ 709 h 10000"/>
                <a:gd name="connsiteX25" fmla="*/ 8090 w 11451"/>
                <a:gd name="connsiteY25" fmla="*/ 709 h 10000"/>
                <a:gd name="connsiteX26" fmla="*/ 9058 w 11451"/>
                <a:gd name="connsiteY26" fmla="*/ 426 h 10000"/>
                <a:gd name="connsiteX27" fmla="*/ 9746 w 11451"/>
                <a:gd name="connsiteY27" fmla="*/ 213 h 10000"/>
                <a:gd name="connsiteX28" fmla="*/ 10000 w 11451"/>
                <a:gd name="connsiteY28" fmla="*/ 2123 h 10000"/>
                <a:gd name="connsiteX29" fmla="*/ 9885 w 11451"/>
                <a:gd name="connsiteY29" fmla="*/ 2087 h 10000"/>
                <a:gd name="connsiteX30" fmla="*/ 11451 w 11451"/>
                <a:gd name="connsiteY30"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8295 w 11451"/>
                <a:gd name="connsiteY4" fmla="*/ 6396 h 10000"/>
                <a:gd name="connsiteX5" fmla="*/ 4826 w 11451"/>
                <a:gd name="connsiteY5" fmla="*/ 7277 h 10000"/>
                <a:gd name="connsiteX6" fmla="*/ 2366 w 11451"/>
                <a:gd name="connsiteY6" fmla="*/ 10000 h 10000"/>
                <a:gd name="connsiteX7" fmla="*/ 95 w 11451"/>
                <a:gd name="connsiteY7" fmla="*/ 10000 h 10000"/>
                <a:gd name="connsiteX8" fmla="*/ 1266 w 11451"/>
                <a:gd name="connsiteY8" fmla="*/ 9432 h 10000"/>
                <a:gd name="connsiteX9" fmla="*/ 3412 w 11451"/>
                <a:gd name="connsiteY9" fmla="*/ 7730 h 10000"/>
                <a:gd name="connsiteX10" fmla="*/ 3606 w 11451"/>
                <a:gd name="connsiteY10" fmla="*/ 6951 h 10000"/>
                <a:gd name="connsiteX11" fmla="*/ 2728 w 11451"/>
                <a:gd name="connsiteY11" fmla="*/ 5958 h 10000"/>
                <a:gd name="connsiteX12" fmla="*/ 4190 w 11451"/>
                <a:gd name="connsiteY12" fmla="*/ 5178 h 10000"/>
                <a:gd name="connsiteX13" fmla="*/ 3801 w 11451"/>
                <a:gd name="connsiteY13" fmla="*/ 4187 h 10000"/>
                <a:gd name="connsiteX14" fmla="*/ 2044 w 11451"/>
                <a:gd name="connsiteY14" fmla="*/ 3547 h 10000"/>
                <a:gd name="connsiteX15" fmla="*/ 679 w 11451"/>
                <a:gd name="connsiteY15" fmla="*/ 4540 h 10000"/>
                <a:gd name="connsiteX16" fmla="*/ 0 w 11451"/>
                <a:gd name="connsiteY16" fmla="*/ 4256 h 10000"/>
                <a:gd name="connsiteX17" fmla="*/ 878 w 11451"/>
                <a:gd name="connsiteY17" fmla="*/ 3049 h 10000"/>
                <a:gd name="connsiteX18" fmla="*/ 292 w 11451"/>
                <a:gd name="connsiteY18" fmla="*/ 2340 h 10000"/>
                <a:gd name="connsiteX19" fmla="*/ 391 w 11451"/>
                <a:gd name="connsiteY19" fmla="*/ 993 h 10000"/>
                <a:gd name="connsiteX20" fmla="*/ 1854 w 11451"/>
                <a:gd name="connsiteY20" fmla="*/ 709 h 10000"/>
                <a:gd name="connsiteX21" fmla="*/ 3020 w 11451"/>
                <a:gd name="connsiteY21" fmla="*/ 142 h 10000"/>
                <a:gd name="connsiteX22" fmla="*/ 3898 w 11451"/>
                <a:gd name="connsiteY22" fmla="*/ 0 h 10000"/>
                <a:gd name="connsiteX23" fmla="*/ 5941 w 11451"/>
                <a:gd name="connsiteY23" fmla="*/ 426 h 10000"/>
                <a:gd name="connsiteX24" fmla="*/ 7308 w 11451"/>
                <a:gd name="connsiteY24" fmla="*/ 709 h 10000"/>
                <a:gd name="connsiteX25" fmla="*/ 8090 w 11451"/>
                <a:gd name="connsiteY25" fmla="*/ 709 h 10000"/>
                <a:gd name="connsiteX26" fmla="*/ 9058 w 11451"/>
                <a:gd name="connsiteY26" fmla="*/ 426 h 10000"/>
                <a:gd name="connsiteX27" fmla="*/ 9746 w 11451"/>
                <a:gd name="connsiteY27" fmla="*/ 213 h 10000"/>
                <a:gd name="connsiteX28" fmla="*/ 10000 w 11451"/>
                <a:gd name="connsiteY28" fmla="*/ 2123 h 10000"/>
                <a:gd name="connsiteX29" fmla="*/ 9885 w 11451"/>
                <a:gd name="connsiteY29" fmla="*/ 2087 h 10000"/>
                <a:gd name="connsiteX30" fmla="*/ 11451 w 11451"/>
                <a:gd name="connsiteY30"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8295 w 11451"/>
                <a:gd name="connsiteY4" fmla="*/ 6396 h 10000"/>
                <a:gd name="connsiteX5" fmla="*/ 6144 w 11451"/>
                <a:gd name="connsiteY5" fmla="*/ 7277 h 10000"/>
                <a:gd name="connsiteX6" fmla="*/ 2366 w 11451"/>
                <a:gd name="connsiteY6" fmla="*/ 10000 h 10000"/>
                <a:gd name="connsiteX7" fmla="*/ 95 w 11451"/>
                <a:gd name="connsiteY7" fmla="*/ 10000 h 10000"/>
                <a:gd name="connsiteX8" fmla="*/ 1266 w 11451"/>
                <a:gd name="connsiteY8" fmla="*/ 9432 h 10000"/>
                <a:gd name="connsiteX9" fmla="*/ 3412 w 11451"/>
                <a:gd name="connsiteY9" fmla="*/ 7730 h 10000"/>
                <a:gd name="connsiteX10" fmla="*/ 3606 w 11451"/>
                <a:gd name="connsiteY10" fmla="*/ 6951 h 10000"/>
                <a:gd name="connsiteX11" fmla="*/ 2728 w 11451"/>
                <a:gd name="connsiteY11" fmla="*/ 5958 h 10000"/>
                <a:gd name="connsiteX12" fmla="*/ 4190 w 11451"/>
                <a:gd name="connsiteY12" fmla="*/ 5178 h 10000"/>
                <a:gd name="connsiteX13" fmla="*/ 3801 w 11451"/>
                <a:gd name="connsiteY13" fmla="*/ 4187 h 10000"/>
                <a:gd name="connsiteX14" fmla="*/ 2044 w 11451"/>
                <a:gd name="connsiteY14" fmla="*/ 3547 h 10000"/>
                <a:gd name="connsiteX15" fmla="*/ 679 w 11451"/>
                <a:gd name="connsiteY15" fmla="*/ 4540 h 10000"/>
                <a:gd name="connsiteX16" fmla="*/ 0 w 11451"/>
                <a:gd name="connsiteY16" fmla="*/ 4256 h 10000"/>
                <a:gd name="connsiteX17" fmla="*/ 878 w 11451"/>
                <a:gd name="connsiteY17" fmla="*/ 3049 h 10000"/>
                <a:gd name="connsiteX18" fmla="*/ 292 w 11451"/>
                <a:gd name="connsiteY18" fmla="*/ 2340 h 10000"/>
                <a:gd name="connsiteX19" fmla="*/ 391 w 11451"/>
                <a:gd name="connsiteY19" fmla="*/ 993 h 10000"/>
                <a:gd name="connsiteX20" fmla="*/ 1854 w 11451"/>
                <a:gd name="connsiteY20" fmla="*/ 709 h 10000"/>
                <a:gd name="connsiteX21" fmla="*/ 3020 w 11451"/>
                <a:gd name="connsiteY21" fmla="*/ 142 h 10000"/>
                <a:gd name="connsiteX22" fmla="*/ 3898 w 11451"/>
                <a:gd name="connsiteY22" fmla="*/ 0 h 10000"/>
                <a:gd name="connsiteX23" fmla="*/ 5941 w 11451"/>
                <a:gd name="connsiteY23" fmla="*/ 426 h 10000"/>
                <a:gd name="connsiteX24" fmla="*/ 7308 w 11451"/>
                <a:gd name="connsiteY24" fmla="*/ 709 h 10000"/>
                <a:gd name="connsiteX25" fmla="*/ 8090 w 11451"/>
                <a:gd name="connsiteY25" fmla="*/ 709 h 10000"/>
                <a:gd name="connsiteX26" fmla="*/ 9058 w 11451"/>
                <a:gd name="connsiteY26" fmla="*/ 426 h 10000"/>
                <a:gd name="connsiteX27" fmla="*/ 9746 w 11451"/>
                <a:gd name="connsiteY27" fmla="*/ 213 h 10000"/>
                <a:gd name="connsiteX28" fmla="*/ 10000 w 11451"/>
                <a:gd name="connsiteY28" fmla="*/ 2123 h 10000"/>
                <a:gd name="connsiteX29" fmla="*/ 9885 w 11451"/>
                <a:gd name="connsiteY29" fmla="*/ 2087 h 10000"/>
                <a:gd name="connsiteX30" fmla="*/ 11451 w 11451"/>
                <a:gd name="connsiteY30"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8295 w 11451"/>
                <a:gd name="connsiteY4" fmla="*/ 6396 h 10000"/>
                <a:gd name="connsiteX5" fmla="*/ 6144 w 11451"/>
                <a:gd name="connsiteY5" fmla="*/ 7277 h 10000"/>
                <a:gd name="connsiteX6" fmla="*/ 4826 w 11451"/>
                <a:gd name="connsiteY6" fmla="*/ 8443 h 10000"/>
                <a:gd name="connsiteX7" fmla="*/ 2366 w 11451"/>
                <a:gd name="connsiteY7" fmla="*/ 10000 h 10000"/>
                <a:gd name="connsiteX8" fmla="*/ 95 w 11451"/>
                <a:gd name="connsiteY8" fmla="*/ 10000 h 10000"/>
                <a:gd name="connsiteX9" fmla="*/ 1266 w 11451"/>
                <a:gd name="connsiteY9" fmla="*/ 9432 h 10000"/>
                <a:gd name="connsiteX10" fmla="*/ 3412 w 11451"/>
                <a:gd name="connsiteY10" fmla="*/ 7730 h 10000"/>
                <a:gd name="connsiteX11" fmla="*/ 3606 w 11451"/>
                <a:gd name="connsiteY11" fmla="*/ 6951 h 10000"/>
                <a:gd name="connsiteX12" fmla="*/ 2728 w 11451"/>
                <a:gd name="connsiteY12" fmla="*/ 5958 h 10000"/>
                <a:gd name="connsiteX13" fmla="*/ 4190 w 11451"/>
                <a:gd name="connsiteY13" fmla="*/ 5178 h 10000"/>
                <a:gd name="connsiteX14" fmla="*/ 3801 w 11451"/>
                <a:gd name="connsiteY14" fmla="*/ 4187 h 10000"/>
                <a:gd name="connsiteX15" fmla="*/ 2044 w 11451"/>
                <a:gd name="connsiteY15" fmla="*/ 3547 h 10000"/>
                <a:gd name="connsiteX16" fmla="*/ 679 w 11451"/>
                <a:gd name="connsiteY16" fmla="*/ 4540 h 10000"/>
                <a:gd name="connsiteX17" fmla="*/ 0 w 11451"/>
                <a:gd name="connsiteY17" fmla="*/ 4256 h 10000"/>
                <a:gd name="connsiteX18" fmla="*/ 878 w 11451"/>
                <a:gd name="connsiteY18" fmla="*/ 3049 h 10000"/>
                <a:gd name="connsiteX19" fmla="*/ 292 w 11451"/>
                <a:gd name="connsiteY19" fmla="*/ 2340 h 10000"/>
                <a:gd name="connsiteX20" fmla="*/ 391 w 11451"/>
                <a:gd name="connsiteY20" fmla="*/ 993 h 10000"/>
                <a:gd name="connsiteX21" fmla="*/ 1854 w 11451"/>
                <a:gd name="connsiteY21" fmla="*/ 709 h 10000"/>
                <a:gd name="connsiteX22" fmla="*/ 3020 w 11451"/>
                <a:gd name="connsiteY22" fmla="*/ 142 h 10000"/>
                <a:gd name="connsiteX23" fmla="*/ 3898 w 11451"/>
                <a:gd name="connsiteY23" fmla="*/ 0 h 10000"/>
                <a:gd name="connsiteX24" fmla="*/ 5941 w 11451"/>
                <a:gd name="connsiteY24" fmla="*/ 426 h 10000"/>
                <a:gd name="connsiteX25" fmla="*/ 7308 w 11451"/>
                <a:gd name="connsiteY25" fmla="*/ 709 h 10000"/>
                <a:gd name="connsiteX26" fmla="*/ 8090 w 11451"/>
                <a:gd name="connsiteY26" fmla="*/ 709 h 10000"/>
                <a:gd name="connsiteX27" fmla="*/ 9058 w 11451"/>
                <a:gd name="connsiteY27" fmla="*/ 426 h 10000"/>
                <a:gd name="connsiteX28" fmla="*/ 9746 w 11451"/>
                <a:gd name="connsiteY28" fmla="*/ 213 h 10000"/>
                <a:gd name="connsiteX29" fmla="*/ 10000 w 11451"/>
                <a:gd name="connsiteY29" fmla="*/ 2123 h 10000"/>
                <a:gd name="connsiteX30" fmla="*/ 9885 w 11451"/>
                <a:gd name="connsiteY30" fmla="*/ 2087 h 10000"/>
                <a:gd name="connsiteX31" fmla="*/ 11451 w 11451"/>
                <a:gd name="connsiteY31"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8295 w 11451"/>
                <a:gd name="connsiteY4" fmla="*/ 6396 h 10000"/>
                <a:gd name="connsiteX5" fmla="*/ 6144 w 11451"/>
                <a:gd name="connsiteY5" fmla="*/ 7277 h 10000"/>
                <a:gd name="connsiteX6" fmla="*/ 4826 w 11451"/>
                <a:gd name="connsiteY6" fmla="*/ 8443 h 10000"/>
                <a:gd name="connsiteX7" fmla="*/ 2366 w 11451"/>
                <a:gd name="connsiteY7" fmla="*/ 9555 h 10000"/>
                <a:gd name="connsiteX8" fmla="*/ 2366 w 11451"/>
                <a:gd name="connsiteY8" fmla="*/ 10000 h 10000"/>
                <a:gd name="connsiteX9" fmla="*/ 95 w 11451"/>
                <a:gd name="connsiteY9" fmla="*/ 10000 h 10000"/>
                <a:gd name="connsiteX10" fmla="*/ 1266 w 11451"/>
                <a:gd name="connsiteY10" fmla="*/ 9432 h 10000"/>
                <a:gd name="connsiteX11" fmla="*/ 3412 w 11451"/>
                <a:gd name="connsiteY11" fmla="*/ 7730 h 10000"/>
                <a:gd name="connsiteX12" fmla="*/ 3606 w 11451"/>
                <a:gd name="connsiteY12" fmla="*/ 6951 h 10000"/>
                <a:gd name="connsiteX13" fmla="*/ 2728 w 11451"/>
                <a:gd name="connsiteY13" fmla="*/ 5958 h 10000"/>
                <a:gd name="connsiteX14" fmla="*/ 4190 w 11451"/>
                <a:gd name="connsiteY14" fmla="*/ 5178 h 10000"/>
                <a:gd name="connsiteX15" fmla="*/ 3801 w 11451"/>
                <a:gd name="connsiteY15" fmla="*/ 4187 h 10000"/>
                <a:gd name="connsiteX16" fmla="*/ 2044 w 11451"/>
                <a:gd name="connsiteY16" fmla="*/ 3547 h 10000"/>
                <a:gd name="connsiteX17" fmla="*/ 679 w 11451"/>
                <a:gd name="connsiteY17" fmla="*/ 4540 h 10000"/>
                <a:gd name="connsiteX18" fmla="*/ 0 w 11451"/>
                <a:gd name="connsiteY18" fmla="*/ 4256 h 10000"/>
                <a:gd name="connsiteX19" fmla="*/ 878 w 11451"/>
                <a:gd name="connsiteY19" fmla="*/ 3049 h 10000"/>
                <a:gd name="connsiteX20" fmla="*/ 292 w 11451"/>
                <a:gd name="connsiteY20" fmla="*/ 2340 h 10000"/>
                <a:gd name="connsiteX21" fmla="*/ 391 w 11451"/>
                <a:gd name="connsiteY21" fmla="*/ 993 h 10000"/>
                <a:gd name="connsiteX22" fmla="*/ 1854 w 11451"/>
                <a:gd name="connsiteY22" fmla="*/ 709 h 10000"/>
                <a:gd name="connsiteX23" fmla="*/ 3020 w 11451"/>
                <a:gd name="connsiteY23" fmla="*/ 142 h 10000"/>
                <a:gd name="connsiteX24" fmla="*/ 3898 w 11451"/>
                <a:gd name="connsiteY24" fmla="*/ 0 h 10000"/>
                <a:gd name="connsiteX25" fmla="*/ 5941 w 11451"/>
                <a:gd name="connsiteY25" fmla="*/ 426 h 10000"/>
                <a:gd name="connsiteX26" fmla="*/ 7308 w 11451"/>
                <a:gd name="connsiteY26" fmla="*/ 709 h 10000"/>
                <a:gd name="connsiteX27" fmla="*/ 8090 w 11451"/>
                <a:gd name="connsiteY27" fmla="*/ 709 h 10000"/>
                <a:gd name="connsiteX28" fmla="*/ 9058 w 11451"/>
                <a:gd name="connsiteY28" fmla="*/ 426 h 10000"/>
                <a:gd name="connsiteX29" fmla="*/ 9746 w 11451"/>
                <a:gd name="connsiteY29" fmla="*/ 213 h 10000"/>
                <a:gd name="connsiteX30" fmla="*/ 10000 w 11451"/>
                <a:gd name="connsiteY30" fmla="*/ 2123 h 10000"/>
                <a:gd name="connsiteX31" fmla="*/ 9885 w 11451"/>
                <a:gd name="connsiteY31" fmla="*/ 2087 h 10000"/>
                <a:gd name="connsiteX32" fmla="*/ 11451 w 11451"/>
                <a:gd name="connsiteY32"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8295 w 11451"/>
                <a:gd name="connsiteY4" fmla="*/ 6396 h 10000"/>
                <a:gd name="connsiteX5" fmla="*/ 6144 w 11451"/>
                <a:gd name="connsiteY5" fmla="*/ 7277 h 10000"/>
                <a:gd name="connsiteX6" fmla="*/ 4826 w 11451"/>
                <a:gd name="connsiteY6" fmla="*/ 8443 h 10000"/>
                <a:gd name="connsiteX7" fmla="*/ 3855 w 11451"/>
                <a:gd name="connsiteY7" fmla="*/ 9302 h 10000"/>
                <a:gd name="connsiteX8" fmla="*/ 2366 w 11451"/>
                <a:gd name="connsiteY8" fmla="*/ 10000 h 10000"/>
                <a:gd name="connsiteX9" fmla="*/ 95 w 11451"/>
                <a:gd name="connsiteY9" fmla="*/ 10000 h 10000"/>
                <a:gd name="connsiteX10" fmla="*/ 1266 w 11451"/>
                <a:gd name="connsiteY10" fmla="*/ 9432 h 10000"/>
                <a:gd name="connsiteX11" fmla="*/ 3412 w 11451"/>
                <a:gd name="connsiteY11" fmla="*/ 7730 h 10000"/>
                <a:gd name="connsiteX12" fmla="*/ 3606 w 11451"/>
                <a:gd name="connsiteY12" fmla="*/ 6951 h 10000"/>
                <a:gd name="connsiteX13" fmla="*/ 2728 w 11451"/>
                <a:gd name="connsiteY13" fmla="*/ 5958 h 10000"/>
                <a:gd name="connsiteX14" fmla="*/ 4190 w 11451"/>
                <a:gd name="connsiteY14" fmla="*/ 5178 h 10000"/>
                <a:gd name="connsiteX15" fmla="*/ 3801 w 11451"/>
                <a:gd name="connsiteY15" fmla="*/ 4187 h 10000"/>
                <a:gd name="connsiteX16" fmla="*/ 2044 w 11451"/>
                <a:gd name="connsiteY16" fmla="*/ 3547 h 10000"/>
                <a:gd name="connsiteX17" fmla="*/ 679 w 11451"/>
                <a:gd name="connsiteY17" fmla="*/ 4540 h 10000"/>
                <a:gd name="connsiteX18" fmla="*/ 0 w 11451"/>
                <a:gd name="connsiteY18" fmla="*/ 4256 h 10000"/>
                <a:gd name="connsiteX19" fmla="*/ 878 w 11451"/>
                <a:gd name="connsiteY19" fmla="*/ 3049 h 10000"/>
                <a:gd name="connsiteX20" fmla="*/ 292 w 11451"/>
                <a:gd name="connsiteY20" fmla="*/ 2340 h 10000"/>
                <a:gd name="connsiteX21" fmla="*/ 391 w 11451"/>
                <a:gd name="connsiteY21" fmla="*/ 993 h 10000"/>
                <a:gd name="connsiteX22" fmla="*/ 1854 w 11451"/>
                <a:gd name="connsiteY22" fmla="*/ 709 h 10000"/>
                <a:gd name="connsiteX23" fmla="*/ 3020 w 11451"/>
                <a:gd name="connsiteY23" fmla="*/ 142 h 10000"/>
                <a:gd name="connsiteX24" fmla="*/ 3898 w 11451"/>
                <a:gd name="connsiteY24" fmla="*/ 0 h 10000"/>
                <a:gd name="connsiteX25" fmla="*/ 5941 w 11451"/>
                <a:gd name="connsiteY25" fmla="*/ 426 h 10000"/>
                <a:gd name="connsiteX26" fmla="*/ 7308 w 11451"/>
                <a:gd name="connsiteY26" fmla="*/ 709 h 10000"/>
                <a:gd name="connsiteX27" fmla="*/ 8090 w 11451"/>
                <a:gd name="connsiteY27" fmla="*/ 709 h 10000"/>
                <a:gd name="connsiteX28" fmla="*/ 9058 w 11451"/>
                <a:gd name="connsiteY28" fmla="*/ 426 h 10000"/>
                <a:gd name="connsiteX29" fmla="*/ 9746 w 11451"/>
                <a:gd name="connsiteY29" fmla="*/ 213 h 10000"/>
                <a:gd name="connsiteX30" fmla="*/ 10000 w 11451"/>
                <a:gd name="connsiteY30" fmla="*/ 2123 h 10000"/>
                <a:gd name="connsiteX31" fmla="*/ 9885 w 11451"/>
                <a:gd name="connsiteY31" fmla="*/ 2087 h 10000"/>
                <a:gd name="connsiteX32" fmla="*/ 11451 w 11451"/>
                <a:gd name="connsiteY32" fmla="*/ 2520 h 10000"/>
                <a:gd name="connsiteX0" fmla="*/ 11451 w 11451"/>
                <a:gd name="connsiteY0" fmla="*/ 2520 h 10000"/>
                <a:gd name="connsiteX1" fmla="*/ 10833 w 11451"/>
                <a:gd name="connsiteY1" fmla="*/ 2880 h 10000"/>
                <a:gd name="connsiteX2" fmla="*/ 9307 w 11451"/>
                <a:gd name="connsiteY2" fmla="*/ 2582 h 10000"/>
                <a:gd name="connsiteX3" fmla="*/ 7810 w 11451"/>
                <a:gd name="connsiteY3" fmla="*/ 3387 h 10000"/>
                <a:gd name="connsiteX4" fmla="*/ 8295 w 11451"/>
                <a:gd name="connsiteY4" fmla="*/ 6396 h 10000"/>
                <a:gd name="connsiteX5" fmla="*/ 6144 w 11451"/>
                <a:gd name="connsiteY5" fmla="*/ 7277 h 10000"/>
                <a:gd name="connsiteX6" fmla="*/ 4826 w 11451"/>
                <a:gd name="connsiteY6" fmla="*/ 8443 h 10000"/>
                <a:gd name="connsiteX7" fmla="*/ 3855 w 11451"/>
                <a:gd name="connsiteY7" fmla="*/ 9302 h 10000"/>
                <a:gd name="connsiteX8" fmla="*/ 2366 w 11451"/>
                <a:gd name="connsiteY8" fmla="*/ 9555 h 10000"/>
                <a:gd name="connsiteX9" fmla="*/ 95 w 11451"/>
                <a:gd name="connsiteY9" fmla="*/ 10000 h 10000"/>
                <a:gd name="connsiteX10" fmla="*/ 1266 w 11451"/>
                <a:gd name="connsiteY10" fmla="*/ 9432 h 10000"/>
                <a:gd name="connsiteX11" fmla="*/ 3412 w 11451"/>
                <a:gd name="connsiteY11" fmla="*/ 7730 h 10000"/>
                <a:gd name="connsiteX12" fmla="*/ 3606 w 11451"/>
                <a:gd name="connsiteY12" fmla="*/ 6951 h 10000"/>
                <a:gd name="connsiteX13" fmla="*/ 2728 w 11451"/>
                <a:gd name="connsiteY13" fmla="*/ 5958 h 10000"/>
                <a:gd name="connsiteX14" fmla="*/ 4190 w 11451"/>
                <a:gd name="connsiteY14" fmla="*/ 5178 h 10000"/>
                <a:gd name="connsiteX15" fmla="*/ 3801 w 11451"/>
                <a:gd name="connsiteY15" fmla="*/ 4187 h 10000"/>
                <a:gd name="connsiteX16" fmla="*/ 2044 w 11451"/>
                <a:gd name="connsiteY16" fmla="*/ 3547 h 10000"/>
                <a:gd name="connsiteX17" fmla="*/ 679 w 11451"/>
                <a:gd name="connsiteY17" fmla="*/ 4540 h 10000"/>
                <a:gd name="connsiteX18" fmla="*/ 0 w 11451"/>
                <a:gd name="connsiteY18" fmla="*/ 4256 h 10000"/>
                <a:gd name="connsiteX19" fmla="*/ 878 w 11451"/>
                <a:gd name="connsiteY19" fmla="*/ 3049 h 10000"/>
                <a:gd name="connsiteX20" fmla="*/ 292 w 11451"/>
                <a:gd name="connsiteY20" fmla="*/ 2340 h 10000"/>
                <a:gd name="connsiteX21" fmla="*/ 391 w 11451"/>
                <a:gd name="connsiteY21" fmla="*/ 993 h 10000"/>
                <a:gd name="connsiteX22" fmla="*/ 1854 w 11451"/>
                <a:gd name="connsiteY22" fmla="*/ 709 h 10000"/>
                <a:gd name="connsiteX23" fmla="*/ 3020 w 11451"/>
                <a:gd name="connsiteY23" fmla="*/ 142 h 10000"/>
                <a:gd name="connsiteX24" fmla="*/ 3898 w 11451"/>
                <a:gd name="connsiteY24" fmla="*/ 0 h 10000"/>
                <a:gd name="connsiteX25" fmla="*/ 5941 w 11451"/>
                <a:gd name="connsiteY25" fmla="*/ 426 h 10000"/>
                <a:gd name="connsiteX26" fmla="*/ 7308 w 11451"/>
                <a:gd name="connsiteY26" fmla="*/ 709 h 10000"/>
                <a:gd name="connsiteX27" fmla="*/ 8090 w 11451"/>
                <a:gd name="connsiteY27" fmla="*/ 709 h 10000"/>
                <a:gd name="connsiteX28" fmla="*/ 9058 w 11451"/>
                <a:gd name="connsiteY28" fmla="*/ 426 h 10000"/>
                <a:gd name="connsiteX29" fmla="*/ 9746 w 11451"/>
                <a:gd name="connsiteY29" fmla="*/ 213 h 10000"/>
                <a:gd name="connsiteX30" fmla="*/ 10000 w 11451"/>
                <a:gd name="connsiteY30" fmla="*/ 2123 h 10000"/>
                <a:gd name="connsiteX31" fmla="*/ 9885 w 11451"/>
                <a:gd name="connsiteY31" fmla="*/ 2087 h 10000"/>
                <a:gd name="connsiteX32" fmla="*/ 11451 w 11451"/>
                <a:gd name="connsiteY32" fmla="*/ 252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451" h="10000">
                  <a:moveTo>
                    <a:pt x="11451" y="2520"/>
                  </a:moveTo>
                  <a:lnTo>
                    <a:pt x="10833" y="2880"/>
                  </a:lnTo>
                  <a:lnTo>
                    <a:pt x="9307" y="2582"/>
                  </a:lnTo>
                  <a:lnTo>
                    <a:pt x="7810" y="3387"/>
                  </a:lnTo>
                  <a:cubicBezTo>
                    <a:pt x="7702" y="4390"/>
                    <a:pt x="8403" y="5393"/>
                    <a:pt x="8295" y="6396"/>
                  </a:cubicBezTo>
                  <a:lnTo>
                    <a:pt x="6144" y="7277"/>
                  </a:lnTo>
                  <a:lnTo>
                    <a:pt x="4826" y="8443"/>
                  </a:lnTo>
                  <a:lnTo>
                    <a:pt x="3855" y="9302"/>
                  </a:lnTo>
                  <a:lnTo>
                    <a:pt x="2366" y="9555"/>
                  </a:lnTo>
                  <a:lnTo>
                    <a:pt x="95" y="10000"/>
                  </a:lnTo>
                  <a:lnTo>
                    <a:pt x="1266" y="9432"/>
                  </a:lnTo>
                  <a:lnTo>
                    <a:pt x="3412" y="7730"/>
                  </a:lnTo>
                  <a:cubicBezTo>
                    <a:pt x="3477" y="7473"/>
                    <a:pt x="3542" y="7209"/>
                    <a:pt x="3606" y="6951"/>
                  </a:cubicBezTo>
                  <a:lnTo>
                    <a:pt x="2728" y="5958"/>
                  </a:lnTo>
                  <a:lnTo>
                    <a:pt x="4190" y="5178"/>
                  </a:lnTo>
                  <a:cubicBezTo>
                    <a:pt x="4060" y="4846"/>
                    <a:pt x="3928" y="4518"/>
                    <a:pt x="3801" y="4187"/>
                  </a:cubicBezTo>
                  <a:lnTo>
                    <a:pt x="2044" y="3547"/>
                  </a:lnTo>
                  <a:lnTo>
                    <a:pt x="679" y="4540"/>
                  </a:lnTo>
                  <a:lnTo>
                    <a:pt x="0" y="4256"/>
                  </a:lnTo>
                  <a:lnTo>
                    <a:pt x="878" y="3049"/>
                  </a:lnTo>
                  <a:lnTo>
                    <a:pt x="292" y="2340"/>
                  </a:lnTo>
                  <a:cubicBezTo>
                    <a:pt x="326" y="1892"/>
                    <a:pt x="356" y="1443"/>
                    <a:pt x="391" y="993"/>
                  </a:cubicBezTo>
                  <a:lnTo>
                    <a:pt x="1854" y="709"/>
                  </a:lnTo>
                  <a:lnTo>
                    <a:pt x="3020" y="142"/>
                  </a:lnTo>
                  <a:lnTo>
                    <a:pt x="3898" y="0"/>
                  </a:lnTo>
                  <a:lnTo>
                    <a:pt x="5941" y="426"/>
                  </a:lnTo>
                  <a:lnTo>
                    <a:pt x="7308" y="709"/>
                  </a:lnTo>
                  <a:lnTo>
                    <a:pt x="8090" y="709"/>
                  </a:lnTo>
                  <a:lnTo>
                    <a:pt x="9058" y="426"/>
                  </a:lnTo>
                  <a:lnTo>
                    <a:pt x="9746" y="213"/>
                  </a:lnTo>
                  <a:cubicBezTo>
                    <a:pt x="9840" y="309"/>
                    <a:pt x="9905" y="2027"/>
                    <a:pt x="10000" y="2123"/>
                  </a:cubicBezTo>
                  <a:cubicBezTo>
                    <a:pt x="10023" y="2435"/>
                    <a:pt x="9909" y="2094"/>
                    <a:pt x="9885" y="2087"/>
                  </a:cubicBezTo>
                  <a:lnTo>
                    <a:pt x="11451" y="2520"/>
                  </a:lnTo>
                  <a:close/>
                </a:path>
              </a:pathLst>
            </a:custGeom>
            <a:grpFill/>
            <a:ln w="3175" cmpd="sng">
              <a:solidFill>
                <a:schemeClr val="bg2"/>
              </a:solidFill>
              <a:round/>
              <a:headEnd/>
              <a:tailEnd/>
            </a:ln>
          </p:spPr>
          <p:txBody>
            <a:bodyPr/>
            <a:lstStyle/>
            <a:p>
              <a:endParaRPr lang="en-GB" dirty="0">
                <a:solidFill>
                  <a:schemeClr val="bg1"/>
                </a:solidFill>
              </a:endParaRPr>
            </a:p>
          </p:txBody>
        </p:sp>
      </p:grpSp>
      <p:sp>
        <p:nvSpPr>
          <p:cNvPr id="2" name="Title 1"/>
          <p:cNvSpPr>
            <a:spLocks noGrp="1"/>
          </p:cNvSpPr>
          <p:nvPr>
            <p:ph type="title"/>
          </p:nvPr>
        </p:nvSpPr>
        <p:spPr>
          <a:xfrm>
            <a:off x="567075" y="1111950"/>
            <a:ext cx="9559252" cy="1123111"/>
          </a:xfrm>
        </p:spPr>
        <p:txBody>
          <a:bodyPr/>
          <a:lstStyle/>
          <a:p>
            <a:r>
              <a:rPr lang="en-GB" dirty="0" smtClean="0"/>
              <a:t>Map</a:t>
            </a:r>
            <a:br>
              <a:rPr lang="en-GB" dirty="0" smtClean="0"/>
            </a:br>
            <a:r>
              <a:rPr lang="en-GB" b="0" i="0" dirty="0" smtClean="0"/>
              <a:t>UK – local authorities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133</a:t>
            </a:fld>
            <a:endParaRPr lang="en-GB"/>
          </a:p>
        </p:txBody>
      </p:sp>
      <p:grpSp>
        <p:nvGrpSpPr>
          <p:cNvPr id="3" name="England"/>
          <p:cNvGrpSpPr/>
          <p:nvPr/>
        </p:nvGrpSpPr>
        <p:grpSpPr>
          <a:xfrm>
            <a:off x="3877422" y="3279189"/>
            <a:ext cx="3223891" cy="3946696"/>
            <a:chOff x="4612438" y="3575519"/>
            <a:chExt cx="2787304" cy="3515625"/>
          </a:xfrm>
          <a:solidFill>
            <a:schemeClr val="tx2"/>
          </a:solidFill>
        </p:grpSpPr>
        <p:sp>
          <p:nvSpPr>
            <p:cNvPr id="1045" name="Cornwall"/>
            <p:cNvSpPr>
              <a:spLocks/>
            </p:cNvSpPr>
            <p:nvPr/>
          </p:nvSpPr>
          <p:spPr bwMode="auto">
            <a:xfrm>
              <a:off x="4612438" y="6522266"/>
              <a:ext cx="606278" cy="568878"/>
            </a:xfrm>
            <a:custGeom>
              <a:avLst/>
              <a:gdLst/>
              <a:ahLst/>
              <a:cxnLst>
                <a:cxn ang="0">
                  <a:pos x="30" y="306"/>
                </a:cxn>
                <a:cxn ang="0">
                  <a:pos x="94" y="288"/>
                </a:cxn>
                <a:cxn ang="0">
                  <a:pos x="136" y="262"/>
                </a:cxn>
                <a:cxn ang="0">
                  <a:pos x="160" y="226"/>
                </a:cxn>
                <a:cxn ang="0">
                  <a:pos x="182" y="212"/>
                </a:cxn>
                <a:cxn ang="0">
                  <a:pos x="196" y="178"/>
                </a:cxn>
                <a:cxn ang="0">
                  <a:pos x="210" y="158"/>
                </a:cxn>
                <a:cxn ang="0">
                  <a:pos x="234" y="134"/>
                </a:cxn>
                <a:cxn ang="0">
                  <a:pos x="268" y="118"/>
                </a:cxn>
                <a:cxn ang="0">
                  <a:pos x="302" y="78"/>
                </a:cxn>
                <a:cxn ang="0">
                  <a:pos x="332" y="34"/>
                </a:cxn>
                <a:cxn ang="0">
                  <a:pos x="342" y="0"/>
                </a:cxn>
                <a:cxn ang="0">
                  <a:pos x="370" y="34"/>
                </a:cxn>
                <a:cxn ang="0">
                  <a:pos x="370" y="60"/>
                </a:cxn>
                <a:cxn ang="0">
                  <a:pos x="393" y="102"/>
                </a:cxn>
                <a:cxn ang="0">
                  <a:pos x="417" y="176"/>
                </a:cxn>
                <a:cxn ang="0">
                  <a:pos x="417" y="232"/>
                </a:cxn>
                <a:cxn ang="0">
                  <a:pos x="427" y="244"/>
                </a:cxn>
                <a:cxn ang="0">
                  <a:pos x="439" y="248"/>
                </a:cxn>
                <a:cxn ang="0">
                  <a:pos x="423" y="256"/>
                </a:cxn>
                <a:cxn ang="0">
                  <a:pos x="411" y="244"/>
                </a:cxn>
                <a:cxn ang="0">
                  <a:pos x="379" y="244"/>
                </a:cxn>
                <a:cxn ang="0">
                  <a:pos x="318" y="252"/>
                </a:cxn>
                <a:cxn ang="0">
                  <a:pos x="284" y="248"/>
                </a:cxn>
                <a:cxn ang="0">
                  <a:pos x="268" y="254"/>
                </a:cxn>
                <a:cxn ang="0">
                  <a:pos x="258" y="290"/>
                </a:cxn>
                <a:cxn ang="0">
                  <a:pos x="228" y="306"/>
                </a:cxn>
                <a:cxn ang="0">
                  <a:pos x="210" y="312"/>
                </a:cxn>
                <a:cxn ang="0">
                  <a:pos x="196" y="334"/>
                </a:cxn>
                <a:cxn ang="0">
                  <a:pos x="196" y="312"/>
                </a:cxn>
                <a:cxn ang="0">
                  <a:pos x="186" y="298"/>
                </a:cxn>
                <a:cxn ang="0">
                  <a:pos x="184" y="306"/>
                </a:cxn>
                <a:cxn ang="0">
                  <a:pos x="186" y="328"/>
                </a:cxn>
                <a:cxn ang="0">
                  <a:pos x="178" y="344"/>
                </a:cxn>
                <a:cxn ang="0">
                  <a:pos x="172" y="352"/>
                </a:cxn>
                <a:cxn ang="0">
                  <a:pos x="180" y="368"/>
                </a:cxn>
                <a:cxn ang="0">
                  <a:pos x="168" y="392"/>
                </a:cxn>
                <a:cxn ang="0">
                  <a:pos x="142" y="412"/>
                </a:cxn>
                <a:cxn ang="0">
                  <a:pos x="122" y="360"/>
                </a:cxn>
                <a:cxn ang="0">
                  <a:pos x="52" y="340"/>
                </a:cxn>
                <a:cxn ang="0">
                  <a:pos x="36" y="366"/>
                </a:cxn>
                <a:cxn ang="0">
                  <a:pos x="4" y="350"/>
                </a:cxn>
              </a:cxnLst>
              <a:rect l="0" t="0" r="r" b="b"/>
              <a:pathLst>
                <a:path w="439" h="412">
                  <a:moveTo>
                    <a:pt x="0" y="330"/>
                  </a:moveTo>
                  <a:lnTo>
                    <a:pt x="10" y="322"/>
                  </a:lnTo>
                  <a:lnTo>
                    <a:pt x="30" y="306"/>
                  </a:lnTo>
                  <a:lnTo>
                    <a:pt x="56" y="294"/>
                  </a:lnTo>
                  <a:lnTo>
                    <a:pt x="80" y="302"/>
                  </a:lnTo>
                  <a:lnTo>
                    <a:pt x="94" y="288"/>
                  </a:lnTo>
                  <a:lnTo>
                    <a:pt x="108" y="288"/>
                  </a:lnTo>
                  <a:lnTo>
                    <a:pt x="118" y="282"/>
                  </a:lnTo>
                  <a:lnTo>
                    <a:pt x="136" y="262"/>
                  </a:lnTo>
                  <a:lnTo>
                    <a:pt x="142" y="250"/>
                  </a:lnTo>
                  <a:lnTo>
                    <a:pt x="160" y="238"/>
                  </a:lnTo>
                  <a:lnTo>
                    <a:pt x="160" y="226"/>
                  </a:lnTo>
                  <a:lnTo>
                    <a:pt x="160" y="216"/>
                  </a:lnTo>
                  <a:lnTo>
                    <a:pt x="168" y="212"/>
                  </a:lnTo>
                  <a:lnTo>
                    <a:pt x="182" y="212"/>
                  </a:lnTo>
                  <a:lnTo>
                    <a:pt x="190" y="204"/>
                  </a:lnTo>
                  <a:lnTo>
                    <a:pt x="196" y="190"/>
                  </a:lnTo>
                  <a:lnTo>
                    <a:pt x="196" y="178"/>
                  </a:lnTo>
                  <a:lnTo>
                    <a:pt x="194" y="168"/>
                  </a:lnTo>
                  <a:lnTo>
                    <a:pt x="200" y="160"/>
                  </a:lnTo>
                  <a:lnTo>
                    <a:pt x="210" y="158"/>
                  </a:lnTo>
                  <a:lnTo>
                    <a:pt x="222" y="152"/>
                  </a:lnTo>
                  <a:lnTo>
                    <a:pt x="228" y="136"/>
                  </a:lnTo>
                  <a:lnTo>
                    <a:pt x="234" y="134"/>
                  </a:lnTo>
                  <a:lnTo>
                    <a:pt x="258" y="134"/>
                  </a:lnTo>
                  <a:lnTo>
                    <a:pt x="264" y="132"/>
                  </a:lnTo>
                  <a:lnTo>
                    <a:pt x="268" y="118"/>
                  </a:lnTo>
                  <a:lnTo>
                    <a:pt x="274" y="102"/>
                  </a:lnTo>
                  <a:lnTo>
                    <a:pt x="280" y="94"/>
                  </a:lnTo>
                  <a:lnTo>
                    <a:pt x="302" y="78"/>
                  </a:lnTo>
                  <a:lnTo>
                    <a:pt x="322" y="62"/>
                  </a:lnTo>
                  <a:lnTo>
                    <a:pt x="330" y="52"/>
                  </a:lnTo>
                  <a:lnTo>
                    <a:pt x="332" y="34"/>
                  </a:lnTo>
                  <a:lnTo>
                    <a:pt x="332" y="14"/>
                  </a:lnTo>
                  <a:lnTo>
                    <a:pt x="332" y="2"/>
                  </a:lnTo>
                  <a:lnTo>
                    <a:pt x="342" y="0"/>
                  </a:lnTo>
                  <a:lnTo>
                    <a:pt x="358" y="6"/>
                  </a:lnTo>
                  <a:lnTo>
                    <a:pt x="366" y="24"/>
                  </a:lnTo>
                  <a:lnTo>
                    <a:pt x="370" y="34"/>
                  </a:lnTo>
                  <a:lnTo>
                    <a:pt x="364" y="46"/>
                  </a:lnTo>
                  <a:lnTo>
                    <a:pt x="356" y="54"/>
                  </a:lnTo>
                  <a:lnTo>
                    <a:pt x="370" y="60"/>
                  </a:lnTo>
                  <a:lnTo>
                    <a:pt x="387" y="64"/>
                  </a:lnTo>
                  <a:lnTo>
                    <a:pt x="391" y="72"/>
                  </a:lnTo>
                  <a:lnTo>
                    <a:pt x="393" y="102"/>
                  </a:lnTo>
                  <a:lnTo>
                    <a:pt x="401" y="128"/>
                  </a:lnTo>
                  <a:lnTo>
                    <a:pt x="407" y="154"/>
                  </a:lnTo>
                  <a:lnTo>
                    <a:pt x="417" y="176"/>
                  </a:lnTo>
                  <a:lnTo>
                    <a:pt x="423" y="188"/>
                  </a:lnTo>
                  <a:lnTo>
                    <a:pt x="423" y="214"/>
                  </a:lnTo>
                  <a:lnTo>
                    <a:pt x="417" y="232"/>
                  </a:lnTo>
                  <a:lnTo>
                    <a:pt x="419" y="240"/>
                  </a:lnTo>
                  <a:lnTo>
                    <a:pt x="423" y="244"/>
                  </a:lnTo>
                  <a:lnTo>
                    <a:pt x="427" y="244"/>
                  </a:lnTo>
                  <a:lnTo>
                    <a:pt x="433" y="242"/>
                  </a:lnTo>
                  <a:lnTo>
                    <a:pt x="435" y="244"/>
                  </a:lnTo>
                  <a:lnTo>
                    <a:pt x="439" y="248"/>
                  </a:lnTo>
                  <a:lnTo>
                    <a:pt x="435" y="254"/>
                  </a:lnTo>
                  <a:lnTo>
                    <a:pt x="429" y="256"/>
                  </a:lnTo>
                  <a:lnTo>
                    <a:pt x="423" y="256"/>
                  </a:lnTo>
                  <a:lnTo>
                    <a:pt x="417" y="254"/>
                  </a:lnTo>
                  <a:lnTo>
                    <a:pt x="415" y="248"/>
                  </a:lnTo>
                  <a:lnTo>
                    <a:pt x="411" y="244"/>
                  </a:lnTo>
                  <a:lnTo>
                    <a:pt x="403" y="242"/>
                  </a:lnTo>
                  <a:lnTo>
                    <a:pt x="393" y="242"/>
                  </a:lnTo>
                  <a:lnTo>
                    <a:pt x="379" y="244"/>
                  </a:lnTo>
                  <a:lnTo>
                    <a:pt x="366" y="244"/>
                  </a:lnTo>
                  <a:lnTo>
                    <a:pt x="340" y="250"/>
                  </a:lnTo>
                  <a:lnTo>
                    <a:pt x="318" y="252"/>
                  </a:lnTo>
                  <a:lnTo>
                    <a:pt x="300" y="256"/>
                  </a:lnTo>
                  <a:lnTo>
                    <a:pt x="294" y="252"/>
                  </a:lnTo>
                  <a:lnTo>
                    <a:pt x="284" y="248"/>
                  </a:lnTo>
                  <a:lnTo>
                    <a:pt x="278" y="246"/>
                  </a:lnTo>
                  <a:lnTo>
                    <a:pt x="272" y="248"/>
                  </a:lnTo>
                  <a:lnTo>
                    <a:pt x="268" y="254"/>
                  </a:lnTo>
                  <a:lnTo>
                    <a:pt x="266" y="262"/>
                  </a:lnTo>
                  <a:lnTo>
                    <a:pt x="264" y="274"/>
                  </a:lnTo>
                  <a:lnTo>
                    <a:pt x="258" y="290"/>
                  </a:lnTo>
                  <a:lnTo>
                    <a:pt x="244" y="296"/>
                  </a:lnTo>
                  <a:lnTo>
                    <a:pt x="236" y="300"/>
                  </a:lnTo>
                  <a:lnTo>
                    <a:pt x="228" y="306"/>
                  </a:lnTo>
                  <a:lnTo>
                    <a:pt x="220" y="304"/>
                  </a:lnTo>
                  <a:lnTo>
                    <a:pt x="212" y="306"/>
                  </a:lnTo>
                  <a:lnTo>
                    <a:pt x="210" y="312"/>
                  </a:lnTo>
                  <a:lnTo>
                    <a:pt x="204" y="328"/>
                  </a:lnTo>
                  <a:lnTo>
                    <a:pt x="200" y="332"/>
                  </a:lnTo>
                  <a:lnTo>
                    <a:pt x="196" y="334"/>
                  </a:lnTo>
                  <a:lnTo>
                    <a:pt x="200" y="326"/>
                  </a:lnTo>
                  <a:lnTo>
                    <a:pt x="196" y="326"/>
                  </a:lnTo>
                  <a:lnTo>
                    <a:pt x="196" y="312"/>
                  </a:lnTo>
                  <a:lnTo>
                    <a:pt x="196" y="296"/>
                  </a:lnTo>
                  <a:lnTo>
                    <a:pt x="192" y="294"/>
                  </a:lnTo>
                  <a:lnTo>
                    <a:pt x="186" y="298"/>
                  </a:lnTo>
                  <a:lnTo>
                    <a:pt x="184" y="300"/>
                  </a:lnTo>
                  <a:lnTo>
                    <a:pt x="182" y="302"/>
                  </a:lnTo>
                  <a:lnTo>
                    <a:pt x="184" y="306"/>
                  </a:lnTo>
                  <a:lnTo>
                    <a:pt x="186" y="314"/>
                  </a:lnTo>
                  <a:lnTo>
                    <a:pt x="188" y="320"/>
                  </a:lnTo>
                  <a:lnTo>
                    <a:pt x="186" y="328"/>
                  </a:lnTo>
                  <a:lnTo>
                    <a:pt x="180" y="332"/>
                  </a:lnTo>
                  <a:lnTo>
                    <a:pt x="176" y="336"/>
                  </a:lnTo>
                  <a:lnTo>
                    <a:pt x="178" y="344"/>
                  </a:lnTo>
                  <a:lnTo>
                    <a:pt x="176" y="348"/>
                  </a:lnTo>
                  <a:lnTo>
                    <a:pt x="168" y="346"/>
                  </a:lnTo>
                  <a:lnTo>
                    <a:pt x="172" y="352"/>
                  </a:lnTo>
                  <a:lnTo>
                    <a:pt x="182" y="356"/>
                  </a:lnTo>
                  <a:lnTo>
                    <a:pt x="184" y="362"/>
                  </a:lnTo>
                  <a:lnTo>
                    <a:pt x="180" y="368"/>
                  </a:lnTo>
                  <a:lnTo>
                    <a:pt x="180" y="374"/>
                  </a:lnTo>
                  <a:lnTo>
                    <a:pt x="172" y="390"/>
                  </a:lnTo>
                  <a:lnTo>
                    <a:pt x="168" y="392"/>
                  </a:lnTo>
                  <a:lnTo>
                    <a:pt x="158" y="390"/>
                  </a:lnTo>
                  <a:lnTo>
                    <a:pt x="154" y="392"/>
                  </a:lnTo>
                  <a:lnTo>
                    <a:pt x="142" y="412"/>
                  </a:lnTo>
                  <a:lnTo>
                    <a:pt x="138" y="406"/>
                  </a:lnTo>
                  <a:lnTo>
                    <a:pt x="136" y="400"/>
                  </a:lnTo>
                  <a:lnTo>
                    <a:pt x="122" y="360"/>
                  </a:lnTo>
                  <a:lnTo>
                    <a:pt x="64" y="330"/>
                  </a:lnTo>
                  <a:lnTo>
                    <a:pt x="54" y="336"/>
                  </a:lnTo>
                  <a:lnTo>
                    <a:pt x="52" y="340"/>
                  </a:lnTo>
                  <a:lnTo>
                    <a:pt x="48" y="350"/>
                  </a:lnTo>
                  <a:lnTo>
                    <a:pt x="46" y="358"/>
                  </a:lnTo>
                  <a:lnTo>
                    <a:pt x="36" y="366"/>
                  </a:lnTo>
                  <a:lnTo>
                    <a:pt x="16" y="372"/>
                  </a:lnTo>
                  <a:lnTo>
                    <a:pt x="0" y="356"/>
                  </a:lnTo>
                  <a:lnTo>
                    <a:pt x="4" y="350"/>
                  </a:lnTo>
                  <a:lnTo>
                    <a:pt x="2" y="338"/>
                  </a:lnTo>
                  <a:lnTo>
                    <a:pt x="0" y="330"/>
                  </a:lnTo>
                  <a:close/>
                </a:path>
              </a:pathLst>
            </a:custGeom>
            <a:grpFill/>
            <a:ln w="3175" cmpd="sng">
              <a:solidFill>
                <a:schemeClr val="bg2"/>
              </a:solidFill>
              <a:round/>
              <a:headEnd/>
              <a:tailEnd/>
            </a:ln>
          </p:spPr>
          <p:txBody>
            <a:bodyPr/>
            <a:lstStyle/>
            <a:p>
              <a:endParaRPr lang="en-GB" dirty="0"/>
            </a:p>
          </p:txBody>
        </p:sp>
        <p:sp>
          <p:nvSpPr>
            <p:cNvPr id="1046" name="Devon"/>
            <p:cNvSpPr>
              <a:spLocks/>
            </p:cNvSpPr>
            <p:nvPr/>
          </p:nvSpPr>
          <p:spPr bwMode="auto">
            <a:xfrm>
              <a:off x="5071084" y="6323454"/>
              <a:ext cx="643678" cy="623994"/>
            </a:xfrm>
            <a:custGeom>
              <a:avLst/>
              <a:gdLst/>
              <a:ahLst/>
              <a:cxnLst>
                <a:cxn ang="0">
                  <a:pos x="2" y="134"/>
                </a:cxn>
                <a:cxn ang="0">
                  <a:pos x="6" y="98"/>
                </a:cxn>
                <a:cxn ang="0">
                  <a:pos x="22" y="94"/>
                </a:cxn>
                <a:cxn ang="0">
                  <a:pos x="49" y="110"/>
                </a:cxn>
                <a:cxn ang="0">
                  <a:pos x="67" y="108"/>
                </a:cxn>
                <a:cxn ang="0">
                  <a:pos x="85" y="46"/>
                </a:cxn>
                <a:cxn ang="0">
                  <a:pos x="95" y="32"/>
                </a:cxn>
                <a:cxn ang="0">
                  <a:pos x="199" y="4"/>
                </a:cxn>
                <a:cxn ang="0">
                  <a:pos x="227" y="4"/>
                </a:cxn>
                <a:cxn ang="0">
                  <a:pos x="203" y="36"/>
                </a:cxn>
                <a:cxn ang="0">
                  <a:pos x="219" y="68"/>
                </a:cxn>
                <a:cxn ang="0">
                  <a:pos x="259" y="80"/>
                </a:cxn>
                <a:cxn ang="0">
                  <a:pos x="281" y="108"/>
                </a:cxn>
                <a:cxn ang="0">
                  <a:pos x="309" y="96"/>
                </a:cxn>
                <a:cxn ang="0">
                  <a:pos x="337" y="120"/>
                </a:cxn>
                <a:cxn ang="0">
                  <a:pos x="359" y="124"/>
                </a:cxn>
                <a:cxn ang="0">
                  <a:pos x="413" y="144"/>
                </a:cxn>
                <a:cxn ang="0">
                  <a:pos x="421" y="174"/>
                </a:cxn>
                <a:cxn ang="0">
                  <a:pos x="443" y="172"/>
                </a:cxn>
                <a:cxn ang="0">
                  <a:pos x="451" y="178"/>
                </a:cxn>
                <a:cxn ang="0">
                  <a:pos x="465" y="190"/>
                </a:cxn>
                <a:cxn ang="0">
                  <a:pos x="441" y="206"/>
                </a:cxn>
                <a:cxn ang="0">
                  <a:pos x="433" y="234"/>
                </a:cxn>
                <a:cxn ang="0">
                  <a:pos x="405" y="238"/>
                </a:cxn>
                <a:cxn ang="0">
                  <a:pos x="367" y="240"/>
                </a:cxn>
                <a:cxn ang="0">
                  <a:pos x="345" y="262"/>
                </a:cxn>
                <a:cxn ang="0">
                  <a:pos x="319" y="276"/>
                </a:cxn>
                <a:cxn ang="0">
                  <a:pos x="299" y="250"/>
                </a:cxn>
                <a:cxn ang="0">
                  <a:pos x="309" y="278"/>
                </a:cxn>
                <a:cxn ang="0">
                  <a:pos x="287" y="314"/>
                </a:cxn>
                <a:cxn ang="0">
                  <a:pos x="289" y="340"/>
                </a:cxn>
                <a:cxn ang="0">
                  <a:pos x="275" y="360"/>
                </a:cxn>
                <a:cxn ang="0">
                  <a:pos x="293" y="378"/>
                </a:cxn>
                <a:cxn ang="0">
                  <a:pos x="271" y="400"/>
                </a:cxn>
                <a:cxn ang="0">
                  <a:pos x="251" y="410"/>
                </a:cxn>
                <a:cxn ang="0">
                  <a:pos x="249" y="434"/>
                </a:cxn>
                <a:cxn ang="0">
                  <a:pos x="239" y="452"/>
                </a:cxn>
                <a:cxn ang="0">
                  <a:pos x="213" y="448"/>
                </a:cxn>
                <a:cxn ang="0">
                  <a:pos x="185" y="424"/>
                </a:cxn>
                <a:cxn ang="0">
                  <a:pos x="159" y="406"/>
                </a:cxn>
                <a:cxn ang="0">
                  <a:pos x="119" y="402"/>
                </a:cxn>
                <a:cxn ang="0">
                  <a:pos x="93" y="380"/>
                </a:cxn>
                <a:cxn ang="0">
                  <a:pos x="85" y="370"/>
                </a:cxn>
                <a:cxn ang="0">
                  <a:pos x="91" y="332"/>
                </a:cxn>
                <a:cxn ang="0">
                  <a:pos x="65" y="260"/>
                </a:cxn>
                <a:cxn ang="0">
                  <a:pos x="59" y="216"/>
                </a:cxn>
                <a:cxn ang="0">
                  <a:pos x="24" y="198"/>
                </a:cxn>
                <a:cxn ang="0">
                  <a:pos x="34" y="168"/>
                </a:cxn>
                <a:cxn ang="0">
                  <a:pos x="10" y="144"/>
                </a:cxn>
              </a:cxnLst>
              <a:rect l="0" t="0" r="r" b="b"/>
              <a:pathLst>
                <a:path w="465" h="452">
                  <a:moveTo>
                    <a:pt x="0" y="146"/>
                  </a:moveTo>
                  <a:lnTo>
                    <a:pt x="2" y="134"/>
                  </a:lnTo>
                  <a:lnTo>
                    <a:pt x="4" y="110"/>
                  </a:lnTo>
                  <a:lnTo>
                    <a:pt x="6" y="98"/>
                  </a:lnTo>
                  <a:lnTo>
                    <a:pt x="14" y="92"/>
                  </a:lnTo>
                  <a:lnTo>
                    <a:pt x="22" y="94"/>
                  </a:lnTo>
                  <a:lnTo>
                    <a:pt x="30" y="98"/>
                  </a:lnTo>
                  <a:lnTo>
                    <a:pt x="49" y="110"/>
                  </a:lnTo>
                  <a:lnTo>
                    <a:pt x="59" y="112"/>
                  </a:lnTo>
                  <a:lnTo>
                    <a:pt x="67" y="108"/>
                  </a:lnTo>
                  <a:lnTo>
                    <a:pt x="97" y="76"/>
                  </a:lnTo>
                  <a:lnTo>
                    <a:pt x="85" y="46"/>
                  </a:lnTo>
                  <a:lnTo>
                    <a:pt x="89" y="40"/>
                  </a:lnTo>
                  <a:lnTo>
                    <a:pt x="95" y="32"/>
                  </a:lnTo>
                  <a:lnTo>
                    <a:pt x="97" y="24"/>
                  </a:lnTo>
                  <a:lnTo>
                    <a:pt x="199" y="4"/>
                  </a:lnTo>
                  <a:lnTo>
                    <a:pt x="215" y="0"/>
                  </a:lnTo>
                  <a:lnTo>
                    <a:pt x="227" y="4"/>
                  </a:lnTo>
                  <a:lnTo>
                    <a:pt x="225" y="32"/>
                  </a:lnTo>
                  <a:lnTo>
                    <a:pt x="203" y="36"/>
                  </a:lnTo>
                  <a:lnTo>
                    <a:pt x="205" y="50"/>
                  </a:lnTo>
                  <a:lnTo>
                    <a:pt x="219" y="68"/>
                  </a:lnTo>
                  <a:lnTo>
                    <a:pt x="245" y="76"/>
                  </a:lnTo>
                  <a:lnTo>
                    <a:pt x="259" y="80"/>
                  </a:lnTo>
                  <a:lnTo>
                    <a:pt x="261" y="102"/>
                  </a:lnTo>
                  <a:lnTo>
                    <a:pt x="281" y="108"/>
                  </a:lnTo>
                  <a:lnTo>
                    <a:pt x="297" y="102"/>
                  </a:lnTo>
                  <a:lnTo>
                    <a:pt x="309" y="96"/>
                  </a:lnTo>
                  <a:lnTo>
                    <a:pt x="333" y="104"/>
                  </a:lnTo>
                  <a:lnTo>
                    <a:pt x="337" y="120"/>
                  </a:lnTo>
                  <a:lnTo>
                    <a:pt x="345" y="130"/>
                  </a:lnTo>
                  <a:lnTo>
                    <a:pt x="359" y="124"/>
                  </a:lnTo>
                  <a:lnTo>
                    <a:pt x="383" y="142"/>
                  </a:lnTo>
                  <a:lnTo>
                    <a:pt x="413" y="144"/>
                  </a:lnTo>
                  <a:lnTo>
                    <a:pt x="411" y="162"/>
                  </a:lnTo>
                  <a:lnTo>
                    <a:pt x="421" y="174"/>
                  </a:lnTo>
                  <a:lnTo>
                    <a:pt x="437" y="170"/>
                  </a:lnTo>
                  <a:lnTo>
                    <a:pt x="443" y="172"/>
                  </a:lnTo>
                  <a:lnTo>
                    <a:pt x="447" y="174"/>
                  </a:lnTo>
                  <a:lnTo>
                    <a:pt x="451" y="178"/>
                  </a:lnTo>
                  <a:lnTo>
                    <a:pt x="459" y="186"/>
                  </a:lnTo>
                  <a:lnTo>
                    <a:pt x="465" y="190"/>
                  </a:lnTo>
                  <a:lnTo>
                    <a:pt x="453" y="200"/>
                  </a:lnTo>
                  <a:lnTo>
                    <a:pt x="441" y="206"/>
                  </a:lnTo>
                  <a:lnTo>
                    <a:pt x="453" y="220"/>
                  </a:lnTo>
                  <a:lnTo>
                    <a:pt x="433" y="234"/>
                  </a:lnTo>
                  <a:lnTo>
                    <a:pt x="419" y="238"/>
                  </a:lnTo>
                  <a:lnTo>
                    <a:pt x="405" y="238"/>
                  </a:lnTo>
                  <a:lnTo>
                    <a:pt x="375" y="238"/>
                  </a:lnTo>
                  <a:lnTo>
                    <a:pt x="367" y="240"/>
                  </a:lnTo>
                  <a:lnTo>
                    <a:pt x="357" y="246"/>
                  </a:lnTo>
                  <a:lnTo>
                    <a:pt x="345" y="262"/>
                  </a:lnTo>
                  <a:lnTo>
                    <a:pt x="325" y="278"/>
                  </a:lnTo>
                  <a:lnTo>
                    <a:pt x="319" y="276"/>
                  </a:lnTo>
                  <a:lnTo>
                    <a:pt x="309" y="266"/>
                  </a:lnTo>
                  <a:lnTo>
                    <a:pt x="299" y="250"/>
                  </a:lnTo>
                  <a:lnTo>
                    <a:pt x="299" y="258"/>
                  </a:lnTo>
                  <a:lnTo>
                    <a:pt x="309" y="278"/>
                  </a:lnTo>
                  <a:lnTo>
                    <a:pt x="303" y="286"/>
                  </a:lnTo>
                  <a:lnTo>
                    <a:pt x="287" y="314"/>
                  </a:lnTo>
                  <a:lnTo>
                    <a:pt x="295" y="332"/>
                  </a:lnTo>
                  <a:lnTo>
                    <a:pt x="289" y="340"/>
                  </a:lnTo>
                  <a:lnTo>
                    <a:pt x="277" y="344"/>
                  </a:lnTo>
                  <a:lnTo>
                    <a:pt x="275" y="360"/>
                  </a:lnTo>
                  <a:lnTo>
                    <a:pt x="293" y="370"/>
                  </a:lnTo>
                  <a:lnTo>
                    <a:pt x="293" y="378"/>
                  </a:lnTo>
                  <a:lnTo>
                    <a:pt x="273" y="392"/>
                  </a:lnTo>
                  <a:lnTo>
                    <a:pt x="271" y="400"/>
                  </a:lnTo>
                  <a:lnTo>
                    <a:pt x="257" y="406"/>
                  </a:lnTo>
                  <a:lnTo>
                    <a:pt x="251" y="410"/>
                  </a:lnTo>
                  <a:lnTo>
                    <a:pt x="247" y="416"/>
                  </a:lnTo>
                  <a:lnTo>
                    <a:pt x="249" y="434"/>
                  </a:lnTo>
                  <a:lnTo>
                    <a:pt x="247" y="448"/>
                  </a:lnTo>
                  <a:lnTo>
                    <a:pt x="239" y="452"/>
                  </a:lnTo>
                  <a:lnTo>
                    <a:pt x="229" y="450"/>
                  </a:lnTo>
                  <a:lnTo>
                    <a:pt x="213" y="448"/>
                  </a:lnTo>
                  <a:lnTo>
                    <a:pt x="201" y="446"/>
                  </a:lnTo>
                  <a:lnTo>
                    <a:pt x="185" y="424"/>
                  </a:lnTo>
                  <a:lnTo>
                    <a:pt x="173" y="414"/>
                  </a:lnTo>
                  <a:lnTo>
                    <a:pt x="159" y="406"/>
                  </a:lnTo>
                  <a:lnTo>
                    <a:pt x="143" y="408"/>
                  </a:lnTo>
                  <a:lnTo>
                    <a:pt x="119" y="402"/>
                  </a:lnTo>
                  <a:lnTo>
                    <a:pt x="111" y="386"/>
                  </a:lnTo>
                  <a:lnTo>
                    <a:pt x="93" y="380"/>
                  </a:lnTo>
                  <a:lnTo>
                    <a:pt x="87" y="384"/>
                  </a:lnTo>
                  <a:lnTo>
                    <a:pt x="85" y="370"/>
                  </a:lnTo>
                  <a:lnTo>
                    <a:pt x="91" y="358"/>
                  </a:lnTo>
                  <a:lnTo>
                    <a:pt x="91" y="332"/>
                  </a:lnTo>
                  <a:lnTo>
                    <a:pt x="75" y="298"/>
                  </a:lnTo>
                  <a:lnTo>
                    <a:pt x="65" y="260"/>
                  </a:lnTo>
                  <a:lnTo>
                    <a:pt x="59" y="242"/>
                  </a:lnTo>
                  <a:lnTo>
                    <a:pt x="59" y="216"/>
                  </a:lnTo>
                  <a:lnTo>
                    <a:pt x="55" y="208"/>
                  </a:lnTo>
                  <a:lnTo>
                    <a:pt x="24" y="198"/>
                  </a:lnTo>
                  <a:lnTo>
                    <a:pt x="38" y="178"/>
                  </a:lnTo>
                  <a:lnTo>
                    <a:pt x="34" y="168"/>
                  </a:lnTo>
                  <a:lnTo>
                    <a:pt x="26" y="150"/>
                  </a:lnTo>
                  <a:lnTo>
                    <a:pt x="10" y="144"/>
                  </a:lnTo>
                  <a:lnTo>
                    <a:pt x="0" y="146"/>
                  </a:lnTo>
                  <a:close/>
                </a:path>
              </a:pathLst>
            </a:custGeom>
            <a:grpFill/>
            <a:ln w="3175" cmpd="sng">
              <a:solidFill>
                <a:schemeClr val="bg2"/>
              </a:solidFill>
              <a:round/>
              <a:headEnd/>
              <a:tailEnd/>
            </a:ln>
          </p:spPr>
          <p:txBody>
            <a:bodyPr/>
            <a:lstStyle/>
            <a:p>
              <a:endParaRPr lang="en-GB" dirty="0"/>
            </a:p>
          </p:txBody>
        </p:sp>
        <p:sp>
          <p:nvSpPr>
            <p:cNvPr id="1047" name="Somerset"/>
            <p:cNvSpPr>
              <a:spLocks/>
            </p:cNvSpPr>
            <p:nvPr/>
          </p:nvSpPr>
          <p:spPr bwMode="auto">
            <a:xfrm>
              <a:off x="5352570" y="6230938"/>
              <a:ext cx="594467" cy="338571"/>
            </a:xfrm>
            <a:custGeom>
              <a:avLst/>
              <a:gdLst/>
              <a:ahLst/>
              <a:cxnLst>
                <a:cxn ang="0">
                  <a:pos x="44" y="72"/>
                </a:cxn>
                <a:cxn ang="0">
                  <a:pos x="96" y="80"/>
                </a:cxn>
                <a:cxn ang="0">
                  <a:pos x="142" y="96"/>
                </a:cxn>
                <a:cxn ang="0">
                  <a:pos x="182" y="80"/>
                </a:cxn>
                <a:cxn ang="0">
                  <a:pos x="212" y="82"/>
                </a:cxn>
                <a:cxn ang="0">
                  <a:pos x="218" y="32"/>
                </a:cxn>
                <a:cxn ang="0">
                  <a:pos x="232" y="0"/>
                </a:cxn>
                <a:cxn ang="0">
                  <a:pos x="286" y="18"/>
                </a:cxn>
                <a:cxn ang="0">
                  <a:pos x="332" y="24"/>
                </a:cxn>
                <a:cxn ang="0">
                  <a:pos x="374" y="34"/>
                </a:cxn>
                <a:cxn ang="0">
                  <a:pos x="414" y="14"/>
                </a:cxn>
                <a:cxn ang="0">
                  <a:pos x="418" y="48"/>
                </a:cxn>
                <a:cxn ang="0">
                  <a:pos x="418" y="84"/>
                </a:cxn>
                <a:cxn ang="0">
                  <a:pos x="400" y="116"/>
                </a:cxn>
                <a:cxn ang="0">
                  <a:pos x="412" y="150"/>
                </a:cxn>
                <a:cxn ang="0">
                  <a:pos x="402" y="156"/>
                </a:cxn>
                <a:cxn ang="0">
                  <a:pos x="396" y="162"/>
                </a:cxn>
                <a:cxn ang="0">
                  <a:pos x="402" y="178"/>
                </a:cxn>
                <a:cxn ang="0">
                  <a:pos x="378" y="194"/>
                </a:cxn>
                <a:cxn ang="0">
                  <a:pos x="358" y="178"/>
                </a:cxn>
                <a:cxn ang="0">
                  <a:pos x="344" y="208"/>
                </a:cxn>
                <a:cxn ang="0">
                  <a:pos x="314" y="222"/>
                </a:cxn>
                <a:cxn ang="0">
                  <a:pos x="248" y="244"/>
                </a:cxn>
                <a:cxn ang="0">
                  <a:pos x="228" y="238"/>
                </a:cxn>
                <a:cxn ang="0">
                  <a:pos x="208" y="228"/>
                </a:cxn>
                <a:cxn ang="0">
                  <a:pos x="180" y="208"/>
                </a:cxn>
                <a:cxn ang="0">
                  <a:pos x="142" y="196"/>
                </a:cxn>
                <a:cxn ang="0">
                  <a:pos x="130" y="170"/>
                </a:cxn>
                <a:cxn ang="0">
                  <a:pos x="106" y="162"/>
                </a:cxn>
                <a:cxn ang="0">
                  <a:pos x="78" y="174"/>
                </a:cxn>
                <a:cxn ang="0">
                  <a:pos x="56" y="146"/>
                </a:cxn>
                <a:cxn ang="0">
                  <a:pos x="2" y="116"/>
                </a:cxn>
                <a:cxn ang="0">
                  <a:pos x="22" y="98"/>
                </a:cxn>
              </a:cxnLst>
              <a:rect l="0" t="0" r="r" b="b"/>
              <a:pathLst>
                <a:path w="430" h="244">
                  <a:moveTo>
                    <a:pt x="24" y="70"/>
                  </a:moveTo>
                  <a:lnTo>
                    <a:pt x="44" y="72"/>
                  </a:lnTo>
                  <a:lnTo>
                    <a:pt x="74" y="78"/>
                  </a:lnTo>
                  <a:lnTo>
                    <a:pt x="96" y="80"/>
                  </a:lnTo>
                  <a:lnTo>
                    <a:pt x="130" y="96"/>
                  </a:lnTo>
                  <a:lnTo>
                    <a:pt x="142" y="96"/>
                  </a:lnTo>
                  <a:lnTo>
                    <a:pt x="164" y="84"/>
                  </a:lnTo>
                  <a:lnTo>
                    <a:pt x="182" y="80"/>
                  </a:lnTo>
                  <a:lnTo>
                    <a:pt x="194" y="82"/>
                  </a:lnTo>
                  <a:lnTo>
                    <a:pt x="212" y="82"/>
                  </a:lnTo>
                  <a:lnTo>
                    <a:pt x="222" y="74"/>
                  </a:lnTo>
                  <a:lnTo>
                    <a:pt x="218" y="32"/>
                  </a:lnTo>
                  <a:lnTo>
                    <a:pt x="226" y="30"/>
                  </a:lnTo>
                  <a:lnTo>
                    <a:pt x="232" y="0"/>
                  </a:lnTo>
                  <a:lnTo>
                    <a:pt x="254" y="18"/>
                  </a:lnTo>
                  <a:lnTo>
                    <a:pt x="286" y="18"/>
                  </a:lnTo>
                  <a:lnTo>
                    <a:pt x="316" y="12"/>
                  </a:lnTo>
                  <a:lnTo>
                    <a:pt x="332" y="24"/>
                  </a:lnTo>
                  <a:lnTo>
                    <a:pt x="362" y="22"/>
                  </a:lnTo>
                  <a:lnTo>
                    <a:pt x="374" y="34"/>
                  </a:lnTo>
                  <a:lnTo>
                    <a:pt x="386" y="34"/>
                  </a:lnTo>
                  <a:lnTo>
                    <a:pt x="414" y="14"/>
                  </a:lnTo>
                  <a:lnTo>
                    <a:pt x="422" y="20"/>
                  </a:lnTo>
                  <a:lnTo>
                    <a:pt x="418" y="48"/>
                  </a:lnTo>
                  <a:lnTo>
                    <a:pt x="430" y="66"/>
                  </a:lnTo>
                  <a:lnTo>
                    <a:pt x="418" y="84"/>
                  </a:lnTo>
                  <a:lnTo>
                    <a:pt x="408" y="102"/>
                  </a:lnTo>
                  <a:lnTo>
                    <a:pt x="400" y="116"/>
                  </a:lnTo>
                  <a:lnTo>
                    <a:pt x="420" y="138"/>
                  </a:lnTo>
                  <a:lnTo>
                    <a:pt x="412" y="150"/>
                  </a:lnTo>
                  <a:lnTo>
                    <a:pt x="408" y="154"/>
                  </a:lnTo>
                  <a:lnTo>
                    <a:pt x="402" y="156"/>
                  </a:lnTo>
                  <a:lnTo>
                    <a:pt x="396" y="160"/>
                  </a:lnTo>
                  <a:lnTo>
                    <a:pt x="396" y="162"/>
                  </a:lnTo>
                  <a:lnTo>
                    <a:pt x="398" y="166"/>
                  </a:lnTo>
                  <a:lnTo>
                    <a:pt x="402" y="178"/>
                  </a:lnTo>
                  <a:lnTo>
                    <a:pt x="402" y="182"/>
                  </a:lnTo>
                  <a:lnTo>
                    <a:pt x="378" y="194"/>
                  </a:lnTo>
                  <a:lnTo>
                    <a:pt x="366" y="186"/>
                  </a:lnTo>
                  <a:lnTo>
                    <a:pt x="358" y="178"/>
                  </a:lnTo>
                  <a:lnTo>
                    <a:pt x="332" y="188"/>
                  </a:lnTo>
                  <a:lnTo>
                    <a:pt x="344" y="208"/>
                  </a:lnTo>
                  <a:lnTo>
                    <a:pt x="338" y="220"/>
                  </a:lnTo>
                  <a:lnTo>
                    <a:pt x="314" y="222"/>
                  </a:lnTo>
                  <a:lnTo>
                    <a:pt x="286" y="224"/>
                  </a:lnTo>
                  <a:lnTo>
                    <a:pt x="248" y="244"/>
                  </a:lnTo>
                  <a:lnTo>
                    <a:pt x="238" y="236"/>
                  </a:lnTo>
                  <a:lnTo>
                    <a:pt x="228" y="238"/>
                  </a:lnTo>
                  <a:lnTo>
                    <a:pt x="218" y="240"/>
                  </a:lnTo>
                  <a:lnTo>
                    <a:pt x="208" y="228"/>
                  </a:lnTo>
                  <a:lnTo>
                    <a:pt x="210" y="210"/>
                  </a:lnTo>
                  <a:lnTo>
                    <a:pt x="180" y="208"/>
                  </a:lnTo>
                  <a:lnTo>
                    <a:pt x="156" y="190"/>
                  </a:lnTo>
                  <a:lnTo>
                    <a:pt x="142" y="196"/>
                  </a:lnTo>
                  <a:lnTo>
                    <a:pt x="134" y="186"/>
                  </a:lnTo>
                  <a:lnTo>
                    <a:pt x="130" y="170"/>
                  </a:lnTo>
                  <a:lnTo>
                    <a:pt x="110" y="164"/>
                  </a:lnTo>
                  <a:lnTo>
                    <a:pt x="106" y="162"/>
                  </a:lnTo>
                  <a:lnTo>
                    <a:pt x="94" y="168"/>
                  </a:lnTo>
                  <a:lnTo>
                    <a:pt x="78" y="174"/>
                  </a:lnTo>
                  <a:lnTo>
                    <a:pt x="58" y="168"/>
                  </a:lnTo>
                  <a:lnTo>
                    <a:pt x="56" y="146"/>
                  </a:lnTo>
                  <a:lnTo>
                    <a:pt x="16" y="134"/>
                  </a:lnTo>
                  <a:lnTo>
                    <a:pt x="2" y="116"/>
                  </a:lnTo>
                  <a:lnTo>
                    <a:pt x="0" y="102"/>
                  </a:lnTo>
                  <a:lnTo>
                    <a:pt x="22" y="98"/>
                  </a:lnTo>
                  <a:lnTo>
                    <a:pt x="24" y="70"/>
                  </a:lnTo>
                  <a:close/>
                </a:path>
              </a:pathLst>
            </a:custGeom>
            <a:grpFill/>
            <a:ln w="3175" cmpd="sng">
              <a:solidFill>
                <a:schemeClr val="bg2"/>
              </a:solidFill>
              <a:round/>
              <a:headEnd/>
              <a:tailEnd/>
            </a:ln>
          </p:spPr>
          <p:txBody>
            <a:bodyPr/>
            <a:lstStyle/>
            <a:p>
              <a:endParaRPr lang="en-GB" dirty="0"/>
            </a:p>
          </p:txBody>
        </p:sp>
        <p:sp>
          <p:nvSpPr>
            <p:cNvPr id="1048" name="Dorset"/>
            <p:cNvSpPr>
              <a:spLocks/>
            </p:cNvSpPr>
            <p:nvPr/>
          </p:nvSpPr>
          <p:spPr bwMode="auto">
            <a:xfrm>
              <a:off x="5681298" y="6421876"/>
              <a:ext cx="472424" cy="342508"/>
            </a:xfrm>
            <a:custGeom>
              <a:avLst/>
              <a:gdLst/>
              <a:ahLst/>
              <a:cxnLst>
                <a:cxn ang="0">
                  <a:pos x="48" y="86"/>
                </a:cxn>
                <a:cxn ang="0">
                  <a:pos x="100" y="82"/>
                </a:cxn>
                <a:cxn ang="0">
                  <a:pos x="94" y="50"/>
                </a:cxn>
                <a:cxn ang="0">
                  <a:pos x="140" y="56"/>
                </a:cxn>
                <a:cxn ang="0">
                  <a:pos x="164" y="38"/>
                </a:cxn>
                <a:cxn ang="0">
                  <a:pos x="158" y="20"/>
                </a:cxn>
                <a:cxn ang="0">
                  <a:pos x="182" y="0"/>
                </a:cxn>
                <a:cxn ang="0">
                  <a:pos x="246" y="46"/>
                </a:cxn>
                <a:cxn ang="0">
                  <a:pos x="286" y="62"/>
                </a:cxn>
                <a:cxn ang="0">
                  <a:pos x="316" y="68"/>
                </a:cxn>
                <a:cxn ang="0">
                  <a:pos x="308" y="126"/>
                </a:cxn>
                <a:cxn ang="0">
                  <a:pos x="336" y="142"/>
                </a:cxn>
                <a:cxn ang="0">
                  <a:pos x="330" y="144"/>
                </a:cxn>
                <a:cxn ang="0">
                  <a:pos x="298" y="152"/>
                </a:cxn>
                <a:cxn ang="0">
                  <a:pos x="278" y="162"/>
                </a:cxn>
                <a:cxn ang="0">
                  <a:pos x="266" y="150"/>
                </a:cxn>
                <a:cxn ang="0">
                  <a:pos x="248" y="150"/>
                </a:cxn>
                <a:cxn ang="0">
                  <a:pos x="242" y="166"/>
                </a:cxn>
                <a:cxn ang="0">
                  <a:pos x="260" y="174"/>
                </a:cxn>
                <a:cxn ang="0">
                  <a:pos x="280" y="172"/>
                </a:cxn>
                <a:cxn ang="0">
                  <a:pos x="280" y="182"/>
                </a:cxn>
                <a:cxn ang="0">
                  <a:pos x="282" y="194"/>
                </a:cxn>
                <a:cxn ang="0">
                  <a:pos x="278" y="208"/>
                </a:cxn>
                <a:cxn ang="0">
                  <a:pos x="264" y="210"/>
                </a:cxn>
                <a:cxn ang="0">
                  <a:pos x="186" y="194"/>
                </a:cxn>
                <a:cxn ang="0">
                  <a:pos x="152" y="190"/>
                </a:cxn>
                <a:cxn ang="0">
                  <a:pos x="138" y="198"/>
                </a:cxn>
                <a:cxn ang="0">
                  <a:pos x="142" y="214"/>
                </a:cxn>
                <a:cxn ang="0">
                  <a:pos x="140" y="248"/>
                </a:cxn>
                <a:cxn ang="0">
                  <a:pos x="132" y="210"/>
                </a:cxn>
                <a:cxn ang="0">
                  <a:pos x="30" y="154"/>
                </a:cxn>
                <a:cxn ang="0">
                  <a:pos x="12" y="148"/>
                </a:cxn>
                <a:cxn ang="0">
                  <a:pos x="24" y="118"/>
                </a:cxn>
              </a:cxnLst>
              <a:rect l="0" t="0" r="r" b="b"/>
              <a:pathLst>
                <a:path w="342" h="248">
                  <a:moveTo>
                    <a:pt x="10" y="106"/>
                  </a:moveTo>
                  <a:lnTo>
                    <a:pt x="48" y="86"/>
                  </a:lnTo>
                  <a:lnTo>
                    <a:pt x="78" y="84"/>
                  </a:lnTo>
                  <a:lnTo>
                    <a:pt x="100" y="82"/>
                  </a:lnTo>
                  <a:lnTo>
                    <a:pt x="106" y="70"/>
                  </a:lnTo>
                  <a:lnTo>
                    <a:pt x="94" y="50"/>
                  </a:lnTo>
                  <a:lnTo>
                    <a:pt x="120" y="40"/>
                  </a:lnTo>
                  <a:lnTo>
                    <a:pt x="140" y="56"/>
                  </a:lnTo>
                  <a:lnTo>
                    <a:pt x="164" y="44"/>
                  </a:lnTo>
                  <a:lnTo>
                    <a:pt x="164" y="38"/>
                  </a:lnTo>
                  <a:lnTo>
                    <a:pt x="160" y="28"/>
                  </a:lnTo>
                  <a:lnTo>
                    <a:pt x="158" y="20"/>
                  </a:lnTo>
                  <a:lnTo>
                    <a:pt x="174" y="12"/>
                  </a:lnTo>
                  <a:lnTo>
                    <a:pt x="182" y="0"/>
                  </a:lnTo>
                  <a:lnTo>
                    <a:pt x="202" y="4"/>
                  </a:lnTo>
                  <a:lnTo>
                    <a:pt x="246" y="46"/>
                  </a:lnTo>
                  <a:lnTo>
                    <a:pt x="264" y="38"/>
                  </a:lnTo>
                  <a:lnTo>
                    <a:pt x="286" y="62"/>
                  </a:lnTo>
                  <a:lnTo>
                    <a:pt x="306" y="56"/>
                  </a:lnTo>
                  <a:lnTo>
                    <a:pt x="316" y="68"/>
                  </a:lnTo>
                  <a:lnTo>
                    <a:pt x="302" y="78"/>
                  </a:lnTo>
                  <a:lnTo>
                    <a:pt x="308" y="126"/>
                  </a:lnTo>
                  <a:lnTo>
                    <a:pt x="342" y="140"/>
                  </a:lnTo>
                  <a:lnTo>
                    <a:pt x="336" y="142"/>
                  </a:lnTo>
                  <a:lnTo>
                    <a:pt x="332" y="142"/>
                  </a:lnTo>
                  <a:lnTo>
                    <a:pt x="330" y="144"/>
                  </a:lnTo>
                  <a:lnTo>
                    <a:pt x="336" y="150"/>
                  </a:lnTo>
                  <a:lnTo>
                    <a:pt x="298" y="152"/>
                  </a:lnTo>
                  <a:lnTo>
                    <a:pt x="280" y="166"/>
                  </a:lnTo>
                  <a:lnTo>
                    <a:pt x="278" y="162"/>
                  </a:lnTo>
                  <a:lnTo>
                    <a:pt x="276" y="152"/>
                  </a:lnTo>
                  <a:lnTo>
                    <a:pt x="266" y="150"/>
                  </a:lnTo>
                  <a:lnTo>
                    <a:pt x="260" y="152"/>
                  </a:lnTo>
                  <a:lnTo>
                    <a:pt x="248" y="150"/>
                  </a:lnTo>
                  <a:lnTo>
                    <a:pt x="242" y="158"/>
                  </a:lnTo>
                  <a:lnTo>
                    <a:pt x="242" y="166"/>
                  </a:lnTo>
                  <a:lnTo>
                    <a:pt x="250" y="172"/>
                  </a:lnTo>
                  <a:lnTo>
                    <a:pt x="260" y="174"/>
                  </a:lnTo>
                  <a:lnTo>
                    <a:pt x="272" y="172"/>
                  </a:lnTo>
                  <a:lnTo>
                    <a:pt x="280" y="172"/>
                  </a:lnTo>
                  <a:lnTo>
                    <a:pt x="276" y="180"/>
                  </a:lnTo>
                  <a:lnTo>
                    <a:pt x="280" y="182"/>
                  </a:lnTo>
                  <a:lnTo>
                    <a:pt x="290" y="188"/>
                  </a:lnTo>
                  <a:lnTo>
                    <a:pt x="282" y="194"/>
                  </a:lnTo>
                  <a:lnTo>
                    <a:pt x="280" y="198"/>
                  </a:lnTo>
                  <a:lnTo>
                    <a:pt x="278" y="208"/>
                  </a:lnTo>
                  <a:lnTo>
                    <a:pt x="270" y="210"/>
                  </a:lnTo>
                  <a:lnTo>
                    <a:pt x="264" y="210"/>
                  </a:lnTo>
                  <a:lnTo>
                    <a:pt x="256" y="210"/>
                  </a:lnTo>
                  <a:lnTo>
                    <a:pt x="186" y="194"/>
                  </a:lnTo>
                  <a:lnTo>
                    <a:pt x="166" y="190"/>
                  </a:lnTo>
                  <a:lnTo>
                    <a:pt x="152" y="190"/>
                  </a:lnTo>
                  <a:lnTo>
                    <a:pt x="144" y="192"/>
                  </a:lnTo>
                  <a:lnTo>
                    <a:pt x="138" y="198"/>
                  </a:lnTo>
                  <a:lnTo>
                    <a:pt x="138" y="206"/>
                  </a:lnTo>
                  <a:lnTo>
                    <a:pt x="142" y="214"/>
                  </a:lnTo>
                  <a:lnTo>
                    <a:pt x="148" y="226"/>
                  </a:lnTo>
                  <a:lnTo>
                    <a:pt x="140" y="248"/>
                  </a:lnTo>
                  <a:lnTo>
                    <a:pt x="138" y="218"/>
                  </a:lnTo>
                  <a:lnTo>
                    <a:pt x="132" y="210"/>
                  </a:lnTo>
                  <a:lnTo>
                    <a:pt x="116" y="200"/>
                  </a:lnTo>
                  <a:lnTo>
                    <a:pt x="30" y="154"/>
                  </a:lnTo>
                  <a:lnTo>
                    <a:pt x="22" y="148"/>
                  </a:lnTo>
                  <a:lnTo>
                    <a:pt x="12" y="148"/>
                  </a:lnTo>
                  <a:lnTo>
                    <a:pt x="0" y="134"/>
                  </a:lnTo>
                  <a:lnTo>
                    <a:pt x="24" y="118"/>
                  </a:lnTo>
                  <a:lnTo>
                    <a:pt x="10" y="106"/>
                  </a:lnTo>
                  <a:close/>
                </a:path>
              </a:pathLst>
            </a:custGeom>
            <a:grpFill/>
            <a:ln w="3175" cmpd="sng">
              <a:solidFill>
                <a:schemeClr val="bg2"/>
              </a:solidFill>
              <a:round/>
              <a:headEnd/>
              <a:tailEnd/>
            </a:ln>
          </p:spPr>
          <p:txBody>
            <a:bodyPr/>
            <a:lstStyle/>
            <a:p>
              <a:endParaRPr lang="en-GB" dirty="0"/>
            </a:p>
          </p:txBody>
        </p:sp>
        <p:sp>
          <p:nvSpPr>
            <p:cNvPr id="1049" name="Wiltshire"/>
            <p:cNvSpPr>
              <a:spLocks/>
            </p:cNvSpPr>
            <p:nvPr/>
          </p:nvSpPr>
          <p:spPr bwMode="auto">
            <a:xfrm>
              <a:off x="5905700" y="6063621"/>
              <a:ext cx="332665" cy="438961"/>
            </a:xfrm>
            <a:custGeom>
              <a:avLst/>
              <a:gdLst/>
              <a:ahLst/>
              <a:cxnLst>
                <a:cxn ang="0">
                  <a:pos x="38" y="64"/>
                </a:cxn>
                <a:cxn ang="0">
                  <a:pos x="56" y="46"/>
                </a:cxn>
                <a:cxn ang="0">
                  <a:pos x="80" y="12"/>
                </a:cxn>
                <a:cxn ang="0">
                  <a:pos x="130" y="10"/>
                </a:cxn>
                <a:cxn ang="0">
                  <a:pos x="146" y="18"/>
                </a:cxn>
                <a:cxn ang="0">
                  <a:pos x="168" y="0"/>
                </a:cxn>
                <a:cxn ang="0">
                  <a:pos x="184" y="26"/>
                </a:cxn>
                <a:cxn ang="0">
                  <a:pos x="202" y="48"/>
                </a:cxn>
                <a:cxn ang="0">
                  <a:pos x="226" y="96"/>
                </a:cxn>
                <a:cxn ang="0">
                  <a:pos x="214" y="116"/>
                </a:cxn>
                <a:cxn ang="0">
                  <a:pos x="240" y="142"/>
                </a:cxn>
                <a:cxn ang="0">
                  <a:pos x="226" y="184"/>
                </a:cxn>
                <a:cxn ang="0">
                  <a:pos x="190" y="196"/>
                </a:cxn>
                <a:cxn ang="0">
                  <a:pos x="204" y="240"/>
                </a:cxn>
                <a:cxn ang="0">
                  <a:pos x="214" y="272"/>
                </a:cxn>
                <a:cxn ang="0">
                  <a:pos x="212" y="304"/>
                </a:cxn>
                <a:cxn ang="0">
                  <a:pos x="200" y="318"/>
                </a:cxn>
                <a:cxn ang="0">
                  <a:pos x="152" y="290"/>
                </a:cxn>
                <a:cxn ang="0">
                  <a:pos x="140" y="286"/>
                </a:cxn>
                <a:cxn ang="0">
                  <a:pos x="102" y="298"/>
                </a:cxn>
                <a:cxn ang="0">
                  <a:pos x="84" y="306"/>
                </a:cxn>
                <a:cxn ang="0">
                  <a:pos x="42" y="266"/>
                </a:cxn>
                <a:cxn ang="0">
                  <a:pos x="20" y="260"/>
                </a:cxn>
                <a:cxn ang="0">
                  <a:pos x="0" y="236"/>
                </a:cxn>
                <a:cxn ang="0">
                  <a:pos x="30" y="188"/>
                </a:cxn>
                <a:cxn ang="0">
                  <a:pos x="20" y="170"/>
                </a:cxn>
                <a:cxn ang="0">
                  <a:pos x="22" y="142"/>
                </a:cxn>
                <a:cxn ang="0">
                  <a:pos x="14" y="136"/>
                </a:cxn>
                <a:cxn ang="0">
                  <a:pos x="24" y="118"/>
                </a:cxn>
                <a:cxn ang="0">
                  <a:pos x="28" y="84"/>
                </a:cxn>
                <a:cxn ang="0">
                  <a:pos x="38" y="64"/>
                </a:cxn>
              </a:cxnLst>
              <a:rect l="0" t="0" r="r" b="b"/>
              <a:pathLst>
                <a:path w="240" h="318">
                  <a:moveTo>
                    <a:pt x="38" y="64"/>
                  </a:moveTo>
                  <a:lnTo>
                    <a:pt x="56" y="46"/>
                  </a:lnTo>
                  <a:lnTo>
                    <a:pt x="80" y="12"/>
                  </a:lnTo>
                  <a:lnTo>
                    <a:pt x="130" y="10"/>
                  </a:lnTo>
                  <a:lnTo>
                    <a:pt x="146" y="18"/>
                  </a:lnTo>
                  <a:lnTo>
                    <a:pt x="168" y="0"/>
                  </a:lnTo>
                  <a:lnTo>
                    <a:pt x="184" y="26"/>
                  </a:lnTo>
                  <a:lnTo>
                    <a:pt x="202" y="48"/>
                  </a:lnTo>
                  <a:lnTo>
                    <a:pt x="226" y="96"/>
                  </a:lnTo>
                  <a:lnTo>
                    <a:pt x="214" y="116"/>
                  </a:lnTo>
                  <a:lnTo>
                    <a:pt x="240" y="142"/>
                  </a:lnTo>
                  <a:lnTo>
                    <a:pt x="226" y="184"/>
                  </a:lnTo>
                  <a:lnTo>
                    <a:pt x="190" y="196"/>
                  </a:lnTo>
                  <a:lnTo>
                    <a:pt x="204" y="240"/>
                  </a:lnTo>
                  <a:lnTo>
                    <a:pt x="214" y="272"/>
                  </a:lnTo>
                  <a:lnTo>
                    <a:pt x="212" y="304"/>
                  </a:lnTo>
                  <a:lnTo>
                    <a:pt x="200" y="318"/>
                  </a:lnTo>
                  <a:lnTo>
                    <a:pt x="152" y="290"/>
                  </a:lnTo>
                  <a:lnTo>
                    <a:pt x="140" y="286"/>
                  </a:lnTo>
                  <a:lnTo>
                    <a:pt x="102" y="298"/>
                  </a:lnTo>
                  <a:lnTo>
                    <a:pt x="84" y="306"/>
                  </a:lnTo>
                  <a:lnTo>
                    <a:pt x="42" y="266"/>
                  </a:lnTo>
                  <a:lnTo>
                    <a:pt x="20" y="260"/>
                  </a:lnTo>
                  <a:lnTo>
                    <a:pt x="0" y="236"/>
                  </a:lnTo>
                  <a:lnTo>
                    <a:pt x="30" y="188"/>
                  </a:lnTo>
                  <a:lnTo>
                    <a:pt x="20" y="170"/>
                  </a:lnTo>
                  <a:lnTo>
                    <a:pt x="22" y="142"/>
                  </a:lnTo>
                  <a:lnTo>
                    <a:pt x="14" y="136"/>
                  </a:lnTo>
                  <a:lnTo>
                    <a:pt x="24" y="118"/>
                  </a:lnTo>
                  <a:lnTo>
                    <a:pt x="28" y="84"/>
                  </a:lnTo>
                  <a:lnTo>
                    <a:pt x="38" y="64"/>
                  </a:lnTo>
                  <a:close/>
                </a:path>
              </a:pathLst>
            </a:custGeom>
            <a:grpFill/>
            <a:ln w="3175" cmpd="sng">
              <a:solidFill>
                <a:schemeClr val="bg2"/>
              </a:solidFill>
              <a:round/>
              <a:headEnd/>
              <a:tailEnd/>
            </a:ln>
          </p:spPr>
          <p:txBody>
            <a:bodyPr/>
            <a:lstStyle/>
            <a:p>
              <a:endParaRPr lang="en-GB" dirty="0"/>
            </a:p>
          </p:txBody>
        </p:sp>
        <p:sp>
          <p:nvSpPr>
            <p:cNvPr id="1050" name="Hampshire"/>
            <p:cNvSpPr>
              <a:spLocks/>
            </p:cNvSpPr>
            <p:nvPr/>
          </p:nvSpPr>
          <p:spPr bwMode="auto">
            <a:xfrm>
              <a:off x="6047427" y="6228969"/>
              <a:ext cx="480298" cy="397624"/>
            </a:xfrm>
            <a:custGeom>
              <a:avLst/>
              <a:gdLst/>
              <a:ahLst/>
              <a:cxnLst>
                <a:cxn ang="0">
                  <a:pos x="138" y="22"/>
                </a:cxn>
                <a:cxn ang="0">
                  <a:pos x="152" y="14"/>
                </a:cxn>
                <a:cxn ang="0">
                  <a:pos x="158" y="4"/>
                </a:cxn>
                <a:cxn ang="0">
                  <a:pos x="210" y="10"/>
                </a:cxn>
                <a:cxn ang="0">
                  <a:pos x="246" y="0"/>
                </a:cxn>
                <a:cxn ang="0">
                  <a:pos x="258" y="10"/>
                </a:cxn>
                <a:cxn ang="0">
                  <a:pos x="294" y="0"/>
                </a:cxn>
                <a:cxn ang="0">
                  <a:pos x="336" y="4"/>
                </a:cxn>
                <a:cxn ang="0">
                  <a:pos x="342" y="14"/>
                </a:cxn>
                <a:cxn ang="0">
                  <a:pos x="348" y="24"/>
                </a:cxn>
                <a:cxn ang="0">
                  <a:pos x="346" y="48"/>
                </a:cxn>
                <a:cxn ang="0">
                  <a:pos x="330" y="56"/>
                </a:cxn>
                <a:cxn ang="0">
                  <a:pos x="320" y="66"/>
                </a:cxn>
                <a:cxn ang="0">
                  <a:pos x="324" y="94"/>
                </a:cxn>
                <a:cxn ang="0">
                  <a:pos x="348" y="120"/>
                </a:cxn>
                <a:cxn ang="0">
                  <a:pos x="318" y="134"/>
                </a:cxn>
                <a:cxn ang="0">
                  <a:pos x="306" y="162"/>
                </a:cxn>
                <a:cxn ang="0">
                  <a:pos x="300" y="202"/>
                </a:cxn>
                <a:cxn ang="0">
                  <a:pos x="300" y="232"/>
                </a:cxn>
                <a:cxn ang="0">
                  <a:pos x="294" y="238"/>
                </a:cxn>
                <a:cxn ang="0">
                  <a:pos x="284" y="232"/>
                </a:cxn>
                <a:cxn ang="0">
                  <a:pos x="248" y="234"/>
                </a:cxn>
                <a:cxn ang="0">
                  <a:pos x="226" y="232"/>
                </a:cxn>
                <a:cxn ang="0">
                  <a:pos x="226" y="236"/>
                </a:cxn>
                <a:cxn ang="0">
                  <a:pos x="228" y="238"/>
                </a:cxn>
                <a:cxn ang="0">
                  <a:pos x="240" y="242"/>
                </a:cxn>
                <a:cxn ang="0">
                  <a:pos x="232" y="256"/>
                </a:cxn>
                <a:cxn ang="0">
                  <a:pos x="194" y="224"/>
                </a:cxn>
                <a:cxn ang="0">
                  <a:pos x="166" y="206"/>
                </a:cxn>
                <a:cxn ang="0">
                  <a:pos x="156" y="206"/>
                </a:cxn>
                <a:cxn ang="0">
                  <a:pos x="162" y="218"/>
                </a:cxn>
                <a:cxn ang="0">
                  <a:pos x="174" y="232"/>
                </a:cxn>
                <a:cxn ang="0">
                  <a:pos x="190" y="246"/>
                </a:cxn>
                <a:cxn ang="0">
                  <a:pos x="184" y="252"/>
                </a:cxn>
                <a:cxn ang="0">
                  <a:pos x="170" y="258"/>
                </a:cxn>
                <a:cxn ang="0">
                  <a:pos x="150" y="264"/>
                </a:cxn>
                <a:cxn ang="0">
                  <a:pos x="144" y="266"/>
                </a:cxn>
                <a:cxn ang="0">
                  <a:pos x="122" y="288"/>
                </a:cxn>
                <a:cxn ang="0">
                  <a:pos x="116" y="288"/>
                </a:cxn>
                <a:cxn ang="0">
                  <a:pos x="78" y="282"/>
                </a:cxn>
                <a:cxn ang="0">
                  <a:pos x="44" y="266"/>
                </a:cxn>
                <a:cxn ang="0">
                  <a:pos x="38" y="218"/>
                </a:cxn>
                <a:cxn ang="0">
                  <a:pos x="50" y="206"/>
                </a:cxn>
                <a:cxn ang="0">
                  <a:pos x="40" y="196"/>
                </a:cxn>
                <a:cxn ang="0">
                  <a:pos x="22" y="202"/>
                </a:cxn>
                <a:cxn ang="0">
                  <a:pos x="0" y="176"/>
                </a:cxn>
                <a:cxn ang="0">
                  <a:pos x="38" y="166"/>
                </a:cxn>
                <a:cxn ang="0">
                  <a:pos x="48" y="170"/>
                </a:cxn>
                <a:cxn ang="0">
                  <a:pos x="98" y="198"/>
                </a:cxn>
                <a:cxn ang="0">
                  <a:pos x="110" y="184"/>
                </a:cxn>
                <a:cxn ang="0">
                  <a:pos x="112" y="154"/>
                </a:cxn>
                <a:cxn ang="0">
                  <a:pos x="88" y="76"/>
                </a:cxn>
                <a:cxn ang="0">
                  <a:pos x="124" y="64"/>
                </a:cxn>
                <a:cxn ang="0">
                  <a:pos x="138" y="22"/>
                </a:cxn>
              </a:cxnLst>
              <a:rect l="0" t="0" r="r" b="b"/>
              <a:pathLst>
                <a:path w="348" h="288">
                  <a:moveTo>
                    <a:pt x="138" y="22"/>
                  </a:moveTo>
                  <a:lnTo>
                    <a:pt x="152" y="14"/>
                  </a:lnTo>
                  <a:lnTo>
                    <a:pt x="158" y="4"/>
                  </a:lnTo>
                  <a:lnTo>
                    <a:pt x="210" y="10"/>
                  </a:lnTo>
                  <a:lnTo>
                    <a:pt x="246" y="0"/>
                  </a:lnTo>
                  <a:lnTo>
                    <a:pt x="258" y="10"/>
                  </a:lnTo>
                  <a:lnTo>
                    <a:pt x="294" y="0"/>
                  </a:lnTo>
                  <a:lnTo>
                    <a:pt x="336" y="4"/>
                  </a:lnTo>
                  <a:lnTo>
                    <a:pt x="342" y="14"/>
                  </a:lnTo>
                  <a:lnTo>
                    <a:pt x="348" y="24"/>
                  </a:lnTo>
                  <a:lnTo>
                    <a:pt x="346" y="48"/>
                  </a:lnTo>
                  <a:lnTo>
                    <a:pt x="330" y="56"/>
                  </a:lnTo>
                  <a:lnTo>
                    <a:pt x="320" y="66"/>
                  </a:lnTo>
                  <a:lnTo>
                    <a:pt x="324" y="94"/>
                  </a:lnTo>
                  <a:lnTo>
                    <a:pt x="348" y="120"/>
                  </a:lnTo>
                  <a:lnTo>
                    <a:pt x="318" y="134"/>
                  </a:lnTo>
                  <a:lnTo>
                    <a:pt x="306" y="162"/>
                  </a:lnTo>
                  <a:lnTo>
                    <a:pt x="300" y="202"/>
                  </a:lnTo>
                  <a:lnTo>
                    <a:pt x="300" y="232"/>
                  </a:lnTo>
                  <a:lnTo>
                    <a:pt x="294" y="238"/>
                  </a:lnTo>
                  <a:lnTo>
                    <a:pt x="284" y="232"/>
                  </a:lnTo>
                  <a:lnTo>
                    <a:pt x="248" y="234"/>
                  </a:lnTo>
                  <a:lnTo>
                    <a:pt x="226" y="232"/>
                  </a:lnTo>
                  <a:lnTo>
                    <a:pt x="226" y="236"/>
                  </a:lnTo>
                  <a:lnTo>
                    <a:pt x="228" y="238"/>
                  </a:lnTo>
                  <a:lnTo>
                    <a:pt x="240" y="242"/>
                  </a:lnTo>
                  <a:lnTo>
                    <a:pt x="232" y="256"/>
                  </a:lnTo>
                  <a:lnTo>
                    <a:pt x="194" y="224"/>
                  </a:lnTo>
                  <a:lnTo>
                    <a:pt x="166" y="206"/>
                  </a:lnTo>
                  <a:lnTo>
                    <a:pt x="156" y="206"/>
                  </a:lnTo>
                  <a:lnTo>
                    <a:pt x="162" y="218"/>
                  </a:lnTo>
                  <a:lnTo>
                    <a:pt x="174" y="232"/>
                  </a:lnTo>
                  <a:lnTo>
                    <a:pt x="190" y="246"/>
                  </a:lnTo>
                  <a:lnTo>
                    <a:pt x="184" y="252"/>
                  </a:lnTo>
                  <a:lnTo>
                    <a:pt x="170" y="258"/>
                  </a:lnTo>
                  <a:lnTo>
                    <a:pt x="150" y="264"/>
                  </a:lnTo>
                  <a:lnTo>
                    <a:pt x="144" y="266"/>
                  </a:lnTo>
                  <a:lnTo>
                    <a:pt x="122" y="288"/>
                  </a:lnTo>
                  <a:lnTo>
                    <a:pt x="116" y="288"/>
                  </a:lnTo>
                  <a:lnTo>
                    <a:pt x="78" y="282"/>
                  </a:lnTo>
                  <a:lnTo>
                    <a:pt x="44" y="266"/>
                  </a:lnTo>
                  <a:lnTo>
                    <a:pt x="38" y="218"/>
                  </a:lnTo>
                  <a:lnTo>
                    <a:pt x="50" y="206"/>
                  </a:lnTo>
                  <a:lnTo>
                    <a:pt x="40" y="196"/>
                  </a:lnTo>
                  <a:lnTo>
                    <a:pt x="22" y="202"/>
                  </a:lnTo>
                  <a:lnTo>
                    <a:pt x="0" y="176"/>
                  </a:lnTo>
                  <a:lnTo>
                    <a:pt x="38" y="166"/>
                  </a:lnTo>
                  <a:lnTo>
                    <a:pt x="48" y="170"/>
                  </a:lnTo>
                  <a:lnTo>
                    <a:pt x="98" y="198"/>
                  </a:lnTo>
                  <a:lnTo>
                    <a:pt x="110" y="184"/>
                  </a:lnTo>
                  <a:lnTo>
                    <a:pt x="112" y="154"/>
                  </a:lnTo>
                  <a:lnTo>
                    <a:pt x="88" y="76"/>
                  </a:lnTo>
                  <a:lnTo>
                    <a:pt x="124" y="64"/>
                  </a:lnTo>
                  <a:lnTo>
                    <a:pt x="138" y="22"/>
                  </a:lnTo>
                  <a:close/>
                </a:path>
              </a:pathLst>
            </a:custGeom>
            <a:grpFill/>
            <a:ln w="3175" cmpd="sng">
              <a:solidFill>
                <a:schemeClr val="bg2"/>
              </a:solidFill>
              <a:round/>
              <a:headEnd/>
              <a:tailEnd/>
            </a:ln>
          </p:spPr>
          <p:txBody>
            <a:bodyPr/>
            <a:lstStyle/>
            <a:p>
              <a:endParaRPr lang="en-GB" dirty="0"/>
            </a:p>
          </p:txBody>
        </p:sp>
        <p:sp>
          <p:nvSpPr>
            <p:cNvPr id="1051" name="West Sussex"/>
            <p:cNvSpPr>
              <a:spLocks/>
            </p:cNvSpPr>
            <p:nvPr/>
          </p:nvSpPr>
          <p:spPr bwMode="auto">
            <a:xfrm>
              <a:off x="6452925" y="6339202"/>
              <a:ext cx="340539" cy="271644"/>
            </a:xfrm>
            <a:custGeom>
              <a:avLst/>
              <a:gdLst/>
              <a:ahLst/>
              <a:cxnLst>
                <a:cxn ang="0">
                  <a:pos x="54" y="40"/>
                </a:cxn>
                <a:cxn ang="0">
                  <a:pos x="68" y="46"/>
                </a:cxn>
                <a:cxn ang="0">
                  <a:pos x="76" y="42"/>
                </a:cxn>
                <a:cxn ang="0">
                  <a:pos x="80" y="38"/>
                </a:cxn>
                <a:cxn ang="0">
                  <a:pos x="86" y="38"/>
                </a:cxn>
                <a:cxn ang="0">
                  <a:pos x="106" y="40"/>
                </a:cxn>
                <a:cxn ang="0">
                  <a:pos x="124" y="40"/>
                </a:cxn>
                <a:cxn ang="0">
                  <a:pos x="186" y="0"/>
                </a:cxn>
                <a:cxn ang="0">
                  <a:pos x="196" y="6"/>
                </a:cxn>
                <a:cxn ang="0">
                  <a:pos x="208" y="10"/>
                </a:cxn>
                <a:cxn ang="0">
                  <a:pos x="244" y="10"/>
                </a:cxn>
                <a:cxn ang="0">
                  <a:pos x="246" y="22"/>
                </a:cxn>
                <a:cxn ang="0">
                  <a:pos x="220" y="32"/>
                </a:cxn>
                <a:cxn ang="0">
                  <a:pos x="214" y="46"/>
                </a:cxn>
                <a:cxn ang="0">
                  <a:pos x="224" y="58"/>
                </a:cxn>
                <a:cxn ang="0">
                  <a:pos x="210" y="86"/>
                </a:cxn>
                <a:cxn ang="0">
                  <a:pos x="188" y="82"/>
                </a:cxn>
                <a:cxn ang="0">
                  <a:pos x="186" y="122"/>
                </a:cxn>
                <a:cxn ang="0">
                  <a:pos x="158" y="128"/>
                </a:cxn>
                <a:cxn ang="0">
                  <a:pos x="144" y="140"/>
                </a:cxn>
                <a:cxn ang="0">
                  <a:pos x="150" y="154"/>
                </a:cxn>
                <a:cxn ang="0">
                  <a:pos x="64" y="178"/>
                </a:cxn>
                <a:cxn ang="0">
                  <a:pos x="48" y="178"/>
                </a:cxn>
                <a:cxn ang="0">
                  <a:pos x="46" y="184"/>
                </a:cxn>
                <a:cxn ang="0">
                  <a:pos x="48" y="194"/>
                </a:cxn>
                <a:cxn ang="0">
                  <a:pos x="44" y="196"/>
                </a:cxn>
                <a:cxn ang="0">
                  <a:pos x="30" y="194"/>
                </a:cxn>
                <a:cxn ang="0">
                  <a:pos x="14" y="188"/>
                </a:cxn>
                <a:cxn ang="0">
                  <a:pos x="0" y="180"/>
                </a:cxn>
                <a:cxn ang="0">
                  <a:pos x="2" y="176"/>
                </a:cxn>
                <a:cxn ang="0">
                  <a:pos x="12" y="170"/>
                </a:cxn>
                <a:cxn ang="0">
                  <a:pos x="14" y="166"/>
                </a:cxn>
                <a:cxn ang="0">
                  <a:pos x="6" y="152"/>
                </a:cxn>
                <a:cxn ang="0">
                  <a:pos x="6" y="136"/>
                </a:cxn>
                <a:cxn ang="0">
                  <a:pos x="6" y="120"/>
                </a:cxn>
                <a:cxn ang="0">
                  <a:pos x="12" y="84"/>
                </a:cxn>
                <a:cxn ang="0">
                  <a:pos x="24" y="54"/>
                </a:cxn>
                <a:cxn ang="0">
                  <a:pos x="54" y="40"/>
                </a:cxn>
              </a:cxnLst>
              <a:rect l="0" t="0" r="r" b="b"/>
              <a:pathLst>
                <a:path w="246" h="196">
                  <a:moveTo>
                    <a:pt x="54" y="40"/>
                  </a:moveTo>
                  <a:lnTo>
                    <a:pt x="68" y="46"/>
                  </a:lnTo>
                  <a:lnTo>
                    <a:pt x="76" y="42"/>
                  </a:lnTo>
                  <a:lnTo>
                    <a:pt x="80" y="38"/>
                  </a:lnTo>
                  <a:lnTo>
                    <a:pt x="86" y="38"/>
                  </a:lnTo>
                  <a:lnTo>
                    <a:pt x="106" y="40"/>
                  </a:lnTo>
                  <a:lnTo>
                    <a:pt x="124" y="40"/>
                  </a:lnTo>
                  <a:lnTo>
                    <a:pt x="186" y="0"/>
                  </a:lnTo>
                  <a:lnTo>
                    <a:pt x="196" y="6"/>
                  </a:lnTo>
                  <a:lnTo>
                    <a:pt x="208" y="10"/>
                  </a:lnTo>
                  <a:lnTo>
                    <a:pt x="244" y="10"/>
                  </a:lnTo>
                  <a:lnTo>
                    <a:pt x="246" y="22"/>
                  </a:lnTo>
                  <a:lnTo>
                    <a:pt x="220" y="32"/>
                  </a:lnTo>
                  <a:lnTo>
                    <a:pt x="214" y="46"/>
                  </a:lnTo>
                  <a:lnTo>
                    <a:pt x="224" y="58"/>
                  </a:lnTo>
                  <a:lnTo>
                    <a:pt x="210" y="86"/>
                  </a:lnTo>
                  <a:lnTo>
                    <a:pt x="188" y="82"/>
                  </a:lnTo>
                  <a:lnTo>
                    <a:pt x="186" y="122"/>
                  </a:lnTo>
                  <a:lnTo>
                    <a:pt x="158" y="128"/>
                  </a:lnTo>
                  <a:lnTo>
                    <a:pt x="144" y="140"/>
                  </a:lnTo>
                  <a:lnTo>
                    <a:pt x="150" y="154"/>
                  </a:lnTo>
                  <a:lnTo>
                    <a:pt x="64" y="178"/>
                  </a:lnTo>
                  <a:lnTo>
                    <a:pt x="48" y="178"/>
                  </a:lnTo>
                  <a:lnTo>
                    <a:pt x="46" y="184"/>
                  </a:lnTo>
                  <a:lnTo>
                    <a:pt x="48" y="194"/>
                  </a:lnTo>
                  <a:lnTo>
                    <a:pt x="44" y="196"/>
                  </a:lnTo>
                  <a:lnTo>
                    <a:pt x="30" y="194"/>
                  </a:lnTo>
                  <a:lnTo>
                    <a:pt x="14" y="188"/>
                  </a:lnTo>
                  <a:lnTo>
                    <a:pt x="0" y="180"/>
                  </a:lnTo>
                  <a:lnTo>
                    <a:pt x="2" y="176"/>
                  </a:lnTo>
                  <a:lnTo>
                    <a:pt x="12" y="170"/>
                  </a:lnTo>
                  <a:lnTo>
                    <a:pt x="14" y="166"/>
                  </a:lnTo>
                  <a:lnTo>
                    <a:pt x="6" y="152"/>
                  </a:lnTo>
                  <a:lnTo>
                    <a:pt x="6" y="136"/>
                  </a:lnTo>
                  <a:lnTo>
                    <a:pt x="6" y="120"/>
                  </a:lnTo>
                  <a:lnTo>
                    <a:pt x="12" y="84"/>
                  </a:lnTo>
                  <a:lnTo>
                    <a:pt x="24" y="54"/>
                  </a:lnTo>
                  <a:lnTo>
                    <a:pt x="54" y="40"/>
                  </a:lnTo>
                  <a:close/>
                </a:path>
              </a:pathLst>
            </a:custGeom>
            <a:grpFill/>
            <a:ln w="3175" cmpd="sng">
              <a:solidFill>
                <a:schemeClr val="bg2"/>
              </a:solidFill>
              <a:round/>
              <a:headEnd/>
              <a:tailEnd/>
            </a:ln>
          </p:spPr>
          <p:txBody>
            <a:bodyPr/>
            <a:lstStyle/>
            <a:p>
              <a:endParaRPr lang="en-GB" dirty="0"/>
            </a:p>
          </p:txBody>
        </p:sp>
        <p:sp>
          <p:nvSpPr>
            <p:cNvPr id="1052" name="East Sussex"/>
            <p:cNvSpPr>
              <a:spLocks/>
            </p:cNvSpPr>
            <p:nvPr/>
          </p:nvSpPr>
          <p:spPr bwMode="auto">
            <a:xfrm>
              <a:off x="6651737" y="6345107"/>
              <a:ext cx="482267" cy="244086"/>
            </a:xfrm>
            <a:custGeom>
              <a:avLst/>
              <a:gdLst/>
              <a:ahLst/>
              <a:cxnLst>
                <a:cxn ang="0">
                  <a:pos x="100" y="6"/>
                </a:cxn>
                <a:cxn ang="0">
                  <a:pos x="106" y="4"/>
                </a:cxn>
                <a:cxn ang="0">
                  <a:pos x="110" y="2"/>
                </a:cxn>
                <a:cxn ang="0">
                  <a:pos x="114" y="0"/>
                </a:cxn>
                <a:cxn ang="0">
                  <a:pos x="148" y="2"/>
                </a:cxn>
                <a:cxn ang="0">
                  <a:pos x="174" y="20"/>
                </a:cxn>
                <a:cxn ang="0">
                  <a:pos x="214" y="18"/>
                </a:cxn>
                <a:cxn ang="0">
                  <a:pos x="242" y="30"/>
                </a:cxn>
                <a:cxn ang="0">
                  <a:pos x="260" y="46"/>
                </a:cxn>
                <a:cxn ang="0">
                  <a:pos x="330" y="48"/>
                </a:cxn>
                <a:cxn ang="0">
                  <a:pos x="346" y="64"/>
                </a:cxn>
                <a:cxn ang="0">
                  <a:pos x="348" y="84"/>
                </a:cxn>
                <a:cxn ang="0">
                  <a:pos x="334" y="84"/>
                </a:cxn>
                <a:cxn ang="0">
                  <a:pos x="322" y="84"/>
                </a:cxn>
                <a:cxn ang="0">
                  <a:pos x="310" y="90"/>
                </a:cxn>
                <a:cxn ang="0">
                  <a:pos x="292" y="112"/>
                </a:cxn>
                <a:cxn ang="0">
                  <a:pos x="274" y="120"/>
                </a:cxn>
                <a:cxn ang="0">
                  <a:pos x="246" y="128"/>
                </a:cxn>
                <a:cxn ang="0">
                  <a:pos x="226" y="132"/>
                </a:cxn>
                <a:cxn ang="0">
                  <a:pos x="212" y="138"/>
                </a:cxn>
                <a:cxn ang="0">
                  <a:pos x="200" y="148"/>
                </a:cxn>
                <a:cxn ang="0">
                  <a:pos x="192" y="160"/>
                </a:cxn>
                <a:cxn ang="0">
                  <a:pos x="184" y="172"/>
                </a:cxn>
                <a:cxn ang="0">
                  <a:pos x="176" y="176"/>
                </a:cxn>
                <a:cxn ang="0">
                  <a:pos x="168" y="176"/>
                </a:cxn>
                <a:cxn ang="0">
                  <a:pos x="142" y="168"/>
                </a:cxn>
                <a:cxn ang="0">
                  <a:pos x="116" y="158"/>
                </a:cxn>
                <a:cxn ang="0">
                  <a:pos x="86" y="148"/>
                </a:cxn>
                <a:cxn ang="0">
                  <a:pos x="66" y="142"/>
                </a:cxn>
                <a:cxn ang="0">
                  <a:pos x="52" y="140"/>
                </a:cxn>
                <a:cxn ang="0">
                  <a:pos x="44" y="142"/>
                </a:cxn>
                <a:cxn ang="0">
                  <a:pos x="4" y="150"/>
                </a:cxn>
                <a:cxn ang="0">
                  <a:pos x="0" y="136"/>
                </a:cxn>
                <a:cxn ang="0">
                  <a:pos x="14" y="122"/>
                </a:cxn>
                <a:cxn ang="0">
                  <a:pos x="40" y="118"/>
                </a:cxn>
                <a:cxn ang="0">
                  <a:pos x="44" y="78"/>
                </a:cxn>
                <a:cxn ang="0">
                  <a:pos x="66" y="82"/>
                </a:cxn>
                <a:cxn ang="0">
                  <a:pos x="78" y="54"/>
                </a:cxn>
                <a:cxn ang="0">
                  <a:pos x="70" y="42"/>
                </a:cxn>
                <a:cxn ang="0">
                  <a:pos x="76" y="28"/>
                </a:cxn>
                <a:cxn ang="0">
                  <a:pos x="102" y="18"/>
                </a:cxn>
                <a:cxn ang="0">
                  <a:pos x="100" y="6"/>
                </a:cxn>
              </a:cxnLst>
              <a:rect l="0" t="0" r="r" b="b"/>
              <a:pathLst>
                <a:path w="348" h="176">
                  <a:moveTo>
                    <a:pt x="100" y="6"/>
                  </a:moveTo>
                  <a:lnTo>
                    <a:pt x="106" y="4"/>
                  </a:lnTo>
                  <a:lnTo>
                    <a:pt x="110" y="2"/>
                  </a:lnTo>
                  <a:lnTo>
                    <a:pt x="114" y="0"/>
                  </a:lnTo>
                  <a:lnTo>
                    <a:pt x="148" y="2"/>
                  </a:lnTo>
                  <a:lnTo>
                    <a:pt x="174" y="20"/>
                  </a:lnTo>
                  <a:lnTo>
                    <a:pt x="214" y="18"/>
                  </a:lnTo>
                  <a:lnTo>
                    <a:pt x="242" y="30"/>
                  </a:lnTo>
                  <a:lnTo>
                    <a:pt x="260" y="46"/>
                  </a:lnTo>
                  <a:lnTo>
                    <a:pt x="330" y="48"/>
                  </a:lnTo>
                  <a:lnTo>
                    <a:pt x="346" y="64"/>
                  </a:lnTo>
                  <a:lnTo>
                    <a:pt x="348" y="84"/>
                  </a:lnTo>
                  <a:lnTo>
                    <a:pt x="334" y="84"/>
                  </a:lnTo>
                  <a:lnTo>
                    <a:pt x="322" y="84"/>
                  </a:lnTo>
                  <a:lnTo>
                    <a:pt x="310" y="90"/>
                  </a:lnTo>
                  <a:lnTo>
                    <a:pt x="292" y="112"/>
                  </a:lnTo>
                  <a:lnTo>
                    <a:pt x="274" y="120"/>
                  </a:lnTo>
                  <a:lnTo>
                    <a:pt x="246" y="128"/>
                  </a:lnTo>
                  <a:lnTo>
                    <a:pt x="226" y="132"/>
                  </a:lnTo>
                  <a:lnTo>
                    <a:pt x="212" y="138"/>
                  </a:lnTo>
                  <a:lnTo>
                    <a:pt x="200" y="148"/>
                  </a:lnTo>
                  <a:lnTo>
                    <a:pt x="192" y="160"/>
                  </a:lnTo>
                  <a:lnTo>
                    <a:pt x="184" y="172"/>
                  </a:lnTo>
                  <a:lnTo>
                    <a:pt x="176" y="176"/>
                  </a:lnTo>
                  <a:lnTo>
                    <a:pt x="168" y="176"/>
                  </a:lnTo>
                  <a:lnTo>
                    <a:pt x="142" y="168"/>
                  </a:lnTo>
                  <a:lnTo>
                    <a:pt x="116" y="158"/>
                  </a:lnTo>
                  <a:lnTo>
                    <a:pt x="86" y="148"/>
                  </a:lnTo>
                  <a:lnTo>
                    <a:pt x="66" y="142"/>
                  </a:lnTo>
                  <a:lnTo>
                    <a:pt x="52" y="140"/>
                  </a:lnTo>
                  <a:lnTo>
                    <a:pt x="44" y="142"/>
                  </a:lnTo>
                  <a:lnTo>
                    <a:pt x="4" y="150"/>
                  </a:lnTo>
                  <a:lnTo>
                    <a:pt x="0" y="136"/>
                  </a:lnTo>
                  <a:lnTo>
                    <a:pt x="14" y="122"/>
                  </a:lnTo>
                  <a:lnTo>
                    <a:pt x="40" y="118"/>
                  </a:lnTo>
                  <a:lnTo>
                    <a:pt x="44" y="78"/>
                  </a:lnTo>
                  <a:lnTo>
                    <a:pt x="66" y="82"/>
                  </a:lnTo>
                  <a:lnTo>
                    <a:pt x="78" y="54"/>
                  </a:lnTo>
                  <a:lnTo>
                    <a:pt x="70" y="42"/>
                  </a:lnTo>
                  <a:lnTo>
                    <a:pt x="76" y="28"/>
                  </a:lnTo>
                  <a:lnTo>
                    <a:pt x="102" y="18"/>
                  </a:lnTo>
                  <a:lnTo>
                    <a:pt x="100" y="6"/>
                  </a:lnTo>
                  <a:close/>
                </a:path>
              </a:pathLst>
            </a:custGeom>
            <a:grpFill/>
            <a:ln w="3175" cmpd="sng">
              <a:solidFill>
                <a:schemeClr val="bg2"/>
              </a:solidFill>
              <a:round/>
              <a:headEnd/>
              <a:tailEnd/>
            </a:ln>
          </p:spPr>
          <p:txBody>
            <a:bodyPr/>
            <a:lstStyle/>
            <a:p>
              <a:endParaRPr lang="en-GB" dirty="0"/>
            </a:p>
          </p:txBody>
        </p:sp>
        <p:sp>
          <p:nvSpPr>
            <p:cNvPr id="1053" name="Surrey"/>
            <p:cNvSpPr>
              <a:spLocks/>
            </p:cNvSpPr>
            <p:nvPr/>
          </p:nvSpPr>
          <p:spPr bwMode="auto">
            <a:xfrm>
              <a:off x="6488357" y="6158106"/>
              <a:ext cx="322823" cy="246054"/>
            </a:xfrm>
            <a:custGeom>
              <a:avLst/>
              <a:gdLst/>
              <a:ahLst/>
              <a:cxnLst>
                <a:cxn ang="0">
                  <a:pos x="28" y="172"/>
                </a:cxn>
                <a:cxn ang="0">
                  <a:pos x="42" y="178"/>
                </a:cxn>
                <a:cxn ang="0">
                  <a:pos x="54" y="170"/>
                </a:cxn>
                <a:cxn ang="0">
                  <a:pos x="98" y="172"/>
                </a:cxn>
                <a:cxn ang="0">
                  <a:pos x="160" y="132"/>
                </a:cxn>
                <a:cxn ang="0">
                  <a:pos x="182" y="144"/>
                </a:cxn>
                <a:cxn ang="0">
                  <a:pos x="218" y="142"/>
                </a:cxn>
                <a:cxn ang="0">
                  <a:pos x="230" y="136"/>
                </a:cxn>
                <a:cxn ang="0">
                  <a:pos x="232" y="88"/>
                </a:cxn>
                <a:cxn ang="0">
                  <a:pos x="220" y="66"/>
                </a:cxn>
                <a:cxn ang="0">
                  <a:pos x="200" y="48"/>
                </a:cxn>
                <a:cxn ang="0">
                  <a:pos x="182" y="58"/>
                </a:cxn>
                <a:cxn ang="0">
                  <a:pos x="170" y="34"/>
                </a:cxn>
                <a:cxn ang="0">
                  <a:pos x="140" y="44"/>
                </a:cxn>
                <a:cxn ang="0">
                  <a:pos x="122" y="20"/>
                </a:cxn>
                <a:cxn ang="0">
                  <a:pos x="100" y="8"/>
                </a:cxn>
                <a:cxn ang="0">
                  <a:pos x="82" y="0"/>
                </a:cxn>
                <a:cxn ang="0">
                  <a:pos x="16" y="56"/>
                </a:cxn>
                <a:cxn ang="0">
                  <a:pos x="28" y="76"/>
                </a:cxn>
                <a:cxn ang="0">
                  <a:pos x="28" y="100"/>
                </a:cxn>
                <a:cxn ang="0">
                  <a:pos x="10" y="106"/>
                </a:cxn>
                <a:cxn ang="0">
                  <a:pos x="0" y="118"/>
                </a:cxn>
                <a:cxn ang="0">
                  <a:pos x="4" y="144"/>
                </a:cxn>
                <a:cxn ang="0">
                  <a:pos x="28" y="172"/>
                </a:cxn>
              </a:cxnLst>
              <a:rect l="0" t="0" r="r" b="b"/>
              <a:pathLst>
                <a:path w="232" h="178">
                  <a:moveTo>
                    <a:pt x="28" y="172"/>
                  </a:moveTo>
                  <a:lnTo>
                    <a:pt x="42" y="178"/>
                  </a:lnTo>
                  <a:lnTo>
                    <a:pt x="54" y="170"/>
                  </a:lnTo>
                  <a:lnTo>
                    <a:pt x="98" y="172"/>
                  </a:lnTo>
                  <a:lnTo>
                    <a:pt x="160" y="132"/>
                  </a:lnTo>
                  <a:lnTo>
                    <a:pt x="182" y="144"/>
                  </a:lnTo>
                  <a:lnTo>
                    <a:pt x="218" y="142"/>
                  </a:lnTo>
                  <a:lnTo>
                    <a:pt x="230" y="136"/>
                  </a:lnTo>
                  <a:lnTo>
                    <a:pt x="232" y="88"/>
                  </a:lnTo>
                  <a:lnTo>
                    <a:pt x="220" y="66"/>
                  </a:lnTo>
                  <a:lnTo>
                    <a:pt x="200" y="48"/>
                  </a:lnTo>
                  <a:lnTo>
                    <a:pt x="182" y="58"/>
                  </a:lnTo>
                  <a:lnTo>
                    <a:pt x="170" y="34"/>
                  </a:lnTo>
                  <a:lnTo>
                    <a:pt x="140" y="44"/>
                  </a:lnTo>
                  <a:lnTo>
                    <a:pt x="122" y="20"/>
                  </a:lnTo>
                  <a:lnTo>
                    <a:pt x="100" y="8"/>
                  </a:lnTo>
                  <a:lnTo>
                    <a:pt x="82" y="0"/>
                  </a:lnTo>
                  <a:lnTo>
                    <a:pt x="16" y="56"/>
                  </a:lnTo>
                  <a:lnTo>
                    <a:pt x="28" y="76"/>
                  </a:lnTo>
                  <a:lnTo>
                    <a:pt x="28" y="100"/>
                  </a:lnTo>
                  <a:lnTo>
                    <a:pt x="10" y="106"/>
                  </a:lnTo>
                  <a:lnTo>
                    <a:pt x="0" y="118"/>
                  </a:lnTo>
                  <a:lnTo>
                    <a:pt x="4" y="144"/>
                  </a:lnTo>
                  <a:lnTo>
                    <a:pt x="28" y="172"/>
                  </a:lnTo>
                  <a:close/>
                </a:path>
              </a:pathLst>
            </a:custGeom>
            <a:grpFill/>
            <a:ln w="3175" cmpd="sng">
              <a:solidFill>
                <a:schemeClr val="bg2"/>
              </a:solidFill>
              <a:round/>
              <a:headEnd/>
              <a:tailEnd/>
            </a:ln>
          </p:spPr>
          <p:txBody>
            <a:bodyPr/>
            <a:lstStyle/>
            <a:p>
              <a:endParaRPr lang="en-GB" dirty="0"/>
            </a:p>
          </p:txBody>
        </p:sp>
        <p:sp>
          <p:nvSpPr>
            <p:cNvPr id="1054" name="Kent"/>
            <p:cNvSpPr>
              <a:spLocks/>
            </p:cNvSpPr>
            <p:nvPr/>
          </p:nvSpPr>
          <p:spPr bwMode="auto">
            <a:xfrm>
              <a:off x="6793464" y="6132516"/>
              <a:ext cx="539351" cy="330697"/>
            </a:xfrm>
            <a:custGeom>
              <a:avLst/>
              <a:gdLst/>
              <a:ahLst/>
              <a:cxnLst>
                <a:cxn ang="0">
                  <a:pos x="76" y="10"/>
                </a:cxn>
                <a:cxn ang="0">
                  <a:pos x="114" y="18"/>
                </a:cxn>
                <a:cxn ang="0">
                  <a:pos x="124" y="2"/>
                </a:cxn>
                <a:cxn ang="0">
                  <a:pos x="150" y="2"/>
                </a:cxn>
                <a:cxn ang="0">
                  <a:pos x="186" y="10"/>
                </a:cxn>
                <a:cxn ang="0">
                  <a:pos x="190" y="14"/>
                </a:cxn>
                <a:cxn ang="0">
                  <a:pos x="182" y="20"/>
                </a:cxn>
                <a:cxn ang="0">
                  <a:pos x="152" y="28"/>
                </a:cxn>
                <a:cxn ang="0">
                  <a:pos x="146" y="32"/>
                </a:cxn>
                <a:cxn ang="0">
                  <a:pos x="166" y="42"/>
                </a:cxn>
                <a:cxn ang="0">
                  <a:pos x="184" y="42"/>
                </a:cxn>
                <a:cxn ang="0">
                  <a:pos x="184" y="32"/>
                </a:cxn>
                <a:cxn ang="0">
                  <a:pos x="188" y="28"/>
                </a:cxn>
                <a:cxn ang="0">
                  <a:pos x="198" y="32"/>
                </a:cxn>
                <a:cxn ang="0">
                  <a:pos x="220" y="52"/>
                </a:cxn>
                <a:cxn ang="0">
                  <a:pos x="246" y="52"/>
                </a:cxn>
                <a:cxn ang="0">
                  <a:pos x="300" y="42"/>
                </a:cxn>
                <a:cxn ang="0">
                  <a:pos x="362" y="26"/>
                </a:cxn>
                <a:cxn ang="0">
                  <a:pos x="386" y="22"/>
                </a:cxn>
                <a:cxn ang="0">
                  <a:pos x="388" y="30"/>
                </a:cxn>
                <a:cxn ang="0">
                  <a:pos x="382" y="44"/>
                </a:cxn>
                <a:cxn ang="0">
                  <a:pos x="372" y="60"/>
                </a:cxn>
                <a:cxn ang="0">
                  <a:pos x="374" y="70"/>
                </a:cxn>
                <a:cxn ang="0">
                  <a:pos x="380" y="90"/>
                </a:cxn>
                <a:cxn ang="0">
                  <a:pos x="384" y="106"/>
                </a:cxn>
                <a:cxn ang="0">
                  <a:pos x="378" y="124"/>
                </a:cxn>
                <a:cxn ang="0">
                  <a:pos x="366" y="140"/>
                </a:cxn>
                <a:cxn ang="0">
                  <a:pos x="336" y="156"/>
                </a:cxn>
                <a:cxn ang="0">
                  <a:pos x="306" y="172"/>
                </a:cxn>
                <a:cxn ang="0">
                  <a:pos x="282" y="190"/>
                </a:cxn>
                <a:cxn ang="0">
                  <a:pos x="268" y="208"/>
                </a:cxn>
                <a:cxn ang="0">
                  <a:pos x="270" y="224"/>
                </a:cxn>
                <a:cxn ang="0">
                  <a:pos x="276" y="236"/>
                </a:cxn>
                <a:cxn ang="0">
                  <a:pos x="244" y="236"/>
                </a:cxn>
                <a:cxn ang="0">
                  <a:pos x="228" y="202"/>
                </a:cxn>
                <a:cxn ang="0">
                  <a:pos x="140" y="186"/>
                </a:cxn>
                <a:cxn ang="0">
                  <a:pos x="94" y="172"/>
                </a:cxn>
                <a:cxn ang="0">
                  <a:pos x="46" y="156"/>
                </a:cxn>
                <a:cxn ang="0">
                  <a:pos x="12" y="104"/>
                </a:cxn>
                <a:cxn ang="0">
                  <a:pos x="34" y="44"/>
                </a:cxn>
                <a:cxn ang="0">
                  <a:pos x="46" y="2"/>
                </a:cxn>
              </a:cxnLst>
              <a:rect l="0" t="0" r="r" b="b"/>
              <a:pathLst>
                <a:path w="390" h="240">
                  <a:moveTo>
                    <a:pt x="46" y="2"/>
                  </a:moveTo>
                  <a:lnTo>
                    <a:pt x="76" y="10"/>
                  </a:lnTo>
                  <a:lnTo>
                    <a:pt x="96" y="20"/>
                  </a:lnTo>
                  <a:lnTo>
                    <a:pt x="114" y="18"/>
                  </a:lnTo>
                  <a:lnTo>
                    <a:pt x="120" y="6"/>
                  </a:lnTo>
                  <a:lnTo>
                    <a:pt x="124" y="2"/>
                  </a:lnTo>
                  <a:lnTo>
                    <a:pt x="136" y="0"/>
                  </a:lnTo>
                  <a:lnTo>
                    <a:pt x="150" y="2"/>
                  </a:lnTo>
                  <a:lnTo>
                    <a:pt x="168" y="4"/>
                  </a:lnTo>
                  <a:lnTo>
                    <a:pt x="186" y="10"/>
                  </a:lnTo>
                  <a:lnTo>
                    <a:pt x="190" y="12"/>
                  </a:lnTo>
                  <a:lnTo>
                    <a:pt x="190" y="14"/>
                  </a:lnTo>
                  <a:lnTo>
                    <a:pt x="188" y="18"/>
                  </a:lnTo>
                  <a:lnTo>
                    <a:pt x="182" y="20"/>
                  </a:lnTo>
                  <a:lnTo>
                    <a:pt x="166" y="24"/>
                  </a:lnTo>
                  <a:lnTo>
                    <a:pt x="152" y="28"/>
                  </a:lnTo>
                  <a:lnTo>
                    <a:pt x="144" y="30"/>
                  </a:lnTo>
                  <a:lnTo>
                    <a:pt x="146" y="32"/>
                  </a:lnTo>
                  <a:lnTo>
                    <a:pt x="154" y="38"/>
                  </a:lnTo>
                  <a:lnTo>
                    <a:pt x="166" y="42"/>
                  </a:lnTo>
                  <a:lnTo>
                    <a:pt x="176" y="44"/>
                  </a:lnTo>
                  <a:lnTo>
                    <a:pt x="184" y="42"/>
                  </a:lnTo>
                  <a:lnTo>
                    <a:pt x="184" y="38"/>
                  </a:lnTo>
                  <a:lnTo>
                    <a:pt x="184" y="32"/>
                  </a:lnTo>
                  <a:lnTo>
                    <a:pt x="184" y="28"/>
                  </a:lnTo>
                  <a:lnTo>
                    <a:pt x="188" y="28"/>
                  </a:lnTo>
                  <a:lnTo>
                    <a:pt x="190" y="32"/>
                  </a:lnTo>
                  <a:lnTo>
                    <a:pt x="198" y="32"/>
                  </a:lnTo>
                  <a:lnTo>
                    <a:pt x="208" y="40"/>
                  </a:lnTo>
                  <a:lnTo>
                    <a:pt x="220" y="52"/>
                  </a:lnTo>
                  <a:lnTo>
                    <a:pt x="230" y="56"/>
                  </a:lnTo>
                  <a:lnTo>
                    <a:pt x="246" y="52"/>
                  </a:lnTo>
                  <a:lnTo>
                    <a:pt x="262" y="56"/>
                  </a:lnTo>
                  <a:lnTo>
                    <a:pt x="300" y="42"/>
                  </a:lnTo>
                  <a:lnTo>
                    <a:pt x="328" y="34"/>
                  </a:lnTo>
                  <a:lnTo>
                    <a:pt x="362" y="26"/>
                  </a:lnTo>
                  <a:lnTo>
                    <a:pt x="378" y="22"/>
                  </a:lnTo>
                  <a:lnTo>
                    <a:pt x="386" y="22"/>
                  </a:lnTo>
                  <a:lnTo>
                    <a:pt x="390" y="26"/>
                  </a:lnTo>
                  <a:lnTo>
                    <a:pt x="388" y="30"/>
                  </a:lnTo>
                  <a:lnTo>
                    <a:pt x="386" y="36"/>
                  </a:lnTo>
                  <a:lnTo>
                    <a:pt x="382" y="44"/>
                  </a:lnTo>
                  <a:lnTo>
                    <a:pt x="378" y="52"/>
                  </a:lnTo>
                  <a:lnTo>
                    <a:pt x="372" y="60"/>
                  </a:lnTo>
                  <a:lnTo>
                    <a:pt x="372" y="64"/>
                  </a:lnTo>
                  <a:lnTo>
                    <a:pt x="374" y="70"/>
                  </a:lnTo>
                  <a:lnTo>
                    <a:pt x="376" y="78"/>
                  </a:lnTo>
                  <a:lnTo>
                    <a:pt x="380" y="90"/>
                  </a:lnTo>
                  <a:lnTo>
                    <a:pt x="384" y="98"/>
                  </a:lnTo>
                  <a:lnTo>
                    <a:pt x="384" y="106"/>
                  </a:lnTo>
                  <a:lnTo>
                    <a:pt x="382" y="116"/>
                  </a:lnTo>
                  <a:lnTo>
                    <a:pt x="378" y="124"/>
                  </a:lnTo>
                  <a:lnTo>
                    <a:pt x="372" y="134"/>
                  </a:lnTo>
                  <a:lnTo>
                    <a:pt x="366" y="140"/>
                  </a:lnTo>
                  <a:lnTo>
                    <a:pt x="354" y="148"/>
                  </a:lnTo>
                  <a:lnTo>
                    <a:pt x="336" y="156"/>
                  </a:lnTo>
                  <a:lnTo>
                    <a:pt x="320" y="164"/>
                  </a:lnTo>
                  <a:lnTo>
                    <a:pt x="306" y="172"/>
                  </a:lnTo>
                  <a:lnTo>
                    <a:pt x="300" y="176"/>
                  </a:lnTo>
                  <a:lnTo>
                    <a:pt x="282" y="190"/>
                  </a:lnTo>
                  <a:lnTo>
                    <a:pt x="272" y="202"/>
                  </a:lnTo>
                  <a:lnTo>
                    <a:pt x="268" y="208"/>
                  </a:lnTo>
                  <a:lnTo>
                    <a:pt x="268" y="216"/>
                  </a:lnTo>
                  <a:lnTo>
                    <a:pt x="270" y="224"/>
                  </a:lnTo>
                  <a:lnTo>
                    <a:pt x="274" y="230"/>
                  </a:lnTo>
                  <a:lnTo>
                    <a:pt x="276" y="236"/>
                  </a:lnTo>
                  <a:lnTo>
                    <a:pt x="274" y="240"/>
                  </a:lnTo>
                  <a:lnTo>
                    <a:pt x="244" y="236"/>
                  </a:lnTo>
                  <a:lnTo>
                    <a:pt x="244" y="218"/>
                  </a:lnTo>
                  <a:lnTo>
                    <a:pt x="228" y="202"/>
                  </a:lnTo>
                  <a:lnTo>
                    <a:pt x="158" y="200"/>
                  </a:lnTo>
                  <a:lnTo>
                    <a:pt x="140" y="186"/>
                  </a:lnTo>
                  <a:lnTo>
                    <a:pt x="114" y="172"/>
                  </a:lnTo>
                  <a:lnTo>
                    <a:pt x="94" y="172"/>
                  </a:lnTo>
                  <a:lnTo>
                    <a:pt x="72" y="174"/>
                  </a:lnTo>
                  <a:lnTo>
                    <a:pt x="46" y="156"/>
                  </a:lnTo>
                  <a:lnTo>
                    <a:pt x="10" y="154"/>
                  </a:lnTo>
                  <a:lnTo>
                    <a:pt x="12" y="104"/>
                  </a:lnTo>
                  <a:lnTo>
                    <a:pt x="0" y="82"/>
                  </a:lnTo>
                  <a:lnTo>
                    <a:pt x="34" y="44"/>
                  </a:lnTo>
                  <a:lnTo>
                    <a:pt x="30" y="30"/>
                  </a:lnTo>
                  <a:lnTo>
                    <a:pt x="46" y="2"/>
                  </a:lnTo>
                  <a:close/>
                </a:path>
              </a:pathLst>
            </a:custGeom>
            <a:grpFill/>
            <a:ln w="3175" cmpd="sng">
              <a:solidFill>
                <a:schemeClr val="bg2"/>
              </a:solidFill>
              <a:round/>
              <a:headEnd/>
              <a:tailEnd/>
            </a:ln>
          </p:spPr>
          <p:txBody>
            <a:bodyPr/>
            <a:lstStyle/>
            <a:p>
              <a:endParaRPr lang="en-GB" dirty="0"/>
            </a:p>
          </p:txBody>
        </p:sp>
        <p:sp>
          <p:nvSpPr>
            <p:cNvPr id="1055" name="Essex"/>
            <p:cNvSpPr>
              <a:spLocks/>
            </p:cNvSpPr>
            <p:nvPr/>
          </p:nvSpPr>
          <p:spPr bwMode="auto">
            <a:xfrm>
              <a:off x="6767874" y="5764419"/>
              <a:ext cx="488172" cy="395655"/>
            </a:xfrm>
            <a:custGeom>
              <a:avLst/>
              <a:gdLst/>
              <a:ahLst/>
              <a:cxnLst>
                <a:cxn ang="0">
                  <a:pos x="22" y="156"/>
                </a:cxn>
                <a:cxn ang="0">
                  <a:pos x="56" y="128"/>
                </a:cxn>
                <a:cxn ang="0">
                  <a:pos x="38" y="90"/>
                </a:cxn>
                <a:cxn ang="0">
                  <a:pos x="26" y="40"/>
                </a:cxn>
                <a:cxn ang="0">
                  <a:pos x="56" y="16"/>
                </a:cxn>
                <a:cxn ang="0">
                  <a:pos x="96" y="12"/>
                </a:cxn>
                <a:cxn ang="0">
                  <a:pos x="136" y="0"/>
                </a:cxn>
                <a:cxn ang="0">
                  <a:pos x="206" y="18"/>
                </a:cxn>
                <a:cxn ang="0">
                  <a:pos x="240" y="36"/>
                </a:cxn>
                <a:cxn ang="0">
                  <a:pos x="290" y="52"/>
                </a:cxn>
                <a:cxn ang="0">
                  <a:pos x="312" y="54"/>
                </a:cxn>
                <a:cxn ang="0">
                  <a:pos x="340" y="60"/>
                </a:cxn>
                <a:cxn ang="0">
                  <a:pos x="324" y="90"/>
                </a:cxn>
                <a:cxn ang="0">
                  <a:pos x="352" y="88"/>
                </a:cxn>
                <a:cxn ang="0">
                  <a:pos x="320" y="124"/>
                </a:cxn>
                <a:cxn ang="0">
                  <a:pos x="308" y="134"/>
                </a:cxn>
                <a:cxn ang="0">
                  <a:pos x="290" y="130"/>
                </a:cxn>
                <a:cxn ang="0">
                  <a:pos x="270" y="122"/>
                </a:cxn>
                <a:cxn ang="0">
                  <a:pos x="254" y="124"/>
                </a:cxn>
                <a:cxn ang="0">
                  <a:pos x="236" y="144"/>
                </a:cxn>
                <a:cxn ang="0">
                  <a:pos x="216" y="170"/>
                </a:cxn>
                <a:cxn ang="0">
                  <a:pos x="246" y="152"/>
                </a:cxn>
                <a:cxn ang="0">
                  <a:pos x="264" y="150"/>
                </a:cxn>
                <a:cxn ang="0">
                  <a:pos x="276" y="158"/>
                </a:cxn>
                <a:cxn ang="0">
                  <a:pos x="276" y="174"/>
                </a:cxn>
                <a:cxn ang="0">
                  <a:pos x="266" y="198"/>
                </a:cxn>
                <a:cxn ang="0">
                  <a:pos x="204" y="192"/>
                </a:cxn>
                <a:cxn ang="0">
                  <a:pos x="204" y="202"/>
                </a:cxn>
                <a:cxn ang="0">
                  <a:pos x="224" y="208"/>
                </a:cxn>
                <a:cxn ang="0">
                  <a:pos x="240" y="218"/>
                </a:cxn>
                <a:cxn ang="0">
                  <a:pos x="264" y="206"/>
                </a:cxn>
                <a:cxn ang="0">
                  <a:pos x="276" y="210"/>
                </a:cxn>
                <a:cxn ang="0">
                  <a:pos x="250" y="232"/>
                </a:cxn>
                <a:cxn ang="0">
                  <a:pos x="216" y="244"/>
                </a:cxn>
                <a:cxn ang="0">
                  <a:pos x="186" y="244"/>
                </a:cxn>
                <a:cxn ang="0">
                  <a:pos x="166" y="258"/>
                </a:cxn>
                <a:cxn ang="0">
                  <a:pos x="144" y="260"/>
                </a:cxn>
                <a:cxn ang="0">
                  <a:pos x="128" y="276"/>
                </a:cxn>
                <a:cxn ang="0">
                  <a:pos x="114" y="286"/>
                </a:cxn>
                <a:cxn ang="0">
                  <a:pos x="64" y="268"/>
                </a:cxn>
                <a:cxn ang="0">
                  <a:pos x="68" y="206"/>
                </a:cxn>
                <a:cxn ang="0">
                  <a:pos x="0" y="188"/>
                </a:cxn>
              </a:cxnLst>
              <a:rect l="0" t="0" r="r" b="b"/>
              <a:pathLst>
                <a:path w="352" h="286">
                  <a:moveTo>
                    <a:pt x="0" y="188"/>
                  </a:moveTo>
                  <a:lnTo>
                    <a:pt x="22" y="156"/>
                  </a:lnTo>
                  <a:lnTo>
                    <a:pt x="38" y="138"/>
                  </a:lnTo>
                  <a:lnTo>
                    <a:pt x="56" y="128"/>
                  </a:lnTo>
                  <a:lnTo>
                    <a:pt x="58" y="92"/>
                  </a:lnTo>
                  <a:lnTo>
                    <a:pt x="38" y="90"/>
                  </a:lnTo>
                  <a:lnTo>
                    <a:pt x="26" y="60"/>
                  </a:lnTo>
                  <a:lnTo>
                    <a:pt x="26" y="40"/>
                  </a:lnTo>
                  <a:lnTo>
                    <a:pt x="36" y="26"/>
                  </a:lnTo>
                  <a:lnTo>
                    <a:pt x="56" y="16"/>
                  </a:lnTo>
                  <a:lnTo>
                    <a:pt x="76" y="4"/>
                  </a:lnTo>
                  <a:lnTo>
                    <a:pt x="96" y="12"/>
                  </a:lnTo>
                  <a:lnTo>
                    <a:pt x="106" y="20"/>
                  </a:lnTo>
                  <a:lnTo>
                    <a:pt x="136" y="0"/>
                  </a:lnTo>
                  <a:lnTo>
                    <a:pt x="182" y="0"/>
                  </a:lnTo>
                  <a:lnTo>
                    <a:pt x="206" y="18"/>
                  </a:lnTo>
                  <a:lnTo>
                    <a:pt x="212" y="28"/>
                  </a:lnTo>
                  <a:lnTo>
                    <a:pt x="240" y="36"/>
                  </a:lnTo>
                  <a:lnTo>
                    <a:pt x="266" y="38"/>
                  </a:lnTo>
                  <a:lnTo>
                    <a:pt x="290" y="52"/>
                  </a:lnTo>
                  <a:lnTo>
                    <a:pt x="300" y="56"/>
                  </a:lnTo>
                  <a:lnTo>
                    <a:pt x="312" y="54"/>
                  </a:lnTo>
                  <a:lnTo>
                    <a:pt x="326" y="56"/>
                  </a:lnTo>
                  <a:lnTo>
                    <a:pt x="340" y="60"/>
                  </a:lnTo>
                  <a:lnTo>
                    <a:pt x="336" y="66"/>
                  </a:lnTo>
                  <a:lnTo>
                    <a:pt x="324" y="90"/>
                  </a:lnTo>
                  <a:lnTo>
                    <a:pt x="348" y="88"/>
                  </a:lnTo>
                  <a:lnTo>
                    <a:pt x="352" y="88"/>
                  </a:lnTo>
                  <a:lnTo>
                    <a:pt x="334" y="110"/>
                  </a:lnTo>
                  <a:lnTo>
                    <a:pt x="320" y="124"/>
                  </a:lnTo>
                  <a:lnTo>
                    <a:pt x="312" y="130"/>
                  </a:lnTo>
                  <a:lnTo>
                    <a:pt x="308" y="134"/>
                  </a:lnTo>
                  <a:lnTo>
                    <a:pt x="300" y="134"/>
                  </a:lnTo>
                  <a:lnTo>
                    <a:pt x="290" y="130"/>
                  </a:lnTo>
                  <a:lnTo>
                    <a:pt x="278" y="126"/>
                  </a:lnTo>
                  <a:lnTo>
                    <a:pt x="270" y="122"/>
                  </a:lnTo>
                  <a:lnTo>
                    <a:pt x="262" y="120"/>
                  </a:lnTo>
                  <a:lnTo>
                    <a:pt x="254" y="124"/>
                  </a:lnTo>
                  <a:lnTo>
                    <a:pt x="248" y="128"/>
                  </a:lnTo>
                  <a:lnTo>
                    <a:pt x="236" y="144"/>
                  </a:lnTo>
                  <a:lnTo>
                    <a:pt x="198" y="156"/>
                  </a:lnTo>
                  <a:lnTo>
                    <a:pt x="216" y="170"/>
                  </a:lnTo>
                  <a:lnTo>
                    <a:pt x="228" y="162"/>
                  </a:lnTo>
                  <a:lnTo>
                    <a:pt x="246" y="152"/>
                  </a:lnTo>
                  <a:lnTo>
                    <a:pt x="256" y="150"/>
                  </a:lnTo>
                  <a:lnTo>
                    <a:pt x="264" y="150"/>
                  </a:lnTo>
                  <a:lnTo>
                    <a:pt x="272" y="152"/>
                  </a:lnTo>
                  <a:lnTo>
                    <a:pt x="276" y="158"/>
                  </a:lnTo>
                  <a:lnTo>
                    <a:pt x="276" y="166"/>
                  </a:lnTo>
                  <a:lnTo>
                    <a:pt x="276" y="174"/>
                  </a:lnTo>
                  <a:lnTo>
                    <a:pt x="274" y="182"/>
                  </a:lnTo>
                  <a:lnTo>
                    <a:pt x="266" y="198"/>
                  </a:lnTo>
                  <a:lnTo>
                    <a:pt x="258" y="196"/>
                  </a:lnTo>
                  <a:lnTo>
                    <a:pt x="204" y="192"/>
                  </a:lnTo>
                  <a:lnTo>
                    <a:pt x="202" y="198"/>
                  </a:lnTo>
                  <a:lnTo>
                    <a:pt x="204" y="202"/>
                  </a:lnTo>
                  <a:lnTo>
                    <a:pt x="214" y="206"/>
                  </a:lnTo>
                  <a:lnTo>
                    <a:pt x="224" y="208"/>
                  </a:lnTo>
                  <a:lnTo>
                    <a:pt x="238" y="210"/>
                  </a:lnTo>
                  <a:lnTo>
                    <a:pt x="240" y="218"/>
                  </a:lnTo>
                  <a:lnTo>
                    <a:pt x="254" y="210"/>
                  </a:lnTo>
                  <a:lnTo>
                    <a:pt x="264" y="206"/>
                  </a:lnTo>
                  <a:lnTo>
                    <a:pt x="272" y="208"/>
                  </a:lnTo>
                  <a:lnTo>
                    <a:pt x="276" y="210"/>
                  </a:lnTo>
                  <a:lnTo>
                    <a:pt x="278" y="218"/>
                  </a:lnTo>
                  <a:lnTo>
                    <a:pt x="250" y="232"/>
                  </a:lnTo>
                  <a:lnTo>
                    <a:pt x="238" y="236"/>
                  </a:lnTo>
                  <a:lnTo>
                    <a:pt x="216" y="244"/>
                  </a:lnTo>
                  <a:lnTo>
                    <a:pt x="200" y="244"/>
                  </a:lnTo>
                  <a:lnTo>
                    <a:pt x="186" y="244"/>
                  </a:lnTo>
                  <a:lnTo>
                    <a:pt x="180" y="246"/>
                  </a:lnTo>
                  <a:lnTo>
                    <a:pt x="166" y="258"/>
                  </a:lnTo>
                  <a:lnTo>
                    <a:pt x="158" y="262"/>
                  </a:lnTo>
                  <a:lnTo>
                    <a:pt x="144" y="260"/>
                  </a:lnTo>
                  <a:lnTo>
                    <a:pt x="134" y="262"/>
                  </a:lnTo>
                  <a:lnTo>
                    <a:pt x="128" y="276"/>
                  </a:lnTo>
                  <a:lnTo>
                    <a:pt x="120" y="280"/>
                  </a:lnTo>
                  <a:lnTo>
                    <a:pt x="114" y="286"/>
                  </a:lnTo>
                  <a:lnTo>
                    <a:pt x="98" y="278"/>
                  </a:lnTo>
                  <a:lnTo>
                    <a:pt x="64" y="268"/>
                  </a:lnTo>
                  <a:lnTo>
                    <a:pt x="90" y="244"/>
                  </a:lnTo>
                  <a:lnTo>
                    <a:pt x="68" y="206"/>
                  </a:lnTo>
                  <a:lnTo>
                    <a:pt x="28" y="220"/>
                  </a:lnTo>
                  <a:lnTo>
                    <a:pt x="0" y="188"/>
                  </a:lnTo>
                  <a:close/>
                </a:path>
              </a:pathLst>
            </a:custGeom>
            <a:grpFill/>
            <a:ln w="3175" cmpd="sng">
              <a:solidFill>
                <a:schemeClr val="bg2"/>
              </a:solidFill>
              <a:round/>
              <a:headEnd/>
              <a:tailEnd/>
            </a:ln>
          </p:spPr>
          <p:txBody>
            <a:bodyPr/>
            <a:lstStyle/>
            <a:p>
              <a:endParaRPr lang="en-GB" dirty="0"/>
            </a:p>
          </p:txBody>
        </p:sp>
        <p:sp>
          <p:nvSpPr>
            <p:cNvPr id="1056" name="Buckinghamshire"/>
            <p:cNvSpPr>
              <a:spLocks/>
            </p:cNvSpPr>
            <p:nvPr/>
          </p:nvSpPr>
          <p:spPr bwMode="auto">
            <a:xfrm>
              <a:off x="6334819" y="5715208"/>
              <a:ext cx="271644" cy="442898"/>
            </a:xfrm>
            <a:custGeom>
              <a:avLst/>
              <a:gdLst/>
              <a:ahLst/>
              <a:cxnLst>
                <a:cxn ang="0">
                  <a:pos x="164" y="298"/>
                </a:cxn>
                <a:cxn ang="0">
                  <a:pos x="136" y="306"/>
                </a:cxn>
                <a:cxn ang="0">
                  <a:pos x="128" y="286"/>
                </a:cxn>
                <a:cxn ang="0">
                  <a:pos x="86" y="290"/>
                </a:cxn>
                <a:cxn ang="0">
                  <a:pos x="70" y="266"/>
                </a:cxn>
                <a:cxn ang="0">
                  <a:pos x="64" y="250"/>
                </a:cxn>
                <a:cxn ang="0">
                  <a:pos x="82" y="234"/>
                </a:cxn>
                <a:cxn ang="0">
                  <a:pos x="80" y="212"/>
                </a:cxn>
                <a:cxn ang="0">
                  <a:pos x="62" y="204"/>
                </a:cxn>
                <a:cxn ang="0">
                  <a:pos x="28" y="200"/>
                </a:cxn>
                <a:cxn ang="0">
                  <a:pos x="14" y="178"/>
                </a:cxn>
                <a:cxn ang="0">
                  <a:pos x="0" y="166"/>
                </a:cxn>
                <a:cxn ang="0">
                  <a:pos x="8" y="152"/>
                </a:cxn>
                <a:cxn ang="0">
                  <a:pos x="22" y="150"/>
                </a:cxn>
                <a:cxn ang="0">
                  <a:pos x="28" y="152"/>
                </a:cxn>
                <a:cxn ang="0">
                  <a:pos x="32" y="152"/>
                </a:cxn>
                <a:cxn ang="0">
                  <a:pos x="32" y="150"/>
                </a:cxn>
                <a:cxn ang="0">
                  <a:pos x="32" y="122"/>
                </a:cxn>
                <a:cxn ang="0">
                  <a:pos x="22" y="98"/>
                </a:cxn>
                <a:cxn ang="0">
                  <a:pos x="22" y="74"/>
                </a:cxn>
                <a:cxn ang="0">
                  <a:pos x="40" y="56"/>
                </a:cxn>
                <a:cxn ang="0">
                  <a:pos x="54" y="56"/>
                </a:cxn>
                <a:cxn ang="0">
                  <a:pos x="66" y="72"/>
                </a:cxn>
                <a:cxn ang="0">
                  <a:pos x="82" y="70"/>
                </a:cxn>
                <a:cxn ang="0">
                  <a:pos x="94" y="56"/>
                </a:cxn>
                <a:cxn ang="0">
                  <a:pos x="86" y="50"/>
                </a:cxn>
                <a:cxn ang="0">
                  <a:pos x="82" y="46"/>
                </a:cxn>
                <a:cxn ang="0">
                  <a:pos x="80" y="42"/>
                </a:cxn>
                <a:cxn ang="0">
                  <a:pos x="78" y="34"/>
                </a:cxn>
                <a:cxn ang="0">
                  <a:pos x="76" y="26"/>
                </a:cxn>
                <a:cxn ang="0">
                  <a:pos x="94" y="16"/>
                </a:cxn>
                <a:cxn ang="0">
                  <a:pos x="108" y="10"/>
                </a:cxn>
                <a:cxn ang="0">
                  <a:pos x="124" y="0"/>
                </a:cxn>
                <a:cxn ang="0">
                  <a:pos x="130" y="10"/>
                </a:cxn>
                <a:cxn ang="0">
                  <a:pos x="142" y="24"/>
                </a:cxn>
                <a:cxn ang="0">
                  <a:pos x="154" y="38"/>
                </a:cxn>
                <a:cxn ang="0">
                  <a:pos x="150" y="52"/>
                </a:cxn>
                <a:cxn ang="0">
                  <a:pos x="136" y="60"/>
                </a:cxn>
                <a:cxn ang="0">
                  <a:pos x="126" y="66"/>
                </a:cxn>
                <a:cxn ang="0">
                  <a:pos x="128" y="80"/>
                </a:cxn>
                <a:cxn ang="0">
                  <a:pos x="136" y="96"/>
                </a:cxn>
                <a:cxn ang="0">
                  <a:pos x="128" y="106"/>
                </a:cxn>
                <a:cxn ang="0">
                  <a:pos x="132" y="124"/>
                </a:cxn>
                <a:cxn ang="0">
                  <a:pos x="128" y="130"/>
                </a:cxn>
                <a:cxn ang="0">
                  <a:pos x="134" y="144"/>
                </a:cxn>
                <a:cxn ang="0">
                  <a:pos x="126" y="154"/>
                </a:cxn>
                <a:cxn ang="0">
                  <a:pos x="128" y="168"/>
                </a:cxn>
                <a:cxn ang="0">
                  <a:pos x="158" y="214"/>
                </a:cxn>
                <a:cxn ang="0">
                  <a:pos x="166" y="244"/>
                </a:cxn>
                <a:cxn ang="0">
                  <a:pos x="172" y="262"/>
                </a:cxn>
                <a:cxn ang="0">
                  <a:pos x="196" y="270"/>
                </a:cxn>
                <a:cxn ang="0">
                  <a:pos x="194" y="320"/>
                </a:cxn>
                <a:cxn ang="0">
                  <a:pos x="164" y="298"/>
                </a:cxn>
              </a:cxnLst>
              <a:rect l="0" t="0" r="r" b="b"/>
              <a:pathLst>
                <a:path w="196" h="320">
                  <a:moveTo>
                    <a:pt x="164" y="298"/>
                  </a:moveTo>
                  <a:lnTo>
                    <a:pt x="136" y="306"/>
                  </a:lnTo>
                  <a:lnTo>
                    <a:pt x="128" y="286"/>
                  </a:lnTo>
                  <a:lnTo>
                    <a:pt x="86" y="290"/>
                  </a:lnTo>
                  <a:lnTo>
                    <a:pt x="70" y="266"/>
                  </a:lnTo>
                  <a:lnTo>
                    <a:pt x="64" y="250"/>
                  </a:lnTo>
                  <a:lnTo>
                    <a:pt x="82" y="234"/>
                  </a:lnTo>
                  <a:lnTo>
                    <a:pt x="80" y="212"/>
                  </a:lnTo>
                  <a:lnTo>
                    <a:pt x="62" y="204"/>
                  </a:lnTo>
                  <a:lnTo>
                    <a:pt x="28" y="200"/>
                  </a:lnTo>
                  <a:lnTo>
                    <a:pt x="14" y="178"/>
                  </a:lnTo>
                  <a:lnTo>
                    <a:pt x="0" y="166"/>
                  </a:lnTo>
                  <a:lnTo>
                    <a:pt x="8" y="152"/>
                  </a:lnTo>
                  <a:lnTo>
                    <a:pt x="22" y="150"/>
                  </a:lnTo>
                  <a:lnTo>
                    <a:pt x="28" y="152"/>
                  </a:lnTo>
                  <a:lnTo>
                    <a:pt x="32" y="152"/>
                  </a:lnTo>
                  <a:lnTo>
                    <a:pt x="32" y="150"/>
                  </a:lnTo>
                  <a:lnTo>
                    <a:pt x="32" y="122"/>
                  </a:lnTo>
                  <a:lnTo>
                    <a:pt x="22" y="98"/>
                  </a:lnTo>
                  <a:lnTo>
                    <a:pt x="22" y="74"/>
                  </a:lnTo>
                  <a:lnTo>
                    <a:pt x="40" y="56"/>
                  </a:lnTo>
                  <a:lnTo>
                    <a:pt x="54" y="56"/>
                  </a:lnTo>
                  <a:lnTo>
                    <a:pt x="66" y="72"/>
                  </a:lnTo>
                  <a:lnTo>
                    <a:pt x="82" y="70"/>
                  </a:lnTo>
                  <a:lnTo>
                    <a:pt x="94" y="56"/>
                  </a:lnTo>
                  <a:lnTo>
                    <a:pt x="86" y="50"/>
                  </a:lnTo>
                  <a:lnTo>
                    <a:pt x="82" y="46"/>
                  </a:lnTo>
                  <a:lnTo>
                    <a:pt x="80" y="42"/>
                  </a:lnTo>
                  <a:lnTo>
                    <a:pt x="78" y="34"/>
                  </a:lnTo>
                  <a:lnTo>
                    <a:pt x="76" y="26"/>
                  </a:lnTo>
                  <a:lnTo>
                    <a:pt x="94" y="16"/>
                  </a:lnTo>
                  <a:lnTo>
                    <a:pt x="108" y="10"/>
                  </a:lnTo>
                  <a:lnTo>
                    <a:pt x="124" y="0"/>
                  </a:lnTo>
                  <a:lnTo>
                    <a:pt x="130" y="10"/>
                  </a:lnTo>
                  <a:lnTo>
                    <a:pt x="142" y="24"/>
                  </a:lnTo>
                  <a:lnTo>
                    <a:pt x="154" y="38"/>
                  </a:lnTo>
                  <a:lnTo>
                    <a:pt x="150" y="52"/>
                  </a:lnTo>
                  <a:lnTo>
                    <a:pt x="136" y="60"/>
                  </a:lnTo>
                  <a:lnTo>
                    <a:pt x="126" y="66"/>
                  </a:lnTo>
                  <a:lnTo>
                    <a:pt x="128" y="80"/>
                  </a:lnTo>
                  <a:lnTo>
                    <a:pt x="136" y="96"/>
                  </a:lnTo>
                  <a:lnTo>
                    <a:pt x="128" y="106"/>
                  </a:lnTo>
                  <a:lnTo>
                    <a:pt x="132" y="124"/>
                  </a:lnTo>
                  <a:lnTo>
                    <a:pt x="128" y="130"/>
                  </a:lnTo>
                  <a:lnTo>
                    <a:pt x="134" y="144"/>
                  </a:lnTo>
                  <a:lnTo>
                    <a:pt x="126" y="154"/>
                  </a:lnTo>
                  <a:lnTo>
                    <a:pt x="128" y="168"/>
                  </a:lnTo>
                  <a:lnTo>
                    <a:pt x="158" y="214"/>
                  </a:lnTo>
                  <a:lnTo>
                    <a:pt x="166" y="244"/>
                  </a:lnTo>
                  <a:lnTo>
                    <a:pt x="172" y="262"/>
                  </a:lnTo>
                  <a:lnTo>
                    <a:pt x="196" y="270"/>
                  </a:lnTo>
                  <a:lnTo>
                    <a:pt x="194" y="320"/>
                  </a:lnTo>
                  <a:lnTo>
                    <a:pt x="164" y="298"/>
                  </a:lnTo>
                  <a:close/>
                </a:path>
              </a:pathLst>
            </a:custGeom>
            <a:grpFill/>
            <a:ln w="3175" cmpd="sng">
              <a:solidFill>
                <a:schemeClr val="bg2"/>
              </a:solidFill>
              <a:round/>
              <a:headEnd/>
              <a:tailEnd/>
            </a:ln>
          </p:spPr>
          <p:txBody>
            <a:bodyPr/>
            <a:lstStyle/>
            <a:p>
              <a:endParaRPr lang="en-GB" dirty="0"/>
            </a:p>
          </p:txBody>
        </p:sp>
        <p:sp>
          <p:nvSpPr>
            <p:cNvPr id="1057" name="Oxfordshire"/>
            <p:cNvSpPr>
              <a:spLocks/>
            </p:cNvSpPr>
            <p:nvPr/>
          </p:nvSpPr>
          <p:spPr bwMode="auto">
            <a:xfrm>
              <a:off x="6136007" y="5784103"/>
              <a:ext cx="316918" cy="387782"/>
            </a:xfrm>
            <a:custGeom>
              <a:avLst/>
              <a:gdLst/>
              <a:ahLst/>
              <a:cxnLst>
                <a:cxn ang="0">
                  <a:pos x="166" y="258"/>
                </a:cxn>
                <a:cxn ang="0">
                  <a:pos x="162" y="238"/>
                </a:cxn>
                <a:cxn ang="0">
                  <a:pos x="114" y="230"/>
                </a:cxn>
                <a:cxn ang="0">
                  <a:pos x="100" y="230"/>
                </a:cxn>
                <a:cxn ang="0">
                  <a:pos x="88" y="230"/>
                </a:cxn>
                <a:cxn ang="0">
                  <a:pos x="68" y="220"/>
                </a:cxn>
                <a:cxn ang="0">
                  <a:pos x="48" y="228"/>
                </a:cxn>
                <a:cxn ang="0">
                  <a:pos x="36" y="250"/>
                </a:cxn>
                <a:cxn ang="0">
                  <a:pos x="18" y="230"/>
                </a:cxn>
                <a:cxn ang="0">
                  <a:pos x="2" y="202"/>
                </a:cxn>
                <a:cxn ang="0">
                  <a:pos x="0" y="190"/>
                </a:cxn>
                <a:cxn ang="0">
                  <a:pos x="22" y="170"/>
                </a:cxn>
                <a:cxn ang="0">
                  <a:pos x="12" y="114"/>
                </a:cxn>
                <a:cxn ang="0">
                  <a:pos x="22" y="82"/>
                </a:cxn>
                <a:cxn ang="0">
                  <a:pos x="36" y="62"/>
                </a:cxn>
                <a:cxn ang="0">
                  <a:pos x="50" y="50"/>
                </a:cxn>
                <a:cxn ang="0">
                  <a:pos x="68" y="10"/>
                </a:cxn>
                <a:cxn ang="0">
                  <a:pos x="94" y="0"/>
                </a:cxn>
                <a:cxn ang="0">
                  <a:pos x="104" y="10"/>
                </a:cxn>
                <a:cxn ang="0">
                  <a:pos x="104" y="24"/>
                </a:cxn>
                <a:cxn ang="0">
                  <a:pos x="114" y="42"/>
                </a:cxn>
                <a:cxn ang="0">
                  <a:pos x="124" y="60"/>
                </a:cxn>
                <a:cxn ang="0">
                  <a:pos x="132" y="64"/>
                </a:cxn>
                <a:cxn ang="0">
                  <a:pos x="148" y="58"/>
                </a:cxn>
                <a:cxn ang="0">
                  <a:pos x="166" y="48"/>
                </a:cxn>
                <a:cxn ang="0">
                  <a:pos x="176" y="70"/>
                </a:cxn>
                <a:cxn ang="0">
                  <a:pos x="176" y="100"/>
                </a:cxn>
                <a:cxn ang="0">
                  <a:pos x="174" y="102"/>
                </a:cxn>
                <a:cxn ang="0">
                  <a:pos x="166" y="100"/>
                </a:cxn>
                <a:cxn ang="0">
                  <a:pos x="152" y="102"/>
                </a:cxn>
                <a:cxn ang="0">
                  <a:pos x="146" y="116"/>
                </a:cxn>
                <a:cxn ang="0">
                  <a:pos x="158" y="128"/>
                </a:cxn>
                <a:cxn ang="0">
                  <a:pos x="172" y="150"/>
                </a:cxn>
                <a:cxn ang="0">
                  <a:pos x="190" y="152"/>
                </a:cxn>
                <a:cxn ang="0">
                  <a:pos x="204" y="154"/>
                </a:cxn>
                <a:cxn ang="0">
                  <a:pos x="224" y="162"/>
                </a:cxn>
                <a:cxn ang="0">
                  <a:pos x="226" y="184"/>
                </a:cxn>
                <a:cxn ang="0">
                  <a:pos x="206" y="200"/>
                </a:cxn>
                <a:cxn ang="0">
                  <a:pos x="214" y="218"/>
                </a:cxn>
                <a:cxn ang="0">
                  <a:pos x="230" y="240"/>
                </a:cxn>
                <a:cxn ang="0">
                  <a:pos x="222" y="264"/>
                </a:cxn>
                <a:cxn ang="0">
                  <a:pos x="198" y="280"/>
                </a:cxn>
                <a:cxn ang="0">
                  <a:pos x="166" y="258"/>
                </a:cxn>
              </a:cxnLst>
              <a:rect l="0" t="0" r="r" b="b"/>
              <a:pathLst>
                <a:path w="230" h="280">
                  <a:moveTo>
                    <a:pt x="166" y="258"/>
                  </a:moveTo>
                  <a:lnTo>
                    <a:pt x="162" y="238"/>
                  </a:lnTo>
                  <a:lnTo>
                    <a:pt x="114" y="230"/>
                  </a:lnTo>
                  <a:lnTo>
                    <a:pt x="100" y="230"/>
                  </a:lnTo>
                  <a:lnTo>
                    <a:pt x="88" y="230"/>
                  </a:lnTo>
                  <a:lnTo>
                    <a:pt x="68" y="220"/>
                  </a:lnTo>
                  <a:lnTo>
                    <a:pt x="48" y="228"/>
                  </a:lnTo>
                  <a:lnTo>
                    <a:pt x="36" y="250"/>
                  </a:lnTo>
                  <a:lnTo>
                    <a:pt x="18" y="230"/>
                  </a:lnTo>
                  <a:lnTo>
                    <a:pt x="2" y="202"/>
                  </a:lnTo>
                  <a:lnTo>
                    <a:pt x="0" y="190"/>
                  </a:lnTo>
                  <a:lnTo>
                    <a:pt x="22" y="170"/>
                  </a:lnTo>
                  <a:lnTo>
                    <a:pt x="12" y="114"/>
                  </a:lnTo>
                  <a:lnTo>
                    <a:pt x="22" y="82"/>
                  </a:lnTo>
                  <a:lnTo>
                    <a:pt x="36" y="62"/>
                  </a:lnTo>
                  <a:lnTo>
                    <a:pt x="50" y="50"/>
                  </a:lnTo>
                  <a:lnTo>
                    <a:pt x="68" y="10"/>
                  </a:lnTo>
                  <a:lnTo>
                    <a:pt x="94" y="0"/>
                  </a:lnTo>
                  <a:lnTo>
                    <a:pt x="104" y="10"/>
                  </a:lnTo>
                  <a:lnTo>
                    <a:pt x="104" y="24"/>
                  </a:lnTo>
                  <a:lnTo>
                    <a:pt x="114" y="42"/>
                  </a:lnTo>
                  <a:lnTo>
                    <a:pt x="124" y="60"/>
                  </a:lnTo>
                  <a:lnTo>
                    <a:pt x="132" y="64"/>
                  </a:lnTo>
                  <a:lnTo>
                    <a:pt x="148" y="58"/>
                  </a:lnTo>
                  <a:lnTo>
                    <a:pt x="166" y="48"/>
                  </a:lnTo>
                  <a:lnTo>
                    <a:pt x="176" y="70"/>
                  </a:lnTo>
                  <a:lnTo>
                    <a:pt x="176" y="100"/>
                  </a:lnTo>
                  <a:lnTo>
                    <a:pt x="174" y="102"/>
                  </a:lnTo>
                  <a:lnTo>
                    <a:pt x="166" y="100"/>
                  </a:lnTo>
                  <a:lnTo>
                    <a:pt x="152" y="102"/>
                  </a:lnTo>
                  <a:lnTo>
                    <a:pt x="146" y="116"/>
                  </a:lnTo>
                  <a:lnTo>
                    <a:pt x="158" y="128"/>
                  </a:lnTo>
                  <a:lnTo>
                    <a:pt x="172" y="150"/>
                  </a:lnTo>
                  <a:lnTo>
                    <a:pt x="190" y="152"/>
                  </a:lnTo>
                  <a:lnTo>
                    <a:pt x="204" y="154"/>
                  </a:lnTo>
                  <a:lnTo>
                    <a:pt x="224" y="162"/>
                  </a:lnTo>
                  <a:lnTo>
                    <a:pt x="226" y="184"/>
                  </a:lnTo>
                  <a:lnTo>
                    <a:pt x="206" y="200"/>
                  </a:lnTo>
                  <a:lnTo>
                    <a:pt x="214" y="218"/>
                  </a:lnTo>
                  <a:lnTo>
                    <a:pt x="230" y="240"/>
                  </a:lnTo>
                  <a:lnTo>
                    <a:pt x="222" y="264"/>
                  </a:lnTo>
                  <a:lnTo>
                    <a:pt x="198" y="280"/>
                  </a:lnTo>
                  <a:lnTo>
                    <a:pt x="166" y="258"/>
                  </a:lnTo>
                  <a:close/>
                </a:path>
              </a:pathLst>
            </a:custGeom>
            <a:grpFill/>
            <a:ln w="3175" cmpd="sng">
              <a:solidFill>
                <a:schemeClr val="bg2"/>
              </a:solidFill>
              <a:round/>
              <a:headEnd/>
              <a:tailEnd/>
            </a:ln>
          </p:spPr>
          <p:txBody>
            <a:bodyPr/>
            <a:lstStyle/>
            <a:p>
              <a:endParaRPr lang="en-GB" dirty="0"/>
            </a:p>
          </p:txBody>
        </p:sp>
        <p:sp>
          <p:nvSpPr>
            <p:cNvPr id="1058" name="Gloucestershire"/>
            <p:cNvSpPr>
              <a:spLocks/>
            </p:cNvSpPr>
            <p:nvPr/>
          </p:nvSpPr>
          <p:spPr bwMode="auto">
            <a:xfrm>
              <a:off x="5781689" y="5788040"/>
              <a:ext cx="391719" cy="364160"/>
            </a:xfrm>
            <a:custGeom>
              <a:avLst/>
              <a:gdLst/>
              <a:ahLst/>
              <a:cxnLst>
                <a:cxn ang="0">
                  <a:pos x="2" y="224"/>
                </a:cxn>
                <a:cxn ang="0">
                  <a:pos x="0" y="150"/>
                </a:cxn>
                <a:cxn ang="0">
                  <a:pos x="6" y="134"/>
                </a:cxn>
                <a:cxn ang="0">
                  <a:pos x="30" y="118"/>
                </a:cxn>
                <a:cxn ang="0">
                  <a:pos x="54" y="104"/>
                </a:cxn>
                <a:cxn ang="0">
                  <a:pos x="62" y="86"/>
                </a:cxn>
                <a:cxn ang="0">
                  <a:pos x="48" y="66"/>
                </a:cxn>
                <a:cxn ang="0">
                  <a:pos x="46" y="50"/>
                </a:cxn>
                <a:cxn ang="0">
                  <a:pos x="60" y="46"/>
                </a:cxn>
                <a:cxn ang="0">
                  <a:pos x="76" y="48"/>
                </a:cxn>
                <a:cxn ang="0">
                  <a:pos x="86" y="54"/>
                </a:cxn>
                <a:cxn ang="0">
                  <a:pos x="92" y="68"/>
                </a:cxn>
                <a:cxn ang="0">
                  <a:pos x="108" y="56"/>
                </a:cxn>
                <a:cxn ang="0">
                  <a:pos x="130" y="42"/>
                </a:cxn>
                <a:cxn ang="0">
                  <a:pos x="130" y="24"/>
                </a:cxn>
                <a:cxn ang="0">
                  <a:pos x="136" y="22"/>
                </a:cxn>
                <a:cxn ang="0">
                  <a:pos x="142" y="22"/>
                </a:cxn>
                <a:cxn ang="0">
                  <a:pos x="146" y="24"/>
                </a:cxn>
                <a:cxn ang="0">
                  <a:pos x="158" y="42"/>
                </a:cxn>
                <a:cxn ang="0">
                  <a:pos x="184" y="32"/>
                </a:cxn>
                <a:cxn ang="0">
                  <a:pos x="212" y="28"/>
                </a:cxn>
                <a:cxn ang="0">
                  <a:pos x="224" y="40"/>
                </a:cxn>
                <a:cxn ang="0">
                  <a:pos x="238" y="36"/>
                </a:cxn>
                <a:cxn ang="0">
                  <a:pos x="234" y="18"/>
                </a:cxn>
                <a:cxn ang="0">
                  <a:pos x="240" y="6"/>
                </a:cxn>
                <a:cxn ang="0">
                  <a:pos x="250" y="0"/>
                </a:cxn>
                <a:cxn ang="0">
                  <a:pos x="266" y="16"/>
                </a:cxn>
                <a:cxn ang="0">
                  <a:pos x="266" y="28"/>
                </a:cxn>
                <a:cxn ang="0">
                  <a:pos x="284" y="34"/>
                </a:cxn>
                <a:cxn ang="0">
                  <a:pos x="282" y="42"/>
                </a:cxn>
                <a:cxn ang="0">
                  <a:pos x="270" y="58"/>
                </a:cxn>
                <a:cxn ang="0">
                  <a:pos x="268" y="64"/>
                </a:cxn>
                <a:cxn ang="0">
                  <a:pos x="270" y="72"/>
                </a:cxn>
                <a:cxn ang="0">
                  <a:pos x="278" y="80"/>
                </a:cxn>
                <a:cxn ang="0">
                  <a:pos x="268" y="112"/>
                </a:cxn>
                <a:cxn ang="0">
                  <a:pos x="278" y="168"/>
                </a:cxn>
                <a:cxn ang="0">
                  <a:pos x="256" y="188"/>
                </a:cxn>
                <a:cxn ang="0">
                  <a:pos x="258" y="200"/>
                </a:cxn>
                <a:cxn ang="0">
                  <a:pos x="236" y="218"/>
                </a:cxn>
                <a:cxn ang="0">
                  <a:pos x="220" y="210"/>
                </a:cxn>
                <a:cxn ang="0">
                  <a:pos x="170" y="212"/>
                </a:cxn>
                <a:cxn ang="0">
                  <a:pos x="148" y="242"/>
                </a:cxn>
                <a:cxn ang="0">
                  <a:pos x="128" y="264"/>
                </a:cxn>
                <a:cxn ang="0">
                  <a:pos x="114" y="252"/>
                </a:cxn>
                <a:cxn ang="0">
                  <a:pos x="104" y="230"/>
                </a:cxn>
                <a:cxn ang="0">
                  <a:pos x="82" y="244"/>
                </a:cxn>
                <a:cxn ang="0">
                  <a:pos x="72" y="224"/>
                </a:cxn>
                <a:cxn ang="0">
                  <a:pos x="56" y="218"/>
                </a:cxn>
                <a:cxn ang="0">
                  <a:pos x="40" y="202"/>
                </a:cxn>
                <a:cxn ang="0">
                  <a:pos x="56" y="176"/>
                </a:cxn>
                <a:cxn ang="0">
                  <a:pos x="70" y="170"/>
                </a:cxn>
                <a:cxn ang="0">
                  <a:pos x="76" y="164"/>
                </a:cxn>
                <a:cxn ang="0">
                  <a:pos x="78" y="156"/>
                </a:cxn>
                <a:cxn ang="0">
                  <a:pos x="74" y="148"/>
                </a:cxn>
                <a:cxn ang="0">
                  <a:pos x="70" y="150"/>
                </a:cxn>
                <a:cxn ang="0">
                  <a:pos x="70" y="154"/>
                </a:cxn>
                <a:cxn ang="0">
                  <a:pos x="72" y="162"/>
                </a:cxn>
                <a:cxn ang="0">
                  <a:pos x="50" y="170"/>
                </a:cxn>
                <a:cxn ang="0">
                  <a:pos x="38" y="180"/>
                </a:cxn>
                <a:cxn ang="0">
                  <a:pos x="28" y="192"/>
                </a:cxn>
                <a:cxn ang="0">
                  <a:pos x="2" y="224"/>
                </a:cxn>
              </a:cxnLst>
              <a:rect l="0" t="0" r="r" b="b"/>
              <a:pathLst>
                <a:path w="284" h="264">
                  <a:moveTo>
                    <a:pt x="2" y="224"/>
                  </a:moveTo>
                  <a:lnTo>
                    <a:pt x="0" y="150"/>
                  </a:lnTo>
                  <a:lnTo>
                    <a:pt x="6" y="134"/>
                  </a:lnTo>
                  <a:lnTo>
                    <a:pt x="30" y="118"/>
                  </a:lnTo>
                  <a:lnTo>
                    <a:pt x="54" y="104"/>
                  </a:lnTo>
                  <a:lnTo>
                    <a:pt x="62" y="86"/>
                  </a:lnTo>
                  <a:lnTo>
                    <a:pt x="48" y="66"/>
                  </a:lnTo>
                  <a:lnTo>
                    <a:pt x="46" y="50"/>
                  </a:lnTo>
                  <a:lnTo>
                    <a:pt x="60" y="46"/>
                  </a:lnTo>
                  <a:lnTo>
                    <a:pt x="76" y="48"/>
                  </a:lnTo>
                  <a:lnTo>
                    <a:pt x="86" y="54"/>
                  </a:lnTo>
                  <a:lnTo>
                    <a:pt x="92" y="68"/>
                  </a:lnTo>
                  <a:lnTo>
                    <a:pt x="108" y="56"/>
                  </a:lnTo>
                  <a:lnTo>
                    <a:pt x="130" y="42"/>
                  </a:lnTo>
                  <a:lnTo>
                    <a:pt x="130" y="24"/>
                  </a:lnTo>
                  <a:lnTo>
                    <a:pt x="136" y="22"/>
                  </a:lnTo>
                  <a:lnTo>
                    <a:pt x="142" y="22"/>
                  </a:lnTo>
                  <a:lnTo>
                    <a:pt x="146" y="24"/>
                  </a:lnTo>
                  <a:lnTo>
                    <a:pt x="158" y="42"/>
                  </a:lnTo>
                  <a:lnTo>
                    <a:pt x="184" y="32"/>
                  </a:lnTo>
                  <a:lnTo>
                    <a:pt x="212" y="28"/>
                  </a:lnTo>
                  <a:lnTo>
                    <a:pt x="224" y="40"/>
                  </a:lnTo>
                  <a:lnTo>
                    <a:pt x="238" y="36"/>
                  </a:lnTo>
                  <a:lnTo>
                    <a:pt x="234" y="18"/>
                  </a:lnTo>
                  <a:lnTo>
                    <a:pt x="240" y="6"/>
                  </a:lnTo>
                  <a:lnTo>
                    <a:pt x="250" y="0"/>
                  </a:lnTo>
                  <a:lnTo>
                    <a:pt x="266" y="16"/>
                  </a:lnTo>
                  <a:lnTo>
                    <a:pt x="266" y="28"/>
                  </a:lnTo>
                  <a:lnTo>
                    <a:pt x="284" y="34"/>
                  </a:lnTo>
                  <a:lnTo>
                    <a:pt x="282" y="42"/>
                  </a:lnTo>
                  <a:lnTo>
                    <a:pt x="270" y="58"/>
                  </a:lnTo>
                  <a:lnTo>
                    <a:pt x="268" y="64"/>
                  </a:lnTo>
                  <a:lnTo>
                    <a:pt x="270" y="72"/>
                  </a:lnTo>
                  <a:lnTo>
                    <a:pt x="278" y="80"/>
                  </a:lnTo>
                  <a:lnTo>
                    <a:pt x="268" y="112"/>
                  </a:lnTo>
                  <a:lnTo>
                    <a:pt x="278" y="168"/>
                  </a:lnTo>
                  <a:lnTo>
                    <a:pt x="256" y="188"/>
                  </a:lnTo>
                  <a:lnTo>
                    <a:pt x="258" y="200"/>
                  </a:lnTo>
                  <a:lnTo>
                    <a:pt x="236" y="218"/>
                  </a:lnTo>
                  <a:lnTo>
                    <a:pt x="220" y="210"/>
                  </a:lnTo>
                  <a:lnTo>
                    <a:pt x="170" y="212"/>
                  </a:lnTo>
                  <a:lnTo>
                    <a:pt x="148" y="242"/>
                  </a:lnTo>
                  <a:lnTo>
                    <a:pt x="128" y="264"/>
                  </a:lnTo>
                  <a:lnTo>
                    <a:pt x="114" y="252"/>
                  </a:lnTo>
                  <a:lnTo>
                    <a:pt x="104" y="230"/>
                  </a:lnTo>
                  <a:lnTo>
                    <a:pt x="82" y="244"/>
                  </a:lnTo>
                  <a:lnTo>
                    <a:pt x="72" y="224"/>
                  </a:lnTo>
                  <a:lnTo>
                    <a:pt x="56" y="218"/>
                  </a:lnTo>
                  <a:lnTo>
                    <a:pt x="40" y="202"/>
                  </a:lnTo>
                  <a:lnTo>
                    <a:pt x="56" y="176"/>
                  </a:lnTo>
                  <a:lnTo>
                    <a:pt x="70" y="170"/>
                  </a:lnTo>
                  <a:lnTo>
                    <a:pt x="76" y="164"/>
                  </a:lnTo>
                  <a:lnTo>
                    <a:pt x="78" y="156"/>
                  </a:lnTo>
                  <a:lnTo>
                    <a:pt x="74" y="148"/>
                  </a:lnTo>
                  <a:lnTo>
                    <a:pt x="70" y="150"/>
                  </a:lnTo>
                  <a:lnTo>
                    <a:pt x="70" y="154"/>
                  </a:lnTo>
                  <a:lnTo>
                    <a:pt x="72" y="162"/>
                  </a:lnTo>
                  <a:lnTo>
                    <a:pt x="50" y="170"/>
                  </a:lnTo>
                  <a:lnTo>
                    <a:pt x="38" y="180"/>
                  </a:lnTo>
                  <a:lnTo>
                    <a:pt x="28" y="192"/>
                  </a:lnTo>
                  <a:lnTo>
                    <a:pt x="2" y="224"/>
                  </a:lnTo>
                  <a:close/>
                </a:path>
              </a:pathLst>
            </a:custGeom>
            <a:grpFill/>
            <a:ln w="3175" cmpd="sng">
              <a:solidFill>
                <a:schemeClr val="bg2"/>
              </a:solidFill>
              <a:round/>
              <a:headEnd/>
              <a:tailEnd/>
            </a:ln>
          </p:spPr>
          <p:txBody>
            <a:bodyPr/>
            <a:lstStyle/>
            <a:p>
              <a:endParaRPr lang="en-GB" dirty="0"/>
            </a:p>
          </p:txBody>
        </p:sp>
        <p:sp>
          <p:nvSpPr>
            <p:cNvPr id="1059" name="Bedfordshire"/>
            <p:cNvSpPr>
              <a:spLocks/>
            </p:cNvSpPr>
            <p:nvPr/>
          </p:nvSpPr>
          <p:spPr bwMode="auto">
            <a:xfrm>
              <a:off x="6506073" y="5638439"/>
              <a:ext cx="212591" cy="322823"/>
            </a:xfrm>
            <a:custGeom>
              <a:avLst/>
              <a:gdLst/>
              <a:ahLst/>
              <a:cxnLst>
                <a:cxn ang="0">
                  <a:pos x="0" y="54"/>
                </a:cxn>
                <a:cxn ang="0">
                  <a:pos x="14" y="36"/>
                </a:cxn>
                <a:cxn ang="0">
                  <a:pos x="14" y="16"/>
                </a:cxn>
                <a:cxn ang="0">
                  <a:pos x="28" y="0"/>
                </a:cxn>
                <a:cxn ang="0">
                  <a:pos x="52" y="2"/>
                </a:cxn>
                <a:cxn ang="0">
                  <a:pos x="70" y="12"/>
                </a:cxn>
                <a:cxn ang="0">
                  <a:pos x="86" y="28"/>
                </a:cxn>
                <a:cxn ang="0">
                  <a:pos x="96" y="38"/>
                </a:cxn>
                <a:cxn ang="0">
                  <a:pos x="114" y="42"/>
                </a:cxn>
                <a:cxn ang="0">
                  <a:pos x="122" y="54"/>
                </a:cxn>
                <a:cxn ang="0">
                  <a:pos x="122" y="82"/>
                </a:cxn>
                <a:cxn ang="0">
                  <a:pos x="146" y="92"/>
                </a:cxn>
                <a:cxn ang="0">
                  <a:pos x="154" y="116"/>
                </a:cxn>
                <a:cxn ang="0">
                  <a:pos x="140" y="132"/>
                </a:cxn>
                <a:cxn ang="0">
                  <a:pos x="126" y="152"/>
                </a:cxn>
                <a:cxn ang="0">
                  <a:pos x="104" y="154"/>
                </a:cxn>
                <a:cxn ang="0">
                  <a:pos x="98" y="162"/>
                </a:cxn>
                <a:cxn ang="0">
                  <a:pos x="104" y="174"/>
                </a:cxn>
                <a:cxn ang="0">
                  <a:pos x="104" y="188"/>
                </a:cxn>
                <a:cxn ang="0">
                  <a:pos x="104" y="206"/>
                </a:cxn>
                <a:cxn ang="0">
                  <a:pos x="92" y="214"/>
                </a:cxn>
                <a:cxn ang="0">
                  <a:pos x="72" y="214"/>
                </a:cxn>
                <a:cxn ang="0">
                  <a:pos x="58" y="234"/>
                </a:cxn>
                <a:cxn ang="0">
                  <a:pos x="48" y="228"/>
                </a:cxn>
                <a:cxn ang="0">
                  <a:pos x="24" y="192"/>
                </a:cxn>
                <a:cxn ang="0">
                  <a:pos x="8" y="180"/>
                </a:cxn>
                <a:cxn ang="0">
                  <a:pos x="4" y="162"/>
                </a:cxn>
                <a:cxn ang="0">
                  <a:pos x="12" y="150"/>
                </a:cxn>
                <a:cxn ang="0">
                  <a:pos x="4" y="136"/>
                </a:cxn>
                <a:cxn ang="0">
                  <a:pos x="2" y="122"/>
                </a:cxn>
                <a:cxn ang="0">
                  <a:pos x="26" y="106"/>
                </a:cxn>
                <a:cxn ang="0">
                  <a:pos x="30" y="94"/>
                </a:cxn>
                <a:cxn ang="0">
                  <a:pos x="6" y="64"/>
                </a:cxn>
                <a:cxn ang="0">
                  <a:pos x="0" y="54"/>
                </a:cxn>
              </a:cxnLst>
              <a:rect l="0" t="0" r="r" b="b"/>
              <a:pathLst>
                <a:path w="154" h="234">
                  <a:moveTo>
                    <a:pt x="0" y="54"/>
                  </a:moveTo>
                  <a:lnTo>
                    <a:pt x="14" y="36"/>
                  </a:lnTo>
                  <a:lnTo>
                    <a:pt x="14" y="16"/>
                  </a:lnTo>
                  <a:lnTo>
                    <a:pt x="28" y="0"/>
                  </a:lnTo>
                  <a:lnTo>
                    <a:pt x="52" y="2"/>
                  </a:lnTo>
                  <a:lnTo>
                    <a:pt x="70" y="12"/>
                  </a:lnTo>
                  <a:lnTo>
                    <a:pt x="86" y="28"/>
                  </a:lnTo>
                  <a:lnTo>
                    <a:pt x="96" y="38"/>
                  </a:lnTo>
                  <a:lnTo>
                    <a:pt x="114" y="42"/>
                  </a:lnTo>
                  <a:lnTo>
                    <a:pt x="122" y="54"/>
                  </a:lnTo>
                  <a:lnTo>
                    <a:pt x="122" y="82"/>
                  </a:lnTo>
                  <a:lnTo>
                    <a:pt x="146" y="92"/>
                  </a:lnTo>
                  <a:lnTo>
                    <a:pt x="154" y="116"/>
                  </a:lnTo>
                  <a:lnTo>
                    <a:pt x="140" y="132"/>
                  </a:lnTo>
                  <a:lnTo>
                    <a:pt x="126" y="152"/>
                  </a:lnTo>
                  <a:lnTo>
                    <a:pt x="104" y="154"/>
                  </a:lnTo>
                  <a:lnTo>
                    <a:pt x="98" y="162"/>
                  </a:lnTo>
                  <a:lnTo>
                    <a:pt x="104" y="174"/>
                  </a:lnTo>
                  <a:lnTo>
                    <a:pt x="104" y="188"/>
                  </a:lnTo>
                  <a:lnTo>
                    <a:pt x="104" y="206"/>
                  </a:lnTo>
                  <a:lnTo>
                    <a:pt x="92" y="214"/>
                  </a:lnTo>
                  <a:lnTo>
                    <a:pt x="72" y="214"/>
                  </a:lnTo>
                  <a:lnTo>
                    <a:pt x="58" y="234"/>
                  </a:lnTo>
                  <a:lnTo>
                    <a:pt x="48" y="228"/>
                  </a:lnTo>
                  <a:lnTo>
                    <a:pt x="24" y="192"/>
                  </a:lnTo>
                  <a:lnTo>
                    <a:pt x="8" y="180"/>
                  </a:lnTo>
                  <a:lnTo>
                    <a:pt x="4" y="162"/>
                  </a:lnTo>
                  <a:lnTo>
                    <a:pt x="12" y="150"/>
                  </a:lnTo>
                  <a:lnTo>
                    <a:pt x="4" y="136"/>
                  </a:lnTo>
                  <a:lnTo>
                    <a:pt x="2" y="122"/>
                  </a:lnTo>
                  <a:lnTo>
                    <a:pt x="26" y="106"/>
                  </a:lnTo>
                  <a:lnTo>
                    <a:pt x="30" y="94"/>
                  </a:lnTo>
                  <a:lnTo>
                    <a:pt x="6" y="64"/>
                  </a:lnTo>
                  <a:lnTo>
                    <a:pt x="0" y="54"/>
                  </a:lnTo>
                  <a:close/>
                </a:path>
              </a:pathLst>
            </a:custGeom>
            <a:grpFill/>
            <a:ln w="3175" cmpd="sng">
              <a:solidFill>
                <a:schemeClr val="bg2"/>
              </a:solidFill>
              <a:round/>
              <a:headEnd/>
              <a:tailEnd/>
            </a:ln>
          </p:spPr>
          <p:txBody>
            <a:bodyPr/>
            <a:lstStyle/>
            <a:p>
              <a:endParaRPr lang="en-GB" dirty="0"/>
            </a:p>
          </p:txBody>
        </p:sp>
        <p:sp>
          <p:nvSpPr>
            <p:cNvPr id="1060" name="Cambridgeshire"/>
            <p:cNvSpPr>
              <a:spLocks/>
            </p:cNvSpPr>
            <p:nvPr/>
          </p:nvSpPr>
          <p:spPr bwMode="auto">
            <a:xfrm>
              <a:off x="6545441" y="5388448"/>
              <a:ext cx="403529" cy="429119"/>
            </a:xfrm>
            <a:custGeom>
              <a:avLst/>
              <a:gdLst/>
              <a:ahLst/>
              <a:cxnLst>
                <a:cxn ang="0">
                  <a:pos x="42" y="44"/>
                </a:cxn>
                <a:cxn ang="0">
                  <a:pos x="68" y="32"/>
                </a:cxn>
                <a:cxn ang="0">
                  <a:pos x="122" y="36"/>
                </a:cxn>
                <a:cxn ang="0">
                  <a:pos x="152" y="4"/>
                </a:cxn>
                <a:cxn ang="0">
                  <a:pos x="194" y="2"/>
                </a:cxn>
                <a:cxn ang="0">
                  <a:pos x="200" y="0"/>
                </a:cxn>
                <a:cxn ang="0">
                  <a:pos x="202" y="44"/>
                </a:cxn>
                <a:cxn ang="0">
                  <a:pos x="216" y="44"/>
                </a:cxn>
                <a:cxn ang="0">
                  <a:pos x="230" y="60"/>
                </a:cxn>
                <a:cxn ang="0">
                  <a:pos x="228" y="84"/>
                </a:cxn>
                <a:cxn ang="0">
                  <a:pos x="250" y="98"/>
                </a:cxn>
                <a:cxn ang="0">
                  <a:pos x="268" y="114"/>
                </a:cxn>
                <a:cxn ang="0">
                  <a:pos x="254" y="136"/>
                </a:cxn>
                <a:cxn ang="0">
                  <a:pos x="290" y="178"/>
                </a:cxn>
                <a:cxn ang="0">
                  <a:pos x="284" y="190"/>
                </a:cxn>
                <a:cxn ang="0">
                  <a:pos x="264" y="186"/>
                </a:cxn>
                <a:cxn ang="0">
                  <a:pos x="258" y="206"/>
                </a:cxn>
                <a:cxn ang="0">
                  <a:pos x="274" y="216"/>
                </a:cxn>
                <a:cxn ang="0">
                  <a:pos x="292" y="226"/>
                </a:cxn>
                <a:cxn ang="0">
                  <a:pos x="292" y="244"/>
                </a:cxn>
                <a:cxn ang="0">
                  <a:pos x="274" y="248"/>
                </a:cxn>
                <a:cxn ang="0">
                  <a:pos x="280" y="286"/>
                </a:cxn>
                <a:cxn ang="0">
                  <a:pos x="270" y="292"/>
                </a:cxn>
                <a:cxn ang="0">
                  <a:pos x="256" y="284"/>
                </a:cxn>
                <a:cxn ang="0">
                  <a:pos x="238" y="276"/>
                </a:cxn>
                <a:cxn ang="0">
                  <a:pos x="216" y="288"/>
                </a:cxn>
                <a:cxn ang="0">
                  <a:pos x="198" y="298"/>
                </a:cxn>
                <a:cxn ang="0">
                  <a:pos x="188" y="310"/>
                </a:cxn>
                <a:cxn ang="0">
                  <a:pos x="174" y="298"/>
                </a:cxn>
                <a:cxn ang="0">
                  <a:pos x="164" y="300"/>
                </a:cxn>
                <a:cxn ang="0">
                  <a:pos x="142" y="308"/>
                </a:cxn>
                <a:cxn ang="0">
                  <a:pos x="126" y="296"/>
                </a:cxn>
                <a:cxn ang="0">
                  <a:pos x="118" y="272"/>
                </a:cxn>
                <a:cxn ang="0">
                  <a:pos x="94" y="262"/>
                </a:cxn>
                <a:cxn ang="0">
                  <a:pos x="94" y="234"/>
                </a:cxn>
                <a:cxn ang="0">
                  <a:pos x="86" y="222"/>
                </a:cxn>
                <a:cxn ang="0">
                  <a:pos x="68" y="218"/>
                </a:cxn>
                <a:cxn ang="0">
                  <a:pos x="44" y="194"/>
                </a:cxn>
                <a:cxn ang="0">
                  <a:pos x="26" y="182"/>
                </a:cxn>
                <a:cxn ang="0">
                  <a:pos x="4" y="180"/>
                </a:cxn>
                <a:cxn ang="0">
                  <a:pos x="0" y="178"/>
                </a:cxn>
                <a:cxn ang="0">
                  <a:pos x="8" y="176"/>
                </a:cxn>
                <a:cxn ang="0">
                  <a:pos x="20" y="172"/>
                </a:cxn>
                <a:cxn ang="0">
                  <a:pos x="40" y="164"/>
                </a:cxn>
                <a:cxn ang="0">
                  <a:pos x="60" y="140"/>
                </a:cxn>
                <a:cxn ang="0">
                  <a:pos x="72" y="118"/>
                </a:cxn>
                <a:cxn ang="0">
                  <a:pos x="60" y="96"/>
                </a:cxn>
                <a:cxn ang="0">
                  <a:pos x="62" y="76"/>
                </a:cxn>
                <a:cxn ang="0">
                  <a:pos x="46" y="72"/>
                </a:cxn>
                <a:cxn ang="0">
                  <a:pos x="42" y="44"/>
                </a:cxn>
              </a:cxnLst>
              <a:rect l="0" t="0" r="r" b="b"/>
              <a:pathLst>
                <a:path w="292" h="310">
                  <a:moveTo>
                    <a:pt x="42" y="44"/>
                  </a:moveTo>
                  <a:lnTo>
                    <a:pt x="68" y="32"/>
                  </a:lnTo>
                  <a:lnTo>
                    <a:pt x="122" y="36"/>
                  </a:lnTo>
                  <a:lnTo>
                    <a:pt x="152" y="4"/>
                  </a:lnTo>
                  <a:lnTo>
                    <a:pt x="194" y="2"/>
                  </a:lnTo>
                  <a:lnTo>
                    <a:pt x="200" y="0"/>
                  </a:lnTo>
                  <a:lnTo>
                    <a:pt x="202" y="44"/>
                  </a:lnTo>
                  <a:lnTo>
                    <a:pt x="216" y="44"/>
                  </a:lnTo>
                  <a:lnTo>
                    <a:pt x="230" y="60"/>
                  </a:lnTo>
                  <a:lnTo>
                    <a:pt x="228" y="84"/>
                  </a:lnTo>
                  <a:lnTo>
                    <a:pt x="250" y="98"/>
                  </a:lnTo>
                  <a:lnTo>
                    <a:pt x="268" y="114"/>
                  </a:lnTo>
                  <a:lnTo>
                    <a:pt x="254" y="136"/>
                  </a:lnTo>
                  <a:lnTo>
                    <a:pt x="290" y="178"/>
                  </a:lnTo>
                  <a:lnTo>
                    <a:pt x="284" y="190"/>
                  </a:lnTo>
                  <a:lnTo>
                    <a:pt x="264" y="186"/>
                  </a:lnTo>
                  <a:lnTo>
                    <a:pt x="258" y="206"/>
                  </a:lnTo>
                  <a:lnTo>
                    <a:pt x="274" y="216"/>
                  </a:lnTo>
                  <a:lnTo>
                    <a:pt x="292" y="226"/>
                  </a:lnTo>
                  <a:lnTo>
                    <a:pt x="292" y="244"/>
                  </a:lnTo>
                  <a:lnTo>
                    <a:pt x="274" y="248"/>
                  </a:lnTo>
                  <a:lnTo>
                    <a:pt x="280" y="286"/>
                  </a:lnTo>
                  <a:lnTo>
                    <a:pt x="270" y="292"/>
                  </a:lnTo>
                  <a:lnTo>
                    <a:pt x="256" y="284"/>
                  </a:lnTo>
                  <a:lnTo>
                    <a:pt x="238" y="276"/>
                  </a:lnTo>
                  <a:lnTo>
                    <a:pt x="216" y="288"/>
                  </a:lnTo>
                  <a:lnTo>
                    <a:pt x="198" y="298"/>
                  </a:lnTo>
                  <a:lnTo>
                    <a:pt x="188" y="310"/>
                  </a:lnTo>
                  <a:lnTo>
                    <a:pt x="174" y="298"/>
                  </a:lnTo>
                  <a:lnTo>
                    <a:pt x="164" y="300"/>
                  </a:lnTo>
                  <a:lnTo>
                    <a:pt x="142" y="308"/>
                  </a:lnTo>
                  <a:lnTo>
                    <a:pt x="126" y="296"/>
                  </a:lnTo>
                  <a:lnTo>
                    <a:pt x="118" y="272"/>
                  </a:lnTo>
                  <a:lnTo>
                    <a:pt x="94" y="262"/>
                  </a:lnTo>
                  <a:lnTo>
                    <a:pt x="94" y="234"/>
                  </a:lnTo>
                  <a:lnTo>
                    <a:pt x="86" y="222"/>
                  </a:lnTo>
                  <a:lnTo>
                    <a:pt x="68" y="218"/>
                  </a:lnTo>
                  <a:lnTo>
                    <a:pt x="44" y="194"/>
                  </a:lnTo>
                  <a:lnTo>
                    <a:pt x="26" y="182"/>
                  </a:lnTo>
                  <a:lnTo>
                    <a:pt x="4" y="180"/>
                  </a:lnTo>
                  <a:lnTo>
                    <a:pt x="0" y="178"/>
                  </a:lnTo>
                  <a:lnTo>
                    <a:pt x="8" y="176"/>
                  </a:lnTo>
                  <a:lnTo>
                    <a:pt x="20" y="172"/>
                  </a:lnTo>
                  <a:lnTo>
                    <a:pt x="40" y="164"/>
                  </a:lnTo>
                  <a:lnTo>
                    <a:pt x="60" y="140"/>
                  </a:lnTo>
                  <a:lnTo>
                    <a:pt x="72" y="118"/>
                  </a:lnTo>
                  <a:lnTo>
                    <a:pt x="60" y="96"/>
                  </a:lnTo>
                  <a:lnTo>
                    <a:pt x="62" y="76"/>
                  </a:lnTo>
                  <a:lnTo>
                    <a:pt x="46" y="72"/>
                  </a:lnTo>
                  <a:lnTo>
                    <a:pt x="42" y="44"/>
                  </a:lnTo>
                  <a:close/>
                </a:path>
              </a:pathLst>
            </a:custGeom>
            <a:grpFill/>
            <a:ln w="3175" cmpd="sng">
              <a:solidFill>
                <a:schemeClr val="bg2"/>
              </a:solidFill>
              <a:round/>
              <a:headEnd/>
              <a:tailEnd/>
            </a:ln>
          </p:spPr>
          <p:txBody>
            <a:bodyPr/>
            <a:lstStyle/>
            <a:p>
              <a:endParaRPr lang="en-GB" dirty="0"/>
            </a:p>
          </p:txBody>
        </p:sp>
        <p:sp>
          <p:nvSpPr>
            <p:cNvPr id="1061" name="Suffolk"/>
            <p:cNvSpPr>
              <a:spLocks/>
            </p:cNvSpPr>
            <p:nvPr/>
          </p:nvSpPr>
          <p:spPr bwMode="auto">
            <a:xfrm>
              <a:off x="6895823" y="5447501"/>
              <a:ext cx="503919" cy="397624"/>
            </a:xfrm>
            <a:custGeom>
              <a:avLst/>
              <a:gdLst/>
              <a:ahLst/>
              <a:cxnLst>
                <a:cxn ang="0">
                  <a:pos x="38" y="80"/>
                </a:cxn>
                <a:cxn ang="0">
                  <a:pos x="90" y="72"/>
                </a:cxn>
                <a:cxn ang="0">
                  <a:pos x="120" y="96"/>
                </a:cxn>
                <a:cxn ang="0">
                  <a:pos x="162" y="92"/>
                </a:cxn>
                <a:cxn ang="0">
                  <a:pos x="226" y="104"/>
                </a:cxn>
                <a:cxn ang="0">
                  <a:pos x="284" y="52"/>
                </a:cxn>
                <a:cxn ang="0">
                  <a:pos x="334" y="36"/>
                </a:cxn>
                <a:cxn ang="0">
                  <a:pos x="328" y="4"/>
                </a:cxn>
                <a:cxn ang="0">
                  <a:pos x="358" y="0"/>
                </a:cxn>
                <a:cxn ang="0">
                  <a:pos x="356" y="56"/>
                </a:cxn>
                <a:cxn ang="0">
                  <a:pos x="358" y="86"/>
                </a:cxn>
                <a:cxn ang="0">
                  <a:pos x="346" y="116"/>
                </a:cxn>
                <a:cxn ang="0">
                  <a:pos x="334" y="146"/>
                </a:cxn>
                <a:cxn ang="0">
                  <a:pos x="336" y="180"/>
                </a:cxn>
                <a:cxn ang="0">
                  <a:pos x="332" y="214"/>
                </a:cxn>
                <a:cxn ang="0">
                  <a:pos x="316" y="228"/>
                </a:cxn>
                <a:cxn ang="0">
                  <a:pos x="292" y="244"/>
                </a:cxn>
                <a:cxn ang="0">
                  <a:pos x="276" y="276"/>
                </a:cxn>
                <a:cxn ang="0">
                  <a:pos x="242" y="260"/>
                </a:cxn>
                <a:cxn ang="0">
                  <a:pos x="250" y="280"/>
                </a:cxn>
                <a:cxn ang="0">
                  <a:pos x="244" y="284"/>
                </a:cxn>
                <a:cxn ang="0">
                  <a:pos x="216" y="276"/>
                </a:cxn>
                <a:cxn ang="0">
                  <a:pos x="208" y="284"/>
                </a:cxn>
                <a:cxn ang="0">
                  <a:pos x="174" y="268"/>
                </a:cxn>
                <a:cxn ang="0">
                  <a:pos x="120" y="258"/>
                </a:cxn>
                <a:cxn ang="0">
                  <a:pos x="90" y="230"/>
                </a:cxn>
                <a:cxn ang="0">
                  <a:pos x="26" y="242"/>
                </a:cxn>
                <a:cxn ang="0">
                  <a:pos x="38" y="202"/>
                </a:cxn>
                <a:cxn ang="0">
                  <a:pos x="24" y="176"/>
                </a:cxn>
                <a:cxn ang="0">
                  <a:pos x="10" y="144"/>
                </a:cxn>
                <a:cxn ang="0">
                  <a:pos x="36" y="134"/>
                </a:cxn>
                <a:cxn ang="0">
                  <a:pos x="14" y="72"/>
                </a:cxn>
              </a:cxnLst>
              <a:rect l="0" t="0" r="r" b="b"/>
              <a:pathLst>
                <a:path w="364" h="288">
                  <a:moveTo>
                    <a:pt x="14" y="72"/>
                  </a:moveTo>
                  <a:lnTo>
                    <a:pt x="38" y="80"/>
                  </a:lnTo>
                  <a:lnTo>
                    <a:pt x="52" y="74"/>
                  </a:lnTo>
                  <a:lnTo>
                    <a:pt x="90" y="72"/>
                  </a:lnTo>
                  <a:lnTo>
                    <a:pt x="92" y="92"/>
                  </a:lnTo>
                  <a:lnTo>
                    <a:pt x="120" y="96"/>
                  </a:lnTo>
                  <a:lnTo>
                    <a:pt x="142" y="88"/>
                  </a:lnTo>
                  <a:lnTo>
                    <a:pt x="162" y="92"/>
                  </a:lnTo>
                  <a:lnTo>
                    <a:pt x="196" y="100"/>
                  </a:lnTo>
                  <a:lnTo>
                    <a:pt x="226" y="104"/>
                  </a:lnTo>
                  <a:lnTo>
                    <a:pt x="260" y="74"/>
                  </a:lnTo>
                  <a:lnTo>
                    <a:pt x="284" y="52"/>
                  </a:lnTo>
                  <a:lnTo>
                    <a:pt x="318" y="52"/>
                  </a:lnTo>
                  <a:lnTo>
                    <a:pt x="334" y="36"/>
                  </a:lnTo>
                  <a:lnTo>
                    <a:pt x="316" y="20"/>
                  </a:lnTo>
                  <a:lnTo>
                    <a:pt x="328" y="4"/>
                  </a:lnTo>
                  <a:lnTo>
                    <a:pt x="340" y="2"/>
                  </a:lnTo>
                  <a:lnTo>
                    <a:pt x="358" y="0"/>
                  </a:lnTo>
                  <a:lnTo>
                    <a:pt x="364" y="40"/>
                  </a:lnTo>
                  <a:lnTo>
                    <a:pt x="356" y="56"/>
                  </a:lnTo>
                  <a:lnTo>
                    <a:pt x="358" y="78"/>
                  </a:lnTo>
                  <a:lnTo>
                    <a:pt x="358" y="86"/>
                  </a:lnTo>
                  <a:lnTo>
                    <a:pt x="356" y="96"/>
                  </a:lnTo>
                  <a:lnTo>
                    <a:pt x="346" y="116"/>
                  </a:lnTo>
                  <a:lnTo>
                    <a:pt x="340" y="124"/>
                  </a:lnTo>
                  <a:lnTo>
                    <a:pt x="334" y="146"/>
                  </a:lnTo>
                  <a:lnTo>
                    <a:pt x="336" y="164"/>
                  </a:lnTo>
                  <a:lnTo>
                    <a:pt x="336" y="180"/>
                  </a:lnTo>
                  <a:lnTo>
                    <a:pt x="334" y="200"/>
                  </a:lnTo>
                  <a:lnTo>
                    <a:pt x="332" y="214"/>
                  </a:lnTo>
                  <a:lnTo>
                    <a:pt x="324" y="220"/>
                  </a:lnTo>
                  <a:lnTo>
                    <a:pt x="316" y="228"/>
                  </a:lnTo>
                  <a:lnTo>
                    <a:pt x="296" y="236"/>
                  </a:lnTo>
                  <a:lnTo>
                    <a:pt x="292" y="244"/>
                  </a:lnTo>
                  <a:lnTo>
                    <a:pt x="286" y="258"/>
                  </a:lnTo>
                  <a:lnTo>
                    <a:pt x="276" y="276"/>
                  </a:lnTo>
                  <a:lnTo>
                    <a:pt x="268" y="288"/>
                  </a:lnTo>
                  <a:lnTo>
                    <a:pt x="242" y="260"/>
                  </a:lnTo>
                  <a:lnTo>
                    <a:pt x="242" y="268"/>
                  </a:lnTo>
                  <a:lnTo>
                    <a:pt x="250" y="280"/>
                  </a:lnTo>
                  <a:lnTo>
                    <a:pt x="248" y="284"/>
                  </a:lnTo>
                  <a:lnTo>
                    <a:pt x="244" y="284"/>
                  </a:lnTo>
                  <a:lnTo>
                    <a:pt x="224" y="276"/>
                  </a:lnTo>
                  <a:lnTo>
                    <a:pt x="216" y="276"/>
                  </a:lnTo>
                  <a:lnTo>
                    <a:pt x="210" y="278"/>
                  </a:lnTo>
                  <a:lnTo>
                    <a:pt x="208" y="284"/>
                  </a:lnTo>
                  <a:lnTo>
                    <a:pt x="198" y="282"/>
                  </a:lnTo>
                  <a:lnTo>
                    <a:pt x="174" y="268"/>
                  </a:lnTo>
                  <a:lnTo>
                    <a:pt x="148" y="266"/>
                  </a:lnTo>
                  <a:lnTo>
                    <a:pt x="120" y="258"/>
                  </a:lnTo>
                  <a:lnTo>
                    <a:pt x="112" y="246"/>
                  </a:lnTo>
                  <a:lnTo>
                    <a:pt x="90" y="230"/>
                  </a:lnTo>
                  <a:lnTo>
                    <a:pt x="44" y="230"/>
                  </a:lnTo>
                  <a:lnTo>
                    <a:pt x="26" y="242"/>
                  </a:lnTo>
                  <a:lnTo>
                    <a:pt x="20" y="206"/>
                  </a:lnTo>
                  <a:lnTo>
                    <a:pt x="38" y="202"/>
                  </a:lnTo>
                  <a:lnTo>
                    <a:pt x="38" y="184"/>
                  </a:lnTo>
                  <a:lnTo>
                    <a:pt x="24" y="176"/>
                  </a:lnTo>
                  <a:lnTo>
                    <a:pt x="4" y="164"/>
                  </a:lnTo>
                  <a:lnTo>
                    <a:pt x="10" y="144"/>
                  </a:lnTo>
                  <a:lnTo>
                    <a:pt x="30" y="148"/>
                  </a:lnTo>
                  <a:lnTo>
                    <a:pt x="36" y="134"/>
                  </a:lnTo>
                  <a:lnTo>
                    <a:pt x="0" y="94"/>
                  </a:lnTo>
                  <a:lnTo>
                    <a:pt x="14" y="72"/>
                  </a:lnTo>
                  <a:close/>
                </a:path>
              </a:pathLst>
            </a:custGeom>
            <a:grpFill/>
            <a:ln w="3175" cmpd="sng">
              <a:solidFill>
                <a:schemeClr val="bg2"/>
              </a:solidFill>
              <a:round/>
              <a:headEnd/>
              <a:tailEnd/>
            </a:ln>
          </p:spPr>
          <p:txBody>
            <a:bodyPr/>
            <a:lstStyle/>
            <a:p>
              <a:endParaRPr lang="en-GB" dirty="0"/>
            </a:p>
          </p:txBody>
        </p:sp>
        <p:sp>
          <p:nvSpPr>
            <p:cNvPr id="1062" name="Norfolk"/>
            <p:cNvSpPr>
              <a:spLocks/>
            </p:cNvSpPr>
            <p:nvPr/>
          </p:nvSpPr>
          <p:spPr bwMode="auto">
            <a:xfrm>
              <a:off x="6821022" y="5229004"/>
              <a:ext cx="570846" cy="362192"/>
            </a:xfrm>
            <a:custGeom>
              <a:avLst/>
              <a:gdLst/>
              <a:ahLst/>
              <a:cxnLst>
                <a:cxn ang="0">
                  <a:pos x="0" y="116"/>
                </a:cxn>
                <a:cxn ang="0">
                  <a:pos x="6" y="98"/>
                </a:cxn>
                <a:cxn ang="0">
                  <a:pos x="16" y="86"/>
                </a:cxn>
                <a:cxn ang="0">
                  <a:pos x="32" y="86"/>
                </a:cxn>
                <a:cxn ang="0">
                  <a:pos x="46" y="98"/>
                </a:cxn>
                <a:cxn ang="0">
                  <a:pos x="46" y="92"/>
                </a:cxn>
                <a:cxn ang="0">
                  <a:pos x="68" y="70"/>
                </a:cxn>
                <a:cxn ang="0">
                  <a:pos x="70" y="64"/>
                </a:cxn>
                <a:cxn ang="0">
                  <a:pos x="74" y="26"/>
                </a:cxn>
                <a:cxn ang="0">
                  <a:pos x="78" y="16"/>
                </a:cxn>
                <a:cxn ang="0">
                  <a:pos x="86" y="10"/>
                </a:cxn>
                <a:cxn ang="0">
                  <a:pos x="92" y="12"/>
                </a:cxn>
                <a:cxn ang="0">
                  <a:pos x="98" y="16"/>
                </a:cxn>
                <a:cxn ang="0">
                  <a:pos x="116" y="8"/>
                </a:cxn>
                <a:cxn ang="0">
                  <a:pos x="128" y="8"/>
                </a:cxn>
                <a:cxn ang="0">
                  <a:pos x="146" y="12"/>
                </a:cxn>
                <a:cxn ang="0">
                  <a:pos x="164" y="12"/>
                </a:cxn>
                <a:cxn ang="0">
                  <a:pos x="172" y="6"/>
                </a:cxn>
                <a:cxn ang="0">
                  <a:pos x="178" y="12"/>
                </a:cxn>
                <a:cxn ang="0">
                  <a:pos x="192" y="12"/>
                </a:cxn>
                <a:cxn ang="0">
                  <a:pos x="206" y="10"/>
                </a:cxn>
                <a:cxn ang="0">
                  <a:pos x="202" y="6"/>
                </a:cxn>
                <a:cxn ang="0">
                  <a:pos x="198" y="2"/>
                </a:cxn>
                <a:cxn ang="0">
                  <a:pos x="202" y="0"/>
                </a:cxn>
                <a:cxn ang="0">
                  <a:pos x="214" y="4"/>
                </a:cxn>
                <a:cxn ang="0">
                  <a:pos x="230" y="10"/>
                </a:cxn>
                <a:cxn ang="0">
                  <a:pos x="240" y="10"/>
                </a:cxn>
                <a:cxn ang="0">
                  <a:pos x="268" y="12"/>
                </a:cxn>
                <a:cxn ang="0">
                  <a:pos x="280" y="14"/>
                </a:cxn>
                <a:cxn ang="0">
                  <a:pos x="332" y="46"/>
                </a:cxn>
                <a:cxn ang="0">
                  <a:pos x="364" y="66"/>
                </a:cxn>
                <a:cxn ang="0">
                  <a:pos x="380" y="80"/>
                </a:cxn>
                <a:cxn ang="0">
                  <a:pos x="404" y="120"/>
                </a:cxn>
                <a:cxn ang="0">
                  <a:pos x="406" y="130"/>
                </a:cxn>
                <a:cxn ang="0">
                  <a:pos x="412" y="158"/>
                </a:cxn>
                <a:cxn ang="0">
                  <a:pos x="382" y="162"/>
                </a:cxn>
                <a:cxn ang="0">
                  <a:pos x="372" y="176"/>
                </a:cxn>
                <a:cxn ang="0">
                  <a:pos x="388" y="194"/>
                </a:cxn>
                <a:cxn ang="0">
                  <a:pos x="370" y="210"/>
                </a:cxn>
                <a:cxn ang="0">
                  <a:pos x="336" y="210"/>
                </a:cxn>
                <a:cxn ang="0">
                  <a:pos x="302" y="242"/>
                </a:cxn>
                <a:cxn ang="0">
                  <a:pos x="278" y="262"/>
                </a:cxn>
                <a:cxn ang="0">
                  <a:pos x="254" y="258"/>
                </a:cxn>
                <a:cxn ang="0">
                  <a:pos x="194" y="244"/>
                </a:cxn>
                <a:cxn ang="0">
                  <a:pos x="174" y="254"/>
                </a:cxn>
                <a:cxn ang="0">
                  <a:pos x="144" y="248"/>
                </a:cxn>
                <a:cxn ang="0">
                  <a:pos x="142" y="230"/>
                </a:cxn>
                <a:cxn ang="0">
                  <a:pos x="106" y="232"/>
                </a:cxn>
                <a:cxn ang="0">
                  <a:pos x="92" y="238"/>
                </a:cxn>
                <a:cxn ang="0">
                  <a:pos x="68" y="230"/>
                </a:cxn>
                <a:cxn ang="0">
                  <a:pos x="46" y="212"/>
                </a:cxn>
                <a:cxn ang="0">
                  <a:pos x="28" y="198"/>
                </a:cxn>
                <a:cxn ang="0">
                  <a:pos x="30" y="176"/>
                </a:cxn>
                <a:cxn ang="0">
                  <a:pos x="14" y="160"/>
                </a:cxn>
                <a:cxn ang="0">
                  <a:pos x="0" y="160"/>
                </a:cxn>
                <a:cxn ang="0">
                  <a:pos x="0" y="116"/>
                </a:cxn>
              </a:cxnLst>
              <a:rect l="0" t="0" r="r" b="b"/>
              <a:pathLst>
                <a:path w="412" h="262">
                  <a:moveTo>
                    <a:pt x="0" y="116"/>
                  </a:moveTo>
                  <a:lnTo>
                    <a:pt x="6" y="98"/>
                  </a:lnTo>
                  <a:lnTo>
                    <a:pt x="16" y="86"/>
                  </a:lnTo>
                  <a:lnTo>
                    <a:pt x="32" y="86"/>
                  </a:lnTo>
                  <a:lnTo>
                    <a:pt x="46" y="98"/>
                  </a:lnTo>
                  <a:lnTo>
                    <a:pt x="46" y="92"/>
                  </a:lnTo>
                  <a:lnTo>
                    <a:pt x="68" y="70"/>
                  </a:lnTo>
                  <a:lnTo>
                    <a:pt x="70" y="64"/>
                  </a:lnTo>
                  <a:lnTo>
                    <a:pt x="74" y="26"/>
                  </a:lnTo>
                  <a:lnTo>
                    <a:pt x="78" y="16"/>
                  </a:lnTo>
                  <a:lnTo>
                    <a:pt x="86" y="10"/>
                  </a:lnTo>
                  <a:lnTo>
                    <a:pt x="92" y="12"/>
                  </a:lnTo>
                  <a:lnTo>
                    <a:pt x="98" y="16"/>
                  </a:lnTo>
                  <a:lnTo>
                    <a:pt x="116" y="8"/>
                  </a:lnTo>
                  <a:lnTo>
                    <a:pt x="128" y="8"/>
                  </a:lnTo>
                  <a:lnTo>
                    <a:pt x="146" y="12"/>
                  </a:lnTo>
                  <a:lnTo>
                    <a:pt x="164" y="12"/>
                  </a:lnTo>
                  <a:lnTo>
                    <a:pt x="172" y="6"/>
                  </a:lnTo>
                  <a:lnTo>
                    <a:pt x="178" y="12"/>
                  </a:lnTo>
                  <a:lnTo>
                    <a:pt x="192" y="12"/>
                  </a:lnTo>
                  <a:lnTo>
                    <a:pt x="206" y="10"/>
                  </a:lnTo>
                  <a:lnTo>
                    <a:pt x="202" y="6"/>
                  </a:lnTo>
                  <a:lnTo>
                    <a:pt x="198" y="2"/>
                  </a:lnTo>
                  <a:lnTo>
                    <a:pt x="202" y="0"/>
                  </a:lnTo>
                  <a:lnTo>
                    <a:pt x="214" y="4"/>
                  </a:lnTo>
                  <a:lnTo>
                    <a:pt x="230" y="10"/>
                  </a:lnTo>
                  <a:lnTo>
                    <a:pt x="240" y="10"/>
                  </a:lnTo>
                  <a:lnTo>
                    <a:pt x="268" y="12"/>
                  </a:lnTo>
                  <a:lnTo>
                    <a:pt x="280" y="14"/>
                  </a:lnTo>
                  <a:lnTo>
                    <a:pt x="332" y="46"/>
                  </a:lnTo>
                  <a:lnTo>
                    <a:pt x="364" y="66"/>
                  </a:lnTo>
                  <a:lnTo>
                    <a:pt x="380" y="80"/>
                  </a:lnTo>
                  <a:lnTo>
                    <a:pt x="404" y="120"/>
                  </a:lnTo>
                  <a:lnTo>
                    <a:pt x="406" y="130"/>
                  </a:lnTo>
                  <a:lnTo>
                    <a:pt x="412" y="158"/>
                  </a:lnTo>
                  <a:lnTo>
                    <a:pt x="382" y="162"/>
                  </a:lnTo>
                  <a:lnTo>
                    <a:pt x="372" y="176"/>
                  </a:lnTo>
                  <a:lnTo>
                    <a:pt x="388" y="194"/>
                  </a:lnTo>
                  <a:lnTo>
                    <a:pt x="370" y="210"/>
                  </a:lnTo>
                  <a:lnTo>
                    <a:pt x="336" y="210"/>
                  </a:lnTo>
                  <a:lnTo>
                    <a:pt x="302" y="242"/>
                  </a:lnTo>
                  <a:lnTo>
                    <a:pt x="278" y="262"/>
                  </a:lnTo>
                  <a:lnTo>
                    <a:pt x="254" y="258"/>
                  </a:lnTo>
                  <a:lnTo>
                    <a:pt x="194" y="244"/>
                  </a:lnTo>
                  <a:lnTo>
                    <a:pt x="174" y="254"/>
                  </a:lnTo>
                  <a:lnTo>
                    <a:pt x="144" y="248"/>
                  </a:lnTo>
                  <a:lnTo>
                    <a:pt x="142" y="230"/>
                  </a:lnTo>
                  <a:lnTo>
                    <a:pt x="106" y="232"/>
                  </a:lnTo>
                  <a:lnTo>
                    <a:pt x="92" y="238"/>
                  </a:lnTo>
                  <a:lnTo>
                    <a:pt x="68" y="230"/>
                  </a:lnTo>
                  <a:lnTo>
                    <a:pt x="46" y="212"/>
                  </a:lnTo>
                  <a:lnTo>
                    <a:pt x="28" y="198"/>
                  </a:lnTo>
                  <a:lnTo>
                    <a:pt x="30" y="176"/>
                  </a:lnTo>
                  <a:lnTo>
                    <a:pt x="14" y="160"/>
                  </a:lnTo>
                  <a:lnTo>
                    <a:pt x="0" y="160"/>
                  </a:lnTo>
                  <a:lnTo>
                    <a:pt x="0" y="116"/>
                  </a:lnTo>
                  <a:close/>
                </a:path>
              </a:pathLst>
            </a:custGeom>
            <a:grpFill/>
            <a:ln w="3175" cmpd="sng">
              <a:solidFill>
                <a:schemeClr val="bg2"/>
              </a:solidFill>
              <a:round/>
              <a:headEnd/>
              <a:tailEnd/>
            </a:ln>
          </p:spPr>
          <p:txBody>
            <a:bodyPr/>
            <a:lstStyle/>
            <a:p>
              <a:endParaRPr lang="en-GB" dirty="0"/>
            </a:p>
          </p:txBody>
        </p:sp>
        <p:sp>
          <p:nvSpPr>
            <p:cNvPr id="1063" name="Liecestershire"/>
            <p:cNvSpPr>
              <a:spLocks/>
            </p:cNvSpPr>
            <p:nvPr/>
          </p:nvSpPr>
          <p:spPr bwMode="auto">
            <a:xfrm>
              <a:off x="6173407" y="5250657"/>
              <a:ext cx="423213" cy="374003"/>
            </a:xfrm>
            <a:custGeom>
              <a:avLst/>
              <a:gdLst/>
              <a:ahLst/>
              <a:cxnLst>
                <a:cxn ang="0">
                  <a:pos x="0" y="132"/>
                </a:cxn>
                <a:cxn ang="0">
                  <a:pos x="0" y="122"/>
                </a:cxn>
                <a:cxn ang="0">
                  <a:pos x="4" y="120"/>
                </a:cxn>
                <a:cxn ang="0">
                  <a:pos x="10" y="116"/>
                </a:cxn>
                <a:cxn ang="0">
                  <a:pos x="12" y="92"/>
                </a:cxn>
                <a:cxn ang="0">
                  <a:pos x="36" y="84"/>
                </a:cxn>
                <a:cxn ang="0">
                  <a:pos x="48" y="60"/>
                </a:cxn>
                <a:cxn ang="0">
                  <a:pos x="80" y="42"/>
                </a:cxn>
                <a:cxn ang="0">
                  <a:pos x="92" y="76"/>
                </a:cxn>
                <a:cxn ang="0">
                  <a:pos x="100" y="86"/>
                </a:cxn>
                <a:cxn ang="0">
                  <a:pos x="110" y="84"/>
                </a:cxn>
                <a:cxn ang="0">
                  <a:pos x="122" y="74"/>
                </a:cxn>
                <a:cxn ang="0">
                  <a:pos x="152" y="72"/>
                </a:cxn>
                <a:cxn ang="0">
                  <a:pos x="182" y="24"/>
                </a:cxn>
                <a:cxn ang="0">
                  <a:pos x="204" y="0"/>
                </a:cxn>
                <a:cxn ang="0">
                  <a:pos x="206" y="36"/>
                </a:cxn>
                <a:cxn ang="0">
                  <a:pos x="226" y="66"/>
                </a:cxn>
                <a:cxn ang="0">
                  <a:pos x="244" y="100"/>
                </a:cxn>
                <a:cxn ang="0">
                  <a:pos x="274" y="100"/>
                </a:cxn>
                <a:cxn ang="0">
                  <a:pos x="292" y="114"/>
                </a:cxn>
                <a:cxn ang="0">
                  <a:pos x="306" y="124"/>
                </a:cxn>
                <a:cxn ang="0">
                  <a:pos x="294" y="140"/>
                </a:cxn>
                <a:cxn ang="0">
                  <a:pos x="292" y="148"/>
                </a:cxn>
                <a:cxn ang="0">
                  <a:pos x="276" y="176"/>
                </a:cxn>
                <a:cxn ang="0">
                  <a:pos x="254" y="182"/>
                </a:cxn>
                <a:cxn ang="0">
                  <a:pos x="230" y="200"/>
                </a:cxn>
                <a:cxn ang="0">
                  <a:pos x="200" y="204"/>
                </a:cxn>
                <a:cxn ang="0">
                  <a:pos x="186" y="222"/>
                </a:cxn>
                <a:cxn ang="0">
                  <a:pos x="162" y="226"/>
                </a:cxn>
                <a:cxn ang="0">
                  <a:pos x="140" y="240"/>
                </a:cxn>
                <a:cxn ang="0">
                  <a:pos x="132" y="246"/>
                </a:cxn>
                <a:cxn ang="0">
                  <a:pos x="112" y="270"/>
                </a:cxn>
                <a:cxn ang="0">
                  <a:pos x="104" y="262"/>
                </a:cxn>
                <a:cxn ang="0">
                  <a:pos x="82" y="222"/>
                </a:cxn>
                <a:cxn ang="0">
                  <a:pos x="62" y="208"/>
                </a:cxn>
                <a:cxn ang="0">
                  <a:pos x="42" y="200"/>
                </a:cxn>
                <a:cxn ang="0">
                  <a:pos x="2" y="180"/>
                </a:cxn>
                <a:cxn ang="0">
                  <a:pos x="0" y="164"/>
                </a:cxn>
                <a:cxn ang="0">
                  <a:pos x="12" y="148"/>
                </a:cxn>
                <a:cxn ang="0">
                  <a:pos x="10" y="140"/>
                </a:cxn>
                <a:cxn ang="0">
                  <a:pos x="0" y="132"/>
                </a:cxn>
              </a:cxnLst>
              <a:rect l="0" t="0" r="r" b="b"/>
              <a:pathLst>
                <a:path w="306" h="270">
                  <a:moveTo>
                    <a:pt x="0" y="132"/>
                  </a:moveTo>
                  <a:lnTo>
                    <a:pt x="0" y="122"/>
                  </a:lnTo>
                  <a:lnTo>
                    <a:pt x="4" y="120"/>
                  </a:lnTo>
                  <a:lnTo>
                    <a:pt x="10" y="116"/>
                  </a:lnTo>
                  <a:lnTo>
                    <a:pt x="12" y="92"/>
                  </a:lnTo>
                  <a:lnTo>
                    <a:pt x="36" y="84"/>
                  </a:lnTo>
                  <a:lnTo>
                    <a:pt x="48" y="60"/>
                  </a:lnTo>
                  <a:lnTo>
                    <a:pt x="80" y="42"/>
                  </a:lnTo>
                  <a:lnTo>
                    <a:pt x="92" y="76"/>
                  </a:lnTo>
                  <a:lnTo>
                    <a:pt x="100" y="86"/>
                  </a:lnTo>
                  <a:lnTo>
                    <a:pt x="110" y="84"/>
                  </a:lnTo>
                  <a:lnTo>
                    <a:pt x="122" y="74"/>
                  </a:lnTo>
                  <a:lnTo>
                    <a:pt x="152" y="72"/>
                  </a:lnTo>
                  <a:lnTo>
                    <a:pt x="182" y="24"/>
                  </a:lnTo>
                  <a:lnTo>
                    <a:pt x="204" y="0"/>
                  </a:lnTo>
                  <a:lnTo>
                    <a:pt x="206" y="36"/>
                  </a:lnTo>
                  <a:lnTo>
                    <a:pt x="226" y="66"/>
                  </a:lnTo>
                  <a:lnTo>
                    <a:pt x="244" y="100"/>
                  </a:lnTo>
                  <a:lnTo>
                    <a:pt x="274" y="100"/>
                  </a:lnTo>
                  <a:lnTo>
                    <a:pt x="292" y="114"/>
                  </a:lnTo>
                  <a:lnTo>
                    <a:pt x="306" y="124"/>
                  </a:lnTo>
                  <a:lnTo>
                    <a:pt x="294" y="140"/>
                  </a:lnTo>
                  <a:lnTo>
                    <a:pt x="292" y="148"/>
                  </a:lnTo>
                  <a:lnTo>
                    <a:pt x="276" y="176"/>
                  </a:lnTo>
                  <a:lnTo>
                    <a:pt x="254" y="182"/>
                  </a:lnTo>
                  <a:lnTo>
                    <a:pt x="230" y="200"/>
                  </a:lnTo>
                  <a:lnTo>
                    <a:pt x="200" y="204"/>
                  </a:lnTo>
                  <a:lnTo>
                    <a:pt x="186" y="222"/>
                  </a:lnTo>
                  <a:lnTo>
                    <a:pt x="162" y="226"/>
                  </a:lnTo>
                  <a:lnTo>
                    <a:pt x="140" y="240"/>
                  </a:lnTo>
                  <a:lnTo>
                    <a:pt x="132" y="246"/>
                  </a:lnTo>
                  <a:lnTo>
                    <a:pt x="112" y="270"/>
                  </a:lnTo>
                  <a:lnTo>
                    <a:pt x="104" y="262"/>
                  </a:lnTo>
                  <a:lnTo>
                    <a:pt x="82" y="222"/>
                  </a:lnTo>
                  <a:lnTo>
                    <a:pt x="62" y="208"/>
                  </a:lnTo>
                  <a:lnTo>
                    <a:pt x="42" y="200"/>
                  </a:lnTo>
                  <a:lnTo>
                    <a:pt x="2" y="180"/>
                  </a:lnTo>
                  <a:lnTo>
                    <a:pt x="0" y="164"/>
                  </a:lnTo>
                  <a:lnTo>
                    <a:pt x="12" y="148"/>
                  </a:lnTo>
                  <a:lnTo>
                    <a:pt x="10" y="140"/>
                  </a:lnTo>
                  <a:lnTo>
                    <a:pt x="0" y="132"/>
                  </a:lnTo>
                  <a:close/>
                </a:path>
              </a:pathLst>
            </a:custGeom>
            <a:grpFill/>
            <a:ln w="3175" cmpd="sng">
              <a:solidFill>
                <a:schemeClr val="bg2"/>
              </a:solidFill>
              <a:round/>
              <a:headEnd/>
              <a:tailEnd/>
            </a:ln>
          </p:spPr>
          <p:txBody>
            <a:bodyPr/>
            <a:lstStyle/>
            <a:p>
              <a:endParaRPr lang="en-GB" dirty="0"/>
            </a:p>
          </p:txBody>
        </p:sp>
        <p:sp>
          <p:nvSpPr>
            <p:cNvPr id="1064" name="Hereford and Worcester"/>
            <p:cNvSpPr>
              <a:spLocks/>
            </p:cNvSpPr>
            <p:nvPr/>
          </p:nvSpPr>
          <p:spPr bwMode="auto">
            <a:xfrm>
              <a:off x="5618308" y="5577417"/>
              <a:ext cx="507856" cy="395655"/>
            </a:xfrm>
            <a:custGeom>
              <a:avLst/>
              <a:gdLst/>
              <a:ahLst/>
              <a:cxnLst>
                <a:cxn ang="0">
                  <a:pos x="368" y="152"/>
                </a:cxn>
                <a:cxn ang="0">
                  <a:pos x="358" y="158"/>
                </a:cxn>
                <a:cxn ang="0">
                  <a:pos x="352" y="170"/>
                </a:cxn>
                <a:cxn ang="0">
                  <a:pos x="358" y="188"/>
                </a:cxn>
                <a:cxn ang="0">
                  <a:pos x="342" y="192"/>
                </a:cxn>
                <a:cxn ang="0">
                  <a:pos x="328" y="180"/>
                </a:cxn>
                <a:cxn ang="0">
                  <a:pos x="304" y="184"/>
                </a:cxn>
                <a:cxn ang="0">
                  <a:pos x="276" y="194"/>
                </a:cxn>
                <a:cxn ang="0">
                  <a:pos x="266" y="176"/>
                </a:cxn>
                <a:cxn ang="0">
                  <a:pos x="260" y="172"/>
                </a:cxn>
                <a:cxn ang="0">
                  <a:pos x="248" y="176"/>
                </a:cxn>
                <a:cxn ang="0">
                  <a:pos x="248" y="194"/>
                </a:cxn>
                <a:cxn ang="0">
                  <a:pos x="228" y="206"/>
                </a:cxn>
                <a:cxn ang="0">
                  <a:pos x="210" y="220"/>
                </a:cxn>
                <a:cxn ang="0">
                  <a:pos x="204" y="206"/>
                </a:cxn>
                <a:cxn ang="0">
                  <a:pos x="194" y="200"/>
                </a:cxn>
                <a:cxn ang="0">
                  <a:pos x="178" y="196"/>
                </a:cxn>
                <a:cxn ang="0">
                  <a:pos x="164" y="202"/>
                </a:cxn>
                <a:cxn ang="0">
                  <a:pos x="168" y="218"/>
                </a:cxn>
                <a:cxn ang="0">
                  <a:pos x="180" y="236"/>
                </a:cxn>
                <a:cxn ang="0">
                  <a:pos x="172" y="256"/>
                </a:cxn>
                <a:cxn ang="0">
                  <a:pos x="122" y="286"/>
                </a:cxn>
                <a:cxn ang="0">
                  <a:pos x="100" y="272"/>
                </a:cxn>
                <a:cxn ang="0">
                  <a:pos x="80" y="256"/>
                </a:cxn>
                <a:cxn ang="0">
                  <a:pos x="62" y="240"/>
                </a:cxn>
                <a:cxn ang="0">
                  <a:pos x="54" y="238"/>
                </a:cxn>
                <a:cxn ang="0">
                  <a:pos x="46" y="252"/>
                </a:cxn>
                <a:cxn ang="0">
                  <a:pos x="22" y="234"/>
                </a:cxn>
                <a:cxn ang="0">
                  <a:pos x="10" y="206"/>
                </a:cxn>
                <a:cxn ang="0">
                  <a:pos x="0" y="168"/>
                </a:cxn>
                <a:cxn ang="0">
                  <a:pos x="4" y="130"/>
                </a:cxn>
                <a:cxn ang="0">
                  <a:pos x="16" y="104"/>
                </a:cxn>
                <a:cxn ang="0">
                  <a:pos x="28" y="82"/>
                </a:cxn>
                <a:cxn ang="0">
                  <a:pos x="38" y="62"/>
                </a:cxn>
                <a:cxn ang="0">
                  <a:pos x="54" y="44"/>
                </a:cxn>
                <a:cxn ang="0">
                  <a:pos x="78" y="44"/>
                </a:cxn>
                <a:cxn ang="0">
                  <a:pos x="82" y="64"/>
                </a:cxn>
                <a:cxn ang="0">
                  <a:pos x="96" y="74"/>
                </a:cxn>
                <a:cxn ang="0">
                  <a:pos x="124" y="68"/>
                </a:cxn>
                <a:cxn ang="0">
                  <a:pos x="154" y="66"/>
                </a:cxn>
                <a:cxn ang="0">
                  <a:pos x="180" y="44"/>
                </a:cxn>
                <a:cxn ang="0">
                  <a:pos x="190" y="16"/>
                </a:cxn>
                <a:cxn ang="0">
                  <a:pos x="210" y="12"/>
                </a:cxn>
                <a:cxn ang="0">
                  <a:pos x="226" y="10"/>
                </a:cxn>
                <a:cxn ang="0">
                  <a:pos x="248" y="8"/>
                </a:cxn>
                <a:cxn ang="0">
                  <a:pos x="268" y="0"/>
                </a:cxn>
                <a:cxn ang="0">
                  <a:pos x="290" y="12"/>
                </a:cxn>
                <a:cxn ang="0">
                  <a:pos x="292" y="28"/>
                </a:cxn>
                <a:cxn ang="0">
                  <a:pos x="314" y="28"/>
                </a:cxn>
                <a:cxn ang="0">
                  <a:pos x="328" y="28"/>
                </a:cxn>
                <a:cxn ang="0">
                  <a:pos x="330" y="40"/>
                </a:cxn>
                <a:cxn ang="0">
                  <a:pos x="314" y="54"/>
                </a:cxn>
                <a:cxn ang="0">
                  <a:pos x="318" y="68"/>
                </a:cxn>
                <a:cxn ang="0">
                  <a:pos x="306" y="90"/>
                </a:cxn>
                <a:cxn ang="0">
                  <a:pos x="328" y="122"/>
                </a:cxn>
                <a:cxn ang="0">
                  <a:pos x="332" y="132"/>
                </a:cxn>
                <a:cxn ang="0">
                  <a:pos x="334" y="144"/>
                </a:cxn>
                <a:cxn ang="0">
                  <a:pos x="354" y="144"/>
                </a:cxn>
                <a:cxn ang="0">
                  <a:pos x="360" y="148"/>
                </a:cxn>
                <a:cxn ang="0">
                  <a:pos x="368" y="152"/>
                </a:cxn>
              </a:cxnLst>
              <a:rect l="0" t="0" r="r" b="b"/>
              <a:pathLst>
                <a:path w="368" h="286">
                  <a:moveTo>
                    <a:pt x="368" y="152"/>
                  </a:moveTo>
                  <a:lnTo>
                    <a:pt x="358" y="158"/>
                  </a:lnTo>
                  <a:lnTo>
                    <a:pt x="352" y="170"/>
                  </a:lnTo>
                  <a:lnTo>
                    <a:pt x="358" y="188"/>
                  </a:lnTo>
                  <a:lnTo>
                    <a:pt x="342" y="192"/>
                  </a:lnTo>
                  <a:lnTo>
                    <a:pt x="328" y="180"/>
                  </a:lnTo>
                  <a:lnTo>
                    <a:pt x="304" y="184"/>
                  </a:lnTo>
                  <a:lnTo>
                    <a:pt x="276" y="194"/>
                  </a:lnTo>
                  <a:lnTo>
                    <a:pt x="266" y="176"/>
                  </a:lnTo>
                  <a:lnTo>
                    <a:pt x="260" y="172"/>
                  </a:lnTo>
                  <a:lnTo>
                    <a:pt x="248" y="176"/>
                  </a:lnTo>
                  <a:lnTo>
                    <a:pt x="248" y="194"/>
                  </a:lnTo>
                  <a:lnTo>
                    <a:pt x="228" y="206"/>
                  </a:lnTo>
                  <a:lnTo>
                    <a:pt x="210" y="220"/>
                  </a:lnTo>
                  <a:lnTo>
                    <a:pt x="204" y="206"/>
                  </a:lnTo>
                  <a:lnTo>
                    <a:pt x="194" y="200"/>
                  </a:lnTo>
                  <a:lnTo>
                    <a:pt x="178" y="196"/>
                  </a:lnTo>
                  <a:lnTo>
                    <a:pt x="164" y="202"/>
                  </a:lnTo>
                  <a:lnTo>
                    <a:pt x="168" y="218"/>
                  </a:lnTo>
                  <a:lnTo>
                    <a:pt x="180" y="236"/>
                  </a:lnTo>
                  <a:lnTo>
                    <a:pt x="172" y="256"/>
                  </a:lnTo>
                  <a:lnTo>
                    <a:pt x="122" y="286"/>
                  </a:lnTo>
                  <a:lnTo>
                    <a:pt x="100" y="272"/>
                  </a:lnTo>
                  <a:lnTo>
                    <a:pt x="80" y="256"/>
                  </a:lnTo>
                  <a:lnTo>
                    <a:pt x="62" y="240"/>
                  </a:lnTo>
                  <a:lnTo>
                    <a:pt x="54" y="238"/>
                  </a:lnTo>
                  <a:lnTo>
                    <a:pt x="46" y="252"/>
                  </a:lnTo>
                  <a:lnTo>
                    <a:pt x="22" y="234"/>
                  </a:lnTo>
                  <a:lnTo>
                    <a:pt x="10" y="206"/>
                  </a:lnTo>
                  <a:lnTo>
                    <a:pt x="0" y="168"/>
                  </a:lnTo>
                  <a:lnTo>
                    <a:pt x="4" y="130"/>
                  </a:lnTo>
                  <a:lnTo>
                    <a:pt x="16" y="104"/>
                  </a:lnTo>
                  <a:lnTo>
                    <a:pt x="28" y="82"/>
                  </a:lnTo>
                  <a:lnTo>
                    <a:pt x="38" y="62"/>
                  </a:lnTo>
                  <a:lnTo>
                    <a:pt x="54" y="44"/>
                  </a:lnTo>
                  <a:lnTo>
                    <a:pt x="78" y="44"/>
                  </a:lnTo>
                  <a:lnTo>
                    <a:pt x="82" y="64"/>
                  </a:lnTo>
                  <a:lnTo>
                    <a:pt x="96" y="74"/>
                  </a:lnTo>
                  <a:lnTo>
                    <a:pt x="124" y="68"/>
                  </a:lnTo>
                  <a:lnTo>
                    <a:pt x="154" y="66"/>
                  </a:lnTo>
                  <a:lnTo>
                    <a:pt x="180" y="44"/>
                  </a:lnTo>
                  <a:lnTo>
                    <a:pt x="190" y="16"/>
                  </a:lnTo>
                  <a:lnTo>
                    <a:pt x="210" y="12"/>
                  </a:lnTo>
                  <a:lnTo>
                    <a:pt x="226" y="10"/>
                  </a:lnTo>
                  <a:lnTo>
                    <a:pt x="248" y="8"/>
                  </a:lnTo>
                  <a:lnTo>
                    <a:pt x="268" y="0"/>
                  </a:lnTo>
                  <a:lnTo>
                    <a:pt x="290" y="12"/>
                  </a:lnTo>
                  <a:lnTo>
                    <a:pt x="292" y="28"/>
                  </a:lnTo>
                  <a:lnTo>
                    <a:pt x="314" y="28"/>
                  </a:lnTo>
                  <a:lnTo>
                    <a:pt x="328" y="28"/>
                  </a:lnTo>
                  <a:lnTo>
                    <a:pt x="330" y="40"/>
                  </a:lnTo>
                  <a:lnTo>
                    <a:pt x="314" y="54"/>
                  </a:lnTo>
                  <a:lnTo>
                    <a:pt x="318" y="68"/>
                  </a:lnTo>
                  <a:lnTo>
                    <a:pt x="306" y="90"/>
                  </a:lnTo>
                  <a:lnTo>
                    <a:pt x="328" y="122"/>
                  </a:lnTo>
                  <a:lnTo>
                    <a:pt x="332" y="132"/>
                  </a:lnTo>
                  <a:lnTo>
                    <a:pt x="334" y="144"/>
                  </a:lnTo>
                  <a:lnTo>
                    <a:pt x="354" y="144"/>
                  </a:lnTo>
                  <a:lnTo>
                    <a:pt x="360" y="148"/>
                  </a:lnTo>
                  <a:lnTo>
                    <a:pt x="368" y="152"/>
                  </a:lnTo>
                  <a:close/>
                </a:path>
              </a:pathLst>
            </a:custGeom>
            <a:grpFill/>
            <a:ln w="3175" cmpd="sng">
              <a:solidFill>
                <a:schemeClr val="bg2"/>
              </a:solidFill>
              <a:round/>
              <a:headEnd/>
              <a:tailEnd/>
            </a:ln>
          </p:spPr>
          <p:txBody>
            <a:bodyPr/>
            <a:lstStyle/>
            <a:p>
              <a:endParaRPr lang="en-GB" dirty="0"/>
            </a:p>
          </p:txBody>
        </p:sp>
        <p:sp>
          <p:nvSpPr>
            <p:cNvPr id="1065" name="Staffordshire"/>
            <p:cNvSpPr>
              <a:spLocks/>
            </p:cNvSpPr>
            <p:nvPr/>
          </p:nvSpPr>
          <p:spPr bwMode="auto">
            <a:xfrm>
              <a:off x="5836805" y="5118772"/>
              <a:ext cx="336602" cy="474393"/>
            </a:xfrm>
            <a:custGeom>
              <a:avLst/>
              <a:gdLst/>
              <a:ahLst/>
              <a:cxnLst>
                <a:cxn ang="0">
                  <a:pos x="68" y="342"/>
                </a:cxn>
                <a:cxn ang="0">
                  <a:pos x="58" y="344"/>
                </a:cxn>
                <a:cxn ang="0">
                  <a:pos x="50" y="344"/>
                </a:cxn>
                <a:cxn ang="0">
                  <a:pos x="48" y="344"/>
                </a:cxn>
                <a:cxn ang="0">
                  <a:pos x="46" y="324"/>
                </a:cxn>
                <a:cxn ang="0">
                  <a:pos x="42" y="308"/>
                </a:cxn>
                <a:cxn ang="0">
                  <a:pos x="44" y="300"/>
                </a:cxn>
                <a:cxn ang="0">
                  <a:pos x="46" y="286"/>
                </a:cxn>
                <a:cxn ang="0">
                  <a:pos x="42" y="270"/>
                </a:cxn>
                <a:cxn ang="0">
                  <a:pos x="40" y="258"/>
                </a:cxn>
                <a:cxn ang="0">
                  <a:pos x="54" y="252"/>
                </a:cxn>
                <a:cxn ang="0">
                  <a:pos x="52" y="234"/>
                </a:cxn>
                <a:cxn ang="0">
                  <a:pos x="20" y="206"/>
                </a:cxn>
                <a:cxn ang="0">
                  <a:pos x="22" y="170"/>
                </a:cxn>
                <a:cxn ang="0">
                  <a:pos x="10" y="174"/>
                </a:cxn>
                <a:cxn ang="0">
                  <a:pos x="2" y="174"/>
                </a:cxn>
                <a:cxn ang="0">
                  <a:pos x="0" y="172"/>
                </a:cxn>
                <a:cxn ang="0">
                  <a:pos x="0" y="170"/>
                </a:cxn>
                <a:cxn ang="0">
                  <a:pos x="0" y="148"/>
                </a:cxn>
                <a:cxn ang="0">
                  <a:pos x="14" y="122"/>
                </a:cxn>
                <a:cxn ang="0">
                  <a:pos x="28" y="84"/>
                </a:cxn>
                <a:cxn ang="0">
                  <a:pos x="56" y="70"/>
                </a:cxn>
                <a:cxn ang="0">
                  <a:pos x="84" y="48"/>
                </a:cxn>
                <a:cxn ang="0">
                  <a:pos x="90" y="30"/>
                </a:cxn>
                <a:cxn ang="0">
                  <a:pos x="98" y="16"/>
                </a:cxn>
                <a:cxn ang="0">
                  <a:pos x="120" y="16"/>
                </a:cxn>
                <a:cxn ang="0">
                  <a:pos x="134" y="0"/>
                </a:cxn>
                <a:cxn ang="0">
                  <a:pos x="166" y="22"/>
                </a:cxn>
                <a:cxn ang="0">
                  <a:pos x="182" y="46"/>
                </a:cxn>
                <a:cxn ang="0">
                  <a:pos x="188" y="56"/>
                </a:cxn>
                <a:cxn ang="0">
                  <a:pos x="194" y="68"/>
                </a:cxn>
                <a:cxn ang="0">
                  <a:pos x="196" y="104"/>
                </a:cxn>
                <a:cxn ang="0">
                  <a:pos x="182" y="120"/>
                </a:cxn>
                <a:cxn ang="0">
                  <a:pos x="176" y="138"/>
                </a:cxn>
                <a:cxn ang="0">
                  <a:pos x="180" y="152"/>
                </a:cxn>
                <a:cxn ang="0">
                  <a:pos x="198" y="154"/>
                </a:cxn>
                <a:cxn ang="0">
                  <a:pos x="216" y="152"/>
                </a:cxn>
                <a:cxn ang="0">
                  <a:pos x="230" y="166"/>
                </a:cxn>
                <a:cxn ang="0">
                  <a:pos x="216" y="178"/>
                </a:cxn>
                <a:cxn ang="0">
                  <a:pos x="206" y="192"/>
                </a:cxn>
                <a:cxn ang="0">
                  <a:pos x="220" y="204"/>
                </a:cxn>
                <a:cxn ang="0">
                  <a:pos x="230" y="214"/>
                </a:cxn>
                <a:cxn ang="0">
                  <a:pos x="244" y="218"/>
                </a:cxn>
                <a:cxn ang="0">
                  <a:pos x="244" y="228"/>
                </a:cxn>
                <a:cxn ang="0">
                  <a:pos x="224" y="244"/>
                </a:cxn>
                <a:cxn ang="0">
                  <a:pos x="200" y="272"/>
                </a:cxn>
                <a:cxn ang="0">
                  <a:pos x="170" y="264"/>
                </a:cxn>
                <a:cxn ang="0">
                  <a:pos x="170" y="246"/>
                </a:cxn>
                <a:cxn ang="0">
                  <a:pos x="146" y="232"/>
                </a:cxn>
                <a:cxn ang="0">
                  <a:pos x="130" y="254"/>
                </a:cxn>
                <a:cxn ang="0">
                  <a:pos x="112" y="262"/>
                </a:cxn>
                <a:cxn ang="0">
                  <a:pos x="98" y="258"/>
                </a:cxn>
                <a:cxn ang="0">
                  <a:pos x="84" y="268"/>
                </a:cxn>
                <a:cxn ang="0">
                  <a:pos x="78" y="280"/>
                </a:cxn>
                <a:cxn ang="0">
                  <a:pos x="82" y="310"/>
                </a:cxn>
                <a:cxn ang="0">
                  <a:pos x="68" y="342"/>
                </a:cxn>
              </a:cxnLst>
              <a:rect l="0" t="0" r="r" b="b"/>
              <a:pathLst>
                <a:path w="244" h="344">
                  <a:moveTo>
                    <a:pt x="68" y="342"/>
                  </a:moveTo>
                  <a:lnTo>
                    <a:pt x="58" y="344"/>
                  </a:lnTo>
                  <a:lnTo>
                    <a:pt x="50" y="344"/>
                  </a:lnTo>
                  <a:lnTo>
                    <a:pt x="48" y="344"/>
                  </a:lnTo>
                  <a:lnTo>
                    <a:pt x="46" y="324"/>
                  </a:lnTo>
                  <a:lnTo>
                    <a:pt x="42" y="308"/>
                  </a:lnTo>
                  <a:lnTo>
                    <a:pt x="44" y="300"/>
                  </a:lnTo>
                  <a:lnTo>
                    <a:pt x="46" y="286"/>
                  </a:lnTo>
                  <a:lnTo>
                    <a:pt x="42" y="270"/>
                  </a:lnTo>
                  <a:lnTo>
                    <a:pt x="40" y="258"/>
                  </a:lnTo>
                  <a:lnTo>
                    <a:pt x="54" y="252"/>
                  </a:lnTo>
                  <a:lnTo>
                    <a:pt x="52" y="234"/>
                  </a:lnTo>
                  <a:lnTo>
                    <a:pt x="20" y="206"/>
                  </a:lnTo>
                  <a:lnTo>
                    <a:pt x="22" y="170"/>
                  </a:lnTo>
                  <a:lnTo>
                    <a:pt x="10" y="174"/>
                  </a:lnTo>
                  <a:lnTo>
                    <a:pt x="2" y="174"/>
                  </a:lnTo>
                  <a:lnTo>
                    <a:pt x="0" y="172"/>
                  </a:lnTo>
                  <a:lnTo>
                    <a:pt x="0" y="170"/>
                  </a:lnTo>
                  <a:lnTo>
                    <a:pt x="0" y="148"/>
                  </a:lnTo>
                  <a:lnTo>
                    <a:pt x="14" y="122"/>
                  </a:lnTo>
                  <a:lnTo>
                    <a:pt x="28" y="84"/>
                  </a:lnTo>
                  <a:lnTo>
                    <a:pt x="56" y="70"/>
                  </a:lnTo>
                  <a:lnTo>
                    <a:pt x="84" y="48"/>
                  </a:lnTo>
                  <a:lnTo>
                    <a:pt x="90" y="30"/>
                  </a:lnTo>
                  <a:lnTo>
                    <a:pt x="98" y="16"/>
                  </a:lnTo>
                  <a:lnTo>
                    <a:pt x="120" y="16"/>
                  </a:lnTo>
                  <a:lnTo>
                    <a:pt x="134" y="0"/>
                  </a:lnTo>
                  <a:lnTo>
                    <a:pt x="166" y="22"/>
                  </a:lnTo>
                  <a:lnTo>
                    <a:pt x="182" y="46"/>
                  </a:lnTo>
                  <a:lnTo>
                    <a:pt x="188" y="56"/>
                  </a:lnTo>
                  <a:lnTo>
                    <a:pt x="194" y="68"/>
                  </a:lnTo>
                  <a:lnTo>
                    <a:pt x="196" y="104"/>
                  </a:lnTo>
                  <a:lnTo>
                    <a:pt x="182" y="120"/>
                  </a:lnTo>
                  <a:lnTo>
                    <a:pt x="176" y="138"/>
                  </a:lnTo>
                  <a:lnTo>
                    <a:pt x="180" y="152"/>
                  </a:lnTo>
                  <a:lnTo>
                    <a:pt x="198" y="154"/>
                  </a:lnTo>
                  <a:lnTo>
                    <a:pt x="216" y="152"/>
                  </a:lnTo>
                  <a:lnTo>
                    <a:pt x="230" y="166"/>
                  </a:lnTo>
                  <a:lnTo>
                    <a:pt x="216" y="178"/>
                  </a:lnTo>
                  <a:lnTo>
                    <a:pt x="206" y="192"/>
                  </a:lnTo>
                  <a:lnTo>
                    <a:pt x="220" y="204"/>
                  </a:lnTo>
                  <a:lnTo>
                    <a:pt x="230" y="214"/>
                  </a:lnTo>
                  <a:lnTo>
                    <a:pt x="244" y="218"/>
                  </a:lnTo>
                  <a:lnTo>
                    <a:pt x="244" y="228"/>
                  </a:lnTo>
                  <a:lnTo>
                    <a:pt x="224" y="244"/>
                  </a:lnTo>
                  <a:lnTo>
                    <a:pt x="200" y="272"/>
                  </a:lnTo>
                  <a:lnTo>
                    <a:pt x="170" y="264"/>
                  </a:lnTo>
                  <a:lnTo>
                    <a:pt x="170" y="246"/>
                  </a:lnTo>
                  <a:lnTo>
                    <a:pt x="146" y="232"/>
                  </a:lnTo>
                  <a:lnTo>
                    <a:pt x="130" y="254"/>
                  </a:lnTo>
                  <a:lnTo>
                    <a:pt x="112" y="262"/>
                  </a:lnTo>
                  <a:lnTo>
                    <a:pt x="98" y="258"/>
                  </a:lnTo>
                  <a:lnTo>
                    <a:pt x="84" y="268"/>
                  </a:lnTo>
                  <a:lnTo>
                    <a:pt x="78" y="280"/>
                  </a:lnTo>
                  <a:lnTo>
                    <a:pt x="82" y="310"/>
                  </a:lnTo>
                  <a:lnTo>
                    <a:pt x="68" y="342"/>
                  </a:lnTo>
                  <a:close/>
                </a:path>
              </a:pathLst>
            </a:custGeom>
            <a:grpFill/>
            <a:ln w="3175" cmpd="sng">
              <a:solidFill>
                <a:schemeClr val="bg2"/>
              </a:solidFill>
              <a:round/>
              <a:headEnd/>
              <a:tailEnd/>
            </a:ln>
          </p:spPr>
          <p:txBody>
            <a:bodyPr/>
            <a:lstStyle/>
            <a:p>
              <a:endParaRPr lang="en-GB" dirty="0"/>
            </a:p>
          </p:txBody>
        </p:sp>
        <p:sp>
          <p:nvSpPr>
            <p:cNvPr id="1066" name="Shropshire"/>
            <p:cNvSpPr>
              <a:spLocks/>
            </p:cNvSpPr>
            <p:nvPr/>
          </p:nvSpPr>
          <p:spPr bwMode="auto">
            <a:xfrm>
              <a:off x="5576971" y="5270342"/>
              <a:ext cx="334634" cy="409434"/>
            </a:xfrm>
            <a:custGeom>
              <a:avLst/>
              <a:gdLst/>
              <a:ahLst/>
              <a:cxnLst>
                <a:cxn ang="0">
                  <a:pos x="236" y="236"/>
                </a:cxn>
                <a:cxn ang="0">
                  <a:pos x="220" y="238"/>
                </a:cxn>
                <a:cxn ang="0">
                  <a:pos x="210" y="266"/>
                </a:cxn>
                <a:cxn ang="0">
                  <a:pos x="186" y="288"/>
                </a:cxn>
                <a:cxn ang="0">
                  <a:pos x="168" y="290"/>
                </a:cxn>
                <a:cxn ang="0">
                  <a:pos x="154" y="290"/>
                </a:cxn>
                <a:cxn ang="0">
                  <a:pos x="126" y="296"/>
                </a:cxn>
                <a:cxn ang="0">
                  <a:pos x="112" y="286"/>
                </a:cxn>
                <a:cxn ang="0">
                  <a:pos x="108" y="266"/>
                </a:cxn>
                <a:cxn ang="0">
                  <a:pos x="84" y="266"/>
                </a:cxn>
                <a:cxn ang="0">
                  <a:pos x="68" y="284"/>
                </a:cxn>
                <a:cxn ang="0">
                  <a:pos x="50" y="274"/>
                </a:cxn>
                <a:cxn ang="0">
                  <a:pos x="22" y="260"/>
                </a:cxn>
                <a:cxn ang="0">
                  <a:pos x="4" y="248"/>
                </a:cxn>
                <a:cxn ang="0">
                  <a:pos x="0" y="240"/>
                </a:cxn>
                <a:cxn ang="0">
                  <a:pos x="6" y="226"/>
                </a:cxn>
                <a:cxn ang="0">
                  <a:pos x="22" y="218"/>
                </a:cxn>
                <a:cxn ang="0">
                  <a:pos x="46" y="210"/>
                </a:cxn>
                <a:cxn ang="0">
                  <a:pos x="56" y="206"/>
                </a:cxn>
                <a:cxn ang="0">
                  <a:pos x="64" y="190"/>
                </a:cxn>
                <a:cxn ang="0">
                  <a:pos x="54" y="184"/>
                </a:cxn>
                <a:cxn ang="0">
                  <a:pos x="48" y="184"/>
                </a:cxn>
                <a:cxn ang="0">
                  <a:pos x="30" y="198"/>
                </a:cxn>
                <a:cxn ang="0">
                  <a:pos x="20" y="184"/>
                </a:cxn>
                <a:cxn ang="0">
                  <a:pos x="24" y="176"/>
                </a:cxn>
                <a:cxn ang="0">
                  <a:pos x="48" y="146"/>
                </a:cxn>
                <a:cxn ang="0">
                  <a:pos x="68" y="124"/>
                </a:cxn>
                <a:cxn ang="0">
                  <a:pos x="68" y="116"/>
                </a:cxn>
                <a:cxn ang="0">
                  <a:pos x="36" y="90"/>
                </a:cxn>
                <a:cxn ang="0">
                  <a:pos x="22" y="90"/>
                </a:cxn>
                <a:cxn ang="0">
                  <a:pos x="18" y="82"/>
                </a:cxn>
                <a:cxn ang="0">
                  <a:pos x="22" y="64"/>
                </a:cxn>
                <a:cxn ang="0">
                  <a:pos x="34" y="36"/>
                </a:cxn>
                <a:cxn ang="0">
                  <a:pos x="40" y="24"/>
                </a:cxn>
                <a:cxn ang="0">
                  <a:pos x="90" y="16"/>
                </a:cxn>
                <a:cxn ang="0">
                  <a:pos x="112" y="38"/>
                </a:cxn>
                <a:cxn ang="0">
                  <a:pos x="130" y="30"/>
                </a:cxn>
                <a:cxn ang="0">
                  <a:pos x="124" y="12"/>
                </a:cxn>
                <a:cxn ang="0">
                  <a:pos x="138" y="0"/>
                </a:cxn>
                <a:cxn ang="0">
                  <a:pos x="158" y="0"/>
                </a:cxn>
                <a:cxn ang="0">
                  <a:pos x="168" y="10"/>
                </a:cxn>
                <a:cxn ang="0">
                  <a:pos x="202" y="16"/>
                </a:cxn>
                <a:cxn ang="0">
                  <a:pos x="186" y="38"/>
                </a:cxn>
                <a:cxn ang="0">
                  <a:pos x="188" y="62"/>
                </a:cxn>
                <a:cxn ang="0">
                  <a:pos x="192" y="64"/>
                </a:cxn>
                <a:cxn ang="0">
                  <a:pos x="200" y="62"/>
                </a:cxn>
                <a:cxn ang="0">
                  <a:pos x="210" y="60"/>
                </a:cxn>
                <a:cxn ang="0">
                  <a:pos x="208" y="96"/>
                </a:cxn>
                <a:cxn ang="0">
                  <a:pos x="238" y="124"/>
                </a:cxn>
                <a:cxn ang="0">
                  <a:pos x="242" y="142"/>
                </a:cxn>
                <a:cxn ang="0">
                  <a:pos x="226" y="148"/>
                </a:cxn>
                <a:cxn ang="0">
                  <a:pos x="234" y="176"/>
                </a:cxn>
                <a:cxn ang="0">
                  <a:pos x="232" y="198"/>
                </a:cxn>
                <a:cxn ang="0">
                  <a:pos x="234" y="216"/>
                </a:cxn>
                <a:cxn ang="0">
                  <a:pos x="236" y="236"/>
                </a:cxn>
              </a:cxnLst>
              <a:rect l="0" t="0" r="r" b="b"/>
              <a:pathLst>
                <a:path w="242" h="296">
                  <a:moveTo>
                    <a:pt x="236" y="236"/>
                  </a:moveTo>
                  <a:lnTo>
                    <a:pt x="220" y="238"/>
                  </a:lnTo>
                  <a:lnTo>
                    <a:pt x="210" y="266"/>
                  </a:lnTo>
                  <a:lnTo>
                    <a:pt x="186" y="288"/>
                  </a:lnTo>
                  <a:lnTo>
                    <a:pt x="168" y="290"/>
                  </a:lnTo>
                  <a:lnTo>
                    <a:pt x="154" y="290"/>
                  </a:lnTo>
                  <a:lnTo>
                    <a:pt x="126" y="296"/>
                  </a:lnTo>
                  <a:lnTo>
                    <a:pt x="112" y="286"/>
                  </a:lnTo>
                  <a:lnTo>
                    <a:pt x="108" y="266"/>
                  </a:lnTo>
                  <a:lnTo>
                    <a:pt x="84" y="266"/>
                  </a:lnTo>
                  <a:lnTo>
                    <a:pt x="68" y="284"/>
                  </a:lnTo>
                  <a:lnTo>
                    <a:pt x="50" y="274"/>
                  </a:lnTo>
                  <a:lnTo>
                    <a:pt x="22" y="260"/>
                  </a:lnTo>
                  <a:lnTo>
                    <a:pt x="4" y="248"/>
                  </a:lnTo>
                  <a:lnTo>
                    <a:pt x="0" y="240"/>
                  </a:lnTo>
                  <a:lnTo>
                    <a:pt x="6" y="226"/>
                  </a:lnTo>
                  <a:lnTo>
                    <a:pt x="22" y="218"/>
                  </a:lnTo>
                  <a:lnTo>
                    <a:pt x="46" y="210"/>
                  </a:lnTo>
                  <a:lnTo>
                    <a:pt x="56" y="206"/>
                  </a:lnTo>
                  <a:lnTo>
                    <a:pt x="64" y="190"/>
                  </a:lnTo>
                  <a:lnTo>
                    <a:pt x="54" y="184"/>
                  </a:lnTo>
                  <a:lnTo>
                    <a:pt x="48" y="184"/>
                  </a:lnTo>
                  <a:lnTo>
                    <a:pt x="30" y="198"/>
                  </a:lnTo>
                  <a:lnTo>
                    <a:pt x="20" y="184"/>
                  </a:lnTo>
                  <a:lnTo>
                    <a:pt x="24" y="176"/>
                  </a:lnTo>
                  <a:lnTo>
                    <a:pt x="48" y="146"/>
                  </a:lnTo>
                  <a:lnTo>
                    <a:pt x="68" y="124"/>
                  </a:lnTo>
                  <a:lnTo>
                    <a:pt x="68" y="116"/>
                  </a:lnTo>
                  <a:lnTo>
                    <a:pt x="36" y="90"/>
                  </a:lnTo>
                  <a:lnTo>
                    <a:pt x="22" y="90"/>
                  </a:lnTo>
                  <a:lnTo>
                    <a:pt x="18" y="82"/>
                  </a:lnTo>
                  <a:lnTo>
                    <a:pt x="22" y="64"/>
                  </a:lnTo>
                  <a:lnTo>
                    <a:pt x="34" y="36"/>
                  </a:lnTo>
                  <a:lnTo>
                    <a:pt x="40" y="24"/>
                  </a:lnTo>
                  <a:lnTo>
                    <a:pt x="90" y="16"/>
                  </a:lnTo>
                  <a:lnTo>
                    <a:pt x="112" y="38"/>
                  </a:lnTo>
                  <a:lnTo>
                    <a:pt x="130" y="30"/>
                  </a:lnTo>
                  <a:lnTo>
                    <a:pt x="124" y="12"/>
                  </a:lnTo>
                  <a:lnTo>
                    <a:pt x="138" y="0"/>
                  </a:lnTo>
                  <a:lnTo>
                    <a:pt x="158" y="0"/>
                  </a:lnTo>
                  <a:lnTo>
                    <a:pt x="168" y="10"/>
                  </a:lnTo>
                  <a:lnTo>
                    <a:pt x="202" y="16"/>
                  </a:lnTo>
                  <a:lnTo>
                    <a:pt x="186" y="38"/>
                  </a:lnTo>
                  <a:lnTo>
                    <a:pt x="188" y="62"/>
                  </a:lnTo>
                  <a:lnTo>
                    <a:pt x="192" y="64"/>
                  </a:lnTo>
                  <a:lnTo>
                    <a:pt x="200" y="62"/>
                  </a:lnTo>
                  <a:lnTo>
                    <a:pt x="210" y="60"/>
                  </a:lnTo>
                  <a:lnTo>
                    <a:pt x="208" y="96"/>
                  </a:lnTo>
                  <a:lnTo>
                    <a:pt x="238" y="124"/>
                  </a:lnTo>
                  <a:lnTo>
                    <a:pt x="242" y="142"/>
                  </a:lnTo>
                  <a:lnTo>
                    <a:pt x="226" y="148"/>
                  </a:lnTo>
                  <a:lnTo>
                    <a:pt x="234" y="176"/>
                  </a:lnTo>
                  <a:lnTo>
                    <a:pt x="232" y="198"/>
                  </a:lnTo>
                  <a:lnTo>
                    <a:pt x="234" y="216"/>
                  </a:lnTo>
                  <a:lnTo>
                    <a:pt x="236" y="236"/>
                  </a:lnTo>
                  <a:close/>
                </a:path>
              </a:pathLst>
            </a:custGeom>
            <a:grpFill/>
            <a:ln w="3175" cmpd="sng">
              <a:solidFill>
                <a:schemeClr val="bg2"/>
              </a:solidFill>
              <a:round/>
              <a:headEnd/>
              <a:tailEnd/>
            </a:ln>
          </p:spPr>
          <p:txBody>
            <a:bodyPr/>
            <a:lstStyle/>
            <a:p>
              <a:endParaRPr lang="en-GB" dirty="0"/>
            </a:p>
          </p:txBody>
        </p:sp>
        <p:sp>
          <p:nvSpPr>
            <p:cNvPr id="1067" name="Lincolnshire"/>
            <p:cNvSpPr>
              <a:spLocks/>
            </p:cNvSpPr>
            <p:nvPr/>
          </p:nvSpPr>
          <p:spPr bwMode="auto">
            <a:xfrm>
              <a:off x="6433241" y="4847128"/>
              <a:ext cx="427150" cy="602341"/>
            </a:xfrm>
            <a:custGeom>
              <a:avLst/>
              <a:gdLst/>
              <a:ahLst/>
              <a:cxnLst>
                <a:cxn ang="0">
                  <a:pos x="56" y="392"/>
                </a:cxn>
                <a:cxn ang="0">
                  <a:pos x="40" y="358"/>
                </a:cxn>
                <a:cxn ang="0">
                  <a:pos x="18" y="328"/>
                </a:cxn>
                <a:cxn ang="0">
                  <a:pos x="16" y="292"/>
                </a:cxn>
                <a:cxn ang="0">
                  <a:pos x="22" y="274"/>
                </a:cxn>
                <a:cxn ang="0">
                  <a:pos x="44" y="258"/>
                </a:cxn>
                <a:cxn ang="0">
                  <a:pos x="44" y="212"/>
                </a:cxn>
                <a:cxn ang="0">
                  <a:pos x="24" y="208"/>
                </a:cxn>
                <a:cxn ang="0">
                  <a:pos x="44" y="190"/>
                </a:cxn>
                <a:cxn ang="0">
                  <a:pos x="48" y="182"/>
                </a:cxn>
                <a:cxn ang="0">
                  <a:pos x="46" y="174"/>
                </a:cxn>
                <a:cxn ang="0">
                  <a:pos x="34" y="176"/>
                </a:cxn>
                <a:cxn ang="0">
                  <a:pos x="18" y="184"/>
                </a:cxn>
                <a:cxn ang="0">
                  <a:pos x="20" y="154"/>
                </a:cxn>
                <a:cxn ang="0">
                  <a:pos x="18" y="142"/>
                </a:cxn>
                <a:cxn ang="0">
                  <a:pos x="0" y="78"/>
                </a:cxn>
                <a:cxn ang="0">
                  <a:pos x="16" y="50"/>
                </a:cxn>
                <a:cxn ang="0">
                  <a:pos x="56" y="52"/>
                </a:cxn>
                <a:cxn ang="0">
                  <a:pos x="58" y="70"/>
                </a:cxn>
                <a:cxn ang="0">
                  <a:pos x="80" y="68"/>
                </a:cxn>
                <a:cxn ang="0">
                  <a:pos x="84" y="48"/>
                </a:cxn>
                <a:cxn ang="0">
                  <a:pos x="94" y="40"/>
                </a:cxn>
                <a:cxn ang="0">
                  <a:pos x="122" y="34"/>
                </a:cxn>
                <a:cxn ang="0">
                  <a:pos x="120" y="4"/>
                </a:cxn>
                <a:cxn ang="0">
                  <a:pos x="132" y="0"/>
                </a:cxn>
                <a:cxn ang="0">
                  <a:pos x="164" y="36"/>
                </a:cxn>
                <a:cxn ang="0">
                  <a:pos x="160" y="48"/>
                </a:cxn>
                <a:cxn ang="0">
                  <a:pos x="162" y="78"/>
                </a:cxn>
                <a:cxn ang="0">
                  <a:pos x="182" y="102"/>
                </a:cxn>
                <a:cxn ang="0">
                  <a:pos x="202" y="86"/>
                </a:cxn>
                <a:cxn ang="0">
                  <a:pos x="220" y="58"/>
                </a:cxn>
                <a:cxn ang="0">
                  <a:pos x="232" y="66"/>
                </a:cxn>
                <a:cxn ang="0">
                  <a:pos x="252" y="76"/>
                </a:cxn>
                <a:cxn ang="0">
                  <a:pos x="260" y="88"/>
                </a:cxn>
                <a:cxn ang="0">
                  <a:pos x="276" y="114"/>
                </a:cxn>
                <a:cxn ang="0">
                  <a:pos x="294" y="148"/>
                </a:cxn>
                <a:cxn ang="0">
                  <a:pos x="302" y="178"/>
                </a:cxn>
                <a:cxn ang="0">
                  <a:pos x="308" y="212"/>
                </a:cxn>
                <a:cxn ang="0">
                  <a:pos x="308" y="230"/>
                </a:cxn>
                <a:cxn ang="0">
                  <a:pos x="306" y="238"/>
                </a:cxn>
                <a:cxn ang="0">
                  <a:pos x="294" y="250"/>
                </a:cxn>
                <a:cxn ang="0">
                  <a:pos x="264" y="268"/>
                </a:cxn>
                <a:cxn ang="0">
                  <a:pos x="240" y="314"/>
                </a:cxn>
                <a:cxn ang="0">
                  <a:pos x="230" y="314"/>
                </a:cxn>
                <a:cxn ang="0">
                  <a:pos x="222" y="328"/>
                </a:cxn>
                <a:cxn ang="0">
                  <a:pos x="226" y="332"/>
                </a:cxn>
                <a:cxn ang="0">
                  <a:pos x="234" y="330"/>
                </a:cxn>
                <a:cxn ang="0">
                  <a:pos x="244" y="328"/>
                </a:cxn>
                <a:cxn ang="0">
                  <a:pos x="270" y="322"/>
                </a:cxn>
                <a:cxn ang="0">
                  <a:pos x="280" y="328"/>
                </a:cxn>
                <a:cxn ang="0">
                  <a:pos x="286" y="344"/>
                </a:cxn>
                <a:cxn ang="0">
                  <a:pos x="292" y="354"/>
                </a:cxn>
                <a:cxn ang="0">
                  <a:pos x="298" y="362"/>
                </a:cxn>
                <a:cxn ang="0">
                  <a:pos x="286" y="372"/>
                </a:cxn>
                <a:cxn ang="0">
                  <a:pos x="280" y="392"/>
                </a:cxn>
                <a:cxn ang="0">
                  <a:pos x="232" y="396"/>
                </a:cxn>
                <a:cxn ang="0">
                  <a:pos x="202" y="426"/>
                </a:cxn>
                <a:cxn ang="0">
                  <a:pos x="146" y="424"/>
                </a:cxn>
                <a:cxn ang="0">
                  <a:pos x="122" y="436"/>
                </a:cxn>
                <a:cxn ang="0">
                  <a:pos x="106" y="432"/>
                </a:cxn>
                <a:cxn ang="0">
                  <a:pos x="118" y="416"/>
                </a:cxn>
                <a:cxn ang="0">
                  <a:pos x="86" y="392"/>
                </a:cxn>
                <a:cxn ang="0">
                  <a:pos x="56" y="392"/>
                </a:cxn>
              </a:cxnLst>
              <a:rect l="0" t="0" r="r" b="b"/>
              <a:pathLst>
                <a:path w="308" h="436">
                  <a:moveTo>
                    <a:pt x="56" y="392"/>
                  </a:moveTo>
                  <a:lnTo>
                    <a:pt x="40" y="358"/>
                  </a:lnTo>
                  <a:lnTo>
                    <a:pt x="18" y="328"/>
                  </a:lnTo>
                  <a:lnTo>
                    <a:pt x="16" y="292"/>
                  </a:lnTo>
                  <a:lnTo>
                    <a:pt x="22" y="274"/>
                  </a:lnTo>
                  <a:lnTo>
                    <a:pt x="44" y="258"/>
                  </a:lnTo>
                  <a:lnTo>
                    <a:pt x="44" y="212"/>
                  </a:lnTo>
                  <a:lnTo>
                    <a:pt x="24" y="208"/>
                  </a:lnTo>
                  <a:lnTo>
                    <a:pt x="44" y="190"/>
                  </a:lnTo>
                  <a:lnTo>
                    <a:pt x="48" y="182"/>
                  </a:lnTo>
                  <a:lnTo>
                    <a:pt x="46" y="174"/>
                  </a:lnTo>
                  <a:lnTo>
                    <a:pt x="34" y="176"/>
                  </a:lnTo>
                  <a:lnTo>
                    <a:pt x="18" y="184"/>
                  </a:lnTo>
                  <a:lnTo>
                    <a:pt x="20" y="154"/>
                  </a:lnTo>
                  <a:lnTo>
                    <a:pt x="18" y="142"/>
                  </a:lnTo>
                  <a:lnTo>
                    <a:pt x="0" y="78"/>
                  </a:lnTo>
                  <a:lnTo>
                    <a:pt x="16" y="50"/>
                  </a:lnTo>
                  <a:lnTo>
                    <a:pt x="56" y="52"/>
                  </a:lnTo>
                  <a:lnTo>
                    <a:pt x="58" y="70"/>
                  </a:lnTo>
                  <a:lnTo>
                    <a:pt x="80" y="68"/>
                  </a:lnTo>
                  <a:lnTo>
                    <a:pt x="84" y="48"/>
                  </a:lnTo>
                  <a:lnTo>
                    <a:pt x="94" y="40"/>
                  </a:lnTo>
                  <a:lnTo>
                    <a:pt x="122" y="34"/>
                  </a:lnTo>
                  <a:lnTo>
                    <a:pt x="120" y="4"/>
                  </a:lnTo>
                  <a:lnTo>
                    <a:pt x="132" y="0"/>
                  </a:lnTo>
                  <a:lnTo>
                    <a:pt x="164" y="36"/>
                  </a:lnTo>
                  <a:lnTo>
                    <a:pt x="160" y="48"/>
                  </a:lnTo>
                  <a:lnTo>
                    <a:pt x="162" y="78"/>
                  </a:lnTo>
                  <a:lnTo>
                    <a:pt x="182" y="102"/>
                  </a:lnTo>
                  <a:lnTo>
                    <a:pt x="202" y="86"/>
                  </a:lnTo>
                  <a:lnTo>
                    <a:pt x="220" y="58"/>
                  </a:lnTo>
                  <a:lnTo>
                    <a:pt x="232" y="66"/>
                  </a:lnTo>
                  <a:lnTo>
                    <a:pt x="252" y="76"/>
                  </a:lnTo>
                  <a:lnTo>
                    <a:pt x="260" y="88"/>
                  </a:lnTo>
                  <a:lnTo>
                    <a:pt x="276" y="114"/>
                  </a:lnTo>
                  <a:lnTo>
                    <a:pt x="294" y="148"/>
                  </a:lnTo>
                  <a:lnTo>
                    <a:pt x="302" y="178"/>
                  </a:lnTo>
                  <a:lnTo>
                    <a:pt x="308" y="212"/>
                  </a:lnTo>
                  <a:lnTo>
                    <a:pt x="308" y="230"/>
                  </a:lnTo>
                  <a:lnTo>
                    <a:pt x="306" y="238"/>
                  </a:lnTo>
                  <a:lnTo>
                    <a:pt x="294" y="250"/>
                  </a:lnTo>
                  <a:lnTo>
                    <a:pt x="264" y="268"/>
                  </a:lnTo>
                  <a:lnTo>
                    <a:pt x="240" y="314"/>
                  </a:lnTo>
                  <a:lnTo>
                    <a:pt x="230" y="314"/>
                  </a:lnTo>
                  <a:lnTo>
                    <a:pt x="222" y="328"/>
                  </a:lnTo>
                  <a:lnTo>
                    <a:pt x="226" y="332"/>
                  </a:lnTo>
                  <a:lnTo>
                    <a:pt x="234" y="330"/>
                  </a:lnTo>
                  <a:lnTo>
                    <a:pt x="244" y="328"/>
                  </a:lnTo>
                  <a:lnTo>
                    <a:pt x="270" y="322"/>
                  </a:lnTo>
                  <a:lnTo>
                    <a:pt x="280" y="328"/>
                  </a:lnTo>
                  <a:lnTo>
                    <a:pt x="286" y="344"/>
                  </a:lnTo>
                  <a:lnTo>
                    <a:pt x="292" y="354"/>
                  </a:lnTo>
                  <a:lnTo>
                    <a:pt x="298" y="362"/>
                  </a:lnTo>
                  <a:lnTo>
                    <a:pt x="286" y="372"/>
                  </a:lnTo>
                  <a:lnTo>
                    <a:pt x="280" y="392"/>
                  </a:lnTo>
                  <a:lnTo>
                    <a:pt x="232" y="396"/>
                  </a:lnTo>
                  <a:lnTo>
                    <a:pt x="202" y="426"/>
                  </a:lnTo>
                  <a:lnTo>
                    <a:pt x="146" y="424"/>
                  </a:lnTo>
                  <a:lnTo>
                    <a:pt x="122" y="436"/>
                  </a:lnTo>
                  <a:lnTo>
                    <a:pt x="106" y="432"/>
                  </a:lnTo>
                  <a:lnTo>
                    <a:pt x="118" y="416"/>
                  </a:lnTo>
                  <a:lnTo>
                    <a:pt x="86" y="392"/>
                  </a:lnTo>
                  <a:lnTo>
                    <a:pt x="56" y="392"/>
                  </a:lnTo>
                  <a:close/>
                </a:path>
              </a:pathLst>
            </a:custGeom>
            <a:grpFill/>
            <a:ln w="3175" cmpd="sng">
              <a:solidFill>
                <a:schemeClr val="bg2"/>
              </a:solidFill>
              <a:round/>
              <a:headEnd/>
              <a:tailEnd/>
            </a:ln>
          </p:spPr>
          <p:txBody>
            <a:bodyPr/>
            <a:lstStyle/>
            <a:p>
              <a:endParaRPr lang="en-GB" dirty="0"/>
            </a:p>
          </p:txBody>
        </p:sp>
        <p:sp>
          <p:nvSpPr>
            <p:cNvPr id="1068" name="Derbyshire"/>
            <p:cNvSpPr>
              <a:spLocks/>
            </p:cNvSpPr>
            <p:nvPr/>
          </p:nvSpPr>
          <p:spPr bwMode="auto">
            <a:xfrm>
              <a:off x="6015932" y="4947518"/>
              <a:ext cx="299202" cy="472424"/>
            </a:xfrm>
            <a:custGeom>
              <a:avLst/>
              <a:gdLst/>
              <a:ahLst/>
              <a:cxnLst>
                <a:cxn ang="0">
                  <a:pos x="192" y="262"/>
                </a:cxn>
                <a:cxn ang="0">
                  <a:pos x="160" y="280"/>
                </a:cxn>
                <a:cxn ang="0">
                  <a:pos x="150" y="304"/>
                </a:cxn>
                <a:cxn ang="0">
                  <a:pos x="126" y="312"/>
                </a:cxn>
                <a:cxn ang="0">
                  <a:pos x="124" y="336"/>
                </a:cxn>
                <a:cxn ang="0">
                  <a:pos x="114" y="342"/>
                </a:cxn>
                <a:cxn ang="0">
                  <a:pos x="100" y="338"/>
                </a:cxn>
                <a:cxn ang="0">
                  <a:pos x="76" y="316"/>
                </a:cxn>
                <a:cxn ang="0">
                  <a:pos x="92" y="296"/>
                </a:cxn>
                <a:cxn ang="0">
                  <a:pos x="100" y="290"/>
                </a:cxn>
                <a:cxn ang="0">
                  <a:pos x="84" y="276"/>
                </a:cxn>
                <a:cxn ang="0">
                  <a:pos x="66" y="278"/>
                </a:cxn>
                <a:cxn ang="0">
                  <a:pos x="50" y="276"/>
                </a:cxn>
                <a:cxn ang="0">
                  <a:pos x="46" y="262"/>
                </a:cxn>
                <a:cxn ang="0">
                  <a:pos x="52" y="244"/>
                </a:cxn>
                <a:cxn ang="0">
                  <a:pos x="66" y="226"/>
                </a:cxn>
                <a:cxn ang="0">
                  <a:pos x="64" y="190"/>
                </a:cxn>
                <a:cxn ang="0">
                  <a:pos x="36" y="146"/>
                </a:cxn>
                <a:cxn ang="0">
                  <a:pos x="4" y="124"/>
                </a:cxn>
                <a:cxn ang="0">
                  <a:pos x="0" y="72"/>
                </a:cxn>
                <a:cxn ang="0">
                  <a:pos x="10" y="36"/>
                </a:cxn>
                <a:cxn ang="0">
                  <a:pos x="24" y="28"/>
                </a:cxn>
                <a:cxn ang="0">
                  <a:pos x="46" y="0"/>
                </a:cxn>
                <a:cxn ang="0">
                  <a:pos x="62" y="6"/>
                </a:cxn>
                <a:cxn ang="0">
                  <a:pos x="74" y="38"/>
                </a:cxn>
                <a:cxn ang="0">
                  <a:pos x="80" y="56"/>
                </a:cxn>
                <a:cxn ang="0">
                  <a:pos x="104" y="74"/>
                </a:cxn>
                <a:cxn ang="0">
                  <a:pos x="150" y="72"/>
                </a:cxn>
                <a:cxn ang="0">
                  <a:pos x="172" y="60"/>
                </a:cxn>
                <a:cxn ang="0">
                  <a:pos x="192" y="78"/>
                </a:cxn>
                <a:cxn ang="0">
                  <a:pos x="208" y="82"/>
                </a:cxn>
                <a:cxn ang="0">
                  <a:pos x="216" y="100"/>
                </a:cxn>
                <a:cxn ang="0">
                  <a:pos x="202" y="130"/>
                </a:cxn>
                <a:cxn ang="0">
                  <a:pos x="172" y="146"/>
                </a:cxn>
                <a:cxn ang="0">
                  <a:pos x="174" y="196"/>
                </a:cxn>
                <a:cxn ang="0">
                  <a:pos x="178" y="224"/>
                </a:cxn>
                <a:cxn ang="0">
                  <a:pos x="192" y="262"/>
                </a:cxn>
              </a:cxnLst>
              <a:rect l="0" t="0" r="r" b="b"/>
              <a:pathLst>
                <a:path w="216" h="342">
                  <a:moveTo>
                    <a:pt x="192" y="262"/>
                  </a:moveTo>
                  <a:lnTo>
                    <a:pt x="160" y="280"/>
                  </a:lnTo>
                  <a:lnTo>
                    <a:pt x="150" y="304"/>
                  </a:lnTo>
                  <a:lnTo>
                    <a:pt x="126" y="312"/>
                  </a:lnTo>
                  <a:lnTo>
                    <a:pt x="124" y="336"/>
                  </a:lnTo>
                  <a:lnTo>
                    <a:pt x="114" y="342"/>
                  </a:lnTo>
                  <a:lnTo>
                    <a:pt x="100" y="338"/>
                  </a:lnTo>
                  <a:lnTo>
                    <a:pt x="76" y="316"/>
                  </a:lnTo>
                  <a:lnTo>
                    <a:pt x="92" y="296"/>
                  </a:lnTo>
                  <a:lnTo>
                    <a:pt x="100" y="290"/>
                  </a:lnTo>
                  <a:lnTo>
                    <a:pt x="84" y="276"/>
                  </a:lnTo>
                  <a:lnTo>
                    <a:pt x="66" y="278"/>
                  </a:lnTo>
                  <a:lnTo>
                    <a:pt x="50" y="276"/>
                  </a:lnTo>
                  <a:lnTo>
                    <a:pt x="46" y="262"/>
                  </a:lnTo>
                  <a:lnTo>
                    <a:pt x="52" y="244"/>
                  </a:lnTo>
                  <a:lnTo>
                    <a:pt x="66" y="226"/>
                  </a:lnTo>
                  <a:lnTo>
                    <a:pt x="64" y="190"/>
                  </a:lnTo>
                  <a:lnTo>
                    <a:pt x="36" y="146"/>
                  </a:lnTo>
                  <a:lnTo>
                    <a:pt x="4" y="124"/>
                  </a:lnTo>
                  <a:lnTo>
                    <a:pt x="0" y="72"/>
                  </a:lnTo>
                  <a:lnTo>
                    <a:pt x="10" y="36"/>
                  </a:lnTo>
                  <a:lnTo>
                    <a:pt x="24" y="28"/>
                  </a:lnTo>
                  <a:lnTo>
                    <a:pt x="46" y="0"/>
                  </a:lnTo>
                  <a:lnTo>
                    <a:pt x="62" y="6"/>
                  </a:lnTo>
                  <a:lnTo>
                    <a:pt x="74" y="38"/>
                  </a:lnTo>
                  <a:lnTo>
                    <a:pt x="80" y="56"/>
                  </a:lnTo>
                  <a:lnTo>
                    <a:pt x="104" y="74"/>
                  </a:lnTo>
                  <a:lnTo>
                    <a:pt x="150" y="72"/>
                  </a:lnTo>
                  <a:lnTo>
                    <a:pt x="172" y="60"/>
                  </a:lnTo>
                  <a:lnTo>
                    <a:pt x="192" y="78"/>
                  </a:lnTo>
                  <a:lnTo>
                    <a:pt x="208" y="82"/>
                  </a:lnTo>
                  <a:lnTo>
                    <a:pt x="216" y="100"/>
                  </a:lnTo>
                  <a:lnTo>
                    <a:pt x="202" y="130"/>
                  </a:lnTo>
                  <a:lnTo>
                    <a:pt x="172" y="146"/>
                  </a:lnTo>
                  <a:lnTo>
                    <a:pt x="174" y="196"/>
                  </a:lnTo>
                  <a:lnTo>
                    <a:pt x="178" y="224"/>
                  </a:lnTo>
                  <a:lnTo>
                    <a:pt x="192" y="262"/>
                  </a:lnTo>
                  <a:close/>
                </a:path>
              </a:pathLst>
            </a:custGeom>
            <a:grpFill/>
            <a:ln w="3175" cmpd="sng">
              <a:solidFill>
                <a:schemeClr val="bg2"/>
              </a:solidFill>
              <a:round/>
              <a:headEnd/>
              <a:tailEnd/>
            </a:ln>
          </p:spPr>
          <p:txBody>
            <a:bodyPr/>
            <a:lstStyle/>
            <a:p>
              <a:endParaRPr lang="en-GB" dirty="0"/>
            </a:p>
          </p:txBody>
        </p:sp>
        <p:sp>
          <p:nvSpPr>
            <p:cNvPr id="1069" name="Greater Manchester"/>
            <p:cNvSpPr>
              <a:spLocks/>
            </p:cNvSpPr>
            <p:nvPr/>
          </p:nvSpPr>
          <p:spPr bwMode="auto">
            <a:xfrm>
              <a:off x="5748225" y="4817602"/>
              <a:ext cx="330697" cy="251960"/>
            </a:xfrm>
            <a:custGeom>
              <a:avLst/>
              <a:gdLst/>
              <a:ahLst/>
              <a:cxnLst>
                <a:cxn ang="0">
                  <a:pos x="30" y="124"/>
                </a:cxn>
                <a:cxn ang="0">
                  <a:pos x="0" y="106"/>
                </a:cxn>
                <a:cxn ang="0">
                  <a:pos x="2" y="70"/>
                </a:cxn>
                <a:cxn ang="0">
                  <a:pos x="42" y="46"/>
                </a:cxn>
                <a:cxn ang="0">
                  <a:pos x="54" y="34"/>
                </a:cxn>
                <a:cxn ang="0">
                  <a:pos x="64" y="28"/>
                </a:cxn>
                <a:cxn ang="0">
                  <a:pos x="68" y="26"/>
                </a:cxn>
                <a:cxn ang="0">
                  <a:pos x="72" y="26"/>
                </a:cxn>
                <a:cxn ang="0">
                  <a:pos x="80" y="28"/>
                </a:cxn>
                <a:cxn ang="0">
                  <a:pos x="92" y="28"/>
                </a:cxn>
                <a:cxn ang="0">
                  <a:pos x="104" y="28"/>
                </a:cxn>
                <a:cxn ang="0">
                  <a:pos x="130" y="16"/>
                </a:cxn>
                <a:cxn ang="0">
                  <a:pos x="152" y="0"/>
                </a:cxn>
                <a:cxn ang="0">
                  <a:pos x="180" y="0"/>
                </a:cxn>
                <a:cxn ang="0">
                  <a:pos x="192" y="14"/>
                </a:cxn>
                <a:cxn ang="0">
                  <a:pos x="198" y="46"/>
                </a:cxn>
                <a:cxn ang="0">
                  <a:pos x="216" y="68"/>
                </a:cxn>
                <a:cxn ang="0">
                  <a:pos x="230" y="84"/>
                </a:cxn>
                <a:cxn ang="0">
                  <a:pos x="240" y="94"/>
                </a:cxn>
                <a:cxn ang="0">
                  <a:pos x="218" y="122"/>
                </a:cxn>
                <a:cxn ang="0">
                  <a:pos x="204" y="130"/>
                </a:cxn>
                <a:cxn ang="0">
                  <a:pos x="196" y="156"/>
                </a:cxn>
                <a:cxn ang="0">
                  <a:pos x="194" y="166"/>
                </a:cxn>
                <a:cxn ang="0">
                  <a:pos x="152" y="182"/>
                </a:cxn>
                <a:cxn ang="0">
                  <a:pos x="136" y="172"/>
                </a:cxn>
                <a:cxn ang="0">
                  <a:pos x="116" y="180"/>
                </a:cxn>
                <a:cxn ang="0">
                  <a:pos x="96" y="166"/>
                </a:cxn>
                <a:cxn ang="0">
                  <a:pos x="78" y="162"/>
                </a:cxn>
                <a:cxn ang="0">
                  <a:pos x="60" y="160"/>
                </a:cxn>
                <a:cxn ang="0">
                  <a:pos x="56" y="154"/>
                </a:cxn>
                <a:cxn ang="0">
                  <a:pos x="58" y="132"/>
                </a:cxn>
                <a:cxn ang="0">
                  <a:pos x="42" y="118"/>
                </a:cxn>
                <a:cxn ang="0">
                  <a:pos x="30" y="124"/>
                </a:cxn>
              </a:cxnLst>
              <a:rect l="0" t="0" r="r" b="b"/>
              <a:pathLst>
                <a:path w="240" h="182">
                  <a:moveTo>
                    <a:pt x="30" y="124"/>
                  </a:moveTo>
                  <a:lnTo>
                    <a:pt x="0" y="106"/>
                  </a:lnTo>
                  <a:lnTo>
                    <a:pt x="2" y="70"/>
                  </a:lnTo>
                  <a:lnTo>
                    <a:pt x="42" y="46"/>
                  </a:lnTo>
                  <a:lnTo>
                    <a:pt x="54" y="34"/>
                  </a:lnTo>
                  <a:lnTo>
                    <a:pt x="64" y="28"/>
                  </a:lnTo>
                  <a:lnTo>
                    <a:pt x="68" y="26"/>
                  </a:lnTo>
                  <a:lnTo>
                    <a:pt x="72" y="26"/>
                  </a:lnTo>
                  <a:lnTo>
                    <a:pt x="80" y="28"/>
                  </a:lnTo>
                  <a:lnTo>
                    <a:pt x="92" y="28"/>
                  </a:lnTo>
                  <a:lnTo>
                    <a:pt x="104" y="28"/>
                  </a:lnTo>
                  <a:lnTo>
                    <a:pt x="130" y="16"/>
                  </a:lnTo>
                  <a:lnTo>
                    <a:pt x="152" y="0"/>
                  </a:lnTo>
                  <a:lnTo>
                    <a:pt x="180" y="0"/>
                  </a:lnTo>
                  <a:lnTo>
                    <a:pt x="192" y="14"/>
                  </a:lnTo>
                  <a:lnTo>
                    <a:pt x="198" y="46"/>
                  </a:lnTo>
                  <a:lnTo>
                    <a:pt x="216" y="68"/>
                  </a:lnTo>
                  <a:lnTo>
                    <a:pt x="230" y="84"/>
                  </a:lnTo>
                  <a:lnTo>
                    <a:pt x="240" y="94"/>
                  </a:lnTo>
                  <a:lnTo>
                    <a:pt x="218" y="122"/>
                  </a:lnTo>
                  <a:lnTo>
                    <a:pt x="204" y="130"/>
                  </a:lnTo>
                  <a:lnTo>
                    <a:pt x="196" y="156"/>
                  </a:lnTo>
                  <a:lnTo>
                    <a:pt x="194" y="166"/>
                  </a:lnTo>
                  <a:lnTo>
                    <a:pt x="152" y="182"/>
                  </a:lnTo>
                  <a:lnTo>
                    <a:pt x="136" y="172"/>
                  </a:lnTo>
                  <a:lnTo>
                    <a:pt x="116" y="180"/>
                  </a:lnTo>
                  <a:lnTo>
                    <a:pt x="96" y="166"/>
                  </a:lnTo>
                  <a:lnTo>
                    <a:pt x="78" y="162"/>
                  </a:lnTo>
                  <a:lnTo>
                    <a:pt x="60" y="160"/>
                  </a:lnTo>
                  <a:lnTo>
                    <a:pt x="56" y="154"/>
                  </a:lnTo>
                  <a:lnTo>
                    <a:pt x="58" y="132"/>
                  </a:lnTo>
                  <a:lnTo>
                    <a:pt x="42" y="118"/>
                  </a:lnTo>
                  <a:lnTo>
                    <a:pt x="30" y="124"/>
                  </a:lnTo>
                  <a:close/>
                </a:path>
              </a:pathLst>
            </a:custGeom>
            <a:grpFill/>
            <a:ln w="3175" cmpd="sng">
              <a:solidFill>
                <a:schemeClr val="bg2"/>
              </a:solidFill>
              <a:round/>
              <a:headEnd/>
              <a:tailEnd/>
            </a:ln>
          </p:spPr>
          <p:txBody>
            <a:bodyPr/>
            <a:lstStyle/>
            <a:p>
              <a:endParaRPr lang="en-GB" dirty="0"/>
            </a:p>
          </p:txBody>
        </p:sp>
        <p:sp>
          <p:nvSpPr>
            <p:cNvPr id="1070" name="West Yorkshire"/>
            <p:cNvSpPr>
              <a:spLocks/>
            </p:cNvSpPr>
            <p:nvPr/>
          </p:nvSpPr>
          <p:spPr bwMode="auto">
            <a:xfrm>
              <a:off x="5958848" y="4666032"/>
              <a:ext cx="356287" cy="289360"/>
            </a:xfrm>
            <a:custGeom>
              <a:avLst/>
              <a:gdLst/>
              <a:ahLst/>
              <a:cxnLst>
                <a:cxn ang="0">
                  <a:pos x="104" y="210"/>
                </a:cxn>
                <a:cxn ang="0">
                  <a:pos x="88" y="204"/>
                </a:cxn>
                <a:cxn ang="0">
                  <a:pos x="46" y="154"/>
                </a:cxn>
                <a:cxn ang="0">
                  <a:pos x="40" y="122"/>
                </a:cxn>
                <a:cxn ang="0">
                  <a:pos x="28" y="110"/>
                </a:cxn>
                <a:cxn ang="0">
                  <a:pos x="0" y="110"/>
                </a:cxn>
                <a:cxn ang="0">
                  <a:pos x="0" y="86"/>
                </a:cxn>
                <a:cxn ang="0">
                  <a:pos x="18" y="44"/>
                </a:cxn>
                <a:cxn ang="0">
                  <a:pos x="40" y="0"/>
                </a:cxn>
                <a:cxn ang="0">
                  <a:pos x="124" y="34"/>
                </a:cxn>
                <a:cxn ang="0">
                  <a:pos x="144" y="32"/>
                </a:cxn>
                <a:cxn ang="0">
                  <a:pos x="150" y="20"/>
                </a:cxn>
                <a:cxn ang="0">
                  <a:pos x="164" y="20"/>
                </a:cxn>
                <a:cxn ang="0">
                  <a:pos x="172" y="30"/>
                </a:cxn>
                <a:cxn ang="0">
                  <a:pos x="186" y="28"/>
                </a:cxn>
                <a:cxn ang="0">
                  <a:pos x="194" y="8"/>
                </a:cxn>
                <a:cxn ang="0">
                  <a:pos x="220" y="8"/>
                </a:cxn>
                <a:cxn ang="0">
                  <a:pos x="216" y="84"/>
                </a:cxn>
                <a:cxn ang="0">
                  <a:pos x="244" y="92"/>
                </a:cxn>
                <a:cxn ang="0">
                  <a:pos x="254" y="96"/>
                </a:cxn>
                <a:cxn ang="0">
                  <a:pos x="258" y="114"/>
                </a:cxn>
                <a:cxn ang="0">
                  <a:pos x="244" y="144"/>
                </a:cxn>
                <a:cxn ang="0">
                  <a:pos x="212" y="144"/>
                </a:cxn>
                <a:cxn ang="0">
                  <a:pos x="172" y="156"/>
                </a:cxn>
                <a:cxn ang="0">
                  <a:pos x="156" y="172"/>
                </a:cxn>
                <a:cxn ang="0">
                  <a:pos x="104" y="210"/>
                </a:cxn>
              </a:cxnLst>
              <a:rect l="0" t="0" r="r" b="b"/>
              <a:pathLst>
                <a:path w="258" h="210">
                  <a:moveTo>
                    <a:pt x="104" y="210"/>
                  </a:moveTo>
                  <a:lnTo>
                    <a:pt x="88" y="204"/>
                  </a:lnTo>
                  <a:lnTo>
                    <a:pt x="46" y="154"/>
                  </a:lnTo>
                  <a:lnTo>
                    <a:pt x="40" y="122"/>
                  </a:lnTo>
                  <a:lnTo>
                    <a:pt x="28" y="110"/>
                  </a:lnTo>
                  <a:lnTo>
                    <a:pt x="0" y="110"/>
                  </a:lnTo>
                  <a:lnTo>
                    <a:pt x="0" y="86"/>
                  </a:lnTo>
                  <a:lnTo>
                    <a:pt x="18" y="44"/>
                  </a:lnTo>
                  <a:lnTo>
                    <a:pt x="40" y="0"/>
                  </a:lnTo>
                  <a:lnTo>
                    <a:pt x="124" y="34"/>
                  </a:lnTo>
                  <a:lnTo>
                    <a:pt x="144" y="32"/>
                  </a:lnTo>
                  <a:lnTo>
                    <a:pt x="150" y="20"/>
                  </a:lnTo>
                  <a:lnTo>
                    <a:pt x="164" y="20"/>
                  </a:lnTo>
                  <a:lnTo>
                    <a:pt x="172" y="30"/>
                  </a:lnTo>
                  <a:lnTo>
                    <a:pt x="186" y="28"/>
                  </a:lnTo>
                  <a:lnTo>
                    <a:pt x="194" y="8"/>
                  </a:lnTo>
                  <a:lnTo>
                    <a:pt x="220" y="8"/>
                  </a:lnTo>
                  <a:lnTo>
                    <a:pt x="216" y="84"/>
                  </a:lnTo>
                  <a:lnTo>
                    <a:pt x="244" y="92"/>
                  </a:lnTo>
                  <a:lnTo>
                    <a:pt x="254" y="96"/>
                  </a:lnTo>
                  <a:lnTo>
                    <a:pt x="258" y="114"/>
                  </a:lnTo>
                  <a:lnTo>
                    <a:pt x="244" y="144"/>
                  </a:lnTo>
                  <a:lnTo>
                    <a:pt x="212" y="144"/>
                  </a:lnTo>
                  <a:lnTo>
                    <a:pt x="172" y="156"/>
                  </a:lnTo>
                  <a:lnTo>
                    <a:pt x="156" y="172"/>
                  </a:lnTo>
                  <a:lnTo>
                    <a:pt x="104" y="210"/>
                  </a:lnTo>
                  <a:close/>
                </a:path>
              </a:pathLst>
            </a:custGeom>
            <a:grpFill/>
            <a:ln w="3175" cmpd="sng">
              <a:solidFill>
                <a:schemeClr val="bg2"/>
              </a:solidFill>
              <a:round/>
              <a:headEnd/>
              <a:tailEnd/>
            </a:ln>
          </p:spPr>
          <p:txBody>
            <a:bodyPr/>
            <a:lstStyle/>
            <a:p>
              <a:endParaRPr lang="en-GB" dirty="0"/>
            </a:p>
          </p:txBody>
        </p:sp>
        <p:sp>
          <p:nvSpPr>
            <p:cNvPr id="1071" name="Humberside"/>
            <p:cNvSpPr>
              <a:spLocks/>
            </p:cNvSpPr>
            <p:nvPr/>
          </p:nvSpPr>
          <p:spPr bwMode="auto">
            <a:xfrm>
              <a:off x="6350566" y="4524305"/>
              <a:ext cx="417308" cy="464551"/>
            </a:xfrm>
            <a:custGeom>
              <a:avLst/>
              <a:gdLst/>
              <a:ahLst/>
              <a:cxnLst>
                <a:cxn ang="0">
                  <a:pos x="22" y="190"/>
                </a:cxn>
                <a:cxn ang="0">
                  <a:pos x="60" y="58"/>
                </a:cxn>
                <a:cxn ang="0">
                  <a:pos x="92" y="72"/>
                </a:cxn>
                <a:cxn ang="0">
                  <a:pos x="148" y="36"/>
                </a:cxn>
                <a:cxn ang="0">
                  <a:pos x="158" y="8"/>
                </a:cxn>
                <a:cxn ang="0">
                  <a:pos x="198" y="22"/>
                </a:cxn>
                <a:cxn ang="0">
                  <a:pos x="218" y="20"/>
                </a:cxn>
                <a:cxn ang="0">
                  <a:pos x="234" y="30"/>
                </a:cxn>
                <a:cxn ang="0">
                  <a:pos x="204" y="66"/>
                </a:cxn>
                <a:cxn ang="0">
                  <a:pos x="208" y="90"/>
                </a:cxn>
                <a:cxn ang="0">
                  <a:pos x="268" y="184"/>
                </a:cxn>
                <a:cxn ang="0">
                  <a:pos x="294" y="222"/>
                </a:cxn>
                <a:cxn ang="0">
                  <a:pos x="302" y="258"/>
                </a:cxn>
                <a:cxn ang="0">
                  <a:pos x="274" y="238"/>
                </a:cxn>
                <a:cxn ang="0">
                  <a:pos x="206" y="206"/>
                </a:cxn>
                <a:cxn ang="0">
                  <a:pos x="164" y="204"/>
                </a:cxn>
                <a:cxn ang="0">
                  <a:pos x="90" y="208"/>
                </a:cxn>
                <a:cxn ang="0">
                  <a:pos x="72" y="220"/>
                </a:cxn>
                <a:cxn ang="0">
                  <a:pos x="112" y="214"/>
                </a:cxn>
                <a:cxn ang="0">
                  <a:pos x="166" y="214"/>
                </a:cxn>
                <a:cxn ang="0">
                  <a:pos x="186" y="210"/>
                </a:cxn>
                <a:cxn ang="0">
                  <a:pos x="210" y="230"/>
                </a:cxn>
                <a:cxn ang="0">
                  <a:pos x="244" y="248"/>
                </a:cxn>
                <a:cxn ang="0">
                  <a:pos x="280" y="292"/>
                </a:cxn>
                <a:cxn ang="0">
                  <a:pos x="242" y="336"/>
                </a:cxn>
                <a:cxn ang="0">
                  <a:pos x="220" y="280"/>
                </a:cxn>
                <a:cxn ang="0">
                  <a:pos x="192" y="236"/>
                </a:cxn>
                <a:cxn ang="0">
                  <a:pos x="182" y="268"/>
                </a:cxn>
                <a:cxn ang="0">
                  <a:pos x="144" y="282"/>
                </a:cxn>
                <a:cxn ang="0">
                  <a:pos x="118" y="304"/>
                </a:cxn>
                <a:cxn ang="0">
                  <a:pos x="76" y="284"/>
                </a:cxn>
                <a:cxn ang="0">
                  <a:pos x="32" y="294"/>
                </a:cxn>
                <a:cxn ang="0">
                  <a:pos x="44" y="276"/>
                </a:cxn>
                <a:cxn ang="0">
                  <a:pos x="48" y="242"/>
                </a:cxn>
                <a:cxn ang="0">
                  <a:pos x="0" y="206"/>
                </a:cxn>
              </a:cxnLst>
              <a:rect l="0" t="0" r="r" b="b"/>
              <a:pathLst>
                <a:path w="302" h="336">
                  <a:moveTo>
                    <a:pt x="0" y="206"/>
                  </a:moveTo>
                  <a:lnTo>
                    <a:pt x="22" y="190"/>
                  </a:lnTo>
                  <a:lnTo>
                    <a:pt x="18" y="106"/>
                  </a:lnTo>
                  <a:lnTo>
                    <a:pt x="60" y="58"/>
                  </a:lnTo>
                  <a:lnTo>
                    <a:pt x="84" y="62"/>
                  </a:lnTo>
                  <a:lnTo>
                    <a:pt x="92" y="72"/>
                  </a:lnTo>
                  <a:lnTo>
                    <a:pt x="134" y="34"/>
                  </a:lnTo>
                  <a:lnTo>
                    <a:pt x="148" y="36"/>
                  </a:lnTo>
                  <a:lnTo>
                    <a:pt x="160" y="26"/>
                  </a:lnTo>
                  <a:lnTo>
                    <a:pt x="158" y="8"/>
                  </a:lnTo>
                  <a:lnTo>
                    <a:pt x="174" y="0"/>
                  </a:lnTo>
                  <a:lnTo>
                    <a:pt x="198" y="22"/>
                  </a:lnTo>
                  <a:lnTo>
                    <a:pt x="204" y="16"/>
                  </a:lnTo>
                  <a:lnTo>
                    <a:pt x="218" y="20"/>
                  </a:lnTo>
                  <a:lnTo>
                    <a:pt x="232" y="24"/>
                  </a:lnTo>
                  <a:lnTo>
                    <a:pt x="234" y="30"/>
                  </a:lnTo>
                  <a:lnTo>
                    <a:pt x="218" y="42"/>
                  </a:lnTo>
                  <a:lnTo>
                    <a:pt x="204" y="66"/>
                  </a:lnTo>
                  <a:lnTo>
                    <a:pt x="204" y="76"/>
                  </a:lnTo>
                  <a:lnTo>
                    <a:pt x="208" y="90"/>
                  </a:lnTo>
                  <a:lnTo>
                    <a:pt x="246" y="152"/>
                  </a:lnTo>
                  <a:lnTo>
                    <a:pt x="268" y="184"/>
                  </a:lnTo>
                  <a:lnTo>
                    <a:pt x="288" y="214"/>
                  </a:lnTo>
                  <a:lnTo>
                    <a:pt x="294" y="222"/>
                  </a:lnTo>
                  <a:lnTo>
                    <a:pt x="300" y="234"/>
                  </a:lnTo>
                  <a:lnTo>
                    <a:pt x="302" y="258"/>
                  </a:lnTo>
                  <a:lnTo>
                    <a:pt x="290" y="244"/>
                  </a:lnTo>
                  <a:lnTo>
                    <a:pt x="274" y="238"/>
                  </a:lnTo>
                  <a:lnTo>
                    <a:pt x="258" y="238"/>
                  </a:lnTo>
                  <a:lnTo>
                    <a:pt x="206" y="206"/>
                  </a:lnTo>
                  <a:lnTo>
                    <a:pt x="190" y="198"/>
                  </a:lnTo>
                  <a:lnTo>
                    <a:pt x="164" y="204"/>
                  </a:lnTo>
                  <a:lnTo>
                    <a:pt x="104" y="206"/>
                  </a:lnTo>
                  <a:lnTo>
                    <a:pt x="90" y="208"/>
                  </a:lnTo>
                  <a:lnTo>
                    <a:pt x="56" y="214"/>
                  </a:lnTo>
                  <a:lnTo>
                    <a:pt x="72" y="220"/>
                  </a:lnTo>
                  <a:lnTo>
                    <a:pt x="96" y="216"/>
                  </a:lnTo>
                  <a:lnTo>
                    <a:pt x="112" y="214"/>
                  </a:lnTo>
                  <a:lnTo>
                    <a:pt x="140" y="218"/>
                  </a:lnTo>
                  <a:lnTo>
                    <a:pt x="166" y="214"/>
                  </a:lnTo>
                  <a:lnTo>
                    <a:pt x="176" y="212"/>
                  </a:lnTo>
                  <a:lnTo>
                    <a:pt x="186" y="210"/>
                  </a:lnTo>
                  <a:lnTo>
                    <a:pt x="190" y="210"/>
                  </a:lnTo>
                  <a:lnTo>
                    <a:pt x="210" y="230"/>
                  </a:lnTo>
                  <a:lnTo>
                    <a:pt x="226" y="248"/>
                  </a:lnTo>
                  <a:lnTo>
                    <a:pt x="244" y="248"/>
                  </a:lnTo>
                  <a:lnTo>
                    <a:pt x="262" y="256"/>
                  </a:lnTo>
                  <a:lnTo>
                    <a:pt x="280" y="292"/>
                  </a:lnTo>
                  <a:lnTo>
                    <a:pt x="262" y="320"/>
                  </a:lnTo>
                  <a:lnTo>
                    <a:pt x="242" y="336"/>
                  </a:lnTo>
                  <a:lnTo>
                    <a:pt x="222" y="312"/>
                  </a:lnTo>
                  <a:lnTo>
                    <a:pt x="220" y="280"/>
                  </a:lnTo>
                  <a:lnTo>
                    <a:pt x="224" y="270"/>
                  </a:lnTo>
                  <a:lnTo>
                    <a:pt x="192" y="236"/>
                  </a:lnTo>
                  <a:lnTo>
                    <a:pt x="180" y="238"/>
                  </a:lnTo>
                  <a:lnTo>
                    <a:pt x="182" y="268"/>
                  </a:lnTo>
                  <a:lnTo>
                    <a:pt x="156" y="274"/>
                  </a:lnTo>
                  <a:lnTo>
                    <a:pt x="144" y="282"/>
                  </a:lnTo>
                  <a:lnTo>
                    <a:pt x="140" y="302"/>
                  </a:lnTo>
                  <a:lnTo>
                    <a:pt x="118" y="304"/>
                  </a:lnTo>
                  <a:lnTo>
                    <a:pt x="116" y="286"/>
                  </a:lnTo>
                  <a:lnTo>
                    <a:pt x="76" y="284"/>
                  </a:lnTo>
                  <a:lnTo>
                    <a:pt x="60" y="310"/>
                  </a:lnTo>
                  <a:lnTo>
                    <a:pt x="32" y="294"/>
                  </a:lnTo>
                  <a:lnTo>
                    <a:pt x="26" y="278"/>
                  </a:lnTo>
                  <a:lnTo>
                    <a:pt x="44" y="276"/>
                  </a:lnTo>
                  <a:lnTo>
                    <a:pt x="46" y="262"/>
                  </a:lnTo>
                  <a:lnTo>
                    <a:pt x="48" y="242"/>
                  </a:lnTo>
                  <a:lnTo>
                    <a:pt x="26" y="220"/>
                  </a:lnTo>
                  <a:lnTo>
                    <a:pt x="0" y="206"/>
                  </a:lnTo>
                  <a:close/>
                </a:path>
              </a:pathLst>
            </a:custGeom>
            <a:grpFill/>
            <a:ln w="3175" cmpd="sng">
              <a:solidFill>
                <a:schemeClr val="bg2"/>
              </a:solidFill>
              <a:round/>
              <a:headEnd/>
              <a:tailEnd/>
            </a:ln>
          </p:spPr>
          <p:txBody>
            <a:bodyPr/>
            <a:lstStyle/>
            <a:p>
              <a:endParaRPr lang="en-GB" dirty="0"/>
            </a:p>
          </p:txBody>
        </p:sp>
        <p:sp>
          <p:nvSpPr>
            <p:cNvPr id="1072" name="North Yorkshire"/>
            <p:cNvSpPr>
              <a:spLocks/>
            </p:cNvSpPr>
            <p:nvPr/>
          </p:nvSpPr>
          <p:spPr bwMode="auto">
            <a:xfrm>
              <a:off x="5799404" y="4319588"/>
              <a:ext cx="834616" cy="503919"/>
            </a:xfrm>
            <a:custGeom>
              <a:avLst/>
              <a:gdLst/>
              <a:ahLst/>
              <a:cxnLst>
                <a:cxn ang="0">
                  <a:pos x="372" y="364"/>
                </a:cxn>
                <a:cxn ang="0">
                  <a:pos x="358" y="342"/>
                </a:cxn>
                <a:cxn ang="0">
                  <a:pos x="332" y="258"/>
                </a:cxn>
                <a:cxn ang="0">
                  <a:pos x="300" y="278"/>
                </a:cxn>
                <a:cxn ang="0">
                  <a:pos x="280" y="270"/>
                </a:cxn>
                <a:cxn ang="0">
                  <a:pos x="258" y="282"/>
                </a:cxn>
                <a:cxn ang="0">
                  <a:pos x="154" y="250"/>
                </a:cxn>
                <a:cxn ang="0">
                  <a:pos x="112" y="288"/>
                </a:cxn>
                <a:cxn ang="0">
                  <a:pos x="32" y="232"/>
                </a:cxn>
                <a:cxn ang="0">
                  <a:pos x="28" y="144"/>
                </a:cxn>
                <a:cxn ang="0">
                  <a:pos x="48" y="102"/>
                </a:cxn>
                <a:cxn ang="0">
                  <a:pos x="42" y="70"/>
                </a:cxn>
                <a:cxn ang="0">
                  <a:pos x="86" y="40"/>
                </a:cxn>
                <a:cxn ang="0">
                  <a:pos x="116" y="44"/>
                </a:cxn>
                <a:cxn ang="0">
                  <a:pos x="158" y="48"/>
                </a:cxn>
                <a:cxn ang="0">
                  <a:pos x="194" y="18"/>
                </a:cxn>
                <a:cxn ang="0">
                  <a:pos x="246" y="20"/>
                </a:cxn>
                <a:cxn ang="0">
                  <a:pos x="278" y="24"/>
                </a:cxn>
                <a:cxn ang="0">
                  <a:pos x="336" y="42"/>
                </a:cxn>
                <a:cxn ang="0">
                  <a:pos x="380" y="28"/>
                </a:cxn>
                <a:cxn ang="0">
                  <a:pos x="430" y="30"/>
                </a:cxn>
                <a:cxn ang="0">
                  <a:pos x="458" y="0"/>
                </a:cxn>
                <a:cxn ang="0">
                  <a:pos x="504" y="24"/>
                </a:cxn>
                <a:cxn ang="0">
                  <a:pos x="516" y="52"/>
                </a:cxn>
                <a:cxn ang="0">
                  <a:pos x="558" y="120"/>
                </a:cxn>
                <a:cxn ang="0">
                  <a:pos x="584" y="134"/>
                </a:cxn>
                <a:cxn ang="0">
                  <a:pos x="590" y="154"/>
                </a:cxn>
                <a:cxn ang="0">
                  <a:pos x="602" y="164"/>
                </a:cxn>
                <a:cxn ang="0">
                  <a:pos x="572" y="148"/>
                </a:cxn>
                <a:cxn ang="0">
                  <a:pos x="558" y="174"/>
                </a:cxn>
                <a:cxn ang="0">
                  <a:pos x="532" y="182"/>
                </a:cxn>
                <a:cxn ang="0">
                  <a:pos x="482" y="210"/>
                </a:cxn>
                <a:cxn ang="0">
                  <a:pos x="416" y="254"/>
                </a:cxn>
                <a:cxn ang="0">
                  <a:pos x="398" y="352"/>
                </a:cxn>
              </a:cxnLst>
              <a:rect l="0" t="0" r="r" b="b"/>
              <a:pathLst>
                <a:path w="602" h="364">
                  <a:moveTo>
                    <a:pt x="398" y="352"/>
                  </a:moveTo>
                  <a:lnTo>
                    <a:pt x="372" y="364"/>
                  </a:lnTo>
                  <a:lnTo>
                    <a:pt x="368" y="346"/>
                  </a:lnTo>
                  <a:lnTo>
                    <a:pt x="358" y="342"/>
                  </a:lnTo>
                  <a:lnTo>
                    <a:pt x="330" y="334"/>
                  </a:lnTo>
                  <a:lnTo>
                    <a:pt x="332" y="258"/>
                  </a:lnTo>
                  <a:lnTo>
                    <a:pt x="308" y="258"/>
                  </a:lnTo>
                  <a:lnTo>
                    <a:pt x="300" y="278"/>
                  </a:lnTo>
                  <a:lnTo>
                    <a:pt x="286" y="280"/>
                  </a:lnTo>
                  <a:lnTo>
                    <a:pt x="280" y="270"/>
                  </a:lnTo>
                  <a:lnTo>
                    <a:pt x="264" y="270"/>
                  </a:lnTo>
                  <a:lnTo>
                    <a:pt x="258" y="282"/>
                  </a:lnTo>
                  <a:lnTo>
                    <a:pt x="238" y="284"/>
                  </a:lnTo>
                  <a:lnTo>
                    <a:pt x="154" y="250"/>
                  </a:lnTo>
                  <a:lnTo>
                    <a:pt x="132" y="290"/>
                  </a:lnTo>
                  <a:lnTo>
                    <a:pt x="112" y="288"/>
                  </a:lnTo>
                  <a:lnTo>
                    <a:pt x="62" y="260"/>
                  </a:lnTo>
                  <a:lnTo>
                    <a:pt x="32" y="232"/>
                  </a:lnTo>
                  <a:lnTo>
                    <a:pt x="0" y="180"/>
                  </a:lnTo>
                  <a:lnTo>
                    <a:pt x="28" y="144"/>
                  </a:lnTo>
                  <a:lnTo>
                    <a:pt x="48" y="134"/>
                  </a:lnTo>
                  <a:lnTo>
                    <a:pt x="48" y="102"/>
                  </a:lnTo>
                  <a:lnTo>
                    <a:pt x="28" y="78"/>
                  </a:lnTo>
                  <a:lnTo>
                    <a:pt x="42" y="70"/>
                  </a:lnTo>
                  <a:lnTo>
                    <a:pt x="70" y="72"/>
                  </a:lnTo>
                  <a:lnTo>
                    <a:pt x="86" y="40"/>
                  </a:lnTo>
                  <a:lnTo>
                    <a:pt x="108" y="32"/>
                  </a:lnTo>
                  <a:lnTo>
                    <a:pt x="116" y="44"/>
                  </a:lnTo>
                  <a:lnTo>
                    <a:pt x="150" y="38"/>
                  </a:lnTo>
                  <a:lnTo>
                    <a:pt x="158" y="48"/>
                  </a:lnTo>
                  <a:lnTo>
                    <a:pt x="186" y="42"/>
                  </a:lnTo>
                  <a:lnTo>
                    <a:pt x="194" y="18"/>
                  </a:lnTo>
                  <a:lnTo>
                    <a:pt x="224" y="8"/>
                  </a:lnTo>
                  <a:lnTo>
                    <a:pt x="246" y="20"/>
                  </a:lnTo>
                  <a:lnTo>
                    <a:pt x="252" y="38"/>
                  </a:lnTo>
                  <a:lnTo>
                    <a:pt x="278" y="24"/>
                  </a:lnTo>
                  <a:lnTo>
                    <a:pt x="298" y="26"/>
                  </a:lnTo>
                  <a:lnTo>
                    <a:pt x="336" y="42"/>
                  </a:lnTo>
                  <a:lnTo>
                    <a:pt x="352" y="38"/>
                  </a:lnTo>
                  <a:lnTo>
                    <a:pt x="380" y="28"/>
                  </a:lnTo>
                  <a:lnTo>
                    <a:pt x="412" y="32"/>
                  </a:lnTo>
                  <a:lnTo>
                    <a:pt x="430" y="30"/>
                  </a:lnTo>
                  <a:lnTo>
                    <a:pt x="434" y="14"/>
                  </a:lnTo>
                  <a:lnTo>
                    <a:pt x="458" y="0"/>
                  </a:lnTo>
                  <a:lnTo>
                    <a:pt x="482" y="14"/>
                  </a:lnTo>
                  <a:lnTo>
                    <a:pt x="504" y="24"/>
                  </a:lnTo>
                  <a:lnTo>
                    <a:pt x="512" y="34"/>
                  </a:lnTo>
                  <a:lnTo>
                    <a:pt x="516" y="52"/>
                  </a:lnTo>
                  <a:lnTo>
                    <a:pt x="534" y="72"/>
                  </a:lnTo>
                  <a:lnTo>
                    <a:pt x="558" y="120"/>
                  </a:lnTo>
                  <a:lnTo>
                    <a:pt x="574" y="128"/>
                  </a:lnTo>
                  <a:lnTo>
                    <a:pt x="584" y="134"/>
                  </a:lnTo>
                  <a:lnTo>
                    <a:pt x="590" y="146"/>
                  </a:lnTo>
                  <a:lnTo>
                    <a:pt x="590" y="154"/>
                  </a:lnTo>
                  <a:lnTo>
                    <a:pt x="594" y="158"/>
                  </a:lnTo>
                  <a:lnTo>
                    <a:pt x="602" y="164"/>
                  </a:lnTo>
                  <a:lnTo>
                    <a:pt x="594" y="170"/>
                  </a:lnTo>
                  <a:lnTo>
                    <a:pt x="572" y="148"/>
                  </a:lnTo>
                  <a:lnTo>
                    <a:pt x="556" y="154"/>
                  </a:lnTo>
                  <a:lnTo>
                    <a:pt x="558" y="174"/>
                  </a:lnTo>
                  <a:lnTo>
                    <a:pt x="546" y="184"/>
                  </a:lnTo>
                  <a:lnTo>
                    <a:pt x="532" y="182"/>
                  </a:lnTo>
                  <a:lnTo>
                    <a:pt x="490" y="220"/>
                  </a:lnTo>
                  <a:lnTo>
                    <a:pt x="482" y="210"/>
                  </a:lnTo>
                  <a:lnTo>
                    <a:pt x="458" y="206"/>
                  </a:lnTo>
                  <a:lnTo>
                    <a:pt x="416" y="254"/>
                  </a:lnTo>
                  <a:lnTo>
                    <a:pt x="420" y="338"/>
                  </a:lnTo>
                  <a:lnTo>
                    <a:pt x="398" y="352"/>
                  </a:lnTo>
                  <a:close/>
                </a:path>
              </a:pathLst>
            </a:custGeom>
            <a:grpFill/>
            <a:ln w="3175" cmpd="sng">
              <a:solidFill>
                <a:schemeClr val="bg2"/>
              </a:solidFill>
              <a:round/>
              <a:headEnd/>
              <a:tailEnd/>
            </a:ln>
          </p:spPr>
          <p:txBody>
            <a:bodyPr/>
            <a:lstStyle/>
            <a:p>
              <a:endParaRPr lang="en-GB" dirty="0"/>
            </a:p>
          </p:txBody>
        </p:sp>
        <p:sp>
          <p:nvSpPr>
            <p:cNvPr id="1073" name="Durham"/>
            <p:cNvSpPr>
              <a:spLocks/>
            </p:cNvSpPr>
            <p:nvPr/>
          </p:nvSpPr>
          <p:spPr bwMode="auto">
            <a:xfrm>
              <a:off x="5880110" y="4114870"/>
              <a:ext cx="374003" cy="269676"/>
            </a:xfrm>
            <a:custGeom>
              <a:avLst/>
              <a:gdLst/>
              <a:ahLst/>
              <a:cxnLst>
                <a:cxn ang="0">
                  <a:pos x="220" y="173"/>
                </a:cxn>
                <a:cxn ang="0">
                  <a:pos x="194" y="187"/>
                </a:cxn>
                <a:cxn ang="0">
                  <a:pos x="186" y="169"/>
                </a:cxn>
                <a:cxn ang="0">
                  <a:pos x="164" y="157"/>
                </a:cxn>
                <a:cxn ang="0">
                  <a:pos x="136" y="167"/>
                </a:cxn>
                <a:cxn ang="0">
                  <a:pos x="126" y="191"/>
                </a:cxn>
                <a:cxn ang="0">
                  <a:pos x="100" y="195"/>
                </a:cxn>
                <a:cxn ang="0">
                  <a:pos x="92" y="187"/>
                </a:cxn>
                <a:cxn ang="0">
                  <a:pos x="58" y="193"/>
                </a:cxn>
                <a:cxn ang="0">
                  <a:pos x="50" y="181"/>
                </a:cxn>
                <a:cxn ang="0">
                  <a:pos x="54" y="161"/>
                </a:cxn>
                <a:cxn ang="0">
                  <a:pos x="30" y="161"/>
                </a:cxn>
                <a:cxn ang="0">
                  <a:pos x="0" y="125"/>
                </a:cxn>
                <a:cxn ang="0">
                  <a:pos x="2" y="109"/>
                </a:cxn>
                <a:cxn ang="0">
                  <a:pos x="18" y="94"/>
                </a:cxn>
                <a:cxn ang="0">
                  <a:pos x="0" y="78"/>
                </a:cxn>
                <a:cxn ang="0">
                  <a:pos x="6" y="42"/>
                </a:cxn>
                <a:cxn ang="0">
                  <a:pos x="30" y="46"/>
                </a:cxn>
                <a:cxn ang="0">
                  <a:pos x="72" y="16"/>
                </a:cxn>
                <a:cxn ang="0">
                  <a:pos x="96" y="12"/>
                </a:cxn>
                <a:cxn ang="0">
                  <a:pos x="116" y="18"/>
                </a:cxn>
                <a:cxn ang="0">
                  <a:pos x="132" y="0"/>
                </a:cxn>
                <a:cxn ang="0">
                  <a:pos x="168" y="10"/>
                </a:cxn>
                <a:cxn ang="0">
                  <a:pos x="210" y="12"/>
                </a:cxn>
                <a:cxn ang="0">
                  <a:pos x="218" y="26"/>
                </a:cxn>
                <a:cxn ang="0">
                  <a:pos x="232" y="32"/>
                </a:cxn>
                <a:cxn ang="0">
                  <a:pos x="246" y="24"/>
                </a:cxn>
                <a:cxn ang="0">
                  <a:pos x="256" y="52"/>
                </a:cxn>
                <a:cxn ang="0">
                  <a:pos x="270" y="74"/>
                </a:cxn>
                <a:cxn ang="0">
                  <a:pos x="252" y="82"/>
                </a:cxn>
                <a:cxn ang="0">
                  <a:pos x="222" y="127"/>
                </a:cxn>
                <a:cxn ang="0">
                  <a:pos x="220" y="173"/>
                </a:cxn>
              </a:cxnLst>
              <a:rect l="0" t="0" r="r" b="b"/>
              <a:pathLst>
                <a:path w="270" h="195">
                  <a:moveTo>
                    <a:pt x="220" y="173"/>
                  </a:moveTo>
                  <a:lnTo>
                    <a:pt x="194" y="187"/>
                  </a:lnTo>
                  <a:lnTo>
                    <a:pt x="186" y="169"/>
                  </a:lnTo>
                  <a:lnTo>
                    <a:pt x="164" y="157"/>
                  </a:lnTo>
                  <a:lnTo>
                    <a:pt x="136" y="167"/>
                  </a:lnTo>
                  <a:lnTo>
                    <a:pt x="126" y="191"/>
                  </a:lnTo>
                  <a:lnTo>
                    <a:pt x="100" y="195"/>
                  </a:lnTo>
                  <a:lnTo>
                    <a:pt x="92" y="187"/>
                  </a:lnTo>
                  <a:lnTo>
                    <a:pt x="58" y="193"/>
                  </a:lnTo>
                  <a:lnTo>
                    <a:pt x="50" y="181"/>
                  </a:lnTo>
                  <a:lnTo>
                    <a:pt x="54" y="161"/>
                  </a:lnTo>
                  <a:lnTo>
                    <a:pt x="30" y="161"/>
                  </a:lnTo>
                  <a:lnTo>
                    <a:pt x="0" y="125"/>
                  </a:lnTo>
                  <a:lnTo>
                    <a:pt x="2" y="109"/>
                  </a:lnTo>
                  <a:lnTo>
                    <a:pt x="18" y="94"/>
                  </a:lnTo>
                  <a:lnTo>
                    <a:pt x="0" y="78"/>
                  </a:lnTo>
                  <a:lnTo>
                    <a:pt x="6" y="42"/>
                  </a:lnTo>
                  <a:lnTo>
                    <a:pt x="30" y="46"/>
                  </a:lnTo>
                  <a:lnTo>
                    <a:pt x="72" y="16"/>
                  </a:lnTo>
                  <a:lnTo>
                    <a:pt x="96" y="12"/>
                  </a:lnTo>
                  <a:lnTo>
                    <a:pt x="116" y="18"/>
                  </a:lnTo>
                  <a:lnTo>
                    <a:pt x="132" y="0"/>
                  </a:lnTo>
                  <a:lnTo>
                    <a:pt x="168" y="10"/>
                  </a:lnTo>
                  <a:lnTo>
                    <a:pt x="210" y="12"/>
                  </a:lnTo>
                  <a:lnTo>
                    <a:pt x="218" y="26"/>
                  </a:lnTo>
                  <a:lnTo>
                    <a:pt x="232" y="32"/>
                  </a:lnTo>
                  <a:lnTo>
                    <a:pt x="246" y="24"/>
                  </a:lnTo>
                  <a:lnTo>
                    <a:pt x="256" y="52"/>
                  </a:lnTo>
                  <a:lnTo>
                    <a:pt x="270" y="74"/>
                  </a:lnTo>
                  <a:lnTo>
                    <a:pt x="252" y="82"/>
                  </a:lnTo>
                  <a:lnTo>
                    <a:pt x="222" y="127"/>
                  </a:lnTo>
                  <a:lnTo>
                    <a:pt x="220" y="173"/>
                  </a:lnTo>
                  <a:close/>
                </a:path>
              </a:pathLst>
            </a:custGeom>
            <a:grpFill/>
            <a:ln w="3175" cmpd="sng">
              <a:solidFill>
                <a:schemeClr val="bg2"/>
              </a:solidFill>
              <a:round/>
              <a:headEnd/>
              <a:tailEnd/>
            </a:ln>
          </p:spPr>
          <p:txBody>
            <a:bodyPr/>
            <a:lstStyle/>
            <a:p>
              <a:endParaRPr lang="en-GB" dirty="0"/>
            </a:p>
          </p:txBody>
        </p:sp>
        <p:sp>
          <p:nvSpPr>
            <p:cNvPr id="1074" name="Lancashire"/>
            <p:cNvSpPr>
              <a:spLocks/>
            </p:cNvSpPr>
            <p:nvPr/>
          </p:nvSpPr>
          <p:spPr bwMode="auto">
            <a:xfrm>
              <a:off x="5637993" y="4522336"/>
              <a:ext cx="344476" cy="440929"/>
            </a:xfrm>
            <a:custGeom>
              <a:avLst/>
              <a:gdLst/>
              <a:ahLst/>
              <a:cxnLst>
                <a:cxn ang="0">
                  <a:pos x="80" y="320"/>
                </a:cxn>
                <a:cxn ang="0">
                  <a:pos x="16" y="306"/>
                </a:cxn>
                <a:cxn ang="0">
                  <a:pos x="8" y="292"/>
                </a:cxn>
                <a:cxn ang="0">
                  <a:pos x="16" y="278"/>
                </a:cxn>
                <a:cxn ang="0">
                  <a:pos x="52" y="250"/>
                </a:cxn>
                <a:cxn ang="0">
                  <a:pos x="36" y="228"/>
                </a:cxn>
                <a:cxn ang="0">
                  <a:pos x="52" y="216"/>
                </a:cxn>
                <a:cxn ang="0">
                  <a:pos x="4" y="214"/>
                </a:cxn>
                <a:cxn ang="0">
                  <a:pos x="0" y="136"/>
                </a:cxn>
                <a:cxn ang="0">
                  <a:pos x="18" y="140"/>
                </a:cxn>
                <a:cxn ang="0">
                  <a:pos x="26" y="124"/>
                </a:cxn>
                <a:cxn ang="0">
                  <a:pos x="36" y="130"/>
                </a:cxn>
                <a:cxn ang="0">
                  <a:pos x="48" y="118"/>
                </a:cxn>
                <a:cxn ang="0">
                  <a:pos x="48" y="100"/>
                </a:cxn>
                <a:cxn ang="0">
                  <a:pos x="60" y="84"/>
                </a:cxn>
                <a:cxn ang="0">
                  <a:pos x="52" y="82"/>
                </a:cxn>
                <a:cxn ang="0">
                  <a:pos x="38" y="96"/>
                </a:cxn>
                <a:cxn ang="0">
                  <a:pos x="32" y="80"/>
                </a:cxn>
                <a:cxn ang="0">
                  <a:pos x="50" y="66"/>
                </a:cxn>
                <a:cxn ang="0">
                  <a:pos x="60" y="50"/>
                </a:cxn>
                <a:cxn ang="0">
                  <a:pos x="46" y="22"/>
                </a:cxn>
                <a:cxn ang="0">
                  <a:pos x="60" y="14"/>
                </a:cxn>
                <a:cxn ang="0">
                  <a:pos x="90" y="22"/>
                </a:cxn>
                <a:cxn ang="0">
                  <a:pos x="128" y="2"/>
                </a:cxn>
                <a:cxn ang="0">
                  <a:pos x="146" y="0"/>
                </a:cxn>
                <a:cxn ang="0">
                  <a:pos x="118" y="34"/>
                </a:cxn>
                <a:cxn ang="0">
                  <a:pos x="150" y="86"/>
                </a:cxn>
                <a:cxn ang="0">
                  <a:pos x="178" y="112"/>
                </a:cxn>
                <a:cxn ang="0">
                  <a:pos x="230" y="142"/>
                </a:cxn>
                <a:cxn ang="0">
                  <a:pos x="250" y="144"/>
                </a:cxn>
                <a:cxn ang="0">
                  <a:pos x="232" y="190"/>
                </a:cxn>
                <a:cxn ang="0">
                  <a:pos x="232" y="214"/>
                </a:cxn>
                <a:cxn ang="0">
                  <a:pos x="210" y="230"/>
                </a:cxn>
                <a:cxn ang="0">
                  <a:pos x="186" y="242"/>
                </a:cxn>
                <a:cxn ang="0">
                  <a:pos x="166" y="242"/>
                </a:cxn>
                <a:cxn ang="0">
                  <a:pos x="150" y="238"/>
                </a:cxn>
                <a:cxn ang="0">
                  <a:pos x="142" y="242"/>
                </a:cxn>
                <a:cxn ang="0">
                  <a:pos x="120" y="260"/>
                </a:cxn>
                <a:cxn ang="0">
                  <a:pos x="80" y="284"/>
                </a:cxn>
                <a:cxn ang="0">
                  <a:pos x="80" y="320"/>
                </a:cxn>
              </a:cxnLst>
              <a:rect l="0" t="0" r="r" b="b"/>
              <a:pathLst>
                <a:path w="250" h="320">
                  <a:moveTo>
                    <a:pt x="80" y="320"/>
                  </a:moveTo>
                  <a:lnTo>
                    <a:pt x="16" y="306"/>
                  </a:lnTo>
                  <a:lnTo>
                    <a:pt x="8" y="292"/>
                  </a:lnTo>
                  <a:lnTo>
                    <a:pt x="16" y="278"/>
                  </a:lnTo>
                  <a:lnTo>
                    <a:pt x="52" y="250"/>
                  </a:lnTo>
                  <a:lnTo>
                    <a:pt x="36" y="228"/>
                  </a:lnTo>
                  <a:lnTo>
                    <a:pt x="52" y="216"/>
                  </a:lnTo>
                  <a:lnTo>
                    <a:pt x="4" y="214"/>
                  </a:lnTo>
                  <a:lnTo>
                    <a:pt x="0" y="136"/>
                  </a:lnTo>
                  <a:lnTo>
                    <a:pt x="18" y="140"/>
                  </a:lnTo>
                  <a:lnTo>
                    <a:pt x="26" y="124"/>
                  </a:lnTo>
                  <a:lnTo>
                    <a:pt x="36" y="130"/>
                  </a:lnTo>
                  <a:lnTo>
                    <a:pt x="48" y="118"/>
                  </a:lnTo>
                  <a:lnTo>
                    <a:pt x="48" y="100"/>
                  </a:lnTo>
                  <a:lnTo>
                    <a:pt x="60" y="84"/>
                  </a:lnTo>
                  <a:lnTo>
                    <a:pt x="52" y="82"/>
                  </a:lnTo>
                  <a:lnTo>
                    <a:pt x="38" y="96"/>
                  </a:lnTo>
                  <a:lnTo>
                    <a:pt x="32" y="80"/>
                  </a:lnTo>
                  <a:lnTo>
                    <a:pt x="50" y="66"/>
                  </a:lnTo>
                  <a:lnTo>
                    <a:pt x="60" y="50"/>
                  </a:lnTo>
                  <a:lnTo>
                    <a:pt x="46" y="22"/>
                  </a:lnTo>
                  <a:lnTo>
                    <a:pt x="60" y="14"/>
                  </a:lnTo>
                  <a:lnTo>
                    <a:pt x="90" y="22"/>
                  </a:lnTo>
                  <a:lnTo>
                    <a:pt x="128" y="2"/>
                  </a:lnTo>
                  <a:lnTo>
                    <a:pt x="146" y="0"/>
                  </a:lnTo>
                  <a:lnTo>
                    <a:pt x="118" y="34"/>
                  </a:lnTo>
                  <a:lnTo>
                    <a:pt x="150" y="86"/>
                  </a:lnTo>
                  <a:lnTo>
                    <a:pt x="178" y="112"/>
                  </a:lnTo>
                  <a:lnTo>
                    <a:pt x="230" y="142"/>
                  </a:lnTo>
                  <a:lnTo>
                    <a:pt x="250" y="144"/>
                  </a:lnTo>
                  <a:lnTo>
                    <a:pt x="232" y="190"/>
                  </a:lnTo>
                  <a:lnTo>
                    <a:pt x="232" y="214"/>
                  </a:lnTo>
                  <a:lnTo>
                    <a:pt x="210" y="230"/>
                  </a:lnTo>
                  <a:lnTo>
                    <a:pt x="186" y="242"/>
                  </a:lnTo>
                  <a:lnTo>
                    <a:pt x="166" y="242"/>
                  </a:lnTo>
                  <a:lnTo>
                    <a:pt x="150" y="238"/>
                  </a:lnTo>
                  <a:lnTo>
                    <a:pt x="142" y="242"/>
                  </a:lnTo>
                  <a:lnTo>
                    <a:pt x="120" y="260"/>
                  </a:lnTo>
                  <a:lnTo>
                    <a:pt x="80" y="284"/>
                  </a:lnTo>
                  <a:lnTo>
                    <a:pt x="80" y="320"/>
                  </a:lnTo>
                  <a:close/>
                </a:path>
              </a:pathLst>
            </a:custGeom>
            <a:grpFill/>
            <a:ln w="3175" cmpd="sng">
              <a:solidFill>
                <a:schemeClr val="bg2"/>
              </a:solidFill>
              <a:round/>
              <a:headEnd/>
              <a:tailEnd/>
            </a:ln>
          </p:spPr>
          <p:txBody>
            <a:bodyPr/>
            <a:lstStyle/>
            <a:p>
              <a:endParaRPr lang="en-GB" dirty="0"/>
            </a:p>
          </p:txBody>
        </p:sp>
        <p:sp>
          <p:nvSpPr>
            <p:cNvPr id="1075" name="Cumbria"/>
            <p:cNvSpPr>
              <a:spLocks/>
            </p:cNvSpPr>
            <p:nvPr/>
          </p:nvSpPr>
          <p:spPr bwMode="auto">
            <a:xfrm>
              <a:off x="5423433" y="3961332"/>
              <a:ext cx="531477" cy="651552"/>
            </a:xfrm>
            <a:custGeom>
              <a:avLst/>
              <a:gdLst/>
              <a:ahLst/>
              <a:cxnLst>
                <a:cxn ang="0">
                  <a:pos x="280" y="407"/>
                </a:cxn>
                <a:cxn ang="0">
                  <a:pos x="214" y="419"/>
                </a:cxn>
                <a:cxn ang="0">
                  <a:pos x="198" y="409"/>
                </a:cxn>
                <a:cxn ang="0">
                  <a:pos x="166" y="435"/>
                </a:cxn>
                <a:cxn ang="0">
                  <a:pos x="150" y="417"/>
                </a:cxn>
                <a:cxn ang="0">
                  <a:pos x="138" y="457"/>
                </a:cxn>
                <a:cxn ang="0">
                  <a:pos x="102" y="445"/>
                </a:cxn>
                <a:cxn ang="0">
                  <a:pos x="102" y="399"/>
                </a:cxn>
                <a:cxn ang="0">
                  <a:pos x="82" y="421"/>
                </a:cxn>
                <a:cxn ang="0">
                  <a:pos x="62" y="389"/>
                </a:cxn>
                <a:cxn ang="0">
                  <a:pos x="0" y="281"/>
                </a:cxn>
                <a:cxn ang="0">
                  <a:pos x="24" y="202"/>
                </a:cxn>
                <a:cxn ang="0">
                  <a:pos x="50" y="172"/>
                </a:cxn>
                <a:cxn ang="0">
                  <a:pos x="70" y="120"/>
                </a:cxn>
                <a:cxn ang="0">
                  <a:pos x="84" y="118"/>
                </a:cxn>
                <a:cxn ang="0">
                  <a:pos x="90" y="128"/>
                </a:cxn>
                <a:cxn ang="0">
                  <a:pos x="88" y="106"/>
                </a:cxn>
                <a:cxn ang="0">
                  <a:pos x="108" y="94"/>
                </a:cxn>
                <a:cxn ang="0">
                  <a:pos x="150" y="100"/>
                </a:cxn>
                <a:cxn ang="0">
                  <a:pos x="160" y="52"/>
                </a:cxn>
                <a:cxn ang="0">
                  <a:pos x="204" y="20"/>
                </a:cxn>
                <a:cxn ang="0">
                  <a:pos x="266" y="28"/>
                </a:cxn>
                <a:cxn ang="0">
                  <a:pos x="294" y="56"/>
                </a:cxn>
                <a:cxn ang="0">
                  <a:pos x="272" y="140"/>
                </a:cxn>
                <a:cxn ang="0">
                  <a:pos x="322" y="142"/>
                </a:cxn>
                <a:cxn ang="0">
                  <a:pos x="330" y="186"/>
                </a:cxn>
                <a:cxn ang="0">
                  <a:pos x="332" y="219"/>
                </a:cxn>
                <a:cxn ang="0">
                  <a:pos x="360" y="271"/>
                </a:cxn>
                <a:cxn ang="0">
                  <a:pos x="380" y="291"/>
                </a:cxn>
                <a:cxn ang="0">
                  <a:pos x="342" y="333"/>
                </a:cxn>
                <a:cxn ang="0">
                  <a:pos x="302" y="337"/>
                </a:cxn>
                <a:cxn ang="0">
                  <a:pos x="322" y="393"/>
                </a:cxn>
              </a:cxnLst>
              <a:rect l="0" t="0" r="r" b="b"/>
              <a:pathLst>
                <a:path w="384" h="471">
                  <a:moveTo>
                    <a:pt x="300" y="405"/>
                  </a:moveTo>
                  <a:lnTo>
                    <a:pt x="280" y="407"/>
                  </a:lnTo>
                  <a:lnTo>
                    <a:pt x="244" y="427"/>
                  </a:lnTo>
                  <a:lnTo>
                    <a:pt x="214" y="419"/>
                  </a:lnTo>
                  <a:lnTo>
                    <a:pt x="214" y="409"/>
                  </a:lnTo>
                  <a:lnTo>
                    <a:pt x="198" y="409"/>
                  </a:lnTo>
                  <a:lnTo>
                    <a:pt x="182" y="435"/>
                  </a:lnTo>
                  <a:lnTo>
                    <a:pt x="166" y="435"/>
                  </a:lnTo>
                  <a:lnTo>
                    <a:pt x="158" y="417"/>
                  </a:lnTo>
                  <a:lnTo>
                    <a:pt x="150" y="417"/>
                  </a:lnTo>
                  <a:lnTo>
                    <a:pt x="146" y="441"/>
                  </a:lnTo>
                  <a:lnTo>
                    <a:pt x="138" y="457"/>
                  </a:lnTo>
                  <a:lnTo>
                    <a:pt x="122" y="471"/>
                  </a:lnTo>
                  <a:lnTo>
                    <a:pt x="102" y="445"/>
                  </a:lnTo>
                  <a:lnTo>
                    <a:pt x="110" y="393"/>
                  </a:lnTo>
                  <a:lnTo>
                    <a:pt x="102" y="399"/>
                  </a:lnTo>
                  <a:lnTo>
                    <a:pt x="98" y="415"/>
                  </a:lnTo>
                  <a:lnTo>
                    <a:pt x="82" y="421"/>
                  </a:lnTo>
                  <a:lnTo>
                    <a:pt x="72" y="405"/>
                  </a:lnTo>
                  <a:lnTo>
                    <a:pt x="62" y="389"/>
                  </a:lnTo>
                  <a:lnTo>
                    <a:pt x="56" y="353"/>
                  </a:lnTo>
                  <a:lnTo>
                    <a:pt x="0" y="281"/>
                  </a:lnTo>
                  <a:lnTo>
                    <a:pt x="14" y="249"/>
                  </a:lnTo>
                  <a:lnTo>
                    <a:pt x="24" y="202"/>
                  </a:lnTo>
                  <a:lnTo>
                    <a:pt x="32" y="190"/>
                  </a:lnTo>
                  <a:lnTo>
                    <a:pt x="50" y="172"/>
                  </a:lnTo>
                  <a:lnTo>
                    <a:pt x="52" y="154"/>
                  </a:lnTo>
                  <a:lnTo>
                    <a:pt x="70" y="120"/>
                  </a:lnTo>
                  <a:lnTo>
                    <a:pt x="78" y="114"/>
                  </a:lnTo>
                  <a:lnTo>
                    <a:pt x="84" y="118"/>
                  </a:lnTo>
                  <a:lnTo>
                    <a:pt x="84" y="126"/>
                  </a:lnTo>
                  <a:lnTo>
                    <a:pt x="90" y="128"/>
                  </a:lnTo>
                  <a:lnTo>
                    <a:pt x="98" y="116"/>
                  </a:lnTo>
                  <a:lnTo>
                    <a:pt x="88" y="106"/>
                  </a:lnTo>
                  <a:lnTo>
                    <a:pt x="98" y="100"/>
                  </a:lnTo>
                  <a:lnTo>
                    <a:pt x="108" y="94"/>
                  </a:lnTo>
                  <a:lnTo>
                    <a:pt x="134" y="108"/>
                  </a:lnTo>
                  <a:lnTo>
                    <a:pt x="150" y="100"/>
                  </a:lnTo>
                  <a:lnTo>
                    <a:pt x="148" y="78"/>
                  </a:lnTo>
                  <a:lnTo>
                    <a:pt x="160" y="52"/>
                  </a:lnTo>
                  <a:lnTo>
                    <a:pt x="192" y="32"/>
                  </a:lnTo>
                  <a:lnTo>
                    <a:pt x="204" y="20"/>
                  </a:lnTo>
                  <a:lnTo>
                    <a:pt x="236" y="0"/>
                  </a:lnTo>
                  <a:lnTo>
                    <a:pt x="266" y="28"/>
                  </a:lnTo>
                  <a:lnTo>
                    <a:pt x="292" y="34"/>
                  </a:lnTo>
                  <a:lnTo>
                    <a:pt x="294" y="56"/>
                  </a:lnTo>
                  <a:lnTo>
                    <a:pt x="272" y="72"/>
                  </a:lnTo>
                  <a:lnTo>
                    <a:pt x="272" y="140"/>
                  </a:lnTo>
                  <a:lnTo>
                    <a:pt x="286" y="156"/>
                  </a:lnTo>
                  <a:lnTo>
                    <a:pt x="322" y="142"/>
                  </a:lnTo>
                  <a:lnTo>
                    <a:pt x="336" y="154"/>
                  </a:lnTo>
                  <a:lnTo>
                    <a:pt x="330" y="186"/>
                  </a:lnTo>
                  <a:lnTo>
                    <a:pt x="346" y="204"/>
                  </a:lnTo>
                  <a:lnTo>
                    <a:pt x="332" y="219"/>
                  </a:lnTo>
                  <a:lnTo>
                    <a:pt x="330" y="235"/>
                  </a:lnTo>
                  <a:lnTo>
                    <a:pt x="360" y="271"/>
                  </a:lnTo>
                  <a:lnTo>
                    <a:pt x="384" y="271"/>
                  </a:lnTo>
                  <a:lnTo>
                    <a:pt x="380" y="291"/>
                  </a:lnTo>
                  <a:lnTo>
                    <a:pt x="356" y="299"/>
                  </a:lnTo>
                  <a:lnTo>
                    <a:pt x="342" y="333"/>
                  </a:lnTo>
                  <a:lnTo>
                    <a:pt x="312" y="329"/>
                  </a:lnTo>
                  <a:lnTo>
                    <a:pt x="302" y="337"/>
                  </a:lnTo>
                  <a:lnTo>
                    <a:pt x="322" y="363"/>
                  </a:lnTo>
                  <a:lnTo>
                    <a:pt x="322" y="393"/>
                  </a:lnTo>
                  <a:lnTo>
                    <a:pt x="300" y="405"/>
                  </a:lnTo>
                  <a:close/>
                </a:path>
              </a:pathLst>
            </a:custGeom>
            <a:grpFill/>
            <a:ln w="3175" cmpd="sng">
              <a:solidFill>
                <a:schemeClr val="bg2"/>
              </a:solidFill>
              <a:round/>
              <a:headEnd/>
              <a:tailEnd/>
            </a:ln>
          </p:spPr>
          <p:txBody>
            <a:bodyPr/>
            <a:lstStyle/>
            <a:p>
              <a:endParaRPr lang="en-GB" dirty="0"/>
            </a:p>
          </p:txBody>
        </p:sp>
        <p:sp>
          <p:nvSpPr>
            <p:cNvPr id="1076" name="Northumberland"/>
            <p:cNvSpPr>
              <a:spLocks/>
            </p:cNvSpPr>
            <p:nvPr/>
          </p:nvSpPr>
          <p:spPr bwMode="auto">
            <a:xfrm>
              <a:off x="5750194" y="3575519"/>
              <a:ext cx="421245" cy="602341"/>
            </a:xfrm>
            <a:custGeom>
              <a:avLst/>
              <a:gdLst/>
              <a:ahLst/>
              <a:cxnLst>
                <a:cxn ang="0">
                  <a:pos x="226" y="390"/>
                </a:cxn>
                <a:cxn ang="0">
                  <a:pos x="210" y="408"/>
                </a:cxn>
                <a:cxn ang="0">
                  <a:pos x="190" y="402"/>
                </a:cxn>
                <a:cxn ang="0">
                  <a:pos x="166" y="406"/>
                </a:cxn>
                <a:cxn ang="0">
                  <a:pos x="148" y="420"/>
                </a:cxn>
                <a:cxn ang="0">
                  <a:pos x="124" y="436"/>
                </a:cxn>
                <a:cxn ang="0">
                  <a:pos x="98" y="432"/>
                </a:cxn>
                <a:cxn ang="0">
                  <a:pos x="86" y="422"/>
                </a:cxn>
                <a:cxn ang="0">
                  <a:pos x="50" y="436"/>
                </a:cxn>
                <a:cxn ang="0">
                  <a:pos x="36" y="420"/>
                </a:cxn>
                <a:cxn ang="0">
                  <a:pos x="36" y="352"/>
                </a:cxn>
                <a:cxn ang="0">
                  <a:pos x="60" y="336"/>
                </a:cxn>
                <a:cxn ang="0">
                  <a:pos x="56" y="316"/>
                </a:cxn>
                <a:cxn ang="0">
                  <a:pos x="30" y="308"/>
                </a:cxn>
                <a:cxn ang="0">
                  <a:pos x="0" y="280"/>
                </a:cxn>
                <a:cxn ang="0">
                  <a:pos x="22" y="240"/>
                </a:cxn>
                <a:cxn ang="0">
                  <a:pos x="42" y="218"/>
                </a:cxn>
                <a:cxn ang="0">
                  <a:pos x="66" y="196"/>
                </a:cxn>
                <a:cxn ang="0">
                  <a:pos x="88" y="192"/>
                </a:cxn>
                <a:cxn ang="0">
                  <a:pos x="130" y="150"/>
                </a:cxn>
                <a:cxn ang="0">
                  <a:pos x="134" y="130"/>
                </a:cxn>
                <a:cxn ang="0">
                  <a:pos x="108" y="86"/>
                </a:cxn>
                <a:cxn ang="0">
                  <a:pos x="106" y="54"/>
                </a:cxn>
                <a:cxn ang="0">
                  <a:pos x="122" y="42"/>
                </a:cxn>
                <a:cxn ang="0">
                  <a:pos x="160" y="0"/>
                </a:cxn>
                <a:cxn ang="0">
                  <a:pos x="170" y="22"/>
                </a:cxn>
                <a:cxn ang="0">
                  <a:pos x="210" y="70"/>
                </a:cxn>
                <a:cxn ang="0">
                  <a:pos x="218" y="62"/>
                </a:cxn>
                <a:cxn ang="0">
                  <a:pos x="222" y="66"/>
                </a:cxn>
                <a:cxn ang="0">
                  <a:pos x="224" y="82"/>
                </a:cxn>
                <a:cxn ang="0">
                  <a:pos x="250" y="86"/>
                </a:cxn>
                <a:cxn ang="0">
                  <a:pos x="256" y="94"/>
                </a:cxn>
                <a:cxn ang="0">
                  <a:pos x="258" y="112"/>
                </a:cxn>
                <a:cxn ang="0">
                  <a:pos x="274" y="150"/>
                </a:cxn>
                <a:cxn ang="0">
                  <a:pos x="274" y="156"/>
                </a:cxn>
                <a:cxn ang="0">
                  <a:pos x="274" y="166"/>
                </a:cxn>
                <a:cxn ang="0">
                  <a:pos x="268" y="178"/>
                </a:cxn>
                <a:cxn ang="0">
                  <a:pos x="280" y="202"/>
                </a:cxn>
                <a:cxn ang="0">
                  <a:pos x="276" y="222"/>
                </a:cxn>
                <a:cxn ang="0">
                  <a:pos x="294" y="256"/>
                </a:cxn>
                <a:cxn ang="0">
                  <a:pos x="296" y="266"/>
                </a:cxn>
                <a:cxn ang="0">
                  <a:pos x="290" y="278"/>
                </a:cxn>
                <a:cxn ang="0">
                  <a:pos x="304" y="316"/>
                </a:cxn>
                <a:cxn ang="0">
                  <a:pos x="294" y="320"/>
                </a:cxn>
                <a:cxn ang="0">
                  <a:pos x="276" y="334"/>
                </a:cxn>
                <a:cxn ang="0">
                  <a:pos x="244" y="328"/>
                </a:cxn>
                <a:cxn ang="0">
                  <a:pos x="226" y="362"/>
                </a:cxn>
                <a:cxn ang="0">
                  <a:pos x="226" y="390"/>
                </a:cxn>
              </a:cxnLst>
              <a:rect l="0" t="0" r="r" b="b"/>
              <a:pathLst>
                <a:path w="304" h="436">
                  <a:moveTo>
                    <a:pt x="226" y="390"/>
                  </a:moveTo>
                  <a:lnTo>
                    <a:pt x="210" y="408"/>
                  </a:lnTo>
                  <a:lnTo>
                    <a:pt x="190" y="402"/>
                  </a:lnTo>
                  <a:lnTo>
                    <a:pt x="166" y="406"/>
                  </a:lnTo>
                  <a:lnTo>
                    <a:pt x="148" y="420"/>
                  </a:lnTo>
                  <a:lnTo>
                    <a:pt x="124" y="436"/>
                  </a:lnTo>
                  <a:lnTo>
                    <a:pt x="98" y="432"/>
                  </a:lnTo>
                  <a:lnTo>
                    <a:pt x="86" y="422"/>
                  </a:lnTo>
                  <a:lnTo>
                    <a:pt x="50" y="436"/>
                  </a:lnTo>
                  <a:lnTo>
                    <a:pt x="36" y="420"/>
                  </a:lnTo>
                  <a:lnTo>
                    <a:pt x="36" y="352"/>
                  </a:lnTo>
                  <a:lnTo>
                    <a:pt x="60" y="336"/>
                  </a:lnTo>
                  <a:lnTo>
                    <a:pt x="56" y="316"/>
                  </a:lnTo>
                  <a:lnTo>
                    <a:pt x="30" y="308"/>
                  </a:lnTo>
                  <a:lnTo>
                    <a:pt x="0" y="280"/>
                  </a:lnTo>
                  <a:lnTo>
                    <a:pt x="22" y="240"/>
                  </a:lnTo>
                  <a:lnTo>
                    <a:pt x="42" y="218"/>
                  </a:lnTo>
                  <a:lnTo>
                    <a:pt x="66" y="196"/>
                  </a:lnTo>
                  <a:lnTo>
                    <a:pt x="88" y="192"/>
                  </a:lnTo>
                  <a:lnTo>
                    <a:pt x="130" y="150"/>
                  </a:lnTo>
                  <a:lnTo>
                    <a:pt x="134" y="130"/>
                  </a:lnTo>
                  <a:lnTo>
                    <a:pt x="108" y="86"/>
                  </a:lnTo>
                  <a:lnTo>
                    <a:pt x="106" y="54"/>
                  </a:lnTo>
                  <a:lnTo>
                    <a:pt x="122" y="42"/>
                  </a:lnTo>
                  <a:lnTo>
                    <a:pt x="160" y="0"/>
                  </a:lnTo>
                  <a:lnTo>
                    <a:pt x="170" y="22"/>
                  </a:lnTo>
                  <a:lnTo>
                    <a:pt x="210" y="70"/>
                  </a:lnTo>
                  <a:lnTo>
                    <a:pt x="218" y="62"/>
                  </a:lnTo>
                  <a:lnTo>
                    <a:pt x="222" y="66"/>
                  </a:lnTo>
                  <a:lnTo>
                    <a:pt x="224" y="82"/>
                  </a:lnTo>
                  <a:lnTo>
                    <a:pt x="250" y="86"/>
                  </a:lnTo>
                  <a:lnTo>
                    <a:pt x="256" y="94"/>
                  </a:lnTo>
                  <a:lnTo>
                    <a:pt x="258" y="112"/>
                  </a:lnTo>
                  <a:lnTo>
                    <a:pt x="274" y="150"/>
                  </a:lnTo>
                  <a:lnTo>
                    <a:pt x="274" y="156"/>
                  </a:lnTo>
                  <a:lnTo>
                    <a:pt x="274" y="166"/>
                  </a:lnTo>
                  <a:lnTo>
                    <a:pt x="268" y="178"/>
                  </a:lnTo>
                  <a:lnTo>
                    <a:pt x="280" y="202"/>
                  </a:lnTo>
                  <a:lnTo>
                    <a:pt x="276" y="222"/>
                  </a:lnTo>
                  <a:lnTo>
                    <a:pt x="294" y="256"/>
                  </a:lnTo>
                  <a:lnTo>
                    <a:pt x="296" y="266"/>
                  </a:lnTo>
                  <a:lnTo>
                    <a:pt x="290" y="278"/>
                  </a:lnTo>
                  <a:lnTo>
                    <a:pt x="304" y="316"/>
                  </a:lnTo>
                  <a:lnTo>
                    <a:pt x="294" y="320"/>
                  </a:lnTo>
                  <a:lnTo>
                    <a:pt x="276" y="334"/>
                  </a:lnTo>
                  <a:lnTo>
                    <a:pt x="244" y="328"/>
                  </a:lnTo>
                  <a:lnTo>
                    <a:pt x="226" y="362"/>
                  </a:lnTo>
                  <a:lnTo>
                    <a:pt x="226" y="390"/>
                  </a:lnTo>
                  <a:close/>
                </a:path>
              </a:pathLst>
            </a:custGeom>
            <a:grpFill/>
            <a:ln w="3175" cmpd="sng">
              <a:solidFill>
                <a:schemeClr val="bg2"/>
              </a:solidFill>
              <a:round/>
              <a:headEnd/>
              <a:tailEnd/>
            </a:ln>
          </p:spPr>
          <p:txBody>
            <a:bodyPr/>
            <a:lstStyle/>
            <a:p>
              <a:endParaRPr lang="en-GB" dirty="0"/>
            </a:p>
          </p:txBody>
        </p:sp>
        <p:sp>
          <p:nvSpPr>
            <p:cNvPr id="1077" name="Nottinghamshire"/>
            <p:cNvSpPr>
              <a:spLocks/>
            </p:cNvSpPr>
            <p:nvPr/>
          </p:nvSpPr>
          <p:spPr bwMode="auto">
            <a:xfrm>
              <a:off x="6254113" y="4933739"/>
              <a:ext cx="246054" cy="433056"/>
            </a:xfrm>
            <a:custGeom>
              <a:avLst/>
              <a:gdLst/>
              <a:ahLst/>
              <a:cxnLst>
                <a:cxn ang="0">
                  <a:pos x="146" y="230"/>
                </a:cxn>
                <a:cxn ang="0">
                  <a:pos x="116" y="266"/>
                </a:cxn>
                <a:cxn ang="0">
                  <a:pos x="92" y="302"/>
                </a:cxn>
                <a:cxn ang="0">
                  <a:pos x="64" y="304"/>
                </a:cxn>
                <a:cxn ang="0">
                  <a:pos x="50" y="314"/>
                </a:cxn>
                <a:cxn ang="0">
                  <a:pos x="40" y="314"/>
                </a:cxn>
                <a:cxn ang="0">
                  <a:pos x="34" y="304"/>
                </a:cxn>
                <a:cxn ang="0">
                  <a:pos x="20" y="270"/>
                </a:cxn>
                <a:cxn ang="0">
                  <a:pos x="8" y="240"/>
                </a:cxn>
                <a:cxn ang="0">
                  <a:pos x="2" y="208"/>
                </a:cxn>
                <a:cxn ang="0">
                  <a:pos x="0" y="156"/>
                </a:cxn>
                <a:cxn ang="0">
                  <a:pos x="30" y="140"/>
                </a:cxn>
                <a:cxn ang="0">
                  <a:pos x="44" y="110"/>
                </a:cxn>
                <a:cxn ang="0">
                  <a:pos x="36" y="90"/>
                </a:cxn>
                <a:cxn ang="0">
                  <a:pos x="54" y="62"/>
                </a:cxn>
                <a:cxn ang="0">
                  <a:pos x="60" y="46"/>
                </a:cxn>
                <a:cxn ang="0">
                  <a:pos x="82" y="36"/>
                </a:cxn>
                <a:cxn ang="0">
                  <a:pos x="102" y="0"/>
                </a:cxn>
                <a:cxn ang="0">
                  <a:pos x="118" y="8"/>
                </a:cxn>
                <a:cxn ang="0">
                  <a:pos x="130" y="16"/>
                </a:cxn>
                <a:cxn ang="0">
                  <a:pos x="140" y="46"/>
                </a:cxn>
                <a:cxn ang="0">
                  <a:pos x="150" y="78"/>
                </a:cxn>
                <a:cxn ang="0">
                  <a:pos x="152" y="92"/>
                </a:cxn>
                <a:cxn ang="0">
                  <a:pos x="148" y="122"/>
                </a:cxn>
                <a:cxn ang="0">
                  <a:pos x="164" y="114"/>
                </a:cxn>
                <a:cxn ang="0">
                  <a:pos x="178" y="112"/>
                </a:cxn>
                <a:cxn ang="0">
                  <a:pos x="176" y="124"/>
                </a:cxn>
                <a:cxn ang="0">
                  <a:pos x="170" y="132"/>
                </a:cxn>
                <a:cxn ang="0">
                  <a:pos x="166" y="136"/>
                </a:cxn>
                <a:cxn ang="0">
                  <a:pos x="154" y="146"/>
                </a:cxn>
                <a:cxn ang="0">
                  <a:pos x="174" y="150"/>
                </a:cxn>
                <a:cxn ang="0">
                  <a:pos x="174" y="196"/>
                </a:cxn>
                <a:cxn ang="0">
                  <a:pos x="152" y="212"/>
                </a:cxn>
                <a:cxn ang="0">
                  <a:pos x="146" y="230"/>
                </a:cxn>
              </a:cxnLst>
              <a:rect l="0" t="0" r="r" b="b"/>
              <a:pathLst>
                <a:path w="178" h="314">
                  <a:moveTo>
                    <a:pt x="146" y="230"/>
                  </a:moveTo>
                  <a:lnTo>
                    <a:pt x="116" y="266"/>
                  </a:lnTo>
                  <a:lnTo>
                    <a:pt x="92" y="302"/>
                  </a:lnTo>
                  <a:lnTo>
                    <a:pt x="64" y="304"/>
                  </a:lnTo>
                  <a:lnTo>
                    <a:pt x="50" y="314"/>
                  </a:lnTo>
                  <a:lnTo>
                    <a:pt x="40" y="314"/>
                  </a:lnTo>
                  <a:lnTo>
                    <a:pt x="34" y="304"/>
                  </a:lnTo>
                  <a:lnTo>
                    <a:pt x="20" y="270"/>
                  </a:lnTo>
                  <a:lnTo>
                    <a:pt x="8" y="240"/>
                  </a:lnTo>
                  <a:lnTo>
                    <a:pt x="2" y="208"/>
                  </a:lnTo>
                  <a:lnTo>
                    <a:pt x="0" y="156"/>
                  </a:lnTo>
                  <a:lnTo>
                    <a:pt x="30" y="140"/>
                  </a:lnTo>
                  <a:lnTo>
                    <a:pt x="44" y="110"/>
                  </a:lnTo>
                  <a:lnTo>
                    <a:pt x="36" y="90"/>
                  </a:lnTo>
                  <a:lnTo>
                    <a:pt x="54" y="62"/>
                  </a:lnTo>
                  <a:lnTo>
                    <a:pt x="60" y="46"/>
                  </a:lnTo>
                  <a:lnTo>
                    <a:pt x="82" y="36"/>
                  </a:lnTo>
                  <a:lnTo>
                    <a:pt x="102" y="0"/>
                  </a:lnTo>
                  <a:lnTo>
                    <a:pt x="118" y="8"/>
                  </a:lnTo>
                  <a:lnTo>
                    <a:pt x="130" y="16"/>
                  </a:lnTo>
                  <a:lnTo>
                    <a:pt x="140" y="46"/>
                  </a:lnTo>
                  <a:lnTo>
                    <a:pt x="150" y="78"/>
                  </a:lnTo>
                  <a:lnTo>
                    <a:pt x="152" y="92"/>
                  </a:lnTo>
                  <a:lnTo>
                    <a:pt x="148" y="122"/>
                  </a:lnTo>
                  <a:lnTo>
                    <a:pt x="164" y="114"/>
                  </a:lnTo>
                  <a:lnTo>
                    <a:pt x="178" y="112"/>
                  </a:lnTo>
                  <a:lnTo>
                    <a:pt x="176" y="124"/>
                  </a:lnTo>
                  <a:lnTo>
                    <a:pt x="170" y="132"/>
                  </a:lnTo>
                  <a:lnTo>
                    <a:pt x="166" y="136"/>
                  </a:lnTo>
                  <a:lnTo>
                    <a:pt x="154" y="146"/>
                  </a:lnTo>
                  <a:lnTo>
                    <a:pt x="174" y="150"/>
                  </a:lnTo>
                  <a:lnTo>
                    <a:pt x="174" y="196"/>
                  </a:lnTo>
                  <a:lnTo>
                    <a:pt x="152" y="212"/>
                  </a:lnTo>
                  <a:lnTo>
                    <a:pt x="146" y="230"/>
                  </a:lnTo>
                  <a:close/>
                </a:path>
              </a:pathLst>
            </a:custGeom>
            <a:grpFill/>
            <a:ln w="3175" cmpd="sng">
              <a:solidFill>
                <a:schemeClr val="bg2"/>
              </a:solidFill>
              <a:round/>
              <a:headEnd/>
              <a:tailEnd/>
            </a:ln>
          </p:spPr>
          <p:txBody>
            <a:bodyPr/>
            <a:lstStyle/>
            <a:p>
              <a:endParaRPr lang="en-GB" dirty="0"/>
            </a:p>
          </p:txBody>
        </p:sp>
        <p:sp>
          <p:nvSpPr>
            <p:cNvPr id="1078" name="Isle of Wight"/>
            <p:cNvSpPr>
              <a:spLocks/>
            </p:cNvSpPr>
            <p:nvPr/>
          </p:nvSpPr>
          <p:spPr bwMode="auto">
            <a:xfrm>
              <a:off x="6210807" y="6593130"/>
              <a:ext cx="187001" cy="108264"/>
            </a:xfrm>
            <a:custGeom>
              <a:avLst/>
              <a:gdLst/>
              <a:ahLst/>
              <a:cxnLst>
                <a:cxn ang="0">
                  <a:pos x="0" y="52"/>
                </a:cxn>
                <a:cxn ang="0">
                  <a:pos x="6" y="46"/>
                </a:cxn>
                <a:cxn ang="0">
                  <a:pos x="14" y="38"/>
                </a:cxn>
                <a:cxn ang="0">
                  <a:pos x="24" y="30"/>
                </a:cxn>
                <a:cxn ang="0">
                  <a:pos x="32" y="20"/>
                </a:cxn>
                <a:cxn ang="0">
                  <a:pos x="42" y="14"/>
                </a:cxn>
                <a:cxn ang="0">
                  <a:pos x="52" y="8"/>
                </a:cxn>
                <a:cxn ang="0">
                  <a:pos x="76" y="0"/>
                </a:cxn>
                <a:cxn ang="0">
                  <a:pos x="136" y="36"/>
                </a:cxn>
                <a:cxn ang="0">
                  <a:pos x="122" y="42"/>
                </a:cxn>
                <a:cxn ang="0">
                  <a:pos x="116" y="50"/>
                </a:cxn>
                <a:cxn ang="0">
                  <a:pos x="110" y="72"/>
                </a:cxn>
                <a:cxn ang="0">
                  <a:pos x="98" y="74"/>
                </a:cxn>
                <a:cxn ang="0">
                  <a:pos x="78" y="78"/>
                </a:cxn>
                <a:cxn ang="0">
                  <a:pos x="72" y="76"/>
                </a:cxn>
                <a:cxn ang="0">
                  <a:pos x="0" y="52"/>
                </a:cxn>
              </a:cxnLst>
              <a:rect l="0" t="0" r="r" b="b"/>
              <a:pathLst>
                <a:path w="136" h="78">
                  <a:moveTo>
                    <a:pt x="0" y="52"/>
                  </a:moveTo>
                  <a:lnTo>
                    <a:pt x="6" y="46"/>
                  </a:lnTo>
                  <a:lnTo>
                    <a:pt x="14" y="38"/>
                  </a:lnTo>
                  <a:lnTo>
                    <a:pt x="24" y="30"/>
                  </a:lnTo>
                  <a:lnTo>
                    <a:pt x="32" y="20"/>
                  </a:lnTo>
                  <a:lnTo>
                    <a:pt x="42" y="14"/>
                  </a:lnTo>
                  <a:lnTo>
                    <a:pt x="52" y="8"/>
                  </a:lnTo>
                  <a:lnTo>
                    <a:pt x="76" y="0"/>
                  </a:lnTo>
                  <a:lnTo>
                    <a:pt x="136" y="36"/>
                  </a:lnTo>
                  <a:lnTo>
                    <a:pt x="122" y="42"/>
                  </a:lnTo>
                  <a:lnTo>
                    <a:pt x="116" y="50"/>
                  </a:lnTo>
                  <a:lnTo>
                    <a:pt x="110" y="72"/>
                  </a:lnTo>
                  <a:lnTo>
                    <a:pt x="98" y="74"/>
                  </a:lnTo>
                  <a:lnTo>
                    <a:pt x="78" y="78"/>
                  </a:lnTo>
                  <a:lnTo>
                    <a:pt x="72" y="76"/>
                  </a:lnTo>
                  <a:lnTo>
                    <a:pt x="0" y="52"/>
                  </a:lnTo>
                  <a:close/>
                </a:path>
              </a:pathLst>
            </a:custGeom>
            <a:grpFill/>
            <a:ln w="3175" cmpd="sng">
              <a:solidFill>
                <a:schemeClr val="bg2"/>
              </a:solidFill>
              <a:round/>
              <a:headEnd/>
              <a:tailEnd/>
            </a:ln>
          </p:spPr>
          <p:txBody>
            <a:bodyPr/>
            <a:lstStyle/>
            <a:p>
              <a:endParaRPr lang="en-GB" dirty="0"/>
            </a:p>
          </p:txBody>
        </p:sp>
        <p:sp>
          <p:nvSpPr>
            <p:cNvPr id="1079" name="Avon"/>
            <p:cNvSpPr>
              <a:spLocks/>
            </p:cNvSpPr>
            <p:nvPr/>
          </p:nvSpPr>
          <p:spPr bwMode="auto">
            <a:xfrm>
              <a:off x="5673425" y="6063621"/>
              <a:ext cx="285423" cy="214559"/>
            </a:xfrm>
            <a:custGeom>
              <a:avLst/>
              <a:gdLst/>
              <a:ahLst/>
              <a:cxnLst>
                <a:cxn ang="0">
                  <a:pos x="0" y="124"/>
                </a:cxn>
                <a:cxn ang="0">
                  <a:pos x="12" y="116"/>
                </a:cxn>
                <a:cxn ang="0">
                  <a:pos x="14" y="116"/>
                </a:cxn>
                <a:cxn ang="0">
                  <a:pos x="18" y="112"/>
                </a:cxn>
                <a:cxn ang="0">
                  <a:pos x="24" y="108"/>
                </a:cxn>
                <a:cxn ang="0">
                  <a:pos x="30" y="98"/>
                </a:cxn>
                <a:cxn ang="0">
                  <a:pos x="40" y="88"/>
                </a:cxn>
                <a:cxn ang="0">
                  <a:pos x="48" y="82"/>
                </a:cxn>
                <a:cxn ang="0">
                  <a:pos x="68" y="72"/>
                </a:cxn>
                <a:cxn ang="0">
                  <a:pos x="86" y="48"/>
                </a:cxn>
                <a:cxn ang="0">
                  <a:pos x="106" y="20"/>
                </a:cxn>
                <a:cxn ang="0">
                  <a:pos x="118" y="0"/>
                </a:cxn>
                <a:cxn ang="0">
                  <a:pos x="134" y="16"/>
                </a:cxn>
                <a:cxn ang="0">
                  <a:pos x="150" y="24"/>
                </a:cxn>
                <a:cxn ang="0">
                  <a:pos x="160" y="44"/>
                </a:cxn>
                <a:cxn ang="0">
                  <a:pos x="184" y="30"/>
                </a:cxn>
                <a:cxn ang="0">
                  <a:pos x="188" y="40"/>
                </a:cxn>
                <a:cxn ang="0">
                  <a:pos x="190" y="48"/>
                </a:cxn>
                <a:cxn ang="0">
                  <a:pos x="194" y="52"/>
                </a:cxn>
                <a:cxn ang="0">
                  <a:pos x="206" y="64"/>
                </a:cxn>
                <a:cxn ang="0">
                  <a:pos x="194" y="86"/>
                </a:cxn>
                <a:cxn ang="0">
                  <a:pos x="192" y="120"/>
                </a:cxn>
                <a:cxn ang="0">
                  <a:pos x="180" y="136"/>
                </a:cxn>
                <a:cxn ang="0">
                  <a:pos x="154" y="156"/>
                </a:cxn>
                <a:cxn ang="0">
                  <a:pos x="140" y="156"/>
                </a:cxn>
                <a:cxn ang="0">
                  <a:pos x="128" y="144"/>
                </a:cxn>
                <a:cxn ang="0">
                  <a:pos x="100" y="146"/>
                </a:cxn>
                <a:cxn ang="0">
                  <a:pos x="82" y="134"/>
                </a:cxn>
                <a:cxn ang="0">
                  <a:pos x="56" y="138"/>
                </a:cxn>
                <a:cxn ang="0">
                  <a:pos x="22" y="140"/>
                </a:cxn>
                <a:cxn ang="0">
                  <a:pos x="0" y="124"/>
                </a:cxn>
              </a:cxnLst>
              <a:rect l="0" t="0" r="r" b="b"/>
              <a:pathLst>
                <a:path w="206" h="156">
                  <a:moveTo>
                    <a:pt x="0" y="124"/>
                  </a:moveTo>
                  <a:lnTo>
                    <a:pt x="12" y="116"/>
                  </a:lnTo>
                  <a:lnTo>
                    <a:pt x="14" y="116"/>
                  </a:lnTo>
                  <a:lnTo>
                    <a:pt x="18" y="112"/>
                  </a:lnTo>
                  <a:lnTo>
                    <a:pt x="24" y="108"/>
                  </a:lnTo>
                  <a:lnTo>
                    <a:pt x="30" y="98"/>
                  </a:lnTo>
                  <a:lnTo>
                    <a:pt x="40" y="88"/>
                  </a:lnTo>
                  <a:lnTo>
                    <a:pt x="48" y="82"/>
                  </a:lnTo>
                  <a:lnTo>
                    <a:pt x="68" y="72"/>
                  </a:lnTo>
                  <a:lnTo>
                    <a:pt x="86" y="48"/>
                  </a:lnTo>
                  <a:lnTo>
                    <a:pt x="106" y="20"/>
                  </a:lnTo>
                  <a:lnTo>
                    <a:pt x="118" y="0"/>
                  </a:lnTo>
                  <a:lnTo>
                    <a:pt x="134" y="16"/>
                  </a:lnTo>
                  <a:lnTo>
                    <a:pt x="150" y="24"/>
                  </a:lnTo>
                  <a:lnTo>
                    <a:pt x="160" y="44"/>
                  </a:lnTo>
                  <a:lnTo>
                    <a:pt x="184" y="30"/>
                  </a:lnTo>
                  <a:lnTo>
                    <a:pt x="188" y="40"/>
                  </a:lnTo>
                  <a:lnTo>
                    <a:pt x="190" y="48"/>
                  </a:lnTo>
                  <a:lnTo>
                    <a:pt x="194" y="52"/>
                  </a:lnTo>
                  <a:lnTo>
                    <a:pt x="206" y="64"/>
                  </a:lnTo>
                  <a:lnTo>
                    <a:pt x="194" y="86"/>
                  </a:lnTo>
                  <a:lnTo>
                    <a:pt x="192" y="120"/>
                  </a:lnTo>
                  <a:lnTo>
                    <a:pt x="180" y="136"/>
                  </a:lnTo>
                  <a:lnTo>
                    <a:pt x="154" y="156"/>
                  </a:lnTo>
                  <a:lnTo>
                    <a:pt x="140" y="156"/>
                  </a:lnTo>
                  <a:lnTo>
                    <a:pt x="128" y="144"/>
                  </a:lnTo>
                  <a:lnTo>
                    <a:pt x="100" y="146"/>
                  </a:lnTo>
                  <a:lnTo>
                    <a:pt x="82" y="134"/>
                  </a:lnTo>
                  <a:lnTo>
                    <a:pt x="56" y="138"/>
                  </a:lnTo>
                  <a:lnTo>
                    <a:pt x="22" y="140"/>
                  </a:lnTo>
                  <a:lnTo>
                    <a:pt x="0" y="124"/>
                  </a:lnTo>
                  <a:close/>
                </a:path>
              </a:pathLst>
            </a:custGeom>
            <a:grpFill/>
            <a:ln w="3175" cmpd="sng">
              <a:solidFill>
                <a:schemeClr val="bg2"/>
              </a:solidFill>
              <a:round/>
              <a:headEnd/>
              <a:tailEnd/>
            </a:ln>
          </p:spPr>
          <p:txBody>
            <a:bodyPr/>
            <a:lstStyle/>
            <a:p>
              <a:endParaRPr lang="en-GB" dirty="0"/>
            </a:p>
          </p:txBody>
        </p:sp>
        <p:sp>
          <p:nvSpPr>
            <p:cNvPr id="1080" name="Berkshire"/>
            <p:cNvSpPr>
              <a:spLocks/>
            </p:cNvSpPr>
            <p:nvPr/>
          </p:nvSpPr>
          <p:spPr bwMode="auto">
            <a:xfrm>
              <a:off x="6185218" y="6089211"/>
              <a:ext cx="415340" cy="171254"/>
            </a:xfrm>
            <a:custGeom>
              <a:avLst/>
              <a:gdLst/>
              <a:ahLst/>
              <a:cxnLst>
                <a:cxn ang="0">
                  <a:pos x="0" y="30"/>
                </a:cxn>
                <a:cxn ang="0">
                  <a:pos x="12" y="8"/>
                </a:cxn>
                <a:cxn ang="0">
                  <a:pos x="34" y="0"/>
                </a:cxn>
                <a:cxn ang="0">
                  <a:pos x="52" y="10"/>
                </a:cxn>
                <a:cxn ang="0">
                  <a:pos x="80" y="10"/>
                </a:cxn>
                <a:cxn ang="0">
                  <a:pos x="126" y="18"/>
                </a:cxn>
                <a:cxn ang="0">
                  <a:pos x="130" y="38"/>
                </a:cxn>
                <a:cxn ang="0">
                  <a:pos x="162" y="60"/>
                </a:cxn>
                <a:cxn ang="0">
                  <a:pos x="186" y="44"/>
                </a:cxn>
                <a:cxn ang="0">
                  <a:pos x="194" y="20"/>
                </a:cxn>
                <a:cxn ang="0">
                  <a:pos x="236" y="16"/>
                </a:cxn>
                <a:cxn ang="0">
                  <a:pos x="244" y="38"/>
                </a:cxn>
                <a:cxn ang="0">
                  <a:pos x="272" y="28"/>
                </a:cxn>
                <a:cxn ang="0">
                  <a:pos x="300" y="50"/>
                </a:cxn>
                <a:cxn ang="0">
                  <a:pos x="236" y="106"/>
                </a:cxn>
                <a:cxn ang="0">
                  <a:pos x="192" y="102"/>
                </a:cxn>
                <a:cxn ang="0">
                  <a:pos x="158" y="112"/>
                </a:cxn>
                <a:cxn ang="0">
                  <a:pos x="146" y="102"/>
                </a:cxn>
                <a:cxn ang="0">
                  <a:pos x="110" y="112"/>
                </a:cxn>
                <a:cxn ang="0">
                  <a:pos x="58" y="106"/>
                </a:cxn>
                <a:cxn ang="0">
                  <a:pos x="52" y="116"/>
                </a:cxn>
                <a:cxn ang="0">
                  <a:pos x="38" y="124"/>
                </a:cxn>
                <a:cxn ang="0">
                  <a:pos x="12" y="96"/>
                </a:cxn>
                <a:cxn ang="0">
                  <a:pos x="24" y="80"/>
                </a:cxn>
                <a:cxn ang="0">
                  <a:pos x="0" y="30"/>
                </a:cxn>
              </a:cxnLst>
              <a:rect l="0" t="0" r="r" b="b"/>
              <a:pathLst>
                <a:path w="300" h="124">
                  <a:moveTo>
                    <a:pt x="0" y="30"/>
                  </a:moveTo>
                  <a:lnTo>
                    <a:pt x="12" y="8"/>
                  </a:lnTo>
                  <a:lnTo>
                    <a:pt x="34" y="0"/>
                  </a:lnTo>
                  <a:lnTo>
                    <a:pt x="52" y="10"/>
                  </a:lnTo>
                  <a:lnTo>
                    <a:pt x="80" y="10"/>
                  </a:lnTo>
                  <a:lnTo>
                    <a:pt x="126" y="18"/>
                  </a:lnTo>
                  <a:lnTo>
                    <a:pt x="130" y="38"/>
                  </a:lnTo>
                  <a:lnTo>
                    <a:pt x="162" y="60"/>
                  </a:lnTo>
                  <a:lnTo>
                    <a:pt x="186" y="44"/>
                  </a:lnTo>
                  <a:lnTo>
                    <a:pt x="194" y="20"/>
                  </a:lnTo>
                  <a:lnTo>
                    <a:pt x="236" y="16"/>
                  </a:lnTo>
                  <a:lnTo>
                    <a:pt x="244" y="38"/>
                  </a:lnTo>
                  <a:lnTo>
                    <a:pt x="272" y="28"/>
                  </a:lnTo>
                  <a:lnTo>
                    <a:pt x="300" y="50"/>
                  </a:lnTo>
                  <a:lnTo>
                    <a:pt x="236" y="106"/>
                  </a:lnTo>
                  <a:lnTo>
                    <a:pt x="192" y="102"/>
                  </a:lnTo>
                  <a:lnTo>
                    <a:pt x="158" y="112"/>
                  </a:lnTo>
                  <a:lnTo>
                    <a:pt x="146" y="102"/>
                  </a:lnTo>
                  <a:lnTo>
                    <a:pt x="110" y="112"/>
                  </a:lnTo>
                  <a:lnTo>
                    <a:pt x="58" y="106"/>
                  </a:lnTo>
                  <a:lnTo>
                    <a:pt x="52" y="116"/>
                  </a:lnTo>
                  <a:lnTo>
                    <a:pt x="38" y="124"/>
                  </a:lnTo>
                  <a:lnTo>
                    <a:pt x="12" y="96"/>
                  </a:lnTo>
                  <a:lnTo>
                    <a:pt x="24" y="80"/>
                  </a:lnTo>
                  <a:lnTo>
                    <a:pt x="0" y="30"/>
                  </a:lnTo>
                  <a:close/>
                </a:path>
              </a:pathLst>
            </a:custGeom>
            <a:grpFill/>
            <a:ln w="3175" cmpd="sng">
              <a:solidFill>
                <a:schemeClr val="bg2"/>
              </a:solidFill>
              <a:round/>
              <a:headEnd/>
              <a:tailEnd/>
            </a:ln>
          </p:spPr>
          <p:txBody>
            <a:bodyPr/>
            <a:lstStyle/>
            <a:p>
              <a:endParaRPr lang="en-GB" dirty="0"/>
            </a:p>
          </p:txBody>
        </p:sp>
        <p:sp>
          <p:nvSpPr>
            <p:cNvPr id="1081" name="Greater London"/>
            <p:cNvSpPr>
              <a:spLocks/>
            </p:cNvSpPr>
            <p:nvPr/>
          </p:nvSpPr>
          <p:spPr bwMode="auto">
            <a:xfrm>
              <a:off x="6602526" y="6028189"/>
              <a:ext cx="291328" cy="218496"/>
            </a:xfrm>
            <a:custGeom>
              <a:avLst/>
              <a:gdLst/>
              <a:ahLst/>
              <a:cxnLst>
                <a:cxn ang="0">
                  <a:pos x="0" y="94"/>
                </a:cxn>
                <a:cxn ang="0">
                  <a:pos x="2" y="44"/>
                </a:cxn>
                <a:cxn ang="0">
                  <a:pos x="20" y="32"/>
                </a:cxn>
                <a:cxn ang="0">
                  <a:pos x="30" y="34"/>
                </a:cxn>
                <a:cxn ang="0">
                  <a:pos x="40" y="34"/>
                </a:cxn>
                <a:cxn ang="0">
                  <a:pos x="44" y="32"/>
                </a:cxn>
                <a:cxn ang="0">
                  <a:pos x="60" y="18"/>
                </a:cxn>
                <a:cxn ang="0">
                  <a:pos x="70" y="4"/>
                </a:cxn>
                <a:cxn ang="0">
                  <a:pos x="86" y="6"/>
                </a:cxn>
                <a:cxn ang="0">
                  <a:pos x="120" y="0"/>
                </a:cxn>
                <a:cxn ang="0">
                  <a:pos x="148" y="30"/>
                </a:cxn>
                <a:cxn ang="0">
                  <a:pos x="188" y="16"/>
                </a:cxn>
                <a:cxn ang="0">
                  <a:pos x="210" y="52"/>
                </a:cxn>
                <a:cxn ang="0">
                  <a:pos x="184" y="78"/>
                </a:cxn>
                <a:cxn ang="0">
                  <a:pos x="168" y="108"/>
                </a:cxn>
                <a:cxn ang="0">
                  <a:pos x="172" y="120"/>
                </a:cxn>
                <a:cxn ang="0">
                  <a:pos x="138" y="158"/>
                </a:cxn>
                <a:cxn ang="0">
                  <a:pos x="118" y="142"/>
                </a:cxn>
                <a:cxn ang="0">
                  <a:pos x="100" y="150"/>
                </a:cxn>
                <a:cxn ang="0">
                  <a:pos x="88" y="128"/>
                </a:cxn>
                <a:cxn ang="0">
                  <a:pos x="58" y="138"/>
                </a:cxn>
                <a:cxn ang="0">
                  <a:pos x="40" y="114"/>
                </a:cxn>
                <a:cxn ang="0">
                  <a:pos x="18" y="100"/>
                </a:cxn>
                <a:cxn ang="0">
                  <a:pos x="0" y="94"/>
                </a:cxn>
              </a:cxnLst>
              <a:rect l="0" t="0" r="r" b="b"/>
              <a:pathLst>
                <a:path w="210" h="158">
                  <a:moveTo>
                    <a:pt x="0" y="94"/>
                  </a:moveTo>
                  <a:lnTo>
                    <a:pt x="2" y="44"/>
                  </a:lnTo>
                  <a:lnTo>
                    <a:pt x="20" y="32"/>
                  </a:lnTo>
                  <a:lnTo>
                    <a:pt x="30" y="34"/>
                  </a:lnTo>
                  <a:lnTo>
                    <a:pt x="40" y="34"/>
                  </a:lnTo>
                  <a:lnTo>
                    <a:pt x="44" y="32"/>
                  </a:lnTo>
                  <a:lnTo>
                    <a:pt x="60" y="18"/>
                  </a:lnTo>
                  <a:lnTo>
                    <a:pt x="70" y="4"/>
                  </a:lnTo>
                  <a:lnTo>
                    <a:pt x="86" y="6"/>
                  </a:lnTo>
                  <a:lnTo>
                    <a:pt x="120" y="0"/>
                  </a:lnTo>
                  <a:lnTo>
                    <a:pt x="148" y="30"/>
                  </a:lnTo>
                  <a:lnTo>
                    <a:pt x="188" y="16"/>
                  </a:lnTo>
                  <a:lnTo>
                    <a:pt x="210" y="52"/>
                  </a:lnTo>
                  <a:lnTo>
                    <a:pt x="184" y="78"/>
                  </a:lnTo>
                  <a:lnTo>
                    <a:pt x="168" y="108"/>
                  </a:lnTo>
                  <a:lnTo>
                    <a:pt x="172" y="120"/>
                  </a:lnTo>
                  <a:lnTo>
                    <a:pt x="138" y="158"/>
                  </a:lnTo>
                  <a:lnTo>
                    <a:pt x="118" y="142"/>
                  </a:lnTo>
                  <a:lnTo>
                    <a:pt x="100" y="150"/>
                  </a:lnTo>
                  <a:lnTo>
                    <a:pt x="88" y="128"/>
                  </a:lnTo>
                  <a:lnTo>
                    <a:pt x="58" y="138"/>
                  </a:lnTo>
                  <a:lnTo>
                    <a:pt x="40" y="114"/>
                  </a:lnTo>
                  <a:lnTo>
                    <a:pt x="18" y="100"/>
                  </a:lnTo>
                  <a:lnTo>
                    <a:pt x="0" y="94"/>
                  </a:lnTo>
                  <a:close/>
                </a:path>
              </a:pathLst>
            </a:custGeom>
            <a:grpFill/>
            <a:ln w="3175" cmpd="sng">
              <a:solidFill>
                <a:schemeClr val="bg2"/>
              </a:solidFill>
              <a:round/>
              <a:headEnd/>
              <a:tailEnd/>
            </a:ln>
          </p:spPr>
          <p:txBody>
            <a:bodyPr/>
            <a:lstStyle/>
            <a:p>
              <a:endParaRPr lang="en-GB" dirty="0"/>
            </a:p>
          </p:txBody>
        </p:sp>
        <p:sp>
          <p:nvSpPr>
            <p:cNvPr id="1082" name="Hertfordshire"/>
            <p:cNvSpPr>
              <a:spLocks/>
            </p:cNvSpPr>
            <p:nvPr/>
          </p:nvSpPr>
          <p:spPr bwMode="auto">
            <a:xfrm>
              <a:off x="6508041" y="5797882"/>
              <a:ext cx="344476" cy="291328"/>
            </a:xfrm>
            <a:custGeom>
              <a:avLst/>
              <a:gdLst/>
              <a:ahLst/>
              <a:cxnLst>
                <a:cxn ang="0">
                  <a:pos x="188" y="164"/>
                </a:cxn>
                <a:cxn ang="0">
                  <a:pos x="154" y="172"/>
                </a:cxn>
                <a:cxn ang="0">
                  <a:pos x="138" y="170"/>
                </a:cxn>
                <a:cxn ang="0">
                  <a:pos x="116" y="198"/>
                </a:cxn>
                <a:cxn ang="0">
                  <a:pos x="110" y="200"/>
                </a:cxn>
                <a:cxn ang="0">
                  <a:pos x="88" y="198"/>
                </a:cxn>
                <a:cxn ang="0">
                  <a:pos x="70" y="210"/>
                </a:cxn>
                <a:cxn ang="0">
                  <a:pos x="46" y="202"/>
                </a:cxn>
                <a:cxn ang="0">
                  <a:pos x="38" y="180"/>
                </a:cxn>
                <a:cxn ang="0">
                  <a:pos x="32" y="154"/>
                </a:cxn>
                <a:cxn ang="0">
                  <a:pos x="0" y="106"/>
                </a:cxn>
                <a:cxn ang="0">
                  <a:pos x="2" y="96"/>
                </a:cxn>
                <a:cxn ang="0">
                  <a:pos x="8" y="84"/>
                </a:cxn>
                <a:cxn ang="0">
                  <a:pos x="2" y="70"/>
                </a:cxn>
                <a:cxn ang="0">
                  <a:pos x="6" y="64"/>
                </a:cxn>
                <a:cxn ang="0">
                  <a:pos x="20" y="74"/>
                </a:cxn>
                <a:cxn ang="0">
                  <a:pos x="32" y="92"/>
                </a:cxn>
                <a:cxn ang="0">
                  <a:pos x="46" y="112"/>
                </a:cxn>
                <a:cxn ang="0">
                  <a:pos x="56" y="118"/>
                </a:cxn>
                <a:cxn ang="0">
                  <a:pos x="70" y="98"/>
                </a:cxn>
                <a:cxn ang="0">
                  <a:pos x="90" y="98"/>
                </a:cxn>
                <a:cxn ang="0">
                  <a:pos x="102" y="90"/>
                </a:cxn>
                <a:cxn ang="0">
                  <a:pos x="102" y="58"/>
                </a:cxn>
                <a:cxn ang="0">
                  <a:pos x="96" y="46"/>
                </a:cxn>
                <a:cxn ang="0">
                  <a:pos x="102" y="38"/>
                </a:cxn>
                <a:cxn ang="0">
                  <a:pos x="124" y="36"/>
                </a:cxn>
                <a:cxn ang="0">
                  <a:pos x="138" y="18"/>
                </a:cxn>
                <a:cxn ang="0">
                  <a:pos x="152" y="0"/>
                </a:cxn>
                <a:cxn ang="0">
                  <a:pos x="168" y="14"/>
                </a:cxn>
                <a:cxn ang="0">
                  <a:pos x="188" y="4"/>
                </a:cxn>
                <a:cxn ang="0">
                  <a:pos x="200" y="2"/>
                </a:cxn>
                <a:cxn ang="0">
                  <a:pos x="214" y="14"/>
                </a:cxn>
                <a:cxn ang="0">
                  <a:pos x="214" y="34"/>
                </a:cxn>
                <a:cxn ang="0">
                  <a:pos x="226" y="66"/>
                </a:cxn>
                <a:cxn ang="0">
                  <a:pos x="248" y="70"/>
                </a:cxn>
                <a:cxn ang="0">
                  <a:pos x="244" y="104"/>
                </a:cxn>
                <a:cxn ang="0">
                  <a:pos x="226" y="114"/>
                </a:cxn>
                <a:cxn ang="0">
                  <a:pos x="204" y="140"/>
                </a:cxn>
                <a:cxn ang="0">
                  <a:pos x="188" y="164"/>
                </a:cxn>
              </a:cxnLst>
              <a:rect l="0" t="0" r="r" b="b"/>
              <a:pathLst>
                <a:path w="248" h="210">
                  <a:moveTo>
                    <a:pt x="188" y="164"/>
                  </a:moveTo>
                  <a:lnTo>
                    <a:pt x="154" y="172"/>
                  </a:lnTo>
                  <a:lnTo>
                    <a:pt x="138" y="170"/>
                  </a:lnTo>
                  <a:lnTo>
                    <a:pt x="116" y="198"/>
                  </a:lnTo>
                  <a:lnTo>
                    <a:pt x="110" y="200"/>
                  </a:lnTo>
                  <a:lnTo>
                    <a:pt x="88" y="198"/>
                  </a:lnTo>
                  <a:lnTo>
                    <a:pt x="70" y="210"/>
                  </a:lnTo>
                  <a:lnTo>
                    <a:pt x="46" y="202"/>
                  </a:lnTo>
                  <a:lnTo>
                    <a:pt x="38" y="180"/>
                  </a:lnTo>
                  <a:lnTo>
                    <a:pt x="32" y="154"/>
                  </a:lnTo>
                  <a:lnTo>
                    <a:pt x="0" y="106"/>
                  </a:lnTo>
                  <a:lnTo>
                    <a:pt x="2" y="96"/>
                  </a:lnTo>
                  <a:lnTo>
                    <a:pt x="8" y="84"/>
                  </a:lnTo>
                  <a:lnTo>
                    <a:pt x="2" y="70"/>
                  </a:lnTo>
                  <a:lnTo>
                    <a:pt x="6" y="64"/>
                  </a:lnTo>
                  <a:lnTo>
                    <a:pt x="20" y="74"/>
                  </a:lnTo>
                  <a:lnTo>
                    <a:pt x="32" y="92"/>
                  </a:lnTo>
                  <a:lnTo>
                    <a:pt x="46" y="112"/>
                  </a:lnTo>
                  <a:lnTo>
                    <a:pt x="56" y="118"/>
                  </a:lnTo>
                  <a:lnTo>
                    <a:pt x="70" y="98"/>
                  </a:lnTo>
                  <a:lnTo>
                    <a:pt x="90" y="98"/>
                  </a:lnTo>
                  <a:lnTo>
                    <a:pt x="102" y="90"/>
                  </a:lnTo>
                  <a:lnTo>
                    <a:pt x="102" y="58"/>
                  </a:lnTo>
                  <a:lnTo>
                    <a:pt x="96" y="46"/>
                  </a:lnTo>
                  <a:lnTo>
                    <a:pt x="102" y="38"/>
                  </a:lnTo>
                  <a:lnTo>
                    <a:pt x="124" y="36"/>
                  </a:lnTo>
                  <a:lnTo>
                    <a:pt x="138" y="18"/>
                  </a:lnTo>
                  <a:lnTo>
                    <a:pt x="152" y="0"/>
                  </a:lnTo>
                  <a:lnTo>
                    <a:pt x="168" y="14"/>
                  </a:lnTo>
                  <a:lnTo>
                    <a:pt x="188" y="4"/>
                  </a:lnTo>
                  <a:lnTo>
                    <a:pt x="200" y="2"/>
                  </a:lnTo>
                  <a:lnTo>
                    <a:pt x="214" y="14"/>
                  </a:lnTo>
                  <a:lnTo>
                    <a:pt x="214" y="34"/>
                  </a:lnTo>
                  <a:lnTo>
                    <a:pt x="226" y="66"/>
                  </a:lnTo>
                  <a:lnTo>
                    <a:pt x="248" y="70"/>
                  </a:lnTo>
                  <a:lnTo>
                    <a:pt x="244" y="104"/>
                  </a:lnTo>
                  <a:lnTo>
                    <a:pt x="226" y="114"/>
                  </a:lnTo>
                  <a:lnTo>
                    <a:pt x="204" y="140"/>
                  </a:lnTo>
                  <a:lnTo>
                    <a:pt x="188" y="164"/>
                  </a:lnTo>
                  <a:close/>
                </a:path>
              </a:pathLst>
            </a:custGeom>
            <a:grpFill/>
            <a:ln w="3175" cmpd="sng">
              <a:solidFill>
                <a:schemeClr val="bg2"/>
              </a:solidFill>
              <a:round/>
              <a:headEnd/>
              <a:tailEnd/>
            </a:ln>
          </p:spPr>
          <p:txBody>
            <a:bodyPr/>
            <a:lstStyle/>
            <a:p>
              <a:endParaRPr lang="en-GB" dirty="0"/>
            </a:p>
          </p:txBody>
        </p:sp>
        <p:sp>
          <p:nvSpPr>
            <p:cNvPr id="1083" name="Warwickshire"/>
            <p:cNvSpPr>
              <a:spLocks/>
            </p:cNvSpPr>
            <p:nvPr/>
          </p:nvSpPr>
          <p:spPr bwMode="auto">
            <a:xfrm>
              <a:off x="6041522" y="5433722"/>
              <a:ext cx="287391" cy="464551"/>
            </a:xfrm>
            <a:custGeom>
              <a:avLst/>
              <a:gdLst/>
              <a:ahLst/>
              <a:cxnLst>
                <a:cxn ang="0">
                  <a:pos x="62" y="256"/>
                </a:cxn>
                <a:cxn ang="0">
                  <a:pos x="50" y="250"/>
                </a:cxn>
                <a:cxn ang="0">
                  <a:pos x="28" y="250"/>
                </a:cxn>
                <a:cxn ang="0">
                  <a:pos x="26" y="238"/>
                </a:cxn>
                <a:cxn ang="0">
                  <a:pos x="22" y="226"/>
                </a:cxn>
                <a:cxn ang="0">
                  <a:pos x="0" y="194"/>
                </a:cxn>
                <a:cxn ang="0">
                  <a:pos x="12" y="172"/>
                </a:cxn>
                <a:cxn ang="0">
                  <a:pos x="8" y="158"/>
                </a:cxn>
                <a:cxn ang="0">
                  <a:pos x="26" y="144"/>
                </a:cxn>
                <a:cxn ang="0">
                  <a:pos x="46" y="154"/>
                </a:cxn>
                <a:cxn ang="0">
                  <a:pos x="58" y="158"/>
                </a:cxn>
                <a:cxn ang="0">
                  <a:pos x="74" y="152"/>
                </a:cxn>
                <a:cxn ang="0">
                  <a:pos x="98" y="152"/>
                </a:cxn>
                <a:cxn ang="0">
                  <a:pos x="124" y="154"/>
                </a:cxn>
                <a:cxn ang="0">
                  <a:pos x="136" y="142"/>
                </a:cxn>
                <a:cxn ang="0">
                  <a:pos x="138" y="124"/>
                </a:cxn>
                <a:cxn ang="0">
                  <a:pos x="126" y="114"/>
                </a:cxn>
                <a:cxn ang="0">
                  <a:pos x="78" y="114"/>
                </a:cxn>
                <a:cxn ang="0">
                  <a:pos x="64" y="96"/>
                </a:cxn>
                <a:cxn ang="0">
                  <a:pos x="66" y="70"/>
                </a:cxn>
                <a:cxn ang="0">
                  <a:pos x="52" y="44"/>
                </a:cxn>
                <a:cxn ang="0">
                  <a:pos x="74" y="18"/>
                </a:cxn>
                <a:cxn ang="0">
                  <a:pos x="96" y="0"/>
                </a:cxn>
                <a:cxn ang="0">
                  <a:pos x="106" y="8"/>
                </a:cxn>
                <a:cxn ang="0">
                  <a:pos x="108" y="16"/>
                </a:cxn>
                <a:cxn ang="0">
                  <a:pos x="96" y="32"/>
                </a:cxn>
                <a:cxn ang="0">
                  <a:pos x="98" y="46"/>
                </a:cxn>
                <a:cxn ang="0">
                  <a:pos x="116" y="56"/>
                </a:cxn>
                <a:cxn ang="0">
                  <a:pos x="138" y="68"/>
                </a:cxn>
                <a:cxn ang="0">
                  <a:pos x="158" y="76"/>
                </a:cxn>
                <a:cxn ang="0">
                  <a:pos x="178" y="90"/>
                </a:cxn>
                <a:cxn ang="0">
                  <a:pos x="188" y="110"/>
                </a:cxn>
                <a:cxn ang="0">
                  <a:pos x="198" y="126"/>
                </a:cxn>
                <a:cxn ang="0">
                  <a:pos x="208" y="138"/>
                </a:cxn>
                <a:cxn ang="0">
                  <a:pos x="198" y="154"/>
                </a:cxn>
                <a:cxn ang="0">
                  <a:pos x="198" y="170"/>
                </a:cxn>
                <a:cxn ang="0">
                  <a:pos x="206" y="182"/>
                </a:cxn>
                <a:cxn ang="0">
                  <a:pos x="194" y="198"/>
                </a:cxn>
                <a:cxn ang="0">
                  <a:pos x="172" y="242"/>
                </a:cxn>
                <a:cxn ang="0">
                  <a:pos x="162" y="254"/>
                </a:cxn>
                <a:cxn ang="0">
                  <a:pos x="138" y="264"/>
                </a:cxn>
                <a:cxn ang="0">
                  <a:pos x="118" y="304"/>
                </a:cxn>
                <a:cxn ang="0">
                  <a:pos x="104" y="314"/>
                </a:cxn>
                <a:cxn ang="0">
                  <a:pos x="90" y="336"/>
                </a:cxn>
                <a:cxn ang="0">
                  <a:pos x="82" y="328"/>
                </a:cxn>
                <a:cxn ang="0">
                  <a:pos x="80" y="320"/>
                </a:cxn>
                <a:cxn ang="0">
                  <a:pos x="82" y="312"/>
                </a:cxn>
                <a:cxn ang="0">
                  <a:pos x="94" y="298"/>
                </a:cxn>
                <a:cxn ang="0">
                  <a:pos x="96" y="290"/>
                </a:cxn>
                <a:cxn ang="0">
                  <a:pos x="78" y="284"/>
                </a:cxn>
                <a:cxn ang="0">
                  <a:pos x="78" y="272"/>
                </a:cxn>
                <a:cxn ang="0">
                  <a:pos x="62" y="256"/>
                </a:cxn>
              </a:cxnLst>
              <a:rect l="0" t="0" r="r" b="b"/>
              <a:pathLst>
                <a:path w="208" h="336">
                  <a:moveTo>
                    <a:pt x="62" y="256"/>
                  </a:moveTo>
                  <a:lnTo>
                    <a:pt x="50" y="250"/>
                  </a:lnTo>
                  <a:lnTo>
                    <a:pt x="28" y="250"/>
                  </a:lnTo>
                  <a:lnTo>
                    <a:pt x="26" y="238"/>
                  </a:lnTo>
                  <a:lnTo>
                    <a:pt x="22" y="226"/>
                  </a:lnTo>
                  <a:lnTo>
                    <a:pt x="0" y="194"/>
                  </a:lnTo>
                  <a:lnTo>
                    <a:pt x="12" y="172"/>
                  </a:lnTo>
                  <a:lnTo>
                    <a:pt x="8" y="158"/>
                  </a:lnTo>
                  <a:lnTo>
                    <a:pt x="26" y="144"/>
                  </a:lnTo>
                  <a:lnTo>
                    <a:pt x="46" y="154"/>
                  </a:lnTo>
                  <a:lnTo>
                    <a:pt x="58" y="158"/>
                  </a:lnTo>
                  <a:lnTo>
                    <a:pt x="74" y="152"/>
                  </a:lnTo>
                  <a:lnTo>
                    <a:pt x="98" y="152"/>
                  </a:lnTo>
                  <a:lnTo>
                    <a:pt x="124" y="154"/>
                  </a:lnTo>
                  <a:lnTo>
                    <a:pt x="136" y="142"/>
                  </a:lnTo>
                  <a:lnTo>
                    <a:pt x="138" y="124"/>
                  </a:lnTo>
                  <a:lnTo>
                    <a:pt x="126" y="114"/>
                  </a:lnTo>
                  <a:lnTo>
                    <a:pt x="78" y="114"/>
                  </a:lnTo>
                  <a:lnTo>
                    <a:pt x="64" y="96"/>
                  </a:lnTo>
                  <a:lnTo>
                    <a:pt x="66" y="70"/>
                  </a:lnTo>
                  <a:lnTo>
                    <a:pt x="52" y="44"/>
                  </a:lnTo>
                  <a:lnTo>
                    <a:pt x="74" y="18"/>
                  </a:lnTo>
                  <a:lnTo>
                    <a:pt x="96" y="0"/>
                  </a:lnTo>
                  <a:lnTo>
                    <a:pt x="106" y="8"/>
                  </a:lnTo>
                  <a:lnTo>
                    <a:pt x="108" y="16"/>
                  </a:lnTo>
                  <a:lnTo>
                    <a:pt x="96" y="32"/>
                  </a:lnTo>
                  <a:lnTo>
                    <a:pt x="98" y="46"/>
                  </a:lnTo>
                  <a:lnTo>
                    <a:pt x="116" y="56"/>
                  </a:lnTo>
                  <a:lnTo>
                    <a:pt x="138" y="68"/>
                  </a:lnTo>
                  <a:lnTo>
                    <a:pt x="158" y="76"/>
                  </a:lnTo>
                  <a:lnTo>
                    <a:pt x="178" y="90"/>
                  </a:lnTo>
                  <a:lnTo>
                    <a:pt x="188" y="110"/>
                  </a:lnTo>
                  <a:lnTo>
                    <a:pt x="198" y="126"/>
                  </a:lnTo>
                  <a:lnTo>
                    <a:pt x="208" y="138"/>
                  </a:lnTo>
                  <a:lnTo>
                    <a:pt x="198" y="154"/>
                  </a:lnTo>
                  <a:lnTo>
                    <a:pt x="198" y="170"/>
                  </a:lnTo>
                  <a:lnTo>
                    <a:pt x="206" y="182"/>
                  </a:lnTo>
                  <a:lnTo>
                    <a:pt x="194" y="198"/>
                  </a:lnTo>
                  <a:lnTo>
                    <a:pt x="172" y="242"/>
                  </a:lnTo>
                  <a:lnTo>
                    <a:pt x="162" y="254"/>
                  </a:lnTo>
                  <a:lnTo>
                    <a:pt x="138" y="264"/>
                  </a:lnTo>
                  <a:lnTo>
                    <a:pt x="118" y="304"/>
                  </a:lnTo>
                  <a:lnTo>
                    <a:pt x="104" y="314"/>
                  </a:lnTo>
                  <a:lnTo>
                    <a:pt x="90" y="336"/>
                  </a:lnTo>
                  <a:lnTo>
                    <a:pt x="82" y="328"/>
                  </a:lnTo>
                  <a:lnTo>
                    <a:pt x="80" y="320"/>
                  </a:lnTo>
                  <a:lnTo>
                    <a:pt x="82" y="312"/>
                  </a:lnTo>
                  <a:lnTo>
                    <a:pt x="94" y="298"/>
                  </a:lnTo>
                  <a:lnTo>
                    <a:pt x="96" y="290"/>
                  </a:lnTo>
                  <a:lnTo>
                    <a:pt x="78" y="284"/>
                  </a:lnTo>
                  <a:lnTo>
                    <a:pt x="78" y="272"/>
                  </a:lnTo>
                  <a:lnTo>
                    <a:pt x="62" y="256"/>
                  </a:lnTo>
                  <a:close/>
                </a:path>
              </a:pathLst>
            </a:custGeom>
            <a:grpFill/>
            <a:ln w="3175" cmpd="sng">
              <a:solidFill>
                <a:schemeClr val="bg2"/>
              </a:solidFill>
              <a:round/>
              <a:headEnd/>
              <a:tailEnd/>
            </a:ln>
          </p:spPr>
          <p:txBody>
            <a:bodyPr/>
            <a:lstStyle/>
            <a:p>
              <a:endParaRPr lang="en-GB" dirty="0"/>
            </a:p>
          </p:txBody>
        </p:sp>
        <p:sp>
          <p:nvSpPr>
            <p:cNvPr id="1084" name="Northamptonshire"/>
            <p:cNvSpPr>
              <a:spLocks/>
            </p:cNvSpPr>
            <p:nvPr/>
          </p:nvSpPr>
          <p:spPr bwMode="auto">
            <a:xfrm>
              <a:off x="6265924" y="5443564"/>
              <a:ext cx="377939" cy="429119"/>
            </a:xfrm>
            <a:custGeom>
              <a:avLst/>
              <a:gdLst/>
              <a:ahLst/>
              <a:cxnLst>
                <a:cxn ang="0">
                  <a:pos x="72" y="294"/>
                </a:cxn>
                <a:cxn ang="0">
                  <a:pos x="38" y="310"/>
                </a:cxn>
                <a:cxn ang="0">
                  <a:pos x="30" y="304"/>
                </a:cxn>
                <a:cxn ang="0">
                  <a:pos x="10" y="270"/>
                </a:cxn>
                <a:cxn ang="0">
                  <a:pos x="10" y="256"/>
                </a:cxn>
                <a:cxn ang="0">
                  <a:pos x="0" y="246"/>
                </a:cxn>
                <a:cxn ang="0">
                  <a:pos x="10" y="232"/>
                </a:cxn>
                <a:cxn ang="0">
                  <a:pos x="32" y="188"/>
                </a:cxn>
                <a:cxn ang="0">
                  <a:pos x="44" y="174"/>
                </a:cxn>
                <a:cxn ang="0">
                  <a:pos x="36" y="162"/>
                </a:cxn>
                <a:cxn ang="0">
                  <a:pos x="36" y="144"/>
                </a:cxn>
                <a:cxn ang="0">
                  <a:pos x="46" y="130"/>
                </a:cxn>
                <a:cxn ang="0">
                  <a:pos x="66" y="106"/>
                </a:cxn>
                <a:cxn ang="0">
                  <a:pos x="96" y="86"/>
                </a:cxn>
                <a:cxn ang="0">
                  <a:pos x="120" y="82"/>
                </a:cxn>
                <a:cxn ang="0">
                  <a:pos x="128" y="74"/>
                </a:cxn>
                <a:cxn ang="0">
                  <a:pos x="134" y="66"/>
                </a:cxn>
                <a:cxn ang="0">
                  <a:pos x="162" y="62"/>
                </a:cxn>
                <a:cxn ang="0">
                  <a:pos x="188" y="42"/>
                </a:cxn>
                <a:cxn ang="0">
                  <a:pos x="210" y="36"/>
                </a:cxn>
                <a:cxn ang="0">
                  <a:pos x="224" y="10"/>
                </a:cxn>
                <a:cxn ang="0">
                  <a:pos x="226" y="0"/>
                </a:cxn>
                <a:cxn ang="0">
                  <a:pos x="236" y="2"/>
                </a:cxn>
                <a:cxn ang="0">
                  <a:pos x="242" y="2"/>
                </a:cxn>
                <a:cxn ang="0">
                  <a:pos x="244" y="4"/>
                </a:cxn>
                <a:cxn ang="0">
                  <a:pos x="248" y="32"/>
                </a:cxn>
                <a:cxn ang="0">
                  <a:pos x="264" y="36"/>
                </a:cxn>
                <a:cxn ang="0">
                  <a:pos x="262" y="58"/>
                </a:cxn>
                <a:cxn ang="0">
                  <a:pos x="274" y="78"/>
                </a:cxn>
                <a:cxn ang="0">
                  <a:pos x="262" y="100"/>
                </a:cxn>
                <a:cxn ang="0">
                  <a:pos x="242" y="122"/>
                </a:cxn>
                <a:cxn ang="0">
                  <a:pos x="224" y="132"/>
                </a:cxn>
                <a:cxn ang="0">
                  <a:pos x="202" y="140"/>
                </a:cxn>
                <a:cxn ang="0">
                  <a:pos x="188" y="154"/>
                </a:cxn>
                <a:cxn ang="0">
                  <a:pos x="188" y="176"/>
                </a:cxn>
                <a:cxn ang="0">
                  <a:pos x="174" y="196"/>
                </a:cxn>
                <a:cxn ang="0">
                  <a:pos x="158" y="206"/>
                </a:cxn>
                <a:cxn ang="0">
                  <a:pos x="144" y="212"/>
                </a:cxn>
                <a:cxn ang="0">
                  <a:pos x="128" y="222"/>
                </a:cxn>
                <a:cxn ang="0">
                  <a:pos x="130" y="240"/>
                </a:cxn>
                <a:cxn ang="0">
                  <a:pos x="144" y="252"/>
                </a:cxn>
                <a:cxn ang="0">
                  <a:pos x="132" y="266"/>
                </a:cxn>
                <a:cxn ang="0">
                  <a:pos x="116" y="266"/>
                </a:cxn>
                <a:cxn ang="0">
                  <a:pos x="104" y="252"/>
                </a:cxn>
                <a:cxn ang="0">
                  <a:pos x="88" y="252"/>
                </a:cxn>
                <a:cxn ang="0">
                  <a:pos x="72" y="270"/>
                </a:cxn>
                <a:cxn ang="0">
                  <a:pos x="72" y="294"/>
                </a:cxn>
              </a:cxnLst>
              <a:rect l="0" t="0" r="r" b="b"/>
              <a:pathLst>
                <a:path w="274" h="310">
                  <a:moveTo>
                    <a:pt x="72" y="294"/>
                  </a:moveTo>
                  <a:lnTo>
                    <a:pt x="38" y="310"/>
                  </a:lnTo>
                  <a:lnTo>
                    <a:pt x="30" y="304"/>
                  </a:lnTo>
                  <a:lnTo>
                    <a:pt x="10" y="270"/>
                  </a:lnTo>
                  <a:lnTo>
                    <a:pt x="10" y="256"/>
                  </a:lnTo>
                  <a:lnTo>
                    <a:pt x="0" y="246"/>
                  </a:lnTo>
                  <a:lnTo>
                    <a:pt x="10" y="232"/>
                  </a:lnTo>
                  <a:lnTo>
                    <a:pt x="32" y="188"/>
                  </a:lnTo>
                  <a:lnTo>
                    <a:pt x="44" y="174"/>
                  </a:lnTo>
                  <a:lnTo>
                    <a:pt x="36" y="162"/>
                  </a:lnTo>
                  <a:lnTo>
                    <a:pt x="36" y="144"/>
                  </a:lnTo>
                  <a:lnTo>
                    <a:pt x="46" y="130"/>
                  </a:lnTo>
                  <a:lnTo>
                    <a:pt x="66" y="106"/>
                  </a:lnTo>
                  <a:lnTo>
                    <a:pt x="96" y="86"/>
                  </a:lnTo>
                  <a:lnTo>
                    <a:pt x="120" y="82"/>
                  </a:lnTo>
                  <a:lnTo>
                    <a:pt x="128" y="74"/>
                  </a:lnTo>
                  <a:lnTo>
                    <a:pt x="134" y="66"/>
                  </a:lnTo>
                  <a:lnTo>
                    <a:pt x="162" y="62"/>
                  </a:lnTo>
                  <a:lnTo>
                    <a:pt x="188" y="42"/>
                  </a:lnTo>
                  <a:lnTo>
                    <a:pt x="210" y="36"/>
                  </a:lnTo>
                  <a:lnTo>
                    <a:pt x="224" y="10"/>
                  </a:lnTo>
                  <a:lnTo>
                    <a:pt x="226" y="0"/>
                  </a:lnTo>
                  <a:lnTo>
                    <a:pt x="236" y="2"/>
                  </a:lnTo>
                  <a:lnTo>
                    <a:pt x="242" y="2"/>
                  </a:lnTo>
                  <a:lnTo>
                    <a:pt x="244" y="4"/>
                  </a:lnTo>
                  <a:lnTo>
                    <a:pt x="248" y="32"/>
                  </a:lnTo>
                  <a:lnTo>
                    <a:pt x="264" y="36"/>
                  </a:lnTo>
                  <a:lnTo>
                    <a:pt x="262" y="58"/>
                  </a:lnTo>
                  <a:lnTo>
                    <a:pt x="274" y="78"/>
                  </a:lnTo>
                  <a:lnTo>
                    <a:pt x="262" y="100"/>
                  </a:lnTo>
                  <a:lnTo>
                    <a:pt x="242" y="122"/>
                  </a:lnTo>
                  <a:lnTo>
                    <a:pt x="224" y="132"/>
                  </a:lnTo>
                  <a:lnTo>
                    <a:pt x="202" y="140"/>
                  </a:lnTo>
                  <a:lnTo>
                    <a:pt x="188" y="154"/>
                  </a:lnTo>
                  <a:lnTo>
                    <a:pt x="188" y="176"/>
                  </a:lnTo>
                  <a:lnTo>
                    <a:pt x="174" y="196"/>
                  </a:lnTo>
                  <a:lnTo>
                    <a:pt x="158" y="206"/>
                  </a:lnTo>
                  <a:lnTo>
                    <a:pt x="144" y="212"/>
                  </a:lnTo>
                  <a:lnTo>
                    <a:pt x="128" y="222"/>
                  </a:lnTo>
                  <a:lnTo>
                    <a:pt x="130" y="240"/>
                  </a:lnTo>
                  <a:lnTo>
                    <a:pt x="144" y="252"/>
                  </a:lnTo>
                  <a:lnTo>
                    <a:pt x="132" y="266"/>
                  </a:lnTo>
                  <a:lnTo>
                    <a:pt x="116" y="266"/>
                  </a:lnTo>
                  <a:lnTo>
                    <a:pt x="104" y="252"/>
                  </a:lnTo>
                  <a:lnTo>
                    <a:pt x="88" y="252"/>
                  </a:lnTo>
                  <a:lnTo>
                    <a:pt x="72" y="270"/>
                  </a:lnTo>
                  <a:lnTo>
                    <a:pt x="72" y="294"/>
                  </a:lnTo>
                  <a:close/>
                </a:path>
              </a:pathLst>
            </a:custGeom>
            <a:grpFill/>
            <a:ln w="3175" cmpd="sng">
              <a:solidFill>
                <a:schemeClr val="bg2"/>
              </a:solidFill>
              <a:round/>
              <a:headEnd/>
              <a:tailEnd/>
            </a:ln>
          </p:spPr>
          <p:txBody>
            <a:bodyPr/>
            <a:lstStyle/>
            <a:p>
              <a:endParaRPr lang="en-GB" dirty="0"/>
            </a:p>
          </p:txBody>
        </p:sp>
        <p:sp>
          <p:nvSpPr>
            <p:cNvPr id="1085" name="West Midlands"/>
            <p:cNvSpPr>
              <a:spLocks/>
            </p:cNvSpPr>
            <p:nvPr/>
          </p:nvSpPr>
          <p:spPr bwMode="auto">
            <a:xfrm>
              <a:off x="5931290" y="5441595"/>
              <a:ext cx="301171" cy="210623"/>
            </a:xfrm>
            <a:custGeom>
              <a:avLst/>
              <a:gdLst/>
              <a:ahLst/>
              <a:cxnLst>
                <a:cxn ang="0">
                  <a:pos x="0" y="108"/>
                </a:cxn>
                <a:cxn ang="0">
                  <a:pos x="14" y="76"/>
                </a:cxn>
                <a:cxn ang="0">
                  <a:pos x="10" y="48"/>
                </a:cxn>
                <a:cxn ang="0">
                  <a:pos x="12" y="42"/>
                </a:cxn>
                <a:cxn ang="0">
                  <a:pos x="16" y="34"/>
                </a:cxn>
                <a:cxn ang="0">
                  <a:pos x="30" y="24"/>
                </a:cxn>
                <a:cxn ang="0">
                  <a:pos x="44" y="28"/>
                </a:cxn>
                <a:cxn ang="0">
                  <a:pos x="62" y="22"/>
                </a:cxn>
                <a:cxn ang="0">
                  <a:pos x="72" y="8"/>
                </a:cxn>
                <a:cxn ang="0">
                  <a:pos x="78" y="0"/>
                </a:cxn>
                <a:cxn ang="0">
                  <a:pos x="90" y="6"/>
                </a:cxn>
                <a:cxn ang="0">
                  <a:pos x="102" y="10"/>
                </a:cxn>
                <a:cxn ang="0">
                  <a:pos x="102" y="30"/>
                </a:cxn>
                <a:cxn ang="0">
                  <a:pos x="132" y="38"/>
                </a:cxn>
                <a:cxn ang="0">
                  <a:pos x="146" y="64"/>
                </a:cxn>
                <a:cxn ang="0">
                  <a:pos x="144" y="88"/>
                </a:cxn>
                <a:cxn ang="0">
                  <a:pos x="158" y="108"/>
                </a:cxn>
                <a:cxn ang="0">
                  <a:pos x="184" y="108"/>
                </a:cxn>
                <a:cxn ang="0">
                  <a:pos x="208" y="108"/>
                </a:cxn>
                <a:cxn ang="0">
                  <a:pos x="218" y="118"/>
                </a:cxn>
                <a:cxn ang="0">
                  <a:pos x="216" y="134"/>
                </a:cxn>
                <a:cxn ang="0">
                  <a:pos x="204" y="148"/>
                </a:cxn>
                <a:cxn ang="0">
                  <a:pos x="196" y="146"/>
                </a:cxn>
                <a:cxn ang="0">
                  <a:pos x="176" y="144"/>
                </a:cxn>
                <a:cxn ang="0">
                  <a:pos x="160" y="146"/>
                </a:cxn>
                <a:cxn ang="0">
                  <a:pos x="158" y="146"/>
                </a:cxn>
                <a:cxn ang="0">
                  <a:pos x="152" y="146"/>
                </a:cxn>
                <a:cxn ang="0">
                  <a:pos x="138" y="152"/>
                </a:cxn>
                <a:cxn ang="0">
                  <a:pos x="120" y="146"/>
                </a:cxn>
                <a:cxn ang="0">
                  <a:pos x="106" y="138"/>
                </a:cxn>
                <a:cxn ang="0">
                  <a:pos x="102" y="128"/>
                </a:cxn>
                <a:cxn ang="0">
                  <a:pos x="96" y="126"/>
                </a:cxn>
                <a:cxn ang="0">
                  <a:pos x="80" y="126"/>
                </a:cxn>
                <a:cxn ang="0">
                  <a:pos x="66" y="126"/>
                </a:cxn>
                <a:cxn ang="0">
                  <a:pos x="64" y="110"/>
                </a:cxn>
                <a:cxn ang="0">
                  <a:pos x="42" y="98"/>
                </a:cxn>
                <a:cxn ang="0">
                  <a:pos x="22" y="106"/>
                </a:cxn>
                <a:cxn ang="0">
                  <a:pos x="8" y="108"/>
                </a:cxn>
                <a:cxn ang="0">
                  <a:pos x="0" y="108"/>
                </a:cxn>
              </a:cxnLst>
              <a:rect l="0" t="0" r="r" b="b"/>
              <a:pathLst>
                <a:path w="218" h="152">
                  <a:moveTo>
                    <a:pt x="0" y="108"/>
                  </a:moveTo>
                  <a:lnTo>
                    <a:pt x="14" y="76"/>
                  </a:lnTo>
                  <a:lnTo>
                    <a:pt x="10" y="48"/>
                  </a:lnTo>
                  <a:lnTo>
                    <a:pt x="12" y="42"/>
                  </a:lnTo>
                  <a:lnTo>
                    <a:pt x="16" y="34"/>
                  </a:lnTo>
                  <a:lnTo>
                    <a:pt x="30" y="24"/>
                  </a:lnTo>
                  <a:lnTo>
                    <a:pt x="44" y="28"/>
                  </a:lnTo>
                  <a:lnTo>
                    <a:pt x="62" y="22"/>
                  </a:lnTo>
                  <a:lnTo>
                    <a:pt x="72" y="8"/>
                  </a:lnTo>
                  <a:lnTo>
                    <a:pt x="78" y="0"/>
                  </a:lnTo>
                  <a:lnTo>
                    <a:pt x="90" y="6"/>
                  </a:lnTo>
                  <a:lnTo>
                    <a:pt x="102" y="10"/>
                  </a:lnTo>
                  <a:lnTo>
                    <a:pt x="102" y="30"/>
                  </a:lnTo>
                  <a:lnTo>
                    <a:pt x="132" y="38"/>
                  </a:lnTo>
                  <a:lnTo>
                    <a:pt x="146" y="64"/>
                  </a:lnTo>
                  <a:lnTo>
                    <a:pt x="144" y="88"/>
                  </a:lnTo>
                  <a:lnTo>
                    <a:pt x="158" y="108"/>
                  </a:lnTo>
                  <a:lnTo>
                    <a:pt x="184" y="108"/>
                  </a:lnTo>
                  <a:lnTo>
                    <a:pt x="208" y="108"/>
                  </a:lnTo>
                  <a:lnTo>
                    <a:pt x="218" y="118"/>
                  </a:lnTo>
                  <a:lnTo>
                    <a:pt x="216" y="134"/>
                  </a:lnTo>
                  <a:lnTo>
                    <a:pt x="204" y="148"/>
                  </a:lnTo>
                  <a:lnTo>
                    <a:pt x="196" y="146"/>
                  </a:lnTo>
                  <a:lnTo>
                    <a:pt x="176" y="144"/>
                  </a:lnTo>
                  <a:lnTo>
                    <a:pt x="160" y="146"/>
                  </a:lnTo>
                  <a:lnTo>
                    <a:pt x="158" y="146"/>
                  </a:lnTo>
                  <a:lnTo>
                    <a:pt x="152" y="146"/>
                  </a:lnTo>
                  <a:lnTo>
                    <a:pt x="138" y="152"/>
                  </a:lnTo>
                  <a:lnTo>
                    <a:pt x="120" y="146"/>
                  </a:lnTo>
                  <a:lnTo>
                    <a:pt x="106" y="138"/>
                  </a:lnTo>
                  <a:lnTo>
                    <a:pt x="102" y="128"/>
                  </a:lnTo>
                  <a:lnTo>
                    <a:pt x="96" y="126"/>
                  </a:lnTo>
                  <a:lnTo>
                    <a:pt x="80" y="126"/>
                  </a:lnTo>
                  <a:lnTo>
                    <a:pt x="66" y="126"/>
                  </a:lnTo>
                  <a:lnTo>
                    <a:pt x="64" y="110"/>
                  </a:lnTo>
                  <a:lnTo>
                    <a:pt x="42" y="98"/>
                  </a:lnTo>
                  <a:lnTo>
                    <a:pt x="22" y="106"/>
                  </a:lnTo>
                  <a:lnTo>
                    <a:pt x="8" y="108"/>
                  </a:lnTo>
                  <a:lnTo>
                    <a:pt x="0" y="108"/>
                  </a:lnTo>
                  <a:close/>
                </a:path>
              </a:pathLst>
            </a:custGeom>
            <a:grpFill/>
            <a:ln w="3175" cmpd="sng">
              <a:solidFill>
                <a:schemeClr val="bg2"/>
              </a:solidFill>
              <a:round/>
              <a:headEnd/>
              <a:tailEnd/>
            </a:ln>
          </p:spPr>
          <p:txBody>
            <a:bodyPr/>
            <a:lstStyle/>
            <a:p>
              <a:endParaRPr lang="en-GB" dirty="0"/>
            </a:p>
          </p:txBody>
        </p:sp>
        <p:sp>
          <p:nvSpPr>
            <p:cNvPr id="1086" name="Cheshire"/>
            <p:cNvSpPr>
              <a:spLocks/>
            </p:cNvSpPr>
            <p:nvPr/>
          </p:nvSpPr>
          <p:spPr bwMode="auto">
            <a:xfrm>
              <a:off x="5584845" y="4980982"/>
              <a:ext cx="436993" cy="309044"/>
            </a:xfrm>
            <a:custGeom>
              <a:avLst/>
              <a:gdLst/>
              <a:ahLst/>
              <a:cxnLst>
                <a:cxn ang="0">
                  <a:pos x="32" y="88"/>
                </a:cxn>
                <a:cxn ang="0">
                  <a:pos x="0" y="36"/>
                </a:cxn>
                <a:cxn ang="0">
                  <a:pos x="22" y="12"/>
                </a:cxn>
                <a:cxn ang="0">
                  <a:pos x="70" y="70"/>
                </a:cxn>
                <a:cxn ang="0">
                  <a:pos x="96" y="70"/>
                </a:cxn>
                <a:cxn ang="0">
                  <a:pos x="94" y="60"/>
                </a:cxn>
                <a:cxn ang="0">
                  <a:pos x="72" y="54"/>
                </a:cxn>
                <a:cxn ang="0">
                  <a:pos x="112" y="34"/>
                </a:cxn>
                <a:cxn ang="0">
                  <a:pos x="124" y="16"/>
                </a:cxn>
                <a:cxn ang="0">
                  <a:pos x="148" y="8"/>
                </a:cxn>
                <a:cxn ang="0">
                  <a:pos x="154" y="2"/>
                </a:cxn>
                <a:cxn ang="0">
                  <a:pos x="160" y="0"/>
                </a:cxn>
                <a:cxn ang="0">
                  <a:pos x="162" y="0"/>
                </a:cxn>
                <a:cxn ang="0">
                  <a:pos x="170" y="8"/>
                </a:cxn>
                <a:cxn ang="0">
                  <a:pos x="176" y="12"/>
                </a:cxn>
                <a:cxn ang="0">
                  <a:pos x="178" y="16"/>
                </a:cxn>
                <a:cxn ang="0">
                  <a:pos x="174" y="28"/>
                </a:cxn>
                <a:cxn ang="0">
                  <a:pos x="176" y="38"/>
                </a:cxn>
                <a:cxn ang="0">
                  <a:pos x="176" y="40"/>
                </a:cxn>
                <a:cxn ang="0">
                  <a:pos x="180" y="42"/>
                </a:cxn>
                <a:cxn ang="0">
                  <a:pos x="200" y="46"/>
                </a:cxn>
                <a:cxn ang="0">
                  <a:pos x="214" y="46"/>
                </a:cxn>
                <a:cxn ang="0">
                  <a:pos x="234" y="62"/>
                </a:cxn>
                <a:cxn ang="0">
                  <a:pos x="254" y="54"/>
                </a:cxn>
                <a:cxn ang="0">
                  <a:pos x="270" y="64"/>
                </a:cxn>
                <a:cxn ang="0">
                  <a:pos x="312" y="46"/>
                </a:cxn>
                <a:cxn ang="0">
                  <a:pos x="316" y="100"/>
                </a:cxn>
                <a:cxn ang="0">
                  <a:pos x="304" y="116"/>
                </a:cxn>
                <a:cxn ang="0">
                  <a:pos x="280" y="116"/>
                </a:cxn>
                <a:cxn ang="0">
                  <a:pos x="272" y="128"/>
                </a:cxn>
                <a:cxn ang="0">
                  <a:pos x="266" y="148"/>
                </a:cxn>
                <a:cxn ang="0">
                  <a:pos x="238" y="168"/>
                </a:cxn>
                <a:cxn ang="0">
                  <a:pos x="210" y="186"/>
                </a:cxn>
                <a:cxn ang="0">
                  <a:pos x="196" y="224"/>
                </a:cxn>
                <a:cxn ang="0">
                  <a:pos x="162" y="220"/>
                </a:cxn>
                <a:cxn ang="0">
                  <a:pos x="152" y="208"/>
                </a:cxn>
                <a:cxn ang="0">
                  <a:pos x="132" y="210"/>
                </a:cxn>
                <a:cxn ang="0">
                  <a:pos x="118" y="220"/>
                </a:cxn>
                <a:cxn ang="0">
                  <a:pos x="96" y="206"/>
                </a:cxn>
                <a:cxn ang="0">
                  <a:pos x="88" y="196"/>
                </a:cxn>
                <a:cxn ang="0">
                  <a:pos x="82" y="176"/>
                </a:cxn>
                <a:cxn ang="0">
                  <a:pos x="78" y="160"/>
                </a:cxn>
                <a:cxn ang="0">
                  <a:pos x="62" y="146"/>
                </a:cxn>
                <a:cxn ang="0">
                  <a:pos x="70" y="124"/>
                </a:cxn>
                <a:cxn ang="0">
                  <a:pos x="32" y="88"/>
                </a:cxn>
              </a:cxnLst>
              <a:rect l="0" t="0" r="r" b="b"/>
              <a:pathLst>
                <a:path w="316" h="224">
                  <a:moveTo>
                    <a:pt x="32" y="88"/>
                  </a:moveTo>
                  <a:lnTo>
                    <a:pt x="0" y="36"/>
                  </a:lnTo>
                  <a:lnTo>
                    <a:pt x="22" y="12"/>
                  </a:lnTo>
                  <a:lnTo>
                    <a:pt x="70" y="70"/>
                  </a:lnTo>
                  <a:lnTo>
                    <a:pt x="96" y="70"/>
                  </a:lnTo>
                  <a:lnTo>
                    <a:pt x="94" y="60"/>
                  </a:lnTo>
                  <a:lnTo>
                    <a:pt x="72" y="54"/>
                  </a:lnTo>
                  <a:lnTo>
                    <a:pt x="112" y="34"/>
                  </a:lnTo>
                  <a:lnTo>
                    <a:pt x="124" y="16"/>
                  </a:lnTo>
                  <a:lnTo>
                    <a:pt x="148" y="8"/>
                  </a:lnTo>
                  <a:lnTo>
                    <a:pt x="154" y="2"/>
                  </a:lnTo>
                  <a:lnTo>
                    <a:pt x="160" y="0"/>
                  </a:lnTo>
                  <a:lnTo>
                    <a:pt x="162" y="0"/>
                  </a:lnTo>
                  <a:lnTo>
                    <a:pt x="170" y="8"/>
                  </a:lnTo>
                  <a:lnTo>
                    <a:pt x="176" y="12"/>
                  </a:lnTo>
                  <a:lnTo>
                    <a:pt x="178" y="16"/>
                  </a:lnTo>
                  <a:lnTo>
                    <a:pt x="174" y="28"/>
                  </a:lnTo>
                  <a:lnTo>
                    <a:pt x="176" y="38"/>
                  </a:lnTo>
                  <a:lnTo>
                    <a:pt x="176" y="40"/>
                  </a:lnTo>
                  <a:lnTo>
                    <a:pt x="180" y="42"/>
                  </a:lnTo>
                  <a:lnTo>
                    <a:pt x="200" y="46"/>
                  </a:lnTo>
                  <a:lnTo>
                    <a:pt x="214" y="46"/>
                  </a:lnTo>
                  <a:lnTo>
                    <a:pt x="234" y="62"/>
                  </a:lnTo>
                  <a:lnTo>
                    <a:pt x="254" y="54"/>
                  </a:lnTo>
                  <a:lnTo>
                    <a:pt x="270" y="64"/>
                  </a:lnTo>
                  <a:lnTo>
                    <a:pt x="312" y="46"/>
                  </a:lnTo>
                  <a:lnTo>
                    <a:pt x="316" y="100"/>
                  </a:lnTo>
                  <a:lnTo>
                    <a:pt x="304" y="116"/>
                  </a:lnTo>
                  <a:lnTo>
                    <a:pt x="280" y="116"/>
                  </a:lnTo>
                  <a:lnTo>
                    <a:pt x="272" y="128"/>
                  </a:lnTo>
                  <a:lnTo>
                    <a:pt x="266" y="148"/>
                  </a:lnTo>
                  <a:lnTo>
                    <a:pt x="238" y="168"/>
                  </a:lnTo>
                  <a:lnTo>
                    <a:pt x="210" y="186"/>
                  </a:lnTo>
                  <a:lnTo>
                    <a:pt x="196" y="224"/>
                  </a:lnTo>
                  <a:lnTo>
                    <a:pt x="162" y="220"/>
                  </a:lnTo>
                  <a:lnTo>
                    <a:pt x="152" y="208"/>
                  </a:lnTo>
                  <a:lnTo>
                    <a:pt x="132" y="210"/>
                  </a:lnTo>
                  <a:lnTo>
                    <a:pt x="118" y="220"/>
                  </a:lnTo>
                  <a:lnTo>
                    <a:pt x="96" y="206"/>
                  </a:lnTo>
                  <a:lnTo>
                    <a:pt x="88" y="196"/>
                  </a:lnTo>
                  <a:lnTo>
                    <a:pt x="82" y="176"/>
                  </a:lnTo>
                  <a:lnTo>
                    <a:pt x="78" y="160"/>
                  </a:lnTo>
                  <a:lnTo>
                    <a:pt x="62" y="146"/>
                  </a:lnTo>
                  <a:lnTo>
                    <a:pt x="70" y="124"/>
                  </a:lnTo>
                  <a:lnTo>
                    <a:pt x="32" y="88"/>
                  </a:lnTo>
                  <a:close/>
                </a:path>
              </a:pathLst>
            </a:custGeom>
            <a:grpFill/>
            <a:ln w="3175" cmpd="sng">
              <a:solidFill>
                <a:schemeClr val="bg2"/>
              </a:solidFill>
              <a:round/>
              <a:headEnd/>
              <a:tailEnd/>
            </a:ln>
          </p:spPr>
          <p:txBody>
            <a:bodyPr/>
            <a:lstStyle/>
            <a:p>
              <a:endParaRPr lang="en-GB" dirty="0"/>
            </a:p>
          </p:txBody>
        </p:sp>
        <p:sp>
          <p:nvSpPr>
            <p:cNvPr id="1087" name="South Yorkshire"/>
            <p:cNvSpPr>
              <a:spLocks/>
            </p:cNvSpPr>
            <p:nvPr/>
          </p:nvSpPr>
          <p:spPr bwMode="auto">
            <a:xfrm>
              <a:off x="6102543" y="4809728"/>
              <a:ext cx="314950" cy="249991"/>
            </a:xfrm>
            <a:custGeom>
              <a:avLst/>
              <a:gdLst/>
              <a:ahLst/>
              <a:cxnLst>
                <a:cxn ang="0">
                  <a:pos x="212" y="88"/>
                </a:cxn>
                <a:cxn ang="0">
                  <a:pos x="192" y="126"/>
                </a:cxn>
                <a:cxn ang="0">
                  <a:pos x="170" y="136"/>
                </a:cxn>
                <a:cxn ang="0">
                  <a:pos x="164" y="150"/>
                </a:cxn>
                <a:cxn ang="0">
                  <a:pos x="146" y="182"/>
                </a:cxn>
                <a:cxn ang="0">
                  <a:pos x="130" y="178"/>
                </a:cxn>
                <a:cxn ang="0">
                  <a:pos x="110" y="160"/>
                </a:cxn>
                <a:cxn ang="0">
                  <a:pos x="88" y="172"/>
                </a:cxn>
                <a:cxn ang="0">
                  <a:pos x="42" y="174"/>
                </a:cxn>
                <a:cxn ang="0">
                  <a:pos x="30" y="166"/>
                </a:cxn>
                <a:cxn ang="0">
                  <a:pos x="20" y="158"/>
                </a:cxn>
                <a:cxn ang="0">
                  <a:pos x="16" y="154"/>
                </a:cxn>
                <a:cxn ang="0">
                  <a:pos x="0" y="106"/>
                </a:cxn>
                <a:cxn ang="0">
                  <a:pos x="52" y="68"/>
                </a:cxn>
                <a:cxn ang="0">
                  <a:pos x="68" y="52"/>
                </a:cxn>
                <a:cxn ang="0">
                  <a:pos x="110" y="40"/>
                </a:cxn>
                <a:cxn ang="0">
                  <a:pos x="140" y="40"/>
                </a:cxn>
                <a:cxn ang="0">
                  <a:pos x="156" y="10"/>
                </a:cxn>
                <a:cxn ang="0">
                  <a:pos x="180" y="0"/>
                </a:cxn>
                <a:cxn ang="0">
                  <a:pos x="206" y="14"/>
                </a:cxn>
                <a:cxn ang="0">
                  <a:pos x="228" y="36"/>
                </a:cxn>
                <a:cxn ang="0">
                  <a:pos x="226" y="56"/>
                </a:cxn>
                <a:cxn ang="0">
                  <a:pos x="224" y="70"/>
                </a:cxn>
                <a:cxn ang="0">
                  <a:pos x="206" y="72"/>
                </a:cxn>
                <a:cxn ang="0">
                  <a:pos x="212" y="88"/>
                </a:cxn>
              </a:cxnLst>
              <a:rect l="0" t="0" r="r" b="b"/>
              <a:pathLst>
                <a:path w="228" h="182">
                  <a:moveTo>
                    <a:pt x="212" y="88"/>
                  </a:moveTo>
                  <a:lnTo>
                    <a:pt x="192" y="126"/>
                  </a:lnTo>
                  <a:lnTo>
                    <a:pt x="170" y="136"/>
                  </a:lnTo>
                  <a:lnTo>
                    <a:pt x="164" y="150"/>
                  </a:lnTo>
                  <a:lnTo>
                    <a:pt x="146" y="182"/>
                  </a:lnTo>
                  <a:lnTo>
                    <a:pt x="130" y="178"/>
                  </a:lnTo>
                  <a:lnTo>
                    <a:pt x="110" y="160"/>
                  </a:lnTo>
                  <a:lnTo>
                    <a:pt x="88" y="172"/>
                  </a:lnTo>
                  <a:lnTo>
                    <a:pt x="42" y="174"/>
                  </a:lnTo>
                  <a:lnTo>
                    <a:pt x="30" y="166"/>
                  </a:lnTo>
                  <a:lnTo>
                    <a:pt x="20" y="158"/>
                  </a:lnTo>
                  <a:lnTo>
                    <a:pt x="16" y="154"/>
                  </a:lnTo>
                  <a:lnTo>
                    <a:pt x="0" y="106"/>
                  </a:lnTo>
                  <a:lnTo>
                    <a:pt x="52" y="68"/>
                  </a:lnTo>
                  <a:lnTo>
                    <a:pt x="68" y="52"/>
                  </a:lnTo>
                  <a:lnTo>
                    <a:pt x="110" y="40"/>
                  </a:lnTo>
                  <a:lnTo>
                    <a:pt x="140" y="40"/>
                  </a:lnTo>
                  <a:lnTo>
                    <a:pt x="156" y="10"/>
                  </a:lnTo>
                  <a:lnTo>
                    <a:pt x="180" y="0"/>
                  </a:lnTo>
                  <a:lnTo>
                    <a:pt x="206" y="14"/>
                  </a:lnTo>
                  <a:lnTo>
                    <a:pt x="228" y="36"/>
                  </a:lnTo>
                  <a:lnTo>
                    <a:pt x="226" y="56"/>
                  </a:lnTo>
                  <a:lnTo>
                    <a:pt x="224" y="70"/>
                  </a:lnTo>
                  <a:lnTo>
                    <a:pt x="206" y="72"/>
                  </a:lnTo>
                  <a:lnTo>
                    <a:pt x="212" y="88"/>
                  </a:lnTo>
                  <a:close/>
                </a:path>
              </a:pathLst>
            </a:custGeom>
            <a:grpFill/>
            <a:ln w="3175" cmpd="sng">
              <a:solidFill>
                <a:schemeClr val="bg2"/>
              </a:solidFill>
              <a:round/>
              <a:headEnd/>
              <a:tailEnd/>
            </a:ln>
          </p:spPr>
          <p:txBody>
            <a:bodyPr/>
            <a:lstStyle/>
            <a:p>
              <a:endParaRPr lang="en-GB" dirty="0"/>
            </a:p>
          </p:txBody>
        </p:sp>
        <p:sp>
          <p:nvSpPr>
            <p:cNvPr id="1088" name="Tyne and Wear"/>
            <p:cNvSpPr>
              <a:spLocks/>
            </p:cNvSpPr>
            <p:nvPr/>
          </p:nvSpPr>
          <p:spPr bwMode="auto">
            <a:xfrm>
              <a:off x="6063175" y="4008575"/>
              <a:ext cx="157475" cy="149601"/>
            </a:xfrm>
            <a:custGeom>
              <a:avLst/>
              <a:gdLst/>
              <a:ahLst/>
              <a:cxnLst>
                <a:cxn ang="0">
                  <a:pos x="0" y="76"/>
                </a:cxn>
                <a:cxn ang="0">
                  <a:pos x="0" y="48"/>
                </a:cxn>
                <a:cxn ang="0">
                  <a:pos x="18" y="14"/>
                </a:cxn>
                <a:cxn ang="0">
                  <a:pos x="50" y="20"/>
                </a:cxn>
                <a:cxn ang="0">
                  <a:pos x="68" y="6"/>
                </a:cxn>
                <a:cxn ang="0">
                  <a:pos x="80" y="0"/>
                </a:cxn>
                <a:cxn ang="0">
                  <a:pos x="94" y="30"/>
                </a:cxn>
                <a:cxn ang="0">
                  <a:pos x="108" y="42"/>
                </a:cxn>
                <a:cxn ang="0">
                  <a:pos x="108" y="64"/>
                </a:cxn>
                <a:cxn ang="0">
                  <a:pos x="108" y="76"/>
                </a:cxn>
                <a:cxn ang="0">
                  <a:pos x="114" y="100"/>
                </a:cxn>
                <a:cxn ang="0">
                  <a:pos x="100" y="108"/>
                </a:cxn>
                <a:cxn ang="0">
                  <a:pos x="86" y="102"/>
                </a:cxn>
                <a:cxn ang="0">
                  <a:pos x="78" y="88"/>
                </a:cxn>
                <a:cxn ang="0">
                  <a:pos x="36" y="86"/>
                </a:cxn>
                <a:cxn ang="0">
                  <a:pos x="0" y="76"/>
                </a:cxn>
              </a:cxnLst>
              <a:rect l="0" t="0" r="r" b="b"/>
              <a:pathLst>
                <a:path w="114" h="108">
                  <a:moveTo>
                    <a:pt x="0" y="76"/>
                  </a:moveTo>
                  <a:lnTo>
                    <a:pt x="0" y="48"/>
                  </a:lnTo>
                  <a:lnTo>
                    <a:pt x="18" y="14"/>
                  </a:lnTo>
                  <a:lnTo>
                    <a:pt x="50" y="20"/>
                  </a:lnTo>
                  <a:lnTo>
                    <a:pt x="68" y="6"/>
                  </a:lnTo>
                  <a:lnTo>
                    <a:pt x="80" y="0"/>
                  </a:lnTo>
                  <a:lnTo>
                    <a:pt x="94" y="30"/>
                  </a:lnTo>
                  <a:lnTo>
                    <a:pt x="108" y="42"/>
                  </a:lnTo>
                  <a:lnTo>
                    <a:pt x="108" y="64"/>
                  </a:lnTo>
                  <a:lnTo>
                    <a:pt x="108" y="76"/>
                  </a:lnTo>
                  <a:lnTo>
                    <a:pt x="114" y="100"/>
                  </a:lnTo>
                  <a:lnTo>
                    <a:pt x="100" y="108"/>
                  </a:lnTo>
                  <a:lnTo>
                    <a:pt x="86" y="102"/>
                  </a:lnTo>
                  <a:lnTo>
                    <a:pt x="78" y="88"/>
                  </a:lnTo>
                  <a:lnTo>
                    <a:pt x="36" y="86"/>
                  </a:lnTo>
                  <a:lnTo>
                    <a:pt x="0" y="76"/>
                  </a:lnTo>
                  <a:close/>
                </a:path>
              </a:pathLst>
            </a:custGeom>
            <a:grpFill/>
            <a:ln w="3175" cmpd="sng">
              <a:solidFill>
                <a:schemeClr val="bg2"/>
              </a:solidFill>
              <a:round/>
              <a:headEnd/>
              <a:tailEnd/>
            </a:ln>
          </p:spPr>
          <p:txBody>
            <a:bodyPr/>
            <a:lstStyle/>
            <a:p>
              <a:endParaRPr lang="en-GB" dirty="0"/>
            </a:p>
          </p:txBody>
        </p:sp>
        <p:sp>
          <p:nvSpPr>
            <p:cNvPr id="1089" name="Merseyside"/>
            <p:cNvSpPr>
              <a:spLocks/>
            </p:cNvSpPr>
            <p:nvPr/>
          </p:nvSpPr>
          <p:spPr bwMode="auto">
            <a:xfrm>
              <a:off x="5612403" y="4837286"/>
              <a:ext cx="177159" cy="218496"/>
            </a:xfrm>
            <a:custGeom>
              <a:avLst/>
              <a:gdLst/>
              <a:ahLst/>
              <a:cxnLst>
                <a:cxn ang="0">
                  <a:pos x="128" y="110"/>
                </a:cxn>
                <a:cxn ang="0">
                  <a:pos x="106" y="118"/>
                </a:cxn>
                <a:cxn ang="0">
                  <a:pos x="92" y="138"/>
                </a:cxn>
                <a:cxn ang="0">
                  <a:pos x="54" y="158"/>
                </a:cxn>
                <a:cxn ang="0">
                  <a:pos x="38" y="140"/>
                </a:cxn>
                <a:cxn ang="0">
                  <a:pos x="0" y="72"/>
                </a:cxn>
                <a:cxn ang="0">
                  <a:pos x="20" y="28"/>
                </a:cxn>
                <a:cxn ang="0">
                  <a:pos x="54" y="0"/>
                </a:cxn>
                <a:cxn ang="0">
                  <a:pos x="70" y="24"/>
                </a:cxn>
                <a:cxn ang="0">
                  <a:pos x="34" y="50"/>
                </a:cxn>
                <a:cxn ang="0">
                  <a:pos x="26" y="66"/>
                </a:cxn>
                <a:cxn ang="0">
                  <a:pos x="34" y="78"/>
                </a:cxn>
                <a:cxn ang="0">
                  <a:pos x="58" y="84"/>
                </a:cxn>
                <a:cxn ang="0">
                  <a:pos x="80" y="88"/>
                </a:cxn>
                <a:cxn ang="0">
                  <a:pos x="98" y="92"/>
                </a:cxn>
                <a:cxn ang="0">
                  <a:pos x="128" y="110"/>
                </a:cxn>
              </a:cxnLst>
              <a:rect l="0" t="0" r="r" b="b"/>
              <a:pathLst>
                <a:path w="128" h="158">
                  <a:moveTo>
                    <a:pt x="128" y="110"/>
                  </a:moveTo>
                  <a:lnTo>
                    <a:pt x="106" y="118"/>
                  </a:lnTo>
                  <a:lnTo>
                    <a:pt x="92" y="138"/>
                  </a:lnTo>
                  <a:lnTo>
                    <a:pt x="54" y="158"/>
                  </a:lnTo>
                  <a:lnTo>
                    <a:pt x="38" y="140"/>
                  </a:lnTo>
                  <a:lnTo>
                    <a:pt x="0" y="72"/>
                  </a:lnTo>
                  <a:lnTo>
                    <a:pt x="20" y="28"/>
                  </a:lnTo>
                  <a:lnTo>
                    <a:pt x="54" y="0"/>
                  </a:lnTo>
                  <a:lnTo>
                    <a:pt x="70" y="24"/>
                  </a:lnTo>
                  <a:lnTo>
                    <a:pt x="34" y="50"/>
                  </a:lnTo>
                  <a:lnTo>
                    <a:pt x="26" y="66"/>
                  </a:lnTo>
                  <a:lnTo>
                    <a:pt x="34" y="78"/>
                  </a:lnTo>
                  <a:lnTo>
                    <a:pt x="58" y="84"/>
                  </a:lnTo>
                  <a:lnTo>
                    <a:pt x="80" y="88"/>
                  </a:lnTo>
                  <a:lnTo>
                    <a:pt x="98" y="92"/>
                  </a:lnTo>
                  <a:lnTo>
                    <a:pt x="128" y="110"/>
                  </a:lnTo>
                  <a:close/>
                </a:path>
              </a:pathLst>
            </a:custGeom>
            <a:grpFill/>
            <a:ln w="3175" cmpd="sng">
              <a:solidFill>
                <a:schemeClr val="bg2"/>
              </a:solidFill>
              <a:round/>
              <a:headEnd/>
              <a:tailEnd/>
            </a:ln>
          </p:spPr>
          <p:txBody>
            <a:bodyPr/>
            <a:lstStyle/>
            <a:p>
              <a:endParaRPr lang="en-GB" dirty="0"/>
            </a:p>
          </p:txBody>
        </p:sp>
        <p:sp>
          <p:nvSpPr>
            <p:cNvPr id="1090" name="Cleveland"/>
            <p:cNvSpPr>
              <a:spLocks/>
            </p:cNvSpPr>
            <p:nvPr/>
          </p:nvSpPr>
          <p:spPr bwMode="auto">
            <a:xfrm>
              <a:off x="6185218" y="4217229"/>
              <a:ext cx="246054" cy="161412"/>
            </a:xfrm>
            <a:custGeom>
              <a:avLst/>
              <a:gdLst/>
              <a:ahLst/>
              <a:cxnLst>
                <a:cxn ang="0">
                  <a:pos x="178" y="75"/>
                </a:cxn>
                <a:cxn ang="0">
                  <a:pos x="156" y="89"/>
                </a:cxn>
                <a:cxn ang="0">
                  <a:pos x="152" y="107"/>
                </a:cxn>
                <a:cxn ang="0">
                  <a:pos x="128" y="105"/>
                </a:cxn>
                <a:cxn ang="0">
                  <a:pos x="100" y="103"/>
                </a:cxn>
                <a:cxn ang="0">
                  <a:pos x="58" y="117"/>
                </a:cxn>
                <a:cxn ang="0">
                  <a:pos x="20" y="101"/>
                </a:cxn>
                <a:cxn ang="0">
                  <a:pos x="0" y="99"/>
                </a:cxn>
                <a:cxn ang="0">
                  <a:pos x="4" y="53"/>
                </a:cxn>
                <a:cxn ang="0">
                  <a:pos x="32" y="8"/>
                </a:cxn>
                <a:cxn ang="0">
                  <a:pos x="50" y="0"/>
                </a:cxn>
                <a:cxn ang="0">
                  <a:pos x="56" y="4"/>
                </a:cxn>
                <a:cxn ang="0">
                  <a:pos x="64" y="4"/>
                </a:cxn>
                <a:cxn ang="0">
                  <a:pos x="72" y="8"/>
                </a:cxn>
                <a:cxn ang="0">
                  <a:pos x="64" y="14"/>
                </a:cxn>
                <a:cxn ang="0">
                  <a:pos x="72" y="33"/>
                </a:cxn>
                <a:cxn ang="0">
                  <a:pos x="66" y="49"/>
                </a:cxn>
                <a:cxn ang="0">
                  <a:pos x="58" y="57"/>
                </a:cxn>
                <a:cxn ang="0">
                  <a:pos x="56" y="65"/>
                </a:cxn>
                <a:cxn ang="0">
                  <a:pos x="68" y="65"/>
                </a:cxn>
                <a:cxn ang="0">
                  <a:pos x="80" y="55"/>
                </a:cxn>
                <a:cxn ang="0">
                  <a:pos x="86" y="41"/>
                </a:cxn>
                <a:cxn ang="0">
                  <a:pos x="98" y="45"/>
                </a:cxn>
                <a:cxn ang="0">
                  <a:pos x="116" y="55"/>
                </a:cxn>
                <a:cxn ang="0">
                  <a:pos x="136" y="61"/>
                </a:cxn>
                <a:cxn ang="0">
                  <a:pos x="160" y="67"/>
                </a:cxn>
                <a:cxn ang="0">
                  <a:pos x="178" y="75"/>
                </a:cxn>
              </a:cxnLst>
              <a:rect l="0" t="0" r="r" b="b"/>
              <a:pathLst>
                <a:path w="178" h="117">
                  <a:moveTo>
                    <a:pt x="178" y="75"/>
                  </a:moveTo>
                  <a:lnTo>
                    <a:pt x="156" y="89"/>
                  </a:lnTo>
                  <a:lnTo>
                    <a:pt x="152" y="107"/>
                  </a:lnTo>
                  <a:lnTo>
                    <a:pt x="128" y="105"/>
                  </a:lnTo>
                  <a:lnTo>
                    <a:pt x="100" y="103"/>
                  </a:lnTo>
                  <a:lnTo>
                    <a:pt x="58" y="117"/>
                  </a:lnTo>
                  <a:lnTo>
                    <a:pt x="20" y="101"/>
                  </a:lnTo>
                  <a:lnTo>
                    <a:pt x="0" y="99"/>
                  </a:lnTo>
                  <a:lnTo>
                    <a:pt x="4" y="53"/>
                  </a:lnTo>
                  <a:lnTo>
                    <a:pt x="32" y="8"/>
                  </a:lnTo>
                  <a:lnTo>
                    <a:pt x="50" y="0"/>
                  </a:lnTo>
                  <a:lnTo>
                    <a:pt x="56" y="4"/>
                  </a:lnTo>
                  <a:lnTo>
                    <a:pt x="64" y="4"/>
                  </a:lnTo>
                  <a:lnTo>
                    <a:pt x="72" y="8"/>
                  </a:lnTo>
                  <a:lnTo>
                    <a:pt x="64" y="14"/>
                  </a:lnTo>
                  <a:lnTo>
                    <a:pt x="72" y="33"/>
                  </a:lnTo>
                  <a:lnTo>
                    <a:pt x="66" y="49"/>
                  </a:lnTo>
                  <a:lnTo>
                    <a:pt x="58" y="57"/>
                  </a:lnTo>
                  <a:lnTo>
                    <a:pt x="56" y="65"/>
                  </a:lnTo>
                  <a:lnTo>
                    <a:pt x="68" y="65"/>
                  </a:lnTo>
                  <a:lnTo>
                    <a:pt x="80" y="55"/>
                  </a:lnTo>
                  <a:lnTo>
                    <a:pt x="86" y="41"/>
                  </a:lnTo>
                  <a:lnTo>
                    <a:pt x="98" y="45"/>
                  </a:lnTo>
                  <a:lnTo>
                    <a:pt x="116" y="55"/>
                  </a:lnTo>
                  <a:lnTo>
                    <a:pt x="136" y="61"/>
                  </a:lnTo>
                  <a:lnTo>
                    <a:pt x="160" y="67"/>
                  </a:lnTo>
                  <a:lnTo>
                    <a:pt x="178" y="75"/>
                  </a:lnTo>
                  <a:close/>
                </a:path>
              </a:pathLst>
            </a:custGeom>
            <a:grpFill/>
            <a:ln w="3175" cmpd="sng">
              <a:solidFill>
                <a:schemeClr val="bg2"/>
              </a:solidFill>
              <a:round/>
              <a:headEnd/>
              <a:tailEnd/>
            </a:ln>
          </p:spPr>
          <p:txBody>
            <a:bodyPr/>
            <a:lstStyle/>
            <a:p>
              <a:endParaRPr lang="en-GB" dirty="0"/>
            </a:p>
          </p:txBody>
        </p:sp>
        <p:sp>
          <p:nvSpPr>
            <p:cNvPr id="1091" name="Isle of Sheppey"/>
            <p:cNvSpPr>
              <a:spLocks/>
            </p:cNvSpPr>
            <p:nvPr/>
          </p:nvSpPr>
          <p:spPr bwMode="auto">
            <a:xfrm>
              <a:off x="7072982" y="6146295"/>
              <a:ext cx="86611" cy="49211"/>
            </a:xfrm>
            <a:custGeom>
              <a:avLst/>
              <a:gdLst/>
              <a:ahLst/>
              <a:cxnLst>
                <a:cxn ang="0">
                  <a:pos x="10" y="0"/>
                </a:cxn>
                <a:cxn ang="0">
                  <a:pos x="52" y="12"/>
                </a:cxn>
                <a:cxn ang="0">
                  <a:pos x="56" y="24"/>
                </a:cxn>
                <a:cxn ang="0">
                  <a:pos x="62" y="30"/>
                </a:cxn>
                <a:cxn ang="0">
                  <a:pos x="60" y="34"/>
                </a:cxn>
                <a:cxn ang="0">
                  <a:pos x="20" y="36"/>
                </a:cxn>
                <a:cxn ang="0">
                  <a:pos x="0" y="14"/>
                </a:cxn>
                <a:cxn ang="0">
                  <a:pos x="6" y="8"/>
                </a:cxn>
                <a:cxn ang="0">
                  <a:pos x="10" y="0"/>
                </a:cxn>
              </a:cxnLst>
              <a:rect l="0" t="0" r="r" b="b"/>
              <a:pathLst>
                <a:path w="62" h="36">
                  <a:moveTo>
                    <a:pt x="10" y="0"/>
                  </a:moveTo>
                  <a:lnTo>
                    <a:pt x="52" y="12"/>
                  </a:lnTo>
                  <a:lnTo>
                    <a:pt x="56" y="24"/>
                  </a:lnTo>
                  <a:lnTo>
                    <a:pt x="62" y="30"/>
                  </a:lnTo>
                  <a:lnTo>
                    <a:pt x="60" y="34"/>
                  </a:lnTo>
                  <a:lnTo>
                    <a:pt x="20" y="36"/>
                  </a:lnTo>
                  <a:lnTo>
                    <a:pt x="0" y="14"/>
                  </a:lnTo>
                  <a:lnTo>
                    <a:pt x="6" y="8"/>
                  </a:lnTo>
                  <a:lnTo>
                    <a:pt x="10" y="0"/>
                  </a:lnTo>
                  <a:close/>
                </a:path>
              </a:pathLst>
            </a:custGeom>
            <a:grpFill/>
            <a:ln w="3175" cmpd="sng">
              <a:solidFill>
                <a:schemeClr val="bg2"/>
              </a:solidFill>
              <a:round/>
              <a:headEnd/>
              <a:tailEnd/>
            </a:ln>
          </p:spPr>
          <p:txBody>
            <a:bodyPr/>
            <a:lstStyle/>
            <a:p>
              <a:endParaRPr lang="en-GB" dirty="0"/>
            </a:p>
          </p:txBody>
        </p:sp>
      </p:grpSp>
      <p:grpSp>
        <p:nvGrpSpPr>
          <p:cNvPr id="4" name="Wales"/>
          <p:cNvGrpSpPr/>
          <p:nvPr/>
        </p:nvGrpSpPr>
        <p:grpSpPr>
          <a:xfrm>
            <a:off x="4084607" y="4881292"/>
            <a:ext cx="1154316" cy="1385545"/>
            <a:chOff x="4791566" y="5002634"/>
            <a:chExt cx="997996" cy="1234210"/>
          </a:xfrm>
          <a:solidFill>
            <a:schemeClr val="accent5"/>
          </a:solidFill>
        </p:grpSpPr>
        <p:sp>
          <p:nvSpPr>
            <p:cNvPr id="1035" name="Clwyd"/>
            <p:cNvSpPr>
              <a:spLocks/>
            </p:cNvSpPr>
            <p:nvPr/>
          </p:nvSpPr>
          <p:spPr bwMode="auto">
            <a:xfrm>
              <a:off x="5354538" y="5051845"/>
              <a:ext cx="399592" cy="342508"/>
            </a:xfrm>
            <a:custGeom>
              <a:avLst/>
              <a:gdLst/>
              <a:ahLst/>
              <a:cxnLst>
                <a:cxn ang="0">
                  <a:pos x="178" y="238"/>
                </a:cxn>
                <a:cxn ang="0">
                  <a:pos x="158" y="246"/>
                </a:cxn>
                <a:cxn ang="0">
                  <a:pos x="144" y="248"/>
                </a:cxn>
                <a:cxn ang="0">
                  <a:pos x="116" y="210"/>
                </a:cxn>
                <a:cxn ang="0">
                  <a:pos x="94" y="216"/>
                </a:cxn>
                <a:cxn ang="0">
                  <a:pos x="98" y="178"/>
                </a:cxn>
                <a:cxn ang="0">
                  <a:pos x="116" y="152"/>
                </a:cxn>
                <a:cxn ang="0">
                  <a:pos x="104" y="136"/>
                </a:cxn>
                <a:cxn ang="0">
                  <a:pos x="78" y="160"/>
                </a:cxn>
                <a:cxn ang="0">
                  <a:pos x="52" y="158"/>
                </a:cxn>
                <a:cxn ang="0">
                  <a:pos x="50" y="148"/>
                </a:cxn>
                <a:cxn ang="0">
                  <a:pos x="32" y="158"/>
                </a:cxn>
                <a:cxn ang="0">
                  <a:pos x="20" y="164"/>
                </a:cxn>
                <a:cxn ang="0">
                  <a:pos x="14" y="166"/>
                </a:cxn>
                <a:cxn ang="0">
                  <a:pos x="16" y="130"/>
                </a:cxn>
                <a:cxn ang="0">
                  <a:pos x="0" y="110"/>
                </a:cxn>
                <a:cxn ang="0">
                  <a:pos x="4" y="66"/>
                </a:cxn>
                <a:cxn ang="0">
                  <a:pos x="10" y="36"/>
                </a:cxn>
                <a:cxn ang="0">
                  <a:pos x="10" y="20"/>
                </a:cxn>
                <a:cxn ang="0">
                  <a:pos x="24" y="30"/>
                </a:cxn>
                <a:cxn ang="0">
                  <a:pos x="54" y="30"/>
                </a:cxn>
                <a:cxn ang="0">
                  <a:pos x="62" y="28"/>
                </a:cxn>
                <a:cxn ang="0">
                  <a:pos x="90" y="12"/>
                </a:cxn>
                <a:cxn ang="0">
                  <a:pos x="114" y="0"/>
                </a:cxn>
                <a:cxn ang="0">
                  <a:pos x="134" y="2"/>
                </a:cxn>
                <a:cxn ang="0">
                  <a:pos x="160" y="22"/>
                </a:cxn>
                <a:cxn ang="0">
                  <a:pos x="190" y="52"/>
                </a:cxn>
                <a:cxn ang="0">
                  <a:pos x="196" y="46"/>
                </a:cxn>
                <a:cxn ang="0">
                  <a:pos x="198" y="36"/>
                </a:cxn>
                <a:cxn ang="0">
                  <a:pos x="236" y="72"/>
                </a:cxn>
                <a:cxn ang="0">
                  <a:pos x="228" y="94"/>
                </a:cxn>
                <a:cxn ang="0">
                  <a:pos x="246" y="110"/>
                </a:cxn>
                <a:cxn ang="0">
                  <a:pos x="250" y="132"/>
                </a:cxn>
                <a:cxn ang="0">
                  <a:pos x="254" y="146"/>
                </a:cxn>
                <a:cxn ang="0">
                  <a:pos x="262" y="154"/>
                </a:cxn>
                <a:cxn ang="0">
                  <a:pos x="272" y="160"/>
                </a:cxn>
                <a:cxn ang="0">
                  <a:pos x="284" y="170"/>
                </a:cxn>
                <a:cxn ang="0">
                  <a:pos x="288" y="186"/>
                </a:cxn>
                <a:cxn ang="0">
                  <a:pos x="272" y="196"/>
                </a:cxn>
                <a:cxn ang="0">
                  <a:pos x="248" y="174"/>
                </a:cxn>
                <a:cxn ang="0">
                  <a:pos x="200" y="182"/>
                </a:cxn>
                <a:cxn ang="0">
                  <a:pos x="180" y="220"/>
                </a:cxn>
                <a:cxn ang="0">
                  <a:pos x="178" y="238"/>
                </a:cxn>
              </a:cxnLst>
              <a:rect l="0" t="0" r="r" b="b"/>
              <a:pathLst>
                <a:path w="288" h="248">
                  <a:moveTo>
                    <a:pt x="178" y="238"/>
                  </a:moveTo>
                  <a:lnTo>
                    <a:pt x="158" y="246"/>
                  </a:lnTo>
                  <a:lnTo>
                    <a:pt x="144" y="248"/>
                  </a:lnTo>
                  <a:lnTo>
                    <a:pt x="116" y="210"/>
                  </a:lnTo>
                  <a:lnTo>
                    <a:pt x="94" y="216"/>
                  </a:lnTo>
                  <a:lnTo>
                    <a:pt x="98" y="178"/>
                  </a:lnTo>
                  <a:lnTo>
                    <a:pt x="116" y="152"/>
                  </a:lnTo>
                  <a:lnTo>
                    <a:pt x="104" y="136"/>
                  </a:lnTo>
                  <a:lnTo>
                    <a:pt x="78" y="160"/>
                  </a:lnTo>
                  <a:lnTo>
                    <a:pt x="52" y="158"/>
                  </a:lnTo>
                  <a:lnTo>
                    <a:pt x="50" y="148"/>
                  </a:lnTo>
                  <a:lnTo>
                    <a:pt x="32" y="158"/>
                  </a:lnTo>
                  <a:lnTo>
                    <a:pt x="20" y="164"/>
                  </a:lnTo>
                  <a:lnTo>
                    <a:pt x="14" y="166"/>
                  </a:lnTo>
                  <a:lnTo>
                    <a:pt x="16" y="130"/>
                  </a:lnTo>
                  <a:lnTo>
                    <a:pt x="0" y="110"/>
                  </a:lnTo>
                  <a:lnTo>
                    <a:pt x="4" y="66"/>
                  </a:lnTo>
                  <a:lnTo>
                    <a:pt x="10" y="36"/>
                  </a:lnTo>
                  <a:lnTo>
                    <a:pt x="10" y="20"/>
                  </a:lnTo>
                  <a:lnTo>
                    <a:pt x="24" y="30"/>
                  </a:lnTo>
                  <a:lnTo>
                    <a:pt x="54" y="30"/>
                  </a:lnTo>
                  <a:lnTo>
                    <a:pt x="62" y="28"/>
                  </a:lnTo>
                  <a:lnTo>
                    <a:pt x="90" y="12"/>
                  </a:lnTo>
                  <a:lnTo>
                    <a:pt x="114" y="0"/>
                  </a:lnTo>
                  <a:lnTo>
                    <a:pt x="134" y="2"/>
                  </a:lnTo>
                  <a:lnTo>
                    <a:pt x="160" y="22"/>
                  </a:lnTo>
                  <a:lnTo>
                    <a:pt x="190" y="52"/>
                  </a:lnTo>
                  <a:lnTo>
                    <a:pt x="196" y="46"/>
                  </a:lnTo>
                  <a:lnTo>
                    <a:pt x="198" y="36"/>
                  </a:lnTo>
                  <a:lnTo>
                    <a:pt x="236" y="72"/>
                  </a:lnTo>
                  <a:lnTo>
                    <a:pt x="228" y="94"/>
                  </a:lnTo>
                  <a:lnTo>
                    <a:pt x="246" y="110"/>
                  </a:lnTo>
                  <a:lnTo>
                    <a:pt x="250" y="132"/>
                  </a:lnTo>
                  <a:lnTo>
                    <a:pt x="254" y="146"/>
                  </a:lnTo>
                  <a:lnTo>
                    <a:pt x="262" y="154"/>
                  </a:lnTo>
                  <a:lnTo>
                    <a:pt x="272" y="160"/>
                  </a:lnTo>
                  <a:lnTo>
                    <a:pt x="284" y="170"/>
                  </a:lnTo>
                  <a:lnTo>
                    <a:pt x="288" y="186"/>
                  </a:lnTo>
                  <a:lnTo>
                    <a:pt x="272" y="196"/>
                  </a:lnTo>
                  <a:lnTo>
                    <a:pt x="248" y="174"/>
                  </a:lnTo>
                  <a:lnTo>
                    <a:pt x="200" y="182"/>
                  </a:lnTo>
                  <a:lnTo>
                    <a:pt x="180" y="220"/>
                  </a:lnTo>
                  <a:lnTo>
                    <a:pt x="178" y="238"/>
                  </a:lnTo>
                  <a:close/>
                </a:path>
              </a:pathLst>
            </a:custGeom>
            <a:grpFill/>
            <a:ln w="3175" cmpd="sng">
              <a:solidFill>
                <a:schemeClr val="bg2"/>
              </a:solidFill>
              <a:round/>
              <a:headEnd/>
              <a:tailEnd/>
            </a:ln>
          </p:spPr>
          <p:txBody>
            <a:bodyPr/>
            <a:lstStyle/>
            <a:p>
              <a:endParaRPr lang="en-GB" dirty="0"/>
            </a:p>
          </p:txBody>
        </p:sp>
        <p:sp>
          <p:nvSpPr>
            <p:cNvPr id="1036" name="Powys"/>
            <p:cNvSpPr>
              <a:spLocks/>
            </p:cNvSpPr>
            <p:nvPr/>
          </p:nvSpPr>
          <p:spPr bwMode="auto">
            <a:xfrm>
              <a:off x="5305327" y="5343174"/>
              <a:ext cx="364160" cy="686984"/>
            </a:xfrm>
            <a:custGeom>
              <a:avLst/>
              <a:gdLst/>
              <a:ahLst/>
              <a:cxnLst>
                <a:cxn ang="0">
                  <a:pos x="236" y="416"/>
                </a:cxn>
                <a:cxn ang="0">
                  <a:pos x="240" y="468"/>
                </a:cxn>
                <a:cxn ang="0">
                  <a:pos x="198" y="476"/>
                </a:cxn>
                <a:cxn ang="0">
                  <a:pos x="184" y="462"/>
                </a:cxn>
                <a:cxn ang="0">
                  <a:pos x="180" y="462"/>
                </a:cxn>
                <a:cxn ang="0">
                  <a:pos x="158" y="462"/>
                </a:cxn>
                <a:cxn ang="0">
                  <a:pos x="132" y="476"/>
                </a:cxn>
                <a:cxn ang="0">
                  <a:pos x="106" y="498"/>
                </a:cxn>
                <a:cxn ang="0">
                  <a:pos x="56" y="492"/>
                </a:cxn>
                <a:cxn ang="0">
                  <a:pos x="56" y="438"/>
                </a:cxn>
                <a:cxn ang="0">
                  <a:pos x="78" y="354"/>
                </a:cxn>
                <a:cxn ang="0">
                  <a:pos x="56" y="240"/>
                </a:cxn>
                <a:cxn ang="0">
                  <a:pos x="56" y="196"/>
                </a:cxn>
                <a:cxn ang="0">
                  <a:pos x="60" y="170"/>
                </a:cxn>
                <a:cxn ang="0">
                  <a:pos x="36" y="180"/>
                </a:cxn>
                <a:cxn ang="0">
                  <a:pos x="20" y="148"/>
                </a:cxn>
                <a:cxn ang="0">
                  <a:pos x="20" y="122"/>
                </a:cxn>
                <a:cxn ang="0">
                  <a:pos x="38" y="88"/>
                </a:cxn>
                <a:cxn ang="0">
                  <a:pos x="102" y="60"/>
                </a:cxn>
                <a:cxn ang="0">
                  <a:pos x="114" y="8"/>
                </a:cxn>
                <a:cxn ang="0">
                  <a:pos x="152" y="0"/>
                </a:cxn>
                <a:cxn ang="0">
                  <a:pos x="196" y="36"/>
                </a:cxn>
                <a:cxn ang="0">
                  <a:pos x="214" y="28"/>
                </a:cxn>
                <a:cxn ang="0">
                  <a:pos x="224" y="40"/>
                </a:cxn>
                <a:cxn ang="0">
                  <a:pos x="262" y="62"/>
                </a:cxn>
                <a:cxn ang="0">
                  <a:pos x="222" y="122"/>
                </a:cxn>
                <a:cxn ang="0">
                  <a:pos x="226" y="146"/>
                </a:cxn>
                <a:cxn ang="0">
                  <a:pos x="250" y="132"/>
                </a:cxn>
                <a:cxn ang="0">
                  <a:pos x="260" y="138"/>
                </a:cxn>
                <a:cxn ang="0">
                  <a:pos x="254" y="154"/>
                </a:cxn>
                <a:cxn ang="0">
                  <a:pos x="224" y="164"/>
                </a:cxn>
                <a:cxn ang="0">
                  <a:pos x="196" y="188"/>
                </a:cxn>
                <a:cxn ang="0">
                  <a:pos x="218" y="208"/>
                </a:cxn>
                <a:cxn ang="0">
                  <a:pos x="252" y="254"/>
                </a:cxn>
                <a:cxn ang="0">
                  <a:pos x="230" y="298"/>
                </a:cxn>
                <a:cxn ang="0">
                  <a:pos x="238" y="378"/>
                </a:cxn>
              </a:cxnLst>
              <a:rect l="0" t="0" r="r" b="b"/>
              <a:pathLst>
                <a:path w="264" h="498">
                  <a:moveTo>
                    <a:pt x="248" y="404"/>
                  </a:moveTo>
                  <a:lnTo>
                    <a:pt x="236" y="416"/>
                  </a:lnTo>
                  <a:lnTo>
                    <a:pt x="248" y="444"/>
                  </a:lnTo>
                  <a:lnTo>
                    <a:pt x="240" y="468"/>
                  </a:lnTo>
                  <a:lnTo>
                    <a:pt x="218" y="480"/>
                  </a:lnTo>
                  <a:lnTo>
                    <a:pt x="198" y="476"/>
                  </a:lnTo>
                  <a:lnTo>
                    <a:pt x="190" y="468"/>
                  </a:lnTo>
                  <a:lnTo>
                    <a:pt x="184" y="462"/>
                  </a:lnTo>
                  <a:lnTo>
                    <a:pt x="182" y="462"/>
                  </a:lnTo>
                  <a:lnTo>
                    <a:pt x="180" y="462"/>
                  </a:lnTo>
                  <a:lnTo>
                    <a:pt x="170" y="474"/>
                  </a:lnTo>
                  <a:lnTo>
                    <a:pt x="158" y="462"/>
                  </a:lnTo>
                  <a:lnTo>
                    <a:pt x="142" y="468"/>
                  </a:lnTo>
                  <a:lnTo>
                    <a:pt x="132" y="476"/>
                  </a:lnTo>
                  <a:lnTo>
                    <a:pt x="130" y="490"/>
                  </a:lnTo>
                  <a:lnTo>
                    <a:pt x="106" y="498"/>
                  </a:lnTo>
                  <a:lnTo>
                    <a:pt x="82" y="482"/>
                  </a:lnTo>
                  <a:lnTo>
                    <a:pt x="56" y="492"/>
                  </a:lnTo>
                  <a:lnTo>
                    <a:pt x="40" y="472"/>
                  </a:lnTo>
                  <a:lnTo>
                    <a:pt x="56" y="438"/>
                  </a:lnTo>
                  <a:lnTo>
                    <a:pt x="66" y="386"/>
                  </a:lnTo>
                  <a:lnTo>
                    <a:pt x="78" y="354"/>
                  </a:lnTo>
                  <a:lnTo>
                    <a:pt x="56" y="332"/>
                  </a:lnTo>
                  <a:lnTo>
                    <a:pt x="56" y="240"/>
                  </a:lnTo>
                  <a:lnTo>
                    <a:pt x="78" y="224"/>
                  </a:lnTo>
                  <a:lnTo>
                    <a:pt x="56" y="196"/>
                  </a:lnTo>
                  <a:lnTo>
                    <a:pt x="68" y="180"/>
                  </a:lnTo>
                  <a:lnTo>
                    <a:pt x="60" y="170"/>
                  </a:lnTo>
                  <a:lnTo>
                    <a:pt x="42" y="188"/>
                  </a:lnTo>
                  <a:lnTo>
                    <a:pt x="36" y="180"/>
                  </a:lnTo>
                  <a:lnTo>
                    <a:pt x="38" y="160"/>
                  </a:lnTo>
                  <a:lnTo>
                    <a:pt x="20" y="148"/>
                  </a:lnTo>
                  <a:lnTo>
                    <a:pt x="0" y="138"/>
                  </a:lnTo>
                  <a:lnTo>
                    <a:pt x="20" y="122"/>
                  </a:lnTo>
                  <a:lnTo>
                    <a:pt x="32" y="96"/>
                  </a:lnTo>
                  <a:lnTo>
                    <a:pt x="38" y="88"/>
                  </a:lnTo>
                  <a:lnTo>
                    <a:pt x="78" y="80"/>
                  </a:lnTo>
                  <a:lnTo>
                    <a:pt x="102" y="60"/>
                  </a:lnTo>
                  <a:lnTo>
                    <a:pt x="98" y="26"/>
                  </a:lnTo>
                  <a:lnTo>
                    <a:pt x="114" y="8"/>
                  </a:lnTo>
                  <a:lnTo>
                    <a:pt x="130" y="6"/>
                  </a:lnTo>
                  <a:lnTo>
                    <a:pt x="152" y="0"/>
                  </a:lnTo>
                  <a:lnTo>
                    <a:pt x="180" y="38"/>
                  </a:lnTo>
                  <a:lnTo>
                    <a:pt x="196" y="36"/>
                  </a:lnTo>
                  <a:lnTo>
                    <a:pt x="206" y="32"/>
                  </a:lnTo>
                  <a:lnTo>
                    <a:pt x="214" y="28"/>
                  </a:lnTo>
                  <a:lnTo>
                    <a:pt x="218" y="38"/>
                  </a:lnTo>
                  <a:lnTo>
                    <a:pt x="224" y="40"/>
                  </a:lnTo>
                  <a:lnTo>
                    <a:pt x="232" y="38"/>
                  </a:lnTo>
                  <a:lnTo>
                    <a:pt x="262" y="62"/>
                  </a:lnTo>
                  <a:lnTo>
                    <a:pt x="264" y="72"/>
                  </a:lnTo>
                  <a:lnTo>
                    <a:pt x="222" y="122"/>
                  </a:lnTo>
                  <a:lnTo>
                    <a:pt x="216" y="132"/>
                  </a:lnTo>
                  <a:lnTo>
                    <a:pt x="226" y="146"/>
                  </a:lnTo>
                  <a:lnTo>
                    <a:pt x="244" y="132"/>
                  </a:lnTo>
                  <a:lnTo>
                    <a:pt x="250" y="132"/>
                  </a:lnTo>
                  <a:lnTo>
                    <a:pt x="256" y="134"/>
                  </a:lnTo>
                  <a:lnTo>
                    <a:pt x="260" y="138"/>
                  </a:lnTo>
                  <a:lnTo>
                    <a:pt x="256" y="146"/>
                  </a:lnTo>
                  <a:lnTo>
                    <a:pt x="254" y="154"/>
                  </a:lnTo>
                  <a:lnTo>
                    <a:pt x="230" y="162"/>
                  </a:lnTo>
                  <a:lnTo>
                    <a:pt x="224" y="164"/>
                  </a:lnTo>
                  <a:lnTo>
                    <a:pt x="200" y="174"/>
                  </a:lnTo>
                  <a:lnTo>
                    <a:pt x="196" y="188"/>
                  </a:lnTo>
                  <a:lnTo>
                    <a:pt x="200" y="196"/>
                  </a:lnTo>
                  <a:lnTo>
                    <a:pt x="218" y="208"/>
                  </a:lnTo>
                  <a:lnTo>
                    <a:pt x="264" y="232"/>
                  </a:lnTo>
                  <a:lnTo>
                    <a:pt x="252" y="254"/>
                  </a:lnTo>
                  <a:lnTo>
                    <a:pt x="242" y="274"/>
                  </a:lnTo>
                  <a:lnTo>
                    <a:pt x="230" y="298"/>
                  </a:lnTo>
                  <a:lnTo>
                    <a:pt x="226" y="338"/>
                  </a:lnTo>
                  <a:lnTo>
                    <a:pt x="238" y="378"/>
                  </a:lnTo>
                  <a:lnTo>
                    <a:pt x="248" y="404"/>
                  </a:lnTo>
                  <a:close/>
                </a:path>
              </a:pathLst>
            </a:custGeom>
            <a:grpFill/>
            <a:ln w="3175" cmpd="sng">
              <a:solidFill>
                <a:schemeClr val="bg2"/>
              </a:solidFill>
              <a:round/>
              <a:headEnd/>
              <a:tailEnd/>
            </a:ln>
          </p:spPr>
          <p:txBody>
            <a:bodyPr/>
            <a:lstStyle/>
            <a:p>
              <a:endParaRPr lang="en-GB" dirty="0"/>
            </a:p>
          </p:txBody>
        </p:sp>
        <p:sp>
          <p:nvSpPr>
            <p:cNvPr id="1037" name="Gwynedd"/>
            <p:cNvSpPr>
              <a:spLocks/>
            </p:cNvSpPr>
            <p:nvPr/>
          </p:nvSpPr>
          <p:spPr bwMode="auto">
            <a:xfrm>
              <a:off x="5013999" y="5059719"/>
              <a:ext cx="498014" cy="472424"/>
            </a:xfrm>
            <a:custGeom>
              <a:avLst/>
              <a:gdLst/>
              <a:ahLst/>
              <a:cxnLst>
                <a:cxn ang="0">
                  <a:pos x="211" y="340"/>
                </a:cxn>
                <a:cxn ang="0">
                  <a:pos x="191" y="342"/>
                </a:cxn>
                <a:cxn ang="0">
                  <a:pos x="181" y="342"/>
                </a:cxn>
                <a:cxn ang="0">
                  <a:pos x="163" y="320"/>
                </a:cxn>
                <a:cxn ang="0">
                  <a:pos x="181" y="276"/>
                </a:cxn>
                <a:cxn ang="0">
                  <a:pos x="193" y="270"/>
                </a:cxn>
                <a:cxn ang="0">
                  <a:pos x="207" y="264"/>
                </a:cxn>
                <a:cxn ang="0">
                  <a:pos x="203" y="260"/>
                </a:cxn>
                <a:cxn ang="0">
                  <a:pos x="187" y="266"/>
                </a:cxn>
                <a:cxn ang="0">
                  <a:pos x="159" y="232"/>
                </a:cxn>
                <a:cxn ang="0">
                  <a:pos x="163" y="210"/>
                </a:cxn>
                <a:cxn ang="0">
                  <a:pos x="177" y="184"/>
                </a:cxn>
                <a:cxn ang="0">
                  <a:pos x="129" y="184"/>
                </a:cxn>
                <a:cxn ang="0">
                  <a:pos x="111" y="196"/>
                </a:cxn>
                <a:cxn ang="0">
                  <a:pos x="80" y="202"/>
                </a:cxn>
                <a:cxn ang="0">
                  <a:pos x="68" y="216"/>
                </a:cxn>
                <a:cxn ang="0">
                  <a:pos x="66" y="234"/>
                </a:cxn>
                <a:cxn ang="0">
                  <a:pos x="50" y="238"/>
                </a:cxn>
                <a:cxn ang="0">
                  <a:pos x="36" y="226"/>
                </a:cxn>
                <a:cxn ang="0">
                  <a:pos x="20" y="232"/>
                </a:cxn>
                <a:cxn ang="0">
                  <a:pos x="10" y="232"/>
                </a:cxn>
                <a:cxn ang="0">
                  <a:pos x="0" y="238"/>
                </a:cxn>
                <a:cxn ang="0">
                  <a:pos x="4" y="216"/>
                </a:cxn>
                <a:cxn ang="0">
                  <a:pos x="20" y="190"/>
                </a:cxn>
                <a:cxn ang="0">
                  <a:pos x="36" y="178"/>
                </a:cxn>
                <a:cxn ang="0">
                  <a:pos x="64" y="170"/>
                </a:cxn>
                <a:cxn ang="0">
                  <a:pos x="103" y="128"/>
                </a:cxn>
                <a:cxn ang="0">
                  <a:pos x="105" y="108"/>
                </a:cxn>
                <a:cxn ang="0">
                  <a:pos x="107" y="98"/>
                </a:cxn>
                <a:cxn ang="0">
                  <a:pos x="111" y="96"/>
                </a:cxn>
                <a:cxn ang="0">
                  <a:pos x="119" y="102"/>
                </a:cxn>
                <a:cxn ang="0">
                  <a:pos x="147" y="64"/>
                </a:cxn>
                <a:cxn ang="0">
                  <a:pos x="173" y="46"/>
                </a:cxn>
                <a:cxn ang="0">
                  <a:pos x="185" y="44"/>
                </a:cxn>
                <a:cxn ang="0">
                  <a:pos x="221" y="26"/>
                </a:cxn>
                <a:cxn ang="0">
                  <a:pos x="231" y="22"/>
                </a:cxn>
                <a:cxn ang="0">
                  <a:pos x="245" y="24"/>
                </a:cxn>
                <a:cxn ang="0">
                  <a:pos x="237" y="4"/>
                </a:cxn>
                <a:cxn ang="0">
                  <a:pos x="245" y="0"/>
                </a:cxn>
                <a:cxn ang="0">
                  <a:pos x="259" y="14"/>
                </a:cxn>
                <a:cxn ang="0">
                  <a:pos x="257" y="30"/>
                </a:cxn>
                <a:cxn ang="0">
                  <a:pos x="251" y="58"/>
                </a:cxn>
                <a:cxn ang="0">
                  <a:pos x="249" y="104"/>
                </a:cxn>
                <a:cxn ang="0">
                  <a:pos x="263" y="124"/>
                </a:cxn>
                <a:cxn ang="0">
                  <a:pos x="261" y="160"/>
                </a:cxn>
                <a:cxn ang="0">
                  <a:pos x="297" y="142"/>
                </a:cxn>
                <a:cxn ang="0">
                  <a:pos x="299" y="150"/>
                </a:cxn>
                <a:cxn ang="0">
                  <a:pos x="305" y="152"/>
                </a:cxn>
                <a:cxn ang="0">
                  <a:pos x="313" y="154"/>
                </a:cxn>
                <a:cxn ang="0">
                  <a:pos x="325" y="154"/>
                </a:cxn>
                <a:cxn ang="0">
                  <a:pos x="351" y="130"/>
                </a:cxn>
                <a:cxn ang="0">
                  <a:pos x="361" y="146"/>
                </a:cxn>
                <a:cxn ang="0">
                  <a:pos x="345" y="172"/>
                </a:cxn>
                <a:cxn ang="0">
                  <a:pos x="341" y="210"/>
                </a:cxn>
                <a:cxn ang="0">
                  <a:pos x="325" y="212"/>
                </a:cxn>
                <a:cxn ang="0">
                  <a:pos x="309" y="230"/>
                </a:cxn>
                <a:cxn ang="0">
                  <a:pos x="313" y="264"/>
                </a:cxn>
                <a:cxn ang="0">
                  <a:pos x="289" y="284"/>
                </a:cxn>
                <a:cxn ang="0">
                  <a:pos x="253" y="290"/>
                </a:cxn>
                <a:cxn ang="0">
                  <a:pos x="247" y="292"/>
                </a:cxn>
                <a:cxn ang="0">
                  <a:pos x="243" y="298"/>
                </a:cxn>
                <a:cxn ang="0">
                  <a:pos x="231" y="324"/>
                </a:cxn>
                <a:cxn ang="0">
                  <a:pos x="211" y="340"/>
                </a:cxn>
              </a:cxnLst>
              <a:rect l="0" t="0" r="r" b="b"/>
              <a:pathLst>
                <a:path w="361" h="342">
                  <a:moveTo>
                    <a:pt x="211" y="340"/>
                  </a:moveTo>
                  <a:lnTo>
                    <a:pt x="191" y="342"/>
                  </a:lnTo>
                  <a:lnTo>
                    <a:pt x="181" y="342"/>
                  </a:lnTo>
                  <a:lnTo>
                    <a:pt x="163" y="320"/>
                  </a:lnTo>
                  <a:lnTo>
                    <a:pt x="181" y="276"/>
                  </a:lnTo>
                  <a:lnTo>
                    <a:pt x="193" y="270"/>
                  </a:lnTo>
                  <a:lnTo>
                    <a:pt x="207" y="264"/>
                  </a:lnTo>
                  <a:lnTo>
                    <a:pt x="203" y="260"/>
                  </a:lnTo>
                  <a:lnTo>
                    <a:pt x="187" y="266"/>
                  </a:lnTo>
                  <a:lnTo>
                    <a:pt x="159" y="232"/>
                  </a:lnTo>
                  <a:lnTo>
                    <a:pt x="163" y="210"/>
                  </a:lnTo>
                  <a:lnTo>
                    <a:pt x="177" y="184"/>
                  </a:lnTo>
                  <a:lnTo>
                    <a:pt x="129" y="184"/>
                  </a:lnTo>
                  <a:lnTo>
                    <a:pt x="111" y="196"/>
                  </a:lnTo>
                  <a:lnTo>
                    <a:pt x="80" y="202"/>
                  </a:lnTo>
                  <a:lnTo>
                    <a:pt x="68" y="216"/>
                  </a:lnTo>
                  <a:lnTo>
                    <a:pt x="66" y="234"/>
                  </a:lnTo>
                  <a:lnTo>
                    <a:pt x="50" y="238"/>
                  </a:lnTo>
                  <a:lnTo>
                    <a:pt x="36" y="226"/>
                  </a:lnTo>
                  <a:lnTo>
                    <a:pt x="20" y="232"/>
                  </a:lnTo>
                  <a:lnTo>
                    <a:pt x="10" y="232"/>
                  </a:lnTo>
                  <a:lnTo>
                    <a:pt x="0" y="238"/>
                  </a:lnTo>
                  <a:lnTo>
                    <a:pt x="4" y="216"/>
                  </a:lnTo>
                  <a:lnTo>
                    <a:pt x="20" y="190"/>
                  </a:lnTo>
                  <a:lnTo>
                    <a:pt x="36" y="178"/>
                  </a:lnTo>
                  <a:lnTo>
                    <a:pt x="64" y="170"/>
                  </a:lnTo>
                  <a:lnTo>
                    <a:pt x="103" y="128"/>
                  </a:lnTo>
                  <a:lnTo>
                    <a:pt x="105" y="108"/>
                  </a:lnTo>
                  <a:lnTo>
                    <a:pt x="107" y="98"/>
                  </a:lnTo>
                  <a:lnTo>
                    <a:pt x="111" y="96"/>
                  </a:lnTo>
                  <a:lnTo>
                    <a:pt x="119" y="102"/>
                  </a:lnTo>
                  <a:lnTo>
                    <a:pt x="147" y="64"/>
                  </a:lnTo>
                  <a:lnTo>
                    <a:pt x="173" y="46"/>
                  </a:lnTo>
                  <a:lnTo>
                    <a:pt x="185" y="44"/>
                  </a:lnTo>
                  <a:lnTo>
                    <a:pt x="221" y="26"/>
                  </a:lnTo>
                  <a:lnTo>
                    <a:pt x="231" y="22"/>
                  </a:lnTo>
                  <a:lnTo>
                    <a:pt x="245" y="24"/>
                  </a:lnTo>
                  <a:lnTo>
                    <a:pt x="237" y="4"/>
                  </a:lnTo>
                  <a:lnTo>
                    <a:pt x="245" y="0"/>
                  </a:lnTo>
                  <a:lnTo>
                    <a:pt x="259" y="14"/>
                  </a:lnTo>
                  <a:lnTo>
                    <a:pt x="257" y="30"/>
                  </a:lnTo>
                  <a:lnTo>
                    <a:pt x="251" y="58"/>
                  </a:lnTo>
                  <a:lnTo>
                    <a:pt x="249" y="104"/>
                  </a:lnTo>
                  <a:lnTo>
                    <a:pt x="263" y="124"/>
                  </a:lnTo>
                  <a:lnTo>
                    <a:pt x="261" y="160"/>
                  </a:lnTo>
                  <a:lnTo>
                    <a:pt x="297" y="142"/>
                  </a:lnTo>
                  <a:lnTo>
                    <a:pt x="299" y="150"/>
                  </a:lnTo>
                  <a:lnTo>
                    <a:pt x="305" y="152"/>
                  </a:lnTo>
                  <a:lnTo>
                    <a:pt x="313" y="154"/>
                  </a:lnTo>
                  <a:lnTo>
                    <a:pt x="325" y="154"/>
                  </a:lnTo>
                  <a:lnTo>
                    <a:pt x="351" y="130"/>
                  </a:lnTo>
                  <a:lnTo>
                    <a:pt x="361" y="146"/>
                  </a:lnTo>
                  <a:lnTo>
                    <a:pt x="345" y="172"/>
                  </a:lnTo>
                  <a:lnTo>
                    <a:pt x="341" y="210"/>
                  </a:lnTo>
                  <a:lnTo>
                    <a:pt x="325" y="212"/>
                  </a:lnTo>
                  <a:lnTo>
                    <a:pt x="309" y="230"/>
                  </a:lnTo>
                  <a:lnTo>
                    <a:pt x="313" y="264"/>
                  </a:lnTo>
                  <a:lnTo>
                    <a:pt x="289" y="284"/>
                  </a:lnTo>
                  <a:lnTo>
                    <a:pt x="253" y="290"/>
                  </a:lnTo>
                  <a:lnTo>
                    <a:pt x="247" y="292"/>
                  </a:lnTo>
                  <a:lnTo>
                    <a:pt x="243" y="298"/>
                  </a:lnTo>
                  <a:lnTo>
                    <a:pt x="231" y="324"/>
                  </a:lnTo>
                  <a:lnTo>
                    <a:pt x="211" y="340"/>
                  </a:lnTo>
                  <a:close/>
                </a:path>
              </a:pathLst>
            </a:custGeom>
            <a:grpFill/>
            <a:ln w="3175" cmpd="sng">
              <a:solidFill>
                <a:schemeClr val="bg2"/>
              </a:solidFill>
              <a:round/>
              <a:headEnd/>
              <a:tailEnd/>
            </a:ln>
          </p:spPr>
          <p:txBody>
            <a:bodyPr/>
            <a:lstStyle/>
            <a:p>
              <a:endParaRPr lang="en-GB" dirty="0"/>
            </a:p>
          </p:txBody>
        </p:sp>
        <p:sp>
          <p:nvSpPr>
            <p:cNvPr id="1038" name="Dyfed"/>
            <p:cNvSpPr>
              <a:spLocks/>
            </p:cNvSpPr>
            <p:nvPr/>
          </p:nvSpPr>
          <p:spPr bwMode="auto">
            <a:xfrm>
              <a:off x="4791566" y="5532143"/>
              <a:ext cx="622025" cy="566909"/>
            </a:xfrm>
            <a:custGeom>
              <a:avLst/>
              <a:gdLst/>
              <a:ahLst/>
              <a:cxnLst>
                <a:cxn ang="0">
                  <a:pos x="393" y="334"/>
                </a:cxn>
                <a:cxn ang="0">
                  <a:pos x="351" y="356"/>
                </a:cxn>
                <a:cxn ang="0">
                  <a:pos x="327" y="390"/>
                </a:cxn>
                <a:cxn ang="0">
                  <a:pos x="309" y="378"/>
                </a:cxn>
                <a:cxn ang="0">
                  <a:pos x="275" y="384"/>
                </a:cxn>
                <a:cxn ang="0">
                  <a:pos x="251" y="356"/>
                </a:cxn>
                <a:cxn ang="0">
                  <a:pos x="271" y="362"/>
                </a:cxn>
                <a:cxn ang="0">
                  <a:pos x="259" y="336"/>
                </a:cxn>
                <a:cxn ang="0">
                  <a:pos x="251" y="344"/>
                </a:cxn>
                <a:cxn ang="0">
                  <a:pos x="232" y="348"/>
                </a:cxn>
                <a:cxn ang="0">
                  <a:pos x="178" y="360"/>
                </a:cxn>
                <a:cxn ang="0">
                  <a:pos x="156" y="390"/>
                </a:cxn>
                <a:cxn ang="0">
                  <a:pos x="116" y="398"/>
                </a:cxn>
                <a:cxn ang="0">
                  <a:pos x="68" y="410"/>
                </a:cxn>
                <a:cxn ang="0">
                  <a:pos x="48" y="378"/>
                </a:cxn>
                <a:cxn ang="0">
                  <a:pos x="80" y="376"/>
                </a:cxn>
                <a:cxn ang="0">
                  <a:pos x="122" y="368"/>
                </a:cxn>
                <a:cxn ang="0">
                  <a:pos x="100" y="360"/>
                </a:cxn>
                <a:cxn ang="0">
                  <a:pos x="62" y="362"/>
                </a:cxn>
                <a:cxn ang="0">
                  <a:pos x="38" y="362"/>
                </a:cxn>
                <a:cxn ang="0">
                  <a:pos x="40" y="374"/>
                </a:cxn>
                <a:cxn ang="0">
                  <a:pos x="18" y="352"/>
                </a:cxn>
                <a:cxn ang="0">
                  <a:pos x="40" y="336"/>
                </a:cxn>
                <a:cxn ang="0">
                  <a:pos x="54" y="302"/>
                </a:cxn>
                <a:cxn ang="0">
                  <a:pos x="0" y="292"/>
                </a:cxn>
                <a:cxn ang="0">
                  <a:pos x="18" y="270"/>
                </a:cxn>
                <a:cxn ang="0">
                  <a:pos x="38" y="256"/>
                </a:cxn>
                <a:cxn ang="0">
                  <a:pos x="64" y="232"/>
                </a:cxn>
                <a:cxn ang="0">
                  <a:pos x="84" y="228"/>
                </a:cxn>
                <a:cxn ang="0">
                  <a:pos x="110" y="230"/>
                </a:cxn>
                <a:cxn ang="0">
                  <a:pos x="124" y="234"/>
                </a:cxn>
                <a:cxn ang="0">
                  <a:pos x="132" y="218"/>
                </a:cxn>
                <a:cxn ang="0">
                  <a:pos x="152" y="206"/>
                </a:cxn>
                <a:cxn ang="0">
                  <a:pos x="170" y="194"/>
                </a:cxn>
                <a:cxn ang="0">
                  <a:pos x="216" y="182"/>
                </a:cxn>
                <a:cxn ang="0">
                  <a:pos x="253" y="146"/>
                </a:cxn>
                <a:cxn ang="0">
                  <a:pos x="289" y="136"/>
                </a:cxn>
                <a:cxn ang="0">
                  <a:pos x="325" y="86"/>
                </a:cxn>
                <a:cxn ang="0">
                  <a:pos x="341" y="30"/>
                </a:cxn>
                <a:cxn ang="0">
                  <a:pos x="355" y="10"/>
                </a:cxn>
                <a:cxn ang="0">
                  <a:pos x="389" y="8"/>
                </a:cxn>
                <a:cxn ang="0">
                  <a:pos x="407" y="42"/>
                </a:cxn>
                <a:cxn ang="0">
                  <a:pos x="431" y="32"/>
                </a:cxn>
                <a:cxn ang="0">
                  <a:pos x="427" y="58"/>
                </a:cxn>
                <a:cxn ang="0">
                  <a:pos x="427" y="102"/>
                </a:cxn>
                <a:cxn ang="0">
                  <a:pos x="449" y="216"/>
                </a:cxn>
                <a:cxn ang="0">
                  <a:pos x="429" y="286"/>
                </a:cxn>
                <a:cxn ang="0">
                  <a:pos x="411" y="332"/>
                </a:cxn>
              </a:cxnLst>
              <a:rect l="0" t="0" r="r" b="b"/>
              <a:pathLst>
                <a:path w="449" h="410">
                  <a:moveTo>
                    <a:pt x="411" y="332"/>
                  </a:moveTo>
                  <a:lnTo>
                    <a:pt x="393" y="334"/>
                  </a:lnTo>
                  <a:lnTo>
                    <a:pt x="383" y="352"/>
                  </a:lnTo>
                  <a:lnTo>
                    <a:pt x="351" y="356"/>
                  </a:lnTo>
                  <a:lnTo>
                    <a:pt x="339" y="384"/>
                  </a:lnTo>
                  <a:lnTo>
                    <a:pt x="327" y="390"/>
                  </a:lnTo>
                  <a:lnTo>
                    <a:pt x="319" y="392"/>
                  </a:lnTo>
                  <a:lnTo>
                    <a:pt x="309" y="378"/>
                  </a:lnTo>
                  <a:lnTo>
                    <a:pt x="301" y="378"/>
                  </a:lnTo>
                  <a:lnTo>
                    <a:pt x="275" y="384"/>
                  </a:lnTo>
                  <a:lnTo>
                    <a:pt x="259" y="372"/>
                  </a:lnTo>
                  <a:lnTo>
                    <a:pt x="251" y="356"/>
                  </a:lnTo>
                  <a:lnTo>
                    <a:pt x="263" y="358"/>
                  </a:lnTo>
                  <a:lnTo>
                    <a:pt x="271" y="362"/>
                  </a:lnTo>
                  <a:lnTo>
                    <a:pt x="257" y="346"/>
                  </a:lnTo>
                  <a:lnTo>
                    <a:pt x="259" y="336"/>
                  </a:lnTo>
                  <a:lnTo>
                    <a:pt x="255" y="334"/>
                  </a:lnTo>
                  <a:lnTo>
                    <a:pt x="251" y="344"/>
                  </a:lnTo>
                  <a:lnTo>
                    <a:pt x="232" y="336"/>
                  </a:lnTo>
                  <a:lnTo>
                    <a:pt x="232" y="348"/>
                  </a:lnTo>
                  <a:lnTo>
                    <a:pt x="230" y="356"/>
                  </a:lnTo>
                  <a:lnTo>
                    <a:pt x="178" y="360"/>
                  </a:lnTo>
                  <a:lnTo>
                    <a:pt x="166" y="366"/>
                  </a:lnTo>
                  <a:lnTo>
                    <a:pt x="156" y="390"/>
                  </a:lnTo>
                  <a:lnTo>
                    <a:pt x="144" y="398"/>
                  </a:lnTo>
                  <a:lnTo>
                    <a:pt x="116" y="398"/>
                  </a:lnTo>
                  <a:lnTo>
                    <a:pt x="104" y="410"/>
                  </a:lnTo>
                  <a:lnTo>
                    <a:pt x="68" y="410"/>
                  </a:lnTo>
                  <a:lnTo>
                    <a:pt x="56" y="396"/>
                  </a:lnTo>
                  <a:lnTo>
                    <a:pt x="48" y="378"/>
                  </a:lnTo>
                  <a:lnTo>
                    <a:pt x="66" y="376"/>
                  </a:lnTo>
                  <a:lnTo>
                    <a:pt x="80" y="376"/>
                  </a:lnTo>
                  <a:lnTo>
                    <a:pt x="94" y="376"/>
                  </a:lnTo>
                  <a:lnTo>
                    <a:pt x="122" y="368"/>
                  </a:lnTo>
                  <a:lnTo>
                    <a:pt x="112" y="342"/>
                  </a:lnTo>
                  <a:lnTo>
                    <a:pt x="100" y="360"/>
                  </a:lnTo>
                  <a:lnTo>
                    <a:pt x="88" y="366"/>
                  </a:lnTo>
                  <a:lnTo>
                    <a:pt x="62" y="362"/>
                  </a:lnTo>
                  <a:lnTo>
                    <a:pt x="42" y="358"/>
                  </a:lnTo>
                  <a:lnTo>
                    <a:pt x="38" y="362"/>
                  </a:lnTo>
                  <a:lnTo>
                    <a:pt x="42" y="370"/>
                  </a:lnTo>
                  <a:lnTo>
                    <a:pt x="40" y="374"/>
                  </a:lnTo>
                  <a:lnTo>
                    <a:pt x="20" y="366"/>
                  </a:lnTo>
                  <a:lnTo>
                    <a:pt x="18" y="352"/>
                  </a:lnTo>
                  <a:lnTo>
                    <a:pt x="30" y="350"/>
                  </a:lnTo>
                  <a:lnTo>
                    <a:pt x="40" y="336"/>
                  </a:lnTo>
                  <a:lnTo>
                    <a:pt x="56" y="338"/>
                  </a:lnTo>
                  <a:lnTo>
                    <a:pt x="54" y="302"/>
                  </a:lnTo>
                  <a:lnTo>
                    <a:pt x="38" y="294"/>
                  </a:lnTo>
                  <a:lnTo>
                    <a:pt x="0" y="292"/>
                  </a:lnTo>
                  <a:lnTo>
                    <a:pt x="6" y="270"/>
                  </a:lnTo>
                  <a:lnTo>
                    <a:pt x="18" y="270"/>
                  </a:lnTo>
                  <a:lnTo>
                    <a:pt x="24" y="270"/>
                  </a:lnTo>
                  <a:lnTo>
                    <a:pt x="38" y="256"/>
                  </a:lnTo>
                  <a:lnTo>
                    <a:pt x="58" y="246"/>
                  </a:lnTo>
                  <a:lnTo>
                    <a:pt x="64" y="232"/>
                  </a:lnTo>
                  <a:lnTo>
                    <a:pt x="70" y="228"/>
                  </a:lnTo>
                  <a:lnTo>
                    <a:pt x="84" y="228"/>
                  </a:lnTo>
                  <a:lnTo>
                    <a:pt x="96" y="236"/>
                  </a:lnTo>
                  <a:lnTo>
                    <a:pt x="110" y="230"/>
                  </a:lnTo>
                  <a:lnTo>
                    <a:pt x="110" y="224"/>
                  </a:lnTo>
                  <a:lnTo>
                    <a:pt x="124" y="234"/>
                  </a:lnTo>
                  <a:lnTo>
                    <a:pt x="132" y="228"/>
                  </a:lnTo>
                  <a:lnTo>
                    <a:pt x="132" y="218"/>
                  </a:lnTo>
                  <a:lnTo>
                    <a:pt x="136" y="212"/>
                  </a:lnTo>
                  <a:lnTo>
                    <a:pt x="152" y="206"/>
                  </a:lnTo>
                  <a:lnTo>
                    <a:pt x="160" y="194"/>
                  </a:lnTo>
                  <a:lnTo>
                    <a:pt x="170" y="194"/>
                  </a:lnTo>
                  <a:lnTo>
                    <a:pt x="170" y="180"/>
                  </a:lnTo>
                  <a:lnTo>
                    <a:pt x="216" y="182"/>
                  </a:lnTo>
                  <a:lnTo>
                    <a:pt x="230" y="176"/>
                  </a:lnTo>
                  <a:lnTo>
                    <a:pt x="253" y="146"/>
                  </a:lnTo>
                  <a:lnTo>
                    <a:pt x="269" y="144"/>
                  </a:lnTo>
                  <a:lnTo>
                    <a:pt x="289" y="136"/>
                  </a:lnTo>
                  <a:lnTo>
                    <a:pt x="307" y="116"/>
                  </a:lnTo>
                  <a:lnTo>
                    <a:pt x="325" y="86"/>
                  </a:lnTo>
                  <a:lnTo>
                    <a:pt x="335" y="54"/>
                  </a:lnTo>
                  <a:lnTo>
                    <a:pt x="341" y="30"/>
                  </a:lnTo>
                  <a:lnTo>
                    <a:pt x="345" y="16"/>
                  </a:lnTo>
                  <a:lnTo>
                    <a:pt x="355" y="10"/>
                  </a:lnTo>
                  <a:lnTo>
                    <a:pt x="371" y="0"/>
                  </a:lnTo>
                  <a:lnTo>
                    <a:pt x="389" y="8"/>
                  </a:lnTo>
                  <a:lnTo>
                    <a:pt x="409" y="22"/>
                  </a:lnTo>
                  <a:lnTo>
                    <a:pt x="407" y="42"/>
                  </a:lnTo>
                  <a:lnTo>
                    <a:pt x="413" y="48"/>
                  </a:lnTo>
                  <a:lnTo>
                    <a:pt x="431" y="32"/>
                  </a:lnTo>
                  <a:lnTo>
                    <a:pt x="437" y="42"/>
                  </a:lnTo>
                  <a:lnTo>
                    <a:pt x="427" y="58"/>
                  </a:lnTo>
                  <a:lnTo>
                    <a:pt x="447" y="86"/>
                  </a:lnTo>
                  <a:lnTo>
                    <a:pt x="427" y="102"/>
                  </a:lnTo>
                  <a:lnTo>
                    <a:pt x="427" y="194"/>
                  </a:lnTo>
                  <a:lnTo>
                    <a:pt x="449" y="216"/>
                  </a:lnTo>
                  <a:lnTo>
                    <a:pt x="437" y="248"/>
                  </a:lnTo>
                  <a:lnTo>
                    <a:pt x="429" y="286"/>
                  </a:lnTo>
                  <a:lnTo>
                    <a:pt x="427" y="300"/>
                  </a:lnTo>
                  <a:lnTo>
                    <a:pt x="411" y="332"/>
                  </a:lnTo>
                  <a:close/>
                </a:path>
              </a:pathLst>
            </a:custGeom>
            <a:grpFill/>
            <a:ln w="3175" cmpd="sng">
              <a:solidFill>
                <a:schemeClr val="bg2"/>
              </a:solidFill>
              <a:round/>
              <a:headEnd/>
              <a:tailEnd/>
            </a:ln>
          </p:spPr>
          <p:txBody>
            <a:bodyPr/>
            <a:lstStyle/>
            <a:p>
              <a:endParaRPr lang="en-GB" dirty="0"/>
            </a:p>
          </p:txBody>
        </p:sp>
        <p:sp>
          <p:nvSpPr>
            <p:cNvPr id="1039" name="West Glamorgan"/>
            <p:cNvSpPr>
              <a:spLocks/>
            </p:cNvSpPr>
            <p:nvPr/>
          </p:nvSpPr>
          <p:spPr bwMode="auto">
            <a:xfrm>
              <a:off x="5169505" y="5990789"/>
              <a:ext cx="281486" cy="177159"/>
            </a:xfrm>
            <a:custGeom>
              <a:avLst/>
              <a:gdLst/>
              <a:ahLst/>
              <a:cxnLst>
                <a:cxn ang="0">
                  <a:pos x="128" y="76"/>
                </a:cxn>
                <a:cxn ang="0">
                  <a:pos x="116" y="76"/>
                </a:cxn>
                <a:cxn ang="0">
                  <a:pos x="82" y="90"/>
                </a:cxn>
                <a:cxn ang="0">
                  <a:pos x="86" y="102"/>
                </a:cxn>
                <a:cxn ang="0">
                  <a:pos x="44" y="102"/>
                </a:cxn>
                <a:cxn ang="0">
                  <a:pos x="20" y="108"/>
                </a:cxn>
                <a:cxn ang="0">
                  <a:pos x="0" y="102"/>
                </a:cxn>
                <a:cxn ang="0">
                  <a:pos x="4" y="86"/>
                </a:cxn>
                <a:cxn ang="0">
                  <a:pos x="16" y="74"/>
                </a:cxn>
                <a:cxn ang="0">
                  <a:pos x="26" y="72"/>
                </a:cxn>
                <a:cxn ang="0">
                  <a:pos x="36" y="72"/>
                </a:cxn>
                <a:cxn ang="0">
                  <a:pos x="60" y="62"/>
                </a:cxn>
                <a:cxn ang="0">
                  <a:pos x="66" y="58"/>
                </a:cxn>
                <a:cxn ang="0">
                  <a:pos x="66" y="52"/>
                </a:cxn>
                <a:cxn ang="0">
                  <a:pos x="78" y="24"/>
                </a:cxn>
                <a:cxn ang="0">
                  <a:pos x="110" y="18"/>
                </a:cxn>
                <a:cxn ang="0">
                  <a:pos x="120" y="2"/>
                </a:cxn>
                <a:cxn ang="0">
                  <a:pos x="138" y="0"/>
                </a:cxn>
                <a:cxn ang="0">
                  <a:pos x="154" y="22"/>
                </a:cxn>
                <a:cxn ang="0">
                  <a:pos x="180" y="12"/>
                </a:cxn>
                <a:cxn ang="0">
                  <a:pos x="204" y="28"/>
                </a:cxn>
                <a:cxn ang="0">
                  <a:pos x="202" y="80"/>
                </a:cxn>
                <a:cxn ang="0">
                  <a:pos x="182" y="80"/>
                </a:cxn>
                <a:cxn ang="0">
                  <a:pos x="170" y="84"/>
                </a:cxn>
                <a:cxn ang="0">
                  <a:pos x="178" y="108"/>
                </a:cxn>
                <a:cxn ang="0">
                  <a:pos x="152" y="128"/>
                </a:cxn>
                <a:cxn ang="0">
                  <a:pos x="140" y="98"/>
                </a:cxn>
                <a:cxn ang="0">
                  <a:pos x="128" y="76"/>
                </a:cxn>
              </a:cxnLst>
              <a:rect l="0" t="0" r="r" b="b"/>
              <a:pathLst>
                <a:path w="204" h="128">
                  <a:moveTo>
                    <a:pt x="128" y="76"/>
                  </a:moveTo>
                  <a:lnTo>
                    <a:pt x="116" y="76"/>
                  </a:lnTo>
                  <a:lnTo>
                    <a:pt x="82" y="90"/>
                  </a:lnTo>
                  <a:lnTo>
                    <a:pt x="86" y="102"/>
                  </a:lnTo>
                  <a:lnTo>
                    <a:pt x="44" y="102"/>
                  </a:lnTo>
                  <a:lnTo>
                    <a:pt x="20" y="108"/>
                  </a:lnTo>
                  <a:lnTo>
                    <a:pt x="0" y="102"/>
                  </a:lnTo>
                  <a:lnTo>
                    <a:pt x="4" y="86"/>
                  </a:lnTo>
                  <a:lnTo>
                    <a:pt x="16" y="74"/>
                  </a:lnTo>
                  <a:lnTo>
                    <a:pt x="26" y="72"/>
                  </a:lnTo>
                  <a:lnTo>
                    <a:pt x="36" y="72"/>
                  </a:lnTo>
                  <a:lnTo>
                    <a:pt x="60" y="62"/>
                  </a:lnTo>
                  <a:lnTo>
                    <a:pt x="66" y="58"/>
                  </a:lnTo>
                  <a:lnTo>
                    <a:pt x="66" y="52"/>
                  </a:lnTo>
                  <a:lnTo>
                    <a:pt x="78" y="24"/>
                  </a:lnTo>
                  <a:lnTo>
                    <a:pt x="110" y="18"/>
                  </a:lnTo>
                  <a:lnTo>
                    <a:pt x="120" y="2"/>
                  </a:lnTo>
                  <a:lnTo>
                    <a:pt x="138" y="0"/>
                  </a:lnTo>
                  <a:lnTo>
                    <a:pt x="154" y="22"/>
                  </a:lnTo>
                  <a:lnTo>
                    <a:pt x="180" y="12"/>
                  </a:lnTo>
                  <a:lnTo>
                    <a:pt x="204" y="28"/>
                  </a:lnTo>
                  <a:lnTo>
                    <a:pt x="202" y="80"/>
                  </a:lnTo>
                  <a:lnTo>
                    <a:pt x="182" y="80"/>
                  </a:lnTo>
                  <a:lnTo>
                    <a:pt x="170" y="84"/>
                  </a:lnTo>
                  <a:lnTo>
                    <a:pt x="178" y="108"/>
                  </a:lnTo>
                  <a:lnTo>
                    <a:pt x="152" y="128"/>
                  </a:lnTo>
                  <a:lnTo>
                    <a:pt x="140" y="98"/>
                  </a:lnTo>
                  <a:lnTo>
                    <a:pt x="128" y="76"/>
                  </a:lnTo>
                  <a:close/>
                </a:path>
              </a:pathLst>
            </a:custGeom>
            <a:grpFill/>
            <a:ln w="3175" cmpd="sng">
              <a:solidFill>
                <a:schemeClr val="bg2"/>
              </a:solidFill>
              <a:round/>
              <a:headEnd/>
              <a:tailEnd/>
            </a:ln>
          </p:spPr>
          <p:txBody>
            <a:bodyPr/>
            <a:lstStyle/>
            <a:p>
              <a:endParaRPr lang="en-GB" dirty="0"/>
            </a:p>
          </p:txBody>
        </p:sp>
        <p:sp>
          <p:nvSpPr>
            <p:cNvPr id="1040" name="Gwent"/>
            <p:cNvSpPr>
              <a:spLocks/>
            </p:cNvSpPr>
            <p:nvPr/>
          </p:nvSpPr>
          <p:spPr bwMode="auto">
            <a:xfrm>
              <a:off x="5539571" y="5898272"/>
              <a:ext cx="249991" cy="267707"/>
            </a:xfrm>
            <a:custGeom>
              <a:avLst/>
              <a:gdLst/>
              <a:ahLst/>
              <a:cxnLst>
                <a:cxn ang="0">
                  <a:pos x="12" y="88"/>
                </a:cxn>
                <a:cxn ang="0">
                  <a:pos x="26" y="110"/>
                </a:cxn>
                <a:cxn ang="0">
                  <a:pos x="28" y="138"/>
                </a:cxn>
                <a:cxn ang="0">
                  <a:pos x="36" y="164"/>
                </a:cxn>
                <a:cxn ang="0">
                  <a:pos x="50" y="170"/>
                </a:cxn>
                <a:cxn ang="0">
                  <a:pos x="52" y="180"/>
                </a:cxn>
                <a:cxn ang="0">
                  <a:pos x="60" y="194"/>
                </a:cxn>
                <a:cxn ang="0">
                  <a:pos x="64" y="192"/>
                </a:cxn>
                <a:cxn ang="0">
                  <a:pos x="76" y="182"/>
                </a:cxn>
                <a:cxn ang="0">
                  <a:pos x="88" y="174"/>
                </a:cxn>
                <a:cxn ang="0">
                  <a:pos x="92" y="176"/>
                </a:cxn>
                <a:cxn ang="0">
                  <a:pos x="102" y="182"/>
                </a:cxn>
                <a:cxn ang="0">
                  <a:pos x="124" y="176"/>
                </a:cxn>
                <a:cxn ang="0">
                  <a:pos x="142" y="168"/>
                </a:cxn>
                <a:cxn ang="0">
                  <a:pos x="164" y="156"/>
                </a:cxn>
                <a:cxn ang="0">
                  <a:pos x="176" y="142"/>
                </a:cxn>
                <a:cxn ang="0">
                  <a:pos x="174" y="68"/>
                </a:cxn>
                <a:cxn ang="0">
                  <a:pos x="180" y="54"/>
                </a:cxn>
                <a:cxn ang="0">
                  <a:pos x="136" y="24"/>
                </a:cxn>
                <a:cxn ang="0">
                  <a:pos x="118" y="8"/>
                </a:cxn>
                <a:cxn ang="0">
                  <a:pos x="110" y="8"/>
                </a:cxn>
                <a:cxn ang="0">
                  <a:pos x="100" y="20"/>
                </a:cxn>
                <a:cxn ang="0">
                  <a:pos x="78" y="0"/>
                </a:cxn>
                <a:cxn ang="0">
                  <a:pos x="66" y="12"/>
                </a:cxn>
                <a:cxn ang="0">
                  <a:pos x="78" y="42"/>
                </a:cxn>
                <a:cxn ang="0">
                  <a:pos x="70" y="66"/>
                </a:cxn>
                <a:cxn ang="0">
                  <a:pos x="48" y="78"/>
                </a:cxn>
                <a:cxn ang="0">
                  <a:pos x="28" y="72"/>
                </a:cxn>
                <a:cxn ang="0">
                  <a:pos x="18" y="62"/>
                </a:cxn>
                <a:cxn ang="0">
                  <a:pos x="10" y="60"/>
                </a:cxn>
                <a:cxn ang="0">
                  <a:pos x="0" y="72"/>
                </a:cxn>
                <a:cxn ang="0">
                  <a:pos x="12" y="88"/>
                </a:cxn>
              </a:cxnLst>
              <a:rect l="0" t="0" r="r" b="b"/>
              <a:pathLst>
                <a:path w="180" h="194">
                  <a:moveTo>
                    <a:pt x="12" y="88"/>
                  </a:moveTo>
                  <a:lnTo>
                    <a:pt x="26" y="110"/>
                  </a:lnTo>
                  <a:lnTo>
                    <a:pt x="28" y="138"/>
                  </a:lnTo>
                  <a:lnTo>
                    <a:pt x="36" y="164"/>
                  </a:lnTo>
                  <a:lnTo>
                    <a:pt x="50" y="170"/>
                  </a:lnTo>
                  <a:lnTo>
                    <a:pt x="52" y="180"/>
                  </a:lnTo>
                  <a:lnTo>
                    <a:pt x="60" y="194"/>
                  </a:lnTo>
                  <a:lnTo>
                    <a:pt x="64" y="192"/>
                  </a:lnTo>
                  <a:lnTo>
                    <a:pt x="76" y="182"/>
                  </a:lnTo>
                  <a:lnTo>
                    <a:pt x="88" y="174"/>
                  </a:lnTo>
                  <a:lnTo>
                    <a:pt x="92" y="176"/>
                  </a:lnTo>
                  <a:lnTo>
                    <a:pt x="102" y="182"/>
                  </a:lnTo>
                  <a:lnTo>
                    <a:pt x="124" y="176"/>
                  </a:lnTo>
                  <a:lnTo>
                    <a:pt x="142" y="168"/>
                  </a:lnTo>
                  <a:lnTo>
                    <a:pt x="164" y="156"/>
                  </a:lnTo>
                  <a:lnTo>
                    <a:pt x="176" y="142"/>
                  </a:lnTo>
                  <a:lnTo>
                    <a:pt x="174" y="68"/>
                  </a:lnTo>
                  <a:lnTo>
                    <a:pt x="180" y="54"/>
                  </a:lnTo>
                  <a:lnTo>
                    <a:pt x="136" y="24"/>
                  </a:lnTo>
                  <a:lnTo>
                    <a:pt x="118" y="8"/>
                  </a:lnTo>
                  <a:lnTo>
                    <a:pt x="110" y="8"/>
                  </a:lnTo>
                  <a:lnTo>
                    <a:pt x="100" y="20"/>
                  </a:lnTo>
                  <a:lnTo>
                    <a:pt x="78" y="0"/>
                  </a:lnTo>
                  <a:lnTo>
                    <a:pt x="66" y="12"/>
                  </a:lnTo>
                  <a:lnTo>
                    <a:pt x="78" y="42"/>
                  </a:lnTo>
                  <a:lnTo>
                    <a:pt x="70" y="66"/>
                  </a:lnTo>
                  <a:lnTo>
                    <a:pt x="48" y="78"/>
                  </a:lnTo>
                  <a:lnTo>
                    <a:pt x="28" y="72"/>
                  </a:lnTo>
                  <a:lnTo>
                    <a:pt x="18" y="62"/>
                  </a:lnTo>
                  <a:lnTo>
                    <a:pt x="10" y="60"/>
                  </a:lnTo>
                  <a:lnTo>
                    <a:pt x="0" y="72"/>
                  </a:lnTo>
                  <a:lnTo>
                    <a:pt x="12" y="88"/>
                  </a:lnTo>
                  <a:close/>
                </a:path>
              </a:pathLst>
            </a:custGeom>
            <a:grpFill/>
            <a:ln w="3175" cmpd="sng">
              <a:solidFill>
                <a:schemeClr val="bg2"/>
              </a:solidFill>
              <a:round/>
              <a:headEnd/>
              <a:tailEnd/>
            </a:ln>
          </p:spPr>
          <p:txBody>
            <a:bodyPr/>
            <a:lstStyle/>
            <a:p>
              <a:endParaRPr lang="en-GB" dirty="0"/>
            </a:p>
          </p:txBody>
        </p:sp>
        <p:sp>
          <p:nvSpPr>
            <p:cNvPr id="1041" name="Mid Glamorgan"/>
            <p:cNvSpPr>
              <a:spLocks/>
            </p:cNvSpPr>
            <p:nvPr/>
          </p:nvSpPr>
          <p:spPr bwMode="auto">
            <a:xfrm>
              <a:off x="5380128" y="5980947"/>
              <a:ext cx="210623" cy="232275"/>
            </a:xfrm>
            <a:custGeom>
              <a:avLst/>
              <a:gdLst/>
              <a:ahLst/>
              <a:cxnLst>
                <a:cxn ang="0">
                  <a:pos x="114" y="12"/>
                </a:cxn>
                <a:cxn ang="0">
                  <a:pos x="104" y="0"/>
                </a:cxn>
                <a:cxn ang="0">
                  <a:pos x="86" y="6"/>
                </a:cxn>
                <a:cxn ang="0">
                  <a:pos x="78" y="14"/>
                </a:cxn>
                <a:cxn ang="0">
                  <a:pos x="76" y="28"/>
                </a:cxn>
                <a:cxn ang="0">
                  <a:pos x="52" y="36"/>
                </a:cxn>
                <a:cxn ang="0">
                  <a:pos x="52" y="88"/>
                </a:cxn>
                <a:cxn ang="0">
                  <a:pos x="30" y="88"/>
                </a:cxn>
                <a:cxn ang="0">
                  <a:pos x="18" y="92"/>
                </a:cxn>
                <a:cxn ang="0">
                  <a:pos x="28" y="116"/>
                </a:cxn>
                <a:cxn ang="0">
                  <a:pos x="0" y="136"/>
                </a:cxn>
                <a:cxn ang="0">
                  <a:pos x="8" y="148"/>
                </a:cxn>
                <a:cxn ang="0">
                  <a:pos x="28" y="150"/>
                </a:cxn>
                <a:cxn ang="0">
                  <a:pos x="44" y="168"/>
                </a:cxn>
                <a:cxn ang="0">
                  <a:pos x="60" y="138"/>
                </a:cxn>
                <a:cxn ang="0">
                  <a:pos x="86" y="132"/>
                </a:cxn>
                <a:cxn ang="0">
                  <a:pos x="114" y="134"/>
                </a:cxn>
                <a:cxn ang="0">
                  <a:pos x="140" y="120"/>
                </a:cxn>
                <a:cxn ang="0">
                  <a:pos x="150" y="108"/>
                </a:cxn>
                <a:cxn ang="0">
                  <a:pos x="152" y="102"/>
                </a:cxn>
                <a:cxn ang="0">
                  <a:pos x="148" y="92"/>
                </a:cxn>
                <a:cxn ang="0">
                  <a:pos x="142" y="78"/>
                </a:cxn>
                <a:cxn ang="0">
                  <a:pos x="142" y="50"/>
                </a:cxn>
                <a:cxn ang="0">
                  <a:pos x="124" y="24"/>
                </a:cxn>
                <a:cxn ang="0">
                  <a:pos x="114" y="12"/>
                </a:cxn>
              </a:cxnLst>
              <a:rect l="0" t="0" r="r" b="b"/>
              <a:pathLst>
                <a:path w="152" h="168">
                  <a:moveTo>
                    <a:pt x="114" y="12"/>
                  </a:moveTo>
                  <a:lnTo>
                    <a:pt x="104" y="0"/>
                  </a:lnTo>
                  <a:lnTo>
                    <a:pt x="86" y="6"/>
                  </a:lnTo>
                  <a:lnTo>
                    <a:pt x="78" y="14"/>
                  </a:lnTo>
                  <a:lnTo>
                    <a:pt x="76" y="28"/>
                  </a:lnTo>
                  <a:lnTo>
                    <a:pt x="52" y="36"/>
                  </a:lnTo>
                  <a:lnTo>
                    <a:pt x="52" y="88"/>
                  </a:lnTo>
                  <a:lnTo>
                    <a:pt x="30" y="88"/>
                  </a:lnTo>
                  <a:lnTo>
                    <a:pt x="18" y="92"/>
                  </a:lnTo>
                  <a:lnTo>
                    <a:pt x="28" y="116"/>
                  </a:lnTo>
                  <a:lnTo>
                    <a:pt x="0" y="136"/>
                  </a:lnTo>
                  <a:lnTo>
                    <a:pt x="8" y="148"/>
                  </a:lnTo>
                  <a:lnTo>
                    <a:pt x="28" y="150"/>
                  </a:lnTo>
                  <a:lnTo>
                    <a:pt x="44" y="168"/>
                  </a:lnTo>
                  <a:lnTo>
                    <a:pt x="60" y="138"/>
                  </a:lnTo>
                  <a:lnTo>
                    <a:pt x="86" y="132"/>
                  </a:lnTo>
                  <a:lnTo>
                    <a:pt x="114" y="134"/>
                  </a:lnTo>
                  <a:lnTo>
                    <a:pt x="140" y="120"/>
                  </a:lnTo>
                  <a:lnTo>
                    <a:pt x="150" y="108"/>
                  </a:lnTo>
                  <a:lnTo>
                    <a:pt x="152" y="102"/>
                  </a:lnTo>
                  <a:lnTo>
                    <a:pt x="148" y="92"/>
                  </a:lnTo>
                  <a:lnTo>
                    <a:pt x="142" y="78"/>
                  </a:lnTo>
                  <a:lnTo>
                    <a:pt x="142" y="50"/>
                  </a:lnTo>
                  <a:lnTo>
                    <a:pt x="124" y="24"/>
                  </a:lnTo>
                  <a:lnTo>
                    <a:pt x="114" y="12"/>
                  </a:lnTo>
                  <a:close/>
                </a:path>
              </a:pathLst>
            </a:custGeom>
            <a:grpFill/>
            <a:ln w="3175" cmpd="sng">
              <a:solidFill>
                <a:schemeClr val="bg2"/>
              </a:solidFill>
              <a:round/>
              <a:headEnd/>
              <a:tailEnd/>
            </a:ln>
          </p:spPr>
          <p:txBody>
            <a:bodyPr/>
            <a:lstStyle/>
            <a:p>
              <a:endParaRPr lang="en-GB" dirty="0"/>
            </a:p>
          </p:txBody>
        </p:sp>
        <p:sp>
          <p:nvSpPr>
            <p:cNvPr id="1042" name="South Glamorgan"/>
            <p:cNvSpPr>
              <a:spLocks/>
            </p:cNvSpPr>
            <p:nvPr/>
          </p:nvSpPr>
          <p:spPr bwMode="auto">
            <a:xfrm>
              <a:off x="5441149" y="6120706"/>
              <a:ext cx="183064" cy="116138"/>
            </a:xfrm>
            <a:custGeom>
              <a:avLst/>
              <a:gdLst/>
              <a:ahLst/>
              <a:cxnLst>
                <a:cxn ang="0">
                  <a:pos x="0" y="66"/>
                </a:cxn>
                <a:cxn ang="0">
                  <a:pos x="16" y="36"/>
                </a:cxn>
                <a:cxn ang="0">
                  <a:pos x="42" y="30"/>
                </a:cxn>
                <a:cxn ang="0">
                  <a:pos x="72" y="32"/>
                </a:cxn>
                <a:cxn ang="0">
                  <a:pos x="96" y="18"/>
                </a:cxn>
                <a:cxn ang="0">
                  <a:pos x="106" y="6"/>
                </a:cxn>
                <a:cxn ang="0">
                  <a:pos x="108" y="0"/>
                </a:cxn>
                <a:cxn ang="0">
                  <a:pos x="122" y="8"/>
                </a:cxn>
                <a:cxn ang="0">
                  <a:pos x="124" y="18"/>
                </a:cxn>
                <a:cxn ang="0">
                  <a:pos x="132" y="32"/>
                </a:cxn>
                <a:cxn ang="0">
                  <a:pos x="126" y="40"/>
                </a:cxn>
                <a:cxn ang="0">
                  <a:pos x="120" y="52"/>
                </a:cxn>
                <a:cxn ang="0">
                  <a:pos x="114" y="54"/>
                </a:cxn>
                <a:cxn ang="0">
                  <a:pos x="108" y="60"/>
                </a:cxn>
                <a:cxn ang="0">
                  <a:pos x="108" y="76"/>
                </a:cxn>
                <a:cxn ang="0">
                  <a:pos x="80" y="84"/>
                </a:cxn>
                <a:cxn ang="0">
                  <a:pos x="44" y="84"/>
                </a:cxn>
                <a:cxn ang="0">
                  <a:pos x="18" y="76"/>
                </a:cxn>
                <a:cxn ang="0">
                  <a:pos x="0" y="66"/>
                </a:cxn>
              </a:cxnLst>
              <a:rect l="0" t="0" r="r" b="b"/>
              <a:pathLst>
                <a:path w="132" h="84">
                  <a:moveTo>
                    <a:pt x="0" y="66"/>
                  </a:moveTo>
                  <a:lnTo>
                    <a:pt x="16" y="36"/>
                  </a:lnTo>
                  <a:lnTo>
                    <a:pt x="42" y="30"/>
                  </a:lnTo>
                  <a:lnTo>
                    <a:pt x="72" y="32"/>
                  </a:lnTo>
                  <a:lnTo>
                    <a:pt x="96" y="18"/>
                  </a:lnTo>
                  <a:lnTo>
                    <a:pt x="106" y="6"/>
                  </a:lnTo>
                  <a:lnTo>
                    <a:pt x="108" y="0"/>
                  </a:lnTo>
                  <a:lnTo>
                    <a:pt x="122" y="8"/>
                  </a:lnTo>
                  <a:lnTo>
                    <a:pt x="124" y="18"/>
                  </a:lnTo>
                  <a:lnTo>
                    <a:pt x="132" y="32"/>
                  </a:lnTo>
                  <a:lnTo>
                    <a:pt x="126" y="40"/>
                  </a:lnTo>
                  <a:lnTo>
                    <a:pt x="120" y="52"/>
                  </a:lnTo>
                  <a:lnTo>
                    <a:pt x="114" y="54"/>
                  </a:lnTo>
                  <a:lnTo>
                    <a:pt x="108" y="60"/>
                  </a:lnTo>
                  <a:lnTo>
                    <a:pt x="108" y="76"/>
                  </a:lnTo>
                  <a:lnTo>
                    <a:pt x="80" y="84"/>
                  </a:lnTo>
                  <a:lnTo>
                    <a:pt x="44" y="84"/>
                  </a:lnTo>
                  <a:lnTo>
                    <a:pt x="18" y="76"/>
                  </a:lnTo>
                  <a:lnTo>
                    <a:pt x="0" y="66"/>
                  </a:lnTo>
                  <a:close/>
                </a:path>
              </a:pathLst>
            </a:custGeom>
            <a:grpFill/>
            <a:ln w="3175" cmpd="sng">
              <a:solidFill>
                <a:schemeClr val="bg2"/>
              </a:solidFill>
              <a:round/>
              <a:headEnd/>
              <a:tailEnd/>
            </a:ln>
          </p:spPr>
          <p:txBody>
            <a:bodyPr/>
            <a:lstStyle/>
            <a:p>
              <a:endParaRPr lang="en-GB" dirty="0"/>
            </a:p>
          </p:txBody>
        </p:sp>
        <p:sp>
          <p:nvSpPr>
            <p:cNvPr id="1043" name="Anglesey"/>
            <p:cNvSpPr>
              <a:spLocks/>
            </p:cNvSpPr>
            <p:nvPr/>
          </p:nvSpPr>
          <p:spPr bwMode="auto">
            <a:xfrm>
              <a:off x="5086831" y="5002634"/>
              <a:ext cx="185033" cy="177159"/>
            </a:xfrm>
            <a:custGeom>
              <a:avLst/>
              <a:gdLst/>
              <a:ahLst/>
              <a:cxnLst>
                <a:cxn ang="0">
                  <a:pos x="6" y="8"/>
                </a:cxn>
                <a:cxn ang="0">
                  <a:pos x="39" y="0"/>
                </a:cxn>
                <a:cxn ang="0">
                  <a:pos x="73" y="14"/>
                </a:cxn>
                <a:cxn ang="0">
                  <a:pos x="85" y="40"/>
                </a:cxn>
                <a:cxn ang="0">
                  <a:pos x="95" y="60"/>
                </a:cxn>
                <a:cxn ang="0">
                  <a:pos x="121" y="56"/>
                </a:cxn>
                <a:cxn ang="0">
                  <a:pos x="133" y="58"/>
                </a:cxn>
                <a:cxn ang="0">
                  <a:pos x="127" y="74"/>
                </a:cxn>
                <a:cxn ang="0">
                  <a:pos x="101" y="84"/>
                </a:cxn>
                <a:cxn ang="0">
                  <a:pos x="85" y="98"/>
                </a:cxn>
                <a:cxn ang="0">
                  <a:pos x="69" y="110"/>
                </a:cxn>
                <a:cxn ang="0">
                  <a:pos x="43" y="128"/>
                </a:cxn>
                <a:cxn ang="0">
                  <a:pos x="47" y="110"/>
                </a:cxn>
                <a:cxn ang="0">
                  <a:pos x="37" y="106"/>
                </a:cxn>
                <a:cxn ang="0">
                  <a:pos x="22" y="108"/>
                </a:cxn>
                <a:cxn ang="0">
                  <a:pos x="8" y="74"/>
                </a:cxn>
                <a:cxn ang="0">
                  <a:pos x="0" y="44"/>
                </a:cxn>
                <a:cxn ang="0">
                  <a:pos x="0" y="20"/>
                </a:cxn>
                <a:cxn ang="0">
                  <a:pos x="6" y="8"/>
                </a:cxn>
              </a:cxnLst>
              <a:rect l="0" t="0" r="r" b="b"/>
              <a:pathLst>
                <a:path w="133" h="128">
                  <a:moveTo>
                    <a:pt x="6" y="8"/>
                  </a:moveTo>
                  <a:lnTo>
                    <a:pt x="39" y="0"/>
                  </a:lnTo>
                  <a:lnTo>
                    <a:pt x="73" y="14"/>
                  </a:lnTo>
                  <a:lnTo>
                    <a:pt x="85" y="40"/>
                  </a:lnTo>
                  <a:lnTo>
                    <a:pt x="95" y="60"/>
                  </a:lnTo>
                  <a:lnTo>
                    <a:pt x="121" y="56"/>
                  </a:lnTo>
                  <a:lnTo>
                    <a:pt x="133" y="58"/>
                  </a:lnTo>
                  <a:lnTo>
                    <a:pt x="127" y="74"/>
                  </a:lnTo>
                  <a:lnTo>
                    <a:pt x="101" y="84"/>
                  </a:lnTo>
                  <a:lnTo>
                    <a:pt x="85" y="98"/>
                  </a:lnTo>
                  <a:lnTo>
                    <a:pt x="69" y="110"/>
                  </a:lnTo>
                  <a:lnTo>
                    <a:pt x="43" y="128"/>
                  </a:lnTo>
                  <a:lnTo>
                    <a:pt x="47" y="110"/>
                  </a:lnTo>
                  <a:lnTo>
                    <a:pt x="37" y="106"/>
                  </a:lnTo>
                  <a:lnTo>
                    <a:pt x="22" y="108"/>
                  </a:lnTo>
                  <a:lnTo>
                    <a:pt x="8" y="74"/>
                  </a:lnTo>
                  <a:lnTo>
                    <a:pt x="0" y="44"/>
                  </a:lnTo>
                  <a:lnTo>
                    <a:pt x="0" y="20"/>
                  </a:lnTo>
                  <a:lnTo>
                    <a:pt x="6" y="8"/>
                  </a:lnTo>
                  <a:close/>
                </a:path>
              </a:pathLst>
            </a:custGeom>
            <a:grpFill/>
            <a:ln w="3175" cmpd="sng">
              <a:solidFill>
                <a:schemeClr val="bg2"/>
              </a:solidFill>
              <a:round/>
              <a:headEnd/>
              <a:tailEnd/>
            </a:ln>
          </p:spPr>
          <p:txBody>
            <a:bodyPr/>
            <a:lstStyle/>
            <a:p>
              <a:endParaRPr lang="en-GB" dirty="0"/>
            </a:p>
          </p:txBody>
        </p:sp>
        <p:sp>
          <p:nvSpPr>
            <p:cNvPr id="1044" name="Holyhead"/>
            <p:cNvSpPr>
              <a:spLocks/>
            </p:cNvSpPr>
            <p:nvPr/>
          </p:nvSpPr>
          <p:spPr bwMode="auto">
            <a:xfrm>
              <a:off x="5049431" y="5059719"/>
              <a:ext cx="27558" cy="45274"/>
            </a:xfrm>
            <a:custGeom>
              <a:avLst/>
              <a:gdLst/>
              <a:ahLst/>
              <a:cxnLst>
                <a:cxn ang="0">
                  <a:pos x="0" y="0"/>
                </a:cxn>
                <a:cxn ang="0">
                  <a:pos x="20" y="4"/>
                </a:cxn>
                <a:cxn ang="0">
                  <a:pos x="20" y="32"/>
                </a:cxn>
                <a:cxn ang="0">
                  <a:pos x="0" y="18"/>
                </a:cxn>
                <a:cxn ang="0">
                  <a:pos x="0" y="0"/>
                </a:cxn>
              </a:cxnLst>
              <a:rect l="0" t="0" r="r" b="b"/>
              <a:pathLst>
                <a:path w="20" h="32">
                  <a:moveTo>
                    <a:pt x="0" y="0"/>
                  </a:moveTo>
                  <a:lnTo>
                    <a:pt x="20" y="4"/>
                  </a:lnTo>
                  <a:lnTo>
                    <a:pt x="20" y="32"/>
                  </a:lnTo>
                  <a:lnTo>
                    <a:pt x="0" y="18"/>
                  </a:lnTo>
                  <a:lnTo>
                    <a:pt x="0" y="0"/>
                  </a:lnTo>
                  <a:close/>
                </a:path>
              </a:pathLst>
            </a:custGeom>
            <a:grpFill/>
            <a:ln w="3175" cmpd="sng">
              <a:solidFill>
                <a:schemeClr val="bg2"/>
              </a:solidFill>
              <a:round/>
              <a:headEnd/>
              <a:tailEnd/>
            </a:ln>
          </p:spPr>
          <p:txBody>
            <a:bodyPr/>
            <a:lstStyle/>
            <a:p>
              <a:endParaRPr lang="en-GB" dirty="0"/>
            </a:p>
          </p:txBody>
        </p:sp>
      </p:grpSp>
      <p:sp>
        <p:nvSpPr>
          <p:cNvPr id="1095" name="Shropshire Label"/>
          <p:cNvSpPr>
            <a:spLocks noChangeArrowheads="1"/>
          </p:cNvSpPr>
          <p:nvPr/>
        </p:nvSpPr>
        <p:spPr bwMode="auto">
          <a:xfrm>
            <a:off x="5109257" y="5399516"/>
            <a:ext cx="147645"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Shropshire</a:t>
            </a:r>
            <a:endParaRPr kumimoji="0" lang="en-GB" sz="300" b="0" i="0" u="none" strike="noStrike" kern="0" cap="none" spc="0" normalizeH="0" baseline="0" noProof="0" dirty="0">
              <a:ln>
                <a:noFill/>
              </a:ln>
              <a:solidFill>
                <a:schemeClr val="bg2"/>
              </a:solidFill>
              <a:effectLst/>
              <a:uLnTx/>
              <a:uFillTx/>
            </a:endParaRPr>
          </a:p>
        </p:txBody>
      </p:sp>
      <p:sp>
        <p:nvSpPr>
          <p:cNvPr id="1096" name="Cornwall Label"/>
          <p:cNvSpPr>
            <a:spLocks noChangeArrowheads="1"/>
          </p:cNvSpPr>
          <p:nvPr/>
        </p:nvSpPr>
        <p:spPr bwMode="auto">
          <a:xfrm>
            <a:off x="4292739" y="6876975"/>
            <a:ext cx="117857"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Cornwall</a:t>
            </a:r>
            <a:endParaRPr kumimoji="0" lang="en-GB" sz="300" b="0" i="0" u="none" strike="noStrike" kern="0" cap="none" spc="0" normalizeH="0" baseline="0" noProof="0" dirty="0">
              <a:ln>
                <a:noFill/>
              </a:ln>
              <a:solidFill>
                <a:schemeClr val="bg2"/>
              </a:solidFill>
              <a:effectLst/>
              <a:uLnTx/>
              <a:uFillTx/>
            </a:endParaRPr>
          </a:p>
        </p:txBody>
      </p:sp>
      <p:sp>
        <p:nvSpPr>
          <p:cNvPr id="1097" name="Devon Label"/>
          <p:cNvSpPr>
            <a:spLocks noChangeArrowheads="1"/>
          </p:cNvSpPr>
          <p:nvPr/>
        </p:nvSpPr>
        <p:spPr bwMode="auto">
          <a:xfrm>
            <a:off x="4682568" y="6662345"/>
            <a:ext cx="88068"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Devon</a:t>
            </a:r>
            <a:endParaRPr kumimoji="0" lang="en-GB" sz="300" b="0" i="0" u="none" strike="noStrike" kern="0" cap="none" spc="0" normalizeH="0" baseline="0" noProof="0" dirty="0">
              <a:ln>
                <a:noFill/>
              </a:ln>
              <a:solidFill>
                <a:schemeClr val="bg2"/>
              </a:solidFill>
              <a:effectLst/>
              <a:uLnTx/>
              <a:uFillTx/>
            </a:endParaRPr>
          </a:p>
        </p:txBody>
      </p:sp>
      <p:sp>
        <p:nvSpPr>
          <p:cNvPr id="1098" name="Somerset Label"/>
          <p:cNvSpPr>
            <a:spLocks noChangeArrowheads="1"/>
          </p:cNvSpPr>
          <p:nvPr/>
        </p:nvSpPr>
        <p:spPr bwMode="auto">
          <a:xfrm>
            <a:off x="5070581" y="6444927"/>
            <a:ext cx="132103"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Somerset</a:t>
            </a:r>
            <a:endParaRPr kumimoji="0" lang="en-GB" sz="300" b="0" i="0" u="none" strike="noStrike" kern="0" cap="none" spc="0" normalizeH="0" baseline="0" noProof="0" dirty="0">
              <a:ln>
                <a:noFill/>
              </a:ln>
              <a:solidFill>
                <a:schemeClr val="bg2"/>
              </a:solidFill>
              <a:effectLst/>
              <a:uLnTx/>
              <a:uFillTx/>
            </a:endParaRPr>
          </a:p>
        </p:txBody>
      </p:sp>
      <p:sp>
        <p:nvSpPr>
          <p:cNvPr id="1099" name="Avon Label"/>
          <p:cNvSpPr>
            <a:spLocks noChangeArrowheads="1"/>
          </p:cNvSpPr>
          <p:nvPr/>
        </p:nvSpPr>
        <p:spPr bwMode="auto">
          <a:xfrm>
            <a:off x="5266492" y="6190340"/>
            <a:ext cx="69937"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Avon</a:t>
            </a:r>
            <a:endParaRPr kumimoji="0" lang="en-GB" sz="300" b="0" i="0" u="none" strike="noStrike" kern="0" cap="none" spc="0" normalizeH="0" baseline="0" noProof="0" dirty="0">
              <a:ln>
                <a:noFill/>
              </a:ln>
              <a:solidFill>
                <a:schemeClr val="bg2"/>
              </a:solidFill>
              <a:effectLst/>
              <a:uLnTx/>
              <a:uFillTx/>
            </a:endParaRPr>
          </a:p>
        </p:txBody>
      </p:sp>
      <p:sp>
        <p:nvSpPr>
          <p:cNvPr id="1100" name="Dorset Label"/>
          <p:cNvSpPr>
            <a:spLocks noChangeArrowheads="1"/>
          </p:cNvSpPr>
          <p:nvPr/>
        </p:nvSpPr>
        <p:spPr bwMode="auto">
          <a:xfrm>
            <a:off x="5334400" y="6651088"/>
            <a:ext cx="90659"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Dorset</a:t>
            </a:r>
            <a:endParaRPr kumimoji="0" lang="en-GB" sz="300" b="0" i="0" u="none" strike="noStrike" kern="0" cap="none" spc="0" normalizeH="0" baseline="0" noProof="0" dirty="0">
              <a:ln>
                <a:noFill/>
              </a:ln>
              <a:solidFill>
                <a:schemeClr val="bg2"/>
              </a:solidFill>
              <a:effectLst/>
              <a:uLnTx/>
              <a:uFillTx/>
            </a:endParaRPr>
          </a:p>
        </p:txBody>
      </p:sp>
      <p:sp>
        <p:nvSpPr>
          <p:cNvPr id="1101" name="Hampshire Label"/>
          <p:cNvSpPr>
            <a:spLocks noChangeArrowheads="1"/>
          </p:cNvSpPr>
          <p:nvPr/>
        </p:nvSpPr>
        <p:spPr bwMode="auto">
          <a:xfrm>
            <a:off x="5775119" y="6430619"/>
            <a:ext cx="147645"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Hampshire</a:t>
            </a:r>
            <a:endParaRPr kumimoji="0" lang="en-GB" sz="300" b="0" i="0" u="none" strike="noStrike" kern="0" cap="none" spc="0" normalizeH="0" baseline="0" noProof="0" dirty="0">
              <a:ln>
                <a:noFill/>
              </a:ln>
              <a:solidFill>
                <a:schemeClr val="bg2"/>
              </a:solidFill>
              <a:effectLst/>
              <a:uLnTx/>
              <a:uFillTx/>
            </a:endParaRPr>
          </a:p>
        </p:txBody>
      </p:sp>
      <p:sp>
        <p:nvSpPr>
          <p:cNvPr id="1102" name="Surrey Label"/>
          <p:cNvSpPr>
            <a:spLocks noChangeArrowheads="1"/>
          </p:cNvSpPr>
          <p:nvPr/>
        </p:nvSpPr>
        <p:spPr bwMode="auto">
          <a:xfrm>
            <a:off x="6188045" y="6313211"/>
            <a:ext cx="90659"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Surrey</a:t>
            </a:r>
            <a:endParaRPr kumimoji="0" lang="en-GB" sz="300" b="0" i="0" u="none" strike="noStrike" kern="0" cap="none" spc="0" normalizeH="0" baseline="0" noProof="0" dirty="0">
              <a:ln>
                <a:noFill/>
              </a:ln>
              <a:solidFill>
                <a:schemeClr val="bg2"/>
              </a:solidFill>
              <a:effectLst/>
              <a:uLnTx/>
              <a:uFillTx/>
            </a:endParaRPr>
          </a:p>
        </p:txBody>
      </p:sp>
      <p:sp>
        <p:nvSpPr>
          <p:cNvPr id="1103" name="Berkshire Label"/>
          <p:cNvSpPr>
            <a:spLocks noChangeArrowheads="1"/>
          </p:cNvSpPr>
          <p:nvPr/>
        </p:nvSpPr>
        <p:spPr bwMode="auto">
          <a:xfrm>
            <a:off x="5755433" y="6191604"/>
            <a:ext cx="129513"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Berkshire</a:t>
            </a:r>
            <a:endParaRPr kumimoji="0" lang="en-GB" sz="300" b="0" i="0" u="none" strike="noStrike" kern="0" cap="none" spc="0" normalizeH="0" baseline="0" noProof="0" dirty="0">
              <a:ln>
                <a:noFill/>
              </a:ln>
              <a:solidFill>
                <a:schemeClr val="bg2"/>
              </a:solidFill>
              <a:effectLst/>
              <a:uLnTx/>
              <a:uFillTx/>
            </a:endParaRPr>
          </a:p>
        </p:txBody>
      </p:sp>
      <p:sp>
        <p:nvSpPr>
          <p:cNvPr id="1104" name="Oxfordshire Label"/>
          <p:cNvSpPr>
            <a:spLocks noChangeArrowheads="1"/>
          </p:cNvSpPr>
          <p:nvPr/>
        </p:nvSpPr>
        <p:spPr bwMode="auto">
          <a:xfrm>
            <a:off x="5717815" y="6017498"/>
            <a:ext cx="159302"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Oxfordshire</a:t>
            </a:r>
            <a:endParaRPr kumimoji="0" lang="en-GB" sz="300" b="0" i="0" u="none" strike="noStrike" kern="0" cap="none" spc="0" normalizeH="0" baseline="0" noProof="0" dirty="0">
              <a:ln>
                <a:noFill/>
              </a:ln>
              <a:solidFill>
                <a:schemeClr val="bg2"/>
              </a:solidFill>
              <a:effectLst/>
              <a:uLnTx/>
              <a:uFillTx/>
            </a:endParaRPr>
          </a:p>
        </p:txBody>
      </p:sp>
      <p:sp>
        <p:nvSpPr>
          <p:cNvPr id="1105" name="Gloucestershire Label"/>
          <p:cNvSpPr>
            <a:spLocks noChangeArrowheads="1"/>
          </p:cNvSpPr>
          <p:nvPr/>
        </p:nvSpPr>
        <p:spPr bwMode="auto">
          <a:xfrm>
            <a:off x="5340617" y="5932145"/>
            <a:ext cx="214991"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Gloucestershire</a:t>
            </a:r>
            <a:endParaRPr kumimoji="0" lang="en-GB" sz="300" b="0" i="0" u="none" strike="noStrike" kern="0" cap="none" spc="0" normalizeH="0" baseline="0" noProof="0" dirty="0">
              <a:ln>
                <a:noFill/>
              </a:ln>
              <a:solidFill>
                <a:schemeClr val="bg2"/>
              </a:solidFill>
              <a:effectLst/>
              <a:uLnTx/>
              <a:uFillTx/>
            </a:endParaRPr>
          </a:p>
        </p:txBody>
      </p:sp>
      <p:sp>
        <p:nvSpPr>
          <p:cNvPr id="1106" name="Hertfordshire Label"/>
          <p:cNvSpPr>
            <a:spLocks noChangeArrowheads="1"/>
          </p:cNvSpPr>
          <p:nvPr/>
        </p:nvSpPr>
        <p:spPr bwMode="auto">
          <a:xfrm>
            <a:off x="6144578" y="5973205"/>
            <a:ext cx="177434"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Hertfordshire</a:t>
            </a:r>
            <a:endParaRPr kumimoji="0" lang="en-GB" sz="300" b="0" i="0" u="none" strike="noStrike" kern="0" cap="none" spc="0" normalizeH="0" baseline="0" noProof="0" dirty="0">
              <a:ln>
                <a:noFill/>
              </a:ln>
              <a:solidFill>
                <a:schemeClr val="bg2"/>
              </a:solidFill>
              <a:effectLst/>
              <a:uLnTx/>
              <a:uFillTx/>
            </a:endParaRPr>
          </a:p>
        </p:txBody>
      </p:sp>
      <p:sp>
        <p:nvSpPr>
          <p:cNvPr id="1107" name="Wiltshire Label"/>
          <p:cNvSpPr>
            <a:spLocks noChangeArrowheads="1"/>
          </p:cNvSpPr>
          <p:nvPr/>
        </p:nvSpPr>
        <p:spPr bwMode="auto">
          <a:xfrm>
            <a:off x="5490716" y="6300911"/>
            <a:ext cx="117857"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Wiltshire</a:t>
            </a:r>
            <a:endParaRPr kumimoji="0" lang="en-GB" sz="300" b="0" i="0" u="none" strike="noStrike" kern="0" cap="none" spc="0" normalizeH="0" baseline="0" noProof="0" dirty="0">
              <a:ln>
                <a:noFill/>
              </a:ln>
              <a:solidFill>
                <a:schemeClr val="bg2"/>
              </a:solidFill>
              <a:effectLst/>
              <a:uLnTx/>
              <a:uFillTx/>
            </a:endParaRPr>
          </a:p>
        </p:txBody>
      </p:sp>
      <p:sp>
        <p:nvSpPr>
          <p:cNvPr id="1108" name="West Sussex Label"/>
          <p:cNvSpPr>
            <a:spLocks noChangeArrowheads="1"/>
          </p:cNvSpPr>
          <p:nvPr/>
        </p:nvSpPr>
        <p:spPr bwMode="auto">
          <a:xfrm>
            <a:off x="6099580" y="6512881"/>
            <a:ext cx="101020"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West</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Sussex</a:t>
            </a:r>
          </a:p>
        </p:txBody>
      </p:sp>
      <p:sp>
        <p:nvSpPr>
          <p:cNvPr id="1109" name="East Sussex Label"/>
          <p:cNvSpPr>
            <a:spLocks noChangeArrowheads="1"/>
          </p:cNvSpPr>
          <p:nvPr/>
        </p:nvSpPr>
        <p:spPr bwMode="auto">
          <a:xfrm>
            <a:off x="6414983" y="6504236"/>
            <a:ext cx="172253"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East Sussex</a:t>
            </a:r>
            <a:endParaRPr kumimoji="0" lang="en-GB" sz="300" b="0" i="0" u="none" strike="noStrike" kern="0" cap="none" spc="0" normalizeH="0" baseline="0" noProof="0" dirty="0">
              <a:ln>
                <a:noFill/>
              </a:ln>
              <a:solidFill>
                <a:schemeClr val="bg2"/>
              </a:solidFill>
              <a:effectLst/>
              <a:uLnTx/>
              <a:uFillTx/>
            </a:endParaRPr>
          </a:p>
        </p:txBody>
      </p:sp>
      <p:sp>
        <p:nvSpPr>
          <p:cNvPr id="1110" name="Kent Label"/>
          <p:cNvSpPr>
            <a:spLocks noChangeArrowheads="1"/>
          </p:cNvSpPr>
          <p:nvPr/>
        </p:nvSpPr>
        <p:spPr bwMode="auto">
          <a:xfrm>
            <a:off x="6623788" y="6300911"/>
            <a:ext cx="63462"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Kent</a:t>
            </a:r>
            <a:endParaRPr kumimoji="0" lang="en-GB" sz="300" b="0" i="0" u="none" strike="noStrike" kern="0" cap="none" spc="0" normalizeH="0" baseline="0" noProof="0" dirty="0">
              <a:ln>
                <a:noFill/>
              </a:ln>
              <a:solidFill>
                <a:schemeClr val="bg2"/>
              </a:solidFill>
              <a:effectLst/>
              <a:uLnTx/>
              <a:uFillTx/>
            </a:endParaRPr>
          </a:p>
        </p:txBody>
      </p:sp>
      <p:sp>
        <p:nvSpPr>
          <p:cNvPr id="1111" name="Essex Label"/>
          <p:cNvSpPr>
            <a:spLocks noChangeArrowheads="1"/>
          </p:cNvSpPr>
          <p:nvPr/>
        </p:nvSpPr>
        <p:spPr bwMode="auto">
          <a:xfrm>
            <a:off x="6558660" y="5868863"/>
            <a:ext cx="84184"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Essex</a:t>
            </a:r>
            <a:endParaRPr kumimoji="0" lang="en-GB" sz="300" b="0" i="0" u="none" strike="noStrike" kern="0" cap="none" spc="0" normalizeH="0" baseline="0" noProof="0" dirty="0">
              <a:ln>
                <a:noFill/>
              </a:ln>
              <a:solidFill>
                <a:schemeClr val="bg2"/>
              </a:solidFill>
              <a:effectLst/>
              <a:uLnTx/>
              <a:uFillTx/>
            </a:endParaRPr>
          </a:p>
        </p:txBody>
      </p:sp>
      <p:sp>
        <p:nvSpPr>
          <p:cNvPr id="1112" name="Suffolk Label"/>
          <p:cNvSpPr>
            <a:spLocks noChangeArrowheads="1"/>
          </p:cNvSpPr>
          <p:nvPr/>
        </p:nvSpPr>
        <p:spPr bwMode="auto">
          <a:xfrm>
            <a:off x="6730088" y="5652839"/>
            <a:ext cx="94545"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Suffolk</a:t>
            </a:r>
            <a:endParaRPr kumimoji="0" lang="en-GB" sz="300" b="0" i="0" u="none" strike="noStrike" kern="0" cap="none" spc="0" normalizeH="0" baseline="0" noProof="0" dirty="0">
              <a:ln>
                <a:noFill/>
              </a:ln>
              <a:solidFill>
                <a:schemeClr val="bg2"/>
              </a:solidFill>
              <a:effectLst/>
              <a:uLnTx/>
              <a:uFillTx/>
            </a:endParaRPr>
          </a:p>
        </p:txBody>
      </p:sp>
      <p:sp>
        <p:nvSpPr>
          <p:cNvPr id="1113" name="Norfolk Label"/>
          <p:cNvSpPr>
            <a:spLocks noChangeArrowheads="1"/>
          </p:cNvSpPr>
          <p:nvPr/>
        </p:nvSpPr>
        <p:spPr bwMode="auto">
          <a:xfrm>
            <a:off x="6689725" y="5321553"/>
            <a:ext cx="97135"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Norfolk</a:t>
            </a:r>
            <a:endParaRPr kumimoji="0" lang="en-GB" sz="300" b="0" i="0" u="none" strike="noStrike" kern="0" cap="none" spc="0" normalizeH="0" baseline="0" noProof="0" dirty="0">
              <a:ln>
                <a:noFill/>
              </a:ln>
              <a:solidFill>
                <a:schemeClr val="bg2"/>
              </a:solidFill>
              <a:effectLst/>
              <a:uLnTx/>
              <a:uFillTx/>
            </a:endParaRPr>
          </a:p>
        </p:txBody>
      </p:sp>
      <p:sp>
        <p:nvSpPr>
          <p:cNvPr id="1114" name="Cambridgeshire Label"/>
          <p:cNvSpPr>
            <a:spLocks noChangeArrowheads="1"/>
          </p:cNvSpPr>
          <p:nvPr/>
        </p:nvSpPr>
        <p:spPr bwMode="auto">
          <a:xfrm>
            <a:off x="6232329" y="5557513"/>
            <a:ext cx="214991"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Cambridgeshire</a:t>
            </a:r>
            <a:endParaRPr kumimoji="0" lang="en-GB" sz="300" b="0" i="0" u="none" strike="noStrike" kern="0" cap="none" spc="0" normalizeH="0" baseline="0" noProof="0" dirty="0">
              <a:ln>
                <a:noFill/>
              </a:ln>
              <a:solidFill>
                <a:schemeClr val="bg2"/>
              </a:solidFill>
              <a:effectLst/>
              <a:uLnTx/>
              <a:uFillTx/>
            </a:endParaRPr>
          </a:p>
        </p:txBody>
      </p:sp>
      <p:sp>
        <p:nvSpPr>
          <p:cNvPr id="1115" name="Northamptonshire Label"/>
          <p:cNvSpPr>
            <a:spLocks noChangeArrowheads="1"/>
          </p:cNvSpPr>
          <p:nvPr/>
        </p:nvSpPr>
        <p:spPr bwMode="auto">
          <a:xfrm rot="19342253">
            <a:off x="5872059" y="5613923"/>
            <a:ext cx="243485" cy="31083"/>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Northamptonshire</a:t>
            </a:r>
          </a:p>
        </p:txBody>
      </p:sp>
      <p:sp>
        <p:nvSpPr>
          <p:cNvPr id="1116" name="Lincolnshire Label"/>
          <p:cNvSpPr>
            <a:spLocks noChangeArrowheads="1"/>
          </p:cNvSpPr>
          <p:nvPr/>
        </p:nvSpPr>
        <p:spPr bwMode="auto">
          <a:xfrm>
            <a:off x="6120913" y="5039476"/>
            <a:ext cx="161891"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Lincolnshire</a:t>
            </a:r>
            <a:endParaRPr kumimoji="0" lang="en-GB" sz="300" b="0" i="0" u="none" strike="noStrike" kern="0" cap="none" spc="0" normalizeH="0" baseline="0" noProof="0" dirty="0">
              <a:ln>
                <a:noFill/>
              </a:ln>
              <a:solidFill>
                <a:schemeClr val="bg2"/>
              </a:solidFill>
              <a:effectLst/>
              <a:uLnTx/>
              <a:uFillTx/>
            </a:endParaRPr>
          </a:p>
        </p:txBody>
      </p:sp>
      <p:sp>
        <p:nvSpPr>
          <p:cNvPr id="1117" name="Cumbria Label"/>
          <p:cNvSpPr>
            <a:spLocks noChangeArrowheads="1"/>
          </p:cNvSpPr>
          <p:nvPr/>
        </p:nvSpPr>
        <p:spPr bwMode="auto">
          <a:xfrm>
            <a:off x="5015408" y="4103372"/>
            <a:ext cx="115268"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Cumbria</a:t>
            </a:r>
            <a:endParaRPr kumimoji="0" lang="en-GB" sz="300" b="0" i="0" u="none" strike="noStrike" kern="0" cap="none" spc="0" normalizeH="0" baseline="0" noProof="0" dirty="0">
              <a:ln>
                <a:noFill/>
              </a:ln>
              <a:solidFill>
                <a:schemeClr val="bg2"/>
              </a:solidFill>
              <a:effectLst/>
              <a:uLnTx/>
              <a:uFillTx/>
            </a:endParaRPr>
          </a:p>
        </p:txBody>
      </p:sp>
      <p:sp>
        <p:nvSpPr>
          <p:cNvPr id="1118" name="North Yorkshire Label"/>
          <p:cNvSpPr>
            <a:spLocks noChangeArrowheads="1"/>
          </p:cNvSpPr>
          <p:nvPr/>
        </p:nvSpPr>
        <p:spPr bwMode="auto">
          <a:xfrm>
            <a:off x="5460782" y="4305620"/>
            <a:ext cx="213696"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North Yorkshire</a:t>
            </a:r>
            <a:endParaRPr kumimoji="0" lang="en-GB" sz="300" b="0" i="0" u="none" strike="noStrike" kern="0" cap="none" spc="0" normalizeH="0" baseline="0" noProof="0" dirty="0">
              <a:ln>
                <a:noFill/>
              </a:ln>
              <a:solidFill>
                <a:schemeClr val="bg2"/>
              </a:solidFill>
              <a:effectLst/>
              <a:uLnTx/>
              <a:uFillTx/>
            </a:endParaRPr>
          </a:p>
        </p:txBody>
      </p:sp>
      <p:sp>
        <p:nvSpPr>
          <p:cNvPr id="1119" name="Humberside Label"/>
          <p:cNvSpPr>
            <a:spLocks noChangeArrowheads="1"/>
          </p:cNvSpPr>
          <p:nvPr/>
        </p:nvSpPr>
        <p:spPr bwMode="auto">
          <a:xfrm>
            <a:off x="5961786" y="4519108"/>
            <a:ext cx="164482"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Humberside</a:t>
            </a:r>
            <a:endParaRPr kumimoji="0" lang="en-GB" sz="300" b="0" i="0" u="none" strike="noStrike" kern="0" cap="none" spc="0" normalizeH="0" baseline="0" noProof="0" dirty="0">
              <a:ln>
                <a:noFill/>
              </a:ln>
              <a:solidFill>
                <a:schemeClr val="bg2"/>
              </a:solidFill>
              <a:effectLst/>
              <a:uLnTx/>
              <a:uFillTx/>
            </a:endParaRPr>
          </a:p>
        </p:txBody>
      </p:sp>
      <p:sp>
        <p:nvSpPr>
          <p:cNvPr id="1120" name="Nottinghamshire Label"/>
          <p:cNvSpPr>
            <a:spLocks noChangeArrowheads="1"/>
          </p:cNvSpPr>
          <p:nvPr/>
        </p:nvSpPr>
        <p:spPr bwMode="auto">
          <a:xfrm rot="17290574">
            <a:off x="5748222" y="5037714"/>
            <a:ext cx="306442"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Nottinghamshire</a:t>
            </a:r>
          </a:p>
        </p:txBody>
      </p:sp>
      <p:sp>
        <p:nvSpPr>
          <p:cNvPr id="1121" name="Lancashire Label"/>
          <p:cNvSpPr>
            <a:spLocks noChangeArrowheads="1"/>
          </p:cNvSpPr>
          <p:nvPr/>
        </p:nvSpPr>
        <p:spPr bwMode="auto">
          <a:xfrm>
            <a:off x="5109873" y="4596671"/>
            <a:ext cx="148941"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Lancashire</a:t>
            </a:r>
            <a:endParaRPr kumimoji="0" lang="en-GB" sz="300" b="0" i="0" u="none" strike="noStrike" kern="0" cap="none" spc="0" normalizeH="0" baseline="0" noProof="0" dirty="0">
              <a:ln>
                <a:noFill/>
              </a:ln>
              <a:solidFill>
                <a:schemeClr val="bg2"/>
              </a:solidFill>
              <a:effectLst/>
              <a:uLnTx/>
              <a:uFillTx/>
            </a:endParaRPr>
          </a:p>
        </p:txBody>
      </p:sp>
      <p:sp>
        <p:nvSpPr>
          <p:cNvPr id="1122" name="Merseyside Label"/>
          <p:cNvSpPr>
            <a:spLocks noChangeArrowheads="1"/>
          </p:cNvSpPr>
          <p:nvPr/>
        </p:nvSpPr>
        <p:spPr bwMode="auto">
          <a:xfrm rot="3419030">
            <a:off x="5000869" y="4833812"/>
            <a:ext cx="193964" cy="461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Merseyside</a:t>
            </a:r>
            <a:endParaRPr kumimoji="0" lang="en-GB" sz="300" b="0" i="0" u="none" strike="noStrike" kern="0" cap="none" spc="0" normalizeH="0" baseline="0" noProof="0" dirty="0">
              <a:ln>
                <a:noFill/>
              </a:ln>
              <a:solidFill>
                <a:schemeClr val="bg2"/>
              </a:solidFill>
              <a:effectLst/>
              <a:uLnTx/>
              <a:uFillTx/>
            </a:endParaRPr>
          </a:p>
        </p:txBody>
      </p:sp>
      <p:sp>
        <p:nvSpPr>
          <p:cNvPr id="1123" name="Durham Label"/>
          <p:cNvSpPr>
            <a:spLocks noChangeArrowheads="1"/>
          </p:cNvSpPr>
          <p:nvPr/>
        </p:nvSpPr>
        <p:spPr bwMode="auto">
          <a:xfrm>
            <a:off x="5453933" y="4031364"/>
            <a:ext cx="108791"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Durham</a:t>
            </a:r>
            <a:endParaRPr kumimoji="0" lang="en-GB" sz="300" b="0" i="0" u="none" strike="noStrike" kern="0" cap="none" spc="0" normalizeH="0" baseline="0" noProof="0" dirty="0">
              <a:ln>
                <a:noFill/>
              </a:ln>
              <a:solidFill>
                <a:schemeClr val="bg2"/>
              </a:solidFill>
              <a:effectLst/>
              <a:uLnTx/>
              <a:uFillTx/>
            </a:endParaRPr>
          </a:p>
        </p:txBody>
      </p:sp>
      <p:sp>
        <p:nvSpPr>
          <p:cNvPr id="1124" name="Tyne and Wear Label"/>
          <p:cNvSpPr>
            <a:spLocks noChangeArrowheads="1"/>
          </p:cNvSpPr>
          <p:nvPr/>
        </p:nvSpPr>
        <p:spPr bwMode="auto">
          <a:xfrm>
            <a:off x="5579183" y="3816518"/>
            <a:ext cx="107496"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Tyne &amp; </a:t>
            </a:r>
            <a:br>
              <a:rPr kumimoji="0" lang="en-GB" sz="300" b="0" i="0" u="none" strike="noStrike" kern="0" cap="none" spc="0" normalizeH="0" baseline="0" noProof="0" dirty="0" smtClean="0">
                <a:ln>
                  <a:noFill/>
                </a:ln>
                <a:solidFill>
                  <a:schemeClr val="bg2"/>
                </a:solidFill>
                <a:effectLst/>
                <a:uLnTx/>
                <a:uFillTx/>
              </a:rPr>
            </a:br>
            <a:r>
              <a:rPr kumimoji="0" lang="en-GB" sz="300" b="0" i="0" u="none" strike="noStrike" kern="0" cap="none" spc="0" normalizeH="0" baseline="0" noProof="0" dirty="0" smtClean="0">
                <a:ln>
                  <a:noFill/>
                </a:ln>
                <a:solidFill>
                  <a:schemeClr val="bg2"/>
                </a:solidFill>
                <a:effectLst/>
                <a:uLnTx/>
                <a:uFillTx/>
              </a:rPr>
              <a:t>Wear</a:t>
            </a:r>
          </a:p>
        </p:txBody>
      </p:sp>
      <p:sp>
        <p:nvSpPr>
          <p:cNvPr id="1125" name="Cleveland Label"/>
          <p:cNvSpPr>
            <a:spLocks noChangeArrowheads="1"/>
          </p:cNvSpPr>
          <p:nvPr/>
        </p:nvSpPr>
        <p:spPr bwMode="auto">
          <a:xfrm>
            <a:off x="5712505" y="4109995"/>
            <a:ext cx="134693"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Cleveland</a:t>
            </a:r>
            <a:endParaRPr kumimoji="0" lang="en-GB" sz="300" b="0" i="0" u="none" strike="noStrike" kern="0" cap="none" spc="0" normalizeH="0" baseline="0" noProof="0" dirty="0">
              <a:ln>
                <a:noFill/>
              </a:ln>
              <a:solidFill>
                <a:schemeClr val="bg2"/>
              </a:solidFill>
              <a:effectLst/>
              <a:uLnTx/>
              <a:uFillTx/>
            </a:endParaRPr>
          </a:p>
        </p:txBody>
      </p:sp>
      <p:sp>
        <p:nvSpPr>
          <p:cNvPr id="1126" name="Northumberland Label"/>
          <p:cNvSpPr>
            <a:spLocks noChangeArrowheads="1"/>
          </p:cNvSpPr>
          <p:nvPr/>
        </p:nvSpPr>
        <p:spPr bwMode="auto">
          <a:xfrm>
            <a:off x="5315692" y="3677540"/>
            <a:ext cx="218877" cy="31083"/>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Northumberland</a:t>
            </a:r>
          </a:p>
        </p:txBody>
      </p:sp>
      <p:sp>
        <p:nvSpPr>
          <p:cNvPr id="1127" name="Leicestershire Label"/>
          <p:cNvSpPr>
            <a:spLocks noChangeArrowheads="1"/>
          </p:cNvSpPr>
          <p:nvPr/>
        </p:nvSpPr>
        <p:spPr bwMode="auto">
          <a:xfrm>
            <a:off x="5783520" y="5375270"/>
            <a:ext cx="190384"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Leicestershire</a:t>
            </a:r>
            <a:endParaRPr kumimoji="0" lang="en-GB" sz="300" b="0" i="0" u="none" strike="noStrike" kern="0" cap="none" spc="0" normalizeH="0" baseline="0" noProof="0" dirty="0">
              <a:ln>
                <a:noFill/>
              </a:ln>
              <a:solidFill>
                <a:schemeClr val="bg2"/>
              </a:solidFill>
              <a:effectLst/>
              <a:uLnTx/>
              <a:uFillTx/>
            </a:endParaRPr>
          </a:p>
        </p:txBody>
      </p:sp>
      <p:sp>
        <p:nvSpPr>
          <p:cNvPr id="1128" name="Hereford and Worcester Label"/>
          <p:cNvSpPr>
            <a:spLocks noChangeArrowheads="1"/>
          </p:cNvSpPr>
          <p:nvPr/>
        </p:nvSpPr>
        <p:spPr bwMode="auto">
          <a:xfrm>
            <a:off x="5119533" y="5730153"/>
            <a:ext cx="299175" cy="31083"/>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Hereford &amp; Worcester</a:t>
            </a:r>
          </a:p>
        </p:txBody>
      </p:sp>
      <p:sp>
        <p:nvSpPr>
          <p:cNvPr id="1129" name="West Midlands Label"/>
          <p:cNvSpPr>
            <a:spLocks noChangeArrowheads="1"/>
          </p:cNvSpPr>
          <p:nvPr/>
        </p:nvSpPr>
        <p:spPr bwMode="auto">
          <a:xfrm>
            <a:off x="5461483" y="5446402"/>
            <a:ext cx="121741"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West</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Midlands</a:t>
            </a:r>
          </a:p>
        </p:txBody>
      </p:sp>
      <p:sp>
        <p:nvSpPr>
          <p:cNvPr id="1130" name="Warwickshire Label"/>
          <p:cNvSpPr>
            <a:spLocks noChangeArrowheads="1"/>
          </p:cNvSpPr>
          <p:nvPr/>
        </p:nvSpPr>
        <p:spPr bwMode="auto">
          <a:xfrm>
            <a:off x="5579124" y="5647824"/>
            <a:ext cx="182614"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Warwickshire</a:t>
            </a:r>
            <a:endParaRPr kumimoji="0" lang="en-GB" sz="300" b="0" i="0" u="none" strike="noStrike" kern="0" cap="none" spc="0" normalizeH="0" baseline="0" noProof="0" dirty="0">
              <a:ln>
                <a:noFill/>
              </a:ln>
              <a:solidFill>
                <a:schemeClr val="bg2"/>
              </a:solidFill>
              <a:effectLst/>
              <a:uLnTx/>
              <a:uFillTx/>
            </a:endParaRPr>
          </a:p>
        </p:txBody>
      </p:sp>
      <p:sp>
        <p:nvSpPr>
          <p:cNvPr id="1131" name="Bedfordshire Label"/>
          <p:cNvSpPr>
            <a:spLocks noChangeArrowheads="1"/>
          </p:cNvSpPr>
          <p:nvPr/>
        </p:nvSpPr>
        <p:spPr bwMode="auto">
          <a:xfrm rot="5400000">
            <a:off x="6084590" y="5737511"/>
            <a:ext cx="173547" cy="37299"/>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Bedfordshire</a:t>
            </a:r>
            <a:endParaRPr kumimoji="0" lang="en-GB" sz="300" b="0" i="0" u="none" strike="noStrike" kern="0" cap="none" spc="0" normalizeH="0" baseline="0" noProof="0" dirty="0">
              <a:ln>
                <a:noFill/>
              </a:ln>
              <a:solidFill>
                <a:schemeClr val="bg2"/>
              </a:solidFill>
              <a:effectLst/>
              <a:uLnTx/>
              <a:uFillTx/>
            </a:endParaRPr>
          </a:p>
        </p:txBody>
      </p:sp>
      <p:sp>
        <p:nvSpPr>
          <p:cNvPr id="1132" name="Buckinghamshire Label"/>
          <p:cNvSpPr>
            <a:spLocks noChangeArrowheads="1"/>
          </p:cNvSpPr>
          <p:nvPr/>
        </p:nvSpPr>
        <p:spPr bwMode="auto">
          <a:xfrm rot="3462679">
            <a:off x="5908943" y="5942624"/>
            <a:ext cx="234418" cy="3108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Buckinghamshire</a:t>
            </a:r>
          </a:p>
        </p:txBody>
      </p:sp>
      <p:sp>
        <p:nvSpPr>
          <p:cNvPr id="1133" name="Staffordshire Label"/>
          <p:cNvSpPr>
            <a:spLocks noChangeArrowheads="1"/>
          </p:cNvSpPr>
          <p:nvPr/>
        </p:nvSpPr>
        <p:spPr bwMode="auto">
          <a:xfrm>
            <a:off x="5387881" y="5292799"/>
            <a:ext cx="174843" cy="31083"/>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Staffordshire</a:t>
            </a:r>
          </a:p>
        </p:txBody>
      </p:sp>
      <p:sp>
        <p:nvSpPr>
          <p:cNvPr id="1134" name="Cheshire Label"/>
          <p:cNvSpPr>
            <a:spLocks noChangeArrowheads="1"/>
          </p:cNvSpPr>
          <p:nvPr/>
        </p:nvSpPr>
        <p:spPr bwMode="auto">
          <a:xfrm>
            <a:off x="5202684" y="5003694"/>
            <a:ext cx="121741" cy="31083"/>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Cheshire</a:t>
            </a:r>
          </a:p>
        </p:txBody>
      </p:sp>
      <p:sp>
        <p:nvSpPr>
          <p:cNvPr id="1135" name="Derbyshire Label"/>
          <p:cNvSpPr>
            <a:spLocks noChangeArrowheads="1"/>
          </p:cNvSpPr>
          <p:nvPr/>
        </p:nvSpPr>
        <p:spPr bwMode="auto">
          <a:xfrm>
            <a:off x="5598705" y="4983170"/>
            <a:ext cx="147645" cy="31083"/>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Derbyshire</a:t>
            </a:r>
          </a:p>
        </p:txBody>
      </p:sp>
      <p:sp>
        <p:nvSpPr>
          <p:cNvPr id="1136" name="South Yorkshire Label"/>
          <p:cNvSpPr>
            <a:spLocks noChangeArrowheads="1"/>
          </p:cNvSpPr>
          <p:nvPr/>
        </p:nvSpPr>
        <p:spPr bwMode="auto">
          <a:xfrm>
            <a:off x="5707271" y="4790385"/>
            <a:ext cx="129513"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South</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Yorkshire</a:t>
            </a:r>
          </a:p>
        </p:txBody>
      </p:sp>
      <p:sp>
        <p:nvSpPr>
          <p:cNvPr id="1137" name="West Yorkshire Label"/>
          <p:cNvSpPr>
            <a:spLocks noChangeArrowheads="1"/>
          </p:cNvSpPr>
          <p:nvPr/>
        </p:nvSpPr>
        <p:spPr bwMode="auto">
          <a:xfrm>
            <a:off x="5577227" y="4630495"/>
            <a:ext cx="129513"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West</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Yorkshire</a:t>
            </a:r>
          </a:p>
        </p:txBody>
      </p:sp>
      <p:sp>
        <p:nvSpPr>
          <p:cNvPr id="1138" name="Greater Manchester Label"/>
          <p:cNvSpPr>
            <a:spLocks noChangeArrowheads="1"/>
          </p:cNvSpPr>
          <p:nvPr/>
        </p:nvSpPr>
        <p:spPr bwMode="auto">
          <a:xfrm>
            <a:off x="5316540" y="4778069"/>
            <a:ext cx="160596"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Greater</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Manchester</a:t>
            </a:r>
          </a:p>
        </p:txBody>
      </p:sp>
      <p:sp>
        <p:nvSpPr>
          <p:cNvPr id="1139" name="Greater London Label"/>
          <p:cNvSpPr>
            <a:spLocks noChangeArrowheads="1"/>
          </p:cNvSpPr>
          <p:nvPr/>
        </p:nvSpPr>
        <p:spPr bwMode="auto">
          <a:xfrm>
            <a:off x="6274082" y="6122477"/>
            <a:ext cx="104905" cy="6216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Greater</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London</a:t>
            </a:r>
            <a:endParaRPr kumimoji="0" lang="en-GB" sz="300" b="0" i="0" u="none" strike="noStrike" kern="0" cap="none" spc="0" normalizeH="0" baseline="0" noProof="0" dirty="0">
              <a:ln>
                <a:noFill/>
              </a:ln>
              <a:solidFill>
                <a:schemeClr val="bg2"/>
              </a:solidFill>
              <a:effectLst/>
              <a:uLnTx/>
              <a:uFillTx/>
            </a:endParaRPr>
          </a:p>
        </p:txBody>
      </p:sp>
      <p:sp>
        <p:nvSpPr>
          <p:cNvPr id="1224" name="TextBox 1223"/>
          <p:cNvSpPr txBox="1">
            <a:spLocks noChangeArrowheads="1"/>
          </p:cNvSpPr>
          <p:nvPr/>
        </p:nvSpPr>
        <p:spPr bwMode="auto">
          <a:xfrm>
            <a:off x="4391360" y="5822697"/>
            <a:ext cx="261681" cy="46166"/>
          </a:xfrm>
          <a:prstGeom prst="rect">
            <a:avLst/>
          </a:prstGeom>
          <a:noFill/>
          <a:ln w="9525">
            <a:noFill/>
            <a:miter lim="800000"/>
            <a:headEnd/>
            <a:tailEnd/>
          </a:ln>
        </p:spPr>
        <p:txBody>
          <a:bodyPr lIns="0" tIns="0" rIns="0" bIns="0">
            <a:spAutoFit/>
          </a:bodyPr>
          <a:lstStyle/>
          <a:p>
            <a:pPr algn="ctr"/>
            <a:r>
              <a:rPr lang="en-GB" sz="300" dirty="0">
                <a:solidFill>
                  <a:schemeClr val="bg1"/>
                </a:solidFill>
              </a:rPr>
              <a:t>Dyfed</a:t>
            </a:r>
          </a:p>
        </p:txBody>
      </p:sp>
      <p:sp>
        <p:nvSpPr>
          <p:cNvPr id="1225" name="TextBox 41"/>
          <p:cNvSpPr txBox="1">
            <a:spLocks noChangeArrowheads="1"/>
          </p:cNvSpPr>
          <p:nvPr/>
        </p:nvSpPr>
        <p:spPr bwMode="auto">
          <a:xfrm>
            <a:off x="4614117" y="5226308"/>
            <a:ext cx="254948" cy="46166"/>
          </a:xfrm>
          <a:prstGeom prst="rect">
            <a:avLst/>
          </a:prstGeom>
          <a:noFill/>
          <a:ln w="9525">
            <a:noFill/>
            <a:miter lim="800000"/>
            <a:headEnd/>
            <a:tailEnd/>
          </a:ln>
        </p:spPr>
        <p:txBody>
          <a:bodyPr wrap="square" lIns="0" tIns="0" rIns="0" bIns="0">
            <a:spAutoFit/>
          </a:bodyPr>
          <a:lstStyle/>
          <a:p>
            <a:pPr algn="ctr"/>
            <a:r>
              <a:rPr lang="en-GB" sz="300" dirty="0">
                <a:solidFill>
                  <a:schemeClr val="bg1"/>
                </a:solidFill>
              </a:rPr>
              <a:t>Gwynedd</a:t>
            </a:r>
          </a:p>
        </p:txBody>
      </p:sp>
      <p:sp>
        <p:nvSpPr>
          <p:cNvPr id="1226" name="TextBox 42"/>
          <p:cNvSpPr txBox="1">
            <a:spLocks noChangeArrowheads="1"/>
          </p:cNvSpPr>
          <p:nvPr/>
        </p:nvSpPr>
        <p:spPr bwMode="auto">
          <a:xfrm>
            <a:off x="4791422" y="5075879"/>
            <a:ext cx="312092" cy="46166"/>
          </a:xfrm>
          <a:prstGeom prst="rect">
            <a:avLst/>
          </a:prstGeom>
          <a:noFill/>
          <a:ln w="9525">
            <a:noFill/>
            <a:miter lim="800000"/>
            <a:headEnd/>
            <a:tailEnd/>
          </a:ln>
        </p:spPr>
        <p:txBody>
          <a:bodyPr wrap="square" lIns="0" tIns="0" rIns="0" bIns="0">
            <a:spAutoFit/>
          </a:bodyPr>
          <a:lstStyle/>
          <a:p>
            <a:pPr algn="ctr"/>
            <a:r>
              <a:rPr lang="en-GB" sz="300" dirty="0">
                <a:solidFill>
                  <a:schemeClr val="bg1"/>
                </a:solidFill>
              </a:rPr>
              <a:t>Clwyd</a:t>
            </a:r>
          </a:p>
        </p:txBody>
      </p:sp>
      <p:sp>
        <p:nvSpPr>
          <p:cNvPr id="1227" name="TextBox 34"/>
          <p:cNvSpPr txBox="1">
            <a:spLocks noChangeArrowheads="1"/>
          </p:cNvSpPr>
          <p:nvPr/>
        </p:nvSpPr>
        <p:spPr bwMode="auto">
          <a:xfrm>
            <a:off x="4833813" y="6179530"/>
            <a:ext cx="212667" cy="92333"/>
          </a:xfrm>
          <a:prstGeom prst="rect">
            <a:avLst/>
          </a:prstGeom>
          <a:noFill/>
          <a:ln w="9525">
            <a:noFill/>
            <a:miter lim="800000"/>
            <a:headEnd/>
            <a:tailEnd/>
          </a:ln>
        </p:spPr>
        <p:txBody>
          <a:bodyPr lIns="0" tIns="0" rIns="0" bIns="0">
            <a:spAutoFit/>
          </a:bodyPr>
          <a:lstStyle/>
          <a:p>
            <a:pPr algn="ctr"/>
            <a:r>
              <a:rPr lang="en-GB" sz="300" dirty="0">
                <a:solidFill>
                  <a:schemeClr val="bg1"/>
                </a:solidFill>
              </a:rPr>
              <a:t>Cardiff &amp; Vale</a:t>
            </a:r>
          </a:p>
        </p:txBody>
      </p:sp>
      <p:sp>
        <p:nvSpPr>
          <p:cNvPr id="1228" name="TextBox 17"/>
          <p:cNvSpPr txBox="1">
            <a:spLocks noChangeArrowheads="1"/>
          </p:cNvSpPr>
          <p:nvPr/>
        </p:nvSpPr>
        <p:spPr bwMode="auto">
          <a:xfrm>
            <a:off x="4661271" y="6039886"/>
            <a:ext cx="186049" cy="46166"/>
          </a:xfrm>
          <a:prstGeom prst="rect">
            <a:avLst/>
          </a:prstGeom>
          <a:noFill/>
          <a:ln w="9525">
            <a:noFill/>
            <a:miter lim="800000"/>
            <a:headEnd/>
            <a:tailEnd/>
          </a:ln>
        </p:spPr>
        <p:txBody>
          <a:bodyPr wrap="square" lIns="0" tIns="0" rIns="0" bIns="0">
            <a:spAutoFit/>
          </a:bodyPr>
          <a:lstStyle/>
          <a:p>
            <a:pPr algn="ctr"/>
            <a:r>
              <a:rPr lang="en-GB" sz="300" dirty="0">
                <a:solidFill>
                  <a:schemeClr val="bg1"/>
                </a:solidFill>
              </a:rPr>
              <a:t>Swansea</a:t>
            </a:r>
          </a:p>
        </p:txBody>
      </p:sp>
      <p:sp>
        <p:nvSpPr>
          <p:cNvPr id="1229" name="TextBox 34"/>
          <p:cNvSpPr txBox="1">
            <a:spLocks noChangeArrowheads="1"/>
          </p:cNvSpPr>
          <p:nvPr/>
        </p:nvSpPr>
        <p:spPr bwMode="auto">
          <a:xfrm>
            <a:off x="4993034" y="6032595"/>
            <a:ext cx="261276" cy="46166"/>
          </a:xfrm>
          <a:prstGeom prst="rect">
            <a:avLst/>
          </a:prstGeom>
          <a:noFill/>
          <a:ln w="9525">
            <a:noFill/>
            <a:miter lim="800000"/>
            <a:headEnd/>
            <a:tailEnd/>
          </a:ln>
        </p:spPr>
        <p:txBody>
          <a:bodyPr lIns="0" tIns="0" rIns="0" bIns="0">
            <a:spAutoFit/>
          </a:bodyPr>
          <a:lstStyle/>
          <a:p>
            <a:pPr algn="ctr"/>
            <a:r>
              <a:rPr lang="en-GB" sz="300" dirty="0">
                <a:solidFill>
                  <a:schemeClr val="bg1"/>
                </a:solidFill>
              </a:rPr>
              <a:t>Torfaen</a:t>
            </a:r>
          </a:p>
        </p:txBody>
      </p:sp>
      <p:sp>
        <p:nvSpPr>
          <p:cNvPr id="1230" name="TextBox 11"/>
          <p:cNvSpPr txBox="1">
            <a:spLocks noChangeArrowheads="1"/>
          </p:cNvSpPr>
          <p:nvPr/>
        </p:nvSpPr>
        <p:spPr bwMode="auto">
          <a:xfrm>
            <a:off x="4797057" y="5652839"/>
            <a:ext cx="240035" cy="46166"/>
          </a:xfrm>
          <a:prstGeom prst="rect">
            <a:avLst/>
          </a:prstGeom>
          <a:noFill/>
          <a:ln w="9525">
            <a:noFill/>
            <a:miter lim="800000"/>
            <a:headEnd/>
            <a:tailEnd/>
          </a:ln>
        </p:spPr>
        <p:txBody>
          <a:bodyPr wrap="square" lIns="0" tIns="0" rIns="0" bIns="0">
            <a:spAutoFit/>
          </a:bodyPr>
          <a:lstStyle/>
          <a:p>
            <a:pPr algn="ctr"/>
            <a:r>
              <a:rPr lang="en-GB" sz="300" dirty="0">
                <a:solidFill>
                  <a:schemeClr val="bg1"/>
                </a:solidFill>
              </a:rPr>
              <a:t>Powys</a:t>
            </a:r>
          </a:p>
        </p:txBody>
      </p:sp>
      <p:sp>
        <p:nvSpPr>
          <p:cNvPr id="1231" name="TextBox 34"/>
          <p:cNvSpPr txBox="1">
            <a:spLocks noChangeArrowheads="1"/>
          </p:cNvSpPr>
          <p:nvPr/>
        </p:nvSpPr>
        <p:spPr bwMode="auto">
          <a:xfrm>
            <a:off x="4803851" y="6122104"/>
            <a:ext cx="227655" cy="46166"/>
          </a:xfrm>
          <a:prstGeom prst="rect">
            <a:avLst/>
          </a:prstGeom>
          <a:noFill/>
          <a:ln w="9525">
            <a:noFill/>
            <a:miter lim="800000"/>
            <a:headEnd/>
            <a:tailEnd/>
          </a:ln>
        </p:spPr>
        <p:txBody>
          <a:bodyPr lIns="0" tIns="0" rIns="0" bIns="0">
            <a:spAutoFit/>
          </a:bodyPr>
          <a:lstStyle/>
          <a:p>
            <a:pPr algn="ctr"/>
            <a:r>
              <a:rPr lang="en-GB" sz="300" dirty="0">
                <a:solidFill>
                  <a:schemeClr val="bg1"/>
                </a:solidFill>
              </a:rPr>
              <a:t>Rhondda</a:t>
            </a:r>
          </a:p>
        </p:txBody>
      </p:sp>
      <p:grpSp>
        <p:nvGrpSpPr>
          <p:cNvPr id="6" name="Group 5"/>
          <p:cNvGrpSpPr/>
          <p:nvPr/>
        </p:nvGrpSpPr>
        <p:grpSpPr>
          <a:xfrm>
            <a:off x="4338588" y="2060034"/>
            <a:ext cx="988892" cy="1725533"/>
            <a:chOff x="4338588" y="2060034"/>
            <a:chExt cx="988892" cy="1725533"/>
          </a:xfrm>
        </p:grpSpPr>
        <p:sp>
          <p:nvSpPr>
            <p:cNvPr id="1233" name="Northumberland Label"/>
            <p:cNvSpPr>
              <a:spLocks noChangeArrowheads="1"/>
            </p:cNvSpPr>
            <p:nvPr/>
          </p:nvSpPr>
          <p:spPr bwMode="auto">
            <a:xfrm>
              <a:off x="4338588" y="2304524"/>
              <a:ext cx="218877"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1"/>
                  </a:solidFill>
                  <a:effectLst/>
                  <a:uLnTx/>
                  <a:uFillTx/>
                </a:rPr>
                <a:t>Highland</a:t>
              </a:r>
            </a:p>
          </p:txBody>
        </p:sp>
        <p:sp>
          <p:nvSpPr>
            <p:cNvPr id="1234" name="Northumberland Label"/>
            <p:cNvSpPr>
              <a:spLocks noChangeArrowheads="1"/>
            </p:cNvSpPr>
            <p:nvPr/>
          </p:nvSpPr>
          <p:spPr bwMode="auto">
            <a:xfrm>
              <a:off x="5058668" y="2301999"/>
              <a:ext cx="268812"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1"/>
                  </a:solidFill>
                  <a:effectLst/>
                  <a:uLnTx/>
                  <a:uFillTx/>
                </a:rPr>
                <a:t>Aberdeenshire</a:t>
              </a:r>
            </a:p>
          </p:txBody>
        </p:sp>
        <p:sp>
          <p:nvSpPr>
            <p:cNvPr id="1236" name="Northumberland Label"/>
            <p:cNvSpPr>
              <a:spLocks noChangeArrowheads="1"/>
            </p:cNvSpPr>
            <p:nvPr/>
          </p:nvSpPr>
          <p:spPr bwMode="auto">
            <a:xfrm>
              <a:off x="4815447" y="2060034"/>
              <a:ext cx="268812"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lang="en-GB" sz="300" kern="0" dirty="0" smtClean="0">
                  <a:solidFill>
                    <a:schemeClr val="bg1"/>
                  </a:solidFill>
                </a:rPr>
                <a:t>Moray</a:t>
              </a:r>
              <a:endParaRPr kumimoji="0" lang="en-GB" sz="300" b="0" i="0" u="none" strike="noStrike" kern="0" cap="none" spc="0" normalizeH="0" baseline="0" noProof="0" dirty="0" smtClean="0">
                <a:ln>
                  <a:noFill/>
                </a:ln>
                <a:solidFill>
                  <a:schemeClr val="bg1"/>
                </a:solidFill>
                <a:effectLst/>
                <a:uLnTx/>
                <a:uFillTx/>
              </a:endParaRPr>
            </a:p>
          </p:txBody>
        </p:sp>
        <p:sp>
          <p:nvSpPr>
            <p:cNvPr id="1237" name="Northumberland Label"/>
            <p:cNvSpPr>
              <a:spLocks noChangeArrowheads="1"/>
            </p:cNvSpPr>
            <p:nvPr/>
          </p:nvSpPr>
          <p:spPr bwMode="auto">
            <a:xfrm>
              <a:off x="4573832" y="3708623"/>
              <a:ext cx="268812" cy="76944"/>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lang="en-GB" sz="300" kern="0" dirty="0" smtClean="0">
                  <a:solidFill>
                    <a:schemeClr val="bg1"/>
                  </a:solidFill>
                </a:rPr>
                <a:t>Dumfries and Galloway</a:t>
              </a:r>
              <a:endParaRPr kumimoji="0" lang="en-GB" sz="300" b="0" i="0" u="none" strike="noStrike" kern="0" cap="none" spc="0" normalizeH="0" baseline="0" noProof="0" dirty="0" smtClean="0">
                <a:ln>
                  <a:noFill/>
                </a:ln>
                <a:solidFill>
                  <a:schemeClr val="bg1"/>
                </a:solidFill>
                <a:effectLst/>
                <a:uLnTx/>
                <a:uFillTx/>
              </a:endParaRPr>
            </a:p>
          </p:txBody>
        </p:sp>
        <p:sp>
          <p:nvSpPr>
            <p:cNvPr id="1238" name="Northumberland Label"/>
            <p:cNvSpPr>
              <a:spLocks noChangeArrowheads="1"/>
            </p:cNvSpPr>
            <p:nvPr/>
          </p:nvSpPr>
          <p:spPr bwMode="auto">
            <a:xfrm>
              <a:off x="4986660" y="2924400"/>
              <a:ext cx="195802"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lang="en-GB" sz="300" kern="0" dirty="0" smtClean="0"/>
                <a:t>Fife</a:t>
              </a:r>
              <a:endParaRPr kumimoji="0" lang="en-GB" sz="300" b="0" i="0" u="none" strike="noStrike" kern="0" cap="none" spc="0" normalizeH="0" baseline="0" noProof="0" dirty="0" smtClean="0">
                <a:ln>
                  <a:noFill/>
                </a:ln>
                <a:effectLst/>
                <a:uLnTx/>
                <a:uFillTx/>
              </a:endParaRPr>
            </a:p>
          </p:txBody>
        </p:sp>
        <p:sp>
          <p:nvSpPr>
            <p:cNvPr id="1239" name="Northumberland Label"/>
            <p:cNvSpPr>
              <a:spLocks noChangeArrowheads="1"/>
            </p:cNvSpPr>
            <p:nvPr/>
          </p:nvSpPr>
          <p:spPr bwMode="auto">
            <a:xfrm>
              <a:off x="4475931" y="3008035"/>
              <a:ext cx="195802"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lang="en-GB" sz="300" kern="0" dirty="0" smtClean="0">
                  <a:solidFill>
                    <a:schemeClr val="bg1"/>
                  </a:solidFill>
                </a:rPr>
                <a:t>Stirling</a:t>
              </a:r>
              <a:endParaRPr kumimoji="0" lang="en-GB" sz="300" b="0" i="0" u="none" strike="noStrike" kern="0" cap="none" spc="0" normalizeH="0" baseline="0" noProof="0" dirty="0" smtClean="0">
                <a:ln>
                  <a:noFill/>
                </a:ln>
                <a:solidFill>
                  <a:schemeClr val="bg1"/>
                </a:solidFill>
                <a:effectLst/>
                <a:uLnTx/>
                <a:uFillTx/>
              </a:endParaRPr>
            </a:p>
          </p:txBody>
        </p:sp>
        <p:sp>
          <p:nvSpPr>
            <p:cNvPr id="1240" name="Northumberland Label"/>
            <p:cNvSpPr>
              <a:spLocks noChangeArrowheads="1"/>
            </p:cNvSpPr>
            <p:nvPr/>
          </p:nvSpPr>
          <p:spPr bwMode="auto">
            <a:xfrm>
              <a:off x="4480610" y="3348583"/>
              <a:ext cx="268812" cy="3847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lang="en-GB" sz="300" kern="0" dirty="0" smtClean="0">
                  <a:solidFill>
                    <a:schemeClr val="bg1"/>
                  </a:solidFill>
                </a:rPr>
                <a:t>Argyll and Bute</a:t>
              </a:r>
              <a:endParaRPr kumimoji="0" lang="en-GB" sz="300" b="0" i="0" u="none" strike="noStrike" kern="0" cap="none" spc="0" normalizeH="0" baseline="0" noProof="0" dirty="0" smtClean="0">
                <a:ln>
                  <a:noFill/>
                </a:ln>
                <a:solidFill>
                  <a:schemeClr val="bg1"/>
                </a:solidFill>
                <a:effectLst/>
                <a:uLnTx/>
                <a:uFillTx/>
              </a:endParaRPr>
            </a:p>
          </p:txBody>
        </p:sp>
        <p:sp>
          <p:nvSpPr>
            <p:cNvPr id="1241" name="Northumberland Label"/>
            <p:cNvSpPr>
              <a:spLocks noChangeArrowheads="1"/>
            </p:cNvSpPr>
            <p:nvPr/>
          </p:nvSpPr>
          <p:spPr bwMode="auto">
            <a:xfrm>
              <a:off x="5005880" y="3418804"/>
              <a:ext cx="268812" cy="76944"/>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lang="en-GB" sz="300" kern="0" dirty="0" smtClean="0">
                  <a:solidFill>
                    <a:schemeClr val="bg1"/>
                  </a:solidFill>
                </a:rPr>
                <a:t>Scottish Borders</a:t>
              </a:r>
              <a:endParaRPr kumimoji="0" lang="en-GB" sz="300" b="0" i="0" u="none" strike="noStrike" kern="0" cap="none" spc="0" normalizeH="0" baseline="0" noProof="0" dirty="0" smtClean="0">
                <a:ln>
                  <a:noFill/>
                </a:ln>
                <a:solidFill>
                  <a:schemeClr val="bg1"/>
                </a:solidFill>
                <a:effectLst/>
                <a:uLnTx/>
                <a:uFillTx/>
              </a:endParaRPr>
            </a:p>
          </p:txBody>
        </p:sp>
        <p:sp>
          <p:nvSpPr>
            <p:cNvPr id="1242" name="Northumberland Label"/>
            <p:cNvSpPr>
              <a:spLocks noChangeArrowheads="1"/>
            </p:cNvSpPr>
            <p:nvPr/>
          </p:nvSpPr>
          <p:spPr bwMode="auto">
            <a:xfrm>
              <a:off x="4717848" y="2700511"/>
              <a:ext cx="268812" cy="76944"/>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1"/>
                  </a:solidFill>
                  <a:effectLst/>
                  <a:uLnTx/>
                  <a:uFillTx/>
                </a:rPr>
                <a:t>Perth and Kinross</a:t>
              </a:r>
            </a:p>
          </p:txBody>
        </p:sp>
      </p:grpSp>
      <p:sp>
        <p:nvSpPr>
          <p:cNvPr id="149" name="TextBox 41"/>
          <p:cNvSpPr txBox="1">
            <a:spLocks noChangeArrowheads="1"/>
          </p:cNvSpPr>
          <p:nvPr/>
        </p:nvSpPr>
        <p:spPr bwMode="auto">
          <a:xfrm>
            <a:off x="4400278" y="4962866"/>
            <a:ext cx="254948" cy="46166"/>
          </a:xfrm>
          <a:prstGeom prst="rect">
            <a:avLst/>
          </a:prstGeom>
          <a:noFill/>
          <a:ln w="9525">
            <a:noFill/>
            <a:miter lim="800000"/>
            <a:headEnd/>
            <a:tailEnd/>
          </a:ln>
        </p:spPr>
        <p:txBody>
          <a:bodyPr wrap="square" lIns="0" tIns="0" rIns="0" bIns="0">
            <a:spAutoFit/>
          </a:bodyPr>
          <a:lstStyle/>
          <a:p>
            <a:pPr algn="ctr"/>
            <a:r>
              <a:rPr lang="en-GB" sz="300" dirty="0" smtClean="0">
                <a:solidFill>
                  <a:schemeClr val="bg1"/>
                </a:solidFill>
              </a:rPr>
              <a:t>Anglesey</a:t>
            </a:r>
            <a:endParaRPr lang="en-GB" sz="300" dirty="0">
              <a:solidFill>
                <a:schemeClr val="bg1"/>
              </a:solidFill>
            </a:endParaRPr>
          </a:p>
        </p:txBody>
      </p:sp>
    </p:spTree>
    <p:custDataLst>
      <p:tags r:id="rId1"/>
    </p:custData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England – local authorities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134</a:t>
            </a:fld>
            <a:endParaRPr lang="en-GB"/>
          </a:p>
        </p:txBody>
      </p:sp>
      <p:grpSp>
        <p:nvGrpSpPr>
          <p:cNvPr id="3" name="Group 640"/>
          <p:cNvGrpSpPr/>
          <p:nvPr/>
        </p:nvGrpSpPr>
        <p:grpSpPr>
          <a:xfrm>
            <a:off x="1026220" y="2052439"/>
            <a:ext cx="4638413" cy="4968552"/>
            <a:chOff x="2652935" y="1581944"/>
            <a:chExt cx="4638413" cy="4968552"/>
          </a:xfrm>
          <a:solidFill>
            <a:srgbClr val="968C6D"/>
          </a:solidFill>
        </p:grpSpPr>
        <p:sp>
          <p:nvSpPr>
            <p:cNvPr id="642" name="Cornwall"/>
            <p:cNvSpPr>
              <a:spLocks/>
            </p:cNvSpPr>
            <p:nvPr/>
          </p:nvSpPr>
          <p:spPr bwMode="auto">
            <a:xfrm>
              <a:off x="2652935" y="5746514"/>
              <a:ext cx="1008920" cy="803982"/>
            </a:xfrm>
            <a:custGeom>
              <a:avLst/>
              <a:gdLst/>
              <a:ahLst/>
              <a:cxnLst>
                <a:cxn ang="0">
                  <a:pos x="30" y="306"/>
                </a:cxn>
                <a:cxn ang="0">
                  <a:pos x="94" y="288"/>
                </a:cxn>
                <a:cxn ang="0">
                  <a:pos x="136" y="262"/>
                </a:cxn>
                <a:cxn ang="0">
                  <a:pos x="160" y="226"/>
                </a:cxn>
                <a:cxn ang="0">
                  <a:pos x="182" y="212"/>
                </a:cxn>
                <a:cxn ang="0">
                  <a:pos x="196" y="178"/>
                </a:cxn>
                <a:cxn ang="0">
                  <a:pos x="210" y="158"/>
                </a:cxn>
                <a:cxn ang="0">
                  <a:pos x="234" y="134"/>
                </a:cxn>
                <a:cxn ang="0">
                  <a:pos x="268" y="118"/>
                </a:cxn>
                <a:cxn ang="0">
                  <a:pos x="302" y="78"/>
                </a:cxn>
                <a:cxn ang="0">
                  <a:pos x="332" y="34"/>
                </a:cxn>
                <a:cxn ang="0">
                  <a:pos x="342" y="0"/>
                </a:cxn>
                <a:cxn ang="0">
                  <a:pos x="370" y="34"/>
                </a:cxn>
                <a:cxn ang="0">
                  <a:pos x="370" y="60"/>
                </a:cxn>
                <a:cxn ang="0">
                  <a:pos x="393" y="102"/>
                </a:cxn>
                <a:cxn ang="0">
                  <a:pos x="417" y="176"/>
                </a:cxn>
                <a:cxn ang="0">
                  <a:pos x="417" y="232"/>
                </a:cxn>
                <a:cxn ang="0">
                  <a:pos x="427" y="244"/>
                </a:cxn>
                <a:cxn ang="0">
                  <a:pos x="439" y="248"/>
                </a:cxn>
                <a:cxn ang="0">
                  <a:pos x="423" y="256"/>
                </a:cxn>
                <a:cxn ang="0">
                  <a:pos x="411" y="244"/>
                </a:cxn>
                <a:cxn ang="0">
                  <a:pos x="379" y="244"/>
                </a:cxn>
                <a:cxn ang="0">
                  <a:pos x="318" y="252"/>
                </a:cxn>
                <a:cxn ang="0">
                  <a:pos x="284" y="248"/>
                </a:cxn>
                <a:cxn ang="0">
                  <a:pos x="268" y="254"/>
                </a:cxn>
                <a:cxn ang="0">
                  <a:pos x="258" y="290"/>
                </a:cxn>
                <a:cxn ang="0">
                  <a:pos x="228" y="306"/>
                </a:cxn>
                <a:cxn ang="0">
                  <a:pos x="210" y="312"/>
                </a:cxn>
                <a:cxn ang="0">
                  <a:pos x="196" y="334"/>
                </a:cxn>
                <a:cxn ang="0">
                  <a:pos x="196" y="312"/>
                </a:cxn>
                <a:cxn ang="0">
                  <a:pos x="186" y="298"/>
                </a:cxn>
                <a:cxn ang="0">
                  <a:pos x="184" y="306"/>
                </a:cxn>
                <a:cxn ang="0">
                  <a:pos x="186" y="328"/>
                </a:cxn>
                <a:cxn ang="0">
                  <a:pos x="178" y="344"/>
                </a:cxn>
                <a:cxn ang="0">
                  <a:pos x="172" y="352"/>
                </a:cxn>
                <a:cxn ang="0">
                  <a:pos x="180" y="368"/>
                </a:cxn>
                <a:cxn ang="0">
                  <a:pos x="168" y="392"/>
                </a:cxn>
                <a:cxn ang="0">
                  <a:pos x="142" y="412"/>
                </a:cxn>
                <a:cxn ang="0">
                  <a:pos x="122" y="360"/>
                </a:cxn>
                <a:cxn ang="0">
                  <a:pos x="52" y="340"/>
                </a:cxn>
                <a:cxn ang="0">
                  <a:pos x="36" y="366"/>
                </a:cxn>
                <a:cxn ang="0">
                  <a:pos x="4" y="350"/>
                </a:cxn>
              </a:cxnLst>
              <a:rect l="0" t="0" r="r" b="b"/>
              <a:pathLst>
                <a:path w="439" h="412">
                  <a:moveTo>
                    <a:pt x="0" y="330"/>
                  </a:moveTo>
                  <a:lnTo>
                    <a:pt x="10" y="322"/>
                  </a:lnTo>
                  <a:lnTo>
                    <a:pt x="30" y="306"/>
                  </a:lnTo>
                  <a:lnTo>
                    <a:pt x="56" y="294"/>
                  </a:lnTo>
                  <a:lnTo>
                    <a:pt x="80" y="302"/>
                  </a:lnTo>
                  <a:lnTo>
                    <a:pt x="94" y="288"/>
                  </a:lnTo>
                  <a:lnTo>
                    <a:pt x="108" y="288"/>
                  </a:lnTo>
                  <a:lnTo>
                    <a:pt x="118" y="282"/>
                  </a:lnTo>
                  <a:lnTo>
                    <a:pt x="136" y="262"/>
                  </a:lnTo>
                  <a:lnTo>
                    <a:pt x="142" y="250"/>
                  </a:lnTo>
                  <a:lnTo>
                    <a:pt x="160" y="238"/>
                  </a:lnTo>
                  <a:lnTo>
                    <a:pt x="160" y="226"/>
                  </a:lnTo>
                  <a:lnTo>
                    <a:pt x="160" y="216"/>
                  </a:lnTo>
                  <a:lnTo>
                    <a:pt x="168" y="212"/>
                  </a:lnTo>
                  <a:lnTo>
                    <a:pt x="182" y="212"/>
                  </a:lnTo>
                  <a:lnTo>
                    <a:pt x="190" y="204"/>
                  </a:lnTo>
                  <a:lnTo>
                    <a:pt x="196" y="190"/>
                  </a:lnTo>
                  <a:lnTo>
                    <a:pt x="196" y="178"/>
                  </a:lnTo>
                  <a:lnTo>
                    <a:pt x="194" y="168"/>
                  </a:lnTo>
                  <a:lnTo>
                    <a:pt x="200" y="160"/>
                  </a:lnTo>
                  <a:lnTo>
                    <a:pt x="210" y="158"/>
                  </a:lnTo>
                  <a:lnTo>
                    <a:pt x="222" y="152"/>
                  </a:lnTo>
                  <a:lnTo>
                    <a:pt x="228" y="136"/>
                  </a:lnTo>
                  <a:lnTo>
                    <a:pt x="234" y="134"/>
                  </a:lnTo>
                  <a:lnTo>
                    <a:pt x="258" y="134"/>
                  </a:lnTo>
                  <a:lnTo>
                    <a:pt x="264" y="132"/>
                  </a:lnTo>
                  <a:lnTo>
                    <a:pt x="268" y="118"/>
                  </a:lnTo>
                  <a:lnTo>
                    <a:pt x="274" y="102"/>
                  </a:lnTo>
                  <a:lnTo>
                    <a:pt x="280" y="94"/>
                  </a:lnTo>
                  <a:lnTo>
                    <a:pt x="302" y="78"/>
                  </a:lnTo>
                  <a:lnTo>
                    <a:pt x="322" y="62"/>
                  </a:lnTo>
                  <a:lnTo>
                    <a:pt x="330" y="52"/>
                  </a:lnTo>
                  <a:lnTo>
                    <a:pt x="332" y="34"/>
                  </a:lnTo>
                  <a:lnTo>
                    <a:pt x="332" y="14"/>
                  </a:lnTo>
                  <a:lnTo>
                    <a:pt x="332" y="2"/>
                  </a:lnTo>
                  <a:lnTo>
                    <a:pt x="342" y="0"/>
                  </a:lnTo>
                  <a:lnTo>
                    <a:pt x="358" y="6"/>
                  </a:lnTo>
                  <a:lnTo>
                    <a:pt x="366" y="24"/>
                  </a:lnTo>
                  <a:lnTo>
                    <a:pt x="370" y="34"/>
                  </a:lnTo>
                  <a:lnTo>
                    <a:pt x="364" y="46"/>
                  </a:lnTo>
                  <a:lnTo>
                    <a:pt x="356" y="54"/>
                  </a:lnTo>
                  <a:lnTo>
                    <a:pt x="370" y="60"/>
                  </a:lnTo>
                  <a:lnTo>
                    <a:pt x="387" y="64"/>
                  </a:lnTo>
                  <a:lnTo>
                    <a:pt x="391" y="72"/>
                  </a:lnTo>
                  <a:lnTo>
                    <a:pt x="393" y="102"/>
                  </a:lnTo>
                  <a:lnTo>
                    <a:pt x="401" y="128"/>
                  </a:lnTo>
                  <a:lnTo>
                    <a:pt x="407" y="154"/>
                  </a:lnTo>
                  <a:lnTo>
                    <a:pt x="417" y="176"/>
                  </a:lnTo>
                  <a:lnTo>
                    <a:pt x="423" y="188"/>
                  </a:lnTo>
                  <a:lnTo>
                    <a:pt x="423" y="214"/>
                  </a:lnTo>
                  <a:lnTo>
                    <a:pt x="417" y="232"/>
                  </a:lnTo>
                  <a:lnTo>
                    <a:pt x="419" y="240"/>
                  </a:lnTo>
                  <a:lnTo>
                    <a:pt x="423" y="244"/>
                  </a:lnTo>
                  <a:lnTo>
                    <a:pt x="427" y="244"/>
                  </a:lnTo>
                  <a:lnTo>
                    <a:pt x="433" y="242"/>
                  </a:lnTo>
                  <a:lnTo>
                    <a:pt x="435" y="244"/>
                  </a:lnTo>
                  <a:lnTo>
                    <a:pt x="439" y="248"/>
                  </a:lnTo>
                  <a:lnTo>
                    <a:pt x="435" y="254"/>
                  </a:lnTo>
                  <a:lnTo>
                    <a:pt x="429" y="256"/>
                  </a:lnTo>
                  <a:lnTo>
                    <a:pt x="423" y="256"/>
                  </a:lnTo>
                  <a:lnTo>
                    <a:pt x="417" y="254"/>
                  </a:lnTo>
                  <a:lnTo>
                    <a:pt x="415" y="248"/>
                  </a:lnTo>
                  <a:lnTo>
                    <a:pt x="411" y="244"/>
                  </a:lnTo>
                  <a:lnTo>
                    <a:pt x="403" y="242"/>
                  </a:lnTo>
                  <a:lnTo>
                    <a:pt x="393" y="242"/>
                  </a:lnTo>
                  <a:lnTo>
                    <a:pt x="379" y="244"/>
                  </a:lnTo>
                  <a:lnTo>
                    <a:pt x="366" y="244"/>
                  </a:lnTo>
                  <a:lnTo>
                    <a:pt x="340" y="250"/>
                  </a:lnTo>
                  <a:lnTo>
                    <a:pt x="318" y="252"/>
                  </a:lnTo>
                  <a:lnTo>
                    <a:pt x="300" y="256"/>
                  </a:lnTo>
                  <a:lnTo>
                    <a:pt x="294" y="252"/>
                  </a:lnTo>
                  <a:lnTo>
                    <a:pt x="284" y="248"/>
                  </a:lnTo>
                  <a:lnTo>
                    <a:pt x="278" y="246"/>
                  </a:lnTo>
                  <a:lnTo>
                    <a:pt x="272" y="248"/>
                  </a:lnTo>
                  <a:lnTo>
                    <a:pt x="268" y="254"/>
                  </a:lnTo>
                  <a:lnTo>
                    <a:pt x="266" y="262"/>
                  </a:lnTo>
                  <a:lnTo>
                    <a:pt x="264" y="274"/>
                  </a:lnTo>
                  <a:lnTo>
                    <a:pt x="258" y="290"/>
                  </a:lnTo>
                  <a:lnTo>
                    <a:pt x="244" y="296"/>
                  </a:lnTo>
                  <a:lnTo>
                    <a:pt x="236" y="300"/>
                  </a:lnTo>
                  <a:lnTo>
                    <a:pt x="228" y="306"/>
                  </a:lnTo>
                  <a:lnTo>
                    <a:pt x="220" y="304"/>
                  </a:lnTo>
                  <a:lnTo>
                    <a:pt x="212" y="306"/>
                  </a:lnTo>
                  <a:lnTo>
                    <a:pt x="210" y="312"/>
                  </a:lnTo>
                  <a:lnTo>
                    <a:pt x="204" y="328"/>
                  </a:lnTo>
                  <a:lnTo>
                    <a:pt x="200" y="332"/>
                  </a:lnTo>
                  <a:lnTo>
                    <a:pt x="196" y="334"/>
                  </a:lnTo>
                  <a:lnTo>
                    <a:pt x="200" y="326"/>
                  </a:lnTo>
                  <a:lnTo>
                    <a:pt x="196" y="326"/>
                  </a:lnTo>
                  <a:lnTo>
                    <a:pt x="196" y="312"/>
                  </a:lnTo>
                  <a:lnTo>
                    <a:pt x="196" y="296"/>
                  </a:lnTo>
                  <a:lnTo>
                    <a:pt x="192" y="294"/>
                  </a:lnTo>
                  <a:lnTo>
                    <a:pt x="186" y="298"/>
                  </a:lnTo>
                  <a:lnTo>
                    <a:pt x="184" y="300"/>
                  </a:lnTo>
                  <a:lnTo>
                    <a:pt x="182" y="302"/>
                  </a:lnTo>
                  <a:lnTo>
                    <a:pt x="184" y="306"/>
                  </a:lnTo>
                  <a:lnTo>
                    <a:pt x="186" y="314"/>
                  </a:lnTo>
                  <a:lnTo>
                    <a:pt x="188" y="320"/>
                  </a:lnTo>
                  <a:lnTo>
                    <a:pt x="186" y="328"/>
                  </a:lnTo>
                  <a:lnTo>
                    <a:pt x="180" y="332"/>
                  </a:lnTo>
                  <a:lnTo>
                    <a:pt x="176" y="336"/>
                  </a:lnTo>
                  <a:lnTo>
                    <a:pt x="178" y="344"/>
                  </a:lnTo>
                  <a:lnTo>
                    <a:pt x="176" y="348"/>
                  </a:lnTo>
                  <a:lnTo>
                    <a:pt x="168" y="346"/>
                  </a:lnTo>
                  <a:lnTo>
                    <a:pt x="172" y="352"/>
                  </a:lnTo>
                  <a:lnTo>
                    <a:pt x="182" y="356"/>
                  </a:lnTo>
                  <a:lnTo>
                    <a:pt x="184" y="362"/>
                  </a:lnTo>
                  <a:lnTo>
                    <a:pt x="180" y="368"/>
                  </a:lnTo>
                  <a:lnTo>
                    <a:pt x="180" y="374"/>
                  </a:lnTo>
                  <a:lnTo>
                    <a:pt x="172" y="390"/>
                  </a:lnTo>
                  <a:lnTo>
                    <a:pt x="168" y="392"/>
                  </a:lnTo>
                  <a:lnTo>
                    <a:pt x="158" y="390"/>
                  </a:lnTo>
                  <a:lnTo>
                    <a:pt x="154" y="392"/>
                  </a:lnTo>
                  <a:lnTo>
                    <a:pt x="142" y="412"/>
                  </a:lnTo>
                  <a:lnTo>
                    <a:pt x="138" y="406"/>
                  </a:lnTo>
                  <a:lnTo>
                    <a:pt x="136" y="400"/>
                  </a:lnTo>
                  <a:lnTo>
                    <a:pt x="122" y="360"/>
                  </a:lnTo>
                  <a:lnTo>
                    <a:pt x="64" y="330"/>
                  </a:lnTo>
                  <a:lnTo>
                    <a:pt x="54" y="336"/>
                  </a:lnTo>
                  <a:lnTo>
                    <a:pt x="52" y="340"/>
                  </a:lnTo>
                  <a:lnTo>
                    <a:pt x="48" y="350"/>
                  </a:lnTo>
                  <a:lnTo>
                    <a:pt x="46" y="358"/>
                  </a:lnTo>
                  <a:lnTo>
                    <a:pt x="36" y="366"/>
                  </a:lnTo>
                  <a:lnTo>
                    <a:pt x="16" y="372"/>
                  </a:lnTo>
                  <a:lnTo>
                    <a:pt x="0" y="356"/>
                  </a:lnTo>
                  <a:lnTo>
                    <a:pt x="4" y="350"/>
                  </a:lnTo>
                  <a:lnTo>
                    <a:pt x="2" y="338"/>
                  </a:lnTo>
                  <a:lnTo>
                    <a:pt x="0" y="33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3" name="Devon"/>
            <p:cNvSpPr>
              <a:spLocks/>
            </p:cNvSpPr>
            <p:nvPr/>
          </p:nvSpPr>
          <p:spPr bwMode="auto">
            <a:xfrm>
              <a:off x="3416178" y="5465537"/>
              <a:ext cx="1071159" cy="881876"/>
            </a:xfrm>
            <a:custGeom>
              <a:avLst/>
              <a:gdLst/>
              <a:ahLst/>
              <a:cxnLst>
                <a:cxn ang="0">
                  <a:pos x="2" y="134"/>
                </a:cxn>
                <a:cxn ang="0">
                  <a:pos x="6" y="98"/>
                </a:cxn>
                <a:cxn ang="0">
                  <a:pos x="22" y="94"/>
                </a:cxn>
                <a:cxn ang="0">
                  <a:pos x="49" y="110"/>
                </a:cxn>
                <a:cxn ang="0">
                  <a:pos x="67" y="108"/>
                </a:cxn>
                <a:cxn ang="0">
                  <a:pos x="85" y="46"/>
                </a:cxn>
                <a:cxn ang="0">
                  <a:pos x="95" y="32"/>
                </a:cxn>
                <a:cxn ang="0">
                  <a:pos x="199" y="4"/>
                </a:cxn>
                <a:cxn ang="0">
                  <a:pos x="227" y="4"/>
                </a:cxn>
                <a:cxn ang="0">
                  <a:pos x="203" y="36"/>
                </a:cxn>
                <a:cxn ang="0">
                  <a:pos x="219" y="68"/>
                </a:cxn>
                <a:cxn ang="0">
                  <a:pos x="259" y="80"/>
                </a:cxn>
                <a:cxn ang="0">
                  <a:pos x="281" y="108"/>
                </a:cxn>
                <a:cxn ang="0">
                  <a:pos x="309" y="96"/>
                </a:cxn>
                <a:cxn ang="0">
                  <a:pos x="337" y="120"/>
                </a:cxn>
                <a:cxn ang="0">
                  <a:pos x="359" y="124"/>
                </a:cxn>
                <a:cxn ang="0">
                  <a:pos x="413" y="144"/>
                </a:cxn>
                <a:cxn ang="0">
                  <a:pos x="421" y="174"/>
                </a:cxn>
                <a:cxn ang="0">
                  <a:pos x="443" y="172"/>
                </a:cxn>
                <a:cxn ang="0">
                  <a:pos x="451" y="178"/>
                </a:cxn>
                <a:cxn ang="0">
                  <a:pos x="465" y="190"/>
                </a:cxn>
                <a:cxn ang="0">
                  <a:pos x="441" y="206"/>
                </a:cxn>
                <a:cxn ang="0">
                  <a:pos x="433" y="234"/>
                </a:cxn>
                <a:cxn ang="0">
                  <a:pos x="405" y="238"/>
                </a:cxn>
                <a:cxn ang="0">
                  <a:pos x="367" y="240"/>
                </a:cxn>
                <a:cxn ang="0">
                  <a:pos x="345" y="262"/>
                </a:cxn>
                <a:cxn ang="0">
                  <a:pos x="319" y="276"/>
                </a:cxn>
                <a:cxn ang="0">
                  <a:pos x="299" y="250"/>
                </a:cxn>
                <a:cxn ang="0">
                  <a:pos x="309" y="278"/>
                </a:cxn>
                <a:cxn ang="0">
                  <a:pos x="287" y="314"/>
                </a:cxn>
                <a:cxn ang="0">
                  <a:pos x="289" y="340"/>
                </a:cxn>
                <a:cxn ang="0">
                  <a:pos x="275" y="360"/>
                </a:cxn>
                <a:cxn ang="0">
                  <a:pos x="293" y="378"/>
                </a:cxn>
                <a:cxn ang="0">
                  <a:pos x="271" y="400"/>
                </a:cxn>
                <a:cxn ang="0">
                  <a:pos x="251" y="410"/>
                </a:cxn>
                <a:cxn ang="0">
                  <a:pos x="249" y="434"/>
                </a:cxn>
                <a:cxn ang="0">
                  <a:pos x="239" y="452"/>
                </a:cxn>
                <a:cxn ang="0">
                  <a:pos x="213" y="448"/>
                </a:cxn>
                <a:cxn ang="0">
                  <a:pos x="185" y="424"/>
                </a:cxn>
                <a:cxn ang="0">
                  <a:pos x="159" y="406"/>
                </a:cxn>
                <a:cxn ang="0">
                  <a:pos x="119" y="402"/>
                </a:cxn>
                <a:cxn ang="0">
                  <a:pos x="93" y="380"/>
                </a:cxn>
                <a:cxn ang="0">
                  <a:pos x="85" y="370"/>
                </a:cxn>
                <a:cxn ang="0">
                  <a:pos x="91" y="332"/>
                </a:cxn>
                <a:cxn ang="0">
                  <a:pos x="65" y="260"/>
                </a:cxn>
                <a:cxn ang="0">
                  <a:pos x="59" y="216"/>
                </a:cxn>
                <a:cxn ang="0">
                  <a:pos x="24" y="198"/>
                </a:cxn>
                <a:cxn ang="0">
                  <a:pos x="34" y="168"/>
                </a:cxn>
                <a:cxn ang="0">
                  <a:pos x="10" y="144"/>
                </a:cxn>
              </a:cxnLst>
              <a:rect l="0" t="0" r="r" b="b"/>
              <a:pathLst>
                <a:path w="465" h="452">
                  <a:moveTo>
                    <a:pt x="0" y="146"/>
                  </a:moveTo>
                  <a:lnTo>
                    <a:pt x="2" y="134"/>
                  </a:lnTo>
                  <a:lnTo>
                    <a:pt x="4" y="110"/>
                  </a:lnTo>
                  <a:lnTo>
                    <a:pt x="6" y="98"/>
                  </a:lnTo>
                  <a:lnTo>
                    <a:pt x="14" y="92"/>
                  </a:lnTo>
                  <a:lnTo>
                    <a:pt x="22" y="94"/>
                  </a:lnTo>
                  <a:lnTo>
                    <a:pt x="30" y="98"/>
                  </a:lnTo>
                  <a:lnTo>
                    <a:pt x="49" y="110"/>
                  </a:lnTo>
                  <a:lnTo>
                    <a:pt x="59" y="112"/>
                  </a:lnTo>
                  <a:lnTo>
                    <a:pt x="67" y="108"/>
                  </a:lnTo>
                  <a:lnTo>
                    <a:pt x="97" y="76"/>
                  </a:lnTo>
                  <a:lnTo>
                    <a:pt x="85" y="46"/>
                  </a:lnTo>
                  <a:lnTo>
                    <a:pt x="89" y="40"/>
                  </a:lnTo>
                  <a:lnTo>
                    <a:pt x="95" y="32"/>
                  </a:lnTo>
                  <a:lnTo>
                    <a:pt x="97" y="24"/>
                  </a:lnTo>
                  <a:lnTo>
                    <a:pt x="199" y="4"/>
                  </a:lnTo>
                  <a:lnTo>
                    <a:pt x="215" y="0"/>
                  </a:lnTo>
                  <a:lnTo>
                    <a:pt x="227" y="4"/>
                  </a:lnTo>
                  <a:lnTo>
                    <a:pt x="225" y="32"/>
                  </a:lnTo>
                  <a:lnTo>
                    <a:pt x="203" y="36"/>
                  </a:lnTo>
                  <a:lnTo>
                    <a:pt x="205" y="50"/>
                  </a:lnTo>
                  <a:lnTo>
                    <a:pt x="219" y="68"/>
                  </a:lnTo>
                  <a:lnTo>
                    <a:pt x="245" y="76"/>
                  </a:lnTo>
                  <a:lnTo>
                    <a:pt x="259" y="80"/>
                  </a:lnTo>
                  <a:lnTo>
                    <a:pt x="261" y="102"/>
                  </a:lnTo>
                  <a:lnTo>
                    <a:pt x="281" y="108"/>
                  </a:lnTo>
                  <a:lnTo>
                    <a:pt x="297" y="102"/>
                  </a:lnTo>
                  <a:lnTo>
                    <a:pt x="309" y="96"/>
                  </a:lnTo>
                  <a:lnTo>
                    <a:pt x="333" y="104"/>
                  </a:lnTo>
                  <a:lnTo>
                    <a:pt x="337" y="120"/>
                  </a:lnTo>
                  <a:lnTo>
                    <a:pt x="345" y="130"/>
                  </a:lnTo>
                  <a:lnTo>
                    <a:pt x="359" y="124"/>
                  </a:lnTo>
                  <a:lnTo>
                    <a:pt x="383" y="142"/>
                  </a:lnTo>
                  <a:lnTo>
                    <a:pt x="413" y="144"/>
                  </a:lnTo>
                  <a:lnTo>
                    <a:pt x="411" y="162"/>
                  </a:lnTo>
                  <a:lnTo>
                    <a:pt x="421" y="174"/>
                  </a:lnTo>
                  <a:lnTo>
                    <a:pt x="437" y="170"/>
                  </a:lnTo>
                  <a:lnTo>
                    <a:pt x="443" y="172"/>
                  </a:lnTo>
                  <a:lnTo>
                    <a:pt x="447" y="174"/>
                  </a:lnTo>
                  <a:lnTo>
                    <a:pt x="451" y="178"/>
                  </a:lnTo>
                  <a:lnTo>
                    <a:pt x="459" y="186"/>
                  </a:lnTo>
                  <a:lnTo>
                    <a:pt x="465" y="190"/>
                  </a:lnTo>
                  <a:lnTo>
                    <a:pt x="453" y="200"/>
                  </a:lnTo>
                  <a:lnTo>
                    <a:pt x="441" y="206"/>
                  </a:lnTo>
                  <a:lnTo>
                    <a:pt x="453" y="220"/>
                  </a:lnTo>
                  <a:lnTo>
                    <a:pt x="433" y="234"/>
                  </a:lnTo>
                  <a:lnTo>
                    <a:pt x="419" y="238"/>
                  </a:lnTo>
                  <a:lnTo>
                    <a:pt x="405" y="238"/>
                  </a:lnTo>
                  <a:lnTo>
                    <a:pt x="375" y="238"/>
                  </a:lnTo>
                  <a:lnTo>
                    <a:pt x="367" y="240"/>
                  </a:lnTo>
                  <a:lnTo>
                    <a:pt x="357" y="246"/>
                  </a:lnTo>
                  <a:lnTo>
                    <a:pt x="345" y="262"/>
                  </a:lnTo>
                  <a:lnTo>
                    <a:pt x="325" y="278"/>
                  </a:lnTo>
                  <a:lnTo>
                    <a:pt x="319" y="276"/>
                  </a:lnTo>
                  <a:lnTo>
                    <a:pt x="309" y="266"/>
                  </a:lnTo>
                  <a:lnTo>
                    <a:pt x="299" y="250"/>
                  </a:lnTo>
                  <a:lnTo>
                    <a:pt x="299" y="258"/>
                  </a:lnTo>
                  <a:lnTo>
                    <a:pt x="309" y="278"/>
                  </a:lnTo>
                  <a:lnTo>
                    <a:pt x="303" y="286"/>
                  </a:lnTo>
                  <a:lnTo>
                    <a:pt x="287" y="314"/>
                  </a:lnTo>
                  <a:lnTo>
                    <a:pt x="295" y="332"/>
                  </a:lnTo>
                  <a:lnTo>
                    <a:pt x="289" y="340"/>
                  </a:lnTo>
                  <a:lnTo>
                    <a:pt x="277" y="344"/>
                  </a:lnTo>
                  <a:lnTo>
                    <a:pt x="275" y="360"/>
                  </a:lnTo>
                  <a:lnTo>
                    <a:pt x="293" y="370"/>
                  </a:lnTo>
                  <a:lnTo>
                    <a:pt x="293" y="378"/>
                  </a:lnTo>
                  <a:lnTo>
                    <a:pt x="273" y="392"/>
                  </a:lnTo>
                  <a:lnTo>
                    <a:pt x="271" y="400"/>
                  </a:lnTo>
                  <a:lnTo>
                    <a:pt x="257" y="406"/>
                  </a:lnTo>
                  <a:lnTo>
                    <a:pt x="251" y="410"/>
                  </a:lnTo>
                  <a:lnTo>
                    <a:pt x="247" y="416"/>
                  </a:lnTo>
                  <a:lnTo>
                    <a:pt x="249" y="434"/>
                  </a:lnTo>
                  <a:lnTo>
                    <a:pt x="247" y="448"/>
                  </a:lnTo>
                  <a:lnTo>
                    <a:pt x="239" y="452"/>
                  </a:lnTo>
                  <a:lnTo>
                    <a:pt x="229" y="450"/>
                  </a:lnTo>
                  <a:lnTo>
                    <a:pt x="213" y="448"/>
                  </a:lnTo>
                  <a:lnTo>
                    <a:pt x="201" y="446"/>
                  </a:lnTo>
                  <a:lnTo>
                    <a:pt x="185" y="424"/>
                  </a:lnTo>
                  <a:lnTo>
                    <a:pt x="173" y="414"/>
                  </a:lnTo>
                  <a:lnTo>
                    <a:pt x="159" y="406"/>
                  </a:lnTo>
                  <a:lnTo>
                    <a:pt x="143" y="408"/>
                  </a:lnTo>
                  <a:lnTo>
                    <a:pt x="119" y="402"/>
                  </a:lnTo>
                  <a:lnTo>
                    <a:pt x="111" y="386"/>
                  </a:lnTo>
                  <a:lnTo>
                    <a:pt x="93" y="380"/>
                  </a:lnTo>
                  <a:lnTo>
                    <a:pt x="87" y="384"/>
                  </a:lnTo>
                  <a:lnTo>
                    <a:pt x="85" y="370"/>
                  </a:lnTo>
                  <a:lnTo>
                    <a:pt x="91" y="358"/>
                  </a:lnTo>
                  <a:lnTo>
                    <a:pt x="91" y="332"/>
                  </a:lnTo>
                  <a:lnTo>
                    <a:pt x="75" y="298"/>
                  </a:lnTo>
                  <a:lnTo>
                    <a:pt x="65" y="260"/>
                  </a:lnTo>
                  <a:lnTo>
                    <a:pt x="59" y="242"/>
                  </a:lnTo>
                  <a:lnTo>
                    <a:pt x="59" y="216"/>
                  </a:lnTo>
                  <a:lnTo>
                    <a:pt x="55" y="208"/>
                  </a:lnTo>
                  <a:lnTo>
                    <a:pt x="24" y="198"/>
                  </a:lnTo>
                  <a:lnTo>
                    <a:pt x="38" y="178"/>
                  </a:lnTo>
                  <a:lnTo>
                    <a:pt x="34" y="168"/>
                  </a:lnTo>
                  <a:lnTo>
                    <a:pt x="26" y="150"/>
                  </a:lnTo>
                  <a:lnTo>
                    <a:pt x="10" y="144"/>
                  </a:lnTo>
                  <a:lnTo>
                    <a:pt x="0" y="14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4" name="Somerset"/>
            <p:cNvSpPr>
              <a:spLocks/>
            </p:cNvSpPr>
            <p:nvPr/>
          </p:nvSpPr>
          <p:spPr bwMode="auto">
            <a:xfrm>
              <a:off x="3884605" y="5334787"/>
              <a:ext cx="989265" cy="478495"/>
            </a:xfrm>
            <a:custGeom>
              <a:avLst/>
              <a:gdLst/>
              <a:ahLst/>
              <a:cxnLst>
                <a:cxn ang="0">
                  <a:pos x="44" y="72"/>
                </a:cxn>
                <a:cxn ang="0">
                  <a:pos x="96" y="80"/>
                </a:cxn>
                <a:cxn ang="0">
                  <a:pos x="142" y="96"/>
                </a:cxn>
                <a:cxn ang="0">
                  <a:pos x="182" y="80"/>
                </a:cxn>
                <a:cxn ang="0">
                  <a:pos x="212" y="82"/>
                </a:cxn>
                <a:cxn ang="0">
                  <a:pos x="218" y="32"/>
                </a:cxn>
                <a:cxn ang="0">
                  <a:pos x="232" y="0"/>
                </a:cxn>
                <a:cxn ang="0">
                  <a:pos x="286" y="18"/>
                </a:cxn>
                <a:cxn ang="0">
                  <a:pos x="332" y="24"/>
                </a:cxn>
                <a:cxn ang="0">
                  <a:pos x="374" y="34"/>
                </a:cxn>
                <a:cxn ang="0">
                  <a:pos x="414" y="14"/>
                </a:cxn>
                <a:cxn ang="0">
                  <a:pos x="418" y="48"/>
                </a:cxn>
                <a:cxn ang="0">
                  <a:pos x="418" y="84"/>
                </a:cxn>
                <a:cxn ang="0">
                  <a:pos x="400" y="116"/>
                </a:cxn>
                <a:cxn ang="0">
                  <a:pos x="412" y="150"/>
                </a:cxn>
                <a:cxn ang="0">
                  <a:pos x="402" y="156"/>
                </a:cxn>
                <a:cxn ang="0">
                  <a:pos x="396" y="162"/>
                </a:cxn>
                <a:cxn ang="0">
                  <a:pos x="402" y="178"/>
                </a:cxn>
                <a:cxn ang="0">
                  <a:pos x="378" y="194"/>
                </a:cxn>
                <a:cxn ang="0">
                  <a:pos x="358" y="178"/>
                </a:cxn>
                <a:cxn ang="0">
                  <a:pos x="344" y="208"/>
                </a:cxn>
                <a:cxn ang="0">
                  <a:pos x="314" y="222"/>
                </a:cxn>
                <a:cxn ang="0">
                  <a:pos x="248" y="244"/>
                </a:cxn>
                <a:cxn ang="0">
                  <a:pos x="228" y="238"/>
                </a:cxn>
                <a:cxn ang="0">
                  <a:pos x="208" y="228"/>
                </a:cxn>
                <a:cxn ang="0">
                  <a:pos x="180" y="208"/>
                </a:cxn>
                <a:cxn ang="0">
                  <a:pos x="142" y="196"/>
                </a:cxn>
                <a:cxn ang="0">
                  <a:pos x="130" y="170"/>
                </a:cxn>
                <a:cxn ang="0">
                  <a:pos x="106" y="162"/>
                </a:cxn>
                <a:cxn ang="0">
                  <a:pos x="78" y="174"/>
                </a:cxn>
                <a:cxn ang="0">
                  <a:pos x="56" y="146"/>
                </a:cxn>
                <a:cxn ang="0">
                  <a:pos x="2" y="116"/>
                </a:cxn>
                <a:cxn ang="0">
                  <a:pos x="22" y="98"/>
                </a:cxn>
              </a:cxnLst>
              <a:rect l="0" t="0" r="r" b="b"/>
              <a:pathLst>
                <a:path w="430" h="244">
                  <a:moveTo>
                    <a:pt x="24" y="70"/>
                  </a:moveTo>
                  <a:lnTo>
                    <a:pt x="44" y="72"/>
                  </a:lnTo>
                  <a:lnTo>
                    <a:pt x="74" y="78"/>
                  </a:lnTo>
                  <a:lnTo>
                    <a:pt x="96" y="80"/>
                  </a:lnTo>
                  <a:lnTo>
                    <a:pt x="130" y="96"/>
                  </a:lnTo>
                  <a:lnTo>
                    <a:pt x="142" y="96"/>
                  </a:lnTo>
                  <a:lnTo>
                    <a:pt x="164" y="84"/>
                  </a:lnTo>
                  <a:lnTo>
                    <a:pt x="182" y="80"/>
                  </a:lnTo>
                  <a:lnTo>
                    <a:pt x="194" y="82"/>
                  </a:lnTo>
                  <a:lnTo>
                    <a:pt x="212" y="82"/>
                  </a:lnTo>
                  <a:lnTo>
                    <a:pt x="222" y="74"/>
                  </a:lnTo>
                  <a:lnTo>
                    <a:pt x="218" y="32"/>
                  </a:lnTo>
                  <a:lnTo>
                    <a:pt x="226" y="30"/>
                  </a:lnTo>
                  <a:lnTo>
                    <a:pt x="232" y="0"/>
                  </a:lnTo>
                  <a:lnTo>
                    <a:pt x="254" y="18"/>
                  </a:lnTo>
                  <a:lnTo>
                    <a:pt x="286" y="18"/>
                  </a:lnTo>
                  <a:lnTo>
                    <a:pt x="316" y="12"/>
                  </a:lnTo>
                  <a:lnTo>
                    <a:pt x="332" y="24"/>
                  </a:lnTo>
                  <a:lnTo>
                    <a:pt x="362" y="22"/>
                  </a:lnTo>
                  <a:lnTo>
                    <a:pt x="374" y="34"/>
                  </a:lnTo>
                  <a:lnTo>
                    <a:pt x="386" y="34"/>
                  </a:lnTo>
                  <a:lnTo>
                    <a:pt x="414" y="14"/>
                  </a:lnTo>
                  <a:lnTo>
                    <a:pt x="422" y="20"/>
                  </a:lnTo>
                  <a:lnTo>
                    <a:pt x="418" y="48"/>
                  </a:lnTo>
                  <a:lnTo>
                    <a:pt x="430" y="66"/>
                  </a:lnTo>
                  <a:lnTo>
                    <a:pt x="418" y="84"/>
                  </a:lnTo>
                  <a:lnTo>
                    <a:pt x="408" y="102"/>
                  </a:lnTo>
                  <a:lnTo>
                    <a:pt x="400" y="116"/>
                  </a:lnTo>
                  <a:lnTo>
                    <a:pt x="420" y="138"/>
                  </a:lnTo>
                  <a:lnTo>
                    <a:pt x="412" y="150"/>
                  </a:lnTo>
                  <a:lnTo>
                    <a:pt x="408" y="154"/>
                  </a:lnTo>
                  <a:lnTo>
                    <a:pt x="402" y="156"/>
                  </a:lnTo>
                  <a:lnTo>
                    <a:pt x="396" y="160"/>
                  </a:lnTo>
                  <a:lnTo>
                    <a:pt x="396" y="162"/>
                  </a:lnTo>
                  <a:lnTo>
                    <a:pt x="398" y="166"/>
                  </a:lnTo>
                  <a:lnTo>
                    <a:pt x="402" y="178"/>
                  </a:lnTo>
                  <a:lnTo>
                    <a:pt x="402" y="182"/>
                  </a:lnTo>
                  <a:lnTo>
                    <a:pt x="378" y="194"/>
                  </a:lnTo>
                  <a:lnTo>
                    <a:pt x="366" y="186"/>
                  </a:lnTo>
                  <a:lnTo>
                    <a:pt x="358" y="178"/>
                  </a:lnTo>
                  <a:lnTo>
                    <a:pt x="332" y="188"/>
                  </a:lnTo>
                  <a:lnTo>
                    <a:pt x="344" y="208"/>
                  </a:lnTo>
                  <a:lnTo>
                    <a:pt x="338" y="220"/>
                  </a:lnTo>
                  <a:lnTo>
                    <a:pt x="314" y="222"/>
                  </a:lnTo>
                  <a:lnTo>
                    <a:pt x="286" y="224"/>
                  </a:lnTo>
                  <a:lnTo>
                    <a:pt x="248" y="244"/>
                  </a:lnTo>
                  <a:lnTo>
                    <a:pt x="238" y="236"/>
                  </a:lnTo>
                  <a:lnTo>
                    <a:pt x="228" y="238"/>
                  </a:lnTo>
                  <a:lnTo>
                    <a:pt x="218" y="240"/>
                  </a:lnTo>
                  <a:lnTo>
                    <a:pt x="208" y="228"/>
                  </a:lnTo>
                  <a:lnTo>
                    <a:pt x="210" y="210"/>
                  </a:lnTo>
                  <a:lnTo>
                    <a:pt x="180" y="208"/>
                  </a:lnTo>
                  <a:lnTo>
                    <a:pt x="156" y="190"/>
                  </a:lnTo>
                  <a:lnTo>
                    <a:pt x="142" y="196"/>
                  </a:lnTo>
                  <a:lnTo>
                    <a:pt x="134" y="186"/>
                  </a:lnTo>
                  <a:lnTo>
                    <a:pt x="130" y="170"/>
                  </a:lnTo>
                  <a:lnTo>
                    <a:pt x="110" y="164"/>
                  </a:lnTo>
                  <a:lnTo>
                    <a:pt x="106" y="162"/>
                  </a:lnTo>
                  <a:lnTo>
                    <a:pt x="94" y="168"/>
                  </a:lnTo>
                  <a:lnTo>
                    <a:pt x="78" y="174"/>
                  </a:lnTo>
                  <a:lnTo>
                    <a:pt x="58" y="168"/>
                  </a:lnTo>
                  <a:lnTo>
                    <a:pt x="56" y="146"/>
                  </a:lnTo>
                  <a:lnTo>
                    <a:pt x="16" y="134"/>
                  </a:lnTo>
                  <a:lnTo>
                    <a:pt x="2" y="116"/>
                  </a:lnTo>
                  <a:lnTo>
                    <a:pt x="0" y="102"/>
                  </a:lnTo>
                  <a:lnTo>
                    <a:pt x="22" y="98"/>
                  </a:lnTo>
                  <a:lnTo>
                    <a:pt x="24" y="7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5" name="Dorset"/>
            <p:cNvSpPr>
              <a:spLocks/>
            </p:cNvSpPr>
            <p:nvPr/>
          </p:nvSpPr>
          <p:spPr bwMode="auto">
            <a:xfrm>
              <a:off x="4431648" y="5604635"/>
              <a:ext cx="786171" cy="484059"/>
            </a:xfrm>
            <a:custGeom>
              <a:avLst/>
              <a:gdLst/>
              <a:ahLst/>
              <a:cxnLst>
                <a:cxn ang="0">
                  <a:pos x="48" y="86"/>
                </a:cxn>
                <a:cxn ang="0">
                  <a:pos x="100" y="82"/>
                </a:cxn>
                <a:cxn ang="0">
                  <a:pos x="94" y="50"/>
                </a:cxn>
                <a:cxn ang="0">
                  <a:pos x="140" y="56"/>
                </a:cxn>
                <a:cxn ang="0">
                  <a:pos x="164" y="38"/>
                </a:cxn>
                <a:cxn ang="0">
                  <a:pos x="158" y="20"/>
                </a:cxn>
                <a:cxn ang="0">
                  <a:pos x="182" y="0"/>
                </a:cxn>
                <a:cxn ang="0">
                  <a:pos x="246" y="46"/>
                </a:cxn>
                <a:cxn ang="0">
                  <a:pos x="286" y="62"/>
                </a:cxn>
                <a:cxn ang="0">
                  <a:pos x="316" y="68"/>
                </a:cxn>
                <a:cxn ang="0">
                  <a:pos x="308" y="126"/>
                </a:cxn>
                <a:cxn ang="0">
                  <a:pos x="336" y="142"/>
                </a:cxn>
                <a:cxn ang="0">
                  <a:pos x="330" y="144"/>
                </a:cxn>
                <a:cxn ang="0">
                  <a:pos x="298" y="152"/>
                </a:cxn>
                <a:cxn ang="0">
                  <a:pos x="278" y="162"/>
                </a:cxn>
                <a:cxn ang="0">
                  <a:pos x="266" y="150"/>
                </a:cxn>
                <a:cxn ang="0">
                  <a:pos x="248" y="150"/>
                </a:cxn>
                <a:cxn ang="0">
                  <a:pos x="242" y="166"/>
                </a:cxn>
                <a:cxn ang="0">
                  <a:pos x="260" y="174"/>
                </a:cxn>
                <a:cxn ang="0">
                  <a:pos x="280" y="172"/>
                </a:cxn>
                <a:cxn ang="0">
                  <a:pos x="280" y="182"/>
                </a:cxn>
                <a:cxn ang="0">
                  <a:pos x="282" y="194"/>
                </a:cxn>
                <a:cxn ang="0">
                  <a:pos x="278" y="208"/>
                </a:cxn>
                <a:cxn ang="0">
                  <a:pos x="264" y="210"/>
                </a:cxn>
                <a:cxn ang="0">
                  <a:pos x="186" y="194"/>
                </a:cxn>
                <a:cxn ang="0">
                  <a:pos x="152" y="190"/>
                </a:cxn>
                <a:cxn ang="0">
                  <a:pos x="138" y="198"/>
                </a:cxn>
                <a:cxn ang="0">
                  <a:pos x="142" y="214"/>
                </a:cxn>
                <a:cxn ang="0">
                  <a:pos x="140" y="248"/>
                </a:cxn>
                <a:cxn ang="0">
                  <a:pos x="132" y="210"/>
                </a:cxn>
                <a:cxn ang="0">
                  <a:pos x="30" y="154"/>
                </a:cxn>
                <a:cxn ang="0">
                  <a:pos x="12" y="148"/>
                </a:cxn>
                <a:cxn ang="0">
                  <a:pos x="24" y="118"/>
                </a:cxn>
              </a:cxnLst>
              <a:rect l="0" t="0" r="r" b="b"/>
              <a:pathLst>
                <a:path w="342" h="248">
                  <a:moveTo>
                    <a:pt x="10" y="106"/>
                  </a:moveTo>
                  <a:lnTo>
                    <a:pt x="48" y="86"/>
                  </a:lnTo>
                  <a:lnTo>
                    <a:pt x="78" y="84"/>
                  </a:lnTo>
                  <a:lnTo>
                    <a:pt x="100" y="82"/>
                  </a:lnTo>
                  <a:lnTo>
                    <a:pt x="106" y="70"/>
                  </a:lnTo>
                  <a:lnTo>
                    <a:pt x="94" y="50"/>
                  </a:lnTo>
                  <a:lnTo>
                    <a:pt x="120" y="40"/>
                  </a:lnTo>
                  <a:lnTo>
                    <a:pt x="140" y="56"/>
                  </a:lnTo>
                  <a:lnTo>
                    <a:pt x="164" y="44"/>
                  </a:lnTo>
                  <a:lnTo>
                    <a:pt x="164" y="38"/>
                  </a:lnTo>
                  <a:lnTo>
                    <a:pt x="160" y="28"/>
                  </a:lnTo>
                  <a:lnTo>
                    <a:pt x="158" y="20"/>
                  </a:lnTo>
                  <a:lnTo>
                    <a:pt x="174" y="12"/>
                  </a:lnTo>
                  <a:lnTo>
                    <a:pt x="182" y="0"/>
                  </a:lnTo>
                  <a:lnTo>
                    <a:pt x="202" y="4"/>
                  </a:lnTo>
                  <a:lnTo>
                    <a:pt x="246" y="46"/>
                  </a:lnTo>
                  <a:lnTo>
                    <a:pt x="264" y="38"/>
                  </a:lnTo>
                  <a:lnTo>
                    <a:pt x="286" y="62"/>
                  </a:lnTo>
                  <a:lnTo>
                    <a:pt x="306" y="56"/>
                  </a:lnTo>
                  <a:lnTo>
                    <a:pt x="316" y="68"/>
                  </a:lnTo>
                  <a:lnTo>
                    <a:pt x="302" y="78"/>
                  </a:lnTo>
                  <a:lnTo>
                    <a:pt x="308" y="126"/>
                  </a:lnTo>
                  <a:lnTo>
                    <a:pt x="342" y="140"/>
                  </a:lnTo>
                  <a:lnTo>
                    <a:pt x="336" y="142"/>
                  </a:lnTo>
                  <a:lnTo>
                    <a:pt x="332" y="142"/>
                  </a:lnTo>
                  <a:lnTo>
                    <a:pt x="330" y="144"/>
                  </a:lnTo>
                  <a:lnTo>
                    <a:pt x="336" y="150"/>
                  </a:lnTo>
                  <a:lnTo>
                    <a:pt x="298" y="152"/>
                  </a:lnTo>
                  <a:lnTo>
                    <a:pt x="280" y="166"/>
                  </a:lnTo>
                  <a:lnTo>
                    <a:pt x="278" y="162"/>
                  </a:lnTo>
                  <a:lnTo>
                    <a:pt x="276" y="152"/>
                  </a:lnTo>
                  <a:lnTo>
                    <a:pt x="266" y="150"/>
                  </a:lnTo>
                  <a:lnTo>
                    <a:pt x="260" y="152"/>
                  </a:lnTo>
                  <a:lnTo>
                    <a:pt x="248" y="150"/>
                  </a:lnTo>
                  <a:lnTo>
                    <a:pt x="242" y="158"/>
                  </a:lnTo>
                  <a:lnTo>
                    <a:pt x="242" y="166"/>
                  </a:lnTo>
                  <a:lnTo>
                    <a:pt x="250" y="172"/>
                  </a:lnTo>
                  <a:lnTo>
                    <a:pt x="260" y="174"/>
                  </a:lnTo>
                  <a:lnTo>
                    <a:pt x="272" y="172"/>
                  </a:lnTo>
                  <a:lnTo>
                    <a:pt x="280" y="172"/>
                  </a:lnTo>
                  <a:lnTo>
                    <a:pt x="276" y="180"/>
                  </a:lnTo>
                  <a:lnTo>
                    <a:pt x="280" y="182"/>
                  </a:lnTo>
                  <a:lnTo>
                    <a:pt x="290" y="188"/>
                  </a:lnTo>
                  <a:lnTo>
                    <a:pt x="282" y="194"/>
                  </a:lnTo>
                  <a:lnTo>
                    <a:pt x="280" y="198"/>
                  </a:lnTo>
                  <a:lnTo>
                    <a:pt x="278" y="208"/>
                  </a:lnTo>
                  <a:lnTo>
                    <a:pt x="270" y="210"/>
                  </a:lnTo>
                  <a:lnTo>
                    <a:pt x="264" y="210"/>
                  </a:lnTo>
                  <a:lnTo>
                    <a:pt x="256" y="210"/>
                  </a:lnTo>
                  <a:lnTo>
                    <a:pt x="186" y="194"/>
                  </a:lnTo>
                  <a:lnTo>
                    <a:pt x="166" y="190"/>
                  </a:lnTo>
                  <a:lnTo>
                    <a:pt x="152" y="190"/>
                  </a:lnTo>
                  <a:lnTo>
                    <a:pt x="144" y="192"/>
                  </a:lnTo>
                  <a:lnTo>
                    <a:pt x="138" y="198"/>
                  </a:lnTo>
                  <a:lnTo>
                    <a:pt x="138" y="206"/>
                  </a:lnTo>
                  <a:lnTo>
                    <a:pt x="142" y="214"/>
                  </a:lnTo>
                  <a:lnTo>
                    <a:pt x="148" y="226"/>
                  </a:lnTo>
                  <a:lnTo>
                    <a:pt x="140" y="248"/>
                  </a:lnTo>
                  <a:lnTo>
                    <a:pt x="138" y="218"/>
                  </a:lnTo>
                  <a:lnTo>
                    <a:pt x="132" y="210"/>
                  </a:lnTo>
                  <a:lnTo>
                    <a:pt x="116" y="200"/>
                  </a:lnTo>
                  <a:lnTo>
                    <a:pt x="30" y="154"/>
                  </a:lnTo>
                  <a:lnTo>
                    <a:pt x="22" y="148"/>
                  </a:lnTo>
                  <a:lnTo>
                    <a:pt x="12" y="148"/>
                  </a:lnTo>
                  <a:lnTo>
                    <a:pt x="0" y="134"/>
                  </a:lnTo>
                  <a:lnTo>
                    <a:pt x="24" y="118"/>
                  </a:lnTo>
                  <a:lnTo>
                    <a:pt x="10" y="10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6" name="Wiltshire"/>
            <p:cNvSpPr>
              <a:spLocks/>
            </p:cNvSpPr>
            <p:nvPr/>
          </p:nvSpPr>
          <p:spPr bwMode="auto">
            <a:xfrm>
              <a:off x="4805080" y="5098321"/>
              <a:ext cx="553595" cy="620373"/>
            </a:xfrm>
            <a:custGeom>
              <a:avLst/>
              <a:gdLst/>
              <a:ahLst/>
              <a:cxnLst>
                <a:cxn ang="0">
                  <a:pos x="38" y="64"/>
                </a:cxn>
                <a:cxn ang="0">
                  <a:pos x="56" y="46"/>
                </a:cxn>
                <a:cxn ang="0">
                  <a:pos x="80" y="12"/>
                </a:cxn>
                <a:cxn ang="0">
                  <a:pos x="130" y="10"/>
                </a:cxn>
                <a:cxn ang="0">
                  <a:pos x="146" y="18"/>
                </a:cxn>
                <a:cxn ang="0">
                  <a:pos x="168" y="0"/>
                </a:cxn>
                <a:cxn ang="0">
                  <a:pos x="184" y="26"/>
                </a:cxn>
                <a:cxn ang="0">
                  <a:pos x="202" y="48"/>
                </a:cxn>
                <a:cxn ang="0">
                  <a:pos x="226" y="96"/>
                </a:cxn>
                <a:cxn ang="0">
                  <a:pos x="214" y="116"/>
                </a:cxn>
                <a:cxn ang="0">
                  <a:pos x="240" y="142"/>
                </a:cxn>
                <a:cxn ang="0">
                  <a:pos x="226" y="184"/>
                </a:cxn>
                <a:cxn ang="0">
                  <a:pos x="190" y="196"/>
                </a:cxn>
                <a:cxn ang="0">
                  <a:pos x="204" y="240"/>
                </a:cxn>
                <a:cxn ang="0">
                  <a:pos x="214" y="272"/>
                </a:cxn>
                <a:cxn ang="0">
                  <a:pos x="212" y="304"/>
                </a:cxn>
                <a:cxn ang="0">
                  <a:pos x="200" y="318"/>
                </a:cxn>
                <a:cxn ang="0">
                  <a:pos x="152" y="290"/>
                </a:cxn>
                <a:cxn ang="0">
                  <a:pos x="140" y="286"/>
                </a:cxn>
                <a:cxn ang="0">
                  <a:pos x="102" y="298"/>
                </a:cxn>
                <a:cxn ang="0">
                  <a:pos x="84" y="306"/>
                </a:cxn>
                <a:cxn ang="0">
                  <a:pos x="42" y="266"/>
                </a:cxn>
                <a:cxn ang="0">
                  <a:pos x="20" y="260"/>
                </a:cxn>
                <a:cxn ang="0">
                  <a:pos x="0" y="236"/>
                </a:cxn>
                <a:cxn ang="0">
                  <a:pos x="30" y="188"/>
                </a:cxn>
                <a:cxn ang="0">
                  <a:pos x="20" y="170"/>
                </a:cxn>
                <a:cxn ang="0">
                  <a:pos x="22" y="142"/>
                </a:cxn>
                <a:cxn ang="0">
                  <a:pos x="14" y="136"/>
                </a:cxn>
                <a:cxn ang="0">
                  <a:pos x="24" y="118"/>
                </a:cxn>
                <a:cxn ang="0">
                  <a:pos x="28" y="84"/>
                </a:cxn>
                <a:cxn ang="0">
                  <a:pos x="38" y="64"/>
                </a:cxn>
              </a:cxnLst>
              <a:rect l="0" t="0" r="r" b="b"/>
              <a:pathLst>
                <a:path w="240" h="318">
                  <a:moveTo>
                    <a:pt x="38" y="64"/>
                  </a:moveTo>
                  <a:lnTo>
                    <a:pt x="56" y="46"/>
                  </a:lnTo>
                  <a:lnTo>
                    <a:pt x="80" y="12"/>
                  </a:lnTo>
                  <a:lnTo>
                    <a:pt x="130" y="10"/>
                  </a:lnTo>
                  <a:lnTo>
                    <a:pt x="146" y="18"/>
                  </a:lnTo>
                  <a:lnTo>
                    <a:pt x="168" y="0"/>
                  </a:lnTo>
                  <a:lnTo>
                    <a:pt x="184" y="26"/>
                  </a:lnTo>
                  <a:lnTo>
                    <a:pt x="202" y="48"/>
                  </a:lnTo>
                  <a:lnTo>
                    <a:pt x="226" y="96"/>
                  </a:lnTo>
                  <a:lnTo>
                    <a:pt x="214" y="116"/>
                  </a:lnTo>
                  <a:lnTo>
                    <a:pt x="240" y="142"/>
                  </a:lnTo>
                  <a:lnTo>
                    <a:pt x="226" y="184"/>
                  </a:lnTo>
                  <a:lnTo>
                    <a:pt x="190" y="196"/>
                  </a:lnTo>
                  <a:lnTo>
                    <a:pt x="204" y="240"/>
                  </a:lnTo>
                  <a:lnTo>
                    <a:pt x="214" y="272"/>
                  </a:lnTo>
                  <a:lnTo>
                    <a:pt x="212" y="304"/>
                  </a:lnTo>
                  <a:lnTo>
                    <a:pt x="200" y="318"/>
                  </a:lnTo>
                  <a:lnTo>
                    <a:pt x="152" y="290"/>
                  </a:lnTo>
                  <a:lnTo>
                    <a:pt x="140" y="286"/>
                  </a:lnTo>
                  <a:lnTo>
                    <a:pt x="102" y="298"/>
                  </a:lnTo>
                  <a:lnTo>
                    <a:pt x="84" y="306"/>
                  </a:lnTo>
                  <a:lnTo>
                    <a:pt x="42" y="266"/>
                  </a:lnTo>
                  <a:lnTo>
                    <a:pt x="20" y="260"/>
                  </a:lnTo>
                  <a:lnTo>
                    <a:pt x="0" y="236"/>
                  </a:lnTo>
                  <a:lnTo>
                    <a:pt x="30" y="188"/>
                  </a:lnTo>
                  <a:lnTo>
                    <a:pt x="20" y="170"/>
                  </a:lnTo>
                  <a:lnTo>
                    <a:pt x="22" y="142"/>
                  </a:lnTo>
                  <a:lnTo>
                    <a:pt x="14" y="136"/>
                  </a:lnTo>
                  <a:lnTo>
                    <a:pt x="24" y="118"/>
                  </a:lnTo>
                  <a:lnTo>
                    <a:pt x="28" y="84"/>
                  </a:lnTo>
                  <a:lnTo>
                    <a:pt x="38" y="6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7" name="Hampshire"/>
            <p:cNvSpPr>
              <a:spLocks/>
            </p:cNvSpPr>
            <p:nvPr/>
          </p:nvSpPr>
          <p:spPr bwMode="auto">
            <a:xfrm>
              <a:off x="5040931" y="5332004"/>
              <a:ext cx="799274" cy="561953"/>
            </a:xfrm>
            <a:custGeom>
              <a:avLst/>
              <a:gdLst/>
              <a:ahLst/>
              <a:cxnLst>
                <a:cxn ang="0">
                  <a:pos x="138" y="22"/>
                </a:cxn>
                <a:cxn ang="0">
                  <a:pos x="152" y="14"/>
                </a:cxn>
                <a:cxn ang="0">
                  <a:pos x="158" y="4"/>
                </a:cxn>
                <a:cxn ang="0">
                  <a:pos x="210" y="10"/>
                </a:cxn>
                <a:cxn ang="0">
                  <a:pos x="246" y="0"/>
                </a:cxn>
                <a:cxn ang="0">
                  <a:pos x="258" y="10"/>
                </a:cxn>
                <a:cxn ang="0">
                  <a:pos x="294" y="0"/>
                </a:cxn>
                <a:cxn ang="0">
                  <a:pos x="336" y="4"/>
                </a:cxn>
                <a:cxn ang="0">
                  <a:pos x="342" y="14"/>
                </a:cxn>
                <a:cxn ang="0">
                  <a:pos x="348" y="24"/>
                </a:cxn>
                <a:cxn ang="0">
                  <a:pos x="346" y="48"/>
                </a:cxn>
                <a:cxn ang="0">
                  <a:pos x="330" y="56"/>
                </a:cxn>
                <a:cxn ang="0">
                  <a:pos x="320" y="66"/>
                </a:cxn>
                <a:cxn ang="0">
                  <a:pos x="324" y="94"/>
                </a:cxn>
                <a:cxn ang="0">
                  <a:pos x="348" y="120"/>
                </a:cxn>
                <a:cxn ang="0">
                  <a:pos x="318" y="134"/>
                </a:cxn>
                <a:cxn ang="0">
                  <a:pos x="306" y="162"/>
                </a:cxn>
                <a:cxn ang="0">
                  <a:pos x="300" y="202"/>
                </a:cxn>
                <a:cxn ang="0">
                  <a:pos x="300" y="232"/>
                </a:cxn>
                <a:cxn ang="0">
                  <a:pos x="294" y="238"/>
                </a:cxn>
                <a:cxn ang="0">
                  <a:pos x="284" y="232"/>
                </a:cxn>
                <a:cxn ang="0">
                  <a:pos x="248" y="234"/>
                </a:cxn>
                <a:cxn ang="0">
                  <a:pos x="226" y="232"/>
                </a:cxn>
                <a:cxn ang="0">
                  <a:pos x="226" y="236"/>
                </a:cxn>
                <a:cxn ang="0">
                  <a:pos x="228" y="238"/>
                </a:cxn>
                <a:cxn ang="0">
                  <a:pos x="240" y="242"/>
                </a:cxn>
                <a:cxn ang="0">
                  <a:pos x="232" y="256"/>
                </a:cxn>
                <a:cxn ang="0">
                  <a:pos x="194" y="224"/>
                </a:cxn>
                <a:cxn ang="0">
                  <a:pos x="166" y="206"/>
                </a:cxn>
                <a:cxn ang="0">
                  <a:pos x="156" y="206"/>
                </a:cxn>
                <a:cxn ang="0">
                  <a:pos x="162" y="218"/>
                </a:cxn>
                <a:cxn ang="0">
                  <a:pos x="174" y="232"/>
                </a:cxn>
                <a:cxn ang="0">
                  <a:pos x="190" y="246"/>
                </a:cxn>
                <a:cxn ang="0">
                  <a:pos x="184" y="252"/>
                </a:cxn>
                <a:cxn ang="0">
                  <a:pos x="170" y="258"/>
                </a:cxn>
                <a:cxn ang="0">
                  <a:pos x="150" y="264"/>
                </a:cxn>
                <a:cxn ang="0">
                  <a:pos x="144" y="266"/>
                </a:cxn>
                <a:cxn ang="0">
                  <a:pos x="122" y="288"/>
                </a:cxn>
                <a:cxn ang="0">
                  <a:pos x="116" y="288"/>
                </a:cxn>
                <a:cxn ang="0">
                  <a:pos x="78" y="282"/>
                </a:cxn>
                <a:cxn ang="0">
                  <a:pos x="44" y="266"/>
                </a:cxn>
                <a:cxn ang="0">
                  <a:pos x="38" y="218"/>
                </a:cxn>
                <a:cxn ang="0">
                  <a:pos x="50" y="206"/>
                </a:cxn>
                <a:cxn ang="0">
                  <a:pos x="40" y="196"/>
                </a:cxn>
                <a:cxn ang="0">
                  <a:pos x="22" y="202"/>
                </a:cxn>
                <a:cxn ang="0">
                  <a:pos x="0" y="176"/>
                </a:cxn>
                <a:cxn ang="0">
                  <a:pos x="38" y="166"/>
                </a:cxn>
                <a:cxn ang="0">
                  <a:pos x="48" y="170"/>
                </a:cxn>
                <a:cxn ang="0">
                  <a:pos x="98" y="198"/>
                </a:cxn>
                <a:cxn ang="0">
                  <a:pos x="110" y="184"/>
                </a:cxn>
                <a:cxn ang="0">
                  <a:pos x="112" y="154"/>
                </a:cxn>
                <a:cxn ang="0">
                  <a:pos x="88" y="76"/>
                </a:cxn>
                <a:cxn ang="0">
                  <a:pos x="124" y="64"/>
                </a:cxn>
                <a:cxn ang="0">
                  <a:pos x="138" y="22"/>
                </a:cxn>
              </a:cxnLst>
              <a:rect l="0" t="0" r="r" b="b"/>
              <a:pathLst>
                <a:path w="348" h="288">
                  <a:moveTo>
                    <a:pt x="138" y="22"/>
                  </a:moveTo>
                  <a:lnTo>
                    <a:pt x="152" y="14"/>
                  </a:lnTo>
                  <a:lnTo>
                    <a:pt x="158" y="4"/>
                  </a:lnTo>
                  <a:lnTo>
                    <a:pt x="210" y="10"/>
                  </a:lnTo>
                  <a:lnTo>
                    <a:pt x="246" y="0"/>
                  </a:lnTo>
                  <a:lnTo>
                    <a:pt x="258" y="10"/>
                  </a:lnTo>
                  <a:lnTo>
                    <a:pt x="294" y="0"/>
                  </a:lnTo>
                  <a:lnTo>
                    <a:pt x="336" y="4"/>
                  </a:lnTo>
                  <a:lnTo>
                    <a:pt x="342" y="14"/>
                  </a:lnTo>
                  <a:lnTo>
                    <a:pt x="348" y="24"/>
                  </a:lnTo>
                  <a:lnTo>
                    <a:pt x="346" y="48"/>
                  </a:lnTo>
                  <a:lnTo>
                    <a:pt x="330" y="56"/>
                  </a:lnTo>
                  <a:lnTo>
                    <a:pt x="320" y="66"/>
                  </a:lnTo>
                  <a:lnTo>
                    <a:pt x="324" y="94"/>
                  </a:lnTo>
                  <a:lnTo>
                    <a:pt x="348" y="120"/>
                  </a:lnTo>
                  <a:lnTo>
                    <a:pt x="318" y="134"/>
                  </a:lnTo>
                  <a:lnTo>
                    <a:pt x="306" y="162"/>
                  </a:lnTo>
                  <a:lnTo>
                    <a:pt x="300" y="202"/>
                  </a:lnTo>
                  <a:lnTo>
                    <a:pt x="300" y="232"/>
                  </a:lnTo>
                  <a:lnTo>
                    <a:pt x="294" y="238"/>
                  </a:lnTo>
                  <a:lnTo>
                    <a:pt x="284" y="232"/>
                  </a:lnTo>
                  <a:lnTo>
                    <a:pt x="248" y="234"/>
                  </a:lnTo>
                  <a:lnTo>
                    <a:pt x="226" y="232"/>
                  </a:lnTo>
                  <a:lnTo>
                    <a:pt x="226" y="236"/>
                  </a:lnTo>
                  <a:lnTo>
                    <a:pt x="228" y="238"/>
                  </a:lnTo>
                  <a:lnTo>
                    <a:pt x="240" y="242"/>
                  </a:lnTo>
                  <a:lnTo>
                    <a:pt x="232" y="256"/>
                  </a:lnTo>
                  <a:lnTo>
                    <a:pt x="194" y="224"/>
                  </a:lnTo>
                  <a:lnTo>
                    <a:pt x="166" y="206"/>
                  </a:lnTo>
                  <a:lnTo>
                    <a:pt x="156" y="206"/>
                  </a:lnTo>
                  <a:lnTo>
                    <a:pt x="162" y="218"/>
                  </a:lnTo>
                  <a:lnTo>
                    <a:pt x="174" y="232"/>
                  </a:lnTo>
                  <a:lnTo>
                    <a:pt x="190" y="246"/>
                  </a:lnTo>
                  <a:lnTo>
                    <a:pt x="184" y="252"/>
                  </a:lnTo>
                  <a:lnTo>
                    <a:pt x="170" y="258"/>
                  </a:lnTo>
                  <a:lnTo>
                    <a:pt x="150" y="264"/>
                  </a:lnTo>
                  <a:lnTo>
                    <a:pt x="144" y="266"/>
                  </a:lnTo>
                  <a:lnTo>
                    <a:pt x="122" y="288"/>
                  </a:lnTo>
                  <a:lnTo>
                    <a:pt x="116" y="288"/>
                  </a:lnTo>
                  <a:lnTo>
                    <a:pt x="78" y="282"/>
                  </a:lnTo>
                  <a:lnTo>
                    <a:pt x="44" y="266"/>
                  </a:lnTo>
                  <a:lnTo>
                    <a:pt x="38" y="218"/>
                  </a:lnTo>
                  <a:lnTo>
                    <a:pt x="50" y="206"/>
                  </a:lnTo>
                  <a:lnTo>
                    <a:pt x="40" y="196"/>
                  </a:lnTo>
                  <a:lnTo>
                    <a:pt x="22" y="202"/>
                  </a:lnTo>
                  <a:lnTo>
                    <a:pt x="0" y="176"/>
                  </a:lnTo>
                  <a:lnTo>
                    <a:pt x="38" y="166"/>
                  </a:lnTo>
                  <a:lnTo>
                    <a:pt x="48" y="170"/>
                  </a:lnTo>
                  <a:lnTo>
                    <a:pt x="98" y="198"/>
                  </a:lnTo>
                  <a:lnTo>
                    <a:pt x="110" y="184"/>
                  </a:lnTo>
                  <a:lnTo>
                    <a:pt x="112" y="154"/>
                  </a:lnTo>
                  <a:lnTo>
                    <a:pt x="88" y="76"/>
                  </a:lnTo>
                  <a:lnTo>
                    <a:pt x="124" y="64"/>
                  </a:lnTo>
                  <a:lnTo>
                    <a:pt x="138" y="2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8" name="West Sussex"/>
            <p:cNvSpPr>
              <a:spLocks/>
            </p:cNvSpPr>
            <p:nvPr/>
          </p:nvSpPr>
          <p:spPr bwMode="auto">
            <a:xfrm>
              <a:off x="5715729" y="5487794"/>
              <a:ext cx="566698" cy="383908"/>
            </a:xfrm>
            <a:custGeom>
              <a:avLst/>
              <a:gdLst/>
              <a:ahLst/>
              <a:cxnLst>
                <a:cxn ang="0">
                  <a:pos x="54" y="40"/>
                </a:cxn>
                <a:cxn ang="0">
                  <a:pos x="68" y="46"/>
                </a:cxn>
                <a:cxn ang="0">
                  <a:pos x="76" y="42"/>
                </a:cxn>
                <a:cxn ang="0">
                  <a:pos x="80" y="38"/>
                </a:cxn>
                <a:cxn ang="0">
                  <a:pos x="86" y="38"/>
                </a:cxn>
                <a:cxn ang="0">
                  <a:pos x="106" y="40"/>
                </a:cxn>
                <a:cxn ang="0">
                  <a:pos x="124" y="40"/>
                </a:cxn>
                <a:cxn ang="0">
                  <a:pos x="186" y="0"/>
                </a:cxn>
                <a:cxn ang="0">
                  <a:pos x="196" y="6"/>
                </a:cxn>
                <a:cxn ang="0">
                  <a:pos x="208" y="10"/>
                </a:cxn>
                <a:cxn ang="0">
                  <a:pos x="244" y="10"/>
                </a:cxn>
                <a:cxn ang="0">
                  <a:pos x="246" y="22"/>
                </a:cxn>
                <a:cxn ang="0">
                  <a:pos x="220" y="32"/>
                </a:cxn>
                <a:cxn ang="0">
                  <a:pos x="214" y="46"/>
                </a:cxn>
                <a:cxn ang="0">
                  <a:pos x="224" y="58"/>
                </a:cxn>
                <a:cxn ang="0">
                  <a:pos x="210" y="86"/>
                </a:cxn>
                <a:cxn ang="0">
                  <a:pos x="188" y="82"/>
                </a:cxn>
                <a:cxn ang="0">
                  <a:pos x="186" y="122"/>
                </a:cxn>
                <a:cxn ang="0">
                  <a:pos x="158" y="128"/>
                </a:cxn>
                <a:cxn ang="0">
                  <a:pos x="144" y="140"/>
                </a:cxn>
                <a:cxn ang="0">
                  <a:pos x="150" y="154"/>
                </a:cxn>
                <a:cxn ang="0">
                  <a:pos x="64" y="178"/>
                </a:cxn>
                <a:cxn ang="0">
                  <a:pos x="48" y="178"/>
                </a:cxn>
                <a:cxn ang="0">
                  <a:pos x="46" y="184"/>
                </a:cxn>
                <a:cxn ang="0">
                  <a:pos x="48" y="194"/>
                </a:cxn>
                <a:cxn ang="0">
                  <a:pos x="44" y="196"/>
                </a:cxn>
                <a:cxn ang="0">
                  <a:pos x="30" y="194"/>
                </a:cxn>
                <a:cxn ang="0">
                  <a:pos x="14" y="188"/>
                </a:cxn>
                <a:cxn ang="0">
                  <a:pos x="0" y="180"/>
                </a:cxn>
                <a:cxn ang="0">
                  <a:pos x="2" y="176"/>
                </a:cxn>
                <a:cxn ang="0">
                  <a:pos x="12" y="170"/>
                </a:cxn>
                <a:cxn ang="0">
                  <a:pos x="14" y="166"/>
                </a:cxn>
                <a:cxn ang="0">
                  <a:pos x="6" y="152"/>
                </a:cxn>
                <a:cxn ang="0">
                  <a:pos x="6" y="136"/>
                </a:cxn>
                <a:cxn ang="0">
                  <a:pos x="6" y="120"/>
                </a:cxn>
                <a:cxn ang="0">
                  <a:pos x="12" y="84"/>
                </a:cxn>
                <a:cxn ang="0">
                  <a:pos x="24" y="54"/>
                </a:cxn>
                <a:cxn ang="0">
                  <a:pos x="54" y="40"/>
                </a:cxn>
              </a:cxnLst>
              <a:rect l="0" t="0" r="r" b="b"/>
              <a:pathLst>
                <a:path w="246" h="196">
                  <a:moveTo>
                    <a:pt x="54" y="40"/>
                  </a:moveTo>
                  <a:lnTo>
                    <a:pt x="68" y="46"/>
                  </a:lnTo>
                  <a:lnTo>
                    <a:pt x="76" y="42"/>
                  </a:lnTo>
                  <a:lnTo>
                    <a:pt x="80" y="38"/>
                  </a:lnTo>
                  <a:lnTo>
                    <a:pt x="86" y="38"/>
                  </a:lnTo>
                  <a:lnTo>
                    <a:pt x="106" y="40"/>
                  </a:lnTo>
                  <a:lnTo>
                    <a:pt x="124" y="40"/>
                  </a:lnTo>
                  <a:lnTo>
                    <a:pt x="186" y="0"/>
                  </a:lnTo>
                  <a:lnTo>
                    <a:pt x="196" y="6"/>
                  </a:lnTo>
                  <a:lnTo>
                    <a:pt x="208" y="10"/>
                  </a:lnTo>
                  <a:lnTo>
                    <a:pt x="244" y="10"/>
                  </a:lnTo>
                  <a:lnTo>
                    <a:pt x="246" y="22"/>
                  </a:lnTo>
                  <a:lnTo>
                    <a:pt x="220" y="32"/>
                  </a:lnTo>
                  <a:lnTo>
                    <a:pt x="214" y="46"/>
                  </a:lnTo>
                  <a:lnTo>
                    <a:pt x="224" y="58"/>
                  </a:lnTo>
                  <a:lnTo>
                    <a:pt x="210" y="86"/>
                  </a:lnTo>
                  <a:lnTo>
                    <a:pt x="188" y="82"/>
                  </a:lnTo>
                  <a:lnTo>
                    <a:pt x="186" y="122"/>
                  </a:lnTo>
                  <a:lnTo>
                    <a:pt x="158" y="128"/>
                  </a:lnTo>
                  <a:lnTo>
                    <a:pt x="144" y="140"/>
                  </a:lnTo>
                  <a:lnTo>
                    <a:pt x="150" y="154"/>
                  </a:lnTo>
                  <a:lnTo>
                    <a:pt x="64" y="178"/>
                  </a:lnTo>
                  <a:lnTo>
                    <a:pt x="48" y="178"/>
                  </a:lnTo>
                  <a:lnTo>
                    <a:pt x="46" y="184"/>
                  </a:lnTo>
                  <a:lnTo>
                    <a:pt x="48" y="194"/>
                  </a:lnTo>
                  <a:lnTo>
                    <a:pt x="44" y="196"/>
                  </a:lnTo>
                  <a:lnTo>
                    <a:pt x="30" y="194"/>
                  </a:lnTo>
                  <a:lnTo>
                    <a:pt x="14" y="188"/>
                  </a:lnTo>
                  <a:lnTo>
                    <a:pt x="0" y="180"/>
                  </a:lnTo>
                  <a:lnTo>
                    <a:pt x="2" y="176"/>
                  </a:lnTo>
                  <a:lnTo>
                    <a:pt x="12" y="170"/>
                  </a:lnTo>
                  <a:lnTo>
                    <a:pt x="14" y="166"/>
                  </a:lnTo>
                  <a:lnTo>
                    <a:pt x="6" y="152"/>
                  </a:lnTo>
                  <a:lnTo>
                    <a:pt x="6" y="136"/>
                  </a:lnTo>
                  <a:lnTo>
                    <a:pt x="6" y="120"/>
                  </a:lnTo>
                  <a:lnTo>
                    <a:pt x="12" y="84"/>
                  </a:lnTo>
                  <a:lnTo>
                    <a:pt x="24" y="54"/>
                  </a:lnTo>
                  <a:lnTo>
                    <a:pt x="54" y="4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49" name="East Sussex"/>
            <p:cNvSpPr>
              <a:spLocks/>
            </p:cNvSpPr>
            <p:nvPr/>
          </p:nvSpPr>
          <p:spPr bwMode="auto">
            <a:xfrm>
              <a:off x="6046577" y="5496139"/>
              <a:ext cx="802551" cy="344961"/>
            </a:xfrm>
            <a:custGeom>
              <a:avLst/>
              <a:gdLst/>
              <a:ahLst/>
              <a:cxnLst>
                <a:cxn ang="0">
                  <a:pos x="100" y="6"/>
                </a:cxn>
                <a:cxn ang="0">
                  <a:pos x="106" y="4"/>
                </a:cxn>
                <a:cxn ang="0">
                  <a:pos x="110" y="2"/>
                </a:cxn>
                <a:cxn ang="0">
                  <a:pos x="114" y="0"/>
                </a:cxn>
                <a:cxn ang="0">
                  <a:pos x="148" y="2"/>
                </a:cxn>
                <a:cxn ang="0">
                  <a:pos x="174" y="20"/>
                </a:cxn>
                <a:cxn ang="0">
                  <a:pos x="214" y="18"/>
                </a:cxn>
                <a:cxn ang="0">
                  <a:pos x="242" y="30"/>
                </a:cxn>
                <a:cxn ang="0">
                  <a:pos x="260" y="46"/>
                </a:cxn>
                <a:cxn ang="0">
                  <a:pos x="330" y="48"/>
                </a:cxn>
                <a:cxn ang="0">
                  <a:pos x="346" y="64"/>
                </a:cxn>
                <a:cxn ang="0">
                  <a:pos x="348" y="84"/>
                </a:cxn>
                <a:cxn ang="0">
                  <a:pos x="334" y="84"/>
                </a:cxn>
                <a:cxn ang="0">
                  <a:pos x="322" y="84"/>
                </a:cxn>
                <a:cxn ang="0">
                  <a:pos x="310" y="90"/>
                </a:cxn>
                <a:cxn ang="0">
                  <a:pos x="292" y="112"/>
                </a:cxn>
                <a:cxn ang="0">
                  <a:pos x="274" y="120"/>
                </a:cxn>
                <a:cxn ang="0">
                  <a:pos x="246" y="128"/>
                </a:cxn>
                <a:cxn ang="0">
                  <a:pos x="226" y="132"/>
                </a:cxn>
                <a:cxn ang="0">
                  <a:pos x="212" y="138"/>
                </a:cxn>
                <a:cxn ang="0">
                  <a:pos x="200" y="148"/>
                </a:cxn>
                <a:cxn ang="0">
                  <a:pos x="192" y="160"/>
                </a:cxn>
                <a:cxn ang="0">
                  <a:pos x="184" y="172"/>
                </a:cxn>
                <a:cxn ang="0">
                  <a:pos x="176" y="176"/>
                </a:cxn>
                <a:cxn ang="0">
                  <a:pos x="168" y="176"/>
                </a:cxn>
                <a:cxn ang="0">
                  <a:pos x="142" y="168"/>
                </a:cxn>
                <a:cxn ang="0">
                  <a:pos x="116" y="158"/>
                </a:cxn>
                <a:cxn ang="0">
                  <a:pos x="86" y="148"/>
                </a:cxn>
                <a:cxn ang="0">
                  <a:pos x="66" y="142"/>
                </a:cxn>
                <a:cxn ang="0">
                  <a:pos x="52" y="140"/>
                </a:cxn>
                <a:cxn ang="0">
                  <a:pos x="44" y="142"/>
                </a:cxn>
                <a:cxn ang="0">
                  <a:pos x="4" y="150"/>
                </a:cxn>
                <a:cxn ang="0">
                  <a:pos x="0" y="136"/>
                </a:cxn>
                <a:cxn ang="0">
                  <a:pos x="14" y="122"/>
                </a:cxn>
                <a:cxn ang="0">
                  <a:pos x="40" y="118"/>
                </a:cxn>
                <a:cxn ang="0">
                  <a:pos x="44" y="78"/>
                </a:cxn>
                <a:cxn ang="0">
                  <a:pos x="66" y="82"/>
                </a:cxn>
                <a:cxn ang="0">
                  <a:pos x="78" y="54"/>
                </a:cxn>
                <a:cxn ang="0">
                  <a:pos x="70" y="42"/>
                </a:cxn>
                <a:cxn ang="0">
                  <a:pos x="76" y="28"/>
                </a:cxn>
                <a:cxn ang="0">
                  <a:pos x="102" y="18"/>
                </a:cxn>
                <a:cxn ang="0">
                  <a:pos x="100" y="6"/>
                </a:cxn>
              </a:cxnLst>
              <a:rect l="0" t="0" r="r" b="b"/>
              <a:pathLst>
                <a:path w="348" h="176">
                  <a:moveTo>
                    <a:pt x="100" y="6"/>
                  </a:moveTo>
                  <a:lnTo>
                    <a:pt x="106" y="4"/>
                  </a:lnTo>
                  <a:lnTo>
                    <a:pt x="110" y="2"/>
                  </a:lnTo>
                  <a:lnTo>
                    <a:pt x="114" y="0"/>
                  </a:lnTo>
                  <a:lnTo>
                    <a:pt x="148" y="2"/>
                  </a:lnTo>
                  <a:lnTo>
                    <a:pt x="174" y="20"/>
                  </a:lnTo>
                  <a:lnTo>
                    <a:pt x="214" y="18"/>
                  </a:lnTo>
                  <a:lnTo>
                    <a:pt x="242" y="30"/>
                  </a:lnTo>
                  <a:lnTo>
                    <a:pt x="260" y="46"/>
                  </a:lnTo>
                  <a:lnTo>
                    <a:pt x="330" y="48"/>
                  </a:lnTo>
                  <a:lnTo>
                    <a:pt x="346" y="64"/>
                  </a:lnTo>
                  <a:lnTo>
                    <a:pt x="348" y="84"/>
                  </a:lnTo>
                  <a:lnTo>
                    <a:pt x="334" y="84"/>
                  </a:lnTo>
                  <a:lnTo>
                    <a:pt x="322" y="84"/>
                  </a:lnTo>
                  <a:lnTo>
                    <a:pt x="310" y="90"/>
                  </a:lnTo>
                  <a:lnTo>
                    <a:pt x="292" y="112"/>
                  </a:lnTo>
                  <a:lnTo>
                    <a:pt x="274" y="120"/>
                  </a:lnTo>
                  <a:lnTo>
                    <a:pt x="246" y="128"/>
                  </a:lnTo>
                  <a:lnTo>
                    <a:pt x="226" y="132"/>
                  </a:lnTo>
                  <a:lnTo>
                    <a:pt x="212" y="138"/>
                  </a:lnTo>
                  <a:lnTo>
                    <a:pt x="200" y="148"/>
                  </a:lnTo>
                  <a:lnTo>
                    <a:pt x="192" y="160"/>
                  </a:lnTo>
                  <a:lnTo>
                    <a:pt x="184" y="172"/>
                  </a:lnTo>
                  <a:lnTo>
                    <a:pt x="176" y="176"/>
                  </a:lnTo>
                  <a:lnTo>
                    <a:pt x="168" y="176"/>
                  </a:lnTo>
                  <a:lnTo>
                    <a:pt x="142" y="168"/>
                  </a:lnTo>
                  <a:lnTo>
                    <a:pt x="116" y="158"/>
                  </a:lnTo>
                  <a:lnTo>
                    <a:pt x="86" y="148"/>
                  </a:lnTo>
                  <a:lnTo>
                    <a:pt x="66" y="142"/>
                  </a:lnTo>
                  <a:lnTo>
                    <a:pt x="52" y="140"/>
                  </a:lnTo>
                  <a:lnTo>
                    <a:pt x="44" y="142"/>
                  </a:lnTo>
                  <a:lnTo>
                    <a:pt x="4" y="150"/>
                  </a:lnTo>
                  <a:lnTo>
                    <a:pt x="0" y="136"/>
                  </a:lnTo>
                  <a:lnTo>
                    <a:pt x="14" y="122"/>
                  </a:lnTo>
                  <a:lnTo>
                    <a:pt x="40" y="118"/>
                  </a:lnTo>
                  <a:lnTo>
                    <a:pt x="44" y="78"/>
                  </a:lnTo>
                  <a:lnTo>
                    <a:pt x="66" y="82"/>
                  </a:lnTo>
                  <a:lnTo>
                    <a:pt x="78" y="54"/>
                  </a:lnTo>
                  <a:lnTo>
                    <a:pt x="70" y="42"/>
                  </a:lnTo>
                  <a:lnTo>
                    <a:pt x="76" y="28"/>
                  </a:lnTo>
                  <a:lnTo>
                    <a:pt x="102" y="18"/>
                  </a:lnTo>
                  <a:lnTo>
                    <a:pt x="100" y="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0" name="Surrey"/>
            <p:cNvSpPr>
              <a:spLocks/>
            </p:cNvSpPr>
            <p:nvPr/>
          </p:nvSpPr>
          <p:spPr bwMode="auto">
            <a:xfrm>
              <a:off x="5774692" y="5231855"/>
              <a:ext cx="537217" cy="347742"/>
            </a:xfrm>
            <a:custGeom>
              <a:avLst/>
              <a:gdLst/>
              <a:ahLst/>
              <a:cxnLst>
                <a:cxn ang="0">
                  <a:pos x="28" y="172"/>
                </a:cxn>
                <a:cxn ang="0">
                  <a:pos x="42" y="178"/>
                </a:cxn>
                <a:cxn ang="0">
                  <a:pos x="54" y="170"/>
                </a:cxn>
                <a:cxn ang="0">
                  <a:pos x="98" y="172"/>
                </a:cxn>
                <a:cxn ang="0">
                  <a:pos x="160" y="132"/>
                </a:cxn>
                <a:cxn ang="0">
                  <a:pos x="182" y="144"/>
                </a:cxn>
                <a:cxn ang="0">
                  <a:pos x="218" y="142"/>
                </a:cxn>
                <a:cxn ang="0">
                  <a:pos x="230" y="136"/>
                </a:cxn>
                <a:cxn ang="0">
                  <a:pos x="232" y="88"/>
                </a:cxn>
                <a:cxn ang="0">
                  <a:pos x="220" y="66"/>
                </a:cxn>
                <a:cxn ang="0">
                  <a:pos x="200" y="48"/>
                </a:cxn>
                <a:cxn ang="0">
                  <a:pos x="182" y="58"/>
                </a:cxn>
                <a:cxn ang="0">
                  <a:pos x="170" y="34"/>
                </a:cxn>
                <a:cxn ang="0">
                  <a:pos x="140" y="44"/>
                </a:cxn>
                <a:cxn ang="0">
                  <a:pos x="122" y="20"/>
                </a:cxn>
                <a:cxn ang="0">
                  <a:pos x="100" y="8"/>
                </a:cxn>
                <a:cxn ang="0">
                  <a:pos x="82" y="0"/>
                </a:cxn>
                <a:cxn ang="0">
                  <a:pos x="16" y="56"/>
                </a:cxn>
                <a:cxn ang="0">
                  <a:pos x="28" y="76"/>
                </a:cxn>
                <a:cxn ang="0">
                  <a:pos x="28" y="100"/>
                </a:cxn>
                <a:cxn ang="0">
                  <a:pos x="10" y="106"/>
                </a:cxn>
                <a:cxn ang="0">
                  <a:pos x="0" y="118"/>
                </a:cxn>
                <a:cxn ang="0">
                  <a:pos x="4" y="144"/>
                </a:cxn>
                <a:cxn ang="0">
                  <a:pos x="28" y="172"/>
                </a:cxn>
              </a:cxnLst>
              <a:rect l="0" t="0" r="r" b="b"/>
              <a:pathLst>
                <a:path w="232" h="178">
                  <a:moveTo>
                    <a:pt x="28" y="172"/>
                  </a:moveTo>
                  <a:lnTo>
                    <a:pt x="42" y="178"/>
                  </a:lnTo>
                  <a:lnTo>
                    <a:pt x="54" y="170"/>
                  </a:lnTo>
                  <a:lnTo>
                    <a:pt x="98" y="172"/>
                  </a:lnTo>
                  <a:lnTo>
                    <a:pt x="160" y="132"/>
                  </a:lnTo>
                  <a:lnTo>
                    <a:pt x="182" y="144"/>
                  </a:lnTo>
                  <a:lnTo>
                    <a:pt x="218" y="142"/>
                  </a:lnTo>
                  <a:lnTo>
                    <a:pt x="230" y="136"/>
                  </a:lnTo>
                  <a:lnTo>
                    <a:pt x="232" y="88"/>
                  </a:lnTo>
                  <a:lnTo>
                    <a:pt x="220" y="66"/>
                  </a:lnTo>
                  <a:lnTo>
                    <a:pt x="200" y="48"/>
                  </a:lnTo>
                  <a:lnTo>
                    <a:pt x="182" y="58"/>
                  </a:lnTo>
                  <a:lnTo>
                    <a:pt x="170" y="34"/>
                  </a:lnTo>
                  <a:lnTo>
                    <a:pt x="140" y="44"/>
                  </a:lnTo>
                  <a:lnTo>
                    <a:pt x="122" y="20"/>
                  </a:lnTo>
                  <a:lnTo>
                    <a:pt x="100" y="8"/>
                  </a:lnTo>
                  <a:lnTo>
                    <a:pt x="82" y="0"/>
                  </a:lnTo>
                  <a:lnTo>
                    <a:pt x="16" y="56"/>
                  </a:lnTo>
                  <a:lnTo>
                    <a:pt x="28" y="76"/>
                  </a:lnTo>
                  <a:lnTo>
                    <a:pt x="28" y="100"/>
                  </a:lnTo>
                  <a:lnTo>
                    <a:pt x="10" y="106"/>
                  </a:lnTo>
                  <a:lnTo>
                    <a:pt x="0" y="118"/>
                  </a:lnTo>
                  <a:lnTo>
                    <a:pt x="4" y="144"/>
                  </a:lnTo>
                  <a:lnTo>
                    <a:pt x="28" y="17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1" name="Kent"/>
            <p:cNvSpPr>
              <a:spLocks/>
            </p:cNvSpPr>
            <p:nvPr/>
          </p:nvSpPr>
          <p:spPr bwMode="auto">
            <a:xfrm>
              <a:off x="6282428" y="5195689"/>
              <a:ext cx="897546" cy="467366"/>
            </a:xfrm>
            <a:custGeom>
              <a:avLst/>
              <a:gdLst/>
              <a:ahLst/>
              <a:cxnLst>
                <a:cxn ang="0">
                  <a:pos x="76" y="10"/>
                </a:cxn>
                <a:cxn ang="0">
                  <a:pos x="114" y="18"/>
                </a:cxn>
                <a:cxn ang="0">
                  <a:pos x="124" y="2"/>
                </a:cxn>
                <a:cxn ang="0">
                  <a:pos x="150" y="2"/>
                </a:cxn>
                <a:cxn ang="0">
                  <a:pos x="186" y="10"/>
                </a:cxn>
                <a:cxn ang="0">
                  <a:pos x="190" y="14"/>
                </a:cxn>
                <a:cxn ang="0">
                  <a:pos x="182" y="20"/>
                </a:cxn>
                <a:cxn ang="0">
                  <a:pos x="152" y="28"/>
                </a:cxn>
                <a:cxn ang="0">
                  <a:pos x="146" y="32"/>
                </a:cxn>
                <a:cxn ang="0">
                  <a:pos x="166" y="42"/>
                </a:cxn>
                <a:cxn ang="0">
                  <a:pos x="184" y="42"/>
                </a:cxn>
                <a:cxn ang="0">
                  <a:pos x="184" y="32"/>
                </a:cxn>
                <a:cxn ang="0">
                  <a:pos x="188" y="28"/>
                </a:cxn>
                <a:cxn ang="0">
                  <a:pos x="198" y="32"/>
                </a:cxn>
                <a:cxn ang="0">
                  <a:pos x="220" y="52"/>
                </a:cxn>
                <a:cxn ang="0">
                  <a:pos x="246" y="52"/>
                </a:cxn>
                <a:cxn ang="0">
                  <a:pos x="300" y="42"/>
                </a:cxn>
                <a:cxn ang="0">
                  <a:pos x="362" y="26"/>
                </a:cxn>
                <a:cxn ang="0">
                  <a:pos x="386" y="22"/>
                </a:cxn>
                <a:cxn ang="0">
                  <a:pos x="388" y="30"/>
                </a:cxn>
                <a:cxn ang="0">
                  <a:pos x="382" y="44"/>
                </a:cxn>
                <a:cxn ang="0">
                  <a:pos x="372" y="60"/>
                </a:cxn>
                <a:cxn ang="0">
                  <a:pos x="374" y="70"/>
                </a:cxn>
                <a:cxn ang="0">
                  <a:pos x="380" y="90"/>
                </a:cxn>
                <a:cxn ang="0">
                  <a:pos x="384" y="106"/>
                </a:cxn>
                <a:cxn ang="0">
                  <a:pos x="378" y="124"/>
                </a:cxn>
                <a:cxn ang="0">
                  <a:pos x="366" y="140"/>
                </a:cxn>
                <a:cxn ang="0">
                  <a:pos x="336" y="156"/>
                </a:cxn>
                <a:cxn ang="0">
                  <a:pos x="306" y="172"/>
                </a:cxn>
                <a:cxn ang="0">
                  <a:pos x="282" y="190"/>
                </a:cxn>
                <a:cxn ang="0">
                  <a:pos x="268" y="208"/>
                </a:cxn>
                <a:cxn ang="0">
                  <a:pos x="270" y="224"/>
                </a:cxn>
                <a:cxn ang="0">
                  <a:pos x="276" y="236"/>
                </a:cxn>
                <a:cxn ang="0">
                  <a:pos x="244" y="236"/>
                </a:cxn>
                <a:cxn ang="0">
                  <a:pos x="228" y="202"/>
                </a:cxn>
                <a:cxn ang="0">
                  <a:pos x="140" y="186"/>
                </a:cxn>
                <a:cxn ang="0">
                  <a:pos x="94" y="172"/>
                </a:cxn>
                <a:cxn ang="0">
                  <a:pos x="46" y="156"/>
                </a:cxn>
                <a:cxn ang="0">
                  <a:pos x="12" y="104"/>
                </a:cxn>
                <a:cxn ang="0">
                  <a:pos x="34" y="44"/>
                </a:cxn>
                <a:cxn ang="0">
                  <a:pos x="46" y="2"/>
                </a:cxn>
              </a:cxnLst>
              <a:rect l="0" t="0" r="r" b="b"/>
              <a:pathLst>
                <a:path w="390" h="240">
                  <a:moveTo>
                    <a:pt x="46" y="2"/>
                  </a:moveTo>
                  <a:lnTo>
                    <a:pt x="76" y="10"/>
                  </a:lnTo>
                  <a:lnTo>
                    <a:pt x="96" y="20"/>
                  </a:lnTo>
                  <a:lnTo>
                    <a:pt x="114" y="18"/>
                  </a:lnTo>
                  <a:lnTo>
                    <a:pt x="120" y="6"/>
                  </a:lnTo>
                  <a:lnTo>
                    <a:pt x="124" y="2"/>
                  </a:lnTo>
                  <a:lnTo>
                    <a:pt x="136" y="0"/>
                  </a:lnTo>
                  <a:lnTo>
                    <a:pt x="150" y="2"/>
                  </a:lnTo>
                  <a:lnTo>
                    <a:pt x="168" y="4"/>
                  </a:lnTo>
                  <a:lnTo>
                    <a:pt x="186" y="10"/>
                  </a:lnTo>
                  <a:lnTo>
                    <a:pt x="190" y="12"/>
                  </a:lnTo>
                  <a:lnTo>
                    <a:pt x="190" y="14"/>
                  </a:lnTo>
                  <a:lnTo>
                    <a:pt x="188" y="18"/>
                  </a:lnTo>
                  <a:lnTo>
                    <a:pt x="182" y="20"/>
                  </a:lnTo>
                  <a:lnTo>
                    <a:pt x="166" y="24"/>
                  </a:lnTo>
                  <a:lnTo>
                    <a:pt x="152" y="28"/>
                  </a:lnTo>
                  <a:lnTo>
                    <a:pt x="144" y="30"/>
                  </a:lnTo>
                  <a:lnTo>
                    <a:pt x="146" y="32"/>
                  </a:lnTo>
                  <a:lnTo>
                    <a:pt x="154" y="38"/>
                  </a:lnTo>
                  <a:lnTo>
                    <a:pt x="166" y="42"/>
                  </a:lnTo>
                  <a:lnTo>
                    <a:pt x="176" y="44"/>
                  </a:lnTo>
                  <a:lnTo>
                    <a:pt x="184" y="42"/>
                  </a:lnTo>
                  <a:lnTo>
                    <a:pt x="184" y="38"/>
                  </a:lnTo>
                  <a:lnTo>
                    <a:pt x="184" y="32"/>
                  </a:lnTo>
                  <a:lnTo>
                    <a:pt x="184" y="28"/>
                  </a:lnTo>
                  <a:lnTo>
                    <a:pt x="188" y="28"/>
                  </a:lnTo>
                  <a:lnTo>
                    <a:pt x="190" y="32"/>
                  </a:lnTo>
                  <a:lnTo>
                    <a:pt x="198" y="32"/>
                  </a:lnTo>
                  <a:lnTo>
                    <a:pt x="208" y="40"/>
                  </a:lnTo>
                  <a:lnTo>
                    <a:pt x="220" y="52"/>
                  </a:lnTo>
                  <a:lnTo>
                    <a:pt x="230" y="56"/>
                  </a:lnTo>
                  <a:lnTo>
                    <a:pt x="246" y="52"/>
                  </a:lnTo>
                  <a:lnTo>
                    <a:pt x="262" y="56"/>
                  </a:lnTo>
                  <a:lnTo>
                    <a:pt x="300" y="42"/>
                  </a:lnTo>
                  <a:lnTo>
                    <a:pt x="328" y="34"/>
                  </a:lnTo>
                  <a:lnTo>
                    <a:pt x="362" y="26"/>
                  </a:lnTo>
                  <a:lnTo>
                    <a:pt x="378" y="22"/>
                  </a:lnTo>
                  <a:lnTo>
                    <a:pt x="386" y="22"/>
                  </a:lnTo>
                  <a:lnTo>
                    <a:pt x="390" y="26"/>
                  </a:lnTo>
                  <a:lnTo>
                    <a:pt x="388" y="30"/>
                  </a:lnTo>
                  <a:lnTo>
                    <a:pt x="386" y="36"/>
                  </a:lnTo>
                  <a:lnTo>
                    <a:pt x="382" y="44"/>
                  </a:lnTo>
                  <a:lnTo>
                    <a:pt x="378" y="52"/>
                  </a:lnTo>
                  <a:lnTo>
                    <a:pt x="372" y="60"/>
                  </a:lnTo>
                  <a:lnTo>
                    <a:pt x="372" y="64"/>
                  </a:lnTo>
                  <a:lnTo>
                    <a:pt x="374" y="70"/>
                  </a:lnTo>
                  <a:lnTo>
                    <a:pt x="376" y="78"/>
                  </a:lnTo>
                  <a:lnTo>
                    <a:pt x="380" y="90"/>
                  </a:lnTo>
                  <a:lnTo>
                    <a:pt x="384" y="98"/>
                  </a:lnTo>
                  <a:lnTo>
                    <a:pt x="384" y="106"/>
                  </a:lnTo>
                  <a:lnTo>
                    <a:pt x="382" y="116"/>
                  </a:lnTo>
                  <a:lnTo>
                    <a:pt x="378" y="124"/>
                  </a:lnTo>
                  <a:lnTo>
                    <a:pt x="372" y="134"/>
                  </a:lnTo>
                  <a:lnTo>
                    <a:pt x="366" y="140"/>
                  </a:lnTo>
                  <a:lnTo>
                    <a:pt x="354" y="148"/>
                  </a:lnTo>
                  <a:lnTo>
                    <a:pt x="336" y="156"/>
                  </a:lnTo>
                  <a:lnTo>
                    <a:pt x="320" y="164"/>
                  </a:lnTo>
                  <a:lnTo>
                    <a:pt x="306" y="172"/>
                  </a:lnTo>
                  <a:lnTo>
                    <a:pt x="300" y="176"/>
                  </a:lnTo>
                  <a:lnTo>
                    <a:pt x="282" y="190"/>
                  </a:lnTo>
                  <a:lnTo>
                    <a:pt x="272" y="202"/>
                  </a:lnTo>
                  <a:lnTo>
                    <a:pt x="268" y="208"/>
                  </a:lnTo>
                  <a:lnTo>
                    <a:pt x="268" y="216"/>
                  </a:lnTo>
                  <a:lnTo>
                    <a:pt x="270" y="224"/>
                  </a:lnTo>
                  <a:lnTo>
                    <a:pt x="274" y="230"/>
                  </a:lnTo>
                  <a:lnTo>
                    <a:pt x="276" y="236"/>
                  </a:lnTo>
                  <a:lnTo>
                    <a:pt x="274" y="240"/>
                  </a:lnTo>
                  <a:lnTo>
                    <a:pt x="244" y="236"/>
                  </a:lnTo>
                  <a:lnTo>
                    <a:pt x="244" y="218"/>
                  </a:lnTo>
                  <a:lnTo>
                    <a:pt x="228" y="202"/>
                  </a:lnTo>
                  <a:lnTo>
                    <a:pt x="158" y="200"/>
                  </a:lnTo>
                  <a:lnTo>
                    <a:pt x="140" y="186"/>
                  </a:lnTo>
                  <a:lnTo>
                    <a:pt x="114" y="172"/>
                  </a:lnTo>
                  <a:lnTo>
                    <a:pt x="94" y="172"/>
                  </a:lnTo>
                  <a:lnTo>
                    <a:pt x="72" y="174"/>
                  </a:lnTo>
                  <a:lnTo>
                    <a:pt x="46" y="156"/>
                  </a:lnTo>
                  <a:lnTo>
                    <a:pt x="10" y="154"/>
                  </a:lnTo>
                  <a:lnTo>
                    <a:pt x="12" y="104"/>
                  </a:lnTo>
                  <a:lnTo>
                    <a:pt x="0" y="82"/>
                  </a:lnTo>
                  <a:lnTo>
                    <a:pt x="34" y="44"/>
                  </a:lnTo>
                  <a:lnTo>
                    <a:pt x="30" y="30"/>
                  </a:lnTo>
                  <a:lnTo>
                    <a:pt x="46" y="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2" name="Essex"/>
            <p:cNvSpPr>
              <a:spLocks/>
            </p:cNvSpPr>
            <p:nvPr/>
          </p:nvSpPr>
          <p:spPr bwMode="auto">
            <a:xfrm>
              <a:off x="6239843" y="4675466"/>
              <a:ext cx="812378" cy="559170"/>
            </a:xfrm>
            <a:custGeom>
              <a:avLst/>
              <a:gdLst/>
              <a:ahLst/>
              <a:cxnLst>
                <a:cxn ang="0">
                  <a:pos x="22" y="156"/>
                </a:cxn>
                <a:cxn ang="0">
                  <a:pos x="56" y="128"/>
                </a:cxn>
                <a:cxn ang="0">
                  <a:pos x="38" y="90"/>
                </a:cxn>
                <a:cxn ang="0">
                  <a:pos x="26" y="40"/>
                </a:cxn>
                <a:cxn ang="0">
                  <a:pos x="56" y="16"/>
                </a:cxn>
                <a:cxn ang="0">
                  <a:pos x="96" y="12"/>
                </a:cxn>
                <a:cxn ang="0">
                  <a:pos x="136" y="0"/>
                </a:cxn>
                <a:cxn ang="0">
                  <a:pos x="206" y="18"/>
                </a:cxn>
                <a:cxn ang="0">
                  <a:pos x="240" y="36"/>
                </a:cxn>
                <a:cxn ang="0">
                  <a:pos x="290" y="52"/>
                </a:cxn>
                <a:cxn ang="0">
                  <a:pos x="312" y="54"/>
                </a:cxn>
                <a:cxn ang="0">
                  <a:pos x="340" y="60"/>
                </a:cxn>
                <a:cxn ang="0">
                  <a:pos x="324" y="90"/>
                </a:cxn>
                <a:cxn ang="0">
                  <a:pos x="352" y="88"/>
                </a:cxn>
                <a:cxn ang="0">
                  <a:pos x="320" y="124"/>
                </a:cxn>
                <a:cxn ang="0">
                  <a:pos x="308" y="134"/>
                </a:cxn>
                <a:cxn ang="0">
                  <a:pos x="290" y="130"/>
                </a:cxn>
                <a:cxn ang="0">
                  <a:pos x="270" y="122"/>
                </a:cxn>
                <a:cxn ang="0">
                  <a:pos x="254" y="124"/>
                </a:cxn>
                <a:cxn ang="0">
                  <a:pos x="236" y="144"/>
                </a:cxn>
                <a:cxn ang="0">
                  <a:pos x="216" y="170"/>
                </a:cxn>
                <a:cxn ang="0">
                  <a:pos x="246" y="152"/>
                </a:cxn>
                <a:cxn ang="0">
                  <a:pos x="264" y="150"/>
                </a:cxn>
                <a:cxn ang="0">
                  <a:pos x="276" y="158"/>
                </a:cxn>
                <a:cxn ang="0">
                  <a:pos x="276" y="174"/>
                </a:cxn>
                <a:cxn ang="0">
                  <a:pos x="266" y="198"/>
                </a:cxn>
                <a:cxn ang="0">
                  <a:pos x="204" y="192"/>
                </a:cxn>
                <a:cxn ang="0">
                  <a:pos x="204" y="202"/>
                </a:cxn>
                <a:cxn ang="0">
                  <a:pos x="224" y="208"/>
                </a:cxn>
                <a:cxn ang="0">
                  <a:pos x="240" y="218"/>
                </a:cxn>
                <a:cxn ang="0">
                  <a:pos x="264" y="206"/>
                </a:cxn>
                <a:cxn ang="0">
                  <a:pos x="276" y="210"/>
                </a:cxn>
                <a:cxn ang="0">
                  <a:pos x="250" y="232"/>
                </a:cxn>
                <a:cxn ang="0">
                  <a:pos x="216" y="244"/>
                </a:cxn>
                <a:cxn ang="0">
                  <a:pos x="186" y="244"/>
                </a:cxn>
                <a:cxn ang="0">
                  <a:pos x="166" y="258"/>
                </a:cxn>
                <a:cxn ang="0">
                  <a:pos x="144" y="260"/>
                </a:cxn>
                <a:cxn ang="0">
                  <a:pos x="128" y="276"/>
                </a:cxn>
                <a:cxn ang="0">
                  <a:pos x="114" y="286"/>
                </a:cxn>
                <a:cxn ang="0">
                  <a:pos x="64" y="268"/>
                </a:cxn>
                <a:cxn ang="0">
                  <a:pos x="68" y="206"/>
                </a:cxn>
                <a:cxn ang="0">
                  <a:pos x="0" y="188"/>
                </a:cxn>
              </a:cxnLst>
              <a:rect l="0" t="0" r="r" b="b"/>
              <a:pathLst>
                <a:path w="352" h="286">
                  <a:moveTo>
                    <a:pt x="0" y="188"/>
                  </a:moveTo>
                  <a:lnTo>
                    <a:pt x="22" y="156"/>
                  </a:lnTo>
                  <a:lnTo>
                    <a:pt x="38" y="138"/>
                  </a:lnTo>
                  <a:lnTo>
                    <a:pt x="56" y="128"/>
                  </a:lnTo>
                  <a:lnTo>
                    <a:pt x="58" y="92"/>
                  </a:lnTo>
                  <a:lnTo>
                    <a:pt x="38" y="90"/>
                  </a:lnTo>
                  <a:lnTo>
                    <a:pt x="26" y="60"/>
                  </a:lnTo>
                  <a:lnTo>
                    <a:pt x="26" y="40"/>
                  </a:lnTo>
                  <a:lnTo>
                    <a:pt x="36" y="26"/>
                  </a:lnTo>
                  <a:lnTo>
                    <a:pt x="56" y="16"/>
                  </a:lnTo>
                  <a:lnTo>
                    <a:pt x="76" y="4"/>
                  </a:lnTo>
                  <a:lnTo>
                    <a:pt x="96" y="12"/>
                  </a:lnTo>
                  <a:lnTo>
                    <a:pt x="106" y="20"/>
                  </a:lnTo>
                  <a:lnTo>
                    <a:pt x="136" y="0"/>
                  </a:lnTo>
                  <a:lnTo>
                    <a:pt x="182" y="0"/>
                  </a:lnTo>
                  <a:lnTo>
                    <a:pt x="206" y="18"/>
                  </a:lnTo>
                  <a:lnTo>
                    <a:pt x="212" y="28"/>
                  </a:lnTo>
                  <a:lnTo>
                    <a:pt x="240" y="36"/>
                  </a:lnTo>
                  <a:lnTo>
                    <a:pt x="266" y="38"/>
                  </a:lnTo>
                  <a:lnTo>
                    <a:pt x="290" y="52"/>
                  </a:lnTo>
                  <a:lnTo>
                    <a:pt x="300" y="56"/>
                  </a:lnTo>
                  <a:lnTo>
                    <a:pt x="312" y="54"/>
                  </a:lnTo>
                  <a:lnTo>
                    <a:pt x="326" y="56"/>
                  </a:lnTo>
                  <a:lnTo>
                    <a:pt x="340" y="60"/>
                  </a:lnTo>
                  <a:lnTo>
                    <a:pt x="336" y="66"/>
                  </a:lnTo>
                  <a:lnTo>
                    <a:pt x="324" y="90"/>
                  </a:lnTo>
                  <a:lnTo>
                    <a:pt x="348" y="88"/>
                  </a:lnTo>
                  <a:lnTo>
                    <a:pt x="352" y="88"/>
                  </a:lnTo>
                  <a:lnTo>
                    <a:pt x="334" y="110"/>
                  </a:lnTo>
                  <a:lnTo>
                    <a:pt x="320" y="124"/>
                  </a:lnTo>
                  <a:lnTo>
                    <a:pt x="312" y="130"/>
                  </a:lnTo>
                  <a:lnTo>
                    <a:pt x="308" y="134"/>
                  </a:lnTo>
                  <a:lnTo>
                    <a:pt x="300" y="134"/>
                  </a:lnTo>
                  <a:lnTo>
                    <a:pt x="290" y="130"/>
                  </a:lnTo>
                  <a:lnTo>
                    <a:pt x="278" y="126"/>
                  </a:lnTo>
                  <a:lnTo>
                    <a:pt x="270" y="122"/>
                  </a:lnTo>
                  <a:lnTo>
                    <a:pt x="262" y="120"/>
                  </a:lnTo>
                  <a:lnTo>
                    <a:pt x="254" y="124"/>
                  </a:lnTo>
                  <a:lnTo>
                    <a:pt x="248" y="128"/>
                  </a:lnTo>
                  <a:lnTo>
                    <a:pt x="236" y="144"/>
                  </a:lnTo>
                  <a:lnTo>
                    <a:pt x="198" y="156"/>
                  </a:lnTo>
                  <a:lnTo>
                    <a:pt x="216" y="170"/>
                  </a:lnTo>
                  <a:lnTo>
                    <a:pt x="228" y="162"/>
                  </a:lnTo>
                  <a:lnTo>
                    <a:pt x="246" y="152"/>
                  </a:lnTo>
                  <a:lnTo>
                    <a:pt x="256" y="150"/>
                  </a:lnTo>
                  <a:lnTo>
                    <a:pt x="264" y="150"/>
                  </a:lnTo>
                  <a:lnTo>
                    <a:pt x="272" y="152"/>
                  </a:lnTo>
                  <a:lnTo>
                    <a:pt x="276" y="158"/>
                  </a:lnTo>
                  <a:lnTo>
                    <a:pt x="276" y="166"/>
                  </a:lnTo>
                  <a:lnTo>
                    <a:pt x="276" y="174"/>
                  </a:lnTo>
                  <a:lnTo>
                    <a:pt x="274" y="182"/>
                  </a:lnTo>
                  <a:lnTo>
                    <a:pt x="266" y="198"/>
                  </a:lnTo>
                  <a:lnTo>
                    <a:pt x="258" y="196"/>
                  </a:lnTo>
                  <a:lnTo>
                    <a:pt x="204" y="192"/>
                  </a:lnTo>
                  <a:lnTo>
                    <a:pt x="202" y="198"/>
                  </a:lnTo>
                  <a:lnTo>
                    <a:pt x="204" y="202"/>
                  </a:lnTo>
                  <a:lnTo>
                    <a:pt x="214" y="206"/>
                  </a:lnTo>
                  <a:lnTo>
                    <a:pt x="224" y="208"/>
                  </a:lnTo>
                  <a:lnTo>
                    <a:pt x="238" y="210"/>
                  </a:lnTo>
                  <a:lnTo>
                    <a:pt x="240" y="218"/>
                  </a:lnTo>
                  <a:lnTo>
                    <a:pt x="254" y="210"/>
                  </a:lnTo>
                  <a:lnTo>
                    <a:pt x="264" y="206"/>
                  </a:lnTo>
                  <a:lnTo>
                    <a:pt x="272" y="208"/>
                  </a:lnTo>
                  <a:lnTo>
                    <a:pt x="276" y="210"/>
                  </a:lnTo>
                  <a:lnTo>
                    <a:pt x="278" y="218"/>
                  </a:lnTo>
                  <a:lnTo>
                    <a:pt x="250" y="232"/>
                  </a:lnTo>
                  <a:lnTo>
                    <a:pt x="238" y="236"/>
                  </a:lnTo>
                  <a:lnTo>
                    <a:pt x="216" y="244"/>
                  </a:lnTo>
                  <a:lnTo>
                    <a:pt x="200" y="244"/>
                  </a:lnTo>
                  <a:lnTo>
                    <a:pt x="186" y="244"/>
                  </a:lnTo>
                  <a:lnTo>
                    <a:pt x="180" y="246"/>
                  </a:lnTo>
                  <a:lnTo>
                    <a:pt x="166" y="258"/>
                  </a:lnTo>
                  <a:lnTo>
                    <a:pt x="158" y="262"/>
                  </a:lnTo>
                  <a:lnTo>
                    <a:pt x="144" y="260"/>
                  </a:lnTo>
                  <a:lnTo>
                    <a:pt x="134" y="262"/>
                  </a:lnTo>
                  <a:lnTo>
                    <a:pt x="128" y="276"/>
                  </a:lnTo>
                  <a:lnTo>
                    <a:pt x="120" y="280"/>
                  </a:lnTo>
                  <a:lnTo>
                    <a:pt x="114" y="286"/>
                  </a:lnTo>
                  <a:lnTo>
                    <a:pt x="98" y="278"/>
                  </a:lnTo>
                  <a:lnTo>
                    <a:pt x="64" y="268"/>
                  </a:lnTo>
                  <a:lnTo>
                    <a:pt x="90" y="244"/>
                  </a:lnTo>
                  <a:lnTo>
                    <a:pt x="68" y="206"/>
                  </a:lnTo>
                  <a:lnTo>
                    <a:pt x="28" y="220"/>
                  </a:lnTo>
                  <a:lnTo>
                    <a:pt x="0" y="188"/>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3" name="Buckinghamshire"/>
            <p:cNvSpPr>
              <a:spLocks/>
            </p:cNvSpPr>
            <p:nvPr/>
          </p:nvSpPr>
          <p:spPr bwMode="auto">
            <a:xfrm>
              <a:off x="5519187" y="4605917"/>
              <a:ext cx="452049" cy="625938"/>
            </a:xfrm>
            <a:custGeom>
              <a:avLst/>
              <a:gdLst/>
              <a:ahLst/>
              <a:cxnLst>
                <a:cxn ang="0">
                  <a:pos x="164" y="298"/>
                </a:cxn>
                <a:cxn ang="0">
                  <a:pos x="136" y="306"/>
                </a:cxn>
                <a:cxn ang="0">
                  <a:pos x="128" y="286"/>
                </a:cxn>
                <a:cxn ang="0">
                  <a:pos x="86" y="290"/>
                </a:cxn>
                <a:cxn ang="0">
                  <a:pos x="70" y="266"/>
                </a:cxn>
                <a:cxn ang="0">
                  <a:pos x="64" y="250"/>
                </a:cxn>
                <a:cxn ang="0">
                  <a:pos x="82" y="234"/>
                </a:cxn>
                <a:cxn ang="0">
                  <a:pos x="80" y="212"/>
                </a:cxn>
                <a:cxn ang="0">
                  <a:pos x="62" y="204"/>
                </a:cxn>
                <a:cxn ang="0">
                  <a:pos x="28" y="200"/>
                </a:cxn>
                <a:cxn ang="0">
                  <a:pos x="14" y="178"/>
                </a:cxn>
                <a:cxn ang="0">
                  <a:pos x="0" y="166"/>
                </a:cxn>
                <a:cxn ang="0">
                  <a:pos x="8" y="152"/>
                </a:cxn>
                <a:cxn ang="0">
                  <a:pos x="22" y="150"/>
                </a:cxn>
                <a:cxn ang="0">
                  <a:pos x="28" y="152"/>
                </a:cxn>
                <a:cxn ang="0">
                  <a:pos x="32" y="152"/>
                </a:cxn>
                <a:cxn ang="0">
                  <a:pos x="32" y="150"/>
                </a:cxn>
                <a:cxn ang="0">
                  <a:pos x="32" y="122"/>
                </a:cxn>
                <a:cxn ang="0">
                  <a:pos x="22" y="98"/>
                </a:cxn>
                <a:cxn ang="0">
                  <a:pos x="22" y="74"/>
                </a:cxn>
                <a:cxn ang="0">
                  <a:pos x="40" y="56"/>
                </a:cxn>
                <a:cxn ang="0">
                  <a:pos x="54" y="56"/>
                </a:cxn>
                <a:cxn ang="0">
                  <a:pos x="66" y="72"/>
                </a:cxn>
                <a:cxn ang="0">
                  <a:pos x="82" y="70"/>
                </a:cxn>
                <a:cxn ang="0">
                  <a:pos x="94" y="56"/>
                </a:cxn>
                <a:cxn ang="0">
                  <a:pos x="86" y="50"/>
                </a:cxn>
                <a:cxn ang="0">
                  <a:pos x="82" y="46"/>
                </a:cxn>
                <a:cxn ang="0">
                  <a:pos x="80" y="42"/>
                </a:cxn>
                <a:cxn ang="0">
                  <a:pos x="78" y="34"/>
                </a:cxn>
                <a:cxn ang="0">
                  <a:pos x="76" y="26"/>
                </a:cxn>
                <a:cxn ang="0">
                  <a:pos x="94" y="16"/>
                </a:cxn>
                <a:cxn ang="0">
                  <a:pos x="108" y="10"/>
                </a:cxn>
                <a:cxn ang="0">
                  <a:pos x="124" y="0"/>
                </a:cxn>
                <a:cxn ang="0">
                  <a:pos x="130" y="10"/>
                </a:cxn>
                <a:cxn ang="0">
                  <a:pos x="142" y="24"/>
                </a:cxn>
                <a:cxn ang="0">
                  <a:pos x="154" y="38"/>
                </a:cxn>
                <a:cxn ang="0">
                  <a:pos x="150" y="52"/>
                </a:cxn>
                <a:cxn ang="0">
                  <a:pos x="136" y="60"/>
                </a:cxn>
                <a:cxn ang="0">
                  <a:pos x="126" y="66"/>
                </a:cxn>
                <a:cxn ang="0">
                  <a:pos x="128" y="80"/>
                </a:cxn>
                <a:cxn ang="0">
                  <a:pos x="136" y="96"/>
                </a:cxn>
                <a:cxn ang="0">
                  <a:pos x="128" y="106"/>
                </a:cxn>
                <a:cxn ang="0">
                  <a:pos x="132" y="124"/>
                </a:cxn>
                <a:cxn ang="0">
                  <a:pos x="128" y="130"/>
                </a:cxn>
                <a:cxn ang="0">
                  <a:pos x="134" y="144"/>
                </a:cxn>
                <a:cxn ang="0">
                  <a:pos x="126" y="154"/>
                </a:cxn>
                <a:cxn ang="0">
                  <a:pos x="128" y="168"/>
                </a:cxn>
                <a:cxn ang="0">
                  <a:pos x="158" y="214"/>
                </a:cxn>
                <a:cxn ang="0">
                  <a:pos x="166" y="244"/>
                </a:cxn>
                <a:cxn ang="0">
                  <a:pos x="172" y="262"/>
                </a:cxn>
                <a:cxn ang="0">
                  <a:pos x="196" y="270"/>
                </a:cxn>
                <a:cxn ang="0">
                  <a:pos x="194" y="320"/>
                </a:cxn>
                <a:cxn ang="0">
                  <a:pos x="164" y="298"/>
                </a:cxn>
              </a:cxnLst>
              <a:rect l="0" t="0" r="r" b="b"/>
              <a:pathLst>
                <a:path w="196" h="320">
                  <a:moveTo>
                    <a:pt x="164" y="298"/>
                  </a:moveTo>
                  <a:lnTo>
                    <a:pt x="136" y="306"/>
                  </a:lnTo>
                  <a:lnTo>
                    <a:pt x="128" y="286"/>
                  </a:lnTo>
                  <a:lnTo>
                    <a:pt x="86" y="290"/>
                  </a:lnTo>
                  <a:lnTo>
                    <a:pt x="70" y="266"/>
                  </a:lnTo>
                  <a:lnTo>
                    <a:pt x="64" y="250"/>
                  </a:lnTo>
                  <a:lnTo>
                    <a:pt x="82" y="234"/>
                  </a:lnTo>
                  <a:lnTo>
                    <a:pt x="80" y="212"/>
                  </a:lnTo>
                  <a:lnTo>
                    <a:pt x="62" y="204"/>
                  </a:lnTo>
                  <a:lnTo>
                    <a:pt x="28" y="200"/>
                  </a:lnTo>
                  <a:lnTo>
                    <a:pt x="14" y="178"/>
                  </a:lnTo>
                  <a:lnTo>
                    <a:pt x="0" y="166"/>
                  </a:lnTo>
                  <a:lnTo>
                    <a:pt x="8" y="152"/>
                  </a:lnTo>
                  <a:lnTo>
                    <a:pt x="22" y="150"/>
                  </a:lnTo>
                  <a:lnTo>
                    <a:pt x="28" y="152"/>
                  </a:lnTo>
                  <a:lnTo>
                    <a:pt x="32" y="152"/>
                  </a:lnTo>
                  <a:lnTo>
                    <a:pt x="32" y="150"/>
                  </a:lnTo>
                  <a:lnTo>
                    <a:pt x="32" y="122"/>
                  </a:lnTo>
                  <a:lnTo>
                    <a:pt x="22" y="98"/>
                  </a:lnTo>
                  <a:lnTo>
                    <a:pt x="22" y="74"/>
                  </a:lnTo>
                  <a:lnTo>
                    <a:pt x="40" y="56"/>
                  </a:lnTo>
                  <a:lnTo>
                    <a:pt x="54" y="56"/>
                  </a:lnTo>
                  <a:lnTo>
                    <a:pt x="66" y="72"/>
                  </a:lnTo>
                  <a:lnTo>
                    <a:pt x="82" y="70"/>
                  </a:lnTo>
                  <a:lnTo>
                    <a:pt x="94" y="56"/>
                  </a:lnTo>
                  <a:lnTo>
                    <a:pt x="86" y="50"/>
                  </a:lnTo>
                  <a:lnTo>
                    <a:pt x="82" y="46"/>
                  </a:lnTo>
                  <a:lnTo>
                    <a:pt x="80" y="42"/>
                  </a:lnTo>
                  <a:lnTo>
                    <a:pt x="78" y="34"/>
                  </a:lnTo>
                  <a:lnTo>
                    <a:pt x="76" y="26"/>
                  </a:lnTo>
                  <a:lnTo>
                    <a:pt x="94" y="16"/>
                  </a:lnTo>
                  <a:lnTo>
                    <a:pt x="108" y="10"/>
                  </a:lnTo>
                  <a:lnTo>
                    <a:pt x="124" y="0"/>
                  </a:lnTo>
                  <a:lnTo>
                    <a:pt x="130" y="10"/>
                  </a:lnTo>
                  <a:lnTo>
                    <a:pt x="142" y="24"/>
                  </a:lnTo>
                  <a:lnTo>
                    <a:pt x="154" y="38"/>
                  </a:lnTo>
                  <a:lnTo>
                    <a:pt x="150" y="52"/>
                  </a:lnTo>
                  <a:lnTo>
                    <a:pt x="136" y="60"/>
                  </a:lnTo>
                  <a:lnTo>
                    <a:pt x="126" y="66"/>
                  </a:lnTo>
                  <a:lnTo>
                    <a:pt x="128" y="80"/>
                  </a:lnTo>
                  <a:lnTo>
                    <a:pt x="136" y="96"/>
                  </a:lnTo>
                  <a:lnTo>
                    <a:pt x="128" y="106"/>
                  </a:lnTo>
                  <a:lnTo>
                    <a:pt x="132" y="124"/>
                  </a:lnTo>
                  <a:lnTo>
                    <a:pt x="128" y="130"/>
                  </a:lnTo>
                  <a:lnTo>
                    <a:pt x="134" y="144"/>
                  </a:lnTo>
                  <a:lnTo>
                    <a:pt x="126" y="154"/>
                  </a:lnTo>
                  <a:lnTo>
                    <a:pt x="128" y="168"/>
                  </a:lnTo>
                  <a:lnTo>
                    <a:pt x="158" y="214"/>
                  </a:lnTo>
                  <a:lnTo>
                    <a:pt x="166" y="244"/>
                  </a:lnTo>
                  <a:lnTo>
                    <a:pt x="172" y="262"/>
                  </a:lnTo>
                  <a:lnTo>
                    <a:pt x="196" y="270"/>
                  </a:lnTo>
                  <a:lnTo>
                    <a:pt x="194" y="320"/>
                  </a:lnTo>
                  <a:lnTo>
                    <a:pt x="164" y="298"/>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4" name="Oxfordshire"/>
            <p:cNvSpPr>
              <a:spLocks/>
            </p:cNvSpPr>
            <p:nvPr/>
          </p:nvSpPr>
          <p:spPr bwMode="auto">
            <a:xfrm>
              <a:off x="5188339" y="4703285"/>
              <a:ext cx="527390" cy="548043"/>
            </a:xfrm>
            <a:custGeom>
              <a:avLst/>
              <a:gdLst/>
              <a:ahLst/>
              <a:cxnLst>
                <a:cxn ang="0">
                  <a:pos x="166" y="258"/>
                </a:cxn>
                <a:cxn ang="0">
                  <a:pos x="162" y="238"/>
                </a:cxn>
                <a:cxn ang="0">
                  <a:pos x="114" y="230"/>
                </a:cxn>
                <a:cxn ang="0">
                  <a:pos x="100" y="230"/>
                </a:cxn>
                <a:cxn ang="0">
                  <a:pos x="88" y="230"/>
                </a:cxn>
                <a:cxn ang="0">
                  <a:pos x="68" y="220"/>
                </a:cxn>
                <a:cxn ang="0">
                  <a:pos x="48" y="228"/>
                </a:cxn>
                <a:cxn ang="0">
                  <a:pos x="36" y="250"/>
                </a:cxn>
                <a:cxn ang="0">
                  <a:pos x="18" y="230"/>
                </a:cxn>
                <a:cxn ang="0">
                  <a:pos x="2" y="202"/>
                </a:cxn>
                <a:cxn ang="0">
                  <a:pos x="0" y="190"/>
                </a:cxn>
                <a:cxn ang="0">
                  <a:pos x="22" y="170"/>
                </a:cxn>
                <a:cxn ang="0">
                  <a:pos x="12" y="114"/>
                </a:cxn>
                <a:cxn ang="0">
                  <a:pos x="22" y="82"/>
                </a:cxn>
                <a:cxn ang="0">
                  <a:pos x="36" y="62"/>
                </a:cxn>
                <a:cxn ang="0">
                  <a:pos x="50" y="50"/>
                </a:cxn>
                <a:cxn ang="0">
                  <a:pos x="68" y="10"/>
                </a:cxn>
                <a:cxn ang="0">
                  <a:pos x="94" y="0"/>
                </a:cxn>
                <a:cxn ang="0">
                  <a:pos x="104" y="10"/>
                </a:cxn>
                <a:cxn ang="0">
                  <a:pos x="104" y="24"/>
                </a:cxn>
                <a:cxn ang="0">
                  <a:pos x="114" y="42"/>
                </a:cxn>
                <a:cxn ang="0">
                  <a:pos x="124" y="60"/>
                </a:cxn>
                <a:cxn ang="0">
                  <a:pos x="132" y="64"/>
                </a:cxn>
                <a:cxn ang="0">
                  <a:pos x="148" y="58"/>
                </a:cxn>
                <a:cxn ang="0">
                  <a:pos x="166" y="48"/>
                </a:cxn>
                <a:cxn ang="0">
                  <a:pos x="176" y="70"/>
                </a:cxn>
                <a:cxn ang="0">
                  <a:pos x="176" y="100"/>
                </a:cxn>
                <a:cxn ang="0">
                  <a:pos x="174" y="102"/>
                </a:cxn>
                <a:cxn ang="0">
                  <a:pos x="166" y="100"/>
                </a:cxn>
                <a:cxn ang="0">
                  <a:pos x="152" y="102"/>
                </a:cxn>
                <a:cxn ang="0">
                  <a:pos x="146" y="116"/>
                </a:cxn>
                <a:cxn ang="0">
                  <a:pos x="158" y="128"/>
                </a:cxn>
                <a:cxn ang="0">
                  <a:pos x="172" y="150"/>
                </a:cxn>
                <a:cxn ang="0">
                  <a:pos x="190" y="152"/>
                </a:cxn>
                <a:cxn ang="0">
                  <a:pos x="204" y="154"/>
                </a:cxn>
                <a:cxn ang="0">
                  <a:pos x="224" y="162"/>
                </a:cxn>
                <a:cxn ang="0">
                  <a:pos x="226" y="184"/>
                </a:cxn>
                <a:cxn ang="0">
                  <a:pos x="206" y="200"/>
                </a:cxn>
                <a:cxn ang="0">
                  <a:pos x="214" y="218"/>
                </a:cxn>
                <a:cxn ang="0">
                  <a:pos x="230" y="240"/>
                </a:cxn>
                <a:cxn ang="0">
                  <a:pos x="222" y="264"/>
                </a:cxn>
                <a:cxn ang="0">
                  <a:pos x="198" y="280"/>
                </a:cxn>
                <a:cxn ang="0">
                  <a:pos x="166" y="258"/>
                </a:cxn>
              </a:cxnLst>
              <a:rect l="0" t="0" r="r" b="b"/>
              <a:pathLst>
                <a:path w="230" h="280">
                  <a:moveTo>
                    <a:pt x="166" y="258"/>
                  </a:moveTo>
                  <a:lnTo>
                    <a:pt x="162" y="238"/>
                  </a:lnTo>
                  <a:lnTo>
                    <a:pt x="114" y="230"/>
                  </a:lnTo>
                  <a:lnTo>
                    <a:pt x="100" y="230"/>
                  </a:lnTo>
                  <a:lnTo>
                    <a:pt x="88" y="230"/>
                  </a:lnTo>
                  <a:lnTo>
                    <a:pt x="68" y="220"/>
                  </a:lnTo>
                  <a:lnTo>
                    <a:pt x="48" y="228"/>
                  </a:lnTo>
                  <a:lnTo>
                    <a:pt x="36" y="250"/>
                  </a:lnTo>
                  <a:lnTo>
                    <a:pt x="18" y="230"/>
                  </a:lnTo>
                  <a:lnTo>
                    <a:pt x="2" y="202"/>
                  </a:lnTo>
                  <a:lnTo>
                    <a:pt x="0" y="190"/>
                  </a:lnTo>
                  <a:lnTo>
                    <a:pt x="22" y="170"/>
                  </a:lnTo>
                  <a:lnTo>
                    <a:pt x="12" y="114"/>
                  </a:lnTo>
                  <a:lnTo>
                    <a:pt x="22" y="82"/>
                  </a:lnTo>
                  <a:lnTo>
                    <a:pt x="36" y="62"/>
                  </a:lnTo>
                  <a:lnTo>
                    <a:pt x="50" y="50"/>
                  </a:lnTo>
                  <a:lnTo>
                    <a:pt x="68" y="10"/>
                  </a:lnTo>
                  <a:lnTo>
                    <a:pt x="94" y="0"/>
                  </a:lnTo>
                  <a:lnTo>
                    <a:pt x="104" y="10"/>
                  </a:lnTo>
                  <a:lnTo>
                    <a:pt x="104" y="24"/>
                  </a:lnTo>
                  <a:lnTo>
                    <a:pt x="114" y="42"/>
                  </a:lnTo>
                  <a:lnTo>
                    <a:pt x="124" y="60"/>
                  </a:lnTo>
                  <a:lnTo>
                    <a:pt x="132" y="64"/>
                  </a:lnTo>
                  <a:lnTo>
                    <a:pt x="148" y="58"/>
                  </a:lnTo>
                  <a:lnTo>
                    <a:pt x="166" y="48"/>
                  </a:lnTo>
                  <a:lnTo>
                    <a:pt x="176" y="70"/>
                  </a:lnTo>
                  <a:lnTo>
                    <a:pt x="176" y="100"/>
                  </a:lnTo>
                  <a:lnTo>
                    <a:pt x="174" y="102"/>
                  </a:lnTo>
                  <a:lnTo>
                    <a:pt x="166" y="100"/>
                  </a:lnTo>
                  <a:lnTo>
                    <a:pt x="152" y="102"/>
                  </a:lnTo>
                  <a:lnTo>
                    <a:pt x="146" y="116"/>
                  </a:lnTo>
                  <a:lnTo>
                    <a:pt x="158" y="128"/>
                  </a:lnTo>
                  <a:lnTo>
                    <a:pt x="172" y="150"/>
                  </a:lnTo>
                  <a:lnTo>
                    <a:pt x="190" y="152"/>
                  </a:lnTo>
                  <a:lnTo>
                    <a:pt x="204" y="154"/>
                  </a:lnTo>
                  <a:lnTo>
                    <a:pt x="224" y="162"/>
                  </a:lnTo>
                  <a:lnTo>
                    <a:pt x="226" y="184"/>
                  </a:lnTo>
                  <a:lnTo>
                    <a:pt x="206" y="200"/>
                  </a:lnTo>
                  <a:lnTo>
                    <a:pt x="214" y="218"/>
                  </a:lnTo>
                  <a:lnTo>
                    <a:pt x="230" y="240"/>
                  </a:lnTo>
                  <a:lnTo>
                    <a:pt x="222" y="264"/>
                  </a:lnTo>
                  <a:lnTo>
                    <a:pt x="198" y="280"/>
                  </a:lnTo>
                  <a:lnTo>
                    <a:pt x="166" y="258"/>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5" name="Gloucestershire"/>
            <p:cNvSpPr>
              <a:spLocks/>
            </p:cNvSpPr>
            <p:nvPr/>
          </p:nvSpPr>
          <p:spPr bwMode="auto">
            <a:xfrm>
              <a:off x="4598711" y="4708849"/>
              <a:ext cx="651868" cy="514659"/>
            </a:xfrm>
            <a:custGeom>
              <a:avLst/>
              <a:gdLst/>
              <a:ahLst/>
              <a:cxnLst>
                <a:cxn ang="0">
                  <a:pos x="2" y="224"/>
                </a:cxn>
                <a:cxn ang="0">
                  <a:pos x="0" y="150"/>
                </a:cxn>
                <a:cxn ang="0">
                  <a:pos x="6" y="134"/>
                </a:cxn>
                <a:cxn ang="0">
                  <a:pos x="30" y="118"/>
                </a:cxn>
                <a:cxn ang="0">
                  <a:pos x="54" y="104"/>
                </a:cxn>
                <a:cxn ang="0">
                  <a:pos x="62" y="86"/>
                </a:cxn>
                <a:cxn ang="0">
                  <a:pos x="48" y="66"/>
                </a:cxn>
                <a:cxn ang="0">
                  <a:pos x="46" y="50"/>
                </a:cxn>
                <a:cxn ang="0">
                  <a:pos x="60" y="46"/>
                </a:cxn>
                <a:cxn ang="0">
                  <a:pos x="76" y="48"/>
                </a:cxn>
                <a:cxn ang="0">
                  <a:pos x="86" y="54"/>
                </a:cxn>
                <a:cxn ang="0">
                  <a:pos x="92" y="68"/>
                </a:cxn>
                <a:cxn ang="0">
                  <a:pos x="108" y="56"/>
                </a:cxn>
                <a:cxn ang="0">
                  <a:pos x="130" y="42"/>
                </a:cxn>
                <a:cxn ang="0">
                  <a:pos x="130" y="24"/>
                </a:cxn>
                <a:cxn ang="0">
                  <a:pos x="136" y="22"/>
                </a:cxn>
                <a:cxn ang="0">
                  <a:pos x="142" y="22"/>
                </a:cxn>
                <a:cxn ang="0">
                  <a:pos x="146" y="24"/>
                </a:cxn>
                <a:cxn ang="0">
                  <a:pos x="158" y="42"/>
                </a:cxn>
                <a:cxn ang="0">
                  <a:pos x="184" y="32"/>
                </a:cxn>
                <a:cxn ang="0">
                  <a:pos x="212" y="28"/>
                </a:cxn>
                <a:cxn ang="0">
                  <a:pos x="224" y="40"/>
                </a:cxn>
                <a:cxn ang="0">
                  <a:pos x="238" y="36"/>
                </a:cxn>
                <a:cxn ang="0">
                  <a:pos x="234" y="18"/>
                </a:cxn>
                <a:cxn ang="0">
                  <a:pos x="240" y="6"/>
                </a:cxn>
                <a:cxn ang="0">
                  <a:pos x="250" y="0"/>
                </a:cxn>
                <a:cxn ang="0">
                  <a:pos x="266" y="16"/>
                </a:cxn>
                <a:cxn ang="0">
                  <a:pos x="266" y="28"/>
                </a:cxn>
                <a:cxn ang="0">
                  <a:pos x="284" y="34"/>
                </a:cxn>
                <a:cxn ang="0">
                  <a:pos x="282" y="42"/>
                </a:cxn>
                <a:cxn ang="0">
                  <a:pos x="270" y="58"/>
                </a:cxn>
                <a:cxn ang="0">
                  <a:pos x="268" y="64"/>
                </a:cxn>
                <a:cxn ang="0">
                  <a:pos x="270" y="72"/>
                </a:cxn>
                <a:cxn ang="0">
                  <a:pos x="278" y="80"/>
                </a:cxn>
                <a:cxn ang="0">
                  <a:pos x="268" y="112"/>
                </a:cxn>
                <a:cxn ang="0">
                  <a:pos x="278" y="168"/>
                </a:cxn>
                <a:cxn ang="0">
                  <a:pos x="256" y="188"/>
                </a:cxn>
                <a:cxn ang="0">
                  <a:pos x="258" y="200"/>
                </a:cxn>
                <a:cxn ang="0">
                  <a:pos x="236" y="218"/>
                </a:cxn>
                <a:cxn ang="0">
                  <a:pos x="220" y="210"/>
                </a:cxn>
                <a:cxn ang="0">
                  <a:pos x="170" y="212"/>
                </a:cxn>
                <a:cxn ang="0">
                  <a:pos x="148" y="242"/>
                </a:cxn>
                <a:cxn ang="0">
                  <a:pos x="128" y="264"/>
                </a:cxn>
                <a:cxn ang="0">
                  <a:pos x="114" y="252"/>
                </a:cxn>
                <a:cxn ang="0">
                  <a:pos x="104" y="230"/>
                </a:cxn>
                <a:cxn ang="0">
                  <a:pos x="82" y="244"/>
                </a:cxn>
                <a:cxn ang="0">
                  <a:pos x="72" y="224"/>
                </a:cxn>
                <a:cxn ang="0">
                  <a:pos x="56" y="218"/>
                </a:cxn>
                <a:cxn ang="0">
                  <a:pos x="40" y="202"/>
                </a:cxn>
                <a:cxn ang="0">
                  <a:pos x="56" y="176"/>
                </a:cxn>
                <a:cxn ang="0">
                  <a:pos x="70" y="170"/>
                </a:cxn>
                <a:cxn ang="0">
                  <a:pos x="76" y="164"/>
                </a:cxn>
                <a:cxn ang="0">
                  <a:pos x="78" y="156"/>
                </a:cxn>
                <a:cxn ang="0">
                  <a:pos x="74" y="148"/>
                </a:cxn>
                <a:cxn ang="0">
                  <a:pos x="70" y="150"/>
                </a:cxn>
                <a:cxn ang="0">
                  <a:pos x="70" y="154"/>
                </a:cxn>
                <a:cxn ang="0">
                  <a:pos x="72" y="162"/>
                </a:cxn>
                <a:cxn ang="0">
                  <a:pos x="50" y="170"/>
                </a:cxn>
                <a:cxn ang="0">
                  <a:pos x="38" y="180"/>
                </a:cxn>
                <a:cxn ang="0">
                  <a:pos x="28" y="192"/>
                </a:cxn>
                <a:cxn ang="0">
                  <a:pos x="2" y="224"/>
                </a:cxn>
              </a:cxnLst>
              <a:rect l="0" t="0" r="r" b="b"/>
              <a:pathLst>
                <a:path w="284" h="264">
                  <a:moveTo>
                    <a:pt x="2" y="224"/>
                  </a:moveTo>
                  <a:lnTo>
                    <a:pt x="0" y="150"/>
                  </a:lnTo>
                  <a:lnTo>
                    <a:pt x="6" y="134"/>
                  </a:lnTo>
                  <a:lnTo>
                    <a:pt x="30" y="118"/>
                  </a:lnTo>
                  <a:lnTo>
                    <a:pt x="54" y="104"/>
                  </a:lnTo>
                  <a:lnTo>
                    <a:pt x="62" y="86"/>
                  </a:lnTo>
                  <a:lnTo>
                    <a:pt x="48" y="66"/>
                  </a:lnTo>
                  <a:lnTo>
                    <a:pt x="46" y="50"/>
                  </a:lnTo>
                  <a:lnTo>
                    <a:pt x="60" y="46"/>
                  </a:lnTo>
                  <a:lnTo>
                    <a:pt x="76" y="48"/>
                  </a:lnTo>
                  <a:lnTo>
                    <a:pt x="86" y="54"/>
                  </a:lnTo>
                  <a:lnTo>
                    <a:pt x="92" y="68"/>
                  </a:lnTo>
                  <a:lnTo>
                    <a:pt x="108" y="56"/>
                  </a:lnTo>
                  <a:lnTo>
                    <a:pt x="130" y="42"/>
                  </a:lnTo>
                  <a:lnTo>
                    <a:pt x="130" y="24"/>
                  </a:lnTo>
                  <a:lnTo>
                    <a:pt x="136" y="22"/>
                  </a:lnTo>
                  <a:lnTo>
                    <a:pt x="142" y="22"/>
                  </a:lnTo>
                  <a:lnTo>
                    <a:pt x="146" y="24"/>
                  </a:lnTo>
                  <a:lnTo>
                    <a:pt x="158" y="42"/>
                  </a:lnTo>
                  <a:lnTo>
                    <a:pt x="184" y="32"/>
                  </a:lnTo>
                  <a:lnTo>
                    <a:pt x="212" y="28"/>
                  </a:lnTo>
                  <a:lnTo>
                    <a:pt x="224" y="40"/>
                  </a:lnTo>
                  <a:lnTo>
                    <a:pt x="238" y="36"/>
                  </a:lnTo>
                  <a:lnTo>
                    <a:pt x="234" y="18"/>
                  </a:lnTo>
                  <a:lnTo>
                    <a:pt x="240" y="6"/>
                  </a:lnTo>
                  <a:lnTo>
                    <a:pt x="250" y="0"/>
                  </a:lnTo>
                  <a:lnTo>
                    <a:pt x="266" y="16"/>
                  </a:lnTo>
                  <a:lnTo>
                    <a:pt x="266" y="28"/>
                  </a:lnTo>
                  <a:lnTo>
                    <a:pt x="284" y="34"/>
                  </a:lnTo>
                  <a:lnTo>
                    <a:pt x="282" y="42"/>
                  </a:lnTo>
                  <a:lnTo>
                    <a:pt x="270" y="58"/>
                  </a:lnTo>
                  <a:lnTo>
                    <a:pt x="268" y="64"/>
                  </a:lnTo>
                  <a:lnTo>
                    <a:pt x="270" y="72"/>
                  </a:lnTo>
                  <a:lnTo>
                    <a:pt x="278" y="80"/>
                  </a:lnTo>
                  <a:lnTo>
                    <a:pt x="268" y="112"/>
                  </a:lnTo>
                  <a:lnTo>
                    <a:pt x="278" y="168"/>
                  </a:lnTo>
                  <a:lnTo>
                    <a:pt x="256" y="188"/>
                  </a:lnTo>
                  <a:lnTo>
                    <a:pt x="258" y="200"/>
                  </a:lnTo>
                  <a:lnTo>
                    <a:pt x="236" y="218"/>
                  </a:lnTo>
                  <a:lnTo>
                    <a:pt x="220" y="210"/>
                  </a:lnTo>
                  <a:lnTo>
                    <a:pt x="170" y="212"/>
                  </a:lnTo>
                  <a:lnTo>
                    <a:pt x="148" y="242"/>
                  </a:lnTo>
                  <a:lnTo>
                    <a:pt x="128" y="264"/>
                  </a:lnTo>
                  <a:lnTo>
                    <a:pt x="114" y="252"/>
                  </a:lnTo>
                  <a:lnTo>
                    <a:pt x="104" y="230"/>
                  </a:lnTo>
                  <a:lnTo>
                    <a:pt x="82" y="244"/>
                  </a:lnTo>
                  <a:lnTo>
                    <a:pt x="72" y="224"/>
                  </a:lnTo>
                  <a:lnTo>
                    <a:pt x="56" y="218"/>
                  </a:lnTo>
                  <a:lnTo>
                    <a:pt x="40" y="202"/>
                  </a:lnTo>
                  <a:lnTo>
                    <a:pt x="56" y="176"/>
                  </a:lnTo>
                  <a:lnTo>
                    <a:pt x="70" y="170"/>
                  </a:lnTo>
                  <a:lnTo>
                    <a:pt x="76" y="164"/>
                  </a:lnTo>
                  <a:lnTo>
                    <a:pt x="78" y="156"/>
                  </a:lnTo>
                  <a:lnTo>
                    <a:pt x="74" y="148"/>
                  </a:lnTo>
                  <a:lnTo>
                    <a:pt x="70" y="150"/>
                  </a:lnTo>
                  <a:lnTo>
                    <a:pt x="70" y="154"/>
                  </a:lnTo>
                  <a:lnTo>
                    <a:pt x="72" y="162"/>
                  </a:lnTo>
                  <a:lnTo>
                    <a:pt x="50" y="170"/>
                  </a:lnTo>
                  <a:lnTo>
                    <a:pt x="38" y="180"/>
                  </a:lnTo>
                  <a:lnTo>
                    <a:pt x="28" y="192"/>
                  </a:lnTo>
                  <a:lnTo>
                    <a:pt x="2" y="22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6" name="Bedfordshire"/>
            <p:cNvSpPr>
              <a:spLocks/>
            </p:cNvSpPr>
            <p:nvPr/>
          </p:nvSpPr>
          <p:spPr bwMode="auto">
            <a:xfrm>
              <a:off x="5804174" y="4497421"/>
              <a:ext cx="353777" cy="456238"/>
            </a:xfrm>
            <a:custGeom>
              <a:avLst/>
              <a:gdLst/>
              <a:ahLst/>
              <a:cxnLst>
                <a:cxn ang="0">
                  <a:pos x="0" y="54"/>
                </a:cxn>
                <a:cxn ang="0">
                  <a:pos x="14" y="36"/>
                </a:cxn>
                <a:cxn ang="0">
                  <a:pos x="14" y="16"/>
                </a:cxn>
                <a:cxn ang="0">
                  <a:pos x="28" y="0"/>
                </a:cxn>
                <a:cxn ang="0">
                  <a:pos x="52" y="2"/>
                </a:cxn>
                <a:cxn ang="0">
                  <a:pos x="70" y="12"/>
                </a:cxn>
                <a:cxn ang="0">
                  <a:pos x="86" y="28"/>
                </a:cxn>
                <a:cxn ang="0">
                  <a:pos x="96" y="38"/>
                </a:cxn>
                <a:cxn ang="0">
                  <a:pos x="114" y="42"/>
                </a:cxn>
                <a:cxn ang="0">
                  <a:pos x="122" y="54"/>
                </a:cxn>
                <a:cxn ang="0">
                  <a:pos x="122" y="82"/>
                </a:cxn>
                <a:cxn ang="0">
                  <a:pos x="146" y="92"/>
                </a:cxn>
                <a:cxn ang="0">
                  <a:pos x="154" y="116"/>
                </a:cxn>
                <a:cxn ang="0">
                  <a:pos x="140" y="132"/>
                </a:cxn>
                <a:cxn ang="0">
                  <a:pos x="126" y="152"/>
                </a:cxn>
                <a:cxn ang="0">
                  <a:pos x="104" y="154"/>
                </a:cxn>
                <a:cxn ang="0">
                  <a:pos x="98" y="162"/>
                </a:cxn>
                <a:cxn ang="0">
                  <a:pos x="104" y="174"/>
                </a:cxn>
                <a:cxn ang="0">
                  <a:pos x="104" y="188"/>
                </a:cxn>
                <a:cxn ang="0">
                  <a:pos x="104" y="206"/>
                </a:cxn>
                <a:cxn ang="0">
                  <a:pos x="92" y="214"/>
                </a:cxn>
                <a:cxn ang="0">
                  <a:pos x="72" y="214"/>
                </a:cxn>
                <a:cxn ang="0">
                  <a:pos x="58" y="234"/>
                </a:cxn>
                <a:cxn ang="0">
                  <a:pos x="48" y="228"/>
                </a:cxn>
                <a:cxn ang="0">
                  <a:pos x="24" y="192"/>
                </a:cxn>
                <a:cxn ang="0">
                  <a:pos x="8" y="180"/>
                </a:cxn>
                <a:cxn ang="0">
                  <a:pos x="4" y="162"/>
                </a:cxn>
                <a:cxn ang="0">
                  <a:pos x="12" y="150"/>
                </a:cxn>
                <a:cxn ang="0">
                  <a:pos x="4" y="136"/>
                </a:cxn>
                <a:cxn ang="0">
                  <a:pos x="2" y="122"/>
                </a:cxn>
                <a:cxn ang="0">
                  <a:pos x="26" y="106"/>
                </a:cxn>
                <a:cxn ang="0">
                  <a:pos x="30" y="94"/>
                </a:cxn>
                <a:cxn ang="0">
                  <a:pos x="6" y="64"/>
                </a:cxn>
                <a:cxn ang="0">
                  <a:pos x="0" y="54"/>
                </a:cxn>
              </a:cxnLst>
              <a:rect l="0" t="0" r="r" b="b"/>
              <a:pathLst>
                <a:path w="154" h="234">
                  <a:moveTo>
                    <a:pt x="0" y="54"/>
                  </a:moveTo>
                  <a:lnTo>
                    <a:pt x="14" y="36"/>
                  </a:lnTo>
                  <a:lnTo>
                    <a:pt x="14" y="16"/>
                  </a:lnTo>
                  <a:lnTo>
                    <a:pt x="28" y="0"/>
                  </a:lnTo>
                  <a:lnTo>
                    <a:pt x="52" y="2"/>
                  </a:lnTo>
                  <a:lnTo>
                    <a:pt x="70" y="12"/>
                  </a:lnTo>
                  <a:lnTo>
                    <a:pt x="86" y="28"/>
                  </a:lnTo>
                  <a:lnTo>
                    <a:pt x="96" y="38"/>
                  </a:lnTo>
                  <a:lnTo>
                    <a:pt x="114" y="42"/>
                  </a:lnTo>
                  <a:lnTo>
                    <a:pt x="122" y="54"/>
                  </a:lnTo>
                  <a:lnTo>
                    <a:pt x="122" y="82"/>
                  </a:lnTo>
                  <a:lnTo>
                    <a:pt x="146" y="92"/>
                  </a:lnTo>
                  <a:lnTo>
                    <a:pt x="154" y="116"/>
                  </a:lnTo>
                  <a:lnTo>
                    <a:pt x="140" y="132"/>
                  </a:lnTo>
                  <a:lnTo>
                    <a:pt x="126" y="152"/>
                  </a:lnTo>
                  <a:lnTo>
                    <a:pt x="104" y="154"/>
                  </a:lnTo>
                  <a:lnTo>
                    <a:pt x="98" y="162"/>
                  </a:lnTo>
                  <a:lnTo>
                    <a:pt x="104" y="174"/>
                  </a:lnTo>
                  <a:lnTo>
                    <a:pt x="104" y="188"/>
                  </a:lnTo>
                  <a:lnTo>
                    <a:pt x="104" y="206"/>
                  </a:lnTo>
                  <a:lnTo>
                    <a:pt x="92" y="214"/>
                  </a:lnTo>
                  <a:lnTo>
                    <a:pt x="72" y="214"/>
                  </a:lnTo>
                  <a:lnTo>
                    <a:pt x="58" y="234"/>
                  </a:lnTo>
                  <a:lnTo>
                    <a:pt x="48" y="228"/>
                  </a:lnTo>
                  <a:lnTo>
                    <a:pt x="24" y="192"/>
                  </a:lnTo>
                  <a:lnTo>
                    <a:pt x="8" y="180"/>
                  </a:lnTo>
                  <a:lnTo>
                    <a:pt x="4" y="162"/>
                  </a:lnTo>
                  <a:lnTo>
                    <a:pt x="12" y="150"/>
                  </a:lnTo>
                  <a:lnTo>
                    <a:pt x="4" y="136"/>
                  </a:lnTo>
                  <a:lnTo>
                    <a:pt x="2" y="122"/>
                  </a:lnTo>
                  <a:lnTo>
                    <a:pt x="26" y="106"/>
                  </a:lnTo>
                  <a:lnTo>
                    <a:pt x="30" y="94"/>
                  </a:lnTo>
                  <a:lnTo>
                    <a:pt x="6" y="64"/>
                  </a:lnTo>
                  <a:lnTo>
                    <a:pt x="0" y="5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7" name="Cambridgeshire"/>
            <p:cNvSpPr>
              <a:spLocks/>
            </p:cNvSpPr>
            <p:nvPr/>
          </p:nvSpPr>
          <p:spPr bwMode="auto">
            <a:xfrm>
              <a:off x="5869687" y="4144115"/>
              <a:ext cx="671521" cy="606464"/>
            </a:xfrm>
            <a:custGeom>
              <a:avLst/>
              <a:gdLst/>
              <a:ahLst/>
              <a:cxnLst>
                <a:cxn ang="0">
                  <a:pos x="42" y="44"/>
                </a:cxn>
                <a:cxn ang="0">
                  <a:pos x="68" y="32"/>
                </a:cxn>
                <a:cxn ang="0">
                  <a:pos x="122" y="36"/>
                </a:cxn>
                <a:cxn ang="0">
                  <a:pos x="152" y="4"/>
                </a:cxn>
                <a:cxn ang="0">
                  <a:pos x="194" y="2"/>
                </a:cxn>
                <a:cxn ang="0">
                  <a:pos x="200" y="0"/>
                </a:cxn>
                <a:cxn ang="0">
                  <a:pos x="202" y="44"/>
                </a:cxn>
                <a:cxn ang="0">
                  <a:pos x="216" y="44"/>
                </a:cxn>
                <a:cxn ang="0">
                  <a:pos x="230" y="60"/>
                </a:cxn>
                <a:cxn ang="0">
                  <a:pos x="228" y="84"/>
                </a:cxn>
                <a:cxn ang="0">
                  <a:pos x="250" y="98"/>
                </a:cxn>
                <a:cxn ang="0">
                  <a:pos x="268" y="114"/>
                </a:cxn>
                <a:cxn ang="0">
                  <a:pos x="254" y="136"/>
                </a:cxn>
                <a:cxn ang="0">
                  <a:pos x="290" y="178"/>
                </a:cxn>
                <a:cxn ang="0">
                  <a:pos x="284" y="190"/>
                </a:cxn>
                <a:cxn ang="0">
                  <a:pos x="264" y="186"/>
                </a:cxn>
                <a:cxn ang="0">
                  <a:pos x="258" y="206"/>
                </a:cxn>
                <a:cxn ang="0">
                  <a:pos x="274" y="216"/>
                </a:cxn>
                <a:cxn ang="0">
                  <a:pos x="292" y="226"/>
                </a:cxn>
                <a:cxn ang="0">
                  <a:pos x="292" y="244"/>
                </a:cxn>
                <a:cxn ang="0">
                  <a:pos x="274" y="248"/>
                </a:cxn>
                <a:cxn ang="0">
                  <a:pos x="280" y="286"/>
                </a:cxn>
                <a:cxn ang="0">
                  <a:pos x="270" y="292"/>
                </a:cxn>
                <a:cxn ang="0">
                  <a:pos x="256" y="284"/>
                </a:cxn>
                <a:cxn ang="0">
                  <a:pos x="238" y="276"/>
                </a:cxn>
                <a:cxn ang="0">
                  <a:pos x="216" y="288"/>
                </a:cxn>
                <a:cxn ang="0">
                  <a:pos x="198" y="298"/>
                </a:cxn>
                <a:cxn ang="0">
                  <a:pos x="188" y="310"/>
                </a:cxn>
                <a:cxn ang="0">
                  <a:pos x="174" y="298"/>
                </a:cxn>
                <a:cxn ang="0">
                  <a:pos x="164" y="300"/>
                </a:cxn>
                <a:cxn ang="0">
                  <a:pos x="142" y="308"/>
                </a:cxn>
                <a:cxn ang="0">
                  <a:pos x="126" y="296"/>
                </a:cxn>
                <a:cxn ang="0">
                  <a:pos x="118" y="272"/>
                </a:cxn>
                <a:cxn ang="0">
                  <a:pos x="94" y="262"/>
                </a:cxn>
                <a:cxn ang="0">
                  <a:pos x="94" y="234"/>
                </a:cxn>
                <a:cxn ang="0">
                  <a:pos x="86" y="222"/>
                </a:cxn>
                <a:cxn ang="0">
                  <a:pos x="68" y="218"/>
                </a:cxn>
                <a:cxn ang="0">
                  <a:pos x="44" y="194"/>
                </a:cxn>
                <a:cxn ang="0">
                  <a:pos x="26" y="182"/>
                </a:cxn>
                <a:cxn ang="0">
                  <a:pos x="4" y="180"/>
                </a:cxn>
                <a:cxn ang="0">
                  <a:pos x="0" y="178"/>
                </a:cxn>
                <a:cxn ang="0">
                  <a:pos x="8" y="176"/>
                </a:cxn>
                <a:cxn ang="0">
                  <a:pos x="20" y="172"/>
                </a:cxn>
                <a:cxn ang="0">
                  <a:pos x="40" y="164"/>
                </a:cxn>
                <a:cxn ang="0">
                  <a:pos x="60" y="140"/>
                </a:cxn>
                <a:cxn ang="0">
                  <a:pos x="72" y="118"/>
                </a:cxn>
                <a:cxn ang="0">
                  <a:pos x="60" y="96"/>
                </a:cxn>
                <a:cxn ang="0">
                  <a:pos x="62" y="76"/>
                </a:cxn>
                <a:cxn ang="0">
                  <a:pos x="46" y="72"/>
                </a:cxn>
                <a:cxn ang="0">
                  <a:pos x="42" y="44"/>
                </a:cxn>
              </a:cxnLst>
              <a:rect l="0" t="0" r="r" b="b"/>
              <a:pathLst>
                <a:path w="292" h="310">
                  <a:moveTo>
                    <a:pt x="42" y="44"/>
                  </a:moveTo>
                  <a:lnTo>
                    <a:pt x="68" y="32"/>
                  </a:lnTo>
                  <a:lnTo>
                    <a:pt x="122" y="36"/>
                  </a:lnTo>
                  <a:lnTo>
                    <a:pt x="152" y="4"/>
                  </a:lnTo>
                  <a:lnTo>
                    <a:pt x="194" y="2"/>
                  </a:lnTo>
                  <a:lnTo>
                    <a:pt x="200" y="0"/>
                  </a:lnTo>
                  <a:lnTo>
                    <a:pt x="202" y="44"/>
                  </a:lnTo>
                  <a:lnTo>
                    <a:pt x="216" y="44"/>
                  </a:lnTo>
                  <a:lnTo>
                    <a:pt x="230" y="60"/>
                  </a:lnTo>
                  <a:lnTo>
                    <a:pt x="228" y="84"/>
                  </a:lnTo>
                  <a:lnTo>
                    <a:pt x="250" y="98"/>
                  </a:lnTo>
                  <a:lnTo>
                    <a:pt x="268" y="114"/>
                  </a:lnTo>
                  <a:lnTo>
                    <a:pt x="254" y="136"/>
                  </a:lnTo>
                  <a:lnTo>
                    <a:pt x="290" y="178"/>
                  </a:lnTo>
                  <a:lnTo>
                    <a:pt x="284" y="190"/>
                  </a:lnTo>
                  <a:lnTo>
                    <a:pt x="264" y="186"/>
                  </a:lnTo>
                  <a:lnTo>
                    <a:pt x="258" y="206"/>
                  </a:lnTo>
                  <a:lnTo>
                    <a:pt x="274" y="216"/>
                  </a:lnTo>
                  <a:lnTo>
                    <a:pt x="292" y="226"/>
                  </a:lnTo>
                  <a:lnTo>
                    <a:pt x="292" y="244"/>
                  </a:lnTo>
                  <a:lnTo>
                    <a:pt x="274" y="248"/>
                  </a:lnTo>
                  <a:lnTo>
                    <a:pt x="280" y="286"/>
                  </a:lnTo>
                  <a:lnTo>
                    <a:pt x="270" y="292"/>
                  </a:lnTo>
                  <a:lnTo>
                    <a:pt x="256" y="284"/>
                  </a:lnTo>
                  <a:lnTo>
                    <a:pt x="238" y="276"/>
                  </a:lnTo>
                  <a:lnTo>
                    <a:pt x="216" y="288"/>
                  </a:lnTo>
                  <a:lnTo>
                    <a:pt x="198" y="298"/>
                  </a:lnTo>
                  <a:lnTo>
                    <a:pt x="188" y="310"/>
                  </a:lnTo>
                  <a:lnTo>
                    <a:pt x="174" y="298"/>
                  </a:lnTo>
                  <a:lnTo>
                    <a:pt x="164" y="300"/>
                  </a:lnTo>
                  <a:lnTo>
                    <a:pt x="142" y="308"/>
                  </a:lnTo>
                  <a:lnTo>
                    <a:pt x="126" y="296"/>
                  </a:lnTo>
                  <a:lnTo>
                    <a:pt x="118" y="272"/>
                  </a:lnTo>
                  <a:lnTo>
                    <a:pt x="94" y="262"/>
                  </a:lnTo>
                  <a:lnTo>
                    <a:pt x="94" y="234"/>
                  </a:lnTo>
                  <a:lnTo>
                    <a:pt x="86" y="222"/>
                  </a:lnTo>
                  <a:lnTo>
                    <a:pt x="68" y="218"/>
                  </a:lnTo>
                  <a:lnTo>
                    <a:pt x="44" y="194"/>
                  </a:lnTo>
                  <a:lnTo>
                    <a:pt x="26" y="182"/>
                  </a:lnTo>
                  <a:lnTo>
                    <a:pt x="4" y="180"/>
                  </a:lnTo>
                  <a:lnTo>
                    <a:pt x="0" y="178"/>
                  </a:lnTo>
                  <a:lnTo>
                    <a:pt x="8" y="176"/>
                  </a:lnTo>
                  <a:lnTo>
                    <a:pt x="20" y="172"/>
                  </a:lnTo>
                  <a:lnTo>
                    <a:pt x="40" y="164"/>
                  </a:lnTo>
                  <a:lnTo>
                    <a:pt x="60" y="140"/>
                  </a:lnTo>
                  <a:lnTo>
                    <a:pt x="72" y="118"/>
                  </a:lnTo>
                  <a:lnTo>
                    <a:pt x="60" y="96"/>
                  </a:lnTo>
                  <a:lnTo>
                    <a:pt x="62" y="76"/>
                  </a:lnTo>
                  <a:lnTo>
                    <a:pt x="46" y="72"/>
                  </a:lnTo>
                  <a:lnTo>
                    <a:pt x="42" y="4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8" name="Suffolk"/>
            <p:cNvSpPr>
              <a:spLocks/>
            </p:cNvSpPr>
            <p:nvPr/>
          </p:nvSpPr>
          <p:spPr bwMode="auto">
            <a:xfrm>
              <a:off x="6452765" y="4227573"/>
              <a:ext cx="838583" cy="561953"/>
            </a:xfrm>
            <a:custGeom>
              <a:avLst/>
              <a:gdLst/>
              <a:ahLst/>
              <a:cxnLst>
                <a:cxn ang="0">
                  <a:pos x="38" y="80"/>
                </a:cxn>
                <a:cxn ang="0">
                  <a:pos x="90" y="72"/>
                </a:cxn>
                <a:cxn ang="0">
                  <a:pos x="120" y="96"/>
                </a:cxn>
                <a:cxn ang="0">
                  <a:pos x="162" y="92"/>
                </a:cxn>
                <a:cxn ang="0">
                  <a:pos x="226" y="104"/>
                </a:cxn>
                <a:cxn ang="0">
                  <a:pos x="284" y="52"/>
                </a:cxn>
                <a:cxn ang="0">
                  <a:pos x="334" y="36"/>
                </a:cxn>
                <a:cxn ang="0">
                  <a:pos x="328" y="4"/>
                </a:cxn>
                <a:cxn ang="0">
                  <a:pos x="358" y="0"/>
                </a:cxn>
                <a:cxn ang="0">
                  <a:pos x="356" y="56"/>
                </a:cxn>
                <a:cxn ang="0">
                  <a:pos x="358" y="86"/>
                </a:cxn>
                <a:cxn ang="0">
                  <a:pos x="346" y="116"/>
                </a:cxn>
                <a:cxn ang="0">
                  <a:pos x="334" y="146"/>
                </a:cxn>
                <a:cxn ang="0">
                  <a:pos x="336" y="180"/>
                </a:cxn>
                <a:cxn ang="0">
                  <a:pos x="332" y="214"/>
                </a:cxn>
                <a:cxn ang="0">
                  <a:pos x="316" y="228"/>
                </a:cxn>
                <a:cxn ang="0">
                  <a:pos x="292" y="244"/>
                </a:cxn>
                <a:cxn ang="0">
                  <a:pos x="276" y="276"/>
                </a:cxn>
                <a:cxn ang="0">
                  <a:pos x="242" y="260"/>
                </a:cxn>
                <a:cxn ang="0">
                  <a:pos x="250" y="280"/>
                </a:cxn>
                <a:cxn ang="0">
                  <a:pos x="244" y="284"/>
                </a:cxn>
                <a:cxn ang="0">
                  <a:pos x="216" y="276"/>
                </a:cxn>
                <a:cxn ang="0">
                  <a:pos x="208" y="284"/>
                </a:cxn>
                <a:cxn ang="0">
                  <a:pos x="174" y="268"/>
                </a:cxn>
                <a:cxn ang="0">
                  <a:pos x="120" y="258"/>
                </a:cxn>
                <a:cxn ang="0">
                  <a:pos x="90" y="230"/>
                </a:cxn>
                <a:cxn ang="0">
                  <a:pos x="26" y="242"/>
                </a:cxn>
                <a:cxn ang="0">
                  <a:pos x="38" y="202"/>
                </a:cxn>
                <a:cxn ang="0">
                  <a:pos x="24" y="176"/>
                </a:cxn>
                <a:cxn ang="0">
                  <a:pos x="10" y="144"/>
                </a:cxn>
                <a:cxn ang="0">
                  <a:pos x="36" y="134"/>
                </a:cxn>
                <a:cxn ang="0">
                  <a:pos x="14" y="72"/>
                </a:cxn>
              </a:cxnLst>
              <a:rect l="0" t="0" r="r" b="b"/>
              <a:pathLst>
                <a:path w="364" h="288">
                  <a:moveTo>
                    <a:pt x="14" y="72"/>
                  </a:moveTo>
                  <a:lnTo>
                    <a:pt x="38" y="80"/>
                  </a:lnTo>
                  <a:lnTo>
                    <a:pt x="52" y="74"/>
                  </a:lnTo>
                  <a:lnTo>
                    <a:pt x="90" y="72"/>
                  </a:lnTo>
                  <a:lnTo>
                    <a:pt x="92" y="92"/>
                  </a:lnTo>
                  <a:lnTo>
                    <a:pt x="120" y="96"/>
                  </a:lnTo>
                  <a:lnTo>
                    <a:pt x="142" y="88"/>
                  </a:lnTo>
                  <a:lnTo>
                    <a:pt x="162" y="92"/>
                  </a:lnTo>
                  <a:lnTo>
                    <a:pt x="196" y="100"/>
                  </a:lnTo>
                  <a:lnTo>
                    <a:pt x="226" y="104"/>
                  </a:lnTo>
                  <a:lnTo>
                    <a:pt x="260" y="74"/>
                  </a:lnTo>
                  <a:lnTo>
                    <a:pt x="284" y="52"/>
                  </a:lnTo>
                  <a:lnTo>
                    <a:pt x="318" y="52"/>
                  </a:lnTo>
                  <a:lnTo>
                    <a:pt x="334" y="36"/>
                  </a:lnTo>
                  <a:lnTo>
                    <a:pt x="316" y="20"/>
                  </a:lnTo>
                  <a:lnTo>
                    <a:pt x="328" y="4"/>
                  </a:lnTo>
                  <a:lnTo>
                    <a:pt x="340" y="2"/>
                  </a:lnTo>
                  <a:lnTo>
                    <a:pt x="358" y="0"/>
                  </a:lnTo>
                  <a:lnTo>
                    <a:pt x="364" y="40"/>
                  </a:lnTo>
                  <a:lnTo>
                    <a:pt x="356" y="56"/>
                  </a:lnTo>
                  <a:lnTo>
                    <a:pt x="358" y="78"/>
                  </a:lnTo>
                  <a:lnTo>
                    <a:pt x="358" y="86"/>
                  </a:lnTo>
                  <a:lnTo>
                    <a:pt x="356" y="96"/>
                  </a:lnTo>
                  <a:lnTo>
                    <a:pt x="346" y="116"/>
                  </a:lnTo>
                  <a:lnTo>
                    <a:pt x="340" y="124"/>
                  </a:lnTo>
                  <a:lnTo>
                    <a:pt x="334" y="146"/>
                  </a:lnTo>
                  <a:lnTo>
                    <a:pt x="336" y="164"/>
                  </a:lnTo>
                  <a:lnTo>
                    <a:pt x="336" y="180"/>
                  </a:lnTo>
                  <a:lnTo>
                    <a:pt x="334" y="200"/>
                  </a:lnTo>
                  <a:lnTo>
                    <a:pt x="332" y="214"/>
                  </a:lnTo>
                  <a:lnTo>
                    <a:pt x="324" y="220"/>
                  </a:lnTo>
                  <a:lnTo>
                    <a:pt x="316" y="228"/>
                  </a:lnTo>
                  <a:lnTo>
                    <a:pt x="296" y="236"/>
                  </a:lnTo>
                  <a:lnTo>
                    <a:pt x="292" y="244"/>
                  </a:lnTo>
                  <a:lnTo>
                    <a:pt x="286" y="258"/>
                  </a:lnTo>
                  <a:lnTo>
                    <a:pt x="276" y="276"/>
                  </a:lnTo>
                  <a:lnTo>
                    <a:pt x="268" y="288"/>
                  </a:lnTo>
                  <a:lnTo>
                    <a:pt x="242" y="260"/>
                  </a:lnTo>
                  <a:lnTo>
                    <a:pt x="242" y="268"/>
                  </a:lnTo>
                  <a:lnTo>
                    <a:pt x="250" y="280"/>
                  </a:lnTo>
                  <a:lnTo>
                    <a:pt x="248" y="284"/>
                  </a:lnTo>
                  <a:lnTo>
                    <a:pt x="244" y="284"/>
                  </a:lnTo>
                  <a:lnTo>
                    <a:pt x="224" y="276"/>
                  </a:lnTo>
                  <a:lnTo>
                    <a:pt x="216" y="276"/>
                  </a:lnTo>
                  <a:lnTo>
                    <a:pt x="210" y="278"/>
                  </a:lnTo>
                  <a:lnTo>
                    <a:pt x="208" y="284"/>
                  </a:lnTo>
                  <a:lnTo>
                    <a:pt x="198" y="282"/>
                  </a:lnTo>
                  <a:lnTo>
                    <a:pt x="174" y="268"/>
                  </a:lnTo>
                  <a:lnTo>
                    <a:pt x="148" y="266"/>
                  </a:lnTo>
                  <a:lnTo>
                    <a:pt x="120" y="258"/>
                  </a:lnTo>
                  <a:lnTo>
                    <a:pt x="112" y="246"/>
                  </a:lnTo>
                  <a:lnTo>
                    <a:pt x="90" y="230"/>
                  </a:lnTo>
                  <a:lnTo>
                    <a:pt x="44" y="230"/>
                  </a:lnTo>
                  <a:lnTo>
                    <a:pt x="26" y="242"/>
                  </a:lnTo>
                  <a:lnTo>
                    <a:pt x="20" y="206"/>
                  </a:lnTo>
                  <a:lnTo>
                    <a:pt x="38" y="202"/>
                  </a:lnTo>
                  <a:lnTo>
                    <a:pt x="38" y="184"/>
                  </a:lnTo>
                  <a:lnTo>
                    <a:pt x="24" y="176"/>
                  </a:lnTo>
                  <a:lnTo>
                    <a:pt x="4" y="164"/>
                  </a:lnTo>
                  <a:lnTo>
                    <a:pt x="10" y="144"/>
                  </a:lnTo>
                  <a:lnTo>
                    <a:pt x="30" y="148"/>
                  </a:lnTo>
                  <a:lnTo>
                    <a:pt x="36" y="134"/>
                  </a:lnTo>
                  <a:lnTo>
                    <a:pt x="0" y="94"/>
                  </a:lnTo>
                  <a:lnTo>
                    <a:pt x="14" y="7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59" name="Norfolk"/>
            <p:cNvSpPr>
              <a:spLocks/>
            </p:cNvSpPr>
            <p:nvPr/>
          </p:nvSpPr>
          <p:spPr bwMode="auto">
            <a:xfrm>
              <a:off x="6328288" y="3918776"/>
              <a:ext cx="949957" cy="511878"/>
            </a:xfrm>
            <a:custGeom>
              <a:avLst/>
              <a:gdLst/>
              <a:ahLst/>
              <a:cxnLst>
                <a:cxn ang="0">
                  <a:pos x="0" y="116"/>
                </a:cxn>
                <a:cxn ang="0">
                  <a:pos x="6" y="98"/>
                </a:cxn>
                <a:cxn ang="0">
                  <a:pos x="16" y="86"/>
                </a:cxn>
                <a:cxn ang="0">
                  <a:pos x="32" y="86"/>
                </a:cxn>
                <a:cxn ang="0">
                  <a:pos x="46" y="98"/>
                </a:cxn>
                <a:cxn ang="0">
                  <a:pos x="46" y="92"/>
                </a:cxn>
                <a:cxn ang="0">
                  <a:pos x="68" y="70"/>
                </a:cxn>
                <a:cxn ang="0">
                  <a:pos x="70" y="64"/>
                </a:cxn>
                <a:cxn ang="0">
                  <a:pos x="74" y="26"/>
                </a:cxn>
                <a:cxn ang="0">
                  <a:pos x="78" y="16"/>
                </a:cxn>
                <a:cxn ang="0">
                  <a:pos x="86" y="10"/>
                </a:cxn>
                <a:cxn ang="0">
                  <a:pos x="92" y="12"/>
                </a:cxn>
                <a:cxn ang="0">
                  <a:pos x="98" y="16"/>
                </a:cxn>
                <a:cxn ang="0">
                  <a:pos x="116" y="8"/>
                </a:cxn>
                <a:cxn ang="0">
                  <a:pos x="128" y="8"/>
                </a:cxn>
                <a:cxn ang="0">
                  <a:pos x="146" y="12"/>
                </a:cxn>
                <a:cxn ang="0">
                  <a:pos x="164" y="12"/>
                </a:cxn>
                <a:cxn ang="0">
                  <a:pos x="172" y="6"/>
                </a:cxn>
                <a:cxn ang="0">
                  <a:pos x="178" y="12"/>
                </a:cxn>
                <a:cxn ang="0">
                  <a:pos x="192" y="12"/>
                </a:cxn>
                <a:cxn ang="0">
                  <a:pos x="206" y="10"/>
                </a:cxn>
                <a:cxn ang="0">
                  <a:pos x="202" y="6"/>
                </a:cxn>
                <a:cxn ang="0">
                  <a:pos x="198" y="2"/>
                </a:cxn>
                <a:cxn ang="0">
                  <a:pos x="202" y="0"/>
                </a:cxn>
                <a:cxn ang="0">
                  <a:pos x="214" y="4"/>
                </a:cxn>
                <a:cxn ang="0">
                  <a:pos x="230" y="10"/>
                </a:cxn>
                <a:cxn ang="0">
                  <a:pos x="240" y="10"/>
                </a:cxn>
                <a:cxn ang="0">
                  <a:pos x="268" y="12"/>
                </a:cxn>
                <a:cxn ang="0">
                  <a:pos x="280" y="14"/>
                </a:cxn>
                <a:cxn ang="0">
                  <a:pos x="332" y="46"/>
                </a:cxn>
                <a:cxn ang="0">
                  <a:pos x="364" y="66"/>
                </a:cxn>
                <a:cxn ang="0">
                  <a:pos x="380" y="80"/>
                </a:cxn>
                <a:cxn ang="0">
                  <a:pos x="404" y="120"/>
                </a:cxn>
                <a:cxn ang="0">
                  <a:pos x="406" y="130"/>
                </a:cxn>
                <a:cxn ang="0">
                  <a:pos x="412" y="158"/>
                </a:cxn>
                <a:cxn ang="0">
                  <a:pos x="382" y="162"/>
                </a:cxn>
                <a:cxn ang="0">
                  <a:pos x="372" y="176"/>
                </a:cxn>
                <a:cxn ang="0">
                  <a:pos x="388" y="194"/>
                </a:cxn>
                <a:cxn ang="0">
                  <a:pos x="370" y="210"/>
                </a:cxn>
                <a:cxn ang="0">
                  <a:pos x="336" y="210"/>
                </a:cxn>
                <a:cxn ang="0">
                  <a:pos x="302" y="242"/>
                </a:cxn>
                <a:cxn ang="0">
                  <a:pos x="278" y="262"/>
                </a:cxn>
                <a:cxn ang="0">
                  <a:pos x="254" y="258"/>
                </a:cxn>
                <a:cxn ang="0">
                  <a:pos x="194" y="244"/>
                </a:cxn>
                <a:cxn ang="0">
                  <a:pos x="174" y="254"/>
                </a:cxn>
                <a:cxn ang="0">
                  <a:pos x="144" y="248"/>
                </a:cxn>
                <a:cxn ang="0">
                  <a:pos x="142" y="230"/>
                </a:cxn>
                <a:cxn ang="0">
                  <a:pos x="106" y="232"/>
                </a:cxn>
                <a:cxn ang="0">
                  <a:pos x="92" y="238"/>
                </a:cxn>
                <a:cxn ang="0">
                  <a:pos x="68" y="230"/>
                </a:cxn>
                <a:cxn ang="0">
                  <a:pos x="46" y="212"/>
                </a:cxn>
                <a:cxn ang="0">
                  <a:pos x="28" y="198"/>
                </a:cxn>
                <a:cxn ang="0">
                  <a:pos x="30" y="176"/>
                </a:cxn>
                <a:cxn ang="0">
                  <a:pos x="14" y="160"/>
                </a:cxn>
                <a:cxn ang="0">
                  <a:pos x="0" y="160"/>
                </a:cxn>
                <a:cxn ang="0">
                  <a:pos x="0" y="116"/>
                </a:cxn>
              </a:cxnLst>
              <a:rect l="0" t="0" r="r" b="b"/>
              <a:pathLst>
                <a:path w="412" h="262">
                  <a:moveTo>
                    <a:pt x="0" y="116"/>
                  </a:moveTo>
                  <a:lnTo>
                    <a:pt x="6" y="98"/>
                  </a:lnTo>
                  <a:lnTo>
                    <a:pt x="16" y="86"/>
                  </a:lnTo>
                  <a:lnTo>
                    <a:pt x="32" y="86"/>
                  </a:lnTo>
                  <a:lnTo>
                    <a:pt x="46" y="98"/>
                  </a:lnTo>
                  <a:lnTo>
                    <a:pt x="46" y="92"/>
                  </a:lnTo>
                  <a:lnTo>
                    <a:pt x="68" y="70"/>
                  </a:lnTo>
                  <a:lnTo>
                    <a:pt x="70" y="64"/>
                  </a:lnTo>
                  <a:lnTo>
                    <a:pt x="74" y="26"/>
                  </a:lnTo>
                  <a:lnTo>
                    <a:pt x="78" y="16"/>
                  </a:lnTo>
                  <a:lnTo>
                    <a:pt x="86" y="10"/>
                  </a:lnTo>
                  <a:lnTo>
                    <a:pt x="92" y="12"/>
                  </a:lnTo>
                  <a:lnTo>
                    <a:pt x="98" y="16"/>
                  </a:lnTo>
                  <a:lnTo>
                    <a:pt x="116" y="8"/>
                  </a:lnTo>
                  <a:lnTo>
                    <a:pt x="128" y="8"/>
                  </a:lnTo>
                  <a:lnTo>
                    <a:pt x="146" y="12"/>
                  </a:lnTo>
                  <a:lnTo>
                    <a:pt x="164" y="12"/>
                  </a:lnTo>
                  <a:lnTo>
                    <a:pt x="172" y="6"/>
                  </a:lnTo>
                  <a:lnTo>
                    <a:pt x="178" y="12"/>
                  </a:lnTo>
                  <a:lnTo>
                    <a:pt x="192" y="12"/>
                  </a:lnTo>
                  <a:lnTo>
                    <a:pt x="206" y="10"/>
                  </a:lnTo>
                  <a:lnTo>
                    <a:pt x="202" y="6"/>
                  </a:lnTo>
                  <a:lnTo>
                    <a:pt x="198" y="2"/>
                  </a:lnTo>
                  <a:lnTo>
                    <a:pt x="202" y="0"/>
                  </a:lnTo>
                  <a:lnTo>
                    <a:pt x="214" y="4"/>
                  </a:lnTo>
                  <a:lnTo>
                    <a:pt x="230" y="10"/>
                  </a:lnTo>
                  <a:lnTo>
                    <a:pt x="240" y="10"/>
                  </a:lnTo>
                  <a:lnTo>
                    <a:pt x="268" y="12"/>
                  </a:lnTo>
                  <a:lnTo>
                    <a:pt x="280" y="14"/>
                  </a:lnTo>
                  <a:lnTo>
                    <a:pt x="332" y="46"/>
                  </a:lnTo>
                  <a:lnTo>
                    <a:pt x="364" y="66"/>
                  </a:lnTo>
                  <a:lnTo>
                    <a:pt x="380" y="80"/>
                  </a:lnTo>
                  <a:lnTo>
                    <a:pt x="404" y="120"/>
                  </a:lnTo>
                  <a:lnTo>
                    <a:pt x="406" y="130"/>
                  </a:lnTo>
                  <a:lnTo>
                    <a:pt x="412" y="158"/>
                  </a:lnTo>
                  <a:lnTo>
                    <a:pt x="382" y="162"/>
                  </a:lnTo>
                  <a:lnTo>
                    <a:pt x="372" y="176"/>
                  </a:lnTo>
                  <a:lnTo>
                    <a:pt x="388" y="194"/>
                  </a:lnTo>
                  <a:lnTo>
                    <a:pt x="370" y="210"/>
                  </a:lnTo>
                  <a:lnTo>
                    <a:pt x="336" y="210"/>
                  </a:lnTo>
                  <a:lnTo>
                    <a:pt x="302" y="242"/>
                  </a:lnTo>
                  <a:lnTo>
                    <a:pt x="278" y="262"/>
                  </a:lnTo>
                  <a:lnTo>
                    <a:pt x="254" y="258"/>
                  </a:lnTo>
                  <a:lnTo>
                    <a:pt x="194" y="244"/>
                  </a:lnTo>
                  <a:lnTo>
                    <a:pt x="174" y="254"/>
                  </a:lnTo>
                  <a:lnTo>
                    <a:pt x="144" y="248"/>
                  </a:lnTo>
                  <a:lnTo>
                    <a:pt x="142" y="230"/>
                  </a:lnTo>
                  <a:lnTo>
                    <a:pt x="106" y="232"/>
                  </a:lnTo>
                  <a:lnTo>
                    <a:pt x="92" y="238"/>
                  </a:lnTo>
                  <a:lnTo>
                    <a:pt x="68" y="230"/>
                  </a:lnTo>
                  <a:lnTo>
                    <a:pt x="46" y="212"/>
                  </a:lnTo>
                  <a:lnTo>
                    <a:pt x="28" y="198"/>
                  </a:lnTo>
                  <a:lnTo>
                    <a:pt x="30" y="176"/>
                  </a:lnTo>
                  <a:lnTo>
                    <a:pt x="14" y="160"/>
                  </a:lnTo>
                  <a:lnTo>
                    <a:pt x="0" y="160"/>
                  </a:lnTo>
                  <a:lnTo>
                    <a:pt x="0" y="11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0" name="Liecestershire"/>
            <p:cNvSpPr>
              <a:spLocks/>
            </p:cNvSpPr>
            <p:nvPr/>
          </p:nvSpPr>
          <p:spPr bwMode="auto">
            <a:xfrm>
              <a:off x="5250577" y="3949378"/>
              <a:ext cx="704278" cy="528570"/>
            </a:xfrm>
            <a:custGeom>
              <a:avLst/>
              <a:gdLst/>
              <a:ahLst/>
              <a:cxnLst>
                <a:cxn ang="0">
                  <a:pos x="0" y="132"/>
                </a:cxn>
                <a:cxn ang="0">
                  <a:pos x="0" y="122"/>
                </a:cxn>
                <a:cxn ang="0">
                  <a:pos x="4" y="120"/>
                </a:cxn>
                <a:cxn ang="0">
                  <a:pos x="10" y="116"/>
                </a:cxn>
                <a:cxn ang="0">
                  <a:pos x="12" y="92"/>
                </a:cxn>
                <a:cxn ang="0">
                  <a:pos x="36" y="84"/>
                </a:cxn>
                <a:cxn ang="0">
                  <a:pos x="48" y="60"/>
                </a:cxn>
                <a:cxn ang="0">
                  <a:pos x="80" y="42"/>
                </a:cxn>
                <a:cxn ang="0">
                  <a:pos x="92" y="76"/>
                </a:cxn>
                <a:cxn ang="0">
                  <a:pos x="100" y="86"/>
                </a:cxn>
                <a:cxn ang="0">
                  <a:pos x="110" y="84"/>
                </a:cxn>
                <a:cxn ang="0">
                  <a:pos x="122" y="74"/>
                </a:cxn>
                <a:cxn ang="0">
                  <a:pos x="152" y="72"/>
                </a:cxn>
                <a:cxn ang="0">
                  <a:pos x="182" y="24"/>
                </a:cxn>
                <a:cxn ang="0">
                  <a:pos x="204" y="0"/>
                </a:cxn>
                <a:cxn ang="0">
                  <a:pos x="206" y="36"/>
                </a:cxn>
                <a:cxn ang="0">
                  <a:pos x="226" y="66"/>
                </a:cxn>
                <a:cxn ang="0">
                  <a:pos x="244" y="100"/>
                </a:cxn>
                <a:cxn ang="0">
                  <a:pos x="274" y="100"/>
                </a:cxn>
                <a:cxn ang="0">
                  <a:pos x="292" y="114"/>
                </a:cxn>
                <a:cxn ang="0">
                  <a:pos x="306" y="124"/>
                </a:cxn>
                <a:cxn ang="0">
                  <a:pos x="294" y="140"/>
                </a:cxn>
                <a:cxn ang="0">
                  <a:pos x="292" y="148"/>
                </a:cxn>
                <a:cxn ang="0">
                  <a:pos x="276" y="176"/>
                </a:cxn>
                <a:cxn ang="0">
                  <a:pos x="254" y="182"/>
                </a:cxn>
                <a:cxn ang="0">
                  <a:pos x="230" y="200"/>
                </a:cxn>
                <a:cxn ang="0">
                  <a:pos x="200" y="204"/>
                </a:cxn>
                <a:cxn ang="0">
                  <a:pos x="186" y="222"/>
                </a:cxn>
                <a:cxn ang="0">
                  <a:pos x="162" y="226"/>
                </a:cxn>
                <a:cxn ang="0">
                  <a:pos x="140" y="240"/>
                </a:cxn>
                <a:cxn ang="0">
                  <a:pos x="132" y="246"/>
                </a:cxn>
                <a:cxn ang="0">
                  <a:pos x="112" y="270"/>
                </a:cxn>
                <a:cxn ang="0">
                  <a:pos x="104" y="262"/>
                </a:cxn>
                <a:cxn ang="0">
                  <a:pos x="82" y="222"/>
                </a:cxn>
                <a:cxn ang="0">
                  <a:pos x="62" y="208"/>
                </a:cxn>
                <a:cxn ang="0">
                  <a:pos x="42" y="200"/>
                </a:cxn>
                <a:cxn ang="0">
                  <a:pos x="2" y="180"/>
                </a:cxn>
                <a:cxn ang="0">
                  <a:pos x="0" y="164"/>
                </a:cxn>
                <a:cxn ang="0">
                  <a:pos x="12" y="148"/>
                </a:cxn>
                <a:cxn ang="0">
                  <a:pos x="10" y="140"/>
                </a:cxn>
                <a:cxn ang="0">
                  <a:pos x="0" y="132"/>
                </a:cxn>
              </a:cxnLst>
              <a:rect l="0" t="0" r="r" b="b"/>
              <a:pathLst>
                <a:path w="306" h="270">
                  <a:moveTo>
                    <a:pt x="0" y="132"/>
                  </a:moveTo>
                  <a:lnTo>
                    <a:pt x="0" y="122"/>
                  </a:lnTo>
                  <a:lnTo>
                    <a:pt x="4" y="120"/>
                  </a:lnTo>
                  <a:lnTo>
                    <a:pt x="10" y="116"/>
                  </a:lnTo>
                  <a:lnTo>
                    <a:pt x="12" y="92"/>
                  </a:lnTo>
                  <a:lnTo>
                    <a:pt x="36" y="84"/>
                  </a:lnTo>
                  <a:lnTo>
                    <a:pt x="48" y="60"/>
                  </a:lnTo>
                  <a:lnTo>
                    <a:pt x="80" y="42"/>
                  </a:lnTo>
                  <a:lnTo>
                    <a:pt x="92" y="76"/>
                  </a:lnTo>
                  <a:lnTo>
                    <a:pt x="100" y="86"/>
                  </a:lnTo>
                  <a:lnTo>
                    <a:pt x="110" y="84"/>
                  </a:lnTo>
                  <a:lnTo>
                    <a:pt x="122" y="74"/>
                  </a:lnTo>
                  <a:lnTo>
                    <a:pt x="152" y="72"/>
                  </a:lnTo>
                  <a:lnTo>
                    <a:pt x="182" y="24"/>
                  </a:lnTo>
                  <a:lnTo>
                    <a:pt x="204" y="0"/>
                  </a:lnTo>
                  <a:lnTo>
                    <a:pt x="206" y="36"/>
                  </a:lnTo>
                  <a:lnTo>
                    <a:pt x="226" y="66"/>
                  </a:lnTo>
                  <a:lnTo>
                    <a:pt x="244" y="100"/>
                  </a:lnTo>
                  <a:lnTo>
                    <a:pt x="274" y="100"/>
                  </a:lnTo>
                  <a:lnTo>
                    <a:pt x="292" y="114"/>
                  </a:lnTo>
                  <a:lnTo>
                    <a:pt x="306" y="124"/>
                  </a:lnTo>
                  <a:lnTo>
                    <a:pt x="294" y="140"/>
                  </a:lnTo>
                  <a:lnTo>
                    <a:pt x="292" y="148"/>
                  </a:lnTo>
                  <a:lnTo>
                    <a:pt x="276" y="176"/>
                  </a:lnTo>
                  <a:lnTo>
                    <a:pt x="254" y="182"/>
                  </a:lnTo>
                  <a:lnTo>
                    <a:pt x="230" y="200"/>
                  </a:lnTo>
                  <a:lnTo>
                    <a:pt x="200" y="204"/>
                  </a:lnTo>
                  <a:lnTo>
                    <a:pt x="186" y="222"/>
                  </a:lnTo>
                  <a:lnTo>
                    <a:pt x="162" y="226"/>
                  </a:lnTo>
                  <a:lnTo>
                    <a:pt x="140" y="240"/>
                  </a:lnTo>
                  <a:lnTo>
                    <a:pt x="132" y="246"/>
                  </a:lnTo>
                  <a:lnTo>
                    <a:pt x="112" y="270"/>
                  </a:lnTo>
                  <a:lnTo>
                    <a:pt x="104" y="262"/>
                  </a:lnTo>
                  <a:lnTo>
                    <a:pt x="82" y="222"/>
                  </a:lnTo>
                  <a:lnTo>
                    <a:pt x="62" y="208"/>
                  </a:lnTo>
                  <a:lnTo>
                    <a:pt x="42" y="200"/>
                  </a:lnTo>
                  <a:lnTo>
                    <a:pt x="2" y="180"/>
                  </a:lnTo>
                  <a:lnTo>
                    <a:pt x="0" y="164"/>
                  </a:lnTo>
                  <a:lnTo>
                    <a:pt x="12" y="148"/>
                  </a:lnTo>
                  <a:lnTo>
                    <a:pt x="10" y="140"/>
                  </a:lnTo>
                  <a:lnTo>
                    <a:pt x="0" y="13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1" name="Hereford and Worcester"/>
            <p:cNvSpPr>
              <a:spLocks/>
            </p:cNvSpPr>
            <p:nvPr/>
          </p:nvSpPr>
          <p:spPr bwMode="auto">
            <a:xfrm>
              <a:off x="4326825" y="4411180"/>
              <a:ext cx="845134" cy="559170"/>
            </a:xfrm>
            <a:custGeom>
              <a:avLst/>
              <a:gdLst/>
              <a:ahLst/>
              <a:cxnLst>
                <a:cxn ang="0">
                  <a:pos x="368" y="152"/>
                </a:cxn>
                <a:cxn ang="0">
                  <a:pos x="358" y="158"/>
                </a:cxn>
                <a:cxn ang="0">
                  <a:pos x="352" y="170"/>
                </a:cxn>
                <a:cxn ang="0">
                  <a:pos x="358" y="188"/>
                </a:cxn>
                <a:cxn ang="0">
                  <a:pos x="342" y="192"/>
                </a:cxn>
                <a:cxn ang="0">
                  <a:pos x="328" y="180"/>
                </a:cxn>
                <a:cxn ang="0">
                  <a:pos x="304" y="184"/>
                </a:cxn>
                <a:cxn ang="0">
                  <a:pos x="276" y="194"/>
                </a:cxn>
                <a:cxn ang="0">
                  <a:pos x="266" y="176"/>
                </a:cxn>
                <a:cxn ang="0">
                  <a:pos x="260" y="172"/>
                </a:cxn>
                <a:cxn ang="0">
                  <a:pos x="248" y="176"/>
                </a:cxn>
                <a:cxn ang="0">
                  <a:pos x="248" y="194"/>
                </a:cxn>
                <a:cxn ang="0">
                  <a:pos x="228" y="206"/>
                </a:cxn>
                <a:cxn ang="0">
                  <a:pos x="210" y="220"/>
                </a:cxn>
                <a:cxn ang="0">
                  <a:pos x="204" y="206"/>
                </a:cxn>
                <a:cxn ang="0">
                  <a:pos x="194" y="200"/>
                </a:cxn>
                <a:cxn ang="0">
                  <a:pos x="178" y="196"/>
                </a:cxn>
                <a:cxn ang="0">
                  <a:pos x="164" y="202"/>
                </a:cxn>
                <a:cxn ang="0">
                  <a:pos x="168" y="218"/>
                </a:cxn>
                <a:cxn ang="0">
                  <a:pos x="180" y="236"/>
                </a:cxn>
                <a:cxn ang="0">
                  <a:pos x="172" y="256"/>
                </a:cxn>
                <a:cxn ang="0">
                  <a:pos x="122" y="286"/>
                </a:cxn>
                <a:cxn ang="0">
                  <a:pos x="100" y="272"/>
                </a:cxn>
                <a:cxn ang="0">
                  <a:pos x="80" y="256"/>
                </a:cxn>
                <a:cxn ang="0">
                  <a:pos x="62" y="240"/>
                </a:cxn>
                <a:cxn ang="0">
                  <a:pos x="54" y="238"/>
                </a:cxn>
                <a:cxn ang="0">
                  <a:pos x="46" y="252"/>
                </a:cxn>
                <a:cxn ang="0">
                  <a:pos x="22" y="234"/>
                </a:cxn>
                <a:cxn ang="0">
                  <a:pos x="10" y="206"/>
                </a:cxn>
                <a:cxn ang="0">
                  <a:pos x="0" y="168"/>
                </a:cxn>
                <a:cxn ang="0">
                  <a:pos x="4" y="130"/>
                </a:cxn>
                <a:cxn ang="0">
                  <a:pos x="16" y="104"/>
                </a:cxn>
                <a:cxn ang="0">
                  <a:pos x="28" y="82"/>
                </a:cxn>
                <a:cxn ang="0">
                  <a:pos x="38" y="62"/>
                </a:cxn>
                <a:cxn ang="0">
                  <a:pos x="54" y="44"/>
                </a:cxn>
                <a:cxn ang="0">
                  <a:pos x="78" y="44"/>
                </a:cxn>
                <a:cxn ang="0">
                  <a:pos x="82" y="64"/>
                </a:cxn>
                <a:cxn ang="0">
                  <a:pos x="96" y="74"/>
                </a:cxn>
                <a:cxn ang="0">
                  <a:pos x="124" y="68"/>
                </a:cxn>
                <a:cxn ang="0">
                  <a:pos x="154" y="66"/>
                </a:cxn>
                <a:cxn ang="0">
                  <a:pos x="180" y="44"/>
                </a:cxn>
                <a:cxn ang="0">
                  <a:pos x="190" y="16"/>
                </a:cxn>
                <a:cxn ang="0">
                  <a:pos x="210" y="12"/>
                </a:cxn>
                <a:cxn ang="0">
                  <a:pos x="226" y="10"/>
                </a:cxn>
                <a:cxn ang="0">
                  <a:pos x="248" y="8"/>
                </a:cxn>
                <a:cxn ang="0">
                  <a:pos x="268" y="0"/>
                </a:cxn>
                <a:cxn ang="0">
                  <a:pos x="290" y="12"/>
                </a:cxn>
                <a:cxn ang="0">
                  <a:pos x="292" y="28"/>
                </a:cxn>
                <a:cxn ang="0">
                  <a:pos x="314" y="28"/>
                </a:cxn>
                <a:cxn ang="0">
                  <a:pos x="328" y="28"/>
                </a:cxn>
                <a:cxn ang="0">
                  <a:pos x="330" y="40"/>
                </a:cxn>
                <a:cxn ang="0">
                  <a:pos x="314" y="54"/>
                </a:cxn>
                <a:cxn ang="0">
                  <a:pos x="318" y="68"/>
                </a:cxn>
                <a:cxn ang="0">
                  <a:pos x="306" y="90"/>
                </a:cxn>
                <a:cxn ang="0">
                  <a:pos x="328" y="122"/>
                </a:cxn>
                <a:cxn ang="0">
                  <a:pos x="332" y="132"/>
                </a:cxn>
                <a:cxn ang="0">
                  <a:pos x="334" y="144"/>
                </a:cxn>
                <a:cxn ang="0">
                  <a:pos x="354" y="144"/>
                </a:cxn>
                <a:cxn ang="0">
                  <a:pos x="360" y="148"/>
                </a:cxn>
                <a:cxn ang="0">
                  <a:pos x="368" y="152"/>
                </a:cxn>
              </a:cxnLst>
              <a:rect l="0" t="0" r="r" b="b"/>
              <a:pathLst>
                <a:path w="368" h="286">
                  <a:moveTo>
                    <a:pt x="368" y="152"/>
                  </a:moveTo>
                  <a:lnTo>
                    <a:pt x="358" y="158"/>
                  </a:lnTo>
                  <a:lnTo>
                    <a:pt x="352" y="170"/>
                  </a:lnTo>
                  <a:lnTo>
                    <a:pt x="358" y="188"/>
                  </a:lnTo>
                  <a:lnTo>
                    <a:pt x="342" y="192"/>
                  </a:lnTo>
                  <a:lnTo>
                    <a:pt x="328" y="180"/>
                  </a:lnTo>
                  <a:lnTo>
                    <a:pt x="304" y="184"/>
                  </a:lnTo>
                  <a:lnTo>
                    <a:pt x="276" y="194"/>
                  </a:lnTo>
                  <a:lnTo>
                    <a:pt x="266" y="176"/>
                  </a:lnTo>
                  <a:lnTo>
                    <a:pt x="260" y="172"/>
                  </a:lnTo>
                  <a:lnTo>
                    <a:pt x="248" y="176"/>
                  </a:lnTo>
                  <a:lnTo>
                    <a:pt x="248" y="194"/>
                  </a:lnTo>
                  <a:lnTo>
                    <a:pt x="228" y="206"/>
                  </a:lnTo>
                  <a:lnTo>
                    <a:pt x="210" y="220"/>
                  </a:lnTo>
                  <a:lnTo>
                    <a:pt x="204" y="206"/>
                  </a:lnTo>
                  <a:lnTo>
                    <a:pt x="194" y="200"/>
                  </a:lnTo>
                  <a:lnTo>
                    <a:pt x="178" y="196"/>
                  </a:lnTo>
                  <a:lnTo>
                    <a:pt x="164" y="202"/>
                  </a:lnTo>
                  <a:lnTo>
                    <a:pt x="168" y="218"/>
                  </a:lnTo>
                  <a:lnTo>
                    <a:pt x="180" y="236"/>
                  </a:lnTo>
                  <a:lnTo>
                    <a:pt x="172" y="256"/>
                  </a:lnTo>
                  <a:lnTo>
                    <a:pt x="122" y="286"/>
                  </a:lnTo>
                  <a:lnTo>
                    <a:pt x="100" y="272"/>
                  </a:lnTo>
                  <a:lnTo>
                    <a:pt x="80" y="256"/>
                  </a:lnTo>
                  <a:lnTo>
                    <a:pt x="62" y="240"/>
                  </a:lnTo>
                  <a:lnTo>
                    <a:pt x="54" y="238"/>
                  </a:lnTo>
                  <a:lnTo>
                    <a:pt x="46" y="252"/>
                  </a:lnTo>
                  <a:lnTo>
                    <a:pt x="22" y="234"/>
                  </a:lnTo>
                  <a:lnTo>
                    <a:pt x="10" y="206"/>
                  </a:lnTo>
                  <a:lnTo>
                    <a:pt x="0" y="168"/>
                  </a:lnTo>
                  <a:lnTo>
                    <a:pt x="4" y="130"/>
                  </a:lnTo>
                  <a:lnTo>
                    <a:pt x="16" y="104"/>
                  </a:lnTo>
                  <a:lnTo>
                    <a:pt x="28" y="82"/>
                  </a:lnTo>
                  <a:lnTo>
                    <a:pt x="38" y="62"/>
                  </a:lnTo>
                  <a:lnTo>
                    <a:pt x="54" y="44"/>
                  </a:lnTo>
                  <a:lnTo>
                    <a:pt x="78" y="44"/>
                  </a:lnTo>
                  <a:lnTo>
                    <a:pt x="82" y="64"/>
                  </a:lnTo>
                  <a:lnTo>
                    <a:pt x="96" y="74"/>
                  </a:lnTo>
                  <a:lnTo>
                    <a:pt x="124" y="68"/>
                  </a:lnTo>
                  <a:lnTo>
                    <a:pt x="154" y="66"/>
                  </a:lnTo>
                  <a:lnTo>
                    <a:pt x="180" y="44"/>
                  </a:lnTo>
                  <a:lnTo>
                    <a:pt x="190" y="16"/>
                  </a:lnTo>
                  <a:lnTo>
                    <a:pt x="210" y="12"/>
                  </a:lnTo>
                  <a:lnTo>
                    <a:pt x="226" y="10"/>
                  </a:lnTo>
                  <a:lnTo>
                    <a:pt x="248" y="8"/>
                  </a:lnTo>
                  <a:lnTo>
                    <a:pt x="268" y="0"/>
                  </a:lnTo>
                  <a:lnTo>
                    <a:pt x="290" y="12"/>
                  </a:lnTo>
                  <a:lnTo>
                    <a:pt x="292" y="28"/>
                  </a:lnTo>
                  <a:lnTo>
                    <a:pt x="314" y="28"/>
                  </a:lnTo>
                  <a:lnTo>
                    <a:pt x="328" y="28"/>
                  </a:lnTo>
                  <a:lnTo>
                    <a:pt x="330" y="40"/>
                  </a:lnTo>
                  <a:lnTo>
                    <a:pt x="314" y="54"/>
                  </a:lnTo>
                  <a:lnTo>
                    <a:pt x="318" y="68"/>
                  </a:lnTo>
                  <a:lnTo>
                    <a:pt x="306" y="90"/>
                  </a:lnTo>
                  <a:lnTo>
                    <a:pt x="328" y="122"/>
                  </a:lnTo>
                  <a:lnTo>
                    <a:pt x="332" y="132"/>
                  </a:lnTo>
                  <a:lnTo>
                    <a:pt x="334" y="144"/>
                  </a:lnTo>
                  <a:lnTo>
                    <a:pt x="354" y="144"/>
                  </a:lnTo>
                  <a:lnTo>
                    <a:pt x="360" y="148"/>
                  </a:lnTo>
                  <a:lnTo>
                    <a:pt x="368" y="15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2" name="Staffordshire"/>
            <p:cNvSpPr>
              <a:spLocks/>
            </p:cNvSpPr>
            <p:nvPr/>
          </p:nvSpPr>
          <p:spPr bwMode="auto">
            <a:xfrm>
              <a:off x="4690431" y="3762988"/>
              <a:ext cx="560147" cy="670449"/>
            </a:xfrm>
            <a:custGeom>
              <a:avLst/>
              <a:gdLst/>
              <a:ahLst/>
              <a:cxnLst>
                <a:cxn ang="0">
                  <a:pos x="68" y="342"/>
                </a:cxn>
                <a:cxn ang="0">
                  <a:pos x="58" y="344"/>
                </a:cxn>
                <a:cxn ang="0">
                  <a:pos x="50" y="344"/>
                </a:cxn>
                <a:cxn ang="0">
                  <a:pos x="48" y="344"/>
                </a:cxn>
                <a:cxn ang="0">
                  <a:pos x="46" y="324"/>
                </a:cxn>
                <a:cxn ang="0">
                  <a:pos x="42" y="308"/>
                </a:cxn>
                <a:cxn ang="0">
                  <a:pos x="44" y="300"/>
                </a:cxn>
                <a:cxn ang="0">
                  <a:pos x="46" y="286"/>
                </a:cxn>
                <a:cxn ang="0">
                  <a:pos x="42" y="270"/>
                </a:cxn>
                <a:cxn ang="0">
                  <a:pos x="40" y="258"/>
                </a:cxn>
                <a:cxn ang="0">
                  <a:pos x="54" y="252"/>
                </a:cxn>
                <a:cxn ang="0">
                  <a:pos x="52" y="234"/>
                </a:cxn>
                <a:cxn ang="0">
                  <a:pos x="20" y="206"/>
                </a:cxn>
                <a:cxn ang="0">
                  <a:pos x="22" y="170"/>
                </a:cxn>
                <a:cxn ang="0">
                  <a:pos x="10" y="174"/>
                </a:cxn>
                <a:cxn ang="0">
                  <a:pos x="2" y="174"/>
                </a:cxn>
                <a:cxn ang="0">
                  <a:pos x="0" y="172"/>
                </a:cxn>
                <a:cxn ang="0">
                  <a:pos x="0" y="170"/>
                </a:cxn>
                <a:cxn ang="0">
                  <a:pos x="0" y="148"/>
                </a:cxn>
                <a:cxn ang="0">
                  <a:pos x="14" y="122"/>
                </a:cxn>
                <a:cxn ang="0">
                  <a:pos x="28" y="84"/>
                </a:cxn>
                <a:cxn ang="0">
                  <a:pos x="56" y="70"/>
                </a:cxn>
                <a:cxn ang="0">
                  <a:pos x="84" y="48"/>
                </a:cxn>
                <a:cxn ang="0">
                  <a:pos x="90" y="30"/>
                </a:cxn>
                <a:cxn ang="0">
                  <a:pos x="98" y="16"/>
                </a:cxn>
                <a:cxn ang="0">
                  <a:pos x="120" y="16"/>
                </a:cxn>
                <a:cxn ang="0">
                  <a:pos x="134" y="0"/>
                </a:cxn>
                <a:cxn ang="0">
                  <a:pos x="166" y="22"/>
                </a:cxn>
                <a:cxn ang="0">
                  <a:pos x="182" y="46"/>
                </a:cxn>
                <a:cxn ang="0">
                  <a:pos x="188" y="56"/>
                </a:cxn>
                <a:cxn ang="0">
                  <a:pos x="194" y="68"/>
                </a:cxn>
                <a:cxn ang="0">
                  <a:pos x="196" y="104"/>
                </a:cxn>
                <a:cxn ang="0">
                  <a:pos x="182" y="120"/>
                </a:cxn>
                <a:cxn ang="0">
                  <a:pos x="176" y="138"/>
                </a:cxn>
                <a:cxn ang="0">
                  <a:pos x="180" y="152"/>
                </a:cxn>
                <a:cxn ang="0">
                  <a:pos x="198" y="154"/>
                </a:cxn>
                <a:cxn ang="0">
                  <a:pos x="216" y="152"/>
                </a:cxn>
                <a:cxn ang="0">
                  <a:pos x="230" y="166"/>
                </a:cxn>
                <a:cxn ang="0">
                  <a:pos x="216" y="178"/>
                </a:cxn>
                <a:cxn ang="0">
                  <a:pos x="206" y="192"/>
                </a:cxn>
                <a:cxn ang="0">
                  <a:pos x="220" y="204"/>
                </a:cxn>
                <a:cxn ang="0">
                  <a:pos x="230" y="214"/>
                </a:cxn>
                <a:cxn ang="0">
                  <a:pos x="244" y="218"/>
                </a:cxn>
                <a:cxn ang="0">
                  <a:pos x="244" y="228"/>
                </a:cxn>
                <a:cxn ang="0">
                  <a:pos x="224" y="244"/>
                </a:cxn>
                <a:cxn ang="0">
                  <a:pos x="200" y="272"/>
                </a:cxn>
                <a:cxn ang="0">
                  <a:pos x="170" y="264"/>
                </a:cxn>
                <a:cxn ang="0">
                  <a:pos x="170" y="246"/>
                </a:cxn>
                <a:cxn ang="0">
                  <a:pos x="146" y="232"/>
                </a:cxn>
                <a:cxn ang="0">
                  <a:pos x="130" y="254"/>
                </a:cxn>
                <a:cxn ang="0">
                  <a:pos x="112" y="262"/>
                </a:cxn>
                <a:cxn ang="0">
                  <a:pos x="98" y="258"/>
                </a:cxn>
                <a:cxn ang="0">
                  <a:pos x="84" y="268"/>
                </a:cxn>
                <a:cxn ang="0">
                  <a:pos x="78" y="280"/>
                </a:cxn>
                <a:cxn ang="0">
                  <a:pos x="82" y="310"/>
                </a:cxn>
                <a:cxn ang="0">
                  <a:pos x="68" y="342"/>
                </a:cxn>
              </a:cxnLst>
              <a:rect l="0" t="0" r="r" b="b"/>
              <a:pathLst>
                <a:path w="244" h="344">
                  <a:moveTo>
                    <a:pt x="68" y="342"/>
                  </a:moveTo>
                  <a:lnTo>
                    <a:pt x="58" y="344"/>
                  </a:lnTo>
                  <a:lnTo>
                    <a:pt x="50" y="344"/>
                  </a:lnTo>
                  <a:lnTo>
                    <a:pt x="48" y="344"/>
                  </a:lnTo>
                  <a:lnTo>
                    <a:pt x="46" y="324"/>
                  </a:lnTo>
                  <a:lnTo>
                    <a:pt x="42" y="308"/>
                  </a:lnTo>
                  <a:lnTo>
                    <a:pt x="44" y="300"/>
                  </a:lnTo>
                  <a:lnTo>
                    <a:pt x="46" y="286"/>
                  </a:lnTo>
                  <a:lnTo>
                    <a:pt x="42" y="270"/>
                  </a:lnTo>
                  <a:lnTo>
                    <a:pt x="40" y="258"/>
                  </a:lnTo>
                  <a:lnTo>
                    <a:pt x="54" y="252"/>
                  </a:lnTo>
                  <a:lnTo>
                    <a:pt x="52" y="234"/>
                  </a:lnTo>
                  <a:lnTo>
                    <a:pt x="20" y="206"/>
                  </a:lnTo>
                  <a:lnTo>
                    <a:pt x="22" y="170"/>
                  </a:lnTo>
                  <a:lnTo>
                    <a:pt x="10" y="174"/>
                  </a:lnTo>
                  <a:lnTo>
                    <a:pt x="2" y="174"/>
                  </a:lnTo>
                  <a:lnTo>
                    <a:pt x="0" y="172"/>
                  </a:lnTo>
                  <a:lnTo>
                    <a:pt x="0" y="170"/>
                  </a:lnTo>
                  <a:lnTo>
                    <a:pt x="0" y="148"/>
                  </a:lnTo>
                  <a:lnTo>
                    <a:pt x="14" y="122"/>
                  </a:lnTo>
                  <a:lnTo>
                    <a:pt x="28" y="84"/>
                  </a:lnTo>
                  <a:lnTo>
                    <a:pt x="56" y="70"/>
                  </a:lnTo>
                  <a:lnTo>
                    <a:pt x="84" y="48"/>
                  </a:lnTo>
                  <a:lnTo>
                    <a:pt x="90" y="30"/>
                  </a:lnTo>
                  <a:lnTo>
                    <a:pt x="98" y="16"/>
                  </a:lnTo>
                  <a:lnTo>
                    <a:pt x="120" y="16"/>
                  </a:lnTo>
                  <a:lnTo>
                    <a:pt x="134" y="0"/>
                  </a:lnTo>
                  <a:lnTo>
                    <a:pt x="166" y="22"/>
                  </a:lnTo>
                  <a:lnTo>
                    <a:pt x="182" y="46"/>
                  </a:lnTo>
                  <a:lnTo>
                    <a:pt x="188" y="56"/>
                  </a:lnTo>
                  <a:lnTo>
                    <a:pt x="194" y="68"/>
                  </a:lnTo>
                  <a:lnTo>
                    <a:pt x="196" y="104"/>
                  </a:lnTo>
                  <a:lnTo>
                    <a:pt x="182" y="120"/>
                  </a:lnTo>
                  <a:lnTo>
                    <a:pt x="176" y="138"/>
                  </a:lnTo>
                  <a:lnTo>
                    <a:pt x="180" y="152"/>
                  </a:lnTo>
                  <a:lnTo>
                    <a:pt x="198" y="154"/>
                  </a:lnTo>
                  <a:lnTo>
                    <a:pt x="216" y="152"/>
                  </a:lnTo>
                  <a:lnTo>
                    <a:pt x="230" y="166"/>
                  </a:lnTo>
                  <a:lnTo>
                    <a:pt x="216" y="178"/>
                  </a:lnTo>
                  <a:lnTo>
                    <a:pt x="206" y="192"/>
                  </a:lnTo>
                  <a:lnTo>
                    <a:pt x="220" y="204"/>
                  </a:lnTo>
                  <a:lnTo>
                    <a:pt x="230" y="214"/>
                  </a:lnTo>
                  <a:lnTo>
                    <a:pt x="244" y="218"/>
                  </a:lnTo>
                  <a:lnTo>
                    <a:pt x="244" y="228"/>
                  </a:lnTo>
                  <a:lnTo>
                    <a:pt x="224" y="244"/>
                  </a:lnTo>
                  <a:lnTo>
                    <a:pt x="200" y="272"/>
                  </a:lnTo>
                  <a:lnTo>
                    <a:pt x="170" y="264"/>
                  </a:lnTo>
                  <a:lnTo>
                    <a:pt x="170" y="246"/>
                  </a:lnTo>
                  <a:lnTo>
                    <a:pt x="146" y="232"/>
                  </a:lnTo>
                  <a:lnTo>
                    <a:pt x="130" y="254"/>
                  </a:lnTo>
                  <a:lnTo>
                    <a:pt x="112" y="262"/>
                  </a:lnTo>
                  <a:lnTo>
                    <a:pt x="98" y="258"/>
                  </a:lnTo>
                  <a:lnTo>
                    <a:pt x="84" y="268"/>
                  </a:lnTo>
                  <a:lnTo>
                    <a:pt x="78" y="280"/>
                  </a:lnTo>
                  <a:lnTo>
                    <a:pt x="82" y="310"/>
                  </a:lnTo>
                  <a:lnTo>
                    <a:pt x="68" y="34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3" name="Shropshire"/>
            <p:cNvSpPr>
              <a:spLocks/>
            </p:cNvSpPr>
            <p:nvPr/>
          </p:nvSpPr>
          <p:spPr bwMode="auto">
            <a:xfrm>
              <a:off x="4258035" y="3977198"/>
              <a:ext cx="556872" cy="578644"/>
            </a:xfrm>
            <a:custGeom>
              <a:avLst/>
              <a:gdLst/>
              <a:ahLst/>
              <a:cxnLst>
                <a:cxn ang="0">
                  <a:pos x="236" y="236"/>
                </a:cxn>
                <a:cxn ang="0">
                  <a:pos x="220" y="238"/>
                </a:cxn>
                <a:cxn ang="0">
                  <a:pos x="210" y="266"/>
                </a:cxn>
                <a:cxn ang="0">
                  <a:pos x="186" y="288"/>
                </a:cxn>
                <a:cxn ang="0">
                  <a:pos x="168" y="290"/>
                </a:cxn>
                <a:cxn ang="0">
                  <a:pos x="154" y="290"/>
                </a:cxn>
                <a:cxn ang="0">
                  <a:pos x="126" y="296"/>
                </a:cxn>
                <a:cxn ang="0">
                  <a:pos x="112" y="286"/>
                </a:cxn>
                <a:cxn ang="0">
                  <a:pos x="108" y="266"/>
                </a:cxn>
                <a:cxn ang="0">
                  <a:pos x="84" y="266"/>
                </a:cxn>
                <a:cxn ang="0">
                  <a:pos x="68" y="284"/>
                </a:cxn>
                <a:cxn ang="0">
                  <a:pos x="50" y="274"/>
                </a:cxn>
                <a:cxn ang="0">
                  <a:pos x="22" y="260"/>
                </a:cxn>
                <a:cxn ang="0">
                  <a:pos x="4" y="248"/>
                </a:cxn>
                <a:cxn ang="0">
                  <a:pos x="0" y="240"/>
                </a:cxn>
                <a:cxn ang="0">
                  <a:pos x="6" y="226"/>
                </a:cxn>
                <a:cxn ang="0">
                  <a:pos x="22" y="218"/>
                </a:cxn>
                <a:cxn ang="0">
                  <a:pos x="46" y="210"/>
                </a:cxn>
                <a:cxn ang="0">
                  <a:pos x="56" y="206"/>
                </a:cxn>
                <a:cxn ang="0">
                  <a:pos x="64" y="190"/>
                </a:cxn>
                <a:cxn ang="0">
                  <a:pos x="54" y="184"/>
                </a:cxn>
                <a:cxn ang="0">
                  <a:pos x="48" y="184"/>
                </a:cxn>
                <a:cxn ang="0">
                  <a:pos x="30" y="198"/>
                </a:cxn>
                <a:cxn ang="0">
                  <a:pos x="20" y="184"/>
                </a:cxn>
                <a:cxn ang="0">
                  <a:pos x="24" y="176"/>
                </a:cxn>
                <a:cxn ang="0">
                  <a:pos x="48" y="146"/>
                </a:cxn>
                <a:cxn ang="0">
                  <a:pos x="68" y="124"/>
                </a:cxn>
                <a:cxn ang="0">
                  <a:pos x="68" y="116"/>
                </a:cxn>
                <a:cxn ang="0">
                  <a:pos x="36" y="90"/>
                </a:cxn>
                <a:cxn ang="0">
                  <a:pos x="22" y="90"/>
                </a:cxn>
                <a:cxn ang="0">
                  <a:pos x="18" y="82"/>
                </a:cxn>
                <a:cxn ang="0">
                  <a:pos x="22" y="64"/>
                </a:cxn>
                <a:cxn ang="0">
                  <a:pos x="34" y="36"/>
                </a:cxn>
                <a:cxn ang="0">
                  <a:pos x="40" y="24"/>
                </a:cxn>
                <a:cxn ang="0">
                  <a:pos x="90" y="16"/>
                </a:cxn>
                <a:cxn ang="0">
                  <a:pos x="112" y="38"/>
                </a:cxn>
                <a:cxn ang="0">
                  <a:pos x="130" y="30"/>
                </a:cxn>
                <a:cxn ang="0">
                  <a:pos x="124" y="12"/>
                </a:cxn>
                <a:cxn ang="0">
                  <a:pos x="138" y="0"/>
                </a:cxn>
                <a:cxn ang="0">
                  <a:pos x="158" y="0"/>
                </a:cxn>
                <a:cxn ang="0">
                  <a:pos x="168" y="10"/>
                </a:cxn>
                <a:cxn ang="0">
                  <a:pos x="202" y="16"/>
                </a:cxn>
                <a:cxn ang="0">
                  <a:pos x="186" y="38"/>
                </a:cxn>
                <a:cxn ang="0">
                  <a:pos x="188" y="62"/>
                </a:cxn>
                <a:cxn ang="0">
                  <a:pos x="192" y="64"/>
                </a:cxn>
                <a:cxn ang="0">
                  <a:pos x="200" y="62"/>
                </a:cxn>
                <a:cxn ang="0">
                  <a:pos x="210" y="60"/>
                </a:cxn>
                <a:cxn ang="0">
                  <a:pos x="208" y="96"/>
                </a:cxn>
                <a:cxn ang="0">
                  <a:pos x="238" y="124"/>
                </a:cxn>
                <a:cxn ang="0">
                  <a:pos x="242" y="142"/>
                </a:cxn>
                <a:cxn ang="0">
                  <a:pos x="226" y="148"/>
                </a:cxn>
                <a:cxn ang="0">
                  <a:pos x="234" y="176"/>
                </a:cxn>
                <a:cxn ang="0">
                  <a:pos x="232" y="198"/>
                </a:cxn>
                <a:cxn ang="0">
                  <a:pos x="234" y="216"/>
                </a:cxn>
                <a:cxn ang="0">
                  <a:pos x="236" y="236"/>
                </a:cxn>
              </a:cxnLst>
              <a:rect l="0" t="0" r="r" b="b"/>
              <a:pathLst>
                <a:path w="242" h="296">
                  <a:moveTo>
                    <a:pt x="236" y="236"/>
                  </a:moveTo>
                  <a:lnTo>
                    <a:pt x="220" y="238"/>
                  </a:lnTo>
                  <a:lnTo>
                    <a:pt x="210" y="266"/>
                  </a:lnTo>
                  <a:lnTo>
                    <a:pt x="186" y="288"/>
                  </a:lnTo>
                  <a:lnTo>
                    <a:pt x="168" y="290"/>
                  </a:lnTo>
                  <a:lnTo>
                    <a:pt x="154" y="290"/>
                  </a:lnTo>
                  <a:lnTo>
                    <a:pt x="126" y="296"/>
                  </a:lnTo>
                  <a:lnTo>
                    <a:pt x="112" y="286"/>
                  </a:lnTo>
                  <a:lnTo>
                    <a:pt x="108" y="266"/>
                  </a:lnTo>
                  <a:lnTo>
                    <a:pt x="84" y="266"/>
                  </a:lnTo>
                  <a:lnTo>
                    <a:pt x="68" y="284"/>
                  </a:lnTo>
                  <a:lnTo>
                    <a:pt x="50" y="274"/>
                  </a:lnTo>
                  <a:lnTo>
                    <a:pt x="22" y="260"/>
                  </a:lnTo>
                  <a:lnTo>
                    <a:pt x="4" y="248"/>
                  </a:lnTo>
                  <a:lnTo>
                    <a:pt x="0" y="240"/>
                  </a:lnTo>
                  <a:lnTo>
                    <a:pt x="6" y="226"/>
                  </a:lnTo>
                  <a:lnTo>
                    <a:pt x="22" y="218"/>
                  </a:lnTo>
                  <a:lnTo>
                    <a:pt x="46" y="210"/>
                  </a:lnTo>
                  <a:lnTo>
                    <a:pt x="56" y="206"/>
                  </a:lnTo>
                  <a:lnTo>
                    <a:pt x="64" y="190"/>
                  </a:lnTo>
                  <a:lnTo>
                    <a:pt x="54" y="184"/>
                  </a:lnTo>
                  <a:lnTo>
                    <a:pt x="48" y="184"/>
                  </a:lnTo>
                  <a:lnTo>
                    <a:pt x="30" y="198"/>
                  </a:lnTo>
                  <a:lnTo>
                    <a:pt x="20" y="184"/>
                  </a:lnTo>
                  <a:lnTo>
                    <a:pt x="24" y="176"/>
                  </a:lnTo>
                  <a:lnTo>
                    <a:pt x="48" y="146"/>
                  </a:lnTo>
                  <a:lnTo>
                    <a:pt x="68" y="124"/>
                  </a:lnTo>
                  <a:lnTo>
                    <a:pt x="68" y="116"/>
                  </a:lnTo>
                  <a:lnTo>
                    <a:pt x="36" y="90"/>
                  </a:lnTo>
                  <a:lnTo>
                    <a:pt x="22" y="90"/>
                  </a:lnTo>
                  <a:lnTo>
                    <a:pt x="18" y="82"/>
                  </a:lnTo>
                  <a:lnTo>
                    <a:pt x="22" y="64"/>
                  </a:lnTo>
                  <a:lnTo>
                    <a:pt x="34" y="36"/>
                  </a:lnTo>
                  <a:lnTo>
                    <a:pt x="40" y="24"/>
                  </a:lnTo>
                  <a:lnTo>
                    <a:pt x="90" y="16"/>
                  </a:lnTo>
                  <a:lnTo>
                    <a:pt x="112" y="38"/>
                  </a:lnTo>
                  <a:lnTo>
                    <a:pt x="130" y="30"/>
                  </a:lnTo>
                  <a:lnTo>
                    <a:pt x="124" y="12"/>
                  </a:lnTo>
                  <a:lnTo>
                    <a:pt x="138" y="0"/>
                  </a:lnTo>
                  <a:lnTo>
                    <a:pt x="158" y="0"/>
                  </a:lnTo>
                  <a:lnTo>
                    <a:pt x="168" y="10"/>
                  </a:lnTo>
                  <a:lnTo>
                    <a:pt x="202" y="16"/>
                  </a:lnTo>
                  <a:lnTo>
                    <a:pt x="186" y="38"/>
                  </a:lnTo>
                  <a:lnTo>
                    <a:pt x="188" y="62"/>
                  </a:lnTo>
                  <a:lnTo>
                    <a:pt x="192" y="64"/>
                  </a:lnTo>
                  <a:lnTo>
                    <a:pt x="200" y="62"/>
                  </a:lnTo>
                  <a:lnTo>
                    <a:pt x="210" y="60"/>
                  </a:lnTo>
                  <a:lnTo>
                    <a:pt x="208" y="96"/>
                  </a:lnTo>
                  <a:lnTo>
                    <a:pt x="238" y="124"/>
                  </a:lnTo>
                  <a:lnTo>
                    <a:pt x="242" y="142"/>
                  </a:lnTo>
                  <a:lnTo>
                    <a:pt x="226" y="148"/>
                  </a:lnTo>
                  <a:lnTo>
                    <a:pt x="234" y="176"/>
                  </a:lnTo>
                  <a:lnTo>
                    <a:pt x="232" y="198"/>
                  </a:lnTo>
                  <a:lnTo>
                    <a:pt x="234" y="216"/>
                  </a:lnTo>
                  <a:lnTo>
                    <a:pt x="236" y="23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4" name="Lincolnshire"/>
            <p:cNvSpPr>
              <a:spLocks/>
            </p:cNvSpPr>
            <p:nvPr/>
          </p:nvSpPr>
          <p:spPr bwMode="auto">
            <a:xfrm>
              <a:off x="5682973" y="3379080"/>
              <a:ext cx="710830" cy="851275"/>
            </a:xfrm>
            <a:custGeom>
              <a:avLst/>
              <a:gdLst/>
              <a:ahLst/>
              <a:cxnLst>
                <a:cxn ang="0">
                  <a:pos x="56" y="392"/>
                </a:cxn>
                <a:cxn ang="0">
                  <a:pos x="40" y="358"/>
                </a:cxn>
                <a:cxn ang="0">
                  <a:pos x="18" y="328"/>
                </a:cxn>
                <a:cxn ang="0">
                  <a:pos x="16" y="292"/>
                </a:cxn>
                <a:cxn ang="0">
                  <a:pos x="22" y="274"/>
                </a:cxn>
                <a:cxn ang="0">
                  <a:pos x="44" y="258"/>
                </a:cxn>
                <a:cxn ang="0">
                  <a:pos x="44" y="212"/>
                </a:cxn>
                <a:cxn ang="0">
                  <a:pos x="24" y="208"/>
                </a:cxn>
                <a:cxn ang="0">
                  <a:pos x="44" y="190"/>
                </a:cxn>
                <a:cxn ang="0">
                  <a:pos x="48" y="182"/>
                </a:cxn>
                <a:cxn ang="0">
                  <a:pos x="46" y="174"/>
                </a:cxn>
                <a:cxn ang="0">
                  <a:pos x="34" y="176"/>
                </a:cxn>
                <a:cxn ang="0">
                  <a:pos x="18" y="184"/>
                </a:cxn>
                <a:cxn ang="0">
                  <a:pos x="20" y="154"/>
                </a:cxn>
                <a:cxn ang="0">
                  <a:pos x="18" y="142"/>
                </a:cxn>
                <a:cxn ang="0">
                  <a:pos x="0" y="78"/>
                </a:cxn>
                <a:cxn ang="0">
                  <a:pos x="16" y="50"/>
                </a:cxn>
                <a:cxn ang="0">
                  <a:pos x="56" y="52"/>
                </a:cxn>
                <a:cxn ang="0">
                  <a:pos x="58" y="70"/>
                </a:cxn>
                <a:cxn ang="0">
                  <a:pos x="80" y="68"/>
                </a:cxn>
                <a:cxn ang="0">
                  <a:pos x="84" y="48"/>
                </a:cxn>
                <a:cxn ang="0">
                  <a:pos x="94" y="40"/>
                </a:cxn>
                <a:cxn ang="0">
                  <a:pos x="122" y="34"/>
                </a:cxn>
                <a:cxn ang="0">
                  <a:pos x="120" y="4"/>
                </a:cxn>
                <a:cxn ang="0">
                  <a:pos x="132" y="0"/>
                </a:cxn>
                <a:cxn ang="0">
                  <a:pos x="164" y="36"/>
                </a:cxn>
                <a:cxn ang="0">
                  <a:pos x="160" y="48"/>
                </a:cxn>
                <a:cxn ang="0">
                  <a:pos x="162" y="78"/>
                </a:cxn>
                <a:cxn ang="0">
                  <a:pos x="182" y="102"/>
                </a:cxn>
                <a:cxn ang="0">
                  <a:pos x="202" y="86"/>
                </a:cxn>
                <a:cxn ang="0">
                  <a:pos x="220" y="58"/>
                </a:cxn>
                <a:cxn ang="0">
                  <a:pos x="232" y="66"/>
                </a:cxn>
                <a:cxn ang="0">
                  <a:pos x="252" y="76"/>
                </a:cxn>
                <a:cxn ang="0">
                  <a:pos x="260" y="88"/>
                </a:cxn>
                <a:cxn ang="0">
                  <a:pos x="276" y="114"/>
                </a:cxn>
                <a:cxn ang="0">
                  <a:pos x="294" y="148"/>
                </a:cxn>
                <a:cxn ang="0">
                  <a:pos x="302" y="178"/>
                </a:cxn>
                <a:cxn ang="0">
                  <a:pos x="308" y="212"/>
                </a:cxn>
                <a:cxn ang="0">
                  <a:pos x="308" y="230"/>
                </a:cxn>
                <a:cxn ang="0">
                  <a:pos x="306" y="238"/>
                </a:cxn>
                <a:cxn ang="0">
                  <a:pos x="294" y="250"/>
                </a:cxn>
                <a:cxn ang="0">
                  <a:pos x="264" y="268"/>
                </a:cxn>
                <a:cxn ang="0">
                  <a:pos x="240" y="314"/>
                </a:cxn>
                <a:cxn ang="0">
                  <a:pos x="230" y="314"/>
                </a:cxn>
                <a:cxn ang="0">
                  <a:pos x="222" y="328"/>
                </a:cxn>
                <a:cxn ang="0">
                  <a:pos x="226" y="332"/>
                </a:cxn>
                <a:cxn ang="0">
                  <a:pos x="234" y="330"/>
                </a:cxn>
                <a:cxn ang="0">
                  <a:pos x="244" y="328"/>
                </a:cxn>
                <a:cxn ang="0">
                  <a:pos x="270" y="322"/>
                </a:cxn>
                <a:cxn ang="0">
                  <a:pos x="280" y="328"/>
                </a:cxn>
                <a:cxn ang="0">
                  <a:pos x="286" y="344"/>
                </a:cxn>
                <a:cxn ang="0">
                  <a:pos x="292" y="354"/>
                </a:cxn>
                <a:cxn ang="0">
                  <a:pos x="298" y="362"/>
                </a:cxn>
                <a:cxn ang="0">
                  <a:pos x="286" y="372"/>
                </a:cxn>
                <a:cxn ang="0">
                  <a:pos x="280" y="392"/>
                </a:cxn>
                <a:cxn ang="0">
                  <a:pos x="232" y="396"/>
                </a:cxn>
                <a:cxn ang="0">
                  <a:pos x="202" y="426"/>
                </a:cxn>
                <a:cxn ang="0">
                  <a:pos x="146" y="424"/>
                </a:cxn>
                <a:cxn ang="0">
                  <a:pos x="122" y="436"/>
                </a:cxn>
                <a:cxn ang="0">
                  <a:pos x="106" y="432"/>
                </a:cxn>
                <a:cxn ang="0">
                  <a:pos x="118" y="416"/>
                </a:cxn>
                <a:cxn ang="0">
                  <a:pos x="86" y="392"/>
                </a:cxn>
                <a:cxn ang="0">
                  <a:pos x="56" y="392"/>
                </a:cxn>
              </a:cxnLst>
              <a:rect l="0" t="0" r="r" b="b"/>
              <a:pathLst>
                <a:path w="308" h="436">
                  <a:moveTo>
                    <a:pt x="56" y="392"/>
                  </a:moveTo>
                  <a:lnTo>
                    <a:pt x="40" y="358"/>
                  </a:lnTo>
                  <a:lnTo>
                    <a:pt x="18" y="328"/>
                  </a:lnTo>
                  <a:lnTo>
                    <a:pt x="16" y="292"/>
                  </a:lnTo>
                  <a:lnTo>
                    <a:pt x="22" y="274"/>
                  </a:lnTo>
                  <a:lnTo>
                    <a:pt x="44" y="258"/>
                  </a:lnTo>
                  <a:lnTo>
                    <a:pt x="44" y="212"/>
                  </a:lnTo>
                  <a:lnTo>
                    <a:pt x="24" y="208"/>
                  </a:lnTo>
                  <a:lnTo>
                    <a:pt x="44" y="190"/>
                  </a:lnTo>
                  <a:lnTo>
                    <a:pt x="48" y="182"/>
                  </a:lnTo>
                  <a:lnTo>
                    <a:pt x="46" y="174"/>
                  </a:lnTo>
                  <a:lnTo>
                    <a:pt x="34" y="176"/>
                  </a:lnTo>
                  <a:lnTo>
                    <a:pt x="18" y="184"/>
                  </a:lnTo>
                  <a:lnTo>
                    <a:pt x="20" y="154"/>
                  </a:lnTo>
                  <a:lnTo>
                    <a:pt x="18" y="142"/>
                  </a:lnTo>
                  <a:lnTo>
                    <a:pt x="0" y="78"/>
                  </a:lnTo>
                  <a:lnTo>
                    <a:pt x="16" y="50"/>
                  </a:lnTo>
                  <a:lnTo>
                    <a:pt x="56" y="52"/>
                  </a:lnTo>
                  <a:lnTo>
                    <a:pt x="58" y="70"/>
                  </a:lnTo>
                  <a:lnTo>
                    <a:pt x="80" y="68"/>
                  </a:lnTo>
                  <a:lnTo>
                    <a:pt x="84" y="48"/>
                  </a:lnTo>
                  <a:lnTo>
                    <a:pt x="94" y="40"/>
                  </a:lnTo>
                  <a:lnTo>
                    <a:pt x="122" y="34"/>
                  </a:lnTo>
                  <a:lnTo>
                    <a:pt x="120" y="4"/>
                  </a:lnTo>
                  <a:lnTo>
                    <a:pt x="132" y="0"/>
                  </a:lnTo>
                  <a:lnTo>
                    <a:pt x="164" y="36"/>
                  </a:lnTo>
                  <a:lnTo>
                    <a:pt x="160" y="48"/>
                  </a:lnTo>
                  <a:lnTo>
                    <a:pt x="162" y="78"/>
                  </a:lnTo>
                  <a:lnTo>
                    <a:pt x="182" y="102"/>
                  </a:lnTo>
                  <a:lnTo>
                    <a:pt x="202" y="86"/>
                  </a:lnTo>
                  <a:lnTo>
                    <a:pt x="220" y="58"/>
                  </a:lnTo>
                  <a:lnTo>
                    <a:pt x="232" y="66"/>
                  </a:lnTo>
                  <a:lnTo>
                    <a:pt x="252" y="76"/>
                  </a:lnTo>
                  <a:lnTo>
                    <a:pt x="260" y="88"/>
                  </a:lnTo>
                  <a:lnTo>
                    <a:pt x="276" y="114"/>
                  </a:lnTo>
                  <a:lnTo>
                    <a:pt x="294" y="148"/>
                  </a:lnTo>
                  <a:lnTo>
                    <a:pt x="302" y="178"/>
                  </a:lnTo>
                  <a:lnTo>
                    <a:pt x="308" y="212"/>
                  </a:lnTo>
                  <a:lnTo>
                    <a:pt x="308" y="230"/>
                  </a:lnTo>
                  <a:lnTo>
                    <a:pt x="306" y="238"/>
                  </a:lnTo>
                  <a:lnTo>
                    <a:pt x="294" y="250"/>
                  </a:lnTo>
                  <a:lnTo>
                    <a:pt x="264" y="268"/>
                  </a:lnTo>
                  <a:lnTo>
                    <a:pt x="240" y="314"/>
                  </a:lnTo>
                  <a:lnTo>
                    <a:pt x="230" y="314"/>
                  </a:lnTo>
                  <a:lnTo>
                    <a:pt x="222" y="328"/>
                  </a:lnTo>
                  <a:lnTo>
                    <a:pt x="226" y="332"/>
                  </a:lnTo>
                  <a:lnTo>
                    <a:pt x="234" y="330"/>
                  </a:lnTo>
                  <a:lnTo>
                    <a:pt x="244" y="328"/>
                  </a:lnTo>
                  <a:lnTo>
                    <a:pt x="270" y="322"/>
                  </a:lnTo>
                  <a:lnTo>
                    <a:pt x="280" y="328"/>
                  </a:lnTo>
                  <a:lnTo>
                    <a:pt x="286" y="344"/>
                  </a:lnTo>
                  <a:lnTo>
                    <a:pt x="292" y="354"/>
                  </a:lnTo>
                  <a:lnTo>
                    <a:pt x="298" y="362"/>
                  </a:lnTo>
                  <a:lnTo>
                    <a:pt x="286" y="372"/>
                  </a:lnTo>
                  <a:lnTo>
                    <a:pt x="280" y="392"/>
                  </a:lnTo>
                  <a:lnTo>
                    <a:pt x="232" y="396"/>
                  </a:lnTo>
                  <a:lnTo>
                    <a:pt x="202" y="426"/>
                  </a:lnTo>
                  <a:lnTo>
                    <a:pt x="146" y="424"/>
                  </a:lnTo>
                  <a:lnTo>
                    <a:pt x="122" y="436"/>
                  </a:lnTo>
                  <a:lnTo>
                    <a:pt x="106" y="432"/>
                  </a:lnTo>
                  <a:lnTo>
                    <a:pt x="118" y="416"/>
                  </a:lnTo>
                  <a:lnTo>
                    <a:pt x="86" y="392"/>
                  </a:lnTo>
                  <a:lnTo>
                    <a:pt x="56" y="39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5" name="Derbyshire"/>
            <p:cNvSpPr>
              <a:spLocks/>
            </p:cNvSpPr>
            <p:nvPr/>
          </p:nvSpPr>
          <p:spPr bwMode="auto">
            <a:xfrm>
              <a:off x="4988520" y="3520959"/>
              <a:ext cx="497909" cy="667666"/>
            </a:xfrm>
            <a:custGeom>
              <a:avLst/>
              <a:gdLst/>
              <a:ahLst/>
              <a:cxnLst>
                <a:cxn ang="0">
                  <a:pos x="192" y="262"/>
                </a:cxn>
                <a:cxn ang="0">
                  <a:pos x="160" y="280"/>
                </a:cxn>
                <a:cxn ang="0">
                  <a:pos x="150" y="304"/>
                </a:cxn>
                <a:cxn ang="0">
                  <a:pos x="126" y="312"/>
                </a:cxn>
                <a:cxn ang="0">
                  <a:pos x="124" y="336"/>
                </a:cxn>
                <a:cxn ang="0">
                  <a:pos x="114" y="342"/>
                </a:cxn>
                <a:cxn ang="0">
                  <a:pos x="100" y="338"/>
                </a:cxn>
                <a:cxn ang="0">
                  <a:pos x="76" y="316"/>
                </a:cxn>
                <a:cxn ang="0">
                  <a:pos x="92" y="296"/>
                </a:cxn>
                <a:cxn ang="0">
                  <a:pos x="100" y="290"/>
                </a:cxn>
                <a:cxn ang="0">
                  <a:pos x="84" y="276"/>
                </a:cxn>
                <a:cxn ang="0">
                  <a:pos x="66" y="278"/>
                </a:cxn>
                <a:cxn ang="0">
                  <a:pos x="50" y="276"/>
                </a:cxn>
                <a:cxn ang="0">
                  <a:pos x="46" y="262"/>
                </a:cxn>
                <a:cxn ang="0">
                  <a:pos x="52" y="244"/>
                </a:cxn>
                <a:cxn ang="0">
                  <a:pos x="66" y="226"/>
                </a:cxn>
                <a:cxn ang="0">
                  <a:pos x="64" y="190"/>
                </a:cxn>
                <a:cxn ang="0">
                  <a:pos x="36" y="146"/>
                </a:cxn>
                <a:cxn ang="0">
                  <a:pos x="4" y="124"/>
                </a:cxn>
                <a:cxn ang="0">
                  <a:pos x="0" y="72"/>
                </a:cxn>
                <a:cxn ang="0">
                  <a:pos x="10" y="36"/>
                </a:cxn>
                <a:cxn ang="0">
                  <a:pos x="24" y="28"/>
                </a:cxn>
                <a:cxn ang="0">
                  <a:pos x="46" y="0"/>
                </a:cxn>
                <a:cxn ang="0">
                  <a:pos x="62" y="6"/>
                </a:cxn>
                <a:cxn ang="0">
                  <a:pos x="74" y="38"/>
                </a:cxn>
                <a:cxn ang="0">
                  <a:pos x="80" y="56"/>
                </a:cxn>
                <a:cxn ang="0">
                  <a:pos x="104" y="74"/>
                </a:cxn>
                <a:cxn ang="0">
                  <a:pos x="150" y="72"/>
                </a:cxn>
                <a:cxn ang="0">
                  <a:pos x="172" y="60"/>
                </a:cxn>
                <a:cxn ang="0">
                  <a:pos x="192" y="78"/>
                </a:cxn>
                <a:cxn ang="0">
                  <a:pos x="208" y="82"/>
                </a:cxn>
                <a:cxn ang="0">
                  <a:pos x="216" y="100"/>
                </a:cxn>
                <a:cxn ang="0">
                  <a:pos x="202" y="130"/>
                </a:cxn>
                <a:cxn ang="0">
                  <a:pos x="172" y="146"/>
                </a:cxn>
                <a:cxn ang="0">
                  <a:pos x="174" y="196"/>
                </a:cxn>
                <a:cxn ang="0">
                  <a:pos x="178" y="224"/>
                </a:cxn>
                <a:cxn ang="0">
                  <a:pos x="192" y="262"/>
                </a:cxn>
              </a:cxnLst>
              <a:rect l="0" t="0" r="r" b="b"/>
              <a:pathLst>
                <a:path w="216" h="342">
                  <a:moveTo>
                    <a:pt x="192" y="262"/>
                  </a:moveTo>
                  <a:lnTo>
                    <a:pt x="160" y="280"/>
                  </a:lnTo>
                  <a:lnTo>
                    <a:pt x="150" y="304"/>
                  </a:lnTo>
                  <a:lnTo>
                    <a:pt x="126" y="312"/>
                  </a:lnTo>
                  <a:lnTo>
                    <a:pt x="124" y="336"/>
                  </a:lnTo>
                  <a:lnTo>
                    <a:pt x="114" y="342"/>
                  </a:lnTo>
                  <a:lnTo>
                    <a:pt x="100" y="338"/>
                  </a:lnTo>
                  <a:lnTo>
                    <a:pt x="76" y="316"/>
                  </a:lnTo>
                  <a:lnTo>
                    <a:pt x="92" y="296"/>
                  </a:lnTo>
                  <a:lnTo>
                    <a:pt x="100" y="290"/>
                  </a:lnTo>
                  <a:lnTo>
                    <a:pt x="84" y="276"/>
                  </a:lnTo>
                  <a:lnTo>
                    <a:pt x="66" y="278"/>
                  </a:lnTo>
                  <a:lnTo>
                    <a:pt x="50" y="276"/>
                  </a:lnTo>
                  <a:lnTo>
                    <a:pt x="46" y="262"/>
                  </a:lnTo>
                  <a:lnTo>
                    <a:pt x="52" y="244"/>
                  </a:lnTo>
                  <a:lnTo>
                    <a:pt x="66" y="226"/>
                  </a:lnTo>
                  <a:lnTo>
                    <a:pt x="64" y="190"/>
                  </a:lnTo>
                  <a:lnTo>
                    <a:pt x="36" y="146"/>
                  </a:lnTo>
                  <a:lnTo>
                    <a:pt x="4" y="124"/>
                  </a:lnTo>
                  <a:lnTo>
                    <a:pt x="0" y="72"/>
                  </a:lnTo>
                  <a:lnTo>
                    <a:pt x="10" y="36"/>
                  </a:lnTo>
                  <a:lnTo>
                    <a:pt x="24" y="28"/>
                  </a:lnTo>
                  <a:lnTo>
                    <a:pt x="46" y="0"/>
                  </a:lnTo>
                  <a:lnTo>
                    <a:pt x="62" y="6"/>
                  </a:lnTo>
                  <a:lnTo>
                    <a:pt x="74" y="38"/>
                  </a:lnTo>
                  <a:lnTo>
                    <a:pt x="80" y="56"/>
                  </a:lnTo>
                  <a:lnTo>
                    <a:pt x="104" y="74"/>
                  </a:lnTo>
                  <a:lnTo>
                    <a:pt x="150" y="72"/>
                  </a:lnTo>
                  <a:lnTo>
                    <a:pt x="172" y="60"/>
                  </a:lnTo>
                  <a:lnTo>
                    <a:pt x="192" y="78"/>
                  </a:lnTo>
                  <a:lnTo>
                    <a:pt x="208" y="82"/>
                  </a:lnTo>
                  <a:lnTo>
                    <a:pt x="216" y="100"/>
                  </a:lnTo>
                  <a:lnTo>
                    <a:pt x="202" y="130"/>
                  </a:lnTo>
                  <a:lnTo>
                    <a:pt x="172" y="146"/>
                  </a:lnTo>
                  <a:lnTo>
                    <a:pt x="174" y="196"/>
                  </a:lnTo>
                  <a:lnTo>
                    <a:pt x="178" y="224"/>
                  </a:lnTo>
                  <a:lnTo>
                    <a:pt x="192" y="26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6" name="Greater Manchester"/>
            <p:cNvSpPr>
              <a:spLocks/>
            </p:cNvSpPr>
            <p:nvPr/>
          </p:nvSpPr>
          <p:spPr bwMode="auto">
            <a:xfrm>
              <a:off x="4543023" y="3337351"/>
              <a:ext cx="550320" cy="356089"/>
            </a:xfrm>
            <a:custGeom>
              <a:avLst/>
              <a:gdLst/>
              <a:ahLst/>
              <a:cxnLst>
                <a:cxn ang="0">
                  <a:pos x="30" y="124"/>
                </a:cxn>
                <a:cxn ang="0">
                  <a:pos x="0" y="106"/>
                </a:cxn>
                <a:cxn ang="0">
                  <a:pos x="2" y="70"/>
                </a:cxn>
                <a:cxn ang="0">
                  <a:pos x="42" y="46"/>
                </a:cxn>
                <a:cxn ang="0">
                  <a:pos x="54" y="34"/>
                </a:cxn>
                <a:cxn ang="0">
                  <a:pos x="64" y="28"/>
                </a:cxn>
                <a:cxn ang="0">
                  <a:pos x="68" y="26"/>
                </a:cxn>
                <a:cxn ang="0">
                  <a:pos x="72" y="26"/>
                </a:cxn>
                <a:cxn ang="0">
                  <a:pos x="80" y="28"/>
                </a:cxn>
                <a:cxn ang="0">
                  <a:pos x="92" y="28"/>
                </a:cxn>
                <a:cxn ang="0">
                  <a:pos x="104" y="28"/>
                </a:cxn>
                <a:cxn ang="0">
                  <a:pos x="130" y="16"/>
                </a:cxn>
                <a:cxn ang="0">
                  <a:pos x="152" y="0"/>
                </a:cxn>
                <a:cxn ang="0">
                  <a:pos x="180" y="0"/>
                </a:cxn>
                <a:cxn ang="0">
                  <a:pos x="192" y="14"/>
                </a:cxn>
                <a:cxn ang="0">
                  <a:pos x="198" y="46"/>
                </a:cxn>
                <a:cxn ang="0">
                  <a:pos x="216" y="68"/>
                </a:cxn>
                <a:cxn ang="0">
                  <a:pos x="230" y="84"/>
                </a:cxn>
                <a:cxn ang="0">
                  <a:pos x="240" y="94"/>
                </a:cxn>
                <a:cxn ang="0">
                  <a:pos x="218" y="122"/>
                </a:cxn>
                <a:cxn ang="0">
                  <a:pos x="204" y="130"/>
                </a:cxn>
                <a:cxn ang="0">
                  <a:pos x="196" y="156"/>
                </a:cxn>
                <a:cxn ang="0">
                  <a:pos x="194" y="166"/>
                </a:cxn>
                <a:cxn ang="0">
                  <a:pos x="152" y="182"/>
                </a:cxn>
                <a:cxn ang="0">
                  <a:pos x="136" y="172"/>
                </a:cxn>
                <a:cxn ang="0">
                  <a:pos x="116" y="180"/>
                </a:cxn>
                <a:cxn ang="0">
                  <a:pos x="96" y="166"/>
                </a:cxn>
                <a:cxn ang="0">
                  <a:pos x="78" y="162"/>
                </a:cxn>
                <a:cxn ang="0">
                  <a:pos x="60" y="160"/>
                </a:cxn>
                <a:cxn ang="0">
                  <a:pos x="56" y="154"/>
                </a:cxn>
                <a:cxn ang="0">
                  <a:pos x="58" y="132"/>
                </a:cxn>
                <a:cxn ang="0">
                  <a:pos x="42" y="118"/>
                </a:cxn>
                <a:cxn ang="0">
                  <a:pos x="30" y="124"/>
                </a:cxn>
              </a:cxnLst>
              <a:rect l="0" t="0" r="r" b="b"/>
              <a:pathLst>
                <a:path w="240" h="182">
                  <a:moveTo>
                    <a:pt x="30" y="124"/>
                  </a:moveTo>
                  <a:lnTo>
                    <a:pt x="0" y="106"/>
                  </a:lnTo>
                  <a:lnTo>
                    <a:pt x="2" y="70"/>
                  </a:lnTo>
                  <a:lnTo>
                    <a:pt x="42" y="46"/>
                  </a:lnTo>
                  <a:lnTo>
                    <a:pt x="54" y="34"/>
                  </a:lnTo>
                  <a:lnTo>
                    <a:pt x="64" y="28"/>
                  </a:lnTo>
                  <a:lnTo>
                    <a:pt x="68" y="26"/>
                  </a:lnTo>
                  <a:lnTo>
                    <a:pt x="72" y="26"/>
                  </a:lnTo>
                  <a:lnTo>
                    <a:pt x="80" y="28"/>
                  </a:lnTo>
                  <a:lnTo>
                    <a:pt x="92" y="28"/>
                  </a:lnTo>
                  <a:lnTo>
                    <a:pt x="104" y="28"/>
                  </a:lnTo>
                  <a:lnTo>
                    <a:pt x="130" y="16"/>
                  </a:lnTo>
                  <a:lnTo>
                    <a:pt x="152" y="0"/>
                  </a:lnTo>
                  <a:lnTo>
                    <a:pt x="180" y="0"/>
                  </a:lnTo>
                  <a:lnTo>
                    <a:pt x="192" y="14"/>
                  </a:lnTo>
                  <a:lnTo>
                    <a:pt x="198" y="46"/>
                  </a:lnTo>
                  <a:lnTo>
                    <a:pt x="216" y="68"/>
                  </a:lnTo>
                  <a:lnTo>
                    <a:pt x="230" y="84"/>
                  </a:lnTo>
                  <a:lnTo>
                    <a:pt x="240" y="94"/>
                  </a:lnTo>
                  <a:lnTo>
                    <a:pt x="218" y="122"/>
                  </a:lnTo>
                  <a:lnTo>
                    <a:pt x="204" y="130"/>
                  </a:lnTo>
                  <a:lnTo>
                    <a:pt x="196" y="156"/>
                  </a:lnTo>
                  <a:lnTo>
                    <a:pt x="194" y="166"/>
                  </a:lnTo>
                  <a:lnTo>
                    <a:pt x="152" y="182"/>
                  </a:lnTo>
                  <a:lnTo>
                    <a:pt x="136" y="172"/>
                  </a:lnTo>
                  <a:lnTo>
                    <a:pt x="116" y="180"/>
                  </a:lnTo>
                  <a:lnTo>
                    <a:pt x="96" y="166"/>
                  </a:lnTo>
                  <a:lnTo>
                    <a:pt x="78" y="162"/>
                  </a:lnTo>
                  <a:lnTo>
                    <a:pt x="60" y="160"/>
                  </a:lnTo>
                  <a:lnTo>
                    <a:pt x="56" y="154"/>
                  </a:lnTo>
                  <a:lnTo>
                    <a:pt x="58" y="132"/>
                  </a:lnTo>
                  <a:lnTo>
                    <a:pt x="42" y="118"/>
                  </a:lnTo>
                  <a:lnTo>
                    <a:pt x="30" y="12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7" name="West Yorkshire"/>
            <p:cNvSpPr>
              <a:spLocks/>
            </p:cNvSpPr>
            <p:nvPr/>
          </p:nvSpPr>
          <p:spPr bwMode="auto">
            <a:xfrm>
              <a:off x="4893525" y="3123141"/>
              <a:ext cx="592905" cy="408946"/>
            </a:xfrm>
            <a:custGeom>
              <a:avLst/>
              <a:gdLst/>
              <a:ahLst/>
              <a:cxnLst>
                <a:cxn ang="0">
                  <a:pos x="104" y="210"/>
                </a:cxn>
                <a:cxn ang="0">
                  <a:pos x="88" y="204"/>
                </a:cxn>
                <a:cxn ang="0">
                  <a:pos x="46" y="154"/>
                </a:cxn>
                <a:cxn ang="0">
                  <a:pos x="40" y="122"/>
                </a:cxn>
                <a:cxn ang="0">
                  <a:pos x="28" y="110"/>
                </a:cxn>
                <a:cxn ang="0">
                  <a:pos x="0" y="110"/>
                </a:cxn>
                <a:cxn ang="0">
                  <a:pos x="0" y="86"/>
                </a:cxn>
                <a:cxn ang="0">
                  <a:pos x="18" y="44"/>
                </a:cxn>
                <a:cxn ang="0">
                  <a:pos x="40" y="0"/>
                </a:cxn>
                <a:cxn ang="0">
                  <a:pos x="124" y="34"/>
                </a:cxn>
                <a:cxn ang="0">
                  <a:pos x="144" y="32"/>
                </a:cxn>
                <a:cxn ang="0">
                  <a:pos x="150" y="20"/>
                </a:cxn>
                <a:cxn ang="0">
                  <a:pos x="164" y="20"/>
                </a:cxn>
                <a:cxn ang="0">
                  <a:pos x="172" y="30"/>
                </a:cxn>
                <a:cxn ang="0">
                  <a:pos x="186" y="28"/>
                </a:cxn>
                <a:cxn ang="0">
                  <a:pos x="194" y="8"/>
                </a:cxn>
                <a:cxn ang="0">
                  <a:pos x="220" y="8"/>
                </a:cxn>
                <a:cxn ang="0">
                  <a:pos x="216" y="84"/>
                </a:cxn>
                <a:cxn ang="0">
                  <a:pos x="244" y="92"/>
                </a:cxn>
                <a:cxn ang="0">
                  <a:pos x="254" y="96"/>
                </a:cxn>
                <a:cxn ang="0">
                  <a:pos x="258" y="114"/>
                </a:cxn>
                <a:cxn ang="0">
                  <a:pos x="244" y="144"/>
                </a:cxn>
                <a:cxn ang="0">
                  <a:pos x="212" y="144"/>
                </a:cxn>
                <a:cxn ang="0">
                  <a:pos x="172" y="156"/>
                </a:cxn>
                <a:cxn ang="0">
                  <a:pos x="156" y="172"/>
                </a:cxn>
                <a:cxn ang="0">
                  <a:pos x="104" y="210"/>
                </a:cxn>
              </a:cxnLst>
              <a:rect l="0" t="0" r="r" b="b"/>
              <a:pathLst>
                <a:path w="258" h="210">
                  <a:moveTo>
                    <a:pt x="104" y="210"/>
                  </a:moveTo>
                  <a:lnTo>
                    <a:pt x="88" y="204"/>
                  </a:lnTo>
                  <a:lnTo>
                    <a:pt x="46" y="154"/>
                  </a:lnTo>
                  <a:lnTo>
                    <a:pt x="40" y="122"/>
                  </a:lnTo>
                  <a:lnTo>
                    <a:pt x="28" y="110"/>
                  </a:lnTo>
                  <a:lnTo>
                    <a:pt x="0" y="110"/>
                  </a:lnTo>
                  <a:lnTo>
                    <a:pt x="0" y="86"/>
                  </a:lnTo>
                  <a:lnTo>
                    <a:pt x="18" y="44"/>
                  </a:lnTo>
                  <a:lnTo>
                    <a:pt x="40" y="0"/>
                  </a:lnTo>
                  <a:lnTo>
                    <a:pt x="124" y="34"/>
                  </a:lnTo>
                  <a:lnTo>
                    <a:pt x="144" y="32"/>
                  </a:lnTo>
                  <a:lnTo>
                    <a:pt x="150" y="20"/>
                  </a:lnTo>
                  <a:lnTo>
                    <a:pt x="164" y="20"/>
                  </a:lnTo>
                  <a:lnTo>
                    <a:pt x="172" y="30"/>
                  </a:lnTo>
                  <a:lnTo>
                    <a:pt x="186" y="28"/>
                  </a:lnTo>
                  <a:lnTo>
                    <a:pt x="194" y="8"/>
                  </a:lnTo>
                  <a:lnTo>
                    <a:pt x="220" y="8"/>
                  </a:lnTo>
                  <a:lnTo>
                    <a:pt x="216" y="84"/>
                  </a:lnTo>
                  <a:lnTo>
                    <a:pt x="244" y="92"/>
                  </a:lnTo>
                  <a:lnTo>
                    <a:pt x="254" y="96"/>
                  </a:lnTo>
                  <a:lnTo>
                    <a:pt x="258" y="114"/>
                  </a:lnTo>
                  <a:lnTo>
                    <a:pt x="244" y="144"/>
                  </a:lnTo>
                  <a:lnTo>
                    <a:pt x="212" y="144"/>
                  </a:lnTo>
                  <a:lnTo>
                    <a:pt x="172" y="156"/>
                  </a:lnTo>
                  <a:lnTo>
                    <a:pt x="156" y="172"/>
                  </a:lnTo>
                  <a:lnTo>
                    <a:pt x="104" y="21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8" name="Humberside"/>
            <p:cNvSpPr>
              <a:spLocks/>
            </p:cNvSpPr>
            <p:nvPr/>
          </p:nvSpPr>
          <p:spPr bwMode="auto">
            <a:xfrm>
              <a:off x="5545391" y="2922841"/>
              <a:ext cx="694451" cy="656539"/>
            </a:xfrm>
            <a:custGeom>
              <a:avLst/>
              <a:gdLst/>
              <a:ahLst/>
              <a:cxnLst>
                <a:cxn ang="0">
                  <a:pos x="22" y="190"/>
                </a:cxn>
                <a:cxn ang="0">
                  <a:pos x="60" y="58"/>
                </a:cxn>
                <a:cxn ang="0">
                  <a:pos x="92" y="72"/>
                </a:cxn>
                <a:cxn ang="0">
                  <a:pos x="148" y="36"/>
                </a:cxn>
                <a:cxn ang="0">
                  <a:pos x="158" y="8"/>
                </a:cxn>
                <a:cxn ang="0">
                  <a:pos x="198" y="22"/>
                </a:cxn>
                <a:cxn ang="0">
                  <a:pos x="218" y="20"/>
                </a:cxn>
                <a:cxn ang="0">
                  <a:pos x="234" y="30"/>
                </a:cxn>
                <a:cxn ang="0">
                  <a:pos x="204" y="66"/>
                </a:cxn>
                <a:cxn ang="0">
                  <a:pos x="208" y="90"/>
                </a:cxn>
                <a:cxn ang="0">
                  <a:pos x="268" y="184"/>
                </a:cxn>
                <a:cxn ang="0">
                  <a:pos x="294" y="222"/>
                </a:cxn>
                <a:cxn ang="0">
                  <a:pos x="302" y="258"/>
                </a:cxn>
                <a:cxn ang="0">
                  <a:pos x="274" y="238"/>
                </a:cxn>
                <a:cxn ang="0">
                  <a:pos x="206" y="206"/>
                </a:cxn>
                <a:cxn ang="0">
                  <a:pos x="164" y="204"/>
                </a:cxn>
                <a:cxn ang="0">
                  <a:pos x="90" y="208"/>
                </a:cxn>
                <a:cxn ang="0">
                  <a:pos x="72" y="220"/>
                </a:cxn>
                <a:cxn ang="0">
                  <a:pos x="112" y="214"/>
                </a:cxn>
                <a:cxn ang="0">
                  <a:pos x="166" y="214"/>
                </a:cxn>
                <a:cxn ang="0">
                  <a:pos x="186" y="210"/>
                </a:cxn>
                <a:cxn ang="0">
                  <a:pos x="210" y="230"/>
                </a:cxn>
                <a:cxn ang="0">
                  <a:pos x="244" y="248"/>
                </a:cxn>
                <a:cxn ang="0">
                  <a:pos x="280" y="292"/>
                </a:cxn>
                <a:cxn ang="0">
                  <a:pos x="242" y="336"/>
                </a:cxn>
                <a:cxn ang="0">
                  <a:pos x="220" y="280"/>
                </a:cxn>
                <a:cxn ang="0">
                  <a:pos x="192" y="236"/>
                </a:cxn>
                <a:cxn ang="0">
                  <a:pos x="182" y="268"/>
                </a:cxn>
                <a:cxn ang="0">
                  <a:pos x="144" y="282"/>
                </a:cxn>
                <a:cxn ang="0">
                  <a:pos x="118" y="304"/>
                </a:cxn>
                <a:cxn ang="0">
                  <a:pos x="76" y="284"/>
                </a:cxn>
                <a:cxn ang="0">
                  <a:pos x="32" y="294"/>
                </a:cxn>
                <a:cxn ang="0">
                  <a:pos x="44" y="276"/>
                </a:cxn>
                <a:cxn ang="0">
                  <a:pos x="48" y="242"/>
                </a:cxn>
                <a:cxn ang="0">
                  <a:pos x="0" y="206"/>
                </a:cxn>
              </a:cxnLst>
              <a:rect l="0" t="0" r="r" b="b"/>
              <a:pathLst>
                <a:path w="302" h="336">
                  <a:moveTo>
                    <a:pt x="0" y="206"/>
                  </a:moveTo>
                  <a:lnTo>
                    <a:pt x="22" y="190"/>
                  </a:lnTo>
                  <a:lnTo>
                    <a:pt x="18" y="106"/>
                  </a:lnTo>
                  <a:lnTo>
                    <a:pt x="60" y="58"/>
                  </a:lnTo>
                  <a:lnTo>
                    <a:pt x="84" y="62"/>
                  </a:lnTo>
                  <a:lnTo>
                    <a:pt x="92" y="72"/>
                  </a:lnTo>
                  <a:lnTo>
                    <a:pt x="134" y="34"/>
                  </a:lnTo>
                  <a:lnTo>
                    <a:pt x="148" y="36"/>
                  </a:lnTo>
                  <a:lnTo>
                    <a:pt x="160" y="26"/>
                  </a:lnTo>
                  <a:lnTo>
                    <a:pt x="158" y="8"/>
                  </a:lnTo>
                  <a:lnTo>
                    <a:pt x="174" y="0"/>
                  </a:lnTo>
                  <a:lnTo>
                    <a:pt x="198" y="22"/>
                  </a:lnTo>
                  <a:lnTo>
                    <a:pt x="204" y="16"/>
                  </a:lnTo>
                  <a:lnTo>
                    <a:pt x="218" y="20"/>
                  </a:lnTo>
                  <a:lnTo>
                    <a:pt x="232" y="24"/>
                  </a:lnTo>
                  <a:lnTo>
                    <a:pt x="234" y="30"/>
                  </a:lnTo>
                  <a:lnTo>
                    <a:pt x="218" y="42"/>
                  </a:lnTo>
                  <a:lnTo>
                    <a:pt x="204" y="66"/>
                  </a:lnTo>
                  <a:lnTo>
                    <a:pt x="204" y="76"/>
                  </a:lnTo>
                  <a:lnTo>
                    <a:pt x="208" y="90"/>
                  </a:lnTo>
                  <a:lnTo>
                    <a:pt x="246" y="152"/>
                  </a:lnTo>
                  <a:lnTo>
                    <a:pt x="268" y="184"/>
                  </a:lnTo>
                  <a:lnTo>
                    <a:pt x="288" y="214"/>
                  </a:lnTo>
                  <a:lnTo>
                    <a:pt x="294" y="222"/>
                  </a:lnTo>
                  <a:lnTo>
                    <a:pt x="300" y="234"/>
                  </a:lnTo>
                  <a:lnTo>
                    <a:pt x="302" y="258"/>
                  </a:lnTo>
                  <a:lnTo>
                    <a:pt x="290" y="244"/>
                  </a:lnTo>
                  <a:lnTo>
                    <a:pt x="274" y="238"/>
                  </a:lnTo>
                  <a:lnTo>
                    <a:pt x="258" y="238"/>
                  </a:lnTo>
                  <a:lnTo>
                    <a:pt x="206" y="206"/>
                  </a:lnTo>
                  <a:lnTo>
                    <a:pt x="190" y="198"/>
                  </a:lnTo>
                  <a:lnTo>
                    <a:pt x="164" y="204"/>
                  </a:lnTo>
                  <a:lnTo>
                    <a:pt x="104" y="206"/>
                  </a:lnTo>
                  <a:lnTo>
                    <a:pt x="90" y="208"/>
                  </a:lnTo>
                  <a:lnTo>
                    <a:pt x="56" y="214"/>
                  </a:lnTo>
                  <a:lnTo>
                    <a:pt x="72" y="220"/>
                  </a:lnTo>
                  <a:lnTo>
                    <a:pt x="96" y="216"/>
                  </a:lnTo>
                  <a:lnTo>
                    <a:pt x="112" y="214"/>
                  </a:lnTo>
                  <a:lnTo>
                    <a:pt x="140" y="218"/>
                  </a:lnTo>
                  <a:lnTo>
                    <a:pt x="166" y="214"/>
                  </a:lnTo>
                  <a:lnTo>
                    <a:pt x="176" y="212"/>
                  </a:lnTo>
                  <a:lnTo>
                    <a:pt x="186" y="210"/>
                  </a:lnTo>
                  <a:lnTo>
                    <a:pt x="190" y="210"/>
                  </a:lnTo>
                  <a:lnTo>
                    <a:pt x="210" y="230"/>
                  </a:lnTo>
                  <a:lnTo>
                    <a:pt x="226" y="248"/>
                  </a:lnTo>
                  <a:lnTo>
                    <a:pt x="244" y="248"/>
                  </a:lnTo>
                  <a:lnTo>
                    <a:pt x="262" y="256"/>
                  </a:lnTo>
                  <a:lnTo>
                    <a:pt x="280" y="292"/>
                  </a:lnTo>
                  <a:lnTo>
                    <a:pt x="262" y="320"/>
                  </a:lnTo>
                  <a:lnTo>
                    <a:pt x="242" y="336"/>
                  </a:lnTo>
                  <a:lnTo>
                    <a:pt x="222" y="312"/>
                  </a:lnTo>
                  <a:lnTo>
                    <a:pt x="220" y="280"/>
                  </a:lnTo>
                  <a:lnTo>
                    <a:pt x="224" y="270"/>
                  </a:lnTo>
                  <a:lnTo>
                    <a:pt x="192" y="236"/>
                  </a:lnTo>
                  <a:lnTo>
                    <a:pt x="180" y="238"/>
                  </a:lnTo>
                  <a:lnTo>
                    <a:pt x="182" y="268"/>
                  </a:lnTo>
                  <a:lnTo>
                    <a:pt x="156" y="274"/>
                  </a:lnTo>
                  <a:lnTo>
                    <a:pt x="144" y="282"/>
                  </a:lnTo>
                  <a:lnTo>
                    <a:pt x="140" y="302"/>
                  </a:lnTo>
                  <a:lnTo>
                    <a:pt x="118" y="304"/>
                  </a:lnTo>
                  <a:lnTo>
                    <a:pt x="116" y="286"/>
                  </a:lnTo>
                  <a:lnTo>
                    <a:pt x="76" y="284"/>
                  </a:lnTo>
                  <a:lnTo>
                    <a:pt x="60" y="310"/>
                  </a:lnTo>
                  <a:lnTo>
                    <a:pt x="32" y="294"/>
                  </a:lnTo>
                  <a:lnTo>
                    <a:pt x="26" y="278"/>
                  </a:lnTo>
                  <a:lnTo>
                    <a:pt x="44" y="276"/>
                  </a:lnTo>
                  <a:lnTo>
                    <a:pt x="46" y="262"/>
                  </a:lnTo>
                  <a:lnTo>
                    <a:pt x="48" y="242"/>
                  </a:lnTo>
                  <a:lnTo>
                    <a:pt x="26" y="220"/>
                  </a:lnTo>
                  <a:lnTo>
                    <a:pt x="0" y="20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69" name="North Yorkshire"/>
            <p:cNvSpPr>
              <a:spLocks/>
            </p:cNvSpPr>
            <p:nvPr/>
          </p:nvSpPr>
          <p:spPr bwMode="auto">
            <a:xfrm>
              <a:off x="4628191" y="2633520"/>
              <a:ext cx="1388903" cy="712177"/>
            </a:xfrm>
            <a:custGeom>
              <a:avLst/>
              <a:gdLst/>
              <a:ahLst/>
              <a:cxnLst>
                <a:cxn ang="0">
                  <a:pos x="372" y="364"/>
                </a:cxn>
                <a:cxn ang="0">
                  <a:pos x="358" y="342"/>
                </a:cxn>
                <a:cxn ang="0">
                  <a:pos x="332" y="258"/>
                </a:cxn>
                <a:cxn ang="0">
                  <a:pos x="300" y="278"/>
                </a:cxn>
                <a:cxn ang="0">
                  <a:pos x="280" y="270"/>
                </a:cxn>
                <a:cxn ang="0">
                  <a:pos x="258" y="282"/>
                </a:cxn>
                <a:cxn ang="0">
                  <a:pos x="154" y="250"/>
                </a:cxn>
                <a:cxn ang="0">
                  <a:pos x="112" y="288"/>
                </a:cxn>
                <a:cxn ang="0">
                  <a:pos x="32" y="232"/>
                </a:cxn>
                <a:cxn ang="0">
                  <a:pos x="28" y="144"/>
                </a:cxn>
                <a:cxn ang="0">
                  <a:pos x="48" y="102"/>
                </a:cxn>
                <a:cxn ang="0">
                  <a:pos x="42" y="70"/>
                </a:cxn>
                <a:cxn ang="0">
                  <a:pos x="86" y="40"/>
                </a:cxn>
                <a:cxn ang="0">
                  <a:pos x="116" y="44"/>
                </a:cxn>
                <a:cxn ang="0">
                  <a:pos x="158" y="48"/>
                </a:cxn>
                <a:cxn ang="0">
                  <a:pos x="194" y="18"/>
                </a:cxn>
                <a:cxn ang="0">
                  <a:pos x="246" y="20"/>
                </a:cxn>
                <a:cxn ang="0">
                  <a:pos x="278" y="24"/>
                </a:cxn>
                <a:cxn ang="0">
                  <a:pos x="336" y="42"/>
                </a:cxn>
                <a:cxn ang="0">
                  <a:pos x="380" y="28"/>
                </a:cxn>
                <a:cxn ang="0">
                  <a:pos x="430" y="30"/>
                </a:cxn>
                <a:cxn ang="0">
                  <a:pos x="458" y="0"/>
                </a:cxn>
                <a:cxn ang="0">
                  <a:pos x="504" y="24"/>
                </a:cxn>
                <a:cxn ang="0">
                  <a:pos x="516" y="52"/>
                </a:cxn>
                <a:cxn ang="0">
                  <a:pos x="558" y="120"/>
                </a:cxn>
                <a:cxn ang="0">
                  <a:pos x="584" y="134"/>
                </a:cxn>
                <a:cxn ang="0">
                  <a:pos x="590" y="154"/>
                </a:cxn>
                <a:cxn ang="0">
                  <a:pos x="602" y="164"/>
                </a:cxn>
                <a:cxn ang="0">
                  <a:pos x="572" y="148"/>
                </a:cxn>
                <a:cxn ang="0">
                  <a:pos x="558" y="174"/>
                </a:cxn>
                <a:cxn ang="0">
                  <a:pos x="532" y="182"/>
                </a:cxn>
                <a:cxn ang="0">
                  <a:pos x="482" y="210"/>
                </a:cxn>
                <a:cxn ang="0">
                  <a:pos x="416" y="254"/>
                </a:cxn>
                <a:cxn ang="0">
                  <a:pos x="398" y="352"/>
                </a:cxn>
              </a:cxnLst>
              <a:rect l="0" t="0" r="r" b="b"/>
              <a:pathLst>
                <a:path w="602" h="364">
                  <a:moveTo>
                    <a:pt x="398" y="352"/>
                  </a:moveTo>
                  <a:lnTo>
                    <a:pt x="372" y="364"/>
                  </a:lnTo>
                  <a:lnTo>
                    <a:pt x="368" y="346"/>
                  </a:lnTo>
                  <a:lnTo>
                    <a:pt x="358" y="342"/>
                  </a:lnTo>
                  <a:lnTo>
                    <a:pt x="330" y="334"/>
                  </a:lnTo>
                  <a:lnTo>
                    <a:pt x="332" y="258"/>
                  </a:lnTo>
                  <a:lnTo>
                    <a:pt x="308" y="258"/>
                  </a:lnTo>
                  <a:lnTo>
                    <a:pt x="300" y="278"/>
                  </a:lnTo>
                  <a:lnTo>
                    <a:pt x="286" y="280"/>
                  </a:lnTo>
                  <a:lnTo>
                    <a:pt x="280" y="270"/>
                  </a:lnTo>
                  <a:lnTo>
                    <a:pt x="264" y="270"/>
                  </a:lnTo>
                  <a:lnTo>
                    <a:pt x="258" y="282"/>
                  </a:lnTo>
                  <a:lnTo>
                    <a:pt x="238" y="284"/>
                  </a:lnTo>
                  <a:lnTo>
                    <a:pt x="154" y="250"/>
                  </a:lnTo>
                  <a:lnTo>
                    <a:pt x="132" y="290"/>
                  </a:lnTo>
                  <a:lnTo>
                    <a:pt x="112" y="288"/>
                  </a:lnTo>
                  <a:lnTo>
                    <a:pt x="62" y="260"/>
                  </a:lnTo>
                  <a:lnTo>
                    <a:pt x="32" y="232"/>
                  </a:lnTo>
                  <a:lnTo>
                    <a:pt x="0" y="180"/>
                  </a:lnTo>
                  <a:lnTo>
                    <a:pt x="28" y="144"/>
                  </a:lnTo>
                  <a:lnTo>
                    <a:pt x="48" y="134"/>
                  </a:lnTo>
                  <a:lnTo>
                    <a:pt x="48" y="102"/>
                  </a:lnTo>
                  <a:lnTo>
                    <a:pt x="28" y="78"/>
                  </a:lnTo>
                  <a:lnTo>
                    <a:pt x="42" y="70"/>
                  </a:lnTo>
                  <a:lnTo>
                    <a:pt x="70" y="72"/>
                  </a:lnTo>
                  <a:lnTo>
                    <a:pt x="86" y="40"/>
                  </a:lnTo>
                  <a:lnTo>
                    <a:pt x="108" y="32"/>
                  </a:lnTo>
                  <a:lnTo>
                    <a:pt x="116" y="44"/>
                  </a:lnTo>
                  <a:lnTo>
                    <a:pt x="150" y="38"/>
                  </a:lnTo>
                  <a:lnTo>
                    <a:pt x="158" y="48"/>
                  </a:lnTo>
                  <a:lnTo>
                    <a:pt x="186" y="42"/>
                  </a:lnTo>
                  <a:lnTo>
                    <a:pt x="194" y="18"/>
                  </a:lnTo>
                  <a:lnTo>
                    <a:pt x="224" y="8"/>
                  </a:lnTo>
                  <a:lnTo>
                    <a:pt x="246" y="20"/>
                  </a:lnTo>
                  <a:lnTo>
                    <a:pt x="252" y="38"/>
                  </a:lnTo>
                  <a:lnTo>
                    <a:pt x="278" y="24"/>
                  </a:lnTo>
                  <a:lnTo>
                    <a:pt x="298" y="26"/>
                  </a:lnTo>
                  <a:lnTo>
                    <a:pt x="336" y="42"/>
                  </a:lnTo>
                  <a:lnTo>
                    <a:pt x="352" y="38"/>
                  </a:lnTo>
                  <a:lnTo>
                    <a:pt x="380" y="28"/>
                  </a:lnTo>
                  <a:lnTo>
                    <a:pt x="412" y="32"/>
                  </a:lnTo>
                  <a:lnTo>
                    <a:pt x="430" y="30"/>
                  </a:lnTo>
                  <a:lnTo>
                    <a:pt x="434" y="14"/>
                  </a:lnTo>
                  <a:lnTo>
                    <a:pt x="458" y="0"/>
                  </a:lnTo>
                  <a:lnTo>
                    <a:pt x="482" y="14"/>
                  </a:lnTo>
                  <a:lnTo>
                    <a:pt x="504" y="24"/>
                  </a:lnTo>
                  <a:lnTo>
                    <a:pt x="512" y="34"/>
                  </a:lnTo>
                  <a:lnTo>
                    <a:pt x="516" y="52"/>
                  </a:lnTo>
                  <a:lnTo>
                    <a:pt x="534" y="72"/>
                  </a:lnTo>
                  <a:lnTo>
                    <a:pt x="558" y="120"/>
                  </a:lnTo>
                  <a:lnTo>
                    <a:pt x="574" y="128"/>
                  </a:lnTo>
                  <a:lnTo>
                    <a:pt x="584" y="134"/>
                  </a:lnTo>
                  <a:lnTo>
                    <a:pt x="590" y="146"/>
                  </a:lnTo>
                  <a:lnTo>
                    <a:pt x="590" y="154"/>
                  </a:lnTo>
                  <a:lnTo>
                    <a:pt x="594" y="158"/>
                  </a:lnTo>
                  <a:lnTo>
                    <a:pt x="602" y="164"/>
                  </a:lnTo>
                  <a:lnTo>
                    <a:pt x="594" y="170"/>
                  </a:lnTo>
                  <a:lnTo>
                    <a:pt x="572" y="148"/>
                  </a:lnTo>
                  <a:lnTo>
                    <a:pt x="556" y="154"/>
                  </a:lnTo>
                  <a:lnTo>
                    <a:pt x="558" y="174"/>
                  </a:lnTo>
                  <a:lnTo>
                    <a:pt x="546" y="184"/>
                  </a:lnTo>
                  <a:lnTo>
                    <a:pt x="532" y="182"/>
                  </a:lnTo>
                  <a:lnTo>
                    <a:pt x="490" y="220"/>
                  </a:lnTo>
                  <a:lnTo>
                    <a:pt x="482" y="210"/>
                  </a:lnTo>
                  <a:lnTo>
                    <a:pt x="458" y="206"/>
                  </a:lnTo>
                  <a:lnTo>
                    <a:pt x="416" y="254"/>
                  </a:lnTo>
                  <a:lnTo>
                    <a:pt x="420" y="338"/>
                  </a:lnTo>
                  <a:lnTo>
                    <a:pt x="398" y="35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0" name="Durham"/>
            <p:cNvSpPr>
              <a:spLocks/>
            </p:cNvSpPr>
            <p:nvPr/>
          </p:nvSpPr>
          <p:spPr bwMode="auto">
            <a:xfrm>
              <a:off x="4762495" y="2344196"/>
              <a:ext cx="622386" cy="381127"/>
            </a:xfrm>
            <a:custGeom>
              <a:avLst/>
              <a:gdLst/>
              <a:ahLst/>
              <a:cxnLst>
                <a:cxn ang="0">
                  <a:pos x="220" y="173"/>
                </a:cxn>
                <a:cxn ang="0">
                  <a:pos x="194" y="187"/>
                </a:cxn>
                <a:cxn ang="0">
                  <a:pos x="186" y="169"/>
                </a:cxn>
                <a:cxn ang="0">
                  <a:pos x="164" y="157"/>
                </a:cxn>
                <a:cxn ang="0">
                  <a:pos x="136" y="167"/>
                </a:cxn>
                <a:cxn ang="0">
                  <a:pos x="126" y="191"/>
                </a:cxn>
                <a:cxn ang="0">
                  <a:pos x="100" y="195"/>
                </a:cxn>
                <a:cxn ang="0">
                  <a:pos x="92" y="187"/>
                </a:cxn>
                <a:cxn ang="0">
                  <a:pos x="58" y="193"/>
                </a:cxn>
                <a:cxn ang="0">
                  <a:pos x="50" y="181"/>
                </a:cxn>
                <a:cxn ang="0">
                  <a:pos x="54" y="161"/>
                </a:cxn>
                <a:cxn ang="0">
                  <a:pos x="30" y="161"/>
                </a:cxn>
                <a:cxn ang="0">
                  <a:pos x="0" y="125"/>
                </a:cxn>
                <a:cxn ang="0">
                  <a:pos x="2" y="109"/>
                </a:cxn>
                <a:cxn ang="0">
                  <a:pos x="18" y="94"/>
                </a:cxn>
                <a:cxn ang="0">
                  <a:pos x="0" y="78"/>
                </a:cxn>
                <a:cxn ang="0">
                  <a:pos x="6" y="42"/>
                </a:cxn>
                <a:cxn ang="0">
                  <a:pos x="30" y="46"/>
                </a:cxn>
                <a:cxn ang="0">
                  <a:pos x="72" y="16"/>
                </a:cxn>
                <a:cxn ang="0">
                  <a:pos x="96" y="12"/>
                </a:cxn>
                <a:cxn ang="0">
                  <a:pos x="116" y="18"/>
                </a:cxn>
                <a:cxn ang="0">
                  <a:pos x="132" y="0"/>
                </a:cxn>
                <a:cxn ang="0">
                  <a:pos x="168" y="10"/>
                </a:cxn>
                <a:cxn ang="0">
                  <a:pos x="210" y="12"/>
                </a:cxn>
                <a:cxn ang="0">
                  <a:pos x="218" y="26"/>
                </a:cxn>
                <a:cxn ang="0">
                  <a:pos x="232" y="32"/>
                </a:cxn>
                <a:cxn ang="0">
                  <a:pos x="246" y="24"/>
                </a:cxn>
                <a:cxn ang="0">
                  <a:pos x="256" y="52"/>
                </a:cxn>
                <a:cxn ang="0">
                  <a:pos x="270" y="74"/>
                </a:cxn>
                <a:cxn ang="0">
                  <a:pos x="252" y="82"/>
                </a:cxn>
                <a:cxn ang="0">
                  <a:pos x="222" y="127"/>
                </a:cxn>
                <a:cxn ang="0">
                  <a:pos x="220" y="173"/>
                </a:cxn>
              </a:cxnLst>
              <a:rect l="0" t="0" r="r" b="b"/>
              <a:pathLst>
                <a:path w="270" h="195">
                  <a:moveTo>
                    <a:pt x="220" y="173"/>
                  </a:moveTo>
                  <a:lnTo>
                    <a:pt x="194" y="187"/>
                  </a:lnTo>
                  <a:lnTo>
                    <a:pt x="186" y="169"/>
                  </a:lnTo>
                  <a:lnTo>
                    <a:pt x="164" y="157"/>
                  </a:lnTo>
                  <a:lnTo>
                    <a:pt x="136" y="167"/>
                  </a:lnTo>
                  <a:lnTo>
                    <a:pt x="126" y="191"/>
                  </a:lnTo>
                  <a:lnTo>
                    <a:pt x="100" y="195"/>
                  </a:lnTo>
                  <a:lnTo>
                    <a:pt x="92" y="187"/>
                  </a:lnTo>
                  <a:lnTo>
                    <a:pt x="58" y="193"/>
                  </a:lnTo>
                  <a:lnTo>
                    <a:pt x="50" y="181"/>
                  </a:lnTo>
                  <a:lnTo>
                    <a:pt x="54" y="161"/>
                  </a:lnTo>
                  <a:lnTo>
                    <a:pt x="30" y="161"/>
                  </a:lnTo>
                  <a:lnTo>
                    <a:pt x="0" y="125"/>
                  </a:lnTo>
                  <a:lnTo>
                    <a:pt x="2" y="109"/>
                  </a:lnTo>
                  <a:lnTo>
                    <a:pt x="18" y="94"/>
                  </a:lnTo>
                  <a:lnTo>
                    <a:pt x="0" y="78"/>
                  </a:lnTo>
                  <a:lnTo>
                    <a:pt x="6" y="42"/>
                  </a:lnTo>
                  <a:lnTo>
                    <a:pt x="30" y="46"/>
                  </a:lnTo>
                  <a:lnTo>
                    <a:pt x="72" y="16"/>
                  </a:lnTo>
                  <a:lnTo>
                    <a:pt x="96" y="12"/>
                  </a:lnTo>
                  <a:lnTo>
                    <a:pt x="116" y="18"/>
                  </a:lnTo>
                  <a:lnTo>
                    <a:pt x="132" y="0"/>
                  </a:lnTo>
                  <a:lnTo>
                    <a:pt x="168" y="10"/>
                  </a:lnTo>
                  <a:lnTo>
                    <a:pt x="210" y="12"/>
                  </a:lnTo>
                  <a:lnTo>
                    <a:pt x="218" y="26"/>
                  </a:lnTo>
                  <a:lnTo>
                    <a:pt x="232" y="32"/>
                  </a:lnTo>
                  <a:lnTo>
                    <a:pt x="246" y="24"/>
                  </a:lnTo>
                  <a:lnTo>
                    <a:pt x="256" y="52"/>
                  </a:lnTo>
                  <a:lnTo>
                    <a:pt x="270" y="74"/>
                  </a:lnTo>
                  <a:lnTo>
                    <a:pt x="252" y="82"/>
                  </a:lnTo>
                  <a:lnTo>
                    <a:pt x="222" y="127"/>
                  </a:lnTo>
                  <a:lnTo>
                    <a:pt x="220" y="173"/>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1" name="Lancashire"/>
            <p:cNvSpPr>
              <a:spLocks/>
            </p:cNvSpPr>
            <p:nvPr/>
          </p:nvSpPr>
          <p:spPr bwMode="auto">
            <a:xfrm>
              <a:off x="4359583" y="2920059"/>
              <a:ext cx="573250" cy="623155"/>
            </a:xfrm>
            <a:custGeom>
              <a:avLst/>
              <a:gdLst/>
              <a:ahLst/>
              <a:cxnLst>
                <a:cxn ang="0">
                  <a:pos x="80" y="320"/>
                </a:cxn>
                <a:cxn ang="0">
                  <a:pos x="16" y="306"/>
                </a:cxn>
                <a:cxn ang="0">
                  <a:pos x="8" y="292"/>
                </a:cxn>
                <a:cxn ang="0">
                  <a:pos x="16" y="278"/>
                </a:cxn>
                <a:cxn ang="0">
                  <a:pos x="52" y="250"/>
                </a:cxn>
                <a:cxn ang="0">
                  <a:pos x="36" y="228"/>
                </a:cxn>
                <a:cxn ang="0">
                  <a:pos x="52" y="216"/>
                </a:cxn>
                <a:cxn ang="0">
                  <a:pos x="4" y="214"/>
                </a:cxn>
                <a:cxn ang="0">
                  <a:pos x="0" y="136"/>
                </a:cxn>
                <a:cxn ang="0">
                  <a:pos x="18" y="140"/>
                </a:cxn>
                <a:cxn ang="0">
                  <a:pos x="26" y="124"/>
                </a:cxn>
                <a:cxn ang="0">
                  <a:pos x="36" y="130"/>
                </a:cxn>
                <a:cxn ang="0">
                  <a:pos x="48" y="118"/>
                </a:cxn>
                <a:cxn ang="0">
                  <a:pos x="48" y="100"/>
                </a:cxn>
                <a:cxn ang="0">
                  <a:pos x="60" y="84"/>
                </a:cxn>
                <a:cxn ang="0">
                  <a:pos x="52" y="82"/>
                </a:cxn>
                <a:cxn ang="0">
                  <a:pos x="38" y="96"/>
                </a:cxn>
                <a:cxn ang="0">
                  <a:pos x="32" y="80"/>
                </a:cxn>
                <a:cxn ang="0">
                  <a:pos x="50" y="66"/>
                </a:cxn>
                <a:cxn ang="0">
                  <a:pos x="60" y="50"/>
                </a:cxn>
                <a:cxn ang="0">
                  <a:pos x="46" y="22"/>
                </a:cxn>
                <a:cxn ang="0">
                  <a:pos x="60" y="14"/>
                </a:cxn>
                <a:cxn ang="0">
                  <a:pos x="90" y="22"/>
                </a:cxn>
                <a:cxn ang="0">
                  <a:pos x="128" y="2"/>
                </a:cxn>
                <a:cxn ang="0">
                  <a:pos x="146" y="0"/>
                </a:cxn>
                <a:cxn ang="0">
                  <a:pos x="118" y="34"/>
                </a:cxn>
                <a:cxn ang="0">
                  <a:pos x="150" y="86"/>
                </a:cxn>
                <a:cxn ang="0">
                  <a:pos x="178" y="112"/>
                </a:cxn>
                <a:cxn ang="0">
                  <a:pos x="230" y="142"/>
                </a:cxn>
                <a:cxn ang="0">
                  <a:pos x="250" y="144"/>
                </a:cxn>
                <a:cxn ang="0">
                  <a:pos x="232" y="190"/>
                </a:cxn>
                <a:cxn ang="0">
                  <a:pos x="232" y="214"/>
                </a:cxn>
                <a:cxn ang="0">
                  <a:pos x="210" y="230"/>
                </a:cxn>
                <a:cxn ang="0">
                  <a:pos x="186" y="242"/>
                </a:cxn>
                <a:cxn ang="0">
                  <a:pos x="166" y="242"/>
                </a:cxn>
                <a:cxn ang="0">
                  <a:pos x="150" y="238"/>
                </a:cxn>
                <a:cxn ang="0">
                  <a:pos x="142" y="242"/>
                </a:cxn>
                <a:cxn ang="0">
                  <a:pos x="120" y="260"/>
                </a:cxn>
                <a:cxn ang="0">
                  <a:pos x="80" y="284"/>
                </a:cxn>
                <a:cxn ang="0">
                  <a:pos x="80" y="320"/>
                </a:cxn>
              </a:cxnLst>
              <a:rect l="0" t="0" r="r" b="b"/>
              <a:pathLst>
                <a:path w="250" h="320">
                  <a:moveTo>
                    <a:pt x="80" y="320"/>
                  </a:moveTo>
                  <a:lnTo>
                    <a:pt x="16" y="306"/>
                  </a:lnTo>
                  <a:lnTo>
                    <a:pt x="8" y="292"/>
                  </a:lnTo>
                  <a:lnTo>
                    <a:pt x="16" y="278"/>
                  </a:lnTo>
                  <a:lnTo>
                    <a:pt x="52" y="250"/>
                  </a:lnTo>
                  <a:lnTo>
                    <a:pt x="36" y="228"/>
                  </a:lnTo>
                  <a:lnTo>
                    <a:pt x="52" y="216"/>
                  </a:lnTo>
                  <a:lnTo>
                    <a:pt x="4" y="214"/>
                  </a:lnTo>
                  <a:lnTo>
                    <a:pt x="0" y="136"/>
                  </a:lnTo>
                  <a:lnTo>
                    <a:pt x="18" y="140"/>
                  </a:lnTo>
                  <a:lnTo>
                    <a:pt x="26" y="124"/>
                  </a:lnTo>
                  <a:lnTo>
                    <a:pt x="36" y="130"/>
                  </a:lnTo>
                  <a:lnTo>
                    <a:pt x="48" y="118"/>
                  </a:lnTo>
                  <a:lnTo>
                    <a:pt x="48" y="100"/>
                  </a:lnTo>
                  <a:lnTo>
                    <a:pt x="60" y="84"/>
                  </a:lnTo>
                  <a:lnTo>
                    <a:pt x="52" y="82"/>
                  </a:lnTo>
                  <a:lnTo>
                    <a:pt x="38" y="96"/>
                  </a:lnTo>
                  <a:lnTo>
                    <a:pt x="32" y="80"/>
                  </a:lnTo>
                  <a:lnTo>
                    <a:pt x="50" y="66"/>
                  </a:lnTo>
                  <a:lnTo>
                    <a:pt x="60" y="50"/>
                  </a:lnTo>
                  <a:lnTo>
                    <a:pt x="46" y="22"/>
                  </a:lnTo>
                  <a:lnTo>
                    <a:pt x="60" y="14"/>
                  </a:lnTo>
                  <a:lnTo>
                    <a:pt x="90" y="22"/>
                  </a:lnTo>
                  <a:lnTo>
                    <a:pt x="128" y="2"/>
                  </a:lnTo>
                  <a:lnTo>
                    <a:pt x="146" y="0"/>
                  </a:lnTo>
                  <a:lnTo>
                    <a:pt x="118" y="34"/>
                  </a:lnTo>
                  <a:lnTo>
                    <a:pt x="150" y="86"/>
                  </a:lnTo>
                  <a:lnTo>
                    <a:pt x="178" y="112"/>
                  </a:lnTo>
                  <a:lnTo>
                    <a:pt x="230" y="142"/>
                  </a:lnTo>
                  <a:lnTo>
                    <a:pt x="250" y="144"/>
                  </a:lnTo>
                  <a:lnTo>
                    <a:pt x="232" y="190"/>
                  </a:lnTo>
                  <a:lnTo>
                    <a:pt x="232" y="214"/>
                  </a:lnTo>
                  <a:lnTo>
                    <a:pt x="210" y="230"/>
                  </a:lnTo>
                  <a:lnTo>
                    <a:pt x="186" y="242"/>
                  </a:lnTo>
                  <a:lnTo>
                    <a:pt x="166" y="242"/>
                  </a:lnTo>
                  <a:lnTo>
                    <a:pt x="150" y="238"/>
                  </a:lnTo>
                  <a:lnTo>
                    <a:pt x="142" y="242"/>
                  </a:lnTo>
                  <a:lnTo>
                    <a:pt x="120" y="260"/>
                  </a:lnTo>
                  <a:lnTo>
                    <a:pt x="80" y="284"/>
                  </a:lnTo>
                  <a:lnTo>
                    <a:pt x="80" y="32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2" name="Cumbria"/>
            <p:cNvSpPr>
              <a:spLocks/>
            </p:cNvSpPr>
            <p:nvPr/>
          </p:nvSpPr>
          <p:spPr bwMode="auto">
            <a:xfrm>
              <a:off x="4002529" y="2127205"/>
              <a:ext cx="884442" cy="920823"/>
            </a:xfrm>
            <a:custGeom>
              <a:avLst/>
              <a:gdLst/>
              <a:ahLst/>
              <a:cxnLst>
                <a:cxn ang="0">
                  <a:pos x="280" y="407"/>
                </a:cxn>
                <a:cxn ang="0">
                  <a:pos x="214" y="419"/>
                </a:cxn>
                <a:cxn ang="0">
                  <a:pos x="198" y="409"/>
                </a:cxn>
                <a:cxn ang="0">
                  <a:pos x="166" y="435"/>
                </a:cxn>
                <a:cxn ang="0">
                  <a:pos x="150" y="417"/>
                </a:cxn>
                <a:cxn ang="0">
                  <a:pos x="138" y="457"/>
                </a:cxn>
                <a:cxn ang="0">
                  <a:pos x="102" y="445"/>
                </a:cxn>
                <a:cxn ang="0">
                  <a:pos x="102" y="399"/>
                </a:cxn>
                <a:cxn ang="0">
                  <a:pos x="82" y="421"/>
                </a:cxn>
                <a:cxn ang="0">
                  <a:pos x="62" y="389"/>
                </a:cxn>
                <a:cxn ang="0">
                  <a:pos x="0" y="281"/>
                </a:cxn>
                <a:cxn ang="0">
                  <a:pos x="24" y="202"/>
                </a:cxn>
                <a:cxn ang="0">
                  <a:pos x="50" y="172"/>
                </a:cxn>
                <a:cxn ang="0">
                  <a:pos x="70" y="120"/>
                </a:cxn>
                <a:cxn ang="0">
                  <a:pos x="84" y="118"/>
                </a:cxn>
                <a:cxn ang="0">
                  <a:pos x="90" y="128"/>
                </a:cxn>
                <a:cxn ang="0">
                  <a:pos x="88" y="106"/>
                </a:cxn>
                <a:cxn ang="0">
                  <a:pos x="108" y="94"/>
                </a:cxn>
                <a:cxn ang="0">
                  <a:pos x="150" y="100"/>
                </a:cxn>
                <a:cxn ang="0">
                  <a:pos x="160" y="52"/>
                </a:cxn>
                <a:cxn ang="0">
                  <a:pos x="204" y="20"/>
                </a:cxn>
                <a:cxn ang="0">
                  <a:pos x="266" y="28"/>
                </a:cxn>
                <a:cxn ang="0">
                  <a:pos x="294" y="56"/>
                </a:cxn>
                <a:cxn ang="0">
                  <a:pos x="272" y="140"/>
                </a:cxn>
                <a:cxn ang="0">
                  <a:pos x="322" y="142"/>
                </a:cxn>
                <a:cxn ang="0">
                  <a:pos x="330" y="186"/>
                </a:cxn>
                <a:cxn ang="0">
                  <a:pos x="332" y="219"/>
                </a:cxn>
                <a:cxn ang="0">
                  <a:pos x="360" y="271"/>
                </a:cxn>
                <a:cxn ang="0">
                  <a:pos x="380" y="291"/>
                </a:cxn>
                <a:cxn ang="0">
                  <a:pos x="342" y="333"/>
                </a:cxn>
                <a:cxn ang="0">
                  <a:pos x="302" y="337"/>
                </a:cxn>
                <a:cxn ang="0">
                  <a:pos x="322" y="393"/>
                </a:cxn>
              </a:cxnLst>
              <a:rect l="0" t="0" r="r" b="b"/>
              <a:pathLst>
                <a:path w="384" h="471">
                  <a:moveTo>
                    <a:pt x="300" y="405"/>
                  </a:moveTo>
                  <a:lnTo>
                    <a:pt x="280" y="407"/>
                  </a:lnTo>
                  <a:lnTo>
                    <a:pt x="244" y="427"/>
                  </a:lnTo>
                  <a:lnTo>
                    <a:pt x="214" y="419"/>
                  </a:lnTo>
                  <a:lnTo>
                    <a:pt x="214" y="409"/>
                  </a:lnTo>
                  <a:lnTo>
                    <a:pt x="198" y="409"/>
                  </a:lnTo>
                  <a:lnTo>
                    <a:pt x="182" y="435"/>
                  </a:lnTo>
                  <a:lnTo>
                    <a:pt x="166" y="435"/>
                  </a:lnTo>
                  <a:lnTo>
                    <a:pt x="158" y="417"/>
                  </a:lnTo>
                  <a:lnTo>
                    <a:pt x="150" y="417"/>
                  </a:lnTo>
                  <a:lnTo>
                    <a:pt x="146" y="441"/>
                  </a:lnTo>
                  <a:lnTo>
                    <a:pt x="138" y="457"/>
                  </a:lnTo>
                  <a:lnTo>
                    <a:pt x="122" y="471"/>
                  </a:lnTo>
                  <a:lnTo>
                    <a:pt x="102" y="445"/>
                  </a:lnTo>
                  <a:lnTo>
                    <a:pt x="110" y="393"/>
                  </a:lnTo>
                  <a:lnTo>
                    <a:pt x="102" y="399"/>
                  </a:lnTo>
                  <a:lnTo>
                    <a:pt x="98" y="415"/>
                  </a:lnTo>
                  <a:lnTo>
                    <a:pt x="82" y="421"/>
                  </a:lnTo>
                  <a:lnTo>
                    <a:pt x="72" y="405"/>
                  </a:lnTo>
                  <a:lnTo>
                    <a:pt x="62" y="389"/>
                  </a:lnTo>
                  <a:lnTo>
                    <a:pt x="56" y="353"/>
                  </a:lnTo>
                  <a:lnTo>
                    <a:pt x="0" y="281"/>
                  </a:lnTo>
                  <a:lnTo>
                    <a:pt x="14" y="249"/>
                  </a:lnTo>
                  <a:lnTo>
                    <a:pt x="24" y="202"/>
                  </a:lnTo>
                  <a:lnTo>
                    <a:pt x="32" y="190"/>
                  </a:lnTo>
                  <a:lnTo>
                    <a:pt x="50" y="172"/>
                  </a:lnTo>
                  <a:lnTo>
                    <a:pt x="52" y="154"/>
                  </a:lnTo>
                  <a:lnTo>
                    <a:pt x="70" y="120"/>
                  </a:lnTo>
                  <a:lnTo>
                    <a:pt x="78" y="114"/>
                  </a:lnTo>
                  <a:lnTo>
                    <a:pt x="84" y="118"/>
                  </a:lnTo>
                  <a:lnTo>
                    <a:pt x="84" y="126"/>
                  </a:lnTo>
                  <a:lnTo>
                    <a:pt x="90" y="128"/>
                  </a:lnTo>
                  <a:lnTo>
                    <a:pt x="98" y="116"/>
                  </a:lnTo>
                  <a:lnTo>
                    <a:pt x="88" y="106"/>
                  </a:lnTo>
                  <a:lnTo>
                    <a:pt x="98" y="100"/>
                  </a:lnTo>
                  <a:lnTo>
                    <a:pt x="108" y="94"/>
                  </a:lnTo>
                  <a:lnTo>
                    <a:pt x="134" y="108"/>
                  </a:lnTo>
                  <a:lnTo>
                    <a:pt x="150" y="100"/>
                  </a:lnTo>
                  <a:lnTo>
                    <a:pt x="148" y="78"/>
                  </a:lnTo>
                  <a:lnTo>
                    <a:pt x="160" y="52"/>
                  </a:lnTo>
                  <a:lnTo>
                    <a:pt x="192" y="32"/>
                  </a:lnTo>
                  <a:lnTo>
                    <a:pt x="204" y="20"/>
                  </a:lnTo>
                  <a:lnTo>
                    <a:pt x="236" y="0"/>
                  </a:lnTo>
                  <a:lnTo>
                    <a:pt x="266" y="28"/>
                  </a:lnTo>
                  <a:lnTo>
                    <a:pt x="292" y="34"/>
                  </a:lnTo>
                  <a:lnTo>
                    <a:pt x="294" y="56"/>
                  </a:lnTo>
                  <a:lnTo>
                    <a:pt x="272" y="72"/>
                  </a:lnTo>
                  <a:lnTo>
                    <a:pt x="272" y="140"/>
                  </a:lnTo>
                  <a:lnTo>
                    <a:pt x="286" y="156"/>
                  </a:lnTo>
                  <a:lnTo>
                    <a:pt x="322" y="142"/>
                  </a:lnTo>
                  <a:lnTo>
                    <a:pt x="336" y="154"/>
                  </a:lnTo>
                  <a:lnTo>
                    <a:pt x="330" y="186"/>
                  </a:lnTo>
                  <a:lnTo>
                    <a:pt x="346" y="204"/>
                  </a:lnTo>
                  <a:lnTo>
                    <a:pt x="332" y="219"/>
                  </a:lnTo>
                  <a:lnTo>
                    <a:pt x="330" y="235"/>
                  </a:lnTo>
                  <a:lnTo>
                    <a:pt x="360" y="271"/>
                  </a:lnTo>
                  <a:lnTo>
                    <a:pt x="384" y="271"/>
                  </a:lnTo>
                  <a:lnTo>
                    <a:pt x="380" y="291"/>
                  </a:lnTo>
                  <a:lnTo>
                    <a:pt x="356" y="299"/>
                  </a:lnTo>
                  <a:lnTo>
                    <a:pt x="342" y="333"/>
                  </a:lnTo>
                  <a:lnTo>
                    <a:pt x="312" y="329"/>
                  </a:lnTo>
                  <a:lnTo>
                    <a:pt x="302" y="337"/>
                  </a:lnTo>
                  <a:lnTo>
                    <a:pt x="322" y="363"/>
                  </a:lnTo>
                  <a:lnTo>
                    <a:pt x="322" y="393"/>
                  </a:lnTo>
                  <a:lnTo>
                    <a:pt x="300" y="405"/>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3" name="Northumberland"/>
            <p:cNvSpPr>
              <a:spLocks/>
            </p:cNvSpPr>
            <p:nvPr/>
          </p:nvSpPr>
          <p:spPr bwMode="auto">
            <a:xfrm>
              <a:off x="4546299" y="1581944"/>
              <a:ext cx="701003" cy="851275"/>
            </a:xfrm>
            <a:custGeom>
              <a:avLst/>
              <a:gdLst/>
              <a:ahLst/>
              <a:cxnLst>
                <a:cxn ang="0">
                  <a:pos x="226" y="390"/>
                </a:cxn>
                <a:cxn ang="0">
                  <a:pos x="210" y="408"/>
                </a:cxn>
                <a:cxn ang="0">
                  <a:pos x="190" y="402"/>
                </a:cxn>
                <a:cxn ang="0">
                  <a:pos x="166" y="406"/>
                </a:cxn>
                <a:cxn ang="0">
                  <a:pos x="148" y="420"/>
                </a:cxn>
                <a:cxn ang="0">
                  <a:pos x="124" y="436"/>
                </a:cxn>
                <a:cxn ang="0">
                  <a:pos x="98" y="432"/>
                </a:cxn>
                <a:cxn ang="0">
                  <a:pos x="86" y="422"/>
                </a:cxn>
                <a:cxn ang="0">
                  <a:pos x="50" y="436"/>
                </a:cxn>
                <a:cxn ang="0">
                  <a:pos x="36" y="420"/>
                </a:cxn>
                <a:cxn ang="0">
                  <a:pos x="36" y="352"/>
                </a:cxn>
                <a:cxn ang="0">
                  <a:pos x="60" y="336"/>
                </a:cxn>
                <a:cxn ang="0">
                  <a:pos x="56" y="316"/>
                </a:cxn>
                <a:cxn ang="0">
                  <a:pos x="30" y="308"/>
                </a:cxn>
                <a:cxn ang="0">
                  <a:pos x="0" y="280"/>
                </a:cxn>
                <a:cxn ang="0">
                  <a:pos x="22" y="240"/>
                </a:cxn>
                <a:cxn ang="0">
                  <a:pos x="42" y="218"/>
                </a:cxn>
                <a:cxn ang="0">
                  <a:pos x="66" y="196"/>
                </a:cxn>
                <a:cxn ang="0">
                  <a:pos x="88" y="192"/>
                </a:cxn>
                <a:cxn ang="0">
                  <a:pos x="130" y="150"/>
                </a:cxn>
                <a:cxn ang="0">
                  <a:pos x="134" y="130"/>
                </a:cxn>
                <a:cxn ang="0">
                  <a:pos x="108" y="86"/>
                </a:cxn>
                <a:cxn ang="0">
                  <a:pos x="106" y="54"/>
                </a:cxn>
                <a:cxn ang="0">
                  <a:pos x="122" y="42"/>
                </a:cxn>
                <a:cxn ang="0">
                  <a:pos x="160" y="0"/>
                </a:cxn>
                <a:cxn ang="0">
                  <a:pos x="170" y="22"/>
                </a:cxn>
                <a:cxn ang="0">
                  <a:pos x="210" y="70"/>
                </a:cxn>
                <a:cxn ang="0">
                  <a:pos x="218" y="62"/>
                </a:cxn>
                <a:cxn ang="0">
                  <a:pos x="222" y="66"/>
                </a:cxn>
                <a:cxn ang="0">
                  <a:pos x="224" y="82"/>
                </a:cxn>
                <a:cxn ang="0">
                  <a:pos x="250" y="86"/>
                </a:cxn>
                <a:cxn ang="0">
                  <a:pos x="256" y="94"/>
                </a:cxn>
                <a:cxn ang="0">
                  <a:pos x="258" y="112"/>
                </a:cxn>
                <a:cxn ang="0">
                  <a:pos x="274" y="150"/>
                </a:cxn>
                <a:cxn ang="0">
                  <a:pos x="274" y="156"/>
                </a:cxn>
                <a:cxn ang="0">
                  <a:pos x="274" y="166"/>
                </a:cxn>
                <a:cxn ang="0">
                  <a:pos x="268" y="178"/>
                </a:cxn>
                <a:cxn ang="0">
                  <a:pos x="280" y="202"/>
                </a:cxn>
                <a:cxn ang="0">
                  <a:pos x="276" y="222"/>
                </a:cxn>
                <a:cxn ang="0">
                  <a:pos x="294" y="256"/>
                </a:cxn>
                <a:cxn ang="0">
                  <a:pos x="296" y="266"/>
                </a:cxn>
                <a:cxn ang="0">
                  <a:pos x="290" y="278"/>
                </a:cxn>
                <a:cxn ang="0">
                  <a:pos x="304" y="316"/>
                </a:cxn>
                <a:cxn ang="0">
                  <a:pos x="294" y="320"/>
                </a:cxn>
                <a:cxn ang="0">
                  <a:pos x="276" y="334"/>
                </a:cxn>
                <a:cxn ang="0">
                  <a:pos x="244" y="328"/>
                </a:cxn>
                <a:cxn ang="0">
                  <a:pos x="226" y="362"/>
                </a:cxn>
                <a:cxn ang="0">
                  <a:pos x="226" y="390"/>
                </a:cxn>
              </a:cxnLst>
              <a:rect l="0" t="0" r="r" b="b"/>
              <a:pathLst>
                <a:path w="304" h="436">
                  <a:moveTo>
                    <a:pt x="226" y="390"/>
                  </a:moveTo>
                  <a:lnTo>
                    <a:pt x="210" y="408"/>
                  </a:lnTo>
                  <a:lnTo>
                    <a:pt x="190" y="402"/>
                  </a:lnTo>
                  <a:lnTo>
                    <a:pt x="166" y="406"/>
                  </a:lnTo>
                  <a:lnTo>
                    <a:pt x="148" y="420"/>
                  </a:lnTo>
                  <a:lnTo>
                    <a:pt x="124" y="436"/>
                  </a:lnTo>
                  <a:lnTo>
                    <a:pt x="98" y="432"/>
                  </a:lnTo>
                  <a:lnTo>
                    <a:pt x="86" y="422"/>
                  </a:lnTo>
                  <a:lnTo>
                    <a:pt x="50" y="436"/>
                  </a:lnTo>
                  <a:lnTo>
                    <a:pt x="36" y="420"/>
                  </a:lnTo>
                  <a:lnTo>
                    <a:pt x="36" y="352"/>
                  </a:lnTo>
                  <a:lnTo>
                    <a:pt x="60" y="336"/>
                  </a:lnTo>
                  <a:lnTo>
                    <a:pt x="56" y="316"/>
                  </a:lnTo>
                  <a:lnTo>
                    <a:pt x="30" y="308"/>
                  </a:lnTo>
                  <a:lnTo>
                    <a:pt x="0" y="280"/>
                  </a:lnTo>
                  <a:lnTo>
                    <a:pt x="22" y="240"/>
                  </a:lnTo>
                  <a:lnTo>
                    <a:pt x="42" y="218"/>
                  </a:lnTo>
                  <a:lnTo>
                    <a:pt x="66" y="196"/>
                  </a:lnTo>
                  <a:lnTo>
                    <a:pt x="88" y="192"/>
                  </a:lnTo>
                  <a:lnTo>
                    <a:pt x="130" y="150"/>
                  </a:lnTo>
                  <a:lnTo>
                    <a:pt x="134" y="130"/>
                  </a:lnTo>
                  <a:lnTo>
                    <a:pt x="108" y="86"/>
                  </a:lnTo>
                  <a:lnTo>
                    <a:pt x="106" y="54"/>
                  </a:lnTo>
                  <a:lnTo>
                    <a:pt x="122" y="42"/>
                  </a:lnTo>
                  <a:lnTo>
                    <a:pt x="160" y="0"/>
                  </a:lnTo>
                  <a:lnTo>
                    <a:pt x="170" y="22"/>
                  </a:lnTo>
                  <a:lnTo>
                    <a:pt x="210" y="70"/>
                  </a:lnTo>
                  <a:lnTo>
                    <a:pt x="218" y="62"/>
                  </a:lnTo>
                  <a:lnTo>
                    <a:pt x="222" y="66"/>
                  </a:lnTo>
                  <a:lnTo>
                    <a:pt x="224" y="82"/>
                  </a:lnTo>
                  <a:lnTo>
                    <a:pt x="250" y="86"/>
                  </a:lnTo>
                  <a:lnTo>
                    <a:pt x="256" y="94"/>
                  </a:lnTo>
                  <a:lnTo>
                    <a:pt x="258" y="112"/>
                  </a:lnTo>
                  <a:lnTo>
                    <a:pt x="274" y="150"/>
                  </a:lnTo>
                  <a:lnTo>
                    <a:pt x="274" y="156"/>
                  </a:lnTo>
                  <a:lnTo>
                    <a:pt x="274" y="166"/>
                  </a:lnTo>
                  <a:lnTo>
                    <a:pt x="268" y="178"/>
                  </a:lnTo>
                  <a:lnTo>
                    <a:pt x="280" y="202"/>
                  </a:lnTo>
                  <a:lnTo>
                    <a:pt x="276" y="222"/>
                  </a:lnTo>
                  <a:lnTo>
                    <a:pt x="294" y="256"/>
                  </a:lnTo>
                  <a:lnTo>
                    <a:pt x="296" y="266"/>
                  </a:lnTo>
                  <a:lnTo>
                    <a:pt x="290" y="278"/>
                  </a:lnTo>
                  <a:lnTo>
                    <a:pt x="304" y="316"/>
                  </a:lnTo>
                  <a:lnTo>
                    <a:pt x="294" y="320"/>
                  </a:lnTo>
                  <a:lnTo>
                    <a:pt x="276" y="334"/>
                  </a:lnTo>
                  <a:lnTo>
                    <a:pt x="244" y="328"/>
                  </a:lnTo>
                  <a:lnTo>
                    <a:pt x="226" y="362"/>
                  </a:lnTo>
                  <a:lnTo>
                    <a:pt x="226" y="39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4" name="Nottinghamshire"/>
            <p:cNvSpPr>
              <a:spLocks/>
            </p:cNvSpPr>
            <p:nvPr/>
          </p:nvSpPr>
          <p:spPr bwMode="auto">
            <a:xfrm>
              <a:off x="5384882" y="3501485"/>
              <a:ext cx="409464" cy="612028"/>
            </a:xfrm>
            <a:custGeom>
              <a:avLst/>
              <a:gdLst/>
              <a:ahLst/>
              <a:cxnLst>
                <a:cxn ang="0">
                  <a:pos x="146" y="230"/>
                </a:cxn>
                <a:cxn ang="0">
                  <a:pos x="116" y="266"/>
                </a:cxn>
                <a:cxn ang="0">
                  <a:pos x="92" y="302"/>
                </a:cxn>
                <a:cxn ang="0">
                  <a:pos x="64" y="304"/>
                </a:cxn>
                <a:cxn ang="0">
                  <a:pos x="50" y="314"/>
                </a:cxn>
                <a:cxn ang="0">
                  <a:pos x="40" y="314"/>
                </a:cxn>
                <a:cxn ang="0">
                  <a:pos x="34" y="304"/>
                </a:cxn>
                <a:cxn ang="0">
                  <a:pos x="20" y="270"/>
                </a:cxn>
                <a:cxn ang="0">
                  <a:pos x="8" y="240"/>
                </a:cxn>
                <a:cxn ang="0">
                  <a:pos x="2" y="208"/>
                </a:cxn>
                <a:cxn ang="0">
                  <a:pos x="0" y="156"/>
                </a:cxn>
                <a:cxn ang="0">
                  <a:pos x="30" y="140"/>
                </a:cxn>
                <a:cxn ang="0">
                  <a:pos x="44" y="110"/>
                </a:cxn>
                <a:cxn ang="0">
                  <a:pos x="36" y="90"/>
                </a:cxn>
                <a:cxn ang="0">
                  <a:pos x="54" y="62"/>
                </a:cxn>
                <a:cxn ang="0">
                  <a:pos x="60" y="46"/>
                </a:cxn>
                <a:cxn ang="0">
                  <a:pos x="82" y="36"/>
                </a:cxn>
                <a:cxn ang="0">
                  <a:pos x="102" y="0"/>
                </a:cxn>
                <a:cxn ang="0">
                  <a:pos x="118" y="8"/>
                </a:cxn>
                <a:cxn ang="0">
                  <a:pos x="130" y="16"/>
                </a:cxn>
                <a:cxn ang="0">
                  <a:pos x="140" y="46"/>
                </a:cxn>
                <a:cxn ang="0">
                  <a:pos x="150" y="78"/>
                </a:cxn>
                <a:cxn ang="0">
                  <a:pos x="152" y="92"/>
                </a:cxn>
                <a:cxn ang="0">
                  <a:pos x="148" y="122"/>
                </a:cxn>
                <a:cxn ang="0">
                  <a:pos x="164" y="114"/>
                </a:cxn>
                <a:cxn ang="0">
                  <a:pos x="178" y="112"/>
                </a:cxn>
                <a:cxn ang="0">
                  <a:pos x="176" y="124"/>
                </a:cxn>
                <a:cxn ang="0">
                  <a:pos x="170" y="132"/>
                </a:cxn>
                <a:cxn ang="0">
                  <a:pos x="166" y="136"/>
                </a:cxn>
                <a:cxn ang="0">
                  <a:pos x="154" y="146"/>
                </a:cxn>
                <a:cxn ang="0">
                  <a:pos x="174" y="150"/>
                </a:cxn>
                <a:cxn ang="0">
                  <a:pos x="174" y="196"/>
                </a:cxn>
                <a:cxn ang="0">
                  <a:pos x="152" y="212"/>
                </a:cxn>
                <a:cxn ang="0">
                  <a:pos x="146" y="230"/>
                </a:cxn>
              </a:cxnLst>
              <a:rect l="0" t="0" r="r" b="b"/>
              <a:pathLst>
                <a:path w="178" h="314">
                  <a:moveTo>
                    <a:pt x="146" y="230"/>
                  </a:moveTo>
                  <a:lnTo>
                    <a:pt x="116" y="266"/>
                  </a:lnTo>
                  <a:lnTo>
                    <a:pt x="92" y="302"/>
                  </a:lnTo>
                  <a:lnTo>
                    <a:pt x="64" y="304"/>
                  </a:lnTo>
                  <a:lnTo>
                    <a:pt x="50" y="314"/>
                  </a:lnTo>
                  <a:lnTo>
                    <a:pt x="40" y="314"/>
                  </a:lnTo>
                  <a:lnTo>
                    <a:pt x="34" y="304"/>
                  </a:lnTo>
                  <a:lnTo>
                    <a:pt x="20" y="270"/>
                  </a:lnTo>
                  <a:lnTo>
                    <a:pt x="8" y="240"/>
                  </a:lnTo>
                  <a:lnTo>
                    <a:pt x="2" y="208"/>
                  </a:lnTo>
                  <a:lnTo>
                    <a:pt x="0" y="156"/>
                  </a:lnTo>
                  <a:lnTo>
                    <a:pt x="30" y="140"/>
                  </a:lnTo>
                  <a:lnTo>
                    <a:pt x="44" y="110"/>
                  </a:lnTo>
                  <a:lnTo>
                    <a:pt x="36" y="90"/>
                  </a:lnTo>
                  <a:lnTo>
                    <a:pt x="54" y="62"/>
                  </a:lnTo>
                  <a:lnTo>
                    <a:pt x="60" y="46"/>
                  </a:lnTo>
                  <a:lnTo>
                    <a:pt x="82" y="36"/>
                  </a:lnTo>
                  <a:lnTo>
                    <a:pt x="102" y="0"/>
                  </a:lnTo>
                  <a:lnTo>
                    <a:pt x="118" y="8"/>
                  </a:lnTo>
                  <a:lnTo>
                    <a:pt x="130" y="16"/>
                  </a:lnTo>
                  <a:lnTo>
                    <a:pt x="140" y="46"/>
                  </a:lnTo>
                  <a:lnTo>
                    <a:pt x="150" y="78"/>
                  </a:lnTo>
                  <a:lnTo>
                    <a:pt x="152" y="92"/>
                  </a:lnTo>
                  <a:lnTo>
                    <a:pt x="148" y="122"/>
                  </a:lnTo>
                  <a:lnTo>
                    <a:pt x="164" y="114"/>
                  </a:lnTo>
                  <a:lnTo>
                    <a:pt x="178" y="112"/>
                  </a:lnTo>
                  <a:lnTo>
                    <a:pt x="176" y="124"/>
                  </a:lnTo>
                  <a:lnTo>
                    <a:pt x="170" y="132"/>
                  </a:lnTo>
                  <a:lnTo>
                    <a:pt x="166" y="136"/>
                  </a:lnTo>
                  <a:lnTo>
                    <a:pt x="154" y="146"/>
                  </a:lnTo>
                  <a:lnTo>
                    <a:pt x="174" y="150"/>
                  </a:lnTo>
                  <a:lnTo>
                    <a:pt x="174" y="196"/>
                  </a:lnTo>
                  <a:lnTo>
                    <a:pt x="152" y="212"/>
                  </a:lnTo>
                  <a:lnTo>
                    <a:pt x="146" y="23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5" name="Isle of Wight"/>
            <p:cNvSpPr>
              <a:spLocks/>
            </p:cNvSpPr>
            <p:nvPr/>
          </p:nvSpPr>
          <p:spPr bwMode="auto">
            <a:xfrm>
              <a:off x="5312815" y="5846664"/>
              <a:ext cx="311192" cy="153007"/>
            </a:xfrm>
            <a:custGeom>
              <a:avLst/>
              <a:gdLst/>
              <a:ahLst/>
              <a:cxnLst>
                <a:cxn ang="0">
                  <a:pos x="0" y="52"/>
                </a:cxn>
                <a:cxn ang="0">
                  <a:pos x="6" y="46"/>
                </a:cxn>
                <a:cxn ang="0">
                  <a:pos x="14" y="38"/>
                </a:cxn>
                <a:cxn ang="0">
                  <a:pos x="24" y="30"/>
                </a:cxn>
                <a:cxn ang="0">
                  <a:pos x="32" y="20"/>
                </a:cxn>
                <a:cxn ang="0">
                  <a:pos x="42" y="14"/>
                </a:cxn>
                <a:cxn ang="0">
                  <a:pos x="52" y="8"/>
                </a:cxn>
                <a:cxn ang="0">
                  <a:pos x="76" y="0"/>
                </a:cxn>
                <a:cxn ang="0">
                  <a:pos x="136" y="36"/>
                </a:cxn>
                <a:cxn ang="0">
                  <a:pos x="122" y="42"/>
                </a:cxn>
                <a:cxn ang="0">
                  <a:pos x="116" y="50"/>
                </a:cxn>
                <a:cxn ang="0">
                  <a:pos x="110" y="72"/>
                </a:cxn>
                <a:cxn ang="0">
                  <a:pos x="98" y="74"/>
                </a:cxn>
                <a:cxn ang="0">
                  <a:pos x="78" y="78"/>
                </a:cxn>
                <a:cxn ang="0">
                  <a:pos x="72" y="76"/>
                </a:cxn>
                <a:cxn ang="0">
                  <a:pos x="0" y="52"/>
                </a:cxn>
              </a:cxnLst>
              <a:rect l="0" t="0" r="r" b="b"/>
              <a:pathLst>
                <a:path w="136" h="78">
                  <a:moveTo>
                    <a:pt x="0" y="52"/>
                  </a:moveTo>
                  <a:lnTo>
                    <a:pt x="6" y="46"/>
                  </a:lnTo>
                  <a:lnTo>
                    <a:pt x="14" y="38"/>
                  </a:lnTo>
                  <a:lnTo>
                    <a:pt x="24" y="30"/>
                  </a:lnTo>
                  <a:lnTo>
                    <a:pt x="32" y="20"/>
                  </a:lnTo>
                  <a:lnTo>
                    <a:pt x="42" y="14"/>
                  </a:lnTo>
                  <a:lnTo>
                    <a:pt x="52" y="8"/>
                  </a:lnTo>
                  <a:lnTo>
                    <a:pt x="76" y="0"/>
                  </a:lnTo>
                  <a:lnTo>
                    <a:pt x="136" y="36"/>
                  </a:lnTo>
                  <a:lnTo>
                    <a:pt x="122" y="42"/>
                  </a:lnTo>
                  <a:lnTo>
                    <a:pt x="116" y="50"/>
                  </a:lnTo>
                  <a:lnTo>
                    <a:pt x="110" y="72"/>
                  </a:lnTo>
                  <a:lnTo>
                    <a:pt x="98" y="74"/>
                  </a:lnTo>
                  <a:lnTo>
                    <a:pt x="78" y="78"/>
                  </a:lnTo>
                  <a:lnTo>
                    <a:pt x="72" y="76"/>
                  </a:lnTo>
                  <a:lnTo>
                    <a:pt x="0" y="52"/>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6" name="Avon"/>
            <p:cNvSpPr>
              <a:spLocks/>
            </p:cNvSpPr>
            <p:nvPr/>
          </p:nvSpPr>
          <p:spPr bwMode="auto">
            <a:xfrm>
              <a:off x="4418546" y="5098321"/>
              <a:ext cx="474979" cy="303231"/>
            </a:xfrm>
            <a:custGeom>
              <a:avLst/>
              <a:gdLst/>
              <a:ahLst/>
              <a:cxnLst>
                <a:cxn ang="0">
                  <a:pos x="0" y="124"/>
                </a:cxn>
                <a:cxn ang="0">
                  <a:pos x="12" y="116"/>
                </a:cxn>
                <a:cxn ang="0">
                  <a:pos x="14" y="116"/>
                </a:cxn>
                <a:cxn ang="0">
                  <a:pos x="18" y="112"/>
                </a:cxn>
                <a:cxn ang="0">
                  <a:pos x="24" y="108"/>
                </a:cxn>
                <a:cxn ang="0">
                  <a:pos x="30" y="98"/>
                </a:cxn>
                <a:cxn ang="0">
                  <a:pos x="40" y="88"/>
                </a:cxn>
                <a:cxn ang="0">
                  <a:pos x="48" y="82"/>
                </a:cxn>
                <a:cxn ang="0">
                  <a:pos x="68" y="72"/>
                </a:cxn>
                <a:cxn ang="0">
                  <a:pos x="86" y="48"/>
                </a:cxn>
                <a:cxn ang="0">
                  <a:pos x="106" y="20"/>
                </a:cxn>
                <a:cxn ang="0">
                  <a:pos x="118" y="0"/>
                </a:cxn>
                <a:cxn ang="0">
                  <a:pos x="134" y="16"/>
                </a:cxn>
                <a:cxn ang="0">
                  <a:pos x="150" y="24"/>
                </a:cxn>
                <a:cxn ang="0">
                  <a:pos x="160" y="44"/>
                </a:cxn>
                <a:cxn ang="0">
                  <a:pos x="184" y="30"/>
                </a:cxn>
                <a:cxn ang="0">
                  <a:pos x="188" y="40"/>
                </a:cxn>
                <a:cxn ang="0">
                  <a:pos x="190" y="48"/>
                </a:cxn>
                <a:cxn ang="0">
                  <a:pos x="194" y="52"/>
                </a:cxn>
                <a:cxn ang="0">
                  <a:pos x="206" y="64"/>
                </a:cxn>
                <a:cxn ang="0">
                  <a:pos x="194" y="86"/>
                </a:cxn>
                <a:cxn ang="0">
                  <a:pos x="192" y="120"/>
                </a:cxn>
                <a:cxn ang="0">
                  <a:pos x="180" y="136"/>
                </a:cxn>
                <a:cxn ang="0">
                  <a:pos x="154" y="156"/>
                </a:cxn>
                <a:cxn ang="0">
                  <a:pos x="140" y="156"/>
                </a:cxn>
                <a:cxn ang="0">
                  <a:pos x="128" y="144"/>
                </a:cxn>
                <a:cxn ang="0">
                  <a:pos x="100" y="146"/>
                </a:cxn>
                <a:cxn ang="0">
                  <a:pos x="82" y="134"/>
                </a:cxn>
                <a:cxn ang="0">
                  <a:pos x="56" y="138"/>
                </a:cxn>
                <a:cxn ang="0">
                  <a:pos x="22" y="140"/>
                </a:cxn>
                <a:cxn ang="0">
                  <a:pos x="0" y="124"/>
                </a:cxn>
              </a:cxnLst>
              <a:rect l="0" t="0" r="r" b="b"/>
              <a:pathLst>
                <a:path w="206" h="156">
                  <a:moveTo>
                    <a:pt x="0" y="124"/>
                  </a:moveTo>
                  <a:lnTo>
                    <a:pt x="12" y="116"/>
                  </a:lnTo>
                  <a:lnTo>
                    <a:pt x="14" y="116"/>
                  </a:lnTo>
                  <a:lnTo>
                    <a:pt x="18" y="112"/>
                  </a:lnTo>
                  <a:lnTo>
                    <a:pt x="24" y="108"/>
                  </a:lnTo>
                  <a:lnTo>
                    <a:pt x="30" y="98"/>
                  </a:lnTo>
                  <a:lnTo>
                    <a:pt x="40" y="88"/>
                  </a:lnTo>
                  <a:lnTo>
                    <a:pt x="48" y="82"/>
                  </a:lnTo>
                  <a:lnTo>
                    <a:pt x="68" y="72"/>
                  </a:lnTo>
                  <a:lnTo>
                    <a:pt x="86" y="48"/>
                  </a:lnTo>
                  <a:lnTo>
                    <a:pt x="106" y="20"/>
                  </a:lnTo>
                  <a:lnTo>
                    <a:pt x="118" y="0"/>
                  </a:lnTo>
                  <a:lnTo>
                    <a:pt x="134" y="16"/>
                  </a:lnTo>
                  <a:lnTo>
                    <a:pt x="150" y="24"/>
                  </a:lnTo>
                  <a:lnTo>
                    <a:pt x="160" y="44"/>
                  </a:lnTo>
                  <a:lnTo>
                    <a:pt x="184" y="30"/>
                  </a:lnTo>
                  <a:lnTo>
                    <a:pt x="188" y="40"/>
                  </a:lnTo>
                  <a:lnTo>
                    <a:pt x="190" y="48"/>
                  </a:lnTo>
                  <a:lnTo>
                    <a:pt x="194" y="52"/>
                  </a:lnTo>
                  <a:lnTo>
                    <a:pt x="206" y="64"/>
                  </a:lnTo>
                  <a:lnTo>
                    <a:pt x="194" y="86"/>
                  </a:lnTo>
                  <a:lnTo>
                    <a:pt x="192" y="120"/>
                  </a:lnTo>
                  <a:lnTo>
                    <a:pt x="180" y="136"/>
                  </a:lnTo>
                  <a:lnTo>
                    <a:pt x="154" y="156"/>
                  </a:lnTo>
                  <a:lnTo>
                    <a:pt x="140" y="156"/>
                  </a:lnTo>
                  <a:lnTo>
                    <a:pt x="128" y="144"/>
                  </a:lnTo>
                  <a:lnTo>
                    <a:pt x="100" y="146"/>
                  </a:lnTo>
                  <a:lnTo>
                    <a:pt x="82" y="134"/>
                  </a:lnTo>
                  <a:lnTo>
                    <a:pt x="56" y="138"/>
                  </a:lnTo>
                  <a:lnTo>
                    <a:pt x="22" y="140"/>
                  </a:lnTo>
                  <a:lnTo>
                    <a:pt x="0" y="12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7" name="Berkshire"/>
            <p:cNvSpPr>
              <a:spLocks/>
            </p:cNvSpPr>
            <p:nvPr/>
          </p:nvSpPr>
          <p:spPr bwMode="auto">
            <a:xfrm>
              <a:off x="5270232" y="5134487"/>
              <a:ext cx="691176" cy="242029"/>
            </a:xfrm>
            <a:custGeom>
              <a:avLst/>
              <a:gdLst/>
              <a:ahLst/>
              <a:cxnLst>
                <a:cxn ang="0">
                  <a:pos x="0" y="30"/>
                </a:cxn>
                <a:cxn ang="0">
                  <a:pos x="12" y="8"/>
                </a:cxn>
                <a:cxn ang="0">
                  <a:pos x="34" y="0"/>
                </a:cxn>
                <a:cxn ang="0">
                  <a:pos x="52" y="10"/>
                </a:cxn>
                <a:cxn ang="0">
                  <a:pos x="80" y="10"/>
                </a:cxn>
                <a:cxn ang="0">
                  <a:pos x="126" y="18"/>
                </a:cxn>
                <a:cxn ang="0">
                  <a:pos x="130" y="38"/>
                </a:cxn>
                <a:cxn ang="0">
                  <a:pos x="162" y="60"/>
                </a:cxn>
                <a:cxn ang="0">
                  <a:pos x="186" y="44"/>
                </a:cxn>
                <a:cxn ang="0">
                  <a:pos x="194" y="20"/>
                </a:cxn>
                <a:cxn ang="0">
                  <a:pos x="236" y="16"/>
                </a:cxn>
                <a:cxn ang="0">
                  <a:pos x="244" y="38"/>
                </a:cxn>
                <a:cxn ang="0">
                  <a:pos x="272" y="28"/>
                </a:cxn>
                <a:cxn ang="0">
                  <a:pos x="300" y="50"/>
                </a:cxn>
                <a:cxn ang="0">
                  <a:pos x="236" y="106"/>
                </a:cxn>
                <a:cxn ang="0">
                  <a:pos x="192" y="102"/>
                </a:cxn>
                <a:cxn ang="0">
                  <a:pos x="158" y="112"/>
                </a:cxn>
                <a:cxn ang="0">
                  <a:pos x="146" y="102"/>
                </a:cxn>
                <a:cxn ang="0">
                  <a:pos x="110" y="112"/>
                </a:cxn>
                <a:cxn ang="0">
                  <a:pos x="58" y="106"/>
                </a:cxn>
                <a:cxn ang="0">
                  <a:pos x="52" y="116"/>
                </a:cxn>
                <a:cxn ang="0">
                  <a:pos x="38" y="124"/>
                </a:cxn>
                <a:cxn ang="0">
                  <a:pos x="12" y="96"/>
                </a:cxn>
                <a:cxn ang="0">
                  <a:pos x="24" y="80"/>
                </a:cxn>
                <a:cxn ang="0">
                  <a:pos x="0" y="30"/>
                </a:cxn>
              </a:cxnLst>
              <a:rect l="0" t="0" r="r" b="b"/>
              <a:pathLst>
                <a:path w="300" h="124">
                  <a:moveTo>
                    <a:pt x="0" y="30"/>
                  </a:moveTo>
                  <a:lnTo>
                    <a:pt x="12" y="8"/>
                  </a:lnTo>
                  <a:lnTo>
                    <a:pt x="34" y="0"/>
                  </a:lnTo>
                  <a:lnTo>
                    <a:pt x="52" y="10"/>
                  </a:lnTo>
                  <a:lnTo>
                    <a:pt x="80" y="10"/>
                  </a:lnTo>
                  <a:lnTo>
                    <a:pt x="126" y="18"/>
                  </a:lnTo>
                  <a:lnTo>
                    <a:pt x="130" y="38"/>
                  </a:lnTo>
                  <a:lnTo>
                    <a:pt x="162" y="60"/>
                  </a:lnTo>
                  <a:lnTo>
                    <a:pt x="186" y="44"/>
                  </a:lnTo>
                  <a:lnTo>
                    <a:pt x="194" y="20"/>
                  </a:lnTo>
                  <a:lnTo>
                    <a:pt x="236" y="16"/>
                  </a:lnTo>
                  <a:lnTo>
                    <a:pt x="244" y="38"/>
                  </a:lnTo>
                  <a:lnTo>
                    <a:pt x="272" y="28"/>
                  </a:lnTo>
                  <a:lnTo>
                    <a:pt x="300" y="50"/>
                  </a:lnTo>
                  <a:lnTo>
                    <a:pt x="236" y="106"/>
                  </a:lnTo>
                  <a:lnTo>
                    <a:pt x="192" y="102"/>
                  </a:lnTo>
                  <a:lnTo>
                    <a:pt x="158" y="112"/>
                  </a:lnTo>
                  <a:lnTo>
                    <a:pt x="146" y="102"/>
                  </a:lnTo>
                  <a:lnTo>
                    <a:pt x="110" y="112"/>
                  </a:lnTo>
                  <a:lnTo>
                    <a:pt x="58" y="106"/>
                  </a:lnTo>
                  <a:lnTo>
                    <a:pt x="52" y="116"/>
                  </a:lnTo>
                  <a:lnTo>
                    <a:pt x="38" y="124"/>
                  </a:lnTo>
                  <a:lnTo>
                    <a:pt x="12" y="96"/>
                  </a:lnTo>
                  <a:lnTo>
                    <a:pt x="24" y="80"/>
                  </a:lnTo>
                  <a:lnTo>
                    <a:pt x="0" y="3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8" name="Greater London"/>
            <p:cNvSpPr>
              <a:spLocks/>
            </p:cNvSpPr>
            <p:nvPr/>
          </p:nvSpPr>
          <p:spPr bwMode="auto">
            <a:xfrm>
              <a:off x="5964684" y="5048246"/>
              <a:ext cx="484805" cy="308795"/>
            </a:xfrm>
            <a:custGeom>
              <a:avLst/>
              <a:gdLst/>
              <a:ahLst/>
              <a:cxnLst>
                <a:cxn ang="0">
                  <a:pos x="0" y="94"/>
                </a:cxn>
                <a:cxn ang="0">
                  <a:pos x="2" y="44"/>
                </a:cxn>
                <a:cxn ang="0">
                  <a:pos x="20" y="32"/>
                </a:cxn>
                <a:cxn ang="0">
                  <a:pos x="30" y="34"/>
                </a:cxn>
                <a:cxn ang="0">
                  <a:pos x="40" y="34"/>
                </a:cxn>
                <a:cxn ang="0">
                  <a:pos x="44" y="32"/>
                </a:cxn>
                <a:cxn ang="0">
                  <a:pos x="60" y="18"/>
                </a:cxn>
                <a:cxn ang="0">
                  <a:pos x="70" y="4"/>
                </a:cxn>
                <a:cxn ang="0">
                  <a:pos x="86" y="6"/>
                </a:cxn>
                <a:cxn ang="0">
                  <a:pos x="120" y="0"/>
                </a:cxn>
                <a:cxn ang="0">
                  <a:pos x="148" y="30"/>
                </a:cxn>
                <a:cxn ang="0">
                  <a:pos x="188" y="16"/>
                </a:cxn>
                <a:cxn ang="0">
                  <a:pos x="210" y="52"/>
                </a:cxn>
                <a:cxn ang="0">
                  <a:pos x="184" y="78"/>
                </a:cxn>
                <a:cxn ang="0">
                  <a:pos x="168" y="108"/>
                </a:cxn>
                <a:cxn ang="0">
                  <a:pos x="172" y="120"/>
                </a:cxn>
                <a:cxn ang="0">
                  <a:pos x="138" y="158"/>
                </a:cxn>
                <a:cxn ang="0">
                  <a:pos x="118" y="142"/>
                </a:cxn>
                <a:cxn ang="0">
                  <a:pos x="100" y="150"/>
                </a:cxn>
                <a:cxn ang="0">
                  <a:pos x="88" y="128"/>
                </a:cxn>
                <a:cxn ang="0">
                  <a:pos x="58" y="138"/>
                </a:cxn>
                <a:cxn ang="0">
                  <a:pos x="40" y="114"/>
                </a:cxn>
                <a:cxn ang="0">
                  <a:pos x="18" y="100"/>
                </a:cxn>
                <a:cxn ang="0">
                  <a:pos x="0" y="94"/>
                </a:cxn>
              </a:cxnLst>
              <a:rect l="0" t="0" r="r" b="b"/>
              <a:pathLst>
                <a:path w="210" h="158">
                  <a:moveTo>
                    <a:pt x="0" y="94"/>
                  </a:moveTo>
                  <a:lnTo>
                    <a:pt x="2" y="44"/>
                  </a:lnTo>
                  <a:lnTo>
                    <a:pt x="20" y="32"/>
                  </a:lnTo>
                  <a:lnTo>
                    <a:pt x="30" y="34"/>
                  </a:lnTo>
                  <a:lnTo>
                    <a:pt x="40" y="34"/>
                  </a:lnTo>
                  <a:lnTo>
                    <a:pt x="44" y="32"/>
                  </a:lnTo>
                  <a:lnTo>
                    <a:pt x="60" y="18"/>
                  </a:lnTo>
                  <a:lnTo>
                    <a:pt x="70" y="4"/>
                  </a:lnTo>
                  <a:lnTo>
                    <a:pt x="86" y="6"/>
                  </a:lnTo>
                  <a:lnTo>
                    <a:pt x="120" y="0"/>
                  </a:lnTo>
                  <a:lnTo>
                    <a:pt x="148" y="30"/>
                  </a:lnTo>
                  <a:lnTo>
                    <a:pt x="188" y="16"/>
                  </a:lnTo>
                  <a:lnTo>
                    <a:pt x="210" y="52"/>
                  </a:lnTo>
                  <a:lnTo>
                    <a:pt x="184" y="78"/>
                  </a:lnTo>
                  <a:lnTo>
                    <a:pt x="168" y="108"/>
                  </a:lnTo>
                  <a:lnTo>
                    <a:pt x="172" y="120"/>
                  </a:lnTo>
                  <a:lnTo>
                    <a:pt x="138" y="158"/>
                  </a:lnTo>
                  <a:lnTo>
                    <a:pt x="118" y="142"/>
                  </a:lnTo>
                  <a:lnTo>
                    <a:pt x="100" y="150"/>
                  </a:lnTo>
                  <a:lnTo>
                    <a:pt x="88" y="128"/>
                  </a:lnTo>
                  <a:lnTo>
                    <a:pt x="58" y="138"/>
                  </a:lnTo>
                  <a:lnTo>
                    <a:pt x="40" y="114"/>
                  </a:lnTo>
                  <a:lnTo>
                    <a:pt x="18" y="100"/>
                  </a:lnTo>
                  <a:lnTo>
                    <a:pt x="0" y="94"/>
                  </a:lnTo>
                  <a:close/>
                </a:path>
              </a:pathLst>
            </a:custGeom>
            <a:solidFill>
              <a:srgbClr val="EB8C00"/>
            </a:solid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79" name="Hertfordshire"/>
            <p:cNvSpPr>
              <a:spLocks/>
            </p:cNvSpPr>
            <p:nvPr/>
          </p:nvSpPr>
          <p:spPr bwMode="auto">
            <a:xfrm>
              <a:off x="5807449" y="4722759"/>
              <a:ext cx="573250" cy="411727"/>
            </a:xfrm>
            <a:custGeom>
              <a:avLst/>
              <a:gdLst/>
              <a:ahLst/>
              <a:cxnLst>
                <a:cxn ang="0">
                  <a:pos x="188" y="164"/>
                </a:cxn>
                <a:cxn ang="0">
                  <a:pos x="154" y="172"/>
                </a:cxn>
                <a:cxn ang="0">
                  <a:pos x="138" y="170"/>
                </a:cxn>
                <a:cxn ang="0">
                  <a:pos x="116" y="198"/>
                </a:cxn>
                <a:cxn ang="0">
                  <a:pos x="110" y="200"/>
                </a:cxn>
                <a:cxn ang="0">
                  <a:pos x="88" y="198"/>
                </a:cxn>
                <a:cxn ang="0">
                  <a:pos x="70" y="210"/>
                </a:cxn>
                <a:cxn ang="0">
                  <a:pos x="46" y="202"/>
                </a:cxn>
                <a:cxn ang="0">
                  <a:pos x="38" y="180"/>
                </a:cxn>
                <a:cxn ang="0">
                  <a:pos x="32" y="154"/>
                </a:cxn>
                <a:cxn ang="0">
                  <a:pos x="0" y="106"/>
                </a:cxn>
                <a:cxn ang="0">
                  <a:pos x="2" y="96"/>
                </a:cxn>
                <a:cxn ang="0">
                  <a:pos x="8" y="84"/>
                </a:cxn>
                <a:cxn ang="0">
                  <a:pos x="2" y="70"/>
                </a:cxn>
                <a:cxn ang="0">
                  <a:pos x="6" y="64"/>
                </a:cxn>
                <a:cxn ang="0">
                  <a:pos x="20" y="74"/>
                </a:cxn>
                <a:cxn ang="0">
                  <a:pos x="32" y="92"/>
                </a:cxn>
                <a:cxn ang="0">
                  <a:pos x="46" y="112"/>
                </a:cxn>
                <a:cxn ang="0">
                  <a:pos x="56" y="118"/>
                </a:cxn>
                <a:cxn ang="0">
                  <a:pos x="70" y="98"/>
                </a:cxn>
                <a:cxn ang="0">
                  <a:pos x="90" y="98"/>
                </a:cxn>
                <a:cxn ang="0">
                  <a:pos x="102" y="90"/>
                </a:cxn>
                <a:cxn ang="0">
                  <a:pos x="102" y="58"/>
                </a:cxn>
                <a:cxn ang="0">
                  <a:pos x="96" y="46"/>
                </a:cxn>
                <a:cxn ang="0">
                  <a:pos x="102" y="38"/>
                </a:cxn>
                <a:cxn ang="0">
                  <a:pos x="124" y="36"/>
                </a:cxn>
                <a:cxn ang="0">
                  <a:pos x="138" y="18"/>
                </a:cxn>
                <a:cxn ang="0">
                  <a:pos x="152" y="0"/>
                </a:cxn>
                <a:cxn ang="0">
                  <a:pos x="168" y="14"/>
                </a:cxn>
                <a:cxn ang="0">
                  <a:pos x="188" y="4"/>
                </a:cxn>
                <a:cxn ang="0">
                  <a:pos x="200" y="2"/>
                </a:cxn>
                <a:cxn ang="0">
                  <a:pos x="214" y="14"/>
                </a:cxn>
                <a:cxn ang="0">
                  <a:pos x="214" y="34"/>
                </a:cxn>
                <a:cxn ang="0">
                  <a:pos x="226" y="66"/>
                </a:cxn>
                <a:cxn ang="0">
                  <a:pos x="248" y="70"/>
                </a:cxn>
                <a:cxn ang="0">
                  <a:pos x="244" y="104"/>
                </a:cxn>
                <a:cxn ang="0">
                  <a:pos x="226" y="114"/>
                </a:cxn>
                <a:cxn ang="0">
                  <a:pos x="204" y="140"/>
                </a:cxn>
                <a:cxn ang="0">
                  <a:pos x="188" y="164"/>
                </a:cxn>
              </a:cxnLst>
              <a:rect l="0" t="0" r="r" b="b"/>
              <a:pathLst>
                <a:path w="248" h="210">
                  <a:moveTo>
                    <a:pt x="188" y="164"/>
                  </a:moveTo>
                  <a:lnTo>
                    <a:pt x="154" y="172"/>
                  </a:lnTo>
                  <a:lnTo>
                    <a:pt x="138" y="170"/>
                  </a:lnTo>
                  <a:lnTo>
                    <a:pt x="116" y="198"/>
                  </a:lnTo>
                  <a:lnTo>
                    <a:pt x="110" y="200"/>
                  </a:lnTo>
                  <a:lnTo>
                    <a:pt x="88" y="198"/>
                  </a:lnTo>
                  <a:lnTo>
                    <a:pt x="70" y="210"/>
                  </a:lnTo>
                  <a:lnTo>
                    <a:pt x="46" y="202"/>
                  </a:lnTo>
                  <a:lnTo>
                    <a:pt x="38" y="180"/>
                  </a:lnTo>
                  <a:lnTo>
                    <a:pt x="32" y="154"/>
                  </a:lnTo>
                  <a:lnTo>
                    <a:pt x="0" y="106"/>
                  </a:lnTo>
                  <a:lnTo>
                    <a:pt x="2" y="96"/>
                  </a:lnTo>
                  <a:lnTo>
                    <a:pt x="8" y="84"/>
                  </a:lnTo>
                  <a:lnTo>
                    <a:pt x="2" y="70"/>
                  </a:lnTo>
                  <a:lnTo>
                    <a:pt x="6" y="64"/>
                  </a:lnTo>
                  <a:lnTo>
                    <a:pt x="20" y="74"/>
                  </a:lnTo>
                  <a:lnTo>
                    <a:pt x="32" y="92"/>
                  </a:lnTo>
                  <a:lnTo>
                    <a:pt x="46" y="112"/>
                  </a:lnTo>
                  <a:lnTo>
                    <a:pt x="56" y="118"/>
                  </a:lnTo>
                  <a:lnTo>
                    <a:pt x="70" y="98"/>
                  </a:lnTo>
                  <a:lnTo>
                    <a:pt x="90" y="98"/>
                  </a:lnTo>
                  <a:lnTo>
                    <a:pt x="102" y="90"/>
                  </a:lnTo>
                  <a:lnTo>
                    <a:pt x="102" y="58"/>
                  </a:lnTo>
                  <a:lnTo>
                    <a:pt x="96" y="46"/>
                  </a:lnTo>
                  <a:lnTo>
                    <a:pt x="102" y="38"/>
                  </a:lnTo>
                  <a:lnTo>
                    <a:pt x="124" y="36"/>
                  </a:lnTo>
                  <a:lnTo>
                    <a:pt x="138" y="18"/>
                  </a:lnTo>
                  <a:lnTo>
                    <a:pt x="152" y="0"/>
                  </a:lnTo>
                  <a:lnTo>
                    <a:pt x="168" y="14"/>
                  </a:lnTo>
                  <a:lnTo>
                    <a:pt x="188" y="4"/>
                  </a:lnTo>
                  <a:lnTo>
                    <a:pt x="200" y="2"/>
                  </a:lnTo>
                  <a:lnTo>
                    <a:pt x="214" y="14"/>
                  </a:lnTo>
                  <a:lnTo>
                    <a:pt x="214" y="34"/>
                  </a:lnTo>
                  <a:lnTo>
                    <a:pt x="226" y="66"/>
                  </a:lnTo>
                  <a:lnTo>
                    <a:pt x="248" y="70"/>
                  </a:lnTo>
                  <a:lnTo>
                    <a:pt x="244" y="104"/>
                  </a:lnTo>
                  <a:lnTo>
                    <a:pt x="226" y="114"/>
                  </a:lnTo>
                  <a:lnTo>
                    <a:pt x="204" y="140"/>
                  </a:lnTo>
                  <a:lnTo>
                    <a:pt x="188" y="16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0" name="Warwickshire"/>
            <p:cNvSpPr>
              <a:spLocks/>
            </p:cNvSpPr>
            <p:nvPr/>
          </p:nvSpPr>
          <p:spPr bwMode="auto">
            <a:xfrm>
              <a:off x="5031105" y="4208100"/>
              <a:ext cx="478254" cy="656539"/>
            </a:xfrm>
            <a:custGeom>
              <a:avLst/>
              <a:gdLst/>
              <a:ahLst/>
              <a:cxnLst>
                <a:cxn ang="0">
                  <a:pos x="62" y="256"/>
                </a:cxn>
                <a:cxn ang="0">
                  <a:pos x="50" y="250"/>
                </a:cxn>
                <a:cxn ang="0">
                  <a:pos x="28" y="250"/>
                </a:cxn>
                <a:cxn ang="0">
                  <a:pos x="26" y="238"/>
                </a:cxn>
                <a:cxn ang="0">
                  <a:pos x="22" y="226"/>
                </a:cxn>
                <a:cxn ang="0">
                  <a:pos x="0" y="194"/>
                </a:cxn>
                <a:cxn ang="0">
                  <a:pos x="12" y="172"/>
                </a:cxn>
                <a:cxn ang="0">
                  <a:pos x="8" y="158"/>
                </a:cxn>
                <a:cxn ang="0">
                  <a:pos x="26" y="144"/>
                </a:cxn>
                <a:cxn ang="0">
                  <a:pos x="46" y="154"/>
                </a:cxn>
                <a:cxn ang="0">
                  <a:pos x="58" y="158"/>
                </a:cxn>
                <a:cxn ang="0">
                  <a:pos x="74" y="152"/>
                </a:cxn>
                <a:cxn ang="0">
                  <a:pos x="98" y="152"/>
                </a:cxn>
                <a:cxn ang="0">
                  <a:pos x="124" y="154"/>
                </a:cxn>
                <a:cxn ang="0">
                  <a:pos x="136" y="142"/>
                </a:cxn>
                <a:cxn ang="0">
                  <a:pos x="138" y="124"/>
                </a:cxn>
                <a:cxn ang="0">
                  <a:pos x="126" y="114"/>
                </a:cxn>
                <a:cxn ang="0">
                  <a:pos x="78" y="114"/>
                </a:cxn>
                <a:cxn ang="0">
                  <a:pos x="64" y="96"/>
                </a:cxn>
                <a:cxn ang="0">
                  <a:pos x="66" y="70"/>
                </a:cxn>
                <a:cxn ang="0">
                  <a:pos x="52" y="44"/>
                </a:cxn>
                <a:cxn ang="0">
                  <a:pos x="74" y="18"/>
                </a:cxn>
                <a:cxn ang="0">
                  <a:pos x="96" y="0"/>
                </a:cxn>
                <a:cxn ang="0">
                  <a:pos x="106" y="8"/>
                </a:cxn>
                <a:cxn ang="0">
                  <a:pos x="108" y="16"/>
                </a:cxn>
                <a:cxn ang="0">
                  <a:pos x="96" y="32"/>
                </a:cxn>
                <a:cxn ang="0">
                  <a:pos x="98" y="46"/>
                </a:cxn>
                <a:cxn ang="0">
                  <a:pos x="116" y="56"/>
                </a:cxn>
                <a:cxn ang="0">
                  <a:pos x="138" y="68"/>
                </a:cxn>
                <a:cxn ang="0">
                  <a:pos x="158" y="76"/>
                </a:cxn>
                <a:cxn ang="0">
                  <a:pos x="178" y="90"/>
                </a:cxn>
                <a:cxn ang="0">
                  <a:pos x="188" y="110"/>
                </a:cxn>
                <a:cxn ang="0">
                  <a:pos x="198" y="126"/>
                </a:cxn>
                <a:cxn ang="0">
                  <a:pos x="208" y="138"/>
                </a:cxn>
                <a:cxn ang="0">
                  <a:pos x="198" y="154"/>
                </a:cxn>
                <a:cxn ang="0">
                  <a:pos x="198" y="170"/>
                </a:cxn>
                <a:cxn ang="0">
                  <a:pos x="206" y="182"/>
                </a:cxn>
                <a:cxn ang="0">
                  <a:pos x="194" y="198"/>
                </a:cxn>
                <a:cxn ang="0">
                  <a:pos x="172" y="242"/>
                </a:cxn>
                <a:cxn ang="0">
                  <a:pos x="162" y="254"/>
                </a:cxn>
                <a:cxn ang="0">
                  <a:pos x="138" y="264"/>
                </a:cxn>
                <a:cxn ang="0">
                  <a:pos x="118" y="304"/>
                </a:cxn>
                <a:cxn ang="0">
                  <a:pos x="104" y="314"/>
                </a:cxn>
                <a:cxn ang="0">
                  <a:pos x="90" y="336"/>
                </a:cxn>
                <a:cxn ang="0">
                  <a:pos x="82" y="328"/>
                </a:cxn>
                <a:cxn ang="0">
                  <a:pos x="80" y="320"/>
                </a:cxn>
                <a:cxn ang="0">
                  <a:pos x="82" y="312"/>
                </a:cxn>
                <a:cxn ang="0">
                  <a:pos x="94" y="298"/>
                </a:cxn>
                <a:cxn ang="0">
                  <a:pos x="96" y="290"/>
                </a:cxn>
                <a:cxn ang="0">
                  <a:pos x="78" y="284"/>
                </a:cxn>
                <a:cxn ang="0">
                  <a:pos x="78" y="272"/>
                </a:cxn>
                <a:cxn ang="0">
                  <a:pos x="62" y="256"/>
                </a:cxn>
              </a:cxnLst>
              <a:rect l="0" t="0" r="r" b="b"/>
              <a:pathLst>
                <a:path w="208" h="336">
                  <a:moveTo>
                    <a:pt x="62" y="256"/>
                  </a:moveTo>
                  <a:lnTo>
                    <a:pt x="50" y="250"/>
                  </a:lnTo>
                  <a:lnTo>
                    <a:pt x="28" y="250"/>
                  </a:lnTo>
                  <a:lnTo>
                    <a:pt x="26" y="238"/>
                  </a:lnTo>
                  <a:lnTo>
                    <a:pt x="22" y="226"/>
                  </a:lnTo>
                  <a:lnTo>
                    <a:pt x="0" y="194"/>
                  </a:lnTo>
                  <a:lnTo>
                    <a:pt x="12" y="172"/>
                  </a:lnTo>
                  <a:lnTo>
                    <a:pt x="8" y="158"/>
                  </a:lnTo>
                  <a:lnTo>
                    <a:pt x="26" y="144"/>
                  </a:lnTo>
                  <a:lnTo>
                    <a:pt x="46" y="154"/>
                  </a:lnTo>
                  <a:lnTo>
                    <a:pt x="58" y="158"/>
                  </a:lnTo>
                  <a:lnTo>
                    <a:pt x="74" y="152"/>
                  </a:lnTo>
                  <a:lnTo>
                    <a:pt x="98" y="152"/>
                  </a:lnTo>
                  <a:lnTo>
                    <a:pt x="124" y="154"/>
                  </a:lnTo>
                  <a:lnTo>
                    <a:pt x="136" y="142"/>
                  </a:lnTo>
                  <a:lnTo>
                    <a:pt x="138" y="124"/>
                  </a:lnTo>
                  <a:lnTo>
                    <a:pt x="126" y="114"/>
                  </a:lnTo>
                  <a:lnTo>
                    <a:pt x="78" y="114"/>
                  </a:lnTo>
                  <a:lnTo>
                    <a:pt x="64" y="96"/>
                  </a:lnTo>
                  <a:lnTo>
                    <a:pt x="66" y="70"/>
                  </a:lnTo>
                  <a:lnTo>
                    <a:pt x="52" y="44"/>
                  </a:lnTo>
                  <a:lnTo>
                    <a:pt x="74" y="18"/>
                  </a:lnTo>
                  <a:lnTo>
                    <a:pt x="96" y="0"/>
                  </a:lnTo>
                  <a:lnTo>
                    <a:pt x="106" y="8"/>
                  </a:lnTo>
                  <a:lnTo>
                    <a:pt x="108" y="16"/>
                  </a:lnTo>
                  <a:lnTo>
                    <a:pt x="96" y="32"/>
                  </a:lnTo>
                  <a:lnTo>
                    <a:pt x="98" y="46"/>
                  </a:lnTo>
                  <a:lnTo>
                    <a:pt x="116" y="56"/>
                  </a:lnTo>
                  <a:lnTo>
                    <a:pt x="138" y="68"/>
                  </a:lnTo>
                  <a:lnTo>
                    <a:pt x="158" y="76"/>
                  </a:lnTo>
                  <a:lnTo>
                    <a:pt x="178" y="90"/>
                  </a:lnTo>
                  <a:lnTo>
                    <a:pt x="188" y="110"/>
                  </a:lnTo>
                  <a:lnTo>
                    <a:pt x="198" y="126"/>
                  </a:lnTo>
                  <a:lnTo>
                    <a:pt x="208" y="138"/>
                  </a:lnTo>
                  <a:lnTo>
                    <a:pt x="198" y="154"/>
                  </a:lnTo>
                  <a:lnTo>
                    <a:pt x="198" y="170"/>
                  </a:lnTo>
                  <a:lnTo>
                    <a:pt x="206" y="182"/>
                  </a:lnTo>
                  <a:lnTo>
                    <a:pt x="194" y="198"/>
                  </a:lnTo>
                  <a:lnTo>
                    <a:pt x="172" y="242"/>
                  </a:lnTo>
                  <a:lnTo>
                    <a:pt x="162" y="254"/>
                  </a:lnTo>
                  <a:lnTo>
                    <a:pt x="138" y="264"/>
                  </a:lnTo>
                  <a:lnTo>
                    <a:pt x="118" y="304"/>
                  </a:lnTo>
                  <a:lnTo>
                    <a:pt x="104" y="314"/>
                  </a:lnTo>
                  <a:lnTo>
                    <a:pt x="90" y="336"/>
                  </a:lnTo>
                  <a:lnTo>
                    <a:pt x="82" y="328"/>
                  </a:lnTo>
                  <a:lnTo>
                    <a:pt x="80" y="320"/>
                  </a:lnTo>
                  <a:lnTo>
                    <a:pt x="82" y="312"/>
                  </a:lnTo>
                  <a:lnTo>
                    <a:pt x="94" y="298"/>
                  </a:lnTo>
                  <a:lnTo>
                    <a:pt x="96" y="290"/>
                  </a:lnTo>
                  <a:lnTo>
                    <a:pt x="78" y="284"/>
                  </a:lnTo>
                  <a:lnTo>
                    <a:pt x="78" y="272"/>
                  </a:lnTo>
                  <a:lnTo>
                    <a:pt x="62" y="25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1" name="Northamptonshire"/>
            <p:cNvSpPr>
              <a:spLocks/>
            </p:cNvSpPr>
            <p:nvPr/>
          </p:nvSpPr>
          <p:spPr bwMode="auto">
            <a:xfrm>
              <a:off x="5404537" y="4222009"/>
              <a:ext cx="628936" cy="606464"/>
            </a:xfrm>
            <a:custGeom>
              <a:avLst/>
              <a:gdLst/>
              <a:ahLst/>
              <a:cxnLst>
                <a:cxn ang="0">
                  <a:pos x="72" y="294"/>
                </a:cxn>
                <a:cxn ang="0">
                  <a:pos x="38" y="310"/>
                </a:cxn>
                <a:cxn ang="0">
                  <a:pos x="30" y="304"/>
                </a:cxn>
                <a:cxn ang="0">
                  <a:pos x="10" y="270"/>
                </a:cxn>
                <a:cxn ang="0">
                  <a:pos x="10" y="256"/>
                </a:cxn>
                <a:cxn ang="0">
                  <a:pos x="0" y="246"/>
                </a:cxn>
                <a:cxn ang="0">
                  <a:pos x="10" y="232"/>
                </a:cxn>
                <a:cxn ang="0">
                  <a:pos x="32" y="188"/>
                </a:cxn>
                <a:cxn ang="0">
                  <a:pos x="44" y="174"/>
                </a:cxn>
                <a:cxn ang="0">
                  <a:pos x="36" y="162"/>
                </a:cxn>
                <a:cxn ang="0">
                  <a:pos x="36" y="144"/>
                </a:cxn>
                <a:cxn ang="0">
                  <a:pos x="46" y="130"/>
                </a:cxn>
                <a:cxn ang="0">
                  <a:pos x="66" y="106"/>
                </a:cxn>
                <a:cxn ang="0">
                  <a:pos x="96" y="86"/>
                </a:cxn>
                <a:cxn ang="0">
                  <a:pos x="120" y="82"/>
                </a:cxn>
                <a:cxn ang="0">
                  <a:pos x="128" y="74"/>
                </a:cxn>
                <a:cxn ang="0">
                  <a:pos x="134" y="66"/>
                </a:cxn>
                <a:cxn ang="0">
                  <a:pos x="162" y="62"/>
                </a:cxn>
                <a:cxn ang="0">
                  <a:pos x="188" y="42"/>
                </a:cxn>
                <a:cxn ang="0">
                  <a:pos x="210" y="36"/>
                </a:cxn>
                <a:cxn ang="0">
                  <a:pos x="224" y="10"/>
                </a:cxn>
                <a:cxn ang="0">
                  <a:pos x="226" y="0"/>
                </a:cxn>
                <a:cxn ang="0">
                  <a:pos x="236" y="2"/>
                </a:cxn>
                <a:cxn ang="0">
                  <a:pos x="242" y="2"/>
                </a:cxn>
                <a:cxn ang="0">
                  <a:pos x="244" y="4"/>
                </a:cxn>
                <a:cxn ang="0">
                  <a:pos x="248" y="32"/>
                </a:cxn>
                <a:cxn ang="0">
                  <a:pos x="264" y="36"/>
                </a:cxn>
                <a:cxn ang="0">
                  <a:pos x="262" y="58"/>
                </a:cxn>
                <a:cxn ang="0">
                  <a:pos x="274" y="78"/>
                </a:cxn>
                <a:cxn ang="0">
                  <a:pos x="262" y="100"/>
                </a:cxn>
                <a:cxn ang="0">
                  <a:pos x="242" y="122"/>
                </a:cxn>
                <a:cxn ang="0">
                  <a:pos x="224" y="132"/>
                </a:cxn>
                <a:cxn ang="0">
                  <a:pos x="202" y="140"/>
                </a:cxn>
                <a:cxn ang="0">
                  <a:pos x="188" y="154"/>
                </a:cxn>
                <a:cxn ang="0">
                  <a:pos x="188" y="176"/>
                </a:cxn>
                <a:cxn ang="0">
                  <a:pos x="174" y="196"/>
                </a:cxn>
                <a:cxn ang="0">
                  <a:pos x="158" y="206"/>
                </a:cxn>
                <a:cxn ang="0">
                  <a:pos x="144" y="212"/>
                </a:cxn>
                <a:cxn ang="0">
                  <a:pos x="128" y="222"/>
                </a:cxn>
                <a:cxn ang="0">
                  <a:pos x="130" y="240"/>
                </a:cxn>
                <a:cxn ang="0">
                  <a:pos x="144" y="252"/>
                </a:cxn>
                <a:cxn ang="0">
                  <a:pos x="132" y="266"/>
                </a:cxn>
                <a:cxn ang="0">
                  <a:pos x="116" y="266"/>
                </a:cxn>
                <a:cxn ang="0">
                  <a:pos x="104" y="252"/>
                </a:cxn>
                <a:cxn ang="0">
                  <a:pos x="88" y="252"/>
                </a:cxn>
                <a:cxn ang="0">
                  <a:pos x="72" y="270"/>
                </a:cxn>
                <a:cxn ang="0">
                  <a:pos x="72" y="294"/>
                </a:cxn>
              </a:cxnLst>
              <a:rect l="0" t="0" r="r" b="b"/>
              <a:pathLst>
                <a:path w="274" h="310">
                  <a:moveTo>
                    <a:pt x="72" y="294"/>
                  </a:moveTo>
                  <a:lnTo>
                    <a:pt x="38" y="310"/>
                  </a:lnTo>
                  <a:lnTo>
                    <a:pt x="30" y="304"/>
                  </a:lnTo>
                  <a:lnTo>
                    <a:pt x="10" y="270"/>
                  </a:lnTo>
                  <a:lnTo>
                    <a:pt x="10" y="256"/>
                  </a:lnTo>
                  <a:lnTo>
                    <a:pt x="0" y="246"/>
                  </a:lnTo>
                  <a:lnTo>
                    <a:pt x="10" y="232"/>
                  </a:lnTo>
                  <a:lnTo>
                    <a:pt x="32" y="188"/>
                  </a:lnTo>
                  <a:lnTo>
                    <a:pt x="44" y="174"/>
                  </a:lnTo>
                  <a:lnTo>
                    <a:pt x="36" y="162"/>
                  </a:lnTo>
                  <a:lnTo>
                    <a:pt x="36" y="144"/>
                  </a:lnTo>
                  <a:lnTo>
                    <a:pt x="46" y="130"/>
                  </a:lnTo>
                  <a:lnTo>
                    <a:pt x="66" y="106"/>
                  </a:lnTo>
                  <a:lnTo>
                    <a:pt x="96" y="86"/>
                  </a:lnTo>
                  <a:lnTo>
                    <a:pt x="120" y="82"/>
                  </a:lnTo>
                  <a:lnTo>
                    <a:pt x="128" y="74"/>
                  </a:lnTo>
                  <a:lnTo>
                    <a:pt x="134" y="66"/>
                  </a:lnTo>
                  <a:lnTo>
                    <a:pt x="162" y="62"/>
                  </a:lnTo>
                  <a:lnTo>
                    <a:pt x="188" y="42"/>
                  </a:lnTo>
                  <a:lnTo>
                    <a:pt x="210" y="36"/>
                  </a:lnTo>
                  <a:lnTo>
                    <a:pt x="224" y="10"/>
                  </a:lnTo>
                  <a:lnTo>
                    <a:pt x="226" y="0"/>
                  </a:lnTo>
                  <a:lnTo>
                    <a:pt x="236" y="2"/>
                  </a:lnTo>
                  <a:lnTo>
                    <a:pt x="242" y="2"/>
                  </a:lnTo>
                  <a:lnTo>
                    <a:pt x="244" y="4"/>
                  </a:lnTo>
                  <a:lnTo>
                    <a:pt x="248" y="32"/>
                  </a:lnTo>
                  <a:lnTo>
                    <a:pt x="264" y="36"/>
                  </a:lnTo>
                  <a:lnTo>
                    <a:pt x="262" y="58"/>
                  </a:lnTo>
                  <a:lnTo>
                    <a:pt x="274" y="78"/>
                  </a:lnTo>
                  <a:lnTo>
                    <a:pt x="262" y="100"/>
                  </a:lnTo>
                  <a:lnTo>
                    <a:pt x="242" y="122"/>
                  </a:lnTo>
                  <a:lnTo>
                    <a:pt x="224" y="132"/>
                  </a:lnTo>
                  <a:lnTo>
                    <a:pt x="202" y="140"/>
                  </a:lnTo>
                  <a:lnTo>
                    <a:pt x="188" y="154"/>
                  </a:lnTo>
                  <a:lnTo>
                    <a:pt x="188" y="176"/>
                  </a:lnTo>
                  <a:lnTo>
                    <a:pt x="174" y="196"/>
                  </a:lnTo>
                  <a:lnTo>
                    <a:pt x="158" y="206"/>
                  </a:lnTo>
                  <a:lnTo>
                    <a:pt x="144" y="212"/>
                  </a:lnTo>
                  <a:lnTo>
                    <a:pt x="128" y="222"/>
                  </a:lnTo>
                  <a:lnTo>
                    <a:pt x="130" y="240"/>
                  </a:lnTo>
                  <a:lnTo>
                    <a:pt x="144" y="252"/>
                  </a:lnTo>
                  <a:lnTo>
                    <a:pt x="132" y="266"/>
                  </a:lnTo>
                  <a:lnTo>
                    <a:pt x="116" y="266"/>
                  </a:lnTo>
                  <a:lnTo>
                    <a:pt x="104" y="252"/>
                  </a:lnTo>
                  <a:lnTo>
                    <a:pt x="88" y="252"/>
                  </a:lnTo>
                  <a:lnTo>
                    <a:pt x="72" y="270"/>
                  </a:lnTo>
                  <a:lnTo>
                    <a:pt x="72" y="294"/>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2" name="West Midlands"/>
            <p:cNvSpPr>
              <a:spLocks/>
            </p:cNvSpPr>
            <p:nvPr/>
          </p:nvSpPr>
          <p:spPr bwMode="auto">
            <a:xfrm>
              <a:off x="4847665" y="4219226"/>
              <a:ext cx="501185" cy="297669"/>
            </a:xfrm>
            <a:custGeom>
              <a:avLst/>
              <a:gdLst/>
              <a:ahLst/>
              <a:cxnLst>
                <a:cxn ang="0">
                  <a:pos x="0" y="108"/>
                </a:cxn>
                <a:cxn ang="0">
                  <a:pos x="14" y="76"/>
                </a:cxn>
                <a:cxn ang="0">
                  <a:pos x="10" y="48"/>
                </a:cxn>
                <a:cxn ang="0">
                  <a:pos x="12" y="42"/>
                </a:cxn>
                <a:cxn ang="0">
                  <a:pos x="16" y="34"/>
                </a:cxn>
                <a:cxn ang="0">
                  <a:pos x="30" y="24"/>
                </a:cxn>
                <a:cxn ang="0">
                  <a:pos x="44" y="28"/>
                </a:cxn>
                <a:cxn ang="0">
                  <a:pos x="62" y="22"/>
                </a:cxn>
                <a:cxn ang="0">
                  <a:pos x="72" y="8"/>
                </a:cxn>
                <a:cxn ang="0">
                  <a:pos x="78" y="0"/>
                </a:cxn>
                <a:cxn ang="0">
                  <a:pos x="90" y="6"/>
                </a:cxn>
                <a:cxn ang="0">
                  <a:pos x="102" y="10"/>
                </a:cxn>
                <a:cxn ang="0">
                  <a:pos x="102" y="30"/>
                </a:cxn>
                <a:cxn ang="0">
                  <a:pos x="132" y="38"/>
                </a:cxn>
                <a:cxn ang="0">
                  <a:pos x="146" y="64"/>
                </a:cxn>
                <a:cxn ang="0">
                  <a:pos x="144" y="88"/>
                </a:cxn>
                <a:cxn ang="0">
                  <a:pos x="158" y="108"/>
                </a:cxn>
                <a:cxn ang="0">
                  <a:pos x="184" y="108"/>
                </a:cxn>
                <a:cxn ang="0">
                  <a:pos x="208" y="108"/>
                </a:cxn>
                <a:cxn ang="0">
                  <a:pos x="218" y="118"/>
                </a:cxn>
                <a:cxn ang="0">
                  <a:pos x="216" y="134"/>
                </a:cxn>
                <a:cxn ang="0">
                  <a:pos x="204" y="148"/>
                </a:cxn>
                <a:cxn ang="0">
                  <a:pos x="196" y="146"/>
                </a:cxn>
                <a:cxn ang="0">
                  <a:pos x="176" y="144"/>
                </a:cxn>
                <a:cxn ang="0">
                  <a:pos x="160" y="146"/>
                </a:cxn>
                <a:cxn ang="0">
                  <a:pos x="158" y="146"/>
                </a:cxn>
                <a:cxn ang="0">
                  <a:pos x="152" y="146"/>
                </a:cxn>
                <a:cxn ang="0">
                  <a:pos x="138" y="152"/>
                </a:cxn>
                <a:cxn ang="0">
                  <a:pos x="120" y="146"/>
                </a:cxn>
                <a:cxn ang="0">
                  <a:pos x="106" y="138"/>
                </a:cxn>
                <a:cxn ang="0">
                  <a:pos x="102" y="128"/>
                </a:cxn>
                <a:cxn ang="0">
                  <a:pos x="96" y="126"/>
                </a:cxn>
                <a:cxn ang="0">
                  <a:pos x="80" y="126"/>
                </a:cxn>
                <a:cxn ang="0">
                  <a:pos x="66" y="126"/>
                </a:cxn>
                <a:cxn ang="0">
                  <a:pos x="64" y="110"/>
                </a:cxn>
                <a:cxn ang="0">
                  <a:pos x="42" y="98"/>
                </a:cxn>
                <a:cxn ang="0">
                  <a:pos x="22" y="106"/>
                </a:cxn>
                <a:cxn ang="0">
                  <a:pos x="8" y="108"/>
                </a:cxn>
                <a:cxn ang="0">
                  <a:pos x="0" y="108"/>
                </a:cxn>
              </a:cxnLst>
              <a:rect l="0" t="0" r="r" b="b"/>
              <a:pathLst>
                <a:path w="218" h="152">
                  <a:moveTo>
                    <a:pt x="0" y="108"/>
                  </a:moveTo>
                  <a:lnTo>
                    <a:pt x="14" y="76"/>
                  </a:lnTo>
                  <a:lnTo>
                    <a:pt x="10" y="48"/>
                  </a:lnTo>
                  <a:lnTo>
                    <a:pt x="12" y="42"/>
                  </a:lnTo>
                  <a:lnTo>
                    <a:pt x="16" y="34"/>
                  </a:lnTo>
                  <a:lnTo>
                    <a:pt x="30" y="24"/>
                  </a:lnTo>
                  <a:lnTo>
                    <a:pt x="44" y="28"/>
                  </a:lnTo>
                  <a:lnTo>
                    <a:pt x="62" y="22"/>
                  </a:lnTo>
                  <a:lnTo>
                    <a:pt x="72" y="8"/>
                  </a:lnTo>
                  <a:lnTo>
                    <a:pt x="78" y="0"/>
                  </a:lnTo>
                  <a:lnTo>
                    <a:pt x="90" y="6"/>
                  </a:lnTo>
                  <a:lnTo>
                    <a:pt x="102" y="10"/>
                  </a:lnTo>
                  <a:lnTo>
                    <a:pt x="102" y="30"/>
                  </a:lnTo>
                  <a:lnTo>
                    <a:pt x="132" y="38"/>
                  </a:lnTo>
                  <a:lnTo>
                    <a:pt x="146" y="64"/>
                  </a:lnTo>
                  <a:lnTo>
                    <a:pt x="144" y="88"/>
                  </a:lnTo>
                  <a:lnTo>
                    <a:pt x="158" y="108"/>
                  </a:lnTo>
                  <a:lnTo>
                    <a:pt x="184" y="108"/>
                  </a:lnTo>
                  <a:lnTo>
                    <a:pt x="208" y="108"/>
                  </a:lnTo>
                  <a:lnTo>
                    <a:pt x="218" y="118"/>
                  </a:lnTo>
                  <a:lnTo>
                    <a:pt x="216" y="134"/>
                  </a:lnTo>
                  <a:lnTo>
                    <a:pt x="204" y="148"/>
                  </a:lnTo>
                  <a:lnTo>
                    <a:pt x="196" y="146"/>
                  </a:lnTo>
                  <a:lnTo>
                    <a:pt x="176" y="144"/>
                  </a:lnTo>
                  <a:lnTo>
                    <a:pt x="160" y="146"/>
                  </a:lnTo>
                  <a:lnTo>
                    <a:pt x="158" y="146"/>
                  </a:lnTo>
                  <a:lnTo>
                    <a:pt x="152" y="146"/>
                  </a:lnTo>
                  <a:lnTo>
                    <a:pt x="138" y="152"/>
                  </a:lnTo>
                  <a:lnTo>
                    <a:pt x="120" y="146"/>
                  </a:lnTo>
                  <a:lnTo>
                    <a:pt x="106" y="138"/>
                  </a:lnTo>
                  <a:lnTo>
                    <a:pt x="102" y="128"/>
                  </a:lnTo>
                  <a:lnTo>
                    <a:pt x="96" y="126"/>
                  </a:lnTo>
                  <a:lnTo>
                    <a:pt x="80" y="126"/>
                  </a:lnTo>
                  <a:lnTo>
                    <a:pt x="66" y="126"/>
                  </a:lnTo>
                  <a:lnTo>
                    <a:pt x="64" y="110"/>
                  </a:lnTo>
                  <a:lnTo>
                    <a:pt x="42" y="98"/>
                  </a:lnTo>
                  <a:lnTo>
                    <a:pt x="22" y="106"/>
                  </a:lnTo>
                  <a:lnTo>
                    <a:pt x="8" y="108"/>
                  </a:lnTo>
                  <a:lnTo>
                    <a:pt x="0" y="108"/>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3" name="Cheshire"/>
            <p:cNvSpPr>
              <a:spLocks/>
            </p:cNvSpPr>
            <p:nvPr/>
          </p:nvSpPr>
          <p:spPr bwMode="auto">
            <a:xfrm>
              <a:off x="4271139" y="3568253"/>
              <a:ext cx="727210" cy="436765"/>
            </a:xfrm>
            <a:custGeom>
              <a:avLst/>
              <a:gdLst/>
              <a:ahLst/>
              <a:cxnLst>
                <a:cxn ang="0">
                  <a:pos x="32" y="88"/>
                </a:cxn>
                <a:cxn ang="0">
                  <a:pos x="0" y="36"/>
                </a:cxn>
                <a:cxn ang="0">
                  <a:pos x="22" y="12"/>
                </a:cxn>
                <a:cxn ang="0">
                  <a:pos x="70" y="70"/>
                </a:cxn>
                <a:cxn ang="0">
                  <a:pos x="96" y="70"/>
                </a:cxn>
                <a:cxn ang="0">
                  <a:pos x="94" y="60"/>
                </a:cxn>
                <a:cxn ang="0">
                  <a:pos x="72" y="54"/>
                </a:cxn>
                <a:cxn ang="0">
                  <a:pos x="112" y="34"/>
                </a:cxn>
                <a:cxn ang="0">
                  <a:pos x="124" y="16"/>
                </a:cxn>
                <a:cxn ang="0">
                  <a:pos x="148" y="8"/>
                </a:cxn>
                <a:cxn ang="0">
                  <a:pos x="154" y="2"/>
                </a:cxn>
                <a:cxn ang="0">
                  <a:pos x="160" y="0"/>
                </a:cxn>
                <a:cxn ang="0">
                  <a:pos x="162" y="0"/>
                </a:cxn>
                <a:cxn ang="0">
                  <a:pos x="170" y="8"/>
                </a:cxn>
                <a:cxn ang="0">
                  <a:pos x="176" y="12"/>
                </a:cxn>
                <a:cxn ang="0">
                  <a:pos x="178" y="16"/>
                </a:cxn>
                <a:cxn ang="0">
                  <a:pos x="174" y="28"/>
                </a:cxn>
                <a:cxn ang="0">
                  <a:pos x="176" y="38"/>
                </a:cxn>
                <a:cxn ang="0">
                  <a:pos x="176" y="40"/>
                </a:cxn>
                <a:cxn ang="0">
                  <a:pos x="180" y="42"/>
                </a:cxn>
                <a:cxn ang="0">
                  <a:pos x="200" y="46"/>
                </a:cxn>
                <a:cxn ang="0">
                  <a:pos x="214" y="46"/>
                </a:cxn>
                <a:cxn ang="0">
                  <a:pos x="234" y="62"/>
                </a:cxn>
                <a:cxn ang="0">
                  <a:pos x="254" y="54"/>
                </a:cxn>
                <a:cxn ang="0">
                  <a:pos x="270" y="64"/>
                </a:cxn>
                <a:cxn ang="0">
                  <a:pos x="312" y="46"/>
                </a:cxn>
                <a:cxn ang="0">
                  <a:pos x="316" y="100"/>
                </a:cxn>
                <a:cxn ang="0">
                  <a:pos x="304" y="116"/>
                </a:cxn>
                <a:cxn ang="0">
                  <a:pos x="280" y="116"/>
                </a:cxn>
                <a:cxn ang="0">
                  <a:pos x="272" y="128"/>
                </a:cxn>
                <a:cxn ang="0">
                  <a:pos x="266" y="148"/>
                </a:cxn>
                <a:cxn ang="0">
                  <a:pos x="238" y="168"/>
                </a:cxn>
                <a:cxn ang="0">
                  <a:pos x="210" y="186"/>
                </a:cxn>
                <a:cxn ang="0">
                  <a:pos x="196" y="224"/>
                </a:cxn>
                <a:cxn ang="0">
                  <a:pos x="162" y="220"/>
                </a:cxn>
                <a:cxn ang="0">
                  <a:pos x="152" y="208"/>
                </a:cxn>
                <a:cxn ang="0">
                  <a:pos x="132" y="210"/>
                </a:cxn>
                <a:cxn ang="0">
                  <a:pos x="118" y="220"/>
                </a:cxn>
                <a:cxn ang="0">
                  <a:pos x="96" y="206"/>
                </a:cxn>
                <a:cxn ang="0">
                  <a:pos x="88" y="196"/>
                </a:cxn>
                <a:cxn ang="0">
                  <a:pos x="82" y="176"/>
                </a:cxn>
                <a:cxn ang="0">
                  <a:pos x="78" y="160"/>
                </a:cxn>
                <a:cxn ang="0">
                  <a:pos x="62" y="146"/>
                </a:cxn>
                <a:cxn ang="0">
                  <a:pos x="70" y="124"/>
                </a:cxn>
                <a:cxn ang="0">
                  <a:pos x="32" y="88"/>
                </a:cxn>
              </a:cxnLst>
              <a:rect l="0" t="0" r="r" b="b"/>
              <a:pathLst>
                <a:path w="316" h="224">
                  <a:moveTo>
                    <a:pt x="32" y="88"/>
                  </a:moveTo>
                  <a:lnTo>
                    <a:pt x="0" y="36"/>
                  </a:lnTo>
                  <a:lnTo>
                    <a:pt x="22" y="12"/>
                  </a:lnTo>
                  <a:lnTo>
                    <a:pt x="70" y="70"/>
                  </a:lnTo>
                  <a:lnTo>
                    <a:pt x="96" y="70"/>
                  </a:lnTo>
                  <a:lnTo>
                    <a:pt x="94" y="60"/>
                  </a:lnTo>
                  <a:lnTo>
                    <a:pt x="72" y="54"/>
                  </a:lnTo>
                  <a:lnTo>
                    <a:pt x="112" y="34"/>
                  </a:lnTo>
                  <a:lnTo>
                    <a:pt x="124" y="16"/>
                  </a:lnTo>
                  <a:lnTo>
                    <a:pt x="148" y="8"/>
                  </a:lnTo>
                  <a:lnTo>
                    <a:pt x="154" y="2"/>
                  </a:lnTo>
                  <a:lnTo>
                    <a:pt x="160" y="0"/>
                  </a:lnTo>
                  <a:lnTo>
                    <a:pt x="162" y="0"/>
                  </a:lnTo>
                  <a:lnTo>
                    <a:pt x="170" y="8"/>
                  </a:lnTo>
                  <a:lnTo>
                    <a:pt x="176" y="12"/>
                  </a:lnTo>
                  <a:lnTo>
                    <a:pt x="178" y="16"/>
                  </a:lnTo>
                  <a:lnTo>
                    <a:pt x="174" y="28"/>
                  </a:lnTo>
                  <a:lnTo>
                    <a:pt x="176" y="38"/>
                  </a:lnTo>
                  <a:lnTo>
                    <a:pt x="176" y="40"/>
                  </a:lnTo>
                  <a:lnTo>
                    <a:pt x="180" y="42"/>
                  </a:lnTo>
                  <a:lnTo>
                    <a:pt x="200" y="46"/>
                  </a:lnTo>
                  <a:lnTo>
                    <a:pt x="214" y="46"/>
                  </a:lnTo>
                  <a:lnTo>
                    <a:pt x="234" y="62"/>
                  </a:lnTo>
                  <a:lnTo>
                    <a:pt x="254" y="54"/>
                  </a:lnTo>
                  <a:lnTo>
                    <a:pt x="270" y="64"/>
                  </a:lnTo>
                  <a:lnTo>
                    <a:pt x="312" y="46"/>
                  </a:lnTo>
                  <a:lnTo>
                    <a:pt x="316" y="100"/>
                  </a:lnTo>
                  <a:lnTo>
                    <a:pt x="304" y="116"/>
                  </a:lnTo>
                  <a:lnTo>
                    <a:pt x="280" y="116"/>
                  </a:lnTo>
                  <a:lnTo>
                    <a:pt x="272" y="128"/>
                  </a:lnTo>
                  <a:lnTo>
                    <a:pt x="266" y="148"/>
                  </a:lnTo>
                  <a:lnTo>
                    <a:pt x="238" y="168"/>
                  </a:lnTo>
                  <a:lnTo>
                    <a:pt x="210" y="186"/>
                  </a:lnTo>
                  <a:lnTo>
                    <a:pt x="196" y="224"/>
                  </a:lnTo>
                  <a:lnTo>
                    <a:pt x="162" y="220"/>
                  </a:lnTo>
                  <a:lnTo>
                    <a:pt x="152" y="208"/>
                  </a:lnTo>
                  <a:lnTo>
                    <a:pt x="132" y="210"/>
                  </a:lnTo>
                  <a:lnTo>
                    <a:pt x="118" y="220"/>
                  </a:lnTo>
                  <a:lnTo>
                    <a:pt x="96" y="206"/>
                  </a:lnTo>
                  <a:lnTo>
                    <a:pt x="88" y="196"/>
                  </a:lnTo>
                  <a:lnTo>
                    <a:pt x="82" y="176"/>
                  </a:lnTo>
                  <a:lnTo>
                    <a:pt x="78" y="160"/>
                  </a:lnTo>
                  <a:lnTo>
                    <a:pt x="62" y="146"/>
                  </a:lnTo>
                  <a:lnTo>
                    <a:pt x="70" y="124"/>
                  </a:lnTo>
                  <a:lnTo>
                    <a:pt x="32" y="88"/>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4" name="South Yorkshire"/>
            <p:cNvSpPr>
              <a:spLocks/>
            </p:cNvSpPr>
            <p:nvPr/>
          </p:nvSpPr>
          <p:spPr bwMode="auto">
            <a:xfrm>
              <a:off x="5132651" y="3326223"/>
              <a:ext cx="524115" cy="353307"/>
            </a:xfrm>
            <a:custGeom>
              <a:avLst/>
              <a:gdLst/>
              <a:ahLst/>
              <a:cxnLst>
                <a:cxn ang="0">
                  <a:pos x="212" y="88"/>
                </a:cxn>
                <a:cxn ang="0">
                  <a:pos x="192" y="126"/>
                </a:cxn>
                <a:cxn ang="0">
                  <a:pos x="170" y="136"/>
                </a:cxn>
                <a:cxn ang="0">
                  <a:pos x="164" y="150"/>
                </a:cxn>
                <a:cxn ang="0">
                  <a:pos x="146" y="182"/>
                </a:cxn>
                <a:cxn ang="0">
                  <a:pos x="130" y="178"/>
                </a:cxn>
                <a:cxn ang="0">
                  <a:pos x="110" y="160"/>
                </a:cxn>
                <a:cxn ang="0">
                  <a:pos x="88" y="172"/>
                </a:cxn>
                <a:cxn ang="0">
                  <a:pos x="42" y="174"/>
                </a:cxn>
                <a:cxn ang="0">
                  <a:pos x="30" y="166"/>
                </a:cxn>
                <a:cxn ang="0">
                  <a:pos x="20" y="158"/>
                </a:cxn>
                <a:cxn ang="0">
                  <a:pos x="16" y="154"/>
                </a:cxn>
                <a:cxn ang="0">
                  <a:pos x="0" y="106"/>
                </a:cxn>
                <a:cxn ang="0">
                  <a:pos x="52" y="68"/>
                </a:cxn>
                <a:cxn ang="0">
                  <a:pos x="68" y="52"/>
                </a:cxn>
                <a:cxn ang="0">
                  <a:pos x="110" y="40"/>
                </a:cxn>
                <a:cxn ang="0">
                  <a:pos x="140" y="40"/>
                </a:cxn>
                <a:cxn ang="0">
                  <a:pos x="156" y="10"/>
                </a:cxn>
                <a:cxn ang="0">
                  <a:pos x="180" y="0"/>
                </a:cxn>
                <a:cxn ang="0">
                  <a:pos x="206" y="14"/>
                </a:cxn>
                <a:cxn ang="0">
                  <a:pos x="228" y="36"/>
                </a:cxn>
                <a:cxn ang="0">
                  <a:pos x="226" y="56"/>
                </a:cxn>
                <a:cxn ang="0">
                  <a:pos x="224" y="70"/>
                </a:cxn>
                <a:cxn ang="0">
                  <a:pos x="206" y="72"/>
                </a:cxn>
                <a:cxn ang="0">
                  <a:pos x="212" y="88"/>
                </a:cxn>
              </a:cxnLst>
              <a:rect l="0" t="0" r="r" b="b"/>
              <a:pathLst>
                <a:path w="228" h="182">
                  <a:moveTo>
                    <a:pt x="212" y="88"/>
                  </a:moveTo>
                  <a:lnTo>
                    <a:pt x="192" y="126"/>
                  </a:lnTo>
                  <a:lnTo>
                    <a:pt x="170" y="136"/>
                  </a:lnTo>
                  <a:lnTo>
                    <a:pt x="164" y="150"/>
                  </a:lnTo>
                  <a:lnTo>
                    <a:pt x="146" y="182"/>
                  </a:lnTo>
                  <a:lnTo>
                    <a:pt x="130" y="178"/>
                  </a:lnTo>
                  <a:lnTo>
                    <a:pt x="110" y="160"/>
                  </a:lnTo>
                  <a:lnTo>
                    <a:pt x="88" y="172"/>
                  </a:lnTo>
                  <a:lnTo>
                    <a:pt x="42" y="174"/>
                  </a:lnTo>
                  <a:lnTo>
                    <a:pt x="30" y="166"/>
                  </a:lnTo>
                  <a:lnTo>
                    <a:pt x="20" y="158"/>
                  </a:lnTo>
                  <a:lnTo>
                    <a:pt x="16" y="154"/>
                  </a:lnTo>
                  <a:lnTo>
                    <a:pt x="0" y="106"/>
                  </a:lnTo>
                  <a:lnTo>
                    <a:pt x="52" y="68"/>
                  </a:lnTo>
                  <a:lnTo>
                    <a:pt x="68" y="52"/>
                  </a:lnTo>
                  <a:lnTo>
                    <a:pt x="110" y="40"/>
                  </a:lnTo>
                  <a:lnTo>
                    <a:pt x="140" y="40"/>
                  </a:lnTo>
                  <a:lnTo>
                    <a:pt x="156" y="10"/>
                  </a:lnTo>
                  <a:lnTo>
                    <a:pt x="180" y="0"/>
                  </a:lnTo>
                  <a:lnTo>
                    <a:pt x="206" y="14"/>
                  </a:lnTo>
                  <a:lnTo>
                    <a:pt x="228" y="36"/>
                  </a:lnTo>
                  <a:lnTo>
                    <a:pt x="226" y="56"/>
                  </a:lnTo>
                  <a:lnTo>
                    <a:pt x="224" y="70"/>
                  </a:lnTo>
                  <a:lnTo>
                    <a:pt x="206" y="72"/>
                  </a:lnTo>
                  <a:lnTo>
                    <a:pt x="212" y="88"/>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5" name="Tyne and Wear"/>
            <p:cNvSpPr>
              <a:spLocks/>
            </p:cNvSpPr>
            <p:nvPr/>
          </p:nvSpPr>
          <p:spPr bwMode="auto">
            <a:xfrm>
              <a:off x="5067138" y="2193972"/>
              <a:ext cx="262058" cy="211428"/>
            </a:xfrm>
            <a:custGeom>
              <a:avLst/>
              <a:gdLst/>
              <a:ahLst/>
              <a:cxnLst>
                <a:cxn ang="0">
                  <a:pos x="0" y="76"/>
                </a:cxn>
                <a:cxn ang="0">
                  <a:pos x="0" y="48"/>
                </a:cxn>
                <a:cxn ang="0">
                  <a:pos x="18" y="14"/>
                </a:cxn>
                <a:cxn ang="0">
                  <a:pos x="50" y="20"/>
                </a:cxn>
                <a:cxn ang="0">
                  <a:pos x="68" y="6"/>
                </a:cxn>
                <a:cxn ang="0">
                  <a:pos x="80" y="0"/>
                </a:cxn>
                <a:cxn ang="0">
                  <a:pos x="94" y="30"/>
                </a:cxn>
                <a:cxn ang="0">
                  <a:pos x="108" y="42"/>
                </a:cxn>
                <a:cxn ang="0">
                  <a:pos x="108" y="64"/>
                </a:cxn>
                <a:cxn ang="0">
                  <a:pos x="108" y="76"/>
                </a:cxn>
                <a:cxn ang="0">
                  <a:pos x="114" y="100"/>
                </a:cxn>
                <a:cxn ang="0">
                  <a:pos x="100" y="108"/>
                </a:cxn>
                <a:cxn ang="0">
                  <a:pos x="86" y="102"/>
                </a:cxn>
                <a:cxn ang="0">
                  <a:pos x="78" y="88"/>
                </a:cxn>
                <a:cxn ang="0">
                  <a:pos x="36" y="86"/>
                </a:cxn>
                <a:cxn ang="0">
                  <a:pos x="0" y="76"/>
                </a:cxn>
              </a:cxnLst>
              <a:rect l="0" t="0" r="r" b="b"/>
              <a:pathLst>
                <a:path w="114" h="108">
                  <a:moveTo>
                    <a:pt x="0" y="76"/>
                  </a:moveTo>
                  <a:lnTo>
                    <a:pt x="0" y="48"/>
                  </a:lnTo>
                  <a:lnTo>
                    <a:pt x="18" y="14"/>
                  </a:lnTo>
                  <a:lnTo>
                    <a:pt x="50" y="20"/>
                  </a:lnTo>
                  <a:lnTo>
                    <a:pt x="68" y="6"/>
                  </a:lnTo>
                  <a:lnTo>
                    <a:pt x="80" y="0"/>
                  </a:lnTo>
                  <a:lnTo>
                    <a:pt x="94" y="30"/>
                  </a:lnTo>
                  <a:lnTo>
                    <a:pt x="108" y="42"/>
                  </a:lnTo>
                  <a:lnTo>
                    <a:pt x="108" y="64"/>
                  </a:lnTo>
                  <a:lnTo>
                    <a:pt x="108" y="76"/>
                  </a:lnTo>
                  <a:lnTo>
                    <a:pt x="114" y="100"/>
                  </a:lnTo>
                  <a:lnTo>
                    <a:pt x="100" y="108"/>
                  </a:lnTo>
                  <a:lnTo>
                    <a:pt x="86" y="102"/>
                  </a:lnTo>
                  <a:lnTo>
                    <a:pt x="78" y="88"/>
                  </a:lnTo>
                  <a:lnTo>
                    <a:pt x="36" y="86"/>
                  </a:lnTo>
                  <a:lnTo>
                    <a:pt x="0" y="76"/>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6" name="Merseyside"/>
            <p:cNvSpPr>
              <a:spLocks/>
            </p:cNvSpPr>
            <p:nvPr/>
          </p:nvSpPr>
          <p:spPr bwMode="auto">
            <a:xfrm>
              <a:off x="4316998" y="3365170"/>
              <a:ext cx="294814" cy="308795"/>
            </a:xfrm>
            <a:custGeom>
              <a:avLst/>
              <a:gdLst/>
              <a:ahLst/>
              <a:cxnLst>
                <a:cxn ang="0">
                  <a:pos x="128" y="110"/>
                </a:cxn>
                <a:cxn ang="0">
                  <a:pos x="106" y="118"/>
                </a:cxn>
                <a:cxn ang="0">
                  <a:pos x="92" y="138"/>
                </a:cxn>
                <a:cxn ang="0">
                  <a:pos x="54" y="158"/>
                </a:cxn>
                <a:cxn ang="0">
                  <a:pos x="38" y="140"/>
                </a:cxn>
                <a:cxn ang="0">
                  <a:pos x="0" y="72"/>
                </a:cxn>
                <a:cxn ang="0">
                  <a:pos x="20" y="28"/>
                </a:cxn>
                <a:cxn ang="0">
                  <a:pos x="54" y="0"/>
                </a:cxn>
                <a:cxn ang="0">
                  <a:pos x="70" y="24"/>
                </a:cxn>
                <a:cxn ang="0">
                  <a:pos x="34" y="50"/>
                </a:cxn>
                <a:cxn ang="0">
                  <a:pos x="26" y="66"/>
                </a:cxn>
                <a:cxn ang="0">
                  <a:pos x="34" y="78"/>
                </a:cxn>
                <a:cxn ang="0">
                  <a:pos x="58" y="84"/>
                </a:cxn>
                <a:cxn ang="0">
                  <a:pos x="80" y="88"/>
                </a:cxn>
                <a:cxn ang="0">
                  <a:pos x="98" y="92"/>
                </a:cxn>
                <a:cxn ang="0">
                  <a:pos x="128" y="110"/>
                </a:cxn>
              </a:cxnLst>
              <a:rect l="0" t="0" r="r" b="b"/>
              <a:pathLst>
                <a:path w="128" h="158">
                  <a:moveTo>
                    <a:pt x="128" y="110"/>
                  </a:moveTo>
                  <a:lnTo>
                    <a:pt x="106" y="118"/>
                  </a:lnTo>
                  <a:lnTo>
                    <a:pt x="92" y="138"/>
                  </a:lnTo>
                  <a:lnTo>
                    <a:pt x="54" y="158"/>
                  </a:lnTo>
                  <a:lnTo>
                    <a:pt x="38" y="140"/>
                  </a:lnTo>
                  <a:lnTo>
                    <a:pt x="0" y="72"/>
                  </a:lnTo>
                  <a:lnTo>
                    <a:pt x="20" y="28"/>
                  </a:lnTo>
                  <a:lnTo>
                    <a:pt x="54" y="0"/>
                  </a:lnTo>
                  <a:lnTo>
                    <a:pt x="70" y="24"/>
                  </a:lnTo>
                  <a:lnTo>
                    <a:pt x="34" y="50"/>
                  </a:lnTo>
                  <a:lnTo>
                    <a:pt x="26" y="66"/>
                  </a:lnTo>
                  <a:lnTo>
                    <a:pt x="34" y="78"/>
                  </a:lnTo>
                  <a:lnTo>
                    <a:pt x="58" y="84"/>
                  </a:lnTo>
                  <a:lnTo>
                    <a:pt x="80" y="88"/>
                  </a:lnTo>
                  <a:lnTo>
                    <a:pt x="98" y="92"/>
                  </a:lnTo>
                  <a:lnTo>
                    <a:pt x="128" y="11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7" name="Cleveland"/>
            <p:cNvSpPr>
              <a:spLocks/>
            </p:cNvSpPr>
            <p:nvPr/>
          </p:nvSpPr>
          <p:spPr bwMode="auto">
            <a:xfrm>
              <a:off x="5270232" y="2488858"/>
              <a:ext cx="409464" cy="228120"/>
            </a:xfrm>
            <a:custGeom>
              <a:avLst/>
              <a:gdLst/>
              <a:ahLst/>
              <a:cxnLst>
                <a:cxn ang="0">
                  <a:pos x="178" y="75"/>
                </a:cxn>
                <a:cxn ang="0">
                  <a:pos x="156" y="89"/>
                </a:cxn>
                <a:cxn ang="0">
                  <a:pos x="152" y="107"/>
                </a:cxn>
                <a:cxn ang="0">
                  <a:pos x="128" y="105"/>
                </a:cxn>
                <a:cxn ang="0">
                  <a:pos x="100" y="103"/>
                </a:cxn>
                <a:cxn ang="0">
                  <a:pos x="58" y="117"/>
                </a:cxn>
                <a:cxn ang="0">
                  <a:pos x="20" y="101"/>
                </a:cxn>
                <a:cxn ang="0">
                  <a:pos x="0" y="99"/>
                </a:cxn>
                <a:cxn ang="0">
                  <a:pos x="4" y="53"/>
                </a:cxn>
                <a:cxn ang="0">
                  <a:pos x="32" y="8"/>
                </a:cxn>
                <a:cxn ang="0">
                  <a:pos x="50" y="0"/>
                </a:cxn>
                <a:cxn ang="0">
                  <a:pos x="56" y="4"/>
                </a:cxn>
                <a:cxn ang="0">
                  <a:pos x="64" y="4"/>
                </a:cxn>
                <a:cxn ang="0">
                  <a:pos x="72" y="8"/>
                </a:cxn>
                <a:cxn ang="0">
                  <a:pos x="64" y="14"/>
                </a:cxn>
                <a:cxn ang="0">
                  <a:pos x="72" y="33"/>
                </a:cxn>
                <a:cxn ang="0">
                  <a:pos x="66" y="49"/>
                </a:cxn>
                <a:cxn ang="0">
                  <a:pos x="58" y="57"/>
                </a:cxn>
                <a:cxn ang="0">
                  <a:pos x="56" y="65"/>
                </a:cxn>
                <a:cxn ang="0">
                  <a:pos x="68" y="65"/>
                </a:cxn>
                <a:cxn ang="0">
                  <a:pos x="80" y="55"/>
                </a:cxn>
                <a:cxn ang="0">
                  <a:pos x="86" y="41"/>
                </a:cxn>
                <a:cxn ang="0">
                  <a:pos x="98" y="45"/>
                </a:cxn>
                <a:cxn ang="0">
                  <a:pos x="116" y="55"/>
                </a:cxn>
                <a:cxn ang="0">
                  <a:pos x="136" y="61"/>
                </a:cxn>
                <a:cxn ang="0">
                  <a:pos x="160" y="67"/>
                </a:cxn>
                <a:cxn ang="0">
                  <a:pos x="178" y="75"/>
                </a:cxn>
              </a:cxnLst>
              <a:rect l="0" t="0" r="r" b="b"/>
              <a:pathLst>
                <a:path w="178" h="117">
                  <a:moveTo>
                    <a:pt x="178" y="75"/>
                  </a:moveTo>
                  <a:lnTo>
                    <a:pt x="156" y="89"/>
                  </a:lnTo>
                  <a:lnTo>
                    <a:pt x="152" y="107"/>
                  </a:lnTo>
                  <a:lnTo>
                    <a:pt x="128" y="105"/>
                  </a:lnTo>
                  <a:lnTo>
                    <a:pt x="100" y="103"/>
                  </a:lnTo>
                  <a:lnTo>
                    <a:pt x="58" y="117"/>
                  </a:lnTo>
                  <a:lnTo>
                    <a:pt x="20" y="101"/>
                  </a:lnTo>
                  <a:lnTo>
                    <a:pt x="0" y="99"/>
                  </a:lnTo>
                  <a:lnTo>
                    <a:pt x="4" y="53"/>
                  </a:lnTo>
                  <a:lnTo>
                    <a:pt x="32" y="8"/>
                  </a:lnTo>
                  <a:lnTo>
                    <a:pt x="50" y="0"/>
                  </a:lnTo>
                  <a:lnTo>
                    <a:pt x="56" y="4"/>
                  </a:lnTo>
                  <a:lnTo>
                    <a:pt x="64" y="4"/>
                  </a:lnTo>
                  <a:lnTo>
                    <a:pt x="72" y="8"/>
                  </a:lnTo>
                  <a:lnTo>
                    <a:pt x="64" y="14"/>
                  </a:lnTo>
                  <a:lnTo>
                    <a:pt x="72" y="33"/>
                  </a:lnTo>
                  <a:lnTo>
                    <a:pt x="66" y="49"/>
                  </a:lnTo>
                  <a:lnTo>
                    <a:pt x="58" y="57"/>
                  </a:lnTo>
                  <a:lnTo>
                    <a:pt x="56" y="65"/>
                  </a:lnTo>
                  <a:lnTo>
                    <a:pt x="68" y="65"/>
                  </a:lnTo>
                  <a:lnTo>
                    <a:pt x="80" y="55"/>
                  </a:lnTo>
                  <a:lnTo>
                    <a:pt x="86" y="41"/>
                  </a:lnTo>
                  <a:lnTo>
                    <a:pt x="98" y="45"/>
                  </a:lnTo>
                  <a:lnTo>
                    <a:pt x="116" y="55"/>
                  </a:lnTo>
                  <a:lnTo>
                    <a:pt x="136" y="61"/>
                  </a:lnTo>
                  <a:lnTo>
                    <a:pt x="160" y="67"/>
                  </a:lnTo>
                  <a:lnTo>
                    <a:pt x="178" y="75"/>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sp>
          <p:nvSpPr>
            <p:cNvPr id="688" name="Isle of Sheppey"/>
            <p:cNvSpPr>
              <a:spLocks/>
            </p:cNvSpPr>
            <p:nvPr/>
          </p:nvSpPr>
          <p:spPr bwMode="auto">
            <a:xfrm>
              <a:off x="6747580" y="5215163"/>
              <a:ext cx="144131" cy="69549"/>
            </a:xfrm>
            <a:custGeom>
              <a:avLst/>
              <a:gdLst/>
              <a:ahLst/>
              <a:cxnLst>
                <a:cxn ang="0">
                  <a:pos x="10" y="0"/>
                </a:cxn>
                <a:cxn ang="0">
                  <a:pos x="52" y="12"/>
                </a:cxn>
                <a:cxn ang="0">
                  <a:pos x="56" y="24"/>
                </a:cxn>
                <a:cxn ang="0">
                  <a:pos x="62" y="30"/>
                </a:cxn>
                <a:cxn ang="0">
                  <a:pos x="60" y="34"/>
                </a:cxn>
                <a:cxn ang="0">
                  <a:pos x="20" y="36"/>
                </a:cxn>
                <a:cxn ang="0">
                  <a:pos x="0" y="14"/>
                </a:cxn>
                <a:cxn ang="0">
                  <a:pos x="6" y="8"/>
                </a:cxn>
                <a:cxn ang="0">
                  <a:pos x="10" y="0"/>
                </a:cxn>
              </a:cxnLst>
              <a:rect l="0" t="0" r="r" b="b"/>
              <a:pathLst>
                <a:path w="62" h="36">
                  <a:moveTo>
                    <a:pt x="10" y="0"/>
                  </a:moveTo>
                  <a:lnTo>
                    <a:pt x="52" y="12"/>
                  </a:lnTo>
                  <a:lnTo>
                    <a:pt x="56" y="24"/>
                  </a:lnTo>
                  <a:lnTo>
                    <a:pt x="62" y="30"/>
                  </a:lnTo>
                  <a:lnTo>
                    <a:pt x="60" y="34"/>
                  </a:lnTo>
                  <a:lnTo>
                    <a:pt x="20" y="36"/>
                  </a:lnTo>
                  <a:lnTo>
                    <a:pt x="0" y="14"/>
                  </a:lnTo>
                  <a:lnTo>
                    <a:pt x="6" y="8"/>
                  </a:lnTo>
                  <a:lnTo>
                    <a:pt x="10" y="0"/>
                  </a:lnTo>
                  <a:close/>
                </a:path>
              </a:pathLst>
            </a:custGeom>
            <a:grpFill/>
            <a:ln w="3175" cmpd="sng">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chemeClr val="bg2"/>
                </a:solidFill>
                <a:effectLst/>
                <a:uLnTx/>
                <a:uFillTx/>
              </a:endParaRPr>
            </a:p>
          </p:txBody>
        </p:sp>
      </p:grpSp>
      <p:grpSp>
        <p:nvGrpSpPr>
          <p:cNvPr id="4" name="England County Labels"/>
          <p:cNvGrpSpPr/>
          <p:nvPr/>
        </p:nvGrpSpPr>
        <p:grpSpPr>
          <a:xfrm>
            <a:off x="1591544" y="2538171"/>
            <a:ext cx="3611453" cy="4071461"/>
            <a:chOff x="4952151" y="3919211"/>
            <a:chExt cx="2170186" cy="2880865"/>
          </a:xfrm>
        </p:grpSpPr>
        <p:sp>
          <p:nvSpPr>
            <p:cNvPr id="690" name="Shropshire Label"/>
            <p:cNvSpPr>
              <a:spLocks noChangeArrowheads="1"/>
            </p:cNvSpPr>
            <p:nvPr/>
          </p:nvSpPr>
          <p:spPr bwMode="auto">
            <a:xfrm>
              <a:off x="5680980" y="5429731"/>
              <a:ext cx="109813"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Shropshire</a:t>
              </a:r>
              <a:endParaRPr kumimoji="0" lang="en-GB" sz="300" b="0" i="0" u="none" strike="noStrike" kern="0" cap="none" spc="0" normalizeH="0" baseline="0" noProof="0" dirty="0">
                <a:ln>
                  <a:noFill/>
                </a:ln>
                <a:solidFill>
                  <a:schemeClr val="bg2"/>
                </a:solidFill>
                <a:effectLst/>
                <a:uLnTx/>
                <a:uFillTx/>
              </a:endParaRPr>
            </a:p>
          </p:txBody>
        </p:sp>
        <p:sp>
          <p:nvSpPr>
            <p:cNvPr id="691" name="Cornwall Label"/>
            <p:cNvSpPr>
              <a:spLocks noChangeArrowheads="1"/>
            </p:cNvSpPr>
            <p:nvPr/>
          </p:nvSpPr>
          <p:spPr bwMode="auto">
            <a:xfrm>
              <a:off x="4952151" y="6767410"/>
              <a:ext cx="87658"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Cornwall</a:t>
              </a:r>
              <a:endParaRPr kumimoji="0" lang="en-GB" sz="300" b="0" i="0" u="none" strike="noStrike" kern="0" cap="none" spc="0" normalizeH="0" baseline="0" noProof="0" dirty="0">
                <a:ln>
                  <a:noFill/>
                </a:ln>
                <a:solidFill>
                  <a:schemeClr val="bg2"/>
                </a:solidFill>
                <a:effectLst/>
                <a:uLnTx/>
                <a:uFillTx/>
              </a:endParaRPr>
            </a:p>
          </p:txBody>
        </p:sp>
        <p:sp>
          <p:nvSpPr>
            <p:cNvPr id="692" name="Devon Label"/>
            <p:cNvSpPr>
              <a:spLocks noChangeArrowheads="1"/>
            </p:cNvSpPr>
            <p:nvPr/>
          </p:nvSpPr>
          <p:spPr bwMode="auto">
            <a:xfrm>
              <a:off x="5307516" y="6564154"/>
              <a:ext cx="65502"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Devon</a:t>
              </a:r>
              <a:endParaRPr kumimoji="0" lang="en-GB" sz="300" b="0" i="0" u="none" strike="noStrike" kern="0" cap="none" spc="0" normalizeH="0" baseline="0" noProof="0" dirty="0">
                <a:ln>
                  <a:noFill/>
                </a:ln>
                <a:solidFill>
                  <a:schemeClr val="bg2"/>
                </a:solidFill>
                <a:effectLst/>
                <a:uLnTx/>
                <a:uFillTx/>
              </a:endParaRPr>
            </a:p>
          </p:txBody>
        </p:sp>
        <p:sp>
          <p:nvSpPr>
            <p:cNvPr id="693" name="Somerset Label"/>
            <p:cNvSpPr>
              <a:spLocks noChangeArrowheads="1"/>
            </p:cNvSpPr>
            <p:nvPr/>
          </p:nvSpPr>
          <p:spPr bwMode="auto">
            <a:xfrm>
              <a:off x="5625768" y="6393503"/>
              <a:ext cx="98254"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Somerset</a:t>
              </a:r>
              <a:endParaRPr kumimoji="0" lang="en-GB" sz="300" b="0" i="0" u="none" strike="noStrike" kern="0" cap="none" spc="0" normalizeH="0" baseline="0" noProof="0" dirty="0">
                <a:ln>
                  <a:noFill/>
                </a:ln>
                <a:solidFill>
                  <a:schemeClr val="bg2"/>
                </a:solidFill>
                <a:effectLst/>
                <a:uLnTx/>
                <a:uFillTx/>
              </a:endParaRPr>
            </a:p>
          </p:txBody>
        </p:sp>
        <p:sp>
          <p:nvSpPr>
            <p:cNvPr id="694" name="Avon Label"/>
            <p:cNvSpPr>
              <a:spLocks noChangeArrowheads="1"/>
            </p:cNvSpPr>
            <p:nvPr/>
          </p:nvSpPr>
          <p:spPr bwMode="auto">
            <a:xfrm>
              <a:off x="5807277" y="6150782"/>
              <a:ext cx="52017"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Avon</a:t>
              </a:r>
              <a:endParaRPr kumimoji="0" lang="en-GB" sz="300" b="0" i="0" u="none" strike="noStrike" kern="0" cap="none" spc="0" normalizeH="0" baseline="0" noProof="0" dirty="0">
                <a:ln>
                  <a:noFill/>
                </a:ln>
                <a:solidFill>
                  <a:schemeClr val="bg2"/>
                </a:solidFill>
                <a:effectLst/>
                <a:uLnTx/>
                <a:uFillTx/>
              </a:endParaRPr>
            </a:p>
          </p:txBody>
        </p:sp>
        <p:sp>
          <p:nvSpPr>
            <p:cNvPr id="695" name="Dorset Label"/>
            <p:cNvSpPr>
              <a:spLocks noChangeArrowheads="1"/>
            </p:cNvSpPr>
            <p:nvPr/>
          </p:nvSpPr>
          <p:spPr bwMode="auto">
            <a:xfrm>
              <a:off x="5895538" y="6557886"/>
              <a:ext cx="67429"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Dorset</a:t>
              </a:r>
              <a:endParaRPr kumimoji="0" lang="en-GB" sz="300" b="0" i="0" u="none" strike="noStrike" kern="0" cap="none" spc="0" normalizeH="0" baseline="0" noProof="0" dirty="0">
                <a:ln>
                  <a:noFill/>
                </a:ln>
                <a:solidFill>
                  <a:schemeClr val="bg2"/>
                </a:solidFill>
                <a:effectLst/>
                <a:uLnTx/>
                <a:uFillTx/>
              </a:endParaRPr>
            </a:p>
          </p:txBody>
        </p:sp>
        <p:sp>
          <p:nvSpPr>
            <p:cNvPr id="696" name="Hampshire Label"/>
            <p:cNvSpPr>
              <a:spLocks noChangeArrowheads="1"/>
            </p:cNvSpPr>
            <p:nvPr/>
          </p:nvSpPr>
          <p:spPr bwMode="auto">
            <a:xfrm>
              <a:off x="6249253" y="6361213"/>
              <a:ext cx="109813"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Hampshire</a:t>
              </a:r>
              <a:endParaRPr kumimoji="0" lang="en-GB" sz="300" b="0" i="0" u="none" strike="noStrike" kern="0" cap="none" spc="0" normalizeH="0" baseline="0" noProof="0" dirty="0">
                <a:ln>
                  <a:noFill/>
                </a:ln>
                <a:solidFill>
                  <a:schemeClr val="bg2"/>
                </a:solidFill>
                <a:effectLst/>
                <a:uLnTx/>
                <a:uFillTx/>
              </a:endParaRPr>
            </a:p>
          </p:txBody>
        </p:sp>
        <p:sp>
          <p:nvSpPr>
            <p:cNvPr id="697" name="Surrey Label"/>
            <p:cNvSpPr>
              <a:spLocks noChangeArrowheads="1"/>
            </p:cNvSpPr>
            <p:nvPr/>
          </p:nvSpPr>
          <p:spPr bwMode="auto">
            <a:xfrm>
              <a:off x="6577250" y="6267620"/>
              <a:ext cx="67429"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Surrey</a:t>
              </a:r>
              <a:endParaRPr kumimoji="0" lang="en-GB" sz="300" b="0" i="0" u="none" strike="noStrike" kern="0" cap="none" spc="0" normalizeH="0" baseline="0" noProof="0" dirty="0">
                <a:ln>
                  <a:noFill/>
                </a:ln>
                <a:solidFill>
                  <a:schemeClr val="bg2"/>
                </a:solidFill>
                <a:effectLst/>
                <a:uLnTx/>
                <a:uFillTx/>
              </a:endParaRPr>
            </a:p>
          </p:txBody>
        </p:sp>
        <p:sp>
          <p:nvSpPr>
            <p:cNvPr id="698" name="Berkshire Label"/>
            <p:cNvSpPr>
              <a:spLocks noChangeArrowheads="1"/>
            </p:cNvSpPr>
            <p:nvPr/>
          </p:nvSpPr>
          <p:spPr bwMode="auto">
            <a:xfrm>
              <a:off x="6320091" y="6171801"/>
              <a:ext cx="96327"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Berkshire</a:t>
              </a:r>
              <a:endParaRPr kumimoji="0" lang="en-GB" sz="300" b="0" i="0" u="none" strike="noStrike" kern="0" cap="none" spc="0" normalizeH="0" baseline="0" noProof="0" dirty="0">
                <a:ln>
                  <a:noFill/>
                </a:ln>
                <a:solidFill>
                  <a:schemeClr val="bg2"/>
                </a:solidFill>
                <a:effectLst/>
                <a:uLnTx/>
                <a:uFillTx/>
              </a:endParaRPr>
            </a:p>
          </p:txBody>
        </p:sp>
        <p:sp>
          <p:nvSpPr>
            <p:cNvPr id="699" name="Oxfordshire Label"/>
            <p:cNvSpPr>
              <a:spLocks noChangeArrowheads="1"/>
            </p:cNvSpPr>
            <p:nvPr/>
          </p:nvSpPr>
          <p:spPr bwMode="auto">
            <a:xfrm>
              <a:off x="6213459" y="5964758"/>
              <a:ext cx="118483"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Oxfordshire</a:t>
              </a:r>
              <a:endParaRPr kumimoji="0" lang="en-GB" sz="300" b="0" i="0" u="none" strike="noStrike" kern="0" cap="none" spc="0" normalizeH="0" baseline="0" noProof="0" dirty="0">
                <a:ln>
                  <a:noFill/>
                </a:ln>
                <a:solidFill>
                  <a:schemeClr val="bg2"/>
                </a:solidFill>
                <a:effectLst/>
                <a:uLnTx/>
                <a:uFillTx/>
              </a:endParaRPr>
            </a:p>
          </p:txBody>
        </p:sp>
        <p:sp>
          <p:nvSpPr>
            <p:cNvPr id="700" name="Gloucestershire Label"/>
            <p:cNvSpPr>
              <a:spLocks noChangeArrowheads="1"/>
            </p:cNvSpPr>
            <p:nvPr/>
          </p:nvSpPr>
          <p:spPr bwMode="auto">
            <a:xfrm>
              <a:off x="5923744" y="5946473"/>
              <a:ext cx="159903"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Gloucestershire</a:t>
              </a:r>
              <a:endParaRPr kumimoji="0" lang="en-GB" sz="300" b="0" i="0" u="none" strike="noStrike" kern="0" cap="none" spc="0" normalizeH="0" baseline="0" noProof="0" dirty="0">
                <a:ln>
                  <a:noFill/>
                </a:ln>
                <a:solidFill>
                  <a:schemeClr val="bg2"/>
                </a:solidFill>
                <a:effectLst/>
                <a:uLnTx/>
                <a:uFillTx/>
              </a:endParaRPr>
            </a:p>
          </p:txBody>
        </p:sp>
        <p:sp>
          <p:nvSpPr>
            <p:cNvPr id="701" name="Hertfordshire Label"/>
            <p:cNvSpPr>
              <a:spLocks noChangeArrowheads="1"/>
            </p:cNvSpPr>
            <p:nvPr/>
          </p:nvSpPr>
          <p:spPr bwMode="auto">
            <a:xfrm>
              <a:off x="6600741" y="5973084"/>
              <a:ext cx="131969"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Hertfordshire</a:t>
              </a:r>
              <a:endParaRPr kumimoji="0" lang="en-GB" sz="300" b="0" i="0" u="none" strike="noStrike" kern="0" cap="none" spc="0" normalizeH="0" baseline="0" noProof="0" dirty="0">
                <a:ln>
                  <a:noFill/>
                </a:ln>
                <a:solidFill>
                  <a:schemeClr val="bg2"/>
                </a:solidFill>
                <a:effectLst/>
                <a:uLnTx/>
                <a:uFillTx/>
              </a:endParaRPr>
            </a:p>
          </p:txBody>
        </p:sp>
        <p:sp>
          <p:nvSpPr>
            <p:cNvPr id="702" name="Wiltshire Label"/>
            <p:cNvSpPr>
              <a:spLocks noChangeArrowheads="1"/>
            </p:cNvSpPr>
            <p:nvPr/>
          </p:nvSpPr>
          <p:spPr bwMode="auto">
            <a:xfrm>
              <a:off x="6005770" y="6321416"/>
              <a:ext cx="87658"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Wiltshire</a:t>
              </a:r>
              <a:endParaRPr kumimoji="0" lang="en-GB" sz="300" b="0" i="0" u="none" strike="noStrike" kern="0" cap="none" spc="0" normalizeH="0" baseline="0" noProof="0" dirty="0">
                <a:ln>
                  <a:noFill/>
                </a:ln>
                <a:solidFill>
                  <a:schemeClr val="bg2"/>
                </a:solidFill>
                <a:effectLst/>
                <a:uLnTx/>
                <a:uFillTx/>
              </a:endParaRPr>
            </a:p>
          </p:txBody>
        </p:sp>
        <p:sp>
          <p:nvSpPr>
            <p:cNvPr id="703" name="West Sussex Label"/>
            <p:cNvSpPr>
              <a:spLocks noChangeArrowheads="1"/>
            </p:cNvSpPr>
            <p:nvPr/>
          </p:nvSpPr>
          <p:spPr bwMode="auto">
            <a:xfrm>
              <a:off x="6563847" y="6429666"/>
              <a:ext cx="75135"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West</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Sussex</a:t>
              </a:r>
            </a:p>
          </p:txBody>
        </p:sp>
        <p:sp>
          <p:nvSpPr>
            <p:cNvPr id="704" name="East Sussex Label"/>
            <p:cNvSpPr>
              <a:spLocks noChangeArrowheads="1"/>
            </p:cNvSpPr>
            <p:nvPr/>
          </p:nvSpPr>
          <p:spPr bwMode="auto">
            <a:xfrm>
              <a:off x="6787875" y="6437855"/>
              <a:ext cx="128116"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East Sussex</a:t>
              </a:r>
              <a:endParaRPr kumimoji="0" lang="en-GB" sz="300" b="0" i="0" u="none" strike="noStrike" kern="0" cap="none" spc="0" normalizeH="0" baseline="0" noProof="0" dirty="0">
                <a:ln>
                  <a:noFill/>
                </a:ln>
                <a:solidFill>
                  <a:schemeClr val="bg2"/>
                </a:solidFill>
                <a:effectLst/>
                <a:uLnTx/>
                <a:uFillTx/>
              </a:endParaRPr>
            </a:p>
          </p:txBody>
        </p:sp>
        <p:sp>
          <p:nvSpPr>
            <p:cNvPr id="705" name="Kent Label"/>
            <p:cNvSpPr>
              <a:spLocks noChangeArrowheads="1"/>
            </p:cNvSpPr>
            <p:nvPr/>
          </p:nvSpPr>
          <p:spPr bwMode="auto">
            <a:xfrm>
              <a:off x="6946719" y="6276000"/>
              <a:ext cx="47201"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Kent</a:t>
              </a:r>
              <a:endParaRPr kumimoji="0" lang="en-GB" sz="300" b="0" i="0" u="none" strike="noStrike" kern="0" cap="none" spc="0" normalizeH="0" baseline="0" noProof="0" dirty="0">
                <a:ln>
                  <a:noFill/>
                </a:ln>
                <a:solidFill>
                  <a:schemeClr val="bg2"/>
                </a:solidFill>
                <a:effectLst/>
                <a:uLnTx/>
                <a:uFillTx/>
              </a:endParaRPr>
            </a:p>
          </p:txBody>
        </p:sp>
        <p:sp>
          <p:nvSpPr>
            <p:cNvPr id="706" name="Essex Label"/>
            <p:cNvSpPr>
              <a:spLocks noChangeArrowheads="1"/>
            </p:cNvSpPr>
            <p:nvPr/>
          </p:nvSpPr>
          <p:spPr bwMode="auto">
            <a:xfrm>
              <a:off x="6949064" y="5913807"/>
              <a:ext cx="62613"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Essex</a:t>
              </a:r>
              <a:endParaRPr kumimoji="0" lang="en-GB" sz="300" b="0" i="0" u="none" strike="noStrike" kern="0" cap="none" spc="0" normalizeH="0" baseline="0" noProof="0" dirty="0">
                <a:ln>
                  <a:noFill/>
                </a:ln>
                <a:solidFill>
                  <a:schemeClr val="bg2"/>
                </a:solidFill>
                <a:effectLst/>
                <a:uLnTx/>
                <a:uFillTx/>
              </a:endParaRPr>
            </a:p>
          </p:txBody>
        </p:sp>
        <p:sp>
          <p:nvSpPr>
            <p:cNvPr id="707" name="Suffolk Label"/>
            <p:cNvSpPr>
              <a:spLocks noChangeArrowheads="1"/>
            </p:cNvSpPr>
            <p:nvPr/>
          </p:nvSpPr>
          <p:spPr bwMode="auto">
            <a:xfrm>
              <a:off x="7025781" y="5628136"/>
              <a:ext cx="70319"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Suffolk</a:t>
              </a:r>
              <a:endParaRPr kumimoji="0" lang="en-GB" sz="300" b="0" i="0" u="none" strike="noStrike" kern="0" cap="none" spc="0" normalizeH="0" baseline="0" noProof="0" dirty="0">
                <a:ln>
                  <a:noFill/>
                </a:ln>
                <a:solidFill>
                  <a:schemeClr val="bg2"/>
                </a:solidFill>
                <a:effectLst/>
                <a:uLnTx/>
                <a:uFillTx/>
              </a:endParaRPr>
            </a:p>
          </p:txBody>
        </p:sp>
        <p:sp>
          <p:nvSpPr>
            <p:cNvPr id="708" name="Norfolk Label"/>
            <p:cNvSpPr>
              <a:spLocks noChangeArrowheads="1"/>
            </p:cNvSpPr>
            <p:nvPr/>
          </p:nvSpPr>
          <p:spPr bwMode="auto">
            <a:xfrm>
              <a:off x="7050091" y="5389918"/>
              <a:ext cx="72246"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Norfolk</a:t>
              </a:r>
              <a:endParaRPr kumimoji="0" lang="en-GB" sz="300" b="0" i="0" u="none" strike="noStrike" kern="0" cap="none" spc="0" normalizeH="0" baseline="0" noProof="0" dirty="0">
                <a:ln>
                  <a:noFill/>
                </a:ln>
                <a:solidFill>
                  <a:schemeClr val="bg2"/>
                </a:solidFill>
                <a:effectLst/>
                <a:uLnTx/>
                <a:uFillTx/>
              </a:endParaRPr>
            </a:p>
          </p:txBody>
        </p:sp>
        <p:sp>
          <p:nvSpPr>
            <p:cNvPr id="709" name="Cambridgeshire Label"/>
            <p:cNvSpPr>
              <a:spLocks noChangeArrowheads="1"/>
            </p:cNvSpPr>
            <p:nvPr/>
          </p:nvSpPr>
          <p:spPr bwMode="auto">
            <a:xfrm>
              <a:off x="6702619" y="5603748"/>
              <a:ext cx="159903"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Cambridgeshire</a:t>
              </a:r>
              <a:endParaRPr kumimoji="0" lang="en-GB" sz="300" b="0" i="0" u="none" strike="noStrike" kern="0" cap="none" spc="0" normalizeH="0" baseline="0" noProof="0" dirty="0">
                <a:ln>
                  <a:noFill/>
                </a:ln>
                <a:solidFill>
                  <a:schemeClr val="bg2"/>
                </a:solidFill>
                <a:effectLst/>
                <a:uLnTx/>
                <a:uFillTx/>
              </a:endParaRPr>
            </a:p>
          </p:txBody>
        </p:sp>
        <p:sp>
          <p:nvSpPr>
            <p:cNvPr id="710" name="Northamptonshire Label"/>
            <p:cNvSpPr>
              <a:spLocks noChangeArrowheads="1"/>
            </p:cNvSpPr>
            <p:nvPr/>
          </p:nvSpPr>
          <p:spPr bwMode="auto">
            <a:xfrm>
              <a:off x="6395547" y="5591366"/>
              <a:ext cx="181096" cy="2722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Northamptonshire</a:t>
              </a:r>
            </a:p>
          </p:txBody>
        </p:sp>
        <p:sp>
          <p:nvSpPr>
            <p:cNvPr id="711" name="Lincolnshire Label"/>
            <p:cNvSpPr>
              <a:spLocks noChangeArrowheads="1"/>
            </p:cNvSpPr>
            <p:nvPr/>
          </p:nvSpPr>
          <p:spPr bwMode="auto">
            <a:xfrm>
              <a:off x="6566775" y="5063602"/>
              <a:ext cx="120409"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Lincolnshire</a:t>
              </a:r>
              <a:endParaRPr kumimoji="0" lang="en-GB" sz="300" b="0" i="0" u="none" strike="noStrike" kern="0" cap="none" spc="0" normalizeH="0" baseline="0" noProof="0" dirty="0">
                <a:ln>
                  <a:noFill/>
                </a:ln>
                <a:solidFill>
                  <a:schemeClr val="bg2"/>
                </a:solidFill>
                <a:effectLst/>
                <a:uLnTx/>
                <a:uFillTx/>
              </a:endParaRPr>
            </a:p>
          </p:txBody>
        </p:sp>
        <p:sp>
          <p:nvSpPr>
            <p:cNvPr id="712" name="Cumbria Label"/>
            <p:cNvSpPr>
              <a:spLocks noChangeArrowheads="1"/>
            </p:cNvSpPr>
            <p:nvPr/>
          </p:nvSpPr>
          <p:spPr bwMode="auto">
            <a:xfrm>
              <a:off x="5627831" y="4236859"/>
              <a:ext cx="85732"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Cumbria</a:t>
              </a:r>
              <a:endParaRPr kumimoji="0" lang="en-GB" sz="300" b="0" i="0" u="none" strike="noStrike" kern="0" cap="none" spc="0" normalizeH="0" baseline="0" noProof="0" dirty="0">
                <a:ln>
                  <a:noFill/>
                </a:ln>
                <a:solidFill>
                  <a:schemeClr val="bg2"/>
                </a:solidFill>
                <a:effectLst/>
                <a:uLnTx/>
                <a:uFillTx/>
              </a:endParaRPr>
            </a:p>
          </p:txBody>
        </p:sp>
        <p:sp>
          <p:nvSpPr>
            <p:cNvPr id="713" name="North Yorkshire Label"/>
            <p:cNvSpPr>
              <a:spLocks noChangeArrowheads="1"/>
            </p:cNvSpPr>
            <p:nvPr/>
          </p:nvSpPr>
          <p:spPr bwMode="auto">
            <a:xfrm>
              <a:off x="6081714" y="4500186"/>
              <a:ext cx="158940"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North Yorkshire</a:t>
              </a:r>
              <a:endParaRPr kumimoji="0" lang="en-GB" sz="300" b="0" i="0" u="none" strike="noStrike" kern="0" cap="none" spc="0" normalizeH="0" baseline="0" noProof="0" dirty="0">
                <a:ln>
                  <a:noFill/>
                </a:ln>
                <a:solidFill>
                  <a:schemeClr val="bg2"/>
                </a:solidFill>
                <a:effectLst/>
                <a:uLnTx/>
                <a:uFillTx/>
              </a:endParaRPr>
            </a:p>
          </p:txBody>
        </p:sp>
        <p:sp>
          <p:nvSpPr>
            <p:cNvPr id="714" name="Humberside Label"/>
            <p:cNvSpPr>
              <a:spLocks noChangeArrowheads="1"/>
            </p:cNvSpPr>
            <p:nvPr/>
          </p:nvSpPr>
          <p:spPr bwMode="auto">
            <a:xfrm>
              <a:off x="6454344" y="4687154"/>
              <a:ext cx="122336"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Humberside</a:t>
              </a:r>
              <a:endParaRPr kumimoji="0" lang="en-GB" sz="300" b="0" i="0" u="none" strike="noStrike" kern="0" cap="none" spc="0" normalizeH="0" baseline="0" noProof="0" dirty="0">
                <a:ln>
                  <a:noFill/>
                </a:ln>
                <a:solidFill>
                  <a:schemeClr val="bg2"/>
                </a:solidFill>
                <a:effectLst/>
                <a:uLnTx/>
                <a:uFillTx/>
              </a:endParaRPr>
            </a:p>
          </p:txBody>
        </p:sp>
        <p:sp>
          <p:nvSpPr>
            <p:cNvPr id="715" name="Nottinghamshire Label"/>
            <p:cNvSpPr>
              <a:spLocks noChangeArrowheads="1"/>
            </p:cNvSpPr>
            <p:nvPr/>
          </p:nvSpPr>
          <p:spPr bwMode="auto">
            <a:xfrm>
              <a:off x="6297611" y="5173922"/>
              <a:ext cx="166538" cy="27222"/>
            </a:xfrm>
            <a:prstGeom prst="rect">
              <a:avLst/>
            </a:prstGeom>
            <a:noFill/>
            <a:ln w="9525">
              <a:noFill/>
              <a:miter lim="800000"/>
              <a:headEnd/>
              <a:tailEnd/>
            </a:ln>
          </p:spPr>
          <p:txBody>
            <a:bodyPr wrap="squar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Nottinghamshire</a:t>
              </a:r>
            </a:p>
          </p:txBody>
        </p:sp>
        <p:sp>
          <p:nvSpPr>
            <p:cNvPr id="716" name="Lancashire Label"/>
            <p:cNvSpPr>
              <a:spLocks noChangeArrowheads="1"/>
            </p:cNvSpPr>
            <p:nvPr/>
          </p:nvSpPr>
          <p:spPr bwMode="auto">
            <a:xfrm>
              <a:off x="5820720" y="4755082"/>
              <a:ext cx="110777"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Lancashire</a:t>
              </a:r>
              <a:endParaRPr kumimoji="0" lang="en-GB" sz="300" b="0" i="0" u="none" strike="noStrike" kern="0" cap="none" spc="0" normalizeH="0" baseline="0" noProof="0" dirty="0">
                <a:ln>
                  <a:noFill/>
                </a:ln>
                <a:solidFill>
                  <a:schemeClr val="bg2"/>
                </a:solidFill>
                <a:effectLst/>
                <a:uLnTx/>
                <a:uFillTx/>
              </a:endParaRPr>
            </a:p>
          </p:txBody>
        </p:sp>
        <p:sp>
          <p:nvSpPr>
            <p:cNvPr id="717" name="Merseyside Label"/>
            <p:cNvSpPr>
              <a:spLocks noChangeArrowheads="1"/>
            </p:cNvSpPr>
            <p:nvPr/>
          </p:nvSpPr>
          <p:spPr bwMode="auto">
            <a:xfrm rot="2535145">
              <a:off x="5618640" y="4964753"/>
              <a:ext cx="116556"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Merseyside</a:t>
              </a:r>
              <a:endParaRPr kumimoji="0" lang="en-GB" sz="300" b="0" i="0" u="none" strike="noStrike" kern="0" cap="none" spc="0" normalizeH="0" baseline="0" noProof="0" dirty="0">
                <a:ln>
                  <a:noFill/>
                </a:ln>
                <a:solidFill>
                  <a:schemeClr val="bg2"/>
                </a:solidFill>
                <a:effectLst/>
                <a:uLnTx/>
                <a:uFillTx/>
              </a:endParaRPr>
            </a:p>
          </p:txBody>
        </p:sp>
        <p:sp>
          <p:nvSpPr>
            <p:cNvPr id="718" name="Durham Label"/>
            <p:cNvSpPr>
              <a:spLocks noChangeArrowheads="1"/>
            </p:cNvSpPr>
            <p:nvPr/>
          </p:nvSpPr>
          <p:spPr bwMode="auto">
            <a:xfrm>
              <a:off x="5987323" y="4211652"/>
              <a:ext cx="80915"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Durham</a:t>
              </a:r>
              <a:endParaRPr kumimoji="0" lang="en-GB" sz="300" b="0" i="0" u="none" strike="noStrike" kern="0" cap="none" spc="0" normalizeH="0" baseline="0" noProof="0" dirty="0">
                <a:ln>
                  <a:noFill/>
                </a:ln>
                <a:solidFill>
                  <a:schemeClr val="bg2"/>
                </a:solidFill>
                <a:effectLst/>
                <a:uLnTx/>
                <a:uFillTx/>
              </a:endParaRPr>
            </a:p>
          </p:txBody>
        </p:sp>
        <p:sp>
          <p:nvSpPr>
            <p:cNvPr id="719" name="Tyne and Wear Label"/>
            <p:cNvSpPr>
              <a:spLocks noChangeArrowheads="1"/>
            </p:cNvSpPr>
            <p:nvPr/>
          </p:nvSpPr>
          <p:spPr bwMode="auto">
            <a:xfrm>
              <a:off x="6105465" y="4055413"/>
              <a:ext cx="79952"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Tyne &amp; </a:t>
              </a:r>
              <a:br>
                <a:rPr kumimoji="0" lang="en-GB" sz="300" b="0" i="0" u="none" strike="noStrike" kern="0" cap="none" spc="0" normalizeH="0" baseline="0" noProof="0" dirty="0" smtClean="0">
                  <a:ln>
                    <a:noFill/>
                  </a:ln>
                  <a:solidFill>
                    <a:schemeClr val="bg2"/>
                  </a:solidFill>
                  <a:effectLst/>
                  <a:uLnTx/>
                  <a:uFillTx/>
                </a:rPr>
              </a:br>
              <a:r>
                <a:rPr kumimoji="0" lang="en-GB" sz="300" b="0" i="0" u="none" strike="noStrike" kern="0" cap="none" spc="0" normalizeH="0" baseline="0" noProof="0" dirty="0" smtClean="0">
                  <a:ln>
                    <a:noFill/>
                  </a:ln>
                  <a:solidFill>
                    <a:schemeClr val="bg2"/>
                  </a:solidFill>
                  <a:effectLst/>
                  <a:uLnTx/>
                  <a:uFillTx/>
                </a:rPr>
                <a:t>Wear</a:t>
              </a:r>
            </a:p>
          </p:txBody>
        </p:sp>
        <p:sp>
          <p:nvSpPr>
            <p:cNvPr id="720" name="Cleveland Label"/>
            <p:cNvSpPr>
              <a:spLocks noChangeArrowheads="1"/>
            </p:cNvSpPr>
            <p:nvPr/>
          </p:nvSpPr>
          <p:spPr bwMode="auto">
            <a:xfrm>
              <a:off x="6211535" y="4313282"/>
              <a:ext cx="100180"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Cleveland</a:t>
              </a:r>
              <a:endParaRPr kumimoji="0" lang="en-GB" sz="300" b="0" i="0" u="none" strike="noStrike" kern="0" cap="none" spc="0" normalizeH="0" baseline="0" noProof="0" dirty="0">
                <a:ln>
                  <a:noFill/>
                </a:ln>
                <a:solidFill>
                  <a:schemeClr val="bg2"/>
                </a:solidFill>
                <a:effectLst/>
                <a:uLnTx/>
                <a:uFillTx/>
              </a:endParaRPr>
            </a:p>
          </p:txBody>
        </p:sp>
        <p:sp>
          <p:nvSpPr>
            <p:cNvPr id="721" name="Northumberland Label"/>
            <p:cNvSpPr>
              <a:spLocks noChangeArrowheads="1"/>
            </p:cNvSpPr>
            <p:nvPr/>
          </p:nvSpPr>
          <p:spPr bwMode="auto">
            <a:xfrm>
              <a:off x="5879296" y="3919211"/>
              <a:ext cx="162793" cy="2722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Northumberland</a:t>
              </a:r>
            </a:p>
          </p:txBody>
        </p:sp>
        <p:sp>
          <p:nvSpPr>
            <p:cNvPr id="722" name="Leicestershire Label"/>
            <p:cNvSpPr>
              <a:spLocks noChangeArrowheads="1"/>
            </p:cNvSpPr>
            <p:nvPr/>
          </p:nvSpPr>
          <p:spPr bwMode="auto">
            <a:xfrm>
              <a:off x="6288212" y="5436962"/>
              <a:ext cx="141601"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Leicestershire</a:t>
              </a:r>
              <a:endParaRPr kumimoji="0" lang="en-GB" sz="300" b="0" i="0" u="none" strike="noStrike" kern="0" cap="none" spc="0" normalizeH="0" baseline="0" noProof="0" dirty="0">
                <a:ln>
                  <a:noFill/>
                </a:ln>
                <a:solidFill>
                  <a:schemeClr val="bg2"/>
                </a:solidFill>
                <a:effectLst/>
                <a:uLnTx/>
                <a:uFillTx/>
              </a:endParaRPr>
            </a:p>
          </p:txBody>
        </p:sp>
        <p:sp>
          <p:nvSpPr>
            <p:cNvPr id="723" name="Hereford and Worcester Label"/>
            <p:cNvSpPr>
              <a:spLocks noChangeArrowheads="1"/>
            </p:cNvSpPr>
            <p:nvPr/>
          </p:nvSpPr>
          <p:spPr bwMode="auto">
            <a:xfrm>
              <a:off x="5739339" y="5747761"/>
              <a:ext cx="222516" cy="2722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Hereford &amp; Worcester</a:t>
              </a:r>
            </a:p>
          </p:txBody>
        </p:sp>
        <p:sp>
          <p:nvSpPr>
            <p:cNvPr id="724" name="West Midlands Label"/>
            <p:cNvSpPr>
              <a:spLocks noChangeArrowheads="1"/>
            </p:cNvSpPr>
            <p:nvPr/>
          </p:nvSpPr>
          <p:spPr bwMode="auto">
            <a:xfrm>
              <a:off x="5995039" y="5499258"/>
              <a:ext cx="90547"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West</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Midlands</a:t>
              </a:r>
            </a:p>
          </p:txBody>
        </p:sp>
        <p:sp>
          <p:nvSpPr>
            <p:cNvPr id="725" name="Warwickshire Label"/>
            <p:cNvSpPr>
              <a:spLocks noChangeArrowheads="1"/>
            </p:cNvSpPr>
            <p:nvPr/>
          </p:nvSpPr>
          <p:spPr bwMode="auto">
            <a:xfrm>
              <a:off x="6066505" y="5675659"/>
              <a:ext cx="135822"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Warwickshire</a:t>
              </a:r>
              <a:endParaRPr kumimoji="0" lang="en-GB" sz="300" b="0" i="0" u="none" strike="noStrike" kern="0" cap="none" spc="0" normalizeH="0" baseline="0" noProof="0" dirty="0">
                <a:ln>
                  <a:noFill/>
                </a:ln>
                <a:solidFill>
                  <a:schemeClr val="bg2"/>
                </a:solidFill>
                <a:effectLst/>
                <a:uLnTx/>
                <a:uFillTx/>
              </a:endParaRPr>
            </a:p>
          </p:txBody>
        </p:sp>
        <p:sp>
          <p:nvSpPr>
            <p:cNvPr id="726" name="Bedfordshire Label"/>
            <p:cNvSpPr>
              <a:spLocks noChangeArrowheads="1"/>
            </p:cNvSpPr>
            <p:nvPr/>
          </p:nvSpPr>
          <p:spPr bwMode="auto">
            <a:xfrm>
              <a:off x="6559313" y="5754205"/>
              <a:ext cx="129078" cy="32666"/>
            </a:xfrm>
            <a:prstGeom prst="rect">
              <a:avLst/>
            </a:prstGeom>
            <a:noFill/>
            <a:ln w="9525">
              <a:noFill/>
              <a:miter lim="800000"/>
              <a:headEnd/>
              <a:tailEnd/>
            </a:ln>
          </p:spPr>
          <p:txBody>
            <a:bodyPr wrap="none" lIns="0" tIns="0" rIns="0" bIns="0">
              <a:spAutoFit/>
            </a:bodyPr>
            <a:lstStyle/>
            <a:p>
              <a:pPr marL="0" marR="0" lvl="0" indent="0" defTabSz="914400" eaLnBrk="0" fontAlgn="auto" latinLnBrk="0" hangingPunct="0">
                <a:lnSpc>
                  <a:spcPct val="1000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Bedfordshire</a:t>
              </a:r>
              <a:endParaRPr kumimoji="0" lang="en-GB" sz="300" b="0" i="0" u="none" strike="noStrike" kern="0" cap="none" spc="0" normalizeH="0" baseline="0" noProof="0" dirty="0">
                <a:ln>
                  <a:noFill/>
                </a:ln>
                <a:solidFill>
                  <a:schemeClr val="bg2"/>
                </a:solidFill>
                <a:effectLst/>
                <a:uLnTx/>
                <a:uFillTx/>
              </a:endParaRPr>
            </a:p>
          </p:txBody>
        </p:sp>
        <p:sp>
          <p:nvSpPr>
            <p:cNvPr id="727" name="Buckinghamshire Label"/>
            <p:cNvSpPr>
              <a:spLocks noChangeArrowheads="1"/>
            </p:cNvSpPr>
            <p:nvPr/>
          </p:nvSpPr>
          <p:spPr bwMode="auto">
            <a:xfrm rot="3462679">
              <a:off x="6381271" y="5953843"/>
              <a:ext cx="205298" cy="23118"/>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Buckinghamshire</a:t>
              </a:r>
            </a:p>
          </p:txBody>
        </p:sp>
        <p:sp>
          <p:nvSpPr>
            <p:cNvPr id="728" name="Staffordshire Label"/>
            <p:cNvSpPr>
              <a:spLocks noChangeArrowheads="1"/>
            </p:cNvSpPr>
            <p:nvPr/>
          </p:nvSpPr>
          <p:spPr bwMode="auto">
            <a:xfrm>
              <a:off x="5951400" y="5336493"/>
              <a:ext cx="130042" cy="2722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Staffordshire</a:t>
              </a:r>
            </a:p>
          </p:txBody>
        </p:sp>
        <p:sp>
          <p:nvSpPr>
            <p:cNvPr id="729" name="Cheshire Label"/>
            <p:cNvSpPr>
              <a:spLocks noChangeArrowheads="1"/>
            </p:cNvSpPr>
            <p:nvPr/>
          </p:nvSpPr>
          <p:spPr bwMode="auto">
            <a:xfrm>
              <a:off x="5760066" y="5111544"/>
              <a:ext cx="90547" cy="2722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Cheshire</a:t>
              </a:r>
            </a:p>
          </p:txBody>
        </p:sp>
        <p:sp>
          <p:nvSpPr>
            <p:cNvPr id="730" name="Derbyshire Label"/>
            <p:cNvSpPr>
              <a:spLocks noChangeArrowheads="1"/>
            </p:cNvSpPr>
            <p:nvPr/>
          </p:nvSpPr>
          <p:spPr bwMode="auto">
            <a:xfrm>
              <a:off x="6087634" y="5074873"/>
              <a:ext cx="109813" cy="27222"/>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Derbyshire</a:t>
              </a:r>
            </a:p>
          </p:txBody>
        </p:sp>
        <p:sp>
          <p:nvSpPr>
            <p:cNvPr id="731" name="South Yorkshire Label"/>
            <p:cNvSpPr>
              <a:spLocks noChangeArrowheads="1"/>
            </p:cNvSpPr>
            <p:nvPr/>
          </p:nvSpPr>
          <p:spPr bwMode="auto">
            <a:xfrm>
              <a:off x="6210733" y="4923023"/>
              <a:ext cx="96327"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South</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Yorkshire</a:t>
              </a:r>
            </a:p>
          </p:txBody>
        </p:sp>
        <p:sp>
          <p:nvSpPr>
            <p:cNvPr id="732" name="West Yorkshire Label"/>
            <p:cNvSpPr>
              <a:spLocks noChangeArrowheads="1"/>
            </p:cNvSpPr>
            <p:nvPr/>
          </p:nvSpPr>
          <p:spPr bwMode="auto">
            <a:xfrm>
              <a:off x="6079823" y="4749191"/>
              <a:ext cx="96327"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West</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Yorkshire</a:t>
              </a:r>
            </a:p>
          </p:txBody>
        </p:sp>
        <p:sp>
          <p:nvSpPr>
            <p:cNvPr id="733" name="Greater Manchester Label"/>
            <p:cNvSpPr>
              <a:spLocks noChangeArrowheads="1"/>
            </p:cNvSpPr>
            <p:nvPr/>
          </p:nvSpPr>
          <p:spPr bwMode="auto">
            <a:xfrm>
              <a:off x="5894126" y="4945862"/>
              <a:ext cx="119446"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Greater</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Manchester</a:t>
              </a:r>
            </a:p>
          </p:txBody>
        </p:sp>
        <p:sp>
          <p:nvSpPr>
            <p:cNvPr id="734" name="Greater London Label"/>
            <p:cNvSpPr>
              <a:spLocks noChangeArrowheads="1"/>
            </p:cNvSpPr>
            <p:nvPr/>
          </p:nvSpPr>
          <p:spPr bwMode="auto">
            <a:xfrm>
              <a:off x="6702817" y="6108527"/>
              <a:ext cx="78025" cy="54444"/>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Greater</a:t>
              </a:r>
            </a:p>
            <a:p>
              <a:pPr marL="0" marR="0" lvl="0" indent="0" algn="ctr" defTabSz="914400" eaLnBrk="0" fontAlgn="auto" latinLnBrk="0" hangingPunct="0">
                <a:lnSpc>
                  <a:spcPts val="300"/>
                </a:lnSpc>
                <a:spcBef>
                  <a:spcPts val="0"/>
                </a:spcBef>
                <a:spcAft>
                  <a:spcPts val="0"/>
                </a:spcAft>
                <a:buClrTx/>
                <a:buSzTx/>
                <a:buFontTx/>
                <a:buNone/>
                <a:tabLst/>
                <a:defRPr/>
              </a:pPr>
              <a:r>
                <a:rPr kumimoji="0" lang="en-GB" sz="300" b="0" i="0" u="none" strike="noStrike" kern="0" cap="none" spc="0" normalizeH="0" baseline="0" noProof="0" dirty="0" smtClean="0">
                  <a:ln>
                    <a:noFill/>
                  </a:ln>
                  <a:solidFill>
                    <a:schemeClr val="bg2"/>
                  </a:solidFill>
                  <a:effectLst/>
                  <a:uLnTx/>
                  <a:uFillTx/>
                </a:rPr>
                <a:t>London</a:t>
              </a:r>
              <a:endParaRPr kumimoji="0" lang="en-GB" sz="300" b="0" i="0" u="none" strike="noStrike" kern="0" cap="none" spc="0" normalizeH="0" baseline="0" noProof="0" dirty="0">
                <a:ln>
                  <a:noFill/>
                </a:ln>
                <a:solidFill>
                  <a:schemeClr val="bg2"/>
                </a:solidFill>
                <a:effectLst/>
                <a:uLnTx/>
                <a:uFillTx/>
              </a:endParaRPr>
            </a:p>
          </p:txBody>
        </p:sp>
      </p:grpSp>
      <p:sp>
        <p:nvSpPr>
          <p:cNvPr id="735" name="Isle of Wight Label (England)"/>
          <p:cNvSpPr>
            <a:spLocks noChangeArrowheads="1"/>
          </p:cNvSpPr>
          <p:nvPr/>
        </p:nvSpPr>
        <p:spPr bwMode="auto">
          <a:xfrm>
            <a:off x="3751832" y="6502789"/>
            <a:ext cx="283732" cy="51296"/>
          </a:xfrm>
          <a:prstGeom prst="rect">
            <a:avLst/>
          </a:prstGeom>
          <a:noFill/>
          <a:ln w="9525">
            <a:noFill/>
            <a:miter lim="800000"/>
            <a:headEnd/>
            <a:tailEnd/>
          </a:ln>
        </p:spPr>
        <p:txBody>
          <a:bodyPr wrap="none" lIns="0" tIns="0" rIns="0" bIns="0">
            <a:spAutoFit/>
          </a:bodyPr>
          <a:lstStyle/>
          <a:p>
            <a:pPr marL="0" marR="0" lvl="0" indent="0" algn="ctr" defTabSz="914400" eaLnBrk="0" fontAlgn="auto" latinLnBrk="0" hangingPunct="0">
              <a:lnSpc>
                <a:spcPts val="400"/>
              </a:lnSpc>
              <a:spcBef>
                <a:spcPts val="0"/>
              </a:spcBef>
              <a:spcAft>
                <a:spcPts val="0"/>
              </a:spcAft>
              <a:buClrTx/>
              <a:buSzTx/>
              <a:buFontTx/>
              <a:buNone/>
              <a:tabLst/>
              <a:defRPr/>
            </a:pPr>
            <a:r>
              <a:rPr kumimoji="0" lang="en-GB" sz="400" b="0" i="1" u="none" strike="noStrike" kern="0" cap="none" spc="0" normalizeH="0" baseline="0" noProof="0" dirty="0" smtClean="0">
                <a:ln>
                  <a:noFill/>
                </a:ln>
                <a:solidFill>
                  <a:srgbClr val="968C6D"/>
                </a:solidFill>
                <a:effectLst/>
                <a:uLnTx/>
                <a:uFillTx/>
              </a:rPr>
              <a:t>Isle of Wight</a:t>
            </a:r>
          </a:p>
        </p:txBody>
      </p:sp>
      <p:cxnSp>
        <p:nvCxnSpPr>
          <p:cNvPr id="739" name="Straight Connector 738"/>
          <p:cNvCxnSpPr/>
          <p:nvPr/>
        </p:nvCxnSpPr>
        <p:spPr>
          <a:xfrm flipV="1">
            <a:off x="4501662" y="3780631"/>
            <a:ext cx="2030217" cy="1753727"/>
          </a:xfrm>
          <a:prstGeom prst="line">
            <a:avLst/>
          </a:prstGeom>
          <a:noFill/>
          <a:ln w="12700" cap="flat" cmpd="sng" algn="ctr">
            <a:solidFill>
              <a:srgbClr val="EB8C00"/>
            </a:solidFill>
            <a:prstDash val="solid"/>
          </a:ln>
          <a:effectLst/>
        </p:spPr>
      </p:cxnSp>
      <p:cxnSp>
        <p:nvCxnSpPr>
          <p:cNvPr id="740" name="Straight Connector 739"/>
          <p:cNvCxnSpPr/>
          <p:nvPr/>
        </p:nvCxnSpPr>
        <p:spPr>
          <a:xfrm flipV="1">
            <a:off x="4725466" y="5193254"/>
            <a:ext cx="3283888" cy="564908"/>
          </a:xfrm>
          <a:prstGeom prst="line">
            <a:avLst/>
          </a:prstGeom>
          <a:noFill/>
          <a:ln w="12700" cap="flat" cmpd="sng" algn="ctr">
            <a:solidFill>
              <a:srgbClr val="EB8C00"/>
            </a:solidFill>
            <a:prstDash val="solid"/>
          </a:ln>
          <a:effectLst/>
        </p:spPr>
      </p:cxnSp>
      <p:grpSp>
        <p:nvGrpSpPr>
          <p:cNvPr id="6" name="Group 223"/>
          <p:cNvGrpSpPr/>
          <p:nvPr/>
        </p:nvGrpSpPr>
        <p:grpSpPr>
          <a:xfrm>
            <a:off x="6426821" y="2666950"/>
            <a:ext cx="3411473" cy="2628402"/>
            <a:chOff x="2057400" y="2227263"/>
            <a:chExt cx="6459538" cy="4976812"/>
          </a:xfrm>
          <a:solidFill>
            <a:srgbClr val="EB8C00"/>
          </a:solidFill>
        </p:grpSpPr>
        <p:sp>
          <p:nvSpPr>
            <p:cNvPr id="868" name="Freeform 34"/>
            <p:cNvSpPr>
              <a:spLocks/>
            </p:cNvSpPr>
            <p:nvPr/>
          </p:nvSpPr>
          <p:spPr bwMode="auto">
            <a:xfrm>
              <a:off x="4816475" y="4479925"/>
              <a:ext cx="574675" cy="1204913"/>
            </a:xfrm>
            <a:custGeom>
              <a:avLst/>
              <a:gdLst/>
              <a:ahLst/>
              <a:cxnLst>
                <a:cxn ang="0">
                  <a:pos x="36" y="0"/>
                </a:cxn>
                <a:cxn ang="0">
                  <a:pos x="38" y="5"/>
                </a:cxn>
                <a:cxn ang="0">
                  <a:pos x="39" y="9"/>
                </a:cxn>
                <a:cxn ang="0">
                  <a:pos x="37" y="12"/>
                </a:cxn>
                <a:cxn ang="0">
                  <a:pos x="35" y="17"/>
                </a:cxn>
                <a:cxn ang="0">
                  <a:pos x="39" y="21"/>
                </a:cxn>
                <a:cxn ang="0">
                  <a:pos x="38" y="31"/>
                </a:cxn>
                <a:cxn ang="0">
                  <a:pos x="39" y="35"/>
                </a:cxn>
                <a:cxn ang="0">
                  <a:pos x="41" y="39"/>
                </a:cxn>
                <a:cxn ang="0">
                  <a:pos x="37" y="40"/>
                </a:cxn>
                <a:cxn ang="0">
                  <a:pos x="42" y="43"/>
                </a:cxn>
                <a:cxn ang="0">
                  <a:pos x="44" y="48"/>
                </a:cxn>
                <a:cxn ang="0">
                  <a:pos x="48" y="54"/>
                </a:cxn>
                <a:cxn ang="0">
                  <a:pos x="51" y="51"/>
                </a:cxn>
                <a:cxn ang="0">
                  <a:pos x="54" y="61"/>
                </a:cxn>
                <a:cxn ang="0">
                  <a:pos x="50" y="70"/>
                </a:cxn>
                <a:cxn ang="0">
                  <a:pos x="45" y="77"/>
                </a:cxn>
                <a:cxn ang="0">
                  <a:pos x="49" y="86"/>
                </a:cxn>
                <a:cxn ang="0">
                  <a:pos x="55" y="106"/>
                </a:cxn>
                <a:cxn ang="0">
                  <a:pos x="56" y="110"/>
                </a:cxn>
                <a:cxn ang="0">
                  <a:pos x="59" y="112"/>
                </a:cxn>
                <a:cxn ang="0">
                  <a:pos x="61" y="120"/>
                </a:cxn>
                <a:cxn ang="0">
                  <a:pos x="64" y="121"/>
                </a:cxn>
                <a:cxn ang="0">
                  <a:pos x="65" y="124"/>
                </a:cxn>
                <a:cxn ang="0">
                  <a:pos x="58" y="125"/>
                </a:cxn>
                <a:cxn ang="0">
                  <a:pos x="51" y="120"/>
                </a:cxn>
                <a:cxn ang="0">
                  <a:pos x="44" y="120"/>
                </a:cxn>
                <a:cxn ang="0">
                  <a:pos x="37" y="120"/>
                </a:cxn>
                <a:cxn ang="0">
                  <a:pos x="31" y="125"/>
                </a:cxn>
                <a:cxn ang="0">
                  <a:pos x="26" y="132"/>
                </a:cxn>
                <a:cxn ang="0">
                  <a:pos x="24" y="135"/>
                </a:cxn>
                <a:cxn ang="0">
                  <a:pos x="18" y="135"/>
                </a:cxn>
                <a:cxn ang="0">
                  <a:pos x="17" y="138"/>
                </a:cxn>
                <a:cxn ang="0">
                  <a:pos x="10" y="135"/>
                </a:cxn>
                <a:cxn ang="0">
                  <a:pos x="8" y="136"/>
                </a:cxn>
                <a:cxn ang="0">
                  <a:pos x="5" y="135"/>
                </a:cxn>
                <a:cxn ang="0">
                  <a:pos x="7" y="133"/>
                </a:cxn>
                <a:cxn ang="0">
                  <a:pos x="8" y="131"/>
                </a:cxn>
                <a:cxn ang="0">
                  <a:pos x="11" y="126"/>
                </a:cxn>
                <a:cxn ang="0">
                  <a:pos x="13" y="121"/>
                </a:cxn>
                <a:cxn ang="0">
                  <a:pos x="13" y="110"/>
                </a:cxn>
                <a:cxn ang="0">
                  <a:pos x="16" y="111"/>
                </a:cxn>
                <a:cxn ang="0">
                  <a:pos x="14" y="106"/>
                </a:cxn>
                <a:cxn ang="0">
                  <a:pos x="11" y="102"/>
                </a:cxn>
                <a:cxn ang="0">
                  <a:pos x="13" y="99"/>
                </a:cxn>
                <a:cxn ang="0">
                  <a:pos x="15" y="94"/>
                </a:cxn>
                <a:cxn ang="0">
                  <a:pos x="7" y="92"/>
                </a:cxn>
                <a:cxn ang="0">
                  <a:pos x="7" y="86"/>
                </a:cxn>
                <a:cxn ang="0">
                  <a:pos x="9" y="82"/>
                </a:cxn>
                <a:cxn ang="0">
                  <a:pos x="4" y="78"/>
                </a:cxn>
                <a:cxn ang="0">
                  <a:pos x="2" y="68"/>
                </a:cxn>
                <a:cxn ang="0">
                  <a:pos x="7" y="55"/>
                </a:cxn>
                <a:cxn ang="0">
                  <a:pos x="8" y="55"/>
                </a:cxn>
                <a:cxn ang="0">
                  <a:pos x="10" y="52"/>
                </a:cxn>
                <a:cxn ang="0">
                  <a:pos x="15" y="49"/>
                </a:cxn>
                <a:cxn ang="0">
                  <a:pos x="17" y="42"/>
                </a:cxn>
                <a:cxn ang="0">
                  <a:pos x="20" y="39"/>
                </a:cxn>
                <a:cxn ang="0">
                  <a:pos x="22" y="34"/>
                </a:cxn>
                <a:cxn ang="0">
                  <a:pos x="23" y="29"/>
                </a:cxn>
                <a:cxn ang="0">
                  <a:pos x="26" y="19"/>
                </a:cxn>
                <a:cxn ang="0">
                  <a:pos x="28" y="5"/>
                </a:cxn>
                <a:cxn ang="0">
                  <a:pos x="36" y="0"/>
                </a:cxn>
              </a:cxnLst>
              <a:rect l="0" t="0" r="r" b="b"/>
              <a:pathLst>
                <a:path w="66" h="138">
                  <a:moveTo>
                    <a:pt x="36" y="0"/>
                  </a:moveTo>
                  <a:cubicBezTo>
                    <a:pt x="36" y="2"/>
                    <a:pt x="38" y="3"/>
                    <a:pt x="38" y="5"/>
                  </a:cubicBezTo>
                  <a:cubicBezTo>
                    <a:pt x="38" y="5"/>
                    <a:pt x="37" y="10"/>
                    <a:pt x="39" y="9"/>
                  </a:cubicBezTo>
                  <a:cubicBezTo>
                    <a:pt x="39" y="10"/>
                    <a:pt x="37" y="11"/>
                    <a:pt x="37" y="12"/>
                  </a:cubicBezTo>
                  <a:cubicBezTo>
                    <a:pt x="36" y="13"/>
                    <a:pt x="36" y="17"/>
                    <a:pt x="35" y="17"/>
                  </a:cubicBezTo>
                  <a:cubicBezTo>
                    <a:pt x="33" y="17"/>
                    <a:pt x="38" y="20"/>
                    <a:pt x="39" y="21"/>
                  </a:cubicBezTo>
                  <a:cubicBezTo>
                    <a:pt x="44" y="23"/>
                    <a:pt x="39" y="28"/>
                    <a:pt x="38" y="31"/>
                  </a:cubicBezTo>
                  <a:cubicBezTo>
                    <a:pt x="37" y="32"/>
                    <a:pt x="39" y="33"/>
                    <a:pt x="39" y="35"/>
                  </a:cubicBezTo>
                  <a:cubicBezTo>
                    <a:pt x="39" y="36"/>
                    <a:pt x="41" y="38"/>
                    <a:pt x="41" y="39"/>
                  </a:cubicBezTo>
                  <a:cubicBezTo>
                    <a:pt x="40" y="39"/>
                    <a:pt x="39" y="40"/>
                    <a:pt x="37" y="40"/>
                  </a:cubicBezTo>
                  <a:cubicBezTo>
                    <a:pt x="39" y="41"/>
                    <a:pt x="41" y="42"/>
                    <a:pt x="42" y="43"/>
                  </a:cubicBezTo>
                  <a:cubicBezTo>
                    <a:pt x="45" y="44"/>
                    <a:pt x="44" y="45"/>
                    <a:pt x="44" y="48"/>
                  </a:cubicBezTo>
                  <a:cubicBezTo>
                    <a:pt x="45" y="50"/>
                    <a:pt x="46" y="52"/>
                    <a:pt x="48" y="54"/>
                  </a:cubicBezTo>
                  <a:cubicBezTo>
                    <a:pt x="50" y="55"/>
                    <a:pt x="50" y="52"/>
                    <a:pt x="51" y="51"/>
                  </a:cubicBezTo>
                  <a:cubicBezTo>
                    <a:pt x="52" y="55"/>
                    <a:pt x="54" y="58"/>
                    <a:pt x="54" y="61"/>
                  </a:cubicBezTo>
                  <a:cubicBezTo>
                    <a:pt x="54" y="65"/>
                    <a:pt x="51" y="67"/>
                    <a:pt x="50" y="70"/>
                  </a:cubicBezTo>
                  <a:cubicBezTo>
                    <a:pt x="48" y="73"/>
                    <a:pt x="46" y="74"/>
                    <a:pt x="45" y="77"/>
                  </a:cubicBezTo>
                  <a:cubicBezTo>
                    <a:pt x="44" y="80"/>
                    <a:pt x="47" y="83"/>
                    <a:pt x="49" y="86"/>
                  </a:cubicBezTo>
                  <a:cubicBezTo>
                    <a:pt x="52" y="91"/>
                    <a:pt x="55" y="100"/>
                    <a:pt x="55" y="106"/>
                  </a:cubicBezTo>
                  <a:cubicBezTo>
                    <a:pt x="56" y="108"/>
                    <a:pt x="56" y="109"/>
                    <a:pt x="56" y="110"/>
                  </a:cubicBezTo>
                  <a:cubicBezTo>
                    <a:pt x="57" y="111"/>
                    <a:pt x="58" y="111"/>
                    <a:pt x="59" y="112"/>
                  </a:cubicBezTo>
                  <a:cubicBezTo>
                    <a:pt x="61" y="114"/>
                    <a:pt x="61" y="117"/>
                    <a:pt x="61" y="120"/>
                  </a:cubicBezTo>
                  <a:cubicBezTo>
                    <a:pt x="63" y="119"/>
                    <a:pt x="63" y="120"/>
                    <a:pt x="64" y="121"/>
                  </a:cubicBezTo>
                  <a:cubicBezTo>
                    <a:pt x="65" y="120"/>
                    <a:pt x="66" y="123"/>
                    <a:pt x="65" y="124"/>
                  </a:cubicBezTo>
                  <a:cubicBezTo>
                    <a:pt x="63" y="125"/>
                    <a:pt x="60" y="126"/>
                    <a:pt x="58" y="125"/>
                  </a:cubicBezTo>
                  <a:cubicBezTo>
                    <a:pt x="55" y="124"/>
                    <a:pt x="54" y="121"/>
                    <a:pt x="51" y="120"/>
                  </a:cubicBezTo>
                  <a:cubicBezTo>
                    <a:pt x="48" y="120"/>
                    <a:pt x="46" y="120"/>
                    <a:pt x="44" y="120"/>
                  </a:cubicBezTo>
                  <a:cubicBezTo>
                    <a:pt x="42" y="120"/>
                    <a:pt x="39" y="119"/>
                    <a:pt x="37" y="120"/>
                  </a:cubicBezTo>
                  <a:cubicBezTo>
                    <a:pt x="35" y="120"/>
                    <a:pt x="33" y="124"/>
                    <a:pt x="31" y="125"/>
                  </a:cubicBezTo>
                  <a:cubicBezTo>
                    <a:pt x="29" y="127"/>
                    <a:pt x="28" y="130"/>
                    <a:pt x="26" y="132"/>
                  </a:cubicBezTo>
                  <a:cubicBezTo>
                    <a:pt x="25" y="134"/>
                    <a:pt x="25" y="135"/>
                    <a:pt x="24" y="135"/>
                  </a:cubicBezTo>
                  <a:cubicBezTo>
                    <a:pt x="22" y="136"/>
                    <a:pt x="18" y="137"/>
                    <a:pt x="18" y="135"/>
                  </a:cubicBezTo>
                  <a:cubicBezTo>
                    <a:pt x="18" y="136"/>
                    <a:pt x="18" y="137"/>
                    <a:pt x="17" y="138"/>
                  </a:cubicBezTo>
                  <a:cubicBezTo>
                    <a:pt x="15" y="137"/>
                    <a:pt x="13" y="136"/>
                    <a:pt x="10" y="135"/>
                  </a:cubicBezTo>
                  <a:cubicBezTo>
                    <a:pt x="9" y="135"/>
                    <a:pt x="9" y="135"/>
                    <a:pt x="8" y="136"/>
                  </a:cubicBezTo>
                  <a:cubicBezTo>
                    <a:pt x="7" y="137"/>
                    <a:pt x="6" y="136"/>
                    <a:pt x="5" y="135"/>
                  </a:cubicBezTo>
                  <a:cubicBezTo>
                    <a:pt x="5" y="134"/>
                    <a:pt x="6" y="134"/>
                    <a:pt x="7" y="133"/>
                  </a:cubicBezTo>
                  <a:cubicBezTo>
                    <a:pt x="8" y="132"/>
                    <a:pt x="8" y="132"/>
                    <a:pt x="8" y="131"/>
                  </a:cubicBezTo>
                  <a:cubicBezTo>
                    <a:pt x="8" y="129"/>
                    <a:pt x="10" y="127"/>
                    <a:pt x="11" y="126"/>
                  </a:cubicBezTo>
                  <a:cubicBezTo>
                    <a:pt x="13" y="125"/>
                    <a:pt x="14" y="124"/>
                    <a:pt x="13" y="121"/>
                  </a:cubicBezTo>
                  <a:cubicBezTo>
                    <a:pt x="13" y="118"/>
                    <a:pt x="13" y="114"/>
                    <a:pt x="13" y="110"/>
                  </a:cubicBezTo>
                  <a:cubicBezTo>
                    <a:pt x="14" y="111"/>
                    <a:pt x="15" y="111"/>
                    <a:pt x="16" y="111"/>
                  </a:cubicBezTo>
                  <a:cubicBezTo>
                    <a:pt x="15" y="109"/>
                    <a:pt x="15" y="107"/>
                    <a:pt x="14" y="106"/>
                  </a:cubicBezTo>
                  <a:cubicBezTo>
                    <a:pt x="12" y="107"/>
                    <a:pt x="12" y="104"/>
                    <a:pt x="11" y="102"/>
                  </a:cubicBezTo>
                  <a:cubicBezTo>
                    <a:pt x="11" y="101"/>
                    <a:pt x="12" y="100"/>
                    <a:pt x="13" y="99"/>
                  </a:cubicBezTo>
                  <a:cubicBezTo>
                    <a:pt x="14" y="98"/>
                    <a:pt x="14" y="96"/>
                    <a:pt x="15" y="94"/>
                  </a:cubicBezTo>
                  <a:cubicBezTo>
                    <a:pt x="12" y="95"/>
                    <a:pt x="8" y="96"/>
                    <a:pt x="7" y="92"/>
                  </a:cubicBezTo>
                  <a:cubicBezTo>
                    <a:pt x="6" y="90"/>
                    <a:pt x="6" y="88"/>
                    <a:pt x="7" y="86"/>
                  </a:cubicBezTo>
                  <a:cubicBezTo>
                    <a:pt x="7" y="85"/>
                    <a:pt x="8" y="83"/>
                    <a:pt x="9" y="82"/>
                  </a:cubicBezTo>
                  <a:cubicBezTo>
                    <a:pt x="6" y="81"/>
                    <a:pt x="4" y="81"/>
                    <a:pt x="4" y="78"/>
                  </a:cubicBezTo>
                  <a:cubicBezTo>
                    <a:pt x="4" y="74"/>
                    <a:pt x="3" y="71"/>
                    <a:pt x="2" y="68"/>
                  </a:cubicBezTo>
                  <a:cubicBezTo>
                    <a:pt x="1" y="62"/>
                    <a:pt x="0" y="57"/>
                    <a:pt x="7" y="55"/>
                  </a:cubicBezTo>
                  <a:cubicBezTo>
                    <a:pt x="7" y="55"/>
                    <a:pt x="8" y="55"/>
                    <a:pt x="8" y="55"/>
                  </a:cubicBezTo>
                  <a:cubicBezTo>
                    <a:pt x="9" y="54"/>
                    <a:pt x="9" y="53"/>
                    <a:pt x="10" y="52"/>
                  </a:cubicBezTo>
                  <a:cubicBezTo>
                    <a:pt x="12" y="51"/>
                    <a:pt x="14" y="51"/>
                    <a:pt x="15" y="49"/>
                  </a:cubicBezTo>
                  <a:cubicBezTo>
                    <a:pt x="15" y="47"/>
                    <a:pt x="16" y="44"/>
                    <a:pt x="17" y="42"/>
                  </a:cubicBezTo>
                  <a:cubicBezTo>
                    <a:pt x="18" y="41"/>
                    <a:pt x="18" y="39"/>
                    <a:pt x="20" y="39"/>
                  </a:cubicBezTo>
                  <a:cubicBezTo>
                    <a:pt x="21" y="38"/>
                    <a:pt x="21" y="36"/>
                    <a:pt x="22" y="34"/>
                  </a:cubicBezTo>
                  <a:cubicBezTo>
                    <a:pt x="18" y="34"/>
                    <a:pt x="23" y="30"/>
                    <a:pt x="23" y="29"/>
                  </a:cubicBezTo>
                  <a:cubicBezTo>
                    <a:pt x="25" y="26"/>
                    <a:pt x="25" y="22"/>
                    <a:pt x="26" y="19"/>
                  </a:cubicBezTo>
                  <a:cubicBezTo>
                    <a:pt x="26" y="14"/>
                    <a:pt x="26" y="10"/>
                    <a:pt x="28" y="5"/>
                  </a:cubicBezTo>
                  <a:cubicBezTo>
                    <a:pt x="29" y="1"/>
                    <a:pt x="33" y="2"/>
                    <a:pt x="36"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69" name="Freeform 40"/>
            <p:cNvSpPr>
              <a:spLocks/>
            </p:cNvSpPr>
            <p:nvPr/>
          </p:nvSpPr>
          <p:spPr bwMode="auto">
            <a:xfrm>
              <a:off x="4851400" y="3659188"/>
              <a:ext cx="522288" cy="698500"/>
            </a:xfrm>
            <a:custGeom>
              <a:avLst/>
              <a:gdLst/>
              <a:ahLst/>
              <a:cxnLst>
                <a:cxn ang="0">
                  <a:pos x="32" y="14"/>
                </a:cxn>
                <a:cxn ang="0">
                  <a:pos x="37" y="19"/>
                </a:cxn>
                <a:cxn ang="0">
                  <a:pos x="44" y="21"/>
                </a:cxn>
                <a:cxn ang="0">
                  <a:pos x="46" y="26"/>
                </a:cxn>
                <a:cxn ang="0">
                  <a:pos x="46" y="29"/>
                </a:cxn>
                <a:cxn ang="0">
                  <a:pos x="48" y="30"/>
                </a:cxn>
                <a:cxn ang="0">
                  <a:pos x="54" y="33"/>
                </a:cxn>
                <a:cxn ang="0">
                  <a:pos x="58" y="36"/>
                </a:cxn>
                <a:cxn ang="0">
                  <a:pos x="59" y="40"/>
                </a:cxn>
                <a:cxn ang="0">
                  <a:pos x="52" y="40"/>
                </a:cxn>
                <a:cxn ang="0">
                  <a:pos x="51" y="51"/>
                </a:cxn>
                <a:cxn ang="0">
                  <a:pos x="43" y="58"/>
                </a:cxn>
                <a:cxn ang="0">
                  <a:pos x="44" y="65"/>
                </a:cxn>
                <a:cxn ang="0">
                  <a:pos x="49" y="67"/>
                </a:cxn>
                <a:cxn ang="0">
                  <a:pos x="52" y="69"/>
                </a:cxn>
                <a:cxn ang="0">
                  <a:pos x="52" y="72"/>
                </a:cxn>
                <a:cxn ang="0">
                  <a:pos x="51" y="79"/>
                </a:cxn>
                <a:cxn ang="0">
                  <a:pos x="46" y="76"/>
                </a:cxn>
                <a:cxn ang="0">
                  <a:pos x="42" y="73"/>
                </a:cxn>
                <a:cxn ang="0">
                  <a:pos x="40" y="77"/>
                </a:cxn>
                <a:cxn ang="0">
                  <a:pos x="35" y="80"/>
                </a:cxn>
                <a:cxn ang="0">
                  <a:pos x="34" y="77"/>
                </a:cxn>
                <a:cxn ang="0">
                  <a:pos x="32" y="75"/>
                </a:cxn>
                <a:cxn ang="0">
                  <a:pos x="28" y="69"/>
                </a:cxn>
                <a:cxn ang="0">
                  <a:pos x="26" y="67"/>
                </a:cxn>
                <a:cxn ang="0">
                  <a:pos x="25" y="65"/>
                </a:cxn>
                <a:cxn ang="0">
                  <a:pos x="19" y="63"/>
                </a:cxn>
                <a:cxn ang="0">
                  <a:pos x="19" y="53"/>
                </a:cxn>
                <a:cxn ang="0">
                  <a:pos x="15" y="42"/>
                </a:cxn>
                <a:cxn ang="0">
                  <a:pos x="2" y="23"/>
                </a:cxn>
                <a:cxn ang="0">
                  <a:pos x="2" y="19"/>
                </a:cxn>
                <a:cxn ang="0">
                  <a:pos x="1" y="12"/>
                </a:cxn>
                <a:cxn ang="0">
                  <a:pos x="6" y="6"/>
                </a:cxn>
                <a:cxn ang="0">
                  <a:pos x="16" y="2"/>
                </a:cxn>
                <a:cxn ang="0">
                  <a:pos x="20" y="2"/>
                </a:cxn>
                <a:cxn ang="0">
                  <a:pos x="24" y="7"/>
                </a:cxn>
                <a:cxn ang="0">
                  <a:pos x="28" y="10"/>
                </a:cxn>
                <a:cxn ang="0">
                  <a:pos x="32" y="14"/>
                </a:cxn>
              </a:cxnLst>
              <a:rect l="0" t="0" r="r" b="b"/>
              <a:pathLst>
                <a:path w="60" h="80">
                  <a:moveTo>
                    <a:pt x="32" y="14"/>
                  </a:moveTo>
                  <a:cubicBezTo>
                    <a:pt x="33" y="16"/>
                    <a:pt x="35" y="17"/>
                    <a:pt x="37" y="19"/>
                  </a:cubicBezTo>
                  <a:cubicBezTo>
                    <a:pt x="39" y="21"/>
                    <a:pt x="42" y="19"/>
                    <a:pt x="44" y="21"/>
                  </a:cubicBezTo>
                  <a:cubicBezTo>
                    <a:pt x="46" y="22"/>
                    <a:pt x="46" y="24"/>
                    <a:pt x="46" y="26"/>
                  </a:cubicBezTo>
                  <a:cubicBezTo>
                    <a:pt x="46" y="27"/>
                    <a:pt x="46" y="28"/>
                    <a:pt x="46" y="29"/>
                  </a:cubicBezTo>
                  <a:cubicBezTo>
                    <a:pt x="46" y="31"/>
                    <a:pt x="48" y="29"/>
                    <a:pt x="48" y="30"/>
                  </a:cubicBezTo>
                  <a:cubicBezTo>
                    <a:pt x="49" y="32"/>
                    <a:pt x="51" y="33"/>
                    <a:pt x="54" y="33"/>
                  </a:cubicBezTo>
                  <a:cubicBezTo>
                    <a:pt x="56" y="33"/>
                    <a:pt x="57" y="34"/>
                    <a:pt x="58" y="36"/>
                  </a:cubicBezTo>
                  <a:cubicBezTo>
                    <a:pt x="58" y="37"/>
                    <a:pt x="60" y="39"/>
                    <a:pt x="59" y="40"/>
                  </a:cubicBezTo>
                  <a:cubicBezTo>
                    <a:pt x="58" y="42"/>
                    <a:pt x="54" y="40"/>
                    <a:pt x="52" y="40"/>
                  </a:cubicBezTo>
                  <a:cubicBezTo>
                    <a:pt x="53" y="44"/>
                    <a:pt x="52" y="48"/>
                    <a:pt x="51" y="51"/>
                  </a:cubicBezTo>
                  <a:cubicBezTo>
                    <a:pt x="49" y="55"/>
                    <a:pt x="46" y="56"/>
                    <a:pt x="43" y="58"/>
                  </a:cubicBezTo>
                  <a:cubicBezTo>
                    <a:pt x="41" y="60"/>
                    <a:pt x="42" y="63"/>
                    <a:pt x="44" y="65"/>
                  </a:cubicBezTo>
                  <a:cubicBezTo>
                    <a:pt x="45" y="66"/>
                    <a:pt x="47" y="66"/>
                    <a:pt x="49" y="67"/>
                  </a:cubicBezTo>
                  <a:cubicBezTo>
                    <a:pt x="50" y="68"/>
                    <a:pt x="50" y="70"/>
                    <a:pt x="52" y="69"/>
                  </a:cubicBezTo>
                  <a:cubicBezTo>
                    <a:pt x="53" y="70"/>
                    <a:pt x="51" y="71"/>
                    <a:pt x="52" y="72"/>
                  </a:cubicBezTo>
                  <a:cubicBezTo>
                    <a:pt x="54" y="73"/>
                    <a:pt x="52" y="78"/>
                    <a:pt x="51" y="79"/>
                  </a:cubicBezTo>
                  <a:cubicBezTo>
                    <a:pt x="49" y="78"/>
                    <a:pt x="48" y="77"/>
                    <a:pt x="46" y="76"/>
                  </a:cubicBezTo>
                  <a:cubicBezTo>
                    <a:pt x="44" y="76"/>
                    <a:pt x="44" y="74"/>
                    <a:pt x="42" y="73"/>
                  </a:cubicBezTo>
                  <a:cubicBezTo>
                    <a:pt x="41" y="73"/>
                    <a:pt x="41" y="77"/>
                    <a:pt x="40" y="77"/>
                  </a:cubicBezTo>
                  <a:cubicBezTo>
                    <a:pt x="39" y="79"/>
                    <a:pt x="37" y="79"/>
                    <a:pt x="35" y="80"/>
                  </a:cubicBezTo>
                  <a:cubicBezTo>
                    <a:pt x="34" y="79"/>
                    <a:pt x="34" y="78"/>
                    <a:pt x="34" y="77"/>
                  </a:cubicBezTo>
                  <a:cubicBezTo>
                    <a:pt x="33" y="75"/>
                    <a:pt x="32" y="76"/>
                    <a:pt x="32" y="75"/>
                  </a:cubicBezTo>
                  <a:cubicBezTo>
                    <a:pt x="31" y="73"/>
                    <a:pt x="24" y="72"/>
                    <a:pt x="28" y="69"/>
                  </a:cubicBezTo>
                  <a:cubicBezTo>
                    <a:pt x="27" y="69"/>
                    <a:pt x="26" y="68"/>
                    <a:pt x="26" y="67"/>
                  </a:cubicBezTo>
                  <a:cubicBezTo>
                    <a:pt x="25" y="67"/>
                    <a:pt x="26" y="65"/>
                    <a:pt x="25" y="65"/>
                  </a:cubicBezTo>
                  <a:cubicBezTo>
                    <a:pt x="24" y="63"/>
                    <a:pt x="21" y="63"/>
                    <a:pt x="19" y="63"/>
                  </a:cubicBezTo>
                  <a:cubicBezTo>
                    <a:pt x="19" y="60"/>
                    <a:pt x="20" y="56"/>
                    <a:pt x="19" y="53"/>
                  </a:cubicBezTo>
                  <a:cubicBezTo>
                    <a:pt x="17" y="49"/>
                    <a:pt x="16" y="45"/>
                    <a:pt x="15" y="42"/>
                  </a:cubicBezTo>
                  <a:cubicBezTo>
                    <a:pt x="13" y="34"/>
                    <a:pt x="5" y="30"/>
                    <a:pt x="2" y="23"/>
                  </a:cubicBezTo>
                  <a:cubicBezTo>
                    <a:pt x="2" y="22"/>
                    <a:pt x="2" y="20"/>
                    <a:pt x="2" y="19"/>
                  </a:cubicBezTo>
                  <a:cubicBezTo>
                    <a:pt x="2" y="16"/>
                    <a:pt x="2" y="14"/>
                    <a:pt x="1" y="12"/>
                  </a:cubicBezTo>
                  <a:cubicBezTo>
                    <a:pt x="0" y="9"/>
                    <a:pt x="4" y="7"/>
                    <a:pt x="6" y="6"/>
                  </a:cubicBezTo>
                  <a:cubicBezTo>
                    <a:pt x="9" y="4"/>
                    <a:pt x="12" y="3"/>
                    <a:pt x="16" y="2"/>
                  </a:cubicBezTo>
                  <a:cubicBezTo>
                    <a:pt x="16" y="2"/>
                    <a:pt x="22" y="0"/>
                    <a:pt x="20" y="2"/>
                  </a:cubicBezTo>
                  <a:cubicBezTo>
                    <a:pt x="23" y="2"/>
                    <a:pt x="23" y="5"/>
                    <a:pt x="24" y="7"/>
                  </a:cubicBezTo>
                  <a:cubicBezTo>
                    <a:pt x="25" y="8"/>
                    <a:pt x="27" y="9"/>
                    <a:pt x="28" y="10"/>
                  </a:cubicBezTo>
                  <a:cubicBezTo>
                    <a:pt x="29" y="11"/>
                    <a:pt x="31" y="13"/>
                    <a:pt x="32" y="14"/>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70" name="Freeform 50"/>
            <p:cNvSpPr>
              <a:spLocks/>
            </p:cNvSpPr>
            <p:nvPr/>
          </p:nvSpPr>
          <p:spPr bwMode="auto">
            <a:xfrm>
              <a:off x="5138738" y="3624263"/>
              <a:ext cx="681038" cy="723900"/>
            </a:xfrm>
            <a:custGeom>
              <a:avLst/>
              <a:gdLst/>
              <a:ahLst/>
              <a:cxnLst>
                <a:cxn ang="0">
                  <a:pos x="38" y="0"/>
                </a:cxn>
                <a:cxn ang="0">
                  <a:pos x="41" y="8"/>
                </a:cxn>
                <a:cxn ang="0">
                  <a:pos x="44" y="10"/>
                </a:cxn>
                <a:cxn ang="0">
                  <a:pos x="46" y="13"/>
                </a:cxn>
                <a:cxn ang="0">
                  <a:pos x="51" y="18"/>
                </a:cxn>
                <a:cxn ang="0">
                  <a:pos x="51" y="21"/>
                </a:cxn>
                <a:cxn ang="0">
                  <a:pos x="54" y="23"/>
                </a:cxn>
                <a:cxn ang="0">
                  <a:pos x="57" y="22"/>
                </a:cxn>
                <a:cxn ang="0">
                  <a:pos x="61" y="23"/>
                </a:cxn>
                <a:cxn ang="0">
                  <a:pos x="64" y="23"/>
                </a:cxn>
                <a:cxn ang="0">
                  <a:pos x="68" y="23"/>
                </a:cxn>
                <a:cxn ang="0">
                  <a:pos x="72" y="28"/>
                </a:cxn>
                <a:cxn ang="0">
                  <a:pos x="78" y="36"/>
                </a:cxn>
                <a:cxn ang="0">
                  <a:pos x="78" y="47"/>
                </a:cxn>
                <a:cxn ang="0">
                  <a:pos x="72" y="47"/>
                </a:cxn>
                <a:cxn ang="0">
                  <a:pos x="67" y="48"/>
                </a:cxn>
                <a:cxn ang="0">
                  <a:pos x="59" y="53"/>
                </a:cxn>
                <a:cxn ang="0">
                  <a:pos x="54" y="58"/>
                </a:cxn>
                <a:cxn ang="0">
                  <a:pos x="49" y="58"/>
                </a:cxn>
                <a:cxn ang="0">
                  <a:pos x="45" y="60"/>
                </a:cxn>
                <a:cxn ang="0">
                  <a:pos x="42" y="61"/>
                </a:cxn>
                <a:cxn ang="0">
                  <a:pos x="39" y="59"/>
                </a:cxn>
                <a:cxn ang="0">
                  <a:pos x="39" y="63"/>
                </a:cxn>
                <a:cxn ang="0">
                  <a:pos x="36" y="63"/>
                </a:cxn>
                <a:cxn ang="0">
                  <a:pos x="32" y="66"/>
                </a:cxn>
                <a:cxn ang="0">
                  <a:pos x="26" y="71"/>
                </a:cxn>
                <a:cxn ang="0">
                  <a:pos x="24" y="79"/>
                </a:cxn>
                <a:cxn ang="0">
                  <a:pos x="20" y="81"/>
                </a:cxn>
                <a:cxn ang="0">
                  <a:pos x="20" y="76"/>
                </a:cxn>
                <a:cxn ang="0">
                  <a:pos x="19" y="73"/>
                </a:cxn>
                <a:cxn ang="0">
                  <a:pos x="16" y="71"/>
                </a:cxn>
                <a:cxn ang="0">
                  <a:pos x="11" y="69"/>
                </a:cxn>
                <a:cxn ang="0">
                  <a:pos x="10" y="62"/>
                </a:cxn>
                <a:cxn ang="0">
                  <a:pos x="18" y="55"/>
                </a:cxn>
                <a:cxn ang="0">
                  <a:pos x="19" y="44"/>
                </a:cxn>
                <a:cxn ang="0">
                  <a:pos x="26" y="44"/>
                </a:cxn>
                <a:cxn ang="0">
                  <a:pos x="24" y="38"/>
                </a:cxn>
                <a:cxn ang="0">
                  <a:pos x="17" y="36"/>
                </a:cxn>
                <a:cxn ang="0">
                  <a:pos x="13" y="30"/>
                </a:cxn>
                <a:cxn ang="0">
                  <a:pos x="10" y="24"/>
                </a:cxn>
                <a:cxn ang="0">
                  <a:pos x="6" y="24"/>
                </a:cxn>
                <a:cxn ang="0">
                  <a:pos x="3" y="22"/>
                </a:cxn>
                <a:cxn ang="0">
                  <a:pos x="4" y="15"/>
                </a:cxn>
                <a:cxn ang="0">
                  <a:pos x="6" y="7"/>
                </a:cxn>
                <a:cxn ang="0">
                  <a:pos x="13" y="6"/>
                </a:cxn>
                <a:cxn ang="0">
                  <a:pos x="16" y="5"/>
                </a:cxn>
                <a:cxn ang="0">
                  <a:pos x="17" y="4"/>
                </a:cxn>
                <a:cxn ang="0">
                  <a:pos x="21" y="3"/>
                </a:cxn>
                <a:cxn ang="0">
                  <a:pos x="26" y="3"/>
                </a:cxn>
                <a:cxn ang="0">
                  <a:pos x="38" y="0"/>
                </a:cxn>
              </a:cxnLst>
              <a:rect l="0" t="0" r="r" b="b"/>
              <a:pathLst>
                <a:path w="78" h="83">
                  <a:moveTo>
                    <a:pt x="38" y="0"/>
                  </a:moveTo>
                  <a:cubicBezTo>
                    <a:pt x="39" y="3"/>
                    <a:pt x="40" y="6"/>
                    <a:pt x="41" y="8"/>
                  </a:cubicBezTo>
                  <a:cubicBezTo>
                    <a:pt x="42" y="9"/>
                    <a:pt x="43" y="9"/>
                    <a:pt x="44" y="10"/>
                  </a:cubicBezTo>
                  <a:cubicBezTo>
                    <a:pt x="45" y="11"/>
                    <a:pt x="45" y="12"/>
                    <a:pt x="46" y="13"/>
                  </a:cubicBezTo>
                  <a:cubicBezTo>
                    <a:pt x="48" y="15"/>
                    <a:pt x="50" y="16"/>
                    <a:pt x="51" y="18"/>
                  </a:cubicBezTo>
                  <a:cubicBezTo>
                    <a:pt x="51" y="19"/>
                    <a:pt x="51" y="20"/>
                    <a:pt x="51" y="21"/>
                  </a:cubicBezTo>
                  <a:cubicBezTo>
                    <a:pt x="51" y="21"/>
                    <a:pt x="54" y="22"/>
                    <a:pt x="54" y="23"/>
                  </a:cubicBezTo>
                  <a:cubicBezTo>
                    <a:pt x="55" y="23"/>
                    <a:pt x="56" y="22"/>
                    <a:pt x="57" y="22"/>
                  </a:cubicBezTo>
                  <a:cubicBezTo>
                    <a:pt x="59" y="22"/>
                    <a:pt x="59" y="23"/>
                    <a:pt x="61" y="23"/>
                  </a:cubicBezTo>
                  <a:cubicBezTo>
                    <a:pt x="62" y="23"/>
                    <a:pt x="63" y="24"/>
                    <a:pt x="64" y="23"/>
                  </a:cubicBezTo>
                  <a:cubicBezTo>
                    <a:pt x="66" y="22"/>
                    <a:pt x="67" y="22"/>
                    <a:pt x="68" y="23"/>
                  </a:cubicBezTo>
                  <a:cubicBezTo>
                    <a:pt x="70" y="24"/>
                    <a:pt x="70" y="27"/>
                    <a:pt x="72" y="28"/>
                  </a:cubicBezTo>
                  <a:cubicBezTo>
                    <a:pt x="75" y="30"/>
                    <a:pt x="77" y="32"/>
                    <a:pt x="78" y="36"/>
                  </a:cubicBezTo>
                  <a:cubicBezTo>
                    <a:pt x="74" y="35"/>
                    <a:pt x="78" y="46"/>
                    <a:pt x="78" y="47"/>
                  </a:cubicBezTo>
                  <a:cubicBezTo>
                    <a:pt x="76" y="47"/>
                    <a:pt x="74" y="47"/>
                    <a:pt x="72" y="47"/>
                  </a:cubicBezTo>
                  <a:cubicBezTo>
                    <a:pt x="70" y="48"/>
                    <a:pt x="68" y="50"/>
                    <a:pt x="67" y="48"/>
                  </a:cubicBezTo>
                  <a:cubicBezTo>
                    <a:pt x="63" y="43"/>
                    <a:pt x="61" y="50"/>
                    <a:pt x="59" y="53"/>
                  </a:cubicBezTo>
                  <a:cubicBezTo>
                    <a:pt x="58" y="55"/>
                    <a:pt x="56" y="57"/>
                    <a:pt x="54" y="58"/>
                  </a:cubicBezTo>
                  <a:cubicBezTo>
                    <a:pt x="52" y="59"/>
                    <a:pt x="51" y="58"/>
                    <a:pt x="49" y="58"/>
                  </a:cubicBezTo>
                  <a:cubicBezTo>
                    <a:pt x="47" y="58"/>
                    <a:pt x="48" y="60"/>
                    <a:pt x="45" y="60"/>
                  </a:cubicBezTo>
                  <a:cubicBezTo>
                    <a:pt x="44" y="60"/>
                    <a:pt x="43" y="61"/>
                    <a:pt x="42" y="61"/>
                  </a:cubicBezTo>
                  <a:cubicBezTo>
                    <a:pt x="41" y="61"/>
                    <a:pt x="40" y="60"/>
                    <a:pt x="39" y="59"/>
                  </a:cubicBezTo>
                  <a:cubicBezTo>
                    <a:pt x="38" y="60"/>
                    <a:pt x="39" y="61"/>
                    <a:pt x="39" y="63"/>
                  </a:cubicBezTo>
                  <a:cubicBezTo>
                    <a:pt x="38" y="63"/>
                    <a:pt x="37" y="64"/>
                    <a:pt x="36" y="63"/>
                  </a:cubicBezTo>
                  <a:cubicBezTo>
                    <a:pt x="35" y="65"/>
                    <a:pt x="34" y="66"/>
                    <a:pt x="32" y="66"/>
                  </a:cubicBezTo>
                  <a:cubicBezTo>
                    <a:pt x="28" y="66"/>
                    <a:pt x="28" y="69"/>
                    <a:pt x="26" y="71"/>
                  </a:cubicBezTo>
                  <a:cubicBezTo>
                    <a:pt x="28" y="71"/>
                    <a:pt x="29" y="80"/>
                    <a:pt x="24" y="79"/>
                  </a:cubicBezTo>
                  <a:cubicBezTo>
                    <a:pt x="23" y="79"/>
                    <a:pt x="21" y="83"/>
                    <a:pt x="20" y="81"/>
                  </a:cubicBezTo>
                  <a:cubicBezTo>
                    <a:pt x="19" y="80"/>
                    <a:pt x="20" y="78"/>
                    <a:pt x="20" y="76"/>
                  </a:cubicBezTo>
                  <a:cubicBezTo>
                    <a:pt x="18" y="76"/>
                    <a:pt x="20" y="74"/>
                    <a:pt x="19" y="73"/>
                  </a:cubicBezTo>
                  <a:cubicBezTo>
                    <a:pt x="18" y="74"/>
                    <a:pt x="17" y="73"/>
                    <a:pt x="16" y="71"/>
                  </a:cubicBezTo>
                  <a:cubicBezTo>
                    <a:pt x="15" y="70"/>
                    <a:pt x="13" y="70"/>
                    <a:pt x="11" y="69"/>
                  </a:cubicBezTo>
                  <a:cubicBezTo>
                    <a:pt x="9" y="68"/>
                    <a:pt x="8" y="64"/>
                    <a:pt x="10" y="62"/>
                  </a:cubicBezTo>
                  <a:cubicBezTo>
                    <a:pt x="13" y="60"/>
                    <a:pt x="17" y="59"/>
                    <a:pt x="18" y="55"/>
                  </a:cubicBezTo>
                  <a:cubicBezTo>
                    <a:pt x="19" y="52"/>
                    <a:pt x="20" y="48"/>
                    <a:pt x="19" y="44"/>
                  </a:cubicBezTo>
                  <a:cubicBezTo>
                    <a:pt x="21" y="44"/>
                    <a:pt x="25" y="46"/>
                    <a:pt x="26" y="44"/>
                  </a:cubicBezTo>
                  <a:cubicBezTo>
                    <a:pt x="27" y="42"/>
                    <a:pt x="25" y="40"/>
                    <a:pt x="24" y="38"/>
                  </a:cubicBezTo>
                  <a:cubicBezTo>
                    <a:pt x="22" y="36"/>
                    <a:pt x="19" y="38"/>
                    <a:pt x="17" y="36"/>
                  </a:cubicBezTo>
                  <a:cubicBezTo>
                    <a:pt x="14" y="34"/>
                    <a:pt x="13" y="34"/>
                    <a:pt x="13" y="30"/>
                  </a:cubicBezTo>
                  <a:cubicBezTo>
                    <a:pt x="13" y="28"/>
                    <a:pt x="12" y="25"/>
                    <a:pt x="10" y="24"/>
                  </a:cubicBezTo>
                  <a:cubicBezTo>
                    <a:pt x="9" y="24"/>
                    <a:pt x="7" y="25"/>
                    <a:pt x="6" y="24"/>
                  </a:cubicBezTo>
                  <a:cubicBezTo>
                    <a:pt x="5" y="24"/>
                    <a:pt x="4" y="23"/>
                    <a:pt x="3" y="22"/>
                  </a:cubicBezTo>
                  <a:cubicBezTo>
                    <a:pt x="0" y="19"/>
                    <a:pt x="2" y="17"/>
                    <a:pt x="4" y="15"/>
                  </a:cubicBezTo>
                  <a:cubicBezTo>
                    <a:pt x="7" y="12"/>
                    <a:pt x="8" y="10"/>
                    <a:pt x="6" y="7"/>
                  </a:cubicBezTo>
                  <a:cubicBezTo>
                    <a:pt x="8" y="6"/>
                    <a:pt x="11" y="6"/>
                    <a:pt x="13" y="6"/>
                  </a:cubicBezTo>
                  <a:cubicBezTo>
                    <a:pt x="14" y="5"/>
                    <a:pt x="15" y="6"/>
                    <a:pt x="16" y="5"/>
                  </a:cubicBezTo>
                  <a:cubicBezTo>
                    <a:pt x="16" y="5"/>
                    <a:pt x="17" y="4"/>
                    <a:pt x="17" y="4"/>
                  </a:cubicBezTo>
                  <a:cubicBezTo>
                    <a:pt x="18" y="4"/>
                    <a:pt x="20" y="3"/>
                    <a:pt x="21" y="3"/>
                  </a:cubicBezTo>
                  <a:cubicBezTo>
                    <a:pt x="22" y="4"/>
                    <a:pt x="25" y="5"/>
                    <a:pt x="26" y="3"/>
                  </a:cubicBezTo>
                  <a:cubicBezTo>
                    <a:pt x="28" y="6"/>
                    <a:pt x="35" y="1"/>
                    <a:pt x="38"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grpSp>
          <p:nvGrpSpPr>
            <p:cNvPr id="8" name="Group 222"/>
            <p:cNvGrpSpPr/>
            <p:nvPr/>
          </p:nvGrpSpPr>
          <p:grpSpPr>
            <a:xfrm>
              <a:off x="2057400" y="2227263"/>
              <a:ext cx="6459538" cy="4976812"/>
              <a:chOff x="2057400" y="2227263"/>
              <a:chExt cx="6459538" cy="4976812"/>
            </a:xfrm>
            <a:grpFill/>
          </p:grpSpPr>
          <p:sp>
            <p:nvSpPr>
              <p:cNvPr id="873" name="Freeform 12"/>
              <p:cNvSpPr>
                <a:spLocks/>
              </p:cNvSpPr>
              <p:nvPr/>
            </p:nvSpPr>
            <p:spPr bwMode="auto">
              <a:xfrm>
                <a:off x="4300538" y="4095750"/>
                <a:ext cx="812800" cy="688975"/>
              </a:xfrm>
              <a:custGeom>
                <a:avLst/>
                <a:gdLst/>
                <a:ahLst/>
                <a:cxnLst>
                  <a:cxn ang="0">
                    <a:pos x="37" y="4"/>
                  </a:cxn>
                  <a:cxn ang="0">
                    <a:pos x="37" y="5"/>
                  </a:cxn>
                  <a:cxn ang="0">
                    <a:pos x="45" y="7"/>
                  </a:cxn>
                  <a:cxn ang="0">
                    <a:pos x="49" y="5"/>
                  </a:cxn>
                  <a:cxn ang="0">
                    <a:pos x="53" y="5"/>
                  </a:cxn>
                  <a:cxn ang="0">
                    <a:pos x="58" y="14"/>
                  </a:cxn>
                  <a:cxn ang="0">
                    <a:pos x="61" y="22"/>
                  </a:cxn>
                  <a:cxn ang="0">
                    <a:pos x="63" y="23"/>
                  </a:cxn>
                  <a:cxn ang="0">
                    <a:pos x="63" y="22"/>
                  </a:cxn>
                  <a:cxn ang="0">
                    <a:pos x="69" y="28"/>
                  </a:cxn>
                  <a:cxn ang="0">
                    <a:pos x="74" y="33"/>
                  </a:cxn>
                  <a:cxn ang="0">
                    <a:pos x="78" y="38"/>
                  </a:cxn>
                  <a:cxn ang="0">
                    <a:pos x="83" y="36"/>
                  </a:cxn>
                  <a:cxn ang="0">
                    <a:pos x="85" y="36"/>
                  </a:cxn>
                  <a:cxn ang="0">
                    <a:pos x="90" y="34"/>
                  </a:cxn>
                  <a:cxn ang="0">
                    <a:pos x="92" y="35"/>
                  </a:cxn>
                  <a:cxn ang="0">
                    <a:pos x="92" y="37"/>
                  </a:cxn>
                  <a:cxn ang="0">
                    <a:pos x="93" y="40"/>
                  </a:cxn>
                  <a:cxn ang="0">
                    <a:pos x="87" y="43"/>
                  </a:cxn>
                  <a:cxn ang="0">
                    <a:pos x="82" y="60"/>
                  </a:cxn>
                  <a:cxn ang="0">
                    <a:pos x="73" y="78"/>
                  </a:cxn>
                  <a:cxn ang="0">
                    <a:pos x="65" y="78"/>
                  </a:cxn>
                  <a:cxn ang="0">
                    <a:pos x="60" y="77"/>
                  </a:cxn>
                  <a:cxn ang="0">
                    <a:pos x="56" y="73"/>
                  </a:cxn>
                  <a:cxn ang="0">
                    <a:pos x="55" y="68"/>
                  </a:cxn>
                  <a:cxn ang="0">
                    <a:pos x="54" y="61"/>
                  </a:cxn>
                  <a:cxn ang="0">
                    <a:pos x="52" y="58"/>
                  </a:cxn>
                  <a:cxn ang="0">
                    <a:pos x="52" y="54"/>
                  </a:cxn>
                  <a:cxn ang="0">
                    <a:pos x="46" y="59"/>
                  </a:cxn>
                  <a:cxn ang="0">
                    <a:pos x="44" y="60"/>
                  </a:cxn>
                  <a:cxn ang="0">
                    <a:pos x="33" y="58"/>
                  </a:cxn>
                  <a:cxn ang="0">
                    <a:pos x="29" y="54"/>
                  </a:cxn>
                  <a:cxn ang="0">
                    <a:pos x="26" y="45"/>
                  </a:cxn>
                  <a:cxn ang="0">
                    <a:pos x="24" y="44"/>
                  </a:cxn>
                  <a:cxn ang="0">
                    <a:pos x="21" y="42"/>
                  </a:cxn>
                  <a:cxn ang="0">
                    <a:pos x="18" y="37"/>
                  </a:cxn>
                  <a:cxn ang="0">
                    <a:pos x="15" y="35"/>
                  </a:cxn>
                  <a:cxn ang="0">
                    <a:pos x="13" y="33"/>
                  </a:cxn>
                  <a:cxn ang="0">
                    <a:pos x="12" y="29"/>
                  </a:cxn>
                  <a:cxn ang="0">
                    <a:pos x="14" y="29"/>
                  </a:cxn>
                  <a:cxn ang="0">
                    <a:pos x="13" y="26"/>
                  </a:cxn>
                  <a:cxn ang="0">
                    <a:pos x="10" y="23"/>
                  </a:cxn>
                  <a:cxn ang="0">
                    <a:pos x="4" y="21"/>
                  </a:cxn>
                  <a:cxn ang="0">
                    <a:pos x="1" y="18"/>
                  </a:cxn>
                  <a:cxn ang="0">
                    <a:pos x="5" y="14"/>
                  </a:cxn>
                  <a:cxn ang="0">
                    <a:pos x="13" y="13"/>
                  </a:cxn>
                  <a:cxn ang="0">
                    <a:pos x="16" y="18"/>
                  </a:cxn>
                  <a:cxn ang="0">
                    <a:pos x="19" y="16"/>
                  </a:cxn>
                  <a:cxn ang="0">
                    <a:pos x="22" y="7"/>
                  </a:cxn>
                  <a:cxn ang="0">
                    <a:pos x="25" y="8"/>
                  </a:cxn>
                  <a:cxn ang="0">
                    <a:pos x="30" y="3"/>
                  </a:cxn>
                  <a:cxn ang="0">
                    <a:pos x="37" y="4"/>
                  </a:cxn>
                </a:cxnLst>
                <a:rect l="0" t="0" r="r" b="b"/>
                <a:pathLst>
                  <a:path w="93" h="79">
                    <a:moveTo>
                      <a:pt x="37" y="4"/>
                    </a:moveTo>
                    <a:cubicBezTo>
                      <a:pt x="37" y="4"/>
                      <a:pt x="37" y="5"/>
                      <a:pt x="37" y="5"/>
                    </a:cubicBezTo>
                    <a:cubicBezTo>
                      <a:pt x="41" y="1"/>
                      <a:pt x="43" y="8"/>
                      <a:pt x="45" y="7"/>
                    </a:cubicBezTo>
                    <a:cubicBezTo>
                      <a:pt x="46" y="7"/>
                      <a:pt x="49" y="5"/>
                      <a:pt x="49" y="5"/>
                    </a:cubicBezTo>
                    <a:cubicBezTo>
                      <a:pt x="50" y="6"/>
                      <a:pt x="51" y="6"/>
                      <a:pt x="53" y="5"/>
                    </a:cubicBezTo>
                    <a:cubicBezTo>
                      <a:pt x="57" y="4"/>
                      <a:pt x="57" y="11"/>
                      <a:pt x="58" y="14"/>
                    </a:cubicBezTo>
                    <a:cubicBezTo>
                      <a:pt x="59" y="16"/>
                      <a:pt x="60" y="19"/>
                      <a:pt x="61" y="22"/>
                    </a:cubicBezTo>
                    <a:cubicBezTo>
                      <a:pt x="62" y="21"/>
                      <a:pt x="62" y="23"/>
                      <a:pt x="63" y="23"/>
                    </a:cubicBezTo>
                    <a:cubicBezTo>
                      <a:pt x="64" y="23"/>
                      <a:pt x="64" y="23"/>
                      <a:pt x="63" y="22"/>
                    </a:cubicBezTo>
                    <a:cubicBezTo>
                      <a:pt x="66" y="24"/>
                      <a:pt x="67" y="27"/>
                      <a:pt x="69" y="28"/>
                    </a:cubicBezTo>
                    <a:cubicBezTo>
                      <a:pt x="70" y="30"/>
                      <a:pt x="74" y="31"/>
                      <a:pt x="74" y="33"/>
                    </a:cubicBezTo>
                    <a:cubicBezTo>
                      <a:pt x="76" y="32"/>
                      <a:pt x="76" y="38"/>
                      <a:pt x="78" y="38"/>
                    </a:cubicBezTo>
                    <a:cubicBezTo>
                      <a:pt x="80" y="39"/>
                      <a:pt x="81" y="36"/>
                      <a:pt x="83" y="36"/>
                    </a:cubicBezTo>
                    <a:cubicBezTo>
                      <a:pt x="84" y="36"/>
                      <a:pt x="84" y="36"/>
                      <a:pt x="85" y="36"/>
                    </a:cubicBezTo>
                    <a:cubicBezTo>
                      <a:pt x="87" y="36"/>
                      <a:pt x="88" y="35"/>
                      <a:pt x="90" y="34"/>
                    </a:cubicBezTo>
                    <a:cubicBezTo>
                      <a:pt x="90" y="36"/>
                      <a:pt x="91" y="35"/>
                      <a:pt x="92" y="35"/>
                    </a:cubicBezTo>
                    <a:cubicBezTo>
                      <a:pt x="92" y="35"/>
                      <a:pt x="93" y="37"/>
                      <a:pt x="92" y="37"/>
                    </a:cubicBezTo>
                    <a:cubicBezTo>
                      <a:pt x="92" y="38"/>
                      <a:pt x="93" y="39"/>
                      <a:pt x="93" y="40"/>
                    </a:cubicBezTo>
                    <a:cubicBezTo>
                      <a:pt x="92" y="42"/>
                      <a:pt x="89" y="42"/>
                      <a:pt x="87" y="43"/>
                    </a:cubicBezTo>
                    <a:cubicBezTo>
                      <a:pt x="81" y="46"/>
                      <a:pt x="82" y="54"/>
                      <a:pt x="82" y="60"/>
                    </a:cubicBezTo>
                    <a:cubicBezTo>
                      <a:pt x="82" y="66"/>
                      <a:pt x="79" y="76"/>
                      <a:pt x="73" y="78"/>
                    </a:cubicBezTo>
                    <a:cubicBezTo>
                      <a:pt x="70" y="79"/>
                      <a:pt x="68" y="78"/>
                      <a:pt x="65" y="78"/>
                    </a:cubicBezTo>
                    <a:cubicBezTo>
                      <a:pt x="64" y="78"/>
                      <a:pt x="59" y="76"/>
                      <a:pt x="60" y="77"/>
                    </a:cubicBezTo>
                    <a:cubicBezTo>
                      <a:pt x="59" y="77"/>
                      <a:pt x="57" y="75"/>
                      <a:pt x="56" y="73"/>
                    </a:cubicBezTo>
                    <a:cubicBezTo>
                      <a:pt x="54" y="71"/>
                      <a:pt x="56" y="70"/>
                      <a:pt x="55" y="68"/>
                    </a:cubicBezTo>
                    <a:cubicBezTo>
                      <a:pt x="54" y="66"/>
                      <a:pt x="55" y="63"/>
                      <a:pt x="54" y="61"/>
                    </a:cubicBezTo>
                    <a:cubicBezTo>
                      <a:pt x="54" y="60"/>
                      <a:pt x="53" y="59"/>
                      <a:pt x="52" y="58"/>
                    </a:cubicBezTo>
                    <a:cubicBezTo>
                      <a:pt x="52" y="57"/>
                      <a:pt x="52" y="56"/>
                      <a:pt x="52" y="54"/>
                    </a:cubicBezTo>
                    <a:cubicBezTo>
                      <a:pt x="49" y="55"/>
                      <a:pt x="48" y="58"/>
                      <a:pt x="46" y="59"/>
                    </a:cubicBezTo>
                    <a:cubicBezTo>
                      <a:pt x="45" y="58"/>
                      <a:pt x="44" y="59"/>
                      <a:pt x="44" y="60"/>
                    </a:cubicBezTo>
                    <a:cubicBezTo>
                      <a:pt x="42" y="56"/>
                      <a:pt x="34" y="65"/>
                      <a:pt x="33" y="58"/>
                    </a:cubicBezTo>
                    <a:cubicBezTo>
                      <a:pt x="33" y="55"/>
                      <a:pt x="30" y="57"/>
                      <a:pt x="29" y="54"/>
                    </a:cubicBezTo>
                    <a:cubicBezTo>
                      <a:pt x="27" y="51"/>
                      <a:pt x="28" y="48"/>
                      <a:pt x="26" y="45"/>
                    </a:cubicBezTo>
                    <a:cubicBezTo>
                      <a:pt x="26" y="44"/>
                      <a:pt x="25" y="44"/>
                      <a:pt x="24" y="44"/>
                    </a:cubicBezTo>
                    <a:cubicBezTo>
                      <a:pt x="22" y="44"/>
                      <a:pt x="22" y="43"/>
                      <a:pt x="21" y="42"/>
                    </a:cubicBezTo>
                    <a:cubicBezTo>
                      <a:pt x="20" y="41"/>
                      <a:pt x="20" y="36"/>
                      <a:pt x="18" y="37"/>
                    </a:cubicBezTo>
                    <a:cubicBezTo>
                      <a:pt x="15" y="38"/>
                      <a:pt x="16" y="38"/>
                      <a:pt x="15" y="35"/>
                    </a:cubicBezTo>
                    <a:cubicBezTo>
                      <a:pt x="15" y="33"/>
                      <a:pt x="14" y="34"/>
                      <a:pt x="13" y="33"/>
                    </a:cubicBezTo>
                    <a:cubicBezTo>
                      <a:pt x="12" y="32"/>
                      <a:pt x="12" y="31"/>
                      <a:pt x="12" y="29"/>
                    </a:cubicBezTo>
                    <a:cubicBezTo>
                      <a:pt x="12" y="29"/>
                      <a:pt x="13" y="29"/>
                      <a:pt x="14" y="29"/>
                    </a:cubicBezTo>
                    <a:cubicBezTo>
                      <a:pt x="14" y="28"/>
                      <a:pt x="14" y="27"/>
                      <a:pt x="13" y="26"/>
                    </a:cubicBezTo>
                    <a:cubicBezTo>
                      <a:pt x="11" y="25"/>
                      <a:pt x="11" y="25"/>
                      <a:pt x="10" y="23"/>
                    </a:cubicBezTo>
                    <a:cubicBezTo>
                      <a:pt x="9" y="21"/>
                      <a:pt x="6" y="21"/>
                      <a:pt x="4" y="21"/>
                    </a:cubicBezTo>
                    <a:cubicBezTo>
                      <a:pt x="1" y="20"/>
                      <a:pt x="0" y="21"/>
                      <a:pt x="1" y="18"/>
                    </a:cubicBezTo>
                    <a:cubicBezTo>
                      <a:pt x="2" y="15"/>
                      <a:pt x="2" y="14"/>
                      <a:pt x="5" y="14"/>
                    </a:cubicBezTo>
                    <a:cubicBezTo>
                      <a:pt x="8" y="13"/>
                      <a:pt x="11" y="11"/>
                      <a:pt x="13" y="13"/>
                    </a:cubicBezTo>
                    <a:cubicBezTo>
                      <a:pt x="16" y="15"/>
                      <a:pt x="16" y="16"/>
                      <a:pt x="16" y="18"/>
                    </a:cubicBezTo>
                    <a:cubicBezTo>
                      <a:pt x="17" y="21"/>
                      <a:pt x="19" y="16"/>
                      <a:pt x="19" y="16"/>
                    </a:cubicBezTo>
                    <a:cubicBezTo>
                      <a:pt x="20" y="13"/>
                      <a:pt x="21" y="10"/>
                      <a:pt x="22" y="7"/>
                    </a:cubicBezTo>
                    <a:cubicBezTo>
                      <a:pt x="23" y="8"/>
                      <a:pt x="24" y="10"/>
                      <a:pt x="25" y="8"/>
                    </a:cubicBezTo>
                    <a:cubicBezTo>
                      <a:pt x="27" y="6"/>
                      <a:pt x="28" y="4"/>
                      <a:pt x="30" y="3"/>
                    </a:cubicBezTo>
                    <a:cubicBezTo>
                      <a:pt x="32" y="2"/>
                      <a:pt x="38" y="0"/>
                      <a:pt x="37" y="4"/>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74" name="Freeform 56"/>
              <p:cNvSpPr>
                <a:spLocks/>
              </p:cNvSpPr>
              <p:nvPr/>
            </p:nvSpPr>
            <p:spPr bwMode="auto">
              <a:xfrm>
                <a:off x="2738438" y="3894138"/>
                <a:ext cx="1362075" cy="855663"/>
              </a:xfrm>
              <a:custGeom>
                <a:avLst/>
                <a:gdLst/>
                <a:ahLst/>
                <a:cxnLst>
                  <a:cxn ang="0">
                    <a:pos x="92" y="13"/>
                  </a:cxn>
                  <a:cxn ang="0">
                    <a:pos x="99" y="20"/>
                  </a:cxn>
                  <a:cxn ang="0">
                    <a:pos x="102" y="27"/>
                  </a:cxn>
                  <a:cxn ang="0">
                    <a:pos x="108" y="35"/>
                  </a:cxn>
                  <a:cxn ang="0">
                    <a:pos x="119" y="31"/>
                  </a:cxn>
                  <a:cxn ang="0">
                    <a:pos x="120" y="36"/>
                  </a:cxn>
                  <a:cxn ang="0">
                    <a:pos x="125" y="42"/>
                  </a:cxn>
                  <a:cxn ang="0">
                    <a:pos x="144" y="34"/>
                  </a:cxn>
                  <a:cxn ang="0">
                    <a:pos x="154" y="38"/>
                  </a:cxn>
                  <a:cxn ang="0">
                    <a:pos x="149" y="53"/>
                  </a:cxn>
                  <a:cxn ang="0">
                    <a:pos x="153" y="69"/>
                  </a:cxn>
                  <a:cxn ang="0">
                    <a:pos x="152" y="76"/>
                  </a:cxn>
                  <a:cxn ang="0">
                    <a:pos x="147" y="87"/>
                  </a:cxn>
                  <a:cxn ang="0">
                    <a:pos x="140" y="90"/>
                  </a:cxn>
                  <a:cxn ang="0">
                    <a:pos x="124" y="79"/>
                  </a:cxn>
                  <a:cxn ang="0">
                    <a:pos x="112" y="81"/>
                  </a:cxn>
                  <a:cxn ang="0">
                    <a:pos x="109" y="90"/>
                  </a:cxn>
                  <a:cxn ang="0">
                    <a:pos x="102" y="89"/>
                  </a:cxn>
                  <a:cxn ang="0">
                    <a:pos x="93" y="89"/>
                  </a:cxn>
                  <a:cxn ang="0">
                    <a:pos x="84" y="91"/>
                  </a:cxn>
                  <a:cxn ang="0">
                    <a:pos x="74" y="89"/>
                  </a:cxn>
                  <a:cxn ang="0">
                    <a:pos x="62" y="86"/>
                  </a:cxn>
                  <a:cxn ang="0">
                    <a:pos x="44" y="98"/>
                  </a:cxn>
                  <a:cxn ang="0">
                    <a:pos x="39" y="91"/>
                  </a:cxn>
                  <a:cxn ang="0">
                    <a:pos x="28" y="91"/>
                  </a:cxn>
                  <a:cxn ang="0">
                    <a:pos x="18" y="80"/>
                  </a:cxn>
                  <a:cxn ang="0">
                    <a:pos x="27" y="67"/>
                  </a:cxn>
                  <a:cxn ang="0">
                    <a:pos x="39" y="45"/>
                  </a:cxn>
                  <a:cxn ang="0">
                    <a:pos x="11" y="38"/>
                  </a:cxn>
                  <a:cxn ang="0">
                    <a:pos x="4" y="34"/>
                  </a:cxn>
                  <a:cxn ang="0">
                    <a:pos x="2" y="31"/>
                  </a:cxn>
                  <a:cxn ang="0">
                    <a:pos x="11" y="27"/>
                  </a:cxn>
                  <a:cxn ang="0">
                    <a:pos x="20" y="21"/>
                  </a:cxn>
                  <a:cxn ang="0">
                    <a:pos x="22" y="17"/>
                  </a:cxn>
                  <a:cxn ang="0">
                    <a:pos x="44" y="8"/>
                  </a:cxn>
                  <a:cxn ang="0">
                    <a:pos x="55" y="3"/>
                  </a:cxn>
                  <a:cxn ang="0">
                    <a:pos x="72" y="4"/>
                  </a:cxn>
                </a:cxnLst>
                <a:rect l="0" t="0" r="r" b="b"/>
                <a:pathLst>
                  <a:path w="156" h="98">
                    <a:moveTo>
                      <a:pt x="82" y="7"/>
                    </a:moveTo>
                    <a:cubicBezTo>
                      <a:pt x="85" y="9"/>
                      <a:pt x="89" y="10"/>
                      <a:pt x="92" y="13"/>
                    </a:cubicBezTo>
                    <a:cubicBezTo>
                      <a:pt x="93" y="14"/>
                      <a:pt x="94" y="15"/>
                      <a:pt x="95" y="16"/>
                    </a:cubicBezTo>
                    <a:cubicBezTo>
                      <a:pt x="96" y="18"/>
                      <a:pt x="98" y="18"/>
                      <a:pt x="99" y="20"/>
                    </a:cubicBezTo>
                    <a:cubicBezTo>
                      <a:pt x="97" y="20"/>
                      <a:pt x="98" y="21"/>
                      <a:pt x="98" y="22"/>
                    </a:cubicBezTo>
                    <a:cubicBezTo>
                      <a:pt x="98" y="24"/>
                      <a:pt x="101" y="26"/>
                      <a:pt x="102" y="27"/>
                    </a:cubicBezTo>
                    <a:cubicBezTo>
                      <a:pt x="99" y="28"/>
                      <a:pt x="101" y="35"/>
                      <a:pt x="99" y="37"/>
                    </a:cubicBezTo>
                    <a:cubicBezTo>
                      <a:pt x="104" y="39"/>
                      <a:pt x="105" y="38"/>
                      <a:pt x="108" y="35"/>
                    </a:cubicBezTo>
                    <a:cubicBezTo>
                      <a:pt x="109" y="34"/>
                      <a:pt x="110" y="34"/>
                      <a:pt x="112" y="34"/>
                    </a:cubicBezTo>
                    <a:cubicBezTo>
                      <a:pt x="114" y="33"/>
                      <a:pt x="117" y="32"/>
                      <a:pt x="119" y="31"/>
                    </a:cubicBezTo>
                    <a:cubicBezTo>
                      <a:pt x="121" y="28"/>
                      <a:pt x="124" y="31"/>
                      <a:pt x="125" y="34"/>
                    </a:cubicBezTo>
                    <a:cubicBezTo>
                      <a:pt x="125" y="37"/>
                      <a:pt x="120" y="38"/>
                      <a:pt x="120" y="36"/>
                    </a:cubicBezTo>
                    <a:cubicBezTo>
                      <a:pt x="118" y="37"/>
                      <a:pt x="117" y="38"/>
                      <a:pt x="115" y="39"/>
                    </a:cubicBezTo>
                    <a:cubicBezTo>
                      <a:pt x="118" y="41"/>
                      <a:pt x="121" y="44"/>
                      <a:pt x="125" y="42"/>
                    </a:cubicBezTo>
                    <a:cubicBezTo>
                      <a:pt x="128" y="41"/>
                      <a:pt x="134" y="42"/>
                      <a:pt x="136" y="38"/>
                    </a:cubicBezTo>
                    <a:cubicBezTo>
                      <a:pt x="137" y="37"/>
                      <a:pt x="143" y="31"/>
                      <a:pt x="144" y="34"/>
                    </a:cubicBezTo>
                    <a:cubicBezTo>
                      <a:pt x="145" y="36"/>
                      <a:pt x="149" y="34"/>
                      <a:pt x="150" y="35"/>
                    </a:cubicBezTo>
                    <a:cubicBezTo>
                      <a:pt x="153" y="35"/>
                      <a:pt x="152" y="38"/>
                      <a:pt x="154" y="38"/>
                    </a:cubicBezTo>
                    <a:cubicBezTo>
                      <a:pt x="150" y="40"/>
                      <a:pt x="151" y="42"/>
                      <a:pt x="149" y="45"/>
                    </a:cubicBezTo>
                    <a:cubicBezTo>
                      <a:pt x="147" y="48"/>
                      <a:pt x="148" y="50"/>
                      <a:pt x="149" y="53"/>
                    </a:cubicBezTo>
                    <a:cubicBezTo>
                      <a:pt x="151" y="56"/>
                      <a:pt x="150" y="60"/>
                      <a:pt x="151" y="63"/>
                    </a:cubicBezTo>
                    <a:cubicBezTo>
                      <a:pt x="152" y="65"/>
                      <a:pt x="153" y="67"/>
                      <a:pt x="153" y="69"/>
                    </a:cubicBezTo>
                    <a:cubicBezTo>
                      <a:pt x="154" y="70"/>
                      <a:pt x="156" y="73"/>
                      <a:pt x="154" y="73"/>
                    </a:cubicBezTo>
                    <a:cubicBezTo>
                      <a:pt x="154" y="75"/>
                      <a:pt x="155" y="76"/>
                      <a:pt x="152" y="76"/>
                    </a:cubicBezTo>
                    <a:cubicBezTo>
                      <a:pt x="150" y="76"/>
                      <a:pt x="148" y="77"/>
                      <a:pt x="146" y="76"/>
                    </a:cubicBezTo>
                    <a:cubicBezTo>
                      <a:pt x="149" y="79"/>
                      <a:pt x="148" y="83"/>
                      <a:pt x="147" y="87"/>
                    </a:cubicBezTo>
                    <a:cubicBezTo>
                      <a:pt x="146" y="88"/>
                      <a:pt x="146" y="88"/>
                      <a:pt x="146" y="89"/>
                    </a:cubicBezTo>
                    <a:cubicBezTo>
                      <a:pt x="146" y="90"/>
                      <a:pt x="141" y="90"/>
                      <a:pt x="140" y="90"/>
                    </a:cubicBezTo>
                    <a:cubicBezTo>
                      <a:pt x="137" y="91"/>
                      <a:pt x="134" y="92"/>
                      <a:pt x="132" y="89"/>
                    </a:cubicBezTo>
                    <a:cubicBezTo>
                      <a:pt x="129" y="86"/>
                      <a:pt x="126" y="83"/>
                      <a:pt x="124" y="79"/>
                    </a:cubicBezTo>
                    <a:cubicBezTo>
                      <a:pt x="122" y="80"/>
                      <a:pt x="121" y="82"/>
                      <a:pt x="118" y="82"/>
                    </a:cubicBezTo>
                    <a:cubicBezTo>
                      <a:pt x="116" y="82"/>
                      <a:pt x="114" y="80"/>
                      <a:pt x="112" y="81"/>
                    </a:cubicBezTo>
                    <a:cubicBezTo>
                      <a:pt x="110" y="82"/>
                      <a:pt x="106" y="83"/>
                      <a:pt x="107" y="85"/>
                    </a:cubicBezTo>
                    <a:cubicBezTo>
                      <a:pt x="107" y="87"/>
                      <a:pt x="108" y="89"/>
                      <a:pt x="109" y="90"/>
                    </a:cubicBezTo>
                    <a:cubicBezTo>
                      <a:pt x="108" y="91"/>
                      <a:pt x="107" y="91"/>
                      <a:pt x="106" y="91"/>
                    </a:cubicBezTo>
                    <a:cubicBezTo>
                      <a:pt x="106" y="89"/>
                      <a:pt x="103" y="89"/>
                      <a:pt x="102" y="89"/>
                    </a:cubicBezTo>
                    <a:cubicBezTo>
                      <a:pt x="102" y="91"/>
                      <a:pt x="99" y="95"/>
                      <a:pt x="97" y="95"/>
                    </a:cubicBezTo>
                    <a:cubicBezTo>
                      <a:pt x="95" y="95"/>
                      <a:pt x="94" y="91"/>
                      <a:pt x="93" y="89"/>
                    </a:cubicBezTo>
                    <a:cubicBezTo>
                      <a:pt x="92" y="91"/>
                      <a:pt x="91" y="92"/>
                      <a:pt x="89" y="91"/>
                    </a:cubicBezTo>
                    <a:cubicBezTo>
                      <a:pt x="87" y="90"/>
                      <a:pt x="85" y="89"/>
                      <a:pt x="84" y="91"/>
                    </a:cubicBezTo>
                    <a:cubicBezTo>
                      <a:pt x="83" y="89"/>
                      <a:pt x="82" y="91"/>
                      <a:pt x="80" y="91"/>
                    </a:cubicBezTo>
                    <a:cubicBezTo>
                      <a:pt x="78" y="90"/>
                      <a:pt x="76" y="89"/>
                      <a:pt x="74" y="89"/>
                    </a:cubicBezTo>
                    <a:cubicBezTo>
                      <a:pt x="72" y="90"/>
                      <a:pt x="70" y="90"/>
                      <a:pt x="68" y="89"/>
                    </a:cubicBezTo>
                    <a:cubicBezTo>
                      <a:pt x="66" y="88"/>
                      <a:pt x="65" y="86"/>
                      <a:pt x="62" y="86"/>
                    </a:cubicBezTo>
                    <a:cubicBezTo>
                      <a:pt x="58" y="86"/>
                      <a:pt x="54" y="88"/>
                      <a:pt x="52" y="91"/>
                    </a:cubicBezTo>
                    <a:cubicBezTo>
                      <a:pt x="50" y="94"/>
                      <a:pt x="48" y="96"/>
                      <a:pt x="44" y="98"/>
                    </a:cubicBezTo>
                    <a:cubicBezTo>
                      <a:pt x="44" y="97"/>
                      <a:pt x="42" y="96"/>
                      <a:pt x="42" y="95"/>
                    </a:cubicBezTo>
                    <a:cubicBezTo>
                      <a:pt x="42" y="93"/>
                      <a:pt x="41" y="91"/>
                      <a:pt x="39" y="91"/>
                    </a:cubicBezTo>
                    <a:cubicBezTo>
                      <a:pt x="39" y="91"/>
                      <a:pt x="39" y="90"/>
                      <a:pt x="39" y="90"/>
                    </a:cubicBezTo>
                    <a:cubicBezTo>
                      <a:pt x="36" y="91"/>
                      <a:pt x="32" y="93"/>
                      <a:pt x="28" y="91"/>
                    </a:cubicBezTo>
                    <a:cubicBezTo>
                      <a:pt x="23" y="90"/>
                      <a:pt x="18" y="88"/>
                      <a:pt x="13" y="86"/>
                    </a:cubicBezTo>
                    <a:cubicBezTo>
                      <a:pt x="15" y="84"/>
                      <a:pt x="16" y="81"/>
                      <a:pt x="18" y="80"/>
                    </a:cubicBezTo>
                    <a:cubicBezTo>
                      <a:pt x="20" y="78"/>
                      <a:pt x="23" y="78"/>
                      <a:pt x="25" y="75"/>
                    </a:cubicBezTo>
                    <a:cubicBezTo>
                      <a:pt x="27" y="73"/>
                      <a:pt x="26" y="69"/>
                      <a:pt x="27" y="67"/>
                    </a:cubicBezTo>
                    <a:cubicBezTo>
                      <a:pt x="29" y="64"/>
                      <a:pt x="32" y="63"/>
                      <a:pt x="33" y="61"/>
                    </a:cubicBezTo>
                    <a:cubicBezTo>
                      <a:pt x="37" y="57"/>
                      <a:pt x="41" y="51"/>
                      <a:pt x="39" y="45"/>
                    </a:cubicBezTo>
                    <a:cubicBezTo>
                      <a:pt x="39" y="44"/>
                      <a:pt x="30" y="41"/>
                      <a:pt x="30" y="44"/>
                    </a:cubicBezTo>
                    <a:cubicBezTo>
                      <a:pt x="25" y="39"/>
                      <a:pt x="17" y="39"/>
                      <a:pt x="11" y="38"/>
                    </a:cubicBezTo>
                    <a:cubicBezTo>
                      <a:pt x="10" y="38"/>
                      <a:pt x="8" y="37"/>
                      <a:pt x="7" y="37"/>
                    </a:cubicBezTo>
                    <a:cubicBezTo>
                      <a:pt x="6" y="36"/>
                      <a:pt x="6" y="34"/>
                      <a:pt x="4" y="34"/>
                    </a:cubicBezTo>
                    <a:cubicBezTo>
                      <a:pt x="3" y="34"/>
                      <a:pt x="3" y="34"/>
                      <a:pt x="3" y="33"/>
                    </a:cubicBezTo>
                    <a:cubicBezTo>
                      <a:pt x="2" y="32"/>
                      <a:pt x="0" y="31"/>
                      <a:pt x="2" y="31"/>
                    </a:cubicBezTo>
                    <a:cubicBezTo>
                      <a:pt x="2" y="30"/>
                      <a:pt x="1" y="30"/>
                      <a:pt x="1" y="29"/>
                    </a:cubicBezTo>
                    <a:cubicBezTo>
                      <a:pt x="5" y="29"/>
                      <a:pt x="8" y="28"/>
                      <a:pt x="11" y="27"/>
                    </a:cubicBezTo>
                    <a:cubicBezTo>
                      <a:pt x="15" y="25"/>
                      <a:pt x="19" y="26"/>
                      <a:pt x="22" y="25"/>
                    </a:cubicBezTo>
                    <a:cubicBezTo>
                      <a:pt x="22" y="24"/>
                      <a:pt x="22" y="20"/>
                      <a:pt x="20" y="21"/>
                    </a:cubicBezTo>
                    <a:cubicBezTo>
                      <a:pt x="20" y="20"/>
                      <a:pt x="19" y="19"/>
                      <a:pt x="19" y="18"/>
                    </a:cubicBezTo>
                    <a:cubicBezTo>
                      <a:pt x="21" y="18"/>
                      <a:pt x="22" y="19"/>
                      <a:pt x="22" y="17"/>
                    </a:cubicBezTo>
                    <a:cubicBezTo>
                      <a:pt x="27" y="18"/>
                      <a:pt x="35" y="12"/>
                      <a:pt x="37" y="8"/>
                    </a:cubicBezTo>
                    <a:cubicBezTo>
                      <a:pt x="38" y="11"/>
                      <a:pt x="42" y="9"/>
                      <a:pt x="44" y="8"/>
                    </a:cubicBezTo>
                    <a:cubicBezTo>
                      <a:pt x="46" y="8"/>
                      <a:pt x="49" y="7"/>
                      <a:pt x="50" y="6"/>
                    </a:cubicBezTo>
                    <a:cubicBezTo>
                      <a:pt x="51" y="4"/>
                      <a:pt x="52" y="3"/>
                      <a:pt x="55" y="3"/>
                    </a:cubicBezTo>
                    <a:cubicBezTo>
                      <a:pt x="59" y="2"/>
                      <a:pt x="61" y="0"/>
                      <a:pt x="65" y="2"/>
                    </a:cubicBezTo>
                    <a:cubicBezTo>
                      <a:pt x="67" y="3"/>
                      <a:pt x="69" y="4"/>
                      <a:pt x="72" y="4"/>
                    </a:cubicBezTo>
                    <a:cubicBezTo>
                      <a:pt x="75" y="5"/>
                      <a:pt x="78" y="6"/>
                      <a:pt x="82" y="7"/>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75" name="Freeform 60"/>
              <p:cNvSpPr>
                <a:spLocks/>
              </p:cNvSpPr>
              <p:nvPr/>
            </p:nvSpPr>
            <p:spPr bwMode="auto">
              <a:xfrm>
                <a:off x="4318000" y="3702050"/>
                <a:ext cx="838200" cy="733425"/>
              </a:xfrm>
              <a:custGeom>
                <a:avLst/>
                <a:gdLst/>
                <a:ahLst/>
                <a:cxnLst>
                  <a:cxn ang="0">
                    <a:pos x="39" y="0"/>
                  </a:cxn>
                  <a:cxn ang="0">
                    <a:pos x="59" y="3"/>
                  </a:cxn>
                  <a:cxn ang="0">
                    <a:pos x="64" y="20"/>
                  </a:cxn>
                  <a:cxn ang="0">
                    <a:pos x="71" y="28"/>
                  </a:cxn>
                  <a:cxn ang="0">
                    <a:pos x="73" y="31"/>
                  </a:cxn>
                  <a:cxn ang="0">
                    <a:pos x="76" y="36"/>
                  </a:cxn>
                  <a:cxn ang="0">
                    <a:pos x="80" y="48"/>
                  </a:cxn>
                  <a:cxn ang="0">
                    <a:pos x="80" y="58"/>
                  </a:cxn>
                  <a:cxn ang="0">
                    <a:pos x="86" y="60"/>
                  </a:cxn>
                  <a:cxn ang="0">
                    <a:pos x="86" y="62"/>
                  </a:cxn>
                  <a:cxn ang="0">
                    <a:pos x="89" y="64"/>
                  </a:cxn>
                  <a:cxn ang="0">
                    <a:pos x="93" y="70"/>
                  </a:cxn>
                  <a:cxn ang="0">
                    <a:pos x="95" y="74"/>
                  </a:cxn>
                  <a:cxn ang="0">
                    <a:pos x="88" y="76"/>
                  </a:cxn>
                  <a:cxn ang="0">
                    <a:pos x="90" y="80"/>
                  </a:cxn>
                  <a:cxn ang="0">
                    <a:pos x="88" y="79"/>
                  </a:cxn>
                  <a:cxn ang="0">
                    <a:pos x="84" y="81"/>
                  </a:cxn>
                  <a:cxn ang="0">
                    <a:pos x="80" y="81"/>
                  </a:cxn>
                  <a:cxn ang="0">
                    <a:pos x="76" y="84"/>
                  </a:cxn>
                  <a:cxn ang="0">
                    <a:pos x="72" y="78"/>
                  </a:cxn>
                  <a:cxn ang="0">
                    <a:pos x="67" y="73"/>
                  </a:cxn>
                  <a:cxn ang="0">
                    <a:pos x="61" y="67"/>
                  </a:cxn>
                  <a:cxn ang="0">
                    <a:pos x="61" y="68"/>
                  </a:cxn>
                  <a:cxn ang="0">
                    <a:pos x="59" y="67"/>
                  </a:cxn>
                  <a:cxn ang="0">
                    <a:pos x="57" y="59"/>
                  </a:cxn>
                  <a:cxn ang="0">
                    <a:pos x="54" y="51"/>
                  </a:cxn>
                  <a:cxn ang="0">
                    <a:pos x="50" y="51"/>
                  </a:cxn>
                  <a:cxn ang="0">
                    <a:pos x="48" y="51"/>
                  </a:cxn>
                  <a:cxn ang="0">
                    <a:pos x="46" y="50"/>
                  </a:cxn>
                  <a:cxn ang="0">
                    <a:pos x="42" y="51"/>
                  </a:cxn>
                  <a:cxn ang="0">
                    <a:pos x="39" y="48"/>
                  </a:cxn>
                  <a:cxn ang="0">
                    <a:pos x="35" y="50"/>
                  </a:cxn>
                  <a:cxn ang="0">
                    <a:pos x="34" y="47"/>
                  </a:cxn>
                  <a:cxn ang="0">
                    <a:pos x="27" y="49"/>
                  </a:cxn>
                  <a:cxn ang="0">
                    <a:pos x="19" y="51"/>
                  </a:cxn>
                  <a:cxn ang="0">
                    <a:pos x="8" y="36"/>
                  </a:cxn>
                  <a:cxn ang="0">
                    <a:pos x="2" y="29"/>
                  </a:cxn>
                  <a:cxn ang="0">
                    <a:pos x="3" y="24"/>
                  </a:cxn>
                  <a:cxn ang="0">
                    <a:pos x="6" y="24"/>
                  </a:cxn>
                  <a:cxn ang="0">
                    <a:pos x="7" y="26"/>
                  </a:cxn>
                  <a:cxn ang="0">
                    <a:pos x="12" y="24"/>
                  </a:cxn>
                  <a:cxn ang="0">
                    <a:pos x="13" y="20"/>
                  </a:cxn>
                  <a:cxn ang="0">
                    <a:pos x="14" y="20"/>
                  </a:cxn>
                  <a:cxn ang="0">
                    <a:pos x="14" y="18"/>
                  </a:cxn>
                  <a:cxn ang="0">
                    <a:pos x="19" y="16"/>
                  </a:cxn>
                  <a:cxn ang="0">
                    <a:pos x="22" y="10"/>
                  </a:cxn>
                  <a:cxn ang="0">
                    <a:pos x="28" y="6"/>
                  </a:cxn>
                  <a:cxn ang="0">
                    <a:pos x="34" y="5"/>
                  </a:cxn>
                  <a:cxn ang="0">
                    <a:pos x="39" y="0"/>
                  </a:cxn>
                </a:cxnLst>
                <a:rect l="0" t="0" r="r" b="b"/>
                <a:pathLst>
                  <a:path w="96" h="84">
                    <a:moveTo>
                      <a:pt x="39" y="0"/>
                    </a:moveTo>
                    <a:cubicBezTo>
                      <a:pt x="46" y="2"/>
                      <a:pt x="53" y="0"/>
                      <a:pt x="59" y="3"/>
                    </a:cubicBezTo>
                    <a:cubicBezTo>
                      <a:pt x="65" y="7"/>
                      <a:pt x="62" y="15"/>
                      <a:pt x="64" y="20"/>
                    </a:cubicBezTo>
                    <a:cubicBezTo>
                      <a:pt x="66" y="23"/>
                      <a:pt x="68" y="25"/>
                      <a:pt x="71" y="28"/>
                    </a:cubicBezTo>
                    <a:cubicBezTo>
                      <a:pt x="72" y="29"/>
                      <a:pt x="72" y="30"/>
                      <a:pt x="73" y="31"/>
                    </a:cubicBezTo>
                    <a:cubicBezTo>
                      <a:pt x="74" y="33"/>
                      <a:pt x="75" y="34"/>
                      <a:pt x="76" y="36"/>
                    </a:cubicBezTo>
                    <a:cubicBezTo>
                      <a:pt x="77" y="40"/>
                      <a:pt x="78" y="44"/>
                      <a:pt x="80" y="48"/>
                    </a:cubicBezTo>
                    <a:cubicBezTo>
                      <a:pt x="81" y="51"/>
                      <a:pt x="80" y="55"/>
                      <a:pt x="80" y="58"/>
                    </a:cubicBezTo>
                    <a:cubicBezTo>
                      <a:pt x="82" y="58"/>
                      <a:pt x="85" y="58"/>
                      <a:pt x="86" y="60"/>
                    </a:cubicBezTo>
                    <a:cubicBezTo>
                      <a:pt x="86" y="60"/>
                      <a:pt x="86" y="61"/>
                      <a:pt x="86" y="62"/>
                    </a:cubicBezTo>
                    <a:cubicBezTo>
                      <a:pt x="86" y="63"/>
                      <a:pt x="88" y="64"/>
                      <a:pt x="89" y="64"/>
                    </a:cubicBezTo>
                    <a:cubicBezTo>
                      <a:pt x="85" y="67"/>
                      <a:pt x="92" y="69"/>
                      <a:pt x="93" y="70"/>
                    </a:cubicBezTo>
                    <a:cubicBezTo>
                      <a:pt x="95" y="70"/>
                      <a:pt x="95" y="73"/>
                      <a:pt x="95" y="74"/>
                    </a:cubicBezTo>
                    <a:cubicBezTo>
                      <a:pt x="96" y="77"/>
                      <a:pt x="90" y="76"/>
                      <a:pt x="88" y="76"/>
                    </a:cubicBezTo>
                    <a:cubicBezTo>
                      <a:pt x="89" y="77"/>
                      <a:pt x="90" y="78"/>
                      <a:pt x="90" y="80"/>
                    </a:cubicBezTo>
                    <a:cubicBezTo>
                      <a:pt x="89" y="80"/>
                      <a:pt x="88" y="81"/>
                      <a:pt x="88" y="79"/>
                    </a:cubicBezTo>
                    <a:cubicBezTo>
                      <a:pt x="86" y="80"/>
                      <a:pt x="85" y="80"/>
                      <a:pt x="84" y="81"/>
                    </a:cubicBezTo>
                    <a:cubicBezTo>
                      <a:pt x="82" y="81"/>
                      <a:pt x="81" y="80"/>
                      <a:pt x="80" y="81"/>
                    </a:cubicBezTo>
                    <a:cubicBezTo>
                      <a:pt x="79" y="81"/>
                      <a:pt x="78" y="84"/>
                      <a:pt x="76" y="84"/>
                    </a:cubicBezTo>
                    <a:cubicBezTo>
                      <a:pt x="74" y="83"/>
                      <a:pt x="74" y="77"/>
                      <a:pt x="72" y="78"/>
                    </a:cubicBezTo>
                    <a:cubicBezTo>
                      <a:pt x="72" y="76"/>
                      <a:pt x="68" y="75"/>
                      <a:pt x="67" y="73"/>
                    </a:cubicBezTo>
                    <a:cubicBezTo>
                      <a:pt x="65" y="72"/>
                      <a:pt x="64" y="69"/>
                      <a:pt x="61" y="67"/>
                    </a:cubicBezTo>
                    <a:cubicBezTo>
                      <a:pt x="62" y="68"/>
                      <a:pt x="62" y="68"/>
                      <a:pt x="61" y="68"/>
                    </a:cubicBezTo>
                    <a:cubicBezTo>
                      <a:pt x="61" y="68"/>
                      <a:pt x="60" y="67"/>
                      <a:pt x="59" y="67"/>
                    </a:cubicBezTo>
                    <a:cubicBezTo>
                      <a:pt x="58" y="67"/>
                      <a:pt x="57" y="61"/>
                      <a:pt x="57" y="59"/>
                    </a:cubicBezTo>
                    <a:cubicBezTo>
                      <a:pt x="56" y="57"/>
                      <a:pt x="55" y="54"/>
                      <a:pt x="54" y="51"/>
                    </a:cubicBezTo>
                    <a:cubicBezTo>
                      <a:pt x="53" y="49"/>
                      <a:pt x="51" y="50"/>
                      <a:pt x="50" y="51"/>
                    </a:cubicBezTo>
                    <a:cubicBezTo>
                      <a:pt x="49" y="51"/>
                      <a:pt x="48" y="52"/>
                      <a:pt x="48" y="51"/>
                    </a:cubicBezTo>
                    <a:cubicBezTo>
                      <a:pt x="47" y="51"/>
                      <a:pt x="47" y="50"/>
                      <a:pt x="46" y="50"/>
                    </a:cubicBezTo>
                    <a:cubicBezTo>
                      <a:pt x="45" y="51"/>
                      <a:pt x="43" y="53"/>
                      <a:pt x="42" y="51"/>
                    </a:cubicBezTo>
                    <a:cubicBezTo>
                      <a:pt x="41" y="50"/>
                      <a:pt x="40" y="49"/>
                      <a:pt x="39" y="48"/>
                    </a:cubicBezTo>
                    <a:cubicBezTo>
                      <a:pt x="38" y="48"/>
                      <a:pt x="36" y="49"/>
                      <a:pt x="35" y="50"/>
                    </a:cubicBezTo>
                    <a:cubicBezTo>
                      <a:pt x="34" y="49"/>
                      <a:pt x="36" y="47"/>
                      <a:pt x="34" y="47"/>
                    </a:cubicBezTo>
                    <a:cubicBezTo>
                      <a:pt x="31" y="47"/>
                      <a:pt x="29" y="47"/>
                      <a:pt x="27" y="49"/>
                    </a:cubicBezTo>
                    <a:cubicBezTo>
                      <a:pt x="24" y="51"/>
                      <a:pt x="23" y="57"/>
                      <a:pt x="19" y="51"/>
                    </a:cubicBezTo>
                    <a:cubicBezTo>
                      <a:pt x="15" y="46"/>
                      <a:pt x="12" y="41"/>
                      <a:pt x="8" y="36"/>
                    </a:cubicBezTo>
                    <a:cubicBezTo>
                      <a:pt x="6" y="34"/>
                      <a:pt x="4" y="32"/>
                      <a:pt x="2" y="29"/>
                    </a:cubicBezTo>
                    <a:cubicBezTo>
                      <a:pt x="0" y="26"/>
                      <a:pt x="0" y="26"/>
                      <a:pt x="3" y="24"/>
                    </a:cubicBezTo>
                    <a:cubicBezTo>
                      <a:pt x="4" y="26"/>
                      <a:pt x="5" y="25"/>
                      <a:pt x="6" y="24"/>
                    </a:cubicBezTo>
                    <a:cubicBezTo>
                      <a:pt x="6" y="25"/>
                      <a:pt x="6" y="25"/>
                      <a:pt x="7" y="26"/>
                    </a:cubicBezTo>
                    <a:cubicBezTo>
                      <a:pt x="7" y="26"/>
                      <a:pt x="12" y="25"/>
                      <a:pt x="12" y="24"/>
                    </a:cubicBezTo>
                    <a:cubicBezTo>
                      <a:pt x="12" y="23"/>
                      <a:pt x="13" y="21"/>
                      <a:pt x="13" y="20"/>
                    </a:cubicBezTo>
                    <a:cubicBezTo>
                      <a:pt x="13" y="20"/>
                      <a:pt x="14" y="21"/>
                      <a:pt x="14" y="20"/>
                    </a:cubicBezTo>
                    <a:cubicBezTo>
                      <a:pt x="15" y="20"/>
                      <a:pt x="14" y="19"/>
                      <a:pt x="14" y="18"/>
                    </a:cubicBezTo>
                    <a:cubicBezTo>
                      <a:pt x="16" y="19"/>
                      <a:pt x="18" y="17"/>
                      <a:pt x="19" y="16"/>
                    </a:cubicBezTo>
                    <a:cubicBezTo>
                      <a:pt x="21" y="14"/>
                      <a:pt x="19" y="12"/>
                      <a:pt x="22" y="10"/>
                    </a:cubicBezTo>
                    <a:cubicBezTo>
                      <a:pt x="23" y="9"/>
                      <a:pt x="27" y="8"/>
                      <a:pt x="28" y="6"/>
                    </a:cubicBezTo>
                    <a:cubicBezTo>
                      <a:pt x="29" y="3"/>
                      <a:pt x="32" y="5"/>
                      <a:pt x="34" y="5"/>
                    </a:cubicBezTo>
                    <a:cubicBezTo>
                      <a:pt x="34" y="2"/>
                      <a:pt x="36" y="1"/>
                      <a:pt x="39"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grpSp>
            <p:nvGrpSpPr>
              <p:cNvPr id="9" name="Group 221"/>
              <p:cNvGrpSpPr/>
              <p:nvPr/>
            </p:nvGrpSpPr>
            <p:grpSpPr>
              <a:xfrm>
                <a:off x="2057400" y="2227263"/>
                <a:ext cx="6459538" cy="4976812"/>
                <a:chOff x="2057400" y="2227263"/>
                <a:chExt cx="6459538" cy="4976812"/>
              </a:xfrm>
              <a:grpFill/>
            </p:grpSpPr>
            <p:sp>
              <p:nvSpPr>
                <p:cNvPr id="877" name="Freeform 44"/>
                <p:cNvSpPr>
                  <a:spLocks/>
                </p:cNvSpPr>
                <p:nvPr/>
              </p:nvSpPr>
              <p:spPr bwMode="auto">
                <a:xfrm>
                  <a:off x="6972300" y="2900363"/>
                  <a:ext cx="1544638" cy="1789113"/>
                </a:xfrm>
                <a:custGeom>
                  <a:avLst/>
                  <a:gdLst/>
                  <a:ahLst/>
                  <a:cxnLst>
                    <a:cxn ang="0">
                      <a:pos x="86" y="10"/>
                    </a:cxn>
                    <a:cxn ang="0">
                      <a:pos x="106" y="26"/>
                    </a:cxn>
                    <a:cxn ang="0">
                      <a:pos x="110" y="34"/>
                    </a:cxn>
                    <a:cxn ang="0">
                      <a:pos x="103" y="41"/>
                    </a:cxn>
                    <a:cxn ang="0">
                      <a:pos x="117" y="46"/>
                    </a:cxn>
                    <a:cxn ang="0">
                      <a:pos x="126" y="70"/>
                    </a:cxn>
                    <a:cxn ang="0">
                      <a:pos x="133" y="85"/>
                    </a:cxn>
                    <a:cxn ang="0">
                      <a:pos x="147" y="91"/>
                    </a:cxn>
                    <a:cxn ang="0">
                      <a:pos x="157" y="99"/>
                    </a:cxn>
                    <a:cxn ang="0">
                      <a:pos x="163" y="106"/>
                    </a:cxn>
                    <a:cxn ang="0">
                      <a:pos x="167" y="108"/>
                    </a:cxn>
                    <a:cxn ang="0">
                      <a:pos x="170" y="118"/>
                    </a:cxn>
                    <a:cxn ang="0">
                      <a:pos x="168" y="125"/>
                    </a:cxn>
                    <a:cxn ang="0">
                      <a:pos x="150" y="128"/>
                    </a:cxn>
                    <a:cxn ang="0">
                      <a:pos x="146" y="129"/>
                    </a:cxn>
                    <a:cxn ang="0">
                      <a:pos x="144" y="133"/>
                    </a:cxn>
                    <a:cxn ang="0">
                      <a:pos x="125" y="137"/>
                    </a:cxn>
                    <a:cxn ang="0">
                      <a:pos x="115" y="148"/>
                    </a:cxn>
                    <a:cxn ang="0">
                      <a:pos x="115" y="154"/>
                    </a:cxn>
                    <a:cxn ang="0">
                      <a:pos x="111" y="158"/>
                    </a:cxn>
                    <a:cxn ang="0">
                      <a:pos x="105" y="154"/>
                    </a:cxn>
                    <a:cxn ang="0">
                      <a:pos x="101" y="145"/>
                    </a:cxn>
                    <a:cxn ang="0">
                      <a:pos x="99" y="148"/>
                    </a:cxn>
                    <a:cxn ang="0">
                      <a:pos x="95" y="155"/>
                    </a:cxn>
                    <a:cxn ang="0">
                      <a:pos x="91" y="158"/>
                    </a:cxn>
                    <a:cxn ang="0">
                      <a:pos x="94" y="168"/>
                    </a:cxn>
                    <a:cxn ang="0">
                      <a:pos x="91" y="175"/>
                    </a:cxn>
                    <a:cxn ang="0">
                      <a:pos x="85" y="186"/>
                    </a:cxn>
                    <a:cxn ang="0">
                      <a:pos x="72" y="191"/>
                    </a:cxn>
                    <a:cxn ang="0">
                      <a:pos x="63" y="201"/>
                    </a:cxn>
                    <a:cxn ang="0">
                      <a:pos x="44" y="188"/>
                    </a:cxn>
                    <a:cxn ang="0">
                      <a:pos x="29" y="171"/>
                    </a:cxn>
                    <a:cxn ang="0">
                      <a:pos x="23" y="170"/>
                    </a:cxn>
                    <a:cxn ang="0">
                      <a:pos x="33" y="139"/>
                    </a:cxn>
                    <a:cxn ang="0">
                      <a:pos x="40" y="128"/>
                    </a:cxn>
                    <a:cxn ang="0">
                      <a:pos x="46" y="117"/>
                    </a:cxn>
                    <a:cxn ang="0">
                      <a:pos x="44" y="107"/>
                    </a:cxn>
                    <a:cxn ang="0">
                      <a:pos x="44" y="94"/>
                    </a:cxn>
                    <a:cxn ang="0">
                      <a:pos x="27" y="99"/>
                    </a:cxn>
                    <a:cxn ang="0">
                      <a:pos x="14" y="92"/>
                    </a:cxn>
                    <a:cxn ang="0">
                      <a:pos x="13" y="89"/>
                    </a:cxn>
                    <a:cxn ang="0">
                      <a:pos x="10" y="78"/>
                    </a:cxn>
                    <a:cxn ang="0">
                      <a:pos x="12" y="73"/>
                    </a:cxn>
                    <a:cxn ang="0">
                      <a:pos x="12" y="51"/>
                    </a:cxn>
                    <a:cxn ang="0">
                      <a:pos x="11" y="45"/>
                    </a:cxn>
                    <a:cxn ang="0">
                      <a:pos x="0" y="14"/>
                    </a:cxn>
                    <a:cxn ang="0">
                      <a:pos x="31" y="14"/>
                    </a:cxn>
                    <a:cxn ang="0">
                      <a:pos x="38" y="10"/>
                    </a:cxn>
                    <a:cxn ang="0">
                      <a:pos x="45" y="11"/>
                    </a:cxn>
                    <a:cxn ang="0">
                      <a:pos x="59" y="9"/>
                    </a:cxn>
                  </a:cxnLst>
                  <a:rect l="0" t="0" r="r" b="b"/>
                  <a:pathLst>
                    <a:path w="177" h="205">
                      <a:moveTo>
                        <a:pt x="75" y="0"/>
                      </a:moveTo>
                      <a:cubicBezTo>
                        <a:pt x="79" y="3"/>
                        <a:pt x="82" y="7"/>
                        <a:pt x="86" y="10"/>
                      </a:cubicBezTo>
                      <a:cubicBezTo>
                        <a:pt x="90" y="13"/>
                        <a:pt x="94" y="15"/>
                        <a:pt x="98" y="18"/>
                      </a:cubicBezTo>
                      <a:cubicBezTo>
                        <a:pt x="101" y="20"/>
                        <a:pt x="104" y="23"/>
                        <a:pt x="106" y="26"/>
                      </a:cubicBezTo>
                      <a:cubicBezTo>
                        <a:pt x="108" y="28"/>
                        <a:pt x="110" y="29"/>
                        <a:pt x="111" y="32"/>
                      </a:cubicBezTo>
                      <a:cubicBezTo>
                        <a:pt x="111" y="33"/>
                        <a:pt x="111" y="33"/>
                        <a:pt x="110" y="34"/>
                      </a:cubicBezTo>
                      <a:cubicBezTo>
                        <a:pt x="107" y="34"/>
                        <a:pt x="106" y="34"/>
                        <a:pt x="106" y="37"/>
                      </a:cubicBezTo>
                      <a:cubicBezTo>
                        <a:pt x="105" y="38"/>
                        <a:pt x="103" y="40"/>
                        <a:pt x="103" y="41"/>
                      </a:cubicBezTo>
                      <a:cubicBezTo>
                        <a:pt x="103" y="42"/>
                        <a:pt x="108" y="43"/>
                        <a:pt x="109" y="43"/>
                      </a:cubicBezTo>
                      <a:cubicBezTo>
                        <a:pt x="111" y="44"/>
                        <a:pt x="117" y="43"/>
                        <a:pt x="117" y="46"/>
                      </a:cubicBezTo>
                      <a:cubicBezTo>
                        <a:pt x="117" y="50"/>
                        <a:pt x="116" y="54"/>
                        <a:pt x="118" y="59"/>
                      </a:cubicBezTo>
                      <a:cubicBezTo>
                        <a:pt x="120" y="63"/>
                        <a:pt x="124" y="66"/>
                        <a:pt x="126" y="70"/>
                      </a:cubicBezTo>
                      <a:cubicBezTo>
                        <a:pt x="128" y="73"/>
                        <a:pt x="129" y="78"/>
                        <a:pt x="132" y="80"/>
                      </a:cubicBezTo>
                      <a:cubicBezTo>
                        <a:pt x="133" y="81"/>
                        <a:pt x="132" y="83"/>
                        <a:pt x="133" y="85"/>
                      </a:cubicBezTo>
                      <a:cubicBezTo>
                        <a:pt x="134" y="87"/>
                        <a:pt x="134" y="90"/>
                        <a:pt x="135" y="92"/>
                      </a:cubicBezTo>
                      <a:cubicBezTo>
                        <a:pt x="137" y="94"/>
                        <a:pt x="145" y="92"/>
                        <a:pt x="147" y="91"/>
                      </a:cubicBezTo>
                      <a:cubicBezTo>
                        <a:pt x="150" y="91"/>
                        <a:pt x="156" y="88"/>
                        <a:pt x="156" y="94"/>
                      </a:cubicBezTo>
                      <a:cubicBezTo>
                        <a:pt x="156" y="95"/>
                        <a:pt x="157" y="97"/>
                        <a:pt x="157" y="99"/>
                      </a:cubicBezTo>
                      <a:cubicBezTo>
                        <a:pt x="158" y="101"/>
                        <a:pt x="160" y="101"/>
                        <a:pt x="161" y="103"/>
                      </a:cubicBezTo>
                      <a:cubicBezTo>
                        <a:pt x="161" y="105"/>
                        <a:pt x="162" y="106"/>
                        <a:pt x="163" y="106"/>
                      </a:cubicBezTo>
                      <a:cubicBezTo>
                        <a:pt x="164" y="107"/>
                        <a:pt x="164" y="108"/>
                        <a:pt x="164" y="108"/>
                      </a:cubicBezTo>
                      <a:cubicBezTo>
                        <a:pt x="165" y="108"/>
                        <a:pt x="166" y="108"/>
                        <a:pt x="167" y="108"/>
                      </a:cubicBezTo>
                      <a:cubicBezTo>
                        <a:pt x="169" y="109"/>
                        <a:pt x="169" y="111"/>
                        <a:pt x="169" y="113"/>
                      </a:cubicBezTo>
                      <a:cubicBezTo>
                        <a:pt x="169" y="114"/>
                        <a:pt x="171" y="116"/>
                        <a:pt x="170" y="118"/>
                      </a:cubicBezTo>
                      <a:cubicBezTo>
                        <a:pt x="174" y="117"/>
                        <a:pt x="177" y="125"/>
                        <a:pt x="173" y="126"/>
                      </a:cubicBezTo>
                      <a:cubicBezTo>
                        <a:pt x="173" y="124"/>
                        <a:pt x="169" y="125"/>
                        <a:pt x="168" y="125"/>
                      </a:cubicBezTo>
                      <a:cubicBezTo>
                        <a:pt x="164" y="126"/>
                        <a:pt x="160" y="126"/>
                        <a:pt x="156" y="127"/>
                      </a:cubicBezTo>
                      <a:cubicBezTo>
                        <a:pt x="154" y="127"/>
                        <a:pt x="152" y="128"/>
                        <a:pt x="150" y="128"/>
                      </a:cubicBezTo>
                      <a:cubicBezTo>
                        <a:pt x="150" y="128"/>
                        <a:pt x="149" y="128"/>
                        <a:pt x="148" y="128"/>
                      </a:cubicBezTo>
                      <a:cubicBezTo>
                        <a:pt x="146" y="128"/>
                        <a:pt x="146" y="128"/>
                        <a:pt x="146" y="129"/>
                      </a:cubicBezTo>
                      <a:cubicBezTo>
                        <a:pt x="145" y="130"/>
                        <a:pt x="144" y="130"/>
                        <a:pt x="143" y="131"/>
                      </a:cubicBezTo>
                      <a:cubicBezTo>
                        <a:pt x="143" y="131"/>
                        <a:pt x="143" y="133"/>
                        <a:pt x="144" y="133"/>
                      </a:cubicBezTo>
                      <a:cubicBezTo>
                        <a:pt x="140" y="134"/>
                        <a:pt x="137" y="134"/>
                        <a:pt x="134" y="135"/>
                      </a:cubicBezTo>
                      <a:cubicBezTo>
                        <a:pt x="131" y="136"/>
                        <a:pt x="128" y="137"/>
                        <a:pt x="125" y="137"/>
                      </a:cubicBezTo>
                      <a:cubicBezTo>
                        <a:pt x="120" y="138"/>
                        <a:pt x="116" y="137"/>
                        <a:pt x="115" y="142"/>
                      </a:cubicBezTo>
                      <a:cubicBezTo>
                        <a:pt x="115" y="144"/>
                        <a:pt x="115" y="146"/>
                        <a:pt x="115" y="148"/>
                      </a:cubicBezTo>
                      <a:cubicBezTo>
                        <a:pt x="116" y="149"/>
                        <a:pt x="117" y="150"/>
                        <a:pt x="117" y="151"/>
                      </a:cubicBezTo>
                      <a:cubicBezTo>
                        <a:pt x="117" y="151"/>
                        <a:pt x="115" y="152"/>
                        <a:pt x="115" y="154"/>
                      </a:cubicBezTo>
                      <a:cubicBezTo>
                        <a:pt x="115" y="155"/>
                        <a:pt x="115" y="157"/>
                        <a:pt x="115" y="159"/>
                      </a:cubicBezTo>
                      <a:cubicBezTo>
                        <a:pt x="113" y="159"/>
                        <a:pt x="112" y="158"/>
                        <a:pt x="111" y="158"/>
                      </a:cubicBezTo>
                      <a:cubicBezTo>
                        <a:pt x="110" y="159"/>
                        <a:pt x="108" y="159"/>
                        <a:pt x="107" y="159"/>
                      </a:cubicBezTo>
                      <a:cubicBezTo>
                        <a:pt x="105" y="159"/>
                        <a:pt x="105" y="155"/>
                        <a:pt x="105" y="154"/>
                      </a:cubicBezTo>
                      <a:cubicBezTo>
                        <a:pt x="105" y="151"/>
                        <a:pt x="104" y="148"/>
                        <a:pt x="103" y="145"/>
                      </a:cubicBezTo>
                      <a:cubicBezTo>
                        <a:pt x="103" y="144"/>
                        <a:pt x="102" y="142"/>
                        <a:pt x="101" y="145"/>
                      </a:cubicBezTo>
                      <a:cubicBezTo>
                        <a:pt x="102" y="146"/>
                        <a:pt x="101" y="146"/>
                        <a:pt x="100" y="146"/>
                      </a:cubicBezTo>
                      <a:cubicBezTo>
                        <a:pt x="99" y="146"/>
                        <a:pt x="99" y="147"/>
                        <a:pt x="99" y="148"/>
                      </a:cubicBezTo>
                      <a:cubicBezTo>
                        <a:pt x="99" y="150"/>
                        <a:pt x="99" y="152"/>
                        <a:pt x="96" y="150"/>
                      </a:cubicBezTo>
                      <a:cubicBezTo>
                        <a:pt x="95" y="150"/>
                        <a:pt x="94" y="154"/>
                        <a:pt x="95" y="155"/>
                      </a:cubicBezTo>
                      <a:cubicBezTo>
                        <a:pt x="95" y="155"/>
                        <a:pt x="100" y="158"/>
                        <a:pt x="97" y="158"/>
                      </a:cubicBezTo>
                      <a:cubicBezTo>
                        <a:pt x="95" y="158"/>
                        <a:pt x="93" y="157"/>
                        <a:pt x="91" y="158"/>
                      </a:cubicBezTo>
                      <a:cubicBezTo>
                        <a:pt x="92" y="160"/>
                        <a:pt x="94" y="162"/>
                        <a:pt x="95" y="164"/>
                      </a:cubicBezTo>
                      <a:cubicBezTo>
                        <a:pt x="95" y="165"/>
                        <a:pt x="94" y="166"/>
                        <a:pt x="94" y="168"/>
                      </a:cubicBezTo>
                      <a:cubicBezTo>
                        <a:pt x="94" y="170"/>
                        <a:pt x="96" y="171"/>
                        <a:pt x="96" y="173"/>
                      </a:cubicBezTo>
                      <a:cubicBezTo>
                        <a:pt x="96" y="173"/>
                        <a:pt x="92" y="175"/>
                        <a:pt x="91" y="175"/>
                      </a:cubicBezTo>
                      <a:cubicBezTo>
                        <a:pt x="89" y="175"/>
                        <a:pt x="87" y="175"/>
                        <a:pt x="85" y="175"/>
                      </a:cubicBezTo>
                      <a:cubicBezTo>
                        <a:pt x="78" y="176"/>
                        <a:pt x="87" y="185"/>
                        <a:pt x="85" y="186"/>
                      </a:cubicBezTo>
                      <a:cubicBezTo>
                        <a:pt x="83" y="188"/>
                        <a:pt x="82" y="188"/>
                        <a:pt x="79" y="188"/>
                      </a:cubicBezTo>
                      <a:cubicBezTo>
                        <a:pt x="77" y="189"/>
                        <a:pt x="73" y="190"/>
                        <a:pt x="72" y="191"/>
                      </a:cubicBezTo>
                      <a:cubicBezTo>
                        <a:pt x="70" y="194"/>
                        <a:pt x="72" y="197"/>
                        <a:pt x="70" y="199"/>
                      </a:cubicBezTo>
                      <a:cubicBezTo>
                        <a:pt x="68" y="201"/>
                        <a:pt x="65" y="201"/>
                        <a:pt x="63" y="201"/>
                      </a:cubicBezTo>
                      <a:cubicBezTo>
                        <a:pt x="59" y="201"/>
                        <a:pt x="52" y="205"/>
                        <a:pt x="49" y="202"/>
                      </a:cubicBezTo>
                      <a:cubicBezTo>
                        <a:pt x="44" y="198"/>
                        <a:pt x="46" y="192"/>
                        <a:pt x="44" y="188"/>
                      </a:cubicBezTo>
                      <a:cubicBezTo>
                        <a:pt x="42" y="182"/>
                        <a:pt x="41" y="177"/>
                        <a:pt x="35" y="175"/>
                      </a:cubicBezTo>
                      <a:cubicBezTo>
                        <a:pt x="33" y="173"/>
                        <a:pt x="31" y="172"/>
                        <a:pt x="29" y="171"/>
                      </a:cubicBezTo>
                      <a:cubicBezTo>
                        <a:pt x="29" y="171"/>
                        <a:pt x="28" y="170"/>
                        <a:pt x="27" y="170"/>
                      </a:cubicBezTo>
                      <a:cubicBezTo>
                        <a:pt x="25" y="171"/>
                        <a:pt x="24" y="169"/>
                        <a:pt x="23" y="170"/>
                      </a:cubicBezTo>
                      <a:cubicBezTo>
                        <a:pt x="24" y="162"/>
                        <a:pt x="25" y="154"/>
                        <a:pt x="28" y="147"/>
                      </a:cubicBezTo>
                      <a:cubicBezTo>
                        <a:pt x="29" y="144"/>
                        <a:pt x="32" y="142"/>
                        <a:pt x="33" y="139"/>
                      </a:cubicBezTo>
                      <a:cubicBezTo>
                        <a:pt x="34" y="136"/>
                        <a:pt x="35" y="133"/>
                        <a:pt x="37" y="132"/>
                      </a:cubicBezTo>
                      <a:cubicBezTo>
                        <a:pt x="38" y="131"/>
                        <a:pt x="40" y="130"/>
                        <a:pt x="40" y="128"/>
                      </a:cubicBezTo>
                      <a:cubicBezTo>
                        <a:pt x="40" y="127"/>
                        <a:pt x="40" y="125"/>
                        <a:pt x="41" y="124"/>
                      </a:cubicBezTo>
                      <a:cubicBezTo>
                        <a:pt x="43" y="121"/>
                        <a:pt x="45" y="120"/>
                        <a:pt x="46" y="117"/>
                      </a:cubicBezTo>
                      <a:cubicBezTo>
                        <a:pt x="47" y="115"/>
                        <a:pt x="50" y="113"/>
                        <a:pt x="48" y="111"/>
                      </a:cubicBezTo>
                      <a:cubicBezTo>
                        <a:pt x="47" y="110"/>
                        <a:pt x="46" y="107"/>
                        <a:pt x="44" y="107"/>
                      </a:cubicBezTo>
                      <a:cubicBezTo>
                        <a:pt x="44" y="105"/>
                        <a:pt x="44" y="102"/>
                        <a:pt x="43" y="101"/>
                      </a:cubicBezTo>
                      <a:cubicBezTo>
                        <a:pt x="41" y="98"/>
                        <a:pt x="44" y="97"/>
                        <a:pt x="44" y="94"/>
                      </a:cubicBezTo>
                      <a:cubicBezTo>
                        <a:pt x="41" y="96"/>
                        <a:pt x="38" y="95"/>
                        <a:pt x="34" y="95"/>
                      </a:cubicBezTo>
                      <a:cubicBezTo>
                        <a:pt x="31" y="95"/>
                        <a:pt x="29" y="98"/>
                        <a:pt x="27" y="99"/>
                      </a:cubicBezTo>
                      <a:cubicBezTo>
                        <a:pt x="23" y="101"/>
                        <a:pt x="21" y="98"/>
                        <a:pt x="19" y="96"/>
                      </a:cubicBezTo>
                      <a:cubicBezTo>
                        <a:pt x="17" y="95"/>
                        <a:pt x="16" y="93"/>
                        <a:pt x="14" y="92"/>
                      </a:cubicBezTo>
                      <a:cubicBezTo>
                        <a:pt x="14" y="91"/>
                        <a:pt x="11" y="91"/>
                        <a:pt x="10" y="90"/>
                      </a:cubicBezTo>
                      <a:cubicBezTo>
                        <a:pt x="10" y="90"/>
                        <a:pt x="12" y="89"/>
                        <a:pt x="13" y="89"/>
                      </a:cubicBezTo>
                      <a:cubicBezTo>
                        <a:pt x="12" y="88"/>
                        <a:pt x="13" y="84"/>
                        <a:pt x="11" y="84"/>
                      </a:cubicBezTo>
                      <a:cubicBezTo>
                        <a:pt x="11" y="82"/>
                        <a:pt x="10" y="80"/>
                        <a:pt x="10" y="78"/>
                      </a:cubicBezTo>
                      <a:cubicBezTo>
                        <a:pt x="10" y="77"/>
                        <a:pt x="10" y="76"/>
                        <a:pt x="10" y="75"/>
                      </a:cubicBezTo>
                      <a:cubicBezTo>
                        <a:pt x="10" y="73"/>
                        <a:pt x="11" y="74"/>
                        <a:pt x="12" y="73"/>
                      </a:cubicBezTo>
                      <a:cubicBezTo>
                        <a:pt x="14" y="70"/>
                        <a:pt x="13" y="65"/>
                        <a:pt x="13" y="62"/>
                      </a:cubicBezTo>
                      <a:cubicBezTo>
                        <a:pt x="13" y="58"/>
                        <a:pt x="13" y="54"/>
                        <a:pt x="12" y="51"/>
                      </a:cubicBezTo>
                      <a:cubicBezTo>
                        <a:pt x="11" y="51"/>
                        <a:pt x="11" y="51"/>
                        <a:pt x="10" y="52"/>
                      </a:cubicBezTo>
                      <a:cubicBezTo>
                        <a:pt x="9" y="50"/>
                        <a:pt x="10" y="47"/>
                        <a:pt x="11" y="45"/>
                      </a:cubicBezTo>
                      <a:cubicBezTo>
                        <a:pt x="12" y="41"/>
                        <a:pt x="11" y="37"/>
                        <a:pt x="10" y="34"/>
                      </a:cubicBezTo>
                      <a:cubicBezTo>
                        <a:pt x="9" y="26"/>
                        <a:pt x="4" y="20"/>
                        <a:pt x="0" y="14"/>
                      </a:cubicBezTo>
                      <a:cubicBezTo>
                        <a:pt x="6" y="14"/>
                        <a:pt x="12" y="14"/>
                        <a:pt x="17" y="14"/>
                      </a:cubicBezTo>
                      <a:cubicBezTo>
                        <a:pt x="22" y="14"/>
                        <a:pt x="27" y="17"/>
                        <a:pt x="31" y="14"/>
                      </a:cubicBezTo>
                      <a:cubicBezTo>
                        <a:pt x="32" y="13"/>
                        <a:pt x="34" y="12"/>
                        <a:pt x="36" y="12"/>
                      </a:cubicBezTo>
                      <a:cubicBezTo>
                        <a:pt x="37" y="12"/>
                        <a:pt x="37" y="10"/>
                        <a:pt x="38" y="10"/>
                      </a:cubicBezTo>
                      <a:cubicBezTo>
                        <a:pt x="39" y="10"/>
                        <a:pt x="43" y="13"/>
                        <a:pt x="42" y="10"/>
                      </a:cubicBezTo>
                      <a:cubicBezTo>
                        <a:pt x="43" y="10"/>
                        <a:pt x="45" y="10"/>
                        <a:pt x="45" y="11"/>
                      </a:cubicBezTo>
                      <a:cubicBezTo>
                        <a:pt x="45" y="9"/>
                        <a:pt x="48" y="9"/>
                        <a:pt x="50" y="9"/>
                      </a:cubicBezTo>
                      <a:cubicBezTo>
                        <a:pt x="53" y="10"/>
                        <a:pt x="56" y="10"/>
                        <a:pt x="59" y="9"/>
                      </a:cubicBezTo>
                      <a:cubicBezTo>
                        <a:pt x="64" y="7"/>
                        <a:pt x="72" y="5"/>
                        <a:pt x="75"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78" name="Freeform 66"/>
                <p:cNvSpPr>
                  <a:spLocks noEditPoints="1"/>
                </p:cNvSpPr>
                <p:nvPr/>
              </p:nvSpPr>
              <p:spPr bwMode="auto">
                <a:xfrm>
                  <a:off x="6553200" y="4375150"/>
                  <a:ext cx="1081088" cy="1274763"/>
                </a:xfrm>
                <a:custGeom>
                  <a:avLst/>
                  <a:gdLst/>
                  <a:ahLst/>
                  <a:cxnLst>
                    <a:cxn ang="0">
                      <a:pos x="108" y="75"/>
                    </a:cxn>
                    <a:cxn ang="0">
                      <a:pos x="58" y="7"/>
                    </a:cxn>
                    <a:cxn ang="0">
                      <a:pos x="65" y="9"/>
                    </a:cxn>
                    <a:cxn ang="0">
                      <a:pos x="81" y="17"/>
                    </a:cxn>
                    <a:cxn ang="0">
                      <a:pos x="89" y="41"/>
                    </a:cxn>
                    <a:cxn ang="0">
                      <a:pos x="100" y="46"/>
                    </a:cxn>
                    <a:cxn ang="0">
                      <a:pos x="107" y="46"/>
                    </a:cxn>
                    <a:cxn ang="0">
                      <a:pos x="109" y="47"/>
                    </a:cxn>
                    <a:cxn ang="0">
                      <a:pos x="116" y="42"/>
                    </a:cxn>
                    <a:cxn ang="0">
                      <a:pos x="124" y="44"/>
                    </a:cxn>
                    <a:cxn ang="0">
                      <a:pos x="120" y="50"/>
                    </a:cxn>
                    <a:cxn ang="0">
                      <a:pos x="117" y="59"/>
                    </a:cxn>
                    <a:cxn ang="0">
                      <a:pos x="111" y="75"/>
                    </a:cxn>
                    <a:cxn ang="0">
                      <a:pos x="108" y="77"/>
                    </a:cxn>
                    <a:cxn ang="0">
                      <a:pos x="112" y="78"/>
                    </a:cxn>
                    <a:cxn ang="0">
                      <a:pos x="109" y="84"/>
                    </a:cxn>
                    <a:cxn ang="0">
                      <a:pos x="103" y="85"/>
                    </a:cxn>
                    <a:cxn ang="0">
                      <a:pos x="99" y="91"/>
                    </a:cxn>
                    <a:cxn ang="0">
                      <a:pos x="92" y="97"/>
                    </a:cxn>
                    <a:cxn ang="0">
                      <a:pos x="86" y="97"/>
                    </a:cxn>
                    <a:cxn ang="0">
                      <a:pos x="81" y="109"/>
                    </a:cxn>
                    <a:cxn ang="0">
                      <a:pos x="75" y="117"/>
                    </a:cxn>
                    <a:cxn ang="0">
                      <a:pos x="70" y="119"/>
                    </a:cxn>
                    <a:cxn ang="0">
                      <a:pos x="69" y="130"/>
                    </a:cxn>
                    <a:cxn ang="0">
                      <a:pos x="68" y="134"/>
                    </a:cxn>
                    <a:cxn ang="0">
                      <a:pos x="67" y="142"/>
                    </a:cxn>
                    <a:cxn ang="0">
                      <a:pos x="69" y="146"/>
                    </a:cxn>
                    <a:cxn ang="0">
                      <a:pos x="58" y="142"/>
                    </a:cxn>
                    <a:cxn ang="0">
                      <a:pos x="40" y="140"/>
                    </a:cxn>
                    <a:cxn ang="0">
                      <a:pos x="14" y="126"/>
                    </a:cxn>
                    <a:cxn ang="0">
                      <a:pos x="1" y="115"/>
                    </a:cxn>
                    <a:cxn ang="0">
                      <a:pos x="1" y="109"/>
                    </a:cxn>
                    <a:cxn ang="0">
                      <a:pos x="6" y="103"/>
                    </a:cxn>
                    <a:cxn ang="0">
                      <a:pos x="8" y="99"/>
                    </a:cxn>
                    <a:cxn ang="0">
                      <a:pos x="10" y="96"/>
                    </a:cxn>
                    <a:cxn ang="0">
                      <a:pos x="10" y="87"/>
                    </a:cxn>
                    <a:cxn ang="0">
                      <a:pos x="3" y="77"/>
                    </a:cxn>
                    <a:cxn ang="0">
                      <a:pos x="6" y="67"/>
                    </a:cxn>
                    <a:cxn ang="0">
                      <a:pos x="12" y="60"/>
                    </a:cxn>
                    <a:cxn ang="0">
                      <a:pos x="18" y="56"/>
                    </a:cxn>
                    <a:cxn ang="0">
                      <a:pos x="28" y="53"/>
                    </a:cxn>
                    <a:cxn ang="0">
                      <a:pos x="34" y="53"/>
                    </a:cxn>
                    <a:cxn ang="0">
                      <a:pos x="42" y="51"/>
                    </a:cxn>
                    <a:cxn ang="0">
                      <a:pos x="38" y="6"/>
                    </a:cxn>
                    <a:cxn ang="0">
                      <a:pos x="46" y="0"/>
                    </a:cxn>
                  </a:cxnLst>
                  <a:rect l="0" t="0" r="r" b="b"/>
                  <a:pathLst>
                    <a:path w="124" h="146">
                      <a:moveTo>
                        <a:pt x="109" y="75"/>
                      </a:moveTo>
                      <a:cubicBezTo>
                        <a:pt x="108" y="75"/>
                        <a:pt x="108" y="76"/>
                        <a:pt x="108" y="75"/>
                      </a:cubicBezTo>
                      <a:cubicBezTo>
                        <a:pt x="108" y="75"/>
                        <a:pt x="109" y="75"/>
                        <a:pt x="109" y="75"/>
                      </a:cubicBezTo>
                      <a:moveTo>
                        <a:pt x="58" y="7"/>
                      </a:moveTo>
                      <a:cubicBezTo>
                        <a:pt x="60" y="8"/>
                        <a:pt x="61" y="9"/>
                        <a:pt x="63" y="10"/>
                      </a:cubicBezTo>
                      <a:cubicBezTo>
                        <a:pt x="63" y="10"/>
                        <a:pt x="64" y="9"/>
                        <a:pt x="65" y="9"/>
                      </a:cubicBezTo>
                      <a:cubicBezTo>
                        <a:pt x="66" y="9"/>
                        <a:pt x="67" y="9"/>
                        <a:pt x="68" y="9"/>
                      </a:cubicBezTo>
                      <a:cubicBezTo>
                        <a:pt x="74" y="10"/>
                        <a:pt x="79" y="12"/>
                        <a:pt x="81" y="17"/>
                      </a:cubicBezTo>
                      <a:cubicBezTo>
                        <a:pt x="84" y="22"/>
                        <a:pt x="82" y="27"/>
                        <a:pt x="84" y="32"/>
                      </a:cubicBezTo>
                      <a:cubicBezTo>
                        <a:pt x="85" y="35"/>
                        <a:pt x="90" y="39"/>
                        <a:pt x="89" y="41"/>
                      </a:cubicBezTo>
                      <a:cubicBezTo>
                        <a:pt x="90" y="40"/>
                        <a:pt x="93" y="43"/>
                        <a:pt x="94" y="44"/>
                      </a:cubicBezTo>
                      <a:cubicBezTo>
                        <a:pt x="96" y="44"/>
                        <a:pt x="100" y="44"/>
                        <a:pt x="100" y="46"/>
                      </a:cubicBezTo>
                      <a:cubicBezTo>
                        <a:pt x="100" y="44"/>
                        <a:pt x="102" y="46"/>
                        <a:pt x="103" y="46"/>
                      </a:cubicBezTo>
                      <a:cubicBezTo>
                        <a:pt x="104" y="46"/>
                        <a:pt x="107" y="44"/>
                        <a:pt x="107" y="46"/>
                      </a:cubicBezTo>
                      <a:cubicBezTo>
                        <a:pt x="108" y="45"/>
                        <a:pt x="108" y="45"/>
                        <a:pt x="109" y="45"/>
                      </a:cubicBezTo>
                      <a:cubicBezTo>
                        <a:pt x="109" y="43"/>
                        <a:pt x="111" y="46"/>
                        <a:pt x="109" y="47"/>
                      </a:cubicBezTo>
                      <a:cubicBezTo>
                        <a:pt x="110" y="47"/>
                        <a:pt x="111" y="41"/>
                        <a:pt x="113" y="44"/>
                      </a:cubicBezTo>
                      <a:cubicBezTo>
                        <a:pt x="114" y="43"/>
                        <a:pt x="115" y="42"/>
                        <a:pt x="116" y="42"/>
                      </a:cubicBezTo>
                      <a:cubicBezTo>
                        <a:pt x="118" y="42"/>
                        <a:pt x="116" y="42"/>
                        <a:pt x="118" y="41"/>
                      </a:cubicBezTo>
                      <a:cubicBezTo>
                        <a:pt x="120" y="40"/>
                        <a:pt x="122" y="43"/>
                        <a:pt x="124" y="44"/>
                      </a:cubicBezTo>
                      <a:cubicBezTo>
                        <a:pt x="122" y="44"/>
                        <a:pt x="122" y="46"/>
                        <a:pt x="122" y="47"/>
                      </a:cubicBezTo>
                      <a:cubicBezTo>
                        <a:pt x="123" y="49"/>
                        <a:pt x="121" y="50"/>
                        <a:pt x="120" y="50"/>
                      </a:cubicBezTo>
                      <a:cubicBezTo>
                        <a:pt x="118" y="51"/>
                        <a:pt x="120" y="53"/>
                        <a:pt x="118" y="55"/>
                      </a:cubicBezTo>
                      <a:cubicBezTo>
                        <a:pt x="117" y="56"/>
                        <a:pt x="115" y="57"/>
                        <a:pt x="117" y="59"/>
                      </a:cubicBezTo>
                      <a:cubicBezTo>
                        <a:pt x="120" y="62"/>
                        <a:pt x="119" y="68"/>
                        <a:pt x="116" y="70"/>
                      </a:cubicBezTo>
                      <a:cubicBezTo>
                        <a:pt x="114" y="71"/>
                        <a:pt x="113" y="75"/>
                        <a:pt x="111" y="75"/>
                      </a:cubicBezTo>
                      <a:cubicBezTo>
                        <a:pt x="110" y="76"/>
                        <a:pt x="108" y="75"/>
                        <a:pt x="107" y="76"/>
                      </a:cubicBezTo>
                      <a:cubicBezTo>
                        <a:pt x="107" y="75"/>
                        <a:pt x="109" y="76"/>
                        <a:pt x="108" y="77"/>
                      </a:cubicBezTo>
                      <a:cubicBezTo>
                        <a:pt x="108" y="76"/>
                        <a:pt x="112" y="74"/>
                        <a:pt x="112" y="76"/>
                      </a:cubicBezTo>
                      <a:cubicBezTo>
                        <a:pt x="112" y="77"/>
                        <a:pt x="111" y="77"/>
                        <a:pt x="112" y="78"/>
                      </a:cubicBezTo>
                      <a:cubicBezTo>
                        <a:pt x="112" y="78"/>
                        <a:pt x="113" y="79"/>
                        <a:pt x="113" y="79"/>
                      </a:cubicBezTo>
                      <a:cubicBezTo>
                        <a:pt x="112" y="81"/>
                        <a:pt x="111" y="82"/>
                        <a:pt x="109" y="84"/>
                      </a:cubicBezTo>
                      <a:cubicBezTo>
                        <a:pt x="109" y="84"/>
                        <a:pt x="106" y="85"/>
                        <a:pt x="106" y="84"/>
                      </a:cubicBezTo>
                      <a:cubicBezTo>
                        <a:pt x="105" y="84"/>
                        <a:pt x="104" y="84"/>
                        <a:pt x="103" y="85"/>
                      </a:cubicBezTo>
                      <a:cubicBezTo>
                        <a:pt x="102" y="86"/>
                        <a:pt x="102" y="88"/>
                        <a:pt x="102" y="89"/>
                      </a:cubicBezTo>
                      <a:cubicBezTo>
                        <a:pt x="99" y="88"/>
                        <a:pt x="99" y="89"/>
                        <a:pt x="99" y="91"/>
                      </a:cubicBezTo>
                      <a:cubicBezTo>
                        <a:pt x="98" y="94"/>
                        <a:pt x="96" y="94"/>
                        <a:pt x="94" y="95"/>
                      </a:cubicBezTo>
                      <a:cubicBezTo>
                        <a:pt x="93" y="95"/>
                        <a:pt x="93" y="97"/>
                        <a:pt x="92" y="97"/>
                      </a:cubicBezTo>
                      <a:cubicBezTo>
                        <a:pt x="92" y="97"/>
                        <a:pt x="91" y="97"/>
                        <a:pt x="90" y="97"/>
                      </a:cubicBezTo>
                      <a:cubicBezTo>
                        <a:pt x="89" y="99"/>
                        <a:pt x="88" y="98"/>
                        <a:pt x="86" y="97"/>
                      </a:cubicBezTo>
                      <a:cubicBezTo>
                        <a:pt x="85" y="99"/>
                        <a:pt x="84" y="102"/>
                        <a:pt x="83" y="104"/>
                      </a:cubicBezTo>
                      <a:cubicBezTo>
                        <a:pt x="83" y="106"/>
                        <a:pt x="81" y="107"/>
                        <a:pt x="81" y="109"/>
                      </a:cubicBezTo>
                      <a:cubicBezTo>
                        <a:pt x="81" y="112"/>
                        <a:pt x="82" y="117"/>
                        <a:pt x="79" y="118"/>
                      </a:cubicBezTo>
                      <a:cubicBezTo>
                        <a:pt x="79" y="116"/>
                        <a:pt x="76" y="116"/>
                        <a:pt x="75" y="117"/>
                      </a:cubicBezTo>
                      <a:cubicBezTo>
                        <a:pt x="75" y="115"/>
                        <a:pt x="73" y="115"/>
                        <a:pt x="72" y="115"/>
                      </a:cubicBezTo>
                      <a:cubicBezTo>
                        <a:pt x="72" y="116"/>
                        <a:pt x="71" y="118"/>
                        <a:pt x="70" y="119"/>
                      </a:cubicBezTo>
                      <a:cubicBezTo>
                        <a:pt x="70" y="122"/>
                        <a:pt x="70" y="124"/>
                        <a:pt x="70" y="126"/>
                      </a:cubicBezTo>
                      <a:cubicBezTo>
                        <a:pt x="70" y="127"/>
                        <a:pt x="68" y="129"/>
                        <a:pt x="69" y="130"/>
                      </a:cubicBezTo>
                      <a:cubicBezTo>
                        <a:pt x="69" y="131"/>
                        <a:pt x="71" y="132"/>
                        <a:pt x="71" y="133"/>
                      </a:cubicBezTo>
                      <a:cubicBezTo>
                        <a:pt x="71" y="134"/>
                        <a:pt x="69" y="133"/>
                        <a:pt x="68" y="134"/>
                      </a:cubicBezTo>
                      <a:cubicBezTo>
                        <a:pt x="67" y="135"/>
                        <a:pt x="69" y="137"/>
                        <a:pt x="68" y="138"/>
                      </a:cubicBezTo>
                      <a:cubicBezTo>
                        <a:pt x="68" y="139"/>
                        <a:pt x="66" y="140"/>
                        <a:pt x="67" y="142"/>
                      </a:cubicBezTo>
                      <a:cubicBezTo>
                        <a:pt x="68" y="143"/>
                        <a:pt x="70" y="142"/>
                        <a:pt x="71" y="142"/>
                      </a:cubicBezTo>
                      <a:cubicBezTo>
                        <a:pt x="71" y="143"/>
                        <a:pt x="71" y="146"/>
                        <a:pt x="69" y="146"/>
                      </a:cubicBezTo>
                      <a:cubicBezTo>
                        <a:pt x="68" y="146"/>
                        <a:pt x="67" y="145"/>
                        <a:pt x="67" y="146"/>
                      </a:cubicBezTo>
                      <a:cubicBezTo>
                        <a:pt x="64" y="145"/>
                        <a:pt x="61" y="144"/>
                        <a:pt x="58" y="142"/>
                      </a:cubicBezTo>
                      <a:cubicBezTo>
                        <a:pt x="55" y="141"/>
                        <a:pt x="53" y="138"/>
                        <a:pt x="49" y="138"/>
                      </a:cubicBezTo>
                      <a:cubicBezTo>
                        <a:pt x="46" y="138"/>
                        <a:pt x="43" y="139"/>
                        <a:pt x="40" y="140"/>
                      </a:cubicBezTo>
                      <a:cubicBezTo>
                        <a:pt x="37" y="142"/>
                        <a:pt x="33" y="141"/>
                        <a:pt x="30" y="139"/>
                      </a:cubicBezTo>
                      <a:cubicBezTo>
                        <a:pt x="24" y="136"/>
                        <a:pt x="18" y="131"/>
                        <a:pt x="14" y="126"/>
                      </a:cubicBezTo>
                      <a:cubicBezTo>
                        <a:pt x="12" y="124"/>
                        <a:pt x="11" y="121"/>
                        <a:pt x="9" y="119"/>
                      </a:cubicBezTo>
                      <a:cubicBezTo>
                        <a:pt x="7" y="116"/>
                        <a:pt x="3" y="116"/>
                        <a:pt x="1" y="115"/>
                      </a:cubicBezTo>
                      <a:cubicBezTo>
                        <a:pt x="1" y="114"/>
                        <a:pt x="2" y="112"/>
                        <a:pt x="2" y="111"/>
                      </a:cubicBezTo>
                      <a:cubicBezTo>
                        <a:pt x="2" y="110"/>
                        <a:pt x="0" y="110"/>
                        <a:pt x="1" y="109"/>
                      </a:cubicBezTo>
                      <a:cubicBezTo>
                        <a:pt x="2" y="108"/>
                        <a:pt x="3" y="109"/>
                        <a:pt x="4" y="108"/>
                      </a:cubicBezTo>
                      <a:cubicBezTo>
                        <a:pt x="4" y="106"/>
                        <a:pt x="5" y="105"/>
                        <a:pt x="6" y="103"/>
                      </a:cubicBezTo>
                      <a:cubicBezTo>
                        <a:pt x="7" y="105"/>
                        <a:pt x="8" y="102"/>
                        <a:pt x="9" y="101"/>
                      </a:cubicBezTo>
                      <a:cubicBezTo>
                        <a:pt x="9" y="101"/>
                        <a:pt x="7" y="100"/>
                        <a:pt x="8" y="99"/>
                      </a:cubicBezTo>
                      <a:cubicBezTo>
                        <a:pt x="9" y="101"/>
                        <a:pt x="10" y="99"/>
                        <a:pt x="11" y="99"/>
                      </a:cubicBezTo>
                      <a:cubicBezTo>
                        <a:pt x="11" y="98"/>
                        <a:pt x="10" y="97"/>
                        <a:pt x="10" y="96"/>
                      </a:cubicBezTo>
                      <a:cubicBezTo>
                        <a:pt x="11" y="95"/>
                        <a:pt x="11" y="95"/>
                        <a:pt x="12" y="93"/>
                      </a:cubicBezTo>
                      <a:cubicBezTo>
                        <a:pt x="12" y="91"/>
                        <a:pt x="10" y="89"/>
                        <a:pt x="10" y="87"/>
                      </a:cubicBezTo>
                      <a:cubicBezTo>
                        <a:pt x="10" y="85"/>
                        <a:pt x="11" y="82"/>
                        <a:pt x="9" y="81"/>
                      </a:cubicBezTo>
                      <a:cubicBezTo>
                        <a:pt x="8" y="79"/>
                        <a:pt x="5" y="78"/>
                        <a:pt x="3" y="77"/>
                      </a:cubicBezTo>
                      <a:cubicBezTo>
                        <a:pt x="5" y="77"/>
                        <a:pt x="7" y="77"/>
                        <a:pt x="6" y="75"/>
                      </a:cubicBezTo>
                      <a:cubicBezTo>
                        <a:pt x="6" y="72"/>
                        <a:pt x="6" y="69"/>
                        <a:pt x="6" y="67"/>
                      </a:cubicBezTo>
                      <a:cubicBezTo>
                        <a:pt x="8" y="67"/>
                        <a:pt x="8" y="63"/>
                        <a:pt x="9" y="62"/>
                      </a:cubicBezTo>
                      <a:cubicBezTo>
                        <a:pt x="10" y="62"/>
                        <a:pt x="12" y="61"/>
                        <a:pt x="12" y="60"/>
                      </a:cubicBezTo>
                      <a:cubicBezTo>
                        <a:pt x="13" y="59"/>
                        <a:pt x="14" y="58"/>
                        <a:pt x="16" y="58"/>
                      </a:cubicBezTo>
                      <a:cubicBezTo>
                        <a:pt x="17" y="57"/>
                        <a:pt x="18" y="57"/>
                        <a:pt x="18" y="56"/>
                      </a:cubicBezTo>
                      <a:cubicBezTo>
                        <a:pt x="19" y="55"/>
                        <a:pt x="19" y="53"/>
                        <a:pt x="21" y="54"/>
                      </a:cubicBezTo>
                      <a:cubicBezTo>
                        <a:pt x="23" y="55"/>
                        <a:pt x="26" y="54"/>
                        <a:pt x="28" y="53"/>
                      </a:cubicBezTo>
                      <a:cubicBezTo>
                        <a:pt x="29" y="53"/>
                        <a:pt x="31" y="57"/>
                        <a:pt x="32" y="56"/>
                      </a:cubicBezTo>
                      <a:cubicBezTo>
                        <a:pt x="33" y="55"/>
                        <a:pt x="33" y="54"/>
                        <a:pt x="34" y="53"/>
                      </a:cubicBezTo>
                      <a:cubicBezTo>
                        <a:pt x="35" y="52"/>
                        <a:pt x="36" y="48"/>
                        <a:pt x="38" y="49"/>
                      </a:cubicBezTo>
                      <a:cubicBezTo>
                        <a:pt x="39" y="49"/>
                        <a:pt x="41" y="50"/>
                        <a:pt x="42" y="51"/>
                      </a:cubicBezTo>
                      <a:cubicBezTo>
                        <a:pt x="39" y="38"/>
                        <a:pt x="39" y="24"/>
                        <a:pt x="38" y="10"/>
                      </a:cubicBezTo>
                      <a:cubicBezTo>
                        <a:pt x="38" y="9"/>
                        <a:pt x="38" y="8"/>
                        <a:pt x="38" y="6"/>
                      </a:cubicBezTo>
                      <a:cubicBezTo>
                        <a:pt x="38" y="4"/>
                        <a:pt x="37" y="3"/>
                        <a:pt x="38" y="2"/>
                      </a:cubicBezTo>
                      <a:cubicBezTo>
                        <a:pt x="41" y="1"/>
                        <a:pt x="43" y="0"/>
                        <a:pt x="46" y="0"/>
                      </a:cubicBezTo>
                      <a:cubicBezTo>
                        <a:pt x="50" y="1"/>
                        <a:pt x="54" y="5"/>
                        <a:pt x="58" y="7"/>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79" name="Freeform 14"/>
                <p:cNvSpPr>
                  <a:spLocks/>
                </p:cNvSpPr>
                <p:nvPr/>
              </p:nvSpPr>
              <p:spPr bwMode="auto">
                <a:xfrm>
                  <a:off x="3995738" y="4776788"/>
                  <a:ext cx="1012825" cy="838200"/>
                </a:xfrm>
                <a:custGeom>
                  <a:avLst/>
                  <a:gdLst/>
                  <a:ahLst/>
                  <a:cxnLst>
                    <a:cxn ang="0">
                      <a:pos x="116" y="0"/>
                    </a:cxn>
                    <a:cxn ang="0">
                      <a:pos x="114" y="4"/>
                    </a:cxn>
                    <a:cxn ang="0">
                      <a:pos x="112" y="7"/>
                    </a:cxn>
                    <a:cxn ang="0">
                      <a:pos x="108" y="14"/>
                    </a:cxn>
                    <a:cxn ang="0">
                      <a:pos x="108" y="16"/>
                    </a:cxn>
                    <a:cxn ang="0">
                      <a:pos x="106" y="17"/>
                    </a:cxn>
                    <a:cxn ang="0">
                      <a:pos x="103" y="20"/>
                    </a:cxn>
                    <a:cxn ang="0">
                      <a:pos x="100" y="21"/>
                    </a:cxn>
                    <a:cxn ang="0">
                      <a:pos x="96" y="35"/>
                    </a:cxn>
                    <a:cxn ang="0">
                      <a:pos x="98" y="45"/>
                    </a:cxn>
                    <a:cxn ang="0">
                      <a:pos x="103" y="48"/>
                    </a:cxn>
                    <a:cxn ang="0">
                      <a:pos x="100" y="53"/>
                    </a:cxn>
                    <a:cxn ang="0">
                      <a:pos x="101" y="58"/>
                    </a:cxn>
                    <a:cxn ang="0">
                      <a:pos x="109" y="60"/>
                    </a:cxn>
                    <a:cxn ang="0">
                      <a:pos x="107" y="65"/>
                    </a:cxn>
                    <a:cxn ang="0">
                      <a:pos x="105" y="68"/>
                    </a:cxn>
                    <a:cxn ang="0">
                      <a:pos x="108" y="72"/>
                    </a:cxn>
                    <a:cxn ang="0">
                      <a:pos x="110" y="77"/>
                    </a:cxn>
                    <a:cxn ang="0">
                      <a:pos x="107" y="76"/>
                    </a:cxn>
                    <a:cxn ang="0">
                      <a:pos x="107" y="88"/>
                    </a:cxn>
                    <a:cxn ang="0">
                      <a:pos x="103" y="94"/>
                    </a:cxn>
                    <a:cxn ang="0">
                      <a:pos x="96" y="92"/>
                    </a:cxn>
                    <a:cxn ang="0">
                      <a:pos x="88" y="88"/>
                    </a:cxn>
                    <a:cxn ang="0">
                      <a:pos x="74" y="87"/>
                    </a:cxn>
                    <a:cxn ang="0">
                      <a:pos x="67" y="81"/>
                    </a:cxn>
                    <a:cxn ang="0">
                      <a:pos x="64" y="74"/>
                    </a:cxn>
                    <a:cxn ang="0">
                      <a:pos x="62" y="76"/>
                    </a:cxn>
                    <a:cxn ang="0">
                      <a:pos x="62" y="69"/>
                    </a:cxn>
                    <a:cxn ang="0">
                      <a:pos x="61" y="66"/>
                    </a:cxn>
                    <a:cxn ang="0">
                      <a:pos x="61" y="62"/>
                    </a:cxn>
                    <a:cxn ang="0">
                      <a:pos x="47" y="66"/>
                    </a:cxn>
                    <a:cxn ang="0">
                      <a:pos x="41" y="68"/>
                    </a:cxn>
                    <a:cxn ang="0">
                      <a:pos x="35" y="67"/>
                    </a:cxn>
                    <a:cxn ang="0">
                      <a:pos x="29" y="67"/>
                    </a:cxn>
                    <a:cxn ang="0">
                      <a:pos x="22" y="69"/>
                    </a:cxn>
                    <a:cxn ang="0">
                      <a:pos x="8" y="76"/>
                    </a:cxn>
                    <a:cxn ang="0">
                      <a:pos x="7" y="68"/>
                    </a:cxn>
                    <a:cxn ang="0">
                      <a:pos x="15" y="62"/>
                    </a:cxn>
                    <a:cxn ang="0">
                      <a:pos x="7" y="50"/>
                    </a:cxn>
                    <a:cxn ang="0">
                      <a:pos x="1" y="45"/>
                    </a:cxn>
                    <a:cxn ang="0">
                      <a:pos x="2" y="39"/>
                    </a:cxn>
                    <a:cxn ang="0">
                      <a:pos x="1" y="36"/>
                    </a:cxn>
                    <a:cxn ang="0">
                      <a:pos x="23" y="31"/>
                    </a:cxn>
                    <a:cxn ang="0">
                      <a:pos x="23" y="20"/>
                    </a:cxn>
                    <a:cxn ang="0">
                      <a:pos x="31" y="22"/>
                    </a:cxn>
                    <a:cxn ang="0">
                      <a:pos x="34" y="23"/>
                    </a:cxn>
                    <a:cxn ang="0">
                      <a:pos x="41" y="29"/>
                    </a:cxn>
                    <a:cxn ang="0">
                      <a:pos x="54" y="32"/>
                    </a:cxn>
                    <a:cxn ang="0">
                      <a:pos x="57" y="36"/>
                    </a:cxn>
                    <a:cxn ang="0">
                      <a:pos x="56" y="35"/>
                    </a:cxn>
                    <a:cxn ang="0">
                      <a:pos x="57" y="34"/>
                    </a:cxn>
                    <a:cxn ang="0">
                      <a:pos x="56" y="32"/>
                    </a:cxn>
                    <a:cxn ang="0">
                      <a:pos x="66" y="28"/>
                    </a:cxn>
                    <a:cxn ang="0">
                      <a:pos x="71" y="21"/>
                    </a:cxn>
                    <a:cxn ang="0">
                      <a:pos x="73" y="10"/>
                    </a:cxn>
                    <a:cxn ang="0">
                      <a:pos x="83" y="5"/>
                    </a:cxn>
                    <a:cxn ang="0">
                      <a:pos x="100" y="3"/>
                    </a:cxn>
                    <a:cxn ang="0">
                      <a:pos x="109" y="2"/>
                    </a:cxn>
                    <a:cxn ang="0">
                      <a:pos x="112" y="1"/>
                    </a:cxn>
                    <a:cxn ang="0">
                      <a:pos x="116" y="0"/>
                    </a:cxn>
                  </a:cxnLst>
                  <a:rect l="0" t="0" r="r" b="b"/>
                  <a:pathLst>
                    <a:path w="116" h="96">
                      <a:moveTo>
                        <a:pt x="116" y="0"/>
                      </a:moveTo>
                      <a:cubicBezTo>
                        <a:pt x="115" y="1"/>
                        <a:pt x="115" y="4"/>
                        <a:pt x="114" y="4"/>
                      </a:cubicBezTo>
                      <a:cubicBezTo>
                        <a:pt x="113" y="5"/>
                        <a:pt x="113" y="5"/>
                        <a:pt x="112" y="7"/>
                      </a:cubicBezTo>
                      <a:cubicBezTo>
                        <a:pt x="111" y="9"/>
                        <a:pt x="109" y="12"/>
                        <a:pt x="108" y="14"/>
                      </a:cubicBezTo>
                      <a:cubicBezTo>
                        <a:pt x="108" y="15"/>
                        <a:pt x="109" y="16"/>
                        <a:pt x="108" y="16"/>
                      </a:cubicBezTo>
                      <a:cubicBezTo>
                        <a:pt x="107" y="17"/>
                        <a:pt x="107" y="16"/>
                        <a:pt x="106" y="17"/>
                      </a:cubicBezTo>
                      <a:cubicBezTo>
                        <a:pt x="105" y="18"/>
                        <a:pt x="104" y="19"/>
                        <a:pt x="103" y="20"/>
                      </a:cubicBezTo>
                      <a:cubicBezTo>
                        <a:pt x="101" y="21"/>
                        <a:pt x="101" y="20"/>
                        <a:pt x="100" y="21"/>
                      </a:cubicBezTo>
                      <a:cubicBezTo>
                        <a:pt x="93" y="24"/>
                        <a:pt x="95" y="29"/>
                        <a:pt x="96" y="35"/>
                      </a:cubicBezTo>
                      <a:cubicBezTo>
                        <a:pt x="97" y="38"/>
                        <a:pt x="98" y="41"/>
                        <a:pt x="98" y="45"/>
                      </a:cubicBezTo>
                      <a:cubicBezTo>
                        <a:pt x="98" y="47"/>
                        <a:pt x="101" y="47"/>
                        <a:pt x="103" y="48"/>
                      </a:cubicBezTo>
                      <a:cubicBezTo>
                        <a:pt x="102" y="50"/>
                        <a:pt x="101" y="51"/>
                        <a:pt x="100" y="53"/>
                      </a:cubicBezTo>
                      <a:cubicBezTo>
                        <a:pt x="100" y="55"/>
                        <a:pt x="100" y="57"/>
                        <a:pt x="101" y="58"/>
                      </a:cubicBezTo>
                      <a:cubicBezTo>
                        <a:pt x="102" y="62"/>
                        <a:pt x="106" y="61"/>
                        <a:pt x="109" y="60"/>
                      </a:cubicBezTo>
                      <a:cubicBezTo>
                        <a:pt x="108" y="62"/>
                        <a:pt x="108" y="63"/>
                        <a:pt x="107" y="65"/>
                      </a:cubicBezTo>
                      <a:cubicBezTo>
                        <a:pt x="107" y="66"/>
                        <a:pt x="105" y="66"/>
                        <a:pt x="105" y="68"/>
                      </a:cubicBezTo>
                      <a:cubicBezTo>
                        <a:pt x="105" y="69"/>
                        <a:pt x="106" y="73"/>
                        <a:pt x="108" y="72"/>
                      </a:cubicBezTo>
                      <a:cubicBezTo>
                        <a:pt x="109" y="73"/>
                        <a:pt x="109" y="75"/>
                        <a:pt x="110" y="77"/>
                      </a:cubicBezTo>
                      <a:cubicBezTo>
                        <a:pt x="109" y="77"/>
                        <a:pt x="108" y="77"/>
                        <a:pt x="107" y="76"/>
                      </a:cubicBezTo>
                      <a:cubicBezTo>
                        <a:pt x="107" y="80"/>
                        <a:pt x="107" y="84"/>
                        <a:pt x="107" y="88"/>
                      </a:cubicBezTo>
                      <a:cubicBezTo>
                        <a:pt x="108" y="90"/>
                        <a:pt x="105" y="93"/>
                        <a:pt x="103" y="94"/>
                      </a:cubicBezTo>
                      <a:cubicBezTo>
                        <a:pt x="100" y="95"/>
                        <a:pt x="99" y="91"/>
                        <a:pt x="96" y="92"/>
                      </a:cubicBezTo>
                      <a:cubicBezTo>
                        <a:pt x="93" y="92"/>
                        <a:pt x="91" y="89"/>
                        <a:pt x="88" y="88"/>
                      </a:cubicBezTo>
                      <a:cubicBezTo>
                        <a:pt x="88" y="96"/>
                        <a:pt x="77" y="88"/>
                        <a:pt x="74" y="87"/>
                      </a:cubicBezTo>
                      <a:cubicBezTo>
                        <a:pt x="71" y="86"/>
                        <a:pt x="67" y="85"/>
                        <a:pt x="67" y="81"/>
                      </a:cubicBezTo>
                      <a:cubicBezTo>
                        <a:pt x="67" y="80"/>
                        <a:pt x="67" y="73"/>
                        <a:pt x="64" y="74"/>
                      </a:cubicBezTo>
                      <a:cubicBezTo>
                        <a:pt x="64" y="74"/>
                        <a:pt x="62" y="76"/>
                        <a:pt x="62" y="76"/>
                      </a:cubicBezTo>
                      <a:cubicBezTo>
                        <a:pt x="61" y="74"/>
                        <a:pt x="61" y="72"/>
                        <a:pt x="62" y="69"/>
                      </a:cubicBezTo>
                      <a:cubicBezTo>
                        <a:pt x="62" y="68"/>
                        <a:pt x="63" y="66"/>
                        <a:pt x="61" y="66"/>
                      </a:cubicBezTo>
                      <a:cubicBezTo>
                        <a:pt x="62" y="65"/>
                        <a:pt x="61" y="63"/>
                        <a:pt x="61" y="62"/>
                      </a:cubicBezTo>
                      <a:cubicBezTo>
                        <a:pt x="57" y="64"/>
                        <a:pt x="52" y="65"/>
                        <a:pt x="47" y="66"/>
                      </a:cubicBezTo>
                      <a:cubicBezTo>
                        <a:pt x="45" y="67"/>
                        <a:pt x="43" y="67"/>
                        <a:pt x="41" y="68"/>
                      </a:cubicBezTo>
                      <a:cubicBezTo>
                        <a:pt x="39" y="68"/>
                        <a:pt x="37" y="67"/>
                        <a:pt x="35" y="67"/>
                      </a:cubicBezTo>
                      <a:cubicBezTo>
                        <a:pt x="33" y="67"/>
                        <a:pt x="31" y="67"/>
                        <a:pt x="29" y="67"/>
                      </a:cubicBezTo>
                      <a:cubicBezTo>
                        <a:pt x="27" y="67"/>
                        <a:pt x="24" y="68"/>
                        <a:pt x="22" y="69"/>
                      </a:cubicBezTo>
                      <a:cubicBezTo>
                        <a:pt x="18" y="72"/>
                        <a:pt x="13" y="74"/>
                        <a:pt x="8" y="76"/>
                      </a:cubicBezTo>
                      <a:cubicBezTo>
                        <a:pt x="8" y="73"/>
                        <a:pt x="3" y="71"/>
                        <a:pt x="7" y="68"/>
                      </a:cubicBezTo>
                      <a:cubicBezTo>
                        <a:pt x="9" y="66"/>
                        <a:pt x="14" y="65"/>
                        <a:pt x="15" y="62"/>
                      </a:cubicBezTo>
                      <a:cubicBezTo>
                        <a:pt x="18" y="59"/>
                        <a:pt x="10" y="52"/>
                        <a:pt x="7" y="50"/>
                      </a:cubicBezTo>
                      <a:cubicBezTo>
                        <a:pt x="5" y="48"/>
                        <a:pt x="2" y="47"/>
                        <a:pt x="1" y="45"/>
                      </a:cubicBezTo>
                      <a:cubicBezTo>
                        <a:pt x="0" y="43"/>
                        <a:pt x="1" y="41"/>
                        <a:pt x="2" y="39"/>
                      </a:cubicBezTo>
                      <a:cubicBezTo>
                        <a:pt x="2" y="38"/>
                        <a:pt x="1" y="37"/>
                        <a:pt x="1" y="36"/>
                      </a:cubicBezTo>
                      <a:cubicBezTo>
                        <a:pt x="5" y="27"/>
                        <a:pt x="15" y="30"/>
                        <a:pt x="23" y="31"/>
                      </a:cubicBezTo>
                      <a:cubicBezTo>
                        <a:pt x="22" y="29"/>
                        <a:pt x="21" y="23"/>
                        <a:pt x="23" y="20"/>
                      </a:cubicBezTo>
                      <a:cubicBezTo>
                        <a:pt x="24" y="17"/>
                        <a:pt x="29" y="22"/>
                        <a:pt x="31" y="22"/>
                      </a:cubicBezTo>
                      <a:cubicBezTo>
                        <a:pt x="31" y="19"/>
                        <a:pt x="34" y="23"/>
                        <a:pt x="34" y="23"/>
                      </a:cubicBezTo>
                      <a:cubicBezTo>
                        <a:pt x="36" y="26"/>
                        <a:pt x="39" y="28"/>
                        <a:pt x="41" y="29"/>
                      </a:cubicBezTo>
                      <a:cubicBezTo>
                        <a:pt x="45" y="31"/>
                        <a:pt x="50" y="33"/>
                        <a:pt x="54" y="32"/>
                      </a:cubicBezTo>
                      <a:cubicBezTo>
                        <a:pt x="57" y="32"/>
                        <a:pt x="55" y="36"/>
                        <a:pt x="57" y="36"/>
                      </a:cubicBezTo>
                      <a:cubicBezTo>
                        <a:pt x="57" y="36"/>
                        <a:pt x="56" y="35"/>
                        <a:pt x="56" y="35"/>
                      </a:cubicBezTo>
                      <a:cubicBezTo>
                        <a:pt x="56" y="34"/>
                        <a:pt x="56" y="34"/>
                        <a:pt x="57" y="34"/>
                      </a:cubicBezTo>
                      <a:cubicBezTo>
                        <a:pt x="57" y="34"/>
                        <a:pt x="57" y="33"/>
                        <a:pt x="56" y="32"/>
                      </a:cubicBezTo>
                      <a:cubicBezTo>
                        <a:pt x="59" y="33"/>
                        <a:pt x="64" y="30"/>
                        <a:pt x="66" y="28"/>
                      </a:cubicBezTo>
                      <a:cubicBezTo>
                        <a:pt x="67" y="27"/>
                        <a:pt x="70" y="21"/>
                        <a:pt x="71" y="21"/>
                      </a:cubicBezTo>
                      <a:cubicBezTo>
                        <a:pt x="69" y="20"/>
                        <a:pt x="73" y="11"/>
                        <a:pt x="73" y="10"/>
                      </a:cubicBezTo>
                      <a:cubicBezTo>
                        <a:pt x="75" y="7"/>
                        <a:pt x="80" y="6"/>
                        <a:pt x="83" y="5"/>
                      </a:cubicBezTo>
                      <a:cubicBezTo>
                        <a:pt x="89" y="4"/>
                        <a:pt x="94" y="2"/>
                        <a:pt x="100" y="3"/>
                      </a:cubicBezTo>
                      <a:cubicBezTo>
                        <a:pt x="103" y="3"/>
                        <a:pt x="106" y="3"/>
                        <a:pt x="109" y="2"/>
                      </a:cubicBezTo>
                      <a:cubicBezTo>
                        <a:pt x="110" y="2"/>
                        <a:pt x="111" y="1"/>
                        <a:pt x="112" y="1"/>
                      </a:cubicBezTo>
                      <a:cubicBezTo>
                        <a:pt x="113" y="0"/>
                        <a:pt x="114" y="0"/>
                        <a:pt x="116"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0" name="Freeform 16"/>
                <p:cNvSpPr>
                  <a:spLocks/>
                </p:cNvSpPr>
                <p:nvPr/>
              </p:nvSpPr>
              <p:spPr bwMode="auto">
                <a:xfrm>
                  <a:off x="5453063" y="2760663"/>
                  <a:ext cx="663575" cy="1195388"/>
                </a:xfrm>
                <a:custGeom>
                  <a:avLst/>
                  <a:gdLst/>
                  <a:ahLst/>
                  <a:cxnLst>
                    <a:cxn ang="0">
                      <a:pos x="46" y="5"/>
                    </a:cxn>
                    <a:cxn ang="0">
                      <a:pos x="50" y="7"/>
                    </a:cxn>
                    <a:cxn ang="0">
                      <a:pos x="52" y="6"/>
                    </a:cxn>
                    <a:cxn ang="0">
                      <a:pos x="54" y="7"/>
                    </a:cxn>
                    <a:cxn ang="0">
                      <a:pos x="59" y="8"/>
                    </a:cxn>
                    <a:cxn ang="0">
                      <a:pos x="73" y="8"/>
                    </a:cxn>
                    <a:cxn ang="0">
                      <a:pos x="73" y="12"/>
                    </a:cxn>
                    <a:cxn ang="0">
                      <a:pos x="75" y="15"/>
                    </a:cxn>
                    <a:cxn ang="0">
                      <a:pos x="72" y="26"/>
                    </a:cxn>
                    <a:cxn ang="0">
                      <a:pos x="70" y="32"/>
                    </a:cxn>
                    <a:cxn ang="0">
                      <a:pos x="68" y="37"/>
                    </a:cxn>
                    <a:cxn ang="0">
                      <a:pos x="67" y="38"/>
                    </a:cxn>
                    <a:cxn ang="0">
                      <a:pos x="67" y="38"/>
                    </a:cxn>
                    <a:cxn ang="0">
                      <a:pos x="65" y="40"/>
                    </a:cxn>
                    <a:cxn ang="0">
                      <a:pos x="62" y="39"/>
                    </a:cxn>
                    <a:cxn ang="0">
                      <a:pos x="72" y="48"/>
                    </a:cxn>
                    <a:cxn ang="0">
                      <a:pos x="71" y="56"/>
                    </a:cxn>
                    <a:cxn ang="0">
                      <a:pos x="67" y="65"/>
                    </a:cxn>
                    <a:cxn ang="0">
                      <a:pos x="69" y="89"/>
                    </a:cxn>
                    <a:cxn ang="0">
                      <a:pos x="71" y="100"/>
                    </a:cxn>
                    <a:cxn ang="0">
                      <a:pos x="72" y="105"/>
                    </a:cxn>
                    <a:cxn ang="0">
                      <a:pos x="71" y="108"/>
                    </a:cxn>
                    <a:cxn ang="0">
                      <a:pos x="72" y="113"/>
                    </a:cxn>
                    <a:cxn ang="0">
                      <a:pos x="68" y="116"/>
                    </a:cxn>
                    <a:cxn ang="0">
                      <a:pos x="69" y="121"/>
                    </a:cxn>
                    <a:cxn ang="0">
                      <a:pos x="74" y="126"/>
                    </a:cxn>
                    <a:cxn ang="0">
                      <a:pos x="72" y="131"/>
                    </a:cxn>
                    <a:cxn ang="0">
                      <a:pos x="68" y="130"/>
                    </a:cxn>
                    <a:cxn ang="0">
                      <a:pos x="66" y="130"/>
                    </a:cxn>
                    <a:cxn ang="0">
                      <a:pos x="66" y="133"/>
                    </a:cxn>
                    <a:cxn ang="0">
                      <a:pos x="61" y="135"/>
                    </a:cxn>
                    <a:cxn ang="0">
                      <a:pos x="49" y="137"/>
                    </a:cxn>
                    <a:cxn ang="0">
                      <a:pos x="48" y="133"/>
                    </a:cxn>
                    <a:cxn ang="0">
                      <a:pos x="43" y="135"/>
                    </a:cxn>
                    <a:cxn ang="0">
                      <a:pos x="41" y="132"/>
                    </a:cxn>
                    <a:cxn ang="0">
                      <a:pos x="38" y="128"/>
                    </a:cxn>
                    <a:cxn ang="0">
                      <a:pos x="31" y="122"/>
                    </a:cxn>
                    <a:cxn ang="0">
                      <a:pos x="27" y="122"/>
                    </a:cxn>
                    <a:cxn ang="0">
                      <a:pos x="20" y="121"/>
                    </a:cxn>
                    <a:cxn ang="0">
                      <a:pos x="13" y="115"/>
                    </a:cxn>
                    <a:cxn ang="0">
                      <a:pos x="9" y="112"/>
                    </a:cxn>
                    <a:cxn ang="0">
                      <a:pos x="5" y="107"/>
                    </a:cxn>
                    <a:cxn ang="0">
                      <a:pos x="2" y="94"/>
                    </a:cxn>
                    <a:cxn ang="0">
                      <a:pos x="6" y="90"/>
                    </a:cxn>
                    <a:cxn ang="0">
                      <a:pos x="9" y="84"/>
                    </a:cxn>
                    <a:cxn ang="0">
                      <a:pos x="11" y="72"/>
                    </a:cxn>
                    <a:cxn ang="0">
                      <a:pos x="15" y="67"/>
                    </a:cxn>
                    <a:cxn ang="0">
                      <a:pos x="17" y="61"/>
                    </a:cxn>
                    <a:cxn ang="0">
                      <a:pos x="24" y="53"/>
                    </a:cxn>
                    <a:cxn ang="0">
                      <a:pos x="23" y="48"/>
                    </a:cxn>
                    <a:cxn ang="0">
                      <a:pos x="27" y="43"/>
                    </a:cxn>
                    <a:cxn ang="0">
                      <a:pos x="40" y="16"/>
                    </a:cxn>
                    <a:cxn ang="0">
                      <a:pos x="42" y="5"/>
                    </a:cxn>
                    <a:cxn ang="0">
                      <a:pos x="47" y="2"/>
                    </a:cxn>
                    <a:cxn ang="0">
                      <a:pos x="46" y="5"/>
                    </a:cxn>
                  </a:cxnLst>
                  <a:rect l="0" t="0" r="r" b="b"/>
                  <a:pathLst>
                    <a:path w="76" h="137">
                      <a:moveTo>
                        <a:pt x="46" y="5"/>
                      </a:moveTo>
                      <a:cubicBezTo>
                        <a:pt x="47" y="6"/>
                        <a:pt x="49" y="5"/>
                        <a:pt x="50" y="7"/>
                      </a:cubicBezTo>
                      <a:cubicBezTo>
                        <a:pt x="50" y="6"/>
                        <a:pt x="51" y="6"/>
                        <a:pt x="52" y="6"/>
                      </a:cubicBezTo>
                      <a:cubicBezTo>
                        <a:pt x="53" y="5"/>
                        <a:pt x="53" y="6"/>
                        <a:pt x="54" y="7"/>
                      </a:cubicBezTo>
                      <a:cubicBezTo>
                        <a:pt x="55" y="8"/>
                        <a:pt x="57" y="8"/>
                        <a:pt x="59" y="8"/>
                      </a:cubicBezTo>
                      <a:cubicBezTo>
                        <a:pt x="63" y="8"/>
                        <a:pt x="68" y="10"/>
                        <a:pt x="73" y="8"/>
                      </a:cubicBezTo>
                      <a:cubicBezTo>
                        <a:pt x="73" y="9"/>
                        <a:pt x="73" y="11"/>
                        <a:pt x="73" y="12"/>
                      </a:cubicBezTo>
                      <a:cubicBezTo>
                        <a:pt x="74" y="14"/>
                        <a:pt x="75" y="14"/>
                        <a:pt x="75" y="15"/>
                      </a:cubicBezTo>
                      <a:cubicBezTo>
                        <a:pt x="76" y="19"/>
                        <a:pt x="74" y="23"/>
                        <a:pt x="72" y="26"/>
                      </a:cubicBezTo>
                      <a:cubicBezTo>
                        <a:pt x="71" y="27"/>
                        <a:pt x="71" y="30"/>
                        <a:pt x="70" y="32"/>
                      </a:cubicBezTo>
                      <a:cubicBezTo>
                        <a:pt x="70" y="34"/>
                        <a:pt x="69" y="35"/>
                        <a:pt x="68" y="37"/>
                      </a:cubicBezTo>
                      <a:cubicBezTo>
                        <a:pt x="67" y="37"/>
                        <a:pt x="67" y="37"/>
                        <a:pt x="67" y="38"/>
                      </a:cubicBezTo>
                      <a:cubicBezTo>
                        <a:pt x="66" y="38"/>
                        <a:pt x="67" y="38"/>
                        <a:pt x="67" y="38"/>
                      </a:cubicBezTo>
                      <a:cubicBezTo>
                        <a:pt x="66" y="39"/>
                        <a:pt x="67" y="40"/>
                        <a:pt x="65" y="40"/>
                      </a:cubicBezTo>
                      <a:cubicBezTo>
                        <a:pt x="64" y="40"/>
                        <a:pt x="63" y="39"/>
                        <a:pt x="62" y="39"/>
                      </a:cubicBezTo>
                      <a:cubicBezTo>
                        <a:pt x="66" y="42"/>
                        <a:pt x="70" y="43"/>
                        <a:pt x="72" y="48"/>
                      </a:cubicBezTo>
                      <a:cubicBezTo>
                        <a:pt x="74" y="51"/>
                        <a:pt x="72" y="54"/>
                        <a:pt x="71" y="56"/>
                      </a:cubicBezTo>
                      <a:cubicBezTo>
                        <a:pt x="69" y="59"/>
                        <a:pt x="68" y="62"/>
                        <a:pt x="67" y="65"/>
                      </a:cubicBezTo>
                      <a:cubicBezTo>
                        <a:pt x="66" y="68"/>
                        <a:pt x="63" y="89"/>
                        <a:pt x="69" y="89"/>
                      </a:cubicBezTo>
                      <a:cubicBezTo>
                        <a:pt x="68" y="93"/>
                        <a:pt x="71" y="96"/>
                        <a:pt x="71" y="100"/>
                      </a:cubicBezTo>
                      <a:cubicBezTo>
                        <a:pt x="71" y="101"/>
                        <a:pt x="70" y="106"/>
                        <a:pt x="72" y="105"/>
                      </a:cubicBezTo>
                      <a:cubicBezTo>
                        <a:pt x="72" y="107"/>
                        <a:pt x="73" y="108"/>
                        <a:pt x="71" y="108"/>
                      </a:cubicBezTo>
                      <a:cubicBezTo>
                        <a:pt x="72" y="109"/>
                        <a:pt x="73" y="112"/>
                        <a:pt x="72" y="113"/>
                      </a:cubicBezTo>
                      <a:cubicBezTo>
                        <a:pt x="71" y="115"/>
                        <a:pt x="69" y="114"/>
                        <a:pt x="68" y="116"/>
                      </a:cubicBezTo>
                      <a:cubicBezTo>
                        <a:pt x="68" y="117"/>
                        <a:pt x="68" y="119"/>
                        <a:pt x="69" y="121"/>
                      </a:cubicBezTo>
                      <a:cubicBezTo>
                        <a:pt x="70" y="123"/>
                        <a:pt x="72" y="124"/>
                        <a:pt x="74" y="126"/>
                      </a:cubicBezTo>
                      <a:cubicBezTo>
                        <a:pt x="75" y="129"/>
                        <a:pt x="75" y="130"/>
                        <a:pt x="72" y="131"/>
                      </a:cubicBezTo>
                      <a:cubicBezTo>
                        <a:pt x="70" y="132"/>
                        <a:pt x="70" y="129"/>
                        <a:pt x="68" y="130"/>
                      </a:cubicBezTo>
                      <a:cubicBezTo>
                        <a:pt x="68" y="130"/>
                        <a:pt x="67" y="131"/>
                        <a:pt x="66" y="130"/>
                      </a:cubicBezTo>
                      <a:cubicBezTo>
                        <a:pt x="65" y="131"/>
                        <a:pt x="66" y="132"/>
                        <a:pt x="66" y="133"/>
                      </a:cubicBezTo>
                      <a:cubicBezTo>
                        <a:pt x="66" y="135"/>
                        <a:pt x="63" y="135"/>
                        <a:pt x="61" y="135"/>
                      </a:cubicBezTo>
                      <a:cubicBezTo>
                        <a:pt x="63" y="131"/>
                        <a:pt x="51" y="136"/>
                        <a:pt x="49" y="137"/>
                      </a:cubicBezTo>
                      <a:cubicBezTo>
                        <a:pt x="49" y="136"/>
                        <a:pt x="49" y="134"/>
                        <a:pt x="48" y="133"/>
                      </a:cubicBezTo>
                      <a:cubicBezTo>
                        <a:pt x="46" y="132"/>
                        <a:pt x="44" y="135"/>
                        <a:pt x="43" y="135"/>
                      </a:cubicBezTo>
                      <a:cubicBezTo>
                        <a:pt x="41" y="135"/>
                        <a:pt x="41" y="133"/>
                        <a:pt x="41" y="132"/>
                      </a:cubicBezTo>
                      <a:cubicBezTo>
                        <a:pt x="41" y="130"/>
                        <a:pt x="39" y="129"/>
                        <a:pt x="38" y="128"/>
                      </a:cubicBezTo>
                      <a:cubicBezTo>
                        <a:pt x="35" y="126"/>
                        <a:pt x="34" y="123"/>
                        <a:pt x="31" y="122"/>
                      </a:cubicBezTo>
                      <a:cubicBezTo>
                        <a:pt x="30" y="121"/>
                        <a:pt x="28" y="122"/>
                        <a:pt x="27" y="122"/>
                      </a:cubicBezTo>
                      <a:cubicBezTo>
                        <a:pt x="24" y="122"/>
                        <a:pt x="22" y="121"/>
                        <a:pt x="20" y="121"/>
                      </a:cubicBezTo>
                      <a:cubicBezTo>
                        <a:pt x="15" y="123"/>
                        <a:pt x="15" y="117"/>
                        <a:pt x="13" y="115"/>
                      </a:cubicBezTo>
                      <a:cubicBezTo>
                        <a:pt x="12" y="114"/>
                        <a:pt x="10" y="113"/>
                        <a:pt x="9" y="112"/>
                      </a:cubicBezTo>
                      <a:cubicBezTo>
                        <a:pt x="8" y="109"/>
                        <a:pt x="6" y="109"/>
                        <a:pt x="5" y="107"/>
                      </a:cubicBezTo>
                      <a:cubicBezTo>
                        <a:pt x="3" y="104"/>
                        <a:pt x="0" y="97"/>
                        <a:pt x="2" y="94"/>
                      </a:cubicBezTo>
                      <a:cubicBezTo>
                        <a:pt x="4" y="93"/>
                        <a:pt x="5" y="92"/>
                        <a:pt x="6" y="90"/>
                      </a:cubicBezTo>
                      <a:cubicBezTo>
                        <a:pt x="7" y="88"/>
                        <a:pt x="9" y="86"/>
                        <a:pt x="9" y="84"/>
                      </a:cubicBezTo>
                      <a:cubicBezTo>
                        <a:pt x="8" y="80"/>
                        <a:pt x="9" y="76"/>
                        <a:pt x="11" y="72"/>
                      </a:cubicBezTo>
                      <a:cubicBezTo>
                        <a:pt x="12" y="70"/>
                        <a:pt x="14" y="69"/>
                        <a:pt x="15" y="67"/>
                      </a:cubicBezTo>
                      <a:cubicBezTo>
                        <a:pt x="16" y="65"/>
                        <a:pt x="16" y="63"/>
                        <a:pt x="17" y="61"/>
                      </a:cubicBezTo>
                      <a:cubicBezTo>
                        <a:pt x="19" y="59"/>
                        <a:pt x="25" y="57"/>
                        <a:pt x="24" y="53"/>
                      </a:cubicBezTo>
                      <a:cubicBezTo>
                        <a:pt x="24" y="52"/>
                        <a:pt x="23" y="50"/>
                        <a:pt x="23" y="48"/>
                      </a:cubicBezTo>
                      <a:cubicBezTo>
                        <a:pt x="24" y="46"/>
                        <a:pt x="25" y="44"/>
                        <a:pt x="27" y="43"/>
                      </a:cubicBezTo>
                      <a:cubicBezTo>
                        <a:pt x="33" y="35"/>
                        <a:pt x="37" y="25"/>
                        <a:pt x="40" y="16"/>
                      </a:cubicBezTo>
                      <a:cubicBezTo>
                        <a:pt x="41" y="12"/>
                        <a:pt x="42" y="9"/>
                        <a:pt x="42" y="5"/>
                      </a:cubicBezTo>
                      <a:cubicBezTo>
                        <a:pt x="42" y="3"/>
                        <a:pt x="43" y="0"/>
                        <a:pt x="47" y="2"/>
                      </a:cubicBezTo>
                      <a:cubicBezTo>
                        <a:pt x="46" y="3"/>
                        <a:pt x="45" y="4"/>
                        <a:pt x="46" y="5"/>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1" name="Freeform 18"/>
                <p:cNvSpPr>
                  <a:spLocks/>
                </p:cNvSpPr>
                <p:nvPr/>
              </p:nvSpPr>
              <p:spPr bwMode="auto">
                <a:xfrm>
                  <a:off x="5338763" y="4016375"/>
                  <a:ext cx="698500" cy="725488"/>
                </a:xfrm>
                <a:custGeom>
                  <a:avLst/>
                  <a:gdLst/>
                  <a:ahLst/>
                  <a:cxnLst>
                    <a:cxn ang="0">
                      <a:pos x="44" y="3"/>
                    </a:cxn>
                    <a:cxn ang="0">
                      <a:pos x="54" y="2"/>
                    </a:cxn>
                    <a:cxn ang="0">
                      <a:pos x="52" y="11"/>
                    </a:cxn>
                    <a:cxn ang="0">
                      <a:pos x="53" y="13"/>
                    </a:cxn>
                    <a:cxn ang="0">
                      <a:pos x="55" y="17"/>
                    </a:cxn>
                    <a:cxn ang="0">
                      <a:pos x="62" y="23"/>
                    </a:cxn>
                    <a:cxn ang="0">
                      <a:pos x="64" y="30"/>
                    </a:cxn>
                    <a:cxn ang="0">
                      <a:pos x="62" y="33"/>
                    </a:cxn>
                    <a:cxn ang="0">
                      <a:pos x="64" y="37"/>
                    </a:cxn>
                    <a:cxn ang="0">
                      <a:pos x="66" y="40"/>
                    </a:cxn>
                    <a:cxn ang="0">
                      <a:pos x="69" y="38"/>
                    </a:cxn>
                    <a:cxn ang="0">
                      <a:pos x="73" y="45"/>
                    </a:cxn>
                    <a:cxn ang="0">
                      <a:pos x="75" y="46"/>
                    </a:cxn>
                    <a:cxn ang="0">
                      <a:pos x="77" y="45"/>
                    </a:cxn>
                    <a:cxn ang="0">
                      <a:pos x="78" y="50"/>
                    </a:cxn>
                    <a:cxn ang="0">
                      <a:pos x="79" y="52"/>
                    </a:cxn>
                    <a:cxn ang="0">
                      <a:pos x="76" y="51"/>
                    </a:cxn>
                    <a:cxn ang="0">
                      <a:pos x="68" y="54"/>
                    </a:cxn>
                    <a:cxn ang="0">
                      <a:pos x="65" y="58"/>
                    </a:cxn>
                    <a:cxn ang="0">
                      <a:pos x="64" y="61"/>
                    </a:cxn>
                    <a:cxn ang="0">
                      <a:pos x="65" y="65"/>
                    </a:cxn>
                    <a:cxn ang="0">
                      <a:pos x="67" y="71"/>
                    </a:cxn>
                    <a:cxn ang="0">
                      <a:pos x="67" y="79"/>
                    </a:cxn>
                    <a:cxn ang="0">
                      <a:pos x="59" y="82"/>
                    </a:cxn>
                    <a:cxn ang="0">
                      <a:pos x="48" y="72"/>
                    </a:cxn>
                    <a:cxn ang="0">
                      <a:pos x="49" y="72"/>
                    </a:cxn>
                    <a:cxn ang="0">
                      <a:pos x="47" y="71"/>
                    </a:cxn>
                    <a:cxn ang="0">
                      <a:pos x="47" y="65"/>
                    </a:cxn>
                    <a:cxn ang="0">
                      <a:pos x="49" y="59"/>
                    </a:cxn>
                    <a:cxn ang="0">
                      <a:pos x="47" y="54"/>
                    </a:cxn>
                    <a:cxn ang="0">
                      <a:pos x="44" y="52"/>
                    </a:cxn>
                    <a:cxn ang="0">
                      <a:pos x="45" y="51"/>
                    </a:cxn>
                    <a:cxn ang="0">
                      <a:pos x="34" y="50"/>
                    </a:cxn>
                    <a:cxn ang="0">
                      <a:pos x="25" y="56"/>
                    </a:cxn>
                    <a:cxn ang="0">
                      <a:pos x="17" y="60"/>
                    </a:cxn>
                    <a:cxn ang="0">
                      <a:pos x="12" y="57"/>
                    </a:cxn>
                    <a:cxn ang="0">
                      <a:pos x="6" y="55"/>
                    </a:cxn>
                    <a:cxn ang="0">
                      <a:pos x="3" y="51"/>
                    </a:cxn>
                    <a:cxn ang="0">
                      <a:pos x="6" y="51"/>
                    </a:cxn>
                    <a:cxn ang="0">
                      <a:pos x="7" y="47"/>
                    </a:cxn>
                    <a:cxn ang="0">
                      <a:pos x="4" y="43"/>
                    </a:cxn>
                    <a:cxn ang="0">
                      <a:pos x="3" y="40"/>
                    </a:cxn>
                    <a:cxn ang="0">
                      <a:pos x="1" y="38"/>
                    </a:cxn>
                    <a:cxn ang="0">
                      <a:pos x="4" y="33"/>
                    </a:cxn>
                    <a:cxn ang="0">
                      <a:pos x="4" y="25"/>
                    </a:cxn>
                    <a:cxn ang="0">
                      <a:pos x="13" y="18"/>
                    </a:cxn>
                    <a:cxn ang="0">
                      <a:pos x="15" y="18"/>
                    </a:cxn>
                    <a:cxn ang="0">
                      <a:pos x="16" y="14"/>
                    </a:cxn>
                    <a:cxn ang="0">
                      <a:pos x="25" y="13"/>
                    </a:cxn>
                    <a:cxn ang="0">
                      <a:pos x="30" y="14"/>
                    </a:cxn>
                    <a:cxn ang="0">
                      <a:pos x="33" y="11"/>
                    </a:cxn>
                    <a:cxn ang="0">
                      <a:pos x="37" y="5"/>
                    </a:cxn>
                    <a:cxn ang="0">
                      <a:pos x="40" y="2"/>
                    </a:cxn>
                    <a:cxn ang="0">
                      <a:pos x="44" y="3"/>
                    </a:cxn>
                  </a:cxnLst>
                  <a:rect l="0" t="0" r="r" b="b"/>
                  <a:pathLst>
                    <a:path w="80" h="83">
                      <a:moveTo>
                        <a:pt x="44" y="3"/>
                      </a:moveTo>
                      <a:cubicBezTo>
                        <a:pt x="44" y="4"/>
                        <a:pt x="53" y="2"/>
                        <a:pt x="54" y="2"/>
                      </a:cubicBezTo>
                      <a:cubicBezTo>
                        <a:pt x="59" y="2"/>
                        <a:pt x="52" y="9"/>
                        <a:pt x="52" y="11"/>
                      </a:cubicBezTo>
                      <a:cubicBezTo>
                        <a:pt x="52" y="12"/>
                        <a:pt x="52" y="12"/>
                        <a:pt x="53" y="13"/>
                      </a:cubicBezTo>
                      <a:cubicBezTo>
                        <a:pt x="54" y="14"/>
                        <a:pt x="54" y="16"/>
                        <a:pt x="55" y="17"/>
                      </a:cubicBezTo>
                      <a:cubicBezTo>
                        <a:pt x="56" y="21"/>
                        <a:pt x="59" y="20"/>
                        <a:pt x="62" y="23"/>
                      </a:cubicBezTo>
                      <a:cubicBezTo>
                        <a:pt x="64" y="25"/>
                        <a:pt x="64" y="28"/>
                        <a:pt x="64" y="30"/>
                      </a:cubicBezTo>
                      <a:cubicBezTo>
                        <a:pt x="64" y="31"/>
                        <a:pt x="62" y="32"/>
                        <a:pt x="62" y="33"/>
                      </a:cubicBezTo>
                      <a:cubicBezTo>
                        <a:pt x="62" y="35"/>
                        <a:pt x="64" y="36"/>
                        <a:pt x="64" y="37"/>
                      </a:cubicBezTo>
                      <a:cubicBezTo>
                        <a:pt x="65" y="38"/>
                        <a:pt x="65" y="39"/>
                        <a:pt x="66" y="40"/>
                      </a:cubicBezTo>
                      <a:cubicBezTo>
                        <a:pt x="67" y="41"/>
                        <a:pt x="68" y="38"/>
                        <a:pt x="69" y="38"/>
                      </a:cubicBezTo>
                      <a:cubicBezTo>
                        <a:pt x="73" y="38"/>
                        <a:pt x="75" y="42"/>
                        <a:pt x="73" y="45"/>
                      </a:cubicBezTo>
                      <a:cubicBezTo>
                        <a:pt x="72" y="48"/>
                        <a:pt x="75" y="49"/>
                        <a:pt x="75" y="46"/>
                      </a:cubicBezTo>
                      <a:cubicBezTo>
                        <a:pt x="76" y="44"/>
                        <a:pt x="78" y="41"/>
                        <a:pt x="77" y="45"/>
                      </a:cubicBezTo>
                      <a:cubicBezTo>
                        <a:pt x="77" y="47"/>
                        <a:pt x="75" y="49"/>
                        <a:pt x="78" y="50"/>
                      </a:cubicBezTo>
                      <a:cubicBezTo>
                        <a:pt x="79" y="50"/>
                        <a:pt x="80" y="51"/>
                        <a:pt x="79" y="52"/>
                      </a:cubicBezTo>
                      <a:cubicBezTo>
                        <a:pt x="79" y="53"/>
                        <a:pt x="77" y="51"/>
                        <a:pt x="76" y="51"/>
                      </a:cubicBezTo>
                      <a:cubicBezTo>
                        <a:pt x="74" y="50"/>
                        <a:pt x="70" y="52"/>
                        <a:pt x="68" y="54"/>
                      </a:cubicBezTo>
                      <a:cubicBezTo>
                        <a:pt x="67" y="55"/>
                        <a:pt x="66" y="56"/>
                        <a:pt x="65" y="58"/>
                      </a:cubicBezTo>
                      <a:cubicBezTo>
                        <a:pt x="65" y="59"/>
                        <a:pt x="65" y="61"/>
                        <a:pt x="64" y="61"/>
                      </a:cubicBezTo>
                      <a:cubicBezTo>
                        <a:pt x="65" y="62"/>
                        <a:pt x="65" y="63"/>
                        <a:pt x="65" y="65"/>
                      </a:cubicBezTo>
                      <a:cubicBezTo>
                        <a:pt x="65" y="67"/>
                        <a:pt x="66" y="69"/>
                        <a:pt x="67" y="71"/>
                      </a:cubicBezTo>
                      <a:cubicBezTo>
                        <a:pt x="68" y="72"/>
                        <a:pt x="71" y="80"/>
                        <a:pt x="67" y="79"/>
                      </a:cubicBezTo>
                      <a:cubicBezTo>
                        <a:pt x="69" y="81"/>
                        <a:pt x="60" y="82"/>
                        <a:pt x="59" y="82"/>
                      </a:cubicBezTo>
                      <a:cubicBezTo>
                        <a:pt x="53" y="83"/>
                        <a:pt x="49" y="77"/>
                        <a:pt x="48" y="72"/>
                      </a:cubicBezTo>
                      <a:cubicBezTo>
                        <a:pt x="48" y="72"/>
                        <a:pt x="49" y="72"/>
                        <a:pt x="49" y="72"/>
                      </a:cubicBezTo>
                      <a:cubicBezTo>
                        <a:pt x="49" y="71"/>
                        <a:pt x="48" y="71"/>
                        <a:pt x="47" y="71"/>
                      </a:cubicBezTo>
                      <a:cubicBezTo>
                        <a:pt x="47" y="69"/>
                        <a:pt x="47" y="66"/>
                        <a:pt x="47" y="65"/>
                      </a:cubicBezTo>
                      <a:cubicBezTo>
                        <a:pt x="47" y="63"/>
                        <a:pt x="47" y="59"/>
                        <a:pt x="49" y="59"/>
                      </a:cubicBezTo>
                      <a:cubicBezTo>
                        <a:pt x="48" y="59"/>
                        <a:pt x="45" y="55"/>
                        <a:pt x="47" y="54"/>
                      </a:cubicBezTo>
                      <a:cubicBezTo>
                        <a:pt x="46" y="55"/>
                        <a:pt x="44" y="53"/>
                        <a:pt x="44" y="52"/>
                      </a:cubicBezTo>
                      <a:cubicBezTo>
                        <a:pt x="44" y="52"/>
                        <a:pt x="45" y="51"/>
                        <a:pt x="45" y="51"/>
                      </a:cubicBezTo>
                      <a:cubicBezTo>
                        <a:pt x="43" y="53"/>
                        <a:pt x="37" y="50"/>
                        <a:pt x="34" y="50"/>
                      </a:cubicBezTo>
                      <a:cubicBezTo>
                        <a:pt x="31" y="51"/>
                        <a:pt x="28" y="53"/>
                        <a:pt x="25" y="56"/>
                      </a:cubicBezTo>
                      <a:cubicBezTo>
                        <a:pt x="23" y="58"/>
                        <a:pt x="21" y="60"/>
                        <a:pt x="17" y="60"/>
                      </a:cubicBezTo>
                      <a:cubicBezTo>
                        <a:pt x="16" y="60"/>
                        <a:pt x="12" y="60"/>
                        <a:pt x="12" y="57"/>
                      </a:cubicBezTo>
                      <a:cubicBezTo>
                        <a:pt x="11" y="58"/>
                        <a:pt x="7" y="56"/>
                        <a:pt x="6" y="55"/>
                      </a:cubicBezTo>
                      <a:cubicBezTo>
                        <a:pt x="4" y="54"/>
                        <a:pt x="0" y="54"/>
                        <a:pt x="3" y="51"/>
                      </a:cubicBezTo>
                      <a:cubicBezTo>
                        <a:pt x="4" y="49"/>
                        <a:pt x="5" y="51"/>
                        <a:pt x="6" y="51"/>
                      </a:cubicBezTo>
                      <a:cubicBezTo>
                        <a:pt x="8" y="50"/>
                        <a:pt x="7" y="48"/>
                        <a:pt x="7" y="47"/>
                      </a:cubicBezTo>
                      <a:cubicBezTo>
                        <a:pt x="7" y="45"/>
                        <a:pt x="5" y="44"/>
                        <a:pt x="4" y="43"/>
                      </a:cubicBezTo>
                      <a:cubicBezTo>
                        <a:pt x="4" y="42"/>
                        <a:pt x="3" y="41"/>
                        <a:pt x="3" y="40"/>
                      </a:cubicBezTo>
                      <a:cubicBezTo>
                        <a:pt x="2" y="38"/>
                        <a:pt x="3" y="38"/>
                        <a:pt x="1" y="38"/>
                      </a:cubicBezTo>
                      <a:cubicBezTo>
                        <a:pt x="2" y="35"/>
                        <a:pt x="2" y="35"/>
                        <a:pt x="4" y="33"/>
                      </a:cubicBezTo>
                      <a:cubicBezTo>
                        <a:pt x="6" y="32"/>
                        <a:pt x="3" y="27"/>
                        <a:pt x="4" y="25"/>
                      </a:cubicBezTo>
                      <a:cubicBezTo>
                        <a:pt x="6" y="20"/>
                        <a:pt x="12" y="23"/>
                        <a:pt x="13" y="18"/>
                      </a:cubicBezTo>
                      <a:cubicBezTo>
                        <a:pt x="14" y="18"/>
                        <a:pt x="15" y="18"/>
                        <a:pt x="15" y="18"/>
                      </a:cubicBezTo>
                      <a:cubicBezTo>
                        <a:pt x="16" y="17"/>
                        <a:pt x="15" y="16"/>
                        <a:pt x="16" y="14"/>
                      </a:cubicBezTo>
                      <a:cubicBezTo>
                        <a:pt x="18" y="16"/>
                        <a:pt x="23" y="16"/>
                        <a:pt x="25" y="13"/>
                      </a:cubicBezTo>
                      <a:cubicBezTo>
                        <a:pt x="26" y="12"/>
                        <a:pt x="28" y="14"/>
                        <a:pt x="30" y="14"/>
                      </a:cubicBezTo>
                      <a:cubicBezTo>
                        <a:pt x="31" y="14"/>
                        <a:pt x="32" y="12"/>
                        <a:pt x="33" y="11"/>
                      </a:cubicBezTo>
                      <a:cubicBezTo>
                        <a:pt x="34" y="11"/>
                        <a:pt x="39" y="6"/>
                        <a:pt x="37" y="5"/>
                      </a:cubicBezTo>
                      <a:cubicBezTo>
                        <a:pt x="37" y="5"/>
                        <a:pt x="39" y="2"/>
                        <a:pt x="40" y="2"/>
                      </a:cubicBezTo>
                      <a:cubicBezTo>
                        <a:pt x="42" y="0"/>
                        <a:pt x="42" y="3"/>
                        <a:pt x="44" y="3"/>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2" name="Freeform 20"/>
                <p:cNvSpPr>
                  <a:spLocks/>
                </p:cNvSpPr>
                <p:nvPr/>
              </p:nvSpPr>
              <p:spPr bwMode="auto">
                <a:xfrm>
                  <a:off x="4125913" y="5902325"/>
                  <a:ext cx="1004888" cy="882650"/>
                </a:xfrm>
                <a:custGeom>
                  <a:avLst/>
                  <a:gdLst/>
                  <a:ahLst/>
                  <a:cxnLst>
                    <a:cxn ang="0">
                      <a:pos x="73" y="8"/>
                    </a:cxn>
                    <a:cxn ang="0">
                      <a:pos x="83" y="4"/>
                    </a:cxn>
                    <a:cxn ang="0">
                      <a:pos x="91" y="5"/>
                    </a:cxn>
                    <a:cxn ang="0">
                      <a:pos x="100" y="9"/>
                    </a:cxn>
                    <a:cxn ang="0">
                      <a:pos x="101" y="15"/>
                    </a:cxn>
                    <a:cxn ang="0">
                      <a:pos x="107" y="32"/>
                    </a:cxn>
                    <a:cxn ang="0">
                      <a:pos x="109" y="42"/>
                    </a:cxn>
                    <a:cxn ang="0">
                      <a:pos x="106" y="48"/>
                    </a:cxn>
                    <a:cxn ang="0">
                      <a:pos x="110" y="55"/>
                    </a:cxn>
                    <a:cxn ang="0">
                      <a:pos x="113" y="66"/>
                    </a:cxn>
                    <a:cxn ang="0">
                      <a:pos x="105" y="67"/>
                    </a:cxn>
                    <a:cxn ang="0">
                      <a:pos x="103" y="65"/>
                    </a:cxn>
                    <a:cxn ang="0">
                      <a:pos x="100" y="68"/>
                    </a:cxn>
                    <a:cxn ang="0">
                      <a:pos x="90" y="72"/>
                    </a:cxn>
                    <a:cxn ang="0">
                      <a:pos x="87" y="76"/>
                    </a:cxn>
                    <a:cxn ang="0">
                      <a:pos x="90" y="88"/>
                    </a:cxn>
                    <a:cxn ang="0">
                      <a:pos x="89" y="98"/>
                    </a:cxn>
                    <a:cxn ang="0">
                      <a:pos x="83" y="99"/>
                    </a:cxn>
                    <a:cxn ang="0">
                      <a:pos x="79" y="98"/>
                    </a:cxn>
                    <a:cxn ang="0">
                      <a:pos x="74" y="96"/>
                    </a:cxn>
                    <a:cxn ang="0">
                      <a:pos x="68" y="90"/>
                    </a:cxn>
                    <a:cxn ang="0">
                      <a:pos x="62" y="83"/>
                    </a:cxn>
                    <a:cxn ang="0">
                      <a:pos x="42" y="72"/>
                    </a:cxn>
                    <a:cxn ang="0">
                      <a:pos x="33" y="80"/>
                    </a:cxn>
                    <a:cxn ang="0">
                      <a:pos x="22" y="90"/>
                    </a:cxn>
                    <a:cxn ang="0">
                      <a:pos x="15" y="81"/>
                    </a:cxn>
                    <a:cxn ang="0">
                      <a:pos x="24" y="72"/>
                    </a:cxn>
                    <a:cxn ang="0">
                      <a:pos x="20" y="53"/>
                    </a:cxn>
                    <a:cxn ang="0">
                      <a:pos x="8" y="40"/>
                    </a:cxn>
                    <a:cxn ang="0">
                      <a:pos x="4" y="40"/>
                    </a:cxn>
                    <a:cxn ang="0">
                      <a:pos x="1" y="16"/>
                    </a:cxn>
                    <a:cxn ang="0">
                      <a:pos x="5" y="8"/>
                    </a:cxn>
                    <a:cxn ang="0">
                      <a:pos x="11" y="11"/>
                    </a:cxn>
                    <a:cxn ang="0">
                      <a:pos x="24" y="20"/>
                    </a:cxn>
                    <a:cxn ang="0">
                      <a:pos x="31" y="9"/>
                    </a:cxn>
                    <a:cxn ang="0">
                      <a:pos x="39" y="12"/>
                    </a:cxn>
                    <a:cxn ang="0">
                      <a:pos x="48" y="11"/>
                    </a:cxn>
                    <a:cxn ang="0">
                      <a:pos x="59" y="3"/>
                    </a:cxn>
                    <a:cxn ang="0">
                      <a:pos x="69" y="5"/>
                    </a:cxn>
                  </a:cxnLst>
                  <a:rect l="0" t="0" r="r" b="b"/>
                  <a:pathLst>
                    <a:path w="115" h="101">
                      <a:moveTo>
                        <a:pt x="69" y="5"/>
                      </a:moveTo>
                      <a:cubicBezTo>
                        <a:pt x="70" y="8"/>
                        <a:pt x="71" y="8"/>
                        <a:pt x="73" y="8"/>
                      </a:cubicBezTo>
                      <a:cubicBezTo>
                        <a:pt x="75" y="8"/>
                        <a:pt x="77" y="6"/>
                        <a:pt x="78" y="6"/>
                      </a:cubicBezTo>
                      <a:cubicBezTo>
                        <a:pt x="80" y="5"/>
                        <a:pt x="81" y="5"/>
                        <a:pt x="83" y="4"/>
                      </a:cubicBezTo>
                      <a:cubicBezTo>
                        <a:pt x="85" y="4"/>
                        <a:pt x="86" y="4"/>
                        <a:pt x="87" y="4"/>
                      </a:cubicBezTo>
                      <a:cubicBezTo>
                        <a:pt x="89" y="4"/>
                        <a:pt x="90" y="5"/>
                        <a:pt x="91" y="5"/>
                      </a:cubicBezTo>
                      <a:cubicBezTo>
                        <a:pt x="93" y="5"/>
                        <a:pt x="96" y="2"/>
                        <a:pt x="98" y="4"/>
                      </a:cubicBezTo>
                      <a:cubicBezTo>
                        <a:pt x="96" y="6"/>
                        <a:pt x="103" y="7"/>
                        <a:pt x="100" y="9"/>
                      </a:cubicBezTo>
                      <a:cubicBezTo>
                        <a:pt x="101" y="9"/>
                        <a:pt x="101" y="10"/>
                        <a:pt x="102" y="10"/>
                      </a:cubicBezTo>
                      <a:cubicBezTo>
                        <a:pt x="100" y="11"/>
                        <a:pt x="104" y="15"/>
                        <a:pt x="101" y="15"/>
                      </a:cubicBezTo>
                      <a:cubicBezTo>
                        <a:pt x="102" y="17"/>
                        <a:pt x="106" y="24"/>
                        <a:pt x="103" y="25"/>
                      </a:cubicBezTo>
                      <a:cubicBezTo>
                        <a:pt x="106" y="27"/>
                        <a:pt x="106" y="29"/>
                        <a:pt x="107" y="32"/>
                      </a:cubicBezTo>
                      <a:cubicBezTo>
                        <a:pt x="108" y="34"/>
                        <a:pt x="110" y="38"/>
                        <a:pt x="107" y="38"/>
                      </a:cubicBezTo>
                      <a:cubicBezTo>
                        <a:pt x="108" y="40"/>
                        <a:pt x="109" y="40"/>
                        <a:pt x="109" y="42"/>
                      </a:cubicBezTo>
                      <a:cubicBezTo>
                        <a:pt x="109" y="43"/>
                        <a:pt x="110" y="46"/>
                        <a:pt x="108" y="46"/>
                      </a:cubicBezTo>
                      <a:cubicBezTo>
                        <a:pt x="110" y="48"/>
                        <a:pt x="108" y="47"/>
                        <a:pt x="106" y="48"/>
                      </a:cubicBezTo>
                      <a:cubicBezTo>
                        <a:pt x="107" y="49"/>
                        <a:pt x="108" y="49"/>
                        <a:pt x="109" y="49"/>
                      </a:cubicBezTo>
                      <a:cubicBezTo>
                        <a:pt x="110" y="51"/>
                        <a:pt x="109" y="53"/>
                        <a:pt x="110" y="55"/>
                      </a:cubicBezTo>
                      <a:cubicBezTo>
                        <a:pt x="112" y="57"/>
                        <a:pt x="112" y="58"/>
                        <a:pt x="113" y="61"/>
                      </a:cubicBezTo>
                      <a:cubicBezTo>
                        <a:pt x="113" y="63"/>
                        <a:pt x="115" y="65"/>
                        <a:pt x="113" y="66"/>
                      </a:cubicBezTo>
                      <a:cubicBezTo>
                        <a:pt x="111" y="66"/>
                        <a:pt x="110" y="67"/>
                        <a:pt x="109" y="67"/>
                      </a:cubicBezTo>
                      <a:cubicBezTo>
                        <a:pt x="108" y="67"/>
                        <a:pt x="106" y="66"/>
                        <a:pt x="105" y="67"/>
                      </a:cubicBezTo>
                      <a:cubicBezTo>
                        <a:pt x="105" y="66"/>
                        <a:pt x="105" y="64"/>
                        <a:pt x="104" y="64"/>
                      </a:cubicBezTo>
                      <a:cubicBezTo>
                        <a:pt x="103" y="64"/>
                        <a:pt x="103" y="65"/>
                        <a:pt x="103" y="65"/>
                      </a:cubicBezTo>
                      <a:cubicBezTo>
                        <a:pt x="101" y="66"/>
                        <a:pt x="101" y="66"/>
                        <a:pt x="100" y="67"/>
                      </a:cubicBezTo>
                      <a:cubicBezTo>
                        <a:pt x="100" y="67"/>
                        <a:pt x="100" y="68"/>
                        <a:pt x="100" y="68"/>
                      </a:cubicBezTo>
                      <a:cubicBezTo>
                        <a:pt x="97" y="68"/>
                        <a:pt x="95" y="68"/>
                        <a:pt x="93" y="70"/>
                      </a:cubicBezTo>
                      <a:cubicBezTo>
                        <a:pt x="92" y="70"/>
                        <a:pt x="90" y="71"/>
                        <a:pt x="90" y="72"/>
                      </a:cubicBezTo>
                      <a:cubicBezTo>
                        <a:pt x="90" y="73"/>
                        <a:pt x="91" y="74"/>
                        <a:pt x="90" y="75"/>
                      </a:cubicBezTo>
                      <a:cubicBezTo>
                        <a:pt x="89" y="76"/>
                        <a:pt x="88" y="75"/>
                        <a:pt x="87" y="76"/>
                      </a:cubicBezTo>
                      <a:cubicBezTo>
                        <a:pt x="87" y="77"/>
                        <a:pt x="88" y="78"/>
                        <a:pt x="88" y="79"/>
                      </a:cubicBezTo>
                      <a:cubicBezTo>
                        <a:pt x="88" y="82"/>
                        <a:pt x="88" y="86"/>
                        <a:pt x="90" y="88"/>
                      </a:cubicBezTo>
                      <a:cubicBezTo>
                        <a:pt x="89" y="89"/>
                        <a:pt x="87" y="89"/>
                        <a:pt x="86" y="90"/>
                      </a:cubicBezTo>
                      <a:cubicBezTo>
                        <a:pt x="89" y="92"/>
                        <a:pt x="92" y="94"/>
                        <a:pt x="89" y="98"/>
                      </a:cubicBezTo>
                      <a:cubicBezTo>
                        <a:pt x="88" y="99"/>
                        <a:pt x="86" y="100"/>
                        <a:pt x="84" y="100"/>
                      </a:cubicBezTo>
                      <a:cubicBezTo>
                        <a:pt x="83" y="100"/>
                        <a:pt x="83" y="98"/>
                        <a:pt x="83" y="99"/>
                      </a:cubicBezTo>
                      <a:cubicBezTo>
                        <a:pt x="82" y="100"/>
                        <a:pt x="81" y="100"/>
                        <a:pt x="80" y="101"/>
                      </a:cubicBezTo>
                      <a:cubicBezTo>
                        <a:pt x="79" y="98"/>
                        <a:pt x="79" y="98"/>
                        <a:pt x="79" y="98"/>
                      </a:cubicBezTo>
                      <a:cubicBezTo>
                        <a:pt x="78" y="97"/>
                        <a:pt x="78" y="98"/>
                        <a:pt x="77" y="98"/>
                      </a:cubicBezTo>
                      <a:cubicBezTo>
                        <a:pt x="75" y="98"/>
                        <a:pt x="74" y="97"/>
                        <a:pt x="74" y="96"/>
                      </a:cubicBezTo>
                      <a:cubicBezTo>
                        <a:pt x="73" y="95"/>
                        <a:pt x="72" y="91"/>
                        <a:pt x="74" y="91"/>
                      </a:cubicBezTo>
                      <a:cubicBezTo>
                        <a:pt x="73" y="87"/>
                        <a:pt x="70" y="89"/>
                        <a:pt x="68" y="90"/>
                      </a:cubicBezTo>
                      <a:cubicBezTo>
                        <a:pt x="68" y="88"/>
                        <a:pt x="67" y="89"/>
                        <a:pt x="66" y="89"/>
                      </a:cubicBezTo>
                      <a:cubicBezTo>
                        <a:pt x="64" y="89"/>
                        <a:pt x="63" y="84"/>
                        <a:pt x="62" y="83"/>
                      </a:cubicBezTo>
                      <a:cubicBezTo>
                        <a:pt x="58" y="79"/>
                        <a:pt x="53" y="74"/>
                        <a:pt x="48" y="72"/>
                      </a:cubicBezTo>
                      <a:cubicBezTo>
                        <a:pt x="46" y="71"/>
                        <a:pt x="44" y="70"/>
                        <a:pt x="42" y="72"/>
                      </a:cubicBezTo>
                      <a:cubicBezTo>
                        <a:pt x="41" y="73"/>
                        <a:pt x="41" y="76"/>
                        <a:pt x="39" y="76"/>
                      </a:cubicBezTo>
                      <a:cubicBezTo>
                        <a:pt x="37" y="76"/>
                        <a:pt x="35" y="79"/>
                        <a:pt x="33" y="80"/>
                      </a:cubicBezTo>
                      <a:cubicBezTo>
                        <a:pt x="31" y="81"/>
                        <a:pt x="30" y="82"/>
                        <a:pt x="30" y="85"/>
                      </a:cubicBezTo>
                      <a:cubicBezTo>
                        <a:pt x="31" y="89"/>
                        <a:pt x="26" y="93"/>
                        <a:pt x="22" y="90"/>
                      </a:cubicBezTo>
                      <a:cubicBezTo>
                        <a:pt x="20" y="88"/>
                        <a:pt x="19" y="86"/>
                        <a:pt x="17" y="84"/>
                      </a:cubicBezTo>
                      <a:cubicBezTo>
                        <a:pt x="17" y="83"/>
                        <a:pt x="16" y="82"/>
                        <a:pt x="15" y="81"/>
                      </a:cubicBezTo>
                      <a:cubicBezTo>
                        <a:pt x="16" y="81"/>
                        <a:pt x="16" y="80"/>
                        <a:pt x="17" y="79"/>
                      </a:cubicBezTo>
                      <a:cubicBezTo>
                        <a:pt x="19" y="76"/>
                        <a:pt x="22" y="75"/>
                        <a:pt x="24" y="72"/>
                      </a:cubicBezTo>
                      <a:cubicBezTo>
                        <a:pt x="27" y="69"/>
                        <a:pt x="23" y="64"/>
                        <a:pt x="23" y="60"/>
                      </a:cubicBezTo>
                      <a:cubicBezTo>
                        <a:pt x="21" y="61"/>
                        <a:pt x="20" y="54"/>
                        <a:pt x="20" y="53"/>
                      </a:cubicBezTo>
                      <a:cubicBezTo>
                        <a:pt x="20" y="47"/>
                        <a:pt x="15" y="43"/>
                        <a:pt x="11" y="40"/>
                      </a:cubicBezTo>
                      <a:cubicBezTo>
                        <a:pt x="10" y="41"/>
                        <a:pt x="10" y="40"/>
                        <a:pt x="8" y="40"/>
                      </a:cubicBezTo>
                      <a:cubicBezTo>
                        <a:pt x="7" y="39"/>
                        <a:pt x="6" y="39"/>
                        <a:pt x="5" y="39"/>
                      </a:cubicBezTo>
                      <a:cubicBezTo>
                        <a:pt x="4" y="39"/>
                        <a:pt x="4" y="40"/>
                        <a:pt x="4" y="40"/>
                      </a:cubicBezTo>
                      <a:cubicBezTo>
                        <a:pt x="3" y="39"/>
                        <a:pt x="1" y="39"/>
                        <a:pt x="0" y="39"/>
                      </a:cubicBezTo>
                      <a:cubicBezTo>
                        <a:pt x="2" y="31"/>
                        <a:pt x="0" y="23"/>
                        <a:pt x="1" y="16"/>
                      </a:cubicBezTo>
                      <a:cubicBezTo>
                        <a:pt x="2" y="17"/>
                        <a:pt x="5" y="13"/>
                        <a:pt x="5" y="12"/>
                      </a:cubicBezTo>
                      <a:cubicBezTo>
                        <a:pt x="5" y="10"/>
                        <a:pt x="4" y="9"/>
                        <a:pt x="5" y="8"/>
                      </a:cubicBezTo>
                      <a:cubicBezTo>
                        <a:pt x="5" y="6"/>
                        <a:pt x="8" y="6"/>
                        <a:pt x="9" y="6"/>
                      </a:cubicBezTo>
                      <a:cubicBezTo>
                        <a:pt x="9" y="8"/>
                        <a:pt x="9" y="9"/>
                        <a:pt x="11" y="11"/>
                      </a:cubicBezTo>
                      <a:cubicBezTo>
                        <a:pt x="12" y="12"/>
                        <a:pt x="14" y="14"/>
                        <a:pt x="16" y="15"/>
                      </a:cubicBezTo>
                      <a:cubicBezTo>
                        <a:pt x="18" y="16"/>
                        <a:pt x="22" y="20"/>
                        <a:pt x="24" y="20"/>
                      </a:cubicBezTo>
                      <a:cubicBezTo>
                        <a:pt x="26" y="19"/>
                        <a:pt x="27" y="14"/>
                        <a:pt x="28" y="12"/>
                      </a:cubicBezTo>
                      <a:cubicBezTo>
                        <a:pt x="29" y="11"/>
                        <a:pt x="30" y="9"/>
                        <a:pt x="31" y="9"/>
                      </a:cubicBezTo>
                      <a:cubicBezTo>
                        <a:pt x="33" y="9"/>
                        <a:pt x="34" y="12"/>
                        <a:pt x="36" y="10"/>
                      </a:cubicBezTo>
                      <a:cubicBezTo>
                        <a:pt x="37" y="10"/>
                        <a:pt x="38" y="12"/>
                        <a:pt x="39" y="12"/>
                      </a:cubicBezTo>
                      <a:cubicBezTo>
                        <a:pt x="41" y="12"/>
                        <a:pt x="42" y="10"/>
                        <a:pt x="43" y="9"/>
                      </a:cubicBezTo>
                      <a:cubicBezTo>
                        <a:pt x="45" y="8"/>
                        <a:pt x="46" y="10"/>
                        <a:pt x="48" y="11"/>
                      </a:cubicBezTo>
                      <a:cubicBezTo>
                        <a:pt x="50" y="12"/>
                        <a:pt x="52" y="9"/>
                        <a:pt x="54" y="8"/>
                      </a:cubicBezTo>
                      <a:cubicBezTo>
                        <a:pt x="56" y="6"/>
                        <a:pt x="57" y="5"/>
                        <a:pt x="59" y="3"/>
                      </a:cubicBezTo>
                      <a:cubicBezTo>
                        <a:pt x="60" y="2"/>
                        <a:pt x="61" y="0"/>
                        <a:pt x="63" y="0"/>
                      </a:cubicBezTo>
                      <a:cubicBezTo>
                        <a:pt x="65" y="1"/>
                        <a:pt x="66" y="5"/>
                        <a:pt x="69" y="5"/>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3" name="Freeform 22"/>
                <p:cNvSpPr>
                  <a:spLocks/>
                </p:cNvSpPr>
                <p:nvPr/>
              </p:nvSpPr>
              <p:spPr bwMode="auto">
                <a:xfrm>
                  <a:off x="5103813" y="4479925"/>
                  <a:ext cx="628650" cy="1073150"/>
                </a:xfrm>
                <a:custGeom>
                  <a:avLst/>
                  <a:gdLst/>
                  <a:ahLst/>
                  <a:cxnLst>
                    <a:cxn ang="0">
                      <a:pos x="19" y="3"/>
                    </a:cxn>
                    <a:cxn ang="0">
                      <a:pos x="35" y="7"/>
                    </a:cxn>
                    <a:cxn ang="0">
                      <a:pos x="38" y="9"/>
                    </a:cxn>
                    <a:cxn ang="0">
                      <a:pos x="53" y="8"/>
                    </a:cxn>
                    <a:cxn ang="0">
                      <a:pos x="58" y="4"/>
                    </a:cxn>
                    <a:cxn ang="0">
                      <a:pos x="66" y="1"/>
                    </a:cxn>
                    <a:cxn ang="0">
                      <a:pos x="70" y="11"/>
                    </a:cxn>
                    <a:cxn ang="0">
                      <a:pos x="68" y="21"/>
                    </a:cxn>
                    <a:cxn ang="0">
                      <a:pos x="63" y="22"/>
                    </a:cxn>
                    <a:cxn ang="0">
                      <a:pos x="61" y="25"/>
                    </a:cxn>
                    <a:cxn ang="0">
                      <a:pos x="53" y="26"/>
                    </a:cxn>
                    <a:cxn ang="0">
                      <a:pos x="52" y="28"/>
                    </a:cxn>
                    <a:cxn ang="0">
                      <a:pos x="52" y="40"/>
                    </a:cxn>
                    <a:cxn ang="0">
                      <a:pos x="54" y="54"/>
                    </a:cxn>
                    <a:cxn ang="0">
                      <a:pos x="60" y="64"/>
                    </a:cxn>
                    <a:cxn ang="0">
                      <a:pos x="63" y="73"/>
                    </a:cxn>
                    <a:cxn ang="0">
                      <a:pos x="57" y="81"/>
                    </a:cxn>
                    <a:cxn ang="0">
                      <a:pos x="49" y="81"/>
                    </a:cxn>
                    <a:cxn ang="0">
                      <a:pos x="44" y="94"/>
                    </a:cxn>
                    <a:cxn ang="0">
                      <a:pos x="40" y="106"/>
                    </a:cxn>
                    <a:cxn ang="0">
                      <a:pos x="33" y="123"/>
                    </a:cxn>
                    <a:cxn ang="0">
                      <a:pos x="28" y="120"/>
                    </a:cxn>
                    <a:cxn ang="0">
                      <a:pos x="22" y="104"/>
                    </a:cxn>
                    <a:cxn ang="0">
                      <a:pos x="12" y="77"/>
                    </a:cxn>
                    <a:cxn ang="0">
                      <a:pos x="17" y="69"/>
                    </a:cxn>
                    <a:cxn ang="0">
                      <a:pos x="19" y="56"/>
                    </a:cxn>
                    <a:cxn ang="0">
                      <a:pos x="15" y="53"/>
                    </a:cxn>
                    <a:cxn ang="0">
                      <a:pos x="10" y="43"/>
                    </a:cxn>
                    <a:cxn ang="0">
                      <a:pos x="8" y="39"/>
                    </a:cxn>
                    <a:cxn ang="0">
                      <a:pos x="6" y="34"/>
                    </a:cxn>
                    <a:cxn ang="0">
                      <a:pos x="7" y="27"/>
                    </a:cxn>
                    <a:cxn ang="0">
                      <a:pos x="1" y="17"/>
                    </a:cxn>
                    <a:cxn ang="0">
                      <a:pos x="6" y="9"/>
                    </a:cxn>
                    <a:cxn ang="0">
                      <a:pos x="3" y="0"/>
                    </a:cxn>
                  </a:cxnLst>
                  <a:rect l="0" t="0" r="r" b="b"/>
                  <a:pathLst>
                    <a:path w="72" h="123">
                      <a:moveTo>
                        <a:pt x="15" y="0"/>
                      </a:moveTo>
                      <a:cubicBezTo>
                        <a:pt x="16" y="1"/>
                        <a:pt x="19" y="1"/>
                        <a:pt x="19" y="3"/>
                      </a:cubicBezTo>
                      <a:cubicBezTo>
                        <a:pt x="20" y="0"/>
                        <a:pt x="26" y="3"/>
                        <a:pt x="28" y="4"/>
                      </a:cubicBezTo>
                      <a:cubicBezTo>
                        <a:pt x="30" y="4"/>
                        <a:pt x="33" y="5"/>
                        <a:pt x="35" y="7"/>
                      </a:cubicBezTo>
                      <a:cubicBezTo>
                        <a:pt x="37" y="8"/>
                        <a:pt x="35" y="9"/>
                        <a:pt x="34" y="11"/>
                      </a:cubicBezTo>
                      <a:cubicBezTo>
                        <a:pt x="35" y="10"/>
                        <a:pt x="36" y="8"/>
                        <a:pt x="38" y="9"/>
                      </a:cubicBezTo>
                      <a:cubicBezTo>
                        <a:pt x="40" y="9"/>
                        <a:pt x="43" y="10"/>
                        <a:pt x="46" y="10"/>
                      </a:cubicBezTo>
                      <a:cubicBezTo>
                        <a:pt x="48" y="10"/>
                        <a:pt x="51" y="9"/>
                        <a:pt x="53" y="8"/>
                      </a:cubicBezTo>
                      <a:cubicBezTo>
                        <a:pt x="53" y="7"/>
                        <a:pt x="55" y="4"/>
                        <a:pt x="56" y="5"/>
                      </a:cubicBezTo>
                      <a:cubicBezTo>
                        <a:pt x="56" y="4"/>
                        <a:pt x="57" y="3"/>
                        <a:pt x="58" y="4"/>
                      </a:cubicBezTo>
                      <a:cubicBezTo>
                        <a:pt x="57" y="1"/>
                        <a:pt x="61" y="0"/>
                        <a:pt x="62" y="0"/>
                      </a:cubicBezTo>
                      <a:cubicBezTo>
                        <a:pt x="64" y="0"/>
                        <a:pt x="65" y="0"/>
                        <a:pt x="66" y="1"/>
                      </a:cubicBezTo>
                      <a:cubicBezTo>
                        <a:pt x="69" y="1"/>
                        <a:pt x="68" y="3"/>
                        <a:pt x="70" y="5"/>
                      </a:cubicBezTo>
                      <a:cubicBezTo>
                        <a:pt x="72" y="6"/>
                        <a:pt x="70" y="9"/>
                        <a:pt x="70" y="11"/>
                      </a:cubicBezTo>
                      <a:cubicBezTo>
                        <a:pt x="70" y="13"/>
                        <a:pt x="71" y="18"/>
                        <a:pt x="70" y="19"/>
                      </a:cubicBezTo>
                      <a:cubicBezTo>
                        <a:pt x="72" y="19"/>
                        <a:pt x="69" y="21"/>
                        <a:pt x="68" y="21"/>
                      </a:cubicBezTo>
                      <a:cubicBezTo>
                        <a:pt x="66" y="22"/>
                        <a:pt x="65" y="20"/>
                        <a:pt x="63" y="21"/>
                      </a:cubicBezTo>
                      <a:cubicBezTo>
                        <a:pt x="64" y="21"/>
                        <a:pt x="64" y="22"/>
                        <a:pt x="63" y="22"/>
                      </a:cubicBezTo>
                      <a:cubicBezTo>
                        <a:pt x="63" y="23"/>
                        <a:pt x="63" y="23"/>
                        <a:pt x="63" y="24"/>
                      </a:cubicBezTo>
                      <a:cubicBezTo>
                        <a:pt x="62" y="24"/>
                        <a:pt x="62" y="25"/>
                        <a:pt x="61" y="25"/>
                      </a:cubicBezTo>
                      <a:cubicBezTo>
                        <a:pt x="60" y="25"/>
                        <a:pt x="58" y="25"/>
                        <a:pt x="58" y="24"/>
                      </a:cubicBezTo>
                      <a:cubicBezTo>
                        <a:pt x="57" y="24"/>
                        <a:pt x="55" y="25"/>
                        <a:pt x="53" y="26"/>
                      </a:cubicBezTo>
                      <a:cubicBezTo>
                        <a:pt x="54" y="27"/>
                        <a:pt x="55" y="27"/>
                        <a:pt x="55" y="27"/>
                      </a:cubicBezTo>
                      <a:cubicBezTo>
                        <a:pt x="54" y="28"/>
                        <a:pt x="53" y="29"/>
                        <a:pt x="52" y="28"/>
                      </a:cubicBezTo>
                      <a:cubicBezTo>
                        <a:pt x="53" y="30"/>
                        <a:pt x="53" y="33"/>
                        <a:pt x="53" y="36"/>
                      </a:cubicBezTo>
                      <a:cubicBezTo>
                        <a:pt x="53" y="37"/>
                        <a:pt x="52" y="38"/>
                        <a:pt x="52" y="40"/>
                      </a:cubicBezTo>
                      <a:cubicBezTo>
                        <a:pt x="52" y="41"/>
                        <a:pt x="53" y="41"/>
                        <a:pt x="53" y="42"/>
                      </a:cubicBezTo>
                      <a:cubicBezTo>
                        <a:pt x="54" y="46"/>
                        <a:pt x="53" y="50"/>
                        <a:pt x="54" y="54"/>
                      </a:cubicBezTo>
                      <a:cubicBezTo>
                        <a:pt x="55" y="56"/>
                        <a:pt x="55" y="58"/>
                        <a:pt x="58" y="59"/>
                      </a:cubicBezTo>
                      <a:cubicBezTo>
                        <a:pt x="57" y="60"/>
                        <a:pt x="60" y="62"/>
                        <a:pt x="60" y="64"/>
                      </a:cubicBezTo>
                      <a:cubicBezTo>
                        <a:pt x="60" y="66"/>
                        <a:pt x="60" y="68"/>
                        <a:pt x="60" y="70"/>
                      </a:cubicBezTo>
                      <a:cubicBezTo>
                        <a:pt x="60" y="72"/>
                        <a:pt x="62" y="72"/>
                        <a:pt x="63" y="73"/>
                      </a:cubicBezTo>
                      <a:cubicBezTo>
                        <a:pt x="64" y="74"/>
                        <a:pt x="61" y="80"/>
                        <a:pt x="60" y="81"/>
                      </a:cubicBezTo>
                      <a:cubicBezTo>
                        <a:pt x="59" y="81"/>
                        <a:pt x="58" y="81"/>
                        <a:pt x="57" y="81"/>
                      </a:cubicBezTo>
                      <a:cubicBezTo>
                        <a:pt x="56" y="81"/>
                        <a:pt x="54" y="83"/>
                        <a:pt x="53" y="83"/>
                      </a:cubicBezTo>
                      <a:cubicBezTo>
                        <a:pt x="52" y="83"/>
                        <a:pt x="51" y="80"/>
                        <a:pt x="49" y="81"/>
                      </a:cubicBezTo>
                      <a:cubicBezTo>
                        <a:pt x="47" y="83"/>
                        <a:pt x="46" y="87"/>
                        <a:pt x="45" y="90"/>
                      </a:cubicBezTo>
                      <a:cubicBezTo>
                        <a:pt x="45" y="91"/>
                        <a:pt x="44" y="93"/>
                        <a:pt x="44" y="94"/>
                      </a:cubicBezTo>
                      <a:cubicBezTo>
                        <a:pt x="45" y="95"/>
                        <a:pt x="45" y="97"/>
                        <a:pt x="45" y="98"/>
                      </a:cubicBezTo>
                      <a:cubicBezTo>
                        <a:pt x="45" y="101"/>
                        <a:pt x="43" y="104"/>
                        <a:pt x="40" y="106"/>
                      </a:cubicBezTo>
                      <a:cubicBezTo>
                        <a:pt x="36" y="107"/>
                        <a:pt x="36" y="109"/>
                        <a:pt x="36" y="113"/>
                      </a:cubicBezTo>
                      <a:cubicBezTo>
                        <a:pt x="37" y="116"/>
                        <a:pt x="34" y="120"/>
                        <a:pt x="33" y="123"/>
                      </a:cubicBezTo>
                      <a:cubicBezTo>
                        <a:pt x="32" y="123"/>
                        <a:pt x="32" y="120"/>
                        <a:pt x="31" y="121"/>
                      </a:cubicBezTo>
                      <a:cubicBezTo>
                        <a:pt x="30" y="120"/>
                        <a:pt x="30" y="119"/>
                        <a:pt x="28" y="120"/>
                      </a:cubicBezTo>
                      <a:cubicBezTo>
                        <a:pt x="28" y="116"/>
                        <a:pt x="27" y="114"/>
                        <a:pt x="25" y="111"/>
                      </a:cubicBezTo>
                      <a:cubicBezTo>
                        <a:pt x="23" y="109"/>
                        <a:pt x="23" y="107"/>
                        <a:pt x="22" y="104"/>
                      </a:cubicBezTo>
                      <a:cubicBezTo>
                        <a:pt x="21" y="97"/>
                        <a:pt x="19" y="90"/>
                        <a:pt x="15" y="85"/>
                      </a:cubicBezTo>
                      <a:cubicBezTo>
                        <a:pt x="13" y="83"/>
                        <a:pt x="11" y="80"/>
                        <a:pt x="12" y="77"/>
                      </a:cubicBezTo>
                      <a:cubicBezTo>
                        <a:pt x="12" y="76"/>
                        <a:pt x="13" y="75"/>
                        <a:pt x="14" y="74"/>
                      </a:cubicBezTo>
                      <a:cubicBezTo>
                        <a:pt x="16" y="72"/>
                        <a:pt x="16" y="71"/>
                        <a:pt x="17" y="69"/>
                      </a:cubicBezTo>
                      <a:cubicBezTo>
                        <a:pt x="19" y="67"/>
                        <a:pt x="21" y="63"/>
                        <a:pt x="21" y="60"/>
                      </a:cubicBezTo>
                      <a:cubicBezTo>
                        <a:pt x="21" y="59"/>
                        <a:pt x="20" y="57"/>
                        <a:pt x="19" y="56"/>
                      </a:cubicBezTo>
                      <a:cubicBezTo>
                        <a:pt x="19" y="54"/>
                        <a:pt x="18" y="53"/>
                        <a:pt x="18" y="51"/>
                      </a:cubicBezTo>
                      <a:cubicBezTo>
                        <a:pt x="17" y="52"/>
                        <a:pt x="17" y="55"/>
                        <a:pt x="15" y="53"/>
                      </a:cubicBezTo>
                      <a:cubicBezTo>
                        <a:pt x="13" y="52"/>
                        <a:pt x="12" y="50"/>
                        <a:pt x="12" y="48"/>
                      </a:cubicBezTo>
                      <a:cubicBezTo>
                        <a:pt x="11" y="45"/>
                        <a:pt x="12" y="44"/>
                        <a:pt x="10" y="43"/>
                      </a:cubicBezTo>
                      <a:cubicBezTo>
                        <a:pt x="8" y="42"/>
                        <a:pt x="6" y="41"/>
                        <a:pt x="4" y="40"/>
                      </a:cubicBezTo>
                      <a:cubicBezTo>
                        <a:pt x="6" y="40"/>
                        <a:pt x="7" y="39"/>
                        <a:pt x="8" y="39"/>
                      </a:cubicBezTo>
                      <a:cubicBezTo>
                        <a:pt x="7" y="38"/>
                        <a:pt x="7" y="37"/>
                        <a:pt x="6" y="36"/>
                      </a:cubicBezTo>
                      <a:cubicBezTo>
                        <a:pt x="5" y="35"/>
                        <a:pt x="6" y="34"/>
                        <a:pt x="6" y="34"/>
                      </a:cubicBezTo>
                      <a:cubicBezTo>
                        <a:pt x="6" y="33"/>
                        <a:pt x="5" y="33"/>
                        <a:pt x="5" y="32"/>
                      </a:cubicBezTo>
                      <a:cubicBezTo>
                        <a:pt x="4" y="31"/>
                        <a:pt x="6" y="28"/>
                        <a:pt x="7" y="27"/>
                      </a:cubicBezTo>
                      <a:cubicBezTo>
                        <a:pt x="8" y="25"/>
                        <a:pt x="9" y="24"/>
                        <a:pt x="7" y="22"/>
                      </a:cubicBezTo>
                      <a:cubicBezTo>
                        <a:pt x="6" y="21"/>
                        <a:pt x="0" y="19"/>
                        <a:pt x="1" y="17"/>
                      </a:cubicBezTo>
                      <a:cubicBezTo>
                        <a:pt x="2" y="16"/>
                        <a:pt x="3" y="15"/>
                        <a:pt x="3" y="13"/>
                      </a:cubicBezTo>
                      <a:cubicBezTo>
                        <a:pt x="4" y="12"/>
                        <a:pt x="6" y="10"/>
                        <a:pt x="6" y="9"/>
                      </a:cubicBezTo>
                      <a:cubicBezTo>
                        <a:pt x="4" y="10"/>
                        <a:pt x="5" y="6"/>
                        <a:pt x="5" y="6"/>
                      </a:cubicBezTo>
                      <a:cubicBezTo>
                        <a:pt x="5" y="4"/>
                        <a:pt x="4" y="2"/>
                        <a:pt x="3" y="0"/>
                      </a:cubicBezTo>
                      <a:cubicBezTo>
                        <a:pt x="7" y="0"/>
                        <a:pt x="11" y="0"/>
                        <a:pt x="15"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4" name="Freeform 24"/>
                <p:cNvSpPr>
                  <a:spLocks noEditPoints="1"/>
                </p:cNvSpPr>
                <p:nvPr/>
              </p:nvSpPr>
              <p:spPr bwMode="auto">
                <a:xfrm>
                  <a:off x="2982913" y="4732338"/>
                  <a:ext cx="1282700" cy="1222375"/>
                </a:xfrm>
                <a:custGeom>
                  <a:avLst/>
                  <a:gdLst/>
                  <a:ahLst/>
                  <a:cxnLst>
                    <a:cxn ang="0">
                      <a:pos x="82" y="9"/>
                    </a:cxn>
                    <a:cxn ang="0">
                      <a:pos x="85" y="7"/>
                    </a:cxn>
                    <a:cxn ang="0">
                      <a:pos x="88" y="5"/>
                    </a:cxn>
                    <a:cxn ang="0">
                      <a:pos x="146" y="23"/>
                    </a:cxn>
                    <a:cxn ang="0">
                      <a:pos x="147" y="27"/>
                    </a:cxn>
                    <a:cxn ang="0">
                      <a:pos x="139" y="36"/>
                    </a:cxn>
                    <a:cxn ang="0">
                      <a:pos x="118" y="43"/>
                    </a:cxn>
                    <a:cxn ang="0">
                      <a:pos x="125" y="57"/>
                    </a:cxn>
                    <a:cxn ang="0">
                      <a:pos x="125" y="71"/>
                    </a:cxn>
                    <a:cxn ang="0">
                      <a:pos x="104" y="88"/>
                    </a:cxn>
                    <a:cxn ang="0">
                      <a:pos x="93" y="99"/>
                    </a:cxn>
                    <a:cxn ang="0">
                      <a:pos x="86" y="90"/>
                    </a:cxn>
                    <a:cxn ang="0">
                      <a:pos x="76" y="84"/>
                    </a:cxn>
                    <a:cxn ang="0">
                      <a:pos x="69" y="87"/>
                    </a:cxn>
                    <a:cxn ang="0">
                      <a:pos x="75" y="105"/>
                    </a:cxn>
                    <a:cxn ang="0">
                      <a:pos x="60" y="140"/>
                    </a:cxn>
                    <a:cxn ang="0">
                      <a:pos x="49" y="129"/>
                    </a:cxn>
                    <a:cxn ang="0">
                      <a:pos x="37" y="118"/>
                    </a:cxn>
                    <a:cxn ang="0">
                      <a:pos x="11" y="118"/>
                    </a:cxn>
                    <a:cxn ang="0">
                      <a:pos x="4" y="115"/>
                    </a:cxn>
                    <a:cxn ang="0">
                      <a:pos x="6" y="109"/>
                    </a:cxn>
                    <a:cxn ang="0">
                      <a:pos x="0" y="97"/>
                    </a:cxn>
                    <a:cxn ang="0">
                      <a:pos x="7" y="95"/>
                    </a:cxn>
                    <a:cxn ang="0">
                      <a:pos x="4" y="91"/>
                    </a:cxn>
                    <a:cxn ang="0">
                      <a:pos x="14" y="79"/>
                    </a:cxn>
                    <a:cxn ang="0">
                      <a:pos x="17" y="68"/>
                    </a:cxn>
                    <a:cxn ang="0">
                      <a:pos x="8" y="65"/>
                    </a:cxn>
                    <a:cxn ang="0">
                      <a:pos x="9" y="58"/>
                    </a:cxn>
                    <a:cxn ang="0">
                      <a:pos x="31" y="47"/>
                    </a:cxn>
                    <a:cxn ang="0">
                      <a:pos x="42" y="47"/>
                    </a:cxn>
                    <a:cxn ang="0">
                      <a:pos x="48" y="52"/>
                    </a:cxn>
                    <a:cxn ang="0">
                      <a:pos x="55" y="47"/>
                    </a:cxn>
                    <a:cxn ang="0">
                      <a:pos x="57" y="41"/>
                    </a:cxn>
                    <a:cxn ang="0">
                      <a:pos x="64" y="30"/>
                    </a:cxn>
                    <a:cxn ang="0">
                      <a:pos x="82" y="10"/>
                    </a:cxn>
                    <a:cxn ang="0">
                      <a:pos x="107" y="26"/>
                    </a:cxn>
                    <a:cxn ang="0">
                      <a:pos x="126" y="7"/>
                    </a:cxn>
                    <a:cxn ang="0">
                      <a:pos x="146" y="23"/>
                    </a:cxn>
                  </a:cxnLst>
                  <a:rect l="0" t="0" r="r" b="b"/>
                  <a:pathLst>
                    <a:path w="147" h="140">
                      <a:moveTo>
                        <a:pt x="84" y="7"/>
                      </a:moveTo>
                      <a:cubicBezTo>
                        <a:pt x="82" y="9"/>
                        <a:pt x="82" y="9"/>
                        <a:pt x="82" y="9"/>
                      </a:cubicBezTo>
                      <a:cubicBezTo>
                        <a:pt x="82" y="8"/>
                        <a:pt x="83" y="7"/>
                        <a:pt x="84" y="7"/>
                      </a:cubicBezTo>
                      <a:moveTo>
                        <a:pt x="85" y="7"/>
                      </a:moveTo>
                      <a:cubicBezTo>
                        <a:pt x="85" y="7"/>
                        <a:pt x="84" y="7"/>
                        <a:pt x="84" y="7"/>
                      </a:cubicBezTo>
                      <a:cubicBezTo>
                        <a:pt x="85" y="6"/>
                        <a:pt x="87" y="5"/>
                        <a:pt x="88" y="5"/>
                      </a:cubicBezTo>
                      <a:cubicBezTo>
                        <a:pt x="87" y="6"/>
                        <a:pt x="86" y="6"/>
                        <a:pt x="85" y="7"/>
                      </a:cubicBezTo>
                      <a:moveTo>
                        <a:pt x="146" y="23"/>
                      </a:moveTo>
                      <a:cubicBezTo>
                        <a:pt x="146" y="23"/>
                        <a:pt x="147" y="24"/>
                        <a:pt x="147" y="25"/>
                      </a:cubicBezTo>
                      <a:cubicBezTo>
                        <a:pt x="147" y="26"/>
                        <a:pt x="147" y="26"/>
                        <a:pt x="147" y="27"/>
                      </a:cubicBezTo>
                      <a:cubicBezTo>
                        <a:pt x="145" y="27"/>
                        <a:pt x="140" y="22"/>
                        <a:pt x="139" y="25"/>
                      </a:cubicBezTo>
                      <a:cubicBezTo>
                        <a:pt x="137" y="28"/>
                        <a:pt x="138" y="34"/>
                        <a:pt x="139" y="36"/>
                      </a:cubicBezTo>
                      <a:cubicBezTo>
                        <a:pt x="131" y="35"/>
                        <a:pt x="120" y="32"/>
                        <a:pt x="117" y="41"/>
                      </a:cubicBezTo>
                      <a:cubicBezTo>
                        <a:pt x="117" y="43"/>
                        <a:pt x="118" y="42"/>
                        <a:pt x="118" y="43"/>
                      </a:cubicBezTo>
                      <a:cubicBezTo>
                        <a:pt x="118" y="45"/>
                        <a:pt x="117" y="46"/>
                        <a:pt x="117" y="47"/>
                      </a:cubicBezTo>
                      <a:cubicBezTo>
                        <a:pt x="116" y="52"/>
                        <a:pt x="122" y="54"/>
                        <a:pt x="125" y="57"/>
                      </a:cubicBezTo>
                      <a:cubicBezTo>
                        <a:pt x="127" y="59"/>
                        <a:pt x="133" y="64"/>
                        <a:pt x="131" y="67"/>
                      </a:cubicBezTo>
                      <a:cubicBezTo>
                        <a:pt x="130" y="69"/>
                        <a:pt x="127" y="70"/>
                        <a:pt x="125" y="71"/>
                      </a:cubicBezTo>
                      <a:cubicBezTo>
                        <a:pt x="122" y="73"/>
                        <a:pt x="120" y="75"/>
                        <a:pt x="117" y="78"/>
                      </a:cubicBezTo>
                      <a:cubicBezTo>
                        <a:pt x="112" y="81"/>
                        <a:pt x="108" y="84"/>
                        <a:pt x="104" y="88"/>
                      </a:cubicBezTo>
                      <a:cubicBezTo>
                        <a:pt x="103" y="90"/>
                        <a:pt x="101" y="93"/>
                        <a:pt x="100" y="95"/>
                      </a:cubicBezTo>
                      <a:cubicBezTo>
                        <a:pt x="98" y="98"/>
                        <a:pt x="96" y="98"/>
                        <a:pt x="93" y="99"/>
                      </a:cubicBezTo>
                      <a:cubicBezTo>
                        <a:pt x="93" y="97"/>
                        <a:pt x="91" y="86"/>
                        <a:pt x="88" y="87"/>
                      </a:cubicBezTo>
                      <a:cubicBezTo>
                        <a:pt x="87" y="87"/>
                        <a:pt x="87" y="92"/>
                        <a:pt x="86" y="90"/>
                      </a:cubicBezTo>
                      <a:cubicBezTo>
                        <a:pt x="85" y="87"/>
                        <a:pt x="82" y="86"/>
                        <a:pt x="80" y="84"/>
                      </a:cubicBezTo>
                      <a:cubicBezTo>
                        <a:pt x="80" y="86"/>
                        <a:pt x="77" y="84"/>
                        <a:pt x="76" y="84"/>
                      </a:cubicBezTo>
                      <a:cubicBezTo>
                        <a:pt x="76" y="87"/>
                        <a:pt x="74" y="85"/>
                        <a:pt x="73" y="84"/>
                      </a:cubicBezTo>
                      <a:cubicBezTo>
                        <a:pt x="71" y="81"/>
                        <a:pt x="69" y="85"/>
                        <a:pt x="69" y="87"/>
                      </a:cubicBezTo>
                      <a:cubicBezTo>
                        <a:pt x="69" y="90"/>
                        <a:pt x="73" y="92"/>
                        <a:pt x="75" y="94"/>
                      </a:cubicBezTo>
                      <a:cubicBezTo>
                        <a:pt x="77" y="97"/>
                        <a:pt x="76" y="102"/>
                        <a:pt x="75" y="105"/>
                      </a:cubicBezTo>
                      <a:cubicBezTo>
                        <a:pt x="74" y="113"/>
                        <a:pt x="76" y="121"/>
                        <a:pt x="73" y="129"/>
                      </a:cubicBezTo>
                      <a:cubicBezTo>
                        <a:pt x="71" y="133"/>
                        <a:pt x="65" y="140"/>
                        <a:pt x="60" y="140"/>
                      </a:cubicBezTo>
                      <a:cubicBezTo>
                        <a:pt x="57" y="140"/>
                        <a:pt x="55" y="136"/>
                        <a:pt x="54" y="134"/>
                      </a:cubicBezTo>
                      <a:cubicBezTo>
                        <a:pt x="52" y="132"/>
                        <a:pt x="51" y="130"/>
                        <a:pt x="49" y="129"/>
                      </a:cubicBezTo>
                      <a:cubicBezTo>
                        <a:pt x="48" y="127"/>
                        <a:pt x="47" y="125"/>
                        <a:pt x="46" y="124"/>
                      </a:cubicBezTo>
                      <a:cubicBezTo>
                        <a:pt x="43" y="122"/>
                        <a:pt x="40" y="120"/>
                        <a:pt x="37" y="118"/>
                      </a:cubicBezTo>
                      <a:cubicBezTo>
                        <a:pt x="35" y="116"/>
                        <a:pt x="34" y="113"/>
                        <a:pt x="30" y="112"/>
                      </a:cubicBezTo>
                      <a:cubicBezTo>
                        <a:pt x="23" y="111"/>
                        <a:pt x="18" y="118"/>
                        <a:pt x="11" y="118"/>
                      </a:cubicBezTo>
                      <a:cubicBezTo>
                        <a:pt x="9" y="118"/>
                        <a:pt x="9" y="117"/>
                        <a:pt x="8" y="116"/>
                      </a:cubicBezTo>
                      <a:cubicBezTo>
                        <a:pt x="8" y="114"/>
                        <a:pt x="5" y="115"/>
                        <a:pt x="4" y="115"/>
                      </a:cubicBezTo>
                      <a:cubicBezTo>
                        <a:pt x="2" y="115"/>
                        <a:pt x="3" y="110"/>
                        <a:pt x="3" y="109"/>
                      </a:cubicBezTo>
                      <a:cubicBezTo>
                        <a:pt x="6" y="109"/>
                        <a:pt x="6" y="109"/>
                        <a:pt x="6" y="109"/>
                      </a:cubicBezTo>
                      <a:cubicBezTo>
                        <a:pt x="5" y="107"/>
                        <a:pt x="4" y="104"/>
                        <a:pt x="5" y="102"/>
                      </a:cubicBezTo>
                      <a:cubicBezTo>
                        <a:pt x="6" y="101"/>
                        <a:pt x="1" y="98"/>
                        <a:pt x="0" y="97"/>
                      </a:cubicBezTo>
                      <a:cubicBezTo>
                        <a:pt x="3" y="97"/>
                        <a:pt x="5" y="99"/>
                        <a:pt x="7" y="100"/>
                      </a:cubicBezTo>
                      <a:cubicBezTo>
                        <a:pt x="8" y="99"/>
                        <a:pt x="7" y="97"/>
                        <a:pt x="7" y="95"/>
                      </a:cubicBezTo>
                      <a:cubicBezTo>
                        <a:pt x="6" y="94"/>
                        <a:pt x="6" y="93"/>
                        <a:pt x="5" y="92"/>
                      </a:cubicBezTo>
                      <a:cubicBezTo>
                        <a:pt x="5" y="92"/>
                        <a:pt x="5" y="91"/>
                        <a:pt x="4" y="91"/>
                      </a:cubicBezTo>
                      <a:cubicBezTo>
                        <a:pt x="3" y="90"/>
                        <a:pt x="4" y="90"/>
                        <a:pt x="5" y="90"/>
                      </a:cubicBezTo>
                      <a:cubicBezTo>
                        <a:pt x="2" y="88"/>
                        <a:pt x="13" y="80"/>
                        <a:pt x="14" y="79"/>
                      </a:cubicBezTo>
                      <a:cubicBezTo>
                        <a:pt x="10" y="78"/>
                        <a:pt x="20" y="72"/>
                        <a:pt x="22" y="70"/>
                      </a:cubicBezTo>
                      <a:cubicBezTo>
                        <a:pt x="20" y="70"/>
                        <a:pt x="19" y="68"/>
                        <a:pt x="17" y="68"/>
                      </a:cubicBezTo>
                      <a:cubicBezTo>
                        <a:pt x="16" y="68"/>
                        <a:pt x="11" y="71"/>
                        <a:pt x="11" y="68"/>
                      </a:cubicBezTo>
                      <a:cubicBezTo>
                        <a:pt x="11" y="66"/>
                        <a:pt x="9" y="66"/>
                        <a:pt x="8" y="65"/>
                      </a:cubicBezTo>
                      <a:cubicBezTo>
                        <a:pt x="5" y="64"/>
                        <a:pt x="6" y="62"/>
                        <a:pt x="4" y="60"/>
                      </a:cubicBezTo>
                      <a:cubicBezTo>
                        <a:pt x="7" y="59"/>
                        <a:pt x="7" y="60"/>
                        <a:pt x="9" y="58"/>
                      </a:cubicBezTo>
                      <a:cubicBezTo>
                        <a:pt x="11" y="54"/>
                        <a:pt x="13" y="51"/>
                        <a:pt x="16" y="49"/>
                      </a:cubicBezTo>
                      <a:cubicBezTo>
                        <a:pt x="17" y="51"/>
                        <a:pt x="29" y="47"/>
                        <a:pt x="31" y="47"/>
                      </a:cubicBezTo>
                      <a:cubicBezTo>
                        <a:pt x="34" y="46"/>
                        <a:pt x="33" y="50"/>
                        <a:pt x="37" y="49"/>
                      </a:cubicBezTo>
                      <a:cubicBezTo>
                        <a:pt x="39" y="49"/>
                        <a:pt x="40" y="47"/>
                        <a:pt x="42" y="47"/>
                      </a:cubicBezTo>
                      <a:cubicBezTo>
                        <a:pt x="43" y="47"/>
                        <a:pt x="44" y="45"/>
                        <a:pt x="45" y="45"/>
                      </a:cubicBezTo>
                      <a:cubicBezTo>
                        <a:pt x="45" y="48"/>
                        <a:pt x="46" y="50"/>
                        <a:pt x="48" y="52"/>
                      </a:cubicBezTo>
                      <a:cubicBezTo>
                        <a:pt x="48" y="50"/>
                        <a:pt x="51" y="51"/>
                        <a:pt x="52" y="49"/>
                      </a:cubicBezTo>
                      <a:cubicBezTo>
                        <a:pt x="53" y="48"/>
                        <a:pt x="53" y="47"/>
                        <a:pt x="55" y="47"/>
                      </a:cubicBezTo>
                      <a:cubicBezTo>
                        <a:pt x="56" y="47"/>
                        <a:pt x="57" y="49"/>
                        <a:pt x="58" y="47"/>
                      </a:cubicBezTo>
                      <a:cubicBezTo>
                        <a:pt x="58" y="45"/>
                        <a:pt x="56" y="43"/>
                        <a:pt x="57" y="41"/>
                      </a:cubicBezTo>
                      <a:cubicBezTo>
                        <a:pt x="58" y="38"/>
                        <a:pt x="60" y="36"/>
                        <a:pt x="63" y="37"/>
                      </a:cubicBezTo>
                      <a:cubicBezTo>
                        <a:pt x="63" y="35"/>
                        <a:pt x="63" y="32"/>
                        <a:pt x="64" y="30"/>
                      </a:cubicBezTo>
                      <a:cubicBezTo>
                        <a:pt x="65" y="27"/>
                        <a:pt x="69" y="26"/>
                        <a:pt x="72" y="24"/>
                      </a:cubicBezTo>
                      <a:cubicBezTo>
                        <a:pt x="77" y="21"/>
                        <a:pt x="78" y="14"/>
                        <a:pt x="82" y="10"/>
                      </a:cubicBezTo>
                      <a:cubicBezTo>
                        <a:pt x="87" y="5"/>
                        <a:pt x="93" y="6"/>
                        <a:pt x="97" y="11"/>
                      </a:cubicBezTo>
                      <a:cubicBezTo>
                        <a:pt x="101" y="15"/>
                        <a:pt x="102" y="22"/>
                        <a:pt x="107" y="26"/>
                      </a:cubicBezTo>
                      <a:cubicBezTo>
                        <a:pt x="111" y="29"/>
                        <a:pt x="118" y="29"/>
                        <a:pt x="121" y="25"/>
                      </a:cubicBezTo>
                      <a:cubicBezTo>
                        <a:pt x="126" y="20"/>
                        <a:pt x="122" y="13"/>
                        <a:pt x="126" y="7"/>
                      </a:cubicBezTo>
                      <a:cubicBezTo>
                        <a:pt x="129" y="4"/>
                        <a:pt x="135" y="0"/>
                        <a:pt x="139" y="3"/>
                      </a:cubicBezTo>
                      <a:cubicBezTo>
                        <a:pt x="145" y="7"/>
                        <a:pt x="143" y="17"/>
                        <a:pt x="146" y="23"/>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5" name="Freeform 26"/>
                <p:cNvSpPr>
                  <a:spLocks/>
                </p:cNvSpPr>
                <p:nvPr/>
              </p:nvSpPr>
              <p:spPr bwMode="auto">
                <a:xfrm>
                  <a:off x="5994400" y="2978150"/>
                  <a:ext cx="1073150" cy="1038225"/>
                </a:xfrm>
                <a:custGeom>
                  <a:avLst/>
                  <a:gdLst/>
                  <a:ahLst/>
                  <a:cxnLst>
                    <a:cxn ang="0">
                      <a:pos x="29" y="18"/>
                    </a:cxn>
                    <a:cxn ang="0">
                      <a:pos x="40" y="16"/>
                    </a:cxn>
                    <a:cxn ang="0">
                      <a:pos x="34" y="22"/>
                    </a:cxn>
                    <a:cxn ang="0">
                      <a:pos x="59" y="32"/>
                    </a:cxn>
                    <a:cxn ang="0">
                      <a:pos x="71" y="32"/>
                    </a:cxn>
                    <a:cxn ang="0">
                      <a:pos x="75" y="24"/>
                    </a:cxn>
                    <a:cxn ang="0">
                      <a:pos x="78" y="17"/>
                    </a:cxn>
                    <a:cxn ang="0">
                      <a:pos x="83" y="21"/>
                    </a:cxn>
                    <a:cxn ang="0">
                      <a:pos x="98" y="16"/>
                    </a:cxn>
                    <a:cxn ang="0">
                      <a:pos x="119" y="17"/>
                    </a:cxn>
                    <a:cxn ang="0">
                      <a:pos x="115" y="45"/>
                    </a:cxn>
                    <a:cxn ang="0">
                      <a:pos x="105" y="62"/>
                    </a:cxn>
                    <a:cxn ang="0">
                      <a:pos x="108" y="67"/>
                    </a:cxn>
                    <a:cxn ang="0">
                      <a:pos x="107" y="73"/>
                    </a:cxn>
                    <a:cxn ang="0">
                      <a:pos x="109" y="78"/>
                    </a:cxn>
                    <a:cxn ang="0">
                      <a:pos x="105" y="86"/>
                    </a:cxn>
                    <a:cxn ang="0">
                      <a:pos x="98" y="92"/>
                    </a:cxn>
                    <a:cxn ang="0">
                      <a:pos x="100" y="97"/>
                    </a:cxn>
                    <a:cxn ang="0">
                      <a:pos x="93" y="104"/>
                    </a:cxn>
                    <a:cxn ang="0">
                      <a:pos x="87" y="108"/>
                    </a:cxn>
                    <a:cxn ang="0">
                      <a:pos x="76" y="110"/>
                    </a:cxn>
                    <a:cxn ang="0">
                      <a:pos x="70" y="113"/>
                    </a:cxn>
                    <a:cxn ang="0">
                      <a:pos x="58" y="119"/>
                    </a:cxn>
                    <a:cxn ang="0">
                      <a:pos x="52" y="102"/>
                    </a:cxn>
                    <a:cxn ang="0">
                      <a:pos x="46" y="100"/>
                    </a:cxn>
                    <a:cxn ang="0">
                      <a:pos x="38" y="91"/>
                    </a:cxn>
                    <a:cxn ang="0">
                      <a:pos x="35" y="104"/>
                    </a:cxn>
                    <a:cxn ang="0">
                      <a:pos x="17" y="105"/>
                    </a:cxn>
                    <a:cxn ang="0">
                      <a:pos x="15" y="101"/>
                    </a:cxn>
                    <a:cxn ang="0">
                      <a:pos x="9" y="89"/>
                    </a:cxn>
                    <a:cxn ang="0">
                      <a:pos x="10" y="80"/>
                    </a:cxn>
                    <a:cxn ang="0">
                      <a:pos x="7" y="64"/>
                    </a:cxn>
                    <a:cxn ang="0">
                      <a:pos x="8" y="33"/>
                    </a:cxn>
                    <a:cxn ang="0">
                      <a:pos x="0" y="14"/>
                    </a:cxn>
                    <a:cxn ang="0">
                      <a:pos x="7" y="9"/>
                    </a:cxn>
                    <a:cxn ang="0">
                      <a:pos x="15" y="5"/>
                    </a:cxn>
                  </a:cxnLst>
                  <a:rect l="0" t="0" r="r" b="b"/>
                  <a:pathLst>
                    <a:path w="123" h="119">
                      <a:moveTo>
                        <a:pt x="20" y="9"/>
                      </a:moveTo>
                      <a:cubicBezTo>
                        <a:pt x="22" y="11"/>
                        <a:pt x="26" y="19"/>
                        <a:pt x="29" y="18"/>
                      </a:cubicBezTo>
                      <a:cubicBezTo>
                        <a:pt x="31" y="16"/>
                        <a:pt x="33" y="16"/>
                        <a:pt x="36" y="15"/>
                      </a:cubicBezTo>
                      <a:cubicBezTo>
                        <a:pt x="37" y="15"/>
                        <a:pt x="41" y="14"/>
                        <a:pt x="40" y="16"/>
                      </a:cubicBezTo>
                      <a:cubicBezTo>
                        <a:pt x="39" y="18"/>
                        <a:pt x="38" y="17"/>
                        <a:pt x="37" y="17"/>
                      </a:cubicBezTo>
                      <a:cubicBezTo>
                        <a:pt x="35" y="17"/>
                        <a:pt x="34" y="20"/>
                        <a:pt x="34" y="22"/>
                      </a:cubicBezTo>
                      <a:cubicBezTo>
                        <a:pt x="36" y="20"/>
                        <a:pt x="41" y="25"/>
                        <a:pt x="43" y="26"/>
                      </a:cubicBezTo>
                      <a:cubicBezTo>
                        <a:pt x="46" y="29"/>
                        <a:pt x="54" y="35"/>
                        <a:pt x="59" y="32"/>
                      </a:cubicBezTo>
                      <a:cubicBezTo>
                        <a:pt x="61" y="30"/>
                        <a:pt x="62" y="29"/>
                        <a:pt x="65" y="30"/>
                      </a:cubicBezTo>
                      <a:cubicBezTo>
                        <a:pt x="68" y="31"/>
                        <a:pt x="68" y="34"/>
                        <a:pt x="71" y="32"/>
                      </a:cubicBezTo>
                      <a:cubicBezTo>
                        <a:pt x="74" y="30"/>
                        <a:pt x="72" y="30"/>
                        <a:pt x="73" y="27"/>
                      </a:cubicBezTo>
                      <a:cubicBezTo>
                        <a:pt x="73" y="26"/>
                        <a:pt x="74" y="25"/>
                        <a:pt x="75" y="24"/>
                      </a:cubicBezTo>
                      <a:cubicBezTo>
                        <a:pt x="74" y="23"/>
                        <a:pt x="74" y="21"/>
                        <a:pt x="73" y="20"/>
                      </a:cubicBezTo>
                      <a:cubicBezTo>
                        <a:pt x="74" y="19"/>
                        <a:pt x="76" y="18"/>
                        <a:pt x="78" y="17"/>
                      </a:cubicBezTo>
                      <a:cubicBezTo>
                        <a:pt x="78" y="18"/>
                        <a:pt x="79" y="20"/>
                        <a:pt x="80" y="20"/>
                      </a:cubicBezTo>
                      <a:cubicBezTo>
                        <a:pt x="81" y="21"/>
                        <a:pt x="82" y="19"/>
                        <a:pt x="83" y="21"/>
                      </a:cubicBezTo>
                      <a:cubicBezTo>
                        <a:pt x="86" y="20"/>
                        <a:pt x="89" y="18"/>
                        <a:pt x="92" y="16"/>
                      </a:cubicBezTo>
                      <a:cubicBezTo>
                        <a:pt x="95" y="14"/>
                        <a:pt x="95" y="18"/>
                        <a:pt x="98" y="16"/>
                      </a:cubicBezTo>
                      <a:cubicBezTo>
                        <a:pt x="102" y="13"/>
                        <a:pt x="106" y="4"/>
                        <a:pt x="112" y="5"/>
                      </a:cubicBezTo>
                      <a:cubicBezTo>
                        <a:pt x="116" y="6"/>
                        <a:pt x="117" y="13"/>
                        <a:pt x="119" y="17"/>
                      </a:cubicBezTo>
                      <a:cubicBezTo>
                        <a:pt x="123" y="24"/>
                        <a:pt x="123" y="31"/>
                        <a:pt x="122" y="39"/>
                      </a:cubicBezTo>
                      <a:cubicBezTo>
                        <a:pt x="120" y="37"/>
                        <a:pt x="116" y="43"/>
                        <a:pt x="115" y="45"/>
                      </a:cubicBezTo>
                      <a:cubicBezTo>
                        <a:pt x="112" y="48"/>
                        <a:pt x="105" y="50"/>
                        <a:pt x="108" y="56"/>
                      </a:cubicBezTo>
                      <a:cubicBezTo>
                        <a:pt x="104" y="57"/>
                        <a:pt x="104" y="58"/>
                        <a:pt x="105" y="62"/>
                      </a:cubicBezTo>
                      <a:cubicBezTo>
                        <a:pt x="105" y="65"/>
                        <a:pt x="109" y="63"/>
                        <a:pt x="110" y="66"/>
                      </a:cubicBezTo>
                      <a:cubicBezTo>
                        <a:pt x="110" y="66"/>
                        <a:pt x="108" y="67"/>
                        <a:pt x="108" y="67"/>
                      </a:cubicBezTo>
                      <a:cubicBezTo>
                        <a:pt x="108" y="68"/>
                        <a:pt x="109" y="70"/>
                        <a:pt x="108" y="70"/>
                      </a:cubicBezTo>
                      <a:cubicBezTo>
                        <a:pt x="107" y="71"/>
                        <a:pt x="107" y="72"/>
                        <a:pt x="107" y="73"/>
                      </a:cubicBezTo>
                      <a:cubicBezTo>
                        <a:pt x="107" y="74"/>
                        <a:pt x="107" y="76"/>
                        <a:pt x="108" y="75"/>
                      </a:cubicBezTo>
                      <a:cubicBezTo>
                        <a:pt x="108" y="76"/>
                        <a:pt x="109" y="77"/>
                        <a:pt x="109" y="78"/>
                      </a:cubicBezTo>
                      <a:cubicBezTo>
                        <a:pt x="107" y="78"/>
                        <a:pt x="107" y="80"/>
                        <a:pt x="107" y="81"/>
                      </a:cubicBezTo>
                      <a:cubicBezTo>
                        <a:pt x="107" y="84"/>
                        <a:pt x="107" y="85"/>
                        <a:pt x="105" y="86"/>
                      </a:cubicBezTo>
                      <a:cubicBezTo>
                        <a:pt x="103" y="88"/>
                        <a:pt x="101" y="89"/>
                        <a:pt x="99" y="90"/>
                      </a:cubicBezTo>
                      <a:cubicBezTo>
                        <a:pt x="98" y="90"/>
                        <a:pt x="99" y="91"/>
                        <a:pt x="98" y="92"/>
                      </a:cubicBezTo>
                      <a:cubicBezTo>
                        <a:pt x="98" y="93"/>
                        <a:pt x="97" y="95"/>
                        <a:pt x="97" y="96"/>
                      </a:cubicBezTo>
                      <a:cubicBezTo>
                        <a:pt x="98" y="96"/>
                        <a:pt x="99" y="96"/>
                        <a:pt x="100" y="97"/>
                      </a:cubicBezTo>
                      <a:cubicBezTo>
                        <a:pt x="98" y="99"/>
                        <a:pt x="97" y="99"/>
                        <a:pt x="94" y="99"/>
                      </a:cubicBezTo>
                      <a:cubicBezTo>
                        <a:pt x="92" y="99"/>
                        <a:pt x="95" y="102"/>
                        <a:pt x="93" y="104"/>
                      </a:cubicBezTo>
                      <a:cubicBezTo>
                        <a:pt x="93" y="104"/>
                        <a:pt x="91" y="105"/>
                        <a:pt x="90" y="105"/>
                      </a:cubicBezTo>
                      <a:cubicBezTo>
                        <a:pt x="89" y="105"/>
                        <a:pt x="88" y="107"/>
                        <a:pt x="87" y="108"/>
                      </a:cubicBezTo>
                      <a:cubicBezTo>
                        <a:pt x="84" y="111"/>
                        <a:pt x="80" y="113"/>
                        <a:pt x="77" y="115"/>
                      </a:cubicBezTo>
                      <a:cubicBezTo>
                        <a:pt x="76" y="113"/>
                        <a:pt x="75" y="112"/>
                        <a:pt x="76" y="110"/>
                      </a:cubicBezTo>
                      <a:cubicBezTo>
                        <a:pt x="75" y="111"/>
                        <a:pt x="75" y="112"/>
                        <a:pt x="73" y="112"/>
                      </a:cubicBezTo>
                      <a:cubicBezTo>
                        <a:pt x="72" y="113"/>
                        <a:pt x="71" y="113"/>
                        <a:pt x="70" y="113"/>
                      </a:cubicBezTo>
                      <a:cubicBezTo>
                        <a:pt x="69" y="114"/>
                        <a:pt x="63" y="118"/>
                        <a:pt x="63" y="118"/>
                      </a:cubicBezTo>
                      <a:cubicBezTo>
                        <a:pt x="62" y="117"/>
                        <a:pt x="59" y="119"/>
                        <a:pt x="58" y="119"/>
                      </a:cubicBezTo>
                      <a:cubicBezTo>
                        <a:pt x="54" y="119"/>
                        <a:pt x="55" y="114"/>
                        <a:pt x="55" y="112"/>
                      </a:cubicBezTo>
                      <a:cubicBezTo>
                        <a:pt x="54" y="108"/>
                        <a:pt x="54" y="105"/>
                        <a:pt x="52" y="102"/>
                      </a:cubicBezTo>
                      <a:cubicBezTo>
                        <a:pt x="51" y="101"/>
                        <a:pt x="51" y="99"/>
                        <a:pt x="49" y="100"/>
                      </a:cubicBezTo>
                      <a:cubicBezTo>
                        <a:pt x="48" y="101"/>
                        <a:pt x="47" y="101"/>
                        <a:pt x="46" y="100"/>
                      </a:cubicBezTo>
                      <a:cubicBezTo>
                        <a:pt x="44" y="98"/>
                        <a:pt x="43" y="96"/>
                        <a:pt x="41" y="94"/>
                      </a:cubicBezTo>
                      <a:cubicBezTo>
                        <a:pt x="40" y="93"/>
                        <a:pt x="39" y="92"/>
                        <a:pt x="38" y="91"/>
                      </a:cubicBezTo>
                      <a:cubicBezTo>
                        <a:pt x="37" y="91"/>
                        <a:pt x="35" y="92"/>
                        <a:pt x="34" y="92"/>
                      </a:cubicBezTo>
                      <a:cubicBezTo>
                        <a:pt x="28" y="95"/>
                        <a:pt x="33" y="100"/>
                        <a:pt x="35" y="104"/>
                      </a:cubicBezTo>
                      <a:cubicBezTo>
                        <a:pt x="32" y="104"/>
                        <a:pt x="29" y="103"/>
                        <a:pt x="26" y="103"/>
                      </a:cubicBezTo>
                      <a:cubicBezTo>
                        <a:pt x="23" y="103"/>
                        <a:pt x="20" y="105"/>
                        <a:pt x="17" y="105"/>
                      </a:cubicBezTo>
                      <a:cubicBezTo>
                        <a:pt x="17" y="105"/>
                        <a:pt x="17" y="104"/>
                        <a:pt x="17" y="103"/>
                      </a:cubicBezTo>
                      <a:cubicBezTo>
                        <a:pt x="16" y="102"/>
                        <a:pt x="15" y="103"/>
                        <a:pt x="15" y="101"/>
                      </a:cubicBezTo>
                      <a:cubicBezTo>
                        <a:pt x="12" y="105"/>
                        <a:pt x="7" y="96"/>
                        <a:pt x="7" y="94"/>
                      </a:cubicBezTo>
                      <a:cubicBezTo>
                        <a:pt x="7" y="91"/>
                        <a:pt x="6" y="90"/>
                        <a:pt x="9" y="89"/>
                      </a:cubicBezTo>
                      <a:cubicBezTo>
                        <a:pt x="12" y="88"/>
                        <a:pt x="10" y="85"/>
                        <a:pt x="9" y="83"/>
                      </a:cubicBezTo>
                      <a:cubicBezTo>
                        <a:pt x="11" y="83"/>
                        <a:pt x="10" y="82"/>
                        <a:pt x="10" y="80"/>
                      </a:cubicBezTo>
                      <a:cubicBezTo>
                        <a:pt x="8" y="81"/>
                        <a:pt x="9" y="76"/>
                        <a:pt x="9" y="75"/>
                      </a:cubicBezTo>
                      <a:cubicBezTo>
                        <a:pt x="9" y="71"/>
                        <a:pt x="6" y="68"/>
                        <a:pt x="7" y="64"/>
                      </a:cubicBezTo>
                      <a:cubicBezTo>
                        <a:pt x="1" y="64"/>
                        <a:pt x="4" y="45"/>
                        <a:pt x="5" y="42"/>
                      </a:cubicBezTo>
                      <a:cubicBezTo>
                        <a:pt x="5" y="39"/>
                        <a:pt x="6" y="36"/>
                        <a:pt x="8" y="33"/>
                      </a:cubicBezTo>
                      <a:cubicBezTo>
                        <a:pt x="9" y="31"/>
                        <a:pt x="11" y="27"/>
                        <a:pt x="11" y="25"/>
                      </a:cubicBezTo>
                      <a:cubicBezTo>
                        <a:pt x="10" y="19"/>
                        <a:pt x="4" y="16"/>
                        <a:pt x="0" y="14"/>
                      </a:cubicBezTo>
                      <a:cubicBezTo>
                        <a:pt x="1" y="14"/>
                        <a:pt x="3" y="15"/>
                        <a:pt x="4" y="14"/>
                      </a:cubicBezTo>
                      <a:cubicBezTo>
                        <a:pt x="5" y="14"/>
                        <a:pt x="6" y="10"/>
                        <a:pt x="7" y="9"/>
                      </a:cubicBezTo>
                      <a:cubicBezTo>
                        <a:pt x="9" y="8"/>
                        <a:pt x="10" y="3"/>
                        <a:pt x="10" y="0"/>
                      </a:cubicBezTo>
                      <a:cubicBezTo>
                        <a:pt x="12" y="1"/>
                        <a:pt x="14" y="3"/>
                        <a:pt x="15" y="5"/>
                      </a:cubicBezTo>
                      <a:cubicBezTo>
                        <a:pt x="17" y="6"/>
                        <a:pt x="19" y="7"/>
                        <a:pt x="20" y="9"/>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6" name="Freeform 28"/>
                <p:cNvSpPr>
                  <a:spLocks/>
                </p:cNvSpPr>
                <p:nvPr/>
              </p:nvSpPr>
              <p:spPr bwMode="auto">
                <a:xfrm>
                  <a:off x="5784850" y="3771900"/>
                  <a:ext cx="915988" cy="812800"/>
                </a:xfrm>
                <a:custGeom>
                  <a:avLst/>
                  <a:gdLst/>
                  <a:ahLst/>
                  <a:cxnLst>
                    <a:cxn ang="0">
                      <a:pos x="67" y="6"/>
                    </a:cxn>
                    <a:cxn ang="0">
                      <a:pos x="70" y="9"/>
                    </a:cxn>
                    <a:cxn ang="0">
                      <a:pos x="74" y="9"/>
                    </a:cxn>
                    <a:cxn ang="0">
                      <a:pos x="78" y="17"/>
                    </a:cxn>
                    <a:cxn ang="0">
                      <a:pos x="78" y="28"/>
                    </a:cxn>
                    <a:cxn ang="0">
                      <a:pos x="78" y="34"/>
                    </a:cxn>
                    <a:cxn ang="0">
                      <a:pos x="79" y="38"/>
                    </a:cxn>
                    <a:cxn ang="0">
                      <a:pos x="83" y="48"/>
                    </a:cxn>
                    <a:cxn ang="0">
                      <a:pos x="88" y="48"/>
                    </a:cxn>
                    <a:cxn ang="0">
                      <a:pos x="87" y="48"/>
                    </a:cxn>
                    <a:cxn ang="0">
                      <a:pos x="95" y="53"/>
                    </a:cxn>
                    <a:cxn ang="0">
                      <a:pos x="99" y="52"/>
                    </a:cxn>
                    <a:cxn ang="0">
                      <a:pos x="99" y="55"/>
                    </a:cxn>
                    <a:cxn ang="0">
                      <a:pos x="102" y="59"/>
                    </a:cxn>
                    <a:cxn ang="0">
                      <a:pos x="102" y="63"/>
                    </a:cxn>
                    <a:cxn ang="0">
                      <a:pos x="105" y="67"/>
                    </a:cxn>
                    <a:cxn ang="0">
                      <a:pos x="95" y="71"/>
                    </a:cxn>
                    <a:cxn ang="0">
                      <a:pos x="93" y="73"/>
                    </a:cxn>
                    <a:cxn ang="0">
                      <a:pos x="90" y="77"/>
                    </a:cxn>
                    <a:cxn ang="0">
                      <a:pos x="88" y="82"/>
                    </a:cxn>
                    <a:cxn ang="0">
                      <a:pos x="85" y="86"/>
                    </a:cxn>
                    <a:cxn ang="0">
                      <a:pos x="80" y="90"/>
                    </a:cxn>
                    <a:cxn ang="0">
                      <a:pos x="65" y="90"/>
                    </a:cxn>
                    <a:cxn ang="0">
                      <a:pos x="47" y="91"/>
                    </a:cxn>
                    <a:cxn ang="0">
                      <a:pos x="38" y="91"/>
                    </a:cxn>
                    <a:cxn ang="0">
                      <a:pos x="34" y="87"/>
                    </a:cxn>
                    <a:cxn ang="0">
                      <a:pos x="31" y="83"/>
                    </a:cxn>
                    <a:cxn ang="0">
                      <a:pos x="29" y="80"/>
                    </a:cxn>
                    <a:cxn ang="0">
                      <a:pos x="26" y="77"/>
                    </a:cxn>
                    <a:cxn ang="0">
                      <a:pos x="26" y="70"/>
                    </a:cxn>
                    <a:cxn ang="0">
                      <a:pos x="22" y="75"/>
                    </a:cxn>
                    <a:cxn ang="0">
                      <a:pos x="23" y="69"/>
                    </a:cxn>
                    <a:cxn ang="0">
                      <a:pos x="18" y="65"/>
                    </a:cxn>
                    <a:cxn ang="0">
                      <a:pos x="15" y="67"/>
                    </a:cxn>
                    <a:cxn ang="0">
                      <a:pos x="13" y="60"/>
                    </a:cxn>
                    <a:cxn ang="0">
                      <a:pos x="13" y="55"/>
                    </a:cxn>
                    <a:cxn ang="0">
                      <a:pos x="11" y="51"/>
                    </a:cxn>
                    <a:cxn ang="0">
                      <a:pos x="4" y="47"/>
                    </a:cxn>
                    <a:cxn ang="0">
                      <a:pos x="3" y="44"/>
                    </a:cxn>
                    <a:cxn ang="0">
                      <a:pos x="1" y="40"/>
                    </a:cxn>
                    <a:cxn ang="0">
                      <a:pos x="5" y="31"/>
                    </a:cxn>
                    <a:cxn ang="0">
                      <a:pos x="2" y="21"/>
                    </a:cxn>
                    <a:cxn ang="0">
                      <a:pos x="6" y="18"/>
                    </a:cxn>
                    <a:cxn ang="0">
                      <a:pos x="11" y="21"/>
                    </a:cxn>
                    <a:cxn ang="0">
                      <a:pos x="23" y="19"/>
                    </a:cxn>
                    <a:cxn ang="0">
                      <a:pos x="27" y="18"/>
                    </a:cxn>
                    <a:cxn ang="0">
                      <a:pos x="28" y="14"/>
                    </a:cxn>
                    <a:cxn ang="0">
                      <a:pos x="32" y="14"/>
                    </a:cxn>
                    <a:cxn ang="0">
                      <a:pos x="36" y="11"/>
                    </a:cxn>
                    <a:cxn ang="0">
                      <a:pos x="39" y="10"/>
                    </a:cxn>
                    <a:cxn ang="0">
                      <a:pos x="40" y="13"/>
                    </a:cxn>
                    <a:cxn ang="0">
                      <a:pos x="41" y="14"/>
                    </a:cxn>
                    <a:cxn ang="0">
                      <a:pos x="45" y="13"/>
                    </a:cxn>
                    <a:cxn ang="0">
                      <a:pos x="59" y="13"/>
                    </a:cxn>
                    <a:cxn ang="0">
                      <a:pos x="55" y="5"/>
                    </a:cxn>
                    <a:cxn ang="0">
                      <a:pos x="62" y="0"/>
                    </a:cxn>
                    <a:cxn ang="0">
                      <a:pos x="67" y="6"/>
                    </a:cxn>
                  </a:cxnLst>
                  <a:rect l="0" t="0" r="r" b="b"/>
                  <a:pathLst>
                    <a:path w="105" h="93">
                      <a:moveTo>
                        <a:pt x="67" y="6"/>
                      </a:moveTo>
                      <a:cubicBezTo>
                        <a:pt x="68" y="7"/>
                        <a:pt x="69" y="8"/>
                        <a:pt x="70" y="9"/>
                      </a:cubicBezTo>
                      <a:cubicBezTo>
                        <a:pt x="72" y="11"/>
                        <a:pt x="72" y="8"/>
                        <a:pt x="74" y="9"/>
                      </a:cubicBezTo>
                      <a:cubicBezTo>
                        <a:pt x="76" y="10"/>
                        <a:pt x="77" y="14"/>
                        <a:pt x="78" y="17"/>
                      </a:cubicBezTo>
                      <a:cubicBezTo>
                        <a:pt x="79" y="20"/>
                        <a:pt x="79" y="25"/>
                        <a:pt x="78" y="28"/>
                      </a:cubicBezTo>
                      <a:cubicBezTo>
                        <a:pt x="78" y="30"/>
                        <a:pt x="77" y="32"/>
                        <a:pt x="78" y="34"/>
                      </a:cubicBezTo>
                      <a:cubicBezTo>
                        <a:pt x="79" y="35"/>
                        <a:pt x="80" y="37"/>
                        <a:pt x="79" y="38"/>
                      </a:cubicBezTo>
                      <a:cubicBezTo>
                        <a:pt x="82" y="37"/>
                        <a:pt x="83" y="46"/>
                        <a:pt x="83" y="48"/>
                      </a:cubicBezTo>
                      <a:cubicBezTo>
                        <a:pt x="85" y="47"/>
                        <a:pt x="87" y="47"/>
                        <a:pt x="88" y="48"/>
                      </a:cubicBezTo>
                      <a:cubicBezTo>
                        <a:pt x="88" y="49"/>
                        <a:pt x="88" y="49"/>
                        <a:pt x="87" y="48"/>
                      </a:cubicBezTo>
                      <a:cubicBezTo>
                        <a:pt x="89" y="50"/>
                        <a:pt x="92" y="53"/>
                        <a:pt x="95" y="53"/>
                      </a:cubicBezTo>
                      <a:cubicBezTo>
                        <a:pt x="97" y="52"/>
                        <a:pt x="97" y="52"/>
                        <a:pt x="99" y="52"/>
                      </a:cubicBezTo>
                      <a:cubicBezTo>
                        <a:pt x="101" y="53"/>
                        <a:pt x="101" y="55"/>
                        <a:pt x="99" y="55"/>
                      </a:cubicBezTo>
                      <a:cubicBezTo>
                        <a:pt x="101" y="55"/>
                        <a:pt x="101" y="58"/>
                        <a:pt x="102" y="59"/>
                      </a:cubicBezTo>
                      <a:cubicBezTo>
                        <a:pt x="103" y="61"/>
                        <a:pt x="102" y="62"/>
                        <a:pt x="102" y="63"/>
                      </a:cubicBezTo>
                      <a:cubicBezTo>
                        <a:pt x="103" y="65"/>
                        <a:pt x="103" y="66"/>
                        <a:pt x="105" y="67"/>
                      </a:cubicBezTo>
                      <a:cubicBezTo>
                        <a:pt x="102" y="65"/>
                        <a:pt x="97" y="69"/>
                        <a:pt x="95" y="71"/>
                      </a:cubicBezTo>
                      <a:cubicBezTo>
                        <a:pt x="94" y="72"/>
                        <a:pt x="94" y="73"/>
                        <a:pt x="93" y="73"/>
                      </a:cubicBezTo>
                      <a:cubicBezTo>
                        <a:pt x="92" y="75"/>
                        <a:pt x="91" y="76"/>
                        <a:pt x="90" y="77"/>
                      </a:cubicBezTo>
                      <a:cubicBezTo>
                        <a:pt x="90" y="79"/>
                        <a:pt x="90" y="82"/>
                        <a:pt x="88" y="82"/>
                      </a:cubicBezTo>
                      <a:cubicBezTo>
                        <a:pt x="89" y="83"/>
                        <a:pt x="86" y="86"/>
                        <a:pt x="85" y="86"/>
                      </a:cubicBezTo>
                      <a:cubicBezTo>
                        <a:pt x="88" y="88"/>
                        <a:pt x="82" y="90"/>
                        <a:pt x="80" y="90"/>
                      </a:cubicBezTo>
                      <a:cubicBezTo>
                        <a:pt x="75" y="92"/>
                        <a:pt x="70" y="91"/>
                        <a:pt x="65" y="90"/>
                      </a:cubicBezTo>
                      <a:cubicBezTo>
                        <a:pt x="59" y="89"/>
                        <a:pt x="53" y="90"/>
                        <a:pt x="47" y="91"/>
                      </a:cubicBezTo>
                      <a:cubicBezTo>
                        <a:pt x="44" y="92"/>
                        <a:pt x="42" y="93"/>
                        <a:pt x="38" y="91"/>
                      </a:cubicBezTo>
                      <a:cubicBezTo>
                        <a:pt x="36" y="90"/>
                        <a:pt x="35" y="88"/>
                        <a:pt x="34" y="87"/>
                      </a:cubicBezTo>
                      <a:cubicBezTo>
                        <a:pt x="33" y="86"/>
                        <a:pt x="32" y="84"/>
                        <a:pt x="31" y="83"/>
                      </a:cubicBezTo>
                      <a:cubicBezTo>
                        <a:pt x="30" y="82"/>
                        <a:pt x="29" y="82"/>
                        <a:pt x="29" y="80"/>
                      </a:cubicBezTo>
                      <a:cubicBezTo>
                        <a:pt x="30" y="77"/>
                        <a:pt x="27" y="78"/>
                        <a:pt x="26" y="77"/>
                      </a:cubicBezTo>
                      <a:cubicBezTo>
                        <a:pt x="25" y="75"/>
                        <a:pt x="30" y="71"/>
                        <a:pt x="26" y="70"/>
                      </a:cubicBezTo>
                      <a:cubicBezTo>
                        <a:pt x="23" y="69"/>
                        <a:pt x="25" y="75"/>
                        <a:pt x="22" y="75"/>
                      </a:cubicBezTo>
                      <a:cubicBezTo>
                        <a:pt x="23" y="73"/>
                        <a:pt x="25" y="71"/>
                        <a:pt x="23" y="69"/>
                      </a:cubicBezTo>
                      <a:cubicBezTo>
                        <a:pt x="22" y="67"/>
                        <a:pt x="19" y="66"/>
                        <a:pt x="18" y="65"/>
                      </a:cubicBezTo>
                      <a:cubicBezTo>
                        <a:pt x="18" y="65"/>
                        <a:pt x="16" y="66"/>
                        <a:pt x="15" y="67"/>
                      </a:cubicBezTo>
                      <a:cubicBezTo>
                        <a:pt x="14" y="64"/>
                        <a:pt x="11" y="63"/>
                        <a:pt x="13" y="60"/>
                      </a:cubicBezTo>
                      <a:cubicBezTo>
                        <a:pt x="14" y="58"/>
                        <a:pt x="12" y="57"/>
                        <a:pt x="13" y="55"/>
                      </a:cubicBezTo>
                      <a:cubicBezTo>
                        <a:pt x="13" y="54"/>
                        <a:pt x="12" y="52"/>
                        <a:pt x="11" y="51"/>
                      </a:cubicBezTo>
                      <a:cubicBezTo>
                        <a:pt x="9" y="49"/>
                        <a:pt x="6" y="49"/>
                        <a:pt x="4" y="47"/>
                      </a:cubicBezTo>
                      <a:cubicBezTo>
                        <a:pt x="3" y="46"/>
                        <a:pt x="4" y="45"/>
                        <a:pt x="3" y="44"/>
                      </a:cubicBezTo>
                      <a:cubicBezTo>
                        <a:pt x="3" y="43"/>
                        <a:pt x="2" y="42"/>
                        <a:pt x="1" y="40"/>
                      </a:cubicBezTo>
                      <a:cubicBezTo>
                        <a:pt x="0" y="37"/>
                        <a:pt x="5" y="35"/>
                        <a:pt x="5" y="31"/>
                      </a:cubicBezTo>
                      <a:cubicBezTo>
                        <a:pt x="5" y="27"/>
                        <a:pt x="3" y="24"/>
                        <a:pt x="2" y="21"/>
                      </a:cubicBezTo>
                      <a:cubicBezTo>
                        <a:pt x="1" y="18"/>
                        <a:pt x="4" y="19"/>
                        <a:pt x="6" y="18"/>
                      </a:cubicBezTo>
                      <a:cubicBezTo>
                        <a:pt x="9" y="17"/>
                        <a:pt x="10" y="18"/>
                        <a:pt x="11" y="21"/>
                      </a:cubicBezTo>
                      <a:cubicBezTo>
                        <a:pt x="13" y="20"/>
                        <a:pt x="25" y="15"/>
                        <a:pt x="23" y="19"/>
                      </a:cubicBezTo>
                      <a:cubicBezTo>
                        <a:pt x="25" y="19"/>
                        <a:pt x="26" y="19"/>
                        <a:pt x="27" y="18"/>
                      </a:cubicBezTo>
                      <a:cubicBezTo>
                        <a:pt x="29" y="17"/>
                        <a:pt x="26" y="15"/>
                        <a:pt x="28" y="14"/>
                      </a:cubicBezTo>
                      <a:cubicBezTo>
                        <a:pt x="29" y="16"/>
                        <a:pt x="31" y="12"/>
                        <a:pt x="32" y="14"/>
                      </a:cubicBezTo>
                      <a:cubicBezTo>
                        <a:pt x="33" y="17"/>
                        <a:pt x="38" y="14"/>
                        <a:pt x="36" y="11"/>
                      </a:cubicBezTo>
                      <a:cubicBezTo>
                        <a:pt x="37" y="12"/>
                        <a:pt x="38" y="11"/>
                        <a:pt x="39" y="10"/>
                      </a:cubicBezTo>
                      <a:cubicBezTo>
                        <a:pt x="39" y="12"/>
                        <a:pt x="39" y="12"/>
                        <a:pt x="40" y="13"/>
                      </a:cubicBezTo>
                      <a:cubicBezTo>
                        <a:pt x="40" y="13"/>
                        <a:pt x="41" y="14"/>
                        <a:pt x="41" y="14"/>
                      </a:cubicBezTo>
                      <a:cubicBezTo>
                        <a:pt x="42" y="14"/>
                        <a:pt x="43" y="14"/>
                        <a:pt x="45" y="13"/>
                      </a:cubicBezTo>
                      <a:cubicBezTo>
                        <a:pt x="50" y="12"/>
                        <a:pt x="54" y="12"/>
                        <a:pt x="59" y="13"/>
                      </a:cubicBezTo>
                      <a:cubicBezTo>
                        <a:pt x="58" y="10"/>
                        <a:pt x="55" y="8"/>
                        <a:pt x="55" y="5"/>
                      </a:cubicBezTo>
                      <a:cubicBezTo>
                        <a:pt x="55" y="2"/>
                        <a:pt x="60" y="1"/>
                        <a:pt x="62" y="0"/>
                      </a:cubicBezTo>
                      <a:cubicBezTo>
                        <a:pt x="63" y="1"/>
                        <a:pt x="65" y="6"/>
                        <a:pt x="67" y="6"/>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7" name="Freeform 30"/>
                <p:cNvSpPr>
                  <a:spLocks/>
                </p:cNvSpPr>
                <p:nvPr/>
              </p:nvSpPr>
              <p:spPr bwMode="auto">
                <a:xfrm>
                  <a:off x="4030663" y="5318125"/>
                  <a:ext cx="1012825" cy="758825"/>
                </a:xfrm>
                <a:custGeom>
                  <a:avLst/>
                  <a:gdLst/>
                  <a:ahLst/>
                  <a:cxnLst>
                    <a:cxn ang="0">
                      <a:pos x="58" y="5"/>
                    </a:cxn>
                    <a:cxn ang="0">
                      <a:pos x="58" y="14"/>
                    </a:cxn>
                    <a:cxn ang="0">
                      <a:pos x="61" y="12"/>
                    </a:cxn>
                    <a:cxn ang="0">
                      <a:pos x="63" y="15"/>
                    </a:cxn>
                    <a:cxn ang="0">
                      <a:pos x="66" y="24"/>
                    </a:cxn>
                    <a:cxn ang="0">
                      <a:pos x="73" y="26"/>
                    </a:cxn>
                    <a:cxn ang="0">
                      <a:pos x="78" y="29"/>
                    </a:cxn>
                    <a:cxn ang="0">
                      <a:pos x="84" y="26"/>
                    </a:cxn>
                    <a:cxn ang="0">
                      <a:pos x="89" y="29"/>
                    </a:cxn>
                    <a:cxn ang="0">
                      <a:pos x="94" y="30"/>
                    </a:cxn>
                    <a:cxn ang="0">
                      <a:pos x="98" y="32"/>
                    </a:cxn>
                    <a:cxn ang="0">
                      <a:pos x="102" y="30"/>
                    </a:cxn>
                    <a:cxn ang="0">
                      <a:pos x="98" y="35"/>
                    </a:cxn>
                    <a:cxn ang="0">
                      <a:pos x="95" y="39"/>
                    </a:cxn>
                    <a:cxn ang="0">
                      <a:pos x="98" y="40"/>
                    </a:cxn>
                    <a:cxn ang="0">
                      <a:pos x="100" y="39"/>
                    </a:cxn>
                    <a:cxn ang="0">
                      <a:pos x="107" y="42"/>
                    </a:cxn>
                    <a:cxn ang="0">
                      <a:pos x="108" y="39"/>
                    </a:cxn>
                    <a:cxn ang="0">
                      <a:pos x="113" y="40"/>
                    </a:cxn>
                    <a:cxn ang="0">
                      <a:pos x="112" y="43"/>
                    </a:cxn>
                    <a:cxn ang="0">
                      <a:pos x="109" y="44"/>
                    </a:cxn>
                    <a:cxn ang="0">
                      <a:pos x="110" y="52"/>
                    </a:cxn>
                    <a:cxn ang="0">
                      <a:pos x="115" y="58"/>
                    </a:cxn>
                    <a:cxn ang="0">
                      <a:pos x="116" y="61"/>
                    </a:cxn>
                    <a:cxn ang="0">
                      <a:pos x="114" y="63"/>
                    </a:cxn>
                    <a:cxn ang="0">
                      <a:pos x="112" y="66"/>
                    </a:cxn>
                    <a:cxn ang="0">
                      <a:pos x="104" y="71"/>
                    </a:cxn>
                    <a:cxn ang="0">
                      <a:pos x="101" y="72"/>
                    </a:cxn>
                    <a:cxn ang="0">
                      <a:pos x="98" y="70"/>
                    </a:cxn>
                    <a:cxn ang="0">
                      <a:pos x="88" y="73"/>
                    </a:cxn>
                    <a:cxn ang="0">
                      <a:pos x="82" y="75"/>
                    </a:cxn>
                    <a:cxn ang="0">
                      <a:pos x="78" y="71"/>
                    </a:cxn>
                    <a:cxn ang="0">
                      <a:pos x="74" y="68"/>
                    </a:cxn>
                    <a:cxn ang="0">
                      <a:pos x="69" y="72"/>
                    </a:cxn>
                    <a:cxn ang="0">
                      <a:pos x="62" y="77"/>
                    </a:cxn>
                    <a:cxn ang="0">
                      <a:pos x="57" y="76"/>
                    </a:cxn>
                    <a:cxn ang="0">
                      <a:pos x="52" y="78"/>
                    </a:cxn>
                    <a:cxn ang="0">
                      <a:pos x="47" y="77"/>
                    </a:cxn>
                    <a:cxn ang="0">
                      <a:pos x="41" y="77"/>
                    </a:cxn>
                    <a:cxn ang="0">
                      <a:pos x="38" y="82"/>
                    </a:cxn>
                    <a:cxn ang="0">
                      <a:pos x="35" y="86"/>
                    </a:cxn>
                    <a:cxn ang="0">
                      <a:pos x="26" y="81"/>
                    </a:cxn>
                    <a:cxn ang="0">
                      <a:pos x="20" y="73"/>
                    </a:cxn>
                    <a:cxn ang="0">
                      <a:pos x="15" y="74"/>
                    </a:cxn>
                    <a:cxn ang="0">
                      <a:pos x="14" y="69"/>
                    </a:cxn>
                    <a:cxn ang="0">
                      <a:pos x="10" y="65"/>
                    </a:cxn>
                    <a:cxn ang="0">
                      <a:pos x="9" y="58"/>
                    </a:cxn>
                    <a:cxn ang="0">
                      <a:pos x="10" y="50"/>
                    </a:cxn>
                    <a:cxn ang="0">
                      <a:pos x="8" y="48"/>
                    </a:cxn>
                    <a:cxn ang="0">
                      <a:pos x="8" y="44"/>
                    </a:cxn>
                    <a:cxn ang="0">
                      <a:pos x="6" y="35"/>
                    </a:cxn>
                    <a:cxn ang="0">
                      <a:pos x="3" y="27"/>
                    </a:cxn>
                    <a:cxn ang="0">
                      <a:pos x="3" y="24"/>
                    </a:cxn>
                    <a:cxn ang="0">
                      <a:pos x="2" y="20"/>
                    </a:cxn>
                    <a:cxn ang="0">
                      <a:pos x="8" y="12"/>
                    </a:cxn>
                    <a:cxn ang="0">
                      <a:pos x="21" y="6"/>
                    </a:cxn>
                    <a:cxn ang="0">
                      <a:pos x="29" y="5"/>
                    </a:cxn>
                    <a:cxn ang="0">
                      <a:pos x="37" y="6"/>
                    </a:cxn>
                    <a:cxn ang="0">
                      <a:pos x="57" y="0"/>
                    </a:cxn>
                    <a:cxn ang="0">
                      <a:pos x="57" y="4"/>
                    </a:cxn>
                    <a:cxn ang="0">
                      <a:pos x="58" y="5"/>
                    </a:cxn>
                  </a:cxnLst>
                  <a:rect l="0" t="0" r="r" b="b"/>
                  <a:pathLst>
                    <a:path w="116" h="87">
                      <a:moveTo>
                        <a:pt x="58" y="5"/>
                      </a:moveTo>
                      <a:cubicBezTo>
                        <a:pt x="57" y="8"/>
                        <a:pt x="56" y="11"/>
                        <a:pt x="58" y="14"/>
                      </a:cubicBezTo>
                      <a:cubicBezTo>
                        <a:pt x="58" y="14"/>
                        <a:pt x="60" y="11"/>
                        <a:pt x="61" y="12"/>
                      </a:cubicBezTo>
                      <a:cubicBezTo>
                        <a:pt x="62" y="13"/>
                        <a:pt x="63" y="14"/>
                        <a:pt x="63" y="15"/>
                      </a:cubicBezTo>
                      <a:cubicBezTo>
                        <a:pt x="64" y="19"/>
                        <a:pt x="62" y="22"/>
                        <a:pt x="66" y="24"/>
                      </a:cubicBezTo>
                      <a:cubicBezTo>
                        <a:pt x="69" y="25"/>
                        <a:pt x="71" y="25"/>
                        <a:pt x="73" y="26"/>
                      </a:cubicBezTo>
                      <a:cubicBezTo>
                        <a:pt x="75" y="27"/>
                        <a:pt x="76" y="28"/>
                        <a:pt x="78" y="29"/>
                      </a:cubicBezTo>
                      <a:cubicBezTo>
                        <a:pt x="81" y="30"/>
                        <a:pt x="84" y="30"/>
                        <a:pt x="84" y="26"/>
                      </a:cubicBezTo>
                      <a:cubicBezTo>
                        <a:pt x="86" y="27"/>
                        <a:pt x="87" y="28"/>
                        <a:pt x="89" y="29"/>
                      </a:cubicBezTo>
                      <a:cubicBezTo>
                        <a:pt x="91" y="29"/>
                        <a:pt x="93" y="29"/>
                        <a:pt x="94" y="30"/>
                      </a:cubicBezTo>
                      <a:cubicBezTo>
                        <a:pt x="95" y="30"/>
                        <a:pt x="97" y="32"/>
                        <a:pt x="98" y="32"/>
                      </a:cubicBezTo>
                      <a:cubicBezTo>
                        <a:pt x="100" y="32"/>
                        <a:pt x="100" y="31"/>
                        <a:pt x="102" y="30"/>
                      </a:cubicBezTo>
                      <a:cubicBezTo>
                        <a:pt x="100" y="31"/>
                        <a:pt x="98" y="33"/>
                        <a:pt x="98" y="35"/>
                      </a:cubicBezTo>
                      <a:cubicBezTo>
                        <a:pt x="98" y="37"/>
                        <a:pt x="96" y="38"/>
                        <a:pt x="95" y="39"/>
                      </a:cubicBezTo>
                      <a:cubicBezTo>
                        <a:pt x="96" y="40"/>
                        <a:pt x="97" y="40"/>
                        <a:pt x="98" y="40"/>
                      </a:cubicBezTo>
                      <a:cubicBezTo>
                        <a:pt x="99" y="40"/>
                        <a:pt x="99" y="38"/>
                        <a:pt x="100" y="39"/>
                      </a:cubicBezTo>
                      <a:cubicBezTo>
                        <a:pt x="103" y="40"/>
                        <a:pt x="105" y="41"/>
                        <a:pt x="107" y="42"/>
                      </a:cubicBezTo>
                      <a:cubicBezTo>
                        <a:pt x="108" y="41"/>
                        <a:pt x="108" y="40"/>
                        <a:pt x="108" y="39"/>
                      </a:cubicBezTo>
                      <a:cubicBezTo>
                        <a:pt x="108" y="40"/>
                        <a:pt x="112" y="41"/>
                        <a:pt x="113" y="40"/>
                      </a:cubicBezTo>
                      <a:cubicBezTo>
                        <a:pt x="113" y="41"/>
                        <a:pt x="112" y="42"/>
                        <a:pt x="112" y="43"/>
                      </a:cubicBezTo>
                      <a:cubicBezTo>
                        <a:pt x="111" y="44"/>
                        <a:pt x="110" y="44"/>
                        <a:pt x="109" y="44"/>
                      </a:cubicBezTo>
                      <a:cubicBezTo>
                        <a:pt x="108" y="45"/>
                        <a:pt x="110" y="50"/>
                        <a:pt x="110" y="52"/>
                      </a:cubicBezTo>
                      <a:cubicBezTo>
                        <a:pt x="112" y="54"/>
                        <a:pt x="115" y="55"/>
                        <a:pt x="115" y="58"/>
                      </a:cubicBezTo>
                      <a:cubicBezTo>
                        <a:pt x="115" y="59"/>
                        <a:pt x="116" y="60"/>
                        <a:pt x="116" y="61"/>
                      </a:cubicBezTo>
                      <a:cubicBezTo>
                        <a:pt x="116" y="61"/>
                        <a:pt x="115" y="62"/>
                        <a:pt x="114" y="63"/>
                      </a:cubicBezTo>
                      <a:cubicBezTo>
                        <a:pt x="114" y="63"/>
                        <a:pt x="111" y="66"/>
                        <a:pt x="112" y="66"/>
                      </a:cubicBezTo>
                      <a:cubicBezTo>
                        <a:pt x="110" y="68"/>
                        <a:pt x="107" y="70"/>
                        <a:pt x="104" y="71"/>
                      </a:cubicBezTo>
                      <a:cubicBezTo>
                        <a:pt x="103" y="72"/>
                        <a:pt x="101" y="73"/>
                        <a:pt x="101" y="72"/>
                      </a:cubicBezTo>
                      <a:cubicBezTo>
                        <a:pt x="100" y="71"/>
                        <a:pt x="100" y="70"/>
                        <a:pt x="98" y="70"/>
                      </a:cubicBezTo>
                      <a:cubicBezTo>
                        <a:pt x="95" y="71"/>
                        <a:pt x="91" y="71"/>
                        <a:pt x="88" y="73"/>
                      </a:cubicBezTo>
                      <a:cubicBezTo>
                        <a:pt x="86" y="74"/>
                        <a:pt x="85" y="75"/>
                        <a:pt x="82" y="75"/>
                      </a:cubicBezTo>
                      <a:cubicBezTo>
                        <a:pt x="80" y="75"/>
                        <a:pt x="80" y="73"/>
                        <a:pt x="78" y="71"/>
                      </a:cubicBezTo>
                      <a:cubicBezTo>
                        <a:pt x="77" y="70"/>
                        <a:pt x="76" y="68"/>
                        <a:pt x="74" y="68"/>
                      </a:cubicBezTo>
                      <a:cubicBezTo>
                        <a:pt x="71" y="67"/>
                        <a:pt x="70" y="70"/>
                        <a:pt x="69" y="72"/>
                      </a:cubicBezTo>
                      <a:cubicBezTo>
                        <a:pt x="67" y="74"/>
                        <a:pt x="64" y="76"/>
                        <a:pt x="62" y="77"/>
                      </a:cubicBezTo>
                      <a:cubicBezTo>
                        <a:pt x="60" y="80"/>
                        <a:pt x="59" y="77"/>
                        <a:pt x="57" y="76"/>
                      </a:cubicBezTo>
                      <a:cubicBezTo>
                        <a:pt x="55" y="75"/>
                        <a:pt x="53" y="78"/>
                        <a:pt x="52" y="78"/>
                      </a:cubicBezTo>
                      <a:cubicBezTo>
                        <a:pt x="50" y="80"/>
                        <a:pt x="49" y="78"/>
                        <a:pt x="47" y="77"/>
                      </a:cubicBezTo>
                      <a:cubicBezTo>
                        <a:pt x="45" y="80"/>
                        <a:pt x="43" y="74"/>
                        <a:pt x="41" y="77"/>
                      </a:cubicBezTo>
                      <a:cubicBezTo>
                        <a:pt x="40" y="78"/>
                        <a:pt x="39" y="80"/>
                        <a:pt x="38" y="82"/>
                      </a:cubicBezTo>
                      <a:cubicBezTo>
                        <a:pt x="37" y="83"/>
                        <a:pt x="36" y="86"/>
                        <a:pt x="35" y="86"/>
                      </a:cubicBezTo>
                      <a:cubicBezTo>
                        <a:pt x="33" y="87"/>
                        <a:pt x="27" y="82"/>
                        <a:pt x="26" y="81"/>
                      </a:cubicBezTo>
                      <a:cubicBezTo>
                        <a:pt x="23" y="79"/>
                        <a:pt x="21" y="77"/>
                        <a:pt x="20" y="73"/>
                      </a:cubicBezTo>
                      <a:cubicBezTo>
                        <a:pt x="18" y="73"/>
                        <a:pt x="17" y="74"/>
                        <a:pt x="15" y="74"/>
                      </a:cubicBezTo>
                      <a:cubicBezTo>
                        <a:pt x="15" y="73"/>
                        <a:pt x="15" y="71"/>
                        <a:pt x="14" y="69"/>
                      </a:cubicBezTo>
                      <a:cubicBezTo>
                        <a:pt x="13" y="67"/>
                        <a:pt x="11" y="67"/>
                        <a:pt x="10" y="65"/>
                      </a:cubicBezTo>
                      <a:cubicBezTo>
                        <a:pt x="8" y="63"/>
                        <a:pt x="8" y="61"/>
                        <a:pt x="9" y="58"/>
                      </a:cubicBezTo>
                      <a:cubicBezTo>
                        <a:pt x="11" y="55"/>
                        <a:pt x="10" y="53"/>
                        <a:pt x="10" y="50"/>
                      </a:cubicBezTo>
                      <a:cubicBezTo>
                        <a:pt x="10" y="49"/>
                        <a:pt x="9" y="49"/>
                        <a:pt x="8" y="48"/>
                      </a:cubicBezTo>
                      <a:cubicBezTo>
                        <a:pt x="8" y="47"/>
                        <a:pt x="8" y="46"/>
                        <a:pt x="8" y="44"/>
                      </a:cubicBezTo>
                      <a:cubicBezTo>
                        <a:pt x="7" y="41"/>
                        <a:pt x="6" y="38"/>
                        <a:pt x="6" y="35"/>
                      </a:cubicBezTo>
                      <a:cubicBezTo>
                        <a:pt x="5" y="32"/>
                        <a:pt x="5" y="30"/>
                        <a:pt x="3" y="27"/>
                      </a:cubicBezTo>
                      <a:cubicBezTo>
                        <a:pt x="2" y="26"/>
                        <a:pt x="3" y="25"/>
                        <a:pt x="3" y="24"/>
                      </a:cubicBezTo>
                      <a:cubicBezTo>
                        <a:pt x="3" y="23"/>
                        <a:pt x="2" y="21"/>
                        <a:pt x="2" y="20"/>
                      </a:cubicBezTo>
                      <a:cubicBezTo>
                        <a:pt x="0" y="16"/>
                        <a:pt x="5" y="13"/>
                        <a:pt x="8" y="12"/>
                      </a:cubicBezTo>
                      <a:cubicBezTo>
                        <a:pt x="12" y="10"/>
                        <a:pt x="17" y="8"/>
                        <a:pt x="21" y="6"/>
                      </a:cubicBezTo>
                      <a:cubicBezTo>
                        <a:pt x="23" y="5"/>
                        <a:pt x="26" y="4"/>
                        <a:pt x="29" y="5"/>
                      </a:cubicBezTo>
                      <a:cubicBezTo>
                        <a:pt x="31" y="5"/>
                        <a:pt x="34" y="6"/>
                        <a:pt x="37" y="6"/>
                      </a:cubicBezTo>
                      <a:cubicBezTo>
                        <a:pt x="44" y="6"/>
                        <a:pt x="51" y="2"/>
                        <a:pt x="57" y="0"/>
                      </a:cubicBezTo>
                      <a:cubicBezTo>
                        <a:pt x="57" y="1"/>
                        <a:pt x="58" y="3"/>
                        <a:pt x="57" y="4"/>
                      </a:cubicBezTo>
                      <a:cubicBezTo>
                        <a:pt x="58" y="4"/>
                        <a:pt x="58" y="4"/>
                        <a:pt x="58" y="5"/>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8" name="Freeform 32"/>
                <p:cNvSpPr>
                  <a:spLocks/>
                </p:cNvSpPr>
                <p:nvPr/>
              </p:nvSpPr>
              <p:spPr bwMode="auto">
                <a:xfrm>
                  <a:off x="5400675" y="4654550"/>
                  <a:ext cx="908050" cy="985838"/>
                </a:xfrm>
                <a:custGeom>
                  <a:avLst/>
                  <a:gdLst/>
                  <a:ahLst/>
                  <a:cxnLst>
                    <a:cxn ang="0">
                      <a:pos x="42" y="9"/>
                    </a:cxn>
                    <a:cxn ang="0">
                      <a:pos x="45" y="19"/>
                    </a:cxn>
                    <a:cxn ang="0">
                      <a:pos x="46" y="24"/>
                    </a:cxn>
                    <a:cxn ang="0">
                      <a:pos x="45" y="26"/>
                    </a:cxn>
                    <a:cxn ang="0">
                      <a:pos x="49" y="32"/>
                    </a:cxn>
                    <a:cxn ang="0">
                      <a:pos x="53" y="31"/>
                    </a:cxn>
                    <a:cxn ang="0">
                      <a:pos x="71" y="28"/>
                    </a:cxn>
                    <a:cxn ang="0">
                      <a:pos x="79" y="28"/>
                    </a:cxn>
                    <a:cxn ang="0">
                      <a:pos x="77" y="32"/>
                    </a:cxn>
                    <a:cxn ang="0">
                      <a:pos x="74" y="38"/>
                    </a:cxn>
                    <a:cxn ang="0">
                      <a:pos x="79" y="52"/>
                    </a:cxn>
                    <a:cxn ang="0">
                      <a:pos x="83" y="59"/>
                    </a:cxn>
                    <a:cxn ang="0">
                      <a:pos x="84" y="61"/>
                    </a:cxn>
                    <a:cxn ang="0">
                      <a:pos x="85" y="65"/>
                    </a:cxn>
                    <a:cxn ang="0">
                      <a:pos x="92" y="71"/>
                    </a:cxn>
                    <a:cxn ang="0">
                      <a:pos x="89" y="79"/>
                    </a:cxn>
                    <a:cxn ang="0">
                      <a:pos x="93" y="82"/>
                    </a:cxn>
                    <a:cxn ang="0">
                      <a:pos x="96" y="84"/>
                    </a:cxn>
                    <a:cxn ang="0">
                      <a:pos x="100" y="90"/>
                    </a:cxn>
                    <a:cxn ang="0">
                      <a:pos x="92" y="91"/>
                    </a:cxn>
                    <a:cxn ang="0">
                      <a:pos x="80" y="93"/>
                    </a:cxn>
                    <a:cxn ang="0">
                      <a:pos x="72" y="103"/>
                    </a:cxn>
                    <a:cxn ang="0">
                      <a:pos x="67" y="107"/>
                    </a:cxn>
                    <a:cxn ang="0">
                      <a:pos x="63" y="110"/>
                    </a:cxn>
                    <a:cxn ang="0">
                      <a:pos x="55" y="109"/>
                    </a:cxn>
                    <a:cxn ang="0">
                      <a:pos x="49" y="108"/>
                    </a:cxn>
                    <a:cxn ang="0">
                      <a:pos x="45" y="97"/>
                    </a:cxn>
                    <a:cxn ang="0">
                      <a:pos x="35" y="96"/>
                    </a:cxn>
                    <a:cxn ang="0">
                      <a:pos x="28" y="99"/>
                    </a:cxn>
                    <a:cxn ang="0">
                      <a:pos x="19" y="99"/>
                    </a:cxn>
                    <a:cxn ang="0">
                      <a:pos x="7" y="96"/>
                    </a:cxn>
                    <a:cxn ang="0">
                      <a:pos x="4" y="87"/>
                    </a:cxn>
                    <a:cxn ang="0">
                      <a:pos x="11" y="77"/>
                    </a:cxn>
                    <a:cxn ang="0">
                      <a:pos x="17" y="61"/>
                    </a:cxn>
                    <a:cxn ang="0">
                      <a:pos x="29" y="54"/>
                    </a:cxn>
                    <a:cxn ang="0">
                      <a:pos x="26" y="49"/>
                    </a:cxn>
                    <a:cxn ang="0">
                      <a:pos x="22" y="38"/>
                    </a:cxn>
                    <a:cxn ang="0">
                      <a:pos x="19" y="24"/>
                    </a:cxn>
                    <a:cxn ang="0">
                      <a:pos x="18" y="8"/>
                    </a:cxn>
                    <a:cxn ang="0">
                      <a:pos x="19" y="6"/>
                    </a:cxn>
                    <a:cxn ang="0">
                      <a:pos x="27" y="5"/>
                    </a:cxn>
                    <a:cxn ang="0">
                      <a:pos x="29" y="2"/>
                    </a:cxn>
                    <a:cxn ang="0">
                      <a:pos x="32" y="2"/>
                    </a:cxn>
                  </a:cxnLst>
                  <a:rect l="0" t="0" r="r" b="b"/>
                  <a:pathLst>
                    <a:path w="104" h="113">
                      <a:moveTo>
                        <a:pt x="36" y="0"/>
                      </a:moveTo>
                      <a:cubicBezTo>
                        <a:pt x="38" y="3"/>
                        <a:pt x="39" y="7"/>
                        <a:pt x="42" y="9"/>
                      </a:cubicBezTo>
                      <a:cubicBezTo>
                        <a:pt x="44" y="11"/>
                        <a:pt x="43" y="14"/>
                        <a:pt x="42" y="16"/>
                      </a:cubicBezTo>
                      <a:cubicBezTo>
                        <a:pt x="43" y="17"/>
                        <a:pt x="46" y="17"/>
                        <a:pt x="45" y="19"/>
                      </a:cubicBezTo>
                      <a:cubicBezTo>
                        <a:pt x="46" y="19"/>
                        <a:pt x="49" y="16"/>
                        <a:pt x="50" y="18"/>
                      </a:cubicBezTo>
                      <a:cubicBezTo>
                        <a:pt x="47" y="19"/>
                        <a:pt x="49" y="24"/>
                        <a:pt x="46" y="24"/>
                      </a:cubicBezTo>
                      <a:cubicBezTo>
                        <a:pt x="46" y="24"/>
                        <a:pt x="47" y="24"/>
                        <a:pt x="47" y="24"/>
                      </a:cubicBezTo>
                      <a:cubicBezTo>
                        <a:pt x="47" y="24"/>
                        <a:pt x="45" y="25"/>
                        <a:pt x="45" y="26"/>
                      </a:cubicBezTo>
                      <a:cubicBezTo>
                        <a:pt x="46" y="27"/>
                        <a:pt x="48" y="29"/>
                        <a:pt x="49" y="30"/>
                      </a:cubicBezTo>
                      <a:cubicBezTo>
                        <a:pt x="49" y="30"/>
                        <a:pt x="49" y="31"/>
                        <a:pt x="49" y="32"/>
                      </a:cubicBezTo>
                      <a:cubicBezTo>
                        <a:pt x="50" y="33"/>
                        <a:pt x="51" y="33"/>
                        <a:pt x="51" y="34"/>
                      </a:cubicBezTo>
                      <a:cubicBezTo>
                        <a:pt x="54" y="36"/>
                        <a:pt x="54" y="33"/>
                        <a:pt x="53" y="31"/>
                      </a:cubicBezTo>
                      <a:cubicBezTo>
                        <a:pt x="51" y="27"/>
                        <a:pt x="61" y="29"/>
                        <a:pt x="63" y="29"/>
                      </a:cubicBezTo>
                      <a:cubicBezTo>
                        <a:pt x="66" y="30"/>
                        <a:pt x="68" y="29"/>
                        <a:pt x="71" y="28"/>
                      </a:cubicBezTo>
                      <a:cubicBezTo>
                        <a:pt x="75" y="27"/>
                        <a:pt x="78" y="27"/>
                        <a:pt x="82" y="26"/>
                      </a:cubicBezTo>
                      <a:cubicBezTo>
                        <a:pt x="81" y="26"/>
                        <a:pt x="79" y="26"/>
                        <a:pt x="79" y="28"/>
                      </a:cubicBezTo>
                      <a:cubicBezTo>
                        <a:pt x="79" y="29"/>
                        <a:pt x="81" y="31"/>
                        <a:pt x="80" y="33"/>
                      </a:cubicBezTo>
                      <a:cubicBezTo>
                        <a:pt x="79" y="32"/>
                        <a:pt x="78" y="32"/>
                        <a:pt x="77" y="32"/>
                      </a:cubicBezTo>
                      <a:cubicBezTo>
                        <a:pt x="77" y="33"/>
                        <a:pt x="76" y="35"/>
                        <a:pt x="77" y="36"/>
                      </a:cubicBezTo>
                      <a:cubicBezTo>
                        <a:pt x="76" y="36"/>
                        <a:pt x="74" y="37"/>
                        <a:pt x="74" y="38"/>
                      </a:cubicBezTo>
                      <a:cubicBezTo>
                        <a:pt x="74" y="41"/>
                        <a:pt x="74" y="44"/>
                        <a:pt x="75" y="47"/>
                      </a:cubicBezTo>
                      <a:cubicBezTo>
                        <a:pt x="76" y="49"/>
                        <a:pt x="77" y="51"/>
                        <a:pt x="79" y="52"/>
                      </a:cubicBezTo>
                      <a:cubicBezTo>
                        <a:pt x="82" y="53"/>
                        <a:pt x="82" y="54"/>
                        <a:pt x="82" y="57"/>
                      </a:cubicBezTo>
                      <a:cubicBezTo>
                        <a:pt x="84" y="57"/>
                        <a:pt x="84" y="58"/>
                        <a:pt x="83" y="59"/>
                      </a:cubicBezTo>
                      <a:cubicBezTo>
                        <a:pt x="82" y="59"/>
                        <a:pt x="80" y="60"/>
                        <a:pt x="79" y="59"/>
                      </a:cubicBezTo>
                      <a:cubicBezTo>
                        <a:pt x="80" y="60"/>
                        <a:pt x="83" y="60"/>
                        <a:pt x="84" y="61"/>
                      </a:cubicBezTo>
                      <a:cubicBezTo>
                        <a:pt x="85" y="61"/>
                        <a:pt x="86" y="62"/>
                        <a:pt x="87" y="62"/>
                      </a:cubicBezTo>
                      <a:cubicBezTo>
                        <a:pt x="87" y="64"/>
                        <a:pt x="85" y="64"/>
                        <a:pt x="85" y="65"/>
                      </a:cubicBezTo>
                      <a:cubicBezTo>
                        <a:pt x="85" y="66"/>
                        <a:pt x="84" y="69"/>
                        <a:pt x="86" y="70"/>
                      </a:cubicBezTo>
                      <a:cubicBezTo>
                        <a:pt x="88" y="71"/>
                        <a:pt x="90" y="71"/>
                        <a:pt x="92" y="71"/>
                      </a:cubicBezTo>
                      <a:cubicBezTo>
                        <a:pt x="92" y="73"/>
                        <a:pt x="93" y="75"/>
                        <a:pt x="90" y="75"/>
                      </a:cubicBezTo>
                      <a:cubicBezTo>
                        <a:pt x="88" y="76"/>
                        <a:pt x="89" y="78"/>
                        <a:pt x="89" y="79"/>
                      </a:cubicBezTo>
                      <a:cubicBezTo>
                        <a:pt x="91" y="78"/>
                        <a:pt x="92" y="78"/>
                        <a:pt x="92" y="80"/>
                      </a:cubicBezTo>
                      <a:cubicBezTo>
                        <a:pt x="93" y="81"/>
                        <a:pt x="92" y="81"/>
                        <a:pt x="93" y="82"/>
                      </a:cubicBezTo>
                      <a:cubicBezTo>
                        <a:pt x="93" y="83"/>
                        <a:pt x="95" y="83"/>
                        <a:pt x="94" y="84"/>
                      </a:cubicBezTo>
                      <a:cubicBezTo>
                        <a:pt x="95" y="84"/>
                        <a:pt x="96" y="84"/>
                        <a:pt x="96" y="84"/>
                      </a:cubicBezTo>
                      <a:cubicBezTo>
                        <a:pt x="97" y="85"/>
                        <a:pt x="99" y="83"/>
                        <a:pt x="100" y="82"/>
                      </a:cubicBezTo>
                      <a:cubicBezTo>
                        <a:pt x="100" y="84"/>
                        <a:pt x="102" y="88"/>
                        <a:pt x="100" y="90"/>
                      </a:cubicBezTo>
                      <a:cubicBezTo>
                        <a:pt x="104" y="92"/>
                        <a:pt x="100" y="96"/>
                        <a:pt x="99" y="98"/>
                      </a:cubicBezTo>
                      <a:cubicBezTo>
                        <a:pt x="97" y="95"/>
                        <a:pt x="94" y="93"/>
                        <a:pt x="92" y="91"/>
                      </a:cubicBezTo>
                      <a:cubicBezTo>
                        <a:pt x="90" y="89"/>
                        <a:pt x="90" y="89"/>
                        <a:pt x="88" y="90"/>
                      </a:cubicBezTo>
                      <a:cubicBezTo>
                        <a:pt x="86" y="92"/>
                        <a:pt x="83" y="93"/>
                        <a:pt x="80" y="93"/>
                      </a:cubicBezTo>
                      <a:cubicBezTo>
                        <a:pt x="81" y="95"/>
                        <a:pt x="76" y="99"/>
                        <a:pt x="75" y="97"/>
                      </a:cubicBezTo>
                      <a:cubicBezTo>
                        <a:pt x="74" y="100"/>
                        <a:pt x="72" y="101"/>
                        <a:pt x="72" y="103"/>
                      </a:cubicBezTo>
                      <a:cubicBezTo>
                        <a:pt x="72" y="105"/>
                        <a:pt x="71" y="106"/>
                        <a:pt x="69" y="105"/>
                      </a:cubicBezTo>
                      <a:cubicBezTo>
                        <a:pt x="68" y="104"/>
                        <a:pt x="67" y="106"/>
                        <a:pt x="67" y="107"/>
                      </a:cubicBezTo>
                      <a:cubicBezTo>
                        <a:pt x="67" y="108"/>
                        <a:pt x="66" y="108"/>
                        <a:pt x="65" y="108"/>
                      </a:cubicBezTo>
                      <a:cubicBezTo>
                        <a:pt x="64" y="108"/>
                        <a:pt x="65" y="109"/>
                        <a:pt x="63" y="110"/>
                      </a:cubicBezTo>
                      <a:cubicBezTo>
                        <a:pt x="63" y="109"/>
                        <a:pt x="63" y="108"/>
                        <a:pt x="62" y="108"/>
                      </a:cubicBezTo>
                      <a:cubicBezTo>
                        <a:pt x="63" y="112"/>
                        <a:pt x="54" y="113"/>
                        <a:pt x="55" y="109"/>
                      </a:cubicBezTo>
                      <a:cubicBezTo>
                        <a:pt x="53" y="109"/>
                        <a:pt x="53" y="109"/>
                        <a:pt x="52" y="108"/>
                      </a:cubicBezTo>
                      <a:cubicBezTo>
                        <a:pt x="51" y="108"/>
                        <a:pt x="50" y="108"/>
                        <a:pt x="49" y="108"/>
                      </a:cubicBezTo>
                      <a:cubicBezTo>
                        <a:pt x="49" y="107"/>
                        <a:pt x="49" y="106"/>
                        <a:pt x="48" y="106"/>
                      </a:cubicBezTo>
                      <a:cubicBezTo>
                        <a:pt x="51" y="103"/>
                        <a:pt x="47" y="99"/>
                        <a:pt x="45" y="97"/>
                      </a:cubicBezTo>
                      <a:cubicBezTo>
                        <a:pt x="44" y="97"/>
                        <a:pt x="38" y="93"/>
                        <a:pt x="39" y="96"/>
                      </a:cubicBezTo>
                      <a:cubicBezTo>
                        <a:pt x="38" y="96"/>
                        <a:pt x="36" y="95"/>
                        <a:pt x="35" y="96"/>
                      </a:cubicBezTo>
                      <a:cubicBezTo>
                        <a:pt x="33" y="98"/>
                        <a:pt x="34" y="96"/>
                        <a:pt x="32" y="97"/>
                      </a:cubicBezTo>
                      <a:cubicBezTo>
                        <a:pt x="31" y="97"/>
                        <a:pt x="30" y="99"/>
                        <a:pt x="28" y="99"/>
                      </a:cubicBezTo>
                      <a:cubicBezTo>
                        <a:pt x="26" y="99"/>
                        <a:pt x="24" y="99"/>
                        <a:pt x="22" y="100"/>
                      </a:cubicBezTo>
                      <a:cubicBezTo>
                        <a:pt x="23" y="97"/>
                        <a:pt x="20" y="98"/>
                        <a:pt x="19" y="99"/>
                      </a:cubicBezTo>
                      <a:cubicBezTo>
                        <a:pt x="16" y="100"/>
                        <a:pt x="14" y="95"/>
                        <a:pt x="11" y="96"/>
                      </a:cubicBezTo>
                      <a:cubicBezTo>
                        <a:pt x="10" y="96"/>
                        <a:pt x="9" y="96"/>
                        <a:pt x="7" y="96"/>
                      </a:cubicBezTo>
                      <a:cubicBezTo>
                        <a:pt x="6" y="95"/>
                        <a:pt x="4" y="95"/>
                        <a:pt x="3" y="95"/>
                      </a:cubicBezTo>
                      <a:cubicBezTo>
                        <a:pt x="0" y="93"/>
                        <a:pt x="2" y="88"/>
                        <a:pt x="4" y="87"/>
                      </a:cubicBezTo>
                      <a:cubicBezTo>
                        <a:pt x="6" y="85"/>
                        <a:pt x="9" y="85"/>
                        <a:pt x="10" y="82"/>
                      </a:cubicBezTo>
                      <a:cubicBezTo>
                        <a:pt x="11" y="80"/>
                        <a:pt x="11" y="78"/>
                        <a:pt x="11" y="77"/>
                      </a:cubicBezTo>
                      <a:cubicBezTo>
                        <a:pt x="11" y="75"/>
                        <a:pt x="10" y="74"/>
                        <a:pt x="10" y="73"/>
                      </a:cubicBezTo>
                      <a:cubicBezTo>
                        <a:pt x="11" y="71"/>
                        <a:pt x="13" y="58"/>
                        <a:pt x="17" y="61"/>
                      </a:cubicBezTo>
                      <a:cubicBezTo>
                        <a:pt x="20" y="64"/>
                        <a:pt x="22" y="61"/>
                        <a:pt x="25" y="61"/>
                      </a:cubicBezTo>
                      <a:cubicBezTo>
                        <a:pt x="27" y="61"/>
                        <a:pt x="30" y="56"/>
                        <a:pt x="29" y="54"/>
                      </a:cubicBezTo>
                      <a:cubicBezTo>
                        <a:pt x="29" y="53"/>
                        <a:pt x="27" y="52"/>
                        <a:pt x="26" y="51"/>
                      </a:cubicBezTo>
                      <a:cubicBezTo>
                        <a:pt x="25" y="51"/>
                        <a:pt x="26" y="49"/>
                        <a:pt x="26" y="49"/>
                      </a:cubicBezTo>
                      <a:cubicBezTo>
                        <a:pt x="26" y="45"/>
                        <a:pt x="26" y="43"/>
                        <a:pt x="24" y="40"/>
                      </a:cubicBezTo>
                      <a:cubicBezTo>
                        <a:pt x="23" y="38"/>
                        <a:pt x="23" y="39"/>
                        <a:pt x="22" y="38"/>
                      </a:cubicBezTo>
                      <a:cubicBezTo>
                        <a:pt x="21" y="37"/>
                        <a:pt x="21" y="35"/>
                        <a:pt x="20" y="35"/>
                      </a:cubicBezTo>
                      <a:cubicBezTo>
                        <a:pt x="19" y="31"/>
                        <a:pt x="19" y="28"/>
                        <a:pt x="19" y="24"/>
                      </a:cubicBezTo>
                      <a:cubicBezTo>
                        <a:pt x="19" y="21"/>
                        <a:pt x="18" y="20"/>
                        <a:pt x="18" y="18"/>
                      </a:cubicBezTo>
                      <a:cubicBezTo>
                        <a:pt x="19" y="15"/>
                        <a:pt x="19" y="11"/>
                        <a:pt x="18" y="8"/>
                      </a:cubicBezTo>
                      <a:cubicBezTo>
                        <a:pt x="19" y="9"/>
                        <a:pt x="20" y="8"/>
                        <a:pt x="21" y="7"/>
                      </a:cubicBezTo>
                      <a:cubicBezTo>
                        <a:pt x="21" y="7"/>
                        <a:pt x="20" y="7"/>
                        <a:pt x="19" y="6"/>
                      </a:cubicBezTo>
                      <a:cubicBezTo>
                        <a:pt x="21" y="5"/>
                        <a:pt x="23" y="4"/>
                        <a:pt x="24" y="4"/>
                      </a:cubicBezTo>
                      <a:cubicBezTo>
                        <a:pt x="24" y="5"/>
                        <a:pt x="26" y="5"/>
                        <a:pt x="27" y="5"/>
                      </a:cubicBezTo>
                      <a:cubicBezTo>
                        <a:pt x="28" y="5"/>
                        <a:pt x="28" y="4"/>
                        <a:pt x="29" y="4"/>
                      </a:cubicBezTo>
                      <a:cubicBezTo>
                        <a:pt x="29" y="3"/>
                        <a:pt x="29" y="3"/>
                        <a:pt x="29" y="2"/>
                      </a:cubicBezTo>
                      <a:cubicBezTo>
                        <a:pt x="30" y="2"/>
                        <a:pt x="30" y="1"/>
                        <a:pt x="29" y="1"/>
                      </a:cubicBezTo>
                      <a:cubicBezTo>
                        <a:pt x="30" y="0"/>
                        <a:pt x="31" y="2"/>
                        <a:pt x="32" y="2"/>
                      </a:cubicBezTo>
                      <a:cubicBezTo>
                        <a:pt x="34" y="1"/>
                        <a:pt x="35" y="1"/>
                        <a:pt x="36"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89" name="Freeform 36"/>
                <p:cNvSpPr>
                  <a:spLocks/>
                </p:cNvSpPr>
                <p:nvPr/>
              </p:nvSpPr>
              <p:spPr bwMode="auto">
                <a:xfrm>
                  <a:off x="3471863" y="5378450"/>
                  <a:ext cx="698500" cy="1379538"/>
                </a:xfrm>
                <a:custGeom>
                  <a:avLst/>
                  <a:gdLst/>
                  <a:ahLst/>
                  <a:cxnLst>
                    <a:cxn ang="0">
                      <a:pos x="68" y="21"/>
                    </a:cxn>
                    <a:cxn ang="0">
                      <a:pos x="70" y="30"/>
                    </a:cxn>
                    <a:cxn ang="0">
                      <a:pos x="72" y="37"/>
                    </a:cxn>
                    <a:cxn ang="0">
                      <a:pos x="72" y="40"/>
                    </a:cxn>
                    <a:cxn ang="0">
                      <a:pos x="74" y="42"/>
                    </a:cxn>
                    <a:cxn ang="0">
                      <a:pos x="74" y="50"/>
                    </a:cxn>
                    <a:cxn ang="0">
                      <a:pos x="73" y="58"/>
                    </a:cxn>
                    <a:cxn ang="0">
                      <a:pos x="75" y="60"/>
                    </a:cxn>
                    <a:cxn ang="0">
                      <a:pos x="78" y="62"/>
                    </a:cxn>
                    <a:cxn ang="0">
                      <a:pos x="80" y="71"/>
                    </a:cxn>
                    <a:cxn ang="0">
                      <a:pos x="79" y="74"/>
                    </a:cxn>
                    <a:cxn ang="0">
                      <a:pos x="76" y="76"/>
                    </a:cxn>
                    <a:cxn ang="0">
                      <a:pos x="74" y="81"/>
                    </a:cxn>
                    <a:cxn ang="0">
                      <a:pos x="68" y="82"/>
                    </a:cxn>
                    <a:cxn ang="0">
                      <a:pos x="64" y="82"/>
                    </a:cxn>
                    <a:cxn ang="0">
                      <a:pos x="61" y="82"/>
                    </a:cxn>
                    <a:cxn ang="0">
                      <a:pos x="57" y="88"/>
                    </a:cxn>
                    <a:cxn ang="0">
                      <a:pos x="52" y="92"/>
                    </a:cxn>
                    <a:cxn ang="0">
                      <a:pos x="47" y="97"/>
                    </a:cxn>
                    <a:cxn ang="0">
                      <a:pos x="42" y="102"/>
                    </a:cxn>
                    <a:cxn ang="0">
                      <a:pos x="38" y="107"/>
                    </a:cxn>
                    <a:cxn ang="0">
                      <a:pos x="41" y="108"/>
                    </a:cxn>
                    <a:cxn ang="0">
                      <a:pos x="35" y="116"/>
                    </a:cxn>
                    <a:cxn ang="0">
                      <a:pos x="29" y="126"/>
                    </a:cxn>
                    <a:cxn ang="0">
                      <a:pos x="27" y="131"/>
                    </a:cxn>
                    <a:cxn ang="0">
                      <a:pos x="24" y="138"/>
                    </a:cxn>
                    <a:cxn ang="0">
                      <a:pos x="24" y="143"/>
                    </a:cxn>
                    <a:cxn ang="0">
                      <a:pos x="19" y="148"/>
                    </a:cxn>
                    <a:cxn ang="0">
                      <a:pos x="10" y="156"/>
                    </a:cxn>
                    <a:cxn ang="0">
                      <a:pos x="2" y="156"/>
                    </a:cxn>
                    <a:cxn ang="0">
                      <a:pos x="2" y="152"/>
                    </a:cxn>
                    <a:cxn ang="0">
                      <a:pos x="2" y="145"/>
                    </a:cxn>
                    <a:cxn ang="0">
                      <a:pos x="4" y="133"/>
                    </a:cxn>
                    <a:cxn ang="0">
                      <a:pos x="1" y="127"/>
                    </a:cxn>
                    <a:cxn ang="0">
                      <a:pos x="7" y="118"/>
                    </a:cxn>
                    <a:cxn ang="0">
                      <a:pos x="11" y="97"/>
                    </a:cxn>
                    <a:cxn ang="0">
                      <a:pos x="16" y="89"/>
                    </a:cxn>
                    <a:cxn ang="0">
                      <a:pos x="20" y="86"/>
                    </a:cxn>
                    <a:cxn ang="0">
                      <a:pos x="20" y="82"/>
                    </a:cxn>
                    <a:cxn ang="0">
                      <a:pos x="15" y="70"/>
                    </a:cxn>
                    <a:cxn ang="0">
                      <a:pos x="13" y="71"/>
                    </a:cxn>
                    <a:cxn ang="0">
                      <a:pos x="14" y="68"/>
                    </a:cxn>
                    <a:cxn ang="0">
                      <a:pos x="12" y="64"/>
                    </a:cxn>
                    <a:cxn ang="0">
                      <a:pos x="17" y="55"/>
                    </a:cxn>
                    <a:cxn ang="0">
                      <a:pos x="18" y="43"/>
                    </a:cxn>
                    <a:cxn ang="0">
                      <a:pos x="19" y="32"/>
                    </a:cxn>
                    <a:cxn ang="0">
                      <a:pos x="19" y="22"/>
                    </a:cxn>
                    <a:cxn ang="0">
                      <a:pos x="14" y="15"/>
                    </a:cxn>
                    <a:cxn ang="0">
                      <a:pos x="16" y="9"/>
                    </a:cxn>
                    <a:cxn ang="0">
                      <a:pos x="20" y="10"/>
                    </a:cxn>
                    <a:cxn ang="0">
                      <a:pos x="24" y="10"/>
                    </a:cxn>
                    <a:cxn ang="0">
                      <a:pos x="29" y="15"/>
                    </a:cxn>
                    <a:cxn ang="0">
                      <a:pos x="31" y="16"/>
                    </a:cxn>
                    <a:cxn ang="0">
                      <a:pos x="32" y="14"/>
                    </a:cxn>
                    <a:cxn ang="0">
                      <a:pos x="34" y="14"/>
                    </a:cxn>
                    <a:cxn ang="0">
                      <a:pos x="37" y="25"/>
                    </a:cxn>
                    <a:cxn ang="0">
                      <a:pos x="44" y="21"/>
                    </a:cxn>
                    <a:cxn ang="0">
                      <a:pos x="51" y="12"/>
                    </a:cxn>
                    <a:cxn ang="0">
                      <a:pos x="65" y="0"/>
                    </a:cxn>
                    <a:cxn ang="0">
                      <a:pos x="67" y="4"/>
                    </a:cxn>
                    <a:cxn ang="0">
                      <a:pos x="66" y="10"/>
                    </a:cxn>
                    <a:cxn ang="0">
                      <a:pos x="67" y="16"/>
                    </a:cxn>
                    <a:cxn ang="0">
                      <a:pos x="68" y="21"/>
                    </a:cxn>
                  </a:cxnLst>
                  <a:rect l="0" t="0" r="r" b="b"/>
                  <a:pathLst>
                    <a:path w="80" h="158">
                      <a:moveTo>
                        <a:pt x="68" y="21"/>
                      </a:moveTo>
                      <a:cubicBezTo>
                        <a:pt x="69" y="24"/>
                        <a:pt x="69" y="27"/>
                        <a:pt x="70" y="30"/>
                      </a:cubicBezTo>
                      <a:cubicBezTo>
                        <a:pt x="70" y="32"/>
                        <a:pt x="71" y="35"/>
                        <a:pt x="72" y="37"/>
                      </a:cubicBezTo>
                      <a:cubicBezTo>
                        <a:pt x="72" y="38"/>
                        <a:pt x="72" y="39"/>
                        <a:pt x="72" y="40"/>
                      </a:cubicBezTo>
                      <a:cubicBezTo>
                        <a:pt x="72" y="41"/>
                        <a:pt x="73" y="41"/>
                        <a:pt x="74" y="42"/>
                      </a:cubicBezTo>
                      <a:cubicBezTo>
                        <a:pt x="75" y="44"/>
                        <a:pt x="75" y="48"/>
                        <a:pt x="74" y="50"/>
                      </a:cubicBezTo>
                      <a:cubicBezTo>
                        <a:pt x="73" y="53"/>
                        <a:pt x="72" y="54"/>
                        <a:pt x="73" y="58"/>
                      </a:cubicBezTo>
                      <a:cubicBezTo>
                        <a:pt x="74" y="58"/>
                        <a:pt x="74" y="59"/>
                        <a:pt x="75" y="60"/>
                      </a:cubicBezTo>
                      <a:cubicBezTo>
                        <a:pt x="76" y="61"/>
                        <a:pt x="77" y="61"/>
                        <a:pt x="78" y="62"/>
                      </a:cubicBezTo>
                      <a:cubicBezTo>
                        <a:pt x="79" y="64"/>
                        <a:pt x="80" y="69"/>
                        <a:pt x="80" y="71"/>
                      </a:cubicBezTo>
                      <a:cubicBezTo>
                        <a:pt x="80" y="72"/>
                        <a:pt x="79" y="73"/>
                        <a:pt x="79" y="74"/>
                      </a:cubicBezTo>
                      <a:cubicBezTo>
                        <a:pt x="78" y="75"/>
                        <a:pt x="77" y="77"/>
                        <a:pt x="76" y="76"/>
                      </a:cubicBezTo>
                      <a:cubicBezTo>
                        <a:pt x="76" y="77"/>
                        <a:pt x="76" y="81"/>
                        <a:pt x="74" y="81"/>
                      </a:cubicBezTo>
                      <a:cubicBezTo>
                        <a:pt x="72" y="81"/>
                        <a:pt x="70" y="82"/>
                        <a:pt x="68" y="82"/>
                      </a:cubicBezTo>
                      <a:cubicBezTo>
                        <a:pt x="67" y="83"/>
                        <a:pt x="65" y="83"/>
                        <a:pt x="64" y="82"/>
                      </a:cubicBezTo>
                      <a:cubicBezTo>
                        <a:pt x="62" y="82"/>
                        <a:pt x="61" y="81"/>
                        <a:pt x="61" y="82"/>
                      </a:cubicBezTo>
                      <a:cubicBezTo>
                        <a:pt x="60" y="85"/>
                        <a:pt x="59" y="86"/>
                        <a:pt x="57" y="88"/>
                      </a:cubicBezTo>
                      <a:cubicBezTo>
                        <a:pt x="55" y="89"/>
                        <a:pt x="53" y="90"/>
                        <a:pt x="52" y="92"/>
                      </a:cubicBezTo>
                      <a:cubicBezTo>
                        <a:pt x="50" y="94"/>
                        <a:pt x="49" y="96"/>
                        <a:pt x="47" y="97"/>
                      </a:cubicBezTo>
                      <a:cubicBezTo>
                        <a:pt x="45" y="99"/>
                        <a:pt x="44" y="100"/>
                        <a:pt x="42" y="102"/>
                      </a:cubicBezTo>
                      <a:cubicBezTo>
                        <a:pt x="40" y="103"/>
                        <a:pt x="40" y="106"/>
                        <a:pt x="38" y="107"/>
                      </a:cubicBezTo>
                      <a:cubicBezTo>
                        <a:pt x="39" y="107"/>
                        <a:pt x="40" y="107"/>
                        <a:pt x="41" y="108"/>
                      </a:cubicBezTo>
                      <a:cubicBezTo>
                        <a:pt x="39" y="111"/>
                        <a:pt x="36" y="113"/>
                        <a:pt x="35" y="116"/>
                      </a:cubicBezTo>
                      <a:cubicBezTo>
                        <a:pt x="35" y="120"/>
                        <a:pt x="31" y="123"/>
                        <a:pt x="29" y="126"/>
                      </a:cubicBezTo>
                      <a:cubicBezTo>
                        <a:pt x="28" y="127"/>
                        <a:pt x="27" y="129"/>
                        <a:pt x="27" y="131"/>
                      </a:cubicBezTo>
                      <a:cubicBezTo>
                        <a:pt x="26" y="133"/>
                        <a:pt x="24" y="135"/>
                        <a:pt x="24" y="138"/>
                      </a:cubicBezTo>
                      <a:cubicBezTo>
                        <a:pt x="23" y="139"/>
                        <a:pt x="25" y="141"/>
                        <a:pt x="24" y="143"/>
                      </a:cubicBezTo>
                      <a:cubicBezTo>
                        <a:pt x="23" y="145"/>
                        <a:pt x="21" y="147"/>
                        <a:pt x="19" y="148"/>
                      </a:cubicBezTo>
                      <a:cubicBezTo>
                        <a:pt x="16" y="151"/>
                        <a:pt x="14" y="154"/>
                        <a:pt x="10" y="156"/>
                      </a:cubicBezTo>
                      <a:cubicBezTo>
                        <a:pt x="8" y="157"/>
                        <a:pt x="4" y="158"/>
                        <a:pt x="2" y="156"/>
                      </a:cubicBezTo>
                      <a:cubicBezTo>
                        <a:pt x="1" y="155"/>
                        <a:pt x="2" y="154"/>
                        <a:pt x="2" y="152"/>
                      </a:cubicBezTo>
                      <a:cubicBezTo>
                        <a:pt x="3" y="150"/>
                        <a:pt x="2" y="147"/>
                        <a:pt x="2" y="145"/>
                      </a:cubicBezTo>
                      <a:cubicBezTo>
                        <a:pt x="2" y="141"/>
                        <a:pt x="1" y="136"/>
                        <a:pt x="4" y="133"/>
                      </a:cubicBezTo>
                      <a:cubicBezTo>
                        <a:pt x="2" y="133"/>
                        <a:pt x="2" y="129"/>
                        <a:pt x="1" y="127"/>
                      </a:cubicBezTo>
                      <a:cubicBezTo>
                        <a:pt x="0" y="123"/>
                        <a:pt x="5" y="121"/>
                        <a:pt x="7" y="118"/>
                      </a:cubicBezTo>
                      <a:cubicBezTo>
                        <a:pt x="11" y="112"/>
                        <a:pt x="11" y="104"/>
                        <a:pt x="11" y="97"/>
                      </a:cubicBezTo>
                      <a:cubicBezTo>
                        <a:pt x="11" y="94"/>
                        <a:pt x="12" y="90"/>
                        <a:pt x="16" y="89"/>
                      </a:cubicBezTo>
                      <a:cubicBezTo>
                        <a:pt x="18" y="89"/>
                        <a:pt x="20" y="89"/>
                        <a:pt x="20" y="86"/>
                      </a:cubicBezTo>
                      <a:cubicBezTo>
                        <a:pt x="20" y="85"/>
                        <a:pt x="21" y="83"/>
                        <a:pt x="20" y="82"/>
                      </a:cubicBezTo>
                      <a:cubicBezTo>
                        <a:pt x="18" y="78"/>
                        <a:pt x="17" y="74"/>
                        <a:pt x="15" y="70"/>
                      </a:cubicBezTo>
                      <a:cubicBezTo>
                        <a:pt x="14" y="70"/>
                        <a:pt x="13" y="71"/>
                        <a:pt x="13" y="71"/>
                      </a:cubicBezTo>
                      <a:cubicBezTo>
                        <a:pt x="11" y="70"/>
                        <a:pt x="13" y="69"/>
                        <a:pt x="14" y="68"/>
                      </a:cubicBezTo>
                      <a:cubicBezTo>
                        <a:pt x="14" y="67"/>
                        <a:pt x="12" y="65"/>
                        <a:pt x="12" y="64"/>
                      </a:cubicBezTo>
                      <a:cubicBezTo>
                        <a:pt x="10" y="61"/>
                        <a:pt x="15" y="57"/>
                        <a:pt x="17" y="55"/>
                      </a:cubicBezTo>
                      <a:cubicBezTo>
                        <a:pt x="19" y="51"/>
                        <a:pt x="18" y="47"/>
                        <a:pt x="18" y="43"/>
                      </a:cubicBezTo>
                      <a:cubicBezTo>
                        <a:pt x="18" y="39"/>
                        <a:pt x="18" y="35"/>
                        <a:pt x="19" y="32"/>
                      </a:cubicBezTo>
                      <a:cubicBezTo>
                        <a:pt x="20" y="29"/>
                        <a:pt x="20" y="25"/>
                        <a:pt x="19" y="22"/>
                      </a:cubicBezTo>
                      <a:cubicBezTo>
                        <a:pt x="19" y="19"/>
                        <a:pt x="16" y="17"/>
                        <a:pt x="14" y="15"/>
                      </a:cubicBezTo>
                      <a:cubicBezTo>
                        <a:pt x="12" y="14"/>
                        <a:pt x="15" y="8"/>
                        <a:pt x="16" y="9"/>
                      </a:cubicBezTo>
                      <a:cubicBezTo>
                        <a:pt x="18" y="9"/>
                        <a:pt x="20" y="13"/>
                        <a:pt x="20" y="10"/>
                      </a:cubicBezTo>
                      <a:cubicBezTo>
                        <a:pt x="21" y="10"/>
                        <a:pt x="24" y="12"/>
                        <a:pt x="24" y="10"/>
                      </a:cubicBezTo>
                      <a:cubicBezTo>
                        <a:pt x="25" y="11"/>
                        <a:pt x="28" y="13"/>
                        <a:pt x="29" y="15"/>
                      </a:cubicBezTo>
                      <a:cubicBezTo>
                        <a:pt x="30" y="15"/>
                        <a:pt x="30" y="17"/>
                        <a:pt x="31" y="16"/>
                      </a:cubicBezTo>
                      <a:cubicBezTo>
                        <a:pt x="31" y="16"/>
                        <a:pt x="31" y="15"/>
                        <a:pt x="32" y="14"/>
                      </a:cubicBezTo>
                      <a:cubicBezTo>
                        <a:pt x="32" y="11"/>
                        <a:pt x="34" y="13"/>
                        <a:pt x="34" y="14"/>
                      </a:cubicBezTo>
                      <a:cubicBezTo>
                        <a:pt x="35" y="18"/>
                        <a:pt x="36" y="22"/>
                        <a:pt x="37" y="25"/>
                      </a:cubicBezTo>
                      <a:cubicBezTo>
                        <a:pt x="40" y="24"/>
                        <a:pt x="42" y="23"/>
                        <a:pt x="44" y="21"/>
                      </a:cubicBezTo>
                      <a:cubicBezTo>
                        <a:pt x="46" y="18"/>
                        <a:pt x="48" y="15"/>
                        <a:pt x="51" y="12"/>
                      </a:cubicBezTo>
                      <a:cubicBezTo>
                        <a:pt x="54" y="7"/>
                        <a:pt x="60" y="3"/>
                        <a:pt x="65" y="0"/>
                      </a:cubicBezTo>
                      <a:cubicBezTo>
                        <a:pt x="66" y="2"/>
                        <a:pt x="66" y="3"/>
                        <a:pt x="67" y="4"/>
                      </a:cubicBezTo>
                      <a:cubicBezTo>
                        <a:pt x="69" y="6"/>
                        <a:pt x="66" y="9"/>
                        <a:pt x="66" y="10"/>
                      </a:cubicBezTo>
                      <a:cubicBezTo>
                        <a:pt x="65" y="12"/>
                        <a:pt x="67" y="14"/>
                        <a:pt x="67" y="16"/>
                      </a:cubicBezTo>
                      <a:cubicBezTo>
                        <a:pt x="67" y="18"/>
                        <a:pt x="66" y="20"/>
                        <a:pt x="68" y="2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0" name="Freeform 38"/>
                <p:cNvSpPr>
                  <a:spLocks/>
                </p:cNvSpPr>
                <p:nvPr/>
              </p:nvSpPr>
              <p:spPr bwMode="auto">
                <a:xfrm>
                  <a:off x="4205288" y="4235450"/>
                  <a:ext cx="619125" cy="646113"/>
                </a:xfrm>
                <a:custGeom>
                  <a:avLst/>
                  <a:gdLst/>
                  <a:ahLst/>
                  <a:cxnLst>
                    <a:cxn ang="0">
                      <a:pos x="1" y="1"/>
                    </a:cxn>
                    <a:cxn ang="0">
                      <a:pos x="7" y="2"/>
                    </a:cxn>
                    <a:cxn ang="0">
                      <a:pos x="11" y="3"/>
                    </a:cxn>
                    <a:cxn ang="0">
                      <a:pos x="13" y="5"/>
                    </a:cxn>
                    <a:cxn ang="0">
                      <a:pos x="19" y="6"/>
                    </a:cxn>
                    <a:cxn ang="0">
                      <a:pos x="22" y="9"/>
                    </a:cxn>
                    <a:cxn ang="0">
                      <a:pos x="25" y="13"/>
                    </a:cxn>
                    <a:cxn ang="0">
                      <a:pos x="23" y="13"/>
                    </a:cxn>
                    <a:cxn ang="0">
                      <a:pos x="25" y="17"/>
                    </a:cxn>
                    <a:cxn ang="0">
                      <a:pos x="27" y="22"/>
                    </a:cxn>
                    <a:cxn ang="0">
                      <a:pos x="31" y="23"/>
                    </a:cxn>
                    <a:cxn ang="0">
                      <a:pos x="34" y="28"/>
                    </a:cxn>
                    <a:cxn ang="0">
                      <a:pos x="38" y="32"/>
                    </a:cxn>
                    <a:cxn ang="0">
                      <a:pos x="41" y="39"/>
                    </a:cxn>
                    <a:cxn ang="0">
                      <a:pos x="44" y="42"/>
                    </a:cxn>
                    <a:cxn ang="0">
                      <a:pos x="45" y="45"/>
                    </a:cxn>
                    <a:cxn ang="0">
                      <a:pos x="55" y="44"/>
                    </a:cxn>
                    <a:cxn ang="0">
                      <a:pos x="57" y="43"/>
                    </a:cxn>
                    <a:cxn ang="0">
                      <a:pos x="63" y="38"/>
                    </a:cxn>
                    <a:cxn ang="0">
                      <a:pos x="64" y="43"/>
                    </a:cxn>
                    <a:cxn ang="0">
                      <a:pos x="65" y="46"/>
                    </a:cxn>
                    <a:cxn ang="0">
                      <a:pos x="66" y="50"/>
                    </a:cxn>
                    <a:cxn ang="0">
                      <a:pos x="66" y="51"/>
                    </a:cxn>
                    <a:cxn ang="0">
                      <a:pos x="66" y="56"/>
                    </a:cxn>
                    <a:cxn ang="0">
                      <a:pos x="71" y="62"/>
                    </a:cxn>
                    <a:cxn ang="0">
                      <a:pos x="58" y="65"/>
                    </a:cxn>
                    <a:cxn ang="0">
                      <a:pos x="47" y="69"/>
                    </a:cxn>
                    <a:cxn ang="0">
                      <a:pos x="42" y="73"/>
                    </a:cxn>
                    <a:cxn ang="0">
                      <a:pos x="35" y="65"/>
                    </a:cxn>
                    <a:cxn ang="0">
                      <a:pos x="26" y="55"/>
                    </a:cxn>
                    <a:cxn ang="0">
                      <a:pos x="22" y="50"/>
                    </a:cxn>
                    <a:cxn ang="0">
                      <a:pos x="11" y="34"/>
                    </a:cxn>
                    <a:cxn ang="0">
                      <a:pos x="11" y="28"/>
                    </a:cxn>
                    <a:cxn ang="0">
                      <a:pos x="7" y="24"/>
                    </a:cxn>
                    <a:cxn ang="0">
                      <a:pos x="3" y="16"/>
                    </a:cxn>
                    <a:cxn ang="0">
                      <a:pos x="2" y="14"/>
                    </a:cxn>
                    <a:cxn ang="0">
                      <a:pos x="3" y="10"/>
                    </a:cxn>
                    <a:cxn ang="0">
                      <a:pos x="0" y="0"/>
                    </a:cxn>
                    <a:cxn ang="0">
                      <a:pos x="1" y="1"/>
                    </a:cxn>
                  </a:cxnLst>
                  <a:rect l="0" t="0" r="r" b="b"/>
                  <a:pathLst>
                    <a:path w="71" h="74">
                      <a:moveTo>
                        <a:pt x="1" y="1"/>
                      </a:moveTo>
                      <a:cubicBezTo>
                        <a:pt x="1" y="1"/>
                        <a:pt x="6" y="1"/>
                        <a:pt x="7" y="2"/>
                      </a:cubicBezTo>
                      <a:cubicBezTo>
                        <a:pt x="8" y="2"/>
                        <a:pt x="9" y="2"/>
                        <a:pt x="11" y="3"/>
                      </a:cubicBezTo>
                      <a:cubicBezTo>
                        <a:pt x="12" y="3"/>
                        <a:pt x="12" y="5"/>
                        <a:pt x="13" y="5"/>
                      </a:cubicBezTo>
                      <a:cubicBezTo>
                        <a:pt x="15" y="5"/>
                        <a:pt x="17" y="5"/>
                        <a:pt x="19" y="6"/>
                      </a:cubicBezTo>
                      <a:cubicBezTo>
                        <a:pt x="21" y="6"/>
                        <a:pt x="21" y="8"/>
                        <a:pt x="22" y="9"/>
                      </a:cubicBezTo>
                      <a:cubicBezTo>
                        <a:pt x="23" y="10"/>
                        <a:pt x="24" y="11"/>
                        <a:pt x="25" y="13"/>
                      </a:cubicBezTo>
                      <a:cubicBezTo>
                        <a:pt x="24" y="13"/>
                        <a:pt x="23" y="13"/>
                        <a:pt x="23" y="13"/>
                      </a:cubicBezTo>
                      <a:cubicBezTo>
                        <a:pt x="23" y="15"/>
                        <a:pt x="24" y="16"/>
                        <a:pt x="25" y="17"/>
                      </a:cubicBezTo>
                      <a:cubicBezTo>
                        <a:pt x="26" y="18"/>
                        <a:pt x="26" y="21"/>
                        <a:pt x="27" y="22"/>
                      </a:cubicBezTo>
                      <a:cubicBezTo>
                        <a:pt x="29" y="23"/>
                        <a:pt x="30" y="19"/>
                        <a:pt x="31" y="23"/>
                      </a:cubicBezTo>
                      <a:cubicBezTo>
                        <a:pt x="31" y="25"/>
                        <a:pt x="33" y="28"/>
                        <a:pt x="34" y="28"/>
                      </a:cubicBezTo>
                      <a:cubicBezTo>
                        <a:pt x="38" y="28"/>
                        <a:pt x="37" y="30"/>
                        <a:pt x="38" y="32"/>
                      </a:cubicBezTo>
                      <a:cubicBezTo>
                        <a:pt x="38" y="34"/>
                        <a:pt x="39" y="38"/>
                        <a:pt x="41" y="39"/>
                      </a:cubicBezTo>
                      <a:cubicBezTo>
                        <a:pt x="43" y="40"/>
                        <a:pt x="44" y="39"/>
                        <a:pt x="44" y="42"/>
                      </a:cubicBezTo>
                      <a:cubicBezTo>
                        <a:pt x="44" y="43"/>
                        <a:pt x="44" y="44"/>
                        <a:pt x="45" y="45"/>
                      </a:cubicBezTo>
                      <a:cubicBezTo>
                        <a:pt x="47" y="46"/>
                        <a:pt x="54" y="40"/>
                        <a:pt x="55" y="44"/>
                      </a:cubicBezTo>
                      <a:cubicBezTo>
                        <a:pt x="55" y="43"/>
                        <a:pt x="56" y="42"/>
                        <a:pt x="57" y="43"/>
                      </a:cubicBezTo>
                      <a:cubicBezTo>
                        <a:pt x="59" y="42"/>
                        <a:pt x="60" y="39"/>
                        <a:pt x="63" y="38"/>
                      </a:cubicBezTo>
                      <a:cubicBezTo>
                        <a:pt x="63" y="40"/>
                        <a:pt x="63" y="42"/>
                        <a:pt x="64" y="43"/>
                      </a:cubicBezTo>
                      <a:cubicBezTo>
                        <a:pt x="65" y="44"/>
                        <a:pt x="65" y="45"/>
                        <a:pt x="65" y="46"/>
                      </a:cubicBezTo>
                      <a:cubicBezTo>
                        <a:pt x="65" y="47"/>
                        <a:pt x="65" y="49"/>
                        <a:pt x="66" y="50"/>
                      </a:cubicBezTo>
                      <a:cubicBezTo>
                        <a:pt x="66" y="50"/>
                        <a:pt x="65" y="50"/>
                        <a:pt x="66" y="51"/>
                      </a:cubicBezTo>
                      <a:cubicBezTo>
                        <a:pt x="66" y="52"/>
                        <a:pt x="65" y="54"/>
                        <a:pt x="66" y="56"/>
                      </a:cubicBezTo>
                      <a:cubicBezTo>
                        <a:pt x="66" y="58"/>
                        <a:pt x="70" y="59"/>
                        <a:pt x="71" y="62"/>
                      </a:cubicBezTo>
                      <a:cubicBezTo>
                        <a:pt x="66" y="63"/>
                        <a:pt x="62" y="63"/>
                        <a:pt x="58" y="65"/>
                      </a:cubicBezTo>
                      <a:cubicBezTo>
                        <a:pt x="55" y="65"/>
                        <a:pt x="49" y="66"/>
                        <a:pt x="47" y="69"/>
                      </a:cubicBezTo>
                      <a:cubicBezTo>
                        <a:pt x="46" y="72"/>
                        <a:pt x="46" y="73"/>
                        <a:pt x="42" y="73"/>
                      </a:cubicBezTo>
                      <a:cubicBezTo>
                        <a:pt x="40" y="74"/>
                        <a:pt x="36" y="67"/>
                        <a:pt x="35" y="65"/>
                      </a:cubicBezTo>
                      <a:cubicBezTo>
                        <a:pt x="32" y="62"/>
                        <a:pt x="28" y="59"/>
                        <a:pt x="26" y="55"/>
                      </a:cubicBezTo>
                      <a:cubicBezTo>
                        <a:pt x="24" y="54"/>
                        <a:pt x="24" y="52"/>
                        <a:pt x="22" y="50"/>
                      </a:cubicBezTo>
                      <a:cubicBezTo>
                        <a:pt x="18" y="45"/>
                        <a:pt x="13" y="40"/>
                        <a:pt x="11" y="34"/>
                      </a:cubicBezTo>
                      <a:cubicBezTo>
                        <a:pt x="15" y="34"/>
                        <a:pt x="11" y="30"/>
                        <a:pt x="11" y="28"/>
                      </a:cubicBezTo>
                      <a:cubicBezTo>
                        <a:pt x="9" y="31"/>
                        <a:pt x="8" y="25"/>
                        <a:pt x="7" y="24"/>
                      </a:cubicBezTo>
                      <a:cubicBezTo>
                        <a:pt x="6" y="21"/>
                        <a:pt x="4" y="19"/>
                        <a:pt x="3" y="16"/>
                      </a:cubicBezTo>
                      <a:cubicBezTo>
                        <a:pt x="2" y="15"/>
                        <a:pt x="2" y="14"/>
                        <a:pt x="2" y="14"/>
                      </a:cubicBezTo>
                      <a:cubicBezTo>
                        <a:pt x="1" y="13"/>
                        <a:pt x="3" y="11"/>
                        <a:pt x="3" y="10"/>
                      </a:cubicBezTo>
                      <a:cubicBezTo>
                        <a:pt x="3" y="7"/>
                        <a:pt x="0" y="4"/>
                        <a:pt x="0" y="0"/>
                      </a:cubicBezTo>
                      <a:cubicBezTo>
                        <a:pt x="1" y="0"/>
                        <a:pt x="1" y="0"/>
                        <a:pt x="1" y="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1" name="Freeform 42"/>
                <p:cNvSpPr>
                  <a:spLocks/>
                </p:cNvSpPr>
                <p:nvPr/>
              </p:nvSpPr>
              <p:spPr bwMode="auto">
                <a:xfrm>
                  <a:off x="2057400" y="3040063"/>
                  <a:ext cx="1030288" cy="2190750"/>
                </a:xfrm>
                <a:custGeom>
                  <a:avLst/>
                  <a:gdLst/>
                  <a:ahLst/>
                  <a:cxnLst>
                    <a:cxn ang="0">
                      <a:pos x="15" y="3"/>
                    </a:cxn>
                    <a:cxn ang="0">
                      <a:pos x="36" y="22"/>
                    </a:cxn>
                    <a:cxn ang="0">
                      <a:pos x="51" y="22"/>
                    </a:cxn>
                    <a:cxn ang="0">
                      <a:pos x="62" y="17"/>
                    </a:cxn>
                    <a:cxn ang="0">
                      <a:pos x="81" y="21"/>
                    </a:cxn>
                    <a:cxn ang="0">
                      <a:pos x="91" y="29"/>
                    </a:cxn>
                    <a:cxn ang="0">
                      <a:pos x="95" y="46"/>
                    </a:cxn>
                    <a:cxn ang="0">
                      <a:pos x="99" y="57"/>
                    </a:cxn>
                    <a:cxn ang="0">
                      <a:pos x="108" y="83"/>
                    </a:cxn>
                    <a:cxn ang="0">
                      <a:pos x="114" y="102"/>
                    </a:cxn>
                    <a:cxn ang="0">
                      <a:pos x="109" y="112"/>
                    </a:cxn>
                    <a:cxn ang="0">
                      <a:pos x="97" y="116"/>
                    </a:cxn>
                    <a:cxn ang="0">
                      <a:pos x="100" y="123"/>
                    </a:cxn>
                    <a:cxn ang="0">
                      <a:pos x="79" y="127"/>
                    </a:cxn>
                    <a:cxn ang="0">
                      <a:pos x="80" y="130"/>
                    </a:cxn>
                    <a:cxn ang="0">
                      <a:pos x="87" y="136"/>
                    </a:cxn>
                    <a:cxn ang="0">
                      <a:pos x="112" y="141"/>
                    </a:cxn>
                    <a:cxn ang="0">
                      <a:pos x="109" y="161"/>
                    </a:cxn>
                    <a:cxn ang="0">
                      <a:pos x="93" y="181"/>
                    </a:cxn>
                    <a:cxn ang="0">
                      <a:pos x="89" y="183"/>
                    </a:cxn>
                    <a:cxn ang="0">
                      <a:pos x="87" y="198"/>
                    </a:cxn>
                    <a:cxn ang="0">
                      <a:pos x="83" y="210"/>
                    </a:cxn>
                    <a:cxn ang="0">
                      <a:pos x="87" y="223"/>
                    </a:cxn>
                    <a:cxn ang="0">
                      <a:pos x="77" y="232"/>
                    </a:cxn>
                    <a:cxn ang="0">
                      <a:pos x="68" y="244"/>
                    </a:cxn>
                    <a:cxn ang="0">
                      <a:pos x="61" y="249"/>
                    </a:cxn>
                    <a:cxn ang="0">
                      <a:pos x="51" y="247"/>
                    </a:cxn>
                    <a:cxn ang="0">
                      <a:pos x="39" y="244"/>
                    </a:cxn>
                    <a:cxn ang="0">
                      <a:pos x="28" y="239"/>
                    </a:cxn>
                    <a:cxn ang="0">
                      <a:pos x="17" y="237"/>
                    </a:cxn>
                    <a:cxn ang="0">
                      <a:pos x="8" y="231"/>
                    </a:cxn>
                    <a:cxn ang="0">
                      <a:pos x="4" y="226"/>
                    </a:cxn>
                    <a:cxn ang="0">
                      <a:pos x="9" y="210"/>
                    </a:cxn>
                    <a:cxn ang="0">
                      <a:pos x="13" y="199"/>
                    </a:cxn>
                    <a:cxn ang="0">
                      <a:pos x="18" y="194"/>
                    </a:cxn>
                    <a:cxn ang="0">
                      <a:pos x="21" y="184"/>
                    </a:cxn>
                    <a:cxn ang="0">
                      <a:pos x="23" y="178"/>
                    </a:cxn>
                    <a:cxn ang="0">
                      <a:pos x="19" y="169"/>
                    </a:cxn>
                    <a:cxn ang="0">
                      <a:pos x="16" y="162"/>
                    </a:cxn>
                    <a:cxn ang="0">
                      <a:pos x="17" y="152"/>
                    </a:cxn>
                    <a:cxn ang="0">
                      <a:pos x="17" y="140"/>
                    </a:cxn>
                    <a:cxn ang="0">
                      <a:pos x="13" y="129"/>
                    </a:cxn>
                    <a:cxn ang="0">
                      <a:pos x="19" y="118"/>
                    </a:cxn>
                    <a:cxn ang="0">
                      <a:pos x="25" y="111"/>
                    </a:cxn>
                    <a:cxn ang="0">
                      <a:pos x="25" y="100"/>
                    </a:cxn>
                    <a:cxn ang="0">
                      <a:pos x="23" y="94"/>
                    </a:cxn>
                    <a:cxn ang="0">
                      <a:pos x="21" y="80"/>
                    </a:cxn>
                    <a:cxn ang="0">
                      <a:pos x="14" y="68"/>
                    </a:cxn>
                    <a:cxn ang="0">
                      <a:pos x="9" y="57"/>
                    </a:cxn>
                    <a:cxn ang="0">
                      <a:pos x="6" y="45"/>
                    </a:cxn>
                    <a:cxn ang="0">
                      <a:pos x="9" y="38"/>
                    </a:cxn>
                    <a:cxn ang="0">
                      <a:pos x="10" y="19"/>
                    </a:cxn>
                    <a:cxn ang="0">
                      <a:pos x="7" y="6"/>
                    </a:cxn>
                    <a:cxn ang="0">
                      <a:pos x="11" y="1"/>
                    </a:cxn>
                  </a:cxnLst>
                  <a:rect l="0" t="0" r="r" b="b"/>
                  <a:pathLst>
                    <a:path w="118" h="251">
                      <a:moveTo>
                        <a:pt x="11" y="1"/>
                      </a:moveTo>
                      <a:cubicBezTo>
                        <a:pt x="12" y="3"/>
                        <a:pt x="14" y="1"/>
                        <a:pt x="15" y="3"/>
                      </a:cubicBezTo>
                      <a:cubicBezTo>
                        <a:pt x="15" y="6"/>
                        <a:pt x="18" y="8"/>
                        <a:pt x="20" y="9"/>
                      </a:cubicBezTo>
                      <a:cubicBezTo>
                        <a:pt x="26" y="13"/>
                        <a:pt x="30" y="18"/>
                        <a:pt x="36" y="22"/>
                      </a:cubicBezTo>
                      <a:cubicBezTo>
                        <a:pt x="38" y="24"/>
                        <a:pt x="42" y="27"/>
                        <a:pt x="44" y="27"/>
                      </a:cubicBezTo>
                      <a:cubicBezTo>
                        <a:pt x="47" y="26"/>
                        <a:pt x="50" y="24"/>
                        <a:pt x="51" y="22"/>
                      </a:cubicBezTo>
                      <a:cubicBezTo>
                        <a:pt x="53" y="20"/>
                        <a:pt x="52" y="17"/>
                        <a:pt x="55" y="16"/>
                      </a:cubicBezTo>
                      <a:cubicBezTo>
                        <a:pt x="58" y="15"/>
                        <a:pt x="60" y="16"/>
                        <a:pt x="62" y="17"/>
                      </a:cubicBezTo>
                      <a:cubicBezTo>
                        <a:pt x="65" y="18"/>
                        <a:pt x="68" y="19"/>
                        <a:pt x="71" y="19"/>
                      </a:cubicBezTo>
                      <a:cubicBezTo>
                        <a:pt x="75" y="20"/>
                        <a:pt x="78" y="19"/>
                        <a:pt x="81" y="21"/>
                      </a:cubicBezTo>
                      <a:cubicBezTo>
                        <a:pt x="83" y="23"/>
                        <a:pt x="85" y="24"/>
                        <a:pt x="87" y="24"/>
                      </a:cubicBezTo>
                      <a:cubicBezTo>
                        <a:pt x="90" y="24"/>
                        <a:pt x="91" y="26"/>
                        <a:pt x="91" y="29"/>
                      </a:cubicBezTo>
                      <a:cubicBezTo>
                        <a:pt x="92" y="32"/>
                        <a:pt x="92" y="35"/>
                        <a:pt x="92" y="39"/>
                      </a:cubicBezTo>
                      <a:cubicBezTo>
                        <a:pt x="92" y="41"/>
                        <a:pt x="93" y="44"/>
                        <a:pt x="95" y="46"/>
                      </a:cubicBezTo>
                      <a:cubicBezTo>
                        <a:pt x="96" y="48"/>
                        <a:pt x="97" y="48"/>
                        <a:pt x="98" y="51"/>
                      </a:cubicBezTo>
                      <a:cubicBezTo>
                        <a:pt x="98" y="53"/>
                        <a:pt x="98" y="55"/>
                        <a:pt x="99" y="57"/>
                      </a:cubicBezTo>
                      <a:cubicBezTo>
                        <a:pt x="102" y="55"/>
                        <a:pt x="102" y="64"/>
                        <a:pt x="102" y="65"/>
                      </a:cubicBezTo>
                      <a:cubicBezTo>
                        <a:pt x="103" y="71"/>
                        <a:pt x="105" y="77"/>
                        <a:pt x="108" y="83"/>
                      </a:cubicBezTo>
                      <a:cubicBezTo>
                        <a:pt x="110" y="87"/>
                        <a:pt x="111" y="91"/>
                        <a:pt x="112" y="96"/>
                      </a:cubicBezTo>
                      <a:cubicBezTo>
                        <a:pt x="112" y="98"/>
                        <a:pt x="113" y="100"/>
                        <a:pt x="114" y="102"/>
                      </a:cubicBezTo>
                      <a:cubicBezTo>
                        <a:pt x="114" y="104"/>
                        <a:pt x="115" y="105"/>
                        <a:pt x="115" y="106"/>
                      </a:cubicBezTo>
                      <a:cubicBezTo>
                        <a:pt x="114" y="108"/>
                        <a:pt x="111" y="110"/>
                        <a:pt x="109" y="112"/>
                      </a:cubicBezTo>
                      <a:cubicBezTo>
                        <a:pt x="107" y="113"/>
                        <a:pt x="103" y="115"/>
                        <a:pt x="100" y="115"/>
                      </a:cubicBezTo>
                      <a:cubicBezTo>
                        <a:pt x="100" y="117"/>
                        <a:pt x="99" y="116"/>
                        <a:pt x="97" y="116"/>
                      </a:cubicBezTo>
                      <a:cubicBezTo>
                        <a:pt x="97" y="117"/>
                        <a:pt x="98" y="118"/>
                        <a:pt x="98" y="119"/>
                      </a:cubicBezTo>
                      <a:cubicBezTo>
                        <a:pt x="100" y="118"/>
                        <a:pt x="100" y="122"/>
                        <a:pt x="100" y="123"/>
                      </a:cubicBezTo>
                      <a:cubicBezTo>
                        <a:pt x="97" y="124"/>
                        <a:pt x="93" y="123"/>
                        <a:pt x="89" y="125"/>
                      </a:cubicBezTo>
                      <a:cubicBezTo>
                        <a:pt x="86" y="126"/>
                        <a:pt x="83" y="127"/>
                        <a:pt x="79" y="127"/>
                      </a:cubicBezTo>
                      <a:cubicBezTo>
                        <a:pt x="79" y="128"/>
                        <a:pt x="80" y="128"/>
                        <a:pt x="80" y="129"/>
                      </a:cubicBezTo>
                      <a:cubicBezTo>
                        <a:pt x="79" y="129"/>
                        <a:pt x="79" y="130"/>
                        <a:pt x="80" y="130"/>
                      </a:cubicBezTo>
                      <a:cubicBezTo>
                        <a:pt x="81" y="130"/>
                        <a:pt x="81" y="132"/>
                        <a:pt x="82" y="132"/>
                      </a:cubicBezTo>
                      <a:cubicBezTo>
                        <a:pt x="84" y="133"/>
                        <a:pt x="84" y="135"/>
                        <a:pt x="87" y="136"/>
                      </a:cubicBezTo>
                      <a:cubicBezTo>
                        <a:pt x="94" y="137"/>
                        <a:pt x="102" y="137"/>
                        <a:pt x="108" y="142"/>
                      </a:cubicBezTo>
                      <a:cubicBezTo>
                        <a:pt x="108" y="139"/>
                        <a:pt x="111" y="141"/>
                        <a:pt x="112" y="141"/>
                      </a:cubicBezTo>
                      <a:cubicBezTo>
                        <a:pt x="115" y="142"/>
                        <a:pt x="117" y="141"/>
                        <a:pt x="117" y="145"/>
                      </a:cubicBezTo>
                      <a:cubicBezTo>
                        <a:pt x="118" y="151"/>
                        <a:pt x="113" y="158"/>
                        <a:pt x="109" y="161"/>
                      </a:cubicBezTo>
                      <a:cubicBezTo>
                        <a:pt x="103" y="165"/>
                        <a:pt x="106" y="172"/>
                        <a:pt x="100" y="175"/>
                      </a:cubicBezTo>
                      <a:cubicBezTo>
                        <a:pt x="97" y="177"/>
                        <a:pt x="94" y="178"/>
                        <a:pt x="93" y="181"/>
                      </a:cubicBezTo>
                      <a:cubicBezTo>
                        <a:pt x="93" y="182"/>
                        <a:pt x="92" y="183"/>
                        <a:pt x="91" y="183"/>
                      </a:cubicBezTo>
                      <a:cubicBezTo>
                        <a:pt x="90" y="183"/>
                        <a:pt x="90" y="183"/>
                        <a:pt x="89" y="183"/>
                      </a:cubicBezTo>
                      <a:cubicBezTo>
                        <a:pt x="89" y="184"/>
                        <a:pt x="88" y="186"/>
                        <a:pt x="88" y="187"/>
                      </a:cubicBezTo>
                      <a:cubicBezTo>
                        <a:pt x="87" y="191"/>
                        <a:pt x="87" y="195"/>
                        <a:pt x="87" y="198"/>
                      </a:cubicBezTo>
                      <a:cubicBezTo>
                        <a:pt x="87" y="201"/>
                        <a:pt x="85" y="203"/>
                        <a:pt x="84" y="206"/>
                      </a:cubicBezTo>
                      <a:cubicBezTo>
                        <a:pt x="84" y="207"/>
                        <a:pt x="83" y="209"/>
                        <a:pt x="83" y="210"/>
                      </a:cubicBezTo>
                      <a:cubicBezTo>
                        <a:pt x="84" y="212"/>
                        <a:pt x="85" y="214"/>
                        <a:pt x="85" y="216"/>
                      </a:cubicBezTo>
                      <a:cubicBezTo>
                        <a:pt x="85" y="219"/>
                        <a:pt x="84" y="220"/>
                        <a:pt x="87" y="223"/>
                      </a:cubicBezTo>
                      <a:cubicBezTo>
                        <a:pt x="88" y="225"/>
                        <a:pt x="89" y="226"/>
                        <a:pt x="86" y="227"/>
                      </a:cubicBezTo>
                      <a:cubicBezTo>
                        <a:pt x="83" y="229"/>
                        <a:pt x="80" y="230"/>
                        <a:pt x="77" y="232"/>
                      </a:cubicBezTo>
                      <a:cubicBezTo>
                        <a:pt x="74" y="234"/>
                        <a:pt x="71" y="236"/>
                        <a:pt x="69" y="238"/>
                      </a:cubicBezTo>
                      <a:cubicBezTo>
                        <a:pt x="68" y="240"/>
                        <a:pt x="65" y="243"/>
                        <a:pt x="68" y="244"/>
                      </a:cubicBezTo>
                      <a:cubicBezTo>
                        <a:pt x="67" y="246"/>
                        <a:pt x="63" y="244"/>
                        <a:pt x="62" y="245"/>
                      </a:cubicBezTo>
                      <a:cubicBezTo>
                        <a:pt x="61" y="246"/>
                        <a:pt x="61" y="248"/>
                        <a:pt x="61" y="249"/>
                      </a:cubicBezTo>
                      <a:cubicBezTo>
                        <a:pt x="60" y="251"/>
                        <a:pt x="53" y="249"/>
                        <a:pt x="52" y="248"/>
                      </a:cubicBezTo>
                      <a:cubicBezTo>
                        <a:pt x="51" y="247"/>
                        <a:pt x="52" y="247"/>
                        <a:pt x="51" y="247"/>
                      </a:cubicBezTo>
                      <a:cubicBezTo>
                        <a:pt x="49" y="247"/>
                        <a:pt x="48" y="246"/>
                        <a:pt x="47" y="246"/>
                      </a:cubicBezTo>
                      <a:cubicBezTo>
                        <a:pt x="45" y="244"/>
                        <a:pt x="42" y="244"/>
                        <a:pt x="39" y="244"/>
                      </a:cubicBezTo>
                      <a:cubicBezTo>
                        <a:pt x="37" y="244"/>
                        <a:pt x="34" y="243"/>
                        <a:pt x="32" y="241"/>
                      </a:cubicBezTo>
                      <a:cubicBezTo>
                        <a:pt x="31" y="239"/>
                        <a:pt x="31" y="239"/>
                        <a:pt x="28" y="239"/>
                      </a:cubicBezTo>
                      <a:cubicBezTo>
                        <a:pt x="25" y="239"/>
                        <a:pt x="21" y="240"/>
                        <a:pt x="19" y="238"/>
                      </a:cubicBezTo>
                      <a:cubicBezTo>
                        <a:pt x="18" y="237"/>
                        <a:pt x="18" y="237"/>
                        <a:pt x="17" y="237"/>
                      </a:cubicBezTo>
                      <a:cubicBezTo>
                        <a:pt x="16" y="237"/>
                        <a:pt x="15" y="235"/>
                        <a:pt x="14" y="234"/>
                      </a:cubicBezTo>
                      <a:cubicBezTo>
                        <a:pt x="13" y="232"/>
                        <a:pt x="10" y="231"/>
                        <a:pt x="8" y="231"/>
                      </a:cubicBezTo>
                      <a:cubicBezTo>
                        <a:pt x="6" y="230"/>
                        <a:pt x="4" y="232"/>
                        <a:pt x="3" y="231"/>
                      </a:cubicBezTo>
                      <a:cubicBezTo>
                        <a:pt x="0" y="230"/>
                        <a:pt x="4" y="227"/>
                        <a:pt x="4" y="226"/>
                      </a:cubicBezTo>
                      <a:cubicBezTo>
                        <a:pt x="6" y="223"/>
                        <a:pt x="6" y="220"/>
                        <a:pt x="6" y="218"/>
                      </a:cubicBezTo>
                      <a:cubicBezTo>
                        <a:pt x="7" y="215"/>
                        <a:pt x="7" y="212"/>
                        <a:pt x="9" y="210"/>
                      </a:cubicBezTo>
                      <a:cubicBezTo>
                        <a:pt x="10" y="207"/>
                        <a:pt x="12" y="204"/>
                        <a:pt x="11" y="201"/>
                      </a:cubicBezTo>
                      <a:cubicBezTo>
                        <a:pt x="11" y="201"/>
                        <a:pt x="13" y="199"/>
                        <a:pt x="13" y="199"/>
                      </a:cubicBezTo>
                      <a:cubicBezTo>
                        <a:pt x="14" y="198"/>
                        <a:pt x="14" y="196"/>
                        <a:pt x="14" y="196"/>
                      </a:cubicBezTo>
                      <a:cubicBezTo>
                        <a:pt x="15" y="195"/>
                        <a:pt x="17" y="195"/>
                        <a:pt x="18" y="194"/>
                      </a:cubicBezTo>
                      <a:cubicBezTo>
                        <a:pt x="20" y="192"/>
                        <a:pt x="20" y="190"/>
                        <a:pt x="19" y="187"/>
                      </a:cubicBezTo>
                      <a:cubicBezTo>
                        <a:pt x="19" y="186"/>
                        <a:pt x="20" y="185"/>
                        <a:pt x="21" y="184"/>
                      </a:cubicBezTo>
                      <a:cubicBezTo>
                        <a:pt x="22" y="183"/>
                        <a:pt x="22" y="182"/>
                        <a:pt x="23" y="181"/>
                      </a:cubicBezTo>
                      <a:cubicBezTo>
                        <a:pt x="23" y="180"/>
                        <a:pt x="23" y="179"/>
                        <a:pt x="23" y="178"/>
                      </a:cubicBezTo>
                      <a:cubicBezTo>
                        <a:pt x="24" y="177"/>
                        <a:pt x="24" y="176"/>
                        <a:pt x="24" y="175"/>
                      </a:cubicBezTo>
                      <a:cubicBezTo>
                        <a:pt x="23" y="172"/>
                        <a:pt x="22" y="171"/>
                        <a:pt x="19" y="169"/>
                      </a:cubicBezTo>
                      <a:cubicBezTo>
                        <a:pt x="18" y="169"/>
                        <a:pt x="19" y="167"/>
                        <a:pt x="18" y="166"/>
                      </a:cubicBezTo>
                      <a:cubicBezTo>
                        <a:pt x="18" y="164"/>
                        <a:pt x="17" y="164"/>
                        <a:pt x="16" y="162"/>
                      </a:cubicBezTo>
                      <a:cubicBezTo>
                        <a:pt x="16" y="161"/>
                        <a:pt x="17" y="159"/>
                        <a:pt x="17" y="158"/>
                      </a:cubicBezTo>
                      <a:cubicBezTo>
                        <a:pt x="18" y="156"/>
                        <a:pt x="17" y="154"/>
                        <a:pt x="17" y="152"/>
                      </a:cubicBezTo>
                      <a:cubicBezTo>
                        <a:pt x="17" y="150"/>
                        <a:pt x="19" y="147"/>
                        <a:pt x="18" y="144"/>
                      </a:cubicBezTo>
                      <a:cubicBezTo>
                        <a:pt x="18" y="143"/>
                        <a:pt x="18" y="142"/>
                        <a:pt x="17" y="140"/>
                      </a:cubicBezTo>
                      <a:cubicBezTo>
                        <a:pt x="17" y="139"/>
                        <a:pt x="17" y="137"/>
                        <a:pt x="16" y="137"/>
                      </a:cubicBezTo>
                      <a:cubicBezTo>
                        <a:pt x="15" y="135"/>
                        <a:pt x="12" y="132"/>
                        <a:pt x="13" y="129"/>
                      </a:cubicBezTo>
                      <a:cubicBezTo>
                        <a:pt x="15" y="126"/>
                        <a:pt x="16" y="125"/>
                        <a:pt x="16" y="122"/>
                      </a:cubicBezTo>
                      <a:cubicBezTo>
                        <a:pt x="16" y="120"/>
                        <a:pt x="18" y="120"/>
                        <a:pt x="19" y="118"/>
                      </a:cubicBezTo>
                      <a:cubicBezTo>
                        <a:pt x="20" y="117"/>
                        <a:pt x="19" y="115"/>
                        <a:pt x="21" y="114"/>
                      </a:cubicBezTo>
                      <a:cubicBezTo>
                        <a:pt x="22" y="113"/>
                        <a:pt x="24" y="112"/>
                        <a:pt x="25" y="111"/>
                      </a:cubicBezTo>
                      <a:cubicBezTo>
                        <a:pt x="26" y="108"/>
                        <a:pt x="29" y="108"/>
                        <a:pt x="29" y="104"/>
                      </a:cubicBezTo>
                      <a:cubicBezTo>
                        <a:pt x="29" y="102"/>
                        <a:pt x="28" y="99"/>
                        <a:pt x="25" y="100"/>
                      </a:cubicBezTo>
                      <a:cubicBezTo>
                        <a:pt x="25" y="98"/>
                        <a:pt x="24" y="98"/>
                        <a:pt x="23" y="97"/>
                      </a:cubicBezTo>
                      <a:cubicBezTo>
                        <a:pt x="23" y="96"/>
                        <a:pt x="23" y="95"/>
                        <a:pt x="23" y="94"/>
                      </a:cubicBezTo>
                      <a:cubicBezTo>
                        <a:pt x="22" y="92"/>
                        <a:pt x="21" y="90"/>
                        <a:pt x="22" y="88"/>
                      </a:cubicBezTo>
                      <a:cubicBezTo>
                        <a:pt x="22" y="84"/>
                        <a:pt x="20" y="83"/>
                        <a:pt x="21" y="80"/>
                      </a:cubicBezTo>
                      <a:cubicBezTo>
                        <a:pt x="22" y="79"/>
                        <a:pt x="17" y="78"/>
                        <a:pt x="17" y="75"/>
                      </a:cubicBezTo>
                      <a:cubicBezTo>
                        <a:pt x="18" y="72"/>
                        <a:pt x="16" y="70"/>
                        <a:pt x="14" y="68"/>
                      </a:cubicBezTo>
                      <a:cubicBezTo>
                        <a:pt x="12" y="66"/>
                        <a:pt x="12" y="64"/>
                        <a:pt x="11" y="61"/>
                      </a:cubicBezTo>
                      <a:cubicBezTo>
                        <a:pt x="10" y="60"/>
                        <a:pt x="10" y="58"/>
                        <a:pt x="9" y="57"/>
                      </a:cubicBezTo>
                      <a:cubicBezTo>
                        <a:pt x="8" y="55"/>
                        <a:pt x="8" y="56"/>
                        <a:pt x="8" y="54"/>
                      </a:cubicBezTo>
                      <a:cubicBezTo>
                        <a:pt x="8" y="51"/>
                        <a:pt x="7" y="48"/>
                        <a:pt x="6" y="45"/>
                      </a:cubicBezTo>
                      <a:cubicBezTo>
                        <a:pt x="6" y="42"/>
                        <a:pt x="9" y="44"/>
                        <a:pt x="10" y="43"/>
                      </a:cubicBezTo>
                      <a:cubicBezTo>
                        <a:pt x="10" y="42"/>
                        <a:pt x="10" y="39"/>
                        <a:pt x="9" y="38"/>
                      </a:cubicBezTo>
                      <a:cubicBezTo>
                        <a:pt x="8" y="34"/>
                        <a:pt x="7" y="30"/>
                        <a:pt x="8" y="26"/>
                      </a:cubicBezTo>
                      <a:cubicBezTo>
                        <a:pt x="9" y="24"/>
                        <a:pt x="11" y="21"/>
                        <a:pt x="10" y="19"/>
                      </a:cubicBezTo>
                      <a:cubicBezTo>
                        <a:pt x="10" y="16"/>
                        <a:pt x="6" y="16"/>
                        <a:pt x="6" y="13"/>
                      </a:cubicBezTo>
                      <a:cubicBezTo>
                        <a:pt x="6" y="10"/>
                        <a:pt x="10" y="9"/>
                        <a:pt x="7" y="6"/>
                      </a:cubicBezTo>
                      <a:cubicBezTo>
                        <a:pt x="6" y="5"/>
                        <a:pt x="6" y="4"/>
                        <a:pt x="7" y="2"/>
                      </a:cubicBezTo>
                      <a:cubicBezTo>
                        <a:pt x="8" y="0"/>
                        <a:pt x="9" y="1"/>
                        <a:pt x="11" y="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2" name="Freeform 46"/>
                <p:cNvSpPr>
                  <a:spLocks/>
                </p:cNvSpPr>
                <p:nvPr/>
              </p:nvSpPr>
              <p:spPr bwMode="auto">
                <a:xfrm>
                  <a:off x="2843213" y="2890838"/>
                  <a:ext cx="1055688" cy="1100138"/>
                </a:xfrm>
                <a:custGeom>
                  <a:avLst/>
                  <a:gdLst/>
                  <a:ahLst/>
                  <a:cxnLst>
                    <a:cxn ang="0">
                      <a:pos x="86" y="10"/>
                    </a:cxn>
                    <a:cxn ang="0">
                      <a:pos x="98" y="28"/>
                    </a:cxn>
                    <a:cxn ang="0">
                      <a:pos x="113" y="47"/>
                    </a:cxn>
                    <a:cxn ang="0">
                      <a:pos x="119" y="55"/>
                    </a:cxn>
                    <a:cxn ang="0">
                      <a:pos x="116" y="60"/>
                    </a:cxn>
                    <a:cxn ang="0">
                      <a:pos x="112" y="62"/>
                    </a:cxn>
                    <a:cxn ang="0">
                      <a:pos x="100" y="67"/>
                    </a:cxn>
                    <a:cxn ang="0">
                      <a:pos x="105" y="70"/>
                    </a:cxn>
                    <a:cxn ang="0">
                      <a:pos x="107" y="76"/>
                    </a:cxn>
                    <a:cxn ang="0">
                      <a:pos x="102" y="78"/>
                    </a:cxn>
                    <a:cxn ang="0">
                      <a:pos x="89" y="76"/>
                    </a:cxn>
                    <a:cxn ang="0">
                      <a:pos x="76" y="84"/>
                    </a:cxn>
                    <a:cxn ang="0">
                      <a:pos x="70" y="91"/>
                    </a:cxn>
                    <a:cxn ang="0">
                      <a:pos x="72" y="98"/>
                    </a:cxn>
                    <a:cxn ang="0">
                      <a:pos x="72" y="102"/>
                    </a:cxn>
                    <a:cxn ang="0">
                      <a:pos x="68" y="104"/>
                    </a:cxn>
                    <a:cxn ang="0">
                      <a:pos x="68" y="109"/>
                    </a:cxn>
                    <a:cxn ang="0">
                      <a:pos x="63" y="118"/>
                    </a:cxn>
                    <a:cxn ang="0">
                      <a:pos x="61" y="120"/>
                    </a:cxn>
                    <a:cxn ang="0">
                      <a:pos x="53" y="117"/>
                    </a:cxn>
                    <a:cxn ang="0">
                      <a:pos x="41" y="118"/>
                    </a:cxn>
                    <a:cxn ang="0">
                      <a:pos x="38" y="121"/>
                    </a:cxn>
                    <a:cxn ang="0">
                      <a:pos x="32" y="123"/>
                    </a:cxn>
                    <a:cxn ang="0">
                      <a:pos x="26" y="124"/>
                    </a:cxn>
                    <a:cxn ang="0">
                      <a:pos x="22" y="115"/>
                    </a:cxn>
                    <a:cxn ang="0">
                      <a:pos x="20" y="108"/>
                    </a:cxn>
                    <a:cxn ang="0">
                      <a:pos x="17" y="100"/>
                    </a:cxn>
                    <a:cxn ang="0">
                      <a:pos x="17" y="98"/>
                    </a:cxn>
                    <a:cxn ang="0">
                      <a:pos x="16" y="95"/>
                    </a:cxn>
                    <a:cxn ang="0">
                      <a:pos x="13" y="87"/>
                    </a:cxn>
                    <a:cxn ang="0">
                      <a:pos x="9" y="74"/>
                    </a:cxn>
                    <a:cxn ang="0">
                      <a:pos x="8" y="67"/>
                    </a:cxn>
                    <a:cxn ang="0">
                      <a:pos x="4" y="62"/>
                    </a:cxn>
                    <a:cxn ang="0">
                      <a:pos x="2" y="52"/>
                    </a:cxn>
                    <a:cxn ang="0">
                      <a:pos x="0" y="42"/>
                    </a:cxn>
                    <a:cxn ang="0">
                      <a:pos x="8" y="39"/>
                    </a:cxn>
                    <a:cxn ang="0">
                      <a:pos x="17" y="37"/>
                    </a:cxn>
                    <a:cxn ang="0">
                      <a:pos x="24" y="34"/>
                    </a:cxn>
                    <a:cxn ang="0">
                      <a:pos x="32" y="30"/>
                    </a:cxn>
                    <a:cxn ang="0">
                      <a:pos x="36" y="26"/>
                    </a:cxn>
                    <a:cxn ang="0">
                      <a:pos x="43" y="23"/>
                    </a:cxn>
                    <a:cxn ang="0">
                      <a:pos x="52" y="19"/>
                    </a:cxn>
                    <a:cxn ang="0">
                      <a:pos x="57" y="17"/>
                    </a:cxn>
                    <a:cxn ang="0">
                      <a:pos x="65" y="8"/>
                    </a:cxn>
                    <a:cxn ang="0">
                      <a:pos x="74" y="4"/>
                    </a:cxn>
                    <a:cxn ang="0">
                      <a:pos x="81" y="4"/>
                    </a:cxn>
                    <a:cxn ang="0">
                      <a:pos x="85" y="6"/>
                    </a:cxn>
                    <a:cxn ang="0">
                      <a:pos x="86" y="10"/>
                    </a:cxn>
                  </a:cxnLst>
                  <a:rect l="0" t="0" r="r" b="b"/>
                  <a:pathLst>
                    <a:path w="121" h="126">
                      <a:moveTo>
                        <a:pt x="86" y="10"/>
                      </a:moveTo>
                      <a:cubicBezTo>
                        <a:pt x="88" y="17"/>
                        <a:pt x="94" y="23"/>
                        <a:pt x="98" y="28"/>
                      </a:cubicBezTo>
                      <a:cubicBezTo>
                        <a:pt x="103" y="35"/>
                        <a:pt x="108" y="41"/>
                        <a:pt x="113" y="47"/>
                      </a:cubicBezTo>
                      <a:cubicBezTo>
                        <a:pt x="115" y="50"/>
                        <a:pt x="117" y="53"/>
                        <a:pt x="119" y="55"/>
                      </a:cubicBezTo>
                      <a:cubicBezTo>
                        <a:pt x="121" y="58"/>
                        <a:pt x="118" y="59"/>
                        <a:pt x="116" y="60"/>
                      </a:cubicBezTo>
                      <a:cubicBezTo>
                        <a:pt x="116" y="60"/>
                        <a:pt x="112" y="62"/>
                        <a:pt x="112" y="62"/>
                      </a:cubicBezTo>
                      <a:cubicBezTo>
                        <a:pt x="108" y="63"/>
                        <a:pt x="104" y="65"/>
                        <a:pt x="100" y="67"/>
                      </a:cubicBezTo>
                      <a:cubicBezTo>
                        <a:pt x="102" y="68"/>
                        <a:pt x="104" y="68"/>
                        <a:pt x="105" y="70"/>
                      </a:cubicBezTo>
                      <a:cubicBezTo>
                        <a:pt x="106" y="71"/>
                        <a:pt x="107" y="74"/>
                        <a:pt x="107" y="76"/>
                      </a:cubicBezTo>
                      <a:cubicBezTo>
                        <a:pt x="108" y="80"/>
                        <a:pt x="103" y="78"/>
                        <a:pt x="102" y="78"/>
                      </a:cubicBezTo>
                      <a:cubicBezTo>
                        <a:pt x="98" y="77"/>
                        <a:pt x="93" y="76"/>
                        <a:pt x="89" y="76"/>
                      </a:cubicBezTo>
                      <a:cubicBezTo>
                        <a:pt x="84" y="77"/>
                        <a:pt x="80" y="81"/>
                        <a:pt x="76" y="84"/>
                      </a:cubicBezTo>
                      <a:cubicBezTo>
                        <a:pt x="74" y="87"/>
                        <a:pt x="68" y="87"/>
                        <a:pt x="70" y="91"/>
                      </a:cubicBezTo>
                      <a:cubicBezTo>
                        <a:pt x="71" y="94"/>
                        <a:pt x="71" y="96"/>
                        <a:pt x="72" y="98"/>
                      </a:cubicBezTo>
                      <a:cubicBezTo>
                        <a:pt x="72" y="99"/>
                        <a:pt x="74" y="101"/>
                        <a:pt x="72" y="102"/>
                      </a:cubicBezTo>
                      <a:cubicBezTo>
                        <a:pt x="71" y="103"/>
                        <a:pt x="69" y="103"/>
                        <a:pt x="68" y="104"/>
                      </a:cubicBezTo>
                      <a:cubicBezTo>
                        <a:pt x="66" y="105"/>
                        <a:pt x="67" y="107"/>
                        <a:pt x="68" y="109"/>
                      </a:cubicBezTo>
                      <a:cubicBezTo>
                        <a:pt x="69" y="112"/>
                        <a:pt x="63" y="113"/>
                        <a:pt x="63" y="118"/>
                      </a:cubicBezTo>
                      <a:cubicBezTo>
                        <a:pt x="62" y="118"/>
                        <a:pt x="63" y="120"/>
                        <a:pt x="61" y="120"/>
                      </a:cubicBezTo>
                      <a:cubicBezTo>
                        <a:pt x="59" y="119"/>
                        <a:pt x="56" y="119"/>
                        <a:pt x="53" y="117"/>
                      </a:cubicBezTo>
                      <a:cubicBezTo>
                        <a:pt x="50" y="114"/>
                        <a:pt x="45" y="117"/>
                        <a:pt x="41" y="118"/>
                      </a:cubicBezTo>
                      <a:cubicBezTo>
                        <a:pt x="39" y="119"/>
                        <a:pt x="39" y="119"/>
                        <a:pt x="38" y="121"/>
                      </a:cubicBezTo>
                      <a:cubicBezTo>
                        <a:pt x="37" y="122"/>
                        <a:pt x="33" y="123"/>
                        <a:pt x="32" y="123"/>
                      </a:cubicBezTo>
                      <a:cubicBezTo>
                        <a:pt x="30" y="124"/>
                        <a:pt x="27" y="126"/>
                        <a:pt x="26" y="124"/>
                      </a:cubicBezTo>
                      <a:cubicBezTo>
                        <a:pt x="24" y="121"/>
                        <a:pt x="23" y="118"/>
                        <a:pt x="22" y="115"/>
                      </a:cubicBezTo>
                      <a:cubicBezTo>
                        <a:pt x="22" y="113"/>
                        <a:pt x="21" y="110"/>
                        <a:pt x="20" y="108"/>
                      </a:cubicBezTo>
                      <a:cubicBezTo>
                        <a:pt x="20" y="105"/>
                        <a:pt x="18" y="103"/>
                        <a:pt x="17" y="100"/>
                      </a:cubicBezTo>
                      <a:cubicBezTo>
                        <a:pt x="17" y="99"/>
                        <a:pt x="18" y="99"/>
                        <a:pt x="17" y="98"/>
                      </a:cubicBezTo>
                      <a:cubicBezTo>
                        <a:pt x="17" y="97"/>
                        <a:pt x="16" y="96"/>
                        <a:pt x="16" y="95"/>
                      </a:cubicBezTo>
                      <a:cubicBezTo>
                        <a:pt x="16" y="93"/>
                        <a:pt x="13" y="89"/>
                        <a:pt x="13" y="87"/>
                      </a:cubicBezTo>
                      <a:cubicBezTo>
                        <a:pt x="12" y="85"/>
                        <a:pt x="12" y="71"/>
                        <a:pt x="9" y="74"/>
                      </a:cubicBezTo>
                      <a:cubicBezTo>
                        <a:pt x="8" y="71"/>
                        <a:pt x="8" y="69"/>
                        <a:pt x="8" y="67"/>
                      </a:cubicBezTo>
                      <a:cubicBezTo>
                        <a:pt x="7" y="64"/>
                        <a:pt x="5" y="65"/>
                        <a:pt x="4" y="62"/>
                      </a:cubicBezTo>
                      <a:cubicBezTo>
                        <a:pt x="3" y="59"/>
                        <a:pt x="2" y="56"/>
                        <a:pt x="2" y="52"/>
                      </a:cubicBezTo>
                      <a:cubicBezTo>
                        <a:pt x="3" y="48"/>
                        <a:pt x="1" y="45"/>
                        <a:pt x="0" y="42"/>
                      </a:cubicBezTo>
                      <a:cubicBezTo>
                        <a:pt x="3" y="41"/>
                        <a:pt x="6" y="41"/>
                        <a:pt x="8" y="39"/>
                      </a:cubicBezTo>
                      <a:cubicBezTo>
                        <a:pt x="11" y="38"/>
                        <a:pt x="15" y="39"/>
                        <a:pt x="17" y="37"/>
                      </a:cubicBezTo>
                      <a:cubicBezTo>
                        <a:pt x="20" y="35"/>
                        <a:pt x="21" y="35"/>
                        <a:pt x="24" y="34"/>
                      </a:cubicBezTo>
                      <a:cubicBezTo>
                        <a:pt x="27" y="33"/>
                        <a:pt x="29" y="31"/>
                        <a:pt x="32" y="30"/>
                      </a:cubicBezTo>
                      <a:cubicBezTo>
                        <a:pt x="34" y="30"/>
                        <a:pt x="35" y="28"/>
                        <a:pt x="36" y="26"/>
                      </a:cubicBezTo>
                      <a:cubicBezTo>
                        <a:pt x="38" y="24"/>
                        <a:pt x="41" y="23"/>
                        <a:pt x="43" y="23"/>
                      </a:cubicBezTo>
                      <a:cubicBezTo>
                        <a:pt x="46" y="22"/>
                        <a:pt x="50" y="21"/>
                        <a:pt x="52" y="19"/>
                      </a:cubicBezTo>
                      <a:cubicBezTo>
                        <a:pt x="54" y="17"/>
                        <a:pt x="55" y="15"/>
                        <a:pt x="57" y="17"/>
                      </a:cubicBezTo>
                      <a:cubicBezTo>
                        <a:pt x="60" y="14"/>
                        <a:pt x="62" y="11"/>
                        <a:pt x="65" y="8"/>
                      </a:cubicBezTo>
                      <a:cubicBezTo>
                        <a:pt x="68" y="7"/>
                        <a:pt x="72" y="7"/>
                        <a:pt x="74" y="4"/>
                      </a:cubicBezTo>
                      <a:cubicBezTo>
                        <a:pt x="77" y="0"/>
                        <a:pt x="77" y="3"/>
                        <a:pt x="81" y="4"/>
                      </a:cubicBezTo>
                      <a:cubicBezTo>
                        <a:pt x="82" y="4"/>
                        <a:pt x="84" y="5"/>
                        <a:pt x="85" y="6"/>
                      </a:cubicBezTo>
                      <a:cubicBezTo>
                        <a:pt x="87" y="7"/>
                        <a:pt x="86" y="8"/>
                        <a:pt x="86" y="1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3" name="Freeform 48"/>
                <p:cNvSpPr>
                  <a:spLocks/>
                </p:cNvSpPr>
                <p:nvPr/>
              </p:nvSpPr>
              <p:spPr bwMode="auto">
                <a:xfrm>
                  <a:off x="4013200" y="4208463"/>
                  <a:ext cx="584200" cy="830263"/>
                </a:xfrm>
                <a:custGeom>
                  <a:avLst/>
                  <a:gdLst/>
                  <a:ahLst/>
                  <a:cxnLst>
                    <a:cxn ang="0">
                      <a:pos x="17" y="0"/>
                    </a:cxn>
                    <a:cxn ang="0">
                      <a:pos x="24" y="8"/>
                    </a:cxn>
                    <a:cxn ang="0">
                      <a:pos x="24" y="13"/>
                    </a:cxn>
                    <a:cxn ang="0">
                      <a:pos x="24" y="17"/>
                    </a:cxn>
                    <a:cxn ang="0">
                      <a:pos x="29" y="27"/>
                    </a:cxn>
                    <a:cxn ang="0">
                      <a:pos x="33" y="31"/>
                    </a:cxn>
                    <a:cxn ang="0">
                      <a:pos x="33" y="37"/>
                    </a:cxn>
                    <a:cxn ang="0">
                      <a:pos x="41" y="49"/>
                    </a:cxn>
                    <a:cxn ang="0">
                      <a:pos x="47" y="56"/>
                    </a:cxn>
                    <a:cxn ang="0">
                      <a:pos x="49" y="60"/>
                    </a:cxn>
                    <a:cxn ang="0">
                      <a:pos x="56" y="68"/>
                    </a:cxn>
                    <a:cxn ang="0">
                      <a:pos x="62" y="75"/>
                    </a:cxn>
                    <a:cxn ang="0">
                      <a:pos x="63" y="77"/>
                    </a:cxn>
                    <a:cxn ang="0">
                      <a:pos x="67" y="76"/>
                    </a:cxn>
                    <a:cxn ang="0">
                      <a:pos x="56" y="94"/>
                    </a:cxn>
                    <a:cxn ang="0">
                      <a:pos x="40" y="91"/>
                    </a:cxn>
                    <a:cxn ang="0">
                      <a:pos x="34" y="87"/>
                    </a:cxn>
                    <a:cxn ang="0">
                      <a:pos x="29" y="74"/>
                    </a:cxn>
                    <a:cxn ang="0">
                      <a:pos x="22" y="61"/>
                    </a:cxn>
                    <a:cxn ang="0">
                      <a:pos x="10" y="62"/>
                    </a:cxn>
                    <a:cxn ang="0">
                      <a:pos x="9" y="53"/>
                    </a:cxn>
                    <a:cxn ang="0">
                      <a:pos x="9" y="49"/>
                    </a:cxn>
                    <a:cxn ang="0">
                      <a:pos x="5" y="51"/>
                    </a:cxn>
                    <a:cxn ang="0">
                      <a:pos x="0" y="40"/>
                    </a:cxn>
                    <a:cxn ang="0">
                      <a:pos x="6" y="40"/>
                    </a:cxn>
                    <a:cxn ang="0">
                      <a:pos x="8" y="37"/>
                    </a:cxn>
                    <a:cxn ang="0">
                      <a:pos x="8" y="33"/>
                    </a:cxn>
                    <a:cxn ang="0">
                      <a:pos x="5" y="27"/>
                    </a:cxn>
                    <a:cxn ang="0">
                      <a:pos x="4" y="18"/>
                    </a:cxn>
                    <a:cxn ang="0">
                      <a:pos x="3" y="9"/>
                    </a:cxn>
                    <a:cxn ang="0">
                      <a:pos x="8" y="2"/>
                    </a:cxn>
                    <a:cxn ang="0">
                      <a:pos x="9" y="1"/>
                    </a:cxn>
                    <a:cxn ang="0">
                      <a:pos x="17" y="0"/>
                    </a:cxn>
                  </a:cxnLst>
                  <a:rect l="0" t="0" r="r" b="b"/>
                  <a:pathLst>
                    <a:path w="67" h="95">
                      <a:moveTo>
                        <a:pt x="17" y="0"/>
                      </a:moveTo>
                      <a:cubicBezTo>
                        <a:pt x="20" y="2"/>
                        <a:pt x="23" y="4"/>
                        <a:pt x="24" y="8"/>
                      </a:cubicBezTo>
                      <a:cubicBezTo>
                        <a:pt x="24" y="10"/>
                        <a:pt x="24" y="11"/>
                        <a:pt x="24" y="13"/>
                      </a:cubicBezTo>
                      <a:cubicBezTo>
                        <a:pt x="25" y="15"/>
                        <a:pt x="23" y="16"/>
                        <a:pt x="24" y="17"/>
                      </a:cubicBezTo>
                      <a:cubicBezTo>
                        <a:pt x="25" y="21"/>
                        <a:pt x="28" y="23"/>
                        <a:pt x="29" y="27"/>
                      </a:cubicBezTo>
                      <a:cubicBezTo>
                        <a:pt x="30" y="28"/>
                        <a:pt x="31" y="34"/>
                        <a:pt x="33" y="31"/>
                      </a:cubicBezTo>
                      <a:cubicBezTo>
                        <a:pt x="33" y="33"/>
                        <a:pt x="37" y="37"/>
                        <a:pt x="33" y="37"/>
                      </a:cubicBezTo>
                      <a:cubicBezTo>
                        <a:pt x="34" y="41"/>
                        <a:pt x="37" y="46"/>
                        <a:pt x="41" y="49"/>
                      </a:cubicBezTo>
                      <a:cubicBezTo>
                        <a:pt x="43" y="51"/>
                        <a:pt x="46" y="53"/>
                        <a:pt x="47" y="56"/>
                      </a:cubicBezTo>
                      <a:cubicBezTo>
                        <a:pt x="47" y="58"/>
                        <a:pt x="48" y="59"/>
                        <a:pt x="49" y="60"/>
                      </a:cubicBezTo>
                      <a:cubicBezTo>
                        <a:pt x="52" y="63"/>
                        <a:pt x="54" y="65"/>
                        <a:pt x="56" y="68"/>
                      </a:cubicBezTo>
                      <a:cubicBezTo>
                        <a:pt x="58" y="70"/>
                        <a:pt x="61" y="72"/>
                        <a:pt x="62" y="75"/>
                      </a:cubicBezTo>
                      <a:cubicBezTo>
                        <a:pt x="63" y="76"/>
                        <a:pt x="63" y="77"/>
                        <a:pt x="63" y="77"/>
                      </a:cubicBezTo>
                      <a:cubicBezTo>
                        <a:pt x="64" y="78"/>
                        <a:pt x="66" y="76"/>
                        <a:pt x="67" y="76"/>
                      </a:cubicBezTo>
                      <a:cubicBezTo>
                        <a:pt x="66" y="83"/>
                        <a:pt x="65" y="93"/>
                        <a:pt x="56" y="94"/>
                      </a:cubicBezTo>
                      <a:cubicBezTo>
                        <a:pt x="53" y="95"/>
                        <a:pt x="40" y="95"/>
                        <a:pt x="40" y="91"/>
                      </a:cubicBezTo>
                      <a:cubicBezTo>
                        <a:pt x="39" y="93"/>
                        <a:pt x="35" y="88"/>
                        <a:pt x="34" y="87"/>
                      </a:cubicBezTo>
                      <a:cubicBezTo>
                        <a:pt x="30" y="83"/>
                        <a:pt x="29" y="80"/>
                        <a:pt x="29" y="74"/>
                      </a:cubicBezTo>
                      <a:cubicBezTo>
                        <a:pt x="28" y="69"/>
                        <a:pt x="27" y="64"/>
                        <a:pt x="22" y="61"/>
                      </a:cubicBezTo>
                      <a:cubicBezTo>
                        <a:pt x="19" y="59"/>
                        <a:pt x="13" y="59"/>
                        <a:pt x="10" y="62"/>
                      </a:cubicBezTo>
                      <a:cubicBezTo>
                        <a:pt x="7" y="60"/>
                        <a:pt x="9" y="55"/>
                        <a:pt x="9" y="53"/>
                      </a:cubicBezTo>
                      <a:cubicBezTo>
                        <a:pt x="9" y="52"/>
                        <a:pt x="10" y="50"/>
                        <a:pt x="9" y="49"/>
                      </a:cubicBezTo>
                      <a:cubicBezTo>
                        <a:pt x="8" y="48"/>
                        <a:pt x="6" y="50"/>
                        <a:pt x="5" y="51"/>
                      </a:cubicBezTo>
                      <a:cubicBezTo>
                        <a:pt x="4" y="47"/>
                        <a:pt x="3" y="43"/>
                        <a:pt x="0" y="40"/>
                      </a:cubicBezTo>
                      <a:cubicBezTo>
                        <a:pt x="2" y="41"/>
                        <a:pt x="4" y="40"/>
                        <a:pt x="6" y="40"/>
                      </a:cubicBezTo>
                      <a:cubicBezTo>
                        <a:pt x="9" y="40"/>
                        <a:pt x="8" y="39"/>
                        <a:pt x="8" y="37"/>
                      </a:cubicBezTo>
                      <a:cubicBezTo>
                        <a:pt x="10" y="37"/>
                        <a:pt x="8" y="34"/>
                        <a:pt x="8" y="33"/>
                      </a:cubicBezTo>
                      <a:cubicBezTo>
                        <a:pt x="7" y="31"/>
                        <a:pt x="6" y="29"/>
                        <a:pt x="5" y="27"/>
                      </a:cubicBezTo>
                      <a:cubicBezTo>
                        <a:pt x="4" y="25"/>
                        <a:pt x="5" y="21"/>
                        <a:pt x="4" y="18"/>
                      </a:cubicBezTo>
                      <a:cubicBezTo>
                        <a:pt x="3" y="15"/>
                        <a:pt x="1" y="13"/>
                        <a:pt x="3" y="9"/>
                      </a:cubicBezTo>
                      <a:cubicBezTo>
                        <a:pt x="4" y="7"/>
                        <a:pt x="5" y="3"/>
                        <a:pt x="8" y="2"/>
                      </a:cubicBezTo>
                      <a:cubicBezTo>
                        <a:pt x="6" y="2"/>
                        <a:pt x="6" y="0"/>
                        <a:pt x="9" y="1"/>
                      </a:cubicBezTo>
                      <a:cubicBezTo>
                        <a:pt x="11" y="2"/>
                        <a:pt x="15" y="1"/>
                        <a:pt x="17"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4" name="Freeform 893"/>
                <p:cNvSpPr>
                  <a:spLocks noEditPoints="1"/>
                </p:cNvSpPr>
                <p:nvPr/>
              </p:nvSpPr>
              <p:spPr bwMode="auto">
                <a:xfrm>
                  <a:off x="5767388" y="4392613"/>
                  <a:ext cx="1152525" cy="1090613"/>
                </a:xfrm>
                <a:custGeom>
                  <a:avLst/>
                  <a:gdLst/>
                  <a:ahLst/>
                  <a:cxnLst>
                    <a:cxn ang="0">
                      <a:pos x="8" y="48"/>
                    </a:cxn>
                    <a:cxn ang="0">
                      <a:pos x="0" y="46"/>
                    </a:cxn>
                    <a:cxn ang="0">
                      <a:pos x="6" y="43"/>
                    </a:cxn>
                    <a:cxn ang="0">
                      <a:pos x="128" y="1"/>
                    </a:cxn>
                    <a:cxn ang="0">
                      <a:pos x="128" y="47"/>
                    </a:cxn>
                    <a:cxn ang="0">
                      <a:pos x="122" y="54"/>
                    </a:cxn>
                    <a:cxn ang="0">
                      <a:pos x="112" y="52"/>
                    </a:cxn>
                    <a:cxn ang="0">
                      <a:pos x="99" y="60"/>
                    </a:cxn>
                    <a:cxn ang="0">
                      <a:pos x="96" y="73"/>
                    </a:cxn>
                    <a:cxn ang="0">
                      <a:pos x="98" y="78"/>
                    </a:cxn>
                    <a:cxn ang="0">
                      <a:pos x="102" y="91"/>
                    </a:cxn>
                    <a:cxn ang="0">
                      <a:pos x="101" y="97"/>
                    </a:cxn>
                    <a:cxn ang="0">
                      <a:pos x="99" y="99"/>
                    </a:cxn>
                    <a:cxn ang="0">
                      <a:pos x="94" y="106"/>
                    </a:cxn>
                    <a:cxn ang="0">
                      <a:pos x="92" y="111"/>
                    </a:cxn>
                    <a:cxn ang="0">
                      <a:pos x="91" y="115"/>
                    </a:cxn>
                    <a:cxn ang="0">
                      <a:pos x="86" y="120"/>
                    </a:cxn>
                    <a:cxn ang="0">
                      <a:pos x="80" y="125"/>
                    </a:cxn>
                    <a:cxn ang="0">
                      <a:pos x="68" y="113"/>
                    </a:cxn>
                    <a:cxn ang="0">
                      <a:pos x="51" y="97"/>
                    </a:cxn>
                    <a:cxn ang="0">
                      <a:pos x="44" y="100"/>
                    </a:cxn>
                    <a:cxn ang="0">
                      <a:pos x="43" y="94"/>
                    </a:cxn>
                    <a:cxn ang="0">
                      <a:pos x="37" y="89"/>
                    </a:cxn>
                    <a:cxn ang="0">
                      <a:pos x="40" y="87"/>
                    </a:cxn>
                    <a:cxn ang="0">
                      <a:pos x="34" y="79"/>
                    </a:cxn>
                    <a:cxn ang="0">
                      <a:pos x="35" y="66"/>
                    </a:cxn>
                    <a:cxn ang="0">
                      <a:pos x="38" y="63"/>
                    </a:cxn>
                    <a:cxn ang="0">
                      <a:pos x="40" y="56"/>
                    </a:cxn>
                    <a:cxn ang="0">
                      <a:pos x="22" y="59"/>
                    </a:cxn>
                    <a:cxn ang="0">
                      <a:pos x="11" y="59"/>
                    </a:cxn>
                    <a:cxn ang="0">
                      <a:pos x="8" y="63"/>
                    </a:cxn>
                    <a:cxn ang="0">
                      <a:pos x="5" y="55"/>
                    </a:cxn>
                    <a:cxn ang="0">
                      <a:pos x="10" y="46"/>
                    </a:cxn>
                    <a:cxn ang="0">
                      <a:pos x="14" y="43"/>
                    </a:cxn>
                    <a:cxn ang="0">
                      <a:pos x="22" y="39"/>
                    </a:cxn>
                    <a:cxn ang="0">
                      <a:pos x="23" y="26"/>
                    </a:cxn>
                    <a:cxn ang="0">
                      <a:pos x="23" y="14"/>
                    </a:cxn>
                    <a:cxn ang="0">
                      <a:pos x="53" y="26"/>
                    </a:cxn>
                    <a:cxn ang="0">
                      <a:pos x="66" y="26"/>
                    </a:cxn>
                    <a:cxn ang="0">
                      <a:pos x="81" y="25"/>
                    </a:cxn>
                    <a:cxn ang="0">
                      <a:pos x="97" y="16"/>
                    </a:cxn>
                    <a:cxn ang="0">
                      <a:pos x="100" y="8"/>
                    </a:cxn>
                    <a:cxn ang="0">
                      <a:pos x="122" y="2"/>
                    </a:cxn>
                  </a:cxnLst>
                  <a:rect l="0" t="0" r="r" b="b"/>
                  <a:pathLst>
                    <a:path w="132" h="125">
                      <a:moveTo>
                        <a:pt x="9" y="46"/>
                      </a:moveTo>
                      <a:cubicBezTo>
                        <a:pt x="9" y="46"/>
                        <a:pt x="9" y="47"/>
                        <a:pt x="8" y="48"/>
                      </a:cubicBezTo>
                      <a:cubicBezTo>
                        <a:pt x="7" y="46"/>
                        <a:pt x="4" y="49"/>
                        <a:pt x="3" y="49"/>
                      </a:cubicBezTo>
                      <a:cubicBezTo>
                        <a:pt x="4" y="47"/>
                        <a:pt x="1" y="47"/>
                        <a:pt x="0" y="46"/>
                      </a:cubicBezTo>
                      <a:cubicBezTo>
                        <a:pt x="1" y="45"/>
                        <a:pt x="1" y="42"/>
                        <a:pt x="1" y="41"/>
                      </a:cubicBezTo>
                      <a:cubicBezTo>
                        <a:pt x="3" y="42"/>
                        <a:pt x="5" y="42"/>
                        <a:pt x="6" y="43"/>
                      </a:cubicBezTo>
                      <a:cubicBezTo>
                        <a:pt x="7" y="44"/>
                        <a:pt x="7" y="46"/>
                        <a:pt x="9" y="46"/>
                      </a:cubicBezTo>
                      <a:moveTo>
                        <a:pt x="128" y="1"/>
                      </a:moveTo>
                      <a:cubicBezTo>
                        <a:pt x="129" y="17"/>
                        <a:pt x="128" y="34"/>
                        <a:pt x="132" y="49"/>
                      </a:cubicBezTo>
                      <a:cubicBezTo>
                        <a:pt x="131" y="48"/>
                        <a:pt x="130" y="47"/>
                        <a:pt x="128" y="47"/>
                      </a:cubicBezTo>
                      <a:cubicBezTo>
                        <a:pt x="126" y="46"/>
                        <a:pt x="125" y="50"/>
                        <a:pt x="124" y="51"/>
                      </a:cubicBezTo>
                      <a:cubicBezTo>
                        <a:pt x="124" y="52"/>
                        <a:pt x="123" y="54"/>
                        <a:pt x="122" y="54"/>
                      </a:cubicBezTo>
                      <a:cubicBezTo>
                        <a:pt x="121" y="55"/>
                        <a:pt x="119" y="51"/>
                        <a:pt x="118" y="51"/>
                      </a:cubicBezTo>
                      <a:cubicBezTo>
                        <a:pt x="117" y="52"/>
                        <a:pt x="114" y="53"/>
                        <a:pt x="112" y="52"/>
                      </a:cubicBezTo>
                      <a:cubicBezTo>
                        <a:pt x="109" y="51"/>
                        <a:pt x="109" y="55"/>
                        <a:pt x="107" y="55"/>
                      </a:cubicBezTo>
                      <a:cubicBezTo>
                        <a:pt x="104" y="56"/>
                        <a:pt x="102" y="59"/>
                        <a:pt x="99" y="60"/>
                      </a:cubicBezTo>
                      <a:cubicBezTo>
                        <a:pt x="98" y="61"/>
                        <a:pt x="98" y="65"/>
                        <a:pt x="96" y="65"/>
                      </a:cubicBezTo>
                      <a:cubicBezTo>
                        <a:pt x="96" y="67"/>
                        <a:pt x="96" y="70"/>
                        <a:pt x="96" y="73"/>
                      </a:cubicBezTo>
                      <a:cubicBezTo>
                        <a:pt x="97" y="75"/>
                        <a:pt x="95" y="75"/>
                        <a:pt x="93" y="75"/>
                      </a:cubicBezTo>
                      <a:cubicBezTo>
                        <a:pt x="95" y="76"/>
                        <a:pt x="97" y="77"/>
                        <a:pt x="98" y="78"/>
                      </a:cubicBezTo>
                      <a:cubicBezTo>
                        <a:pt x="100" y="79"/>
                        <a:pt x="100" y="82"/>
                        <a:pt x="100" y="84"/>
                      </a:cubicBezTo>
                      <a:cubicBezTo>
                        <a:pt x="100" y="86"/>
                        <a:pt x="102" y="89"/>
                        <a:pt x="102" y="91"/>
                      </a:cubicBezTo>
                      <a:cubicBezTo>
                        <a:pt x="102" y="92"/>
                        <a:pt x="101" y="93"/>
                        <a:pt x="101" y="94"/>
                      </a:cubicBezTo>
                      <a:cubicBezTo>
                        <a:pt x="100" y="95"/>
                        <a:pt x="101" y="96"/>
                        <a:pt x="101" y="97"/>
                      </a:cubicBezTo>
                      <a:cubicBezTo>
                        <a:pt x="100" y="97"/>
                        <a:pt x="99" y="99"/>
                        <a:pt x="98" y="97"/>
                      </a:cubicBezTo>
                      <a:cubicBezTo>
                        <a:pt x="97" y="98"/>
                        <a:pt x="99" y="99"/>
                        <a:pt x="99" y="99"/>
                      </a:cubicBezTo>
                      <a:cubicBezTo>
                        <a:pt x="98" y="100"/>
                        <a:pt x="97" y="103"/>
                        <a:pt x="96" y="101"/>
                      </a:cubicBezTo>
                      <a:cubicBezTo>
                        <a:pt x="95" y="103"/>
                        <a:pt x="94" y="105"/>
                        <a:pt x="94" y="106"/>
                      </a:cubicBezTo>
                      <a:cubicBezTo>
                        <a:pt x="93" y="107"/>
                        <a:pt x="92" y="107"/>
                        <a:pt x="91" y="107"/>
                      </a:cubicBezTo>
                      <a:cubicBezTo>
                        <a:pt x="90" y="108"/>
                        <a:pt x="92" y="110"/>
                        <a:pt x="92" y="111"/>
                      </a:cubicBezTo>
                      <a:cubicBezTo>
                        <a:pt x="92" y="112"/>
                        <a:pt x="91" y="112"/>
                        <a:pt x="91" y="113"/>
                      </a:cubicBezTo>
                      <a:cubicBezTo>
                        <a:pt x="92" y="113"/>
                        <a:pt x="91" y="114"/>
                        <a:pt x="91" y="115"/>
                      </a:cubicBezTo>
                      <a:cubicBezTo>
                        <a:pt x="91" y="114"/>
                        <a:pt x="90" y="114"/>
                        <a:pt x="89" y="114"/>
                      </a:cubicBezTo>
                      <a:cubicBezTo>
                        <a:pt x="90" y="116"/>
                        <a:pt x="87" y="118"/>
                        <a:pt x="86" y="120"/>
                      </a:cubicBezTo>
                      <a:cubicBezTo>
                        <a:pt x="84" y="121"/>
                        <a:pt x="83" y="122"/>
                        <a:pt x="82" y="123"/>
                      </a:cubicBezTo>
                      <a:cubicBezTo>
                        <a:pt x="81" y="124"/>
                        <a:pt x="81" y="125"/>
                        <a:pt x="80" y="125"/>
                      </a:cubicBezTo>
                      <a:cubicBezTo>
                        <a:pt x="79" y="123"/>
                        <a:pt x="77" y="125"/>
                        <a:pt x="75" y="123"/>
                      </a:cubicBezTo>
                      <a:cubicBezTo>
                        <a:pt x="73" y="120"/>
                        <a:pt x="71" y="116"/>
                        <a:pt x="68" y="113"/>
                      </a:cubicBezTo>
                      <a:cubicBezTo>
                        <a:pt x="66" y="110"/>
                        <a:pt x="64" y="106"/>
                        <a:pt x="61" y="103"/>
                      </a:cubicBezTo>
                      <a:cubicBezTo>
                        <a:pt x="58" y="100"/>
                        <a:pt x="55" y="98"/>
                        <a:pt x="51" y="97"/>
                      </a:cubicBezTo>
                      <a:cubicBezTo>
                        <a:pt x="51" y="100"/>
                        <a:pt x="50" y="101"/>
                        <a:pt x="47" y="101"/>
                      </a:cubicBezTo>
                      <a:cubicBezTo>
                        <a:pt x="46" y="101"/>
                        <a:pt x="45" y="100"/>
                        <a:pt x="44" y="100"/>
                      </a:cubicBezTo>
                      <a:cubicBezTo>
                        <a:pt x="43" y="99"/>
                        <a:pt x="44" y="98"/>
                        <a:pt x="43" y="96"/>
                      </a:cubicBezTo>
                      <a:cubicBezTo>
                        <a:pt x="43" y="96"/>
                        <a:pt x="43" y="94"/>
                        <a:pt x="43" y="94"/>
                      </a:cubicBezTo>
                      <a:cubicBezTo>
                        <a:pt x="44" y="93"/>
                        <a:pt x="45" y="92"/>
                        <a:pt x="43" y="91"/>
                      </a:cubicBezTo>
                      <a:cubicBezTo>
                        <a:pt x="42" y="90"/>
                        <a:pt x="38" y="91"/>
                        <a:pt x="37" y="89"/>
                      </a:cubicBezTo>
                      <a:cubicBezTo>
                        <a:pt x="38" y="90"/>
                        <a:pt x="40" y="89"/>
                        <a:pt x="41" y="89"/>
                      </a:cubicBezTo>
                      <a:cubicBezTo>
                        <a:pt x="42" y="88"/>
                        <a:pt x="42" y="87"/>
                        <a:pt x="40" y="87"/>
                      </a:cubicBezTo>
                      <a:cubicBezTo>
                        <a:pt x="40" y="85"/>
                        <a:pt x="40" y="83"/>
                        <a:pt x="38" y="82"/>
                      </a:cubicBezTo>
                      <a:cubicBezTo>
                        <a:pt x="36" y="81"/>
                        <a:pt x="35" y="81"/>
                        <a:pt x="34" y="79"/>
                      </a:cubicBezTo>
                      <a:cubicBezTo>
                        <a:pt x="33" y="76"/>
                        <a:pt x="32" y="73"/>
                        <a:pt x="32" y="71"/>
                      </a:cubicBezTo>
                      <a:cubicBezTo>
                        <a:pt x="32" y="67"/>
                        <a:pt x="33" y="67"/>
                        <a:pt x="35" y="66"/>
                      </a:cubicBezTo>
                      <a:cubicBezTo>
                        <a:pt x="34" y="65"/>
                        <a:pt x="35" y="63"/>
                        <a:pt x="35" y="62"/>
                      </a:cubicBezTo>
                      <a:cubicBezTo>
                        <a:pt x="36" y="62"/>
                        <a:pt x="37" y="62"/>
                        <a:pt x="38" y="63"/>
                      </a:cubicBezTo>
                      <a:cubicBezTo>
                        <a:pt x="39" y="61"/>
                        <a:pt x="37" y="60"/>
                        <a:pt x="37" y="59"/>
                      </a:cubicBezTo>
                      <a:cubicBezTo>
                        <a:pt x="36" y="57"/>
                        <a:pt x="38" y="56"/>
                        <a:pt x="40" y="56"/>
                      </a:cubicBezTo>
                      <a:cubicBezTo>
                        <a:pt x="36" y="57"/>
                        <a:pt x="32" y="58"/>
                        <a:pt x="28" y="58"/>
                      </a:cubicBezTo>
                      <a:cubicBezTo>
                        <a:pt x="26" y="59"/>
                        <a:pt x="24" y="59"/>
                        <a:pt x="22" y="59"/>
                      </a:cubicBezTo>
                      <a:cubicBezTo>
                        <a:pt x="20" y="59"/>
                        <a:pt x="18" y="58"/>
                        <a:pt x="16" y="58"/>
                      </a:cubicBezTo>
                      <a:cubicBezTo>
                        <a:pt x="15" y="58"/>
                        <a:pt x="13" y="58"/>
                        <a:pt x="11" y="59"/>
                      </a:cubicBezTo>
                      <a:cubicBezTo>
                        <a:pt x="10" y="60"/>
                        <a:pt x="14" y="65"/>
                        <a:pt x="11" y="65"/>
                      </a:cubicBezTo>
                      <a:cubicBezTo>
                        <a:pt x="10" y="64"/>
                        <a:pt x="9" y="63"/>
                        <a:pt x="8" y="63"/>
                      </a:cubicBezTo>
                      <a:cubicBezTo>
                        <a:pt x="7" y="62"/>
                        <a:pt x="7" y="61"/>
                        <a:pt x="7" y="60"/>
                      </a:cubicBezTo>
                      <a:cubicBezTo>
                        <a:pt x="6" y="58"/>
                        <a:pt x="2" y="56"/>
                        <a:pt x="5" y="55"/>
                      </a:cubicBezTo>
                      <a:cubicBezTo>
                        <a:pt x="6" y="54"/>
                        <a:pt x="7" y="51"/>
                        <a:pt x="7" y="50"/>
                      </a:cubicBezTo>
                      <a:cubicBezTo>
                        <a:pt x="7" y="49"/>
                        <a:pt x="9" y="46"/>
                        <a:pt x="10" y="46"/>
                      </a:cubicBezTo>
                      <a:cubicBezTo>
                        <a:pt x="9" y="45"/>
                        <a:pt x="7" y="45"/>
                        <a:pt x="7" y="44"/>
                      </a:cubicBezTo>
                      <a:cubicBezTo>
                        <a:pt x="10" y="43"/>
                        <a:pt x="12" y="44"/>
                        <a:pt x="14" y="43"/>
                      </a:cubicBezTo>
                      <a:cubicBezTo>
                        <a:pt x="17" y="42"/>
                        <a:pt x="19" y="42"/>
                        <a:pt x="21" y="39"/>
                      </a:cubicBezTo>
                      <a:cubicBezTo>
                        <a:pt x="22" y="38"/>
                        <a:pt x="21" y="41"/>
                        <a:pt x="22" y="39"/>
                      </a:cubicBezTo>
                      <a:cubicBezTo>
                        <a:pt x="23" y="38"/>
                        <a:pt x="24" y="36"/>
                        <a:pt x="25" y="35"/>
                      </a:cubicBezTo>
                      <a:cubicBezTo>
                        <a:pt x="25" y="32"/>
                        <a:pt x="24" y="29"/>
                        <a:pt x="23" y="26"/>
                      </a:cubicBezTo>
                      <a:cubicBezTo>
                        <a:pt x="22" y="27"/>
                        <a:pt x="21" y="23"/>
                        <a:pt x="21" y="22"/>
                      </a:cubicBezTo>
                      <a:cubicBezTo>
                        <a:pt x="21" y="19"/>
                        <a:pt x="20" y="15"/>
                        <a:pt x="23" y="14"/>
                      </a:cubicBezTo>
                      <a:cubicBezTo>
                        <a:pt x="28" y="11"/>
                        <a:pt x="32" y="19"/>
                        <a:pt x="34" y="22"/>
                      </a:cubicBezTo>
                      <a:cubicBezTo>
                        <a:pt x="38" y="28"/>
                        <a:pt x="46" y="28"/>
                        <a:pt x="53" y="26"/>
                      </a:cubicBezTo>
                      <a:cubicBezTo>
                        <a:pt x="55" y="26"/>
                        <a:pt x="57" y="25"/>
                        <a:pt x="59" y="25"/>
                      </a:cubicBezTo>
                      <a:cubicBezTo>
                        <a:pt x="61" y="25"/>
                        <a:pt x="64" y="25"/>
                        <a:pt x="66" y="26"/>
                      </a:cubicBezTo>
                      <a:cubicBezTo>
                        <a:pt x="68" y="26"/>
                        <a:pt x="72" y="24"/>
                        <a:pt x="74" y="27"/>
                      </a:cubicBezTo>
                      <a:cubicBezTo>
                        <a:pt x="75" y="25"/>
                        <a:pt x="79" y="25"/>
                        <a:pt x="81" y="25"/>
                      </a:cubicBezTo>
                      <a:cubicBezTo>
                        <a:pt x="84" y="25"/>
                        <a:pt x="88" y="24"/>
                        <a:pt x="91" y="23"/>
                      </a:cubicBezTo>
                      <a:cubicBezTo>
                        <a:pt x="94" y="21"/>
                        <a:pt x="95" y="19"/>
                        <a:pt x="97" y="16"/>
                      </a:cubicBezTo>
                      <a:cubicBezTo>
                        <a:pt x="97" y="15"/>
                        <a:pt x="98" y="14"/>
                        <a:pt x="99" y="12"/>
                      </a:cubicBezTo>
                      <a:cubicBezTo>
                        <a:pt x="100" y="11"/>
                        <a:pt x="100" y="9"/>
                        <a:pt x="100" y="8"/>
                      </a:cubicBezTo>
                      <a:cubicBezTo>
                        <a:pt x="103" y="3"/>
                        <a:pt x="109" y="4"/>
                        <a:pt x="114" y="4"/>
                      </a:cubicBezTo>
                      <a:cubicBezTo>
                        <a:pt x="116" y="4"/>
                        <a:pt x="119" y="3"/>
                        <a:pt x="122" y="2"/>
                      </a:cubicBezTo>
                      <a:cubicBezTo>
                        <a:pt x="123" y="2"/>
                        <a:pt x="127" y="0"/>
                        <a:pt x="128" y="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5" name="Freeform 54"/>
                <p:cNvSpPr>
                  <a:spLocks/>
                </p:cNvSpPr>
                <p:nvPr/>
              </p:nvSpPr>
              <p:spPr bwMode="auto">
                <a:xfrm>
                  <a:off x="4492625" y="2227263"/>
                  <a:ext cx="1352550" cy="1057275"/>
                </a:xfrm>
                <a:custGeom>
                  <a:avLst/>
                  <a:gdLst/>
                  <a:ahLst/>
                  <a:cxnLst>
                    <a:cxn ang="0">
                      <a:pos x="79" y="3"/>
                    </a:cxn>
                    <a:cxn ang="0">
                      <a:pos x="95" y="6"/>
                    </a:cxn>
                    <a:cxn ang="0">
                      <a:pos x="108" y="12"/>
                    </a:cxn>
                    <a:cxn ang="0">
                      <a:pos x="117" y="11"/>
                    </a:cxn>
                    <a:cxn ang="0">
                      <a:pos x="124" y="12"/>
                    </a:cxn>
                    <a:cxn ang="0">
                      <a:pos x="143" y="13"/>
                    </a:cxn>
                    <a:cxn ang="0">
                      <a:pos x="151" y="14"/>
                    </a:cxn>
                    <a:cxn ang="0">
                      <a:pos x="153" y="20"/>
                    </a:cxn>
                    <a:cxn ang="0">
                      <a:pos x="152" y="29"/>
                    </a:cxn>
                    <a:cxn ang="0">
                      <a:pos x="153" y="38"/>
                    </a:cxn>
                    <a:cxn ang="0">
                      <a:pos x="154" y="45"/>
                    </a:cxn>
                    <a:cxn ang="0">
                      <a:pos x="153" y="52"/>
                    </a:cxn>
                    <a:cxn ang="0">
                      <a:pos x="152" y="70"/>
                    </a:cxn>
                    <a:cxn ang="0">
                      <a:pos x="146" y="87"/>
                    </a:cxn>
                    <a:cxn ang="0">
                      <a:pos x="138" y="102"/>
                    </a:cxn>
                    <a:cxn ang="0">
                      <a:pos x="134" y="108"/>
                    </a:cxn>
                    <a:cxn ang="0">
                      <a:pos x="134" y="114"/>
                    </a:cxn>
                    <a:cxn ang="0">
                      <a:pos x="124" y="120"/>
                    </a:cxn>
                    <a:cxn ang="0">
                      <a:pos x="117" y="117"/>
                    </a:cxn>
                    <a:cxn ang="0">
                      <a:pos x="109" y="117"/>
                    </a:cxn>
                    <a:cxn ang="0">
                      <a:pos x="90" y="118"/>
                    </a:cxn>
                    <a:cxn ang="0">
                      <a:pos x="79" y="117"/>
                    </a:cxn>
                    <a:cxn ang="0">
                      <a:pos x="74" y="118"/>
                    </a:cxn>
                    <a:cxn ang="0">
                      <a:pos x="71" y="118"/>
                    </a:cxn>
                    <a:cxn ang="0">
                      <a:pos x="66" y="118"/>
                    </a:cxn>
                    <a:cxn ang="0">
                      <a:pos x="56" y="117"/>
                    </a:cxn>
                    <a:cxn ang="0">
                      <a:pos x="53" y="117"/>
                    </a:cxn>
                    <a:cxn ang="0">
                      <a:pos x="48" y="116"/>
                    </a:cxn>
                    <a:cxn ang="0">
                      <a:pos x="45" y="115"/>
                    </a:cxn>
                    <a:cxn ang="0">
                      <a:pos x="42" y="116"/>
                    </a:cxn>
                    <a:cxn ang="0">
                      <a:pos x="38" y="109"/>
                    </a:cxn>
                    <a:cxn ang="0">
                      <a:pos x="44" y="102"/>
                    </a:cxn>
                    <a:cxn ang="0">
                      <a:pos x="48" y="91"/>
                    </a:cxn>
                    <a:cxn ang="0">
                      <a:pos x="50" y="86"/>
                    </a:cxn>
                    <a:cxn ang="0">
                      <a:pos x="49" y="85"/>
                    </a:cxn>
                    <a:cxn ang="0">
                      <a:pos x="44" y="80"/>
                    </a:cxn>
                    <a:cxn ang="0">
                      <a:pos x="38" y="74"/>
                    </a:cxn>
                    <a:cxn ang="0">
                      <a:pos x="36" y="71"/>
                    </a:cxn>
                    <a:cxn ang="0">
                      <a:pos x="34" y="71"/>
                    </a:cxn>
                    <a:cxn ang="0">
                      <a:pos x="32" y="67"/>
                    </a:cxn>
                    <a:cxn ang="0">
                      <a:pos x="31" y="65"/>
                    </a:cxn>
                    <a:cxn ang="0">
                      <a:pos x="31" y="63"/>
                    </a:cxn>
                    <a:cxn ang="0">
                      <a:pos x="30" y="61"/>
                    </a:cxn>
                    <a:cxn ang="0">
                      <a:pos x="28" y="57"/>
                    </a:cxn>
                    <a:cxn ang="0">
                      <a:pos x="20" y="50"/>
                    </a:cxn>
                    <a:cxn ang="0">
                      <a:pos x="0" y="43"/>
                    </a:cxn>
                    <a:cxn ang="0">
                      <a:pos x="3" y="35"/>
                    </a:cxn>
                    <a:cxn ang="0">
                      <a:pos x="8" y="29"/>
                    </a:cxn>
                    <a:cxn ang="0">
                      <a:pos x="9" y="28"/>
                    </a:cxn>
                    <a:cxn ang="0">
                      <a:pos x="15" y="23"/>
                    </a:cxn>
                    <a:cxn ang="0">
                      <a:pos x="18" y="16"/>
                    </a:cxn>
                    <a:cxn ang="0">
                      <a:pos x="19" y="7"/>
                    </a:cxn>
                    <a:cxn ang="0">
                      <a:pos x="34" y="10"/>
                    </a:cxn>
                    <a:cxn ang="0">
                      <a:pos x="48" y="6"/>
                    </a:cxn>
                    <a:cxn ang="0">
                      <a:pos x="56" y="6"/>
                    </a:cxn>
                    <a:cxn ang="0">
                      <a:pos x="63" y="3"/>
                    </a:cxn>
                    <a:cxn ang="0">
                      <a:pos x="79" y="3"/>
                    </a:cxn>
                  </a:cxnLst>
                  <a:rect l="0" t="0" r="r" b="b"/>
                  <a:pathLst>
                    <a:path w="155" h="121">
                      <a:moveTo>
                        <a:pt x="79" y="3"/>
                      </a:moveTo>
                      <a:cubicBezTo>
                        <a:pt x="84" y="3"/>
                        <a:pt x="90" y="3"/>
                        <a:pt x="95" y="6"/>
                      </a:cubicBezTo>
                      <a:cubicBezTo>
                        <a:pt x="99" y="8"/>
                        <a:pt x="103" y="12"/>
                        <a:pt x="108" y="12"/>
                      </a:cubicBezTo>
                      <a:cubicBezTo>
                        <a:pt x="111" y="13"/>
                        <a:pt x="114" y="12"/>
                        <a:pt x="117" y="11"/>
                      </a:cubicBezTo>
                      <a:cubicBezTo>
                        <a:pt x="119" y="10"/>
                        <a:pt x="122" y="11"/>
                        <a:pt x="124" y="12"/>
                      </a:cubicBezTo>
                      <a:cubicBezTo>
                        <a:pt x="130" y="13"/>
                        <a:pt x="137" y="12"/>
                        <a:pt x="143" y="13"/>
                      </a:cubicBezTo>
                      <a:cubicBezTo>
                        <a:pt x="146" y="14"/>
                        <a:pt x="148" y="14"/>
                        <a:pt x="151" y="14"/>
                      </a:cubicBezTo>
                      <a:cubicBezTo>
                        <a:pt x="153" y="14"/>
                        <a:pt x="153" y="19"/>
                        <a:pt x="153" y="20"/>
                      </a:cubicBezTo>
                      <a:cubicBezTo>
                        <a:pt x="153" y="23"/>
                        <a:pt x="152" y="26"/>
                        <a:pt x="152" y="29"/>
                      </a:cubicBezTo>
                      <a:cubicBezTo>
                        <a:pt x="152" y="32"/>
                        <a:pt x="152" y="35"/>
                        <a:pt x="153" y="38"/>
                      </a:cubicBezTo>
                      <a:cubicBezTo>
                        <a:pt x="153" y="40"/>
                        <a:pt x="155" y="42"/>
                        <a:pt x="154" y="45"/>
                      </a:cubicBezTo>
                      <a:cubicBezTo>
                        <a:pt x="154" y="47"/>
                        <a:pt x="153" y="50"/>
                        <a:pt x="153" y="52"/>
                      </a:cubicBezTo>
                      <a:cubicBezTo>
                        <a:pt x="152" y="58"/>
                        <a:pt x="153" y="64"/>
                        <a:pt x="152" y="70"/>
                      </a:cubicBezTo>
                      <a:cubicBezTo>
                        <a:pt x="151" y="76"/>
                        <a:pt x="148" y="81"/>
                        <a:pt x="146" y="87"/>
                      </a:cubicBezTo>
                      <a:cubicBezTo>
                        <a:pt x="143" y="92"/>
                        <a:pt x="142" y="97"/>
                        <a:pt x="138" y="102"/>
                      </a:cubicBezTo>
                      <a:cubicBezTo>
                        <a:pt x="136" y="104"/>
                        <a:pt x="135" y="106"/>
                        <a:pt x="134" y="108"/>
                      </a:cubicBezTo>
                      <a:cubicBezTo>
                        <a:pt x="133" y="111"/>
                        <a:pt x="133" y="112"/>
                        <a:pt x="134" y="114"/>
                      </a:cubicBezTo>
                      <a:cubicBezTo>
                        <a:pt x="136" y="119"/>
                        <a:pt x="127" y="121"/>
                        <a:pt x="124" y="120"/>
                      </a:cubicBezTo>
                      <a:cubicBezTo>
                        <a:pt x="122" y="119"/>
                        <a:pt x="120" y="117"/>
                        <a:pt x="117" y="117"/>
                      </a:cubicBezTo>
                      <a:cubicBezTo>
                        <a:pt x="115" y="116"/>
                        <a:pt x="112" y="117"/>
                        <a:pt x="109" y="117"/>
                      </a:cubicBezTo>
                      <a:cubicBezTo>
                        <a:pt x="103" y="117"/>
                        <a:pt x="96" y="118"/>
                        <a:pt x="90" y="118"/>
                      </a:cubicBezTo>
                      <a:cubicBezTo>
                        <a:pt x="89" y="117"/>
                        <a:pt x="81" y="116"/>
                        <a:pt x="79" y="117"/>
                      </a:cubicBezTo>
                      <a:cubicBezTo>
                        <a:pt x="79" y="118"/>
                        <a:pt x="75" y="119"/>
                        <a:pt x="74" y="118"/>
                      </a:cubicBezTo>
                      <a:cubicBezTo>
                        <a:pt x="73" y="118"/>
                        <a:pt x="72" y="118"/>
                        <a:pt x="71" y="118"/>
                      </a:cubicBezTo>
                      <a:cubicBezTo>
                        <a:pt x="69" y="119"/>
                        <a:pt x="68" y="118"/>
                        <a:pt x="66" y="118"/>
                      </a:cubicBezTo>
                      <a:cubicBezTo>
                        <a:pt x="63" y="118"/>
                        <a:pt x="59" y="119"/>
                        <a:pt x="56" y="117"/>
                      </a:cubicBezTo>
                      <a:cubicBezTo>
                        <a:pt x="54" y="116"/>
                        <a:pt x="55" y="117"/>
                        <a:pt x="53" y="117"/>
                      </a:cubicBezTo>
                      <a:cubicBezTo>
                        <a:pt x="51" y="117"/>
                        <a:pt x="50" y="116"/>
                        <a:pt x="48" y="116"/>
                      </a:cubicBezTo>
                      <a:cubicBezTo>
                        <a:pt x="47" y="115"/>
                        <a:pt x="46" y="115"/>
                        <a:pt x="45" y="115"/>
                      </a:cubicBezTo>
                      <a:cubicBezTo>
                        <a:pt x="44" y="116"/>
                        <a:pt x="43" y="116"/>
                        <a:pt x="42" y="116"/>
                      </a:cubicBezTo>
                      <a:cubicBezTo>
                        <a:pt x="40" y="114"/>
                        <a:pt x="39" y="111"/>
                        <a:pt x="38" y="109"/>
                      </a:cubicBezTo>
                      <a:cubicBezTo>
                        <a:pt x="40" y="108"/>
                        <a:pt x="42" y="104"/>
                        <a:pt x="44" y="102"/>
                      </a:cubicBezTo>
                      <a:cubicBezTo>
                        <a:pt x="46" y="99"/>
                        <a:pt x="47" y="95"/>
                        <a:pt x="48" y="91"/>
                      </a:cubicBezTo>
                      <a:cubicBezTo>
                        <a:pt x="49" y="90"/>
                        <a:pt x="49" y="88"/>
                        <a:pt x="50" y="86"/>
                      </a:cubicBezTo>
                      <a:cubicBezTo>
                        <a:pt x="51" y="85"/>
                        <a:pt x="50" y="85"/>
                        <a:pt x="49" y="85"/>
                      </a:cubicBezTo>
                      <a:cubicBezTo>
                        <a:pt x="46" y="84"/>
                        <a:pt x="46" y="81"/>
                        <a:pt x="44" y="80"/>
                      </a:cubicBezTo>
                      <a:cubicBezTo>
                        <a:pt x="42" y="78"/>
                        <a:pt x="39" y="76"/>
                        <a:pt x="38" y="74"/>
                      </a:cubicBezTo>
                      <a:cubicBezTo>
                        <a:pt x="38" y="72"/>
                        <a:pt x="37" y="71"/>
                        <a:pt x="36" y="71"/>
                      </a:cubicBezTo>
                      <a:cubicBezTo>
                        <a:pt x="35" y="71"/>
                        <a:pt x="34" y="72"/>
                        <a:pt x="34" y="71"/>
                      </a:cubicBezTo>
                      <a:cubicBezTo>
                        <a:pt x="33" y="70"/>
                        <a:pt x="33" y="67"/>
                        <a:pt x="32" y="67"/>
                      </a:cubicBezTo>
                      <a:cubicBezTo>
                        <a:pt x="30" y="67"/>
                        <a:pt x="31" y="66"/>
                        <a:pt x="31" y="65"/>
                      </a:cubicBezTo>
                      <a:cubicBezTo>
                        <a:pt x="30" y="63"/>
                        <a:pt x="30" y="64"/>
                        <a:pt x="31" y="63"/>
                      </a:cubicBezTo>
                      <a:cubicBezTo>
                        <a:pt x="32" y="62"/>
                        <a:pt x="31" y="60"/>
                        <a:pt x="30" y="61"/>
                      </a:cubicBezTo>
                      <a:cubicBezTo>
                        <a:pt x="30" y="60"/>
                        <a:pt x="30" y="57"/>
                        <a:pt x="28" y="57"/>
                      </a:cubicBezTo>
                      <a:cubicBezTo>
                        <a:pt x="30" y="53"/>
                        <a:pt x="23" y="51"/>
                        <a:pt x="20" y="50"/>
                      </a:cubicBezTo>
                      <a:cubicBezTo>
                        <a:pt x="13" y="48"/>
                        <a:pt x="7" y="46"/>
                        <a:pt x="0" y="43"/>
                      </a:cubicBezTo>
                      <a:cubicBezTo>
                        <a:pt x="1" y="41"/>
                        <a:pt x="2" y="38"/>
                        <a:pt x="3" y="35"/>
                      </a:cubicBezTo>
                      <a:cubicBezTo>
                        <a:pt x="4" y="34"/>
                        <a:pt x="9" y="32"/>
                        <a:pt x="8" y="29"/>
                      </a:cubicBezTo>
                      <a:cubicBezTo>
                        <a:pt x="9" y="30"/>
                        <a:pt x="9" y="30"/>
                        <a:pt x="9" y="28"/>
                      </a:cubicBezTo>
                      <a:cubicBezTo>
                        <a:pt x="12" y="30"/>
                        <a:pt x="14" y="25"/>
                        <a:pt x="15" y="23"/>
                      </a:cubicBezTo>
                      <a:cubicBezTo>
                        <a:pt x="16" y="20"/>
                        <a:pt x="18" y="18"/>
                        <a:pt x="18" y="16"/>
                      </a:cubicBezTo>
                      <a:cubicBezTo>
                        <a:pt x="19" y="13"/>
                        <a:pt x="19" y="10"/>
                        <a:pt x="19" y="7"/>
                      </a:cubicBezTo>
                      <a:cubicBezTo>
                        <a:pt x="24" y="9"/>
                        <a:pt x="29" y="12"/>
                        <a:pt x="34" y="10"/>
                      </a:cubicBezTo>
                      <a:cubicBezTo>
                        <a:pt x="39" y="9"/>
                        <a:pt x="43" y="6"/>
                        <a:pt x="48" y="6"/>
                      </a:cubicBezTo>
                      <a:cubicBezTo>
                        <a:pt x="51" y="6"/>
                        <a:pt x="53" y="6"/>
                        <a:pt x="56" y="6"/>
                      </a:cubicBezTo>
                      <a:cubicBezTo>
                        <a:pt x="58" y="5"/>
                        <a:pt x="61" y="4"/>
                        <a:pt x="63" y="3"/>
                      </a:cubicBezTo>
                      <a:cubicBezTo>
                        <a:pt x="68" y="0"/>
                        <a:pt x="73" y="2"/>
                        <a:pt x="79" y="3"/>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6" name="Freeform 58"/>
                <p:cNvSpPr>
                  <a:spLocks/>
                </p:cNvSpPr>
                <p:nvPr/>
              </p:nvSpPr>
              <p:spPr bwMode="auto">
                <a:xfrm>
                  <a:off x="4781550" y="5527675"/>
                  <a:ext cx="1265238" cy="1676400"/>
                </a:xfrm>
                <a:custGeom>
                  <a:avLst/>
                  <a:gdLst/>
                  <a:ahLst/>
                  <a:cxnLst>
                    <a:cxn ang="0">
                      <a:pos x="51" y="1"/>
                    </a:cxn>
                    <a:cxn ang="0">
                      <a:pos x="63" y="5"/>
                    </a:cxn>
                    <a:cxn ang="0">
                      <a:pos x="71" y="11"/>
                    </a:cxn>
                    <a:cxn ang="0">
                      <a:pos x="78" y="23"/>
                    </a:cxn>
                    <a:cxn ang="0">
                      <a:pos x="86" y="33"/>
                    </a:cxn>
                    <a:cxn ang="0">
                      <a:pos x="95" y="34"/>
                    </a:cxn>
                    <a:cxn ang="0">
                      <a:pos x="99" y="43"/>
                    </a:cxn>
                    <a:cxn ang="0">
                      <a:pos x="107" y="51"/>
                    </a:cxn>
                    <a:cxn ang="0">
                      <a:pos x="114" y="62"/>
                    </a:cxn>
                    <a:cxn ang="0">
                      <a:pos x="119" y="69"/>
                    </a:cxn>
                    <a:cxn ang="0">
                      <a:pos x="120" y="79"/>
                    </a:cxn>
                    <a:cxn ang="0">
                      <a:pos x="125" y="86"/>
                    </a:cxn>
                    <a:cxn ang="0">
                      <a:pos x="140" y="113"/>
                    </a:cxn>
                    <a:cxn ang="0">
                      <a:pos x="144" y="128"/>
                    </a:cxn>
                    <a:cxn ang="0">
                      <a:pos x="139" y="127"/>
                    </a:cxn>
                    <a:cxn ang="0">
                      <a:pos x="129" y="129"/>
                    </a:cxn>
                    <a:cxn ang="0">
                      <a:pos x="122" y="117"/>
                    </a:cxn>
                    <a:cxn ang="0">
                      <a:pos x="110" y="117"/>
                    </a:cxn>
                    <a:cxn ang="0">
                      <a:pos x="102" y="124"/>
                    </a:cxn>
                    <a:cxn ang="0">
                      <a:pos x="100" y="136"/>
                    </a:cxn>
                    <a:cxn ang="0">
                      <a:pos x="94" y="141"/>
                    </a:cxn>
                    <a:cxn ang="0">
                      <a:pos x="85" y="146"/>
                    </a:cxn>
                    <a:cxn ang="0">
                      <a:pos x="75" y="144"/>
                    </a:cxn>
                    <a:cxn ang="0">
                      <a:pos x="69" y="151"/>
                    </a:cxn>
                    <a:cxn ang="0">
                      <a:pos x="65" y="162"/>
                    </a:cxn>
                    <a:cxn ang="0">
                      <a:pos x="63" y="168"/>
                    </a:cxn>
                    <a:cxn ang="0">
                      <a:pos x="58" y="171"/>
                    </a:cxn>
                    <a:cxn ang="0">
                      <a:pos x="51" y="180"/>
                    </a:cxn>
                    <a:cxn ang="0">
                      <a:pos x="41" y="188"/>
                    </a:cxn>
                    <a:cxn ang="0">
                      <a:pos x="32" y="188"/>
                    </a:cxn>
                    <a:cxn ang="0">
                      <a:pos x="28" y="179"/>
                    </a:cxn>
                    <a:cxn ang="0">
                      <a:pos x="22" y="172"/>
                    </a:cxn>
                    <a:cxn ang="0">
                      <a:pos x="12" y="173"/>
                    </a:cxn>
                    <a:cxn ang="0">
                      <a:pos x="5" y="170"/>
                    </a:cxn>
                    <a:cxn ang="0">
                      <a:pos x="7" y="165"/>
                    </a:cxn>
                    <a:cxn ang="0">
                      <a:pos x="4" y="157"/>
                    </a:cxn>
                    <a:cxn ang="0">
                      <a:pos x="1" y="146"/>
                    </a:cxn>
                    <a:cxn ang="0">
                      <a:pos x="10" y="142"/>
                    </a:cxn>
                    <a:cxn ang="0">
                      <a:pos x="11" y="133"/>
                    </a:cxn>
                    <a:cxn ang="0">
                      <a:pos x="13" y="123"/>
                    </a:cxn>
                    <a:cxn ang="0">
                      <a:pos x="15" y="118"/>
                    </a:cxn>
                    <a:cxn ang="0">
                      <a:pos x="25" y="111"/>
                    </a:cxn>
                    <a:cxn ang="0">
                      <a:pos x="28" y="107"/>
                    </a:cxn>
                    <a:cxn ang="0">
                      <a:pos x="30" y="110"/>
                    </a:cxn>
                    <a:cxn ang="0">
                      <a:pos x="38" y="102"/>
                    </a:cxn>
                    <a:cxn ang="0">
                      <a:pos x="34" y="92"/>
                    </a:cxn>
                    <a:cxn ang="0">
                      <a:pos x="33" y="89"/>
                    </a:cxn>
                    <a:cxn ang="0">
                      <a:pos x="32" y="81"/>
                    </a:cxn>
                    <a:cxn ang="0">
                      <a:pos x="26" y="58"/>
                    </a:cxn>
                    <a:cxn ang="0">
                      <a:pos x="25" y="52"/>
                    </a:cxn>
                    <a:cxn ang="0">
                      <a:pos x="22" y="46"/>
                    </a:cxn>
                    <a:cxn ang="0">
                      <a:pos x="28" y="40"/>
                    </a:cxn>
                    <a:cxn ang="0">
                      <a:pos x="29" y="35"/>
                    </a:cxn>
                    <a:cxn ang="0">
                      <a:pos x="23" y="21"/>
                    </a:cxn>
                    <a:cxn ang="0">
                      <a:pos x="27" y="16"/>
                    </a:cxn>
                    <a:cxn ang="0">
                      <a:pos x="31" y="12"/>
                    </a:cxn>
                    <a:cxn ang="0">
                      <a:pos x="43" y="0"/>
                    </a:cxn>
                  </a:cxnLst>
                  <a:rect l="0" t="0" r="r" b="b"/>
                  <a:pathLst>
                    <a:path w="145" h="192">
                      <a:moveTo>
                        <a:pt x="43" y="0"/>
                      </a:moveTo>
                      <a:cubicBezTo>
                        <a:pt x="45" y="1"/>
                        <a:pt x="48" y="1"/>
                        <a:pt x="51" y="1"/>
                      </a:cubicBezTo>
                      <a:cubicBezTo>
                        <a:pt x="53" y="0"/>
                        <a:pt x="56" y="0"/>
                        <a:pt x="58" y="1"/>
                      </a:cubicBezTo>
                      <a:cubicBezTo>
                        <a:pt x="60" y="2"/>
                        <a:pt x="61" y="4"/>
                        <a:pt x="63" y="5"/>
                      </a:cubicBezTo>
                      <a:cubicBezTo>
                        <a:pt x="65" y="5"/>
                        <a:pt x="67" y="4"/>
                        <a:pt x="70" y="4"/>
                      </a:cubicBezTo>
                      <a:cubicBezTo>
                        <a:pt x="68" y="7"/>
                        <a:pt x="67" y="10"/>
                        <a:pt x="71" y="11"/>
                      </a:cubicBezTo>
                      <a:cubicBezTo>
                        <a:pt x="75" y="13"/>
                        <a:pt x="74" y="15"/>
                        <a:pt x="75" y="19"/>
                      </a:cubicBezTo>
                      <a:cubicBezTo>
                        <a:pt x="75" y="21"/>
                        <a:pt x="77" y="22"/>
                        <a:pt x="78" y="23"/>
                      </a:cubicBezTo>
                      <a:cubicBezTo>
                        <a:pt x="79" y="25"/>
                        <a:pt x="79" y="26"/>
                        <a:pt x="81" y="27"/>
                      </a:cubicBezTo>
                      <a:cubicBezTo>
                        <a:pt x="82" y="28"/>
                        <a:pt x="88" y="30"/>
                        <a:pt x="86" y="33"/>
                      </a:cubicBezTo>
                      <a:cubicBezTo>
                        <a:pt x="90" y="32"/>
                        <a:pt x="91" y="27"/>
                        <a:pt x="94" y="31"/>
                      </a:cubicBezTo>
                      <a:cubicBezTo>
                        <a:pt x="95" y="31"/>
                        <a:pt x="94" y="35"/>
                        <a:pt x="95" y="34"/>
                      </a:cubicBezTo>
                      <a:cubicBezTo>
                        <a:pt x="95" y="37"/>
                        <a:pt x="91" y="40"/>
                        <a:pt x="96" y="40"/>
                      </a:cubicBezTo>
                      <a:cubicBezTo>
                        <a:pt x="98" y="41"/>
                        <a:pt x="98" y="42"/>
                        <a:pt x="99" y="43"/>
                      </a:cubicBezTo>
                      <a:cubicBezTo>
                        <a:pt x="100" y="43"/>
                        <a:pt x="101" y="45"/>
                        <a:pt x="103" y="46"/>
                      </a:cubicBezTo>
                      <a:cubicBezTo>
                        <a:pt x="106" y="47"/>
                        <a:pt x="108" y="46"/>
                        <a:pt x="107" y="51"/>
                      </a:cubicBezTo>
                      <a:cubicBezTo>
                        <a:pt x="107" y="55"/>
                        <a:pt x="108" y="59"/>
                        <a:pt x="108" y="63"/>
                      </a:cubicBezTo>
                      <a:cubicBezTo>
                        <a:pt x="110" y="63"/>
                        <a:pt x="112" y="63"/>
                        <a:pt x="114" y="62"/>
                      </a:cubicBezTo>
                      <a:cubicBezTo>
                        <a:pt x="116" y="62"/>
                        <a:pt x="116" y="58"/>
                        <a:pt x="117" y="61"/>
                      </a:cubicBezTo>
                      <a:cubicBezTo>
                        <a:pt x="118" y="64"/>
                        <a:pt x="118" y="67"/>
                        <a:pt x="119" y="69"/>
                      </a:cubicBezTo>
                      <a:cubicBezTo>
                        <a:pt x="120" y="71"/>
                        <a:pt x="120" y="73"/>
                        <a:pt x="120" y="75"/>
                      </a:cubicBezTo>
                      <a:cubicBezTo>
                        <a:pt x="120" y="77"/>
                        <a:pt x="119" y="77"/>
                        <a:pt x="120" y="79"/>
                      </a:cubicBezTo>
                      <a:cubicBezTo>
                        <a:pt x="122" y="78"/>
                        <a:pt x="122" y="80"/>
                        <a:pt x="123" y="81"/>
                      </a:cubicBezTo>
                      <a:cubicBezTo>
                        <a:pt x="124" y="83"/>
                        <a:pt x="124" y="84"/>
                        <a:pt x="125" y="86"/>
                      </a:cubicBezTo>
                      <a:cubicBezTo>
                        <a:pt x="127" y="89"/>
                        <a:pt x="130" y="90"/>
                        <a:pt x="133" y="92"/>
                      </a:cubicBezTo>
                      <a:cubicBezTo>
                        <a:pt x="138" y="97"/>
                        <a:pt x="139" y="106"/>
                        <a:pt x="140" y="113"/>
                      </a:cubicBezTo>
                      <a:cubicBezTo>
                        <a:pt x="141" y="116"/>
                        <a:pt x="141" y="122"/>
                        <a:pt x="143" y="124"/>
                      </a:cubicBezTo>
                      <a:cubicBezTo>
                        <a:pt x="145" y="126"/>
                        <a:pt x="145" y="126"/>
                        <a:pt x="144" y="128"/>
                      </a:cubicBezTo>
                      <a:cubicBezTo>
                        <a:pt x="144" y="129"/>
                        <a:pt x="143" y="131"/>
                        <a:pt x="142" y="130"/>
                      </a:cubicBezTo>
                      <a:cubicBezTo>
                        <a:pt x="141" y="129"/>
                        <a:pt x="140" y="128"/>
                        <a:pt x="139" y="127"/>
                      </a:cubicBezTo>
                      <a:cubicBezTo>
                        <a:pt x="138" y="126"/>
                        <a:pt x="137" y="125"/>
                        <a:pt x="136" y="124"/>
                      </a:cubicBezTo>
                      <a:cubicBezTo>
                        <a:pt x="134" y="120"/>
                        <a:pt x="130" y="127"/>
                        <a:pt x="129" y="129"/>
                      </a:cubicBezTo>
                      <a:cubicBezTo>
                        <a:pt x="128" y="127"/>
                        <a:pt x="126" y="125"/>
                        <a:pt x="125" y="123"/>
                      </a:cubicBezTo>
                      <a:cubicBezTo>
                        <a:pt x="124" y="121"/>
                        <a:pt x="124" y="118"/>
                        <a:pt x="122" y="117"/>
                      </a:cubicBezTo>
                      <a:cubicBezTo>
                        <a:pt x="120" y="117"/>
                        <a:pt x="118" y="118"/>
                        <a:pt x="116" y="118"/>
                      </a:cubicBezTo>
                      <a:cubicBezTo>
                        <a:pt x="113" y="119"/>
                        <a:pt x="112" y="118"/>
                        <a:pt x="110" y="117"/>
                      </a:cubicBezTo>
                      <a:cubicBezTo>
                        <a:pt x="107" y="117"/>
                        <a:pt x="107" y="119"/>
                        <a:pt x="106" y="121"/>
                      </a:cubicBezTo>
                      <a:cubicBezTo>
                        <a:pt x="105" y="123"/>
                        <a:pt x="104" y="124"/>
                        <a:pt x="102" y="124"/>
                      </a:cubicBezTo>
                      <a:cubicBezTo>
                        <a:pt x="101" y="125"/>
                        <a:pt x="96" y="126"/>
                        <a:pt x="97" y="128"/>
                      </a:cubicBezTo>
                      <a:cubicBezTo>
                        <a:pt x="98" y="131"/>
                        <a:pt x="100" y="133"/>
                        <a:pt x="100" y="136"/>
                      </a:cubicBezTo>
                      <a:cubicBezTo>
                        <a:pt x="97" y="135"/>
                        <a:pt x="98" y="139"/>
                        <a:pt x="97" y="140"/>
                      </a:cubicBezTo>
                      <a:cubicBezTo>
                        <a:pt x="96" y="141"/>
                        <a:pt x="95" y="141"/>
                        <a:pt x="94" y="141"/>
                      </a:cubicBezTo>
                      <a:cubicBezTo>
                        <a:pt x="93" y="142"/>
                        <a:pt x="92" y="142"/>
                        <a:pt x="91" y="143"/>
                      </a:cubicBezTo>
                      <a:cubicBezTo>
                        <a:pt x="89" y="145"/>
                        <a:pt x="87" y="146"/>
                        <a:pt x="85" y="146"/>
                      </a:cubicBezTo>
                      <a:cubicBezTo>
                        <a:pt x="81" y="146"/>
                        <a:pt x="81" y="146"/>
                        <a:pt x="80" y="142"/>
                      </a:cubicBezTo>
                      <a:cubicBezTo>
                        <a:pt x="78" y="143"/>
                        <a:pt x="77" y="143"/>
                        <a:pt x="75" y="144"/>
                      </a:cubicBezTo>
                      <a:cubicBezTo>
                        <a:pt x="73" y="145"/>
                        <a:pt x="74" y="146"/>
                        <a:pt x="72" y="147"/>
                      </a:cubicBezTo>
                      <a:cubicBezTo>
                        <a:pt x="71" y="149"/>
                        <a:pt x="67" y="149"/>
                        <a:pt x="69" y="151"/>
                      </a:cubicBezTo>
                      <a:cubicBezTo>
                        <a:pt x="70" y="154"/>
                        <a:pt x="72" y="156"/>
                        <a:pt x="69" y="158"/>
                      </a:cubicBezTo>
                      <a:cubicBezTo>
                        <a:pt x="68" y="159"/>
                        <a:pt x="66" y="160"/>
                        <a:pt x="65" y="162"/>
                      </a:cubicBezTo>
                      <a:cubicBezTo>
                        <a:pt x="65" y="163"/>
                        <a:pt x="65" y="165"/>
                        <a:pt x="65" y="166"/>
                      </a:cubicBezTo>
                      <a:cubicBezTo>
                        <a:pt x="64" y="167"/>
                        <a:pt x="63" y="167"/>
                        <a:pt x="63" y="168"/>
                      </a:cubicBezTo>
                      <a:cubicBezTo>
                        <a:pt x="64" y="169"/>
                        <a:pt x="63" y="170"/>
                        <a:pt x="62" y="171"/>
                      </a:cubicBezTo>
                      <a:cubicBezTo>
                        <a:pt x="60" y="172"/>
                        <a:pt x="60" y="170"/>
                        <a:pt x="58" y="171"/>
                      </a:cubicBezTo>
                      <a:cubicBezTo>
                        <a:pt x="57" y="171"/>
                        <a:pt x="59" y="173"/>
                        <a:pt x="60" y="173"/>
                      </a:cubicBezTo>
                      <a:cubicBezTo>
                        <a:pt x="57" y="176"/>
                        <a:pt x="54" y="178"/>
                        <a:pt x="51" y="180"/>
                      </a:cubicBezTo>
                      <a:cubicBezTo>
                        <a:pt x="48" y="182"/>
                        <a:pt x="46" y="184"/>
                        <a:pt x="43" y="184"/>
                      </a:cubicBezTo>
                      <a:cubicBezTo>
                        <a:pt x="43" y="185"/>
                        <a:pt x="41" y="187"/>
                        <a:pt x="41" y="188"/>
                      </a:cubicBezTo>
                      <a:cubicBezTo>
                        <a:pt x="41" y="189"/>
                        <a:pt x="41" y="191"/>
                        <a:pt x="39" y="192"/>
                      </a:cubicBezTo>
                      <a:cubicBezTo>
                        <a:pt x="35" y="192"/>
                        <a:pt x="34" y="192"/>
                        <a:pt x="32" y="188"/>
                      </a:cubicBezTo>
                      <a:cubicBezTo>
                        <a:pt x="32" y="186"/>
                        <a:pt x="30" y="185"/>
                        <a:pt x="29" y="183"/>
                      </a:cubicBezTo>
                      <a:cubicBezTo>
                        <a:pt x="29" y="182"/>
                        <a:pt x="28" y="180"/>
                        <a:pt x="28" y="179"/>
                      </a:cubicBezTo>
                      <a:cubicBezTo>
                        <a:pt x="27" y="178"/>
                        <a:pt x="26" y="175"/>
                        <a:pt x="24" y="176"/>
                      </a:cubicBezTo>
                      <a:cubicBezTo>
                        <a:pt x="23" y="176"/>
                        <a:pt x="23" y="174"/>
                        <a:pt x="22" y="172"/>
                      </a:cubicBezTo>
                      <a:cubicBezTo>
                        <a:pt x="21" y="173"/>
                        <a:pt x="18" y="175"/>
                        <a:pt x="17" y="172"/>
                      </a:cubicBezTo>
                      <a:cubicBezTo>
                        <a:pt x="15" y="174"/>
                        <a:pt x="14" y="173"/>
                        <a:pt x="12" y="173"/>
                      </a:cubicBezTo>
                      <a:cubicBezTo>
                        <a:pt x="11" y="173"/>
                        <a:pt x="10" y="172"/>
                        <a:pt x="8" y="172"/>
                      </a:cubicBezTo>
                      <a:cubicBezTo>
                        <a:pt x="6" y="171"/>
                        <a:pt x="6" y="172"/>
                        <a:pt x="5" y="170"/>
                      </a:cubicBezTo>
                      <a:cubicBezTo>
                        <a:pt x="5" y="168"/>
                        <a:pt x="4" y="168"/>
                        <a:pt x="5" y="167"/>
                      </a:cubicBezTo>
                      <a:cubicBezTo>
                        <a:pt x="6" y="166"/>
                        <a:pt x="7" y="166"/>
                        <a:pt x="7" y="165"/>
                      </a:cubicBezTo>
                      <a:cubicBezTo>
                        <a:pt x="3" y="165"/>
                        <a:pt x="6" y="161"/>
                        <a:pt x="7" y="159"/>
                      </a:cubicBezTo>
                      <a:cubicBezTo>
                        <a:pt x="5" y="159"/>
                        <a:pt x="3" y="159"/>
                        <a:pt x="4" y="157"/>
                      </a:cubicBezTo>
                      <a:cubicBezTo>
                        <a:pt x="5" y="154"/>
                        <a:pt x="3" y="152"/>
                        <a:pt x="2" y="150"/>
                      </a:cubicBezTo>
                      <a:cubicBezTo>
                        <a:pt x="1" y="151"/>
                        <a:pt x="0" y="147"/>
                        <a:pt x="1" y="146"/>
                      </a:cubicBezTo>
                      <a:cubicBezTo>
                        <a:pt x="3" y="144"/>
                        <a:pt x="5" y="143"/>
                        <a:pt x="7" y="142"/>
                      </a:cubicBezTo>
                      <a:cubicBezTo>
                        <a:pt x="8" y="142"/>
                        <a:pt x="9" y="142"/>
                        <a:pt x="10" y="142"/>
                      </a:cubicBezTo>
                      <a:cubicBezTo>
                        <a:pt x="11" y="143"/>
                        <a:pt x="13" y="142"/>
                        <a:pt x="14" y="141"/>
                      </a:cubicBezTo>
                      <a:cubicBezTo>
                        <a:pt x="17" y="138"/>
                        <a:pt x="13" y="135"/>
                        <a:pt x="11" y="133"/>
                      </a:cubicBezTo>
                      <a:cubicBezTo>
                        <a:pt x="12" y="132"/>
                        <a:pt x="14" y="132"/>
                        <a:pt x="15" y="131"/>
                      </a:cubicBezTo>
                      <a:cubicBezTo>
                        <a:pt x="14" y="129"/>
                        <a:pt x="13" y="126"/>
                        <a:pt x="13" y="123"/>
                      </a:cubicBezTo>
                      <a:cubicBezTo>
                        <a:pt x="13" y="122"/>
                        <a:pt x="12" y="121"/>
                        <a:pt x="12" y="120"/>
                      </a:cubicBezTo>
                      <a:cubicBezTo>
                        <a:pt x="12" y="118"/>
                        <a:pt x="14" y="119"/>
                        <a:pt x="15" y="118"/>
                      </a:cubicBezTo>
                      <a:cubicBezTo>
                        <a:pt x="17" y="116"/>
                        <a:pt x="14" y="114"/>
                        <a:pt x="17" y="113"/>
                      </a:cubicBezTo>
                      <a:cubicBezTo>
                        <a:pt x="20" y="111"/>
                        <a:pt x="22" y="111"/>
                        <a:pt x="25" y="111"/>
                      </a:cubicBezTo>
                      <a:cubicBezTo>
                        <a:pt x="25" y="111"/>
                        <a:pt x="25" y="110"/>
                        <a:pt x="25" y="110"/>
                      </a:cubicBezTo>
                      <a:cubicBezTo>
                        <a:pt x="26" y="110"/>
                        <a:pt x="28" y="108"/>
                        <a:pt x="28" y="107"/>
                      </a:cubicBezTo>
                      <a:cubicBezTo>
                        <a:pt x="28" y="106"/>
                        <a:pt x="30" y="107"/>
                        <a:pt x="30" y="108"/>
                      </a:cubicBezTo>
                      <a:cubicBezTo>
                        <a:pt x="30" y="109"/>
                        <a:pt x="30" y="109"/>
                        <a:pt x="30" y="110"/>
                      </a:cubicBezTo>
                      <a:cubicBezTo>
                        <a:pt x="32" y="109"/>
                        <a:pt x="38" y="110"/>
                        <a:pt x="38" y="108"/>
                      </a:cubicBezTo>
                      <a:cubicBezTo>
                        <a:pt x="39" y="107"/>
                        <a:pt x="38" y="104"/>
                        <a:pt x="38" y="102"/>
                      </a:cubicBezTo>
                      <a:cubicBezTo>
                        <a:pt x="37" y="100"/>
                        <a:pt x="37" y="100"/>
                        <a:pt x="36" y="98"/>
                      </a:cubicBezTo>
                      <a:cubicBezTo>
                        <a:pt x="35" y="97"/>
                        <a:pt x="35" y="94"/>
                        <a:pt x="34" y="92"/>
                      </a:cubicBezTo>
                      <a:cubicBezTo>
                        <a:pt x="33" y="92"/>
                        <a:pt x="32" y="92"/>
                        <a:pt x="31" y="91"/>
                      </a:cubicBezTo>
                      <a:cubicBezTo>
                        <a:pt x="33" y="90"/>
                        <a:pt x="35" y="91"/>
                        <a:pt x="33" y="89"/>
                      </a:cubicBezTo>
                      <a:cubicBezTo>
                        <a:pt x="34" y="89"/>
                        <a:pt x="34" y="87"/>
                        <a:pt x="34" y="86"/>
                      </a:cubicBezTo>
                      <a:cubicBezTo>
                        <a:pt x="35" y="83"/>
                        <a:pt x="34" y="83"/>
                        <a:pt x="32" y="81"/>
                      </a:cubicBezTo>
                      <a:cubicBezTo>
                        <a:pt x="36" y="80"/>
                        <a:pt x="31" y="70"/>
                        <a:pt x="28" y="68"/>
                      </a:cubicBezTo>
                      <a:cubicBezTo>
                        <a:pt x="31" y="67"/>
                        <a:pt x="27" y="60"/>
                        <a:pt x="26" y="58"/>
                      </a:cubicBezTo>
                      <a:cubicBezTo>
                        <a:pt x="29" y="58"/>
                        <a:pt x="25" y="54"/>
                        <a:pt x="27" y="53"/>
                      </a:cubicBezTo>
                      <a:cubicBezTo>
                        <a:pt x="26" y="53"/>
                        <a:pt x="26" y="52"/>
                        <a:pt x="25" y="52"/>
                      </a:cubicBezTo>
                      <a:cubicBezTo>
                        <a:pt x="27" y="51"/>
                        <a:pt x="25" y="50"/>
                        <a:pt x="24" y="49"/>
                      </a:cubicBezTo>
                      <a:cubicBezTo>
                        <a:pt x="23" y="48"/>
                        <a:pt x="24" y="47"/>
                        <a:pt x="22" y="46"/>
                      </a:cubicBezTo>
                      <a:cubicBezTo>
                        <a:pt x="23" y="45"/>
                        <a:pt x="25" y="43"/>
                        <a:pt x="26" y="42"/>
                      </a:cubicBezTo>
                      <a:cubicBezTo>
                        <a:pt x="25" y="42"/>
                        <a:pt x="27" y="40"/>
                        <a:pt x="28" y="40"/>
                      </a:cubicBezTo>
                      <a:cubicBezTo>
                        <a:pt x="28" y="39"/>
                        <a:pt x="29" y="38"/>
                        <a:pt x="30" y="37"/>
                      </a:cubicBezTo>
                      <a:cubicBezTo>
                        <a:pt x="31" y="35"/>
                        <a:pt x="29" y="36"/>
                        <a:pt x="29" y="35"/>
                      </a:cubicBezTo>
                      <a:cubicBezTo>
                        <a:pt x="30" y="33"/>
                        <a:pt x="27" y="30"/>
                        <a:pt x="26" y="29"/>
                      </a:cubicBezTo>
                      <a:cubicBezTo>
                        <a:pt x="24" y="27"/>
                        <a:pt x="23" y="24"/>
                        <a:pt x="23" y="21"/>
                      </a:cubicBezTo>
                      <a:cubicBezTo>
                        <a:pt x="23" y="20"/>
                        <a:pt x="24" y="20"/>
                        <a:pt x="25" y="20"/>
                      </a:cubicBezTo>
                      <a:cubicBezTo>
                        <a:pt x="26" y="20"/>
                        <a:pt x="26" y="17"/>
                        <a:pt x="27" y="16"/>
                      </a:cubicBezTo>
                      <a:cubicBezTo>
                        <a:pt x="27" y="15"/>
                        <a:pt x="29" y="15"/>
                        <a:pt x="29" y="14"/>
                      </a:cubicBezTo>
                      <a:cubicBezTo>
                        <a:pt x="30" y="13"/>
                        <a:pt x="30" y="13"/>
                        <a:pt x="31" y="12"/>
                      </a:cubicBezTo>
                      <a:cubicBezTo>
                        <a:pt x="33" y="10"/>
                        <a:pt x="33" y="7"/>
                        <a:pt x="35" y="5"/>
                      </a:cubicBezTo>
                      <a:cubicBezTo>
                        <a:pt x="38" y="3"/>
                        <a:pt x="39" y="0"/>
                        <a:pt x="43"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7" name="Freeform 62"/>
                <p:cNvSpPr>
                  <a:spLocks/>
                </p:cNvSpPr>
                <p:nvPr/>
              </p:nvSpPr>
              <p:spPr bwMode="auto">
                <a:xfrm>
                  <a:off x="5365750" y="5238750"/>
                  <a:ext cx="1876425" cy="1895475"/>
                </a:xfrm>
                <a:custGeom>
                  <a:avLst/>
                  <a:gdLst/>
                  <a:ahLst/>
                  <a:cxnLst>
                    <a:cxn ang="0">
                      <a:pos x="122" y="26"/>
                    </a:cxn>
                    <a:cxn ang="0">
                      <a:pos x="131" y="24"/>
                    </a:cxn>
                    <a:cxn ang="0">
                      <a:pos x="137" y="16"/>
                    </a:cxn>
                    <a:cxn ang="0">
                      <a:pos x="182" y="40"/>
                    </a:cxn>
                    <a:cxn ang="0">
                      <a:pos x="205" y="50"/>
                    </a:cxn>
                    <a:cxn ang="0">
                      <a:pos x="210" y="57"/>
                    </a:cxn>
                    <a:cxn ang="0">
                      <a:pos x="203" y="71"/>
                    </a:cxn>
                    <a:cxn ang="0">
                      <a:pos x="205" y="85"/>
                    </a:cxn>
                    <a:cxn ang="0">
                      <a:pos x="206" y="89"/>
                    </a:cxn>
                    <a:cxn ang="0">
                      <a:pos x="206" y="100"/>
                    </a:cxn>
                    <a:cxn ang="0">
                      <a:pos x="203" y="105"/>
                    </a:cxn>
                    <a:cxn ang="0">
                      <a:pos x="202" y="118"/>
                    </a:cxn>
                    <a:cxn ang="0">
                      <a:pos x="197" y="134"/>
                    </a:cxn>
                    <a:cxn ang="0">
                      <a:pos x="183" y="137"/>
                    </a:cxn>
                    <a:cxn ang="0">
                      <a:pos x="180" y="151"/>
                    </a:cxn>
                    <a:cxn ang="0">
                      <a:pos x="177" y="159"/>
                    </a:cxn>
                    <a:cxn ang="0">
                      <a:pos x="167" y="163"/>
                    </a:cxn>
                    <a:cxn ang="0">
                      <a:pos x="150" y="186"/>
                    </a:cxn>
                    <a:cxn ang="0">
                      <a:pos x="156" y="206"/>
                    </a:cxn>
                    <a:cxn ang="0">
                      <a:pos x="132" y="216"/>
                    </a:cxn>
                    <a:cxn ang="0">
                      <a:pos x="121" y="211"/>
                    </a:cxn>
                    <a:cxn ang="0">
                      <a:pos x="114" y="201"/>
                    </a:cxn>
                    <a:cxn ang="0">
                      <a:pos x="101" y="196"/>
                    </a:cxn>
                    <a:cxn ang="0">
                      <a:pos x="88" y="208"/>
                    </a:cxn>
                    <a:cxn ang="0">
                      <a:pos x="85" y="180"/>
                    </a:cxn>
                    <a:cxn ang="0">
                      <a:pos x="78" y="167"/>
                    </a:cxn>
                    <a:cxn ang="0">
                      <a:pos x="73" y="145"/>
                    </a:cxn>
                    <a:cxn ang="0">
                      <a:pos x="56" y="115"/>
                    </a:cxn>
                    <a:cxn ang="0">
                      <a:pos x="52" y="110"/>
                    </a:cxn>
                    <a:cxn ang="0">
                      <a:pos x="50" y="94"/>
                    </a:cxn>
                    <a:cxn ang="0">
                      <a:pos x="40" y="85"/>
                    </a:cxn>
                    <a:cxn ang="0">
                      <a:pos x="29" y="74"/>
                    </a:cxn>
                    <a:cxn ang="0">
                      <a:pos x="27" y="63"/>
                    </a:cxn>
                    <a:cxn ang="0">
                      <a:pos x="12" y="58"/>
                    </a:cxn>
                    <a:cxn ang="0">
                      <a:pos x="4" y="45"/>
                    </a:cxn>
                    <a:cxn ang="0">
                      <a:pos x="11" y="28"/>
                    </a:cxn>
                    <a:cxn ang="0">
                      <a:pos x="22" y="32"/>
                    </a:cxn>
                    <a:cxn ang="0">
                      <a:pos x="39" y="29"/>
                    </a:cxn>
                    <a:cxn ang="0">
                      <a:pos x="53" y="34"/>
                    </a:cxn>
                    <a:cxn ang="0">
                      <a:pos x="66" y="41"/>
                    </a:cxn>
                    <a:cxn ang="0">
                      <a:pos x="71" y="40"/>
                    </a:cxn>
                    <a:cxn ang="0">
                      <a:pos x="84" y="26"/>
                    </a:cxn>
                    <a:cxn ang="0">
                      <a:pos x="98" y="25"/>
                    </a:cxn>
                    <a:cxn ang="0">
                      <a:pos x="104" y="15"/>
                    </a:cxn>
                    <a:cxn ang="0">
                      <a:pos x="96" y="13"/>
                    </a:cxn>
                    <a:cxn ang="0">
                      <a:pos x="96" y="6"/>
                    </a:cxn>
                  </a:cxnLst>
                  <a:rect l="0" t="0" r="r" b="b"/>
                  <a:pathLst>
                    <a:path w="215" h="217">
                      <a:moveTo>
                        <a:pt x="110" y="11"/>
                      </a:moveTo>
                      <a:cubicBezTo>
                        <a:pt x="113" y="15"/>
                        <a:pt x="116" y="18"/>
                        <a:pt x="119" y="22"/>
                      </a:cubicBezTo>
                      <a:cubicBezTo>
                        <a:pt x="120" y="24"/>
                        <a:pt x="121" y="25"/>
                        <a:pt x="122" y="26"/>
                      </a:cubicBezTo>
                      <a:cubicBezTo>
                        <a:pt x="124" y="28"/>
                        <a:pt x="124" y="26"/>
                        <a:pt x="126" y="28"/>
                      </a:cubicBezTo>
                      <a:cubicBezTo>
                        <a:pt x="126" y="28"/>
                        <a:pt x="127" y="27"/>
                        <a:pt x="128" y="27"/>
                      </a:cubicBezTo>
                      <a:cubicBezTo>
                        <a:pt x="128" y="25"/>
                        <a:pt x="130" y="25"/>
                        <a:pt x="131" y="24"/>
                      </a:cubicBezTo>
                      <a:cubicBezTo>
                        <a:pt x="133" y="22"/>
                        <a:pt x="136" y="19"/>
                        <a:pt x="135" y="17"/>
                      </a:cubicBezTo>
                      <a:cubicBezTo>
                        <a:pt x="136" y="17"/>
                        <a:pt x="137" y="17"/>
                        <a:pt x="137" y="18"/>
                      </a:cubicBezTo>
                      <a:cubicBezTo>
                        <a:pt x="137" y="17"/>
                        <a:pt x="137" y="17"/>
                        <a:pt x="137" y="16"/>
                      </a:cubicBezTo>
                      <a:cubicBezTo>
                        <a:pt x="146" y="20"/>
                        <a:pt x="150" y="28"/>
                        <a:pt x="156" y="34"/>
                      </a:cubicBezTo>
                      <a:cubicBezTo>
                        <a:pt x="160" y="36"/>
                        <a:pt x="163" y="40"/>
                        <a:pt x="168" y="41"/>
                      </a:cubicBezTo>
                      <a:cubicBezTo>
                        <a:pt x="173" y="43"/>
                        <a:pt x="177" y="41"/>
                        <a:pt x="182" y="40"/>
                      </a:cubicBezTo>
                      <a:cubicBezTo>
                        <a:pt x="186" y="38"/>
                        <a:pt x="190" y="41"/>
                        <a:pt x="194" y="43"/>
                      </a:cubicBezTo>
                      <a:cubicBezTo>
                        <a:pt x="196" y="44"/>
                        <a:pt x="198" y="45"/>
                        <a:pt x="200" y="46"/>
                      </a:cubicBezTo>
                      <a:cubicBezTo>
                        <a:pt x="202" y="47"/>
                        <a:pt x="203" y="49"/>
                        <a:pt x="205" y="50"/>
                      </a:cubicBezTo>
                      <a:cubicBezTo>
                        <a:pt x="206" y="51"/>
                        <a:pt x="207" y="51"/>
                        <a:pt x="208" y="53"/>
                      </a:cubicBezTo>
                      <a:cubicBezTo>
                        <a:pt x="208" y="54"/>
                        <a:pt x="208" y="53"/>
                        <a:pt x="209" y="54"/>
                      </a:cubicBezTo>
                      <a:cubicBezTo>
                        <a:pt x="210" y="55"/>
                        <a:pt x="210" y="56"/>
                        <a:pt x="210" y="57"/>
                      </a:cubicBezTo>
                      <a:cubicBezTo>
                        <a:pt x="211" y="62"/>
                        <a:pt x="212" y="66"/>
                        <a:pt x="215" y="70"/>
                      </a:cubicBezTo>
                      <a:cubicBezTo>
                        <a:pt x="211" y="70"/>
                        <a:pt x="207" y="69"/>
                        <a:pt x="204" y="69"/>
                      </a:cubicBezTo>
                      <a:cubicBezTo>
                        <a:pt x="202" y="69"/>
                        <a:pt x="202" y="70"/>
                        <a:pt x="203" y="71"/>
                      </a:cubicBezTo>
                      <a:cubicBezTo>
                        <a:pt x="205" y="73"/>
                        <a:pt x="203" y="74"/>
                        <a:pt x="203" y="76"/>
                      </a:cubicBezTo>
                      <a:cubicBezTo>
                        <a:pt x="204" y="78"/>
                        <a:pt x="204" y="80"/>
                        <a:pt x="204" y="82"/>
                      </a:cubicBezTo>
                      <a:cubicBezTo>
                        <a:pt x="204" y="83"/>
                        <a:pt x="205" y="84"/>
                        <a:pt x="205" y="85"/>
                      </a:cubicBezTo>
                      <a:cubicBezTo>
                        <a:pt x="205" y="86"/>
                        <a:pt x="204" y="85"/>
                        <a:pt x="204" y="86"/>
                      </a:cubicBezTo>
                      <a:cubicBezTo>
                        <a:pt x="204" y="87"/>
                        <a:pt x="205" y="87"/>
                        <a:pt x="206" y="87"/>
                      </a:cubicBezTo>
                      <a:cubicBezTo>
                        <a:pt x="206" y="88"/>
                        <a:pt x="205" y="88"/>
                        <a:pt x="206" y="89"/>
                      </a:cubicBezTo>
                      <a:cubicBezTo>
                        <a:pt x="206" y="89"/>
                        <a:pt x="207" y="89"/>
                        <a:pt x="207" y="90"/>
                      </a:cubicBezTo>
                      <a:cubicBezTo>
                        <a:pt x="208" y="91"/>
                        <a:pt x="207" y="93"/>
                        <a:pt x="207" y="94"/>
                      </a:cubicBezTo>
                      <a:cubicBezTo>
                        <a:pt x="204" y="92"/>
                        <a:pt x="206" y="99"/>
                        <a:pt x="206" y="100"/>
                      </a:cubicBezTo>
                      <a:cubicBezTo>
                        <a:pt x="205" y="102"/>
                        <a:pt x="207" y="100"/>
                        <a:pt x="207" y="102"/>
                      </a:cubicBezTo>
                      <a:cubicBezTo>
                        <a:pt x="207" y="104"/>
                        <a:pt x="206" y="103"/>
                        <a:pt x="205" y="103"/>
                      </a:cubicBezTo>
                      <a:cubicBezTo>
                        <a:pt x="205" y="103"/>
                        <a:pt x="204" y="104"/>
                        <a:pt x="203" y="105"/>
                      </a:cubicBezTo>
                      <a:cubicBezTo>
                        <a:pt x="203" y="106"/>
                        <a:pt x="204" y="106"/>
                        <a:pt x="204" y="107"/>
                      </a:cubicBezTo>
                      <a:cubicBezTo>
                        <a:pt x="204" y="108"/>
                        <a:pt x="203" y="109"/>
                        <a:pt x="202" y="110"/>
                      </a:cubicBezTo>
                      <a:cubicBezTo>
                        <a:pt x="200" y="113"/>
                        <a:pt x="201" y="115"/>
                        <a:pt x="202" y="118"/>
                      </a:cubicBezTo>
                      <a:cubicBezTo>
                        <a:pt x="203" y="121"/>
                        <a:pt x="200" y="124"/>
                        <a:pt x="200" y="126"/>
                      </a:cubicBezTo>
                      <a:cubicBezTo>
                        <a:pt x="199" y="128"/>
                        <a:pt x="199" y="128"/>
                        <a:pt x="198" y="130"/>
                      </a:cubicBezTo>
                      <a:cubicBezTo>
                        <a:pt x="197" y="131"/>
                        <a:pt x="196" y="133"/>
                        <a:pt x="197" y="134"/>
                      </a:cubicBezTo>
                      <a:cubicBezTo>
                        <a:pt x="195" y="133"/>
                        <a:pt x="195" y="136"/>
                        <a:pt x="194" y="135"/>
                      </a:cubicBezTo>
                      <a:cubicBezTo>
                        <a:pt x="195" y="136"/>
                        <a:pt x="195" y="137"/>
                        <a:pt x="195" y="138"/>
                      </a:cubicBezTo>
                      <a:cubicBezTo>
                        <a:pt x="191" y="137"/>
                        <a:pt x="186" y="135"/>
                        <a:pt x="183" y="137"/>
                      </a:cubicBezTo>
                      <a:cubicBezTo>
                        <a:pt x="179" y="139"/>
                        <a:pt x="176" y="140"/>
                        <a:pt x="178" y="145"/>
                      </a:cubicBezTo>
                      <a:cubicBezTo>
                        <a:pt x="180" y="143"/>
                        <a:pt x="178" y="146"/>
                        <a:pt x="179" y="147"/>
                      </a:cubicBezTo>
                      <a:cubicBezTo>
                        <a:pt x="179" y="148"/>
                        <a:pt x="179" y="150"/>
                        <a:pt x="180" y="151"/>
                      </a:cubicBezTo>
                      <a:cubicBezTo>
                        <a:pt x="181" y="152"/>
                        <a:pt x="182" y="153"/>
                        <a:pt x="181" y="154"/>
                      </a:cubicBezTo>
                      <a:cubicBezTo>
                        <a:pt x="181" y="155"/>
                        <a:pt x="180" y="156"/>
                        <a:pt x="179" y="157"/>
                      </a:cubicBezTo>
                      <a:cubicBezTo>
                        <a:pt x="179" y="159"/>
                        <a:pt x="178" y="158"/>
                        <a:pt x="177" y="159"/>
                      </a:cubicBezTo>
                      <a:cubicBezTo>
                        <a:pt x="175" y="162"/>
                        <a:pt x="176" y="162"/>
                        <a:pt x="172" y="161"/>
                      </a:cubicBezTo>
                      <a:cubicBezTo>
                        <a:pt x="172" y="162"/>
                        <a:pt x="172" y="163"/>
                        <a:pt x="172" y="163"/>
                      </a:cubicBezTo>
                      <a:cubicBezTo>
                        <a:pt x="170" y="163"/>
                        <a:pt x="169" y="162"/>
                        <a:pt x="167" y="163"/>
                      </a:cubicBezTo>
                      <a:cubicBezTo>
                        <a:pt x="166" y="163"/>
                        <a:pt x="164" y="165"/>
                        <a:pt x="163" y="166"/>
                      </a:cubicBezTo>
                      <a:cubicBezTo>
                        <a:pt x="163" y="170"/>
                        <a:pt x="158" y="172"/>
                        <a:pt x="155" y="174"/>
                      </a:cubicBezTo>
                      <a:cubicBezTo>
                        <a:pt x="150" y="177"/>
                        <a:pt x="151" y="181"/>
                        <a:pt x="150" y="186"/>
                      </a:cubicBezTo>
                      <a:cubicBezTo>
                        <a:pt x="149" y="188"/>
                        <a:pt x="152" y="193"/>
                        <a:pt x="149" y="193"/>
                      </a:cubicBezTo>
                      <a:cubicBezTo>
                        <a:pt x="150" y="196"/>
                        <a:pt x="151" y="198"/>
                        <a:pt x="152" y="201"/>
                      </a:cubicBezTo>
                      <a:cubicBezTo>
                        <a:pt x="153" y="203"/>
                        <a:pt x="155" y="204"/>
                        <a:pt x="156" y="206"/>
                      </a:cubicBezTo>
                      <a:cubicBezTo>
                        <a:pt x="153" y="207"/>
                        <a:pt x="152" y="212"/>
                        <a:pt x="148" y="213"/>
                      </a:cubicBezTo>
                      <a:cubicBezTo>
                        <a:pt x="146" y="213"/>
                        <a:pt x="143" y="213"/>
                        <a:pt x="141" y="213"/>
                      </a:cubicBezTo>
                      <a:cubicBezTo>
                        <a:pt x="138" y="214"/>
                        <a:pt x="135" y="215"/>
                        <a:pt x="132" y="216"/>
                      </a:cubicBezTo>
                      <a:cubicBezTo>
                        <a:pt x="131" y="216"/>
                        <a:pt x="129" y="217"/>
                        <a:pt x="128" y="216"/>
                      </a:cubicBezTo>
                      <a:cubicBezTo>
                        <a:pt x="127" y="215"/>
                        <a:pt x="127" y="213"/>
                        <a:pt x="125" y="213"/>
                      </a:cubicBezTo>
                      <a:cubicBezTo>
                        <a:pt x="123" y="213"/>
                        <a:pt x="122" y="211"/>
                        <a:pt x="121" y="211"/>
                      </a:cubicBezTo>
                      <a:cubicBezTo>
                        <a:pt x="118" y="211"/>
                        <a:pt x="116" y="212"/>
                        <a:pt x="114" y="213"/>
                      </a:cubicBezTo>
                      <a:cubicBezTo>
                        <a:pt x="114" y="210"/>
                        <a:pt x="114" y="208"/>
                        <a:pt x="115" y="206"/>
                      </a:cubicBezTo>
                      <a:cubicBezTo>
                        <a:pt x="115" y="204"/>
                        <a:pt x="114" y="203"/>
                        <a:pt x="114" y="201"/>
                      </a:cubicBezTo>
                      <a:cubicBezTo>
                        <a:pt x="113" y="198"/>
                        <a:pt x="111" y="198"/>
                        <a:pt x="109" y="196"/>
                      </a:cubicBezTo>
                      <a:cubicBezTo>
                        <a:pt x="108" y="195"/>
                        <a:pt x="107" y="193"/>
                        <a:pt x="105" y="193"/>
                      </a:cubicBezTo>
                      <a:cubicBezTo>
                        <a:pt x="104" y="193"/>
                        <a:pt x="103" y="195"/>
                        <a:pt x="101" y="196"/>
                      </a:cubicBezTo>
                      <a:cubicBezTo>
                        <a:pt x="98" y="198"/>
                        <a:pt x="96" y="203"/>
                        <a:pt x="95" y="207"/>
                      </a:cubicBezTo>
                      <a:cubicBezTo>
                        <a:pt x="94" y="209"/>
                        <a:pt x="96" y="215"/>
                        <a:pt x="91" y="215"/>
                      </a:cubicBezTo>
                      <a:cubicBezTo>
                        <a:pt x="88" y="214"/>
                        <a:pt x="89" y="210"/>
                        <a:pt x="88" y="208"/>
                      </a:cubicBezTo>
                      <a:cubicBezTo>
                        <a:pt x="87" y="203"/>
                        <a:pt x="86" y="198"/>
                        <a:pt x="84" y="193"/>
                      </a:cubicBezTo>
                      <a:cubicBezTo>
                        <a:pt x="84" y="191"/>
                        <a:pt x="83" y="189"/>
                        <a:pt x="83" y="187"/>
                      </a:cubicBezTo>
                      <a:cubicBezTo>
                        <a:pt x="83" y="185"/>
                        <a:pt x="84" y="183"/>
                        <a:pt x="85" y="180"/>
                      </a:cubicBezTo>
                      <a:cubicBezTo>
                        <a:pt x="84" y="181"/>
                        <a:pt x="82" y="182"/>
                        <a:pt x="81" y="181"/>
                      </a:cubicBezTo>
                      <a:cubicBezTo>
                        <a:pt x="81" y="179"/>
                        <a:pt x="80" y="178"/>
                        <a:pt x="80" y="177"/>
                      </a:cubicBezTo>
                      <a:cubicBezTo>
                        <a:pt x="80" y="173"/>
                        <a:pt x="79" y="170"/>
                        <a:pt x="78" y="167"/>
                      </a:cubicBezTo>
                      <a:cubicBezTo>
                        <a:pt x="77" y="165"/>
                        <a:pt x="77" y="163"/>
                        <a:pt x="77" y="161"/>
                      </a:cubicBezTo>
                      <a:cubicBezTo>
                        <a:pt x="78" y="159"/>
                        <a:pt x="77" y="158"/>
                        <a:pt x="76" y="157"/>
                      </a:cubicBezTo>
                      <a:cubicBezTo>
                        <a:pt x="74" y="154"/>
                        <a:pt x="74" y="148"/>
                        <a:pt x="73" y="145"/>
                      </a:cubicBezTo>
                      <a:cubicBezTo>
                        <a:pt x="72" y="138"/>
                        <a:pt x="71" y="130"/>
                        <a:pt x="66" y="125"/>
                      </a:cubicBezTo>
                      <a:cubicBezTo>
                        <a:pt x="64" y="123"/>
                        <a:pt x="61" y="123"/>
                        <a:pt x="59" y="120"/>
                      </a:cubicBezTo>
                      <a:cubicBezTo>
                        <a:pt x="58" y="118"/>
                        <a:pt x="57" y="117"/>
                        <a:pt x="56" y="115"/>
                      </a:cubicBezTo>
                      <a:cubicBezTo>
                        <a:pt x="56" y="114"/>
                        <a:pt x="55" y="114"/>
                        <a:pt x="55" y="113"/>
                      </a:cubicBezTo>
                      <a:cubicBezTo>
                        <a:pt x="54" y="111"/>
                        <a:pt x="54" y="111"/>
                        <a:pt x="53" y="112"/>
                      </a:cubicBezTo>
                      <a:cubicBezTo>
                        <a:pt x="53" y="112"/>
                        <a:pt x="52" y="111"/>
                        <a:pt x="52" y="110"/>
                      </a:cubicBezTo>
                      <a:cubicBezTo>
                        <a:pt x="53" y="110"/>
                        <a:pt x="53" y="110"/>
                        <a:pt x="53" y="110"/>
                      </a:cubicBezTo>
                      <a:cubicBezTo>
                        <a:pt x="54" y="108"/>
                        <a:pt x="53" y="105"/>
                        <a:pt x="52" y="103"/>
                      </a:cubicBezTo>
                      <a:cubicBezTo>
                        <a:pt x="51" y="100"/>
                        <a:pt x="50" y="97"/>
                        <a:pt x="50" y="94"/>
                      </a:cubicBezTo>
                      <a:cubicBezTo>
                        <a:pt x="49" y="91"/>
                        <a:pt x="49" y="94"/>
                        <a:pt x="48" y="95"/>
                      </a:cubicBezTo>
                      <a:cubicBezTo>
                        <a:pt x="46" y="96"/>
                        <a:pt x="43" y="96"/>
                        <a:pt x="41" y="96"/>
                      </a:cubicBezTo>
                      <a:cubicBezTo>
                        <a:pt x="41" y="93"/>
                        <a:pt x="39" y="89"/>
                        <a:pt x="40" y="85"/>
                      </a:cubicBezTo>
                      <a:cubicBezTo>
                        <a:pt x="40" y="85"/>
                        <a:pt x="41" y="81"/>
                        <a:pt x="41" y="80"/>
                      </a:cubicBezTo>
                      <a:cubicBezTo>
                        <a:pt x="39" y="79"/>
                        <a:pt x="38" y="79"/>
                        <a:pt x="37" y="79"/>
                      </a:cubicBezTo>
                      <a:cubicBezTo>
                        <a:pt x="33" y="78"/>
                        <a:pt x="32" y="75"/>
                        <a:pt x="29" y="74"/>
                      </a:cubicBezTo>
                      <a:cubicBezTo>
                        <a:pt x="24" y="71"/>
                        <a:pt x="27" y="71"/>
                        <a:pt x="28" y="67"/>
                      </a:cubicBezTo>
                      <a:cubicBezTo>
                        <a:pt x="28" y="67"/>
                        <a:pt x="28" y="67"/>
                        <a:pt x="28" y="67"/>
                      </a:cubicBezTo>
                      <a:cubicBezTo>
                        <a:pt x="27" y="67"/>
                        <a:pt x="28" y="64"/>
                        <a:pt x="27" y="63"/>
                      </a:cubicBezTo>
                      <a:cubicBezTo>
                        <a:pt x="25" y="60"/>
                        <a:pt x="22" y="65"/>
                        <a:pt x="19" y="66"/>
                      </a:cubicBezTo>
                      <a:cubicBezTo>
                        <a:pt x="21" y="64"/>
                        <a:pt x="16" y="62"/>
                        <a:pt x="15" y="61"/>
                      </a:cubicBezTo>
                      <a:cubicBezTo>
                        <a:pt x="13" y="60"/>
                        <a:pt x="12" y="59"/>
                        <a:pt x="12" y="58"/>
                      </a:cubicBezTo>
                      <a:cubicBezTo>
                        <a:pt x="11" y="56"/>
                        <a:pt x="9" y="54"/>
                        <a:pt x="8" y="52"/>
                      </a:cubicBezTo>
                      <a:cubicBezTo>
                        <a:pt x="7" y="51"/>
                        <a:pt x="8" y="49"/>
                        <a:pt x="8" y="48"/>
                      </a:cubicBezTo>
                      <a:cubicBezTo>
                        <a:pt x="8" y="46"/>
                        <a:pt x="6" y="45"/>
                        <a:pt x="4" y="45"/>
                      </a:cubicBezTo>
                      <a:cubicBezTo>
                        <a:pt x="0" y="43"/>
                        <a:pt x="1" y="40"/>
                        <a:pt x="3" y="37"/>
                      </a:cubicBezTo>
                      <a:cubicBezTo>
                        <a:pt x="4" y="34"/>
                        <a:pt x="4" y="31"/>
                        <a:pt x="6" y="29"/>
                      </a:cubicBezTo>
                      <a:cubicBezTo>
                        <a:pt x="8" y="27"/>
                        <a:pt x="10" y="28"/>
                        <a:pt x="11" y="28"/>
                      </a:cubicBezTo>
                      <a:cubicBezTo>
                        <a:pt x="13" y="29"/>
                        <a:pt x="14" y="29"/>
                        <a:pt x="15" y="29"/>
                      </a:cubicBezTo>
                      <a:cubicBezTo>
                        <a:pt x="15" y="29"/>
                        <a:pt x="16" y="29"/>
                        <a:pt x="16" y="29"/>
                      </a:cubicBezTo>
                      <a:cubicBezTo>
                        <a:pt x="18" y="30"/>
                        <a:pt x="20" y="32"/>
                        <a:pt x="22" y="32"/>
                      </a:cubicBezTo>
                      <a:cubicBezTo>
                        <a:pt x="22" y="32"/>
                        <a:pt x="27" y="29"/>
                        <a:pt x="26" y="33"/>
                      </a:cubicBezTo>
                      <a:cubicBezTo>
                        <a:pt x="29" y="32"/>
                        <a:pt x="33" y="33"/>
                        <a:pt x="36" y="30"/>
                      </a:cubicBezTo>
                      <a:cubicBezTo>
                        <a:pt x="37" y="29"/>
                        <a:pt x="38" y="30"/>
                        <a:pt x="39" y="29"/>
                      </a:cubicBezTo>
                      <a:cubicBezTo>
                        <a:pt x="40" y="28"/>
                        <a:pt x="42" y="29"/>
                        <a:pt x="43" y="29"/>
                      </a:cubicBezTo>
                      <a:cubicBezTo>
                        <a:pt x="42" y="27"/>
                        <a:pt x="47" y="29"/>
                        <a:pt x="48" y="30"/>
                      </a:cubicBezTo>
                      <a:cubicBezTo>
                        <a:pt x="49" y="31"/>
                        <a:pt x="52" y="32"/>
                        <a:pt x="53" y="34"/>
                      </a:cubicBezTo>
                      <a:cubicBezTo>
                        <a:pt x="54" y="35"/>
                        <a:pt x="52" y="38"/>
                        <a:pt x="52" y="39"/>
                      </a:cubicBezTo>
                      <a:cubicBezTo>
                        <a:pt x="54" y="42"/>
                        <a:pt x="57" y="42"/>
                        <a:pt x="59" y="42"/>
                      </a:cubicBezTo>
                      <a:cubicBezTo>
                        <a:pt x="58" y="46"/>
                        <a:pt x="67" y="45"/>
                        <a:pt x="66" y="41"/>
                      </a:cubicBezTo>
                      <a:cubicBezTo>
                        <a:pt x="67" y="41"/>
                        <a:pt x="67" y="42"/>
                        <a:pt x="67" y="43"/>
                      </a:cubicBezTo>
                      <a:cubicBezTo>
                        <a:pt x="68" y="42"/>
                        <a:pt x="69" y="42"/>
                        <a:pt x="69" y="41"/>
                      </a:cubicBezTo>
                      <a:cubicBezTo>
                        <a:pt x="69" y="41"/>
                        <a:pt x="70" y="41"/>
                        <a:pt x="71" y="40"/>
                      </a:cubicBezTo>
                      <a:cubicBezTo>
                        <a:pt x="72" y="38"/>
                        <a:pt x="71" y="37"/>
                        <a:pt x="74" y="38"/>
                      </a:cubicBezTo>
                      <a:cubicBezTo>
                        <a:pt x="77" y="40"/>
                        <a:pt x="78" y="32"/>
                        <a:pt x="79" y="30"/>
                      </a:cubicBezTo>
                      <a:cubicBezTo>
                        <a:pt x="80" y="32"/>
                        <a:pt x="85" y="28"/>
                        <a:pt x="84" y="26"/>
                      </a:cubicBezTo>
                      <a:cubicBezTo>
                        <a:pt x="86" y="26"/>
                        <a:pt x="88" y="25"/>
                        <a:pt x="90" y="25"/>
                      </a:cubicBezTo>
                      <a:cubicBezTo>
                        <a:pt x="91" y="24"/>
                        <a:pt x="92" y="22"/>
                        <a:pt x="94" y="22"/>
                      </a:cubicBezTo>
                      <a:cubicBezTo>
                        <a:pt x="95" y="22"/>
                        <a:pt x="97" y="24"/>
                        <a:pt x="98" y="25"/>
                      </a:cubicBezTo>
                      <a:cubicBezTo>
                        <a:pt x="99" y="27"/>
                        <a:pt x="101" y="29"/>
                        <a:pt x="103" y="31"/>
                      </a:cubicBezTo>
                      <a:cubicBezTo>
                        <a:pt x="104" y="29"/>
                        <a:pt x="108" y="25"/>
                        <a:pt x="104" y="23"/>
                      </a:cubicBezTo>
                      <a:cubicBezTo>
                        <a:pt x="106" y="21"/>
                        <a:pt x="104" y="17"/>
                        <a:pt x="104" y="15"/>
                      </a:cubicBezTo>
                      <a:cubicBezTo>
                        <a:pt x="103" y="16"/>
                        <a:pt x="102" y="17"/>
                        <a:pt x="101" y="18"/>
                      </a:cubicBezTo>
                      <a:cubicBezTo>
                        <a:pt x="100" y="17"/>
                        <a:pt x="99" y="16"/>
                        <a:pt x="98" y="17"/>
                      </a:cubicBezTo>
                      <a:cubicBezTo>
                        <a:pt x="99" y="16"/>
                        <a:pt x="97" y="15"/>
                        <a:pt x="96" y="13"/>
                      </a:cubicBezTo>
                      <a:cubicBezTo>
                        <a:pt x="96" y="11"/>
                        <a:pt x="95" y="11"/>
                        <a:pt x="93" y="12"/>
                      </a:cubicBezTo>
                      <a:cubicBezTo>
                        <a:pt x="93" y="9"/>
                        <a:pt x="93" y="10"/>
                        <a:pt x="95" y="8"/>
                      </a:cubicBezTo>
                      <a:cubicBezTo>
                        <a:pt x="96" y="8"/>
                        <a:pt x="96" y="7"/>
                        <a:pt x="96" y="6"/>
                      </a:cubicBezTo>
                      <a:cubicBezTo>
                        <a:pt x="96" y="4"/>
                        <a:pt x="97" y="2"/>
                        <a:pt x="97" y="0"/>
                      </a:cubicBezTo>
                      <a:cubicBezTo>
                        <a:pt x="101" y="1"/>
                        <a:pt x="110" y="6"/>
                        <a:pt x="110" y="1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8" name="Freeform 64"/>
                <p:cNvSpPr>
                  <a:spLocks/>
                </p:cNvSpPr>
                <p:nvPr/>
              </p:nvSpPr>
              <p:spPr bwMode="auto">
                <a:xfrm>
                  <a:off x="3384550" y="3387725"/>
                  <a:ext cx="1108075" cy="890588"/>
                </a:xfrm>
                <a:custGeom>
                  <a:avLst/>
                  <a:gdLst/>
                  <a:ahLst/>
                  <a:cxnLst>
                    <a:cxn ang="0">
                      <a:pos x="75" y="22"/>
                    </a:cxn>
                    <a:cxn ang="0">
                      <a:pos x="72" y="36"/>
                    </a:cxn>
                    <a:cxn ang="0">
                      <a:pos x="73" y="41"/>
                    </a:cxn>
                    <a:cxn ang="0">
                      <a:pos x="77" y="43"/>
                    </a:cxn>
                    <a:cxn ang="0">
                      <a:pos x="81" y="38"/>
                    </a:cxn>
                    <a:cxn ang="0">
                      <a:pos x="85" y="39"/>
                    </a:cxn>
                    <a:cxn ang="0">
                      <a:pos x="95" y="47"/>
                    </a:cxn>
                    <a:cxn ang="0">
                      <a:pos x="124" y="85"/>
                    </a:cxn>
                    <a:cxn ang="0">
                      <a:pos x="125" y="91"/>
                    </a:cxn>
                    <a:cxn ang="0">
                      <a:pos x="120" y="96"/>
                    </a:cxn>
                    <a:cxn ang="0">
                      <a:pos x="108" y="95"/>
                    </a:cxn>
                    <a:cxn ang="0">
                      <a:pos x="100" y="98"/>
                    </a:cxn>
                    <a:cxn ang="0">
                      <a:pos x="90" y="95"/>
                    </a:cxn>
                    <a:cxn ang="0">
                      <a:pos x="74" y="93"/>
                    </a:cxn>
                    <a:cxn ang="0">
                      <a:pos x="68" y="91"/>
                    </a:cxn>
                    <a:cxn ang="0">
                      <a:pos x="56" y="99"/>
                    </a:cxn>
                    <a:cxn ang="0">
                      <a:pos x="41" y="97"/>
                    </a:cxn>
                    <a:cxn ang="0">
                      <a:pos x="46" y="95"/>
                    </a:cxn>
                    <a:cxn ang="0">
                      <a:pos x="45" y="88"/>
                    </a:cxn>
                    <a:cxn ang="0">
                      <a:pos x="34" y="92"/>
                    </a:cxn>
                    <a:cxn ang="0">
                      <a:pos x="25" y="95"/>
                    </a:cxn>
                    <a:cxn ang="0">
                      <a:pos x="24" y="81"/>
                    </a:cxn>
                    <a:cxn ang="0">
                      <a:pos x="25" y="78"/>
                    </a:cxn>
                    <a:cxn ang="0">
                      <a:pos x="12" y="67"/>
                    </a:cxn>
                    <a:cxn ang="0">
                      <a:pos x="0" y="63"/>
                    </a:cxn>
                    <a:cxn ang="0">
                      <a:pos x="3" y="56"/>
                    </a:cxn>
                    <a:cxn ang="0">
                      <a:pos x="5" y="48"/>
                    </a:cxn>
                    <a:cxn ang="0">
                      <a:pos x="10" y="42"/>
                    </a:cxn>
                    <a:cxn ang="0">
                      <a:pos x="9" y="30"/>
                    </a:cxn>
                    <a:cxn ang="0">
                      <a:pos x="26" y="19"/>
                    </a:cxn>
                    <a:cxn ang="0">
                      <a:pos x="45" y="18"/>
                    </a:cxn>
                    <a:cxn ang="0">
                      <a:pos x="38" y="10"/>
                    </a:cxn>
                    <a:cxn ang="0">
                      <a:pos x="49" y="6"/>
                    </a:cxn>
                    <a:cxn ang="0">
                      <a:pos x="54" y="3"/>
                    </a:cxn>
                  </a:cxnLst>
                  <a:rect l="0" t="0" r="r" b="b"/>
                  <a:pathLst>
                    <a:path w="127" h="102">
                      <a:moveTo>
                        <a:pt x="58" y="0"/>
                      </a:moveTo>
                      <a:cubicBezTo>
                        <a:pt x="64" y="7"/>
                        <a:pt x="70" y="14"/>
                        <a:pt x="75" y="22"/>
                      </a:cubicBezTo>
                      <a:cubicBezTo>
                        <a:pt x="73" y="23"/>
                        <a:pt x="70" y="24"/>
                        <a:pt x="70" y="27"/>
                      </a:cubicBezTo>
                      <a:cubicBezTo>
                        <a:pt x="70" y="30"/>
                        <a:pt x="71" y="33"/>
                        <a:pt x="72" y="36"/>
                      </a:cubicBezTo>
                      <a:cubicBezTo>
                        <a:pt x="73" y="37"/>
                        <a:pt x="73" y="38"/>
                        <a:pt x="72" y="38"/>
                      </a:cubicBezTo>
                      <a:cubicBezTo>
                        <a:pt x="71" y="39"/>
                        <a:pt x="72" y="40"/>
                        <a:pt x="73" y="41"/>
                      </a:cubicBezTo>
                      <a:cubicBezTo>
                        <a:pt x="74" y="42"/>
                        <a:pt x="74" y="43"/>
                        <a:pt x="75" y="44"/>
                      </a:cubicBezTo>
                      <a:cubicBezTo>
                        <a:pt x="76" y="44"/>
                        <a:pt x="77" y="44"/>
                        <a:pt x="77" y="43"/>
                      </a:cubicBezTo>
                      <a:cubicBezTo>
                        <a:pt x="79" y="44"/>
                        <a:pt x="76" y="40"/>
                        <a:pt x="78" y="39"/>
                      </a:cubicBezTo>
                      <a:cubicBezTo>
                        <a:pt x="79" y="39"/>
                        <a:pt x="80" y="38"/>
                        <a:pt x="81" y="38"/>
                      </a:cubicBezTo>
                      <a:cubicBezTo>
                        <a:pt x="82" y="38"/>
                        <a:pt x="82" y="39"/>
                        <a:pt x="83" y="39"/>
                      </a:cubicBezTo>
                      <a:cubicBezTo>
                        <a:pt x="83" y="39"/>
                        <a:pt x="84" y="39"/>
                        <a:pt x="85" y="39"/>
                      </a:cubicBezTo>
                      <a:cubicBezTo>
                        <a:pt x="85" y="37"/>
                        <a:pt x="88" y="39"/>
                        <a:pt x="89" y="40"/>
                      </a:cubicBezTo>
                      <a:cubicBezTo>
                        <a:pt x="91" y="41"/>
                        <a:pt x="93" y="45"/>
                        <a:pt x="95" y="47"/>
                      </a:cubicBezTo>
                      <a:cubicBezTo>
                        <a:pt x="101" y="53"/>
                        <a:pt x="105" y="59"/>
                        <a:pt x="110" y="66"/>
                      </a:cubicBezTo>
                      <a:cubicBezTo>
                        <a:pt x="114" y="72"/>
                        <a:pt x="119" y="78"/>
                        <a:pt x="124" y="85"/>
                      </a:cubicBezTo>
                      <a:cubicBezTo>
                        <a:pt x="125" y="86"/>
                        <a:pt x="126" y="87"/>
                        <a:pt x="126" y="88"/>
                      </a:cubicBezTo>
                      <a:cubicBezTo>
                        <a:pt x="127" y="89"/>
                        <a:pt x="126" y="90"/>
                        <a:pt x="125" y="91"/>
                      </a:cubicBezTo>
                      <a:cubicBezTo>
                        <a:pt x="125" y="95"/>
                        <a:pt x="124" y="97"/>
                        <a:pt x="123" y="100"/>
                      </a:cubicBezTo>
                      <a:cubicBezTo>
                        <a:pt x="121" y="100"/>
                        <a:pt x="121" y="97"/>
                        <a:pt x="120" y="96"/>
                      </a:cubicBezTo>
                      <a:cubicBezTo>
                        <a:pt x="119" y="94"/>
                        <a:pt x="117" y="93"/>
                        <a:pt x="115" y="93"/>
                      </a:cubicBezTo>
                      <a:cubicBezTo>
                        <a:pt x="112" y="93"/>
                        <a:pt x="110" y="95"/>
                        <a:pt x="108" y="95"/>
                      </a:cubicBezTo>
                      <a:cubicBezTo>
                        <a:pt x="105" y="96"/>
                        <a:pt x="106" y="99"/>
                        <a:pt x="106" y="100"/>
                      </a:cubicBezTo>
                      <a:cubicBezTo>
                        <a:pt x="104" y="100"/>
                        <a:pt x="102" y="99"/>
                        <a:pt x="100" y="98"/>
                      </a:cubicBezTo>
                      <a:cubicBezTo>
                        <a:pt x="99" y="98"/>
                        <a:pt x="96" y="98"/>
                        <a:pt x="95" y="97"/>
                      </a:cubicBezTo>
                      <a:cubicBezTo>
                        <a:pt x="93" y="96"/>
                        <a:pt x="92" y="96"/>
                        <a:pt x="90" y="95"/>
                      </a:cubicBezTo>
                      <a:cubicBezTo>
                        <a:pt x="89" y="93"/>
                        <a:pt x="87" y="95"/>
                        <a:pt x="85" y="95"/>
                      </a:cubicBezTo>
                      <a:cubicBezTo>
                        <a:pt x="81" y="96"/>
                        <a:pt x="78" y="93"/>
                        <a:pt x="74" y="93"/>
                      </a:cubicBezTo>
                      <a:cubicBezTo>
                        <a:pt x="73" y="93"/>
                        <a:pt x="71" y="93"/>
                        <a:pt x="70" y="92"/>
                      </a:cubicBezTo>
                      <a:cubicBezTo>
                        <a:pt x="70" y="92"/>
                        <a:pt x="69" y="91"/>
                        <a:pt x="68" y="91"/>
                      </a:cubicBezTo>
                      <a:cubicBezTo>
                        <a:pt x="64" y="92"/>
                        <a:pt x="63" y="98"/>
                        <a:pt x="60" y="99"/>
                      </a:cubicBezTo>
                      <a:cubicBezTo>
                        <a:pt x="58" y="99"/>
                        <a:pt x="57" y="99"/>
                        <a:pt x="56" y="99"/>
                      </a:cubicBezTo>
                      <a:cubicBezTo>
                        <a:pt x="54" y="99"/>
                        <a:pt x="52" y="100"/>
                        <a:pt x="50" y="101"/>
                      </a:cubicBezTo>
                      <a:cubicBezTo>
                        <a:pt x="46" y="102"/>
                        <a:pt x="43" y="99"/>
                        <a:pt x="41" y="97"/>
                      </a:cubicBezTo>
                      <a:cubicBezTo>
                        <a:pt x="42" y="96"/>
                        <a:pt x="44" y="95"/>
                        <a:pt x="45" y="95"/>
                      </a:cubicBezTo>
                      <a:cubicBezTo>
                        <a:pt x="47" y="93"/>
                        <a:pt x="45" y="94"/>
                        <a:pt x="46" y="95"/>
                      </a:cubicBezTo>
                      <a:cubicBezTo>
                        <a:pt x="47" y="95"/>
                        <a:pt x="49" y="95"/>
                        <a:pt x="50" y="94"/>
                      </a:cubicBezTo>
                      <a:cubicBezTo>
                        <a:pt x="53" y="92"/>
                        <a:pt x="48" y="86"/>
                        <a:pt x="45" y="88"/>
                      </a:cubicBezTo>
                      <a:cubicBezTo>
                        <a:pt x="43" y="89"/>
                        <a:pt x="41" y="91"/>
                        <a:pt x="39" y="92"/>
                      </a:cubicBezTo>
                      <a:cubicBezTo>
                        <a:pt x="38" y="92"/>
                        <a:pt x="35" y="92"/>
                        <a:pt x="34" y="92"/>
                      </a:cubicBezTo>
                      <a:cubicBezTo>
                        <a:pt x="33" y="93"/>
                        <a:pt x="32" y="95"/>
                        <a:pt x="31" y="96"/>
                      </a:cubicBezTo>
                      <a:cubicBezTo>
                        <a:pt x="29" y="97"/>
                        <a:pt x="27" y="96"/>
                        <a:pt x="25" y="95"/>
                      </a:cubicBezTo>
                      <a:cubicBezTo>
                        <a:pt x="27" y="93"/>
                        <a:pt x="25" y="86"/>
                        <a:pt x="28" y="85"/>
                      </a:cubicBezTo>
                      <a:cubicBezTo>
                        <a:pt x="24" y="81"/>
                        <a:pt x="24" y="81"/>
                        <a:pt x="24" y="81"/>
                      </a:cubicBezTo>
                      <a:cubicBezTo>
                        <a:pt x="24" y="81"/>
                        <a:pt x="24" y="80"/>
                        <a:pt x="24" y="80"/>
                      </a:cubicBezTo>
                      <a:cubicBezTo>
                        <a:pt x="24" y="78"/>
                        <a:pt x="22" y="78"/>
                        <a:pt x="25" y="78"/>
                      </a:cubicBezTo>
                      <a:cubicBezTo>
                        <a:pt x="23" y="76"/>
                        <a:pt x="21" y="73"/>
                        <a:pt x="19" y="71"/>
                      </a:cubicBezTo>
                      <a:cubicBezTo>
                        <a:pt x="17" y="70"/>
                        <a:pt x="14" y="69"/>
                        <a:pt x="12" y="67"/>
                      </a:cubicBezTo>
                      <a:cubicBezTo>
                        <a:pt x="9" y="66"/>
                        <a:pt x="7" y="64"/>
                        <a:pt x="4" y="64"/>
                      </a:cubicBezTo>
                      <a:cubicBezTo>
                        <a:pt x="3" y="63"/>
                        <a:pt x="1" y="63"/>
                        <a:pt x="0" y="63"/>
                      </a:cubicBezTo>
                      <a:cubicBezTo>
                        <a:pt x="0" y="62"/>
                        <a:pt x="0" y="61"/>
                        <a:pt x="1" y="61"/>
                      </a:cubicBezTo>
                      <a:cubicBezTo>
                        <a:pt x="1" y="59"/>
                        <a:pt x="2" y="57"/>
                        <a:pt x="3" y="56"/>
                      </a:cubicBezTo>
                      <a:cubicBezTo>
                        <a:pt x="4" y="55"/>
                        <a:pt x="6" y="54"/>
                        <a:pt x="6" y="52"/>
                      </a:cubicBezTo>
                      <a:cubicBezTo>
                        <a:pt x="6" y="51"/>
                        <a:pt x="5" y="49"/>
                        <a:pt x="5" y="48"/>
                      </a:cubicBezTo>
                      <a:cubicBezTo>
                        <a:pt x="6" y="47"/>
                        <a:pt x="8" y="46"/>
                        <a:pt x="9" y="46"/>
                      </a:cubicBezTo>
                      <a:cubicBezTo>
                        <a:pt x="11" y="45"/>
                        <a:pt x="11" y="44"/>
                        <a:pt x="10" y="42"/>
                      </a:cubicBezTo>
                      <a:cubicBezTo>
                        <a:pt x="9" y="40"/>
                        <a:pt x="9" y="37"/>
                        <a:pt x="8" y="35"/>
                      </a:cubicBezTo>
                      <a:cubicBezTo>
                        <a:pt x="7" y="33"/>
                        <a:pt x="7" y="31"/>
                        <a:pt x="9" y="30"/>
                      </a:cubicBezTo>
                      <a:cubicBezTo>
                        <a:pt x="11" y="29"/>
                        <a:pt x="13" y="28"/>
                        <a:pt x="15" y="27"/>
                      </a:cubicBezTo>
                      <a:cubicBezTo>
                        <a:pt x="18" y="24"/>
                        <a:pt x="21" y="21"/>
                        <a:pt x="26" y="19"/>
                      </a:cubicBezTo>
                      <a:cubicBezTo>
                        <a:pt x="30" y="18"/>
                        <a:pt x="35" y="20"/>
                        <a:pt x="39" y="21"/>
                      </a:cubicBezTo>
                      <a:cubicBezTo>
                        <a:pt x="43" y="22"/>
                        <a:pt x="46" y="23"/>
                        <a:pt x="45" y="18"/>
                      </a:cubicBezTo>
                      <a:cubicBezTo>
                        <a:pt x="45" y="17"/>
                        <a:pt x="44" y="15"/>
                        <a:pt x="44" y="14"/>
                      </a:cubicBezTo>
                      <a:cubicBezTo>
                        <a:pt x="42" y="12"/>
                        <a:pt x="40" y="12"/>
                        <a:pt x="38" y="10"/>
                      </a:cubicBezTo>
                      <a:cubicBezTo>
                        <a:pt x="40" y="9"/>
                        <a:pt x="43" y="8"/>
                        <a:pt x="45" y="7"/>
                      </a:cubicBezTo>
                      <a:cubicBezTo>
                        <a:pt x="46" y="6"/>
                        <a:pt x="48" y="6"/>
                        <a:pt x="49" y="6"/>
                      </a:cubicBezTo>
                      <a:cubicBezTo>
                        <a:pt x="52" y="5"/>
                        <a:pt x="49" y="6"/>
                        <a:pt x="50" y="5"/>
                      </a:cubicBezTo>
                      <a:cubicBezTo>
                        <a:pt x="51" y="4"/>
                        <a:pt x="53" y="3"/>
                        <a:pt x="54" y="3"/>
                      </a:cubicBezTo>
                      <a:cubicBezTo>
                        <a:pt x="56" y="2"/>
                        <a:pt x="57" y="1"/>
                        <a:pt x="58"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899" name="Freeform 68"/>
                <p:cNvSpPr>
                  <a:spLocks/>
                </p:cNvSpPr>
                <p:nvPr/>
              </p:nvSpPr>
              <p:spPr bwMode="auto">
                <a:xfrm>
                  <a:off x="3549650" y="2524125"/>
                  <a:ext cx="1389063" cy="1404938"/>
                </a:xfrm>
                <a:custGeom>
                  <a:avLst/>
                  <a:gdLst/>
                  <a:ahLst/>
                  <a:cxnLst>
                    <a:cxn ang="0">
                      <a:pos x="100" y="2"/>
                    </a:cxn>
                    <a:cxn ang="0">
                      <a:pos x="104" y="8"/>
                    </a:cxn>
                    <a:cxn ang="0">
                      <a:pos x="111" y="1"/>
                    </a:cxn>
                    <a:cxn ang="0">
                      <a:pos x="125" y="15"/>
                    </a:cxn>
                    <a:cxn ang="0">
                      <a:pos x="136" y="23"/>
                    </a:cxn>
                    <a:cxn ang="0">
                      <a:pos x="139" y="29"/>
                    </a:cxn>
                    <a:cxn ang="0">
                      <a:pos x="139" y="33"/>
                    </a:cxn>
                    <a:cxn ang="0">
                      <a:pos x="142" y="38"/>
                    </a:cxn>
                    <a:cxn ang="0">
                      <a:pos x="149" y="43"/>
                    </a:cxn>
                    <a:cxn ang="0">
                      <a:pos x="158" y="51"/>
                    </a:cxn>
                    <a:cxn ang="0">
                      <a:pos x="155" y="60"/>
                    </a:cxn>
                    <a:cxn ang="0">
                      <a:pos x="146" y="75"/>
                    </a:cxn>
                    <a:cxn ang="0">
                      <a:pos x="147" y="85"/>
                    </a:cxn>
                    <a:cxn ang="0">
                      <a:pos x="141" y="100"/>
                    </a:cxn>
                    <a:cxn ang="0">
                      <a:pos x="136" y="89"/>
                    </a:cxn>
                    <a:cxn ang="0">
                      <a:pos x="134" y="108"/>
                    </a:cxn>
                    <a:cxn ang="0">
                      <a:pos x="135" y="114"/>
                    </a:cxn>
                    <a:cxn ang="0">
                      <a:pos x="134" y="119"/>
                    </a:cxn>
                    <a:cxn ang="0">
                      <a:pos x="127" y="124"/>
                    </a:cxn>
                    <a:cxn ang="0">
                      <a:pos x="124" y="134"/>
                    </a:cxn>
                    <a:cxn ang="0">
                      <a:pos x="122" y="140"/>
                    </a:cxn>
                    <a:cxn ang="0">
                      <a:pos x="111" y="144"/>
                    </a:cxn>
                    <a:cxn ang="0">
                      <a:pos x="102" y="153"/>
                    </a:cxn>
                    <a:cxn ang="0">
                      <a:pos x="100" y="159"/>
                    </a:cxn>
                    <a:cxn ang="0">
                      <a:pos x="94" y="159"/>
                    </a:cxn>
                    <a:cxn ang="0">
                      <a:pos x="85" y="158"/>
                    </a:cxn>
                    <a:cxn ang="0">
                      <a:pos x="73" y="142"/>
                    </a:cxn>
                    <a:cxn ang="0">
                      <a:pos x="68" y="137"/>
                    </a:cxn>
                    <a:cxn ang="0">
                      <a:pos x="63" y="137"/>
                    </a:cxn>
                    <a:cxn ang="0">
                      <a:pos x="58" y="142"/>
                    </a:cxn>
                    <a:cxn ang="0">
                      <a:pos x="54" y="140"/>
                    </a:cxn>
                    <a:cxn ang="0">
                      <a:pos x="53" y="135"/>
                    </a:cxn>
                    <a:cxn ang="0">
                      <a:pos x="56" y="121"/>
                    </a:cxn>
                    <a:cxn ang="0">
                      <a:pos x="6" y="49"/>
                    </a:cxn>
                    <a:cxn ang="0">
                      <a:pos x="19" y="49"/>
                    </a:cxn>
                    <a:cxn ang="0">
                      <a:pos x="32" y="45"/>
                    </a:cxn>
                    <a:cxn ang="0">
                      <a:pos x="37" y="40"/>
                    </a:cxn>
                    <a:cxn ang="0">
                      <a:pos x="41" y="36"/>
                    </a:cxn>
                    <a:cxn ang="0">
                      <a:pos x="48" y="38"/>
                    </a:cxn>
                    <a:cxn ang="0">
                      <a:pos x="53" y="21"/>
                    </a:cxn>
                    <a:cxn ang="0">
                      <a:pos x="63" y="17"/>
                    </a:cxn>
                    <a:cxn ang="0">
                      <a:pos x="71" y="15"/>
                    </a:cxn>
                    <a:cxn ang="0">
                      <a:pos x="79" y="14"/>
                    </a:cxn>
                    <a:cxn ang="0">
                      <a:pos x="86" y="12"/>
                    </a:cxn>
                    <a:cxn ang="0">
                      <a:pos x="89" y="5"/>
                    </a:cxn>
                    <a:cxn ang="0">
                      <a:pos x="93" y="0"/>
                    </a:cxn>
                  </a:cxnLst>
                  <a:rect l="0" t="0" r="r" b="b"/>
                  <a:pathLst>
                    <a:path w="159" h="161">
                      <a:moveTo>
                        <a:pt x="97" y="2"/>
                      </a:moveTo>
                      <a:cubicBezTo>
                        <a:pt x="98" y="2"/>
                        <a:pt x="99" y="1"/>
                        <a:pt x="100" y="2"/>
                      </a:cubicBezTo>
                      <a:cubicBezTo>
                        <a:pt x="100" y="3"/>
                        <a:pt x="99" y="5"/>
                        <a:pt x="99" y="6"/>
                      </a:cubicBezTo>
                      <a:cubicBezTo>
                        <a:pt x="100" y="6"/>
                        <a:pt x="103" y="6"/>
                        <a:pt x="104" y="8"/>
                      </a:cubicBezTo>
                      <a:cubicBezTo>
                        <a:pt x="104" y="7"/>
                        <a:pt x="105" y="5"/>
                        <a:pt x="106" y="3"/>
                      </a:cubicBezTo>
                      <a:cubicBezTo>
                        <a:pt x="107" y="1"/>
                        <a:pt x="109" y="1"/>
                        <a:pt x="111" y="1"/>
                      </a:cubicBezTo>
                      <a:cubicBezTo>
                        <a:pt x="110" y="4"/>
                        <a:pt x="109" y="7"/>
                        <a:pt x="108" y="9"/>
                      </a:cubicBezTo>
                      <a:cubicBezTo>
                        <a:pt x="114" y="11"/>
                        <a:pt x="119" y="14"/>
                        <a:pt x="125" y="15"/>
                      </a:cubicBezTo>
                      <a:cubicBezTo>
                        <a:pt x="128" y="16"/>
                        <a:pt x="130" y="17"/>
                        <a:pt x="133" y="18"/>
                      </a:cubicBezTo>
                      <a:cubicBezTo>
                        <a:pt x="135" y="19"/>
                        <a:pt x="137" y="20"/>
                        <a:pt x="136" y="23"/>
                      </a:cubicBezTo>
                      <a:cubicBezTo>
                        <a:pt x="138" y="23"/>
                        <a:pt x="138" y="26"/>
                        <a:pt x="138" y="27"/>
                      </a:cubicBezTo>
                      <a:cubicBezTo>
                        <a:pt x="139" y="26"/>
                        <a:pt x="141" y="28"/>
                        <a:pt x="139" y="29"/>
                      </a:cubicBezTo>
                      <a:cubicBezTo>
                        <a:pt x="138" y="30"/>
                        <a:pt x="138" y="30"/>
                        <a:pt x="139" y="30"/>
                      </a:cubicBezTo>
                      <a:cubicBezTo>
                        <a:pt x="139" y="31"/>
                        <a:pt x="138" y="32"/>
                        <a:pt x="139" y="33"/>
                      </a:cubicBezTo>
                      <a:cubicBezTo>
                        <a:pt x="140" y="34"/>
                        <a:pt x="141" y="33"/>
                        <a:pt x="141" y="35"/>
                      </a:cubicBezTo>
                      <a:cubicBezTo>
                        <a:pt x="141" y="35"/>
                        <a:pt x="141" y="37"/>
                        <a:pt x="142" y="38"/>
                      </a:cubicBezTo>
                      <a:cubicBezTo>
                        <a:pt x="143" y="38"/>
                        <a:pt x="144" y="36"/>
                        <a:pt x="145" y="37"/>
                      </a:cubicBezTo>
                      <a:cubicBezTo>
                        <a:pt x="146" y="39"/>
                        <a:pt x="147" y="42"/>
                        <a:pt x="149" y="43"/>
                      </a:cubicBezTo>
                      <a:cubicBezTo>
                        <a:pt x="150" y="45"/>
                        <a:pt x="154" y="47"/>
                        <a:pt x="154" y="49"/>
                      </a:cubicBezTo>
                      <a:cubicBezTo>
                        <a:pt x="154" y="49"/>
                        <a:pt x="157" y="51"/>
                        <a:pt x="158" y="51"/>
                      </a:cubicBezTo>
                      <a:cubicBezTo>
                        <a:pt x="159" y="51"/>
                        <a:pt x="158" y="54"/>
                        <a:pt x="157" y="55"/>
                      </a:cubicBezTo>
                      <a:cubicBezTo>
                        <a:pt x="157" y="57"/>
                        <a:pt x="156" y="58"/>
                        <a:pt x="155" y="60"/>
                      </a:cubicBezTo>
                      <a:cubicBezTo>
                        <a:pt x="154" y="62"/>
                        <a:pt x="154" y="64"/>
                        <a:pt x="153" y="66"/>
                      </a:cubicBezTo>
                      <a:cubicBezTo>
                        <a:pt x="152" y="69"/>
                        <a:pt x="149" y="74"/>
                        <a:pt x="146" y="75"/>
                      </a:cubicBezTo>
                      <a:cubicBezTo>
                        <a:pt x="148" y="77"/>
                        <a:pt x="149" y="80"/>
                        <a:pt x="151" y="82"/>
                      </a:cubicBezTo>
                      <a:cubicBezTo>
                        <a:pt x="150" y="83"/>
                        <a:pt x="148" y="83"/>
                        <a:pt x="147" y="85"/>
                      </a:cubicBezTo>
                      <a:cubicBezTo>
                        <a:pt x="147" y="87"/>
                        <a:pt x="148" y="89"/>
                        <a:pt x="149" y="91"/>
                      </a:cubicBezTo>
                      <a:cubicBezTo>
                        <a:pt x="149" y="96"/>
                        <a:pt x="144" y="98"/>
                        <a:pt x="141" y="100"/>
                      </a:cubicBezTo>
                      <a:cubicBezTo>
                        <a:pt x="140" y="99"/>
                        <a:pt x="139" y="97"/>
                        <a:pt x="139" y="95"/>
                      </a:cubicBezTo>
                      <a:cubicBezTo>
                        <a:pt x="138" y="93"/>
                        <a:pt x="136" y="91"/>
                        <a:pt x="136" y="89"/>
                      </a:cubicBezTo>
                      <a:cubicBezTo>
                        <a:pt x="134" y="91"/>
                        <a:pt x="132" y="97"/>
                        <a:pt x="132" y="100"/>
                      </a:cubicBezTo>
                      <a:cubicBezTo>
                        <a:pt x="132" y="101"/>
                        <a:pt x="132" y="108"/>
                        <a:pt x="134" y="108"/>
                      </a:cubicBezTo>
                      <a:cubicBezTo>
                        <a:pt x="134" y="109"/>
                        <a:pt x="134" y="110"/>
                        <a:pt x="133" y="111"/>
                      </a:cubicBezTo>
                      <a:cubicBezTo>
                        <a:pt x="133" y="113"/>
                        <a:pt x="132" y="114"/>
                        <a:pt x="135" y="114"/>
                      </a:cubicBezTo>
                      <a:cubicBezTo>
                        <a:pt x="134" y="115"/>
                        <a:pt x="135" y="116"/>
                        <a:pt x="136" y="116"/>
                      </a:cubicBezTo>
                      <a:cubicBezTo>
                        <a:pt x="135" y="117"/>
                        <a:pt x="134" y="118"/>
                        <a:pt x="134" y="119"/>
                      </a:cubicBezTo>
                      <a:cubicBezTo>
                        <a:pt x="132" y="116"/>
                        <a:pt x="129" y="120"/>
                        <a:pt x="128" y="122"/>
                      </a:cubicBezTo>
                      <a:cubicBezTo>
                        <a:pt x="128" y="123"/>
                        <a:pt x="127" y="123"/>
                        <a:pt x="127" y="124"/>
                      </a:cubicBezTo>
                      <a:cubicBezTo>
                        <a:pt x="128" y="126"/>
                        <a:pt x="128" y="130"/>
                        <a:pt x="126" y="129"/>
                      </a:cubicBezTo>
                      <a:cubicBezTo>
                        <a:pt x="125" y="131"/>
                        <a:pt x="126" y="133"/>
                        <a:pt x="124" y="134"/>
                      </a:cubicBezTo>
                      <a:cubicBezTo>
                        <a:pt x="124" y="135"/>
                        <a:pt x="124" y="136"/>
                        <a:pt x="124" y="137"/>
                      </a:cubicBezTo>
                      <a:cubicBezTo>
                        <a:pt x="123" y="138"/>
                        <a:pt x="122" y="139"/>
                        <a:pt x="122" y="140"/>
                      </a:cubicBezTo>
                      <a:cubicBezTo>
                        <a:pt x="120" y="140"/>
                        <a:pt x="117" y="138"/>
                        <a:pt x="116" y="140"/>
                      </a:cubicBezTo>
                      <a:cubicBezTo>
                        <a:pt x="114" y="142"/>
                        <a:pt x="113" y="143"/>
                        <a:pt x="111" y="144"/>
                      </a:cubicBezTo>
                      <a:cubicBezTo>
                        <a:pt x="109" y="146"/>
                        <a:pt x="108" y="147"/>
                        <a:pt x="108" y="150"/>
                      </a:cubicBezTo>
                      <a:cubicBezTo>
                        <a:pt x="108" y="152"/>
                        <a:pt x="104" y="154"/>
                        <a:pt x="102" y="153"/>
                      </a:cubicBezTo>
                      <a:cubicBezTo>
                        <a:pt x="102" y="154"/>
                        <a:pt x="102" y="155"/>
                        <a:pt x="101" y="156"/>
                      </a:cubicBezTo>
                      <a:cubicBezTo>
                        <a:pt x="100" y="156"/>
                        <a:pt x="100" y="159"/>
                        <a:pt x="100" y="159"/>
                      </a:cubicBezTo>
                      <a:cubicBezTo>
                        <a:pt x="99" y="160"/>
                        <a:pt x="96" y="160"/>
                        <a:pt x="95" y="161"/>
                      </a:cubicBezTo>
                      <a:cubicBezTo>
                        <a:pt x="94" y="160"/>
                        <a:pt x="94" y="160"/>
                        <a:pt x="94" y="159"/>
                      </a:cubicBezTo>
                      <a:cubicBezTo>
                        <a:pt x="93" y="160"/>
                        <a:pt x="92" y="161"/>
                        <a:pt x="91" y="159"/>
                      </a:cubicBezTo>
                      <a:cubicBezTo>
                        <a:pt x="88" y="161"/>
                        <a:pt x="88" y="161"/>
                        <a:pt x="85" y="158"/>
                      </a:cubicBezTo>
                      <a:cubicBezTo>
                        <a:pt x="83" y="155"/>
                        <a:pt x="81" y="152"/>
                        <a:pt x="79" y="149"/>
                      </a:cubicBezTo>
                      <a:cubicBezTo>
                        <a:pt x="77" y="147"/>
                        <a:pt x="75" y="144"/>
                        <a:pt x="73" y="142"/>
                      </a:cubicBezTo>
                      <a:cubicBezTo>
                        <a:pt x="72" y="141"/>
                        <a:pt x="71" y="139"/>
                        <a:pt x="70" y="139"/>
                      </a:cubicBezTo>
                      <a:cubicBezTo>
                        <a:pt x="69" y="138"/>
                        <a:pt x="68" y="139"/>
                        <a:pt x="68" y="137"/>
                      </a:cubicBezTo>
                      <a:cubicBezTo>
                        <a:pt x="67" y="138"/>
                        <a:pt x="66" y="137"/>
                        <a:pt x="66" y="138"/>
                      </a:cubicBezTo>
                      <a:cubicBezTo>
                        <a:pt x="65" y="137"/>
                        <a:pt x="64" y="138"/>
                        <a:pt x="63" y="137"/>
                      </a:cubicBezTo>
                      <a:cubicBezTo>
                        <a:pt x="62" y="136"/>
                        <a:pt x="60" y="138"/>
                        <a:pt x="59" y="138"/>
                      </a:cubicBezTo>
                      <a:cubicBezTo>
                        <a:pt x="57" y="138"/>
                        <a:pt x="60" y="143"/>
                        <a:pt x="58" y="142"/>
                      </a:cubicBezTo>
                      <a:cubicBezTo>
                        <a:pt x="58" y="143"/>
                        <a:pt x="57" y="143"/>
                        <a:pt x="56" y="143"/>
                      </a:cubicBezTo>
                      <a:cubicBezTo>
                        <a:pt x="55" y="142"/>
                        <a:pt x="55" y="141"/>
                        <a:pt x="54" y="140"/>
                      </a:cubicBezTo>
                      <a:cubicBezTo>
                        <a:pt x="53" y="139"/>
                        <a:pt x="52" y="138"/>
                        <a:pt x="53" y="137"/>
                      </a:cubicBezTo>
                      <a:cubicBezTo>
                        <a:pt x="54" y="137"/>
                        <a:pt x="54" y="136"/>
                        <a:pt x="53" y="135"/>
                      </a:cubicBezTo>
                      <a:cubicBezTo>
                        <a:pt x="52" y="132"/>
                        <a:pt x="51" y="129"/>
                        <a:pt x="51" y="126"/>
                      </a:cubicBezTo>
                      <a:cubicBezTo>
                        <a:pt x="51" y="123"/>
                        <a:pt x="54" y="122"/>
                        <a:pt x="56" y="121"/>
                      </a:cubicBezTo>
                      <a:cubicBezTo>
                        <a:pt x="43" y="102"/>
                        <a:pt x="28" y="85"/>
                        <a:pt x="14" y="66"/>
                      </a:cubicBezTo>
                      <a:cubicBezTo>
                        <a:pt x="13" y="66"/>
                        <a:pt x="0" y="49"/>
                        <a:pt x="6" y="49"/>
                      </a:cubicBezTo>
                      <a:cubicBezTo>
                        <a:pt x="8" y="49"/>
                        <a:pt x="10" y="50"/>
                        <a:pt x="12" y="50"/>
                      </a:cubicBezTo>
                      <a:cubicBezTo>
                        <a:pt x="15" y="49"/>
                        <a:pt x="17" y="49"/>
                        <a:pt x="19" y="49"/>
                      </a:cubicBezTo>
                      <a:cubicBezTo>
                        <a:pt x="21" y="49"/>
                        <a:pt x="23" y="47"/>
                        <a:pt x="25" y="46"/>
                      </a:cubicBezTo>
                      <a:cubicBezTo>
                        <a:pt x="27" y="45"/>
                        <a:pt x="30" y="45"/>
                        <a:pt x="32" y="45"/>
                      </a:cubicBezTo>
                      <a:cubicBezTo>
                        <a:pt x="31" y="44"/>
                        <a:pt x="33" y="42"/>
                        <a:pt x="33" y="41"/>
                      </a:cubicBezTo>
                      <a:cubicBezTo>
                        <a:pt x="34" y="40"/>
                        <a:pt x="36" y="41"/>
                        <a:pt x="37" y="40"/>
                      </a:cubicBezTo>
                      <a:cubicBezTo>
                        <a:pt x="37" y="39"/>
                        <a:pt x="36" y="38"/>
                        <a:pt x="39" y="38"/>
                      </a:cubicBezTo>
                      <a:cubicBezTo>
                        <a:pt x="40" y="38"/>
                        <a:pt x="40" y="38"/>
                        <a:pt x="41" y="36"/>
                      </a:cubicBezTo>
                      <a:cubicBezTo>
                        <a:pt x="43" y="37"/>
                        <a:pt x="43" y="39"/>
                        <a:pt x="45" y="40"/>
                      </a:cubicBezTo>
                      <a:cubicBezTo>
                        <a:pt x="47" y="42"/>
                        <a:pt x="46" y="39"/>
                        <a:pt x="48" y="38"/>
                      </a:cubicBezTo>
                      <a:cubicBezTo>
                        <a:pt x="52" y="35"/>
                        <a:pt x="53" y="29"/>
                        <a:pt x="53" y="24"/>
                      </a:cubicBezTo>
                      <a:cubicBezTo>
                        <a:pt x="53" y="23"/>
                        <a:pt x="51" y="20"/>
                        <a:pt x="53" y="21"/>
                      </a:cubicBezTo>
                      <a:cubicBezTo>
                        <a:pt x="55" y="22"/>
                        <a:pt x="56" y="21"/>
                        <a:pt x="58" y="19"/>
                      </a:cubicBezTo>
                      <a:cubicBezTo>
                        <a:pt x="59" y="18"/>
                        <a:pt x="62" y="19"/>
                        <a:pt x="63" y="17"/>
                      </a:cubicBezTo>
                      <a:cubicBezTo>
                        <a:pt x="64" y="16"/>
                        <a:pt x="66" y="15"/>
                        <a:pt x="66" y="17"/>
                      </a:cubicBezTo>
                      <a:cubicBezTo>
                        <a:pt x="67" y="16"/>
                        <a:pt x="70" y="14"/>
                        <a:pt x="71" y="15"/>
                      </a:cubicBezTo>
                      <a:cubicBezTo>
                        <a:pt x="72" y="15"/>
                        <a:pt x="72" y="17"/>
                        <a:pt x="73" y="18"/>
                      </a:cubicBezTo>
                      <a:cubicBezTo>
                        <a:pt x="73" y="17"/>
                        <a:pt x="79" y="11"/>
                        <a:pt x="79" y="14"/>
                      </a:cubicBezTo>
                      <a:cubicBezTo>
                        <a:pt x="81" y="13"/>
                        <a:pt x="83" y="10"/>
                        <a:pt x="85" y="11"/>
                      </a:cubicBezTo>
                      <a:cubicBezTo>
                        <a:pt x="85" y="11"/>
                        <a:pt x="85" y="12"/>
                        <a:pt x="86" y="12"/>
                      </a:cubicBezTo>
                      <a:cubicBezTo>
                        <a:pt x="86" y="12"/>
                        <a:pt x="88" y="11"/>
                        <a:pt x="88" y="10"/>
                      </a:cubicBezTo>
                      <a:cubicBezTo>
                        <a:pt x="89" y="9"/>
                        <a:pt x="84" y="1"/>
                        <a:pt x="89" y="5"/>
                      </a:cubicBezTo>
                      <a:cubicBezTo>
                        <a:pt x="90" y="3"/>
                        <a:pt x="91" y="2"/>
                        <a:pt x="94" y="3"/>
                      </a:cubicBezTo>
                      <a:cubicBezTo>
                        <a:pt x="94" y="2"/>
                        <a:pt x="93" y="1"/>
                        <a:pt x="93" y="0"/>
                      </a:cubicBezTo>
                      <a:cubicBezTo>
                        <a:pt x="95" y="0"/>
                        <a:pt x="96" y="0"/>
                        <a:pt x="97" y="2"/>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900" name="Freeform 70"/>
                <p:cNvSpPr>
                  <a:spLocks/>
                </p:cNvSpPr>
                <p:nvPr/>
              </p:nvSpPr>
              <p:spPr bwMode="auto">
                <a:xfrm>
                  <a:off x="6456363" y="3309938"/>
                  <a:ext cx="942975" cy="1073150"/>
                </a:xfrm>
                <a:custGeom>
                  <a:avLst/>
                  <a:gdLst/>
                  <a:ahLst/>
                  <a:cxnLst>
                    <a:cxn ang="0">
                      <a:pos x="69" y="5"/>
                    </a:cxn>
                    <a:cxn ang="0">
                      <a:pos x="72" y="18"/>
                    </a:cxn>
                    <a:cxn ang="0">
                      <a:pos x="69" y="27"/>
                    </a:cxn>
                    <a:cxn ang="0">
                      <a:pos x="71" y="37"/>
                    </a:cxn>
                    <a:cxn ang="0">
                      <a:pos x="69" y="43"/>
                    </a:cxn>
                    <a:cxn ang="0">
                      <a:pos x="80" y="52"/>
                    </a:cxn>
                    <a:cxn ang="0">
                      <a:pos x="91" y="49"/>
                    </a:cxn>
                    <a:cxn ang="0">
                      <a:pos x="101" y="52"/>
                    </a:cxn>
                    <a:cxn ang="0">
                      <a:pos x="104" y="60"/>
                    </a:cxn>
                    <a:cxn ang="0">
                      <a:pos x="105" y="71"/>
                    </a:cxn>
                    <a:cxn ang="0">
                      <a:pos x="99" y="82"/>
                    </a:cxn>
                    <a:cxn ang="0">
                      <a:pos x="92" y="93"/>
                    </a:cxn>
                    <a:cxn ang="0">
                      <a:pos x="84" y="113"/>
                    </a:cxn>
                    <a:cxn ang="0">
                      <a:pos x="70" y="120"/>
                    </a:cxn>
                    <a:cxn ang="0">
                      <a:pos x="69" y="119"/>
                    </a:cxn>
                    <a:cxn ang="0">
                      <a:pos x="39" y="121"/>
                    </a:cxn>
                    <a:cxn ang="0">
                      <a:pos x="26" y="112"/>
                    </a:cxn>
                    <a:cxn ang="0">
                      <a:pos x="23" y="104"/>
                    </a:cxn>
                    <a:cxn ang="0">
                      <a:pos x="15" y="104"/>
                    </a:cxn>
                    <a:cxn ang="0">
                      <a:pos x="2" y="91"/>
                    </a:cxn>
                    <a:cxn ang="0">
                      <a:pos x="2" y="80"/>
                    </a:cxn>
                    <a:cxn ang="0">
                      <a:pos x="13" y="78"/>
                    </a:cxn>
                    <a:cxn ang="0">
                      <a:pos x="23" y="72"/>
                    </a:cxn>
                    <a:cxn ang="0">
                      <a:pos x="34" y="70"/>
                    </a:cxn>
                    <a:cxn ang="0">
                      <a:pos x="40" y="66"/>
                    </a:cxn>
                    <a:cxn ang="0">
                      <a:pos x="41" y="61"/>
                    </a:cxn>
                    <a:cxn ang="0">
                      <a:pos x="47" y="59"/>
                    </a:cxn>
                    <a:cxn ang="0">
                      <a:pos x="45" y="54"/>
                    </a:cxn>
                    <a:cxn ang="0">
                      <a:pos x="50" y="51"/>
                    </a:cxn>
                    <a:cxn ang="0">
                      <a:pos x="55" y="42"/>
                    </a:cxn>
                    <a:cxn ang="0">
                      <a:pos x="55" y="37"/>
                    </a:cxn>
                    <a:cxn ang="0">
                      <a:pos x="55" y="30"/>
                    </a:cxn>
                    <a:cxn ang="0">
                      <a:pos x="55" y="26"/>
                    </a:cxn>
                    <a:cxn ang="0">
                      <a:pos x="52" y="24"/>
                    </a:cxn>
                    <a:cxn ang="0">
                      <a:pos x="56" y="12"/>
                    </a:cxn>
                    <a:cxn ang="0">
                      <a:pos x="68" y="1"/>
                    </a:cxn>
                  </a:cxnLst>
                  <a:rect l="0" t="0" r="r" b="b"/>
                  <a:pathLst>
                    <a:path w="108" h="123">
                      <a:moveTo>
                        <a:pt x="69" y="4"/>
                      </a:moveTo>
                      <a:cubicBezTo>
                        <a:pt x="69" y="4"/>
                        <a:pt x="69" y="5"/>
                        <a:pt x="69" y="5"/>
                      </a:cubicBezTo>
                      <a:cubicBezTo>
                        <a:pt x="70" y="4"/>
                        <a:pt x="70" y="4"/>
                        <a:pt x="71" y="4"/>
                      </a:cubicBezTo>
                      <a:cubicBezTo>
                        <a:pt x="73" y="8"/>
                        <a:pt x="72" y="13"/>
                        <a:pt x="72" y="18"/>
                      </a:cubicBezTo>
                      <a:cubicBezTo>
                        <a:pt x="72" y="20"/>
                        <a:pt x="72" y="22"/>
                        <a:pt x="72" y="24"/>
                      </a:cubicBezTo>
                      <a:cubicBezTo>
                        <a:pt x="71" y="26"/>
                        <a:pt x="71" y="26"/>
                        <a:pt x="69" y="27"/>
                      </a:cubicBezTo>
                      <a:cubicBezTo>
                        <a:pt x="68" y="28"/>
                        <a:pt x="69" y="33"/>
                        <a:pt x="70" y="35"/>
                      </a:cubicBezTo>
                      <a:cubicBezTo>
                        <a:pt x="70" y="36"/>
                        <a:pt x="70" y="37"/>
                        <a:pt x="71" y="37"/>
                      </a:cubicBezTo>
                      <a:cubicBezTo>
                        <a:pt x="72" y="38"/>
                        <a:pt x="71" y="41"/>
                        <a:pt x="72" y="42"/>
                      </a:cubicBezTo>
                      <a:cubicBezTo>
                        <a:pt x="71" y="42"/>
                        <a:pt x="69" y="42"/>
                        <a:pt x="69" y="43"/>
                      </a:cubicBezTo>
                      <a:cubicBezTo>
                        <a:pt x="69" y="43"/>
                        <a:pt x="74" y="46"/>
                        <a:pt x="74" y="46"/>
                      </a:cubicBezTo>
                      <a:cubicBezTo>
                        <a:pt x="77" y="48"/>
                        <a:pt x="78" y="50"/>
                        <a:pt x="80" y="52"/>
                      </a:cubicBezTo>
                      <a:cubicBezTo>
                        <a:pt x="82" y="53"/>
                        <a:pt x="83" y="54"/>
                        <a:pt x="85" y="52"/>
                      </a:cubicBezTo>
                      <a:cubicBezTo>
                        <a:pt x="87" y="51"/>
                        <a:pt x="89" y="50"/>
                        <a:pt x="91" y="49"/>
                      </a:cubicBezTo>
                      <a:cubicBezTo>
                        <a:pt x="94" y="46"/>
                        <a:pt x="99" y="50"/>
                        <a:pt x="103" y="47"/>
                      </a:cubicBezTo>
                      <a:cubicBezTo>
                        <a:pt x="103" y="49"/>
                        <a:pt x="101" y="50"/>
                        <a:pt x="101" y="52"/>
                      </a:cubicBezTo>
                      <a:cubicBezTo>
                        <a:pt x="101" y="54"/>
                        <a:pt x="103" y="55"/>
                        <a:pt x="103" y="56"/>
                      </a:cubicBezTo>
                      <a:cubicBezTo>
                        <a:pt x="103" y="59"/>
                        <a:pt x="103" y="59"/>
                        <a:pt x="104" y="60"/>
                      </a:cubicBezTo>
                      <a:cubicBezTo>
                        <a:pt x="105" y="61"/>
                        <a:pt x="107" y="64"/>
                        <a:pt x="107" y="65"/>
                      </a:cubicBezTo>
                      <a:cubicBezTo>
                        <a:pt x="108" y="67"/>
                        <a:pt x="106" y="69"/>
                        <a:pt x="105" y="71"/>
                      </a:cubicBezTo>
                      <a:cubicBezTo>
                        <a:pt x="104" y="73"/>
                        <a:pt x="102" y="74"/>
                        <a:pt x="101" y="76"/>
                      </a:cubicBezTo>
                      <a:cubicBezTo>
                        <a:pt x="99" y="78"/>
                        <a:pt x="100" y="80"/>
                        <a:pt x="99" y="82"/>
                      </a:cubicBezTo>
                      <a:cubicBezTo>
                        <a:pt x="98" y="84"/>
                        <a:pt x="96" y="85"/>
                        <a:pt x="94" y="87"/>
                      </a:cubicBezTo>
                      <a:cubicBezTo>
                        <a:pt x="93" y="89"/>
                        <a:pt x="93" y="91"/>
                        <a:pt x="92" y="93"/>
                      </a:cubicBezTo>
                      <a:cubicBezTo>
                        <a:pt x="91" y="95"/>
                        <a:pt x="89" y="96"/>
                        <a:pt x="88" y="98"/>
                      </a:cubicBezTo>
                      <a:cubicBezTo>
                        <a:pt x="86" y="103"/>
                        <a:pt x="85" y="108"/>
                        <a:pt x="84" y="113"/>
                      </a:cubicBezTo>
                      <a:cubicBezTo>
                        <a:pt x="83" y="116"/>
                        <a:pt x="84" y="123"/>
                        <a:pt x="79" y="123"/>
                      </a:cubicBezTo>
                      <a:cubicBezTo>
                        <a:pt x="76" y="122"/>
                        <a:pt x="73" y="121"/>
                        <a:pt x="70" y="120"/>
                      </a:cubicBezTo>
                      <a:cubicBezTo>
                        <a:pt x="71" y="120"/>
                        <a:pt x="71" y="120"/>
                        <a:pt x="71" y="120"/>
                      </a:cubicBezTo>
                      <a:cubicBezTo>
                        <a:pt x="70" y="119"/>
                        <a:pt x="69" y="118"/>
                        <a:pt x="69" y="119"/>
                      </a:cubicBezTo>
                      <a:cubicBezTo>
                        <a:pt x="65" y="115"/>
                        <a:pt x="60" y="114"/>
                        <a:pt x="54" y="113"/>
                      </a:cubicBezTo>
                      <a:cubicBezTo>
                        <a:pt x="48" y="113"/>
                        <a:pt x="44" y="119"/>
                        <a:pt x="39" y="121"/>
                      </a:cubicBezTo>
                      <a:cubicBezTo>
                        <a:pt x="35" y="122"/>
                        <a:pt x="30" y="121"/>
                        <a:pt x="27" y="118"/>
                      </a:cubicBezTo>
                      <a:cubicBezTo>
                        <a:pt x="26" y="116"/>
                        <a:pt x="27" y="114"/>
                        <a:pt x="26" y="112"/>
                      </a:cubicBezTo>
                      <a:cubicBezTo>
                        <a:pt x="25" y="111"/>
                        <a:pt x="24" y="110"/>
                        <a:pt x="24" y="108"/>
                      </a:cubicBezTo>
                      <a:cubicBezTo>
                        <a:pt x="24" y="107"/>
                        <a:pt x="24" y="105"/>
                        <a:pt x="23" y="104"/>
                      </a:cubicBezTo>
                      <a:cubicBezTo>
                        <a:pt x="22" y="106"/>
                        <a:pt x="21" y="104"/>
                        <a:pt x="20" y="104"/>
                      </a:cubicBezTo>
                      <a:cubicBezTo>
                        <a:pt x="18" y="105"/>
                        <a:pt x="16" y="105"/>
                        <a:pt x="15" y="104"/>
                      </a:cubicBezTo>
                      <a:cubicBezTo>
                        <a:pt x="12" y="102"/>
                        <a:pt x="10" y="99"/>
                        <a:pt x="6" y="101"/>
                      </a:cubicBezTo>
                      <a:cubicBezTo>
                        <a:pt x="6" y="99"/>
                        <a:pt x="5" y="90"/>
                        <a:pt x="2" y="91"/>
                      </a:cubicBezTo>
                      <a:cubicBezTo>
                        <a:pt x="3" y="89"/>
                        <a:pt x="1" y="88"/>
                        <a:pt x="1" y="86"/>
                      </a:cubicBezTo>
                      <a:cubicBezTo>
                        <a:pt x="0" y="84"/>
                        <a:pt x="1" y="82"/>
                        <a:pt x="2" y="80"/>
                      </a:cubicBezTo>
                      <a:cubicBezTo>
                        <a:pt x="4" y="81"/>
                        <a:pt x="6" y="81"/>
                        <a:pt x="8" y="80"/>
                      </a:cubicBezTo>
                      <a:cubicBezTo>
                        <a:pt x="10" y="79"/>
                        <a:pt x="11" y="80"/>
                        <a:pt x="13" y="78"/>
                      </a:cubicBezTo>
                      <a:cubicBezTo>
                        <a:pt x="15" y="77"/>
                        <a:pt x="16" y="75"/>
                        <a:pt x="18" y="75"/>
                      </a:cubicBezTo>
                      <a:cubicBezTo>
                        <a:pt x="21" y="74"/>
                        <a:pt x="21" y="73"/>
                        <a:pt x="23" y="72"/>
                      </a:cubicBezTo>
                      <a:cubicBezTo>
                        <a:pt x="22" y="74"/>
                        <a:pt x="23" y="75"/>
                        <a:pt x="24" y="77"/>
                      </a:cubicBezTo>
                      <a:cubicBezTo>
                        <a:pt x="27" y="75"/>
                        <a:pt x="31" y="73"/>
                        <a:pt x="34" y="70"/>
                      </a:cubicBezTo>
                      <a:cubicBezTo>
                        <a:pt x="35" y="70"/>
                        <a:pt x="35" y="68"/>
                        <a:pt x="36" y="68"/>
                      </a:cubicBezTo>
                      <a:cubicBezTo>
                        <a:pt x="37" y="67"/>
                        <a:pt x="39" y="67"/>
                        <a:pt x="40" y="66"/>
                      </a:cubicBezTo>
                      <a:cubicBezTo>
                        <a:pt x="40" y="66"/>
                        <a:pt x="41" y="65"/>
                        <a:pt x="42" y="64"/>
                      </a:cubicBezTo>
                      <a:cubicBezTo>
                        <a:pt x="42" y="63"/>
                        <a:pt x="40" y="62"/>
                        <a:pt x="41" y="61"/>
                      </a:cubicBezTo>
                      <a:cubicBezTo>
                        <a:pt x="41" y="60"/>
                        <a:pt x="43" y="61"/>
                        <a:pt x="44" y="61"/>
                      </a:cubicBezTo>
                      <a:cubicBezTo>
                        <a:pt x="44" y="60"/>
                        <a:pt x="46" y="59"/>
                        <a:pt x="47" y="59"/>
                      </a:cubicBezTo>
                      <a:cubicBezTo>
                        <a:pt x="46" y="58"/>
                        <a:pt x="45" y="58"/>
                        <a:pt x="44" y="58"/>
                      </a:cubicBezTo>
                      <a:cubicBezTo>
                        <a:pt x="44" y="57"/>
                        <a:pt x="45" y="55"/>
                        <a:pt x="45" y="54"/>
                      </a:cubicBezTo>
                      <a:cubicBezTo>
                        <a:pt x="46" y="53"/>
                        <a:pt x="45" y="53"/>
                        <a:pt x="45" y="53"/>
                      </a:cubicBezTo>
                      <a:cubicBezTo>
                        <a:pt x="46" y="51"/>
                        <a:pt x="49" y="51"/>
                        <a:pt x="50" y="51"/>
                      </a:cubicBezTo>
                      <a:cubicBezTo>
                        <a:pt x="52" y="50"/>
                        <a:pt x="54" y="47"/>
                        <a:pt x="54" y="45"/>
                      </a:cubicBezTo>
                      <a:cubicBezTo>
                        <a:pt x="54" y="44"/>
                        <a:pt x="55" y="43"/>
                        <a:pt x="55" y="42"/>
                      </a:cubicBezTo>
                      <a:cubicBezTo>
                        <a:pt x="54" y="40"/>
                        <a:pt x="55" y="40"/>
                        <a:pt x="56" y="40"/>
                      </a:cubicBezTo>
                      <a:cubicBezTo>
                        <a:pt x="56" y="39"/>
                        <a:pt x="55" y="38"/>
                        <a:pt x="55" y="37"/>
                      </a:cubicBezTo>
                      <a:cubicBezTo>
                        <a:pt x="53" y="39"/>
                        <a:pt x="54" y="34"/>
                        <a:pt x="54" y="34"/>
                      </a:cubicBezTo>
                      <a:cubicBezTo>
                        <a:pt x="55" y="32"/>
                        <a:pt x="56" y="32"/>
                        <a:pt x="55" y="30"/>
                      </a:cubicBezTo>
                      <a:cubicBezTo>
                        <a:pt x="55" y="29"/>
                        <a:pt x="56" y="29"/>
                        <a:pt x="57" y="28"/>
                      </a:cubicBezTo>
                      <a:cubicBezTo>
                        <a:pt x="57" y="27"/>
                        <a:pt x="56" y="26"/>
                        <a:pt x="55" y="26"/>
                      </a:cubicBezTo>
                      <a:cubicBezTo>
                        <a:pt x="54" y="26"/>
                        <a:pt x="53" y="26"/>
                        <a:pt x="53" y="26"/>
                      </a:cubicBezTo>
                      <a:cubicBezTo>
                        <a:pt x="51" y="26"/>
                        <a:pt x="52" y="25"/>
                        <a:pt x="52" y="24"/>
                      </a:cubicBezTo>
                      <a:cubicBezTo>
                        <a:pt x="51" y="19"/>
                        <a:pt x="51" y="19"/>
                        <a:pt x="55" y="18"/>
                      </a:cubicBezTo>
                      <a:cubicBezTo>
                        <a:pt x="53" y="15"/>
                        <a:pt x="54" y="14"/>
                        <a:pt x="56" y="12"/>
                      </a:cubicBezTo>
                      <a:cubicBezTo>
                        <a:pt x="59" y="10"/>
                        <a:pt x="61" y="7"/>
                        <a:pt x="64" y="5"/>
                      </a:cubicBezTo>
                      <a:cubicBezTo>
                        <a:pt x="65" y="3"/>
                        <a:pt x="66" y="2"/>
                        <a:pt x="68" y="1"/>
                      </a:cubicBezTo>
                      <a:cubicBezTo>
                        <a:pt x="70" y="0"/>
                        <a:pt x="68" y="4"/>
                        <a:pt x="69" y="4"/>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901" name="Freeform 72"/>
                <p:cNvSpPr>
                  <a:spLocks noEditPoints="1"/>
                </p:cNvSpPr>
                <p:nvPr/>
              </p:nvSpPr>
              <p:spPr bwMode="auto">
                <a:xfrm>
                  <a:off x="2451100" y="4584700"/>
                  <a:ext cx="1649413" cy="1020763"/>
                </a:xfrm>
                <a:custGeom>
                  <a:avLst/>
                  <a:gdLst/>
                  <a:ahLst/>
                  <a:cxnLst>
                    <a:cxn ang="0">
                      <a:pos x="156" y="25"/>
                    </a:cxn>
                    <a:cxn ang="0">
                      <a:pos x="189" y="20"/>
                    </a:cxn>
                    <a:cxn ang="0">
                      <a:pos x="189" y="20"/>
                    </a:cxn>
                    <a:cxn ang="0">
                      <a:pos x="143" y="25"/>
                    </a:cxn>
                    <a:cxn ang="0">
                      <a:pos x="143" y="25"/>
                    </a:cxn>
                    <a:cxn ang="0">
                      <a:pos x="123" y="53"/>
                    </a:cxn>
                    <a:cxn ang="0">
                      <a:pos x="123" y="50"/>
                    </a:cxn>
                    <a:cxn ang="0">
                      <a:pos x="164" y="9"/>
                    </a:cxn>
                    <a:cxn ang="0">
                      <a:pos x="180" y="8"/>
                    </a:cxn>
                    <a:cxn ang="0">
                      <a:pos x="184" y="8"/>
                    </a:cxn>
                    <a:cxn ang="0">
                      <a:pos x="188" y="10"/>
                    </a:cxn>
                    <a:cxn ang="0">
                      <a:pos x="187" y="21"/>
                    </a:cxn>
                    <a:cxn ang="0">
                      <a:pos x="169" y="41"/>
                    </a:cxn>
                    <a:cxn ang="0">
                      <a:pos x="140" y="27"/>
                    </a:cxn>
                    <a:cxn ang="0">
                      <a:pos x="139" y="27"/>
                    </a:cxn>
                    <a:cxn ang="0">
                      <a:pos x="137" y="29"/>
                    </a:cxn>
                    <a:cxn ang="0">
                      <a:pos x="137" y="33"/>
                    </a:cxn>
                    <a:cxn ang="0">
                      <a:pos x="127" y="43"/>
                    </a:cxn>
                    <a:cxn ang="0">
                      <a:pos x="121" y="54"/>
                    </a:cxn>
                    <a:cxn ang="0">
                      <a:pos x="118" y="65"/>
                    </a:cxn>
                    <a:cxn ang="0">
                      <a:pos x="112" y="68"/>
                    </a:cxn>
                    <a:cxn ang="0">
                      <a:pos x="106" y="62"/>
                    </a:cxn>
                    <a:cxn ang="0">
                      <a:pos x="98" y="66"/>
                    </a:cxn>
                    <a:cxn ang="0">
                      <a:pos x="92" y="64"/>
                    </a:cxn>
                    <a:cxn ang="0">
                      <a:pos x="77" y="66"/>
                    </a:cxn>
                    <a:cxn ang="0">
                      <a:pos x="68" y="77"/>
                    </a:cxn>
                    <a:cxn ang="0">
                      <a:pos x="68" y="82"/>
                    </a:cxn>
                    <a:cxn ang="0">
                      <a:pos x="73" y="86"/>
                    </a:cxn>
                    <a:cxn ang="0">
                      <a:pos x="83" y="87"/>
                    </a:cxn>
                    <a:cxn ang="0">
                      <a:pos x="66" y="107"/>
                    </a:cxn>
                    <a:cxn ang="0">
                      <a:pos x="67" y="111"/>
                    </a:cxn>
                    <a:cxn ang="0">
                      <a:pos x="61" y="114"/>
                    </a:cxn>
                    <a:cxn ang="0">
                      <a:pos x="56" y="114"/>
                    </a:cxn>
                    <a:cxn ang="0">
                      <a:pos x="43" y="108"/>
                    </a:cxn>
                    <a:cxn ang="0">
                      <a:pos x="39" y="102"/>
                    </a:cxn>
                    <a:cxn ang="0">
                      <a:pos x="31" y="104"/>
                    </a:cxn>
                    <a:cxn ang="0">
                      <a:pos x="24" y="106"/>
                    </a:cxn>
                    <a:cxn ang="0">
                      <a:pos x="20" y="100"/>
                    </a:cxn>
                    <a:cxn ang="0">
                      <a:pos x="14" y="91"/>
                    </a:cxn>
                    <a:cxn ang="0">
                      <a:pos x="4" y="88"/>
                    </a:cxn>
                    <a:cxn ang="0">
                      <a:pos x="0" y="79"/>
                    </a:cxn>
                    <a:cxn ang="0">
                      <a:pos x="2" y="69"/>
                    </a:cxn>
                    <a:cxn ang="0">
                      <a:pos x="6" y="70"/>
                    </a:cxn>
                    <a:cxn ang="0">
                      <a:pos x="9" y="72"/>
                    </a:cxn>
                    <a:cxn ang="0">
                      <a:pos x="17" y="69"/>
                    </a:cxn>
                    <a:cxn ang="0">
                      <a:pos x="24" y="62"/>
                    </a:cxn>
                    <a:cxn ang="0">
                      <a:pos x="42" y="50"/>
                    </a:cxn>
                    <a:cxn ang="0">
                      <a:pos x="40" y="39"/>
                    </a:cxn>
                    <a:cxn ang="0">
                      <a:pos x="39" y="28"/>
                    </a:cxn>
                    <a:cxn ang="0">
                      <a:pos x="44" y="6"/>
                    </a:cxn>
                    <a:cxn ang="0">
                      <a:pos x="66" y="13"/>
                    </a:cxn>
                    <a:cxn ang="0">
                      <a:pos x="72" y="12"/>
                    </a:cxn>
                    <a:cxn ang="0">
                      <a:pos x="76" y="18"/>
                    </a:cxn>
                    <a:cxn ang="0">
                      <a:pos x="85" y="12"/>
                    </a:cxn>
                    <a:cxn ang="0">
                      <a:pos x="100" y="9"/>
                    </a:cxn>
                    <a:cxn ang="0">
                      <a:pos x="112" y="11"/>
                    </a:cxn>
                    <a:cxn ang="0">
                      <a:pos x="121" y="12"/>
                    </a:cxn>
                    <a:cxn ang="0">
                      <a:pos x="129" y="16"/>
                    </a:cxn>
                    <a:cxn ang="0">
                      <a:pos x="139" y="12"/>
                    </a:cxn>
                    <a:cxn ang="0">
                      <a:pos x="140" y="7"/>
                    </a:cxn>
                    <a:cxn ang="0">
                      <a:pos x="151" y="3"/>
                    </a:cxn>
                  </a:cxnLst>
                  <a:rect l="0" t="0" r="r" b="b"/>
                  <a:pathLst>
                    <a:path w="189" h="117">
                      <a:moveTo>
                        <a:pt x="157" y="25"/>
                      </a:moveTo>
                      <a:cubicBezTo>
                        <a:pt x="158" y="26"/>
                        <a:pt x="156" y="25"/>
                        <a:pt x="156" y="25"/>
                      </a:cubicBezTo>
                      <a:cubicBezTo>
                        <a:pt x="157" y="25"/>
                        <a:pt x="157" y="25"/>
                        <a:pt x="157" y="25"/>
                      </a:cubicBezTo>
                      <a:moveTo>
                        <a:pt x="189" y="20"/>
                      </a:moveTo>
                      <a:cubicBezTo>
                        <a:pt x="187" y="22"/>
                        <a:pt x="187" y="22"/>
                        <a:pt x="187" y="22"/>
                      </a:cubicBezTo>
                      <a:cubicBezTo>
                        <a:pt x="187" y="21"/>
                        <a:pt x="188" y="20"/>
                        <a:pt x="189" y="20"/>
                      </a:cubicBezTo>
                      <a:cubicBezTo>
                        <a:pt x="189" y="20"/>
                        <a:pt x="189" y="20"/>
                        <a:pt x="189" y="20"/>
                      </a:cubicBezTo>
                      <a:moveTo>
                        <a:pt x="143" y="25"/>
                      </a:moveTo>
                      <a:cubicBezTo>
                        <a:pt x="142" y="26"/>
                        <a:pt x="142" y="26"/>
                        <a:pt x="142" y="27"/>
                      </a:cubicBezTo>
                      <a:cubicBezTo>
                        <a:pt x="141" y="26"/>
                        <a:pt x="142" y="25"/>
                        <a:pt x="143" y="25"/>
                      </a:cubicBezTo>
                      <a:moveTo>
                        <a:pt x="123" y="50"/>
                      </a:moveTo>
                      <a:cubicBezTo>
                        <a:pt x="123" y="53"/>
                        <a:pt x="123" y="53"/>
                        <a:pt x="123" y="53"/>
                      </a:cubicBezTo>
                      <a:cubicBezTo>
                        <a:pt x="122" y="51"/>
                        <a:pt x="121" y="47"/>
                        <a:pt x="124" y="46"/>
                      </a:cubicBezTo>
                      <a:cubicBezTo>
                        <a:pt x="123" y="47"/>
                        <a:pt x="123" y="49"/>
                        <a:pt x="123" y="50"/>
                      </a:cubicBezTo>
                      <a:moveTo>
                        <a:pt x="157" y="0"/>
                      </a:moveTo>
                      <a:cubicBezTo>
                        <a:pt x="159" y="3"/>
                        <a:pt x="161" y="6"/>
                        <a:pt x="164" y="9"/>
                      </a:cubicBezTo>
                      <a:cubicBezTo>
                        <a:pt x="166" y="12"/>
                        <a:pt x="169" y="12"/>
                        <a:pt x="173" y="11"/>
                      </a:cubicBezTo>
                      <a:cubicBezTo>
                        <a:pt x="176" y="11"/>
                        <a:pt x="179" y="11"/>
                        <a:pt x="180" y="8"/>
                      </a:cubicBezTo>
                      <a:cubicBezTo>
                        <a:pt x="180" y="6"/>
                        <a:pt x="181" y="4"/>
                        <a:pt x="181" y="1"/>
                      </a:cubicBezTo>
                      <a:cubicBezTo>
                        <a:pt x="183" y="3"/>
                        <a:pt x="183" y="5"/>
                        <a:pt x="184" y="8"/>
                      </a:cubicBezTo>
                      <a:cubicBezTo>
                        <a:pt x="185" y="7"/>
                        <a:pt x="188" y="5"/>
                        <a:pt x="189" y="6"/>
                      </a:cubicBezTo>
                      <a:cubicBezTo>
                        <a:pt x="189" y="7"/>
                        <a:pt x="188" y="9"/>
                        <a:pt x="188" y="10"/>
                      </a:cubicBezTo>
                      <a:cubicBezTo>
                        <a:pt x="188" y="12"/>
                        <a:pt x="187" y="15"/>
                        <a:pt x="188" y="17"/>
                      </a:cubicBezTo>
                      <a:cubicBezTo>
                        <a:pt x="188" y="19"/>
                        <a:pt x="189" y="19"/>
                        <a:pt x="187" y="21"/>
                      </a:cubicBezTo>
                      <a:cubicBezTo>
                        <a:pt x="180" y="25"/>
                        <a:pt x="186" y="35"/>
                        <a:pt x="181" y="41"/>
                      </a:cubicBezTo>
                      <a:cubicBezTo>
                        <a:pt x="177" y="45"/>
                        <a:pt x="172" y="44"/>
                        <a:pt x="169" y="41"/>
                      </a:cubicBezTo>
                      <a:cubicBezTo>
                        <a:pt x="164" y="38"/>
                        <a:pt x="164" y="32"/>
                        <a:pt x="161" y="28"/>
                      </a:cubicBezTo>
                      <a:cubicBezTo>
                        <a:pt x="156" y="20"/>
                        <a:pt x="145" y="19"/>
                        <a:pt x="140" y="27"/>
                      </a:cubicBezTo>
                      <a:cubicBezTo>
                        <a:pt x="141" y="26"/>
                        <a:pt x="141" y="27"/>
                        <a:pt x="141" y="28"/>
                      </a:cubicBezTo>
                      <a:cubicBezTo>
                        <a:pt x="140" y="27"/>
                        <a:pt x="140" y="27"/>
                        <a:pt x="139" y="27"/>
                      </a:cubicBezTo>
                      <a:cubicBezTo>
                        <a:pt x="140" y="27"/>
                        <a:pt x="140" y="27"/>
                        <a:pt x="140" y="28"/>
                      </a:cubicBezTo>
                      <a:cubicBezTo>
                        <a:pt x="139" y="28"/>
                        <a:pt x="138" y="29"/>
                        <a:pt x="137" y="29"/>
                      </a:cubicBezTo>
                      <a:cubicBezTo>
                        <a:pt x="138" y="30"/>
                        <a:pt x="139" y="28"/>
                        <a:pt x="140" y="29"/>
                      </a:cubicBezTo>
                      <a:cubicBezTo>
                        <a:pt x="140" y="31"/>
                        <a:pt x="138" y="31"/>
                        <a:pt x="137" y="33"/>
                      </a:cubicBezTo>
                      <a:cubicBezTo>
                        <a:pt x="136" y="35"/>
                        <a:pt x="135" y="37"/>
                        <a:pt x="134" y="38"/>
                      </a:cubicBezTo>
                      <a:cubicBezTo>
                        <a:pt x="132" y="40"/>
                        <a:pt x="130" y="42"/>
                        <a:pt x="127" y="43"/>
                      </a:cubicBezTo>
                      <a:cubicBezTo>
                        <a:pt x="126" y="44"/>
                        <a:pt x="124" y="46"/>
                        <a:pt x="122" y="46"/>
                      </a:cubicBezTo>
                      <a:cubicBezTo>
                        <a:pt x="122" y="46"/>
                        <a:pt x="122" y="53"/>
                        <a:pt x="121" y="54"/>
                      </a:cubicBezTo>
                      <a:cubicBezTo>
                        <a:pt x="118" y="54"/>
                        <a:pt x="118" y="59"/>
                        <a:pt x="118" y="62"/>
                      </a:cubicBezTo>
                      <a:cubicBezTo>
                        <a:pt x="118" y="63"/>
                        <a:pt x="119" y="64"/>
                        <a:pt x="118" y="65"/>
                      </a:cubicBezTo>
                      <a:cubicBezTo>
                        <a:pt x="117" y="66"/>
                        <a:pt x="116" y="63"/>
                        <a:pt x="115" y="64"/>
                      </a:cubicBezTo>
                      <a:cubicBezTo>
                        <a:pt x="113" y="65"/>
                        <a:pt x="114" y="67"/>
                        <a:pt x="112" y="68"/>
                      </a:cubicBezTo>
                      <a:cubicBezTo>
                        <a:pt x="111" y="68"/>
                        <a:pt x="109" y="66"/>
                        <a:pt x="109" y="69"/>
                      </a:cubicBezTo>
                      <a:cubicBezTo>
                        <a:pt x="107" y="67"/>
                        <a:pt x="106" y="65"/>
                        <a:pt x="106" y="62"/>
                      </a:cubicBezTo>
                      <a:cubicBezTo>
                        <a:pt x="105" y="62"/>
                        <a:pt x="104" y="64"/>
                        <a:pt x="103" y="64"/>
                      </a:cubicBezTo>
                      <a:cubicBezTo>
                        <a:pt x="101" y="65"/>
                        <a:pt x="100" y="66"/>
                        <a:pt x="98" y="66"/>
                      </a:cubicBezTo>
                      <a:cubicBezTo>
                        <a:pt x="97" y="66"/>
                        <a:pt x="95" y="66"/>
                        <a:pt x="95" y="65"/>
                      </a:cubicBezTo>
                      <a:cubicBezTo>
                        <a:pt x="94" y="64"/>
                        <a:pt x="94" y="64"/>
                        <a:pt x="92" y="64"/>
                      </a:cubicBezTo>
                      <a:cubicBezTo>
                        <a:pt x="89" y="64"/>
                        <a:pt x="86" y="64"/>
                        <a:pt x="84" y="65"/>
                      </a:cubicBezTo>
                      <a:cubicBezTo>
                        <a:pt x="82" y="66"/>
                        <a:pt x="78" y="68"/>
                        <a:pt x="77" y="66"/>
                      </a:cubicBezTo>
                      <a:cubicBezTo>
                        <a:pt x="75" y="68"/>
                        <a:pt x="73" y="71"/>
                        <a:pt x="71" y="74"/>
                      </a:cubicBezTo>
                      <a:cubicBezTo>
                        <a:pt x="70" y="74"/>
                        <a:pt x="69" y="77"/>
                        <a:pt x="68" y="77"/>
                      </a:cubicBezTo>
                      <a:cubicBezTo>
                        <a:pt x="67" y="77"/>
                        <a:pt x="66" y="77"/>
                        <a:pt x="65" y="77"/>
                      </a:cubicBezTo>
                      <a:cubicBezTo>
                        <a:pt x="66" y="79"/>
                        <a:pt x="66" y="81"/>
                        <a:pt x="68" y="82"/>
                      </a:cubicBezTo>
                      <a:cubicBezTo>
                        <a:pt x="69" y="83"/>
                        <a:pt x="70" y="83"/>
                        <a:pt x="71" y="84"/>
                      </a:cubicBezTo>
                      <a:cubicBezTo>
                        <a:pt x="72" y="84"/>
                        <a:pt x="72" y="86"/>
                        <a:pt x="73" y="86"/>
                      </a:cubicBezTo>
                      <a:cubicBezTo>
                        <a:pt x="75" y="87"/>
                        <a:pt x="76" y="86"/>
                        <a:pt x="78" y="85"/>
                      </a:cubicBezTo>
                      <a:cubicBezTo>
                        <a:pt x="80" y="85"/>
                        <a:pt x="82" y="87"/>
                        <a:pt x="83" y="87"/>
                      </a:cubicBezTo>
                      <a:cubicBezTo>
                        <a:pt x="82" y="89"/>
                        <a:pt x="71" y="95"/>
                        <a:pt x="75" y="96"/>
                      </a:cubicBezTo>
                      <a:cubicBezTo>
                        <a:pt x="74" y="97"/>
                        <a:pt x="63" y="105"/>
                        <a:pt x="66" y="107"/>
                      </a:cubicBezTo>
                      <a:cubicBezTo>
                        <a:pt x="65" y="107"/>
                        <a:pt x="64" y="107"/>
                        <a:pt x="65" y="108"/>
                      </a:cubicBezTo>
                      <a:cubicBezTo>
                        <a:pt x="66" y="109"/>
                        <a:pt x="67" y="110"/>
                        <a:pt x="67" y="111"/>
                      </a:cubicBezTo>
                      <a:cubicBezTo>
                        <a:pt x="68" y="113"/>
                        <a:pt x="69" y="115"/>
                        <a:pt x="68" y="117"/>
                      </a:cubicBezTo>
                      <a:cubicBezTo>
                        <a:pt x="66" y="116"/>
                        <a:pt x="64" y="114"/>
                        <a:pt x="61" y="114"/>
                      </a:cubicBezTo>
                      <a:cubicBezTo>
                        <a:pt x="62" y="114"/>
                        <a:pt x="62" y="115"/>
                        <a:pt x="62" y="115"/>
                      </a:cubicBezTo>
                      <a:cubicBezTo>
                        <a:pt x="60" y="114"/>
                        <a:pt x="58" y="114"/>
                        <a:pt x="56" y="114"/>
                      </a:cubicBezTo>
                      <a:cubicBezTo>
                        <a:pt x="53" y="114"/>
                        <a:pt x="51" y="116"/>
                        <a:pt x="49" y="115"/>
                      </a:cubicBezTo>
                      <a:cubicBezTo>
                        <a:pt x="46" y="113"/>
                        <a:pt x="46" y="109"/>
                        <a:pt x="43" y="108"/>
                      </a:cubicBezTo>
                      <a:cubicBezTo>
                        <a:pt x="44" y="106"/>
                        <a:pt x="41" y="106"/>
                        <a:pt x="42" y="105"/>
                      </a:cubicBezTo>
                      <a:cubicBezTo>
                        <a:pt x="41" y="104"/>
                        <a:pt x="38" y="104"/>
                        <a:pt x="39" y="102"/>
                      </a:cubicBezTo>
                      <a:cubicBezTo>
                        <a:pt x="38" y="102"/>
                        <a:pt x="37" y="101"/>
                        <a:pt x="35" y="102"/>
                      </a:cubicBezTo>
                      <a:cubicBezTo>
                        <a:pt x="34" y="103"/>
                        <a:pt x="33" y="104"/>
                        <a:pt x="31" y="104"/>
                      </a:cubicBezTo>
                      <a:cubicBezTo>
                        <a:pt x="30" y="104"/>
                        <a:pt x="31" y="106"/>
                        <a:pt x="29" y="106"/>
                      </a:cubicBezTo>
                      <a:cubicBezTo>
                        <a:pt x="27" y="106"/>
                        <a:pt x="26" y="107"/>
                        <a:pt x="24" y="106"/>
                      </a:cubicBezTo>
                      <a:cubicBezTo>
                        <a:pt x="23" y="106"/>
                        <a:pt x="21" y="105"/>
                        <a:pt x="20" y="104"/>
                      </a:cubicBezTo>
                      <a:cubicBezTo>
                        <a:pt x="19" y="103"/>
                        <a:pt x="20" y="101"/>
                        <a:pt x="20" y="100"/>
                      </a:cubicBezTo>
                      <a:cubicBezTo>
                        <a:pt x="19" y="97"/>
                        <a:pt x="14" y="99"/>
                        <a:pt x="13" y="98"/>
                      </a:cubicBezTo>
                      <a:cubicBezTo>
                        <a:pt x="13" y="96"/>
                        <a:pt x="13" y="94"/>
                        <a:pt x="14" y="91"/>
                      </a:cubicBezTo>
                      <a:cubicBezTo>
                        <a:pt x="11" y="92"/>
                        <a:pt x="8" y="94"/>
                        <a:pt x="5" y="94"/>
                      </a:cubicBezTo>
                      <a:cubicBezTo>
                        <a:pt x="5" y="92"/>
                        <a:pt x="7" y="89"/>
                        <a:pt x="4" y="88"/>
                      </a:cubicBezTo>
                      <a:cubicBezTo>
                        <a:pt x="2" y="86"/>
                        <a:pt x="4" y="81"/>
                        <a:pt x="4" y="79"/>
                      </a:cubicBezTo>
                      <a:cubicBezTo>
                        <a:pt x="2" y="79"/>
                        <a:pt x="1" y="79"/>
                        <a:pt x="0" y="79"/>
                      </a:cubicBezTo>
                      <a:cubicBezTo>
                        <a:pt x="0" y="77"/>
                        <a:pt x="0" y="76"/>
                        <a:pt x="0" y="74"/>
                      </a:cubicBezTo>
                      <a:cubicBezTo>
                        <a:pt x="3" y="76"/>
                        <a:pt x="2" y="70"/>
                        <a:pt x="2" y="69"/>
                      </a:cubicBezTo>
                      <a:cubicBezTo>
                        <a:pt x="3" y="69"/>
                        <a:pt x="4" y="70"/>
                        <a:pt x="5" y="70"/>
                      </a:cubicBezTo>
                      <a:cubicBezTo>
                        <a:pt x="5" y="70"/>
                        <a:pt x="6" y="69"/>
                        <a:pt x="6" y="70"/>
                      </a:cubicBezTo>
                      <a:cubicBezTo>
                        <a:pt x="7" y="70"/>
                        <a:pt x="6" y="70"/>
                        <a:pt x="7" y="71"/>
                      </a:cubicBezTo>
                      <a:cubicBezTo>
                        <a:pt x="8" y="71"/>
                        <a:pt x="8" y="71"/>
                        <a:pt x="9" y="72"/>
                      </a:cubicBezTo>
                      <a:cubicBezTo>
                        <a:pt x="11" y="72"/>
                        <a:pt x="13" y="73"/>
                        <a:pt x="15" y="73"/>
                      </a:cubicBezTo>
                      <a:cubicBezTo>
                        <a:pt x="16" y="72"/>
                        <a:pt x="16" y="70"/>
                        <a:pt x="17" y="69"/>
                      </a:cubicBezTo>
                      <a:cubicBezTo>
                        <a:pt x="18" y="66"/>
                        <a:pt x="22" y="69"/>
                        <a:pt x="23" y="67"/>
                      </a:cubicBezTo>
                      <a:cubicBezTo>
                        <a:pt x="20" y="66"/>
                        <a:pt x="23" y="63"/>
                        <a:pt x="24" y="62"/>
                      </a:cubicBezTo>
                      <a:cubicBezTo>
                        <a:pt x="26" y="59"/>
                        <a:pt x="29" y="57"/>
                        <a:pt x="32" y="55"/>
                      </a:cubicBezTo>
                      <a:cubicBezTo>
                        <a:pt x="36" y="53"/>
                        <a:pt x="39" y="52"/>
                        <a:pt x="42" y="50"/>
                      </a:cubicBezTo>
                      <a:cubicBezTo>
                        <a:pt x="45" y="48"/>
                        <a:pt x="41" y="45"/>
                        <a:pt x="40" y="44"/>
                      </a:cubicBezTo>
                      <a:cubicBezTo>
                        <a:pt x="39" y="42"/>
                        <a:pt x="40" y="41"/>
                        <a:pt x="40" y="39"/>
                      </a:cubicBezTo>
                      <a:cubicBezTo>
                        <a:pt x="40" y="37"/>
                        <a:pt x="39" y="35"/>
                        <a:pt x="39" y="33"/>
                      </a:cubicBezTo>
                      <a:cubicBezTo>
                        <a:pt x="38" y="31"/>
                        <a:pt x="38" y="29"/>
                        <a:pt x="39" y="28"/>
                      </a:cubicBezTo>
                      <a:cubicBezTo>
                        <a:pt x="40" y="27"/>
                        <a:pt x="40" y="26"/>
                        <a:pt x="41" y="25"/>
                      </a:cubicBezTo>
                      <a:cubicBezTo>
                        <a:pt x="42" y="19"/>
                        <a:pt x="42" y="12"/>
                        <a:pt x="44" y="6"/>
                      </a:cubicBezTo>
                      <a:cubicBezTo>
                        <a:pt x="49" y="8"/>
                        <a:pt x="54" y="10"/>
                        <a:pt x="59" y="12"/>
                      </a:cubicBezTo>
                      <a:cubicBezTo>
                        <a:pt x="62" y="13"/>
                        <a:pt x="64" y="14"/>
                        <a:pt x="66" y="13"/>
                      </a:cubicBezTo>
                      <a:cubicBezTo>
                        <a:pt x="68" y="13"/>
                        <a:pt x="70" y="12"/>
                        <a:pt x="72" y="11"/>
                      </a:cubicBezTo>
                      <a:cubicBezTo>
                        <a:pt x="72" y="11"/>
                        <a:pt x="72" y="12"/>
                        <a:pt x="72" y="12"/>
                      </a:cubicBezTo>
                      <a:cubicBezTo>
                        <a:pt x="74" y="12"/>
                        <a:pt x="74" y="14"/>
                        <a:pt x="75" y="15"/>
                      </a:cubicBezTo>
                      <a:cubicBezTo>
                        <a:pt x="75" y="16"/>
                        <a:pt x="75" y="17"/>
                        <a:pt x="76" y="18"/>
                      </a:cubicBezTo>
                      <a:cubicBezTo>
                        <a:pt x="77" y="18"/>
                        <a:pt x="77" y="18"/>
                        <a:pt x="77" y="19"/>
                      </a:cubicBezTo>
                      <a:cubicBezTo>
                        <a:pt x="81" y="17"/>
                        <a:pt x="83" y="15"/>
                        <a:pt x="85" y="12"/>
                      </a:cubicBezTo>
                      <a:cubicBezTo>
                        <a:pt x="87" y="9"/>
                        <a:pt x="91" y="7"/>
                        <a:pt x="95" y="7"/>
                      </a:cubicBezTo>
                      <a:cubicBezTo>
                        <a:pt x="97" y="7"/>
                        <a:pt x="99" y="8"/>
                        <a:pt x="100" y="9"/>
                      </a:cubicBezTo>
                      <a:cubicBezTo>
                        <a:pt x="102" y="10"/>
                        <a:pt x="104" y="11"/>
                        <a:pt x="107" y="10"/>
                      </a:cubicBezTo>
                      <a:cubicBezTo>
                        <a:pt x="109" y="10"/>
                        <a:pt x="111" y="10"/>
                        <a:pt x="112" y="11"/>
                      </a:cubicBezTo>
                      <a:cubicBezTo>
                        <a:pt x="114" y="12"/>
                        <a:pt x="116" y="10"/>
                        <a:pt x="117" y="12"/>
                      </a:cubicBezTo>
                      <a:cubicBezTo>
                        <a:pt x="118" y="10"/>
                        <a:pt x="120" y="11"/>
                        <a:pt x="121" y="12"/>
                      </a:cubicBezTo>
                      <a:cubicBezTo>
                        <a:pt x="124" y="13"/>
                        <a:pt x="124" y="12"/>
                        <a:pt x="126" y="10"/>
                      </a:cubicBezTo>
                      <a:cubicBezTo>
                        <a:pt x="127" y="12"/>
                        <a:pt x="127" y="15"/>
                        <a:pt x="129" y="16"/>
                      </a:cubicBezTo>
                      <a:cubicBezTo>
                        <a:pt x="131" y="17"/>
                        <a:pt x="135" y="12"/>
                        <a:pt x="135" y="10"/>
                      </a:cubicBezTo>
                      <a:cubicBezTo>
                        <a:pt x="136" y="10"/>
                        <a:pt x="139" y="10"/>
                        <a:pt x="139" y="12"/>
                      </a:cubicBezTo>
                      <a:cubicBezTo>
                        <a:pt x="140" y="12"/>
                        <a:pt x="141" y="12"/>
                        <a:pt x="142" y="11"/>
                      </a:cubicBezTo>
                      <a:cubicBezTo>
                        <a:pt x="141" y="10"/>
                        <a:pt x="140" y="8"/>
                        <a:pt x="140" y="7"/>
                      </a:cubicBezTo>
                      <a:cubicBezTo>
                        <a:pt x="139" y="4"/>
                        <a:pt x="142" y="4"/>
                        <a:pt x="144" y="3"/>
                      </a:cubicBezTo>
                      <a:cubicBezTo>
                        <a:pt x="146" y="1"/>
                        <a:pt x="148" y="2"/>
                        <a:pt x="151" y="3"/>
                      </a:cubicBezTo>
                      <a:cubicBezTo>
                        <a:pt x="153" y="4"/>
                        <a:pt x="155" y="1"/>
                        <a:pt x="157"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sp>
              <p:nvSpPr>
                <p:cNvPr id="902" name="Freeform 74"/>
                <p:cNvSpPr>
                  <a:spLocks/>
                </p:cNvSpPr>
                <p:nvPr/>
              </p:nvSpPr>
              <p:spPr bwMode="auto">
                <a:xfrm>
                  <a:off x="4632325" y="3232150"/>
                  <a:ext cx="977900" cy="574675"/>
                </a:xfrm>
                <a:custGeom>
                  <a:avLst/>
                  <a:gdLst/>
                  <a:ahLst/>
                  <a:cxnLst>
                    <a:cxn ang="0">
                      <a:pos x="37" y="2"/>
                    </a:cxn>
                    <a:cxn ang="0">
                      <a:pos x="39" y="1"/>
                    </a:cxn>
                    <a:cxn ang="0">
                      <a:pos x="41" y="3"/>
                    </a:cxn>
                    <a:cxn ang="0">
                      <a:pos x="48" y="3"/>
                    </a:cxn>
                    <a:cxn ang="0">
                      <a:pos x="63" y="3"/>
                    </a:cxn>
                    <a:cxn ang="0">
                      <a:pos x="65" y="2"/>
                    </a:cxn>
                    <a:cxn ang="0">
                      <a:pos x="70" y="2"/>
                    </a:cxn>
                    <a:cxn ang="0">
                      <a:pos x="85" y="2"/>
                    </a:cxn>
                    <a:cxn ang="0">
                      <a:pos x="101" y="1"/>
                    </a:cxn>
                    <a:cxn ang="0">
                      <a:pos x="105" y="3"/>
                    </a:cxn>
                    <a:cxn ang="0">
                      <a:pos x="112" y="5"/>
                    </a:cxn>
                    <a:cxn ang="0">
                      <a:pos x="103" y="25"/>
                    </a:cxn>
                    <a:cxn ang="0">
                      <a:pos x="103" y="29"/>
                    </a:cxn>
                    <a:cxn ang="0">
                      <a:pos x="102" y="33"/>
                    </a:cxn>
                    <a:cxn ang="0">
                      <a:pos x="99" y="38"/>
                    </a:cxn>
                    <a:cxn ang="0">
                      <a:pos x="96" y="42"/>
                    </a:cxn>
                    <a:cxn ang="0">
                      <a:pos x="94" y="46"/>
                    </a:cxn>
                    <a:cxn ang="0">
                      <a:pos x="84" y="48"/>
                    </a:cxn>
                    <a:cxn ang="0">
                      <a:pos x="74" y="50"/>
                    </a:cxn>
                    <a:cxn ang="0">
                      <a:pos x="68" y="51"/>
                    </a:cxn>
                    <a:cxn ang="0">
                      <a:pos x="64" y="52"/>
                    </a:cxn>
                    <a:cxn ang="0">
                      <a:pos x="65" y="55"/>
                    </a:cxn>
                    <a:cxn ang="0">
                      <a:pos x="60" y="64"/>
                    </a:cxn>
                    <a:cxn ang="0">
                      <a:pos x="51" y="57"/>
                    </a:cxn>
                    <a:cxn ang="0">
                      <a:pos x="45" y="51"/>
                    </a:cxn>
                    <a:cxn ang="0">
                      <a:pos x="41" y="51"/>
                    </a:cxn>
                    <a:cxn ang="0">
                      <a:pos x="34" y="53"/>
                    </a:cxn>
                    <a:cxn ang="0">
                      <a:pos x="28" y="58"/>
                    </a:cxn>
                    <a:cxn ang="0">
                      <a:pos x="23" y="57"/>
                    </a:cxn>
                    <a:cxn ang="0">
                      <a:pos x="15" y="55"/>
                    </a:cxn>
                    <a:cxn ang="0">
                      <a:pos x="0" y="55"/>
                    </a:cxn>
                    <a:cxn ang="0">
                      <a:pos x="2" y="52"/>
                    </a:cxn>
                    <a:cxn ang="0">
                      <a:pos x="2" y="48"/>
                    </a:cxn>
                    <a:cxn ang="0">
                      <a:pos x="3" y="44"/>
                    </a:cxn>
                    <a:cxn ang="0">
                      <a:pos x="5" y="41"/>
                    </a:cxn>
                    <a:cxn ang="0">
                      <a:pos x="10" y="38"/>
                    </a:cxn>
                    <a:cxn ang="0">
                      <a:pos x="12" y="35"/>
                    </a:cxn>
                    <a:cxn ang="0">
                      <a:pos x="11" y="33"/>
                    </a:cxn>
                    <a:cxn ang="0">
                      <a:pos x="9" y="30"/>
                    </a:cxn>
                    <a:cxn ang="0">
                      <a:pos x="10" y="27"/>
                    </a:cxn>
                    <a:cxn ang="0">
                      <a:pos x="8" y="19"/>
                    </a:cxn>
                    <a:cxn ang="0">
                      <a:pos x="12" y="8"/>
                    </a:cxn>
                    <a:cxn ang="0">
                      <a:pos x="15" y="12"/>
                    </a:cxn>
                    <a:cxn ang="0">
                      <a:pos x="17" y="19"/>
                    </a:cxn>
                    <a:cxn ang="0">
                      <a:pos x="23" y="14"/>
                    </a:cxn>
                    <a:cxn ang="0">
                      <a:pos x="23" y="5"/>
                    </a:cxn>
                    <a:cxn ang="0">
                      <a:pos x="27" y="1"/>
                    </a:cxn>
                    <a:cxn ang="0">
                      <a:pos x="37" y="2"/>
                    </a:cxn>
                  </a:cxnLst>
                  <a:rect l="0" t="0" r="r" b="b"/>
                  <a:pathLst>
                    <a:path w="112" h="66">
                      <a:moveTo>
                        <a:pt x="37" y="2"/>
                      </a:moveTo>
                      <a:cubicBezTo>
                        <a:pt x="38" y="2"/>
                        <a:pt x="38" y="2"/>
                        <a:pt x="39" y="1"/>
                      </a:cubicBezTo>
                      <a:cubicBezTo>
                        <a:pt x="40" y="1"/>
                        <a:pt x="40" y="3"/>
                        <a:pt x="41" y="3"/>
                      </a:cubicBezTo>
                      <a:cubicBezTo>
                        <a:pt x="43" y="4"/>
                        <a:pt x="46" y="3"/>
                        <a:pt x="48" y="3"/>
                      </a:cubicBezTo>
                      <a:cubicBezTo>
                        <a:pt x="53" y="3"/>
                        <a:pt x="58" y="3"/>
                        <a:pt x="63" y="3"/>
                      </a:cubicBezTo>
                      <a:cubicBezTo>
                        <a:pt x="63" y="1"/>
                        <a:pt x="64" y="2"/>
                        <a:pt x="65" y="2"/>
                      </a:cubicBezTo>
                      <a:cubicBezTo>
                        <a:pt x="66" y="3"/>
                        <a:pt x="69" y="2"/>
                        <a:pt x="70" y="2"/>
                      </a:cubicBezTo>
                      <a:cubicBezTo>
                        <a:pt x="75" y="2"/>
                        <a:pt x="80" y="2"/>
                        <a:pt x="85" y="2"/>
                      </a:cubicBezTo>
                      <a:cubicBezTo>
                        <a:pt x="90" y="2"/>
                        <a:pt x="96" y="1"/>
                        <a:pt x="101" y="1"/>
                      </a:cubicBezTo>
                      <a:cubicBezTo>
                        <a:pt x="102" y="2"/>
                        <a:pt x="104" y="3"/>
                        <a:pt x="105" y="3"/>
                      </a:cubicBezTo>
                      <a:cubicBezTo>
                        <a:pt x="107" y="4"/>
                        <a:pt x="110" y="5"/>
                        <a:pt x="112" y="5"/>
                      </a:cubicBezTo>
                      <a:cubicBezTo>
                        <a:pt x="109" y="12"/>
                        <a:pt x="105" y="18"/>
                        <a:pt x="103" y="25"/>
                      </a:cubicBezTo>
                      <a:cubicBezTo>
                        <a:pt x="102" y="27"/>
                        <a:pt x="103" y="28"/>
                        <a:pt x="103" y="29"/>
                      </a:cubicBezTo>
                      <a:cubicBezTo>
                        <a:pt x="104" y="31"/>
                        <a:pt x="103" y="32"/>
                        <a:pt x="102" y="33"/>
                      </a:cubicBezTo>
                      <a:cubicBezTo>
                        <a:pt x="101" y="35"/>
                        <a:pt x="100" y="36"/>
                        <a:pt x="99" y="38"/>
                      </a:cubicBezTo>
                      <a:cubicBezTo>
                        <a:pt x="98" y="39"/>
                        <a:pt x="96" y="40"/>
                        <a:pt x="96" y="42"/>
                      </a:cubicBezTo>
                      <a:cubicBezTo>
                        <a:pt x="94" y="44"/>
                        <a:pt x="97" y="44"/>
                        <a:pt x="94" y="46"/>
                      </a:cubicBezTo>
                      <a:cubicBezTo>
                        <a:pt x="92" y="47"/>
                        <a:pt x="85" y="50"/>
                        <a:pt x="84" y="48"/>
                      </a:cubicBezTo>
                      <a:cubicBezTo>
                        <a:pt x="83" y="50"/>
                        <a:pt x="72" y="48"/>
                        <a:pt x="74" y="50"/>
                      </a:cubicBezTo>
                      <a:cubicBezTo>
                        <a:pt x="72" y="50"/>
                        <a:pt x="70" y="50"/>
                        <a:pt x="68" y="51"/>
                      </a:cubicBezTo>
                      <a:cubicBezTo>
                        <a:pt x="67" y="51"/>
                        <a:pt x="65" y="51"/>
                        <a:pt x="64" y="52"/>
                      </a:cubicBezTo>
                      <a:cubicBezTo>
                        <a:pt x="65" y="53"/>
                        <a:pt x="65" y="54"/>
                        <a:pt x="65" y="55"/>
                      </a:cubicBezTo>
                      <a:cubicBezTo>
                        <a:pt x="65" y="57"/>
                        <a:pt x="62" y="62"/>
                        <a:pt x="60" y="64"/>
                      </a:cubicBezTo>
                      <a:cubicBezTo>
                        <a:pt x="57" y="66"/>
                        <a:pt x="53" y="59"/>
                        <a:pt x="51" y="57"/>
                      </a:cubicBezTo>
                      <a:cubicBezTo>
                        <a:pt x="48" y="56"/>
                        <a:pt x="49" y="51"/>
                        <a:pt x="45" y="51"/>
                      </a:cubicBezTo>
                      <a:cubicBezTo>
                        <a:pt x="47" y="49"/>
                        <a:pt x="42" y="51"/>
                        <a:pt x="41" y="51"/>
                      </a:cubicBezTo>
                      <a:cubicBezTo>
                        <a:pt x="39" y="52"/>
                        <a:pt x="36" y="52"/>
                        <a:pt x="34" y="53"/>
                      </a:cubicBezTo>
                      <a:cubicBezTo>
                        <a:pt x="32" y="55"/>
                        <a:pt x="30" y="57"/>
                        <a:pt x="28" y="58"/>
                      </a:cubicBezTo>
                      <a:cubicBezTo>
                        <a:pt x="26" y="59"/>
                        <a:pt x="25" y="58"/>
                        <a:pt x="23" y="57"/>
                      </a:cubicBezTo>
                      <a:cubicBezTo>
                        <a:pt x="21" y="56"/>
                        <a:pt x="18" y="56"/>
                        <a:pt x="15" y="55"/>
                      </a:cubicBezTo>
                      <a:cubicBezTo>
                        <a:pt x="10" y="55"/>
                        <a:pt x="5" y="54"/>
                        <a:pt x="0" y="55"/>
                      </a:cubicBezTo>
                      <a:cubicBezTo>
                        <a:pt x="0" y="53"/>
                        <a:pt x="2" y="53"/>
                        <a:pt x="2" y="52"/>
                      </a:cubicBezTo>
                      <a:cubicBezTo>
                        <a:pt x="2" y="51"/>
                        <a:pt x="1" y="49"/>
                        <a:pt x="2" y="48"/>
                      </a:cubicBezTo>
                      <a:cubicBezTo>
                        <a:pt x="4" y="49"/>
                        <a:pt x="4" y="45"/>
                        <a:pt x="3" y="44"/>
                      </a:cubicBezTo>
                      <a:cubicBezTo>
                        <a:pt x="3" y="42"/>
                        <a:pt x="4" y="42"/>
                        <a:pt x="5" y="41"/>
                      </a:cubicBezTo>
                      <a:cubicBezTo>
                        <a:pt x="6" y="39"/>
                        <a:pt x="8" y="35"/>
                        <a:pt x="10" y="38"/>
                      </a:cubicBezTo>
                      <a:cubicBezTo>
                        <a:pt x="10" y="37"/>
                        <a:pt x="11" y="36"/>
                        <a:pt x="12" y="35"/>
                      </a:cubicBezTo>
                      <a:cubicBezTo>
                        <a:pt x="11" y="35"/>
                        <a:pt x="10" y="34"/>
                        <a:pt x="11" y="33"/>
                      </a:cubicBezTo>
                      <a:cubicBezTo>
                        <a:pt x="8" y="33"/>
                        <a:pt x="9" y="32"/>
                        <a:pt x="9" y="30"/>
                      </a:cubicBezTo>
                      <a:cubicBezTo>
                        <a:pt x="10" y="29"/>
                        <a:pt x="10" y="28"/>
                        <a:pt x="10" y="27"/>
                      </a:cubicBezTo>
                      <a:cubicBezTo>
                        <a:pt x="8" y="27"/>
                        <a:pt x="8" y="20"/>
                        <a:pt x="8" y="19"/>
                      </a:cubicBezTo>
                      <a:cubicBezTo>
                        <a:pt x="8" y="16"/>
                        <a:pt x="10" y="10"/>
                        <a:pt x="12" y="8"/>
                      </a:cubicBezTo>
                      <a:cubicBezTo>
                        <a:pt x="12" y="10"/>
                        <a:pt x="14" y="11"/>
                        <a:pt x="15" y="12"/>
                      </a:cubicBezTo>
                      <a:cubicBezTo>
                        <a:pt x="15" y="15"/>
                        <a:pt x="15" y="17"/>
                        <a:pt x="17" y="19"/>
                      </a:cubicBezTo>
                      <a:cubicBezTo>
                        <a:pt x="19" y="18"/>
                        <a:pt x="21" y="16"/>
                        <a:pt x="23" y="14"/>
                      </a:cubicBezTo>
                      <a:cubicBezTo>
                        <a:pt x="25" y="11"/>
                        <a:pt x="24" y="9"/>
                        <a:pt x="23" y="5"/>
                      </a:cubicBezTo>
                      <a:cubicBezTo>
                        <a:pt x="23" y="3"/>
                        <a:pt x="25" y="2"/>
                        <a:pt x="27" y="1"/>
                      </a:cubicBezTo>
                      <a:cubicBezTo>
                        <a:pt x="31" y="0"/>
                        <a:pt x="34" y="1"/>
                        <a:pt x="37" y="2"/>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grpSp>
        </p:grpSp>
        <p:sp>
          <p:nvSpPr>
            <p:cNvPr id="872" name="Freeform 76"/>
            <p:cNvSpPr>
              <a:spLocks/>
            </p:cNvSpPr>
            <p:nvPr/>
          </p:nvSpPr>
          <p:spPr bwMode="auto">
            <a:xfrm>
              <a:off x="5086350" y="4295775"/>
              <a:ext cx="322263" cy="184150"/>
            </a:xfrm>
            <a:custGeom>
              <a:avLst/>
              <a:gdLst/>
              <a:ahLst/>
              <a:cxnLst>
                <a:cxn ang="0">
                  <a:pos x="15" y="0"/>
                </a:cxn>
                <a:cxn ang="0">
                  <a:pos x="16" y="1"/>
                </a:cxn>
                <a:cxn ang="0">
                  <a:pos x="21" y="4"/>
                </a:cxn>
                <a:cxn ang="0">
                  <a:pos x="24" y="6"/>
                </a:cxn>
                <a:cxn ang="0">
                  <a:pos x="25" y="4"/>
                </a:cxn>
                <a:cxn ang="0">
                  <a:pos x="29" y="2"/>
                </a:cxn>
                <a:cxn ang="0">
                  <a:pos x="30" y="6"/>
                </a:cxn>
                <a:cxn ang="0">
                  <a:pos x="33" y="10"/>
                </a:cxn>
                <a:cxn ang="0">
                  <a:pos x="36" y="15"/>
                </a:cxn>
                <a:cxn ang="0">
                  <a:pos x="35" y="19"/>
                </a:cxn>
                <a:cxn ang="0">
                  <a:pos x="31" y="19"/>
                </a:cxn>
                <a:cxn ang="0">
                  <a:pos x="30" y="21"/>
                </a:cxn>
                <a:cxn ang="0">
                  <a:pos x="24" y="21"/>
                </a:cxn>
                <a:cxn ang="0">
                  <a:pos x="17" y="18"/>
                </a:cxn>
                <a:cxn ang="0">
                  <a:pos x="12" y="18"/>
                </a:cxn>
                <a:cxn ang="0">
                  <a:pos x="3" y="18"/>
                </a:cxn>
                <a:cxn ang="0">
                  <a:pos x="3" y="14"/>
                </a:cxn>
                <a:cxn ang="0">
                  <a:pos x="0" y="8"/>
                </a:cxn>
                <a:cxn ang="0">
                  <a:pos x="7" y="8"/>
                </a:cxn>
                <a:cxn ang="0">
                  <a:pos x="11" y="5"/>
                </a:cxn>
                <a:cxn ang="0">
                  <a:pos x="15" y="3"/>
                </a:cxn>
                <a:cxn ang="0">
                  <a:pos x="15" y="0"/>
                </a:cxn>
              </a:cxnLst>
              <a:rect l="0" t="0" r="r" b="b"/>
              <a:pathLst>
                <a:path w="37" h="21">
                  <a:moveTo>
                    <a:pt x="15" y="0"/>
                  </a:moveTo>
                  <a:cubicBezTo>
                    <a:pt x="15" y="1"/>
                    <a:pt x="16" y="1"/>
                    <a:pt x="16" y="1"/>
                  </a:cubicBezTo>
                  <a:cubicBezTo>
                    <a:pt x="17" y="3"/>
                    <a:pt x="19" y="3"/>
                    <a:pt x="21" y="4"/>
                  </a:cubicBezTo>
                  <a:cubicBezTo>
                    <a:pt x="20" y="5"/>
                    <a:pt x="23" y="6"/>
                    <a:pt x="24" y="6"/>
                  </a:cubicBezTo>
                  <a:cubicBezTo>
                    <a:pt x="25" y="6"/>
                    <a:pt x="25" y="5"/>
                    <a:pt x="25" y="4"/>
                  </a:cubicBezTo>
                  <a:cubicBezTo>
                    <a:pt x="28" y="6"/>
                    <a:pt x="27" y="2"/>
                    <a:pt x="29" y="2"/>
                  </a:cubicBezTo>
                  <a:cubicBezTo>
                    <a:pt x="32" y="2"/>
                    <a:pt x="31" y="4"/>
                    <a:pt x="30" y="6"/>
                  </a:cubicBezTo>
                  <a:cubicBezTo>
                    <a:pt x="32" y="6"/>
                    <a:pt x="32" y="8"/>
                    <a:pt x="33" y="10"/>
                  </a:cubicBezTo>
                  <a:cubicBezTo>
                    <a:pt x="34" y="11"/>
                    <a:pt x="35" y="13"/>
                    <a:pt x="36" y="15"/>
                  </a:cubicBezTo>
                  <a:cubicBezTo>
                    <a:pt x="36" y="16"/>
                    <a:pt x="37" y="18"/>
                    <a:pt x="35" y="19"/>
                  </a:cubicBezTo>
                  <a:cubicBezTo>
                    <a:pt x="34" y="19"/>
                    <a:pt x="32" y="17"/>
                    <a:pt x="31" y="19"/>
                  </a:cubicBezTo>
                  <a:cubicBezTo>
                    <a:pt x="31" y="21"/>
                    <a:pt x="31" y="21"/>
                    <a:pt x="30" y="21"/>
                  </a:cubicBezTo>
                  <a:cubicBezTo>
                    <a:pt x="28" y="21"/>
                    <a:pt x="26" y="21"/>
                    <a:pt x="24" y="21"/>
                  </a:cubicBezTo>
                  <a:cubicBezTo>
                    <a:pt x="22" y="20"/>
                    <a:pt x="17" y="20"/>
                    <a:pt x="17" y="18"/>
                  </a:cubicBezTo>
                  <a:cubicBezTo>
                    <a:pt x="16" y="19"/>
                    <a:pt x="13" y="18"/>
                    <a:pt x="12" y="18"/>
                  </a:cubicBezTo>
                  <a:cubicBezTo>
                    <a:pt x="9" y="18"/>
                    <a:pt x="6" y="18"/>
                    <a:pt x="3" y="18"/>
                  </a:cubicBezTo>
                  <a:cubicBezTo>
                    <a:pt x="3" y="16"/>
                    <a:pt x="2" y="15"/>
                    <a:pt x="3" y="14"/>
                  </a:cubicBezTo>
                  <a:cubicBezTo>
                    <a:pt x="3" y="12"/>
                    <a:pt x="1" y="9"/>
                    <a:pt x="0" y="8"/>
                  </a:cubicBezTo>
                  <a:cubicBezTo>
                    <a:pt x="2" y="8"/>
                    <a:pt x="4" y="9"/>
                    <a:pt x="7" y="8"/>
                  </a:cubicBezTo>
                  <a:cubicBezTo>
                    <a:pt x="8" y="7"/>
                    <a:pt x="10" y="6"/>
                    <a:pt x="11" y="5"/>
                  </a:cubicBezTo>
                  <a:cubicBezTo>
                    <a:pt x="12" y="5"/>
                    <a:pt x="14" y="5"/>
                    <a:pt x="15" y="3"/>
                  </a:cubicBezTo>
                  <a:cubicBezTo>
                    <a:pt x="15" y="2"/>
                    <a:pt x="13" y="1"/>
                    <a:pt x="15"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lnSpc>
                  <a:spcPts val="300"/>
                </a:lnSpc>
              </a:pPr>
              <a:endParaRPr lang="en-GB" sz="300"/>
            </a:p>
          </p:txBody>
        </p:sp>
      </p:grpSp>
      <p:sp>
        <p:nvSpPr>
          <p:cNvPr id="835" name="Rectangle 8"/>
          <p:cNvSpPr>
            <a:spLocks noChangeArrowheads="1"/>
          </p:cNvSpPr>
          <p:nvPr/>
        </p:nvSpPr>
        <p:spPr bwMode="auto">
          <a:xfrm>
            <a:off x="7077549" y="4250831"/>
            <a:ext cx="342266" cy="769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Richmond upon Thames</a:t>
            </a:r>
            <a:endParaRPr kumimoji="0" lang="en-US" sz="300" b="0" i="0" u="none" strike="noStrike" cap="none" normalizeH="0" baseline="0" dirty="0" smtClean="0">
              <a:ln>
                <a:noFill/>
              </a:ln>
              <a:solidFill>
                <a:schemeClr val="tx1"/>
              </a:solidFill>
              <a:effectLst/>
            </a:endParaRPr>
          </a:p>
        </p:txBody>
      </p:sp>
      <p:sp>
        <p:nvSpPr>
          <p:cNvPr id="836" name="Rectangle 9"/>
          <p:cNvSpPr>
            <a:spLocks noChangeArrowheads="1"/>
          </p:cNvSpPr>
          <p:nvPr/>
        </p:nvSpPr>
        <p:spPr bwMode="auto">
          <a:xfrm>
            <a:off x="7387953" y="3541693"/>
            <a:ext cx="91372"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Brent</a:t>
            </a:r>
            <a:endParaRPr kumimoji="0" lang="en-US" sz="300" b="0" i="0" u="none" strike="noStrike" cap="none" normalizeH="0" baseline="0" dirty="0" smtClean="0">
              <a:ln>
                <a:noFill/>
              </a:ln>
              <a:solidFill>
                <a:schemeClr val="tx1"/>
              </a:solidFill>
              <a:effectLst/>
            </a:endParaRPr>
          </a:p>
        </p:txBody>
      </p:sp>
      <p:sp>
        <p:nvSpPr>
          <p:cNvPr id="837" name="Rectangle 11"/>
          <p:cNvSpPr>
            <a:spLocks noChangeArrowheads="1"/>
          </p:cNvSpPr>
          <p:nvPr/>
        </p:nvSpPr>
        <p:spPr bwMode="auto">
          <a:xfrm>
            <a:off x="7106033" y="3780848"/>
            <a:ext cx="10419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Ealing</a:t>
            </a:r>
            <a:endParaRPr kumimoji="0" lang="en-US" sz="300" b="0" i="0" u="none" strike="noStrike" cap="none" normalizeH="0" baseline="0" dirty="0" smtClean="0">
              <a:ln>
                <a:noFill/>
              </a:ln>
              <a:solidFill>
                <a:schemeClr val="tx1"/>
              </a:solidFill>
              <a:effectLst/>
            </a:endParaRPr>
          </a:p>
        </p:txBody>
      </p:sp>
      <p:sp>
        <p:nvSpPr>
          <p:cNvPr id="838" name="Rectangle 13"/>
          <p:cNvSpPr>
            <a:spLocks noChangeArrowheads="1"/>
          </p:cNvSpPr>
          <p:nvPr/>
        </p:nvSpPr>
        <p:spPr bwMode="auto">
          <a:xfrm>
            <a:off x="7041330" y="3266685"/>
            <a:ext cx="121828"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Harrow</a:t>
            </a:r>
            <a:endParaRPr kumimoji="0" lang="en-US" sz="300" b="0" i="0" u="none" strike="noStrike" cap="none" normalizeH="0" baseline="0" dirty="0" smtClean="0">
              <a:ln>
                <a:noFill/>
              </a:ln>
              <a:solidFill>
                <a:schemeClr val="tx1"/>
              </a:solidFill>
              <a:effectLst/>
            </a:endParaRPr>
          </a:p>
        </p:txBody>
      </p:sp>
      <p:sp>
        <p:nvSpPr>
          <p:cNvPr id="839" name="Rectangle 15"/>
          <p:cNvSpPr>
            <a:spLocks noChangeArrowheads="1"/>
          </p:cNvSpPr>
          <p:nvPr/>
        </p:nvSpPr>
        <p:spPr bwMode="auto">
          <a:xfrm>
            <a:off x="6619109" y="3780848"/>
            <a:ext cx="16350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Hillingdon</a:t>
            </a:r>
            <a:endParaRPr kumimoji="0" lang="en-US" sz="300" b="0" i="0" u="none" strike="noStrike" cap="none" normalizeH="0" baseline="0" dirty="0" smtClean="0">
              <a:ln>
                <a:noFill/>
              </a:ln>
              <a:solidFill>
                <a:schemeClr val="tx1"/>
              </a:solidFill>
              <a:effectLst/>
            </a:endParaRPr>
          </a:p>
        </p:txBody>
      </p:sp>
      <p:sp>
        <p:nvSpPr>
          <p:cNvPr id="840" name="Rectangle 21"/>
          <p:cNvSpPr>
            <a:spLocks noChangeArrowheads="1"/>
          </p:cNvSpPr>
          <p:nvPr/>
        </p:nvSpPr>
        <p:spPr bwMode="auto">
          <a:xfrm>
            <a:off x="7551606" y="3140519"/>
            <a:ext cx="112210"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Barnet</a:t>
            </a:r>
            <a:endParaRPr kumimoji="0" lang="en-US" sz="300" b="0" i="0" u="none" strike="noStrike" cap="none" normalizeH="0" baseline="0" dirty="0" smtClean="0">
              <a:ln>
                <a:noFill/>
              </a:ln>
              <a:solidFill>
                <a:schemeClr val="tx1"/>
              </a:solidFill>
              <a:effectLst/>
            </a:endParaRPr>
          </a:p>
        </p:txBody>
      </p:sp>
      <p:sp>
        <p:nvSpPr>
          <p:cNvPr id="841" name="Rectangle 23"/>
          <p:cNvSpPr>
            <a:spLocks noChangeArrowheads="1"/>
          </p:cNvSpPr>
          <p:nvPr/>
        </p:nvSpPr>
        <p:spPr bwMode="auto">
          <a:xfrm>
            <a:off x="8995928" y="4123114"/>
            <a:ext cx="113814"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Bexley</a:t>
            </a:r>
            <a:endParaRPr kumimoji="0" lang="en-US" sz="300" b="0" i="0" u="none" strike="noStrike" cap="none" normalizeH="0" baseline="0" dirty="0" smtClean="0">
              <a:ln>
                <a:noFill/>
              </a:ln>
              <a:solidFill>
                <a:schemeClr val="tx1"/>
              </a:solidFill>
              <a:effectLst/>
            </a:endParaRPr>
          </a:p>
        </p:txBody>
      </p:sp>
      <p:sp>
        <p:nvSpPr>
          <p:cNvPr id="842" name="Rectangle 25"/>
          <p:cNvSpPr>
            <a:spLocks noChangeArrowheads="1"/>
          </p:cNvSpPr>
          <p:nvPr/>
        </p:nvSpPr>
        <p:spPr bwMode="auto">
          <a:xfrm>
            <a:off x="8697001" y="4673124"/>
            <a:ext cx="139462"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Bromley</a:t>
            </a:r>
            <a:endParaRPr kumimoji="0" lang="en-US" sz="300" b="0" i="0" u="none" strike="noStrike" cap="none" normalizeH="0" baseline="0" dirty="0" smtClean="0">
              <a:ln>
                <a:noFill/>
              </a:ln>
              <a:solidFill>
                <a:schemeClr val="tx1"/>
              </a:solidFill>
              <a:effectLst/>
            </a:endParaRPr>
          </a:p>
        </p:txBody>
      </p:sp>
      <p:sp>
        <p:nvSpPr>
          <p:cNvPr id="843" name="Rectangle 27"/>
          <p:cNvSpPr>
            <a:spLocks noChangeArrowheads="1"/>
          </p:cNvSpPr>
          <p:nvPr/>
        </p:nvSpPr>
        <p:spPr bwMode="auto">
          <a:xfrm>
            <a:off x="7723778" y="3557206"/>
            <a:ext cx="142668"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Camden</a:t>
            </a:r>
            <a:endParaRPr kumimoji="0" lang="en-US" sz="300" b="0" i="0" u="none" strike="noStrike" cap="none" normalizeH="0" baseline="0" dirty="0" smtClean="0">
              <a:ln>
                <a:noFill/>
              </a:ln>
              <a:solidFill>
                <a:schemeClr val="tx1"/>
              </a:solidFill>
              <a:effectLst/>
            </a:endParaRPr>
          </a:p>
        </p:txBody>
      </p:sp>
      <p:sp>
        <p:nvSpPr>
          <p:cNvPr id="844" name="Rectangle 29"/>
          <p:cNvSpPr>
            <a:spLocks noChangeArrowheads="1"/>
          </p:cNvSpPr>
          <p:nvPr/>
        </p:nvSpPr>
        <p:spPr bwMode="auto">
          <a:xfrm>
            <a:off x="8103639" y="4787148"/>
            <a:ext cx="142668"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Croydon</a:t>
            </a:r>
            <a:endParaRPr kumimoji="0" lang="en-US" sz="300" b="0" i="0" u="none" strike="noStrike" cap="none" normalizeH="0" baseline="0" dirty="0" smtClean="0">
              <a:ln>
                <a:noFill/>
              </a:ln>
              <a:solidFill>
                <a:schemeClr val="tx1"/>
              </a:solidFill>
              <a:effectLst/>
            </a:endParaRPr>
          </a:p>
        </p:txBody>
      </p:sp>
      <p:sp>
        <p:nvSpPr>
          <p:cNvPr id="845" name="Rectangle 31"/>
          <p:cNvSpPr>
            <a:spLocks noChangeArrowheads="1"/>
          </p:cNvSpPr>
          <p:nvPr/>
        </p:nvSpPr>
        <p:spPr bwMode="auto">
          <a:xfrm>
            <a:off x="8088174" y="2928390"/>
            <a:ext cx="11541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Enfield</a:t>
            </a:r>
            <a:endParaRPr kumimoji="0" lang="en-US" sz="300" b="0" i="0" u="none" strike="noStrike" cap="none" normalizeH="0" baseline="0" dirty="0" smtClean="0">
              <a:ln>
                <a:noFill/>
              </a:ln>
              <a:solidFill>
                <a:schemeClr val="tx1"/>
              </a:solidFill>
              <a:effectLst/>
            </a:endParaRPr>
          </a:p>
        </p:txBody>
      </p:sp>
      <p:sp>
        <p:nvSpPr>
          <p:cNvPr id="846" name="Rectangle 33"/>
          <p:cNvSpPr>
            <a:spLocks noChangeArrowheads="1"/>
          </p:cNvSpPr>
          <p:nvPr/>
        </p:nvSpPr>
        <p:spPr bwMode="auto">
          <a:xfrm>
            <a:off x="8604270" y="3994046"/>
            <a:ext cx="181140"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Greenwich</a:t>
            </a:r>
            <a:endParaRPr kumimoji="0" lang="en-US" sz="300" b="0" i="0" u="none" strike="noStrike" cap="none" normalizeH="0" baseline="0" dirty="0" smtClean="0">
              <a:ln>
                <a:noFill/>
              </a:ln>
              <a:solidFill>
                <a:schemeClr val="tx1"/>
              </a:solidFill>
              <a:effectLst/>
            </a:endParaRPr>
          </a:p>
        </p:txBody>
      </p:sp>
      <p:sp>
        <p:nvSpPr>
          <p:cNvPr id="847" name="Rectangle 35"/>
          <p:cNvSpPr>
            <a:spLocks noChangeArrowheads="1"/>
          </p:cNvSpPr>
          <p:nvPr/>
        </p:nvSpPr>
        <p:spPr bwMode="auto">
          <a:xfrm>
            <a:off x="7958671" y="3275729"/>
            <a:ext cx="150682"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Haringey</a:t>
            </a:r>
            <a:endParaRPr kumimoji="0" lang="en-US" sz="300" b="0" i="0" u="none" strike="noStrike" cap="none" normalizeH="0" baseline="0" dirty="0" smtClean="0">
              <a:ln>
                <a:noFill/>
              </a:ln>
              <a:solidFill>
                <a:schemeClr val="tx1"/>
              </a:solidFill>
              <a:effectLst/>
            </a:endParaRPr>
          </a:p>
        </p:txBody>
      </p:sp>
      <p:sp>
        <p:nvSpPr>
          <p:cNvPr id="848" name="Rectangle 37"/>
          <p:cNvSpPr>
            <a:spLocks noChangeArrowheads="1"/>
          </p:cNvSpPr>
          <p:nvPr/>
        </p:nvSpPr>
        <p:spPr bwMode="auto">
          <a:xfrm>
            <a:off x="9250830" y="3324493"/>
            <a:ext cx="150682"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Havering</a:t>
            </a:r>
            <a:endParaRPr kumimoji="0" lang="en-US" sz="300" b="0" i="0" u="none" strike="noStrike" cap="none" normalizeH="0" baseline="0" dirty="0" smtClean="0">
              <a:ln>
                <a:noFill/>
              </a:ln>
              <a:solidFill>
                <a:schemeClr val="tx1"/>
              </a:solidFill>
              <a:effectLst/>
            </a:endParaRPr>
          </a:p>
        </p:txBody>
      </p:sp>
      <p:sp>
        <p:nvSpPr>
          <p:cNvPr id="849" name="Rectangle 39"/>
          <p:cNvSpPr>
            <a:spLocks noChangeArrowheads="1"/>
          </p:cNvSpPr>
          <p:nvPr/>
        </p:nvSpPr>
        <p:spPr bwMode="auto">
          <a:xfrm>
            <a:off x="8334429" y="4257275"/>
            <a:ext cx="169918"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Lewisham</a:t>
            </a:r>
            <a:endParaRPr kumimoji="0" lang="en-US" sz="300" b="0" i="0" u="none" strike="noStrike" cap="none" normalizeH="0" baseline="0" dirty="0" smtClean="0">
              <a:ln>
                <a:noFill/>
              </a:ln>
              <a:solidFill>
                <a:schemeClr val="tx1"/>
              </a:solidFill>
              <a:effectLst/>
            </a:endParaRPr>
          </a:p>
        </p:txBody>
      </p:sp>
      <p:sp>
        <p:nvSpPr>
          <p:cNvPr id="850" name="Rectangle 41"/>
          <p:cNvSpPr>
            <a:spLocks noChangeArrowheads="1"/>
          </p:cNvSpPr>
          <p:nvPr/>
        </p:nvSpPr>
        <p:spPr bwMode="auto">
          <a:xfrm>
            <a:off x="7652755" y="4475261"/>
            <a:ext cx="118622"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Merton</a:t>
            </a:r>
            <a:endParaRPr kumimoji="0" lang="en-US" sz="300" b="0" i="0" u="none" strike="noStrike" cap="none" normalizeH="0" baseline="0" dirty="0" smtClean="0">
              <a:ln>
                <a:noFill/>
              </a:ln>
              <a:solidFill>
                <a:schemeClr val="tx1"/>
              </a:solidFill>
              <a:effectLst/>
            </a:endParaRPr>
          </a:p>
        </p:txBody>
      </p:sp>
      <p:sp>
        <p:nvSpPr>
          <p:cNvPr id="851" name="Rectangle 43"/>
          <p:cNvSpPr>
            <a:spLocks noChangeArrowheads="1"/>
          </p:cNvSpPr>
          <p:nvPr/>
        </p:nvSpPr>
        <p:spPr bwMode="auto">
          <a:xfrm>
            <a:off x="8527800" y="3705605"/>
            <a:ext cx="149080"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Newham</a:t>
            </a:r>
            <a:endParaRPr kumimoji="0" lang="en-US" sz="300" b="0" i="0" u="none" strike="noStrike" cap="none" normalizeH="0" baseline="0" dirty="0" smtClean="0">
              <a:ln>
                <a:noFill/>
              </a:ln>
              <a:solidFill>
                <a:schemeClr val="tx1"/>
              </a:solidFill>
              <a:effectLst/>
            </a:endParaRPr>
          </a:p>
        </p:txBody>
      </p:sp>
      <p:sp>
        <p:nvSpPr>
          <p:cNvPr id="852" name="Rectangle 45"/>
          <p:cNvSpPr>
            <a:spLocks noChangeArrowheads="1"/>
          </p:cNvSpPr>
          <p:nvPr/>
        </p:nvSpPr>
        <p:spPr bwMode="auto">
          <a:xfrm>
            <a:off x="8683000" y="3335436"/>
            <a:ext cx="173124"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Redbridge</a:t>
            </a:r>
            <a:endParaRPr kumimoji="0" lang="en-US" sz="300" b="0" i="0" u="none" strike="noStrike" cap="none" normalizeH="0" baseline="0" dirty="0" smtClean="0">
              <a:ln>
                <a:noFill/>
              </a:ln>
              <a:solidFill>
                <a:schemeClr val="tx1"/>
              </a:solidFill>
              <a:effectLst/>
            </a:endParaRPr>
          </a:p>
        </p:txBody>
      </p:sp>
      <p:sp>
        <p:nvSpPr>
          <p:cNvPr id="853" name="Rectangle 52"/>
          <p:cNvSpPr>
            <a:spLocks noChangeArrowheads="1"/>
          </p:cNvSpPr>
          <p:nvPr/>
        </p:nvSpPr>
        <p:spPr bwMode="auto">
          <a:xfrm>
            <a:off x="7737899" y="4762834"/>
            <a:ext cx="110608"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Sutton</a:t>
            </a:r>
            <a:endParaRPr kumimoji="0" lang="en-US" sz="300" b="0" i="0" u="none" strike="noStrike" cap="none" normalizeH="0" baseline="0" dirty="0" smtClean="0">
              <a:ln>
                <a:noFill/>
              </a:ln>
              <a:solidFill>
                <a:schemeClr val="tx1"/>
              </a:solidFill>
              <a:effectLst/>
            </a:endParaRPr>
          </a:p>
        </p:txBody>
      </p:sp>
      <p:sp>
        <p:nvSpPr>
          <p:cNvPr id="854" name="Rectangle 54"/>
          <p:cNvSpPr>
            <a:spLocks noChangeArrowheads="1"/>
          </p:cNvSpPr>
          <p:nvPr/>
        </p:nvSpPr>
        <p:spPr bwMode="auto">
          <a:xfrm>
            <a:off x="8303173" y="3323853"/>
            <a:ext cx="202895" cy="769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lang="en-US" sz="300" dirty="0" smtClean="0">
                <a:solidFill>
                  <a:srgbClr val="FFFFFF"/>
                </a:solidFill>
              </a:rPr>
              <a:t>Waltham Forest</a:t>
            </a:r>
            <a:endParaRPr kumimoji="0" lang="en-US" sz="300" b="0" i="0" u="none" strike="noStrike" cap="none" normalizeH="0" baseline="0" dirty="0" smtClean="0">
              <a:ln>
                <a:noFill/>
              </a:ln>
              <a:solidFill>
                <a:schemeClr val="tx1"/>
              </a:solidFill>
              <a:effectLst/>
            </a:endParaRPr>
          </a:p>
        </p:txBody>
      </p:sp>
      <p:sp>
        <p:nvSpPr>
          <p:cNvPr id="855" name="Rectangle 55"/>
          <p:cNvSpPr>
            <a:spLocks noChangeArrowheads="1"/>
          </p:cNvSpPr>
          <p:nvPr/>
        </p:nvSpPr>
        <p:spPr bwMode="auto">
          <a:xfrm>
            <a:off x="8204959" y="3538762"/>
            <a:ext cx="14747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Hackney</a:t>
            </a:r>
            <a:endParaRPr kumimoji="0" lang="en-US" sz="300" b="0" i="0" u="none" strike="noStrike" cap="none" normalizeH="0" baseline="0" dirty="0" smtClean="0">
              <a:ln>
                <a:noFill/>
              </a:ln>
              <a:solidFill>
                <a:schemeClr val="tx1"/>
              </a:solidFill>
              <a:effectLst/>
            </a:endParaRPr>
          </a:p>
        </p:txBody>
      </p:sp>
      <p:sp>
        <p:nvSpPr>
          <p:cNvPr id="856" name="Rectangle 56"/>
          <p:cNvSpPr>
            <a:spLocks noChangeArrowheads="1"/>
          </p:cNvSpPr>
          <p:nvPr/>
        </p:nvSpPr>
        <p:spPr bwMode="auto">
          <a:xfrm>
            <a:off x="7986025" y="3564208"/>
            <a:ext cx="141064"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Islington</a:t>
            </a:r>
            <a:endParaRPr kumimoji="0" lang="en-US" sz="300" b="0" i="0" u="none" strike="noStrike" cap="none" normalizeH="0" baseline="0" dirty="0" smtClean="0">
              <a:ln>
                <a:noFill/>
              </a:ln>
              <a:solidFill>
                <a:schemeClr val="tx1"/>
              </a:solidFill>
              <a:effectLst/>
            </a:endParaRPr>
          </a:p>
        </p:txBody>
      </p:sp>
      <p:sp>
        <p:nvSpPr>
          <p:cNvPr id="857" name="Rectangle 57"/>
          <p:cNvSpPr>
            <a:spLocks noChangeArrowheads="1"/>
          </p:cNvSpPr>
          <p:nvPr/>
        </p:nvSpPr>
        <p:spPr bwMode="auto">
          <a:xfrm>
            <a:off x="7713356" y="3827005"/>
            <a:ext cx="295998" cy="3847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Westminster</a:t>
            </a:r>
            <a:endParaRPr kumimoji="0" lang="en-US" sz="300" b="0" i="0" u="none" strike="noStrike" cap="none" normalizeH="0" baseline="0" dirty="0" smtClean="0">
              <a:ln>
                <a:noFill/>
              </a:ln>
              <a:solidFill>
                <a:schemeClr val="tx1"/>
              </a:solidFill>
              <a:effectLst/>
            </a:endParaRPr>
          </a:p>
        </p:txBody>
      </p:sp>
      <p:sp>
        <p:nvSpPr>
          <p:cNvPr id="858" name="Rectangle 58"/>
          <p:cNvSpPr>
            <a:spLocks noChangeArrowheads="1"/>
          </p:cNvSpPr>
          <p:nvPr/>
        </p:nvSpPr>
        <p:spPr bwMode="auto">
          <a:xfrm rot="3547794">
            <a:off x="7528644" y="3878792"/>
            <a:ext cx="326019" cy="769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algn="ctr" defTabSz="914400" fontAlgn="base">
              <a:lnSpc>
                <a:spcPts val="300"/>
              </a:lnSpc>
              <a:spcBef>
                <a:spcPct val="0"/>
              </a:spcBef>
              <a:spcAft>
                <a:spcPct val="0"/>
              </a:spcAft>
            </a:pPr>
            <a:r>
              <a:rPr lang="en-US" sz="300" dirty="0" smtClean="0">
                <a:solidFill>
                  <a:srgbClr val="FFFFFF"/>
                </a:solidFill>
              </a:rPr>
              <a:t>Kensington and Chelsea</a:t>
            </a:r>
          </a:p>
        </p:txBody>
      </p:sp>
      <p:sp>
        <p:nvSpPr>
          <p:cNvPr id="859" name="Rectangle 59"/>
          <p:cNvSpPr>
            <a:spLocks noChangeArrowheads="1"/>
          </p:cNvSpPr>
          <p:nvPr/>
        </p:nvSpPr>
        <p:spPr bwMode="auto">
          <a:xfrm rot="3576077">
            <a:off x="7401567" y="3934172"/>
            <a:ext cx="408472" cy="769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Hammersmith and </a:t>
            </a:r>
            <a:r>
              <a:rPr kumimoji="0" lang="en-US" sz="300" b="0" i="0" u="none" strike="noStrike" cap="none" normalizeH="0" baseline="0" dirty="0" err="1" smtClean="0">
                <a:ln>
                  <a:noFill/>
                </a:ln>
                <a:solidFill>
                  <a:srgbClr val="FFFFFF"/>
                </a:solidFill>
                <a:effectLst/>
              </a:rPr>
              <a:t>Fulham</a:t>
            </a:r>
            <a:endParaRPr kumimoji="0" lang="en-US" sz="300" b="0" i="0" u="none" strike="noStrike" cap="none" normalizeH="0" baseline="0" dirty="0" smtClean="0">
              <a:ln>
                <a:noFill/>
              </a:ln>
              <a:solidFill>
                <a:schemeClr val="tx1"/>
              </a:solidFill>
              <a:effectLst/>
            </a:endParaRPr>
          </a:p>
        </p:txBody>
      </p:sp>
      <p:sp>
        <p:nvSpPr>
          <p:cNvPr id="860" name="Rectangle 61"/>
          <p:cNvSpPr>
            <a:spLocks noChangeArrowheads="1"/>
          </p:cNvSpPr>
          <p:nvPr/>
        </p:nvSpPr>
        <p:spPr bwMode="auto">
          <a:xfrm>
            <a:off x="6849372" y="4047055"/>
            <a:ext cx="365551" cy="3847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Hounslow</a:t>
            </a:r>
            <a:endParaRPr kumimoji="0" lang="en-US" sz="300" b="0" i="0" u="none" strike="noStrike" cap="none" normalizeH="0" baseline="0" dirty="0" smtClean="0">
              <a:ln>
                <a:noFill/>
              </a:ln>
              <a:solidFill>
                <a:schemeClr val="tx1"/>
              </a:solidFill>
              <a:effectLst/>
            </a:endParaRPr>
          </a:p>
        </p:txBody>
      </p:sp>
      <p:sp>
        <p:nvSpPr>
          <p:cNvPr id="861" name="Rectangle 63"/>
          <p:cNvSpPr>
            <a:spLocks noChangeArrowheads="1"/>
          </p:cNvSpPr>
          <p:nvPr/>
        </p:nvSpPr>
        <p:spPr bwMode="auto">
          <a:xfrm>
            <a:off x="8220172" y="3701712"/>
            <a:ext cx="207086" cy="769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Tower Hamlets</a:t>
            </a:r>
            <a:endParaRPr kumimoji="0" lang="en-US" sz="300" b="0" i="0" u="none" strike="noStrike" cap="none" normalizeH="0" baseline="0" dirty="0" smtClean="0">
              <a:ln>
                <a:noFill/>
              </a:ln>
              <a:solidFill>
                <a:schemeClr val="tx1"/>
              </a:solidFill>
              <a:effectLst/>
            </a:endParaRPr>
          </a:p>
        </p:txBody>
      </p:sp>
      <p:sp>
        <p:nvSpPr>
          <p:cNvPr id="862" name="Rectangle 41"/>
          <p:cNvSpPr>
            <a:spLocks noChangeArrowheads="1"/>
          </p:cNvSpPr>
          <p:nvPr/>
        </p:nvSpPr>
        <p:spPr bwMode="auto">
          <a:xfrm>
            <a:off x="7597734" y="4199173"/>
            <a:ext cx="21159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Wandsworth</a:t>
            </a:r>
            <a:endParaRPr kumimoji="0" lang="en-US" sz="300" b="0" i="0" u="none" strike="noStrike" cap="none" normalizeH="0" baseline="0" dirty="0" smtClean="0">
              <a:ln>
                <a:noFill/>
              </a:ln>
              <a:solidFill>
                <a:schemeClr val="tx1"/>
              </a:solidFill>
              <a:effectLst/>
            </a:endParaRPr>
          </a:p>
        </p:txBody>
      </p:sp>
      <p:sp>
        <p:nvSpPr>
          <p:cNvPr id="863" name="Rectangle 45"/>
          <p:cNvSpPr>
            <a:spLocks noChangeArrowheads="1"/>
          </p:cNvSpPr>
          <p:nvPr/>
        </p:nvSpPr>
        <p:spPr bwMode="auto">
          <a:xfrm>
            <a:off x="8837604" y="3615332"/>
            <a:ext cx="328807" cy="769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Barking and Dagenham</a:t>
            </a:r>
            <a:endParaRPr kumimoji="0" lang="en-US" sz="300" b="0" i="0" u="none" strike="noStrike" cap="none" normalizeH="0" baseline="0" dirty="0" smtClean="0">
              <a:ln>
                <a:noFill/>
              </a:ln>
              <a:solidFill>
                <a:schemeClr val="tx1"/>
              </a:solidFill>
              <a:effectLst/>
            </a:endParaRPr>
          </a:p>
        </p:txBody>
      </p:sp>
      <p:sp>
        <p:nvSpPr>
          <p:cNvPr id="864" name="Rectangle 8"/>
          <p:cNvSpPr>
            <a:spLocks noChangeArrowheads="1"/>
          </p:cNvSpPr>
          <p:nvPr/>
        </p:nvSpPr>
        <p:spPr bwMode="auto">
          <a:xfrm>
            <a:off x="7277419" y="4509962"/>
            <a:ext cx="215058" cy="11541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Kingston upon Thames</a:t>
            </a:r>
            <a:endParaRPr kumimoji="0" lang="en-US" sz="300" b="0" i="0" u="none" strike="noStrike" cap="none" normalizeH="0" baseline="0" dirty="0" smtClean="0">
              <a:ln>
                <a:noFill/>
              </a:ln>
              <a:solidFill>
                <a:schemeClr val="tx1"/>
              </a:solidFill>
              <a:effectLst/>
            </a:endParaRPr>
          </a:p>
        </p:txBody>
      </p:sp>
      <p:sp>
        <p:nvSpPr>
          <p:cNvPr id="865" name="Rectangle 41"/>
          <p:cNvSpPr>
            <a:spLocks noChangeArrowheads="1"/>
          </p:cNvSpPr>
          <p:nvPr/>
        </p:nvSpPr>
        <p:spPr bwMode="auto">
          <a:xfrm>
            <a:off x="7937060" y="4131241"/>
            <a:ext cx="14747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Lambeth</a:t>
            </a:r>
            <a:endParaRPr kumimoji="0" lang="en-US" sz="300" b="0" i="0" u="none" strike="noStrike" cap="none" normalizeH="0" baseline="0" dirty="0" smtClean="0">
              <a:ln>
                <a:noFill/>
              </a:ln>
              <a:solidFill>
                <a:schemeClr val="tx1"/>
              </a:solidFill>
              <a:effectLst/>
            </a:endParaRPr>
          </a:p>
        </p:txBody>
      </p:sp>
      <p:sp>
        <p:nvSpPr>
          <p:cNvPr id="866" name="Rectangle 41"/>
          <p:cNvSpPr>
            <a:spLocks noChangeArrowheads="1"/>
          </p:cNvSpPr>
          <p:nvPr/>
        </p:nvSpPr>
        <p:spPr bwMode="auto">
          <a:xfrm>
            <a:off x="8093977" y="3922390"/>
            <a:ext cx="179536"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err="1" smtClean="0">
                <a:ln>
                  <a:noFill/>
                </a:ln>
                <a:solidFill>
                  <a:srgbClr val="FFFFFF"/>
                </a:solidFill>
                <a:effectLst/>
              </a:rPr>
              <a:t>Southwark</a:t>
            </a:r>
            <a:endParaRPr kumimoji="0" lang="en-US" sz="300" b="0" i="0" u="none" strike="noStrike" cap="none" normalizeH="0" baseline="0" dirty="0" smtClean="0">
              <a:ln>
                <a:noFill/>
              </a:ln>
              <a:solidFill>
                <a:schemeClr val="tx1"/>
              </a:solidFill>
              <a:effectLst/>
            </a:endParaRPr>
          </a:p>
        </p:txBody>
      </p:sp>
      <p:sp>
        <p:nvSpPr>
          <p:cNvPr id="867" name="Rectangle 56"/>
          <p:cNvSpPr>
            <a:spLocks noChangeArrowheads="1"/>
          </p:cNvSpPr>
          <p:nvPr/>
        </p:nvSpPr>
        <p:spPr bwMode="auto">
          <a:xfrm>
            <a:off x="8084097" y="3787789"/>
            <a:ext cx="65724" cy="3847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300"/>
              </a:lnSpc>
              <a:spcBef>
                <a:spcPct val="0"/>
              </a:spcBef>
              <a:spcAft>
                <a:spcPct val="0"/>
              </a:spcAft>
              <a:buClrTx/>
              <a:buSzTx/>
              <a:buFontTx/>
              <a:buNone/>
              <a:tabLst/>
            </a:pPr>
            <a:r>
              <a:rPr kumimoji="0" lang="en-US" sz="300" b="0" i="0" u="none" strike="noStrike" cap="none" normalizeH="0" baseline="0" dirty="0" smtClean="0">
                <a:ln>
                  <a:noFill/>
                </a:ln>
                <a:solidFill>
                  <a:srgbClr val="FFFFFF"/>
                </a:solidFill>
                <a:effectLst/>
              </a:rPr>
              <a:t>City</a:t>
            </a:r>
            <a:endParaRPr kumimoji="0" lang="en-US" sz="300" b="0" i="0" u="none" strike="noStrike" cap="none" normalizeH="0" baseline="0" dirty="0" smtClean="0">
              <a:ln>
                <a:noFill/>
              </a:ln>
              <a:solidFill>
                <a:schemeClr val="tx1"/>
              </a:solidFill>
              <a:effectLst/>
            </a:endParaRPr>
          </a:p>
        </p:txBody>
      </p:sp>
    </p:spTree>
    <p:custDataLst>
      <p:tags r:id="rId1"/>
    </p:custData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London boroughs</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135</a:t>
            </a:fld>
            <a:endParaRPr lang="en-GB"/>
          </a:p>
        </p:txBody>
      </p:sp>
      <p:grpSp>
        <p:nvGrpSpPr>
          <p:cNvPr id="3" name="Group 223"/>
          <p:cNvGrpSpPr/>
          <p:nvPr/>
        </p:nvGrpSpPr>
        <p:grpSpPr>
          <a:xfrm>
            <a:off x="1818306" y="1254587"/>
            <a:ext cx="7704857" cy="5936280"/>
            <a:chOff x="2057400" y="2227263"/>
            <a:chExt cx="6459538" cy="4976812"/>
          </a:xfrm>
          <a:solidFill>
            <a:srgbClr val="EB8C00"/>
          </a:solidFill>
        </p:grpSpPr>
        <p:sp>
          <p:nvSpPr>
            <p:cNvPr id="27" name="Freeform 34"/>
            <p:cNvSpPr>
              <a:spLocks/>
            </p:cNvSpPr>
            <p:nvPr/>
          </p:nvSpPr>
          <p:spPr bwMode="auto">
            <a:xfrm>
              <a:off x="4816475" y="4479925"/>
              <a:ext cx="574675" cy="1204913"/>
            </a:xfrm>
            <a:custGeom>
              <a:avLst/>
              <a:gdLst/>
              <a:ahLst/>
              <a:cxnLst>
                <a:cxn ang="0">
                  <a:pos x="36" y="0"/>
                </a:cxn>
                <a:cxn ang="0">
                  <a:pos x="38" y="5"/>
                </a:cxn>
                <a:cxn ang="0">
                  <a:pos x="39" y="9"/>
                </a:cxn>
                <a:cxn ang="0">
                  <a:pos x="37" y="12"/>
                </a:cxn>
                <a:cxn ang="0">
                  <a:pos x="35" y="17"/>
                </a:cxn>
                <a:cxn ang="0">
                  <a:pos x="39" y="21"/>
                </a:cxn>
                <a:cxn ang="0">
                  <a:pos x="38" y="31"/>
                </a:cxn>
                <a:cxn ang="0">
                  <a:pos x="39" y="35"/>
                </a:cxn>
                <a:cxn ang="0">
                  <a:pos x="41" y="39"/>
                </a:cxn>
                <a:cxn ang="0">
                  <a:pos x="37" y="40"/>
                </a:cxn>
                <a:cxn ang="0">
                  <a:pos x="42" y="43"/>
                </a:cxn>
                <a:cxn ang="0">
                  <a:pos x="44" y="48"/>
                </a:cxn>
                <a:cxn ang="0">
                  <a:pos x="48" y="54"/>
                </a:cxn>
                <a:cxn ang="0">
                  <a:pos x="51" y="51"/>
                </a:cxn>
                <a:cxn ang="0">
                  <a:pos x="54" y="61"/>
                </a:cxn>
                <a:cxn ang="0">
                  <a:pos x="50" y="70"/>
                </a:cxn>
                <a:cxn ang="0">
                  <a:pos x="45" y="77"/>
                </a:cxn>
                <a:cxn ang="0">
                  <a:pos x="49" y="86"/>
                </a:cxn>
                <a:cxn ang="0">
                  <a:pos x="55" y="106"/>
                </a:cxn>
                <a:cxn ang="0">
                  <a:pos x="56" y="110"/>
                </a:cxn>
                <a:cxn ang="0">
                  <a:pos x="59" y="112"/>
                </a:cxn>
                <a:cxn ang="0">
                  <a:pos x="61" y="120"/>
                </a:cxn>
                <a:cxn ang="0">
                  <a:pos x="64" y="121"/>
                </a:cxn>
                <a:cxn ang="0">
                  <a:pos x="65" y="124"/>
                </a:cxn>
                <a:cxn ang="0">
                  <a:pos x="58" y="125"/>
                </a:cxn>
                <a:cxn ang="0">
                  <a:pos x="51" y="120"/>
                </a:cxn>
                <a:cxn ang="0">
                  <a:pos x="44" y="120"/>
                </a:cxn>
                <a:cxn ang="0">
                  <a:pos x="37" y="120"/>
                </a:cxn>
                <a:cxn ang="0">
                  <a:pos x="31" y="125"/>
                </a:cxn>
                <a:cxn ang="0">
                  <a:pos x="26" y="132"/>
                </a:cxn>
                <a:cxn ang="0">
                  <a:pos x="24" y="135"/>
                </a:cxn>
                <a:cxn ang="0">
                  <a:pos x="18" y="135"/>
                </a:cxn>
                <a:cxn ang="0">
                  <a:pos x="17" y="138"/>
                </a:cxn>
                <a:cxn ang="0">
                  <a:pos x="10" y="135"/>
                </a:cxn>
                <a:cxn ang="0">
                  <a:pos x="8" y="136"/>
                </a:cxn>
                <a:cxn ang="0">
                  <a:pos x="5" y="135"/>
                </a:cxn>
                <a:cxn ang="0">
                  <a:pos x="7" y="133"/>
                </a:cxn>
                <a:cxn ang="0">
                  <a:pos x="8" y="131"/>
                </a:cxn>
                <a:cxn ang="0">
                  <a:pos x="11" y="126"/>
                </a:cxn>
                <a:cxn ang="0">
                  <a:pos x="13" y="121"/>
                </a:cxn>
                <a:cxn ang="0">
                  <a:pos x="13" y="110"/>
                </a:cxn>
                <a:cxn ang="0">
                  <a:pos x="16" y="111"/>
                </a:cxn>
                <a:cxn ang="0">
                  <a:pos x="14" y="106"/>
                </a:cxn>
                <a:cxn ang="0">
                  <a:pos x="11" y="102"/>
                </a:cxn>
                <a:cxn ang="0">
                  <a:pos x="13" y="99"/>
                </a:cxn>
                <a:cxn ang="0">
                  <a:pos x="15" y="94"/>
                </a:cxn>
                <a:cxn ang="0">
                  <a:pos x="7" y="92"/>
                </a:cxn>
                <a:cxn ang="0">
                  <a:pos x="7" y="86"/>
                </a:cxn>
                <a:cxn ang="0">
                  <a:pos x="9" y="82"/>
                </a:cxn>
                <a:cxn ang="0">
                  <a:pos x="4" y="78"/>
                </a:cxn>
                <a:cxn ang="0">
                  <a:pos x="2" y="68"/>
                </a:cxn>
                <a:cxn ang="0">
                  <a:pos x="7" y="55"/>
                </a:cxn>
                <a:cxn ang="0">
                  <a:pos x="8" y="55"/>
                </a:cxn>
                <a:cxn ang="0">
                  <a:pos x="10" y="52"/>
                </a:cxn>
                <a:cxn ang="0">
                  <a:pos x="15" y="49"/>
                </a:cxn>
                <a:cxn ang="0">
                  <a:pos x="17" y="42"/>
                </a:cxn>
                <a:cxn ang="0">
                  <a:pos x="20" y="39"/>
                </a:cxn>
                <a:cxn ang="0">
                  <a:pos x="22" y="34"/>
                </a:cxn>
                <a:cxn ang="0">
                  <a:pos x="23" y="29"/>
                </a:cxn>
                <a:cxn ang="0">
                  <a:pos x="26" y="19"/>
                </a:cxn>
                <a:cxn ang="0">
                  <a:pos x="28" y="5"/>
                </a:cxn>
                <a:cxn ang="0">
                  <a:pos x="36" y="0"/>
                </a:cxn>
              </a:cxnLst>
              <a:rect l="0" t="0" r="r" b="b"/>
              <a:pathLst>
                <a:path w="66" h="138">
                  <a:moveTo>
                    <a:pt x="36" y="0"/>
                  </a:moveTo>
                  <a:cubicBezTo>
                    <a:pt x="36" y="2"/>
                    <a:pt x="38" y="3"/>
                    <a:pt x="38" y="5"/>
                  </a:cubicBezTo>
                  <a:cubicBezTo>
                    <a:pt x="38" y="5"/>
                    <a:pt x="37" y="10"/>
                    <a:pt x="39" y="9"/>
                  </a:cubicBezTo>
                  <a:cubicBezTo>
                    <a:pt x="39" y="10"/>
                    <a:pt x="37" y="11"/>
                    <a:pt x="37" y="12"/>
                  </a:cubicBezTo>
                  <a:cubicBezTo>
                    <a:pt x="36" y="13"/>
                    <a:pt x="36" y="17"/>
                    <a:pt x="35" y="17"/>
                  </a:cubicBezTo>
                  <a:cubicBezTo>
                    <a:pt x="33" y="17"/>
                    <a:pt x="38" y="20"/>
                    <a:pt x="39" y="21"/>
                  </a:cubicBezTo>
                  <a:cubicBezTo>
                    <a:pt x="44" y="23"/>
                    <a:pt x="39" y="28"/>
                    <a:pt x="38" y="31"/>
                  </a:cubicBezTo>
                  <a:cubicBezTo>
                    <a:pt x="37" y="32"/>
                    <a:pt x="39" y="33"/>
                    <a:pt x="39" y="35"/>
                  </a:cubicBezTo>
                  <a:cubicBezTo>
                    <a:pt x="39" y="36"/>
                    <a:pt x="41" y="38"/>
                    <a:pt x="41" y="39"/>
                  </a:cubicBezTo>
                  <a:cubicBezTo>
                    <a:pt x="40" y="39"/>
                    <a:pt x="39" y="40"/>
                    <a:pt x="37" y="40"/>
                  </a:cubicBezTo>
                  <a:cubicBezTo>
                    <a:pt x="39" y="41"/>
                    <a:pt x="41" y="42"/>
                    <a:pt x="42" y="43"/>
                  </a:cubicBezTo>
                  <a:cubicBezTo>
                    <a:pt x="45" y="44"/>
                    <a:pt x="44" y="45"/>
                    <a:pt x="44" y="48"/>
                  </a:cubicBezTo>
                  <a:cubicBezTo>
                    <a:pt x="45" y="50"/>
                    <a:pt x="46" y="52"/>
                    <a:pt x="48" y="54"/>
                  </a:cubicBezTo>
                  <a:cubicBezTo>
                    <a:pt x="50" y="55"/>
                    <a:pt x="50" y="52"/>
                    <a:pt x="51" y="51"/>
                  </a:cubicBezTo>
                  <a:cubicBezTo>
                    <a:pt x="52" y="55"/>
                    <a:pt x="54" y="58"/>
                    <a:pt x="54" y="61"/>
                  </a:cubicBezTo>
                  <a:cubicBezTo>
                    <a:pt x="54" y="65"/>
                    <a:pt x="51" y="67"/>
                    <a:pt x="50" y="70"/>
                  </a:cubicBezTo>
                  <a:cubicBezTo>
                    <a:pt x="48" y="73"/>
                    <a:pt x="46" y="74"/>
                    <a:pt x="45" y="77"/>
                  </a:cubicBezTo>
                  <a:cubicBezTo>
                    <a:pt x="44" y="80"/>
                    <a:pt x="47" y="83"/>
                    <a:pt x="49" y="86"/>
                  </a:cubicBezTo>
                  <a:cubicBezTo>
                    <a:pt x="52" y="91"/>
                    <a:pt x="55" y="100"/>
                    <a:pt x="55" y="106"/>
                  </a:cubicBezTo>
                  <a:cubicBezTo>
                    <a:pt x="56" y="108"/>
                    <a:pt x="56" y="109"/>
                    <a:pt x="56" y="110"/>
                  </a:cubicBezTo>
                  <a:cubicBezTo>
                    <a:pt x="57" y="111"/>
                    <a:pt x="58" y="111"/>
                    <a:pt x="59" y="112"/>
                  </a:cubicBezTo>
                  <a:cubicBezTo>
                    <a:pt x="61" y="114"/>
                    <a:pt x="61" y="117"/>
                    <a:pt x="61" y="120"/>
                  </a:cubicBezTo>
                  <a:cubicBezTo>
                    <a:pt x="63" y="119"/>
                    <a:pt x="63" y="120"/>
                    <a:pt x="64" y="121"/>
                  </a:cubicBezTo>
                  <a:cubicBezTo>
                    <a:pt x="65" y="120"/>
                    <a:pt x="66" y="123"/>
                    <a:pt x="65" y="124"/>
                  </a:cubicBezTo>
                  <a:cubicBezTo>
                    <a:pt x="63" y="125"/>
                    <a:pt x="60" y="126"/>
                    <a:pt x="58" y="125"/>
                  </a:cubicBezTo>
                  <a:cubicBezTo>
                    <a:pt x="55" y="124"/>
                    <a:pt x="54" y="121"/>
                    <a:pt x="51" y="120"/>
                  </a:cubicBezTo>
                  <a:cubicBezTo>
                    <a:pt x="48" y="120"/>
                    <a:pt x="46" y="120"/>
                    <a:pt x="44" y="120"/>
                  </a:cubicBezTo>
                  <a:cubicBezTo>
                    <a:pt x="42" y="120"/>
                    <a:pt x="39" y="119"/>
                    <a:pt x="37" y="120"/>
                  </a:cubicBezTo>
                  <a:cubicBezTo>
                    <a:pt x="35" y="120"/>
                    <a:pt x="33" y="124"/>
                    <a:pt x="31" y="125"/>
                  </a:cubicBezTo>
                  <a:cubicBezTo>
                    <a:pt x="29" y="127"/>
                    <a:pt x="28" y="130"/>
                    <a:pt x="26" y="132"/>
                  </a:cubicBezTo>
                  <a:cubicBezTo>
                    <a:pt x="25" y="134"/>
                    <a:pt x="25" y="135"/>
                    <a:pt x="24" y="135"/>
                  </a:cubicBezTo>
                  <a:cubicBezTo>
                    <a:pt x="22" y="136"/>
                    <a:pt x="18" y="137"/>
                    <a:pt x="18" y="135"/>
                  </a:cubicBezTo>
                  <a:cubicBezTo>
                    <a:pt x="18" y="136"/>
                    <a:pt x="18" y="137"/>
                    <a:pt x="17" y="138"/>
                  </a:cubicBezTo>
                  <a:cubicBezTo>
                    <a:pt x="15" y="137"/>
                    <a:pt x="13" y="136"/>
                    <a:pt x="10" y="135"/>
                  </a:cubicBezTo>
                  <a:cubicBezTo>
                    <a:pt x="9" y="135"/>
                    <a:pt x="9" y="135"/>
                    <a:pt x="8" y="136"/>
                  </a:cubicBezTo>
                  <a:cubicBezTo>
                    <a:pt x="7" y="137"/>
                    <a:pt x="6" y="136"/>
                    <a:pt x="5" y="135"/>
                  </a:cubicBezTo>
                  <a:cubicBezTo>
                    <a:pt x="5" y="134"/>
                    <a:pt x="6" y="134"/>
                    <a:pt x="7" y="133"/>
                  </a:cubicBezTo>
                  <a:cubicBezTo>
                    <a:pt x="8" y="132"/>
                    <a:pt x="8" y="132"/>
                    <a:pt x="8" y="131"/>
                  </a:cubicBezTo>
                  <a:cubicBezTo>
                    <a:pt x="8" y="129"/>
                    <a:pt x="10" y="127"/>
                    <a:pt x="11" y="126"/>
                  </a:cubicBezTo>
                  <a:cubicBezTo>
                    <a:pt x="13" y="125"/>
                    <a:pt x="14" y="124"/>
                    <a:pt x="13" y="121"/>
                  </a:cubicBezTo>
                  <a:cubicBezTo>
                    <a:pt x="13" y="118"/>
                    <a:pt x="13" y="114"/>
                    <a:pt x="13" y="110"/>
                  </a:cubicBezTo>
                  <a:cubicBezTo>
                    <a:pt x="14" y="111"/>
                    <a:pt x="15" y="111"/>
                    <a:pt x="16" y="111"/>
                  </a:cubicBezTo>
                  <a:cubicBezTo>
                    <a:pt x="15" y="109"/>
                    <a:pt x="15" y="107"/>
                    <a:pt x="14" y="106"/>
                  </a:cubicBezTo>
                  <a:cubicBezTo>
                    <a:pt x="12" y="107"/>
                    <a:pt x="12" y="104"/>
                    <a:pt x="11" y="102"/>
                  </a:cubicBezTo>
                  <a:cubicBezTo>
                    <a:pt x="11" y="101"/>
                    <a:pt x="12" y="100"/>
                    <a:pt x="13" y="99"/>
                  </a:cubicBezTo>
                  <a:cubicBezTo>
                    <a:pt x="14" y="98"/>
                    <a:pt x="14" y="96"/>
                    <a:pt x="15" y="94"/>
                  </a:cubicBezTo>
                  <a:cubicBezTo>
                    <a:pt x="12" y="95"/>
                    <a:pt x="8" y="96"/>
                    <a:pt x="7" y="92"/>
                  </a:cubicBezTo>
                  <a:cubicBezTo>
                    <a:pt x="6" y="90"/>
                    <a:pt x="6" y="88"/>
                    <a:pt x="7" y="86"/>
                  </a:cubicBezTo>
                  <a:cubicBezTo>
                    <a:pt x="7" y="85"/>
                    <a:pt x="8" y="83"/>
                    <a:pt x="9" y="82"/>
                  </a:cubicBezTo>
                  <a:cubicBezTo>
                    <a:pt x="6" y="81"/>
                    <a:pt x="4" y="81"/>
                    <a:pt x="4" y="78"/>
                  </a:cubicBezTo>
                  <a:cubicBezTo>
                    <a:pt x="4" y="74"/>
                    <a:pt x="3" y="71"/>
                    <a:pt x="2" y="68"/>
                  </a:cubicBezTo>
                  <a:cubicBezTo>
                    <a:pt x="1" y="62"/>
                    <a:pt x="0" y="57"/>
                    <a:pt x="7" y="55"/>
                  </a:cubicBezTo>
                  <a:cubicBezTo>
                    <a:pt x="7" y="55"/>
                    <a:pt x="8" y="55"/>
                    <a:pt x="8" y="55"/>
                  </a:cubicBezTo>
                  <a:cubicBezTo>
                    <a:pt x="9" y="54"/>
                    <a:pt x="9" y="53"/>
                    <a:pt x="10" y="52"/>
                  </a:cubicBezTo>
                  <a:cubicBezTo>
                    <a:pt x="12" y="51"/>
                    <a:pt x="14" y="51"/>
                    <a:pt x="15" y="49"/>
                  </a:cubicBezTo>
                  <a:cubicBezTo>
                    <a:pt x="15" y="47"/>
                    <a:pt x="16" y="44"/>
                    <a:pt x="17" y="42"/>
                  </a:cubicBezTo>
                  <a:cubicBezTo>
                    <a:pt x="18" y="41"/>
                    <a:pt x="18" y="39"/>
                    <a:pt x="20" y="39"/>
                  </a:cubicBezTo>
                  <a:cubicBezTo>
                    <a:pt x="21" y="38"/>
                    <a:pt x="21" y="36"/>
                    <a:pt x="22" y="34"/>
                  </a:cubicBezTo>
                  <a:cubicBezTo>
                    <a:pt x="18" y="34"/>
                    <a:pt x="23" y="30"/>
                    <a:pt x="23" y="29"/>
                  </a:cubicBezTo>
                  <a:cubicBezTo>
                    <a:pt x="25" y="26"/>
                    <a:pt x="25" y="22"/>
                    <a:pt x="26" y="19"/>
                  </a:cubicBezTo>
                  <a:cubicBezTo>
                    <a:pt x="26" y="14"/>
                    <a:pt x="26" y="10"/>
                    <a:pt x="28" y="5"/>
                  </a:cubicBezTo>
                  <a:cubicBezTo>
                    <a:pt x="29" y="1"/>
                    <a:pt x="33" y="2"/>
                    <a:pt x="36"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28" name="Freeform 40"/>
            <p:cNvSpPr>
              <a:spLocks/>
            </p:cNvSpPr>
            <p:nvPr/>
          </p:nvSpPr>
          <p:spPr bwMode="auto">
            <a:xfrm>
              <a:off x="4851400" y="3659188"/>
              <a:ext cx="522288" cy="698500"/>
            </a:xfrm>
            <a:custGeom>
              <a:avLst/>
              <a:gdLst/>
              <a:ahLst/>
              <a:cxnLst>
                <a:cxn ang="0">
                  <a:pos x="32" y="14"/>
                </a:cxn>
                <a:cxn ang="0">
                  <a:pos x="37" y="19"/>
                </a:cxn>
                <a:cxn ang="0">
                  <a:pos x="44" y="21"/>
                </a:cxn>
                <a:cxn ang="0">
                  <a:pos x="46" y="26"/>
                </a:cxn>
                <a:cxn ang="0">
                  <a:pos x="46" y="29"/>
                </a:cxn>
                <a:cxn ang="0">
                  <a:pos x="48" y="30"/>
                </a:cxn>
                <a:cxn ang="0">
                  <a:pos x="54" y="33"/>
                </a:cxn>
                <a:cxn ang="0">
                  <a:pos x="58" y="36"/>
                </a:cxn>
                <a:cxn ang="0">
                  <a:pos x="59" y="40"/>
                </a:cxn>
                <a:cxn ang="0">
                  <a:pos x="52" y="40"/>
                </a:cxn>
                <a:cxn ang="0">
                  <a:pos x="51" y="51"/>
                </a:cxn>
                <a:cxn ang="0">
                  <a:pos x="43" y="58"/>
                </a:cxn>
                <a:cxn ang="0">
                  <a:pos x="44" y="65"/>
                </a:cxn>
                <a:cxn ang="0">
                  <a:pos x="49" y="67"/>
                </a:cxn>
                <a:cxn ang="0">
                  <a:pos x="52" y="69"/>
                </a:cxn>
                <a:cxn ang="0">
                  <a:pos x="52" y="72"/>
                </a:cxn>
                <a:cxn ang="0">
                  <a:pos x="51" y="79"/>
                </a:cxn>
                <a:cxn ang="0">
                  <a:pos x="46" y="76"/>
                </a:cxn>
                <a:cxn ang="0">
                  <a:pos x="42" y="73"/>
                </a:cxn>
                <a:cxn ang="0">
                  <a:pos x="40" y="77"/>
                </a:cxn>
                <a:cxn ang="0">
                  <a:pos x="35" y="80"/>
                </a:cxn>
                <a:cxn ang="0">
                  <a:pos x="34" y="77"/>
                </a:cxn>
                <a:cxn ang="0">
                  <a:pos x="32" y="75"/>
                </a:cxn>
                <a:cxn ang="0">
                  <a:pos x="28" y="69"/>
                </a:cxn>
                <a:cxn ang="0">
                  <a:pos x="26" y="67"/>
                </a:cxn>
                <a:cxn ang="0">
                  <a:pos x="25" y="65"/>
                </a:cxn>
                <a:cxn ang="0">
                  <a:pos x="19" y="63"/>
                </a:cxn>
                <a:cxn ang="0">
                  <a:pos x="19" y="53"/>
                </a:cxn>
                <a:cxn ang="0">
                  <a:pos x="15" y="42"/>
                </a:cxn>
                <a:cxn ang="0">
                  <a:pos x="2" y="23"/>
                </a:cxn>
                <a:cxn ang="0">
                  <a:pos x="2" y="19"/>
                </a:cxn>
                <a:cxn ang="0">
                  <a:pos x="1" y="12"/>
                </a:cxn>
                <a:cxn ang="0">
                  <a:pos x="6" y="6"/>
                </a:cxn>
                <a:cxn ang="0">
                  <a:pos x="16" y="2"/>
                </a:cxn>
                <a:cxn ang="0">
                  <a:pos x="20" y="2"/>
                </a:cxn>
                <a:cxn ang="0">
                  <a:pos x="24" y="7"/>
                </a:cxn>
                <a:cxn ang="0">
                  <a:pos x="28" y="10"/>
                </a:cxn>
                <a:cxn ang="0">
                  <a:pos x="32" y="14"/>
                </a:cxn>
              </a:cxnLst>
              <a:rect l="0" t="0" r="r" b="b"/>
              <a:pathLst>
                <a:path w="60" h="80">
                  <a:moveTo>
                    <a:pt x="32" y="14"/>
                  </a:moveTo>
                  <a:cubicBezTo>
                    <a:pt x="33" y="16"/>
                    <a:pt x="35" y="17"/>
                    <a:pt x="37" y="19"/>
                  </a:cubicBezTo>
                  <a:cubicBezTo>
                    <a:pt x="39" y="21"/>
                    <a:pt x="42" y="19"/>
                    <a:pt x="44" y="21"/>
                  </a:cubicBezTo>
                  <a:cubicBezTo>
                    <a:pt x="46" y="22"/>
                    <a:pt x="46" y="24"/>
                    <a:pt x="46" y="26"/>
                  </a:cubicBezTo>
                  <a:cubicBezTo>
                    <a:pt x="46" y="27"/>
                    <a:pt x="46" y="28"/>
                    <a:pt x="46" y="29"/>
                  </a:cubicBezTo>
                  <a:cubicBezTo>
                    <a:pt x="46" y="31"/>
                    <a:pt x="48" y="29"/>
                    <a:pt x="48" y="30"/>
                  </a:cubicBezTo>
                  <a:cubicBezTo>
                    <a:pt x="49" y="32"/>
                    <a:pt x="51" y="33"/>
                    <a:pt x="54" y="33"/>
                  </a:cubicBezTo>
                  <a:cubicBezTo>
                    <a:pt x="56" y="33"/>
                    <a:pt x="57" y="34"/>
                    <a:pt x="58" y="36"/>
                  </a:cubicBezTo>
                  <a:cubicBezTo>
                    <a:pt x="58" y="37"/>
                    <a:pt x="60" y="39"/>
                    <a:pt x="59" y="40"/>
                  </a:cubicBezTo>
                  <a:cubicBezTo>
                    <a:pt x="58" y="42"/>
                    <a:pt x="54" y="40"/>
                    <a:pt x="52" y="40"/>
                  </a:cubicBezTo>
                  <a:cubicBezTo>
                    <a:pt x="53" y="44"/>
                    <a:pt x="52" y="48"/>
                    <a:pt x="51" y="51"/>
                  </a:cubicBezTo>
                  <a:cubicBezTo>
                    <a:pt x="49" y="55"/>
                    <a:pt x="46" y="56"/>
                    <a:pt x="43" y="58"/>
                  </a:cubicBezTo>
                  <a:cubicBezTo>
                    <a:pt x="41" y="60"/>
                    <a:pt x="42" y="63"/>
                    <a:pt x="44" y="65"/>
                  </a:cubicBezTo>
                  <a:cubicBezTo>
                    <a:pt x="45" y="66"/>
                    <a:pt x="47" y="66"/>
                    <a:pt x="49" y="67"/>
                  </a:cubicBezTo>
                  <a:cubicBezTo>
                    <a:pt x="50" y="68"/>
                    <a:pt x="50" y="70"/>
                    <a:pt x="52" y="69"/>
                  </a:cubicBezTo>
                  <a:cubicBezTo>
                    <a:pt x="53" y="70"/>
                    <a:pt x="51" y="71"/>
                    <a:pt x="52" y="72"/>
                  </a:cubicBezTo>
                  <a:cubicBezTo>
                    <a:pt x="54" y="73"/>
                    <a:pt x="52" y="78"/>
                    <a:pt x="51" y="79"/>
                  </a:cubicBezTo>
                  <a:cubicBezTo>
                    <a:pt x="49" y="78"/>
                    <a:pt x="48" y="77"/>
                    <a:pt x="46" y="76"/>
                  </a:cubicBezTo>
                  <a:cubicBezTo>
                    <a:pt x="44" y="76"/>
                    <a:pt x="44" y="74"/>
                    <a:pt x="42" y="73"/>
                  </a:cubicBezTo>
                  <a:cubicBezTo>
                    <a:pt x="41" y="73"/>
                    <a:pt x="41" y="77"/>
                    <a:pt x="40" y="77"/>
                  </a:cubicBezTo>
                  <a:cubicBezTo>
                    <a:pt x="39" y="79"/>
                    <a:pt x="37" y="79"/>
                    <a:pt x="35" y="80"/>
                  </a:cubicBezTo>
                  <a:cubicBezTo>
                    <a:pt x="34" y="79"/>
                    <a:pt x="34" y="78"/>
                    <a:pt x="34" y="77"/>
                  </a:cubicBezTo>
                  <a:cubicBezTo>
                    <a:pt x="33" y="75"/>
                    <a:pt x="32" y="76"/>
                    <a:pt x="32" y="75"/>
                  </a:cubicBezTo>
                  <a:cubicBezTo>
                    <a:pt x="31" y="73"/>
                    <a:pt x="24" y="72"/>
                    <a:pt x="28" y="69"/>
                  </a:cubicBezTo>
                  <a:cubicBezTo>
                    <a:pt x="27" y="69"/>
                    <a:pt x="26" y="68"/>
                    <a:pt x="26" y="67"/>
                  </a:cubicBezTo>
                  <a:cubicBezTo>
                    <a:pt x="25" y="67"/>
                    <a:pt x="26" y="65"/>
                    <a:pt x="25" y="65"/>
                  </a:cubicBezTo>
                  <a:cubicBezTo>
                    <a:pt x="24" y="63"/>
                    <a:pt x="21" y="63"/>
                    <a:pt x="19" y="63"/>
                  </a:cubicBezTo>
                  <a:cubicBezTo>
                    <a:pt x="19" y="60"/>
                    <a:pt x="20" y="56"/>
                    <a:pt x="19" y="53"/>
                  </a:cubicBezTo>
                  <a:cubicBezTo>
                    <a:pt x="17" y="49"/>
                    <a:pt x="16" y="45"/>
                    <a:pt x="15" y="42"/>
                  </a:cubicBezTo>
                  <a:cubicBezTo>
                    <a:pt x="13" y="34"/>
                    <a:pt x="5" y="30"/>
                    <a:pt x="2" y="23"/>
                  </a:cubicBezTo>
                  <a:cubicBezTo>
                    <a:pt x="2" y="22"/>
                    <a:pt x="2" y="20"/>
                    <a:pt x="2" y="19"/>
                  </a:cubicBezTo>
                  <a:cubicBezTo>
                    <a:pt x="2" y="16"/>
                    <a:pt x="2" y="14"/>
                    <a:pt x="1" y="12"/>
                  </a:cubicBezTo>
                  <a:cubicBezTo>
                    <a:pt x="0" y="9"/>
                    <a:pt x="4" y="7"/>
                    <a:pt x="6" y="6"/>
                  </a:cubicBezTo>
                  <a:cubicBezTo>
                    <a:pt x="9" y="4"/>
                    <a:pt x="12" y="3"/>
                    <a:pt x="16" y="2"/>
                  </a:cubicBezTo>
                  <a:cubicBezTo>
                    <a:pt x="16" y="2"/>
                    <a:pt x="22" y="0"/>
                    <a:pt x="20" y="2"/>
                  </a:cubicBezTo>
                  <a:cubicBezTo>
                    <a:pt x="23" y="2"/>
                    <a:pt x="23" y="5"/>
                    <a:pt x="24" y="7"/>
                  </a:cubicBezTo>
                  <a:cubicBezTo>
                    <a:pt x="25" y="8"/>
                    <a:pt x="27" y="9"/>
                    <a:pt x="28" y="10"/>
                  </a:cubicBezTo>
                  <a:cubicBezTo>
                    <a:pt x="29" y="11"/>
                    <a:pt x="31" y="13"/>
                    <a:pt x="32" y="14"/>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29" name="Freeform 50"/>
            <p:cNvSpPr>
              <a:spLocks/>
            </p:cNvSpPr>
            <p:nvPr/>
          </p:nvSpPr>
          <p:spPr bwMode="auto">
            <a:xfrm>
              <a:off x="5138738" y="3624263"/>
              <a:ext cx="681038" cy="723900"/>
            </a:xfrm>
            <a:custGeom>
              <a:avLst/>
              <a:gdLst/>
              <a:ahLst/>
              <a:cxnLst>
                <a:cxn ang="0">
                  <a:pos x="38" y="0"/>
                </a:cxn>
                <a:cxn ang="0">
                  <a:pos x="41" y="8"/>
                </a:cxn>
                <a:cxn ang="0">
                  <a:pos x="44" y="10"/>
                </a:cxn>
                <a:cxn ang="0">
                  <a:pos x="46" y="13"/>
                </a:cxn>
                <a:cxn ang="0">
                  <a:pos x="51" y="18"/>
                </a:cxn>
                <a:cxn ang="0">
                  <a:pos x="51" y="21"/>
                </a:cxn>
                <a:cxn ang="0">
                  <a:pos x="54" y="23"/>
                </a:cxn>
                <a:cxn ang="0">
                  <a:pos x="57" y="22"/>
                </a:cxn>
                <a:cxn ang="0">
                  <a:pos x="61" y="23"/>
                </a:cxn>
                <a:cxn ang="0">
                  <a:pos x="64" y="23"/>
                </a:cxn>
                <a:cxn ang="0">
                  <a:pos x="68" y="23"/>
                </a:cxn>
                <a:cxn ang="0">
                  <a:pos x="72" y="28"/>
                </a:cxn>
                <a:cxn ang="0">
                  <a:pos x="78" y="36"/>
                </a:cxn>
                <a:cxn ang="0">
                  <a:pos x="78" y="47"/>
                </a:cxn>
                <a:cxn ang="0">
                  <a:pos x="72" y="47"/>
                </a:cxn>
                <a:cxn ang="0">
                  <a:pos x="67" y="48"/>
                </a:cxn>
                <a:cxn ang="0">
                  <a:pos x="59" y="53"/>
                </a:cxn>
                <a:cxn ang="0">
                  <a:pos x="54" y="58"/>
                </a:cxn>
                <a:cxn ang="0">
                  <a:pos x="49" y="58"/>
                </a:cxn>
                <a:cxn ang="0">
                  <a:pos x="45" y="60"/>
                </a:cxn>
                <a:cxn ang="0">
                  <a:pos x="42" y="61"/>
                </a:cxn>
                <a:cxn ang="0">
                  <a:pos x="39" y="59"/>
                </a:cxn>
                <a:cxn ang="0">
                  <a:pos x="39" y="63"/>
                </a:cxn>
                <a:cxn ang="0">
                  <a:pos x="36" y="63"/>
                </a:cxn>
                <a:cxn ang="0">
                  <a:pos x="32" y="66"/>
                </a:cxn>
                <a:cxn ang="0">
                  <a:pos x="26" y="71"/>
                </a:cxn>
                <a:cxn ang="0">
                  <a:pos x="24" y="79"/>
                </a:cxn>
                <a:cxn ang="0">
                  <a:pos x="20" y="81"/>
                </a:cxn>
                <a:cxn ang="0">
                  <a:pos x="20" y="76"/>
                </a:cxn>
                <a:cxn ang="0">
                  <a:pos x="19" y="73"/>
                </a:cxn>
                <a:cxn ang="0">
                  <a:pos x="16" y="71"/>
                </a:cxn>
                <a:cxn ang="0">
                  <a:pos x="11" y="69"/>
                </a:cxn>
                <a:cxn ang="0">
                  <a:pos x="10" y="62"/>
                </a:cxn>
                <a:cxn ang="0">
                  <a:pos x="18" y="55"/>
                </a:cxn>
                <a:cxn ang="0">
                  <a:pos x="19" y="44"/>
                </a:cxn>
                <a:cxn ang="0">
                  <a:pos x="26" y="44"/>
                </a:cxn>
                <a:cxn ang="0">
                  <a:pos x="24" y="38"/>
                </a:cxn>
                <a:cxn ang="0">
                  <a:pos x="17" y="36"/>
                </a:cxn>
                <a:cxn ang="0">
                  <a:pos x="13" y="30"/>
                </a:cxn>
                <a:cxn ang="0">
                  <a:pos x="10" y="24"/>
                </a:cxn>
                <a:cxn ang="0">
                  <a:pos x="6" y="24"/>
                </a:cxn>
                <a:cxn ang="0">
                  <a:pos x="3" y="22"/>
                </a:cxn>
                <a:cxn ang="0">
                  <a:pos x="4" y="15"/>
                </a:cxn>
                <a:cxn ang="0">
                  <a:pos x="6" y="7"/>
                </a:cxn>
                <a:cxn ang="0">
                  <a:pos x="13" y="6"/>
                </a:cxn>
                <a:cxn ang="0">
                  <a:pos x="16" y="5"/>
                </a:cxn>
                <a:cxn ang="0">
                  <a:pos x="17" y="4"/>
                </a:cxn>
                <a:cxn ang="0">
                  <a:pos x="21" y="3"/>
                </a:cxn>
                <a:cxn ang="0">
                  <a:pos x="26" y="3"/>
                </a:cxn>
                <a:cxn ang="0">
                  <a:pos x="38" y="0"/>
                </a:cxn>
              </a:cxnLst>
              <a:rect l="0" t="0" r="r" b="b"/>
              <a:pathLst>
                <a:path w="78" h="83">
                  <a:moveTo>
                    <a:pt x="38" y="0"/>
                  </a:moveTo>
                  <a:cubicBezTo>
                    <a:pt x="39" y="3"/>
                    <a:pt x="40" y="6"/>
                    <a:pt x="41" y="8"/>
                  </a:cubicBezTo>
                  <a:cubicBezTo>
                    <a:pt x="42" y="9"/>
                    <a:pt x="43" y="9"/>
                    <a:pt x="44" y="10"/>
                  </a:cubicBezTo>
                  <a:cubicBezTo>
                    <a:pt x="45" y="11"/>
                    <a:pt x="45" y="12"/>
                    <a:pt x="46" y="13"/>
                  </a:cubicBezTo>
                  <a:cubicBezTo>
                    <a:pt x="48" y="15"/>
                    <a:pt x="50" y="16"/>
                    <a:pt x="51" y="18"/>
                  </a:cubicBezTo>
                  <a:cubicBezTo>
                    <a:pt x="51" y="19"/>
                    <a:pt x="51" y="20"/>
                    <a:pt x="51" y="21"/>
                  </a:cubicBezTo>
                  <a:cubicBezTo>
                    <a:pt x="51" y="21"/>
                    <a:pt x="54" y="22"/>
                    <a:pt x="54" y="23"/>
                  </a:cubicBezTo>
                  <a:cubicBezTo>
                    <a:pt x="55" y="23"/>
                    <a:pt x="56" y="22"/>
                    <a:pt x="57" y="22"/>
                  </a:cubicBezTo>
                  <a:cubicBezTo>
                    <a:pt x="59" y="22"/>
                    <a:pt x="59" y="23"/>
                    <a:pt x="61" y="23"/>
                  </a:cubicBezTo>
                  <a:cubicBezTo>
                    <a:pt x="62" y="23"/>
                    <a:pt x="63" y="24"/>
                    <a:pt x="64" y="23"/>
                  </a:cubicBezTo>
                  <a:cubicBezTo>
                    <a:pt x="66" y="22"/>
                    <a:pt x="67" y="22"/>
                    <a:pt x="68" y="23"/>
                  </a:cubicBezTo>
                  <a:cubicBezTo>
                    <a:pt x="70" y="24"/>
                    <a:pt x="70" y="27"/>
                    <a:pt x="72" y="28"/>
                  </a:cubicBezTo>
                  <a:cubicBezTo>
                    <a:pt x="75" y="30"/>
                    <a:pt x="77" y="32"/>
                    <a:pt x="78" y="36"/>
                  </a:cubicBezTo>
                  <a:cubicBezTo>
                    <a:pt x="74" y="35"/>
                    <a:pt x="78" y="46"/>
                    <a:pt x="78" y="47"/>
                  </a:cubicBezTo>
                  <a:cubicBezTo>
                    <a:pt x="76" y="47"/>
                    <a:pt x="74" y="47"/>
                    <a:pt x="72" y="47"/>
                  </a:cubicBezTo>
                  <a:cubicBezTo>
                    <a:pt x="70" y="48"/>
                    <a:pt x="68" y="50"/>
                    <a:pt x="67" y="48"/>
                  </a:cubicBezTo>
                  <a:cubicBezTo>
                    <a:pt x="63" y="43"/>
                    <a:pt x="61" y="50"/>
                    <a:pt x="59" y="53"/>
                  </a:cubicBezTo>
                  <a:cubicBezTo>
                    <a:pt x="58" y="55"/>
                    <a:pt x="56" y="57"/>
                    <a:pt x="54" y="58"/>
                  </a:cubicBezTo>
                  <a:cubicBezTo>
                    <a:pt x="52" y="59"/>
                    <a:pt x="51" y="58"/>
                    <a:pt x="49" y="58"/>
                  </a:cubicBezTo>
                  <a:cubicBezTo>
                    <a:pt x="47" y="58"/>
                    <a:pt x="48" y="60"/>
                    <a:pt x="45" y="60"/>
                  </a:cubicBezTo>
                  <a:cubicBezTo>
                    <a:pt x="44" y="60"/>
                    <a:pt x="43" y="61"/>
                    <a:pt x="42" y="61"/>
                  </a:cubicBezTo>
                  <a:cubicBezTo>
                    <a:pt x="41" y="61"/>
                    <a:pt x="40" y="60"/>
                    <a:pt x="39" y="59"/>
                  </a:cubicBezTo>
                  <a:cubicBezTo>
                    <a:pt x="38" y="60"/>
                    <a:pt x="39" y="61"/>
                    <a:pt x="39" y="63"/>
                  </a:cubicBezTo>
                  <a:cubicBezTo>
                    <a:pt x="38" y="63"/>
                    <a:pt x="37" y="64"/>
                    <a:pt x="36" y="63"/>
                  </a:cubicBezTo>
                  <a:cubicBezTo>
                    <a:pt x="35" y="65"/>
                    <a:pt x="34" y="66"/>
                    <a:pt x="32" y="66"/>
                  </a:cubicBezTo>
                  <a:cubicBezTo>
                    <a:pt x="28" y="66"/>
                    <a:pt x="28" y="69"/>
                    <a:pt x="26" y="71"/>
                  </a:cubicBezTo>
                  <a:cubicBezTo>
                    <a:pt x="28" y="71"/>
                    <a:pt x="29" y="80"/>
                    <a:pt x="24" y="79"/>
                  </a:cubicBezTo>
                  <a:cubicBezTo>
                    <a:pt x="23" y="79"/>
                    <a:pt x="21" y="83"/>
                    <a:pt x="20" y="81"/>
                  </a:cubicBezTo>
                  <a:cubicBezTo>
                    <a:pt x="19" y="80"/>
                    <a:pt x="20" y="78"/>
                    <a:pt x="20" y="76"/>
                  </a:cubicBezTo>
                  <a:cubicBezTo>
                    <a:pt x="18" y="76"/>
                    <a:pt x="20" y="74"/>
                    <a:pt x="19" y="73"/>
                  </a:cubicBezTo>
                  <a:cubicBezTo>
                    <a:pt x="18" y="74"/>
                    <a:pt x="17" y="73"/>
                    <a:pt x="16" y="71"/>
                  </a:cubicBezTo>
                  <a:cubicBezTo>
                    <a:pt x="15" y="70"/>
                    <a:pt x="13" y="70"/>
                    <a:pt x="11" y="69"/>
                  </a:cubicBezTo>
                  <a:cubicBezTo>
                    <a:pt x="9" y="68"/>
                    <a:pt x="8" y="64"/>
                    <a:pt x="10" y="62"/>
                  </a:cubicBezTo>
                  <a:cubicBezTo>
                    <a:pt x="13" y="60"/>
                    <a:pt x="17" y="59"/>
                    <a:pt x="18" y="55"/>
                  </a:cubicBezTo>
                  <a:cubicBezTo>
                    <a:pt x="19" y="52"/>
                    <a:pt x="20" y="48"/>
                    <a:pt x="19" y="44"/>
                  </a:cubicBezTo>
                  <a:cubicBezTo>
                    <a:pt x="21" y="44"/>
                    <a:pt x="25" y="46"/>
                    <a:pt x="26" y="44"/>
                  </a:cubicBezTo>
                  <a:cubicBezTo>
                    <a:pt x="27" y="42"/>
                    <a:pt x="25" y="40"/>
                    <a:pt x="24" y="38"/>
                  </a:cubicBezTo>
                  <a:cubicBezTo>
                    <a:pt x="22" y="36"/>
                    <a:pt x="19" y="38"/>
                    <a:pt x="17" y="36"/>
                  </a:cubicBezTo>
                  <a:cubicBezTo>
                    <a:pt x="14" y="34"/>
                    <a:pt x="13" y="34"/>
                    <a:pt x="13" y="30"/>
                  </a:cubicBezTo>
                  <a:cubicBezTo>
                    <a:pt x="13" y="28"/>
                    <a:pt x="12" y="25"/>
                    <a:pt x="10" y="24"/>
                  </a:cubicBezTo>
                  <a:cubicBezTo>
                    <a:pt x="9" y="24"/>
                    <a:pt x="7" y="25"/>
                    <a:pt x="6" y="24"/>
                  </a:cubicBezTo>
                  <a:cubicBezTo>
                    <a:pt x="5" y="24"/>
                    <a:pt x="4" y="23"/>
                    <a:pt x="3" y="22"/>
                  </a:cubicBezTo>
                  <a:cubicBezTo>
                    <a:pt x="0" y="19"/>
                    <a:pt x="2" y="17"/>
                    <a:pt x="4" y="15"/>
                  </a:cubicBezTo>
                  <a:cubicBezTo>
                    <a:pt x="7" y="12"/>
                    <a:pt x="8" y="10"/>
                    <a:pt x="6" y="7"/>
                  </a:cubicBezTo>
                  <a:cubicBezTo>
                    <a:pt x="8" y="6"/>
                    <a:pt x="11" y="6"/>
                    <a:pt x="13" y="6"/>
                  </a:cubicBezTo>
                  <a:cubicBezTo>
                    <a:pt x="14" y="5"/>
                    <a:pt x="15" y="6"/>
                    <a:pt x="16" y="5"/>
                  </a:cubicBezTo>
                  <a:cubicBezTo>
                    <a:pt x="16" y="5"/>
                    <a:pt x="17" y="4"/>
                    <a:pt x="17" y="4"/>
                  </a:cubicBezTo>
                  <a:cubicBezTo>
                    <a:pt x="18" y="4"/>
                    <a:pt x="20" y="3"/>
                    <a:pt x="21" y="3"/>
                  </a:cubicBezTo>
                  <a:cubicBezTo>
                    <a:pt x="22" y="4"/>
                    <a:pt x="25" y="5"/>
                    <a:pt x="26" y="3"/>
                  </a:cubicBezTo>
                  <a:cubicBezTo>
                    <a:pt x="28" y="6"/>
                    <a:pt x="35" y="1"/>
                    <a:pt x="38"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grpSp>
          <p:nvGrpSpPr>
            <p:cNvPr id="4" name="Group 222"/>
            <p:cNvGrpSpPr/>
            <p:nvPr/>
          </p:nvGrpSpPr>
          <p:grpSpPr>
            <a:xfrm>
              <a:off x="2057400" y="2227263"/>
              <a:ext cx="6459538" cy="4976812"/>
              <a:chOff x="2057400" y="2227263"/>
              <a:chExt cx="6459538" cy="4976812"/>
            </a:xfrm>
            <a:grpFill/>
          </p:grpSpPr>
          <p:sp>
            <p:nvSpPr>
              <p:cNvPr id="32" name="Freeform 12"/>
              <p:cNvSpPr>
                <a:spLocks/>
              </p:cNvSpPr>
              <p:nvPr/>
            </p:nvSpPr>
            <p:spPr bwMode="auto">
              <a:xfrm>
                <a:off x="4300538" y="4095750"/>
                <a:ext cx="812800" cy="688975"/>
              </a:xfrm>
              <a:custGeom>
                <a:avLst/>
                <a:gdLst/>
                <a:ahLst/>
                <a:cxnLst>
                  <a:cxn ang="0">
                    <a:pos x="37" y="4"/>
                  </a:cxn>
                  <a:cxn ang="0">
                    <a:pos x="37" y="5"/>
                  </a:cxn>
                  <a:cxn ang="0">
                    <a:pos x="45" y="7"/>
                  </a:cxn>
                  <a:cxn ang="0">
                    <a:pos x="49" y="5"/>
                  </a:cxn>
                  <a:cxn ang="0">
                    <a:pos x="53" y="5"/>
                  </a:cxn>
                  <a:cxn ang="0">
                    <a:pos x="58" y="14"/>
                  </a:cxn>
                  <a:cxn ang="0">
                    <a:pos x="61" y="22"/>
                  </a:cxn>
                  <a:cxn ang="0">
                    <a:pos x="63" y="23"/>
                  </a:cxn>
                  <a:cxn ang="0">
                    <a:pos x="63" y="22"/>
                  </a:cxn>
                  <a:cxn ang="0">
                    <a:pos x="69" y="28"/>
                  </a:cxn>
                  <a:cxn ang="0">
                    <a:pos x="74" y="33"/>
                  </a:cxn>
                  <a:cxn ang="0">
                    <a:pos x="78" y="38"/>
                  </a:cxn>
                  <a:cxn ang="0">
                    <a:pos x="83" y="36"/>
                  </a:cxn>
                  <a:cxn ang="0">
                    <a:pos x="85" y="36"/>
                  </a:cxn>
                  <a:cxn ang="0">
                    <a:pos x="90" y="34"/>
                  </a:cxn>
                  <a:cxn ang="0">
                    <a:pos x="92" y="35"/>
                  </a:cxn>
                  <a:cxn ang="0">
                    <a:pos x="92" y="37"/>
                  </a:cxn>
                  <a:cxn ang="0">
                    <a:pos x="93" y="40"/>
                  </a:cxn>
                  <a:cxn ang="0">
                    <a:pos x="87" y="43"/>
                  </a:cxn>
                  <a:cxn ang="0">
                    <a:pos x="82" y="60"/>
                  </a:cxn>
                  <a:cxn ang="0">
                    <a:pos x="73" y="78"/>
                  </a:cxn>
                  <a:cxn ang="0">
                    <a:pos x="65" y="78"/>
                  </a:cxn>
                  <a:cxn ang="0">
                    <a:pos x="60" y="77"/>
                  </a:cxn>
                  <a:cxn ang="0">
                    <a:pos x="56" y="73"/>
                  </a:cxn>
                  <a:cxn ang="0">
                    <a:pos x="55" y="68"/>
                  </a:cxn>
                  <a:cxn ang="0">
                    <a:pos x="54" y="61"/>
                  </a:cxn>
                  <a:cxn ang="0">
                    <a:pos x="52" y="58"/>
                  </a:cxn>
                  <a:cxn ang="0">
                    <a:pos x="52" y="54"/>
                  </a:cxn>
                  <a:cxn ang="0">
                    <a:pos x="46" y="59"/>
                  </a:cxn>
                  <a:cxn ang="0">
                    <a:pos x="44" y="60"/>
                  </a:cxn>
                  <a:cxn ang="0">
                    <a:pos x="33" y="58"/>
                  </a:cxn>
                  <a:cxn ang="0">
                    <a:pos x="29" y="54"/>
                  </a:cxn>
                  <a:cxn ang="0">
                    <a:pos x="26" y="45"/>
                  </a:cxn>
                  <a:cxn ang="0">
                    <a:pos x="24" y="44"/>
                  </a:cxn>
                  <a:cxn ang="0">
                    <a:pos x="21" y="42"/>
                  </a:cxn>
                  <a:cxn ang="0">
                    <a:pos x="18" y="37"/>
                  </a:cxn>
                  <a:cxn ang="0">
                    <a:pos x="15" y="35"/>
                  </a:cxn>
                  <a:cxn ang="0">
                    <a:pos x="13" y="33"/>
                  </a:cxn>
                  <a:cxn ang="0">
                    <a:pos x="12" y="29"/>
                  </a:cxn>
                  <a:cxn ang="0">
                    <a:pos x="14" y="29"/>
                  </a:cxn>
                  <a:cxn ang="0">
                    <a:pos x="13" y="26"/>
                  </a:cxn>
                  <a:cxn ang="0">
                    <a:pos x="10" y="23"/>
                  </a:cxn>
                  <a:cxn ang="0">
                    <a:pos x="4" y="21"/>
                  </a:cxn>
                  <a:cxn ang="0">
                    <a:pos x="1" y="18"/>
                  </a:cxn>
                  <a:cxn ang="0">
                    <a:pos x="5" y="14"/>
                  </a:cxn>
                  <a:cxn ang="0">
                    <a:pos x="13" y="13"/>
                  </a:cxn>
                  <a:cxn ang="0">
                    <a:pos x="16" y="18"/>
                  </a:cxn>
                  <a:cxn ang="0">
                    <a:pos x="19" y="16"/>
                  </a:cxn>
                  <a:cxn ang="0">
                    <a:pos x="22" y="7"/>
                  </a:cxn>
                  <a:cxn ang="0">
                    <a:pos x="25" y="8"/>
                  </a:cxn>
                  <a:cxn ang="0">
                    <a:pos x="30" y="3"/>
                  </a:cxn>
                  <a:cxn ang="0">
                    <a:pos x="37" y="4"/>
                  </a:cxn>
                </a:cxnLst>
                <a:rect l="0" t="0" r="r" b="b"/>
                <a:pathLst>
                  <a:path w="93" h="79">
                    <a:moveTo>
                      <a:pt x="37" y="4"/>
                    </a:moveTo>
                    <a:cubicBezTo>
                      <a:pt x="37" y="4"/>
                      <a:pt x="37" y="5"/>
                      <a:pt x="37" y="5"/>
                    </a:cubicBezTo>
                    <a:cubicBezTo>
                      <a:pt x="41" y="1"/>
                      <a:pt x="43" y="8"/>
                      <a:pt x="45" y="7"/>
                    </a:cubicBezTo>
                    <a:cubicBezTo>
                      <a:pt x="46" y="7"/>
                      <a:pt x="49" y="5"/>
                      <a:pt x="49" y="5"/>
                    </a:cubicBezTo>
                    <a:cubicBezTo>
                      <a:pt x="50" y="6"/>
                      <a:pt x="51" y="6"/>
                      <a:pt x="53" y="5"/>
                    </a:cubicBezTo>
                    <a:cubicBezTo>
                      <a:pt x="57" y="4"/>
                      <a:pt x="57" y="11"/>
                      <a:pt x="58" y="14"/>
                    </a:cubicBezTo>
                    <a:cubicBezTo>
                      <a:pt x="59" y="16"/>
                      <a:pt x="60" y="19"/>
                      <a:pt x="61" y="22"/>
                    </a:cubicBezTo>
                    <a:cubicBezTo>
                      <a:pt x="62" y="21"/>
                      <a:pt x="62" y="23"/>
                      <a:pt x="63" y="23"/>
                    </a:cubicBezTo>
                    <a:cubicBezTo>
                      <a:pt x="64" y="23"/>
                      <a:pt x="64" y="23"/>
                      <a:pt x="63" y="22"/>
                    </a:cubicBezTo>
                    <a:cubicBezTo>
                      <a:pt x="66" y="24"/>
                      <a:pt x="67" y="27"/>
                      <a:pt x="69" y="28"/>
                    </a:cubicBezTo>
                    <a:cubicBezTo>
                      <a:pt x="70" y="30"/>
                      <a:pt x="74" y="31"/>
                      <a:pt x="74" y="33"/>
                    </a:cubicBezTo>
                    <a:cubicBezTo>
                      <a:pt x="76" y="32"/>
                      <a:pt x="76" y="38"/>
                      <a:pt x="78" y="38"/>
                    </a:cubicBezTo>
                    <a:cubicBezTo>
                      <a:pt x="80" y="39"/>
                      <a:pt x="81" y="36"/>
                      <a:pt x="83" y="36"/>
                    </a:cubicBezTo>
                    <a:cubicBezTo>
                      <a:pt x="84" y="36"/>
                      <a:pt x="84" y="36"/>
                      <a:pt x="85" y="36"/>
                    </a:cubicBezTo>
                    <a:cubicBezTo>
                      <a:pt x="87" y="36"/>
                      <a:pt x="88" y="35"/>
                      <a:pt x="90" y="34"/>
                    </a:cubicBezTo>
                    <a:cubicBezTo>
                      <a:pt x="90" y="36"/>
                      <a:pt x="91" y="35"/>
                      <a:pt x="92" y="35"/>
                    </a:cubicBezTo>
                    <a:cubicBezTo>
                      <a:pt x="92" y="35"/>
                      <a:pt x="93" y="37"/>
                      <a:pt x="92" y="37"/>
                    </a:cubicBezTo>
                    <a:cubicBezTo>
                      <a:pt x="92" y="38"/>
                      <a:pt x="93" y="39"/>
                      <a:pt x="93" y="40"/>
                    </a:cubicBezTo>
                    <a:cubicBezTo>
                      <a:pt x="92" y="42"/>
                      <a:pt x="89" y="42"/>
                      <a:pt x="87" y="43"/>
                    </a:cubicBezTo>
                    <a:cubicBezTo>
                      <a:pt x="81" y="46"/>
                      <a:pt x="82" y="54"/>
                      <a:pt x="82" y="60"/>
                    </a:cubicBezTo>
                    <a:cubicBezTo>
                      <a:pt x="82" y="66"/>
                      <a:pt x="79" y="76"/>
                      <a:pt x="73" y="78"/>
                    </a:cubicBezTo>
                    <a:cubicBezTo>
                      <a:pt x="70" y="79"/>
                      <a:pt x="68" y="78"/>
                      <a:pt x="65" y="78"/>
                    </a:cubicBezTo>
                    <a:cubicBezTo>
                      <a:pt x="64" y="78"/>
                      <a:pt x="59" y="76"/>
                      <a:pt x="60" y="77"/>
                    </a:cubicBezTo>
                    <a:cubicBezTo>
                      <a:pt x="59" y="77"/>
                      <a:pt x="57" y="75"/>
                      <a:pt x="56" y="73"/>
                    </a:cubicBezTo>
                    <a:cubicBezTo>
                      <a:pt x="54" y="71"/>
                      <a:pt x="56" y="70"/>
                      <a:pt x="55" y="68"/>
                    </a:cubicBezTo>
                    <a:cubicBezTo>
                      <a:pt x="54" y="66"/>
                      <a:pt x="55" y="63"/>
                      <a:pt x="54" y="61"/>
                    </a:cubicBezTo>
                    <a:cubicBezTo>
                      <a:pt x="54" y="60"/>
                      <a:pt x="53" y="59"/>
                      <a:pt x="52" y="58"/>
                    </a:cubicBezTo>
                    <a:cubicBezTo>
                      <a:pt x="52" y="57"/>
                      <a:pt x="52" y="56"/>
                      <a:pt x="52" y="54"/>
                    </a:cubicBezTo>
                    <a:cubicBezTo>
                      <a:pt x="49" y="55"/>
                      <a:pt x="48" y="58"/>
                      <a:pt x="46" y="59"/>
                    </a:cubicBezTo>
                    <a:cubicBezTo>
                      <a:pt x="45" y="58"/>
                      <a:pt x="44" y="59"/>
                      <a:pt x="44" y="60"/>
                    </a:cubicBezTo>
                    <a:cubicBezTo>
                      <a:pt x="42" y="56"/>
                      <a:pt x="34" y="65"/>
                      <a:pt x="33" y="58"/>
                    </a:cubicBezTo>
                    <a:cubicBezTo>
                      <a:pt x="33" y="55"/>
                      <a:pt x="30" y="57"/>
                      <a:pt x="29" y="54"/>
                    </a:cubicBezTo>
                    <a:cubicBezTo>
                      <a:pt x="27" y="51"/>
                      <a:pt x="28" y="48"/>
                      <a:pt x="26" y="45"/>
                    </a:cubicBezTo>
                    <a:cubicBezTo>
                      <a:pt x="26" y="44"/>
                      <a:pt x="25" y="44"/>
                      <a:pt x="24" y="44"/>
                    </a:cubicBezTo>
                    <a:cubicBezTo>
                      <a:pt x="22" y="44"/>
                      <a:pt x="22" y="43"/>
                      <a:pt x="21" y="42"/>
                    </a:cubicBezTo>
                    <a:cubicBezTo>
                      <a:pt x="20" y="41"/>
                      <a:pt x="20" y="36"/>
                      <a:pt x="18" y="37"/>
                    </a:cubicBezTo>
                    <a:cubicBezTo>
                      <a:pt x="15" y="38"/>
                      <a:pt x="16" y="38"/>
                      <a:pt x="15" y="35"/>
                    </a:cubicBezTo>
                    <a:cubicBezTo>
                      <a:pt x="15" y="33"/>
                      <a:pt x="14" y="34"/>
                      <a:pt x="13" y="33"/>
                    </a:cubicBezTo>
                    <a:cubicBezTo>
                      <a:pt x="12" y="32"/>
                      <a:pt x="12" y="31"/>
                      <a:pt x="12" y="29"/>
                    </a:cubicBezTo>
                    <a:cubicBezTo>
                      <a:pt x="12" y="29"/>
                      <a:pt x="13" y="29"/>
                      <a:pt x="14" y="29"/>
                    </a:cubicBezTo>
                    <a:cubicBezTo>
                      <a:pt x="14" y="28"/>
                      <a:pt x="14" y="27"/>
                      <a:pt x="13" y="26"/>
                    </a:cubicBezTo>
                    <a:cubicBezTo>
                      <a:pt x="11" y="25"/>
                      <a:pt x="11" y="25"/>
                      <a:pt x="10" y="23"/>
                    </a:cubicBezTo>
                    <a:cubicBezTo>
                      <a:pt x="9" y="21"/>
                      <a:pt x="6" y="21"/>
                      <a:pt x="4" y="21"/>
                    </a:cubicBezTo>
                    <a:cubicBezTo>
                      <a:pt x="1" y="20"/>
                      <a:pt x="0" y="21"/>
                      <a:pt x="1" y="18"/>
                    </a:cubicBezTo>
                    <a:cubicBezTo>
                      <a:pt x="2" y="15"/>
                      <a:pt x="2" y="14"/>
                      <a:pt x="5" y="14"/>
                    </a:cubicBezTo>
                    <a:cubicBezTo>
                      <a:pt x="8" y="13"/>
                      <a:pt x="11" y="11"/>
                      <a:pt x="13" y="13"/>
                    </a:cubicBezTo>
                    <a:cubicBezTo>
                      <a:pt x="16" y="15"/>
                      <a:pt x="16" y="16"/>
                      <a:pt x="16" y="18"/>
                    </a:cubicBezTo>
                    <a:cubicBezTo>
                      <a:pt x="17" y="21"/>
                      <a:pt x="19" y="16"/>
                      <a:pt x="19" y="16"/>
                    </a:cubicBezTo>
                    <a:cubicBezTo>
                      <a:pt x="20" y="13"/>
                      <a:pt x="21" y="10"/>
                      <a:pt x="22" y="7"/>
                    </a:cubicBezTo>
                    <a:cubicBezTo>
                      <a:pt x="23" y="8"/>
                      <a:pt x="24" y="10"/>
                      <a:pt x="25" y="8"/>
                    </a:cubicBezTo>
                    <a:cubicBezTo>
                      <a:pt x="27" y="6"/>
                      <a:pt x="28" y="4"/>
                      <a:pt x="30" y="3"/>
                    </a:cubicBezTo>
                    <a:cubicBezTo>
                      <a:pt x="32" y="2"/>
                      <a:pt x="38" y="0"/>
                      <a:pt x="37" y="4"/>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33" name="Freeform 56"/>
              <p:cNvSpPr>
                <a:spLocks/>
              </p:cNvSpPr>
              <p:nvPr/>
            </p:nvSpPr>
            <p:spPr bwMode="auto">
              <a:xfrm>
                <a:off x="2738438" y="3894138"/>
                <a:ext cx="1362075" cy="855663"/>
              </a:xfrm>
              <a:custGeom>
                <a:avLst/>
                <a:gdLst/>
                <a:ahLst/>
                <a:cxnLst>
                  <a:cxn ang="0">
                    <a:pos x="92" y="13"/>
                  </a:cxn>
                  <a:cxn ang="0">
                    <a:pos x="99" y="20"/>
                  </a:cxn>
                  <a:cxn ang="0">
                    <a:pos x="102" y="27"/>
                  </a:cxn>
                  <a:cxn ang="0">
                    <a:pos x="108" y="35"/>
                  </a:cxn>
                  <a:cxn ang="0">
                    <a:pos x="119" y="31"/>
                  </a:cxn>
                  <a:cxn ang="0">
                    <a:pos x="120" y="36"/>
                  </a:cxn>
                  <a:cxn ang="0">
                    <a:pos x="125" y="42"/>
                  </a:cxn>
                  <a:cxn ang="0">
                    <a:pos x="144" y="34"/>
                  </a:cxn>
                  <a:cxn ang="0">
                    <a:pos x="154" y="38"/>
                  </a:cxn>
                  <a:cxn ang="0">
                    <a:pos x="149" y="53"/>
                  </a:cxn>
                  <a:cxn ang="0">
                    <a:pos x="153" y="69"/>
                  </a:cxn>
                  <a:cxn ang="0">
                    <a:pos x="152" y="76"/>
                  </a:cxn>
                  <a:cxn ang="0">
                    <a:pos x="147" y="87"/>
                  </a:cxn>
                  <a:cxn ang="0">
                    <a:pos x="140" y="90"/>
                  </a:cxn>
                  <a:cxn ang="0">
                    <a:pos x="124" y="79"/>
                  </a:cxn>
                  <a:cxn ang="0">
                    <a:pos x="112" y="81"/>
                  </a:cxn>
                  <a:cxn ang="0">
                    <a:pos x="109" y="90"/>
                  </a:cxn>
                  <a:cxn ang="0">
                    <a:pos x="102" y="89"/>
                  </a:cxn>
                  <a:cxn ang="0">
                    <a:pos x="93" y="89"/>
                  </a:cxn>
                  <a:cxn ang="0">
                    <a:pos x="84" y="91"/>
                  </a:cxn>
                  <a:cxn ang="0">
                    <a:pos x="74" y="89"/>
                  </a:cxn>
                  <a:cxn ang="0">
                    <a:pos x="62" y="86"/>
                  </a:cxn>
                  <a:cxn ang="0">
                    <a:pos x="44" y="98"/>
                  </a:cxn>
                  <a:cxn ang="0">
                    <a:pos x="39" y="91"/>
                  </a:cxn>
                  <a:cxn ang="0">
                    <a:pos x="28" y="91"/>
                  </a:cxn>
                  <a:cxn ang="0">
                    <a:pos x="18" y="80"/>
                  </a:cxn>
                  <a:cxn ang="0">
                    <a:pos x="27" y="67"/>
                  </a:cxn>
                  <a:cxn ang="0">
                    <a:pos x="39" y="45"/>
                  </a:cxn>
                  <a:cxn ang="0">
                    <a:pos x="11" y="38"/>
                  </a:cxn>
                  <a:cxn ang="0">
                    <a:pos x="4" y="34"/>
                  </a:cxn>
                  <a:cxn ang="0">
                    <a:pos x="2" y="31"/>
                  </a:cxn>
                  <a:cxn ang="0">
                    <a:pos x="11" y="27"/>
                  </a:cxn>
                  <a:cxn ang="0">
                    <a:pos x="20" y="21"/>
                  </a:cxn>
                  <a:cxn ang="0">
                    <a:pos x="22" y="17"/>
                  </a:cxn>
                  <a:cxn ang="0">
                    <a:pos x="44" y="8"/>
                  </a:cxn>
                  <a:cxn ang="0">
                    <a:pos x="55" y="3"/>
                  </a:cxn>
                  <a:cxn ang="0">
                    <a:pos x="72" y="4"/>
                  </a:cxn>
                </a:cxnLst>
                <a:rect l="0" t="0" r="r" b="b"/>
                <a:pathLst>
                  <a:path w="156" h="98">
                    <a:moveTo>
                      <a:pt x="82" y="7"/>
                    </a:moveTo>
                    <a:cubicBezTo>
                      <a:pt x="85" y="9"/>
                      <a:pt x="89" y="10"/>
                      <a:pt x="92" y="13"/>
                    </a:cubicBezTo>
                    <a:cubicBezTo>
                      <a:pt x="93" y="14"/>
                      <a:pt x="94" y="15"/>
                      <a:pt x="95" y="16"/>
                    </a:cubicBezTo>
                    <a:cubicBezTo>
                      <a:pt x="96" y="18"/>
                      <a:pt x="98" y="18"/>
                      <a:pt x="99" y="20"/>
                    </a:cubicBezTo>
                    <a:cubicBezTo>
                      <a:pt x="97" y="20"/>
                      <a:pt x="98" y="21"/>
                      <a:pt x="98" y="22"/>
                    </a:cubicBezTo>
                    <a:cubicBezTo>
                      <a:pt x="98" y="24"/>
                      <a:pt x="101" y="26"/>
                      <a:pt x="102" y="27"/>
                    </a:cubicBezTo>
                    <a:cubicBezTo>
                      <a:pt x="99" y="28"/>
                      <a:pt x="101" y="35"/>
                      <a:pt x="99" y="37"/>
                    </a:cubicBezTo>
                    <a:cubicBezTo>
                      <a:pt x="104" y="39"/>
                      <a:pt x="105" y="38"/>
                      <a:pt x="108" y="35"/>
                    </a:cubicBezTo>
                    <a:cubicBezTo>
                      <a:pt x="109" y="34"/>
                      <a:pt x="110" y="34"/>
                      <a:pt x="112" y="34"/>
                    </a:cubicBezTo>
                    <a:cubicBezTo>
                      <a:pt x="114" y="33"/>
                      <a:pt x="117" y="32"/>
                      <a:pt x="119" y="31"/>
                    </a:cubicBezTo>
                    <a:cubicBezTo>
                      <a:pt x="121" y="28"/>
                      <a:pt x="124" y="31"/>
                      <a:pt x="125" y="34"/>
                    </a:cubicBezTo>
                    <a:cubicBezTo>
                      <a:pt x="125" y="37"/>
                      <a:pt x="120" y="38"/>
                      <a:pt x="120" y="36"/>
                    </a:cubicBezTo>
                    <a:cubicBezTo>
                      <a:pt x="118" y="37"/>
                      <a:pt x="117" y="38"/>
                      <a:pt x="115" y="39"/>
                    </a:cubicBezTo>
                    <a:cubicBezTo>
                      <a:pt x="118" y="41"/>
                      <a:pt x="121" y="44"/>
                      <a:pt x="125" y="42"/>
                    </a:cubicBezTo>
                    <a:cubicBezTo>
                      <a:pt x="128" y="41"/>
                      <a:pt x="134" y="42"/>
                      <a:pt x="136" y="38"/>
                    </a:cubicBezTo>
                    <a:cubicBezTo>
                      <a:pt x="137" y="37"/>
                      <a:pt x="143" y="31"/>
                      <a:pt x="144" y="34"/>
                    </a:cubicBezTo>
                    <a:cubicBezTo>
                      <a:pt x="145" y="36"/>
                      <a:pt x="149" y="34"/>
                      <a:pt x="150" y="35"/>
                    </a:cubicBezTo>
                    <a:cubicBezTo>
                      <a:pt x="153" y="35"/>
                      <a:pt x="152" y="38"/>
                      <a:pt x="154" y="38"/>
                    </a:cubicBezTo>
                    <a:cubicBezTo>
                      <a:pt x="150" y="40"/>
                      <a:pt x="151" y="42"/>
                      <a:pt x="149" y="45"/>
                    </a:cubicBezTo>
                    <a:cubicBezTo>
                      <a:pt x="147" y="48"/>
                      <a:pt x="148" y="50"/>
                      <a:pt x="149" y="53"/>
                    </a:cubicBezTo>
                    <a:cubicBezTo>
                      <a:pt x="151" y="56"/>
                      <a:pt x="150" y="60"/>
                      <a:pt x="151" y="63"/>
                    </a:cubicBezTo>
                    <a:cubicBezTo>
                      <a:pt x="152" y="65"/>
                      <a:pt x="153" y="67"/>
                      <a:pt x="153" y="69"/>
                    </a:cubicBezTo>
                    <a:cubicBezTo>
                      <a:pt x="154" y="70"/>
                      <a:pt x="156" y="73"/>
                      <a:pt x="154" y="73"/>
                    </a:cubicBezTo>
                    <a:cubicBezTo>
                      <a:pt x="154" y="75"/>
                      <a:pt x="155" y="76"/>
                      <a:pt x="152" y="76"/>
                    </a:cubicBezTo>
                    <a:cubicBezTo>
                      <a:pt x="150" y="76"/>
                      <a:pt x="148" y="77"/>
                      <a:pt x="146" y="76"/>
                    </a:cubicBezTo>
                    <a:cubicBezTo>
                      <a:pt x="149" y="79"/>
                      <a:pt x="148" y="83"/>
                      <a:pt x="147" y="87"/>
                    </a:cubicBezTo>
                    <a:cubicBezTo>
                      <a:pt x="146" y="88"/>
                      <a:pt x="146" y="88"/>
                      <a:pt x="146" y="89"/>
                    </a:cubicBezTo>
                    <a:cubicBezTo>
                      <a:pt x="146" y="90"/>
                      <a:pt x="141" y="90"/>
                      <a:pt x="140" y="90"/>
                    </a:cubicBezTo>
                    <a:cubicBezTo>
                      <a:pt x="137" y="91"/>
                      <a:pt x="134" y="92"/>
                      <a:pt x="132" y="89"/>
                    </a:cubicBezTo>
                    <a:cubicBezTo>
                      <a:pt x="129" y="86"/>
                      <a:pt x="126" y="83"/>
                      <a:pt x="124" y="79"/>
                    </a:cubicBezTo>
                    <a:cubicBezTo>
                      <a:pt x="122" y="80"/>
                      <a:pt x="121" y="82"/>
                      <a:pt x="118" y="82"/>
                    </a:cubicBezTo>
                    <a:cubicBezTo>
                      <a:pt x="116" y="82"/>
                      <a:pt x="114" y="80"/>
                      <a:pt x="112" y="81"/>
                    </a:cubicBezTo>
                    <a:cubicBezTo>
                      <a:pt x="110" y="82"/>
                      <a:pt x="106" y="83"/>
                      <a:pt x="107" y="85"/>
                    </a:cubicBezTo>
                    <a:cubicBezTo>
                      <a:pt x="107" y="87"/>
                      <a:pt x="108" y="89"/>
                      <a:pt x="109" y="90"/>
                    </a:cubicBezTo>
                    <a:cubicBezTo>
                      <a:pt x="108" y="91"/>
                      <a:pt x="107" y="91"/>
                      <a:pt x="106" y="91"/>
                    </a:cubicBezTo>
                    <a:cubicBezTo>
                      <a:pt x="106" y="89"/>
                      <a:pt x="103" y="89"/>
                      <a:pt x="102" y="89"/>
                    </a:cubicBezTo>
                    <a:cubicBezTo>
                      <a:pt x="102" y="91"/>
                      <a:pt x="99" y="95"/>
                      <a:pt x="97" y="95"/>
                    </a:cubicBezTo>
                    <a:cubicBezTo>
                      <a:pt x="95" y="95"/>
                      <a:pt x="94" y="91"/>
                      <a:pt x="93" y="89"/>
                    </a:cubicBezTo>
                    <a:cubicBezTo>
                      <a:pt x="92" y="91"/>
                      <a:pt x="91" y="92"/>
                      <a:pt x="89" y="91"/>
                    </a:cubicBezTo>
                    <a:cubicBezTo>
                      <a:pt x="87" y="90"/>
                      <a:pt x="85" y="89"/>
                      <a:pt x="84" y="91"/>
                    </a:cubicBezTo>
                    <a:cubicBezTo>
                      <a:pt x="83" y="89"/>
                      <a:pt x="82" y="91"/>
                      <a:pt x="80" y="91"/>
                    </a:cubicBezTo>
                    <a:cubicBezTo>
                      <a:pt x="78" y="90"/>
                      <a:pt x="76" y="89"/>
                      <a:pt x="74" y="89"/>
                    </a:cubicBezTo>
                    <a:cubicBezTo>
                      <a:pt x="72" y="90"/>
                      <a:pt x="70" y="90"/>
                      <a:pt x="68" y="89"/>
                    </a:cubicBezTo>
                    <a:cubicBezTo>
                      <a:pt x="66" y="88"/>
                      <a:pt x="65" y="86"/>
                      <a:pt x="62" y="86"/>
                    </a:cubicBezTo>
                    <a:cubicBezTo>
                      <a:pt x="58" y="86"/>
                      <a:pt x="54" y="88"/>
                      <a:pt x="52" y="91"/>
                    </a:cubicBezTo>
                    <a:cubicBezTo>
                      <a:pt x="50" y="94"/>
                      <a:pt x="48" y="96"/>
                      <a:pt x="44" y="98"/>
                    </a:cubicBezTo>
                    <a:cubicBezTo>
                      <a:pt x="44" y="97"/>
                      <a:pt x="42" y="96"/>
                      <a:pt x="42" y="95"/>
                    </a:cubicBezTo>
                    <a:cubicBezTo>
                      <a:pt x="42" y="93"/>
                      <a:pt x="41" y="91"/>
                      <a:pt x="39" y="91"/>
                    </a:cubicBezTo>
                    <a:cubicBezTo>
                      <a:pt x="39" y="91"/>
                      <a:pt x="39" y="90"/>
                      <a:pt x="39" y="90"/>
                    </a:cubicBezTo>
                    <a:cubicBezTo>
                      <a:pt x="36" y="91"/>
                      <a:pt x="32" y="93"/>
                      <a:pt x="28" y="91"/>
                    </a:cubicBezTo>
                    <a:cubicBezTo>
                      <a:pt x="23" y="90"/>
                      <a:pt x="18" y="88"/>
                      <a:pt x="13" y="86"/>
                    </a:cubicBezTo>
                    <a:cubicBezTo>
                      <a:pt x="15" y="84"/>
                      <a:pt x="16" y="81"/>
                      <a:pt x="18" y="80"/>
                    </a:cubicBezTo>
                    <a:cubicBezTo>
                      <a:pt x="20" y="78"/>
                      <a:pt x="23" y="78"/>
                      <a:pt x="25" y="75"/>
                    </a:cubicBezTo>
                    <a:cubicBezTo>
                      <a:pt x="27" y="73"/>
                      <a:pt x="26" y="69"/>
                      <a:pt x="27" y="67"/>
                    </a:cubicBezTo>
                    <a:cubicBezTo>
                      <a:pt x="29" y="64"/>
                      <a:pt x="32" y="63"/>
                      <a:pt x="33" y="61"/>
                    </a:cubicBezTo>
                    <a:cubicBezTo>
                      <a:pt x="37" y="57"/>
                      <a:pt x="41" y="51"/>
                      <a:pt x="39" y="45"/>
                    </a:cubicBezTo>
                    <a:cubicBezTo>
                      <a:pt x="39" y="44"/>
                      <a:pt x="30" y="41"/>
                      <a:pt x="30" y="44"/>
                    </a:cubicBezTo>
                    <a:cubicBezTo>
                      <a:pt x="25" y="39"/>
                      <a:pt x="17" y="39"/>
                      <a:pt x="11" y="38"/>
                    </a:cubicBezTo>
                    <a:cubicBezTo>
                      <a:pt x="10" y="38"/>
                      <a:pt x="8" y="37"/>
                      <a:pt x="7" y="37"/>
                    </a:cubicBezTo>
                    <a:cubicBezTo>
                      <a:pt x="6" y="36"/>
                      <a:pt x="6" y="34"/>
                      <a:pt x="4" y="34"/>
                    </a:cubicBezTo>
                    <a:cubicBezTo>
                      <a:pt x="3" y="34"/>
                      <a:pt x="3" y="34"/>
                      <a:pt x="3" y="33"/>
                    </a:cubicBezTo>
                    <a:cubicBezTo>
                      <a:pt x="2" y="32"/>
                      <a:pt x="0" y="31"/>
                      <a:pt x="2" y="31"/>
                    </a:cubicBezTo>
                    <a:cubicBezTo>
                      <a:pt x="2" y="30"/>
                      <a:pt x="1" y="30"/>
                      <a:pt x="1" y="29"/>
                    </a:cubicBezTo>
                    <a:cubicBezTo>
                      <a:pt x="5" y="29"/>
                      <a:pt x="8" y="28"/>
                      <a:pt x="11" y="27"/>
                    </a:cubicBezTo>
                    <a:cubicBezTo>
                      <a:pt x="15" y="25"/>
                      <a:pt x="19" y="26"/>
                      <a:pt x="22" y="25"/>
                    </a:cubicBezTo>
                    <a:cubicBezTo>
                      <a:pt x="22" y="24"/>
                      <a:pt x="22" y="20"/>
                      <a:pt x="20" y="21"/>
                    </a:cubicBezTo>
                    <a:cubicBezTo>
                      <a:pt x="20" y="20"/>
                      <a:pt x="19" y="19"/>
                      <a:pt x="19" y="18"/>
                    </a:cubicBezTo>
                    <a:cubicBezTo>
                      <a:pt x="21" y="18"/>
                      <a:pt x="22" y="19"/>
                      <a:pt x="22" y="17"/>
                    </a:cubicBezTo>
                    <a:cubicBezTo>
                      <a:pt x="27" y="18"/>
                      <a:pt x="35" y="12"/>
                      <a:pt x="37" y="8"/>
                    </a:cubicBezTo>
                    <a:cubicBezTo>
                      <a:pt x="38" y="11"/>
                      <a:pt x="42" y="9"/>
                      <a:pt x="44" y="8"/>
                    </a:cubicBezTo>
                    <a:cubicBezTo>
                      <a:pt x="46" y="8"/>
                      <a:pt x="49" y="7"/>
                      <a:pt x="50" y="6"/>
                    </a:cubicBezTo>
                    <a:cubicBezTo>
                      <a:pt x="51" y="4"/>
                      <a:pt x="52" y="3"/>
                      <a:pt x="55" y="3"/>
                    </a:cubicBezTo>
                    <a:cubicBezTo>
                      <a:pt x="59" y="2"/>
                      <a:pt x="61" y="0"/>
                      <a:pt x="65" y="2"/>
                    </a:cubicBezTo>
                    <a:cubicBezTo>
                      <a:pt x="67" y="3"/>
                      <a:pt x="69" y="4"/>
                      <a:pt x="72" y="4"/>
                    </a:cubicBezTo>
                    <a:cubicBezTo>
                      <a:pt x="75" y="5"/>
                      <a:pt x="78" y="6"/>
                      <a:pt x="82" y="7"/>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34" name="Freeform 60"/>
              <p:cNvSpPr>
                <a:spLocks/>
              </p:cNvSpPr>
              <p:nvPr/>
            </p:nvSpPr>
            <p:spPr bwMode="auto">
              <a:xfrm>
                <a:off x="4318000" y="3702050"/>
                <a:ext cx="838200" cy="733425"/>
              </a:xfrm>
              <a:custGeom>
                <a:avLst/>
                <a:gdLst/>
                <a:ahLst/>
                <a:cxnLst>
                  <a:cxn ang="0">
                    <a:pos x="39" y="0"/>
                  </a:cxn>
                  <a:cxn ang="0">
                    <a:pos x="59" y="3"/>
                  </a:cxn>
                  <a:cxn ang="0">
                    <a:pos x="64" y="20"/>
                  </a:cxn>
                  <a:cxn ang="0">
                    <a:pos x="71" y="28"/>
                  </a:cxn>
                  <a:cxn ang="0">
                    <a:pos x="73" y="31"/>
                  </a:cxn>
                  <a:cxn ang="0">
                    <a:pos x="76" y="36"/>
                  </a:cxn>
                  <a:cxn ang="0">
                    <a:pos x="80" y="48"/>
                  </a:cxn>
                  <a:cxn ang="0">
                    <a:pos x="80" y="58"/>
                  </a:cxn>
                  <a:cxn ang="0">
                    <a:pos x="86" y="60"/>
                  </a:cxn>
                  <a:cxn ang="0">
                    <a:pos x="86" y="62"/>
                  </a:cxn>
                  <a:cxn ang="0">
                    <a:pos x="89" y="64"/>
                  </a:cxn>
                  <a:cxn ang="0">
                    <a:pos x="93" y="70"/>
                  </a:cxn>
                  <a:cxn ang="0">
                    <a:pos x="95" y="74"/>
                  </a:cxn>
                  <a:cxn ang="0">
                    <a:pos x="88" y="76"/>
                  </a:cxn>
                  <a:cxn ang="0">
                    <a:pos x="90" y="80"/>
                  </a:cxn>
                  <a:cxn ang="0">
                    <a:pos x="88" y="79"/>
                  </a:cxn>
                  <a:cxn ang="0">
                    <a:pos x="84" y="81"/>
                  </a:cxn>
                  <a:cxn ang="0">
                    <a:pos x="80" y="81"/>
                  </a:cxn>
                  <a:cxn ang="0">
                    <a:pos x="76" y="84"/>
                  </a:cxn>
                  <a:cxn ang="0">
                    <a:pos x="72" y="78"/>
                  </a:cxn>
                  <a:cxn ang="0">
                    <a:pos x="67" y="73"/>
                  </a:cxn>
                  <a:cxn ang="0">
                    <a:pos x="61" y="67"/>
                  </a:cxn>
                  <a:cxn ang="0">
                    <a:pos x="61" y="68"/>
                  </a:cxn>
                  <a:cxn ang="0">
                    <a:pos x="59" y="67"/>
                  </a:cxn>
                  <a:cxn ang="0">
                    <a:pos x="57" y="59"/>
                  </a:cxn>
                  <a:cxn ang="0">
                    <a:pos x="54" y="51"/>
                  </a:cxn>
                  <a:cxn ang="0">
                    <a:pos x="50" y="51"/>
                  </a:cxn>
                  <a:cxn ang="0">
                    <a:pos x="48" y="51"/>
                  </a:cxn>
                  <a:cxn ang="0">
                    <a:pos x="46" y="50"/>
                  </a:cxn>
                  <a:cxn ang="0">
                    <a:pos x="42" y="51"/>
                  </a:cxn>
                  <a:cxn ang="0">
                    <a:pos x="39" y="48"/>
                  </a:cxn>
                  <a:cxn ang="0">
                    <a:pos x="35" y="50"/>
                  </a:cxn>
                  <a:cxn ang="0">
                    <a:pos x="34" y="47"/>
                  </a:cxn>
                  <a:cxn ang="0">
                    <a:pos x="27" y="49"/>
                  </a:cxn>
                  <a:cxn ang="0">
                    <a:pos x="19" y="51"/>
                  </a:cxn>
                  <a:cxn ang="0">
                    <a:pos x="8" y="36"/>
                  </a:cxn>
                  <a:cxn ang="0">
                    <a:pos x="2" y="29"/>
                  </a:cxn>
                  <a:cxn ang="0">
                    <a:pos x="3" y="24"/>
                  </a:cxn>
                  <a:cxn ang="0">
                    <a:pos x="6" y="24"/>
                  </a:cxn>
                  <a:cxn ang="0">
                    <a:pos x="7" y="26"/>
                  </a:cxn>
                  <a:cxn ang="0">
                    <a:pos x="12" y="24"/>
                  </a:cxn>
                  <a:cxn ang="0">
                    <a:pos x="13" y="20"/>
                  </a:cxn>
                  <a:cxn ang="0">
                    <a:pos x="14" y="20"/>
                  </a:cxn>
                  <a:cxn ang="0">
                    <a:pos x="14" y="18"/>
                  </a:cxn>
                  <a:cxn ang="0">
                    <a:pos x="19" y="16"/>
                  </a:cxn>
                  <a:cxn ang="0">
                    <a:pos x="22" y="10"/>
                  </a:cxn>
                  <a:cxn ang="0">
                    <a:pos x="28" y="6"/>
                  </a:cxn>
                  <a:cxn ang="0">
                    <a:pos x="34" y="5"/>
                  </a:cxn>
                  <a:cxn ang="0">
                    <a:pos x="39" y="0"/>
                  </a:cxn>
                </a:cxnLst>
                <a:rect l="0" t="0" r="r" b="b"/>
                <a:pathLst>
                  <a:path w="96" h="84">
                    <a:moveTo>
                      <a:pt x="39" y="0"/>
                    </a:moveTo>
                    <a:cubicBezTo>
                      <a:pt x="46" y="2"/>
                      <a:pt x="53" y="0"/>
                      <a:pt x="59" y="3"/>
                    </a:cubicBezTo>
                    <a:cubicBezTo>
                      <a:pt x="65" y="7"/>
                      <a:pt x="62" y="15"/>
                      <a:pt x="64" y="20"/>
                    </a:cubicBezTo>
                    <a:cubicBezTo>
                      <a:pt x="66" y="23"/>
                      <a:pt x="68" y="25"/>
                      <a:pt x="71" y="28"/>
                    </a:cubicBezTo>
                    <a:cubicBezTo>
                      <a:pt x="72" y="29"/>
                      <a:pt x="72" y="30"/>
                      <a:pt x="73" y="31"/>
                    </a:cubicBezTo>
                    <a:cubicBezTo>
                      <a:pt x="74" y="33"/>
                      <a:pt x="75" y="34"/>
                      <a:pt x="76" y="36"/>
                    </a:cubicBezTo>
                    <a:cubicBezTo>
                      <a:pt x="77" y="40"/>
                      <a:pt x="78" y="44"/>
                      <a:pt x="80" y="48"/>
                    </a:cubicBezTo>
                    <a:cubicBezTo>
                      <a:pt x="81" y="51"/>
                      <a:pt x="80" y="55"/>
                      <a:pt x="80" y="58"/>
                    </a:cubicBezTo>
                    <a:cubicBezTo>
                      <a:pt x="82" y="58"/>
                      <a:pt x="85" y="58"/>
                      <a:pt x="86" y="60"/>
                    </a:cubicBezTo>
                    <a:cubicBezTo>
                      <a:pt x="86" y="60"/>
                      <a:pt x="86" y="61"/>
                      <a:pt x="86" y="62"/>
                    </a:cubicBezTo>
                    <a:cubicBezTo>
                      <a:pt x="86" y="63"/>
                      <a:pt x="88" y="64"/>
                      <a:pt x="89" y="64"/>
                    </a:cubicBezTo>
                    <a:cubicBezTo>
                      <a:pt x="85" y="67"/>
                      <a:pt x="92" y="69"/>
                      <a:pt x="93" y="70"/>
                    </a:cubicBezTo>
                    <a:cubicBezTo>
                      <a:pt x="95" y="70"/>
                      <a:pt x="95" y="73"/>
                      <a:pt x="95" y="74"/>
                    </a:cubicBezTo>
                    <a:cubicBezTo>
                      <a:pt x="96" y="77"/>
                      <a:pt x="90" y="76"/>
                      <a:pt x="88" y="76"/>
                    </a:cubicBezTo>
                    <a:cubicBezTo>
                      <a:pt x="89" y="77"/>
                      <a:pt x="90" y="78"/>
                      <a:pt x="90" y="80"/>
                    </a:cubicBezTo>
                    <a:cubicBezTo>
                      <a:pt x="89" y="80"/>
                      <a:pt x="88" y="81"/>
                      <a:pt x="88" y="79"/>
                    </a:cubicBezTo>
                    <a:cubicBezTo>
                      <a:pt x="86" y="80"/>
                      <a:pt x="85" y="80"/>
                      <a:pt x="84" y="81"/>
                    </a:cubicBezTo>
                    <a:cubicBezTo>
                      <a:pt x="82" y="81"/>
                      <a:pt x="81" y="80"/>
                      <a:pt x="80" y="81"/>
                    </a:cubicBezTo>
                    <a:cubicBezTo>
                      <a:pt x="79" y="81"/>
                      <a:pt x="78" y="84"/>
                      <a:pt x="76" y="84"/>
                    </a:cubicBezTo>
                    <a:cubicBezTo>
                      <a:pt x="74" y="83"/>
                      <a:pt x="74" y="77"/>
                      <a:pt x="72" y="78"/>
                    </a:cubicBezTo>
                    <a:cubicBezTo>
                      <a:pt x="72" y="76"/>
                      <a:pt x="68" y="75"/>
                      <a:pt x="67" y="73"/>
                    </a:cubicBezTo>
                    <a:cubicBezTo>
                      <a:pt x="65" y="72"/>
                      <a:pt x="64" y="69"/>
                      <a:pt x="61" y="67"/>
                    </a:cubicBezTo>
                    <a:cubicBezTo>
                      <a:pt x="62" y="68"/>
                      <a:pt x="62" y="68"/>
                      <a:pt x="61" y="68"/>
                    </a:cubicBezTo>
                    <a:cubicBezTo>
                      <a:pt x="61" y="68"/>
                      <a:pt x="60" y="67"/>
                      <a:pt x="59" y="67"/>
                    </a:cubicBezTo>
                    <a:cubicBezTo>
                      <a:pt x="58" y="67"/>
                      <a:pt x="57" y="61"/>
                      <a:pt x="57" y="59"/>
                    </a:cubicBezTo>
                    <a:cubicBezTo>
                      <a:pt x="56" y="57"/>
                      <a:pt x="55" y="54"/>
                      <a:pt x="54" y="51"/>
                    </a:cubicBezTo>
                    <a:cubicBezTo>
                      <a:pt x="53" y="49"/>
                      <a:pt x="51" y="50"/>
                      <a:pt x="50" y="51"/>
                    </a:cubicBezTo>
                    <a:cubicBezTo>
                      <a:pt x="49" y="51"/>
                      <a:pt x="48" y="52"/>
                      <a:pt x="48" y="51"/>
                    </a:cubicBezTo>
                    <a:cubicBezTo>
                      <a:pt x="47" y="51"/>
                      <a:pt x="47" y="50"/>
                      <a:pt x="46" y="50"/>
                    </a:cubicBezTo>
                    <a:cubicBezTo>
                      <a:pt x="45" y="51"/>
                      <a:pt x="43" y="53"/>
                      <a:pt x="42" y="51"/>
                    </a:cubicBezTo>
                    <a:cubicBezTo>
                      <a:pt x="41" y="50"/>
                      <a:pt x="40" y="49"/>
                      <a:pt x="39" y="48"/>
                    </a:cubicBezTo>
                    <a:cubicBezTo>
                      <a:pt x="38" y="48"/>
                      <a:pt x="36" y="49"/>
                      <a:pt x="35" y="50"/>
                    </a:cubicBezTo>
                    <a:cubicBezTo>
                      <a:pt x="34" y="49"/>
                      <a:pt x="36" y="47"/>
                      <a:pt x="34" y="47"/>
                    </a:cubicBezTo>
                    <a:cubicBezTo>
                      <a:pt x="31" y="47"/>
                      <a:pt x="29" y="47"/>
                      <a:pt x="27" y="49"/>
                    </a:cubicBezTo>
                    <a:cubicBezTo>
                      <a:pt x="24" y="51"/>
                      <a:pt x="23" y="57"/>
                      <a:pt x="19" y="51"/>
                    </a:cubicBezTo>
                    <a:cubicBezTo>
                      <a:pt x="15" y="46"/>
                      <a:pt x="12" y="41"/>
                      <a:pt x="8" y="36"/>
                    </a:cubicBezTo>
                    <a:cubicBezTo>
                      <a:pt x="6" y="34"/>
                      <a:pt x="4" y="32"/>
                      <a:pt x="2" y="29"/>
                    </a:cubicBezTo>
                    <a:cubicBezTo>
                      <a:pt x="0" y="26"/>
                      <a:pt x="0" y="26"/>
                      <a:pt x="3" y="24"/>
                    </a:cubicBezTo>
                    <a:cubicBezTo>
                      <a:pt x="4" y="26"/>
                      <a:pt x="5" y="25"/>
                      <a:pt x="6" y="24"/>
                    </a:cubicBezTo>
                    <a:cubicBezTo>
                      <a:pt x="6" y="25"/>
                      <a:pt x="6" y="25"/>
                      <a:pt x="7" y="26"/>
                    </a:cubicBezTo>
                    <a:cubicBezTo>
                      <a:pt x="7" y="26"/>
                      <a:pt x="12" y="25"/>
                      <a:pt x="12" y="24"/>
                    </a:cubicBezTo>
                    <a:cubicBezTo>
                      <a:pt x="12" y="23"/>
                      <a:pt x="13" y="21"/>
                      <a:pt x="13" y="20"/>
                    </a:cubicBezTo>
                    <a:cubicBezTo>
                      <a:pt x="13" y="20"/>
                      <a:pt x="14" y="21"/>
                      <a:pt x="14" y="20"/>
                    </a:cubicBezTo>
                    <a:cubicBezTo>
                      <a:pt x="15" y="20"/>
                      <a:pt x="14" y="19"/>
                      <a:pt x="14" y="18"/>
                    </a:cubicBezTo>
                    <a:cubicBezTo>
                      <a:pt x="16" y="19"/>
                      <a:pt x="18" y="17"/>
                      <a:pt x="19" y="16"/>
                    </a:cubicBezTo>
                    <a:cubicBezTo>
                      <a:pt x="21" y="14"/>
                      <a:pt x="19" y="12"/>
                      <a:pt x="22" y="10"/>
                    </a:cubicBezTo>
                    <a:cubicBezTo>
                      <a:pt x="23" y="9"/>
                      <a:pt x="27" y="8"/>
                      <a:pt x="28" y="6"/>
                    </a:cubicBezTo>
                    <a:cubicBezTo>
                      <a:pt x="29" y="3"/>
                      <a:pt x="32" y="5"/>
                      <a:pt x="34" y="5"/>
                    </a:cubicBezTo>
                    <a:cubicBezTo>
                      <a:pt x="34" y="2"/>
                      <a:pt x="36" y="1"/>
                      <a:pt x="39"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grpSp>
            <p:nvGrpSpPr>
              <p:cNvPr id="5" name="Group 221"/>
              <p:cNvGrpSpPr/>
              <p:nvPr/>
            </p:nvGrpSpPr>
            <p:grpSpPr>
              <a:xfrm>
                <a:off x="2057400" y="2227263"/>
                <a:ext cx="6459538" cy="4976812"/>
                <a:chOff x="2057400" y="2227263"/>
                <a:chExt cx="6459538" cy="4976812"/>
              </a:xfrm>
              <a:grpFill/>
            </p:grpSpPr>
            <p:sp>
              <p:nvSpPr>
                <p:cNvPr id="36" name="Freeform 44"/>
                <p:cNvSpPr>
                  <a:spLocks/>
                </p:cNvSpPr>
                <p:nvPr/>
              </p:nvSpPr>
              <p:spPr bwMode="auto">
                <a:xfrm>
                  <a:off x="6972300" y="2900363"/>
                  <a:ext cx="1544638" cy="1789113"/>
                </a:xfrm>
                <a:custGeom>
                  <a:avLst/>
                  <a:gdLst/>
                  <a:ahLst/>
                  <a:cxnLst>
                    <a:cxn ang="0">
                      <a:pos x="86" y="10"/>
                    </a:cxn>
                    <a:cxn ang="0">
                      <a:pos x="106" y="26"/>
                    </a:cxn>
                    <a:cxn ang="0">
                      <a:pos x="110" y="34"/>
                    </a:cxn>
                    <a:cxn ang="0">
                      <a:pos x="103" y="41"/>
                    </a:cxn>
                    <a:cxn ang="0">
                      <a:pos x="117" y="46"/>
                    </a:cxn>
                    <a:cxn ang="0">
                      <a:pos x="126" y="70"/>
                    </a:cxn>
                    <a:cxn ang="0">
                      <a:pos x="133" y="85"/>
                    </a:cxn>
                    <a:cxn ang="0">
                      <a:pos x="147" y="91"/>
                    </a:cxn>
                    <a:cxn ang="0">
                      <a:pos x="157" y="99"/>
                    </a:cxn>
                    <a:cxn ang="0">
                      <a:pos x="163" y="106"/>
                    </a:cxn>
                    <a:cxn ang="0">
                      <a:pos x="167" y="108"/>
                    </a:cxn>
                    <a:cxn ang="0">
                      <a:pos x="170" y="118"/>
                    </a:cxn>
                    <a:cxn ang="0">
                      <a:pos x="168" y="125"/>
                    </a:cxn>
                    <a:cxn ang="0">
                      <a:pos x="150" y="128"/>
                    </a:cxn>
                    <a:cxn ang="0">
                      <a:pos x="146" y="129"/>
                    </a:cxn>
                    <a:cxn ang="0">
                      <a:pos x="144" y="133"/>
                    </a:cxn>
                    <a:cxn ang="0">
                      <a:pos x="125" y="137"/>
                    </a:cxn>
                    <a:cxn ang="0">
                      <a:pos x="115" y="148"/>
                    </a:cxn>
                    <a:cxn ang="0">
                      <a:pos x="115" y="154"/>
                    </a:cxn>
                    <a:cxn ang="0">
                      <a:pos x="111" y="158"/>
                    </a:cxn>
                    <a:cxn ang="0">
                      <a:pos x="105" y="154"/>
                    </a:cxn>
                    <a:cxn ang="0">
                      <a:pos x="101" y="145"/>
                    </a:cxn>
                    <a:cxn ang="0">
                      <a:pos x="99" y="148"/>
                    </a:cxn>
                    <a:cxn ang="0">
                      <a:pos x="95" y="155"/>
                    </a:cxn>
                    <a:cxn ang="0">
                      <a:pos x="91" y="158"/>
                    </a:cxn>
                    <a:cxn ang="0">
                      <a:pos x="94" y="168"/>
                    </a:cxn>
                    <a:cxn ang="0">
                      <a:pos x="91" y="175"/>
                    </a:cxn>
                    <a:cxn ang="0">
                      <a:pos x="85" y="186"/>
                    </a:cxn>
                    <a:cxn ang="0">
                      <a:pos x="72" y="191"/>
                    </a:cxn>
                    <a:cxn ang="0">
                      <a:pos x="63" y="201"/>
                    </a:cxn>
                    <a:cxn ang="0">
                      <a:pos x="44" y="188"/>
                    </a:cxn>
                    <a:cxn ang="0">
                      <a:pos x="29" y="171"/>
                    </a:cxn>
                    <a:cxn ang="0">
                      <a:pos x="23" y="170"/>
                    </a:cxn>
                    <a:cxn ang="0">
                      <a:pos x="33" y="139"/>
                    </a:cxn>
                    <a:cxn ang="0">
                      <a:pos x="40" y="128"/>
                    </a:cxn>
                    <a:cxn ang="0">
                      <a:pos x="46" y="117"/>
                    </a:cxn>
                    <a:cxn ang="0">
                      <a:pos x="44" y="107"/>
                    </a:cxn>
                    <a:cxn ang="0">
                      <a:pos x="44" y="94"/>
                    </a:cxn>
                    <a:cxn ang="0">
                      <a:pos x="27" y="99"/>
                    </a:cxn>
                    <a:cxn ang="0">
                      <a:pos x="14" y="92"/>
                    </a:cxn>
                    <a:cxn ang="0">
                      <a:pos x="13" y="89"/>
                    </a:cxn>
                    <a:cxn ang="0">
                      <a:pos x="10" y="78"/>
                    </a:cxn>
                    <a:cxn ang="0">
                      <a:pos x="12" y="73"/>
                    </a:cxn>
                    <a:cxn ang="0">
                      <a:pos x="12" y="51"/>
                    </a:cxn>
                    <a:cxn ang="0">
                      <a:pos x="11" y="45"/>
                    </a:cxn>
                    <a:cxn ang="0">
                      <a:pos x="0" y="14"/>
                    </a:cxn>
                    <a:cxn ang="0">
                      <a:pos x="31" y="14"/>
                    </a:cxn>
                    <a:cxn ang="0">
                      <a:pos x="38" y="10"/>
                    </a:cxn>
                    <a:cxn ang="0">
                      <a:pos x="45" y="11"/>
                    </a:cxn>
                    <a:cxn ang="0">
                      <a:pos x="59" y="9"/>
                    </a:cxn>
                  </a:cxnLst>
                  <a:rect l="0" t="0" r="r" b="b"/>
                  <a:pathLst>
                    <a:path w="177" h="205">
                      <a:moveTo>
                        <a:pt x="75" y="0"/>
                      </a:moveTo>
                      <a:cubicBezTo>
                        <a:pt x="79" y="3"/>
                        <a:pt x="82" y="7"/>
                        <a:pt x="86" y="10"/>
                      </a:cubicBezTo>
                      <a:cubicBezTo>
                        <a:pt x="90" y="13"/>
                        <a:pt x="94" y="15"/>
                        <a:pt x="98" y="18"/>
                      </a:cubicBezTo>
                      <a:cubicBezTo>
                        <a:pt x="101" y="20"/>
                        <a:pt x="104" y="23"/>
                        <a:pt x="106" y="26"/>
                      </a:cubicBezTo>
                      <a:cubicBezTo>
                        <a:pt x="108" y="28"/>
                        <a:pt x="110" y="29"/>
                        <a:pt x="111" y="32"/>
                      </a:cubicBezTo>
                      <a:cubicBezTo>
                        <a:pt x="111" y="33"/>
                        <a:pt x="111" y="33"/>
                        <a:pt x="110" y="34"/>
                      </a:cubicBezTo>
                      <a:cubicBezTo>
                        <a:pt x="107" y="34"/>
                        <a:pt x="106" y="34"/>
                        <a:pt x="106" y="37"/>
                      </a:cubicBezTo>
                      <a:cubicBezTo>
                        <a:pt x="105" y="38"/>
                        <a:pt x="103" y="40"/>
                        <a:pt x="103" y="41"/>
                      </a:cubicBezTo>
                      <a:cubicBezTo>
                        <a:pt x="103" y="42"/>
                        <a:pt x="108" y="43"/>
                        <a:pt x="109" y="43"/>
                      </a:cubicBezTo>
                      <a:cubicBezTo>
                        <a:pt x="111" y="44"/>
                        <a:pt x="117" y="43"/>
                        <a:pt x="117" y="46"/>
                      </a:cubicBezTo>
                      <a:cubicBezTo>
                        <a:pt x="117" y="50"/>
                        <a:pt x="116" y="54"/>
                        <a:pt x="118" y="59"/>
                      </a:cubicBezTo>
                      <a:cubicBezTo>
                        <a:pt x="120" y="63"/>
                        <a:pt x="124" y="66"/>
                        <a:pt x="126" y="70"/>
                      </a:cubicBezTo>
                      <a:cubicBezTo>
                        <a:pt x="128" y="73"/>
                        <a:pt x="129" y="78"/>
                        <a:pt x="132" y="80"/>
                      </a:cubicBezTo>
                      <a:cubicBezTo>
                        <a:pt x="133" y="81"/>
                        <a:pt x="132" y="83"/>
                        <a:pt x="133" y="85"/>
                      </a:cubicBezTo>
                      <a:cubicBezTo>
                        <a:pt x="134" y="87"/>
                        <a:pt x="134" y="90"/>
                        <a:pt x="135" y="92"/>
                      </a:cubicBezTo>
                      <a:cubicBezTo>
                        <a:pt x="137" y="94"/>
                        <a:pt x="145" y="92"/>
                        <a:pt x="147" y="91"/>
                      </a:cubicBezTo>
                      <a:cubicBezTo>
                        <a:pt x="150" y="91"/>
                        <a:pt x="156" y="88"/>
                        <a:pt x="156" y="94"/>
                      </a:cubicBezTo>
                      <a:cubicBezTo>
                        <a:pt x="156" y="95"/>
                        <a:pt x="157" y="97"/>
                        <a:pt x="157" y="99"/>
                      </a:cubicBezTo>
                      <a:cubicBezTo>
                        <a:pt x="158" y="101"/>
                        <a:pt x="160" y="101"/>
                        <a:pt x="161" y="103"/>
                      </a:cubicBezTo>
                      <a:cubicBezTo>
                        <a:pt x="161" y="105"/>
                        <a:pt x="162" y="106"/>
                        <a:pt x="163" y="106"/>
                      </a:cubicBezTo>
                      <a:cubicBezTo>
                        <a:pt x="164" y="107"/>
                        <a:pt x="164" y="108"/>
                        <a:pt x="164" y="108"/>
                      </a:cubicBezTo>
                      <a:cubicBezTo>
                        <a:pt x="165" y="108"/>
                        <a:pt x="166" y="108"/>
                        <a:pt x="167" y="108"/>
                      </a:cubicBezTo>
                      <a:cubicBezTo>
                        <a:pt x="169" y="109"/>
                        <a:pt x="169" y="111"/>
                        <a:pt x="169" y="113"/>
                      </a:cubicBezTo>
                      <a:cubicBezTo>
                        <a:pt x="169" y="114"/>
                        <a:pt x="171" y="116"/>
                        <a:pt x="170" y="118"/>
                      </a:cubicBezTo>
                      <a:cubicBezTo>
                        <a:pt x="174" y="117"/>
                        <a:pt x="177" y="125"/>
                        <a:pt x="173" y="126"/>
                      </a:cubicBezTo>
                      <a:cubicBezTo>
                        <a:pt x="173" y="124"/>
                        <a:pt x="169" y="125"/>
                        <a:pt x="168" y="125"/>
                      </a:cubicBezTo>
                      <a:cubicBezTo>
                        <a:pt x="164" y="126"/>
                        <a:pt x="160" y="126"/>
                        <a:pt x="156" y="127"/>
                      </a:cubicBezTo>
                      <a:cubicBezTo>
                        <a:pt x="154" y="127"/>
                        <a:pt x="152" y="128"/>
                        <a:pt x="150" y="128"/>
                      </a:cubicBezTo>
                      <a:cubicBezTo>
                        <a:pt x="150" y="128"/>
                        <a:pt x="149" y="128"/>
                        <a:pt x="148" y="128"/>
                      </a:cubicBezTo>
                      <a:cubicBezTo>
                        <a:pt x="146" y="128"/>
                        <a:pt x="146" y="128"/>
                        <a:pt x="146" y="129"/>
                      </a:cubicBezTo>
                      <a:cubicBezTo>
                        <a:pt x="145" y="130"/>
                        <a:pt x="144" y="130"/>
                        <a:pt x="143" y="131"/>
                      </a:cubicBezTo>
                      <a:cubicBezTo>
                        <a:pt x="143" y="131"/>
                        <a:pt x="143" y="133"/>
                        <a:pt x="144" y="133"/>
                      </a:cubicBezTo>
                      <a:cubicBezTo>
                        <a:pt x="140" y="134"/>
                        <a:pt x="137" y="134"/>
                        <a:pt x="134" y="135"/>
                      </a:cubicBezTo>
                      <a:cubicBezTo>
                        <a:pt x="131" y="136"/>
                        <a:pt x="128" y="137"/>
                        <a:pt x="125" y="137"/>
                      </a:cubicBezTo>
                      <a:cubicBezTo>
                        <a:pt x="120" y="138"/>
                        <a:pt x="116" y="137"/>
                        <a:pt x="115" y="142"/>
                      </a:cubicBezTo>
                      <a:cubicBezTo>
                        <a:pt x="115" y="144"/>
                        <a:pt x="115" y="146"/>
                        <a:pt x="115" y="148"/>
                      </a:cubicBezTo>
                      <a:cubicBezTo>
                        <a:pt x="116" y="149"/>
                        <a:pt x="117" y="150"/>
                        <a:pt x="117" y="151"/>
                      </a:cubicBezTo>
                      <a:cubicBezTo>
                        <a:pt x="117" y="151"/>
                        <a:pt x="115" y="152"/>
                        <a:pt x="115" y="154"/>
                      </a:cubicBezTo>
                      <a:cubicBezTo>
                        <a:pt x="115" y="155"/>
                        <a:pt x="115" y="157"/>
                        <a:pt x="115" y="159"/>
                      </a:cubicBezTo>
                      <a:cubicBezTo>
                        <a:pt x="113" y="159"/>
                        <a:pt x="112" y="158"/>
                        <a:pt x="111" y="158"/>
                      </a:cubicBezTo>
                      <a:cubicBezTo>
                        <a:pt x="110" y="159"/>
                        <a:pt x="108" y="159"/>
                        <a:pt x="107" y="159"/>
                      </a:cubicBezTo>
                      <a:cubicBezTo>
                        <a:pt x="105" y="159"/>
                        <a:pt x="105" y="155"/>
                        <a:pt x="105" y="154"/>
                      </a:cubicBezTo>
                      <a:cubicBezTo>
                        <a:pt x="105" y="151"/>
                        <a:pt x="104" y="148"/>
                        <a:pt x="103" y="145"/>
                      </a:cubicBezTo>
                      <a:cubicBezTo>
                        <a:pt x="103" y="144"/>
                        <a:pt x="102" y="142"/>
                        <a:pt x="101" y="145"/>
                      </a:cubicBezTo>
                      <a:cubicBezTo>
                        <a:pt x="102" y="146"/>
                        <a:pt x="101" y="146"/>
                        <a:pt x="100" y="146"/>
                      </a:cubicBezTo>
                      <a:cubicBezTo>
                        <a:pt x="99" y="146"/>
                        <a:pt x="99" y="147"/>
                        <a:pt x="99" y="148"/>
                      </a:cubicBezTo>
                      <a:cubicBezTo>
                        <a:pt x="99" y="150"/>
                        <a:pt x="99" y="152"/>
                        <a:pt x="96" y="150"/>
                      </a:cubicBezTo>
                      <a:cubicBezTo>
                        <a:pt x="95" y="150"/>
                        <a:pt x="94" y="154"/>
                        <a:pt x="95" y="155"/>
                      </a:cubicBezTo>
                      <a:cubicBezTo>
                        <a:pt x="95" y="155"/>
                        <a:pt x="100" y="158"/>
                        <a:pt x="97" y="158"/>
                      </a:cubicBezTo>
                      <a:cubicBezTo>
                        <a:pt x="95" y="158"/>
                        <a:pt x="93" y="157"/>
                        <a:pt x="91" y="158"/>
                      </a:cubicBezTo>
                      <a:cubicBezTo>
                        <a:pt x="92" y="160"/>
                        <a:pt x="94" y="162"/>
                        <a:pt x="95" y="164"/>
                      </a:cubicBezTo>
                      <a:cubicBezTo>
                        <a:pt x="95" y="165"/>
                        <a:pt x="94" y="166"/>
                        <a:pt x="94" y="168"/>
                      </a:cubicBezTo>
                      <a:cubicBezTo>
                        <a:pt x="94" y="170"/>
                        <a:pt x="96" y="171"/>
                        <a:pt x="96" y="173"/>
                      </a:cubicBezTo>
                      <a:cubicBezTo>
                        <a:pt x="96" y="173"/>
                        <a:pt x="92" y="175"/>
                        <a:pt x="91" y="175"/>
                      </a:cubicBezTo>
                      <a:cubicBezTo>
                        <a:pt x="89" y="175"/>
                        <a:pt x="87" y="175"/>
                        <a:pt x="85" y="175"/>
                      </a:cubicBezTo>
                      <a:cubicBezTo>
                        <a:pt x="78" y="176"/>
                        <a:pt x="87" y="185"/>
                        <a:pt x="85" y="186"/>
                      </a:cubicBezTo>
                      <a:cubicBezTo>
                        <a:pt x="83" y="188"/>
                        <a:pt x="82" y="188"/>
                        <a:pt x="79" y="188"/>
                      </a:cubicBezTo>
                      <a:cubicBezTo>
                        <a:pt x="77" y="189"/>
                        <a:pt x="73" y="190"/>
                        <a:pt x="72" y="191"/>
                      </a:cubicBezTo>
                      <a:cubicBezTo>
                        <a:pt x="70" y="194"/>
                        <a:pt x="72" y="197"/>
                        <a:pt x="70" y="199"/>
                      </a:cubicBezTo>
                      <a:cubicBezTo>
                        <a:pt x="68" y="201"/>
                        <a:pt x="65" y="201"/>
                        <a:pt x="63" y="201"/>
                      </a:cubicBezTo>
                      <a:cubicBezTo>
                        <a:pt x="59" y="201"/>
                        <a:pt x="52" y="205"/>
                        <a:pt x="49" y="202"/>
                      </a:cubicBezTo>
                      <a:cubicBezTo>
                        <a:pt x="44" y="198"/>
                        <a:pt x="46" y="192"/>
                        <a:pt x="44" y="188"/>
                      </a:cubicBezTo>
                      <a:cubicBezTo>
                        <a:pt x="42" y="182"/>
                        <a:pt x="41" y="177"/>
                        <a:pt x="35" y="175"/>
                      </a:cubicBezTo>
                      <a:cubicBezTo>
                        <a:pt x="33" y="173"/>
                        <a:pt x="31" y="172"/>
                        <a:pt x="29" y="171"/>
                      </a:cubicBezTo>
                      <a:cubicBezTo>
                        <a:pt x="29" y="171"/>
                        <a:pt x="28" y="170"/>
                        <a:pt x="27" y="170"/>
                      </a:cubicBezTo>
                      <a:cubicBezTo>
                        <a:pt x="25" y="171"/>
                        <a:pt x="24" y="169"/>
                        <a:pt x="23" y="170"/>
                      </a:cubicBezTo>
                      <a:cubicBezTo>
                        <a:pt x="24" y="162"/>
                        <a:pt x="25" y="154"/>
                        <a:pt x="28" y="147"/>
                      </a:cubicBezTo>
                      <a:cubicBezTo>
                        <a:pt x="29" y="144"/>
                        <a:pt x="32" y="142"/>
                        <a:pt x="33" y="139"/>
                      </a:cubicBezTo>
                      <a:cubicBezTo>
                        <a:pt x="34" y="136"/>
                        <a:pt x="35" y="133"/>
                        <a:pt x="37" y="132"/>
                      </a:cubicBezTo>
                      <a:cubicBezTo>
                        <a:pt x="38" y="131"/>
                        <a:pt x="40" y="130"/>
                        <a:pt x="40" y="128"/>
                      </a:cubicBezTo>
                      <a:cubicBezTo>
                        <a:pt x="40" y="127"/>
                        <a:pt x="40" y="125"/>
                        <a:pt x="41" y="124"/>
                      </a:cubicBezTo>
                      <a:cubicBezTo>
                        <a:pt x="43" y="121"/>
                        <a:pt x="45" y="120"/>
                        <a:pt x="46" y="117"/>
                      </a:cubicBezTo>
                      <a:cubicBezTo>
                        <a:pt x="47" y="115"/>
                        <a:pt x="50" y="113"/>
                        <a:pt x="48" y="111"/>
                      </a:cubicBezTo>
                      <a:cubicBezTo>
                        <a:pt x="47" y="110"/>
                        <a:pt x="46" y="107"/>
                        <a:pt x="44" y="107"/>
                      </a:cubicBezTo>
                      <a:cubicBezTo>
                        <a:pt x="44" y="105"/>
                        <a:pt x="44" y="102"/>
                        <a:pt x="43" y="101"/>
                      </a:cubicBezTo>
                      <a:cubicBezTo>
                        <a:pt x="41" y="98"/>
                        <a:pt x="44" y="97"/>
                        <a:pt x="44" y="94"/>
                      </a:cubicBezTo>
                      <a:cubicBezTo>
                        <a:pt x="41" y="96"/>
                        <a:pt x="38" y="95"/>
                        <a:pt x="34" y="95"/>
                      </a:cubicBezTo>
                      <a:cubicBezTo>
                        <a:pt x="31" y="95"/>
                        <a:pt x="29" y="98"/>
                        <a:pt x="27" y="99"/>
                      </a:cubicBezTo>
                      <a:cubicBezTo>
                        <a:pt x="23" y="101"/>
                        <a:pt x="21" y="98"/>
                        <a:pt x="19" y="96"/>
                      </a:cubicBezTo>
                      <a:cubicBezTo>
                        <a:pt x="17" y="95"/>
                        <a:pt x="16" y="93"/>
                        <a:pt x="14" y="92"/>
                      </a:cubicBezTo>
                      <a:cubicBezTo>
                        <a:pt x="14" y="91"/>
                        <a:pt x="11" y="91"/>
                        <a:pt x="10" y="90"/>
                      </a:cubicBezTo>
                      <a:cubicBezTo>
                        <a:pt x="10" y="90"/>
                        <a:pt x="12" y="89"/>
                        <a:pt x="13" y="89"/>
                      </a:cubicBezTo>
                      <a:cubicBezTo>
                        <a:pt x="12" y="88"/>
                        <a:pt x="13" y="84"/>
                        <a:pt x="11" y="84"/>
                      </a:cubicBezTo>
                      <a:cubicBezTo>
                        <a:pt x="11" y="82"/>
                        <a:pt x="10" y="80"/>
                        <a:pt x="10" y="78"/>
                      </a:cubicBezTo>
                      <a:cubicBezTo>
                        <a:pt x="10" y="77"/>
                        <a:pt x="10" y="76"/>
                        <a:pt x="10" y="75"/>
                      </a:cubicBezTo>
                      <a:cubicBezTo>
                        <a:pt x="10" y="73"/>
                        <a:pt x="11" y="74"/>
                        <a:pt x="12" y="73"/>
                      </a:cubicBezTo>
                      <a:cubicBezTo>
                        <a:pt x="14" y="70"/>
                        <a:pt x="13" y="65"/>
                        <a:pt x="13" y="62"/>
                      </a:cubicBezTo>
                      <a:cubicBezTo>
                        <a:pt x="13" y="58"/>
                        <a:pt x="13" y="54"/>
                        <a:pt x="12" y="51"/>
                      </a:cubicBezTo>
                      <a:cubicBezTo>
                        <a:pt x="11" y="51"/>
                        <a:pt x="11" y="51"/>
                        <a:pt x="10" y="52"/>
                      </a:cubicBezTo>
                      <a:cubicBezTo>
                        <a:pt x="9" y="50"/>
                        <a:pt x="10" y="47"/>
                        <a:pt x="11" y="45"/>
                      </a:cubicBezTo>
                      <a:cubicBezTo>
                        <a:pt x="12" y="41"/>
                        <a:pt x="11" y="37"/>
                        <a:pt x="10" y="34"/>
                      </a:cubicBezTo>
                      <a:cubicBezTo>
                        <a:pt x="9" y="26"/>
                        <a:pt x="4" y="20"/>
                        <a:pt x="0" y="14"/>
                      </a:cubicBezTo>
                      <a:cubicBezTo>
                        <a:pt x="6" y="14"/>
                        <a:pt x="12" y="14"/>
                        <a:pt x="17" y="14"/>
                      </a:cubicBezTo>
                      <a:cubicBezTo>
                        <a:pt x="22" y="14"/>
                        <a:pt x="27" y="17"/>
                        <a:pt x="31" y="14"/>
                      </a:cubicBezTo>
                      <a:cubicBezTo>
                        <a:pt x="32" y="13"/>
                        <a:pt x="34" y="12"/>
                        <a:pt x="36" y="12"/>
                      </a:cubicBezTo>
                      <a:cubicBezTo>
                        <a:pt x="37" y="12"/>
                        <a:pt x="37" y="10"/>
                        <a:pt x="38" y="10"/>
                      </a:cubicBezTo>
                      <a:cubicBezTo>
                        <a:pt x="39" y="10"/>
                        <a:pt x="43" y="13"/>
                        <a:pt x="42" y="10"/>
                      </a:cubicBezTo>
                      <a:cubicBezTo>
                        <a:pt x="43" y="10"/>
                        <a:pt x="45" y="10"/>
                        <a:pt x="45" y="11"/>
                      </a:cubicBezTo>
                      <a:cubicBezTo>
                        <a:pt x="45" y="9"/>
                        <a:pt x="48" y="9"/>
                        <a:pt x="50" y="9"/>
                      </a:cubicBezTo>
                      <a:cubicBezTo>
                        <a:pt x="53" y="10"/>
                        <a:pt x="56" y="10"/>
                        <a:pt x="59" y="9"/>
                      </a:cubicBezTo>
                      <a:cubicBezTo>
                        <a:pt x="64" y="7"/>
                        <a:pt x="72" y="5"/>
                        <a:pt x="75"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37" name="Freeform 66"/>
                <p:cNvSpPr>
                  <a:spLocks noEditPoints="1"/>
                </p:cNvSpPr>
                <p:nvPr/>
              </p:nvSpPr>
              <p:spPr bwMode="auto">
                <a:xfrm>
                  <a:off x="6553200" y="4375150"/>
                  <a:ext cx="1081088" cy="1274763"/>
                </a:xfrm>
                <a:custGeom>
                  <a:avLst/>
                  <a:gdLst/>
                  <a:ahLst/>
                  <a:cxnLst>
                    <a:cxn ang="0">
                      <a:pos x="108" y="75"/>
                    </a:cxn>
                    <a:cxn ang="0">
                      <a:pos x="58" y="7"/>
                    </a:cxn>
                    <a:cxn ang="0">
                      <a:pos x="65" y="9"/>
                    </a:cxn>
                    <a:cxn ang="0">
                      <a:pos x="81" y="17"/>
                    </a:cxn>
                    <a:cxn ang="0">
                      <a:pos x="89" y="41"/>
                    </a:cxn>
                    <a:cxn ang="0">
                      <a:pos x="100" y="46"/>
                    </a:cxn>
                    <a:cxn ang="0">
                      <a:pos x="107" y="46"/>
                    </a:cxn>
                    <a:cxn ang="0">
                      <a:pos x="109" y="47"/>
                    </a:cxn>
                    <a:cxn ang="0">
                      <a:pos x="116" y="42"/>
                    </a:cxn>
                    <a:cxn ang="0">
                      <a:pos x="124" y="44"/>
                    </a:cxn>
                    <a:cxn ang="0">
                      <a:pos x="120" y="50"/>
                    </a:cxn>
                    <a:cxn ang="0">
                      <a:pos x="117" y="59"/>
                    </a:cxn>
                    <a:cxn ang="0">
                      <a:pos x="111" y="75"/>
                    </a:cxn>
                    <a:cxn ang="0">
                      <a:pos x="108" y="77"/>
                    </a:cxn>
                    <a:cxn ang="0">
                      <a:pos x="112" y="78"/>
                    </a:cxn>
                    <a:cxn ang="0">
                      <a:pos x="109" y="84"/>
                    </a:cxn>
                    <a:cxn ang="0">
                      <a:pos x="103" y="85"/>
                    </a:cxn>
                    <a:cxn ang="0">
                      <a:pos x="99" y="91"/>
                    </a:cxn>
                    <a:cxn ang="0">
                      <a:pos x="92" y="97"/>
                    </a:cxn>
                    <a:cxn ang="0">
                      <a:pos x="86" y="97"/>
                    </a:cxn>
                    <a:cxn ang="0">
                      <a:pos x="81" y="109"/>
                    </a:cxn>
                    <a:cxn ang="0">
                      <a:pos x="75" y="117"/>
                    </a:cxn>
                    <a:cxn ang="0">
                      <a:pos x="70" y="119"/>
                    </a:cxn>
                    <a:cxn ang="0">
                      <a:pos x="69" y="130"/>
                    </a:cxn>
                    <a:cxn ang="0">
                      <a:pos x="68" y="134"/>
                    </a:cxn>
                    <a:cxn ang="0">
                      <a:pos x="67" y="142"/>
                    </a:cxn>
                    <a:cxn ang="0">
                      <a:pos x="69" y="146"/>
                    </a:cxn>
                    <a:cxn ang="0">
                      <a:pos x="58" y="142"/>
                    </a:cxn>
                    <a:cxn ang="0">
                      <a:pos x="40" y="140"/>
                    </a:cxn>
                    <a:cxn ang="0">
                      <a:pos x="14" y="126"/>
                    </a:cxn>
                    <a:cxn ang="0">
                      <a:pos x="1" y="115"/>
                    </a:cxn>
                    <a:cxn ang="0">
                      <a:pos x="1" y="109"/>
                    </a:cxn>
                    <a:cxn ang="0">
                      <a:pos x="6" y="103"/>
                    </a:cxn>
                    <a:cxn ang="0">
                      <a:pos x="8" y="99"/>
                    </a:cxn>
                    <a:cxn ang="0">
                      <a:pos x="10" y="96"/>
                    </a:cxn>
                    <a:cxn ang="0">
                      <a:pos x="10" y="87"/>
                    </a:cxn>
                    <a:cxn ang="0">
                      <a:pos x="3" y="77"/>
                    </a:cxn>
                    <a:cxn ang="0">
                      <a:pos x="6" y="67"/>
                    </a:cxn>
                    <a:cxn ang="0">
                      <a:pos x="12" y="60"/>
                    </a:cxn>
                    <a:cxn ang="0">
                      <a:pos x="18" y="56"/>
                    </a:cxn>
                    <a:cxn ang="0">
                      <a:pos x="28" y="53"/>
                    </a:cxn>
                    <a:cxn ang="0">
                      <a:pos x="34" y="53"/>
                    </a:cxn>
                    <a:cxn ang="0">
                      <a:pos x="42" y="51"/>
                    </a:cxn>
                    <a:cxn ang="0">
                      <a:pos x="38" y="6"/>
                    </a:cxn>
                    <a:cxn ang="0">
                      <a:pos x="46" y="0"/>
                    </a:cxn>
                  </a:cxnLst>
                  <a:rect l="0" t="0" r="r" b="b"/>
                  <a:pathLst>
                    <a:path w="124" h="146">
                      <a:moveTo>
                        <a:pt x="109" y="75"/>
                      </a:moveTo>
                      <a:cubicBezTo>
                        <a:pt x="108" y="75"/>
                        <a:pt x="108" y="76"/>
                        <a:pt x="108" y="75"/>
                      </a:cubicBezTo>
                      <a:cubicBezTo>
                        <a:pt x="108" y="75"/>
                        <a:pt x="109" y="75"/>
                        <a:pt x="109" y="75"/>
                      </a:cubicBezTo>
                      <a:moveTo>
                        <a:pt x="58" y="7"/>
                      </a:moveTo>
                      <a:cubicBezTo>
                        <a:pt x="60" y="8"/>
                        <a:pt x="61" y="9"/>
                        <a:pt x="63" y="10"/>
                      </a:cubicBezTo>
                      <a:cubicBezTo>
                        <a:pt x="63" y="10"/>
                        <a:pt x="64" y="9"/>
                        <a:pt x="65" y="9"/>
                      </a:cubicBezTo>
                      <a:cubicBezTo>
                        <a:pt x="66" y="9"/>
                        <a:pt x="67" y="9"/>
                        <a:pt x="68" y="9"/>
                      </a:cubicBezTo>
                      <a:cubicBezTo>
                        <a:pt x="74" y="10"/>
                        <a:pt x="79" y="12"/>
                        <a:pt x="81" y="17"/>
                      </a:cubicBezTo>
                      <a:cubicBezTo>
                        <a:pt x="84" y="22"/>
                        <a:pt x="82" y="27"/>
                        <a:pt x="84" y="32"/>
                      </a:cubicBezTo>
                      <a:cubicBezTo>
                        <a:pt x="85" y="35"/>
                        <a:pt x="90" y="39"/>
                        <a:pt x="89" y="41"/>
                      </a:cubicBezTo>
                      <a:cubicBezTo>
                        <a:pt x="90" y="40"/>
                        <a:pt x="93" y="43"/>
                        <a:pt x="94" y="44"/>
                      </a:cubicBezTo>
                      <a:cubicBezTo>
                        <a:pt x="96" y="44"/>
                        <a:pt x="100" y="44"/>
                        <a:pt x="100" y="46"/>
                      </a:cubicBezTo>
                      <a:cubicBezTo>
                        <a:pt x="100" y="44"/>
                        <a:pt x="102" y="46"/>
                        <a:pt x="103" y="46"/>
                      </a:cubicBezTo>
                      <a:cubicBezTo>
                        <a:pt x="104" y="46"/>
                        <a:pt x="107" y="44"/>
                        <a:pt x="107" y="46"/>
                      </a:cubicBezTo>
                      <a:cubicBezTo>
                        <a:pt x="108" y="45"/>
                        <a:pt x="108" y="45"/>
                        <a:pt x="109" y="45"/>
                      </a:cubicBezTo>
                      <a:cubicBezTo>
                        <a:pt x="109" y="43"/>
                        <a:pt x="111" y="46"/>
                        <a:pt x="109" y="47"/>
                      </a:cubicBezTo>
                      <a:cubicBezTo>
                        <a:pt x="110" y="47"/>
                        <a:pt x="111" y="41"/>
                        <a:pt x="113" y="44"/>
                      </a:cubicBezTo>
                      <a:cubicBezTo>
                        <a:pt x="114" y="43"/>
                        <a:pt x="115" y="42"/>
                        <a:pt x="116" y="42"/>
                      </a:cubicBezTo>
                      <a:cubicBezTo>
                        <a:pt x="118" y="42"/>
                        <a:pt x="116" y="42"/>
                        <a:pt x="118" y="41"/>
                      </a:cubicBezTo>
                      <a:cubicBezTo>
                        <a:pt x="120" y="40"/>
                        <a:pt x="122" y="43"/>
                        <a:pt x="124" y="44"/>
                      </a:cubicBezTo>
                      <a:cubicBezTo>
                        <a:pt x="122" y="44"/>
                        <a:pt x="122" y="46"/>
                        <a:pt x="122" y="47"/>
                      </a:cubicBezTo>
                      <a:cubicBezTo>
                        <a:pt x="123" y="49"/>
                        <a:pt x="121" y="50"/>
                        <a:pt x="120" y="50"/>
                      </a:cubicBezTo>
                      <a:cubicBezTo>
                        <a:pt x="118" y="51"/>
                        <a:pt x="120" y="53"/>
                        <a:pt x="118" y="55"/>
                      </a:cubicBezTo>
                      <a:cubicBezTo>
                        <a:pt x="117" y="56"/>
                        <a:pt x="115" y="57"/>
                        <a:pt x="117" y="59"/>
                      </a:cubicBezTo>
                      <a:cubicBezTo>
                        <a:pt x="120" y="62"/>
                        <a:pt x="119" y="68"/>
                        <a:pt x="116" y="70"/>
                      </a:cubicBezTo>
                      <a:cubicBezTo>
                        <a:pt x="114" y="71"/>
                        <a:pt x="113" y="75"/>
                        <a:pt x="111" y="75"/>
                      </a:cubicBezTo>
                      <a:cubicBezTo>
                        <a:pt x="110" y="76"/>
                        <a:pt x="108" y="75"/>
                        <a:pt x="107" y="76"/>
                      </a:cubicBezTo>
                      <a:cubicBezTo>
                        <a:pt x="107" y="75"/>
                        <a:pt x="109" y="76"/>
                        <a:pt x="108" y="77"/>
                      </a:cubicBezTo>
                      <a:cubicBezTo>
                        <a:pt x="108" y="76"/>
                        <a:pt x="112" y="74"/>
                        <a:pt x="112" y="76"/>
                      </a:cubicBezTo>
                      <a:cubicBezTo>
                        <a:pt x="112" y="77"/>
                        <a:pt x="111" y="77"/>
                        <a:pt x="112" y="78"/>
                      </a:cubicBezTo>
                      <a:cubicBezTo>
                        <a:pt x="112" y="78"/>
                        <a:pt x="113" y="79"/>
                        <a:pt x="113" y="79"/>
                      </a:cubicBezTo>
                      <a:cubicBezTo>
                        <a:pt x="112" y="81"/>
                        <a:pt x="111" y="82"/>
                        <a:pt x="109" y="84"/>
                      </a:cubicBezTo>
                      <a:cubicBezTo>
                        <a:pt x="109" y="84"/>
                        <a:pt x="106" y="85"/>
                        <a:pt x="106" y="84"/>
                      </a:cubicBezTo>
                      <a:cubicBezTo>
                        <a:pt x="105" y="84"/>
                        <a:pt x="104" y="84"/>
                        <a:pt x="103" y="85"/>
                      </a:cubicBezTo>
                      <a:cubicBezTo>
                        <a:pt x="102" y="86"/>
                        <a:pt x="102" y="88"/>
                        <a:pt x="102" y="89"/>
                      </a:cubicBezTo>
                      <a:cubicBezTo>
                        <a:pt x="99" y="88"/>
                        <a:pt x="99" y="89"/>
                        <a:pt x="99" y="91"/>
                      </a:cubicBezTo>
                      <a:cubicBezTo>
                        <a:pt x="98" y="94"/>
                        <a:pt x="96" y="94"/>
                        <a:pt x="94" y="95"/>
                      </a:cubicBezTo>
                      <a:cubicBezTo>
                        <a:pt x="93" y="95"/>
                        <a:pt x="93" y="97"/>
                        <a:pt x="92" y="97"/>
                      </a:cubicBezTo>
                      <a:cubicBezTo>
                        <a:pt x="92" y="97"/>
                        <a:pt x="91" y="97"/>
                        <a:pt x="90" y="97"/>
                      </a:cubicBezTo>
                      <a:cubicBezTo>
                        <a:pt x="89" y="99"/>
                        <a:pt x="88" y="98"/>
                        <a:pt x="86" y="97"/>
                      </a:cubicBezTo>
                      <a:cubicBezTo>
                        <a:pt x="85" y="99"/>
                        <a:pt x="84" y="102"/>
                        <a:pt x="83" y="104"/>
                      </a:cubicBezTo>
                      <a:cubicBezTo>
                        <a:pt x="83" y="106"/>
                        <a:pt x="81" y="107"/>
                        <a:pt x="81" y="109"/>
                      </a:cubicBezTo>
                      <a:cubicBezTo>
                        <a:pt x="81" y="112"/>
                        <a:pt x="82" y="117"/>
                        <a:pt x="79" y="118"/>
                      </a:cubicBezTo>
                      <a:cubicBezTo>
                        <a:pt x="79" y="116"/>
                        <a:pt x="76" y="116"/>
                        <a:pt x="75" y="117"/>
                      </a:cubicBezTo>
                      <a:cubicBezTo>
                        <a:pt x="75" y="115"/>
                        <a:pt x="73" y="115"/>
                        <a:pt x="72" y="115"/>
                      </a:cubicBezTo>
                      <a:cubicBezTo>
                        <a:pt x="72" y="116"/>
                        <a:pt x="71" y="118"/>
                        <a:pt x="70" y="119"/>
                      </a:cubicBezTo>
                      <a:cubicBezTo>
                        <a:pt x="70" y="122"/>
                        <a:pt x="70" y="124"/>
                        <a:pt x="70" y="126"/>
                      </a:cubicBezTo>
                      <a:cubicBezTo>
                        <a:pt x="70" y="127"/>
                        <a:pt x="68" y="129"/>
                        <a:pt x="69" y="130"/>
                      </a:cubicBezTo>
                      <a:cubicBezTo>
                        <a:pt x="69" y="131"/>
                        <a:pt x="71" y="132"/>
                        <a:pt x="71" y="133"/>
                      </a:cubicBezTo>
                      <a:cubicBezTo>
                        <a:pt x="71" y="134"/>
                        <a:pt x="69" y="133"/>
                        <a:pt x="68" y="134"/>
                      </a:cubicBezTo>
                      <a:cubicBezTo>
                        <a:pt x="67" y="135"/>
                        <a:pt x="69" y="137"/>
                        <a:pt x="68" y="138"/>
                      </a:cubicBezTo>
                      <a:cubicBezTo>
                        <a:pt x="68" y="139"/>
                        <a:pt x="66" y="140"/>
                        <a:pt x="67" y="142"/>
                      </a:cubicBezTo>
                      <a:cubicBezTo>
                        <a:pt x="68" y="143"/>
                        <a:pt x="70" y="142"/>
                        <a:pt x="71" y="142"/>
                      </a:cubicBezTo>
                      <a:cubicBezTo>
                        <a:pt x="71" y="143"/>
                        <a:pt x="71" y="146"/>
                        <a:pt x="69" y="146"/>
                      </a:cubicBezTo>
                      <a:cubicBezTo>
                        <a:pt x="68" y="146"/>
                        <a:pt x="67" y="145"/>
                        <a:pt x="67" y="146"/>
                      </a:cubicBezTo>
                      <a:cubicBezTo>
                        <a:pt x="64" y="145"/>
                        <a:pt x="61" y="144"/>
                        <a:pt x="58" y="142"/>
                      </a:cubicBezTo>
                      <a:cubicBezTo>
                        <a:pt x="55" y="141"/>
                        <a:pt x="53" y="138"/>
                        <a:pt x="49" y="138"/>
                      </a:cubicBezTo>
                      <a:cubicBezTo>
                        <a:pt x="46" y="138"/>
                        <a:pt x="43" y="139"/>
                        <a:pt x="40" y="140"/>
                      </a:cubicBezTo>
                      <a:cubicBezTo>
                        <a:pt x="37" y="142"/>
                        <a:pt x="33" y="141"/>
                        <a:pt x="30" y="139"/>
                      </a:cubicBezTo>
                      <a:cubicBezTo>
                        <a:pt x="24" y="136"/>
                        <a:pt x="18" y="131"/>
                        <a:pt x="14" y="126"/>
                      </a:cubicBezTo>
                      <a:cubicBezTo>
                        <a:pt x="12" y="124"/>
                        <a:pt x="11" y="121"/>
                        <a:pt x="9" y="119"/>
                      </a:cubicBezTo>
                      <a:cubicBezTo>
                        <a:pt x="7" y="116"/>
                        <a:pt x="3" y="116"/>
                        <a:pt x="1" y="115"/>
                      </a:cubicBezTo>
                      <a:cubicBezTo>
                        <a:pt x="1" y="114"/>
                        <a:pt x="2" y="112"/>
                        <a:pt x="2" y="111"/>
                      </a:cubicBezTo>
                      <a:cubicBezTo>
                        <a:pt x="2" y="110"/>
                        <a:pt x="0" y="110"/>
                        <a:pt x="1" y="109"/>
                      </a:cubicBezTo>
                      <a:cubicBezTo>
                        <a:pt x="2" y="108"/>
                        <a:pt x="3" y="109"/>
                        <a:pt x="4" y="108"/>
                      </a:cubicBezTo>
                      <a:cubicBezTo>
                        <a:pt x="4" y="106"/>
                        <a:pt x="5" y="105"/>
                        <a:pt x="6" y="103"/>
                      </a:cubicBezTo>
                      <a:cubicBezTo>
                        <a:pt x="7" y="105"/>
                        <a:pt x="8" y="102"/>
                        <a:pt x="9" y="101"/>
                      </a:cubicBezTo>
                      <a:cubicBezTo>
                        <a:pt x="9" y="101"/>
                        <a:pt x="7" y="100"/>
                        <a:pt x="8" y="99"/>
                      </a:cubicBezTo>
                      <a:cubicBezTo>
                        <a:pt x="9" y="101"/>
                        <a:pt x="10" y="99"/>
                        <a:pt x="11" y="99"/>
                      </a:cubicBezTo>
                      <a:cubicBezTo>
                        <a:pt x="11" y="98"/>
                        <a:pt x="10" y="97"/>
                        <a:pt x="10" y="96"/>
                      </a:cubicBezTo>
                      <a:cubicBezTo>
                        <a:pt x="11" y="95"/>
                        <a:pt x="11" y="95"/>
                        <a:pt x="12" y="93"/>
                      </a:cubicBezTo>
                      <a:cubicBezTo>
                        <a:pt x="12" y="91"/>
                        <a:pt x="10" y="89"/>
                        <a:pt x="10" y="87"/>
                      </a:cubicBezTo>
                      <a:cubicBezTo>
                        <a:pt x="10" y="85"/>
                        <a:pt x="11" y="82"/>
                        <a:pt x="9" y="81"/>
                      </a:cubicBezTo>
                      <a:cubicBezTo>
                        <a:pt x="8" y="79"/>
                        <a:pt x="5" y="78"/>
                        <a:pt x="3" y="77"/>
                      </a:cubicBezTo>
                      <a:cubicBezTo>
                        <a:pt x="5" y="77"/>
                        <a:pt x="7" y="77"/>
                        <a:pt x="6" y="75"/>
                      </a:cubicBezTo>
                      <a:cubicBezTo>
                        <a:pt x="6" y="72"/>
                        <a:pt x="6" y="69"/>
                        <a:pt x="6" y="67"/>
                      </a:cubicBezTo>
                      <a:cubicBezTo>
                        <a:pt x="8" y="67"/>
                        <a:pt x="8" y="63"/>
                        <a:pt x="9" y="62"/>
                      </a:cubicBezTo>
                      <a:cubicBezTo>
                        <a:pt x="10" y="62"/>
                        <a:pt x="12" y="61"/>
                        <a:pt x="12" y="60"/>
                      </a:cubicBezTo>
                      <a:cubicBezTo>
                        <a:pt x="13" y="59"/>
                        <a:pt x="14" y="58"/>
                        <a:pt x="16" y="58"/>
                      </a:cubicBezTo>
                      <a:cubicBezTo>
                        <a:pt x="17" y="57"/>
                        <a:pt x="18" y="57"/>
                        <a:pt x="18" y="56"/>
                      </a:cubicBezTo>
                      <a:cubicBezTo>
                        <a:pt x="19" y="55"/>
                        <a:pt x="19" y="53"/>
                        <a:pt x="21" y="54"/>
                      </a:cubicBezTo>
                      <a:cubicBezTo>
                        <a:pt x="23" y="55"/>
                        <a:pt x="26" y="54"/>
                        <a:pt x="28" y="53"/>
                      </a:cubicBezTo>
                      <a:cubicBezTo>
                        <a:pt x="29" y="53"/>
                        <a:pt x="31" y="57"/>
                        <a:pt x="32" y="56"/>
                      </a:cubicBezTo>
                      <a:cubicBezTo>
                        <a:pt x="33" y="55"/>
                        <a:pt x="33" y="54"/>
                        <a:pt x="34" y="53"/>
                      </a:cubicBezTo>
                      <a:cubicBezTo>
                        <a:pt x="35" y="52"/>
                        <a:pt x="36" y="48"/>
                        <a:pt x="38" y="49"/>
                      </a:cubicBezTo>
                      <a:cubicBezTo>
                        <a:pt x="39" y="49"/>
                        <a:pt x="41" y="50"/>
                        <a:pt x="42" y="51"/>
                      </a:cubicBezTo>
                      <a:cubicBezTo>
                        <a:pt x="39" y="38"/>
                        <a:pt x="39" y="24"/>
                        <a:pt x="38" y="10"/>
                      </a:cubicBezTo>
                      <a:cubicBezTo>
                        <a:pt x="38" y="9"/>
                        <a:pt x="38" y="8"/>
                        <a:pt x="38" y="6"/>
                      </a:cubicBezTo>
                      <a:cubicBezTo>
                        <a:pt x="38" y="4"/>
                        <a:pt x="37" y="3"/>
                        <a:pt x="38" y="2"/>
                      </a:cubicBezTo>
                      <a:cubicBezTo>
                        <a:pt x="41" y="1"/>
                        <a:pt x="43" y="0"/>
                        <a:pt x="46" y="0"/>
                      </a:cubicBezTo>
                      <a:cubicBezTo>
                        <a:pt x="50" y="1"/>
                        <a:pt x="54" y="5"/>
                        <a:pt x="58" y="7"/>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38" name="Freeform 14"/>
                <p:cNvSpPr>
                  <a:spLocks/>
                </p:cNvSpPr>
                <p:nvPr/>
              </p:nvSpPr>
              <p:spPr bwMode="auto">
                <a:xfrm>
                  <a:off x="3995738" y="4776788"/>
                  <a:ext cx="1012825" cy="838200"/>
                </a:xfrm>
                <a:custGeom>
                  <a:avLst/>
                  <a:gdLst/>
                  <a:ahLst/>
                  <a:cxnLst>
                    <a:cxn ang="0">
                      <a:pos x="116" y="0"/>
                    </a:cxn>
                    <a:cxn ang="0">
                      <a:pos x="114" y="4"/>
                    </a:cxn>
                    <a:cxn ang="0">
                      <a:pos x="112" y="7"/>
                    </a:cxn>
                    <a:cxn ang="0">
                      <a:pos x="108" y="14"/>
                    </a:cxn>
                    <a:cxn ang="0">
                      <a:pos x="108" y="16"/>
                    </a:cxn>
                    <a:cxn ang="0">
                      <a:pos x="106" y="17"/>
                    </a:cxn>
                    <a:cxn ang="0">
                      <a:pos x="103" y="20"/>
                    </a:cxn>
                    <a:cxn ang="0">
                      <a:pos x="100" y="21"/>
                    </a:cxn>
                    <a:cxn ang="0">
                      <a:pos x="96" y="35"/>
                    </a:cxn>
                    <a:cxn ang="0">
                      <a:pos x="98" y="45"/>
                    </a:cxn>
                    <a:cxn ang="0">
                      <a:pos x="103" y="48"/>
                    </a:cxn>
                    <a:cxn ang="0">
                      <a:pos x="100" y="53"/>
                    </a:cxn>
                    <a:cxn ang="0">
                      <a:pos x="101" y="58"/>
                    </a:cxn>
                    <a:cxn ang="0">
                      <a:pos x="109" y="60"/>
                    </a:cxn>
                    <a:cxn ang="0">
                      <a:pos x="107" y="65"/>
                    </a:cxn>
                    <a:cxn ang="0">
                      <a:pos x="105" y="68"/>
                    </a:cxn>
                    <a:cxn ang="0">
                      <a:pos x="108" y="72"/>
                    </a:cxn>
                    <a:cxn ang="0">
                      <a:pos x="110" y="77"/>
                    </a:cxn>
                    <a:cxn ang="0">
                      <a:pos x="107" y="76"/>
                    </a:cxn>
                    <a:cxn ang="0">
                      <a:pos x="107" y="88"/>
                    </a:cxn>
                    <a:cxn ang="0">
                      <a:pos x="103" y="94"/>
                    </a:cxn>
                    <a:cxn ang="0">
                      <a:pos x="96" y="92"/>
                    </a:cxn>
                    <a:cxn ang="0">
                      <a:pos x="88" y="88"/>
                    </a:cxn>
                    <a:cxn ang="0">
                      <a:pos x="74" y="87"/>
                    </a:cxn>
                    <a:cxn ang="0">
                      <a:pos x="67" y="81"/>
                    </a:cxn>
                    <a:cxn ang="0">
                      <a:pos x="64" y="74"/>
                    </a:cxn>
                    <a:cxn ang="0">
                      <a:pos x="62" y="76"/>
                    </a:cxn>
                    <a:cxn ang="0">
                      <a:pos x="62" y="69"/>
                    </a:cxn>
                    <a:cxn ang="0">
                      <a:pos x="61" y="66"/>
                    </a:cxn>
                    <a:cxn ang="0">
                      <a:pos x="61" y="62"/>
                    </a:cxn>
                    <a:cxn ang="0">
                      <a:pos x="47" y="66"/>
                    </a:cxn>
                    <a:cxn ang="0">
                      <a:pos x="41" y="68"/>
                    </a:cxn>
                    <a:cxn ang="0">
                      <a:pos x="35" y="67"/>
                    </a:cxn>
                    <a:cxn ang="0">
                      <a:pos x="29" y="67"/>
                    </a:cxn>
                    <a:cxn ang="0">
                      <a:pos x="22" y="69"/>
                    </a:cxn>
                    <a:cxn ang="0">
                      <a:pos x="8" y="76"/>
                    </a:cxn>
                    <a:cxn ang="0">
                      <a:pos x="7" y="68"/>
                    </a:cxn>
                    <a:cxn ang="0">
                      <a:pos x="15" y="62"/>
                    </a:cxn>
                    <a:cxn ang="0">
                      <a:pos x="7" y="50"/>
                    </a:cxn>
                    <a:cxn ang="0">
                      <a:pos x="1" y="45"/>
                    </a:cxn>
                    <a:cxn ang="0">
                      <a:pos x="2" y="39"/>
                    </a:cxn>
                    <a:cxn ang="0">
                      <a:pos x="1" y="36"/>
                    </a:cxn>
                    <a:cxn ang="0">
                      <a:pos x="23" y="31"/>
                    </a:cxn>
                    <a:cxn ang="0">
                      <a:pos x="23" y="20"/>
                    </a:cxn>
                    <a:cxn ang="0">
                      <a:pos x="31" y="22"/>
                    </a:cxn>
                    <a:cxn ang="0">
                      <a:pos x="34" y="23"/>
                    </a:cxn>
                    <a:cxn ang="0">
                      <a:pos x="41" y="29"/>
                    </a:cxn>
                    <a:cxn ang="0">
                      <a:pos x="54" y="32"/>
                    </a:cxn>
                    <a:cxn ang="0">
                      <a:pos x="57" y="36"/>
                    </a:cxn>
                    <a:cxn ang="0">
                      <a:pos x="56" y="35"/>
                    </a:cxn>
                    <a:cxn ang="0">
                      <a:pos x="57" y="34"/>
                    </a:cxn>
                    <a:cxn ang="0">
                      <a:pos x="56" y="32"/>
                    </a:cxn>
                    <a:cxn ang="0">
                      <a:pos x="66" y="28"/>
                    </a:cxn>
                    <a:cxn ang="0">
                      <a:pos x="71" y="21"/>
                    </a:cxn>
                    <a:cxn ang="0">
                      <a:pos x="73" y="10"/>
                    </a:cxn>
                    <a:cxn ang="0">
                      <a:pos x="83" y="5"/>
                    </a:cxn>
                    <a:cxn ang="0">
                      <a:pos x="100" y="3"/>
                    </a:cxn>
                    <a:cxn ang="0">
                      <a:pos x="109" y="2"/>
                    </a:cxn>
                    <a:cxn ang="0">
                      <a:pos x="112" y="1"/>
                    </a:cxn>
                    <a:cxn ang="0">
                      <a:pos x="116" y="0"/>
                    </a:cxn>
                  </a:cxnLst>
                  <a:rect l="0" t="0" r="r" b="b"/>
                  <a:pathLst>
                    <a:path w="116" h="96">
                      <a:moveTo>
                        <a:pt x="116" y="0"/>
                      </a:moveTo>
                      <a:cubicBezTo>
                        <a:pt x="115" y="1"/>
                        <a:pt x="115" y="4"/>
                        <a:pt x="114" y="4"/>
                      </a:cubicBezTo>
                      <a:cubicBezTo>
                        <a:pt x="113" y="5"/>
                        <a:pt x="113" y="5"/>
                        <a:pt x="112" y="7"/>
                      </a:cubicBezTo>
                      <a:cubicBezTo>
                        <a:pt x="111" y="9"/>
                        <a:pt x="109" y="12"/>
                        <a:pt x="108" y="14"/>
                      </a:cubicBezTo>
                      <a:cubicBezTo>
                        <a:pt x="108" y="15"/>
                        <a:pt x="109" y="16"/>
                        <a:pt x="108" y="16"/>
                      </a:cubicBezTo>
                      <a:cubicBezTo>
                        <a:pt x="107" y="17"/>
                        <a:pt x="107" y="16"/>
                        <a:pt x="106" y="17"/>
                      </a:cubicBezTo>
                      <a:cubicBezTo>
                        <a:pt x="105" y="18"/>
                        <a:pt x="104" y="19"/>
                        <a:pt x="103" y="20"/>
                      </a:cubicBezTo>
                      <a:cubicBezTo>
                        <a:pt x="101" y="21"/>
                        <a:pt x="101" y="20"/>
                        <a:pt x="100" y="21"/>
                      </a:cubicBezTo>
                      <a:cubicBezTo>
                        <a:pt x="93" y="24"/>
                        <a:pt x="95" y="29"/>
                        <a:pt x="96" y="35"/>
                      </a:cubicBezTo>
                      <a:cubicBezTo>
                        <a:pt x="97" y="38"/>
                        <a:pt x="98" y="41"/>
                        <a:pt x="98" y="45"/>
                      </a:cubicBezTo>
                      <a:cubicBezTo>
                        <a:pt x="98" y="47"/>
                        <a:pt x="101" y="47"/>
                        <a:pt x="103" y="48"/>
                      </a:cubicBezTo>
                      <a:cubicBezTo>
                        <a:pt x="102" y="50"/>
                        <a:pt x="101" y="51"/>
                        <a:pt x="100" y="53"/>
                      </a:cubicBezTo>
                      <a:cubicBezTo>
                        <a:pt x="100" y="55"/>
                        <a:pt x="100" y="57"/>
                        <a:pt x="101" y="58"/>
                      </a:cubicBezTo>
                      <a:cubicBezTo>
                        <a:pt x="102" y="62"/>
                        <a:pt x="106" y="61"/>
                        <a:pt x="109" y="60"/>
                      </a:cubicBezTo>
                      <a:cubicBezTo>
                        <a:pt x="108" y="62"/>
                        <a:pt x="108" y="63"/>
                        <a:pt x="107" y="65"/>
                      </a:cubicBezTo>
                      <a:cubicBezTo>
                        <a:pt x="107" y="66"/>
                        <a:pt x="105" y="66"/>
                        <a:pt x="105" y="68"/>
                      </a:cubicBezTo>
                      <a:cubicBezTo>
                        <a:pt x="105" y="69"/>
                        <a:pt x="106" y="73"/>
                        <a:pt x="108" y="72"/>
                      </a:cubicBezTo>
                      <a:cubicBezTo>
                        <a:pt x="109" y="73"/>
                        <a:pt x="109" y="75"/>
                        <a:pt x="110" y="77"/>
                      </a:cubicBezTo>
                      <a:cubicBezTo>
                        <a:pt x="109" y="77"/>
                        <a:pt x="108" y="77"/>
                        <a:pt x="107" y="76"/>
                      </a:cubicBezTo>
                      <a:cubicBezTo>
                        <a:pt x="107" y="80"/>
                        <a:pt x="107" y="84"/>
                        <a:pt x="107" y="88"/>
                      </a:cubicBezTo>
                      <a:cubicBezTo>
                        <a:pt x="108" y="90"/>
                        <a:pt x="105" y="93"/>
                        <a:pt x="103" y="94"/>
                      </a:cubicBezTo>
                      <a:cubicBezTo>
                        <a:pt x="100" y="95"/>
                        <a:pt x="99" y="91"/>
                        <a:pt x="96" y="92"/>
                      </a:cubicBezTo>
                      <a:cubicBezTo>
                        <a:pt x="93" y="92"/>
                        <a:pt x="91" y="89"/>
                        <a:pt x="88" y="88"/>
                      </a:cubicBezTo>
                      <a:cubicBezTo>
                        <a:pt x="88" y="96"/>
                        <a:pt x="77" y="88"/>
                        <a:pt x="74" y="87"/>
                      </a:cubicBezTo>
                      <a:cubicBezTo>
                        <a:pt x="71" y="86"/>
                        <a:pt x="67" y="85"/>
                        <a:pt x="67" y="81"/>
                      </a:cubicBezTo>
                      <a:cubicBezTo>
                        <a:pt x="67" y="80"/>
                        <a:pt x="67" y="73"/>
                        <a:pt x="64" y="74"/>
                      </a:cubicBezTo>
                      <a:cubicBezTo>
                        <a:pt x="64" y="74"/>
                        <a:pt x="62" y="76"/>
                        <a:pt x="62" y="76"/>
                      </a:cubicBezTo>
                      <a:cubicBezTo>
                        <a:pt x="61" y="74"/>
                        <a:pt x="61" y="72"/>
                        <a:pt x="62" y="69"/>
                      </a:cubicBezTo>
                      <a:cubicBezTo>
                        <a:pt x="62" y="68"/>
                        <a:pt x="63" y="66"/>
                        <a:pt x="61" y="66"/>
                      </a:cubicBezTo>
                      <a:cubicBezTo>
                        <a:pt x="62" y="65"/>
                        <a:pt x="61" y="63"/>
                        <a:pt x="61" y="62"/>
                      </a:cubicBezTo>
                      <a:cubicBezTo>
                        <a:pt x="57" y="64"/>
                        <a:pt x="52" y="65"/>
                        <a:pt x="47" y="66"/>
                      </a:cubicBezTo>
                      <a:cubicBezTo>
                        <a:pt x="45" y="67"/>
                        <a:pt x="43" y="67"/>
                        <a:pt x="41" y="68"/>
                      </a:cubicBezTo>
                      <a:cubicBezTo>
                        <a:pt x="39" y="68"/>
                        <a:pt x="37" y="67"/>
                        <a:pt x="35" y="67"/>
                      </a:cubicBezTo>
                      <a:cubicBezTo>
                        <a:pt x="33" y="67"/>
                        <a:pt x="31" y="67"/>
                        <a:pt x="29" y="67"/>
                      </a:cubicBezTo>
                      <a:cubicBezTo>
                        <a:pt x="27" y="67"/>
                        <a:pt x="24" y="68"/>
                        <a:pt x="22" y="69"/>
                      </a:cubicBezTo>
                      <a:cubicBezTo>
                        <a:pt x="18" y="72"/>
                        <a:pt x="13" y="74"/>
                        <a:pt x="8" y="76"/>
                      </a:cubicBezTo>
                      <a:cubicBezTo>
                        <a:pt x="8" y="73"/>
                        <a:pt x="3" y="71"/>
                        <a:pt x="7" y="68"/>
                      </a:cubicBezTo>
                      <a:cubicBezTo>
                        <a:pt x="9" y="66"/>
                        <a:pt x="14" y="65"/>
                        <a:pt x="15" y="62"/>
                      </a:cubicBezTo>
                      <a:cubicBezTo>
                        <a:pt x="18" y="59"/>
                        <a:pt x="10" y="52"/>
                        <a:pt x="7" y="50"/>
                      </a:cubicBezTo>
                      <a:cubicBezTo>
                        <a:pt x="5" y="48"/>
                        <a:pt x="2" y="47"/>
                        <a:pt x="1" y="45"/>
                      </a:cubicBezTo>
                      <a:cubicBezTo>
                        <a:pt x="0" y="43"/>
                        <a:pt x="1" y="41"/>
                        <a:pt x="2" y="39"/>
                      </a:cubicBezTo>
                      <a:cubicBezTo>
                        <a:pt x="2" y="38"/>
                        <a:pt x="1" y="37"/>
                        <a:pt x="1" y="36"/>
                      </a:cubicBezTo>
                      <a:cubicBezTo>
                        <a:pt x="5" y="27"/>
                        <a:pt x="15" y="30"/>
                        <a:pt x="23" y="31"/>
                      </a:cubicBezTo>
                      <a:cubicBezTo>
                        <a:pt x="22" y="29"/>
                        <a:pt x="21" y="23"/>
                        <a:pt x="23" y="20"/>
                      </a:cubicBezTo>
                      <a:cubicBezTo>
                        <a:pt x="24" y="17"/>
                        <a:pt x="29" y="22"/>
                        <a:pt x="31" y="22"/>
                      </a:cubicBezTo>
                      <a:cubicBezTo>
                        <a:pt x="31" y="19"/>
                        <a:pt x="34" y="23"/>
                        <a:pt x="34" y="23"/>
                      </a:cubicBezTo>
                      <a:cubicBezTo>
                        <a:pt x="36" y="26"/>
                        <a:pt x="39" y="28"/>
                        <a:pt x="41" y="29"/>
                      </a:cubicBezTo>
                      <a:cubicBezTo>
                        <a:pt x="45" y="31"/>
                        <a:pt x="50" y="33"/>
                        <a:pt x="54" y="32"/>
                      </a:cubicBezTo>
                      <a:cubicBezTo>
                        <a:pt x="57" y="32"/>
                        <a:pt x="55" y="36"/>
                        <a:pt x="57" y="36"/>
                      </a:cubicBezTo>
                      <a:cubicBezTo>
                        <a:pt x="57" y="36"/>
                        <a:pt x="56" y="35"/>
                        <a:pt x="56" y="35"/>
                      </a:cubicBezTo>
                      <a:cubicBezTo>
                        <a:pt x="56" y="34"/>
                        <a:pt x="56" y="34"/>
                        <a:pt x="57" y="34"/>
                      </a:cubicBezTo>
                      <a:cubicBezTo>
                        <a:pt x="57" y="34"/>
                        <a:pt x="57" y="33"/>
                        <a:pt x="56" y="32"/>
                      </a:cubicBezTo>
                      <a:cubicBezTo>
                        <a:pt x="59" y="33"/>
                        <a:pt x="64" y="30"/>
                        <a:pt x="66" y="28"/>
                      </a:cubicBezTo>
                      <a:cubicBezTo>
                        <a:pt x="67" y="27"/>
                        <a:pt x="70" y="21"/>
                        <a:pt x="71" y="21"/>
                      </a:cubicBezTo>
                      <a:cubicBezTo>
                        <a:pt x="69" y="20"/>
                        <a:pt x="73" y="11"/>
                        <a:pt x="73" y="10"/>
                      </a:cubicBezTo>
                      <a:cubicBezTo>
                        <a:pt x="75" y="7"/>
                        <a:pt x="80" y="6"/>
                        <a:pt x="83" y="5"/>
                      </a:cubicBezTo>
                      <a:cubicBezTo>
                        <a:pt x="89" y="4"/>
                        <a:pt x="94" y="2"/>
                        <a:pt x="100" y="3"/>
                      </a:cubicBezTo>
                      <a:cubicBezTo>
                        <a:pt x="103" y="3"/>
                        <a:pt x="106" y="3"/>
                        <a:pt x="109" y="2"/>
                      </a:cubicBezTo>
                      <a:cubicBezTo>
                        <a:pt x="110" y="2"/>
                        <a:pt x="111" y="1"/>
                        <a:pt x="112" y="1"/>
                      </a:cubicBezTo>
                      <a:cubicBezTo>
                        <a:pt x="113" y="0"/>
                        <a:pt x="114" y="0"/>
                        <a:pt x="116"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39" name="Freeform 16"/>
                <p:cNvSpPr>
                  <a:spLocks/>
                </p:cNvSpPr>
                <p:nvPr/>
              </p:nvSpPr>
              <p:spPr bwMode="auto">
                <a:xfrm>
                  <a:off x="5453063" y="2760663"/>
                  <a:ext cx="663575" cy="1195388"/>
                </a:xfrm>
                <a:custGeom>
                  <a:avLst/>
                  <a:gdLst/>
                  <a:ahLst/>
                  <a:cxnLst>
                    <a:cxn ang="0">
                      <a:pos x="46" y="5"/>
                    </a:cxn>
                    <a:cxn ang="0">
                      <a:pos x="50" y="7"/>
                    </a:cxn>
                    <a:cxn ang="0">
                      <a:pos x="52" y="6"/>
                    </a:cxn>
                    <a:cxn ang="0">
                      <a:pos x="54" y="7"/>
                    </a:cxn>
                    <a:cxn ang="0">
                      <a:pos x="59" y="8"/>
                    </a:cxn>
                    <a:cxn ang="0">
                      <a:pos x="73" y="8"/>
                    </a:cxn>
                    <a:cxn ang="0">
                      <a:pos x="73" y="12"/>
                    </a:cxn>
                    <a:cxn ang="0">
                      <a:pos x="75" y="15"/>
                    </a:cxn>
                    <a:cxn ang="0">
                      <a:pos x="72" y="26"/>
                    </a:cxn>
                    <a:cxn ang="0">
                      <a:pos x="70" y="32"/>
                    </a:cxn>
                    <a:cxn ang="0">
                      <a:pos x="68" y="37"/>
                    </a:cxn>
                    <a:cxn ang="0">
                      <a:pos x="67" y="38"/>
                    </a:cxn>
                    <a:cxn ang="0">
                      <a:pos x="67" y="38"/>
                    </a:cxn>
                    <a:cxn ang="0">
                      <a:pos x="65" y="40"/>
                    </a:cxn>
                    <a:cxn ang="0">
                      <a:pos x="62" y="39"/>
                    </a:cxn>
                    <a:cxn ang="0">
                      <a:pos x="72" y="48"/>
                    </a:cxn>
                    <a:cxn ang="0">
                      <a:pos x="71" y="56"/>
                    </a:cxn>
                    <a:cxn ang="0">
                      <a:pos x="67" y="65"/>
                    </a:cxn>
                    <a:cxn ang="0">
                      <a:pos x="69" y="89"/>
                    </a:cxn>
                    <a:cxn ang="0">
                      <a:pos x="71" y="100"/>
                    </a:cxn>
                    <a:cxn ang="0">
                      <a:pos x="72" y="105"/>
                    </a:cxn>
                    <a:cxn ang="0">
                      <a:pos x="71" y="108"/>
                    </a:cxn>
                    <a:cxn ang="0">
                      <a:pos x="72" y="113"/>
                    </a:cxn>
                    <a:cxn ang="0">
                      <a:pos x="68" y="116"/>
                    </a:cxn>
                    <a:cxn ang="0">
                      <a:pos x="69" y="121"/>
                    </a:cxn>
                    <a:cxn ang="0">
                      <a:pos x="74" y="126"/>
                    </a:cxn>
                    <a:cxn ang="0">
                      <a:pos x="72" y="131"/>
                    </a:cxn>
                    <a:cxn ang="0">
                      <a:pos x="68" y="130"/>
                    </a:cxn>
                    <a:cxn ang="0">
                      <a:pos x="66" y="130"/>
                    </a:cxn>
                    <a:cxn ang="0">
                      <a:pos x="66" y="133"/>
                    </a:cxn>
                    <a:cxn ang="0">
                      <a:pos x="61" y="135"/>
                    </a:cxn>
                    <a:cxn ang="0">
                      <a:pos x="49" y="137"/>
                    </a:cxn>
                    <a:cxn ang="0">
                      <a:pos x="48" y="133"/>
                    </a:cxn>
                    <a:cxn ang="0">
                      <a:pos x="43" y="135"/>
                    </a:cxn>
                    <a:cxn ang="0">
                      <a:pos x="41" y="132"/>
                    </a:cxn>
                    <a:cxn ang="0">
                      <a:pos x="38" y="128"/>
                    </a:cxn>
                    <a:cxn ang="0">
                      <a:pos x="31" y="122"/>
                    </a:cxn>
                    <a:cxn ang="0">
                      <a:pos x="27" y="122"/>
                    </a:cxn>
                    <a:cxn ang="0">
                      <a:pos x="20" y="121"/>
                    </a:cxn>
                    <a:cxn ang="0">
                      <a:pos x="13" y="115"/>
                    </a:cxn>
                    <a:cxn ang="0">
                      <a:pos x="9" y="112"/>
                    </a:cxn>
                    <a:cxn ang="0">
                      <a:pos x="5" y="107"/>
                    </a:cxn>
                    <a:cxn ang="0">
                      <a:pos x="2" y="94"/>
                    </a:cxn>
                    <a:cxn ang="0">
                      <a:pos x="6" y="90"/>
                    </a:cxn>
                    <a:cxn ang="0">
                      <a:pos x="9" y="84"/>
                    </a:cxn>
                    <a:cxn ang="0">
                      <a:pos x="11" y="72"/>
                    </a:cxn>
                    <a:cxn ang="0">
                      <a:pos x="15" y="67"/>
                    </a:cxn>
                    <a:cxn ang="0">
                      <a:pos x="17" y="61"/>
                    </a:cxn>
                    <a:cxn ang="0">
                      <a:pos x="24" y="53"/>
                    </a:cxn>
                    <a:cxn ang="0">
                      <a:pos x="23" y="48"/>
                    </a:cxn>
                    <a:cxn ang="0">
                      <a:pos x="27" y="43"/>
                    </a:cxn>
                    <a:cxn ang="0">
                      <a:pos x="40" y="16"/>
                    </a:cxn>
                    <a:cxn ang="0">
                      <a:pos x="42" y="5"/>
                    </a:cxn>
                    <a:cxn ang="0">
                      <a:pos x="47" y="2"/>
                    </a:cxn>
                    <a:cxn ang="0">
                      <a:pos x="46" y="5"/>
                    </a:cxn>
                  </a:cxnLst>
                  <a:rect l="0" t="0" r="r" b="b"/>
                  <a:pathLst>
                    <a:path w="76" h="137">
                      <a:moveTo>
                        <a:pt x="46" y="5"/>
                      </a:moveTo>
                      <a:cubicBezTo>
                        <a:pt x="47" y="6"/>
                        <a:pt x="49" y="5"/>
                        <a:pt x="50" y="7"/>
                      </a:cubicBezTo>
                      <a:cubicBezTo>
                        <a:pt x="50" y="6"/>
                        <a:pt x="51" y="6"/>
                        <a:pt x="52" y="6"/>
                      </a:cubicBezTo>
                      <a:cubicBezTo>
                        <a:pt x="53" y="5"/>
                        <a:pt x="53" y="6"/>
                        <a:pt x="54" y="7"/>
                      </a:cubicBezTo>
                      <a:cubicBezTo>
                        <a:pt x="55" y="8"/>
                        <a:pt x="57" y="8"/>
                        <a:pt x="59" y="8"/>
                      </a:cubicBezTo>
                      <a:cubicBezTo>
                        <a:pt x="63" y="8"/>
                        <a:pt x="68" y="10"/>
                        <a:pt x="73" y="8"/>
                      </a:cubicBezTo>
                      <a:cubicBezTo>
                        <a:pt x="73" y="9"/>
                        <a:pt x="73" y="11"/>
                        <a:pt x="73" y="12"/>
                      </a:cubicBezTo>
                      <a:cubicBezTo>
                        <a:pt x="74" y="14"/>
                        <a:pt x="75" y="14"/>
                        <a:pt x="75" y="15"/>
                      </a:cubicBezTo>
                      <a:cubicBezTo>
                        <a:pt x="76" y="19"/>
                        <a:pt x="74" y="23"/>
                        <a:pt x="72" y="26"/>
                      </a:cubicBezTo>
                      <a:cubicBezTo>
                        <a:pt x="71" y="27"/>
                        <a:pt x="71" y="30"/>
                        <a:pt x="70" y="32"/>
                      </a:cubicBezTo>
                      <a:cubicBezTo>
                        <a:pt x="70" y="34"/>
                        <a:pt x="69" y="35"/>
                        <a:pt x="68" y="37"/>
                      </a:cubicBezTo>
                      <a:cubicBezTo>
                        <a:pt x="67" y="37"/>
                        <a:pt x="67" y="37"/>
                        <a:pt x="67" y="38"/>
                      </a:cubicBezTo>
                      <a:cubicBezTo>
                        <a:pt x="66" y="38"/>
                        <a:pt x="67" y="38"/>
                        <a:pt x="67" y="38"/>
                      </a:cubicBezTo>
                      <a:cubicBezTo>
                        <a:pt x="66" y="39"/>
                        <a:pt x="67" y="40"/>
                        <a:pt x="65" y="40"/>
                      </a:cubicBezTo>
                      <a:cubicBezTo>
                        <a:pt x="64" y="40"/>
                        <a:pt x="63" y="39"/>
                        <a:pt x="62" y="39"/>
                      </a:cubicBezTo>
                      <a:cubicBezTo>
                        <a:pt x="66" y="42"/>
                        <a:pt x="70" y="43"/>
                        <a:pt x="72" y="48"/>
                      </a:cubicBezTo>
                      <a:cubicBezTo>
                        <a:pt x="74" y="51"/>
                        <a:pt x="72" y="54"/>
                        <a:pt x="71" y="56"/>
                      </a:cubicBezTo>
                      <a:cubicBezTo>
                        <a:pt x="69" y="59"/>
                        <a:pt x="68" y="62"/>
                        <a:pt x="67" y="65"/>
                      </a:cubicBezTo>
                      <a:cubicBezTo>
                        <a:pt x="66" y="68"/>
                        <a:pt x="63" y="89"/>
                        <a:pt x="69" y="89"/>
                      </a:cubicBezTo>
                      <a:cubicBezTo>
                        <a:pt x="68" y="93"/>
                        <a:pt x="71" y="96"/>
                        <a:pt x="71" y="100"/>
                      </a:cubicBezTo>
                      <a:cubicBezTo>
                        <a:pt x="71" y="101"/>
                        <a:pt x="70" y="106"/>
                        <a:pt x="72" y="105"/>
                      </a:cubicBezTo>
                      <a:cubicBezTo>
                        <a:pt x="72" y="107"/>
                        <a:pt x="73" y="108"/>
                        <a:pt x="71" y="108"/>
                      </a:cubicBezTo>
                      <a:cubicBezTo>
                        <a:pt x="72" y="109"/>
                        <a:pt x="73" y="112"/>
                        <a:pt x="72" y="113"/>
                      </a:cubicBezTo>
                      <a:cubicBezTo>
                        <a:pt x="71" y="115"/>
                        <a:pt x="69" y="114"/>
                        <a:pt x="68" y="116"/>
                      </a:cubicBezTo>
                      <a:cubicBezTo>
                        <a:pt x="68" y="117"/>
                        <a:pt x="68" y="119"/>
                        <a:pt x="69" y="121"/>
                      </a:cubicBezTo>
                      <a:cubicBezTo>
                        <a:pt x="70" y="123"/>
                        <a:pt x="72" y="124"/>
                        <a:pt x="74" y="126"/>
                      </a:cubicBezTo>
                      <a:cubicBezTo>
                        <a:pt x="75" y="129"/>
                        <a:pt x="75" y="130"/>
                        <a:pt x="72" y="131"/>
                      </a:cubicBezTo>
                      <a:cubicBezTo>
                        <a:pt x="70" y="132"/>
                        <a:pt x="70" y="129"/>
                        <a:pt x="68" y="130"/>
                      </a:cubicBezTo>
                      <a:cubicBezTo>
                        <a:pt x="68" y="130"/>
                        <a:pt x="67" y="131"/>
                        <a:pt x="66" y="130"/>
                      </a:cubicBezTo>
                      <a:cubicBezTo>
                        <a:pt x="65" y="131"/>
                        <a:pt x="66" y="132"/>
                        <a:pt x="66" y="133"/>
                      </a:cubicBezTo>
                      <a:cubicBezTo>
                        <a:pt x="66" y="135"/>
                        <a:pt x="63" y="135"/>
                        <a:pt x="61" y="135"/>
                      </a:cubicBezTo>
                      <a:cubicBezTo>
                        <a:pt x="63" y="131"/>
                        <a:pt x="51" y="136"/>
                        <a:pt x="49" y="137"/>
                      </a:cubicBezTo>
                      <a:cubicBezTo>
                        <a:pt x="49" y="136"/>
                        <a:pt x="49" y="134"/>
                        <a:pt x="48" y="133"/>
                      </a:cubicBezTo>
                      <a:cubicBezTo>
                        <a:pt x="46" y="132"/>
                        <a:pt x="44" y="135"/>
                        <a:pt x="43" y="135"/>
                      </a:cubicBezTo>
                      <a:cubicBezTo>
                        <a:pt x="41" y="135"/>
                        <a:pt x="41" y="133"/>
                        <a:pt x="41" y="132"/>
                      </a:cubicBezTo>
                      <a:cubicBezTo>
                        <a:pt x="41" y="130"/>
                        <a:pt x="39" y="129"/>
                        <a:pt x="38" y="128"/>
                      </a:cubicBezTo>
                      <a:cubicBezTo>
                        <a:pt x="35" y="126"/>
                        <a:pt x="34" y="123"/>
                        <a:pt x="31" y="122"/>
                      </a:cubicBezTo>
                      <a:cubicBezTo>
                        <a:pt x="30" y="121"/>
                        <a:pt x="28" y="122"/>
                        <a:pt x="27" y="122"/>
                      </a:cubicBezTo>
                      <a:cubicBezTo>
                        <a:pt x="24" y="122"/>
                        <a:pt x="22" y="121"/>
                        <a:pt x="20" y="121"/>
                      </a:cubicBezTo>
                      <a:cubicBezTo>
                        <a:pt x="15" y="123"/>
                        <a:pt x="15" y="117"/>
                        <a:pt x="13" y="115"/>
                      </a:cubicBezTo>
                      <a:cubicBezTo>
                        <a:pt x="12" y="114"/>
                        <a:pt x="10" y="113"/>
                        <a:pt x="9" y="112"/>
                      </a:cubicBezTo>
                      <a:cubicBezTo>
                        <a:pt x="8" y="109"/>
                        <a:pt x="6" y="109"/>
                        <a:pt x="5" y="107"/>
                      </a:cubicBezTo>
                      <a:cubicBezTo>
                        <a:pt x="3" y="104"/>
                        <a:pt x="0" y="97"/>
                        <a:pt x="2" y="94"/>
                      </a:cubicBezTo>
                      <a:cubicBezTo>
                        <a:pt x="4" y="93"/>
                        <a:pt x="5" y="92"/>
                        <a:pt x="6" y="90"/>
                      </a:cubicBezTo>
                      <a:cubicBezTo>
                        <a:pt x="7" y="88"/>
                        <a:pt x="9" y="86"/>
                        <a:pt x="9" y="84"/>
                      </a:cubicBezTo>
                      <a:cubicBezTo>
                        <a:pt x="8" y="80"/>
                        <a:pt x="9" y="76"/>
                        <a:pt x="11" y="72"/>
                      </a:cubicBezTo>
                      <a:cubicBezTo>
                        <a:pt x="12" y="70"/>
                        <a:pt x="14" y="69"/>
                        <a:pt x="15" y="67"/>
                      </a:cubicBezTo>
                      <a:cubicBezTo>
                        <a:pt x="16" y="65"/>
                        <a:pt x="16" y="63"/>
                        <a:pt x="17" y="61"/>
                      </a:cubicBezTo>
                      <a:cubicBezTo>
                        <a:pt x="19" y="59"/>
                        <a:pt x="25" y="57"/>
                        <a:pt x="24" y="53"/>
                      </a:cubicBezTo>
                      <a:cubicBezTo>
                        <a:pt x="24" y="52"/>
                        <a:pt x="23" y="50"/>
                        <a:pt x="23" y="48"/>
                      </a:cubicBezTo>
                      <a:cubicBezTo>
                        <a:pt x="24" y="46"/>
                        <a:pt x="25" y="44"/>
                        <a:pt x="27" y="43"/>
                      </a:cubicBezTo>
                      <a:cubicBezTo>
                        <a:pt x="33" y="35"/>
                        <a:pt x="37" y="25"/>
                        <a:pt x="40" y="16"/>
                      </a:cubicBezTo>
                      <a:cubicBezTo>
                        <a:pt x="41" y="12"/>
                        <a:pt x="42" y="9"/>
                        <a:pt x="42" y="5"/>
                      </a:cubicBezTo>
                      <a:cubicBezTo>
                        <a:pt x="42" y="3"/>
                        <a:pt x="43" y="0"/>
                        <a:pt x="47" y="2"/>
                      </a:cubicBezTo>
                      <a:cubicBezTo>
                        <a:pt x="46" y="3"/>
                        <a:pt x="45" y="4"/>
                        <a:pt x="46" y="5"/>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0" name="Freeform 18"/>
                <p:cNvSpPr>
                  <a:spLocks/>
                </p:cNvSpPr>
                <p:nvPr/>
              </p:nvSpPr>
              <p:spPr bwMode="auto">
                <a:xfrm>
                  <a:off x="5338763" y="4016375"/>
                  <a:ext cx="698500" cy="725488"/>
                </a:xfrm>
                <a:custGeom>
                  <a:avLst/>
                  <a:gdLst/>
                  <a:ahLst/>
                  <a:cxnLst>
                    <a:cxn ang="0">
                      <a:pos x="44" y="3"/>
                    </a:cxn>
                    <a:cxn ang="0">
                      <a:pos x="54" y="2"/>
                    </a:cxn>
                    <a:cxn ang="0">
                      <a:pos x="52" y="11"/>
                    </a:cxn>
                    <a:cxn ang="0">
                      <a:pos x="53" y="13"/>
                    </a:cxn>
                    <a:cxn ang="0">
                      <a:pos x="55" y="17"/>
                    </a:cxn>
                    <a:cxn ang="0">
                      <a:pos x="62" y="23"/>
                    </a:cxn>
                    <a:cxn ang="0">
                      <a:pos x="64" y="30"/>
                    </a:cxn>
                    <a:cxn ang="0">
                      <a:pos x="62" y="33"/>
                    </a:cxn>
                    <a:cxn ang="0">
                      <a:pos x="64" y="37"/>
                    </a:cxn>
                    <a:cxn ang="0">
                      <a:pos x="66" y="40"/>
                    </a:cxn>
                    <a:cxn ang="0">
                      <a:pos x="69" y="38"/>
                    </a:cxn>
                    <a:cxn ang="0">
                      <a:pos x="73" y="45"/>
                    </a:cxn>
                    <a:cxn ang="0">
                      <a:pos x="75" y="46"/>
                    </a:cxn>
                    <a:cxn ang="0">
                      <a:pos x="77" y="45"/>
                    </a:cxn>
                    <a:cxn ang="0">
                      <a:pos x="78" y="50"/>
                    </a:cxn>
                    <a:cxn ang="0">
                      <a:pos x="79" y="52"/>
                    </a:cxn>
                    <a:cxn ang="0">
                      <a:pos x="76" y="51"/>
                    </a:cxn>
                    <a:cxn ang="0">
                      <a:pos x="68" y="54"/>
                    </a:cxn>
                    <a:cxn ang="0">
                      <a:pos x="65" y="58"/>
                    </a:cxn>
                    <a:cxn ang="0">
                      <a:pos x="64" y="61"/>
                    </a:cxn>
                    <a:cxn ang="0">
                      <a:pos x="65" y="65"/>
                    </a:cxn>
                    <a:cxn ang="0">
                      <a:pos x="67" y="71"/>
                    </a:cxn>
                    <a:cxn ang="0">
                      <a:pos x="67" y="79"/>
                    </a:cxn>
                    <a:cxn ang="0">
                      <a:pos x="59" y="82"/>
                    </a:cxn>
                    <a:cxn ang="0">
                      <a:pos x="48" y="72"/>
                    </a:cxn>
                    <a:cxn ang="0">
                      <a:pos x="49" y="72"/>
                    </a:cxn>
                    <a:cxn ang="0">
                      <a:pos x="47" y="71"/>
                    </a:cxn>
                    <a:cxn ang="0">
                      <a:pos x="47" y="65"/>
                    </a:cxn>
                    <a:cxn ang="0">
                      <a:pos x="49" y="59"/>
                    </a:cxn>
                    <a:cxn ang="0">
                      <a:pos x="47" y="54"/>
                    </a:cxn>
                    <a:cxn ang="0">
                      <a:pos x="44" y="52"/>
                    </a:cxn>
                    <a:cxn ang="0">
                      <a:pos x="45" y="51"/>
                    </a:cxn>
                    <a:cxn ang="0">
                      <a:pos x="34" y="50"/>
                    </a:cxn>
                    <a:cxn ang="0">
                      <a:pos x="25" y="56"/>
                    </a:cxn>
                    <a:cxn ang="0">
                      <a:pos x="17" y="60"/>
                    </a:cxn>
                    <a:cxn ang="0">
                      <a:pos x="12" y="57"/>
                    </a:cxn>
                    <a:cxn ang="0">
                      <a:pos x="6" y="55"/>
                    </a:cxn>
                    <a:cxn ang="0">
                      <a:pos x="3" y="51"/>
                    </a:cxn>
                    <a:cxn ang="0">
                      <a:pos x="6" y="51"/>
                    </a:cxn>
                    <a:cxn ang="0">
                      <a:pos x="7" y="47"/>
                    </a:cxn>
                    <a:cxn ang="0">
                      <a:pos x="4" y="43"/>
                    </a:cxn>
                    <a:cxn ang="0">
                      <a:pos x="3" y="40"/>
                    </a:cxn>
                    <a:cxn ang="0">
                      <a:pos x="1" y="38"/>
                    </a:cxn>
                    <a:cxn ang="0">
                      <a:pos x="4" y="33"/>
                    </a:cxn>
                    <a:cxn ang="0">
                      <a:pos x="4" y="25"/>
                    </a:cxn>
                    <a:cxn ang="0">
                      <a:pos x="13" y="18"/>
                    </a:cxn>
                    <a:cxn ang="0">
                      <a:pos x="15" y="18"/>
                    </a:cxn>
                    <a:cxn ang="0">
                      <a:pos x="16" y="14"/>
                    </a:cxn>
                    <a:cxn ang="0">
                      <a:pos x="25" y="13"/>
                    </a:cxn>
                    <a:cxn ang="0">
                      <a:pos x="30" y="14"/>
                    </a:cxn>
                    <a:cxn ang="0">
                      <a:pos x="33" y="11"/>
                    </a:cxn>
                    <a:cxn ang="0">
                      <a:pos x="37" y="5"/>
                    </a:cxn>
                    <a:cxn ang="0">
                      <a:pos x="40" y="2"/>
                    </a:cxn>
                    <a:cxn ang="0">
                      <a:pos x="44" y="3"/>
                    </a:cxn>
                  </a:cxnLst>
                  <a:rect l="0" t="0" r="r" b="b"/>
                  <a:pathLst>
                    <a:path w="80" h="83">
                      <a:moveTo>
                        <a:pt x="44" y="3"/>
                      </a:moveTo>
                      <a:cubicBezTo>
                        <a:pt x="44" y="4"/>
                        <a:pt x="53" y="2"/>
                        <a:pt x="54" y="2"/>
                      </a:cubicBezTo>
                      <a:cubicBezTo>
                        <a:pt x="59" y="2"/>
                        <a:pt x="52" y="9"/>
                        <a:pt x="52" y="11"/>
                      </a:cubicBezTo>
                      <a:cubicBezTo>
                        <a:pt x="52" y="12"/>
                        <a:pt x="52" y="12"/>
                        <a:pt x="53" y="13"/>
                      </a:cubicBezTo>
                      <a:cubicBezTo>
                        <a:pt x="54" y="14"/>
                        <a:pt x="54" y="16"/>
                        <a:pt x="55" y="17"/>
                      </a:cubicBezTo>
                      <a:cubicBezTo>
                        <a:pt x="56" y="21"/>
                        <a:pt x="59" y="20"/>
                        <a:pt x="62" y="23"/>
                      </a:cubicBezTo>
                      <a:cubicBezTo>
                        <a:pt x="64" y="25"/>
                        <a:pt x="64" y="28"/>
                        <a:pt x="64" y="30"/>
                      </a:cubicBezTo>
                      <a:cubicBezTo>
                        <a:pt x="64" y="31"/>
                        <a:pt x="62" y="32"/>
                        <a:pt x="62" y="33"/>
                      </a:cubicBezTo>
                      <a:cubicBezTo>
                        <a:pt x="62" y="35"/>
                        <a:pt x="64" y="36"/>
                        <a:pt x="64" y="37"/>
                      </a:cubicBezTo>
                      <a:cubicBezTo>
                        <a:pt x="65" y="38"/>
                        <a:pt x="65" y="39"/>
                        <a:pt x="66" y="40"/>
                      </a:cubicBezTo>
                      <a:cubicBezTo>
                        <a:pt x="67" y="41"/>
                        <a:pt x="68" y="38"/>
                        <a:pt x="69" y="38"/>
                      </a:cubicBezTo>
                      <a:cubicBezTo>
                        <a:pt x="73" y="38"/>
                        <a:pt x="75" y="42"/>
                        <a:pt x="73" y="45"/>
                      </a:cubicBezTo>
                      <a:cubicBezTo>
                        <a:pt x="72" y="48"/>
                        <a:pt x="75" y="49"/>
                        <a:pt x="75" y="46"/>
                      </a:cubicBezTo>
                      <a:cubicBezTo>
                        <a:pt x="76" y="44"/>
                        <a:pt x="78" y="41"/>
                        <a:pt x="77" y="45"/>
                      </a:cubicBezTo>
                      <a:cubicBezTo>
                        <a:pt x="77" y="47"/>
                        <a:pt x="75" y="49"/>
                        <a:pt x="78" y="50"/>
                      </a:cubicBezTo>
                      <a:cubicBezTo>
                        <a:pt x="79" y="50"/>
                        <a:pt x="80" y="51"/>
                        <a:pt x="79" y="52"/>
                      </a:cubicBezTo>
                      <a:cubicBezTo>
                        <a:pt x="79" y="53"/>
                        <a:pt x="77" y="51"/>
                        <a:pt x="76" y="51"/>
                      </a:cubicBezTo>
                      <a:cubicBezTo>
                        <a:pt x="74" y="50"/>
                        <a:pt x="70" y="52"/>
                        <a:pt x="68" y="54"/>
                      </a:cubicBezTo>
                      <a:cubicBezTo>
                        <a:pt x="67" y="55"/>
                        <a:pt x="66" y="56"/>
                        <a:pt x="65" y="58"/>
                      </a:cubicBezTo>
                      <a:cubicBezTo>
                        <a:pt x="65" y="59"/>
                        <a:pt x="65" y="61"/>
                        <a:pt x="64" y="61"/>
                      </a:cubicBezTo>
                      <a:cubicBezTo>
                        <a:pt x="65" y="62"/>
                        <a:pt x="65" y="63"/>
                        <a:pt x="65" y="65"/>
                      </a:cubicBezTo>
                      <a:cubicBezTo>
                        <a:pt x="65" y="67"/>
                        <a:pt x="66" y="69"/>
                        <a:pt x="67" y="71"/>
                      </a:cubicBezTo>
                      <a:cubicBezTo>
                        <a:pt x="68" y="72"/>
                        <a:pt x="71" y="80"/>
                        <a:pt x="67" y="79"/>
                      </a:cubicBezTo>
                      <a:cubicBezTo>
                        <a:pt x="69" y="81"/>
                        <a:pt x="60" y="82"/>
                        <a:pt x="59" y="82"/>
                      </a:cubicBezTo>
                      <a:cubicBezTo>
                        <a:pt x="53" y="83"/>
                        <a:pt x="49" y="77"/>
                        <a:pt x="48" y="72"/>
                      </a:cubicBezTo>
                      <a:cubicBezTo>
                        <a:pt x="48" y="72"/>
                        <a:pt x="49" y="72"/>
                        <a:pt x="49" y="72"/>
                      </a:cubicBezTo>
                      <a:cubicBezTo>
                        <a:pt x="49" y="71"/>
                        <a:pt x="48" y="71"/>
                        <a:pt x="47" y="71"/>
                      </a:cubicBezTo>
                      <a:cubicBezTo>
                        <a:pt x="47" y="69"/>
                        <a:pt x="47" y="66"/>
                        <a:pt x="47" y="65"/>
                      </a:cubicBezTo>
                      <a:cubicBezTo>
                        <a:pt x="47" y="63"/>
                        <a:pt x="47" y="59"/>
                        <a:pt x="49" y="59"/>
                      </a:cubicBezTo>
                      <a:cubicBezTo>
                        <a:pt x="48" y="59"/>
                        <a:pt x="45" y="55"/>
                        <a:pt x="47" y="54"/>
                      </a:cubicBezTo>
                      <a:cubicBezTo>
                        <a:pt x="46" y="55"/>
                        <a:pt x="44" y="53"/>
                        <a:pt x="44" y="52"/>
                      </a:cubicBezTo>
                      <a:cubicBezTo>
                        <a:pt x="44" y="52"/>
                        <a:pt x="45" y="51"/>
                        <a:pt x="45" y="51"/>
                      </a:cubicBezTo>
                      <a:cubicBezTo>
                        <a:pt x="43" y="53"/>
                        <a:pt x="37" y="50"/>
                        <a:pt x="34" y="50"/>
                      </a:cubicBezTo>
                      <a:cubicBezTo>
                        <a:pt x="31" y="51"/>
                        <a:pt x="28" y="53"/>
                        <a:pt x="25" y="56"/>
                      </a:cubicBezTo>
                      <a:cubicBezTo>
                        <a:pt x="23" y="58"/>
                        <a:pt x="21" y="60"/>
                        <a:pt x="17" y="60"/>
                      </a:cubicBezTo>
                      <a:cubicBezTo>
                        <a:pt x="16" y="60"/>
                        <a:pt x="12" y="60"/>
                        <a:pt x="12" y="57"/>
                      </a:cubicBezTo>
                      <a:cubicBezTo>
                        <a:pt x="11" y="58"/>
                        <a:pt x="7" y="56"/>
                        <a:pt x="6" y="55"/>
                      </a:cubicBezTo>
                      <a:cubicBezTo>
                        <a:pt x="4" y="54"/>
                        <a:pt x="0" y="54"/>
                        <a:pt x="3" y="51"/>
                      </a:cubicBezTo>
                      <a:cubicBezTo>
                        <a:pt x="4" y="49"/>
                        <a:pt x="5" y="51"/>
                        <a:pt x="6" y="51"/>
                      </a:cubicBezTo>
                      <a:cubicBezTo>
                        <a:pt x="8" y="50"/>
                        <a:pt x="7" y="48"/>
                        <a:pt x="7" y="47"/>
                      </a:cubicBezTo>
                      <a:cubicBezTo>
                        <a:pt x="7" y="45"/>
                        <a:pt x="5" y="44"/>
                        <a:pt x="4" y="43"/>
                      </a:cubicBezTo>
                      <a:cubicBezTo>
                        <a:pt x="4" y="42"/>
                        <a:pt x="3" y="41"/>
                        <a:pt x="3" y="40"/>
                      </a:cubicBezTo>
                      <a:cubicBezTo>
                        <a:pt x="2" y="38"/>
                        <a:pt x="3" y="38"/>
                        <a:pt x="1" y="38"/>
                      </a:cubicBezTo>
                      <a:cubicBezTo>
                        <a:pt x="2" y="35"/>
                        <a:pt x="2" y="35"/>
                        <a:pt x="4" y="33"/>
                      </a:cubicBezTo>
                      <a:cubicBezTo>
                        <a:pt x="6" y="32"/>
                        <a:pt x="3" y="27"/>
                        <a:pt x="4" y="25"/>
                      </a:cubicBezTo>
                      <a:cubicBezTo>
                        <a:pt x="6" y="20"/>
                        <a:pt x="12" y="23"/>
                        <a:pt x="13" y="18"/>
                      </a:cubicBezTo>
                      <a:cubicBezTo>
                        <a:pt x="14" y="18"/>
                        <a:pt x="15" y="18"/>
                        <a:pt x="15" y="18"/>
                      </a:cubicBezTo>
                      <a:cubicBezTo>
                        <a:pt x="16" y="17"/>
                        <a:pt x="15" y="16"/>
                        <a:pt x="16" y="14"/>
                      </a:cubicBezTo>
                      <a:cubicBezTo>
                        <a:pt x="18" y="16"/>
                        <a:pt x="23" y="16"/>
                        <a:pt x="25" y="13"/>
                      </a:cubicBezTo>
                      <a:cubicBezTo>
                        <a:pt x="26" y="12"/>
                        <a:pt x="28" y="14"/>
                        <a:pt x="30" y="14"/>
                      </a:cubicBezTo>
                      <a:cubicBezTo>
                        <a:pt x="31" y="14"/>
                        <a:pt x="32" y="12"/>
                        <a:pt x="33" y="11"/>
                      </a:cubicBezTo>
                      <a:cubicBezTo>
                        <a:pt x="34" y="11"/>
                        <a:pt x="39" y="6"/>
                        <a:pt x="37" y="5"/>
                      </a:cubicBezTo>
                      <a:cubicBezTo>
                        <a:pt x="37" y="5"/>
                        <a:pt x="39" y="2"/>
                        <a:pt x="40" y="2"/>
                      </a:cubicBezTo>
                      <a:cubicBezTo>
                        <a:pt x="42" y="0"/>
                        <a:pt x="42" y="3"/>
                        <a:pt x="44" y="3"/>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1" name="Freeform 20"/>
                <p:cNvSpPr>
                  <a:spLocks/>
                </p:cNvSpPr>
                <p:nvPr/>
              </p:nvSpPr>
              <p:spPr bwMode="auto">
                <a:xfrm>
                  <a:off x="4125913" y="5902325"/>
                  <a:ext cx="1004888" cy="882650"/>
                </a:xfrm>
                <a:custGeom>
                  <a:avLst/>
                  <a:gdLst/>
                  <a:ahLst/>
                  <a:cxnLst>
                    <a:cxn ang="0">
                      <a:pos x="73" y="8"/>
                    </a:cxn>
                    <a:cxn ang="0">
                      <a:pos x="83" y="4"/>
                    </a:cxn>
                    <a:cxn ang="0">
                      <a:pos x="91" y="5"/>
                    </a:cxn>
                    <a:cxn ang="0">
                      <a:pos x="100" y="9"/>
                    </a:cxn>
                    <a:cxn ang="0">
                      <a:pos x="101" y="15"/>
                    </a:cxn>
                    <a:cxn ang="0">
                      <a:pos x="107" y="32"/>
                    </a:cxn>
                    <a:cxn ang="0">
                      <a:pos x="109" y="42"/>
                    </a:cxn>
                    <a:cxn ang="0">
                      <a:pos x="106" y="48"/>
                    </a:cxn>
                    <a:cxn ang="0">
                      <a:pos x="110" y="55"/>
                    </a:cxn>
                    <a:cxn ang="0">
                      <a:pos x="113" y="66"/>
                    </a:cxn>
                    <a:cxn ang="0">
                      <a:pos x="105" y="67"/>
                    </a:cxn>
                    <a:cxn ang="0">
                      <a:pos x="103" y="65"/>
                    </a:cxn>
                    <a:cxn ang="0">
                      <a:pos x="100" y="68"/>
                    </a:cxn>
                    <a:cxn ang="0">
                      <a:pos x="90" y="72"/>
                    </a:cxn>
                    <a:cxn ang="0">
                      <a:pos x="87" y="76"/>
                    </a:cxn>
                    <a:cxn ang="0">
                      <a:pos x="90" y="88"/>
                    </a:cxn>
                    <a:cxn ang="0">
                      <a:pos x="89" y="98"/>
                    </a:cxn>
                    <a:cxn ang="0">
                      <a:pos x="83" y="99"/>
                    </a:cxn>
                    <a:cxn ang="0">
                      <a:pos x="79" y="98"/>
                    </a:cxn>
                    <a:cxn ang="0">
                      <a:pos x="74" y="96"/>
                    </a:cxn>
                    <a:cxn ang="0">
                      <a:pos x="68" y="90"/>
                    </a:cxn>
                    <a:cxn ang="0">
                      <a:pos x="62" y="83"/>
                    </a:cxn>
                    <a:cxn ang="0">
                      <a:pos x="42" y="72"/>
                    </a:cxn>
                    <a:cxn ang="0">
                      <a:pos x="33" y="80"/>
                    </a:cxn>
                    <a:cxn ang="0">
                      <a:pos x="22" y="90"/>
                    </a:cxn>
                    <a:cxn ang="0">
                      <a:pos x="15" y="81"/>
                    </a:cxn>
                    <a:cxn ang="0">
                      <a:pos x="24" y="72"/>
                    </a:cxn>
                    <a:cxn ang="0">
                      <a:pos x="20" y="53"/>
                    </a:cxn>
                    <a:cxn ang="0">
                      <a:pos x="8" y="40"/>
                    </a:cxn>
                    <a:cxn ang="0">
                      <a:pos x="4" y="40"/>
                    </a:cxn>
                    <a:cxn ang="0">
                      <a:pos x="1" y="16"/>
                    </a:cxn>
                    <a:cxn ang="0">
                      <a:pos x="5" y="8"/>
                    </a:cxn>
                    <a:cxn ang="0">
                      <a:pos x="11" y="11"/>
                    </a:cxn>
                    <a:cxn ang="0">
                      <a:pos x="24" y="20"/>
                    </a:cxn>
                    <a:cxn ang="0">
                      <a:pos x="31" y="9"/>
                    </a:cxn>
                    <a:cxn ang="0">
                      <a:pos x="39" y="12"/>
                    </a:cxn>
                    <a:cxn ang="0">
                      <a:pos x="48" y="11"/>
                    </a:cxn>
                    <a:cxn ang="0">
                      <a:pos x="59" y="3"/>
                    </a:cxn>
                    <a:cxn ang="0">
                      <a:pos x="69" y="5"/>
                    </a:cxn>
                  </a:cxnLst>
                  <a:rect l="0" t="0" r="r" b="b"/>
                  <a:pathLst>
                    <a:path w="115" h="101">
                      <a:moveTo>
                        <a:pt x="69" y="5"/>
                      </a:moveTo>
                      <a:cubicBezTo>
                        <a:pt x="70" y="8"/>
                        <a:pt x="71" y="8"/>
                        <a:pt x="73" y="8"/>
                      </a:cubicBezTo>
                      <a:cubicBezTo>
                        <a:pt x="75" y="8"/>
                        <a:pt x="77" y="6"/>
                        <a:pt x="78" y="6"/>
                      </a:cubicBezTo>
                      <a:cubicBezTo>
                        <a:pt x="80" y="5"/>
                        <a:pt x="81" y="5"/>
                        <a:pt x="83" y="4"/>
                      </a:cubicBezTo>
                      <a:cubicBezTo>
                        <a:pt x="85" y="4"/>
                        <a:pt x="86" y="4"/>
                        <a:pt x="87" y="4"/>
                      </a:cubicBezTo>
                      <a:cubicBezTo>
                        <a:pt x="89" y="4"/>
                        <a:pt x="90" y="5"/>
                        <a:pt x="91" y="5"/>
                      </a:cubicBezTo>
                      <a:cubicBezTo>
                        <a:pt x="93" y="5"/>
                        <a:pt x="96" y="2"/>
                        <a:pt x="98" y="4"/>
                      </a:cubicBezTo>
                      <a:cubicBezTo>
                        <a:pt x="96" y="6"/>
                        <a:pt x="103" y="7"/>
                        <a:pt x="100" y="9"/>
                      </a:cubicBezTo>
                      <a:cubicBezTo>
                        <a:pt x="101" y="9"/>
                        <a:pt x="101" y="10"/>
                        <a:pt x="102" y="10"/>
                      </a:cubicBezTo>
                      <a:cubicBezTo>
                        <a:pt x="100" y="11"/>
                        <a:pt x="104" y="15"/>
                        <a:pt x="101" y="15"/>
                      </a:cubicBezTo>
                      <a:cubicBezTo>
                        <a:pt x="102" y="17"/>
                        <a:pt x="106" y="24"/>
                        <a:pt x="103" y="25"/>
                      </a:cubicBezTo>
                      <a:cubicBezTo>
                        <a:pt x="106" y="27"/>
                        <a:pt x="106" y="29"/>
                        <a:pt x="107" y="32"/>
                      </a:cubicBezTo>
                      <a:cubicBezTo>
                        <a:pt x="108" y="34"/>
                        <a:pt x="110" y="38"/>
                        <a:pt x="107" y="38"/>
                      </a:cubicBezTo>
                      <a:cubicBezTo>
                        <a:pt x="108" y="40"/>
                        <a:pt x="109" y="40"/>
                        <a:pt x="109" y="42"/>
                      </a:cubicBezTo>
                      <a:cubicBezTo>
                        <a:pt x="109" y="43"/>
                        <a:pt x="110" y="46"/>
                        <a:pt x="108" y="46"/>
                      </a:cubicBezTo>
                      <a:cubicBezTo>
                        <a:pt x="110" y="48"/>
                        <a:pt x="108" y="47"/>
                        <a:pt x="106" y="48"/>
                      </a:cubicBezTo>
                      <a:cubicBezTo>
                        <a:pt x="107" y="49"/>
                        <a:pt x="108" y="49"/>
                        <a:pt x="109" y="49"/>
                      </a:cubicBezTo>
                      <a:cubicBezTo>
                        <a:pt x="110" y="51"/>
                        <a:pt x="109" y="53"/>
                        <a:pt x="110" y="55"/>
                      </a:cubicBezTo>
                      <a:cubicBezTo>
                        <a:pt x="112" y="57"/>
                        <a:pt x="112" y="58"/>
                        <a:pt x="113" y="61"/>
                      </a:cubicBezTo>
                      <a:cubicBezTo>
                        <a:pt x="113" y="63"/>
                        <a:pt x="115" y="65"/>
                        <a:pt x="113" y="66"/>
                      </a:cubicBezTo>
                      <a:cubicBezTo>
                        <a:pt x="111" y="66"/>
                        <a:pt x="110" y="67"/>
                        <a:pt x="109" y="67"/>
                      </a:cubicBezTo>
                      <a:cubicBezTo>
                        <a:pt x="108" y="67"/>
                        <a:pt x="106" y="66"/>
                        <a:pt x="105" y="67"/>
                      </a:cubicBezTo>
                      <a:cubicBezTo>
                        <a:pt x="105" y="66"/>
                        <a:pt x="105" y="64"/>
                        <a:pt x="104" y="64"/>
                      </a:cubicBezTo>
                      <a:cubicBezTo>
                        <a:pt x="103" y="64"/>
                        <a:pt x="103" y="65"/>
                        <a:pt x="103" y="65"/>
                      </a:cubicBezTo>
                      <a:cubicBezTo>
                        <a:pt x="101" y="66"/>
                        <a:pt x="101" y="66"/>
                        <a:pt x="100" y="67"/>
                      </a:cubicBezTo>
                      <a:cubicBezTo>
                        <a:pt x="100" y="67"/>
                        <a:pt x="100" y="68"/>
                        <a:pt x="100" y="68"/>
                      </a:cubicBezTo>
                      <a:cubicBezTo>
                        <a:pt x="97" y="68"/>
                        <a:pt x="95" y="68"/>
                        <a:pt x="93" y="70"/>
                      </a:cubicBezTo>
                      <a:cubicBezTo>
                        <a:pt x="92" y="70"/>
                        <a:pt x="90" y="71"/>
                        <a:pt x="90" y="72"/>
                      </a:cubicBezTo>
                      <a:cubicBezTo>
                        <a:pt x="90" y="73"/>
                        <a:pt x="91" y="74"/>
                        <a:pt x="90" y="75"/>
                      </a:cubicBezTo>
                      <a:cubicBezTo>
                        <a:pt x="89" y="76"/>
                        <a:pt x="88" y="75"/>
                        <a:pt x="87" y="76"/>
                      </a:cubicBezTo>
                      <a:cubicBezTo>
                        <a:pt x="87" y="77"/>
                        <a:pt x="88" y="78"/>
                        <a:pt x="88" y="79"/>
                      </a:cubicBezTo>
                      <a:cubicBezTo>
                        <a:pt x="88" y="82"/>
                        <a:pt x="88" y="86"/>
                        <a:pt x="90" y="88"/>
                      </a:cubicBezTo>
                      <a:cubicBezTo>
                        <a:pt x="89" y="89"/>
                        <a:pt x="87" y="89"/>
                        <a:pt x="86" y="90"/>
                      </a:cubicBezTo>
                      <a:cubicBezTo>
                        <a:pt x="89" y="92"/>
                        <a:pt x="92" y="94"/>
                        <a:pt x="89" y="98"/>
                      </a:cubicBezTo>
                      <a:cubicBezTo>
                        <a:pt x="88" y="99"/>
                        <a:pt x="86" y="100"/>
                        <a:pt x="84" y="100"/>
                      </a:cubicBezTo>
                      <a:cubicBezTo>
                        <a:pt x="83" y="100"/>
                        <a:pt x="83" y="98"/>
                        <a:pt x="83" y="99"/>
                      </a:cubicBezTo>
                      <a:cubicBezTo>
                        <a:pt x="82" y="100"/>
                        <a:pt x="81" y="100"/>
                        <a:pt x="80" y="101"/>
                      </a:cubicBezTo>
                      <a:cubicBezTo>
                        <a:pt x="79" y="98"/>
                        <a:pt x="79" y="98"/>
                        <a:pt x="79" y="98"/>
                      </a:cubicBezTo>
                      <a:cubicBezTo>
                        <a:pt x="78" y="97"/>
                        <a:pt x="78" y="98"/>
                        <a:pt x="77" y="98"/>
                      </a:cubicBezTo>
                      <a:cubicBezTo>
                        <a:pt x="75" y="98"/>
                        <a:pt x="74" y="97"/>
                        <a:pt x="74" y="96"/>
                      </a:cubicBezTo>
                      <a:cubicBezTo>
                        <a:pt x="73" y="95"/>
                        <a:pt x="72" y="91"/>
                        <a:pt x="74" y="91"/>
                      </a:cubicBezTo>
                      <a:cubicBezTo>
                        <a:pt x="73" y="87"/>
                        <a:pt x="70" y="89"/>
                        <a:pt x="68" y="90"/>
                      </a:cubicBezTo>
                      <a:cubicBezTo>
                        <a:pt x="68" y="88"/>
                        <a:pt x="67" y="89"/>
                        <a:pt x="66" y="89"/>
                      </a:cubicBezTo>
                      <a:cubicBezTo>
                        <a:pt x="64" y="89"/>
                        <a:pt x="63" y="84"/>
                        <a:pt x="62" y="83"/>
                      </a:cubicBezTo>
                      <a:cubicBezTo>
                        <a:pt x="58" y="79"/>
                        <a:pt x="53" y="74"/>
                        <a:pt x="48" y="72"/>
                      </a:cubicBezTo>
                      <a:cubicBezTo>
                        <a:pt x="46" y="71"/>
                        <a:pt x="44" y="70"/>
                        <a:pt x="42" y="72"/>
                      </a:cubicBezTo>
                      <a:cubicBezTo>
                        <a:pt x="41" y="73"/>
                        <a:pt x="41" y="76"/>
                        <a:pt x="39" y="76"/>
                      </a:cubicBezTo>
                      <a:cubicBezTo>
                        <a:pt x="37" y="76"/>
                        <a:pt x="35" y="79"/>
                        <a:pt x="33" y="80"/>
                      </a:cubicBezTo>
                      <a:cubicBezTo>
                        <a:pt x="31" y="81"/>
                        <a:pt x="30" y="82"/>
                        <a:pt x="30" y="85"/>
                      </a:cubicBezTo>
                      <a:cubicBezTo>
                        <a:pt x="31" y="89"/>
                        <a:pt x="26" y="93"/>
                        <a:pt x="22" y="90"/>
                      </a:cubicBezTo>
                      <a:cubicBezTo>
                        <a:pt x="20" y="88"/>
                        <a:pt x="19" y="86"/>
                        <a:pt x="17" y="84"/>
                      </a:cubicBezTo>
                      <a:cubicBezTo>
                        <a:pt x="17" y="83"/>
                        <a:pt x="16" y="82"/>
                        <a:pt x="15" y="81"/>
                      </a:cubicBezTo>
                      <a:cubicBezTo>
                        <a:pt x="16" y="81"/>
                        <a:pt x="16" y="80"/>
                        <a:pt x="17" y="79"/>
                      </a:cubicBezTo>
                      <a:cubicBezTo>
                        <a:pt x="19" y="76"/>
                        <a:pt x="22" y="75"/>
                        <a:pt x="24" y="72"/>
                      </a:cubicBezTo>
                      <a:cubicBezTo>
                        <a:pt x="27" y="69"/>
                        <a:pt x="23" y="64"/>
                        <a:pt x="23" y="60"/>
                      </a:cubicBezTo>
                      <a:cubicBezTo>
                        <a:pt x="21" y="61"/>
                        <a:pt x="20" y="54"/>
                        <a:pt x="20" y="53"/>
                      </a:cubicBezTo>
                      <a:cubicBezTo>
                        <a:pt x="20" y="47"/>
                        <a:pt x="15" y="43"/>
                        <a:pt x="11" y="40"/>
                      </a:cubicBezTo>
                      <a:cubicBezTo>
                        <a:pt x="10" y="41"/>
                        <a:pt x="10" y="40"/>
                        <a:pt x="8" y="40"/>
                      </a:cubicBezTo>
                      <a:cubicBezTo>
                        <a:pt x="7" y="39"/>
                        <a:pt x="6" y="39"/>
                        <a:pt x="5" y="39"/>
                      </a:cubicBezTo>
                      <a:cubicBezTo>
                        <a:pt x="4" y="39"/>
                        <a:pt x="4" y="40"/>
                        <a:pt x="4" y="40"/>
                      </a:cubicBezTo>
                      <a:cubicBezTo>
                        <a:pt x="3" y="39"/>
                        <a:pt x="1" y="39"/>
                        <a:pt x="0" y="39"/>
                      </a:cubicBezTo>
                      <a:cubicBezTo>
                        <a:pt x="2" y="31"/>
                        <a:pt x="0" y="23"/>
                        <a:pt x="1" y="16"/>
                      </a:cubicBezTo>
                      <a:cubicBezTo>
                        <a:pt x="2" y="17"/>
                        <a:pt x="5" y="13"/>
                        <a:pt x="5" y="12"/>
                      </a:cubicBezTo>
                      <a:cubicBezTo>
                        <a:pt x="5" y="10"/>
                        <a:pt x="4" y="9"/>
                        <a:pt x="5" y="8"/>
                      </a:cubicBezTo>
                      <a:cubicBezTo>
                        <a:pt x="5" y="6"/>
                        <a:pt x="8" y="6"/>
                        <a:pt x="9" y="6"/>
                      </a:cubicBezTo>
                      <a:cubicBezTo>
                        <a:pt x="9" y="8"/>
                        <a:pt x="9" y="9"/>
                        <a:pt x="11" y="11"/>
                      </a:cubicBezTo>
                      <a:cubicBezTo>
                        <a:pt x="12" y="12"/>
                        <a:pt x="14" y="14"/>
                        <a:pt x="16" y="15"/>
                      </a:cubicBezTo>
                      <a:cubicBezTo>
                        <a:pt x="18" y="16"/>
                        <a:pt x="22" y="20"/>
                        <a:pt x="24" y="20"/>
                      </a:cubicBezTo>
                      <a:cubicBezTo>
                        <a:pt x="26" y="19"/>
                        <a:pt x="27" y="14"/>
                        <a:pt x="28" y="12"/>
                      </a:cubicBezTo>
                      <a:cubicBezTo>
                        <a:pt x="29" y="11"/>
                        <a:pt x="30" y="9"/>
                        <a:pt x="31" y="9"/>
                      </a:cubicBezTo>
                      <a:cubicBezTo>
                        <a:pt x="33" y="9"/>
                        <a:pt x="34" y="12"/>
                        <a:pt x="36" y="10"/>
                      </a:cubicBezTo>
                      <a:cubicBezTo>
                        <a:pt x="37" y="10"/>
                        <a:pt x="38" y="12"/>
                        <a:pt x="39" y="12"/>
                      </a:cubicBezTo>
                      <a:cubicBezTo>
                        <a:pt x="41" y="12"/>
                        <a:pt x="42" y="10"/>
                        <a:pt x="43" y="9"/>
                      </a:cubicBezTo>
                      <a:cubicBezTo>
                        <a:pt x="45" y="8"/>
                        <a:pt x="46" y="10"/>
                        <a:pt x="48" y="11"/>
                      </a:cubicBezTo>
                      <a:cubicBezTo>
                        <a:pt x="50" y="12"/>
                        <a:pt x="52" y="9"/>
                        <a:pt x="54" y="8"/>
                      </a:cubicBezTo>
                      <a:cubicBezTo>
                        <a:pt x="56" y="6"/>
                        <a:pt x="57" y="5"/>
                        <a:pt x="59" y="3"/>
                      </a:cubicBezTo>
                      <a:cubicBezTo>
                        <a:pt x="60" y="2"/>
                        <a:pt x="61" y="0"/>
                        <a:pt x="63" y="0"/>
                      </a:cubicBezTo>
                      <a:cubicBezTo>
                        <a:pt x="65" y="1"/>
                        <a:pt x="66" y="5"/>
                        <a:pt x="69" y="5"/>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2" name="Freeform 22"/>
                <p:cNvSpPr>
                  <a:spLocks/>
                </p:cNvSpPr>
                <p:nvPr/>
              </p:nvSpPr>
              <p:spPr bwMode="auto">
                <a:xfrm>
                  <a:off x="5103813" y="4479925"/>
                  <a:ext cx="628650" cy="1073150"/>
                </a:xfrm>
                <a:custGeom>
                  <a:avLst/>
                  <a:gdLst/>
                  <a:ahLst/>
                  <a:cxnLst>
                    <a:cxn ang="0">
                      <a:pos x="19" y="3"/>
                    </a:cxn>
                    <a:cxn ang="0">
                      <a:pos x="35" y="7"/>
                    </a:cxn>
                    <a:cxn ang="0">
                      <a:pos x="38" y="9"/>
                    </a:cxn>
                    <a:cxn ang="0">
                      <a:pos x="53" y="8"/>
                    </a:cxn>
                    <a:cxn ang="0">
                      <a:pos x="58" y="4"/>
                    </a:cxn>
                    <a:cxn ang="0">
                      <a:pos x="66" y="1"/>
                    </a:cxn>
                    <a:cxn ang="0">
                      <a:pos x="70" y="11"/>
                    </a:cxn>
                    <a:cxn ang="0">
                      <a:pos x="68" y="21"/>
                    </a:cxn>
                    <a:cxn ang="0">
                      <a:pos x="63" y="22"/>
                    </a:cxn>
                    <a:cxn ang="0">
                      <a:pos x="61" y="25"/>
                    </a:cxn>
                    <a:cxn ang="0">
                      <a:pos x="53" y="26"/>
                    </a:cxn>
                    <a:cxn ang="0">
                      <a:pos x="52" y="28"/>
                    </a:cxn>
                    <a:cxn ang="0">
                      <a:pos x="52" y="40"/>
                    </a:cxn>
                    <a:cxn ang="0">
                      <a:pos x="54" y="54"/>
                    </a:cxn>
                    <a:cxn ang="0">
                      <a:pos x="60" y="64"/>
                    </a:cxn>
                    <a:cxn ang="0">
                      <a:pos x="63" y="73"/>
                    </a:cxn>
                    <a:cxn ang="0">
                      <a:pos x="57" y="81"/>
                    </a:cxn>
                    <a:cxn ang="0">
                      <a:pos x="49" y="81"/>
                    </a:cxn>
                    <a:cxn ang="0">
                      <a:pos x="44" y="94"/>
                    </a:cxn>
                    <a:cxn ang="0">
                      <a:pos x="40" y="106"/>
                    </a:cxn>
                    <a:cxn ang="0">
                      <a:pos x="33" y="123"/>
                    </a:cxn>
                    <a:cxn ang="0">
                      <a:pos x="28" y="120"/>
                    </a:cxn>
                    <a:cxn ang="0">
                      <a:pos x="22" y="104"/>
                    </a:cxn>
                    <a:cxn ang="0">
                      <a:pos x="12" y="77"/>
                    </a:cxn>
                    <a:cxn ang="0">
                      <a:pos x="17" y="69"/>
                    </a:cxn>
                    <a:cxn ang="0">
                      <a:pos x="19" y="56"/>
                    </a:cxn>
                    <a:cxn ang="0">
                      <a:pos x="15" y="53"/>
                    </a:cxn>
                    <a:cxn ang="0">
                      <a:pos x="10" y="43"/>
                    </a:cxn>
                    <a:cxn ang="0">
                      <a:pos x="8" y="39"/>
                    </a:cxn>
                    <a:cxn ang="0">
                      <a:pos x="6" y="34"/>
                    </a:cxn>
                    <a:cxn ang="0">
                      <a:pos x="7" y="27"/>
                    </a:cxn>
                    <a:cxn ang="0">
                      <a:pos x="1" y="17"/>
                    </a:cxn>
                    <a:cxn ang="0">
                      <a:pos x="6" y="9"/>
                    </a:cxn>
                    <a:cxn ang="0">
                      <a:pos x="3" y="0"/>
                    </a:cxn>
                  </a:cxnLst>
                  <a:rect l="0" t="0" r="r" b="b"/>
                  <a:pathLst>
                    <a:path w="72" h="123">
                      <a:moveTo>
                        <a:pt x="15" y="0"/>
                      </a:moveTo>
                      <a:cubicBezTo>
                        <a:pt x="16" y="1"/>
                        <a:pt x="19" y="1"/>
                        <a:pt x="19" y="3"/>
                      </a:cubicBezTo>
                      <a:cubicBezTo>
                        <a:pt x="20" y="0"/>
                        <a:pt x="26" y="3"/>
                        <a:pt x="28" y="4"/>
                      </a:cubicBezTo>
                      <a:cubicBezTo>
                        <a:pt x="30" y="4"/>
                        <a:pt x="33" y="5"/>
                        <a:pt x="35" y="7"/>
                      </a:cubicBezTo>
                      <a:cubicBezTo>
                        <a:pt x="37" y="8"/>
                        <a:pt x="35" y="9"/>
                        <a:pt x="34" y="11"/>
                      </a:cubicBezTo>
                      <a:cubicBezTo>
                        <a:pt x="35" y="10"/>
                        <a:pt x="36" y="8"/>
                        <a:pt x="38" y="9"/>
                      </a:cubicBezTo>
                      <a:cubicBezTo>
                        <a:pt x="40" y="9"/>
                        <a:pt x="43" y="10"/>
                        <a:pt x="46" y="10"/>
                      </a:cubicBezTo>
                      <a:cubicBezTo>
                        <a:pt x="48" y="10"/>
                        <a:pt x="51" y="9"/>
                        <a:pt x="53" y="8"/>
                      </a:cubicBezTo>
                      <a:cubicBezTo>
                        <a:pt x="53" y="7"/>
                        <a:pt x="55" y="4"/>
                        <a:pt x="56" y="5"/>
                      </a:cubicBezTo>
                      <a:cubicBezTo>
                        <a:pt x="56" y="4"/>
                        <a:pt x="57" y="3"/>
                        <a:pt x="58" y="4"/>
                      </a:cubicBezTo>
                      <a:cubicBezTo>
                        <a:pt x="57" y="1"/>
                        <a:pt x="61" y="0"/>
                        <a:pt x="62" y="0"/>
                      </a:cubicBezTo>
                      <a:cubicBezTo>
                        <a:pt x="64" y="0"/>
                        <a:pt x="65" y="0"/>
                        <a:pt x="66" y="1"/>
                      </a:cubicBezTo>
                      <a:cubicBezTo>
                        <a:pt x="69" y="1"/>
                        <a:pt x="68" y="3"/>
                        <a:pt x="70" y="5"/>
                      </a:cubicBezTo>
                      <a:cubicBezTo>
                        <a:pt x="72" y="6"/>
                        <a:pt x="70" y="9"/>
                        <a:pt x="70" y="11"/>
                      </a:cubicBezTo>
                      <a:cubicBezTo>
                        <a:pt x="70" y="13"/>
                        <a:pt x="71" y="18"/>
                        <a:pt x="70" y="19"/>
                      </a:cubicBezTo>
                      <a:cubicBezTo>
                        <a:pt x="72" y="19"/>
                        <a:pt x="69" y="21"/>
                        <a:pt x="68" y="21"/>
                      </a:cubicBezTo>
                      <a:cubicBezTo>
                        <a:pt x="66" y="22"/>
                        <a:pt x="65" y="20"/>
                        <a:pt x="63" y="21"/>
                      </a:cubicBezTo>
                      <a:cubicBezTo>
                        <a:pt x="64" y="21"/>
                        <a:pt x="64" y="22"/>
                        <a:pt x="63" y="22"/>
                      </a:cubicBezTo>
                      <a:cubicBezTo>
                        <a:pt x="63" y="23"/>
                        <a:pt x="63" y="23"/>
                        <a:pt x="63" y="24"/>
                      </a:cubicBezTo>
                      <a:cubicBezTo>
                        <a:pt x="62" y="24"/>
                        <a:pt x="62" y="25"/>
                        <a:pt x="61" y="25"/>
                      </a:cubicBezTo>
                      <a:cubicBezTo>
                        <a:pt x="60" y="25"/>
                        <a:pt x="58" y="25"/>
                        <a:pt x="58" y="24"/>
                      </a:cubicBezTo>
                      <a:cubicBezTo>
                        <a:pt x="57" y="24"/>
                        <a:pt x="55" y="25"/>
                        <a:pt x="53" y="26"/>
                      </a:cubicBezTo>
                      <a:cubicBezTo>
                        <a:pt x="54" y="27"/>
                        <a:pt x="55" y="27"/>
                        <a:pt x="55" y="27"/>
                      </a:cubicBezTo>
                      <a:cubicBezTo>
                        <a:pt x="54" y="28"/>
                        <a:pt x="53" y="29"/>
                        <a:pt x="52" y="28"/>
                      </a:cubicBezTo>
                      <a:cubicBezTo>
                        <a:pt x="53" y="30"/>
                        <a:pt x="53" y="33"/>
                        <a:pt x="53" y="36"/>
                      </a:cubicBezTo>
                      <a:cubicBezTo>
                        <a:pt x="53" y="37"/>
                        <a:pt x="52" y="38"/>
                        <a:pt x="52" y="40"/>
                      </a:cubicBezTo>
                      <a:cubicBezTo>
                        <a:pt x="52" y="41"/>
                        <a:pt x="53" y="41"/>
                        <a:pt x="53" y="42"/>
                      </a:cubicBezTo>
                      <a:cubicBezTo>
                        <a:pt x="54" y="46"/>
                        <a:pt x="53" y="50"/>
                        <a:pt x="54" y="54"/>
                      </a:cubicBezTo>
                      <a:cubicBezTo>
                        <a:pt x="55" y="56"/>
                        <a:pt x="55" y="58"/>
                        <a:pt x="58" y="59"/>
                      </a:cubicBezTo>
                      <a:cubicBezTo>
                        <a:pt x="57" y="60"/>
                        <a:pt x="60" y="62"/>
                        <a:pt x="60" y="64"/>
                      </a:cubicBezTo>
                      <a:cubicBezTo>
                        <a:pt x="60" y="66"/>
                        <a:pt x="60" y="68"/>
                        <a:pt x="60" y="70"/>
                      </a:cubicBezTo>
                      <a:cubicBezTo>
                        <a:pt x="60" y="72"/>
                        <a:pt x="62" y="72"/>
                        <a:pt x="63" y="73"/>
                      </a:cubicBezTo>
                      <a:cubicBezTo>
                        <a:pt x="64" y="74"/>
                        <a:pt x="61" y="80"/>
                        <a:pt x="60" y="81"/>
                      </a:cubicBezTo>
                      <a:cubicBezTo>
                        <a:pt x="59" y="81"/>
                        <a:pt x="58" y="81"/>
                        <a:pt x="57" y="81"/>
                      </a:cubicBezTo>
                      <a:cubicBezTo>
                        <a:pt x="56" y="81"/>
                        <a:pt x="54" y="83"/>
                        <a:pt x="53" y="83"/>
                      </a:cubicBezTo>
                      <a:cubicBezTo>
                        <a:pt x="52" y="83"/>
                        <a:pt x="51" y="80"/>
                        <a:pt x="49" y="81"/>
                      </a:cubicBezTo>
                      <a:cubicBezTo>
                        <a:pt x="47" y="83"/>
                        <a:pt x="46" y="87"/>
                        <a:pt x="45" y="90"/>
                      </a:cubicBezTo>
                      <a:cubicBezTo>
                        <a:pt x="45" y="91"/>
                        <a:pt x="44" y="93"/>
                        <a:pt x="44" y="94"/>
                      </a:cubicBezTo>
                      <a:cubicBezTo>
                        <a:pt x="45" y="95"/>
                        <a:pt x="45" y="97"/>
                        <a:pt x="45" y="98"/>
                      </a:cubicBezTo>
                      <a:cubicBezTo>
                        <a:pt x="45" y="101"/>
                        <a:pt x="43" y="104"/>
                        <a:pt x="40" y="106"/>
                      </a:cubicBezTo>
                      <a:cubicBezTo>
                        <a:pt x="36" y="107"/>
                        <a:pt x="36" y="109"/>
                        <a:pt x="36" y="113"/>
                      </a:cubicBezTo>
                      <a:cubicBezTo>
                        <a:pt x="37" y="116"/>
                        <a:pt x="34" y="120"/>
                        <a:pt x="33" y="123"/>
                      </a:cubicBezTo>
                      <a:cubicBezTo>
                        <a:pt x="32" y="123"/>
                        <a:pt x="32" y="120"/>
                        <a:pt x="31" y="121"/>
                      </a:cubicBezTo>
                      <a:cubicBezTo>
                        <a:pt x="30" y="120"/>
                        <a:pt x="30" y="119"/>
                        <a:pt x="28" y="120"/>
                      </a:cubicBezTo>
                      <a:cubicBezTo>
                        <a:pt x="28" y="116"/>
                        <a:pt x="27" y="114"/>
                        <a:pt x="25" y="111"/>
                      </a:cubicBezTo>
                      <a:cubicBezTo>
                        <a:pt x="23" y="109"/>
                        <a:pt x="23" y="107"/>
                        <a:pt x="22" y="104"/>
                      </a:cubicBezTo>
                      <a:cubicBezTo>
                        <a:pt x="21" y="97"/>
                        <a:pt x="19" y="90"/>
                        <a:pt x="15" y="85"/>
                      </a:cubicBezTo>
                      <a:cubicBezTo>
                        <a:pt x="13" y="83"/>
                        <a:pt x="11" y="80"/>
                        <a:pt x="12" y="77"/>
                      </a:cubicBezTo>
                      <a:cubicBezTo>
                        <a:pt x="12" y="76"/>
                        <a:pt x="13" y="75"/>
                        <a:pt x="14" y="74"/>
                      </a:cubicBezTo>
                      <a:cubicBezTo>
                        <a:pt x="16" y="72"/>
                        <a:pt x="16" y="71"/>
                        <a:pt x="17" y="69"/>
                      </a:cubicBezTo>
                      <a:cubicBezTo>
                        <a:pt x="19" y="67"/>
                        <a:pt x="21" y="63"/>
                        <a:pt x="21" y="60"/>
                      </a:cubicBezTo>
                      <a:cubicBezTo>
                        <a:pt x="21" y="59"/>
                        <a:pt x="20" y="57"/>
                        <a:pt x="19" y="56"/>
                      </a:cubicBezTo>
                      <a:cubicBezTo>
                        <a:pt x="19" y="54"/>
                        <a:pt x="18" y="53"/>
                        <a:pt x="18" y="51"/>
                      </a:cubicBezTo>
                      <a:cubicBezTo>
                        <a:pt x="17" y="52"/>
                        <a:pt x="17" y="55"/>
                        <a:pt x="15" y="53"/>
                      </a:cubicBezTo>
                      <a:cubicBezTo>
                        <a:pt x="13" y="52"/>
                        <a:pt x="12" y="50"/>
                        <a:pt x="12" y="48"/>
                      </a:cubicBezTo>
                      <a:cubicBezTo>
                        <a:pt x="11" y="45"/>
                        <a:pt x="12" y="44"/>
                        <a:pt x="10" y="43"/>
                      </a:cubicBezTo>
                      <a:cubicBezTo>
                        <a:pt x="8" y="42"/>
                        <a:pt x="6" y="41"/>
                        <a:pt x="4" y="40"/>
                      </a:cubicBezTo>
                      <a:cubicBezTo>
                        <a:pt x="6" y="40"/>
                        <a:pt x="7" y="39"/>
                        <a:pt x="8" y="39"/>
                      </a:cubicBezTo>
                      <a:cubicBezTo>
                        <a:pt x="7" y="38"/>
                        <a:pt x="7" y="37"/>
                        <a:pt x="6" y="36"/>
                      </a:cubicBezTo>
                      <a:cubicBezTo>
                        <a:pt x="5" y="35"/>
                        <a:pt x="6" y="34"/>
                        <a:pt x="6" y="34"/>
                      </a:cubicBezTo>
                      <a:cubicBezTo>
                        <a:pt x="6" y="33"/>
                        <a:pt x="5" y="33"/>
                        <a:pt x="5" y="32"/>
                      </a:cubicBezTo>
                      <a:cubicBezTo>
                        <a:pt x="4" y="31"/>
                        <a:pt x="6" y="28"/>
                        <a:pt x="7" y="27"/>
                      </a:cubicBezTo>
                      <a:cubicBezTo>
                        <a:pt x="8" y="25"/>
                        <a:pt x="9" y="24"/>
                        <a:pt x="7" y="22"/>
                      </a:cubicBezTo>
                      <a:cubicBezTo>
                        <a:pt x="6" y="21"/>
                        <a:pt x="0" y="19"/>
                        <a:pt x="1" y="17"/>
                      </a:cubicBezTo>
                      <a:cubicBezTo>
                        <a:pt x="2" y="16"/>
                        <a:pt x="3" y="15"/>
                        <a:pt x="3" y="13"/>
                      </a:cubicBezTo>
                      <a:cubicBezTo>
                        <a:pt x="4" y="12"/>
                        <a:pt x="6" y="10"/>
                        <a:pt x="6" y="9"/>
                      </a:cubicBezTo>
                      <a:cubicBezTo>
                        <a:pt x="4" y="10"/>
                        <a:pt x="5" y="6"/>
                        <a:pt x="5" y="6"/>
                      </a:cubicBezTo>
                      <a:cubicBezTo>
                        <a:pt x="5" y="4"/>
                        <a:pt x="4" y="2"/>
                        <a:pt x="3" y="0"/>
                      </a:cubicBezTo>
                      <a:cubicBezTo>
                        <a:pt x="7" y="0"/>
                        <a:pt x="11" y="0"/>
                        <a:pt x="15"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3" name="Freeform 24"/>
                <p:cNvSpPr>
                  <a:spLocks noEditPoints="1"/>
                </p:cNvSpPr>
                <p:nvPr/>
              </p:nvSpPr>
              <p:spPr bwMode="auto">
                <a:xfrm>
                  <a:off x="2982913" y="4732338"/>
                  <a:ext cx="1282700" cy="1222375"/>
                </a:xfrm>
                <a:custGeom>
                  <a:avLst/>
                  <a:gdLst/>
                  <a:ahLst/>
                  <a:cxnLst>
                    <a:cxn ang="0">
                      <a:pos x="82" y="9"/>
                    </a:cxn>
                    <a:cxn ang="0">
                      <a:pos x="85" y="7"/>
                    </a:cxn>
                    <a:cxn ang="0">
                      <a:pos x="88" y="5"/>
                    </a:cxn>
                    <a:cxn ang="0">
                      <a:pos x="146" y="23"/>
                    </a:cxn>
                    <a:cxn ang="0">
                      <a:pos x="147" y="27"/>
                    </a:cxn>
                    <a:cxn ang="0">
                      <a:pos x="139" y="36"/>
                    </a:cxn>
                    <a:cxn ang="0">
                      <a:pos x="118" y="43"/>
                    </a:cxn>
                    <a:cxn ang="0">
                      <a:pos x="125" y="57"/>
                    </a:cxn>
                    <a:cxn ang="0">
                      <a:pos x="125" y="71"/>
                    </a:cxn>
                    <a:cxn ang="0">
                      <a:pos x="104" y="88"/>
                    </a:cxn>
                    <a:cxn ang="0">
                      <a:pos x="93" y="99"/>
                    </a:cxn>
                    <a:cxn ang="0">
                      <a:pos x="86" y="90"/>
                    </a:cxn>
                    <a:cxn ang="0">
                      <a:pos x="76" y="84"/>
                    </a:cxn>
                    <a:cxn ang="0">
                      <a:pos x="69" y="87"/>
                    </a:cxn>
                    <a:cxn ang="0">
                      <a:pos x="75" y="105"/>
                    </a:cxn>
                    <a:cxn ang="0">
                      <a:pos x="60" y="140"/>
                    </a:cxn>
                    <a:cxn ang="0">
                      <a:pos x="49" y="129"/>
                    </a:cxn>
                    <a:cxn ang="0">
                      <a:pos x="37" y="118"/>
                    </a:cxn>
                    <a:cxn ang="0">
                      <a:pos x="11" y="118"/>
                    </a:cxn>
                    <a:cxn ang="0">
                      <a:pos x="4" y="115"/>
                    </a:cxn>
                    <a:cxn ang="0">
                      <a:pos x="6" y="109"/>
                    </a:cxn>
                    <a:cxn ang="0">
                      <a:pos x="0" y="97"/>
                    </a:cxn>
                    <a:cxn ang="0">
                      <a:pos x="7" y="95"/>
                    </a:cxn>
                    <a:cxn ang="0">
                      <a:pos x="4" y="91"/>
                    </a:cxn>
                    <a:cxn ang="0">
                      <a:pos x="14" y="79"/>
                    </a:cxn>
                    <a:cxn ang="0">
                      <a:pos x="17" y="68"/>
                    </a:cxn>
                    <a:cxn ang="0">
                      <a:pos x="8" y="65"/>
                    </a:cxn>
                    <a:cxn ang="0">
                      <a:pos x="9" y="58"/>
                    </a:cxn>
                    <a:cxn ang="0">
                      <a:pos x="31" y="47"/>
                    </a:cxn>
                    <a:cxn ang="0">
                      <a:pos x="42" y="47"/>
                    </a:cxn>
                    <a:cxn ang="0">
                      <a:pos x="48" y="52"/>
                    </a:cxn>
                    <a:cxn ang="0">
                      <a:pos x="55" y="47"/>
                    </a:cxn>
                    <a:cxn ang="0">
                      <a:pos x="57" y="41"/>
                    </a:cxn>
                    <a:cxn ang="0">
                      <a:pos x="64" y="30"/>
                    </a:cxn>
                    <a:cxn ang="0">
                      <a:pos x="82" y="10"/>
                    </a:cxn>
                    <a:cxn ang="0">
                      <a:pos x="107" y="26"/>
                    </a:cxn>
                    <a:cxn ang="0">
                      <a:pos x="126" y="7"/>
                    </a:cxn>
                    <a:cxn ang="0">
                      <a:pos x="146" y="23"/>
                    </a:cxn>
                  </a:cxnLst>
                  <a:rect l="0" t="0" r="r" b="b"/>
                  <a:pathLst>
                    <a:path w="147" h="140">
                      <a:moveTo>
                        <a:pt x="84" y="7"/>
                      </a:moveTo>
                      <a:cubicBezTo>
                        <a:pt x="82" y="9"/>
                        <a:pt x="82" y="9"/>
                        <a:pt x="82" y="9"/>
                      </a:cubicBezTo>
                      <a:cubicBezTo>
                        <a:pt x="82" y="8"/>
                        <a:pt x="83" y="7"/>
                        <a:pt x="84" y="7"/>
                      </a:cubicBezTo>
                      <a:moveTo>
                        <a:pt x="85" y="7"/>
                      </a:moveTo>
                      <a:cubicBezTo>
                        <a:pt x="85" y="7"/>
                        <a:pt x="84" y="7"/>
                        <a:pt x="84" y="7"/>
                      </a:cubicBezTo>
                      <a:cubicBezTo>
                        <a:pt x="85" y="6"/>
                        <a:pt x="87" y="5"/>
                        <a:pt x="88" y="5"/>
                      </a:cubicBezTo>
                      <a:cubicBezTo>
                        <a:pt x="87" y="6"/>
                        <a:pt x="86" y="6"/>
                        <a:pt x="85" y="7"/>
                      </a:cubicBezTo>
                      <a:moveTo>
                        <a:pt x="146" y="23"/>
                      </a:moveTo>
                      <a:cubicBezTo>
                        <a:pt x="146" y="23"/>
                        <a:pt x="147" y="24"/>
                        <a:pt x="147" y="25"/>
                      </a:cubicBezTo>
                      <a:cubicBezTo>
                        <a:pt x="147" y="26"/>
                        <a:pt x="147" y="26"/>
                        <a:pt x="147" y="27"/>
                      </a:cubicBezTo>
                      <a:cubicBezTo>
                        <a:pt x="145" y="27"/>
                        <a:pt x="140" y="22"/>
                        <a:pt x="139" y="25"/>
                      </a:cubicBezTo>
                      <a:cubicBezTo>
                        <a:pt x="137" y="28"/>
                        <a:pt x="138" y="34"/>
                        <a:pt x="139" y="36"/>
                      </a:cubicBezTo>
                      <a:cubicBezTo>
                        <a:pt x="131" y="35"/>
                        <a:pt x="120" y="32"/>
                        <a:pt x="117" y="41"/>
                      </a:cubicBezTo>
                      <a:cubicBezTo>
                        <a:pt x="117" y="43"/>
                        <a:pt x="118" y="42"/>
                        <a:pt x="118" y="43"/>
                      </a:cubicBezTo>
                      <a:cubicBezTo>
                        <a:pt x="118" y="45"/>
                        <a:pt x="117" y="46"/>
                        <a:pt x="117" y="47"/>
                      </a:cubicBezTo>
                      <a:cubicBezTo>
                        <a:pt x="116" y="52"/>
                        <a:pt x="122" y="54"/>
                        <a:pt x="125" y="57"/>
                      </a:cubicBezTo>
                      <a:cubicBezTo>
                        <a:pt x="127" y="59"/>
                        <a:pt x="133" y="64"/>
                        <a:pt x="131" y="67"/>
                      </a:cubicBezTo>
                      <a:cubicBezTo>
                        <a:pt x="130" y="69"/>
                        <a:pt x="127" y="70"/>
                        <a:pt x="125" y="71"/>
                      </a:cubicBezTo>
                      <a:cubicBezTo>
                        <a:pt x="122" y="73"/>
                        <a:pt x="120" y="75"/>
                        <a:pt x="117" y="78"/>
                      </a:cubicBezTo>
                      <a:cubicBezTo>
                        <a:pt x="112" y="81"/>
                        <a:pt x="108" y="84"/>
                        <a:pt x="104" y="88"/>
                      </a:cubicBezTo>
                      <a:cubicBezTo>
                        <a:pt x="103" y="90"/>
                        <a:pt x="101" y="93"/>
                        <a:pt x="100" y="95"/>
                      </a:cubicBezTo>
                      <a:cubicBezTo>
                        <a:pt x="98" y="98"/>
                        <a:pt x="96" y="98"/>
                        <a:pt x="93" y="99"/>
                      </a:cubicBezTo>
                      <a:cubicBezTo>
                        <a:pt x="93" y="97"/>
                        <a:pt x="91" y="86"/>
                        <a:pt x="88" y="87"/>
                      </a:cubicBezTo>
                      <a:cubicBezTo>
                        <a:pt x="87" y="87"/>
                        <a:pt x="87" y="92"/>
                        <a:pt x="86" y="90"/>
                      </a:cubicBezTo>
                      <a:cubicBezTo>
                        <a:pt x="85" y="87"/>
                        <a:pt x="82" y="86"/>
                        <a:pt x="80" y="84"/>
                      </a:cubicBezTo>
                      <a:cubicBezTo>
                        <a:pt x="80" y="86"/>
                        <a:pt x="77" y="84"/>
                        <a:pt x="76" y="84"/>
                      </a:cubicBezTo>
                      <a:cubicBezTo>
                        <a:pt x="76" y="87"/>
                        <a:pt x="74" y="85"/>
                        <a:pt x="73" y="84"/>
                      </a:cubicBezTo>
                      <a:cubicBezTo>
                        <a:pt x="71" y="81"/>
                        <a:pt x="69" y="85"/>
                        <a:pt x="69" y="87"/>
                      </a:cubicBezTo>
                      <a:cubicBezTo>
                        <a:pt x="69" y="90"/>
                        <a:pt x="73" y="92"/>
                        <a:pt x="75" y="94"/>
                      </a:cubicBezTo>
                      <a:cubicBezTo>
                        <a:pt x="77" y="97"/>
                        <a:pt x="76" y="102"/>
                        <a:pt x="75" y="105"/>
                      </a:cubicBezTo>
                      <a:cubicBezTo>
                        <a:pt x="74" y="113"/>
                        <a:pt x="76" y="121"/>
                        <a:pt x="73" y="129"/>
                      </a:cubicBezTo>
                      <a:cubicBezTo>
                        <a:pt x="71" y="133"/>
                        <a:pt x="65" y="140"/>
                        <a:pt x="60" y="140"/>
                      </a:cubicBezTo>
                      <a:cubicBezTo>
                        <a:pt x="57" y="140"/>
                        <a:pt x="55" y="136"/>
                        <a:pt x="54" y="134"/>
                      </a:cubicBezTo>
                      <a:cubicBezTo>
                        <a:pt x="52" y="132"/>
                        <a:pt x="51" y="130"/>
                        <a:pt x="49" y="129"/>
                      </a:cubicBezTo>
                      <a:cubicBezTo>
                        <a:pt x="48" y="127"/>
                        <a:pt x="47" y="125"/>
                        <a:pt x="46" y="124"/>
                      </a:cubicBezTo>
                      <a:cubicBezTo>
                        <a:pt x="43" y="122"/>
                        <a:pt x="40" y="120"/>
                        <a:pt x="37" y="118"/>
                      </a:cubicBezTo>
                      <a:cubicBezTo>
                        <a:pt x="35" y="116"/>
                        <a:pt x="34" y="113"/>
                        <a:pt x="30" y="112"/>
                      </a:cubicBezTo>
                      <a:cubicBezTo>
                        <a:pt x="23" y="111"/>
                        <a:pt x="18" y="118"/>
                        <a:pt x="11" y="118"/>
                      </a:cubicBezTo>
                      <a:cubicBezTo>
                        <a:pt x="9" y="118"/>
                        <a:pt x="9" y="117"/>
                        <a:pt x="8" y="116"/>
                      </a:cubicBezTo>
                      <a:cubicBezTo>
                        <a:pt x="8" y="114"/>
                        <a:pt x="5" y="115"/>
                        <a:pt x="4" y="115"/>
                      </a:cubicBezTo>
                      <a:cubicBezTo>
                        <a:pt x="2" y="115"/>
                        <a:pt x="3" y="110"/>
                        <a:pt x="3" y="109"/>
                      </a:cubicBezTo>
                      <a:cubicBezTo>
                        <a:pt x="6" y="109"/>
                        <a:pt x="6" y="109"/>
                        <a:pt x="6" y="109"/>
                      </a:cubicBezTo>
                      <a:cubicBezTo>
                        <a:pt x="5" y="107"/>
                        <a:pt x="4" y="104"/>
                        <a:pt x="5" y="102"/>
                      </a:cubicBezTo>
                      <a:cubicBezTo>
                        <a:pt x="6" y="101"/>
                        <a:pt x="1" y="98"/>
                        <a:pt x="0" y="97"/>
                      </a:cubicBezTo>
                      <a:cubicBezTo>
                        <a:pt x="3" y="97"/>
                        <a:pt x="5" y="99"/>
                        <a:pt x="7" y="100"/>
                      </a:cubicBezTo>
                      <a:cubicBezTo>
                        <a:pt x="8" y="99"/>
                        <a:pt x="7" y="97"/>
                        <a:pt x="7" y="95"/>
                      </a:cubicBezTo>
                      <a:cubicBezTo>
                        <a:pt x="6" y="94"/>
                        <a:pt x="6" y="93"/>
                        <a:pt x="5" y="92"/>
                      </a:cubicBezTo>
                      <a:cubicBezTo>
                        <a:pt x="5" y="92"/>
                        <a:pt x="5" y="91"/>
                        <a:pt x="4" y="91"/>
                      </a:cubicBezTo>
                      <a:cubicBezTo>
                        <a:pt x="3" y="90"/>
                        <a:pt x="4" y="90"/>
                        <a:pt x="5" y="90"/>
                      </a:cubicBezTo>
                      <a:cubicBezTo>
                        <a:pt x="2" y="88"/>
                        <a:pt x="13" y="80"/>
                        <a:pt x="14" y="79"/>
                      </a:cubicBezTo>
                      <a:cubicBezTo>
                        <a:pt x="10" y="78"/>
                        <a:pt x="20" y="72"/>
                        <a:pt x="22" y="70"/>
                      </a:cubicBezTo>
                      <a:cubicBezTo>
                        <a:pt x="20" y="70"/>
                        <a:pt x="19" y="68"/>
                        <a:pt x="17" y="68"/>
                      </a:cubicBezTo>
                      <a:cubicBezTo>
                        <a:pt x="16" y="68"/>
                        <a:pt x="11" y="71"/>
                        <a:pt x="11" y="68"/>
                      </a:cubicBezTo>
                      <a:cubicBezTo>
                        <a:pt x="11" y="66"/>
                        <a:pt x="9" y="66"/>
                        <a:pt x="8" y="65"/>
                      </a:cubicBezTo>
                      <a:cubicBezTo>
                        <a:pt x="5" y="64"/>
                        <a:pt x="6" y="62"/>
                        <a:pt x="4" y="60"/>
                      </a:cubicBezTo>
                      <a:cubicBezTo>
                        <a:pt x="7" y="59"/>
                        <a:pt x="7" y="60"/>
                        <a:pt x="9" y="58"/>
                      </a:cubicBezTo>
                      <a:cubicBezTo>
                        <a:pt x="11" y="54"/>
                        <a:pt x="13" y="51"/>
                        <a:pt x="16" y="49"/>
                      </a:cubicBezTo>
                      <a:cubicBezTo>
                        <a:pt x="17" y="51"/>
                        <a:pt x="29" y="47"/>
                        <a:pt x="31" y="47"/>
                      </a:cubicBezTo>
                      <a:cubicBezTo>
                        <a:pt x="34" y="46"/>
                        <a:pt x="33" y="50"/>
                        <a:pt x="37" y="49"/>
                      </a:cubicBezTo>
                      <a:cubicBezTo>
                        <a:pt x="39" y="49"/>
                        <a:pt x="40" y="47"/>
                        <a:pt x="42" y="47"/>
                      </a:cubicBezTo>
                      <a:cubicBezTo>
                        <a:pt x="43" y="47"/>
                        <a:pt x="44" y="45"/>
                        <a:pt x="45" y="45"/>
                      </a:cubicBezTo>
                      <a:cubicBezTo>
                        <a:pt x="45" y="48"/>
                        <a:pt x="46" y="50"/>
                        <a:pt x="48" y="52"/>
                      </a:cubicBezTo>
                      <a:cubicBezTo>
                        <a:pt x="48" y="50"/>
                        <a:pt x="51" y="51"/>
                        <a:pt x="52" y="49"/>
                      </a:cubicBezTo>
                      <a:cubicBezTo>
                        <a:pt x="53" y="48"/>
                        <a:pt x="53" y="47"/>
                        <a:pt x="55" y="47"/>
                      </a:cubicBezTo>
                      <a:cubicBezTo>
                        <a:pt x="56" y="47"/>
                        <a:pt x="57" y="49"/>
                        <a:pt x="58" y="47"/>
                      </a:cubicBezTo>
                      <a:cubicBezTo>
                        <a:pt x="58" y="45"/>
                        <a:pt x="56" y="43"/>
                        <a:pt x="57" y="41"/>
                      </a:cubicBezTo>
                      <a:cubicBezTo>
                        <a:pt x="58" y="38"/>
                        <a:pt x="60" y="36"/>
                        <a:pt x="63" y="37"/>
                      </a:cubicBezTo>
                      <a:cubicBezTo>
                        <a:pt x="63" y="35"/>
                        <a:pt x="63" y="32"/>
                        <a:pt x="64" y="30"/>
                      </a:cubicBezTo>
                      <a:cubicBezTo>
                        <a:pt x="65" y="27"/>
                        <a:pt x="69" y="26"/>
                        <a:pt x="72" y="24"/>
                      </a:cubicBezTo>
                      <a:cubicBezTo>
                        <a:pt x="77" y="21"/>
                        <a:pt x="78" y="14"/>
                        <a:pt x="82" y="10"/>
                      </a:cubicBezTo>
                      <a:cubicBezTo>
                        <a:pt x="87" y="5"/>
                        <a:pt x="93" y="6"/>
                        <a:pt x="97" y="11"/>
                      </a:cubicBezTo>
                      <a:cubicBezTo>
                        <a:pt x="101" y="15"/>
                        <a:pt x="102" y="22"/>
                        <a:pt x="107" y="26"/>
                      </a:cubicBezTo>
                      <a:cubicBezTo>
                        <a:pt x="111" y="29"/>
                        <a:pt x="118" y="29"/>
                        <a:pt x="121" y="25"/>
                      </a:cubicBezTo>
                      <a:cubicBezTo>
                        <a:pt x="126" y="20"/>
                        <a:pt x="122" y="13"/>
                        <a:pt x="126" y="7"/>
                      </a:cubicBezTo>
                      <a:cubicBezTo>
                        <a:pt x="129" y="4"/>
                        <a:pt x="135" y="0"/>
                        <a:pt x="139" y="3"/>
                      </a:cubicBezTo>
                      <a:cubicBezTo>
                        <a:pt x="145" y="7"/>
                        <a:pt x="143" y="17"/>
                        <a:pt x="146" y="23"/>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4" name="Freeform 26"/>
                <p:cNvSpPr>
                  <a:spLocks/>
                </p:cNvSpPr>
                <p:nvPr/>
              </p:nvSpPr>
              <p:spPr bwMode="auto">
                <a:xfrm>
                  <a:off x="5994400" y="2978150"/>
                  <a:ext cx="1073150" cy="1038225"/>
                </a:xfrm>
                <a:custGeom>
                  <a:avLst/>
                  <a:gdLst/>
                  <a:ahLst/>
                  <a:cxnLst>
                    <a:cxn ang="0">
                      <a:pos x="29" y="18"/>
                    </a:cxn>
                    <a:cxn ang="0">
                      <a:pos x="40" y="16"/>
                    </a:cxn>
                    <a:cxn ang="0">
                      <a:pos x="34" y="22"/>
                    </a:cxn>
                    <a:cxn ang="0">
                      <a:pos x="59" y="32"/>
                    </a:cxn>
                    <a:cxn ang="0">
                      <a:pos x="71" y="32"/>
                    </a:cxn>
                    <a:cxn ang="0">
                      <a:pos x="75" y="24"/>
                    </a:cxn>
                    <a:cxn ang="0">
                      <a:pos x="78" y="17"/>
                    </a:cxn>
                    <a:cxn ang="0">
                      <a:pos x="83" y="21"/>
                    </a:cxn>
                    <a:cxn ang="0">
                      <a:pos x="98" y="16"/>
                    </a:cxn>
                    <a:cxn ang="0">
                      <a:pos x="119" y="17"/>
                    </a:cxn>
                    <a:cxn ang="0">
                      <a:pos x="115" y="45"/>
                    </a:cxn>
                    <a:cxn ang="0">
                      <a:pos x="105" y="62"/>
                    </a:cxn>
                    <a:cxn ang="0">
                      <a:pos x="108" y="67"/>
                    </a:cxn>
                    <a:cxn ang="0">
                      <a:pos x="107" y="73"/>
                    </a:cxn>
                    <a:cxn ang="0">
                      <a:pos x="109" y="78"/>
                    </a:cxn>
                    <a:cxn ang="0">
                      <a:pos x="105" y="86"/>
                    </a:cxn>
                    <a:cxn ang="0">
                      <a:pos x="98" y="92"/>
                    </a:cxn>
                    <a:cxn ang="0">
                      <a:pos x="100" y="97"/>
                    </a:cxn>
                    <a:cxn ang="0">
                      <a:pos x="93" y="104"/>
                    </a:cxn>
                    <a:cxn ang="0">
                      <a:pos x="87" y="108"/>
                    </a:cxn>
                    <a:cxn ang="0">
                      <a:pos x="76" y="110"/>
                    </a:cxn>
                    <a:cxn ang="0">
                      <a:pos x="70" y="113"/>
                    </a:cxn>
                    <a:cxn ang="0">
                      <a:pos x="58" y="119"/>
                    </a:cxn>
                    <a:cxn ang="0">
                      <a:pos x="52" y="102"/>
                    </a:cxn>
                    <a:cxn ang="0">
                      <a:pos x="46" y="100"/>
                    </a:cxn>
                    <a:cxn ang="0">
                      <a:pos x="38" y="91"/>
                    </a:cxn>
                    <a:cxn ang="0">
                      <a:pos x="35" y="104"/>
                    </a:cxn>
                    <a:cxn ang="0">
                      <a:pos x="17" y="105"/>
                    </a:cxn>
                    <a:cxn ang="0">
                      <a:pos x="15" y="101"/>
                    </a:cxn>
                    <a:cxn ang="0">
                      <a:pos x="9" y="89"/>
                    </a:cxn>
                    <a:cxn ang="0">
                      <a:pos x="10" y="80"/>
                    </a:cxn>
                    <a:cxn ang="0">
                      <a:pos x="7" y="64"/>
                    </a:cxn>
                    <a:cxn ang="0">
                      <a:pos x="8" y="33"/>
                    </a:cxn>
                    <a:cxn ang="0">
                      <a:pos x="0" y="14"/>
                    </a:cxn>
                    <a:cxn ang="0">
                      <a:pos x="7" y="9"/>
                    </a:cxn>
                    <a:cxn ang="0">
                      <a:pos x="15" y="5"/>
                    </a:cxn>
                  </a:cxnLst>
                  <a:rect l="0" t="0" r="r" b="b"/>
                  <a:pathLst>
                    <a:path w="123" h="119">
                      <a:moveTo>
                        <a:pt x="20" y="9"/>
                      </a:moveTo>
                      <a:cubicBezTo>
                        <a:pt x="22" y="11"/>
                        <a:pt x="26" y="19"/>
                        <a:pt x="29" y="18"/>
                      </a:cubicBezTo>
                      <a:cubicBezTo>
                        <a:pt x="31" y="16"/>
                        <a:pt x="33" y="16"/>
                        <a:pt x="36" y="15"/>
                      </a:cubicBezTo>
                      <a:cubicBezTo>
                        <a:pt x="37" y="15"/>
                        <a:pt x="41" y="14"/>
                        <a:pt x="40" y="16"/>
                      </a:cubicBezTo>
                      <a:cubicBezTo>
                        <a:pt x="39" y="18"/>
                        <a:pt x="38" y="17"/>
                        <a:pt x="37" y="17"/>
                      </a:cubicBezTo>
                      <a:cubicBezTo>
                        <a:pt x="35" y="17"/>
                        <a:pt x="34" y="20"/>
                        <a:pt x="34" y="22"/>
                      </a:cubicBezTo>
                      <a:cubicBezTo>
                        <a:pt x="36" y="20"/>
                        <a:pt x="41" y="25"/>
                        <a:pt x="43" y="26"/>
                      </a:cubicBezTo>
                      <a:cubicBezTo>
                        <a:pt x="46" y="29"/>
                        <a:pt x="54" y="35"/>
                        <a:pt x="59" y="32"/>
                      </a:cubicBezTo>
                      <a:cubicBezTo>
                        <a:pt x="61" y="30"/>
                        <a:pt x="62" y="29"/>
                        <a:pt x="65" y="30"/>
                      </a:cubicBezTo>
                      <a:cubicBezTo>
                        <a:pt x="68" y="31"/>
                        <a:pt x="68" y="34"/>
                        <a:pt x="71" y="32"/>
                      </a:cubicBezTo>
                      <a:cubicBezTo>
                        <a:pt x="74" y="30"/>
                        <a:pt x="72" y="30"/>
                        <a:pt x="73" y="27"/>
                      </a:cubicBezTo>
                      <a:cubicBezTo>
                        <a:pt x="73" y="26"/>
                        <a:pt x="74" y="25"/>
                        <a:pt x="75" y="24"/>
                      </a:cubicBezTo>
                      <a:cubicBezTo>
                        <a:pt x="74" y="23"/>
                        <a:pt x="74" y="21"/>
                        <a:pt x="73" y="20"/>
                      </a:cubicBezTo>
                      <a:cubicBezTo>
                        <a:pt x="74" y="19"/>
                        <a:pt x="76" y="18"/>
                        <a:pt x="78" y="17"/>
                      </a:cubicBezTo>
                      <a:cubicBezTo>
                        <a:pt x="78" y="18"/>
                        <a:pt x="79" y="20"/>
                        <a:pt x="80" y="20"/>
                      </a:cubicBezTo>
                      <a:cubicBezTo>
                        <a:pt x="81" y="21"/>
                        <a:pt x="82" y="19"/>
                        <a:pt x="83" y="21"/>
                      </a:cubicBezTo>
                      <a:cubicBezTo>
                        <a:pt x="86" y="20"/>
                        <a:pt x="89" y="18"/>
                        <a:pt x="92" y="16"/>
                      </a:cubicBezTo>
                      <a:cubicBezTo>
                        <a:pt x="95" y="14"/>
                        <a:pt x="95" y="18"/>
                        <a:pt x="98" y="16"/>
                      </a:cubicBezTo>
                      <a:cubicBezTo>
                        <a:pt x="102" y="13"/>
                        <a:pt x="106" y="4"/>
                        <a:pt x="112" y="5"/>
                      </a:cubicBezTo>
                      <a:cubicBezTo>
                        <a:pt x="116" y="6"/>
                        <a:pt x="117" y="13"/>
                        <a:pt x="119" y="17"/>
                      </a:cubicBezTo>
                      <a:cubicBezTo>
                        <a:pt x="123" y="24"/>
                        <a:pt x="123" y="31"/>
                        <a:pt x="122" y="39"/>
                      </a:cubicBezTo>
                      <a:cubicBezTo>
                        <a:pt x="120" y="37"/>
                        <a:pt x="116" y="43"/>
                        <a:pt x="115" y="45"/>
                      </a:cubicBezTo>
                      <a:cubicBezTo>
                        <a:pt x="112" y="48"/>
                        <a:pt x="105" y="50"/>
                        <a:pt x="108" y="56"/>
                      </a:cubicBezTo>
                      <a:cubicBezTo>
                        <a:pt x="104" y="57"/>
                        <a:pt x="104" y="58"/>
                        <a:pt x="105" y="62"/>
                      </a:cubicBezTo>
                      <a:cubicBezTo>
                        <a:pt x="105" y="65"/>
                        <a:pt x="109" y="63"/>
                        <a:pt x="110" y="66"/>
                      </a:cubicBezTo>
                      <a:cubicBezTo>
                        <a:pt x="110" y="66"/>
                        <a:pt x="108" y="67"/>
                        <a:pt x="108" y="67"/>
                      </a:cubicBezTo>
                      <a:cubicBezTo>
                        <a:pt x="108" y="68"/>
                        <a:pt x="109" y="70"/>
                        <a:pt x="108" y="70"/>
                      </a:cubicBezTo>
                      <a:cubicBezTo>
                        <a:pt x="107" y="71"/>
                        <a:pt x="107" y="72"/>
                        <a:pt x="107" y="73"/>
                      </a:cubicBezTo>
                      <a:cubicBezTo>
                        <a:pt x="107" y="74"/>
                        <a:pt x="107" y="76"/>
                        <a:pt x="108" y="75"/>
                      </a:cubicBezTo>
                      <a:cubicBezTo>
                        <a:pt x="108" y="76"/>
                        <a:pt x="109" y="77"/>
                        <a:pt x="109" y="78"/>
                      </a:cubicBezTo>
                      <a:cubicBezTo>
                        <a:pt x="107" y="78"/>
                        <a:pt x="107" y="80"/>
                        <a:pt x="107" y="81"/>
                      </a:cubicBezTo>
                      <a:cubicBezTo>
                        <a:pt x="107" y="84"/>
                        <a:pt x="107" y="85"/>
                        <a:pt x="105" y="86"/>
                      </a:cubicBezTo>
                      <a:cubicBezTo>
                        <a:pt x="103" y="88"/>
                        <a:pt x="101" y="89"/>
                        <a:pt x="99" y="90"/>
                      </a:cubicBezTo>
                      <a:cubicBezTo>
                        <a:pt x="98" y="90"/>
                        <a:pt x="99" y="91"/>
                        <a:pt x="98" y="92"/>
                      </a:cubicBezTo>
                      <a:cubicBezTo>
                        <a:pt x="98" y="93"/>
                        <a:pt x="97" y="95"/>
                        <a:pt x="97" y="96"/>
                      </a:cubicBezTo>
                      <a:cubicBezTo>
                        <a:pt x="98" y="96"/>
                        <a:pt x="99" y="96"/>
                        <a:pt x="100" y="97"/>
                      </a:cubicBezTo>
                      <a:cubicBezTo>
                        <a:pt x="98" y="99"/>
                        <a:pt x="97" y="99"/>
                        <a:pt x="94" y="99"/>
                      </a:cubicBezTo>
                      <a:cubicBezTo>
                        <a:pt x="92" y="99"/>
                        <a:pt x="95" y="102"/>
                        <a:pt x="93" y="104"/>
                      </a:cubicBezTo>
                      <a:cubicBezTo>
                        <a:pt x="93" y="104"/>
                        <a:pt x="91" y="105"/>
                        <a:pt x="90" y="105"/>
                      </a:cubicBezTo>
                      <a:cubicBezTo>
                        <a:pt x="89" y="105"/>
                        <a:pt x="88" y="107"/>
                        <a:pt x="87" y="108"/>
                      </a:cubicBezTo>
                      <a:cubicBezTo>
                        <a:pt x="84" y="111"/>
                        <a:pt x="80" y="113"/>
                        <a:pt x="77" y="115"/>
                      </a:cubicBezTo>
                      <a:cubicBezTo>
                        <a:pt x="76" y="113"/>
                        <a:pt x="75" y="112"/>
                        <a:pt x="76" y="110"/>
                      </a:cubicBezTo>
                      <a:cubicBezTo>
                        <a:pt x="75" y="111"/>
                        <a:pt x="75" y="112"/>
                        <a:pt x="73" y="112"/>
                      </a:cubicBezTo>
                      <a:cubicBezTo>
                        <a:pt x="72" y="113"/>
                        <a:pt x="71" y="113"/>
                        <a:pt x="70" y="113"/>
                      </a:cubicBezTo>
                      <a:cubicBezTo>
                        <a:pt x="69" y="114"/>
                        <a:pt x="63" y="118"/>
                        <a:pt x="63" y="118"/>
                      </a:cubicBezTo>
                      <a:cubicBezTo>
                        <a:pt x="62" y="117"/>
                        <a:pt x="59" y="119"/>
                        <a:pt x="58" y="119"/>
                      </a:cubicBezTo>
                      <a:cubicBezTo>
                        <a:pt x="54" y="119"/>
                        <a:pt x="55" y="114"/>
                        <a:pt x="55" y="112"/>
                      </a:cubicBezTo>
                      <a:cubicBezTo>
                        <a:pt x="54" y="108"/>
                        <a:pt x="54" y="105"/>
                        <a:pt x="52" y="102"/>
                      </a:cubicBezTo>
                      <a:cubicBezTo>
                        <a:pt x="51" y="101"/>
                        <a:pt x="51" y="99"/>
                        <a:pt x="49" y="100"/>
                      </a:cubicBezTo>
                      <a:cubicBezTo>
                        <a:pt x="48" y="101"/>
                        <a:pt x="47" y="101"/>
                        <a:pt x="46" y="100"/>
                      </a:cubicBezTo>
                      <a:cubicBezTo>
                        <a:pt x="44" y="98"/>
                        <a:pt x="43" y="96"/>
                        <a:pt x="41" y="94"/>
                      </a:cubicBezTo>
                      <a:cubicBezTo>
                        <a:pt x="40" y="93"/>
                        <a:pt x="39" y="92"/>
                        <a:pt x="38" y="91"/>
                      </a:cubicBezTo>
                      <a:cubicBezTo>
                        <a:pt x="37" y="91"/>
                        <a:pt x="35" y="92"/>
                        <a:pt x="34" y="92"/>
                      </a:cubicBezTo>
                      <a:cubicBezTo>
                        <a:pt x="28" y="95"/>
                        <a:pt x="33" y="100"/>
                        <a:pt x="35" y="104"/>
                      </a:cubicBezTo>
                      <a:cubicBezTo>
                        <a:pt x="32" y="104"/>
                        <a:pt x="29" y="103"/>
                        <a:pt x="26" y="103"/>
                      </a:cubicBezTo>
                      <a:cubicBezTo>
                        <a:pt x="23" y="103"/>
                        <a:pt x="20" y="105"/>
                        <a:pt x="17" y="105"/>
                      </a:cubicBezTo>
                      <a:cubicBezTo>
                        <a:pt x="17" y="105"/>
                        <a:pt x="17" y="104"/>
                        <a:pt x="17" y="103"/>
                      </a:cubicBezTo>
                      <a:cubicBezTo>
                        <a:pt x="16" y="102"/>
                        <a:pt x="15" y="103"/>
                        <a:pt x="15" y="101"/>
                      </a:cubicBezTo>
                      <a:cubicBezTo>
                        <a:pt x="12" y="105"/>
                        <a:pt x="7" y="96"/>
                        <a:pt x="7" y="94"/>
                      </a:cubicBezTo>
                      <a:cubicBezTo>
                        <a:pt x="7" y="91"/>
                        <a:pt x="6" y="90"/>
                        <a:pt x="9" y="89"/>
                      </a:cubicBezTo>
                      <a:cubicBezTo>
                        <a:pt x="12" y="88"/>
                        <a:pt x="10" y="85"/>
                        <a:pt x="9" y="83"/>
                      </a:cubicBezTo>
                      <a:cubicBezTo>
                        <a:pt x="11" y="83"/>
                        <a:pt x="10" y="82"/>
                        <a:pt x="10" y="80"/>
                      </a:cubicBezTo>
                      <a:cubicBezTo>
                        <a:pt x="8" y="81"/>
                        <a:pt x="9" y="76"/>
                        <a:pt x="9" y="75"/>
                      </a:cubicBezTo>
                      <a:cubicBezTo>
                        <a:pt x="9" y="71"/>
                        <a:pt x="6" y="68"/>
                        <a:pt x="7" y="64"/>
                      </a:cubicBezTo>
                      <a:cubicBezTo>
                        <a:pt x="1" y="64"/>
                        <a:pt x="4" y="45"/>
                        <a:pt x="5" y="42"/>
                      </a:cubicBezTo>
                      <a:cubicBezTo>
                        <a:pt x="5" y="39"/>
                        <a:pt x="6" y="36"/>
                        <a:pt x="8" y="33"/>
                      </a:cubicBezTo>
                      <a:cubicBezTo>
                        <a:pt x="9" y="31"/>
                        <a:pt x="11" y="27"/>
                        <a:pt x="11" y="25"/>
                      </a:cubicBezTo>
                      <a:cubicBezTo>
                        <a:pt x="10" y="19"/>
                        <a:pt x="4" y="16"/>
                        <a:pt x="0" y="14"/>
                      </a:cubicBezTo>
                      <a:cubicBezTo>
                        <a:pt x="1" y="14"/>
                        <a:pt x="3" y="15"/>
                        <a:pt x="4" y="14"/>
                      </a:cubicBezTo>
                      <a:cubicBezTo>
                        <a:pt x="5" y="14"/>
                        <a:pt x="6" y="10"/>
                        <a:pt x="7" y="9"/>
                      </a:cubicBezTo>
                      <a:cubicBezTo>
                        <a:pt x="9" y="8"/>
                        <a:pt x="10" y="3"/>
                        <a:pt x="10" y="0"/>
                      </a:cubicBezTo>
                      <a:cubicBezTo>
                        <a:pt x="12" y="1"/>
                        <a:pt x="14" y="3"/>
                        <a:pt x="15" y="5"/>
                      </a:cubicBezTo>
                      <a:cubicBezTo>
                        <a:pt x="17" y="6"/>
                        <a:pt x="19" y="7"/>
                        <a:pt x="20" y="9"/>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5" name="Freeform 28"/>
                <p:cNvSpPr>
                  <a:spLocks/>
                </p:cNvSpPr>
                <p:nvPr/>
              </p:nvSpPr>
              <p:spPr bwMode="auto">
                <a:xfrm>
                  <a:off x="5784850" y="3771900"/>
                  <a:ext cx="915988" cy="812800"/>
                </a:xfrm>
                <a:custGeom>
                  <a:avLst/>
                  <a:gdLst/>
                  <a:ahLst/>
                  <a:cxnLst>
                    <a:cxn ang="0">
                      <a:pos x="67" y="6"/>
                    </a:cxn>
                    <a:cxn ang="0">
                      <a:pos x="70" y="9"/>
                    </a:cxn>
                    <a:cxn ang="0">
                      <a:pos x="74" y="9"/>
                    </a:cxn>
                    <a:cxn ang="0">
                      <a:pos x="78" y="17"/>
                    </a:cxn>
                    <a:cxn ang="0">
                      <a:pos x="78" y="28"/>
                    </a:cxn>
                    <a:cxn ang="0">
                      <a:pos x="78" y="34"/>
                    </a:cxn>
                    <a:cxn ang="0">
                      <a:pos x="79" y="38"/>
                    </a:cxn>
                    <a:cxn ang="0">
                      <a:pos x="83" y="48"/>
                    </a:cxn>
                    <a:cxn ang="0">
                      <a:pos x="88" y="48"/>
                    </a:cxn>
                    <a:cxn ang="0">
                      <a:pos x="87" y="48"/>
                    </a:cxn>
                    <a:cxn ang="0">
                      <a:pos x="95" y="53"/>
                    </a:cxn>
                    <a:cxn ang="0">
                      <a:pos x="99" y="52"/>
                    </a:cxn>
                    <a:cxn ang="0">
                      <a:pos x="99" y="55"/>
                    </a:cxn>
                    <a:cxn ang="0">
                      <a:pos x="102" y="59"/>
                    </a:cxn>
                    <a:cxn ang="0">
                      <a:pos x="102" y="63"/>
                    </a:cxn>
                    <a:cxn ang="0">
                      <a:pos x="105" y="67"/>
                    </a:cxn>
                    <a:cxn ang="0">
                      <a:pos x="95" y="71"/>
                    </a:cxn>
                    <a:cxn ang="0">
                      <a:pos x="93" y="73"/>
                    </a:cxn>
                    <a:cxn ang="0">
                      <a:pos x="90" y="77"/>
                    </a:cxn>
                    <a:cxn ang="0">
                      <a:pos x="88" y="82"/>
                    </a:cxn>
                    <a:cxn ang="0">
                      <a:pos x="85" y="86"/>
                    </a:cxn>
                    <a:cxn ang="0">
                      <a:pos x="80" y="90"/>
                    </a:cxn>
                    <a:cxn ang="0">
                      <a:pos x="65" y="90"/>
                    </a:cxn>
                    <a:cxn ang="0">
                      <a:pos x="47" y="91"/>
                    </a:cxn>
                    <a:cxn ang="0">
                      <a:pos x="38" y="91"/>
                    </a:cxn>
                    <a:cxn ang="0">
                      <a:pos x="34" y="87"/>
                    </a:cxn>
                    <a:cxn ang="0">
                      <a:pos x="31" y="83"/>
                    </a:cxn>
                    <a:cxn ang="0">
                      <a:pos x="29" y="80"/>
                    </a:cxn>
                    <a:cxn ang="0">
                      <a:pos x="26" y="77"/>
                    </a:cxn>
                    <a:cxn ang="0">
                      <a:pos x="26" y="70"/>
                    </a:cxn>
                    <a:cxn ang="0">
                      <a:pos x="22" y="75"/>
                    </a:cxn>
                    <a:cxn ang="0">
                      <a:pos x="23" y="69"/>
                    </a:cxn>
                    <a:cxn ang="0">
                      <a:pos x="18" y="65"/>
                    </a:cxn>
                    <a:cxn ang="0">
                      <a:pos x="15" y="67"/>
                    </a:cxn>
                    <a:cxn ang="0">
                      <a:pos x="13" y="60"/>
                    </a:cxn>
                    <a:cxn ang="0">
                      <a:pos x="13" y="55"/>
                    </a:cxn>
                    <a:cxn ang="0">
                      <a:pos x="11" y="51"/>
                    </a:cxn>
                    <a:cxn ang="0">
                      <a:pos x="4" y="47"/>
                    </a:cxn>
                    <a:cxn ang="0">
                      <a:pos x="3" y="44"/>
                    </a:cxn>
                    <a:cxn ang="0">
                      <a:pos x="1" y="40"/>
                    </a:cxn>
                    <a:cxn ang="0">
                      <a:pos x="5" y="31"/>
                    </a:cxn>
                    <a:cxn ang="0">
                      <a:pos x="2" y="21"/>
                    </a:cxn>
                    <a:cxn ang="0">
                      <a:pos x="6" y="18"/>
                    </a:cxn>
                    <a:cxn ang="0">
                      <a:pos x="11" y="21"/>
                    </a:cxn>
                    <a:cxn ang="0">
                      <a:pos x="23" y="19"/>
                    </a:cxn>
                    <a:cxn ang="0">
                      <a:pos x="27" y="18"/>
                    </a:cxn>
                    <a:cxn ang="0">
                      <a:pos x="28" y="14"/>
                    </a:cxn>
                    <a:cxn ang="0">
                      <a:pos x="32" y="14"/>
                    </a:cxn>
                    <a:cxn ang="0">
                      <a:pos x="36" y="11"/>
                    </a:cxn>
                    <a:cxn ang="0">
                      <a:pos x="39" y="10"/>
                    </a:cxn>
                    <a:cxn ang="0">
                      <a:pos x="40" y="13"/>
                    </a:cxn>
                    <a:cxn ang="0">
                      <a:pos x="41" y="14"/>
                    </a:cxn>
                    <a:cxn ang="0">
                      <a:pos x="45" y="13"/>
                    </a:cxn>
                    <a:cxn ang="0">
                      <a:pos x="59" y="13"/>
                    </a:cxn>
                    <a:cxn ang="0">
                      <a:pos x="55" y="5"/>
                    </a:cxn>
                    <a:cxn ang="0">
                      <a:pos x="62" y="0"/>
                    </a:cxn>
                    <a:cxn ang="0">
                      <a:pos x="67" y="6"/>
                    </a:cxn>
                  </a:cxnLst>
                  <a:rect l="0" t="0" r="r" b="b"/>
                  <a:pathLst>
                    <a:path w="105" h="93">
                      <a:moveTo>
                        <a:pt x="67" y="6"/>
                      </a:moveTo>
                      <a:cubicBezTo>
                        <a:pt x="68" y="7"/>
                        <a:pt x="69" y="8"/>
                        <a:pt x="70" y="9"/>
                      </a:cubicBezTo>
                      <a:cubicBezTo>
                        <a:pt x="72" y="11"/>
                        <a:pt x="72" y="8"/>
                        <a:pt x="74" y="9"/>
                      </a:cubicBezTo>
                      <a:cubicBezTo>
                        <a:pt x="76" y="10"/>
                        <a:pt x="77" y="14"/>
                        <a:pt x="78" y="17"/>
                      </a:cubicBezTo>
                      <a:cubicBezTo>
                        <a:pt x="79" y="20"/>
                        <a:pt x="79" y="25"/>
                        <a:pt x="78" y="28"/>
                      </a:cubicBezTo>
                      <a:cubicBezTo>
                        <a:pt x="78" y="30"/>
                        <a:pt x="77" y="32"/>
                        <a:pt x="78" y="34"/>
                      </a:cubicBezTo>
                      <a:cubicBezTo>
                        <a:pt x="79" y="35"/>
                        <a:pt x="80" y="37"/>
                        <a:pt x="79" y="38"/>
                      </a:cubicBezTo>
                      <a:cubicBezTo>
                        <a:pt x="82" y="37"/>
                        <a:pt x="83" y="46"/>
                        <a:pt x="83" y="48"/>
                      </a:cubicBezTo>
                      <a:cubicBezTo>
                        <a:pt x="85" y="47"/>
                        <a:pt x="87" y="47"/>
                        <a:pt x="88" y="48"/>
                      </a:cubicBezTo>
                      <a:cubicBezTo>
                        <a:pt x="88" y="49"/>
                        <a:pt x="88" y="49"/>
                        <a:pt x="87" y="48"/>
                      </a:cubicBezTo>
                      <a:cubicBezTo>
                        <a:pt x="89" y="50"/>
                        <a:pt x="92" y="53"/>
                        <a:pt x="95" y="53"/>
                      </a:cubicBezTo>
                      <a:cubicBezTo>
                        <a:pt x="97" y="52"/>
                        <a:pt x="97" y="52"/>
                        <a:pt x="99" y="52"/>
                      </a:cubicBezTo>
                      <a:cubicBezTo>
                        <a:pt x="101" y="53"/>
                        <a:pt x="101" y="55"/>
                        <a:pt x="99" y="55"/>
                      </a:cubicBezTo>
                      <a:cubicBezTo>
                        <a:pt x="101" y="55"/>
                        <a:pt x="101" y="58"/>
                        <a:pt x="102" y="59"/>
                      </a:cubicBezTo>
                      <a:cubicBezTo>
                        <a:pt x="103" y="61"/>
                        <a:pt x="102" y="62"/>
                        <a:pt x="102" y="63"/>
                      </a:cubicBezTo>
                      <a:cubicBezTo>
                        <a:pt x="103" y="65"/>
                        <a:pt x="103" y="66"/>
                        <a:pt x="105" y="67"/>
                      </a:cubicBezTo>
                      <a:cubicBezTo>
                        <a:pt x="102" y="65"/>
                        <a:pt x="97" y="69"/>
                        <a:pt x="95" y="71"/>
                      </a:cubicBezTo>
                      <a:cubicBezTo>
                        <a:pt x="94" y="72"/>
                        <a:pt x="94" y="73"/>
                        <a:pt x="93" y="73"/>
                      </a:cubicBezTo>
                      <a:cubicBezTo>
                        <a:pt x="92" y="75"/>
                        <a:pt x="91" y="76"/>
                        <a:pt x="90" y="77"/>
                      </a:cubicBezTo>
                      <a:cubicBezTo>
                        <a:pt x="90" y="79"/>
                        <a:pt x="90" y="82"/>
                        <a:pt x="88" y="82"/>
                      </a:cubicBezTo>
                      <a:cubicBezTo>
                        <a:pt x="89" y="83"/>
                        <a:pt x="86" y="86"/>
                        <a:pt x="85" y="86"/>
                      </a:cubicBezTo>
                      <a:cubicBezTo>
                        <a:pt x="88" y="88"/>
                        <a:pt x="82" y="90"/>
                        <a:pt x="80" y="90"/>
                      </a:cubicBezTo>
                      <a:cubicBezTo>
                        <a:pt x="75" y="92"/>
                        <a:pt x="70" y="91"/>
                        <a:pt x="65" y="90"/>
                      </a:cubicBezTo>
                      <a:cubicBezTo>
                        <a:pt x="59" y="89"/>
                        <a:pt x="53" y="90"/>
                        <a:pt x="47" y="91"/>
                      </a:cubicBezTo>
                      <a:cubicBezTo>
                        <a:pt x="44" y="92"/>
                        <a:pt x="42" y="93"/>
                        <a:pt x="38" y="91"/>
                      </a:cubicBezTo>
                      <a:cubicBezTo>
                        <a:pt x="36" y="90"/>
                        <a:pt x="35" y="88"/>
                        <a:pt x="34" y="87"/>
                      </a:cubicBezTo>
                      <a:cubicBezTo>
                        <a:pt x="33" y="86"/>
                        <a:pt x="32" y="84"/>
                        <a:pt x="31" y="83"/>
                      </a:cubicBezTo>
                      <a:cubicBezTo>
                        <a:pt x="30" y="82"/>
                        <a:pt x="29" y="82"/>
                        <a:pt x="29" y="80"/>
                      </a:cubicBezTo>
                      <a:cubicBezTo>
                        <a:pt x="30" y="77"/>
                        <a:pt x="27" y="78"/>
                        <a:pt x="26" y="77"/>
                      </a:cubicBezTo>
                      <a:cubicBezTo>
                        <a:pt x="25" y="75"/>
                        <a:pt x="30" y="71"/>
                        <a:pt x="26" y="70"/>
                      </a:cubicBezTo>
                      <a:cubicBezTo>
                        <a:pt x="23" y="69"/>
                        <a:pt x="25" y="75"/>
                        <a:pt x="22" y="75"/>
                      </a:cubicBezTo>
                      <a:cubicBezTo>
                        <a:pt x="23" y="73"/>
                        <a:pt x="25" y="71"/>
                        <a:pt x="23" y="69"/>
                      </a:cubicBezTo>
                      <a:cubicBezTo>
                        <a:pt x="22" y="67"/>
                        <a:pt x="19" y="66"/>
                        <a:pt x="18" y="65"/>
                      </a:cubicBezTo>
                      <a:cubicBezTo>
                        <a:pt x="18" y="65"/>
                        <a:pt x="16" y="66"/>
                        <a:pt x="15" y="67"/>
                      </a:cubicBezTo>
                      <a:cubicBezTo>
                        <a:pt x="14" y="64"/>
                        <a:pt x="11" y="63"/>
                        <a:pt x="13" y="60"/>
                      </a:cubicBezTo>
                      <a:cubicBezTo>
                        <a:pt x="14" y="58"/>
                        <a:pt x="12" y="57"/>
                        <a:pt x="13" y="55"/>
                      </a:cubicBezTo>
                      <a:cubicBezTo>
                        <a:pt x="13" y="54"/>
                        <a:pt x="12" y="52"/>
                        <a:pt x="11" y="51"/>
                      </a:cubicBezTo>
                      <a:cubicBezTo>
                        <a:pt x="9" y="49"/>
                        <a:pt x="6" y="49"/>
                        <a:pt x="4" y="47"/>
                      </a:cubicBezTo>
                      <a:cubicBezTo>
                        <a:pt x="3" y="46"/>
                        <a:pt x="4" y="45"/>
                        <a:pt x="3" y="44"/>
                      </a:cubicBezTo>
                      <a:cubicBezTo>
                        <a:pt x="3" y="43"/>
                        <a:pt x="2" y="42"/>
                        <a:pt x="1" y="40"/>
                      </a:cubicBezTo>
                      <a:cubicBezTo>
                        <a:pt x="0" y="37"/>
                        <a:pt x="5" y="35"/>
                        <a:pt x="5" y="31"/>
                      </a:cubicBezTo>
                      <a:cubicBezTo>
                        <a:pt x="5" y="27"/>
                        <a:pt x="3" y="24"/>
                        <a:pt x="2" y="21"/>
                      </a:cubicBezTo>
                      <a:cubicBezTo>
                        <a:pt x="1" y="18"/>
                        <a:pt x="4" y="19"/>
                        <a:pt x="6" y="18"/>
                      </a:cubicBezTo>
                      <a:cubicBezTo>
                        <a:pt x="9" y="17"/>
                        <a:pt x="10" y="18"/>
                        <a:pt x="11" y="21"/>
                      </a:cubicBezTo>
                      <a:cubicBezTo>
                        <a:pt x="13" y="20"/>
                        <a:pt x="25" y="15"/>
                        <a:pt x="23" y="19"/>
                      </a:cubicBezTo>
                      <a:cubicBezTo>
                        <a:pt x="25" y="19"/>
                        <a:pt x="26" y="19"/>
                        <a:pt x="27" y="18"/>
                      </a:cubicBezTo>
                      <a:cubicBezTo>
                        <a:pt x="29" y="17"/>
                        <a:pt x="26" y="15"/>
                        <a:pt x="28" y="14"/>
                      </a:cubicBezTo>
                      <a:cubicBezTo>
                        <a:pt x="29" y="16"/>
                        <a:pt x="31" y="12"/>
                        <a:pt x="32" y="14"/>
                      </a:cubicBezTo>
                      <a:cubicBezTo>
                        <a:pt x="33" y="17"/>
                        <a:pt x="38" y="14"/>
                        <a:pt x="36" y="11"/>
                      </a:cubicBezTo>
                      <a:cubicBezTo>
                        <a:pt x="37" y="12"/>
                        <a:pt x="38" y="11"/>
                        <a:pt x="39" y="10"/>
                      </a:cubicBezTo>
                      <a:cubicBezTo>
                        <a:pt x="39" y="12"/>
                        <a:pt x="39" y="12"/>
                        <a:pt x="40" y="13"/>
                      </a:cubicBezTo>
                      <a:cubicBezTo>
                        <a:pt x="40" y="13"/>
                        <a:pt x="41" y="14"/>
                        <a:pt x="41" y="14"/>
                      </a:cubicBezTo>
                      <a:cubicBezTo>
                        <a:pt x="42" y="14"/>
                        <a:pt x="43" y="14"/>
                        <a:pt x="45" y="13"/>
                      </a:cubicBezTo>
                      <a:cubicBezTo>
                        <a:pt x="50" y="12"/>
                        <a:pt x="54" y="12"/>
                        <a:pt x="59" y="13"/>
                      </a:cubicBezTo>
                      <a:cubicBezTo>
                        <a:pt x="58" y="10"/>
                        <a:pt x="55" y="8"/>
                        <a:pt x="55" y="5"/>
                      </a:cubicBezTo>
                      <a:cubicBezTo>
                        <a:pt x="55" y="2"/>
                        <a:pt x="60" y="1"/>
                        <a:pt x="62" y="0"/>
                      </a:cubicBezTo>
                      <a:cubicBezTo>
                        <a:pt x="63" y="1"/>
                        <a:pt x="65" y="6"/>
                        <a:pt x="67" y="6"/>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6" name="Freeform 30"/>
                <p:cNvSpPr>
                  <a:spLocks/>
                </p:cNvSpPr>
                <p:nvPr/>
              </p:nvSpPr>
              <p:spPr bwMode="auto">
                <a:xfrm>
                  <a:off x="4030663" y="5318125"/>
                  <a:ext cx="1012825" cy="758825"/>
                </a:xfrm>
                <a:custGeom>
                  <a:avLst/>
                  <a:gdLst/>
                  <a:ahLst/>
                  <a:cxnLst>
                    <a:cxn ang="0">
                      <a:pos x="58" y="5"/>
                    </a:cxn>
                    <a:cxn ang="0">
                      <a:pos x="58" y="14"/>
                    </a:cxn>
                    <a:cxn ang="0">
                      <a:pos x="61" y="12"/>
                    </a:cxn>
                    <a:cxn ang="0">
                      <a:pos x="63" y="15"/>
                    </a:cxn>
                    <a:cxn ang="0">
                      <a:pos x="66" y="24"/>
                    </a:cxn>
                    <a:cxn ang="0">
                      <a:pos x="73" y="26"/>
                    </a:cxn>
                    <a:cxn ang="0">
                      <a:pos x="78" y="29"/>
                    </a:cxn>
                    <a:cxn ang="0">
                      <a:pos x="84" y="26"/>
                    </a:cxn>
                    <a:cxn ang="0">
                      <a:pos x="89" y="29"/>
                    </a:cxn>
                    <a:cxn ang="0">
                      <a:pos x="94" y="30"/>
                    </a:cxn>
                    <a:cxn ang="0">
                      <a:pos x="98" y="32"/>
                    </a:cxn>
                    <a:cxn ang="0">
                      <a:pos x="102" y="30"/>
                    </a:cxn>
                    <a:cxn ang="0">
                      <a:pos x="98" y="35"/>
                    </a:cxn>
                    <a:cxn ang="0">
                      <a:pos x="95" y="39"/>
                    </a:cxn>
                    <a:cxn ang="0">
                      <a:pos x="98" y="40"/>
                    </a:cxn>
                    <a:cxn ang="0">
                      <a:pos x="100" y="39"/>
                    </a:cxn>
                    <a:cxn ang="0">
                      <a:pos x="107" y="42"/>
                    </a:cxn>
                    <a:cxn ang="0">
                      <a:pos x="108" y="39"/>
                    </a:cxn>
                    <a:cxn ang="0">
                      <a:pos x="113" y="40"/>
                    </a:cxn>
                    <a:cxn ang="0">
                      <a:pos x="112" y="43"/>
                    </a:cxn>
                    <a:cxn ang="0">
                      <a:pos x="109" y="44"/>
                    </a:cxn>
                    <a:cxn ang="0">
                      <a:pos x="110" y="52"/>
                    </a:cxn>
                    <a:cxn ang="0">
                      <a:pos x="115" y="58"/>
                    </a:cxn>
                    <a:cxn ang="0">
                      <a:pos x="116" y="61"/>
                    </a:cxn>
                    <a:cxn ang="0">
                      <a:pos x="114" y="63"/>
                    </a:cxn>
                    <a:cxn ang="0">
                      <a:pos x="112" y="66"/>
                    </a:cxn>
                    <a:cxn ang="0">
                      <a:pos x="104" y="71"/>
                    </a:cxn>
                    <a:cxn ang="0">
                      <a:pos x="101" y="72"/>
                    </a:cxn>
                    <a:cxn ang="0">
                      <a:pos x="98" y="70"/>
                    </a:cxn>
                    <a:cxn ang="0">
                      <a:pos x="88" y="73"/>
                    </a:cxn>
                    <a:cxn ang="0">
                      <a:pos x="82" y="75"/>
                    </a:cxn>
                    <a:cxn ang="0">
                      <a:pos x="78" y="71"/>
                    </a:cxn>
                    <a:cxn ang="0">
                      <a:pos x="74" y="68"/>
                    </a:cxn>
                    <a:cxn ang="0">
                      <a:pos x="69" y="72"/>
                    </a:cxn>
                    <a:cxn ang="0">
                      <a:pos x="62" y="77"/>
                    </a:cxn>
                    <a:cxn ang="0">
                      <a:pos x="57" y="76"/>
                    </a:cxn>
                    <a:cxn ang="0">
                      <a:pos x="52" y="78"/>
                    </a:cxn>
                    <a:cxn ang="0">
                      <a:pos x="47" y="77"/>
                    </a:cxn>
                    <a:cxn ang="0">
                      <a:pos x="41" y="77"/>
                    </a:cxn>
                    <a:cxn ang="0">
                      <a:pos x="38" y="82"/>
                    </a:cxn>
                    <a:cxn ang="0">
                      <a:pos x="35" y="86"/>
                    </a:cxn>
                    <a:cxn ang="0">
                      <a:pos x="26" y="81"/>
                    </a:cxn>
                    <a:cxn ang="0">
                      <a:pos x="20" y="73"/>
                    </a:cxn>
                    <a:cxn ang="0">
                      <a:pos x="15" y="74"/>
                    </a:cxn>
                    <a:cxn ang="0">
                      <a:pos x="14" y="69"/>
                    </a:cxn>
                    <a:cxn ang="0">
                      <a:pos x="10" y="65"/>
                    </a:cxn>
                    <a:cxn ang="0">
                      <a:pos x="9" y="58"/>
                    </a:cxn>
                    <a:cxn ang="0">
                      <a:pos x="10" y="50"/>
                    </a:cxn>
                    <a:cxn ang="0">
                      <a:pos x="8" y="48"/>
                    </a:cxn>
                    <a:cxn ang="0">
                      <a:pos x="8" y="44"/>
                    </a:cxn>
                    <a:cxn ang="0">
                      <a:pos x="6" y="35"/>
                    </a:cxn>
                    <a:cxn ang="0">
                      <a:pos x="3" y="27"/>
                    </a:cxn>
                    <a:cxn ang="0">
                      <a:pos x="3" y="24"/>
                    </a:cxn>
                    <a:cxn ang="0">
                      <a:pos x="2" y="20"/>
                    </a:cxn>
                    <a:cxn ang="0">
                      <a:pos x="8" y="12"/>
                    </a:cxn>
                    <a:cxn ang="0">
                      <a:pos x="21" y="6"/>
                    </a:cxn>
                    <a:cxn ang="0">
                      <a:pos x="29" y="5"/>
                    </a:cxn>
                    <a:cxn ang="0">
                      <a:pos x="37" y="6"/>
                    </a:cxn>
                    <a:cxn ang="0">
                      <a:pos x="57" y="0"/>
                    </a:cxn>
                    <a:cxn ang="0">
                      <a:pos x="57" y="4"/>
                    </a:cxn>
                    <a:cxn ang="0">
                      <a:pos x="58" y="5"/>
                    </a:cxn>
                  </a:cxnLst>
                  <a:rect l="0" t="0" r="r" b="b"/>
                  <a:pathLst>
                    <a:path w="116" h="87">
                      <a:moveTo>
                        <a:pt x="58" y="5"/>
                      </a:moveTo>
                      <a:cubicBezTo>
                        <a:pt x="57" y="8"/>
                        <a:pt x="56" y="11"/>
                        <a:pt x="58" y="14"/>
                      </a:cubicBezTo>
                      <a:cubicBezTo>
                        <a:pt x="58" y="14"/>
                        <a:pt x="60" y="11"/>
                        <a:pt x="61" y="12"/>
                      </a:cubicBezTo>
                      <a:cubicBezTo>
                        <a:pt x="62" y="13"/>
                        <a:pt x="63" y="14"/>
                        <a:pt x="63" y="15"/>
                      </a:cubicBezTo>
                      <a:cubicBezTo>
                        <a:pt x="64" y="19"/>
                        <a:pt x="62" y="22"/>
                        <a:pt x="66" y="24"/>
                      </a:cubicBezTo>
                      <a:cubicBezTo>
                        <a:pt x="69" y="25"/>
                        <a:pt x="71" y="25"/>
                        <a:pt x="73" y="26"/>
                      </a:cubicBezTo>
                      <a:cubicBezTo>
                        <a:pt x="75" y="27"/>
                        <a:pt x="76" y="28"/>
                        <a:pt x="78" y="29"/>
                      </a:cubicBezTo>
                      <a:cubicBezTo>
                        <a:pt x="81" y="30"/>
                        <a:pt x="84" y="30"/>
                        <a:pt x="84" y="26"/>
                      </a:cubicBezTo>
                      <a:cubicBezTo>
                        <a:pt x="86" y="27"/>
                        <a:pt x="87" y="28"/>
                        <a:pt x="89" y="29"/>
                      </a:cubicBezTo>
                      <a:cubicBezTo>
                        <a:pt x="91" y="29"/>
                        <a:pt x="93" y="29"/>
                        <a:pt x="94" y="30"/>
                      </a:cubicBezTo>
                      <a:cubicBezTo>
                        <a:pt x="95" y="30"/>
                        <a:pt x="97" y="32"/>
                        <a:pt x="98" y="32"/>
                      </a:cubicBezTo>
                      <a:cubicBezTo>
                        <a:pt x="100" y="32"/>
                        <a:pt x="100" y="31"/>
                        <a:pt x="102" y="30"/>
                      </a:cubicBezTo>
                      <a:cubicBezTo>
                        <a:pt x="100" y="31"/>
                        <a:pt x="98" y="33"/>
                        <a:pt x="98" y="35"/>
                      </a:cubicBezTo>
                      <a:cubicBezTo>
                        <a:pt x="98" y="37"/>
                        <a:pt x="96" y="38"/>
                        <a:pt x="95" y="39"/>
                      </a:cubicBezTo>
                      <a:cubicBezTo>
                        <a:pt x="96" y="40"/>
                        <a:pt x="97" y="40"/>
                        <a:pt x="98" y="40"/>
                      </a:cubicBezTo>
                      <a:cubicBezTo>
                        <a:pt x="99" y="40"/>
                        <a:pt x="99" y="38"/>
                        <a:pt x="100" y="39"/>
                      </a:cubicBezTo>
                      <a:cubicBezTo>
                        <a:pt x="103" y="40"/>
                        <a:pt x="105" y="41"/>
                        <a:pt x="107" y="42"/>
                      </a:cubicBezTo>
                      <a:cubicBezTo>
                        <a:pt x="108" y="41"/>
                        <a:pt x="108" y="40"/>
                        <a:pt x="108" y="39"/>
                      </a:cubicBezTo>
                      <a:cubicBezTo>
                        <a:pt x="108" y="40"/>
                        <a:pt x="112" y="41"/>
                        <a:pt x="113" y="40"/>
                      </a:cubicBezTo>
                      <a:cubicBezTo>
                        <a:pt x="113" y="41"/>
                        <a:pt x="112" y="42"/>
                        <a:pt x="112" y="43"/>
                      </a:cubicBezTo>
                      <a:cubicBezTo>
                        <a:pt x="111" y="44"/>
                        <a:pt x="110" y="44"/>
                        <a:pt x="109" y="44"/>
                      </a:cubicBezTo>
                      <a:cubicBezTo>
                        <a:pt x="108" y="45"/>
                        <a:pt x="110" y="50"/>
                        <a:pt x="110" y="52"/>
                      </a:cubicBezTo>
                      <a:cubicBezTo>
                        <a:pt x="112" y="54"/>
                        <a:pt x="115" y="55"/>
                        <a:pt x="115" y="58"/>
                      </a:cubicBezTo>
                      <a:cubicBezTo>
                        <a:pt x="115" y="59"/>
                        <a:pt x="116" y="60"/>
                        <a:pt x="116" y="61"/>
                      </a:cubicBezTo>
                      <a:cubicBezTo>
                        <a:pt x="116" y="61"/>
                        <a:pt x="115" y="62"/>
                        <a:pt x="114" y="63"/>
                      </a:cubicBezTo>
                      <a:cubicBezTo>
                        <a:pt x="114" y="63"/>
                        <a:pt x="111" y="66"/>
                        <a:pt x="112" y="66"/>
                      </a:cubicBezTo>
                      <a:cubicBezTo>
                        <a:pt x="110" y="68"/>
                        <a:pt x="107" y="70"/>
                        <a:pt x="104" y="71"/>
                      </a:cubicBezTo>
                      <a:cubicBezTo>
                        <a:pt x="103" y="72"/>
                        <a:pt x="101" y="73"/>
                        <a:pt x="101" y="72"/>
                      </a:cubicBezTo>
                      <a:cubicBezTo>
                        <a:pt x="100" y="71"/>
                        <a:pt x="100" y="70"/>
                        <a:pt x="98" y="70"/>
                      </a:cubicBezTo>
                      <a:cubicBezTo>
                        <a:pt x="95" y="71"/>
                        <a:pt x="91" y="71"/>
                        <a:pt x="88" y="73"/>
                      </a:cubicBezTo>
                      <a:cubicBezTo>
                        <a:pt x="86" y="74"/>
                        <a:pt x="85" y="75"/>
                        <a:pt x="82" y="75"/>
                      </a:cubicBezTo>
                      <a:cubicBezTo>
                        <a:pt x="80" y="75"/>
                        <a:pt x="80" y="73"/>
                        <a:pt x="78" y="71"/>
                      </a:cubicBezTo>
                      <a:cubicBezTo>
                        <a:pt x="77" y="70"/>
                        <a:pt x="76" y="68"/>
                        <a:pt x="74" y="68"/>
                      </a:cubicBezTo>
                      <a:cubicBezTo>
                        <a:pt x="71" y="67"/>
                        <a:pt x="70" y="70"/>
                        <a:pt x="69" y="72"/>
                      </a:cubicBezTo>
                      <a:cubicBezTo>
                        <a:pt x="67" y="74"/>
                        <a:pt x="64" y="76"/>
                        <a:pt x="62" y="77"/>
                      </a:cubicBezTo>
                      <a:cubicBezTo>
                        <a:pt x="60" y="80"/>
                        <a:pt x="59" y="77"/>
                        <a:pt x="57" y="76"/>
                      </a:cubicBezTo>
                      <a:cubicBezTo>
                        <a:pt x="55" y="75"/>
                        <a:pt x="53" y="78"/>
                        <a:pt x="52" y="78"/>
                      </a:cubicBezTo>
                      <a:cubicBezTo>
                        <a:pt x="50" y="80"/>
                        <a:pt x="49" y="78"/>
                        <a:pt x="47" y="77"/>
                      </a:cubicBezTo>
                      <a:cubicBezTo>
                        <a:pt x="45" y="80"/>
                        <a:pt x="43" y="74"/>
                        <a:pt x="41" y="77"/>
                      </a:cubicBezTo>
                      <a:cubicBezTo>
                        <a:pt x="40" y="78"/>
                        <a:pt x="39" y="80"/>
                        <a:pt x="38" y="82"/>
                      </a:cubicBezTo>
                      <a:cubicBezTo>
                        <a:pt x="37" y="83"/>
                        <a:pt x="36" y="86"/>
                        <a:pt x="35" y="86"/>
                      </a:cubicBezTo>
                      <a:cubicBezTo>
                        <a:pt x="33" y="87"/>
                        <a:pt x="27" y="82"/>
                        <a:pt x="26" y="81"/>
                      </a:cubicBezTo>
                      <a:cubicBezTo>
                        <a:pt x="23" y="79"/>
                        <a:pt x="21" y="77"/>
                        <a:pt x="20" y="73"/>
                      </a:cubicBezTo>
                      <a:cubicBezTo>
                        <a:pt x="18" y="73"/>
                        <a:pt x="17" y="74"/>
                        <a:pt x="15" y="74"/>
                      </a:cubicBezTo>
                      <a:cubicBezTo>
                        <a:pt x="15" y="73"/>
                        <a:pt x="15" y="71"/>
                        <a:pt x="14" y="69"/>
                      </a:cubicBezTo>
                      <a:cubicBezTo>
                        <a:pt x="13" y="67"/>
                        <a:pt x="11" y="67"/>
                        <a:pt x="10" y="65"/>
                      </a:cubicBezTo>
                      <a:cubicBezTo>
                        <a:pt x="8" y="63"/>
                        <a:pt x="8" y="61"/>
                        <a:pt x="9" y="58"/>
                      </a:cubicBezTo>
                      <a:cubicBezTo>
                        <a:pt x="11" y="55"/>
                        <a:pt x="10" y="53"/>
                        <a:pt x="10" y="50"/>
                      </a:cubicBezTo>
                      <a:cubicBezTo>
                        <a:pt x="10" y="49"/>
                        <a:pt x="9" y="49"/>
                        <a:pt x="8" y="48"/>
                      </a:cubicBezTo>
                      <a:cubicBezTo>
                        <a:pt x="8" y="47"/>
                        <a:pt x="8" y="46"/>
                        <a:pt x="8" y="44"/>
                      </a:cubicBezTo>
                      <a:cubicBezTo>
                        <a:pt x="7" y="41"/>
                        <a:pt x="6" y="38"/>
                        <a:pt x="6" y="35"/>
                      </a:cubicBezTo>
                      <a:cubicBezTo>
                        <a:pt x="5" y="32"/>
                        <a:pt x="5" y="30"/>
                        <a:pt x="3" y="27"/>
                      </a:cubicBezTo>
                      <a:cubicBezTo>
                        <a:pt x="2" y="26"/>
                        <a:pt x="3" y="25"/>
                        <a:pt x="3" y="24"/>
                      </a:cubicBezTo>
                      <a:cubicBezTo>
                        <a:pt x="3" y="23"/>
                        <a:pt x="2" y="21"/>
                        <a:pt x="2" y="20"/>
                      </a:cubicBezTo>
                      <a:cubicBezTo>
                        <a:pt x="0" y="16"/>
                        <a:pt x="5" y="13"/>
                        <a:pt x="8" y="12"/>
                      </a:cubicBezTo>
                      <a:cubicBezTo>
                        <a:pt x="12" y="10"/>
                        <a:pt x="17" y="8"/>
                        <a:pt x="21" y="6"/>
                      </a:cubicBezTo>
                      <a:cubicBezTo>
                        <a:pt x="23" y="5"/>
                        <a:pt x="26" y="4"/>
                        <a:pt x="29" y="5"/>
                      </a:cubicBezTo>
                      <a:cubicBezTo>
                        <a:pt x="31" y="5"/>
                        <a:pt x="34" y="6"/>
                        <a:pt x="37" y="6"/>
                      </a:cubicBezTo>
                      <a:cubicBezTo>
                        <a:pt x="44" y="6"/>
                        <a:pt x="51" y="2"/>
                        <a:pt x="57" y="0"/>
                      </a:cubicBezTo>
                      <a:cubicBezTo>
                        <a:pt x="57" y="1"/>
                        <a:pt x="58" y="3"/>
                        <a:pt x="57" y="4"/>
                      </a:cubicBezTo>
                      <a:cubicBezTo>
                        <a:pt x="58" y="4"/>
                        <a:pt x="58" y="4"/>
                        <a:pt x="58" y="5"/>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7" name="Freeform 32"/>
                <p:cNvSpPr>
                  <a:spLocks/>
                </p:cNvSpPr>
                <p:nvPr/>
              </p:nvSpPr>
              <p:spPr bwMode="auto">
                <a:xfrm>
                  <a:off x="5400675" y="4654550"/>
                  <a:ext cx="908050" cy="985838"/>
                </a:xfrm>
                <a:custGeom>
                  <a:avLst/>
                  <a:gdLst/>
                  <a:ahLst/>
                  <a:cxnLst>
                    <a:cxn ang="0">
                      <a:pos x="42" y="9"/>
                    </a:cxn>
                    <a:cxn ang="0">
                      <a:pos x="45" y="19"/>
                    </a:cxn>
                    <a:cxn ang="0">
                      <a:pos x="46" y="24"/>
                    </a:cxn>
                    <a:cxn ang="0">
                      <a:pos x="45" y="26"/>
                    </a:cxn>
                    <a:cxn ang="0">
                      <a:pos x="49" y="32"/>
                    </a:cxn>
                    <a:cxn ang="0">
                      <a:pos x="53" y="31"/>
                    </a:cxn>
                    <a:cxn ang="0">
                      <a:pos x="71" y="28"/>
                    </a:cxn>
                    <a:cxn ang="0">
                      <a:pos x="79" y="28"/>
                    </a:cxn>
                    <a:cxn ang="0">
                      <a:pos x="77" y="32"/>
                    </a:cxn>
                    <a:cxn ang="0">
                      <a:pos x="74" y="38"/>
                    </a:cxn>
                    <a:cxn ang="0">
                      <a:pos x="79" y="52"/>
                    </a:cxn>
                    <a:cxn ang="0">
                      <a:pos x="83" y="59"/>
                    </a:cxn>
                    <a:cxn ang="0">
                      <a:pos x="84" y="61"/>
                    </a:cxn>
                    <a:cxn ang="0">
                      <a:pos x="85" y="65"/>
                    </a:cxn>
                    <a:cxn ang="0">
                      <a:pos x="92" y="71"/>
                    </a:cxn>
                    <a:cxn ang="0">
                      <a:pos x="89" y="79"/>
                    </a:cxn>
                    <a:cxn ang="0">
                      <a:pos x="93" y="82"/>
                    </a:cxn>
                    <a:cxn ang="0">
                      <a:pos x="96" y="84"/>
                    </a:cxn>
                    <a:cxn ang="0">
                      <a:pos x="100" y="90"/>
                    </a:cxn>
                    <a:cxn ang="0">
                      <a:pos x="92" y="91"/>
                    </a:cxn>
                    <a:cxn ang="0">
                      <a:pos x="80" y="93"/>
                    </a:cxn>
                    <a:cxn ang="0">
                      <a:pos x="72" y="103"/>
                    </a:cxn>
                    <a:cxn ang="0">
                      <a:pos x="67" y="107"/>
                    </a:cxn>
                    <a:cxn ang="0">
                      <a:pos x="63" y="110"/>
                    </a:cxn>
                    <a:cxn ang="0">
                      <a:pos x="55" y="109"/>
                    </a:cxn>
                    <a:cxn ang="0">
                      <a:pos x="49" y="108"/>
                    </a:cxn>
                    <a:cxn ang="0">
                      <a:pos x="45" y="97"/>
                    </a:cxn>
                    <a:cxn ang="0">
                      <a:pos x="35" y="96"/>
                    </a:cxn>
                    <a:cxn ang="0">
                      <a:pos x="28" y="99"/>
                    </a:cxn>
                    <a:cxn ang="0">
                      <a:pos x="19" y="99"/>
                    </a:cxn>
                    <a:cxn ang="0">
                      <a:pos x="7" y="96"/>
                    </a:cxn>
                    <a:cxn ang="0">
                      <a:pos x="4" y="87"/>
                    </a:cxn>
                    <a:cxn ang="0">
                      <a:pos x="11" y="77"/>
                    </a:cxn>
                    <a:cxn ang="0">
                      <a:pos x="17" y="61"/>
                    </a:cxn>
                    <a:cxn ang="0">
                      <a:pos x="29" y="54"/>
                    </a:cxn>
                    <a:cxn ang="0">
                      <a:pos x="26" y="49"/>
                    </a:cxn>
                    <a:cxn ang="0">
                      <a:pos x="22" y="38"/>
                    </a:cxn>
                    <a:cxn ang="0">
                      <a:pos x="19" y="24"/>
                    </a:cxn>
                    <a:cxn ang="0">
                      <a:pos x="18" y="8"/>
                    </a:cxn>
                    <a:cxn ang="0">
                      <a:pos x="19" y="6"/>
                    </a:cxn>
                    <a:cxn ang="0">
                      <a:pos x="27" y="5"/>
                    </a:cxn>
                    <a:cxn ang="0">
                      <a:pos x="29" y="2"/>
                    </a:cxn>
                    <a:cxn ang="0">
                      <a:pos x="32" y="2"/>
                    </a:cxn>
                  </a:cxnLst>
                  <a:rect l="0" t="0" r="r" b="b"/>
                  <a:pathLst>
                    <a:path w="104" h="113">
                      <a:moveTo>
                        <a:pt x="36" y="0"/>
                      </a:moveTo>
                      <a:cubicBezTo>
                        <a:pt x="38" y="3"/>
                        <a:pt x="39" y="7"/>
                        <a:pt x="42" y="9"/>
                      </a:cubicBezTo>
                      <a:cubicBezTo>
                        <a:pt x="44" y="11"/>
                        <a:pt x="43" y="14"/>
                        <a:pt x="42" y="16"/>
                      </a:cubicBezTo>
                      <a:cubicBezTo>
                        <a:pt x="43" y="17"/>
                        <a:pt x="46" y="17"/>
                        <a:pt x="45" y="19"/>
                      </a:cubicBezTo>
                      <a:cubicBezTo>
                        <a:pt x="46" y="19"/>
                        <a:pt x="49" y="16"/>
                        <a:pt x="50" y="18"/>
                      </a:cubicBezTo>
                      <a:cubicBezTo>
                        <a:pt x="47" y="19"/>
                        <a:pt x="49" y="24"/>
                        <a:pt x="46" y="24"/>
                      </a:cubicBezTo>
                      <a:cubicBezTo>
                        <a:pt x="46" y="24"/>
                        <a:pt x="47" y="24"/>
                        <a:pt x="47" y="24"/>
                      </a:cubicBezTo>
                      <a:cubicBezTo>
                        <a:pt x="47" y="24"/>
                        <a:pt x="45" y="25"/>
                        <a:pt x="45" y="26"/>
                      </a:cubicBezTo>
                      <a:cubicBezTo>
                        <a:pt x="46" y="27"/>
                        <a:pt x="48" y="29"/>
                        <a:pt x="49" y="30"/>
                      </a:cubicBezTo>
                      <a:cubicBezTo>
                        <a:pt x="49" y="30"/>
                        <a:pt x="49" y="31"/>
                        <a:pt x="49" y="32"/>
                      </a:cubicBezTo>
                      <a:cubicBezTo>
                        <a:pt x="50" y="33"/>
                        <a:pt x="51" y="33"/>
                        <a:pt x="51" y="34"/>
                      </a:cubicBezTo>
                      <a:cubicBezTo>
                        <a:pt x="54" y="36"/>
                        <a:pt x="54" y="33"/>
                        <a:pt x="53" y="31"/>
                      </a:cubicBezTo>
                      <a:cubicBezTo>
                        <a:pt x="51" y="27"/>
                        <a:pt x="61" y="29"/>
                        <a:pt x="63" y="29"/>
                      </a:cubicBezTo>
                      <a:cubicBezTo>
                        <a:pt x="66" y="30"/>
                        <a:pt x="68" y="29"/>
                        <a:pt x="71" y="28"/>
                      </a:cubicBezTo>
                      <a:cubicBezTo>
                        <a:pt x="75" y="27"/>
                        <a:pt x="78" y="27"/>
                        <a:pt x="82" y="26"/>
                      </a:cubicBezTo>
                      <a:cubicBezTo>
                        <a:pt x="81" y="26"/>
                        <a:pt x="79" y="26"/>
                        <a:pt x="79" y="28"/>
                      </a:cubicBezTo>
                      <a:cubicBezTo>
                        <a:pt x="79" y="29"/>
                        <a:pt x="81" y="31"/>
                        <a:pt x="80" y="33"/>
                      </a:cubicBezTo>
                      <a:cubicBezTo>
                        <a:pt x="79" y="32"/>
                        <a:pt x="78" y="32"/>
                        <a:pt x="77" y="32"/>
                      </a:cubicBezTo>
                      <a:cubicBezTo>
                        <a:pt x="77" y="33"/>
                        <a:pt x="76" y="35"/>
                        <a:pt x="77" y="36"/>
                      </a:cubicBezTo>
                      <a:cubicBezTo>
                        <a:pt x="76" y="36"/>
                        <a:pt x="74" y="37"/>
                        <a:pt x="74" y="38"/>
                      </a:cubicBezTo>
                      <a:cubicBezTo>
                        <a:pt x="74" y="41"/>
                        <a:pt x="74" y="44"/>
                        <a:pt x="75" y="47"/>
                      </a:cubicBezTo>
                      <a:cubicBezTo>
                        <a:pt x="76" y="49"/>
                        <a:pt x="77" y="51"/>
                        <a:pt x="79" y="52"/>
                      </a:cubicBezTo>
                      <a:cubicBezTo>
                        <a:pt x="82" y="53"/>
                        <a:pt x="82" y="54"/>
                        <a:pt x="82" y="57"/>
                      </a:cubicBezTo>
                      <a:cubicBezTo>
                        <a:pt x="84" y="57"/>
                        <a:pt x="84" y="58"/>
                        <a:pt x="83" y="59"/>
                      </a:cubicBezTo>
                      <a:cubicBezTo>
                        <a:pt x="82" y="59"/>
                        <a:pt x="80" y="60"/>
                        <a:pt x="79" y="59"/>
                      </a:cubicBezTo>
                      <a:cubicBezTo>
                        <a:pt x="80" y="60"/>
                        <a:pt x="83" y="60"/>
                        <a:pt x="84" y="61"/>
                      </a:cubicBezTo>
                      <a:cubicBezTo>
                        <a:pt x="85" y="61"/>
                        <a:pt x="86" y="62"/>
                        <a:pt x="87" y="62"/>
                      </a:cubicBezTo>
                      <a:cubicBezTo>
                        <a:pt x="87" y="64"/>
                        <a:pt x="85" y="64"/>
                        <a:pt x="85" y="65"/>
                      </a:cubicBezTo>
                      <a:cubicBezTo>
                        <a:pt x="85" y="66"/>
                        <a:pt x="84" y="69"/>
                        <a:pt x="86" y="70"/>
                      </a:cubicBezTo>
                      <a:cubicBezTo>
                        <a:pt x="88" y="71"/>
                        <a:pt x="90" y="71"/>
                        <a:pt x="92" y="71"/>
                      </a:cubicBezTo>
                      <a:cubicBezTo>
                        <a:pt x="92" y="73"/>
                        <a:pt x="93" y="75"/>
                        <a:pt x="90" y="75"/>
                      </a:cubicBezTo>
                      <a:cubicBezTo>
                        <a:pt x="88" y="76"/>
                        <a:pt x="89" y="78"/>
                        <a:pt x="89" y="79"/>
                      </a:cubicBezTo>
                      <a:cubicBezTo>
                        <a:pt x="91" y="78"/>
                        <a:pt x="92" y="78"/>
                        <a:pt x="92" y="80"/>
                      </a:cubicBezTo>
                      <a:cubicBezTo>
                        <a:pt x="93" y="81"/>
                        <a:pt x="92" y="81"/>
                        <a:pt x="93" y="82"/>
                      </a:cubicBezTo>
                      <a:cubicBezTo>
                        <a:pt x="93" y="83"/>
                        <a:pt x="95" y="83"/>
                        <a:pt x="94" y="84"/>
                      </a:cubicBezTo>
                      <a:cubicBezTo>
                        <a:pt x="95" y="84"/>
                        <a:pt x="96" y="84"/>
                        <a:pt x="96" y="84"/>
                      </a:cubicBezTo>
                      <a:cubicBezTo>
                        <a:pt x="97" y="85"/>
                        <a:pt x="99" y="83"/>
                        <a:pt x="100" y="82"/>
                      </a:cubicBezTo>
                      <a:cubicBezTo>
                        <a:pt x="100" y="84"/>
                        <a:pt x="102" y="88"/>
                        <a:pt x="100" y="90"/>
                      </a:cubicBezTo>
                      <a:cubicBezTo>
                        <a:pt x="104" y="92"/>
                        <a:pt x="100" y="96"/>
                        <a:pt x="99" y="98"/>
                      </a:cubicBezTo>
                      <a:cubicBezTo>
                        <a:pt x="97" y="95"/>
                        <a:pt x="94" y="93"/>
                        <a:pt x="92" y="91"/>
                      </a:cubicBezTo>
                      <a:cubicBezTo>
                        <a:pt x="90" y="89"/>
                        <a:pt x="90" y="89"/>
                        <a:pt x="88" y="90"/>
                      </a:cubicBezTo>
                      <a:cubicBezTo>
                        <a:pt x="86" y="92"/>
                        <a:pt x="83" y="93"/>
                        <a:pt x="80" y="93"/>
                      </a:cubicBezTo>
                      <a:cubicBezTo>
                        <a:pt x="81" y="95"/>
                        <a:pt x="76" y="99"/>
                        <a:pt x="75" y="97"/>
                      </a:cubicBezTo>
                      <a:cubicBezTo>
                        <a:pt x="74" y="100"/>
                        <a:pt x="72" y="101"/>
                        <a:pt x="72" y="103"/>
                      </a:cubicBezTo>
                      <a:cubicBezTo>
                        <a:pt x="72" y="105"/>
                        <a:pt x="71" y="106"/>
                        <a:pt x="69" y="105"/>
                      </a:cubicBezTo>
                      <a:cubicBezTo>
                        <a:pt x="68" y="104"/>
                        <a:pt x="67" y="106"/>
                        <a:pt x="67" y="107"/>
                      </a:cubicBezTo>
                      <a:cubicBezTo>
                        <a:pt x="67" y="108"/>
                        <a:pt x="66" y="108"/>
                        <a:pt x="65" y="108"/>
                      </a:cubicBezTo>
                      <a:cubicBezTo>
                        <a:pt x="64" y="108"/>
                        <a:pt x="65" y="109"/>
                        <a:pt x="63" y="110"/>
                      </a:cubicBezTo>
                      <a:cubicBezTo>
                        <a:pt x="63" y="109"/>
                        <a:pt x="63" y="108"/>
                        <a:pt x="62" y="108"/>
                      </a:cubicBezTo>
                      <a:cubicBezTo>
                        <a:pt x="63" y="112"/>
                        <a:pt x="54" y="113"/>
                        <a:pt x="55" y="109"/>
                      </a:cubicBezTo>
                      <a:cubicBezTo>
                        <a:pt x="53" y="109"/>
                        <a:pt x="53" y="109"/>
                        <a:pt x="52" y="108"/>
                      </a:cubicBezTo>
                      <a:cubicBezTo>
                        <a:pt x="51" y="108"/>
                        <a:pt x="50" y="108"/>
                        <a:pt x="49" y="108"/>
                      </a:cubicBezTo>
                      <a:cubicBezTo>
                        <a:pt x="49" y="107"/>
                        <a:pt x="49" y="106"/>
                        <a:pt x="48" y="106"/>
                      </a:cubicBezTo>
                      <a:cubicBezTo>
                        <a:pt x="51" y="103"/>
                        <a:pt x="47" y="99"/>
                        <a:pt x="45" y="97"/>
                      </a:cubicBezTo>
                      <a:cubicBezTo>
                        <a:pt x="44" y="97"/>
                        <a:pt x="38" y="93"/>
                        <a:pt x="39" y="96"/>
                      </a:cubicBezTo>
                      <a:cubicBezTo>
                        <a:pt x="38" y="96"/>
                        <a:pt x="36" y="95"/>
                        <a:pt x="35" y="96"/>
                      </a:cubicBezTo>
                      <a:cubicBezTo>
                        <a:pt x="33" y="98"/>
                        <a:pt x="34" y="96"/>
                        <a:pt x="32" y="97"/>
                      </a:cubicBezTo>
                      <a:cubicBezTo>
                        <a:pt x="31" y="97"/>
                        <a:pt x="30" y="99"/>
                        <a:pt x="28" y="99"/>
                      </a:cubicBezTo>
                      <a:cubicBezTo>
                        <a:pt x="26" y="99"/>
                        <a:pt x="24" y="99"/>
                        <a:pt x="22" y="100"/>
                      </a:cubicBezTo>
                      <a:cubicBezTo>
                        <a:pt x="23" y="97"/>
                        <a:pt x="20" y="98"/>
                        <a:pt x="19" y="99"/>
                      </a:cubicBezTo>
                      <a:cubicBezTo>
                        <a:pt x="16" y="100"/>
                        <a:pt x="14" y="95"/>
                        <a:pt x="11" y="96"/>
                      </a:cubicBezTo>
                      <a:cubicBezTo>
                        <a:pt x="10" y="96"/>
                        <a:pt x="9" y="96"/>
                        <a:pt x="7" y="96"/>
                      </a:cubicBezTo>
                      <a:cubicBezTo>
                        <a:pt x="6" y="95"/>
                        <a:pt x="4" y="95"/>
                        <a:pt x="3" y="95"/>
                      </a:cubicBezTo>
                      <a:cubicBezTo>
                        <a:pt x="0" y="93"/>
                        <a:pt x="2" y="88"/>
                        <a:pt x="4" y="87"/>
                      </a:cubicBezTo>
                      <a:cubicBezTo>
                        <a:pt x="6" y="85"/>
                        <a:pt x="9" y="85"/>
                        <a:pt x="10" y="82"/>
                      </a:cubicBezTo>
                      <a:cubicBezTo>
                        <a:pt x="11" y="80"/>
                        <a:pt x="11" y="78"/>
                        <a:pt x="11" y="77"/>
                      </a:cubicBezTo>
                      <a:cubicBezTo>
                        <a:pt x="11" y="75"/>
                        <a:pt x="10" y="74"/>
                        <a:pt x="10" y="73"/>
                      </a:cubicBezTo>
                      <a:cubicBezTo>
                        <a:pt x="11" y="71"/>
                        <a:pt x="13" y="58"/>
                        <a:pt x="17" y="61"/>
                      </a:cubicBezTo>
                      <a:cubicBezTo>
                        <a:pt x="20" y="64"/>
                        <a:pt x="22" y="61"/>
                        <a:pt x="25" y="61"/>
                      </a:cubicBezTo>
                      <a:cubicBezTo>
                        <a:pt x="27" y="61"/>
                        <a:pt x="30" y="56"/>
                        <a:pt x="29" y="54"/>
                      </a:cubicBezTo>
                      <a:cubicBezTo>
                        <a:pt x="29" y="53"/>
                        <a:pt x="27" y="52"/>
                        <a:pt x="26" y="51"/>
                      </a:cubicBezTo>
                      <a:cubicBezTo>
                        <a:pt x="25" y="51"/>
                        <a:pt x="26" y="49"/>
                        <a:pt x="26" y="49"/>
                      </a:cubicBezTo>
                      <a:cubicBezTo>
                        <a:pt x="26" y="45"/>
                        <a:pt x="26" y="43"/>
                        <a:pt x="24" y="40"/>
                      </a:cubicBezTo>
                      <a:cubicBezTo>
                        <a:pt x="23" y="38"/>
                        <a:pt x="23" y="39"/>
                        <a:pt x="22" y="38"/>
                      </a:cubicBezTo>
                      <a:cubicBezTo>
                        <a:pt x="21" y="37"/>
                        <a:pt x="21" y="35"/>
                        <a:pt x="20" y="35"/>
                      </a:cubicBezTo>
                      <a:cubicBezTo>
                        <a:pt x="19" y="31"/>
                        <a:pt x="19" y="28"/>
                        <a:pt x="19" y="24"/>
                      </a:cubicBezTo>
                      <a:cubicBezTo>
                        <a:pt x="19" y="21"/>
                        <a:pt x="18" y="20"/>
                        <a:pt x="18" y="18"/>
                      </a:cubicBezTo>
                      <a:cubicBezTo>
                        <a:pt x="19" y="15"/>
                        <a:pt x="19" y="11"/>
                        <a:pt x="18" y="8"/>
                      </a:cubicBezTo>
                      <a:cubicBezTo>
                        <a:pt x="19" y="9"/>
                        <a:pt x="20" y="8"/>
                        <a:pt x="21" y="7"/>
                      </a:cubicBezTo>
                      <a:cubicBezTo>
                        <a:pt x="21" y="7"/>
                        <a:pt x="20" y="7"/>
                        <a:pt x="19" y="6"/>
                      </a:cubicBezTo>
                      <a:cubicBezTo>
                        <a:pt x="21" y="5"/>
                        <a:pt x="23" y="4"/>
                        <a:pt x="24" y="4"/>
                      </a:cubicBezTo>
                      <a:cubicBezTo>
                        <a:pt x="24" y="5"/>
                        <a:pt x="26" y="5"/>
                        <a:pt x="27" y="5"/>
                      </a:cubicBezTo>
                      <a:cubicBezTo>
                        <a:pt x="28" y="5"/>
                        <a:pt x="28" y="4"/>
                        <a:pt x="29" y="4"/>
                      </a:cubicBezTo>
                      <a:cubicBezTo>
                        <a:pt x="29" y="3"/>
                        <a:pt x="29" y="3"/>
                        <a:pt x="29" y="2"/>
                      </a:cubicBezTo>
                      <a:cubicBezTo>
                        <a:pt x="30" y="2"/>
                        <a:pt x="30" y="1"/>
                        <a:pt x="29" y="1"/>
                      </a:cubicBezTo>
                      <a:cubicBezTo>
                        <a:pt x="30" y="0"/>
                        <a:pt x="31" y="2"/>
                        <a:pt x="32" y="2"/>
                      </a:cubicBezTo>
                      <a:cubicBezTo>
                        <a:pt x="34" y="1"/>
                        <a:pt x="35" y="1"/>
                        <a:pt x="36"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8" name="Freeform 36"/>
                <p:cNvSpPr>
                  <a:spLocks/>
                </p:cNvSpPr>
                <p:nvPr/>
              </p:nvSpPr>
              <p:spPr bwMode="auto">
                <a:xfrm>
                  <a:off x="3471863" y="5378450"/>
                  <a:ext cx="698500" cy="1379538"/>
                </a:xfrm>
                <a:custGeom>
                  <a:avLst/>
                  <a:gdLst/>
                  <a:ahLst/>
                  <a:cxnLst>
                    <a:cxn ang="0">
                      <a:pos x="68" y="21"/>
                    </a:cxn>
                    <a:cxn ang="0">
                      <a:pos x="70" y="30"/>
                    </a:cxn>
                    <a:cxn ang="0">
                      <a:pos x="72" y="37"/>
                    </a:cxn>
                    <a:cxn ang="0">
                      <a:pos x="72" y="40"/>
                    </a:cxn>
                    <a:cxn ang="0">
                      <a:pos x="74" y="42"/>
                    </a:cxn>
                    <a:cxn ang="0">
                      <a:pos x="74" y="50"/>
                    </a:cxn>
                    <a:cxn ang="0">
                      <a:pos x="73" y="58"/>
                    </a:cxn>
                    <a:cxn ang="0">
                      <a:pos x="75" y="60"/>
                    </a:cxn>
                    <a:cxn ang="0">
                      <a:pos x="78" y="62"/>
                    </a:cxn>
                    <a:cxn ang="0">
                      <a:pos x="80" y="71"/>
                    </a:cxn>
                    <a:cxn ang="0">
                      <a:pos x="79" y="74"/>
                    </a:cxn>
                    <a:cxn ang="0">
                      <a:pos x="76" y="76"/>
                    </a:cxn>
                    <a:cxn ang="0">
                      <a:pos x="74" y="81"/>
                    </a:cxn>
                    <a:cxn ang="0">
                      <a:pos x="68" y="82"/>
                    </a:cxn>
                    <a:cxn ang="0">
                      <a:pos x="64" y="82"/>
                    </a:cxn>
                    <a:cxn ang="0">
                      <a:pos x="61" y="82"/>
                    </a:cxn>
                    <a:cxn ang="0">
                      <a:pos x="57" y="88"/>
                    </a:cxn>
                    <a:cxn ang="0">
                      <a:pos x="52" y="92"/>
                    </a:cxn>
                    <a:cxn ang="0">
                      <a:pos x="47" y="97"/>
                    </a:cxn>
                    <a:cxn ang="0">
                      <a:pos x="42" y="102"/>
                    </a:cxn>
                    <a:cxn ang="0">
                      <a:pos x="38" y="107"/>
                    </a:cxn>
                    <a:cxn ang="0">
                      <a:pos x="41" y="108"/>
                    </a:cxn>
                    <a:cxn ang="0">
                      <a:pos x="35" y="116"/>
                    </a:cxn>
                    <a:cxn ang="0">
                      <a:pos x="29" y="126"/>
                    </a:cxn>
                    <a:cxn ang="0">
                      <a:pos x="27" y="131"/>
                    </a:cxn>
                    <a:cxn ang="0">
                      <a:pos x="24" y="138"/>
                    </a:cxn>
                    <a:cxn ang="0">
                      <a:pos x="24" y="143"/>
                    </a:cxn>
                    <a:cxn ang="0">
                      <a:pos x="19" y="148"/>
                    </a:cxn>
                    <a:cxn ang="0">
                      <a:pos x="10" y="156"/>
                    </a:cxn>
                    <a:cxn ang="0">
                      <a:pos x="2" y="156"/>
                    </a:cxn>
                    <a:cxn ang="0">
                      <a:pos x="2" y="152"/>
                    </a:cxn>
                    <a:cxn ang="0">
                      <a:pos x="2" y="145"/>
                    </a:cxn>
                    <a:cxn ang="0">
                      <a:pos x="4" y="133"/>
                    </a:cxn>
                    <a:cxn ang="0">
                      <a:pos x="1" y="127"/>
                    </a:cxn>
                    <a:cxn ang="0">
                      <a:pos x="7" y="118"/>
                    </a:cxn>
                    <a:cxn ang="0">
                      <a:pos x="11" y="97"/>
                    </a:cxn>
                    <a:cxn ang="0">
                      <a:pos x="16" y="89"/>
                    </a:cxn>
                    <a:cxn ang="0">
                      <a:pos x="20" y="86"/>
                    </a:cxn>
                    <a:cxn ang="0">
                      <a:pos x="20" y="82"/>
                    </a:cxn>
                    <a:cxn ang="0">
                      <a:pos x="15" y="70"/>
                    </a:cxn>
                    <a:cxn ang="0">
                      <a:pos x="13" y="71"/>
                    </a:cxn>
                    <a:cxn ang="0">
                      <a:pos x="14" y="68"/>
                    </a:cxn>
                    <a:cxn ang="0">
                      <a:pos x="12" y="64"/>
                    </a:cxn>
                    <a:cxn ang="0">
                      <a:pos x="17" y="55"/>
                    </a:cxn>
                    <a:cxn ang="0">
                      <a:pos x="18" y="43"/>
                    </a:cxn>
                    <a:cxn ang="0">
                      <a:pos x="19" y="32"/>
                    </a:cxn>
                    <a:cxn ang="0">
                      <a:pos x="19" y="22"/>
                    </a:cxn>
                    <a:cxn ang="0">
                      <a:pos x="14" y="15"/>
                    </a:cxn>
                    <a:cxn ang="0">
                      <a:pos x="16" y="9"/>
                    </a:cxn>
                    <a:cxn ang="0">
                      <a:pos x="20" y="10"/>
                    </a:cxn>
                    <a:cxn ang="0">
                      <a:pos x="24" y="10"/>
                    </a:cxn>
                    <a:cxn ang="0">
                      <a:pos x="29" y="15"/>
                    </a:cxn>
                    <a:cxn ang="0">
                      <a:pos x="31" y="16"/>
                    </a:cxn>
                    <a:cxn ang="0">
                      <a:pos x="32" y="14"/>
                    </a:cxn>
                    <a:cxn ang="0">
                      <a:pos x="34" y="14"/>
                    </a:cxn>
                    <a:cxn ang="0">
                      <a:pos x="37" y="25"/>
                    </a:cxn>
                    <a:cxn ang="0">
                      <a:pos x="44" y="21"/>
                    </a:cxn>
                    <a:cxn ang="0">
                      <a:pos x="51" y="12"/>
                    </a:cxn>
                    <a:cxn ang="0">
                      <a:pos x="65" y="0"/>
                    </a:cxn>
                    <a:cxn ang="0">
                      <a:pos x="67" y="4"/>
                    </a:cxn>
                    <a:cxn ang="0">
                      <a:pos x="66" y="10"/>
                    </a:cxn>
                    <a:cxn ang="0">
                      <a:pos x="67" y="16"/>
                    </a:cxn>
                    <a:cxn ang="0">
                      <a:pos x="68" y="21"/>
                    </a:cxn>
                  </a:cxnLst>
                  <a:rect l="0" t="0" r="r" b="b"/>
                  <a:pathLst>
                    <a:path w="80" h="158">
                      <a:moveTo>
                        <a:pt x="68" y="21"/>
                      </a:moveTo>
                      <a:cubicBezTo>
                        <a:pt x="69" y="24"/>
                        <a:pt x="69" y="27"/>
                        <a:pt x="70" y="30"/>
                      </a:cubicBezTo>
                      <a:cubicBezTo>
                        <a:pt x="70" y="32"/>
                        <a:pt x="71" y="35"/>
                        <a:pt x="72" y="37"/>
                      </a:cubicBezTo>
                      <a:cubicBezTo>
                        <a:pt x="72" y="38"/>
                        <a:pt x="72" y="39"/>
                        <a:pt x="72" y="40"/>
                      </a:cubicBezTo>
                      <a:cubicBezTo>
                        <a:pt x="72" y="41"/>
                        <a:pt x="73" y="41"/>
                        <a:pt x="74" y="42"/>
                      </a:cubicBezTo>
                      <a:cubicBezTo>
                        <a:pt x="75" y="44"/>
                        <a:pt x="75" y="48"/>
                        <a:pt x="74" y="50"/>
                      </a:cubicBezTo>
                      <a:cubicBezTo>
                        <a:pt x="73" y="53"/>
                        <a:pt x="72" y="54"/>
                        <a:pt x="73" y="58"/>
                      </a:cubicBezTo>
                      <a:cubicBezTo>
                        <a:pt x="74" y="58"/>
                        <a:pt x="74" y="59"/>
                        <a:pt x="75" y="60"/>
                      </a:cubicBezTo>
                      <a:cubicBezTo>
                        <a:pt x="76" y="61"/>
                        <a:pt x="77" y="61"/>
                        <a:pt x="78" y="62"/>
                      </a:cubicBezTo>
                      <a:cubicBezTo>
                        <a:pt x="79" y="64"/>
                        <a:pt x="80" y="69"/>
                        <a:pt x="80" y="71"/>
                      </a:cubicBezTo>
                      <a:cubicBezTo>
                        <a:pt x="80" y="72"/>
                        <a:pt x="79" y="73"/>
                        <a:pt x="79" y="74"/>
                      </a:cubicBezTo>
                      <a:cubicBezTo>
                        <a:pt x="78" y="75"/>
                        <a:pt x="77" y="77"/>
                        <a:pt x="76" y="76"/>
                      </a:cubicBezTo>
                      <a:cubicBezTo>
                        <a:pt x="76" y="77"/>
                        <a:pt x="76" y="81"/>
                        <a:pt x="74" y="81"/>
                      </a:cubicBezTo>
                      <a:cubicBezTo>
                        <a:pt x="72" y="81"/>
                        <a:pt x="70" y="82"/>
                        <a:pt x="68" y="82"/>
                      </a:cubicBezTo>
                      <a:cubicBezTo>
                        <a:pt x="67" y="83"/>
                        <a:pt x="65" y="83"/>
                        <a:pt x="64" y="82"/>
                      </a:cubicBezTo>
                      <a:cubicBezTo>
                        <a:pt x="62" y="82"/>
                        <a:pt x="61" y="81"/>
                        <a:pt x="61" y="82"/>
                      </a:cubicBezTo>
                      <a:cubicBezTo>
                        <a:pt x="60" y="85"/>
                        <a:pt x="59" y="86"/>
                        <a:pt x="57" y="88"/>
                      </a:cubicBezTo>
                      <a:cubicBezTo>
                        <a:pt x="55" y="89"/>
                        <a:pt x="53" y="90"/>
                        <a:pt x="52" y="92"/>
                      </a:cubicBezTo>
                      <a:cubicBezTo>
                        <a:pt x="50" y="94"/>
                        <a:pt x="49" y="96"/>
                        <a:pt x="47" y="97"/>
                      </a:cubicBezTo>
                      <a:cubicBezTo>
                        <a:pt x="45" y="99"/>
                        <a:pt x="44" y="100"/>
                        <a:pt x="42" y="102"/>
                      </a:cubicBezTo>
                      <a:cubicBezTo>
                        <a:pt x="40" y="103"/>
                        <a:pt x="40" y="106"/>
                        <a:pt x="38" y="107"/>
                      </a:cubicBezTo>
                      <a:cubicBezTo>
                        <a:pt x="39" y="107"/>
                        <a:pt x="40" y="107"/>
                        <a:pt x="41" y="108"/>
                      </a:cubicBezTo>
                      <a:cubicBezTo>
                        <a:pt x="39" y="111"/>
                        <a:pt x="36" y="113"/>
                        <a:pt x="35" y="116"/>
                      </a:cubicBezTo>
                      <a:cubicBezTo>
                        <a:pt x="35" y="120"/>
                        <a:pt x="31" y="123"/>
                        <a:pt x="29" y="126"/>
                      </a:cubicBezTo>
                      <a:cubicBezTo>
                        <a:pt x="28" y="127"/>
                        <a:pt x="27" y="129"/>
                        <a:pt x="27" y="131"/>
                      </a:cubicBezTo>
                      <a:cubicBezTo>
                        <a:pt x="26" y="133"/>
                        <a:pt x="24" y="135"/>
                        <a:pt x="24" y="138"/>
                      </a:cubicBezTo>
                      <a:cubicBezTo>
                        <a:pt x="23" y="139"/>
                        <a:pt x="25" y="141"/>
                        <a:pt x="24" y="143"/>
                      </a:cubicBezTo>
                      <a:cubicBezTo>
                        <a:pt x="23" y="145"/>
                        <a:pt x="21" y="147"/>
                        <a:pt x="19" y="148"/>
                      </a:cubicBezTo>
                      <a:cubicBezTo>
                        <a:pt x="16" y="151"/>
                        <a:pt x="14" y="154"/>
                        <a:pt x="10" y="156"/>
                      </a:cubicBezTo>
                      <a:cubicBezTo>
                        <a:pt x="8" y="157"/>
                        <a:pt x="4" y="158"/>
                        <a:pt x="2" y="156"/>
                      </a:cubicBezTo>
                      <a:cubicBezTo>
                        <a:pt x="1" y="155"/>
                        <a:pt x="2" y="154"/>
                        <a:pt x="2" y="152"/>
                      </a:cubicBezTo>
                      <a:cubicBezTo>
                        <a:pt x="3" y="150"/>
                        <a:pt x="2" y="147"/>
                        <a:pt x="2" y="145"/>
                      </a:cubicBezTo>
                      <a:cubicBezTo>
                        <a:pt x="2" y="141"/>
                        <a:pt x="1" y="136"/>
                        <a:pt x="4" y="133"/>
                      </a:cubicBezTo>
                      <a:cubicBezTo>
                        <a:pt x="2" y="133"/>
                        <a:pt x="2" y="129"/>
                        <a:pt x="1" y="127"/>
                      </a:cubicBezTo>
                      <a:cubicBezTo>
                        <a:pt x="0" y="123"/>
                        <a:pt x="5" y="121"/>
                        <a:pt x="7" y="118"/>
                      </a:cubicBezTo>
                      <a:cubicBezTo>
                        <a:pt x="11" y="112"/>
                        <a:pt x="11" y="104"/>
                        <a:pt x="11" y="97"/>
                      </a:cubicBezTo>
                      <a:cubicBezTo>
                        <a:pt x="11" y="94"/>
                        <a:pt x="12" y="90"/>
                        <a:pt x="16" y="89"/>
                      </a:cubicBezTo>
                      <a:cubicBezTo>
                        <a:pt x="18" y="89"/>
                        <a:pt x="20" y="89"/>
                        <a:pt x="20" y="86"/>
                      </a:cubicBezTo>
                      <a:cubicBezTo>
                        <a:pt x="20" y="85"/>
                        <a:pt x="21" y="83"/>
                        <a:pt x="20" y="82"/>
                      </a:cubicBezTo>
                      <a:cubicBezTo>
                        <a:pt x="18" y="78"/>
                        <a:pt x="17" y="74"/>
                        <a:pt x="15" y="70"/>
                      </a:cubicBezTo>
                      <a:cubicBezTo>
                        <a:pt x="14" y="70"/>
                        <a:pt x="13" y="71"/>
                        <a:pt x="13" y="71"/>
                      </a:cubicBezTo>
                      <a:cubicBezTo>
                        <a:pt x="11" y="70"/>
                        <a:pt x="13" y="69"/>
                        <a:pt x="14" y="68"/>
                      </a:cubicBezTo>
                      <a:cubicBezTo>
                        <a:pt x="14" y="67"/>
                        <a:pt x="12" y="65"/>
                        <a:pt x="12" y="64"/>
                      </a:cubicBezTo>
                      <a:cubicBezTo>
                        <a:pt x="10" y="61"/>
                        <a:pt x="15" y="57"/>
                        <a:pt x="17" y="55"/>
                      </a:cubicBezTo>
                      <a:cubicBezTo>
                        <a:pt x="19" y="51"/>
                        <a:pt x="18" y="47"/>
                        <a:pt x="18" y="43"/>
                      </a:cubicBezTo>
                      <a:cubicBezTo>
                        <a:pt x="18" y="39"/>
                        <a:pt x="18" y="35"/>
                        <a:pt x="19" y="32"/>
                      </a:cubicBezTo>
                      <a:cubicBezTo>
                        <a:pt x="20" y="29"/>
                        <a:pt x="20" y="25"/>
                        <a:pt x="19" y="22"/>
                      </a:cubicBezTo>
                      <a:cubicBezTo>
                        <a:pt x="19" y="19"/>
                        <a:pt x="16" y="17"/>
                        <a:pt x="14" y="15"/>
                      </a:cubicBezTo>
                      <a:cubicBezTo>
                        <a:pt x="12" y="14"/>
                        <a:pt x="15" y="8"/>
                        <a:pt x="16" y="9"/>
                      </a:cubicBezTo>
                      <a:cubicBezTo>
                        <a:pt x="18" y="9"/>
                        <a:pt x="20" y="13"/>
                        <a:pt x="20" y="10"/>
                      </a:cubicBezTo>
                      <a:cubicBezTo>
                        <a:pt x="21" y="10"/>
                        <a:pt x="24" y="12"/>
                        <a:pt x="24" y="10"/>
                      </a:cubicBezTo>
                      <a:cubicBezTo>
                        <a:pt x="25" y="11"/>
                        <a:pt x="28" y="13"/>
                        <a:pt x="29" y="15"/>
                      </a:cubicBezTo>
                      <a:cubicBezTo>
                        <a:pt x="30" y="15"/>
                        <a:pt x="30" y="17"/>
                        <a:pt x="31" y="16"/>
                      </a:cubicBezTo>
                      <a:cubicBezTo>
                        <a:pt x="31" y="16"/>
                        <a:pt x="31" y="15"/>
                        <a:pt x="32" y="14"/>
                      </a:cubicBezTo>
                      <a:cubicBezTo>
                        <a:pt x="32" y="11"/>
                        <a:pt x="34" y="13"/>
                        <a:pt x="34" y="14"/>
                      </a:cubicBezTo>
                      <a:cubicBezTo>
                        <a:pt x="35" y="18"/>
                        <a:pt x="36" y="22"/>
                        <a:pt x="37" y="25"/>
                      </a:cubicBezTo>
                      <a:cubicBezTo>
                        <a:pt x="40" y="24"/>
                        <a:pt x="42" y="23"/>
                        <a:pt x="44" y="21"/>
                      </a:cubicBezTo>
                      <a:cubicBezTo>
                        <a:pt x="46" y="18"/>
                        <a:pt x="48" y="15"/>
                        <a:pt x="51" y="12"/>
                      </a:cubicBezTo>
                      <a:cubicBezTo>
                        <a:pt x="54" y="7"/>
                        <a:pt x="60" y="3"/>
                        <a:pt x="65" y="0"/>
                      </a:cubicBezTo>
                      <a:cubicBezTo>
                        <a:pt x="66" y="2"/>
                        <a:pt x="66" y="3"/>
                        <a:pt x="67" y="4"/>
                      </a:cubicBezTo>
                      <a:cubicBezTo>
                        <a:pt x="69" y="6"/>
                        <a:pt x="66" y="9"/>
                        <a:pt x="66" y="10"/>
                      </a:cubicBezTo>
                      <a:cubicBezTo>
                        <a:pt x="65" y="12"/>
                        <a:pt x="67" y="14"/>
                        <a:pt x="67" y="16"/>
                      </a:cubicBezTo>
                      <a:cubicBezTo>
                        <a:pt x="67" y="18"/>
                        <a:pt x="66" y="20"/>
                        <a:pt x="68" y="2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49" name="Freeform 38"/>
                <p:cNvSpPr>
                  <a:spLocks/>
                </p:cNvSpPr>
                <p:nvPr/>
              </p:nvSpPr>
              <p:spPr bwMode="auto">
                <a:xfrm>
                  <a:off x="4205288" y="4235450"/>
                  <a:ext cx="619125" cy="646113"/>
                </a:xfrm>
                <a:custGeom>
                  <a:avLst/>
                  <a:gdLst/>
                  <a:ahLst/>
                  <a:cxnLst>
                    <a:cxn ang="0">
                      <a:pos x="1" y="1"/>
                    </a:cxn>
                    <a:cxn ang="0">
                      <a:pos x="7" y="2"/>
                    </a:cxn>
                    <a:cxn ang="0">
                      <a:pos x="11" y="3"/>
                    </a:cxn>
                    <a:cxn ang="0">
                      <a:pos x="13" y="5"/>
                    </a:cxn>
                    <a:cxn ang="0">
                      <a:pos x="19" y="6"/>
                    </a:cxn>
                    <a:cxn ang="0">
                      <a:pos x="22" y="9"/>
                    </a:cxn>
                    <a:cxn ang="0">
                      <a:pos x="25" y="13"/>
                    </a:cxn>
                    <a:cxn ang="0">
                      <a:pos x="23" y="13"/>
                    </a:cxn>
                    <a:cxn ang="0">
                      <a:pos x="25" y="17"/>
                    </a:cxn>
                    <a:cxn ang="0">
                      <a:pos x="27" y="22"/>
                    </a:cxn>
                    <a:cxn ang="0">
                      <a:pos x="31" y="23"/>
                    </a:cxn>
                    <a:cxn ang="0">
                      <a:pos x="34" y="28"/>
                    </a:cxn>
                    <a:cxn ang="0">
                      <a:pos x="38" y="32"/>
                    </a:cxn>
                    <a:cxn ang="0">
                      <a:pos x="41" y="39"/>
                    </a:cxn>
                    <a:cxn ang="0">
                      <a:pos x="44" y="42"/>
                    </a:cxn>
                    <a:cxn ang="0">
                      <a:pos x="45" y="45"/>
                    </a:cxn>
                    <a:cxn ang="0">
                      <a:pos x="55" y="44"/>
                    </a:cxn>
                    <a:cxn ang="0">
                      <a:pos x="57" y="43"/>
                    </a:cxn>
                    <a:cxn ang="0">
                      <a:pos x="63" y="38"/>
                    </a:cxn>
                    <a:cxn ang="0">
                      <a:pos x="64" y="43"/>
                    </a:cxn>
                    <a:cxn ang="0">
                      <a:pos x="65" y="46"/>
                    </a:cxn>
                    <a:cxn ang="0">
                      <a:pos x="66" y="50"/>
                    </a:cxn>
                    <a:cxn ang="0">
                      <a:pos x="66" y="51"/>
                    </a:cxn>
                    <a:cxn ang="0">
                      <a:pos x="66" y="56"/>
                    </a:cxn>
                    <a:cxn ang="0">
                      <a:pos x="71" y="62"/>
                    </a:cxn>
                    <a:cxn ang="0">
                      <a:pos x="58" y="65"/>
                    </a:cxn>
                    <a:cxn ang="0">
                      <a:pos x="47" y="69"/>
                    </a:cxn>
                    <a:cxn ang="0">
                      <a:pos x="42" y="73"/>
                    </a:cxn>
                    <a:cxn ang="0">
                      <a:pos x="35" y="65"/>
                    </a:cxn>
                    <a:cxn ang="0">
                      <a:pos x="26" y="55"/>
                    </a:cxn>
                    <a:cxn ang="0">
                      <a:pos x="22" y="50"/>
                    </a:cxn>
                    <a:cxn ang="0">
                      <a:pos x="11" y="34"/>
                    </a:cxn>
                    <a:cxn ang="0">
                      <a:pos x="11" y="28"/>
                    </a:cxn>
                    <a:cxn ang="0">
                      <a:pos x="7" y="24"/>
                    </a:cxn>
                    <a:cxn ang="0">
                      <a:pos x="3" y="16"/>
                    </a:cxn>
                    <a:cxn ang="0">
                      <a:pos x="2" y="14"/>
                    </a:cxn>
                    <a:cxn ang="0">
                      <a:pos x="3" y="10"/>
                    </a:cxn>
                    <a:cxn ang="0">
                      <a:pos x="0" y="0"/>
                    </a:cxn>
                    <a:cxn ang="0">
                      <a:pos x="1" y="1"/>
                    </a:cxn>
                  </a:cxnLst>
                  <a:rect l="0" t="0" r="r" b="b"/>
                  <a:pathLst>
                    <a:path w="71" h="74">
                      <a:moveTo>
                        <a:pt x="1" y="1"/>
                      </a:moveTo>
                      <a:cubicBezTo>
                        <a:pt x="1" y="1"/>
                        <a:pt x="6" y="1"/>
                        <a:pt x="7" y="2"/>
                      </a:cubicBezTo>
                      <a:cubicBezTo>
                        <a:pt x="8" y="2"/>
                        <a:pt x="9" y="2"/>
                        <a:pt x="11" y="3"/>
                      </a:cubicBezTo>
                      <a:cubicBezTo>
                        <a:pt x="12" y="3"/>
                        <a:pt x="12" y="5"/>
                        <a:pt x="13" y="5"/>
                      </a:cubicBezTo>
                      <a:cubicBezTo>
                        <a:pt x="15" y="5"/>
                        <a:pt x="17" y="5"/>
                        <a:pt x="19" y="6"/>
                      </a:cubicBezTo>
                      <a:cubicBezTo>
                        <a:pt x="21" y="6"/>
                        <a:pt x="21" y="8"/>
                        <a:pt x="22" y="9"/>
                      </a:cubicBezTo>
                      <a:cubicBezTo>
                        <a:pt x="23" y="10"/>
                        <a:pt x="24" y="11"/>
                        <a:pt x="25" y="13"/>
                      </a:cubicBezTo>
                      <a:cubicBezTo>
                        <a:pt x="24" y="13"/>
                        <a:pt x="23" y="13"/>
                        <a:pt x="23" y="13"/>
                      </a:cubicBezTo>
                      <a:cubicBezTo>
                        <a:pt x="23" y="15"/>
                        <a:pt x="24" y="16"/>
                        <a:pt x="25" y="17"/>
                      </a:cubicBezTo>
                      <a:cubicBezTo>
                        <a:pt x="26" y="18"/>
                        <a:pt x="26" y="21"/>
                        <a:pt x="27" y="22"/>
                      </a:cubicBezTo>
                      <a:cubicBezTo>
                        <a:pt x="29" y="23"/>
                        <a:pt x="30" y="19"/>
                        <a:pt x="31" y="23"/>
                      </a:cubicBezTo>
                      <a:cubicBezTo>
                        <a:pt x="31" y="25"/>
                        <a:pt x="33" y="28"/>
                        <a:pt x="34" y="28"/>
                      </a:cubicBezTo>
                      <a:cubicBezTo>
                        <a:pt x="38" y="28"/>
                        <a:pt x="37" y="30"/>
                        <a:pt x="38" y="32"/>
                      </a:cubicBezTo>
                      <a:cubicBezTo>
                        <a:pt x="38" y="34"/>
                        <a:pt x="39" y="38"/>
                        <a:pt x="41" y="39"/>
                      </a:cubicBezTo>
                      <a:cubicBezTo>
                        <a:pt x="43" y="40"/>
                        <a:pt x="44" y="39"/>
                        <a:pt x="44" y="42"/>
                      </a:cubicBezTo>
                      <a:cubicBezTo>
                        <a:pt x="44" y="43"/>
                        <a:pt x="44" y="44"/>
                        <a:pt x="45" y="45"/>
                      </a:cubicBezTo>
                      <a:cubicBezTo>
                        <a:pt x="47" y="46"/>
                        <a:pt x="54" y="40"/>
                        <a:pt x="55" y="44"/>
                      </a:cubicBezTo>
                      <a:cubicBezTo>
                        <a:pt x="55" y="43"/>
                        <a:pt x="56" y="42"/>
                        <a:pt x="57" y="43"/>
                      </a:cubicBezTo>
                      <a:cubicBezTo>
                        <a:pt x="59" y="42"/>
                        <a:pt x="60" y="39"/>
                        <a:pt x="63" y="38"/>
                      </a:cubicBezTo>
                      <a:cubicBezTo>
                        <a:pt x="63" y="40"/>
                        <a:pt x="63" y="42"/>
                        <a:pt x="64" y="43"/>
                      </a:cubicBezTo>
                      <a:cubicBezTo>
                        <a:pt x="65" y="44"/>
                        <a:pt x="65" y="45"/>
                        <a:pt x="65" y="46"/>
                      </a:cubicBezTo>
                      <a:cubicBezTo>
                        <a:pt x="65" y="47"/>
                        <a:pt x="65" y="49"/>
                        <a:pt x="66" y="50"/>
                      </a:cubicBezTo>
                      <a:cubicBezTo>
                        <a:pt x="66" y="50"/>
                        <a:pt x="65" y="50"/>
                        <a:pt x="66" y="51"/>
                      </a:cubicBezTo>
                      <a:cubicBezTo>
                        <a:pt x="66" y="52"/>
                        <a:pt x="65" y="54"/>
                        <a:pt x="66" y="56"/>
                      </a:cubicBezTo>
                      <a:cubicBezTo>
                        <a:pt x="66" y="58"/>
                        <a:pt x="70" y="59"/>
                        <a:pt x="71" y="62"/>
                      </a:cubicBezTo>
                      <a:cubicBezTo>
                        <a:pt x="66" y="63"/>
                        <a:pt x="62" y="63"/>
                        <a:pt x="58" y="65"/>
                      </a:cubicBezTo>
                      <a:cubicBezTo>
                        <a:pt x="55" y="65"/>
                        <a:pt x="49" y="66"/>
                        <a:pt x="47" y="69"/>
                      </a:cubicBezTo>
                      <a:cubicBezTo>
                        <a:pt x="46" y="72"/>
                        <a:pt x="46" y="73"/>
                        <a:pt x="42" y="73"/>
                      </a:cubicBezTo>
                      <a:cubicBezTo>
                        <a:pt x="40" y="74"/>
                        <a:pt x="36" y="67"/>
                        <a:pt x="35" y="65"/>
                      </a:cubicBezTo>
                      <a:cubicBezTo>
                        <a:pt x="32" y="62"/>
                        <a:pt x="28" y="59"/>
                        <a:pt x="26" y="55"/>
                      </a:cubicBezTo>
                      <a:cubicBezTo>
                        <a:pt x="24" y="54"/>
                        <a:pt x="24" y="52"/>
                        <a:pt x="22" y="50"/>
                      </a:cubicBezTo>
                      <a:cubicBezTo>
                        <a:pt x="18" y="45"/>
                        <a:pt x="13" y="40"/>
                        <a:pt x="11" y="34"/>
                      </a:cubicBezTo>
                      <a:cubicBezTo>
                        <a:pt x="15" y="34"/>
                        <a:pt x="11" y="30"/>
                        <a:pt x="11" y="28"/>
                      </a:cubicBezTo>
                      <a:cubicBezTo>
                        <a:pt x="9" y="31"/>
                        <a:pt x="8" y="25"/>
                        <a:pt x="7" y="24"/>
                      </a:cubicBezTo>
                      <a:cubicBezTo>
                        <a:pt x="6" y="21"/>
                        <a:pt x="4" y="19"/>
                        <a:pt x="3" y="16"/>
                      </a:cubicBezTo>
                      <a:cubicBezTo>
                        <a:pt x="2" y="15"/>
                        <a:pt x="2" y="14"/>
                        <a:pt x="2" y="14"/>
                      </a:cubicBezTo>
                      <a:cubicBezTo>
                        <a:pt x="1" y="13"/>
                        <a:pt x="3" y="11"/>
                        <a:pt x="3" y="10"/>
                      </a:cubicBezTo>
                      <a:cubicBezTo>
                        <a:pt x="3" y="7"/>
                        <a:pt x="0" y="4"/>
                        <a:pt x="0" y="0"/>
                      </a:cubicBezTo>
                      <a:cubicBezTo>
                        <a:pt x="1" y="0"/>
                        <a:pt x="1" y="0"/>
                        <a:pt x="1" y="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0" name="Freeform 42"/>
                <p:cNvSpPr>
                  <a:spLocks/>
                </p:cNvSpPr>
                <p:nvPr/>
              </p:nvSpPr>
              <p:spPr bwMode="auto">
                <a:xfrm>
                  <a:off x="2057400" y="3040063"/>
                  <a:ext cx="1030288" cy="2190750"/>
                </a:xfrm>
                <a:custGeom>
                  <a:avLst/>
                  <a:gdLst/>
                  <a:ahLst/>
                  <a:cxnLst>
                    <a:cxn ang="0">
                      <a:pos x="15" y="3"/>
                    </a:cxn>
                    <a:cxn ang="0">
                      <a:pos x="36" y="22"/>
                    </a:cxn>
                    <a:cxn ang="0">
                      <a:pos x="51" y="22"/>
                    </a:cxn>
                    <a:cxn ang="0">
                      <a:pos x="62" y="17"/>
                    </a:cxn>
                    <a:cxn ang="0">
                      <a:pos x="81" y="21"/>
                    </a:cxn>
                    <a:cxn ang="0">
                      <a:pos x="91" y="29"/>
                    </a:cxn>
                    <a:cxn ang="0">
                      <a:pos x="95" y="46"/>
                    </a:cxn>
                    <a:cxn ang="0">
                      <a:pos x="99" y="57"/>
                    </a:cxn>
                    <a:cxn ang="0">
                      <a:pos x="108" y="83"/>
                    </a:cxn>
                    <a:cxn ang="0">
                      <a:pos x="114" y="102"/>
                    </a:cxn>
                    <a:cxn ang="0">
                      <a:pos x="109" y="112"/>
                    </a:cxn>
                    <a:cxn ang="0">
                      <a:pos x="97" y="116"/>
                    </a:cxn>
                    <a:cxn ang="0">
                      <a:pos x="100" y="123"/>
                    </a:cxn>
                    <a:cxn ang="0">
                      <a:pos x="79" y="127"/>
                    </a:cxn>
                    <a:cxn ang="0">
                      <a:pos x="80" y="130"/>
                    </a:cxn>
                    <a:cxn ang="0">
                      <a:pos x="87" y="136"/>
                    </a:cxn>
                    <a:cxn ang="0">
                      <a:pos x="112" y="141"/>
                    </a:cxn>
                    <a:cxn ang="0">
                      <a:pos x="109" y="161"/>
                    </a:cxn>
                    <a:cxn ang="0">
                      <a:pos x="93" y="181"/>
                    </a:cxn>
                    <a:cxn ang="0">
                      <a:pos x="89" y="183"/>
                    </a:cxn>
                    <a:cxn ang="0">
                      <a:pos x="87" y="198"/>
                    </a:cxn>
                    <a:cxn ang="0">
                      <a:pos x="83" y="210"/>
                    </a:cxn>
                    <a:cxn ang="0">
                      <a:pos x="87" y="223"/>
                    </a:cxn>
                    <a:cxn ang="0">
                      <a:pos x="77" y="232"/>
                    </a:cxn>
                    <a:cxn ang="0">
                      <a:pos x="68" y="244"/>
                    </a:cxn>
                    <a:cxn ang="0">
                      <a:pos x="61" y="249"/>
                    </a:cxn>
                    <a:cxn ang="0">
                      <a:pos x="51" y="247"/>
                    </a:cxn>
                    <a:cxn ang="0">
                      <a:pos x="39" y="244"/>
                    </a:cxn>
                    <a:cxn ang="0">
                      <a:pos x="28" y="239"/>
                    </a:cxn>
                    <a:cxn ang="0">
                      <a:pos x="17" y="237"/>
                    </a:cxn>
                    <a:cxn ang="0">
                      <a:pos x="8" y="231"/>
                    </a:cxn>
                    <a:cxn ang="0">
                      <a:pos x="4" y="226"/>
                    </a:cxn>
                    <a:cxn ang="0">
                      <a:pos x="9" y="210"/>
                    </a:cxn>
                    <a:cxn ang="0">
                      <a:pos x="13" y="199"/>
                    </a:cxn>
                    <a:cxn ang="0">
                      <a:pos x="18" y="194"/>
                    </a:cxn>
                    <a:cxn ang="0">
                      <a:pos x="21" y="184"/>
                    </a:cxn>
                    <a:cxn ang="0">
                      <a:pos x="23" y="178"/>
                    </a:cxn>
                    <a:cxn ang="0">
                      <a:pos x="19" y="169"/>
                    </a:cxn>
                    <a:cxn ang="0">
                      <a:pos x="16" y="162"/>
                    </a:cxn>
                    <a:cxn ang="0">
                      <a:pos x="17" y="152"/>
                    </a:cxn>
                    <a:cxn ang="0">
                      <a:pos x="17" y="140"/>
                    </a:cxn>
                    <a:cxn ang="0">
                      <a:pos x="13" y="129"/>
                    </a:cxn>
                    <a:cxn ang="0">
                      <a:pos x="19" y="118"/>
                    </a:cxn>
                    <a:cxn ang="0">
                      <a:pos x="25" y="111"/>
                    </a:cxn>
                    <a:cxn ang="0">
                      <a:pos x="25" y="100"/>
                    </a:cxn>
                    <a:cxn ang="0">
                      <a:pos x="23" y="94"/>
                    </a:cxn>
                    <a:cxn ang="0">
                      <a:pos x="21" y="80"/>
                    </a:cxn>
                    <a:cxn ang="0">
                      <a:pos x="14" y="68"/>
                    </a:cxn>
                    <a:cxn ang="0">
                      <a:pos x="9" y="57"/>
                    </a:cxn>
                    <a:cxn ang="0">
                      <a:pos x="6" y="45"/>
                    </a:cxn>
                    <a:cxn ang="0">
                      <a:pos x="9" y="38"/>
                    </a:cxn>
                    <a:cxn ang="0">
                      <a:pos x="10" y="19"/>
                    </a:cxn>
                    <a:cxn ang="0">
                      <a:pos x="7" y="6"/>
                    </a:cxn>
                    <a:cxn ang="0">
                      <a:pos x="11" y="1"/>
                    </a:cxn>
                  </a:cxnLst>
                  <a:rect l="0" t="0" r="r" b="b"/>
                  <a:pathLst>
                    <a:path w="118" h="251">
                      <a:moveTo>
                        <a:pt x="11" y="1"/>
                      </a:moveTo>
                      <a:cubicBezTo>
                        <a:pt x="12" y="3"/>
                        <a:pt x="14" y="1"/>
                        <a:pt x="15" y="3"/>
                      </a:cubicBezTo>
                      <a:cubicBezTo>
                        <a:pt x="15" y="6"/>
                        <a:pt x="18" y="8"/>
                        <a:pt x="20" y="9"/>
                      </a:cubicBezTo>
                      <a:cubicBezTo>
                        <a:pt x="26" y="13"/>
                        <a:pt x="30" y="18"/>
                        <a:pt x="36" y="22"/>
                      </a:cubicBezTo>
                      <a:cubicBezTo>
                        <a:pt x="38" y="24"/>
                        <a:pt x="42" y="27"/>
                        <a:pt x="44" y="27"/>
                      </a:cubicBezTo>
                      <a:cubicBezTo>
                        <a:pt x="47" y="26"/>
                        <a:pt x="50" y="24"/>
                        <a:pt x="51" y="22"/>
                      </a:cubicBezTo>
                      <a:cubicBezTo>
                        <a:pt x="53" y="20"/>
                        <a:pt x="52" y="17"/>
                        <a:pt x="55" y="16"/>
                      </a:cubicBezTo>
                      <a:cubicBezTo>
                        <a:pt x="58" y="15"/>
                        <a:pt x="60" y="16"/>
                        <a:pt x="62" y="17"/>
                      </a:cubicBezTo>
                      <a:cubicBezTo>
                        <a:pt x="65" y="18"/>
                        <a:pt x="68" y="19"/>
                        <a:pt x="71" y="19"/>
                      </a:cubicBezTo>
                      <a:cubicBezTo>
                        <a:pt x="75" y="20"/>
                        <a:pt x="78" y="19"/>
                        <a:pt x="81" y="21"/>
                      </a:cubicBezTo>
                      <a:cubicBezTo>
                        <a:pt x="83" y="23"/>
                        <a:pt x="85" y="24"/>
                        <a:pt x="87" y="24"/>
                      </a:cubicBezTo>
                      <a:cubicBezTo>
                        <a:pt x="90" y="24"/>
                        <a:pt x="91" y="26"/>
                        <a:pt x="91" y="29"/>
                      </a:cubicBezTo>
                      <a:cubicBezTo>
                        <a:pt x="92" y="32"/>
                        <a:pt x="92" y="35"/>
                        <a:pt x="92" y="39"/>
                      </a:cubicBezTo>
                      <a:cubicBezTo>
                        <a:pt x="92" y="41"/>
                        <a:pt x="93" y="44"/>
                        <a:pt x="95" y="46"/>
                      </a:cubicBezTo>
                      <a:cubicBezTo>
                        <a:pt x="96" y="48"/>
                        <a:pt x="97" y="48"/>
                        <a:pt x="98" y="51"/>
                      </a:cubicBezTo>
                      <a:cubicBezTo>
                        <a:pt x="98" y="53"/>
                        <a:pt x="98" y="55"/>
                        <a:pt x="99" y="57"/>
                      </a:cubicBezTo>
                      <a:cubicBezTo>
                        <a:pt x="102" y="55"/>
                        <a:pt x="102" y="64"/>
                        <a:pt x="102" y="65"/>
                      </a:cubicBezTo>
                      <a:cubicBezTo>
                        <a:pt x="103" y="71"/>
                        <a:pt x="105" y="77"/>
                        <a:pt x="108" y="83"/>
                      </a:cubicBezTo>
                      <a:cubicBezTo>
                        <a:pt x="110" y="87"/>
                        <a:pt x="111" y="91"/>
                        <a:pt x="112" y="96"/>
                      </a:cubicBezTo>
                      <a:cubicBezTo>
                        <a:pt x="112" y="98"/>
                        <a:pt x="113" y="100"/>
                        <a:pt x="114" y="102"/>
                      </a:cubicBezTo>
                      <a:cubicBezTo>
                        <a:pt x="114" y="104"/>
                        <a:pt x="115" y="105"/>
                        <a:pt x="115" y="106"/>
                      </a:cubicBezTo>
                      <a:cubicBezTo>
                        <a:pt x="114" y="108"/>
                        <a:pt x="111" y="110"/>
                        <a:pt x="109" y="112"/>
                      </a:cubicBezTo>
                      <a:cubicBezTo>
                        <a:pt x="107" y="113"/>
                        <a:pt x="103" y="115"/>
                        <a:pt x="100" y="115"/>
                      </a:cubicBezTo>
                      <a:cubicBezTo>
                        <a:pt x="100" y="117"/>
                        <a:pt x="99" y="116"/>
                        <a:pt x="97" y="116"/>
                      </a:cubicBezTo>
                      <a:cubicBezTo>
                        <a:pt x="97" y="117"/>
                        <a:pt x="98" y="118"/>
                        <a:pt x="98" y="119"/>
                      </a:cubicBezTo>
                      <a:cubicBezTo>
                        <a:pt x="100" y="118"/>
                        <a:pt x="100" y="122"/>
                        <a:pt x="100" y="123"/>
                      </a:cubicBezTo>
                      <a:cubicBezTo>
                        <a:pt x="97" y="124"/>
                        <a:pt x="93" y="123"/>
                        <a:pt x="89" y="125"/>
                      </a:cubicBezTo>
                      <a:cubicBezTo>
                        <a:pt x="86" y="126"/>
                        <a:pt x="83" y="127"/>
                        <a:pt x="79" y="127"/>
                      </a:cubicBezTo>
                      <a:cubicBezTo>
                        <a:pt x="79" y="128"/>
                        <a:pt x="80" y="128"/>
                        <a:pt x="80" y="129"/>
                      </a:cubicBezTo>
                      <a:cubicBezTo>
                        <a:pt x="79" y="129"/>
                        <a:pt x="79" y="130"/>
                        <a:pt x="80" y="130"/>
                      </a:cubicBezTo>
                      <a:cubicBezTo>
                        <a:pt x="81" y="130"/>
                        <a:pt x="81" y="132"/>
                        <a:pt x="82" y="132"/>
                      </a:cubicBezTo>
                      <a:cubicBezTo>
                        <a:pt x="84" y="133"/>
                        <a:pt x="84" y="135"/>
                        <a:pt x="87" y="136"/>
                      </a:cubicBezTo>
                      <a:cubicBezTo>
                        <a:pt x="94" y="137"/>
                        <a:pt x="102" y="137"/>
                        <a:pt x="108" y="142"/>
                      </a:cubicBezTo>
                      <a:cubicBezTo>
                        <a:pt x="108" y="139"/>
                        <a:pt x="111" y="141"/>
                        <a:pt x="112" y="141"/>
                      </a:cubicBezTo>
                      <a:cubicBezTo>
                        <a:pt x="115" y="142"/>
                        <a:pt x="117" y="141"/>
                        <a:pt x="117" y="145"/>
                      </a:cubicBezTo>
                      <a:cubicBezTo>
                        <a:pt x="118" y="151"/>
                        <a:pt x="113" y="158"/>
                        <a:pt x="109" y="161"/>
                      </a:cubicBezTo>
                      <a:cubicBezTo>
                        <a:pt x="103" y="165"/>
                        <a:pt x="106" y="172"/>
                        <a:pt x="100" y="175"/>
                      </a:cubicBezTo>
                      <a:cubicBezTo>
                        <a:pt x="97" y="177"/>
                        <a:pt x="94" y="178"/>
                        <a:pt x="93" y="181"/>
                      </a:cubicBezTo>
                      <a:cubicBezTo>
                        <a:pt x="93" y="182"/>
                        <a:pt x="92" y="183"/>
                        <a:pt x="91" y="183"/>
                      </a:cubicBezTo>
                      <a:cubicBezTo>
                        <a:pt x="90" y="183"/>
                        <a:pt x="90" y="183"/>
                        <a:pt x="89" y="183"/>
                      </a:cubicBezTo>
                      <a:cubicBezTo>
                        <a:pt x="89" y="184"/>
                        <a:pt x="88" y="186"/>
                        <a:pt x="88" y="187"/>
                      </a:cubicBezTo>
                      <a:cubicBezTo>
                        <a:pt x="87" y="191"/>
                        <a:pt x="87" y="195"/>
                        <a:pt x="87" y="198"/>
                      </a:cubicBezTo>
                      <a:cubicBezTo>
                        <a:pt x="87" y="201"/>
                        <a:pt x="85" y="203"/>
                        <a:pt x="84" y="206"/>
                      </a:cubicBezTo>
                      <a:cubicBezTo>
                        <a:pt x="84" y="207"/>
                        <a:pt x="83" y="209"/>
                        <a:pt x="83" y="210"/>
                      </a:cubicBezTo>
                      <a:cubicBezTo>
                        <a:pt x="84" y="212"/>
                        <a:pt x="85" y="214"/>
                        <a:pt x="85" y="216"/>
                      </a:cubicBezTo>
                      <a:cubicBezTo>
                        <a:pt x="85" y="219"/>
                        <a:pt x="84" y="220"/>
                        <a:pt x="87" y="223"/>
                      </a:cubicBezTo>
                      <a:cubicBezTo>
                        <a:pt x="88" y="225"/>
                        <a:pt x="89" y="226"/>
                        <a:pt x="86" y="227"/>
                      </a:cubicBezTo>
                      <a:cubicBezTo>
                        <a:pt x="83" y="229"/>
                        <a:pt x="80" y="230"/>
                        <a:pt x="77" y="232"/>
                      </a:cubicBezTo>
                      <a:cubicBezTo>
                        <a:pt x="74" y="234"/>
                        <a:pt x="71" y="236"/>
                        <a:pt x="69" y="238"/>
                      </a:cubicBezTo>
                      <a:cubicBezTo>
                        <a:pt x="68" y="240"/>
                        <a:pt x="65" y="243"/>
                        <a:pt x="68" y="244"/>
                      </a:cubicBezTo>
                      <a:cubicBezTo>
                        <a:pt x="67" y="246"/>
                        <a:pt x="63" y="244"/>
                        <a:pt x="62" y="245"/>
                      </a:cubicBezTo>
                      <a:cubicBezTo>
                        <a:pt x="61" y="246"/>
                        <a:pt x="61" y="248"/>
                        <a:pt x="61" y="249"/>
                      </a:cubicBezTo>
                      <a:cubicBezTo>
                        <a:pt x="60" y="251"/>
                        <a:pt x="53" y="249"/>
                        <a:pt x="52" y="248"/>
                      </a:cubicBezTo>
                      <a:cubicBezTo>
                        <a:pt x="51" y="247"/>
                        <a:pt x="52" y="247"/>
                        <a:pt x="51" y="247"/>
                      </a:cubicBezTo>
                      <a:cubicBezTo>
                        <a:pt x="49" y="247"/>
                        <a:pt x="48" y="246"/>
                        <a:pt x="47" y="246"/>
                      </a:cubicBezTo>
                      <a:cubicBezTo>
                        <a:pt x="45" y="244"/>
                        <a:pt x="42" y="244"/>
                        <a:pt x="39" y="244"/>
                      </a:cubicBezTo>
                      <a:cubicBezTo>
                        <a:pt x="37" y="244"/>
                        <a:pt x="34" y="243"/>
                        <a:pt x="32" y="241"/>
                      </a:cubicBezTo>
                      <a:cubicBezTo>
                        <a:pt x="31" y="239"/>
                        <a:pt x="31" y="239"/>
                        <a:pt x="28" y="239"/>
                      </a:cubicBezTo>
                      <a:cubicBezTo>
                        <a:pt x="25" y="239"/>
                        <a:pt x="21" y="240"/>
                        <a:pt x="19" y="238"/>
                      </a:cubicBezTo>
                      <a:cubicBezTo>
                        <a:pt x="18" y="237"/>
                        <a:pt x="18" y="237"/>
                        <a:pt x="17" y="237"/>
                      </a:cubicBezTo>
                      <a:cubicBezTo>
                        <a:pt x="16" y="237"/>
                        <a:pt x="15" y="235"/>
                        <a:pt x="14" y="234"/>
                      </a:cubicBezTo>
                      <a:cubicBezTo>
                        <a:pt x="13" y="232"/>
                        <a:pt x="10" y="231"/>
                        <a:pt x="8" y="231"/>
                      </a:cubicBezTo>
                      <a:cubicBezTo>
                        <a:pt x="6" y="230"/>
                        <a:pt x="4" y="232"/>
                        <a:pt x="3" y="231"/>
                      </a:cubicBezTo>
                      <a:cubicBezTo>
                        <a:pt x="0" y="230"/>
                        <a:pt x="4" y="227"/>
                        <a:pt x="4" y="226"/>
                      </a:cubicBezTo>
                      <a:cubicBezTo>
                        <a:pt x="6" y="223"/>
                        <a:pt x="6" y="220"/>
                        <a:pt x="6" y="218"/>
                      </a:cubicBezTo>
                      <a:cubicBezTo>
                        <a:pt x="7" y="215"/>
                        <a:pt x="7" y="212"/>
                        <a:pt x="9" y="210"/>
                      </a:cubicBezTo>
                      <a:cubicBezTo>
                        <a:pt x="10" y="207"/>
                        <a:pt x="12" y="204"/>
                        <a:pt x="11" y="201"/>
                      </a:cubicBezTo>
                      <a:cubicBezTo>
                        <a:pt x="11" y="201"/>
                        <a:pt x="13" y="199"/>
                        <a:pt x="13" y="199"/>
                      </a:cubicBezTo>
                      <a:cubicBezTo>
                        <a:pt x="14" y="198"/>
                        <a:pt x="14" y="196"/>
                        <a:pt x="14" y="196"/>
                      </a:cubicBezTo>
                      <a:cubicBezTo>
                        <a:pt x="15" y="195"/>
                        <a:pt x="17" y="195"/>
                        <a:pt x="18" y="194"/>
                      </a:cubicBezTo>
                      <a:cubicBezTo>
                        <a:pt x="20" y="192"/>
                        <a:pt x="20" y="190"/>
                        <a:pt x="19" y="187"/>
                      </a:cubicBezTo>
                      <a:cubicBezTo>
                        <a:pt x="19" y="186"/>
                        <a:pt x="20" y="185"/>
                        <a:pt x="21" y="184"/>
                      </a:cubicBezTo>
                      <a:cubicBezTo>
                        <a:pt x="22" y="183"/>
                        <a:pt x="22" y="182"/>
                        <a:pt x="23" y="181"/>
                      </a:cubicBezTo>
                      <a:cubicBezTo>
                        <a:pt x="23" y="180"/>
                        <a:pt x="23" y="179"/>
                        <a:pt x="23" y="178"/>
                      </a:cubicBezTo>
                      <a:cubicBezTo>
                        <a:pt x="24" y="177"/>
                        <a:pt x="24" y="176"/>
                        <a:pt x="24" y="175"/>
                      </a:cubicBezTo>
                      <a:cubicBezTo>
                        <a:pt x="23" y="172"/>
                        <a:pt x="22" y="171"/>
                        <a:pt x="19" y="169"/>
                      </a:cubicBezTo>
                      <a:cubicBezTo>
                        <a:pt x="18" y="169"/>
                        <a:pt x="19" y="167"/>
                        <a:pt x="18" y="166"/>
                      </a:cubicBezTo>
                      <a:cubicBezTo>
                        <a:pt x="18" y="164"/>
                        <a:pt x="17" y="164"/>
                        <a:pt x="16" y="162"/>
                      </a:cubicBezTo>
                      <a:cubicBezTo>
                        <a:pt x="16" y="161"/>
                        <a:pt x="17" y="159"/>
                        <a:pt x="17" y="158"/>
                      </a:cubicBezTo>
                      <a:cubicBezTo>
                        <a:pt x="18" y="156"/>
                        <a:pt x="17" y="154"/>
                        <a:pt x="17" y="152"/>
                      </a:cubicBezTo>
                      <a:cubicBezTo>
                        <a:pt x="17" y="150"/>
                        <a:pt x="19" y="147"/>
                        <a:pt x="18" y="144"/>
                      </a:cubicBezTo>
                      <a:cubicBezTo>
                        <a:pt x="18" y="143"/>
                        <a:pt x="18" y="142"/>
                        <a:pt x="17" y="140"/>
                      </a:cubicBezTo>
                      <a:cubicBezTo>
                        <a:pt x="17" y="139"/>
                        <a:pt x="17" y="137"/>
                        <a:pt x="16" y="137"/>
                      </a:cubicBezTo>
                      <a:cubicBezTo>
                        <a:pt x="15" y="135"/>
                        <a:pt x="12" y="132"/>
                        <a:pt x="13" y="129"/>
                      </a:cubicBezTo>
                      <a:cubicBezTo>
                        <a:pt x="15" y="126"/>
                        <a:pt x="16" y="125"/>
                        <a:pt x="16" y="122"/>
                      </a:cubicBezTo>
                      <a:cubicBezTo>
                        <a:pt x="16" y="120"/>
                        <a:pt x="18" y="120"/>
                        <a:pt x="19" y="118"/>
                      </a:cubicBezTo>
                      <a:cubicBezTo>
                        <a:pt x="20" y="117"/>
                        <a:pt x="19" y="115"/>
                        <a:pt x="21" y="114"/>
                      </a:cubicBezTo>
                      <a:cubicBezTo>
                        <a:pt x="22" y="113"/>
                        <a:pt x="24" y="112"/>
                        <a:pt x="25" y="111"/>
                      </a:cubicBezTo>
                      <a:cubicBezTo>
                        <a:pt x="26" y="108"/>
                        <a:pt x="29" y="108"/>
                        <a:pt x="29" y="104"/>
                      </a:cubicBezTo>
                      <a:cubicBezTo>
                        <a:pt x="29" y="102"/>
                        <a:pt x="28" y="99"/>
                        <a:pt x="25" y="100"/>
                      </a:cubicBezTo>
                      <a:cubicBezTo>
                        <a:pt x="25" y="98"/>
                        <a:pt x="24" y="98"/>
                        <a:pt x="23" y="97"/>
                      </a:cubicBezTo>
                      <a:cubicBezTo>
                        <a:pt x="23" y="96"/>
                        <a:pt x="23" y="95"/>
                        <a:pt x="23" y="94"/>
                      </a:cubicBezTo>
                      <a:cubicBezTo>
                        <a:pt x="22" y="92"/>
                        <a:pt x="21" y="90"/>
                        <a:pt x="22" y="88"/>
                      </a:cubicBezTo>
                      <a:cubicBezTo>
                        <a:pt x="22" y="84"/>
                        <a:pt x="20" y="83"/>
                        <a:pt x="21" y="80"/>
                      </a:cubicBezTo>
                      <a:cubicBezTo>
                        <a:pt x="22" y="79"/>
                        <a:pt x="17" y="78"/>
                        <a:pt x="17" y="75"/>
                      </a:cubicBezTo>
                      <a:cubicBezTo>
                        <a:pt x="18" y="72"/>
                        <a:pt x="16" y="70"/>
                        <a:pt x="14" y="68"/>
                      </a:cubicBezTo>
                      <a:cubicBezTo>
                        <a:pt x="12" y="66"/>
                        <a:pt x="12" y="64"/>
                        <a:pt x="11" y="61"/>
                      </a:cubicBezTo>
                      <a:cubicBezTo>
                        <a:pt x="10" y="60"/>
                        <a:pt x="10" y="58"/>
                        <a:pt x="9" y="57"/>
                      </a:cubicBezTo>
                      <a:cubicBezTo>
                        <a:pt x="8" y="55"/>
                        <a:pt x="8" y="56"/>
                        <a:pt x="8" y="54"/>
                      </a:cubicBezTo>
                      <a:cubicBezTo>
                        <a:pt x="8" y="51"/>
                        <a:pt x="7" y="48"/>
                        <a:pt x="6" y="45"/>
                      </a:cubicBezTo>
                      <a:cubicBezTo>
                        <a:pt x="6" y="42"/>
                        <a:pt x="9" y="44"/>
                        <a:pt x="10" y="43"/>
                      </a:cubicBezTo>
                      <a:cubicBezTo>
                        <a:pt x="10" y="42"/>
                        <a:pt x="10" y="39"/>
                        <a:pt x="9" y="38"/>
                      </a:cubicBezTo>
                      <a:cubicBezTo>
                        <a:pt x="8" y="34"/>
                        <a:pt x="7" y="30"/>
                        <a:pt x="8" y="26"/>
                      </a:cubicBezTo>
                      <a:cubicBezTo>
                        <a:pt x="9" y="24"/>
                        <a:pt x="11" y="21"/>
                        <a:pt x="10" y="19"/>
                      </a:cubicBezTo>
                      <a:cubicBezTo>
                        <a:pt x="10" y="16"/>
                        <a:pt x="6" y="16"/>
                        <a:pt x="6" y="13"/>
                      </a:cubicBezTo>
                      <a:cubicBezTo>
                        <a:pt x="6" y="10"/>
                        <a:pt x="10" y="9"/>
                        <a:pt x="7" y="6"/>
                      </a:cubicBezTo>
                      <a:cubicBezTo>
                        <a:pt x="6" y="5"/>
                        <a:pt x="6" y="4"/>
                        <a:pt x="7" y="2"/>
                      </a:cubicBezTo>
                      <a:cubicBezTo>
                        <a:pt x="8" y="0"/>
                        <a:pt x="9" y="1"/>
                        <a:pt x="11" y="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1" name="Freeform 46"/>
                <p:cNvSpPr>
                  <a:spLocks/>
                </p:cNvSpPr>
                <p:nvPr/>
              </p:nvSpPr>
              <p:spPr bwMode="auto">
                <a:xfrm>
                  <a:off x="2843213" y="2890838"/>
                  <a:ext cx="1055688" cy="1100138"/>
                </a:xfrm>
                <a:custGeom>
                  <a:avLst/>
                  <a:gdLst/>
                  <a:ahLst/>
                  <a:cxnLst>
                    <a:cxn ang="0">
                      <a:pos x="86" y="10"/>
                    </a:cxn>
                    <a:cxn ang="0">
                      <a:pos x="98" y="28"/>
                    </a:cxn>
                    <a:cxn ang="0">
                      <a:pos x="113" y="47"/>
                    </a:cxn>
                    <a:cxn ang="0">
                      <a:pos x="119" y="55"/>
                    </a:cxn>
                    <a:cxn ang="0">
                      <a:pos x="116" y="60"/>
                    </a:cxn>
                    <a:cxn ang="0">
                      <a:pos x="112" y="62"/>
                    </a:cxn>
                    <a:cxn ang="0">
                      <a:pos x="100" y="67"/>
                    </a:cxn>
                    <a:cxn ang="0">
                      <a:pos x="105" y="70"/>
                    </a:cxn>
                    <a:cxn ang="0">
                      <a:pos x="107" y="76"/>
                    </a:cxn>
                    <a:cxn ang="0">
                      <a:pos x="102" y="78"/>
                    </a:cxn>
                    <a:cxn ang="0">
                      <a:pos x="89" y="76"/>
                    </a:cxn>
                    <a:cxn ang="0">
                      <a:pos x="76" y="84"/>
                    </a:cxn>
                    <a:cxn ang="0">
                      <a:pos x="70" y="91"/>
                    </a:cxn>
                    <a:cxn ang="0">
                      <a:pos x="72" y="98"/>
                    </a:cxn>
                    <a:cxn ang="0">
                      <a:pos x="72" y="102"/>
                    </a:cxn>
                    <a:cxn ang="0">
                      <a:pos x="68" y="104"/>
                    </a:cxn>
                    <a:cxn ang="0">
                      <a:pos x="68" y="109"/>
                    </a:cxn>
                    <a:cxn ang="0">
                      <a:pos x="63" y="118"/>
                    </a:cxn>
                    <a:cxn ang="0">
                      <a:pos x="61" y="120"/>
                    </a:cxn>
                    <a:cxn ang="0">
                      <a:pos x="53" y="117"/>
                    </a:cxn>
                    <a:cxn ang="0">
                      <a:pos x="41" y="118"/>
                    </a:cxn>
                    <a:cxn ang="0">
                      <a:pos x="38" y="121"/>
                    </a:cxn>
                    <a:cxn ang="0">
                      <a:pos x="32" y="123"/>
                    </a:cxn>
                    <a:cxn ang="0">
                      <a:pos x="26" y="124"/>
                    </a:cxn>
                    <a:cxn ang="0">
                      <a:pos x="22" y="115"/>
                    </a:cxn>
                    <a:cxn ang="0">
                      <a:pos x="20" y="108"/>
                    </a:cxn>
                    <a:cxn ang="0">
                      <a:pos x="17" y="100"/>
                    </a:cxn>
                    <a:cxn ang="0">
                      <a:pos x="17" y="98"/>
                    </a:cxn>
                    <a:cxn ang="0">
                      <a:pos x="16" y="95"/>
                    </a:cxn>
                    <a:cxn ang="0">
                      <a:pos x="13" y="87"/>
                    </a:cxn>
                    <a:cxn ang="0">
                      <a:pos x="9" y="74"/>
                    </a:cxn>
                    <a:cxn ang="0">
                      <a:pos x="8" y="67"/>
                    </a:cxn>
                    <a:cxn ang="0">
                      <a:pos x="4" y="62"/>
                    </a:cxn>
                    <a:cxn ang="0">
                      <a:pos x="2" y="52"/>
                    </a:cxn>
                    <a:cxn ang="0">
                      <a:pos x="0" y="42"/>
                    </a:cxn>
                    <a:cxn ang="0">
                      <a:pos x="8" y="39"/>
                    </a:cxn>
                    <a:cxn ang="0">
                      <a:pos x="17" y="37"/>
                    </a:cxn>
                    <a:cxn ang="0">
                      <a:pos x="24" y="34"/>
                    </a:cxn>
                    <a:cxn ang="0">
                      <a:pos x="32" y="30"/>
                    </a:cxn>
                    <a:cxn ang="0">
                      <a:pos x="36" y="26"/>
                    </a:cxn>
                    <a:cxn ang="0">
                      <a:pos x="43" y="23"/>
                    </a:cxn>
                    <a:cxn ang="0">
                      <a:pos x="52" y="19"/>
                    </a:cxn>
                    <a:cxn ang="0">
                      <a:pos x="57" y="17"/>
                    </a:cxn>
                    <a:cxn ang="0">
                      <a:pos x="65" y="8"/>
                    </a:cxn>
                    <a:cxn ang="0">
                      <a:pos x="74" y="4"/>
                    </a:cxn>
                    <a:cxn ang="0">
                      <a:pos x="81" y="4"/>
                    </a:cxn>
                    <a:cxn ang="0">
                      <a:pos x="85" y="6"/>
                    </a:cxn>
                    <a:cxn ang="0">
                      <a:pos x="86" y="10"/>
                    </a:cxn>
                  </a:cxnLst>
                  <a:rect l="0" t="0" r="r" b="b"/>
                  <a:pathLst>
                    <a:path w="121" h="126">
                      <a:moveTo>
                        <a:pt x="86" y="10"/>
                      </a:moveTo>
                      <a:cubicBezTo>
                        <a:pt x="88" y="17"/>
                        <a:pt x="94" y="23"/>
                        <a:pt x="98" y="28"/>
                      </a:cubicBezTo>
                      <a:cubicBezTo>
                        <a:pt x="103" y="35"/>
                        <a:pt x="108" y="41"/>
                        <a:pt x="113" y="47"/>
                      </a:cubicBezTo>
                      <a:cubicBezTo>
                        <a:pt x="115" y="50"/>
                        <a:pt x="117" y="53"/>
                        <a:pt x="119" y="55"/>
                      </a:cubicBezTo>
                      <a:cubicBezTo>
                        <a:pt x="121" y="58"/>
                        <a:pt x="118" y="59"/>
                        <a:pt x="116" y="60"/>
                      </a:cubicBezTo>
                      <a:cubicBezTo>
                        <a:pt x="116" y="60"/>
                        <a:pt x="112" y="62"/>
                        <a:pt x="112" y="62"/>
                      </a:cubicBezTo>
                      <a:cubicBezTo>
                        <a:pt x="108" y="63"/>
                        <a:pt x="104" y="65"/>
                        <a:pt x="100" y="67"/>
                      </a:cubicBezTo>
                      <a:cubicBezTo>
                        <a:pt x="102" y="68"/>
                        <a:pt x="104" y="68"/>
                        <a:pt x="105" y="70"/>
                      </a:cubicBezTo>
                      <a:cubicBezTo>
                        <a:pt x="106" y="71"/>
                        <a:pt x="107" y="74"/>
                        <a:pt x="107" y="76"/>
                      </a:cubicBezTo>
                      <a:cubicBezTo>
                        <a:pt x="108" y="80"/>
                        <a:pt x="103" y="78"/>
                        <a:pt x="102" y="78"/>
                      </a:cubicBezTo>
                      <a:cubicBezTo>
                        <a:pt x="98" y="77"/>
                        <a:pt x="93" y="76"/>
                        <a:pt x="89" y="76"/>
                      </a:cubicBezTo>
                      <a:cubicBezTo>
                        <a:pt x="84" y="77"/>
                        <a:pt x="80" y="81"/>
                        <a:pt x="76" y="84"/>
                      </a:cubicBezTo>
                      <a:cubicBezTo>
                        <a:pt x="74" y="87"/>
                        <a:pt x="68" y="87"/>
                        <a:pt x="70" y="91"/>
                      </a:cubicBezTo>
                      <a:cubicBezTo>
                        <a:pt x="71" y="94"/>
                        <a:pt x="71" y="96"/>
                        <a:pt x="72" y="98"/>
                      </a:cubicBezTo>
                      <a:cubicBezTo>
                        <a:pt x="72" y="99"/>
                        <a:pt x="74" y="101"/>
                        <a:pt x="72" y="102"/>
                      </a:cubicBezTo>
                      <a:cubicBezTo>
                        <a:pt x="71" y="103"/>
                        <a:pt x="69" y="103"/>
                        <a:pt x="68" y="104"/>
                      </a:cubicBezTo>
                      <a:cubicBezTo>
                        <a:pt x="66" y="105"/>
                        <a:pt x="67" y="107"/>
                        <a:pt x="68" y="109"/>
                      </a:cubicBezTo>
                      <a:cubicBezTo>
                        <a:pt x="69" y="112"/>
                        <a:pt x="63" y="113"/>
                        <a:pt x="63" y="118"/>
                      </a:cubicBezTo>
                      <a:cubicBezTo>
                        <a:pt x="62" y="118"/>
                        <a:pt x="63" y="120"/>
                        <a:pt x="61" y="120"/>
                      </a:cubicBezTo>
                      <a:cubicBezTo>
                        <a:pt x="59" y="119"/>
                        <a:pt x="56" y="119"/>
                        <a:pt x="53" y="117"/>
                      </a:cubicBezTo>
                      <a:cubicBezTo>
                        <a:pt x="50" y="114"/>
                        <a:pt x="45" y="117"/>
                        <a:pt x="41" y="118"/>
                      </a:cubicBezTo>
                      <a:cubicBezTo>
                        <a:pt x="39" y="119"/>
                        <a:pt x="39" y="119"/>
                        <a:pt x="38" y="121"/>
                      </a:cubicBezTo>
                      <a:cubicBezTo>
                        <a:pt x="37" y="122"/>
                        <a:pt x="33" y="123"/>
                        <a:pt x="32" y="123"/>
                      </a:cubicBezTo>
                      <a:cubicBezTo>
                        <a:pt x="30" y="124"/>
                        <a:pt x="27" y="126"/>
                        <a:pt x="26" y="124"/>
                      </a:cubicBezTo>
                      <a:cubicBezTo>
                        <a:pt x="24" y="121"/>
                        <a:pt x="23" y="118"/>
                        <a:pt x="22" y="115"/>
                      </a:cubicBezTo>
                      <a:cubicBezTo>
                        <a:pt x="22" y="113"/>
                        <a:pt x="21" y="110"/>
                        <a:pt x="20" y="108"/>
                      </a:cubicBezTo>
                      <a:cubicBezTo>
                        <a:pt x="20" y="105"/>
                        <a:pt x="18" y="103"/>
                        <a:pt x="17" y="100"/>
                      </a:cubicBezTo>
                      <a:cubicBezTo>
                        <a:pt x="17" y="99"/>
                        <a:pt x="18" y="99"/>
                        <a:pt x="17" y="98"/>
                      </a:cubicBezTo>
                      <a:cubicBezTo>
                        <a:pt x="17" y="97"/>
                        <a:pt x="16" y="96"/>
                        <a:pt x="16" y="95"/>
                      </a:cubicBezTo>
                      <a:cubicBezTo>
                        <a:pt x="16" y="93"/>
                        <a:pt x="13" y="89"/>
                        <a:pt x="13" y="87"/>
                      </a:cubicBezTo>
                      <a:cubicBezTo>
                        <a:pt x="12" y="85"/>
                        <a:pt x="12" y="71"/>
                        <a:pt x="9" y="74"/>
                      </a:cubicBezTo>
                      <a:cubicBezTo>
                        <a:pt x="8" y="71"/>
                        <a:pt x="8" y="69"/>
                        <a:pt x="8" y="67"/>
                      </a:cubicBezTo>
                      <a:cubicBezTo>
                        <a:pt x="7" y="64"/>
                        <a:pt x="5" y="65"/>
                        <a:pt x="4" y="62"/>
                      </a:cubicBezTo>
                      <a:cubicBezTo>
                        <a:pt x="3" y="59"/>
                        <a:pt x="2" y="56"/>
                        <a:pt x="2" y="52"/>
                      </a:cubicBezTo>
                      <a:cubicBezTo>
                        <a:pt x="3" y="48"/>
                        <a:pt x="1" y="45"/>
                        <a:pt x="0" y="42"/>
                      </a:cubicBezTo>
                      <a:cubicBezTo>
                        <a:pt x="3" y="41"/>
                        <a:pt x="6" y="41"/>
                        <a:pt x="8" y="39"/>
                      </a:cubicBezTo>
                      <a:cubicBezTo>
                        <a:pt x="11" y="38"/>
                        <a:pt x="15" y="39"/>
                        <a:pt x="17" y="37"/>
                      </a:cubicBezTo>
                      <a:cubicBezTo>
                        <a:pt x="20" y="35"/>
                        <a:pt x="21" y="35"/>
                        <a:pt x="24" y="34"/>
                      </a:cubicBezTo>
                      <a:cubicBezTo>
                        <a:pt x="27" y="33"/>
                        <a:pt x="29" y="31"/>
                        <a:pt x="32" y="30"/>
                      </a:cubicBezTo>
                      <a:cubicBezTo>
                        <a:pt x="34" y="30"/>
                        <a:pt x="35" y="28"/>
                        <a:pt x="36" y="26"/>
                      </a:cubicBezTo>
                      <a:cubicBezTo>
                        <a:pt x="38" y="24"/>
                        <a:pt x="41" y="23"/>
                        <a:pt x="43" y="23"/>
                      </a:cubicBezTo>
                      <a:cubicBezTo>
                        <a:pt x="46" y="22"/>
                        <a:pt x="50" y="21"/>
                        <a:pt x="52" y="19"/>
                      </a:cubicBezTo>
                      <a:cubicBezTo>
                        <a:pt x="54" y="17"/>
                        <a:pt x="55" y="15"/>
                        <a:pt x="57" y="17"/>
                      </a:cubicBezTo>
                      <a:cubicBezTo>
                        <a:pt x="60" y="14"/>
                        <a:pt x="62" y="11"/>
                        <a:pt x="65" y="8"/>
                      </a:cubicBezTo>
                      <a:cubicBezTo>
                        <a:pt x="68" y="7"/>
                        <a:pt x="72" y="7"/>
                        <a:pt x="74" y="4"/>
                      </a:cubicBezTo>
                      <a:cubicBezTo>
                        <a:pt x="77" y="0"/>
                        <a:pt x="77" y="3"/>
                        <a:pt x="81" y="4"/>
                      </a:cubicBezTo>
                      <a:cubicBezTo>
                        <a:pt x="82" y="4"/>
                        <a:pt x="84" y="5"/>
                        <a:pt x="85" y="6"/>
                      </a:cubicBezTo>
                      <a:cubicBezTo>
                        <a:pt x="87" y="7"/>
                        <a:pt x="86" y="8"/>
                        <a:pt x="86" y="1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2" name="Freeform 48"/>
                <p:cNvSpPr>
                  <a:spLocks/>
                </p:cNvSpPr>
                <p:nvPr/>
              </p:nvSpPr>
              <p:spPr bwMode="auto">
                <a:xfrm>
                  <a:off x="4013200" y="4208463"/>
                  <a:ext cx="584200" cy="830263"/>
                </a:xfrm>
                <a:custGeom>
                  <a:avLst/>
                  <a:gdLst/>
                  <a:ahLst/>
                  <a:cxnLst>
                    <a:cxn ang="0">
                      <a:pos x="17" y="0"/>
                    </a:cxn>
                    <a:cxn ang="0">
                      <a:pos x="24" y="8"/>
                    </a:cxn>
                    <a:cxn ang="0">
                      <a:pos x="24" y="13"/>
                    </a:cxn>
                    <a:cxn ang="0">
                      <a:pos x="24" y="17"/>
                    </a:cxn>
                    <a:cxn ang="0">
                      <a:pos x="29" y="27"/>
                    </a:cxn>
                    <a:cxn ang="0">
                      <a:pos x="33" y="31"/>
                    </a:cxn>
                    <a:cxn ang="0">
                      <a:pos x="33" y="37"/>
                    </a:cxn>
                    <a:cxn ang="0">
                      <a:pos x="41" y="49"/>
                    </a:cxn>
                    <a:cxn ang="0">
                      <a:pos x="47" y="56"/>
                    </a:cxn>
                    <a:cxn ang="0">
                      <a:pos x="49" y="60"/>
                    </a:cxn>
                    <a:cxn ang="0">
                      <a:pos x="56" y="68"/>
                    </a:cxn>
                    <a:cxn ang="0">
                      <a:pos x="62" y="75"/>
                    </a:cxn>
                    <a:cxn ang="0">
                      <a:pos x="63" y="77"/>
                    </a:cxn>
                    <a:cxn ang="0">
                      <a:pos x="67" y="76"/>
                    </a:cxn>
                    <a:cxn ang="0">
                      <a:pos x="56" y="94"/>
                    </a:cxn>
                    <a:cxn ang="0">
                      <a:pos x="40" y="91"/>
                    </a:cxn>
                    <a:cxn ang="0">
                      <a:pos x="34" y="87"/>
                    </a:cxn>
                    <a:cxn ang="0">
                      <a:pos x="29" y="74"/>
                    </a:cxn>
                    <a:cxn ang="0">
                      <a:pos x="22" y="61"/>
                    </a:cxn>
                    <a:cxn ang="0">
                      <a:pos x="10" y="62"/>
                    </a:cxn>
                    <a:cxn ang="0">
                      <a:pos x="9" y="53"/>
                    </a:cxn>
                    <a:cxn ang="0">
                      <a:pos x="9" y="49"/>
                    </a:cxn>
                    <a:cxn ang="0">
                      <a:pos x="5" y="51"/>
                    </a:cxn>
                    <a:cxn ang="0">
                      <a:pos x="0" y="40"/>
                    </a:cxn>
                    <a:cxn ang="0">
                      <a:pos x="6" y="40"/>
                    </a:cxn>
                    <a:cxn ang="0">
                      <a:pos x="8" y="37"/>
                    </a:cxn>
                    <a:cxn ang="0">
                      <a:pos x="8" y="33"/>
                    </a:cxn>
                    <a:cxn ang="0">
                      <a:pos x="5" y="27"/>
                    </a:cxn>
                    <a:cxn ang="0">
                      <a:pos x="4" y="18"/>
                    </a:cxn>
                    <a:cxn ang="0">
                      <a:pos x="3" y="9"/>
                    </a:cxn>
                    <a:cxn ang="0">
                      <a:pos x="8" y="2"/>
                    </a:cxn>
                    <a:cxn ang="0">
                      <a:pos x="9" y="1"/>
                    </a:cxn>
                    <a:cxn ang="0">
                      <a:pos x="17" y="0"/>
                    </a:cxn>
                  </a:cxnLst>
                  <a:rect l="0" t="0" r="r" b="b"/>
                  <a:pathLst>
                    <a:path w="67" h="95">
                      <a:moveTo>
                        <a:pt x="17" y="0"/>
                      </a:moveTo>
                      <a:cubicBezTo>
                        <a:pt x="20" y="2"/>
                        <a:pt x="23" y="4"/>
                        <a:pt x="24" y="8"/>
                      </a:cubicBezTo>
                      <a:cubicBezTo>
                        <a:pt x="24" y="10"/>
                        <a:pt x="24" y="11"/>
                        <a:pt x="24" y="13"/>
                      </a:cubicBezTo>
                      <a:cubicBezTo>
                        <a:pt x="25" y="15"/>
                        <a:pt x="23" y="16"/>
                        <a:pt x="24" y="17"/>
                      </a:cubicBezTo>
                      <a:cubicBezTo>
                        <a:pt x="25" y="21"/>
                        <a:pt x="28" y="23"/>
                        <a:pt x="29" y="27"/>
                      </a:cubicBezTo>
                      <a:cubicBezTo>
                        <a:pt x="30" y="28"/>
                        <a:pt x="31" y="34"/>
                        <a:pt x="33" y="31"/>
                      </a:cubicBezTo>
                      <a:cubicBezTo>
                        <a:pt x="33" y="33"/>
                        <a:pt x="37" y="37"/>
                        <a:pt x="33" y="37"/>
                      </a:cubicBezTo>
                      <a:cubicBezTo>
                        <a:pt x="34" y="41"/>
                        <a:pt x="37" y="46"/>
                        <a:pt x="41" y="49"/>
                      </a:cubicBezTo>
                      <a:cubicBezTo>
                        <a:pt x="43" y="51"/>
                        <a:pt x="46" y="53"/>
                        <a:pt x="47" y="56"/>
                      </a:cubicBezTo>
                      <a:cubicBezTo>
                        <a:pt x="47" y="58"/>
                        <a:pt x="48" y="59"/>
                        <a:pt x="49" y="60"/>
                      </a:cubicBezTo>
                      <a:cubicBezTo>
                        <a:pt x="52" y="63"/>
                        <a:pt x="54" y="65"/>
                        <a:pt x="56" y="68"/>
                      </a:cubicBezTo>
                      <a:cubicBezTo>
                        <a:pt x="58" y="70"/>
                        <a:pt x="61" y="72"/>
                        <a:pt x="62" y="75"/>
                      </a:cubicBezTo>
                      <a:cubicBezTo>
                        <a:pt x="63" y="76"/>
                        <a:pt x="63" y="77"/>
                        <a:pt x="63" y="77"/>
                      </a:cubicBezTo>
                      <a:cubicBezTo>
                        <a:pt x="64" y="78"/>
                        <a:pt x="66" y="76"/>
                        <a:pt x="67" y="76"/>
                      </a:cubicBezTo>
                      <a:cubicBezTo>
                        <a:pt x="66" y="83"/>
                        <a:pt x="65" y="93"/>
                        <a:pt x="56" y="94"/>
                      </a:cubicBezTo>
                      <a:cubicBezTo>
                        <a:pt x="53" y="95"/>
                        <a:pt x="40" y="95"/>
                        <a:pt x="40" y="91"/>
                      </a:cubicBezTo>
                      <a:cubicBezTo>
                        <a:pt x="39" y="93"/>
                        <a:pt x="35" y="88"/>
                        <a:pt x="34" y="87"/>
                      </a:cubicBezTo>
                      <a:cubicBezTo>
                        <a:pt x="30" y="83"/>
                        <a:pt x="29" y="80"/>
                        <a:pt x="29" y="74"/>
                      </a:cubicBezTo>
                      <a:cubicBezTo>
                        <a:pt x="28" y="69"/>
                        <a:pt x="27" y="64"/>
                        <a:pt x="22" y="61"/>
                      </a:cubicBezTo>
                      <a:cubicBezTo>
                        <a:pt x="19" y="59"/>
                        <a:pt x="13" y="59"/>
                        <a:pt x="10" y="62"/>
                      </a:cubicBezTo>
                      <a:cubicBezTo>
                        <a:pt x="7" y="60"/>
                        <a:pt x="9" y="55"/>
                        <a:pt x="9" y="53"/>
                      </a:cubicBezTo>
                      <a:cubicBezTo>
                        <a:pt x="9" y="52"/>
                        <a:pt x="10" y="50"/>
                        <a:pt x="9" y="49"/>
                      </a:cubicBezTo>
                      <a:cubicBezTo>
                        <a:pt x="8" y="48"/>
                        <a:pt x="6" y="50"/>
                        <a:pt x="5" y="51"/>
                      </a:cubicBezTo>
                      <a:cubicBezTo>
                        <a:pt x="4" y="47"/>
                        <a:pt x="3" y="43"/>
                        <a:pt x="0" y="40"/>
                      </a:cubicBezTo>
                      <a:cubicBezTo>
                        <a:pt x="2" y="41"/>
                        <a:pt x="4" y="40"/>
                        <a:pt x="6" y="40"/>
                      </a:cubicBezTo>
                      <a:cubicBezTo>
                        <a:pt x="9" y="40"/>
                        <a:pt x="8" y="39"/>
                        <a:pt x="8" y="37"/>
                      </a:cubicBezTo>
                      <a:cubicBezTo>
                        <a:pt x="10" y="37"/>
                        <a:pt x="8" y="34"/>
                        <a:pt x="8" y="33"/>
                      </a:cubicBezTo>
                      <a:cubicBezTo>
                        <a:pt x="7" y="31"/>
                        <a:pt x="6" y="29"/>
                        <a:pt x="5" y="27"/>
                      </a:cubicBezTo>
                      <a:cubicBezTo>
                        <a:pt x="4" y="25"/>
                        <a:pt x="5" y="21"/>
                        <a:pt x="4" y="18"/>
                      </a:cubicBezTo>
                      <a:cubicBezTo>
                        <a:pt x="3" y="15"/>
                        <a:pt x="1" y="13"/>
                        <a:pt x="3" y="9"/>
                      </a:cubicBezTo>
                      <a:cubicBezTo>
                        <a:pt x="4" y="7"/>
                        <a:pt x="5" y="3"/>
                        <a:pt x="8" y="2"/>
                      </a:cubicBezTo>
                      <a:cubicBezTo>
                        <a:pt x="6" y="2"/>
                        <a:pt x="6" y="0"/>
                        <a:pt x="9" y="1"/>
                      </a:cubicBezTo>
                      <a:cubicBezTo>
                        <a:pt x="11" y="2"/>
                        <a:pt x="15" y="1"/>
                        <a:pt x="17"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3" name="Freeform 52"/>
                <p:cNvSpPr>
                  <a:spLocks noEditPoints="1"/>
                </p:cNvSpPr>
                <p:nvPr/>
              </p:nvSpPr>
              <p:spPr bwMode="auto">
                <a:xfrm>
                  <a:off x="5767388" y="4392613"/>
                  <a:ext cx="1152525" cy="1090613"/>
                </a:xfrm>
                <a:custGeom>
                  <a:avLst/>
                  <a:gdLst/>
                  <a:ahLst/>
                  <a:cxnLst>
                    <a:cxn ang="0">
                      <a:pos x="8" y="48"/>
                    </a:cxn>
                    <a:cxn ang="0">
                      <a:pos x="0" y="46"/>
                    </a:cxn>
                    <a:cxn ang="0">
                      <a:pos x="6" y="43"/>
                    </a:cxn>
                    <a:cxn ang="0">
                      <a:pos x="128" y="1"/>
                    </a:cxn>
                    <a:cxn ang="0">
                      <a:pos x="128" y="47"/>
                    </a:cxn>
                    <a:cxn ang="0">
                      <a:pos x="122" y="54"/>
                    </a:cxn>
                    <a:cxn ang="0">
                      <a:pos x="112" y="52"/>
                    </a:cxn>
                    <a:cxn ang="0">
                      <a:pos x="99" y="60"/>
                    </a:cxn>
                    <a:cxn ang="0">
                      <a:pos x="96" y="73"/>
                    </a:cxn>
                    <a:cxn ang="0">
                      <a:pos x="98" y="78"/>
                    </a:cxn>
                    <a:cxn ang="0">
                      <a:pos x="102" y="91"/>
                    </a:cxn>
                    <a:cxn ang="0">
                      <a:pos x="101" y="97"/>
                    </a:cxn>
                    <a:cxn ang="0">
                      <a:pos x="99" y="99"/>
                    </a:cxn>
                    <a:cxn ang="0">
                      <a:pos x="94" y="106"/>
                    </a:cxn>
                    <a:cxn ang="0">
                      <a:pos x="92" y="111"/>
                    </a:cxn>
                    <a:cxn ang="0">
                      <a:pos x="91" y="115"/>
                    </a:cxn>
                    <a:cxn ang="0">
                      <a:pos x="86" y="120"/>
                    </a:cxn>
                    <a:cxn ang="0">
                      <a:pos x="80" y="125"/>
                    </a:cxn>
                    <a:cxn ang="0">
                      <a:pos x="68" y="113"/>
                    </a:cxn>
                    <a:cxn ang="0">
                      <a:pos x="51" y="97"/>
                    </a:cxn>
                    <a:cxn ang="0">
                      <a:pos x="44" y="100"/>
                    </a:cxn>
                    <a:cxn ang="0">
                      <a:pos x="43" y="94"/>
                    </a:cxn>
                    <a:cxn ang="0">
                      <a:pos x="37" y="89"/>
                    </a:cxn>
                    <a:cxn ang="0">
                      <a:pos x="40" y="87"/>
                    </a:cxn>
                    <a:cxn ang="0">
                      <a:pos x="34" y="79"/>
                    </a:cxn>
                    <a:cxn ang="0">
                      <a:pos x="35" y="66"/>
                    </a:cxn>
                    <a:cxn ang="0">
                      <a:pos x="38" y="63"/>
                    </a:cxn>
                    <a:cxn ang="0">
                      <a:pos x="40" y="56"/>
                    </a:cxn>
                    <a:cxn ang="0">
                      <a:pos x="22" y="59"/>
                    </a:cxn>
                    <a:cxn ang="0">
                      <a:pos x="11" y="59"/>
                    </a:cxn>
                    <a:cxn ang="0">
                      <a:pos x="8" y="63"/>
                    </a:cxn>
                    <a:cxn ang="0">
                      <a:pos x="5" y="55"/>
                    </a:cxn>
                    <a:cxn ang="0">
                      <a:pos x="10" y="46"/>
                    </a:cxn>
                    <a:cxn ang="0">
                      <a:pos x="14" y="43"/>
                    </a:cxn>
                    <a:cxn ang="0">
                      <a:pos x="22" y="39"/>
                    </a:cxn>
                    <a:cxn ang="0">
                      <a:pos x="23" y="26"/>
                    </a:cxn>
                    <a:cxn ang="0">
                      <a:pos x="23" y="14"/>
                    </a:cxn>
                    <a:cxn ang="0">
                      <a:pos x="53" y="26"/>
                    </a:cxn>
                    <a:cxn ang="0">
                      <a:pos x="66" y="26"/>
                    </a:cxn>
                    <a:cxn ang="0">
                      <a:pos x="81" y="25"/>
                    </a:cxn>
                    <a:cxn ang="0">
                      <a:pos x="97" y="16"/>
                    </a:cxn>
                    <a:cxn ang="0">
                      <a:pos x="100" y="8"/>
                    </a:cxn>
                    <a:cxn ang="0">
                      <a:pos x="122" y="2"/>
                    </a:cxn>
                  </a:cxnLst>
                  <a:rect l="0" t="0" r="r" b="b"/>
                  <a:pathLst>
                    <a:path w="132" h="125">
                      <a:moveTo>
                        <a:pt x="9" y="46"/>
                      </a:moveTo>
                      <a:cubicBezTo>
                        <a:pt x="9" y="46"/>
                        <a:pt x="9" y="47"/>
                        <a:pt x="8" y="48"/>
                      </a:cubicBezTo>
                      <a:cubicBezTo>
                        <a:pt x="7" y="46"/>
                        <a:pt x="4" y="49"/>
                        <a:pt x="3" y="49"/>
                      </a:cubicBezTo>
                      <a:cubicBezTo>
                        <a:pt x="4" y="47"/>
                        <a:pt x="1" y="47"/>
                        <a:pt x="0" y="46"/>
                      </a:cubicBezTo>
                      <a:cubicBezTo>
                        <a:pt x="1" y="45"/>
                        <a:pt x="1" y="42"/>
                        <a:pt x="1" y="41"/>
                      </a:cubicBezTo>
                      <a:cubicBezTo>
                        <a:pt x="3" y="42"/>
                        <a:pt x="5" y="42"/>
                        <a:pt x="6" y="43"/>
                      </a:cubicBezTo>
                      <a:cubicBezTo>
                        <a:pt x="7" y="44"/>
                        <a:pt x="7" y="46"/>
                        <a:pt x="9" y="46"/>
                      </a:cubicBezTo>
                      <a:moveTo>
                        <a:pt x="128" y="1"/>
                      </a:moveTo>
                      <a:cubicBezTo>
                        <a:pt x="129" y="17"/>
                        <a:pt x="128" y="34"/>
                        <a:pt x="132" y="49"/>
                      </a:cubicBezTo>
                      <a:cubicBezTo>
                        <a:pt x="131" y="48"/>
                        <a:pt x="130" y="47"/>
                        <a:pt x="128" y="47"/>
                      </a:cubicBezTo>
                      <a:cubicBezTo>
                        <a:pt x="126" y="46"/>
                        <a:pt x="125" y="50"/>
                        <a:pt x="124" y="51"/>
                      </a:cubicBezTo>
                      <a:cubicBezTo>
                        <a:pt x="124" y="52"/>
                        <a:pt x="123" y="54"/>
                        <a:pt x="122" y="54"/>
                      </a:cubicBezTo>
                      <a:cubicBezTo>
                        <a:pt x="121" y="55"/>
                        <a:pt x="119" y="51"/>
                        <a:pt x="118" y="51"/>
                      </a:cubicBezTo>
                      <a:cubicBezTo>
                        <a:pt x="117" y="52"/>
                        <a:pt x="114" y="53"/>
                        <a:pt x="112" y="52"/>
                      </a:cubicBezTo>
                      <a:cubicBezTo>
                        <a:pt x="109" y="51"/>
                        <a:pt x="109" y="55"/>
                        <a:pt x="107" y="55"/>
                      </a:cubicBezTo>
                      <a:cubicBezTo>
                        <a:pt x="104" y="56"/>
                        <a:pt x="102" y="59"/>
                        <a:pt x="99" y="60"/>
                      </a:cubicBezTo>
                      <a:cubicBezTo>
                        <a:pt x="98" y="61"/>
                        <a:pt x="98" y="65"/>
                        <a:pt x="96" y="65"/>
                      </a:cubicBezTo>
                      <a:cubicBezTo>
                        <a:pt x="96" y="67"/>
                        <a:pt x="96" y="70"/>
                        <a:pt x="96" y="73"/>
                      </a:cubicBezTo>
                      <a:cubicBezTo>
                        <a:pt x="97" y="75"/>
                        <a:pt x="95" y="75"/>
                        <a:pt x="93" y="75"/>
                      </a:cubicBezTo>
                      <a:cubicBezTo>
                        <a:pt x="95" y="76"/>
                        <a:pt x="97" y="77"/>
                        <a:pt x="98" y="78"/>
                      </a:cubicBezTo>
                      <a:cubicBezTo>
                        <a:pt x="100" y="79"/>
                        <a:pt x="100" y="82"/>
                        <a:pt x="100" y="84"/>
                      </a:cubicBezTo>
                      <a:cubicBezTo>
                        <a:pt x="100" y="86"/>
                        <a:pt x="102" y="89"/>
                        <a:pt x="102" y="91"/>
                      </a:cubicBezTo>
                      <a:cubicBezTo>
                        <a:pt x="102" y="92"/>
                        <a:pt x="101" y="93"/>
                        <a:pt x="101" y="94"/>
                      </a:cubicBezTo>
                      <a:cubicBezTo>
                        <a:pt x="100" y="95"/>
                        <a:pt x="101" y="96"/>
                        <a:pt x="101" y="97"/>
                      </a:cubicBezTo>
                      <a:cubicBezTo>
                        <a:pt x="100" y="97"/>
                        <a:pt x="99" y="99"/>
                        <a:pt x="98" y="97"/>
                      </a:cubicBezTo>
                      <a:cubicBezTo>
                        <a:pt x="97" y="98"/>
                        <a:pt x="99" y="99"/>
                        <a:pt x="99" y="99"/>
                      </a:cubicBezTo>
                      <a:cubicBezTo>
                        <a:pt x="98" y="100"/>
                        <a:pt x="97" y="103"/>
                        <a:pt x="96" y="101"/>
                      </a:cubicBezTo>
                      <a:cubicBezTo>
                        <a:pt x="95" y="103"/>
                        <a:pt x="94" y="105"/>
                        <a:pt x="94" y="106"/>
                      </a:cubicBezTo>
                      <a:cubicBezTo>
                        <a:pt x="93" y="107"/>
                        <a:pt x="92" y="107"/>
                        <a:pt x="91" y="107"/>
                      </a:cubicBezTo>
                      <a:cubicBezTo>
                        <a:pt x="90" y="108"/>
                        <a:pt x="92" y="110"/>
                        <a:pt x="92" y="111"/>
                      </a:cubicBezTo>
                      <a:cubicBezTo>
                        <a:pt x="92" y="112"/>
                        <a:pt x="91" y="112"/>
                        <a:pt x="91" y="113"/>
                      </a:cubicBezTo>
                      <a:cubicBezTo>
                        <a:pt x="92" y="113"/>
                        <a:pt x="91" y="114"/>
                        <a:pt x="91" y="115"/>
                      </a:cubicBezTo>
                      <a:cubicBezTo>
                        <a:pt x="91" y="114"/>
                        <a:pt x="90" y="114"/>
                        <a:pt x="89" y="114"/>
                      </a:cubicBezTo>
                      <a:cubicBezTo>
                        <a:pt x="90" y="116"/>
                        <a:pt x="87" y="118"/>
                        <a:pt x="86" y="120"/>
                      </a:cubicBezTo>
                      <a:cubicBezTo>
                        <a:pt x="84" y="121"/>
                        <a:pt x="83" y="122"/>
                        <a:pt x="82" y="123"/>
                      </a:cubicBezTo>
                      <a:cubicBezTo>
                        <a:pt x="81" y="124"/>
                        <a:pt x="81" y="125"/>
                        <a:pt x="80" y="125"/>
                      </a:cubicBezTo>
                      <a:cubicBezTo>
                        <a:pt x="79" y="123"/>
                        <a:pt x="77" y="125"/>
                        <a:pt x="75" y="123"/>
                      </a:cubicBezTo>
                      <a:cubicBezTo>
                        <a:pt x="73" y="120"/>
                        <a:pt x="71" y="116"/>
                        <a:pt x="68" y="113"/>
                      </a:cubicBezTo>
                      <a:cubicBezTo>
                        <a:pt x="66" y="110"/>
                        <a:pt x="64" y="106"/>
                        <a:pt x="61" y="103"/>
                      </a:cubicBezTo>
                      <a:cubicBezTo>
                        <a:pt x="58" y="100"/>
                        <a:pt x="55" y="98"/>
                        <a:pt x="51" y="97"/>
                      </a:cubicBezTo>
                      <a:cubicBezTo>
                        <a:pt x="51" y="100"/>
                        <a:pt x="50" y="101"/>
                        <a:pt x="47" y="101"/>
                      </a:cubicBezTo>
                      <a:cubicBezTo>
                        <a:pt x="46" y="101"/>
                        <a:pt x="45" y="100"/>
                        <a:pt x="44" y="100"/>
                      </a:cubicBezTo>
                      <a:cubicBezTo>
                        <a:pt x="43" y="99"/>
                        <a:pt x="44" y="98"/>
                        <a:pt x="43" y="96"/>
                      </a:cubicBezTo>
                      <a:cubicBezTo>
                        <a:pt x="43" y="96"/>
                        <a:pt x="43" y="94"/>
                        <a:pt x="43" y="94"/>
                      </a:cubicBezTo>
                      <a:cubicBezTo>
                        <a:pt x="44" y="93"/>
                        <a:pt x="45" y="92"/>
                        <a:pt x="43" y="91"/>
                      </a:cubicBezTo>
                      <a:cubicBezTo>
                        <a:pt x="42" y="90"/>
                        <a:pt x="38" y="91"/>
                        <a:pt x="37" y="89"/>
                      </a:cubicBezTo>
                      <a:cubicBezTo>
                        <a:pt x="38" y="90"/>
                        <a:pt x="40" y="89"/>
                        <a:pt x="41" y="89"/>
                      </a:cubicBezTo>
                      <a:cubicBezTo>
                        <a:pt x="42" y="88"/>
                        <a:pt x="42" y="87"/>
                        <a:pt x="40" y="87"/>
                      </a:cubicBezTo>
                      <a:cubicBezTo>
                        <a:pt x="40" y="85"/>
                        <a:pt x="40" y="83"/>
                        <a:pt x="38" y="82"/>
                      </a:cubicBezTo>
                      <a:cubicBezTo>
                        <a:pt x="36" y="81"/>
                        <a:pt x="35" y="81"/>
                        <a:pt x="34" y="79"/>
                      </a:cubicBezTo>
                      <a:cubicBezTo>
                        <a:pt x="33" y="76"/>
                        <a:pt x="32" y="73"/>
                        <a:pt x="32" y="71"/>
                      </a:cubicBezTo>
                      <a:cubicBezTo>
                        <a:pt x="32" y="67"/>
                        <a:pt x="33" y="67"/>
                        <a:pt x="35" y="66"/>
                      </a:cubicBezTo>
                      <a:cubicBezTo>
                        <a:pt x="34" y="65"/>
                        <a:pt x="35" y="63"/>
                        <a:pt x="35" y="62"/>
                      </a:cubicBezTo>
                      <a:cubicBezTo>
                        <a:pt x="36" y="62"/>
                        <a:pt x="37" y="62"/>
                        <a:pt x="38" y="63"/>
                      </a:cubicBezTo>
                      <a:cubicBezTo>
                        <a:pt x="39" y="61"/>
                        <a:pt x="37" y="60"/>
                        <a:pt x="37" y="59"/>
                      </a:cubicBezTo>
                      <a:cubicBezTo>
                        <a:pt x="36" y="57"/>
                        <a:pt x="38" y="56"/>
                        <a:pt x="40" y="56"/>
                      </a:cubicBezTo>
                      <a:cubicBezTo>
                        <a:pt x="36" y="57"/>
                        <a:pt x="32" y="58"/>
                        <a:pt x="28" y="58"/>
                      </a:cubicBezTo>
                      <a:cubicBezTo>
                        <a:pt x="26" y="59"/>
                        <a:pt x="24" y="59"/>
                        <a:pt x="22" y="59"/>
                      </a:cubicBezTo>
                      <a:cubicBezTo>
                        <a:pt x="20" y="59"/>
                        <a:pt x="18" y="58"/>
                        <a:pt x="16" y="58"/>
                      </a:cubicBezTo>
                      <a:cubicBezTo>
                        <a:pt x="15" y="58"/>
                        <a:pt x="13" y="58"/>
                        <a:pt x="11" y="59"/>
                      </a:cubicBezTo>
                      <a:cubicBezTo>
                        <a:pt x="10" y="60"/>
                        <a:pt x="14" y="65"/>
                        <a:pt x="11" y="65"/>
                      </a:cubicBezTo>
                      <a:cubicBezTo>
                        <a:pt x="10" y="64"/>
                        <a:pt x="9" y="63"/>
                        <a:pt x="8" y="63"/>
                      </a:cubicBezTo>
                      <a:cubicBezTo>
                        <a:pt x="7" y="62"/>
                        <a:pt x="7" y="61"/>
                        <a:pt x="7" y="60"/>
                      </a:cubicBezTo>
                      <a:cubicBezTo>
                        <a:pt x="6" y="58"/>
                        <a:pt x="2" y="56"/>
                        <a:pt x="5" y="55"/>
                      </a:cubicBezTo>
                      <a:cubicBezTo>
                        <a:pt x="6" y="54"/>
                        <a:pt x="7" y="51"/>
                        <a:pt x="7" y="50"/>
                      </a:cubicBezTo>
                      <a:cubicBezTo>
                        <a:pt x="7" y="49"/>
                        <a:pt x="9" y="46"/>
                        <a:pt x="10" y="46"/>
                      </a:cubicBezTo>
                      <a:cubicBezTo>
                        <a:pt x="9" y="45"/>
                        <a:pt x="7" y="45"/>
                        <a:pt x="7" y="44"/>
                      </a:cubicBezTo>
                      <a:cubicBezTo>
                        <a:pt x="10" y="43"/>
                        <a:pt x="12" y="44"/>
                        <a:pt x="14" y="43"/>
                      </a:cubicBezTo>
                      <a:cubicBezTo>
                        <a:pt x="17" y="42"/>
                        <a:pt x="19" y="42"/>
                        <a:pt x="21" y="39"/>
                      </a:cubicBezTo>
                      <a:cubicBezTo>
                        <a:pt x="22" y="38"/>
                        <a:pt x="21" y="41"/>
                        <a:pt x="22" y="39"/>
                      </a:cubicBezTo>
                      <a:cubicBezTo>
                        <a:pt x="23" y="38"/>
                        <a:pt x="24" y="36"/>
                        <a:pt x="25" y="35"/>
                      </a:cubicBezTo>
                      <a:cubicBezTo>
                        <a:pt x="25" y="32"/>
                        <a:pt x="24" y="29"/>
                        <a:pt x="23" y="26"/>
                      </a:cubicBezTo>
                      <a:cubicBezTo>
                        <a:pt x="22" y="27"/>
                        <a:pt x="21" y="23"/>
                        <a:pt x="21" y="22"/>
                      </a:cubicBezTo>
                      <a:cubicBezTo>
                        <a:pt x="21" y="19"/>
                        <a:pt x="20" y="15"/>
                        <a:pt x="23" y="14"/>
                      </a:cubicBezTo>
                      <a:cubicBezTo>
                        <a:pt x="28" y="11"/>
                        <a:pt x="32" y="19"/>
                        <a:pt x="34" y="22"/>
                      </a:cubicBezTo>
                      <a:cubicBezTo>
                        <a:pt x="38" y="28"/>
                        <a:pt x="46" y="28"/>
                        <a:pt x="53" y="26"/>
                      </a:cubicBezTo>
                      <a:cubicBezTo>
                        <a:pt x="55" y="26"/>
                        <a:pt x="57" y="25"/>
                        <a:pt x="59" y="25"/>
                      </a:cubicBezTo>
                      <a:cubicBezTo>
                        <a:pt x="61" y="25"/>
                        <a:pt x="64" y="25"/>
                        <a:pt x="66" y="26"/>
                      </a:cubicBezTo>
                      <a:cubicBezTo>
                        <a:pt x="68" y="26"/>
                        <a:pt x="72" y="24"/>
                        <a:pt x="74" y="27"/>
                      </a:cubicBezTo>
                      <a:cubicBezTo>
                        <a:pt x="75" y="25"/>
                        <a:pt x="79" y="25"/>
                        <a:pt x="81" y="25"/>
                      </a:cubicBezTo>
                      <a:cubicBezTo>
                        <a:pt x="84" y="25"/>
                        <a:pt x="88" y="24"/>
                        <a:pt x="91" y="23"/>
                      </a:cubicBezTo>
                      <a:cubicBezTo>
                        <a:pt x="94" y="21"/>
                        <a:pt x="95" y="19"/>
                        <a:pt x="97" y="16"/>
                      </a:cubicBezTo>
                      <a:cubicBezTo>
                        <a:pt x="97" y="15"/>
                        <a:pt x="98" y="14"/>
                        <a:pt x="99" y="12"/>
                      </a:cubicBezTo>
                      <a:cubicBezTo>
                        <a:pt x="100" y="11"/>
                        <a:pt x="100" y="9"/>
                        <a:pt x="100" y="8"/>
                      </a:cubicBezTo>
                      <a:cubicBezTo>
                        <a:pt x="103" y="3"/>
                        <a:pt x="109" y="4"/>
                        <a:pt x="114" y="4"/>
                      </a:cubicBezTo>
                      <a:cubicBezTo>
                        <a:pt x="116" y="4"/>
                        <a:pt x="119" y="3"/>
                        <a:pt x="122" y="2"/>
                      </a:cubicBezTo>
                      <a:cubicBezTo>
                        <a:pt x="123" y="2"/>
                        <a:pt x="127" y="0"/>
                        <a:pt x="128" y="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4" name="Freeform 54"/>
                <p:cNvSpPr>
                  <a:spLocks/>
                </p:cNvSpPr>
                <p:nvPr/>
              </p:nvSpPr>
              <p:spPr bwMode="auto">
                <a:xfrm>
                  <a:off x="4492625" y="2227263"/>
                  <a:ext cx="1352550" cy="1057275"/>
                </a:xfrm>
                <a:custGeom>
                  <a:avLst/>
                  <a:gdLst/>
                  <a:ahLst/>
                  <a:cxnLst>
                    <a:cxn ang="0">
                      <a:pos x="79" y="3"/>
                    </a:cxn>
                    <a:cxn ang="0">
                      <a:pos x="95" y="6"/>
                    </a:cxn>
                    <a:cxn ang="0">
                      <a:pos x="108" y="12"/>
                    </a:cxn>
                    <a:cxn ang="0">
                      <a:pos x="117" y="11"/>
                    </a:cxn>
                    <a:cxn ang="0">
                      <a:pos x="124" y="12"/>
                    </a:cxn>
                    <a:cxn ang="0">
                      <a:pos x="143" y="13"/>
                    </a:cxn>
                    <a:cxn ang="0">
                      <a:pos x="151" y="14"/>
                    </a:cxn>
                    <a:cxn ang="0">
                      <a:pos x="153" y="20"/>
                    </a:cxn>
                    <a:cxn ang="0">
                      <a:pos x="152" y="29"/>
                    </a:cxn>
                    <a:cxn ang="0">
                      <a:pos x="153" y="38"/>
                    </a:cxn>
                    <a:cxn ang="0">
                      <a:pos x="154" y="45"/>
                    </a:cxn>
                    <a:cxn ang="0">
                      <a:pos x="153" y="52"/>
                    </a:cxn>
                    <a:cxn ang="0">
                      <a:pos x="152" y="70"/>
                    </a:cxn>
                    <a:cxn ang="0">
                      <a:pos x="146" y="87"/>
                    </a:cxn>
                    <a:cxn ang="0">
                      <a:pos x="138" y="102"/>
                    </a:cxn>
                    <a:cxn ang="0">
                      <a:pos x="134" y="108"/>
                    </a:cxn>
                    <a:cxn ang="0">
                      <a:pos x="134" y="114"/>
                    </a:cxn>
                    <a:cxn ang="0">
                      <a:pos x="124" y="120"/>
                    </a:cxn>
                    <a:cxn ang="0">
                      <a:pos x="117" y="117"/>
                    </a:cxn>
                    <a:cxn ang="0">
                      <a:pos x="109" y="117"/>
                    </a:cxn>
                    <a:cxn ang="0">
                      <a:pos x="90" y="118"/>
                    </a:cxn>
                    <a:cxn ang="0">
                      <a:pos x="79" y="117"/>
                    </a:cxn>
                    <a:cxn ang="0">
                      <a:pos x="74" y="118"/>
                    </a:cxn>
                    <a:cxn ang="0">
                      <a:pos x="71" y="118"/>
                    </a:cxn>
                    <a:cxn ang="0">
                      <a:pos x="66" y="118"/>
                    </a:cxn>
                    <a:cxn ang="0">
                      <a:pos x="56" y="117"/>
                    </a:cxn>
                    <a:cxn ang="0">
                      <a:pos x="53" y="117"/>
                    </a:cxn>
                    <a:cxn ang="0">
                      <a:pos x="48" y="116"/>
                    </a:cxn>
                    <a:cxn ang="0">
                      <a:pos x="45" y="115"/>
                    </a:cxn>
                    <a:cxn ang="0">
                      <a:pos x="42" y="116"/>
                    </a:cxn>
                    <a:cxn ang="0">
                      <a:pos x="38" y="109"/>
                    </a:cxn>
                    <a:cxn ang="0">
                      <a:pos x="44" y="102"/>
                    </a:cxn>
                    <a:cxn ang="0">
                      <a:pos x="48" y="91"/>
                    </a:cxn>
                    <a:cxn ang="0">
                      <a:pos x="50" y="86"/>
                    </a:cxn>
                    <a:cxn ang="0">
                      <a:pos x="49" y="85"/>
                    </a:cxn>
                    <a:cxn ang="0">
                      <a:pos x="44" y="80"/>
                    </a:cxn>
                    <a:cxn ang="0">
                      <a:pos x="38" y="74"/>
                    </a:cxn>
                    <a:cxn ang="0">
                      <a:pos x="36" y="71"/>
                    </a:cxn>
                    <a:cxn ang="0">
                      <a:pos x="34" y="71"/>
                    </a:cxn>
                    <a:cxn ang="0">
                      <a:pos x="32" y="67"/>
                    </a:cxn>
                    <a:cxn ang="0">
                      <a:pos x="31" y="65"/>
                    </a:cxn>
                    <a:cxn ang="0">
                      <a:pos x="31" y="63"/>
                    </a:cxn>
                    <a:cxn ang="0">
                      <a:pos x="30" y="61"/>
                    </a:cxn>
                    <a:cxn ang="0">
                      <a:pos x="28" y="57"/>
                    </a:cxn>
                    <a:cxn ang="0">
                      <a:pos x="20" y="50"/>
                    </a:cxn>
                    <a:cxn ang="0">
                      <a:pos x="0" y="43"/>
                    </a:cxn>
                    <a:cxn ang="0">
                      <a:pos x="3" y="35"/>
                    </a:cxn>
                    <a:cxn ang="0">
                      <a:pos x="8" y="29"/>
                    </a:cxn>
                    <a:cxn ang="0">
                      <a:pos x="9" y="28"/>
                    </a:cxn>
                    <a:cxn ang="0">
                      <a:pos x="15" y="23"/>
                    </a:cxn>
                    <a:cxn ang="0">
                      <a:pos x="18" y="16"/>
                    </a:cxn>
                    <a:cxn ang="0">
                      <a:pos x="19" y="7"/>
                    </a:cxn>
                    <a:cxn ang="0">
                      <a:pos x="34" y="10"/>
                    </a:cxn>
                    <a:cxn ang="0">
                      <a:pos x="48" y="6"/>
                    </a:cxn>
                    <a:cxn ang="0">
                      <a:pos x="56" y="6"/>
                    </a:cxn>
                    <a:cxn ang="0">
                      <a:pos x="63" y="3"/>
                    </a:cxn>
                    <a:cxn ang="0">
                      <a:pos x="79" y="3"/>
                    </a:cxn>
                  </a:cxnLst>
                  <a:rect l="0" t="0" r="r" b="b"/>
                  <a:pathLst>
                    <a:path w="155" h="121">
                      <a:moveTo>
                        <a:pt x="79" y="3"/>
                      </a:moveTo>
                      <a:cubicBezTo>
                        <a:pt x="84" y="3"/>
                        <a:pt x="90" y="3"/>
                        <a:pt x="95" y="6"/>
                      </a:cubicBezTo>
                      <a:cubicBezTo>
                        <a:pt x="99" y="8"/>
                        <a:pt x="103" y="12"/>
                        <a:pt x="108" y="12"/>
                      </a:cubicBezTo>
                      <a:cubicBezTo>
                        <a:pt x="111" y="13"/>
                        <a:pt x="114" y="12"/>
                        <a:pt x="117" y="11"/>
                      </a:cubicBezTo>
                      <a:cubicBezTo>
                        <a:pt x="119" y="10"/>
                        <a:pt x="122" y="11"/>
                        <a:pt x="124" y="12"/>
                      </a:cubicBezTo>
                      <a:cubicBezTo>
                        <a:pt x="130" y="13"/>
                        <a:pt x="137" y="12"/>
                        <a:pt x="143" y="13"/>
                      </a:cubicBezTo>
                      <a:cubicBezTo>
                        <a:pt x="146" y="14"/>
                        <a:pt x="148" y="14"/>
                        <a:pt x="151" y="14"/>
                      </a:cubicBezTo>
                      <a:cubicBezTo>
                        <a:pt x="153" y="14"/>
                        <a:pt x="153" y="19"/>
                        <a:pt x="153" y="20"/>
                      </a:cubicBezTo>
                      <a:cubicBezTo>
                        <a:pt x="153" y="23"/>
                        <a:pt x="152" y="26"/>
                        <a:pt x="152" y="29"/>
                      </a:cubicBezTo>
                      <a:cubicBezTo>
                        <a:pt x="152" y="32"/>
                        <a:pt x="152" y="35"/>
                        <a:pt x="153" y="38"/>
                      </a:cubicBezTo>
                      <a:cubicBezTo>
                        <a:pt x="153" y="40"/>
                        <a:pt x="155" y="42"/>
                        <a:pt x="154" y="45"/>
                      </a:cubicBezTo>
                      <a:cubicBezTo>
                        <a:pt x="154" y="47"/>
                        <a:pt x="153" y="50"/>
                        <a:pt x="153" y="52"/>
                      </a:cubicBezTo>
                      <a:cubicBezTo>
                        <a:pt x="152" y="58"/>
                        <a:pt x="153" y="64"/>
                        <a:pt x="152" y="70"/>
                      </a:cubicBezTo>
                      <a:cubicBezTo>
                        <a:pt x="151" y="76"/>
                        <a:pt x="148" y="81"/>
                        <a:pt x="146" y="87"/>
                      </a:cubicBezTo>
                      <a:cubicBezTo>
                        <a:pt x="143" y="92"/>
                        <a:pt x="142" y="97"/>
                        <a:pt x="138" y="102"/>
                      </a:cubicBezTo>
                      <a:cubicBezTo>
                        <a:pt x="136" y="104"/>
                        <a:pt x="135" y="106"/>
                        <a:pt x="134" y="108"/>
                      </a:cubicBezTo>
                      <a:cubicBezTo>
                        <a:pt x="133" y="111"/>
                        <a:pt x="133" y="112"/>
                        <a:pt x="134" y="114"/>
                      </a:cubicBezTo>
                      <a:cubicBezTo>
                        <a:pt x="136" y="119"/>
                        <a:pt x="127" y="121"/>
                        <a:pt x="124" y="120"/>
                      </a:cubicBezTo>
                      <a:cubicBezTo>
                        <a:pt x="122" y="119"/>
                        <a:pt x="120" y="117"/>
                        <a:pt x="117" y="117"/>
                      </a:cubicBezTo>
                      <a:cubicBezTo>
                        <a:pt x="115" y="116"/>
                        <a:pt x="112" y="117"/>
                        <a:pt x="109" y="117"/>
                      </a:cubicBezTo>
                      <a:cubicBezTo>
                        <a:pt x="103" y="117"/>
                        <a:pt x="96" y="118"/>
                        <a:pt x="90" y="118"/>
                      </a:cubicBezTo>
                      <a:cubicBezTo>
                        <a:pt x="89" y="117"/>
                        <a:pt x="81" y="116"/>
                        <a:pt x="79" y="117"/>
                      </a:cubicBezTo>
                      <a:cubicBezTo>
                        <a:pt x="79" y="118"/>
                        <a:pt x="75" y="119"/>
                        <a:pt x="74" y="118"/>
                      </a:cubicBezTo>
                      <a:cubicBezTo>
                        <a:pt x="73" y="118"/>
                        <a:pt x="72" y="118"/>
                        <a:pt x="71" y="118"/>
                      </a:cubicBezTo>
                      <a:cubicBezTo>
                        <a:pt x="69" y="119"/>
                        <a:pt x="68" y="118"/>
                        <a:pt x="66" y="118"/>
                      </a:cubicBezTo>
                      <a:cubicBezTo>
                        <a:pt x="63" y="118"/>
                        <a:pt x="59" y="119"/>
                        <a:pt x="56" y="117"/>
                      </a:cubicBezTo>
                      <a:cubicBezTo>
                        <a:pt x="54" y="116"/>
                        <a:pt x="55" y="117"/>
                        <a:pt x="53" y="117"/>
                      </a:cubicBezTo>
                      <a:cubicBezTo>
                        <a:pt x="51" y="117"/>
                        <a:pt x="50" y="116"/>
                        <a:pt x="48" y="116"/>
                      </a:cubicBezTo>
                      <a:cubicBezTo>
                        <a:pt x="47" y="115"/>
                        <a:pt x="46" y="115"/>
                        <a:pt x="45" y="115"/>
                      </a:cubicBezTo>
                      <a:cubicBezTo>
                        <a:pt x="44" y="116"/>
                        <a:pt x="43" y="116"/>
                        <a:pt x="42" y="116"/>
                      </a:cubicBezTo>
                      <a:cubicBezTo>
                        <a:pt x="40" y="114"/>
                        <a:pt x="39" y="111"/>
                        <a:pt x="38" y="109"/>
                      </a:cubicBezTo>
                      <a:cubicBezTo>
                        <a:pt x="40" y="108"/>
                        <a:pt x="42" y="104"/>
                        <a:pt x="44" y="102"/>
                      </a:cubicBezTo>
                      <a:cubicBezTo>
                        <a:pt x="46" y="99"/>
                        <a:pt x="47" y="95"/>
                        <a:pt x="48" y="91"/>
                      </a:cubicBezTo>
                      <a:cubicBezTo>
                        <a:pt x="49" y="90"/>
                        <a:pt x="49" y="88"/>
                        <a:pt x="50" y="86"/>
                      </a:cubicBezTo>
                      <a:cubicBezTo>
                        <a:pt x="51" y="85"/>
                        <a:pt x="50" y="85"/>
                        <a:pt x="49" y="85"/>
                      </a:cubicBezTo>
                      <a:cubicBezTo>
                        <a:pt x="46" y="84"/>
                        <a:pt x="46" y="81"/>
                        <a:pt x="44" y="80"/>
                      </a:cubicBezTo>
                      <a:cubicBezTo>
                        <a:pt x="42" y="78"/>
                        <a:pt x="39" y="76"/>
                        <a:pt x="38" y="74"/>
                      </a:cubicBezTo>
                      <a:cubicBezTo>
                        <a:pt x="38" y="72"/>
                        <a:pt x="37" y="71"/>
                        <a:pt x="36" y="71"/>
                      </a:cubicBezTo>
                      <a:cubicBezTo>
                        <a:pt x="35" y="71"/>
                        <a:pt x="34" y="72"/>
                        <a:pt x="34" y="71"/>
                      </a:cubicBezTo>
                      <a:cubicBezTo>
                        <a:pt x="33" y="70"/>
                        <a:pt x="33" y="67"/>
                        <a:pt x="32" y="67"/>
                      </a:cubicBezTo>
                      <a:cubicBezTo>
                        <a:pt x="30" y="67"/>
                        <a:pt x="31" y="66"/>
                        <a:pt x="31" y="65"/>
                      </a:cubicBezTo>
                      <a:cubicBezTo>
                        <a:pt x="30" y="63"/>
                        <a:pt x="30" y="64"/>
                        <a:pt x="31" y="63"/>
                      </a:cubicBezTo>
                      <a:cubicBezTo>
                        <a:pt x="32" y="62"/>
                        <a:pt x="31" y="60"/>
                        <a:pt x="30" y="61"/>
                      </a:cubicBezTo>
                      <a:cubicBezTo>
                        <a:pt x="30" y="60"/>
                        <a:pt x="30" y="57"/>
                        <a:pt x="28" y="57"/>
                      </a:cubicBezTo>
                      <a:cubicBezTo>
                        <a:pt x="30" y="53"/>
                        <a:pt x="23" y="51"/>
                        <a:pt x="20" y="50"/>
                      </a:cubicBezTo>
                      <a:cubicBezTo>
                        <a:pt x="13" y="48"/>
                        <a:pt x="7" y="46"/>
                        <a:pt x="0" y="43"/>
                      </a:cubicBezTo>
                      <a:cubicBezTo>
                        <a:pt x="1" y="41"/>
                        <a:pt x="2" y="38"/>
                        <a:pt x="3" y="35"/>
                      </a:cubicBezTo>
                      <a:cubicBezTo>
                        <a:pt x="4" y="34"/>
                        <a:pt x="9" y="32"/>
                        <a:pt x="8" y="29"/>
                      </a:cubicBezTo>
                      <a:cubicBezTo>
                        <a:pt x="9" y="30"/>
                        <a:pt x="9" y="30"/>
                        <a:pt x="9" y="28"/>
                      </a:cubicBezTo>
                      <a:cubicBezTo>
                        <a:pt x="12" y="30"/>
                        <a:pt x="14" y="25"/>
                        <a:pt x="15" y="23"/>
                      </a:cubicBezTo>
                      <a:cubicBezTo>
                        <a:pt x="16" y="20"/>
                        <a:pt x="18" y="18"/>
                        <a:pt x="18" y="16"/>
                      </a:cubicBezTo>
                      <a:cubicBezTo>
                        <a:pt x="19" y="13"/>
                        <a:pt x="19" y="10"/>
                        <a:pt x="19" y="7"/>
                      </a:cubicBezTo>
                      <a:cubicBezTo>
                        <a:pt x="24" y="9"/>
                        <a:pt x="29" y="12"/>
                        <a:pt x="34" y="10"/>
                      </a:cubicBezTo>
                      <a:cubicBezTo>
                        <a:pt x="39" y="9"/>
                        <a:pt x="43" y="6"/>
                        <a:pt x="48" y="6"/>
                      </a:cubicBezTo>
                      <a:cubicBezTo>
                        <a:pt x="51" y="6"/>
                        <a:pt x="53" y="6"/>
                        <a:pt x="56" y="6"/>
                      </a:cubicBezTo>
                      <a:cubicBezTo>
                        <a:pt x="58" y="5"/>
                        <a:pt x="61" y="4"/>
                        <a:pt x="63" y="3"/>
                      </a:cubicBezTo>
                      <a:cubicBezTo>
                        <a:pt x="68" y="0"/>
                        <a:pt x="73" y="2"/>
                        <a:pt x="79" y="3"/>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5" name="Freeform 58"/>
                <p:cNvSpPr>
                  <a:spLocks/>
                </p:cNvSpPr>
                <p:nvPr/>
              </p:nvSpPr>
              <p:spPr bwMode="auto">
                <a:xfrm>
                  <a:off x="4781550" y="5527675"/>
                  <a:ext cx="1265238" cy="1676400"/>
                </a:xfrm>
                <a:custGeom>
                  <a:avLst/>
                  <a:gdLst/>
                  <a:ahLst/>
                  <a:cxnLst>
                    <a:cxn ang="0">
                      <a:pos x="51" y="1"/>
                    </a:cxn>
                    <a:cxn ang="0">
                      <a:pos x="63" y="5"/>
                    </a:cxn>
                    <a:cxn ang="0">
                      <a:pos x="71" y="11"/>
                    </a:cxn>
                    <a:cxn ang="0">
                      <a:pos x="78" y="23"/>
                    </a:cxn>
                    <a:cxn ang="0">
                      <a:pos x="86" y="33"/>
                    </a:cxn>
                    <a:cxn ang="0">
                      <a:pos x="95" y="34"/>
                    </a:cxn>
                    <a:cxn ang="0">
                      <a:pos x="99" y="43"/>
                    </a:cxn>
                    <a:cxn ang="0">
                      <a:pos x="107" y="51"/>
                    </a:cxn>
                    <a:cxn ang="0">
                      <a:pos x="114" y="62"/>
                    </a:cxn>
                    <a:cxn ang="0">
                      <a:pos x="119" y="69"/>
                    </a:cxn>
                    <a:cxn ang="0">
                      <a:pos x="120" y="79"/>
                    </a:cxn>
                    <a:cxn ang="0">
                      <a:pos x="125" y="86"/>
                    </a:cxn>
                    <a:cxn ang="0">
                      <a:pos x="140" y="113"/>
                    </a:cxn>
                    <a:cxn ang="0">
                      <a:pos x="144" y="128"/>
                    </a:cxn>
                    <a:cxn ang="0">
                      <a:pos x="139" y="127"/>
                    </a:cxn>
                    <a:cxn ang="0">
                      <a:pos x="129" y="129"/>
                    </a:cxn>
                    <a:cxn ang="0">
                      <a:pos x="122" y="117"/>
                    </a:cxn>
                    <a:cxn ang="0">
                      <a:pos x="110" y="117"/>
                    </a:cxn>
                    <a:cxn ang="0">
                      <a:pos x="102" y="124"/>
                    </a:cxn>
                    <a:cxn ang="0">
                      <a:pos x="100" y="136"/>
                    </a:cxn>
                    <a:cxn ang="0">
                      <a:pos x="94" y="141"/>
                    </a:cxn>
                    <a:cxn ang="0">
                      <a:pos x="85" y="146"/>
                    </a:cxn>
                    <a:cxn ang="0">
                      <a:pos x="75" y="144"/>
                    </a:cxn>
                    <a:cxn ang="0">
                      <a:pos x="69" y="151"/>
                    </a:cxn>
                    <a:cxn ang="0">
                      <a:pos x="65" y="162"/>
                    </a:cxn>
                    <a:cxn ang="0">
                      <a:pos x="63" y="168"/>
                    </a:cxn>
                    <a:cxn ang="0">
                      <a:pos x="58" y="171"/>
                    </a:cxn>
                    <a:cxn ang="0">
                      <a:pos x="51" y="180"/>
                    </a:cxn>
                    <a:cxn ang="0">
                      <a:pos x="41" y="188"/>
                    </a:cxn>
                    <a:cxn ang="0">
                      <a:pos x="32" y="188"/>
                    </a:cxn>
                    <a:cxn ang="0">
                      <a:pos x="28" y="179"/>
                    </a:cxn>
                    <a:cxn ang="0">
                      <a:pos x="22" y="172"/>
                    </a:cxn>
                    <a:cxn ang="0">
                      <a:pos x="12" y="173"/>
                    </a:cxn>
                    <a:cxn ang="0">
                      <a:pos x="5" y="170"/>
                    </a:cxn>
                    <a:cxn ang="0">
                      <a:pos x="7" y="165"/>
                    </a:cxn>
                    <a:cxn ang="0">
                      <a:pos x="4" y="157"/>
                    </a:cxn>
                    <a:cxn ang="0">
                      <a:pos x="1" y="146"/>
                    </a:cxn>
                    <a:cxn ang="0">
                      <a:pos x="10" y="142"/>
                    </a:cxn>
                    <a:cxn ang="0">
                      <a:pos x="11" y="133"/>
                    </a:cxn>
                    <a:cxn ang="0">
                      <a:pos x="13" y="123"/>
                    </a:cxn>
                    <a:cxn ang="0">
                      <a:pos x="15" y="118"/>
                    </a:cxn>
                    <a:cxn ang="0">
                      <a:pos x="25" y="111"/>
                    </a:cxn>
                    <a:cxn ang="0">
                      <a:pos x="28" y="107"/>
                    </a:cxn>
                    <a:cxn ang="0">
                      <a:pos x="30" y="110"/>
                    </a:cxn>
                    <a:cxn ang="0">
                      <a:pos x="38" y="102"/>
                    </a:cxn>
                    <a:cxn ang="0">
                      <a:pos x="34" y="92"/>
                    </a:cxn>
                    <a:cxn ang="0">
                      <a:pos x="33" y="89"/>
                    </a:cxn>
                    <a:cxn ang="0">
                      <a:pos x="32" y="81"/>
                    </a:cxn>
                    <a:cxn ang="0">
                      <a:pos x="26" y="58"/>
                    </a:cxn>
                    <a:cxn ang="0">
                      <a:pos x="25" y="52"/>
                    </a:cxn>
                    <a:cxn ang="0">
                      <a:pos x="22" y="46"/>
                    </a:cxn>
                    <a:cxn ang="0">
                      <a:pos x="28" y="40"/>
                    </a:cxn>
                    <a:cxn ang="0">
                      <a:pos x="29" y="35"/>
                    </a:cxn>
                    <a:cxn ang="0">
                      <a:pos x="23" y="21"/>
                    </a:cxn>
                    <a:cxn ang="0">
                      <a:pos x="27" y="16"/>
                    </a:cxn>
                    <a:cxn ang="0">
                      <a:pos x="31" y="12"/>
                    </a:cxn>
                    <a:cxn ang="0">
                      <a:pos x="43" y="0"/>
                    </a:cxn>
                  </a:cxnLst>
                  <a:rect l="0" t="0" r="r" b="b"/>
                  <a:pathLst>
                    <a:path w="145" h="192">
                      <a:moveTo>
                        <a:pt x="43" y="0"/>
                      </a:moveTo>
                      <a:cubicBezTo>
                        <a:pt x="45" y="1"/>
                        <a:pt x="48" y="1"/>
                        <a:pt x="51" y="1"/>
                      </a:cubicBezTo>
                      <a:cubicBezTo>
                        <a:pt x="53" y="0"/>
                        <a:pt x="56" y="0"/>
                        <a:pt x="58" y="1"/>
                      </a:cubicBezTo>
                      <a:cubicBezTo>
                        <a:pt x="60" y="2"/>
                        <a:pt x="61" y="4"/>
                        <a:pt x="63" y="5"/>
                      </a:cubicBezTo>
                      <a:cubicBezTo>
                        <a:pt x="65" y="5"/>
                        <a:pt x="67" y="4"/>
                        <a:pt x="70" y="4"/>
                      </a:cubicBezTo>
                      <a:cubicBezTo>
                        <a:pt x="68" y="7"/>
                        <a:pt x="67" y="10"/>
                        <a:pt x="71" y="11"/>
                      </a:cubicBezTo>
                      <a:cubicBezTo>
                        <a:pt x="75" y="13"/>
                        <a:pt x="74" y="15"/>
                        <a:pt x="75" y="19"/>
                      </a:cubicBezTo>
                      <a:cubicBezTo>
                        <a:pt x="75" y="21"/>
                        <a:pt x="77" y="22"/>
                        <a:pt x="78" y="23"/>
                      </a:cubicBezTo>
                      <a:cubicBezTo>
                        <a:pt x="79" y="25"/>
                        <a:pt x="79" y="26"/>
                        <a:pt x="81" y="27"/>
                      </a:cubicBezTo>
                      <a:cubicBezTo>
                        <a:pt x="82" y="28"/>
                        <a:pt x="88" y="30"/>
                        <a:pt x="86" y="33"/>
                      </a:cubicBezTo>
                      <a:cubicBezTo>
                        <a:pt x="90" y="32"/>
                        <a:pt x="91" y="27"/>
                        <a:pt x="94" y="31"/>
                      </a:cubicBezTo>
                      <a:cubicBezTo>
                        <a:pt x="95" y="31"/>
                        <a:pt x="94" y="35"/>
                        <a:pt x="95" y="34"/>
                      </a:cubicBezTo>
                      <a:cubicBezTo>
                        <a:pt x="95" y="37"/>
                        <a:pt x="91" y="40"/>
                        <a:pt x="96" y="40"/>
                      </a:cubicBezTo>
                      <a:cubicBezTo>
                        <a:pt x="98" y="41"/>
                        <a:pt x="98" y="42"/>
                        <a:pt x="99" y="43"/>
                      </a:cubicBezTo>
                      <a:cubicBezTo>
                        <a:pt x="100" y="43"/>
                        <a:pt x="101" y="45"/>
                        <a:pt x="103" y="46"/>
                      </a:cubicBezTo>
                      <a:cubicBezTo>
                        <a:pt x="106" y="47"/>
                        <a:pt x="108" y="46"/>
                        <a:pt x="107" y="51"/>
                      </a:cubicBezTo>
                      <a:cubicBezTo>
                        <a:pt x="107" y="55"/>
                        <a:pt x="108" y="59"/>
                        <a:pt x="108" y="63"/>
                      </a:cubicBezTo>
                      <a:cubicBezTo>
                        <a:pt x="110" y="63"/>
                        <a:pt x="112" y="63"/>
                        <a:pt x="114" y="62"/>
                      </a:cubicBezTo>
                      <a:cubicBezTo>
                        <a:pt x="116" y="62"/>
                        <a:pt x="116" y="58"/>
                        <a:pt x="117" y="61"/>
                      </a:cubicBezTo>
                      <a:cubicBezTo>
                        <a:pt x="118" y="64"/>
                        <a:pt x="118" y="67"/>
                        <a:pt x="119" y="69"/>
                      </a:cubicBezTo>
                      <a:cubicBezTo>
                        <a:pt x="120" y="71"/>
                        <a:pt x="120" y="73"/>
                        <a:pt x="120" y="75"/>
                      </a:cubicBezTo>
                      <a:cubicBezTo>
                        <a:pt x="120" y="77"/>
                        <a:pt x="119" y="77"/>
                        <a:pt x="120" y="79"/>
                      </a:cubicBezTo>
                      <a:cubicBezTo>
                        <a:pt x="122" y="78"/>
                        <a:pt x="122" y="80"/>
                        <a:pt x="123" y="81"/>
                      </a:cubicBezTo>
                      <a:cubicBezTo>
                        <a:pt x="124" y="83"/>
                        <a:pt x="124" y="84"/>
                        <a:pt x="125" y="86"/>
                      </a:cubicBezTo>
                      <a:cubicBezTo>
                        <a:pt x="127" y="89"/>
                        <a:pt x="130" y="90"/>
                        <a:pt x="133" y="92"/>
                      </a:cubicBezTo>
                      <a:cubicBezTo>
                        <a:pt x="138" y="97"/>
                        <a:pt x="139" y="106"/>
                        <a:pt x="140" y="113"/>
                      </a:cubicBezTo>
                      <a:cubicBezTo>
                        <a:pt x="141" y="116"/>
                        <a:pt x="141" y="122"/>
                        <a:pt x="143" y="124"/>
                      </a:cubicBezTo>
                      <a:cubicBezTo>
                        <a:pt x="145" y="126"/>
                        <a:pt x="145" y="126"/>
                        <a:pt x="144" y="128"/>
                      </a:cubicBezTo>
                      <a:cubicBezTo>
                        <a:pt x="144" y="129"/>
                        <a:pt x="143" y="131"/>
                        <a:pt x="142" y="130"/>
                      </a:cubicBezTo>
                      <a:cubicBezTo>
                        <a:pt x="141" y="129"/>
                        <a:pt x="140" y="128"/>
                        <a:pt x="139" y="127"/>
                      </a:cubicBezTo>
                      <a:cubicBezTo>
                        <a:pt x="138" y="126"/>
                        <a:pt x="137" y="125"/>
                        <a:pt x="136" y="124"/>
                      </a:cubicBezTo>
                      <a:cubicBezTo>
                        <a:pt x="134" y="120"/>
                        <a:pt x="130" y="127"/>
                        <a:pt x="129" y="129"/>
                      </a:cubicBezTo>
                      <a:cubicBezTo>
                        <a:pt x="128" y="127"/>
                        <a:pt x="126" y="125"/>
                        <a:pt x="125" y="123"/>
                      </a:cubicBezTo>
                      <a:cubicBezTo>
                        <a:pt x="124" y="121"/>
                        <a:pt x="124" y="118"/>
                        <a:pt x="122" y="117"/>
                      </a:cubicBezTo>
                      <a:cubicBezTo>
                        <a:pt x="120" y="117"/>
                        <a:pt x="118" y="118"/>
                        <a:pt x="116" y="118"/>
                      </a:cubicBezTo>
                      <a:cubicBezTo>
                        <a:pt x="113" y="119"/>
                        <a:pt x="112" y="118"/>
                        <a:pt x="110" y="117"/>
                      </a:cubicBezTo>
                      <a:cubicBezTo>
                        <a:pt x="107" y="117"/>
                        <a:pt x="107" y="119"/>
                        <a:pt x="106" y="121"/>
                      </a:cubicBezTo>
                      <a:cubicBezTo>
                        <a:pt x="105" y="123"/>
                        <a:pt x="104" y="124"/>
                        <a:pt x="102" y="124"/>
                      </a:cubicBezTo>
                      <a:cubicBezTo>
                        <a:pt x="101" y="125"/>
                        <a:pt x="96" y="126"/>
                        <a:pt x="97" y="128"/>
                      </a:cubicBezTo>
                      <a:cubicBezTo>
                        <a:pt x="98" y="131"/>
                        <a:pt x="100" y="133"/>
                        <a:pt x="100" y="136"/>
                      </a:cubicBezTo>
                      <a:cubicBezTo>
                        <a:pt x="97" y="135"/>
                        <a:pt x="98" y="139"/>
                        <a:pt x="97" y="140"/>
                      </a:cubicBezTo>
                      <a:cubicBezTo>
                        <a:pt x="96" y="141"/>
                        <a:pt x="95" y="141"/>
                        <a:pt x="94" y="141"/>
                      </a:cubicBezTo>
                      <a:cubicBezTo>
                        <a:pt x="93" y="142"/>
                        <a:pt x="92" y="142"/>
                        <a:pt x="91" y="143"/>
                      </a:cubicBezTo>
                      <a:cubicBezTo>
                        <a:pt x="89" y="145"/>
                        <a:pt x="87" y="146"/>
                        <a:pt x="85" y="146"/>
                      </a:cubicBezTo>
                      <a:cubicBezTo>
                        <a:pt x="81" y="146"/>
                        <a:pt x="81" y="146"/>
                        <a:pt x="80" y="142"/>
                      </a:cubicBezTo>
                      <a:cubicBezTo>
                        <a:pt x="78" y="143"/>
                        <a:pt x="77" y="143"/>
                        <a:pt x="75" y="144"/>
                      </a:cubicBezTo>
                      <a:cubicBezTo>
                        <a:pt x="73" y="145"/>
                        <a:pt x="74" y="146"/>
                        <a:pt x="72" y="147"/>
                      </a:cubicBezTo>
                      <a:cubicBezTo>
                        <a:pt x="71" y="149"/>
                        <a:pt x="67" y="149"/>
                        <a:pt x="69" y="151"/>
                      </a:cubicBezTo>
                      <a:cubicBezTo>
                        <a:pt x="70" y="154"/>
                        <a:pt x="72" y="156"/>
                        <a:pt x="69" y="158"/>
                      </a:cubicBezTo>
                      <a:cubicBezTo>
                        <a:pt x="68" y="159"/>
                        <a:pt x="66" y="160"/>
                        <a:pt x="65" y="162"/>
                      </a:cubicBezTo>
                      <a:cubicBezTo>
                        <a:pt x="65" y="163"/>
                        <a:pt x="65" y="165"/>
                        <a:pt x="65" y="166"/>
                      </a:cubicBezTo>
                      <a:cubicBezTo>
                        <a:pt x="64" y="167"/>
                        <a:pt x="63" y="167"/>
                        <a:pt x="63" y="168"/>
                      </a:cubicBezTo>
                      <a:cubicBezTo>
                        <a:pt x="64" y="169"/>
                        <a:pt x="63" y="170"/>
                        <a:pt x="62" y="171"/>
                      </a:cubicBezTo>
                      <a:cubicBezTo>
                        <a:pt x="60" y="172"/>
                        <a:pt x="60" y="170"/>
                        <a:pt x="58" y="171"/>
                      </a:cubicBezTo>
                      <a:cubicBezTo>
                        <a:pt x="57" y="171"/>
                        <a:pt x="59" y="173"/>
                        <a:pt x="60" y="173"/>
                      </a:cubicBezTo>
                      <a:cubicBezTo>
                        <a:pt x="57" y="176"/>
                        <a:pt x="54" y="178"/>
                        <a:pt x="51" y="180"/>
                      </a:cubicBezTo>
                      <a:cubicBezTo>
                        <a:pt x="48" y="182"/>
                        <a:pt x="46" y="184"/>
                        <a:pt x="43" y="184"/>
                      </a:cubicBezTo>
                      <a:cubicBezTo>
                        <a:pt x="43" y="185"/>
                        <a:pt x="41" y="187"/>
                        <a:pt x="41" y="188"/>
                      </a:cubicBezTo>
                      <a:cubicBezTo>
                        <a:pt x="41" y="189"/>
                        <a:pt x="41" y="191"/>
                        <a:pt x="39" y="192"/>
                      </a:cubicBezTo>
                      <a:cubicBezTo>
                        <a:pt x="35" y="192"/>
                        <a:pt x="34" y="192"/>
                        <a:pt x="32" y="188"/>
                      </a:cubicBezTo>
                      <a:cubicBezTo>
                        <a:pt x="32" y="186"/>
                        <a:pt x="30" y="185"/>
                        <a:pt x="29" y="183"/>
                      </a:cubicBezTo>
                      <a:cubicBezTo>
                        <a:pt x="29" y="182"/>
                        <a:pt x="28" y="180"/>
                        <a:pt x="28" y="179"/>
                      </a:cubicBezTo>
                      <a:cubicBezTo>
                        <a:pt x="27" y="178"/>
                        <a:pt x="26" y="175"/>
                        <a:pt x="24" y="176"/>
                      </a:cubicBezTo>
                      <a:cubicBezTo>
                        <a:pt x="23" y="176"/>
                        <a:pt x="23" y="174"/>
                        <a:pt x="22" y="172"/>
                      </a:cubicBezTo>
                      <a:cubicBezTo>
                        <a:pt x="21" y="173"/>
                        <a:pt x="18" y="175"/>
                        <a:pt x="17" y="172"/>
                      </a:cubicBezTo>
                      <a:cubicBezTo>
                        <a:pt x="15" y="174"/>
                        <a:pt x="14" y="173"/>
                        <a:pt x="12" y="173"/>
                      </a:cubicBezTo>
                      <a:cubicBezTo>
                        <a:pt x="11" y="173"/>
                        <a:pt x="10" y="172"/>
                        <a:pt x="8" y="172"/>
                      </a:cubicBezTo>
                      <a:cubicBezTo>
                        <a:pt x="6" y="171"/>
                        <a:pt x="6" y="172"/>
                        <a:pt x="5" y="170"/>
                      </a:cubicBezTo>
                      <a:cubicBezTo>
                        <a:pt x="5" y="168"/>
                        <a:pt x="4" y="168"/>
                        <a:pt x="5" y="167"/>
                      </a:cubicBezTo>
                      <a:cubicBezTo>
                        <a:pt x="6" y="166"/>
                        <a:pt x="7" y="166"/>
                        <a:pt x="7" y="165"/>
                      </a:cubicBezTo>
                      <a:cubicBezTo>
                        <a:pt x="3" y="165"/>
                        <a:pt x="6" y="161"/>
                        <a:pt x="7" y="159"/>
                      </a:cubicBezTo>
                      <a:cubicBezTo>
                        <a:pt x="5" y="159"/>
                        <a:pt x="3" y="159"/>
                        <a:pt x="4" y="157"/>
                      </a:cubicBezTo>
                      <a:cubicBezTo>
                        <a:pt x="5" y="154"/>
                        <a:pt x="3" y="152"/>
                        <a:pt x="2" y="150"/>
                      </a:cubicBezTo>
                      <a:cubicBezTo>
                        <a:pt x="1" y="151"/>
                        <a:pt x="0" y="147"/>
                        <a:pt x="1" y="146"/>
                      </a:cubicBezTo>
                      <a:cubicBezTo>
                        <a:pt x="3" y="144"/>
                        <a:pt x="5" y="143"/>
                        <a:pt x="7" y="142"/>
                      </a:cubicBezTo>
                      <a:cubicBezTo>
                        <a:pt x="8" y="142"/>
                        <a:pt x="9" y="142"/>
                        <a:pt x="10" y="142"/>
                      </a:cubicBezTo>
                      <a:cubicBezTo>
                        <a:pt x="11" y="143"/>
                        <a:pt x="13" y="142"/>
                        <a:pt x="14" y="141"/>
                      </a:cubicBezTo>
                      <a:cubicBezTo>
                        <a:pt x="17" y="138"/>
                        <a:pt x="13" y="135"/>
                        <a:pt x="11" y="133"/>
                      </a:cubicBezTo>
                      <a:cubicBezTo>
                        <a:pt x="12" y="132"/>
                        <a:pt x="14" y="132"/>
                        <a:pt x="15" y="131"/>
                      </a:cubicBezTo>
                      <a:cubicBezTo>
                        <a:pt x="14" y="129"/>
                        <a:pt x="13" y="126"/>
                        <a:pt x="13" y="123"/>
                      </a:cubicBezTo>
                      <a:cubicBezTo>
                        <a:pt x="13" y="122"/>
                        <a:pt x="12" y="121"/>
                        <a:pt x="12" y="120"/>
                      </a:cubicBezTo>
                      <a:cubicBezTo>
                        <a:pt x="12" y="118"/>
                        <a:pt x="14" y="119"/>
                        <a:pt x="15" y="118"/>
                      </a:cubicBezTo>
                      <a:cubicBezTo>
                        <a:pt x="17" y="116"/>
                        <a:pt x="14" y="114"/>
                        <a:pt x="17" y="113"/>
                      </a:cubicBezTo>
                      <a:cubicBezTo>
                        <a:pt x="20" y="111"/>
                        <a:pt x="22" y="111"/>
                        <a:pt x="25" y="111"/>
                      </a:cubicBezTo>
                      <a:cubicBezTo>
                        <a:pt x="25" y="111"/>
                        <a:pt x="25" y="110"/>
                        <a:pt x="25" y="110"/>
                      </a:cubicBezTo>
                      <a:cubicBezTo>
                        <a:pt x="26" y="110"/>
                        <a:pt x="28" y="108"/>
                        <a:pt x="28" y="107"/>
                      </a:cubicBezTo>
                      <a:cubicBezTo>
                        <a:pt x="28" y="106"/>
                        <a:pt x="30" y="107"/>
                        <a:pt x="30" y="108"/>
                      </a:cubicBezTo>
                      <a:cubicBezTo>
                        <a:pt x="30" y="109"/>
                        <a:pt x="30" y="109"/>
                        <a:pt x="30" y="110"/>
                      </a:cubicBezTo>
                      <a:cubicBezTo>
                        <a:pt x="32" y="109"/>
                        <a:pt x="38" y="110"/>
                        <a:pt x="38" y="108"/>
                      </a:cubicBezTo>
                      <a:cubicBezTo>
                        <a:pt x="39" y="107"/>
                        <a:pt x="38" y="104"/>
                        <a:pt x="38" y="102"/>
                      </a:cubicBezTo>
                      <a:cubicBezTo>
                        <a:pt x="37" y="100"/>
                        <a:pt x="37" y="100"/>
                        <a:pt x="36" y="98"/>
                      </a:cubicBezTo>
                      <a:cubicBezTo>
                        <a:pt x="35" y="97"/>
                        <a:pt x="35" y="94"/>
                        <a:pt x="34" y="92"/>
                      </a:cubicBezTo>
                      <a:cubicBezTo>
                        <a:pt x="33" y="92"/>
                        <a:pt x="32" y="92"/>
                        <a:pt x="31" y="91"/>
                      </a:cubicBezTo>
                      <a:cubicBezTo>
                        <a:pt x="33" y="90"/>
                        <a:pt x="35" y="91"/>
                        <a:pt x="33" y="89"/>
                      </a:cubicBezTo>
                      <a:cubicBezTo>
                        <a:pt x="34" y="89"/>
                        <a:pt x="34" y="87"/>
                        <a:pt x="34" y="86"/>
                      </a:cubicBezTo>
                      <a:cubicBezTo>
                        <a:pt x="35" y="83"/>
                        <a:pt x="34" y="83"/>
                        <a:pt x="32" y="81"/>
                      </a:cubicBezTo>
                      <a:cubicBezTo>
                        <a:pt x="36" y="80"/>
                        <a:pt x="31" y="70"/>
                        <a:pt x="28" y="68"/>
                      </a:cubicBezTo>
                      <a:cubicBezTo>
                        <a:pt x="31" y="67"/>
                        <a:pt x="27" y="60"/>
                        <a:pt x="26" y="58"/>
                      </a:cubicBezTo>
                      <a:cubicBezTo>
                        <a:pt x="29" y="58"/>
                        <a:pt x="25" y="54"/>
                        <a:pt x="27" y="53"/>
                      </a:cubicBezTo>
                      <a:cubicBezTo>
                        <a:pt x="26" y="53"/>
                        <a:pt x="26" y="52"/>
                        <a:pt x="25" y="52"/>
                      </a:cubicBezTo>
                      <a:cubicBezTo>
                        <a:pt x="27" y="51"/>
                        <a:pt x="25" y="50"/>
                        <a:pt x="24" y="49"/>
                      </a:cubicBezTo>
                      <a:cubicBezTo>
                        <a:pt x="23" y="48"/>
                        <a:pt x="24" y="47"/>
                        <a:pt x="22" y="46"/>
                      </a:cubicBezTo>
                      <a:cubicBezTo>
                        <a:pt x="23" y="45"/>
                        <a:pt x="25" y="43"/>
                        <a:pt x="26" y="42"/>
                      </a:cubicBezTo>
                      <a:cubicBezTo>
                        <a:pt x="25" y="42"/>
                        <a:pt x="27" y="40"/>
                        <a:pt x="28" y="40"/>
                      </a:cubicBezTo>
                      <a:cubicBezTo>
                        <a:pt x="28" y="39"/>
                        <a:pt x="29" y="38"/>
                        <a:pt x="30" y="37"/>
                      </a:cubicBezTo>
                      <a:cubicBezTo>
                        <a:pt x="31" y="35"/>
                        <a:pt x="29" y="36"/>
                        <a:pt x="29" y="35"/>
                      </a:cubicBezTo>
                      <a:cubicBezTo>
                        <a:pt x="30" y="33"/>
                        <a:pt x="27" y="30"/>
                        <a:pt x="26" y="29"/>
                      </a:cubicBezTo>
                      <a:cubicBezTo>
                        <a:pt x="24" y="27"/>
                        <a:pt x="23" y="24"/>
                        <a:pt x="23" y="21"/>
                      </a:cubicBezTo>
                      <a:cubicBezTo>
                        <a:pt x="23" y="20"/>
                        <a:pt x="24" y="20"/>
                        <a:pt x="25" y="20"/>
                      </a:cubicBezTo>
                      <a:cubicBezTo>
                        <a:pt x="26" y="20"/>
                        <a:pt x="26" y="17"/>
                        <a:pt x="27" y="16"/>
                      </a:cubicBezTo>
                      <a:cubicBezTo>
                        <a:pt x="27" y="15"/>
                        <a:pt x="29" y="15"/>
                        <a:pt x="29" y="14"/>
                      </a:cubicBezTo>
                      <a:cubicBezTo>
                        <a:pt x="30" y="13"/>
                        <a:pt x="30" y="13"/>
                        <a:pt x="31" y="12"/>
                      </a:cubicBezTo>
                      <a:cubicBezTo>
                        <a:pt x="33" y="10"/>
                        <a:pt x="33" y="7"/>
                        <a:pt x="35" y="5"/>
                      </a:cubicBezTo>
                      <a:cubicBezTo>
                        <a:pt x="38" y="3"/>
                        <a:pt x="39" y="0"/>
                        <a:pt x="43"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6" name="Freeform 62"/>
                <p:cNvSpPr>
                  <a:spLocks/>
                </p:cNvSpPr>
                <p:nvPr/>
              </p:nvSpPr>
              <p:spPr bwMode="auto">
                <a:xfrm>
                  <a:off x="5365750" y="5238750"/>
                  <a:ext cx="1876425" cy="1895475"/>
                </a:xfrm>
                <a:custGeom>
                  <a:avLst/>
                  <a:gdLst/>
                  <a:ahLst/>
                  <a:cxnLst>
                    <a:cxn ang="0">
                      <a:pos x="122" y="26"/>
                    </a:cxn>
                    <a:cxn ang="0">
                      <a:pos x="131" y="24"/>
                    </a:cxn>
                    <a:cxn ang="0">
                      <a:pos x="137" y="16"/>
                    </a:cxn>
                    <a:cxn ang="0">
                      <a:pos x="182" y="40"/>
                    </a:cxn>
                    <a:cxn ang="0">
                      <a:pos x="205" y="50"/>
                    </a:cxn>
                    <a:cxn ang="0">
                      <a:pos x="210" y="57"/>
                    </a:cxn>
                    <a:cxn ang="0">
                      <a:pos x="203" y="71"/>
                    </a:cxn>
                    <a:cxn ang="0">
                      <a:pos x="205" y="85"/>
                    </a:cxn>
                    <a:cxn ang="0">
                      <a:pos x="206" y="89"/>
                    </a:cxn>
                    <a:cxn ang="0">
                      <a:pos x="206" y="100"/>
                    </a:cxn>
                    <a:cxn ang="0">
                      <a:pos x="203" y="105"/>
                    </a:cxn>
                    <a:cxn ang="0">
                      <a:pos x="202" y="118"/>
                    </a:cxn>
                    <a:cxn ang="0">
                      <a:pos x="197" y="134"/>
                    </a:cxn>
                    <a:cxn ang="0">
                      <a:pos x="183" y="137"/>
                    </a:cxn>
                    <a:cxn ang="0">
                      <a:pos x="180" y="151"/>
                    </a:cxn>
                    <a:cxn ang="0">
                      <a:pos x="177" y="159"/>
                    </a:cxn>
                    <a:cxn ang="0">
                      <a:pos x="167" y="163"/>
                    </a:cxn>
                    <a:cxn ang="0">
                      <a:pos x="150" y="186"/>
                    </a:cxn>
                    <a:cxn ang="0">
                      <a:pos x="156" y="206"/>
                    </a:cxn>
                    <a:cxn ang="0">
                      <a:pos x="132" y="216"/>
                    </a:cxn>
                    <a:cxn ang="0">
                      <a:pos x="121" y="211"/>
                    </a:cxn>
                    <a:cxn ang="0">
                      <a:pos x="114" y="201"/>
                    </a:cxn>
                    <a:cxn ang="0">
                      <a:pos x="101" y="196"/>
                    </a:cxn>
                    <a:cxn ang="0">
                      <a:pos x="88" y="208"/>
                    </a:cxn>
                    <a:cxn ang="0">
                      <a:pos x="85" y="180"/>
                    </a:cxn>
                    <a:cxn ang="0">
                      <a:pos x="78" y="167"/>
                    </a:cxn>
                    <a:cxn ang="0">
                      <a:pos x="73" y="145"/>
                    </a:cxn>
                    <a:cxn ang="0">
                      <a:pos x="56" y="115"/>
                    </a:cxn>
                    <a:cxn ang="0">
                      <a:pos x="52" y="110"/>
                    </a:cxn>
                    <a:cxn ang="0">
                      <a:pos x="50" y="94"/>
                    </a:cxn>
                    <a:cxn ang="0">
                      <a:pos x="40" y="85"/>
                    </a:cxn>
                    <a:cxn ang="0">
                      <a:pos x="29" y="74"/>
                    </a:cxn>
                    <a:cxn ang="0">
                      <a:pos x="27" y="63"/>
                    </a:cxn>
                    <a:cxn ang="0">
                      <a:pos x="12" y="58"/>
                    </a:cxn>
                    <a:cxn ang="0">
                      <a:pos x="4" y="45"/>
                    </a:cxn>
                    <a:cxn ang="0">
                      <a:pos x="11" y="28"/>
                    </a:cxn>
                    <a:cxn ang="0">
                      <a:pos x="22" y="32"/>
                    </a:cxn>
                    <a:cxn ang="0">
                      <a:pos x="39" y="29"/>
                    </a:cxn>
                    <a:cxn ang="0">
                      <a:pos x="53" y="34"/>
                    </a:cxn>
                    <a:cxn ang="0">
                      <a:pos x="66" y="41"/>
                    </a:cxn>
                    <a:cxn ang="0">
                      <a:pos x="71" y="40"/>
                    </a:cxn>
                    <a:cxn ang="0">
                      <a:pos x="84" y="26"/>
                    </a:cxn>
                    <a:cxn ang="0">
                      <a:pos x="98" y="25"/>
                    </a:cxn>
                    <a:cxn ang="0">
                      <a:pos x="104" y="15"/>
                    </a:cxn>
                    <a:cxn ang="0">
                      <a:pos x="96" y="13"/>
                    </a:cxn>
                    <a:cxn ang="0">
                      <a:pos x="96" y="6"/>
                    </a:cxn>
                  </a:cxnLst>
                  <a:rect l="0" t="0" r="r" b="b"/>
                  <a:pathLst>
                    <a:path w="215" h="217">
                      <a:moveTo>
                        <a:pt x="110" y="11"/>
                      </a:moveTo>
                      <a:cubicBezTo>
                        <a:pt x="113" y="15"/>
                        <a:pt x="116" y="18"/>
                        <a:pt x="119" y="22"/>
                      </a:cubicBezTo>
                      <a:cubicBezTo>
                        <a:pt x="120" y="24"/>
                        <a:pt x="121" y="25"/>
                        <a:pt x="122" y="26"/>
                      </a:cubicBezTo>
                      <a:cubicBezTo>
                        <a:pt x="124" y="28"/>
                        <a:pt x="124" y="26"/>
                        <a:pt x="126" y="28"/>
                      </a:cubicBezTo>
                      <a:cubicBezTo>
                        <a:pt x="126" y="28"/>
                        <a:pt x="127" y="27"/>
                        <a:pt x="128" y="27"/>
                      </a:cubicBezTo>
                      <a:cubicBezTo>
                        <a:pt x="128" y="25"/>
                        <a:pt x="130" y="25"/>
                        <a:pt x="131" y="24"/>
                      </a:cubicBezTo>
                      <a:cubicBezTo>
                        <a:pt x="133" y="22"/>
                        <a:pt x="136" y="19"/>
                        <a:pt x="135" y="17"/>
                      </a:cubicBezTo>
                      <a:cubicBezTo>
                        <a:pt x="136" y="17"/>
                        <a:pt x="137" y="17"/>
                        <a:pt x="137" y="18"/>
                      </a:cubicBezTo>
                      <a:cubicBezTo>
                        <a:pt x="137" y="17"/>
                        <a:pt x="137" y="17"/>
                        <a:pt x="137" y="16"/>
                      </a:cubicBezTo>
                      <a:cubicBezTo>
                        <a:pt x="146" y="20"/>
                        <a:pt x="150" y="28"/>
                        <a:pt x="156" y="34"/>
                      </a:cubicBezTo>
                      <a:cubicBezTo>
                        <a:pt x="160" y="36"/>
                        <a:pt x="163" y="40"/>
                        <a:pt x="168" y="41"/>
                      </a:cubicBezTo>
                      <a:cubicBezTo>
                        <a:pt x="173" y="43"/>
                        <a:pt x="177" y="41"/>
                        <a:pt x="182" y="40"/>
                      </a:cubicBezTo>
                      <a:cubicBezTo>
                        <a:pt x="186" y="38"/>
                        <a:pt x="190" y="41"/>
                        <a:pt x="194" y="43"/>
                      </a:cubicBezTo>
                      <a:cubicBezTo>
                        <a:pt x="196" y="44"/>
                        <a:pt x="198" y="45"/>
                        <a:pt x="200" y="46"/>
                      </a:cubicBezTo>
                      <a:cubicBezTo>
                        <a:pt x="202" y="47"/>
                        <a:pt x="203" y="49"/>
                        <a:pt x="205" y="50"/>
                      </a:cubicBezTo>
                      <a:cubicBezTo>
                        <a:pt x="206" y="51"/>
                        <a:pt x="207" y="51"/>
                        <a:pt x="208" y="53"/>
                      </a:cubicBezTo>
                      <a:cubicBezTo>
                        <a:pt x="208" y="54"/>
                        <a:pt x="208" y="53"/>
                        <a:pt x="209" y="54"/>
                      </a:cubicBezTo>
                      <a:cubicBezTo>
                        <a:pt x="210" y="55"/>
                        <a:pt x="210" y="56"/>
                        <a:pt x="210" y="57"/>
                      </a:cubicBezTo>
                      <a:cubicBezTo>
                        <a:pt x="211" y="62"/>
                        <a:pt x="212" y="66"/>
                        <a:pt x="215" y="70"/>
                      </a:cubicBezTo>
                      <a:cubicBezTo>
                        <a:pt x="211" y="70"/>
                        <a:pt x="207" y="69"/>
                        <a:pt x="204" y="69"/>
                      </a:cubicBezTo>
                      <a:cubicBezTo>
                        <a:pt x="202" y="69"/>
                        <a:pt x="202" y="70"/>
                        <a:pt x="203" y="71"/>
                      </a:cubicBezTo>
                      <a:cubicBezTo>
                        <a:pt x="205" y="73"/>
                        <a:pt x="203" y="74"/>
                        <a:pt x="203" y="76"/>
                      </a:cubicBezTo>
                      <a:cubicBezTo>
                        <a:pt x="204" y="78"/>
                        <a:pt x="204" y="80"/>
                        <a:pt x="204" y="82"/>
                      </a:cubicBezTo>
                      <a:cubicBezTo>
                        <a:pt x="204" y="83"/>
                        <a:pt x="205" y="84"/>
                        <a:pt x="205" y="85"/>
                      </a:cubicBezTo>
                      <a:cubicBezTo>
                        <a:pt x="205" y="86"/>
                        <a:pt x="204" y="85"/>
                        <a:pt x="204" y="86"/>
                      </a:cubicBezTo>
                      <a:cubicBezTo>
                        <a:pt x="204" y="87"/>
                        <a:pt x="205" y="87"/>
                        <a:pt x="206" y="87"/>
                      </a:cubicBezTo>
                      <a:cubicBezTo>
                        <a:pt x="206" y="88"/>
                        <a:pt x="205" y="88"/>
                        <a:pt x="206" y="89"/>
                      </a:cubicBezTo>
                      <a:cubicBezTo>
                        <a:pt x="206" y="89"/>
                        <a:pt x="207" y="89"/>
                        <a:pt x="207" y="90"/>
                      </a:cubicBezTo>
                      <a:cubicBezTo>
                        <a:pt x="208" y="91"/>
                        <a:pt x="207" y="93"/>
                        <a:pt x="207" y="94"/>
                      </a:cubicBezTo>
                      <a:cubicBezTo>
                        <a:pt x="204" y="92"/>
                        <a:pt x="206" y="99"/>
                        <a:pt x="206" y="100"/>
                      </a:cubicBezTo>
                      <a:cubicBezTo>
                        <a:pt x="205" y="102"/>
                        <a:pt x="207" y="100"/>
                        <a:pt x="207" y="102"/>
                      </a:cubicBezTo>
                      <a:cubicBezTo>
                        <a:pt x="207" y="104"/>
                        <a:pt x="206" y="103"/>
                        <a:pt x="205" y="103"/>
                      </a:cubicBezTo>
                      <a:cubicBezTo>
                        <a:pt x="205" y="103"/>
                        <a:pt x="204" y="104"/>
                        <a:pt x="203" y="105"/>
                      </a:cubicBezTo>
                      <a:cubicBezTo>
                        <a:pt x="203" y="106"/>
                        <a:pt x="204" y="106"/>
                        <a:pt x="204" y="107"/>
                      </a:cubicBezTo>
                      <a:cubicBezTo>
                        <a:pt x="204" y="108"/>
                        <a:pt x="203" y="109"/>
                        <a:pt x="202" y="110"/>
                      </a:cubicBezTo>
                      <a:cubicBezTo>
                        <a:pt x="200" y="113"/>
                        <a:pt x="201" y="115"/>
                        <a:pt x="202" y="118"/>
                      </a:cubicBezTo>
                      <a:cubicBezTo>
                        <a:pt x="203" y="121"/>
                        <a:pt x="200" y="124"/>
                        <a:pt x="200" y="126"/>
                      </a:cubicBezTo>
                      <a:cubicBezTo>
                        <a:pt x="199" y="128"/>
                        <a:pt x="199" y="128"/>
                        <a:pt x="198" y="130"/>
                      </a:cubicBezTo>
                      <a:cubicBezTo>
                        <a:pt x="197" y="131"/>
                        <a:pt x="196" y="133"/>
                        <a:pt x="197" y="134"/>
                      </a:cubicBezTo>
                      <a:cubicBezTo>
                        <a:pt x="195" y="133"/>
                        <a:pt x="195" y="136"/>
                        <a:pt x="194" y="135"/>
                      </a:cubicBezTo>
                      <a:cubicBezTo>
                        <a:pt x="195" y="136"/>
                        <a:pt x="195" y="137"/>
                        <a:pt x="195" y="138"/>
                      </a:cubicBezTo>
                      <a:cubicBezTo>
                        <a:pt x="191" y="137"/>
                        <a:pt x="186" y="135"/>
                        <a:pt x="183" y="137"/>
                      </a:cubicBezTo>
                      <a:cubicBezTo>
                        <a:pt x="179" y="139"/>
                        <a:pt x="176" y="140"/>
                        <a:pt x="178" y="145"/>
                      </a:cubicBezTo>
                      <a:cubicBezTo>
                        <a:pt x="180" y="143"/>
                        <a:pt x="178" y="146"/>
                        <a:pt x="179" y="147"/>
                      </a:cubicBezTo>
                      <a:cubicBezTo>
                        <a:pt x="179" y="148"/>
                        <a:pt x="179" y="150"/>
                        <a:pt x="180" y="151"/>
                      </a:cubicBezTo>
                      <a:cubicBezTo>
                        <a:pt x="181" y="152"/>
                        <a:pt x="182" y="153"/>
                        <a:pt x="181" y="154"/>
                      </a:cubicBezTo>
                      <a:cubicBezTo>
                        <a:pt x="181" y="155"/>
                        <a:pt x="180" y="156"/>
                        <a:pt x="179" y="157"/>
                      </a:cubicBezTo>
                      <a:cubicBezTo>
                        <a:pt x="179" y="159"/>
                        <a:pt x="178" y="158"/>
                        <a:pt x="177" y="159"/>
                      </a:cubicBezTo>
                      <a:cubicBezTo>
                        <a:pt x="175" y="162"/>
                        <a:pt x="176" y="162"/>
                        <a:pt x="172" y="161"/>
                      </a:cubicBezTo>
                      <a:cubicBezTo>
                        <a:pt x="172" y="162"/>
                        <a:pt x="172" y="163"/>
                        <a:pt x="172" y="163"/>
                      </a:cubicBezTo>
                      <a:cubicBezTo>
                        <a:pt x="170" y="163"/>
                        <a:pt x="169" y="162"/>
                        <a:pt x="167" y="163"/>
                      </a:cubicBezTo>
                      <a:cubicBezTo>
                        <a:pt x="166" y="163"/>
                        <a:pt x="164" y="165"/>
                        <a:pt x="163" y="166"/>
                      </a:cubicBezTo>
                      <a:cubicBezTo>
                        <a:pt x="163" y="170"/>
                        <a:pt x="158" y="172"/>
                        <a:pt x="155" y="174"/>
                      </a:cubicBezTo>
                      <a:cubicBezTo>
                        <a:pt x="150" y="177"/>
                        <a:pt x="151" y="181"/>
                        <a:pt x="150" y="186"/>
                      </a:cubicBezTo>
                      <a:cubicBezTo>
                        <a:pt x="149" y="188"/>
                        <a:pt x="152" y="193"/>
                        <a:pt x="149" y="193"/>
                      </a:cubicBezTo>
                      <a:cubicBezTo>
                        <a:pt x="150" y="196"/>
                        <a:pt x="151" y="198"/>
                        <a:pt x="152" y="201"/>
                      </a:cubicBezTo>
                      <a:cubicBezTo>
                        <a:pt x="153" y="203"/>
                        <a:pt x="155" y="204"/>
                        <a:pt x="156" y="206"/>
                      </a:cubicBezTo>
                      <a:cubicBezTo>
                        <a:pt x="153" y="207"/>
                        <a:pt x="152" y="212"/>
                        <a:pt x="148" y="213"/>
                      </a:cubicBezTo>
                      <a:cubicBezTo>
                        <a:pt x="146" y="213"/>
                        <a:pt x="143" y="213"/>
                        <a:pt x="141" y="213"/>
                      </a:cubicBezTo>
                      <a:cubicBezTo>
                        <a:pt x="138" y="214"/>
                        <a:pt x="135" y="215"/>
                        <a:pt x="132" y="216"/>
                      </a:cubicBezTo>
                      <a:cubicBezTo>
                        <a:pt x="131" y="216"/>
                        <a:pt x="129" y="217"/>
                        <a:pt x="128" y="216"/>
                      </a:cubicBezTo>
                      <a:cubicBezTo>
                        <a:pt x="127" y="215"/>
                        <a:pt x="127" y="213"/>
                        <a:pt x="125" y="213"/>
                      </a:cubicBezTo>
                      <a:cubicBezTo>
                        <a:pt x="123" y="213"/>
                        <a:pt x="122" y="211"/>
                        <a:pt x="121" y="211"/>
                      </a:cubicBezTo>
                      <a:cubicBezTo>
                        <a:pt x="118" y="211"/>
                        <a:pt x="116" y="212"/>
                        <a:pt x="114" y="213"/>
                      </a:cubicBezTo>
                      <a:cubicBezTo>
                        <a:pt x="114" y="210"/>
                        <a:pt x="114" y="208"/>
                        <a:pt x="115" y="206"/>
                      </a:cubicBezTo>
                      <a:cubicBezTo>
                        <a:pt x="115" y="204"/>
                        <a:pt x="114" y="203"/>
                        <a:pt x="114" y="201"/>
                      </a:cubicBezTo>
                      <a:cubicBezTo>
                        <a:pt x="113" y="198"/>
                        <a:pt x="111" y="198"/>
                        <a:pt x="109" y="196"/>
                      </a:cubicBezTo>
                      <a:cubicBezTo>
                        <a:pt x="108" y="195"/>
                        <a:pt x="107" y="193"/>
                        <a:pt x="105" y="193"/>
                      </a:cubicBezTo>
                      <a:cubicBezTo>
                        <a:pt x="104" y="193"/>
                        <a:pt x="103" y="195"/>
                        <a:pt x="101" y="196"/>
                      </a:cubicBezTo>
                      <a:cubicBezTo>
                        <a:pt x="98" y="198"/>
                        <a:pt x="96" y="203"/>
                        <a:pt x="95" y="207"/>
                      </a:cubicBezTo>
                      <a:cubicBezTo>
                        <a:pt x="94" y="209"/>
                        <a:pt x="96" y="215"/>
                        <a:pt x="91" y="215"/>
                      </a:cubicBezTo>
                      <a:cubicBezTo>
                        <a:pt x="88" y="214"/>
                        <a:pt x="89" y="210"/>
                        <a:pt x="88" y="208"/>
                      </a:cubicBezTo>
                      <a:cubicBezTo>
                        <a:pt x="87" y="203"/>
                        <a:pt x="86" y="198"/>
                        <a:pt x="84" y="193"/>
                      </a:cubicBezTo>
                      <a:cubicBezTo>
                        <a:pt x="84" y="191"/>
                        <a:pt x="83" y="189"/>
                        <a:pt x="83" y="187"/>
                      </a:cubicBezTo>
                      <a:cubicBezTo>
                        <a:pt x="83" y="185"/>
                        <a:pt x="84" y="183"/>
                        <a:pt x="85" y="180"/>
                      </a:cubicBezTo>
                      <a:cubicBezTo>
                        <a:pt x="84" y="181"/>
                        <a:pt x="82" y="182"/>
                        <a:pt x="81" y="181"/>
                      </a:cubicBezTo>
                      <a:cubicBezTo>
                        <a:pt x="81" y="179"/>
                        <a:pt x="80" y="178"/>
                        <a:pt x="80" y="177"/>
                      </a:cubicBezTo>
                      <a:cubicBezTo>
                        <a:pt x="80" y="173"/>
                        <a:pt x="79" y="170"/>
                        <a:pt x="78" y="167"/>
                      </a:cubicBezTo>
                      <a:cubicBezTo>
                        <a:pt x="77" y="165"/>
                        <a:pt x="77" y="163"/>
                        <a:pt x="77" y="161"/>
                      </a:cubicBezTo>
                      <a:cubicBezTo>
                        <a:pt x="78" y="159"/>
                        <a:pt x="77" y="158"/>
                        <a:pt x="76" y="157"/>
                      </a:cubicBezTo>
                      <a:cubicBezTo>
                        <a:pt x="74" y="154"/>
                        <a:pt x="74" y="148"/>
                        <a:pt x="73" y="145"/>
                      </a:cubicBezTo>
                      <a:cubicBezTo>
                        <a:pt x="72" y="138"/>
                        <a:pt x="71" y="130"/>
                        <a:pt x="66" y="125"/>
                      </a:cubicBezTo>
                      <a:cubicBezTo>
                        <a:pt x="64" y="123"/>
                        <a:pt x="61" y="123"/>
                        <a:pt x="59" y="120"/>
                      </a:cubicBezTo>
                      <a:cubicBezTo>
                        <a:pt x="58" y="118"/>
                        <a:pt x="57" y="117"/>
                        <a:pt x="56" y="115"/>
                      </a:cubicBezTo>
                      <a:cubicBezTo>
                        <a:pt x="56" y="114"/>
                        <a:pt x="55" y="114"/>
                        <a:pt x="55" y="113"/>
                      </a:cubicBezTo>
                      <a:cubicBezTo>
                        <a:pt x="54" y="111"/>
                        <a:pt x="54" y="111"/>
                        <a:pt x="53" y="112"/>
                      </a:cubicBezTo>
                      <a:cubicBezTo>
                        <a:pt x="53" y="112"/>
                        <a:pt x="52" y="111"/>
                        <a:pt x="52" y="110"/>
                      </a:cubicBezTo>
                      <a:cubicBezTo>
                        <a:pt x="53" y="110"/>
                        <a:pt x="53" y="110"/>
                        <a:pt x="53" y="110"/>
                      </a:cubicBezTo>
                      <a:cubicBezTo>
                        <a:pt x="54" y="108"/>
                        <a:pt x="53" y="105"/>
                        <a:pt x="52" y="103"/>
                      </a:cubicBezTo>
                      <a:cubicBezTo>
                        <a:pt x="51" y="100"/>
                        <a:pt x="50" y="97"/>
                        <a:pt x="50" y="94"/>
                      </a:cubicBezTo>
                      <a:cubicBezTo>
                        <a:pt x="49" y="91"/>
                        <a:pt x="49" y="94"/>
                        <a:pt x="48" y="95"/>
                      </a:cubicBezTo>
                      <a:cubicBezTo>
                        <a:pt x="46" y="96"/>
                        <a:pt x="43" y="96"/>
                        <a:pt x="41" y="96"/>
                      </a:cubicBezTo>
                      <a:cubicBezTo>
                        <a:pt x="41" y="93"/>
                        <a:pt x="39" y="89"/>
                        <a:pt x="40" y="85"/>
                      </a:cubicBezTo>
                      <a:cubicBezTo>
                        <a:pt x="40" y="85"/>
                        <a:pt x="41" y="81"/>
                        <a:pt x="41" y="80"/>
                      </a:cubicBezTo>
                      <a:cubicBezTo>
                        <a:pt x="39" y="79"/>
                        <a:pt x="38" y="79"/>
                        <a:pt x="37" y="79"/>
                      </a:cubicBezTo>
                      <a:cubicBezTo>
                        <a:pt x="33" y="78"/>
                        <a:pt x="32" y="75"/>
                        <a:pt x="29" y="74"/>
                      </a:cubicBezTo>
                      <a:cubicBezTo>
                        <a:pt x="24" y="71"/>
                        <a:pt x="27" y="71"/>
                        <a:pt x="28" y="67"/>
                      </a:cubicBezTo>
                      <a:cubicBezTo>
                        <a:pt x="28" y="67"/>
                        <a:pt x="28" y="67"/>
                        <a:pt x="28" y="67"/>
                      </a:cubicBezTo>
                      <a:cubicBezTo>
                        <a:pt x="27" y="67"/>
                        <a:pt x="28" y="64"/>
                        <a:pt x="27" y="63"/>
                      </a:cubicBezTo>
                      <a:cubicBezTo>
                        <a:pt x="25" y="60"/>
                        <a:pt x="22" y="65"/>
                        <a:pt x="19" y="66"/>
                      </a:cubicBezTo>
                      <a:cubicBezTo>
                        <a:pt x="21" y="64"/>
                        <a:pt x="16" y="62"/>
                        <a:pt x="15" y="61"/>
                      </a:cubicBezTo>
                      <a:cubicBezTo>
                        <a:pt x="13" y="60"/>
                        <a:pt x="12" y="59"/>
                        <a:pt x="12" y="58"/>
                      </a:cubicBezTo>
                      <a:cubicBezTo>
                        <a:pt x="11" y="56"/>
                        <a:pt x="9" y="54"/>
                        <a:pt x="8" y="52"/>
                      </a:cubicBezTo>
                      <a:cubicBezTo>
                        <a:pt x="7" y="51"/>
                        <a:pt x="8" y="49"/>
                        <a:pt x="8" y="48"/>
                      </a:cubicBezTo>
                      <a:cubicBezTo>
                        <a:pt x="8" y="46"/>
                        <a:pt x="6" y="45"/>
                        <a:pt x="4" y="45"/>
                      </a:cubicBezTo>
                      <a:cubicBezTo>
                        <a:pt x="0" y="43"/>
                        <a:pt x="1" y="40"/>
                        <a:pt x="3" y="37"/>
                      </a:cubicBezTo>
                      <a:cubicBezTo>
                        <a:pt x="4" y="34"/>
                        <a:pt x="4" y="31"/>
                        <a:pt x="6" y="29"/>
                      </a:cubicBezTo>
                      <a:cubicBezTo>
                        <a:pt x="8" y="27"/>
                        <a:pt x="10" y="28"/>
                        <a:pt x="11" y="28"/>
                      </a:cubicBezTo>
                      <a:cubicBezTo>
                        <a:pt x="13" y="29"/>
                        <a:pt x="14" y="29"/>
                        <a:pt x="15" y="29"/>
                      </a:cubicBezTo>
                      <a:cubicBezTo>
                        <a:pt x="15" y="29"/>
                        <a:pt x="16" y="29"/>
                        <a:pt x="16" y="29"/>
                      </a:cubicBezTo>
                      <a:cubicBezTo>
                        <a:pt x="18" y="30"/>
                        <a:pt x="20" y="32"/>
                        <a:pt x="22" y="32"/>
                      </a:cubicBezTo>
                      <a:cubicBezTo>
                        <a:pt x="22" y="32"/>
                        <a:pt x="27" y="29"/>
                        <a:pt x="26" y="33"/>
                      </a:cubicBezTo>
                      <a:cubicBezTo>
                        <a:pt x="29" y="32"/>
                        <a:pt x="33" y="33"/>
                        <a:pt x="36" y="30"/>
                      </a:cubicBezTo>
                      <a:cubicBezTo>
                        <a:pt x="37" y="29"/>
                        <a:pt x="38" y="30"/>
                        <a:pt x="39" y="29"/>
                      </a:cubicBezTo>
                      <a:cubicBezTo>
                        <a:pt x="40" y="28"/>
                        <a:pt x="42" y="29"/>
                        <a:pt x="43" y="29"/>
                      </a:cubicBezTo>
                      <a:cubicBezTo>
                        <a:pt x="42" y="27"/>
                        <a:pt x="47" y="29"/>
                        <a:pt x="48" y="30"/>
                      </a:cubicBezTo>
                      <a:cubicBezTo>
                        <a:pt x="49" y="31"/>
                        <a:pt x="52" y="32"/>
                        <a:pt x="53" y="34"/>
                      </a:cubicBezTo>
                      <a:cubicBezTo>
                        <a:pt x="54" y="35"/>
                        <a:pt x="52" y="38"/>
                        <a:pt x="52" y="39"/>
                      </a:cubicBezTo>
                      <a:cubicBezTo>
                        <a:pt x="54" y="42"/>
                        <a:pt x="57" y="42"/>
                        <a:pt x="59" y="42"/>
                      </a:cubicBezTo>
                      <a:cubicBezTo>
                        <a:pt x="58" y="46"/>
                        <a:pt x="67" y="45"/>
                        <a:pt x="66" y="41"/>
                      </a:cubicBezTo>
                      <a:cubicBezTo>
                        <a:pt x="67" y="41"/>
                        <a:pt x="67" y="42"/>
                        <a:pt x="67" y="43"/>
                      </a:cubicBezTo>
                      <a:cubicBezTo>
                        <a:pt x="68" y="42"/>
                        <a:pt x="69" y="42"/>
                        <a:pt x="69" y="41"/>
                      </a:cubicBezTo>
                      <a:cubicBezTo>
                        <a:pt x="69" y="41"/>
                        <a:pt x="70" y="41"/>
                        <a:pt x="71" y="40"/>
                      </a:cubicBezTo>
                      <a:cubicBezTo>
                        <a:pt x="72" y="38"/>
                        <a:pt x="71" y="37"/>
                        <a:pt x="74" y="38"/>
                      </a:cubicBezTo>
                      <a:cubicBezTo>
                        <a:pt x="77" y="40"/>
                        <a:pt x="78" y="32"/>
                        <a:pt x="79" y="30"/>
                      </a:cubicBezTo>
                      <a:cubicBezTo>
                        <a:pt x="80" y="32"/>
                        <a:pt x="85" y="28"/>
                        <a:pt x="84" y="26"/>
                      </a:cubicBezTo>
                      <a:cubicBezTo>
                        <a:pt x="86" y="26"/>
                        <a:pt x="88" y="25"/>
                        <a:pt x="90" y="25"/>
                      </a:cubicBezTo>
                      <a:cubicBezTo>
                        <a:pt x="91" y="24"/>
                        <a:pt x="92" y="22"/>
                        <a:pt x="94" y="22"/>
                      </a:cubicBezTo>
                      <a:cubicBezTo>
                        <a:pt x="95" y="22"/>
                        <a:pt x="97" y="24"/>
                        <a:pt x="98" y="25"/>
                      </a:cubicBezTo>
                      <a:cubicBezTo>
                        <a:pt x="99" y="27"/>
                        <a:pt x="101" y="29"/>
                        <a:pt x="103" y="31"/>
                      </a:cubicBezTo>
                      <a:cubicBezTo>
                        <a:pt x="104" y="29"/>
                        <a:pt x="108" y="25"/>
                        <a:pt x="104" y="23"/>
                      </a:cubicBezTo>
                      <a:cubicBezTo>
                        <a:pt x="106" y="21"/>
                        <a:pt x="104" y="17"/>
                        <a:pt x="104" y="15"/>
                      </a:cubicBezTo>
                      <a:cubicBezTo>
                        <a:pt x="103" y="16"/>
                        <a:pt x="102" y="17"/>
                        <a:pt x="101" y="18"/>
                      </a:cubicBezTo>
                      <a:cubicBezTo>
                        <a:pt x="100" y="17"/>
                        <a:pt x="99" y="16"/>
                        <a:pt x="98" y="17"/>
                      </a:cubicBezTo>
                      <a:cubicBezTo>
                        <a:pt x="99" y="16"/>
                        <a:pt x="97" y="15"/>
                        <a:pt x="96" y="13"/>
                      </a:cubicBezTo>
                      <a:cubicBezTo>
                        <a:pt x="96" y="11"/>
                        <a:pt x="95" y="11"/>
                        <a:pt x="93" y="12"/>
                      </a:cubicBezTo>
                      <a:cubicBezTo>
                        <a:pt x="93" y="9"/>
                        <a:pt x="93" y="10"/>
                        <a:pt x="95" y="8"/>
                      </a:cubicBezTo>
                      <a:cubicBezTo>
                        <a:pt x="96" y="8"/>
                        <a:pt x="96" y="7"/>
                        <a:pt x="96" y="6"/>
                      </a:cubicBezTo>
                      <a:cubicBezTo>
                        <a:pt x="96" y="4"/>
                        <a:pt x="97" y="2"/>
                        <a:pt x="97" y="0"/>
                      </a:cubicBezTo>
                      <a:cubicBezTo>
                        <a:pt x="101" y="1"/>
                        <a:pt x="110" y="6"/>
                        <a:pt x="110" y="11"/>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7" name="Freeform 64"/>
                <p:cNvSpPr>
                  <a:spLocks/>
                </p:cNvSpPr>
                <p:nvPr/>
              </p:nvSpPr>
              <p:spPr bwMode="auto">
                <a:xfrm>
                  <a:off x="3384550" y="3387725"/>
                  <a:ext cx="1108075" cy="890588"/>
                </a:xfrm>
                <a:custGeom>
                  <a:avLst/>
                  <a:gdLst/>
                  <a:ahLst/>
                  <a:cxnLst>
                    <a:cxn ang="0">
                      <a:pos x="75" y="22"/>
                    </a:cxn>
                    <a:cxn ang="0">
                      <a:pos x="72" y="36"/>
                    </a:cxn>
                    <a:cxn ang="0">
                      <a:pos x="73" y="41"/>
                    </a:cxn>
                    <a:cxn ang="0">
                      <a:pos x="77" y="43"/>
                    </a:cxn>
                    <a:cxn ang="0">
                      <a:pos x="81" y="38"/>
                    </a:cxn>
                    <a:cxn ang="0">
                      <a:pos x="85" y="39"/>
                    </a:cxn>
                    <a:cxn ang="0">
                      <a:pos x="95" y="47"/>
                    </a:cxn>
                    <a:cxn ang="0">
                      <a:pos x="124" y="85"/>
                    </a:cxn>
                    <a:cxn ang="0">
                      <a:pos x="125" y="91"/>
                    </a:cxn>
                    <a:cxn ang="0">
                      <a:pos x="120" y="96"/>
                    </a:cxn>
                    <a:cxn ang="0">
                      <a:pos x="108" y="95"/>
                    </a:cxn>
                    <a:cxn ang="0">
                      <a:pos x="100" y="98"/>
                    </a:cxn>
                    <a:cxn ang="0">
                      <a:pos x="90" y="95"/>
                    </a:cxn>
                    <a:cxn ang="0">
                      <a:pos x="74" y="93"/>
                    </a:cxn>
                    <a:cxn ang="0">
                      <a:pos x="68" y="91"/>
                    </a:cxn>
                    <a:cxn ang="0">
                      <a:pos x="56" y="99"/>
                    </a:cxn>
                    <a:cxn ang="0">
                      <a:pos x="41" y="97"/>
                    </a:cxn>
                    <a:cxn ang="0">
                      <a:pos x="46" y="95"/>
                    </a:cxn>
                    <a:cxn ang="0">
                      <a:pos x="45" y="88"/>
                    </a:cxn>
                    <a:cxn ang="0">
                      <a:pos x="34" y="92"/>
                    </a:cxn>
                    <a:cxn ang="0">
                      <a:pos x="25" y="95"/>
                    </a:cxn>
                    <a:cxn ang="0">
                      <a:pos x="24" y="81"/>
                    </a:cxn>
                    <a:cxn ang="0">
                      <a:pos x="25" y="78"/>
                    </a:cxn>
                    <a:cxn ang="0">
                      <a:pos x="12" y="67"/>
                    </a:cxn>
                    <a:cxn ang="0">
                      <a:pos x="0" y="63"/>
                    </a:cxn>
                    <a:cxn ang="0">
                      <a:pos x="3" y="56"/>
                    </a:cxn>
                    <a:cxn ang="0">
                      <a:pos x="5" y="48"/>
                    </a:cxn>
                    <a:cxn ang="0">
                      <a:pos x="10" y="42"/>
                    </a:cxn>
                    <a:cxn ang="0">
                      <a:pos x="9" y="30"/>
                    </a:cxn>
                    <a:cxn ang="0">
                      <a:pos x="26" y="19"/>
                    </a:cxn>
                    <a:cxn ang="0">
                      <a:pos x="45" y="18"/>
                    </a:cxn>
                    <a:cxn ang="0">
                      <a:pos x="38" y="10"/>
                    </a:cxn>
                    <a:cxn ang="0">
                      <a:pos x="49" y="6"/>
                    </a:cxn>
                    <a:cxn ang="0">
                      <a:pos x="54" y="3"/>
                    </a:cxn>
                  </a:cxnLst>
                  <a:rect l="0" t="0" r="r" b="b"/>
                  <a:pathLst>
                    <a:path w="127" h="102">
                      <a:moveTo>
                        <a:pt x="58" y="0"/>
                      </a:moveTo>
                      <a:cubicBezTo>
                        <a:pt x="64" y="7"/>
                        <a:pt x="70" y="14"/>
                        <a:pt x="75" y="22"/>
                      </a:cubicBezTo>
                      <a:cubicBezTo>
                        <a:pt x="73" y="23"/>
                        <a:pt x="70" y="24"/>
                        <a:pt x="70" y="27"/>
                      </a:cubicBezTo>
                      <a:cubicBezTo>
                        <a:pt x="70" y="30"/>
                        <a:pt x="71" y="33"/>
                        <a:pt x="72" y="36"/>
                      </a:cubicBezTo>
                      <a:cubicBezTo>
                        <a:pt x="73" y="37"/>
                        <a:pt x="73" y="38"/>
                        <a:pt x="72" y="38"/>
                      </a:cubicBezTo>
                      <a:cubicBezTo>
                        <a:pt x="71" y="39"/>
                        <a:pt x="72" y="40"/>
                        <a:pt x="73" y="41"/>
                      </a:cubicBezTo>
                      <a:cubicBezTo>
                        <a:pt x="74" y="42"/>
                        <a:pt x="74" y="43"/>
                        <a:pt x="75" y="44"/>
                      </a:cubicBezTo>
                      <a:cubicBezTo>
                        <a:pt x="76" y="44"/>
                        <a:pt x="77" y="44"/>
                        <a:pt x="77" y="43"/>
                      </a:cubicBezTo>
                      <a:cubicBezTo>
                        <a:pt x="79" y="44"/>
                        <a:pt x="76" y="40"/>
                        <a:pt x="78" y="39"/>
                      </a:cubicBezTo>
                      <a:cubicBezTo>
                        <a:pt x="79" y="39"/>
                        <a:pt x="80" y="38"/>
                        <a:pt x="81" y="38"/>
                      </a:cubicBezTo>
                      <a:cubicBezTo>
                        <a:pt x="82" y="38"/>
                        <a:pt x="82" y="39"/>
                        <a:pt x="83" y="39"/>
                      </a:cubicBezTo>
                      <a:cubicBezTo>
                        <a:pt x="83" y="39"/>
                        <a:pt x="84" y="39"/>
                        <a:pt x="85" y="39"/>
                      </a:cubicBezTo>
                      <a:cubicBezTo>
                        <a:pt x="85" y="37"/>
                        <a:pt x="88" y="39"/>
                        <a:pt x="89" y="40"/>
                      </a:cubicBezTo>
                      <a:cubicBezTo>
                        <a:pt x="91" y="41"/>
                        <a:pt x="93" y="45"/>
                        <a:pt x="95" y="47"/>
                      </a:cubicBezTo>
                      <a:cubicBezTo>
                        <a:pt x="101" y="53"/>
                        <a:pt x="105" y="59"/>
                        <a:pt x="110" y="66"/>
                      </a:cubicBezTo>
                      <a:cubicBezTo>
                        <a:pt x="114" y="72"/>
                        <a:pt x="119" y="78"/>
                        <a:pt x="124" y="85"/>
                      </a:cubicBezTo>
                      <a:cubicBezTo>
                        <a:pt x="125" y="86"/>
                        <a:pt x="126" y="87"/>
                        <a:pt x="126" y="88"/>
                      </a:cubicBezTo>
                      <a:cubicBezTo>
                        <a:pt x="127" y="89"/>
                        <a:pt x="126" y="90"/>
                        <a:pt x="125" y="91"/>
                      </a:cubicBezTo>
                      <a:cubicBezTo>
                        <a:pt x="125" y="95"/>
                        <a:pt x="124" y="97"/>
                        <a:pt x="123" y="100"/>
                      </a:cubicBezTo>
                      <a:cubicBezTo>
                        <a:pt x="121" y="100"/>
                        <a:pt x="121" y="97"/>
                        <a:pt x="120" y="96"/>
                      </a:cubicBezTo>
                      <a:cubicBezTo>
                        <a:pt x="119" y="94"/>
                        <a:pt x="117" y="93"/>
                        <a:pt x="115" y="93"/>
                      </a:cubicBezTo>
                      <a:cubicBezTo>
                        <a:pt x="112" y="93"/>
                        <a:pt x="110" y="95"/>
                        <a:pt x="108" y="95"/>
                      </a:cubicBezTo>
                      <a:cubicBezTo>
                        <a:pt x="105" y="96"/>
                        <a:pt x="106" y="99"/>
                        <a:pt x="106" y="100"/>
                      </a:cubicBezTo>
                      <a:cubicBezTo>
                        <a:pt x="104" y="100"/>
                        <a:pt x="102" y="99"/>
                        <a:pt x="100" y="98"/>
                      </a:cubicBezTo>
                      <a:cubicBezTo>
                        <a:pt x="99" y="98"/>
                        <a:pt x="96" y="98"/>
                        <a:pt x="95" y="97"/>
                      </a:cubicBezTo>
                      <a:cubicBezTo>
                        <a:pt x="93" y="96"/>
                        <a:pt x="92" y="96"/>
                        <a:pt x="90" y="95"/>
                      </a:cubicBezTo>
                      <a:cubicBezTo>
                        <a:pt x="89" y="93"/>
                        <a:pt x="87" y="95"/>
                        <a:pt x="85" y="95"/>
                      </a:cubicBezTo>
                      <a:cubicBezTo>
                        <a:pt x="81" y="96"/>
                        <a:pt x="78" y="93"/>
                        <a:pt x="74" y="93"/>
                      </a:cubicBezTo>
                      <a:cubicBezTo>
                        <a:pt x="73" y="93"/>
                        <a:pt x="71" y="93"/>
                        <a:pt x="70" y="92"/>
                      </a:cubicBezTo>
                      <a:cubicBezTo>
                        <a:pt x="70" y="92"/>
                        <a:pt x="69" y="91"/>
                        <a:pt x="68" y="91"/>
                      </a:cubicBezTo>
                      <a:cubicBezTo>
                        <a:pt x="64" y="92"/>
                        <a:pt x="63" y="98"/>
                        <a:pt x="60" y="99"/>
                      </a:cubicBezTo>
                      <a:cubicBezTo>
                        <a:pt x="58" y="99"/>
                        <a:pt x="57" y="99"/>
                        <a:pt x="56" y="99"/>
                      </a:cubicBezTo>
                      <a:cubicBezTo>
                        <a:pt x="54" y="99"/>
                        <a:pt x="52" y="100"/>
                        <a:pt x="50" y="101"/>
                      </a:cubicBezTo>
                      <a:cubicBezTo>
                        <a:pt x="46" y="102"/>
                        <a:pt x="43" y="99"/>
                        <a:pt x="41" y="97"/>
                      </a:cubicBezTo>
                      <a:cubicBezTo>
                        <a:pt x="42" y="96"/>
                        <a:pt x="44" y="95"/>
                        <a:pt x="45" y="95"/>
                      </a:cubicBezTo>
                      <a:cubicBezTo>
                        <a:pt x="47" y="93"/>
                        <a:pt x="45" y="94"/>
                        <a:pt x="46" y="95"/>
                      </a:cubicBezTo>
                      <a:cubicBezTo>
                        <a:pt x="47" y="95"/>
                        <a:pt x="49" y="95"/>
                        <a:pt x="50" y="94"/>
                      </a:cubicBezTo>
                      <a:cubicBezTo>
                        <a:pt x="53" y="92"/>
                        <a:pt x="48" y="86"/>
                        <a:pt x="45" y="88"/>
                      </a:cubicBezTo>
                      <a:cubicBezTo>
                        <a:pt x="43" y="89"/>
                        <a:pt x="41" y="91"/>
                        <a:pt x="39" y="92"/>
                      </a:cubicBezTo>
                      <a:cubicBezTo>
                        <a:pt x="38" y="92"/>
                        <a:pt x="35" y="92"/>
                        <a:pt x="34" y="92"/>
                      </a:cubicBezTo>
                      <a:cubicBezTo>
                        <a:pt x="33" y="93"/>
                        <a:pt x="32" y="95"/>
                        <a:pt x="31" y="96"/>
                      </a:cubicBezTo>
                      <a:cubicBezTo>
                        <a:pt x="29" y="97"/>
                        <a:pt x="27" y="96"/>
                        <a:pt x="25" y="95"/>
                      </a:cubicBezTo>
                      <a:cubicBezTo>
                        <a:pt x="27" y="93"/>
                        <a:pt x="25" y="86"/>
                        <a:pt x="28" y="85"/>
                      </a:cubicBezTo>
                      <a:cubicBezTo>
                        <a:pt x="24" y="81"/>
                        <a:pt x="24" y="81"/>
                        <a:pt x="24" y="81"/>
                      </a:cubicBezTo>
                      <a:cubicBezTo>
                        <a:pt x="24" y="81"/>
                        <a:pt x="24" y="80"/>
                        <a:pt x="24" y="80"/>
                      </a:cubicBezTo>
                      <a:cubicBezTo>
                        <a:pt x="24" y="78"/>
                        <a:pt x="22" y="78"/>
                        <a:pt x="25" y="78"/>
                      </a:cubicBezTo>
                      <a:cubicBezTo>
                        <a:pt x="23" y="76"/>
                        <a:pt x="21" y="73"/>
                        <a:pt x="19" y="71"/>
                      </a:cubicBezTo>
                      <a:cubicBezTo>
                        <a:pt x="17" y="70"/>
                        <a:pt x="14" y="69"/>
                        <a:pt x="12" y="67"/>
                      </a:cubicBezTo>
                      <a:cubicBezTo>
                        <a:pt x="9" y="66"/>
                        <a:pt x="7" y="64"/>
                        <a:pt x="4" y="64"/>
                      </a:cubicBezTo>
                      <a:cubicBezTo>
                        <a:pt x="3" y="63"/>
                        <a:pt x="1" y="63"/>
                        <a:pt x="0" y="63"/>
                      </a:cubicBezTo>
                      <a:cubicBezTo>
                        <a:pt x="0" y="62"/>
                        <a:pt x="0" y="61"/>
                        <a:pt x="1" y="61"/>
                      </a:cubicBezTo>
                      <a:cubicBezTo>
                        <a:pt x="1" y="59"/>
                        <a:pt x="2" y="57"/>
                        <a:pt x="3" y="56"/>
                      </a:cubicBezTo>
                      <a:cubicBezTo>
                        <a:pt x="4" y="55"/>
                        <a:pt x="6" y="54"/>
                        <a:pt x="6" y="52"/>
                      </a:cubicBezTo>
                      <a:cubicBezTo>
                        <a:pt x="6" y="51"/>
                        <a:pt x="5" y="49"/>
                        <a:pt x="5" y="48"/>
                      </a:cubicBezTo>
                      <a:cubicBezTo>
                        <a:pt x="6" y="47"/>
                        <a:pt x="8" y="46"/>
                        <a:pt x="9" y="46"/>
                      </a:cubicBezTo>
                      <a:cubicBezTo>
                        <a:pt x="11" y="45"/>
                        <a:pt x="11" y="44"/>
                        <a:pt x="10" y="42"/>
                      </a:cubicBezTo>
                      <a:cubicBezTo>
                        <a:pt x="9" y="40"/>
                        <a:pt x="9" y="37"/>
                        <a:pt x="8" y="35"/>
                      </a:cubicBezTo>
                      <a:cubicBezTo>
                        <a:pt x="7" y="33"/>
                        <a:pt x="7" y="31"/>
                        <a:pt x="9" y="30"/>
                      </a:cubicBezTo>
                      <a:cubicBezTo>
                        <a:pt x="11" y="29"/>
                        <a:pt x="13" y="28"/>
                        <a:pt x="15" y="27"/>
                      </a:cubicBezTo>
                      <a:cubicBezTo>
                        <a:pt x="18" y="24"/>
                        <a:pt x="21" y="21"/>
                        <a:pt x="26" y="19"/>
                      </a:cubicBezTo>
                      <a:cubicBezTo>
                        <a:pt x="30" y="18"/>
                        <a:pt x="35" y="20"/>
                        <a:pt x="39" y="21"/>
                      </a:cubicBezTo>
                      <a:cubicBezTo>
                        <a:pt x="43" y="22"/>
                        <a:pt x="46" y="23"/>
                        <a:pt x="45" y="18"/>
                      </a:cubicBezTo>
                      <a:cubicBezTo>
                        <a:pt x="45" y="17"/>
                        <a:pt x="44" y="15"/>
                        <a:pt x="44" y="14"/>
                      </a:cubicBezTo>
                      <a:cubicBezTo>
                        <a:pt x="42" y="12"/>
                        <a:pt x="40" y="12"/>
                        <a:pt x="38" y="10"/>
                      </a:cubicBezTo>
                      <a:cubicBezTo>
                        <a:pt x="40" y="9"/>
                        <a:pt x="43" y="8"/>
                        <a:pt x="45" y="7"/>
                      </a:cubicBezTo>
                      <a:cubicBezTo>
                        <a:pt x="46" y="6"/>
                        <a:pt x="48" y="6"/>
                        <a:pt x="49" y="6"/>
                      </a:cubicBezTo>
                      <a:cubicBezTo>
                        <a:pt x="52" y="5"/>
                        <a:pt x="49" y="6"/>
                        <a:pt x="50" y="5"/>
                      </a:cubicBezTo>
                      <a:cubicBezTo>
                        <a:pt x="51" y="4"/>
                        <a:pt x="53" y="3"/>
                        <a:pt x="54" y="3"/>
                      </a:cubicBezTo>
                      <a:cubicBezTo>
                        <a:pt x="56" y="2"/>
                        <a:pt x="57" y="1"/>
                        <a:pt x="58"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8" name="Freeform 68"/>
                <p:cNvSpPr>
                  <a:spLocks/>
                </p:cNvSpPr>
                <p:nvPr/>
              </p:nvSpPr>
              <p:spPr bwMode="auto">
                <a:xfrm>
                  <a:off x="3549650" y="2524125"/>
                  <a:ext cx="1389063" cy="1404938"/>
                </a:xfrm>
                <a:custGeom>
                  <a:avLst/>
                  <a:gdLst/>
                  <a:ahLst/>
                  <a:cxnLst>
                    <a:cxn ang="0">
                      <a:pos x="100" y="2"/>
                    </a:cxn>
                    <a:cxn ang="0">
                      <a:pos x="104" y="8"/>
                    </a:cxn>
                    <a:cxn ang="0">
                      <a:pos x="111" y="1"/>
                    </a:cxn>
                    <a:cxn ang="0">
                      <a:pos x="125" y="15"/>
                    </a:cxn>
                    <a:cxn ang="0">
                      <a:pos x="136" y="23"/>
                    </a:cxn>
                    <a:cxn ang="0">
                      <a:pos x="139" y="29"/>
                    </a:cxn>
                    <a:cxn ang="0">
                      <a:pos x="139" y="33"/>
                    </a:cxn>
                    <a:cxn ang="0">
                      <a:pos x="142" y="38"/>
                    </a:cxn>
                    <a:cxn ang="0">
                      <a:pos x="149" y="43"/>
                    </a:cxn>
                    <a:cxn ang="0">
                      <a:pos x="158" y="51"/>
                    </a:cxn>
                    <a:cxn ang="0">
                      <a:pos x="155" y="60"/>
                    </a:cxn>
                    <a:cxn ang="0">
                      <a:pos x="146" y="75"/>
                    </a:cxn>
                    <a:cxn ang="0">
                      <a:pos x="147" y="85"/>
                    </a:cxn>
                    <a:cxn ang="0">
                      <a:pos x="141" y="100"/>
                    </a:cxn>
                    <a:cxn ang="0">
                      <a:pos x="136" y="89"/>
                    </a:cxn>
                    <a:cxn ang="0">
                      <a:pos x="134" y="108"/>
                    </a:cxn>
                    <a:cxn ang="0">
                      <a:pos x="135" y="114"/>
                    </a:cxn>
                    <a:cxn ang="0">
                      <a:pos x="134" y="119"/>
                    </a:cxn>
                    <a:cxn ang="0">
                      <a:pos x="127" y="124"/>
                    </a:cxn>
                    <a:cxn ang="0">
                      <a:pos x="124" y="134"/>
                    </a:cxn>
                    <a:cxn ang="0">
                      <a:pos x="122" y="140"/>
                    </a:cxn>
                    <a:cxn ang="0">
                      <a:pos x="111" y="144"/>
                    </a:cxn>
                    <a:cxn ang="0">
                      <a:pos x="102" y="153"/>
                    </a:cxn>
                    <a:cxn ang="0">
                      <a:pos x="100" y="159"/>
                    </a:cxn>
                    <a:cxn ang="0">
                      <a:pos x="94" y="159"/>
                    </a:cxn>
                    <a:cxn ang="0">
                      <a:pos x="85" y="158"/>
                    </a:cxn>
                    <a:cxn ang="0">
                      <a:pos x="73" y="142"/>
                    </a:cxn>
                    <a:cxn ang="0">
                      <a:pos x="68" y="137"/>
                    </a:cxn>
                    <a:cxn ang="0">
                      <a:pos x="63" y="137"/>
                    </a:cxn>
                    <a:cxn ang="0">
                      <a:pos x="58" y="142"/>
                    </a:cxn>
                    <a:cxn ang="0">
                      <a:pos x="54" y="140"/>
                    </a:cxn>
                    <a:cxn ang="0">
                      <a:pos x="53" y="135"/>
                    </a:cxn>
                    <a:cxn ang="0">
                      <a:pos x="56" y="121"/>
                    </a:cxn>
                    <a:cxn ang="0">
                      <a:pos x="6" y="49"/>
                    </a:cxn>
                    <a:cxn ang="0">
                      <a:pos x="19" y="49"/>
                    </a:cxn>
                    <a:cxn ang="0">
                      <a:pos x="32" y="45"/>
                    </a:cxn>
                    <a:cxn ang="0">
                      <a:pos x="37" y="40"/>
                    </a:cxn>
                    <a:cxn ang="0">
                      <a:pos x="41" y="36"/>
                    </a:cxn>
                    <a:cxn ang="0">
                      <a:pos x="48" y="38"/>
                    </a:cxn>
                    <a:cxn ang="0">
                      <a:pos x="53" y="21"/>
                    </a:cxn>
                    <a:cxn ang="0">
                      <a:pos x="63" y="17"/>
                    </a:cxn>
                    <a:cxn ang="0">
                      <a:pos x="71" y="15"/>
                    </a:cxn>
                    <a:cxn ang="0">
                      <a:pos x="79" y="14"/>
                    </a:cxn>
                    <a:cxn ang="0">
                      <a:pos x="86" y="12"/>
                    </a:cxn>
                    <a:cxn ang="0">
                      <a:pos x="89" y="5"/>
                    </a:cxn>
                    <a:cxn ang="0">
                      <a:pos x="93" y="0"/>
                    </a:cxn>
                  </a:cxnLst>
                  <a:rect l="0" t="0" r="r" b="b"/>
                  <a:pathLst>
                    <a:path w="159" h="161">
                      <a:moveTo>
                        <a:pt x="97" y="2"/>
                      </a:moveTo>
                      <a:cubicBezTo>
                        <a:pt x="98" y="2"/>
                        <a:pt x="99" y="1"/>
                        <a:pt x="100" y="2"/>
                      </a:cubicBezTo>
                      <a:cubicBezTo>
                        <a:pt x="100" y="3"/>
                        <a:pt x="99" y="5"/>
                        <a:pt x="99" y="6"/>
                      </a:cubicBezTo>
                      <a:cubicBezTo>
                        <a:pt x="100" y="6"/>
                        <a:pt x="103" y="6"/>
                        <a:pt x="104" y="8"/>
                      </a:cubicBezTo>
                      <a:cubicBezTo>
                        <a:pt x="104" y="7"/>
                        <a:pt x="105" y="5"/>
                        <a:pt x="106" y="3"/>
                      </a:cubicBezTo>
                      <a:cubicBezTo>
                        <a:pt x="107" y="1"/>
                        <a:pt x="109" y="1"/>
                        <a:pt x="111" y="1"/>
                      </a:cubicBezTo>
                      <a:cubicBezTo>
                        <a:pt x="110" y="4"/>
                        <a:pt x="109" y="7"/>
                        <a:pt x="108" y="9"/>
                      </a:cubicBezTo>
                      <a:cubicBezTo>
                        <a:pt x="114" y="11"/>
                        <a:pt x="119" y="14"/>
                        <a:pt x="125" y="15"/>
                      </a:cubicBezTo>
                      <a:cubicBezTo>
                        <a:pt x="128" y="16"/>
                        <a:pt x="130" y="17"/>
                        <a:pt x="133" y="18"/>
                      </a:cubicBezTo>
                      <a:cubicBezTo>
                        <a:pt x="135" y="19"/>
                        <a:pt x="137" y="20"/>
                        <a:pt x="136" y="23"/>
                      </a:cubicBezTo>
                      <a:cubicBezTo>
                        <a:pt x="138" y="23"/>
                        <a:pt x="138" y="26"/>
                        <a:pt x="138" y="27"/>
                      </a:cubicBezTo>
                      <a:cubicBezTo>
                        <a:pt x="139" y="26"/>
                        <a:pt x="141" y="28"/>
                        <a:pt x="139" y="29"/>
                      </a:cubicBezTo>
                      <a:cubicBezTo>
                        <a:pt x="138" y="30"/>
                        <a:pt x="138" y="30"/>
                        <a:pt x="139" y="30"/>
                      </a:cubicBezTo>
                      <a:cubicBezTo>
                        <a:pt x="139" y="31"/>
                        <a:pt x="138" y="32"/>
                        <a:pt x="139" y="33"/>
                      </a:cubicBezTo>
                      <a:cubicBezTo>
                        <a:pt x="140" y="34"/>
                        <a:pt x="141" y="33"/>
                        <a:pt x="141" y="35"/>
                      </a:cubicBezTo>
                      <a:cubicBezTo>
                        <a:pt x="141" y="35"/>
                        <a:pt x="141" y="37"/>
                        <a:pt x="142" y="38"/>
                      </a:cubicBezTo>
                      <a:cubicBezTo>
                        <a:pt x="143" y="38"/>
                        <a:pt x="144" y="36"/>
                        <a:pt x="145" y="37"/>
                      </a:cubicBezTo>
                      <a:cubicBezTo>
                        <a:pt x="146" y="39"/>
                        <a:pt x="147" y="42"/>
                        <a:pt x="149" y="43"/>
                      </a:cubicBezTo>
                      <a:cubicBezTo>
                        <a:pt x="150" y="45"/>
                        <a:pt x="154" y="47"/>
                        <a:pt x="154" y="49"/>
                      </a:cubicBezTo>
                      <a:cubicBezTo>
                        <a:pt x="154" y="49"/>
                        <a:pt x="157" y="51"/>
                        <a:pt x="158" y="51"/>
                      </a:cubicBezTo>
                      <a:cubicBezTo>
                        <a:pt x="159" y="51"/>
                        <a:pt x="158" y="54"/>
                        <a:pt x="157" y="55"/>
                      </a:cubicBezTo>
                      <a:cubicBezTo>
                        <a:pt x="157" y="57"/>
                        <a:pt x="156" y="58"/>
                        <a:pt x="155" y="60"/>
                      </a:cubicBezTo>
                      <a:cubicBezTo>
                        <a:pt x="154" y="62"/>
                        <a:pt x="154" y="64"/>
                        <a:pt x="153" y="66"/>
                      </a:cubicBezTo>
                      <a:cubicBezTo>
                        <a:pt x="152" y="69"/>
                        <a:pt x="149" y="74"/>
                        <a:pt x="146" y="75"/>
                      </a:cubicBezTo>
                      <a:cubicBezTo>
                        <a:pt x="148" y="77"/>
                        <a:pt x="149" y="80"/>
                        <a:pt x="151" y="82"/>
                      </a:cubicBezTo>
                      <a:cubicBezTo>
                        <a:pt x="150" y="83"/>
                        <a:pt x="148" y="83"/>
                        <a:pt x="147" y="85"/>
                      </a:cubicBezTo>
                      <a:cubicBezTo>
                        <a:pt x="147" y="87"/>
                        <a:pt x="148" y="89"/>
                        <a:pt x="149" y="91"/>
                      </a:cubicBezTo>
                      <a:cubicBezTo>
                        <a:pt x="149" y="96"/>
                        <a:pt x="144" y="98"/>
                        <a:pt x="141" y="100"/>
                      </a:cubicBezTo>
                      <a:cubicBezTo>
                        <a:pt x="140" y="99"/>
                        <a:pt x="139" y="97"/>
                        <a:pt x="139" y="95"/>
                      </a:cubicBezTo>
                      <a:cubicBezTo>
                        <a:pt x="138" y="93"/>
                        <a:pt x="136" y="91"/>
                        <a:pt x="136" y="89"/>
                      </a:cubicBezTo>
                      <a:cubicBezTo>
                        <a:pt x="134" y="91"/>
                        <a:pt x="132" y="97"/>
                        <a:pt x="132" y="100"/>
                      </a:cubicBezTo>
                      <a:cubicBezTo>
                        <a:pt x="132" y="101"/>
                        <a:pt x="132" y="108"/>
                        <a:pt x="134" y="108"/>
                      </a:cubicBezTo>
                      <a:cubicBezTo>
                        <a:pt x="134" y="109"/>
                        <a:pt x="134" y="110"/>
                        <a:pt x="133" y="111"/>
                      </a:cubicBezTo>
                      <a:cubicBezTo>
                        <a:pt x="133" y="113"/>
                        <a:pt x="132" y="114"/>
                        <a:pt x="135" y="114"/>
                      </a:cubicBezTo>
                      <a:cubicBezTo>
                        <a:pt x="134" y="115"/>
                        <a:pt x="135" y="116"/>
                        <a:pt x="136" y="116"/>
                      </a:cubicBezTo>
                      <a:cubicBezTo>
                        <a:pt x="135" y="117"/>
                        <a:pt x="134" y="118"/>
                        <a:pt x="134" y="119"/>
                      </a:cubicBezTo>
                      <a:cubicBezTo>
                        <a:pt x="132" y="116"/>
                        <a:pt x="129" y="120"/>
                        <a:pt x="128" y="122"/>
                      </a:cubicBezTo>
                      <a:cubicBezTo>
                        <a:pt x="128" y="123"/>
                        <a:pt x="127" y="123"/>
                        <a:pt x="127" y="124"/>
                      </a:cubicBezTo>
                      <a:cubicBezTo>
                        <a:pt x="128" y="126"/>
                        <a:pt x="128" y="130"/>
                        <a:pt x="126" y="129"/>
                      </a:cubicBezTo>
                      <a:cubicBezTo>
                        <a:pt x="125" y="131"/>
                        <a:pt x="126" y="133"/>
                        <a:pt x="124" y="134"/>
                      </a:cubicBezTo>
                      <a:cubicBezTo>
                        <a:pt x="124" y="135"/>
                        <a:pt x="124" y="136"/>
                        <a:pt x="124" y="137"/>
                      </a:cubicBezTo>
                      <a:cubicBezTo>
                        <a:pt x="123" y="138"/>
                        <a:pt x="122" y="139"/>
                        <a:pt x="122" y="140"/>
                      </a:cubicBezTo>
                      <a:cubicBezTo>
                        <a:pt x="120" y="140"/>
                        <a:pt x="117" y="138"/>
                        <a:pt x="116" y="140"/>
                      </a:cubicBezTo>
                      <a:cubicBezTo>
                        <a:pt x="114" y="142"/>
                        <a:pt x="113" y="143"/>
                        <a:pt x="111" y="144"/>
                      </a:cubicBezTo>
                      <a:cubicBezTo>
                        <a:pt x="109" y="146"/>
                        <a:pt x="108" y="147"/>
                        <a:pt x="108" y="150"/>
                      </a:cubicBezTo>
                      <a:cubicBezTo>
                        <a:pt x="108" y="152"/>
                        <a:pt x="104" y="154"/>
                        <a:pt x="102" y="153"/>
                      </a:cubicBezTo>
                      <a:cubicBezTo>
                        <a:pt x="102" y="154"/>
                        <a:pt x="102" y="155"/>
                        <a:pt x="101" y="156"/>
                      </a:cubicBezTo>
                      <a:cubicBezTo>
                        <a:pt x="100" y="156"/>
                        <a:pt x="100" y="159"/>
                        <a:pt x="100" y="159"/>
                      </a:cubicBezTo>
                      <a:cubicBezTo>
                        <a:pt x="99" y="160"/>
                        <a:pt x="96" y="160"/>
                        <a:pt x="95" y="161"/>
                      </a:cubicBezTo>
                      <a:cubicBezTo>
                        <a:pt x="94" y="160"/>
                        <a:pt x="94" y="160"/>
                        <a:pt x="94" y="159"/>
                      </a:cubicBezTo>
                      <a:cubicBezTo>
                        <a:pt x="93" y="160"/>
                        <a:pt x="92" y="161"/>
                        <a:pt x="91" y="159"/>
                      </a:cubicBezTo>
                      <a:cubicBezTo>
                        <a:pt x="88" y="161"/>
                        <a:pt x="88" y="161"/>
                        <a:pt x="85" y="158"/>
                      </a:cubicBezTo>
                      <a:cubicBezTo>
                        <a:pt x="83" y="155"/>
                        <a:pt x="81" y="152"/>
                        <a:pt x="79" y="149"/>
                      </a:cubicBezTo>
                      <a:cubicBezTo>
                        <a:pt x="77" y="147"/>
                        <a:pt x="75" y="144"/>
                        <a:pt x="73" y="142"/>
                      </a:cubicBezTo>
                      <a:cubicBezTo>
                        <a:pt x="72" y="141"/>
                        <a:pt x="71" y="139"/>
                        <a:pt x="70" y="139"/>
                      </a:cubicBezTo>
                      <a:cubicBezTo>
                        <a:pt x="69" y="138"/>
                        <a:pt x="68" y="139"/>
                        <a:pt x="68" y="137"/>
                      </a:cubicBezTo>
                      <a:cubicBezTo>
                        <a:pt x="67" y="138"/>
                        <a:pt x="66" y="137"/>
                        <a:pt x="66" y="138"/>
                      </a:cubicBezTo>
                      <a:cubicBezTo>
                        <a:pt x="65" y="137"/>
                        <a:pt x="64" y="138"/>
                        <a:pt x="63" y="137"/>
                      </a:cubicBezTo>
                      <a:cubicBezTo>
                        <a:pt x="62" y="136"/>
                        <a:pt x="60" y="138"/>
                        <a:pt x="59" y="138"/>
                      </a:cubicBezTo>
                      <a:cubicBezTo>
                        <a:pt x="57" y="138"/>
                        <a:pt x="60" y="143"/>
                        <a:pt x="58" y="142"/>
                      </a:cubicBezTo>
                      <a:cubicBezTo>
                        <a:pt x="58" y="143"/>
                        <a:pt x="57" y="143"/>
                        <a:pt x="56" y="143"/>
                      </a:cubicBezTo>
                      <a:cubicBezTo>
                        <a:pt x="55" y="142"/>
                        <a:pt x="55" y="141"/>
                        <a:pt x="54" y="140"/>
                      </a:cubicBezTo>
                      <a:cubicBezTo>
                        <a:pt x="53" y="139"/>
                        <a:pt x="52" y="138"/>
                        <a:pt x="53" y="137"/>
                      </a:cubicBezTo>
                      <a:cubicBezTo>
                        <a:pt x="54" y="137"/>
                        <a:pt x="54" y="136"/>
                        <a:pt x="53" y="135"/>
                      </a:cubicBezTo>
                      <a:cubicBezTo>
                        <a:pt x="52" y="132"/>
                        <a:pt x="51" y="129"/>
                        <a:pt x="51" y="126"/>
                      </a:cubicBezTo>
                      <a:cubicBezTo>
                        <a:pt x="51" y="123"/>
                        <a:pt x="54" y="122"/>
                        <a:pt x="56" y="121"/>
                      </a:cubicBezTo>
                      <a:cubicBezTo>
                        <a:pt x="43" y="102"/>
                        <a:pt x="28" y="85"/>
                        <a:pt x="14" y="66"/>
                      </a:cubicBezTo>
                      <a:cubicBezTo>
                        <a:pt x="13" y="66"/>
                        <a:pt x="0" y="49"/>
                        <a:pt x="6" y="49"/>
                      </a:cubicBezTo>
                      <a:cubicBezTo>
                        <a:pt x="8" y="49"/>
                        <a:pt x="10" y="50"/>
                        <a:pt x="12" y="50"/>
                      </a:cubicBezTo>
                      <a:cubicBezTo>
                        <a:pt x="15" y="49"/>
                        <a:pt x="17" y="49"/>
                        <a:pt x="19" y="49"/>
                      </a:cubicBezTo>
                      <a:cubicBezTo>
                        <a:pt x="21" y="49"/>
                        <a:pt x="23" y="47"/>
                        <a:pt x="25" y="46"/>
                      </a:cubicBezTo>
                      <a:cubicBezTo>
                        <a:pt x="27" y="45"/>
                        <a:pt x="30" y="45"/>
                        <a:pt x="32" y="45"/>
                      </a:cubicBezTo>
                      <a:cubicBezTo>
                        <a:pt x="31" y="44"/>
                        <a:pt x="33" y="42"/>
                        <a:pt x="33" y="41"/>
                      </a:cubicBezTo>
                      <a:cubicBezTo>
                        <a:pt x="34" y="40"/>
                        <a:pt x="36" y="41"/>
                        <a:pt x="37" y="40"/>
                      </a:cubicBezTo>
                      <a:cubicBezTo>
                        <a:pt x="37" y="39"/>
                        <a:pt x="36" y="38"/>
                        <a:pt x="39" y="38"/>
                      </a:cubicBezTo>
                      <a:cubicBezTo>
                        <a:pt x="40" y="38"/>
                        <a:pt x="40" y="38"/>
                        <a:pt x="41" y="36"/>
                      </a:cubicBezTo>
                      <a:cubicBezTo>
                        <a:pt x="43" y="37"/>
                        <a:pt x="43" y="39"/>
                        <a:pt x="45" y="40"/>
                      </a:cubicBezTo>
                      <a:cubicBezTo>
                        <a:pt x="47" y="42"/>
                        <a:pt x="46" y="39"/>
                        <a:pt x="48" y="38"/>
                      </a:cubicBezTo>
                      <a:cubicBezTo>
                        <a:pt x="52" y="35"/>
                        <a:pt x="53" y="29"/>
                        <a:pt x="53" y="24"/>
                      </a:cubicBezTo>
                      <a:cubicBezTo>
                        <a:pt x="53" y="23"/>
                        <a:pt x="51" y="20"/>
                        <a:pt x="53" y="21"/>
                      </a:cubicBezTo>
                      <a:cubicBezTo>
                        <a:pt x="55" y="22"/>
                        <a:pt x="56" y="21"/>
                        <a:pt x="58" y="19"/>
                      </a:cubicBezTo>
                      <a:cubicBezTo>
                        <a:pt x="59" y="18"/>
                        <a:pt x="62" y="19"/>
                        <a:pt x="63" y="17"/>
                      </a:cubicBezTo>
                      <a:cubicBezTo>
                        <a:pt x="64" y="16"/>
                        <a:pt x="66" y="15"/>
                        <a:pt x="66" y="17"/>
                      </a:cubicBezTo>
                      <a:cubicBezTo>
                        <a:pt x="67" y="16"/>
                        <a:pt x="70" y="14"/>
                        <a:pt x="71" y="15"/>
                      </a:cubicBezTo>
                      <a:cubicBezTo>
                        <a:pt x="72" y="15"/>
                        <a:pt x="72" y="17"/>
                        <a:pt x="73" y="18"/>
                      </a:cubicBezTo>
                      <a:cubicBezTo>
                        <a:pt x="73" y="17"/>
                        <a:pt x="79" y="11"/>
                        <a:pt x="79" y="14"/>
                      </a:cubicBezTo>
                      <a:cubicBezTo>
                        <a:pt x="81" y="13"/>
                        <a:pt x="83" y="10"/>
                        <a:pt x="85" y="11"/>
                      </a:cubicBezTo>
                      <a:cubicBezTo>
                        <a:pt x="85" y="11"/>
                        <a:pt x="85" y="12"/>
                        <a:pt x="86" y="12"/>
                      </a:cubicBezTo>
                      <a:cubicBezTo>
                        <a:pt x="86" y="12"/>
                        <a:pt x="88" y="11"/>
                        <a:pt x="88" y="10"/>
                      </a:cubicBezTo>
                      <a:cubicBezTo>
                        <a:pt x="89" y="9"/>
                        <a:pt x="84" y="1"/>
                        <a:pt x="89" y="5"/>
                      </a:cubicBezTo>
                      <a:cubicBezTo>
                        <a:pt x="90" y="3"/>
                        <a:pt x="91" y="2"/>
                        <a:pt x="94" y="3"/>
                      </a:cubicBezTo>
                      <a:cubicBezTo>
                        <a:pt x="94" y="2"/>
                        <a:pt x="93" y="1"/>
                        <a:pt x="93" y="0"/>
                      </a:cubicBezTo>
                      <a:cubicBezTo>
                        <a:pt x="95" y="0"/>
                        <a:pt x="96" y="0"/>
                        <a:pt x="97" y="2"/>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59" name="Freeform 70"/>
                <p:cNvSpPr>
                  <a:spLocks/>
                </p:cNvSpPr>
                <p:nvPr/>
              </p:nvSpPr>
              <p:spPr bwMode="auto">
                <a:xfrm>
                  <a:off x="6456363" y="3309938"/>
                  <a:ext cx="942975" cy="1073150"/>
                </a:xfrm>
                <a:custGeom>
                  <a:avLst/>
                  <a:gdLst/>
                  <a:ahLst/>
                  <a:cxnLst>
                    <a:cxn ang="0">
                      <a:pos x="69" y="5"/>
                    </a:cxn>
                    <a:cxn ang="0">
                      <a:pos x="72" y="18"/>
                    </a:cxn>
                    <a:cxn ang="0">
                      <a:pos x="69" y="27"/>
                    </a:cxn>
                    <a:cxn ang="0">
                      <a:pos x="71" y="37"/>
                    </a:cxn>
                    <a:cxn ang="0">
                      <a:pos x="69" y="43"/>
                    </a:cxn>
                    <a:cxn ang="0">
                      <a:pos x="80" y="52"/>
                    </a:cxn>
                    <a:cxn ang="0">
                      <a:pos x="91" y="49"/>
                    </a:cxn>
                    <a:cxn ang="0">
                      <a:pos x="101" y="52"/>
                    </a:cxn>
                    <a:cxn ang="0">
                      <a:pos x="104" y="60"/>
                    </a:cxn>
                    <a:cxn ang="0">
                      <a:pos x="105" y="71"/>
                    </a:cxn>
                    <a:cxn ang="0">
                      <a:pos x="99" y="82"/>
                    </a:cxn>
                    <a:cxn ang="0">
                      <a:pos x="92" y="93"/>
                    </a:cxn>
                    <a:cxn ang="0">
                      <a:pos x="84" y="113"/>
                    </a:cxn>
                    <a:cxn ang="0">
                      <a:pos x="70" y="120"/>
                    </a:cxn>
                    <a:cxn ang="0">
                      <a:pos x="69" y="119"/>
                    </a:cxn>
                    <a:cxn ang="0">
                      <a:pos x="39" y="121"/>
                    </a:cxn>
                    <a:cxn ang="0">
                      <a:pos x="26" y="112"/>
                    </a:cxn>
                    <a:cxn ang="0">
                      <a:pos x="23" y="104"/>
                    </a:cxn>
                    <a:cxn ang="0">
                      <a:pos x="15" y="104"/>
                    </a:cxn>
                    <a:cxn ang="0">
                      <a:pos x="2" y="91"/>
                    </a:cxn>
                    <a:cxn ang="0">
                      <a:pos x="2" y="80"/>
                    </a:cxn>
                    <a:cxn ang="0">
                      <a:pos x="13" y="78"/>
                    </a:cxn>
                    <a:cxn ang="0">
                      <a:pos x="23" y="72"/>
                    </a:cxn>
                    <a:cxn ang="0">
                      <a:pos x="34" y="70"/>
                    </a:cxn>
                    <a:cxn ang="0">
                      <a:pos x="40" y="66"/>
                    </a:cxn>
                    <a:cxn ang="0">
                      <a:pos x="41" y="61"/>
                    </a:cxn>
                    <a:cxn ang="0">
                      <a:pos x="47" y="59"/>
                    </a:cxn>
                    <a:cxn ang="0">
                      <a:pos x="45" y="54"/>
                    </a:cxn>
                    <a:cxn ang="0">
                      <a:pos x="50" y="51"/>
                    </a:cxn>
                    <a:cxn ang="0">
                      <a:pos x="55" y="42"/>
                    </a:cxn>
                    <a:cxn ang="0">
                      <a:pos x="55" y="37"/>
                    </a:cxn>
                    <a:cxn ang="0">
                      <a:pos x="55" y="30"/>
                    </a:cxn>
                    <a:cxn ang="0">
                      <a:pos x="55" y="26"/>
                    </a:cxn>
                    <a:cxn ang="0">
                      <a:pos x="52" y="24"/>
                    </a:cxn>
                    <a:cxn ang="0">
                      <a:pos x="56" y="12"/>
                    </a:cxn>
                    <a:cxn ang="0">
                      <a:pos x="68" y="1"/>
                    </a:cxn>
                  </a:cxnLst>
                  <a:rect l="0" t="0" r="r" b="b"/>
                  <a:pathLst>
                    <a:path w="108" h="123">
                      <a:moveTo>
                        <a:pt x="69" y="4"/>
                      </a:moveTo>
                      <a:cubicBezTo>
                        <a:pt x="69" y="4"/>
                        <a:pt x="69" y="5"/>
                        <a:pt x="69" y="5"/>
                      </a:cubicBezTo>
                      <a:cubicBezTo>
                        <a:pt x="70" y="4"/>
                        <a:pt x="70" y="4"/>
                        <a:pt x="71" y="4"/>
                      </a:cubicBezTo>
                      <a:cubicBezTo>
                        <a:pt x="73" y="8"/>
                        <a:pt x="72" y="13"/>
                        <a:pt x="72" y="18"/>
                      </a:cubicBezTo>
                      <a:cubicBezTo>
                        <a:pt x="72" y="20"/>
                        <a:pt x="72" y="22"/>
                        <a:pt x="72" y="24"/>
                      </a:cubicBezTo>
                      <a:cubicBezTo>
                        <a:pt x="71" y="26"/>
                        <a:pt x="71" y="26"/>
                        <a:pt x="69" y="27"/>
                      </a:cubicBezTo>
                      <a:cubicBezTo>
                        <a:pt x="68" y="28"/>
                        <a:pt x="69" y="33"/>
                        <a:pt x="70" y="35"/>
                      </a:cubicBezTo>
                      <a:cubicBezTo>
                        <a:pt x="70" y="36"/>
                        <a:pt x="70" y="37"/>
                        <a:pt x="71" y="37"/>
                      </a:cubicBezTo>
                      <a:cubicBezTo>
                        <a:pt x="72" y="38"/>
                        <a:pt x="71" y="41"/>
                        <a:pt x="72" y="42"/>
                      </a:cubicBezTo>
                      <a:cubicBezTo>
                        <a:pt x="71" y="42"/>
                        <a:pt x="69" y="42"/>
                        <a:pt x="69" y="43"/>
                      </a:cubicBezTo>
                      <a:cubicBezTo>
                        <a:pt x="69" y="43"/>
                        <a:pt x="74" y="46"/>
                        <a:pt x="74" y="46"/>
                      </a:cubicBezTo>
                      <a:cubicBezTo>
                        <a:pt x="77" y="48"/>
                        <a:pt x="78" y="50"/>
                        <a:pt x="80" y="52"/>
                      </a:cubicBezTo>
                      <a:cubicBezTo>
                        <a:pt x="82" y="53"/>
                        <a:pt x="83" y="54"/>
                        <a:pt x="85" y="52"/>
                      </a:cubicBezTo>
                      <a:cubicBezTo>
                        <a:pt x="87" y="51"/>
                        <a:pt x="89" y="50"/>
                        <a:pt x="91" y="49"/>
                      </a:cubicBezTo>
                      <a:cubicBezTo>
                        <a:pt x="94" y="46"/>
                        <a:pt x="99" y="50"/>
                        <a:pt x="103" y="47"/>
                      </a:cubicBezTo>
                      <a:cubicBezTo>
                        <a:pt x="103" y="49"/>
                        <a:pt x="101" y="50"/>
                        <a:pt x="101" y="52"/>
                      </a:cubicBezTo>
                      <a:cubicBezTo>
                        <a:pt x="101" y="54"/>
                        <a:pt x="103" y="55"/>
                        <a:pt x="103" y="56"/>
                      </a:cubicBezTo>
                      <a:cubicBezTo>
                        <a:pt x="103" y="59"/>
                        <a:pt x="103" y="59"/>
                        <a:pt x="104" y="60"/>
                      </a:cubicBezTo>
                      <a:cubicBezTo>
                        <a:pt x="105" y="61"/>
                        <a:pt x="107" y="64"/>
                        <a:pt x="107" y="65"/>
                      </a:cubicBezTo>
                      <a:cubicBezTo>
                        <a:pt x="108" y="67"/>
                        <a:pt x="106" y="69"/>
                        <a:pt x="105" y="71"/>
                      </a:cubicBezTo>
                      <a:cubicBezTo>
                        <a:pt x="104" y="73"/>
                        <a:pt x="102" y="74"/>
                        <a:pt x="101" y="76"/>
                      </a:cubicBezTo>
                      <a:cubicBezTo>
                        <a:pt x="99" y="78"/>
                        <a:pt x="100" y="80"/>
                        <a:pt x="99" y="82"/>
                      </a:cubicBezTo>
                      <a:cubicBezTo>
                        <a:pt x="98" y="84"/>
                        <a:pt x="96" y="85"/>
                        <a:pt x="94" y="87"/>
                      </a:cubicBezTo>
                      <a:cubicBezTo>
                        <a:pt x="93" y="89"/>
                        <a:pt x="93" y="91"/>
                        <a:pt x="92" y="93"/>
                      </a:cubicBezTo>
                      <a:cubicBezTo>
                        <a:pt x="91" y="95"/>
                        <a:pt x="89" y="96"/>
                        <a:pt x="88" y="98"/>
                      </a:cubicBezTo>
                      <a:cubicBezTo>
                        <a:pt x="86" y="103"/>
                        <a:pt x="85" y="108"/>
                        <a:pt x="84" y="113"/>
                      </a:cubicBezTo>
                      <a:cubicBezTo>
                        <a:pt x="83" y="116"/>
                        <a:pt x="84" y="123"/>
                        <a:pt x="79" y="123"/>
                      </a:cubicBezTo>
                      <a:cubicBezTo>
                        <a:pt x="76" y="122"/>
                        <a:pt x="73" y="121"/>
                        <a:pt x="70" y="120"/>
                      </a:cubicBezTo>
                      <a:cubicBezTo>
                        <a:pt x="71" y="120"/>
                        <a:pt x="71" y="120"/>
                        <a:pt x="71" y="120"/>
                      </a:cubicBezTo>
                      <a:cubicBezTo>
                        <a:pt x="70" y="119"/>
                        <a:pt x="69" y="118"/>
                        <a:pt x="69" y="119"/>
                      </a:cubicBezTo>
                      <a:cubicBezTo>
                        <a:pt x="65" y="115"/>
                        <a:pt x="60" y="114"/>
                        <a:pt x="54" y="113"/>
                      </a:cubicBezTo>
                      <a:cubicBezTo>
                        <a:pt x="48" y="113"/>
                        <a:pt x="44" y="119"/>
                        <a:pt x="39" y="121"/>
                      </a:cubicBezTo>
                      <a:cubicBezTo>
                        <a:pt x="35" y="122"/>
                        <a:pt x="30" y="121"/>
                        <a:pt x="27" y="118"/>
                      </a:cubicBezTo>
                      <a:cubicBezTo>
                        <a:pt x="26" y="116"/>
                        <a:pt x="27" y="114"/>
                        <a:pt x="26" y="112"/>
                      </a:cubicBezTo>
                      <a:cubicBezTo>
                        <a:pt x="25" y="111"/>
                        <a:pt x="24" y="110"/>
                        <a:pt x="24" y="108"/>
                      </a:cubicBezTo>
                      <a:cubicBezTo>
                        <a:pt x="24" y="107"/>
                        <a:pt x="24" y="105"/>
                        <a:pt x="23" y="104"/>
                      </a:cubicBezTo>
                      <a:cubicBezTo>
                        <a:pt x="22" y="106"/>
                        <a:pt x="21" y="104"/>
                        <a:pt x="20" y="104"/>
                      </a:cubicBezTo>
                      <a:cubicBezTo>
                        <a:pt x="18" y="105"/>
                        <a:pt x="16" y="105"/>
                        <a:pt x="15" y="104"/>
                      </a:cubicBezTo>
                      <a:cubicBezTo>
                        <a:pt x="12" y="102"/>
                        <a:pt x="10" y="99"/>
                        <a:pt x="6" y="101"/>
                      </a:cubicBezTo>
                      <a:cubicBezTo>
                        <a:pt x="6" y="99"/>
                        <a:pt x="5" y="90"/>
                        <a:pt x="2" y="91"/>
                      </a:cubicBezTo>
                      <a:cubicBezTo>
                        <a:pt x="3" y="89"/>
                        <a:pt x="1" y="88"/>
                        <a:pt x="1" y="86"/>
                      </a:cubicBezTo>
                      <a:cubicBezTo>
                        <a:pt x="0" y="84"/>
                        <a:pt x="1" y="82"/>
                        <a:pt x="2" y="80"/>
                      </a:cubicBezTo>
                      <a:cubicBezTo>
                        <a:pt x="4" y="81"/>
                        <a:pt x="6" y="81"/>
                        <a:pt x="8" y="80"/>
                      </a:cubicBezTo>
                      <a:cubicBezTo>
                        <a:pt x="10" y="79"/>
                        <a:pt x="11" y="80"/>
                        <a:pt x="13" y="78"/>
                      </a:cubicBezTo>
                      <a:cubicBezTo>
                        <a:pt x="15" y="77"/>
                        <a:pt x="16" y="75"/>
                        <a:pt x="18" y="75"/>
                      </a:cubicBezTo>
                      <a:cubicBezTo>
                        <a:pt x="21" y="74"/>
                        <a:pt x="21" y="73"/>
                        <a:pt x="23" y="72"/>
                      </a:cubicBezTo>
                      <a:cubicBezTo>
                        <a:pt x="22" y="74"/>
                        <a:pt x="23" y="75"/>
                        <a:pt x="24" y="77"/>
                      </a:cubicBezTo>
                      <a:cubicBezTo>
                        <a:pt x="27" y="75"/>
                        <a:pt x="31" y="73"/>
                        <a:pt x="34" y="70"/>
                      </a:cubicBezTo>
                      <a:cubicBezTo>
                        <a:pt x="35" y="70"/>
                        <a:pt x="35" y="68"/>
                        <a:pt x="36" y="68"/>
                      </a:cubicBezTo>
                      <a:cubicBezTo>
                        <a:pt x="37" y="67"/>
                        <a:pt x="39" y="67"/>
                        <a:pt x="40" y="66"/>
                      </a:cubicBezTo>
                      <a:cubicBezTo>
                        <a:pt x="40" y="66"/>
                        <a:pt x="41" y="65"/>
                        <a:pt x="42" y="64"/>
                      </a:cubicBezTo>
                      <a:cubicBezTo>
                        <a:pt x="42" y="63"/>
                        <a:pt x="40" y="62"/>
                        <a:pt x="41" y="61"/>
                      </a:cubicBezTo>
                      <a:cubicBezTo>
                        <a:pt x="41" y="60"/>
                        <a:pt x="43" y="61"/>
                        <a:pt x="44" y="61"/>
                      </a:cubicBezTo>
                      <a:cubicBezTo>
                        <a:pt x="44" y="60"/>
                        <a:pt x="46" y="59"/>
                        <a:pt x="47" y="59"/>
                      </a:cubicBezTo>
                      <a:cubicBezTo>
                        <a:pt x="46" y="58"/>
                        <a:pt x="45" y="58"/>
                        <a:pt x="44" y="58"/>
                      </a:cubicBezTo>
                      <a:cubicBezTo>
                        <a:pt x="44" y="57"/>
                        <a:pt x="45" y="55"/>
                        <a:pt x="45" y="54"/>
                      </a:cubicBezTo>
                      <a:cubicBezTo>
                        <a:pt x="46" y="53"/>
                        <a:pt x="45" y="53"/>
                        <a:pt x="45" y="53"/>
                      </a:cubicBezTo>
                      <a:cubicBezTo>
                        <a:pt x="46" y="51"/>
                        <a:pt x="49" y="51"/>
                        <a:pt x="50" y="51"/>
                      </a:cubicBezTo>
                      <a:cubicBezTo>
                        <a:pt x="52" y="50"/>
                        <a:pt x="54" y="47"/>
                        <a:pt x="54" y="45"/>
                      </a:cubicBezTo>
                      <a:cubicBezTo>
                        <a:pt x="54" y="44"/>
                        <a:pt x="55" y="43"/>
                        <a:pt x="55" y="42"/>
                      </a:cubicBezTo>
                      <a:cubicBezTo>
                        <a:pt x="54" y="40"/>
                        <a:pt x="55" y="40"/>
                        <a:pt x="56" y="40"/>
                      </a:cubicBezTo>
                      <a:cubicBezTo>
                        <a:pt x="56" y="39"/>
                        <a:pt x="55" y="38"/>
                        <a:pt x="55" y="37"/>
                      </a:cubicBezTo>
                      <a:cubicBezTo>
                        <a:pt x="53" y="39"/>
                        <a:pt x="54" y="34"/>
                        <a:pt x="54" y="34"/>
                      </a:cubicBezTo>
                      <a:cubicBezTo>
                        <a:pt x="55" y="32"/>
                        <a:pt x="56" y="32"/>
                        <a:pt x="55" y="30"/>
                      </a:cubicBezTo>
                      <a:cubicBezTo>
                        <a:pt x="55" y="29"/>
                        <a:pt x="56" y="29"/>
                        <a:pt x="57" y="28"/>
                      </a:cubicBezTo>
                      <a:cubicBezTo>
                        <a:pt x="57" y="27"/>
                        <a:pt x="56" y="26"/>
                        <a:pt x="55" y="26"/>
                      </a:cubicBezTo>
                      <a:cubicBezTo>
                        <a:pt x="54" y="26"/>
                        <a:pt x="53" y="26"/>
                        <a:pt x="53" y="26"/>
                      </a:cubicBezTo>
                      <a:cubicBezTo>
                        <a:pt x="51" y="26"/>
                        <a:pt x="52" y="25"/>
                        <a:pt x="52" y="24"/>
                      </a:cubicBezTo>
                      <a:cubicBezTo>
                        <a:pt x="51" y="19"/>
                        <a:pt x="51" y="19"/>
                        <a:pt x="55" y="18"/>
                      </a:cubicBezTo>
                      <a:cubicBezTo>
                        <a:pt x="53" y="15"/>
                        <a:pt x="54" y="14"/>
                        <a:pt x="56" y="12"/>
                      </a:cubicBezTo>
                      <a:cubicBezTo>
                        <a:pt x="59" y="10"/>
                        <a:pt x="61" y="7"/>
                        <a:pt x="64" y="5"/>
                      </a:cubicBezTo>
                      <a:cubicBezTo>
                        <a:pt x="65" y="3"/>
                        <a:pt x="66" y="2"/>
                        <a:pt x="68" y="1"/>
                      </a:cubicBezTo>
                      <a:cubicBezTo>
                        <a:pt x="70" y="0"/>
                        <a:pt x="68" y="4"/>
                        <a:pt x="69" y="4"/>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60" name="Freeform 72"/>
                <p:cNvSpPr>
                  <a:spLocks noEditPoints="1"/>
                </p:cNvSpPr>
                <p:nvPr/>
              </p:nvSpPr>
              <p:spPr bwMode="auto">
                <a:xfrm>
                  <a:off x="2451100" y="4584700"/>
                  <a:ext cx="1649413" cy="1020763"/>
                </a:xfrm>
                <a:custGeom>
                  <a:avLst/>
                  <a:gdLst/>
                  <a:ahLst/>
                  <a:cxnLst>
                    <a:cxn ang="0">
                      <a:pos x="156" y="25"/>
                    </a:cxn>
                    <a:cxn ang="0">
                      <a:pos x="189" y="20"/>
                    </a:cxn>
                    <a:cxn ang="0">
                      <a:pos x="189" y="20"/>
                    </a:cxn>
                    <a:cxn ang="0">
                      <a:pos x="143" y="25"/>
                    </a:cxn>
                    <a:cxn ang="0">
                      <a:pos x="143" y="25"/>
                    </a:cxn>
                    <a:cxn ang="0">
                      <a:pos x="123" y="53"/>
                    </a:cxn>
                    <a:cxn ang="0">
                      <a:pos x="123" y="50"/>
                    </a:cxn>
                    <a:cxn ang="0">
                      <a:pos x="164" y="9"/>
                    </a:cxn>
                    <a:cxn ang="0">
                      <a:pos x="180" y="8"/>
                    </a:cxn>
                    <a:cxn ang="0">
                      <a:pos x="184" y="8"/>
                    </a:cxn>
                    <a:cxn ang="0">
                      <a:pos x="188" y="10"/>
                    </a:cxn>
                    <a:cxn ang="0">
                      <a:pos x="187" y="21"/>
                    </a:cxn>
                    <a:cxn ang="0">
                      <a:pos x="169" y="41"/>
                    </a:cxn>
                    <a:cxn ang="0">
                      <a:pos x="140" y="27"/>
                    </a:cxn>
                    <a:cxn ang="0">
                      <a:pos x="139" y="27"/>
                    </a:cxn>
                    <a:cxn ang="0">
                      <a:pos x="137" y="29"/>
                    </a:cxn>
                    <a:cxn ang="0">
                      <a:pos x="137" y="33"/>
                    </a:cxn>
                    <a:cxn ang="0">
                      <a:pos x="127" y="43"/>
                    </a:cxn>
                    <a:cxn ang="0">
                      <a:pos x="121" y="54"/>
                    </a:cxn>
                    <a:cxn ang="0">
                      <a:pos x="118" y="65"/>
                    </a:cxn>
                    <a:cxn ang="0">
                      <a:pos x="112" y="68"/>
                    </a:cxn>
                    <a:cxn ang="0">
                      <a:pos x="106" y="62"/>
                    </a:cxn>
                    <a:cxn ang="0">
                      <a:pos x="98" y="66"/>
                    </a:cxn>
                    <a:cxn ang="0">
                      <a:pos x="92" y="64"/>
                    </a:cxn>
                    <a:cxn ang="0">
                      <a:pos x="77" y="66"/>
                    </a:cxn>
                    <a:cxn ang="0">
                      <a:pos x="68" y="77"/>
                    </a:cxn>
                    <a:cxn ang="0">
                      <a:pos x="68" y="82"/>
                    </a:cxn>
                    <a:cxn ang="0">
                      <a:pos x="73" y="86"/>
                    </a:cxn>
                    <a:cxn ang="0">
                      <a:pos x="83" y="87"/>
                    </a:cxn>
                    <a:cxn ang="0">
                      <a:pos x="66" y="107"/>
                    </a:cxn>
                    <a:cxn ang="0">
                      <a:pos x="67" y="111"/>
                    </a:cxn>
                    <a:cxn ang="0">
                      <a:pos x="61" y="114"/>
                    </a:cxn>
                    <a:cxn ang="0">
                      <a:pos x="56" y="114"/>
                    </a:cxn>
                    <a:cxn ang="0">
                      <a:pos x="43" y="108"/>
                    </a:cxn>
                    <a:cxn ang="0">
                      <a:pos x="39" y="102"/>
                    </a:cxn>
                    <a:cxn ang="0">
                      <a:pos x="31" y="104"/>
                    </a:cxn>
                    <a:cxn ang="0">
                      <a:pos x="24" y="106"/>
                    </a:cxn>
                    <a:cxn ang="0">
                      <a:pos x="20" y="100"/>
                    </a:cxn>
                    <a:cxn ang="0">
                      <a:pos x="14" y="91"/>
                    </a:cxn>
                    <a:cxn ang="0">
                      <a:pos x="4" y="88"/>
                    </a:cxn>
                    <a:cxn ang="0">
                      <a:pos x="0" y="79"/>
                    </a:cxn>
                    <a:cxn ang="0">
                      <a:pos x="2" y="69"/>
                    </a:cxn>
                    <a:cxn ang="0">
                      <a:pos x="6" y="70"/>
                    </a:cxn>
                    <a:cxn ang="0">
                      <a:pos x="9" y="72"/>
                    </a:cxn>
                    <a:cxn ang="0">
                      <a:pos x="17" y="69"/>
                    </a:cxn>
                    <a:cxn ang="0">
                      <a:pos x="24" y="62"/>
                    </a:cxn>
                    <a:cxn ang="0">
                      <a:pos x="42" y="50"/>
                    </a:cxn>
                    <a:cxn ang="0">
                      <a:pos x="40" y="39"/>
                    </a:cxn>
                    <a:cxn ang="0">
                      <a:pos x="39" y="28"/>
                    </a:cxn>
                    <a:cxn ang="0">
                      <a:pos x="44" y="6"/>
                    </a:cxn>
                    <a:cxn ang="0">
                      <a:pos x="66" y="13"/>
                    </a:cxn>
                    <a:cxn ang="0">
                      <a:pos x="72" y="12"/>
                    </a:cxn>
                    <a:cxn ang="0">
                      <a:pos x="76" y="18"/>
                    </a:cxn>
                    <a:cxn ang="0">
                      <a:pos x="85" y="12"/>
                    </a:cxn>
                    <a:cxn ang="0">
                      <a:pos x="100" y="9"/>
                    </a:cxn>
                    <a:cxn ang="0">
                      <a:pos x="112" y="11"/>
                    </a:cxn>
                    <a:cxn ang="0">
                      <a:pos x="121" y="12"/>
                    </a:cxn>
                    <a:cxn ang="0">
                      <a:pos x="129" y="16"/>
                    </a:cxn>
                    <a:cxn ang="0">
                      <a:pos x="139" y="12"/>
                    </a:cxn>
                    <a:cxn ang="0">
                      <a:pos x="140" y="7"/>
                    </a:cxn>
                    <a:cxn ang="0">
                      <a:pos x="151" y="3"/>
                    </a:cxn>
                  </a:cxnLst>
                  <a:rect l="0" t="0" r="r" b="b"/>
                  <a:pathLst>
                    <a:path w="189" h="117">
                      <a:moveTo>
                        <a:pt x="157" y="25"/>
                      </a:moveTo>
                      <a:cubicBezTo>
                        <a:pt x="158" y="26"/>
                        <a:pt x="156" y="25"/>
                        <a:pt x="156" y="25"/>
                      </a:cubicBezTo>
                      <a:cubicBezTo>
                        <a:pt x="157" y="25"/>
                        <a:pt x="157" y="25"/>
                        <a:pt x="157" y="25"/>
                      </a:cubicBezTo>
                      <a:moveTo>
                        <a:pt x="189" y="20"/>
                      </a:moveTo>
                      <a:cubicBezTo>
                        <a:pt x="187" y="22"/>
                        <a:pt x="187" y="22"/>
                        <a:pt x="187" y="22"/>
                      </a:cubicBezTo>
                      <a:cubicBezTo>
                        <a:pt x="187" y="21"/>
                        <a:pt x="188" y="20"/>
                        <a:pt x="189" y="20"/>
                      </a:cubicBezTo>
                      <a:cubicBezTo>
                        <a:pt x="189" y="20"/>
                        <a:pt x="189" y="20"/>
                        <a:pt x="189" y="20"/>
                      </a:cubicBezTo>
                      <a:moveTo>
                        <a:pt x="143" y="25"/>
                      </a:moveTo>
                      <a:cubicBezTo>
                        <a:pt x="142" y="26"/>
                        <a:pt x="142" y="26"/>
                        <a:pt x="142" y="27"/>
                      </a:cubicBezTo>
                      <a:cubicBezTo>
                        <a:pt x="141" y="26"/>
                        <a:pt x="142" y="25"/>
                        <a:pt x="143" y="25"/>
                      </a:cubicBezTo>
                      <a:moveTo>
                        <a:pt x="123" y="50"/>
                      </a:moveTo>
                      <a:cubicBezTo>
                        <a:pt x="123" y="53"/>
                        <a:pt x="123" y="53"/>
                        <a:pt x="123" y="53"/>
                      </a:cubicBezTo>
                      <a:cubicBezTo>
                        <a:pt x="122" y="51"/>
                        <a:pt x="121" y="47"/>
                        <a:pt x="124" y="46"/>
                      </a:cubicBezTo>
                      <a:cubicBezTo>
                        <a:pt x="123" y="47"/>
                        <a:pt x="123" y="49"/>
                        <a:pt x="123" y="50"/>
                      </a:cubicBezTo>
                      <a:moveTo>
                        <a:pt x="157" y="0"/>
                      </a:moveTo>
                      <a:cubicBezTo>
                        <a:pt x="159" y="3"/>
                        <a:pt x="161" y="6"/>
                        <a:pt x="164" y="9"/>
                      </a:cubicBezTo>
                      <a:cubicBezTo>
                        <a:pt x="166" y="12"/>
                        <a:pt x="169" y="12"/>
                        <a:pt x="173" y="11"/>
                      </a:cubicBezTo>
                      <a:cubicBezTo>
                        <a:pt x="176" y="11"/>
                        <a:pt x="179" y="11"/>
                        <a:pt x="180" y="8"/>
                      </a:cubicBezTo>
                      <a:cubicBezTo>
                        <a:pt x="180" y="6"/>
                        <a:pt x="181" y="4"/>
                        <a:pt x="181" y="1"/>
                      </a:cubicBezTo>
                      <a:cubicBezTo>
                        <a:pt x="183" y="3"/>
                        <a:pt x="183" y="5"/>
                        <a:pt x="184" y="8"/>
                      </a:cubicBezTo>
                      <a:cubicBezTo>
                        <a:pt x="185" y="7"/>
                        <a:pt x="188" y="5"/>
                        <a:pt x="189" y="6"/>
                      </a:cubicBezTo>
                      <a:cubicBezTo>
                        <a:pt x="189" y="7"/>
                        <a:pt x="188" y="9"/>
                        <a:pt x="188" y="10"/>
                      </a:cubicBezTo>
                      <a:cubicBezTo>
                        <a:pt x="188" y="12"/>
                        <a:pt x="187" y="15"/>
                        <a:pt x="188" y="17"/>
                      </a:cubicBezTo>
                      <a:cubicBezTo>
                        <a:pt x="188" y="19"/>
                        <a:pt x="189" y="19"/>
                        <a:pt x="187" y="21"/>
                      </a:cubicBezTo>
                      <a:cubicBezTo>
                        <a:pt x="180" y="25"/>
                        <a:pt x="186" y="35"/>
                        <a:pt x="181" y="41"/>
                      </a:cubicBezTo>
                      <a:cubicBezTo>
                        <a:pt x="177" y="45"/>
                        <a:pt x="172" y="44"/>
                        <a:pt x="169" y="41"/>
                      </a:cubicBezTo>
                      <a:cubicBezTo>
                        <a:pt x="164" y="38"/>
                        <a:pt x="164" y="32"/>
                        <a:pt x="161" y="28"/>
                      </a:cubicBezTo>
                      <a:cubicBezTo>
                        <a:pt x="156" y="20"/>
                        <a:pt x="145" y="19"/>
                        <a:pt x="140" y="27"/>
                      </a:cubicBezTo>
                      <a:cubicBezTo>
                        <a:pt x="141" y="26"/>
                        <a:pt x="141" y="27"/>
                        <a:pt x="141" y="28"/>
                      </a:cubicBezTo>
                      <a:cubicBezTo>
                        <a:pt x="140" y="27"/>
                        <a:pt x="140" y="27"/>
                        <a:pt x="139" y="27"/>
                      </a:cubicBezTo>
                      <a:cubicBezTo>
                        <a:pt x="140" y="27"/>
                        <a:pt x="140" y="27"/>
                        <a:pt x="140" y="28"/>
                      </a:cubicBezTo>
                      <a:cubicBezTo>
                        <a:pt x="139" y="28"/>
                        <a:pt x="138" y="29"/>
                        <a:pt x="137" y="29"/>
                      </a:cubicBezTo>
                      <a:cubicBezTo>
                        <a:pt x="138" y="30"/>
                        <a:pt x="139" y="28"/>
                        <a:pt x="140" y="29"/>
                      </a:cubicBezTo>
                      <a:cubicBezTo>
                        <a:pt x="140" y="31"/>
                        <a:pt x="138" y="31"/>
                        <a:pt x="137" y="33"/>
                      </a:cubicBezTo>
                      <a:cubicBezTo>
                        <a:pt x="136" y="35"/>
                        <a:pt x="135" y="37"/>
                        <a:pt x="134" y="38"/>
                      </a:cubicBezTo>
                      <a:cubicBezTo>
                        <a:pt x="132" y="40"/>
                        <a:pt x="130" y="42"/>
                        <a:pt x="127" y="43"/>
                      </a:cubicBezTo>
                      <a:cubicBezTo>
                        <a:pt x="126" y="44"/>
                        <a:pt x="124" y="46"/>
                        <a:pt x="122" y="46"/>
                      </a:cubicBezTo>
                      <a:cubicBezTo>
                        <a:pt x="122" y="46"/>
                        <a:pt x="122" y="53"/>
                        <a:pt x="121" y="54"/>
                      </a:cubicBezTo>
                      <a:cubicBezTo>
                        <a:pt x="118" y="54"/>
                        <a:pt x="118" y="59"/>
                        <a:pt x="118" y="62"/>
                      </a:cubicBezTo>
                      <a:cubicBezTo>
                        <a:pt x="118" y="63"/>
                        <a:pt x="119" y="64"/>
                        <a:pt x="118" y="65"/>
                      </a:cubicBezTo>
                      <a:cubicBezTo>
                        <a:pt x="117" y="66"/>
                        <a:pt x="116" y="63"/>
                        <a:pt x="115" y="64"/>
                      </a:cubicBezTo>
                      <a:cubicBezTo>
                        <a:pt x="113" y="65"/>
                        <a:pt x="114" y="67"/>
                        <a:pt x="112" y="68"/>
                      </a:cubicBezTo>
                      <a:cubicBezTo>
                        <a:pt x="111" y="68"/>
                        <a:pt x="109" y="66"/>
                        <a:pt x="109" y="69"/>
                      </a:cubicBezTo>
                      <a:cubicBezTo>
                        <a:pt x="107" y="67"/>
                        <a:pt x="106" y="65"/>
                        <a:pt x="106" y="62"/>
                      </a:cubicBezTo>
                      <a:cubicBezTo>
                        <a:pt x="105" y="62"/>
                        <a:pt x="104" y="64"/>
                        <a:pt x="103" y="64"/>
                      </a:cubicBezTo>
                      <a:cubicBezTo>
                        <a:pt x="101" y="65"/>
                        <a:pt x="100" y="66"/>
                        <a:pt x="98" y="66"/>
                      </a:cubicBezTo>
                      <a:cubicBezTo>
                        <a:pt x="97" y="66"/>
                        <a:pt x="95" y="66"/>
                        <a:pt x="95" y="65"/>
                      </a:cubicBezTo>
                      <a:cubicBezTo>
                        <a:pt x="94" y="64"/>
                        <a:pt x="94" y="64"/>
                        <a:pt x="92" y="64"/>
                      </a:cubicBezTo>
                      <a:cubicBezTo>
                        <a:pt x="89" y="64"/>
                        <a:pt x="86" y="64"/>
                        <a:pt x="84" y="65"/>
                      </a:cubicBezTo>
                      <a:cubicBezTo>
                        <a:pt x="82" y="66"/>
                        <a:pt x="78" y="68"/>
                        <a:pt x="77" y="66"/>
                      </a:cubicBezTo>
                      <a:cubicBezTo>
                        <a:pt x="75" y="68"/>
                        <a:pt x="73" y="71"/>
                        <a:pt x="71" y="74"/>
                      </a:cubicBezTo>
                      <a:cubicBezTo>
                        <a:pt x="70" y="74"/>
                        <a:pt x="69" y="77"/>
                        <a:pt x="68" y="77"/>
                      </a:cubicBezTo>
                      <a:cubicBezTo>
                        <a:pt x="67" y="77"/>
                        <a:pt x="66" y="77"/>
                        <a:pt x="65" y="77"/>
                      </a:cubicBezTo>
                      <a:cubicBezTo>
                        <a:pt x="66" y="79"/>
                        <a:pt x="66" y="81"/>
                        <a:pt x="68" y="82"/>
                      </a:cubicBezTo>
                      <a:cubicBezTo>
                        <a:pt x="69" y="83"/>
                        <a:pt x="70" y="83"/>
                        <a:pt x="71" y="84"/>
                      </a:cubicBezTo>
                      <a:cubicBezTo>
                        <a:pt x="72" y="84"/>
                        <a:pt x="72" y="86"/>
                        <a:pt x="73" y="86"/>
                      </a:cubicBezTo>
                      <a:cubicBezTo>
                        <a:pt x="75" y="87"/>
                        <a:pt x="76" y="86"/>
                        <a:pt x="78" y="85"/>
                      </a:cubicBezTo>
                      <a:cubicBezTo>
                        <a:pt x="80" y="85"/>
                        <a:pt x="82" y="87"/>
                        <a:pt x="83" y="87"/>
                      </a:cubicBezTo>
                      <a:cubicBezTo>
                        <a:pt x="82" y="89"/>
                        <a:pt x="71" y="95"/>
                        <a:pt x="75" y="96"/>
                      </a:cubicBezTo>
                      <a:cubicBezTo>
                        <a:pt x="74" y="97"/>
                        <a:pt x="63" y="105"/>
                        <a:pt x="66" y="107"/>
                      </a:cubicBezTo>
                      <a:cubicBezTo>
                        <a:pt x="65" y="107"/>
                        <a:pt x="64" y="107"/>
                        <a:pt x="65" y="108"/>
                      </a:cubicBezTo>
                      <a:cubicBezTo>
                        <a:pt x="66" y="109"/>
                        <a:pt x="67" y="110"/>
                        <a:pt x="67" y="111"/>
                      </a:cubicBezTo>
                      <a:cubicBezTo>
                        <a:pt x="68" y="113"/>
                        <a:pt x="69" y="115"/>
                        <a:pt x="68" y="117"/>
                      </a:cubicBezTo>
                      <a:cubicBezTo>
                        <a:pt x="66" y="116"/>
                        <a:pt x="64" y="114"/>
                        <a:pt x="61" y="114"/>
                      </a:cubicBezTo>
                      <a:cubicBezTo>
                        <a:pt x="62" y="114"/>
                        <a:pt x="62" y="115"/>
                        <a:pt x="62" y="115"/>
                      </a:cubicBezTo>
                      <a:cubicBezTo>
                        <a:pt x="60" y="114"/>
                        <a:pt x="58" y="114"/>
                        <a:pt x="56" y="114"/>
                      </a:cubicBezTo>
                      <a:cubicBezTo>
                        <a:pt x="53" y="114"/>
                        <a:pt x="51" y="116"/>
                        <a:pt x="49" y="115"/>
                      </a:cubicBezTo>
                      <a:cubicBezTo>
                        <a:pt x="46" y="113"/>
                        <a:pt x="46" y="109"/>
                        <a:pt x="43" y="108"/>
                      </a:cubicBezTo>
                      <a:cubicBezTo>
                        <a:pt x="44" y="106"/>
                        <a:pt x="41" y="106"/>
                        <a:pt x="42" y="105"/>
                      </a:cubicBezTo>
                      <a:cubicBezTo>
                        <a:pt x="41" y="104"/>
                        <a:pt x="38" y="104"/>
                        <a:pt x="39" y="102"/>
                      </a:cubicBezTo>
                      <a:cubicBezTo>
                        <a:pt x="38" y="102"/>
                        <a:pt x="37" y="101"/>
                        <a:pt x="35" y="102"/>
                      </a:cubicBezTo>
                      <a:cubicBezTo>
                        <a:pt x="34" y="103"/>
                        <a:pt x="33" y="104"/>
                        <a:pt x="31" y="104"/>
                      </a:cubicBezTo>
                      <a:cubicBezTo>
                        <a:pt x="30" y="104"/>
                        <a:pt x="31" y="106"/>
                        <a:pt x="29" y="106"/>
                      </a:cubicBezTo>
                      <a:cubicBezTo>
                        <a:pt x="27" y="106"/>
                        <a:pt x="26" y="107"/>
                        <a:pt x="24" y="106"/>
                      </a:cubicBezTo>
                      <a:cubicBezTo>
                        <a:pt x="23" y="106"/>
                        <a:pt x="21" y="105"/>
                        <a:pt x="20" y="104"/>
                      </a:cubicBezTo>
                      <a:cubicBezTo>
                        <a:pt x="19" y="103"/>
                        <a:pt x="20" y="101"/>
                        <a:pt x="20" y="100"/>
                      </a:cubicBezTo>
                      <a:cubicBezTo>
                        <a:pt x="19" y="97"/>
                        <a:pt x="14" y="99"/>
                        <a:pt x="13" y="98"/>
                      </a:cubicBezTo>
                      <a:cubicBezTo>
                        <a:pt x="13" y="96"/>
                        <a:pt x="13" y="94"/>
                        <a:pt x="14" y="91"/>
                      </a:cubicBezTo>
                      <a:cubicBezTo>
                        <a:pt x="11" y="92"/>
                        <a:pt x="8" y="94"/>
                        <a:pt x="5" y="94"/>
                      </a:cubicBezTo>
                      <a:cubicBezTo>
                        <a:pt x="5" y="92"/>
                        <a:pt x="7" y="89"/>
                        <a:pt x="4" y="88"/>
                      </a:cubicBezTo>
                      <a:cubicBezTo>
                        <a:pt x="2" y="86"/>
                        <a:pt x="4" y="81"/>
                        <a:pt x="4" y="79"/>
                      </a:cubicBezTo>
                      <a:cubicBezTo>
                        <a:pt x="2" y="79"/>
                        <a:pt x="1" y="79"/>
                        <a:pt x="0" y="79"/>
                      </a:cubicBezTo>
                      <a:cubicBezTo>
                        <a:pt x="0" y="77"/>
                        <a:pt x="0" y="76"/>
                        <a:pt x="0" y="74"/>
                      </a:cubicBezTo>
                      <a:cubicBezTo>
                        <a:pt x="3" y="76"/>
                        <a:pt x="2" y="70"/>
                        <a:pt x="2" y="69"/>
                      </a:cubicBezTo>
                      <a:cubicBezTo>
                        <a:pt x="3" y="69"/>
                        <a:pt x="4" y="70"/>
                        <a:pt x="5" y="70"/>
                      </a:cubicBezTo>
                      <a:cubicBezTo>
                        <a:pt x="5" y="70"/>
                        <a:pt x="6" y="69"/>
                        <a:pt x="6" y="70"/>
                      </a:cubicBezTo>
                      <a:cubicBezTo>
                        <a:pt x="7" y="70"/>
                        <a:pt x="6" y="70"/>
                        <a:pt x="7" y="71"/>
                      </a:cubicBezTo>
                      <a:cubicBezTo>
                        <a:pt x="8" y="71"/>
                        <a:pt x="8" y="71"/>
                        <a:pt x="9" y="72"/>
                      </a:cubicBezTo>
                      <a:cubicBezTo>
                        <a:pt x="11" y="72"/>
                        <a:pt x="13" y="73"/>
                        <a:pt x="15" y="73"/>
                      </a:cubicBezTo>
                      <a:cubicBezTo>
                        <a:pt x="16" y="72"/>
                        <a:pt x="16" y="70"/>
                        <a:pt x="17" y="69"/>
                      </a:cubicBezTo>
                      <a:cubicBezTo>
                        <a:pt x="18" y="66"/>
                        <a:pt x="22" y="69"/>
                        <a:pt x="23" y="67"/>
                      </a:cubicBezTo>
                      <a:cubicBezTo>
                        <a:pt x="20" y="66"/>
                        <a:pt x="23" y="63"/>
                        <a:pt x="24" y="62"/>
                      </a:cubicBezTo>
                      <a:cubicBezTo>
                        <a:pt x="26" y="59"/>
                        <a:pt x="29" y="57"/>
                        <a:pt x="32" y="55"/>
                      </a:cubicBezTo>
                      <a:cubicBezTo>
                        <a:pt x="36" y="53"/>
                        <a:pt x="39" y="52"/>
                        <a:pt x="42" y="50"/>
                      </a:cubicBezTo>
                      <a:cubicBezTo>
                        <a:pt x="45" y="48"/>
                        <a:pt x="41" y="45"/>
                        <a:pt x="40" y="44"/>
                      </a:cubicBezTo>
                      <a:cubicBezTo>
                        <a:pt x="39" y="42"/>
                        <a:pt x="40" y="41"/>
                        <a:pt x="40" y="39"/>
                      </a:cubicBezTo>
                      <a:cubicBezTo>
                        <a:pt x="40" y="37"/>
                        <a:pt x="39" y="35"/>
                        <a:pt x="39" y="33"/>
                      </a:cubicBezTo>
                      <a:cubicBezTo>
                        <a:pt x="38" y="31"/>
                        <a:pt x="38" y="29"/>
                        <a:pt x="39" y="28"/>
                      </a:cubicBezTo>
                      <a:cubicBezTo>
                        <a:pt x="40" y="27"/>
                        <a:pt x="40" y="26"/>
                        <a:pt x="41" y="25"/>
                      </a:cubicBezTo>
                      <a:cubicBezTo>
                        <a:pt x="42" y="19"/>
                        <a:pt x="42" y="12"/>
                        <a:pt x="44" y="6"/>
                      </a:cubicBezTo>
                      <a:cubicBezTo>
                        <a:pt x="49" y="8"/>
                        <a:pt x="54" y="10"/>
                        <a:pt x="59" y="12"/>
                      </a:cubicBezTo>
                      <a:cubicBezTo>
                        <a:pt x="62" y="13"/>
                        <a:pt x="64" y="14"/>
                        <a:pt x="66" y="13"/>
                      </a:cubicBezTo>
                      <a:cubicBezTo>
                        <a:pt x="68" y="13"/>
                        <a:pt x="70" y="12"/>
                        <a:pt x="72" y="11"/>
                      </a:cubicBezTo>
                      <a:cubicBezTo>
                        <a:pt x="72" y="11"/>
                        <a:pt x="72" y="12"/>
                        <a:pt x="72" y="12"/>
                      </a:cubicBezTo>
                      <a:cubicBezTo>
                        <a:pt x="74" y="12"/>
                        <a:pt x="74" y="14"/>
                        <a:pt x="75" y="15"/>
                      </a:cubicBezTo>
                      <a:cubicBezTo>
                        <a:pt x="75" y="16"/>
                        <a:pt x="75" y="17"/>
                        <a:pt x="76" y="18"/>
                      </a:cubicBezTo>
                      <a:cubicBezTo>
                        <a:pt x="77" y="18"/>
                        <a:pt x="77" y="18"/>
                        <a:pt x="77" y="19"/>
                      </a:cubicBezTo>
                      <a:cubicBezTo>
                        <a:pt x="81" y="17"/>
                        <a:pt x="83" y="15"/>
                        <a:pt x="85" y="12"/>
                      </a:cubicBezTo>
                      <a:cubicBezTo>
                        <a:pt x="87" y="9"/>
                        <a:pt x="91" y="7"/>
                        <a:pt x="95" y="7"/>
                      </a:cubicBezTo>
                      <a:cubicBezTo>
                        <a:pt x="97" y="7"/>
                        <a:pt x="99" y="8"/>
                        <a:pt x="100" y="9"/>
                      </a:cubicBezTo>
                      <a:cubicBezTo>
                        <a:pt x="102" y="10"/>
                        <a:pt x="104" y="11"/>
                        <a:pt x="107" y="10"/>
                      </a:cubicBezTo>
                      <a:cubicBezTo>
                        <a:pt x="109" y="10"/>
                        <a:pt x="111" y="10"/>
                        <a:pt x="112" y="11"/>
                      </a:cubicBezTo>
                      <a:cubicBezTo>
                        <a:pt x="114" y="12"/>
                        <a:pt x="116" y="10"/>
                        <a:pt x="117" y="12"/>
                      </a:cubicBezTo>
                      <a:cubicBezTo>
                        <a:pt x="118" y="10"/>
                        <a:pt x="120" y="11"/>
                        <a:pt x="121" y="12"/>
                      </a:cubicBezTo>
                      <a:cubicBezTo>
                        <a:pt x="124" y="13"/>
                        <a:pt x="124" y="12"/>
                        <a:pt x="126" y="10"/>
                      </a:cubicBezTo>
                      <a:cubicBezTo>
                        <a:pt x="127" y="12"/>
                        <a:pt x="127" y="15"/>
                        <a:pt x="129" y="16"/>
                      </a:cubicBezTo>
                      <a:cubicBezTo>
                        <a:pt x="131" y="17"/>
                        <a:pt x="135" y="12"/>
                        <a:pt x="135" y="10"/>
                      </a:cubicBezTo>
                      <a:cubicBezTo>
                        <a:pt x="136" y="10"/>
                        <a:pt x="139" y="10"/>
                        <a:pt x="139" y="12"/>
                      </a:cubicBezTo>
                      <a:cubicBezTo>
                        <a:pt x="140" y="12"/>
                        <a:pt x="141" y="12"/>
                        <a:pt x="142" y="11"/>
                      </a:cubicBezTo>
                      <a:cubicBezTo>
                        <a:pt x="141" y="10"/>
                        <a:pt x="140" y="8"/>
                        <a:pt x="140" y="7"/>
                      </a:cubicBezTo>
                      <a:cubicBezTo>
                        <a:pt x="139" y="4"/>
                        <a:pt x="142" y="4"/>
                        <a:pt x="144" y="3"/>
                      </a:cubicBezTo>
                      <a:cubicBezTo>
                        <a:pt x="146" y="1"/>
                        <a:pt x="148" y="2"/>
                        <a:pt x="151" y="3"/>
                      </a:cubicBezTo>
                      <a:cubicBezTo>
                        <a:pt x="153" y="4"/>
                        <a:pt x="155" y="1"/>
                        <a:pt x="157"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sp>
              <p:nvSpPr>
                <p:cNvPr id="61" name="Freeform 74"/>
                <p:cNvSpPr>
                  <a:spLocks/>
                </p:cNvSpPr>
                <p:nvPr/>
              </p:nvSpPr>
              <p:spPr bwMode="auto">
                <a:xfrm>
                  <a:off x="4632325" y="3232150"/>
                  <a:ext cx="977900" cy="574675"/>
                </a:xfrm>
                <a:custGeom>
                  <a:avLst/>
                  <a:gdLst/>
                  <a:ahLst/>
                  <a:cxnLst>
                    <a:cxn ang="0">
                      <a:pos x="37" y="2"/>
                    </a:cxn>
                    <a:cxn ang="0">
                      <a:pos x="39" y="1"/>
                    </a:cxn>
                    <a:cxn ang="0">
                      <a:pos x="41" y="3"/>
                    </a:cxn>
                    <a:cxn ang="0">
                      <a:pos x="48" y="3"/>
                    </a:cxn>
                    <a:cxn ang="0">
                      <a:pos x="63" y="3"/>
                    </a:cxn>
                    <a:cxn ang="0">
                      <a:pos x="65" y="2"/>
                    </a:cxn>
                    <a:cxn ang="0">
                      <a:pos x="70" y="2"/>
                    </a:cxn>
                    <a:cxn ang="0">
                      <a:pos x="85" y="2"/>
                    </a:cxn>
                    <a:cxn ang="0">
                      <a:pos x="101" y="1"/>
                    </a:cxn>
                    <a:cxn ang="0">
                      <a:pos x="105" y="3"/>
                    </a:cxn>
                    <a:cxn ang="0">
                      <a:pos x="112" y="5"/>
                    </a:cxn>
                    <a:cxn ang="0">
                      <a:pos x="103" y="25"/>
                    </a:cxn>
                    <a:cxn ang="0">
                      <a:pos x="103" y="29"/>
                    </a:cxn>
                    <a:cxn ang="0">
                      <a:pos x="102" y="33"/>
                    </a:cxn>
                    <a:cxn ang="0">
                      <a:pos x="99" y="38"/>
                    </a:cxn>
                    <a:cxn ang="0">
                      <a:pos x="96" y="42"/>
                    </a:cxn>
                    <a:cxn ang="0">
                      <a:pos x="94" y="46"/>
                    </a:cxn>
                    <a:cxn ang="0">
                      <a:pos x="84" y="48"/>
                    </a:cxn>
                    <a:cxn ang="0">
                      <a:pos x="74" y="50"/>
                    </a:cxn>
                    <a:cxn ang="0">
                      <a:pos x="68" y="51"/>
                    </a:cxn>
                    <a:cxn ang="0">
                      <a:pos x="64" y="52"/>
                    </a:cxn>
                    <a:cxn ang="0">
                      <a:pos x="65" y="55"/>
                    </a:cxn>
                    <a:cxn ang="0">
                      <a:pos x="60" y="64"/>
                    </a:cxn>
                    <a:cxn ang="0">
                      <a:pos x="51" y="57"/>
                    </a:cxn>
                    <a:cxn ang="0">
                      <a:pos x="45" y="51"/>
                    </a:cxn>
                    <a:cxn ang="0">
                      <a:pos x="41" y="51"/>
                    </a:cxn>
                    <a:cxn ang="0">
                      <a:pos x="34" y="53"/>
                    </a:cxn>
                    <a:cxn ang="0">
                      <a:pos x="28" y="58"/>
                    </a:cxn>
                    <a:cxn ang="0">
                      <a:pos x="23" y="57"/>
                    </a:cxn>
                    <a:cxn ang="0">
                      <a:pos x="15" y="55"/>
                    </a:cxn>
                    <a:cxn ang="0">
                      <a:pos x="0" y="55"/>
                    </a:cxn>
                    <a:cxn ang="0">
                      <a:pos x="2" y="52"/>
                    </a:cxn>
                    <a:cxn ang="0">
                      <a:pos x="2" y="48"/>
                    </a:cxn>
                    <a:cxn ang="0">
                      <a:pos x="3" y="44"/>
                    </a:cxn>
                    <a:cxn ang="0">
                      <a:pos x="5" y="41"/>
                    </a:cxn>
                    <a:cxn ang="0">
                      <a:pos x="10" y="38"/>
                    </a:cxn>
                    <a:cxn ang="0">
                      <a:pos x="12" y="35"/>
                    </a:cxn>
                    <a:cxn ang="0">
                      <a:pos x="11" y="33"/>
                    </a:cxn>
                    <a:cxn ang="0">
                      <a:pos x="9" y="30"/>
                    </a:cxn>
                    <a:cxn ang="0">
                      <a:pos x="10" y="27"/>
                    </a:cxn>
                    <a:cxn ang="0">
                      <a:pos x="8" y="19"/>
                    </a:cxn>
                    <a:cxn ang="0">
                      <a:pos x="12" y="8"/>
                    </a:cxn>
                    <a:cxn ang="0">
                      <a:pos x="15" y="12"/>
                    </a:cxn>
                    <a:cxn ang="0">
                      <a:pos x="17" y="19"/>
                    </a:cxn>
                    <a:cxn ang="0">
                      <a:pos x="23" y="14"/>
                    </a:cxn>
                    <a:cxn ang="0">
                      <a:pos x="23" y="5"/>
                    </a:cxn>
                    <a:cxn ang="0">
                      <a:pos x="27" y="1"/>
                    </a:cxn>
                    <a:cxn ang="0">
                      <a:pos x="37" y="2"/>
                    </a:cxn>
                  </a:cxnLst>
                  <a:rect l="0" t="0" r="r" b="b"/>
                  <a:pathLst>
                    <a:path w="112" h="66">
                      <a:moveTo>
                        <a:pt x="37" y="2"/>
                      </a:moveTo>
                      <a:cubicBezTo>
                        <a:pt x="38" y="2"/>
                        <a:pt x="38" y="2"/>
                        <a:pt x="39" y="1"/>
                      </a:cubicBezTo>
                      <a:cubicBezTo>
                        <a:pt x="40" y="1"/>
                        <a:pt x="40" y="3"/>
                        <a:pt x="41" y="3"/>
                      </a:cubicBezTo>
                      <a:cubicBezTo>
                        <a:pt x="43" y="4"/>
                        <a:pt x="46" y="3"/>
                        <a:pt x="48" y="3"/>
                      </a:cubicBezTo>
                      <a:cubicBezTo>
                        <a:pt x="53" y="3"/>
                        <a:pt x="58" y="3"/>
                        <a:pt x="63" y="3"/>
                      </a:cubicBezTo>
                      <a:cubicBezTo>
                        <a:pt x="63" y="1"/>
                        <a:pt x="64" y="2"/>
                        <a:pt x="65" y="2"/>
                      </a:cubicBezTo>
                      <a:cubicBezTo>
                        <a:pt x="66" y="3"/>
                        <a:pt x="69" y="2"/>
                        <a:pt x="70" y="2"/>
                      </a:cubicBezTo>
                      <a:cubicBezTo>
                        <a:pt x="75" y="2"/>
                        <a:pt x="80" y="2"/>
                        <a:pt x="85" y="2"/>
                      </a:cubicBezTo>
                      <a:cubicBezTo>
                        <a:pt x="90" y="2"/>
                        <a:pt x="96" y="1"/>
                        <a:pt x="101" y="1"/>
                      </a:cubicBezTo>
                      <a:cubicBezTo>
                        <a:pt x="102" y="2"/>
                        <a:pt x="104" y="3"/>
                        <a:pt x="105" y="3"/>
                      </a:cubicBezTo>
                      <a:cubicBezTo>
                        <a:pt x="107" y="4"/>
                        <a:pt x="110" y="5"/>
                        <a:pt x="112" y="5"/>
                      </a:cubicBezTo>
                      <a:cubicBezTo>
                        <a:pt x="109" y="12"/>
                        <a:pt x="105" y="18"/>
                        <a:pt x="103" y="25"/>
                      </a:cubicBezTo>
                      <a:cubicBezTo>
                        <a:pt x="102" y="27"/>
                        <a:pt x="103" y="28"/>
                        <a:pt x="103" y="29"/>
                      </a:cubicBezTo>
                      <a:cubicBezTo>
                        <a:pt x="104" y="31"/>
                        <a:pt x="103" y="32"/>
                        <a:pt x="102" y="33"/>
                      </a:cubicBezTo>
                      <a:cubicBezTo>
                        <a:pt x="101" y="35"/>
                        <a:pt x="100" y="36"/>
                        <a:pt x="99" y="38"/>
                      </a:cubicBezTo>
                      <a:cubicBezTo>
                        <a:pt x="98" y="39"/>
                        <a:pt x="96" y="40"/>
                        <a:pt x="96" y="42"/>
                      </a:cubicBezTo>
                      <a:cubicBezTo>
                        <a:pt x="94" y="44"/>
                        <a:pt x="97" y="44"/>
                        <a:pt x="94" y="46"/>
                      </a:cubicBezTo>
                      <a:cubicBezTo>
                        <a:pt x="92" y="47"/>
                        <a:pt x="85" y="50"/>
                        <a:pt x="84" y="48"/>
                      </a:cubicBezTo>
                      <a:cubicBezTo>
                        <a:pt x="83" y="50"/>
                        <a:pt x="72" y="48"/>
                        <a:pt x="74" y="50"/>
                      </a:cubicBezTo>
                      <a:cubicBezTo>
                        <a:pt x="72" y="50"/>
                        <a:pt x="70" y="50"/>
                        <a:pt x="68" y="51"/>
                      </a:cubicBezTo>
                      <a:cubicBezTo>
                        <a:pt x="67" y="51"/>
                        <a:pt x="65" y="51"/>
                        <a:pt x="64" y="52"/>
                      </a:cubicBezTo>
                      <a:cubicBezTo>
                        <a:pt x="65" y="53"/>
                        <a:pt x="65" y="54"/>
                        <a:pt x="65" y="55"/>
                      </a:cubicBezTo>
                      <a:cubicBezTo>
                        <a:pt x="65" y="57"/>
                        <a:pt x="62" y="62"/>
                        <a:pt x="60" y="64"/>
                      </a:cubicBezTo>
                      <a:cubicBezTo>
                        <a:pt x="57" y="66"/>
                        <a:pt x="53" y="59"/>
                        <a:pt x="51" y="57"/>
                      </a:cubicBezTo>
                      <a:cubicBezTo>
                        <a:pt x="48" y="56"/>
                        <a:pt x="49" y="51"/>
                        <a:pt x="45" y="51"/>
                      </a:cubicBezTo>
                      <a:cubicBezTo>
                        <a:pt x="47" y="49"/>
                        <a:pt x="42" y="51"/>
                        <a:pt x="41" y="51"/>
                      </a:cubicBezTo>
                      <a:cubicBezTo>
                        <a:pt x="39" y="52"/>
                        <a:pt x="36" y="52"/>
                        <a:pt x="34" y="53"/>
                      </a:cubicBezTo>
                      <a:cubicBezTo>
                        <a:pt x="32" y="55"/>
                        <a:pt x="30" y="57"/>
                        <a:pt x="28" y="58"/>
                      </a:cubicBezTo>
                      <a:cubicBezTo>
                        <a:pt x="26" y="59"/>
                        <a:pt x="25" y="58"/>
                        <a:pt x="23" y="57"/>
                      </a:cubicBezTo>
                      <a:cubicBezTo>
                        <a:pt x="21" y="56"/>
                        <a:pt x="18" y="56"/>
                        <a:pt x="15" y="55"/>
                      </a:cubicBezTo>
                      <a:cubicBezTo>
                        <a:pt x="10" y="55"/>
                        <a:pt x="5" y="54"/>
                        <a:pt x="0" y="55"/>
                      </a:cubicBezTo>
                      <a:cubicBezTo>
                        <a:pt x="0" y="53"/>
                        <a:pt x="2" y="53"/>
                        <a:pt x="2" y="52"/>
                      </a:cubicBezTo>
                      <a:cubicBezTo>
                        <a:pt x="2" y="51"/>
                        <a:pt x="1" y="49"/>
                        <a:pt x="2" y="48"/>
                      </a:cubicBezTo>
                      <a:cubicBezTo>
                        <a:pt x="4" y="49"/>
                        <a:pt x="4" y="45"/>
                        <a:pt x="3" y="44"/>
                      </a:cubicBezTo>
                      <a:cubicBezTo>
                        <a:pt x="3" y="42"/>
                        <a:pt x="4" y="42"/>
                        <a:pt x="5" y="41"/>
                      </a:cubicBezTo>
                      <a:cubicBezTo>
                        <a:pt x="6" y="39"/>
                        <a:pt x="8" y="35"/>
                        <a:pt x="10" y="38"/>
                      </a:cubicBezTo>
                      <a:cubicBezTo>
                        <a:pt x="10" y="37"/>
                        <a:pt x="11" y="36"/>
                        <a:pt x="12" y="35"/>
                      </a:cubicBezTo>
                      <a:cubicBezTo>
                        <a:pt x="11" y="35"/>
                        <a:pt x="10" y="34"/>
                        <a:pt x="11" y="33"/>
                      </a:cubicBezTo>
                      <a:cubicBezTo>
                        <a:pt x="8" y="33"/>
                        <a:pt x="9" y="32"/>
                        <a:pt x="9" y="30"/>
                      </a:cubicBezTo>
                      <a:cubicBezTo>
                        <a:pt x="10" y="29"/>
                        <a:pt x="10" y="28"/>
                        <a:pt x="10" y="27"/>
                      </a:cubicBezTo>
                      <a:cubicBezTo>
                        <a:pt x="8" y="27"/>
                        <a:pt x="8" y="20"/>
                        <a:pt x="8" y="19"/>
                      </a:cubicBezTo>
                      <a:cubicBezTo>
                        <a:pt x="8" y="16"/>
                        <a:pt x="10" y="10"/>
                        <a:pt x="12" y="8"/>
                      </a:cubicBezTo>
                      <a:cubicBezTo>
                        <a:pt x="12" y="10"/>
                        <a:pt x="14" y="11"/>
                        <a:pt x="15" y="12"/>
                      </a:cubicBezTo>
                      <a:cubicBezTo>
                        <a:pt x="15" y="15"/>
                        <a:pt x="15" y="17"/>
                        <a:pt x="17" y="19"/>
                      </a:cubicBezTo>
                      <a:cubicBezTo>
                        <a:pt x="19" y="18"/>
                        <a:pt x="21" y="16"/>
                        <a:pt x="23" y="14"/>
                      </a:cubicBezTo>
                      <a:cubicBezTo>
                        <a:pt x="25" y="11"/>
                        <a:pt x="24" y="9"/>
                        <a:pt x="23" y="5"/>
                      </a:cubicBezTo>
                      <a:cubicBezTo>
                        <a:pt x="23" y="3"/>
                        <a:pt x="25" y="2"/>
                        <a:pt x="27" y="1"/>
                      </a:cubicBezTo>
                      <a:cubicBezTo>
                        <a:pt x="31" y="0"/>
                        <a:pt x="34" y="1"/>
                        <a:pt x="37" y="2"/>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grpSp>
        </p:grpSp>
        <p:sp>
          <p:nvSpPr>
            <p:cNvPr id="31" name="Freeform 76"/>
            <p:cNvSpPr>
              <a:spLocks/>
            </p:cNvSpPr>
            <p:nvPr/>
          </p:nvSpPr>
          <p:spPr bwMode="auto">
            <a:xfrm>
              <a:off x="5086350" y="4295775"/>
              <a:ext cx="322263" cy="184150"/>
            </a:xfrm>
            <a:custGeom>
              <a:avLst/>
              <a:gdLst/>
              <a:ahLst/>
              <a:cxnLst>
                <a:cxn ang="0">
                  <a:pos x="15" y="0"/>
                </a:cxn>
                <a:cxn ang="0">
                  <a:pos x="16" y="1"/>
                </a:cxn>
                <a:cxn ang="0">
                  <a:pos x="21" y="4"/>
                </a:cxn>
                <a:cxn ang="0">
                  <a:pos x="24" y="6"/>
                </a:cxn>
                <a:cxn ang="0">
                  <a:pos x="25" y="4"/>
                </a:cxn>
                <a:cxn ang="0">
                  <a:pos x="29" y="2"/>
                </a:cxn>
                <a:cxn ang="0">
                  <a:pos x="30" y="6"/>
                </a:cxn>
                <a:cxn ang="0">
                  <a:pos x="33" y="10"/>
                </a:cxn>
                <a:cxn ang="0">
                  <a:pos x="36" y="15"/>
                </a:cxn>
                <a:cxn ang="0">
                  <a:pos x="35" y="19"/>
                </a:cxn>
                <a:cxn ang="0">
                  <a:pos x="31" y="19"/>
                </a:cxn>
                <a:cxn ang="0">
                  <a:pos x="30" y="21"/>
                </a:cxn>
                <a:cxn ang="0">
                  <a:pos x="24" y="21"/>
                </a:cxn>
                <a:cxn ang="0">
                  <a:pos x="17" y="18"/>
                </a:cxn>
                <a:cxn ang="0">
                  <a:pos x="12" y="18"/>
                </a:cxn>
                <a:cxn ang="0">
                  <a:pos x="3" y="18"/>
                </a:cxn>
                <a:cxn ang="0">
                  <a:pos x="3" y="14"/>
                </a:cxn>
                <a:cxn ang="0">
                  <a:pos x="0" y="8"/>
                </a:cxn>
                <a:cxn ang="0">
                  <a:pos x="7" y="8"/>
                </a:cxn>
                <a:cxn ang="0">
                  <a:pos x="11" y="5"/>
                </a:cxn>
                <a:cxn ang="0">
                  <a:pos x="15" y="3"/>
                </a:cxn>
                <a:cxn ang="0">
                  <a:pos x="15" y="0"/>
                </a:cxn>
              </a:cxnLst>
              <a:rect l="0" t="0" r="r" b="b"/>
              <a:pathLst>
                <a:path w="37" h="21">
                  <a:moveTo>
                    <a:pt x="15" y="0"/>
                  </a:moveTo>
                  <a:cubicBezTo>
                    <a:pt x="15" y="1"/>
                    <a:pt x="16" y="1"/>
                    <a:pt x="16" y="1"/>
                  </a:cubicBezTo>
                  <a:cubicBezTo>
                    <a:pt x="17" y="3"/>
                    <a:pt x="19" y="3"/>
                    <a:pt x="21" y="4"/>
                  </a:cubicBezTo>
                  <a:cubicBezTo>
                    <a:pt x="20" y="5"/>
                    <a:pt x="23" y="6"/>
                    <a:pt x="24" y="6"/>
                  </a:cubicBezTo>
                  <a:cubicBezTo>
                    <a:pt x="25" y="6"/>
                    <a:pt x="25" y="5"/>
                    <a:pt x="25" y="4"/>
                  </a:cubicBezTo>
                  <a:cubicBezTo>
                    <a:pt x="28" y="6"/>
                    <a:pt x="27" y="2"/>
                    <a:pt x="29" y="2"/>
                  </a:cubicBezTo>
                  <a:cubicBezTo>
                    <a:pt x="32" y="2"/>
                    <a:pt x="31" y="4"/>
                    <a:pt x="30" y="6"/>
                  </a:cubicBezTo>
                  <a:cubicBezTo>
                    <a:pt x="32" y="6"/>
                    <a:pt x="32" y="8"/>
                    <a:pt x="33" y="10"/>
                  </a:cubicBezTo>
                  <a:cubicBezTo>
                    <a:pt x="34" y="11"/>
                    <a:pt x="35" y="13"/>
                    <a:pt x="36" y="15"/>
                  </a:cubicBezTo>
                  <a:cubicBezTo>
                    <a:pt x="36" y="16"/>
                    <a:pt x="37" y="18"/>
                    <a:pt x="35" y="19"/>
                  </a:cubicBezTo>
                  <a:cubicBezTo>
                    <a:pt x="34" y="19"/>
                    <a:pt x="32" y="17"/>
                    <a:pt x="31" y="19"/>
                  </a:cubicBezTo>
                  <a:cubicBezTo>
                    <a:pt x="31" y="21"/>
                    <a:pt x="31" y="21"/>
                    <a:pt x="30" y="21"/>
                  </a:cubicBezTo>
                  <a:cubicBezTo>
                    <a:pt x="28" y="21"/>
                    <a:pt x="26" y="21"/>
                    <a:pt x="24" y="21"/>
                  </a:cubicBezTo>
                  <a:cubicBezTo>
                    <a:pt x="22" y="20"/>
                    <a:pt x="17" y="20"/>
                    <a:pt x="17" y="18"/>
                  </a:cubicBezTo>
                  <a:cubicBezTo>
                    <a:pt x="16" y="19"/>
                    <a:pt x="13" y="18"/>
                    <a:pt x="12" y="18"/>
                  </a:cubicBezTo>
                  <a:cubicBezTo>
                    <a:pt x="9" y="18"/>
                    <a:pt x="6" y="18"/>
                    <a:pt x="3" y="18"/>
                  </a:cubicBezTo>
                  <a:cubicBezTo>
                    <a:pt x="3" y="16"/>
                    <a:pt x="2" y="15"/>
                    <a:pt x="3" y="14"/>
                  </a:cubicBezTo>
                  <a:cubicBezTo>
                    <a:pt x="3" y="12"/>
                    <a:pt x="1" y="9"/>
                    <a:pt x="0" y="8"/>
                  </a:cubicBezTo>
                  <a:cubicBezTo>
                    <a:pt x="2" y="8"/>
                    <a:pt x="4" y="9"/>
                    <a:pt x="7" y="8"/>
                  </a:cubicBezTo>
                  <a:cubicBezTo>
                    <a:pt x="8" y="7"/>
                    <a:pt x="10" y="6"/>
                    <a:pt x="11" y="5"/>
                  </a:cubicBezTo>
                  <a:cubicBezTo>
                    <a:pt x="12" y="5"/>
                    <a:pt x="14" y="5"/>
                    <a:pt x="15" y="3"/>
                  </a:cubicBezTo>
                  <a:cubicBezTo>
                    <a:pt x="15" y="2"/>
                    <a:pt x="13" y="1"/>
                    <a:pt x="15" y="0"/>
                  </a:cubicBezTo>
                </a:path>
              </a:pathLst>
            </a:custGeom>
            <a:grpFill/>
            <a:ln w="22"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algn="ctr"/>
              <a:endParaRPr lang="en-GB" sz="800"/>
            </a:p>
          </p:txBody>
        </p:sp>
      </p:grpSp>
      <p:sp>
        <p:nvSpPr>
          <p:cNvPr id="1032" name="Rectangle 8"/>
          <p:cNvSpPr>
            <a:spLocks noChangeArrowheads="1"/>
          </p:cNvSpPr>
          <p:nvPr/>
        </p:nvSpPr>
        <p:spPr bwMode="auto">
          <a:xfrm>
            <a:off x="3287984" y="4866306"/>
            <a:ext cx="773012" cy="1935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Richmond upon Thames</a:t>
            </a:r>
            <a:endParaRPr kumimoji="0" lang="en-US" sz="700" b="0" i="0" u="none" strike="noStrike" cap="none" normalizeH="0" baseline="0" dirty="0" smtClean="0">
              <a:ln>
                <a:noFill/>
              </a:ln>
              <a:solidFill>
                <a:schemeClr val="tx1"/>
              </a:solidFill>
              <a:effectLst/>
              <a:latin typeface="+mj-lt"/>
            </a:endParaRPr>
          </a:p>
        </p:txBody>
      </p:sp>
      <p:sp>
        <p:nvSpPr>
          <p:cNvPr id="1033" name="Rectangle 9"/>
          <p:cNvSpPr>
            <a:spLocks noChangeArrowheads="1"/>
          </p:cNvSpPr>
          <p:nvPr/>
        </p:nvSpPr>
        <p:spPr bwMode="auto">
          <a:xfrm>
            <a:off x="3906540" y="3230204"/>
            <a:ext cx="240241"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Brent</a:t>
            </a:r>
            <a:endParaRPr kumimoji="0" lang="en-US" sz="700" b="0" i="0" u="none" strike="noStrike" cap="none" normalizeH="0" baseline="0" dirty="0" smtClean="0">
              <a:ln>
                <a:noFill/>
              </a:ln>
              <a:solidFill>
                <a:schemeClr val="tx1"/>
              </a:solidFill>
              <a:effectLst/>
              <a:latin typeface="+mj-lt"/>
            </a:endParaRPr>
          </a:p>
        </p:txBody>
      </p:sp>
      <p:sp>
        <p:nvSpPr>
          <p:cNvPr id="1035" name="Rectangle 11"/>
          <p:cNvSpPr>
            <a:spLocks noChangeArrowheads="1"/>
          </p:cNvSpPr>
          <p:nvPr/>
        </p:nvSpPr>
        <p:spPr bwMode="auto">
          <a:xfrm>
            <a:off x="3332575" y="3770339"/>
            <a:ext cx="274808"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Ealing</a:t>
            </a:r>
            <a:endParaRPr kumimoji="0" lang="en-US" sz="700" b="0" i="0" u="none" strike="noStrike" cap="none" normalizeH="0" baseline="0" dirty="0" smtClean="0">
              <a:ln>
                <a:noFill/>
              </a:ln>
              <a:solidFill>
                <a:schemeClr val="tx1"/>
              </a:solidFill>
              <a:effectLst/>
              <a:latin typeface="+mj-lt"/>
            </a:endParaRPr>
          </a:p>
        </p:txBody>
      </p:sp>
      <p:sp>
        <p:nvSpPr>
          <p:cNvPr id="1037" name="Rectangle 13"/>
          <p:cNvSpPr>
            <a:spLocks noChangeArrowheads="1"/>
          </p:cNvSpPr>
          <p:nvPr/>
        </p:nvSpPr>
        <p:spPr bwMode="auto">
          <a:xfrm>
            <a:off x="3178699" y="2609095"/>
            <a:ext cx="330115"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Harrow</a:t>
            </a:r>
            <a:endParaRPr kumimoji="0" lang="en-US" sz="700" b="0" i="0" u="none" strike="noStrike" cap="none" normalizeH="0" baseline="0" dirty="0" smtClean="0">
              <a:ln>
                <a:noFill/>
              </a:ln>
              <a:solidFill>
                <a:schemeClr val="tx1"/>
              </a:solidFill>
              <a:effectLst/>
              <a:latin typeface="+mj-lt"/>
            </a:endParaRPr>
          </a:p>
        </p:txBody>
      </p:sp>
      <p:sp>
        <p:nvSpPr>
          <p:cNvPr id="1039" name="Rectangle 15"/>
          <p:cNvSpPr>
            <a:spLocks noChangeArrowheads="1"/>
          </p:cNvSpPr>
          <p:nvPr/>
        </p:nvSpPr>
        <p:spPr bwMode="auto">
          <a:xfrm>
            <a:off x="2206500" y="3770339"/>
            <a:ext cx="461468"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Hillingdon</a:t>
            </a:r>
            <a:endParaRPr kumimoji="0" lang="en-US" sz="700" b="0" i="0" u="none" strike="noStrike" cap="none" normalizeH="0" baseline="0" dirty="0" smtClean="0">
              <a:ln>
                <a:noFill/>
              </a:ln>
              <a:solidFill>
                <a:schemeClr val="tx1"/>
              </a:solidFill>
              <a:effectLst/>
              <a:latin typeface="+mj-lt"/>
            </a:endParaRPr>
          </a:p>
        </p:txBody>
      </p:sp>
      <p:sp>
        <p:nvSpPr>
          <p:cNvPr id="1045" name="Rectangle 21"/>
          <p:cNvSpPr>
            <a:spLocks noChangeArrowheads="1"/>
          </p:cNvSpPr>
          <p:nvPr/>
        </p:nvSpPr>
        <p:spPr bwMode="auto">
          <a:xfrm>
            <a:off x="4341046" y="2324148"/>
            <a:ext cx="288635"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Barnet</a:t>
            </a:r>
            <a:endParaRPr kumimoji="0" lang="en-US" sz="700" b="0" i="0" u="none" strike="noStrike" cap="none" normalizeH="0" baseline="0" dirty="0" smtClean="0">
              <a:ln>
                <a:noFill/>
              </a:ln>
              <a:solidFill>
                <a:schemeClr val="tx1"/>
              </a:solidFill>
              <a:effectLst/>
              <a:latin typeface="+mj-lt"/>
            </a:endParaRPr>
          </a:p>
        </p:txBody>
      </p:sp>
      <p:sp>
        <p:nvSpPr>
          <p:cNvPr id="1047" name="Rectangle 23"/>
          <p:cNvSpPr>
            <a:spLocks noChangeArrowheads="1"/>
          </p:cNvSpPr>
          <p:nvPr/>
        </p:nvSpPr>
        <p:spPr bwMode="auto">
          <a:xfrm>
            <a:off x="7608333" y="4543352"/>
            <a:ext cx="281721"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Bexley</a:t>
            </a:r>
            <a:endParaRPr kumimoji="0" lang="en-US" sz="700" b="0" i="0" u="none" strike="noStrike" cap="none" normalizeH="0" baseline="0" dirty="0" smtClean="0">
              <a:ln>
                <a:noFill/>
              </a:ln>
              <a:solidFill>
                <a:schemeClr val="tx1"/>
              </a:solidFill>
              <a:effectLst/>
              <a:latin typeface="+mj-lt"/>
            </a:endParaRPr>
          </a:p>
        </p:txBody>
      </p:sp>
      <p:sp>
        <p:nvSpPr>
          <p:cNvPr id="1049" name="Rectangle 25"/>
          <p:cNvSpPr>
            <a:spLocks noChangeArrowheads="1"/>
          </p:cNvSpPr>
          <p:nvPr/>
        </p:nvSpPr>
        <p:spPr bwMode="auto">
          <a:xfrm>
            <a:off x="6921552" y="5785557"/>
            <a:ext cx="362954"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Bromley</a:t>
            </a:r>
            <a:endParaRPr kumimoji="0" lang="en-US" sz="700" b="0" i="0" u="none" strike="noStrike" cap="none" normalizeH="0" baseline="0" dirty="0" smtClean="0">
              <a:ln>
                <a:noFill/>
              </a:ln>
              <a:solidFill>
                <a:schemeClr val="tx1"/>
              </a:solidFill>
              <a:effectLst/>
              <a:latin typeface="+mj-lt"/>
            </a:endParaRPr>
          </a:p>
        </p:txBody>
      </p:sp>
      <p:sp>
        <p:nvSpPr>
          <p:cNvPr id="1051" name="Rectangle 27"/>
          <p:cNvSpPr>
            <a:spLocks noChangeArrowheads="1"/>
          </p:cNvSpPr>
          <p:nvPr/>
        </p:nvSpPr>
        <p:spPr bwMode="auto">
          <a:xfrm>
            <a:off x="4731454" y="3265243"/>
            <a:ext cx="354311"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Camden</a:t>
            </a:r>
            <a:endParaRPr kumimoji="0" lang="en-US" sz="700" b="0" i="0" u="none" strike="noStrike" cap="none" normalizeH="0" baseline="0" dirty="0" smtClean="0">
              <a:ln>
                <a:noFill/>
              </a:ln>
              <a:solidFill>
                <a:schemeClr val="tx1"/>
              </a:solidFill>
              <a:effectLst/>
              <a:latin typeface="+mj-lt"/>
            </a:endParaRPr>
          </a:p>
        </p:txBody>
      </p:sp>
      <p:sp>
        <p:nvSpPr>
          <p:cNvPr id="1053" name="Rectangle 29"/>
          <p:cNvSpPr>
            <a:spLocks noChangeArrowheads="1"/>
          </p:cNvSpPr>
          <p:nvPr/>
        </p:nvSpPr>
        <p:spPr bwMode="auto">
          <a:xfrm>
            <a:off x="5628361" y="6043081"/>
            <a:ext cx="366410"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Croydon</a:t>
            </a:r>
            <a:endParaRPr kumimoji="0" lang="en-US" sz="700" b="0" i="0" u="none" strike="noStrike" cap="none" normalizeH="0" baseline="0" dirty="0" smtClean="0">
              <a:ln>
                <a:noFill/>
              </a:ln>
              <a:solidFill>
                <a:schemeClr val="tx1"/>
              </a:solidFill>
              <a:effectLst/>
              <a:latin typeface="+mj-lt"/>
            </a:endParaRPr>
          </a:p>
        </p:txBody>
      </p:sp>
      <p:sp>
        <p:nvSpPr>
          <p:cNvPr id="1055" name="Rectangle 31"/>
          <p:cNvSpPr>
            <a:spLocks noChangeArrowheads="1"/>
          </p:cNvSpPr>
          <p:nvPr/>
        </p:nvSpPr>
        <p:spPr bwMode="auto">
          <a:xfrm>
            <a:off x="5546139" y="1845054"/>
            <a:ext cx="309375"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Enfield</a:t>
            </a:r>
            <a:endParaRPr kumimoji="0" lang="en-US" sz="700" b="0" i="0" u="none" strike="noStrike" cap="none" normalizeH="0" baseline="0" dirty="0" smtClean="0">
              <a:ln>
                <a:noFill/>
              </a:ln>
              <a:solidFill>
                <a:schemeClr val="tx1"/>
              </a:solidFill>
              <a:effectLst/>
              <a:latin typeface="+mj-lt"/>
            </a:endParaRPr>
          </a:p>
        </p:txBody>
      </p:sp>
      <p:sp>
        <p:nvSpPr>
          <p:cNvPr id="1057" name="Rectangle 33"/>
          <p:cNvSpPr>
            <a:spLocks noChangeArrowheads="1"/>
          </p:cNvSpPr>
          <p:nvPr/>
        </p:nvSpPr>
        <p:spPr bwMode="auto">
          <a:xfrm>
            <a:off x="6710785" y="4251850"/>
            <a:ext cx="459741"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Greenwich</a:t>
            </a:r>
            <a:endParaRPr kumimoji="0" lang="en-US" sz="700" b="0" i="0" u="none" strike="noStrike" cap="none" normalizeH="0" baseline="0" dirty="0" smtClean="0">
              <a:ln>
                <a:noFill/>
              </a:ln>
              <a:solidFill>
                <a:schemeClr val="tx1"/>
              </a:solidFill>
              <a:effectLst/>
              <a:latin typeface="+mj-lt"/>
            </a:endParaRPr>
          </a:p>
        </p:txBody>
      </p:sp>
      <p:sp>
        <p:nvSpPr>
          <p:cNvPr id="1059" name="Rectangle 35"/>
          <p:cNvSpPr>
            <a:spLocks noChangeArrowheads="1"/>
          </p:cNvSpPr>
          <p:nvPr/>
        </p:nvSpPr>
        <p:spPr bwMode="auto">
          <a:xfrm>
            <a:off x="5249410" y="2675732"/>
            <a:ext cx="397520"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Haringey</a:t>
            </a:r>
            <a:endParaRPr kumimoji="0" lang="en-US" sz="700" b="0" i="0" u="none" strike="noStrike" cap="none" normalizeH="0" baseline="0" dirty="0" smtClean="0">
              <a:ln>
                <a:noFill/>
              </a:ln>
              <a:solidFill>
                <a:schemeClr val="tx1"/>
              </a:solidFill>
              <a:effectLst/>
              <a:latin typeface="+mj-lt"/>
            </a:endParaRPr>
          </a:p>
        </p:txBody>
      </p:sp>
      <p:sp>
        <p:nvSpPr>
          <p:cNvPr id="1061" name="Rectangle 37"/>
          <p:cNvSpPr>
            <a:spLocks noChangeArrowheads="1"/>
          </p:cNvSpPr>
          <p:nvPr/>
        </p:nvSpPr>
        <p:spPr bwMode="auto">
          <a:xfrm>
            <a:off x="8167766" y="2739657"/>
            <a:ext cx="397520"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Havering</a:t>
            </a:r>
            <a:endParaRPr kumimoji="0" lang="en-US" sz="700" b="0" i="0" u="none" strike="noStrike" cap="none" normalizeH="0" baseline="0" dirty="0" smtClean="0">
              <a:ln>
                <a:noFill/>
              </a:ln>
              <a:solidFill>
                <a:schemeClr val="tx1"/>
              </a:solidFill>
              <a:effectLst/>
              <a:latin typeface="+mj-lt"/>
            </a:endParaRPr>
          </a:p>
        </p:txBody>
      </p:sp>
      <p:sp>
        <p:nvSpPr>
          <p:cNvPr id="1063" name="Rectangle 39"/>
          <p:cNvSpPr>
            <a:spLocks noChangeArrowheads="1"/>
          </p:cNvSpPr>
          <p:nvPr/>
        </p:nvSpPr>
        <p:spPr bwMode="auto">
          <a:xfrm>
            <a:off x="6100773" y="4846357"/>
            <a:ext cx="435544"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Lewisham</a:t>
            </a:r>
            <a:endParaRPr kumimoji="0" lang="en-US" sz="700" b="0" i="0" u="none" strike="noStrike" cap="none" normalizeH="0" baseline="0" dirty="0" smtClean="0">
              <a:ln>
                <a:noFill/>
              </a:ln>
              <a:solidFill>
                <a:schemeClr val="tx1"/>
              </a:solidFill>
              <a:effectLst/>
              <a:latin typeface="+mj-lt"/>
            </a:endParaRPr>
          </a:p>
        </p:txBody>
      </p:sp>
      <p:sp>
        <p:nvSpPr>
          <p:cNvPr id="1065" name="Rectangle 41"/>
          <p:cNvSpPr>
            <a:spLocks noChangeArrowheads="1"/>
          </p:cNvSpPr>
          <p:nvPr/>
        </p:nvSpPr>
        <p:spPr bwMode="auto">
          <a:xfrm>
            <a:off x="4562037" y="5338681"/>
            <a:ext cx="318017"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Merton</a:t>
            </a:r>
            <a:endParaRPr kumimoji="0" lang="en-US" sz="700" b="0" i="0" u="none" strike="noStrike" cap="none" normalizeH="0" baseline="0" dirty="0" smtClean="0">
              <a:ln>
                <a:noFill/>
              </a:ln>
              <a:solidFill>
                <a:schemeClr val="tx1"/>
              </a:solidFill>
              <a:effectLst/>
              <a:latin typeface="+mj-lt"/>
            </a:endParaRPr>
          </a:p>
        </p:txBody>
      </p:sp>
      <p:sp>
        <p:nvSpPr>
          <p:cNvPr id="1067" name="Rectangle 43"/>
          <p:cNvSpPr>
            <a:spLocks noChangeArrowheads="1"/>
          </p:cNvSpPr>
          <p:nvPr/>
        </p:nvSpPr>
        <p:spPr bwMode="auto">
          <a:xfrm>
            <a:off x="6566639" y="3565897"/>
            <a:ext cx="381964"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Newham</a:t>
            </a:r>
            <a:endParaRPr kumimoji="0" lang="en-US" sz="700" b="0" i="0" u="none" strike="noStrike" cap="none" normalizeH="0" baseline="0" dirty="0" smtClean="0">
              <a:ln>
                <a:noFill/>
              </a:ln>
              <a:solidFill>
                <a:schemeClr val="tx1"/>
              </a:solidFill>
              <a:effectLst/>
              <a:latin typeface="+mj-lt"/>
            </a:endParaRPr>
          </a:p>
        </p:txBody>
      </p:sp>
      <p:sp>
        <p:nvSpPr>
          <p:cNvPr id="1069" name="Rectangle 45"/>
          <p:cNvSpPr>
            <a:spLocks noChangeArrowheads="1"/>
          </p:cNvSpPr>
          <p:nvPr/>
        </p:nvSpPr>
        <p:spPr bwMode="auto">
          <a:xfrm>
            <a:off x="6888190" y="2764372"/>
            <a:ext cx="442457"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Redbridge</a:t>
            </a:r>
            <a:endParaRPr kumimoji="0" lang="en-US" sz="700" b="0" i="0" u="none" strike="noStrike" cap="none" normalizeH="0" baseline="0" dirty="0" smtClean="0">
              <a:ln>
                <a:noFill/>
              </a:ln>
              <a:solidFill>
                <a:schemeClr val="tx1"/>
              </a:solidFill>
              <a:effectLst/>
              <a:latin typeface="+mj-lt"/>
            </a:endParaRPr>
          </a:p>
        </p:txBody>
      </p:sp>
      <p:sp>
        <p:nvSpPr>
          <p:cNvPr id="1076" name="Rectangle 52"/>
          <p:cNvSpPr>
            <a:spLocks noChangeArrowheads="1"/>
          </p:cNvSpPr>
          <p:nvPr/>
        </p:nvSpPr>
        <p:spPr bwMode="auto">
          <a:xfrm>
            <a:off x="4762574" y="5988168"/>
            <a:ext cx="283449"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Sutton</a:t>
            </a:r>
            <a:endParaRPr kumimoji="0" lang="en-US" sz="700" b="0" i="0" u="none" strike="noStrike" cap="none" normalizeH="0" baseline="0" dirty="0" smtClean="0">
              <a:ln>
                <a:noFill/>
              </a:ln>
              <a:solidFill>
                <a:schemeClr val="tx1"/>
              </a:solidFill>
              <a:effectLst/>
              <a:latin typeface="+mj-lt"/>
            </a:endParaRPr>
          </a:p>
        </p:txBody>
      </p:sp>
      <p:sp>
        <p:nvSpPr>
          <p:cNvPr id="1078" name="Rectangle 54"/>
          <p:cNvSpPr>
            <a:spLocks noChangeArrowheads="1"/>
          </p:cNvSpPr>
          <p:nvPr/>
        </p:nvSpPr>
        <p:spPr bwMode="auto">
          <a:xfrm>
            <a:off x="6056072" y="2738210"/>
            <a:ext cx="458239" cy="1935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lang="en-US" sz="700" dirty="0" smtClean="0">
                <a:solidFill>
                  <a:srgbClr val="FFFFFF"/>
                </a:solidFill>
                <a:latin typeface="+mj-lt"/>
              </a:rPr>
              <a:t>Waltham Forest</a:t>
            </a:r>
            <a:endParaRPr kumimoji="0" lang="en-US" sz="700" b="0" i="0" u="none" strike="noStrike" cap="none" normalizeH="0" baseline="0" dirty="0" smtClean="0">
              <a:ln>
                <a:noFill/>
              </a:ln>
              <a:solidFill>
                <a:schemeClr val="tx1"/>
              </a:solidFill>
              <a:effectLst/>
              <a:latin typeface="+mj-lt"/>
            </a:endParaRPr>
          </a:p>
        </p:txBody>
      </p:sp>
      <p:sp>
        <p:nvSpPr>
          <p:cNvPr id="1079" name="Rectangle 55"/>
          <p:cNvSpPr>
            <a:spLocks noChangeArrowheads="1"/>
          </p:cNvSpPr>
          <p:nvPr/>
        </p:nvSpPr>
        <p:spPr bwMode="auto">
          <a:xfrm>
            <a:off x="5796018" y="3232211"/>
            <a:ext cx="375051"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Hackney</a:t>
            </a:r>
            <a:endParaRPr kumimoji="0" lang="en-US" sz="700" b="0" i="0" u="none" strike="noStrike" cap="none" normalizeH="0" baseline="0" dirty="0" smtClean="0">
              <a:ln>
                <a:noFill/>
              </a:ln>
              <a:solidFill>
                <a:schemeClr val="tx1"/>
              </a:solidFill>
              <a:effectLst/>
              <a:latin typeface="+mj-lt"/>
            </a:endParaRPr>
          </a:p>
        </p:txBody>
      </p:sp>
      <p:sp>
        <p:nvSpPr>
          <p:cNvPr id="1080" name="Rectangle 56"/>
          <p:cNvSpPr>
            <a:spLocks noChangeArrowheads="1"/>
          </p:cNvSpPr>
          <p:nvPr/>
        </p:nvSpPr>
        <p:spPr bwMode="auto">
          <a:xfrm>
            <a:off x="5307243" y="3298307"/>
            <a:ext cx="383694"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Islington</a:t>
            </a:r>
            <a:endParaRPr kumimoji="0" lang="en-US" sz="700" b="0" i="0" u="none" strike="noStrike" cap="none" normalizeH="0" baseline="0" dirty="0" smtClean="0">
              <a:ln>
                <a:noFill/>
              </a:ln>
              <a:solidFill>
                <a:schemeClr val="tx1"/>
              </a:solidFill>
              <a:effectLst/>
              <a:latin typeface="+mj-lt"/>
            </a:endParaRPr>
          </a:p>
        </p:txBody>
      </p:sp>
      <p:sp>
        <p:nvSpPr>
          <p:cNvPr id="1081" name="Rectangle 57"/>
          <p:cNvSpPr>
            <a:spLocks noChangeArrowheads="1"/>
          </p:cNvSpPr>
          <p:nvPr/>
        </p:nvSpPr>
        <p:spPr bwMode="auto">
          <a:xfrm>
            <a:off x="4706709" y="3891838"/>
            <a:ext cx="668515" cy="967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Westminster</a:t>
            </a:r>
            <a:endParaRPr kumimoji="0" lang="en-US" sz="700" b="0" i="0" u="none" strike="noStrike" cap="none" normalizeH="0" baseline="0" dirty="0" smtClean="0">
              <a:ln>
                <a:noFill/>
              </a:ln>
              <a:solidFill>
                <a:schemeClr val="tx1"/>
              </a:solidFill>
              <a:effectLst/>
              <a:latin typeface="+mj-lt"/>
            </a:endParaRPr>
          </a:p>
        </p:txBody>
      </p:sp>
      <p:sp>
        <p:nvSpPr>
          <p:cNvPr id="1082" name="Rectangle 58"/>
          <p:cNvSpPr>
            <a:spLocks noChangeArrowheads="1"/>
          </p:cNvSpPr>
          <p:nvPr/>
        </p:nvSpPr>
        <p:spPr bwMode="auto">
          <a:xfrm rot="3547794">
            <a:off x="4306788" y="3981651"/>
            <a:ext cx="736320" cy="1935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algn="ctr" defTabSz="914400" fontAlgn="base">
              <a:lnSpc>
                <a:spcPts val="700"/>
              </a:lnSpc>
              <a:spcBef>
                <a:spcPct val="0"/>
              </a:spcBef>
              <a:spcAft>
                <a:spcPct val="0"/>
              </a:spcAft>
            </a:pPr>
            <a:r>
              <a:rPr lang="en-US" sz="700" dirty="0" smtClean="0">
                <a:solidFill>
                  <a:srgbClr val="FFFFFF"/>
                </a:solidFill>
                <a:latin typeface="+mj-lt"/>
              </a:rPr>
              <a:t>Kensington and Chelsea</a:t>
            </a:r>
          </a:p>
        </p:txBody>
      </p:sp>
      <p:sp>
        <p:nvSpPr>
          <p:cNvPr id="1083" name="Rectangle 59"/>
          <p:cNvSpPr>
            <a:spLocks noChangeArrowheads="1"/>
          </p:cNvSpPr>
          <p:nvPr/>
        </p:nvSpPr>
        <p:spPr bwMode="auto">
          <a:xfrm rot="3576077">
            <a:off x="4019783" y="4106727"/>
            <a:ext cx="922538" cy="1935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Hammersmith and </a:t>
            </a:r>
            <a:r>
              <a:rPr kumimoji="0" lang="en-US" sz="700" b="0" i="0" u="none" strike="noStrike" cap="none" normalizeH="0" baseline="0" dirty="0" err="1" smtClean="0">
                <a:ln>
                  <a:noFill/>
                </a:ln>
                <a:solidFill>
                  <a:srgbClr val="FFFFFF"/>
                </a:solidFill>
                <a:effectLst/>
                <a:latin typeface="+mj-lt"/>
              </a:rPr>
              <a:t>Fulham</a:t>
            </a:r>
            <a:endParaRPr kumimoji="0" lang="en-US" sz="700" b="0" i="0" u="none" strike="noStrike" cap="none" normalizeH="0" baseline="0" dirty="0" smtClean="0">
              <a:ln>
                <a:noFill/>
              </a:ln>
              <a:solidFill>
                <a:schemeClr val="tx1"/>
              </a:solidFill>
              <a:effectLst/>
              <a:latin typeface="+mj-lt"/>
            </a:endParaRPr>
          </a:p>
        </p:txBody>
      </p:sp>
      <p:sp>
        <p:nvSpPr>
          <p:cNvPr id="1085" name="Rectangle 61"/>
          <p:cNvSpPr>
            <a:spLocks noChangeArrowheads="1"/>
          </p:cNvSpPr>
          <p:nvPr/>
        </p:nvSpPr>
        <p:spPr bwMode="auto">
          <a:xfrm>
            <a:off x="2772643" y="4371572"/>
            <a:ext cx="825601" cy="967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Hounslow</a:t>
            </a:r>
            <a:endParaRPr kumimoji="0" lang="en-US" sz="700" b="0" i="0" u="none" strike="noStrike" cap="none" normalizeH="0" baseline="0" dirty="0" smtClean="0">
              <a:ln>
                <a:noFill/>
              </a:ln>
              <a:solidFill>
                <a:schemeClr val="tx1"/>
              </a:solidFill>
              <a:effectLst/>
              <a:latin typeface="+mj-lt"/>
            </a:endParaRPr>
          </a:p>
        </p:txBody>
      </p:sp>
      <p:sp>
        <p:nvSpPr>
          <p:cNvPr id="1087" name="Rectangle 63"/>
          <p:cNvSpPr>
            <a:spLocks noChangeArrowheads="1"/>
          </p:cNvSpPr>
          <p:nvPr/>
        </p:nvSpPr>
        <p:spPr bwMode="auto">
          <a:xfrm>
            <a:off x="5868611" y="3626113"/>
            <a:ext cx="467707" cy="1935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Tower Hamlets</a:t>
            </a:r>
            <a:endParaRPr kumimoji="0" lang="en-US" sz="700" b="0" i="0" u="none" strike="noStrike" cap="none" normalizeH="0" baseline="0" dirty="0" smtClean="0">
              <a:ln>
                <a:noFill/>
              </a:ln>
              <a:solidFill>
                <a:schemeClr val="tx1"/>
              </a:solidFill>
              <a:effectLst/>
              <a:latin typeface="+mj-lt"/>
            </a:endParaRPr>
          </a:p>
        </p:txBody>
      </p:sp>
      <p:sp>
        <p:nvSpPr>
          <p:cNvPr id="176" name="Rectangle 41"/>
          <p:cNvSpPr>
            <a:spLocks noChangeArrowheads="1"/>
          </p:cNvSpPr>
          <p:nvPr/>
        </p:nvSpPr>
        <p:spPr bwMode="auto">
          <a:xfrm>
            <a:off x="4426966" y="4715133"/>
            <a:ext cx="549615"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Wandsworth</a:t>
            </a:r>
            <a:endParaRPr kumimoji="0" lang="en-US" sz="700" b="0" i="0" u="none" strike="noStrike" cap="none" normalizeH="0" baseline="0" dirty="0" smtClean="0">
              <a:ln>
                <a:noFill/>
              </a:ln>
              <a:solidFill>
                <a:schemeClr val="tx1"/>
              </a:solidFill>
              <a:effectLst/>
              <a:latin typeface="+mj-lt"/>
            </a:endParaRPr>
          </a:p>
        </p:txBody>
      </p:sp>
      <p:sp>
        <p:nvSpPr>
          <p:cNvPr id="177" name="Rectangle 45"/>
          <p:cNvSpPr>
            <a:spLocks noChangeArrowheads="1"/>
          </p:cNvSpPr>
          <p:nvPr/>
        </p:nvSpPr>
        <p:spPr bwMode="auto">
          <a:xfrm>
            <a:off x="7263091" y="3396521"/>
            <a:ext cx="742615" cy="19357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Barking and Dagenham</a:t>
            </a:r>
            <a:endParaRPr kumimoji="0" lang="en-US" sz="700" b="0" i="0" u="none" strike="noStrike" cap="none" normalizeH="0" baseline="0" dirty="0" smtClean="0">
              <a:ln>
                <a:noFill/>
              </a:ln>
              <a:solidFill>
                <a:schemeClr val="tx1"/>
              </a:solidFill>
              <a:effectLst/>
              <a:latin typeface="+mj-lt"/>
            </a:endParaRPr>
          </a:p>
        </p:txBody>
      </p:sp>
      <p:sp>
        <p:nvSpPr>
          <p:cNvPr id="178" name="Rectangle 8"/>
          <p:cNvSpPr>
            <a:spLocks noChangeArrowheads="1"/>
          </p:cNvSpPr>
          <p:nvPr/>
        </p:nvSpPr>
        <p:spPr bwMode="auto">
          <a:xfrm>
            <a:off x="3739393" y="5417056"/>
            <a:ext cx="485710" cy="29036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Kingston upon Thames</a:t>
            </a:r>
            <a:endParaRPr kumimoji="0" lang="en-US" sz="700" b="0" i="0" u="none" strike="noStrike" cap="none" normalizeH="0" baseline="0" dirty="0" smtClean="0">
              <a:ln>
                <a:noFill/>
              </a:ln>
              <a:solidFill>
                <a:schemeClr val="tx1"/>
              </a:solidFill>
              <a:effectLst/>
              <a:latin typeface="+mj-lt"/>
            </a:endParaRPr>
          </a:p>
        </p:txBody>
      </p:sp>
      <p:sp>
        <p:nvSpPr>
          <p:cNvPr id="180" name="Rectangle 41"/>
          <p:cNvSpPr>
            <a:spLocks noChangeArrowheads="1"/>
          </p:cNvSpPr>
          <p:nvPr/>
        </p:nvSpPr>
        <p:spPr bwMode="auto">
          <a:xfrm>
            <a:off x="5204757" y="4561708"/>
            <a:ext cx="381964"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Lambeth</a:t>
            </a:r>
            <a:endParaRPr kumimoji="0" lang="en-US" sz="700" b="0" i="0" u="none" strike="noStrike" cap="none" normalizeH="0" baseline="0" dirty="0" smtClean="0">
              <a:ln>
                <a:noFill/>
              </a:ln>
              <a:solidFill>
                <a:schemeClr val="tx1"/>
              </a:solidFill>
              <a:effectLst/>
              <a:latin typeface="+mj-lt"/>
            </a:endParaRPr>
          </a:p>
        </p:txBody>
      </p:sp>
      <p:sp>
        <p:nvSpPr>
          <p:cNvPr id="181" name="Rectangle 41"/>
          <p:cNvSpPr>
            <a:spLocks noChangeArrowheads="1"/>
          </p:cNvSpPr>
          <p:nvPr/>
        </p:nvSpPr>
        <p:spPr bwMode="auto">
          <a:xfrm>
            <a:off x="5555609" y="4090014"/>
            <a:ext cx="461468"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err="1" smtClean="0">
                <a:ln>
                  <a:noFill/>
                </a:ln>
                <a:solidFill>
                  <a:srgbClr val="FFFFFF"/>
                </a:solidFill>
                <a:effectLst/>
                <a:latin typeface="+mj-lt"/>
              </a:rPr>
              <a:t>Southwark</a:t>
            </a:r>
            <a:endParaRPr kumimoji="0" lang="en-US" sz="700" b="0" i="0" u="none" strike="noStrike" cap="none" normalizeH="0" baseline="0" dirty="0" smtClean="0">
              <a:ln>
                <a:noFill/>
              </a:ln>
              <a:solidFill>
                <a:schemeClr val="tx1"/>
              </a:solidFill>
              <a:effectLst/>
              <a:latin typeface="+mj-lt"/>
            </a:endParaRPr>
          </a:p>
        </p:txBody>
      </p:sp>
      <p:sp>
        <p:nvSpPr>
          <p:cNvPr id="183" name="Rectangle 56"/>
          <p:cNvSpPr>
            <a:spLocks noChangeArrowheads="1"/>
          </p:cNvSpPr>
          <p:nvPr/>
        </p:nvSpPr>
        <p:spPr bwMode="auto">
          <a:xfrm>
            <a:off x="5549951" y="3794645"/>
            <a:ext cx="171107" cy="9678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solidFill>
                  <a:srgbClr val="FFFFFF"/>
                </a:solidFill>
                <a:effectLst/>
                <a:latin typeface="+mj-lt"/>
              </a:rPr>
              <a:t>City</a:t>
            </a:r>
            <a:endParaRPr kumimoji="0" lang="en-US" sz="700" b="0" i="0" u="none" strike="noStrike" cap="none" normalizeH="0" baseline="0" dirty="0" smtClean="0">
              <a:ln>
                <a:noFill/>
              </a:ln>
              <a:solidFill>
                <a:schemeClr val="tx1"/>
              </a:solidFill>
              <a:effectLst/>
              <a:latin typeface="+mj-lt"/>
            </a:endParaRPr>
          </a:p>
        </p:txBody>
      </p:sp>
    </p:spTree>
    <p:custDataLst>
      <p:tags r:id="rId1"/>
    </p:custData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 with contacts</a:t>
            </a:r>
            <a:endParaRPr lang="en-GB" b="0" i="0" dirty="0" smtClean="0"/>
          </a:p>
        </p:txBody>
      </p:sp>
      <p:sp>
        <p:nvSpPr>
          <p:cNvPr id="7" name="Slide Number Placeholder 6"/>
          <p:cNvSpPr>
            <a:spLocks noGrp="1"/>
          </p:cNvSpPr>
          <p:nvPr>
            <p:ph type="sldNum" sz="quarter" idx="4"/>
          </p:nvPr>
        </p:nvSpPr>
        <p:spPr/>
        <p:txBody>
          <a:bodyPr/>
          <a:lstStyle/>
          <a:p>
            <a:fld id="{FEBD7F86-1881-4698-8703-FB80B0800997}" type="slidenum">
              <a:rPr lang="en-GB" smtClean="0"/>
              <a:pPr/>
              <a:t>136</a:t>
            </a:fld>
            <a:endParaRPr lang="en-GB"/>
          </a:p>
        </p:txBody>
      </p:sp>
      <p:grpSp>
        <p:nvGrpSpPr>
          <p:cNvPr id="594" name="Group 3"/>
          <p:cNvGrpSpPr>
            <a:grpSpLocks noChangeAspect="1"/>
          </p:cNvGrpSpPr>
          <p:nvPr/>
        </p:nvGrpSpPr>
        <p:grpSpPr bwMode="auto">
          <a:xfrm>
            <a:off x="2105190" y="2389988"/>
            <a:ext cx="7115052" cy="4296901"/>
            <a:chOff x="111" y="1126"/>
            <a:chExt cx="5526" cy="3239"/>
          </a:xfrm>
          <a:solidFill>
            <a:srgbClr val="D5D1C5"/>
          </a:solidFill>
        </p:grpSpPr>
        <p:grpSp>
          <p:nvGrpSpPr>
            <p:cNvPr id="595" name="Group 4"/>
            <p:cNvGrpSpPr>
              <a:grpSpLocks/>
            </p:cNvGrpSpPr>
            <p:nvPr/>
          </p:nvGrpSpPr>
          <p:grpSpPr bwMode="auto">
            <a:xfrm>
              <a:off x="898" y="1126"/>
              <a:ext cx="4551" cy="3018"/>
              <a:chOff x="898" y="1126"/>
              <a:chExt cx="4551" cy="3018"/>
            </a:xfrm>
            <a:grpFill/>
          </p:grpSpPr>
          <p:sp>
            <p:nvSpPr>
              <p:cNvPr id="693" name="Freeform 5"/>
              <p:cNvSpPr>
                <a:spLocks/>
              </p:cNvSpPr>
              <p:nvPr/>
            </p:nvSpPr>
            <p:spPr bwMode="auto">
              <a:xfrm>
                <a:off x="1560" y="2255"/>
                <a:ext cx="35" cy="17"/>
              </a:xfrm>
              <a:custGeom>
                <a:avLst/>
                <a:gdLst/>
                <a:ahLst/>
                <a:cxnLst>
                  <a:cxn ang="0">
                    <a:pos x="1" y="7"/>
                  </a:cxn>
                  <a:cxn ang="0">
                    <a:pos x="1" y="6"/>
                  </a:cxn>
                  <a:cxn ang="0">
                    <a:pos x="4" y="4"/>
                  </a:cxn>
                  <a:cxn ang="0">
                    <a:pos x="8" y="4"/>
                  </a:cxn>
                  <a:cxn ang="0">
                    <a:pos x="12" y="2"/>
                  </a:cxn>
                  <a:cxn ang="0">
                    <a:pos x="14" y="2"/>
                  </a:cxn>
                  <a:cxn ang="0">
                    <a:pos x="14" y="4"/>
                  </a:cxn>
                  <a:cxn ang="0">
                    <a:pos x="17" y="2"/>
                  </a:cxn>
                  <a:cxn ang="0">
                    <a:pos x="17" y="2"/>
                  </a:cxn>
                  <a:cxn ang="0">
                    <a:pos x="11" y="6"/>
                  </a:cxn>
                  <a:cxn ang="0">
                    <a:pos x="8" y="7"/>
                  </a:cxn>
                  <a:cxn ang="0">
                    <a:pos x="4" y="7"/>
                  </a:cxn>
                  <a:cxn ang="0">
                    <a:pos x="1" y="9"/>
                  </a:cxn>
                  <a:cxn ang="0">
                    <a:pos x="1" y="7"/>
                  </a:cxn>
                </a:cxnLst>
                <a:rect l="0" t="0" r="r" b="b"/>
                <a:pathLst>
                  <a:path w="18" h="9">
                    <a:moveTo>
                      <a:pt x="1" y="7"/>
                    </a:moveTo>
                    <a:cubicBezTo>
                      <a:pt x="0" y="7"/>
                      <a:pt x="0" y="7"/>
                      <a:pt x="1" y="6"/>
                    </a:cubicBezTo>
                    <a:cubicBezTo>
                      <a:pt x="4" y="4"/>
                      <a:pt x="3" y="4"/>
                      <a:pt x="4" y="4"/>
                    </a:cubicBezTo>
                    <a:cubicBezTo>
                      <a:pt x="6" y="4"/>
                      <a:pt x="6" y="4"/>
                      <a:pt x="8" y="4"/>
                    </a:cubicBezTo>
                    <a:cubicBezTo>
                      <a:pt x="9" y="2"/>
                      <a:pt x="11" y="4"/>
                      <a:pt x="12" y="2"/>
                    </a:cubicBezTo>
                    <a:cubicBezTo>
                      <a:pt x="15" y="0"/>
                      <a:pt x="17" y="0"/>
                      <a:pt x="14" y="2"/>
                    </a:cubicBezTo>
                    <a:cubicBezTo>
                      <a:pt x="12" y="4"/>
                      <a:pt x="12" y="4"/>
                      <a:pt x="14" y="4"/>
                    </a:cubicBezTo>
                    <a:cubicBezTo>
                      <a:pt x="15" y="2"/>
                      <a:pt x="15" y="4"/>
                      <a:pt x="17" y="2"/>
                    </a:cubicBezTo>
                    <a:cubicBezTo>
                      <a:pt x="18" y="2"/>
                      <a:pt x="18" y="2"/>
                      <a:pt x="17" y="2"/>
                    </a:cubicBezTo>
                    <a:cubicBezTo>
                      <a:pt x="15" y="4"/>
                      <a:pt x="12" y="6"/>
                      <a:pt x="11" y="6"/>
                    </a:cubicBezTo>
                    <a:cubicBezTo>
                      <a:pt x="9" y="6"/>
                      <a:pt x="9" y="7"/>
                      <a:pt x="8" y="7"/>
                    </a:cubicBezTo>
                    <a:cubicBezTo>
                      <a:pt x="6" y="7"/>
                      <a:pt x="4" y="7"/>
                      <a:pt x="4" y="7"/>
                    </a:cubicBezTo>
                    <a:cubicBezTo>
                      <a:pt x="4" y="9"/>
                      <a:pt x="1" y="9"/>
                      <a:pt x="1" y="9"/>
                    </a:cubicBezTo>
                    <a:cubicBezTo>
                      <a:pt x="3" y="7"/>
                      <a:pt x="3" y="7"/>
                      <a:pt x="1"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4" name="Freeform 6"/>
              <p:cNvSpPr>
                <a:spLocks/>
              </p:cNvSpPr>
              <p:nvPr/>
            </p:nvSpPr>
            <p:spPr bwMode="auto">
              <a:xfrm>
                <a:off x="3040" y="1999"/>
                <a:ext cx="279" cy="190"/>
              </a:xfrm>
              <a:custGeom>
                <a:avLst/>
                <a:gdLst/>
                <a:ahLst/>
                <a:cxnLst>
                  <a:cxn ang="0">
                    <a:pos x="14" y="19"/>
                  </a:cxn>
                  <a:cxn ang="0">
                    <a:pos x="14" y="27"/>
                  </a:cxn>
                  <a:cxn ang="0">
                    <a:pos x="6" y="41"/>
                  </a:cxn>
                  <a:cxn ang="0">
                    <a:pos x="3" y="46"/>
                  </a:cxn>
                  <a:cxn ang="0">
                    <a:pos x="5" y="53"/>
                  </a:cxn>
                  <a:cxn ang="0">
                    <a:pos x="6" y="55"/>
                  </a:cxn>
                  <a:cxn ang="0">
                    <a:pos x="12" y="55"/>
                  </a:cxn>
                  <a:cxn ang="0">
                    <a:pos x="24" y="58"/>
                  </a:cxn>
                  <a:cxn ang="0">
                    <a:pos x="37" y="52"/>
                  </a:cxn>
                  <a:cxn ang="0">
                    <a:pos x="52" y="53"/>
                  </a:cxn>
                  <a:cxn ang="0">
                    <a:pos x="56" y="58"/>
                  </a:cxn>
                  <a:cxn ang="0">
                    <a:pos x="61" y="67"/>
                  </a:cxn>
                  <a:cxn ang="0">
                    <a:pos x="62" y="74"/>
                  </a:cxn>
                  <a:cxn ang="0">
                    <a:pos x="55" y="75"/>
                  </a:cxn>
                  <a:cxn ang="0">
                    <a:pos x="49" y="84"/>
                  </a:cxn>
                  <a:cxn ang="0">
                    <a:pos x="56" y="86"/>
                  </a:cxn>
                  <a:cxn ang="0">
                    <a:pos x="59" y="83"/>
                  </a:cxn>
                  <a:cxn ang="0">
                    <a:pos x="68" y="74"/>
                  </a:cxn>
                  <a:cxn ang="0">
                    <a:pos x="78" y="70"/>
                  </a:cxn>
                  <a:cxn ang="0">
                    <a:pos x="82" y="72"/>
                  </a:cxn>
                  <a:cxn ang="0">
                    <a:pos x="81" y="77"/>
                  </a:cxn>
                  <a:cxn ang="0">
                    <a:pos x="91" y="78"/>
                  </a:cxn>
                  <a:cxn ang="0">
                    <a:pos x="91" y="91"/>
                  </a:cxn>
                  <a:cxn ang="0">
                    <a:pos x="100" y="92"/>
                  </a:cxn>
                  <a:cxn ang="0">
                    <a:pos x="113" y="89"/>
                  </a:cxn>
                  <a:cxn ang="0">
                    <a:pos x="111" y="84"/>
                  </a:cxn>
                  <a:cxn ang="0">
                    <a:pos x="102" y="75"/>
                  </a:cxn>
                  <a:cxn ang="0">
                    <a:pos x="111" y="70"/>
                  </a:cxn>
                  <a:cxn ang="0">
                    <a:pos x="128" y="66"/>
                  </a:cxn>
                  <a:cxn ang="0">
                    <a:pos x="141" y="55"/>
                  </a:cxn>
                  <a:cxn ang="0">
                    <a:pos x="141" y="46"/>
                  </a:cxn>
                  <a:cxn ang="0">
                    <a:pos x="143" y="41"/>
                  </a:cxn>
                  <a:cxn ang="0">
                    <a:pos x="138" y="35"/>
                  </a:cxn>
                  <a:cxn ang="0">
                    <a:pos x="125" y="30"/>
                  </a:cxn>
                  <a:cxn ang="0">
                    <a:pos x="108" y="27"/>
                  </a:cxn>
                  <a:cxn ang="0">
                    <a:pos x="99" y="16"/>
                  </a:cxn>
                  <a:cxn ang="0">
                    <a:pos x="97" y="8"/>
                  </a:cxn>
                  <a:cxn ang="0">
                    <a:pos x="88" y="3"/>
                  </a:cxn>
                  <a:cxn ang="0">
                    <a:pos x="76" y="5"/>
                  </a:cxn>
                  <a:cxn ang="0">
                    <a:pos x="65" y="14"/>
                  </a:cxn>
                  <a:cxn ang="0">
                    <a:pos x="53" y="13"/>
                  </a:cxn>
                  <a:cxn ang="0">
                    <a:pos x="38" y="10"/>
                  </a:cxn>
                  <a:cxn ang="0">
                    <a:pos x="15" y="11"/>
                  </a:cxn>
                </a:cxnLst>
                <a:rect l="0" t="0" r="r" b="b"/>
                <a:pathLst>
                  <a:path w="144" h="98">
                    <a:moveTo>
                      <a:pt x="12" y="13"/>
                    </a:moveTo>
                    <a:cubicBezTo>
                      <a:pt x="14" y="16"/>
                      <a:pt x="11" y="14"/>
                      <a:pt x="14" y="19"/>
                    </a:cubicBezTo>
                    <a:cubicBezTo>
                      <a:pt x="20" y="24"/>
                      <a:pt x="14" y="21"/>
                      <a:pt x="15" y="22"/>
                    </a:cubicBezTo>
                    <a:cubicBezTo>
                      <a:pt x="17" y="24"/>
                      <a:pt x="18" y="25"/>
                      <a:pt x="14" y="27"/>
                    </a:cubicBezTo>
                    <a:cubicBezTo>
                      <a:pt x="12" y="27"/>
                      <a:pt x="8" y="32"/>
                      <a:pt x="6" y="35"/>
                    </a:cubicBezTo>
                    <a:cubicBezTo>
                      <a:pt x="3" y="38"/>
                      <a:pt x="6" y="39"/>
                      <a:pt x="6" y="41"/>
                    </a:cubicBezTo>
                    <a:cubicBezTo>
                      <a:pt x="5" y="42"/>
                      <a:pt x="9" y="44"/>
                      <a:pt x="3" y="42"/>
                    </a:cubicBezTo>
                    <a:cubicBezTo>
                      <a:pt x="5" y="44"/>
                      <a:pt x="3" y="44"/>
                      <a:pt x="3" y="46"/>
                    </a:cubicBezTo>
                    <a:cubicBezTo>
                      <a:pt x="3" y="47"/>
                      <a:pt x="2" y="46"/>
                      <a:pt x="0" y="50"/>
                    </a:cubicBezTo>
                    <a:cubicBezTo>
                      <a:pt x="5" y="52"/>
                      <a:pt x="3" y="55"/>
                      <a:pt x="5" y="53"/>
                    </a:cubicBezTo>
                    <a:cubicBezTo>
                      <a:pt x="6" y="53"/>
                      <a:pt x="6" y="55"/>
                      <a:pt x="6" y="55"/>
                    </a:cubicBezTo>
                    <a:cubicBezTo>
                      <a:pt x="6" y="55"/>
                      <a:pt x="6" y="55"/>
                      <a:pt x="6" y="55"/>
                    </a:cubicBezTo>
                    <a:cubicBezTo>
                      <a:pt x="8" y="55"/>
                      <a:pt x="8" y="56"/>
                      <a:pt x="8" y="55"/>
                    </a:cubicBezTo>
                    <a:cubicBezTo>
                      <a:pt x="9" y="53"/>
                      <a:pt x="9" y="55"/>
                      <a:pt x="12" y="55"/>
                    </a:cubicBezTo>
                    <a:cubicBezTo>
                      <a:pt x="17" y="55"/>
                      <a:pt x="17" y="56"/>
                      <a:pt x="18" y="56"/>
                    </a:cubicBezTo>
                    <a:cubicBezTo>
                      <a:pt x="21" y="55"/>
                      <a:pt x="21" y="60"/>
                      <a:pt x="24" y="58"/>
                    </a:cubicBezTo>
                    <a:cubicBezTo>
                      <a:pt x="26" y="56"/>
                      <a:pt x="24" y="56"/>
                      <a:pt x="29" y="56"/>
                    </a:cubicBezTo>
                    <a:cubicBezTo>
                      <a:pt x="34" y="55"/>
                      <a:pt x="32" y="53"/>
                      <a:pt x="37" y="52"/>
                    </a:cubicBezTo>
                    <a:cubicBezTo>
                      <a:pt x="38" y="50"/>
                      <a:pt x="41" y="50"/>
                      <a:pt x="43" y="50"/>
                    </a:cubicBezTo>
                    <a:cubicBezTo>
                      <a:pt x="44" y="49"/>
                      <a:pt x="50" y="53"/>
                      <a:pt x="52" y="53"/>
                    </a:cubicBezTo>
                    <a:cubicBezTo>
                      <a:pt x="53" y="52"/>
                      <a:pt x="53" y="56"/>
                      <a:pt x="56" y="55"/>
                    </a:cubicBezTo>
                    <a:cubicBezTo>
                      <a:pt x="58" y="55"/>
                      <a:pt x="58" y="56"/>
                      <a:pt x="56" y="58"/>
                    </a:cubicBezTo>
                    <a:cubicBezTo>
                      <a:pt x="55" y="61"/>
                      <a:pt x="58" y="63"/>
                      <a:pt x="59" y="63"/>
                    </a:cubicBezTo>
                    <a:cubicBezTo>
                      <a:pt x="61" y="63"/>
                      <a:pt x="58" y="66"/>
                      <a:pt x="61" y="67"/>
                    </a:cubicBezTo>
                    <a:cubicBezTo>
                      <a:pt x="64" y="69"/>
                      <a:pt x="61" y="72"/>
                      <a:pt x="62" y="74"/>
                    </a:cubicBezTo>
                    <a:cubicBezTo>
                      <a:pt x="65" y="74"/>
                      <a:pt x="62" y="75"/>
                      <a:pt x="62" y="74"/>
                    </a:cubicBezTo>
                    <a:cubicBezTo>
                      <a:pt x="61" y="74"/>
                      <a:pt x="58" y="75"/>
                      <a:pt x="56" y="74"/>
                    </a:cubicBezTo>
                    <a:cubicBezTo>
                      <a:pt x="55" y="72"/>
                      <a:pt x="53" y="74"/>
                      <a:pt x="55" y="75"/>
                    </a:cubicBezTo>
                    <a:cubicBezTo>
                      <a:pt x="56" y="78"/>
                      <a:pt x="50" y="81"/>
                      <a:pt x="52" y="83"/>
                    </a:cubicBezTo>
                    <a:cubicBezTo>
                      <a:pt x="52" y="84"/>
                      <a:pt x="50" y="84"/>
                      <a:pt x="49" y="84"/>
                    </a:cubicBezTo>
                    <a:cubicBezTo>
                      <a:pt x="52" y="88"/>
                      <a:pt x="53" y="88"/>
                      <a:pt x="53" y="88"/>
                    </a:cubicBezTo>
                    <a:cubicBezTo>
                      <a:pt x="53" y="86"/>
                      <a:pt x="55" y="88"/>
                      <a:pt x="56" y="86"/>
                    </a:cubicBezTo>
                    <a:cubicBezTo>
                      <a:pt x="56" y="84"/>
                      <a:pt x="59" y="84"/>
                      <a:pt x="61" y="88"/>
                    </a:cubicBezTo>
                    <a:cubicBezTo>
                      <a:pt x="61" y="84"/>
                      <a:pt x="61" y="86"/>
                      <a:pt x="59" y="83"/>
                    </a:cubicBezTo>
                    <a:cubicBezTo>
                      <a:pt x="59" y="80"/>
                      <a:pt x="61" y="83"/>
                      <a:pt x="64" y="81"/>
                    </a:cubicBezTo>
                    <a:cubicBezTo>
                      <a:pt x="67" y="78"/>
                      <a:pt x="68" y="77"/>
                      <a:pt x="68" y="74"/>
                    </a:cubicBezTo>
                    <a:cubicBezTo>
                      <a:pt x="68" y="70"/>
                      <a:pt x="73" y="72"/>
                      <a:pt x="75" y="70"/>
                    </a:cubicBezTo>
                    <a:cubicBezTo>
                      <a:pt x="76" y="70"/>
                      <a:pt x="78" y="72"/>
                      <a:pt x="78" y="70"/>
                    </a:cubicBezTo>
                    <a:cubicBezTo>
                      <a:pt x="78" y="67"/>
                      <a:pt x="78" y="64"/>
                      <a:pt x="79" y="67"/>
                    </a:cubicBezTo>
                    <a:cubicBezTo>
                      <a:pt x="79" y="70"/>
                      <a:pt x="78" y="72"/>
                      <a:pt x="82" y="72"/>
                    </a:cubicBezTo>
                    <a:cubicBezTo>
                      <a:pt x="79" y="74"/>
                      <a:pt x="76" y="70"/>
                      <a:pt x="76" y="72"/>
                    </a:cubicBezTo>
                    <a:cubicBezTo>
                      <a:pt x="75" y="74"/>
                      <a:pt x="81" y="75"/>
                      <a:pt x="81" y="77"/>
                    </a:cubicBezTo>
                    <a:cubicBezTo>
                      <a:pt x="81" y="78"/>
                      <a:pt x="87" y="77"/>
                      <a:pt x="88" y="77"/>
                    </a:cubicBezTo>
                    <a:cubicBezTo>
                      <a:pt x="90" y="78"/>
                      <a:pt x="91" y="75"/>
                      <a:pt x="91" y="78"/>
                    </a:cubicBezTo>
                    <a:cubicBezTo>
                      <a:pt x="93" y="81"/>
                      <a:pt x="82" y="83"/>
                      <a:pt x="82" y="86"/>
                    </a:cubicBezTo>
                    <a:cubicBezTo>
                      <a:pt x="84" y="88"/>
                      <a:pt x="91" y="86"/>
                      <a:pt x="91" y="91"/>
                    </a:cubicBezTo>
                    <a:cubicBezTo>
                      <a:pt x="91" y="95"/>
                      <a:pt x="88" y="92"/>
                      <a:pt x="91" y="95"/>
                    </a:cubicBezTo>
                    <a:cubicBezTo>
                      <a:pt x="94" y="98"/>
                      <a:pt x="97" y="94"/>
                      <a:pt x="100" y="92"/>
                    </a:cubicBezTo>
                    <a:cubicBezTo>
                      <a:pt x="103" y="91"/>
                      <a:pt x="102" y="94"/>
                      <a:pt x="105" y="91"/>
                    </a:cubicBezTo>
                    <a:cubicBezTo>
                      <a:pt x="108" y="86"/>
                      <a:pt x="108" y="91"/>
                      <a:pt x="113" y="89"/>
                    </a:cubicBezTo>
                    <a:cubicBezTo>
                      <a:pt x="117" y="88"/>
                      <a:pt x="113" y="89"/>
                      <a:pt x="114" y="86"/>
                    </a:cubicBezTo>
                    <a:cubicBezTo>
                      <a:pt x="116" y="84"/>
                      <a:pt x="114" y="83"/>
                      <a:pt x="111" y="84"/>
                    </a:cubicBezTo>
                    <a:cubicBezTo>
                      <a:pt x="106" y="86"/>
                      <a:pt x="106" y="89"/>
                      <a:pt x="103" y="83"/>
                    </a:cubicBezTo>
                    <a:cubicBezTo>
                      <a:pt x="99" y="77"/>
                      <a:pt x="100" y="77"/>
                      <a:pt x="102" y="75"/>
                    </a:cubicBezTo>
                    <a:cubicBezTo>
                      <a:pt x="106" y="74"/>
                      <a:pt x="102" y="78"/>
                      <a:pt x="105" y="77"/>
                    </a:cubicBezTo>
                    <a:cubicBezTo>
                      <a:pt x="106" y="75"/>
                      <a:pt x="110" y="70"/>
                      <a:pt x="111" y="70"/>
                    </a:cubicBezTo>
                    <a:cubicBezTo>
                      <a:pt x="116" y="72"/>
                      <a:pt x="123" y="66"/>
                      <a:pt x="125" y="66"/>
                    </a:cubicBezTo>
                    <a:cubicBezTo>
                      <a:pt x="128" y="66"/>
                      <a:pt x="126" y="67"/>
                      <a:pt x="128" y="66"/>
                    </a:cubicBezTo>
                    <a:cubicBezTo>
                      <a:pt x="126" y="56"/>
                      <a:pt x="132" y="61"/>
                      <a:pt x="132" y="58"/>
                    </a:cubicBezTo>
                    <a:cubicBezTo>
                      <a:pt x="134" y="55"/>
                      <a:pt x="140" y="58"/>
                      <a:pt x="141" y="55"/>
                    </a:cubicBezTo>
                    <a:cubicBezTo>
                      <a:pt x="143" y="53"/>
                      <a:pt x="141" y="50"/>
                      <a:pt x="140" y="49"/>
                    </a:cubicBezTo>
                    <a:cubicBezTo>
                      <a:pt x="138" y="47"/>
                      <a:pt x="140" y="46"/>
                      <a:pt x="141" y="46"/>
                    </a:cubicBezTo>
                    <a:cubicBezTo>
                      <a:pt x="144" y="46"/>
                      <a:pt x="143" y="44"/>
                      <a:pt x="141" y="44"/>
                    </a:cubicBezTo>
                    <a:cubicBezTo>
                      <a:pt x="140" y="44"/>
                      <a:pt x="140" y="42"/>
                      <a:pt x="143" y="41"/>
                    </a:cubicBezTo>
                    <a:cubicBezTo>
                      <a:pt x="144" y="39"/>
                      <a:pt x="143" y="39"/>
                      <a:pt x="143" y="36"/>
                    </a:cubicBezTo>
                    <a:cubicBezTo>
                      <a:pt x="143" y="35"/>
                      <a:pt x="140" y="38"/>
                      <a:pt x="138" y="35"/>
                    </a:cubicBezTo>
                    <a:cubicBezTo>
                      <a:pt x="137" y="32"/>
                      <a:pt x="134" y="35"/>
                      <a:pt x="132" y="33"/>
                    </a:cubicBezTo>
                    <a:cubicBezTo>
                      <a:pt x="129" y="28"/>
                      <a:pt x="128" y="33"/>
                      <a:pt x="125" y="30"/>
                    </a:cubicBezTo>
                    <a:cubicBezTo>
                      <a:pt x="122" y="28"/>
                      <a:pt x="123" y="24"/>
                      <a:pt x="119" y="27"/>
                    </a:cubicBezTo>
                    <a:cubicBezTo>
                      <a:pt x="113" y="30"/>
                      <a:pt x="113" y="25"/>
                      <a:pt x="108" y="27"/>
                    </a:cubicBezTo>
                    <a:cubicBezTo>
                      <a:pt x="105" y="28"/>
                      <a:pt x="108" y="22"/>
                      <a:pt x="105" y="19"/>
                    </a:cubicBezTo>
                    <a:cubicBezTo>
                      <a:pt x="102" y="14"/>
                      <a:pt x="102" y="17"/>
                      <a:pt x="99" y="16"/>
                    </a:cubicBezTo>
                    <a:cubicBezTo>
                      <a:pt x="96" y="16"/>
                      <a:pt x="99" y="16"/>
                      <a:pt x="96" y="13"/>
                    </a:cubicBezTo>
                    <a:cubicBezTo>
                      <a:pt x="94" y="11"/>
                      <a:pt x="100" y="10"/>
                      <a:pt x="97" y="8"/>
                    </a:cubicBezTo>
                    <a:cubicBezTo>
                      <a:pt x="93" y="7"/>
                      <a:pt x="96" y="0"/>
                      <a:pt x="93" y="3"/>
                    </a:cubicBezTo>
                    <a:cubicBezTo>
                      <a:pt x="90" y="5"/>
                      <a:pt x="91" y="0"/>
                      <a:pt x="88" y="3"/>
                    </a:cubicBezTo>
                    <a:cubicBezTo>
                      <a:pt x="85" y="5"/>
                      <a:pt x="82" y="2"/>
                      <a:pt x="82" y="5"/>
                    </a:cubicBezTo>
                    <a:cubicBezTo>
                      <a:pt x="81" y="8"/>
                      <a:pt x="78" y="7"/>
                      <a:pt x="76" y="5"/>
                    </a:cubicBezTo>
                    <a:cubicBezTo>
                      <a:pt x="70" y="5"/>
                      <a:pt x="68" y="8"/>
                      <a:pt x="68" y="13"/>
                    </a:cubicBezTo>
                    <a:cubicBezTo>
                      <a:pt x="68" y="17"/>
                      <a:pt x="67" y="17"/>
                      <a:pt x="65" y="14"/>
                    </a:cubicBezTo>
                    <a:cubicBezTo>
                      <a:pt x="64" y="14"/>
                      <a:pt x="61" y="14"/>
                      <a:pt x="59" y="14"/>
                    </a:cubicBezTo>
                    <a:cubicBezTo>
                      <a:pt x="56" y="16"/>
                      <a:pt x="58" y="10"/>
                      <a:pt x="53" y="13"/>
                    </a:cubicBezTo>
                    <a:cubicBezTo>
                      <a:pt x="50" y="16"/>
                      <a:pt x="55" y="11"/>
                      <a:pt x="46" y="11"/>
                    </a:cubicBezTo>
                    <a:cubicBezTo>
                      <a:pt x="40" y="11"/>
                      <a:pt x="43" y="10"/>
                      <a:pt x="38" y="10"/>
                    </a:cubicBezTo>
                    <a:cubicBezTo>
                      <a:pt x="35" y="11"/>
                      <a:pt x="34" y="7"/>
                      <a:pt x="23" y="8"/>
                    </a:cubicBezTo>
                    <a:cubicBezTo>
                      <a:pt x="14" y="10"/>
                      <a:pt x="18" y="13"/>
                      <a:pt x="15" y="11"/>
                    </a:cubicBezTo>
                    <a:cubicBezTo>
                      <a:pt x="14" y="11"/>
                      <a:pt x="12" y="13"/>
                      <a:pt x="12" y="1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5" name="Freeform 7"/>
              <p:cNvSpPr>
                <a:spLocks/>
              </p:cNvSpPr>
              <p:nvPr/>
            </p:nvSpPr>
            <p:spPr bwMode="auto">
              <a:xfrm>
                <a:off x="2318" y="1644"/>
                <a:ext cx="175" cy="91"/>
              </a:xfrm>
              <a:custGeom>
                <a:avLst/>
                <a:gdLst/>
                <a:ahLst/>
                <a:cxnLst>
                  <a:cxn ang="0">
                    <a:pos x="81" y="13"/>
                  </a:cxn>
                  <a:cxn ang="0">
                    <a:pos x="86" y="16"/>
                  </a:cxn>
                  <a:cxn ang="0">
                    <a:pos x="89" y="25"/>
                  </a:cxn>
                  <a:cxn ang="0">
                    <a:pos x="83" y="30"/>
                  </a:cxn>
                  <a:cxn ang="0">
                    <a:pos x="72" y="34"/>
                  </a:cxn>
                  <a:cxn ang="0">
                    <a:pos x="60" y="41"/>
                  </a:cxn>
                  <a:cxn ang="0">
                    <a:pos x="51" y="45"/>
                  </a:cxn>
                  <a:cxn ang="0">
                    <a:pos x="40" y="44"/>
                  </a:cxn>
                  <a:cxn ang="0">
                    <a:pos x="26" y="39"/>
                  </a:cxn>
                  <a:cxn ang="0">
                    <a:pos x="17" y="37"/>
                  </a:cxn>
                  <a:cxn ang="0">
                    <a:pos x="22" y="36"/>
                  </a:cxn>
                  <a:cxn ang="0">
                    <a:pos x="20" y="30"/>
                  </a:cxn>
                  <a:cxn ang="0">
                    <a:pos x="17" y="27"/>
                  </a:cxn>
                  <a:cxn ang="0">
                    <a:pos x="7" y="25"/>
                  </a:cxn>
                  <a:cxn ang="0">
                    <a:pos x="14" y="24"/>
                  </a:cxn>
                  <a:cxn ang="0">
                    <a:pos x="22" y="24"/>
                  </a:cxn>
                  <a:cxn ang="0">
                    <a:pos x="19" y="20"/>
                  </a:cxn>
                  <a:cxn ang="0">
                    <a:pos x="20" y="17"/>
                  </a:cxn>
                  <a:cxn ang="0">
                    <a:pos x="10" y="17"/>
                  </a:cxn>
                  <a:cxn ang="0">
                    <a:pos x="2" y="16"/>
                  </a:cxn>
                  <a:cxn ang="0">
                    <a:pos x="5" y="14"/>
                  </a:cxn>
                  <a:cxn ang="0">
                    <a:pos x="8" y="11"/>
                  </a:cxn>
                  <a:cxn ang="0">
                    <a:pos x="13" y="8"/>
                  </a:cxn>
                  <a:cxn ang="0">
                    <a:pos x="20" y="10"/>
                  </a:cxn>
                  <a:cxn ang="0">
                    <a:pos x="13" y="6"/>
                  </a:cxn>
                  <a:cxn ang="0">
                    <a:pos x="19" y="3"/>
                  </a:cxn>
                  <a:cxn ang="0">
                    <a:pos x="26" y="8"/>
                  </a:cxn>
                  <a:cxn ang="0">
                    <a:pos x="28" y="16"/>
                  </a:cxn>
                  <a:cxn ang="0">
                    <a:pos x="34" y="14"/>
                  </a:cxn>
                  <a:cxn ang="0">
                    <a:pos x="36" y="11"/>
                  </a:cxn>
                  <a:cxn ang="0">
                    <a:pos x="39" y="10"/>
                  </a:cxn>
                  <a:cxn ang="0">
                    <a:pos x="43" y="11"/>
                  </a:cxn>
                  <a:cxn ang="0">
                    <a:pos x="49" y="8"/>
                  </a:cxn>
                  <a:cxn ang="0">
                    <a:pos x="52" y="10"/>
                  </a:cxn>
                  <a:cxn ang="0">
                    <a:pos x="57" y="10"/>
                  </a:cxn>
                  <a:cxn ang="0">
                    <a:pos x="63" y="6"/>
                  </a:cxn>
                  <a:cxn ang="0">
                    <a:pos x="66" y="5"/>
                  </a:cxn>
                  <a:cxn ang="0">
                    <a:pos x="72" y="3"/>
                  </a:cxn>
                  <a:cxn ang="0">
                    <a:pos x="78" y="5"/>
                  </a:cxn>
                  <a:cxn ang="0">
                    <a:pos x="80" y="6"/>
                  </a:cxn>
                  <a:cxn ang="0">
                    <a:pos x="81" y="11"/>
                  </a:cxn>
                  <a:cxn ang="0">
                    <a:pos x="81" y="13"/>
                  </a:cxn>
                </a:cxnLst>
                <a:rect l="0" t="0" r="r" b="b"/>
                <a:pathLst>
                  <a:path w="90" h="47">
                    <a:moveTo>
                      <a:pt x="81" y="13"/>
                    </a:moveTo>
                    <a:cubicBezTo>
                      <a:pt x="84" y="13"/>
                      <a:pt x="83" y="14"/>
                      <a:pt x="86" y="16"/>
                    </a:cubicBezTo>
                    <a:cubicBezTo>
                      <a:pt x="90" y="16"/>
                      <a:pt x="90" y="22"/>
                      <a:pt x="89" y="25"/>
                    </a:cubicBezTo>
                    <a:cubicBezTo>
                      <a:pt x="86" y="28"/>
                      <a:pt x="86" y="25"/>
                      <a:pt x="83" y="30"/>
                    </a:cubicBezTo>
                    <a:cubicBezTo>
                      <a:pt x="80" y="34"/>
                      <a:pt x="77" y="31"/>
                      <a:pt x="72" y="34"/>
                    </a:cubicBezTo>
                    <a:cubicBezTo>
                      <a:pt x="66" y="37"/>
                      <a:pt x="64" y="41"/>
                      <a:pt x="60" y="41"/>
                    </a:cubicBezTo>
                    <a:cubicBezTo>
                      <a:pt x="54" y="41"/>
                      <a:pt x="57" y="44"/>
                      <a:pt x="51" y="45"/>
                    </a:cubicBezTo>
                    <a:cubicBezTo>
                      <a:pt x="45" y="47"/>
                      <a:pt x="46" y="44"/>
                      <a:pt x="40" y="44"/>
                    </a:cubicBezTo>
                    <a:cubicBezTo>
                      <a:pt x="34" y="44"/>
                      <a:pt x="34" y="39"/>
                      <a:pt x="26" y="39"/>
                    </a:cubicBezTo>
                    <a:cubicBezTo>
                      <a:pt x="19" y="39"/>
                      <a:pt x="17" y="41"/>
                      <a:pt x="17" y="37"/>
                    </a:cubicBezTo>
                    <a:cubicBezTo>
                      <a:pt x="16" y="34"/>
                      <a:pt x="20" y="39"/>
                      <a:pt x="22" y="36"/>
                    </a:cubicBezTo>
                    <a:cubicBezTo>
                      <a:pt x="23" y="34"/>
                      <a:pt x="23" y="31"/>
                      <a:pt x="20" y="30"/>
                    </a:cubicBezTo>
                    <a:cubicBezTo>
                      <a:pt x="19" y="30"/>
                      <a:pt x="22" y="27"/>
                      <a:pt x="17" y="27"/>
                    </a:cubicBezTo>
                    <a:cubicBezTo>
                      <a:pt x="10" y="25"/>
                      <a:pt x="7" y="28"/>
                      <a:pt x="7" y="25"/>
                    </a:cubicBezTo>
                    <a:cubicBezTo>
                      <a:pt x="7" y="24"/>
                      <a:pt x="11" y="25"/>
                      <a:pt x="14" y="24"/>
                    </a:cubicBezTo>
                    <a:cubicBezTo>
                      <a:pt x="16" y="22"/>
                      <a:pt x="17" y="25"/>
                      <a:pt x="22" y="24"/>
                    </a:cubicBezTo>
                    <a:cubicBezTo>
                      <a:pt x="26" y="20"/>
                      <a:pt x="19" y="24"/>
                      <a:pt x="19" y="20"/>
                    </a:cubicBezTo>
                    <a:cubicBezTo>
                      <a:pt x="19" y="19"/>
                      <a:pt x="26" y="17"/>
                      <a:pt x="20" y="17"/>
                    </a:cubicBezTo>
                    <a:cubicBezTo>
                      <a:pt x="14" y="16"/>
                      <a:pt x="14" y="16"/>
                      <a:pt x="10" y="17"/>
                    </a:cubicBezTo>
                    <a:cubicBezTo>
                      <a:pt x="5" y="19"/>
                      <a:pt x="0" y="16"/>
                      <a:pt x="2" y="16"/>
                    </a:cubicBezTo>
                    <a:cubicBezTo>
                      <a:pt x="4" y="14"/>
                      <a:pt x="7" y="16"/>
                      <a:pt x="5" y="14"/>
                    </a:cubicBezTo>
                    <a:cubicBezTo>
                      <a:pt x="5" y="11"/>
                      <a:pt x="8" y="14"/>
                      <a:pt x="8" y="11"/>
                    </a:cubicBezTo>
                    <a:cubicBezTo>
                      <a:pt x="8" y="8"/>
                      <a:pt x="10" y="5"/>
                      <a:pt x="13" y="8"/>
                    </a:cubicBezTo>
                    <a:cubicBezTo>
                      <a:pt x="16" y="10"/>
                      <a:pt x="22" y="13"/>
                      <a:pt x="20" y="10"/>
                    </a:cubicBezTo>
                    <a:cubicBezTo>
                      <a:pt x="19" y="8"/>
                      <a:pt x="14" y="8"/>
                      <a:pt x="13" y="6"/>
                    </a:cubicBezTo>
                    <a:cubicBezTo>
                      <a:pt x="11" y="5"/>
                      <a:pt x="14" y="2"/>
                      <a:pt x="19" y="3"/>
                    </a:cubicBezTo>
                    <a:cubicBezTo>
                      <a:pt x="23" y="5"/>
                      <a:pt x="20" y="5"/>
                      <a:pt x="26" y="8"/>
                    </a:cubicBezTo>
                    <a:cubicBezTo>
                      <a:pt x="31" y="11"/>
                      <a:pt x="26" y="11"/>
                      <a:pt x="28" y="16"/>
                    </a:cubicBezTo>
                    <a:cubicBezTo>
                      <a:pt x="31" y="22"/>
                      <a:pt x="31" y="11"/>
                      <a:pt x="34" y="14"/>
                    </a:cubicBezTo>
                    <a:cubicBezTo>
                      <a:pt x="36" y="17"/>
                      <a:pt x="37" y="14"/>
                      <a:pt x="36" y="11"/>
                    </a:cubicBezTo>
                    <a:cubicBezTo>
                      <a:pt x="34" y="10"/>
                      <a:pt x="37" y="5"/>
                      <a:pt x="39" y="10"/>
                    </a:cubicBezTo>
                    <a:cubicBezTo>
                      <a:pt x="42" y="14"/>
                      <a:pt x="43" y="14"/>
                      <a:pt x="43" y="11"/>
                    </a:cubicBezTo>
                    <a:cubicBezTo>
                      <a:pt x="43" y="8"/>
                      <a:pt x="49" y="5"/>
                      <a:pt x="49" y="8"/>
                    </a:cubicBezTo>
                    <a:cubicBezTo>
                      <a:pt x="51" y="11"/>
                      <a:pt x="52" y="13"/>
                      <a:pt x="52" y="10"/>
                    </a:cubicBezTo>
                    <a:cubicBezTo>
                      <a:pt x="52" y="6"/>
                      <a:pt x="54" y="5"/>
                      <a:pt x="57" y="10"/>
                    </a:cubicBezTo>
                    <a:cubicBezTo>
                      <a:pt x="60" y="13"/>
                      <a:pt x="60" y="5"/>
                      <a:pt x="63" y="6"/>
                    </a:cubicBezTo>
                    <a:cubicBezTo>
                      <a:pt x="66" y="8"/>
                      <a:pt x="68" y="6"/>
                      <a:pt x="66" y="5"/>
                    </a:cubicBezTo>
                    <a:cubicBezTo>
                      <a:pt x="64" y="2"/>
                      <a:pt x="71" y="0"/>
                      <a:pt x="72" y="3"/>
                    </a:cubicBezTo>
                    <a:cubicBezTo>
                      <a:pt x="75" y="10"/>
                      <a:pt x="75" y="5"/>
                      <a:pt x="78" y="5"/>
                    </a:cubicBezTo>
                    <a:cubicBezTo>
                      <a:pt x="81" y="3"/>
                      <a:pt x="83" y="3"/>
                      <a:pt x="80" y="6"/>
                    </a:cubicBezTo>
                    <a:cubicBezTo>
                      <a:pt x="75" y="10"/>
                      <a:pt x="84" y="6"/>
                      <a:pt x="81" y="11"/>
                    </a:cubicBezTo>
                    <a:cubicBezTo>
                      <a:pt x="80" y="11"/>
                      <a:pt x="80" y="13"/>
                      <a:pt x="81" y="1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6" name="Freeform 8"/>
              <p:cNvSpPr>
                <a:spLocks/>
              </p:cNvSpPr>
              <p:nvPr/>
            </p:nvSpPr>
            <p:spPr bwMode="auto">
              <a:xfrm>
                <a:off x="2536" y="1931"/>
                <a:ext cx="71" cy="99"/>
              </a:xfrm>
              <a:custGeom>
                <a:avLst/>
                <a:gdLst/>
                <a:ahLst/>
                <a:cxnLst>
                  <a:cxn ang="0">
                    <a:pos x="24" y="9"/>
                  </a:cxn>
                  <a:cxn ang="0">
                    <a:pos x="22" y="12"/>
                  </a:cxn>
                  <a:cxn ang="0">
                    <a:pos x="28" y="16"/>
                  </a:cxn>
                  <a:cxn ang="0">
                    <a:pos x="30" y="14"/>
                  </a:cxn>
                  <a:cxn ang="0">
                    <a:pos x="31" y="17"/>
                  </a:cxn>
                  <a:cxn ang="0">
                    <a:pos x="34" y="17"/>
                  </a:cxn>
                  <a:cxn ang="0">
                    <a:pos x="34" y="19"/>
                  </a:cxn>
                  <a:cxn ang="0">
                    <a:pos x="36" y="23"/>
                  </a:cxn>
                  <a:cxn ang="0">
                    <a:pos x="36" y="36"/>
                  </a:cxn>
                  <a:cxn ang="0">
                    <a:pos x="33" y="40"/>
                  </a:cxn>
                  <a:cxn ang="0">
                    <a:pos x="28" y="40"/>
                  </a:cxn>
                  <a:cxn ang="0">
                    <a:pos x="19" y="45"/>
                  </a:cxn>
                  <a:cxn ang="0">
                    <a:pos x="18" y="47"/>
                  </a:cxn>
                  <a:cxn ang="0">
                    <a:pos x="7" y="48"/>
                  </a:cxn>
                  <a:cxn ang="0">
                    <a:pos x="6" y="47"/>
                  </a:cxn>
                  <a:cxn ang="0">
                    <a:pos x="4" y="44"/>
                  </a:cxn>
                  <a:cxn ang="0">
                    <a:pos x="3" y="40"/>
                  </a:cxn>
                  <a:cxn ang="0">
                    <a:pos x="7" y="39"/>
                  </a:cxn>
                  <a:cxn ang="0">
                    <a:pos x="12" y="36"/>
                  </a:cxn>
                  <a:cxn ang="0">
                    <a:pos x="13" y="34"/>
                  </a:cxn>
                  <a:cxn ang="0">
                    <a:pos x="7" y="34"/>
                  </a:cxn>
                  <a:cxn ang="0">
                    <a:pos x="12" y="30"/>
                  </a:cxn>
                  <a:cxn ang="0">
                    <a:pos x="10" y="28"/>
                  </a:cxn>
                  <a:cxn ang="0">
                    <a:pos x="6" y="23"/>
                  </a:cxn>
                  <a:cxn ang="0">
                    <a:pos x="9" y="20"/>
                  </a:cxn>
                  <a:cxn ang="0">
                    <a:pos x="6" y="17"/>
                  </a:cxn>
                  <a:cxn ang="0">
                    <a:pos x="4" y="16"/>
                  </a:cxn>
                  <a:cxn ang="0">
                    <a:pos x="12" y="16"/>
                  </a:cxn>
                  <a:cxn ang="0">
                    <a:pos x="15" y="16"/>
                  </a:cxn>
                  <a:cxn ang="0">
                    <a:pos x="19" y="12"/>
                  </a:cxn>
                  <a:cxn ang="0">
                    <a:pos x="15" y="11"/>
                  </a:cxn>
                  <a:cxn ang="0">
                    <a:pos x="18" y="6"/>
                  </a:cxn>
                  <a:cxn ang="0">
                    <a:pos x="24" y="3"/>
                  </a:cxn>
                  <a:cxn ang="0">
                    <a:pos x="28" y="1"/>
                  </a:cxn>
                  <a:cxn ang="0">
                    <a:pos x="28" y="5"/>
                  </a:cxn>
                  <a:cxn ang="0">
                    <a:pos x="24" y="9"/>
                  </a:cxn>
                </a:cxnLst>
                <a:rect l="0" t="0" r="r" b="b"/>
                <a:pathLst>
                  <a:path w="37" h="51">
                    <a:moveTo>
                      <a:pt x="24" y="9"/>
                    </a:moveTo>
                    <a:cubicBezTo>
                      <a:pt x="21" y="9"/>
                      <a:pt x="25" y="11"/>
                      <a:pt x="22" y="12"/>
                    </a:cubicBezTo>
                    <a:cubicBezTo>
                      <a:pt x="18" y="14"/>
                      <a:pt x="28" y="19"/>
                      <a:pt x="28" y="16"/>
                    </a:cubicBezTo>
                    <a:cubicBezTo>
                      <a:pt x="28" y="14"/>
                      <a:pt x="30" y="12"/>
                      <a:pt x="30" y="14"/>
                    </a:cubicBezTo>
                    <a:cubicBezTo>
                      <a:pt x="31" y="17"/>
                      <a:pt x="31" y="16"/>
                      <a:pt x="31" y="17"/>
                    </a:cubicBezTo>
                    <a:cubicBezTo>
                      <a:pt x="33" y="19"/>
                      <a:pt x="33" y="17"/>
                      <a:pt x="34" y="17"/>
                    </a:cubicBezTo>
                    <a:cubicBezTo>
                      <a:pt x="36" y="17"/>
                      <a:pt x="36" y="19"/>
                      <a:pt x="34" y="19"/>
                    </a:cubicBezTo>
                    <a:cubicBezTo>
                      <a:pt x="34" y="19"/>
                      <a:pt x="34" y="20"/>
                      <a:pt x="36" y="23"/>
                    </a:cubicBezTo>
                    <a:cubicBezTo>
                      <a:pt x="37" y="26"/>
                      <a:pt x="37" y="31"/>
                      <a:pt x="36" y="36"/>
                    </a:cubicBezTo>
                    <a:cubicBezTo>
                      <a:pt x="33" y="40"/>
                      <a:pt x="36" y="40"/>
                      <a:pt x="33" y="40"/>
                    </a:cubicBezTo>
                    <a:cubicBezTo>
                      <a:pt x="30" y="40"/>
                      <a:pt x="31" y="40"/>
                      <a:pt x="28" y="40"/>
                    </a:cubicBezTo>
                    <a:cubicBezTo>
                      <a:pt x="24" y="42"/>
                      <a:pt x="21" y="47"/>
                      <a:pt x="19" y="45"/>
                    </a:cubicBezTo>
                    <a:cubicBezTo>
                      <a:pt x="19" y="42"/>
                      <a:pt x="19" y="45"/>
                      <a:pt x="18" y="47"/>
                    </a:cubicBezTo>
                    <a:cubicBezTo>
                      <a:pt x="18" y="48"/>
                      <a:pt x="4" y="51"/>
                      <a:pt x="7" y="48"/>
                    </a:cubicBezTo>
                    <a:cubicBezTo>
                      <a:pt x="12" y="44"/>
                      <a:pt x="3" y="50"/>
                      <a:pt x="6" y="47"/>
                    </a:cubicBezTo>
                    <a:cubicBezTo>
                      <a:pt x="7" y="44"/>
                      <a:pt x="0" y="47"/>
                      <a:pt x="4" y="44"/>
                    </a:cubicBezTo>
                    <a:cubicBezTo>
                      <a:pt x="7" y="39"/>
                      <a:pt x="0" y="44"/>
                      <a:pt x="3" y="40"/>
                    </a:cubicBezTo>
                    <a:cubicBezTo>
                      <a:pt x="6" y="37"/>
                      <a:pt x="9" y="40"/>
                      <a:pt x="7" y="39"/>
                    </a:cubicBezTo>
                    <a:cubicBezTo>
                      <a:pt x="6" y="37"/>
                      <a:pt x="7" y="36"/>
                      <a:pt x="12" y="36"/>
                    </a:cubicBezTo>
                    <a:cubicBezTo>
                      <a:pt x="16" y="36"/>
                      <a:pt x="15" y="34"/>
                      <a:pt x="13" y="34"/>
                    </a:cubicBezTo>
                    <a:cubicBezTo>
                      <a:pt x="12" y="34"/>
                      <a:pt x="3" y="37"/>
                      <a:pt x="7" y="34"/>
                    </a:cubicBezTo>
                    <a:cubicBezTo>
                      <a:pt x="12" y="31"/>
                      <a:pt x="7" y="30"/>
                      <a:pt x="12" y="30"/>
                    </a:cubicBezTo>
                    <a:cubicBezTo>
                      <a:pt x="16" y="28"/>
                      <a:pt x="12" y="26"/>
                      <a:pt x="10" y="28"/>
                    </a:cubicBezTo>
                    <a:cubicBezTo>
                      <a:pt x="9" y="28"/>
                      <a:pt x="3" y="25"/>
                      <a:pt x="6" y="23"/>
                    </a:cubicBezTo>
                    <a:cubicBezTo>
                      <a:pt x="7" y="22"/>
                      <a:pt x="6" y="22"/>
                      <a:pt x="9" y="20"/>
                    </a:cubicBezTo>
                    <a:cubicBezTo>
                      <a:pt x="12" y="19"/>
                      <a:pt x="3" y="20"/>
                      <a:pt x="6" y="17"/>
                    </a:cubicBezTo>
                    <a:cubicBezTo>
                      <a:pt x="7" y="16"/>
                      <a:pt x="4" y="17"/>
                      <a:pt x="4" y="16"/>
                    </a:cubicBezTo>
                    <a:cubicBezTo>
                      <a:pt x="6" y="14"/>
                      <a:pt x="9" y="14"/>
                      <a:pt x="12" y="16"/>
                    </a:cubicBezTo>
                    <a:cubicBezTo>
                      <a:pt x="13" y="16"/>
                      <a:pt x="13" y="14"/>
                      <a:pt x="15" y="16"/>
                    </a:cubicBezTo>
                    <a:cubicBezTo>
                      <a:pt x="18" y="16"/>
                      <a:pt x="16" y="14"/>
                      <a:pt x="19" y="12"/>
                    </a:cubicBezTo>
                    <a:cubicBezTo>
                      <a:pt x="22" y="9"/>
                      <a:pt x="16" y="11"/>
                      <a:pt x="15" y="11"/>
                    </a:cubicBezTo>
                    <a:cubicBezTo>
                      <a:pt x="15" y="9"/>
                      <a:pt x="19" y="9"/>
                      <a:pt x="18" y="6"/>
                    </a:cubicBezTo>
                    <a:cubicBezTo>
                      <a:pt x="18" y="5"/>
                      <a:pt x="22" y="3"/>
                      <a:pt x="24" y="3"/>
                    </a:cubicBezTo>
                    <a:cubicBezTo>
                      <a:pt x="27" y="3"/>
                      <a:pt x="25" y="0"/>
                      <a:pt x="28" y="1"/>
                    </a:cubicBezTo>
                    <a:cubicBezTo>
                      <a:pt x="31" y="3"/>
                      <a:pt x="28" y="3"/>
                      <a:pt x="28" y="5"/>
                    </a:cubicBezTo>
                    <a:cubicBezTo>
                      <a:pt x="25" y="6"/>
                      <a:pt x="27" y="9"/>
                      <a:pt x="24"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7" name="Freeform 9"/>
              <p:cNvSpPr>
                <a:spLocks/>
              </p:cNvSpPr>
              <p:nvPr/>
            </p:nvSpPr>
            <p:spPr bwMode="auto">
              <a:xfrm>
                <a:off x="4051" y="2009"/>
                <a:ext cx="498" cy="240"/>
              </a:xfrm>
              <a:custGeom>
                <a:avLst/>
                <a:gdLst/>
                <a:ahLst/>
                <a:cxnLst>
                  <a:cxn ang="0">
                    <a:pos x="230" y="28"/>
                  </a:cxn>
                  <a:cxn ang="0">
                    <a:pos x="222" y="48"/>
                  </a:cxn>
                  <a:cxn ang="0">
                    <a:pos x="225" y="53"/>
                  </a:cxn>
                  <a:cxn ang="0">
                    <a:pos x="234" y="53"/>
                  </a:cxn>
                  <a:cxn ang="0">
                    <a:pos x="240" y="50"/>
                  </a:cxn>
                  <a:cxn ang="0">
                    <a:pos x="251" y="56"/>
                  </a:cxn>
                  <a:cxn ang="0">
                    <a:pos x="255" y="65"/>
                  </a:cxn>
                  <a:cxn ang="0">
                    <a:pos x="246" y="65"/>
                  </a:cxn>
                  <a:cxn ang="0">
                    <a:pos x="239" y="65"/>
                  </a:cxn>
                  <a:cxn ang="0">
                    <a:pos x="228" y="70"/>
                  </a:cxn>
                  <a:cxn ang="0">
                    <a:pos x="225" y="76"/>
                  </a:cxn>
                  <a:cxn ang="0">
                    <a:pos x="216" y="80"/>
                  </a:cxn>
                  <a:cxn ang="0">
                    <a:pos x="207" y="87"/>
                  </a:cxn>
                  <a:cxn ang="0">
                    <a:pos x="192" y="84"/>
                  </a:cxn>
                  <a:cxn ang="0">
                    <a:pos x="189" y="92"/>
                  </a:cxn>
                  <a:cxn ang="0">
                    <a:pos x="192" y="100"/>
                  </a:cxn>
                  <a:cxn ang="0">
                    <a:pos x="181" y="107"/>
                  </a:cxn>
                  <a:cxn ang="0">
                    <a:pos x="173" y="114"/>
                  </a:cxn>
                  <a:cxn ang="0">
                    <a:pos x="169" y="114"/>
                  </a:cxn>
                  <a:cxn ang="0">
                    <a:pos x="160" y="114"/>
                  </a:cxn>
                  <a:cxn ang="0">
                    <a:pos x="154" y="115"/>
                  </a:cxn>
                  <a:cxn ang="0">
                    <a:pos x="138" y="123"/>
                  </a:cxn>
                  <a:cxn ang="0">
                    <a:pos x="134" y="123"/>
                  </a:cxn>
                  <a:cxn ang="0">
                    <a:pos x="131" y="120"/>
                  </a:cxn>
                  <a:cxn ang="0">
                    <a:pos x="117" y="117"/>
                  </a:cxn>
                  <a:cxn ang="0">
                    <a:pos x="100" y="111"/>
                  </a:cxn>
                  <a:cxn ang="0">
                    <a:pos x="75" y="111"/>
                  </a:cxn>
                  <a:cxn ang="0">
                    <a:pos x="69" y="109"/>
                  </a:cxn>
                  <a:cxn ang="0">
                    <a:pos x="64" y="100"/>
                  </a:cxn>
                  <a:cxn ang="0">
                    <a:pos x="55" y="92"/>
                  </a:cxn>
                  <a:cxn ang="0">
                    <a:pos x="38" y="84"/>
                  </a:cxn>
                  <a:cxn ang="0">
                    <a:pos x="27" y="83"/>
                  </a:cxn>
                  <a:cxn ang="0">
                    <a:pos x="24" y="76"/>
                  </a:cxn>
                  <a:cxn ang="0">
                    <a:pos x="26" y="67"/>
                  </a:cxn>
                  <a:cxn ang="0">
                    <a:pos x="18" y="52"/>
                  </a:cxn>
                  <a:cxn ang="0">
                    <a:pos x="15" y="50"/>
                  </a:cxn>
                  <a:cxn ang="0">
                    <a:pos x="9" y="48"/>
                  </a:cxn>
                  <a:cxn ang="0">
                    <a:pos x="2" y="36"/>
                  </a:cxn>
                  <a:cxn ang="0">
                    <a:pos x="12" y="31"/>
                  </a:cxn>
                  <a:cxn ang="0">
                    <a:pos x="21" y="24"/>
                  </a:cxn>
                  <a:cxn ang="0">
                    <a:pos x="41" y="19"/>
                  </a:cxn>
                  <a:cxn ang="0">
                    <a:pos x="53" y="22"/>
                  </a:cxn>
                  <a:cxn ang="0">
                    <a:pos x="84" y="24"/>
                  </a:cxn>
                  <a:cxn ang="0">
                    <a:pos x="82" y="10"/>
                  </a:cxn>
                  <a:cxn ang="0">
                    <a:pos x="99" y="5"/>
                  </a:cxn>
                  <a:cxn ang="0">
                    <a:pos x="116" y="13"/>
                  </a:cxn>
                  <a:cxn ang="0">
                    <a:pos x="131" y="24"/>
                  </a:cxn>
                  <a:cxn ang="0">
                    <a:pos x="152" y="25"/>
                  </a:cxn>
                  <a:cxn ang="0">
                    <a:pos x="170" y="35"/>
                  </a:cxn>
                  <a:cxn ang="0">
                    <a:pos x="195" y="33"/>
                  </a:cxn>
                  <a:cxn ang="0">
                    <a:pos x="214" y="24"/>
                  </a:cxn>
                  <a:cxn ang="0">
                    <a:pos x="230" y="28"/>
                  </a:cxn>
                </a:cxnLst>
                <a:rect l="0" t="0" r="r" b="b"/>
                <a:pathLst>
                  <a:path w="257" h="124">
                    <a:moveTo>
                      <a:pt x="230" y="28"/>
                    </a:moveTo>
                    <a:cubicBezTo>
                      <a:pt x="219" y="50"/>
                      <a:pt x="225" y="45"/>
                      <a:pt x="222" y="48"/>
                    </a:cubicBezTo>
                    <a:cubicBezTo>
                      <a:pt x="219" y="50"/>
                      <a:pt x="223" y="55"/>
                      <a:pt x="225" y="53"/>
                    </a:cubicBezTo>
                    <a:cubicBezTo>
                      <a:pt x="227" y="52"/>
                      <a:pt x="231" y="52"/>
                      <a:pt x="234" y="53"/>
                    </a:cubicBezTo>
                    <a:cubicBezTo>
                      <a:pt x="237" y="56"/>
                      <a:pt x="234" y="50"/>
                      <a:pt x="240" y="50"/>
                    </a:cubicBezTo>
                    <a:cubicBezTo>
                      <a:pt x="246" y="50"/>
                      <a:pt x="248" y="53"/>
                      <a:pt x="251" y="56"/>
                    </a:cubicBezTo>
                    <a:cubicBezTo>
                      <a:pt x="254" y="59"/>
                      <a:pt x="257" y="64"/>
                      <a:pt x="255" y="65"/>
                    </a:cubicBezTo>
                    <a:cubicBezTo>
                      <a:pt x="252" y="67"/>
                      <a:pt x="248" y="64"/>
                      <a:pt x="246" y="65"/>
                    </a:cubicBezTo>
                    <a:cubicBezTo>
                      <a:pt x="245" y="67"/>
                      <a:pt x="243" y="64"/>
                      <a:pt x="239" y="65"/>
                    </a:cubicBezTo>
                    <a:cubicBezTo>
                      <a:pt x="236" y="69"/>
                      <a:pt x="231" y="67"/>
                      <a:pt x="228" y="70"/>
                    </a:cubicBezTo>
                    <a:cubicBezTo>
                      <a:pt x="225" y="75"/>
                      <a:pt x="228" y="75"/>
                      <a:pt x="225" y="76"/>
                    </a:cubicBezTo>
                    <a:cubicBezTo>
                      <a:pt x="222" y="80"/>
                      <a:pt x="219" y="81"/>
                      <a:pt x="216" y="80"/>
                    </a:cubicBezTo>
                    <a:cubicBezTo>
                      <a:pt x="211" y="80"/>
                      <a:pt x="213" y="84"/>
                      <a:pt x="207" y="87"/>
                    </a:cubicBezTo>
                    <a:cubicBezTo>
                      <a:pt x="199" y="90"/>
                      <a:pt x="196" y="83"/>
                      <a:pt x="192" y="84"/>
                    </a:cubicBezTo>
                    <a:cubicBezTo>
                      <a:pt x="189" y="84"/>
                      <a:pt x="189" y="87"/>
                      <a:pt x="189" y="92"/>
                    </a:cubicBezTo>
                    <a:cubicBezTo>
                      <a:pt x="189" y="95"/>
                      <a:pt x="195" y="98"/>
                      <a:pt x="192" y="100"/>
                    </a:cubicBezTo>
                    <a:cubicBezTo>
                      <a:pt x="187" y="103"/>
                      <a:pt x="185" y="103"/>
                      <a:pt x="181" y="107"/>
                    </a:cubicBezTo>
                    <a:cubicBezTo>
                      <a:pt x="178" y="112"/>
                      <a:pt x="175" y="111"/>
                      <a:pt x="173" y="114"/>
                    </a:cubicBezTo>
                    <a:cubicBezTo>
                      <a:pt x="172" y="115"/>
                      <a:pt x="170" y="112"/>
                      <a:pt x="169" y="114"/>
                    </a:cubicBezTo>
                    <a:cubicBezTo>
                      <a:pt x="166" y="115"/>
                      <a:pt x="166" y="114"/>
                      <a:pt x="160" y="114"/>
                    </a:cubicBezTo>
                    <a:cubicBezTo>
                      <a:pt x="155" y="114"/>
                      <a:pt x="158" y="112"/>
                      <a:pt x="154" y="115"/>
                    </a:cubicBezTo>
                    <a:cubicBezTo>
                      <a:pt x="151" y="118"/>
                      <a:pt x="151" y="115"/>
                      <a:pt x="138" y="123"/>
                    </a:cubicBezTo>
                    <a:cubicBezTo>
                      <a:pt x="137" y="124"/>
                      <a:pt x="137" y="121"/>
                      <a:pt x="134" y="123"/>
                    </a:cubicBezTo>
                    <a:cubicBezTo>
                      <a:pt x="132" y="123"/>
                      <a:pt x="135" y="118"/>
                      <a:pt x="131" y="120"/>
                    </a:cubicBezTo>
                    <a:cubicBezTo>
                      <a:pt x="126" y="123"/>
                      <a:pt x="120" y="117"/>
                      <a:pt x="117" y="117"/>
                    </a:cubicBezTo>
                    <a:cubicBezTo>
                      <a:pt x="114" y="117"/>
                      <a:pt x="111" y="111"/>
                      <a:pt x="100" y="111"/>
                    </a:cubicBezTo>
                    <a:cubicBezTo>
                      <a:pt x="90" y="112"/>
                      <a:pt x="88" y="112"/>
                      <a:pt x="75" y="111"/>
                    </a:cubicBezTo>
                    <a:cubicBezTo>
                      <a:pt x="72" y="109"/>
                      <a:pt x="69" y="112"/>
                      <a:pt x="69" y="109"/>
                    </a:cubicBezTo>
                    <a:cubicBezTo>
                      <a:pt x="67" y="104"/>
                      <a:pt x="65" y="107"/>
                      <a:pt x="64" y="100"/>
                    </a:cubicBezTo>
                    <a:cubicBezTo>
                      <a:pt x="62" y="93"/>
                      <a:pt x="64" y="100"/>
                      <a:pt x="55" y="92"/>
                    </a:cubicBezTo>
                    <a:cubicBezTo>
                      <a:pt x="47" y="84"/>
                      <a:pt x="43" y="84"/>
                      <a:pt x="38" y="84"/>
                    </a:cubicBezTo>
                    <a:cubicBezTo>
                      <a:pt x="34" y="84"/>
                      <a:pt x="31" y="83"/>
                      <a:pt x="27" y="83"/>
                    </a:cubicBezTo>
                    <a:cubicBezTo>
                      <a:pt x="23" y="83"/>
                      <a:pt x="23" y="78"/>
                      <a:pt x="24" y="76"/>
                    </a:cubicBezTo>
                    <a:cubicBezTo>
                      <a:pt x="27" y="72"/>
                      <a:pt x="24" y="73"/>
                      <a:pt x="26" y="67"/>
                    </a:cubicBezTo>
                    <a:cubicBezTo>
                      <a:pt x="27" y="61"/>
                      <a:pt x="20" y="55"/>
                      <a:pt x="18" y="52"/>
                    </a:cubicBezTo>
                    <a:cubicBezTo>
                      <a:pt x="18" y="50"/>
                      <a:pt x="17" y="53"/>
                      <a:pt x="15" y="50"/>
                    </a:cubicBezTo>
                    <a:cubicBezTo>
                      <a:pt x="14" y="47"/>
                      <a:pt x="12" y="52"/>
                      <a:pt x="9" y="48"/>
                    </a:cubicBezTo>
                    <a:cubicBezTo>
                      <a:pt x="5" y="47"/>
                      <a:pt x="0" y="41"/>
                      <a:pt x="2" y="36"/>
                    </a:cubicBezTo>
                    <a:cubicBezTo>
                      <a:pt x="6" y="30"/>
                      <a:pt x="5" y="35"/>
                      <a:pt x="12" y="31"/>
                    </a:cubicBezTo>
                    <a:cubicBezTo>
                      <a:pt x="18" y="30"/>
                      <a:pt x="12" y="28"/>
                      <a:pt x="21" y="24"/>
                    </a:cubicBezTo>
                    <a:cubicBezTo>
                      <a:pt x="31" y="19"/>
                      <a:pt x="37" y="16"/>
                      <a:pt x="41" y="19"/>
                    </a:cubicBezTo>
                    <a:cubicBezTo>
                      <a:pt x="46" y="22"/>
                      <a:pt x="52" y="16"/>
                      <a:pt x="53" y="22"/>
                    </a:cubicBezTo>
                    <a:cubicBezTo>
                      <a:pt x="55" y="27"/>
                      <a:pt x="81" y="31"/>
                      <a:pt x="84" y="24"/>
                    </a:cubicBezTo>
                    <a:cubicBezTo>
                      <a:pt x="85" y="17"/>
                      <a:pt x="76" y="17"/>
                      <a:pt x="82" y="10"/>
                    </a:cubicBezTo>
                    <a:cubicBezTo>
                      <a:pt x="88" y="0"/>
                      <a:pt x="85" y="0"/>
                      <a:pt x="99" y="5"/>
                    </a:cubicBezTo>
                    <a:cubicBezTo>
                      <a:pt x="111" y="11"/>
                      <a:pt x="116" y="5"/>
                      <a:pt x="116" y="13"/>
                    </a:cubicBezTo>
                    <a:cubicBezTo>
                      <a:pt x="116" y="21"/>
                      <a:pt x="123" y="27"/>
                      <a:pt x="131" y="24"/>
                    </a:cubicBezTo>
                    <a:cubicBezTo>
                      <a:pt x="140" y="21"/>
                      <a:pt x="141" y="21"/>
                      <a:pt x="152" y="25"/>
                    </a:cubicBezTo>
                    <a:cubicBezTo>
                      <a:pt x="163" y="28"/>
                      <a:pt x="157" y="31"/>
                      <a:pt x="170" y="35"/>
                    </a:cubicBezTo>
                    <a:cubicBezTo>
                      <a:pt x="190" y="39"/>
                      <a:pt x="182" y="31"/>
                      <a:pt x="195" y="33"/>
                    </a:cubicBezTo>
                    <a:cubicBezTo>
                      <a:pt x="207" y="33"/>
                      <a:pt x="204" y="17"/>
                      <a:pt x="214" y="24"/>
                    </a:cubicBezTo>
                    <a:cubicBezTo>
                      <a:pt x="223" y="30"/>
                      <a:pt x="223" y="24"/>
                      <a:pt x="230" y="2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8" name="Freeform 10"/>
              <p:cNvSpPr>
                <a:spLocks/>
              </p:cNvSpPr>
              <p:nvPr/>
            </p:nvSpPr>
            <p:spPr bwMode="auto">
              <a:xfrm>
                <a:off x="3829" y="1976"/>
                <a:ext cx="951" cy="711"/>
              </a:xfrm>
              <a:custGeom>
                <a:avLst/>
                <a:gdLst/>
                <a:ahLst/>
                <a:cxnLst>
                  <a:cxn ang="0">
                    <a:pos x="441" y="136"/>
                  </a:cxn>
                  <a:cxn ang="0">
                    <a:pos x="427" y="142"/>
                  </a:cxn>
                  <a:cxn ang="0">
                    <a:pos x="414" y="150"/>
                  </a:cxn>
                  <a:cxn ang="0">
                    <a:pos x="398" y="160"/>
                  </a:cxn>
                  <a:cxn ang="0">
                    <a:pos x="383" y="171"/>
                  </a:cxn>
                  <a:cxn ang="0">
                    <a:pos x="382" y="160"/>
                  </a:cxn>
                  <a:cxn ang="0">
                    <a:pos x="376" y="151"/>
                  </a:cxn>
                  <a:cxn ang="0">
                    <a:pos x="351" y="168"/>
                  </a:cxn>
                  <a:cxn ang="0">
                    <a:pos x="365" y="190"/>
                  </a:cxn>
                  <a:cxn ang="0">
                    <a:pos x="383" y="187"/>
                  </a:cxn>
                  <a:cxn ang="0">
                    <a:pos x="385" y="193"/>
                  </a:cxn>
                  <a:cxn ang="0">
                    <a:pos x="371" y="204"/>
                  </a:cxn>
                  <a:cxn ang="0">
                    <a:pos x="379" y="240"/>
                  </a:cxn>
                  <a:cxn ang="0">
                    <a:pos x="371" y="246"/>
                  </a:cxn>
                  <a:cxn ang="0">
                    <a:pos x="383" y="257"/>
                  </a:cxn>
                  <a:cxn ang="0">
                    <a:pos x="386" y="268"/>
                  </a:cxn>
                  <a:cxn ang="0">
                    <a:pos x="380" y="285"/>
                  </a:cxn>
                  <a:cxn ang="0">
                    <a:pos x="368" y="300"/>
                  </a:cxn>
                  <a:cxn ang="0">
                    <a:pos x="365" y="313"/>
                  </a:cxn>
                  <a:cxn ang="0">
                    <a:pos x="357" y="322"/>
                  </a:cxn>
                  <a:cxn ang="0">
                    <a:pos x="345" y="333"/>
                  </a:cxn>
                  <a:cxn ang="0">
                    <a:pos x="335" y="342"/>
                  </a:cxn>
                  <a:cxn ang="0">
                    <a:pos x="325" y="345"/>
                  </a:cxn>
                  <a:cxn ang="0">
                    <a:pos x="316" y="347"/>
                  </a:cxn>
                  <a:cxn ang="0">
                    <a:pos x="303" y="353"/>
                  </a:cxn>
                  <a:cxn ang="0">
                    <a:pos x="290" y="364"/>
                  </a:cxn>
                  <a:cxn ang="0">
                    <a:pos x="287" y="353"/>
                  </a:cxn>
                  <a:cxn ang="0">
                    <a:pos x="277" y="353"/>
                  </a:cxn>
                  <a:cxn ang="0">
                    <a:pos x="265" y="342"/>
                  </a:cxn>
                  <a:cxn ang="0">
                    <a:pos x="245" y="341"/>
                  </a:cxn>
                  <a:cxn ang="0">
                    <a:pos x="233" y="341"/>
                  </a:cxn>
                  <a:cxn ang="0">
                    <a:pos x="220" y="353"/>
                  </a:cxn>
                  <a:cxn ang="0">
                    <a:pos x="205" y="345"/>
                  </a:cxn>
                  <a:cxn ang="0">
                    <a:pos x="195" y="328"/>
                  </a:cxn>
                  <a:cxn ang="0">
                    <a:pos x="201" y="310"/>
                  </a:cxn>
                  <a:cxn ang="0">
                    <a:pos x="190" y="285"/>
                  </a:cxn>
                  <a:cxn ang="0">
                    <a:pos x="176" y="274"/>
                  </a:cxn>
                  <a:cxn ang="0">
                    <a:pos x="144" y="289"/>
                  </a:cxn>
                  <a:cxn ang="0">
                    <a:pos x="126" y="289"/>
                  </a:cxn>
                  <a:cxn ang="0">
                    <a:pos x="105" y="286"/>
                  </a:cxn>
                  <a:cxn ang="0">
                    <a:pos x="93" y="280"/>
                  </a:cxn>
                  <a:cxn ang="0">
                    <a:pos x="67" y="261"/>
                  </a:cxn>
                  <a:cxn ang="0">
                    <a:pos x="41" y="241"/>
                  </a:cxn>
                  <a:cxn ang="0">
                    <a:pos x="47" y="223"/>
                  </a:cxn>
                  <a:cxn ang="0">
                    <a:pos x="45" y="202"/>
                  </a:cxn>
                  <a:cxn ang="0">
                    <a:pos x="21" y="196"/>
                  </a:cxn>
                  <a:cxn ang="0">
                    <a:pos x="12" y="179"/>
                  </a:cxn>
                  <a:cxn ang="0">
                    <a:pos x="7" y="157"/>
                  </a:cxn>
                  <a:cxn ang="0">
                    <a:pos x="39" y="143"/>
                  </a:cxn>
                  <a:cxn ang="0">
                    <a:pos x="56" y="106"/>
                  </a:cxn>
                  <a:cxn ang="0">
                    <a:pos x="76" y="78"/>
                  </a:cxn>
                  <a:cxn ang="0">
                    <a:pos x="111" y="55"/>
                  </a:cxn>
                  <a:cxn ang="0">
                    <a:pos x="140" y="84"/>
                  </a:cxn>
                  <a:cxn ang="0">
                    <a:pos x="178" y="117"/>
                  </a:cxn>
                  <a:cxn ang="0">
                    <a:pos x="245" y="137"/>
                  </a:cxn>
                  <a:cxn ang="0">
                    <a:pos x="283" y="131"/>
                  </a:cxn>
                  <a:cxn ang="0">
                    <a:pos x="306" y="101"/>
                  </a:cxn>
                  <a:cxn ang="0">
                    <a:pos x="353" y="83"/>
                  </a:cxn>
                  <a:cxn ang="0">
                    <a:pos x="348" y="70"/>
                  </a:cxn>
                  <a:cxn ang="0">
                    <a:pos x="373" y="24"/>
                  </a:cxn>
                  <a:cxn ang="0">
                    <a:pos x="441" y="50"/>
                  </a:cxn>
                  <a:cxn ang="0">
                    <a:pos x="481" y="64"/>
                  </a:cxn>
                  <a:cxn ang="0">
                    <a:pos x="458" y="123"/>
                  </a:cxn>
                </a:cxnLst>
                <a:rect l="0" t="0" r="r" b="b"/>
                <a:pathLst>
                  <a:path w="490" h="367">
                    <a:moveTo>
                      <a:pt x="453" y="131"/>
                    </a:moveTo>
                    <a:cubicBezTo>
                      <a:pt x="453" y="128"/>
                      <a:pt x="453" y="131"/>
                      <a:pt x="452" y="129"/>
                    </a:cubicBezTo>
                    <a:cubicBezTo>
                      <a:pt x="450" y="128"/>
                      <a:pt x="452" y="126"/>
                      <a:pt x="449" y="125"/>
                    </a:cubicBezTo>
                    <a:cubicBezTo>
                      <a:pt x="446" y="125"/>
                      <a:pt x="449" y="132"/>
                      <a:pt x="446" y="131"/>
                    </a:cubicBezTo>
                    <a:cubicBezTo>
                      <a:pt x="443" y="131"/>
                      <a:pt x="444" y="134"/>
                      <a:pt x="441" y="136"/>
                    </a:cubicBezTo>
                    <a:cubicBezTo>
                      <a:pt x="440" y="137"/>
                      <a:pt x="441" y="136"/>
                      <a:pt x="438" y="136"/>
                    </a:cubicBezTo>
                    <a:cubicBezTo>
                      <a:pt x="436" y="137"/>
                      <a:pt x="433" y="134"/>
                      <a:pt x="433" y="137"/>
                    </a:cubicBezTo>
                    <a:cubicBezTo>
                      <a:pt x="433" y="140"/>
                      <a:pt x="436" y="140"/>
                      <a:pt x="435" y="142"/>
                    </a:cubicBezTo>
                    <a:cubicBezTo>
                      <a:pt x="433" y="143"/>
                      <a:pt x="433" y="142"/>
                      <a:pt x="432" y="142"/>
                    </a:cubicBezTo>
                    <a:cubicBezTo>
                      <a:pt x="430" y="143"/>
                      <a:pt x="429" y="142"/>
                      <a:pt x="427" y="142"/>
                    </a:cubicBezTo>
                    <a:cubicBezTo>
                      <a:pt x="426" y="142"/>
                      <a:pt x="426" y="137"/>
                      <a:pt x="424" y="139"/>
                    </a:cubicBezTo>
                    <a:cubicBezTo>
                      <a:pt x="423" y="140"/>
                      <a:pt x="424" y="139"/>
                      <a:pt x="423" y="140"/>
                    </a:cubicBezTo>
                    <a:cubicBezTo>
                      <a:pt x="421" y="142"/>
                      <a:pt x="423" y="142"/>
                      <a:pt x="421" y="143"/>
                    </a:cubicBezTo>
                    <a:cubicBezTo>
                      <a:pt x="420" y="145"/>
                      <a:pt x="418" y="148"/>
                      <a:pt x="417" y="148"/>
                    </a:cubicBezTo>
                    <a:cubicBezTo>
                      <a:pt x="414" y="148"/>
                      <a:pt x="415" y="150"/>
                      <a:pt x="414" y="150"/>
                    </a:cubicBezTo>
                    <a:cubicBezTo>
                      <a:pt x="412" y="150"/>
                      <a:pt x="414" y="151"/>
                      <a:pt x="412" y="151"/>
                    </a:cubicBezTo>
                    <a:cubicBezTo>
                      <a:pt x="409" y="153"/>
                      <a:pt x="411" y="153"/>
                      <a:pt x="409" y="153"/>
                    </a:cubicBezTo>
                    <a:cubicBezTo>
                      <a:pt x="408" y="153"/>
                      <a:pt x="406" y="156"/>
                      <a:pt x="405" y="157"/>
                    </a:cubicBezTo>
                    <a:cubicBezTo>
                      <a:pt x="405" y="159"/>
                      <a:pt x="405" y="159"/>
                      <a:pt x="405" y="159"/>
                    </a:cubicBezTo>
                    <a:cubicBezTo>
                      <a:pt x="401" y="162"/>
                      <a:pt x="400" y="159"/>
                      <a:pt x="398" y="160"/>
                    </a:cubicBezTo>
                    <a:cubicBezTo>
                      <a:pt x="397" y="162"/>
                      <a:pt x="397" y="159"/>
                      <a:pt x="395" y="162"/>
                    </a:cubicBezTo>
                    <a:cubicBezTo>
                      <a:pt x="395" y="164"/>
                      <a:pt x="392" y="162"/>
                      <a:pt x="391" y="164"/>
                    </a:cubicBezTo>
                    <a:cubicBezTo>
                      <a:pt x="389" y="165"/>
                      <a:pt x="388" y="165"/>
                      <a:pt x="386" y="168"/>
                    </a:cubicBezTo>
                    <a:cubicBezTo>
                      <a:pt x="386" y="171"/>
                      <a:pt x="383" y="170"/>
                      <a:pt x="383" y="170"/>
                    </a:cubicBezTo>
                    <a:cubicBezTo>
                      <a:pt x="383" y="170"/>
                      <a:pt x="385" y="171"/>
                      <a:pt x="383" y="171"/>
                    </a:cubicBezTo>
                    <a:cubicBezTo>
                      <a:pt x="380" y="171"/>
                      <a:pt x="379" y="174"/>
                      <a:pt x="379" y="171"/>
                    </a:cubicBezTo>
                    <a:cubicBezTo>
                      <a:pt x="379" y="168"/>
                      <a:pt x="379" y="171"/>
                      <a:pt x="380" y="170"/>
                    </a:cubicBezTo>
                    <a:cubicBezTo>
                      <a:pt x="382" y="167"/>
                      <a:pt x="382" y="170"/>
                      <a:pt x="383" y="168"/>
                    </a:cubicBezTo>
                    <a:cubicBezTo>
                      <a:pt x="383" y="165"/>
                      <a:pt x="380" y="164"/>
                      <a:pt x="380" y="164"/>
                    </a:cubicBezTo>
                    <a:cubicBezTo>
                      <a:pt x="379" y="164"/>
                      <a:pt x="382" y="162"/>
                      <a:pt x="382" y="160"/>
                    </a:cubicBezTo>
                    <a:cubicBezTo>
                      <a:pt x="380" y="160"/>
                      <a:pt x="383" y="160"/>
                      <a:pt x="386" y="156"/>
                    </a:cubicBezTo>
                    <a:cubicBezTo>
                      <a:pt x="388" y="153"/>
                      <a:pt x="388" y="153"/>
                      <a:pt x="386" y="151"/>
                    </a:cubicBezTo>
                    <a:cubicBezTo>
                      <a:pt x="383" y="148"/>
                      <a:pt x="385" y="148"/>
                      <a:pt x="383" y="148"/>
                    </a:cubicBezTo>
                    <a:cubicBezTo>
                      <a:pt x="382" y="150"/>
                      <a:pt x="380" y="146"/>
                      <a:pt x="379" y="148"/>
                    </a:cubicBezTo>
                    <a:cubicBezTo>
                      <a:pt x="376" y="150"/>
                      <a:pt x="379" y="150"/>
                      <a:pt x="376" y="151"/>
                    </a:cubicBezTo>
                    <a:cubicBezTo>
                      <a:pt x="374" y="154"/>
                      <a:pt x="376" y="156"/>
                      <a:pt x="373" y="156"/>
                    </a:cubicBezTo>
                    <a:cubicBezTo>
                      <a:pt x="371" y="157"/>
                      <a:pt x="363" y="160"/>
                      <a:pt x="363" y="164"/>
                    </a:cubicBezTo>
                    <a:cubicBezTo>
                      <a:pt x="363" y="167"/>
                      <a:pt x="362" y="168"/>
                      <a:pt x="359" y="168"/>
                    </a:cubicBezTo>
                    <a:cubicBezTo>
                      <a:pt x="357" y="167"/>
                      <a:pt x="357" y="171"/>
                      <a:pt x="356" y="168"/>
                    </a:cubicBezTo>
                    <a:cubicBezTo>
                      <a:pt x="354" y="167"/>
                      <a:pt x="351" y="167"/>
                      <a:pt x="351" y="168"/>
                    </a:cubicBezTo>
                    <a:cubicBezTo>
                      <a:pt x="351" y="170"/>
                      <a:pt x="350" y="171"/>
                      <a:pt x="351" y="174"/>
                    </a:cubicBezTo>
                    <a:cubicBezTo>
                      <a:pt x="351" y="178"/>
                      <a:pt x="353" y="178"/>
                      <a:pt x="354" y="178"/>
                    </a:cubicBezTo>
                    <a:cubicBezTo>
                      <a:pt x="354" y="179"/>
                      <a:pt x="357" y="179"/>
                      <a:pt x="359" y="179"/>
                    </a:cubicBezTo>
                    <a:cubicBezTo>
                      <a:pt x="360" y="178"/>
                      <a:pt x="363" y="182"/>
                      <a:pt x="362" y="184"/>
                    </a:cubicBezTo>
                    <a:cubicBezTo>
                      <a:pt x="360" y="185"/>
                      <a:pt x="362" y="190"/>
                      <a:pt x="365" y="190"/>
                    </a:cubicBezTo>
                    <a:cubicBezTo>
                      <a:pt x="370" y="190"/>
                      <a:pt x="370" y="190"/>
                      <a:pt x="370" y="188"/>
                    </a:cubicBezTo>
                    <a:cubicBezTo>
                      <a:pt x="368" y="187"/>
                      <a:pt x="371" y="187"/>
                      <a:pt x="373" y="185"/>
                    </a:cubicBezTo>
                    <a:cubicBezTo>
                      <a:pt x="373" y="182"/>
                      <a:pt x="377" y="182"/>
                      <a:pt x="379" y="184"/>
                    </a:cubicBezTo>
                    <a:cubicBezTo>
                      <a:pt x="379" y="184"/>
                      <a:pt x="379" y="185"/>
                      <a:pt x="380" y="185"/>
                    </a:cubicBezTo>
                    <a:cubicBezTo>
                      <a:pt x="382" y="184"/>
                      <a:pt x="380" y="185"/>
                      <a:pt x="383" y="187"/>
                    </a:cubicBezTo>
                    <a:cubicBezTo>
                      <a:pt x="388" y="187"/>
                      <a:pt x="385" y="184"/>
                      <a:pt x="388" y="185"/>
                    </a:cubicBezTo>
                    <a:cubicBezTo>
                      <a:pt x="388" y="187"/>
                      <a:pt x="392" y="187"/>
                      <a:pt x="391" y="188"/>
                    </a:cubicBezTo>
                    <a:cubicBezTo>
                      <a:pt x="388" y="192"/>
                      <a:pt x="392" y="192"/>
                      <a:pt x="389" y="193"/>
                    </a:cubicBezTo>
                    <a:cubicBezTo>
                      <a:pt x="386" y="195"/>
                      <a:pt x="388" y="192"/>
                      <a:pt x="386" y="192"/>
                    </a:cubicBezTo>
                    <a:cubicBezTo>
                      <a:pt x="385" y="193"/>
                      <a:pt x="386" y="190"/>
                      <a:pt x="385" y="193"/>
                    </a:cubicBezTo>
                    <a:cubicBezTo>
                      <a:pt x="382" y="195"/>
                      <a:pt x="382" y="193"/>
                      <a:pt x="380" y="195"/>
                    </a:cubicBezTo>
                    <a:cubicBezTo>
                      <a:pt x="377" y="196"/>
                      <a:pt x="377" y="198"/>
                      <a:pt x="377" y="198"/>
                    </a:cubicBezTo>
                    <a:cubicBezTo>
                      <a:pt x="376" y="198"/>
                      <a:pt x="376" y="201"/>
                      <a:pt x="374" y="201"/>
                    </a:cubicBezTo>
                    <a:cubicBezTo>
                      <a:pt x="371" y="202"/>
                      <a:pt x="373" y="199"/>
                      <a:pt x="371" y="199"/>
                    </a:cubicBezTo>
                    <a:cubicBezTo>
                      <a:pt x="370" y="201"/>
                      <a:pt x="373" y="202"/>
                      <a:pt x="371" y="204"/>
                    </a:cubicBezTo>
                    <a:cubicBezTo>
                      <a:pt x="370" y="204"/>
                      <a:pt x="371" y="206"/>
                      <a:pt x="368" y="206"/>
                    </a:cubicBezTo>
                    <a:cubicBezTo>
                      <a:pt x="366" y="207"/>
                      <a:pt x="360" y="216"/>
                      <a:pt x="363" y="215"/>
                    </a:cubicBezTo>
                    <a:cubicBezTo>
                      <a:pt x="368" y="215"/>
                      <a:pt x="365" y="218"/>
                      <a:pt x="370" y="220"/>
                    </a:cubicBezTo>
                    <a:cubicBezTo>
                      <a:pt x="374" y="221"/>
                      <a:pt x="373" y="227"/>
                      <a:pt x="376" y="232"/>
                    </a:cubicBezTo>
                    <a:cubicBezTo>
                      <a:pt x="379" y="237"/>
                      <a:pt x="376" y="237"/>
                      <a:pt x="379" y="240"/>
                    </a:cubicBezTo>
                    <a:cubicBezTo>
                      <a:pt x="382" y="241"/>
                      <a:pt x="380" y="241"/>
                      <a:pt x="382" y="244"/>
                    </a:cubicBezTo>
                    <a:cubicBezTo>
                      <a:pt x="385" y="246"/>
                      <a:pt x="386" y="249"/>
                      <a:pt x="383" y="247"/>
                    </a:cubicBezTo>
                    <a:cubicBezTo>
                      <a:pt x="379" y="246"/>
                      <a:pt x="379" y="247"/>
                      <a:pt x="377" y="246"/>
                    </a:cubicBezTo>
                    <a:cubicBezTo>
                      <a:pt x="376" y="246"/>
                      <a:pt x="377" y="244"/>
                      <a:pt x="376" y="244"/>
                    </a:cubicBezTo>
                    <a:cubicBezTo>
                      <a:pt x="374" y="243"/>
                      <a:pt x="373" y="246"/>
                      <a:pt x="371" y="246"/>
                    </a:cubicBezTo>
                    <a:cubicBezTo>
                      <a:pt x="370" y="244"/>
                      <a:pt x="368" y="240"/>
                      <a:pt x="368" y="241"/>
                    </a:cubicBezTo>
                    <a:cubicBezTo>
                      <a:pt x="366" y="243"/>
                      <a:pt x="371" y="247"/>
                      <a:pt x="374" y="244"/>
                    </a:cubicBezTo>
                    <a:cubicBezTo>
                      <a:pt x="374" y="244"/>
                      <a:pt x="377" y="246"/>
                      <a:pt x="376" y="246"/>
                    </a:cubicBezTo>
                    <a:cubicBezTo>
                      <a:pt x="376" y="247"/>
                      <a:pt x="377" y="247"/>
                      <a:pt x="380" y="251"/>
                    </a:cubicBezTo>
                    <a:cubicBezTo>
                      <a:pt x="383" y="254"/>
                      <a:pt x="386" y="257"/>
                      <a:pt x="383" y="257"/>
                    </a:cubicBezTo>
                    <a:cubicBezTo>
                      <a:pt x="382" y="257"/>
                      <a:pt x="377" y="260"/>
                      <a:pt x="377" y="261"/>
                    </a:cubicBezTo>
                    <a:cubicBezTo>
                      <a:pt x="377" y="263"/>
                      <a:pt x="374" y="260"/>
                      <a:pt x="373" y="263"/>
                    </a:cubicBezTo>
                    <a:cubicBezTo>
                      <a:pt x="373" y="265"/>
                      <a:pt x="374" y="261"/>
                      <a:pt x="374" y="263"/>
                    </a:cubicBezTo>
                    <a:cubicBezTo>
                      <a:pt x="376" y="268"/>
                      <a:pt x="379" y="260"/>
                      <a:pt x="382" y="265"/>
                    </a:cubicBezTo>
                    <a:cubicBezTo>
                      <a:pt x="385" y="268"/>
                      <a:pt x="388" y="266"/>
                      <a:pt x="386" y="268"/>
                    </a:cubicBezTo>
                    <a:cubicBezTo>
                      <a:pt x="382" y="271"/>
                      <a:pt x="385" y="268"/>
                      <a:pt x="385" y="272"/>
                    </a:cubicBezTo>
                    <a:cubicBezTo>
                      <a:pt x="386" y="277"/>
                      <a:pt x="380" y="274"/>
                      <a:pt x="383" y="275"/>
                    </a:cubicBezTo>
                    <a:cubicBezTo>
                      <a:pt x="385" y="277"/>
                      <a:pt x="382" y="277"/>
                      <a:pt x="383" y="279"/>
                    </a:cubicBezTo>
                    <a:cubicBezTo>
                      <a:pt x="383" y="280"/>
                      <a:pt x="380" y="279"/>
                      <a:pt x="382" y="282"/>
                    </a:cubicBezTo>
                    <a:cubicBezTo>
                      <a:pt x="383" y="285"/>
                      <a:pt x="382" y="283"/>
                      <a:pt x="380" y="285"/>
                    </a:cubicBezTo>
                    <a:cubicBezTo>
                      <a:pt x="380" y="286"/>
                      <a:pt x="380" y="280"/>
                      <a:pt x="379" y="285"/>
                    </a:cubicBezTo>
                    <a:cubicBezTo>
                      <a:pt x="377" y="289"/>
                      <a:pt x="374" y="289"/>
                      <a:pt x="374" y="291"/>
                    </a:cubicBezTo>
                    <a:cubicBezTo>
                      <a:pt x="376" y="293"/>
                      <a:pt x="373" y="297"/>
                      <a:pt x="371" y="299"/>
                    </a:cubicBezTo>
                    <a:cubicBezTo>
                      <a:pt x="370" y="299"/>
                      <a:pt x="373" y="300"/>
                      <a:pt x="370" y="302"/>
                    </a:cubicBezTo>
                    <a:cubicBezTo>
                      <a:pt x="368" y="302"/>
                      <a:pt x="370" y="299"/>
                      <a:pt x="368" y="300"/>
                    </a:cubicBezTo>
                    <a:cubicBezTo>
                      <a:pt x="365" y="300"/>
                      <a:pt x="368" y="300"/>
                      <a:pt x="368" y="302"/>
                    </a:cubicBezTo>
                    <a:cubicBezTo>
                      <a:pt x="370" y="305"/>
                      <a:pt x="371" y="303"/>
                      <a:pt x="368" y="303"/>
                    </a:cubicBezTo>
                    <a:cubicBezTo>
                      <a:pt x="366" y="305"/>
                      <a:pt x="365" y="308"/>
                      <a:pt x="366" y="307"/>
                    </a:cubicBezTo>
                    <a:cubicBezTo>
                      <a:pt x="370" y="307"/>
                      <a:pt x="365" y="310"/>
                      <a:pt x="366" y="313"/>
                    </a:cubicBezTo>
                    <a:cubicBezTo>
                      <a:pt x="368" y="314"/>
                      <a:pt x="366" y="316"/>
                      <a:pt x="365" y="313"/>
                    </a:cubicBezTo>
                    <a:cubicBezTo>
                      <a:pt x="363" y="311"/>
                      <a:pt x="362" y="313"/>
                      <a:pt x="363" y="314"/>
                    </a:cubicBezTo>
                    <a:cubicBezTo>
                      <a:pt x="363" y="314"/>
                      <a:pt x="366" y="314"/>
                      <a:pt x="363" y="316"/>
                    </a:cubicBezTo>
                    <a:cubicBezTo>
                      <a:pt x="362" y="317"/>
                      <a:pt x="362" y="314"/>
                      <a:pt x="360" y="316"/>
                    </a:cubicBezTo>
                    <a:cubicBezTo>
                      <a:pt x="360" y="317"/>
                      <a:pt x="363" y="317"/>
                      <a:pt x="362" y="319"/>
                    </a:cubicBezTo>
                    <a:cubicBezTo>
                      <a:pt x="359" y="320"/>
                      <a:pt x="359" y="324"/>
                      <a:pt x="357" y="322"/>
                    </a:cubicBezTo>
                    <a:cubicBezTo>
                      <a:pt x="356" y="320"/>
                      <a:pt x="356" y="324"/>
                      <a:pt x="356" y="322"/>
                    </a:cubicBezTo>
                    <a:cubicBezTo>
                      <a:pt x="354" y="320"/>
                      <a:pt x="354" y="324"/>
                      <a:pt x="354" y="324"/>
                    </a:cubicBezTo>
                    <a:cubicBezTo>
                      <a:pt x="356" y="325"/>
                      <a:pt x="353" y="328"/>
                      <a:pt x="351" y="330"/>
                    </a:cubicBezTo>
                    <a:cubicBezTo>
                      <a:pt x="350" y="331"/>
                      <a:pt x="351" y="328"/>
                      <a:pt x="348" y="330"/>
                    </a:cubicBezTo>
                    <a:cubicBezTo>
                      <a:pt x="347" y="333"/>
                      <a:pt x="347" y="330"/>
                      <a:pt x="345" y="333"/>
                    </a:cubicBezTo>
                    <a:cubicBezTo>
                      <a:pt x="344" y="335"/>
                      <a:pt x="342" y="335"/>
                      <a:pt x="344" y="335"/>
                    </a:cubicBezTo>
                    <a:cubicBezTo>
                      <a:pt x="345" y="336"/>
                      <a:pt x="342" y="336"/>
                      <a:pt x="342" y="338"/>
                    </a:cubicBezTo>
                    <a:cubicBezTo>
                      <a:pt x="342" y="339"/>
                      <a:pt x="341" y="339"/>
                      <a:pt x="338" y="341"/>
                    </a:cubicBezTo>
                    <a:cubicBezTo>
                      <a:pt x="336" y="342"/>
                      <a:pt x="336" y="339"/>
                      <a:pt x="335" y="339"/>
                    </a:cubicBezTo>
                    <a:cubicBezTo>
                      <a:pt x="335" y="339"/>
                      <a:pt x="336" y="342"/>
                      <a:pt x="335" y="342"/>
                    </a:cubicBezTo>
                    <a:cubicBezTo>
                      <a:pt x="333" y="341"/>
                      <a:pt x="331" y="339"/>
                      <a:pt x="330" y="342"/>
                    </a:cubicBezTo>
                    <a:cubicBezTo>
                      <a:pt x="328" y="344"/>
                      <a:pt x="328" y="339"/>
                      <a:pt x="327" y="341"/>
                    </a:cubicBezTo>
                    <a:cubicBezTo>
                      <a:pt x="325" y="341"/>
                      <a:pt x="328" y="342"/>
                      <a:pt x="327" y="344"/>
                    </a:cubicBezTo>
                    <a:cubicBezTo>
                      <a:pt x="325" y="344"/>
                      <a:pt x="325" y="341"/>
                      <a:pt x="325" y="342"/>
                    </a:cubicBezTo>
                    <a:cubicBezTo>
                      <a:pt x="324" y="344"/>
                      <a:pt x="325" y="344"/>
                      <a:pt x="325" y="345"/>
                    </a:cubicBezTo>
                    <a:cubicBezTo>
                      <a:pt x="324" y="345"/>
                      <a:pt x="324" y="345"/>
                      <a:pt x="322" y="345"/>
                    </a:cubicBezTo>
                    <a:cubicBezTo>
                      <a:pt x="321" y="344"/>
                      <a:pt x="322" y="344"/>
                      <a:pt x="321" y="342"/>
                    </a:cubicBezTo>
                    <a:cubicBezTo>
                      <a:pt x="319" y="341"/>
                      <a:pt x="319" y="338"/>
                      <a:pt x="318" y="339"/>
                    </a:cubicBezTo>
                    <a:cubicBezTo>
                      <a:pt x="318" y="339"/>
                      <a:pt x="319" y="344"/>
                      <a:pt x="319" y="345"/>
                    </a:cubicBezTo>
                    <a:cubicBezTo>
                      <a:pt x="318" y="348"/>
                      <a:pt x="318" y="345"/>
                      <a:pt x="316" y="347"/>
                    </a:cubicBezTo>
                    <a:cubicBezTo>
                      <a:pt x="316" y="348"/>
                      <a:pt x="315" y="345"/>
                      <a:pt x="315" y="348"/>
                    </a:cubicBezTo>
                    <a:cubicBezTo>
                      <a:pt x="315" y="352"/>
                      <a:pt x="313" y="347"/>
                      <a:pt x="312" y="350"/>
                    </a:cubicBezTo>
                    <a:cubicBezTo>
                      <a:pt x="310" y="352"/>
                      <a:pt x="310" y="348"/>
                      <a:pt x="309" y="350"/>
                    </a:cubicBezTo>
                    <a:cubicBezTo>
                      <a:pt x="307" y="353"/>
                      <a:pt x="309" y="352"/>
                      <a:pt x="307" y="350"/>
                    </a:cubicBezTo>
                    <a:cubicBezTo>
                      <a:pt x="304" y="350"/>
                      <a:pt x="307" y="352"/>
                      <a:pt x="303" y="353"/>
                    </a:cubicBezTo>
                    <a:cubicBezTo>
                      <a:pt x="298" y="355"/>
                      <a:pt x="300" y="353"/>
                      <a:pt x="296" y="355"/>
                    </a:cubicBezTo>
                    <a:cubicBezTo>
                      <a:pt x="293" y="356"/>
                      <a:pt x="292" y="358"/>
                      <a:pt x="292" y="359"/>
                    </a:cubicBezTo>
                    <a:cubicBezTo>
                      <a:pt x="292" y="361"/>
                      <a:pt x="293" y="358"/>
                      <a:pt x="293" y="361"/>
                    </a:cubicBezTo>
                    <a:cubicBezTo>
                      <a:pt x="293" y="364"/>
                      <a:pt x="296" y="364"/>
                      <a:pt x="292" y="366"/>
                    </a:cubicBezTo>
                    <a:cubicBezTo>
                      <a:pt x="289" y="367"/>
                      <a:pt x="290" y="366"/>
                      <a:pt x="290" y="364"/>
                    </a:cubicBezTo>
                    <a:cubicBezTo>
                      <a:pt x="289" y="363"/>
                      <a:pt x="287" y="363"/>
                      <a:pt x="289" y="361"/>
                    </a:cubicBezTo>
                    <a:cubicBezTo>
                      <a:pt x="289" y="359"/>
                      <a:pt x="287" y="361"/>
                      <a:pt x="287" y="358"/>
                    </a:cubicBezTo>
                    <a:cubicBezTo>
                      <a:pt x="289" y="355"/>
                      <a:pt x="290" y="355"/>
                      <a:pt x="289" y="353"/>
                    </a:cubicBezTo>
                    <a:cubicBezTo>
                      <a:pt x="289" y="353"/>
                      <a:pt x="289" y="355"/>
                      <a:pt x="287" y="353"/>
                    </a:cubicBezTo>
                    <a:cubicBezTo>
                      <a:pt x="286" y="350"/>
                      <a:pt x="286" y="352"/>
                      <a:pt x="287" y="353"/>
                    </a:cubicBezTo>
                    <a:cubicBezTo>
                      <a:pt x="287" y="355"/>
                      <a:pt x="286" y="353"/>
                      <a:pt x="284" y="355"/>
                    </a:cubicBezTo>
                    <a:cubicBezTo>
                      <a:pt x="281" y="355"/>
                      <a:pt x="286" y="352"/>
                      <a:pt x="283" y="352"/>
                    </a:cubicBezTo>
                    <a:cubicBezTo>
                      <a:pt x="280" y="352"/>
                      <a:pt x="280" y="348"/>
                      <a:pt x="278" y="350"/>
                    </a:cubicBezTo>
                    <a:cubicBezTo>
                      <a:pt x="278" y="352"/>
                      <a:pt x="280" y="352"/>
                      <a:pt x="278" y="353"/>
                    </a:cubicBezTo>
                    <a:cubicBezTo>
                      <a:pt x="278" y="353"/>
                      <a:pt x="277" y="350"/>
                      <a:pt x="277" y="353"/>
                    </a:cubicBezTo>
                    <a:cubicBezTo>
                      <a:pt x="277" y="355"/>
                      <a:pt x="275" y="353"/>
                      <a:pt x="275" y="353"/>
                    </a:cubicBezTo>
                    <a:cubicBezTo>
                      <a:pt x="272" y="352"/>
                      <a:pt x="271" y="353"/>
                      <a:pt x="269" y="352"/>
                    </a:cubicBezTo>
                    <a:cubicBezTo>
                      <a:pt x="269" y="350"/>
                      <a:pt x="268" y="352"/>
                      <a:pt x="268" y="350"/>
                    </a:cubicBezTo>
                    <a:cubicBezTo>
                      <a:pt x="266" y="347"/>
                      <a:pt x="265" y="348"/>
                      <a:pt x="265" y="347"/>
                    </a:cubicBezTo>
                    <a:cubicBezTo>
                      <a:pt x="265" y="344"/>
                      <a:pt x="262" y="345"/>
                      <a:pt x="265" y="342"/>
                    </a:cubicBezTo>
                    <a:cubicBezTo>
                      <a:pt x="266" y="339"/>
                      <a:pt x="265" y="339"/>
                      <a:pt x="263" y="339"/>
                    </a:cubicBezTo>
                    <a:cubicBezTo>
                      <a:pt x="260" y="341"/>
                      <a:pt x="262" y="338"/>
                      <a:pt x="258" y="339"/>
                    </a:cubicBezTo>
                    <a:cubicBezTo>
                      <a:pt x="255" y="339"/>
                      <a:pt x="254" y="333"/>
                      <a:pt x="252" y="335"/>
                    </a:cubicBezTo>
                    <a:cubicBezTo>
                      <a:pt x="251" y="338"/>
                      <a:pt x="249" y="336"/>
                      <a:pt x="249" y="338"/>
                    </a:cubicBezTo>
                    <a:cubicBezTo>
                      <a:pt x="251" y="339"/>
                      <a:pt x="246" y="342"/>
                      <a:pt x="245" y="341"/>
                    </a:cubicBezTo>
                    <a:cubicBezTo>
                      <a:pt x="245" y="339"/>
                      <a:pt x="243" y="339"/>
                      <a:pt x="243" y="342"/>
                    </a:cubicBezTo>
                    <a:cubicBezTo>
                      <a:pt x="243" y="345"/>
                      <a:pt x="242" y="342"/>
                      <a:pt x="240" y="341"/>
                    </a:cubicBezTo>
                    <a:cubicBezTo>
                      <a:pt x="240" y="341"/>
                      <a:pt x="240" y="342"/>
                      <a:pt x="239" y="341"/>
                    </a:cubicBezTo>
                    <a:cubicBezTo>
                      <a:pt x="237" y="338"/>
                      <a:pt x="237" y="344"/>
                      <a:pt x="236" y="344"/>
                    </a:cubicBezTo>
                    <a:cubicBezTo>
                      <a:pt x="234" y="344"/>
                      <a:pt x="236" y="342"/>
                      <a:pt x="233" y="341"/>
                    </a:cubicBezTo>
                    <a:cubicBezTo>
                      <a:pt x="230" y="339"/>
                      <a:pt x="231" y="344"/>
                      <a:pt x="228" y="344"/>
                    </a:cubicBezTo>
                    <a:cubicBezTo>
                      <a:pt x="227" y="344"/>
                      <a:pt x="222" y="344"/>
                      <a:pt x="225" y="348"/>
                    </a:cubicBezTo>
                    <a:cubicBezTo>
                      <a:pt x="227" y="355"/>
                      <a:pt x="225" y="353"/>
                      <a:pt x="225" y="355"/>
                    </a:cubicBezTo>
                    <a:cubicBezTo>
                      <a:pt x="227" y="356"/>
                      <a:pt x="225" y="358"/>
                      <a:pt x="225" y="356"/>
                    </a:cubicBezTo>
                    <a:cubicBezTo>
                      <a:pt x="223" y="355"/>
                      <a:pt x="222" y="359"/>
                      <a:pt x="220" y="353"/>
                    </a:cubicBezTo>
                    <a:cubicBezTo>
                      <a:pt x="220" y="352"/>
                      <a:pt x="220" y="348"/>
                      <a:pt x="217" y="352"/>
                    </a:cubicBezTo>
                    <a:cubicBezTo>
                      <a:pt x="214" y="356"/>
                      <a:pt x="214" y="353"/>
                      <a:pt x="213" y="353"/>
                    </a:cubicBezTo>
                    <a:cubicBezTo>
                      <a:pt x="211" y="355"/>
                      <a:pt x="213" y="352"/>
                      <a:pt x="211" y="352"/>
                    </a:cubicBezTo>
                    <a:cubicBezTo>
                      <a:pt x="210" y="350"/>
                      <a:pt x="211" y="348"/>
                      <a:pt x="210" y="347"/>
                    </a:cubicBezTo>
                    <a:cubicBezTo>
                      <a:pt x="208" y="347"/>
                      <a:pt x="204" y="348"/>
                      <a:pt x="205" y="345"/>
                    </a:cubicBezTo>
                    <a:cubicBezTo>
                      <a:pt x="207" y="341"/>
                      <a:pt x="205" y="342"/>
                      <a:pt x="205" y="339"/>
                    </a:cubicBezTo>
                    <a:cubicBezTo>
                      <a:pt x="207" y="338"/>
                      <a:pt x="210" y="338"/>
                      <a:pt x="205" y="338"/>
                    </a:cubicBezTo>
                    <a:cubicBezTo>
                      <a:pt x="201" y="338"/>
                      <a:pt x="202" y="335"/>
                      <a:pt x="201" y="331"/>
                    </a:cubicBezTo>
                    <a:cubicBezTo>
                      <a:pt x="199" y="328"/>
                      <a:pt x="204" y="325"/>
                      <a:pt x="201" y="327"/>
                    </a:cubicBezTo>
                    <a:cubicBezTo>
                      <a:pt x="199" y="328"/>
                      <a:pt x="198" y="325"/>
                      <a:pt x="195" y="328"/>
                    </a:cubicBezTo>
                    <a:cubicBezTo>
                      <a:pt x="192" y="330"/>
                      <a:pt x="192" y="328"/>
                      <a:pt x="193" y="327"/>
                    </a:cubicBezTo>
                    <a:cubicBezTo>
                      <a:pt x="195" y="325"/>
                      <a:pt x="188" y="322"/>
                      <a:pt x="193" y="320"/>
                    </a:cubicBezTo>
                    <a:cubicBezTo>
                      <a:pt x="195" y="319"/>
                      <a:pt x="192" y="316"/>
                      <a:pt x="195" y="314"/>
                    </a:cubicBezTo>
                    <a:cubicBezTo>
                      <a:pt x="198" y="314"/>
                      <a:pt x="196" y="311"/>
                      <a:pt x="198" y="311"/>
                    </a:cubicBezTo>
                    <a:cubicBezTo>
                      <a:pt x="199" y="313"/>
                      <a:pt x="198" y="310"/>
                      <a:pt x="201" y="310"/>
                    </a:cubicBezTo>
                    <a:cubicBezTo>
                      <a:pt x="202" y="310"/>
                      <a:pt x="199" y="307"/>
                      <a:pt x="201" y="302"/>
                    </a:cubicBezTo>
                    <a:cubicBezTo>
                      <a:pt x="202" y="297"/>
                      <a:pt x="199" y="296"/>
                      <a:pt x="201" y="294"/>
                    </a:cubicBezTo>
                    <a:cubicBezTo>
                      <a:pt x="202" y="293"/>
                      <a:pt x="201" y="289"/>
                      <a:pt x="199" y="291"/>
                    </a:cubicBezTo>
                    <a:cubicBezTo>
                      <a:pt x="196" y="293"/>
                      <a:pt x="199" y="286"/>
                      <a:pt x="195" y="283"/>
                    </a:cubicBezTo>
                    <a:cubicBezTo>
                      <a:pt x="190" y="279"/>
                      <a:pt x="192" y="283"/>
                      <a:pt x="190" y="285"/>
                    </a:cubicBezTo>
                    <a:cubicBezTo>
                      <a:pt x="188" y="283"/>
                      <a:pt x="188" y="282"/>
                      <a:pt x="184" y="283"/>
                    </a:cubicBezTo>
                    <a:cubicBezTo>
                      <a:pt x="178" y="283"/>
                      <a:pt x="185" y="282"/>
                      <a:pt x="184" y="277"/>
                    </a:cubicBezTo>
                    <a:cubicBezTo>
                      <a:pt x="184" y="274"/>
                      <a:pt x="179" y="279"/>
                      <a:pt x="182" y="275"/>
                    </a:cubicBezTo>
                    <a:cubicBezTo>
                      <a:pt x="184" y="272"/>
                      <a:pt x="182" y="275"/>
                      <a:pt x="181" y="272"/>
                    </a:cubicBezTo>
                    <a:cubicBezTo>
                      <a:pt x="181" y="271"/>
                      <a:pt x="176" y="272"/>
                      <a:pt x="176" y="274"/>
                    </a:cubicBezTo>
                    <a:cubicBezTo>
                      <a:pt x="175" y="275"/>
                      <a:pt x="173" y="275"/>
                      <a:pt x="170" y="274"/>
                    </a:cubicBezTo>
                    <a:cubicBezTo>
                      <a:pt x="169" y="272"/>
                      <a:pt x="167" y="274"/>
                      <a:pt x="164" y="277"/>
                    </a:cubicBezTo>
                    <a:cubicBezTo>
                      <a:pt x="161" y="280"/>
                      <a:pt x="158" y="279"/>
                      <a:pt x="157" y="282"/>
                    </a:cubicBezTo>
                    <a:cubicBezTo>
                      <a:pt x="157" y="285"/>
                      <a:pt x="153" y="283"/>
                      <a:pt x="153" y="286"/>
                    </a:cubicBezTo>
                    <a:cubicBezTo>
                      <a:pt x="153" y="288"/>
                      <a:pt x="150" y="289"/>
                      <a:pt x="144" y="289"/>
                    </a:cubicBezTo>
                    <a:cubicBezTo>
                      <a:pt x="146" y="286"/>
                      <a:pt x="144" y="286"/>
                      <a:pt x="143" y="286"/>
                    </a:cubicBezTo>
                    <a:cubicBezTo>
                      <a:pt x="141" y="285"/>
                      <a:pt x="141" y="288"/>
                      <a:pt x="140" y="286"/>
                    </a:cubicBezTo>
                    <a:cubicBezTo>
                      <a:pt x="138" y="285"/>
                      <a:pt x="134" y="286"/>
                      <a:pt x="135" y="285"/>
                    </a:cubicBezTo>
                    <a:cubicBezTo>
                      <a:pt x="137" y="283"/>
                      <a:pt x="131" y="282"/>
                      <a:pt x="129" y="286"/>
                    </a:cubicBezTo>
                    <a:cubicBezTo>
                      <a:pt x="128" y="289"/>
                      <a:pt x="126" y="286"/>
                      <a:pt x="126" y="289"/>
                    </a:cubicBezTo>
                    <a:cubicBezTo>
                      <a:pt x="125" y="293"/>
                      <a:pt x="125" y="291"/>
                      <a:pt x="123" y="294"/>
                    </a:cubicBezTo>
                    <a:cubicBezTo>
                      <a:pt x="122" y="289"/>
                      <a:pt x="128" y="282"/>
                      <a:pt x="117" y="288"/>
                    </a:cubicBezTo>
                    <a:cubicBezTo>
                      <a:pt x="117" y="288"/>
                      <a:pt x="115" y="288"/>
                      <a:pt x="114" y="288"/>
                    </a:cubicBezTo>
                    <a:cubicBezTo>
                      <a:pt x="114" y="289"/>
                      <a:pt x="114" y="288"/>
                      <a:pt x="111" y="288"/>
                    </a:cubicBezTo>
                    <a:cubicBezTo>
                      <a:pt x="109" y="289"/>
                      <a:pt x="106" y="283"/>
                      <a:pt x="105" y="286"/>
                    </a:cubicBezTo>
                    <a:cubicBezTo>
                      <a:pt x="105" y="288"/>
                      <a:pt x="103" y="288"/>
                      <a:pt x="102" y="286"/>
                    </a:cubicBezTo>
                    <a:cubicBezTo>
                      <a:pt x="100" y="283"/>
                      <a:pt x="102" y="288"/>
                      <a:pt x="100" y="288"/>
                    </a:cubicBezTo>
                    <a:cubicBezTo>
                      <a:pt x="99" y="288"/>
                      <a:pt x="99" y="283"/>
                      <a:pt x="97" y="283"/>
                    </a:cubicBezTo>
                    <a:cubicBezTo>
                      <a:pt x="94" y="283"/>
                      <a:pt x="93" y="285"/>
                      <a:pt x="94" y="282"/>
                    </a:cubicBezTo>
                    <a:cubicBezTo>
                      <a:pt x="94" y="280"/>
                      <a:pt x="94" y="280"/>
                      <a:pt x="93" y="280"/>
                    </a:cubicBezTo>
                    <a:cubicBezTo>
                      <a:pt x="91" y="282"/>
                      <a:pt x="87" y="279"/>
                      <a:pt x="87" y="275"/>
                    </a:cubicBezTo>
                    <a:cubicBezTo>
                      <a:pt x="87" y="272"/>
                      <a:pt x="85" y="274"/>
                      <a:pt x="82" y="274"/>
                    </a:cubicBezTo>
                    <a:cubicBezTo>
                      <a:pt x="80" y="275"/>
                      <a:pt x="79" y="269"/>
                      <a:pt x="77" y="269"/>
                    </a:cubicBezTo>
                    <a:cubicBezTo>
                      <a:pt x="74" y="269"/>
                      <a:pt x="74" y="266"/>
                      <a:pt x="71" y="266"/>
                    </a:cubicBezTo>
                    <a:cubicBezTo>
                      <a:pt x="68" y="265"/>
                      <a:pt x="73" y="263"/>
                      <a:pt x="67" y="261"/>
                    </a:cubicBezTo>
                    <a:cubicBezTo>
                      <a:pt x="62" y="260"/>
                      <a:pt x="64" y="269"/>
                      <a:pt x="61" y="263"/>
                    </a:cubicBezTo>
                    <a:cubicBezTo>
                      <a:pt x="61" y="261"/>
                      <a:pt x="56" y="260"/>
                      <a:pt x="53" y="257"/>
                    </a:cubicBezTo>
                    <a:cubicBezTo>
                      <a:pt x="50" y="254"/>
                      <a:pt x="50" y="258"/>
                      <a:pt x="47" y="252"/>
                    </a:cubicBezTo>
                    <a:cubicBezTo>
                      <a:pt x="45" y="249"/>
                      <a:pt x="42" y="255"/>
                      <a:pt x="42" y="251"/>
                    </a:cubicBezTo>
                    <a:cubicBezTo>
                      <a:pt x="44" y="246"/>
                      <a:pt x="42" y="243"/>
                      <a:pt x="41" y="241"/>
                    </a:cubicBezTo>
                    <a:cubicBezTo>
                      <a:pt x="39" y="238"/>
                      <a:pt x="42" y="238"/>
                      <a:pt x="44" y="240"/>
                    </a:cubicBezTo>
                    <a:cubicBezTo>
                      <a:pt x="45" y="243"/>
                      <a:pt x="45" y="240"/>
                      <a:pt x="47" y="240"/>
                    </a:cubicBezTo>
                    <a:cubicBezTo>
                      <a:pt x="52" y="238"/>
                      <a:pt x="47" y="235"/>
                      <a:pt x="48" y="234"/>
                    </a:cubicBezTo>
                    <a:cubicBezTo>
                      <a:pt x="48" y="232"/>
                      <a:pt x="42" y="232"/>
                      <a:pt x="44" y="227"/>
                    </a:cubicBezTo>
                    <a:cubicBezTo>
                      <a:pt x="45" y="226"/>
                      <a:pt x="41" y="224"/>
                      <a:pt x="47" y="223"/>
                    </a:cubicBezTo>
                    <a:cubicBezTo>
                      <a:pt x="52" y="223"/>
                      <a:pt x="47" y="221"/>
                      <a:pt x="53" y="216"/>
                    </a:cubicBezTo>
                    <a:cubicBezTo>
                      <a:pt x="56" y="213"/>
                      <a:pt x="53" y="213"/>
                      <a:pt x="55" y="210"/>
                    </a:cubicBezTo>
                    <a:cubicBezTo>
                      <a:pt x="58" y="207"/>
                      <a:pt x="55" y="206"/>
                      <a:pt x="55" y="207"/>
                    </a:cubicBezTo>
                    <a:cubicBezTo>
                      <a:pt x="53" y="210"/>
                      <a:pt x="53" y="206"/>
                      <a:pt x="52" y="207"/>
                    </a:cubicBezTo>
                    <a:cubicBezTo>
                      <a:pt x="50" y="207"/>
                      <a:pt x="52" y="202"/>
                      <a:pt x="45" y="202"/>
                    </a:cubicBezTo>
                    <a:cubicBezTo>
                      <a:pt x="39" y="204"/>
                      <a:pt x="41" y="206"/>
                      <a:pt x="36" y="207"/>
                    </a:cubicBezTo>
                    <a:cubicBezTo>
                      <a:pt x="35" y="207"/>
                      <a:pt x="35" y="207"/>
                      <a:pt x="35" y="207"/>
                    </a:cubicBezTo>
                    <a:cubicBezTo>
                      <a:pt x="32" y="207"/>
                      <a:pt x="27" y="206"/>
                      <a:pt x="26" y="204"/>
                    </a:cubicBezTo>
                    <a:cubicBezTo>
                      <a:pt x="26" y="202"/>
                      <a:pt x="24" y="206"/>
                      <a:pt x="21" y="202"/>
                    </a:cubicBezTo>
                    <a:cubicBezTo>
                      <a:pt x="20" y="199"/>
                      <a:pt x="23" y="201"/>
                      <a:pt x="21" y="196"/>
                    </a:cubicBezTo>
                    <a:cubicBezTo>
                      <a:pt x="18" y="192"/>
                      <a:pt x="17" y="196"/>
                      <a:pt x="17" y="193"/>
                    </a:cubicBezTo>
                    <a:cubicBezTo>
                      <a:pt x="15" y="190"/>
                      <a:pt x="12" y="193"/>
                      <a:pt x="9" y="190"/>
                    </a:cubicBezTo>
                    <a:cubicBezTo>
                      <a:pt x="7" y="190"/>
                      <a:pt x="7" y="188"/>
                      <a:pt x="10" y="188"/>
                    </a:cubicBezTo>
                    <a:cubicBezTo>
                      <a:pt x="13" y="188"/>
                      <a:pt x="15" y="187"/>
                      <a:pt x="13" y="185"/>
                    </a:cubicBezTo>
                    <a:cubicBezTo>
                      <a:pt x="10" y="184"/>
                      <a:pt x="13" y="181"/>
                      <a:pt x="12" y="179"/>
                    </a:cubicBezTo>
                    <a:cubicBezTo>
                      <a:pt x="10" y="178"/>
                      <a:pt x="12" y="176"/>
                      <a:pt x="12" y="174"/>
                    </a:cubicBezTo>
                    <a:cubicBezTo>
                      <a:pt x="10" y="173"/>
                      <a:pt x="6" y="171"/>
                      <a:pt x="6" y="174"/>
                    </a:cubicBezTo>
                    <a:cubicBezTo>
                      <a:pt x="6" y="176"/>
                      <a:pt x="3" y="173"/>
                      <a:pt x="4" y="170"/>
                    </a:cubicBezTo>
                    <a:cubicBezTo>
                      <a:pt x="4" y="168"/>
                      <a:pt x="1" y="168"/>
                      <a:pt x="3" y="165"/>
                    </a:cubicBezTo>
                    <a:cubicBezTo>
                      <a:pt x="9" y="164"/>
                      <a:pt x="0" y="159"/>
                      <a:pt x="7" y="157"/>
                    </a:cubicBezTo>
                    <a:cubicBezTo>
                      <a:pt x="13" y="156"/>
                      <a:pt x="10" y="153"/>
                      <a:pt x="13" y="153"/>
                    </a:cubicBezTo>
                    <a:cubicBezTo>
                      <a:pt x="18" y="154"/>
                      <a:pt x="17" y="148"/>
                      <a:pt x="18" y="153"/>
                    </a:cubicBezTo>
                    <a:cubicBezTo>
                      <a:pt x="20" y="157"/>
                      <a:pt x="21" y="153"/>
                      <a:pt x="23" y="154"/>
                    </a:cubicBezTo>
                    <a:cubicBezTo>
                      <a:pt x="26" y="156"/>
                      <a:pt x="26" y="153"/>
                      <a:pt x="27" y="148"/>
                    </a:cubicBezTo>
                    <a:cubicBezTo>
                      <a:pt x="29" y="145"/>
                      <a:pt x="38" y="150"/>
                      <a:pt x="39" y="143"/>
                    </a:cubicBezTo>
                    <a:cubicBezTo>
                      <a:pt x="41" y="140"/>
                      <a:pt x="48" y="139"/>
                      <a:pt x="52" y="137"/>
                    </a:cubicBezTo>
                    <a:cubicBezTo>
                      <a:pt x="53" y="136"/>
                      <a:pt x="53" y="137"/>
                      <a:pt x="56" y="134"/>
                    </a:cubicBezTo>
                    <a:cubicBezTo>
                      <a:pt x="56" y="132"/>
                      <a:pt x="53" y="128"/>
                      <a:pt x="56" y="126"/>
                    </a:cubicBezTo>
                    <a:cubicBezTo>
                      <a:pt x="59" y="126"/>
                      <a:pt x="55" y="125"/>
                      <a:pt x="58" y="123"/>
                    </a:cubicBezTo>
                    <a:cubicBezTo>
                      <a:pt x="62" y="122"/>
                      <a:pt x="55" y="109"/>
                      <a:pt x="56" y="106"/>
                    </a:cubicBezTo>
                    <a:cubicBezTo>
                      <a:pt x="58" y="103"/>
                      <a:pt x="47" y="103"/>
                      <a:pt x="55" y="101"/>
                    </a:cubicBezTo>
                    <a:cubicBezTo>
                      <a:pt x="59" y="100"/>
                      <a:pt x="65" y="98"/>
                      <a:pt x="67" y="98"/>
                    </a:cubicBezTo>
                    <a:cubicBezTo>
                      <a:pt x="70" y="100"/>
                      <a:pt x="73" y="101"/>
                      <a:pt x="74" y="98"/>
                    </a:cubicBezTo>
                    <a:cubicBezTo>
                      <a:pt x="74" y="95"/>
                      <a:pt x="70" y="97"/>
                      <a:pt x="71" y="94"/>
                    </a:cubicBezTo>
                    <a:cubicBezTo>
                      <a:pt x="74" y="91"/>
                      <a:pt x="76" y="81"/>
                      <a:pt x="76" y="78"/>
                    </a:cubicBezTo>
                    <a:cubicBezTo>
                      <a:pt x="77" y="73"/>
                      <a:pt x="82" y="80"/>
                      <a:pt x="87" y="80"/>
                    </a:cubicBezTo>
                    <a:cubicBezTo>
                      <a:pt x="91" y="78"/>
                      <a:pt x="90" y="81"/>
                      <a:pt x="93" y="80"/>
                    </a:cubicBezTo>
                    <a:cubicBezTo>
                      <a:pt x="97" y="78"/>
                      <a:pt x="99" y="76"/>
                      <a:pt x="97" y="73"/>
                    </a:cubicBezTo>
                    <a:cubicBezTo>
                      <a:pt x="96" y="70"/>
                      <a:pt x="94" y="64"/>
                      <a:pt x="103" y="61"/>
                    </a:cubicBezTo>
                    <a:cubicBezTo>
                      <a:pt x="111" y="59"/>
                      <a:pt x="102" y="53"/>
                      <a:pt x="111" y="55"/>
                    </a:cubicBezTo>
                    <a:cubicBezTo>
                      <a:pt x="115" y="53"/>
                      <a:pt x="115" y="53"/>
                      <a:pt x="115" y="53"/>
                    </a:cubicBezTo>
                    <a:cubicBezTo>
                      <a:pt x="114" y="58"/>
                      <a:pt x="118" y="64"/>
                      <a:pt x="123" y="66"/>
                    </a:cubicBezTo>
                    <a:cubicBezTo>
                      <a:pt x="126" y="69"/>
                      <a:pt x="128" y="64"/>
                      <a:pt x="129" y="67"/>
                    </a:cubicBezTo>
                    <a:cubicBezTo>
                      <a:pt x="131" y="70"/>
                      <a:pt x="132" y="67"/>
                      <a:pt x="132" y="69"/>
                    </a:cubicBezTo>
                    <a:cubicBezTo>
                      <a:pt x="134" y="72"/>
                      <a:pt x="141" y="78"/>
                      <a:pt x="140" y="84"/>
                    </a:cubicBezTo>
                    <a:cubicBezTo>
                      <a:pt x="138" y="91"/>
                      <a:pt x="141" y="89"/>
                      <a:pt x="138" y="94"/>
                    </a:cubicBezTo>
                    <a:cubicBezTo>
                      <a:pt x="137" y="95"/>
                      <a:pt x="137" y="100"/>
                      <a:pt x="141" y="100"/>
                    </a:cubicBezTo>
                    <a:cubicBezTo>
                      <a:pt x="144" y="100"/>
                      <a:pt x="147" y="101"/>
                      <a:pt x="152" y="101"/>
                    </a:cubicBezTo>
                    <a:cubicBezTo>
                      <a:pt x="157" y="101"/>
                      <a:pt x="161" y="101"/>
                      <a:pt x="169" y="109"/>
                    </a:cubicBezTo>
                    <a:cubicBezTo>
                      <a:pt x="178" y="117"/>
                      <a:pt x="176" y="111"/>
                      <a:pt x="178" y="117"/>
                    </a:cubicBezTo>
                    <a:cubicBezTo>
                      <a:pt x="179" y="125"/>
                      <a:pt x="181" y="122"/>
                      <a:pt x="182" y="126"/>
                    </a:cubicBezTo>
                    <a:cubicBezTo>
                      <a:pt x="182" y="129"/>
                      <a:pt x="185" y="126"/>
                      <a:pt x="188" y="128"/>
                    </a:cubicBezTo>
                    <a:cubicBezTo>
                      <a:pt x="202" y="129"/>
                      <a:pt x="204" y="129"/>
                      <a:pt x="214" y="128"/>
                    </a:cubicBezTo>
                    <a:cubicBezTo>
                      <a:pt x="225" y="128"/>
                      <a:pt x="228" y="134"/>
                      <a:pt x="231" y="134"/>
                    </a:cubicBezTo>
                    <a:cubicBezTo>
                      <a:pt x="234" y="134"/>
                      <a:pt x="240" y="140"/>
                      <a:pt x="245" y="137"/>
                    </a:cubicBezTo>
                    <a:cubicBezTo>
                      <a:pt x="249" y="136"/>
                      <a:pt x="246" y="140"/>
                      <a:pt x="248" y="140"/>
                    </a:cubicBezTo>
                    <a:cubicBezTo>
                      <a:pt x="251" y="139"/>
                      <a:pt x="251" y="142"/>
                      <a:pt x="252" y="140"/>
                    </a:cubicBezTo>
                    <a:cubicBezTo>
                      <a:pt x="265" y="132"/>
                      <a:pt x="265" y="136"/>
                      <a:pt x="268" y="132"/>
                    </a:cubicBezTo>
                    <a:cubicBezTo>
                      <a:pt x="272" y="129"/>
                      <a:pt x="269" y="131"/>
                      <a:pt x="274" y="131"/>
                    </a:cubicBezTo>
                    <a:cubicBezTo>
                      <a:pt x="280" y="131"/>
                      <a:pt x="280" y="132"/>
                      <a:pt x="283" y="131"/>
                    </a:cubicBezTo>
                    <a:cubicBezTo>
                      <a:pt x="284" y="129"/>
                      <a:pt x="286" y="132"/>
                      <a:pt x="287" y="131"/>
                    </a:cubicBezTo>
                    <a:cubicBezTo>
                      <a:pt x="289" y="128"/>
                      <a:pt x="292" y="129"/>
                      <a:pt x="295" y="125"/>
                    </a:cubicBezTo>
                    <a:cubicBezTo>
                      <a:pt x="300" y="120"/>
                      <a:pt x="301" y="120"/>
                      <a:pt x="306" y="117"/>
                    </a:cubicBezTo>
                    <a:cubicBezTo>
                      <a:pt x="309" y="115"/>
                      <a:pt x="303" y="112"/>
                      <a:pt x="303" y="109"/>
                    </a:cubicBezTo>
                    <a:cubicBezTo>
                      <a:pt x="303" y="104"/>
                      <a:pt x="303" y="101"/>
                      <a:pt x="306" y="101"/>
                    </a:cubicBezTo>
                    <a:cubicBezTo>
                      <a:pt x="310" y="100"/>
                      <a:pt x="313" y="108"/>
                      <a:pt x="321" y="104"/>
                    </a:cubicBezTo>
                    <a:cubicBezTo>
                      <a:pt x="327" y="101"/>
                      <a:pt x="325" y="97"/>
                      <a:pt x="330" y="97"/>
                    </a:cubicBezTo>
                    <a:cubicBezTo>
                      <a:pt x="333" y="98"/>
                      <a:pt x="336" y="97"/>
                      <a:pt x="339" y="94"/>
                    </a:cubicBezTo>
                    <a:cubicBezTo>
                      <a:pt x="342" y="92"/>
                      <a:pt x="339" y="92"/>
                      <a:pt x="342" y="87"/>
                    </a:cubicBezTo>
                    <a:cubicBezTo>
                      <a:pt x="345" y="84"/>
                      <a:pt x="350" y="86"/>
                      <a:pt x="353" y="83"/>
                    </a:cubicBezTo>
                    <a:cubicBezTo>
                      <a:pt x="357" y="81"/>
                      <a:pt x="359" y="84"/>
                      <a:pt x="360" y="83"/>
                    </a:cubicBezTo>
                    <a:cubicBezTo>
                      <a:pt x="362" y="81"/>
                      <a:pt x="366" y="84"/>
                      <a:pt x="370" y="83"/>
                    </a:cubicBezTo>
                    <a:cubicBezTo>
                      <a:pt x="371" y="81"/>
                      <a:pt x="368" y="76"/>
                      <a:pt x="365" y="73"/>
                    </a:cubicBezTo>
                    <a:cubicBezTo>
                      <a:pt x="362" y="70"/>
                      <a:pt x="360" y="67"/>
                      <a:pt x="354" y="67"/>
                    </a:cubicBezTo>
                    <a:cubicBezTo>
                      <a:pt x="348" y="67"/>
                      <a:pt x="351" y="73"/>
                      <a:pt x="348" y="70"/>
                    </a:cubicBezTo>
                    <a:cubicBezTo>
                      <a:pt x="345" y="69"/>
                      <a:pt x="341" y="69"/>
                      <a:pt x="339" y="70"/>
                    </a:cubicBezTo>
                    <a:cubicBezTo>
                      <a:pt x="338" y="72"/>
                      <a:pt x="333" y="67"/>
                      <a:pt x="336" y="66"/>
                    </a:cubicBezTo>
                    <a:cubicBezTo>
                      <a:pt x="339" y="63"/>
                      <a:pt x="333" y="67"/>
                      <a:pt x="344" y="46"/>
                    </a:cubicBezTo>
                    <a:cubicBezTo>
                      <a:pt x="351" y="50"/>
                      <a:pt x="354" y="50"/>
                      <a:pt x="360" y="44"/>
                    </a:cubicBezTo>
                    <a:cubicBezTo>
                      <a:pt x="366" y="38"/>
                      <a:pt x="365" y="33"/>
                      <a:pt x="373" y="24"/>
                    </a:cubicBezTo>
                    <a:cubicBezTo>
                      <a:pt x="379" y="16"/>
                      <a:pt x="376" y="13"/>
                      <a:pt x="371" y="13"/>
                    </a:cubicBezTo>
                    <a:cubicBezTo>
                      <a:pt x="366" y="13"/>
                      <a:pt x="373" y="3"/>
                      <a:pt x="388" y="2"/>
                    </a:cubicBezTo>
                    <a:cubicBezTo>
                      <a:pt x="401" y="0"/>
                      <a:pt x="406" y="5"/>
                      <a:pt x="411" y="5"/>
                    </a:cubicBezTo>
                    <a:cubicBezTo>
                      <a:pt x="415" y="5"/>
                      <a:pt x="424" y="18"/>
                      <a:pt x="427" y="33"/>
                    </a:cubicBezTo>
                    <a:cubicBezTo>
                      <a:pt x="429" y="50"/>
                      <a:pt x="432" y="49"/>
                      <a:pt x="441" y="50"/>
                    </a:cubicBezTo>
                    <a:cubicBezTo>
                      <a:pt x="450" y="52"/>
                      <a:pt x="447" y="56"/>
                      <a:pt x="452" y="56"/>
                    </a:cubicBezTo>
                    <a:cubicBezTo>
                      <a:pt x="456" y="58"/>
                      <a:pt x="452" y="61"/>
                      <a:pt x="455" y="63"/>
                    </a:cubicBezTo>
                    <a:cubicBezTo>
                      <a:pt x="458" y="64"/>
                      <a:pt x="452" y="66"/>
                      <a:pt x="456" y="69"/>
                    </a:cubicBezTo>
                    <a:cubicBezTo>
                      <a:pt x="461" y="73"/>
                      <a:pt x="467" y="72"/>
                      <a:pt x="471" y="67"/>
                    </a:cubicBezTo>
                    <a:cubicBezTo>
                      <a:pt x="476" y="64"/>
                      <a:pt x="476" y="69"/>
                      <a:pt x="481" y="64"/>
                    </a:cubicBezTo>
                    <a:cubicBezTo>
                      <a:pt x="485" y="59"/>
                      <a:pt x="490" y="67"/>
                      <a:pt x="485" y="73"/>
                    </a:cubicBezTo>
                    <a:cubicBezTo>
                      <a:pt x="481" y="81"/>
                      <a:pt x="478" y="104"/>
                      <a:pt x="471" y="101"/>
                    </a:cubicBezTo>
                    <a:cubicBezTo>
                      <a:pt x="465" y="98"/>
                      <a:pt x="464" y="97"/>
                      <a:pt x="462" y="100"/>
                    </a:cubicBezTo>
                    <a:cubicBezTo>
                      <a:pt x="461" y="104"/>
                      <a:pt x="455" y="100"/>
                      <a:pt x="458" y="106"/>
                    </a:cubicBezTo>
                    <a:cubicBezTo>
                      <a:pt x="459" y="112"/>
                      <a:pt x="461" y="119"/>
                      <a:pt x="458" y="123"/>
                    </a:cubicBezTo>
                    <a:cubicBezTo>
                      <a:pt x="456" y="129"/>
                      <a:pt x="455" y="123"/>
                      <a:pt x="453" y="129"/>
                    </a:cubicBezTo>
                    <a:cubicBezTo>
                      <a:pt x="453" y="131"/>
                      <a:pt x="453" y="131"/>
                      <a:pt x="453" y="131"/>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9" name="Freeform 11"/>
              <p:cNvSpPr>
                <a:spLocks noEditPoints="1"/>
              </p:cNvSpPr>
              <p:nvPr/>
            </p:nvSpPr>
            <p:spPr bwMode="auto">
              <a:xfrm>
                <a:off x="5259" y="3746"/>
                <a:ext cx="190" cy="266"/>
              </a:xfrm>
              <a:custGeom>
                <a:avLst/>
                <a:gdLst/>
                <a:ahLst/>
                <a:cxnLst>
                  <a:cxn ang="0">
                    <a:pos x="47" y="68"/>
                  </a:cxn>
                  <a:cxn ang="0">
                    <a:pos x="53" y="68"/>
                  </a:cxn>
                  <a:cxn ang="0">
                    <a:pos x="53" y="70"/>
                  </a:cxn>
                  <a:cxn ang="0">
                    <a:pos x="56" y="74"/>
                  </a:cxn>
                  <a:cxn ang="0">
                    <a:pos x="62" y="76"/>
                  </a:cxn>
                  <a:cxn ang="0">
                    <a:pos x="62" y="82"/>
                  </a:cxn>
                  <a:cxn ang="0">
                    <a:pos x="53" y="95"/>
                  </a:cxn>
                  <a:cxn ang="0">
                    <a:pos x="53" y="101"/>
                  </a:cxn>
                  <a:cxn ang="0">
                    <a:pos x="51" y="104"/>
                  </a:cxn>
                  <a:cxn ang="0">
                    <a:pos x="39" y="113"/>
                  </a:cxn>
                  <a:cxn ang="0">
                    <a:pos x="36" y="126"/>
                  </a:cxn>
                  <a:cxn ang="0">
                    <a:pos x="30" y="132"/>
                  </a:cxn>
                  <a:cxn ang="0">
                    <a:pos x="18" y="135"/>
                  </a:cxn>
                  <a:cxn ang="0">
                    <a:pos x="13" y="132"/>
                  </a:cxn>
                  <a:cxn ang="0">
                    <a:pos x="9" y="130"/>
                  </a:cxn>
                  <a:cxn ang="0">
                    <a:pos x="1" y="129"/>
                  </a:cxn>
                  <a:cxn ang="0">
                    <a:pos x="4" y="124"/>
                  </a:cxn>
                  <a:cxn ang="0">
                    <a:pos x="9" y="115"/>
                  </a:cxn>
                  <a:cxn ang="0">
                    <a:pos x="19" y="105"/>
                  </a:cxn>
                  <a:cxn ang="0">
                    <a:pos x="24" y="101"/>
                  </a:cxn>
                  <a:cxn ang="0">
                    <a:pos x="35" y="95"/>
                  </a:cxn>
                  <a:cxn ang="0">
                    <a:pos x="44" y="79"/>
                  </a:cxn>
                  <a:cxn ang="0">
                    <a:pos x="47" y="68"/>
                  </a:cxn>
                  <a:cxn ang="0">
                    <a:pos x="74" y="78"/>
                  </a:cxn>
                  <a:cxn ang="0">
                    <a:pos x="85" y="56"/>
                  </a:cxn>
                  <a:cxn ang="0">
                    <a:pos x="91" y="53"/>
                  </a:cxn>
                  <a:cxn ang="0">
                    <a:pos x="94" y="47"/>
                  </a:cxn>
                  <a:cxn ang="0">
                    <a:pos x="97" y="37"/>
                  </a:cxn>
                  <a:cxn ang="0">
                    <a:pos x="91" y="36"/>
                  </a:cxn>
                  <a:cxn ang="0">
                    <a:pos x="80" y="36"/>
                  </a:cxn>
                  <a:cxn ang="0">
                    <a:pos x="74" y="23"/>
                  </a:cxn>
                  <a:cxn ang="0">
                    <a:pos x="74" y="28"/>
                  </a:cxn>
                  <a:cxn ang="0">
                    <a:pos x="68" y="22"/>
                  </a:cxn>
                  <a:cxn ang="0">
                    <a:pos x="65" y="16"/>
                  </a:cxn>
                  <a:cxn ang="0">
                    <a:pos x="63" y="9"/>
                  </a:cxn>
                  <a:cxn ang="0">
                    <a:pos x="57" y="5"/>
                  </a:cxn>
                  <a:cxn ang="0">
                    <a:pos x="51" y="0"/>
                  </a:cxn>
                  <a:cxn ang="0">
                    <a:pos x="53" y="5"/>
                  </a:cxn>
                  <a:cxn ang="0">
                    <a:pos x="56" y="9"/>
                  </a:cxn>
                  <a:cxn ang="0">
                    <a:pos x="62" y="20"/>
                  </a:cxn>
                  <a:cxn ang="0">
                    <a:pos x="63" y="23"/>
                  </a:cxn>
                  <a:cxn ang="0">
                    <a:pos x="66" y="31"/>
                  </a:cxn>
                  <a:cxn ang="0">
                    <a:pos x="66" y="43"/>
                  </a:cxn>
                  <a:cxn ang="0">
                    <a:pos x="59" y="53"/>
                  </a:cxn>
                  <a:cxn ang="0">
                    <a:pos x="68" y="60"/>
                  </a:cxn>
                  <a:cxn ang="0">
                    <a:pos x="68" y="73"/>
                  </a:cxn>
                  <a:cxn ang="0">
                    <a:pos x="68" y="76"/>
                  </a:cxn>
                  <a:cxn ang="0">
                    <a:pos x="74" y="78"/>
                  </a:cxn>
                </a:cxnLst>
                <a:rect l="0" t="0" r="r" b="b"/>
                <a:pathLst>
                  <a:path w="98" h="137">
                    <a:moveTo>
                      <a:pt x="47" y="68"/>
                    </a:moveTo>
                    <a:cubicBezTo>
                      <a:pt x="51" y="64"/>
                      <a:pt x="54" y="67"/>
                      <a:pt x="53" y="68"/>
                    </a:cubicBezTo>
                    <a:cubicBezTo>
                      <a:pt x="50" y="68"/>
                      <a:pt x="51" y="70"/>
                      <a:pt x="53" y="70"/>
                    </a:cubicBezTo>
                    <a:cubicBezTo>
                      <a:pt x="54" y="70"/>
                      <a:pt x="51" y="79"/>
                      <a:pt x="56" y="74"/>
                    </a:cubicBezTo>
                    <a:cubicBezTo>
                      <a:pt x="62" y="70"/>
                      <a:pt x="65" y="71"/>
                      <a:pt x="62" y="76"/>
                    </a:cubicBezTo>
                    <a:cubicBezTo>
                      <a:pt x="60" y="79"/>
                      <a:pt x="66" y="78"/>
                      <a:pt x="62" y="82"/>
                    </a:cubicBezTo>
                    <a:cubicBezTo>
                      <a:pt x="57" y="88"/>
                      <a:pt x="56" y="95"/>
                      <a:pt x="53" y="95"/>
                    </a:cubicBezTo>
                    <a:cubicBezTo>
                      <a:pt x="51" y="95"/>
                      <a:pt x="50" y="101"/>
                      <a:pt x="53" y="101"/>
                    </a:cubicBezTo>
                    <a:cubicBezTo>
                      <a:pt x="56" y="102"/>
                      <a:pt x="54" y="105"/>
                      <a:pt x="51" y="104"/>
                    </a:cubicBezTo>
                    <a:cubicBezTo>
                      <a:pt x="50" y="104"/>
                      <a:pt x="39" y="105"/>
                      <a:pt x="39" y="113"/>
                    </a:cubicBezTo>
                    <a:cubicBezTo>
                      <a:pt x="39" y="120"/>
                      <a:pt x="33" y="123"/>
                      <a:pt x="36" y="126"/>
                    </a:cubicBezTo>
                    <a:cubicBezTo>
                      <a:pt x="38" y="129"/>
                      <a:pt x="33" y="126"/>
                      <a:pt x="30" y="132"/>
                    </a:cubicBezTo>
                    <a:cubicBezTo>
                      <a:pt x="25" y="137"/>
                      <a:pt x="22" y="137"/>
                      <a:pt x="18" y="135"/>
                    </a:cubicBezTo>
                    <a:cubicBezTo>
                      <a:pt x="13" y="135"/>
                      <a:pt x="16" y="132"/>
                      <a:pt x="13" y="132"/>
                    </a:cubicBezTo>
                    <a:cubicBezTo>
                      <a:pt x="10" y="133"/>
                      <a:pt x="12" y="129"/>
                      <a:pt x="9" y="130"/>
                    </a:cubicBezTo>
                    <a:cubicBezTo>
                      <a:pt x="6" y="133"/>
                      <a:pt x="3" y="132"/>
                      <a:pt x="1" y="129"/>
                    </a:cubicBezTo>
                    <a:cubicBezTo>
                      <a:pt x="0" y="126"/>
                      <a:pt x="6" y="127"/>
                      <a:pt x="4" y="124"/>
                    </a:cubicBezTo>
                    <a:cubicBezTo>
                      <a:pt x="3" y="121"/>
                      <a:pt x="6" y="118"/>
                      <a:pt x="9" y="115"/>
                    </a:cubicBezTo>
                    <a:cubicBezTo>
                      <a:pt x="13" y="112"/>
                      <a:pt x="15" y="105"/>
                      <a:pt x="19" y="105"/>
                    </a:cubicBezTo>
                    <a:cubicBezTo>
                      <a:pt x="22" y="105"/>
                      <a:pt x="22" y="102"/>
                      <a:pt x="24" y="101"/>
                    </a:cubicBezTo>
                    <a:cubicBezTo>
                      <a:pt x="27" y="101"/>
                      <a:pt x="30" y="96"/>
                      <a:pt x="35" y="95"/>
                    </a:cubicBezTo>
                    <a:cubicBezTo>
                      <a:pt x="38" y="92"/>
                      <a:pt x="39" y="81"/>
                      <a:pt x="44" y="79"/>
                    </a:cubicBezTo>
                    <a:cubicBezTo>
                      <a:pt x="48" y="78"/>
                      <a:pt x="44" y="71"/>
                      <a:pt x="47" y="68"/>
                    </a:cubicBezTo>
                    <a:close/>
                    <a:moveTo>
                      <a:pt x="74" y="78"/>
                    </a:moveTo>
                    <a:cubicBezTo>
                      <a:pt x="76" y="76"/>
                      <a:pt x="88" y="59"/>
                      <a:pt x="85" y="56"/>
                    </a:cubicBezTo>
                    <a:cubicBezTo>
                      <a:pt x="83" y="54"/>
                      <a:pt x="86" y="48"/>
                      <a:pt x="91" y="53"/>
                    </a:cubicBezTo>
                    <a:cubicBezTo>
                      <a:pt x="95" y="56"/>
                      <a:pt x="89" y="47"/>
                      <a:pt x="94" y="47"/>
                    </a:cubicBezTo>
                    <a:cubicBezTo>
                      <a:pt x="97" y="45"/>
                      <a:pt x="95" y="39"/>
                      <a:pt x="97" y="37"/>
                    </a:cubicBezTo>
                    <a:cubicBezTo>
                      <a:pt x="98" y="34"/>
                      <a:pt x="92" y="33"/>
                      <a:pt x="91" y="36"/>
                    </a:cubicBezTo>
                    <a:cubicBezTo>
                      <a:pt x="89" y="40"/>
                      <a:pt x="85" y="39"/>
                      <a:pt x="80" y="36"/>
                    </a:cubicBezTo>
                    <a:cubicBezTo>
                      <a:pt x="76" y="33"/>
                      <a:pt x="77" y="26"/>
                      <a:pt x="74" y="23"/>
                    </a:cubicBezTo>
                    <a:cubicBezTo>
                      <a:pt x="71" y="19"/>
                      <a:pt x="71" y="23"/>
                      <a:pt x="74" y="28"/>
                    </a:cubicBezTo>
                    <a:cubicBezTo>
                      <a:pt x="76" y="33"/>
                      <a:pt x="66" y="26"/>
                      <a:pt x="68" y="22"/>
                    </a:cubicBezTo>
                    <a:cubicBezTo>
                      <a:pt x="68" y="19"/>
                      <a:pt x="65" y="19"/>
                      <a:pt x="65" y="16"/>
                    </a:cubicBezTo>
                    <a:cubicBezTo>
                      <a:pt x="65" y="12"/>
                      <a:pt x="65" y="12"/>
                      <a:pt x="63" y="9"/>
                    </a:cubicBezTo>
                    <a:cubicBezTo>
                      <a:pt x="62" y="6"/>
                      <a:pt x="60" y="6"/>
                      <a:pt x="57" y="5"/>
                    </a:cubicBezTo>
                    <a:cubicBezTo>
                      <a:pt x="54" y="5"/>
                      <a:pt x="56" y="0"/>
                      <a:pt x="51" y="0"/>
                    </a:cubicBezTo>
                    <a:cubicBezTo>
                      <a:pt x="48" y="0"/>
                      <a:pt x="50" y="0"/>
                      <a:pt x="53" y="5"/>
                    </a:cubicBezTo>
                    <a:cubicBezTo>
                      <a:pt x="56" y="8"/>
                      <a:pt x="53" y="6"/>
                      <a:pt x="56" y="9"/>
                    </a:cubicBezTo>
                    <a:cubicBezTo>
                      <a:pt x="57" y="14"/>
                      <a:pt x="60" y="23"/>
                      <a:pt x="62" y="20"/>
                    </a:cubicBezTo>
                    <a:cubicBezTo>
                      <a:pt x="63" y="17"/>
                      <a:pt x="65" y="25"/>
                      <a:pt x="63" y="23"/>
                    </a:cubicBezTo>
                    <a:cubicBezTo>
                      <a:pt x="62" y="22"/>
                      <a:pt x="62" y="23"/>
                      <a:pt x="66" y="31"/>
                    </a:cubicBezTo>
                    <a:cubicBezTo>
                      <a:pt x="70" y="39"/>
                      <a:pt x="66" y="39"/>
                      <a:pt x="66" y="43"/>
                    </a:cubicBezTo>
                    <a:cubicBezTo>
                      <a:pt x="66" y="50"/>
                      <a:pt x="60" y="50"/>
                      <a:pt x="59" y="53"/>
                    </a:cubicBezTo>
                    <a:cubicBezTo>
                      <a:pt x="59" y="56"/>
                      <a:pt x="65" y="59"/>
                      <a:pt x="68" y="60"/>
                    </a:cubicBezTo>
                    <a:cubicBezTo>
                      <a:pt x="73" y="62"/>
                      <a:pt x="70" y="71"/>
                      <a:pt x="68" y="73"/>
                    </a:cubicBezTo>
                    <a:cubicBezTo>
                      <a:pt x="66" y="74"/>
                      <a:pt x="63" y="74"/>
                      <a:pt x="68" y="76"/>
                    </a:cubicBezTo>
                    <a:cubicBezTo>
                      <a:pt x="71" y="76"/>
                      <a:pt x="70" y="81"/>
                      <a:pt x="74" y="78"/>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0" name="Freeform 12"/>
              <p:cNvSpPr>
                <a:spLocks/>
              </p:cNvSpPr>
              <p:nvPr/>
            </p:nvSpPr>
            <p:spPr bwMode="auto">
              <a:xfrm>
                <a:off x="1575" y="1126"/>
                <a:ext cx="949" cy="696"/>
              </a:xfrm>
              <a:custGeom>
                <a:avLst/>
                <a:gdLst/>
                <a:ahLst/>
                <a:cxnLst>
                  <a:cxn ang="0">
                    <a:pos x="394" y="224"/>
                  </a:cxn>
                  <a:cxn ang="0">
                    <a:pos x="343" y="245"/>
                  </a:cxn>
                  <a:cxn ang="0">
                    <a:pos x="315" y="259"/>
                  </a:cxn>
                  <a:cxn ang="0">
                    <a:pos x="291" y="276"/>
                  </a:cxn>
                  <a:cxn ang="0">
                    <a:pos x="280" y="283"/>
                  </a:cxn>
                  <a:cxn ang="0">
                    <a:pos x="279" y="272"/>
                  </a:cxn>
                  <a:cxn ang="0">
                    <a:pos x="273" y="283"/>
                  </a:cxn>
                  <a:cxn ang="0">
                    <a:pos x="260" y="290"/>
                  </a:cxn>
                  <a:cxn ang="0">
                    <a:pos x="256" y="303"/>
                  </a:cxn>
                  <a:cxn ang="0">
                    <a:pos x="244" y="321"/>
                  </a:cxn>
                  <a:cxn ang="0">
                    <a:pos x="241" y="346"/>
                  </a:cxn>
                  <a:cxn ang="0">
                    <a:pos x="227" y="356"/>
                  </a:cxn>
                  <a:cxn ang="0">
                    <a:pos x="215" y="342"/>
                  </a:cxn>
                  <a:cxn ang="0">
                    <a:pos x="198" y="343"/>
                  </a:cxn>
                  <a:cxn ang="0">
                    <a:pos x="187" y="331"/>
                  </a:cxn>
                  <a:cxn ang="0">
                    <a:pos x="175" y="314"/>
                  </a:cxn>
                  <a:cxn ang="0">
                    <a:pos x="178" y="298"/>
                  </a:cxn>
                  <a:cxn ang="0">
                    <a:pos x="172" y="297"/>
                  </a:cxn>
                  <a:cxn ang="0">
                    <a:pos x="160" y="281"/>
                  </a:cxn>
                  <a:cxn ang="0">
                    <a:pos x="155" y="252"/>
                  </a:cxn>
                  <a:cxn ang="0">
                    <a:pos x="174" y="241"/>
                  </a:cxn>
                  <a:cxn ang="0">
                    <a:pos x="169" y="220"/>
                  </a:cxn>
                  <a:cxn ang="0">
                    <a:pos x="175" y="213"/>
                  </a:cxn>
                  <a:cxn ang="0">
                    <a:pos x="152" y="197"/>
                  </a:cxn>
                  <a:cxn ang="0">
                    <a:pos x="142" y="183"/>
                  </a:cxn>
                  <a:cxn ang="0">
                    <a:pos x="129" y="158"/>
                  </a:cxn>
                  <a:cxn ang="0">
                    <a:pos x="97" y="127"/>
                  </a:cxn>
                  <a:cxn ang="0">
                    <a:pos x="56" y="126"/>
                  </a:cxn>
                  <a:cxn ang="0">
                    <a:pos x="17" y="115"/>
                  </a:cxn>
                  <a:cxn ang="0">
                    <a:pos x="21" y="102"/>
                  </a:cxn>
                  <a:cxn ang="0">
                    <a:pos x="39" y="79"/>
                  </a:cxn>
                  <a:cxn ang="0">
                    <a:pos x="62" y="49"/>
                  </a:cxn>
                  <a:cxn ang="0">
                    <a:pos x="154" y="26"/>
                  </a:cxn>
                  <a:cxn ang="0">
                    <a:pos x="183" y="21"/>
                  </a:cxn>
                  <a:cxn ang="0">
                    <a:pos x="221" y="17"/>
                  </a:cxn>
                  <a:cxn ang="0">
                    <a:pos x="209" y="14"/>
                  </a:cxn>
                  <a:cxn ang="0">
                    <a:pos x="279" y="10"/>
                  </a:cxn>
                  <a:cxn ang="0">
                    <a:pos x="343" y="3"/>
                  </a:cxn>
                  <a:cxn ang="0">
                    <a:pos x="355" y="10"/>
                  </a:cxn>
                  <a:cxn ang="0">
                    <a:pos x="393" y="26"/>
                  </a:cxn>
                  <a:cxn ang="0">
                    <a:pos x="375" y="35"/>
                  </a:cxn>
                  <a:cxn ang="0">
                    <a:pos x="407" y="43"/>
                  </a:cxn>
                  <a:cxn ang="0">
                    <a:pos x="483" y="38"/>
                  </a:cxn>
                  <a:cxn ang="0">
                    <a:pos x="426" y="54"/>
                  </a:cxn>
                  <a:cxn ang="0">
                    <a:pos x="420" y="65"/>
                  </a:cxn>
                  <a:cxn ang="0">
                    <a:pos x="422" y="82"/>
                  </a:cxn>
                  <a:cxn ang="0">
                    <a:pos x="425" y="102"/>
                  </a:cxn>
                  <a:cxn ang="0">
                    <a:pos x="413" y="116"/>
                  </a:cxn>
                  <a:cxn ang="0">
                    <a:pos x="425" y="132"/>
                  </a:cxn>
                  <a:cxn ang="0">
                    <a:pos x="426" y="155"/>
                  </a:cxn>
                  <a:cxn ang="0">
                    <a:pos x="408" y="169"/>
                  </a:cxn>
                  <a:cxn ang="0">
                    <a:pos x="391" y="188"/>
                  </a:cxn>
                  <a:cxn ang="0">
                    <a:pos x="408" y="199"/>
                  </a:cxn>
                  <a:cxn ang="0">
                    <a:pos x="382" y="199"/>
                  </a:cxn>
                  <a:cxn ang="0">
                    <a:pos x="362" y="205"/>
                  </a:cxn>
                  <a:cxn ang="0">
                    <a:pos x="362" y="216"/>
                  </a:cxn>
                </a:cxnLst>
                <a:rect l="0" t="0" r="r" b="b"/>
                <a:pathLst>
                  <a:path w="489" h="359">
                    <a:moveTo>
                      <a:pt x="375" y="216"/>
                    </a:moveTo>
                    <a:cubicBezTo>
                      <a:pt x="382" y="210"/>
                      <a:pt x="387" y="219"/>
                      <a:pt x="396" y="219"/>
                    </a:cubicBezTo>
                    <a:cubicBezTo>
                      <a:pt x="405" y="217"/>
                      <a:pt x="408" y="217"/>
                      <a:pt x="402" y="220"/>
                    </a:cubicBezTo>
                    <a:cubicBezTo>
                      <a:pt x="396" y="222"/>
                      <a:pt x="401" y="224"/>
                      <a:pt x="394" y="224"/>
                    </a:cubicBezTo>
                    <a:cubicBezTo>
                      <a:pt x="390" y="224"/>
                      <a:pt x="396" y="227"/>
                      <a:pt x="390" y="228"/>
                    </a:cubicBezTo>
                    <a:cubicBezTo>
                      <a:pt x="384" y="228"/>
                      <a:pt x="381" y="231"/>
                      <a:pt x="378" y="236"/>
                    </a:cubicBezTo>
                    <a:cubicBezTo>
                      <a:pt x="375" y="239"/>
                      <a:pt x="362" y="239"/>
                      <a:pt x="353" y="242"/>
                    </a:cubicBezTo>
                    <a:cubicBezTo>
                      <a:pt x="344" y="247"/>
                      <a:pt x="344" y="241"/>
                      <a:pt x="343" y="245"/>
                    </a:cubicBezTo>
                    <a:cubicBezTo>
                      <a:pt x="341" y="248"/>
                      <a:pt x="335" y="248"/>
                      <a:pt x="332" y="247"/>
                    </a:cubicBezTo>
                    <a:cubicBezTo>
                      <a:pt x="327" y="245"/>
                      <a:pt x="318" y="238"/>
                      <a:pt x="324" y="244"/>
                    </a:cubicBezTo>
                    <a:cubicBezTo>
                      <a:pt x="329" y="248"/>
                      <a:pt x="327" y="250"/>
                      <a:pt x="324" y="250"/>
                    </a:cubicBezTo>
                    <a:cubicBezTo>
                      <a:pt x="321" y="250"/>
                      <a:pt x="317" y="253"/>
                      <a:pt x="315" y="259"/>
                    </a:cubicBezTo>
                    <a:cubicBezTo>
                      <a:pt x="315" y="264"/>
                      <a:pt x="305" y="273"/>
                      <a:pt x="300" y="273"/>
                    </a:cubicBezTo>
                    <a:cubicBezTo>
                      <a:pt x="300" y="273"/>
                      <a:pt x="300" y="272"/>
                      <a:pt x="298" y="272"/>
                    </a:cubicBezTo>
                    <a:cubicBezTo>
                      <a:pt x="297" y="272"/>
                      <a:pt x="298" y="275"/>
                      <a:pt x="297" y="275"/>
                    </a:cubicBezTo>
                    <a:cubicBezTo>
                      <a:pt x="295" y="275"/>
                      <a:pt x="292" y="278"/>
                      <a:pt x="291" y="276"/>
                    </a:cubicBezTo>
                    <a:cubicBezTo>
                      <a:pt x="288" y="278"/>
                      <a:pt x="288" y="278"/>
                      <a:pt x="288" y="278"/>
                    </a:cubicBezTo>
                    <a:cubicBezTo>
                      <a:pt x="289" y="280"/>
                      <a:pt x="289" y="281"/>
                      <a:pt x="288" y="280"/>
                    </a:cubicBezTo>
                    <a:cubicBezTo>
                      <a:pt x="286" y="278"/>
                      <a:pt x="286" y="280"/>
                      <a:pt x="285" y="281"/>
                    </a:cubicBezTo>
                    <a:cubicBezTo>
                      <a:pt x="283" y="283"/>
                      <a:pt x="282" y="283"/>
                      <a:pt x="280" y="283"/>
                    </a:cubicBezTo>
                    <a:cubicBezTo>
                      <a:pt x="279" y="281"/>
                      <a:pt x="280" y="278"/>
                      <a:pt x="280" y="276"/>
                    </a:cubicBezTo>
                    <a:cubicBezTo>
                      <a:pt x="280" y="275"/>
                      <a:pt x="283" y="275"/>
                      <a:pt x="283" y="273"/>
                    </a:cubicBezTo>
                    <a:cubicBezTo>
                      <a:pt x="283" y="272"/>
                      <a:pt x="286" y="272"/>
                      <a:pt x="283" y="272"/>
                    </a:cubicBezTo>
                    <a:cubicBezTo>
                      <a:pt x="280" y="272"/>
                      <a:pt x="280" y="270"/>
                      <a:pt x="279" y="272"/>
                    </a:cubicBezTo>
                    <a:cubicBezTo>
                      <a:pt x="279" y="272"/>
                      <a:pt x="283" y="273"/>
                      <a:pt x="280" y="275"/>
                    </a:cubicBezTo>
                    <a:cubicBezTo>
                      <a:pt x="277" y="276"/>
                      <a:pt x="280" y="276"/>
                      <a:pt x="279" y="278"/>
                    </a:cubicBezTo>
                    <a:cubicBezTo>
                      <a:pt x="276" y="280"/>
                      <a:pt x="279" y="280"/>
                      <a:pt x="277" y="281"/>
                    </a:cubicBezTo>
                    <a:cubicBezTo>
                      <a:pt x="277" y="283"/>
                      <a:pt x="276" y="281"/>
                      <a:pt x="273" y="283"/>
                    </a:cubicBezTo>
                    <a:cubicBezTo>
                      <a:pt x="270" y="283"/>
                      <a:pt x="268" y="281"/>
                      <a:pt x="266" y="283"/>
                    </a:cubicBezTo>
                    <a:cubicBezTo>
                      <a:pt x="263" y="284"/>
                      <a:pt x="262" y="283"/>
                      <a:pt x="265" y="284"/>
                    </a:cubicBezTo>
                    <a:cubicBezTo>
                      <a:pt x="268" y="286"/>
                      <a:pt x="268" y="287"/>
                      <a:pt x="266" y="286"/>
                    </a:cubicBezTo>
                    <a:cubicBezTo>
                      <a:pt x="263" y="286"/>
                      <a:pt x="263" y="292"/>
                      <a:pt x="260" y="290"/>
                    </a:cubicBezTo>
                    <a:cubicBezTo>
                      <a:pt x="257" y="289"/>
                      <a:pt x="251" y="289"/>
                      <a:pt x="256" y="293"/>
                    </a:cubicBezTo>
                    <a:cubicBezTo>
                      <a:pt x="260" y="298"/>
                      <a:pt x="260" y="300"/>
                      <a:pt x="259" y="300"/>
                    </a:cubicBezTo>
                    <a:cubicBezTo>
                      <a:pt x="256" y="298"/>
                      <a:pt x="256" y="301"/>
                      <a:pt x="253" y="300"/>
                    </a:cubicBezTo>
                    <a:cubicBezTo>
                      <a:pt x="250" y="298"/>
                      <a:pt x="251" y="303"/>
                      <a:pt x="256" y="303"/>
                    </a:cubicBezTo>
                    <a:cubicBezTo>
                      <a:pt x="260" y="303"/>
                      <a:pt x="257" y="303"/>
                      <a:pt x="259" y="306"/>
                    </a:cubicBezTo>
                    <a:cubicBezTo>
                      <a:pt x="259" y="311"/>
                      <a:pt x="254" y="311"/>
                      <a:pt x="254" y="314"/>
                    </a:cubicBezTo>
                    <a:cubicBezTo>
                      <a:pt x="254" y="318"/>
                      <a:pt x="251" y="311"/>
                      <a:pt x="251" y="315"/>
                    </a:cubicBezTo>
                    <a:cubicBezTo>
                      <a:pt x="250" y="321"/>
                      <a:pt x="244" y="318"/>
                      <a:pt x="244" y="321"/>
                    </a:cubicBezTo>
                    <a:cubicBezTo>
                      <a:pt x="242" y="323"/>
                      <a:pt x="245" y="321"/>
                      <a:pt x="245" y="325"/>
                    </a:cubicBezTo>
                    <a:cubicBezTo>
                      <a:pt x="247" y="328"/>
                      <a:pt x="239" y="321"/>
                      <a:pt x="242" y="326"/>
                    </a:cubicBezTo>
                    <a:cubicBezTo>
                      <a:pt x="244" y="329"/>
                      <a:pt x="245" y="325"/>
                      <a:pt x="245" y="329"/>
                    </a:cubicBezTo>
                    <a:cubicBezTo>
                      <a:pt x="247" y="334"/>
                      <a:pt x="239" y="343"/>
                      <a:pt x="241" y="346"/>
                    </a:cubicBezTo>
                    <a:cubicBezTo>
                      <a:pt x="242" y="350"/>
                      <a:pt x="237" y="350"/>
                      <a:pt x="236" y="351"/>
                    </a:cubicBezTo>
                    <a:cubicBezTo>
                      <a:pt x="234" y="354"/>
                      <a:pt x="239" y="350"/>
                      <a:pt x="239" y="354"/>
                    </a:cubicBezTo>
                    <a:cubicBezTo>
                      <a:pt x="239" y="359"/>
                      <a:pt x="236" y="359"/>
                      <a:pt x="233" y="357"/>
                    </a:cubicBezTo>
                    <a:cubicBezTo>
                      <a:pt x="230" y="354"/>
                      <a:pt x="230" y="353"/>
                      <a:pt x="227" y="356"/>
                    </a:cubicBezTo>
                    <a:cubicBezTo>
                      <a:pt x="225" y="357"/>
                      <a:pt x="221" y="357"/>
                      <a:pt x="222" y="353"/>
                    </a:cubicBezTo>
                    <a:cubicBezTo>
                      <a:pt x="227" y="348"/>
                      <a:pt x="221" y="353"/>
                      <a:pt x="218" y="351"/>
                    </a:cubicBezTo>
                    <a:cubicBezTo>
                      <a:pt x="213" y="348"/>
                      <a:pt x="213" y="348"/>
                      <a:pt x="216" y="345"/>
                    </a:cubicBezTo>
                    <a:cubicBezTo>
                      <a:pt x="219" y="342"/>
                      <a:pt x="215" y="339"/>
                      <a:pt x="215" y="342"/>
                    </a:cubicBezTo>
                    <a:cubicBezTo>
                      <a:pt x="216" y="343"/>
                      <a:pt x="212" y="343"/>
                      <a:pt x="210" y="346"/>
                    </a:cubicBezTo>
                    <a:cubicBezTo>
                      <a:pt x="207" y="348"/>
                      <a:pt x="209" y="343"/>
                      <a:pt x="204" y="346"/>
                    </a:cubicBezTo>
                    <a:cubicBezTo>
                      <a:pt x="199" y="350"/>
                      <a:pt x="198" y="348"/>
                      <a:pt x="198" y="345"/>
                    </a:cubicBezTo>
                    <a:cubicBezTo>
                      <a:pt x="196" y="343"/>
                      <a:pt x="199" y="345"/>
                      <a:pt x="198" y="343"/>
                    </a:cubicBezTo>
                    <a:cubicBezTo>
                      <a:pt x="198" y="340"/>
                      <a:pt x="193" y="343"/>
                      <a:pt x="195" y="340"/>
                    </a:cubicBezTo>
                    <a:cubicBezTo>
                      <a:pt x="196" y="337"/>
                      <a:pt x="189" y="340"/>
                      <a:pt x="190" y="337"/>
                    </a:cubicBezTo>
                    <a:cubicBezTo>
                      <a:pt x="192" y="334"/>
                      <a:pt x="192" y="334"/>
                      <a:pt x="189" y="334"/>
                    </a:cubicBezTo>
                    <a:cubicBezTo>
                      <a:pt x="187" y="336"/>
                      <a:pt x="190" y="329"/>
                      <a:pt x="187" y="331"/>
                    </a:cubicBezTo>
                    <a:cubicBezTo>
                      <a:pt x="184" y="332"/>
                      <a:pt x="189" y="328"/>
                      <a:pt x="184" y="326"/>
                    </a:cubicBezTo>
                    <a:cubicBezTo>
                      <a:pt x="181" y="325"/>
                      <a:pt x="181" y="325"/>
                      <a:pt x="181" y="323"/>
                    </a:cubicBezTo>
                    <a:cubicBezTo>
                      <a:pt x="181" y="320"/>
                      <a:pt x="178" y="318"/>
                      <a:pt x="180" y="317"/>
                    </a:cubicBezTo>
                    <a:cubicBezTo>
                      <a:pt x="180" y="314"/>
                      <a:pt x="177" y="317"/>
                      <a:pt x="175" y="314"/>
                    </a:cubicBezTo>
                    <a:cubicBezTo>
                      <a:pt x="174" y="311"/>
                      <a:pt x="170" y="307"/>
                      <a:pt x="172" y="306"/>
                    </a:cubicBezTo>
                    <a:cubicBezTo>
                      <a:pt x="174" y="304"/>
                      <a:pt x="169" y="304"/>
                      <a:pt x="172" y="303"/>
                    </a:cubicBezTo>
                    <a:cubicBezTo>
                      <a:pt x="174" y="303"/>
                      <a:pt x="167" y="301"/>
                      <a:pt x="174" y="301"/>
                    </a:cubicBezTo>
                    <a:cubicBezTo>
                      <a:pt x="178" y="301"/>
                      <a:pt x="172" y="298"/>
                      <a:pt x="178" y="298"/>
                    </a:cubicBezTo>
                    <a:cubicBezTo>
                      <a:pt x="183" y="298"/>
                      <a:pt x="175" y="297"/>
                      <a:pt x="178" y="295"/>
                    </a:cubicBezTo>
                    <a:cubicBezTo>
                      <a:pt x="181" y="293"/>
                      <a:pt x="184" y="300"/>
                      <a:pt x="184" y="297"/>
                    </a:cubicBezTo>
                    <a:cubicBezTo>
                      <a:pt x="183" y="293"/>
                      <a:pt x="180" y="292"/>
                      <a:pt x="177" y="295"/>
                    </a:cubicBezTo>
                    <a:cubicBezTo>
                      <a:pt x="174" y="297"/>
                      <a:pt x="177" y="289"/>
                      <a:pt x="172" y="297"/>
                    </a:cubicBezTo>
                    <a:cubicBezTo>
                      <a:pt x="167" y="304"/>
                      <a:pt x="166" y="298"/>
                      <a:pt x="167" y="295"/>
                    </a:cubicBezTo>
                    <a:cubicBezTo>
                      <a:pt x="167" y="292"/>
                      <a:pt x="166" y="295"/>
                      <a:pt x="166" y="290"/>
                    </a:cubicBezTo>
                    <a:cubicBezTo>
                      <a:pt x="166" y="287"/>
                      <a:pt x="163" y="289"/>
                      <a:pt x="163" y="286"/>
                    </a:cubicBezTo>
                    <a:cubicBezTo>
                      <a:pt x="164" y="283"/>
                      <a:pt x="161" y="281"/>
                      <a:pt x="160" y="281"/>
                    </a:cubicBezTo>
                    <a:cubicBezTo>
                      <a:pt x="157" y="281"/>
                      <a:pt x="160" y="280"/>
                      <a:pt x="155" y="276"/>
                    </a:cubicBezTo>
                    <a:cubicBezTo>
                      <a:pt x="152" y="273"/>
                      <a:pt x="155" y="267"/>
                      <a:pt x="161" y="264"/>
                    </a:cubicBezTo>
                    <a:cubicBezTo>
                      <a:pt x="155" y="264"/>
                      <a:pt x="151" y="264"/>
                      <a:pt x="152" y="259"/>
                    </a:cubicBezTo>
                    <a:cubicBezTo>
                      <a:pt x="154" y="255"/>
                      <a:pt x="155" y="253"/>
                      <a:pt x="155" y="252"/>
                    </a:cubicBezTo>
                    <a:cubicBezTo>
                      <a:pt x="154" y="250"/>
                      <a:pt x="161" y="248"/>
                      <a:pt x="158" y="247"/>
                    </a:cubicBezTo>
                    <a:cubicBezTo>
                      <a:pt x="155" y="244"/>
                      <a:pt x="158" y="245"/>
                      <a:pt x="157" y="244"/>
                    </a:cubicBezTo>
                    <a:cubicBezTo>
                      <a:pt x="157" y="242"/>
                      <a:pt x="161" y="244"/>
                      <a:pt x="163" y="241"/>
                    </a:cubicBezTo>
                    <a:cubicBezTo>
                      <a:pt x="166" y="239"/>
                      <a:pt x="169" y="242"/>
                      <a:pt x="174" y="241"/>
                    </a:cubicBezTo>
                    <a:cubicBezTo>
                      <a:pt x="178" y="239"/>
                      <a:pt x="174" y="239"/>
                      <a:pt x="174" y="234"/>
                    </a:cubicBezTo>
                    <a:cubicBezTo>
                      <a:pt x="175" y="231"/>
                      <a:pt x="178" y="227"/>
                      <a:pt x="178" y="224"/>
                    </a:cubicBezTo>
                    <a:cubicBezTo>
                      <a:pt x="177" y="220"/>
                      <a:pt x="175" y="228"/>
                      <a:pt x="174" y="225"/>
                    </a:cubicBezTo>
                    <a:cubicBezTo>
                      <a:pt x="172" y="224"/>
                      <a:pt x="178" y="220"/>
                      <a:pt x="169" y="220"/>
                    </a:cubicBezTo>
                    <a:cubicBezTo>
                      <a:pt x="161" y="219"/>
                      <a:pt x="164" y="214"/>
                      <a:pt x="157" y="214"/>
                    </a:cubicBezTo>
                    <a:cubicBezTo>
                      <a:pt x="152" y="214"/>
                      <a:pt x="146" y="211"/>
                      <a:pt x="148" y="210"/>
                    </a:cubicBezTo>
                    <a:cubicBezTo>
                      <a:pt x="151" y="206"/>
                      <a:pt x="163" y="208"/>
                      <a:pt x="166" y="210"/>
                    </a:cubicBezTo>
                    <a:cubicBezTo>
                      <a:pt x="170" y="213"/>
                      <a:pt x="177" y="214"/>
                      <a:pt x="175" y="213"/>
                    </a:cubicBezTo>
                    <a:cubicBezTo>
                      <a:pt x="174" y="211"/>
                      <a:pt x="172" y="210"/>
                      <a:pt x="175" y="206"/>
                    </a:cubicBezTo>
                    <a:cubicBezTo>
                      <a:pt x="175" y="206"/>
                      <a:pt x="163" y="205"/>
                      <a:pt x="164" y="202"/>
                    </a:cubicBezTo>
                    <a:cubicBezTo>
                      <a:pt x="167" y="197"/>
                      <a:pt x="158" y="200"/>
                      <a:pt x="163" y="197"/>
                    </a:cubicBezTo>
                    <a:cubicBezTo>
                      <a:pt x="166" y="196"/>
                      <a:pt x="155" y="191"/>
                      <a:pt x="152" y="197"/>
                    </a:cubicBezTo>
                    <a:cubicBezTo>
                      <a:pt x="151" y="203"/>
                      <a:pt x="145" y="197"/>
                      <a:pt x="142" y="199"/>
                    </a:cubicBezTo>
                    <a:cubicBezTo>
                      <a:pt x="140" y="200"/>
                      <a:pt x="138" y="197"/>
                      <a:pt x="137" y="196"/>
                    </a:cubicBezTo>
                    <a:cubicBezTo>
                      <a:pt x="135" y="192"/>
                      <a:pt x="145" y="194"/>
                      <a:pt x="142" y="191"/>
                    </a:cubicBezTo>
                    <a:cubicBezTo>
                      <a:pt x="137" y="186"/>
                      <a:pt x="137" y="183"/>
                      <a:pt x="142" y="183"/>
                    </a:cubicBezTo>
                    <a:cubicBezTo>
                      <a:pt x="146" y="182"/>
                      <a:pt x="149" y="175"/>
                      <a:pt x="142" y="174"/>
                    </a:cubicBezTo>
                    <a:cubicBezTo>
                      <a:pt x="135" y="172"/>
                      <a:pt x="146" y="169"/>
                      <a:pt x="140" y="166"/>
                    </a:cubicBezTo>
                    <a:cubicBezTo>
                      <a:pt x="131" y="163"/>
                      <a:pt x="142" y="163"/>
                      <a:pt x="135" y="160"/>
                    </a:cubicBezTo>
                    <a:cubicBezTo>
                      <a:pt x="132" y="158"/>
                      <a:pt x="135" y="155"/>
                      <a:pt x="129" y="158"/>
                    </a:cubicBezTo>
                    <a:cubicBezTo>
                      <a:pt x="122" y="160"/>
                      <a:pt x="129" y="155"/>
                      <a:pt x="131" y="152"/>
                    </a:cubicBezTo>
                    <a:cubicBezTo>
                      <a:pt x="132" y="149"/>
                      <a:pt x="113" y="141"/>
                      <a:pt x="116" y="138"/>
                    </a:cubicBezTo>
                    <a:cubicBezTo>
                      <a:pt x="120" y="135"/>
                      <a:pt x="116" y="135"/>
                      <a:pt x="108" y="130"/>
                    </a:cubicBezTo>
                    <a:cubicBezTo>
                      <a:pt x="100" y="127"/>
                      <a:pt x="100" y="130"/>
                      <a:pt x="97" y="127"/>
                    </a:cubicBezTo>
                    <a:cubicBezTo>
                      <a:pt x="94" y="124"/>
                      <a:pt x="87" y="127"/>
                      <a:pt x="81" y="124"/>
                    </a:cubicBezTo>
                    <a:cubicBezTo>
                      <a:pt x="75" y="122"/>
                      <a:pt x="76" y="130"/>
                      <a:pt x="71" y="126"/>
                    </a:cubicBezTo>
                    <a:cubicBezTo>
                      <a:pt x="67" y="122"/>
                      <a:pt x="68" y="129"/>
                      <a:pt x="61" y="129"/>
                    </a:cubicBezTo>
                    <a:cubicBezTo>
                      <a:pt x="55" y="127"/>
                      <a:pt x="62" y="122"/>
                      <a:pt x="56" y="126"/>
                    </a:cubicBezTo>
                    <a:cubicBezTo>
                      <a:pt x="49" y="129"/>
                      <a:pt x="52" y="122"/>
                      <a:pt x="49" y="124"/>
                    </a:cubicBezTo>
                    <a:cubicBezTo>
                      <a:pt x="44" y="126"/>
                      <a:pt x="58" y="133"/>
                      <a:pt x="47" y="129"/>
                    </a:cubicBezTo>
                    <a:cubicBezTo>
                      <a:pt x="35" y="126"/>
                      <a:pt x="23" y="124"/>
                      <a:pt x="32" y="121"/>
                    </a:cubicBezTo>
                    <a:cubicBezTo>
                      <a:pt x="41" y="118"/>
                      <a:pt x="23" y="118"/>
                      <a:pt x="17" y="115"/>
                    </a:cubicBezTo>
                    <a:cubicBezTo>
                      <a:pt x="9" y="112"/>
                      <a:pt x="24" y="108"/>
                      <a:pt x="36" y="107"/>
                    </a:cubicBezTo>
                    <a:cubicBezTo>
                      <a:pt x="49" y="107"/>
                      <a:pt x="58" y="107"/>
                      <a:pt x="56" y="104"/>
                    </a:cubicBezTo>
                    <a:cubicBezTo>
                      <a:pt x="55" y="101"/>
                      <a:pt x="46" y="105"/>
                      <a:pt x="36" y="105"/>
                    </a:cubicBezTo>
                    <a:cubicBezTo>
                      <a:pt x="27" y="105"/>
                      <a:pt x="24" y="105"/>
                      <a:pt x="21" y="102"/>
                    </a:cubicBezTo>
                    <a:cubicBezTo>
                      <a:pt x="18" y="99"/>
                      <a:pt x="17" y="102"/>
                      <a:pt x="14" y="99"/>
                    </a:cubicBezTo>
                    <a:cubicBezTo>
                      <a:pt x="10" y="98"/>
                      <a:pt x="9" y="101"/>
                      <a:pt x="4" y="96"/>
                    </a:cubicBezTo>
                    <a:cubicBezTo>
                      <a:pt x="0" y="91"/>
                      <a:pt x="1" y="88"/>
                      <a:pt x="20" y="85"/>
                    </a:cubicBezTo>
                    <a:cubicBezTo>
                      <a:pt x="36" y="82"/>
                      <a:pt x="29" y="80"/>
                      <a:pt x="39" y="79"/>
                    </a:cubicBezTo>
                    <a:cubicBezTo>
                      <a:pt x="50" y="77"/>
                      <a:pt x="56" y="82"/>
                      <a:pt x="61" y="76"/>
                    </a:cubicBezTo>
                    <a:cubicBezTo>
                      <a:pt x="67" y="70"/>
                      <a:pt x="67" y="62"/>
                      <a:pt x="62" y="63"/>
                    </a:cubicBezTo>
                    <a:cubicBezTo>
                      <a:pt x="58" y="63"/>
                      <a:pt x="49" y="63"/>
                      <a:pt x="46" y="60"/>
                    </a:cubicBezTo>
                    <a:cubicBezTo>
                      <a:pt x="44" y="57"/>
                      <a:pt x="55" y="54"/>
                      <a:pt x="62" y="49"/>
                    </a:cubicBezTo>
                    <a:cubicBezTo>
                      <a:pt x="70" y="45"/>
                      <a:pt x="79" y="42"/>
                      <a:pt x="90" y="45"/>
                    </a:cubicBezTo>
                    <a:cubicBezTo>
                      <a:pt x="97" y="46"/>
                      <a:pt x="99" y="42"/>
                      <a:pt x="94" y="37"/>
                    </a:cubicBezTo>
                    <a:cubicBezTo>
                      <a:pt x="91" y="32"/>
                      <a:pt x="97" y="29"/>
                      <a:pt x="120" y="28"/>
                    </a:cubicBezTo>
                    <a:cubicBezTo>
                      <a:pt x="145" y="24"/>
                      <a:pt x="148" y="20"/>
                      <a:pt x="154" y="26"/>
                    </a:cubicBezTo>
                    <a:cubicBezTo>
                      <a:pt x="160" y="34"/>
                      <a:pt x="149" y="46"/>
                      <a:pt x="157" y="35"/>
                    </a:cubicBezTo>
                    <a:cubicBezTo>
                      <a:pt x="163" y="24"/>
                      <a:pt x="178" y="37"/>
                      <a:pt x="177" y="34"/>
                    </a:cubicBezTo>
                    <a:cubicBezTo>
                      <a:pt x="174" y="28"/>
                      <a:pt x="192" y="35"/>
                      <a:pt x="183" y="29"/>
                    </a:cubicBezTo>
                    <a:cubicBezTo>
                      <a:pt x="172" y="23"/>
                      <a:pt x="170" y="20"/>
                      <a:pt x="183" y="21"/>
                    </a:cubicBezTo>
                    <a:cubicBezTo>
                      <a:pt x="195" y="21"/>
                      <a:pt x="199" y="26"/>
                      <a:pt x="210" y="28"/>
                    </a:cubicBezTo>
                    <a:cubicBezTo>
                      <a:pt x="221" y="29"/>
                      <a:pt x="219" y="35"/>
                      <a:pt x="225" y="34"/>
                    </a:cubicBezTo>
                    <a:cubicBezTo>
                      <a:pt x="231" y="34"/>
                      <a:pt x="221" y="26"/>
                      <a:pt x="230" y="24"/>
                    </a:cubicBezTo>
                    <a:cubicBezTo>
                      <a:pt x="244" y="23"/>
                      <a:pt x="206" y="15"/>
                      <a:pt x="221" y="17"/>
                    </a:cubicBezTo>
                    <a:cubicBezTo>
                      <a:pt x="237" y="17"/>
                      <a:pt x="248" y="17"/>
                      <a:pt x="254" y="18"/>
                    </a:cubicBezTo>
                    <a:cubicBezTo>
                      <a:pt x="262" y="21"/>
                      <a:pt x="270" y="20"/>
                      <a:pt x="260" y="18"/>
                    </a:cubicBezTo>
                    <a:cubicBezTo>
                      <a:pt x="253" y="17"/>
                      <a:pt x="244" y="15"/>
                      <a:pt x="233" y="15"/>
                    </a:cubicBezTo>
                    <a:cubicBezTo>
                      <a:pt x="222" y="14"/>
                      <a:pt x="210" y="15"/>
                      <a:pt x="209" y="14"/>
                    </a:cubicBezTo>
                    <a:cubicBezTo>
                      <a:pt x="207" y="10"/>
                      <a:pt x="219" y="10"/>
                      <a:pt x="230" y="9"/>
                    </a:cubicBezTo>
                    <a:cubicBezTo>
                      <a:pt x="241" y="7"/>
                      <a:pt x="248" y="9"/>
                      <a:pt x="254" y="12"/>
                    </a:cubicBezTo>
                    <a:cubicBezTo>
                      <a:pt x="260" y="15"/>
                      <a:pt x="271" y="14"/>
                      <a:pt x="273" y="12"/>
                    </a:cubicBezTo>
                    <a:cubicBezTo>
                      <a:pt x="274" y="12"/>
                      <a:pt x="286" y="10"/>
                      <a:pt x="279" y="10"/>
                    </a:cubicBezTo>
                    <a:cubicBezTo>
                      <a:pt x="271" y="9"/>
                      <a:pt x="270" y="4"/>
                      <a:pt x="274" y="4"/>
                    </a:cubicBezTo>
                    <a:cubicBezTo>
                      <a:pt x="280" y="4"/>
                      <a:pt x="279" y="3"/>
                      <a:pt x="286" y="4"/>
                    </a:cubicBezTo>
                    <a:cubicBezTo>
                      <a:pt x="294" y="6"/>
                      <a:pt x="283" y="1"/>
                      <a:pt x="298" y="3"/>
                    </a:cubicBezTo>
                    <a:cubicBezTo>
                      <a:pt x="314" y="3"/>
                      <a:pt x="317" y="0"/>
                      <a:pt x="343" y="3"/>
                    </a:cubicBezTo>
                    <a:cubicBezTo>
                      <a:pt x="359" y="4"/>
                      <a:pt x="384" y="7"/>
                      <a:pt x="376" y="7"/>
                    </a:cubicBezTo>
                    <a:cubicBezTo>
                      <a:pt x="369" y="9"/>
                      <a:pt x="343" y="9"/>
                      <a:pt x="335" y="10"/>
                    </a:cubicBezTo>
                    <a:cubicBezTo>
                      <a:pt x="327" y="12"/>
                      <a:pt x="314" y="12"/>
                      <a:pt x="324" y="14"/>
                    </a:cubicBezTo>
                    <a:cubicBezTo>
                      <a:pt x="337" y="15"/>
                      <a:pt x="340" y="9"/>
                      <a:pt x="355" y="10"/>
                    </a:cubicBezTo>
                    <a:cubicBezTo>
                      <a:pt x="372" y="14"/>
                      <a:pt x="378" y="7"/>
                      <a:pt x="382" y="10"/>
                    </a:cubicBezTo>
                    <a:cubicBezTo>
                      <a:pt x="388" y="14"/>
                      <a:pt x="372" y="18"/>
                      <a:pt x="382" y="15"/>
                    </a:cubicBezTo>
                    <a:cubicBezTo>
                      <a:pt x="393" y="14"/>
                      <a:pt x="401" y="17"/>
                      <a:pt x="408" y="18"/>
                    </a:cubicBezTo>
                    <a:cubicBezTo>
                      <a:pt x="416" y="20"/>
                      <a:pt x="402" y="24"/>
                      <a:pt x="393" y="26"/>
                    </a:cubicBezTo>
                    <a:cubicBezTo>
                      <a:pt x="379" y="29"/>
                      <a:pt x="361" y="26"/>
                      <a:pt x="346" y="28"/>
                    </a:cubicBezTo>
                    <a:cubicBezTo>
                      <a:pt x="330" y="31"/>
                      <a:pt x="314" y="32"/>
                      <a:pt x="318" y="37"/>
                    </a:cubicBezTo>
                    <a:cubicBezTo>
                      <a:pt x="321" y="38"/>
                      <a:pt x="346" y="29"/>
                      <a:pt x="367" y="29"/>
                    </a:cubicBezTo>
                    <a:cubicBezTo>
                      <a:pt x="387" y="31"/>
                      <a:pt x="382" y="32"/>
                      <a:pt x="375" y="35"/>
                    </a:cubicBezTo>
                    <a:cubicBezTo>
                      <a:pt x="367" y="38"/>
                      <a:pt x="376" y="38"/>
                      <a:pt x="384" y="35"/>
                    </a:cubicBezTo>
                    <a:cubicBezTo>
                      <a:pt x="393" y="34"/>
                      <a:pt x="384" y="29"/>
                      <a:pt x="397" y="29"/>
                    </a:cubicBezTo>
                    <a:cubicBezTo>
                      <a:pt x="411" y="29"/>
                      <a:pt x="408" y="37"/>
                      <a:pt x="397" y="45"/>
                    </a:cubicBezTo>
                    <a:cubicBezTo>
                      <a:pt x="387" y="52"/>
                      <a:pt x="394" y="52"/>
                      <a:pt x="407" y="43"/>
                    </a:cubicBezTo>
                    <a:cubicBezTo>
                      <a:pt x="419" y="35"/>
                      <a:pt x="425" y="34"/>
                      <a:pt x="422" y="37"/>
                    </a:cubicBezTo>
                    <a:cubicBezTo>
                      <a:pt x="419" y="40"/>
                      <a:pt x="426" y="37"/>
                      <a:pt x="432" y="38"/>
                    </a:cubicBezTo>
                    <a:cubicBezTo>
                      <a:pt x="439" y="40"/>
                      <a:pt x="436" y="32"/>
                      <a:pt x="448" y="31"/>
                    </a:cubicBezTo>
                    <a:cubicBezTo>
                      <a:pt x="460" y="31"/>
                      <a:pt x="489" y="35"/>
                      <a:pt x="483" y="38"/>
                    </a:cubicBezTo>
                    <a:cubicBezTo>
                      <a:pt x="475" y="42"/>
                      <a:pt x="472" y="45"/>
                      <a:pt x="464" y="45"/>
                    </a:cubicBezTo>
                    <a:cubicBezTo>
                      <a:pt x="454" y="45"/>
                      <a:pt x="471" y="49"/>
                      <a:pt x="461" y="49"/>
                    </a:cubicBezTo>
                    <a:cubicBezTo>
                      <a:pt x="452" y="51"/>
                      <a:pt x="448" y="52"/>
                      <a:pt x="442" y="51"/>
                    </a:cubicBezTo>
                    <a:cubicBezTo>
                      <a:pt x="436" y="49"/>
                      <a:pt x="437" y="54"/>
                      <a:pt x="426" y="54"/>
                    </a:cubicBezTo>
                    <a:cubicBezTo>
                      <a:pt x="416" y="52"/>
                      <a:pt x="434" y="56"/>
                      <a:pt x="440" y="54"/>
                    </a:cubicBezTo>
                    <a:cubicBezTo>
                      <a:pt x="445" y="52"/>
                      <a:pt x="457" y="54"/>
                      <a:pt x="451" y="57"/>
                    </a:cubicBezTo>
                    <a:cubicBezTo>
                      <a:pt x="446" y="59"/>
                      <a:pt x="437" y="62"/>
                      <a:pt x="429" y="59"/>
                    </a:cubicBezTo>
                    <a:cubicBezTo>
                      <a:pt x="422" y="57"/>
                      <a:pt x="411" y="68"/>
                      <a:pt x="420" y="65"/>
                    </a:cubicBezTo>
                    <a:cubicBezTo>
                      <a:pt x="429" y="62"/>
                      <a:pt x="445" y="60"/>
                      <a:pt x="442" y="63"/>
                    </a:cubicBezTo>
                    <a:cubicBezTo>
                      <a:pt x="437" y="68"/>
                      <a:pt x="436" y="68"/>
                      <a:pt x="429" y="68"/>
                    </a:cubicBezTo>
                    <a:cubicBezTo>
                      <a:pt x="423" y="68"/>
                      <a:pt x="423" y="74"/>
                      <a:pt x="428" y="74"/>
                    </a:cubicBezTo>
                    <a:cubicBezTo>
                      <a:pt x="432" y="76"/>
                      <a:pt x="425" y="80"/>
                      <a:pt x="422" y="82"/>
                    </a:cubicBezTo>
                    <a:cubicBezTo>
                      <a:pt x="420" y="84"/>
                      <a:pt x="416" y="79"/>
                      <a:pt x="413" y="87"/>
                    </a:cubicBezTo>
                    <a:cubicBezTo>
                      <a:pt x="411" y="94"/>
                      <a:pt x="404" y="102"/>
                      <a:pt x="408" y="102"/>
                    </a:cubicBezTo>
                    <a:cubicBezTo>
                      <a:pt x="413" y="102"/>
                      <a:pt x="407" y="93"/>
                      <a:pt x="420" y="98"/>
                    </a:cubicBezTo>
                    <a:cubicBezTo>
                      <a:pt x="432" y="102"/>
                      <a:pt x="434" y="105"/>
                      <a:pt x="425" y="102"/>
                    </a:cubicBezTo>
                    <a:cubicBezTo>
                      <a:pt x="416" y="101"/>
                      <a:pt x="413" y="101"/>
                      <a:pt x="422" y="107"/>
                    </a:cubicBezTo>
                    <a:cubicBezTo>
                      <a:pt x="431" y="112"/>
                      <a:pt x="429" y="104"/>
                      <a:pt x="434" y="107"/>
                    </a:cubicBezTo>
                    <a:cubicBezTo>
                      <a:pt x="440" y="112"/>
                      <a:pt x="437" y="119"/>
                      <a:pt x="431" y="116"/>
                    </a:cubicBezTo>
                    <a:cubicBezTo>
                      <a:pt x="426" y="115"/>
                      <a:pt x="419" y="112"/>
                      <a:pt x="413" y="116"/>
                    </a:cubicBezTo>
                    <a:cubicBezTo>
                      <a:pt x="405" y="121"/>
                      <a:pt x="407" y="112"/>
                      <a:pt x="402" y="116"/>
                    </a:cubicBezTo>
                    <a:cubicBezTo>
                      <a:pt x="397" y="119"/>
                      <a:pt x="408" y="118"/>
                      <a:pt x="408" y="122"/>
                    </a:cubicBezTo>
                    <a:cubicBezTo>
                      <a:pt x="408" y="127"/>
                      <a:pt x="422" y="122"/>
                      <a:pt x="423" y="126"/>
                    </a:cubicBezTo>
                    <a:cubicBezTo>
                      <a:pt x="426" y="129"/>
                      <a:pt x="416" y="127"/>
                      <a:pt x="425" y="132"/>
                    </a:cubicBezTo>
                    <a:cubicBezTo>
                      <a:pt x="432" y="135"/>
                      <a:pt x="423" y="130"/>
                      <a:pt x="426" y="136"/>
                    </a:cubicBezTo>
                    <a:cubicBezTo>
                      <a:pt x="431" y="141"/>
                      <a:pt x="423" y="144"/>
                      <a:pt x="422" y="141"/>
                    </a:cubicBezTo>
                    <a:cubicBezTo>
                      <a:pt x="419" y="136"/>
                      <a:pt x="411" y="149"/>
                      <a:pt x="420" y="149"/>
                    </a:cubicBezTo>
                    <a:cubicBezTo>
                      <a:pt x="428" y="150"/>
                      <a:pt x="431" y="154"/>
                      <a:pt x="426" y="155"/>
                    </a:cubicBezTo>
                    <a:cubicBezTo>
                      <a:pt x="419" y="158"/>
                      <a:pt x="422" y="154"/>
                      <a:pt x="414" y="152"/>
                    </a:cubicBezTo>
                    <a:cubicBezTo>
                      <a:pt x="407" y="152"/>
                      <a:pt x="399" y="160"/>
                      <a:pt x="407" y="160"/>
                    </a:cubicBezTo>
                    <a:cubicBezTo>
                      <a:pt x="414" y="160"/>
                      <a:pt x="422" y="160"/>
                      <a:pt x="419" y="166"/>
                    </a:cubicBezTo>
                    <a:cubicBezTo>
                      <a:pt x="414" y="171"/>
                      <a:pt x="414" y="164"/>
                      <a:pt x="408" y="169"/>
                    </a:cubicBezTo>
                    <a:cubicBezTo>
                      <a:pt x="401" y="175"/>
                      <a:pt x="393" y="163"/>
                      <a:pt x="385" y="166"/>
                    </a:cubicBezTo>
                    <a:cubicBezTo>
                      <a:pt x="379" y="168"/>
                      <a:pt x="378" y="172"/>
                      <a:pt x="372" y="171"/>
                    </a:cubicBezTo>
                    <a:cubicBezTo>
                      <a:pt x="388" y="175"/>
                      <a:pt x="376" y="175"/>
                      <a:pt x="382" y="178"/>
                    </a:cubicBezTo>
                    <a:cubicBezTo>
                      <a:pt x="390" y="183"/>
                      <a:pt x="379" y="183"/>
                      <a:pt x="391" y="188"/>
                    </a:cubicBezTo>
                    <a:cubicBezTo>
                      <a:pt x="399" y="189"/>
                      <a:pt x="404" y="189"/>
                      <a:pt x="402" y="194"/>
                    </a:cubicBezTo>
                    <a:cubicBezTo>
                      <a:pt x="401" y="197"/>
                      <a:pt x="410" y="191"/>
                      <a:pt x="407" y="194"/>
                    </a:cubicBezTo>
                    <a:cubicBezTo>
                      <a:pt x="402" y="199"/>
                      <a:pt x="401" y="196"/>
                      <a:pt x="402" y="199"/>
                    </a:cubicBezTo>
                    <a:cubicBezTo>
                      <a:pt x="404" y="203"/>
                      <a:pt x="410" y="192"/>
                      <a:pt x="408" y="199"/>
                    </a:cubicBezTo>
                    <a:cubicBezTo>
                      <a:pt x="408" y="205"/>
                      <a:pt x="413" y="214"/>
                      <a:pt x="408" y="213"/>
                    </a:cubicBezTo>
                    <a:cubicBezTo>
                      <a:pt x="404" y="213"/>
                      <a:pt x="404" y="211"/>
                      <a:pt x="401" y="213"/>
                    </a:cubicBezTo>
                    <a:cubicBezTo>
                      <a:pt x="397" y="214"/>
                      <a:pt x="388" y="211"/>
                      <a:pt x="388" y="206"/>
                    </a:cubicBezTo>
                    <a:cubicBezTo>
                      <a:pt x="388" y="202"/>
                      <a:pt x="387" y="200"/>
                      <a:pt x="382" y="199"/>
                    </a:cubicBezTo>
                    <a:cubicBezTo>
                      <a:pt x="379" y="199"/>
                      <a:pt x="378" y="196"/>
                      <a:pt x="370" y="196"/>
                    </a:cubicBezTo>
                    <a:cubicBezTo>
                      <a:pt x="364" y="196"/>
                      <a:pt x="364" y="197"/>
                      <a:pt x="372" y="197"/>
                    </a:cubicBezTo>
                    <a:cubicBezTo>
                      <a:pt x="379" y="199"/>
                      <a:pt x="381" y="202"/>
                      <a:pt x="373" y="205"/>
                    </a:cubicBezTo>
                    <a:cubicBezTo>
                      <a:pt x="365" y="206"/>
                      <a:pt x="364" y="208"/>
                      <a:pt x="362" y="205"/>
                    </a:cubicBezTo>
                    <a:cubicBezTo>
                      <a:pt x="361" y="203"/>
                      <a:pt x="361" y="205"/>
                      <a:pt x="358" y="210"/>
                    </a:cubicBezTo>
                    <a:cubicBezTo>
                      <a:pt x="353" y="216"/>
                      <a:pt x="356" y="214"/>
                      <a:pt x="365" y="213"/>
                    </a:cubicBezTo>
                    <a:cubicBezTo>
                      <a:pt x="373" y="211"/>
                      <a:pt x="373" y="213"/>
                      <a:pt x="370" y="214"/>
                    </a:cubicBezTo>
                    <a:cubicBezTo>
                      <a:pt x="369" y="216"/>
                      <a:pt x="369" y="213"/>
                      <a:pt x="362" y="216"/>
                    </a:cubicBezTo>
                    <a:cubicBezTo>
                      <a:pt x="358" y="220"/>
                      <a:pt x="361" y="222"/>
                      <a:pt x="364" y="219"/>
                    </a:cubicBezTo>
                    <a:cubicBezTo>
                      <a:pt x="369" y="214"/>
                      <a:pt x="370" y="217"/>
                      <a:pt x="375" y="21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1" name="Freeform 13"/>
              <p:cNvSpPr>
                <a:spLocks/>
              </p:cNvSpPr>
              <p:nvPr/>
            </p:nvSpPr>
            <p:spPr bwMode="auto">
              <a:xfrm>
                <a:off x="3364" y="3294"/>
                <a:ext cx="116" cy="276"/>
              </a:xfrm>
              <a:custGeom>
                <a:avLst/>
                <a:gdLst/>
                <a:ahLst/>
                <a:cxnLst>
                  <a:cxn ang="0">
                    <a:pos x="46" y="12"/>
                  </a:cxn>
                  <a:cxn ang="0">
                    <a:pos x="48" y="4"/>
                  </a:cxn>
                  <a:cxn ang="0">
                    <a:pos x="54" y="11"/>
                  </a:cxn>
                  <a:cxn ang="0">
                    <a:pos x="58" y="32"/>
                  </a:cxn>
                  <a:cxn ang="0">
                    <a:pos x="55" y="42"/>
                  </a:cxn>
                  <a:cxn ang="0">
                    <a:pos x="52" y="43"/>
                  </a:cxn>
                  <a:cxn ang="0">
                    <a:pos x="54" y="51"/>
                  </a:cxn>
                  <a:cxn ang="0">
                    <a:pos x="51" y="59"/>
                  </a:cxn>
                  <a:cxn ang="0">
                    <a:pos x="45" y="83"/>
                  </a:cxn>
                  <a:cxn ang="0">
                    <a:pos x="29" y="135"/>
                  </a:cxn>
                  <a:cxn ang="0">
                    <a:pos x="16" y="138"/>
                  </a:cxn>
                  <a:cxn ang="0">
                    <a:pos x="7" y="130"/>
                  </a:cxn>
                  <a:cxn ang="0">
                    <a:pos x="5" y="116"/>
                  </a:cxn>
                  <a:cxn ang="0">
                    <a:pos x="2" y="101"/>
                  </a:cxn>
                  <a:cxn ang="0">
                    <a:pos x="7" y="93"/>
                  </a:cxn>
                  <a:cxn ang="0">
                    <a:pos x="11" y="80"/>
                  </a:cxn>
                  <a:cxn ang="0">
                    <a:pos x="10" y="71"/>
                  </a:cxn>
                  <a:cxn ang="0">
                    <a:pos x="8" y="63"/>
                  </a:cxn>
                  <a:cxn ang="0">
                    <a:pos x="10" y="53"/>
                  </a:cxn>
                  <a:cxn ang="0">
                    <a:pos x="13" y="45"/>
                  </a:cxn>
                  <a:cxn ang="0">
                    <a:pos x="19" y="42"/>
                  </a:cxn>
                  <a:cxn ang="0">
                    <a:pos x="32" y="31"/>
                  </a:cxn>
                  <a:cxn ang="0">
                    <a:pos x="39" y="21"/>
                  </a:cxn>
                  <a:cxn ang="0">
                    <a:pos x="46" y="12"/>
                  </a:cxn>
                </a:cxnLst>
                <a:rect l="0" t="0" r="r" b="b"/>
                <a:pathLst>
                  <a:path w="60" h="142">
                    <a:moveTo>
                      <a:pt x="46" y="12"/>
                    </a:moveTo>
                    <a:cubicBezTo>
                      <a:pt x="46" y="6"/>
                      <a:pt x="46" y="8"/>
                      <a:pt x="48" y="4"/>
                    </a:cubicBezTo>
                    <a:cubicBezTo>
                      <a:pt x="51" y="0"/>
                      <a:pt x="51" y="9"/>
                      <a:pt x="54" y="11"/>
                    </a:cubicBezTo>
                    <a:cubicBezTo>
                      <a:pt x="57" y="12"/>
                      <a:pt x="57" y="29"/>
                      <a:pt x="58" y="32"/>
                    </a:cubicBezTo>
                    <a:cubicBezTo>
                      <a:pt x="60" y="37"/>
                      <a:pt x="57" y="45"/>
                      <a:pt x="55" y="42"/>
                    </a:cubicBezTo>
                    <a:cubicBezTo>
                      <a:pt x="52" y="34"/>
                      <a:pt x="51" y="39"/>
                      <a:pt x="52" y="43"/>
                    </a:cubicBezTo>
                    <a:cubicBezTo>
                      <a:pt x="55" y="46"/>
                      <a:pt x="52" y="46"/>
                      <a:pt x="54" y="51"/>
                    </a:cubicBezTo>
                    <a:cubicBezTo>
                      <a:pt x="54" y="54"/>
                      <a:pt x="49" y="51"/>
                      <a:pt x="51" y="59"/>
                    </a:cubicBezTo>
                    <a:cubicBezTo>
                      <a:pt x="52" y="66"/>
                      <a:pt x="49" y="68"/>
                      <a:pt x="45" y="83"/>
                    </a:cubicBezTo>
                    <a:cubicBezTo>
                      <a:pt x="40" y="105"/>
                      <a:pt x="34" y="135"/>
                      <a:pt x="29" y="135"/>
                    </a:cubicBezTo>
                    <a:cubicBezTo>
                      <a:pt x="26" y="135"/>
                      <a:pt x="19" y="142"/>
                      <a:pt x="16" y="138"/>
                    </a:cubicBezTo>
                    <a:cubicBezTo>
                      <a:pt x="13" y="135"/>
                      <a:pt x="10" y="138"/>
                      <a:pt x="7" y="130"/>
                    </a:cubicBezTo>
                    <a:cubicBezTo>
                      <a:pt x="2" y="121"/>
                      <a:pt x="7" y="119"/>
                      <a:pt x="5" y="116"/>
                    </a:cubicBezTo>
                    <a:cubicBezTo>
                      <a:pt x="2" y="111"/>
                      <a:pt x="0" y="110"/>
                      <a:pt x="2" y="101"/>
                    </a:cubicBezTo>
                    <a:cubicBezTo>
                      <a:pt x="3" y="93"/>
                      <a:pt x="5" y="99"/>
                      <a:pt x="7" y="93"/>
                    </a:cubicBezTo>
                    <a:cubicBezTo>
                      <a:pt x="8" y="88"/>
                      <a:pt x="13" y="87"/>
                      <a:pt x="11" y="80"/>
                    </a:cubicBezTo>
                    <a:cubicBezTo>
                      <a:pt x="10" y="74"/>
                      <a:pt x="8" y="74"/>
                      <a:pt x="10" y="71"/>
                    </a:cubicBezTo>
                    <a:cubicBezTo>
                      <a:pt x="10" y="68"/>
                      <a:pt x="7" y="68"/>
                      <a:pt x="8" y="63"/>
                    </a:cubicBezTo>
                    <a:cubicBezTo>
                      <a:pt x="10" y="57"/>
                      <a:pt x="5" y="60"/>
                      <a:pt x="10" y="53"/>
                    </a:cubicBezTo>
                    <a:cubicBezTo>
                      <a:pt x="13" y="45"/>
                      <a:pt x="8" y="43"/>
                      <a:pt x="13" y="45"/>
                    </a:cubicBezTo>
                    <a:cubicBezTo>
                      <a:pt x="17" y="45"/>
                      <a:pt x="14" y="42"/>
                      <a:pt x="19" y="42"/>
                    </a:cubicBezTo>
                    <a:cubicBezTo>
                      <a:pt x="29" y="40"/>
                      <a:pt x="26" y="37"/>
                      <a:pt x="32" y="31"/>
                    </a:cubicBezTo>
                    <a:cubicBezTo>
                      <a:pt x="39" y="25"/>
                      <a:pt x="40" y="25"/>
                      <a:pt x="39" y="21"/>
                    </a:cubicBezTo>
                    <a:cubicBezTo>
                      <a:pt x="36" y="17"/>
                      <a:pt x="45" y="23"/>
                      <a:pt x="46" y="1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2" name="Freeform 14"/>
              <p:cNvSpPr>
                <a:spLocks/>
              </p:cNvSpPr>
              <p:nvPr/>
            </p:nvSpPr>
            <p:spPr bwMode="auto">
              <a:xfrm>
                <a:off x="898" y="2433"/>
                <a:ext cx="470" cy="363"/>
              </a:xfrm>
              <a:custGeom>
                <a:avLst/>
                <a:gdLst/>
                <a:ahLst/>
                <a:cxnLst>
                  <a:cxn ang="0">
                    <a:pos x="207" y="154"/>
                  </a:cxn>
                  <a:cxn ang="0">
                    <a:pos x="204" y="161"/>
                  </a:cxn>
                  <a:cxn ang="0">
                    <a:pos x="210" y="167"/>
                  </a:cxn>
                  <a:cxn ang="0">
                    <a:pos x="201" y="172"/>
                  </a:cxn>
                  <a:cxn ang="0">
                    <a:pos x="199" y="181"/>
                  </a:cxn>
                  <a:cxn ang="0">
                    <a:pos x="198" y="187"/>
                  </a:cxn>
                  <a:cxn ang="0">
                    <a:pos x="160" y="175"/>
                  </a:cxn>
                  <a:cxn ang="0">
                    <a:pos x="106" y="147"/>
                  </a:cxn>
                  <a:cxn ang="0">
                    <a:pos x="93" y="117"/>
                  </a:cxn>
                  <a:cxn ang="0">
                    <a:pos x="64" y="77"/>
                  </a:cxn>
                  <a:cxn ang="0">
                    <a:pos x="48" y="52"/>
                  </a:cxn>
                  <a:cxn ang="0">
                    <a:pos x="27" y="15"/>
                  </a:cxn>
                  <a:cxn ang="0">
                    <a:pos x="23" y="32"/>
                  </a:cxn>
                  <a:cxn ang="0">
                    <a:pos x="44" y="64"/>
                  </a:cxn>
                  <a:cxn ang="0">
                    <a:pos x="52" y="89"/>
                  </a:cxn>
                  <a:cxn ang="0">
                    <a:pos x="59" y="102"/>
                  </a:cxn>
                  <a:cxn ang="0">
                    <a:pos x="36" y="69"/>
                  </a:cxn>
                  <a:cxn ang="0">
                    <a:pos x="23" y="49"/>
                  </a:cxn>
                  <a:cxn ang="0">
                    <a:pos x="0" y="4"/>
                  </a:cxn>
                  <a:cxn ang="0">
                    <a:pos x="18" y="4"/>
                  </a:cxn>
                  <a:cxn ang="0">
                    <a:pos x="71" y="16"/>
                  </a:cxn>
                  <a:cxn ang="0">
                    <a:pos x="84" y="11"/>
                  </a:cxn>
                  <a:cxn ang="0">
                    <a:pos x="106" y="39"/>
                  </a:cxn>
                  <a:cxn ang="0">
                    <a:pos x="137" y="52"/>
                  </a:cxn>
                  <a:cxn ang="0">
                    <a:pos x="157" y="72"/>
                  </a:cxn>
                  <a:cxn ang="0">
                    <a:pos x="154" y="89"/>
                  </a:cxn>
                  <a:cxn ang="0">
                    <a:pos x="154" y="108"/>
                  </a:cxn>
                  <a:cxn ang="0">
                    <a:pos x="160" y="128"/>
                  </a:cxn>
                  <a:cxn ang="0">
                    <a:pos x="181" y="151"/>
                  </a:cxn>
                  <a:cxn ang="0">
                    <a:pos x="196" y="145"/>
                  </a:cxn>
                  <a:cxn ang="0">
                    <a:pos x="204" y="147"/>
                  </a:cxn>
                  <a:cxn ang="0">
                    <a:pos x="210" y="137"/>
                  </a:cxn>
                  <a:cxn ang="0">
                    <a:pos x="212" y="123"/>
                  </a:cxn>
                  <a:cxn ang="0">
                    <a:pos x="228" y="117"/>
                  </a:cxn>
                  <a:cxn ang="0">
                    <a:pos x="236" y="117"/>
                  </a:cxn>
                  <a:cxn ang="0">
                    <a:pos x="240" y="119"/>
                  </a:cxn>
                  <a:cxn ang="0">
                    <a:pos x="234" y="134"/>
                  </a:cxn>
                  <a:cxn ang="0">
                    <a:pos x="234" y="139"/>
                  </a:cxn>
                  <a:cxn ang="0">
                    <a:pos x="231" y="150"/>
                  </a:cxn>
                  <a:cxn ang="0">
                    <a:pos x="230" y="145"/>
                  </a:cxn>
                  <a:cxn ang="0">
                    <a:pos x="224" y="153"/>
                  </a:cxn>
                </a:cxnLst>
                <a:rect l="0" t="0" r="r" b="b"/>
                <a:pathLst>
                  <a:path w="242" h="187">
                    <a:moveTo>
                      <a:pt x="222" y="154"/>
                    </a:moveTo>
                    <a:cubicBezTo>
                      <a:pt x="207" y="154"/>
                      <a:pt x="207" y="154"/>
                      <a:pt x="207" y="154"/>
                    </a:cubicBezTo>
                    <a:cubicBezTo>
                      <a:pt x="207" y="161"/>
                      <a:pt x="207" y="161"/>
                      <a:pt x="207" y="161"/>
                    </a:cubicBezTo>
                    <a:cubicBezTo>
                      <a:pt x="204" y="161"/>
                      <a:pt x="204" y="161"/>
                      <a:pt x="204" y="161"/>
                    </a:cubicBezTo>
                    <a:cubicBezTo>
                      <a:pt x="204" y="161"/>
                      <a:pt x="205" y="161"/>
                      <a:pt x="205" y="162"/>
                    </a:cubicBezTo>
                    <a:cubicBezTo>
                      <a:pt x="207" y="164"/>
                      <a:pt x="208" y="164"/>
                      <a:pt x="210" y="167"/>
                    </a:cubicBezTo>
                    <a:cubicBezTo>
                      <a:pt x="210" y="170"/>
                      <a:pt x="213" y="165"/>
                      <a:pt x="212" y="172"/>
                    </a:cubicBezTo>
                    <a:cubicBezTo>
                      <a:pt x="201" y="172"/>
                      <a:pt x="201" y="172"/>
                      <a:pt x="201" y="172"/>
                    </a:cubicBezTo>
                    <a:cubicBezTo>
                      <a:pt x="198" y="179"/>
                      <a:pt x="198" y="179"/>
                      <a:pt x="198" y="179"/>
                    </a:cubicBezTo>
                    <a:cubicBezTo>
                      <a:pt x="199" y="181"/>
                      <a:pt x="199" y="181"/>
                      <a:pt x="199" y="181"/>
                    </a:cubicBezTo>
                    <a:cubicBezTo>
                      <a:pt x="199" y="181"/>
                      <a:pt x="198" y="182"/>
                      <a:pt x="198" y="184"/>
                    </a:cubicBezTo>
                    <a:cubicBezTo>
                      <a:pt x="198" y="186"/>
                      <a:pt x="198" y="187"/>
                      <a:pt x="198" y="187"/>
                    </a:cubicBezTo>
                    <a:cubicBezTo>
                      <a:pt x="190" y="181"/>
                      <a:pt x="190" y="173"/>
                      <a:pt x="179" y="172"/>
                    </a:cubicBezTo>
                    <a:cubicBezTo>
                      <a:pt x="170" y="168"/>
                      <a:pt x="170" y="179"/>
                      <a:pt x="160" y="175"/>
                    </a:cubicBezTo>
                    <a:cubicBezTo>
                      <a:pt x="149" y="172"/>
                      <a:pt x="129" y="162"/>
                      <a:pt x="123" y="156"/>
                    </a:cubicBezTo>
                    <a:cubicBezTo>
                      <a:pt x="117" y="150"/>
                      <a:pt x="114" y="154"/>
                      <a:pt x="106" y="147"/>
                    </a:cubicBezTo>
                    <a:cubicBezTo>
                      <a:pt x="100" y="140"/>
                      <a:pt x="96" y="140"/>
                      <a:pt x="93" y="134"/>
                    </a:cubicBezTo>
                    <a:cubicBezTo>
                      <a:pt x="88" y="127"/>
                      <a:pt x="97" y="123"/>
                      <a:pt x="93" y="117"/>
                    </a:cubicBezTo>
                    <a:cubicBezTo>
                      <a:pt x="90" y="109"/>
                      <a:pt x="94" y="108"/>
                      <a:pt x="79" y="92"/>
                    </a:cubicBezTo>
                    <a:cubicBezTo>
                      <a:pt x="67" y="81"/>
                      <a:pt x="73" y="81"/>
                      <a:pt x="64" y="77"/>
                    </a:cubicBezTo>
                    <a:cubicBezTo>
                      <a:pt x="56" y="72"/>
                      <a:pt x="68" y="67"/>
                      <a:pt x="59" y="63"/>
                    </a:cubicBezTo>
                    <a:cubicBezTo>
                      <a:pt x="50" y="60"/>
                      <a:pt x="55" y="55"/>
                      <a:pt x="48" y="52"/>
                    </a:cubicBezTo>
                    <a:cubicBezTo>
                      <a:pt x="42" y="47"/>
                      <a:pt x="36" y="36"/>
                      <a:pt x="33" y="25"/>
                    </a:cubicBezTo>
                    <a:cubicBezTo>
                      <a:pt x="30" y="16"/>
                      <a:pt x="30" y="16"/>
                      <a:pt x="27" y="15"/>
                    </a:cubicBezTo>
                    <a:cubicBezTo>
                      <a:pt x="23" y="13"/>
                      <a:pt x="26" y="15"/>
                      <a:pt x="20" y="11"/>
                    </a:cubicBezTo>
                    <a:cubicBezTo>
                      <a:pt x="15" y="8"/>
                      <a:pt x="20" y="25"/>
                      <a:pt x="23" y="32"/>
                    </a:cubicBezTo>
                    <a:cubicBezTo>
                      <a:pt x="26" y="38"/>
                      <a:pt x="32" y="41"/>
                      <a:pt x="33" y="49"/>
                    </a:cubicBezTo>
                    <a:cubicBezTo>
                      <a:pt x="36" y="57"/>
                      <a:pt x="41" y="58"/>
                      <a:pt x="44" y="64"/>
                    </a:cubicBezTo>
                    <a:cubicBezTo>
                      <a:pt x="47" y="72"/>
                      <a:pt x="45" y="70"/>
                      <a:pt x="48" y="78"/>
                    </a:cubicBezTo>
                    <a:cubicBezTo>
                      <a:pt x="53" y="86"/>
                      <a:pt x="50" y="86"/>
                      <a:pt x="52" y="89"/>
                    </a:cubicBezTo>
                    <a:cubicBezTo>
                      <a:pt x="55" y="92"/>
                      <a:pt x="55" y="86"/>
                      <a:pt x="58" y="92"/>
                    </a:cubicBezTo>
                    <a:cubicBezTo>
                      <a:pt x="61" y="98"/>
                      <a:pt x="64" y="98"/>
                      <a:pt x="59" y="102"/>
                    </a:cubicBezTo>
                    <a:cubicBezTo>
                      <a:pt x="55" y="105"/>
                      <a:pt x="58" y="98"/>
                      <a:pt x="45" y="89"/>
                    </a:cubicBezTo>
                    <a:cubicBezTo>
                      <a:pt x="32" y="81"/>
                      <a:pt x="44" y="74"/>
                      <a:pt x="36" y="69"/>
                    </a:cubicBezTo>
                    <a:cubicBezTo>
                      <a:pt x="30" y="63"/>
                      <a:pt x="24" y="61"/>
                      <a:pt x="18" y="55"/>
                    </a:cubicBezTo>
                    <a:cubicBezTo>
                      <a:pt x="13" y="49"/>
                      <a:pt x="23" y="57"/>
                      <a:pt x="23" y="49"/>
                    </a:cubicBezTo>
                    <a:cubicBezTo>
                      <a:pt x="24" y="41"/>
                      <a:pt x="15" y="38"/>
                      <a:pt x="12" y="32"/>
                    </a:cubicBezTo>
                    <a:cubicBezTo>
                      <a:pt x="7" y="27"/>
                      <a:pt x="9" y="21"/>
                      <a:pt x="0" y="4"/>
                    </a:cubicBezTo>
                    <a:cubicBezTo>
                      <a:pt x="4" y="2"/>
                      <a:pt x="15" y="2"/>
                      <a:pt x="18" y="0"/>
                    </a:cubicBezTo>
                    <a:cubicBezTo>
                      <a:pt x="18" y="4"/>
                      <a:pt x="18" y="4"/>
                      <a:pt x="18" y="4"/>
                    </a:cubicBezTo>
                    <a:cubicBezTo>
                      <a:pt x="23" y="5"/>
                      <a:pt x="45" y="15"/>
                      <a:pt x="48" y="16"/>
                    </a:cubicBezTo>
                    <a:cubicBezTo>
                      <a:pt x="71" y="16"/>
                      <a:pt x="71" y="16"/>
                      <a:pt x="71" y="16"/>
                    </a:cubicBezTo>
                    <a:cubicBezTo>
                      <a:pt x="71" y="11"/>
                      <a:pt x="71" y="11"/>
                      <a:pt x="71" y="11"/>
                    </a:cubicBezTo>
                    <a:cubicBezTo>
                      <a:pt x="84" y="11"/>
                      <a:pt x="84" y="11"/>
                      <a:pt x="84" y="11"/>
                    </a:cubicBezTo>
                    <a:cubicBezTo>
                      <a:pt x="84" y="11"/>
                      <a:pt x="93" y="21"/>
                      <a:pt x="96" y="24"/>
                    </a:cubicBezTo>
                    <a:cubicBezTo>
                      <a:pt x="100" y="27"/>
                      <a:pt x="99" y="35"/>
                      <a:pt x="106" y="39"/>
                    </a:cubicBezTo>
                    <a:cubicBezTo>
                      <a:pt x="115" y="43"/>
                      <a:pt x="109" y="29"/>
                      <a:pt x="120" y="30"/>
                    </a:cubicBezTo>
                    <a:cubicBezTo>
                      <a:pt x="129" y="32"/>
                      <a:pt x="131" y="44"/>
                      <a:pt x="137" y="52"/>
                    </a:cubicBezTo>
                    <a:cubicBezTo>
                      <a:pt x="143" y="60"/>
                      <a:pt x="138" y="69"/>
                      <a:pt x="152" y="70"/>
                    </a:cubicBezTo>
                    <a:cubicBezTo>
                      <a:pt x="154" y="70"/>
                      <a:pt x="157" y="74"/>
                      <a:pt x="157" y="72"/>
                    </a:cubicBezTo>
                    <a:cubicBezTo>
                      <a:pt x="157" y="72"/>
                      <a:pt x="157" y="72"/>
                      <a:pt x="158" y="72"/>
                    </a:cubicBezTo>
                    <a:cubicBezTo>
                      <a:pt x="158" y="78"/>
                      <a:pt x="155" y="78"/>
                      <a:pt x="154" y="89"/>
                    </a:cubicBezTo>
                    <a:cubicBezTo>
                      <a:pt x="152" y="102"/>
                      <a:pt x="154" y="102"/>
                      <a:pt x="154" y="105"/>
                    </a:cubicBezTo>
                    <a:cubicBezTo>
                      <a:pt x="152" y="106"/>
                      <a:pt x="152" y="105"/>
                      <a:pt x="154" y="108"/>
                    </a:cubicBezTo>
                    <a:cubicBezTo>
                      <a:pt x="154" y="112"/>
                      <a:pt x="154" y="117"/>
                      <a:pt x="155" y="117"/>
                    </a:cubicBezTo>
                    <a:cubicBezTo>
                      <a:pt x="157" y="117"/>
                      <a:pt x="155" y="123"/>
                      <a:pt x="160" y="128"/>
                    </a:cubicBezTo>
                    <a:cubicBezTo>
                      <a:pt x="167" y="136"/>
                      <a:pt x="164" y="144"/>
                      <a:pt x="172" y="145"/>
                    </a:cubicBezTo>
                    <a:cubicBezTo>
                      <a:pt x="179" y="147"/>
                      <a:pt x="178" y="151"/>
                      <a:pt x="181" y="151"/>
                    </a:cubicBezTo>
                    <a:cubicBezTo>
                      <a:pt x="184" y="150"/>
                      <a:pt x="184" y="148"/>
                      <a:pt x="189" y="148"/>
                    </a:cubicBezTo>
                    <a:cubicBezTo>
                      <a:pt x="196" y="147"/>
                      <a:pt x="192" y="147"/>
                      <a:pt x="196" y="145"/>
                    </a:cubicBezTo>
                    <a:cubicBezTo>
                      <a:pt x="199" y="145"/>
                      <a:pt x="201" y="145"/>
                      <a:pt x="201" y="147"/>
                    </a:cubicBezTo>
                    <a:cubicBezTo>
                      <a:pt x="201" y="150"/>
                      <a:pt x="204" y="148"/>
                      <a:pt x="204" y="147"/>
                    </a:cubicBezTo>
                    <a:cubicBezTo>
                      <a:pt x="205" y="144"/>
                      <a:pt x="202" y="145"/>
                      <a:pt x="204" y="144"/>
                    </a:cubicBezTo>
                    <a:cubicBezTo>
                      <a:pt x="205" y="142"/>
                      <a:pt x="208" y="142"/>
                      <a:pt x="210" y="137"/>
                    </a:cubicBezTo>
                    <a:cubicBezTo>
                      <a:pt x="210" y="131"/>
                      <a:pt x="212" y="136"/>
                      <a:pt x="212" y="130"/>
                    </a:cubicBezTo>
                    <a:cubicBezTo>
                      <a:pt x="210" y="125"/>
                      <a:pt x="212" y="127"/>
                      <a:pt x="212" y="123"/>
                    </a:cubicBezTo>
                    <a:cubicBezTo>
                      <a:pt x="212" y="120"/>
                      <a:pt x="218" y="119"/>
                      <a:pt x="222" y="119"/>
                    </a:cubicBezTo>
                    <a:cubicBezTo>
                      <a:pt x="227" y="119"/>
                      <a:pt x="224" y="117"/>
                      <a:pt x="228" y="117"/>
                    </a:cubicBezTo>
                    <a:cubicBezTo>
                      <a:pt x="233" y="116"/>
                      <a:pt x="236" y="119"/>
                      <a:pt x="237" y="117"/>
                    </a:cubicBezTo>
                    <a:cubicBezTo>
                      <a:pt x="239" y="117"/>
                      <a:pt x="237" y="117"/>
                      <a:pt x="236" y="117"/>
                    </a:cubicBezTo>
                    <a:cubicBezTo>
                      <a:pt x="236" y="117"/>
                      <a:pt x="237" y="116"/>
                      <a:pt x="239" y="117"/>
                    </a:cubicBezTo>
                    <a:cubicBezTo>
                      <a:pt x="240" y="119"/>
                      <a:pt x="240" y="117"/>
                      <a:pt x="240" y="119"/>
                    </a:cubicBezTo>
                    <a:cubicBezTo>
                      <a:pt x="240" y="122"/>
                      <a:pt x="242" y="120"/>
                      <a:pt x="239" y="125"/>
                    </a:cubicBezTo>
                    <a:cubicBezTo>
                      <a:pt x="234" y="131"/>
                      <a:pt x="236" y="134"/>
                      <a:pt x="234" y="134"/>
                    </a:cubicBezTo>
                    <a:cubicBezTo>
                      <a:pt x="231" y="136"/>
                      <a:pt x="233" y="137"/>
                      <a:pt x="234" y="137"/>
                    </a:cubicBezTo>
                    <a:cubicBezTo>
                      <a:pt x="236" y="136"/>
                      <a:pt x="236" y="137"/>
                      <a:pt x="234" y="139"/>
                    </a:cubicBezTo>
                    <a:cubicBezTo>
                      <a:pt x="231" y="140"/>
                      <a:pt x="236" y="139"/>
                      <a:pt x="234" y="140"/>
                    </a:cubicBezTo>
                    <a:cubicBezTo>
                      <a:pt x="234" y="142"/>
                      <a:pt x="233" y="153"/>
                      <a:pt x="231" y="150"/>
                    </a:cubicBezTo>
                    <a:cubicBezTo>
                      <a:pt x="231" y="148"/>
                      <a:pt x="230" y="148"/>
                      <a:pt x="230" y="147"/>
                    </a:cubicBezTo>
                    <a:cubicBezTo>
                      <a:pt x="231" y="144"/>
                      <a:pt x="231" y="144"/>
                      <a:pt x="230" y="145"/>
                    </a:cubicBezTo>
                    <a:cubicBezTo>
                      <a:pt x="230" y="147"/>
                      <a:pt x="228" y="147"/>
                      <a:pt x="228" y="148"/>
                    </a:cubicBezTo>
                    <a:cubicBezTo>
                      <a:pt x="225" y="147"/>
                      <a:pt x="225" y="153"/>
                      <a:pt x="224" y="153"/>
                    </a:cubicBezTo>
                    <a:cubicBezTo>
                      <a:pt x="224" y="154"/>
                      <a:pt x="222" y="151"/>
                      <a:pt x="222" y="15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3" name="Freeform 15"/>
              <p:cNvSpPr>
                <a:spLocks/>
              </p:cNvSpPr>
              <p:nvPr/>
            </p:nvSpPr>
            <p:spPr bwMode="auto">
              <a:xfrm>
                <a:off x="1329" y="2718"/>
                <a:ext cx="17" cy="51"/>
              </a:xfrm>
              <a:custGeom>
                <a:avLst/>
                <a:gdLst/>
                <a:ahLst/>
                <a:cxnLst>
                  <a:cxn ang="0">
                    <a:pos x="6" y="1"/>
                  </a:cxn>
                  <a:cxn ang="0">
                    <a:pos x="2" y="6"/>
                  </a:cxn>
                  <a:cxn ang="0">
                    <a:pos x="0" y="7"/>
                  </a:cxn>
                  <a:cxn ang="0">
                    <a:pos x="0" y="26"/>
                  </a:cxn>
                  <a:cxn ang="0">
                    <a:pos x="2" y="26"/>
                  </a:cxn>
                  <a:cxn ang="0">
                    <a:pos x="6" y="20"/>
                  </a:cxn>
                  <a:cxn ang="0">
                    <a:pos x="8" y="4"/>
                  </a:cxn>
                  <a:cxn ang="0">
                    <a:pos x="8" y="1"/>
                  </a:cxn>
                  <a:cxn ang="0">
                    <a:pos x="6" y="1"/>
                  </a:cxn>
                </a:cxnLst>
                <a:rect l="0" t="0" r="r" b="b"/>
                <a:pathLst>
                  <a:path w="9" h="26">
                    <a:moveTo>
                      <a:pt x="6" y="1"/>
                    </a:moveTo>
                    <a:cubicBezTo>
                      <a:pt x="3" y="0"/>
                      <a:pt x="3" y="6"/>
                      <a:pt x="2" y="6"/>
                    </a:cubicBezTo>
                    <a:cubicBezTo>
                      <a:pt x="2" y="7"/>
                      <a:pt x="0" y="4"/>
                      <a:pt x="0" y="7"/>
                    </a:cubicBezTo>
                    <a:cubicBezTo>
                      <a:pt x="0" y="26"/>
                      <a:pt x="0" y="26"/>
                      <a:pt x="0" y="26"/>
                    </a:cubicBezTo>
                    <a:cubicBezTo>
                      <a:pt x="2" y="26"/>
                      <a:pt x="2" y="26"/>
                      <a:pt x="2" y="26"/>
                    </a:cubicBezTo>
                    <a:cubicBezTo>
                      <a:pt x="2" y="25"/>
                      <a:pt x="5" y="23"/>
                      <a:pt x="6" y="20"/>
                    </a:cubicBezTo>
                    <a:cubicBezTo>
                      <a:pt x="8" y="18"/>
                      <a:pt x="6" y="9"/>
                      <a:pt x="8" y="4"/>
                    </a:cubicBezTo>
                    <a:cubicBezTo>
                      <a:pt x="9" y="3"/>
                      <a:pt x="8" y="1"/>
                      <a:pt x="8" y="1"/>
                    </a:cubicBezTo>
                    <a:cubicBezTo>
                      <a:pt x="6" y="3"/>
                      <a:pt x="6" y="3"/>
                      <a:pt x="6"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4" name="Freeform 16"/>
              <p:cNvSpPr>
                <a:spLocks/>
              </p:cNvSpPr>
              <p:nvPr/>
            </p:nvSpPr>
            <p:spPr bwMode="auto">
              <a:xfrm>
                <a:off x="1626" y="3252"/>
                <a:ext cx="198" cy="262"/>
              </a:xfrm>
              <a:custGeom>
                <a:avLst/>
                <a:gdLst/>
                <a:ahLst/>
                <a:cxnLst>
                  <a:cxn ang="0">
                    <a:pos x="3" y="16"/>
                  </a:cxn>
                  <a:cxn ang="0">
                    <a:pos x="20" y="10"/>
                  </a:cxn>
                  <a:cxn ang="0">
                    <a:pos x="36" y="6"/>
                  </a:cxn>
                  <a:cxn ang="0">
                    <a:pos x="41" y="27"/>
                  </a:cxn>
                  <a:cxn ang="0">
                    <a:pos x="56" y="34"/>
                  </a:cxn>
                  <a:cxn ang="0">
                    <a:pos x="62" y="39"/>
                  </a:cxn>
                  <a:cxn ang="0">
                    <a:pos x="73" y="42"/>
                  </a:cxn>
                  <a:cxn ang="0">
                    <a:pos x="79" y="69"/>
                  </a:cxn>
                  <a:cxn ang="0">
                    <a:pos x="91" y="70"/>
                  </a:cxn>
                  <a:cxn ang="0">
                    <a:pos x="94" y="79"/>
                  </a:cxn>
                  <a:cxn ang="0">
                    <a:pos x="96" y="95"/>
                  </a:cxn>
                  <a:cxn ang="0">
                    <a:pos x="94" y="103"/>
                  </a:cxn>
                  <a:cxn ang="0">
                    <a:pos x="93" y="107"/>
                  </a:cxn>
                  <a:cxn ang="0">
                    <a:pos x="90" y="103"/>
                  </a:cxn>
                  <a:cxn ang="0">
                    <a:pos x="76" y="100"/>
                  </a:cxn>
                  <a:cxn ang="0">
                    <a:pos x="64" y="104"/>
                  </a:cxn>
                  <a:cxn ang="0">
                    <a:pos x="61" y="115"/>
                  </a:cxn>
                  <a:cxn ang="0">
                    <a:pos x="58" y="129"/>
                  </a:cxn>
                  <a:cxn ang="0">
                    <a:pos x="55" y="126"/>
                  </a:cxn>
                  <a:cxn ang="0">
                    <a:pos x="49" y="126"/>
                  </a:cxn>
                  <a:cxn ang="0">
                    <a:pos x="44" y="134"/>
                  </a:cxn>
                  <a:cxn ang="0">
                    <a:pos x="35" y="128"/>
                  </a:cxn>
                  <a:cxn ang="0">
                    <a:pos x="29" y="123"/>
                  </a:cxn>
                  <a:cxn ang="0">
                    <a:pos x="26" y="128"/>
                  </a:cxn>
                  <a:cxn ang="0">
                    <a:pos x="21" y="134"/>
                  </a:cxn>
                  <a:cxn ang="0">
                    <a:pos x="15" y="131"/>
                  </a:cxn>
                  <a:cxn ang="0">
                    <a:pos x="12" y="115"/>
                  </a:cxn>
                  <a:cxn ang="0">
                    <a:pos x="10" y="111"/>
                  </a:cxn>
                  <a:cxn ang="0">
                    <a:pos x="10" y="106"/>
                  </a:cxn>
                  <a:cxn ang="0">
                    <a:pos x="10" y="101"/>
                  </a:cxn>
                  <a:cxn ang="0">
                    <a:pos x="9" y="97"/>
                  </a:cxn>
                  <a:cxn ang="0">
                    <a:pos x="6" y="87"/>
                  </a:cxn>
                  <a:cxn ang="0">
                    <a:pos x="3" y="79"/>
                  </a:cxn>
                  <a:cxn ang="0">
                    <a:pos x="4" y="67"/>
                  </a:cxn>
                  <a:cxn ang="0">
                    <a:pos x="4" y="56"/>
                  </a:cxn>
                  <a:cxn ang="0">
                    <a:pos x="7" y="45"/>
                  </a:cxn>
                  <a:cxn ang="0">
                    <a:pos x="9" y="31"/>
                  </a:cxn>
                  <a:cxn ang="0">
                    <a:pos x="3" y="16"/>
                  </a:cxn>
                </a:cxnLst>
                <a:rect l="0" t="0" r="r" b="b"/>
                <a:pathLst>
                  <a:path w="102" h="135">
                    <a:moveTo>
                      <a:pt x="3" y="16"/>
                    </a:moveTo>
                    <a:cubicBezTo>
                      <a:pt x="12" y="19"/>
                      <a:pt x="10" y="17"/>
                      <a:pt x="20" y="10"/>
                    </a:cubicBezTo>
                    <a:cubicBezTo>
                      <a:pt x="27" y="3"/>
                      <a:pt x="39" y="0"/>
                      <a:pt x="36" y="6"/>
                    </a:cubicBezTo>
                    <a:cubicBezTo>
                      <a:pt x="35" y="14"/>
                      <a:pt x="35" y="20"/>
                      <a:pt x="41" y="27"/>
                    </a:cubicBezTo>
                    <a:cubicBezTo>
                      <a:pt x="47" y="33"/>
                      <a:pt x="50" y="30"/>
                      <a:pt x="56" y="34"/>
                    </a:cubicBezTo>
                    <a:cubicBezTo>
                      <a:pt x="61" y="39"/>
                      <a:pt x="59" y="36"/>
                      <a:pt x="62" y="39"/>
                    </a:cubicBezTo>
                    <a:cubicBezTo>
                      <a:pt x="67" y="44"/>
                      <a:pt x="68" y="38"/>
                      <a:pt x="73" y="42"/>
                    </a:cubicBezTo>
                    <a:cubicBezTo>
                      <a:pt x="77" y="47"/>
                      <a:pt x="74" y="67"/>
                      <a:pt x="79" y="69"/>
                    </a:cubicBezTo>
                    <a:cubicBezTo>
                      <a:pt x="83" y="69"/>
                      <a:pt x="93" y="67"/>
                      <a:pt x="91" y="70"/>
                    </a:cubicBezTo>
                    <a:cubicBezTo>
                      <a:pt x="90" y="73"/>
                      <a:pt x="90" y="78"/>
                      <a:pt x="94" y="79"/>
                    </a:cubicBezTo>
                    <a:cubicBezTo>
                      <a:pt x="102" y="83"/>
                      <a:pt x="96" y="93"/>
                      <a:pt x="96" y="95"/>
                    </a:cubicBezTo>
                    <a:cubicBezTo>
                      <a:pt x="97" y="98"/>
                      <a:pt x="94" y="101"/>
                      <a:pt x="94" y="103"/>
                    </a:cubicBezTo>
                    <a:cubicBezTo>
                      <a:pt x="96" y="106"/>
                      <a:pt x="96" y="106"/>
                      <a:pt x="93" y="107"/>
                    </a:cubicBezTo>
                    <a:cubicBezTo>
                      <a:pt x="93" y="104"/>
                      <a:pt x="94" y="104"/>
                      <a:pt x="90" y="103"/>
                    </a:cubicBezTo>
                    <a:cubicBezTo>
                      <a:pt x="87" y="100"/>
                      <a:pt x="85" y="97"/>
                      <a:pt x="76" y="100"/>
                    </a:cubicBezTo>
                    <a:cubicBezTo>
                      <a:pt x="67" y="101"/>
                      <a:pt x="65" y="100"/>
                      <a:pt x="64" y="104"/>
                    </a:cubicBezTo>
                    <a:cubicBezTo>
                      <a:pt x="62" y="109"/>
                      <a:pt x="61" y="109"/>
                      <a:pt x="61" y="115"/>
                    </a:cubicBezTo>
                    <a:cubicBezTo>
                      <a:pt x="61" y="120"/>
                      <a:pt x="58" y="126"/>
                      <a:pt x="58" y="129"/>
                    </a:cubicBezTo>
                    <a:cubicBezTo>
                      <a:pt x="56" y="128"/>
                      <a:pt x="56" y="126"/>
                      <a:pt x="55" y="126"/>
                    </a:cubicBezTo>
                    <a:cubicBezTo>
                      <a:pt x="53" y="126"/>
                      <a:pt x="52" y="126"/>
                      <a:pt x="49" y="126"/>
                    </a:cubicBezTo>
                    <a:cubicBezTo>
                      <a:pt x="47" y="126"/>
                      <a:pt x="45" y="128"/>
                      <a:pt x="44" y="134"/>
                    </a:cubicBezTo>
                    <a:cubicBezTo>
                      <a:pt x="42" y="126"/>
                      <a:pt x="39" y="126"/>
                      <a:pt x="35" y="128"/>
                    </a:cubicBezTo>
                    <a:cubicBezTo>
                      <a:pt x="30" y="128"/>
                      <a:pt x="30" y="123"/>
                      <a:pt x="29" y="123"/>
                    </a:cubicBezTo>
                    <a:cubicBezTo>
                      <a:pt x="27" y="124"/>
                      <a:pt x="29" y="126"/>
                      <a:pt x="26" y="128"/>
                    </a:cubicBezTo>
                    <a:cubicBezTo>
                      <a:pt x="24" y="129"/>
                      <a:pt x="24" y="132"/>
                      <a:pt x="21" y="134"/>
                    </a:cubicBezTo>
                    <a:cubicBezTo>
                      <a:pt x="18" y="135"/>
                      <a:pt x="17" y="135"/>
                      <a:pt x="15" y="131"/>
                    </a:cubicBezTo>
                    <a:cubicBezTo>
                      <a:pt x="15" y="124"/>
                      <a:pt x="14" y="115"/>
                      <a:pt x="12" y="115"/>
                    </a:cubicBezTo>
                    <a:cubicBezTo>
                      <a:pt x="9" y="115"/>
                      <a:pt x="12" y="112"/>
                      <a:pt x="10" y="111"/>
                    </a:cubicBezTo>
                    <a:cubicBezTo>
                      <a:pt x="9" y="111"/>
                      <a:pt x="9" y="109"/>
                      <a:pt x="10" y="106"/>
                    </a:cubicBezTo>
                    <a:cubicBezTo>
                      <a:pt x="12" y="104"/>
                      <a:pt x="7" y="104"/>
                      <a:pt x="10" y="101"/>
                    </a:cubicBezTo>
                    <a:cubicBezTo>
                      <a:pt x="12" y="100"/>
                      <a:pt x="10" y="100"/>
                      <a:pt x="9" y="97"/>
                    </a:cubicBezTo>
                    <a:cubicBezTo>
                      <a:pt x="7" y="97"/>
                      <a:pt x="6" y="89"/>
                      <a:pt x="6" y="87"/>
                    </a:cubicBezTo>
                    <a:cubicBezTo>
                      <a:pt x="6" y="86"/>
                      <a:pt x="4" y="86"/>
                      <a:pt x="3" y="79"/>
                    </a:cubicBezTo>
                    <a:cubicBezTo>
                      <a:pt x="3" y="76"/>
                      <a:pt x="10" y="70"/>
                      <a:pt x="4" y="67"/>
                    </a:cubicBezTo>
                    <a:cubicBezTo>
                      <a:pt x="0" y="64"/>
                      <a:pt x="7" y="61"/>
                      <a:pt x="4" y="56"/>
                    </a:cubicBezTo>
                    <a:cubicBezTo>
                      <a:pt x="1" y="52"/>
                      <a:pt x="9" y="50"/>
                      <a:pt x="7" y="45"/>
                    </a:cubicBezTo>
                    <a:cubicBezTo>
                      <a:pt x="6" y="39"/>
                      <a:pt x="9" y="31"/>
                      <a:pt x="9" y="31"/>
                    </a:cubicBezTo>
                    <a:cubicBezTo>
                      <a:pt x="3" y="16"/>
                      <a:pt x="3" y="16"/>
                      <a:pt x="3" y="16"/>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5" name="Freeform 17"/>
              <p:cNvSpPr>
                <a:spLocks/>
              </p:cNvSpPr>
              <p:nvPr/>
            </p:nvSpPr>
            <p:spPr bwMode="auto">
              <a:xfrm>
                <a:off x="1738" y="3438"/>
                <a:ext cx="130" cy="173"/>
              </a:xfrm>
              <a:custGeom>
                <a:avLst/>
                <a:gdLst/>
                <a:ahLst/>
                <a:cxnLst>
                  <a:cxn ang="0">
                    <a:pos x="62" y="66"/>
                  </a:cxn>
                  <a:cxn ang="0">
                    <a:pos x="62" y="75"/>
                  </a:cxn>
                  <a:cxn ang="0">
                    <a:pos x="56" y="84"/>
                  </a:cxn>
                  <a:cxn ang="0">
                    <a:pos x="50" y="86"/>
                  </a:cxn>
                  <a:cxn ang="0">
                    <a:pos x="36" y="84"/>
                  </a:cxn>
                  <a:cxn ang="0">
                    <a:pos x="32" y="83"/>
                  </a:cxn>
                  <a:cxn ang="0">
                    <a:pos x="35" y="78"/>
                  </a:cxn>
                  <a:cxn ang="0">
                    <a:pos x="36" y="72"/>
                  </a:cxn>
                  <a:cxn ang="0">
                    <a:pos x="39" y="66"/>
                  </a:cxn>
                  <a:cxn ang="0">
                    <a:pos x="35" y="59"/>
                  </a:cxn>
                  <a:cxn ang="0">
                    <a:pos x="23" y="53"/>
                  </a:cxn>
                  <a:cxn ang="0">
                    <a:pos x="12" y="47"/>
                  </a:cxn>
                  <a:cxn ang="0">
                    <a:pos x="3" y="38"/>
                  </a:cxn>
                  <a:cxn ang="0">
                    <a:pos x="0" y="33"/>
                  </a:cxn>
                  <a:cxn ang="0">
                    <a:pos x="3" y="19"/>
                  </a:cxn>
                  <a:cxn ang="0">
                    <a:pos x="6" y="8"/>
                  </a:cxn>
                  <a:cxn ang="0">
                    <a:pos x="18" y="3"/>
                  </a:cxn>
                  <a:cxn ang="0">
                    <a:pos x="32" y="7"/>
                  </a:cxn>
                  <a:cxn ang="0">
                    <a:pos x="35" y="11"/>
                  </a:cxn>
                  <a:cxn ang="0">
                    <a:pos x="38" y="22"/>
                  </a:cxn>
                  <a:cxn ang="0">
                    <a:pos x="36" y="30"/>
                  </a:cxn>
                  <a:cxn ang="0">
                    <a:pos x="47" y="31"/>
                  </a:cxn>
                  <a:cxn ang="0">
                    <a:pos x="55" y="35"/>
                  </a:cxn>
                  <a:cxn ang="0">
                    <a:pos x="58" y="50"/>
                  </a:cxn>
                  <a:cxn ang="0">
                    <a:pos x="64" y="49"/>
                  </a:cxn>
                  <a:cxn ang="0">
                    <a:pos x="62" y="66"/>
                  </a:cxn>
                </a:cxnLst>
                <a:rect l="0" t="0" r="r" b="b"/>
                <a:pathLst>
                  <a:path w="67" h="89">
                    <a:moveTo>
                      <a:pt x="62" y="66"/>
                    </a:moveTo>
                    <a:cubicBezTo>
                      <a:pt x="64" y="72"/>
                      <a:pt x="62" y="70"/>
                      <a:pt x="62" y="75"/>
                    </a:cubicBezTo>
                    <a:cubicBezTo>
                      <a:pt x="61" y="80"/>
                      <a:pt x="56" y="80"/>
                      <a:pt x="56" y="84"/>
                    </a:cubicBezTo>
                    <a:cubicBezTo>
                      <a:pt x="55" y="89"/>
                      <a:pt x="53" y="81"/>
                      <a:pt x="50" y="86"/>
                    </a:cubicBezTo>
                    <a:cubicBezTo>
                      <a:pt x="45" y="89"/>
                      <a:pt x="42" y="84"/>
                      <a:pt x="36" y="84"/>
                    </a:cubicBezTo>
                    <a:cubicBezTo>
                      <a:pt x="32" y="84"/>
                      <a:pt x="32" y="86"/>
                      <a:pt x="32" y="83"/>
                    </a:cubicBezTo>
                    <a:cubicBezTo>
                      <a:pt x="30" y="81"/>
                      <a:pt x="33" y="81"/>
                      <a:pt x="35" y="78"/>
                    </a:cubicBezTo>
                    <a:cubicBezTo>
                      <a:pt x="36" y="75"/>
                      <a:pt x="33" y="73"/>
                      <a:pt x="36" y="72"/>
                    </a:cubicBezTo>
                    <a:cubicBezTo>
                      <a:pt x="39" y="70"/>
                      <a:pt x="36" y="70"/>
                      <a:pt x="39" y="66"/>
                    </a:cubicBezTo>
                    <a:cubicBezTo>
                      <a:pt x="41" y="64"/>
                      <a:pt x="36" y="59"/>
                      <a:pt x="35" y="59"/>
                    </a:cubicBezTo>
                    <a:cubicBezTo>
                      <a:pt x="32" y="59"/>
                      <a:pt x="29" y="58"/>
                      <a:pt x="23" y="53"/>
                    </a:cubicBezTo>
                    <a:cubicBezTo>
                      <a:pt x="18" y="49"/>
                      <a:pt x="13" y="50"/>
                      <a:pt x="12" y="47"/>
                    </a:cubicBezTo>
                    <a:cubicBezTo>
                      <a:pt x="10" y="44"/>
                      <a:pt x="6" y="44"/>
                      <a:pt x="3" y="38"/>
                    </a:cubicBezTo>
                    <a:cubicBezTo>
                      <a:pt x="1" y="33"/>
                      <a:pt x="1" y="35"/>
                      <a:pt x="0" y="33"/>
                    </a:cubicBezTo>
                    <a:cubicBezTo>
                      <a:pt x="0" y="30"/>
                      <a:pt x="3" y="24"/>
                      <a:pt x="3" y="19"/>
                    </a:cubicBezTo>
                    <a:cubicBezTo>
                      <a:pt x="3" y="13"/>
                      <a:pt x="4" y="13"/>
                      <a:pt x="6" y="8"/>
                    </a:cubicBezTo>
                    <a:cubicBezTo>
                      <a:pt x="7" y="3"/>
                      <a:pt x="9" y="5"/>
                      <a:pt x="18" y="3"/>
                    </a:cubicBezTo>
                    <a:cubicBezTo>
                      <a:pt x="27" y="0"/>
                      <a:pt x="29" y="3"/>
                      <a:pt x="32" y="7"/>
                    </a:cubicBezTo>
                    <a:cubicBezTo>
                      <a:pt x="36" y="8"/>
                      <a:pt x="35" y="8"/>
                      <a:pt x="35" y="11"/>
                    </a:cubicBezTo>
                    <a:cubicBezTo>
                      <a:pt x="35" y="14"/>
                      <a:pt x="39" y="19"/>
                      <a:pt x="38" y="22"/>
                    </a:cubicBezTo>
                    <a:cubicBezTo>
                      <a:pt x="36" y="27"/>
                      <a:pt x="38" y="27"/>
                      <a:pt x="36" y="30"/>
                    </a:cubicBezTo>
                    <a:cubicBezTo>
                      <a:pt x="36" y="31"/>
                      <a:pt x="47" y="33"/>
                      <a:pt x="47" y="31"/>
                    </a:cubicBezTo>
                    <a:cubicBezTo>
                      <a:pt x="48" y="30"/>
                      <a:pt x="53" y="31"/>
                      <a:pt x="55" y="35"/>
                    </a:cubicBezTo>
                    <a:cubicBezTo>
                      <a:pt x="58" y="47"/>
                      <a:pt x="55" y="50"/>
                      <a:pt x="58" y="50"/>
                    </a:cubicBezTo>
                    <a:cubicBezTo>
                      <a:pt x="61" y="50"/>
                      <a:pt x="62" y="47"/>
                      <a:pt x="64" y="49"/>
                    </a:cubicBezTo>
                    <a:cubicBezTo>
                      <a:pt x="67" y="52"/>
                      <a:pt x="65" y="64"/>
                      <a:pt x="62" y="6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6" name="Freeform 18"/>
              <p:cNvSpPr>
                <a:spLocks/>
              </p:cNvSpPr>
              <p:nvPr/>
            </p:nvSpPr>
            <p:spPr bwMode="auto">
              <a:xfrm>
                <a:off x="1798" y="3653"/>
                <a:ext cx="90" cy="107"/>
              </a:xfrm>
              <a:custGeom>
                <a:avLst/>
                <a:gdLst/>
                <a:ahLst/>
                <a:cxnLst>
                  <a:cxn ang="0">
                    <a:pos x="42" y="42"/>
                  </a:cxn>
                  <a:cxn ang="0">
                    <a:pos x="32" y="52"/>
                  </a:cxn>
                  <a:cxn ang="0">
                    <a:pos x="22" y="52"/>
                  </a:cxn>
                  <a:cxn ang="0">
                    <a:pos x="9" y="48"/>
                  </a:cxn>
                  <a:cxn ang="0">
                    <a:pos x="2" y="45"/>
                  </a:cxn>
                  <a:cxn ang="0">
                    <a:pos x="3" y="34"/>
                  </a:cxn>
                  <a:cxn ang="0">
                    <a:pos x="3" y="20"/>
                  </a:cxn>
                  <a:cxn ang="0">
                    <a:pos x="5" y="14"/>
                  </a:cxn>
                  <a:cxn ang="0">
                    <a:pos x="8" y="3"/>
                  </a:cxn>
                  <a:cxn ang="0">
                    <a:pos x="17" y="5"/>
                  </a:cxn>
                  <a:cxn ang="0">
                    <a:pos x="23" y="12"/>
                  </a:cxn>
                  <a:cxn ang="0">
                    <a:pos x="29" y="15"/>
                  </a:cxn>
                  <a:cxn ang="0">
                    <a:pos x="35" y="22"/>
                  </a:cxn>
                  <a:cxn ang="0">
                    <a:pos x="42" y="28"/>
                  </a:cxn>
                  <a:cxn ang="0">
                    <a:pos x="42" y="42"/>
                  </a:cxn>
                </a:cxnLst>
                <a:rect l="0" t="0" r="r" b="b"/>
                <a:pathLst>
                  <a:path w="46" h="55">
                    <a:moveTo>
                      <a:pt x="42" y="42"/>
                    </a:moveTo>
                    <a:cubicBezTo>
                      <a:pt x="39" y="48"/>
                      <a:pt x="35" y="49"/>
                      <a:pt x="32" y="52"/>
                    </a:cubicBezTo>
                    <a:cubicBezTo>
                      <a:pt x="28" y="55"/>
                      <a:pt x="26" y="51"/>
                      <a:pt x="22" y="52"/>
                    </a:cubicBezTo>
                    <a:cubicBezTo>
                      <a:pt x="19" y="54"/>
                      <a:pt x="13" y="48"/>
                      <a:pt x="9" y="48"/>
                    </a:cubicBezTo>
                    <a:cubicBezTo>
                      <a:pt x="5" y="48"/>
                      <a:pt x="2" y="45"/>
                      <a:pt x="2" y="45"/>
                    </a:cubicBezTo>
                    <a:cubicBezTo>
                      <a:pt x="0" y="42"/>
                      <a:pt x="0" y="35"/>
                      <a:pt x="3" y="34"/>
                    </a:cubicBezTo>
                    <a:cubicBezTo>
                      <a:pt x="6" y="32"/>
                      <a:pt x="2" y="23"/>
                      <a:pt x="3" y="20"/>
                    </a:cubicBezTo>
                    <a:cubicBezTo>
                      <a:pt x="6" y="18"/>
                      <a:pt x="2" y="18"/>
                      <a:pt x="5" y="14"/>
                    </a:cubicBezTo>
                    <a:cubicBezTo>
                      <a:pt x="8" y="9"/>
                      <a:pt x="5" y="8"/>
                      <a:pt x="8" y="3"/>
                    </a:cubicBezTo>
                    <a:cubicBezTo>
                      <a:pt x="11" y="8"/>
                      <a:pt x="11" y="0"/>
                      <a:pt x="17" y="5"/>
                    </a:cubicBezTo>
                    <a:cubicBezTo>
                      <a:pt x="22" y="9"/>
                      <a:pt x="19" y="14"/>
                      <a:pt x="23" y="12"/>
                    </a:cubicBezTo>
                    <a:cubicBezTo>
                      <a:pt x="26" y="9"/>
                      <a:pt x="25" y="14"/>
                      <a:pt x="29" y="15"/>
                    </a:cubicBezTo>
                    <a:cubicBezTo>
                      <a:pt x="34" y="18"/>
                      <a:pt x="32" y="18"/>
                      <a:pt x="35" y="22"/>
                    </a:cubicBezTo>
                    <a:cubicBezTo>
                      <a:pt x="40" y="23"/>
                      <a:pt x="39" y="23"/>
                      <a:pt x="42" y="28"/>
                    </a:cubicBezTo>
                    <a:cubicBezTo>
                      <a:pt x="46" y="34"/>
                      <a:pt x="39" y="34"/>
                      <a:pt x="42" y="4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7" name="Freeform 19"/>
              <p:cNvSpPr>
                <a:spLocks/>
              </p:cNvSpPr>
              <p:nvPr/>
            </p:nvSpPr>
            <p:spPr bwMode="auto">
              <a:xfrm>
                <a:off x="1445" y="3071"/>
                <a:ext cx="200" cy="351"/>
              </a:xfrm>
              <a:custGeom>
                <a:avLst/>
                <a:gdLst/>
                <a:ahLst/>
                <a:cxnLst>
                  <a:cxn ang="0">
                    <a:pos x="93" y="42"/>
                  </a:cxn>
                  <a:cxn ang="0">
                    <a:pos x="85" y="42"/>
                  </a:cxn>
                  <a:cxn ang="0">
                    <a:pos x="71" y="49"/>
                  </a:cxn>
                  <a:cxn ang="0">
                    <a:pos x="64" y="66"/>
                  </a:cxn>
                  <a:cxn ang="0">
                    <a:pos x="67" y="91"/>
                  </a:cxn>
                  <a:cxn ang="0">
                    <a:pos x="74" y="96"/>
                  </a:cxn>
                  <a:cxn ang="0">
                    <a:pos x="85" y="96"/>
                  </a:cxn>
                  <a:cxn ang="0">
                    <a:pos x="88" y="108"/>
                  </a:cxn>
                  <a:cxn ang="0">
                    <a:pos x="96" y="108"/>
                  </a:cxn>
                  <a:cxn ang="0">
                    <a:pos x="102" y="124"/>
                  </a:cxn>
                  <a:cxn ang="0">
                    <a:pos x="100" y="138"/>
                  </a:cxn>
                  <a:cxn ang="0">
                    <a:pos x="97" y="149"/>
                  </a:cxn>
                  <a:cxn ang="0">
                    <a:pos x="97" y="160"/>
                  </a:cxn>
                  <a:cxn ang="0">
                    <a:pos x="96" y="172"/>
                  </a:cxn>
                  <a:cxn ang="0">
                    <a:pos x="93" y="175"/>
                  </a:cxn>
                  <a:cxn ang="0">
                    <a:pos x="88" y="181"/>
                  </a:cxn>
                  <a:cxn ang="0">
                    <a:pos x="80" y="174"/>
                  </a:cxn>
                  <a:cxn ang="0">
                    <a:pos x="65" y="161"/>
                  </a:cxn>
                  <a:cxn ang="0">
                    <a:pos x="50" y="149"/>
                  </a:cxn>
                  <a:cxn ang="0">
                    <a:pos x="42" y="135"/>
                  </a:cxn>
                  <a:cxn ang="0">
                    <a:pos x="35" y="119"/>
                  </a:cxn>
                  <a:cxn ang="0">
                    <a:pos x="30" y="108"/>
                  </a:cxn>
                  <a:cxn ang="0">
                    <a:pos x="23" y="85"/>
                  </a:cxn>
                  <a:cxn ang="0">
                    <a:pos x="14" y="70"/>
                  </a:cxn>
                  <a:cxn ang="0">
                    <a:pos x="4" y="57"/>
                  </a:cxn>
                  <a:cxn ang="0">
                    <a:pos x="3" y="52"/>
                  </a:cxn>
                  <a:cxn ang="0">
                    <a:pos x="11" y="34"/>
                  </a:cxn>
                  <a:cxn ang="0">
                    <a:pos x="9" y="43"/>
                  </a:cxn>
                  <a:cxn ang="0">
                    <a:pos x="15" y="45"/>
                  </a:cxn>
                  <a:cxn ang="0">
                    <a:pos x="21" y="48"/>
                  </a:cxn>
                  <a:cxn ang="0">
                    <a:pos x="26" y="35"/>
                  </a:cxn>
                  <a:cxn ang="0">
                    <a:pos x="47" y="18"/>
                  </a:cxn>
                  <a:cxn ang="0">
                    <a:pos x="50" y="1"/>
                  </a:cxn>
                  <a:cxn ang="0">
                    <a:pos x="55" y="4"/>
                  </a:cxn>
                  <a:cxn ang="0">
                    <a:pos x="61" y="12"/>
                  </a:cxn>
                  <a:cxn ang="0">
                    <a:pos x="70" y="25"/>
                  </a:cxn>
                  <a:cxn ang="0">
                    <a:pos x="85" y="23"/>
                  </a:cxn>
                  <a:cxn ang="0">
                    <a:pos x="91" y="28"/>
                  </a:cxn>
                  <a:cxn ang="0">
                    <a:pos x="88" y="39"/>
                  </a:cxn>
                  <a:cxn ang="0">
                    <a:pos x="93" y="42"/>
                  </a:cxn>
                </a:cxnLst>
                <a:rect l="0" t="0" r="r" b="b"/>
                <a:pathLst>
                  <a:path w="103" h="181">
                    <a:moveTo>
                      <a:pt x="93" y="42"/>
                    </a:moveTo>
                    <a:cubicBezTo>
                      <a:pt x="88" y="45"/>
                      <a:pt x="91" y="39"/>
                      <a:pt x="85" y="42"/>
                    </a:cubicBezTo>
                    <a:cubicBezTo>
                      <a:pt x="79" y="46"/>
                      <a:pt x="77" y="45"/>
                      <a:pt x="71" y="49"/>
                    </a:cubicBezTo>
                    <a:cubicBezTo>
                      <a:pt x="67" y="56"/>
                      <a:pt x="70" y="63"/>
                      <a:pt x="64" y="66"/>
                    </a:cubicBezTo>
                    <a:cubicBezTo>
                      <a:pt x="55" y="74"/>
                      <a:pt x="68" y="87"/>
                      <a:pt x="67" y="91"/>
                    </a:cubicBezTo>
                    <a:cubicBezTo>
                      <a:pt x="65" y="96"/>
                      <a:pt x="74" y="90"/>
                      <a:pt x="74" y="96"/>
                    </a:cubicBezTo>
                    <a:cubicBezTo>
                      <a:pt x="73" y="104"/>
                      <a:pt x="84" y="99"/>
                      <a:pt x="85" y="96"/>
                    </a:cubicBezTo>
                    <a:cubicBezTo>
                      <a:pt x="88" y="91"/>
                      <a:pt x="85" y="108"/>
                      <a:pt x="88" y="108"/>
                    </a:cubicBezTo>
                    <a:cubicBezTo>
                      <a:pt x="91" y="110"/>
                      <a:pt x="91" y="107"/>
                      <a:pt x="96" y="108"/>
                    </a:cubicBezTo>
                    <a:cubicBezTo>
                      <a:pt x="102" y="124"/>
                      <a:pt x="102" y="124"/>
                      <a:pt x="102" y="124"/>
                    </a:cubicBezTo>
                    <a:cubicBezTo>
                      <a:pt x="102" y="124"/>
                      <a:pt x="99" y="132"/>
                      <a:pt x="100" y="138"/>
                    </a:cubicBezTo>
                    <a:cubicBezTo>
                      <a:pt x="102" y="143"/>
                      <a:pt x="94" y="144"/>
                      <a:pt x="97" y="149"/>
                    </a:cubicBezTo>
                    <a:cubicBezTo>
                      <a:pt x="100" y="153"/>
                      <a:pt x="93" y="156"/>
                      <a:pt x="97" y="160"/>
                    </a:cubicBezTo>
                    <a:cubicBezTo>
                      <a:pt x="103" y="163"/>
                      <a:pt x="96" y="169"/>
                      <a:pt x="96" y="172"/>
                    </a:cubicBezTo>
                    <a:cubicBezTo>
                      <a:pt x="96" y="172"/>
                      <a:pt x="96" y="175"/>
                      <a:pt x="93" y="175"/>
                    </a:cubicBezTo>
                    <a:cubicBezTo>
                      <a:pt x="91" y="175"/>
                      <a:pt x="97" y="178"/>
                      <a:pt x="88" y="181"/>
                    </a:cubicBezTo>
                    <a:cubicBezTo>
                      <a:pt x="87" y="178"/>
                      <a:pt x="82" y="178"/>
                      <a:pt x="80" y="174"/>
                    </a:cubicBezTo>
                    <a:cubicBezTo>
                      <a:pt x="80" y="169"/>
                      <a:pt x="77" y="169"/>
                      <a:pt x="65" y="161"/>
                    </a:cubicBezTo>
                    <a:cubicBezTo>
                      <a:pt x="52" y="155"/>
                      <a:pt x="52" y="152"/>
                      <a:pt x="50" y="149"/>
                    </a:cubicBezTo>
                    <a:cubicBezTo>
                      <a:pt x="47" y="146"/>
                      <a:pt x="41" y="143"/>
                      <a:pt x="42" y="135"/>
                    </a:cubicBezTo>
                    <a:cubicBezTo>
                      <a:pt x="42" y="127"/>
                      <a:pt x="35" y="124"/>
                      <a:pt x="35" y="119"/>
                    </a:cubicBezTo>
                    <a:cubicBezTo>
                      <a:pt x="35" y="115"/>
                      <a:pt x="32" y="115"/>
                      <a:pt x="30" y="108"/>
                    </a:cubicBezTo>
                    <a:cubicBezTo>
                      <a:pt x="30" y="102"/>
                      <a:pt x="24" y="93"/>
                      <a:pt x="23" y="85"/>
                    </a:cubicBezTo>
                    <a:cubicBezTo>
                      <a:pt x="21" y="79"/>
                      <a:pt x="17" y="79"/>
                      <a:pt x="14" y="70"/>
                    </a:cubicBezTo>
                    <a:cubicBezTo>
                      <a:pt x="12" y="63"/>
                      <a:pt x="0" y="62"/>
                      <a:pt x="4" y="57"/>
                    </a:cubicBezTo>
                    <a:cubicBezTo>
                      <a:pt x="9" y="56"/>
                      <a:pt x="4" y="56"/>
                      <a:pt x="3" y="52"/>
                    </a:cubicBezTo>
                    <a:cubicBezTo>
                      <a:pt x="1" y="48"/>
                      <a:pt x="1" y="43"/>
                      <a:pt x="11" y="34"/>
                    </a:cubicBezTo>
                    <a:cubicBezTo>
                      <a:pt x="14" y="40"/>
                      <a:pt x="8" y="40"/>
                      <a:pt x="9" y="43"/>
                    </a:cubicBezTo>
                    <a:cubicBezTo>
                      <a:pt x="9" y="46"/>
                      <a:pt x="11" y="43"/>
                      <a:pt x="15" y="45"/>
                    </a:cubicBezTo>
                    <a:cubicBezTo>
                      <a:pt x="18" y="45"/>
                      <a:pt x="18" y="51"/>
                      <a:pt x="21" y="48"/>
                    </a:cubicBezTo>
                    <a:cubicBezTo>
                      <a:pt x="24" y="45"/>
                      <a:pt x="21" y="45"/>
                      <a:pt x="26" y="35"/>
                    </a:cubicBezTo>
                    <a:cubicBezTo>
                      <a:pt x="30" y="28"/>
                      <a:pt x="42" y="25"/>
                      <a:pt x="47" y="18"/>
                    </a:cubicBezTo>
                    <a:cubicBezTo>
                      <a:pt x="50" y="11"/>
                      <a:pt x="50" y="9"/>
                      <a:pt x="50" y="1"/>
                    </a:cubicBezTo>
                    <a:cubicBezTo>
                      <a:pt x="52" y="0"/>
                      <a:pt x="52" y="3"/>
                      <a:pt x="55" y="4"/>
                    </a:cubicBezTo>
                    <a:cubicBezTo>
                      <a:pt x="59" y="6"/>
                      <a:pt x="56" y="9"/>
                      <a:pt x="61" y="12"/>
                    </a:cubicBezTo>
                    <a:cubicBezTo>
                      <a:pt x="67" y="15"/>
                      <a:pt x="65" y="25"/>
                      <a:pt x="70" y="25"/>
                    </a:cubicBezTo>
                    <a:cubicBezTo>
                      <a:pt x="76" y="25"/>
                      <a:pt x="79" y="21"/>
                      <a:pt x="85" y="23"/>
                    </a:cubicBezTo>
                    <a:cubicBezTo>
                      <a:pt x="93" y="26"/>
                      <a:pt x="93" y="26"/>
                      <a:pt x="91" y="28"/>
                    </a:cubicBezTo>
                    <a:cubicBezTo>
                      <a:pt x="88" y="34"/>
                      <a:pt x="85" y="40"/>
                      <a:pt x="88" y="39"/>
                    </a:cubicBezTo>
                    <a:cubicBezTo>
                      <a:pt x="91" y="39"/>
                      <a:pt x="91" y="40"/>
                      <a:pt x="93" y="4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8" name="Freeform 20"/>
              <p:cNvSpPr>
                <a:spLocks/>
              </p:cNvSpPr>
              <p:nvPr/>
            </p:nvSpPr>
            <p:spPr bwMode="auto">
              <a:xfrm>
                <a:off x="1480" y="2835"/>
                <a:ext cx="192" cy="318"/>
              </a:xfrm>
              <a:custGeom>
                <a:avLst/>
                <a:gdLst/>
                <a:ahLst/>
                <a:cxnLst>
                  <a:cxn ang="0">
                    <a:pos x="64" y="6"/>
                  </a:cxn>
                  <a:cxn ang="0">
                    <a:pos x="61" y="2"/>
                  </a:cxn>
                  <a:cxn ang="0">
                    <a:pos x="52" y="8"/>
                  </a:cxn>
                  <a:cxn ang="0">
                    <a:pos x="40" y="13"/>
                  </a:cxn>
                  <a:cxn ang="0">
                    <a:pos x="34" y="14"/>
                  </a:cxn>
                  <a:cxn ang="0">
                    <a:pos x="29" y="25"/>
                  </a:cxn>
                  <a:cxn ang="0">
                    <a:pos x="25" y="33"/>
                  </a:cxn>
                  <a:cxn ang="0">
                    <a:pos x="20" y="41"/>
                  </a:cxn>
                  <a:cxn ang="0">
                    <a:pos x="16" y="38"/>
                  </a:cxn>
                  <a:cxn ang="0">
                    <a:pos x="17" y="45"/>
                  </a:cxn>
                  <a:cxn ang="0">
                    <a:pos x="16" y="48"/>
                  </a:cxn>
                  <a:cxn ang="0">
                    <a:pos x="13" y="47"/>
                  </a:cxn>
                  <a:cxn ang="0">
                    <a:pos x="11" y="52"/>
                  </a:cxn>
                  <a:cxn ang="0">
                    <a:pos x="13" y="55"/>
                  </a:cxn>
                  <a:cxn ang="0">
                    <a:pos x="14" y="58"/>
                  </a:cxn>
                  <a:cxn ang="0">
                    <a:pos x="16" y="64"/>
                  </a:cxn>
                  <a:cxn ang="0">
                    <a:pos x="14" y="73"/>
                  </a:cxn>
                  <a:cxn ang="0">
                    <a:pos x="16" y="87"/>
                  </a:cxn>
                  <a:cxn ang="0">
                    <a:pos x="11" y="98"/>
                  </a:cxn>
                  <a:cxn ang="0">
                    <a:pos x="5" y="103"/>
                  </a:cxn>
                  <a:cxn ang="0">
                    <a:pos x="3" y="109"/>
                  </a:cxn>
                  <a:cxn ang="0">
                    <a:pos x="13" y="115"/>
                  </a:cxn>
                  <a:cxn ang="0">
                    <a:pos x="16" y="119"/>
                  </a:cxn>
                  <a:cxn ang="0">
                    <a:pos x="23" y="120"/>
                  </a:cxn>
                  <a:cxn ang="0">
                    <a:pos x="26" y="120"/>
                  </a:cxn>
                  <a:cxn ang="0">
                    <a:pos x="32" y="123"/>
                  </a:cxn>
                  <a:cxn ang="0">
                    <a:pos x="37" y="126"/>
                  </a:cxn>
                  <a:cxn ang="0">
                    <a:pos x="43" y="134"/>
                  </a:cxn>
                  <a:cxn ang="0">
                    <a:pos x="52" y="147"/>
                  </a:cxn>
                  <a:cxn ang="0">
                    <a:pos x="67" y="145"/>
                  </a:cxn>
                  <a:cxn ang="0">
                    <a:pos x="73" y="150"/>
                  </a:cxn>
                  <a:cxn ang="0">
                    <a:pos x="70" y="161"/>
                  </a:cxn>
                  <a:cxn ang="0">
                    <a:pos x="75" y="164"/>
                  </a:cxn>
                  <a:cxn ang="0">
                    <a:pos x="78" y="140"/>
                  </a:cxn>
                  <a:cxn ang="0">
                    <a:pos x="78" y="129"/>
                  </a:cxn>
                  <a:cxn ang="0">
                    <a:pos x="73" y="119"/>
                  </a:cxn>
                  <a:cxn ang="0">
                    <a:pos x="78" y="115"/>
                  </a:cxn>
                  <a:cxn ang="0">
                    <a:pos x="81" y="117"/>
                  </a:cxn>
                  <a:cxn ang="0">
                    <a:pos x="80" y="112"/>
                  </a:cxn>
                  <a:cxn ang="0">
                    <a:pos x="75" y="112"/>
                  </a:cxn>
                  <a:cxn ang="0">
                    <a:pos x="75" y="106"/>
                  </a:cxn>
                  <a:cxn ang="0">
                    <a:pos x="89" y="106"/>
                  </a:cxn>
                  <a:cxn ang="0">
                    <a:pos x="90" y="105"/>
                  </a:cxn>
                  <a:cxn ang="0">
                    <a:pos x="95" y="101"/>
                  </a:cxn>
                  <a:cxn ang="0">
                    <a:pos x="99" y="111"/>
                  </a:cxn>
                  <a:cxn ang="0">
                    <a:pos x="95" y="98"/>
                  </a:cxn>
                  <a:cxn ang="0">
                    <a:pos x="92" y="95"/>
                  </a:cxn>
                  <a:cxn ang="0">
                    <a:pos x="95" y="90"/>
                  </a:cxn>
                  <a:cxn ang="0">
                    <a:pos x="92" y="81"/>
                  </a:cxn>
                  <a:cxn ang="0">
                    <a:pos x="95" y="62"/>
                  </a:cxn>
                  <a:cxn ang="0">
                    <a:pos x="80" y="62"/>
                  </a:cxn>
                  <a:cxn ang="0">
                    <a:pos x="72" y="55"/>
                  </a:cxn>
                  <a:cxn ang="0">
                    <a:pos x="61" y="55"/>
                  </a:cxn>
                  <a:cxn ang="0">
                    <a:pos x="55" y="50"/>
                  </a:cxn>
                  <a:cxn ang="0">
                    <a:pos x="55" y="41"/>
                  </a:cxn>
                  <a:cxn ang="0">
                    <a:pos x="49" y="33"/>
                  </a:cxn>
                  <a:cxn ang="0">
                    <a:pos x="49" y="30"/>
                  </a:cxn>
                  <a:cxn ang="0">
                    <a:pos x="55" y="14"/>
                  </a:cxn>
                  <a:cxn ang="0">
                    <a:pos x="64" y="6"/>
                  </a:cxn>
                </a:cxnLst>
                <a:rect l="0" t="0" r="r" b="b"/>
                <a:pathLst>
                  <a:path w="99" h="164">
                    <a:moveTo>
                      <a:pt x="64" y="6"/>
                    </a:moveTo>
                    <a:cubicBezTo>
                      <a:pt x="66" y="5"/>
                      <a:pt x="67" y="0"/>
                      <a:pt x="61" y="2"/>
                    </a:cubicBezTo>
                    <a:cubicBezTo>
                      <a:pt x="57" y="2"/>
                      <a:pt x="60" y="3"/>
                      <a:pt x="52" y="8"/>
                    </a:cubicBezTo>
                    <a:cubicBezTo>
                      <a:pt x="43" y="16"/>
                      <a:pt x="42" y="8"/>
                      <a:pt x="40" y="13"/>
                    </a:cubicBezTo>
                    <a:cubicBezTo>
                      <a:pt x="38" y="17"/>
                      <a:pt x="35" y="11"/>
                      <a:pt x="34" y="14"/>
                    </a:cubicBezTo>
                    <a:cubicBezTo>
                      <a:pt x="32" y="17"/>
                      <a:pt x="29" y="17"/>
                      <a:pt x="29" y="25"/>
                    </a:cubicBezTo>
                    <a:cubicBezTo>
                      <a:pt x="31" y="34"/>
                      <a:pt x="26" y="28"/>
                      <a:pt x="25" y="33"/>
                    </a:cubicBezTo>
                    <a:cubicBezTo>
                      <a:pt x="25" y="38"/>
                      <a:pt x="19" y="36"/>
                      <a:pt x="20" y="41"/>
                    </a:cubicBezTo>
                    <a:cubicBezTo>
                      <a:pt x="22" y="48"/>
                      <a:pt x="19" y="42"/>
                      <a:pt x="16" y="38"/>
                    </a:cubicBezTo>
                    <a:cubicBezTo>
                      <a:pt x="14" y="41"/>
                      <a:pt x="19" y="45"/>
                      <a:pt x="17" y="45"/>
                    </a:cubicBezTo>
                    <a:cubicBezTo>
                      <a:pt x="16" y="45"/>
                      <a:pt x="17" y="47"/>
                      <a:pt x="16" y="48"/>
                    </a:cubicBezTo>
                    <a:cubicBezTo>
                      <a:pt x="14" y="50"/>
                      <a:pt x="13" y="47"/>
                      <a:pt x="13" y="47"/>
                    </a:cubicBezTo>
                    <a:cubicBezTo>
                      <a:pt x="11" y="50"/>
                      <a:pt x="13" y="48"/>
                      <a:pt x="11" y="52"/>
                    </a:cubicBezTo>
                    <a:cubicBezTo>
                      <a:pt x="13" y="53"/>
                      <a:pt x="13" y="53"/>
                      <a:pt x="13" y="55"/>
                    </a:cubicBezTo>
                    <a:cubicBezTo>
                      <a:pt x="13" y="56"/>
                      <a:pt x="13" y="56"/>
                      <a:pt x="14" y="58"/>
                    </a:cubicBezTo>
                    <a:cubicBezTo>
                      <a:pt x="19" y="59"/>
                      <a:pt x="14" y="62"/>
                      <a:pt x="16" y="64"/>
                    </a:cubicBezTo>
                    <a:cubicBezTo>
                      <a:pt x="19" y="69"/>
                      <a:pt x="13" y="66"/>
                      <a:pt x="14" y="73"/>
                    </a:cubicBezTo>
                    <a:cubicBezTo>
                      <a:pt x="16" y="81"/>
                      <a:pt x="13" y="86"/>
                      <a:pt x="16" y="87"/>
                    </a:cubicBezTo>
                    <a:cubicBezTo>
                      <a:pt x="17" y="87"/>
                      <a:pt x="14" y="98"/>
                      <a:pt x="11" y="98"/>
                    </a:cubicBezTo>
                    <a:cubicBezTo>
                      <a:pt x="7" y="98"/>
                      <a:pt x="5" y="98"/>
                      <a:pt x="5" y="103"/>
                    </a:cubicBezTo>
                    <a:cubicBezTo>
                      <a:pt x="7" y="106"/>
                      <a:pt x="0" y="103"/>
                      <a:pt x="3" y="109"/>
                    </a:cubicBezTo>
                    <a:cubicBezTo>
                      <a:pt x="10" y="114"/>
                      <a:pt x="11" y="115"/>
                      <a:pt x="13" y="115"/>
                    </a:cubicBezTo>
                    <a:cubicBezTo>
                      <a:pt x="13" y="115"/>
                      <a:pt x="16" y="117"/>
                      <a:pt x="16" y="119"/>
                    </a:cubicBezTo>
                    <a:cubicBezTo>
                      <a:pt x="16" y="120"/>
                      <a:pt x="23" y="122"/>
                      <a:pt x="23" y="120"/>
                    </a:cubicBezTo>
                    <a:cubicBezTo>
                      <a:pt x="23" y="119"/>
                      <a:pt x="25" y="117"/>
                      <a:pt x="26" y="120"/>
                    </a:cubicBezTo>
                    <a:cubicBezTo>
                      <a:pt x="28" y="123"/>
                      <a:pt x="29" y="123"/>
                      <a:pt x="32" y="123"/>
                    </a:cubicBezTo>
                    <a:cubicBezTo>
                      <a:pt x="34" y="122"/>
                      <a:pt x="34" y="125"/>
                      <a:pt x="37" y="126"/>
                    </a:cubicBezTo>
                    <a:cubicBezTo>
                      <a:pt x="42" y="128"/>
                      <a:pt x="38" y="131"/>
                      <a:pt x="43" y="134"/>
                    </a:cubicBezTo>
                    <a:cubicBezTo>
                      <a:pt x="49" y="137"/>
                      <a:pt x="48" y="147"/>
                      <a:pt x="52" y="147"/>
                    </a:cubicBezTo>
                    <a:cubicBezTo>
                      <a:pt x="58" y="147"/>
                      <a:pt x="61" y="144"/>
                      <a:pt x="67" y="145"/>
                    </a:cubicBezTo>
                    <a:cubicBezTo>
                      <a:pt x="75" y="148"/>
                      <a:pt x="75" y="148"/>
                      <a:pt x="73" y="150"/>
                    </a:cubicBezTo>
                    <a:cubicBezTo>
                      <a:pt x="70" y="156"/>
                      <a:pt x="67" y="162"/>
                      <a:pt x="70" y="161"/>
                    </a:cubicBezTo>
                    <a:cubicBezTo>
                      <a:pt x="73" y="161"/>
                      <a:pt x="73" y="162"/>
                      <a:pt x="75" y="164"/>
                    </a:cubicBezTo>
                    <a:cubicBezTo>
                      <a:pt x="75" y="162"/>
                      <a:pt x="76" y="147"/>
                      <a:pt x="78" y="140"/>
                    </a:cubicBezTo>
                    <a:cubicBezTo>
                      <a:pt x="80" y="133"/>
                      <a:pt x="76" y="133"/>
                      <a:pt x="78" y="129"/>
                    </a:cubicBezTo>
                    <a:cubicBezTo>
                      <a:pt x="78" y="126"/>
                      <a:pt x="75" y="131"/>
                      <a:pt x="73" y="119"/>
                    </a:cubicBezTo>
                    <a:cubicBezTo>
                      <a:pt x="73" y="115"/>
                      <a:pt x="76" y="117"/>
                      <a:pt x="78" y="115"/>
                    </a:cubicBezTo>
                    <a:cubicBezTo>
                      <a:pt x="78" y="115"/>
                      <a:pt x="80" y="117"/>
                      <a:pt x="81" y="117"/>
                    </a:cubicBezTo>
                    <a:cubicBezTo>
                      <a:pt x="81" y="119"/>
                      <a:pt x="81" y="112"/>
                      <a:pt x="80" y="112"/>
                    </a:cubicBezTo>
                    <a:cubicBezTo>
                      <a:pt x="76" y="112"/>
                      <a:pt x="75" y="112"/>
                      <a:pt x="75" y="112"/>
                    </a:cubicBezTo>
                    <a:cubicBezTo>
                      <a:pt x="75" y="106"/>
                      <a:pt x="75" y="106"/>
                      <a:pt x="75" y="106"/>
                    </a:cubicBezTo>
                    <a:cubicBezTo>
                      <a:pt x="89" y="106"/>
                      <a:pt x="89" y="106"/>
                      <a:pt x="89" y="106"/>
                    </a:cubicBezTo>
                    <a:cubicBezTo>
                      <a:pt x="87" y="105"/>
                      <a:pt x="87" y="101"/>
                      <a:pt x="90" y="105"/>
                    </a:cubicBezTo>
                    <a:cubicBezTo>
                      <a:pt x="92" y="108"/>
                      <a:pt x="93" y="101"/>
                      <a:pt x="95" y="101"/>
                    </a:cubicBezTo>
                    <a:cubicBezTo>
                      <a:pt x="99" y="108"/>
                      <a:pt x="95" y="112"/>
                      <a:pt x="99" y="111"/>
                    </a:cubicBezTo>
                    <a:cubicBezTo>
                      <a:pt x="96" y="101"/>
                      <a:pt x="98" y="100"/>
                      <a:pt x="95" y="98"/>
                    </a:cubicBezTo>
                    <a:cubicBezTo>
                      <a:pt x="93" y="97"/>
                      <a:pt x="93" y="95"/>
                      <a:pt x="92" y="95"/>
                    </a:cubicBezTo>
                    <a:cubicBezTo>
                      <a:pt x="90" y="97"/>
                      <a:pt x="90" y="95"/>
                      <a:pt x="95" y="90"/>
                    </a:cubicBezTo>
                    <a:cubicBezTo>
                      <a:pt x="96" y="89"/>
                      <a:pt x="93" y="87"/>
                      <a:pt x="92" y="81"/>
                    </a:cubicBezTo>
                    <a:cubicBezTo>
                      <a:pt x="89" y="72"/>
                      <a:pt x="96" y="62"/>
                      <a:pt x="95" y="62"/>
                    </a:cubicBezTo>
                    <a:cubicBezTo>
                      <a:pt x="87" y="61"/>
                      <a:pt x="87" y="64"/>
                      <a:pt x="80" y="62"/>
                    </a:cubicBezTo>
                    <a:cubicBezTo>
                      <a:pt x="76" y="62"/>
                      <a:pt x="75" y="53"/>
                      <a:pt x="72" y="55"/>
                    </a:cubicBezTo>
                    <a:cubicBezTo>
                      <a:pt x="70" y="56"/>
                      <a:pt x="69" y="53"/>
                      <a:pt x="61" y="55"/>
                    </a:cubicBezTo>
                    <a:cubicBezTo>
                      <a:pt x="55" y="55"/>
                      <a:pt x="60" y="52"/>
                      <a:pt x="55" y="50"/>
                    </a:cubicBezTo>
                    <a:cubicBezTo>
                      <a:pt x="52" y="50"/>
                      <a:pt x="58" y="42"/>
                      <a:pt x="55" y="41"/>
                    </a:cubicBezTo>
                    <a:cubicBezTo>
                      <a:pt x="51" y="38"/>
                      <a:pt x="54" y="31"/>
                      <a:pt x="49" y="33"/>
                    </a:cubicBezTo>
                    <a:cubicBezTo>
                      <a:pt x="46" y="33"/>
                      <a:pt x="48" y="33"/>
                      <a:pt x="49" y="30"/>
                    </a:cubicBezTo>
                    <a:cubicBezTo>
                      <a:pt x="52" y="28"/>
                      <a:pt x="51" y="16"/>
                      <a:pt x="55" y="14"/>
                    </a:cubicBezTo>
                    <a:cubicBezTo>
                      <a:pt x="60" y="11"/>
                      <a:pt x="54" y="8"/>
                      <a:pt x="64"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09" name="Freeform 21"/>
              <p:cNvSpPr>
                <a:spLocks/>
              </p:cNvSpPr>
              <p:nvPr/>
            </p:nvSpPr>
            <p:spPr bwMode="auto">
              <a:xfrm>
                <a:off x="1570" y="2833"/>
                <a:ext cx="215" cy="229"/>
              </a:xfrm>
              <a:custGeom>
                <a:avLst/>
                <a:gdLst/>
                <a:ahLst/>
                <a:cxnLst>
                  <a:cxn ang="0">
                    <a:pos x="102" y="73"/>
                  </a:cxn>
                  <a:cxn ang="0">
                    <a:pos x="88" y="84"/>
                  </a:cxn>
                  <a:cxn ang="0">
                    <a:pos x="82" y="87"/>
                  </a:cxn>
                  <a:cxn ang="0">
                    <a:pos x="71" y="85"/>
                  </a:cxn>
                  <a:cxn ang="0">
                    <a:pos x="77" y="99"/>
                  </a:cxn>
                  <a:cxn ang="0">
                    <a:pos x="77" y="104"/>
                  </a:cxn>
                  <a:cxn ang="0">
                    <a:pos x="71" y="110"/>
                  </a:cxn>
                  <a:cxn ang="0">
                    <a:pos x="62" y="117"/>
                  </a:cxn>
                  <a:cxn ang="0">
                    <a:pos x="53" y="112"/>
                  </a:cxn>
                  <a:cxn ang="0">
                    <a:pos x="48" y="99"/>
                  </a:cxn>
                  <a:cxn ang="0">
                    <a:pos x="45" y="96"/>
                  </a:cxn>
                  <a:cxn ang="0">
                    <a:pos x="48" y="92"/>
                  </a:cxn>
                  <a:cxn ang="0">
                    <a:pos x="45" y="82"/>
                  </a:cxn>
                  <a:cxn ang="0">
                    <a:pos x="48" y="64"/>
                  </a:cxn>
                  <a:cxn ang="0">
                    <a:pos x="33" y="64"/>
                  </a:cxn>
                  <a:cxn ang="0">
                    <a:pos x="26" y="56"/>
                  </a:cxn>
                  <a:cxn ang="0">
                    <a:pos x="15" y="56"/>
                  </a:cxn>
                  <a:cxn ang="0">
                    <a:pos x="9" y="51"/>
                  </a:cxn>
                  <a:cxn ang="0">
                    <a:pos x="9" y="42"/>
                  </a:cxn>
                  <a:cxn ang="0">
                    <a:pos x="3" y="34"/>
                  </a:cxn>
                  <a:cxn ang="0">
                    <a:pos x="3" y="31"/>
                  </a:cxn>
                  <a:cxn ang="0">
                    <a:pos x="9" y="15"/>
                  </a:cxn>
                  <a:cxn ang="0">
                    <a:pos x="18" y="7"/>
                  </a:cxn>
                  <a:cxn ang="0">
                    <a:pos x="14" y="14"/>
                  </a:cxn>
                  <a:cxn ang="0">
                    <a:pos x="15" y="17"/>
                  </a:cxn>
                  <a:cxn ang="0">
                    <a:pos x="23" y="14"/>
                  </a:cxn>
                  <a:cxn ang="0">
                    <a:pos x="26" y="9"/>
                  </a:cxn>
                  <a:cxn ang="0">
                    <a:pos x="30" y="6"/>
                  </a:cxn>
                  <a:cxn ang="0">
                    <a:pos x="41" y="18"/>
                  </a:cxn>
                  <a:cxn ang="0">
                    <a:pos x="59" y="21"/>
                  </a:cxn>
                  <a:cxn ang="0">
                    <a:pos x="71" y="23"/>
                  </a:cxn>
                  <a:cxn ang="0">
                    <a:pos x="77" y="18"/>
                  </a:cxn>
                  <a:cxn ang="0">
                    <a:pos x="88" y="18"/>
                  </a:cxn>
                  <a:cxn ang="0">
                    <a:pos x="86" y="20"/>
                  </a:cxn>
                  <a:cxn ang="0">
                    <a:pos x="91" y="26"/>
                  </a:cxn>
                  <a:cxn ang="0">
                    <a:pos x="97" y="29"/>
                  </a:cxn>
                  <a:cxn ang="0">
                    <a:pos x="100" y="34"/>
                  </a:cxn>
                  <a:cxn ang="0">
                    <a:pos x="97" y="40"/>
                  </a:cxn>
                  <a:cxn ang="0">
                    <a:pos x="108" y="40"/>
                  </a:cxn>
                  <a:cxn ang="0">
                    <a:pos x="102" y="50"/>
                  </a:cxn>
                  <a:cxn ang="0">
                    <a:pos x="105" y="54"/>
                  </a:cxn>
                  <a:cxn ang="0">
                    <a:pos x="102" y="57"/>
                  </a:cxn>
                  <a:cxn ang="0">
                    <a:pos x="99" y="62"/>
                  </a:cxn>
                  <a:cxn ang="0">
                    <a:pos x="102" y="73"/>
                  </a:cxn>
                </a:cxnLst>
                <a:rect l="0" t="0" r="r" b="b"/>
                <a:pathLst>
                  <a:path w="111" h="118">
                    <a:moveTo>
                      <a:pt x="102" y="73"/>
                    </a:moveTo>
                    <a:cubicBezTo>
                      <a:pt x="103" y="79"/>
                      <a:pt x="92" y="84"/>
                      <a:pt x="88" y="84"/>
                    </a:cubicBezTo>
                    <a:cubicBezTo>
                      <a:pt x="83" y="82"/>
                      <a:pt x="90" y="92"/>
                      <a:pt x="82" y="87"/>
                    </a:cubicBezTo>
                    <a:cubicBezTo>
                      <a:pt x="76" y="84"/>
                      <a:pt x="68" y="81"/>
                      <a:pt x="71" y="85"/>
                    </a:cubicBezTo>
                    <a:cubicBezTo>
                      <a:pt x="74" y="90"/>
                      <a:pt x="74" y="101"/>
                      <a:pt x="77" y="99"/>
                    </a:cubicBezTo>
                    <a:cubicBezTo>
                      <a:pt x="80" y="98"/>
                      <a:pt x="82" y="101"/>
                      <a:pt x="77" y="104"/>
                    </a:cubicBezTo>
                    <a:cubicBezTo>
                      <a:pt x="73" y="106"/>
                      <a:pt x="77" y="110"/>
                      <a:pt x="71" y="110"/>
                    </a:cubicBezTo>
                    <a:cubicBezTo>
                      <a:pt x="65" y="112"/>
                      <a:pt x="67" y="118"/>
                      <a:pt x="62" y="117"/>
                    </a:cubicBezTo>
                    <a:cubicBezTo>
                      <a:pt x="59" y="115"/>
                      <a:pt x="56" y="118"/>
                      <a:pt x="53" y="112"/>
                    </a:cubicBezTo>
                    <a:cubicBezTo>
                      <a:pt x="50" y="103"/>
                      <a:pt x="51" y="101"/>
                      <a:pt x="48" y="99"/>
                    </a:cubicBezTo>
                    <a:cubicBezTo>
                      <a:pt x="47" y="98"/>
                      <a:pt x="47" y="96"/>
                      <a:pt x="45" y="96"/>
                    </a:cubicBezTo>
                    <a:cubicBezTo>
                      <a:pt x="44" y="98"/>
                      <a:pt x="44" y="96"/>
                      <a:pt x="48" y="92"/>
                    </a:cubicBezTo>
                    <a:cubicBezTo>
                      <a:pt x="50" y="90"/>
                      <a:pt x="47" y="89"/>
                      <a:pt x="45" y="82"/>
                    </a:cubicBezTo>
                    <a:cubicBezTo>
                      <a:pt x="42" y="73"/>
                      <a:pt x="50" y="64"/>
                      <a:pt x="48" y="64"/>
                    </a:cubicBezTo>
                    <a:cubicBezTo>
                      <a:pt x="41" y="62"/>
                      <a:pt x="41" y="65"/>
                      <a:pt x="33" y="64"/>
                    </a:cubicBezTo>
                    <a:cubicBezTo>
                      <a:pt x="30" y="64"/>
                      <a:pt x="29" y="54"/>
                      <a:pt x="26" y="56"/>
                    </a:cubicBezTo>
                    <a:cubicBezTo>
                      <a:pt x="24" y="57"/>
                      <a:pt x="23" y="54"/>
                      <a:pt x="15" y="56"/>
                    </a:cubicBezTo>
                    <a:cubicBezTo>
                      <a:pt x="9" y="56"/>
                      <a:pt x="14" y="53"/>
                      <a:pt x="9" y="51"/>
                    </a:cubicBezTo>
                    <a:cubicBezTo>
                      <a:pt x="6" y="51"/>
                      <a:pt x="12" y="43"/>
                      <a:pt x="9" y="42"/>
                    </a:cubicBezTo>
                    <a:cubicBezTo>
                      <a:pt x="4" y="39"/>
                      <a:pt x="7" y="32"/>
                      <a:pt x="3" y="34"/>
                    </a:cubicBezTo>
                    <a:cubicBezTo>
                      <a:pt x="0" y="34"/>
                      <a:pt x="1" y="34"/>
                      <a:pt x="3" y="31"/>
                    </a:cubicBezTo>
                    <a:cubicBezTo>
                      <a:pt x="6" y="29"/>
                      <a:pt x="4" y="17"/>
                      <a:pt x="9" y="15"/>
                    </a:cubicBezTo>
                    <a:cubicBezTo>
                      <a:pt x="14" y="12"/>
                      <a:pt x="7" y="9"/>
                      <a:pt x="18" y="7"/>
                    </a:cubicBezTo>
                    <a:cubicBezTo>
                      <a:pt x="15" y="9"/>
                      <a:pt x="10" y="11"/>
                      <a:pt x="14" y="14"/>
                    </a:cubicBezTo>
                    <a:cubicBezTo>
                      <a:pt x="14" y="14"/>
                      <a:pt x="15" y="15"/>
                      <a:pt x="15" y="17"/>
                    </a:cubicBezTo>
                    <a:cubicBezTo>
                      <a:pt x="15" y="21"/>
                      <a:pt x="17" y="15"/>
                      <a:pt x="23" y="14"/>
                    </a:cubicBezTo>
                    <a:cubicBezTo>
                      <a:pt x="30" y="12"/>
                      <a:pt x="27" y="11"/>
                      <a:pt x="26" y="9"/>
                    </a:cubicBezTo>
                    <a:cubicBezTo>
                      <a:pt x="26" y="6"/>
                      <a:pt x="29" y="0"/>
                      <a:pt x="30" y="6"/>
                    </a:cubicBezTo>
                    <a:cubicBezTo>
                      <a:pt x="33" y="14"/>
                      <a:pt x="41" y="9"/>
                      <a:pt x="41" y="18"/>
                    </a:cubicBezTo>
                    <a:cubicBezTo>
                      <a:pt x="41" y="26"/>
                      <a:pt x="56" y="15"/>
                      <a:pt x="59" y="21"/>
                    </a:cubicBezTo>
                    <a:cubicBezTo>
                      <a:pt x="64" y="26"/>
                      <a:pt x="68" y="25"/>
                      <a:pt x="71" y="23"/>
                    </a:cubicBezTo>
                    <a:cubicBezTo>
                      <a:pt x="74" y="21"/>
                      <a:pt x="70" y="18"/>
                      <a:pt x="77" y="18"/>
                    </a:cubicBezTo>
                    <a:cubicBezTo>
                      <a:pt x="85" y="18"/>
                      <a:pt x="82" y="17"/>
                      <a:pt x="88" y="18"/>
                    </a:cubicBezTo>
                    <a:cubicBezTo>
                      <a:pt x="94" y="18"/>
                      <a:pt x="92" y="20"/>
                      <a:pt x="86" y="20"/>
                    </a:cubicBezTo>
                    <a:cubicBezTo>
                      <a:pt x="80" y="21"/>
                      <a:pt x="90" y="25"/>
                      <a:pt x="91" y="26"/>
                    </a:cubicBezTo>
                    <a:cubicBezTo>
                      <a:pt x="92" y="29"/>
                      <a:pt x="96" y="26"/>
                      <a:pt x="97" y="29"/>
                    </a:cubicBezTo>
                    <a:cubicBezTo>
                      <a:pt x="99" y="32"/>
                      <a:pt x="103" y="31"/>
                      <a:pt x="100" y="34"/>
                    </a:cubicBezTo>
                    <a:cubicBezTo>
                      <a:pt x="97" y="36"/>
                      <a:pt x="99" y="37"/>
                      <a:pt x="97" y="40"/>
                    </a:cubicBezTo>
                    <a:cubicBezTo>
                      <a:pt x="94" y="43"/>
                      <a:pt x="103" y="37"/>
                      <a:pt x="108" y="40"/>
                    </a:cubicBezTo>
                    <a:cubicBezTo>
                      <a:pt x="111" y="45"/>
                      <a:pt x="103" y="46"/>
                      <a:pt x="102" y="50"/>
                    </a:cubicBezTo>
                    <a:cubicBezTo>
                      <a:pt x="100" y="51"/>
                      <a:pt x="103" y="51"/>
                      <a:pt x="105" y="54"/>
                    </a:cubicBezTo>
                    <a:cubicBezTo>
                      <a:pt x="105" y="56"/>
                      <a:pt x="105" y="56"/>
                      <a:pt x="102" y="57"/>
                    </a:cubicBezTo>
                    <a:cubicBezTo>
                      <a:pt x="97" y="59"/>
                      <a:pt x="97" y="57"/>
                      <a:pt x="99" y="62"/>
                    </a:cubicBezTo>
                    <a:cubicBezTo>
                      <a:pt x="100" y="67"/>
                      <a:pt x="91" y="64"/>
                      <a:pt x="102" y="7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0" name="Freeform 22"/>
              <p:cNvSpPr>
                <a:spLocks/>
              </p:cNvSpPr>
              <p:nvPr/>
            </p:nvSpPr>
            <p:spPr bwMode="auto">
              <a:xfrm>
                <a:off x="1746" y="2910"/>
                <a:ext cx="85" cy="144"/>
              </a:xfrm>
              <a:custGeom>
                <a:avLst/>
                <a:gdLst/>
                <a:ahLst/>
                <a:cxnLst>
                  <a:cxn ang="0">
                    <a:pos x="44" y="66"/>
                  </a:cxn>
                  <a:cxn ang="0">
                    <a:pos x="38" y="64"/>
                  </a:cxn>
                  <a:cxn ang="0">
                    <a:pos x="30" y="69"/>
                  </a:cxn>
                  <a:cxn ang="0">
                    <a:pos x="26" y="72"/>
                  </a:cxn>
                  <a:cxn ang="0">
                    <a:pos x="18" y="64"/>
                  </a:cxn>
                  <a:cxn ang="0">
                    <a:pos x="17" y="56"/>
                  </a:cxn>
                  <a:cxn ang="0">
                    <a:pos x="18" y="47"/>
                  </a:cxn>
                  <a:cxn ang="0">
                    <a:pos x="15" y="38"/>
                  </a:cxn>
                  <a:cxn ang="0">
                    <a:pos x="14" y="33"/>
                  </a:cxn>
                  <a:cxn ang="0">
                    <a:pos x="10" y="33"/>
                  </a:cxn>
                  <a:cxn ang="0">
                    <a:pos x="7" y="22"/>
                  </a:cxn>
                  <a:cxn ang="0">
                    <a:pos x="10" y="17"/>
                  </a:cxn>
                  <a:cxn ang="0">
                    <a:pos x="14" y="14"/>
                  </a:cxn>
                  <a:cxn ang="0">
                    <a:pos x="10" y="10"/>
                  </a:cxn>
                  <a:cxn ang="0">
                    <a:pos x="17" y="0"/>
                  </a:cxn>
                  <a:cxn ang="0">
                    <a:pos x="18" y="2"/>
                  </a:cxn>
                  <a:cxn ang="0">
                    <a:pos x="27" y="13"/>
                  </a:cxn>
                  <a:cxn ang="0">
                    <a:pos x="32" y="17"/>
                  </a:cxn>
                  <a:cxn ang="0">
                    <a:pos x="37" y="22"/>
                  </a:cxn>
                  <a:cxn ang="0">
                    <a:pos x="40" y="27"/>
                  </a:cxn>
                  <a:cxn ang="0">
                    <a:pos x="38" y="33"/>
                  </a:cxn>
                  <a:cxn ang="0">
                    <a:pos x="35" y="36"/>
                  </a:cxn>
                  <a:cxn ang="0">
                    <a:pos x="32" y="38"/>
                  </a:cxn>
                  <a:cxn ang="0">
                    <a:pos x="32" y="42"/>
                  </a:cxn>
                  <a:cxn ang="0">
                    <a:pos x="35" y="50"/>
                  </a:cxn>
                  <a:cxn ang="0">
                    <a:pos x="38" y="52"/>
                  </a:cxn>
                  <a:cxn ang="0">
                    <a:pos x="40" y="58"/>
                  </a:cxn>
                  <a:cxn ang="0">
                    <a:pos x="44" y="66"/>
                  </a:cxn>
                </a:cxnLst>
                <a:rect l="0" t="0" r="r" b="b"/>
                <a:pathLst>
                  <a:path w="44" h="74">
                    <a:moveTo>
                      <a:pt x="44" y="66"/>
                    </a:moveTo>
                    <a:cubicBezTo>
                      <a:pt x="40" y="66"/>
                      <a:pt x="41" y="64"/>
                      <a:pt x="38" y="64"/>
                    </a:cubicBezTo>
                    <a:cubicBezTo>
                      <a:pt x="35" y="66"/>
                      <a:pt x="34" y="71"/>
                      <a:pt x="30" y="69"/>
                    </a:cubicBezTo>
                    <a:cubicBezTo>
                      <a:pt x="27" y="69"/>
                      <a:pt x="29" y="71"/>
                      <a:pt x="26" y="72"/>
                    </a:cubicBezTo>
                    <a:cubicBezTo>
                      <a:pt x="24" y="74"/>
                      <a:pt x="18" y="69"/>
                      <a:pt x="18" y="64"/>
                    </a:cubicBezTo>
                    <a:cubicBezTo>
                      <a:pt x="18" y="60"/>
                      <a:pt x="15" y="63"/>
                      <a:pt x="17" y="56"/>
                    </a:cubicBezTo>
                    <a:cubicBezTo>
                      <a:pt x="18" y="50"/>
                      <a:pt x="18" y="50"/>
                      <a:pt x="18" y="47"/>
                    </a:cubicBezTo>
                    <a:cubicBezTo>
                      <a:pt x="21" y="41"/>
                      <a:pt x="14" y="42"/>
                      <a:pt x="15" y="38"/>
                    </a:cubicBezTo>
                    <a:cubicBezTo>
                      <a:pt x="17" y="35"/>
                      <a:pt x="15" y="31"/>
                      <a:pt x="14" y="33"/>
                    </a:cubicBezTo>
                    <a:cubicBezTo>
                      <a:pt x="12" y="33"/>
                      <a:pt x="10" y="33"/>
                      <a:pt x="10" y="33"/>
                    </a:cubicBezTo>
                    <a:cubicBezTo>
                      <a:pt x="0" y="24"/>
                      <a:pt x="9" y="27"/>
                      <a:pt x="7" y="22"/>
                    </a:cubicBezTo>
                    <a:cubicBezTo>
                      <a:pt x="6" y="17"/>
                      <a:pt x="6" y="19"/>
                      <a:pt x="10" y="17"/>
                    </a:cubicBezTo>
                    <a:cubicBezTo>
                      <a:pt x="14" y="16"/>
                      <a:pt x="14" y="16"/>
                      <a:pt x="14" y="14"/>
                    </a:cubicBezTo>
                    <a:cubicBezTo>
                      <a:pt x="12" y="11"/>
                      <a:pt x="9" y="11"/>
                      <a:pt x="10" y="10"/>
                    </a:cubicBezTo>
                    <a:cubicBezTo>
                      <a:pt x="12" y="6"/>
                      <a:pt x="20" y="5"/>
                      <a:pt x="17" y="0"/>
                    </a:cubicBezTo>
                    <a:cubicBezTo>
                      <a:pt x="17" y="2"/>
                      <a:pt x="18" y="2"/>
                      <a:pt x="18" y="2"/>
                    </a:cubicBezTo>
                    <a:cubicBezTo>
                      <a:pt x="26" y="6"/>
                      <a:pt x="29" y="10"/>
                      <a:pt x="27" y="13"/>
                    </a:cubicBezTo>
                    <a:cubicBezTo>
                      <a:pt x="27" y="17"/>
                      <a:pt x="26" y="16"/>
                      <a:pt x="32" y="17"/>
                    </a:cubicBezTo>
                    <a:cubicBezTo>
                      <a:pt x="37" y="19"/>
                      <a:pt x="34" y="22"/>
                      <a:pt x="37" y="22"/>
                    </a:cubicBezTo>
                    <a:cubicBezTo>
                      <a:pt x="38" y="22"/>
                      <a:pt x="38" y="25"/>
                      <a:pt x="40" y="27"/>
                    </a:cubicBezTo>
                    <a:cubicBezTo>
                      <a:pt x="40" y="30"/>
                      <a:pt x="38" y="31"/>
                      <a:pt x="38" y="33"/>
                    </a:cubicBezTo>
                    <a:cubicBezTo>
                      <a:pt x="38" y="35"/>
                      <a:pt x="38" y="35"/>
                      <a:pt x="35" y="36"/>
                    </a:cubicBezTo>
                    <a:cubicBezTo>
                      <a:pt x="32" y="36"/>
                      <a:pt x="32" y="36"/>
                      <a:pt x="32" y="38"/>
                    </a:cubicBezTo>
                    <a:cubicBezTo>
                      <a:pt x="34" y="39"/>
                      <a:pt x="34" y="39"/>
                      <a:pt x="32" y="42"/>
                    </a:cubicBezTo>
                    <a:cubicBezTo>
                      <a:pt x="30" y="47"/>
                      <a:pt x="34" y="47"/>
                      <a:pt x="35" y="50"/>
                    </a:cubicBezTo>
                    <a:cubicBezTo>
                      <a:pt x="35" y="53"/>
                      <a:pt x="37" y="50"/>
                      <a:pt x="38" y="52"/>
                    </a:cubicBezTo>
                    <a:cubicBezTo>
                      <a:pt x="38" y="53"/>
                      <a:pt x="37" y="55"/>
                      <a:pt x="40" y="58"/>
                    </a:cubicBezTo>
                    <a:cubicBezTo>
                      <a:pt x="41" y="60"/>
                      <a:pt x="41" y="63"/>
                      <a:pt x="44" y="6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1" name="Freeform 23"/>
              <p:cNvSpPr>
                <a:spLocks/>
              </p:cNvSpPr>
              <p:nvPr/>
            </p:nvSpPr>
            <p:spPr bwMode="auto">
              <a:xfrm>
                <a:off x="1806" y="2957"/>
                <a:ext cx="64" cy="85"/>
              </a:xfrm>
              <a:custGeom>
                <a:avLst/>
                <a:gdLst/>
                <a:ahLst/>
                <a:cxnLst>
                  <a:cxn ang="0">
                    <a:pos x="33" y="4"/>
                  </a:cxn>
                  <a:cxn ang="0">
                    <a:pos x="29" y="15"/>
                  </a:cxn>
                  <a:cxn ang="0">
                    <a:pos x="32" y="23"/>
                  </a:cxn>
                  <a:cxn ang="0">
                    <a:pos x="32" y="27"/>
                  </a:cxn>
                  <a:cxn ang="0">
                    <a:pos x="29" y="37"/>
                  </a:cxn>
                  <a:cxn ang="0">
                    <a:pos x="26" y="35"/>
                  </a:cxn>
                  <a:cxn ang="0">
                    <a:pos x="20" y="37"/>
                  </a:cxn>
                  <a:cxn ang="0">
                    <a:pos x="18" y="40"/>
                  </a:cxn>
                  <a:cxn ang="0">
                    <a:pos x="13" y="41"/>
                  </a:cxn>
                  <a:cxn ang="0">
                    <a:pos x="9" y="33"/>
                  </a:cxn>
                  <a:cxn ang="0">
                    <a:pos x="7" y="27"/>
                  </a:cxn>
                  <a:cxn ang="0">
                    <a:pos x="4" y="26"/>
                  </a:cxn>
                  <a:cxn ang="0">
                    <a:pos x="1" y="18"/>
                  </a:cxn>
                  <a:cxn ang="0">
                    <a:pos x="1" y="14"/>
                  </a:cxn>
                  <a:cxn ang="0">
                    <a:pos x="4" y="12"/>
                  </a:cxn>
                  <a:cxn ang="0">
                    <a:pos x="7" y="9"/>
                  </a:cxn>
                  <a:cxn ang="0">
                    <a:pos x="9" y="3"/>
                  </a:cxn>
                  <a:cxn ang="0">
                    <a:pos x="18" y="3"/>
                  </a:cxn>
                  <a:cxn ang="0">
                    <a:pos x="21" y="1"/>
                  </a:cxn>
                  <a:cxn ang="0">
                    <a:pos x="24" y="1"/>
                  </a:cxn>
                  <a:cxn ang="0">
                    <a:pos x="33" y="4"/>
                  </a:cxn>
                </a:cxnLst>
                <a:rect l="0" t="0" r="r" b="b"/>
                <a:pathLst>
                  <a:path w="33" h="44">
                    <a:moveTo>
                      <a:pt x="33" y="4"/>
                    </a:moveTo>
                    <a:cubicBezTo>
                      <a:pt x="30" y="12"/>
                      <a:pt x="29" y="9"/>
                      <a:pt x="29" y="15"/>
                    </a:cubicBezTo>
                    <a:cubicBezTo>
                      <a:pt x="30" y="20"/>
                      <a:pt x="30" y="21"/>
                      <a:pt x="32" y="23"/>
                    </a:cubicBezTo>
                    <a:cubicBezTo>
                      <a:pt x="33" y="24"/>
                      <a:pt x="33" y="26"/>
                      <a:pt x="32" y="27"/>
                    </a:cubicBezTo>
                    <a:cubicBezTo>
                      <a:pt x="30" y="29"/>
                      <a:pt x="33" y="33"/>
                      <a:pt x="29" y="37"/>
                    </a:cubicBezTo>
                    <a:cubicBezTo>
                      <a:pt x="27" y="35"/>
                      <a:pt x="26" y="37"/>
                      <a:pt x="26" y="35"/>
                    </a:cubicBezTo>
                    <a:cubicBezTo>
                      <a:pt x="26" y="32"/>
                      <a:pt x="21" y="38"/>
                      <a:pt x="20" y="37"/>
                    </a:cubicBezTo>
                    <a:cubicBezTo>
                      <a:pt x="16" y="35"/>
                      <a:pt x="16" y="37"/>
                      <a:pt x="18" y="40"/>
                    </a:cubicBezTo>
                    <a:cubicBezTo>
                      <a:pt x="20" y="44"/>
                      <a:pt x="15" y="40"/>
                      <a:pt x="13" y="41"/>
                    </a:cubicBezTo>
                    <a:cubicBezTo>
                      <a:pt x="10" y="38"/>
                      <a:pt x="10" y="35"/>
                      <a:pt x="9" y="33"/>
                    </a:cubicBezTo>
                    <a:cubicBezTo>
                      <a:pt x="6" y="30"/>
                      <a:pt x="7" y="29"/>
                      <a:pt x="7" y="27"/>
                    </a:cubicBezTo>
                    <a:cubicBezTo>
                      <a:pt x="6" y="26"/>
                      <a:pt x="4" y="29"/>
                      <a:pt x="4" y="26"/>
                    </a:cubicBezTo>
                    <a:cubicBezTo>
                      <a:pt x="3" y="23"/>
                      <a:pt x="0" y="23"/>
                      <a:pt x="1" y="18"/>
                    </a:cubicBezTo>
                    <a:cubicBezTo>
                      <a:pt x="3" y="15"/>
                      <a:pt x="3" y="15"/>
                      <a:pt x="1" y="14"/>
                    </a:cubicBezTo>
                    <a:cubicBezTo>
                      <a:pt x="1" y="12"/>
                      <a:pt x="1" y="12"/>
                      <a:pt x="4" y="12"/>
                    </a:cubicBezTo>
                    <a:cubicBezTo>
                      <a:pt x="7" y="10"/>
                      <a:pt x="7" y="10"/>
                      <a:pt x="7" y="9"/>
                    </a:cubicBezTo>
                    <a:cubicBezTo>
                      <a:pt x="7" y="7"/>
                      <a:pt x="9" y="6"/>
                      <a:pt x="9" y="3"/>
                    </a:cubicBezTo>
                    <a:cubicBezTo>
                      <a:pt x="12" y="0"/>
                      <a:pt x="18" y="4"/>
                      <a:pt x="18" y="3"/>
                    </a:cubicBezTo>
                    <a:cubicBezTo>
                      <a:pt x="18" y="1"/>
                      <a:pt x="20" y="1"/>
                      <a:pt x="21" y="1"/>
                    </a:cubicBezTo>
                    <a:cubicBezTo>
                      <a:pt x="23" y="1"/>
                      <a:pt x="24" y="3"/>
                      <a:pt x="24" y="1"/>
                    </a:cubicBezTo>
                    <a:cubicBezTo>
                      <a:pt x="24" y="1"/>
                      <a:pt x="30" y="3"/>
                      <a:pt x="33"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2" name="Freeform 24"/>
              <p:cNvSpPr>
                <a:spLocks/>
              </p:cNvSpPr>
              <p:nvPr/>
            </p:nvSpPr>
            <p:spPr bwMode="auto">
              <a:xfrm>
                <a:off x="1862" y="2965"/>
                <a:ext cx="45" cy="70"/>
              </a:xfrm>
              <a:custGeom>
                <a:avLst/>
                <a:gdLst/>
                <a:ahLst/>
                <a:cxnLst>
                  <a:cxn ang="0">
                    <a:pos x="4" y="0"/>
                  </a:cxn>
                  <a:cxn ang="0">
                    <a:pos x="7" y="0"/>
                  </a:cxn>
                  <a:cxn ang="0">
                    <a:pos x="13" y="5"/>
                  </a:cxn>
                  <a:cxn ang="0">
                    <a:pos x="20" y="9"/>
                  </a:cxn>
                  <a:cxn ang="0">
                    <a:pos x="23" y="14"/>
                  </a:cxn>
                  <a:cxn ang="0">
                    <a:pos x="23" y="17"/>
                  </a:cxn>
                  <a:cxn ang="0">
                    <a:pos x="18" y="23"/>
                  </a:cxn>
                  <a:cxn ang="0">
                    <a:pos x="12" y="34"/>
                  </a:cxn>
                  <a:cxn ang="0">
                    <a:pos x="9" y="33"/>
                  </a:cxn>
                  <a:cxn ang="0">
                    <a:pos x="4" y="34"/>
                  </a:cxn>
                  <a:cxn ang="0">
                    <a:pos x="0" y="33"/>
                  </a:cxn>
                  <a:cxn ang="0">
                    <a:pos x="3" y="23"/>
                  </a:cxn>
                  <a:cxn ang="0">
                    <a:pos x="3" y="19"/>
                  </a:cxn>
                  <a:cxn ang="0">
                    <a:pos x="0" y="11"/>
                  </a:cxn>
                  <a:cxn ang="0">
                    <a:pos x="4" y="0"/>
                  </a:cxn>
                </a:cxnLst>
                <a:rect l="0" t="0" r="r" b="b"/>
                <a:pathLst>
                  <a:path w="23" h="36">
                    <a:moveTo>
                      <a:pt x="4" y="0"/>
                    </a:moveTo>
                    <a:cubicBezTo>
                      <a:pt x="6" y="0"/>
                      <a:pt x="6" y="0"/>
                      <a:pt x="7" y="0"/>
                    </a:cubicBezTo>
                    <a:cubicBezTo>
                      <a:pt x="10" y="2"/>
                      <a:pt x="12" y="2"/>
                      <a:pt x="13" y="5"/>
                    </a:cubicBezTo>
                    <a:cubicBezTo>
                      <a:pt x="15" y="8"/>
                      <a:pt x="18" y="8"/>
                      <a:pt x="20" y="9"/>
                    </a:cubicBezTo>
                    <a:cubicBezTo>
                      <a:pt x="21" y="14"/>
                      <a:pt x="21" y="6"/>
                      <a:pt x="23" y="14"/>
                    </a:cubicBezTo>
                    <a:cubicBezTo>
                      <a:pt x="23" y="14"/>
                      <a:pt x="21" y="16"/>
                      <a:pt x="23" y="17"/>
                    </a:cubicBezTo>
                    <a:cubicBezTo>
                      <a:pt x="21" y="19"/>
                      <a:pt x="21" y="19"/>
                      <a:pt x="18" y="23"/>
                    </a:cubicBezTo>
                    <a:cubicBezTo>
                      <a:pt x="17" y="26"/>
                      <a:pt x="15" y="34"/>
                      <a:pt x="12" y="34"/>
                    </a:cubicBezTo>
                    <a:cubicBezTo>
                      <a:pt x="9" y="34"/>
                      <a:pt x="10" y="31"/>
                      <a:pt x="9" y="33"/>
                    </a:cubicBezTo>
                    <a:cubicBezTo>
                      <a:pt x="6" y="36"/>
                      <a:pt x="6" y="31"/>
                      <a:pt x="4" y="34"/>
                    </a:cubicBezTo>
                    <a:cubicBezTo>
                      <a:pt x="3" y="36"/>
                      <a:pt x="1" y="36"/>
                      <a:pt x="0" y="33"/>
                    </a:cubicBezTo>
                    <a:cubicBezTo>
                      <a:pt x="4" y="30"/>
                      <a:pt x="1" y="25"/>
                      <a:pt x="3" y="23"/>
                    </a:cubicBezTo>
                    <a:cubicBezTo>
                      <a:pt x="4" y="22"/>
                      <a:pt x="4" y="20"/>
                      <a:pt x="3" y="19"/>
                    </a:cubicBezTo>
                    <a:cubicBezTo>
                      <a:pt x="1" y="17"/>
                      <a:pt x="1" y="16"/>
                      <a:pt x="0" y="11"/>
                    </a:cubicBezTo>
                    <a:cubicBezTo>
                      <a:pt x="0" y="5"/>
                      <a:pt x="1" y="8"/>
                      <a:pt x="4"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3" name="Freeform 25"/>
              <p:cNvSpPr>
                <a:spLocks/>
              </p:cNvSpPr>
              <p:nvPr/>
            </p:nvSpPr>
            <p:spPr bwMode="auto">
              <a:xfrm>
                <a:off x="1378" y="2858"/>
                <a:ext cx="52" cy="62"/>
              </a:xfrm>
              <a:custGeom>
                <a:avLst/>
                <a:gdLst/>
                <a:ahLst/>
                <a:cxnLst>
                  <a:cxn ang="0">
                    <a:pos x="27" y="18"/>
                  </a:cxn>
                  <a:cxn ang="0">
                    <a:pos x="26" y="17"/>
                  </a:cxn>
                  <a:cxn ang="0">
                    <a:pos x="24" y="23"/>
                  </a:cxn>
                  <a:cxn ang="0">
                    <a:pos x="26" y="24"/>
                  </a:cxn>
                  <a:cxn ang="0">
                    <a:pos x="24" y="28"/>
                  </a:cxn>
                  <a:cxn ang="0">
                    <a:pos x="24" y="32"/>
                  </a:cxn>
                  <a:cxn ang="0">
                    <a:pos x="23" y="31"/>
                  </a:cxn>
                  <a:cxn ang="0">
                    <a:pos x="23" y="28"/>
                  </a:cxn>
                  <a:cxn ang="0">
                    <a:pos x="21" y="26"/>
                  </a:cxn>
                  <a:cxn ang="0">
                    <a:pos x="21" y="29"/>
                  </a:cxn>
                  <a:cxn ang="0">
                    <a:pos x="20" y="29"/>
                  </a:cxn>
                  <a:cxn ang="0">
                    <a:pos x="18" y="26"/>
                  </a:cxn>
                  <a:cxn ang="0">
                    <a:pos x="20" y="23"/>
                  </a:cxn>
                  <a:cxn ang="0">
                    <a:pos x="15" y="20"/>
                  </a:cxn>
                  <a:cxn ang="0">
                    <a:pos x="11" y="17"/>
                  </a:cxn>
                  <a:cxn ang="0">
                    <a:pos x="11" y="14"/>
                  </a:cxn>
                  <a:cxn ang="0">
                    <a:pos x="6" y="12"/>
                  </a:cxn>
                  <a:cxn ang="0">
                    <a:pos x="6" y="12"/>
                  </a:cxn>
                  <a:cxn ang="0">
                    <a:pos x="9" y="15"/>
                  </a:cxn>
                  <a:cxn ang="0">
                    <a:pos x="6" y="17"/>
                  </a:cxn>
                  <a:cxn ang="0">
                    <a:pos x="3" y="14"/>
                  </a:cxn>
                  <a:cxn ang="0">
                    <a:pos x="1" y="9"/>
                  </a:cxn>
                  <a:cxn ang="0">
                    <a:pos x="3" y="7"/>
                  </a:cxn>
                  <a:cxn ang="0">
                    <a:pos x="1" y="4"/>
                  </a:cxn>
                  <a:cxn ang="0">
                    <a:pos x="3" y="3"/>
                  </a:cxn>
                  <a:cxn ang="0">
                    <a:pos x="6" y="3"/>
                  </a:cxn>
                  <a:cxn ang="0">
                    <a:pos x="12" y="3"/>
                  </a:cxn>
                  <a:cxn ang="0">
                    <a:pos x="14" y="4"/>
                  </a:cxn>
                  <a:cxn ang="0">
                    <a:pos x="18" y="4"/>
                  </a:cxn>
                  <a:cxn ang="0">
                    <a:pos x="21" y="10"/>
                  </a:cxn>
                  <a:cxn ang="0">
                    <a:pos x="27" y="18"/>
                  </a:cxn>
                </a:cxnLst>
                <a:rect l="0" t="0" r="r" b="b"/>
                <a:pathLst>
                  <a:path w="27" h="32">
                    <a:moveTo>
                      <a:pt x="27" y="18"/>
                    </a:moveTo>
                    <a:cubicBezTo>
                      <a:pt x="26" y="18"/>
                      <a:pt x="26" y="17"/>
                      <a:pt x="26" y="17"/>
                    </a:cubicBezTo>
                    <a:cubicBezTo>
                      <a:pt x="24" y="17"/>
                      <a:pt x="24" y="20"/>
                      <a:pt x="24" y="23"/>
                    </a:cubicBezTo>
                    <a:cubicBezTo>
                      <a:pt x="24" y="23"/>
                      <a:pt x="27" y="23"/>
                      <a:pt x="26" y="24"/>
                    </a:cubicBezTo>
                    <a:cubicBezTo>
                      <a:pt x="24" y="26"/>
                      <a:pt x="26" y="26"/>
                      <a:pt x="24" y="28"/>
                    </a:cubicBezTo>
                    <a:cubicBezTo>
                      <a:pt x="24" y="29"/>
                      <a:pt x="23" y="29"/>
                      <a:pt x="24" y="32"/>
                    </a:cubicBezTo>
                    <a:cubicBezTo>
                      <a:pt x="24" y="32"/>
                      <a:pt x="24" y="31"/>
                      <a:pt x="23" y="31"/>
                    </a:cubicBezTo>
                    <a:cubicBezTo>
                      <a:pt x="23" y="29"/>
                      <a:pt x="24" y="28"/>
                      <a:pt x="23" y="28"/>
                    </a:cubicBezTo>
                    <a:cubicBezTo>
                      <a:pt x="21" y="26"/>
                      <a:pt x="23" y="24"/>
                      <a:pt x="21" y="26"/>
                    </a:cubicBezTo>
                    <a:cubicBezTo>
                      <a:pt x="18" y="26"/>
                      <a:pt x="23" y="28"/>
                      <a:pt x="21" y="29"/>
                    </a:cubicBezTo>
                    <a:cubicBezTo>
                      <a:pt x="21" y="31"/>
                      <a:pt x="21" y="29"/>
                      <a:pt x="20" y="29"/>
                    </a:cubicBezTo>
                    <a:cubicBezTo>
                      <a:pt x="20" y="29"/>
                      <a:pt x="17" y="28"/>
                      <a:pt x="18" y="26"/>
                    </a:cubicBezTo>
                    <a:cubicBezTo>
                      <a:pt x="20" y="26"/>
                      <a:pt x="18" y="24"/>
                      <a:pt x="20" y="23"/>
                    </a:cubicBezTo>
                    <a:cubicBezTo>
                      <a:pt x="20" y="23"/>
                      <a:pt x="18" y="21"/>
                      <a:pt x="15" y="20"/>
                    </a:cubicBezTo>
                    <a:cubicBezTo>
                      <a:pt x="12" y="17"/>
                      <a:pt x="12" y="18"/>
                      <a:pt x="11" y="17"/>
                    </a:cubicBezTo>
                    <a:cubicBezTo>
                      <a:pt x="11" y="17"/>
                      <a:pt x="11" y="17"/>
                      <a:pt x="11" y="14"/>
                    </a:cubicBezTo>
                    <a:cubicBezTo>
                      <a:pt x="11" y="12"/>
                      <a:pt x="8" y="12"/>
                      <a:pt x="6" y="12"/>
                    </a:cubicBezTo>
                    <a:cubicBezTo>
                      <a:pt x="6" y="10"/>
                      <a:pt x="6" y="12"/>
                      <a:pt x="6" y="12"/>
                    </a:cubicBezTo>
                    <a:cubicBezTo>
                      <a:pt x="8" y="14"/>
                      <a:pt x="11" y="15"/>
                      <a:pt x="9" y="15"/>
                    </a:cubicBezTo>
                    <a:cubicBezTo>
                      <a:pt x="8" y="17"/>
                      <a:pt x="8" y="18"/>
                      <a:pt x="6" y="17"/>
                    </a:cubicBezTo>
                    <a:cubicBezTo>
                      <a:pt x="6" y="15"/>
                      <a:pt x="3" y="14"/>
                      <a:pt x="3" y="14"/>
                    </a:cubicBezTo>
                    <a:cubicBezTo>
                      <a:pt x="3" y="14"/>
                      <a:pt x="0" y="12"/>
                      <a:pt x="1" y="9"/>
                    </a:cubicBezTo>
                    <a:cubicBezTo>
                      <a:pt x="1" y="6"/>
                      <a:pt x="3" y="9"/>
                      <a:pt x="3" y="7"/>
                    </a:cubicBezTo>
                    <a:cubicBezTo>
                      <a:pt x="3" y="4"/>
                      <a:pt x="3" y="6"/>
                      <a:pt x="1" y="4"/>
                    </a:cubicBezTo>
                    <a:cubicBezTo>
                      <a:pt x="0" y="4"/>
                      <a:pt x="3" y="4"/>
                      <a:pt x="3" y="3"/>
                    </a:cubicBezTo>
                    <a:cubicBezTo>
                      <a:pt x="3" y="1"/>
                      <a:pt x="3" y="0"/>
                      <a:pt x="6" y="3"/>
                    </a:cubicBezTo>
                    <a:cubicBezTo>
                      <a:pt x="11" y="6"/>
                      <a:pt x="9" y="1"/>
                      <a:pt x="12" y="3"/>
                    </a:cubicBezTo>
                    <a:cubicBezTo>
                      <a:pt x="12" y="4"/>
                      <a:pt x="14" y="3"/>
                      <a:pt x="14" y="4"/>
                    </a:cubicBezTo>
                    <a:cubicBezTo>
                      <a:pt x="14" y="6"/>
                      <a:pt x="17" y="7"/>
                      <a:pt x="18" y="4"/>
                    </a:cubicBezTo>
                    <a:cubicBezTo>
                      <a:pt x="20" y="6"/>
                      <a:pt x="20" y="7"/>
                      <a:pt x="21" y="10"/>
                    </a:cubicBezTo>
                    <a:cubicBezTo>
                      <a:pt x="23" y="14"/>
                      <a:pt x="27" y="17"/>
                      <a:pt x="27" y="1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4" name="Freeform 26"/>
              <p:cNvSpPr>
                <a:spLocks/>
              </p:cNvSpPr>
              <p:nvPr/>
            </p:nvSpPr>
            <p:spPr bwMode="auto">
              <a:xfrm>
                <a:off x="1350" y="2786"/>
                <a:ext cx="70" cy="86"/>
              </a:xfrm>
              <a:custGeom>
                <a:avLst/>
                <a:gdLst/>
                <a:ahLst/>
                <a:cxnLst>
                  <a:cxn ang="0">
                    <a:pos x="3" y="21"/>
                  </a:cxn>
                  <a:cxn ang="0">
                    <a:pos x="6" y="19"/>
                  </a:cxn>
                  <a:cxn ang="0">
                    <a:pos x="8" y="16"/>
                  </a:cxn>
                  <a:cxn ang="0">
                    <a:pos x="11" y="13"/>
                  </a:cxn>
                  <a:cxn ang="0">
                    <a:pos x="14" y="10"/>
                  </a:cxn>
                  <a:cxn ang="0">
                    <a:pos x="17" y="11"/>
                  </a:cxn>
                  <a:cxn ang="0">
                    <a:pos x="21" y="3"/>
                  </a:cxn>
                  <a:cxn ang="0">
                    <a:pos x="24" y="3"/>
                  </a:cxn>
                  <a:cxn ang="0">
                    <a:pos x="32" y="2"/>
                  </a:cxn>
                  <a:cxn ang="0">
                    <a:pos x="36" y="0"/>
                  </a:cxn>
                  <a:cxn ang="0">
                    <a:pos x="36" y="5"/>
                  </a:cxn>
                  <a:cxn ang="0">
                    <a:pos x="33" y="13"/>
                  </a:cxn>
                  <a:cxn ang="0">
                    <a:pos x="33" y="17"/>
                  </a:cxn>
                  <a:cxn ang="0">
                    <a:pos x="33" y="25"/>
                  </a:cxn>
                  <a:cxn ang="0">
                    <a:pos x="33" y="27"/>
                  </a:cxn>
                  <a:cxn ang="0">
                    <a:pos x="32" y="28"/>
                  </a:cxn>
                  <a:cxn ang="0">
                    <a:pos x="32" y="32"/>
                  </a:cxn>
                  <a:cxn ang="0">
                    <a:pos x="32" y="35"/>
                  </a:cxn>
                  <a:cxn ang="0">
                    <a:pos x="30" y="38"/>
                  </a:cxn>
                  <a:cxn ang="0">
                    <a:pos x="32" y="41"/>
                  </a:cxn>
                  <a:cxn ang="0">
                    <a:pos x="27" y="41"/>
                  </a:cxn>
                  <a:cxn ang="0">
                    <a:pos x="26" y="39"/>
                  </a:cxn>
                  <a:cxn ang="0">
                    <a:pos x="20" y="39"/>
                  </a:cxn>
                  <a:cxn ang="0">
                    <a:pos x="17" y="39"/>
                  </a:cxn>
                  <a:cxn ang="0">
                    <a:pos x="9" y="32"/>
                  </a:cxn>
                  <a:cxn ang="0">
                    <a:pos x="3" y="24"/>
                  </a:cxn>
                  <a:cxn ang="0">
                    <a:pos x="1" y="21"/>
                  </a:cxn>
                  <a:cxn ang="0">
                    <a:pos x="3" y="21"/>
                  </a:cxn>
                </a:cxnLst>
                <a:rect l="0" t="0" r="r" b="b"/>
                <a:pathLst>
                  <a:path w="36" h="44">
                    <a:moveTo>
                      <a:pt x="3" y="21"/>
                    </a:moveTo>
                    <a:cubicBezTo>
                      <a:pt x="6" y="21"/>
                      <a:pt x="6" y="21"/>
                      <a:pt x="6" y="19"/>
                    </a:cubicBezTo>
                    <a:cubicBezTo>
                      <a:pt x="8" y="16"/>
                      <a:pt x="9" y="19"/>
                      <a:pt x="8" y="16"/>
                    </a:cubicBezTo>
                    <a:cubicBezTo>
                      <a:pt x="8" y="11"/>
                      <a:pt x="8" y="13"/>
                      <a:pt x="11" y="13"/>
                    </a:cubicBezTo>
                    <a:cubicBezTo>
                      <a:pt x="12" y="13"/>
                      <a:pt x="12" y="8"/>
                      <a:pt x="14" y="10"/>
                    </a:cubicBezTo>
                    <a:cubicBezTo>
                      <a:pt x="15" y="13"/>
                      <a:pt x="17" y="13"/>
                      <a:pt x="17" y="11"/>
                    </a:cubicBezTo>
                    <a:cubicBezTo>
                      <a:pt x="15" y="10"/>
                      <a:pt x="21" y="5"/>
                      <a:pt x="21" y="3"/>
                    </a:cubicBezTo>
                    <a:cubicBezTo>
                      <a:pt x="23" y="2"/>
                      <a:pt x="23" y="2"/>
                      <a:pt x="24" y="3"/>
                    </a:cubicBezTo>
                    <a:cubicBezTo>
                      <a:pt x="24" y="3"/>
                      <a:pt x="30" y="3"/>
                      <a:pt x="32" y="2"/>
                    </a:cubicBezTo>
                    <a:cubicBezTo>
                      <a:pt x="33" y="0"/>
                      <a:pt x="35" y="0"/>
                      <a:pt x="36" y="0"/>
                    </a:cubicBezTo>
                    <a:cubicBezTo>
                      <a:pt x="35" y="2"/>
                      <a:pt x="35" y="3"/>
                      <a:pt x="36" y="5"/>
                    </a:cubicBezTo>
                    <a:cubicBezTo>
                      <a:pt x="36" y="8"/>
                      <a:pt x="33" y="10"/>
                      <a:pt x="33" y="13"/>
                    </a:cubicBezTo>
                    <a:cubicBezTo>
                      <a:pt x="33" y="16"/>
                      <a:pt x="32" y="14"/>
                      <a:pt x="33" y="17"/>
                    </a:cubicBezTo>
                    <a:cubicBezTo>
                      <a:pt x="33" y="22"/>
                      <a:pt x="33" y="24"/>
                      <a:pt x="33" y="25"/>
                    </a:cubicBezTo>
                    <a:cubicBezTo>
                      <a:pt x="33" y="27"/>
                      <a:pt x="33" y="27"/>
                      <a:pt x="33" y="27"/>
                    </a:cubicBezTo>
                    <a:cubicBezTo>
                      <a:pt x="32" y="27"/>
                      <a:pt x="33" y="27"/>
                      <a:pt x="32" y="28"/>
                    </a:cubicBezTo>
                    <a:cubicBezTo>
                      <a:pt x="32" y="30"/>
                      <a:pt x="30" y="32"/>
                      <a:pt x="32" y="32"/>
                    </a:cubicBezTo>
                    <a:cubicBezTo>
                      <a:pt x="32" y="32"/>
                      <a:pt x="33" y="35"/>
                      <a:pt x="32" y="35"/>
                    </a:cubicBezTo>
                    <a:cubicBezTo>
                      <a:pt x="32" y="35"/>
                      <a:pt x="30" y="36"/>
                      <a:pt x="30" y="38"/>
                    </a:cubicBezTo>
                    <a:cubicBezTo>
                      <a:pt x="32" y="39"/>
                      <a:pt x="32" y="41"/>
                      <a:pt x="32" y="41"/>
                    </a:cubicBezTo>
                    <a:cubicBezTo>
                      <a:pt x="30" y="44"/>
                      <a:pt x="27" y="43"/>
                      <a:pt x="27" y="41"/>
                    </a:cubicBezTo>
                    <a:cubicBezTo>
                      <a:pt x="27" y="39"/>
                      <a:pt x="26" y="41"/>
                      <a:pt x="26" y="39"/>
                    </a:cubicBezTo>
                    <a:cubicBezTo>
                      <a:pt x="23" y="38"/>
                      <a:pt x="24" y="43"/>
                      <a:pt x="20" y="39"/>
                    </a:cubicBezTo>
                    <a:cubicBezTo>
                      <a:pt x="17" y="36"/>
                      <a:pt x="17" y="38"/>
                      <a:pt x="17" y="39"/>
                    </a:cubicBezTo>
                    <a:cubicBezTo>
                      <a:pt x="12" y="35"/>
                      <a:pt x="11" y="35"/>
                      <a:pt x="9" y="32"/>
                    </a:cubicBezTo>
                    <a:cubicBezTo>
                      <a:pt x="8" y="27"/>
                      <a:pt x="5" y="27"/>
                      <a:pt x="3" y="24"/>
                    </a:cubicBezTo>
                    <a:cubicBezTo>
                      <a:pt x="1" y="22"/>
                      <a:pt x="0" y="22"/>
                      <a:pt x="1" y="21"/>
                    </a:cubicBezTo>
                    <a:cubicBezTo>
                      <a:pt x="1" y="19"/>
                      <a:pt x="3" y="22"/>
                      <a:pt x="3" y="2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5" name="Freeform 27"/>
              <p:cNvSpPr>
                <a:spLocks/>
              </p:cNvSpPr>
              <p:nvPr/>
            </p:nvSpPr>
            <p:spPr bwMode="auto">
              <a:xfrm>
                <a:off x="1323" y="2767"/>
                <a:ext cx="97" cy="60"/>
              </a:xfrm>
              <a:custGeom>
                <a:avLst/>
                <a:gdLst/>
                <a:ahLst/>
                <a:cxnLst>
                  <a:cxn ang="0">
                    <a:pos x="9" y="3"/>
                  </a:cxn>
                  <a:cxn ang="0">
                    <a:pos x="3" y="9"/>
                  </a:cxn>
                  <a:cxn ang="0">
                    <a:pos x="0" y="17"/>
                  </a:cxn>
                  <a:cxn ang="0">
                    <a:pos x="9" y="21"/>
                  </a:cxn>
                  <a:cxn ang="0">
                    <a:pos x="14" y="23"/>
                  </a:cxn>
                  <a:cxn ang="0">
                    <a:pos x="14" y="26"/>
                  </a:cxn>
                  <a:cxn ang="0">
                    <a:pos x="15" y="28"/>
                  </a:cxn>
                  <a:cxn ang="0">
                    <a:pos x="17" y="31"/>
                  </a:cxn>
                  <a:cxn ang="0">
                    <a:pos x="20" y="29"/>
                  </a:cxn>
                  <a:cxn ang="0">
                    <a:pos x="21" y="26"/>
                  </a:cxn>
                  <a:cxn ang="0">
                    <a:pos x="24" y="23"/>
                  </a:cxn>
                  <a:cxn ang="0">
                    <a:pos x="28" y="20"/>
                  </a:cxn>
                  <a:cxn ang="0">
                    <a:pos x="31" y="21"/>
                  </a:cxn>
                  <a:cxn ang="0">
                    <a:pos x="35" y="14"/>
                  </a:cxn>
                  <a:cxn ang="0">
                    <a:pos x="38" y="14"/>
                  </a:cxn>
                  <a:cxn ang="0">
                    <a:pos x="46" y="12"/>
                  </a:cxn>
                  <a:cxn ang="0">
                    <a:pos x="50" y="10"/>
                  </a:cxn>
                  <a:cxn ang="0">
                    <a:pos x="47" y="7"/>
                  </a:cxn>
                  <a:cxn ang="0">
                    <a:pos x="43" y="3"/>
                  </a:cxn>
                  <a:cxn ang="0">
                    <a:pos x="35" y="1"/>
                  </a:cxn>
                  <a:cxn ang="0">
                    <a:pos x="31" y="1"/>
                  </a:cxn>
                  <a:cxn ang="0">
                    <a:pos x="28" y="1"/>
                  </a:cxn>
                  <a:cxn ang="0">
                    <a:pos x="24" y="3"/>
                  </a:cxn>
                  <a:cxn ang="0">
                    <a:pos x="17" y="3"/>
                  </a:cxn>
                  <a:cxn ang="0">
                    <a:pos x="14" y="1"/>
                  </a:cxn>
                  <a:cxn ang="0">
                    <a:pos x="9" y="3"/>
                  </a:cxn>
                </a:cxnLst>
                <a:rect l="0" t="0" r="r" b="b"/>
                <a:pathLst>
                  <a:path w="50" h="31">
                    <a:moveTo>
                      <a:pt x="9" y="3"/>
                    </a:moveTo>
                    <a:cubicBezTo>
                      <a:pt x="8" y="4"/>
                      <a:pt x="5" y="9"/>
                      <a:pt x="3" y="9"/>
                    </a:cubicBezTo>
                    <a:cubicBezTo>
                      <a:pt x="1" y="10"/>
                      <a:pt x="5" y="15"/>
                      <a:pt x="0" y="17"/>
                    </a:cubicBezTo>
                    <a:cubicBezTo>
                      <a:pt x="6" y="18"/>
                      <a:pt x="8" y="23"/>
                      <a:pt x="9" y="21"/>
                    </a:cubicBezTo>
                    <a:cubicBezTo>
                      <a:pt x="9" y="21"/>
                      <a:pt x="14" y="20"/>
                      <a:pt x="14" y="23"/>
                    </a:cubicBezTo>
                    <a:cubicBezTo>
                      <a:pt x="14" y="24"/>
                      <a:pt x="14" y="26"/>
                      <a:pt x="14" y="26"/>
                    </a:cubicBezTo>
                    <a:cubicBezTo>
                      <a:pt x="15" y="28"/>
                      <a:pt x="14" y="24"/>
                      <a:pt x="15" y="28"/>
                    </a:cubicBezTo>
                    <a:cubicBezTo>
                      <a:pt x="17" y="31"/>
                      <a:pt x="18" y="29"/>
                      <a:pt x="17" y="31"/>
                    </a:cubicBezTo>
                    <a:cubicBezTo>
                      <a:pt x="20" y="31"/>
                      <a:pt x="20" y="31"/>
                      <a:pt x="20" y="29"/>
                    </a:cubicBezTo>
                    <a:cubicBezTo>
                      <a:pt x="21" y="26"/>
                      <a:pt x="23" y="29"/>
                      <a:pt x="21" y="26"/>
                    </a:cubicBezTo>
                    <a:cubicBezTo>
                      <a:pt x="21" y="21"/>
                      <a:pt x="21" y="23"/>
                      <a:pt x="24" y="23"/>
                    </a:cubicBezTo>
                    <a:cubicBezTo>
                      <a:pt x="26" y="23"/>
                      <a:pt x="26" y="18"/>
                      <a:pt x="28" y="20"/>
                    </a:cubicBezTo>
                    <a:cubicBezTo>
                      <a:pt x="29" y="23"/>
                      <a:pt x="31" y="23"/>
                      <a:pt x="31" y="21"/>
                    </a:cubicBezTo>
                    <a:cubicBezTo>
                      <a:pt x="29" y="20"/>
                      <a:pt x="35" y="15"/>
                      <a:pt x="35" y="14"/>
                    </a:cubicBezTo>
                    <a:cubicBezTo>
                      <a:pt x="37" y="12"/>
                      <a:pt x="37" y="12"/>
                      <a:pt x="38" y="14"/>
                    </a:cubicBezTo>
                    <a:cubicBezTo>
                      <a:pt x="38" y="14"/>
                      <a:pt x="44" y="14"/>
                      <a:pt x="46" y="12"/>
                    </a:cubicBezTo>
                    <a:cubicBezTo>
                      <a:pt x="47" y="10"/>
                      <a:pt x="49" y="10"/>
                      <a:pt x="50" y="10"/>
                    </a:cubicBezTo>
                    <a:cubicBezTo>
                      <a:pt x="50" y="10"/>
                      <a:pt x="49" y="9"/>
                      <a:pt x="47" y="7"/>
                    </a:cubicBezTo>
                    <a:cubicBezTo>
                      <a:pt x="44" y="6"/>
                      <a:pt x="44" y="6"/>
                      <a:pt x="43" y="3"/>
                    </a:cubicBezTo>
                    <a:cubicBezTo>
                      <a:pt x="41" y="1"/>
                      <a:pt x="37" y="0"/>
                      <a:pt x="35" y="1"/>
                    </a:cubicBezTo>
                    <a:cubicBezTo>
                      <a:pt x="34" y="1"/>
                      <a:pt x="32" y="1"/>
                      <a:pt x="31" y="1"/>
                    </a:cubicBezTo>
                    <a:cubicBezTo>
                      <a:pt x="29" y="0"/>
                      <a:pt x="28" y="0"/>
                      <a:pt x="28" y="1"/>
                    </a:cubicBezTo>
                    <a:cubicBezTo>
                      <a:pt x="29" y="1"/>
                      <a:pt x="26" y="3"/>
                      <a:pt x="24" y="3"/>
                    </a:cubicBezTo>
                    <a:cubicBezTo>
                      <a:pt x="21" y="3"/>
                      <a:pt x="18" y="1"/>
                      <a:pt x="17" y="3"/>
                    </a:cubicBezTo>
                    <a:cubicBezTo>
                      <a:pt x="15" y="3"/>
                      <a:pt x="15" y="1"/>
                      <a:pt x="14" y="1"/>
                    </a:cubicBezTo>
                    <a:cubicBezTo>
                      <a:pt x="12" y="1"/>
                      <a:pt x="12" y="4"/>
                      <a:pt x="9"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6" name="Freeform 28"/>
              <p:cNvSpPr>
                <a:spLocks/>
              </p:cNvSpPr>
              <p:nvPr/>
            </p:nvSpPr>
            <p:spPr bwMode="auto">
              <a:xfrm>
                <a:off x="1314" y="2800"/>
                <a:ext cx="38" cy="23"/>
              </a:xfrm>
              <a:custGeom>
                <a:avLst/>
                <a:gdLst/>
                <a:ahLst/>
                <a:cxnLst>
                  <a:cxn ang="0">
                    <a:pos x="5" y="0"/>
                  </a:cxn>
                  <a:cxn ang="0">
                    <a:pos x="14" y="4"/>
                  </a:cxn>
                  <a:cxn ang="0">
                    <a:pos x="19" y="6"/>
                  </a:cxn>
                  <a:cxn ang="0">
                    <a:pos x="19" y="9"/>
                  </a:cxn>
                  <a:cxn ang="0">
                    <a:pos x="19" y="11"/>
                  </a:cxn>
                  <a:cxn ang="0">
                    <a:pos x="14" y="12"/>
                  </a:cxn>
                  <a:cxn ang="0">
                    <a:pos x="13" y="12"/>
                  </a:cxn>
                  <a:cxn ang="0">
                    <a:pos x="4" y="9"/>
                  </a:cxn>
                  <a:cxn ang="0">
                    <a:pos x="0" y="6"/>
                  </a:cxn>
                  <a:cxn ang="0">
                    <a:pos x="5" y="0"/>
                  </a:cxn>
                  <a:cxn ang="0">
                    <a:pos x="5" y="0"/>
                  </a:cxn>
                </a:cxnLst>
                <a:rect l="0" t="0" r="r" b="b"/>
                <a:pathLst>
                  <a:path w="20" h="12">
                    <a:moveTo>
                      <a:pt x="5" y="0"/>
                    </a:moveTo>
                    <a:cubicBezTo>
                      <a:pt x="11" y="1"/>
                      <a:pt x="13" y="6"/>
                      <a:pt x="14" y="4"/>
                    </a:cubicBezTo>
                    <a:cubicBezTo>
                      <a:pt x="14" y="4"/>
                      <a:pt x="19" y="3"/>
                      <a:pt x="19" y="6"/>
                    </a:cubicBezTo>
                    <a:cubicBezTo>
                      <a:pt x="19" y="7"/>
                      <a:pt x="19" y="9"/>
                      <a:pt x="19" y="9"/>
                    </a:cubicBezTo>
                    <a:cubicBezTo>
                      <a:pt x="17" y="9"/>
                      <a:pt x="17" y="11"/>
                      <a:pt x="19" y="11"/>
                    </a:cubicBezTo>
                    <a:cubicBezTo>
                      <a:pt x="20" y="11"/>
                      <a:pt x="16" y="12"/>
                      <a:pt x="14" y="12"/>
                    </a:cubicBezTo>
                    <a:cubicBezTo>
                      <a:pt x="11" y="9"/>
                      <a:pt x="14" y="12"/>
                      <a:pt x="13" y="12"/>
                    </a:cubicBezTo>
                    <a:cubicBezTo>
                      <a:pt x="11" y="12"/>
                      <a:pt x="7" y="9"/>
                      <a:pt x="4" y="9"/>
                    </a:cubicBezTo>
                    <a:cubicBezTo>
                      <a:pt x="0" y="9"/>
                      <a:pt x="2" y="7"/>
                      <a:pt x="0" y="6"/>
                    </a:cubicBezTo>
                    <a:cubicBezTo>
                      <a:pt x="0" y="3"/>
                      <a:pt x="5" y="3"/>
                      <a:pt x="5" y="0"/>
                    </a:cubicBezTo>
                    <a:cubicBezTo>
                      <a:pt x="4" y="0"/>
                      <a:pt x="5" y="0"/>
                      <a:pt x="5"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7" name="Freeform 29"/>
              <p:cNvSpPr>
                <a:spLocks/>
              </p:cNvSpPr>
              <p:nvPr/>
            </p:nvSpPr>
            <p:spPr bwMode="auto">
              <a:xfrm>
                <a:off x="1282" y="2734"/>
                <a:ext cx="59" cy="78"/>
              </a:xfrm>
              <a:custGeom>
                <a:avLst/>
                <a:gdLst/>
                <a:ahLst/>
                <a:cxnLst>
                  <a:cxn ang="0">
                    <a:pos x="24" y="0"/>
                  </a:cxn>
                  <a:cxn ang="0">
                    <a:pos x="24" y="18"/>
                  </a:cxn>
                  <a:cxn ang="0">
                    <a:pos x="26" y="18"/>
                  </a:cxn>
                  <a:cxn ang="0">
                    <a:pos x="29" y="20"/>
                  </a:cxn>
                  <a:cxn ang="0">
                    <a:pos x="29" y="18"/>
                  </a:cxn>
                  <a:cxn ang="0">
                    <a:pos x="30" y="20"/>
                  </a:cxn>
                  <a:cxn ang="0">
                    <a:pos x="24" y="26"/>
                  </a:cxn>
                  <a:cxn ang="0">
                    <a:pos x="21" y="34"/>
                  </a:cxn>
                  <a:cxn ang="0">
                    <a:pos x="21" y="34"/>
                  </a:cxn>
                  <a:cxn ang="0">
                    <a:pos x="17" y="40"/>
                  </a:cxn>
                  <a:cxn ang="0">
                    <a:pos x="9" y="39"/>
                  </a:cxn>
                  <a:cxn ang="0">
                    <a:pos x="0" y="32"/>
                  </a:cxn>
                  <a:cxn ang="0">
                    <a:pos x="0" y="29"/>
                  </a:cxn>
                  <a:cxn ang="0">
                    <a:pos x="2" y="26"/>
                  </a:cxn>
                  <a:cxn ang="0">
                    <a:pos x="0" y="25"/>
                  </a:cxn>
                  <a:cxn ang="0">
                    <a:pos x="3" y="17"/>
                  </a:cxn>
                  <a:cxn ang="0">
                    <a:pos x="14" y="17"/>
                  </a:cxn>
                  <a:cxn ang="0">
                    <a:pos x="12" y="12"/>
                  </a:cxn>
                  <a:cxn ang="0">
                    <a:pos x="8" y="7"/>
                  </a:cxn>
                  <a:cxn ang="0">
                    <a:pos x="6" y="6"/>
                  </a:cxn>
                  <a:cxn ang="0">
                    <a:pos x="9" y="6"/>
                  </a:cxn>
                  <a:cxn ang="0">
                    <a:pos x="9" y="0"/>
                  </a:cxn>
                  <a:cxn ang="0">
                    <a:pos x="24" y="0"/>
                  </a:cxn>
                </a:cxnLst>
                <a:rect l="0" t="0" r="r" b="b"/>
                <a:pathLst>
                  <a:path w="30" h="40">
                    <a:moveTo>
                      <a:pt x="24" y="0"/>
                    </a:moveTo>
                    <a:cubicBezTo>
                      <a:pt x="24" y="18"/>
                      <a:pt x="24" y="18"/>
                      <a:pt x="24" y="18"/>
                    </a:cubicBezTo>
                    <a:cubicBezTo>
                      <a:pt x="26" y="18"/>
                      <a:pt x="26" y="18"/>
                      <a:pt x="26" y="18"/>
                    </a:cubicBezTo>
                    <a:cubicBezTo>
                      <a:pt x="27" y="20"/>
                      <a:pt x="27" y="21"/>
                      <a:pt x="29" y="20"/>
                    </a:cubicBezTo>
                    <a:cubicBezTo>
                      <a:pt x="29" y="20"/>
                      <a:pt x="29" y="20"/>
                      <a:pt x="29" y="18"/>
                    </a:cubicBezTo>
                    <a:cubicBezTo>
                      <a:pt x="27" y="18"/>
                      <a:pt x="29" y="17"/>
                      <a:pt x="30" y="20"/>
                    </a:cubicBezTo>
                    <a:cubicBezTo>
                      <a:pt x="29" y="21"/>
                      <a:pt x="26" y="26"/>
                      <a:pt x="24" y="26"/>
                    </a:cubicBezTo>
                    <a:cubicBezTo>
                      <a:pt x="23" y="28"/>
                      <a:pt x="26" y="32"/>
                      <a:pt x="21" y="34"/>
                    </a:cubicBezTo>
                    <a:cubicBezTo>
                      <a:pt x="21" y="34"/>
                      <a:pt x="20" y="34"/>
                      <a:pt x="21" y="34"/>
                    </a:cubicBezTo>
                    <a:cubicBezTo>
                      <a:pt x="21" y="37"/>
                      <a:pt x="17" y="37"/>
                      <a:pt x="17" y="40"/>
                    </a:cubicBezTo>
                    <a:cubicBezTo>
                      <a:pt x="14" y="39"/>
                      <a:pt x="12" y="37"/>
                      <a:pt x="9" y="39"/>
                    </a:cubicBezTo>
                    <a:cubicBezTo>
                      <a:pt x="6" y="39"/>
                      <a:pt x="6" y="39"/>
                      <a:pt x="0" y="32"/>
                    </a:cubicBezTo>
                    <a:cubicBezTo>
                      <a:pt x="0" y="32"/>
                      <a:pt x="0" y="31"/>
                      <a:pt x="0" y="29"/>
                    </a:cubicBezTo>
                    <a:cubicBezTo>
                      <a:pt x="0" y="28"/>
                      <a:pt x="2" y="26"/>
                      <a:pt x="2" y="26"/>
                    </a:cubicBezTo>
                    <a:cubicBezTo>
                      <a:pt x="0" y="25"/>
                      <a:pt x="0" y="25"/>
                      <a:pt x="0" y="25"/>
                    </a:cubicBezTo>
                    <a:cubicBezTo>
                      <a:pt x="3" y="17"/>
                      <a:pt x="3" y="17"/>
                      <a:pt x="3" y="17"/>
                    </a:cubicBezTo>
                    <a:cubicBezTo>
                      <a:pt x="14" y="17"/>
                      <a:pt x="14" y="17"/>
                      <a:pt x="14" y="17"/>
                    </a:cubicBezTo>
                    <a:cubicBezTo>
                      <a:pt x="15" y="11"/>
                      <a:pt x="12" y="15"/>
                      <a:pt x="12" y="12"/>
                    </a:cubicBezTo>
                    <a:cubicBezTo>
                      <a:pt x="11" y="9"/>
                      <a:pt x="9" y="9"/>
                      <a:pt x="8" y="7"/>
                    </a:cubicBezTo>
                    <a:cubicBezTo>
                      <a:pt x="8" y="6"/>
                      <a:pt x="6" y="6"/>
                      <a:pt x="6" y="6"/>
                    </a:cubicBezTo>
                    <a:cubicBezTo>
                      <a:pt x="9" y="6"/>
                      <a:pt x="9" y="6"/>
                      <a:pt x="9" y="6"/>
                    </a:cubicBezTo>
                    <a:cubicBezTo>
                      <a:pt x="9" y="0"/>
                      <a:pt x="9" y="0"/>
                      <a:pt x="9" y="0"/>
                    </a:cubicBezTo>
                    <a:cubicBezTo>
                      <a:pt x="24" y="0"/>
                      <a:pt x="24" y="0"/>
                      <a:pt x="24" y="0"/>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8" name="Freeform 30"/>
              <p:cNvSpPr>
                <a:spLocks/>
              </p:cNvSpPr>
              <p:nvPr/>
            </p:nvSpPr>
            <p:spPr bwMode="auto">
              <a:xfrm>
                <a:off x="1451" y="3046"/>
                <a:ext cx="91" cy="124"/>
              </a:xfrm>
              <a:custGeom>
                <a:avLst/>
                <a:gdLst/>
                <a:ahLst/>
                <a:cxnLst>
                  <a:cxn ang="0">
                    <a:pos x="18" y="0"/>
                  </a:cxn>
                  <a:cxn ang="0">
                    <a:pos x="27" y="6"/>
                  </a:cxn>
                  <a:cxn ang="0">
                    <a:pos x="30" y="10"/>
                  </a:cxn>
                  <a:cxn ang="0">
                    <a:pos x="38" y="11"/>
                  </a:cxn>
                  <a:cxn ang="0">
                    <a:pos x="41" y="11"/>
                  </a:cxn>
                  <a:cxn ang="0">
                    <a:pos x="47" y="14"/>
                  </a:cxn>
                  <a:cxn ang="0">
                    <a:pos x="44" y="31"/>
                  </a:cxn>
                  <a:cxn ang="0">
                    <a:pos x="23" y="48"/>
                  </a:cxn>
                  <a:cxn ang="0">
                    <a:pos x="18" y="61"/>
                  </a:cxn>
                  <a:cxn ang="0">
                    <a:pos x="12" y="58"/>
                  </a:cxn>
                  <a:cxn ang="0">
                    <a:pos x="6" y="56"/>
                  </a:cxn>
                  <a:cxn ang="0">
                    <a:pos x="7" y="47"/>
                  </a:cxn>
                  <a:cxn ang="0">
                    <a:pos x="11" y="39"/>
                  </a:cxn>
                  <a:cxn ang="0">
                    <a:pos x="4" y="39"/>
                  </a:cxn>
                  <a:cxn ang="0">
                    <a:pos x="3" y="27"/>
                  </a:cxn>
                  <a:cxn ang="0">
                    <a:pos x="6" y="19"/>
                  </a:cxn>
                  <a:cxn ang="0">
                    <a:pos x="9" y="8"/>
                  </a:cxn>
                  <a:cxn ang="0">
                    <a:pos x="18" y="0"/>
                  </a:cxn>
                </a:cxnLst>
                <a:rect l="0" t="0" r="r" b="b"/>
                <a:pathLst>
                  <a:path w="47" h="64">
                    <a:moveTo>
                      <a:pt x="18" y="0"/>
                    </a:moveTo>
                    <a:cubicBezTo>
                      <a:pt x="24" y="5"/>
                      <a:pt x="26" y="6"/>
                      <a:pt x="27" y="6"/>
                    </a:cubicBezTo>
                    <a:cubicBezTo>
                      <a:pt x="27" y="6"/>
                      <a:pt x="30" y="8"/>
                      <a:pt x="30" y="10"/>
                    </a:cubicBezTo>
                    <a:cubicBezTo>
                      <a:pt x="30" y="11"/>
                      <a:pt x="38" y="13"/>
                      <a:pt x="38" y="11"/>
                    </a:cubicBezTo>
                    <a:cubicBezTo>
                      <a:pt x="38" y="10"/>
                      <a:pt x="39" y="8"/>
                      <a:pt x="41" y="11"/>
                    </a:cubicBezTo>
                    <a:cubicBezTo>
                      <a:pt x="42" y="14"/>
                      <a:pt x="44" y="14"/>
                      <a:pt x="47" y="14"/>
                    </a:cubicBezTo>
                    <a:cubicBezTo>
                      <a:pt x="47" y="22"/>
                      <a:pt x="47" y="23"/>
                      <a:pt x="44" y="31"/>
                    </a:cubicBezTo>
                    <a:cubicBezTo>
                      <a:pt x="39" y="37"/>
                      <a:pt x="27" y="41"/>
                      <a:pt x="23" y="48"/>
                    </a:cubicBezTo>
                    <a:cubicBezTo>
                      <a:pt x="18" y="58"/>
                      <a:pt x="21" y="58"/>
                      <a:pt x="18" y="61"/>
                    </a:cubicBezTo>
                    <a:cubicBezTo>
                      <a:pt x="15" y="64"/>
                      <a:pt x="15" y="58"/>
                      <a:pt x="12" y="58"/>
                    </a:cubicBezTo>
                    <a:cubicBezTo>
                      <a:pt x="7" y="56"/>
                      <a:pt x="6" y="59"/>
                      <a:pt x="6" y="56"/>
                    </a:cubicBezTo>
                    <a:cubicBezTo>
                      <a:pt x="4" y="53"/>
                      <a:pt x="11" y="53"/>
                      <a:pt x="7" y="47"/>
                    </a:cubicBezTo>
                    <a:cubicBezTo>
                      <a:pt x="11" y="47"/>
                      <a:pt x="11" y="42"/>
                      <a:pt x="11" y="39"/>
                    </a:cubicBezTo>
                    <a:cubicBezTo>
                      <a:pt x="11" y="36"/>
                      <a:pt x="9" y="44"/>
                      <a:pt x="4" y="39"/>
                    </a:cubicBezTo>
                    <a:cubicBezTo>
                      <a:pt x="0" y="34"/>
                      <a:pt x="4" y="37"/>
                      <a:pt x="3" y="27"/>
                    </a:cubicBezTo>
                    <a:cubicBezTo>
                      <a:pt x="1" y="20"/>
                      <a:pt x="6" y="25"/>
                      <a:pt x="6" y="19"/>
                    </a:cubicBezTo>
                    <a:cubicBezTo>
                      <a:pt x="6" y="14"/>
                      <a:pt x="11" y="16"/>
                      <a:pt x="9" y="8"/>
                    </a:cubicBezTo>
                    <a:cubicBezTo>
                      <a:pt x="9" y="2"/>
                      <a:pt x="20" y="5"/>
                      <a:pt x="18"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19" name="Freeform 31"/>
              <p:cNvSpPr>
                <a:spLocks/>
              </p:cNvSpPr>
              <p:nvPr/>
            </p:nvSpPr>
            <p:spPr bwMode="auto">
              <a:xfrm>
                <a:off x="1292" y="3068"/>
                <a:ext cx="12" cy="27"/>
              </a:xfrm>
              <a:custGeom>
                <a:avLst/>
                <a:gdLst/>
                <a:ahLst/>
                <a:cxnLst>
                  <a:cxn ang="0">
                    <a:pos x="1" y="13"/>
                  </a:cxn>
                  <a:cxn ang="0">
                    <a:pos x="3" y="10"/>
                  </a:cxn>
                  <a:cxn ang="0">
                    <a:pos x="1" y="6"/>
                  </a:cxn>
                  <a:cxn ang="0">
                    <a:pos x="0" y="3"/>
                  </a:cxn>
                  <a:cxn ang="0">
                    <a:pos x="1" y="2"/>
                  </a:cxn>
                  <a:cxn ang="0">
                    <a:pos x="3" y="3"/>
                  </a:cxn>
                  <a:cxn ang="0">
                    <a:pos x="4" y="6"/>
                  </a:cxn>
                  <a:cxn ang="0">
                    <a:pos x="6" y="10"/>
                  </a:cxn>
                  <a:cxn ang="0">
                    <a:pos x="4" y="13"/>
                  </a:cxn>
                  <a:cxn ang="0">
                    <a:pos x="1" y="13"/>
                  </a:cxn>
                </a:cxnLst>
                <a:rect l="0" t="0" r="r" b="b"/>
                <a:pathLst>
                  <a:path w="6" h="14">
                    <a:moveTo>
                      <a:pt x="1" y="13"/>
                    </a:moveTo>
                    <a:cubicBezTo>
                      <a:pt x="0" y="11"/>
                      <a:pt x="3" y="10"/>
                      <a:pt x="3" y="10"/>
                    </a:cubicBezTo>
                    <a:cubicBezTo>
                      <a:pt x="4" y="8"/>
                      <a:pt x="3" y="8"/>
                      <a:pt x="1" y="6"/>
                    </a:cubicBezTo>
                    <a:cubicBezTo>
                      <a:pt x="1" y="5"/>
                      <a:pt x="1" y="3"/>
                      <a:pt x="0" y="3"/>
                    </a:cubicBezTo>
                    <a:cubicBezTo>
                      <a:pt x="0" y="3"/>
                      <a:pt x="0" y="3"/>
                      <a:pt x="1" y="2"/>
                    </a:cubicBezTo>
                    <a:cubicBezTo>
                      <a:pt x="1" y="0"/>
                      <a:pt x="1" y="2"/>
                      <a:pt x="3" y="3"/>
                    </a:cubicBezTo>
                    <a:cubicBezTo>
                      <a:pt x="3" y="5"/>
                      <a:pt x="3" y="6"/>
                      <a:pt x="4" y="6"/>
                    </a:cubicBezTo>
                    <a:cubicBezTo>
                      <a:pt x="6" y="8"/>
                      <a:pt x="4" y="8"/>
                      <a:pt x="6" y="10"/>
                    </a:cubicBezTo>
                    <a:cubicBezTo>
                      <a:pt x="6" y="11"/>
                      <a:pt x="6" y="13"/>
                      <a:pt x="4" y="13"/>
                    </a:cubicBezTo>
                    <a:cubicBezTo>
                      <a:pt x="1" y="14"/>
                      <a:pt x="1" y="13"/>
                      <a:pt x="1" y="1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0" name="Freeform 32"/>
              <p:cNvSpPr>
                <a:spLocks/>
              </p:cNvSpPr>
              <p:nvPr/>
            </p:nvSpPr>
            <p:spPr bwMode="auto">
              <a:xfrm>
                <a:off x="1306" y="3079"/>
                <a:ext cx="8" cy="10"/>
              </a:xfrm>
              <a:custGeom>
                <a:avLst/>
                <a:gdLst/>
                <a:ahLst/>
                <a:cxnLst>
                  <a:cxn ang="0">
                    <a:pos x="2" y="5"/>
                  </a:cxn>
                  <a:cxn ang="0">
                    <a:pos x="3" y="2"/>
                  </a:cxn>
                  <a:cxn ang="0">
                    <a:pos x="2" y="5"/>
                  </a:cxn>
                </a:cxnLst>
                <a:rect l="0" t="0" r="r" b="b"/>
                <a:pathLst>
                  <a:path w="4" h="5">
                    <a:moveTo>
                      <a:pt x="2" y="5"/>
                    </a:moveTo>
                    <a:cubicBezTo>
                      <a:pt x="0" y="3"/>
                      <a:pt x="2" y="0"/>
                      <a:pt x="3" y="2"/>
                    </a:cubicBezTo>
                    <a:cubicBezTo>
                      <a:pt x="4" y="2"/>
                      <a:pt x="3" y="5"/>
                      <a:pt x="2"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1" name="Freeform 33"/>
              <p:cNvSpPr>
                <a:spLocks/>
              </p:cNvSpPr>
              <p:nvPr/>
            </p:nvSpPr>
            <p:spPr bwMode="auto">
              <a:xfrm>
                <a:off x="1319" y="3085"/>
                <a:ext cx="6" cy="6"/>
              </a:xfrm>
              <a:custGeom>
                <a:avLst/>
                <a:gdLst/>
                <a:ahLst/>
                <a:cxnLst>
                  <a:cxn ang="0">
                    <a:pos x="0" y="3"/>
                  </a:cxn>
                  <a:cxn ang="0">
                    <a:pos x="3" y="0"/>
                  </a:cxn>
                  <a:cxn ang="0">
                    <a:pos x="0" y="3"/>
                  </a:cxn>
                </a:cxnLst>
                <a:rect l="0" t="0" r="r" b="b"/>
                <a:pathLst>
                  <a:path w="3" h="3">
                    <a:moveTo>
                      <a:pt x="0" y="3"/>
                    </a:moveTo>
                    <a:cubicBezTo>
                      <a:pt x="3" y="0"/>
                      <a:pt x="3" y="0"/>
                      <a:pt x="3" y="0"/>
                    </a:cubicBezTo>
                    <a:cubicBezTo>
                      <a:pt x="3" y="2"/>
                      <a:pt x="3" y="3"/>
                      <a:pt x="0"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2" name="Freeform 34"/>
              <p:cNvSpPr>
                <a:spLocks/>
              </p:cNvSpPr>
              <p:nvPr/>
            </p:nvSpPr>
            <p:spPr bwMode="auto">
              <a:xfrm>
                <a:off x="1304" y="3073"/>
                <a:ext cx="6" cy="10"/>
              </a:xfrm>
              <a:custGeom>
                <a:avLst/>
                <a:gdLst/>
                <a:ahLst/>
                <a:cxnLst>
                  <a:cxn ang="0">
                    <a:pos x="0" y="2"/>
                  </a:cxn>
                  <a:cxn ang="0">
                    <a:pos x="1" y="3"/>
                  </a:cxn>
                  <a:cxn ang="0">
                    <a:pos x="0" y="2"/>
                  </a:cxn>
                </a:cxnLst>
                <a:rect l="0" t="0" r="r" b="b"/>
                <a:pathLst>
                  <a:path w="3" h="5">
                    <a:moveTo>
                      <a:pt x="0" y="2"/>
                    </a:moveTo>
                    <a:cubicBezTo>
                      <a:pt x="0" y="0"/>
                      <a:pt x="3" y="2"/>
                      <a:pt x="1" y="3"/>
                    </a:cubicBezTo>
                    <a:cubicBezTo>
                      <a:pt x="1" y="5"/>
                      <a:pt x="0" y="3"/>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3" name="Freeform 35"/>
              <p:cNvSpPr>
                <a:spLocks/>
              </p:cNvSpPr>
              <p:nvPr/>
            </p:nvSpPr>
            <p:spPr bwMode="auto">
              <a:xfrm>
                <a:off x="1288" y="3077"/>
                <a:ext cx="10" cy="6"/>
              </a:xfrm>
              <a:custGeom>
                <a:avLst/>
                <a:gdLst/>
                <a:ahLst/>
                <a:cxnLst>
                  <a:cxn ang="0">
                    <a:pos x="2" y="1"/>
                  </a:cxn>
                  <a:cxn ang="0">
                    <a:pos x="2" y="3"/>
                  </a:cxn>
                  <a:cxn ang="0">
                    <a:pos x="2" y="1"/>
                  </a:cxn>
                </a:cxnLst>
                <a:rect l="0" t="0" r="r" b="b"/>
                <a:pathLst>
                  <a:path w="5" h="3">
                    <a:moveTo>
                      <a:pt x="2" y="1"/>
                    </a:moveTo>
                    <a:cubicBezTo>
                      <a:pt x="3" y="0"/>
                      <a:pt x="5" y="3"/>
                      <a:pt x="2" y="3"/>
                    </a:cubicBezTo>
                    <a:cubicBezTo>
                      <a:pt x="0" y="3"/>
                      <a:pt x="0" y="1"/>
                      <a:pt x="2"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4" name="Freeform 36"/>
              <p:cNvSpPr>
                <a:spLocks/>
              </p:cNvSpPr>
              <p:nvPr/>
            </p:nvSpPr>
            <p:spPr bwMode="auto">
              <a:xfrm>
                <a:off x="1306" y="3095"/>
                <a:ext cx="6" cy="6"/>
              </a:xfrm>
              <a:custGeom>
                <a:avLst/>
                <a:gdLst/>
                <a:ahLst/>
                <a:cxnLst>
                  <a:cxn ang="0">
                    <a:pos x="2" y="2"/>
                  </a:cxn>
                  <a:cxn ang="0">
                    <a:pos x="2" y="2"/>
                  </a:cxn>
                  <a:cxn ang="0">
                    <a:pos x="2" y="2"/>
                  </a:cxn>
                </a:cxnLst>
                <a:rect l="0" t="0" r="r" b="b"/>
                <a:pathLst>
                  <a:path w="3" h="3">
                    <a:moveTo>
                      <a:pt x="2" y="2"/>
                    </a:moveTo>
                    <a:cubicBezTo>
                      <a:pt x="0" y="0"/>
                      <a:pt x="3" y="2"/>
                      <a:pt x="2" y="2"/>
                    </a:cubicBezTo>
                    <a:cubicBezTo>
                      <a:pt x="2" y="3"/>
                      <a:pt x="2" y="3"/>
                      <a:pt x="2"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5" name="Freeform 37"/>
              <p:cNvSpPr>
                <a:spLocks/>
              </p:cNvSpPr>
              <p:nvPr/>
            </p:nvSpPr>
            <p:spPr bwMode="auto">
              <a:xfrm>
                <a:off x="1306" y="3066"/>
                <a:ext cx="4" cy="2"/>
              </a:xfrm>
              <a:custGeom>
                <a:avLst/>
                <a:gdLst/>
                <a:ahLst/>
                <a:cxnLst>
                  <a:cxn ang="0">
                    <a:pos x="0" y="1"/>
                  </a:cxn>
                  <a:cxn ang="0">
                    <a:pos x="2" y="1"/>
                  </a:cxn>
                  <a:cxn ang="0">
                    <a:pos x="0" y="1"/>
                  </a:cxn>
                </a:cxnLst>
                <a:rect l="0" t="0" r="r" b="b"/>
                <a:pathLst>
                  <a:path w="2" h="1">
                    <a:moveTo>
                      <a:pt x="0" y="1"/>
                    </a:moveTo>
                    <a:cubicBezTo>
                      <a:pt x="0" y="1"/>
                      <a:pt x="2" y="0"/>
                      <a:pt x="2" y="1"/>
                    </a:cubicBezTo>
                    <a:cubicBezTo>
                      <a:pt x="2" y="1"/>
                      <a:pt x="2" y="1"/>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6" name="Freeform 38"/>
              <p:cNvSpPr>
                <a:spLocks/>
              </p:cNvSpPr>
              <p:nvPr/>
            </p:nvSpPr>
            <p:spPr bwMode="auto">
              <a:xfrm>
                <a:off x="1496" y="2718"/>
                <a:ext cx="35" cy="18"/>
              </a:xfrm>
              <a:custGeom>
                <a:avLst/>
                <a:gdLst/>
                <a:ahLst/>
                <a:cxnLst>
                  <a:cxn ang="0">
                    <a:pos x="0" y="1"/>
                  </a:cxn>
                  <a:cxn ang="0">
                    <a:pos x="9" y="1"/>
                  </a:cxn>
                  <a:cxn ang="0">
                    <a:pos x="16" y="6"/>
                  </a:cxn>
                  <a:cxn ang="0">
                    <a:pos x="12" y="6"/>
                  </a:cxn>
                  <a:cxn ang="0">
                    <a:pos x="7" y="8"/>
                  </a:cxn>
                  <a:cxn ang="0">
                    <a:pos x="1" y="4"/>
                  </a:cxn>
                  <a:cxn ang="0">
                    <a:pos x="0" y="1"/>
                  </a:cxn>
                </a:cxnLst>
                <a:rect l="0" t="0" r="r" b="b"/>
                <a:pathLst>
                  <a:path w="18" h="9">
                    <a:moveTo>
                      <a:pt x="0" y="1"/>
                    </a:moveTo>
                    <a:cubicBezTo>
                      <a:pt x="1" y="0"/>
                      <a:pt x="4" y="0"/>
                      <a:pt x="9" y="1"/>
                    </a:cubicBezTo>
                    <a:cubicBezTo>
                      <a:pt x="15" y="3"/>
                      <a:pt x="16" y="3"/>
                      <a:pt x="16" y="6"/>
                    </a:cubicBezTo>
                    <a:cubicBezTo>
                      <a:pt x="18" y="8"/>
                      <a:pt x="15" y="6"/>
                      <a:pt x="12" y="6"/>
                    </a:cubicBezTo>
                    <a:cubicBezTo>
                      <a:pt x="9" y="6"/>
                      <a:pt x="12" y="9"/>
                      <a:pt x="7" y="8"/>
                    </a:cubicBezTo>
                    <a:cubicBezTo>
                      <a:pt x="1" y="6"/>
                      <a:pt x="4" y="4"/>
                      <a:pt x="1" y="4"/>
                    </a:cubicBezTo>
                    <a:cubicBezTo>
                      <a:pt x="0" y="3"/>
                      <a:pt x="0" y="3"/>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7" name="Freeform 39"/>
              <p:cNvSpPr>
                <a:spLocks/>
              </p:cNvSpPr>
              <p:nvPr/>
            </p:nvSpPr>
            <p:spPr bwMode="auto">
              <a:xfrm>
                <a:off x="1554" y="2691"/>
                <a:ext cx="47" cy="43"/>
              </a:xfrm>
              <a:custGeom>
                <a:avLst/>
                <a:gdLst/>
                <a:ahLst/>
                <a:cxnLst>
                  <a:cxn ang="0">
                    <a:pos x="23" y="18"/>
                  </a:cxn>
                  <a:cxn ang="0">
                    <a:pos x="12" y="18"/>
                  </a:cxn>
                  <a:cxn ang="0">
                    <a:pos x="4" y="18"/>
                  </a:cxn>
                  <a:cxn ang="0">
                    <a:pos x="0" y="14"/>
                  </a:cxn>
                  <a:cxn ang="0">
                    <a:pos x="15" y="14"/>
                  </a:cxn>
                  <a:cxn ang="0">
                    <a:pos x="17" y="11"/>
                  </a:cxn>
                  <a:cxn ang="0">
                    <a:pos x="14" y="4"/>
                  </a:cxn>
                  <a:cxn ang="0">
                    <a:pos x="9" y="1"/>
                  </a:cxn>
                  <a:cxn ang="0">
                    <a:pos x="17" y="1"/>
                  </a:cxn>
                  <a:cxn ang="0">
                    <a:pos x="23" y="1"/>
                  </a:cxn>
                  <a:cxn ang="0">
                    <a:pos x="21" y="12"/>
                  </a:cxn>
                  <a:cxn ang="0">
                    <a:pos x="23" y="18"/>
                  </a:cxn>
                </a:cxnLst>
                <a:rect l="0" t="0" r="r" b="b"/>
                <a:pathLst>
                  <a:path w="24" h="22">
                    <a:moveTo>
                      <a:pt x="23" y="18"/>
                    </a:moveTo>
                    <a:cubicBezTo>
                      <a:pt x="17" y="15"/>
                      <a:pt x="15" y="20"/>
                      <a:pt x="12" y="18"/>
                    </a:cubicBezTo>
                    <a:cubicBezTo>
                      <a:pt x="4" y="15"/>
                      <a:pt x="8" y="22"/>
                      <a:pt x="4" y="18"/>
                    </a:cubicBezTo>
                    <a:cubicBezTo>
                      <a:pt x="1" y="15"/>
                      <a:pt x="0" y="17"/>
                      <a:pt x="0" y="14"/>
                    </a:cubicBezTo>
                    <a:cubicBezTo>
                      <a:pt x="1" y="11"/>
                      <a:pt x="11" y="17"/>
                      <a:pt x="15" y="14"/>
                    </a:cubicBezTo>
                    <a:cubicBezTo>
                      <a:pt x="17" y="14"/>
                      <a:pt x="20" y="15"/>
                      <a:pt x="17" y="11"/>
                    </a:cubicBezTo>
                    <a:cubicBezTo>
                      <a:pt x="11" y="6"/>
                      <a:pt x="17" y="6"/>
                      <a:pt x="14" y="4"/>
                    </a:cubicBezTo>
                    <a:cubicBezTo>
                      <a:pt x="9" y="3"/>
                      <a:pt x="8" y="4"/>
                      <a:pt x="9" y="1"/>
                    </a:cubicBezTo>
                    <a:cubicBezTo>
                      <a:pt x="9" y="0"/>
                      <a:pt x="15" y="0"/>
                      <a:pt x="17" y="1"/>
                    </a:cubicBezTo>
                    <a:cubicBezTo>
                      <a:pt x="20" y="3"/>
                      <a:pt x="20" y="1"/>
                      <a:pt x="23" y="1"/>
                    </a:cubicBezTo>
                    <a:cubicBezTo>
                      <a:pt x="21" y="6"/>
                      <a:pt x="24" y="9"/>
                      <a:pt x="21" y="12"/>
                    </a:cubicBezTo>
                    <a:cubicBezTo>
                      <a:pt x="20" y="15"/>
                      <a:pt x="23" y="14"/>
                      <a:pt x="23" y="1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8" name="Freeform 40"/>
              <p:cNvSpPr>
                <a:spLocks/>
              </p:cNvSpPr>
              <p:nvPr/>
            </p:nvSpPr>
            <p:spPr bwMode="auto">
              <a:xfrm>
                <a:off x="1593" y="2687"/>
                <a:ext cx="58" cy="53"/>
              </a:xfrm>
              <a:custGeom>
                <a:avLst/>
                <a:gdLst/>
                <a:ahLst/>
                <a:cxnLst>
                  <a:cxn ang="0">
                    <a:pos x="3" y="3"/>
                  </a:cxn>
                  <a:cxn ang="0">
                    <a:pos x="1" y="14"/>
                  </a:cxn>
                  <a:cxn ang="0">
                    <a:pos x="3" y="20"/>
                  </a:cxn>
                  <a:cxn ang="0">
                    <a:pos x="7" y="20"/>
                  </a:cxn>
                  <a:cxn ang="0">
                    <a:pos x="12" y="17"/>
                  </a:cxn>
                  <a:cxn ang="0">
                    <a:pos x="15" y="17"/>
                  </a:cxn>
                  <a:cxn ang="0">
                    <a:pos x="26" y="19"/>
                  </a:cxn>
                  <a:cxn ang="0">
                    <a:pos x="29" y="14"/>
                  </a:cxn>
                  <a:cxn ang="0">
                    <a:pos x="24" y="11"/>
                  </a:cxn>
                  <a:cxn ang="0">
                    <a:pos x="21" y="9"/>
                  </a:cxn>
                  <a:cxn ang="0">
                    <a:pos x="20" y="8"/>
                  </a:cxn>
                  <a:cxn ang="0">
                    <a:pos x="15" y="5"/>
                  </a:cxn>
                  <a:cxn ang="0">
                    <a:pos x="7" y="2"/>
                  </a:cxn>
                  <a:cxn ang="0">
                    <a:pos x="3" y="3"/>
                  </a:cxn>
                </a:cxnLst>
                <a:rect l="0" t="0" r="r" b="b"/>
                <a:pathLst>
                  <a:path w="30" h="27">
                    <a:moveTo>
                      <a:pt x="3" y="3"/>
                    </a:moveTo>
                    <a:cubicBezTo>
                      <a:pt x="1" y="8"/>
                      <a:pt x="4" y="11"/>
                      <a:pt x="1" y="14"/>
                    </a:cubicBezTo>
                    <a:cubicBezTo>
                      <a:pt x="0" y="17"/>
                      <a:pt x="3" y="16"/>
                      <a:pt x="3" y="20"/>
                    </a:cubicBezTo>
                    <a:cubicBezTo>
                      <a:pt x="4" y="27"/>
                      <a:pt x="6" y="23"/>
                      <a:pt x="7" y="20"/>
                    </a:cubicBezTo>
                    <a:cubicBezTo>
                      <a:pt x="9" y="17"/>
                      <a:pt x="10" y="16"/>
                      <a:pt x="12" y="17"/>
                    </a:cubicBezTo>
                    <a:cubicBezTo>
                      <a:pt x="12" y="20"/>
                      <a:pt x="14" y="20"/>
                      <a:pt x="15" y="17"/>
                    </a:cubicBezTo>
                    <a:cubicBezTo>
                      <a:pt x="18" y="16"/>
                      <a:pt x="24" y="17"/>
                      <a:pt x="26" y="19"/>
                    </a:cubicBezTo>
                    <a:cubicBezTo>
                      <a:pt x="27" y="20"/>
                      <a:pt x="30" y="16"/>
                      <a:pt x="29" y="14"/>
                    </a:cubicBezTo>
                    <a:cubicBezTo>
                      <a:pt x="26" y="13"/>
                      <a:pt x="26" y="11"/>
                      <a:pt x="24" y="11"/>
                    </a:cubicBezTo>
                    <a:cubicBezTo>
                      <a:pt x="21" y="11"/>
                      <a:pt x="20" y="9"/>
                      <a:pt x="21" y="9"/>
                    </a:cubicBezTo>
                    <a:cubicBezTo>
                      <a:pt x="24" y="9"/>
                      <a:pt x="23" y="6"/>
                      <a:pt x="20" y="8"/>
                    </a:cubicBezTo>
                    <a:cubicBezTo>
                      <a:pt x="15" y="9"/>
                      <a:pt x="18" y="3"/>
                      <a:pt x="15" y="5"/>
                    </a:cubicBezTo>
                    <a:cubicBezTo>
                      <a:pt x="14" y="6"/>
                      <a:pt x="9" y="0"/>
                      <a:pt x="7" y="2"/>
                    </a:cubicBezTo>
                    <a:cubicBezTo>
                      <a:pt x="6" y="3"/>
                      <a:pt x="4" y="0"/>
                      <a:pt x="3"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29" name="Freeform 41"/>
              <p:cNvSpPr>
                <a:spLocks/>
              </p:cNvSpPr>
              <p:nvPr/>
            </p:nvSpPr>
            <p:spPr bwMode="auto">
              <a:xfrm>
                <a:off x="3748" y="2369"/>
                <a:ext cx="454" cy="561"/>
              </a:xfrm>
              <a:custGeom>
                <a:avLst/>
                <a:gdLst/>
                <a:ahLst/>
                <a:cxnLst>
                  <a:cxn ang="0">
                    <a:pos x="15" y="122"/>
                  </a:cxn>
                  <a:cxn ang="0">
                    <a:pos x="23" y="116"/>
                  </a:cxn>
                  <a:cxn ang="0">
                    <a:pos x="14" y="90"/>
                  </a:cxn>
                  <a:cxn ang="0">
                    <a:pos x="32" y="80"/>
                  </a:cxn>
                  <a:cxn ang="0">
                    <a:pos x="48" y="56"/>
                  </a:cxn>
                  <a:cxn ang="0">
                    <a:pos x="51" y="34"/>
                  </a:cxn>
                  <a:cxn ang="0">
                    <a:pos x="48" y="20"/>
                  </a:cxn>
                  <a:cxn ang="0">
                    <a:pos x="67" y="12"/>
                  </a:cxn>
                  <a:cxn ang="0">
                    <a:pos x="87" y="0"/>
                  </a:cxn>
                  <a:cxn ang="0">
                    <a:pos x="96" y="7"/>
                  </a:cxn>
                  <a:cxn ang="0">
                    <a:pos x="86" y="24"/>
                  </a:cxn>
                  <a:cxn ang="0">
                    <a:pos x="86" y="37"/>
                  </a:cxn>
                  <a:cxn ang="0">
                    <a:pos x="89" y="49"/>
                  </a:cxn>
                  <a:cxn ang="0">
                    <a:pos x="96" y="68"/>
                  </a:cxn>
                  <a:cxn ang="0">
                    <a:pos x="107" y="84"/>
                  </a:cxn>
                  <a:cxn ang="0">
                    <a:pos x="125" y="90"/>
                  </a:cxn>
                  <a:cxn ang="0">
                    <a:pos x="138" y="96"/>
                  </a:cxn>
                  <a:cxn ang="0">
                    <a:pos x="154" y="101"/>
                  </a:cxn>
                  <a:cxn ang="0">
                    <a:pos x="159" y="85"/>
                  </a:cxn>
                  <a:cxn ang="0">
                    <a:pos x="176" y="96"/>
                  </a:cxn>
                  <a:cxn ang="0">
                    <a:pos x="191" y="94"/>
                  </a:cxn>
                  <a:cxn ang="0">
                    <a:pos x="195" y="84"/>
                  </a:cxn>
                  <a:cxn ang="0">
                    <a:pos x="212" y="71"/>
                  </a:cxn>
                  <a:cxn ang="0">
                    <a:pos x="224" y="73"/>
                  </a:cxn>
                  <a:cxn ang="0">
                    <a:pos x="232" y="82"/>
                  </a:cxn>
                  <a:cxn ang="0">
                    <a:pos x="218" y="96"/>
                  </a:cxn>
                  <a:cxn ang="0">
                    <a:pos x="211" y="113"/>
                  </a:cxn>
                  <a:cxn ang="0">
                    <a:pos x="200" y="129"/>
                  </a:cxn>
                  <a:cxn ang="0">
                    <a:pos x="194" y="146"/>
                  </a:cxn>
                  <a:cxn ang="0">
                    <a:pos x="183" y="129"/>
                  </a:cxn>
                  <a:cxn ang="0">
                    <a:pos x="173" y="111"/>
                  </a:cxn>
                  <a:cxn ang="0">
                    <a:pos x="162" y="99"/>
                  </a:cxn>
                  <a:cxn ang="0">
                    <a:pos x="163" y="110"/>
                  </a:cxn>
                  <a:cxn ang="0">
                    <a:pos x="159" y="118"/>
                  </a:cxn>
                  <a:cxn ang="0">
                    <a:pos x="165" y="133"/>
                  </a:cxn>
                  <a:cxn ang="0">
                    <a:pos x="167" y="147"/>
                  </a:cxn>
                  <a:cxn ang="0">
                    <a:pos x="153" y="150"/>
                  </a:cxn>
                  <a:cxn ang="0">
                    <a:pos x="119" y="191"/>
                  </a:cxn>
                  <a:cxn ang="0">
                    <a:pos x="95" y="216"/>
                  </a:cxn>
                  <a:cxn ang="0">
                    <a:pos x="92" y="262"/>
                  </a:cxn>
                  <a:cxn ang="0">
                    <a:pos x="83" y="273"/>
                  </a:cxn>
                  <a:cxn ang="0">
                    <a:pos x="54" y="236"/>
                  </a:cxn>
                  <a:cxn ang="0">
                    <a:pos x="37" y="155"/>
                  </a:cxn>
                  <a:cxn ang="0">
                    <a:pos x="31" y="153"/>
                  </a:cxn>
                  <a:cxn ang="0">
                    <a:pos x="14" y="136"/>
                  </a:cxn>
                  <a:cxn ang="0">
                    <a:pos x="5" y="124"/>
                  </a:cxn>
                </a:cxnLst>
                <a:rect l="0" t="0" r="r" b="b"/>
                <a:pathLst>
                  <a:path w="234" h="289">
                    <a:moveTo>
                      <a:pt x="5" y="124"/>
                    </a:moveTo>
                    <a:cubicBezTo>
                      <a:pt x="5" y="121"/>
                      <a:pt x="8" y="122"/>
                      <a:pt x="9" y="122"/>
                    </a:cubicBezTo>
                    <a:cubicBezTo>
                      <a:pt x="14" y="121"/>
                      <a:pt x="14" y="125"/>
                      <a:pt x="15" y="122"/>
                    </a:cubicBezTo>
                    <a:cubicBezTo>
                      <a:pt x="17" y="121"/>
                      <a:pt x="19" y="119"/>
                      <a:pt x="20" y="122"/>
                    </a:cubicBezTo>
                    <a:cubicBezTo>
                      <a:pt x="20" y="124"/>
                      <a:pt x="25" y="121"/>
                      <a:pt x="23" y="121"/>
                    </a:cubicBezTo>
                    <a:cubicBezTo>
                      <a:pt x="22" y="119"/>
                      <a:pt x="25" y="118"/>
                      <a:pt x="23" y="116"/>
                    </a:cubicBezTo>
                    <a:cubicBezTo>
                      <a:pt x="17" y="108"/>
                      <a:pt x="23" y="108"/>
                      <a:pt x="19" y="107"/>
                    </a:cubicBezTo>
                    <a:cubicBezTo>
                      <a:pt x="12" y="107"/>
                      <a:pt x="20" y="99"/>
                      <a:pt x="14" y="97"/>
                    </a:cubicBezTo>
                    <a:cubicBezTo>
                      <a:pt x="8" y="97"/>
                      <a:pt x="11" y="93"/>
                      <a:pt x="14" y="90"/>
                    </a:cubicBezTo>
                    <a:cubicBezTo>
                      <a:pt x="17" y="87"/>
                      <a:pt x="17" y="80"/>
                      <a:pt x="20" y="85"/>
                    </a:cubicBezTo>
                    <a:cubicBezTo>
                      <a:pt x="22" y="88"/>
                      <a:pt x="23" y="85"/>
                      <a:pt x="29" y="85"/>
                    </a:cubicBezTo>
                    <a:cubicBezTo>
                      <a:pt x="32" y="85"/>
                      <a:pt x="29" y="82"/>
                      <a:pt x="32" y="80"/>
                    </a:cubicBezTo>
                    <a:cubicBezTo>
                      <a:pt x="34" y="79"/>
                      <a:pt x="32" y="76"/>
                      <a:pt x="37" y="74"/>
                    </a:cubicBezTo>
                    <a:cubicBezTo>
                      <a:pt x="41" y="73"/>
                      <a:pt x="38" y="65"/>
                      <a:pt x="44" y="62"/>
                    </a:cubicBezTo>
                    <a:cubicBezTo>
                      <a:pt x="51" y="60"/>
                      <a:pt x="44" y="62"/>
                      <a:pt x="48" y="56"/>
                    </a:cubicBezTo>
                    <a:cubicBezTo>
                      <a:pt x="55" y="45"/>
                      <a:pt x="46" y="45"/>
                      <a:pt x="54" y="41"/>
                    </a:cubicBezTo>
                    <a:cubicBezTo>
                      <a:pt x="60" y="38"/>
                      <a:pt x="58" y="38"/>
                      <a:pt x="54" y="37"/>
                    </a:cubicBezTo>
                    <a:cubicBezTo>
                      <a:pt x="51" y="37"/>
                      <a:pt x="55" y="32"/>
                      <a:pt x="51" y="34"/>
                    </a:cubicBezTo>
                    <a:cubicBezTo>
                      <a:pt x="49" y="34"/>
                      <a:pt x="51" y="32"/>
                      <a:pt x="48" y="31"/>
                    </a:cubicBezTo>
                    <a:cubicBezTo>
                      <a:pt x="44" y="28"/>
                      <a:pt x="51" y="28"/>
                      <a:pt x="48" y="24"/>
                    </a:cubicBezTo>
                    <a:cubicBezTo>
                      <a:pt x="43" y="21"/>
                      <a:pt x="54" y="21"/>
                      <a:pt x="48" y="20"/>
                    </a:cubicBezTo>
                    <a:cubicBezTo>
                      <a:pt x="43" y="20"/>
                      <a:pt x="49" y="20"/>
                      <a:pt x="46" y="17"/>
                    </a:cubicBezTo>
                    <a:cubicBezTo>
                      <a:pt x="43" y="15"/>
                      <a:pt x="48" y="10"/>
                      <a:pt x="57" y="15"/>
                    </a:cubicBezTo>
                    <a:cubicBezTo>
                      <a:pt x="63" y="17"/>
                      <a:pt x="64" y="12"/>
                      <a:pt x="67" y="12"/>
                    </a:cubicBezTo>
                    <a:cubicBezTo>
                      <a:pt x="72" y="14"/>
                      <a:pt x="69" y="9"/>
                      <a:pt x="76" y="4"/>
                    </a:cubicBezTo>
                    <a:cubicBezTo>
                      <a:pt x="78" y="4"/>
                      <a:pt x="78" y="4"/>
                      <a:pt x="78" y="4"/>
                    </a:cubicBezTo>
                    <a:cubicBezTo>
                      <a:pt x="83" y="3"/>
                      <a:pt x="81" y="1"/>
                      <a:pt x="87" y="0"/>
                    </a:cubicBezTo>
                    <a:cubicBezTo>
                      <a:pt x="93" y="0"/>
                      <a:pt x="92" y="4"/>
                      <a:pt x="93" y="4"/>
                    </a:cubicBezTo>
                    <a:cubicBezTo>
                      <a:pt x="95" y="3"/>
                      <a:pt x="95" y="7"/>
                      <a:pt x="96" y="4"/>
                    </a:cubicBezTo>
                    <a:cubicBezTo>
                      <a:pt x="96" y="3"/>
                      <a:pt x="99" y="4"/>
                      <a:pt x="96" y="7"/>
                    </a:cubicBezTo>
                    <a:cubicBezTo>
                      <a:pt x="95" y="10"/>
                      <a:pt x="98" y="10"/>
                      <a:pt x="95" y="14"/>
                    </a:cubicBezTo>
                    <a:cubicBezTo>
                      <a:pt x="89" y="18"/>
                      <a:pt x="93" y="20"/>
                      <a:pt x="89" y="20"/>
                    </a:cubicBezTo>
                    <a:cubicBezTo>
                      <a:pt x="83" y="21"/>
                      <a:pt x="87" y="23"/>
                      <a:pt x="86" y="24"/>
                    </a:cubicBezTo>
                    <a:cubicBezTo>
                      <a:pt x="84" y="29"/>
                      <a:pt x="90" y="29"/>
                      <a:pt x="90" y="31"/>
                    </a:cubicBezTo>
                    <a:cubicBezTo>
                      <a:pt x="89" y="32"/>
                      <a:pt x="93" y="35"/>
                      <a:pt x="89" y="37"/>
                    </a:cubicBezTo>
                    <a:cubicBezTo>
                      <a:pt x="87" y="37"/>
                      <a:pt x="87" y="40"/>
                      <a:pt x="86" y="37"/>
                    </a:cubicBezTo>
                    <a:cubicBezTo>
                      <a:pt x="84" y="35"/>
                      <a:pt x="81" y="35"/>
                      <a:pt x="83" y="38"/>
                    </a:cubicBezTo>
                    <a:cubicBezTo>
                      <a:pt x="84" y="40"/>
                      <a:pt x="86" y="43"/>
                      <a:pt x="84" y="48"/>
                    </a:cubicBezTo>
                    <a:cubicBezTo>
                      <a:pt x="84" y="52"/>
                      <a:pt x="87" y="46"/>
                      <a:pt x="89" y="49"/>
                    </a:cubicBezTo>
                    <a:cubicBezTo>
                      <a:pt x="92" y="56"/>
                      <a:pt x="92" y="51"/>
                      <a:pt x="95" y="54"/>
                    </a:cubicBezTo>
                    <a:cubicBezTo>
                      <a:pt x="98" y="57"/>
                      <a:pt x="102" y="59"/>
                      <a:pt x="102" y="60"/>
                    </a:cubicBezTo>
                    <a:cubicBezTo>
                      <a:pt x="95" y="65"/>
                      <a:pt x="99" y="66"/>
                      <a:pt x="96" y="68"/>
                    </a:cubicBezTo>
                    <a:cubicBezTo>
                      <a:pt x="95" y="71"/>
                      <a:pt x="98" y="71"/>
                      <a:pt x="96" y="73"/>
                    </a:cubicBezTo>
                    <a:cubicBezTo>
                      <a:pt x="93" y="74"/>
                      <a:pt x="98" y="79"/>
                      <a:pt x="99" y="77"/>
                    </a:cubicBezTo>
                    <a:cubicBezTo>
                      <a:pt x="99" y="74"/>
                      <a:pt x="104" y="80"/>
                      <a:pt x="107" y="84"/>
                    </a:cubicBezTo>
                    <a:cubicBezTo>
                      <a:pt x="112" y="87"/>
                      <a:pt x="108" y="82"/>
                      <a:pt x="113" y="87"/>
                    </a:cubicBezTo>
                    <a:cubicBezTo>
                      <a:pt x="116" y="90"/>
                      <a:pt x="115" y="85"/>
                      <a:pt x="116" y="88"/>
                    </a:cubicBezTo>
                    <a:cubicBezTo>
                      <a:pt x="118" y="91"/>
                      <a:pt x="122" y="88"/>
                      <a:pt x="125" y="90"/>
                    </a:cubicBezTo>
                    <a:cubicBezTo>
                      <a:pt x="127" y="91"/>
                      <a:pt x="125" y="88"/>
                      <a:pt x="130" y="90"/>
                    </a:cubicBezTo>
                    <a:cubicBezTo>
                      <a:pt x="134" y="93"/>
                      <a:pt x="130" y="94"/>
                      <a:pt x="133" y="94"/>
                    </a:cubicBezTo>
                    <a:cubicBezTo>
                      <a:pt x="138" y="96"/>
                      <a:pt x="134" y="97"/>
                      <a:pt x="138" y="96"/>
                    </a:cubicBezTo>
                    <a:cubicBezTo>
                      <a:pt x="141" y="94"/>
                      <a:pt x="139" y="99"/>
                      <a:pt x="142" y="97"/>
                    </a:cubicBezTo>
                    <a:cubicBezTo>
                      <a:pt x="145" y="96"/>
                      <a:pt x="147" y="102"/>
                      <a:pt x="150" y="99"/>
                    </a:cubicBezTo>
                    <a:cubicBezTo>
                      <a:pt x="153" y="97"/>
                      <a:pt x="150" y="102"/>
                      <a:pt x="154" y="101"/>
                    </a:cubicBezTo>
                    <a:cubicBezTo>
                      <a:pt x="159" y="99"/>
                      <a:pt x="157" y="102"/>
                      <a:pt x="159" y="99"/>
                    </a:cubicBezTo>
                    <a:cubicBezTo>
                      <a:pt x="160" y="94"/>
                      <a:pt x="157" y="94"/>
                      <a:pt x="159" y="90"/>
                    </a:cubicBezTo>
                    <a:cubicBezTo>
                      <a:pt x="160" y="85"/>
                      <a:pt x="160" y="87"/>
                      <a:pt x="159" y="85"/>
                    </a:cubicBezTo>
                    <a:cubicBezTo>
                      <a:pt x="170" y="79"/>
                      <a:pt x="163" y="87"/>
                      <a:pt x="165" y="91"/>
                    </a:cubicBezTo>
                    <a:cubicBezTo>
                      <a:pt x="162" y="93"/>
                      <a:pt x="167" y="96"/>
                      <a:pt x="168" y="96"/>
                    </a:cubicBezTo>
                    <a:cubicBezTo>
                      <a:pt x="171" y="94"/>
                      <a:pt x="171" y="99"/>
                      <a:pt x="176" y="96"/>
                    </a:cubicBezTo>
                    <a:cubicBezTo>
                      <a:pt x="180" y="94"/>
                      <a:pt x="179" y="99"/>
                      <a:pt x="183" y="96"/>
                    </a:cubicBezTo>
                    <a:cubicBezTo>
                      <a:pt x="188" y="94"/>
                      <a:pt x="186" y="97"/>
                      <a:pt x="188" y="96"/>
                    </a:cubicBezTo>
                    <a:cubicBezTo>
                      <a:pt x="189" y="94"/>
                      <a:pt x="191" y="97"/>
                      <a:pt x="191" y="94"/>
                    </a:cubicBezTo>
                    <a:cubicBezTo>
                      <a:pt x="189" y="91"/>
                      <a:pt x="192" y="88"/>
                      <a:pt x="189" y="90"/>
                    </a:cubicBezTo>
                    <a:cubicBezTo>
                      <a:pt x="186" y="90"/>
                      <a:pt x="186" y="87"/>
                      <a:pt x="186" y="87"/>
                    </a:cubicBezTo>
                    <a:cubicBezTo>
                      <a:pt x="192" y="87"/>
                      <a:pt x="195" y="85"/>
                      <a:pt x="195" y="84"/>
                    </a:cubicBezTo>
                    <a:cubicBezTo>
                      <a:pt x="195" y="80"/>
                      <a:pt x="199" y="82"/>
                      <a:pt x="199" y="79"/>
                    </a:cubicBezTo>
                    <a:cubicBezTo>
                      <a:pt x="200" y="76"/>
                      <a:pt x="203" y="77"/>
                      <a:pt x="206" y="74"/>
                    </a:cubicBezTo>
                    <a:cubicBezTo>
                      <a:pt x="209" y="71"/>
                      <a:pt x="211" y="69"/>
                      <a:pt x="212" y="71"/>
                    </a:cubicBezTo>
                    <a:cubicBezTo>
                      <a:pt x="215" y="73"/>
                      <a:pt x="217" y="73"/>
                      <a:pt x="218" y="71"/>
                    </a:cubicBezTo>
                    <a:cubicBezTo>
                      <a:pt x="218" y="69"/>
                      <a:pt x="223" y="68"/>
                      <a:pt x="223" y="69"/>
                    </a:cubicBezTo>
                    <a:cubicBezTo>
                      <a:pt x="224" y="73"/>
                      <a:pt x="226" y="69"/>
                      <a:pt x="224" y="73"/>
                    </a:cubicBezTo>
                    <a:cubicBezTo>
                      <a:pt x="221" y="76"/>
                      <a:pt x="226" y="71"/>
                      <a:pt x="226" y="74"/>
                    </a:cubicBezTo>
                    <a:cubicBezTo>
                      <a:pt x="227" y="79"/>
                      <a:pt x="220" y="80"/>
                      <a:pt x="226" y="80"/>
                    </a:cubicBezTo>
                    <a:cubicBezTo>
                      <a:pt x="231" y="79"/>
                      <a:pt x="231" y="80"/>
                      <a:pt x="232" y="82"/>
                    </a:cubicBezTo>
                    <a:cubicBezTo>
                      <a:pt x="234" y="87"/>
                      <a:pt x="227" y="87"/>
                      <a:pt x="229" y="90"/>
                    </a:cubicBezTo>
                    <a:cubicBezTo>
                      <a:pt x="232" y="94"/>
                      <a:pt x="231" y="94"/>
                      <a:pt x="229" y="91"/>
                    </a:cubicBezTo>
                    <a:cubicBezTo>
                      <a:pt x="226" y="88"/>
                      <a:pt x="221" y="93"/>
                      <a:pt x="218" y="96"/>
                    </a:cubicBezTo>
                    <a:cubicBezTo>
                      <a:pt x="215" y="99"/>
                      <a:pt x="215" y="96"/>
                      <a:pt x="215" y="99"/>
                    </a:cubicBezTo>
                    <a:cubicBezTo>
                      <a:pt x="214" y="102"/>
                      <a:pt x="217" y="101"/>
                      <a:pt x="215" y="105"/>
                    </a:cubicBezTo>
                    <a:cubicBezTo>
                      <a:pt x="212" y="111"/>
                      <a:pt x="209" y="111"/>
                      <a:pt x="211" y="113"/>
                    </a:cubicBezTo>
                    <a:cubicBezTo>
                      <a:pt x="214" y="116"/>
                      <a:pt x="209" y="116"/>
                      <a:pt x="208" y="122"/>
                    </a:cubicBezTo>
                    <a:cubicBezTo>
                      <a:pt x="206" y="130"/>
                      <a:pt x="206" y="125"/>
                      <a:pt x="203" y="125"/>
                    </a:cubicBezTo>
                    <a:cubicBezTo>
                      <a:pt x="200" y="124"/>
                      <a:pt x="200" y="121"/>
                      <a:pt x="200" y="129"/>
                    </a:cubicBezTo>
                    <a:cubicBezTo>
                      <a:pt x="202" y="141"/>
                      <a:pt x="199" y="130"/>
                      <a:pt x="199" y="138"/>
                    </a:cubicBezTo>
                    <a:cubicBezTo>
                      <a:pt x="199" y="141"/>
                      <a:pt x="200" y="139"/>
                      <a:pt x="199" y="144"/>
                    </a:cubicBezTo>
                    <a:cubicBezTo>
                      <a:pt x="195" y="149"/>
                      <a:pt x="197" y="141"/>
                      <a:pt x="194" y="146"/>
                    </a:cubicBezTo>
                    <a:cubicBezTo>
                      <a:pt x="194" y="136"/>
                      <a:pt x="191" y="136"/>
                      <a:pt x="192" y="130"/>
                    </a:cubicBezTo>
                    <a:cubicBezTo>
                      <a:pt x="192" y="127"/>
                      <a:pt x="189" y="127"/>
                      <a:pt x="189" y="130"/>
                    </a:cubicBezTo>
                    <a:cubicBezTo>
                      <a:pt x="188" y="138"/>
                      <a:pt x="185" y="136"/>
                      <a:pt x="183" y="129"/>
                    </a:cubicBezTo>
                    <a:cubicBezTo>
                      <a:pt x="182" y="122"/>
                      <a:pt x="191" y="124"/>
                      <a:pt x="191" y="118"/>
                    </a:cubicBezTo>
                    <a:cubicBezTo>
                      <a:pt x="191" y="113"/>
                      <a:pt x="195" y="118"/>
                      <a:pt x="194" y="115"/>
                    </a:cubicBezTo>
                    <a:cubicBezTo>
                      <a:pt x="191" y="111"/>
                      <a:pt x="173" y="115"/>
                      <a:pt x="173" y="111"/>
                    </a:cubicBezTo>
                    <a:cubicBezTo>
                      <a:pt x="173" y="107"/>
                      <a:pt x="173" y="101"/>
                      <a:pt x="171" y="104"/>
                    </a:cubicBezTo>
                    <a:cubicBezTo>
                      <a:pt x="170" y="108"/>
                      <a:pt x="168" y="101"/>
                      <a:pt x="167" y="101"/>
                    </a:cubicBezTo>
                    <a:cubicBezTo>
                      <a:pt x="162" y="104"/>
                      <a:pt x="163" y="99"/>
                      <a:pt x="162" y="99"/>
                    </a:cubicBezTo>
                    <a:cubicBezTo>
                      <a:pt x="160" y="97"/>
                      <a:pt x="160" y="99"/>
                      <a:pt x="162" y="101"/>
                    </a:cubicBezTo>
                    <a:cubicBezTo>
                      <a:pt x="163" y="101"/>
                      <a:pt x="156" y="105"/>
                      <a:pt x="159" y="107"/>
                    </a:cubicBezTo>
                    <a:cubicBezTo>
                      <a:pt x="162" y="107"/>
                      <a:pt x="162" y="110"/>
                      <a:pt x="163" y="110"/>
                    </a:cubicBezTo>
                    <a:cubicBezTo>
                      <a:pt x="165" y="110"/>
                      <a:pt x="165" y="110"/>
                      <a:pt x="165" y="111"/>
                    </a:cubicBezTo>
                    <a:cubicBezTo>
                      <a:pt x="168" y="115"/>
                      <a:pt x="160" y="110"/>
                      <a:pt x="162" y="113"/>
                    </a:cubicBezTo>
                    <a:cubicBezTo>
                      <a:pt x="162" y="118"/>
                      <a:pt x="159" y="113"/>
                      <a:pt x="159" y="118"/>
                    </a:cubicBezTo>
                    <a:cubicBezTo>
                      <a:pt x="157" y="122"/>
                      <a:pt x="163" y="119"/>
                      <a:pt x="163" y="124"/>
                    </a:cubicBezTo>
                    <a:cubicBezTo>
                      <a:pt x="165" y="129"/>
                      <a:pt x="160" y="127"/>
                      <a:pt x="163" y="129"/>
                    </a:cubicBezTo>
                    <a:cubicBezTo>
                      <a:pt x="165" y="132"/>
                      <a:pt x="162" y="133"/>
                      <a:pt x="165" y="133"/>
                    </a:cubicBezTo>
                    <a:cubicBezTo>
                      <a:pt x="167" y="133"/>
                      <a:pt x="165" y="133"/>
                      <a:pt x="165" y="139"/>
                    </a:cubicBezTo>
                    <a:cubicBezTo>
                      <a:pt x="167" y="143"/>
                      <a:pt x="167" y="144"/>
                      <a:pt x="167" y="146"/>
                    </a:cubicBezTo>
                    <a:cubicBezTo>
                      <a:pt x="165" y="146"/>
                      <a:pt x="165" y="146"/>
                      <a:pt x="167" y="147"/>
                    </a:cubicBezTo>
                    <a:cubicBezTo>
                      <a:pt x="168" y="150"/>
                      <a:pt x="167" y="150"/>
                      <a:pt x="165" y="149"/>
                    </a:cubicBezTo>
                    <a:cubicBezTo>
                      <a:pt x="162" y="149"/>
                      <a:pt x="160" y="152"/>
                      <a:pt x="160" y="147"/>
                    </a:cubicBezTo>
                    <a:cubicBezTo>
                      <a:pt x="159" y="143"/>
                      <a:pt x="159" y="147"/>
                      <a:pt x="153" y="150"/>
                    </a:cubicBezTo>
                    <a:cubicBezTo>
                      <a:pt x="145" y="153"/>
                      <a:pt x="154" y="155"/>
                      <a:pt x="148" y="163"/>
                    </a:cubicBezTo>
                    <a:cubicBezTo>
                      <a:pt x="142" y="171"/>
                      <a:pt x="144" y="166"/>
                      <a:pt x="139" y="169"/>
                    </a:cubicBezTo>
                    <a:cubicBezTo>
                      <a:pt x="131" y="174"/>
                      <a:pt x="130" y="181"/>
                      <a:pt x="119" y="191"/>
                    </a:cubicBezTo>
                    <a:cubicBezTo>
                      <a:pt x="108" y="200"/>
                      <a:pt x="116" y="195"/>
                      <a:pt x="112" y="202"/>
                    </a:cubicBezTo>
                    <a:cubicBezTo>
                      <a:pt x="107" y="206"/>
                      <a:pt x="105" y="199"/>
                      <a:pt x="104" y="205"/>
                    </a:cubicBezTo>
                    <a:cubicBezTo>
                      <a:pt x="102" y="211"/>
                      <a:pt x="92" y="203"/>
                      <a:pt x="95" y="216"/>
                    </a:cubicBezTo>
                    <a:cubicBezTo>
                      <a:pt x="98" y="223"/>
                      <a:pt x="95" y="222"/>
                      <a:pt x="96" y="225"/>
                    </a:cubicBezTo>
                    <a:cubicBezTo>
                      <a:pt x="98" y="236"/>
                      <a:pt x="96" y="237"/>
                      <a:pt x="93" y="244"/>
                    </a:cubicBezTo>
                    <a:cubicBezTo>
                      <a:pt x="90" y="254"/>
                      <a:pt x="96" y="262"/>
                      <a:pt x="92" y="262"/>
                    </a:cubicBezTo>
                    <a:cubicBezTo>
                      <a:pt x="86" y="262"/>
                      <a:pt x="90" y="262"/>
                      <a:pt x="87" y="267"/>
                    </a:cubicBezTo>
                    <a:cubicBezTo>
                      <a:pt x="84" y="272"/>
                      <a:pt x="90" y="272"/>
                      <a:pt x="90" y="273"/>
                    </a:cubicBezTo>
                    <a:cubicBezTo>
                      <a:pt x="90" y="273"/>
                      <a:pt x="89" y="272"/>
                      <a:pt x="83" y="273"/>
                    </a:cubicBezTo>
                    <a:cubicBezTo>
                      <a:pt x="78" y="275"/>
                      <a:pt x="83" y="278"/>
                      <a:pt x="76" y="282"/>
                    </a:cubicBezTo>
                    <a:cubicBezTo>
                      <a:pt x="72" y="289"/>
                      <a:pt x="66" y="276"/>
                      <a:pt x="63" y="261"/>
                    </a:cubicBezTo>
                    <a:cubicBezTo>
                      <a:pt x="60" y="245"/>
                      <a:pt x="54" y="245"/>
                      <a:pt x="54" y="236"/>
                    </a:cubicBezTo>
                    <a:cubicBezTo>
                      <a:pt x="52" y="227"/>
                      <a:pt x="46" y="211"/>
                      <a:pt x="43" y="206"/>
                    </a:cubicBezTo>
                    <a:cubicBezTo>
                      <a:pt x="41" y="203"/>
                      <a:pt x="40" y="194"/>
                      <a:pt x="37" y="177"/>
                    </a:cubicBezTo>
                    <a:cubicBezTo>
                      <a:pt x="34" y="160"/>
                      <a:pt x="40" y="161"/>
                      <a:pt x="37" y="155"/>
                    </a:cubicBezTo>
                    <a:cubicBezTo>
                      <a:pt x="34" y="149"/>
                      <a:pt x="37" y="150"/>
                      <a:pt x="35" y="147"/>
                    </a:cubicBezTo>
                    <a:cubicBezTo>
                      <a:pt x="34" y="144"/>
                      <a:pt x="38" y="141"/>
                      <a:pt x="34" y="143"/>
                    </a:cubicBezTo>
                    <a:cubicBezTo>
                      <a:pt x="31" y="144"/>
                      <a:pt x="35" y="150"/>
                      <a:pt x="31" y="153"/>
                    </a:cubicBezTo>
                    <a:cubicBezTo>
                      <a:pt x="22" y="161"/>
                      <a:pt x="20" y="160"/>
                      <a:pt x="11" y="149"/>
                    </a:cubicBezTo>
                    <a:cubicBezTo>
                      <a:pt x="2" y="136"/>
                      <a:pt x="6" y="143"/>
                      <a:pt x="12" y="141"/>
                    </a:cubicBezTo>
                    <a:cubicBezTo>
                      <a:pt x="20" y="139"/>
                      <a:pt x="19" y="133"/>
                      <a:pt x="14" y="136"/>
                    </a:cubicBezTo>
                    <a:cubicBezTo>
                      <a:pt x="11" y="139"/>
                      <a:pt x="5" y="135"/>
                      <a:pt x="3" y="132"/>
                    </a:cubicBezTo>
                    <a:cubicBezTo>
                      <a:pt x="2" y="129"/>
                      <a:pt x="0" y="130"/>
                      <a:pt x="0" y="129"/>
                    </a:cubicBezTo>
                    <a:cubicBezTo>
                      <a:pt x="0" y="124"/>
                      <a:pt x="6" y="127"/>
                      <a:pt x="5" y="12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0" name="Freeform 42"/>
              <p:cNvSpPr>
                <a:spLocks/>
              </p:cNvSpPr>
              <p:nvPr/>
            </p:nvSpPr>
            <p:spPr bwMode="auto">
              <a:xfrm>
                <a:off x="3928" y="2480"/>
                <a:ext cx="132" cy="87"/>
              </a:xfrm>
              <a:custGeom>
                <a:avLst/>
                <a:gdLst/>
                <a:ahLst/>
                <a:cxnLst>
                  <a:cxn ang="0">
                    <a:pos x="9" y="3"/>
                  </a:cxn>
                  <a:cxn ang="0">
                    <a:pos x="3" y="11"/>
                  </a:cxn>
                  <a:cxn ang="0">
                    <a:pos x="3" y="16"/>
                  </a:cxn>
                  <a:cxn ang="0">
                    <a:pos x="6" y="20"/>
                  </a:cxn>
                  <a:cxn ang="0">
                    <a:pos x="14" y="27"/>
                  </a:cxn>
                  <a:cxn ang="0">
                    <a:pos x="20" y="30"/>
                  </a:cxn>
                  <a:cxn ang="0">
                    <a:pos x="23" y="31"/>
                  </a:cxn>
                  <a:cxn ang="0">
                    <a:pos x="32" y="33"/>
                  </a:cxn>
                  <a:cxn ang="0">
                    <a:pos x="37" y="33"/>
                  </a:cxn>
                  <a:cxn ang="0">
                    <a:pos x="40" y="37"/>
                  </a:cxn>
                  <a:cxn ang="0">
                    <a:pos x="45" y="39"/>
                  </a:cxn>
                  <a:cxn ang="0">
                    <a:pos x="49" y="40"/>
                  </a:cxn>
                  <a:cxn ang="0">
                    <a:pos x="57" y="42"/>
                  </a:cxn>
                  <a:cxn ang="0">
                    <a:pos x="62" y="44"/>
                  </a:cxn>
                  <a:cxn ang="0">
                    <a:pos x="66" y="42"/>
                  </a:cxn>
                  <a:cxn ang="0">
                    <a:pos x="66" y="33"/>
                  </a:cxn>
                  <a:cxn ang="0">
                    <a:pos x="66" y="28"/>
                  </a:cxn>
                  <a:cxn ang="0">
                    <a:pos x="63" y="28"/>
                  </a:cxn>
                  <a:cxn ang="0">
                    <a:pos x="60" y="28"/>
                  </a:cxn>
                  <a:cxn ang="0">
                    <a:pos x="54" y="27"/>
                  </a:cxn>
                  <a:cxn ang="0">
                    <a:pos x="51" y="27"/>
                  </a:cxn>
                  <a:cxn ang="0">
                    <a:pos x="49" y="28"/>
                  </a:cxn>
                  <a:cxn ang="0">
                    <a:pos x="46" y="23"/>
                  </a:cxn>
                  <a:cxn ang="0">
                    <a:pos x="43" y="22"/>
                  </a:cxn>
                  <a:cxn ang="0">
                    <a:pos x="42" y="20"/>
                  </a:cxn>
                  <a:cxn ang="0">
                    <a:pos x="35" y="16"/>
                  </a:cxn>
                  <a:cxn ang="0">
                    <a:pos x="31" y="14"/>
                  </a:cxn>
                  <a:cxn ang="0">
                    <a:pos x="26" y="9"/>
                  </a:cxn>
                  <a:cxn ang="0">
                    <a:pos x="20" y="6"/>
                  </a:cxn>
                  <a:cxn ang="0">
                    <a:pos x="15" y="2"/>
                  </a:cxn>
                  <a:cxn ang="0">
                    <a:pos x="9" y="3"/>
                  </a:cxn>
                </a:cxnLst>
                <a:rect l="0" t="0" r="r" b="b"/>
                <a:pathLst>
                  <a:path w="68" h="45">
                    <a:moveTo>
                      <a:pt x="9" y="3"/>
                    </a:moveTo>
                    <a:cubicBezTo>
                      <a:pt x="2" y="8"/>
                      <a:pt x="6" y="9"/>
                      <a:pt x="3" y="11"/>
                    </a:cubicBezTo>
                    <a:cubicBezTo>
                      <a:pt x="2" y="14"/>
                      <a:pt x="5" y="14"/>
                      <a:pt x="3" y="16"/>
                    </a:cubicBezTo>
                    <a:cubicBezTo>
                      <a:pt x="0" y="17"/>
                      <a:pt x="5" y="22"/>
                      <a:pt x="6" y="20"/>
                    </a:cubicBezTo>
                    <a:cubicBezTo>
                      <a:pt x="6" y="17"/>
                      <a:pt x="11" y="23"/>
                      <a:pt x="14" y="27"/>
                    </a:cubicBezTo>
                    <a:cubicBezTo>
                      <a:pt x="19" y="30"/>
                      <a:pt x="15" y="25"/>
                      <a:pt x="20" y="30"/>
                    </a:cubicBezTo>
                    <a:cubicBezTo>
                      <a:pt x="23" y="33"/>
                      <a:pt x="22" y="28"/>
                      <a:pt x="23" y="31"/>
                    </a:cubicBezTo>
                    <a:cubicBezTo>
                      <a:pt x="25" y="34"/>
                      <a:pt x="29" y="31"/>
                      <a:pt x="32" y="33"/>
                    </a:cubicBezTo>
                    <a:cubicBezTo>
                      <a:pt x="34" y="34"/>
                      <a:pt x="32" y="31"/>
                      <a:pt x="37" y="33"/>
                    </a:cubicBezTo>
                    <a:cubicBezTo>
                      <a:pt x="42" y="36"/>
                      <a:pt x="37" y="37"/>
                      <a:pt x="40" y="37"/>
                    </a:cubicBezTo>
                    <a:cubicBezTo>
                      <a:pt x="45" y="39"/>
                      <a:pt x="42" y="40"/>
                      <a:pt x="45" y="39"/>
                    </a:cubicBezTo>
                    <a:cubicBezTo>
                      <a:pt x="48" y="37"/>
                      <a:pt x="46" y="42"/>
                      <a:pt x="49" y="40"/>
                    </a:cubicBezTo>
                    <a:cubicBezTo>
                      <a:pt x="52" y="39"/>
                      <a:pt x="54" y="45"/>
                      <a:pt x="57" y="42"/>
                    </a:cubicBezTo>
                    <a:cubicBezTo>
                      <a:pt x="60" y="40"/>
                      <a:pt x="57" y="45"/>
                      <a:pt x="62" y="44"/>
                    </a:cubicBezTo>
                    <a:cubicBezTo>
                      <a:pt x="66" y="42"/>
                      <a:pt x="65" y="45"/>
                      <a:pt x="66" y="42"/>
                    </a:cubicBezTo>
                    <a:cubicBezTo>
                      <a:pt x="68" y="37"/>
                      <a:pt x="65" y="37"/>
                      <a:pt x="66" y="33"/>
                    </a:cubicBezTo>
                    <a:cubicBezTo>
                      <a:pt x="68" y="28"/>
                      <a:pt x="68" y="30"/>
                      <a:pt x="66" y="28"/>
                    </a:cubicBezTo>
                    <a:cubicBezTo>
                      <a:pt x="66" y="28"/>
                      <a:pt x="65" y="28"/>
                      <a:pt x="63" y="28"/>
                    </a:cubicBezTo>
                    <a:cubicBezTo>
                      <a:pt x="63" y="30"/>
                      <a:pt x="63" y="28"/>
                      <a:pt x="60" y="28"/>
                    </a:cubicBezTo>
                    <a:cubicBezTo>
                      <a:pt x="58" y="30"/>
                      <a:pt x="55" y="23"/>
                      <a:pt x="54" y="27"/>
                    </a:cubicBezTo>
                    <a:cubicBezTo>
                      <a:pt x="54" y="28"/>
                      <a:pt x="52" y="28"/>
                      <a:pt x="51" y="27"/>
                    </a:cubicBezTo>
                    <a:cubicBezTo>
                      <a:pt x="49" y="23"/>
                      <a:pt x="51" y="28"/>
                      <a:pt x="49" y="28"/>
                    </a:cubicBezTo>
                    <a:cubicBezTo>
                      <a:pt x="48" y="28"/>
                      <a:pt x="48" y="23"/>
                      <a:pt x="46" y="23"/>
                    </a:cubicBezTo>
                    <a:cubicBezTo>
                      <a:pt x="43" y="23"/>
                      <a:pt x="42" y="25"/>
                      <a:pt x="43" y="22"/>
                    </a:cubicBezTo>
                    <a:cubicBezTo>
                      <a:pt x="43" y="20"/>
                      <a:pt x="43" y="20"/>
                      <a:pt x="42" y="20"/>
                    </a:cubicBezTo>
                    <a:cubicBezTo>
                      <a:pt x="40" y="22"/>
                      <a:pt x="35" y="19"/>
                      <a:pt x="35" y="16"/>
                    </a:cubicBezTo>
                    <a:cubicBezTo>
                      <a:pt x="35" y="12"/>
                      <a:pt x="34" y="14"/>
                      <a:pt x="31" y="14"/>
                    </a:cubicBezTo>
                    <a:cubicBezTo>
                      <a:pt x="29" y="16"/>
                      <a:pt x="28" y="9"/>
                      <a:pt x="26" y="9"/>
                    </a:cubicBezTo>
                    <a:cubicBezTo>
                      <a:pt x="23" y="9"/>
                      <a:pt x="23" y="6"/>
                      <a:pt x="20" y="6"/>
                    </a:cubicBezTo>
                    <a:cubicBezTo>
                      <a:pt x="17" y="5"/>
                      <a:pt x="22" y="3"/>
                      <a:pt x="15" y="2"/>
                    </a:cubicBezTo>
                    <a:cubicBezTo>
                      <a:pt x="11" y="0"/>
                      <a:pt x="12" y="9"/>
                      <a:pt x="9"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1" name="Freeform 43"/>
              <p:cNvSpPr>
                <a:spLocks/>
              </p:cNvSpPr>
              <p:nvPr/>
            </p:nvSpPr>
            <p:spPr bwMode="auto">
              <a:xfrm>
                <a:off x="4062" y="2523"/>
                <a:ext cx="58" cy="38"/>
              </a:xfrm>
              <a:custGeom>
                <a:avLst/>
                <a:gdLst/>
                <a:ahLst/>
                <a:cxnLst>
                  <a:cxn ang="0">
                    <a:pos x="3" y="12"/>
                  </a:cxn>
                  <a:cxn ang="0">
                    <a:pos x="6" y="17"/>
                  </a:cxn>
                  <a:cxn ang="0">
                    <a:pos x="14" y="17"/>
                  </a:cxn>
                  <a:cxn ang="0">
                    <a:pos x="21" y="17"/>
                  </a:cxn>
                  <a:cxn ang="0">
                    <a:pos x="26" y="17"/>
                  </a:cxn>
                  <a:cxn ang="0">
                    <a:pos x="29" y="15"/>
                  </a:cxn>
                  <a:cxn ang="0">
                    <a:pos x="27" y="11"/>
                  </a:cxn>
                  <a:cxn ang="0">
                    <a:pos x="24" y="8"/>
                  </a:cxn>
                  <a:cxn ang="0">
                    <a:pos x="23" y="4"/>
                  </a:cxn>
                  <a:cxn ang="0">
                    <a:pos x="20" y="4"/>
                  </a:cxn>
                  <a:cxn ang="0">
                    <a:pos x="15" y="3"/>
                  </a:cxn>
                  <a:cxn ang="0">
                    <a:pos x="9" y="4"/>
                  </a:cxn>
                  <a:cxn ang="0">
                    <a:pos x="6" y="8"/>
                  </a:cxn>
                  <a:cxn ang="0">
                    <a:pos x="3" y="12"/>
                  </a:cxn>
                </a:cxnLst>
                <a:rect l="0" t="0" r="r" b="b"/>
                <a:pathLst>
                  <a:path w="30" h="20">
                    <a:moveTo>
                      <a:pt x="3" y="12"/>
                    </a:moveTo>
                    <a:cubicBezTo>
                      <a:pt x="0" y="14"/>
                      <a:pt x="5" y="17"/>
                      <a:pt x="6" y="17"/>
                    </a:cubicBezTo>
                    <a:cubicBezTo>
                      <a:pt x="9" y="15"/>
                      <a:pt x="9" y="20"/>
                      <a:pt x="14" y="17"/>
                    </a:cubicBezTo>
                    <a:cubicBezTo>
                      <a:pt x="18" y="15"/>
                      <a:pt x="17" y="20"/>
                      <a:pt x="21" y="17"/>
                    </a:cubicBezTo>
                    <a:cubicBezTo>
                      <a:pt x="26" y="15"/>
                      <a:pt x="24" y="19"/>
                      <a:pt x="26" y="17"/>
                    </a:cubicBezTo>
                    <a:cubicBezTo>
                      <a:pt x="27" y="15"/>
                      <a:pt x="29" y="19"/>
                      <a:pt x="29" y="15"/>
                    </a:cubicBezTo>
                    <a:cubicBezTo>
                      <a:pt x="27" y="12"/>
                      <a:pt x="30" y="9"/>
                      <a:pt x="27" y="11"/>
                    </a:cubicBezTo>
                    <a:cubicBezTo>
                      <a:pt x="24" y="11"/>
                      <a:pt x="24" y="8"/>
                      <a:pt x="24" y="8"/>
                    </a:cubicBezTo>
                    <a:cubicBezTo>
                      <a:pt x="26" y="4"/>
                      <a:pt x="24" y="4"/>
                      <a:pt x="23" y="4"/>
                    </a:cubicBezTo>
                    <a:cubicBezTo>
                      <a:pt x="21" y="3"/>
                      <a:pt x="21" y="6"/>
                      <a:pt x="20" y="4"/>
                    </a:cubicBezTo>
                    <a:cubicBezTo>
                      <a:pt x="18" y="3"/>
                      <a:pt x="14" y="4"/>
                      <a:pt x="15" y="3"/>
                    </a:cubicBezTo>
                    <a:cubicBezTo>
                      <a:pt x="17" y="1"/>
                      <a:pt x="11" y="0"/>
                      <a:pt x="9" y="4"/>
                    </a:cubicBezTo>
                    <a:cubicBezTo>
                      <a:pt x="8" y="8"/>
                      <a:pt x="6" y="4"/>
                      <a:pt x="6" y="8"/>
                    </a:cubicBezTo>
                    <a:cubicBezTo>
                      <a:pt x="5" y="11"/>
                      <a:pt x="5" y="9"/>
                      <a:pt x="3" y="1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2" name="Freeform 44"/>
              <p:cNvSpPr>
                <a:spLocks/>
              </p:cNvSpPr>
              <p:nvPr/>
            </p:nvSpPr>
            <p:spPr bwMode="auto">
              <a:xfrm>
                <a:off x="4051" y="2559"/>
                <a:ext cx="75" cy="123"/>
              </a:xfrm>
              <a:custGeom>
                <a:avLst/>
                <a:gdLst/>
                <a:ahLst/>
                <a:cxnLst>
                  <a:cxn ang="0">
                    <a:pos x="9" y="41"/>
                  </a:cxn>
                  <a:cxn ang="0">
                    <a:pos x="9" y="35"/>
                  </a:cxn>
                  <a:cxn ang="0">
                    <a:pos x="8" y="31"/>
                  </a:cxn>
                  <a:cxn ang="0">
                    <a:pos x="8" y="26"/>
                  </a:cxn>
                  <a:cxn ang="0">
                    <a:pos x="3" y="20"/>
                  </a:cxn>
                  <a:cxn ang="0">
                    <a:pos x="6" y="15"/>
                  </a:cxn>
                  <a:cxn ang="0">
                    <a:pos x="9" y="13"/>
                  </a:cxn>
                  <a:cxn ang="0">
                    <a:pos x="8" y="12"/>
                  </a:cxn>
                  <a:cxn ang="0">
                    <a:pos x="3" y="9"/>
                  </a:cxn>
                  <a:cxn ang="0">
                    <a:pos x="6" y="3"/>
                  </a:cxn>
                  <a:cxn ang="0">
                    <a:pos x="6" y="1"/>
                  </a:cxn>
                  <a:cxn ang="0">
                    <a:pos x="11" y="3"/>
                  </a:cxn>
                  <a:cxn ang="0">
                    <a:pos x="15" y="6"/>
                  </a:cxn>
                  <a:cxn ang="0">
                    <a:pos x="17" y="13"/>
                  </a:cxn>
                  <a:cxn ang="0">
                    <a:pos x="38" y="17"/>
                  </a:cxn>
                  <a:cxn ang="0">
                    <a:pos x="35" y="20"/>
                  </a:cxn>
                  <a:cxn ang="0">
                    <a:pos x="27" y="31"/>
                  </a:cxn>
                  <a:cxn ang="0">
                    <a:pos x="33" y="32"/>
                  </a:cxn>
                  <a:cxn ang="0">
                    <a:pos x="36" y="32"/>
                  </a:cxn>
                  <a:cxn ang="0">
                    <a:pos x="38" y="48"/>
                  </a:cxn>
                  <a:cxn ang="0">
                    <a:pos x="35" y="57"/>
                  </a:cxn>
                  <a:cxn ang="0">
                    <a:pos x="35" y="57"/>
                  </a:cxn>
                  <a:cxn ang="0">
                    <a:pos x="33" y="52"/>
                  </a:cxn>
                  <a:cxn ang="0">
                    <a:pos x="33" y="48"/>
                  </a:cxn>
                  <a:cxn ang="0">
                    <a:pos x="29" y="40"/>
                  </a:cxn>
                  <a:cxn ang="0">
                    <a:pos x="24" y="38"/>
                  </a:cxn>
                  <a:cxn ang="0">
                    <a:pos x="23" y="32"/>
                  </a:cxn>
                  <a:cxn ang="0">
                    <a:pos x="21" y="34"/>
                  </a:cxn>
                  <a:cxn ang="0">
                    <a:pos x="23" y="41"/>
                  </a:cxn>
                  <a:cxn ang="0">
                    <a:pos x="18" y="49"/>
                  </a:cxn>
                  <a:cxn ang="0">
                    <a:pos x="15" y="49"/>
                  </a:cxn>
                  <a:cxn ang="0">
                    <a:pos x="11" y="48"/>
                  </a:cxn>
                  <a:cxn ang="0">
                    <a:pos x="9" y="41"/>
                  </a:cxn>
                </a:cxnLst>
                <a:rect l="0" t="0" r="r" b="b"/>
                <a:pathLst>
                  <a:path w="39" h="63">
                    <a:moveTo>
                      <a:pt x="9" y="41"/>
                    </a:moveTo>
                    <a:cubicBezTo>
                      <a:pt x="9" y="35"/>
                      <a:pt x="11" y="35"/>
                      <a:pt x="9" y="35"/>
                    </a:cubicBezTo>
                    <a:cubicBezTo>
                      <a:pt x="6" y="35"/>
                      <a:pt x="9" y="34"/>
                      <a:pt x="8" y="31"/>
                    </a:cubicBezTo>
                    <a:cubicBezTo>
                      <a:pt x="5" y="29"/>
                      <a:pt x="9" y="31"/>
                      <a:pt x="8" y="26"/>
                    </a:cubicBezTo>
                    <a:cubicBezTo>
                      <a:pt x="8" y="21"/>
                      <a:pt x="2" y="24"/>
                      <a:pt x="3" y="20"/>
                    </a:cubicBezTo>
                    <a:cubicBezTo>
                      <a:pt x="3" y="15"/>
                      <a:pt x="6" y="20"/>
                      <a:pt x="6" y="15"/>
                    </a:cubicBezTo>
                    <a:cubicBezTo>
                      <a:pt x="5" y="12"/>
                      <a:pt x="12" y="17"/>
                      <a:pt x="9" y="13"/>
                    </a:cubicBezTo>
                    <a:cubicBezTo>
                      <a:pt x="9" y="12"/>
                      <a:pt x="9" y="12"/>
                      <a:pt x="8" y="12"/>
                    </a:cubicBezTo>
                    <a:cubicBezTo>
                      <a:pt x="6" y="12"/>
                      <a:pt x="6" y="9"/>
                      <a:pt x="3" y="9"/>
                    </a:cubicBezTo>
                    <a:cubicBezTo>
                      <a:pt x="0" y="7"/>
                      <a:pt x="8" y="3"/>
                      <a:pt x="6" y="3"/>
                    </a:cubicBezTo>
                    <a:cubicBezTo>
                      <a:pt x="5" y="1"/>
                      <a:pt x="5" y="0"/>
                      <a:pt x="6" y="1"/>
                    </a:cubicBezTo>
                    <a:cubicBezTo>
                      <a:pt x="8" y="1"/>
                      <a:pt x="6" y="6"/>
                      <a:pt x="11" y="3"/>
                    </a:cubicBezTo>
                    <a:cubicBezTo>
                      <a:pt x="12" y="3"/>
                      <a:pt x="14" y="10"/>
                      <a:pt x="15" y="6"/>
                    </a:cubicBezTo>
                    <a:cubicBezTo>
                      <a:pt x="17" y="3"/>
                      <a:pt x="17" y="9"/>
                      <a:pt x="17" y="13"/>
                    </a:cubicBezTo>
                    <a:cubicBezTo>
                      <a:pt x="17" y="17"/>
                      <a:pt x="35" y="13"/>
                      <a:pt x="38" y="17"/>
                    </a:cubicBezTo>
                    <a:cubicBezTo>
                      <a:pt x="39" y="20"/>
                      <a:pt x="35" y="15"/>
                      <a:pt x="35" y="20"/>
                    </a:cubicBezTo>
                    <a:cubicBezTo>
                      <a:pt x="35" y="26"/>
                      <a:pt x="26" y="24"/>
                      <a:pt x="27" y="31"/>
                    </a:cubicBezTo>
                    <a:cubicBezTo>
                      <a:pt x="29" y="38"/>
                      <a:pt x="32" y="40"/>
                      <a:pt x="33" y="32"/>
                    </a:cubicBezTo>
                    <a:cubicBezTo>
                      <a:pt x="33" y="29"/>
                      <a:pt x="36" y="29"/>
                      <a:pt x="36" y="32"/>
                    </a:cubicBezTo>
                    <a:cubicBezTo>
                      <a:pt x="35" y="38"/>
                      <a:pt x="38" y="38"/>
                      <a:pt x="38" y="48"/>
                    </a:cubicBezTo>
                    <a:cubicBezTo>
                      <a:pt x="39" y="63"/>
                      <a:pt x="35" y="46"/>
                      <a:pt x="35" y="57"/>
                    </a:cubicBezTo>
                    <a:cubicBezTo>
                      <a:pt x="36" y="60"/>
                      <a:pt x="35" y="59"/>
                      <a:pt x="35" y="57"/>
                    </a:cubicBezTo>
                    <a:cubicBezTo>
                      <a:pt x="33" y="55"/>
                      <a:pt x="33" y="54"/>
                      <a:pt x="33" y="52"/>
                    </a:cubicBezTo>
                    <a:cubicBezTo>
                      <a:pt x="35" y="51"/>
                      <a:pt x="33" y="51"/>
                      <a:pt x="33" y="48"/>
                    </a:cubicBezTo>
                    <a:cubicBezTo>
                      <a:pt x="30" y="41"/>
                      <a:pt x="30" y="38"/>
                      <a:pt x="29" y="40"/>
                    </a:cubicBezTo>
                    <a:cubicBezTo>
                      <a:pt x="26" y="43"/>
                      <a:pt x="24" y="41"/>
                      <a:pt x="24" y="38"/>
                    </a:cubicBezTo>
                    <a:cubicBezTo>
                      <a:pt x="23" y="35"/>
                      <a:pt x="23" y="31"/>
                      <a:pt x="23" y="32"/>
                    </a:cubicBezTo>
                    <a:cubicBezTo>
                      <a:pt x="21" y="34"/>
                      <a:pt x="21" y="32"/>
                      <a:pt x="21" y="34"/>
                    </a:cubicBezTo>
                    <a:cubicBezTo>
                      <a:pt x="23" y="37"/>
                      <a:pt x="21" y="38"/>
                      <a:pt x="23" y="41"/>
                    </a:cubicBezTo>
                    <a:cubicBezTo>
                      <a:pt x="23" y="45"/>
                      <a:pt x="20" y="51"/>
                      <a:pt x="18" y="49"/>
                    </a:cubicBezTo>
                    <a:cubicBezTo>
                      <a:pt x="17" y="46"/>
                      <a:pt x="15" y="52"/>
                      <a:pt x="15" y="49"/>
                    </a:cubicBezTo>
                    <a:cubicBezTo>
                      <a:pt x="14" y="48"/>
                      <a:pt x="12" y="52"/>
                      <a:pt x="11" y="48"/>
                    </a:cubicBezTo>
                    <a:cubicBezTo>
                      <a:pt x="11" y="46"/>
                      <a:pt x="11" y="45"/>
                      <a:pt x="9" y="4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3" name="Freeform 45"/>
              <p:cNvSpPr>
                <a:spLocks/>
              </p:cNvSpPr>
              <p:nvPr/>
            </p:nvSpPr>
            <p:spPr bwMode="auto">
              <a:xfrm>
                <a:off x="3632" y="2313"/>
                <a:ext cx="221" cy="198"/>
              </a:xfrm>
              <a:custGeom>
                <a:avLst/>
                <a:gdLst/>
                <a:ahLst/>
                <a:cxnLst>
                  <a:cxn ang="0">
                    <a:pos x="6" y="33"/>
                  </a:cxn>
                  <a:cxn ang="0">
                    <a:pos x="0" y="50"/>
                  </a:cxn>
                  <a:cxn ang="0">
                    <a:pos x="3" y="74"/>
                  </a:cxn>
                  <a:cxn ang="0">
                    <a:pos x="10" y="80"/>
                  </a:cxn>
                  <a:cxn ang="0">
                    <a:pos x="3" y="94"/>
                  </a:cxn>
                  <a:cxn ang="0">
                    <a:pos x="29" y="97"/>
                  </a:cxn>
                  <a:cxn ang="0">
                    <a:pos x="47" y="88"/>
                  </a:cxn>
                  <a:cxn ang="0">
                    <a:pos x="59" y="75"/>
                  </a:cxn>
                  <a:cxn ang="0">
                    <a:pos x="69" y="74"/>
                  </a:cxn>
                  <a:cxn ang="0">
                    <a:pos x="70" y="64"/>
                  </a:cxn>
                  <a:cxn ang="0">
                    <a:pos x="76" y="53"/>
                  </a:cxn>
                  <a:cxn ang="0">
                    <a:pos x="85" y="46"/>
                  </a:cxn>
                  <a:cxn ang="0">
                    <a:pos x="87" y="33"/>
                  </a:cxn>
                  <a:cxn ang="0">
                    <a:pos x="96" y="21"/>
                  </a:cxn>
                  <a:cxn ang="0">
                    <a:pos x="111" y="16"/>
                  </a:cxn>
                  <a:cxn ang="0">
                    <a:pos x="113" y="15"/>
                  </a:cxn>
                  <a:cxn ang="0">
                    <a:pos x="108" y="13"/>
                  </a:cxn>
                  <a:cxn ang="0">
                    <a:pos x="105" y="13"/>
                  </a:cxn>
                  <a:cxn ang="0">
                    <a:pos x="101" y="13"/>
                  </a:cxn>
                  <a:cxn ang="0">
                    <a:pos x="97" y="16"/>
                  </a:cxn>
                  <a:cxn ang="0">
                    <a:pos x="91" y="19"/>
                  </a:cxn>
                  <a:cxn ang="0">
                    <a:pos x="88" y="10"/>
                  </a:cxn>
                  <a:cxn ang="0">
                    <a:pos x="85" y="7"/>
                  </a:cxn>
                  <a:cxn ang="0">
                    <a:pos x="84" y="2"/>
                  </a:cxn>
                  <a:cxn ang="0">
                    <a:pos x="78" y="7"/>
                  </a:cxn>
                  <a:cxn ang="0">
                    <a:pos x="78" y="11"/>
                  </a:cxn>
                  <a:cxn ang="0">
                    <a:pos x="72" y="11"/>
                  </a:cxn>
                  <a:cxn ang="0">
                    <a:pos x="70" y="16"/>
                  </a:cxn>
                  <a:cxn ang="0">
                    <a:pos x="67" y="15"/>
                  </a:cxn>
                  <a:cxn ang="0">
                    <a:pos x="61" y="16"/>
                  </a:cxn>
                  <a:cxn ang="0">
                    <a:pos x="58" y="16"/>
                  </a:cxn>
                  <a:cxn ang="0">
                    <a:pos x="55" y="15"/>
                  </a:cxn>
                  <a:cxn ang="0">
                    <a:pos x="49" y="13"/>
                  </a:cxn>
                  <a:cxn ang="0">
                    <a:pos x="41" y="13"/>
                  </a:cxn>
                  <a:cxn ang="0">
                    <a:pos x="33" y="21"/>
                  </a:cxn>
                  <a:cxn ang="0">
                    <a:pos x="24" y="28"/>
                  </a:cxn>
                  <a:cxn ang="0">
                    <a:pos x="17" y="36"/>
                  </a:cxn>
                  <a:cxn ang="0">
                    <a:pos x="10" y="35"/>
                  </a:cxn>
                  <a:cxn ang="0">
                    <a:pos x="6" y="33"/>
                  </a:cxn>
                </a:cxnLst>
                <a:rect l="0" t="0" r="r" b="b"/>
                <a:pathLst>
                  <a:path w="114" h="102">
                    <a:moveTo>
                      <a:pt x="6" y="33"/>
                    </a:moveTo>
                    <a:cubicBezTo>
                      <a:pt x="4" y="47"/>
                      <a:pt x="0" y="43"/>
                      <a:pt x="0" y="50"/>
                    </a:cubicBezTo>
                    <a:cubicBezTo>
                      <a:pt x="1" y="58"/>
                      <a:pt x="3" y="66"/>
                      <a:pt x="3" y="74"/>
                    </a:cubicBezTo>
                    <a:cubicBezTo>
                      <a:pt x="1" y="81"/>
                      <a:pt x="10" y="74"/>
                      <a:pt x="10" y="80"/>
                    </a:cubicBezTo>
                    <a:cubicBezTo>
                      <a:pt x="12" y="86"/>
                      <a:pt x="3" y="89"/>
                      <a:pt x="3" y="94"/>
                    </a:cubicBezTo>
                    <a:cubicBezTo>
                      <a:pt x="7" y="92"/>
                      <a:pt x="14" y="102"/>
                      <a:pt x="29" y="97"/>
                    </a:cubicBezTo>
                    <a:cubicBezTo>
                      <a:pt x="46" y="94"/>
                      <a:pt x="47" y="94"/>
                      <a:pt x="47" y="88"/>
                    </a:cubicBezTo>
                    <a:cubicBezTo>
                      <a:pt x="46" y="80"/>
                      <a:pt x="55" y="78"/>
                      <a:pt x="59" y="75"/>
                    </a:cubicBezTo>
                    <a:cubicBezTo>
                      <a:pt x="64" y="70"/>
                      <a:pt x="67" y="77"/>
                      <a:pt x="69" y="74"/>
                    </a:cubicBezTo>
                    <a:cubicBezTo>
                      <a:pt x="70" y="72"/>
                      <a:pt x="69" y="70"/>
                      <a:pt x="70" y="64"/>
                    </a:cubicBezTo>
                    <a:cubicBezTo>
                      <a:pt x="73" y="56"/>
                      <a:pt x="81" y="61"/>
                      <a:pt x="76" y="53"/>
                    </a:cubicBezTo>
                    <a:cubicBezTo>
                      <a:pt x="70" y="44"/>
                      <a:pt x="85" y="55"/>
                      <a:pt x="85" y="46"/>
                    </a:cubicBezTo>
                    <a:cubicBezTo>
                      <a:pt x="85" y="41"/>
                      <a:pt x="90" y="39"/>
                      <a:pt x="87" y="33"/>
                    </a:cubicBezTo>
                    <a:cubicBezTo>
                      <a:pt x="84" y="27"/>
                      <a:pt x="85" y="24"/>
                      <a:pt x="96" y="21"/>
                    </a:cubicBezTo>
                    <a:cubicBezTo>
                      <a:pt x="105" y="16"/>
                      <a:pt x="108" y="22"/>
                      <a:pt x="111" y="16"/>
                    </a:cubicBezTo>
                    <a:cubicBezTo>
                      <a:pt x="110" y="16"/>
                      <a:pt x="110" y="15"/>
                      <a:pt x="113" y="15"/>
                    </a:cubicBezTo>
                    <a:cubicBezTo>
                      <a:pt x="114" y="13"/>
                      <a:pt x="111" y="11"/>
                      <a:pt x="108" y="13"/>
                    </a:cubicBezTo>
                    <a:cubicBezTo>
                      <a:pt x="105" y="16"/>
                      <a:pt x="104" y="16"/>
                      <a:pt x="105" y="13"/>
                    </a:cubicBezTo>
                    <a:cubicBezTo>
                      <a:pt x="107" y="11"/>
                      <a:pt x="102" y="11"/>
                      <a:pt x="101" y="13"/>
                    </a:cubicBezTo>
                    <a:cubicBezTo>
                      <a:pt x="99" y="15"/>
                      <a:pt x="97" y="15"/>
                      <a:pt x="97" y="16"/>
                    </a:cubicBezTo>
                    <a:cubicBezTo>
                      <a:pt x="97" y="18"/>
                      <a:pt x="94" y="18"/>
                      <a:pt x="91" y="19"/>
                    </a:cubicBezTo>
                    <a:cubicBezTo>
                      <a:pt x="88" y="22"/>
                      <a:pt x="87" y="19"/>
                      <a:pt x="88" y="10"/>
                    </a:cubicBezTo>
                    <a:cubicBezTo>
                      <a:pt x="88" y="4"/>
                      <a:pt x="87" y="8"/>
                      <a:pt x="85" y="7"/>
                    </a:cubicBezTo>
                    <a:cubicBezTo>
                      <a:pt x="85" y="5"/>
                      <a:pt x="88" y="4"/>
                      <a:pt x="84" y="2"/>
                    </a:cubicBezTo>
                    <a:cubicBezTo>
                      <a:pt x="79" y="0"/>
                      <a:pt x="81" y="5"/>
                      <a:pt x="78" y="7"/>
                    </a:cubicBezTo>
                    <a:cubicBezTo>
                      <a:pt x="76" y="8"/>
                      <a:pt x="79" y="10"/>
                      <a:pt x="78" y="11"/>
                    </a:cubicBezTo>
                    <a:cubicBezTo>
                      <a:pt x="76" y="13"/>
                      <a:pt x="75" y="10"/>
                      <a:pt x="72" y="11"/>
                    </a:cubicBezTo>
                    <a:cubicBezTo>
                      <a:pt x="70" y="13"/>
                      <a:pt x="72" y="16"/>
                      <a:pt x="70" y="16"/>
                    </a:cubicBezTo>
                    <a:cubicBezTo>
                      <a:pt x="70" y="16"/>
                      <a:pt x="69" y="13"/>
                      <a:pt x="67" y="15"/>
                    </a:cubicBezTo>
                    <a:cubicBezTo>
                      <a:pt x="64" y="15"/>
                      <a:pt x="62" y="15"/>
                      <a:pt x="61" y="16"/>
                    </a:cubicBezTo>
                    <a:cubicBezTo>
                      <a:pt x="61" y="19"/>
                      <a:pt x="59" y="19"/>
                      <a:pt x="58" y="16"/>
                    </a:cubicBezTo>
                    <a:cubicBezTo>
                      <a:pt x="56" y="15"/>
                      <a:pt x="56" y="15"/>
                      <a:pt x="55" y="15"/>
                    </a:cubicBezTo>
                    <a:cubicBezTo>
                      <a:pt x="53" y="16"/>
                      <a:pt x="53" y="11"/>
                      <a:pt x="49" y="13"/>
                    </a:cubicBezTo>
                    <a:cubicBezTo>
                      <a:pt x="44" y="15"/>
                      <a:pt x="43" y="10"/>
                      <a:pt x="41" y="13"/>
                    </a:cubicBezTo>
                    <a:cubicBezTo>
                      <a:pt x="38" y="16"/>
                      <a:pt x="35" y="13"/>
                      <a:pt x="33" y="21"/>
                    </a:cubicBezTo>
                    <a:cubicBezTo>
                      <a:pt x="32" y="28"/>
                      <a:pt x="27" y="27"/>
                      <a:pt x="24" y="28"/>
                    </a:cubicBezTo>
                    <a:cubicBezTo>
                      <a:pt x="21" y="30"/>
                      <a:pt x="21" y="35"/>
                      <a:pt x="17" y="36"/>
                    </a:cubicBezTo>
                    <a:cubicBezTo>
                      <a:pt x="12" y="38"/>
                      <a:pt x="15" y="33"/>
                      <a:pt x="10" y="35"/>
                    </a:cubicBezTo>
                    <a:cubicBezTo>
                      <a:pt x="7" y="35"/>
                      <a:pt x="9" y="33"/>
                      <a:pt x="6" y="3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4" name="Freeform 46"/>
              <p:cNvSpPr>
                <a:spLocks/>
              </p:cNvSpPr>
              <p:nvPr/>
            </p:nvSpPr>
            <p:spPr bwMode="auto">
              <a:xfrm>
                <a:off x="3637" y="2344"/>
                <a:ext cx="260" cy="275"/>
              </a:xfrm>
              <a:custGeom>
                <a:avLst/>
                <a:gdLst/>
                <a:ahLst/>
                <a:cxnLst>
                  <a:cxn ang="0">
                    <a:pos x="108" y="0"/>
                  </a:cxn>
                  <a:cxn ang="0">
                    <a:pos x="116" y="3"/>
                  </a:cxn>
                  <a:cxn ang="0">
                    <a:pos x="120" y="6"/>
                  </a:cxn>
                  <a:cxn ang="0">
                    <a:pos x="120" y="12"/>
                  </a:cxn>
                  <a:cxn ang="0">
                    <a:pos x="125" y="14"/>
                  </a:cxn>
                  <a:cxn ang="0">
                    <a:pos x="134" y="17"/>
                  </a:cxn>
                  <a:cxn ang="0">
                    <a:pos x="125" y="25"/>
                  </a:cxn>
                  <a:cxn ang="0">
                    <a:pos x="114" y="28"/>
                  </a:cxn>
                  <a:cxn ang="0">
                    <a:pos x="103" y="30"/>
                  </a:cxn>
                  <a:cxn ang="0">
                    <a:pos x="105" y="33"/>
                  </a:cxn>
                  <a:cxn ang="0">
                    <a:pos x="105" y="37"/>
                  </a:cxn>
                  <a:cxn ang="0">
                    <a:pos x="105" y="44"/>
                  </a:cxn>
                  <a:cxn ang="0">
                    <a:pos x="108" y="47"/>
                  </a:cxn>
                  <a:cxn ang="0">
                    <a:pos x="111" y="50"/>
                  </a:cxn>
                  <a:cxn ang="0">
                    <a:pos x="111" y="54"/>
                  </a:cxn>
                  <a:cxn ang="0">
                    <a:pos x="105" y="69"/>
                  </a:cxn>
                  <a:cxn ang="0">
                    <a:pos x="102" y="75"/>
                  </a:cxn>
                  <a:cxn ang="0">
                    <a:pos x="94" y="87"/>
                  </a:cxn>
                  <a:cxn ang="0">
                    <a:pos x="90" y="93"/>
                  </a:cxn>
                  <a:cxn ang="0">
                    <a:pos x="86" y="98"/>
                  </a:cxn>
                  <a:cxn ang="0">
                    <a:pos x="77" y="98"/>
                  </a:cxn>
                  <a:cxn ang="0">
                    <a:pos x="71" y="103"/>
                  </a:cxn>
                  <a:cxn ang="0">
                    <a:pos x="71" y="110"/>
                  </a:cxn>
                  <a:cxn ang="0">
                    <a:pos x="76" y="120"/>
                  </a:cxn>
                  <a:cxn ang="0">
                    <a:pos x="81" y="129"/>
                  </a:cxn>
                  <a:cxn ang="0">
                    <a:pos x="81" y="134"/>
                  </a:cxn>
                  <a:cxn ang="0">
                    <a:pos x="77" y="135"/>
                  </a:cxn>
                  <a:cxn ang="0">
                    <a:pos x="73" y="135"/>
                  </a:cxn>
                  <a:cxn ang="0">
                    <a:pos x="67" y="135"/>
                  </a:cxn>
                  <a:cxn ang="0">
                    <a:pos x="62" y="137"/>
                  </a:cxn>
                  <a:cxn ang="0">
                    <a:pos x="58" y="142"/>
                  </a:cxn>
                  <a:cxn ang="0">
                    <a:pos x="53" y="140"/>
                  </a:cxn>
                  <a:cxn ang="0">
                    <a:pos x="52" y="137"/>
                  </a:cxn>
                  <a:cxn ang="0">
                    <a:pos x="50" y="134"/>
                  </a:cxn>
                  <a:cxn ang="0">
                    <a:pos x="48" y="129"/>
                  </a:cxn>
                  <a:cxn ang="0">
                    <a:pos x="45" y="124"/>
                  </a:cxn>
                  <a:cxn ang="0">
                    <a:pos x="30" y="124"/>
                  </a:cxn>
                  <a:cxn ang="0">
                    <a:pos x="24" y="124"/>
                  </a:cxn>
                  <a:cxn ang="0">
                    <a:pos x="18" y="126"/>
                  </a:cxn>
                  <a:cxn ang="0">
                    <a:pos x="12" y="126"/>
                  </a:cxn>
                  <a:cxn ang="0">
                    <a:pos x="6" y="126"/>
                  </a:cxn>
                  <a:cxn ang="0">
                    <a:pos x="7" y="117"/>
                  </a:cxn>
                  <a:cxn ang="0">
                    <a:pos x="12" y="112"/>
                  </a:cxn>
                  <a:cxn ang="0">
                    <a:pos x="18" y="110"/>
                  </a:cxn>
                  <a:cxn ang="0">
                    <a:pos x="20" y="104"/>
                  </a:cxn>
                  <a:cxn ang="0">
                    <a:pos x="15" y="103"/>
                  </a:cxn>
                  <a:cxn ang="0">
                    <a:pos x="15" y="95"/>
                  </a:cxn>
                  <a:cxn ang="0">
                    <a:pos x="13" y="93"/>
                  </a:cxn>
                  <a:cxn ang="0">
                    <a:pos x="6" y="87"/>
                  </a:cxn>
                  <a:cxn ang="0">
                    <a:pos x="0" y="78"/>
                  </a:cxn>
                  <a:cxn ang="0">
                    <a:pos x="26" y="81"/>
                  </a:cxn>
                  <a:cxn ang="0">
                    <a:pos x="44" y="72"/>
                  </a:cxn>
                  <a:cxn ang="0">
                    <a:pos x="56" y="59"/>
                  </a:cxn>
                  <a:cxn ang="0">
                    <a:pos x="65" y="58"/>
                  </a:cxn>
                  <a:cxn ang="0">
                    <a:pos x="67" y="48"/>
                  </a:cxn>
                  <a:cxn ang="0">
                    <a:pos x="73" y="37"/>
                  </a:cxn>
                  <a:cxn ang="0">
                    <a:pos x="82" y="30"/>
                  </a:cxn>
                  <a:cxn ang="0">
                    <a:pos x="83" y="17"/>
                  </a:cxn>
                  <a:cxn ang="0">
                    <a:pos x="93" y="5"/>
                  </a:cxn>
                  <a:cxn ang="0">
                    <a:pos x="108" y="0"/>
                  </a:cxn>
                </a:cxnLst>
                <a:rect l="0" t="0" r="r" b="b"/>
                <a:pathLst>
                  <a:path w="134" h="142">
                    <a:moveTo>
                      <a:pt x="108" y="0"/>
                    </a:moveTo>
                    <a:cubicBezTo>
                      <a:pt x="111" y="3"/>
                      <a:pt x="114" y="0"/>
                      <a:pt x="116" y="3"/>
                    </a:cubicBezTo>
                    <a:cubicBezTo>
                      <a:pt x="116" y="6"/>
                      <a:pt x="117" y="2"/>
                      <a:pt x="120" y="6"/>
                    </a:cubicBezTo>
                    <a:cubicBezTo>
                      <a:pt x="122" y="11"/>
                      <a:pt x="119" y="9"/>
                      <a:pt x="120" y="12"/>
                    </a:cubicBezTo>
                    <a:cubicBezTo>
                      <a:pt x="123" y="16"/>
                      <a:pt x="125" y="12"/>
                      <a:pt x="125" y="14"/>
                    </a:cubicBezTo>
                    <a:cubicBezTo>
                      <a:pt x="126" y="16"/>
                      <a:pt x="131" y="17"/>
                      <a:pt x="134" y="17"/>
                    </a:cubicBezTo>
                    <a:cubicBezTo>
                      <a:pt x="126" y="22"/>
                      <a:pt x="129" y="27"/>
                      <a:pt x="125" y="25"/>
                    </a:cubicBezTo>
                    <a:cubicBezTo>
                      <a:pt x="122" y="25"/>
                      <a:pt x="120" y="30"/>
                      <a:pt x="114" y="28"/>
                    </a:cubicBezTo>
                    <a:cubicBezTo>
                      <a:pt x="105" y="23"/>
                      <a:pt x="100" y="28"/>
                      <a:pt x="103" y="30"/>
                    </a:cubicBezTo>
                    <a:cubicBezTo>
                      <a:pt x="106" y="33"/>
                      <a:pt x="100" y="33"/>
                      <a:pt x="105" y="33"/>
                    </a:cubicBezTo>
                    <a:cubicBezTo>
                      <a:pt x="111" y="34"/>
                      <a:pt x="100" y="34"/>
                      <a:pt x="105" y="37"/>
                    </a:cubicBezTo>
                    <a:cubicBezTo>
                      <a:pt x="108" y="40"/>
                      <a:pt x="102" y="40"/>
                      <a:pt x="105" y="44"/>
                    </a:cubicBezTo>
                    <a:cubicBezTo>
                      <a:pt x="108" y="45"/>
                      <a:pt x="106" y="47"/>
                      <a:pt x="108" y="47"/>
                    </a:cubicBezTo>
                    <a:cubicBezTo>
                      <a:pt x="112" y="45"/>
                      <a:pt x="108" y="50"/>
                      <a:pt x="111" y="50"/>
                    </a:cubicBezTo>
                    <a:cubicBezTo>
                      <a:pt x="116" y="51"/>
                      <a:pt x="117" y="51"/>
                      <a:pt x="111" y="54"/>
                    </a:cubicBezTo>
                    <a:cubicBezTo>
                      <a:pt x="103" y="58"/>
                      <a:pt x="112" y="58"/>
                      <a:pt x="105" y="69"/>
                    </a:cubicBezTo>
                    <a:cubicBezTo>
                      <a:pt x="102" y="75"/>
                      <a:pt x="108" y="73"/>
                      <a:pt x="102" y="75"/>
                    </a:cubicBezTo>
                    <a:cubicBezTo>
                      <a:pt x="96" y="78"/>
                      <a:pt x="99" y="86"/>
                      <a:pt x="94" y="87"/>
                    </a:cubicBezTo>
                    <a:cubicBezTo>
                      <a:pt x="90" y="89"/>
                      <a:pt x="91" y="92"/>
                      <a:pt x="90" y="93"/>
                    </a:cubicBezTo>
                    <a:cubicBezTo>
                      <a:pt x="86" y="95"/>
                      <a:pt x="90" y="98"/>
                      <a:pt x="86" y="98"/>
                    </a:cubicBezTo>
                    <a:cubicBezTo>
                      <a:pt x="81" y="98"/>
                      <a:pt x="79" y="101"/>
                      <a:pt x="77" y="98"/>
                    </a:cubicBezTo>
                    <a:cubicBezTo>
                      <a:pt x="74" y="93"/>
                      <a:pt x="74" y="100"/>
                      <a:pt x="71" y="103"/>
                    </a:cubicBezTo>
                    <a:cubicBezTo>
                      <a:pt x="68" y="106"/>
                      <a:pt x="65" y="110"/>
                      <a:pt x="71" y="110"/>
                    </a:cubicBezTo>
                    <a:cubicBezTo>
                      <a:pt x="77" y="112"/>
                      <a:pt x="70" y="120"/>
                      <a:pt x="76" y="120"/>
                    </a:cubicBezTo>
                    <a:cubicBezTo>
                      <a:pt x="81" y="121"/>
                      <a:pt x="74" y="121"/>
                      <a:pt x="81" y="129"/>
                    </a:cubicBezTo>
                    <a:cubicBezTo>
                      <a:pt x="82" y="131"/>
                      <a:pt x="79" y="132"/>
                      <a:pt x="81" y="134"/>
                    </a:cubicBezTo>
                    <a:cubicBezTo>
                      <a:pt x="82" y="134"/>
                      <a:pt x="77" y="137"/>
                      <a:pt x="77" y="135"/>
                    </a:cubicBezTo>
                    <a:cubicBezTo>
                      <a:pt x="76" y="132"/>
                      <a:pt x="74" y="134"/>
                      <a:pt x="73" y="135"/>
                    </a:cubicBezTo>
                    <a:cubicBezTo>
                      <a:pt x="71" y="139"/>
                      <a:pt x="71" y="134"/>
                      <a:pt x="67" y="135"/>
                    </a:cubicBezTo>
                    <a:cubicBezTo>
                      <a:pt x="65" y="135"/>
                      <a:pt x="62" y="134"/>
                      <a:pt x="62" y="137"/>
                    </a:cubicBezTo>
                    <a:cubicBezTo>
                      <a:pt x="64" y="140"/>
                      <a:pt x="58" y="137"/>
                      <a:pt x="58" y="142"/>
                    </a:cubicBezTo>
                    <a:cubicBezTo>
                      <a:pt x="55" y="139"/>
                      <a:pt x="55" y="142"/>
                      <a:pt x="53" y="140"/>
                    </a:cubicBezTo>
                    <a:cubicBezTo>
                      <a:pt x="52" y="139"/>
                      <a:pt x="53" y="139"/>
                      <a:pt x="52" y="137"/>
                    </a:cubicBezTo>
                    <a:cubicBezTo>
                      <a:pt x="50" y="135"/>
                      <a:pt x="52" y="135"/>
                      <a:pt x="50" y="134"/>
                    </a:cubicBezTo>
                    <a:cubicBezTo>
                      <a:pt x="48" y="132"/>
                      <a:pt x="52" y="129"/>
                      <a:pt x="48" y="129"/>
                    </a:cubicBezTo>
                    <a:cubicBezTo>
                      <a:pt x="44" y="129"/>
                      <a:pt x="47" y="128"/>
                      <a:pt x="45" y="124"/>
                    </a:cubicBezTo>
                    <a:cubicBezTo>
                      <a:pt x="45" y="123"/>
                      <a:pt x="32" y="124"/>
                      <a:pt x="30" y="124"/>
                    </a:cubicBezTo>
                    <a:cubicBezTo>
                      <a:pt x="30" y="128"/>
                      <a:pt x="30" y="126"/>
                      <a:pt x="24" y="124"/>
                    </a:cubicBezTo>
                    <a:cubicBezTo>
                      <a:pt x="18" y="123"/>
                      <a:pt x="23" y="128"/>
                      <a:pt x="18" y="126"/>
                    </a:cubicBezTo>
                    <a:cubicBezTo>
                      <a:pt x="12" y="123"/>
                      <a:pt x="13" y="128"/>
                      <a:pt x="12" y="126"/>
                    </a:cubicBezTo>
                    <a:cubicBezTo>
                      <a:pt x="10" y="124"/>
                      <a:pt x="7" y="131"/>
                      <a:pt x="6" y="126"/>
                    </a:cubicBezTo>
                    <a:cubicBezTo>
                      <a:pt x="6" y="123"/>
                      <a:pt x="6" y="120"/>
                      <a:pt x="7" y="117"/>
                    </a:cubicBezTo>
                    <a:cubicBezTo>
                      <a:pt x="9" y="114"/>
                      <a:pt x="12" y="115"/>
                      <a:pt x="12" y="112"/>
                    </a:cubicBezTo>
                    <a:cubicBezTo>
                      <a:pt x="12" y="110"/>
                      <a:pt x="18" y="112"/>
                      <a:pt x="18" y="110"/>
                    </a:cubicBezTo>
                    <a:cubicBezTo>
                      <a:pt x="18" y="107"/>
                      <a:pt x="20" y="106"/>
                      <a:pt x="20" y="104"/>
                    </a:cubicBezTo>
                    <a:cubicBezTo>
                      <a:pt x="18" y="104"/>
                      <a:pt x="13" y="106"/>
                      <a:pt x="15" y="103"/>
                    </a:cubicBezTo>
                    <a:cubicBezTo>
                      <a:pt x="17" y="101"/>
                      <a:pt x="15" y="98"/>
                      <a:pt x="15" y="95"/>
                    </a:cubicBezTo>
                    <a:cubicBezTo>
                      <a:pt x="15" y="92"/>
                      <a:pt x="15" y="97"/>
                      <a:pt x="13" y="93"/>
                    </a:cubicBezTo>
                    <a:cubicBezTo>
                      <a:pt x="12" y="90"/>
                      <a:pt x="7" y="93"/>
                      <a:pt x="6" y="87"/>
                    </a:cubicBezTo>
                    <a:cubicBezTo>
                      <a:pt x="4" y="82"/>
                      <a:pt x="3" y="81"/>
                      <a:pt x="0" y="78"/>
                    </a:cubicBezTo>
                    <a:cubicBezTo>
                      <a:pt x="4" y="76"/>
                      <a:pt x="10" y="86"/>
                      <a:pt x="26" y="81"/>
                    </a:cubicBezTo>
                    <a:cubicBezTo>
                      <a:pt x="42" y="78"/>
                      <a:pt x="44" y="78"/>
                      <a:pt x="44" y="72"/>
                    </a:cubicBezTo>
                    <a:cubicBezTo>
                      <a:pt x="42" y="64"/>
                      <a:pt x="52" y="62"/>
                      <a:pt x="56" y="59"/>
                    </a:cubicBezTo>
                    <a:cubicBezTo>
                      <a:pt x="61" y="54"/>
                      <a:pt x="64" y="61"/>
                      <a:pt x="65" y="58"/>
                    </a:cubicBezTo>
                    <a:cubicBezTo>
                      <a:pt x="67" y="56"/>
                      <a:pt x="65" y="54"/>
                      <a:pt x="67" y="48"/>
                    </a:cubicBezTo>
                    <a:cubicBezTo>
                      <a:pt x="70" y="40"/>
                      <a:pt x="77" y="45"/>
                      <a:pt x="73" y="37"/>
                    </a:cubicBezTo>
                    <a:cubicBezTo>
                      <a:pt x="67" y="28"/>
                      <a:pt x="82" y="39"/>
                      <a:pt x="82" y="30"/>
                    </a:cubicBezTo>
                    <a:cubicBezTo>
                      <a:pt x="82" y="25"/>
                      <a:pt x="86" y="23"/>
                      <a:pt x="83" y="17"/>
                    </a:cubicBezTo>
                    <a:cubicBezTo>
                      <a:pt x="81" y="11"/>
                      <a:pt x="82" y="8"/>
                      <a:pt x="93" y="5"/>
                    </a:cubicBezTo>
                    <a:cubicBezTo>
                      <a:pt x="102" y="0"/>
                      <a:pt x="105" y="6"/>
                      <a:pt x="108"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5" name="Freeform 47"/>
              <p:cNvSpPr>
                <a:spLocks/>
              </p:cNvSpPr>
              <p:nvPr/>
            </p:nvSpPr>
            <p:spPr bwMode="auto">
              <a:xfrm>
                <a:off x="3377" y="2284"/>
                <a:ext cx="297" cy="306"/>
              </a:xfrm>
              <a:custGeom>
                <a:avLst/>
                <a:gdLst/>
                <a:ahLst/>
                <a:cxnLst>
                  <a:cxn ang="0">
                    <a:pos x="50" y="29"/>
                  </a:cxn>
                  <a:cxn ang="0">
                    <a:pos x="79" y="33"/>
                  </a:cxn>
                  <a:cxn ang="0">
                    <a:pos x="79" y="28"/>
                  </a:cxn>
                  <a:cxn ang="0">
                    <a:pos x="99" y="20"/>
                  </a:cxn>
                  <a:cxn ang="0">
                    <a:pos x="106" y="20"/>
                  </a:cxn>
                  <a:cxn ang="0">
                    <a:pos x="118" y="25"/>
                  </a:cxn>
                  <a:cxn ang="0">
                    <a:pos x="131" y="36"/>
                  </a:cxn>
                  <a:cxn ang="0">
                    <a:pos x="137" y="40"/>
                  </a:cxn>
                  <a:cxn ang="0">
                    <a:pos x="137" y="48"/>
                  </a:cxn>
                  <a:cxn ang="0">
                    <a:pos x="134" y="88"/>
                  </a:cxn>
                  <a:cxn ang="0">
                    <a:pos x="134" y="108"/>
                  </a:cxn>
                  <a:cxn ang="0">
                    <a:pos x="147" y="124"/>
                  </a:cxn>
                  <a:cxn ang="0">
                    <a:pos x="149" y="133"/>
                  </a:cxn>
                  <a:cxn ang="0">
                    <a:pos x="152" y="141"/>
                  </a:cxn>
                  <a:cxn ang="0">
                    <a:pos x="141" y="147"/>
                  </a:cxn>
                  <a:cxn ang="0">
                    <a:pos x="137" y="157"/>
                  </a:cxn>
                  <a:cxn ang="0">
                    <a:pos x="131" y="155"/>
                  </a:cxn>
                  <a:cxn ang="0">
                    <a:pos x="115" y="152"/>
                  </a:cxn>
                  <a:cxn ang="0">
                    <a:pos x="105" y="149"/>
                  </a:cxn>
                  <a:cxn ang="0">
                    <a:pos x="94" y="138"/>
                  </a:cxn>
                  <a:cxn ang="0">
                    <a:pos x="83" y="143"/>
                  </a:cxn>
                  <a:cxn ang="0">
                    <a:pos x="68" y="133"/>
                  </a:cxn>
                  <a:cxn ang="0">
                    <a:pos x="55" y="119"/>
                  </a:cxn>
                  <a:cxn ang="0">
                    <a:pos x="45" y="105"/>
                  </a:cxn>
                  <a:cxn ang="0">
                    <a:pos x="36" y="107"/>
                  </a:cxn>
                  <a:cxn ang="0">
                    <a:pos x="30" y="96"/>
                  </a:cxn>
                  <a:cxn ang="0">
                    <a:pos x="18" y="73"/>
                  </a:cxn>
                  <a:cxn ang="0">
                    <a:pos x="17" y="50"/>
                  </a:cxn>
                  <a:cxn ang="0">
                    <a:pos x="11" y="42"/>
                  </a:cxn>
                  <a:cxn ang="0">
                    <a:pos x="4" y="25"/>
                  </a:cxn>
                  <a:cxn ang="0">
                    <a:pos x="4" y="19"/>
                  </a:cxn>
                  <a:cxn ang="0">
                    <a:pos x="3" y="12"/>
                  </a:cxn>
                  <a:cxn ang="0">
                    <a:pos x="1" y="9"/>
                  </a:cxn>
                  <a:cxn ang="0">
                    <a:pos x="3" y="6"/>
                  </a:cxn>
                  <a:cxn ang="0">
                    <a:pos x="6" y="3"/>
                  </a:cxn>
                  <a:cxn ang="0">
                    <a:pos x="18" y="12"/>
                  </a:cxn>
                  <a:cxn ang="0">
                    <a:pos x="20" y="12"/>
                  </a:cxn>
                  <a:cxn ang="0">
                    <a:pos x="23" y="9"/>
                  </a:cxn>
                  <a:cxn ang="0">
                    <a:pos x="27" y="6"/>
                  </a:cxn>
                  <a:cxn ang="0">
                    <a:pos x="35" y="6"/>
                  </a:cxn>
                  <a:cxn ang="0">
                    <a:pos x="35" y="9"/>
                  </a:cxn>
                  <a:cxn ang="0">
                    <a:pos x="32" y="12"/>
                  </a:cxn>
                  <a:cxn ang="0">
                    <a:pos x="35" y="15"/>
                  </a:cxn>
                  <a:cxn ang="0">
                    <a:pos x="39" y="17"/>
                  </a:cxn>
                </a:cxnLst>
                <a:rect l="0" t="0" r="r" b="b"/>
                <a:pathLst>
                  <a:path w="153" h="158">
                    <a:moveTo>
                      <a:pt x="39" y="17"/>
                    </a:moveTo>
                    <a:cubicBezTo>
                      <a:pt x="39" y="33"/>
                      <a:pt x="47" y="23"/>
                      <a:pt x="50" y="29"/>
                    </a:cubicBezTo>
                    <a:cubicBezTo>
                      <a:pt x="52" y="34"/>
                      <a:pt x="62" y="37"/>
                      <a:pt x="64" y="37"/>
                    </a:cubicBezTo>
                    <a:cubicBezTo>
                      <a:pt x="67" y="36"/>
                      <a:pt x="77" y="33"/>
                      <a:pt x="79" y="33"/>
                    </a:cubicBezTo>
                    <a:cubicBezTo>
                      <a:pt x="79" y="34"/>
                      <a:pt x="74" y="34"/>
                      <a:pt x="79" y="34"/>
                    </a:cubicBezTo>
                    <a:cubicBezTo>
                      <a:pt x="82" y="34"/>
                      <a:pt x="79" y="31"/>
                      <a:pt x="79" y="28"/>
                    </a:cubicBezTo>
                    <a:cubicBezTo>
                      <a:pt x="90" y="28"/>
                      <a:pt x="82" y="25"/>
                      <a:pt x="90" y="22"/>
                    </a:cubicBezTo>
                    <a:cubicBezTo>
                      <a:pt x="94" y="19"/>
                      <a:pt x="97" y="23"/>
                      <a:pt x="99" y="20"/>
                    </a:cubicBezTo>
                    <a:cubicBezTo>
                      <a:pt x="99" y="19"/>
                      <a:pt x="102" y="17"/>
                      <a:pt x="103" y="19"/>
                    </a:cubicBezTo>
                    <a:cubicBezTo>
                      <a:pt x="103" y="20"/>
                      <a:pt x="105" y="17"/>
                      <a:pt x="106" y="20"/>
                    </a:cubicBezTo>
                    <a:cubicBezTo>
                      <a:pt x="106" y="23"/>
                      <a:pt x="112" y="22"/>
                      <a:pt x="112" y="25"/>
                    </a:cubicBezTo>
                    <a:cubicBezTo>
                      <a:pt x="114" y="26"/>
                      <a:pt x="114" y="23"/>
                      <a:pt x="118" y="25"/>
                    </a:cubicBezTo>
                    <a:cubicBezTo>
                      <a:pt x="124" y="26"/>
                      <a:pt x="120" y="29"/>
                      <a:pt x="124" y="31"/>
                    </a:cubicBezTo>
                    <a:cubicBezTo>
                      <a:pt x="129" y="33"/>
                      <a:pt x="127" y="36"/>
                      <a:pt x="131" y="36"/>
                    </a:cubicBezTo>
                    <a:cubicBezTo>
                      <a:pt x="134" y="36"/>
                      <a:pt x="135" y="36"/>
                      <a:pt x="137" y="37"/>
                    </a:cubicBezTo>
                    <a:cubicBezTo>
                      <a:pt x="137" y="39"/>
                      <a:pt x="135" y="37"/>
                      <a:pt x="137" y="40"/>
                    </a:cubicBezTo>
                    <a:cubicBezTo>
                      <a:pt x="137" y="42"/>
                      <a:pt x="135" y="43"/>
                      <a:pt x="137" y="43"/>
                    </a:cubicBezTo>
                    <a:cubicBezTo>
                      <a:pt x="138" y="45"/>
                      <a:pt x="137" y="46"/>
                      <a:pt x="137" y="48"/>
                    </a:cubicBezTo>
                    <a:cubicBezTo>
                      <a:pt x="135" y="62"/>
                      <a:pt x="131" y="57"/>
                      <a:pt x="131" y="65"/>
                    </a:cubicBezTo>
                    <a:cubicBezTo>
                      <a:pt x="132" y="73"/>
                      <a:pt x="134" y="81"/>
                      <a:pt x="134" y="88"/>
                    </a:cubicBezTo>
                    <a:cubicBezTo>
                      <a:pt x="132" y="96"/>
                      <a:pt x="141" y="88"/>
                      <a:pt x="141" y="95"/>
                    </a:cubicBezTo>
                    <a:cubicBezTo>
                      <a:pt x="143" y="101"/>
                      <a:pt x="134" y="104"/>
                      <a:pt x="134" y="108"/>
                    </a:cubicBezTo>
                    <a:cubicBezTo>
                      <a:pt x="137" y="112"/>
                      <a:pt x="138" y="113"/>
                      <a:pt x="140" y="118"/>
                    </a:cubicBezTo>
                    <a:cubicBezTo>
                      <a:pt x="141" y="124"/>
                      <a:pt x="146" y="121"/>
                      <a:pt x="147" y="124"/>
                    </a:cubicBezTo>
                    <a:cubicBezTo>
                      <a:pt x="149" y="127"/>
                      <a:pt x="149" y="122"/>
                      <a:pt x="149" y="126"/>
                    </a:cubicBezTo>
                    <a:cubicBezTo>
                      <a:pt x="149" y="129"/>
                      <a:pt x="150" y="132"/>
                      <a:pt x="149" y="133"/>
                    </a:cubicBezTo>
                    <a:cubicBezTo>
                      <a:pt x="147" y="136"/>
                      <a:pt x="152" y="135"/>
                      <a:pt x="153" y="135"/>
                    </a:cubicBezTo>
                    <a:cubicBezTo>
                      <a:pt x="153" y="136"/>
                      <a:pt x="152" y="138"/>
                      <a:pt x="152" y="141"/>
                    </a:cubicBezTo>
                    <a:cubicBezTo>
                      <a:pt x="152" y="143"/>
                      <a:pt x="146" y="141"/>
                      <a:pt x="146" y="143"/>
                    </a:cubicBezTo>
                    <a:cubicBezTo>
                      <a:pt x="146" y="146"/>
                      <a:pt x="143" y="144"/>
                      <a:pt x="141" y="147"/>
                    </a:cubicBezTo>
                    <a:cubicBezTo>
                      <a:pt x="140" y="150"/>
                      <a:pt x="140" y="153"/>
                      <a:pt x="140" y="157"/>
                    </a:cubicBezTo>
                    <a:cubicBezTo>
                      <a:pt x="138" y="155"/>
                      <a:pt x="140" y="158"/>
                      <a:pt x="137" y="157"/>
                    </a:cubicBezTo>
                    <a:cubicBezTo>
                      <a:pt x="134" y="155"/>
                      <a:pt x="132" y="157"/>
                      <a:pt x="132" y="155"/>
                    </a:cubicBezTo>
                    <a:cubicBezTo>
                      <a:pt x="131" y="153"/>
                      <a:pt x="131" y="153"/>
                      <a:pt x="131" y="155"/>
                    </a:cubicBezTo>
                    <a:cubicBezTo>
                      <a:pt x="131" y="157"/>
                      <a:pt x="123" y="153"/>
                      <a:pt x="121" y="153"/>
                    </a:cubicBezTo>
                    <a:cubicBezTo>
                      <a:pt x="118" y="155"/>
                      <a:pt x="120" y="153"/>
                      <a:pt x="115" y="152"/>
                    </a:cubicBezTo>
                    <a:cubicBezTo>
                      <a:pt x="112" y="152"/>
                      <a:pt x="114" y="153"/>
                      <a:pt x="111" y="152"/>
                    </a:cubicBezTo>
                    <a:cubicBezTo>
                      <a:pt x="109" y="150"/>
                      <a:pt x="106" y="152"/>
                      <a:pt x="105" y="149"/>
                    </a:cubicBezTo>
                    <a:cubicBezTo>
                      <a:pt x="105" y="147"/>
                      <a:pt x="105" y="138"/>
                      <a:pt x="100" y="136"/>
                    </a:cubicBezTo>
                    <a:cubicBezTo>
                      <a:pt x="96" y="135"/>
                      <a:pt x="96" y="138"/>
                      <a:pt x="94" y="138"/>
                    </a:cubicBezTo>
                    <a:cubicBezTo>
                      <a:pt x="91" y="138"/>
                      <a:pt x="93" y="139"/>
                      <a:pt x="91" y="139"/>
                    </a:cubicBezTo>
                    <a:cubicBezTo>
                      <a:pt x="88" y="139"/>
                      <a:pt x="86" y="144"/>
                      <a:pt x="83" y="143"/>
                    </a:cubicBezTo>
                    <a:cubicBezTo>
                      <a:pt x="80" y="139"/>
                      <a:pt x="79" y="143"/>
                      <a:pt x="74" y="138"/>
                    </a:cubicBezTo>
                    <a:cubicBezTo>
                      <a:pt x="73" y="136"/>
                      <a:pt x="68" y="135"/>
                      <a:pt x="68" y="133"/>
                    </a:cubicBezTo>
                    <a:cubicBezTo>
                      <a:pt x="70" y="130"/>
                      <a:pt x="61" y="130"/>
                      <a:pt x="58" y="127"/>
                    </a:cubicBezTo>
                    <a:cubicBezTo>
                      <a:pt x="55" y="122"/>
                      <a:pt x="58" y="122"/>
                      <a:pt x="55" y="119"/>
                    </a:cubicBezTo>
                    <a:cubicBezTo>
                      <a:pt x="53" y="116"/>
                      <a:pt x="55" y="113"/>
                      <a:pt x="52" y="110"/>
                    </a:cubicBezTo>
                    <a:cubicBezTo>
                      <a:pt x="47" y="107"/>
                      <a:pt x="50" y="102"/>
                      <a:pt x="45" y="105"/>
                    </a:cubicBezTo>
                    <a:cubicBezTo>
                      <a:pt x="42" y="108"/>
                      <a:pt x="39" y="101"/>
                      <a:pt x="39" y="104"/>
                    </a:cubicBezTo>
                    <a:cubicBezTo>
                      <a:pt x="39" y="107"/>
                      <a:pt x="38" y="105"/>
                      <a:pt x="36" y="107"/>
                    </a:cubicBezTo>
                    <a:cubicBezTo>
                      <a:pt x="36" y="104"/>
                      <a:pt x="35" y="104"/>
                      <a:pt x="33" y="102"/>
                    </a:cubicBezTo>
                    <a:cubicBezTo>
                      <a:pt x="32" y="102"/>
                      <a:pt x="32" y="99"/>
                      <a:pt x="30" y="96"/>
                    </a:cubicBezTo>
                    <a:cubicBezTo>
                      <a:pt x="29" y="93"/>
                      <a:pt x="32" y="90"/>
                      <a:pt x="29" y="84"/>
                    </a:cubicBezTo>
                    <a:cubicBezTo>
                      <a:pt x="26" y="79"/>
                      <a:pt x="18" y="77"/>
                      <a:pt x="18" y="73"/>
                    </a:cubicBezTo>
                    <a:cubicBezTo>
                      <a:pt x="17" y="67"/>
                      <a:pt x="11" y="68"/>
                      <a:pt x="12" y="62"/>
                    </a:cubicBezTo>
                    <a:cubicBezTo>
                      <a:pt x="12" y="56"/>
                      <a:pt x="20" y="54"/>
                      <a:pt x="17" y="50"/>
                    </a:cubicBezTo>
                    <a:cubicBezTo>
                      <a:pt x="15" y="45"/>
                      <a:pt x="20" y="46"/>
                      <a:pt x="20" y="45"/>
                    </a:cubicBezTo>
                    <a:cubicBezTo>
                      <a:pt x="18" y="43"/>
                      <a:pt x="11" y="45"/>
                      <a:pt x="11" y="42"/>
                    </a:cubicBezTo>
                    <a:cubicBezTo>
                      <a:pt x="11" y="39"/>
                      <a:pt x="8" y="36"/>
                      <a:pt x="6" y="31"/>
                    </a:cubicBezTo>
                    <a:cubicBezTo>
                      <a:pt x="6" y="28"/>
                      <a:pt x="4" y="28"/>
                      <a:pt x="4" y="25"/>
                    </a:cubicBezTo>
                    <a:cubicBezTo>
                      <a:pt x="6" y="23"/>
                      <a:pt x="1" y="23"/>
                      <a:pt x="1" y="22"/>
                    </a:cubicBezTo>
                    <a:cubicBezTo>
                      <a:pt x="1" y="20"/>
                      <a:pt x="4" y="20"/>
                      <a:pt x="4" y="19"/>
                    </a:cubicBezTo>
                    <a:cubicBezTo>
                      <a:pt x="4" y="17"/>
                      <a:pt x="3" y="17"/>
                      <a:pt x="3" y="17"/>
                    </a:cubicBezTo>
                    <a:cubicBezTo>
                      <a:pt x="3" y="15"/>
                      <a:pt x="3" y="14"/>
                      <a:pt x="3" y="12"/>
                    </a:cubicBezTo>
                    <a:cubicBezTo>
                      <a:pt x="3" y="11"/>
                      <a:pt x="1" y="11"/>
                      <a:pt x="1" y="11"/>
                    </a:cubicBezTo>
                    <a:cubicBezTo>
                      <a:pt x="1" y="9"/>
                      <a:pt x="1" y="9"/>
                      <a:pt x="1" y="9"/>
                    </a:cubicBezTo>
                    <a:cubicBezTo>
                      <a:pt x="1" y="8"/>
                      <a:pt x="0" y="8"/>
                      <a:pt x="0" y="6"/>
                    </a:cubicBezTo>
                    <a:cubicBezTo>
                      <a:pt x="0" y="5"/>
                      <a:pt x="3" y="6"/>
                      <a:pt x="3" y="6"/>
                    </a:cubicBezTo>
                    <a:cubicBezTo>
                      <a:pt x="4" y="5"/>
                      <a:pt x="3" y="0"/>
                      <a:pt x="6" y="3"/>
                    </a:cubicBezTo>
                    <a:cubicBezTo>
                      <a:pt x="6" y="3"/>
                      <a:pt x="6" y="3"/>
                      <a:pt x="6" y="3"/>
                    </a:cubicBezTo>
                    <a:cubicBezTo>
                      <a:pt x="9" y="6"/>
                      <a:pt x="11" y="11"/>
                      <a:pt x="15" y="12"/>
                    </a:cubicBezTo>
                    <a:cubicBezTo>
                      <a:pt x="17" y="12"/>
                      <a:pt x="17" y="12"/>
                      <a:pt x="18" y="12"/>
                    </a:cubicBezTo>
                    <a:cubicBezTo>
                      <a:pt x="18" y="12"/>
                      <a:pt x="18" y="11"/>
                      <a:pt x="20" y="11"/>
                    </a:cubicBezTo>
                    <a:cubicBezTo>
                      <a:pt x="20" y="12"/>
                      <a:pt x="20" y="12"/>
                      <a:pt x="20" y="12"/>
                    </a:cubicBezTo>
                    <a:cubicBezTo>
                      <a:pt x="21" y="12"/>
                      <a:pt x="21" y="12"/>
                      <a:pt x="21" y="11"/>
                    </a:cubicBezTo>
                    <a:cubicBezTo>
                      <a:pt x="23" y="9"/>
                      <a:pt x="23" y="9"/>
                      <a:pt x="23" y="9"/>
                    </a:cubicBezTo>
                    <a:cubicBezTo>
                      <a:pt x="24" y="8"/>
                      <a:pt x="24" y="8"/>
                      <a:pt x="24" y="8"/>
                    </a:cubicBezTo>
                    <a:cubicBezTo>
                      <a:pt x="24" y="8"/>
                      <a:pt x="26" y="6"/>
                      <a:pt x="27" y="6"/>
                    </a:cubicBezTo>
                    <a:cubicBezTo>
                      <a:pt x="27" y="5"/>
                      <a:pt x="30" y="2"/>
                      <a:pt x="32" y="3"/>
                    </a:cubicBezTo>
                    <a:cubicBezTo>
                      <a:pt x="35" y="6"/>
                      <a:pt x="35" y="6"/>
                      <a:pt x="35" y="6"/>
                    </a:cubicBezTo>
                    <a:cubicBezTo>
                      <a:pt x="35" y="6"/>
                      <a:pt x="33" y="6"/>
                      <a:pt x="33" y="8"/>
                    </a:cubicBezTo>
                    <a:cubicBezTo>
                      <a:pt x="33" y="9"/>
                      <a:pt x="35" y="9"/>
                      <a:pt x="35" y="9"/>
                    </a:cubicBezTo>
                    <a:cubicBezTo>
                      <a:pt x="35" y="11"/>
                      <a:pt x="32" y="11"/>
                      <a:pt x="32" y="11"/>
                    </a:cubicBezTo>
                    <a:cubicBezTo>
                      <a:pt x="32" y="12"/>
                      <a:pt x="32" y="12"/>
                      <a:pt x="32" y="12"/>
                    </a:cubicBezTo>
                    <a:cubicBezTo>
                      <a:pt x="33" y="12"/>
                      <a:pt x="33" y="12"/>
                      <a:pt x="33" y="14"/>
                    </a:cubicBezTo>
                    <a:cubicBezTo>
                      <a:pt x="33" y="14"/>
                      <a:pt x="33" y="15"/>
                      <a:pt x="35" y="15"/>
                    </a:cubicBezTo>
                    <a:cubicBezTo>
                      <a:pt x="35" y="14"/>
                      <a:pt x="35" y="14"/>
                      <a:pt x="35" y="14"/>
                    </a:cubicBezTo>
                    <a:cubicBezTo>
                      <a:pt x="36" y="15"/>
                      <a:pt x="35" y="19"/>
                      <a:pt x="39" y="1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6" name="Freeform 48"/>
              <p:cNvSpPr>
                <a:spLocks/>
              </p:cNvSpPr>
              <p:nvPr/>
            </p:nvSpPr>
            <p:spPr bwMode="auto">
              <a:xfrm>
                <a:off x="3102" y="2232"/>
                <a:ext cx="287" cy="139"/>
              </a:xfrm>
              <a:custGeom>
                <a:avLst/>
                <a:gdLst/>
                <a:ahLst/>
                <a:cxnLst>
                  <a:cxn ang="0">
                    <a:pos x="139" y="14"/>
                  </a:cxn>
                  <a:cxn ang="0">
                    <a:pos x="140" y="19"/>
                  </a:cxn>
                  <a:cxn ang="0">
                    <a:pos x="140" y="24"/>
                  </a:cxn>
                  <a:cxn ang="0">
                    <a:pos x="146" y="27"/>
                  </a:cxn>
                  <a:cxn ang="0">
                    <a:pos x="148" y="30"/>
                  </a:cxn>
                  <a:cxn ang="0">
                    <a:pos x="142" y="33"/>
                  </a:cxn>
                  <a:cxn ang="0">
                    <a:pos x="143" y="38"/>
                  </a:cxn>
                  <a:cxn ang="0">
                    <a:pos x="145" y="44"/>
                  </a:cxn>
                  <a:cxn ang="0">
                    <a:pos x="143" y="49"/>
                  </a:cxn>
                  <a:cxn ang="0">
                    <a:pos x="148" y="58"/>
                  </a:cxn>
                  <a:cxn ang="0">
                    <a:pos x="145" y="60"/>
                  </a:cxn>
                  <a:cxn ang="0">
                    <a:pos x="139" y="56"/>
                  </a:cxn>
                  <a:cxn ang="0">
                    <a:pos x="134" y="55"/>
                  </a:cxn>
                  <a:cxn ang="0">
                    <a:pos x="133" y="55"/>
                  </a:cxn>
                  <a:cxn ang="0">
                    <a:pos x="133" y="55"/>
                  </a:cxn>
                  <a:cxn ang="0">
                    <a:pos x="130" y="56"/>
                  </a:cxn>
                  <a:cxn ang="0">
                    <a:pos x="124" y="58"/>
                  </a:cxn>
                  <a:cxn ang="0">
                    <a:pos x="104" y="63"/>
                  </a:cxn>
                  <a:cxn ang="0">
                    <a:pos x="90" y="63"/>
                  </a:cxn>
                  <a:cxn ang="0">
                    <a:pos x="84" y="61"/>
                  </a:cxn>
                  <a:cxn ang="0">
                    <a:pos x="84" y="67"/>
                  </a:cxn>
                  <a:cxn ang="0">
                    <a:pos x="79" y="72"/>
                  </a:cxn>
                  <a:cxn ang="0">
                    <a:pos x="78" y="67"/>
                  </a:cxn>
                  <a:cxn ang="0">
                    <a:pos x="75" y="63"/>
                  </a:cxn>
                  <a:cxn ang="0">
                    <a:pos x="55" y="70"/>
                  </a:cxn>
                  <a:cxn ang="0">
                    <a:pos x="35" y="67"/>
                  </a:cxn>
                  <a:cxn ang="0">
                    <a:pos x="24" y="64"/>
                  </a:cxn>
                  <a:cxn ang="0">
                    <a:pos x="15" y="63"/>
                  </a:cxn>
                  <a:cxn ang="0">
                    <a:pos x="15" y="60"/>
                  </a:cxn>
                  <a:cxn ang="0">
                    <a:pos x="11" y="56"/>
                  </a:cxn>
                  <a:cxn ang="0">
                    <a:pos x="9" y="50"/>
                  </a:cxn>
                  <a:cxn ang="0">
                    <a:pos x="3" y="46"/>
                  </a:cxn>
                  <a:cxn ang="0">
                    <a:pos x="6" y="42"/>
                  </a:cxn>
                  <a:cxn ang="0">
                    <a:pos x="5" y="35"/>
                  </a:cxn>
                  <a:cxn ang="0">
                    <a:pos x="0" y="28"/>
                  </a:cxn>
                  <a:cxn ang="0">
                    <a:pos x="11" y="22"/>
                  </a:cxn>
                  <a:cxn ang="0">
                    <a:pos x="15" y="21"/>
                  </a:cxn>
                  <a:cxn ang="0">
                    <a:pos x="26" y="19"/>
                  </a:cxn>
                  <a:cxn ang="0">
                    <a:pos x="24" y="14"/>
                  </a:cxn>
                  <a:cxn ang="0">
                    <a:pos x="37" y="13"/>
                  </a:cxn>
                  <a:cxn ang="0">
                    <a:pos x="55" y="5"/>
                  </a:cxn>
                  <a:cxn ang="0">
                    <a:pos x="76" y="7"/>
                  </a:cxn>
                  <a:cxn ang="0">
                    <a:pos x="89" y="14"/>
                  </a:cxn>
                  <a:cxn ang="0">
                    <a:pos x="108" y="14"/>
                  </a:cxn>
                  <a:cxn ang="0">
                    <a:pos x="127" y="10"/>
                  </a:cxn>
                  <a:cxn ang="0">
                    <a:pos x="131" y="8"/>
                  </a:cxn>
                  <a:cxn ang="0">
                    <a:pos x="136" y="11"/>
                  </a:cxn>
                  <a:cxn ang="0">
                    <a:pos x="139" y="13"/>
                  </a:cxn>
                </a:cxnLst>
                <a:rect l="0" t="0" r="r" b="b"/>
                <a:pathLst>
                  <a:path w="148" h="72">
                    <a:moveTo>
                      <a:pt x="139" y="14"/>
                    </a:moveTo>
                    <a:cubicBezTo>
                      <a:pt x="139" y="14"/>
                      <a:pt x="139" y="14"/>
                      <a:pt x="139" y="14"/>
                    </a:cubicBezTo>
                    <a:cubicBezTo>
                      <a:pt x="139" y="14"/>
                      <a:pt x="137" y="14"/>
                      <a:pt x="139" y="14"/>
                    </a:cubicBezTo>
                    <a:cubicBezTo>
                      <a:pt x="139" y="16"/>
                      <a:pt x="140" y="18"/>
                      <a:pt x="140" y="19"/>
                    </a:cubicBezTo>
                    <a:cubicBezTo>
                      <a:pt x="140" y="21"/>
                      <a:pt x="139" y="21"/>
                      <a:pt x="139" y="22"/>
                    </a:cubicBezTo>
                    <a:cubicBezTo>
                      <a:pt x="139" y="24"/>
                      <a:pt x="140" y="24"/>
                      <a:pt x="140" y="24"/>
                    </a:cubicBezTo>
                    <a:cubicBezTo>
                      <a:pt x="140" y="25"/>
                      <a:pt x="139" y="25"/>
                      <a:pt x="139" y="25"/>
                    </a:cubicBezTo>
                    <a:cubicBezTo>
                      <a:pt x="142" y="27"/>
                      <a:pt x="145" y="25"/>
                      <a:pt x="146" y="27"/>
                    </a:cubicBezTo>
                    <a:cubicBezTo>
                      <a:pt x="148" y="28"/>
                      <a:pt x="148" y="28"/>
                      <a:pt x="148" y="30"/>
                    </a:cubicBezTo>
                    <a:cubicBezTo>
                      <a:pt x="148" y="30"/>
                      <a:pt x="148" y="30"/>
                      <a:pt x="148" y="30"/>
                    </a:cubicBezTo>
                    <a:cubicBezTo>
                      <a:pt x="145" y="27"/>
                      <a:pt x="146" y="32"/>
                      <a:pt x="145" y="33"/>
                    </a:cubicBezTo>
                    <a:cubicBezTo>
                      <a:pt x="145" y="33"/>
                      <a:pt x="142" y="32"/>
                      <a:pt x="142" y="33"/>
                    </a:cubicBezTo>
                    <a:cubicBezTo>
                      <a:pt x="142" y="35"/>
                      <a:pt x="143" y="35"/>
                      <a:pt x="143" y="36"/>
                    </a:cubicBezTo>
                    <a:cubicBezTo>
                      <a:pt x="143" y="38"/>
                      <a:pt x="143" y="38"/>
                      <a:pt x="143" y="38"/>
                    </a:cubicBezTo>
                    <a:cubicBezTo>
                      <a:pt x="143" y="38"/>
                      <a:pt x="145" y="38"/>
                      <a:pt x="145" y="39"/>
                    </a:cubicBezTo>
                    <a:cubicBezTo>
                      <a:pt x="145" y="41"/>
                      <a:pt x="145" y="42"/>
                      <a:pt x="145" y="44"/>
                    </a:cubicBezTo>
                    <a:cubicBezTo>
                      <a:pt x="145" y="44"/>
                      <a:pt x="146" y="44"/>
                      <a:pt x="146" y="46"/>
                    </a:cubicBezTo>
                    <a:cubicBezTo>
                      <a:pt x="146" y="47"/>
                      <a:pt x="143" y="47"/>
                      <a:pt x="143" y="49"/>
                    </a:cubicBezTo>
                    <a:cubicBezTo>
                      <a:pt x="143" y="50"/>
                      <a:pt x="148" y="50"/>
                      <a:pt x="146" y="52"/>
                    </a:cubicBezTo>
                    <a:cubicBezTo>
                      <a:pt x="146" y="55"/>
                      <a:pt x="148" y="55"/>
                      <a:pt x="148" y="58"/>
                    </a:cubicBezTo>
                    <a:cubicBezTo>
                      <a:pt x="148" y="58"/>
                      <a:pt x="148" y="58"/>
                      <a:pt x="146" y="58"/>
                    </a:cubicBezTo>
                    <a:cubicBezTo>
                      <a:pt x="145" y="60"/>
                      <a:pt x="145" y="60"/>
                      <a:pt x="145" y="60"/>
                    </a:cubicBezTo>
                    <a:cubicBezTo>
                      <a:pt x="143" y="58"/>
                      <a:pt x="145" y="56"/>
                      <a:pt x="143" y="56"/>
                    </a:cubicBezTo>
                    <a:cubicBezTo>
                      <a:pt x="142" y="55"/>
                      <a:pt x="142" y="58"/>
                      <a:pt x="139" y="56"/>
                    </a:cubicBezTo>
                    <a:cubicBezTo>
                      <a:pt x="137" y="56"/>
                      <a:pt x="137" y="55"/>
                      <a:pt x="136" y="55"/>
                    </a:cubicBezTo>
                    <a:cubicBezTo>
                      <a:pt x="136" y="55"/>
                      <a:pt x="136" y="55"/>
                      <a:pt x="134" y="55"/>
                    </a:cubicBezTo>
                    <a:cubicBezTo>
                      <a:pt x="134" y="56"/>
                      <a:pt x="134" y="56"/>
                      <a:pt x="134" y="56"/>
                    </a:cubicBezTo>
                    <a:cubicBezTo>
                      <a:pt x="134" y="56"/>
                      <a:pt x="134" y="55"/>
                      <a:pt x="133" y="55"/>
                    </a:cubicBezTo>
                    <a:cubicBezTo>
                      <a:pt x="133" y="55"/>
                      <a:pt x="133" y="55"/>
                      <a:pt x="133" y="55"/>
                    </a:cubicBezTo>
                    <a:cubicBezTo>
                      <a:pt x="133" y="55"/>
                      <a:pt x="133" y="55"/>
                      <a:pt x="133" y="55"/>
                    </a:cubicBezTo>
                    <a:cubicBezTo>
                      <a:pt x="131" y="56"/>
                      <a:pt x="131" y="58"/>
                      <a:pt x="130" y="58"/>
                    </a:cubicBezTo>
                    <a:cubicBezTo>
                      <a:pt x="130" y="56"/>
                      <a:pt x="130" y="56"/>
                      <a:pt x="130" y="56"/>
                    </a:cubicBezTo>
                    <a:cubicBezTo>
                      <a:pt x="130" y="56"/>
                      <a:pt x="128" y="55"/>
                      <a:pt x="128" y="56"/>
                    </a:cubicBezTo>
                    <a:cubicBezTo>
                      <a:pt x="127" y="58"/>
                      <a:pt x="125" y="58"/>
                      <a:pt x="124" y="58"/>
                    </a:cubicBezTo>
                    <a:cubicBezTo>
                      <a:pt x="121" y="58"/>
                      <a:pt x="119" y="58"/>
                      <a:pt x="117" y="58"/>
                    </a:cubicBezTo>
                    <a:cubicBezTo>
                      <a:pt x="113" y="60"/>
                      <a:pt x="110" y="63"/>
                      <a:pt x="104" y="63"/>
                    </a:cubicBezTo>
                    <a:cubicBezTo>
                      <a:pt x="101" y="63"/>
                      <a:pt x="101" y="61"/>
                      <a:pt x="98" y="60"/>
                    </a:cubicBezTo>
                    <a:cubicBezTo>
                      <a:pt x="95" y="60"/>
                      <a:pt x="93" y="63"/>
                      <a:pt x="90" y="63"/>
                    </a:cubicBezTo>
                    <a:cubicBezTo>
                      <a:pt x="89" y="63"/>
                      <a:pt x="89" y="63"/>
                      <a:pt x="89" y="63"/>
                    </a:cubicBezTo>
                    <a:cubicBezTo>
                      <a:pt x="87" y="63"/>
                      <a:pt x="84" y="61"/>
                      <a:pt x="84" y="61"/>
                    </a:cubicBezTo>
                    <a:cubicBezTo>
                      <a:pt x="84" y="61"/>
                      <a:pt x="82" y="64"/>
                      <a:pt x="84" y="66"/>
                    </a:cubicBezTo>
                    <a:cubicBezTo>
                      <a:pt x="84" y="67"/>
                      <a:pt x="84" y="67"/>
                      <a:pt x="84" y="67"/>
                    </a:cubicBezTo>
                    <a:cubicBezTo>
                      <a:pt x="82" y="67"/>
                      <a:pt x="82" y="67"/>
                      <a:pt x="82" y="67"/>
                    </a:cubicBezTo>
                    <a:cubicBezTo>
                      <a:pt x="81" y="67"/>
                      <a:pt x="81" y="72"/>
                      <a:pt x="79" y="72"/>
                    </a:cubicBezTo>
                    <a:cubicBezTo>
                      <a:pt x="79" y="72"/>
                      <a:pt x="79" y="70"/>
                      <a:pt x="78" y="70"/>
                    </a:cubicBezTo>
                    <a:cubicBezTo>
                      <a:pt x="79" y="69"/>
                      <a:pt x="78" y="69"/>
                      <a:pt x="78" y="67"/>
                    </a:cubicBezTo>
                    <a:cubicBezTo>
                      <a:pt x="76" y="66"/>
                      <a:pt x="81" y="64"/>
                      <a:pt x="81" y="61"/>
                    </a:cubicBezTo>
                    <a:cubicBezTo>
                      <a:pt x="79" y="60"/>
                      <a:pt x="79" y="60"/>
                      <a:pt x="75" y="63"/>
                    </a:cubicBezTo>
                    <a:cubicBezTo>
                      <a:pt x="72" y="67"/>
                      <a:pt x="72" y="56"/>
                      <a:pt x="64" y="64"/>
                    </a:cubicBezTo>
                    <a:cubicBezTo>
                      <a:pt x="60" y="70"/>
                      <a:pt x="60" y="67"/>
                      <a:pt x="55" y="70"/>
                    </a:cubicBezTo>
                    <a:cubicBezTo>
                      <a:pt x="50" y="72"/>
                      <a:pt x="50" y="64"/>
                      <a:pt x="41" y="61"/>
                    </a:cubicBezTo>
                    <a:cubicBezTo>
                      <a:pt x="32" y="58"/>
                      <a:pt x="37" y="66"/>
                      <a:pt x="35" y="67"/>
                    </a:cubicBezTo>
                    <a:cubicBezTo>
                      <a:pt x="34" y="69"/>
                      <a:pt x="34" y="66"/>
                      <a:pt x="31" y="69"/>
                    </a:cubicBezTo>
                    <a:cubicBezTo>
                      <a:pt x="29" y="70"/>
                      <a:pt x="24" y="67"/>
                      <a:pt x="24" y="64"/>
                    </a:cubicBezTo>
                    <a:cubicBezTo>
                      <a:pt x="23" y="60"/>
                      <a:pt x="23" y="64"/>
                      <a:pt x="20" y="63"/>
                    </a:cubicBezTo>
                    <a:cubicBezTo>
                      <a:pt x="18" y="60"/>
                      <a:pt x="15" y="66"/>
                      <a:pt x="15" y="63"/>
                    </a:cubicBezTo>
                    <a:cubicBezTo>
                      <a:pt x="15" y="61"/>
                      <a:pt x="11" y="64"/>
                      <a:pt x="11" y="63"/>
                    </a:cubicBezTo>
                    <a:cubicBezTo>
                      <a:pt x="9" y="61"/>
                      <a:pt x="14" y="63"/>
                      <a:pt x="15" y="60"/>
                    </a:cubicBezTo>
                    <a:cubicBezTo>
                      <a:pt x="17" y="58"/>
                      <a:pt x="11" y="61"/>
                      <a:pt x="9" y="60"/>
                    </a:cubicBezTo>
                    <a:cubicBezTo>
                      <a:pt x="8" y="56"/>
                      <a:pt x="12" y="60"/>
                      <a:pt x="11" y="56"/>
                    </a:cubicBezTo>
                    <a:cubicBezTo>
                      <a:pt x="11" y="55"/>
                      <a:pt x="9" y="56"/>
                      <a:pt x="9" y="55"/>
                    </a:cubicBezTo>
                    <a:cubicBezTo>
                      <a:pt x="9" y="52"/>
                      <a:pt x="8" y="53"/>
                      <a:pt x="9" y="50"/>
                    </a:cubicBezTo>
                    <a:cubicBezTo>
                      <a:pt x="11" y="47"/>
                      <a:pt x="8" y="49"/>
                      <a:pt x="6" y="47"/>
                    </a:cubicBezTo>
                    <a:cubicBezTo>
                      <a:pt x="5" y="46"/>
                      <a:pt x="5" y="49"/>
                      <a:pt x="3" y="46"/>
                    </a:cubicBezTo>
                    <a:cubicBezTo>
                      <a:pt x="2" y="44"/>
                      <a:pt x="3" y="39"/>
                      <a:pt x="5" y="42"/>
                    </a:cubicBezTo>
                    <a:cubicBezTo>
                      <a:pt x="5" y="47"/>
                      <a:pt x="9" y="44"/>
                      <a:pt x="6" y="42"/>
                    </a:cubicBezTo>
                    <a:cubicBezTo>
                      <a:pt x="3" y="41"/>
                      <a:pt x="9" y="39"/>
                      <a:pt x="6" y="38"/>
                    </a:cubicBezTo>
                    <a:cubicBezTo>
                      <a:pt x="5" y="38"/>
                      <a:pt x="8" y="36"/>
                      <a:pt x="5" y="35"/>
                    </a:cubicBezTo>
                    <a:cubicBezTo>
                      <a:pt x="3" y="33"/>
                      <a:pt x="9" y="30"/>
                      <a:pt x="5" y="32"/>
                    </a:cubicBezTo>
                    <a:cubicBezTo>
                      <a:pt x="0" y="33"/>
                      <a:pt x="0" y="33"/>
                      <a:pt x="0" y="28"/>
                    </a:cubicBezTo>
                    <a:cubicBezTo>
                      <a:pt x="2" y="25"/>
                      <a:pt x="2" y="27"/>
                      <a:pt x="3" y="25"/>
                    </a:cubicBezTo>
                    <a:cubicBezTo>
                      <a:pt x="6" y="21"/>
                      <a:pt x="9" y="21"/>
                      <a:pt x="11" y="22"/>
                    </a:cubicBezTo>
                    <a:cubicBezTo>
                      <a:pt x="11" y="24"/>
                      <a:pt x="14" y="24"/>
                      <a:pt x="12" y="22"/>
                    </a:cubicBezTo>
                    <a:cubicBezTo>
                      <a:pt x="11" y="21"/>
                      <a:pt x="17" y="19"/>
                      <a:pt x="15" y="21"/>
                    </a:cubicBezTo>
                    <a:cubicBezTo>
                      <a:pt x="15" y="22"/>
                      <a:pt x="23" y="22"/>
                      <a:pt x="23" y="22"/>
                    </a:cubicBezTo>
                    <a:cubicBezTo>
                      <a:pt x="24" y="21"/>
                      <a:pt x="17" y="21"/>
                      <a:pt x="26" y="19"/>
                    </a:cubicBezTo>
                    <a:cubicBezTo>
                      <a:pt x="34" y="18"/>
                      <a:pt x="28" y="19"/>
                      <a:pt x="26" y="18"/>
                    </a:cubicBezTo>
                    <a:cubicBezTo>
                      <a:pt x="24" y="16"/>
                      <a:pt x="23" y="16"/>
                      <a:pt x="24" y="14"/>
                    </a:cubicBezTo>
                    <a:cubicBezTo>
                      <a:pt x="24" y="13"/>
                      <a:pt x="24" y="13"/>
                      <a:pt x="29" y="13"/>
                    </a:cubicBezTo>
                    <a:cubicBezTo>
                      <a:pt x="32" y="14"/>
                      <a:pt x="32" y="11"/>
                      <a:pt x="37" y="13"/>
                    </a:cubicBezTo>
                    <a:cubicBezTo>
                      <a:pt x="40" y="14"/>
                      <a:pt x="41" y="14"/>
                      <a:pt x="43" y="13"/>
                    </a:cubicBezTo>
                    <a:cubicBezTo>
                      <a:pt x="43" y="11"/>
                      <a:pt x="46" y="8"/>
                      <a:pt x="55" y="5"/>
                    </a:cubicBezTo>
                    <a:cubicBezTo>
                      <a:pt x="63" y="2"/>
                      <a:pt x="66" y="7"/>
                      <a:pt x="70" y="4"/>
                    </a:cubicBezTo>
                    <a:cubicBezTo>
                      <a:pt x="75" y="0"/>
                      <a:pt x="70" y="10"/>
                      <a:pt x="76" y="7"/>
                    </a:cubicBezTo>
                    <a:cubicBezTo>
                      <a:pt x="82" y="5"/>
                      <a:pt x="79" y="13"/>
                      <a:pt x="84" y="11"/>
                    </a:cubicBezTo>
                    <a:cubicBezTo>
                      <a:pt x="87" y="10"/>
                      <a:pt x="84" y="11"/>
                      <a:pt x="89" y="14"/>
                    </a:cubicBezTo>
                    <a:cubicBezTo>
                      <a:pt x="93" y="16"/>
                      <a:pt x="90" y="11"/>
                      <a:pt x="95" y="14"/>
                    </a:cubicBezTo>
                    <a:cubicBezTo>
                      <a:pt x="98" y="19"/>
                      <a:pt x="104" y="11"/>
                      <a:pt x="108" y="14"/>
                    </a:cubicBezTo>
                    <a:cubicBezTo>
                      <a:pt x="113" y="19"/>
                      <a:pt x="122" y="11"/>
                      <a:pt x="122" y="10"/>
                    </a:cubicBezTo>
                    <a:cubicBezTo>
                      <a:pt x="125" y="11"/>
                      <a:pt x="124" y="10"/>
                      <a:pt x="127" y="10"/>
                    </a:cubicBezTo>
                    <a:cubicBezTo>
                      <a:pt x="127" y="10"/>
                      <a:pt x="130" y="11"/>
                      <a:pt x="130" y="10"/>
                    </a:cubicBezTo>
                    <a:cubicBezTo>
                      <a:pt x="131" y="8"/>
                      <a:pt x="131" y="8"/>
                      <a:pt x="131" y="8"/>
                    </a:cubicBezTo>
                    <a:cubicBezTo>
                      <a:pt x="131" y="8"/>
                      <a:pt x="133" y="8"/>
                      <a:pt x="136" y="11"/>
                    </a:cubicBezTo>
                    <a:cubicBezTo>
                      <a:pt x="136" y="11"/>
                      <a:pt x="136" y="11"/>
                      <a:pt x="136" y="11"/>
                    </a:cubicBezTo>
                    <a:cubicBezTo>
                      <a:pt x="136" y="13"/>
                      <a:pt x="136" y="13"/>
                      <a:pt x="136" y="13"/>
                    </a:cubicBezTo>
                    <a:cubicBezTo>
                      <a:pt x="137" y="14"/>
                      <a:pt x="137" y="13"/>
                      <a:pt x="139" y="13"/>
                    </a:cubicBezTo>
                    <a:cubicBezTo>
                      <a:pt x="139" y="14"/>
                      <a:pt x="139" y="14"/>
                      <a:pt x="139" y="1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7" name="Freeform 49"/>
              <p:cNvSpPr>
                <a:spLocks/>
              </p:cNvSpPr>
              <p:nvPr/>
            </p:nvSpPr>
            <p:spPr bwMode="auto">
              <a:xfrm>
                <a:off x="3505" y="2220"/>
                <a:ext cx="224" cy="167"/>
              </a:xfrm>
              <a:custGeom>
                <a:avLst/>
                <a:gdLst/>
                <a:ahLst/>
                <a:cxnLst>
                  <a:cxn ang="0">
                    <a:pos x="2" y="16"/>
                  </a:cxn>
                  <a:cxn ang="0">
                    <a:pos x="5" y="14"/>
                  </a:cxn>
                  <a:cxn ang="0">
                    <a:pos x="13" y="11"/>
                  </a:cxn>
                  <a:cxn ang="0">
                    <a:pos x="17" y="24"/>
                  </a:cxn>
                  <a:cxn ang="0">
                    <a:pos x="11" y="24"/>
                  </a:cxn>
                  <a:cxn ang="0">
                    <a:pos x="7" y="24"/>
                  </a:cxn>
                  <a:cxn ang="0">
                    <a:pos x="3" y="30"/>
                  </a:cxn>
                  <a:cxn ang="0">
                    <a:pos x="7" y="33"/>
                  </a:cxn>
                  <a:cxn ang="0">
                    <a:pos x="9" y="36"/>
                  </a:cxn>
                  <a:cxn ang="0">
                    <a:pos x="8" y="36"/>
                  </a:cxn>
                  <a:cxn ang="0">
                    <a:pos x="8" y="39"/>
                  </a:cxn>
                  <a:cxn ang="0">
                    <a:pos x="13" y="45"/>
                  </a:cxn>
                  <a:cxn ang="0">
                    <a:pos x="13" y="61"/>
                  </a:cxn>
                  <a:cxn ang="0">
                    <a:pos x="32" y="53"/>
                  </a:cxn>
                  <a:cxn ang="0">
                    <a:pos x="40" y="53"/>
                  </a:cxn>
                  <a:cxn ang="0">
                    <a:pos x="52" y="58"/>
                  </a:cxn>
                  <a:cxn ang="0">
                    <a:pos x="64" y="68"/>
                  </a:cxn>
                  <a:cxn ang="0">
                    <a:pos x="71" y="73"/>
                  </a:cxn>
                  <a:cxn ang="0">
                    <a:pos x="71" y="81"/>
                  </a:cxn>
                  <a:cxn ang="0">
                    <a:pos x="81" y="84"/>
                  </a:cxn>
                  <a:cxn ang="0">
                    <a:pos x="98" y="68"/>
                  </a:cxn>
                  <a:cxn ang="0">
                    <a:pos x="113" y="61"/>
                  </a:cxn>
                  <a:cxn ang="0">
                    <a:pos x="107" y="51"/>
                  </a:cxn>
                  <a:cxn ang="0">
                    <a:pos x="84" y="34"/>
                  </a:cxn>
                  <a:cxn ang="0">
                    <a:pos x="75" y="19"/>
                  </a:cxn>
                  <a:cxn ang="0">
                    <a:pos x="63" y="17"/>
                  </a:cxn>
                  <a:cxn ang="0">
                    <a:pos x="63" y="11"/>
                  </a:cxn>
                  <a:cxn ang="0">
                    <a:pos x="54" y="5"/>
                  </a:cxn>
                  <a:cxn ang="0">
                    <a:pos x="46" y="4"/>
                  </a:cxn>
                  <a:cxn ang="0">
                    <a:pos x="37" y="11"/>
                  </a:cxn>
                  <a:cxn ang="0">
                    <a:pos x="29" y="17"/>
                  </a:cxn>
                  <a:cxn ang="0">
                    <a:pos x="19" y="10"/>
                  </a:cxn>
                  <a:cxn ang="0">
                    <a:pos x="5" y="10"/>
                  </a:cxn>
                </a:cxnLst>
                <a:rect l="0" t="0" r="r" b="b"/>
                <a:pathLst>
                  <a:path w="115" h="86">
                    <a:moveTo>
                      <a:pt x="0" y="13"/>
                    </a:moveTo>
                    <a:cubicBezTo>
                      <a:pt x="3" y="14"/>
                      <a:pt x="2" y="14"/>
                      <a:pt x="2" y="16"/>
                    </a:cubicBezTo>
                    <a:cubicBezTo>
                      <a:pt x="3" y="17"/>
                      <a:pt x="3" y="21"/>
                      <a:pt x="3" y="17"/>
                    </a:cubicBezTo>
                    <a:cubicBezTo>
                      <a:pt x="3" y="16"/>
                      <a:pt x="5" y="14"/>
                      <a:pt x="5" y="14"/>
                    </a:cubicBezTo>
                    <a:cubicBezTo>
                      <a:pt x="3" y="14"/>
                      <a:pt x="3" y="10"/>
                      <a:pt x="8" y="10"/>
                    </a:cubicBezTo>
                    <a:cubicBezTo>
                      <a:pt x="11" y="8"/>
                      <a:pt x="13" y="8"/>
                      <a:pt x="13" y="11"/>
                    </a:cubicBezTo>
                    <a:cubicBezTo>
                      <a:pt x="13" y="13"/>
                      <a:pt x="13" y="16"/>
                      <a:pt x="17" y="19"/>
                    </a:cubicBezTo>
                    <a:cubicBezTo>
                      <a:pt x="22" y="21"/>
                      <a:pt x="17" y="25"/>
                      <a:pt x="17" y="24"/>
                    </a:cubicBezTo>
                    <a:cubicBezTo>
                      <a:pt x="16" y="22"/>
                      <a:pt x="14" y="22"/>
                      <a:pt x="16" y="24"/>
                    </a:cubicBezTo>
                    <a:cubicBezTo>
                      <a:pt x="16" y="25"/>
                      <a:pt x="11" y="27"/>
                      <a:pt x="11" y="24"/>
                    </a:cubicBezTo>
                    <a:cubicBezTo>
                      <a:pt x="11" y="21"/>
                      <a:pt x="9" y="25"/>
                      <a:pt x="8" y="24"/>
                    </a:cubicBezTo>
                    <a:cubicBezTo>
                      <a:pt x="8" y="22"/>
                      <a:pt x="7" y="25"/>
                      <a:pt x="7" y="24"/>
                    </a:cubicBezTo>
                    <a:cubicBezTo>
                      <a:pt x="7" y="22"/>
                      <a:pt x="3" y="19"/>
                      <a:pt x="5" y="22"/>
                    </a:cubicBezTo>
                    <a:cubicBezTo>
                      <a:pt x="5" y="25"/>
                      <a:pt x="2" y="28"/>
                      <a:pt x="3" y="30"/>
                    </a:cubicBezTo>
                    <a:cubicBezTo>
                      <a:pt x="3" y="31"/>
                      <a:pt x="5" y="36"/>
                      <a:pt x="5" y="34"/>
                    </a:cubicBezTo>
                    <a:cubicBezTo>
                      <a:pt x="7" y="34"/>
                      <a:pt x="5" y="33"/>
                      <a:pt x="7" y="33"/>
                    </a:cubicBezTo>
                    <a:cubicBezTo>
                      <a:pt x="8" y="33"/>
                      <a:pt x="9" y="31"/>
                      <a:pt x="9" y="33"/>
                    </a:cubicBezTo>
                    <a:cubicBezTo>
                      <a:pt x="8" y="36"/>
                      <a:pt x="8" y="36"/>
                      <a:pt x="9" y="36"/>
                    </a:cubicBezTo>
                    <a:cubicBezTo>
                      <a:pt x="11" y="36"/>
                      <a:pt x="11" y="38"/>
                      <a:pt x="9" y="38"/>
                    </a:cubicBezTo>
                    <a:cubicBezTo>
                      <a:pt x="7" y="38"/>
                      <a:pt x="8" y="36"/>
                      <a:pt x="8" y="36"/>
                    </a:cubicBezTo>
                    <a:cubicBezTo>
                      <a:pt x="7" y="36"/>
                      <a:pt x="5" y="41"/>
                      <a:pt x="7" y="41"/>
                    </a:cubicBezTo>
                    <a:cubicBezTo>
                      <a:pt x="8" y="42"/>
                      <a:pt x="7" y="39"/>
                      <a:pt x="8" y="39"/>
                    </a:cubicBezTo>
                    <a:cubicBezTo>
                      <a:pt x="9" y="41"/>
                      <a:pt x="9" y="41"/>
                      <a:pt x="11" y="42"/>
                    </a:cubicBezTo>
                    <a:cubicBezTo>
                      <a:pt x="11" y="44"/>
                      <a:pt x="14" y="44"/>
                      <a:pt x="13" y="45"/>
                    </a:cubicBezTo>
                    <a:cubicBezTo>
                      <a:pt x="11" y="47"/>
                      <a:pt x="11" y="51"/>
                      <a:pt x="13" y="61"/>
                    </a:cubicBezTo>
                    <a:cubicBezTo>
                      <a:pt x="13" y="61"/>
                      <a:pt x="13" y="61"/>
                      <a:pt x="13" y="61"/>
                    </a:cubicBezTo>
                    <a:cubicBezTo>
                      <a:pt x="23" y="61"/>
                      <a:pt x="16" y="58"/>
                      <a:pt x="23" y="55"/>
                    </a:cubicBezTo>
                    <a:cubicBezTo>
                      <a:pt x="28" y="51"/>
                      <a:pt x="31" y="56"/>
                      <a:pt x="32" y="53"/>
                    </a:cubicBezTo>
                    <a:cubicBezTo>
                      <a:pt x="32" y="51"/>
                      <a:pt x="35" y="50"/>
                      <a:pt x="37" y="51"/>
                    </a:cubicBezTo>
                    <a:cubicBezTo>
                      <a:pt x="37" y="53"/>
                      <a:pt x="39" y="50"/>
                      <a:pt x="40" y="53"/>
                    </a:cubicBezTo>
                    <a:cubicBezTo>
                      <a:pt x="40" y="56"/>
                      <a:pt x="46" y="55"/>
                      <a:pt x="46" y="58"/>
                    </a:cubicBezTo>
                    <a:cubicBezTo>
                      <a:pt x="48" y="59"/>
                      <a:pt x="48" y="56"/>
                      <a:pt x="52" y="58"/>
                    </a:cubicBezTo>
                    <a:cubicBezTo>
                      <a:pt x="58" y="59"/>
                      <a:pt x="54" y="62"/>
                      <a:pt x="58" y="64"/>
                    </a:cubicBezTo>
                    <a:cubicBezTo>
                      <a:pt x="63" y="65"/>
                      <a:pt x="61" y="68"/>
                      <a:pt x="64" y="68"/>
                    </a:cubicBezTo>
                    <a:cubicBezTo>
                      <a:pt x="67" y="68"/>
                      <a:pt x="69" y="68"/>
                      <a:pt x="71" y="70"/>
                    </a:cubicBezTo>
                    <a:cubicBezTo>
                      <a:pt x="71" y="72"/>
                      <a:pt x="69" y="70"/>
                      <a:pt x="71" y="73"/>
                    </a:cubicBezTo>
                    <a:cubicBezTo>
                      <a:pt x="71" y="75"/>
                      <a:pt x="69" y="76"/>
                      <a:pt x="71" y="76"/>
                    </a:cubicBezTo>
                    <a:cubicBezTo>
                      <a:pt x="72" y="78"/>
                      <a:pt x="71" y="79"/>
                      <a:pt x="71" y="81"/>
                    </a:cubicBezTo>
                    <a:cubicBezTo>
                      <a:pt x="74" y="81"/>
                      <a:pt x="72" y="82"/>
                      <a:pt x="75" y="82"/>
                    </a:cubicBezTo>
                    <a:cubicBezTo>
                      <a:pt x="80" y="81"/>
                      <a:pt x="77" y="86"/>
                      <a:pt x="81" y="84"/>
                    </a:cubicBezTo>
                    <a:cubicBezTo>
                      <a:pt x="86" y="82"/>
                      <a:pt x="86" y="78"/>
                      <a:pt x="89" y="76"/>
                    </a:cubicBezTo>
                    <a:cubicBezTo>
                      <a:pt x="92" y="75"/>
                      <a:pt x="96" y="76"/>
                      <a:pt x="98" y="68"/>
                    </a:cubicBezTo>
                    <a:cubicBezTo>
                      <a:pt x="100" y="61"/>
                      <a:pt x="103" y="64"/>
                      <a:pt x="106" y="61"/>
                    </a:cubicBezTo>
                    <a:cubicBezTo>
                      <a:pt x="107" y="58"/>
                      <a:pt x="109" y="62"/>
                      <a:pt x="113" y="61"/>
                    </a:cubicBezTo>
                    <a:cubicBezTo>
                      <a:pt x="112" y="55"/>
                      <a:pt x="115" y="55"/>
                      <a:pt x="113" y="55"/>
                    </a:cubicBezTo>
                    <a:cubicBezTo>
                      <a:pt x="110" y="53"/>
                      <a:pt x="109" y="50"/>
                      <a:pt x="107" y="51"/>
                    </a:cubicBezTo>
                    <a:cubicBezTo>
                      <a:pt x="104" y="53"/>
                      <a:pt x="96" y="44"/>
                      <a:pt x="95" y="44"/>
                    </a:cubicBezTo>
                    <a:cubicBezTo>
                      <a:pt x="92" y="44"/>
                      <a:pt x="89" y="39"/>
                      <a:pt x="84" y="34"/>
                    </a:cubicBezTo>
                    <a:cubicBezTo>
                      <a:pt x="80" y="31"/>
                      <a:pt x="81" y="28"/>
                      <a:pt x="78" y="27"/>
                    </a:cubicBezTo>
                    <a:cubicBezTo>
                      <a:pt x="77" y="25"/>
                      <a:pt x="78" y="21"/>
                      <a:pt x="75" y="19"/>
                    </a:cubicBezTo>
                    <a:cubicBezTo>
                      <a:pt x="71" y="17"/>
                      <a:pt x="72" y="21"/>
                      <a:pt x="71" y="19"/>
                    </a:cubicBezTo>
                    <a:cubicBezTo>
                      <a:pt x="67" y="17"/>
                      <a:pt x="66" y="21"/>
                      <a:pt x="63" y="17"/>
                    </a:cubicBezTo>
                    <a:cubicBezTo>
                      <a:pt x="60" y="14"/>
                      <a:pt x="63" y="16"/>
                      <a:pt x="61" y="14"/>
                    </a:cubicBezTo>
                    <a:cubicBezTo>
                      <a:pt x="60" y="13"/>
                      <a:pt x="64" y="13"/>
                      <a:pt x="63" y="11"/>
                    </a:cubicBezTo>
                    <a:cubicBezTo>
                      <a:pt x="58" y="8"/>
                      <a:pt x="64" y="7"/>
                      <a:pt x="60" y="7"/>
                    </a:cubicBezTo>
                    <a:cubicBezTo>
                      <a:pt x="52" y="7"/>
                      <a:pt x="57" y="5"/>
                      <a:pt x="54" y="5"/>
                    </a:cubicBezTo>
                    <a:cubicBezTo>
                      <a:pt x="51" y="4"/>
                      <a:pt x="51" y="0"/>
                      <a:pt x="49" y="2"/>
                    </a:cubicBezTo>
                    <a:cubicBezTo>
                      <a:pt x="48" y="4"/>
                      <a:pt x="45" y="2"/>
                      <a:pt x="46" y="4"/>
                    </a:cubicBezTo>
                    <a:cubicBezTo>
                      <a:pt x="51" y="7"/>
                      <a:pt x="45" y="4"/>
                      <a:pt x="45" y="7"/>
                    </a:cubicBezTo>
                    <a:cubicBezTo>
                      <a:pt x="45" y="10"/>
                      <a:pt x="39" y="7"/>
                      <a:pt x="37" y="11"/>
                    </a:cubicBezTo>
                    <a:cubicBezTo>
                      <a:pt x="35" y="16"/>
                      <a:pt x="39" y="16"/>
                      <a:pt x="39" y="17"/>
                    </a:cubicBezTo>
                    <a:cubicBezTo>
                      <a:pt x="37" y="19"/>
                      <a:pt x="32" y="17"/>
                      <a:pt x="29" y="17"/>
                    </a:cubicBezTo>
                    <a:cubicBezTo>
                      <a:pt x="26" y="17"/>
                      <a:pt x="25" y="19"/>
                      <a:pt x="25" y="17"/>
                    </a:cubicBezTo>
                    <a:cubicBezTo>
                      <a:pt x="20" y="11"/>
                      <a:pt x="22" y="11"/>
                      <a:pt x="19" y="10"/>
                    </a:cubicBezTo>
                    <a:cubicBezTo>
                      <a:pt x="17" y="8"/>
                      <a:pt x="16" y="5"/>
                      <a:pt x="13" y="7"/>
                    </a:cubicBezTo>
                    <a:cubicBezTo>
                      <a:pt x="9" y="7"/>
                      <a:pt x="7" y="8"/>
                      <a:pt x="5" y="10"/>
                    </a:cubicBezTo>
                    <a:cubicBezTo>
                      <a:pt x="2" y="11"/>
                      <a:pt x="0" y="13"/>
                      <a:pt x="0" y="1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8" name="Freeform 50"/>
              <p:cNvSpPr>
                <a:spLocks/>
              </p:cNvSpPr>
              <p:nvPr/>
            </p:nvSpPr>
            <p:spPr bwMode="auto">
              <a:xfrm>
                <a:off x="3560" y="2160"/>
                <a:ext cx="271" cy="184"/>
              </a:xfrm>
              <a:custGeom>
                <a:avLst/>
                <a:gdLst/>
                <a:ahLst/>
                <a:cxnLst>
                  <a:cxn ang="0">
                    <a:pos x="41" y="20"/>
                  </a:cxn>
                  <a:cxn ang="0">
                    <a:pos x="32" y="25"/>
                  </a:cxn>
                  <a:cxn ang="0">
                    <a:pos x="20" y="22"/>
                  </a:cxn>
                  <a:cxn ang="0">
                    <a:pos x="21" y="0"/>
                  </a:cxn>
                  <a:cxn ang="0">
                    <a:pos x="1" y="11"/>
                  </a:cxn>
                  <a:cxn ang="0">
                    <a:pos x="11" y="48"/>
                  </a:cxn>
                  <a:cxn ang="0">
                    <a:pos x="17" y="37"/>
                  </a:cxn>
                  <a:cxn ang="0">
                    <a:pos x="21" y="33"/>
                  </a:cxn>
                  <a:cxn ang="0">
                    <a:pos x="32" y="37"/>
                  </a:cxn>
                  <a:cxn ang="0">
                    <a:pos x="33" y="45"/>
                  </a:cxn>
                  <a:cxn ang="0">
                    <a:pos x="43" y="50"/>
                  </a:cxn>
                  <a:cxn ang="0">
                    <a:pos x="50" y="58"/>
                  </a:cxn>
                  <a:cxn ang="0">
                    <a:pos x="67" y="75"/>
                  </a:cxn>
                  <a:cxn ang="0">
                    <a:pos x="85" y="86"/>
                  </a:cxn>
                  <a:cxn ang="0">
                    <a:pos x="91" y="93"/>
                  </a:cxn>
                  <a:cxn ang="0">
                    <a:pos x="96" y="89"/>
                  </a:cxn>
                  <a:cxn ang="0">
                    <a:pos x="97" y="75"/>
                  </a:cxn>
                  <a:cxn ang="0">
                    <a:pos x="91" y="72"/>
                  </a:cxn>
                  <a:cxn ang="0">
                    <a:pos x="102" y="65"/>
                  </a:cxn>
                  <a:cxn ang="0">
                    <a:pos x="108" y="54"/>
                  </a:cxn>
                  <a:cxn ang="0">
                    <a:pos x="116" y="51"/>
                  </a:cxn>
                  <a:cxn ang="0">
                    <a:pos x="117" y="56"/>
                  </a:cxn>
                  <a:cxn ang="0">
                    <a:pos x="120" y="61"/>
                  </a:cxn>
                  <a:cxn ang="0">
                    <a:pos x="130" y="59"/>
                  </a:cxn>
                  <a:cxn ang="0">
                    <a:pos x="131" y="51"/>
                  </a:cxn>
                  <a:cxn ang="0">
                    <a:pos x="114" y="47"/>
                  </a:cxn>
                  <a:cxn ang="0">
                    <a:pos x="119" y="39"/>
                  </a:cxn>
                  <a:cxn ang="0">
                    <a:pos x="116" y="40"/>
                  </a:cxn>
                  <a:cxn ang="0">
                    <a:pos x="107" y="47"/>
                  </a:cxn>
                  <a:cxn ang="0">
                    <a:pos x="101" y="54"/>
                  </a:cxn>
                  <a:cxn ang="0">
                    <a:pos x="96" y="54"/>
                  </a:cxn>
                  <a:cxn ang="0">
                    <a:pos x="96" y="51"/>
                  </a:cxn>
                  <a:cxn ang="0">
                    <a:pos x="85" y="47"/>
                  </a:cxn>
                  <a:cxn ang="0">
                    <a:pos x="81" y="40"/>
                  </a:cxn>
                  <a:cxn ang="0">
                    <a:pos x="81" y="31"/>
                  </a:cxn>
                  <a:cxn ang="0">
                    <a:pos x="70" y="22"/>
                  </a:cxn>
                  <a:cxn ang="0">
                    <a:pos x="46" y="22"/>
                  </a:cxn>
                  <a:cxn ang="0">
                    <a:pos x="43" y="14"/>
                  </a:cxn>
                </a:cxnLst>
                <a:rect l="0" t="0" r="r" b="b"/>
                <a:pathLst>
                  <a:path w="140" h="95">
                    <a:moveTo>
                      <a:pt x="43" y="14"/>
                    </a:moveTo>
                    <a:cubicBezTo>
                      <a:pt x="36" y="20"/>
                      <a:pt x="40" y="19"/>
                      <a:pt x="41" y="20"/>
                    </a:cubicBezTo>
                    <a:cubicBezTo>
                      <a:pt x="43" y="22"/>
                      <a:pt x="38" y="23"/>
                      <a:pt x="36" y="23"/>
                    </a:cubicBezTo>
                    <a:cubicBezTo>
                      <a:pt x="33" y="22"/>
                      <a:pt x="35" y="25"/>
                      <a:pt x="32" y="25"/>
                    </a:cubicBezTo>
                    <a:cubicBezTo>
                      <a:pt x="29" y="25"/>
                      <a:pt x="33" y="22"/>
                      <a:pt x="29" y="20"/>
                    </a:cubicBezTo>
                    <a:cubicBezTo>
                      <a:pt x="23" y="20"/>
                      <a:pt x="20" y="25"/>
                      <a:pt x="20" y="22"/>
                    </a:cubicBezTo>
                    <a:cubicBezTo>
                      <a:pt x="20" y="17"/>
                      <a:pt x="18" y="14"/>
                      <a:pt x="20" y="12"/>
                    </a:cubicBezTo>
                    <a:cubicBezTo>
                      <a:pt x="20" y="11"/>
                      <a:pt x="17" y="11"/>
                      <a:pt x="21" y="0"/>
                    </a:cubicBezTo>
                    <a:cubicBezTo>
                      <a:pt x="20" y="0"/>
                      <a:pt x="6" y="5"/>
                      <a:pt x="3" y="6"/>
                    </a:cubicBezTo>
                    <a:cubicBezTo>
                      <a:pt x="0" y="6"/>
                      <a:pt x="1" y="6"/>
                      <a:pt x="1" y="11"/>
                    </a:cubicBezTo>
                    <a:cubicBezTo>
                      <a:pt x="1" y="14"/>
                      <a:pt x="1" y="48"/>
                      <a:pt x="1" y="48"/>
                    </a:cubicBezTo>
                    <a:cubicBezTo>
                      <a:pt x="4" y="48"/>
                      <a:pt x="9" y="50"/>
                      <a:pt x="11" y="48"/>
                    </a:cubicBezTo>
                    <a:cubicBezTo>
                      <a:pt x="11" y="47"/>
                      <a:pt x="7" y="47"/>
                      <a:pt x="9" y="42"/>
                    </a:cubicBezTo>
                    <a:cubicBezTo>
                      <a:pt x="11" y="37"/>
                      <a:pt x="17" y="40"/>
                      <a:pt x="17" y="37"/>
                    </a:cubicBezTo>
                    <a:cubicBezTo>
                      <a:pt x="17" y="34"/>
                      <a:pt x="23" y="37"/>
                      <a:pt x="18" y="34"/>
                    </a:cubicBezTo>
                    <a:cubicBezTo>
                      <a:pt x="17" y="33"/>
                      <a:pt x="20" y="34"/>
                      <a:pt x="21" y="33"/>
                    </a:cubicBezTo>
                    <a:cubicBezTo>
                      <a:pt x="23" y="31"/>
                      <a:pt x="23" y="34"/>
                      <a:pt x="26" y="36"/>
                    </a:cubicBezTo>
                    <a:cubicBezTo>
                      <a:pt x="29" y="36"/>
                      <a:pt x="24" y="37"/>
                      <a:pt x="32" y="37"/>
                    </a:cubicBezTo>
                    <a:cubicBezTo>
                      <a:pt x="36" y="37"/>
                      <a:pt x="30" y="39"/>
                      <a:pt x="35" y="42"/>
                    </a:cubicBezTo>
                    <a:cubicBezTo>
                      <a:pt x="36" y="44"/>
                      <a:pt x="32" y="44"/>
                      <a:pt x="33" y="45"/>
                    </a:cubicBezTo>
                    <a:cubicBezTo>
                      <a:pt x="35" y="47"/>
                      <a:pt x="32" y="45"/>
                      <a:pt x="35" y="48"/>
                    </a:cubicBezTo>
                    <a:cubicBezTo>
                      <a:pt x="38" y="51"/>
                      <a:pt x="40" y="48"/>
                      <a:pt x="43" y="50"/>
                    </a:cubicBezTo>
                    <a:cubicBezTo>
                      <a:pt x="44" y="51"/>
                      <a:pt x="43" y="48"/>
                      <a:pt x="47" y="50"/>
                    </a:cubicBezTo>
                    <a:cubicBezTo>
                      <a:pt x="50" y="51"/>
                      <a:pt x="49" y="56"/>
                      <a:pt x="50" y="58"/>
                    </a:cubicBezTo>
                    <a:cubicBezTo>
                      <a:pt x="53" y="59"/>
                      <a:pt x="52" y="62"/>
                      <a:pt x="56" y="65"/>
                    </a:cubicBezTo>
                    <a:cubicBezTo>
                      <a:pt x="61" y="70"/>
                      <a:pt x="64" y="75"/>
                      <a:pt x="67" y="75"/>
                    </a:cubicBezTo>
                    <a:cubicBezTo>
                      <a:pt x="68" y="75"/>
                      <a:pt x="76" y="84"/>
                      <a:pt x="79" y="83"/>
                    </a:cubicBezTo>
                    <a:cubicBezTo>
                      <a:pt x="81" y="81"/>
                      <a:pt x="82" y="84"/>
                      <a:pt x="85" y="86"/>
                    </a:cubicBezTo>
                    <a:cubicBezTo>
                      <a:pt x="87" y="86"/>
                      <a:pt x="84" y="86"/>
                      <a:pt x="85" y="92"/>
                    </a:cubicBezTo>
                    <a:cubicBezTo>
                      <a:pt x="90" y="90"/>
                      <a:pt x="90" y="95"/>
                      <a:pt x="91" y="93"/>
                    </a:cubicBezTo>
                    <a:cubicBezTo>
                      <a:pt x="93" y="93"/>
                      <a:pt x="93" y="93"/>
                      <a:pt x="94" y="95"/>
                    </a:cubicBezTo>
                    <a:cubicBezTo>
                      <a:pt x="94" y="93"/>
                      <a:pt x="94" y="92"/>
                      <a:pt x="96" y="89"/>
                    </a:cubicBezTo>
                    <a:cubicBezTo>
                      <a:pt x="99" y="84"/>
                      <a:pt x="101" y="84"/>
                      <a:pt x="97" y="81"/>
                    </a:cubicBezTo>
                    <a:cubicBezTo>
                      <a:pt x="96" y="78"/>
                      <a:pt x="99" y="76"/>
                      <a:pt x="97" y="75"/>
                    </a:cubicBezTo>
                    <a:cubicBezTo>
                      <a:pt x="96" y="73"/>
                      <a:pt x="94" y="76"/>
                      <a:pt x="94" y="73"/>
                    </a:cubicBezTo>
                    <a:cubicBezTo>
                      <a:pt x="94" y="72"/>
                      <a:pt x="93" y="72"/>
                      <a:pt x="91" y="72"/>
                    </a:cubicBezTo>
                    <a:cubicBezTo>
                      <a:pt x="90" y="72"/>
                      <a:pt x="93" y="67"/>
                      <a:pt x="96" y="67"/>
                    </a:cubicBezTo>
                    <a:cubicBezTo>
                      <a:pt x="99" y="69"/>
                      <a:pt x="101" y="69"/>
                      <a:pt x="102" y="65"/>
                    </a:cubicBezTo>
                    <a:cubicBezTo>
                      <a:pt x="105" y="61"/>
                      <a:pt x="101" y="61"/>
                      <a:pt x="105" y="61"/>
                    </a:cubicBezTo>
                    <a:cubicBezTo>
                      <a:pt x="108" y="61"/>
                      <a:pt x="105" y="56"/>
                      <a:pt x="108" y="54"/>
                    </a:cubicBezTo>
                    <a:cubicBezTo>
                      <a:pt x="108" y="53"/>
                      <a:pt x="108" y="56"/>
                      <a:pt x="113" y="54"/>
                    </a:cubicBezTo>
                    <a:cubicBezTo>
                      <a:pt x="116" y="53"/>
                      <a:pt x="114" y="51"/>
                      <a:pt x="116" y="51"/>
                    </a:cubicBezTo>
                    <a:cubicBezTo>
                      <a:pt x="117" y="51"/>
                      <a:pt x="117" y="54"/>
                      <a:pt x="117" y="54"/>
                    </a:cubicBezTo>
                    <a:cubicBezTo>
                      <a:pt x="119" y="54"/>
                      <a:pt x="119" y="54"/>
                      <a:pt x="117" y="56"/>
                    </a:cubicBezTo>
                    <a:cubicBezTo>
                      <a:pt x="116" y="58"/>
                      <a:pt x="114" y="59"/>
                      <a:pt x="116" y="59"/>
                    </a:cubicBezTo>
                    <a:cubicBezTo>
                      <a:pt x="117" y="59"/>
                      <a:pt x="116" y="62"/>
                      <a:pt x="120" y="61"/>
                    </a:cubicBezTo>
                    <a:cubicBezTo>
                      <a:pt x="122" y="59"/>
                      <a:pt x="122" y="59"/>
                      <a:pt x="125" y="62"/>
                    </a:cubicBezTo>
                    <a:cubicBezTo>
                      <a:pt x="128" y="64"/>
                      <a:pt x="128" y="58"/>
                      <a:pt x="130" y="59"/>
                    </a:cubicBezTo>
                    <a:cubicBezTo>
                      <a:pt x="133" y="59"/>
                      <a:pt x="133" y="58"/>
                      <a:pt x="136" y="54"/>
                    </a:cubicBezTo>
                    <a:cubicBezTo>
                      <a:pt x="140" y="53"/>
                      <a:pt x="136" y="54"/>
                      <a:pt x="131" y="51"/>
                    </a:cubicBezTo>
                    <a:cubicBezTo>
                      <a:pt x="125" y="48"/>
                      <a:pt x="126" y="44"/>
                      <a:pt x="123" y="48"/>
                    </a:cubicBezTo>
                    <a:cubicBezTo>
                      <a:pt x="122" y="53"/>
                      <a:pt x="117" y="48"/>
                      <a:pt x="114" y="47"/>
                    </a:cubicBezTo>
                    <a:cubicBezTo>
                      <a:pt x="111" y="45"/>
                      <a:pt x="126" y="39"/>
                      <a:pt x="120" y="37"/>
                    </a:cubicBezTo>
                    <a:cubicBezTo>
                      <a:pt x="119" y="39"/>
                      <a:pt x="119" y="39"/>
                      <a:pt x="119" y="39"/>
                    </a:cubicBezTo>
                    <a:cubicBezTo>
                      <a:pt x="117" y="39"/>
                      <a:pt x="119" y="40"/>
                      <a:pt x="117" y="40"/>
                    </a:cubicBezTo>
                    <a:cubicBezTo>
                      <a:pt x="116" y="40"/>
                      <a:pt x="117" y="39"/>
                      <a:pt x="116" y="40"/>
                    </a:cubicBezTo>
                    <a:cubicBezTo>
                      <a:pt x="113" y="42"/>
                      <a:pt x="111" y="44"/>
                      <a:pt x="110" y="45"/>
                    </a:cubicBezTo>
                    <a:cubicBezTo>
                      <a:pt x="108" y="47"/>
                      <a:pt x="108" y="47"/>
                      <a:pt x="107" y="47"/>
                    </a:cubicBezTo>
                    <a:cubicBezTo>
                      <a:pt x="104" y="48"/>
                      <a:pt x="105" y="50"/>
                      <a:pt x="104" y="50"/>
                    </a:cubicBezTo>
                    <a:cubicBezTo>
                      <a:pt x="102" y="51"/>
                      <a:pt x="101" y="53"/>
                      <a:pt x="101" y="54"/>
                    </a:cubicBezTo>
                    <a:cubicBezTo>
                      <a:pt x="102" y="56"/>
                      <a:pt x="101" y="58"/>
                      <a:pt x="99" y="56"/>
                    </a:cubicBezTo>
                    <a:cubicBezTo>
                      <a:pt x="96" y="54"/>
                      <a:pt x="96" y="54"/>
                      <a:pt x="96" y="54"/>
                    </a:cubicBezTo>
                    <a:cubicBezTo>
                      <a:pt x="97" y="51"/>
                      <a:pt x="97" y="51"/>
                      <a:pt x="97" y="51"/>
                    </a:cubicBezTo>
                    <a:cubicBezTo>
                      <a:pt x="97" y="51"/>
                      <a:pt x="97" y="53"/>
                      <a:pt x="96" y="51"/>
                    </a:cubicBezTo>
                    <a:cubicBezTo>
                      <a:pt x="96" y="50"/>
                      <a:pt x="96" y="50"/>
                      <a:pt x="90" y="50"/>
                    </a:cubicBezTo>
                    <a:cubicBezTo>
                      <a:pt x="85" y="51"/>
                      <a:pt x="85" y="50"/>
                      <a:pt x="85" y="47"/>
                    </a:cubicBezTo>
                    <a:cubicBezTo>
                      <a:pt x="85" y="44"/>
                      <a:pt x="85" y="40"/>
                      <a:pt x="84" y="40"/>
                    </a:cubicBezTo>
                    <a:cubicBezTo>
                      <a:pt x="81" y="40"/>
                      <a:pt x="81" y="40"/>
                      <a:pt x="81" y="40"/>
                    </a:cubicBezTo>
                    <a:cubicBezTo>
                      <a:pt x="81" y="40"/>
                      <a:pt x="81" y="39"/>
                      <a:pt x="81" y="36"/>
                    </a:cubicBezTo>
                    <a:cubicBezTo>
                      <a:pt x="82" y="31"/>
                      <a:pt x="82" y="28"/>
                      <a:pt x="81" y="31"/>
                    </a:cubicBezTo>
                    <a:cubicBezTo>
                      <a:pt x="78" y="33"/>
                      <a:pt x="79" y="26"/>
                      <a:pt x="76" y="25"/>
                    </a:cubicBezTo>
                    <a:cubicBezTo>
                      <a:pt x="73" y="23"/>
                      <a:pt x="73" y="20"/>
                      <a:pt x="70" y="22"/>
                    </a:cubicBezTo>
                    <a:cubicBezTo>
                      <a:pt x="65" y="25"/>
                      <a:pt x="62" y="22"/>
                      <a:pt x="55" y="23"/>
                    </a:cubicBezTo>
                    <a:cubicBezTo>
                      <a:pt x="49" y="25"/>
                      <a:pt x="49" y="25"/>
                      <a:pt x="46" y="22"/>
                    </a:cubicBezTo>
                    <a:cubicBezTo>
                      <a:pt x="44" y="19"/>
                      <a:pt x="43" y="17"/>
                      <a:pt x="43" y="16"/>
                    </a:cubicBezTo>
                    <a:cubicBezTo>
                      <a:pt x="41" y="16"/>
                      <a:pt x="43" y="14"/>
                      <a:pt x="43" y="1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39" name="Freeform 51"/>
              <p:cNvSpPr>
                <a:spLocks/>
              </p:cNvSpPr>
              <p:nvPr/>
            </p:nvSpPr>
            <p:spPr bwMode="auto">
              <a:xfrm>
                <a:off x="3767" y="2212"/>
                <a:ext cx="167" cy="89"/>
              </a:xfrm>
              <a:custGeom>
                <a:avLst/>
                <a:gdLst/>
                <a:ahLst/>
                <a:cxnLst>
                  <a:cxn ang="0">
                    <a:pos x="13" y="10"/>
                  </a:cxn>
                  <a:cxn ang="0">
                    <a:pos x="7" y="20"/>
                  </a:cxn>
                  <a:cxn ang="0">
                    <a:pos x="16" y="21"/>
                  </a:cxn>
                  <a:cxn ang="0">
                    <a:pos x="24" y="24"/>
                  </a:cxn>
                  <a:cxn ang="0">
                    <a:pos x="29" y="27"/>
                  </a:cxn>
                  <a:cxn ang="0">
                    <a:pos x="22" y="32"/>
                  </a:cxn>
                  <a:cxn ang="0">
                    <a:pos x="18" y="35"/>
                  </a:cxn>
                  <a:cxn ang="0">
                    <a:pos x="13" y="34"/>
                  </a:cxn>
                  <a:cxn ang="0">
                    <a:pos x="10" y="37"/>
                  </a:cxn>
                  <a:cxn ang="0">
                    <a:pos x="9" y="35"/>
                  </a:cxn>
                  <a:cxn ang="0">
                    <a:pos x="1" y="35"/>
                  </a:cxn>
                  <a:cxn ang="0">
                    <a:pos x="0" y="38"/>
                  </a:cxn>
                  <a:cxn ang="0">
                    <a:pos x="10" y="41"/>
                  </a:cxn>
                  <a:cxn ang="0">
                    <a:pos x="18" y="41"/>
                  </a:cxn>
                  <a:cxn ang="0">
                    <a:pos x="22" y="44"/>
                  </a:cxn>
                  <a:cxn ang="0">
                    <a:pos x="29" y="43"/>
                  </a:cxn>
                  <a:cxn ang="0">
                    <a:pos x="35" y="43"/>
                  </a:cxn>
                  <a:cxn ang="0">
                    <a:pos x="39" y="35"/>
                  </a:cxn>
                  <a:cxn ang="0">
                    <a:pos x="45" y="31"/>
                  </a:cxn>
                  <a:cxn ang="0">
                    <a:pos x="50" y="31"/>
                  </a:cxn>
                  <a:cxn ang="0">
                    <a:pos x="54" y="32"/>
                  </a:cxn>
                  <a:cxn ang="0">
                    <a:pos x="59" y="26"/>
                  </a:cxn>
                  <a:cxn ang="0">
                    <a:pos x="71" y="21"/>
                  </a:cxn>
                  <a:cxn ang="0">
                    <a:pos x="83" y="15"/>
                  </a:cxn>
                  <a:cxn ang="0">
                    <a:pos x="86" y="12"/>
                  </a:cxn>
                  <a:cxn ang="0">
                    <a:pos x="79" y="7"/>
                  </a:cxn>
                  <a:cxn ang="0">
                    <a:pos x="62" y="4"/>
                  </a:cxn>
                  <a:cxn ang="0">
                    <a:pos x="47" y="4"/>
                  </a:cxn>
                  <a:cxn ang="0">
                    <a:pos x="36" y="1"/>
                  </a:cxn>
                  <a:cxn ang="0">
                    <a:pos x="32" y="9"/>
                  </a:cxn>
                  <a:cxn ang="0">
                    <a:pos x="18" y="4"/>
                  </a:cxn>
                  <a:cxn ang="0">
                    <a:pos x="13" y="10"/>
                  </a:cxn>
                </a:cxnLst>
                <a:rect l="0" t="0" r="r" b="b"/>
                <a:pathLst>
                  <a:path w="86" h="46">
                    <a:moveTo>
                      <a:pt x="13" y="10"/>
                    </a:moveTo>
                    <a:cubicBezTo>
                      <a:pt x="19" y="12"/>
                      <a:pt x="4" y="18"/>
                      <a:pt x="7" y="20"/>
                    </a:cubicBezTo>
                    <a:cubicBezTo>
                      <a:pt x="10" y="21"/>
                      <a:pt x="15" y="26"/>
                      <a:pt x="16" y="21"/>
                    </a:cubicBezTo>
                    <a:cubicBezTo>
                      <a:pt x="19" y="17"/>
                      <a:pt x="18" y="21"/>
                      <a:pt x="24" y="24"/>
                    </a:cubicBezTo>
                    <a:cubicBezTo>
                      <a:pt x="29" y="27"/>
                      <a:pt x="33" y="26"/>
                      <a:pt x="29" y="27"/>
                    </a:cubicBezTo>
                    <a:cubicBezTo>
                      <a:pt x="25" y="31"/>
                      <a:pt x="25" y="32"/>
                      <a:pt x="22" y="32"/>
                    </a:cubicBezTo>
                    <a:cubicBezTo>
                      <a:pt x="21" y="31"/>
                      <a:pt x="21" y="37"/>
                      <a:pt x="18" y="35"/>
                    </a:cubicBezTo>
                    <a:cubicBezTo>
                      <a:pt x="15" y="32"/>
                      <a:pt x="15" y="32"/>
                      <a:pt x="13" y="34"/>
                    </a:cubicBezTo>
                    <a:cubicBezTo>
                      <a:pt x="12" y="35"/>
                      <a:pt x="12" y="34"/>
                      <a:pt x="10" y="37"/>
                    </a:cubicBezTo>
                    <a:cubicBezTo>
                      <a:pt x="9" y="38"/>
                      <a:pt x="10" y="35"/>
                      <a:pt x="9" y="35"/>
                    </a:cubicBezTo>
                    <a:cubicBezTo>
                      <a:pt x="6" y="34"/>
                      <a:pt x="1" y="34"/>
                      <a:pt x="1" y="35"/>
                    </a:cubicBezTo>
                    <a:cubicBezTo>
                      <a:pt x="1" y="38"/>
                      <a:pt x="0" y="35"/>
                      <a:pt x="0" y="38"/>
                    </a:cubicBezTo>
                    <a:cubicBezTo>
                      <a:pt x="0" y="43"/>
                      <a:pt x="10" y="40"/>
                      <a:pt x="10" y="41"/>
                    </a:cubicBezTo>
                    <a:cubicBezTo>
                      <a:pt x="12" y="44"/>
                      <a:pt x="16" y="38"/>
                      <a:pt x="18" y="41"/>
                    </a:cubicBezTo>
                    <a:cubicBezTo>
                      <a:pt x="19" y="46"/>
                      <a:pt x="21" y="43"/>
                      <a:pt x="22" y="44"/>
                    </a:cubicBezTo>
                    <a:cubicBezTo>
                      <a:pt x="24" y="46"/>
                      <a:pt x="24" y="41"/>
                      <a:pt x="29" y="43"/>
                    </a:cubicBezTo>
                    <a:cubicBezTo>
                      <a:pt x="33" y="44"/>
                      <a:pt x="32" y="41"/>
                      <a:pt x="35" y="43"/>
                    </a:cubicBezTo>
                    <a:cubicBezTo>
                      <a:pt x="41" y="41"/>
                      <a:pt x="32" y="37"/>
                      <a:pt x="39" y="35"/>
                    </a:cubicBezTo>
                    <a:cubicBezTo>
                      <a:pt x="45" y="34"/>
                      <a:pt x="42" y="31"/>
                      <a:pt x="45" y="31"/>
                    </a:cubicBezTo>
                    <a:cubicBezTo>
                      <a:pt x="50" y="32"/>
                      <a:pt x="48" y="26"/>
                      <a:pt x="50" y="31"/>
                    </a:cubicBezTo>
                    <a:cubicBezTo>
                      <a:pt x="51" y="35"/>
                      <a:pt x="53" y="31"/>
                      <a:pt x="54" y="32"/>
                    </a:cubicBezTo>
                    <a:cubicBezTo>
                      <a:pt x="57" y="34"/>
                      <a:pt x="57" y="31"/>
                      <a:pt x="59" y="26"/>
                    </a:cubicBezTo>
                    <a:cubicBezTo>
                      <a:pt x="60" y="23"/>
                      <a:pt x="69" y="27"/>
                      <a:pt x="71" y="21"/>
                    </a:cubicBezTo>
                    <a:cubicBezTo>
                      <a:pt x="72" y="18"/>
                      <a:pt x="80" y="17"/>
                      <a:pt x="83" y="15"/>
                    </a:cubicBezTo>
                    <a:cubicBezTo>
                      <a:pt x="85" y="13"/>
                      <a:pt x="85" y="15"/>
                      <a:pt x="86" y="12"/>
                    </a:cubicBezTo>
                    <a:cubicBezTo>
                      <a:pt x="83" y="7"/>
                      <a:pt x="80" y="10"/>
                      <a:pt x="79" y="7"/>
                    </a:cubicBezTo>
                    <a:cubicBezTo>
                      <a:pt x="79" y="4"/>
                      <a:pt x="72" y="4"/>
                      <a:pt x="62" y="4"/>
                    </a:cubicBezTo>
                    <a:cubicBezTo>
                      <a:pt x="50" y="3"/>
                      <a:pt x="50" y="6"/>
                      <a:pt x="47" y="4"/>
                    </a:cubicBezTo>
                    <a:cubicBezTo>
                      <a:pt x="45" y="3"/>
                      <a:pt x="41" y="0"/>
                      <a:pt x="36" y="1"/>
                    </a:cubicBezTo>
                    <a:cubicBezTo>
                      <a:pt x="30" y="3"/>
                      <a:pt x="35" y="10"/>
                      <a:pt x="32" y="9"/>
                    </a:cubicBezTo>
                    <a:cubicBezTo>
                      <a:pt x="29" y="7"/>
                      <a:pt x="22" y="4"/>
                      <a:pt x="18" y="4"/>
                    </a:cubicBezTo>
                    <a:cubicBezTo>
                      <a:pt x="13" y="6"/>
                      <a:pt x="13" y="9"/>
                      <a:pt x="13" y="1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0" name="Freeform 52"/>
              <p:cNvSpPr>
                <a:spLocks/>
              </p:cNvSpPr>
              <p:nvPr/>
            </p:nvSpPr>
            <p:spPr bwMode="auto">
              <a:xfrm>
                <a:off x="3734" y="2259"/>
                <a:ext cx="124" cy="97"/>
              </a:xfrm>
              <a:custGeom>
                <a:avLst/>
                <a:gdLst/>
                <a:ahLst/>
                <a:cxnLst>
                  <a:cxn ang="0">
                    <a:pos x="31" y="9"/>
                  </a:cxn>
                  <a:cxn ang="0">
                    <a:pos x="26" y="8"/>
                  </a:cxn>
                  <a:cxn ang="0">
                    <a:pos x="27" y="5"/>
                  </a:cxn>
                  <a:cxn ang="0">
                    <a:pos x="27" y="3"/>
                  </a:cxn>
                  <a:cxn ang="0">
                    <a:pos x="26" y="0"/>
                  </a:cxn>
                  <a:cxn ang="0">
                    <a:pos x="23" y="3"/>
                  </a:cxn>
                  <a:cxn ang="0">
                    <a:pos x="18" y="3"/>
                  </a:cxn>
                  <a:cxn ang="0">
                    <a:pos x="15" y="9"/>
                  </a:cxn>
                  <a:cxn ang="0">
                    <a:pos x="12" y="14"/>
                  </a:cxn>
                  <a:cxn ang="0">
                    <a:pos x="6" y="16"/>
                  </a:cxn>
                  <a:cxn ang="0">
                    <a:pos x="1" y="20"/>
                  </a:cxn>
                  <a:cxn ang="0">
                    <a:pos x="4" y="22"/>
                  </a:cxn>
                  <a:cxn ang="0">
                    <a:pos x="7" y="23"/>
                  </a:cxn>
                  <a:cxn ang="0">
                    <a:pos x="7" y="30"/>
                  </a:cxn>
                  <a:cxn ang="0">
                    <a:pos x="6" y="37"/>
                  </a:cxn>
                  <a:cxn ang="0">
                    <a:pos x="4" y="44"/>
                  </a:cxn>
                  <a:cxn ang="0">
                    <a:pos x="7" y="44"/>
                  </a:cxn>
                  <a:cxn ang="0">
                    <a:pos x="14" y="42"/>
                  </a:cxn>
                  <a:cxn ang="0">
                    <a:pos x="17" y="44"/>
                  </a:cxn>
                  <a:cxn ang="0">
                    <a:pos x="18" y="39"/>
                  </a:cxn>
                  <a:cxn ang="0">
                    <a:pos x="24" y="39"/>
                  </a:cxn>
                  <a:cxn ang="0">
                    <a:pos x="24" y="34"/>
                  </a:cxn>
                  <a:cxn ang="0">
                    <a:pos x="31" y="30"/>
                  </a:cxn>
                  <a:cxn ang="0">
                    <a:pos x="32" y="34"/>
                  </a:cxn>
                  <a:cxn ang="0">
                    <a:pos x="35" y="37"/>
                  </a:cxn>
                  <a:cxn ang="0">
                    <a:pos x="38" y="47"/>
                  </a:cxn>
                  <a:cxn ang="0">
                    <a:pos x="44" y="44"/>
                  </a:cxn>
                  <a:cxn ang="0">
                    <a:pos x="47" y="41"/>
                  </a:cxn>
                  <a:cxn ang="0">
                    <a:pos x="52" y="41"/>
                  </a:cxn>
                  <a:cxn ang="0">
                    <a:pos x="55" y="41"/>
                  </a:cxn>
                  <a:cxn ang="0">
                    <a:pos x="60" y="42"/>
                  </a:cxn>
                  <a:cxn ang="0">
                    <a:pos x="63" y="39"/>
                  </a:cxn>
                  <a:cxn ang="0">
                    <a:pos x="61" y="33"/>
                  </a:cxn>
                  <a:cxn ang="0">
                    <a:pos x="61" y="28"/>
                  </a:cxn>
                  <a:cxn ang="0">
                    <a:pos x="55" y="28"/>
                  </a:cxn>
                  <a:cxn ang="0">
                    <a:pos x="54" y="23"/>
                  </a:cxn>
                  <a:cxn ang="0">
                    <a:pos x="52" y="19"/>
                  </a:cxn>
                  <a:cxn ang="0">
                    <a:pos x="46" y="19"/>
                  </a:cxn>
                  <a:cxn ang="0">
                    <a:pos x="40" y="20"/>
                  </a:cxn>
                  <a:cxn ang="0">
                    <a:pos x="35" y="17"/>
                  </a:cxn>
                  <a:cxn ang="0">
                    <a:pos x="27" y="17"/>
                  </a:cxn>
                  <a:cxn ang="0">
                    <a:pos x="17" y="14"/>
                  </a:cxn>
                  <a:cxn ang="0">
                    <a:pos x="18" y="11"/>
                  </a:cxn>
                  <a:cxn ang="0">
                    <a:pos x="26" y="11"/>
                  </a:cxn>
                  <a:cxn ang="0">
                    <a:pos x="27" y="13"/>
                  </a:cxn>
                  <a:cxn ang="0">
                    <a:pos x="31" y="9"/>
                  </a:cxn>
                </a:cxnLst>
                <a:rect l="0" t="0" r="r" b="b"/>
                <a:pathLst>
                  <a:path w="64" h="50">
                    <a:moveTo>
                      <a:pt x="31" y="9"/>
                    </a:moveTo>
                    <a:cubicBezTo>
                      <a:pt x="26" y="11"/>
                      <a:pt x="27" y="8"/>
                      <a:pt x="26" y="8"/>
                    </a:cubicBezTo>
                    <a:cubicBezTo>
                      <a:pt x="24" y="8"/>
                      <a:pt x="26" y="6"/>
                      <a:pt x="27" y="5"/>
                    </a:cubicBezTo>
                    <a:cubicBezTo>
                      <a:pt x="29" y="3"/>
                      <a:pt x="29" y="3"/>
                      <a:pt x="27" y="3"/>
                    </a:cubicBezTo>
                    <a:cubicBezTo>
                      <a:pt x="27" y="3"/>
                      <a:pt x="27" y="0"/>
                      <a:pt x="26" y="0"/>
                    </a:cubicBezTo>
                    <a:cubicBezTo>
                      <a:pt x="24" y="0"/>
                      <a:pt x="26" y="2"/>
                      <a:pt x="23" y="3"/>
                    </a:cubicBezTo>
                    <a:cubicBezTo>
                      <a:pt x="18" y="5"/>
                      <a:pt x="18" y="2"/>
                      <a:pt x="18" y="3"/>
                    </a:cubicBezTo>
                    <a:cubicBezTo>
                      <a:pt x="15" y="5"/>
                      <a:pt x="18" y="9"/>
                      <a:pt x="15" y="9"/>
                    </a:cubicBezTo>
                    <a:cubicBezTo>
                      <a:pt x="10" y="9"/>
                      <a:pt x="15" y="9"/>
                      <a:pt x="12" y="14"/>
                    </a:cubicBezTo>
                    <a:cubicBezTo>
                      <a:pt x="10" y="17"/>
                      <a:pt x="9" y="17"/>
                      <a:pt x="6" y="16"/>
                    </a:cubicBezTo>
                    <a:cubicBezTo>
                      <a:pt x="3" y="16"/>
                      <a:pt x="0" y="20"/>
                      <a:pt x="1" y="20"/>
                    </a:cubicBezTo>
                    <a:cubicBezTo>
                      <a:pt x="3" y="20"/>
                      <a:pt x="4" y="20"/>
                      <a:pt x="4" y="22"/>
                    </a:cubicBezTo>
                    <a:cubicBezTo>
                      <a:pt x="4" y="25"/>
                      <a:pt x="6" y="22"/>
                      <a:pt x="7" y="23"/>
                    </a:cubicBezTo>
                    <a:cubicBezTo>
                      <a:pt x="9" y="25"/>
                      <a:pt x="6" y="27"/>
                      <a:pt x="7" y="30"/>
                    </a:cubicBezTo>
                    <a:cubicBezTo>
                      <a:pt x="10" y="33"/>
                      <a:pt x="9" y="33"/>
                      <a:pt x="6" y="37"/>
                    </a:cubicBezTo>
                    <a:cubicBezTo>
                      <a:pt x="4" y="41"/>
                      <a:pt x="4" y="42"/>
                      <a:pt x="4" y="44"/>
                    </a:cubicBezTo>
                    <a:cubicBezTo>
                      <a:pt x="6" y="47"/>
                      <a:pt x="7" y="47"/>
                      <a:pt x="7" y="44"/>
                    </a:cubicBezTo>
                    <a:cubicBezTo>
                      <a:pt x="9" y="42"/>
                      <a:pt x="10" y="42"/>
                      <a:pt x="14" y="42"/>
                    </a:cubicBezTo>
                    <a:cubicBezTo>
                      <a:pt x="15" y="41"/>
                      <a:pt x="17" y="44"/>
                      <a:pt x="17" y="44"/>
                    </a:cubicBezTo>
                    <a:cubicBezTo>
                      <a:pt x="18" y="44"/>
                      <a:pt x="17" y="41"/>
                      <a:pt x="18" y="39"/>
                    </a:cubicBezTo>
                    <a:cubicBezTo>
                      <a:pt x="21" y="37"/>
                      <a:pt x="23" y="41"/>
                      <a:pt x="24" y="39"/>
                    </a:cubicBezTo>
                    <a:cubicBezTo>
                      <a:pt x="26" y="37"/>
                      <a:pt x="23" y="36"/>
                      <a:pt x="24" y="34"/>
                    </a:cubicBezTo>
                    <a:cubicBezTo>
                      <a:pt x="27" y="33"/>
                      <a:pt x="26" y="28"/>
                      <a:pt x="31" y="30"/>
                    </a:cubicBezTo>
                    <a:cubicBezTo>
                      <a:pt x="35" y="31"/>
                      <a:pt x="32" y="33"/>
                      <a:pt x="32" y="34"/>
                    </a:cubicBezTo>
                    <a:cubicBezTo>
                      <a:pt x="33" y="36"/>
                      <a:pt x="35" y="31"/>
                      <a:pt x="35" y="37"/>
                    </a:cubicBezTo>
                    <a:cubicBezTo>
                      <a:pt x="33" y="47"/>
                      <a:pt x="35" y="50"/>
                      <a:pt x="38" y="47"/>
                    </a:cubicBezTo>
                    <a:cubicBezTo>
                      <a:pt x="41" y="45"/>
                      <a:pt x="44" y="45"/>
                      <a:pt x="44" y="44"/>
                    </a:cubicBezTo>
                    <a:cubicBezTo>
                      <a:pt x="44" y="42"/>
                      <a:pt x="46" y="42"/>
                      <a:pt x="47" y="41"/>
                    </a:cubicBezTo>
                    <a:cubicBezTo>
                      <a:pt x="49" y="39"/>
                      <a:pt x="54" y="39"/>
                      <a:pt x="52" y="41"/>
                    </a:cubicBezTo>
                    <a:cubicBezTo>
                      <a:pt x="50" y="44"/>
                      <a:pt x="52" y="44"/>
                      <a:pt x="55" y="41"/>
                    </a:cubicBezTo>
                    <a:cubicBezTo>
                      <a:pt x="58" y="39"/>
                      <a:pt x="61" y="41"/>
                      <a:pt x="60" y="42"/>
                    </a:cubicBezTo>
                    <a:cubicBezTo>
                      <a:pt x="63" y="42"/>
                      <a:pt x="64" y="41"/>
                      <a:pt x="63" y="39"/>
                    </a:cubicBezTo>
                    <a:cubicBezTo>
                      <a:pt x="60" y="37"/>
                      <a:pt x="63" y="34"/>
                      <a:pt x="61" y="33"/>
                    </a:cubicBezTo>
                    <a:cubicBezTo>
                      <a:pt x="60" y="31"/>
                      <a:pt x="61" y="30"/>
                      <a:pt x="61" y="28"/>
                    </a:cubicBezTo>
                    <a:cubicBezTo>
                      <a:pt x="60" y="27"/>
                      <a:pt x="55" y="25"/>
                      <a:pt x="55" y="28"/>
                    </a:cubicBezTo>
                    <a:cubicBezTo>
                      <a:pt x="55" y="30"/>
                      <a:pt x="52" y="27"/>
                      <a:pt x="54" y="23"/>
                    </a:cubicBezTo>
                    <a:cubicBezTo>
                      <a:pt x="54" y="22"/>
                      <a:pt x="50" y="22"/>
                      <a:pt x="52" y="19"/>
                    </a:cubicBezTo>
                    <a:cubicBezTo>
                      <a:pt x="49" y="17"/>
                      <a:pt x="50" y="20"/>
                      <a:pt x="46" y="19"/>
                    </a:cubicBezTo>
                    <a:cubicBezTo>
                      <a:pt x="41" y="17"/>
                      <a:pt x="41" y="22"/>
                      <a:pt x="40" y="20"/>
                    </a:cubicBezTo>
                    <a:cubicBezTo>
                      <a:pt x="38" y="19"/>
                      <a:pt x="37" y="22"/>
                      <a:pt x="35" y="17"/>
                    </a:cubicBezTo>
                    <a:cubicBezTo>
                      <a:pt x="33" y="14"/>
                      <a:pt x="29" y="20"/>
                      <a:pt x="27" y="17"/>
                    </a:cubicBezTo>
                    <a:cubicBezTo>
                      <a:pt x="27" y="16"/>
                      <a:pt x="17" y="19"/>
                      <a:pt x="17" y="14"/>
                    </a:cubicBezTo>
                    <a:cubicBezTo>
                      <a:pt x="17" y="11"/>
                      <a:pt x="18" y="14"/>
                      <a:pt x="18" y="11"/>
                    </a:cubicBezTo>
                    <a:cubicBezTo>
                      <a:pt x="18" y="9"/>
                      <a:pt x="23" y="9"/>
                      <a:pt x="26" y="11"/>
                    </a:cubicBezTo>
                    <a:cubicBezTo>
                      <a:pt x="27" y="11"/>
                      <a:pt x="26" y="14"/>
                      <a:pt x="27" y="13"/>
                    </a:cubicBezTo>
                    <a:cubicBezTo>
                      <a:pt x="29" y="9"/>
                      <a:pt x="29" y="11"/>
                      <a:pt x="31"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1" name="Freeform 53"/>
              <p:cNvSpPr>
                <a:spLocks/>
              </p:cNvSpPr>
              <p:nvPr/>
            </p:nvSpPr>
            <p:spPr bwMode="auto">
              <a:xfrm>
                <a:off x="4545" y="2583"/>
                <a:ext cx="33" cy="79"/>
              </a:xfrm>
              <a:custGeom>
                <a:avLst/>
                <a:gdLst/>
                <a:ahLst/>
                <a:cxnLst>
                  <a:cxn ang="0">
                    <a:pos x="3" y="12"/>
                  </a:cxn>
                  <a:cxn ang="0">
                    <a:pos x="11" y="3"/>
                  </a:cxn>
                  <a:cxn ang="0">
                    <a:pos x="14" y="3"/>
                  </a:cxn>
                  <a:cxn ang="0">
                    <a:pos x="16" y="9"/>
                  </a:cxn>
                  <a:cxn ang="0">
                    <a:pos x="13" y="22"/>
                  </a:cxn>
                  <a:cxn ang="0">
                    <a:pos x="8" y="34"/>
                  </a:cxn>
                  <a:cxn ang="0">
                    <a:pos x="5" y="33"/>
                  </a:cxn>
                  <a:cxn ang="0">
                    <a:pos x="2" y="26"/>
                  </a:cxn>
                  <a:cxn ang="0">
                    <a:pos x="3" y="12"/>
                  </a:cxn>
                </a:cxnLst>
                <a:rect l="0" t="0" r="r" b="b"/>
                <a:pathLst>
                  <a:path w="17" h="41">
                    <a:moveTo>
                      <a:pt x="3" y="12"/>
                    </a:moveTo>
                    <a:cubicBezTo>
                      <a:pt x="8" y="6"/>
                      <a:pt x="10" y="4"/>
                      <a:pt x="11" y="3"/>
                    </a:cubicBezTo>
                    <a:cubicBezTo>
                      <a:pt x="13" y="3"/>
                      <a:pt x="13" y="0"/>
                      <a:pt x="14" y="3"/>
                    </a:cubicBezTo>
                    <a:cubicBezTo>
                      <a:pt x="17" y="6"/>
                      <a:pt x="14" y="6"/>
                      <a:pt x="16" y="9"/>
                    </a:cubicBezTo>
                    <a:cubicBezTo>
                      <a:pt x="16" y="11"/>
                      <a:pt x="14" y="14"/>
                      <a:pt x="13" y="22"/>
                    </a:cubicBezTo>
                    <a:cubicBezTo>
                      <a:pt x="11" y="31"/>
                      <a:pt x="8" y="28"/>
                      <a:pt x="8" y="34"/>
                    </a:cubicBezTo>
                    <a:cubicBezTo>
                      <a:pt x="8" y="41"/>
                      <a:pt x="7" y="36"/>
                      <a:pt x="5" y="33"/>
                    </a:cubicBezTo>
                    <a:cubicBezTo>
                      <a:pt x="5" y="30"/>
                      <a:pt x="3" y="33"/>
                      <a:pt x="2" y="26"/>
                    </a:cubicBezTo>
                    <a:cubicBezTo>
                      <a:pt x="0" y="22"/>
                      <a:pt x="0" y="19"/>
                      <a:pt x="3" y="1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2" name="Freeform 54"/>
              <p:cNvSpPr>
                <a:spLocks/>
              </p:cNvSpPr>
              <p:nvPr/>
            </p:nvSpPr>
            <p:spPr bwMode="auto">
              <a:xfrm>
                <a:off x="4615" y="2218"/>
                <a:ext cx="97" cy="118"/>
              </a:xfrm>
              <a:custGeom>
                <a:avLst/>
                <a:gdLst/>
                <a:ahLst/>
                <a:cxnLst>
                  <a:cxn ang="0">
                    <a:pos x="0" y="34"/>
                  </a:cxn>
                  <a:cxn ang="0">
                    <a:pos x="3" y="37"/>
                  </a:cxn>
                  <a:cxn ang="0">
                    <a:pos x="7" y="42"/>
                  </a:cxn>
                  <a:cxn ang="0">
                    <a:pos x="6" y="48"/>
                  </a:cxn>
                  <a:cxn ang="0">
                    <a:pos x="4" y="51"/>
                  </a:cxn>
                  <a:cxn ang="0">
                    <a:pos x="4" y="54"/>
                  </a:cxn>
                  <a:cxn ang="0">
                    <a:pos x="6" y="57"/>
                  </a:cxn>
                  <a:cxn ang="0">
                    <a:pos x="9" y="59"/>
                  </a:cxn>
                  <a:cxn ang="0">
                    <a:pos x="12" y="57"/>
                  </a:cxn>
                  <a:cxn ang="0">
                    <a:pos x="14" y="57"/>
                  </a:cxn>
                  <a:cxn ang="0">
                    <a:pos x="18" y="57"/>
                  </a:cxn>
                  <a:cxn ang="0">
                    <a:pos x="21" y="53"/>
                  </a:cxn>
                  <a:cxn ang="0">
                    <a:pos x="30" y="51"/>
                  </a:cxn>
                  <a:cxn ang="0">
                    <a:pos x="32" y="48"/>
                  </a:cxn>
                  <a:cxn ang="0">
                    <a:pos x="27" y="45"/>
                  </a:cxn>
                  <a:cxn ang="0">
                    <a:pos x="24" y="42"/>
                  </a:cxn>
                  <a:cxn ang="0">
                    <a:pos x="24" y="39"/>
                  </a:cxn>
                  <a:cxn ang="0">
                    <a:pos x="27" y="34"/>
                  </a:cxn>
                  <a:cxn ang="0">
                    <a:pos x="33" y="31"/>
                  </a:cxn>
                  <a:cxn ang="0">
                    <a:pos x="41" y="25"/>
                  </a:cxn>
                  <a:cxn ang="0">
                    <a:pos x="43" y="19"/>
                  </a:cxn>
                  <a:cxn ang="0">
                    <a:pos x="43" y="14"/>
                  </a:cxn>
                  <a:cxn ang="0">
                    <a:pos x="47" y="8"/>
                  </a:cxn>
                  <a:cxn ang="0">
                    <a:pos x="50" y="8"/>
                  </a:cxn>
                  <a:cxn ang="0">
                    <a:pos x="49" y="6"/>
                  </a:cxn>
                  <a:cxn ang="0">
                    <a:pos x="47" y="5"/>
                  </a:cxn>
                  <a:cxn ang="0">
                    <a:pos x="44" y="0"/>
                  </a:cxn>
                  <a:cxn ang="0">
                    <a:pos x="41" y="6"/>
                  </a:cxn>
                  <a:cxn ang="0">
                    <a:pos x="36" y="11"/>
                  </a:cxn>
                  <a:cxn ang="0">
                    <a:pos x="33" y="11"/>
                  </a:cxn>
                  <a:cxn ang="0">
                    <a:pos x="29" y="12"/>
                  </a:cxn>
                  <a:cxn ang="0">
                    <a:pos x="30" y="17"/>
                  </a:cxn>
                  <a:cxn ang="0">
                    <a:pos x="27" y="17"/>
                  </a:cxn>
                  <a:cxn ang="0">
                    <a:pos x="23" y="17"/>
                  </a:cxn>
                  <a:cxn ang="0">
                    <a:pos x="20" y="14"/>
                  </a:cxn>
                  <a:cxn ang="0">
                    <a:pos x="18" y="15"/>
                  </a:cxn>
                  <a:cxn ang="0">
                    <a:pos x="17" y="19"/>
                  </a:cxn>
                  <a:cxn ang="0">
                    <a:pos x="12" y="23"/>
                  </a:cxn>
                  <a:cxn ang="0">
                    <a:pos x="9" y="25"/>
                  </a:cxn>
                  <a:cxn ang="0">
                    <a:pos x="7" y="26"/>
                  </a:cxn>
                  <a:cxn ang="0">
                    <a:pos x="4" y="28"/>
                  </a:cxn>
                  <a:cxn ang="0">
                    <a:pos x="0" y="33"/>
                  </a:cxn>
                  <a:cxn ang="0">
                    <a:pos x="0" y="34"/>
                  </a:cxn>
                </a:cxnLst>
                <a:rect l="0" t="0" r="r" b="b"/>
                <a:pathLst>
                  <a:path w="50" h="61">
                    <a:moveTo>
                      <a:pt x="0" y="34"/>
                    </a:moveTo>
                    <a:cubicBezTo>
                      <a:pt x="0" y="36"/>
                      <a:pt x="1" y="39"/>
                      <a:pt x="3" y="37"/>
                    </a:cubicBezTo>
                    <a:cubicBezTo>
                      <a:pt x="4" y="36"/>
                      <a:pt x="9" y="39"/>
                      <a:pt x="7" y="42"/>
                    </a:cubicBezTo>
                    <a:cubicBezTo>
                      <a:pt x="7" y="45"/>
                      <a:pt x="4" y="47"/>
                      <a:pt x="6" y="48"/>
                    </a:cubicBezTo>
                    <a:cubicBezTo>
                      <a:pt x="7" y="50"/>
                      <a:pt x="4" y="48"/>
                      <a:pt x="4" y="51"/>
                    </a:cubicBezTo>
                    <a:cubicBezTo>
                      <a:pt x="3" y="54"/>
                      <a:pt x="0" y="54"/>
                      <a:pt x="4" y="54"/>
                    </a:cubicBezTo>
                    <a:cubicBezTo>
                      <a:pt x="7" y="56"/>
                      <a:pt x="1" y="56"/>
                      <a:pt x="6" y="57"/>
                    </a:cubicBezTo>
                    <a:cubicBezTo>
                      <a:pt x="9" y="57"/>
                      <a:pt x="6" y="61"/>
                      <a:pt x="9" y="59"/>
                    </a:cubicBezTo>
                    <a:cubicBezTo>
                      <a:pt x="11" y="57"/>
                      <a:pt x="9" y="54"/>
                      <a:pt x="12" y="57"/>
                    </a:cubicBezTo>
                    <a:cubicBezTo>
                      <a:pt x="14" y="59"/>
                      <a:pt x="14" y="59"/>
                      <a:pt x="14" y="57"/>
                    </a:cubicBezTo>
                    <a:cubicBezTo>
                      <a:pt x="15" y="56"/>
                      <a:pt x="17" y="57"/>
                      <a:pt x="18" y="57"/>
                    </a:cubicBezTo>
                    <a:cubicBezTo>
                      <a:pt x="18" y="56"/>
                      <a:pt x="18" y="54"/>
                      <a:pt x="21" y="53"/>
                    </a:cubicBezTo>
                    <a:cubicBezTo>
                      <a:pt x="26" y="51"/>
                      <a:pt x="27" y="53"/>
                      <a:pt x="30" y="51"/>
                    </a:cubicBezTo>
                    <a:cubicBezTo>
                      <a:pt x="32" y="51"/>
                      <a:pt x="29" y="50"/>
                      <a:pt x="32" y="48"/>
                    </a:cubicBezTo>
                    <a:cubicBezTo>
                      <a:pt x="30" y="47"/>
                      <a:pt x="30" y="48"/>
                      <a:pt x="27" y="45"/>
                    </a:cubicBezTo>
                    <a:cubicBezTo>
                      <a:pt x="26" y="42"/>
                      <a:pt x="24" y="43"/>
                      <a:pt x="24" y="42"/>
                    </a:cubicBezTo>
                    <a:cubicBezTo>
                      <a:pt x="23" y="40"/>
                      <a:pt x="26" y="43"/>
                      <a:pt x="24" y="39"/>
                    </a:cubicBezTo>
                    <a:cubicBezTo>
                      <a:pt x="24" y="34"/>
                      <a:pt x="26" y="37"/>
                      <a:pt x="27" y="34"/>
                    </a:cubicBezTo>
                    <a:cubicBezTo>
                      <a:pt x="29" y="31"/>
                      <a:pt x="29" y="36"/>
                      <a:pt x="33" y="31"/>
                    </a:cubicBezTo>
                    <a:cubicBezTo>
                      <a:pt x="38" y="28"/>
                      <a:pt x="40" y="25"/>
                      <a:pt x="41" y="25"/>
                    </a:cubicBezTo>
                    <a:cubicBezTo>
                      <a:pt x="43" y="25"/>
                      <a:pt x="43" y="20"/>
                      <a:pt x="43" y="19"/>
                    </a:cubicBezTo>
                    <a:cubicBezTo>
                      <a:pt x="43" y="17"/>
                      <a:pt x="41" y="17"/>
                      <a:pt x="43" y="14"/>
                    </a:cubicBezTo>
                    <a:cubicBezTo>
                      <a:pt x="46" y="11"/>
                      <a:pt x="46" y="9"/>
                      <a:pt x="47" y="8"/>
                    </a:cubicBezTo>
                    <a:cubicBezTo>
                      <a:pt x="49" y="8"/>
                      <a:pt x="49" y="9"/>
                      <a:pt x="50" y="8"/>
                    </a:cubicBezTo>
                    <a:cubicBezTo>
                      <a:pt x="49" y="6"/>
                      <a:pt x="49" y="6"/>
                      <a:pt x="49" y="6"/>
                    </a:cubicBezTo>
                    <a:cubicBezTo>
                      <a:pt x="49" y="3"/>
                      <a:pt x="49" y="6"/>
                      <a:pt x="47" y="5"/>
                    </a:cubicBezTo>
                    <a:cubicBezTo>
                      <a:pt x="46" y="3"/>
                      <a:pt x="47" y="2"/>
                      <a:pt x="44" y="0"/>
                    </a:cubicBezTo>
                    <a:cubicBezTo>
                      <a:pt x="41" y="0"/>
                      <a:pt x="44" y="8"/>
                      <a:pt x="41" y="6"/>
                    </a:cubicBezTo>
                    <a:cubicBezTo>
                      <a:pt x="38" y="6"/>
                      <a:pt x="40" y="9"/>
                      <a:pt x="36" y="11"/>
                    </a:cubicBezTo>
                    <a:cubicBezTo>
                      <a:pt x="35" y="12"/>
                      <a:pt x="36" y="11"/>
                      <a:pt x="33" y="11"/>
                    </a:cubicBezTo>
                    <a:cubicBezTo>
                      <a:pt x="32" y="12"/>
                      <a:pt x="29" y="9"/>
                      <a:pt x="29" y="12"/>
                    </a:cubicBezTo>
                    <a:cubicBezTo>
                      <a:pt x="29" y="15"/>
                      <a:pt x="32" y="15"/>
                      <a:pt x="30" y="17"/>
                    </a:cubicBezTo>
                    <a:cubicBezTo>
                      <a:pt x="29" y="19"/>
                      <a:pt x="29" y="17"/>
                      <a:pt x="27" y="17"/>
                    </a:cubicBezTo>
                    <a:cubicBezTo>
                      <a:pt x="26" y="19"/>
                      <a:pt x="24" y="17"/>
                      <a:pt x="23" y="17"/>
                    </a:cubicBezTo>
                    <a:cubicBezTo>
                      <a:pt x="21" y="17"/>
                      <a:pt x="21" y="12"/>
                      <a:pt x="20" y="14"/>
                    </a:cubicBezTo>
                    <a:cubicBezTo>
                      <a:pt x="18" y="15"/>
                      <a:pt x="20" y="14"/>
                      <a:pt x="18" y="15"/>
                    </a:cubicBezTo>
                    <a:cubicBezTo>
                      <a:pt x="17" y="17"/>
                      <a:pt x="18" y="17"/>
                      <a:pt x="17" y="19"/>
                    </a:cubicBezTo>
                    <a:cubicBezTo>
                      <a:pt x="15" y="20"/>
                      <a:pt x="14" y="23"/>
                      <a:pt x="12" y="23"/>
                    </a:cubicBezTo>
                    <a:cubicBezTo>
                      <a:pt x="9" y="23"/>
                      <a:pt x="11" y="25"/>
                      <a:pt x="9" y="25"/>
                    </a:cubicBezTo>
                    <a:cubicBezTo>
                      <a:pt x="7" y="25"/>
                      <a:pt x="9" y="26"/>
                      <a:pt x="7" y="26"/>
                    </a:cubicBezTo>
                    <a:cubicBezTo>
                      <a:pt x="4" y="28"/>
                      <a:pt x="6" y="28"/>
                      <a:pt x="4" y="28"/>
                    </a:cubicBezTo>
                    <a:cubicBezTo>
                      <a:pt x="3" y="28"/>
                      <a:pt x="1" y="31"/>
                      <a:pt x="0" y="33"/>
                    </a:cubicBezTo>
                    <a:cubicBezTo>
                      <a:pt x="0" y="34"/>
                      <a:pt x="0" y="34"/>
                      <a:pt x="0" y="34"/>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3" name="Freeform 55"/>
              <p:cNvSpPr>
                <a:spLocks/>
              </p:cNvSpPr>
              <p:nvPr/>
            </p:nvSpPr>
            <p:spPr bwMode="auto">
              <a:xfrm>
                <a:off x="4640" y="2311"/>
                <a:ext cx="55" cy="93"/>
              </a:xfrm>
              <a:custGeom>
                <a:avLst/>
                <a:gdLst/>
                <a:ahLst/>
                <a:cxnLst>
                  <a:cxn ang="0">
                    <a:pos x="5" y="9"/>
                  </a:cxn>
                  <a:cxn ang="0">
                    <a:pos x="3" y="10"/>
                  </a:cxn>
                  <a:cxn ang="0">
                    <a:pos x="5" y="15"/>
                  </a:cxn>
                  <a:cxn ang="0">
                    <a:pos x="6" y="20"/>
                  </a:cxn>
                  <a:cxn ang="0">
                    <a:pos x="5" y="18"/>
                  </a:cxn>
                  <a:cxn ang="0">
                    <a:pos x="2" y="18"/>
                  </a:cxn>
                  <a:cxn ang="0">
                    <a:pos x="2" y="20"/>
                  </a:cxn>
                  <a:cxn ang="0">
                    <a:pos x="0" y="21"/>
                  </a:cxn>
                  <a:cxn ang="0">
                    <a:pos x="3" y="23"/>
                  </a:cxn>
                  <a:cxn ang="0">
                    <a:pos x="3" y="28"/>
                  </a:cxn>
                  <a:cxn ang="0">
                    <a:pos x="5" y="31"/>
                  </a:cxn>
                  <a:cxn ang="0">
                    <a:pos x="3" y="34"/>
                  </a:cxn>
                  <a:cxn ang="0">
                    <a:pos x="2" y="39"/>
                  </a:cxn>
                  <a:cxn ang="0">
                    <a:pos x="2" y="42"/>
                  </a:cxn>
                  <a:cxn ang="0">
                    <a:pos x="2" y="43"/>
                  </a:cxn>
                  <a:cxn ang="0">
                    <a:pos x="3" y="45"/>
                  </a:cxn>
                  <a:cxn ang="0">
                    <a:pos x="5" y="45"/>
                  </a:cxn>
                  <a:cxn ang="0">
                    <a:pos x="6" y="47"/>
                  </a:cxn>
                  <a:cxn ang="0">
                    <a:pos x="8" y="43"/>
                  </a:cxn>
                  <a:cxn ang="0">
                    <a:pos x="9" y="43"/>
                  </a:cxn>
                  <a:cxn ang="0">
                    <a:pos x="11" y="45"/>
                  </a:cxn>
                  <a:cxn ang="0">
                    <a:pos x="11" y="43"/>
                  </a:cxn>
                  <a:cxn ang="0">
                    <a:pos x="11" y="42"/>
                  </a:cxn>
                  <a:cxn ang="0">
                    <a:pos x="13" y="43"/>
                  </a:cxn>
                  <a:cxn ang="0">
                    <a:pos x="13" y="40"/>
                  </a:cxn>
                  <a:cxn ang="0">
                    <a:pos x="19" y="42"/>
                  </a:cxn>
                  <a:cxn ang="0">
                    <a:pos x="20" y="39"/>
                  </a:cxn>
                  <a:cxn ang="0">
                    <a:pos x="25" y="39"/>
                  </a:cxn>
                  <a:cxn ang="0">
                    <a:pos x="28" y="29"/>
                  </a:cxn>
                  <a:cxn ang="0">
                    <a:pos x="26" y="28"/>
                  </a:cxn>
                  <a:cxn ang="0">
                    <a:pos x="26" y="20"/>
                  </a:cxn>
                  <a:cxn ang="0">
                    <a:pos x="22" y="7"/>
                  </a:cxn>
                  <a:cxn ang="0">
                    <a:pos x="19" y="0"/>
                  </a:cxn>
                  <a:cxn ang="0">
                    <a:pos x="17" y="3"/>
                  </a:cxn>
                  <a:cxn ang="0">
                    <a:pos x="8" y="4"/>
                  </a:cxn>
                  <a:cxn ang="0">
                    <a:pos x="5" y="9"/>
                  </a:cxn>
                </a:cxnLst>
                <a:rect l="0" t="0" r="r" b="b"/>
                <a:pathLst>
                  <a:path w="28" h="48">
                    <a:moveTo>
                      <a:pt x="5" y="9"/>
                    </a:moveTo>
                    <a:cubicBezTo>
                      <a:pt x="5" y="10"/>
                      <a:pt x="5" y="9"/>
                      <a:pt x="3" y="10"/>
                    </a:cubicBezTo>
                    <a:cubicBezTo>
                      <a:pt x="3" y="12"/>
                      <a:pt x="6" y="14"/>
                      <a:pt x="5" y="15"/>
                    </a:cubicBezTo>
                    <a:cubicBezTo>
                      <a:pt x="3" y="17"/>
                      <a:pt x="8" y="17"/>
                      <a:pt x="6" y="20"/>
                    </a:cubicBezTo>
                    <a:cubicBezTo>
                      <a:pt x="6" y="21"/>
                      <a:pt x="6" y="18"/>
                      <a:pt x="5" y="18"/>
                    </a:cubicBezTo>
                    <a:cubicBezTo>
                      <a:pt x="2" y="18"/>
                      <a:pt x="2" y="18"/>
                      <a:pt x="2" y="18"/>
                    </a:cubicBezTo>
                    <a:cubicBezTo>
                      <a:pt x="3" y="20"/>
                      <a:pt x="2" y="20"/>
                      <a:pt x="2" y="20"/>
                    </a:cubicBezTo>
                    <a:cubicBezTo>
                      <a:pt x="0" y="18"/>
                      <a:pt x="0" y="21"/>
                      <a:pt x="0" y="21"/>
                    </a:cubicBezTo>
                    <a:cubicBezTo>
                      <a:pt x="2" y="23"/>
                      <a:pt x="3" y="20"/>
                      <a:pt x="3" y="23"/>
                    </a:cubicBezTo>
                    <a:cubicBezTo>
                      <a:pt x="3" y="25"/>
                      <a:pt x="3" y="28"/>
                      <a:pt x="3" y="28"/>
                    </a:cubicBezTo>
                    <a:cubicBezTo>
                      <a:pt x="5" y="29"/>
                      <a:pt x="3" y="29"/>
                      <a:pt x="5" y="31"/>
                    </a:cubicBezTo>
                    <a:cubicBezTo>
                      <a:pt x="6" y="32"/>
                      <a:pt x="3" y="31"/>
                      <a:pt x="3" y="34"/>
                    </a:cubicBezTo>
                    <a:cubicBezTo>
                      <a:pt x="2" y="37"/>
                      <a:pt x="0" y="39"/>
                      <a:pt x="2" y="39"/>
                    </a:cubicBezTo>
                    <a:cubicBezTo>
                      <a:pt x="2" y="40"/>
                      <a:pt x="2" y="40"/>
                      <a:pt x="2" y="42"/>
                    </a:cubicBezTo>
                    <a:cubicBezTo>
                      <a:pt x="3" y="43"/>
                      <a:pt x="2" y="42"/>
                      <a:pt x="2" y="43"/>
                    </a:cubicBezTo>
                    <a:cubicBezTo>
                      <a:pt x="2" y="45"/>
                      <a:pt x="3" y="43"/>
                      <a:pt x="3" y="45"/>
                    </a:cubicBezTo>
                    <a:cubicBezTo>
                      <a:pt x="3" y="48"/>
                      <a:pt x="3" y="48"/>
                      <a:pt x="5" y="45"/>
                    </a:cubicBezTo>
                    <a:cubicBezTo>
                      <a:pt x="6" y="42"/>
                      <a:pt x="5" y="47"/>
                      <a:pt x="6" y="47"/>
                    </a:cubicBezTo>
                    <a:cubicBezTo>
                      <a:pt x="6" y="47"/>
                      <a:pt x="6" y="45"/>
                      <a:pt x="8" y="43"/>
                    </a:cubicBezTo>
                    <a:cubicBezTo>
                      <a:pt x="9" y="42"/>
                      <a:pt x="11" y="42"/>
                      <a:pt x="9" y="43"/>
                    </a:cubicBezTo>
                    <a:cubicBezTo>
                      <a:pt x="8" y="45"/>
                      <a:pt x="9" y="47"/>
                      <a:pt x="11" y="45"/>
                    </a:cubicBezTo>
                    <a:cubicBezTo>
                      <a:pt x="11" y="43"/>
                      <a:pt x="11" y="43"/>
                      <a:pt x="11" y="43"/>
                    </a:cubicBezTo>
                    <a:cubicBezTo>
                      <a:pt x="11" y="42"/>
                      <a:pt x="11" y="40"/>
                      <a:pt x="11" y="42"/>
                    </a:cubicBezTo>
                    <a:cubicBezTo>
                      <a:pt x="13" y="43"/>
                      <a:pt x="13" y="43"/>
                      <a:pt x="13" y="43"/>
                    </a:cubicBezTo>
                    <a:cubicBezTo>
                      <a:pt x="14" y="42"/>
                      <a:pt x="11" y="42"/>
                      <a:pt x="13" y="40"/>
                    </a:cubicBezTo>
                    <a:cubicBezTo>
                      <a:pt x="16" y="40"/>
                      <a:pt x="17" y="42"/>
                      <a:pt x="19" y="42"/>
                    </a:cubicBezTo>
                    <a:cubicBezTo>
                      <a:pt x="20" y="40"/>
                      <a:pt x="19" y="40"/>
                      <a:pt x="20" y="39"/>
                    </a:cubicBezTo>
                    <a:cubicBezTo>
                      <a:pt x="22" y="39"/>
                      <a:pt x="23" y="40"/>
                      <a:pt x="25" y="39"/>
                    </a:cubicBezTo>
                    <a:cubicBezTo>
                      <a:pt x="25" y="37"/>
                      <a:pt x="28" y="32"/>
                      <a:pt x="28" y="29"/>
                    </a:cubicBezTo>
                    <a:cubicBezTo>
                      <a:pt x="28" y="26"/>
                      <a:pt x="26" y="31"/>
                      <a:pt x="26" y="28"/>
                    </a:cubicBezTo>
                    <a:cubicBezTo>
                      <a:pt x="26" y="23"/>
                      <a:pt x="28" y="23"/>
                      <a:pt x="26" y="20"/>
                    </a:cubicBezTo>
                    <a:cubicBezTo>
                      <a:pt x="26" y="15"/>
                      <a:pt x="23" y="10"/>
                      <a:pt x="22" y="7"/>
                    </a:cubicBezTo>
                    <a:cubicBezTo>
                      <a:pt x="20" y="4"/>
                      <a:pt x="19" y="1"/>
                      <a:pt x="19" y="0"/>
                    </a:cubicBezTo>
                    <a:cubicBezTo>
                      <a:pt x="16" y="1"/>
                      <a:pt x="19" y="3"/>
                      <a:pt x="17" y="3"/>
                    </a:cubicBezTo>
                    <a:cubicBezTo>
                      <a:pt x="14" y="4"/>
                      <a:pt x="13" y="3"/>
                      <a:pt x="8" y="4"/>
                    </a:cubicBezTo>
                    <a:cubicBezTo>
                      <a:pt x="5" y="6"/>
                      <a:pt x="5" y="7"/>
                      <a:pt x="5"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4" name="Freeform 56"/>
              <p:cNvSpPr>
                <a:spLocks/>
              </p:cNvSpPr>
              <p:nvPr/>
            </p:nvSpPr>
            <p:spPr bwMode="auto">
              <a:xfrm>
                <a:off x="4638" y="2418"/>
                <a:ext cx="18" cy="11"/>
              </a:xfrm>
              <a:custGeom>
                <a:avLst/>
                <a:gdLst/>
                <a:ahLst/>
                <a:cxnLst>
                  <a:cxn ang="0">
                    <a:pos x="1" y="4"/>
                  </a:cxn>
                  <a:cxn ang="0">
                    <a:pos x="8" y="1"/>
                  </a:cxn>
                  <a:cxn ang="0">
                    <a:pos x="1" y="4"/>
                  </a:cxn>
                </a:cxnLst>
                <a:rect l="0" t="0" r="r" b="b"/>
                <a:pathLst>
                  <a:path w="9" h="6">
                    <a:moveTo>
                      <a:pt x="1" y="4"/>
                    </a:moveTo>
                    <a:cubicBezTo>
                      <a:pt x="0" y="1"/>
                      <a:pt x="8" y="0"/>
                      <a:pt x="8" y="1"/>
                    </a:cubicBezTo>
                    <a:cubicBezTo>
                      <a:pt x="9" y="3"/>
                      <a:pt x="3" y="6"/>
                      <a:pt x="1"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5" name="Freeform 57"/>
              <p:cNvSpPr>
                <a:spLocks/>
              </p:cNvSpPr>
              <p:nvPr/>
            </p:nvSpPr>
            <p:spPr bwMode="auto">
              <a:xfrm>
                <a:off x="4689" y="2394"/>
                <a:ext cx="6" cy="14"/>
              </a:xfrm>
              <a:custGeom>
                <a:avLst/>
                <a:gdLst/>
                <a:ahLst/>
                <a:cxnLst>
                  <a:cxn ang="0">
                    <a:pos x="0" y="7"/>
                  </a:cxn>
                  <a:cxn ang="0">
                    <a:pos x="0" y="3"/>
                  </a:cxn>
                  <a:cxn ang="0">
                    <a:pos x="1" y="0"/>
                  </a:cxn>
                  <a:cxn ang="0">
                    <a:pos x="1" y="3"/>
                  </a:cxn>
                  <a:cxn ang="0">
                    <a:pos x="0" y="7"/>
                  </a:cxn>
                </a:cxnLst>
                <a:rect l="0" t="0" r="r" b="b"/>
                <a:pathLst>
                  <a:path w="3" h="7">
                    <a:moveTo>
                      <a:pt x="0" y="7"/>
                    </a:moveTo>
                    <a:cubicBezTo>
                      <a:pt x="0" y="7"/>
                      <a:pt x="0" y="5"/>
                      <a:pt x="0" y="3"/>
                    </a:cubicBezTo>
                    <a:cubicBezTo>
                      <a:pt x="1" y="2"/>
                      <a:pt x="0" y="0"/>
                      <a:pt x="1" y="0"/>
                    </a:cubicBezTo>
                    <a:cubicBezTo>
                      <a:pt x="3" y="0"/>
                      <a:pt x="3" y="2"/>
                      <a:pt x="1" y="3"/>
                    </a:cubicBezTo>
                    <a:cubicBezTo>
                      <a:pt x="0" y="5"/>
                      <a:pt x="1" y="7"/>
                      <a:pt x="0"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6" name="Freeform 58"/>
              <p:cNvSpPr>
                <a:spLocks/>
              </p:cNvSpPr>
              <p:nvPr/>
            </p:nvSpPr>
            <p:spPr bwMode="auto">
              <a:xfrm>
                <a:off x="4638" y="2398"/>
                <a:ext cx="8" cy="4"/>
              </a:xfrm>
              <a:custGeom>
                <a:avLst/>
                <a:gdLst/>
                <a:ahLst/>
                <a:cxnLst>
                  <a:cxn ang="0">
                    <a:pos x="1" y="2"/>
                  </a:cxn>
                  <a:cxn ang="0">
                    <a:pos x="3" y="0"/>
                  </a:cxn>
                  <a:cxn ang="0">
                    <a:pos x="1" y="2"/>
                  </a:cxn>
                </a:cxnLst>
                <a:rect l="0" t="0" r="r" b="b"/>
                <a:pathLst>
                  <a:path w="4" h="2">
                    <a:moveTo>
                      <a:pt x="1" y="2"/>
                    </a:moveTo>
                    <a:cubicBezTo>
                      <a:pt x="0" y="2"/>
                      <a:pt x="3" y="0"/>
                      <a:pt x="3" y="0"/>
                    </a:cubicBezTo>
                    <a:cubicBezTo>
                      <a:pt x="4" y="2"/>
                      <a:pt x="1" y="2"/>
                      <a:pt x="1"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7" name="Freeform 59"/>
              <p:cNvSpPr>
                <a:spLocks/>
              </p:cNvSpPr>
              <p:nvPr/>
            </p:nvSpPr>
            <p:spPr bwMode="auto">
              <a:xfrm>
                <a:off x="4638" y="2389"/>
                <a:ext cx="2" cy="5"/>
              </a:xfrm>
              <a:custGeom>
                <a:avLst/>
                <a:gdLst/>
                <a:ahLst/>
                <a:cxnLst>
                  <a:cxn ang="0">
                    <a:pos x="1" y="3"/>
                  </a:cxn>
                  <a:cxn ang="0">
                    <a:pos x="1" y="0"/>
                  </a:cxn>
                  <a:cxn ang="0">
                    <a:pos x="1" y="2"/>
                  </a:cxn>
                  <a:cxn ang="0">
                    <a:pos x="1" y="3"/>
                  </a:cxn>
                </a:cxnLst>
                <a:rect l="0" t="0" r="r" b="b"/>
                <a:pathLst>
                  <a:path w="1" h="3">
                    <a:moveTo>
                      <a:pt x="1" y="3"/>
                    </a:moveTo>
                    <a:cubicBezTo>
                      <a:pt x="1" y="2"/>
                      <a:pt x="0" y="2"/>
                      <a:pt x="1" y="0"/>
                    </a:cubicBezTo>
                    <a:cubicBezTo>
                      <a:pt x="1" y="2"/>
                      <a:pt x="1" y="2"/>
                      <a:pt x="1" y="2"/>
                    </a:cubicBezTo>
                    <a:cubicBezTo>
                      <a:pt x="1" y="3"/>
                      <a:pt x="1"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8" name="Freeform 60"/>
              <p:cNvSpPr>
                <a:spLocks/>
              </p:cNvSpPr>
              <p:nvPr/>
            </p:nvSpPr>
            <p:spPr bwMode="auto">
              <a:xfrm>
                <a:off x="4644" y="2356"/>
                <a:ext cx="2" cy="4"/>
              </a:xfrm>
              <a:custGeom>
                <a:avLst/>
                <a:gdLst/>
                <a:ahLst/>
                <a:cxnLst>
                  <a:cxn ang="0">
                    <a:pos x="0" y="2"/>
                  </a:cxn>
                  <a:cxn ang="0">
                    <a:pos x="0" y="0"/>
                  </a:cxn>
                  <a:cxn ang="0">
                    <a:pos x="0" y="2"/>
                  </a:cxn>
                </a:cxnLst>
                <a:rect l="0" t="0" r="r" b="b"/>
                <a:pathLst>
                  <a:path w="1" h="2">
                    <a:moveTo>
                      <a:pt x="0" y="2"/>
                    </a:moveTo>
                    <a:cubicBezTo>
                      <a:pt x="0" y="0"/>
                      <a:pt x="0" y="0"/>
                      <a:pt x="0" y="0"/>
                    </a:cubicBezTo>
                    <a:cubicBezTo>
                      <a:pt x="1" y="0"/>
                      <a:pt x="1"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49" name="Freeform 61"/>
              <p:cNvSpPr>
                <a:spLocks/>
              </p:cNvSpPr>
              <p:nvPr/>
            </p:nvSpPr>
            <p:spPr bwMode="auto">
              <a:xfrm>
                <a:off x="4677" y="2389"/>
                <a:ext cx="6" cy="5"/>
              </a:xfrm>
              <a:custGeom>
                <a:avLst/>
                <a:gdLst/>
                <a:ahLst/>
                <a:cxnLst>
                  <a:cxn ang="0">
                    <a:pos x="1" y="3"/>
                  </a:cxn>
                  <a:cxn ang="0">
                    <a:pos x="1" y="0"/>
                  </a:cxn>
                  <a:cxn ang="0">
                    <a:pos x="1" y="3"/>
                  </a:cxn>
                </a:cxnLst>
                <a:rect l="0" t="0" r="r" b="b"/>
                <a:pathLst>
                  <a:path w="3" h="3">
                    <a:moveTo>
                      <a:pt x="1" y="3"/>
                    </a:moveTo>
                    <a:cubicBezTo>
                      <a:pt x="0" y="3"/>
                      <a:pt x="0" y="0"/>
                      <a:pt x="1" y="0"/>
                    </a:cubicBezTo>
                    <a:cubicBezTo>
                      <a:pt x="3" y="0"/>
                      <a:pt x="3" y="2"/>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0" name="Freeform 62"/>
              <p:cNvSpPr>
                <a:spLocks/>
              </p:cNvSpPr>
              <p:nvPr/>
            </p:nvSpPr>
            <p:spPr bwMode="auto">
              <a:xfrm>
                <a:off x="4667" y="2389"/>
                <a:ext cx="4" cy="5"/>
              </a:xfrm>
              <a:custGeom>
                <a:avLst/>
                <a:gdLst/>
                <a:ahLst/>
                <a:cxnLst>
                  <a:cxn ang="0">
                    <a:pos x="2" y="3"/>
                  </a:cxn>
                  <a:cxn ang="0">
                    <a:pos x="0" y="0"/>
                  </a:cxn>
                  <a:cxn ang="0">
                    <a:pos x="2" y="2"/>
                  </a:cxn>
                  <a:cxn ang="0">
                    <a:pos x="2" y="3"/>
                  </a:cxn>
                </a:cxnLst>
                <a:rect l="0" t="0" r="r" b="b"/>
                <a:pathLst>
                  <a:path w="2" h="3">
                    <a:moveTo>
                      <a:pt x="2" y="3"/>
                    </a:moveTo>
                    <a:cubicBezTo>
                      <a:pt x="0" y="2"/>
                      <a:pt x="0" y="2"/>
                      <a:pt x="0" y="0"/>
                    </a:cubicBezTo>
                    <a:cubicBezTo>
                      <a:pt x="0" y="0"/>
                      <a:pt x="2" y="0"/>
                      <a:pt x="2" y="2"/>
                    </a:cubicBezTo>
                    <a:cubicBezTo>
                      <a:pt x="2" y="3"/>
                      <a:pt x="2" y="3"/>
                      <a:pt x="2"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1" name="Freeform 63"/>
              <p:cNvSpPr>
                <a:spLocks/>
              </p:cNvSpPr>
              <p:nvPr/>
            </p:nvSpPr>
            <p:spPr bwMode="auto">
              <a:xfrm>
                <a:off x="4646" y="2404"/>
                <a:ext cx="4" cy="4"/>
              </a:xfrm>
              <a:custGeom>
                <a:avLst/>
                <a:gdLst/>
                <a:ahLst/>
                <a:cxnLst>
                  <a:cxn ang="0">
                    <a:pos x="2" y="2"/>
                  </a:cxn>
                  <a:cxn ang="0">
                    <a:pos x="0" y="0"/>
                  </a:cxn>
                  <a:cxn ang="0">
                    <a:pos x="2" y="2"/>
                  </a:cxn>
                </a:cxnLst>
                <a:rect l="0" t="0" r="r" b="b"/>
                <a:pathLst>
                  <a:path w="2" h="2">
                    <a:moveTo>
                      <a:pt x="2" y="2"/>
                    </a:moveTo>
                    <a:cubicBezTo>
                      <a:pt x="0" y="2"/>
                      <a:pt x="0" y="2"/>
                      <a:pt x="0" y="0"/>
                    </a:cubicBezTo>
                    <a:cubicBezTo>
                      <a:pt x="2" y="0"/>
                      <a:pt x="2" y="2"/>
                      <a:pt x="2"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2" name="Freeform 64"/>
              <p:cNvSpPr>
                <a:spLocks/>
              </p:cNvSpPr>
              <p:nvPr/>
            </p:nvSpPr>
            <p:spPr bwMode="auto">
              <a:xfrm>
                <a:off x="4644" y="2329"/>
                <a:ext cx="2" cy="7"/>
              </a:xfrm>
              <a:custGeom>
                <a:avLst/>
                <a:gdLst/>
                <a:ahLst/>
                <a:cxnLst>
                  <a:cxn ang="0">
                    <a:pos x="1" y="4"/>
                  </a:cxn>
                  <a:cxn ang="0">
                    <a:pos x="0" y="0"/>
                  </a:cxn>
                  <a:cxn ang="0">
                    <a:pos x="1" y="4"/>
                  </a:cxn>
                </a:cxnLst>
                <a:rect l="0" t="0" r="r" b="b"/>
                <a:pathLst>
                  <a:path w="1" h="4">
                    <a:moveTo>
                      <a:pt x="1" y="4"/>
                    </a:moveTo>
                    <a:cubicBezTo>
                      <a:pt x="0" y="4"/>
                      <a:pt x="0" y="0"/>
                      <a:pt x="0" y="0"/>
                    </a:cubicBezTo>
                    <a:cubicBezTo>
                      <a:pt x="1" y="0"/>
                      <a:pt x="1" y="4"/>
                      <a:pt x="1"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3" name="Freeform 65"/>
              <p:cNvSpPr>
                <a:spLocks/>
              </p:cNvSpPr>
              <p:nvPr/>
            </p:nvSpPr>
            <p:spPr bwMode="auto">
              <a:xfrm>
                <a:off x="4369" y="2687"/>
                <a:ext cx="38" cy="41"/>
              </a:xfrm>
              <a:custGeom>
                <a:avLst/>
                <a:gdLst/>
                <a:ahLst/>
                <a:cxnLst>
                  <a:cxn ang="0">
                    <a:pos x="3" y="6"/>
                  </a:cxn>
                  <a:cxn ang="0">
                    <a:pos x="6" y="3"/>
                  </a:cxn>
                  <a:cxn ang="0">
                    <a:pos x="9" y="2"/>
                  </a:cxn>
                  <a:cxn ang="0">
                    <a:pos x="12" y="2"/>
                  </a:cxn>
                  <a:cxn ang="0">
                    <a:pos x="17" y="2"/>
                  </a:cxn>
                  <a:cxn ang="0">
                    <a:pos x="18" y="2"/>
                  </a:cxn>
                  <a:cxn ang="0">
                    <a:pos x="20" y="6"/>
                  </a:cxn>
                  <a:cxn ang="0">
                    <a:pos x="17" y="13"/>
                  </a:cxn>
                  <a:cxn ang="0">
                    <a:pos x="12" y="17"/>
                  </a:cxn>
                  <a:cxn ang="0">
                    <a:pos x="9" y="19"/>
                  </a:cxn>
                  <a:cxn ang="0">
                    <a:pos x="8" y="19"/>
                  </a:cxn>
                  <a:cxn ang="0">
                    <a:pos x="3" y="17"/>
                  </a:cxn>
                  <a:cxn ang="0">
                    <a:pos x="2" y="13"/>
                  </a:cxn>
                  <a:cxn ang="0">
                    <a:pos x="3" y="6"/>
                  </a:cxn>
                </a:cxnLst>
                <a:rect l="0" t="0" r="r" b="b"/>
                <a:pathLst>
                  <a:path w="20" h="21">
                    <a:moveTo>
                      <a:pt x="3" y="6"/>
                    </a:moveTo>
                    <a:cubicBezTo>
                      <a:pt x="6" y="3"/>
                      <a:pt x="5" y="5"/>
                      <a:pt x="6" y="3"/>
                    </a:cubicBezTo>
                    <a:cubicBezTo>
                      <a:pt x="8" y="2"/>
                      <a:pt x="8" y="5"/>
                      <a:pt x="9" y="2"/>
                    </a:cubicBezTo>
                    <a:cubicBezTo>
                      <a:pt x="9" y="0"/>
                      <a:pt x="11" y="3"/>
                      <a:pt x="12" y="2"/>
                    </a:cubicBezTo>
                    <a:cubicBezTo>
                      <a:pt x="14" y="0"/>
                      <a:pt x="15" y="2"/>
                      <a:pt x="17" y="2"/>
                    </a:cubicBezTo>
                    <a:cubicBezTo>
                      <a:pt x="17" y="0"/>
                      <a:pt x="18" y="2"/>
                      <a:pt x="18" y="2"/>
                    </a:cubicBezTo>
                    <a:cubicBezTo>
                      <a:pt x="20" y="2"/>
                      <a:pt x="20" y="5"/>
                      <a:pt x="20" y="6"/>
                    </a:cubicBezTo>
                    <a:cubicBezTo>
                      <a:pt x="18" y="6"/>
                      <a:pt x="17" y="10"/>
                      <a:pt x="17" y="13"/>
                    </a:cubicBezTo>
                    <a:cubicBezTo>
                      <a:pt x="17" y="16"/>
                      <a:pt x="14" y="14"/>
                      <a:pt x="12" y="17"/>
                    </a:cubicBezTo>
                    <a:cubicBezTo>
                      <a:pt x="12" y="19"/>
                      <a:pt x="11" y="17"/>
                      <a:pt x="9" y="19"/>
                    </a:cubicBezTo>
                    <a:cubicBezTo>
                      <a:pt x="9" y="21"/>
                      <a:pt x="8" y="21"/>
                      <a:pt x="8" y="19"/>
                    </a:cubicBezTo>
                    <a:cubicBezTo>
                      <a:pt x="6" y="19"/>
                      <a:pt x="6" y="21"/>
                      <a:pt x="3" y="17"/>
                    </a:cubicBezTo>
                    <a:cubicBezTo>
                      <a:pt x="0" y="16"/>
                      <a:pt x="2" y="16"/>
                      <a:pt x="2" y="13"/>
                    </a:cubicBezTo>
                    <a:cubicBezTo>
                      <a:pt x="0" y="8"/>
                      <a:pt x="3" y="8"/>
                      <a:pt x="3"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4" name="Freeform 66"/>
              <p:cNvSpPr>
                <a:spLocks/>
              </p:cNvSpPr>
              <p:nvPr/>
            </p:nvSpPr>
            <p:spPr bwMode="auto">
              <a:xfrm>
                <a:off x="3926" y="2887"/>
                <a:ext cx="35" cy="78"/>
              </a:xfrm>
              <a:custGeom>
                <a:avLst/>
                <a:gdLst/>
                <a:ahLst/>
                <a:cxnLst>
                  <a:cxn ang="0">
                    <a:pos x="4" y="37"/>
                  </a:cxn>
                  <a:cxn ang="0">
                    <a:pos x="0" y="18"/>
                  </a:cxn>
                  <a:cxn ang="0">
                    <a:pos x="1" y="15"/>
                  </a:cxn>
                  <a:cxn ang="0">
                    <a:pos x="1" y="9"/>
                  </a:cxn>
                  <a:cxn ang="0">
                    <a:pos x="3" y="4"/>
                  </a:cxn>
                  <a:cxn ang="0">
                    <a:pos x="1" y="0"/>
                  </a:cxn>
                  <a:cxn ang="0">
                    <a:pos x="7" y="1"/>
                  </a:cxn>
                  <a:cxn ang="0">
                    <a:pos x="11" y="9"/>
                  </a:cxn>
                  <a:cxn ang="0">
                    <a:pos x="15" y="18"/>
                  </a:cxn>
                  <a:cxn ang="0">
                    <a:pos x="17" y="21"/>
                  </a:cxn>
                  <a:cxn ang="0">
                    <a:pos x="13" y="34"/>
                  </a:cxn>
                  <a:cxn ang="0">
                    <a:pos x="4" y="37"/>
                  </a:cxn>
                </a:cxnLst>
                <a:rect l="0" t="0" r="r" b="b"/>
                <a:pathLst>
                  <a:path w="18" h="40">
                    <a:moveTo>
                      <a:pt x="4" y="37"/>
                    </a:moveTo>
                    <a:cubicBezTo>
                      <a:pt x="0" y="32"/>
                      <a:pt x="1" y="23"/>
                      <a:pt x="0" y="18"/>
                    </a:cubicBezTo>
                    <a:cubicBezTo>
                      <a:pt x="0" y="14"/>
                      <a:pt x="1" y="14"/>
                      <a:pt x="1" y="15"/>
                    </a:cubicBezTo>
                    <a:cubicBezTo>
                      <a:pt x="1" y="17"/>
                      <a:pt x="1" y="12"/>
                      <a:pt x="1" y="9"/>
                    </a:cubicBezTo>
                    <a:cubicBezTo>
                      <a:pt x="1" y="8"/>
                      <a:pt x="3" y="8"/>
                      <a:pt x="3" y="4"/>
                    </a:cubicBezTo>
                    <a:cubicBezTo>
                      <a:pt x="3" y="1"/>
                      <a:pt x="1" y="1"/>
                      <a:pt x="1" y="0"/>
                    </a:cubicBezTo>
                    <a:cubicBezTo>
                      <a:pt x="1" y="0"/>
                      <a:pt x="4" y="0"/>
                      <a:pt x="7" y="1"/>
                    </a:cubicBezTo>
                    <a:cubicBezTo>
                      <a:pt x="9" y="4"/>
                      <a:pt x="9" y="6"/>
                      <a:pt x="11" y="9"/>
                    </a:cubicBezTo>
                    <a:cubicBezTo>
                      <a:pt x="13" y="11"/>
                      <a:pt x="13" y="17"/>
                      <a:pt x="15" y="18"/>
                    </a:cubicBezTo>
                    <a:cubicBezTo>
                      <a:pt x="17" y="20"/>
                      <a:pt x="15" y="20"/>
                      <a:pt x="17" y="21"/>
                    </a:cubicBezTo>
                    <a:cubicBezTo>
                      <a:pt x="18" y="25"/>
                      <a:pt x="18" y="32"/>
                      <a:pt x="13" y="34"/>
                    </a:cubicBezTo>
                    <a:cubicBezTo>
                      <a:pt x="11" y="37"/>
                      <a:pt x="7" y="40"/>
                      <a:pt x="4" y="3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5" name="Freeform 67"/>
              <p:cNvSpPr>
                <a:spLocks/>
              </p:cNvSpPr>
              <p:nvPr/>
            </p:nvSpPr>
            <p:spPr bwMode="auto">
              <a:xfrm>
                <a:off x="4118" y="2517"/>
                <a:ext cx="140" cy="370"/>
              </a:xfrm>
              <a:custGeom>
                <a:avLst/>
                <a:gdLst/>
                <a:ahLst/>
                <a:cxnLst>
                  <a:cxn ang="0">
                    <a:pos x="7" y="68"/>
                  </a:cxn>
                  <a:cxn ang="0">
                    <a:pos x="9" y="52"/>
                  </a:cxn>
                  <a:cxn ang="0">
                    <a:pos x="16" y="46"/>
                  </a:cxn>
                  <a:cxn ang="0">
                    <a:pos x="24" y="29"/>
                  </a:cxn>
                  <a:cxn ang="0">
                    <a:pos x="27" y="20"/>
                  </a:cxn>
                  <a:cxn ang="0">
                    <a:pos x="38" y="14"/>
                  </a:cxn>
                  <a:cxn ang="0">
                    <a:pos x="46" y="4"/>
                  </a:cxn>
                  <a:cxn ang="0">
                    <a:pos x="52" y="15"/>
                  </a:cxn>
                  <a:cxn ang="0">
                    <a:pos x="52" y="31"/>
                  </a:cxn>
                  <a:cxn ang="0">
                    <a:pos x="46" y="35"/>
                  </a:cxn>
                  <a:cxn ang="0">
                    <a:pos x="44" y="48"/>
                  </a:cxn>
                  <a:cxn ang="0">
                    <a:pos x="52" y="48"/>
                  </a:cxn>
                  <a:cxn ang="0">
                    <a:pos x="56" y="59"/>
                  </a:cxn>
                  <a:cxn ang="0">
                    <a:pos x="56" y="66"/>
                  </a:cxn>
                  <a:cxn ang="0">
                    <a:pos x="62" y="73"/>
                  </a:cxn>
                  <a:cxn ang="0">
                    <a:pos x="68" y="73"/>
                  </a:cxn>
                  <a:cxn ang="0">
                    <a:pos x="67" y="79"/>
                  </a:cxn>
                  <a:cxn ang="0">
                    <a:pos x="59" y="87"/>
                  </a:cxn>
                  <a:cxn ang="0">
                    <a:pos x="55" y="90"/>
                  </a:cxn>
                  <a:cxn ang="0">
                    <a:pos x="47" y="93"/>
                  </a:cxn>
                  <a:cxn ang="0">
                    <a:pos x="44" y="102"/>
                  </a:cxn>
                  <a:cxn ang="0">
                    <a:pos x="44" y="108"/>
                  </a:cxn>
                  <a:cxn ang="0">
                    <a:pos x="50" y="121"/>
                  </a:cxn>
                  <a:cxn ang="0">
                    <a:pos x="52" y="129"/>
                  </a:cxn>
                  <a:cxn ang="0">
                    <a:pos x="49" y="136"/>
                  </a:cxn>
                  <a:cxn ang="0">
                    <a:pos x="55" y="158"/>
                  </a:cxn>
                  <a:cxn ang="0">
                    <a:pos x="59" y="169"/>
                  </a:cxn>
                  <a:cxn ang="0">
                    <a:pos x="55" y="180"/>
                  </a:cxn>
                  <a:cxn ang="0">
                    <a:pos x="50" y="188"/>
                  </a:cxn>
                  <a:cxn ang="0">
                    <a:pos x="52" y="172"/>
                  </a:cxn>
                  <a:cxn ang="0">
                    <a:pos x="52" y="161"/>
                  </a:cxn>
                  <a:cxn ang="0">
                    <a:pos x="47" y="149"/>
                  </a:cxn>
                  <a:cxn ang="0">
                    <a:pos x="42" y="127"/>
                  </a:cxn>
                  <a:cxn ang="0">
                    <a:pos x="41" y="122"/>
                  </a:cxn>
                  <a:cxn ang="0">
                    <a:pos x="38" y="115"/>
                  </a:cxn>
                  <a:cxn ang="0">
                    <a:pos x="24" y="132"/>
                  </a:cxn>
                  <a:cxn ang="0">
                    <a:pos x="20" y="127"/>
                  </a:cxn>
                  <a:cxn ang="0">
                    <a:pos x="20" y="116"/>
                  </a:cxn>
                  <a:cxn ang="0">
                    <a:pos x="13" y="101"/>
                  </a:cxn>
                  <a:cxn ang="0">
                    <a:pos x="13" y="96"/>
                  </a:cxn>
                  <a:cxn ang="0">
                    <a:pos x="7" y="90"/>
                  </a:cxn>
                  <a:cxn ang="0">
                    <a:pos x="0" y="79"/>
                  </a:cxn>
                </a:cxnLst>
                <a:rect l="0" t="0" r="r" b="b"/>
                <a:pathLst>
                  <a:path w="72" h="191">
                    <a:moveTo>
                      <a:pt x="3" y="69"/>
                    </a:moveTo>
                    <a:cubicBezTo>
                      <a:pt x="6" y="65"/>
                      <a:pt x="4" y="73"/>
                      <a:pt x="7" y="68"/>
                    </a:cubicBezTo>
                    <a:cubicBezTo>
                      <a:pt x="9" y="63"/>
                      <a:pt x="7" y="65"/>
                      <a:pt x="7" y="62"/>
                    </a:cubicBezTo>
                    <a:cubicBezTo>
                      <a:pt x="7" y="54"/>
                      <a:pt x="10" y="65"/>
                      <a:pt x="9" y="52"/>
                    </a:cubicBezTo>
                    <a:cubicBezTo>
                      <a:pt x="9" y="45"/>
                      <a:pt x="9" y="48"/>
                      <a:pt x="12" y="49"/>
                    </a:cubicBezTo>
                    <a:cubicBezTo>
                      <a:pt x="15" y="49"/>
                      <a:pt x="15" y="54"/>
                      <a:pt x="16" y="46"/>
                    </a:cubicBezTo>
                    <a:cubicBezTo>
                      <a:pt x="18" y="40"/>
                      <a:pt x="23" y="40"/>
                      <a:pt x="20" y="37"/>
                    </a:cubicBezTo>
                    <a:cubicBezTo>
                      <a:pt x="18" y="35"/>
                      <a:pt x="21" y="35"/>
                      <a:pt x="24" y="29"/>
                    </a:cubicBezTo>
                    <a:cubicBezTo>
                      <a:pt x="26" y="24"/>
                      <a:pt x="23" y="26"/>
                      <a:pt x="24" y="23"/>
                    </a:cubicBezTo>
                    <a:cubicBezTo>
                      <a:pt x="24" y="20"/>
                      <a:pt x="24" y="23"/>
                      <a:pt x="27" y="20"/>
                    </a:cubicBezTo>
                    <a:cubicBezTo>
                      <a:pt x="30" y="17"/>
                      <a:pt x="35" y="12"/>
                      <a:pt x="38" y="15"/>
                    </a:cubicBezTo>
                    <a:cubicBezTo>
                      <a:pt x="39" y="18"/>
                      <a:pt x="41" y="18"/>
                      <a:pt x="38" y="14"/>
                    </a:cubicBezTo>
                    <a:cubicBezTo>
                      <a:pt x="36" y="11"/>
                      <a:pt x="42" y="11"/>
                      <a:pt x="41" y="6"/>
                    </a:cubicBezTo>
                    <a:cubicBezTo>
                      <a:pt x="42" y="4"/>
                      <a:pt x="41" y="0"/>
                      <a:pt x="46" y="4"/>
                    </a:cubicBezTo>
                    <a:cubicBezTo>
                      <a:pt x="50" y="7"/>
                      <a:pt x="47" y="14"/>
                      <a:pt x="50" y="12"/>
                    </a:cubicBezTo>
                    <a:cubicBezTo>
                      <a:pt x="52" y="11"/>
                      <a:pt x="53" y="14"/>
                      <a:pt x="52" y="15"/>
                    </a:cubicBezTo>
                    <a:cubicBezTo>
                      <a:pt x="50" y="17"/>
                      <a:pt x="53" y="18"/>
                      <a:pt x="52" y="23"/>
                    </a:cubicBezTo>
                    <a:cubicBezTo>
                      <a:pt x="50" y="28"/>
                      <a:pt x="53" y="31"/>
                      <a:pt x="52" y="31"/>
                    </a:cubicBezTo>
                    <a:cubicBezTo>
                      <a:pt x="49" y="31"/>
                      <a:pt x="50" y="34"/>
                      <a:pt x="49" y="32"/>
                    </a:cubicBezTo>
                    <a:cubicBezTo>
                      <a:pt x="47" y="32"/>
                      <a:pt x="49" y="35"/>
                      <a:pt x="46" y="35"/>
                    </a:cubicBezTo>
                    <a:cubicBezTo>
                      <a:pt x="42" y="37"/>
                      <a:pt x="46" y="40"/>
                      <a:pt x="44" y="41"/>
                    </a:cubicBezTo>
                    <a:cubicBezTo>
                      <a:pt x="39" y="43"/>
                      <a:pt x="46" y="46"/>
                      <a:pt x="44" y="48"/>
                    </a:cubicBezTo>
                    <a:cubicBezTo>
                      <a:pt x="42" y="49"/>
                      <a:pt x="42" y="51"/>
                      <a:pt x="46" y="49"/>
                    </a:cubicBezTo>
                    <a:cubicBezTo>
                      <a:pt x="49" y="46"/>
                      <a:pt x="50" y="49"/>
                      <a:pt x="52" y="48"/>
                    </a:cubicBezTo>
                    <a:cubicBezTo>
                      <a:pt x="55" y="46"/>
                      <a:pt x="50" y="49"/>
                      <a:pt x="52" y="52"/>
                    </a:cubicBezTo>
                    <a:cubicBezTo>
                      <a:pt x="53" y="56"/>
                      <a:pt x="52" y="59"/>
                      <a:pt x="56" y="59"/>
                    </a:cubicBezTo>
                    <a:cubicBezTo>
                      <a:pt x="61" y="59"/>
                      <a:pt x="58" y="59"/>
                      <a:pt x="56" y="60"/>
                    </a:cubicBezTo>
                    <a:cubicBezTo>
                      <a:pt x="56" y="63"/>
                      <a:pt x="58" y="62"/>
                      <a:pt x="56" y="66"/>
                    </a:cubicBezTo>
                    <a:cubicBezTo>
                      <a:pt x="55" y="69"/>
                      <a:pt x="59" y="68"/>
                      <a:pt x="61" y="68"/>
                    </a:cubicBezTo>
                    <a:cubicBezTo>
                      <a:pt x="62" y="69"/>
                      <a:pt x="61" y="71"/>
                      <a:pt x="62" y="73"/>
                    </a:cubicBezTo>
                    <a:cubicBezTo>
                      <a:pt x="64" y="73"/>
                      <a:pt x="62" y="76"/>
                      <a:pt x="64" y="74"/>
                    </a:cubicBezTo>
                    <a:cubicBezTo>
                      <a:pt x="65" y="74"/>
                      <a:pt x="65" y="77"/>
                      <a:pt x="68" y="73"/>
                    </a:cubicBezTo>
                    <a:cubicBezTo>
                      <a:pt x="72" y="69"/>
                      <a:pt x="72" y="73"/>
                      <a:pt x="72" y="74"/>
                    </a:cubicBezTo>
                    <a:cubicBezTo>
                      <a:pt x="70" y="76"/>
                      <a:pt x="67" y="74"/>
                      <a:pt x="67" y="79"/>
                    </a:cubicBezTo>
                    <a:cubicBezTo>
                      <a:pt x="65" y="84"/>
                      <a:pt x="64" y="79"/>
                      <a:pt x="64" y="85"/>
                    </a:cubicBezTo>
                    <a:cubicBezTo>
                      <a:pt x="61" y="85"/>
                      <a:pt x="62" y="87"/>
                      <a:pt x="59" y="87"/>
                    </a:cubicBezTo>
                    <a:cubicBezTo>
                      <a:pt x="56" y="85"/>
                      <a:pt x="59" y="88"/>
                      <a:pt x="58" y="88"/>
                    </a:cubicBezTo>
                    <a:cubicBezTo>
                      <a:pt x="56" y="90"/>
                      <a:pt x="56" y="87"/>
                      <a:pt x="55" y="90"/>
                    </a:cubicBezTo>
                    <a:cubicBezTo>
                      <a:pt x="55" y="93"/>
                      <a:pt x="53" y="91"/>
                      <a:pt x="50" y="93"/>
                    </a:cubicBezTo>
                    <a:cubicBezTo>
                      <a:pt x="47" y="94"/>
                      <a:pt x="47" y="90"/>
                      <a:pt x="47" y="93"/>
                    </a:cubicBezTo>
                    <a:cubicBezTo>
                      <a:pt x="46" y="96"/>
                      <a:pt x="44" y="94"/>
                      <a:pt x="46" y="97"/>
                    </a:cubicBezTo>
                    <a:cubicBezTo>
                      <a:pt x="47" y="101"/>
                      <a:pt x="42" y="97"/>
                      <a:pt x="44" y="102"/>
                    </a:cubicBezTo>
                    <a:cubicBezTo>
                      <a:pt x="46" y="107"/>
                      <a:pt x="41" y="102"/>
                      <a:pt x="41" y="105"/>
                    </a:cubicBezTo>
                    <a:cubicBezTo>
                      <a:pt x="42" y="108"/>
                      <a:pt x="44" y="104"/>
                      <a:pt x="44" y="108"/>
                    </a:cubicBezTo>
                    <a:cubicBezTo>
                      <a:pt x="44" y="113"/>
                      <a:pt x="46" y="115"/>
                      <a:pt x="49" y="118"/>
                    </a:cubicBezTo>
                    <a:cubicBezTo>
                      <a:pt x="50" y="121"/>
                      <a:pt x="50" y="118"/>
                      <a:pt x="50" y="121"/>
                    </a:cubicBezTo>
                    <a:cubicBezTo>
                      <a:pt x="50" y="124"/>
                      <a:pt x="52" y="127"/>
                      <a:pt x="52" y="127"/>
                    </a:cubicBezTo>
                    <a:cubicBezTo>
                      <a:pt x="55" y="122"/>
                      <a:pt x="55" y="129"/>
                      <a:pt x="52" y="129"/>
                    </a:cubicBezTo>
                    <a:cubicBezTo>
                      <a:pt x="50" y="129"/>
                      <a:pt x="52" y="136"/>
                      <a:pt x="50" y="136"/>
                    </a:cubicBezTo>
                    <a:cubicBezTo>
                      <a:pt x="49" y="135"/>
                      <a:pt x="50" y="138"/>
                      <a:pt x="49" y="136"/>
                    </a:cubicBezTo>
                    <a:cubicBezTo>
                      <a:pt x="47" y="136"/>
                      <a:pt x="47" y="141"/>
                      <a:pt x="52" y="146"/>
                    </a:cubicBezTo>
                    <a:cubicBezTo>
                      <a:pt x="56" y="150"/>
                      <a:pt x="58" y="153"/>
                      <a:pt x="55" y="158"/>
                    </a:cubicBezTo>
                    <a:cubicBezTo>
                      <a:pt x="58" y="163"/>
                      <a:pt x="58" y="166"/>
                      <a:pt x="58" y="167"/>
                    </a:cubicBezTo>
                    <a:cubicBezTo>
                      <a:pt x="58" y="169"/>
                      <a:pt x="59" y="167"/>
                      <a:pt x="59" y="169"/>
                    </a:cubicBezTo>
                    <a:cubicBezTo>
                      <a:pt x="59" y="172"/>
                      <a:pt x="61" y="170"/>
                      <a:pt x="59" y="172"/>
                    </a:cubicBezTo>
                    <a:cubicBezTo>
                      <a:pt x="56" y="175"/>
                      <a:pt x="58" y="175"/>
                      <a:pt x="55" y="180"/>
                    </a:cubicBezTo>
                    <a:cubicBezTo>
                      <a:pt x="52" y="183"/>
                      <a:pt x="53" y="183"/>
                      <a:pt x="52" y="186"/>
                    </a:cubicBezTo>
                    <a:cubicBezTo>
                      <a:pt x="52" y="189"/>
                      <a:pt x="50" y="191"/>
                      <a:pt x="50" y="188"/>
                    </a:cubicBezTo>
                    <a:cubicBezTo>
                      <a:pt x="50" y="178"/>
                      <a:pt x="52" y="181"/>
                      <a:pt x="52" y="178"/>
                    </a:cubicBezTo>
                    <a:cubicBezTo>
                      <a:pt x="52" y="175"/>
                      <a:pt x="55" y="172"/>
                      <a:pt x="52" y="172"/>
                    </a:cubicBezTo>
                    <a:cubicBezTo>
                      <a:pt x="49" y="172"/>
                      <a:pt x="53" y="169"/>
                      <a:pt x="52" y="167"/>
                    </a:cubicBezTo>
                    <a:cubicBezTo>
                      <a:pt x="50" y="166"/>
                      <a:pt x="52" y="164"/>
                      <a:pt x="52" y="161"/>
                    </a:cubicBezTo>
                    <a:cubicBezTo>
                      <a:pt x="50" y="160"/>
                      <a:pt x="50" y="157"/>
                      <a:pt x="49" y="153"/>
                    </a:cubicBezTo>
                    <a:cubicBezTo>
                      <a:pt x="47" y="149"/>
                      <a:pt x="47" y="158"/>
                      <a:pt x="47" y="149"/>
                    </a:cubicBezTo>
                    <a:cubicBezTo>
                      <a:pt x="47" y="146"/>
                      <a:pt x="44" y="144"/>
                      <a:pt x="44" y="136"/>
                    </a:cubicBezTo>
                    <a:cubicBezTo>
                      <a:pt x="44" y="130"/>
                      <a:pt x="42" y="130"/>
                      <a:pt x="42" y="127"/>
                    </a:cubicBezTo>
                    <a:cubicBezTo>
                      <a:pt x="42" y="125"/>
                      <a:pt x="46" y="124"/>
                      <a:pt x="44" y="124"/>
                    </a:cubicBezTo>
                    <a:cubicBezTo>
                      <a:pt x="42" y="124"/>
                      <a:pt x="41" y="125"/>
                      <a:pt x="41" y="122"/>
                    </a:cubicBezTo>
                    <a:cubicBezTo>
                      <a:pt x="39" y="118"/>
                      <a:pt x="39" y="119"/>
                      <a:pt x="39" y="118"/>
                    </a:cubicBezTo>
                    <a:cubicBezTo>
                      <a:pt x="39" y="116"/>
                      <a:pt x="38" y="116"/>
                      <a:pt x="38" y="115"/>
                    </a:cubicBezTo>
                    <a:cubicBezTo>
                      <a:pt x="39" y="122"/>
                      <a:pt x="35" y="124"/>
                      <a:pt x="32" y="125"/>
                    </a:cubicBezTo>
                    <a:cubicBezTo>
                      <a:pt x="27" y="127"/>
                      <a:pt x="27" y="135"/>
                      <a:pt x="24" y="132"/>
                    </a:cubicBezTo>
                    <a:cubicBezTo>
                      <a:pt x="21" y="129"/>
                      <a:pt x="23" y="133"/>
                      <a:pt x="20" y="130"/>
                    </a:cubicBezTo>
                    <a:cubicBezTo>
                      <a:pt x="18" y="129"/>
                      <a:pt x="21" y="127"/>
                      <a:pt x="20" y="127"/>
                    </a:cubicBezTo>
                    <a:cubicBezTo>
                      <a:pt x="18" y="125"/>
                      <a:pt x="18" y="130"/>
                      <a:pt x="16" y="130"/>
                    </a:cubicBezTo>
                    <a:cubicBezTo>
                      <a:pt x="15" y="130"/>
                      <a:pt x="18" y="122"/>
                      <a:pt x="20" y="116"/>
                    </a:cubicBezTo>
                    <a:cubicBezTo>
                      <a:pt x="21" y="111"/>
                      <a:pt x="16" y="105"/>
                      <a:pt x="15" y="101"/>
                    </a:cubicBezTo>
                    <a:cubicBezTo>
                      <a:pt x="15" y="96"/>
                      <a:pt x="13" y="99"/>
                      <a:pt x="13" y="101"/>
                    </a:cubicBezTo>
                    <a:cubicBezTo>
                      <a:pt x="13" y="102"/>
                      <a:pt x="9" y="97"/>
                      <a:pt x="10" y="96"/>
                    </a:cubicBezTo>
                    <a:cubicBezTo>
                      <a:pt x="12" y="94"/>
                      <a:pt x="12" y="97"/>
                      <a:pt x="13" y="96"/>
                    </a:cubicBezTo>
                    <a:cubicBezTo>
                      <a:pt x="16" y="94"/>
                      <a:pt x="13" y="94"/>
                      <a:pt x="12" y="93"/>
                    </a:cubicBezTo>
                    <a:cubicBezTo>
                      <a:pt x="10" y="90"/>
                      <a:pt x="9" y="87"/>
                      <a:pt x="7" y="90"/>
                    </a:cubicBezTo>
                    <a:cubicBezTo>
                      <a:pt x="7" y="93"/>
                      <a:pt x="7" y="90"/>
                      <a:pt x="4" y="87"/>
                    </a:cubicBezTo>
                    <a:cubicBezTo>
                      <a:pt x="1" y="84"/>
                      <a:pt x="1" y="79"/>
                      <a:pt x="0" y="79"/>
                    </a:cubicBezTo>
                    <a:cubicBezTo>
                      <a:pt x="0" y="68"/>
                      <a:pt x="4" y="85"/>
                      <a:pt x="3" y="6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6" name="Freeform 68"/>
              <p:cNvSpPr>
                <a:spLocks/>
              </p:cNvSpPr>
              <p:nvPr/>
            </p:nvSpPr>
            <p:spPr bwMode="auto">
              <a:xfrm>
                <a:off x="4198" y="2682"/>
                <a:ext cx="130" cy="287"/>
              </a:xfrm>
              <a:custGeom>
                <a:avLst/>
                <a:gdLst/>
                <a:ahLst/>
                <a:cxnLst>
                  <a:cxn ang="0">
                    <a:pos x="41" y="82"/>
                  </a:cxn>
                  <a:cxn ang="0">
                    <a:pos x="32" y="78"/>
                  </a:cxn>
                  <a:cxn ang="0">
                    <a:pos x="26" y="69"/>
                  </a:cxn>
                  <a:cxn ang="0">
                    <a:pos x="18" y="89"/>
                  </a:cxn>
                  <a:cxn ang="0">
                    <a:pos x="15" y="110"/>
                  </a:cxn>
                  <a:cxn ang="0">
                    <a:pos x="23" y="120"/>
                  </a:cxn>
                  <a:cxn ang="0">
                    <a:pos x="34" y="135"/>
                  </a:cxn>
                  <a:cxn ang="0">
                    <a:pos x="35" y="145"/>
                  </a:cxn>
                  <a:cxn ang="0">
                    <a:pos x="30" y="142"/>
                  </a:cxn>
                  <a:cxn ang="0">
                    <a:pos x="24" y="137"/>
                  </a:cxn>
                  <a:cxn ang="0">
                    <a:pos x="20" y="135"/>
                  </a:cxn>
                  <a:cxn ang="0">
                    <a:pos x="15" y="129"/>
                  </a:cxn>
                  <a:cxn ang="0">
                    <a:pos x="8" y="121"/>
                  </a:cxn>
                  <a:cxn ang="0">
                    <a:pos x="9" y="109"/>
                  </a:cxn>
                  <a:cxn ang="0">
                    <a:pos x="11" y="101"/>
                  </a:cxn>
                  <a:cxn ang="0">
                    <a:pos x="18" y="87"/>
                  </a:cxn>
                  <a:cxn ang="0">
                    <a:pos x="17" y="82"/>
                  </a:cxn>
                  <a:cxn ang="0">
                    <a:pos x="11" y="61"/>
                  </a:cxn>
                  <a:cxn ang="0">
                    <a:pos x="9" y="51"/>
                  </a:cxn>
                  <a:cxn ang="0">
                    <a:pos x="11" y="42"/>
                  </a:cxn>
                  <a:cxn ang="0">
                    <a:pos x="8" y="33"/>
                  </a:cxn>
                  <a:cxn ang="0">
                    <a:pos x="0" y="20"/>
                  </a:cxn>
                  <a:cxn ang="0">
                    <a:pos x="5" y="13"/>
                  </a:cxn>
                  <a:cxn ang="0">
                    <a:pos x="9" y="8"/>
                  </a:cxn>
                  <a:cxn ang="0">
                    <a:pos x="17" y="3"/>
                  </a:cxn>
                  <a:cxn ang="0">
                    <a:pos x="23" y="0"/>
                  </a:cxn>
                  <a:cxn ang="0">
                    <a:pos x="26" y="9"/>
                  </a:cxn>
                  <a:cxn ang="0">
                    <a:pos x="32" y="13"/>
                  </a:cxn>
                  <a:cxn ang="0">
                    <a:pos x="29" y="30"/>
                  </a:cxn>
                  <a:cxn ang="0">
                    <a:pos x="41" y="25"/>
                  </a:cxn>
                  <a:cxn ang="0">
                    <a:pos x="50" y="20"/>
                  </a:cxn>
                  <a:cxn ang="0">
                    <a:pos x="59" y="36"/>
                  </a:cxn>
                  <a:cxn ang="0">
                    <a:pos x="65" y="56"/>
                  </a:cxn>
                  <a:cxn ang="0">
                    <a:pos x="58" y="61"/>
                  </a:cxn>
                  <a:cxn ang="0">
                    <a:pos x="41" y="69"/>
                  </a:cxn>
                  <a:cxn ang="0">
                    <a:pos x="43" y="79"/>
                  </a:cxn>
                </a:cxnLst>
                <a:rect l="0" t="0" r="r" b="b"/>
                <a:pathLst>
                  <a:path w="67" h="148">
                    <a:moveTo>
                      <a:pt x="44" y="87"/>
                    </a:moveTo>
                    <a:cubicBezTo>
                      <a:pt x="43" y="87"/>
                      <a:pt x="44" y="84"/>
                      <a:pt x="41" y="82"/>
                    </a:cubicBezTo>
                    <a:cubicBezTo>
                      <a:pt x="40" y="82"/>
                      <a:pt x="38" y="79"/>
                      <a:pt x="35" y="78"/>
                    </a:cubicBezTo>
                    <a:cubicBezTo>
                      <a:pt x="34" y="76"/>
                      <a:pt x="34" y="79"/>
                      <a:pt x="32" y="78"/>
                    </a:cubicBezTo>
                    <a:cubicBezTo>
                      <a:pt x="29" y="76"/>
                      <a:pt x="27" y="81"/>
                      <a:pt x="27" y="76"/>
                    </a:cubicBezTo>
                    <a:cubicBezTo>
                      <a:pt x="29" y="70"/>
                      <a:pt x="30" y="69"/>
                      <a:pt x="26" y="69"/>
                    </a:cubicBezTo>
                    <a:cubicBezTo>
                      <a:pt x="21" y="69"/>
                      <a:pt x="20" y="72"/>
                      <a:pt x="21" y="73"/>
                    </a:cubicBezTo>
                    <a:cubicBezTo>
                      <a:pt x="23" y="73"/>
                      <a:pt x="20" y="86"/>
                      <a:pt x="18" y="89"/>
                    </a:cubicBezTo>
                    <a:cubicBezTo>
                      <a:pt x="18" y="90"/>
                      <a:pt x="18" y="95"/>
                      <a:pt x="17" y="96"/>
                    </a:cubicBezTo>
                    <a:cubicBezTo>
                      <a:pt x="14" y="100"/>
                      <a:pt x="15" y="109"/>
                      <a:pt x="15" y="110"/>
                    </a:cubicBezTo>
                    <a:cubicBezTo>
                      <a:pt x="15" y="115"/>
                      <a:pt x="20" y="109"/>
                      <a:pt x="20" y="112"/>
                    </a:cubicBezTo>
                    <a:cubicBezTo>
                      <a:pt x="20" y="115"/>
                      <a:pt x="21" y="120"/>
                      <a:pt x="23" y="120"/>
                    </a:cubicBezTo>
                    <a:cubicBezTo>
                      <a:pt x="24" y="118"/>
                      <a:pt x="24" y="129"/>
                      <a:pt x="27" y="132"/>
                    </a:cubicBezTo>
                    <a:cubicBezTo>
                      <a:pt x="32" y="138"/>
                      <a:pt x="30" y="132"/>
                      <a:pt x="34" y="135"/>
                    </a:cubicBezTo>
                    <a:cubicBezTo>
                      <a:pt x="37" y="138"/>
                      <a:pt x="37" y="140"/>
                      <a:pt x="38" y="142"/>
                    </a:cubicBezTo>
                    <a:cubicBezTo>
                      <a:pt x="37" y="146"/>
                      <a:pt x="37" y="146"/>
                      <a:pt x="35" y="145"/>
                    </a:cubicBezTo>
                    <a:cubicBezTo>
                      <a:pt x="32" y="142"/>
                      <a:pt x="32" y="148"/>
                      <a:pt x="30" y="146"/>
                    </a:cubicBezTo>
                    <a:cubicBezTo>
                      <a:pt x="29" y="145"/>
                      <a:pt x="30" y="143"/>
                      <a:pt x="30" y="142"/>
                    </a:cubicBezTo>
                    <a:cubicBezTo>
                      <a:pt x="30" y="138"/>
                      <a:pt x="29" y="142"/>
                      <a:pt x="27" y="140"/>
                    </a:cubicBezTo>
                    <a:cubicBezTo>
                      <a:pt x="27" y="137"/>
                      <a:pt x="26" y="138"/>
                      <a:pt x="24" y="137"/>
                    </a:cubicBezTo>
                    <a:cubicBezTo>
                      <a:pt x="23" y="135"/>
                      <a:pt x="23" y="135"/>
                      <a:pt x="23" y="138"/>
                    </a:cubicBezTo>
                    <a:cubicBezTo>
                      <a:pt x="21" y="137"/>
                      <a:pt x="21" y="137"/>
                      <a:pt x="20" y="135"/>
                    </a:cubicBezTo>
                    <a:cubicBezTo>
                      <a:pt x="18" y="134"/>
                      <a:pt x="18" y="132"/>
                      <a:pt x="18" y="131"/>
                    </a:cubicBezTo>
                    <a:cubicBezTo>
                      <a:pt x="18" y="131"/>
                      <a:pt x="17" y="132"/>
                      <a:pt x="15" y="129"/>
                    </a:cubicBezTo>
                    <a:cubicBezTo>
                      <a:pt x="12" y="126"/>
                      <a:pt x="12" y="121"/>
                      <a:pt x="11" y="120"/>
                    </a:cubicBezTo>
                    <a:cubicBezTo>
                      <a:pt x="9" y="120"/>
                      <a:pt x="9" y="124"/>
                      <a:pt x="8" y="121"/>
                    </a:cubicBezTo>
                    <a:cubicBezTo>
                      <a:pt x="8" y="121"/>
                      <a:pt x="6" y="118"/>
                      <a:pt x="8" y="115"/>
                    </a:cubicBezTo>
                    <a:cubicBezTo>
                      <a:pt x="9" y="112"/>
                      <a:pt x="8" y="114"/>
                      <a:pt x="9" y="109"/>
                    </a:cubicBezTo>
                    <a:cubicBezTo>
                      <a:pt x="11" y="107"/>
                      <a:pt x="8" y="109"/>
                      <a:pt x="9" y="106"/>
                    </a:cubicBezTo>
                    <a:cubicBezTo>
                      <a:pt x="11" y="103"/>
                      <a:pt x="12" y="103"/>
                      <a:pt x="11" y="101"/>
                    </a:cubicBezTo>
                    <a:cubicBezTo>
                      <a:pt x="12" y="98"/>
                      <a:pt x="11" y="98"/>
                      <a:pt x="14" y="95"/>
                    </a:cubicBezTo>
                    <a:cubicBezTo>
                      <a:pt x="17" y="90"/>
                      <a:pt x="15" y="90"/>
                      <a:pt x="18" y="87"/>
                    </a:cubicBezTo>
                    <a:cubicBezTo>
                      <a:pt x="20" y="86"/>
                      <a:pt x="18" y="87"/>
                      <a:pt x="18" y="84"/>
                    </a:cubicBezTo>
                    <a:cubicBezTo>
                      <a:pt x="18" y="82"/>
                      <a:pt x="17" y="84"/>
                      <a:pt x="17" y="82"/>
                    </a:cubicBezTo>
                    <a:cubicBezTo>
                      <a:pt x="17" y="81"/>
                      <a:pt x="17" y="78"/>
                      <a:pt x="14" y="73"/>
                    </a:cubicBezTo>
                    <a:cubicBezTo>
                      <a:pt x="17" y="69"/>
                      <a:pt x="15" y="65"/>
                      <a:pt x="11" y="61"/>
                    </a:cubicBezTo>
                    <a:cubicBezTo>
                      <a:pt x="6" y="56"/>
                      <a:pt x="6" y="51"/>
                      <a:pt x="8" y="51"/>
                    </a:cubicBezTo>
                    <a:cubicBezTo>
                      <a:pt x="9" y="53"/>
                      <a:pt x="8" y="50"/>
                      <a:pt x="9" y="51"/>
                    </a:cubicBezTo>
                    <a:cubicBezTo>
                      <a:pt x="11" y="51"/>
                      <a:pt x="9" y="44"/>
                      <a:pt x="11" y="44"/>
                    </a:cubicBezTo>
                    <a:cubicBezTo>
                      <a:pt x="14" y="44"/>
                      <a:pt x="14" y="37"/>
                      <a:pt x="11" y="42"/>
                    </a:cubicBezTo>
                    <a:cubicBezTo>
                      <a:pt x="11" y="42"/>
                      <a:pt x="9" y="39"/>
                      <a:pt x="9" y="36"/>
                    </a:cubicBezTo>
                    <a:cubicBezTo>
                      <a:pt x="9" y="33"/>
                      <a:pt x="9" y="36"/>
                      <a:pt x="8" y="33"/>
                    </a:cubicBezTo>
                    <a:cubicBezTo>
                      <a:pt x="5" y="30"/>
                      <a:pt x="3" y="28"/>
                      <a:pt x="3" y="23"/>
                    </a:cubicBezTo>
                    <a:cubicBezTo>
                      <a:pt x="3" y="19"/>
                      <a:pt x="2" y="23"/>
                      <a:pt x="0" y="20"/>
                    </a:cubicBezTo>
                    <a:cubicBezTo>
                      <a:pt x="0" y="17"/>
                      <a:pt x="5" y="22"/>
                      <a:pt x="3" y="17"/>
                    </a:cubicBezTo>
                    <a:cubicBezTo>
                      <a:pt x="2" y="13"/>
                      <a:pt x="6" y="16"/>
                      <a:pt x="5" y="13"/>
                    </a:cubicBezTo>
                    <a:cubicBezTo>
                      <a:pt x="3" y="9"/>
                      <a:pt x="5" y="11"/>
                      <a:pt x="6" y="8"/>
                    </a:cubicBezTo>
                    <a:cubicBezTo>
                      <a:pt x="6" y="5"/>
                      <a:pt x="6" y="9"/>
                      <a:pt x="9" y="8"/>
                    </a:cubicBezTo>
                    <a:cubicBezTo>
                      <a:pt x="12" y="6"/>
                      <a:pt x="14" y="8"/>
                      <a:pt x="14" y="5"/>
                    </a:cubicBezTo>
                    <a:cubicBezTo>
                      <a:pt x="15" y="2"/>
                      <a:pt x="15" y="5"/>
                      <a:pt x="17" y="3"/>
                    </a:cubicBezTo>
                    <a:cubicBezTo>
                      <a:pt x="18" y="3"/>
                      <a:pt x="15" y="0"/>
                      <a:pt x="18" y="2"/>
                    </a:cubicBezTo>
                    <a:cubicBezTo>
                      <a:pt x="21" y="2"/>
                      <a:pt x="20" y="0"/>
                      <a:pt x="23" y="0"/>
                    </a:cubicBezTo>
                    <a:cubicBezTo>
                      <a:pt x="23" y="3"/>
                      <a:pt x="23" y="0"/>
                      <a:pt x="24" y="2"/>
                    </a:cubicBezTo>
                    <a:cubicBezTo>
                      <a:pt x="27" y="5"/>
                      <a:pt x="23" y="9"/>
                      <a:pt x="26" y="9"/>
                    </a:cubicBezTo>
                    <a:cubicBezTo>
                      <a:pt x="29" y="9"/>
                      <a:pt x="27" y="8"/>
                      <a:pt x="30" y="8"/>
                    </a:cubicBezTo>
                    <a:cubicBezTo>
                      <a:pt x="34" y="9"/>
                      <a:pt x="30" y="11"/>
                      <a:pt x="32" y="13"/>
                    </a:cubicBezTo>
                    <a:cubicBezTo>
                      <a:pt x="34" y="16"/>
                      <a:pt x="29" y="20"/>
                      <a:pt x="30" y="22"/>
                    </a:cubicBezTo>
                    <a:cubicBezTo>
                      <a:pt x="32" y="23"/>
                      <a:pt x="27" y="28"/>
                      <a:pt x="29" y="30"/>
                    </a:cubicBezTo>
                    <a:cubicBezTo>
                      <a:pt x="30" y="30"/>
                      <a:pt x="30" y="30"/>
                      <a:pt x="35" y="25"/>
                    </a:cubicBezTo>
                    <a:cubicBezTo>
                      <a:pt x="40" y="20"/>
                      <a:pt x="38" y="25"/>
                      <a:pt x="41" y="25"/>
                    </a:cubicBezTo>
                    <a:cubicBezTo>
                      <a:pt x="43" y="25"/>
                      <a:pt x="41" y="26"/>
                      <a:pt x="43" y="25"/>
                    </a:cubicBezTo>
                    <a:cubicBezTo>
                      <a:pt x="47" y="23"/>
                      <a:pt x="46" y="19"/>
                      <a:pt x="50" y="20"/>
                    </a:cubicBezTo>
                    <a:cubicBezTo>
                      <a:pt x="53" y="22"/>
                      <a:pt x="53" y="20"/>
                      <a:pt x="55" y="23"/>
                    </a:cubicBezTo>
                    <a:cubicBezTo>
                      <a:pt x="56" y="30"/>
                      <a:pt x="61" y="28"/>
                      <a:pt x="59" y="36"/>
                    </a:cubicBezTo>
                    <a:cubicBezTo>
                      <a:pt x="58" y="44"/>
                      <a:pt x="64" y="44"/>
                      <a:pt x="64" y="45"/>
                    </a:cubicBezTo>
                    <a:cubicBezTo>
                      <a:pt x="64" y="47"/>
                      <a:pt x="67" y="47"/>
                      <a:pt x="65" y="56"/>
                    </a:cubicBezTo>
                    <a:cubicBezTo>
                      <a:pt x="65" y="58"/>
                      <a:pt x="67" y="59"/>
                      <a:pt x="62" y="61"/>
                    </a:cubicBezTo>
                    <a:cubicBezTo>
                      <a:pt x="61" y="62"/>
                      <a:pt x="62" y="59"/>
                      <a:pt x="58" y="61"/>
                    </a:cubicBezTo>
                    <a:cubicBezTo>
                      <a:pt x="53" y="61"/>
                      <a:pt x="46" y="59"/>
                      <a:pt x="44" y="64"/>
                    </a:cubicBezTo>
                    <a:cubicBezTo>
                      <a:pt x="43" y="69"/>
                      <a:pt x="41" y="67"/>
                      <a:pt x="41" y="69"/>
                    </a:cubicBezTo>
                    <a:cubicBezTo>
                      <a:pt x="41" y="70"/>
                      <a:pt x="38" y="67"/>
                      <a:pt x="40" y="72"/>
                    </a:cubicBezTo>
                    <a:cubicBezTo>
                      <a:pt x="43" y="76"/>
                      <a:pt x="40" y="78"/>
                      <a:pt x="43" y="79"/>
                    </a:cubicBezTo>
                    <a:cubicBezTo>
                      <a:pt x="44" y="81"/>
                      <a:pt x="41" y="82"/>
                      <a:pt x="44" y="8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7" name="Freeform 69"/>
              <p:cNvSpPr>
                <a:spLocks/>
              </p:cNvSpPr>
              <p:nvPr/>
            </p:nvSpPr>
            <p:spPr bwMode="auto">
              <a:xfrm>
                <a:off x="4124" y="2815"/>
                <a:ext cx="10" cy="45"/>
              </a:xfrm>
              <a:custGeom>
                <a:avLst/>
                <a:gdLst/>
                <a:ahLst/>
                <a:cxnLst>
                  <a:cxn ang="0">
                    <a:pos x="3" y="0"/>
                  </a:cxn>
                  <a:cxn ang="0">
                    <a:pos x="3" y="6"/>
                  </a:cxn>
                  <a:cxn ang="0">
                    <a:pos x="3" y="11"/>
                  </a:cxn>
                  <a:cxn ang="0">
                    <a:pos x="3" y="15"/>
                  </a:cxn>
                  <a:cxn ang="0">
                    <a:pos x="1" y="20"/>
                  </a:cxn>
                  <a:cxn ang="0">
                    <a:pos x="1" y="9"/>
                  </a:cxn>
                  <a:cxn ang="0">
                    <a:pos x="3" y="0"/>
                  </a:cxn>
                </a:cxnLst>
                <a:rect l="0" t="0" r="r" b="b"/>
                <a:pathLst>
                  <a:path w="5" h="23">
                    <a:moveTo>
                      <a:pt x="3" y="0"/>
                    </a:moveTo>
                    <a:cubicBezTo>
                      <a:pt x="5" y="1"/>
                      <a:pt x="5" y="4"/>
                      <a:pt x="3" y="6"/>
                    </a:cubicBezTo>
                    <a:cubicBezTo>
                      <a:pt x="3" y="6"/>
                      <a:pt x="5" y="11"/>
                      <a:pt x="3" y="11"/>
                    </a:cubicBezTo>
                    <a:cubicBezTo>
                      <a:pt x="1" y="12"/>
                      <a:pt x="3" y="12"/>
                      <a:pt x="3" y="15"/>
                    </a:cubicBezTo>
                    <a:cubicBezTo>
                      <a:pt x="1" y="17"/>
                      <a:pt x="1" y="23"/>
                      <a:pt x="1" y="20"/>
                    </a:cubicBezTo>
                    <a:cubicBezTo>
                      <a:pt x="0" y="15"/>
                      <a:pt x="1" y="17"/>
                      <a:pt x="1" y="9"/>
                    </a:cubicBezTo>
                    <a:cubicBezTo>
                      <a:pt x="1" y="3"/>
                      <a:pt x="3" y="0"/>
                      <a:pt x="3"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8" name="Freeform 70"/>
              <p:cNvSpPr>
                <a:spLocks/>
              </p:cNvSpPr>
              <p:nvPr/>
            </p:nvSpPr>
            <p:spPr bwMode="auto">
              <a:xfrm>
                <a:off x="4120" y="2866"/>
                <a:ext cx="6" cy="10"/>
              </a:xfrm>
              <a:custGeom>
                <a:avLst/>
                <a:gdLst/>
                <a:ahLst/>
                <a:cxnLst>
                  <a:cxn ang="0">
                    <a:pos x="2" y="0"/>
                  </a:cxn>
                  <a:cxn ang="0">
                    <a:pos x="0" y="5"/>
                  </a:cxn>
                  <a:cxn ang="0">
                    <a:pos x="2" y="0"/>
                  </a:cxn>
                </a:cxnLst>
                <a:rect l="0" t="0" r="r" b="b"/>
                <a:pathLst>
                  <a:path w="3" h="5">
                    <a:moveTo>
                      <a:pt x="2" y="0"/>
                    </a:moveTo>
                    <a:cubicBezTo>
                      <a:pt x="3" y="0"/>
                      <a:pt x="2" y="5"/>
                      <a:pt x="0" y="5"/>
                    </a:cubicBezTo>
                    <a:cubicBezTo>
                      <a:pt x="0" y="3"/>
                      <a:pt x="0" y="0"/>
                      <a:pt x="2"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59" name="Freeform 71"/>
              <p:cNvSpPr>
                <a:spLocks/>
              </p:cNvSpPr>
              <p:nvPr/>
            </p:nvSpPr>
            <p:spPr bwMode="auto">
              <a:xfrm>
                <a:off x="4140" y="2936"/>
                <a:ext cx="8" cy="11"/>
              </a:xfrm>
              <a:custGeom>
                <a:avLst/>
                <a:gdLst/>
                <a:ahLst/>
                <a:cxnLst>
                  <a:cxn ang="0">
                    <a:pos x="1" y="1"/>
                  </a:cxn>
                  <a:cxn ang="0">
                    <a:pos x="3" y="4"/>
                  </a:cxn>
                  <a:cxn ang="0">
                    <a:pos x="1" y="1"/>
                  </a:cxn>
                </a:cxnLst>
                <a:rect l="0" t="0" r="r" b="b"/>
                <a:pathLst>
                  <a:path w="4" h="6">
                    <a:moveTo>
                      <a:pt x="1" y="1"/>
                    </a:moveTo>
                    <a:cubicBezTo>
                      <a:pt x="3" y="0"/>
                      <a:pt x="4" y="3"/>
                      <a:pt x="3" y="4"/>
                    </a:cubicBezTo>
                    <a:cubicBezTo>
                      <a:pt x="1" y="6"/>
                      <a:pt x="0" y="1"/>
                      <a:pt x="1"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0" name="Freeform 72"/>
              <p:cNvSpPr>
                <a:spLocks/>
              </p:cNvSpPr>
              <p:nvPr/>
            </p:nvSpPr>
            <p:spPr bwMode="auto">
              <a:xfrm>
                <a:off x="4124" y="2895"/>
                <a:ext cx="6" cy="8"/>
              </a:xfrm>
              <a:custGeom>
                <a:avLst/>
                <a:gdLst/>
                <a:ahLst/>
                <a:cxnLst>
                  <a:cxn ang="0">
                    <a:pos x="1" y="0"/>
                  </a:cxn>
                  <a:cxn ang="0">
                    <a:pos x="1" y="4"/>
                  </a:cxn>
                  <a:cxn ang="0">
                    <a:pos x="1" y="0"/>
                  </a:cxn>
                </a:cxnLst>
                <a:rect l="0" t="0" r="r" b="b"/>
                <a:pathLst>
                  <a:path w="3" h="4">
                    <a:moveTo>
                      <a:pt x="1" y="0"/>
                    </a:moveTo>
                    <a:cubicBezTo>
                      <a:pt x="1" y="0"/>
                      <a:pt x="3" y="2"/>
                      <a:pt x="1" y="4"/>
                    </a:cubicBezTo>
                    <a:cubicBezTo>
                      <a:pt x="1" y="4"/>
                      <a:pt x="0" y="2"/>
                      <a:pt x="1"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1" name="Freeform 73"/>
              <p:cNvSpPr>
                <a:spLocks/>
              </p:cNvSpPr>
              <p:nvPr/>
            </p:nvSpPr>
            <p:spPr bwMode="auto">
              <a:xfrm>
                <a:off x="4136" y="2920"/>
                <a:ext cx="4" cy="4"/>
              </a:xfrm>
              <a:custGeom>
                <a:avLst/>
                <a:gdLst/>
                <a:ahLst/>
                <a:cxnLst>
                  <a:cxn ang="0">
                    <a:pos x="0" y="2"/>
                  </a:cxn>
                  <a:cxn ang="0">
                    <a:pos x="2" y="0"/>
                  </a:cxn>
                  <a:cxn ang="0">
                    <a:pos x="0" y="2"/>
                  </a:cxn>
                </a:cxnLst>
                <a:rect l="0" t="0" r="r" b="b"/>
                <a:pathLst>
                  <a:path w="2" h="2">
                    <a:moveTo>
                      <a:pt x="0" y="2"/>
                    </a:moveTo>
                    <a:cubicBezTo>
                      <a:pt x="0" y="2"/>
                      <a:pt x="0" y="0"/>
                      <a:pt x="2" y="0"/>
                    </a:cubicBezTo>
                    <a:cubicBezTo>
                      <a:pt x="2" y="2"/>
                      <a:pt x="2"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2" name="Freeform 74"/>
              <p:cNvSpPr>
                <a:spLocks/>
              </p:cNvSpPr>
              <p:nvPr/>
            </p:nvSpPr>
            <p:spPr bwMode="auto">
              <a:xfrm>
                <a:off x="4272" y="2621"/>
                <a:ext cx="114" cy="295"/>
              </a:xfrm>
              <a:custGeom>
                <a:avLst/>
                <a:gdLst/>
                <a:ahLst/>
                <a:cxnLst>
                  <a:cxn ang="0">
                    <a:pos x="41" y="25"/>
                  </a:cxn>
                  <a:cxn ang="0">
                    <a:pos x="34" y="34"/>
                  </a:cxn>
                  <a:cxn ang="0">
                    <a:pos x="35" y="56"/>
                  </a:cxn>
                  <a:cxn ang="0">
                    <a:pos x="49" y="76"/>
                  </a:cxn>
                  <a:cxn ang="0">
                    <a:pos x="56" y="104"/>
                  </a:cxn>
                  <a:cxn ang="0">
                    <a:pos x="56" y="118"/>
                  </a:cxn>
                  <a:cxn ang="0">
                    <a:pos x="38" y="129"/>
                  </a:cxn>
                  <a:cxn ang="0">
                    <a:pos x="32" y="141"/>
                  </a:cxn>
                  <a:cxn ang="0">
                    <a:pos x="21" y="143"/>
                  </a:cxn>
                  <a:cxn ang="0">
                    <a:pos x="18" y="130"/>
                  </a:cxn>
                  <a:cxn ang="0">
                    <a:pos x="24" y="126"/>
                  </a:cxn>
                  <a:cxn ang="0">
                    <a:pos x="31" y="124"/>
                  </a:cxn>
                  <a:cxn ang="0">
                    <a:pos x="34" y="118"/>
                  </a:cxn>
                  <a:cxn ang="0">
                    <a:pos x="41" y="112"/>
                  </a:cxn>
                  <a:cxn ang="0">
                    <a:pos x="43" y="99"/>
                  </a:cxn>
                  <a:cxn ang="0">
                    <a:pos x="43" y="89"/>
                  </a:cxn>
                  <a:cxn ang="0">
                    <a:pos x="41" y="76"/>
                  </a:cxn>
                  <a:cxn ang="0">
                    <a:pos x="37" y="72"/>
                  </a:cxn>
                  <a:cxn ang="0">
                    <a:pos x="27" y="56"/>
                  </a:cxn>
                  <a:cxn ang="0">
                    <a:pos x="24" y="48"/>
                  </a:cxn>
                  <a:cxn ang="0">
                    <a:pos x="15" y="40"/>
                  </a:cxn>
                  <a:cxn ang="0">
                    <a:pos x="23" y="34"/>
                  </a:cxn>
                  <a:cxn ang="0">
                    <a:pos x="18" y="31"/>
                  </a:cxn>
                  <a:cxn ang="0">
                    <a:pos x="14" y="27"/>
                  </a:cxn>
                  <a:cxn ang="0">
                    <a:pos x="6" y="23"/>
                  </a:cxn>
                  <a:cxn ang="0">
                    <a:pos x="6" y="19"/>
                  </a:cxn>
                  <a:cxn ang="0">
                    <a:pos x="0" y="11"/>
                  </a:cxn>
                  <a:cxn ang="0">
                    <a:pos x="8" y="11"/>
                  </a:cxn>
                  <a:cxn ang="0">
                    <a:pos x="12" y="8"/>
                  </a:cxn>
                  <a:cxn ang="0">
                    <a:pos x="17" y="8"/>
                  </a:cxn>
                  <a:cxn ang="0">
                    <a:pos x="24" y="2"/>
                  </a:cxn>
                  <a:cxn ang="0">
                    <a:pos x="35" y="6"/>
                  </a:cxn>
                  <a:cxn ang="0">
                    <a:pos x="37" y="14"/>
                  </a:cxn>
                  <a:cxn ang="0">
                    <a:pos x="41" y="19"/>
                  </a:cxn>
                  <a:cxn ang="0">
                    <a:pos x="43" y="22"/>
                  </a:cxn>
                </a:cxnLst>
                <a:rect l="0" t="0" r="r" b="b"/>
                <a:pathLst>
                  <a:path w="59" h="152">
                    <a:moveTo>
                      <a:pt x="43" y="22"/>
                    </a:moveTo>
                    <a:cubicBezTo>
                      <a:pt x="41" y="23"/>
                      <a:pt x="43" y="25"/>
                      <a:pt x="41" y="25"/>
                    </a:cubicBezTo>
                    <a:cubicBezTo>
                      <a:pt x="40" y="27"/>
                      <a:pt x="40" y="25"/>
                      <a:pt x="38" y="27"/>
                    </a:cubicBezTo>
                    <a:cubicBezTo>
                      <a:pt x="35" y="28"/>
                      <a:pt x="38" y="31"/>
                      <a:pt x="34" y="34"/>
                    </a:cubicBezTo>
                    <a:cubicBezTo>
                      <a:pt x="31" y="37"/>
                      <a:pt x="27" y="44"/>
                      <a:pt x="29" y="50"/>
                    </a:cubicBezTo>
                    <a:cubicBezTo>
                      <a:pt x="32" y="54"/>
                      <a:pt x="34" y="53"/>
                      <a:pt x="35" y="56"/>
                    </a:cubicBezTo>
                    <a:cubicBezTo>
                      <a:pt x="35" y="59"/>
                      <a:pt x="38" y="64"/>
                      <a:pt x="43" y="68"/>
                    </a:cubicBezTo>
                    <a:cubicBezTo>
                      <a:pt x="47" y="73"/>
                      <a:pt x="49" y="72"/>
                      <a:pt x="49" y="76"/>
                    </a:cubicBezTo>
                    <a:cubicBezTo>
                      <a:pt x="50" y="79"/>
                      <a:pt x="53" y="79"/>
                      <a:pt x="56" y="89"/>
                    </a:cubicBezTo>
                    <a:cubicBezTo>
                      <a:pt x="58" y="98"/>
                      <a:pt x="56" y="103"/>
                      <a:pt x="56" y="104"/>
                    </a:cubicBezTo>
                    <a:cubicBezTo>
                      <a:pt x="58" y="106"/>
                      <a:pt x="59" y="109"/>
                      <a:pt x="58" y="109"/>
                    </a:cubicBezTo>
                    <a:cubicBezTo>
                      <a:pt x="56" y="109"/>
                      <a:pt x="58" y="113"/>
                      <a:pt x="56" y="118"/>
                    </a:cubicBezTo>
                    <a:cubicBezTo>
                      <a:pt x="55" y="124"/>
                      <a:pt x="50" y="123"/>
                      <a:pt x="46" y="127"/>
                    </a:cubicBezTo>
                    <a:cubicBezTo>
                      <a:pt x="40" y="134"/>
                      <a:pt x="40" y="130"/>
                      <a:pt x="38" y="129"/>
                    </a:cubicBezTo>
                    <a:cubicBezTo>
                      <a:pt x="37" y="127"/>
                      <a:pt x="37" y="138"/>
                      <a:pt x="34" y="140"/>
                    </a:cubicBezTo>
                    <a:cubicBezTo>
                      <a:pt x="32" y="140"/>
                      <a:pt x="35" y="140"/>
                      <a:pt x="32" y="141"/>
                    </a:cubicBezTo>
                    <a:cubicBezTo>
                      <a:pt x="29" y="143"/>
                      <a:pt x="27" y="144"/>
                      <a:pt x="24" y="148"/>
                    </a:cubicBezTo>
                    <a:cubicBezTo>
                      <a:pt x="21" y="152"/>
                      <a:pt x="21" y="149"/>
                      <a:pt x="21" y="143"/>
                    </a:cubicBezTo>
                    <a:cubicBezTo>
                      <a:pt x="21" y="135"/>
                      <a:pt x="24" y="137"/>
                      <a:pt x="23" y="134"/>
                    </a:cubicBezTo>
                    <a:cubicBezTo>
                      <a:pt x="21" y="130"/>
                      <a:pt x="20" y="135"/>
                      <a:pt x="18" y="130"/>
                    </a:cubicBezTo>
                    <a:cubicBezTo>
                      <a:pt x="20" y="129"/>
                      <a:pt x="24" y="130"/>
                      <a:pt x="23" y="127"/>
                    </a:cubicBezTo>
                    <a:cubicBezTo>
                      <a:pt x="23" y="127"/>
                      <a:pt x="24" y="124"/>
                      <a:pt x="24" y="126"/>
                    </a:cubicBezTo>
                    <a:cubicBezTo>
                      <a:pt x="26" y="127"/>
                      <a:pt x="29" y="123"/>
                      <a:pt x="29" y="126"/>
                    </a:cubicBezTo>
                    <a:cubicBezTo>
                      <a:pt x="31" y="127"/>
                      <a:pt x="35" y="127"/>
                      <a:pt x="31" y="124"/>
                    </a:cubicBezTo>
                    <a:cubicBezTo>
                      <a:pt x="29" y="123"/>
                      <a:pt x="31" y="121"/>
                      <a:pt x="31" y="120"/>
                    </a:cubicBezTo>
                    <a:cubicBezTo>
                      <a:pt x="29" y="118"/>
                      <a:pt x="31" y="117"/>
                      <a:pt x="34" y="118"/>
                    </a:cubicBezTo>
                    <a:cubicBezTo>
                      <a:pt x="37" y="120"/>
                      <a:pt x="32" y="115"/>
                      <a:pt x="37" y="115"/>
                    </a:cubicBezTo>
                    <a:cubicBezTo>
                      <a:pt x="40" y="115"/>
                      <a:pt x="40" y="112"/>
                      <a:pt x="41" y="112"/>
                    </a:cubicBezTo>
                    <a:cubicBezTo>
                      <a:pt x="44" y="113"/>
                      <a:pt x="44" y="110"/>
                      <a:pt x="43" y="107"/>
                    </a:cubicBezTo>
                    <a:cubicBezTo>
                      <a:pt x="43" y="104"/>
                      <a:pt x="44" y="103"/>
                      <a:pt x="43" y="99"/>
                    </a:cubicBezTo>
                    <a:cubicBezTo>
                      <a:pt x="43" y="96"/>
                      <a:pt x="43" y="96"/>
                      <a:pt x="41" y="95"/>
                    </a:cubicBezTo>
                    <a:cubicBezTo>
                      <a:pt x="41" y="95"/>
                      <a:pt x="43" y="90"/>
                      <a:pt x="43" y="89"/>
                    </a:cubicBezTo>
                    <a:cubicBezTo>
                      <a:pt x="43" y="85"/>
                      <a:pt x="46" y="84"/>
                      <a:pt x="43" y="81"/>
                    </a:cubicBezTo>
                    <a:cubicBezTo>
                      <a:pt x="40" y="78"/>
                      <a:pt x="40" y="78"/>
                      <a:pt x="41" y="76"/>
                    </a:cubicBezTo>
                    <a:cubicBezTo>
                      <a:pt x="43" y="76"/>
                      <a:pt x="43" y="75"/>
                      <a:pt x="41" y="75"/>
                    </a:cubicBezTo>
                    <a:cubicBezTo>
                      <a:pt x="41" y="76"/>
                      <a:pt x="38" y="70"/>
                      <a:pt x="37" y="72"/>
                    </a:cubicBezTo>
                    <a:cubicBezTo>
                      <a:pt x="35" y="72"/>
                      <a:pt x="37" y="64"/>
                      <a:pt x="34" y="62"/>
                    </a:cubicBezTo>
                    <a:cubicBezTo>
                      <a:pt x="31" y="62"/>
                      <a:pt x="27" y="59"/>
                      <a:pt x="27" y="56"/>
                    </a:cubicBezTo>
                    <a:cubicBezTo>
                      <a:pt x="26" y="51"/>
                      <a:pt x="26" y="54"/>
                      <a:pt x="24" y="51"/>
                    </a:cubicBezTo>
                    <a:cubicBezTo>
                      <a:pt x="23" y="50"/>
                      <a:pt x="24" y="50"/>
                      <a:pt x="24" y="48"/>
                    </a:cubicBezTo>
                    <a:cubicBezTo>
                      <a:pt x="23" y="48"/>
                      <a:pt x="21" y="48"/>
                      <a:pt x="17" y="45"/>
                    </a:cubicBezTo>
                    <a:cubicBezTo>
                      <a:pt x="12" y="40"/>
                      <a:pt x="17" y="42"/>
                      <a:pt x="15" y="40"/>
                    </a:cubicBezTo>
                    <a:cubicBezTo>
                      <a:pt x="14" y="36"/>
                      <a:pt x="20" y="40"/>
                      <a:pt x="21" y="39"/>
                    </a:cubicBezTo>
                    <a:cubicBezTo>
                      <a:pt x="21" y="36"/>
                      <a:pt x="24" y="36"/>
                      <a:pt x="23" y="34"/>
                    </a:cubicBezTo>
                    <a:cubicBezTo>
                      <a:pt x="21" y="33"/>
                      <a:pt x="21" y="34"/>
                      <a:pt x="20" y="33"/>
                    </a:cubicBezTo>
                    <a:cubicBezTo>
                      <a:pt x="20" y="31"/>
                      <a:pt x="17" y="33"/>
                      <a:pt x="18" y="31"/>
                    </a:cubicBezTo>
                    <a:cubicBezTo>
                      <a:pt x="21" y="30"/>
                      <a:pt x="21" y="28"/>
                      <a:pt x="18" y="27"/>
                    </a:cubicBezTo>
                    <a:cubicBezTo>
                      <a:pt x="15" y="25"/>
                      <a:pt x="15" y="25"/>
                      <a:pt x="14" y="27"/>
                    </a:cubicBezTo>
                    <a:cubicBezTo>
                      <a:pt x="12" y="31"/>
                      <a:pt x="11" y="27"/>
                      <a:pt x="9" y="27"/>
                    </a:cubicBezTo>
                    <a:cubicBezTo>
                      <a:pt x="8" y="28"/>
                      <a:pt x="8" y="25"/>
                      <a:pt x="6" y="23"/>
                    </a:cubicBezTo>
                    <a:cubicBezTo>
                      <a:pt x="6" y="22"/>
                      <a:pt x="8" y="22"/>
                      <a:pt x="6" y="22"/>
                    </a:cubicBezTo>
                    <a:cubicBezTo>
                      <a:pt x="6" y="20"/>
                      <a:pt x="8" y="19"/>
                      <a:pt x="6" y="19"/>
                    </a:cubicBezTo>
                    <a:cubicBezTo>
                      <a:pt x="6" y="19"/>
                      <a:pt x="6" y="16"/>
                      <a:pt x="5" y="19"/>
                    </a:cubicBezTo>
                    <a:cubicBezTo>
                      <a:pt x="5" y="20"/>
                      <a:pt x="6" y="17"/>
                      <a:pt x="0" y="11"/>
                    </a:cubicBezTo>
                    <a:cubicBezTo>
                      <a:pt x="3" y="11"/>
                      <a:pt x="2" y="6"/>
                      <a:pt x="5" y="8"/>
                    </a:cubicBezTo>
                    <a:cubicBezTo>
                      <a:pt x="8" y="9"/>
                      <a:pt x="6" y="11"/>
                      <a:pt x="8" y="11"/>
                    </a:cubicBezTo>
                    <a:cubicBezTo>
                      <a:pt x="9" y="11"/>
                      <a:pt x="9" y="5"/>
                      <a:pt x="11" y="8"/>
                    </a:cubicBezTo>
                    <a:cubicBezTo>
                      <a:pt x="12" y="9"/>
                      <a:pt x="12" y="8"/>
                      <a:pt x="12" y="8"/>
                    </a:cubicBezTo>
                    <a:cubicBezTo>
                      <a:pt x="14" y="9"/>
                      <a:pt x="15" y="13"/>
                      <a:pt x="15" y="9"/>
                    </a:cubicBezTo>
                    <a:cubicBezTo>
                      <a:pt x="15" y="6"/>
                      <a:pt x="17" y="6"/>
                      <a:pt x="17" y="8"/>
                    </a:cubicBezTo>
                    <a:cubicBezTo>
                      <a:pt x="18" y="9"/>
                      <a:pt x="23" y="6"/>
                      <a:pt x="21" y="5"/>
                    </a:cubicBezTo>
                    <a:cubicBezTo>
                      <a:pt x="21" y="3"/>
                      <a:pt x="23" y="5"/>
                      <a:pt x="24" y="2"/>
                    </a:cubicBezTo>
                    <a:cubicBezTo>
                      <a:pt x="26" y="0"/>
                      <a:pt x="27" y="6"/>
                      <a:pt x="31" y="6"/>
                    </a:cubicBezTo>
                    <a:cubicBezTo>
                      <a:pt x="34" y="5"/>
                      <a:pt x="32" y="8"/>
                      <a:pt x="35" y="6"/>
                    </a:cubicBezTo>
                    <a:cubicBezTo>
                      <a:pt x="37" y="6"/>
                      <a:pt x="38" y="6"/>
                      <a:pt x="37" y="9"/>
                    </a:cubicBezTo>
                    <a:cubicBezTo>
                      <a:pt x="34" y="13"/>
                      <a:pt x="37" y="11"/>
                      <a:pt x="37" y="14"/>
                    </a:cubicBezTo>
                    <a:cubicBezTo>
                      <a:pt x="37" y="16"/>
                      <a:pt x="38" y="14"/>
                      <a:pt x="40" y="17"/>
                    </a:cubicBezTo>
                    <a:cubicBezTo>
                      <a:pt x="40" y="19"/>
                      <a:pt x="41" y="17"/>
                      <a:pt x="41" y="19"/>
                    </a:cubicBezTo>
                    <a:cubicBezTo>
                      <a:pt x="43" y="20"/>
                      <a:pt x="44" y="19"/>
                      <a:pt x="47" y="20"/>
                    </a:cubicBezTo>
                    <a:cubicBezTo>
                      <a:pt x="47" y="20"/>
                      <a:pt x="46" y="20"/>
                      <a:pt x="43" y="2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3" name="Freeform 75"/>
              <p:cNvSpPr>
                <a:spLocks/>
              </p:cNvSpPr>
              <p:nvPr/>
            </p:nvSpPr>
            <p:spPr bwMode="auto">
              <a:xfrm>
                <a:off x="4243" y="2643"/>
                <a:ext cx="116" cy="169"/>
              </a:xfrm>
              <a:custGeom>
                <a:avLst/>
                <a:gdLst/>
                <a:ahLst/>
                <a:cxnLst>
                  <a:cxn ang="0">
                    <a:pos x="0" y="20"/>
                  </a:cxn>
                  <a:cxn ang="0">
                    <a:pos x="2" y="22"/>
                  </a:cxn>
                  <a:cxn ang="0">
                    <a:pos x="3" y="29"/>
                  </a:cxn>
                  <a:cxn ang="0">
                    <a:pos x="8" y="28"/>
                  </a:cxn>
                  <a:cxn ang="0">
                    <a:pos x="9" y="32"/>
                  </a:cxn>
                  <a:cxn ang="0">
                    <a:pos x="8" y="42"/>
                  </a:cxn>
                  <a:cxn ang="0">
                    <a:pos x="6" y="50"/>
                  </a:cxn>
                  <a:cxn ang="0">
                    <a:pos x="12" y="45"/>
                  </a:cxn>
                  <a:cxn ang="0">
                    <a:pos x="18" y="45"/>
                  </a:cxn>
                  <a:cxn ang="0">
                    <a:pos x="20" y="45"/>
                  </a:cxn>
                  <a:cxn ang="0">
                    <a:pos x="27" y="40"/>
                  </a:cxn>
                  <a:cxn ang="0">
                    <a:pos x="32" y="43"/>
                  </a:cxn>
                  <a:cxn ang="0">
                    <a:pos x="36" y="56"/>
                  </a:cxn>
                  <a:cxn ang="0">
                    <a:pos x="41" y="65"/>
                  </a:cxn>
                  <a:cxn ang="0">
                    <a:pos x="42" y="76"/>
                  </a:cxn>
                  <a:cxn ang="0">
                    <a:pos x="39" y="81"/>
                  </a:cxn>
                  <a:cxn ang="0">
                    <a:pos x="44" y="84"/>
                  </a:cxn>
                  <a:cxn ang="0">
                    <a:pos x="47" y="83"/>
                  </a:cxn>
                  <a:cxn ang="0">
                    <a:pos x="50" y="79"/>
                  </a:cxn>
                  <a:cxn ang="0">
                    <a:pos x="53" y="81"/>
                  </a:cxn>
                  <a:cxn ang="0">
                    <a:pos x="56" y="79"/>
                  </a:cxn>
                  <a:cxn ang="0">
                    <a:pos x="57" y="78"/>
                  </a:cxn>
                  <a:cxn ang="0">
                    <a:pos x="57" y="70"/>
                  </a:cxn>
                  <a:cxn ang="0">
                    <a:pos x="56" y="65"/>
                  </a:cxn>
                  <a:cxn ang="0">
                    <a:pos x="56" y="64"/>
                  </a:cxn>
                  <a:cxn ang="0">
                    <a:pos x="51" y="61"/>
                  </a:cxn>
                  <a:cxn ang="0">
                    <a:pos x="48" y="51"/>
                  </a:cxn>
                  <a:cxn ang="0">
                    <a:pos x="42" y="45"/>
                  </a:cxn>
                  <a:cxn ang="0">
                    <a:pos x="39" y="40"/>
                  </a:cxn>
                  <a:cxn ang="0">
                    <a:pos x="39" y="37"/>
                  </a:cxn>
                  <a:cxn ang="0">
                    <a:pos x="32" y="34"/>
                  </a:cxn>
                  <a:cxn ang="0">
                    <a:pos x="30" y="29"/>
                  </a:cxn>
                  <a:cxn ang="0">
                    <a:pos x="36" y="28"/>
                  </a:cxn>
                  <a:cxn ang="0">
                    <a:pos x="38" y="23"/>
                  </a:cxn>
                  <a:cxn ang="0">
                    <a:pos x="35" y="22"/>
                  </a:cxn>
                  <a:cxn ang="0">
                    <a:pos x="33" y="20"/>
                  </a:cxn>
                  <a:cxn ang="0">
                    <a:pos x="33" y="15"/>
                  </a:cxn>
                  <a:cxn ang="0">
                    <a:pos x="29" y="15"/>
                  </a:cxn>
                  <a:cxn ang="0">
                    <a:pos x="24" y="15"/>
                  </a:cxn>
                  <a:cxn ang="0">
                    <a:pos x="21" y="12"/>
                  </a:cxn>
                  <a:cxn ang="0">
                    <a:pos x="21" y="11"/>
                  </a:cxn>
                  <a:cxn ang="0">
                    <a:pos x="21" y="7"/>
                  </a:cxn>
                  <a:cxn ang="0">
                    <a:pos x="20" y="7"/>
                  </a:cxn>
                  <a:cxn ang="0">
                    <a:pos x="15" y="0"/>
                  </a:cxn>
                  <a:cxn ang="0">
                    <a:pos x="12" y="4"/>
                  </a:cxn>
                  <a:cxn ang="0">
                    <a:pos x="12" y="11"/>
                  </a:cxn>
                  <a:cxn ang="0">
                    <a:pos x="12" y="12"/>
                  </a:cxn>
                  <a:cxn ang="0">
                    <a:pos x="8" y="9"/>
                  </a:cxn>
                  <a:cxn ang="0">
                    <a:pos x="3" y="14"/>
                  </a:cxn>
                  <a:cxn ang="0">
                    <a:pos x="0" y="20"/>
                  </a:cxn>
                </a:cxnLst>
                <a:rect l="0" t="0" r="r" b="b"/>
                <a:pathLst>
                  <a:path w="60" h="87">
                    <a:moveTo>
                      <a:pt x="0" y="20"/>
                    </a:moveTo>
                    <a:cubicBezTo>
                      <a:pt x="0" y="23"/>
                      <a:pt x="0" y="20"/>
                      <a:pt x="2" y="22"/>
                    </a:cubicBezTo>
                    <a:cubicBezTo>
                      <a:pt x="5" y="25"/>
                      <a:pt x="0" y="29"/>
                      <a:pt x="3" y="29"/>
                    </a:cubicBezTo>
                    <a:cubicBezTo>
                      <a:pt x="6" y="29"/>
                      <a:pt x="5" y="28"/>
                      <a:pt x="8" y="28"/>
                    </a:cubicBezTo>
                    <a:cubicBezTo>
                      <a:pt x="11" y="29"/>
                      <a:pt x="8" y="31"/>
                      <a:pt x="9" y="32"/>
                    </a:cubicBezTo>
                    <a:cubicBezTo>
                      <a:pt x="11" y="36"/>
                      <a:pt x="6" y="40"/>
                      <a:pt x="8" y="42"/>
                    </a:cubicBezTo>
                    <a:cubicBezTo>
                      <a:pt x="9" y="43"/>
                      <a:pt x="5" y="48"/>
                      <a:pt x="6" y="50"/>
                    </a:cubicBezTo>
                    <a:cubicBezTo>
                      <a:pt x="8" y="50"/>
                      <a:pt x="8" y="50"/>
                      <a:pt x="12" y="45"/>
                    </a:cubicBezTo>
                    <a:cubicBezTo>
                      <a:pt x="17" y="40"/>
                      <a:pt x="15" y="45"/>
                      <a:pt x="18" y="45"/>
                    </a:cubicBezTo>
                    <a:cubicBezTo>
                      <a:pt x="20" y="45"/>
                      <a:pt x="18" y="46"/>
                      <a:pt x="20" y="45"/>
                    </a:cubicBezTo>
                    <a:cubicBezTo>
                      <a:pt x="24" y="43"/>
                      <a:pt x="23" y="39"/>
                      <a:pt x="27" y="40"/>
                    </a:cubicBezTo>
                    <a:cubicBezTo>
                      <a:pt x="30" y="42"/>
                      <a:pt x="30" y="40"/>
                      <a:pt x="32" y="43"/>
                    </a:cubicBezTo>
                    <a:cubicBezTo>
                      <a:pt x="33" y="50"/>
                      <a:pt x="38" y="48"/>
                      <a:pt x="36" y="56"/>
                    </a:cubicBezTo>
                    <a:cubicBezTo>
                      <a:pt x="35" y="64"/>
                      <a:pt x="41" y="64"/>
                      <a:pt x="41" y="65"/>
                    </a:cubicBezTo>
                    <a:cubicBezTo>
                      <a:pt x="41" y="67"/>
                      <a:pt x="44" y="67"/>
                      <a:pt x="42" y="76"/>
                    </a:cubicBezTo>
                    <a:cubicBezTo>
                      <a:pt x="42" y="78"/>
                      <a:pt x="44" y="79"/>
                      <a:pt x="39" y="81"/>
                    </a:cubicBezTo>
                    <a:cubicBezTo>
                      <a:pt x="41" y="86"/>
                      <a:pt x="42" y="81"/>
                      <a:pt x="44" y="84"/>
                    </a:cubicBezTo>
                    <a:cubicBezTo>
                      <a:pt x="45" y="87"/>
                      <a:pt x="48" y="86"/>
                      <a:pt x="47" y="83"/>
                    </a:cubicBezTo>
                    <a:cubicBezTo>
                      <a:pt x="44" y="79"/>
                      <a:pt x="48" y="81"/>
                      <a:pt x="50" y="79"/>
                    </a:cubicBezTo>
                    <a:cubicBezTo>
                      <a:pt x="51" y="78"/>
                      <a:pt x="51" y="83"/>
                      <a:pt x="53" y="81"/>
                    </a:cubicBezTo>
                    <a:cubicBezTo>
                      <a:pt x="54" y="81"/>
                      <a:pt x="56" y="78"/>
                      <a:pt x="56" y="79"/>
                    </a:cubicBezTo>
                    <a:cubicBezTo>
                      <a:pt x="57" y="79"/>
                      <a:pt x="57" y="78"/>
                      <a:pt x="57" y="78"/>
                    </a:cubicBezTo>
                    <a:cubicBezTo>
                      <a:pt x="57" y="75"/>
                      <a:pt x="60" y="73"/>
                      <a:pt x="57" y="70"/>
                    </a:cubicBezTo>
                    <a:cubicBezTo>
                      <a:pt x="54" y="67"/>
                      <a:pt x="54" y="67"/>
                      <a:pt x="56" y="65"/>
                    </a:cubicBezTo>
                    <a:cubicBezTo>
                      <a:pt x="57" y="65"/>
                      <a:pt x="57" y="64"/>
                      <a:pt x="56" y="64"/>
                    </a:cubicBezTo>
                    <a:cubicBezTo>
                      <a:pt x="56" y="65"/>
                      <a:pt x="53" y="59"/>
                      <a:pt x="51" y="61"/>
                    </a:cubicBezTo>
                    <a:cubicBezTo>
                      <a:pt x="50" y="61"/>
                      <a:pt x="51" y="53"/>
                      <a:pt x="48" y="51"/>
                    </a:cubicBezTo>
                    <a:cubicBezTo>
                      <a:pt x="45" y="51"/>
                      <a:pt x="42" y="48"/>
                      <a:pt x="42" y="45"/>
                    </a:cubicBezTo>
                    <a:cubicBezTo>
                      <a:pt x="41" y="40"/>
                      <a:pt x="41" y="43"/>
                      <a:pt x="39" y="40"/>
                    </a:cubicBezTo>
                    <a:cubicBezTo>
                      <a:pt x="38" y="39"/>
                      <a:pt x="39" y="39"/>
                      <a:pt x="39" y="37"/>
                    </a:cubicBezTo>
                    <a:cubicBezTo>
                      <a:pt x="38" y="37"/>
                      <a:pt x="36" y="37"/>
                      <a:pt x="32" y="34"/>
                    </a:cubicBezTo>
                    <a:cubicBezTo>
                      <a:pt x="27" y="29"/>
                      <a:pt x="32" y="31"/>
                      <a:pt x="30" y="29"/>
                    </a:cubicBezTo>
                    <a:cubicBezTo>
                      <a:pt x="29" y="25"/>
                      <a:pt x="35" y="29"/>
                      <a:pt x="36" y="28"/>
                    </a:cubicBezTo>
                    <a:cubicBezTo>
                      <a:pt x="36" y="25"/>
                      <a:pt x="39" y="25"/>
                      <a:pt x="38" y="23"/>
                    </a:cubicBezTo>
                    <a:cubicBezTo>
                      <a:pt x="36" y="22"/>
                      <a:pt x="36" y="23"/>
                      <a:pt x="35" y="22"/>
                    </a:cubicBezTo>
                    <a:cubicBezTo>
                      <a:pt x="35" y="20"/>
                      <a:pt x="32" y="22"/>
                      <a:pt x="33" y="20"/>
                    </a:cubicBezTo>
                    <a:cubicBezTo>
                      <a:pt x="36" y="18"/>
                      <a:pt x="36" y="17"/>
                      <a:pt x="33" y="15"/>
                    </a:cubicBezTo>
                    <a:cubicBezTo>
                      <a:pt x="30" y="14"/>
                      <a:pt x="30" y="14"/>
                      <a:pt x="29" y="15"/>
                    </a:cubicBezTo>
                    <a:cubicBezTo>
                      <a:pt x="27" y="20"/>
                      <a:pt x="26" y="15"/>
                      <a:pt x="24" y="15"/>
                    </a:cubicBezTo>
                    <a:cubicBezTo>
                      <a:pt x="23" y="17"/>
                      <a:pt x="23" y="14"/>
                      <a:pt x="21" y="12"/>
                    </a:cubicBezTo>
                    <a:cubicBezTo>
                      <a:pt x="21" y="11"/>
                      <a:pt x="23" y="11"/>
                      <a:pt x="21" y="11"/>
                    </a:cubicBezTo>
                    <a:cubicBezTo>
                      <a:pt x="21" y="9"/>
                      <a:pt x="23" y="7"/>
                      <a:pt x="21" y="7"/>
                    </a:cubicBezTo>
                    <a:cubicBezTo>
                      <a:pt x="21" y="7"/>
                      <a:pt x="21" y="4"/>
                      <a:pt x="20" y="7"/>
                    </a:cubicBezTo>
                    <a:cubicBezTo>
                      <a:pt x="20" y="9"/>
                      <a:pt x="21" y="6"/>
                      <a:pt x="15" y="0"/>
                    </a:cubicBezTo>
                    <a:cubicBezTo>
                      <a:pt x="14" y="0"/>
                      <a:pt x="9" y="0"/>
                      <a:pt x="12" y="4"/>
                    </a:cubicBezTo>
                    <a:cubicBezTo>
                      <a:pt x="14" y="11"/>
                      <a:pt x="12" y="9"/>
                      <a:pt x="12" y="11"/>
                    </a:cubicBezTo>
                    <a:cubicBezTo>
                      <a:pt x="14" y="12"/>
                      <a:pt x="12" y="14"/>
                      <a:pt x="12" y="12"/>
                    </a:cubicBezTo>
                    <a:cubicBezTo>
                      <a:pt x="11" y="11"/>
                      <a:pt x="9" y="15"/>
                      <a:pt x="8" y="9"/>
                    </a:cubicBezTo>
                    <a:cubicBezTo>
                      <a:pt x="6" y="11"/>
                      <a:pt x="3" y="9"/>
                      <a:pt x="3" y="14"/>
                    </a:cubicBezTo>
                    <a:cubicBezTo>
                      <a:pt x="2" y="18"/>
                      <a:pt x="0" y="14"/>
                      <a:pt x="0" y="2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4" name="Freeform 76"/>
              <p:cNvSpPr>
                <a:spLocks/>
              </p:cNvSpPr>
              <p:nvPr/>
            </p:nvSpPr>
            <p:spPr bwMode="auto">
              <a:xfrm>
                <a:off x="4272" y="2794"/>
                <a:ext cx="85" cy="82"/>
              </a:xfrm>
              <a:custGeom>
                <a:avLst/>
                <a:gdLst/>
                <a:ahLst/>
                <a:cxnLst>
                  <a:cxn ang="0">
                    <a:pos x="42" y="0"/>
                  </a:cxn>
                  <a:cxn ang="0">
                    <a:pos x="41" y="6"/>
                  </a:cxn>
                  <a:cxn ang="0">
                    <a:pos x="42" y="11"/>
                  </a:cxn>
                  <a:cxn ang="0">
                    <a:pos x="42" y="18"/>
                  </a:cxn>
                  <a:cxn ang="0">
                    <a:pos x="41" y="23"/>
                  </a:cxn>
                  <a:cxn ang="0">
                    <a:pos x="36" y="26"/>
                  </a:cxn>
                  <a:cxn ang="0">
                    <a:pos x="33" y="29"/>
                  </a:cxn>
                  <a:cxn ang="0">
                    <a:pos x="30" y="31"/>
                  </a:cxn>
                  <a:cxn ang="0">
                    <a:pos x="30" y="35"/>
                  </a:cxn>
                  <a:cxn ang="0">
                    <a:pos x="29" y="37"/>
                  </a:cxn>
                  <a:cxn ang="0">
                    <a:pos x="24" y="37"/>
                  </a:cxn>
                  <a:cxn ang="0">
                    <a:pos x="23" y="39"/>
                  </a:cxn>
                  <a:cxn ang="0">
                    <a:pos x="18" y="42"/>
                  </a:cxn>
                  <a:cxn ang="0">
                    <a:pos x="14" y="40"/>
                  </a:cxn>
                  <a:cxn ang="0">
                    <a:pos x="12" y="40"/>
                  </a:cxn>
                  <a:cxn ang="0">
                    <a:pos x="12" y="35"/>
                  </a:cxn>
                  <a:cxn ang="0">
                    <a:pos x="11" y="37"/>
                  </a:cxn>
                  <a:cxn ang="0">
                    <a:pos x="8" y="35"/>
                  </a:cxn>
                  <a:cxn ang="0">
                    <a:pos x="6" y="29"/>
                  </a:cxn>
                  <a:cxn ang="0">
                    <a:pos x="5" y="21"/>
                  </a:cxn>
                  <a:cxn ang="0">
                    <a:pos x="2" y="14"/>
                  </a:cxn>
                  <a:cxn ang="0">
                    <a:pos x="3" y="11"/>
                  </a:cxn>
                  <a:cxn ang="0">
                    <a:pos x="6" y="6"/>
                  </a:cxn>
                  <a:cxn ang="0">
                    <a:pos x="20" y="3"/>
                  </a:cxn>
                  <a:cxn ang="0">
                    <a:pos x="24" y="3"/>
                  </a:cxn>
                  <a:cxn ang="0">
                    <a:pos x="29" y="6"/>
                  </a:cxn>
                  <a:cxn ang="0">
                    <a:pos x="32" y="4"/>
                  </a:cxn>
                  <a:cxn ang="0">
                    <a:pos x="35" y="1"/>
                  </a:cxn>
                  <a:cxn ang="0">
                    <a:pos x="38" y="3"/>
                  </a:cxn>
                  <a:cxn ang="0">
                    <a:pos x="41" y="1"/>
                  </a:cxn>
                  <a:cxn ang="0">
                    <a:pos x="42" y="0"/>
                  </a:cxn>
                </a:cxnLst>
                <a:rect l="0" t="0" r="r" b="b"/>
                <a:pathLst>
                  <a:path w="44" h="42">
                    <a:moveTo>
                      <a:pt x="42" y="0"/>
                    </a:moveTo>
                    <a:cubicBezTo>
                      <a:pt x="42" y="1"/>
                      <a:pt x="41" y="6"/>
                      <a:pt x="41" y="6"/>
                    </a:cubicBezTo>
                    <a:cubicBezTo>
                      <a:pt x="42" y="7"/>
                      <a:pt x="42" y="7"/>
                      <a:pt x="42" y="11"/>
                    </a:cubicBezTo>
                    <a:cubicBezTo>
                      <a:pt x="44" y="14"/>
                      <a:pt x="42" y="15"/>
                      <a:pt x="42" y="18"/>
                    </a:cubicBezTo>
                    <a:cubicBezTo>
                      <a:pt x="44" y="21"/>
                      <a:pt x="44" y="25"/>
                      <a:pt x="41" y="23"/>
                    </a:cubicBezTo>
                    <a:cubicBezTo>
                      <a:pt x="39" y="23"/>
                      <a:pt x="39" y="26"/>
                      <a:pt x="36" y="26"/>
                    </a:cubicBezTo>
                    <a:cubicBezTo>
                      <a:pt x="32" y="26"/>
                      <a:pt x="36" y="31"/>
                      <a:pt x="33" y="29"/>
                    </a:cubicBezTo>
                    <a:cubicBezTo>
                      <a:pt x="30" y="28"/>
                      <a:pt x="29" y="29"/>
                      <a:pt x="30" y="31"/>
                    </a:cubicBezTo>
                    <a:cubicBezTo>
                      <a:pt x="30" y="32"/>
                      <a:pt x="29" y="34"/>
                      <a:pt x="30" y="35"/>
                    </a:cubicBezTo>
                    <a:cubicBezTo>
                      <a:pt x="35" y="39"/>
                      <a:pt x="30" y="39"/>
                      <a:pt x="29" y="37"/>
                    </a:cubicBezTo>
                    <a:cubicBezTo>
                      <a:pt x="29" y="34"/>
                      <a:pt x="26" y="39"/>
                      <a:pt x="24" y="37"/>
                    </a:cubicBezTo>
                    <a:cubicBezTo>
                      <a:pt x="24" y="35"/>
                      <a:pt x="23" y="39"/>
                      <a:pt x="23" y="39"/>
                    </a:cubicBezTo>
                    <a:cubicBezTo>
                      <a:pt x="24" y="42"/>
                      <a:pt x="20" y="40"/>
                      <a:pt x="18" y="42"/>
                    </a:cubicBezTo>
                    <a:cubicBezTo>
                      <a:pt x="17" y="40"/>
                      <a:pt x="15" y="42"/>
                      <a:pt x="14" y="40"/>
                    </a:cubicBezTo>
                    <a:cubicBezTo>
                      <a:pt x="14" y="39"/>
                      <a:pt x="14" y="42"/>
                      <a:pt x="12" y="40"/>
                    </a:cubicBezTo>
                    <a:cubicBezTo>
                      <a:pt x="9" y="39"/>
                      <a:pt x="14" y="39"/>
                      <a:pt x="12" y="35"/>
                    </a:cubicBezTo>
                    <a:cubicBezTo>
                      <a:pt x="9" y="32"/>
                      <a:pt x="11" y="37"/>
                      <a:pt x="11" y="37"/>
                    </a:cubicBezTo>
                    <a:cubicBezTo>
                      <a:pt x="9" y="37"/>
                      <a:pt x="8" y="40"/>
                      <a:pt x="8" y="35"/>
                    </a:cubicBezTo>
                    <a:cubicBezTo>
                      <a:pt x="8" y="32"/>
                      <a:pt x="9" y="34"/>
                      <a:pt x="6" y="29"/>
                    </a:cubicBezTo>
                    <a:cubicBezTo>
                      <a:pt x="3" y="25"/>
                      <a:pt x="6" y="23"/>
                      <a:pt x="5" y="21"/>
                    </a:cubicBezTo>
                    <a:cubicBezTo>
                      <a:pt x="2" y="20"/>
                      <a:pt x="5" y="18"/>
                      <a:pt x="2" y="14"/>
                    </a:cubicBezTo>
                    <a:cubicBezTo>
                      <a:pt x="0" y="9"/>
                      <a:pt x="3" y="12"/>
                      <a:pt x="3" y="11"/>
                    </a:cubicBezTo>
                    <a:cubicBezTo>
                      <a:pt x="3" y="9"/>
                      <a:pt x="5" y="11"/>
                      <a:pt x="6" y="6"/>
                    </a:cubicBezTo>
                    <a:cubicBezTo>
                      <a:pt x="8" y="1"/>
                      <a:pt x="15" y="3"/>
                      <a:pt x="20" y="3"/>
                    </a:cubicBezTo>
                    <a:cubicBezTo>
                      <a:pt x="24" y="1"/>
                      <a:pt x="23" y="4"/>
                      <a:pt x="24" y="3"/>
                    </a:cubicBezTo>
                    <a:cubicBezTo>
                      <a:pt x="26" y="7"/>
                      <a:pt x="27" y="3"/>
                      <a:pt x="29" y="6"/>
                    </a:cubicBezTo>
                    <a:cubicBezTo>
                      <a:pt x="30" y="9"/>
                      <a:pt x="33" y="7"/>
                      <a:pt x="32" y="4"/>
                    </a:cubicBezTo>
                    <a:cubicBezTo>
                      <a:pt x="29" y="1"/>
                      <a:pt x="33" y="3"/>
                      <a:pt x="35" y="1"/>
                    </a:cubicBezTo>
                    <a:cubicBezTo>
                      <a:pt x="36" y="0"/>
                      <a:pt x="36" y="4"/>
                      <a:pt x="38" y="3"/>
                    </a:cubicBezTo>
                    <a:cubicBezTo>
                      <a:pt x="39" y="3"/>
                      <a:pt x="41" y="0"/>
                      <a:pt x="41" y="1"/>
                    </a:cubicBezTo>
                    <a:cubicBezTo>
                      <a:pt x="42" y="1"/>
                      <a:pt x="42" y="0"/>
                      <a:pt x="42"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5" name="Freeform 77"/>
              <p:cNvSpPr>
                <a:spLocks/>
              </p:cNvSpPr>
              <p:nvPr/>
            </p:nvSpPr>
            <p:spPr bwMode="auto">
              <a:xfrm>
                <a:off x="3234" y="2445"/>
                <a:ext cx="322" cy="330"/>
              </a:xfrm>
              <a:custGeom>
                <a:avLst/>
                <a:gdLst/>
                <a:ahLst/>
                <a:cxnLst>
                  <a:cxn ang="0">
                    <a:pos x="125" y="141"/>
                  </a:cxn>
                  <a:cxn ang="0">
                    <a:pos x="107" y="151"/>
                  </a:cxn>
                  <a:cxn ang="0">
                    <a:pos x="92" y="162"/>
                  </a:cxn>
                  <a:cxn ang="0">
                    <a:pos x="75" y="153"/>
                  </a:cxn>
                  <a:cxn ang="0">
                    <a:pos x="74" y="153"/>
                  </a:cxn>
                  <a:cxn ang="0">
                    <a:pos x="72" y="153"/>
                  </a:cxn>
                  <a:cxn ang="0">
                    <a:pos x="68" y="153"/>
                  </a:cxn>
                  <a:cxn ang="0">
                    <a:pos x="68" y="158"/>
                  </a:cxn>
                  <a:cxn ang="0">
                    <a:pos x="65" y="162"/>
                  </a:cxn>
                  <a:cxn ang="0">
                    <a:pos x="54" y="144"/>
                  </a:cxn>
                  <a:cxn ang="0">
                    <a:pos x="50" y="133"/>
                  </a:cxn>
                  <a:cxn ang="0">
                    <a:pos x="36" y="117"/>
                  </a:cxn>
                  <a:cxn ang="0">
                    <a:pos x="34" y="100"/>
                  </a:cxn>
                  <a:cxn ang="0">
                    <a:pos x="21" y="77"/>
                  </a:cxn>
                  <a:cxn ang="0">
                    <a:pos x="15" y="64"/>
                  </a:cxn>
                  <a:cxn ang="0">
                    <a:pos x="1" y="41"/>
                  </a:cxn>
                  <a:cxn ang="0">
                    <a:pos x="12" y="32"/>
                  </a:cxn>
                  <a:cxn ang="0">
                    <a:pos x="24" y="24"/>
                  </a:cxn>
                  <a:cxn ang="0">
                    <a:pos x="27" y="18"/>
                  </a:cxn>
                  <a:cxn ang="0">
                    <a:pos x="24" y="7"/>
                  </a:cxn>
                  <a:cxn ang="0">
                    <a:pos x="47" y="4"/>
                  </a:cxn>
                  <a:cxn ang="0">
                    <a:pos x="59" y="11"/>
                  </a:cxn>
                  <a:cxn ang="0">
                    <a:pos x="80" y="32"/>
                  </a:cxn>
                  <a:cxn ang="0">
                    <a:pos x="101" y="35"/>
                  </a:cxn>
                  <a:cxn ang="0">
                    <a:pos x="109" y="39"/>
                  </a:cxn>
                  <a:cxn ang="0">
                    <a:pos x="116" y="50"/>
                  </a:cxn>
                  <a:cxn ang="0">
                    <a:pos x="122" y="60"/>
                  </a:cxn>
                  <a:cxn ang="0">
                    <a:pos x="124" y="71"/>
                  </a:cxn>
                  <a:cxn ang="0">
                    <a:pos x="130" y="80"/>
                  </a:cxn>
                  <a:cxn ang="0">
                    <a:pos x="136" y="92"/>
                  </a:cxn>
                  <a:cxn ang="0">
                    <a:pos x="163" y="99"/>
                  </a:cxn>
                  <a:cxn ang="0">
                    <a:pos x="165" y="113"/>
                  </a:cxn>
                  <a:cxn ang="0">
                    <a:pos x="150" y="131"/>
                  </a:cxn>
                </a:cxnLst>
                <a:rect l="0" t="0" r="r" b="b"/>
                <a:pathLst>
                  <a:path w="166" h="170">
                    <a:moveTo>
                      <a:pt x="138" y="136"/>
                    </a:moveTo>
                    <a:cubicBezTo>
                      <a:pt x="133" y="137"/>
                      <a:pt x="130" y="139"/>
                      <a:pt x="125" y="141"/>
                    </a:cubicBezTo>
                    <a:cubicBezTo>
                      <a:pt x="122" y="141"/>
                      <a:pt x="115" y="142"/>
                      <a:pt x="112" y="144"/>
                    </a:cubicBezTo>
                    <a:cubicBezTo>
                      <a:pt x="110" y="145"/>
                      <a:pt x="107" y="150"/>
                      <a:pt x="107" y="151"/>
                    </a:cubicBezTo>
                    <a:cubicBezTo>
                      <a:pt x="103" y="158"/>
                      <a:pt x="97" y="164"/>
                      <a:pt x="92" y="170"/>
                    </a:cubicBezTo>
                    <a:cubicBezTo>
                      <a:pt x="92" y="167"/>
                      <a:pt x="92" y="164"/>
                      <a:pt x="92" y="162"/>
                    </a:cubicBezTo>
                    <a:cubicBezTo>
                      <a:pt x="92" y="161"/>
                      <a:pt x="92" y="159"/>
                      <a:pt x="92" y="159"/>
                    </a:cubicBezTo>
                    <a:cubicBezTo>
                      <a:pt x="92" y="159"/>
                      <a:pt x="77" y="151"/>
                      <a:pt x="75" y="153"/>
                    </a:cubicBezTo>
                    <a:cubicBezTo>
                      <a:pt x="75" y="153"/>
                      <a:pt x="75" y="153"/>
                      <a:pt x="74" y="153"/>
                    </a:cubicBezTo>
                    <a:cubicBezTo>
                      <a:pt x="74" y="153"/>
                      <a:pt x="74" y="153"/>
                      <a:pt x="74" y="153"/>
                    </a:cubicBezTo>
                    <a:cubicBezTo>
                      <a:pt x="74" y="153"/>
                      <a:pt x="74" y="153"/>
                      <a:pt x="74" y="153"/>
                    </a:cubicBezTo>
                    <a:cubicBezTo>
                      <a:pt x="72" y="153"/>
                      <a:pt x="72" y="153"/>
                      <a:pt x="72" y="153"/>
                    </a:cubicBezTo>
                    <a:cubicBezTo>
                      <a:pt x="72" y="153"/>
                      <a:pt x="71" y="151"/>
                      <a:pt x="69" y="151"/>
                    </a:cubicBezTo>
                    <a:cubicBezTo>
                      <a:pt x="68" y="153"/>
                      <a:pt x="68" y="153"/>
                      <a:pt x="68" y="153"/>
                    </a:cubicBezTo>
                    <a:cubicBezTo>
                      <a:pt x="68" y="153"/>
                      <a:pt x="69" y="153"/>
                      <a:pt x="68" y="153"/>
                    </a:cubicBezTo>
                    <a:cubicBezTo>
                      <a:pt x="68" y="155"/>
                      <a:pt x="68" y="156"/>
                      <a:pt x="68" y="158"/>
                    </a:cubicBezTo>
                    <a:cubicBezTo>
                      <a:pt x="68" y="158"/>
                      <a:pt x="68" y="158"/>
                      <a:pt x="68" y="159"/>
                    </a:cubicBezTo>
                    <a:cubicBezTo>
                      <a:pt x="68" y="159"/>
                      <a:pt x="66" y="161"/>
                      <a:pt x="65" y="162"/>
                    </a:cubicBezTo>
                    <a:cubicBezTo>
                      <a:pt x="62" y="151"/>
                      <a:pt x="62" y="159"/>
                      <a:pt x="60" y="155"/>
                    </a:cubicBezTo>
                    <a:cubicBezTo>
                      <a:pt x="60" y="150"/>
                      <a:pt x="54" y="147"/>
                      <a:pt x="54" y="144"/>
                    </a:cubicBezTo>
                    <a:cubicBezTo>
                      <a:pt x="54" y="141"/>
                      <a:pt x="53" y="141"/>
                      <a:pt x="53" y="137"/>
                    </a:cubicBezTo>
                    <a:cubicBezTo>
                      <a:pt x="53" y="134"/>
                      <a:pt x="51" y="136"/>
                      <a:pt x="50" y="133"/>
                    </a:cubicBezTo>
                    <a:cubicBezTo>
                      <a:pt x="48" y="130"/>
                      <a:pt x="47" y="125"/>
                      <a:pt x="44" y="123"/>
                    </a:cubicBezTo>
                    <a:cubicBezTo>
                      <a:pt x="39" y="123"/>
                      <a:pt x="40" y="122"/>
                      <a:pt x="36" y="117"/>
                    </a:cubicBezTo>
                    <a:cubicBezTo>
                      <a:pt x="33" y="111"/>
                      <a:pt x="37" y="114"/>
                      <a:pt x="34" y="109"/>
                    </a:cubicBezTo>
                    <a:cubicBezTo>
                      <a:pt x="33" y="105"/>
                      <a:pt x="37" y="106"/>
                      <a:pt x="34" y="100"/>
                    </a:cubicBezTo>
                    <a:cubicBezTo>
                      <a:pt x="33" y="95"/>
                      <a:pt x="30" y="85"/>
                      <a:pt x="27" y="85"/>
                    </a:cubicBezTo>
                    <a:cubicBezTo>
                      <a:pt x="22" y="83"/>
                      <a:pt x="19" y="78"/>
                      <a:pt x="21" y="77"/>
                    </a:cubicBezTo>
                    <a:cubicBezTo>
                      <a:pt x="22" y="74"/>
                      <a:pt x="21" y="71"/>
                      <a:pt x="18" y="69"/>
                    </a:cubicBezTo>
                    <a:cubicBezTo>
                      <a:pt x="16" y="66"/>
                      <a:pt x="18" y="66"/>
                      <a:pt x="15" y="64"/>
                    </a:cubicBezTo>
                    <a:cubicBezTo>
                      <a:pt x="12" y="60"/>
                      <a:pt x="7" y="44"/>
                      <a:pt x="4" y="44"/>
                    </a:cubicBezTo>
                    <a:cubicBezTo>
                      <a:pt x="0" y="43"/>
                      <a:pt x="0" y="47"/>
                      <a:pt x="1" y="41"/>
                    </a:cubicBezTo>
                    <a:cubicBezTo>
                      <a:pt x="3" y="36"/>
                      <a:pt x="1" y="39"/>
                      <a:pt x="3" y="30"/>
                    </a:cubicBezTo>
                    <a:cubicBezTo>
                      <a:pt x="4" y="30"/>
                      <a:pt x="10" y="32"/>
                      <a:pt x="12" y="32"/>
                    </a:cubicBezTo>
                    <a:cubicBezTo>
                      <a:pt x="15" y="32"/>
                      <a:pt x="15" y="27"/>
                      <a:pt x="18" y="25"/>
                    </a:cubicBezTo>
                    <a:cubicBezTo>
                      <a:pt x="18" y="24"/>
                      <a:pt x="22" y="25"/>
                      <a:pt x="24" y="24"/>
                    </a:cubicBezTo>
                    <a:cubicBezTo>
                      <a:pt x="24" y="22"/>
                      <a:pt x="24" y="21"/>
                      <a:pt x="24" y="21"/>
                    </a:cubicBezTo>
                    <a:cubicBezTo>
                      <a:pt x="25" y="19"/>
                      <a:pt x="27" y="19"/>
                      <a:pt x="27" y="18"/>
                    </a:cubicBezTo>
                    <a:cubicBezTo>
                      <a:pt x="19" y="8"/>
                      <a:pt x="19" y="8"/>
                      <a:pt x="19" y="8"/>
                    </a:cubicBezTo>
                    <a:cubicBezTo>
                      <a:pt x="19" y="7"/>
                      <a:pt x="22" y="7"/>
                      <a:pt x="24" y="7"/>
                    </a:cubicBezTo>
                    <a:cubicBezTo>
                      <a:pt x="25" y="5"/>
                      <a:pt x="34" y="4"/>
                      <a:pt x="36" y="0"/>
                    </a:cubicBezTo>
                    <a:cubicBezTo>
                      <a:pt x="39" y="2"/>
                      <a:pt x="44" y="2"/>
                      <a:pt x="47" y="4"/>
                    </a:cubicBezTo>
                    <a:cubicBezTo>
                      <a:pt x="50" y="4"/>
                      <a:pt x="51" y="7"/>
                      <a:pt x="54" y="10"/>
                    </a:cubicBezTo>
                    <a:cubicBezTo>
                      <a:pt x="56" y="10"/>
                      <a:pt x="57" y="11"/>
                      <a:pt x="59" y="11"/>
                    </a:cubicBezTo>
                    <a:cubicBezTo>
                      <a:pt x="62" y="15"/>
                      <a:pt x="65" y="16"/>
                      <a:pt x="66" y="19"/>
                    </a:cubicBezTo>
                    <a:cubicBezTo>
                      <a:pt x="69" y="21"/>
                      <a:pt x="78" y="32"/>
                      <a:pt x="80" y="32"/>
                    </a:cubicBezTo>
                    <a:cubicBezTo>
                      <a:pt x="81" y="33"/>
                      <a:pt x="94" y="33"/>
                      <a:pt x="95" y="33"/>
                    </a:cubicBezTo>
                    <a:cubicBezTo>
                      <a:pt x="95" y="33"/>
                      <a:pt x="101" y="33"/>
                      <a:pt x="101" y="35"/>
                    </a:cubicBezTo>
                    <a:cubicBezTo>
                      <a:pt x="103" y="35"/>
                      <a:pt x="103" y="38"/>
                      <a:pt x="103" y="38"/>
                    </a:cubicBezTo>
                    <a:cubicBezTo>
                      <a:pt x="104" y="39"/>
                      <a:pt x="109" y="39"/>
                      <a:pt x="109" y="39"/>
                    </a:cubicBezTo>
                    <a:cubicBezTo>
                      <a:pt x="112" y="44"/>
                      <a:pt x="113" y="46"/>
                      <a:pt x="113" y="47"/>
                    </a:cubicBezTo>
                    <a:cubicBezTo>
                      <a:pt x="113" y="49"/>
                      <a:pt x="116" y="47"/>
                      <a:pt x="116" y="50"/>
                    </a:cubicBezTo>
                    <a:cubicBezTo>
                      <a:pt x="116" y="53"/>
                      <a:pt x="122" y="57"/>
                      <a:pt x="122" y="58"/>
                    </a:cubicBezTo>
                    <a:cubicBezTo>
                      <a:pt x="124" y="60"/>
                      <a:pt x="121" y="57"/>
                      <a:pt x="122" y="60"/>
                    </a:cubicBezTo>
                    <a:cubicBezTo>
                      <a:pt x="124" y="63"/>
                      <a:pt x="121" y="64"/>
                      <a:pt x="122" y="67"/>
                    </a:cubicBezTo>
                    <a:cubicBezTo>
                      <a:pt x="124" y="69"/>
                      <a:pt x="122" y="69"/>
                      <a:pt x="124" y="71"/>
                    </a:cubicBezTo>
                    <a:cubicBezTo>
                      <a:pt x="127" y="72"/>
                      <a:pt x="125" y="75"/>
                      <a:pt x="128" y="78"/>
                    </a:cubicBezTo>
                    <a:cubicBezTo>
                      <a:pt x="128" y="80"/>
                      <a:pt x="130" y="80"/>
                      <a:pt x="130" y="80"/>
                    </a:cubicBezTo>
                    <a:cubicBezTo>
                      <a:pt x="130" y="83"/>
                      <a:pt x="130" y="83"/>
                      <a:pt x="133" y="85"/>
                    </a:cubicBezTo>
                    <a:cubicBezTo>
                      <a:pt x="136" y="88"/>
                      <a:pt x="136" y="88"/>
                      <a:pt x="136" y="92"/>
                    </a:cubicBezTo>
                    <a:cubicBezTo>
                      <a:pt x="138" y="95"/>
                      <a:pt x="136" y="95"/>
                      <a:pt x="145" y="97"/>
                    </a:cubicBezTo>
                    <a:cubicBezTo>
                      <a:pt x="154" y="99"/>
                      <a:pt x="162" y="103"/>
                      <a:pt x="163" y="99"/>
                    </a:cubicBezTo>
                    <a:cubicBezTo>
                      <a:pt x="163" y="100"/>
                      <a:pt x="166" y="105"/>
                      <a:pt x="166" y="106"/>
                    </a:cubicBezTo>
                    <a:cubicBezTo>
                      <a:pt x="166" y="108"/>
                      <a:pt x="165" y="111"/>
                      <a:pt x="165" y="113"/>
                    </a:cubicBezTo>
                    <a:cubicBezTo>
                      <a:pt x="165" y="114"/>
                      <a:pt x="162" y="125"/>
                      <a:pt x="162" y="127"/>
                    </a:cubicBezTo>
                    <a:cubicBezTo>
                      <a:pt x="160" y="128"/>
                      <a:pt x="153" y="130"/>
                      <a:pt x="150" y="131"/>
                    </a:cubicBezTo>
                    <a:cubicBezTo>
                      <a:pt x="145" y="133"/>
                      <a:pt x="142" y="134"/>
                      <a:pt x="138" y="13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6" name="Freeform 78"/>
              <p:cNvSpPr>
                <a:spLocks/>
              </p:cNvSpPr>
              <p:nvPr/>
            </p:nvSpPr>
            <p:spPr bwMode="auto">
              <a:xfrm>
                <a:off x="3296" y="2338"/>
                <a:ext cx="151" cy="173"/>
              </a:xfrm>
              <a:custGeom>
                <a:avLst/>
                <a:gdLst/>
                <a:ahLst/>
                <a:cxnLst>
                  <a:cxn ang="0">
                    <a:pos x="48" y="3"/>
                  </a:cxn>
                  <a:cxn ang="0">
                    <a:pos x="52" y="14"/>
                  </a:cxn>
                  <a:cxn ang="0">
                    <a:pos x="61" y="17"/>
                  </a:cxn>
                  <a:cxn ang="0">
                    <a:pos x="58" y="22"/>
                  </a:cxn>
                  <a:cxn ang="0">
                    <a:pos x="54" y="34"/>
                  </a:cxn>
                  <a:cxn ang="0">
                    <a:pos x="60" y="45"/>
                  </a:cxn>
                  <a:cxn ang="0">
                    <a:pos x="70" y="56"/>
                  </a:cxn>
                  <a:cxn ang="0">
                    <a:pos x="72" y="68"/>
                  </a:cxn>
                  <a:cxn ang="0">
                    <a:pos x="75" y="75"/>
                  </a:cxn>
                  <a:cxn ang="0">
                    <a:pos x="78" y="79"/>
                  </a:cxn>
                  <a:cxn ang="0">
                    <a:pos x="73" y="79"/>
                  </a:cxn>
                  <a:cxn ang="0">
                    <a:pos x="67" y="79"/>
                  </a:cxn>
                  <a:cxn ang="0">
                    <a:pos x="63" y="89"/>
                  </a:cxn>
                  <a:cxn ang="0">
                    <a:pos x="48" y="87"/>
                  </a:cxn>
                  <a:cxn ang="0">
                    <a:pos x="34" y="75"/>
                  </a:cxn>
                  <a:cxn ang="0">
                    <a:pos x="26" y="67"/>
                  </a:cxn>
                  <a:cxn ang="0">
                    <a:pos x="22" y="65"/>
                  </a:cxn>
                  <a:cxn ang="0">
                    <a:pos x="14" y="59"/>
                  </a:cxn>
                  <a:cxn ang="0">
                    <a:pos x="3" y="56"/>
                  </a:cxn>
                  <a:cxn ang="0">
                    <a:pos x="5" y="56"/>
                  </a:cxn>
                  <a:cxn ang="0">
                    <a:pos x="2" y="54"/>
                  </a:cxn>
                  <a:cxn ang="0">
                    <a:pos x="2" y="53"/>
                  </a:cxn>
                  <a:cxn ang="0">
                    <a:pos x="3" y="53"/>
                  </a:cxn>
                  <a:cxn ang="0">
                    <a:pos x="3" y="51"/>
                  </a:cxn>
                  <a:cxn ang="0">
                    <a:pos x="0" y="43"/>
                  </a:cxn>
                  <a:cxn ang="0">
                    <a:pos x="11" y="37"/>
                  </a:cxn>
                  <a:cxn ang="0">
                    <a:pos x="19" y="33"/>
                  </a:cxn>
                  <a:cxn ang="0">
                    <a:pos x="20" y="28"/>
                  </a:cxn>
                  <a:cxn ang="0">
                    <a:pos x="20" y="28"/>
                  </a:cxn>
                  <a:cxn ang="0">
                    <a:pos x="20" y="26"/>
                  </a:cxn>
                  <a:cxn ang="0">
                    <a:pos x="20" y="23"/>
                  </a:cxn>
                  <a:cxn ang="0">
                    <a:pos x="22" y="17"/>
                  </a:cxn>
                  <a:cxn ang="0">
                    <a:pos x="20" y="11"/>
                  </a:cxn>
                  <a:cxn ang="0">
                    <a:pos x="25" y="9"/>
                  </a:cxn>
                  <a:cxn ang="0">
                    <a:pos x="29" y="3"/>
                  </a:cxn>
                  <a:cxn ang="0">
                    <a:pos x="32" y="0"/>
                  </a:cxn>
                  <a:cxn ang="0">
                    <a:pos x="32" y="0"/>
                  </a:cxn>
                  <a:cxn ang="0">
                    <a:pos x="32" y="0"/>
                  </a:cxn>
                  <a:cxn ang="0">
                    <a:pos x="34" y="2"/>
                  </a:cxn>
                  <a:cxn ang="0">
                    <a:pos x="34" y="0"/>
                  </a:cxn>
                  <a:cxn ang="0">
                    <a:pos x="35" y="0"/>
                  </a:cxn>
                  <a:cxn ang="0">
                    <a:pos x="38" y="2"/>
                  </a:cxn>
                  <a:cxn ang="0">
                    <a:pos x="43" y="2"/>
                  </a:cxn>
                  <a:cxn ang="0">
                    <a:pos x="44" y="5"/>
                  </a:cxn>
                  <a:cxn ang="0">
                    <a:pos x="46" y="3"/>
                  </a:cxn>
                  <a:cxn ang="0">
                    <a:pos x="48" y="3"/>
                  </a:cxn>
                </a:cxnLst>
                <a:rect l="0" t="0" r="r" b="b"/>
                <a:pathLst>
                  <a:path w="78" h="89">
                    <a:moveTo>
                      <a:pt x="48" y="3"/>
                    </a:moveTo>
                    <a:cubicBezTo>
                      <a:pt x="49" y="8"/>
                      <a:pt x="52" y="11"/>
                      <a:pt x="52" y="14"/>
                    </a:cubicBezTo>
                    <a:cubicBezTo>
                      <a:pt x="52" y="17"/>
                      <a:pt x="60" y="16"/>
                      <a:pt x="61" y="17"/>
                    </a:cubicBezTo>
                    <a:cubicBezTo>
                      <a:pt x="61" y="19"/>
                      <a:pt x="57" y="17"/>
                      <a:pt x="58" y="22"/>
                    </a:cubicBezTo>
                    <a:cubicBezTo>
                      <a:pt x="61" y="26"/>
                      <a:pt x="54" y="28"/>
                      <a:pt x="54" y="34"/>
                    </a:cubicBezTo>
                    <a:cubicBezTo>
                      <a:pt x="52" y="40"/>
                      <a:pt x="58" y="39"/>
                      <a:pt x="60" y="45"/>
                    </a:cubicBezTo>
                    <a:cubicBezTo>
                      <a:pt x="60" y="50"/>
                      <a:pt x="67" y="51"/>
                      <a:pt x="70" y="56"/>
                    </a:cubicBezTo>
                    <a:cubicBezTo>
                      <a:pt x="73" y="62"/>
                      <a:pt x="70" y="65"/>
                      <a:pt x="72" y="68"/>
                    </a:cubicBezTo>
                    <a:cubicBezTo>
                      <a:pt x="73" y="71"/>
                      <a:pt x="73" y="75"/>
                      <a:pt x="75" y="75"/>
                    </a:cubicBezTo>
                    <a:cubicBezTo>
                      <a:pt x="76" y="76"/>
                      <a:pt x="78" y="76"/>
                      <a:pt x="78" y="79"/>
                    </a:cubicBezTo>
                    <a:cubicBezTo>
                      <a:pt x="76" y="81"/>
                      <a:pt x="72" y="76"/>
                      <a:pt x="73" y="79"/>
                    </a:cubicBezTo>
                    <a:cubicBezTo>
                      <a:pt x="72" y="79"/>
                      <a:pt x="69" y="78"/>
                      <a:pt x="67" y="79"/>
                    </a:cubicBezTo>
                    <a:cubicBezTo>
                      <a:pt x="66" y="81"/>
                      <a:pt x="64" y="87"/>
                      <a:pt x="63" y="89"/>
                    </a:cubicBezTo>
                    <a:cubicBezTo>
                      <a:pt x="61" y="89"/>
                      <a:pt x="49" y="89"/>
                      <a:pt x="48" y="87"/>
                    </a:cubicBezTo>
                    <a:cubicBezTo>
                      <a:pt x="46" y="87"/>
                      <a:pt x="37" y="76"/>
                      <a:pt x="34" y="75"/>
                    </a:cubicBezTo>
                    <a:cubicBezTo>
                      <a:pt x="32" y="71"/>
                      <a:pt x="29" y="70"/>
                      <a:pt x="26" y="67"/>
                    </a:cubicBezTo>
                    <a:cubicBezTo>
                      <a:pt x="25" y="67"/>
                      <a:pt x="23" y="65"/>
                      <a:pt x="22" y="65"/>
                    </a:cubicBezTo>
                    <a:cubicBezTo>
                      <a:pt x="19" y="62"/>
                      <a:pt x="17" y="59"/>
                      <a:pt x="14" y="59"/>
                    </a:cubicBezTo>
                    <a:cubicBezTo>
                      <a:pt x="11" y="57"/>
                      <a:pt x="7" y="57"/>
                      <a:pt x="3" y="56"/>
                    </a:cubicBezTo>
                    <a:cubicBezTo>
                      <a:pt x="5" y="56"/>
                      <a:pt x="5" y="56"/>
                      <a:pt x="5" y="56"/>
                    </a:cubicBezTo>
                    <a:cubicBezTo>
                      <a:pt x="5" y="53"/>
                      <a:pt x="3" y="54"/>
                      <a:pt x="2" y="54"/>
                    </a:cubicBezTo>
                    <a:cubicBezTo>
                      <a:pt x="2" y="53"/>
                      <a:pt x="2" y="53"/>
                      <a:pt x="2" y="53"/>
                    </a:cubicBezTo>
                    <a:cubicBezTo>
                      <a:pt x="3" y="53"/>
                      <a:pt x="3" y="53"/>
                      <a:pt x="3" y="53"/>
                    </a:cubicBezTo>
                    <a:cubicBezTo>
                      <a:pt x="3" y="53"/>
                      <a:pt x="3" y="53"/>
                      <a:pt x="3" y="51"/>
                    </a:cubicBezTo>
                    <a:cubicBezTo>
                      <a:pt x="2" y="50"/>
                      <a:pt x="2" y="47"/>
                      <a:pt x="0" y="43"/>
                    </a:cubicBezTo>
                    <a:cubicBezTo>
                      <a:pt x="3" y="40"/>
                      <a:pt x="8" y="39"/>
                      <a:pt x="11" y="37"/>
                    </a:cubicBezTo>
                    <a:cubicBezTo>
                      <a:pt x="13" y="36"/>
                      <a:pt x="16" y="34"/>
                      <a:pt x="19" y="33"/>
                    </a:cubicBezTo>
                    <a:cubicBezTo>
                      <a:pt x="19" y="31"/>
                      <a:pt x="20" y="30"/>
                      <a:pt x="20" y="28"/>
                    </a:cubicBezTo>
                    <a:cubicBezTo>
                      <a:pt x="20" y="28"/>
                      <a:pt x="20" y="28"/>
                      <a:pt x="20" y="28"/>
                    </a:cubicBezTo>
                    <a:cubicBezTo>
                      <a:pt x="20" y="28"/>
                      <a:pt x="20" y="28"/>
                      <a:pt x="20" y="26"/>
                    </a:cubicBezTo>
                    <a:cubicBezTo>
                      <a:pt x="20" y="26"/>
                      <a:pt x="20" y="25"/>
                      <a:pt x="20" y="23"/>
                    </a:cubicBezTo>
                    <a:cubicBezTo>
                      <a:pt x="20" y="22"/>
                      <a:pt x="22" y="19"/>
                      <a:pt x="22" y="17"/>
                    </a:cubicBezTo>
                    <a:cubicBezTo>
                      <a:pt x="20" y="16"/>
                      <a:pt x="20" y="14"/>
                      <a:pt x="20" y="11"/>
                    </a:cubicBezTo>
                    <a:cubicBezTo>
                      <a:pt x="22" y="9"/>
                      <a:pt x="23" y="9"/>
                      <a:pt x="25" y="9"/>
                    </a:cubicBezTo>
                    <a:cubicBezTo>
                      <a:pt x="26" y="8"/>
                      <a:pt x="28" y="5"/>
                      <a:pt x="29" y="3"/>
                    </a:cubicBezTo>
                    <a:cubicBezTo>
                      <a:pt x="31" y="3"/>
                      <a:pt x="31" y="2"/>
                      <a:pt x="32" y="0"/>
                    </a:cubicBezTo>
                    <a:cubicBezTo>
                      <a:pt x="32" y="0"/>
                      <a:pt x="32" y="0"/>
                      <a:pt x="32" y="0"/>
                    </a:cubicBezTo>
                    <a:cubicBezTo>
                      <a:pt x="32" y="0"/>
                      <a:pt x="32" y="0"/>
                      <a:pt x="32" y="0"/>
                    </a:cubicBezTo>
                    <a:cubicBezTo>
                      <a:pt x="34" y="0"/>
                      <a:pt x="34" y="2"/>
                      <a:pt x="34" y="2"/>
                    </a:cubicBezTo>
                    <a:cubicBezTo>
                      <a:pt x="34" y="0"/>
                      <a:pt x="34" y="0"/>
                      <a:pt x="34" y="0"/>
                    </a:cubicBezTo>
                    <a:cubicBezTo>
                      <a:pt x="35" y="0"/>
                      <a:pt x="35" y="0"/>
                      <a:pt x="35" y="0"/>
                    </a:cubicBezTo>
                    <a:cubicBezTo>
                      <a:pt x="37" y="0"/>
                      <a:pt x="37" y="2"/>
                      <a:pt x="38" y="2"/>
                    </a:cubicBezTo>
                    <a:cubicBezTo>
                      <a:pt x="41" y="3"/>
                      <a:pt x="41" y="0"/>
                      <a:pt x="43" y="2"/>
                    </a:cubicBezTo>
                    <a:cubicBezTo>
                      <a:pt x="44" y="2"/>
                      <a:pt x="43" y="3"/>
                      <a:pt x="44" y="5"/>
                    </a:cubicBezTo>
                    <a:cubicBezTo>
                      <a:pt x="46" y="3"/>
                      <a:pt x="46" y="3"/>
                      <a:pt x="46" y="3"/>
                    </a:cubicBezTo>
                    <a:cubicBezTo>
                      <a:pt x="48" y="3"/>
                      <a:pt x="48" y="3"/>
                      <a:pt x="48"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7" name="Freeform 79"/>
              <p:cNvSpPr>
                <a:spLocks/>
              </p:cNvSpPr>
              <p:nvPr/>
            </p:nvSpPr>
            <p:spPr bwMode="auto">
              <a:xfrm>
                <a:off x="3418" y="2490"/>
                <a:ext cx="27" cy="33"/>
              </a:xfrm>
              <a:custGeom>
                <a:avLst/>
                <a:gdLst/>
                <a:ahLst/>
                <a:cxnLst>
                  <a:cxn ang="0">
                    <a:pos x="14" y="17"/>
                  </a:cxn>
                  <a:cxn ang="0">
                    <a:pos x="8" y="15"/>
                  </a:cxn>
                  <a:cxn ang="0">
                    <a:pos x="6" y="12"/>
                  </a:cxn>
                  <a:cxn ang="0">
                    <a:pos x="0" y="10"/>
                  </a:cxn>
                  <a:cxn ang="0">
                    <a:pos x="5" y="1"/>
                  </a:cxn>
                  <a:cxn ang="0">
                    <a:pos x="11" y="1"/>
                  </a:cxn>
                  <a:cxn ang="0">
                    <a:pos x="9" y="6"/>
                  </a:cxn>
                  <a:cxn ang="0">
                    <a:pos x="12" y="9"/>
                  </a:cxn>
                  <a:cxn ang="0">
                    <a:pos x="14" y="17"/>
                  </a:cxn>
                </a:cxnLst>
                <a:rect l="0" t="0" r="r" b="b"/>
                <a:pathLst>
                  <a:path w="14" h="17">
                    <a:moveTo>
                      <a:pt x="14" y="17"/>
                    </a:moveTo>
                    <a:cubicBezTo>
                      <a:pt x="14" y="17"/>
                      <a:pt x="9" y="17"/>
                      <a:pt x="8" y="15"/>
                    </a:cubicBezTo>
                    <a:cubicBezTo>
                      <a:pt x="8" y="15"/>
                      <a:pt x="8" y="12"/>
                      <a:pt x="6" y="12"/>
                    </a:cubicBezTo>
                    <a:cubicBezTo>
                      <a:pt x="6" y="10"/>
                      <a:pt x="0" y="10"/>
                      <a:pt x="0" y="10"/>
                    </a:cubicBezTo>
                    <a:cubicBezTo>
                      <a:pt x="1" y="9"/>
                      <a:pt x="3" y="3"/>
                      <a:pt x="5" y="1"/>
                    </a:cubicBezTo>
                    <a:cubicBezTo>
                      <a:pt x="6" y="0"/>
                      <a:pt x="9" y="1"/>
                      <a:pt x="11" y="1"/>
                    </a:cubicBezTo>
                    <a:cubicBezTo>
                      <a:pt x="14" y="9"/>
                      <a:pt x="11" y="3"/>
                      <a:pt x="9" y="6"/>
                    </a:cubicBezTo>
                    <a:cubicBezTo>
                      <a:pt x="8" y="9"/>
                      <a:pt x="12" y="6"/>
                      <a:pt x="12" y="9"/>
                    </a:cubicBezTo>
                    <a:cubicBezTo>
                      <a:pt x="12" y="13"/>
                      <a:pt x="14" y="10"/>
                      <a:pt x="14" y="1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8" name="Freeform 80"/>
              <p:cNvSpPr>
                <a:spLocks/>
              </p:cNvSpPr>
              <p:nvPr/>
            </p:nvSpPr>
            <p:spPr bwMode="auto">
              <a:xfrm>
                <a:off x="3498" y="2588"/>
                <a:ext cx="124" cy="167"/>
              </a:xfrm>
              <a:custGeom>
                <a:avLst/>
                <a:gdLst/>
                <a:ahLst/>
                <a:cxnLst>
                  <a:cxn ang="0">
                    <a:pos x="1" y="62"/>
                  </a:cxn>
                  <a:cxn ang="0">
                    <a:pos x="0" y="67"/>
                  </a:cxn>
                  <a:cxn ang="0">
                    <a:pos x="6" y="78"/>
                  </a:cxn>
                  <a:cxn ang="0">
                    <a:pos x="8" y="82"/>
                  </a:cxn>
                  <a:cxn ang="0">
                    <a:pos x="11" y="86"/>
                  </a:cxn>
                  <a:cxn ang="0">
                    <a:pos x="14" y="86"/>
                  </a:cxn>
                  <a:cxn ang="0">
                    <a:pos x="23" y="82"/>
                  </a:cxn>
                  <a:cxn ang="0">
                    <a:pos x="32" y="73"/>
                  </a:cxn>
                  <a:cxn ang="0">
                    <a:pos x="44" y="64"/>
                  </a:cxn>
                  <a:cxn ang="0">
                    <a:pos x="47" y="51"/>
                  </a:cxn>
                  <a:cxn ang="0">
                    <a:pos x="54" y="45"/>
                  </a:cxn>
                  <a:cxn ang="0">
                    <a:pos x="63" y="34"/>
                  </a:cxn>
                  <a:cxn ang="0">
                    <a:pos x="61" y="26"/>
                  </a:cxn>
                  <a:cxn ang="0">
                    <a:pos x="54" y="15"/>
                  </a:cxn>
                  <a:cxn ang="0">
                    <a:pos x="46" y="14"/>
                  </a:cxn>
                  <a:cxn ang="0">
                    <a:pos x="37" y="1"/>
                  </a:cxn>
                  <a:cxn ang="0">
                    <a:pos x="34" y="3"/>
                  </a:cxn>
                  <a:cxn ang="0">
                    <a:pos x="32" y="6"/>
                  </a:cxn>
                  <a:cxn ang="0">
                    <a:pos x="32" y="9"/>
                  </a:cxn>
                  <a:cxn ang="0">
                    <a:pos x="32" y="11"/>
                  </a:cxn>
                  <a:cxn ang="0">
                    <a:pos x="29" y="12"/>
                  </a:cxn>
                  <a:cxn ang="0">
                    <a:pos x="29" y="17"/>
                  </a:cxn>
                  <a:cxn ang="0">
                    <a:pos x="28" y="25"/>
                  </a:cxn>
                  <a:cxn ang="0">
                    <a:pos x="31" y="32"/>
                  </a:cxn>
                  <a:cxn ang="0">
                    <a:pos x="29" y="39"/>
                  </a:cxn>
                  <a:cxn ang="0">
                    <a:pos x="26" y="53"/>
                  </a:cxn>
                  <a:cxn ang="0">
                    <a:pos x="14" y="57"/>
                  </a:cxn>
                  <a:cxn ang="0">
                    <a:pos x="1" y="62"/>
                  </a:cxn>
                </a:cxnLst>
                <a:rect l="0" t="0" r="r" b="b"/>
                <a:pathLst>
                  <a:path w="64" h="86">
                    <a:moveTo>
                      <a:pt x="1" y="62"/>
                    </a:moveTo>
                    <a:cubicBezTo>
                      <a:pt x="1" y="64"/>
                      <a:pt x="0" y="65"/>
                      <a:pt x="0" y="67"/>
                    </a:cubicBezTo>
                    <a:cubicBezTo>
                      <a:pt x="1" y="70"/>
                      <a:pt x="5" y="75"/>
                      <a:pt x="6" y="78"/>
                    </a:cubicBezTo>
                    <a:cubicBezTo>
                      <a:pt x="8" y="79"/>
                      <a:pt x="6" y="79"/>
                      <a:pt x="8" y="82"/>
                    </a:cubicBezTo>
                    <a:cubicBezTo>
                      <a:pt x="8" y="84"/>
                      <a:pt x="9" y="86"/>
                      <a:pt x="11" y="86"/>
                    </a:cubicBezTo>
                    <a:cubicBezTo>
                      <a:pt x="11" y="86"/>
                      <a:pt x="12" y="86"/>
                      <a:pt x="14" y="86"/>
                    </a:cubicBezTo>
                    <a:cubicBezTo>
                      <a:pt x="15" y="86"/>
                      <a:pt x="17" y="82"/>
                      <a:pt x="23" y="82"/>
                    </a:cubicBezTo>
                    <a:cubicBezTo>
                      <a:pt x="29" y="84"/>
                      <a:pt x="26" y="73"/>
                      <a:pt x="32" y="73"/>
                    </a:cubicBezTo>
                    <a:cubicBezTo>
                      <a:pt x="41" y="73"/>
                      <a:pt x="35" y="65"/>
                      <a:pt x="44" y="64"/>
                    </a:cubicBezTo>
                    <a:cubicBezTo>
                      <a:pt x="52" y="62"/>
                      <a:pt x="44" y="61"/>
                      <a:pt x="47" y="51"/>
                    </a:cubicBezTo>
                    <a:cubicBezTo>
                      <a:pt x="52" y="40"/>
                      <a:pt x="50" y="54"/>
                      <a:pt x="54" y="45"/>
                    </a:cubicBezTo>
                    <a:cubicBezTo>
                      <a:pt x="57" y="39"/>
                      <a:pt x="60" y="42"/>
                      <a:pt x="63" y="34"/>
                    </a:cubicBezTo>
                    <a:cubicBezTo>
                      <a:pt x="64" y="28"/>
                      <a:pt x="64" y="28"/>
                      <a:pt x="61" y="26"/>
                    </a:cubicBezTo>
                    <a:cubicBezTo>
                      <a:pt x="60" y="25"/>
                      <a:pt x="57" y="15"/>
                      <a:pt x="54" y="15"/>
                    </a:cubicBezTo>
                    <a:cubicBezTo>
                      <a:pt x="50" y="17"/>
                      <a:pt x="52" y="14"/>
                      <a:pt x="46" y="14"/>
                    </a:cubicBezTo>
                    <a:cubicBezTo>
                      <a:pt x="41" y="14"/>
                      <a:pt x="37" y="6"/>
                      <a:pt x="37" y="1"/>
                    </a:cubicBezTo>
                    <a:cubicBezTo>
                      <a:pt x="34" y="3"/>
                      <a:pt x="35" y="6"/>
                      <a:pt x="34" y="3"/>
                    </a:cubicBezTo>
                    <a:cubicBezTo>
                      <a:pt x="32" y="0"/>
                      <a:pt x="32" y="3"/>
                      <a:pt x="32" y="6"/>
                    </a:cubicBezTo>
                    <a:cubicBezTo>
                      <a:pt x="32" y="9"/>
                      <a:pt x="31" y="9"/>
                      <a:pt x="32" y="9"/>
                    </a:cubicBezTo>
                    <a:cubicBezTo>
                      <a:pt x="34" y="9"/>
                      <a:pt x="35" y="11"/>
                      <a:pt x="32" y="11"/>
                    </a:cubicBezTo>
                    <a:cubicBezTo>
                      <a:pt x="31" y="12"/>
                      <a:pt x="29" y="12"/>
                      <a:pt x="29" y="12"/>
                    </a:cubicBezTo>
                    <a:cubicBezTo>
                      <a:pt x="31" y="14"/>
                      <a:pt x="31" y="12"/>
                      <a:pt x="29" y="17"/>
                    </a:cubicBezTo>
                    <a:cubicBezTo>
                      <a:pt x="26" y="21"/>
                      <a:pt x="28" y="23"/>
                      <a:pt x="28" y="25"/>
                    </a:cubicBezTo>
                    <a:cubicBezTo>
                      <a:pt x="28" y="26"/>
                      <a:pt x="31" y="31"/>
                      <a:pt x="31" y="32"/>
                    </a:cubicBezTo>
                    <a:cubicBezTo>
                      <a:pt x="31" y="34"/>
                      <a:pt x="29" y="37"/>
                      <a:pt x="29" y="39"/>
                    </a:cubicBezTo>
                    <a:cubicBezTo>
                      <a:pt x="29" y="40"/>
                      <a:pt x="26" y="51"/>
                      <a:pt x="26" y="53"/>
                    </a:cubicBezTo>
                    <a:cubicBezTo>
                      <a:pt x="24" y="54"/>
                      <a:pt x="17" y="56"/>
                      <a:pt x="14" y="57"/>
                    </a:cubicBezTo>
                    <a:cubicBezTo>
                      <a:pt x="9" y="59"/>
                      <a:pt x="6" y="61"/>
                      <a:pt x="1" y="6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69" name="Freeform 81"/>
              <p:cNvSpPr>
                <a:spLocks/>
              </p:cNvSpPr>
              <p:nvPr/>
            </p:nvSpPr>
            <p:spPr bwMode="auto">
              <a:xfrm>
                <a:off x="3352" y="2709"/>
                <a:ext cx="167" cy="126"/>
              </a:xfrm>
              <a:custGeom>
                <a:avLst/>
                <a:gdLst/>
                <a:ahLst/>
                <a:cxnLst>
                  <a:cxn ang="0">
                    <a:pos x="77" y="0"/>
                  </a:cxn>
                  <a:cxn ang="0">
                    <a:pos x="75" y="5"/>
                  </a:cxn>
                  <a:cxn ang="0">
                    <a:pos x="81" y="16"/>
                  </a:cxn>
                  <a:cxn ang="0">
                    <a:pos x="83" y="20"/>
                  </a:cxn>
                  <a:cxn ang="0">
                    <a:pos x="86" y="23"/>
                  </a:cxn>
                  <a:cxn ang="0">
                    <a:pos x="77" y="36"/>
                  </a:cxn>
                  <a:cxn ang="0">
                    <a:pos x="69" y="39"/>
                  </a:cxn>
                  <a:cxn ang="0">
                    <a:pos x="61" y="42"/>
                  </a:cxn>
                  <a:cxn ang="0">
                    <a:pos x="46" y="50"/>
                  </a:cxn>
                  <a:cxn ang="0">
                    <a:pos x="31" y="56"/>
                  </a:cxn>
                  <a:cxn ang="0">
                    <a:pos x="23" y="61"/>
                  </a:cxn>
                  <a:cxn ang="0">
                    <a:pos x="19" y="62"/>
                  </a:cxn>
                  <a:cxn ang="0">
                    <a:pos x="16" y="64"/>
                  </a:cxn>
                  <a:cxn ang="0">
                    <a:pos x="13" y="64"/>
                  </a:cxn>
                  <a:cxn ang="0">
                    <a:pos x="8" y="62"/>
                  </a:cxn>
                  <a:cxn ang="0">
                    <a:pos x="7" y="56"/>
                  </a:cxn>
                  <a:cxn ang="0">
                    <a:pos x="5" y="47"/>
                  </a:cxn>
                  <a:cxn ang="0">
                    <a:pos x="4" y="40"/>
                  </a:cxn>
                  <a:cxn ang="0">
                    <a:pos x="2" y="37"/>
                  </a:cxn>
                  <a:cxn ang="0">
                    <a:pos x="2" y="33"/>
                  </a:cxn>
                  <a:cxn ang="0">
                    <a:pos x="4" y="26"/>
                  </a:cxn>
                  <a:cxn ang="0">
                    <a:pos x="7" y="23"/>
                  </a:cxn>
                  <a:cxn ang="0">
                    <a:pos x="7" y="22"/>
                  </a:cxn>
                  <a:cxn ang="0">
                    <a:pos x="7" y="17"/>
                  </a:cxn>
                  <a:cxn ang="0">
                    <a:pos x="7" y="17"/>
                  </a:cxn>
                  <a:cxn ang="0">
                    <a:pos x="8" y="16"/>
                  </a:cxn>
                  <a:cxn ang="0">
                    <a:pos x="11" y="17"/>
                  </a:cxn>
                  <a:cxn ang="0">
                    <a:pos x="13" y="17"/>
                  </a:cxn>
                  <a:cxn ang="0">
                    <a:pos x="13" y="17"/>
                  </a:cxn>
                  <a:cxn ang="0">
                    <a:pos x="13" y="17"/>
                  </a:cxn>
                  <a:cxn ang="0">
                    <a:pos x="14" y="17"/>
                  </a:cxn>
                  <a:cxn ang="0">
                    <a:pos x="31" y="23"/>
                  </a:cxn>
                  <a:cxn ang="0">
                    <a:pos x="31" y="26"/>
                  </a:cxn>
                  <a:cxn ang="0">
                    <a:pos x="31" y="34"/>
                  </a:cxn>
                  <a:cxn ang="0">
                    <a:pos x="46" y="16"/>
                  </a:cxn>
                  <a:cxn ang="0">
                    <a:pos x="51" y="8"/>
                  </a:cxn>
                  <a:cxn ang="0">
                    <a:pos x="65" y="5"/>
                  </a:cxn>
                  <a:cxn ang="0">
                    <a:pos x="77" y="0"/>
                  </a:cxn>
                </a:cxnLst>
                <a:rect l="0" t="0" r="r" b="b"/>
                <a:pathLst>
                  <a:path w="86" h="65">
                    <a:moveTo>
                      <a:pt x="77" y="0"/>
                    </a:moveTo>
                    <a:cubicBezTo>
                      <a:pt x="77" y="2"/>
                      <a:pt x="75" y="3"/>
                      <a:pt x="75" y="5"/>
                    </a:cubicBezTo>
                    <a:cubicBezTo>
                      <a:pt x="77" y="8"/>
                      <a:pt x="80" y="12"/>
                      <a:pt x="81" y="16"/>
                    </a:cubicBezTo>
                    <a:cubicBezTo>
                      <a:pt x="83" y="17"/>
                      <a:pt x="81" y="17"/>
                      <a:pt x="83" y="20"/>
                    </a:cubicBezTo>
                    <a:cubicBezTo>
                      <a:pt x="83" y="22"/>
                      <a:pt x="84" y="23"/>
                      <a:pt x="86" y="23"/>
                    </a:cubicBezTo>
                    <a:cubicBezTo>
                      <a:pt x="74" y="30"/>
                      <a:pt x="83" y="34"/>
                      <a:pt x="77" y="36"/>
                    </a:cubicBezTo>
                    <a:cubicBezTo>
                      <a:pt x="74" y="36"/>
                      <a:pt x="77" y="37"/>
                      <a:pt x="69" y="39"/>
                    </a:cubicBezTo>
                    <a:cubicBezTo>
                      <a:pt x="63" y="40"/>
                      <a:pt x="63" y="43"/>
                      <a:pt x="61" y="42"/>
                    </a:cubicBezTo>
                    <a:cubicBezTo>
                      <a:pt x="54" y="42"/>
                      <a:pt x="52" y="53"/>
                      <a:pt x="46" y="50"/>
                    </a:cubicBezTo>
                    <a:cubicBezTo>
                      <a:pt x="42" y="48"/>
                      <a:pt x="40" y="57"/>
                      <a:pt x="31" y="56"/>
                    </a:cubicBezTo>
                    <a:cubicBezTo>
                      <a:pt x="25" y="56"/>
                      <a:pt x="26" y="61"/>
                      <a:pt x="23" y="61"/>
                    </a:cubicBezTo>
                    <a:cubicBezTo>
                      <a:pt x="20" y="61"/>
                      <a:pt x="23" y="64"/>
                      <a:pt x="19" y="62"/>
                    </a:cubicBezTo>
                    <a:cubicBezTo>
                      <a:pt x="16" y="62"/>
                      <a:pt x="17" y="64"/>
                      <a:pt x="16" y="64"/>
                    </a:cubicBezTo>
                    <a:cubicBezTo>
                      <a:pt x="14" y="64"/>
                      <a:pt x="14" y="65"/>
                      <a:pt x="13" y="64"/>
                    </a:cubicBezTo>
                    <a:cubicBezTo>
                      <a:pt x="10" y="62"/>
                      <a:pt x="10" y="65"/>
                      <a:pt x="8" y="62"/>
                    </a:cubicBezTo>
                    <a:cubicBezTo>
                      <a:pt x="8" y="57"/>
                      <a:pt x="7" y="59"/>
                      <a:pt x="7" y="56"/>
                    </a:cubicBezTo>
                    <a:cubicBezTo>
                      <a:pt x="8" y="53"/>
                      <a:pt x="5" y="51"/>
                      <a:pt x="5" y="47"/>
                    </a:cubicBezTo>
                    <a:cubicBezTo>
                      <a:pt x="5" y="43"/>
                      <a:pt x="4" y="43"/>
                      <a:pt x="4" y="40"/>
                    </a:cubicBezTo>
                    <a:cubicBezTo>
                      <a:pt x="4" y="39"/>
                      <a:pt x="0" y="39"/>
                      <a:pt x="2" y="37"/>
                    </a:cubicBezTo>
                    <a:cubicBezTo>
                      <a:pt x="5" y="36"/>
                      <a:pt x="2" y="36"/>
                      <a:pt x="2" y="33"/>
                    </a:cubicBezTo>
                    <a:cubicBezTo>
                      <a:pt x="4" y="31"/>
                      <a:pt x="4" y="30"/>
                      <a:pt x="4" y="26"/>
                    </a:cubicBezTo>
                    <a:cubicBezTo>
                      <a:pt x="5" y="25"/>
                      <a:pt x="7" y="23"/>
                      <a:pt x="7" y="23"/>
                    </a:cubicBezTo>
                    <a:cubicBezTo>
                      <a:pt x="7" y="22"/>
                      <a:pt x="7" y="22"/>
                      <a:pt x="7" y="22"/>
                    </a:cubicBezTo>
                    <a:cubicBezTo>
                      <a:pt x="7" y="20"/>
                      <a:pt x="7" y="19"/>
                      <a:pt x="7" y="17"/>
                    </a:cubicBezTo>
                    <a:cubicBezTo>
                      <a:pt x="8" y="17"/>
                      <a:pt x="7" y="17"/>
                      <a:pt x="7" y="17"/>
                    </a:cubicBezTo>
                    <a:cubicBezTo>
                      <a:pt x="8" y="16"/>
                      <a:pt x="8" y="16"/>
                      <a:pt x="8" y="16"/>
                    </a:cubicBezTo>
                    <a:cubicBezTo>
                      <a:pt x="10" y="16"/>
                      <a:pt x="11" y="17"/>
                      <a:pt x="11" y="17"/>
                    </a:cubicBezTo>
                    <a:cubicBezTo>
                      <a:pt x="13" y="17"/>
                      <a:pt x="13" y="17"/>
                      <a:pt x="13" y="17"/>
                    </a:cubicBezTo>
                    <a:cubicBezTo>
                      <a:pt x="13" y="17"/>
                      <a:pt x="13" y="17"/>
                      <a:pt x="13" y="17"/>
                    </a:cubicBezTo>
                    <a:cubicBezTo>
                      <a:pt x="13" y="17"/>
                      <a:pt x="13" y="17"/>
                      <a:pt x="13" y="17"/>
                    </a:cubicBezTo>
                    <a:cubicBezTo>
                      <a:pt x="14" y="17"/>
                      <a:pt x="14" y="17"/>
                      <a:pt x="14" y="17"/>
                    </a:cubicBezTo>
                    <a:cubicBezTo>
                      <a:pt x="16" y="16"/>
                      <a:pt x="31" y="23"/>
                      <a:pt x="31" y="23"/>
                    </a:cubicBezTo>
                    <a:cubicBezTo>
                      <a:pt x="31" y="23"/>
                      <a:pt x="31" y="25"/>
                      <a:pt x="31" y="26"/>
                    </a:cubicBezTo>
                    <a:cubicBezTo>
                      <a:pt x="31" y="28"/>
                      <a:pt x="31" y="31"/>
                      <a:pt x="31" y="34"/>
                    </a:cubicBezTo>
                    <a:cubicBezTo>
                      <a:pt x="36" y="28"/>
                      <a:pt x="42" y="22"/>
                      <a:pt x="46" y="16"/>
                    </a:cubicBezTo>
                    <a:cubicBezTo>
                      <a:pt x="46" y="14"/>
                      <a:pt x="49" y="9"/>
                      <a:pt x="51" y="8"/>
                    </a:cubicBezTo>
                    <a:cubicBezTo>
                      <a:pt x="54" y="6"/>
                      <a:pt x="61" y="5"/>
                      <a:pt x="65" y="5"/>
                    </a:cubicBezTo>
                    <a:cubicBezTo>
                      <a:pt x="69" y="3"/>
                      <a:pt x="72" y="2"/>
                      <a:pt x="77"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0" name="Freeform 82"/>
              <p:cNvSpPr>
                <a:spLocks/>
              </p:cNvSpPr>
              <p:nvPr/>
            </p:nvSpPr>
            <p:spPr bwMode="auto">
              <a:xfrm>
                <a:off x="2838" y="2427"/>
                <a:ext cx="252" cy="272"/>
              </a:xfrm>
              <a:custGeom>
                <a:avLst/>
                <a:gdLst/>
                <a:ahLst/>
                <a:cxnLst>
                  <a:cxn ang="0">
                    <a:pos x="119" y="140"/>
                  </a:cxn>
                  <a:cxn ang="0">
                    <a:pos x="119" y="135"/>
                  </a:cxn>
                  <a:cxn ang="0">
                    <a:pos x="129" y="135"/>
                  </a:cxn>
                  <a:cxn ang="0">
                    <a:pos x="129" y="115"/>
                  </a:cxn>
                  <a:cxn ang="0">
                    <a:pos x="129" y="39"/>
                  </a:cxn>
                  <a:cxn ang="0">
                    <a:pos x="127" y="28"/>
                  </a:cxn>
                  <a:cxn ang="0">
                    <a:pos x="129" y="18"/>
                  </a:cxn>
                  <a:cxn ang="0">
                    <a:pos x="129" y="16"/>
                  </a:cxn>
                  <a:cxn ang="0">
                    <a:pos x="124" y="11"/>
                  </a:cxn>
                  <a:cxn ang="0">
                    <a:pos x="116" y="10"/>
                  </a:cxn>
                  <a:cxn ang="0">
                    <a:pos x="109" y="4"/>
                  </a:cxn>
                  <a:cxn ang="0">
                    <a:pos x="100" y="4"/>
                  </a:cxn>
                  <a:cxn ang="0">
                    <a:pos x="89" y="10"/>
                  </a:cxn>
                  <a:cxn ang="0">
                    <a:pos x="87" y="25"/>
                  </a:cxn>
                  <a:cxn ang="0">
                    <a:pos x="77" y="27"/>
                  </a:cxn>
                  <a:cxn ang="0">
                    <a:pos x="61" y="21"/>
                  </a:cxn>
                  <a:cxn ang="0">
                    <a:pos x="52" y="13"/>
                  </a:cxn>
                  <a:cxn ang="0">
                    <a:pos x="43" y="5"/>
                  </a:cxn>
                  <a:cxn ang="0">
                    <a:pos x="31" y="4"/>
                  </a:cxn>
                  <a:cxn ang="0">
                    <a:pos x="22" y="0"/>
                  </a:cxn>
                  <a:cxn ang="0">
                    <a:pos x="20" y="8"/>
                  </a:cxn>
                  <a:cxn ang="0">
                    <a:pos x="11" y="14"/>
                  </a:cxn>
                  <a:cxn ang="0">
                    <a:pos x="5" y="30"/>
                  </a:cxn>
                  <a:cxn ang="0">
                    <a:pos x="8" y="53"/>
                  </a:cxn>
                  <a:cxn ang="0">
                    <a:pos x="8" y="64"/>
                  </a:cxn>
                  <a:cxn ang="0">
                    <a:pos x="6" y="76"/>
                  </a:cxn>
                  <a:cxn ang="0">
                    <a:pos x="9" y="87"/>
                  </a:cxn>
                  <a:cxn ang="0">
                    <a:pos x="19" y="90"/>
                  </a:cxn>
                  <a:cxn ang="0">
                    <a:pos x="25" y="100"/>
                  </a:cxn>
                  <a:cxn ang="0">
                    <a:pos x="40" y="106"/>
                  </a:cxn>
                  <a:cxn ang="0">
                    <a:pos x="48" y="104"/>
                  </a:cxn>
                  <a:cxn ang="0">
                    <a:pos x="57" y="100"/>
                  </a:cxn>
                  <a:cxn ang="0">
                    <a:pos x="119" y="140"/>
                  </a:cxn>
                </a:cxnLst>
                <a:rect l="0" t="0" r="r" b="b"/>
                <a:pathLst>
                  <a:path w="130" h="140">
                    <a:moveTo>
                      <a:pt x="119" y="140"/>
                    </a:moveTo>
                    <a:cubicBezTo>
                      <a:pt x="119" y="135"/>
                      <a:pt x="119" y="135"/>
                      <a:pt x="119" y="135"/>
                    </a:cubicBezTo>
                    <a:cubicBezTo>
                      <a:pt x="129" y="135"/>
                      <a:pt x="129" y="135"/>
                      <a:pt x="129" y="135"/>
                    </a:cubicBezTo>
                    <a:cubicBezTo>
                      <a:pt x="129" y="115"/>
                      <a:pt x="129" y="115"/>
                      <a:pt x="129" y="115"/>
                    </a:cubicBezTo>
                    <a:cubicBezTo>
                      <a:pt x="129" y="39"/>
                      <a:pt x="129" y="39"/>
                      <a:pt x="129" y="39"/>
                    </a:cubicBezTo>
                    <a:cubicBezTo>
                      <a:pt x="129" y="36"/>
                      <a:pt x="124" y="35"/>
                      <a:pt x="127" y="28"/>
                    </a:cubicBezTo>
                    <a:cubicBezTo>
                      <a:pt x="130" y="24"/>
                      <a:pt x="125" y="21"/>
                      <a:pt x="129" y="18"/>
                    </a:cubicBezTo>
                    <a:cubicBezTo>
                      <a:pt x="129" y="16"/>
                      <a:pt x="129" y="16"/>
                      <a:pt x="129" y="16"/>
                    </a:cubicBezTo>
                    <a:cubicBezTo>
                      <a:pt x="129" y="14"/>
                      <a:pt x="129" y="11"/>
                      <a:pt x="124" y="11"/>
                    </a:cubicBezTo>
                    <a:cubicBezTo>
                      <a:pt x="119" y="11"/>
                      <a:pt x="121" y="11"/>
                      <a:pt x="116" y="10"/>
                    </a:cubicBezTo>
                    <a:cubicBezTo>
                      <a:pt x="112" y="10"/>
                      <a:pt x="116" y="7"/>
                      <a:pt x="109" y="4"/>
                    </a:cubicBezTo>
                    <a:cubicBezTo>
                      <a:pt x="103" y="0"/>
                      <a:pt x="101" y="2"/>
                      <a:pt x="100" y="4"/>
                    </a:cubicBezTo>
                    <a:cubicBezTo>
                      <a:pt x="98" y="5"/>
                      <a:pt x="96" y="2"/>
                      <a:pt x="89" y="10"/>
                    </a:cubicBezTo>
                    <a:cubicBezTo>
                      <a:pt x="86" y="14"/>
                      <a:pt x="92" y="21"/>
                      <a:pt x="87" y="25"/>
                    </a:cubicBezTo>
                    <a:cubicBezTo>
                      <a:pt x="83" y="32"/>
                      <a:pt x="80" y="32"/>
                      <a:pt x="77" y="27"/>
                    </a:cubicBezTo>
                    <a:cubicBezTo>
                      <a:pt x="74" y="24"/>
                      <a:pt x="67" y="21"/>
                      <a:pt x="61" y="21"/>
                    </a:cubicBezTo>
                    <a:cubicBezTo>
                      <a:pt x="57" y="19"/>
                      <a:pt x="54" y="19"/>
                      <a:pt x="52" y="13"/>
                    </a:cubicBezTo>
                    <a:cubicBezTo>
                      <a:pt x="51" y="5"/>
                      <a:pt x="46" y="8"/>
                      <a:pt x="43" y="5"/>
                    </a:cubicBezTo>
                    <a:cubicBezTo>
                      <a:pt x="41" y="4"/>
                      <a:pt x="35" y="2"/>
                      <a:pt x="31" y="4"/>
                    </a:cubicBezTo>
                    <a:cubicBezTo>
                      <a:pt x="28" y="4"/>
                      <a:pt x="23" y="0"/>
                      <a:pt x="22" y="0"/>
                    </a:cubicBezTo>
                    <a:cubicBezTo>
                      <a:pt x="19" y="5"/>
                      <a:pt x="23" y="7"/>
                      <a:pt x="20" y="8"/>
                    </a:cubicBezTo>
                    <a:cubicBezTo>
                      <a:pt x="17" y="10"/>
                      <a:pt x="15" y="11"/>
                      <a:pt x="11" y="14"/>
                    </a:cubicBezTo>
                    <a:cubicBezTo>
                      <a:pt x="6" y="19"/>
                      <a:pt x="15" y="24"/>
                      <a:pt x="5" y="30"/>
                    </a:cubicBezTo>
                    <a:cubicBezTo>
                      <a:pt x="9" y="44"/>
                      <a:pt x="6" y="47"/>
                      <a:pt x="8" y="53"/>
                    </a:cubicBezTo>
                    <a:cubicBezTo>
                      <a:pt x="9" y="58"/>
                      <a:pt x="6" y="59"/>
                      <a:pt x="8" y="64"/>
                    </a:cubicBezTo>
                    <a:cubicBezTo>
                      <a:pt x="9" y="72"/>
                      <a:pt x="0" y="69"/>
                      <a:pt x="6" y="76"/>
                    </a:cubicBezTo>
                    <a:cubicBezTo>
                      <a:pt x="11" y="84"/>
                      <a:pt x="8" y="83"/>
                      <a:pt x="9" y="87"/>
                    </a:cubicBezTo>
                    <a:cubicBezTo>
                      <a:pt x="12" y="92"/>
                      <a:pt x="12" y="87"/>
                      <a:pt x="19" y="90"/>
                    </a:cubicBezTo>
                    <a:cubicBezTo>
                      <a:pt x="23" y="94"/>
                      <a:pt x="22" y="94"/>
                      <a:pt x="25" y="100"/>
                    </a:cubicBezTo>
                    <a:cubicBezTo>
                      <a:pt x="28" y="103"/>
                      <a:pt x="37" y="101"/>
                      <a:pt x="40" y="106"/>
                    </a:cubicBezTo>
                    <a:cubicBezTo>
                      <a:pt x="43" y="111"/>
                      <a:pt x="41" y="109"/>
                      <a:pt x="48" y="104"/>
                    </a:cubicBezTo>
                    <a:cubicBezTo>
                      <a:pt x="51" y="103"/>
                      <a:pt x="55" y="100"/>
                      <a:pt x="57" y="100"/>
                    </a:cubicBezTo>
                    <a:cubicBezTo>
                      <a:pt x="78" y="112"/>
                      <a:pt x="119" y="140"/>
                      <a:pt x="119" y="14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1" name="Freeform 83"/>
              <p:cNvSpPr>
                <a:spLocks/>
              </p:cNvSpPr>
              <p:nvPr/>
            </p:nvSpPr>
            <p:spPr bwMode="auto">
              <a:xfrm>
                <a:off x="3034" y="2631"/>
                <a:ext cx="260" cy="380"/>
              </a:xfrm>
              <a:custGeom>
                <a:avLst/>
                <a:gdLst/>
                <a:ahLst/>
                <a:cxnLst>
                  <a:cxn ang="0">
                    <a:pos x="47" y="179"/>
                  </a:cxn>
                  <a:cxn ang="0">
                    <a:pos x="55" y="185"/>
                  </a:cxn>
                  <a:cxn ang="0">
                    <a:pos x="61" y="183"/>
                  </a:cxn>
                  <a:cxn ang="0">
                    <a:pos x="67" y="186"/>
                  </a:cxn>
                  <a:cxn ang="0">
                    <a:pos x="73" y="194"/>
                  </a:cxn>
                  <a:cxn ang="0">
                    <a:pos x="79" y="191"/>
                  </a:cxn>
                  <a:cxn ang="0">
                    <a:pos x="82" y="193"/>
                  </a:cxn>
                  <a:cxn ang="0">
                    <a:pos x="91" y="189"/>
                  </a:cxn>
                  <a:cxn ang="0">
                    <a:pos x="93" y="191"/>
                  </a:cxn>
                  <a:cxn ang="0">
                    <a:pos x="97" y="186"/>
                  </a:cxn>
                  <a:cxn ang="0">
                    <a:pos x="103" y="180"/>
                  </a:cxn>
                  <a:cxn ang="0">
                    <a:pos x="110" y="180"/>
                  </a:cxn>
                  <a:cxn ang="0">
                    <a:pos x="113" y="183"/>
                  </a:cxn>
                  <a:cxn ang="0">
                    <a:pos x="111" y="175"/>
                  </a:cxn>
                  <a:cxn ang="0">
                    <a:pos x="105" y="166"/>
                  </a:cxn>
                  <a:cxn ang="0">
                    <a:pos x="99" y="157"/>
                  </a:cxn>
                  <a:cxn ang="0">
                    <a:pos x="91" y="149"/>
                  </a:cxn>
                  <a:cxn ang="0">
                    <a:pos x="96" y="146"/>
                  </a:cxn>
                  <a:cxn ang="0">
                    <a:pos x="100" y="130"/>
                  </a:cxn>
                  <a:cxn ang="0">
                    <a:pos x="100" y="123"/>
                  </a:cxn>
                  <a:cxn ang="0">
                    <a:pos x="105" y="123"/>
                  </a:cxn>
                  <a:cxn ang="0">
                    <a:pos x="108" y="110"/>
                  </a:cxn>
                  <a:cxn ang="0">
                    <a:pos x="116" y="102"/>
                  </a:cxn>
                  <a:cxn ang="0">
                    <a:pos x="119" y="87"/>
                  </a:cxn>
                  <a:cxn ang="0">
                    <a:pos x="117" y="79"/>
                  </a:cxn>
                  <a:cxn ang="0">
                    <a:pos x="122" y="62"/>
                  </a:cxn>
                  <a:cxn ang="0">
                    <a:pos x="126" y="57"/>
                  </a:cxn>
                  <a:cxn ang="0">
                    <a:pos x="134" y="49"/>
                  </a:cxn>
                  <a:cxn ang="0">
                    <a:pos x="131" y="48"/>
                  </a:cxn>
                  <a:cxn ang="0">
                    <a:pos x="126" y="43"/>
                  </a:cxn>
                  <a:cxn ang="0">
                    <a:pos x="123" y="28"/>
                  </a:cxn>
                  <a:cxn ang="0">
                    <a:pos x="123" y="20"/>
                  </a:cxn>
                  <a:cxn ang="0">
                    <a:pos x="122" y="10"/>
                  </a:cxn>
                  <a:cxn ang="0">
                    <a:pos x="119" y="7"/>
                  </a:cxn>
                  <a:cxn ang="0">
                    <a:pos x="114" y="3"/>
                  </a:cxn>
                  <a:cxn ang="0">
                    <a:pos x="111" y="0"/>
                  </a:cxn>
                  <a:cxn ang="0">
                    <a:pos x="105" y="4"/>
                  </a:cxn>
                  <a:cxn ang="0">
                    <a:pos x="99" y="10"/>
                  </a:cxn>
                  <a:cxn ang="0">
                    <a:pos x="91" y="10"/>
                  </a:cxn>
                  <a:cxn ang="0">
                    <a:pos x="77" y="10"/>
                  </a:cxn>
                  <a:cxn ang="0">
                    <a:pos x="77" y="9"/>
                  </a:cxn>
                  <a:cxn ang="0">
                    <a:pos x="76" y="10"/>
                  </a:cxn>
                  <a:cxn ang="0">
                    <a:pos x="27" y="10"/>
                  </a:cxn>
                  <a:cxn ang="0">
                    <a:pos x="27" y="31"/>
                  </a:cxn>
                  <a:cxn ang="0">
                    <a:pos x="18" y="31"/>
                  </a:cxn>
                  <a:cxn ang="0">
                    <a:pos x="18" y="35"/>
                  </a:cxn>
                  <a:cxn ang="0">
                    <a:pos x="18" y="71"/>
                  </a:cxn>
                  <a:cxn ang="0">
                    <a:pos x="16" y="73"/>
                  </a:cxn>
                  <a:cxn ang="0">
                    <a:pos x="10" y="77"/>
                  </a:cxn>
                  <a:cxn ang="0">
                    <a:pos x="9" y="82"/>
                  </a:cxn>
                  <a:cxn ang="0">
                    <a:pos x="6" y="87"/>
                  </a:cxn>
                  <a:cxn ang="0">
                    <a:pos x="4" y="95"/>
                  </a:cxn>
                  <a:cxn ang="0">
                    <a:pos x="1" y="104"/>
                  </a:cxn>
                  <a:cxn ang="0">
                    <a:pos x="6" y="105"/>
                  </a:cxn>
                  <a:cxn ang="0">
                    <a:pos x="7" y="113"/>
                  </a:cxn>
                  <a:cxn ang="0">
                    <a:pos x="10" y="121"/>
                  </a:cxn>
                  <a:cxn ang="0">
                    <a:pos x="15" y="137"/>
                  </a:cxn>
                  <a:cxn ang="0">
                    <a:pos x="19" y="144"/>
                  </a:cxn>
                  <a:cxn ang="0">
                    <a:pos x="27" y="149"/>
                  </a:cxn>
                  <a:cxn ang="0">
                    <a:pos x="32" y="157"/>
                  </a:cxn>
                  <a:cxn ang="0">
                    <a:pos x="38" y="165"/>
                  </a:cxn>
                  <a:cxn ang="0">
                    <a:pos x="42" y="171"/>
                  </a:cxn>
                  <a:cxn ang="0">
                    <a:pos x="47" y="179"/>
                  </a:cxn>
                </a:cxnLst>
                <a:rect l="0" t="0" r="r" b="b"/>
                <a:pathLst>
                  <a:path w="134" h="196">
                    <a:moveTo>
                      <a:pt x="47" y="179"/>
                    </a:moveTo>
                    <a:cubicBezTo>
                      <a:pt x="50" y="183"/>
                      <a:pt x="53" y="188"/>
                      <a:pt x="55" y="185"/>
                    </a:cubicBezTo>
                    <a:cubicBezTo>
                      <a:pt x="58" y="182"/>
                      <a:pt x="59" y="188"/>
                      <a:pt x="61" y="183"/>
                    </a:cubicBezTo>
                    <a:cubicBezTo>
                      <a:pt x="64" y="180"/>
                      <a:pt x="65" y="182"/>
                      <a:pt x="67" y="186"/>
                    </a:cubicBezTo>
                    <a:cubicBezTo>
                      <a:pt x="70" y="191"/>
                      <a:pt x="70" y="188"/>
                      <a:pt x="73" y="194"/>
                    </a:cubicBezTo>
                    <a:cubicBezTo>
                      <a:pt x="76" y="186"/>
                      <a:pt x="77" y="194"/>
                      <a:pt x="79" y="191"/>
                    </a:cubicBezTo>
                    <a:cubicBezTo>
                      <a:pt x="81" y="189"/>
                      <a:pt x="81" y="191"/>
                      <a:pt x="82" y="193"/>
                    </a:cubicBezTo>
                    <a:cubicBezTo>
                      <a:pt x="84" y="196"/>
                      <a:pt x="87" y="189"/>
                      <a:pt x="91" y="189"/>
                    </a:cubicBezTo>
                    <a:cubicBezTo>
                      <a:pt x="93" y="191"/>
                      <a:pt x="90" y="191"/>
                      <a:pt x="93" y="191"/>
                    </a:cubicBezTo>
                    <a:cubicBezTo>
                      <a:pt x="96" y="191"/>
                      <a:pt x="96" y="189"/>
                      <a:pt x="97" y="186"/>
                    </a:cubicBezTo>
                    <a:cubicBezTo>
                      <a:pt x="99" y="185"/>
                      <a:pt x="100" y="182"/>
                      <a:pt x="103" y="180"/>
                    </a:cubicBezTo>
                    <a:cubicBezTo>
                      <a:pt x="106" y="180"/>
                      <a:pt x="110" y="179"/>
                      <a:pt x="110" y="180"/>
                    </a:cubicBezTo>
                    <a:cubicBezTo>
                      <a:pt x="108" y="183"/>
                      <a:pt x="111" y="183"/>
                      <a:pt x="113" y="183"/>
                    </a:cubicBezTo>
                    <a:cubicBezTo>
                      <a:pt x="111" y="177"/>
                      <a:pt x="114" y="175"/>
                      <a:pt x="111" y="175"/>
                    </a:cubicBezTo>
                    <a:cubicBezTo>
                      <a:pt x="106" y="174"/>
                      <a:pt x="106" y="174"/>
                      <a:pt x="105" y="166"/>
                    </a:cubicBezTo>
                    <a:cubicBezTo>
                      <a:pt x="103" y="158"/>
                      <a:pt x="102" y="161"/>
                      <a:pt x="99" y="157"/>
                    </a:cubicBezTo>
                    <a:cubicBezTo>
                      <a:pt x="96" y="151"/>
                      <a:pt x="87" y="152"/>
                      <a:pt x="91" y="149"/>
                    </a:cubicBezTo>
                    <a:cubicBezTo>
                      <a:pt x="93" y="147"/>
                      <a:pt x="88" y="143"/>
                      <a:pt x="96" y="146"/>
                    </a:cubicBezTo>
                    <a:cubicBezTo>
                      <a:pt x="102" y="147"/>
                      <a:pt x="97" y="137"/>
                      <a:pt x="100" y="130"/>
                    </a:cubicBezTo>
                    <a:cubicBezTo>
                      <a:pt x="102" y="126"/>
                      <a:pt x="99" y="127"/>
                      <a:pt x="100" y="123"/>
                    </a:cubicBezTo>
                    <a:cubicBezTo>
                      <a:pt x="103" y="118"/>
                      <a:pt x="103" y="124"/>
                      <a:pt x="105" y="123"/>
                    </a:cubicBezTo>
                    <a:cubicBezTo>
                      <a:pt x="106" y="121"/>
                      <a:pt x="105" y="113"/>
                      <a:pt x="108" y="110"/>
                    </a:cubicBezTo>
                    <a:cubicBezTo>
                      <a:pt x="111" y="109"/>
                      <a:pt x="110" y="102"/>
                      <a:pt x="116" y="102"/>
                    </a:cubicBezTo>
                    <a:cubicBezTo>
                      <a:pt x="114" y="98"/>
                      <a:pt x="117" y="96"/>
                      <a:pt x="119" y="87"/>
                    </a:cubicBezTo>
                    <a:cubicBezTo>
                      <a:pt x="119" y="84"/>
                      <a:pt x="116" y="81"/>
                      <a:pt x="117" y="79"/>
                    </a:cubicBezTo>
                    <a:cubicBezTo>
                      <a:pt x="119" y="76"/>
                      <a:pt x="122" y="71"/>
                      <a:pt x="122" y="62"/>
                    </a:cubicBezTo>
                    <a:cubicBezTo>
                      <a:pt x="120" y="56"/>
                      <a:pt x="123" y="63"/>
                      <a:pt x="126" y="57"/>
                    </a:cubicBezTo>
                    <a:cubicBezTo>
                      <a:pt x="128" y="54"/>
                      <a:pt x="131" y="59"/>
                      <a:pt x="134" y="49"/>
                    </a:cubicBezTo>
                    <a:cubicBezTo>
                      <a:pt x="134" y="48"/>
                      <a:pt x="132" y="46"/>
                      <a:pt x="131" y="48"/>
                    </a:cubicBezTo>
                    <a:cubicBezTo>
                      <a:pt x="129" y="48"/>
                      <a:pt x="129" y="43"/>
                      <a:pt x="126" y="43"/>
                    </a:cubicBezTo>
                    <a:cubicBezTo>
                      <a:pt x="125" y="45"/>
                      <a:pt x="122" y="29"/>
                      <a:pt x="123" y="28"/>
                    </a:cubicBezTo>
                    <a:cubicBezTo>
                      <a:pt x="125" y="23"/>
                      <a:pt x="120" y="20"/>
                      <a:pt x="123" y="20"/>
                    </a:cubicBezTo>
                    <a:cubicBezTo>
                      <a:pt x="126" y="21"/>
                      <a:pt x="122" y="18"/>
                      <a:pt x="122" y="10"/>
                    </a:cubicBezTo>
                    <a:cubicBezTo>
                      <a:pt x="120" y="9"/>
                      <a:pt x="120" y="7"/>
                      <a:pt x="119" y="7"/>
                    </a:cubicBezTo>
                    <a:cubicBezTo>
                      <a:pt x="116" y="7"/>
                      <a:pt x="117" y="3"/>
                      <a:pt x="114" y="3"/>
                    </a:cubicBezTo>
                    <a:cubicBezTo>
                      <a:pt x="113" y="3"/>
                      <a:pt x="111" y="1"/>
                      <a:pt x="111" y="0"/>
                    </a:cubicBezTo>
                    <a:cubicBezTo>
                      <a:pt x="108" y="4"/>
                      <a:pt x="106" y="0"/>
                      <a:pt x="105" y="4"/>
                    </a:cubicBezTo>
                    <a:cubicBezTo>
                      <a:pt x="103" y="9"/>
                      <a:pt x="100" y="7"/>
                      <a:pt x="99" y="10"/>
                    </a:cubicBezTo>
                    <a:cubicBezTo>
                      <a:pt x="97" y="14"/>
                      <a:pt x="94" y="15"/>
                      <a:pt x="91" y="10"/>
                    </a:cubicBezTo>
                    <a:cubicBezTo>
                      <a:pt x="77" y="10"/>
                      <a:pt x="77" y="10"/>
                      <a:pt x="77" y="10"/>
                    </a:cubicBezTo>
                    <a:cubicBezTo>
                      <a:pt x="77" y="9"/>
                      <a:pt x="77" y="9"/>
                      <a:pt x="77" y="9"/>
                    </a:cubicBezTo>
                    <a:cubicBezTo>
                      <a:pt x="76" y="10"/>
                      <a:pt x="76" y="10"/>
                      <a:pt x="76" y="10"/>
                    </a:cubicBezTo>
                    <a:cubicBezTo>
                      <a:pt x="27" y="10"/>
                      <a:pt x="27" y="10"/>
                      <a:pt x="27" y="10"/>
                    </a:cubicBezTo>
                    <a:cubicBezTo>
                      <a:pt x="27" y="31"/>
                      <a:pt x="27" y="31"/>
                      <a:pt x="27" y="31"/>
                    </a:cubicBezTo>
                    <a:cubicBezTo>
                      <a:pt x="18" y="31"/>
                      <a:pt x="18" y="31"/>
                      <a:pt x="18" y="31"/>
                    </a:cubicBezTo>
                    <a:cubicBezTo>
                      <a:pt x="18" y="35"/>
                      <a:pt x="18" y="35"/>
                      <a:pt x="18" y="35"/>
                    </a:cubicBezTo>
                    <a:cubicBezTo>
                      <a:pt x="18" y="71"/>
                      <a:pt x="18" y="71"/>
                      <a:pt x="18" y="71"/>
                    </a:cubicBezTo>
                    <a:cubicBezTo>
                      <a:pt x="18" y="71"/>
                      <a:pt x="21" y="74"/>
                      <a:pt x="16" y="73"/>
                    </a:cubicBezTo>
                    <a:cubicBezTo>
                      <a:pt x="13" y="73"/>
                      <a:pt x="10" y="73"/>
                      <a:pt x="10" y="77"/>
                    </a:cubicBezTo>
                    <a:cubicBezTo>
                      <a:pt x="10" y="82"/>
                      <a:pt x="7" y="79"/>
                      <a:pt x="9" y="82"/>
                    </a:cubicBezTo>
                    <a:cubicBezTo>
                      <a:pt x="9" y="87"/>
                      <a:pt x="4" y="82"/>
                      <a:pt x="6" y="87"/>
                    </a:cubicBezTo>
                    <a:cubicBezTo>
                      <a:pt x="9" y="91"/>
                      <a:pt x="1" y="90"/>
                      <a:pt x="4" y="95"/>
                    </a:cubicBezTo>
                    <a:cubicBezTo>
                      <a:pt x="7" y="99"/>
                      <a:pt x="0" y="99"/>
                      <a:pt x="1" y="104"/>
                    </a:cubicBezTo>
                    <a:cubicBezTo>
                      <a:pt x="3" y="105"/>
                      <a:pt x="6" y="101"/>
                      <a:pt x="6" y="105"/>
                    </a:cubicBezTo>
                    <a:cubicBezTo>
                      <a:pt x="6" y="110"/>
                      <a:pt x="7" y="109"/>
                      <a:pt x="7" y="113"/>
                    </a:cubicBezTo>
                    <a:cubicBezTo>
                      <a:pt x="7" y="118"/>
                      <a:pt x="12" y="115"/>
                      <a:pt x="10" y="121"/>
                    </a:cubicBezTo>
                    <a:cubicBezTo>
                      <a:pt x="13" y="126"/>
                      <a:pt x="18" y="130"/>
                      <a:pt x="15" y="137"/>
                    </a:cubicBezTo>
                    <a:cubicBezTo>
                      <a:pt x="13" y="147"/>
                      <a:pt x="23" y="141"/>
                      <a:pt x="19" y="144"/>
                    </a:cubicBezTo>
                    <a:cubicBezTo>
                      <a:pt x="18" y="149"/>
                      <a:pt x="24" y="146"/>
                      <a:pt x="27" y="149"/>
                    </a:cubicBezTo>
                    <a:cubicBezTo>
                      <a:pt x="30" y="154"/>
                      <a:pt x="26" y="152"/>
                      <a:pt x="32" y="157"/>
                    </a:cubicBezTo>
                    <a:cubicBezTo>
                      <a:pt x="36" y="161"/>
                      <a:pt x="38" y="161"/>
                      <a:pt x="38" y="165"/>
                    </a:cubicBezTo>
                    <a:cubicBezTo>
                      <a:pt x="36" y="168"/>
                      <a:pt x="38" y="168"/>
                      <a:pt x="42" y="171"/>
                    </a:cubicBezTo>
                    <a:cubicBezTo>
                      <a:pt x="45" y="171"/>
                      <a:pt x="44" y="175"/>
                      <a:pt x="47" y="17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2" name="Freeform 84"/>
              <p:cNvSpPr>
                <a:spLocks/>
              </p:cNvSpPr>
              <p:nvPr/>
            </p:nvSpPr>
            <p:spPr bwMode="auto">
              <a:xfrm>
                <a:off x="3197" y="2375"/>
                <a:ext cx="37" cy="23"/>
              </a:xfrm>
              <a:custGeom>
                <a:avLst/>
                <a:gdLst/>
                <a:ahLst/>
                <a:cxnLst>
                  <a:cxn ang="0">
                    <a:pos x="2" y="9"/>
                  </a:cxn>
                  <a:cxn ang="0">
                    <a:pos x="0" y="6"/>
                  </a:cxn>
                  <a:cxn ang="0">
                    <a:pos x="5" y="6"/>
                  </a:cxn>
                  <a:cxn ang="0">
                    <a:pos x="8" y="3"/>
                  </a:cxn>
                  <a:cxn ang="0">
                    <a:pos x="17" y="0"/>
                  </a:cxn>
                  <a:cxn ang="0">
                    <a:pos x="17" y="1"/>
                  </a:cxn>
                  <a:cxn ang="0">
                    <a:pos x="14" y="6"/>
                  </a:cxn>
                  <a:cxn ang="0">
                    <a:pos x="11" y="7"/>
                  </a:cxn>
                  <a:cxn ang="0">
                    <a:pos x="6" y="10"/>
                  </a:cxn>
                  <a:cxn ang="0">
                    <a:pos x="5" y="10"/>
                  </a:cxn>
                  <a:cxn ang="0">
                    <a:pos x="2" y="9"/>
                  </a:cxn>
                </a:cxnLst>
                <a:rect l="0" t="0" r="r" b="b"/>
                <a:pathLst>
                  <a:path w="19" h="12">
                    <a:moveTo>
                      <a:pt x="2" y="9"/>
                    </a:moveTo>
                    <a:cubicBezTo>
                      <a:pt x="0" y="6"/>
                      <a:pt x="0" y="6"/>
                      <a:pt x="0" y="6"/>
                    </a:cubicBezTo>
                    <a:cubicBezTo>
                      <a:pt x="2" y="7"/>
                      <a:pt x="2" y="4"/>
                      <a:pt x="5" y="6"/>
                    </a:cubicBezTo>
                    <a:cubicBezTo>
                      <a:pt x="6" y="6"/>
                      <a:pt x="3" y="3"/>
                      <a:pt x="8" y="3"/>
                    </a:cubicBezTo>
                    <a:cubicBezTo>
                      <a:pt x="12" y="4"/>
                      <a:pt x="15" y="1"/>
                      <a:pt x="17" y="0"/>
                    </a:cubicBezTo>
                    <a:cubicBezTo>
                      <a:pt x="19" y="0"/>
                      <a:pt x="19" y="0"/>
                      <a:pt x="17" y="1"/>
                    </a:cubicBezTo>
                    <a:cubicBezTo>
                      <a:pt x="14" y="4"/>
                      <a:pt x="12" y="4"/>
                      <a:pt x="14" y="6"/>
                    </a:cubicBezTo>
                    <a:cubicBezTo>
                      <a:pt x="15" y="7"/>
                      <a:pt x="12" y="6"/>
                      <a:pt x="11" y="7"/>
                    </a:cubicBezTo>
                    <a:cubicBezTo>
                      <a:pt x="9" y="10"/>
                      <a:pt x="6" y="10"/>
                      <a:pt x="6" y="10"/>
                    </a:cubicBezTo>
                    <a:cubicBezTo>
                      <a:pt x="6" y="12"/>
                      <a:pt x="6" y="10"/>
                      <a:pt x="5" y="10"/>
                    </a:cubicBezTo>
                    <a:cubicBezTo>
                      <a:pt x="3" y="10"/>
                      <a:pt x="2" y="10"/>
                      <a:pt x="2"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3" name="Freeform 85"/>
              <p:cNvSpPr>
                <a:spLocks/>
              </p:cNvSpPr>
              <p:nvPr/>
            </p:nvSpPr>
            <p:spPr bwMode="auto">
              <a:xfrm>
                <a:off x="2920" y="2365"/>
                <a:ext cx="5" cy="6"/>
              </a:xfrm>
              <a:custGeom>
                <a:avLst/>
                <a:gdLst/>
                <a:ahLst/>
                <a:cxnLst>
                  <a:cxn ang="0">
                    <a:pos x="1" y="2"/>
                  </a:cxn>
                  <a:cxn ang="0">
                    <a:pos x="3" y="3"/>
                  </a:cxn>
                  <a:cxn ang="0">
                    <a:pos x="1" y="2"/>
                  </a:cxn>
                </a:cxnLst>
                <a:rect l="0" t="0" r="r" b="b"/>
                <a:pathLst>
                  <a:path w="3" h="3">
                    <a:moveTo>
                      <a:pt x="1" y="2"/>
                    </a:moveTo>
                    <a:cubicBezTo>
                      <a:pt x="1" y="0"/>
                      <a:pt x="3" y="3"/>
                      <a:pt x="3" y="3"/>
                    </a:cubicBezTo>
                    <a:cubicBezTo>
                      <a:pt x="1" y="3"/>
                      <a:pt x="0" y="2"/>
                      <a:pt x="1"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4" name="Freeform 86"/>
              <p:cNvSpPr>
                <a:spLocks/>
              </p:cNvSpPr>
              <p:nvPr/>
            </p:nvSpPr>
            <p:spPr bwMode="auto">
              <a:xfrm>
                <a:off x="2569" y="2340"/>
                <a:ext cx="318" cy="373"/>
              </a:xfrm>
              <a:custGeom>
                <a:avLst/>
                <a:gdLst/>
                <a:ahLst/>
                <a:cxnLst>
                  <a:cxn ang="0">
                    <a:pos x="0" y="102"/>
                  </a:cxn>
                  <a:cxn ang="0">
                    <a:pos x="0" y="106"/>
                  </a:cxn>
                  <a:cxn ang="0">
                    <a:pos x="32" y="129"/>
                  </a:cxn>
                  <a:cxn ang="0">
                    <a:pos x="77" y="168"/>
                  </a:cxn>
                  <a:cxn ang="0">
                    <a:pos x="80" y="173"/>
                  </a:cxn>
                  <a:cxn ang="0">
                    <a:pos x="85" y="178"/>
                  </a:cxn>
                  <a:cxn ang="0">
                    <a:pos x="91" y="181"/>
                  </a:cxn>
                  <a:cxn ang="0">
                    <a:pos x="94" y="188"/>
                  </a:cxn>
                  <a:cxn ang="0">
                    <a:pos x="102" y="188"/>
                  </a:cxn>
                  <a:cxn ang="0">
                    <a:pos x="129" y="171"/>
                  </a:cxn>
                  <a:cxn ang="0">
                    <a:pos x="164" y="145"/>
                  </a:cxn>
                  <a:cxn ang="0">
                    <a:pos x="158" y="136"/>
                  </a:cxn>
                  <a:cxn ang="0">
                    <a:pos x="148" y="133"/>
                  </a:cxn>
                  <a:cxn ang="0">
                    <a:pos x="145" y="122"/>
                  </a:cxn>
                  <a:cxn ang="0">
                    <a:pos x="147" y="109"/>
                  </a:cxn>
                  <a:cxn ang="0">
                    <a:pos x="147" y="98"/>
                  </a:cxn>
                  <a:cxn ang="0">
                    <a:pos x="144" y="75"/>
                  </a:cxn>
                  <a:cxn ang="0">
                    <a:pos x="133" y="49"/>
                  </a:cxn>
                  <a:cxn ang="0">
                    <a:pos x="127" y="36"/>
                  </a:cxn>
                  <a:cxn ang="0">
                    <a:pos x="133" y="28"/>
                  </a:cxn>
                  <a:cxn ang="0">
                    <a:pos x="135" y="18"/>
                  </a:cxn>
                  <a:cxn ang="0">
                    <a:pos x="133" y="10"/>
                  </a:cxn>
                  <a:cxn ang="0">
                    <a:pos x="136" y="4"/>
                  </a:cxn>
                  <a:cxn ang="0">
                    <a:pos x="132" y="5"/>
                  </a:cxn>
                  <a:cxn ang="0">
                    <a:pos x="127" y="2"/>
                  </a:cxn>
                  <a:cxn ang="0">
                    <a:pos x="123" y="4"/>
                  </a:cxn>
                  <a:cxn ang="0">
                    <a:pos x="115" y="5"/>
                  </a:cxn>
                  <a:cxn ang="0">
                    <a:pos x="109" y="7"/>
                  </a:cxn>
                  <a:cxn ang="0">
                    <a:pos x="98" y="5"/>
                  </a:cxn>
                  <a:cxn ang="0">
                    <a:pos x="91" y="7"/>
                  </a:cxn>
                  <a:cxn ang="0">
                    <a:pos x="83" y="8"/>
                  </a:cxn>
                  <a:cxn ang="0">
                    <a:pos x="70" y="14"/>
                  </a:cxn>
                  <a:cxn ang="0">
                    <a:pos x="65" y="16"/>
                  </a:cxn>
                  <a:cxn ang="0">
                    <a:pos x="59" y="19"/>
                  </a:cxn>
                  <a:cxn ang="0">
                    <a:pos x="51" y="24"/>
                  </a:cxn>
                  <a:cxn ang="0">
                    <a:pos x="59" y="50"/>
                  </a:cxn>
                  <a:cxn ang="0">
                    <a:pos x="59" y="55"/>
                  </a:cxn>
                  <a:cxn ang="0">
                    <a:pos x="45" y="58"/>
                  </a:cxn>
                  <a:cxn ang="0">
                    <a:pos x="38" y="63"/>
                  </a:cxn>
                  <a:cxn ang="0">
                    <a:pos x="36" y="70"/>
                  </a:cxn>
                  <a:cxn ang="0">
                    <a:pos x="27" y="77"/>
                  </a:cxn>
                  <a:cxn ang="0">
                    <a:pos x="7" y="86"/>
                  </a:cxn>
                  <a:cxn ang="0">
                    <a:pos x="0" y="91"/>
                  </a:cxn>
                  <a:cxn ang="0">
                    <a:pos x="0" y="102"/>
                  </a:cxn>
                </a:cxnLst>
                <a:rect l="0" t="0" r="r" b="b"/>
                <a:pathLst>
                  <a:path w="164" h="192">
                    <a:moveTo>
                      <a:pt x="0" y="102"/>
                    </a:moveTo>
                    <a:cubicBezTo>
                      <a:pt x="0" y="106"/>
                      <a:pt x="0" y="106"/>
                      <a:pt x="0" y="106"/>
                    </a:cubicBezTo>
                    <a:cubicBezTo>
                      <a:pt x="32" y="129"/>
                      <a:pt x="32" y="129"/>
                      <a:pt x="32" y="129"/>
                    </a:cubicBezTo>
                    <a:cubicBezTo>
                      <a:pt x="32" y="129"/>
                      <a:pt x="76" y="167"/>
                      <a:pt x="77" y="168"/>
                    </a:cubicBezTo>
                    <a:cubicBezTo>
                      <a:pt x="80" y="171"/>
                      <a:pt x="77" y="171"/>
                      <a:pt x="80" y="173"/>
                    </a:cubicBezTo>
                    <a:cubicBezTo>
                      <a:pt x="83" y="175"/>
                      <a:pt x="82" y="179"/>
                      <a:pt x="85" y="178"/>
                    </a:cubicBezTo>
                    <a:cubicBezTo>
                      <a:pt x="89" y="178"/>
                      <a:pt x="86" y="181"/>
                      <a:pt x="91" y="181"/>
                    </a:cubicBezTo>
                    <a:cubicBezTo>
                      <a:pt x="95" y="181"/>
                      <a:pt x="95" y="185"/>
                      <a:pt x="94" y="188"/>
                    </a:cubicBezTo>
                    <a:cubicBezTo>
                      <a:pt x="92" y="190"/>
                      <a:pt x="94" y="192"/>
                      <a:pt x="102" y="188"/>
                    </a:cubicBezTo>
                    <a:cubicBezTo>
                      <a:pt x="123" y="188"/>
                      <a:pt x="120" y="178"/>
                      <a:pt x="129" y="171"/>
                    </a:cubicBezTo>
                    <a:cubicBezTo>
                      <a:pt x="138" y="164"/>
                      <a:pt x="159" y="148"/>
                      <a:pt x="164" y="145"/>
                    </a:cubicBezTo>
                    <a:cubicBezTo>
                      <a:pt x="161" y="139"/>
                      <a:pt x="162" y="139"/>
                      <a:pt x="158" y="136"/>
                    </a:cubicBezTo>
                    <a:cubicBezTo>
                      <a:pt x="152" y="133"/>
                      <a:pt x="152" y="137"/>
                      <a:pt x="148" y="133"/>
                    </a:cubicBezTo>
                    <a:cubicBezTo>
                      <a:pt x="147" y="128"/>
                      <a:pt x="150" y="129"/>
                      <a:pt x="145" y="122"/>
                    </a:cubicBezTo>
                    <a:cubicBezTo>
                      <a:pt x="139" y="114"/>
                      <a:pt x="148" y="117"/>
                      <a:pt x="147" y="109"/>
                    </a:cubicBezTo>
                    <a:cubicBezTo>
                      <a:pt x="145" y="105"/>
                      <a:pt x="148" y="103"/>
                      <a:pt x="147" y="98"/>
                    </a:cubicBezTo>
                    <a:cubicBezTo>
                      <a:pt x="145" y="92"/>
                      <a:pt x="148" y="89"/>
                      <a:pt x="144" y="75"/>
                    </a:cubicBezTo>
                    <a:cubicBezTo>
                      <a:pt x="141" y="47"/>
                      <a:pt x="136" y="58"/>
                      <a:pt x="133" y="49"/>
                    </a:cubicBezTo>
                    <a:cubicBezTo>
                      <a:pt x="133" y="46"/>
                      <a:pt x="127" y="39"/>
                      <a:pt x="127" y="36"/>
                    </a:cubicBezTo>
                    <a:cubicBezTo>
                      <a:pt x="129" y="33"/>
                      <a:pt x="133" y="30"/>
                      <a:pt x="133" y="28"/>
                    </a:cubicBezTo>
                    <a:cubicBezTo>
                      <a:pt x="133" y="22"/>
                      <a:pt x="136" y="25"/>
                      <a:pt x="135" y="18"/>
                    </a:cubicBezTo>
                    <a:cubicBezTo>
                      <a:pt x="133" y="13"/>
                      <a:pt x="135" y="10"/>
                      <a:pt x="133" y="10"/>
                    </a:cubicBezTo>
                    <a:cubicBezTo>
                      <a:pt x="132" y="8"/>
                      <a:pt x="136" y="7"/>
                      <a:pt x="136" y="4"/>
                    </a:cubicBezTo>
                    <a:cubicBezTo>
                      <a:pt x="135" y="4"/>
                      <a:pt x="133" y="4"/>
                      <a:pt x="132" y="5"/>
                    </a:cubicBezTo>
                    <a:cubicBezTo>
                      <a:pt x="130" y="7"/>
                      <a:pt x="130" y="4"/>
                      <a:pt x="127" y="2"/>
                    </a:cubicBezTo>
                    <a:cubicBezTo>
                      <a:pt x="124" y="0"/>
                      <a:pt x="126" y="5"/>
                      <a:pt x="123" y="4"/>
                    </a:cubicBezTo>
                    <a:cubicBezTo>
                      <a:pt x="118" y="2"/>
                      <a:pt x="120" y="4"/>
                      <a:pt x="115" y="5"/>
                    </a:cubicBezTo>
                    <a:cubicBezTo>
                      <a:pt x="111" y="5"/>
                      <a:pt x="112" y="8"/>
                      <a:pt x="109" y="7"/>
                    </a:cubicBezTo>
                    <a:cubicBezTo>
                      <a:pt x="108" y="4"/>
                      <a:pt x="102" y="4"/>
                      <a:pt x="98" y="5"/>
                    </a:cubicBezTo>
                    <a:cubicBezTo>
                      <a:pt x="94" y="7"/>
                      <a:pt x="92" y="4"/>
                      <a:pt x="91" y="7"/>
                    </a:cubicBezTo>
                    <a:cubicBezTo>
                      <a:pt x="89" y="8"/>
                      <a:pt x="88" y="8"/>
                      <a:pt x="83" y="8"/>
                    </a:cubicBezTo>
                    <a:cubicBezTo>
                      <a:pt x="77" y="8"/>
                      <a:pt x="70" y="11"/>
                      <a:pt x="70" y="14"/>
                    </a:cubicBezTo>
                    <a:cubicBezTo>
                      <a:pt x="68" y="19"/>
                      <a:pt x="67" y="14"/>
                      <a:pt x="65" y="16"/>
                    </a:cubicBezTo>
                    <a:cubicBezTo>
                      <a:pt x="62" y="19"/>
                      <a:pt x="62" y="14"/>
                      <a:pt x="59" y="19"/>
                    </a:cubicBezTo>
                    <a:cubicBezTo>
                      <a:pt x="58" y="21"/>
                      <a:pt x="54" y="25"/>
                      <a:pt x="51" y="24"/>
                    </a:cubicBezTo>
                    <a:cubicBezTo>
                      <a:pt x="58" y="27"/>
                      <a:pt x="53" y="47"/>
                      <a:pt x="59" y="50"/>
                    </a:cubicBezTo>
                    <a:cubicBezTo>
                      <a:pt x="62" y="52"/>
                      <a:pt x="59" y="52"/>
                      <a:pt x="59" y="55"/>
                    </a:cubicBezTo>
                    <a:cubicBezTo>
                      <a:pt x="59" y="58"/>
                      <a:pt x="48" y="53"/>
                      <a:pt x="45" y="58"/>
                    </a:cubicBezTo>
                    <a:cubicBezTo>
                      <a:pt x="42" y="61"/>
                      <a:pt x="36" y="58"/>
                      <a:pt x="38" y="63"/>
                    </a:cubicBezTo>
                    <a:cubicBezTo>
                      <a:pt x="41" y="67"/>
                      <a:pt x="42" y="67"/>
                      <a:pt x="36" y="70"/>
                    </a:cubicBezTo>
                    <a:cubicBezTo>
                      <a:pt x="30" y="72"/>
                      <a:pt x="30" y="72"/>
                      <a:pt x="27" y="77"/>
                    </a:cubicBezTo>
                    <a:cubicBezTo>
                      <a:pt x="27" y="78"/>
                      <a:pt x="9" y="83"/>
                      <a:pt x="7" y="86"/>
                    </a:cubicBezTo>
                    <a:cubicBezTo>
                      <a:pt x="0" y="91"/>
                      <a:pt x="0" y="91"/>
                      <a:pt x="0" y="91"/>
                    </a:cubicBezTo>
                    <a:cubicBezTo>
                      <a:pt x="0" y="102"/>
                      <a:pt x="0" y="102"/>
                      <a:pt x="0" y="102"/>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5" name="Freeform 87"/>
              <p:cNvSpPr>
                <a:spLocks/>
              </p:cNvSpPr>
              <p:nvPr/>
            </p:nvSpPr>
            <p:spPr bwMode="auto">
              <a:xfrm>
                <a:off x="2815" y="2338"/>
                <a:ext cx="68" cy="148"/>
              </a:xfrm>
              <a:custGeom>
                <a:avLst/>
                <a:gdLst/>
                <a:ahLst/>
                <a:cxnLst>
                  <a:cxn ang="0">
                    <a:pos x="9" y="5"/>
                  </a:cxn>
                  <a:cxn ang="0">
                    <a:pos x="6" y="11"/>
                  </a:cxn>
                  <a:cxn ang="0">
                    <a:pos x="8" y="19"/>
                  </a:cxn>
                  <a:cxn ang="0">
                    <a:pos x="6" y="30"/>
                  </a:cxn>
                  <a:cxn ang="0">
                    <a:pos x="0" y="37"/>
                  </a:cxn>
                  <a:cxn ang="0">
                    <a:pos x="6" y="50"/>
                  </a:cxn>
                  <a:cxn ang="0">
                    <a:pos x="17" y="76"/>
                  </a:cxn>
                  <a:cxn ang="0">
                    <a:pos x="23" y="61"/>
                  </a:cxn>
                  <a:cxn ang="0">
                    <a:pos x="32" y="54"/>
                  </a:cxn>
                  <a:cxn ang="0">
                    <a:pos x="34" y="47"/>
                  </a:cxn>
                  <a:cxn ang="0">
                    <a:pos x="29" y="42"/>
                  </a:cxn>
                  <a:cxn ang="0">
                    <a:pos x="28" y="40"/>
                  </a:cxn>
                  <a:cxn ang="0">
                    <a:pos x="21" y="36"/>
                  </a:cxn>
                  <a:cxn ang="0">
                    <a:pos x="29" y="23"/>
                  </a:cxn>
                  <a:cxn ang="0">
                    <a:pos x="26" y="17"/>
                  </a:cxn>
                  <a:cxn ang="0">
                    <a:pos x="25" y="11"/>
                  </a:cxn>
                  <a:cxn ang="0">
                    <a:pos x="29" y="5"/>
                  </a:cxn>
                  <a:cxn ang="0">
                    <a:pos x="23" y="8"/>
                  </a:cxn>
                  <a:cxn ang="0">
                    <a:pos x="20" y="2"/>
                  </a:cxn>
                  <a:cxn ang="0">
                    <a:pos x="11" y="5"/>
                  </a:cxn>
                  <a:cxn ang="0">
                    <a:pos x="9" y="5"/>
                  </a:cxn>
                </a:cxnLst>
                <a:rect l="0" t="0" r="r" b="b"/>
                <a:pathLst>
                  <a:path w="35" h="76">
                    <a:moveTo>
                      <a:pt x="9" y="5"/>
                    </a:moveTo>
                    <a:cubicBezTo>
                      <a:pt x="9" y="8"/>
                      <a:pt x="5" y="9"/>
                      <a:pt x="6" y="11"/>
                    </a:cubicBezTo>
                    <a:cubicBezTo>
                      <a:pt x="8" y="11"/>
                      <a:pt x="6" y="14"/>
                      <a:pt x="8" y="19"/>
                    </a:cubicBezTo>
                    <a:cubicBezTo>
                      <a:pt x="9" y="26"/>
                      <a:pt x="6" y="23"/>
                      <a:pt x="6" y="30"/>
                    </a:cubicBezTo>
                    <a:cubicBezTo>
                      <a:pt x="6" y="31"/>
                      <a:pt x="2" y="34"/>
                      <a:pt x="0" y="37"/>
                    </a:cubicBezTo>
                    <a:cubicBezTo>
                      <a:pt x="0" y="40"/>
                      <a:pt x="6" y="47"/>
                      <a:pt x="6" y="50"/>
                    </a:cubicBezTo>
                    <a:cubicBezTo>
                      <a:pt x="9" y="59"/>
                      <a:pt x="14" y="48"/>
                      <a:pt x="17" y="76"/>
                    </a:cubicBezTo>
                    <a:cubicBezTo>
                      <a:pt x="28" y="70"/>
                      <a:pt x="18" y="65"/>
                      <a:pt x="23" y="61"/>
                    </a:cubicBezTo>
                    <a:cubicBezTo>
                      <a:pt x="28" y="57"/>
                      <a:pt x="29" y="56"/>
                      <a:pt x="32" y="54"/>
                    </a:cubicBezTo>
                    <a:cubicBezTo>
                      <a:pt x="35" y="53"/>
                      <a:pt x="31" y="51"/>
                      <a:pt x="34" y="47"/>
                    </a:cubicBezTo>
                    <a:cubicBezTo>
                      <a:pt x="31" y="45"/>
                      <a:pt x="31" y="45"/>
                      <a:pt x="29" y="42"/>
                    </a:cubicBezTo>
                    <a:cubicBezTo>
                      <a:pt x="29" y="39"/>
                      <a:pt x="28" y="42"/>
                      <a:pt x="28" y="40"/>
                    </a:cubicBezTo>
                    <a:cubicBezTo>
                      <a:pt x="26" y="40"/>
                      <a:pt x="21" y="40"/>
                      <a:pt x="21" y="36"/>
                    </a:cubicBezTo>
                    <a:cubicBezTo>
                      <a:pt x="20" y="33"/>
                      <a:pt x="32" y="26"/>
                      <a:pt x="29" y="23"/>
                    </a:cubicBezTo>
                    <a:cubicBezTo>
                      <a:pt x="28" y="20"/>
                      <a:pt x="31" y="20"/>
                      <a:pt x="26" y="17"/>
                    </a:cubicBezTo>
                    <a:cubicBezTo>
                      <a:pt x="23" y="16"/>
                      <a:pt x="23" y="12"/>
                      <a:pt x="25" y="11"/>
                    </a:cubicBezTo>
                    <a:cubicBezTo>
                      <a:pt x="28" y="9"/>
                      <a:pt x="31" y="6"/>
                      <a:pt x="29" y="5"/>
                    </a:cubicBezTo>
                    <a:cubicBezTo>
                      <a:pt x="28" y="2"/>
                      <a:pt x="25" y="8"/>
                      <a:pt x="23" y="8"/>
                    </a:cubicBezTo>
                    <a:cubicBezTo>
                      <a:pt x="21" y="6"/>
                      <a:pt x="25" y="3"/>
                      <a:pt x="20" y="2"/>
                    </a:cubicBezTo>
                    <a:cubicBezTo>
                      <a:pt x="14" y="0"/>
                      <a:pt x="12" y="5"/>
                      <a:pt x="11" y="5"/>
                    </a:cubicBezTo>
                    <a:cubicBezTo>
                      <a:pt x="11" y="5"/>
                      <a:pt x="11" y="5"/>
                      <a:pt x="9"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6" name="Freeform 88"/>
              <p:cNvSpPr>
                <a:spLocks/>
              </p:cNvSpPr>
              <p:nvPr/>
            </p:nvSpPr>
            <p:spPr bwMode="auto">
              <a:xfrm>
                <a:off x="3079" y="2455"/>
                <a:ext cx="176" cy="207"/>
              </a:xfrm>
              <a:custGeom>
                <a:avLst/>
                <a:gdLst/>
                <a:ahLst/>
                <a:cxnLst>
                  <a:cxn ang="0">
                    <a:pos x="82" y="24"/>
                  </a:cxn>
                  <a:cxn ang="0">
                    <a:pos x="77" y="41"/>
                  </a:cxn>
                  <a:cxn ang="0">
                    <a:pos x="70" y="36"/>
                  </a:cxn>
                  <a:cxn ang="0">
                    <a:pos x="67" y="27"/>
                  </a:cxn>
                  <a:cxn ang="0">
                    <a:pos x="64" y="19"/>
                  </a:cxn>
                  <a:cxn ang="0">
                    <a:pos x="64" y="27"/>
                  </a:cxn>
                  <a:cxn ang="0">
                    <a:pos x="71" y="44"/>
                  </a:cxn>
                  <a:cxn ang="0">
                    <a:pos x="74" y="52"/>
                  </a:cxn>
                  <a:cxn ang="0">
                    <a:pos x="83" y="74"/>
                  </a:cxn>
                  <a:cxn ang="0">
                    <a:pos x="88" y="82"/>
                  </a:cxn>
                  <a:cxn ang="0">
                    <a:pos x="88" y="91"/>
                  </a:cxn>
                  <a:cxn ang="0">
                    <a:pos x="82" y="96"/>
                  </a:cxn>
                  <a:cxn ang="0">
                    <a:pos x="76" y="102"/>
                  </a:cxn>
                  <a:cxn ang="0">
                    <a:pos x="68" y="102"/>
                  </a:cxn>
                  <a:cxn ang="0">
                    <a:pos x="54" y="102"/>
                  </a:cxn>
                  <a:cxn ang="0">
                    <a:pos x="54" y="100"/>
                  </a:cxn>
                  <a:cxn ang="0">
                    <a:pos x="53" y="102"/>
                  </a:cxn>
                  <a:cxn ang="0">
                    <a:pos x="4" y="102"/>
                  </a:cxn>
                  <a:cxn ang="0">
                    <a:pos x="4" y="25"/>
                  </a:cxn>
                  <a:cxn ang="0">
                    <a:pos x="3" y="14"/>
                  </a:cxn>
                  <a:cxn ang="0">
                    <a:pos x="4" y="3"/>
                  </a:cxn>
                  <a:cxn ang="0">
                    <a:pos x="16" y="3"/>
                  </a:cxn>
                  <a:cxn ang="0">
                    <a:pos x="24" y="6"/>
                  </a:cxn>
                  <a:cxn ang="0">
                    <a:pos x="30" y="8"/>
                  </a:cxn>
                  <a:cxn ang="0">
                    <a:pos x="39" y="9"/>
                  </a:cxn>
                  <a:cxn ang="0">
                    <a:pos x="45" y="5"/>
                  </a:cxn>
                  <a:cxn ang="0">
                    <a:pos x="50" y="2"/>
                  </a:cxn>
                  <a:cxn ang="0">
                    <a:pos x="56" y="3"/>
                  </a:cxn>
                  <a:cxn ang="0">
                    <a:pos x="59" y="3"/>
                  </a:cxn>
                  <a:cxn ang="0">
                    <a:pos x="61" y="5"/>
                  </a:cxn>
                  <a:cxn ang="0">
                    <a:pos x="57" y="3"/>
                  </a:cxn>
                  <a:cxn ang="0">
                    <a:pos x="57" y="5"/>
                  </a:cxn>
                  <a:cxn ang="0">
                    <a:pos x="59" y="6"/>
                  </a:cxn>
                  <a:cxn ang="0">
                    <a:pos x="61" y="6"/>
                  </a:cxn>
                  <a:cxn ang="0">
                    <a:pos x="62" y="6"/>
                  </a:cxn>
                  <a:cxn ang="0">
                    <a:pos x="68" y="6"/>
                  </a:cxn>
                  <a:cxn ang="0">
                    <a:pos x="76" y="5"/>
                  </a:cxn>
                  <a:cxn ang="0">
                    <a:pos x="77" y="6"/>
                  </a:cxn>
                  <a:cxn ang="0">
                    <a:pos x="82" y="24"/>
                  </a:cxn>
                </a:cxnLst>
                <a:rect l="0" t="0" r="r" b="b"/>
                <a:pathLst>
                  <a:path w="91" h="107">
                    <a:moveTo>
                      <a:pt x="82" y="24"/>
                    </a:moveTo>
                    <a:cubicBezTo>
                      <a:pt x="77" y="38"/>
                      <a:pt x="79" y="38"/>
                      <a:pt x="77" y="41"/>
                    </a:cubicBezTo>
                    <a:cubicBezTo>
                      <a:pt x="76" y="44"/>
                      <a:pt x="74" y="41"/>
                      <a:pt x="70" y="36"/>
                    </a:cubicBezTo>
                    <a:cubicBezTo>
                      <a:pt x="67" y="33"/>
                      <a:pt x="70" y="30"/>
                      <a:pt x="67" y="27"/>
                    </a:cubicBezTo>
                    <a:cubicBezTo>
                      <a:pt x="62" y="22"/>
                      <a:pt x="65" y="20"/>
                      <a:pt x="64" y="19"/>
                    </a:cubicBezTo>
                    <a:cubicBezTo>
                      <a:pt x="59" y="25"/>
                      <a:pt x="64" y="22"/>
                      <a:pt x="64" y="27"/>
                    </a:cubicBezTo>
                    <a:cubicBezTo>
                      <a:pt x="64" y="33"/>
                      <a:pt x="71" y="39"/>
                      <a:pt x="71" y="44"/>
                    </a:cubicBezTo>
                    <a:cubicBezTo>
                      <a:pt x="71" y="47"/>
                      <a:pt x="74" y="49"/>
                      <a:pt x="74" y="52"/>
                    </a:cubicBezTo>
                    <a:cubicBezTo>
                      <a:pt x="73" y="56"/>
                      <a:pt x="79" y="63"/>
                      <a:pt x="83" y="74"/>
                    </a:cubicBezTo>
                    <a:cubicBezTo>
                      <a:pt x="86" y="82"/>
                      <a:pt x="91" y="82"/>
                      <a:pt x="88" y="82"/>
                    </a:cubicBezTo>
                    <a:cubicBezTo>
                      <a:pt x="85" y="82"/>
                      <a:pt x="86" y="88"/>
                      <a:pt x="88" y="91"/>
                    </a:cubicBezTo>
                    <a:cubicBezTo>
                      <a:pt x="85" y="96"/>
                      <a:pt x="83" y="91"/>
                      <a:pt x="82" y="96"/>
                    </a:cubicBezTo>
                    <a:cubicBezTo>
                      <a:pt x="80" y="100"/>
                      <a:pt x="77" y="99"/>
                      <a:pt x="76" y="102"/>
                    </a:cubicBezTo>
                    <a:cubicBezTo>
                      <a:pt x="74" y="105"/>
                      <a:pt x="71" y="107"/>
                      <a:pt x="68" y="102"/>
                    </a:cubicBezTo>
                    <a:cubicBezTo>
                      <a:pt x="54" y="102"/>
                      <a:pt x="54" y="102"/>
                      <a:pt x="54" y="102"/>
                    </a:cubicBezTo>
                    <a:cubicBezTo>
                      <a:pt x="54" y="100"/>
                      <a:pt x="54" y="100"/>
                      <a:pt x="54" y="100"/>
                    </a:cubicBezTo>
                    <a:cubicBezTo>
                      <a:pt x="53" y="102"/>
                      <a:pt x="53" y="102"/>
                      <a:pt x="53" y="102"/>
                    </a:cubicBezTo>
                    <a:cubicBezTo>
                      <a:pt x="4" y="102"/>
                      <a:pt x="4" y="102"/>
                      <a:pt x="4" y="102"/>
                    </a:cubicBezTo>
                    <a:cubicBezTo>
                      <a:pt x="4" y="25"/>
                      <a:pt x="4" y="25"/>
                      <a:pt x="4" y="25"/>
                    </a:cubicBezTo>
                    <a:cubicBezTo>
                      <a:pt x="4" y="22"/>
                      <a:pt x="0" y="20"/>
                      <a:pt x="3" y="14"/>
                    </a:cubicBezTo>
                    <a:cubicBezTo>
                      <a:pt x="6" y="9"/>
                      <a:pt x="1" y="6"/>
                      <a:pt x="4" y="3"/>
                    </a:cubicBezTo>
                    <a:cubicBezTo>
                      <a:pt x="6" y="3"/>
                      <a:pt x="7" y="0"/>
                      <a:pt x="16" y="3"/>
                    </a:cubicBezTo>
                    <a:cubicBezTo>
                      <a:pt x="27" y="5"/>
                      <a:pt x="22" y="6"/>
                      <a:pt x="24" y="6"/>
                    </a:cubicBezTo>
                    <a:cubicBezTo>
                      <a:pt x="27" y="5"/>
                      <a:pt x="27" y="8"/>
                      <a:pt x="30" y="8"/>
                    </a:cubicBezTo>
                    <a:cubicBezTo>
                      <a:pt x="32" y="6"/>
                      <a:pt x="36" y="13"/>
                      <a:pt x="39" y="9"/>
                    </a:cubicBezTo>
                    <a:cubicBezTo>
                      <a:pt x="45" y="3"/>
                      <a:pt x="44" y="6"/>
                      <a:pt x="45" y="5"/>
                    </a:cubicBezTo>
                    <a:cubicBezTo>
                      <a:pt x="47" y="2"/>
                      <a:pt x="47" y="3"/>
                      <a:pt x="50" y="2"/>
                    </a:cubicBezTo>
                    <a:cubicBezTo>
                      <a:pt x="53" y="0"/>
                      <a:pt x="54" y="5"/>
                      <a:pt x="56" y="3"/>
                    </a:cubicBezTo>
                    <a:cubicBezTo>
                      <a:pt x="57" y="2"/>
                      <a:pt x="57" y="2"/>
                      <a:pt x="59" y="3"/>
                    </a:cubicBezTo>
                    <a:cubicBezTo>
                      <a:pt x="61" y="5"/>
                      <a:pt x="61" y="5"/>
                      <a:pt x="61" y="5"/>
                    </a:cubicBezTo>
                    <a:cubicBezTo>
                      <a:pt x="59" y="5"/>
                      <a:pt x="57" y="3"/>
                      <a:pt x="57" y="3"/>
                    </a:cubicBezTo>
                    <a:cubicBezTo>
                      <a:pt x="57" y="5"/>
                      <a:pt x="56" y="5"/>
                      <a:pt x="57" y="5"/>
                    </a:cubicBezTo>
                    <a:cubicBezTo>
                      <a:pt x="57" y="6"/>
                      <a:pt x="59" y="5"/>
                      <a:pt x="59" y="6"/>
                    </a:cubicBezTo>
                    <a:cubicBezTo>
                      <a:pt x="61" y="8"/>
                      <a:pt x="62" y="6"/>
                      <a:pt x="61" y="6"/>
                    </a:cubicBezTo>
                    <a:cubicBezTo>
                      <a:pt x="61" y="5"/>
                      <a:pt x="61" y="5"/>
                      <a:pt x="62" y="6"/>
                    </a:cubicBezTo>
                    <a:cubicBezTo>
                      <a:pt x="65" y="9"/>
                      <a:pt x="67" y="5"/>
                      <a:pt x="68" y="6"/>
                    </a:cubicBezTo>
                    <a:cubicBezTo>
                      <a:pt x="70" y="8"/>
                      <a:pt x="68" y="8"/>
                      <a:pt x="76" y="5"/>
                    </a:cubicBezTo>
                    <a:cubicBezTo>
                      <a:pt x="76" y="5"/>
                      <a:pt x="76" y="6"/>
                      <a:pt x="77" y="6"/>
                    </a:cubicBezTo>
                    <a:cubicBezTo>
                      <a:pt x="79" y="11"/>
                      <a:pt x="80" y="17"/>
                      <a:pt x="82" y="2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7" name="Freeform 89"/>
              <p:cNvSpPr>
                <a:spLocks/>
              </p:cNvSpPr>
              <p:nvPr/>
            </p:nvSpPr>
            <p:spPr bwMode="auto">
              <a:xfrm>
                <a:off x="3249" y="2338"/>
                <a:ext cx="103" cy="105"/>
              </a:xfrm>
              <a:custGeom>
                <a:avLst/>
                <a:gdLst/>
                <a:ahLst/>
                <a:cxnLst>
                  <a:cxn ang="0">
                    <a:pos x="2" y="29"/>
                  </a:cxn>
                  <a:cxn ang="0">
                    <a:pos x="5" y="29"/>
                  </a:cxn>
                  <a:cxn ang="0">
                    <a:pos x="5" y="29"/>
                  </a:cxn>
                  <a:cxn ang="0">
                    <a:pos x="5" y="31"/>
                  </a:cxn>
                  <a:cxn ang="0">
                    <a:pos x="8" y="34"/>
                  </a:cxn>
                  <a:cxn ang="0">
                    <a:pos x="5" y="37"/>
                  </a:cxn>
                  <a:cxn ang="0">
                    <a:pos x="6" y="39"/>
                  </a:cxn>
                  <a:cxn ang="0">
                    <a:pos x="3" y="39"/>
                  </a:cxn>
                  <a:cxn ang="0">
                    <a:pos x="2" y="40"/>
                  </a:cxn>
                  <a:cxn ang="0">
                    <a:pos x="3" y="40"/>
                  </a:cxn>
                  <a:cxn ang="0">
                    <a:pos x="0" y="45"/>
                  </a:cxn>
                  <a:cxn ang="0">
                    <a:pos x="0" y="45"/>
                  </a:cxn>
                  <a:cxn ang="0">
                    <a:pos x="0" y="45"/>
                  </a:cxn>
                  <a:cxn ang="0">
                    <a:pos x="0" y="48"/>
                  </a:cxn>
                  <a:cxn ang="0">
                    <a:pos x="0" y="49"/>
                  </a:cxn>
                  <a:cxn ang="0">
                    <a:pos x="2" y="49"/>
                  </a:cxn>
                  <a:cxn ang="0">
                    <a:pos x="3" y="52"/>
                  </a:cxn>
                  <a:cxn ang="0">
                    <a:pos x="9" y="54"/>
                  </a:cxn>
                  <a:cxn ang="0">
                    <a:pos x="18" y="48"/>
                  </a:cxn>
                  <a:cxn ang="0">
                    <a:pos x="24" y="43"/>
                  </a:cxn>
                  <a:cxn ang="0">
                    <a:pos x="35" y="37"/>
                  </a:cxn>
                  <a:cxn ang="0">
                    <a:pos x="43" y="32"/>
                  </a:cxn>
                  <a:cxn ang="0">
                    <a:pos x="44" y="28"/>
                  </a:cxn>
                  <a:cxn ang="0">
                    <a:pos x="44" y="28"/>
                  </a:cxn>
                  <a:cxn ang="0">
                    <a:pos x="44" y="26"/>
                  </a:cxn>
                  <a:cxn ang="0">
                    <a:pos x="44" y="23"/>
                  </a:cxn>
                  <a:cxn ang="0">
                    <a:pos x="46" y="17"/>
                  </a:cxn>
                  <a:cxn ang="0">
                    <a:pos x="44" y="11"/>
                  </a:cxn>
                  <a:cxn ang="0">
                    <a:pos x="49" y="9"/>
                  </a:cxn>
                  <a:cxn ang="0">
                    <a:pos x="53" y="3"/>
                  </a:cxn>
                  <a:cxn ang="0">
                    <a:pos x="53" y="2"/>
                  </a:cxn>
                  <a:cxn ang="0">
                    <a:pos x="52" y="2"/>
                  </a:cxn>
                  <a:cxn ang="0">
                    <a:pos x="47" y="3"/>
                  </a:cxn>
                  <a:cxn ang="0">
                    <a:pos x="41" y="3"/>
                  </a:cxn>
                  <a:cxn ang="0">
                    <a:pos x="27" y="8"/>
                  </a:cxn>
                  <a:cxn ang="0">
                    <a:pos x="21" y="5"/>
                  </a:cxn>
                  <a:cxn ang="0">
                    <a:pos x="14" y="8"/>
                  </a:cxn>
                  <a:cxn ang="0">
                    <a:pos x="12" y="8"/>
                  </a:cxn>
                  <a:cxn ang="0">
                    <a:pos x="8" y="6"/>
                  </a:cxn>
                  <a:cxn ang="0">
                    <a:pos x="8" y="11"/>
                  </a:cxn>
                  <a:cxn ang="0">
                    <a:pos x="8" y="12"/>
                  </a:cxn>
                  <a:cxn ang="0">
                    <a:pos x="6" y="12"/>
                  </a:cxn>
                  <a:cxn ang="0">
                    <a:pos x="3" y="17"/>
                  </a:cxn>
                  <a:cxn ang="0">
                    <a:pos x="2" y="15"/>
                  </a:cxn>
                  <a:cxn ang="0">
                    <a:pos x="2" y="22"/>
                  </a:cxn>
                  <a:cxn ang="0">
                    <a:pos x="2" y="29"/>
                  </a:cxn>
                </a:cxnLst>
                <a:rect l="0" t="0" r="r" b="b"/>
                <a:pathLst>
                  <a:path w="53" h="54">
                    <a:moveTo>
                      <a:pt x="2" y="29"/>
                    </a:moveTo>
                    <a:cubicBezTo>
                      <a:pt x="3" y="29"/>
                      <a:pt x="3" y="29"/>
                      <a:pt x="5" y="29"/>
                    </a:cubicBezTo>
                    <a:cubicBezTo>
                      <a:pt x="5" y="29"/>
                      <a:pt x="5" y="29"/>
                      <a:pt x="5" y="29"/>
                    </a:cubicBezTo>
                    <a:cubicBezTo>
                      <a:pt x="6" y="31"/>
                      <a:pt x="5" y="31"/>
                      <a:pt x="5" y="31"/>
                    </a:cubicBezTo>
                    <a:cubicBezTo>
                      <a:pt x="6" y="31"/>
                      <a:pt x="8" y="32"/>
                      <a:pt x="8" y="34"/>
                    </a:cubicBezTo>
                    <a:cubicBezTo>
                      <a:pt x="8" y="36"/>
                      <a:pt x="5" y="36"/>
                      <a:pt x="5" y="37"/>
                    </a:cubicBezTo>
                    <a:cubicBezTo>
                      <a:pt x="5" y="37"/>
                      <a:pt x="6" y="37"/>
                      <a:pt x="6" y="39"/>
                    </a:cubicBezTo>
                    <a:cubicBezTo>
                      <a:pt x="3" y="39"/>
                      <a:pt x="3" y="39"/>
                      <a:pt x="3" y="39"/>
                    </a:cubicBezTo>
                    <a:cubicBezTo>
                      <a:pt x="3" y="39"/>
                      <a:pt x="3" y="39"/>
                      <a:pt x="2" y="40"/>
                    </a:cubicBezTo>
                    <a:cubicBezTo>
                      <a:pt x="3" y="40"/>
                      <a:pt x="3" y="40"/>
                      <a:pt x="3" y="40"/>
                    </a:cubicBezTo>
                    <a:cubicBezTo>
                      <a:pt x="3" y="42"/>
                      <a:pt x="0" y="45"/>
                      <a:pt x="0" y="45"/>
                    </a:cubicBezTo>
                    <a:cubicBezTo>
                      <a:pt x="0" y="45"/>
                      <a:pt x="0" y="45"/>
                      <a:pt x="0" y="45"/>
                    </a:cubicBezTo>
                    <a:cubicBezTo>
                      <a:pt x="0" y="45"/>
                      <a:pt x="0" y="45"/>
                      <a:pt x="0" y="45"/>
                    </a:cubicBezTo>
                    <a:cubicBezTo>
                      <a:pt x="0" y="46"/>
                      <a:pt x="0" y="48"/>
                      <a:pt x="0" y="48"/>
                    </a:cubicBezTo>
                    <a:cubicBezTo>
                      <a:pt x="0" y="49"/>
                      <a:pt x="0" y="49"/>
                      <a:pt x="0" y="49"/>
                    </a:cubicBezTo>
                    <a:cubicBezTo>
                      <a:pt x="0" y="51"/>
                      <a:pt x="0" y="49"/>
                      <a:pt x="2" y="49"/>
                    </a:cubicBezTo>
                    <a:cubicBezTo>
                      <a:pt x="3" y="51"/>
                      <a:pt x="3" y="51"/>
                      <a:pt x="3" y="52"/>
                    </a:cubicBezTo>
                    <a:cubicBezTo>
                      <a:pt x="5" y="52"/>
                      <a:pt x="8" y="54"/>
                      <a:pt x="9" y="54"/>
                    </a:cubicBezTo>
                    <a:cubicBezTo>
                      <a:pt x="11" y="54"/>
                      <a:pt x="15" y="49"/>
                      <a:pt x="18" y="48"/>
                    </a:cubicBezTo>
                    <a:cubicBezTo>
                      <a:pt x="20" y="46"/>
                      <a:pt x="23" y="45"/>
                      <a:pt x="24" y="43"/>
                    </a:cubicBezTo>
                    <a:cubicBezTo>
                      <a:pt x="27" y="40"/>
                      <a:pt x="32" y="39"/>
                      <a:pt x="35" y="37"/>
                    </a:cubicBezTo>
                    <a:cubicBezTo>
                      <a:pt x="37" y="36"/>
                      <a:pt x="40" y="34"/>
                      <a:pt x="43" y="32"/>
                    </a:cubicBezTo>
                    <a:cubicBezTo>
                      <a:pt x="43" y="31"/>
                      <a:pt x="44" y="29"/>
                      <a:pt x="44" y="28"/>
                    </a:cubicBezTo>
                    <a:cubicBezTo>
                      <a:pt x="44" y="28"/>
                      <a:pt x="44" y="28"/>
                      <a:pt x="44" y="28"/>
                    </a:cubicBezTo>
                    <a:cubicBezTo>
                      <a:pt x="44" y="28"/>
                      <a:pt x="44" y="28"/>
                      <a:pt x="44" y="26"/>
                    </a:cubicBezTo>
                    <a:cubicBezTo>
                      <a:pt x="44" y="26"/>
                      <a:pt x="44" y="25"/>
                      <a:pt x="44" y="23"/>
                    </a:cubicBezTo>
                    <a:cubicBezTo>
                      <a:pt x="44" y="22"/>
                      <a:pt x="46" y="19"/>
                      <a:pt x="46" y="17"/>
                    </a:cubicBezTo>
                    <a:cubicBezTo>
                      <a:pt x="44" y="15"/>
                      <a:pt x="44" y="14"/>
                      <a:pt x="44" y="11"/>
                    </a:cubicBezTo>
                    <a:cubicBezTo>
                      <a:pt x="46" y="9"/>
                      <a:pt x="47" y="9"/>
                      <a:pt x="49" y="9"/>
                    </a:cubicBezTo>
                    <a:cubicBezTo>
                      <a:pt x="50" y="8"/>
                      <a:pt x="52" y="5"/>
                      <a:pt x="53" y="3"/>
                    </a:cubicBezTo>
                    <a:cubicBezTo>
                      <a:pt x="53" y="2"/>
                      <a:pt x="53" y="2"/>
                      <a:pt x="53" y="2"/>
                    </a:cubicBezTo>
                    <a:cubicBezTo>
                      <a:pt x="53" y="2"/>
                      <a:pt x="52" y="0"/>
                      <a:pt x="52" y="2"/>
                    </a:cubicBezTo>
                    <a:cubicBezTo>
                      <a:pt x="50" y="3"/>
                      <a:pt x="49" y="3"/>
                      <a:pt x="47" y="3"/>
                    </a:cubicBezTo>
                    <a:cubicBezTo>
                      <a:pt x="44" y="3"/>
                      <a:pt x="43" y="3"/>
                      <a:pt x="41" y="3"/>
                    </a:cubicBezTo>
                    <a:cubicBezTo>
                      <a:pt x="37" y="5"/>
                      <a:pt x="34" y="8"/>
                      <a:pt x="27" y="8"/>
                    </a:cubicBezTo>
                    <a:cubicBezTo>
                      <a:pt x="24" y="8"/>
                      <a:pt x="24" y="6"/>
                      <a:pt x="21" y="5"/>
                    </a:cubicBezTo>
                    <a:cubicBezTo>
                      <a:pt x="18" y="5"/>
                      <a:pt x="17" y="8"/>
                      <a:pt x="14" y="8"/>
                    </a:cubicBezTo>
                    <a:cubicBezTo>
                      <a:pt x="12" y="8"/>
                      <a:pt x="12" y="8"/>
                      <a:pt x="12" y="8"/>
                    </a:cubicBezTo>
                    <a:cubicBezTo>
                      <a:pt x="11" y="8"/>
                      <a:pt x="8" y="6"/>
                      <a:pt x="8" y="6"/>
                    </a:cubicBezTo>
                    <a:cubicBezTo>
                      <a:pt x="8" y="6"/>
                      <a:pt x="6" y="9"/>
                      <a:pt x="8" y="11"/>
                    </a:cubicBezTo>
                    <a:cubicBezTo>
                      <a:pt x="8" y="12"/>
                      <a:pt x="8" y="12"/>
                      <a:pt x="8" y="12"/>
                    </a:cubicBezTo>
                    <a:cubicBezTo>
                      <a:pt x="6" y="12"/>
                      <a:pt x="6" y="12"/>
                      <a:pt x="6" y="12"/>
                    </a:cubicBezTo>
                    <a:cubicBezTo>
                      <a:pt x="5" y="12"/>
                      <a:pt x="5" y="17"/>
                      <a:pt x="3" y="17"/>
                    </a:cubicBezTo>
                    <a:cubicBezTo>
                      <a:pt x="3" y="17"/>
                      <a:pt x="3" y="15"/>
                      <a:pt x="2" y="15"/>
                    </a:cubicBezTo>
                    <a:cubicBezTo>
                      <a:pt x="2" y="17"/>
                      <a:pt x="0" y="19"/>
                      <a:pt x="2" y="22"/>
                    </a:cubicBezTo>
                    <a:cubicBezTo>
                      <a:pt x="3" y="23"/>
                      <a:pt x="2" y="25"/>
                      <a:pt x="2" y="2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8" name="Freeform 90"/>
              <p:cNvSpPr>
                <a:spLocks/>
              </p:cNvSpPr>
              <p:nvPr/>
            </p:nvSpPr>
            <p:spPr bwMode="auto">
              <a:xfrm>
                <a:off x="3240" y="2394"/>
                <a:ext cx="23" cy="33"/>
              </a:xfrm>
              <a:custGeom>
                <a:avLst/>
                <a:gdLst/>
                <a:ahLst/>
                <a:cxnLst>
                  <a:cxn ang="0">
                    <a:pos x="5" y="16"/>
                  </a:cxn>
                  <a:cxn ang="0">
                    <a:pos x="3" y="16"/>
                  </a:cxn>
                  <a:cxn ang="0">
                    <a:pos x="3" y="17"/>
                  </a:cxn>
                  <a:cxn ang="0">
                    <a:pos x="0" y="17"/>
                  </a:cxn>
                  <a:cxn ang="0">
                    <a:pos x="3" y="11"/>
                  </a:cxn>
                  <a:cxn ang="0">
                    <a:pos x="5" y="6"/>
                  </a:cxn>
                  <a:cxn ang="0">
                    <a:pos x="6" y="0"/>
                  </a:cxn>
                  <a:cxn ang="0">
                    <a:pos x="9" y="0"/>
                  </a:cxn>
                  <a:cxn ang="0">
                    <a:pos x="9" y="0"/>
                  </a:cxn>
                  <a:cxn ang="0">
                    <a:pos x="9" y="2"/>
                  </a:cxn>
                  <a:cxn ang="0">
                    <a:pos x="12" y="5"/>
                  </a:cxn>
                  <a:cxn ang="0">
                    <a:pos x="9" y="8"/>
                  </a:cxn>
                  <a:cxn ang="0">
                    <a:pos x="11" y="10"/>
                  </a:cxn>
                  <a:cxn ang="0">
                    <a:pos x="8" y="10"/>
                  </a:cxn>
                  <a:cxn ang="0">
                    <a:pos x="6" y="11"/>
                  </a:cxn>
                  <a:cxn ang="0">
                    <a:pos x="8" y="11"/>
                  </a:cxn>
                  <a:cxn ang="0">
                    <a:pos x="5" y="16"/>
                  </a:cxn>
                </a:cxnLst>
                <a:rect l="0" t="0" r="r" b="b"/>
                <a:pathLst>
                  <a:path w="12" h="17">
                    <a:moveTo>
                      <a:pt x="5" y="16"/>
                    </a:moveTo>
                    <a:cubicBezTo>
                      <a:pt x="3" y="16"/>
                      <a:pt x="3" y="14"/>
                      <a:pt x="3" y="16"/>
                    </a:cubicBezTo>
                    <a:cubicBezTo>
                      <a:pt x="3" y="17"/>
                      <a:pt x="3" y="17"/>
                      <a:pt x="3" y="17"/>
                    </a:cubicBezTo>
                    <a:cubicBezTo>
                      <a:pt x="3" y="17"/>
                      <a:pt x="2" y="17"/>
                      <a:pt x="0" y="17"/>
                    </a:cubicBezTo>
                    <a:cubicBezTo>
                      <a:pt x="2" y="13"/>
                      <a:pt x="2" y="14"/>
                      <a:pt x="3" y="11"/>
                    </a:cubicBezTo>
                    <a:cubicBezTo>
                      <a:pt x="3" y="6"/>
                      <a:pt x="5" y="10"/>
                      <a:pt x="5" y="6"/>
                    </a:cubicBezTo>
                    <a:cubicBezTo>
                      <a:pt x="3" y="2"/>
                      <a:pt x="8" y="3"/>
                      <a:pt x="6" y="0"/>
                    </a:cubicBezTo>
                    <a:cubicBezTo>
                      <a:pt x="8" y="0"/>
                      <a:pt x="8" y="0"/>
                      <a:pt x="9" y="0"/>
                    </a:cubicBezTo>
                    <a:cubicBezTo>
                      <a:pt x="9" y="0"/>
                      <a:pt x="9" y="0"/>
                      <a:pt x="9" y="0"/>
                    </a:cubicBezTo>
                    <a:cubicBezTo>
                      <a:pt x="11" y="2"/>
                      <a:pt x="9" y="2"/>
                      <a:pt x="9" y="2"/>
                    </a:cubicBezTo>
                    <a:cubicBezTo>
                      <a:pt x="11" y="2"/>
                      <a:pt x="12" y="3"/>
                      <a:pt x="12" y="5"/>
                    </a:cubicBezTo>
                    <a:cubicBezTo>
                      <a:pt x="12" y="6"/>
                      <a:pt x="9" y="6"/>
                      <a:pt x="9" y="8"/>
                    </a:cubicBezTo>
                    <a:cubicBezTo>
                      <a:pt x="9" y="8"/>
                      <a:pt x="11" y="8"/>
                      <a:pt x="11" y="10"/>
                    </a:cubicBezTo>
                    <a:cubicBezTo>
                      <a:pt x="8" y="10"/>
                      <a:pt x="8" y="10"/>
                      <a:pt x="8" y="10"/>
                    </a:cubicBezTo>
                    <a:cubicBezTo>
                      <a:pt x="8" y="10"/>
                      <a:pt x="8" y="10"/>
                      <a:pt x="6" y="11"/>
                    </a:cubicBezTo>
                    <a:cubicBezTo>
                      <a:pt x="8" y="11"/>
                      <a:pt x="8" y="11"/>
                      <a:pt x="8" y="11"/>
                    </a:cubicBezTo>
                    <a:cubicBezTo>
                      <a:pt x="8" y="13"/>
                      <a:pt x="5" y="16"/>
                      <a:pt x="5" y="1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79" name="Freeform 91"/>
              <p:cNvSpPr>
                <a:spLocks/>
              </p:cNvSpPr>
              <p:nvPr/>
            </p:nvSpPr>
            <p:spPr bwMode="auto">
              <a:xfrm>
                <a:off x="3238" y="2422"/>
                <a:ext cx="68" cy="85"/>
              </a:xfrm>
              <a:custGeom>
                <a:avLst/>
                <a:gdLst/>
                <a:ahLst/>
                <a:cxnLst>
                  <a:cxn ang="0">
                    <a:pos x="6" y="7"/>
                  </a:cxn>
                  <a:cxn ang="0">
                    <a:pos x="5" y="10"/>
                  </a:cxn>
                  <a:cxn ang="0">
                    <a:pos x="5" y="11"/>
                  </a:cxn>
                  <a:cxn ang="0">
                    <a:pos x="5" y="19"/>
                  </a:cxn>
                  <a:cxn ang="0">
                    <a:pos x="5" y="24"/>
                  </a:cxn>
                  <a:cxn ang="0">
                    <a:pos x="2" y="34"/>
                  </a:cxn>
                  <a:cxn ang="0">
                    <a:pos x="0" y="40"/>
                  </a:cxn>
                  <a:cxn ang="0">
                    <a:pos x="0" y="42"/>
                  </a:cxn>
                  <a:cxn ang="0">
                    <a:pos x="9" y="44"/>
                  </a:cxn>
                  <a:cxn ang="0">
                    <a:pos x="15" y="37"/>
                  </a:cxn>
                  <a:cxn ang="0">
                    <a:pos x="21" y="36"/>
                  </a:cxn>
                  <a:cxn ang="0">
                    <a:pos x="21" y="33"/>
                  </a:cxn>
                  <a:cxn ang="0">
                    <a:pos x="24" y="30"/>
                  </a:cxn>
                  <a:cxn ang="0">
                    <a:pos x="17" y="20"/>
                  </a:cxn>
                  <a:cxn ang="0">
                    <a:pos x="21" y="19"/>
                  </a:cxn>
                  <a:cxn ang="0">
                    <a:pos x="33" y="13"/>
                  </a:cxn>
                  <a:cxn ang="0">
                    <a:pos x="35" y="13"/>
                  </a:cxn>
                  <a:cxn ang="0">
                    <a:pos x="32" y="11"/>
                  </a:cxn>
                  <a:cxn ang="0">
                    <a:pos x="32" y="10"/>
                  </a:cxn>
                  <a:cxn ang="0">
                    <a:pos x="33" y="10"/>
                  </a:cxn>
                  <a:cxn ang="0">
                    <a:pos x="33" y="8"/>
                  </a:cxn>
                  <a:cxn ang="0">
                    <a:pos x="30" y="0"/>
                  </a:cxn>
                  <a:cxn ang="0">
                    <a:pos x="24" y="5"/>
                  </a:cxn>
                  <a:cxn ang="0">
                    <a:pos x="15" y="11"/>
                  </a:cxn>
                  <a:cxn ang="0">
                    <a:pos x="9" y="10"/>
                  </a:cxn>
                  <a:cxn ang="0">
                    <a:pos x="8" y="7"/>
                  </a:cxn>
                  <a:cxn ang="0">
                    <a:pos x="6" y="7"/>
                  </a:cxn>
                </a:cxnLst>
                <a:rect l="0" t="0" r="r" b="b"/>
                <a:pathLst>
                  <a:path w="35" h="44">
                    <a:moveTo>
                      <a:pt x="6" y="7"/>
                    </a:moveTo>
                    <a:cubicBezTo>
                      <a:pt x="5" y="7"/>
                      <a:pt x="5" y="8"/>
                      <a:pt x="5" y="10"/>
                    </a:cubicBezTo>
                    <a:cubicBezTo>
                      <a:pt x="5" y="11"/>
                      <a:pt x="5" y="11"/>
                      <a:pt x="5" y="11"/>
                    </a:cubicBezTo>
                    <a:cubicBezTo>
                      <a:pt x="5" y="13"/>
                      <a:pt x="6" y="17"/>
                      <a:pt x="5" y="19"/>
                    </a:cubicBezTo>
                    <a:cubicBezTo>
                      <a:pt x="5" y="20"/>
                      <a:pt x="5" y="22"/>
                      <a:pt x="5" y="24"/>
                    </a:cubicBezTo>
                    <a:cubicBezTo>
                      <a:pt x="5" y="25"/>
                      <a:pt x="2" y="30"/>
                      <a:pt x="2" y="34"/>
                    </a:cubicBezTo>
                    <a:cubicBezTo>
                      <a:pt x="2" y="36"/>
                      <a:pt x="0" y="40"/>
                      <a:pt x="0" y="40"/>
                    </a:cubicBezTo>
                    <a:cubicBezTo>
                      <a:pt x="0" y="40"/>
                      <a:pt x="0" y="40"/>
                      <a:pt x="0" y="42"/>
                    </a:cubicBezTo>
                    <a:cubicBezTo>
                      <a:pt x="2" y="42"/>
                      <a:pt x="8" y="44"/>
                      <a:pt x="9" y="44"/>
                    </a:cubicBezTo>
                    <a:cubicBezTo>
                      <a:pt x="12" y="44"/>
                      <a:pt x="12" y="39"/>
                      <a:pt x="15" y="37"/>
                    </a:cubicBezTo>
                    <a:cubicBezTo>
                      <a:pt x="15" y="36"/>
                      <a:pt x="20" y="37"/>
                      <a:pt x="21" y="36"/>
                    </a:cubicBezTo>
                    <a:cubicBezTo>
                      <a:pt x="21" y="34"/>
                      <a:pt x="21" y="33"/>
                      <a:pt x="21" y="33"/>
                    </a:cubicBezTo>
                    <a:cubicBezTo>
                      <a:pt x="23" y="31"/>
                      <a:pt x="24" y="31"/>
                      <a:pt x="24" y="30"/>
                    </a:cubicBezTo>
                    <a:cubicBezTo>
                      <a:pt x="17" y="20"/>
                      <a:pt x="17" y="20"/>
                      <a:pt x="17" y="20"/>
                    </a:cubicBezTo>
                    <a:cubicBezTo>
                      <a:pt x="17" y="19"/>
                      <a:pt x="20" y="19"/>
                      <a:pt x="21" y="19"/>
                    </a:cubicBezTo>
                    <a:cubicBezTo>
                      <a:pt x="23" y="17"/>
                      <a:pt x="32" y="16"/>
                      <a:pt x="33" y="13"/>
                    </a:cubicBezTo>
                    <a:cubicBezTo>
                      <a:pt x="35" y="13"/>
                      <a:pt x="35" y="13"/>
                      <a:pt x="35" y="13"/>
                    </a:cubicBezTo>
                    <a:cubicBezTo>
                      <a:pt x="35" y="10"/>
                      <a:pt x="33" y="11"/>
                      <a:pt x="32" y="11"/>
                    </a:cubicBezTo>
                    <a:cubicBezTo>
                      <a:pt x="32" y="10"/>
                      <a:pt x="32" y="10"/>
                      <a:pt x="32" y="10"/>
                    </a:cubicBezTo>
                    <a:cubicBezTo>
                      <a:pt x="33" y="10"/>
                      <a:pt x="33" y="10"/>
                      <a:pt x="33" y="10"/>
                    </a:cubicBezTo>
                    <a:cubicBezTo>
                      <a:pt x="33" y="10"/>
                      <a:pt x="33" y="10"/>
                      <a:pt x="33" y="8"/>
                    </a:cubicBezTo>
                    <a:cubicBezTo>
                      <a:pt x="32" y="7"/>
                      <a:pt x="32" y="4"/>
                      <a:pt x="30" y="0"/>
                    </a:cubicBezTo>
                    <a:cubicBezTo>
                      <a:pt x="29" y="2"/>
                      <a:pt x="26" y="4"/>
                      <a:pt x="24" y="5"/>
                    </a:cubicBezTo>
                    <a:cubicBezTo>
                      <a:pt x="21" y="7"/>
                      <a:pt x="17" y="11"/>
                      <a:pt x="15" y="11"/>
                    </a:cubicBezTo>
                    <a:cubicBezTo>
                      <a:pt x="14" y="11"/>
                      <a:pt x="11" y="10"/>
                      <a:pt x="9" y="10"/>
                    </a:cubicBezTo>
                    <a:cubicBezTo>
                      <a:pt x="9" y="8"/>
                      <a:pt x="9" y="8"/>
                      <a:pt x="8" y="7"/>
                    </a:cubicBezTo>
                    <a:cubicBezTo>
                      <a:pt x="6" y="7"/>
                      <a:pt x="6" y="8"/>
                      <a:pt x="6"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0" name="Freeform 92"/>
              <p:cNvSpPr>
                <a:spLocks/>
              </p:cNvSpPr>
              <p:nvPr/>
            </p:nvSpPr>
            <p:spPr bwMode="auto">
              <a:xfrm>
                <a:off x="3333" y="2841"/>
                <a:ext cx="165" cy="263"/>
              </a:xfrm>
              <a:custGeom>
                <a:avLst/>
                <a:gdLst/>
                <a:ahLst/>
                <a:cxnLst>
                  <a:cxn ang="0">
                    <a:pos x="5" y="136"/>
                  </a:cxn>
                  <a:cxn ang="0">
                    <a:pos x="0" y="126"/>
                  </a:cxn>
                  <a:cxn ang="0">
                    <a:pos x="0" y="92"/>
                  </a:cxn>
                  <a:cxn ang="0">
                    <a:pos x="8" y="81"/>
                  </a:cxn>
                  <a:cxn ang="0">
                    <a:pos x="12" y="78"/>
                  </a:cxn>
                  <a:cxn ang="0">
                    <a:pos x="18" y="73"/>
                  </a:cxn>
                  <a:cxn ang="0">
                    <a:pos x="33" y="69"/>
                  </a:cxn>
                  <a:cxn ang="0">
                    <a:pos x="49" y="48"/>
                  </a:cxn>
                  <a:cxn ang="0">
                    <a:pos x="53" y="41"/>
                  </a:cxn>
                  <a:cxn ang="0">
                    <a:pos x="38" y="38"/>
                  </a:cxn>
                  <a:cxn ang="0">
                    <a:pos x="23" y="30"/>
                  </a:cxn>
                  <a:cxn ang="0">
                    <a:pos x="18" y="25"/>
                  </a:cxn>
                  <a:cxn ang="0">
                    <a:pos x="15" y="20"/>
                  </a:cxn>
                  <a:cxn ang="0">
                    <a:pos x="15" y="13"/>
                  </a:cxn>
                  <a:cxn ang="0">
                    <a:pos x="18" y="6"/>
                  </a:cxn>
                  <a:cxn ang="0">
                    <a:pos x="27" y="17"/>
                  </a:cxn>
                  <a:cxn ang="0">
                    <a:pos x="41" y="14"/>
                  </a:cxn>
                  <a:cxn ang="0">
                    <a:pos x="53" y="11"/>
                  </a:cxn>
                  <a:cxn ang="0">
                    <a:pos x="62" y="8"/>
                  </a:cxn>
                  <a:cxn ang="0">
                    <a:pos x="79" y="3"/>
                  </a:cxn>
                  <a:cxn ang="0">
                    <a:pos x="80" y="16"/>
                  </a:cxn>
                  <a:cxn ang="0">
                    <a:pos x="77" y="24"/>
                  </a:cxn>
                  <a:cxn ang="0">
                    <a:pos x="68" y="48"/>
                  </a:cxn>
                  <a:cxn ang="0">
                    <a:pos x="35" y="98"/>
                  </a:cxn>
                  <a:cxn ang="0">
                    <a:pos x="12" y="122"/>
                  </a:cxn>
                  <a:cxn ang="0">
                    <a:pos x="5" y="136"/>
                  </a:cxn>
                </a:cxnLst>
                <a:rect l="0" t="0" r="r" b="b"/>
                <a:pathLst>
                  <a:path w="85" h="136">
                    <a:moveTo>
                      <a:pt x="5" y="136"/>
                    </a:moveTo>
                    <a:cubicBezTo>
                      <a:pt x="3" y="131"/>
                      <a:pt x="0" y="133"/>
                      <a:pt x="0" y="126"/>
                    </a:cubicBezTo>
                    <a:cubicBezTo>
                      <a:pt x="0" y="119"/>
                      <a:pt x="0" y="92"/>
                      <a:pt x="0" y="92"/>
                    </a:cubicBezTo>
                    <a:cubicBezTo>
                      <a:pt x="0" y="92"/>
                      <a:pt x="5" y="84"/>
                      <a:pt x="8" y="81"/>
                    </a:cubicBezTo>
                    <a:cubicBezTo>
                      <a:pt x="9" y="78"/>
                      <a:pt x="9" y="78"/>
                      <a:pt x="12" y="78"/>
                    </a:cubicBezTo>
                    <a:cubicBezTo>
                      <a:pt x="18" y="78"/>
                      <a:pt x="11" y="77"/>
                      <a:pt x="18" y="73"/>
                    </a:cubicBezTo>
                    <a:cubicBezTo>
                      <a:pt x="27" y="69"/>
                      <a:pt x="27" y="77"/>
                      <a:pt x="33" y="69"/>
                    </a:cubicBezTo>
                    <a:cubicBezTo>
                      <a:pt x="39" y="61"/>
                      <a:pt x="42" y="56"/>
                      <a:pt x="49" y="48"/>
                    </a:cubicBezTo>
                    <a:cubicBezTo>
                      <a:pt x="56" y="41"/>
                      <a:pt x="56" y="41"/>
                      <a:pt x="53" y="41"/>
                    </a:cubicBezTo>
                    <a:cubicBezTo>
                      <a:pt x="52" y="41"/>
                      <a:pt x="49" y="42"/>
                      <a:pt x="38" y="38"/>
                    </a:cubicBezTo>
                    <a:cubicBezTo>
                      <a:pt x="27" y="33"/>
                      <a:pt x="26" y="34"/>
                      <a:pt x="23" y="30"/>
                    </a:cubicBezTo>
                    <a:cubicBezTo>
                      <a:pt x="20" y="27"/>
                      <a:pt x="18" y="28"/>
                      <a:pt x="18" y="25"/>
                    </a:cubicBezTo>
                    <a:cubicBezTo>
                      <a:pt x="17" y="22"/>
                      <a:pt x="17" y="24"/>
                      <a:pt x="15" y="20"/>
                    </a:cubicBezTo>
                    <a:cubicBezTo>
                      <a:pt x="14" y="16"/>
                      <a:pt x="12" y="16"/>
                      <a:pt x="15" y="13"/>
                    </a:cubicBezTo>
                    <a:cubicBezTo>
                      <a:pt x="18" y="6"/>
                      <a:pt x="18" y="6"/>
                      <a:pt x="18" y="6"/>
                    </a:cubicBezTo>
                    <a:cubicBezTo>
                      <a:pt x="21" y="11"/>
                      <a:pt x="20" y="14"/>
                      <a:pt x="27" y="17"/>
                    </a:cubicBezTo>
                    <a:cubicBezTo>
                      <a:pt x="32" y="20"/>
                      <a:pt x="33" y="11"/>
                      <a:pt x="41" y="14"/>
                    </a:cubicBezTo>
                    <a:cubicBezTo>
                      <a:pt x="47" y="17"/>
                      <a:pt x="45" y="10"/>
                      <a:pt x="53" y="11"/>
                    </a:cubicBezTo>
                    <a:cubicBezTo>
                      <a:pt x="61" y="11"/>
                      <a:pt x="52" y="8"/>
                      <a:pt x="62" y="8"/>
                    </a:cubicBezTo>
                    <a:cubicBezTo>
                      <a:pt x="73" y="10"/>
                      <a:pt x="74" y="0"/>
                      <a:pt x="79" y="3"/>
                    </a:cubicBezTo>
                    <a:cubicBezTo>
                      <a:pt x="83" y="5"/>
                      <a:pt x="76" y="8"/>
                      <a:pt x="80" y="16"/>
                    </a:cubicBezTo>
                    <a:cubicBezTo>
                      <a:pt x="85" y="22"/>
                      <a:pt x="79" y="13"/>
                      <a:pt x="77" y="24"/>
                    </a:cubicBezTo>
                    <a:cubicBezTo>
                      <a:pt x="77" y="30"/>
                      <a:pt x="73" y="34"/>
                      <a:pt x="68" y="48"/>
                    </a:cubicBezTo>
                    <a:cubicBezTo>
                      <a:pt x="59" y="72"/>
                      <a:pt x="47" y="89"/>
                      <a:pt x="35" y="98"/>
                    </a:cubicBezTo>
                    <a:cubicBezTo>
                      <a:pt x="21" y="109"/>
                      <a:pt x="21" y="111"/>
                      <a:pt x="12" y="122"/>
                    </a:cubicBezTo>
                    <a:cubicBezTo>
                      <a:pt x="5" y="131"/>
                      <a:pt x="9" y="130"/>
                      <a:pt x="5" y="13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1" name="Freeform 93"/>
              <p:cNvSpPr>
                <a:spLocks/>
              </p:cNvSpPr>
              <p:nvPr/>
            </p:nvSpPr>
            <p:spPr bwMode="auto">
              <a:xfrm>
                <a:off x="3203" y="2784"/>
                <a:ext cx="238" cy="227"/>
              </a:xfrm>
              <a:custGeom>
                <a:avLst/>
                <a:gdLst/>
                <a:ahLst/>
                <a:cxnLst>
                  <a:cxn ang="0">
                    <a:pos x="26" y="104"/>
                  </a:cxn>
                  <a:cxn ang="0">
                    <a:pos x="38" y="109"/>
                  </a:cxn>
                  <a:cxn ang="0">
                    <a:pos x="49" y="114"/>
                  </a:cxn>
                  <a:cxn ang="0">
                    <a:pos x="53" y="115"/>
                  </a:cxn>
                  <a:cxn ang="0">
                    <a:pos x="61" y="109"/>
                  </a:cxn>
                  <a:cxn ang="0">
                    <a:pos x="67" y="109"/>
                  </a:cxn>
                  <a:cxn ang="0">
                    <a:pos x="75" y="110"/>
                  </a:cxn>
                  <a:cxn ang="0">
                    <a:pos x="79" y="107"/>
                  </a:cxn>
                  <a:cxn ang="0">
                    <a:pos x="85" y="103"/>
                  </a:cxn>
                  <a:cxn ang="0">
                    <a:pos x="101" y="98"/>
                  </a:cxn>
                  <a:cxn ang="0">
                    <a:pos x="116" y="78"/>
                  </a:cxn>
                  <a:cxn ang="0">
                    <a:pos x="120" y="70"/>
                  </a:cxn>
                  <a:cxn ang="0">
                    <a:pos x="105" y="67"/>
                  </a:cxn>
                  <a:cxn ang="0">
                    <a:pos x="90" y="59"/>
                  </a:cxn>
                  <a:cxn ang="0">
                    <a:pos x="85" y="54"/>
                  </a:cxn>
                  <a:cxn ang="0">
                    <a:pos x="82" y="50"/>
                  </a:cxn>
                  <a:cxn ang="0">
                    <a:pos x="82" y="42"/>
                  </a:cxn>
                  <a:cxn ang="0">
                    <a:pos x="73" y="40"/>
                  </a:cxn>
                  <a:cxn ang="0">
                    <a:pos x="78" y="26"/>
                  </a:cxn>
                  <a:cxn ang="0">
                    <a:pos x="72" y="17"/>
                  </a:cxn>
                  <a:cxn ang="0">
                    <a:pos x="64" y="9"/>
                  </a:cxn>
                  <a:cxn ang="0">
                    <a:pos x="56" y="6"/>
                  </a:cxn>
                  <a:cxn ang="0">
                    <a:pos x="52" y="6"/>
                  </a:cxn>
                  <a:cxn ang="0">
                    <a:pos x="44" y="3"/>
                  </a:cxn>
                  <a:cxn ang="0">
                    <a:pos x="38" y="7"/>
                  </a:cxn>
                  <a:cxn ang="0">
                    <a:pos x="32" y="7"/>
                  </a:cxn>
                  <a:cxn ang="0">
                    <a:pos x="29" y="23"/>
                  </a:cxn>
                  <a:cxn ang="0">
                    <a:pos x="21" y="31"/>
                  </a:cxn>
                  <a:cxn ang="0">
                    <a:pos x="18" y="43"/>
                  </a:cxn>
                  <a:cxn ang="0">
                    <a:pos x="14" y="43"/>
                  </a:cxn>
                  <a:cxn ang="0">
                    <a:pos x="14" y="51"/>
                  </a:cxn>
                  <a:cxn ang="0">
                    <a:pos x="9" y="67"/>
                  </a:cxn>
                  <a:cxn ang="0">
                    <a:pos x="5" y="70"/>
                  </a:cxn>
                  <a:cxn ang="0">
                    <a:pos x="12" y="78"/>
                  </a:cxn>
                  <a:cxn ang="0">
                    <a:pos x="18" y="87"/>
                  </a:cxn>
                  <a:cxn ang="0">
                    <a:pos x="24" y="96"/>
                  </a:cxn>
                  <a:cxn ang="0">
                    <a:pos x="26" y="104"/>
                  </a:cxn>
                </a:cxnLst>
                <a:rect l="0" t="0" r="r" b="b"/>
                <a:pathLst>
                  <a:path w="123" h="117">
                    <a:moveTo>
                      <a:pt x="26" y="104"/>
                    </a:moveTo>
                    <a:cubicBezTo>
                      <a:pt x="31" y="109"/>
                      <a:pt x="31" y="101"/>
                      <a:pt x="38" y="109"/>
                    </a:cubicBezTo>
                    <a:cubicBezTo>
                      <a:pt x="46" y="117"/>
                      <a:pt x="46" y="112"/>
                      <a:pt x="49" y="114"/>
                    </a:cubicBezTo>
                    <a:cubicBezTo>
                      <a:pt x="52" y="115"/>
                      <a:pt x="53" y="114"/>
                      <a:pt x="53" y="115"/>
                    </a:cubicBezTo>
                    <a:cubicBezTo>
                      <a:pt x="56" y="117"/>
                      <a:pt x="55" y="112"/>
                      <a:pt x="61" y="109"/>
                    </a:cubicBezTo>
                    <a:cubicBezTo>
                      <a:pt x="66" y="106"/>
                      <a:pt x="66" y="107"/>
                      <a:pt x="67" y="109"/>
                    </a:cubicBezTo>
                    <a:cubicBezTo>
                      <a:pt x="69" y="110"/>
                      <a:pt x="72" y="110"/>
                      <a:pt x="75" y="110"/>
                    </a:cubicBezTo>
                    <a:cubicBezTo>
                      <a:pt x="76" y="107"/>
                      <a:pt x="76" y="107"/>
                      <a:pt x="79" y="107"/>
                    </a:cubicBezTo>
                    <a:cubicBezTo>
                      <a:pt x="85" y="107"/>
                      <a:pt x="78" y="106"/>
                      <a:pt x="85" y="103"/>
                    </a:cubicBezTo>
                    <a:cubicBezTo>
                      <a:pt x="94" y="98"/>
                      <a:pt x="94" y="106"/>
                      <a:pt x="101" y="98"/>
                    </a:cubicBezTo>
                    <a:cubicBezTo>
                      <a:pt x="107" y="90"/>
                      <a:pt x="110" y="85"/>
                      <a:pt x="116" y="78"/>
                    </a:cubicBezTo>
                    <a:cubicBezTo>
                      <a:pt x="123" y="70"/>
                      <a:pt x="123" y="70"/>
                      <a:pt x="120" y="70"/>
                    </a:cubicBezTo>
                    <a:cubicBezTo>
                      <a:pt x="119" y="70"/>
                      <a:pt x="116" y="71"/>
                      <a:pt x="105" y="67"/>
                    </a:cubicBezTo>
                    <a:cubicBezTo>
                      <a:pt x="94" y="62"/>
                      <a:pt x="93" y="64"/>
                      <a:pt x="90" y="59"/>
                    </a:cubicBezTo>
                    <a:cubicBezTo>
                      <a:pt x="87" y="56"/>
                      <a:pt x="85" y="57"/>
                      <a:pt x="85" y="54"/>
                    </a:cubicBezTo>
                    <a:cubicBezTo>
                      <a:pt x="84" y="51"/>
                      <a:pt x="84" y="53"/>
                      <a:pt x="82" y="50"/>
                    </a:cubicBezTo>
                    <a:cubicBezTo>
                      <a:pt x="81" y="45"/>
                      <a:pt x="79" y="45"/>
                      <a:pt x="82" y="42"/>
                    </a:cubicBezTo>
                    <a:cubicBezTo>
                      <a:pt x="81" y="37"/>
                      <a:pt x="76" y="43"/>
                      <a:pt x="73" y="40"/>
                    </a:cubicBezTo>
                    <a:cubicBezTo>
                      <a:pt x="73" y="31"/>
                      <a:pt x="75" y="36"/>
                      <a:pt x="78" y="26"/>
                    </a:cubicBezTo>
                    <a:cubicBezTo>
                      <a:pt x="73" y="23"/>
                      <a:pt x="75" y="20"/>
                      <a:pt x="72" y="17"/>
                    </a:cubicBezTo>
                    <a:cubicBezTo>
                      <a:pt x="69" y="15"/>
                      <a:pt x="67" y="9"/>
                      <a:pt x="64" y="9"/>
                    </a:cubicBezTo>
                    <a:cubicBezTo>
                      <a:pt x="62" y="7"/>
                      <a:pt x="61" y="6"/>
                      <a:pt x="56" y="6"/>
                    </a:cubicBezTo>
                    <a:cubicBezTo>
                      <a:pt x="52" y="4"/>
                      <a:pt x="53" y="7"/>
                      <a:pt x="52" y="6"/>
                    </a:cubicBezTo>
                    <a:cubicBezTo>
                      <a:pt x="50" y="3"/>
                      <a:pt x="50" y="12"/>
                      <a:pt x="44" y="3"/>
                    </a:cubicBezTo>
                    <a:cubicBezTo>
                      <a:pt x="41" y="0"/>
                      <a:pt x="41" y="12"/>
                      <a:pt x="38" y="7"/>
                    </a:cubicBezTo>
                    <a:cubicBezTo>
                      <a:pt x="37" y="3"/>
                      <a:pt x="38" y="11"/>
                      <a:pt x="32" y="7"/>
                    </a:cubicBezTo>
                    <a:cubicBezTo>
                      <a:pt x="31" y="17"/>
                      <a:pt x="27" y="18"/>
                      <a:pt x="29" y="23"/>
                    </a:cubicBezTo>
                    <a:cubicBezTo>
                      <a:pt x="23" y="23"/>
                      <a:pt x="24" y="29"/>
                      <a:pt x="21" y="31"/>
                    </a:cubicBezTo>
                    <a:cubicBezTo>
                      <a:pt x="18" y="34"/>
                      <a:pt x="20" y="42"/>
                      <a:pt x="18" y="43"/>
                    </a:cubicBezTo>
                    <a:cubicBezTo>
                      <a:pt x="17" y="45"/>
                      <a:pt x="17" y="39"/>
                      <a:pt x="14" y="43"/>
                    </a:cubicBezTo>
                    <a:cubicBezTo>
                      <a:pt x="12" y="48"/>
                      <a:pt x="15" y="46"/>
                      <a:pt x="14" y="51"/>
                    </a:cubicBezTo>
                    <a:cubicBezTo>
                      <a:pt x="11" y="57"/>
                      <a:pt x="15" y="68"/>
                      <a:pt x="9" y="67"/>
                    </a:cubicBezTo>
                    <a:cubicBezTo>
                      <a:pt x="2" y="64"/>
                      <a:pt x="6" y="68"/>
                      <a:pt x="5" y="70"/>
                    </a:cubicBezTo>
                    <a:cubicBezTo>
                      <a:pt x="0" y="73"/>
                      <a:pt x="9" y="71"/>
                      <a:pt x="12" y="78"/>
                    </a:cubicBezTo>
                    <a:cubicBezTo>
                      <a:pt x="15" y="82"/>
                      <a:pt x="17" y="79"/>
                      <a:pt x="18" y="87"/>
                    </a:cubicBezTo>
                    <a:cubicBezTo>
                      <a:pt x="20" y="95"/>
                      <a:pt x="20" y="95"/>
                      <a:pt x="24" y="96"/>
                    </a:cubicBezTo>
                    <a:cubicBezTo>
                      <a:pt x="27" y="96"/>
                      <a:pt x="24" y="98"/>
                      <a:pt x="26" y="10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2" name="Freeform 94"/>
              <p:cNvSpPr>
                <a:spLocks/>
              </p:cNvSpPr>
              <p:nvPr/>
            </p:nvSpPr>
            <p:spPr bwMode="auto">
              <a:xfrm>
                <a:off x="3257" y="2728"/>
                <a:ext cx="107" cy="113"/>
              </a:xfrm>
              <a:custGeom>
                <a:avLst/>
                <a:gdLst/>
                <a:ahLst/>
                <a:cxnLst>
                  <a:cxn ang="0">
                    <a:pos x="4" y="37"/>
                  </a:cxn>
                  <a:cxn ang="0">
                    <a:pos x="10" y="37"/>
                  </a:cxn>
                  <a:cxn ang="0">
                    <a:pos x="16" y="32"/>
                  </a:cxn>
                  <a:cxn ang="0">
                    <a:pos x="23" y="35"/>
                  </a:cxn>
                  <a:cxn ang="0">
                    <a:pos x="28" y="35"/>
                  </a:cxn>
                  <a:cxn ang="0">
                    <a:pos x="36" y="38"/>
                  </a:cxn>
                  <a:cxn ang="0">
                    <a:pos x="43" y="46"/>
                  </a:cxn>
                  <a:cxn ang="0">
                    <a:pos x="49" y="55"/>
                  </a:cxn>
                  <a:cxn ang="0">
                    <a:pos x="55" y="52"/>
                  </a:cxn>
                  <a:cxn ang="0">
                    <a:pos x="51" y="49"/>
                  </a:cxn>
                  <a:cxn ang="0">
                    <a:pos x="49" y="46"/>
                  </a:cxn>
                  <a:cxn ang="0">
                    <a:pos x="46" y="43"/>
                  </a:cxn>
                  <a:cxn ang="0">
                    <a:pos x="42" y="37"/>
                  </a:cxn>
                  <a:cxn ang="0">
                    <a:pos x="36" y="32"/>
                  </a:cxn>
                  <a:cxn ang="0">
                    <a:pos x="31" y="27"/>
                  </a:cxn>
                  <a:cxn ang="0">
                    <a:pos x="28" y="30"/>
                  </a:cxn>
                  <a:cxn ang="0">
                    <a:pos x="25" y="23"/>
                  </a:cxn>
                  <a:cxn ang="0">
                    <a:pos x="19" y="0"/>
                  </a:cxn>
                  <a:cxn ang="0">
                    <a:pos x="11" y="7"/>
                  </a:cxn>
                  <a:cxn ang="0">
                    <a:pos x="7" y="12"/>
                  </a:cxn>
                  <a:cxn ang="0">
                    <a:pos x="2" y="29"/>
                  </a:cxn>
                  <a:cxn ang="0">
                    <a:pos x="4" y="37"/>
                  </a:cxn>
                </a:cxnLst>
                <a:rect l="0" t="0" r="r" b="b"/>
                <a:pathLst>
                  <a:path w="55" h="58">
                    <a:moveTo>
                      <a:pt x="4" y="37"/>
                    </a:moveTo>
                    <a:cubicBezTo>
                      <a:pt x="10" y="40"/>
                      <a:pt x="8" y="32"/>
                      <a:pt x="10" y="37"/>
                    </a:cubicBezTo>
                    <a:cubicBezTo>
                      <a:pt x="13" y="41"/>
                      <a:pt x="13" y="29"/>
                      <a:pt x="16" y="32"/>
                    </a:cubicBezTo>
                    <a:cubicBezTo>
                      <a:pt x="22" y="41"/>
                      <a:pt x="22" y="32"/>
                      <a:pt x="23" y="35"/>
                    </a:cubicBezTo>
                    <a:cubicBezTo>
                      <a:pt x="25" y="37"/>
                      <a:pt x="23" y="34"/>
                      <a:pt x="28" y="35"/>
                    </a:cubicBezTo>
                    <a:cubicBezTo>
                      <a:pt x="33" y="35"/>
                      <a:pt x="34" y="37"/>
                      <a:pt x="36" y="38"/>
                    </a:cubicBezTo>
                    <a:cubicBezTo>
                      <a:pt x="39" y="38"/>
                      <a:pt x="40" y="44"/>
                      <a:pt x="43" y="46"/>
                    </a:cubicBezTo>
                    <a:cubicBezTo>
                      <a:pt x="46" y="49"/>
                      <a:pt x="45" y="52"/>
                      <a:pt x="49" y="55"/>
                    </a:cubicBezTo>
                    <a:cubicBezTo>
                      <a:pt x="51" y="54"/>
                      <a:pt x="51" y="58"/>
                      <a:pt x="55" y="52"/>
                    </a:cubicBezTo>
                    <a:cubicBezTo>
                      <a:pt x="54" y="50"/>
                      <a:pt x="52" y="52"/>
                      <a:pt x="51" y="49"/>
                    </a:cubicBezTo>
                    <a:cubicBezTo>
                      <a:pt x="51" y="47"/>
                      <a:pt x="51" y="49"/>
                      <a:pt x="49" y="46"/>
                    </a:cubicBezTo>
                    <a:cubicBezTo>
                      <a:pt x="46" y="40"/>
                      <a:pt x="48" y="46"/>
                      <a:pt x="46" y="43"/>
                    </a:cubicBezTo>
                    <a:cubicBezTo>
                      <a:pt x="45" y="38"/>
                      <a:pt x="45" y="44"/>
                      <a:pt x="42" y="37"/>
                    </a:cubicBezTo>
                    <a:cubicBezTo>
                      <a:pt x="37" y="30"/>
                      <a:pt x="39" y="37"/>
                      <a:pt x="36" y="32"/>
                    </a:cubicBezTo>
                    <a:cubicBezTo>
                      <a:pt x="34" y="27"/>
                      <a:pt x="34" y="35"/>
                      <a:pt x="31" y="27"/>
                    </a:cubicBezTo>
                    <a:cubicBezTo>
                      <a:pt x="28" y="21"/>
                      <a:pt x="29" y="30"/>
                      <a:pt x="28" y="30"/>
                    </a:cubicBezTo>
                    <a:cubicBezTo>
                      <a:pt x="28" y="29"/>
                      <a:pt x="28" y="27"/>
                      <a:pt x="25" y="23"/>
                    </a:cubicBezTo>
                    <a:cubicBezTo>
                      <a:pt x="23" y="18"/>
                      <a:pt x="23" y="7"/>
                      <a:pt x="19" y="0"/>
                    </a:cubicBezTo>
                    <a:cubicBezTo>
                      <a:pt x="16" y="9"/>
                      <a:pt x="13" y="4"/>
                      <a:pt x="11" y="7"/>
                    </a:cubicBezTo>
                    <a:cubicBezTo>
                      <a:pt x="8" y="13"/>
                      <a:pt x="5" y="6"/>
                      <a:pt x="7" y="12"/>
                    </a:cubicBezTo>
                    <a:cubicBezTo>
                      <a:pt x="7" y="21"/>
                      <a:pt x="4" y="26"/>
                      <a:pt x="2" y="29"/>
                    </a:cubicBezTo>
                    <a:cubicBezTo>
                      <a:pt x="0" y="30"/>
                      <a:pt x="4" y="34"/>
                      <a:pt x="4" y="3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3" name="Freeform 95"/>
              <p:cNvSpPr>
                <a:spLocks/>
              </p:cNvSpPr>
              <p:nvPr/>
            </p:nvSpPr>
            <p:spPr bwMode="auto">
              <a:xfrm>
                <a:off x="3344" y="2829"/>
                <a:ext cx="28" cy="41"/>
              </a:xfrm>
              <a:custGeom>
                <a:avLst/>
                <a:gdLst/>
                <a:ahLst/>
                <a:cxnLst>
                  <a:cxn ang="0">
                    <a:pos x="9" y="19"/>
                  </a:cxn>
                  <a:cxn ang="0">
                    <a:pos x="0" y="17"/>
                  </a:cxn>
                  <a:cxn ang="0">
                    <a:pos x="5" y="3"/>
                  </a:cxn>
                  <a:cxn ang="0">
                    <a:pos x="11" y="0"/>
                  </a:cxn>
                  <a:cxn ang="0">
                    <a:pos x="11" y="10"/>
                  </a:cxn>
                  <a:cxn ang="0">
                    <a:pos x="12" y="13"/>
                  </a:cxn>
                  <a:cxn ang="0">
                    <a:pos x="9" y="19"/>
                  </a:cxn>
                </a:cxnLst>
                <a:rect l="0" t="0" r="r" b="b"/>
                <a:pathLst>
                  <a:path w="14" h="21">
                    <a:moveTo>
                      <a:pt x="9" y="19"/>
                    </a:moveTo>
                    <a:cubicBezTo>
                      <a:pt x="8" y="14"/>
                      <a:pt x="3" y="21"/>
                      <a:pt x="0" y="17"/>
                    </a:cubicBezTo>
                    <a:cubicBezTo>
                      <a:pt x="0" y="8"/>
                      <a:pt x="2" y="13"/>
                      <a:pt x="5" y="3"/>
                    </a:cubicBezTo>
                    <a:cubicBezTo>
                      <a:pt x="6" y="2"/>
                      <a:pt x="6" y="6"/>
                      <a:pt x="11" y="0"/>
                    </a:cubicBezTo>
                    <a:cubicBezTo>
                      <a:pt x="12" y="5"/>
                      <a:pt x="14" y="6"/>
                      <a:pt x="11" y="10"/>
                    </a:cubicBezTo>
                    <a:cubicBezTo>
                      <a:pt x="3" y="14"/>
                      <a:pt x="9" y="11"/>
                      <a:pt x="12" y="13"/>
                    </a:cubicBezTo>
                    <a:cubicBezTo>
                      <a:pt x="9" y="19"/>
                      <a:pt x="9" y="19"/>
                      <a:pt x="9" y="19"/>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4" name="Freeform 96"/>
              <p:cNvSpPr>
                <a:spLocks/>
              </p:cNvSpPr>
              <p:nvPr/>
            </p:nvSpPr>
            <p:spPr bwMode="auto">
              <a:xfrm>
                <a:off x="2889" y="2965"/>
                <a:ext cx="300" cy="374"/>
              </a:xfrm>
              <a:custGeom>
                <a:avLst/>
                <a:gdLst/>
                <a:ahLst/>
                <a:cxnLst>
                  <a:cxn ang="0">
                    <a:pos x="138" y="114"/>
                  </a:cxn>
                  <a:cxn ang="0">
                    <a:pos x="148" y="136"/>
                  </a:cxn>
                  <a:cxn ang="0">
                    <a:pos x="130" y="148"/>
                  </a:cxn>
                  <a:cxn ang="0">
                    <a:pos x="129" y="170"/>
                  </a:cxn>
                  <a:cxn ang="0">
                    <a:pos x="141" y="181"/>
                  </a:cxn>
                  <a:cxn ang="0">
                    <a:pos x="132" y="182"/>
                  </a:cxn>
                  <a:cxn ang="0">
                    <a:pos x="119" y="171"/>
                  </a:cxn>
                  <a:cxn ang="0">
                    <a:pos x="107" y="171"/>
                  </a:cxn>
                  <a:cxn ang="0">
                    <a:pos x="93" y="162"/>
                  </a:cxn>
                  <a:cxn ang="0">
                    <a:pos x="84" y="164"/>
                  </a:cxn>
                  <a:cxn ang="0">
                    <a:pos x="78" y="153"/>
                  </a:cxn>
                  <a:cxn ang="0">
                    <a:pos x="77" y="128"/>
                  </a:cxn>
                  <a:cxn ang="0">
                    <a:pos x="64" y="123"/>
                  </a:cxn>
                  <a:cxn ang="0">
                    <a:pos x="57" y="133"/>
                  </a:cxn>
                  <a:cxn ang="0">
                    <a:pos x="41" y="133"/>
                  </a:cxn>
                  <a:cxn ang="0">
                    <a:pos x="35" y="117"/>
                  </a:cxn>
                  <a:cxn ang="0">
                    <a:pos x="8" y="112"/>
                  </a:cxn>
                  <a:cxn ang="0">
                    <a:pos x="0" y="112"/>
                  </a:cxn>
                  <a:cxn ang="0">
                    <a:pos x="8" y="101"/>
                  </a:cxn>
                  <a:cxn ang="0">
                    <a:pos x="19" y="103"/>
                  </a:cxn>
                  <a:cxn ang="0">
                    <a:pos x="32" y="86"/>
                  </a:cxn>
                  <a:cxn ang="0">
                    <a:pos x="46" y="53"/>
                  </a:cxn>
                  <a:cxn ang="0">
                    <a:pos x="48" y="30"/>
                  </a:cxn>
                  <a:cxn ang="0">
                    <a:pos x="52" y="13"/>
                  </a:cxn>
                  <a:cxn ang="0">
                    <a:pos x="67" y="13"/>
                  </a:cxn>
                  <a:cxn ang="0">
                    <a:pos x="93" y="8"/>
                  </a:cxn>
                  <a:cxn ang="0">
                    <a:pos x="116" y="6"/>
                  </a:cxn>
                  <a:cxn ang="0">
                    <a:pos x="130" y="13"/>
                  </a:cxn>
                  <a:cxn ang="0">
                    <a:pos x="142" y="14"/>
                  </a:cxn>
                  <a:cxn ang="0">
                    <a:pos x="150" y="33"/>
                  </a:cxn>
                  <a:cxn ang="0">
                    <a:pos x="139" y="69"/>
                  </a:cxn>
                  <a:cxn ang="0">
                    <a:pos x="133" y="83"/>
                  </a:cxn>
                  <a:cxn ang="0">
                    <a:pos x="138" y="100"/>
                  </a:cxn>
                </a:cxnLst>
                <a:rect l="0" t="0" r="r" b="b"/>
                <a:pathLst>
                  <a:path w="155" h="193">
                    <a:moveTo>
                      <a:pt x="138" y="100"/>
                    </a:moveTo>
                    <a:cubicBezTo>
                      <a:pt x="136" y="106"/>
                      <a:pt x="139" y="109"/>
                      <a:pt x="138" y="114"/>
                    </a:cubicBezTo>
                    <a:cubicBezTo>
                      <a:pt x="136" y="119"/>
                      <a:pt x="144" y="125"/>
                      <a:pt x="145" y="128"/>
                    </a:cubicBezTo>
                    <a:cubicBezTo>
                      <a:pt x="145" y="133"/>
                      <a:pt x="147" y="134"/>
                      <a:pt x="148" y="136"/>
                    </a:cubicBezTo>
                    <a:cubicBezTo>
                      <a:pt x="142" y="137"/>
                      <a:pt x="133" y="136"/>
                      <a:pt x="133" y="140"/>
                    </a:cubicBezTo>
                    <a:cubicBezTo>
                      <a:pt x="133" y="147"/>
                      <a:pt x="127" y="145"/>
                      <a:pt x="130" y="148"/>
                    </a:cubicBezTo>
                    <a:cubicBezTo>
                      <a:pt x="135" y="154"/>
                      <a:pt x="129" y="153"/>
                      <a:pt x="130" y="157"/>
                    </a:cubicBezTo>
                    <a:cubicBezTo>
                      <a:pt x="133" y="161"/>
                      <a:pt x="127" y="167"/>
                      <a:pt x="129" y="170"/>
                    </a:cubicBezTo>
                    <a:cubicBezTo>
                      <a:pt x="130" y="173"/>
                      <a:pt x="132" y="176"/>
                      <a:pt x="135" y="178"/>
                    </a:cubicBezTo>
                    <a:cubicBezTo>
                      <a:pt x="139" y="179"/>
                      <a:pt x="141" y="168"/>
                      <a:pt x="141" y="181"/>
                    </a:cubicBezTo>
                    <a:cubicBezTo>
                      <a:pt x="139" y="193"/>
                      <a:pt x="139" y="184"/>
                      <a:pt x="138" y="186"/>
                    </a:cubicBezTo>
                    <a:cubicBezTo>
                      <a:pt x="135" y="189"/>
                      <a:pt x="135" y="189"/>
                      <a:pt x="132" y="182"/>
                    </a:cubicBezTo>
                    <a:cubicBezTo>
                      <a:pt x="129" y="178"/>
                      <a:pt x="127" y="176"/>
                      <a:pt x="124" y="176"/>
                    </a:cubicBezTo>
                    <a:cubicBezTo>
                      <a:pt x="122" y="176"/>
                      <a:pt x="121" y="173"/>
                      <a:pt x="119" y="171"/>
                    </a:cubicBezTo>
                    <a:cubicBezTo>
                      <a:pt x="119" y="168"/>
                      <a:pt x="118" y="167"/>
                      <a:pt x="118" y="171"/>
                    </a:cubicBezTo>
                    <a:cubicBezTo>
                      <a:pt x="116" y="175"/>
                      <a:pt x="115" y="173"/>
                      <a:pt x="107" y="171"/>
                    </a:cubicBezTo>
                    <a:cubicBezTo>
                      <a:pt x="101" y="170"/>
                      <a:pt x="109" y="162"/>
                      <a:pt x="101" y="167"/>
                    </a:cubicBezTo>
                    <a:cubicBezTo>
                      <a:pt x="95" y="170"/>
                      <a:pt x="101" y="162"/>
                      <a:pt x="93" y="162"/>
                    </a:cubicBezTo>
                    <a:cubicBezTo>
                      <a:pt x="93" y="164"/>
                      <a:pt x="93" y="164"/>
                      <a:pt x="90" y="164"/>
                    </a:cubicBezTo>
                    <a:cubicBezTo>
                      <a:pt x="89" y="162"/>
                      <a:pt x="87" y="165"/>
                      <a:pt x="84" y="164"/>
                    </a:cubicBezTo>
                    <a:cubicBezTo>
                      <a:pt x="81" y="164"/>
                      <a:pt x="83" y="167"/>
                      <a:pt x="80" y="167"/>
                    </a:cubicBezTo>
                    <a:cubicBezTo>
                      <a:pt x="77" y="165"/>
                      <a:pt x="83" y="159"/>
                      <a:pt x="78" y="153"/>
                    </a:cubicBezTo>
                    <a:cubicBezTo>
                      <a:pt x="74" y="147"/>
                      <a:pt x="78" y="140"/>
                      <a:pt x="77" y="136"/>
                    </a:cubicBezTo>
                    <a:cubicBezTo>
                      <a:pt x="75" y="131"/>
                      <a:pt x="77" y="131"/>
                      <a:pt x="77" y="128"/>
                    </a:cubicBezTo>
                    <a:cubicBezTo>
                      <a:pt x="77" y="125"/>
                      <a:pt x="64" y="129"/>
                      <a:pt x="67" y="125"/>
                    </a:cubicBezTo>
                    <a:cubicBezTo>
                      <a:pt x="67" y="123"/>
                      <a:pt x="66" y="122"/>
                      <a:pt x="64" y="123"/>
                    </a:cubicBezTo>
                    <a:cubicBezTo>
                      <a:pt x="63" y="125"/>
                      <a:pt x="58" y="122"/>
                      <a:pt x="58" y="126"/>
                    </a:cubicBezTo>
                    <a:cubicBezTo>
                      <a:pt x="58" y="131"/>
                      <a:pt x="57" y="128"/>
                      <a:pt x="57" y="133"/>
                    </a:cubicBezTo>
                    <a:cubicBezTo>
                      <a:pt x="58" y="136"/>
                      <a:pt x="54" y="134"/>
                      <a:pt x="52" y="134"/>
                    </a:cubicBezTo>
                    <a:cubicBezTo>
                      <a:pt x="51" y="133"/>
                      <a:pt x="43" y="137"/>
                      <a:pt x="41" y="133"/>
                    </a:cubicBezTo>
                    <a:cubicBezTo>
                      <a:pt x="40" y="128"/>
                      <a:pt x="38" y="129"/>
                      <a:pt x="38" y="125"/>
                    </a:cubicBezTo>
                    <a:cubicBezTo>
                      <a:pt x="38" y="122"/>
                      <a:pt x="37" y="122"/>
                      <a:pt x="35" y="117"/>
                    </a:cubicBezTo>
                    <a:cubicBezTo>
                      <a:pt x="35" y="112"/>
                      <a:pt x="35" y="112"/>
                      <a:pt x="25" y="114"/>
                    </a:cubicBezTo>
                    <a:cubicBezTo>
                      <a:pt x="12" y="114"/>
                      <a:pt x="14" y="112"/>
                      <a:pt x="8" y="112"/>
                    </a:cubicBezTo>
                    <a:cubicBezTo>
                      <a:pt x="6" y="112"/>
                      <a:pt x="6" y="112"/>
                      <a:pt x="3" y="112"/>
                    </a:cubicBezTo>
                    <a:cubicBezTo>
                      <a:pt x="2" y="114"/>
                      <a:pt x="2" y="114"/>
                      <a:pt x="0" y="112"/>
                    </a:cubicBezTo>
                    <a:cubicBezTo>
                      <a:pt x="5" y="112"/>
                      <a:pt x="2" y="106"/>
                      <a:pt x="3" y="103"/>
                    </a:cubicBezTo>
                    <a:cubicBezTo>
                      <a:pt x="6" y="101"/>
                      <a:pt x="6" y="101"/>
                      <a:pt x="8" y="101"/>
                    </a:cubicBezTo>
                    <a:cubicBezTo>
                      <a:pt x="11" y="106"/>
                      <a:pt x="14" y="97"/>
                      <a:pt x="17" y="98"/>
                    </a:cubicBezTo>
                    <a:cubicBezTo>
                      <a:pt x="20" y="100"/>
                      <a:pt x="15" y="103"/>
                      <a:pt x="19" y="103"/>
                    </a:cubicBezTo>
                    <a:cubicBezTo>
                      <a:pt x="23" y="105"/>
                      <a:pt x="26" y="95"/>
                      <a:pt x="28" y="95"/>
                    </a:cubicBezTo>
                    <a:cubicBezTo>
                      <a:pt x="31" y="95"/>
                      <a:pt x="34" y="89"/>
                      <a:pt x="32" y="86"/>
                    </a:cubicBezTo>
                    <a:cubicBezTo>
                      <a:pt x="29" y="80"/>
                      <a:pt x="37" y="67"/>
                      <a:pt x="41" y="66"/>
                    </a:cubicBezTo>
                    <a:cubicBezTo>
                      <a:pt x="46" y="62"/>
                      <a:pt x="43" y="59"/>
                      <a:pt x="46" y="53"/>
                    </a:cubicBezTo>
                    <a:cubicBezTo>
                      <a:pt x="48" y="48"/>
                      <a:pt x="45" y="50"/>
                      <a:pt x="46" y="42"/>
                    </a:cubicBezTo>
                    <a:cubicBezTo>
                      <a:pt x="48" y="34"/>
                      <a:pt x="45" y="36"/>
                      <a:pt x="48" y="30"/>
                    </a:cubicBezTo>
                    <a:cubicBezTo>
                      <a:pt x="52" y="25"/>
                      <a:pt x="52" y="24"/>
                      <a:pt x="52" y="22"/>
                    </a:cubicBezTo>
                    <a:cubicBezTo>
                      <a:pt x="51" y="17"/>
                      <a:pt x="49" y="14"/>
                      <a:pt x="52" y="13"/>
                    </a:cubicBezTo>
                    <a:cubicBezTo>
                      <a:pt x="54" y="11"/>
                      <a:pt x="54" y="3"/>
                      <a:pt x="61" y="6"/>
                    </a:cubicBezTo>
                    <a:cubicBezTo>
                      <a:pt x="67" y="10"/>
                      <a:pt x="64" y="13"/>
                      <a:pt x="67" y="13"/>
                    </a:cubicBezTo>
                    <a:cubicBezTo>
                      <a:pt x="77" y="13"/>
                      <a:pt x="81" y="19"/>
                      <a:pt x="84" y="11"/>
                    </a:cubicBezTo>
                    <a:cubicBezTo>
                      <a:pt x="87" y="3"/>
                      <a:pt x="84" y="14"/>
                      <a:pt x="93" y="8"/>
                    </a:cubicBezTo>
                    <a:cubicBezTo>
                      <a:pt x="101" y="3"/>
                      <a:pt x="101" y="10"/>
                      <a:pt x="104" y="5"/>
                    </a:cubicBezTo>
                    <a:cubicBezTo>
                      <a:pt x="107" y="0"/>
                      <a:pt x="115" y="10"/>
                      <a:pt x="116" y="6"/>
                    </a:cubicBezTo>
                    <a:cubicBezTo>
                      <a:pt x="119" y="3"/>
                      <a:pt x="119" y="6"/>
                      <a:pt x="122" y="6"/>
                    </a:cubicBezTo>
                    <a:cubicBezTo>
                      <a:pt x="125" y="11"/>
                      <a:pt x="129" y="16"/>
                      <a:pt x="130" y="13"/>
                    </a:cubicBezTo>
                    <a:cubicBezTo>
                      <a:pt x="133" y="10"/>
                      <a:pt x="135" y="16"/>
                      <a:pt x="136" y="11"/>
                    </a:cubicBezTo>
                    <a:cubicBezTo>
                      <a:pt x="139" y="8"/>
                      <a:pt x="141" y="10"/>
                      <a:pt x="142" y="14"/>
                    </a:cubicBezTo>
                    <a:cubicBezTo>
                      <a:pt x="145" y="19"/>
                      <a:pt x="145" y="16"/>
                      <a:pt x="148" y="22"/>
                    </a:cubicBezTo>
                    <a:cubicBezTo>
                      <a:pt x="148" y="30"/>
                      <a:pt x="145" y="31"/>
                      <a:pt x="150" y="33"/>
                    </a:cubicBezTo>
                    <a:cubicBezTo>
                      <a:pt x="155" y="36"/>
                      <a:pt x="148" y="39"/>
                      <a:pt x="144" y="44"/>
                    </a:cubicBezTo>
                    <a:cubicBezTo>
                      <a:pt x="139" y="48"/>
                      <a:pt x="139" y="59"/>
                      <a:pt x="139" y="69"/>
                    </a:cubicBezTo>
                    <a:cubicBezTo>
                      <a:pt x="130" y="75"/>
                      <a:pt x="138" y="75"/>
                      <a:pt x="135" y="78"/>
                    </a:cubicBezTo>
                    <a:cubicBezTo>
                      <a:pt x="132" y="80"/>
                      <a:pt x="133" y="80"/>
                      <a:pt x="133" y="83"/>
                    </a:cubicBezTo>
                    <a:cubicBezTo>
                      <a:pt x="135" y="86"/>
                      <a:pt x="136" y="86"/>
                      <a:pt x="135" y="90"/>
                    </a:cubicBezTo>
                    <a:cubicBezTo>
                      <a:pt x="135" y="95"/>
                      <a:pt x="138" y="97"/>
                      <a:pt x="138" y="10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5" name="Freeform 97"/>
              <p:cNvSpPr>
                <a:spLocks/>
              </p:cNvSpPr>
              <p:nvPr/>
            </p:nvSpPr>
            <p:spPr bwMode="auto">
              <a:xfrm>
                <a:off x="3220" y="2976"/>
                <a:ext cx="126" cy="185"/>
              </a:xfrm>
              <a:custGeom>
                <a:avLst/>
                <a:gdLst/>
                <a:ahLst/>
                <a:cxnLst>
                  <a:cxn ang="0">
                    <a:pos x="2" y="8"/>
                  </a:cxn>
                  <a:cxn ang="0">
                    <a:pos x="8" y="22"/>
                  </a:cxn>
                  <a:cxn ang="0">
                    <a:pos x="6" y="41"/>
                  </a:cxn>
                  <a:cxn ang="0">
                    <a:pos x="2" y="59"/>
                  </a:cxn>
                  <a:cxn ang="0">
                    <a:pos x="29" y="78"/>
                  </a:cxn>
                  <a:cxn ang="0">
                    <a:pos x="32" y="86"/>
                  </a:cxn>
                  <a:cxn ang="0">
                    <a:pos x="44" y="95"/>
                  </a:cxn>
                  <a:cxn ang="0">
                    <a:pos x="49" y="86"/>
                  </a:cxn>
                  <a:cxn ang="0">
                    <a:pos x="52" y="78"/>
                  </a:cxn>
                  <a:cxn ang="0">
                    <a:pos x="56" y="70"/>
                  </a:cxn>
                  <a:cxn ang="0">
                    <a:pos x="62" y="66"/>
                  </a:cxn>
                  <a:cxn ang="0">
                    <a:pos x="58" y="56"/>
                  </a:cxn>
                  <a:cxn ang="0">
                    <a:pos x="58" y="22"/>
                  </a:cxn>
                  <a:cxn ang="0">
                    <a:pos x="65" y="11"/>
                  </a:cxn>
                  <a:cxn ang="0">
                    <a:pos x="58" y="10"/>
                  </a:cxn>
                  <a:cxn ang="0">
                    <a:pos x="52" y="10"/>
                  </a:cxn>
                  <a:cxn ang="0">
                    <a:pos x="44" y="16"/>
                  </a:cxn>
                  <a:cxn ang="0">
                    <a:pos x="40" y="14"/>
                  </a:cxn>
                  <a:cxn ang="0">
                    <a:pos x="29" y="10"/>
                  </a:cxn>
                  <a:cxn ang="0">
                    <a:pos x="17" y="5"/>
                  </a:cxn>
                  <a:cxn ang="0">
                    <a:pos x="14" y="2"/>
                  </a:cxn>
                  <a:cxn ang="0">
                    <a:pos x="8" y="2"/>
                  </a:cxn>
                  <a:cxn ang="0">
                    <a:pos x="2" y="8"/>
                  </a:cxn>
                </a:cxnLst>
                <a:rect l="0" t="0" r="r" b="b"/>
                <a:pathLst>
                  <a:path w="65" h="95">
                    <a:moveTo>
                      <a:pt x="2" y="8"/>
                    </a:moveTo>
                    <a:cubicBezTo>
                      <a:pt x="8" y="16"/>
                      <a:pt x="5" y="17"/>
                      <a:pt x="8" y="22"/>
                    </a:cubicBezTo>
                    <a:cubicBezTo>
                      <a:pt x="11" y="27"/>
                      <a:pt x="11" y="34"/>
                      <a:pt x="6" y="41"/>
                    </a:cubicBezTo>
                    <a:cubicBezTo>
                      <a:pt x="0" y="47"/>
                      <a:pt x="3" y="52"/>
                      <a:pt x="2" y="59"/>
                    </a:cubicBezTo>
                    <a:cubicBezTo>
                      <a:pt x="18" y="70"/>
                      <a:pt x="24" y="75"/>
                      <a:pt x="29" y="78"/>
                    </a:cubicBezTo>
                    <a:cubicBezTo>
                      <a:pt x="35" y="81"/>
                      <a:pt x="29" y="81"/>
                      <a:pt x="32" y="86"/>
                    </a:cubicBezTo>
                    <a:cubicBezTo>
                      <a:pt x="37" y="89"/>
                      <a:pt x="43" y="95"/>
                      <a:pt x="44" y="95"/>
                    </a:cubicBezTo>
                    <a:cubicBezTo>
                      <a:pt x="47" y="91"/>
                      <a:pt x="49" y="91"/>
                      <a:pt x="49" y="86"/>
                    </a:cubicBezTo>
                    <a:cubicBezTo>
                      <a:pt x="49" y="80"/>
                      <a:pt x="52" y="86"/>
                      <a:pt x="52" y="78"/>
                    </a:cubicBezTo>
                    <a:cubicBezTo>
                      <a:pt x="50" y="72"/>
                      <a:pt x="58" y="75"/>
                      <a:pt x="56" y="70"/>
                    </a:cubicBezTo>
                    <a:cubicBezTo>
                      <a:pt x="56" y="67"/>
                      <a:pt x="58" y="72"/>
                      <a:pt x="62" y="66"/>
                    </a:cubicBezTo>
                    <a:cubicBezTo>
                      <a:pt x="61" y="61"/>
                      <a:pt x="58" y="63"/>
                      <a:pt x="58" y="56"/>
                    </a:cubicBezTo>
                    <a:cubicBezTo>
                      <a:pt x="58" y="48"/>
                      <a:pt x="58" y="22"/>
                      <a:pt x="58" y="22"/>
                    </a:cubicBezTo>
                    <a:cubicBezTo>
                      <a:pt x="58" y="22"/>
                      <a:pt x="62" y="14"/>
                      <a:pt x="65" y="11"/>
                    </a:cubicBezTo>
                    <a:cubicBezTo>
                      <a:pt x="62" y="11"/>
                      <a:pt x="59" y="11"/>
                      <a:pt x="58" y="10"/>
                    </a:cubicBezTo>
                    <a:cubicBezTo>
                      <a:pt x="56" y="8"/>
                      <a:pt x="56" y="6"/>
                      <a:pt x="52" y="10"/>
                    </a:cubicBezTo>
                    <a:cubicBezTo>
                      <a:pt x="46" y="13"/>
                      <a:pt x="47" y="17"/>
                      <a:pt x="44" y="16"/>
                    </a:cubicBezTo>
                    <a:cubicBezTo>
                      <a:pt x="44" y="14"/>
                      <a:pt x="43" y="16"/>
                      <a:pt x="40" y="14"/>
                    </a:cubicBezTo>
                    <a:cubicBezTo>
                      <a:pt x="37" y="13"/>
                      <a:pt x="37" y="17"/>
                      <a:pt x="29" y="10"/>
                    </a:cubicBezTo>
                    <a:cubicBezTo>
                      <a:pt x="21" y="2"/>
                      <a:pt x="21" y="10"/>
                      <a:pt x="17" y="5"/>
                    </a:cubicBezTo>
                    <a:cubicBezTo>
                      <a:pt x="15" y="5"/>
                      <a:pt x="12" y="5"/>
                      <a:pt x="14" y="2"/>
                    </a:cubicBezTo>
                    <a:cubicBezTo>
                      <a:pt x="14" y="0"/>
                      <a:pt x="11" y="2"/>
                      <a:pt x="8" y="2"/>
                    </a:cubicBezTo>
                    <a:cubicBezTo>
                      <a:pt x="5" y="3"/>
                      <a:pt x="3" y="6"/>
                      <a:pt x="2" y="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6" name="Freeform 98"/>
              <p:cNvSpPr>
                <a:spLocks/>
              </p:cNvSpPr>
              <p:nvPr/>
            </p:nvSpPr>
            <p:spPr bwMode="auto">
              <a:xfrm>
                <a:off x="3158" y="2992"/>
                <a:ext cx="82" cy="109"/>
              </a:xfrm>
              <a:custGeom>
                <a:avLst/>
                <a:gdLst/>
                <a:ahLst/>
                <a:cxnLst>
                  <a:cxn ang="0">
                    <a:pos x="9" y="8"/>
                  </a:cxn>
                  <a:cxn ang="0">
                    <a:pos x="11" y="19"/>
                  </a:cxn>
                  <a:cxn ang="0">
                    <a:pos x="5" y="30"/>
                  </a:cxn>
                  <a:cxn ang="0">
                    <a:pos x="0" y="55"/>
                  </a:cxn>
                  <a:cxn ang="0">
                    <a:pos x="3" y="56"/>
                  </a:cxn>
                  <a:cxn ang="0">
                    <a:pos x="6" y="52"/>
                  </a:cxn>
                  <a:cxn ang="0">
                    <a:pos x="33" y="52"/>
                  </a:cxn>
                  <a:cxn ang="0">
                    <a:pos x="38" y="33"/>
                  </a:cxn>
                  <a:cxn ang="0">
                    <a:pos x="39" y="14"/>
                  </a:cxn>
                  <a:cxn ang="0">
                    <a:pos x="33" y="0"/>
                  </a:cxn>
                  <a:cxn ang="0">
                    <a:pos x="29" y="5"/>
                  </a:cxn>
                  <a:cxn ang="0">
                    <a:pos x="27" y="3"/>
                  </a:cxn>
                  <a:cxn ang="0">
                    <a:pos x="18" y="6"/>
                  </a:cxn>
                  <a:cxn ang="0">
                    <a:pos x="15" y="5"/>
                  </a:cxn>
                  <a:cxn ang="0">
                    <a:pos x="9" y="8"/>
                  </a:cxn>
                </a:cxnLst>
                <a:rect l="0" t="0" r="r" b="b"/>
                <a:pathLst>
                  <a:path w="42" h="56">
                    <a:moveTo>
                      <a:pt x="9" y="8"/>
                    </a:moveTo>
                    <a:cubicBezTo>
                      <a:pt x="9" y="16"/>
                      <a:pt x="6" y="17"/>
                      <a:pt x="11" y="19"/>
                    </a:cubicBezTo>
                    <a:cubicBezTo>
                      <a:pt x="15" y="22"/>
                      <a:pt x="9" y="25"/>
                      <a:pt x="5" y="30"/>
                    </a:cubicBezTo>
                    <a:cubicBezTo>
                      <a:pt x="0" y="34"/>
                      <a:pt x="0" y="45"/>
                      <a:pt x="0" y="55"/>
                    </a:cubicBezTo>
                    <a:cubicBezTo>
                      <a:pt x="3" y="53"/>
                      <a:pt x="0" y="56"/>
                      <a:pt x="3" y="56"/>
                    </a:cubicBezTo>
                    <a:cubicBezTo>
                      <a:pt x="5" y="55"/>
                      <a:pt x="5" y="53"/>
                      <a:pt x="6" y="52"/>
                    </a:cubicBezTo>
                    <a:cubicBezTo>
                      <a:pt x="9" y="52"/>
                      <a:pt x="29" y="52"/>
                      <a:pt x="33" y="52"/>
                    </a:cubicBezTo>
                    <a:cubicBezTo>
                      <a:pt x="35" y="44"/>
                      <a:pt x="32" y="39"/>
                      <a:pt x="38" y="33"/>
                    </a:cubicBezTo>
                    <a:cubicBezTo>
                      <a:pt x="42" y="27"/>
                      <a:pt x="42" y="19"/>
                      <a:pt x="39" y="14"/>
                    </a:cubicBezTo>
                    <a:cubicBezTo>
                      <a:pt x="36" y="10"/>
                      <a:pt x="39" y="8"/>
                      <a:pt x="33" y="0"/>
                    </a:cubicBezTo>
                    <a:cubicBezTo>
                      <a:pt x="32" y="3"/>
                      <a:pt x="32" y="5"/>
                      <a:pt x="29" y="5"/>
                    </a:cubicBezTo>
                    <a:cubicBezTo>
                      <a:pt x="26" y="5"/>
                      <a:pt x="29" y="5"/>
                      <a:pt x="27" y="3"/>
                    </a:cubicBezTo>
                    <a:cubicBezTo>
                      <a:pt x="23" y="3"/>
                      <a:pt x="20" y="10"/>
                      <a:pt x="18" y="6"/>
                    </a:cubicBezTo>
                    <a:cubicBezTo>
                      <a:pt x="17" y="5"/>
                      <a:pt x="17" y="3"/>
                      <a:pt x="15" y="5"/>
                    </a:cubicBezTo>
                    <a:cubicBezTo>
                      <a:pt x="14" y="8"/>
                      <a:pt x="12" y="0"/>
                      <a:pt x="9" y="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7" name="Freeform 99"/>
              <p:cNvSpPr>
                <a:spLocks/>
              </p:cNvSpPr>
              <p:nvPr/>
            </p:nvSpPr>
            <p:spPr bwMode="auto">
              <a:xfrm>
                <a:off x="2877" y="3182"/>
                <a:ext cx="198" cy="239"/>
              </a:xfrm>
              <a:custGeom>
                <a:avLst/>
                <a:gdLst/>
                <a:ahLst/>
                <a:cxnLst>
                  <a:cxn ang="0">
                    <a:pos x="95" y="117"/>
                  </a:cxn>
                  <a:cxn ang="0">
                    <a:pos x="84" y="100"/>
                  </a:cxn>
                  <a:cxn ang="0">
                    <a:pos x="84" y="73"/>
                  </a:cxn>
                  <a:cxn ang="0">
                    <a:pos x="98" y="72"/>
                  </a:cxn>
                  <a:cxn ang="0">
                    <a:pos x="99" y="65"/>
                  </a:cxn>
                  <a:cxn ang="0">
                    <a:pos x="99" y="59"/>
                  </a:cxn>
                  <a:cxn ang="0">
                    <a:pos x="99" y="50"/>
                  </a:cxn>
                  <a:cxn ang="0">
                    <a:pos x="96" y="51"/>
                  </a:cxn>
                  <a:cxn ang="0">
                    <a:pos x="90" y="51"/>
                  </a:cxn>
                  <a:cxn ang="0">
                    <a:pos x="85" y="55"/>
                  </a:cxn>
                  <a:cxn ang="0">
                    <a:pos x="84" y="41"/>
                  </a:cxn>
                  <a:cxn ang="0">
                    <a:pos x="82" y="24"/>
                  </a:cxn>
                  <a:cxn ang="0">
                    <a:pos x="82" y="16"/>
                  </a:cxn>
                  <a:cxn ang="0">
                    <a:pos x="73" y="13"/>
                  </a:cxn>
                  <a:cxn ang="0">
                    <a:pos x="70" y="11"/>
                  </a:cxn>
                  <a:cxn ang="0">
                    <a:pos x="64" y="14"/>
                  </a:cxn>
                  <a:cxn ang="0">
                    <a:pos x="63" y="20"/>
                  </a:cxn>
                  <a:cxn ang="0">
                    <a:pos x="58" y="22"/>
                  </a:cxn>
                  <a:cxn ang="0">
                    <a:pos x="47" y="20"/>
                  </a:cxn>
                  <a:cxn ang="0">
                    <a:pos x="44" y="13"/>
                  </a:cxn>
                  <a:cxn ang="0">
                    <a:pos x="41" y="5"/>
                  </a:cxn>
                  <a:cxn ang="0">
                    <a:pos x="31" y="2"/>
                  </a:cxn>
                  <a:cxn ang="0">
                    <a:pos x="14" y="0"/>
                  </a:cxn>
                  <a:cxn ang="0">
                    <a:pos x="8" y="3"/>
                  </a:cxn>
                  <a:cxn ang="0">
                    <a:pos x="14" y="28"/>
                  </a:cxn>
                  <a:cxn ang="0">
                    <a:pos x="18" y="47"/>
                  </a:cxn>
                  <a:cxn ang="0">
                    <a:pos x="14" y="67"/>
                  </a:cxn>
                  <a:cxn ang="0">
                    <a:pos x="5" y="96"/>
                  </a:cxn>
                  <a:cxn ang="0">
                    <a:pos x="2" y="114"/>
                  </a:cxn>
                  <a:cxn ang="0">
                    <a:pos x="12" y="110"/>
                  </a:cxn>
                  <a:cxn ang="0">
                    <a:pos x="22" y="115"/>
                  </a:cxn>
                  <a:cxn ang="0">
                    <a:pos x="50" y="115"/>
                  </a:cxn>
                  <a:cxn ang="0">
                    <a:pos x="58" y="117"/>
                  </a:cxn>
                  <a:cxn ang="0">
                    <a:pos x="72" y="120"/>
                  </a:cxn>
                  <a:cxn ang="0">
                    <a:pos x="76" y="120"/>
                  </a:cxn>
                  <a:cxn ang="0">
                    <a:pos x="79" y="121"/>
                  </a:cxn>
                  <a:cxn ang="0">
                    <a:pos x="95" y="117"/>
                  </a:cxn>
                </a:cxnLst>
                <a:rect l="0" t="0" r="r" b="b"/>
                <a:pathLst>
                  <a:path w="102" h="123">
                    <a:moveTo>
                      <a:pt x="95" y="117"/>
                    </a:moveTo>
                    <a:cubicBezTo>
                      <a:pt x="90" y="112"/>
                      <a:pt x="84" y="106"/>
                      <a:pt x="84" y="100"/>
                    </a:cubicBezTo>
                    <a:cubicBezTo>
                      <a:pt x="84" y="96"/>
                      <a:pt x="84" y="78"/>
                      <a:pt x="84" y="73"/>
                    </a:cubicBezTo>
                    <a:cubicBezTo>
                      <a:pt x="84" y="70"/>
                      <a:pt x="88" y="72"/>
                      <a:pt x="98" y="72"/>
                    </a:cubicBezTo>
                    <a:cubicBezTo>
                      <a:pt x="101" y="72"/>
                      <a:pt x="98" y="69"/>
                      <a:pt x="99" y="65"/>
                    </a:cubicBezTo>
                    <a:cubicBezTo>
                      <a:pt x="102" y="64"/>
                      <a:pt x="98" y="64"/>
                      <a:pt x="99" y="59"/>
                    </a:cubicBezTo>
                    <a:cubicBezTo>
                      <a:pt x="101" y="53"/>
                      <a:pt x="99" y="51"/>
                      <a:pt x="99" y="50"/>
                    </a:cubicBezTo>
                    <a:cubicBezTo>
                      <a:pt x="99" y="51"/>
                      <a:pt x="99" y="51"/>
                      <a:pt x="96" y="51"/>
                    </a:cubicBezTo>
                    <a:cubicBezTo>
                      <a:pt x="95" y="50"/>
                      <a:pt x="93" y="53"/>
                      <a:pt x="90" y="51"/>
                    </a:cubicBezTo>
                    <a:cubicBezTo>
                      <a:pt x="87" y="51"/>
                      <a:pt x="88" y="55"/>
                      <a:pt x="85" y="55"/>
                    </a:cubicBezTo>
                    <a:cubicBezTo>
                      <a:pt x="82" y="53"/>
                      <a:pt x="88" y="47"/>
                      <a:pt x="84" y="41"/>
                    </a:cubicBezTo>
                    <a:cubicBezTo>
                      <a:pt x="79" y="34"/>
                      <a:pt x="84" y="28"/>
                      <a:pt x="82" y="24"/>
                    </a:cubicBezTo>
                    <a:cubicBezTo>
                      <a:pt x="81" y="19"/>
                      <a:pt x="82" y="19"/>
                      <a:pt x="82" y="16"/>
                    </a:cubicBezTo>
                    <a:cubicBezTo>
                      <a:pt x="82" y="13"/>
                      <a:pt x="70" y="17"/>
                      <a:pt x="73" y="13"/>
                    </a:cubicBezTo>
                    <a:cubicBezTo>
                      <a:pt x="73" y="11"/>
                      <a:pt x="72" y="10"/>
                      <a:pt x="70" y="11"/>
                    </a:cubicBezTo>
                    <a:cubicBezTo>
                      <a:pt x="69" y="13"/>
                      <a:pt x="64" y="10"/>
                      <a:pt x="64" y="14"/>
                    </a:cubicBezTo>
                    <a:cubicBezTo>
                      <a:pt x="64" y="19"/>
                      <a:pt x="63" y="16"/>
                      <a:pt x="63" y="20"/>
                    </a:cubicBezTo>
                    <a:cubicBezTo>
                      <a:pt x="64" y="24"/>
                      <a:pt x="60" y="22"/>
                      <a:pt x="58" y="22"/>
                    </a:cubicBezTo>
                    <a:cubicBezTo>
                      <a:pt x="56" y="20"/>
                      <a:pt x="49" y="25"/>
                      <a:pt x="47" y="20"/>
                    </a:cubicBezTo>
                    <a:cubicBezTo>
                      <a:pt x="46" y="16"/>
                      <a:pt x="44" y="17"/>
                      <a:pt x="44" y="13"/>
                    </a:cubicBezTo>
                    <a:cubicBezTo>
                      <a:pt x="44" y="10"/>
                      <a:pt x="43" y="10"/>
                      <a:pt x="41" y="5"/>
                    </a:cubicBezTo>
                    <a:cubicBezTo>
                      <a:pt x="41" y="0"/>
                      <a:pt x="41" y="0"/>
                      <a:pt x="31" y="2"/>
                    </a:cubicBezTo>
                    <a:cubicBezTo>
                      <a:pt x="18" y="2"/>
                      <a:pt x="20" y="0"/>
                      <a:pt x="14" y="0"/>
                    </a:cubicBezTo>
                    <a:cubicBezTo>
                      <a:pt x="9" y="3"/>
                      <a:pt x="6" y="2"/>
                      <a:pt x="8" y="3"/>
                    </a:cubicBezTo>
                    <a:cubicBezTo>
                      <a:pt x="8" y="6"/>
                      <a:pt x="17" y="25"/>
                      <a:pt x="14" y="28"/>
                    </a:cubicBezTo>
                    <a:cubicBezTo>
                      <a:pt x="11" y="33"/>
                      <a:pt x="15" y="41"/>
                      <a:pt x="18" y="47"/>
                    </a:cubicBezTo>
                    <a:cubicBezTo>
                      <a:pt x="20" y="53"/>
                      <a:pt x="20" y="62"/>
                      <a:pt x="14" y="67"/>
                    </a:cubicBezTo>
                    <a:cubicBezTo>
                      <a:pt x="5" y="73"/>
                      <a:pt x="8" y="90"/>
                      <a:pt x="5" y="96"/>
                    </a:cubicBezTo>
                    <a:cubicBezTo>
                      <a:pt x="0" y="103"/>
                      <a:pt x="3" y="104"/>
                      <a:pt x="2" y="114"/>
                    </a:cubicBezTo>
                    <a:cubicBezTo>
                      <a:pt x="8" y="114"/>
                      <a:pt x="8" y="114"/>
                      <a:pt x="12" y="110"/>
                    </a:cubicBezTo>
                    <a:cubicBezTo>
                      <a:pt x="18" y="107"/>
                      <a:pt x="17" y="115"/>
                      <a:pt x="22" y="115"/>
                    </a:cubicBezTo>
                    <a:cubicBezTo>
                      <a:pt x="26" y="115"/>
                      <a:pt x="46" y="115"/>
                      <a:pt x="50" y="115"/>
                    </a:cubicBezTo>
                    <a:cubicBezTo>
                      <a:pt x="55" y="115"/>
                      <a:pt x="56" y="114"/>
                      <a:pt x="58" y="117"/>
                    </a:cubicBezTo>
                    <a:cubicBezTo>
                      <a:pt x="60" y="123"/>
                      <a:pt x="69" y="118"/>
                      <a:pt x="72" y="120"/>
                    </a:cubicBezTo>
                    <a:cubicBezTo>
                      <a:pt x="75" y="121"/>
                      <a:pt x="75" y="121"/>
                      <a:pt x="76" y="120"/>
                    </a:cubicBezTo>
                    <a:cubicBezTo>
                      <a:pt x="76" y="118"/>
                      <a:pt x="78" y="121"/>
                      <a:pt x="79" y="121"/>
                    </a:cubicBezTo>
                    <a:cubicBezTo>
                      <a:pt x="82" y="120"/>
                      <a:pt x="95" y="117"/>
                      <a:pt x="95" y="11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8" name="Freeform 100"/>
              <p:cNvSpPr>
                <a:spLocks/>
              </p:cNvSpPr>
              <p:nvPr/>
            </p:nvSpPr>
            <p:spPr bwMode="auto">
              <a:xfrm>
                <a:off x="3040" y="3227"/>
                <a:ext cx="180" cy="195"/>
              </a:xfrm>
              <a:custGeom>
                <a:avLst/>
                <a:gdLst/>
                <a:ahLst/>
                <a:cxnLst>
                  <a:cxn ang="0">
                    <a:pos x="26" y="95"/>
                  </a:cxn>
                  <a:cxn ang="0">
                    <a:pos x="11" y="94"/>
                  </a:cxn>
                  <a:cxn ang="0">
                    <a:pos x="0" y="76"/>
                  </a:cxn>
                  <a:cxn ang="0">
                    <a:pos x="0" y="50"/>
                  </a:cxn>
                  <a:cxn ang="0">
                    <a:pos x="14" y="48"/>
                  </a:cxn>
                  <a:cxn ang="0">
                    <a:pos x="15" y="42"/>
                  </a:cxn>
                  <a:cxn ang="0">
                    <a:pos x="15" y="36"/>
                  </a:cxn>
                  <a:cxn ang="0">
                    <a:pos x="15" y="27"/>
                  </a:cxn>
                  <a:cxn ang="0">
                    <a:pos x="23" y="31"/>
                  </a:cxn>
                  <a:cxn ang="0">
                    <a:pos x="29" y="36"/>
                  </a:cxn>
                  <a:cxn ang="0">
                    <a:pos x="40" y="36"/>
                  </a:cxn>
                  <a:cxn ang="0">
                    <a:pos x="41" y="36"/>
                  </a:cxn>
                  <a:cxn ang="0">
                    <a:pos x="46" y="41"/>
                  </a:cxn>
                  <a:cxn ang="0">
                    <a:pos x="53" y="47"/>
                  </a:cxn>
                  <a:cxn ang="0">
                    <a:pos x="59" y="50"/>
                  </a:cxn>
                  <a:cxn ang="0">
                    <a:pos x="63" y="45"/>
                  </a:cxn>
                  <a:cxn ang="0">
                    <a:pos x="56" y="42"/>
                  </a:cxn>
                  <a:cxn ang="0">
                    <a:pos x="50" y="35"/>
                  </a:cxn>
                  <a:cxn ang="0">
                    <a:pos x="52" y="22"/>
                  </a:cxn>
                  <a:cxn ang="0">
                    <a:pos x="52" y="13"/>
                  </a:cxn>
                  <a:cxn ang="0">
                    <a:pos x="55" y="5"/>
                  </a:cxn>
                  <a:cxn ang="0">
                    <a:pos x="70" y="0"/>
                  </a:cxn>
                  <a:cxn ang="0">
                    <a:pos x="76" y="6"/>
                  </a:cxn>
                  <a:cxn ang="0">
                    <a:pos x="79" y="8"/>
                  </a:cxn>
                  <a:cxn ang="0">
                    <a:pos x="87" y="13"/>
                  </a:cxn>
                  <a:cxn ang="0">
                    <a:pos x="90" y="16"/>
                  </a:cxn>
                  <a:cxn ang="0">
                    <a:pos x="90" y="20"/>
                  </a:cxn>
                  <a:cxn ang="0">
                    <a:pos x="91" y="27"/>
                  </a:cxn>
                  <a:cxn ang="0">
                    <a:pos x="90" y="31"/>
                  </a:cxn>
                  <a:cxn ang="0">
                    <a:pos x="90" y="38"/>
                  </a:cxn>
                  <a:cxn ang="0">
                    <a:pos x="90" y="44"/>
                  </a:cxn>
                  <a:cxn ang="0">
                    <a:pos x="85" y="53"/>
                  </a:cxn>
                  <a:cxn ang="0">
                    <a:pos x="88" y="58"/>
                  </a:cxn>
                  <a:cxn ang="0">
                    <a:pos x="66" y="67"/>
                  </a:cxn>
                  <a:cxn ang="0">
                    <a:pos x="67" y="73"/>
                  </a:cxn>
                  <a:cxn ang="0">
                    <a:pos x="56" y="76"/>
                  </a:cxn>
                  <a:cxn ang="0">
                    <a:pos x="52" y="84"/>
                  </a:cxn>
                  <a:cxn ang="0">
                    <a:pos x="40" y="97"/>
                  </a:cxn>
                  <a:cxn ang="0">
                    <a:pos x="32" y="97"/>
                  </a:cxn>
                  <a:cxn ang="0">
                    <a:pos x="26" y="95"/>
                  </a:cxn>
                </a:cxnLst>
                <a:rect l="0" t="0" r="r" b="b"/>
                <a:pathLst>
                  <a:path w="93" h="101">
                    <a:moveTo>
                      <a:pt x="26" y="95"/>
                    </a:moveTo>
                    <a:cubicBezTo>
                      <a:pt x="23" y="90"/>
                      <a:pt x="18" y="92"/>
                      <a:pt x="11" y="94"/>
                    </a:cubicBezTo>
                    <a:cubicBezTo>
                      <a:pt x="6" y="89"/>
                      <a:pt x="0" y="83"/>
                      <a:pt x="0" y="76"/>
                    </a:cubicBezTo>
                    <a:cubicBezTo>
                      <a:pt x="0" y="73"/>
                      <a:pt x="0" y="55"/>
                      <a:pt x="0" y="50"/>
                    </a:cubicBezTo>
                    <a:cubicBezTo>
                      <a:pt x="0" y="47"/>
                      <a:pt x="5" y="48"/>
                      <a:pt x="14" y="48"/>
                    </a:cubicBezTo>
                    <a:cubicBezTo>
                      <a:pt x="17" y="48"/>
                      <a:pt x="14" y="45"/>
                      <a:pt x="15" y="42"/>
                    </a:cubicBezTo>
                    <a:cubicBezTo>
                      <a:pt x="18" y="41"/>
                      <a:pt x="14" y="41"/>
                      <a:pt x="15" y="36"/>
                    </a:cubicBezTo>
                    <a:cubicBezTo>
                      <a:pt x="17" y="30"/>
                      <a:pt x="15" y="28"/>
                      <a:pt x="15" y="27"/>
                    </a:cubicBezTo>
                    <a:cubicBezTo>
                      <a:pt x="23" y="27"/>
                      <a:pt x="17" y="35"/>
                      <a:pt x="23" y="31"/>
                    </a:cubicBezTo>
                    <a:cubicBezTo>
                      <a:pt x="31" y="27"/>
                      <a:pt x="23" y="35"/>
                      <a:pt x="29" y="36"/>
                    </a:cubicBezTo>
                    <a:cubicBezTo>
                      <a:pt x="37" y="38"/>
                      <a:pt x="38" y="39"/>
                      <a:pt x="40" y="36"/>
                    </a:cubicBezTo>
                    <a:cubicBezTo>
                      <a:pt x="40" y="31"/>
                      <a:pt x="41" y="33"/>
                      <a:pt x="41" y="36"/>
                    </a:cubicBezTo>
                    <a:cubicBezTo>
                      <a:pt x="43" y="38"/>
                      <a:pt x="44" y="41"/>
                      <a:pt x="46" y="41"/>
                    </a:cubicBezTo>
                    <a:cubicBezTo>
                      <a:pt x="49" y="41"/>
                      <a:pt x="50" y="42"/>
                      <a:pt x="53" y="47"/>
                    </a:cubicBezTo>
                    <a:cubicBezTo>
                      <a:pt x="56" y="53"/>
                      <a:pt x="56" y="53"/>
                      <a:pt x="59" y="50"/>
                    </a:cubicBezTo>
                    <a:cubicBezTo>
                      <a:pt x="61" y="48"/>
                      <a:pt x="61" y="58"/>
                      <a:pt x="63" y="45"/>
                    </a:cubicBezTo>
                    <a:cubicBezTo>
                      <a:pt x="63" y="33"/>
                      <a:pt x="61" y="44"/>
                      <a:pt x="56" y="42"/>
                    </a:cubicBezTo>
                    <a:cubicBezTo>
                      <a:pt x="53" y="41"/>
                      <a:pt x="52" y="38"/>
                      <a:pt x="50" y="35"/>
                    </a:cubicBezTo>
                    <a:cubicBezTo>
                      <a:pt x="49" y="31"/>
                      <a:pt x="55" y="25"/>
                      <a:pt x="52" y="22"/>
                    </a:cubicBezTo>
                    <a:cubicBezTo>
                      <a:pt x="50" y="17"/>
                      <a:pt x="56" y="19"/>
                      <a:pt x="52" y="13"/>
                    </a:cubicBezTo>
                    <a:cubicBezTo>
                      <a:pt x="49" y="10"/>
                      <a:pt x="55" y="11"/>
                      <a:pt x="55" y="5"/>
                    </a:cubicBezTo>
                    <a:cubicBezTo>
                      <a:pt x="55" y="0"/>
                      <a:pt x="64" y="2"/>
                      <a:pt x="70" y="0"/>
                    </a:cubicBezTo>
                    <a:cubicBezTo>
                      <a:pt x="72" y="5"/>
                      <a:pt x="75" y="3"/>
                      <a:pt x="76" y="6"/>
                    </a:cubicBezTo>
                    <a:cubicBezTo>
                      <a:pt x="78" y="10"/>
                      <a:pt x="78" y="5"/>
                      <a:pt x="79" y="8"/>
                    </a:cubicBezTo>
                    <a:cubicBezTo>
                      <a:pt x="81" y="11"/>
                      <a:pt x="79" y="8"/>
                      <a:pt x="87" y="13"/>
                    </a:cubicBezTo>
                    <a:cubicBezTo>
                      <a:pt x="87" y="16"/>
                      <a:pt x="87" y="13"/>
                      <a:pt x="90" y="16"/>
                    </a:cubicBezTo>
                    <a:cubicBezTo>
                      <a:pt x="91" y="17"/>
                      <a:pt x="88" y="17"/>
                      <a:pt x="90" y="20"/>
                    </a:cubicBezTo>
                    <a:cubicBezTo>
                      <a:pt x="93" y="22"/>
                      <a:pt x="93" y="24"/>
                      <a:pt x="91" y="27"/>
                    </a:cubicBezTo>
                    <a:cubicBezTo>
                      <a:pt x="88" y="28"/>
                      <a:pt x="91" y="30"/>
                      <a:pt x="90" y="31"/>
                    </a:cubicBezTo>
                    <a:cubicBezTo>
                      <a:pt x="88" y="33"/>
                      <a:pt x="90" y="35"/>
                      <a:pt x="90" y="38"/>
                    </a:cubicBezTo>
                    <a:cubicBezTo>
                      <a:pt x="88" y="42"/>
                      <a:pt x="93" y="44"/>
                      <a:pt x="90" y="44"/>
                    </a:cubicBezTo>
                    <a:cubicBezTo>
                      <a:pt x="85" y="44"/>
                      <a:pt x="88" y="50"/>
                      <a:pt x="85" y="53"/>
                    </a:cubicBezTo>
                    <a:cubicBezTo>
                      <a:pt x="84" y="55"/>
                      <a:pt x="87" y="56"/>
                      <a:pt x="88" y="58"/>
                    </a:cubicBezTo>
                    <a:cubicBezTo>
                      <a:pt x="87" y="59"/>
                      <a:pt x="67" y="67"/>
                      <a:pt x="66" y="67"/>
                    </a:cubicBezTo>
                    <a:cubicBezTo>
                      <a:pt x="64" y="67"/>
                      <a:pt x="66" y="72"/>
                      <a:pt x="67" y="73"/>
                    </a:cubicBezTo>
                    <a:cubicBezTo>
                      <a:pt x="64" y="75"/>
                      <a:pt x="61" y="73"/>
                      <a:pt x="56" y="76"/>
                    </a:cubicBezTo>
                    <a:cubicBezTo>
                      <a:pt x="52" y="80"/>
                      <a:pt x="56" y="83"/>
                      <a:pt x="52" y="84"/>
                    </a:cubicBezTo>
                    <a:cubicBezTo>
                      <a:pt x="46" y="87"/>
                      <a:pt x="43" y="92"/>
                      <a:pt x="40" y="97"/>
                    </a:cubicBezTo>
                    <a:cubicBezTo>
                      <a:pt x="37" y="101"/>
                      <a:pt x="35" y="95"/>
                      <a:pt x="32" y="97"/>
                    </a:cubicBezTo>
                    <a:cubicBezTo>
                      <a:pt x="31" y="98"/>
                      <a:pt x="31" y="95"/>
                      <a:pt x="26" y="9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89" name="Freeform 101"/>
              <p:cNvSpPr>
                <a:spLocks/>
              </p:cNvSpPr>
              <p:nvPr/>
            </p:nvSpPr>
            <p:spPr bwMode="auto">
              <a:xfrm>
                <a:off x="3164" y="3273"/>
                <a:ext cx="169" cy="316"/>
              </a:xfrm>
              <a:custGeom>
                <a:avLst/>
                <a:gdLst/>
                <a:ahLst/>
                <a:cxnLst>
                  <a:cxn ang="0">
                    <a:pos x="17" y="163"/>
                  </a:cxn>
                  <a:cxn ang="0">
                    <a:pos x="23" y="163"/>
                  </a:cxn>
                  <a:cxn ang="0">
                    <a:pos x="21" y="156"/>
                  </a:cxn>
                  <a:cxn ang="0">
                    <a:pos x="34" y="145"/>
                  </a:cxn>
                  <a:cxn ang="0">
                    <a:pos x="43" y="132"/>
                  </a:cxn>
                  <a:cxn ang="0">
                    <a:pos x="44" y="120"/>
                  </a:cxn>
                  <a:cxn ang="0">
                    <a:pos x="41" y="114"/>
                  </a:cxn>
                  <a:cxn ang="0">
                    <a:pos x="38" y="101"/>
                  </a:cxn>
                  <a:cxn ang="0">
                    <a:pos x="37" y="93"/>
                  </a:cxn>
                  <a:cxn ang="0">
                    <a:pos x="43" y="87"/>
                  </a:cxn>
                  <a:cxn ang="0">
                    <a:pos x="53" y="78"/>
                  </a:cxn>
                  <a:cxn ang="0">
                    <a:pos x="69" y="65"/>
                  </a:cxn>
                  <a:cxn ang="0">
                    <a:pos x="82" y="48"/>
                  </a:cxn>
                  <a:cxn ang="0">
                    <a:pos x="85" y="42"/>
                  </a:cxn>
                  <a:cxn ang="0">
                    <a:pos x="82" y="31"/>
                  </a:cxn>
                  <a:cxn ang="0">
                    <a:pos x="82" y="12"/>
                  </a:cxn>
                  <a:cxn ang="0">
                    <a:pos x="82" y="0"/>
                  </a:cxn>
                  <a:cxn ang="0">
                    <a:pos x="70" y="8"/>
                  </a:cxn>
                  <a:cxn ang="0">
                    <a:pos x="63" y="8"/>
                  </a:cxn>
                  <a:cxn ang="0">
                    <a:pos x="55" y="11"/>
                  </a:cxn>
                  <a:cxn ang="0">
                    <a:pos x="47" y="11"/>
                  </a:cxn>
                  <a:cxn ang="0">
                    <a:pos x="37" y="9"/>
                  </a:cxn>
                  <a:cxn ang="0">
                    <a:pos x="35" y="14"/>
                  </a:cxn>
                  <a:cxn ang="0">
                    <a:pos x="35" y="26"/>
                  </a:cxn>
                  <a:cxn ang="0">
                    <a:pos x="43" y="36"/>
                  </a:cxn>
                  <a:cxn ang="0">
                    <a:pos x="46" y="48"/>
                  </a:cxn>
                  <a:cxn ang="0">
                    <a:pos x="44" y="56"/>
                  </a:cxn>
                  <a:cxn ang="0">
                    <a:pos x="41" y="61"/>
                  </a:cxn>
                  <a:cxn ang="0">
                    <a:pos x="40" y="65"/>
                  </a:cxn>
                  <a:cxn ang="0">
                    <a:pos x="35" y="56"/>
                  </a:cxn>
                  <a:cxn ang="0">
                    <a:pos x="35" y="47"/>
                  </a:cxn>
                  <a:cxn ang="0">
                    <a:pos x="29" y="39"/>
                  </a:cxn>
                  <a:cxn ang="0">
                    <a:pos x="24" y="34"/>
                  </a:cxn>
                  <a:cxn ang="0">
                    <a:pos x="2" y="43"/>
                  </a:cxn>
                  <a:cxn ang="0">
                    <a:pos x="3" y="50"/>
                  </a:cxn>
                  <a:cxn ang="0">
                    <a:pos x="12" y="56"/>
                  </a:cxn>
                  <a:cxn ang="0">
                    <a:pos x="21" y="61"/>
                  </a:cxn>
                  <a:cxn ang="0">
                    <a:pos x="23" y="67"/>
                  </a:cxn>
                  <a:cxn ang="0">
                    <a:pos x="21" y="82"/>
                  </a:cxn>
                  <a:cxn ang="0">
                    <a:pos x="21" y="87"/>
                  </a:cxn>
                  <a:cxn ang="0">
                    <a:pos x="23" y="96"/>
                  </a:cxn>
                  <a:cxn ang="0">
                    <a:pos x="17" y="109"/>
                  </a:cxn>
                  <a:cxn ang="0">
                    <a:pos x="9" y="118"/>
                  </a:cxn>
                  <a:cxn ang="0">
                    <a:pos x="15" y="156"/>
                  </a:cxn>
                  <a:cxn ang="0">
                    <a:pos x="17" y="163"/>
                  </a:cxn>
                </a:cxnLst>
                <a:rect l="0" t="0" r="r" b="b"/>
                <a:pathLst>
                  <a:path w="87" h="163">
                    <a:moveTo>
                      <a:pt x="17" y="163"/>
                    </a:moveTo>
                    <a:cubicBezTo>
                      <a:pt x="23" y="163"/>
                      <a:pt x="23" y="163"/>
                      <a:pt x="23" y="163"/>
                    </a:cubicBezTo>
                    <a:cubicBezTo>
                      <a:pt x="24" y="152"/>
                      <a:pt x="21" y="160"/>
                      <a:pt x="21" y="156"/>
                    </a:cubicBezTo>
                    <a:cubicBezTo>
                      <a:pt x="20" y="152"/>
                      <a:pt x="26" y="148"/>
                      <a:pt x="34" y="145"/>
                    </a:cubicBezTo>
                    <a:cubicBezTo>
                      <a:pt x="41" y="142"/>
                      <a:pt x="44" y="137"/>
                      <a:pt x="43" y="132"/>
                    </a:cubicBezTo>
                    <a:cubicBezTo>
                      <a:pt x="41" y="129"/>
                      <a:pt x="44" y="129"/>
                      <a:pt x="44" y="120"/>
                    </a:cubicBezTo>
                    <a:cubicBezTo>
                      <a:pt x="43" y="110"/>
                      <a:pt x="43" y="121"/>
                      <a:pt x="41" y="114"/>
                    </a:cubicBezTo>
                    <a:cubicBezTo>
                      <a:pt x="40" y="104"/>
                      <a:pt x="41" y="106"/>
                      <a:pt x="38" y="101"/>
                    </a:cubicBezTo>
                    <a:cubicBezTo>
                      <a:pt x="35" y="98"/>
                      <a:pt x="37" y="96"/>
                      <a:pt x="37" y="93"/>
                    </a:cubicBezTo>
                    <a:cubicBezTo>
                      <a:pt x="37" y="90"/>
                      <a:pt x="38" y="95"/>
                      <a:pt x="43" y="87"/>
                    </a:cubicBezTo>
                    <a:cubicBezTo>
                      <a:pt x="49" y="81"/>
                      <a:pt x="47" y="87"/>
                      <a:pt x="53" y="78"/>
                    </a:cubicBezTo>
                    <a:cubicBezTo>
                      <a:pt x="58" y="67"/>
                      <a:pt x="64" y="67"/>
                      <a:pt x="69" y="65"/>
                    </a:cubicBezTo>
                    <a:cubicBezTo>
                      <a:pt x="75" y="64"/>
                      <a:pt x="78" y="57"/>
                      <a:pt x="82" y="48"/>
                    </a:cubicBezTo>
                    <a:cubicBezTo>
                      <a:pt x="85" y="42"/>
                      <a:pt x="82" y="47"/>
                      <a:pt x="85" y="42"/>
                    </a:cubicBezTo>
                    <a:cubicBezTo>
                      <a:pt x="87" y="37"/>
                      <a:pt x="82" y="40"/>
                      <a:pt x="82" y="31"/>
                    </a:cubicBezTo>
                    <a:cubicBezTo>
                      <a:pt x="84" y="23"/>
                      <a:pt x="84" y="18"/>
                      <a:pt x="82" y="12"/>
                    </a:cubicBezTo>
                    <a:cubicBezTo>
                      <a:pt x="81" y="3"/>
                      <a:pt x="87" y="8"/>
                      <a:pt x="82" y="0"/>
                    </a:cubicBezTo>
                    <a:cubicBezTo>
                      <a:pt x="79" y="3"/>
                      <a:pt x="76" y="4"/>
                      <a:pt x="70" y="8"/>
                    </a:cubicBezTo>
                    <a:cubicBezTo>
                      <a:pt x="64" y="11"/>
                      <a:pt x="63" y="3"/>
                      <a:pt x="63" y="8"/>
                    </a:cubicBezTo>
                    <a:cubicBezTo>
                      <a:pt x="61" y="12"/>
                      <a:pt x="56" y="12"/>
                      <a:pt x="55" y="11"/>
                    </a:cubicBezTo>
                    <a:cubicBezTo>
                      <a:pt x="53" y="9"/>
                      <a:pt x="50" y="14"/>
                      <a:pt x="47" y="11"/>
                    </a:cubicBezTo>
                    <a:cubicBezTo>
                      <a:pt x="44" y="6"/>
                      <a:pt x="44" y="12"/>
                      <a:pt x="37" y="9"/>
                    </a:cubicBezTo>
                    <a:cubicBezTo>
                      <a:pt x="35" y="11"/>
                      <a:pt x="37" y="12"/>
                      <a:pt x="35" y="14"/>
                    </a:cubicBezTo>
                    <a:cubicBezTo>
                      <a:pt x="34" y="17"/>
                      <a:pt x="35" y="22"/>
                      <a:pt x="35" y="26"/>
                    </a:cubicBezTo>
                    <a:cubicBezTo>
                      <a:pt x="37" y="29"/>
                      <a:pt x="38" y="29"/>
                      <a:pt x="43" y="36"/>
                    </a:cubicBezTo>
                    <a:cubicBezTo>
                      <a:pt x="49" y="42"/>
                      <a:pt x="46" y="43"/>
                      <a:pt x="46" y="48"/>
                    </a:cubicBezTo>
                    <a:cubicBezTo>
                      <a:pt x="46" y="53"/>
                      <a:pt x="46" y="54"/>
                      <a:pt x="44" y="56"/>
                    </a:cubicBezTo>
                    <a:cubicBezTo>
                      <a:pt x="41" y="56"/>
                      <a:pt x="40" y="57"/>
                      <a:pt x="41" y="61"/>
                    </a:cubicBezTo>
                    <a:cubicBezTo>
                      <a:pt x="41" y="64"/>
                      <a:pt x="41" y="67"/>
                      <a:pt x="40" y="65"/>
                    </a:cubicBezTo>
                    <a:cubicBezTo>
                      <a:pt x="38" y="65"/>
                      <a:pt x="40" y="62"/>
                      <a:pt x="35" y="56"/>
                    </a:cubicBezTo>
                    <a:cubicBezTo>
                      <a:pt x="31" y="51"/>
                      <a:pt x="35" y="53"/>
                      <a:pt x="35" y="47"/>
                    </a:cubicBezTo>
                    <a:cubicBezTo>
                      <a:pt x="37" y="40"/>
                      <a:pt x="35" y="37"/>
                      <a:pt x="29" y="39"/>
                    </a:cubicBezTo>
                    <a:cubicBezTo>
                      <a:pt x="27" y="40"/>
                      <a:pt x="26" y="37"/>
                      <a:pt x="24" y="34"/>
                    </a:cubicBezTo>
                    <a:cubicBezTo>
                      <a:pt x="23" y="36"/>
                      <a:pt x="3" y="43"/>
                      <a:pt x="2" y="43"/>
                    </a:cubicBezTo>
                    <a:cubicBezTo>
                      <a:pt x="0" y="43"/>
                      <a:pt x="2" y="48"/>
                      <a:pt x="3" y="50"/>
                    </a:cubicBezTo>
                    <a:cubicBezTo>
                      <a:pt x="2" y="57"/>
                      <a:pt x="8" y="51"/>
                      <a:pt x="12" y="56"/>
                    </a:cubicBezTo>
                    <a:cubicBezTo>
                      <a:pt x="17" y="59"/>
                      <a:pt x="18" y="57"/>
                      <a:pt x="21" y="61"/>
                    </a:cubicBezTo>
                    <a:cubicBezTo>
                      <a:pt x="24" y="62"/>
                      <a:pt x="21" y="62"/>
                      <a:pt x="23" y="67"/>
                    </a:cubicBezTo>
                    <a:cubicBezTo>
                      <a:pt x="24" y="70"/>
                      <a:pt x="23" y="82"/>
                      <a:pt x="21" y="82"/>
                    </a:cubicBezTo>
                    <a:cubicBezTo>
                      <a:pt x="20" y="82"/>
                      <a:pt x="23" y="84"/>
                      <a:pt x="21" y="87"/>
                    </a:cubicBezTo>
                    <a:cubicBezTo>
                      <a:pt x="20" y="92"/>
                      <a:pt x="26" y="90"/>
                      <a:pt x="23" y="96"/>
                    </a:cubicBezTo>
                    <a:cubicBezTo>
                      <a:pt x="17" y="104"/>
                      <a:pt x="20" y="106"/>
                      <a:pt x="17" y="109"/>
                    </a:cubicBezTo>
                    <a:cubicBezTo>
                      <a:pt x="15" y="112"/>
                      <a:pt x="9" y="118"/>
                      <a:pt x="9" y="118"/>
                    </a:cubicBezTo>
                    <a:cubicBezTo>
                      <a:pt x="12" y="126"/>
                      <a:pt x="17" y="146"/>
                      <a:pt x="15" y="156"/>
                    </a:cubicBezTo>
                    <a:cubicBezTo>
                      <a:pt x="17" y="163"/>
                      <a:pt x="17" y="163"/>
                      <a:pt x="17" y="163"/>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0" name="Freeform 102"/>
              <p:cNvSpPr>
                <a:spLocks/>
              </p:cNvSpPr>
              <p:nvPr/>
            </p:nvSpPr>
            <p:spPr bwMode="auto">
              <a:xfrm>
                <a:off x="2877" y="3391"/>
                <a:ext cx="213" cy="243"/>
              </a:xfrm>
              <a:custGeom>
                <a:avLst/>
                <a:gdLst/>
                <a:ahLst/>
                <a:cxnLst>
                  <a:cxn ang="0">
                    <a:pos x="2" y="6"/>
                  </a:cxn>
                  <a:cxn ang="0">
                    <a:pos x="15" y="42"/>
                  </a:cxn>
                  <a:cxn ang="0">
                    <a:pos x="23" y="68"/>
                  </a:cxn>
                  <a:cxn ang="0">
                    <a:pos x="29" y="101"/>
                  </a:cxn>
                  <a:cxn ang="0">
                    <a:pos x="40" y="121"/>
                  </a:cxn>
                  <a:cxn ang="0">
                    <a:pos x="46" y="116"/>
                  </a:cxn>
                  <a:cxn ang="0">
                    <a:pos x="51" y="124"/>
                  </a:cxn>
                  <a:cxn ang="0">
                    <a:pos x="60" y="124"/>
                  </a:cxn>
                  <a:cxn ang="0">
                    <a:pos x="69" y="119"/>
                  </a:cxn>
                  <a:cxn ang="0">
                    <a:pos x="69" y="82"/>
                  </a:cxn>
                  <a:cxn ang="0">
                    <a:pos x="69" y="54"/>
                  </a:cxn>
                  <a:cxn ang="0">
                    <a:pos x="77" y="54"/>
                  </a:cxn>
                  <a:cxn ang="0">
                    <a:pos x="77" y="17"/>
                  </a:cxn>
                  <a:cxn ang="0">
                    <a:pos x="87" y="14"/>
                  </a:cxn>
                  <a:cxn ang="0">
                    <a:pos x="96" y="15"/>
                  </a:cxn>
                  <a:cxn ang="0">
                    <a:pos x="102" y="14"/>
                  </a:cxn>
                  <a:cxn ang="0">
                    <a:pos x="110" y="11"/>
                  </a:cxn>
                  <a:cxn ang="0">
                    <a:pos x="95" y="9"/>
                  </a:cxn>
                  <a:cxn ang="0">
                    <a:pos x="80" y="14"/>
                  </a:cxn>
                  <a:cxn ang="0">
                    <a:pos x="77" y="12"/>
                  </a:cxn>
                  <a:cxn ang="0">
                    <a:pos x="72" y="12"/>
                  </a:cxn>
                  <a:cxn ang="0">
                    <a:pos x="58" y="9"/>
                  </a:cxn>
                  <a:cxn ang="0">
                    <a:pos x="51" y="8"/>
                  </a:cxn>
                  <a:cxn ang="0">
                    <a:pos x="22" y="8"/>
                  </a:cxn>
                  <a:cxn ang="0">
                    <a:pos x="12" y="3"/>
                  </a:cxn>
                  <a:cxn ang="0">
                    <a:pos x="2" y="6"/>
                  </a:cxn>
                </a:cxnLst>
                <a:rect l="0" t="0" r="r" b="b"/>
                <a:pathLst>
                  <a:path w="110" h="125">
                    <a:moveTo>
                      <a:pt x="2" y="6"/>
                    </a:moveTo>
                    <a:cubicBezTo>
                      <a:pt x="0" y="15"/>
                      <a:pt x="11" y="25"/>
                      <a:pt x="15" y="42"/>
                    </a:cubicBezTo>
                    <a:cubicBezTo>
                      <a:pt x="19" y="57"/>
                      <a:pt x="26" y="49"/>
                      <a:pt x="23" y="68"/>
                    </a:cubicBezTo>
                    <a:cubicBezTo>
                      <a:pt x="23" y="76"/>
                      <a:pt x="28" y="90"/>
                      <a:pt x="29" y="101"/>
                    </a:cubicBezTo>
                    <a:cubicBezTo>
                      <a:pt x="29" y="113"/>
                      <a:pt x="37" y="118"/>
                      <a:pt x="40" y="121"/>
                    </a:cubicBezTo>
                    <a:cubicBezTo>
                      <a:pt x="44" y="119"/>
                      <a:pt x="43" y="113"/>
                      <a:pt x="46" y="116"/>
                    </a:cubicBezTo>
                    <a:cubicBezTo>
                      <a:pt x="49" y="119"/>
                      <a:pt x="44" y="121"/>
                      <a:pt x="51" y="124"/>
                    </a:cubicBezTo>
                    <a:cubicBezTo>
                      <a:pt x="55" y="125"/>
                      <a:pt x="58" y="122"/>
                      <a:pt x="60" y="124"/>
                    </a:cubicBezTo>
                    <a:cubicBezTo>
                      <a:pt x="61" y="125"/>
                      <a:pt x="64" y="121"/>
                      <a:pt x="69" y="119"/>
                    </a:cubicBezTo>
                    <a:cubicBezTo>
                      <a:pt x="69" y="82"/>
                      <a:pt x="69" y="82"/>
                      <a:pt x="69" y="82"/>
                    </a:cubicBezTo>
                    <a:cubicBezTo>
                      <a:pt x="69" y="54"/>
                      <a:pt x="69" y="54"/>
                      <a:pt x="69" y="54"/>
                    </a:cubicBezTo>
                    <a:cubicBezTo>
                      <a:pt x="77" y="54"/>
                      <a:pt x="77" y="54"/>
                      <a:pt x="77" y="54"/>
                    </a:cubicBezTo>
                    <a:cubicBezTo>
                      <a:pt x="77" y="17"/>
                      <a:pt x="77" y="17"/>
                      <a:pt x="77" y="17"/>
                    </a:cubicBezTo>
                    <a:cubicBezTo>
                      <a:pt x="77" y="17"/>
                      <a:pt x="81" y="15"/>
                      <a:pt x="87" y="14"/>
                    </a:cubicBezTo>
                    <a:cubicBezTo>
                      <a:pt x="93" y="14"/>
                      <a:pt x="95" y="12"/>
                      <a:pt x="96" y="15"/>
                    </a:cubicBezTo>
                    <a:cubicBezTo>
                      <a:pt x="98" y="20"/>
                      <a:pt x="99" y="14"/>
                      <a:pt x="102" y="14"/>
                    </a:cubicBezTo>
                    <a:cubicBezTo>
                      <a:pt x="105" y="14"/>
                      <a:pt x="105" y="12"/>
                      <a:pt x="110" y="11"/>
                    </a:cubicBezTo>
                    <a:cubicBezTo>
                      <a:pt x="107" y="6"/>
                      <a:pt x="102" y="8"/>
                      <a:pt x="95" y="9"/>
                    </a:cubicBezTo>
                    <a:cubicBezTo>
                      <a:pt x="95" y="9"/>
                      <a:pt x="83" y="12"/>
                      <a:pt x="80" y="14"/>
                    </a:cubicBezTo>
                    <a:cubicBezTo>
                      <a:pt x="78" y="14"/>
                      <a:pt x="77" y="11"/>
                      <a:pt x="77" y="12"/>
                    </a:cubicBezTo>
                    <a:cubicBezTo>
                      <a:pt x="75" y="14"/>
                      <a:pt x="75" y="14"/>
                      <a:pt x="72" y="12"/>
                    </a:cubicBezTo>
                    <a:cubicBezTo>
                      <a:pt x="69" y="11"/>
                      <a:pt x="60" y="15"/>
                      <a:pt x="58" y="9"/>
                    </a:cubicBezTo>
                    <a:cubicBezTo>
                      <a:pt x="57" y="6"/>
                      <a:pt x="55" y="8"/>
                      <a:pt x="51" y="8"/>
                    </a:cubicBezTo>
                    <a:cubicBezTo>
                      <a:pt x="46" y="8"/>
                      <a:pt x="26" y="8"/>
                      <a:pt x="22" y="8"/>
                    </a:cubicBezTo>
                    <a:cubicBezTo>
                      <a:pt x="17" y="8"/>
                      <a:pt x="19" y="0"/>
                      <a:pt x="12" y="3"/>
                    </a:cubicBezTo>
                    <a:cubicBezTo>
                      <a:pt x="8" y="6"/>
                      <a:pt x="8" y="6"/>
                      <a:pt x="2"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1" name="Freeform 103"/>
              <p:cNvSpPr>
                <a:spLocks/>
              </p:cNvSpPr>
              <p:nvPr/>
            </p:nvSpPr>
            <p:spPr bwMode="auto">
              <a:xfrm>
                <a:off x="3011" y="3411"/>
                <a:ext cx="141" cy="184"/>
              </a:xfrm>
              <a:custGeom>
                <a:avLst/>
                <a:gdLst/>
                <a:ahLst/>
                <a:cxnLst>
                  <a:cxn ang="0">
                    <a:pos x="41" y="0"/>
                  </a:cxn>
                  <a:cxn ang="0">
                    <a:pos x="34" y="3"/>
                  </a:cxn>
                  <a:cxn ang="0">
                    <a:pos x="27" y="5"/>
                  </a:cxn>
                  <a:cxn ang="0">
                    <a:pos x="18" y="3"/>
                  </a:cxn>
                  <a:cxn ang="0">
                    <a:pos x="8" y="7"/>
                  </a:cxn>
                  <a:cxn ang="0">
                    <a:pos x="8" y="44"/>
                  </a:cxn>
                  <a:cxn ang="0">
                    <a:pos x="0" y="44"/>
                  </a:cxn>
                  <a:cxn ang="0">
                    <a:pos x="0" y="72"/>
                  </a:cxn>
                  <a:cxn ang="0">
                    <a:pos x="5" y="88"/>
                  </a:cxn>
                  <a:cxn ang="0">
                    <a:pos x="6" y="94"/>
                  </a:cxn>
                  <a:cxn ang="0">
                    <a:pos x="17" y="89"/>
                  </a:cxn>
                  <a:cxn ang="0">
                    <a:pos x="30" y="80"/>
                  </a:cxn>
                  <a:cxn ang="0">
                    <a:pos x="46" y="75"/>
                  </a:cxn>
                  <a:cxn ang="0">
                    <a:pos x="55" y="63"/>
                  </a:cxn>
                  <a:cxn ang="0">
                    <a:pos x="62" y="53"/>
                  </a:cxn>
                  <a:cxn ang="0">
                    <a:pos x="73" y="46"/>
                  </a:cxn>
                  <a:cxn ang="0">
                    <a:pos x="65" y="39"/>
                  </a:cxn>
                  <a:cxn ang="0">
                    <a:pos x="61" y="30"/>
                  </a:cxn>
                  <a:cxn ang="0">
                    <a:pos x="58" y="25"/>
                  </a:cxn>
                  <a:cxn ang="0">
                    <a:pos x="47" y="16"/>
                  </a:cxn>
                  <a:cxn ang="0">
                    <a:pos x="41" y="0"/>
                  </a:cxn>
                </a:cxnLst>
                <a:rect l="0" t="0" r="r" b="b"/>
                <a:pathLst>
                  <a:path w="73" h="95">
                    <a:moveTo>
                      <a:pt x="41" y="0"/>
                    </a:moveTo>
                    <a:cubicBezTo>
                      <a:pt x="37" y="2"/>
                      <a:pt x="37" y="3"/>
                      <a:pt x="34" y="3"/>
                    </a:cubicBezTo>
                    <a:cubicBezTo>
                      <a:pt x="30" y="3"/>
                      <a:pt x="29" y="10"/>
                      <a:pt x="27" y="5"/>
                    </a:cubicBezTo>
                    <a:cubicBezTo>
                      <a:pt x="26" y="2"/>
                      <a:pt x="24" y="3"/>
                      <a:pt x="18" y="3"/>
                    </a:cubicBezTo>
                    <a:cubicBezTo>
                      <a:pt x="12" y="5"/>
                      <a:pt x="8" y="7"/>
                      <a:pt x="8" y="7"/>
                    </a:cubicBezTo>
                    <a:cubicBezTo>
                      <a:pt x="8" y="44"/>
                      <a:pt x="8" y="44"/>
                      <a:pt x="8" y="44"/>
                    </a:cubicBezTo>
                    <a:cubicBezTo>
                      <a:pt x="0" y="44"/>
                      <a:pt x="0" y="44"/>
                      <a:pt x="0" y="44"/>
                    </a:cubicBezTo>
                    <a:cubicBezTo>
                      <a:pt x="0" y="72"/>
                      <a:pt x="0" y="72"/>
                      <a:pt x="0" y="72"/>
                    </a:cubicBezTo>
                    <a:cubicBezTo>
                      <a:pt x="3" y="75"/>
                      <a:pt x="6" y="84"/>
                      <a:pt x="5" y="88"/>
                    </a:cubicBezTo>
                    <a:cubicBezTo>
                      <a:pt x="3" y="89"/>
                      <a:pt x="3" y="94"/>
                      <a:pt x="6" y="94"/>
                    </a:cubicBezTo>
                    <a:cubicBezTo>
                      <a:pt x="9" y="92"/>
                      <a:pt x="11" y="95"/>
                      <a:pt x="17" y="89"/>
                    </a:cubicBezTo>
                    <a:cubicBezTo>
                      <a:pt x="21" y="83"/>
                      <a:pt x="20" y="72"/>
                      <a:pt x="30" y="80"/>
                    </a:cubicBezTo>
                    <a:cubicBezTo>
                      <a:pt x="41" y="86"/>
                      <a:pt x="43" y="80"/>
                      <a:pt x="46" y="75"/>
                    </a:cubicBezTo>
                    <a:cubicBezTo>
                      <a:pt x="47" y="69"/>
                      <a:pt x="53" y="70"/>
                      <a:pt x="55" y="63"/>
                    </a:cubicBezTo>
                    <a:cubicBezTo>
                      <a:pt x="56" y="56"/>
                      <a:pt x="61" y="58"/>
                      <a:pt x="62" y="53"/>
                    </a:cubicBezTo>
                    <a:cubicBezTo>
                      <a:pt x="64" y="49"/>
                      <a:pt x="68" y="50"/>
                      <a:pt x="73" y="46"/>
                    </a:cubicBezTo>
                    <a:cubicBezTo>
                      <a:pt x="72" y="41"/>
                      <a:pt x="70" y="41"/>
                      <a:pt x="65" y="39"/>
                    </a:cubicBezTo>
                    <a:cubicBezTo>
                      <a:pt x="62" y="38"/>
                      <a:pt x="59" y="35"/>
                      <a:pt x="61" y="30"/>
                    </a:cubicBezTo>
                    <a:cubicBezTo>
                      <a:pt x="61" y="25"/>
                      <a:pt x="58" y="30"/>
                      <a:pt x="58" y="25"/>
                    </a:cubicBezTo>
                    <a:cubicBezTo>
                      <a:pt x="58" y="22"/>
                      <a:pt x="49" y="22"/>
                      <a:pt x="47" y="16"/>
                    </a:cubicBezTo>
                    <a:cubicBezTo>
                      <a:pt x="46" y="11"/>
                      <a:pt x="43" y="8"/>
                      <a:pt x="41"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2" name="Freeform 104"/>
              <p:cNvSpPr>
                <a:spLocks/>
              </p:cNvSpPr>
              <p:nvPr/>
            </p:nvSpPr>
            <p:spPr bwMode="auto">
              <a:xfrm>
                <a:off x="3090" y="3368"/>
                <a:ext cx="124" cy="134"/>
              </a:xfrm>
              <a:custGeom>
                <a:avLst/>
                <a:gdLst/>
                <a:ahLst/>
                <a:cxnLst>
                  <a:cxn ang="0">
                    <a:pos x="0" y="22"/>
                  </a:cxn>
                  <a:cxn ang="0">
                    <a:pos x="6" y="38"/>
                  </a:cxn>
                  <a:cxn ang="0">
                    <a:pos x="17" y="47"/>
                  </a:cxn>
                  <a:cxn ang="0">
                    <a:pos x="20" y="52"/>
                  </a:cxn>
                  <a:cxn ang="0">
                    <a:pos x="24" y="61"/>
                  </a:cxn>
                  <a:cxn ang="0">
                    <a:pos x="32" y="67"/>
                  </a:cxn>
                  <a:cxn ang="0">
                    <a:pos x="43" y="69"/>
                  </a:cxn>
                  <a:cxn ang="0">
                    <a:pos x="47" y="69"/>
                  </a:cxn>
                  <a:cxn ang="0">
                    <a:pos x="55" y="59"/>
                  </a:cxn>
                  <a:cxn ang="0">
                    <a:pos x="61" y="47"/>
                  </a:cxn>
                  <a:cxn ang="0">
                    <a:pos x="59" y="38"/>
                  </a:cxn>
                  <a:cxn ang="0">
                    <a:pos x="59" y="33"/>
                  </a:cxn>
                  <a:cxn ang="0">
                    <a:pos x="61" y="17"/>
                  </a:cxn>
                  <a:cxn ang="0">
                    <a:pos x="59" y="11"/>
                  </a:cxn>
                  <a:cxn ang="0">
                    <a:pos x="50" y="7"/>
                  </a:cxn>
                  <a:cxn ang="0">
                    <a:pos x="41" y="0"/>
                  </a:cxn>
                  <a:cxn ang="0">
                    <a:pos x="31" y="3"/>
                  </a:cxn>
                  <a:cxn ang="0">
                    <a:pos x="26" y="11"/>
                  </a:cxn>
                  <a:cxn ang="0">
                    <a:pos x="14" y="24"/>
                  </a:cxn>
                  <a:cxn ang="0">
                    <a:pos x="6" y="24"/>
                  </a:cxn>
                  <a:cxn ang="0">
                    <a:pos x="0" y="22"/>
                  </a:cxn>
                </a:cxnLst>
                <a:rect l="0" t="0" r="r" b="b"/>
                <a:pathLst>
                  <a:path w="64" h="69">
                    <a:moveTo>
                      <a:pt x="0" y="22"/>
                    </a:moveTo>
                    <a:cubicBezTo>
                      <a:pt x="2" y="30"/>
                      <a:pt x="5" y="33"/>
                      <a:pt x="6" y="38"/>
                    </a:cubicBezTo>
                    <a:cubicBezTo>
                      <a:pt x="8" y="44"/>
                      <a:pt x="17" y="44"/>
                      <a:pt x="17" y="47"/>
                    </a:cubicBezTo>
                    <a:cubicBezTo>
                      <a:pt x="17" y="52"/>
                      <a:pt x="20" y="47"/>
                      <a:pt x="20" y="52"/>
                    </a:cubicBezTo>
                    <a:cubicBezTo>
                      <a:pt x="18" y="56"/>
                      <a:pt x="21" y="59"/>
                      <a:pt x="24" y="61"/>
                    </a:cubicBezTo>
                    <a:cubicBezTo>
                      <a:pt x="29" y="63"/>
                      <a:pt x="31" y="63"/>
                      <a:pt x="32" y="67"/>
                    </a:cubicBezTo>
                    <a:cubicBezTo>
                      <a:pt x="37" y="66"/>
                      <a:pt x="40" y="69"/>
                      <a:pt x="43" y="69"/>
                    </a:cubicBezTo>
                    <a:cubicBezTo>
                      <a:pt x="44" y="67"/>
                      <a:pt x="46" y="69"/>
                      <a:pt x="47" y="69"/>
                    </a:cubicBezTo>
                    <a:cubicBezTo>
                      <a:pt x="47" y="69"/>
                      <a:pt x="53" y="63"/>
                      <a:pt x="55" y="59"/>
                    </a:cubicBezTo>
                    <a:cubicBezTo>
                      <a:pt x="58" y="56"/>
                      <a:pt x="55" y="55"/>
                      <a:pt x="61" y="47"/>
                    </a:cubicBezTo>
                    <a:cubicBezTo>
                      <a:pt x="64" y="41"/>
                      <a:pt x="58" y="42"/>
                      <a:pt x="59" y="38"/>
                    </a:cubicBezTo>
                    <a:cubicBezTo>
                      <a:pt x="61" y="35"/>
                      <a:pt x="58" y="33"/>
                      <a:pt x="59" y="33"/>
                    </a:cubicBezTo>
                    <a:cubicBezTo>
                      <a:pt x="61" y="33"/>
                      <a:pt x="62" y="21"/>
                      <a:pt x="61" y="17"/>
                    </a:cubicBezTo>
                    <a:cubicBezTo>
                      <a:pt x="59" y="13"/>
                      <a:pt x="62" y="13"/>
                      <a:pt x="59" y="11"/>
                    </a:cubicBezTo>
                    <a:cubicBezTo>
                      <a:pt x="56" y="8"/>
                      <a:pt x="55" y="10"/>
                      <a:pt x="50" y="7"/>
                    </a:cubicBezTo>
                    <a:cubicBezTo>
                      <a:pt x="46" y="2"/>
                      <a:pt x="40" y="8"/>
                      <a:pt x="41" y="0"/>
                    </a:cubicBezTo>
                    <a:cubicBezTo>
                      <a:pt x="38" y="2"/>
                      <a:pt x="35" y="0"/>
                      <a:pt x="31" y="3"/>
                    </a:cubicBezTo>
                    <a:cubicBezTo>
                      <a:pt x="26" y="7"/>
                      <a:pt x="31" y="10"/>
                      <a:pt x="26" y="11"/>
                    </a:cubicBezTo>
                    <a:cubicBezTo>
                      <a:pt x="20" y="14"/>
                      <a:pt x="17" y="19"/>
                      <a:pt x="14" y="24"/>
                    </a:cubicBezTo>
                    <a:cubicBezTo>
                      <a:pt x="11" y="28"/>
                      <a:pt x="9" y="22"/>
                      <a:pt x="6" y="24"/>
                    </a:cubicBezTo>
                    <a:cubicBezTo>
                      <a:pt x="5" y="25"/>
                      <a:pt x="5" y="22"/>
                      <a:pt x="0" y="2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3" name="Freeform 105"/>
              <p:cNvSpPr>
                <a:spLocks/>
              </p:cNvSpPr>
              <p:nvPr/>
            </p:nvSpPr>
            <p:spPr bwMode="auto">
              <a:xfrm>
                <a:off x="2955" y="3496"/>
                <a:ext cx="254" cy="258"/>
              </a:xfrm>
              <a:custGeom>
                <a:avLst/>
                <a:gdLst/>
                <a:ahLst/>
                <a:cxnLst>
                  <a:cxn ang="0">
                    <a:pos x="102" y="1"/>
                  </a:cxn>
                  <a:cxn ang="0">
                    <a:pos x="113" y="3"/>
                  </a:cxn>
                  <a:cxn ang="0">
                    <a:pos x="117" y="3"/>
                  </a:cxn>
                  <a:cxn ang="0">
                    <a:pos x="123" y="40"/>
                  </a:cxn>
                  <a:cxn ang="0">
                    <a:pos x="114" y="43"/>
                  </a:cxn>
                  <a:cxn ang="0">
                    <a:pos x="122" y="54"/>
                  </a:cxn>
                  <a:cxn ang="0">
                    <a:pos x="125" y="48"/>
                  </a:cxn>
                  <a:cxn ang="0">
                    <a:pos x="131" y="48"/>
                  </a:cxn>
                  <a:cxn ang="0">
                    <a:pos x="116" y="81"/>
                  </a:cxn>
                  <a:cxn ang="0">
                    <a:pos x="102" y="101"/>
                  </a:cxn>
                  <a:cxn ang="0">
                    <a:pos x="84" y="119"/>
                  </a:cxn>
                  <a:cxn ang="0">
                    <a:pos x="73" y="123"/>
                  </a:cxn>
                  <a:cxn ang="0">
                    <a:pos x="67" y="124"/>
                  </a:cxn>
                  <a:cxn ang="0">
                    <a:pos x="56" y="124"/>
                  </a:cxn>
                  <a:cxn ang="0">
                    <a:pos x="47" y="124"/>
                  </a:cxn>
                  <a:cxn ang="0">
                    <a:pos x="41" y="127"/>
                  </a:cxn>
                  <a:cxn ang="0">
                    <a:pos x="34" y="129"/>
                  </a:cxn>
                  <a:cxn ang="0">
                    <a:pos x="29" y="132"/>
                  </a:cxn>
                  <a:cxn ang="0">
                    <a:pos x="24" y="132"/>
                  </a:cxn>
                  <a:cxn ang="0">
                    <a:pos x="23" y="129"/>
                  </a:cxn>
                  <a:cxn ang="0">
                    <a:pos x="20" y="126"/>
                  </a:cxn>
                  <a:cxn ang="0">
                    <a:pos x="17" y="126"/>
                  </a:cxn>
                  <a:cxn ang="0">
                    <a:pos x="15" y="123"/>
                  </a:cxn>
                  <a:cxn ang="0">
                    <a:pos x="12" y="116"/>
                  </a:cxn>
                  <a:cxn ang="0">
                    <a:pos x="12" y="110"/>
                  </a:cxn>
                  <a:cxn ang="0">
                    <a:pos x="11" y="95"/>
                  </a:cxn>
                  <a:cxn ang="0">
                    <a:pos x="0" y="67"/>
                  </a:cxn>
                  <a:cxn ang="0">
                    <a:pos x="6" y="62"/>
                  </a:cxn>
                  <a:cxn ang="0">
                    <a:pos x="11" y="70"/>
                  </a:cxn>
                  <a:cxn ang="0">
                    <a:pos x="20" y="70"/>
                  </a:cxn>
                  <a:cxn ang="0">
                    <a:pos x="29" y="65"/>
                  </a:cxn>
                  <a:cxn ang="0">
                    <a:pos x="29" y="28"/>
                  </a:cxn>
                  <a:cxn ang="0">
                    <a:pos x="34" y="43"/>
                  </a:cxn>
                  <a:cxn ang="0">
                    <a:pos x="35" y="50"/>
                  </a:cxn>
                  <a:cxn ang="0">
                    <a:pos x="46" y="45"/>
                  </a:cxn>
                  <a:cxn ang="0">
                    <a:pos x="59" y="36"/>
                  </a:cxn>
                  <a:cxn ang="0">
                    <a:pos x="75" y="31"/>
                  </a:cxn>
                  <a:cxn ang="0">
                    <a:pos x="84" y="19"/>
                  </a:cxn>
                  <a:cxn ang="0">
                    <a:pos x="91" y="9"/>
                  </a:cxn>
                  <a:cxn ang="0">
                    <a:pos x="102" y="1"/>
                  </a:cxn>
                </a:cxnLst>
                <a:rect l="0" t="0" r="r" b="b"/>
                <a:pathLst>
                  <a:path w="131" h="133">
                    <a:moveTo>
                      <a:pt x="102" y="1"/>
                    </a:moveTo>
                    <a:cubicBezTo>
                      <a:pt x="107" y="0"/>
                      <a:pt x="110" y="3"/>
                      <a:pt x="113" y="3"/>
                    </a:cubicBezTo>
                    <a:cubicBezTo>
                      <a:pt x="114" y="1"/>
                      <a:pt x="116" y="3"/>
                      <a:pt x="117" y="3"/>
                    </a:cubicBezTo>
                    <a:cubicBezTo>
                      <a:pt x="120" y="11"/>
                      <a:pt x="125" y="31"/>
                      <a:pt x="123" y="40"/>
                    </a:cubicBezTo>
                    <a:cubicBezTo>
                      <a:pt x="117" y="36"/>
                      <a:pt x="116" y="39"/>
                      <a:pt x="114" y="43"/>
                    </a:cubicBezTo>
                    <a:cubicBezTo>
                      <a:pt x="113" y="50"/>
                      <a:pt x="119" y="54"/>
                      <a:pt x="122" y="54"/>
                    </a:cubicBezTo>
                    <a:cubicBezTo>
                      <a:pt x="125" y="54"/>
                      <a:pt x="122" y="48"/>
                      <a:pt x="125" y="48"/>
                    </a:cubicBezTo>
                    <a:cubicBezTo>
                      <a:pt x="131" y="48"/>
                      <a:pt x="131" y="48"/>
                      <a:pt x="131" y="48"/>
                    </a:cubicBezTo>
                    <a:cubicBezTo>
                      <a:pt x="128" y="74"/>
                      <a:pt x="123" y="62"/>
                      <a:pt x="116" y="81"/>
                    </a:cubicBezTo>
                    <a:cubicBezTo>
                      <a:pt x="108" y="98"/>
                      <a:pt x="105" y="95"/>
                      <a:pt x="102" y="101"/>
                    </a:cubicBezTo>
                    <a:cubicBezTo>
                      <a:pt x="94" y="112"/>
                      <a:pt x="87" y="116"/>
                      <a:pt x="84" y="119"/>
                    </a:cubicBezTo>
                    <a:cubicBezTo>
                      <a:pt x="79" y="123"/>
                      <a:pt x="73" y="119"/>
                      <a:pt x="73" y="123"/>
                    </a:cubicBezTo>
                    <a:cubicBezTo>
                      <a:pt x="75" y="126"/>
                      <a:pt x="69" y="121"/>
                      <a:pt x="67" y="124"/>
                    </a:cubicBezTo>
                    <a:cubicBezTo>
                      <a:pt x="64" y="129"/>
                      <a:pt x="58" y="123"/>
                      <a:pt x="56" y="124"/>
                    </a:cubicBezTo>
                    <a:cubicBezTo>
                      <a:pt x="53" y="126"/>
                      <a:pt x="50" y="123"/>
                      <a:pt x="47" y="124"/>
                    </a:cubicBezTo>
                    <a:cubicBezTo>
                      <a:pt x="44" y="124"/>
                      <a:pt x="46" y="126"/>
                      <a:pt x="41" y="127"/>
                    </a:cubicBezTo>
                    <a:cubicBezTo>
                      <a:pt x="37" y="129"/>
                      <a:pt x="38" y="127"/>
                      <a:pt x="34" y="129"/>
                    </a:cubicBezTo>
                    <a:cubicBezTo>
                      <a:pt x="29" y="129"/>
                      <a:pt x="31" y="133"/>
                      <a:pt x="29" y="132"/>
                    </a:cubicBezTo>
                    <a:cubicBezTo>
                      <a:pt x="28" y="132"/>
                      <a:pt x="26" y="133"/>
                      <a:pt x="24" y="132"/>
                    </a:cubicBezTo>
                    <a:cubicBezTo>
                      <a:pt x="24" y="130"/>
                      <a:pt x="23" y="132"/>
                      <a:pt x="23" y="129"/>
                    </a:cubicBezTo>
                    <a:cubicBezTo>
                      <a:pt x="23" y="126"/>
                      <a:pt x="20" y="130"/>
                      <a:pt x="20" y="126"/>
                    </a:cubicBezTo>
                    <a:cubicBezTo>
                      <a:pt x="20" y="124"/>
                      <a:pt x="17" y="124"/>
                      <a:pt x="17" y="126"/>
                    </a:cubicBezTo>
                    <a:cubicBezTo>
                      <a:pt x="15" y="129"/>
                      <a:pt x="14" y="124"/>
                      <a:pt x="15" y="123"/>
                    </a:cubicBezTo>
                    <a:cubicBezTo>
                      <a:pt x="17" y="121"/>
                      <a:pt x="15" y="119"/>
                      <a:pt x="12" y="116"/>
                    </a:cubicBezTo>
                    <a:cubicBezTo>
                      <a:pt x="9" y="112"/>
                      <a:pt x="11" y="109"/>
                      <a:pt x="12" y="110"/>
                    </a:cubicBezTo>
                    <a:cubicBezTo>
                      <a:pt x="14" y="112"/>
                      <a:pt x="18" y="105"/>
                      <a:pt x="11" y="95"/>
                    </a:cubicBezTo>
                    <a:cubicBezTo>
                      <a:pt x="3" y="81"/>
                      <a:pt x="6" y="74"/>
                      <a:pt x="0" y="67"/>
                    </a:cubicBezTo>
                    <a:cubicBezTo>
                      <a:pt x="5" y="65"/>
                      <a:pt x="3" y="59"/>
                      <a:pt x="6" y="62"/>
                    </a:cubicBezTo>
                    <a:cubicBezTo>
                      <a:pt x="9" y="65"/>
                      <a:pt x="5" y="67"/>
                      <a:pt x="11" y="70"/>
                    </a:cubicBezTo>
                    <a:cubicBezTo>
                      <a:pt x="15" y="71"/>
                      <a:pt x="18" y="68"/>
                      <a:pt x="20" y="70"/>
                    </a:cubicBezTo>
                    <a:cubicBezTo>
                      <a:pt x="21" y="71"/>
                      <a:pt x="24" y="67"/>
                      <a:pt x="29" y="65"/>
                    </a:cubicBezTo>
                    <a:cubicBezTo>
                      <a:pt x="29" y="28"/>
                      <a:pt x="29" y="28"/>
                      <a:pt x="29" y="28"/>
                    </a:cubicBezTo>
                    <a:cubicBezTo>
                      <a:pt x="32" y="31"/>
                      <a:pt x="35" y="40"/>
                      <a:pt x="34" y="43"/>
                    </a:cubicBezTo>
                    <a:cubicBezTo>
                      <a:pt x="32" y="45"/>
                      <a:pt x="32" y="50"/>
                      <a:pt x="35" y="50"/>
                    </a:cubicBezTo>
                    <a:cubicBezTo>
                      <a:pt x="38" y="48"/>
                      <a:pt x="40" y="51"/>
                      <a:pt x="46" y="45"/>
                    </a:cubicBezTo>
                    <a:cubicBezTo>
                      <a:pt x="50" y="39"/>
                      <a:pt x="49" y="28"/>
                      <a:pt x="59" y="36"/>
                    </a:cubicBezTo>
                    <a:cubicBezTo>
                      <a:pt x="70" y="42"/>
                      <a:pt x="72" y="36"/>
                      <a:pt x="75" y="31"/>
                    </a:cubicBezTo>
                    <a:cubicBezTo>
                      <a:pt x="76" y="25"/>
                      <a:pt x="82" y="26"/>
                      <a:pt x="84" y="19"/>
                    </a:cubicBezTo>
                    <a:cubicBezTo>
                      <a:pt x="85" y="12"/>
                      <a:pt x="90" y="14"/>
                      <a:pt x="91" y="9"/>
                    </a:cubicBezTo>
                    <a:cubicBezTo>
                      <a:pt x="93" y="5"/>
                      <a:pt x="98" y="6"/>
                      <a:pt x="102"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4" name="Freeform 106"/>
              <p:cNvSpPr>
                <a:spLocks/>
              </p:cNvSpPr>
              <p:nvPr/>
            </p:nvSpPr>
            <p:spPr bwMode="auto">
              <a:xfrm>
                <a:off x="3114" y="3618"/>
                <a:ext cx="44" cy="53"/>
              </a:xfrm>
              <a:custGeom>
                <a:avLst/>
                <a:gdLst/>
                <a:ahLst/>
                <a:cxnLst>
                  <a:cxn ang="0">
                    <a:pos x="8" y="25"/>
                  </a:cxn>
                  <a:cxn ang="0">
                    <a:pos x="3" y="13"/>
                  </a:cxn>
                  <a:cxn ang="0">
                    <a:pos x="15" y="3"/>
                  </a:cxn>
                  <a:cxn ang="0">
                    <a:pos x="20" y="14"/>
                  </a:cxn>
                  <a:cxn ang="0">
                    <a:pos x="11" y="22"/>
                  </a:cxn>
                  <a:cxn ang="0">
                    <a:pos x="8" y="25"/>
                  </a:cxn>
                </a:cxnLst>
                <a:rect l="0" t="0" r="r" b="b"/>
                <a:pathLst>
                  <a:path w="23" h="27">
                    <a:moveTo>
                      <a:pt x="8" y="25"/>
                    </a:moveTo>
                    <a:cubicBezTo>
                      <a:pt x="5" y="21"/>
                      <a:pt x="0" y="18"/>
                      <a:pt x="3" y="13"/>
                    </a:cubicBezTo>
                    <a:cubicBezTo>
                      <a:pt x="6" y="8"/>
                      <a:pt x="14" y="0"/>
                      <a:pt x="15" y="3"/>
                    </a:cubicBezTo>
                    <a:cubicBezTo>
                      <a:pt x="18" y="7"/>
                      <a:pt x="23" y="8"/>
                      <a:pt x="20" y="14"/>
                    </a:cubicBezTo>
                    <a:cubicBezTo>
                      <a:pt x="18" y="19"/>
                      <a:pt x="12" y="19"/>
                      <a:pt x="11" y="22"/>
                    </a:cubicBezTo>
                    <a:cubicBezTo>
                      <a:pt x="9" y="25"/>
                      <a:pt x="9" y="27"/>
                      <a:pt x="8" y="2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5" name="Freeform 107"/>
              <p:cNvSpPr>
                <a:spLocks/>
              </p:cNvSpPr>
              <p:nvPr/>
            </p:nvSpPr>
            <p:spPr bwMode="auto">
              <a:xfrm>
                <a:off x="3174" y="3564"/>
                <a:ext cx="23" cy="37"/>
              </a:xfrm>
              <a:custGeom>
                <a:avLst/>
                <a:gdLst/>
                <a:ahLst/>
                <a:cxnLst>
                  <a:cxn ang="0">
                    <a:pos x="10" y="5"/>
                  </a:cxn>
                  <a:cxn ang="0">
                    <a:pos x="12" y="13"/>
                  </a:cxn>
                  <a:cxn ang="0">
                    <a:pos x="9" y="19"/>
                  </a:cxn>
                  <a:cxn ang="0">
                    <a:pos x="1" y="8"/>
                  </a:cxn>
                  <a:cxn ang="0">
                    <a:pos x="10" y="5"/>
                  </a:cxn>
                </a:cxnLst>
                <a:rect l="0" t="0" r="r" b="b"/>
                <a:pathLst>
                  <a:path w="12" h="19">
                    <a:moveTo>
                      <a:pt x="10" y="5"/>
                    </a:moveTo>
                    <a:cubicBezTo>
                      <a:pt x="12" y="13"/>
                      <a:pt x="12" y="13"/>
                      <a:pt x="12" y="13"/>
                    </a:cubicBezTo>
                    <a:cubicBezTo>
                      <a:pt x="9" y="13"/>
                      <a:pt x="12" y="19"/>
                      <a:pt x="9" y="19"/>
                    </a:cubicBezTo>
                    <a:cubicBezTo>
                      <a:pt x="6" y="19"/>
                      <a:pt x="0" y="15"/>
                      <a:pt x="1" y="8"/>
                    </a:cubicBezTo>
                    <a:cubicBezTo>
                      <a:pt x="3" y="4"/>
                      <a:pt x="4" y="0"/>
                      <a:pt x="10"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6" name="Freeform 108"/>
              <p:cNvSpPr>
                <a:spLocks/>
              </p:cNvSpPr>
              <p:nvPr/>
            </p:nvSpPr>
            <p:spPr bwMode="auto">
              <a:xfrm>
                <a:off x="3203" y="3252"/>
                <a:ext cx="54" cy="151"/>
              </a:xfrm>
              <a:custGeom>
                <a:avLst/>
                <a:gdLst/>
                <a:ahLst/>
                <a:cxnLst>
                  <a:cxn ang="0">
                    <a:pos x="4" y="45"/>
                  </a:cxn>
                  <a:cxn ang="0">
                    <a:pos x="9" y="50"/>
                  </a:cxn>
                  <a:cxn ang="0">
                    <a:pos x="15" y="58"/>
                  </a:cxn>
                  <a:cxn ang="0">
                    <a:pos x="15" y="67"/>
                  </a:cxn>
                  <a:cxn ang="0">
                    <a:pos x="19" y="76"/>
                  </a:cxn>
                  <a:cxn ang="0">
                    <a:pos x="21" y="72"/>
                  </a:cxn>
                  <a:cxn ang="0">
                    <a:pos x="24" y="67"/>
                  </a:cxn>
                  <a:cxn ang="0">
                    <a:pos x="25" y="59"/>
                  </a:cxn>
                  <a:cxn ang="0">
                    <a:pos x="22" y="47"/>
                  </a:cxn>
                  <a:cxn ang="0">
                    <a:pos x="15" y="37"/>
                  </a:cxn>
                  <a:cxn ang="0">
                    <a:pos x="15" y="25"/>
                  </a:cxn>
                  <a:cxn ang="0">
                    <a:pos x="16" y="20"/>
                  </a:cxn>
                  <a:cxn ang="0">
                    <a:pos x="15" y="11"/>
                  </a:cxn>
                  <a:cxn ang="0">
                    <a:pos x="10" y="2"/>
                  </a:cxn>
                  <a:cxn ang="0">
                    <a:pos x="3" y="0"/>
                  </a:cxn>
                  <a:cxn ang="0">
                    <a:pos x="6" y="3"/>
                  </a:cxn>
                  <a:cxn ang="0">
                    <a:pos x="6" y="8"/>
                  </a:cxn>
                  <a:cxn ang="0">
                    <a:pos x="7" y="14"/>
                  </a:cxn>
                  <a:cxn ang="0">
                    <a:pos x="6" y="19"/>
                  </a:cxn>
                  <a:cxn ang="0">
                    <a:pos x="6" y="25"/>
                  </a:cxn>
                  <a:cxn ang="0">
                    <a:pos x="6" y="31"/>
                  </a:cxn>
                  <a:cxn ang="0">
                    <a:pos x="1" y="41"/>
                  </a:cxn>
                  <a:cxn ang="0">
                    <a:pos x="4" y="45"/>
                  </a:cxn>
                </a:cxnLst>
                <a:rect l="0" t="0" r="r" b="b"/>
                <a:pathLst>
                  <a:path w="28" h="78">
                    <a:moveTo>
                      <a:pt x="4" y="45"/>
                    </a:moveTo>
                    <a:cubicBezTo>
                      <a:pt x="6" y="48"/>
                      <a:pt x="7" y="51"/>
                      <a:pt x="9" y="50"/>
                    </a:cubicBezTo>
                    <a:cubicBezTo>
                      <a:pt x="15" y="48"/>
                      <a:pt x="16" y="51"/>
                      <a:pt x="15" y="58"/>
                    </a:cubicBezTo>
                    <a:cubicBezTo>
                      <a:pt x="15" y="64"/>
                      <a:pt x="10" y="62"/>
                      <a:pt x="15" y="67"/>
                    </a:cubicBezTo>
                    <a:cubicBezTo>
                      <a:pt x="19" y="73"/>
                      <a:pt x="18" y="76"/>
                      <a:pt x="19" y="76"/>
                    </a:cubicBezTo>
                    <a:cubicBezTo>
                      <a:pt x="21" y="78"/>
                      <a:pt x="21" y="75"/>
                      <a:pt x="21" y="72"/>
                    </a:cubicBezTo>
                    <a:cubicBezTo>
                      <a:pt x="19" y="69"/>
                      <a:pt x="21" y="67"/>
                      <a:pt x="24" y="67"/>
                    </a:cubicBezTo>
                    <a:cubicBezTo>
                      <a:pt x="25" y="65"/>
                      <a:pt x="25" y="64"/>
                      <a:pt x="25" y="59"/>
                    </a:cubicBezTo>
                    <a:cubicBezTo>
                      <a:pt x="25" y="55"/>
                      <a:pt x="28" y="53"/>
                      <a:pt x="22" y="47"/>
                    </a:cubicBezTo>
                    <a:cubicBezTo>
                      <a:pt x="18" y="41"/>
                      <a:pt x="16" y="41"/>
                      <a:pt x="15" y="37"/>
                    </a:cubicBezTo>
                    <a:cubicBezTo>
                      <a:pt x="15" y="33"/>
                      <a:pt x="13" y="28"/>
                      <a:pt x="15" y="25"/>
                    </a:cubicBezTo>
                    <a:cubicBezTo>
                      <a:pt x="16" y="24"/>
                      <a:pt x="15" y="22"/>
                      <a:pt x="16" y="20"/>
                    </a:cubicBezTo>
                    <a:cubicBezTo>
                      <a:pt x="13" y="16"/>
                      <a:pt x="16" y="16"/>
                      <a:pt x="15" y="11"/>
                    </a:cubicBezTo>
                    <a:cubicBezTo>
                      <a:pt x="13" y="6"/>
                      <a:pt x="12" y="3"/>
                      <a:pt x="10" y="2"/>
                    </a:cubicBezTo>
                    <a:cubicBezTo>
                      <a:pt x="7" y="2"/>
                      <a:pt x="4" y="2"/>
                      <a:pt x="3" y="0"/>
                    </a:cubicBezTo>
                    <a:cubicBezTo>
                      <a:pt x="3" y="3"/>
                      <a:pt x="3" y="0"/>
                      <a:pt x="6" y="3"/>
                    </a:cubicBezTo>
                    <a:cubicBezTo>
                      <a:pt x="7" y="5"/>
                      <a:pt x="4" y="5"/>
                      <a:pt x="6" y="8"/>
                    </a:cubicBezTo>
                    <a:cubicBezTo>
                      <a:pt x="9" y="10"/>
                      <a:pt x="9" y="11"/>
                      <a:pt x="7" y="14"/>
                    </a:cubicBezTo>
                    <a:cubicBezTo>
                      <a:pt x="4" y="16"/>
                      <a:pt x="7" y="17"/>
                      <a:pt x="6" y="19"/>
                    </a:cubicBezTo>
                    <a:cubicBezTo>
                      <a:pt x="4" y="20"/>
                      <a:pt x="6" y="22"/>
                      <a:pt x="6" y="25"/>
                    </a:cubicBezTo>
                    <a:cubicBezTo>
                      <a:pt x="4" y="30"/>
                      <a:pt x="9" y="31"/>
                      <a:pt x="6" y="31"/>
                    </a:cubicBezTo>
                    <a:cubicBezTo>
                      <a:pt x="1" y="31"/>
                      <a:pt x="4" y="37"/>
                      <a:pt x="1" y="41"/>
                    </a:cubicBezTo>
                    <a:cubicBezTo>
                      <a:pt x="0" y="42"/>
                      <a:pt x="3" y="44"/>
                      <a:pt x="4" y="4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7" name="Freeform 109"/>
              <p:cNvSpPr>
                <a:spLocks/>
              </p:cNvSpPr>
              <p:nvPr/>
            </p:nvSpPr>
            <p:spPr bwMode="auto">
              <a:xfrm>
                <a:off x="2904" y="2621"/>
                <a:ext cx="171" cy="311"/>
              </a:xfrm>
              <a:custGeom>
                <a:avLst/>
                <a:gdLst/>
                <a:ahLst/>
                <a:cxnLst>
                  <a:cxn ang="0">
                    <a:pos x="18" y="159"/>
                  </a:cxn>
                  <a:cxn ang="0">
                    <a:pos x="26" y="157"/>
                  </a:cxn>
                  <a:cxn ang="0">
                    <a:pos x="31" y="157"/>
                  </a:cxn>
                  <a:cxn ang="0">
                    <a:pos x="46" y="151"/>
                  </a:cxn>
                  <a:cxn ang="0">
                    <a:pos x="46" y="145"/>
                  </a:cxn>
                  <a:cxn ang="0">
                    <a:pos x="62" y="138"/>
                  </a:cxn>
                  <a:cxn ang="0">
                    <a:pos x="67" y="129"/>
                  </a:cxn>
                  <a:cxn ang="0">
                    <a:pos x="77" y="126"/>
                  </a:cxn>
                  <a:cxn ang="0">
                    <a:pos x="74" y="118"/>
                  </a:cxn>
                  <a:cxn ang="0">
                    <a:pos x="73" y="110"/>
                  </a:cxn>
                  <a:cxn ang="0">
                    <a:pos x="68" y="109"/>
                  </a:cxn>
                  <a:cxn ang="0">
                    <a:pos x="71" y="100"/>
                  </a:cxn>
                  <a:cxn ang="0">
                    <a:pos x="73" y="92"/>
                  </a:cxn>
                  <a:cxn ang="0">
                    <a:pos x="76" y="87"/>
                  </a:cxn>
                  <a:cxn ang="0">
                    <a:pos x="77" y="82"/>
                  </a:cxn>
                  <a:cxn ang="0">
                    <a:pos x="84" y="78"/>
                  </a:cxn>
                  <a:cxn ang="0">
                    <a:pos x="85" y="76"/>
                  </a:cxn>
                  <a:cxn ang="0">
                    <a:pos x="85" y="40"/>
                  </a:cxn>
                  <a:cxn ang="0">
                    <a:pos x="23" y="0"/>
                  </a:cxn>
                  <a:cxn ang="0">
                    <a:pos x="14" y="5"/>
                  </a:cxn>
                  <a:cxn ang="0">
                    <a:pos x="18" y="27"/>
                  </a:cxn>
                  <a:cxn ang="0">
                    <a:pos x="20" y="44"/>
                  </a:cxn>
                  <a:cxn ang="0">
                    <a:pos x="17" y="68"/>
                  </a:cxn>
                  <a:cxn ang="0">
                    <a:pos x="3" y="98"/>
                  </a:cxn>
                  <a:cxn ang="0">
                    <a:pos x="8" y="104"/>
                  </a:cxn>
                  <a:cxn ang="0">
                    <a:pos x="12" y="107"/>
                  </a:cxn>
                  <a:cxn ang="0">
                    <a:pos x="14" y="114"/>
                  </a:cxn>
                  <a:cxn ang="0">
                    <a:pos x="20" y="134"/>
                  </a:cxn>
                  <a:cxn ang="0">
                    <a:pos x="11" y="135"/>
                  </a:cxn>
                  <a:cxn ang="0">
                    <a:pos x="8" y="140"/>
                  </a:cxn>
                  <a:cxn ang="0">
                    <a:pos x="17" y="152"/>
                  </a:cxn>
                  <a:cxn ang="0">
                    <a:pos x="18" y="159"/>
                  </a:cxn>
                </a:cxnLst>
                <a:rect l="0" t="0" r="r" b="b"/>
                <a:pathLst>
                  <a:path w="88" h="160">
                    <a:moveTo>
                      <a:pt x="18" y="159"/>
                    </a:moveTo>
                    <a:cubicBezTo>
                      <a:pt x="21" y="160"/>
                      <a:pt x="24" y="159"/>
                      <a:pt x="26" y="157"/>
                    </a:cubicBezTo>
                    <a:cubicBezTo>
                      <a:pt x="27" y="154"/>
                      <a:pt x="27" y="160"/>
                      <a:pt x="31" y="157"/>
                    </a:cubicBezTo>
                    <a:cubicBezTo>
                      <a:pt x="37" y="152"/>
                      <a:pt x="41" y="157"/>
                      <a:pt x="46" y="151"/>
                    </a:cubicBezTo>
                    <a:cubicBezTo>
                      <a:pt x="49" y="146"/>
                      <a:pt x="44" y="146"/>
                      <a:pt x="46" y="145"/>
                    </a:cubicBezTo>
                    <a:cubicBezTo>
                      <a:pt x="47" y="143"/>
                      <a:pt x="56" y="146"/>
                      <a:pt x="62" y="138"/>
                    </a:cubicBezTo>
                    <a:cubicBezTo>
                      <a:pt x="67" y="131"/>
                      <a:pt x="68" y="134"/>
                      <a:pt x="67" y="129"/>
                    </a:cubicBezTo>
                    <a:cubicBezTo>
                      <a:pt x="67" y="128"/>
                      <a:pt x="74" y="124"/>
                      <a:pt x="77" y="126"/>
                    </a:cubicBezTo>
                    <a:cubicBezTo>
                      <a:pt x="79" y="120"/>
                      <a:pt x="74" y="123"/>
                      <a:pt x="74" y="118"/>
                    </a:cubicBezTo>
                    <a:cubicBezTo>
                      <a:pt x="74" y="114"/>
                      <a:pt x="73" y="115"/>
                      <a:pt x="73" y="110"/>
                    </a:cubicBezTo>
                    <a:cubicBezTo>
                      <a:pt x="73" y="106"/>
                      <a:pt x="70" y="110"/>
                      <a:pt x="68" y="109"/>
                    </a:cubicBezTo>
                    <a:cubicBezTo>
                      <a:pt x="67" y="104"/>
                      <a:pt x="74" y="104"/>
                      <a:pt x="71" y="100"/>
                    </a:cubicBezTo>
                    <a:cubicBezTo>
                      <a:pt x="68" y="95"/>
                      <a:pt x="76" y="96"/>
                      <a:pt x="73" y="92"/>
                    </a:cubicBezTo>
                    <a:cubicBezTo>
                      <a:pt x="71" y="87"/>
                      <a:pt x="76" y="92"/>
                      <a:pt x="76" y="87"/>
                    </a:cubicBezTo>
                    <a:cubicBezTo>
                      <a:pt x="74" y="84"/>
                      <a:pt x="77" y="87"/>
                      <a:pt x="77" y="82"/>
                    </a:cubicBezTo>
                    <a:cubicBezTo>
                      <a:pt x="77" y="78"/>
                      <a:pt x="81" y="78"/>
                      <a:pt x="84" y="78"/>
                    </a:cubicBezTo>
                    <a:cubicBezTo>
                      <a:pt x="88" y="79"/>
                      <a:pt x="85" y="76"/>
                      <a:pt x="85" y="76"/>
                    </a:cubicBezTo>
                    <a:cubicBezTo>
                      <a:pt x="85" y="40"/>
                      <a:pt x="85" y="40"/>
                      <a:pt x="85" y="40"/>
                    </a:cubicBezTo>
                    <a:cubicBezTo>
                      <a:pt x="85" y="40"/>
                      <a:pt x="44" y="13"/>
                      <a:pt x="23" y="0"/>
                    </a:cubicBezTo>
                    <a:cubicBezTo>
                      <a:pt x="21" y="0"/>
                      <a:pt x="17" y="3"/>
                      <a:pt x="14" y="5"/>
                    </a:cubicBezTo>
                    <a:cubicBezTo>
                      <a:pt x="18" y="14"/>
                      <a:pt x="14" y="17"/>
                      <a:pt x="18" y="27"/>
                    </a:cubicBezTo>
                    <a:cubicBezTo>
                      <a:pt x="24" y="37"/>
                      <a:pt x="20" y="33"/>
                      <a:pt x="20" y="44"/>
                    </a:cubicBezTo>
                    <a:cubicBezTo>
                      <a:pt x="20" y="53"/>
                      <a:pt x="18" y="67"/>
                      <a:pt x="17" y="68"/>
                    </a:cubicBezTo>
                    <a:cubicBezTo>
                      <a:pt x="15" y="70"/>
                      <a:pt x="0" y="89"/>
                      <a:pt x="3" y="98"/>
                    </a:cubicBezTo>
                    <a:cubicBezTo>
                      <a:pt x="8" y="104"/>
                      <a:pt x="8" y="104"/>
                      <a:pt x="8" y="104"/>
                    </a:cubicBezTo>
                    <a:cubicBezTo>
                      <a:pt x="17" y="104"/>
                      <a:pt x="8" y="106"/>
                      <a:pt x="12" y="107"/>
                    </a:cubicBezTo>
                    <a:cubicBezTo>
                      <a:pt x="15" y="109"/>
                      <a:pt x="12" y="114"/>
                      <a:pt x="14" y="114"/>
                    </a:cubicBezTo>
                    <a:cubicBezTo>
                      <a:pt x="17" y="115"/>
                      <a:pt x="12" y="129"/>
                      <a:pt x="20" y="134"/>
                    </a:cubicBezTo>
                    <a:cubicBezTo>
                      <a:pt x="15" y="137"/>
                      <a:pt x="12" y="135"/>
                      <a:pt x="11" y="135"/>
                    </a:cubicBezTo>
                    <a:cubicBezTo>
                      <a:pt x="8" y="134"/>
                      <a:pt x="6" y="138"/>
                      <a:pt x="8" y="140"/>
                    </a:cubicBezTo>
                    <a:cubicBezTo>
                      <a:pt x="14" y="149"/>
                      <a:pt x="17" y="148"/>
                      <a:pt x="17" y="152"/>
                    </a:cubicBezTo>
                    <a:cubicBezTo>
                      <a:pt x="18" y="159"/>
                      <a:pt x="20" y="156"/>
                      <a:pt x="18" y="15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8" name="Freeform 110"/>
              <p:cNvSpPr>
                <a:spLocks/>
              </p:cNvSpPr>
              <p:nvPr/>
            </p:nvSpPr>
            <p:spPr bwMode="auto">
              <a:xfrm>
                <a:off x="2702" y="2621"/>
                <a:ext cx="251" cy="229"/>
              </a:xfrm>
              <a:custGeom>
                <a:avLst/>
                <a:gdLst/>
                <a:ahLst/>
                <a:cxnLst>
                  <a:cxn ang="0">
                    <a:pos x="32" y="44"/>
                  </a:cxn>
                  <a:cxn ang="0">
                    <a:pos x="32" y="72"/>
                  </a:cxn>
                  <a:cxn ang="0">
                    <a:pos x="29" y="79"/>
                  </a:cxn>
                  <a:cxn ang="0">
                    <a:pos x="26" y="81"/>
                  </a:cxn>
                  <a:cxn ang="0">
                    <a:pos x="14" y="82"/>
                  </a:cxn>
                  <a:cxn ang="0">
                    <a:pos x="2" y="86"/>
                  </a:cxn>
                  <a:cxn ang="0">
                    <a:pos x="3" y="95"/>
                  </a:cxn>
                  <a:cxn ang="0">
                    <a:pos x="6" y="100"/>
                  </a:cxn>
                  <a:cxn ang="0">
                    <a:pos x="8" y="101"/>
                  </a:cxn>
                  <a:cxn ang="0">
                    <a:pos x="8" y="104"/>
                  </a:cxn>
                  <a:cxn ang="0">
                    <a:pos x="14" y="109"/>
                  </a:cxn>
                  <a:cxn ang="0">
                    <a:pos x="17" y="112"/>
                  </a:cxn>
                  <a:cxn ang="0">
                    <a:pos x="19" y="117"/>
                  </a:cxn>
                  <a:cxn ang="0">
                    <a:pos x="20" y="112"/>
                  </a:cxn>
                  <a:cxn ang="0">
                    <a:pos x="23" y="112"/>
                  </a:cxn>
                  <a:cxn ang="0">
                    <a:pos x="28" y="118"/>
                  </a:cxn>
                  <a:cxn ang="0">
                    <a:pos x="31" y="109"/>
                  </a:cxn>
                  <a:cxn ang="0">
                    <a:pos x="32" y="100"/>
                  </a:cxn>
                  <a:cxn ang="0">
                    <a:pos x="40" y="98"/>
                  </a:cxn>
                  <a:cxn ang="0">
                    <a:pos x="45" y="96"/>
                  </a:cxn>
                  <a:cxn ang="0">
                    <a:pos x="52" y="103"/>
                  </a:cxn>
                  <a:cxn ang="0">
                    <a:pos x="63" y="101"/>
                  </a:cxn>
                  <a:cxn ang="0">
                    <a:pos x="72" y="107"/>
                  </a:cxn>
                  <a:cxn ang="0">
                    <a:pos x="84" y="101"/>
                  </a:cxn>
                  <a:cxn ang="0">
                    <a:pos x="100" y="103"/>
                  </a:cxn>
                  <a:cxn ang="0">
                    <a:pos x="107" y="98"/>
                  </a:cxn>
                  <a:cxn ang="0">
                    <a:pos x="121" y="68"/>
                  </a:cxn>
                  <a:cxn ang="0">
                    <a:pos x="124" y="44"/>
                  </a:cxn>
                  <a:cxn ang="0">
                    <a:pos x="123" y="27"/>
                  </a:cxn>
                  <a:cxn ang="0">
                    <a:pos x="118" y="5"/>
                  </a:cxn>
                  <a:cxn ang="0">
                    <a:pos x="110" y="6"/>
                  </a:cxn>
                  <a:cxn ang="0">
                    <a:pos x="95" y="0"/>
                  </a:cxn>
                  <a:cxn ang="0">
                    <a:pos x="60" y="27"/>
                  </a:cxn>
                  <a:cxn ang="0">
                    <a:pos x="32" y="44"/>
                  </a:cxn>
                </a:cxnLst>
                <a:rect l="0" t="0" r="r" b="b"/>
                <a:pathLst>
                  <a:path w="129" h="118">
                    <a:moveTo>
                      <a:pt x="32" y="44"/>
                    </a:moveTo>
                    <a:cubicBezTo>
                      <a:pt x="32" y="44"/>
                      <a:pt x="34" y="70"/>
                      <a:pt x="32" y="72"/>
                    </a:cubicBezTo>
                    <a:cubicBezTo>
                      <a:pt x="31" y="75"/>
                      <a:pt x="32" y="79"/>
                      <a:pt x="29" y="79"/>
                    </a:cubicBezTo>
                    <a:cubicBezTo>
                      <a:pt x="26" y="79"/>
                      <a:pt x="28" y="82"/>
                      <a:pt x="26" y="81"/>
                    </a:cubicBezTo>
                    <a:cubicBezTo>
                      <a:pt x="25" y="81"/>
                      <a:pt x="23" y="82"/>
                      <a:pt x="14" y="82"/>
                    </a:cubicBezTo>
                    <a:cubicBezTo>
                      <a:pt x="6" y="82"/>
                      <a:pt x="11" y="87"/>
                      <a:pt x="2" y="86"/>
                    </a:cubicBezTo>
                    <a:cubicBezTo>
                      <a:pt x="0" y="92"/>
                      <a:pt x="2" y="89"/>
                      <a:pt x="3" y="95"/>
                    </a:cubicBezTo>
                    <a:cubicBezTo>
                      <a:pt x="3" y="100"/>
                      <a:pt x="5" y="96"/>
                      <a:pt x="6" y="100"/>
                    </a:cubicBezTo>
                    <a:cubicBezTo>
                      <a:pt x="9" y="101"/>
                      <a:pt x="9" y="103"/>
                      <a:pt x="8" y="101"/>
                    </a:cubicBezTo>
                    <a:cubicBezTo>
                      <a:pt x="6" y="101"/>
                      <a:pt x="6" y="104"/>
                      <a:pt x="8" y="104"/>
                    </a:cubicBezTo>
                    <a:cubicBezTo>
                      <a:pt x="9" y="106"/>
                      <a:pt x="12" y="110"/>
                      <a:pt x="14" y="109"/>
                    </a:cubicBezTo>
                    <a:cubicBezTo>
                      <a:pt x="16" y="106"/>
                      <a:pt x="19" y="110"/>
                      <a:pt x="17" y="112"/>
                    </a:cubicBezTo>
                    <a:cubicBezTo>
                      <a:pt x="16" y="112"/>
                      <a:pt x="17" y="114"/>
                      <a:pt x="19" y="117"/>
                    </a:cubicBezTo>
                    <a:cubicBezTo>
                      <a:pt x="20" y="114"/>
                      <a:pt x="17" y="112"/>
                      <a:pt x="20" y="112"/>
                    </a:cubicBezTo>
                    <a:cubicBezTo>
                      <a:pt x="22" y="112"/>
                      <a:pt x="20" y="109"/>
                      <a:pt x="23" y="112"/>
                    </a:cubicBezTo>
                    <a:cubicBezTo>
                      <a:pt x="26" y="115"/>
                      <a:pt x="26" y="115"/>
                      <a:pt x="28" y="118"/>
                    </a:cubicBezTo>
                    <a:cubicBezTo>
                      <a:pt x="29" y="115"/>
                      <a:pt x="26" y="110"/>
                      <a:pt x="31" y="109"/>
                    </a:cubicBezTo>
                    <a:cubicBezTo>
                      <a:pt x="34" y="106"/>
                      <a:pt x="31" y="103"/>
                      <a:pt x="32" y="100"/>
                    </a:cubicBezTo>
                    <a:cubicBezTo>
                      <a:pt x="35" y="98"/>
                      <a:pt x="35" y="98"/>
                      <a:pt x="40" y="98"/>
                    </a:cubicBezTo>
                    <a:cubicBezTo>
                      <a:pt x="43" y="98"/>
                      <a:pt x="42" y="95"/>
                      <a:pt x="45" y="96"/>
                    </a:cubicBezTo>
                    <a:cubicBezTo>
                      <a:pt x="48" y="98"/>
                      <a:pt x="51" y="96"/>
                      <a:pt x="52" y="103"/>
                    </a:cubicBezTo>
                    <a:cubicBezTo>
                      <a:pt x="55" y="109"/>
                      <a:pt x="60" y="101"/>
                      <a:pt x="63" y="101"/>
                    </a:cubicBezTo>
                    <a:cubicBezTo>
                      <a:pt x="64" y="101"/>
                      <a:pt x="68" y="106"/>
                      <a:pt x="72" y="107"/>
                    </a:cubicBezTo>
                    <a:cubicBezTo>
                      <a:pt x="78" y="107"/>
                      <a:pt x="77" y="103"/>
                      <a:pt x="84" y="101"/>
                    </a:cubicBezTo>
                    <a:cubicBezTo>
                      <a:pt x="94" y="100"/>
                      <a:pt x="98" y="107"/>
                      <a:pt x="100" y="103"/>
                    </a:cubicBezTo>
                    <a:cubicBezTo>
                      <a:pt x="101" y="98"/>
                      <a:pt x="103" y="101"/>
                      <a:pt x="107" y="98"/>
                    </a:cubicBezTo>
                    <a:cubicBezTo>
                      <a:pt x="104" y="89"/>
                      <a:pt x="119" y="70"/>
                      <a:pt x="121" y="68"/>
                    </a:cubicBezTo>
                    <a:cubicBezTo>
                      <a:pt x="123" y="67"/>
                      <a:pt x="124" y="53"/>
                      <a:pt x="124" y="44"/>
                    </a:cubicBezTo>
                    <a:cubicBezTo>
                      <a:pt x="124" y="33"/>
                      <a:pt x="129" y="37"/>
                      <a:pt x="123" y="27"/>
                    </a:cubicBezTo>
                    <a:cubicBezTo>
                      <a:pt x="118" y="17"/>
                      <a:pt x="123" y="14"/>
                      <a:pt x="118" y="5"/>
                    </a:cubicBezTo>
                    <a:cubicBezTo>
                      <a:pt x="112" y="9"/>
                      <a:pt x="113" y="11"/>
                      <a:pt x="110" y="6"/>
                    </a:cubicBezTo>
                    <a:cubicBezTo>
                      <a:pt x="107" y="2"/>
                      <a:pt x="98" y="3"/>
                      <a:pt x="95" y="0"/>
                    </a:cubicBezTo>
                    <a:cubicBezTo>
                      <a:pt x="90" y="3"/>
                      <a:pt x="69" y="19"/>
                      <a:pt x="60" y="27"/>
                    </a:cubicBezTo>
                    <a:cubicBezTo>
                      <a:pt x="51" y="33"/>
                      <a:pt x="54" y="44"/>
                      <a:pt x="32" y="4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799" name="Freeform 111"/>
              <p:cNvSpPr>
                <a:spLocks/>
              </p:cNvSpPr>
              <p:nvPr/>
            </p:nvSpPr>
            <p:spPr bwMode="auto">
              <a:xfrm>
                <a:off x="2510" y="2590"/>
                <a:ext cx="258" cy="297"/>
              </a:xfrm>
              <a:custGeom>
                <a:avLst/>
                <a:gdLst/>
                <a:ahLst/>
                <a:cxnLst>
                  <a:cxn ang="0">
                    <a:pos x="101" y="101"/>
                  </a:cxn>
                  <a:cxn ang="0">
                    <a:pos x="113" y="98"/>
                  </a:cxn>
                  <a:cxn ang="0">
                    <a:pos x="126" y="97"/>
                  </a:cxn>
                  <a:cxn ang="0">
                    <a:pos x="129" y="95"/>
                  </a:cxn>
                  <a:cxn ang="0">
                    <a:pos x="132" y="87"/>
                  </a:cxn>
                  <a:cxn ang="0">
                    <a:pos x="132" y="59"/>
                  </a:cxn>
                  <a:cxn ang="0">
                    <a:pos x="124" y="59"/>
                  </a:cxn>
                  <a:cxn ang="0">
                    <a:pos x="121" y="51"/>
                  </a:cxn>
                  <a:cxn ang="0">
                    <a:pos x="115" y="48"/>
                  </a:cxn>
                  <a:cxn ang="0">
                    <a:pos x="110" y="44"/>
                  </a:cxn>
                  <a:cxn ang="0">
                    <a:pos x="107" y="39"/>
                  </a:cxn>
                  <a:cxn ang="0">
                    <a:pos x="61" y="0"/>
                  </a:cxn>
                  <a:cxn ang="0">
                    <a:pos x="46" y="0"/>
                  </a:cxn>
                  <a:cxn ang="0">
                    <a:pos x="54" y="86"/>
                  </a:cxn>
                  <a:cxn ang="0">
                    <a:pos x="55" y="97"/>
                  </a:cxn>
                  <a:cxn ang="0">
                    <a:pos x="26" y="97"/>
                  </a:cxn>
                  <a:cxn ang="0">
                    <a:pos x="23" y="97"/>
                  </a:cxn>
                  <a:cxn ang="0">
                    <a:pos x="16" y="97"/>
                  </a:cxn>
                  <a:cxn ang="0">
                    <a:pos x="11" y="100"/>
                  </a:cxn>
                  <a:cxn ang="0">
                    <a:pos x="5" y="97"/>
                  </a:cxn>
                  <a:cxn ang="0">
                    <a:pos x="2" y="104"/>
                  </a:cxn>
                  <a:cxn ang="0">
                    <a:pos x="3" y="111"/>
                  </a:cxn>
                  <a:cxn ang="0">
                    <a:pos x="3" y="115"/>
                  </a:cxn>
                  <a:cxn ang="0">
                    <a:pos x="8" y="120"/>
                  </a:cxn>
                  <a:cxn ang="0">
                    <a:pos x="8" y="126"/>
                  </a:cxn>
                  <a:cxn ang="0">
                    <a:pos x="11" y="129"/>
                  </a:cxn>
                  <a:cxn ang="0">
                    <a:pos x="13" y="131"/>
                  </a:cxn>
                  <a:cxn ang="0">
                    <a:pos x="20" y="129"/>
                  </a:cxn>
                  <a:cxn ang="0">
                    <a:pos x="23" y="128"/>
                  </a:cxn>
                  <a:cxn ang="0">
                    <a:pos x="26" y="126"/>
                  </a:cxn>
                  <a:cxn ang="0">
                    <a:pos x="28" y="131"/>
                  </a:cxn>
                  <a:cxn ang="0">
                    <a:pos x="29" y="134"/>
                  </a:cxn>
                  <a:cxn ang="0">
                    <a:pos x="31" y="137"/>
                  </a:cxn>
                  <a:cxn ang="0">
                    <a:pos x="31" y="140"/>
                  </a:cxn>
                  <a:cxn ang="0">
                    <a:pos x="32" y="145"/>
                  </a:cxn>
                  <a:cxn ang="0">
                    <a:pos x="35" y="150"/>
                  </a:cxn>
                  <a:cxn ang="0">
                    <a:pos x="45" y="148"/>
                  </a:cxn>
                  <a:cxn ang="0">
                    <a:pos x="49" y="146"/>
                  </a:cxn>
                  <a:cxn ang="0">
                    <a:pos x="55" y="146"/>
                  </a:cxn>
                  <a:cxn ang="0">
                    <a:pos x="55" y="140"/>
                  </a:cxn>
                  <a:cxn ang="0">
                    <a:pos x="57" y="132"/>
                  </a:cxn>
                  <a:cxn ang="0">
                    <a:pos x="63" y="129"/>
                  </a:cxn>
                  <a:cxn ang="0">
                    <a:pos x="63" y="125"/>
                  </a:cxn>
                  <a:cxn ang="0">
                    <a:pos x="66" y="122"/>
                  </a:cxn>
                  <a:cxn ang="0">
                    <a:pos x="66" y="117"/>
                  </a:cxn>
                  <a:cxn ang="0">
                    <a:pos x="69" y="118"/>
                  </a:cxn>
                  <a:cxn ang="0">
                    <a:pos x="72" y="115"/>
                  </a:cxn>
                  <a:cxn ang="0">
                    <a:pos x="77" y="114"/>
                  </a:cxn>
                  <a:cxn ang="0">
                    <a:pos x="81" y="109"/>
                  </a:cxn>
                  <a:cxn ang="0">
                    <a:pos x="86" y="104"/>
                  </a:cxn>
                  <a:cxn ang="0">
                    <a:pos x="95" y="100"/>
                  </a:cxn>
                  <a:cxn ang="0">
                    <a:pos x="98" y="101"/>
                  </a:cxn>
                  <a:cxn ang="0">
                    <a:pos x="101" y="101"/>
                  </a:cxn>
                </a:cxnLst>
                <a:rect l="0" t="0" r="r" b="b"/>
                <a:pathLst>
                  <a:path w="133" h="153">
                    <a:moveTo>
                      <a:pt x="101" y="101"/>
                    </a:moveTo>
                    <a:cubicBezTo>
                      <a:pt x="110" y="103"/>
                      <a:pt x="106" y="98"/>
                      <a:pt x="113" y="98"/>
                    </a:cubicBezTo>
                    <a:cubicBezTo>
                      <a:pt x="123" y="98"/>
                      <a:pt x="124" y="97"/>
                      <a:pt x="126" y="97"/>
                    </a:cubicBezTo>
                    <a:cubicBezTo>
                      <a:pt x="127" y="98"/>
                      <a:pt x="126" y="95"/>
                      <a:pt x="129" y="95"/>
                    </a:cubicBezTo>
                    <a:cubicBezTo>
                      <a:pt x="132" y="95"/>
                      <a:pt x="130" y="90"/>
                      <a:pt x="132" y="87"/>
                    </a:cubicBezTo>
                    <a:cubicBezTo>
                      <a:pt x="133" y="86"/>
                      <a:pt x="132" y="59"/>
                      <a:pt x="132" y="59"/>
                    </a:cubicBezTo>
                    <a:cubicBezTo>
                      <a:pt x="124" y="62"/>
                      <a:pt x="123" y="61"/>
                      <a:pt x="124" y="59"/>
                    </a:cubicBezTo>
                    <a:cubicBezTo>
                      <a:pt x="126" y="56"/>
                      <a:pt x="126" y="51"/>
                      <a:pt x="121" y="51"/>
                    </a:cubicBezTo>
                    <a:cubicBezTo>
                      <a:pt x="116" y="51"/>
                      <a:pt x="120" y="48"/>
                      <a:pt x="115" y="48"/>
                    </a:cubicBezTo>
                    <a:cubicBezTo>
                      <a:pt x="112" y="50"/>
                      <a:pt x="113" y="45"/>
                      <a:pt x="110" y="44"/>
                    </a:cubicBezTo>
                    <a:cubicBezTo>
                      <a:pt x="107" y="42"/>
                      <a:pt x="110" y="42"/>
                      <a:pt x="107" y="39"/>
                    </a:cubicBezTo>
                    <a:cubicBezTo>
                      <a:pt x="106" y="37"/>
                      <a:pt x="61" y="0"/>
                      <a:pt x="61" y="0"/>
                    </a:cubicBezTo>
                    <a:cubicBezTo>
                      <a:pt x="46" y="0"/>
                      <a:pt x="46" y="0"/>
                      <a:pt x="46" y="0"/>
                    </a:cubicBezTo>
                    <a:cubicBezTo>
                      <a:pt x="46" y="0"/>
                      <a:pt x="54" y="81"/>
                      <a:pt x="54" y="86"/>
                    </a:cubicBezTo>
                    <a:cubicBezTo>
                      <a:pt x="55" y="90"/>
                      <a:pt x="58" y="83"/>
                      <a:pt x="55" y="97"/>
                    </a:cubicBezTo>
                    <a:cubicBezTo>
                      <a:pt x="55" y="97"/>
                      <a:pt x="31" y="97"/>
                      <a:pt x="26" y="97"/>
                    </a:cubicBezTo>
                    <a:cubicBezTo>
                      <a:pt x="23" y="97"/>
                      <a:pt x="25" y="93"/>
                      <a:pt x="23" y="97"/>
                    </a:cubicBezTo>
                    <a:cubicBezTo>
                      <a:pt x="23" y="98"/>
                      <a:pt x="19" y="98"/>
                      <a:pt x="16" y="97"/>
                    </a:cubicBezTo>
                    <a:cubicBezTo>
                      <a:pt x="11" y="95"/>
                      <a:pt x="13" y="103"/>
                      <a:pt x="11" y="100"/>
                    </a:cubicBezTo>
                    <a:cubicBezTo>
                      <a:pt x="10" y="97"/>
                      <a:pt x="8" y="92"/>
                      <a:pt x="5" y="97"/>
                    </a:cubicBezTo>
                    <a:cubicBezTo>
                      <a:pt x="2" y="101"/>
                      <a:pt x="8" y="101"/>
                      <a:pt x="2" y="104"/>
                    </a:cubicBezTo>
                    <a:cubicBezTo>
                      <a:pt x="0" y="109"/>
                      <a:pt x="3" y="106"/>
                      <a:pt x="3" y="111"/>
                    </a:cubicBezTo>
                    <a:cubicBezTo>
                      <a:pt x="3" y="115"/>
                      <a:pt x="2" y="112"/>
                      <a:pt x="3" y="115"/>
                    </a:cubicBezTo>
                    <a:cubicBezTo>
                      <a:pt x="5" y="120"/>
                      <a:pt x="5" y="115"/>
                      <a:pt x="8" y="120"/>
                    </a:cubicBezTo>
                    <a:cubicBezTo>
                      <a:pt x="10" y="123"/>
                      <a:pt x="8" y="123"/>
                      <a:pt x="8" y="126"/>
                    </a:cubicBezTo>
                    <a:cubicBezTo>
                      <a:pt x="6" y="131"/>
                      <a:pt x="10" y="132"/>
                      <a:pt x="11" y="129"/>
                    </a:cubicBezTo>
                    <a:cubicBezTo>
                      <a:pt x="11" y="128"/>
                      <a:pt x="13" y="129"/>
                      <a:pt x="13" y="131"/>
                    </a:cubicBezTo>
                    <a:cubicBezTo>
                      <a:pt x="16" y="134"/>
                      <a:pt x="14" y="126"/>
                      <a:pt x="20" y="129"/>
                    </a:cubicBezTo>
                    <a:cubicBezTo>
                      <a:pt x="23" y="132"/>
                      <a:pt x="22" y="129"/>
                      <a:pt x="23" y="128"/>
                    </a:cubicBezTo>
                    <a:cubicBezTo>
                      <a:pt x="26" y="128"/>
                      <a:pt x="22" y="125"/>
                      <a:pt x="26" y="126"/>
                    </a:cubicBezTo>
                    <a:cubicBezTo>
                      <a:pt x="29" y="128"/>
                      <a:pt x="28" y="129"/>
                      <a:pt x="28" y="131"/>
                    </a:cubicBezTo>
                    <a:cubicBezTo>
                      <a:pt x="29" y="131"/>
                      <a:pt x="28" y="134"/>
                      <a:pt x="29" y="134"/>
                    </a:cubicBezTo>
                    <a:cubicBezTo>
                      <a:pt x="31" y="134"/>
                      <a:pt x="34" y="137"/>
                      <a:pt x="31" y="137"/>
                    </a:cubicBezTo>
                    <a:cubicBezTo>
                      <a:pt x="29" y="139"/>
                      <a:pt x="29" y="143"/>
                      <a:pt x="31" y="140"/>
                    </a:cubicBezTo>
                    <a:cubicBezTo>
                      <a:pt x="32" y="139"/>
                      <a:pt x="34" y="140"/>
                      <a:pt x="32" y="145"/>
                    </a:cubicBezTo>
                    <a:cubicBezTo>
                      <a:pt x="32" y="148"/>
                      <a:pt x="34" y="145"/>
                      <a:pt x="35" y="150"/>
                    </a:cubicBezTo>
                    <a:cubicBezTo>
                      <a:pt x="42" y="142"/>
                      <a:pt x="40" y="153"/>
                      <a:pt x="45" y="148"/>
                    </a:cubicBezTo>
                    <a:cubicBezTo>
                      <a:pt x="48" y="143"/>
                      <a:pt x="49" y="140"/>
                      <a:pt x="49" y="146"/>
                    </a:cubicBezTo>
                    <a:cubicBezTo>
                      <a:pt x="49" y="151"/>
                      <a:pt x="52" y="146"/>
                      <a:pt x="55" y="146"/>
                    </a:cubicBezTo>
                    <a:cubicBezTo>
                      <a:pt x="57" y="142"/>
                      <a:pt x="54" y="140"/>
                      <a:pt x="55" y="140"/>
                    </a:cubicBezTo>
                    <a:cubicBezTo>
                      <a:pt x="57" y="139"/>
                      <a:pt x="57" y="134"/>
                      <a:pt x="57" y="132"/>
                    </a:cubicBezTo>
                    <a:cubicBezTo>
                      <a:pt x="55" y="131"/>
                      <a:pt x="61" y="132"/>
                      <a:pt x="63" y="129"/>
                    </a:cubicBezTo>
                    <a:cubicBezTo>
                      <a:pt x="65" y="126"/>
                      <a:pt x="65" y="126"/>
                      <a:pt x="63" y="125"/>
                    </a:cubicBezTo>
                    <a:cubicBezTo>
                      <a:pt x="63" y="123"/>
                      <a:pt x="68" y="125"/>
                      <a:pt x="66" y="122"/>
                    </a:cubicBezTo>
                    <a:cubicBezTo>
                      <a:pt x="65" y="120"/>
                      <a:pt x="65" y="118"/>
                      <a:pt x="66" y="117"/>
                    </a:cubicBezTo>
                    <a:cubicBezTo>
                      <a:pt x="68" y="115"/>
                      <a:pt x="66" y="118"/>
                      <a:pt x="69" y="118"/>
                    </a:cubicBezTo>
                    <a:cubicBezTo>
                      <a:pt x="72" y="120"/>
                      <a:pt x="72" y="117"/>
                      <a:pt x="72" y="115"/>
                    </a:cubicBezTo>
                    <a:cubicBezTo>
                      <a:pt x="72" y="112"/>
                      <a:pt x="77" y="117"/>
                      <a:pt x="77" y="114"/>
                    </a:cubicBezTo>
                    <a:cubicBezTo>
                      <a:pt x="77" y="109"/>
                      <a:pt x="78" y="108"/>
                      <a:pt x="81" y="109"/>
                    </a:cubicBezTo>
                    <a:cubicBezTo>
                      <a:pt x="84" y="111"/>
                      <a:pt x="81" y="106"/>
                      <a:pt x="86" y="104"/>
                    </a:cubicBezTo>
                    <a:cubicBezTo>
                      <a:pt x="95" y="101"/>
                      <a:pt x="92" y="98"/>
                      <a:pt x="95" y="100"/>
                    </a:cubicBezTo>
                    <a:cubicBezTo>
                      <a:pt x="97" y="101"/>
                      <a:pt x="97" y="100"/>
                      <a:pt x="98" y="101"/>
                    </a:cubicBezTo>
                    <a:cubicBezTo>
                      <a:pt x="100" y="101"/>
                      <a:pt x="100" y="101"/>
                      <a:pt x="101" y="10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0" name="Freeform 112"/>
              <p:cNvSpPr>
                <a:spLocks/>
              </p:cNvSpPr>
              <p:nvPr/>
            </p:nvSpPr>
            <p:spPr bwMode="auto">
              <a:xfrm>
                <a:off x="2437" y="2546"/>
                <a:ext cx="192" cy="248"/>
              </a:xfrm>
              <a:custGeom>
                <a:avLst/>
                <a:gdLst/>
                <a:ahLst/>
                <a:cxnLst>
                  <a:cxn ang="0">
                    <a:pos x="7" y="112"/>
                  </a:cxn>
                  <a:cxn ang="0">
                    <a:pos x="22" y="109"/>
                  </a:cxn>
                  <a:cxn ang="0">
                    <a:pos x="29" y="114"/>
                  </a:cxn>
                  <a:cxn ang="0">
                    <a:pos x="40" y="128"/>
                  </a:cxn>
                  <a:cxn ang="0">
                    <a:pos x="43" y="120"/>
                  </a:cxn>
                  <a:cxn ang="0">
                    <a:pos x="49" y="123"/>
                  </a:cxn>
                  <a:cxn ang="0">
                    <a:pos x="54" y="120"/>
                  </a:cxn>
                  <a:cxn ang="0">
                    <a:pos x="61" y="120"/>
                  </a:cxn>
                  <a:cxn ang="0">
                    <a:pos x="64" y="120"/>
                  </a:cxn>
                  <a:cxn ang="0">
                    <a:pos x="93" y="120"/>
                  </a:cxn>
                  <a:cxn ang="0">
                    <a:pos x="92" y="109"/>
                  </a:cxn>
                  <a:cxn ang="0">
                    <a:pos x="84" y="23"/>
                  </a:cxn>
                  <a:cxn ang="0">
                    <a:pos x="99" y="23"/>
                  </a:cxn>
                  <a:cxn ang="0">
                    <a:pos x="67" y="0"/>
                  </a:cxn>
                  <a:cxn ang="0">
                    <a:pos x="67" y="14"/>
                  </a:cxn>
                  <a:cxn ang="0">
                    <a:pos x="42" y="14"/>
                  </a:cxn>
                  <a:cxn ang="0">
                    <a:pos x="42" y="39"/>
                  </a:cxn>
                  <a:cxn ang="0">
                    <a:pos x="34" y="61"/>
                  </a:cxn>
                  <a:cxn ang="0">
                    <a:pos x="3" y="61"/>
                  </a:cxn>
                  <a:cxn ang="0">
                    <a:pos x="2" y="67"/>
                  </a:cxn>
                  <a:cxn ang="0">
                    <a:pos x="3" y="64"/>
                  </a:cxn>
                  <a:cxn ang="0">
                    <a:pos x="5" y="69"/>
                  </a:cxn>
                  <a:cxn ang="0">
                    <a:pos x="8" y="75"/>
                  </a:cxn>
                  <a:cxn ang="0">
                    <a:pos x="7" y="81"/>
                  </a:cxn>
                  <a:cxn ang="0">
                    <a:pos x="8" y="101"/>
                  </a:cxn>
                  <a:cxn ang="0">
                    <a:pos x="7" y="112"/>
                  </a:cxn>
                </a:cxnLst>
                <a:rect l="0" t="0" r="r" b="b"/>
                <a:pathLst>
                  <a:path w="99" h="128">
                    <a:moveTo>
                      <a:pt x="7" y="112"/>
                    </a:moveTo>
                    <a:cubicBezTo>
                      <a:pt x="7" y="107"/>
                      <a:pt x="17" y="109"/>
                      <a:pt x="22" y="109"/>
                    </a:cubicBezTo>
                    <a:cubicBezTo>
                      <a:pt x="25" y="107"/>
                      <a:pt x="28" y="112"/>
                      <a:pt x="29" y="114"/>
                    </a:cubicBezTo>
                    <a:cubicBezTo>
                      <a:pt x="32" y="115"/>
                      <a:pt x="37" y="125"/>
                      <a:pt x="40" y="128"/>
                    </a:cubicBezTo>
                    <a:cubicBezTo>
                      <a:pt x="46" y="125"/>
                      <a:pt x="40" y="125"/>
                      <a:pt x="43" y="120"/>
                    </a:cubicBezTo>
                    <a:cubicBezTo>
                      <a:pt x="46" y="115"/>
                      <a:pt x="48" y="120"/>
                      <a:pt x="49" y="123"/>
                    </a:cubicBezTo>
                    <a:cubicBezTo>
                      <a:pt x="51" y="126"/>
                      <a:pt x="49" y="118"/>
                      <a:pt x="54" y="120"/>
                    </a:cubicBezTo>
                    <a:cubicBezTo>
                      <a:pt x="57" y="121"/>
                      <a:pt x="61" y="121"/>
                      <a:pt x="61" y="120"/>
                    </a:cubicBezTo>
                    <a:cubicBezTo>
                      <a:pt x="63" y="117"/>
                      <a:pt x="61" y="120"/>
                      <a:pt x="64" y="120"/>
                    </a:cubicBezTo>
                    <a:cubicBezTo>
                      <a:pt x="69" y="120"/>
                      <a:pt x="93" y="120"/>
                      <a:pt x="93" y="120"/>
                    </a:cubicBezTo>
                    <a:cubicBezTo>
                      <a:pt x="96" y="106"/>
                      <a:pt x="93" y="114"/>
                      <a:pt x="92" y="109"/>
                    </a:cubicBezTo>
                    <a:cubicBezTo>
                      <a:pt x="92" y="104"/>
                      <a:pt x="84" y="23"/>
                      <a:pt x="84" y="23"/>
                    </a:cubicBezTo>
                    <a:cubicBezTo>
                      <a:pt x="99" y="23"/>
                      <a:pt x="99" y="23"/>
                      <a:pt x="99" y="23"/>
                    </a:cubicBezTo>
                    <a:cubicBezTo>
                      <a:pt x="67" y="0"/>
                      <a:pt x="67" y="0"/>
                      <a:pt x="67" y="0"/>
                    </a:cubicBezTo>
                    <a:cubicBezTo>
                      <a:pt x="67" y="14"/>
                      <a:pt x="67" y="14"/>
                      <a:pt x="67" y="14"/>
                    </a:cubicBezTo>
                    <a:cubicBezTo>
                      <a:pt x="42" y="14"/>
                      <a:pt x="42" y="14"/>
                      <a:pt x="42" y="14"/>
                    </a:cubicBezTo>
                    <a:cubicBezTo>
                      <a:pt x="42" y="39"/>
                      <a:pt x="42" y="39"/>
                      <a:pt x="42" y="39"/>
                    </a:cubicBezTo>
                    <a:cubicBezTo>
                      <a:pt x="32" y="44"/>
                      <a:pt x="31" y="42"/>
                      <a:pt x="34" y="61"/>
                    </a:cubicBezTo>
                    <a:cubicBezTo>
                      <a:pt x="34" y="61"/>
                      <a:pt x="5" y="61"/>
                      <a:pt x="3" y="61"/>
                    </a:cubicBezTo>
                    <a:cubicBezTo>
                      <a:pt x="2" y="61"/>
                      <a:pt x="0" y="64"/>
                      <a:pt x="2" y="67"/>
                    </a:cubicBezTo>
                    <a:cubicBezTo>
                      <a:pt x="3" y="67"/>
                      <a:pt x="2" y="62"/>
                      <a:pt x="3" y="64"/>
                    </a:cubicBezTo>
                    <a:cubicBezTo>
                      <a:pt x="5" y="64"/>
                      <a:pt x="3" y="69"/>
                      <a:pt x="5" y="69"/>
                    </a:cubicBezTo>
                    <a:cubicBezTo>
                      <a:pt x="7" y="67"/>
                      <a:pt x="8" y="72"/>
                      <a:pt x="8" y="75"/>
                    </a:cubicBezTo>
                    <a:cubicBezTo>
                      <a:pt x="8" y="79"/>
                      <a:pt x="3" y="79"/>
                      <a:pt x="7" y="81"/>
                    </a:cubicBezTo>
                    <a:cubicBezTo>
                      <a:pt x="8" y="82"/>
                      <a:pt x="11" y="93"/>
                      <a:pt x="8" y="101"/>
                    </a:cubicBezTo>
                    <a:cubicBezTo>
                      <a:pt x="7" y="107"/>
                      <a:pt x="5" y="109"/>
                      <a:pt x="7" y="11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1" name="Freeform 113"/>
              <p:cNvSpPr>
                <a:spLocks/>
              </p:cNvSpPr>
              <p:nvPr/>
            </p:nvSpPr>
            <p:spPr bwMode="auto">
              <a:xfrm>
                <a:off x="2745" y="2806"/>
                <a:ext cx="186" cy="186"/>
              </a:xfrm>
              <a:custGeom>
                <a:avLst/>
                <a:gdLst/>
                <a:ahLst/>
                <a:cxnLst>
                  <a:cxn ang="0">
                    <a:pos x="90" y="9"/>
                  </a:cxn>
                  <a:cxn ang="0">
                    <a:pos x="93" y="22"/>
                  </a:cxn>
                  <a:cxn ang="0">
                    <a:pos x="84" y="39"/>
                  </a:cxn>
                  <a:cxn ang="0">
                    <a:pos x="77" y="54"/>
                  </a:cxn>
                  <a:cxn ang="0">
                    <a:pos x="70" y="70"/>
                  </a:cxn>
                  <a:cxn ang="0">
                    <a:pos x="64" y="71"/>
                  </a:cxn>
                  <a:cxn ang="0">
                    <a:pos x="56" y="73"/>
                  </a:cxn>
                  <a:cxn ang="0">
                    <a:pos x="50" y="79"/>
                  </a:cxn>
                  <a:cxn ang="0">
                    <a:pos x="45" y="92"/>
                  </a:cxn>
                  <a:cxn ang="0">
                    <a:pos x="42" y="88"/>
                  </a:cxn>
                  <a:cxn ang="0">
                    <a:pos x="35" y="93"/>
                  </a:cxn>
                  <a:cxn ang="0">
                    <a:pos x="32" y="95"/>
                  </a:cxn>
                  <a:cxn ang="0">
                    <a:pos x="26" y="96"/>
                  </a:cxn>
                  <a:cxn ang="0">
                    <a:pos x="18" y="81"/>
                  </a:cxn>
                  <a:cxn ang="0">
                    <a:pos x="9" y="75"/>
                  </a:cxn>
                  <a:cxn ang="0">
                    <a:pos x="4" y="75"/>
                  </a:cxn>
                  <a:cxn ang="0">
                    <a:pos x="0" y="76"/>
                  </a:cxn>
                  <a:cxn ang="0">
                    <a:pos x="0" y="54"/>
                  </a:cxn>
                  <a:cxn ang="0">
                    <a:pos x="3" y="47"/>
                  </a:cxn>
                  <a:cxn ang="0">
                    <a:pos x="7" y="36"/>
                  </a:cxn>
                  <a:cxn ang="0">
                    <a:pos x="6" y="23"/>
                  </a:cxn>
                  <a:cxn ang="0">
                    <a:pos x="9" y="14"/>
                  </a:cxn>
                  <a:cxn ang="0">
                    <a:pos x="10" y="5"/>
                  </a:cxn>
                  <a:cxn ang="0">
                    <a:pos x="18" y="3"/>
                  </a:cxn>
                  <a:cxn ang="0">
                    <a:pos x="23" y="2"/>
                  </a:cxn>
                  <a:cxn ang="0">
                    <a:pos x="30" y="8"/>
                  </a:cxn>
                  <a:cxn ang="0">
                    <a:pos x="41" y="6"/>
                  </a:cxn>
                  <a:cxn ang="0">
                    <a:pos x="50" y="13"/>
                  </a:cxn>
                  <a:cxn ang="0">
                    <a:pos x="62" y="6"/>
                  </a:cxn>
                  <a:cxn ang="0">
                    <a:pos x="77" y="8"/>
                  </a:cxn>
                  <a:cxn ang="0">
                    <a:pos x="85" y="3"/>
                  </a:cxn>
                  <a:cxn ang="0">
                    <a:pos x="90" y="9"/>
                  </a:cxn>
                </a:cxnLst>
                <a:rect l="0" t="0" r="r" b="b"/>
                <a:pathLst>
                  <a:path w="96" h="96">
                    <a:moveTo>
                      <a:pt x="90" y="9"/>
                    </a:moveTo>
                    <a:cubicBezTo>
                      <a:pt x="88" y="22"/>
                      <a:pt x="96" y="14"/>
                      <a:pt x="93" y="22"/>
                    </a:cubicBezTo>
                    <a:cubicBezTo>
                      <a:pt x="91" y="31"/>
                      <a:pt x="88" y="23"/>
                      <a:pt x="84" y="39"/>
                    </a:cubicBezTo>
                    <a:cubicBezTo>
                      <a:pt x="80" y="53"/>
                      <a:pt x="80" y="53"/>
                      <a:pt x="77" y="54"/>
                    </a:cubicBezTo>
                    <a:cubicBezTo>
                      <a:pt x="74" y="56"/>
                      <a:pt x="73" y="65"/>
                      <a:pt x="70" y="70"/>
                    </a:cubicBezTo>
                    <a:cubicBezTo>
                      <a:pt x="67" y="76"/>
                      <a:pt x="68" y="76"/>
                      <a:pt x="64" y="71"/>
                    </a:cubicBezTo>
                    <a:cubicBezTo>
                      <a:pt x="61" y="67"/>
                      <a:pt x="56" y="68"/>
                      <a:pt x="56" y="73"/>
                    </a:cubicBezTo>
                    <a:cubicBezTo>
                      <a:pt x="55" y="76"/>
                      <a:pt x="52" y="73"/>
                      <a:pt x="50" y="79"/>
                    </a:cubicBezTo>
                    <a:cubicBezTo>
                      <a:pt x="47" y="84"/>
                      <a:pt x="49" y="85"/>
                      <a:pt x="45" y="92"/>
                    </a:cubicBezTo>
                    <a:cubicBezTo>
                      <a:pt x="42" y="88"/>
                      <a:pt x="42" y="88"/>
                      <a:pt x="42" y="88"/>
                    </a:cubicBezTo>
                    <a:cubicBezTo>
                      <a:pt x="47" y="95"/>
                      <a:pt x="36" y="95"/>
                      <a:pt x="35" y="93"/>
                    </a:cubicBezTo>
                    <a:cubicBezTo>
                      <a:pt x="33" y="92"/>
                      <a:pt x="36" y="95"/>
                      <a:pt x="32" y="95"/>
                    </a:cubicBezTo>
                    <a:cubicBezTo>
                      <a:pt x="30" y="96"/>
                      <a:pt x="30" y="96"/>
                      <a:pt x="26" y="96"/>
                    </a:cubicBezTo>
                    <a:cubicBezTo>
                      <a:pt x="21" y="96"/>
                      <a:pt x="20" y="84"/>
                      <a:pt x="18" y="81"/>
                    </a:cubicBezTo>
                    <a:cubicBezTo>
                      <a:pt x="13" y="76"/>
                      <a:pt x="12" y="75"/>
                      <a:pt x="9" y="75"/>
                    </a:cubicBezTo>
                    <a:cubicBezTo>
                      <a:pt x="4" y="76"/>
                      <a:pt x="6" y="73"/>
                      <a:pt x="4" y="75"/>
                    </a:cubicBezTo>
                    <a:cubicBezTo>
                      <a:pt x="4" y="76"/>
                      <a:pt x="3" y="76"/>
                      <a:pt x="0" y="76"/>
                    </a:cubicBezTo>
                    <a:cubicBezTo>
                      <a:pt x="1" y="67"/>
                      <a:pt x="0" y="62"/>
                      <a:pt x="0" y="54"/>
                    </a:cubicBezTo>
                    <a:cubicBezTo>
                      <a:pt x="0" y="47"/>
                      <a:pt x="1" y="51"/>
                      <a:pt x="3" y="47"/>
                    </a:cubicBezTo>
                    <a:cubicBezTo>
                      <a:pt x="3" y="42"/>
                      <a:pt x="4" y="44"/>
                      <a:pt x="7" y="36"/>
                    </a:cubicBezTo>
                    <a:cubicBezTo>
                      <a:pt x="10" y="28"/>
                      <a:pt x="4" y="28"/>
                      <a:pt x="6" y="23"/>
                    </a:cubicBezTo>
                    <a:cubicBezTo>
                      <a:pt x="7" y="20"/>
                      <a:pt x="4" y="16"/>
                      <a:pt x="9" y="14"/>
                    </a:cubicBezTo>
                    <a:cubicBezTo>
                      <a:pt x="12" y="11"/>
                      <a:pt x="9" y="8"/>
                      <a:pt x="10" y="5"/>
                    </a:cubicBezTo>
                    <a:cubicBezTo>
                      <a:pt x="13" y="3"/>
                      <a:pt x="13" y="3"/>
                      <a:pt x="18" y="3"/>
                    </a:cubicBezTo>
                    <a:cubicBezTo>
                      <a:pt x="21" y="3"/>
                      <a:pt x="20" y="0"/>
                      <a:pt x="23" y="2"/>
                    </a:cubicBezTo>
                    <a:cubicBezTo>
                      <a:pt x="26" y="3"/>
                      <a:pt x="29" y="2"/>
                      <a:pt x="30" y="8"/>
                    </a:cubicBezTo>
                    <a:cubicBezTo>
                      <a:pt x="33" y="14"/>
                      <a:pt x="38" y="6"/>
                      <a:pt x="41" y="6"/>
                    </a:cubicBezTo>
                    <a:cubicBezTo>
                      <a:pt x="42" y="6"/>
                      <a:pt x="45" y="11"/>
                      <a:pt x="50" y="13"/>
                    </a:cubicBezTo>
                    <a:cubicBezTo>
                      <a:pt x="56" y="13"/>
                      <a:pt x="55" y="8"/>
                      <a:pt x="62" y="6"/>
                    </a:cubicBezTo>
                    <a:cubicBezTo>
                      <a:pt x="71" y="5"/>
                      <a:pt x="76" y="13"/>
                      <a:pt x="77" y="8"/>
                    </a:cubicBezTo>
                    <a:cubicBezTo>
                      <a:pt x="79" y="3"/>
                      <a:pt x="80" y="6"/>
                      <a:pt x="85" y="3"/>
                    </a:cubicBezTo>
                    <a:cubicBezTo>
                      <a:pt x="90" y="9"/>
                      <a:pt x="90" y="9"/>
                      <a:pt x="90" y="9"/>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2" name="Freeform 114"/>
              <p:cNvSpPr>
                <a:spLocks/>
              </p:cNvSpPr>
              <p:nvPr/>
            </p:nvSpPr>
            <p:spPr bwMode="auto">
              <a:xfrm>
                <a:off x="2922" y="2864"/>
                <a:ext cx="203" cy="167"/>
              </a:xfrm>
              <a:custGeom>
                <a:avLst/>
                <a:gdLst/>
                <a:ahLst/>
                <a:cxnLst>
                  <a:cxn ang="0">
                    <a:pos x="105" y="58"/>
                  </a:cxn>
                  <a:cxn ang="0">
                    <a:pos x="99" y="58"/>
                  </a:cxn>
                  <a:cxn ang="0">
                    <a:pos x="87" y="57"/>
                  </a:cxn>
                  <a:cxn ang="0">
                    <a:pos x="76" y="60"/>
                  </a:cxn>
                  <a:cxn ang="0">
                    <a:pos x="67" y="63"/>
                  </a:cxn>
                  <a:cxn ang="0">
                    <a:pos x="50" y="65"/>
                  </a:cxn>
                  <a:cxn ang="0">
                    <a:pos x="44" y="58"/>
                  </a:cxn>
                  <a:cxn ang="0">
                    <a:pos x="35" y="65"/>
                  </a:cxn>
                  <a:cxn ang="0">
                    <a:pos x="35" y="74"/>
                  </a:cxn>
                  <a:cxn ang="0">
                    <a:pos x="28" y="72"/>
                  </a:cxn>
                  <a:cxn ang="0">
                    <a:pos x="20" y="72"/>
                  </a:cxn>
                  <a:cxn ang="0">
                    <a:pos x="15" y="86"/>
                  </a:cxn>
                  <a:cxn ang="0">
                    <a:pos x="8" y="71"/>
                  </a:cxn>
                  <a:cxn ang="0">
                    <a:pos x="5" y="65"/>
                  </a:cxn>
                  <a:cxn ang="0">
                    <a:pos x="2" y="52"/>
                  </a:cxn>
                  <a:cxn ang="0">
                    <a:pos x="2" y="48"/>
                  </a:cxn>
                  <a:cxn ang="0">
                    <a:pos x="9" y="34"/>
                  </a:cxn>
                  <a:cxn ang="0">
                    <a:pos x="17" y="32"/>
                  </a:cxn>
                  <a:cxn ang="0">
                    <a:pos x="21" y="32"/>
                  </a:cxn>
                  <a:cxn ang="0">
                    <a:pos x="37" y="26"/>
                  </a:cxn>
                  <a:cxn ang="0">
                    <a:pos x="37" y="20"/>
                  </a:cxn>
                  <a:cxn ang="0">
                    <a:pos x="53" y="14"/>
                  </a:cxn>
                  <a:cxn ang="0">
                    <a:pos x="58" y="4"/>
                  </a:cxn>
                  <a:cxn ang="0">
                    <a:pos x="69" y="1"/>
                  </a:cxn>
                  <a:cxn ang="0">
                    <a:pos x="73" y="17"/>
                  </a:cxn>
                  <a:cxn ang="0">
                    <a:pos x="78" y="24"/>
                  </a:cxn>
                  <a:cxn ang="0">
                    <a:pos x="85" y="29"/>
                  </a:cxn>
                  <a:cxn ang="0">
                    <a:pos x="90" y="37"/>
                  </a:cxn>
                  <a:cxn ang="0">
                    <a:pos x="96" y="44"/>
                  </a:cxn>
                  <a:cxn ang="0">
                    <a:pos x="101" y="51"/>
                  </a:cxn>
                  <a:cxn ang="0">
                    <a:pos x="105" y="58"/>
                  </a:cxn>
                </a:cxnLst>
                <a:rect l="0" t="0" r="r" b="b"/>
                <a:pathLst>
                  <a:path w="105" h="86">
                    <a:moveTo>
                      <a:pt x="105" y="58"/>
                    </a:moveTo>
                    <a:cubicBezTo>
                      <a:pt x="102" y="58"/>
                      <a:pt x="102" y="55"/>
                      <a:pt x="99" y="58"/>
                    </a:cubicBezTo>
                    <a:cubicBezTo>
                      <a:pt x="97" y="62"/>
                      <a:pt x="90" y="52"/>
                      <a:pt x="87" y="57"/>
                    </a:cubicBezTo>
                    <a:cubicBezTo>
                      <a:pt x="84" y="62"/>
                      <a:pt x="84" y="55"/>
                      <a:pt x="76" y="60"/>
                    </a:cubicBezTo>
                    <a:cubicBezTo>
                      <a:pt x="67" y="66"/>
                      <a:pt x="70" y="55"/>
                      <a:pt x="67" y="63"/>
                    </a:cubicBezTo>
                    <a:cubicBezTo>
                      <a:pt x="64" y="71"/>
                      <a:pt x="59" y="65"/>
                      <a:pt x="50" y="65"/>
                    </a:cubicBezTo>
                    <a:cubicBezTo>
                      <a:pt x="47" y="65"/>
                      <a:pt x="50" y="62"/>
                      <a:pt x="44" y="58"/>
                    </a:cubicBezTo>
                    <a:cubicBezTo>
                      <a:pt x="37" y="55"/>
                      <a:pt x="37" y="63"/>
                      <a:pt x="35" y="65"/>
                    </a:cubicBezTo>
                    <a:cubicBezTo>
                      <a:pt x="32" y="66"/>
                      <a:pt x="34" y="69"/>
                      <a:pt x="35" y="74"/>
                    </a:cubicBezTo>
                    <a:cubicBezTo>
                      <a:pt x="32" y="71"/>
                      <a:pt x="31" y="75"/>
                      <a:pt x="28" y="72"/>
                    </a:cubicBezTo>
                    <a:cubicBezTo>
                      <a:pt x="25" y="71"/>
                      <a:pt x="25" y="74"/>
                      <a:pt x="20" y="72"/>
                    </a:cubicBezTo>
                    <a:cubicBezTo>
                      <a:pt x="15" y="72"/>
                      <a:pt x="18" y="80"/>
                      <a:pt x="15" y="86"/>
                    </a:cubicBezTo>
                    <a:cubicBezTo>
                      <a:pt x="14" y="75"/>
                      <a:pt x="11" y="74"/>
                      <a:pt x="8" y="71"/>
                    </a:cubicBezTo>
                    <a:cubicBezTo>
                      <a:pt x="5" y="68"/>
                      <a:pt x="8" y="65"/>
                      <a:pt x="5" y="65"/>
                    </a:cubicBezTo>
                    <a:cubicBezTo>
                      <a:pt x="3" y="63"/>
                      <a:pt x="2" y="58"/>
                      <a:pt x="2" y="52"/>
                    </a:cubicBezTo>
                    <a:cubicBezTo>
                      <a:pt x="3" y="48"/>
                      <a:pt x="0" y="49"/>
                      <a:pt x="2" y="48"/>
                    </a:cubicBezTo>
                    <a:cubicBezTo>
                      <a:pt x="5" y="46"/>
                      <a:pt x="6" y="40"/>
                      <a:pt x="9" y="34"/>
                    </a:cubicBezTo>
                    <a:cubicBezTo>
                      <a:pt x="12" y="35"/>
                      <a:pt x="15" y="34"/>
                      <a:pt x="17" y="32"/>
                    </a:cubicBezTo>
                    <a:cubicBezTo>
                      <a:pt x="18" y="29"/>
                      <a:pt x="18" y="35"/>
                      <a:pt x="21" y="32"/>
                    </a:cubicBezTo>
                    <a:cubicBezTo>
                      <a:pt x="28" y="27"/>
                      <a:pt x="32" y="32"/>
                      <a:pt x="37" y="26"/>
                    </a:cubicBezTo>
                    <a:cubicBezTo>
                      <a:pt x="40" y="21"/>
                      <a:pt x="35" y="21"/>
                      <a:pt x="37" y="20"/>
                    </a:cubicBezTo>
                    <a:cubicBezTo>
                      <a:pt x="38" y="18"/>
                      <a:pt x="47" y="21"/>
                      <a:pt x="53" y="14"/>
                    </a:cubicBezTo>
                    <a:cubicBezTo>
                      <a:pt x="58" y="6"/>
                      <a:pt x="59" y="9"/>
                      <a:pt x="58" y="4"/>
                    </a:cubicBezTo>
                    <a:cubicBezTo>
                      <a:pt x="58" y="3"/>
                      <a:pt x="66" y="0"/>
                      <a:pt x="69" y="1"/>
                    </a:cubicBezTo>
                    <a:cubicBezTo>
                      <a:pt x="72" y="6"/>
                      <a:pt x="76" y="10"/>
                      <a:pt x="73" y="17"/>
                    </a:cubicBezTo>
                    <a:cubicBezTo>
                      <a:pt x="72" y="27"/>
                      <a:pt x="81" y="21"/>
                      <a:pt x="78" y="24"/>
                    </a:cubicBezTo>
                    <a:cubicBezTo>
                      <a:pt x="76" y="29"/>
                      <a:pt x="82" y="26"/>
                      <a:pt x="85" y="29"/>
                    </a:cubicBezTo>
                    <a:cubicBezTo>
                      <a:pt x="88" y="34"/>
                      <a:pt x="84" y="32"/>
                      <a:pt x="90" y="37"/>
                    </a:cubicBezTo>
                    <a:cubicBezTo>
                      <a:pt x="94" y="41"/>
                      <a:pt x="96" y="41"/>
                      <a:pt x="96" y="44"/>
                    </a:cubicBezTo>
                    <a:cubicBezTo>
                      <a:pt x="94" y="48"/>
                      <a:pt x="96" y="48"/>
                      <a:pt x="101" y="51"/>
                    </a:cubicBezTo>
                    <a:cubicBezTo>
                      <a:pt x="104" y="51"/>
                      <a:pt x="102" y="55"/>
                      <a:pt x="105" y="5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3" name="Freeform 115"/>
              <p:cNvSpPr>
                <a:spLocks/>
              </p:cNvSpPr>
              <p:nvPr/>
            </p:nvSpPr>
            <p:spPr bwMode="auto">
              <a:xfrm>
                <a:off x="2832" y="2823"/>
                <a:ext cx="121" cy="219"/>
              </a:xfrm>
              <a:custGeom>
                <a:avLst/>
                <a:gdLst/>
                <a:ahLst/>
                <a:cxnLst>
                  <a:cxn ang="0">
                    <a:pos x="39" y="107"/>
                  </a:cxn>
                  <a:cxn ang="0">
                    <a:pos x="49" y="107"/>
                  </a:cxn>
                  <a:cxn ang="0">
                    <a:pos x="56" y="109"/>
                  </a:cxn>
                  <a:cxn ang="0">
                    <a:pos x="60" y="112"/>
                  </a:cxn>
                  <a:cxn ang="0">
                    <a:pos x="62" y="107"/>
                  </a:cxn>
                  <a:cxn ang="0">
                    <a:pos x="54" y="92"/>
                  </a:cxn>
                  <a:cxn ang="0">
                    <a:pos x="51" y="85"/>
                  </a:cxn>
                  <a:cxn ang="0">
                    <a:pos x="48" y="73"/>
                  </a:cxn>
                  <a:cxn ang="0">
                    <a:pos x="48" y="68"/>
                  </a:cxn>
                  <a:cxn ang="0">
                    <a:pos x="56" y="54"/>
                  </a:cxn>
                  <a:cxn ang="0">
                    <a:pos x="54" y="48"/>
                  </a:cxn>
                  <a:cxn ang="0">
                    <a:pos x="45" y="36"/>
                  </a:cxn>
                  <a:cxn ang="0">
                    <a:pos x="48" y="31"/>
                  </a:cxn>
                  <a:cxn ang="0">
                    <a:pos x="57" y="30"/>
                  </a:cxn>
                  <a:cxn ang="0">
                    <a:pos x="51" y="9"/>
                  </a:cxn>
                  <a:cxn ang="0">
                    <a:pos x="49" y="3"/>
                  </a:cxn>
                  <a:cxn ang="0">
                    <a:pos x="45" y="0"/>
                  </a:cxn>
                  <a:cxn ang="0">
                    <a:pos x="48" y="13"/>
                  </a:cxn>
                  <a:cxn ang="0">
                    <a:pos x="39" y="30"/>
                  </a:cxn>
                  <a:cxn ang="0">
                    <a:pos x="32" y="45"/>
                  </a:cxn>
                  <a:cxn ang="0">
                    <a:pos x="25" y="61"/>
                  </a:cxn>
                  <a:cxn ang="0">
                    <a:pos x="19" y="62"/>
                  </a:cxn>
                  <a:cxn ang="0">
                    <a:pos x="11" y="64"/>
                  </a:cxn>
                  <a:cxn ang="0">
                    <a:pos x="5" y="70"/>
                  </a:cxn>
                  <a:cxn ang="0">
                    <a:pos x="0" y="82"/>
                  </a:cxn>
                  <a:cxn ang="0">
                    <a:pos x="3" y="85"/>
                  </a:cxn>
                  <a:cxn ang="0">
                    <a:pos x="5" y="90"/>
                  </a:cxn>
                  <a:cxn ang="0">
                    <a:pos x="9" y="88"/>
                  </a:cxn>
                  <a:cxn ang="0">
                    <a:pos x="9" y="93"/>
                  </a:cxn>
                  <a:cxn ang="0">
                    <a:pos x="9" y="96"/>
                  </a:cxn>
                  <a:cxn ang="0">
                    <a:pos x="9" y="105"/>
                  </a:cxn>
                  <a:cxn ang="0">
                    <a:pos x="22" y="107"/>
                  </a:cxn>
                  <a:cxn ang="0">
                    <a:pos x="31" y="105"/>
                  </a:cxn>
                  <a:cxn ang="0">
                    <a:pos x="39" y="107"/>
                  </a:cxn>
                </a:cxnLst>
                <a:rect l="0" t="0" r="r" b="b"/>
                <a:pathLst>
                  <a:path w="62" h="113">
                    <a:moveTo>
                      <a:pt x="39" y="107"/>
                    </a:moveTo>
                    <a:cubicBezTo>
                      <a:pt x="49" y="107"/>
                      <a:pt x="49" y="107"/>
                      <a:pt x="49" y="107"/>
                    </a:cubicBezTo>
                    <a:cubicBezTo>
                      <a:pt x="49" y="107"/>
                      <a:pt x="52" y="109"/>
                      <a:pt x="56" y="109"/>
                    </a:cubicBezTo>
                    <a:cubicBezTo>
                      <a:pt x="59" y="110"/>
                      <a:pt x="60" y="113"/>
                      <a:pt x="60" y="112"/>
                    </a:cubicBezTo>
                    <a:cubicBezTo>
                      <a:pt x="62" y="112"/>
                      <a:pt x="60" y="109"/>
                      <a:pt x="62" y="107"/>
                    </a:cubicBezTo>
                    <a:cubicBezTo>
                      <a:pt x="60" y="96"/>
                      <a:pt x="57" y="95"/>
                      <a:pt x="54" y="92"/>
                    </a:cubicBezTo>
                    <a:cubicBezTo>
                      <a:pt x="51" y="88"/>
                      <a:pt x="54" y="85"/>
                      <a:pt x="51" y="85"/>
                    </a:cubicBezTo>
                    <a:cubicBezTo>
                      <a:pt x="49" y="84"/>
                      <a:pt x="48" y="79"/>
                      <a:pt x="48" y="73"/>
                    </a:cubicBezTo>
                    <a:cubicBezTo>
                      <a:pt x="49" y="68"/>
                      <a:pt x="46" y="70"/>
                      <a:pt x="48" y="68"/>
                    </a:cubicBezTo>
                    <a:cubicBezTo>
                      <a:pt x="51" y="67"/>
                      <a:pt x="52" y="61"/>
                      <a:pt x="56" y="54"/>
                    </a:cubicBezTo>
                    <a:cubicBezTo>
                      <a:pt x="57" y="51"/>
                      <a:pt x="56" y="54"/>
                      <a:pt x="54" y="48"/>
                    </a:cubicBezTo>
                    <a:cubicBezTo>
                      <a:pt x="54" y="44"/>
                      <a:pt x="51" y="45"/>
                      <a:pt x="45" y="36"/>
                    </a:cubicBezTo>
                    <a:cubicBezTo>
                      <a:pt x="43" y="34"/>
                      <a:pt x="45" y="30"/>
                      <a:pt x="48" y="31"/>
                    </a:cubicBezTo>
                    <a:cubicBezTo>
                      <a:pt x="49" y="31"/>
                      <a:pt x="52" y="33"/>
                      <a:pt x="57" y="30"/>
                    </a:cubicBezTo>
                    <a:cubicBezTo>
                      <a:pt x="49" y="25"/>
                      <a:pt x="54" y="11"/>
                      <a:pt x="51" y="9"/>
                    </a:cubicBezTo>
                    <a:cubicBezTo>
                      <a:pt x="49" y="9"/>
                      <a:pt x="52" y="5"/>
                      <a:pt x="49" y="3"/>
                    </a:cubicBezTo>
                    <a:cubicBezTo>
                      <a:pt x="45" y="2"/>
                      <a:pt x="54" y="0"/>
                      <a:pt x="45" y="0"/>
                    </a:cubicBezTo>
                    <a:cubicBezTo>
                      <a:pt x="43" y="13"/>
                      <a:pt x="51" y="5"/>
                      <a:pt x="48" y="13"/>
                    </a:cubicBezTo>
                    <a:cubicBezTo>
                      <a:pt x="46" y="22"/>
                      <a:pt x="43" y="14"/>
                      <a:pt x="39" y="30"/>
                    </a:cubicBezTo>
                    <a:cubicBezTo>
                      <a:pt x="36" y="44"/>
                      <a:pt x="36" y="44"/>
                      <a:pt x="32" y="45"/>
                    </a:cubicBezTo>
                    <a:cubicBezTo>
                      <a:pt x="29" y="47"/>
                      <a:pt x="28" y="56"/>
                      <a:pt x="25" y="61"/>
                    </a:cubicBezTo>
                    <a:cubicBezTo>
                      <a:pt x="22" y="67"/>
                      <a:pt x="23" y="67"/>
                      <a:pt x="19" y="62"/>
                    </a:cubicBezTo>
                    <a:cubicBezTo>
                      <a:pt x="16" y="57"/>
                      <a:pt x="11" y="59"/>
                      <a:pt x="11" y="64"/>
                    </a:cubicBezTo>
                    <a:cubicBezTo>
                      <a:pt x="9" y="67"/>
                      <a:pt x="6" y="64"/>
                      <a:pt x="5" y="70"/>
                    </a:cubicBezTo>
                    <a:cubicBezTo>
                      <a:pt x="2" y="74"/>
                      <a:pt x="3" y="76"/>
                      <a:pt x="0" y="82"/>
                    </a:cubicBezTo>
                    <a:cubicBezTo>
                      <a:pt x="0" y="87"/>
                      <a:pt x="2" y="81"/>
                      <a:pt x="3" y="85"/>
                    </a:cubicBezTo>
                    <a:cubicBezTo>
                      <a:pt x="3" y="88"/>
                      <a:pt x="3" y="88"/>
                      <a:pt x="5" y="90"/>
                    </a:cubicBezTo>
                    <a:cubicBezTo>
                      <a:pt x="8" y="92"/>
                      <a:pt x="6" y="87"/>
                      <a:pt x="9" y="88"/>
                    </a:cubicBezTo>
                    <a:cubicBezTo>
                      <a:pt x="11" y="90"/>
                      <a:pt x="6" y="90"/>
                      <a:pt x="9" y="93"/>
                    </a:cubicBezTo>
                    <a:cubicBezTo>
                      <a:pt x="11" y="95"/>
                      <a:pt x="8" y="93"/>
                      <a:pt x="9" y="96"/>
                    </a:cubicBezTo>
                    <a:cubicBezTo>
                      <a:pt x="12" y="99"/>
                      <a:pt x="9" y="102"/>
                      <a:pt x="9" y="105"/>
                    </a:cubicBezTo>
                    <a:cubicBezTo>
                      <a:pt x="12" y="109"/>
                      <a:pt x="14" y="107"/>
                      <a:pt x="22" y="107"/>
                    </a:cubicBezTo>
                    <a:cubicBezTo>
                      <a:pt x="23" y="105"/>
                      <a:pt x="23" y="105"/>
                      <a:pt x="31" y="105"/>
                    </a:cubicBezTo>
                    <a:cubicBezTo>
                      <a:pt x="40" y="105"/>
                      <a:pt x="37" y="105"/>
                      <a:pt x="39" y="10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4" name="Freeform 116"/>
              <p:cNvSpPr>
                <a:spLocks/>
              </p:cNvSpPr>
              <p:nvPr/>
            </p:nvSpPr>
            <p:spPr bwMode="auto">
              <a:xfrm>
                <a:off x="2887" y="3155"/>
                <a:ext cx="17" cy="27"/>
              </a:xfrm>
              <a:custGeom>
                <a:avLst/>
                <a:gdLst/>
                <a:ahLst/>
                <a:cxnLst>
                  <a:cxn ang="0">
                    <a:pos x="0" y="6"/>
                  </a:cxn>
                  <a:cxn ang="0">
                    <a:pos x="6" y="2"/>
                  </a:cxn>
                  <a:cxn ang="0">
                    <a:pos x="9" y="3"/>
                  </a:cxn>
                  <a:cxn ang="0">
                    <a:pos x="4" y="5"/>
                  </a:cxn>
                  <a:cxn ang="0">
                    <a:pos x="1" y="14"/>
                  </a:cxn>
                  <a:cxn ang="0">
                    <a:pos x="1" y="11"/>
                  </a:cxn>
                  <a:cxn ang="0">
                    <a:pos x="0" y="6"/>
                  </a:cxn>
                </a:cxnLst>
                <a:rect l="0" t="0" r="r" b="b"/>
                <a:pathLst>
                  <a:path w="9" h="14">
                    <a:moveTo>
                      <a:pt x="0" y="6"/>
                    </a:moveTo>
                    <a:cubicBezTo>
                      <a:pt x="1" y="3"/>
                      <a:pt x="4" y="2"/>
                      <a:pt x="6" y="2"/>
                    </a:cubicBezTo>
                    <a:cubicBezTo>
                      <a:pt x="6" y="0"/>
                      <a:pt x="8" y="2"/>
                      <a:pt x="9" y="3"/>
                    </a:cubicBezTo>
                    <a:cubicBezTo>
                      <a:pt x="8" y="3"/>
                      <a:pt x="8" y="3"/>
                      <a:pt x="4" y="5"/>
                    </a:cubicBezTo>
                    <a:cubicBezTo>
                      <a:pt x="3" y="8"/>
                      <a:pt x="6" y="14"/>
                      <a:pt x="1" y="14"/>
                    </a:cubicBezTo>
                    <a:cubicBezTo>
                      <a:pt x="1" y="13"/>
                      <a:pt x="0" y="14"/>
                      <a:pt x="1" y="11"/>
                    </a:cubicBezTo>
                    <a:cubicBezTo>
                      <a:pt x="1" y="10"/>
                      <a:pt x="1" y="8"/>
                      <a:pt x="0"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5" name="Freeform 117"/>
              <p:cNvSpPr>
                <a:spLocks/>
              </p:cNvSpPr>
              <p:nvPr/>
            </p:nvSpPr>
            <p:spPr bwMode="auto">
              <a:xfrm>
                <a:off x="2871" y="3002"/>
                <a:ext cx="118" cy="168"/>
              </a:xfrm>
              <a:custGeom>
                <a:avLst/>
                <a:gdLst/>
                <a:ahLst/>
                <a:cxnLst>
                  <a:cxn ang="0">
                    <a:pos x="18" y="16"/>
                  </a:cxn>
                  <a:cxn ang="0">
                    <a:pos x="17" y="23"/>
                  </a:cxn>
                  <a:cxn ang="0">
                    <a:pos x="23" y="23"/>
                  </a:cxn>
                  <a:cxn ang="0">
                    <a:pos x="26" y="30"/>
                  </a:cxn>
                  <a:cxn ang="0">
                    <a:pos x="23" y="37"/>
                  </a:cxn>
                  <a:cxn ang="0">
                    <a:pos x="28" y="43"/>
                  </a:cxn>
                  <a:cxn ang="0">
                    <a:pos x="26" y="56"/>
                  </a:cxn>
                  <a:cxn ang="0">
                    <a:pos x="25" y="60"/>
                  </a:cxn>
                  <a:cxn ang="0">
                    <a:pos x="22" y="59"/>
                  </a:cxn>
                  <a:cxn ang="0">
                    <a:pos x="14" y="56"/>
                  </a:cxn>
                  <a:cxn ang="0">
                    <a:pos x="12" y="57"/>
                  </a:cxn>
                  <a:cxn ang="0">
                    <a:pos x="6" y="60"/>
                  </a:cxn>
                  <a:cxn ang="0">
                    <a:pos x="6" y="68"/>
                  </a:cxn>
                  <a:cxn ang="0">
                    <a:pos x="5" y="73"/>
                  </a:cxn>
                  <a:cxn ang="0">
                    <a:pos x="0" y="74"/>
                  </a:cxn>
                  <a:cxn ang="0">
                    <a:pos x="6" y="82"/>
                  </a:cxn>
                  <a:cxn ang="0">
                    <a:pos x="8" y="85"/>
                  </a:cxn>
                  <a:cxn ang="0">
                    <a:pos x="14" y="81"/>
                  </a:cxn>
                  <a:cxn ang="0">
                    <a:pos x="17" y="82"/>
                  </a:cxn>
                  <a:cxn ang="0">
                    <a:pos x="26" y="79"/>
                  </a:cxn>
                  <a:cxn ang="0">
                    <a:pos x="28" y="84"/>
                  </a:cxn>
                  <a:cxn ang="0">
                    <a:pos x="37" y="76"/>
                  </a:cxn>
                  <a:cxn ang="0">
                    <a:pos x="41" y="67"/>
                  </a:cxn>
                  <a:cxn ang="0">
                    <a:pos x="50" y="47"/>
                  </a:cxn>
                  <a:cxn ang="0">
                    <a:pos x="55" y="34"/>
                  </a:cxn>
                  <a:cxn ang="0">
                    <a:pos x="55" y="23"/>
                  </a:cxn>
                  <a:cxn ang="0">
                    <a:pos x="57" y="11"/>
                  </a:cxn>
                  <a:cxn ang="0">
                    <a:pos x="61" y="3"/>
                  </a:cxn>
                  <a:cxn ang="0">
                    <a:pos x="54" y="2"/>
                  </a:cxn>
                  <a:cxn ang="0">
                    <a:pos x="46" y="2"/>
                  </a:cxn>
                  <a:cxn ang="0">
                    <a:pos x="41" y="16"/>
                  </a:cxn>
                  <a:cxn ang="0">
                    <a:pos x="40" y="20"/>
                  </a:cxn>
                  <a:cxn ang="0">
                    <a:pos x="35" y="17"/>
                  </a:cxn>
                  <a:cxn ang="0">
                    <a:pos x="29" y="16"/>
                  </a:cxn>
                  <a:cxn ang="0">
                    <a:pos x="18" y="16"/>
                  </a:cxn>
                </a:cxnLst>
                <a:rect l="0" t="0" r="r" b="b"/>
                <a:pathLst>
                  <a:path w="61" h="87">
                    <a:moveTo>
                      <a:pt x="18" y="16"/>
                    </a:moveTo>
                    <a:cubicBezTo>
                      <a:pt x="18" y="19"/>
                      <a:pt x="15" y="19"/>
                      <a:pt x="17" y="23"/>
                    </a:cubicBezTo>
                    <a:cubicBezTo>
                      <a:pt x="18" y="26"/>
                      <a:pt x="22" y="23"/>
                      <a:pt x="23" y="23"/>
                    </a:cubicBezTo>
                    <a:cubicBezTo>
                      <a:pt x="26" y="23"/>
                      <a:pt x="28" y="26"/>
                      <a:pt x="26" y="30"/>
                    </a:cubicBezTo>
                    <a:cubicBezTo>
                      <a:pt x="25" y="34"/>
                      <a:pt x="25" y="28"/>
                      <a:pt x="23" y="37"/>
                    </a:cubicBezTo>
                    <a:cubicBezTo>
                      <a:pt x="22" y="42"/>
                      <a:pt x="28" y="40"/>
                      <a:pt x="28" y="43"/>
                    </a:cubicBezTo>
                    <a:cubicBezTo>
                      <a:pt x="26" y="47"/>
                      <a:pt x="28" y="53"/>
                      <a:pt x="26" y="56"/>
                    </a:cubicBezTo>
                    <a:cubicBezTo>
                      <a:pt x="25" y="59"/>
                      <a:pt x="28" y="60"/>
                      <a:pt x="25" y="60"/>
                    </a:cubicBezTo>
                    <a:cubicBezTo>
                      <a:pt x="22" y="62"/>
                      <a:pt x="23" y="56"/>
                      <a:pt x="22" y="59"/>
                    </a:cubicBezTo>
                    <a:cubicBezTo>
                      <a:pt x="18" y="62"/>
                      <a:pt x="17" y="62"/>
                      <a:pt x="14" y="56"/>
                    </a:cubicBezTo>
                    <a:cubicBezTo>
                      <a:pt x="11" y="51"/>
                      <a:pt x="11" y="54"/>
                      <a:pt x="12" y="57"/>
                    </a:cubicBezTo>
                    <a:cubicBezTo>
                      <a:pt x="12" y="60"/>
                      <a:pt x="9" y="60"/>
                      <a:pt x="6" y="60"/>
                    </a:cubicBezTo>
                    <a:cubicBezTo>
                      <a:pt x="3" y="60"/>
                      <a:pt x="5" y="67"/>
                      <a:pt x="6" y="68"/>
                    </a:cubicBezTo>
                    <a:cubicBezTo>
                      <a:pt x="8" y="70"/>
                      <a:pt x="8" y="74"/>
                      <a:pt x="5" y="73"/>
                    </a:cubicBezTo>
                    <a:cubicBezTo>
                      <a:pt x="3" y="71"/>
                      <a:pt x="3" y="71"/>
                      <a:pt x="0" y="74"/>
                    </a:cubicBezTo>
                    <a:cubicBezTo>
                      <a:pt x="5" y="79"/>
                      <a:pt x="5" y="79"/>
                      <a:pt x="6" y="82"/>
                    </a:cubicBezTo>
                    <a:cubicBezTo>
                      <a:pt x="6" y="84"/>
                      <a:pt x="8" y="85"/>
                      <a:pt x="8" y="85"/>
                    </a:cubicBezTo>
                    <a:cubicBezTo>
                      <a:pt x="9" y="82"/>
                      <a:pt x="12" y="81"/>
                      <a:pt x="14" y="81"/>
                    </a:cubicBezTo>
                    <a:cubicBezTo>
                      <a:pt x="14" y="79"/>
                      <a:pt x="15" y="81"/>
                      <a:pt x="17" y="82"/>
                    </a:cubicBezTo>
                    <a:cubicBezTo>
                      <a:pt x="20" y="87"/>
                      <a:pt x="23" y="77"/>
                      <a:pt x="26" y="79"/>
                    </a:cubicBezTo>
                    <a:cubicBezTo>
                      <a:pt x="29" y="81"/>
                      <a:pt x="25" y="84"/>
                      <a:pt x="28" y="84"/>
                    </a:cubicBezTo>
                    <a:cubicBezTo>
                      <a:pt x="32" y="85"/>
                      <a:pt x="35" y="76"/>
                      <a:pt x="37" y="76"/>
                    </a:cubicBezTo>
                    <a:cubicBezTo>
                      <a:pt x="40" y="76"/>
                      <a:pt x="43" y="70"/>
                      <a:pt x="41" y="67"/>
                    </a:cubicBezTo>
                    <a:cubicBezTo>
                      <a:pt x="38" y="60"/>
                      <a:pt x="46" y="48"/>
                      <a:pt x="50" y="47"/>
                    </a:cubicBezTo>
                    <a:cubicBezTo>
                      <a:pt x="55" y="43"/>
                      <a:pt x="52" y="40"/>
                      <a:pt x="55" y="34"/>
                    </a:cubicBezTo>
                    <a:cubicBezTo>
                      <a:pt x="57" y="30"/>
                      <a:pt x="54" y="31"/>
                      <a:pt x="55" y="23"/>
                    </a:cubicBezTo>
                    <a:cubicBezTo>
                      <a:pt x="57" y="16"/>
                      <a:pt x="54" y="17"/>
                      <a:pt x="57" y="11"/>
                    </a:cubicBezTo>
                    <a:cubicBezTo>
                      <a:pt x="61" y="6"/>
                      <a:pt x="61" y="5"/>
                      <a:pt x="61" y="3"/>
                    </a:cubicBezTo>
                    <a:cubicBezTo>
                      <a:pt x="58" y="0"/>
                      <a:pt x="57" y="5"/>
                      <a:pt x="54" y="2"/>
                    </a:cubicBezTo>
                    <a:cubicBezTo>
                      <a:pt x="50" y="0"/>
                      <a:pt x="50" y="3"/>
                      <a:pt x="46" y="2"/>
                    </a:cubicBezTo>
                    <a:cubicBezTo>
                      <a:pt x="41" y="2"/>
                      <a:pt x="44" y="9"/>
                      <a:pt x="41" y="16"/>
                    </a:cubicBezTo>
                    <a:cubicBezTo>
                      <a:pt x="40" y="17"/>
                      <a:pt x="41" y="20"/>
                      <a:pt x="40" y="20"/>
                    </a:cubicBezTo>
                    <a:cubicBezTo>
                      <a:pt x="40" y="22"/>
                      <a:pt x="38" y="19"/>
                      <a:pt x="35" y="17"/>
                    </a:cubicBezTo>
                    <a:cubicBezTo>
                      <a:pt x="32" y="17"/>
                      <a:pt x="29" y="16"/>
                      <a:pt x="29" y="16"/>
                    </a:cubicBezTo>
                    <a:cubicBezTo>
                      <a:pt x="18" y="16"/>
                      <a:pt x="18" y="16"/>
                      <a:pt x="18" y="16"/>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6" name="Freeform 118"/>
              <p:cNvSpPr>
                <a:spLocks/>
              </p:cNvSpPr>
              <p:nvPr/>
            </p:nvSpPr>
            <p:spPr bwMode="auto">
              <a:xfrm>
                <a:off x="2832" y="3029"/>
                <a:ext cx="93" cy="118"/>
              </a:xfrm>
              <a:custGeom>
                <a:avLst/>
                <a:gdLst/>
                <a:ahLst/>
                <a:cxnLst>
                  <a:cxn ang="0">
                    <a:pos x="22" y="1"/>
                  </a:cxn>
                  <a:cxn ang="0">
                    <a:pos x="31" y="0"/>
                  </a:cxn>
                  <a:cxn ang="0">
                    <a:pos x="39" y="1"/>
                  </a:cxn>
                  <a:cxn ang="0">
                    <a:pos x="37" y="9"/>
                  </a:cxn>
                  <a:cxn ang="0">
                    <a:pos x="43" y="9"/>
                  </a:cxn>
                  <a:cxn ang="0">
                    <a:pos x="46" y="15"/>
                  </a:cxn>
                  <a:cxn ang="0">
                    <a:pos x="43" y="23"/>
                  </a:cxn>
                  <a:cxn ang="0">
                    <a:pos x="48" y="29"/>
                  </a:cxn>
                  <a:cxn ang="0">
                    <a:pos x="46" y="42"/>
                  </a:cxn>
                  <a:cxn ang="0">
                    <a:pos x="45" y="47"/>
                  </a:cxn>
                  <a:cxn ang="0">
                    <a:pos x="42" y="45"/>
                  </a:cxn>
                  <a:cxn ang="0">
                    <a:pos x="34" y="42"/>
                  </a:cxn>
                  <a:cxn ang="0">
                    <a:pos x="32" y="44"/>
                  </a:cxn>
                  <a:cxn ang="0">
                    <a:pos x="26" y="47"/>
                  </a:cxn>
                  <a:cxn ang="0">
                    <a:pos x="26" y="54"/>
                  </a:cxn>
                  <a:cxn ang="0">
                    <a:pos x="25" y="59"/>
                  </a:cxn>
                  <a:cxn ang="0">
                    <a:pos x="20" y="61"/>
                  </a:cxn>
                  <a:cxn ang="0">
                    <a:pos x="12" y="50"/>
                  </a:cxn>
                  <a:cxn ang="0">
                    <a:pos x="6" y="44"/>
                  </a:cxn>
                  <a:cxn ang="0">
                    <a:pos x="3" y="34"/>
                  </a:cxn>
                  <a:cxn ang="0">
                    <a:pos x="3" y="29"/>
                  </a:cxn>
                  <a:cxn ang="0">
                    <a:pos x="6" y="23"/>
                  </a:cxn>
                  <a:cxn ang="0">
                    <a:pos x="8" y="22"/>
                  </a:cxn>
                  <a:cxn ang="0">
                    <a:pos x="11" y="20"/>
                  </a:cxn>
                  <a:cxn ang="0">
                    <a:pos x="6" y="17"/>
                  </a:cxn>
                  <a:cxn ang="0">
                    <a:pos x="8" y="17"/>
                  </a:cxn>
                  <a:cxn ang="0">
                    <a:pos x="8" y="12"/>
                  </a:cxn>
                  <a:cxn ang="0">
                    <a:pos x="22" y="12"/>
                  </a:cxn>
                  <a:cxn ang="0">
                    <a:pos x="22" y="1"/>
                  </a:cxn>
                </a:cxnLst>
                <a:rect l="0" t="0" r="r" b="b"/>
                <a:pathLst>
                  <a:path w="48" h="61">
                    <a:moveTo>
                      <a:pt x="22" y="1"/>
                    </a:moveTo>
                    <a:cubicBezTo>
                      <a:pt x="23" y="0"/>
                      <a:pt x="23" y="0"/>
                      <a:pt x="31" y="0"/>
                    </a:cubicBezTo>
                    <a:cubicBezTo>
                      <a:pt x="40" y="0"/>
                      <a:pt x="37" y="0"/>
                      <a:pt x="39" y="1"/>
                    </a:cubicBezTo>
                    <a:cubicBezTo>
                      <a:pt x="39" y="4"/>
                      <a:pt x="35" y="4"/>
                      <a:pt x="37" y="9"/>
                    </a:cubicBezTo>
                    <a:cubicBezTo>
                      <a:pt x="39" y="12"/>
                      <a:pt x="42" y="9"/>
                      <a:pt x="43" y="9"/>
                    </a:cubicBezTo>
                    <a:cubicBezTo>
                      <a:pt x="46" y="9"/>
                      <a:pt x="48" y="12"/>
                      <a:pt x="46" y="15"/>
                    </a:cubicBezTo>
                    <a:cubicBezTo>
                      <a:pt x="45" y="20"/>
                      <a:pt x="45" y="14"/>
                      <a:pt x="43" y="23"/>
                    </a:cubicBezTo>
                    <a:cubicBezTo>
                      <a:pt x="42" y="28"/>
                      <a:pt x="48" y="26"/>
                      <a:pt x="48" y="29"/>
                    </a:cubicBezTo>
                    <a:cubicBezTo>
                      <a:pt x="46" y="33"/>
                      <a:pt x="48" y="39"/>
                      <a:pt x="46" y="42"/>
                    </a:cubicBezTo>
                    <a:cubicBezTo>
                      <a:pt x="45" y="45"/>
                      <a:pt x="48" y="47"/>
                      <a:pt x="45" y="47"/>
                    </a:cubicBezTo>
                    <a:cubicBezTo>
                      <a:pt x="42" y="48"/>
                      <a:pt x="43" y="42"/>
                      <a:pt x="42" y="45"/>
                    </a:cubicBezTo>
                    <a:cubicBezTo>
                      <a:pt x="39" y="48"/>
                      <a:pt x="37" y="48"/>
                      <a:pt x="34" y="42"/>
                    </a:cubicBezTo>
                    <a:cubicBezTo>
                      <a:pt x="31" y="37"/>
                      <a:pt x="31" y="40"/>
                      <a:pt x="32" y="44"/>
                    </a:cubicBezTo>
                    <a:cubicBezTo>
                      <a:pt x="32" y="47"/>
                      <a:pt x="29" y="47"/>
                      <a:pt x="26" y="47"/>
                    </a:cubicBezTo>
                    <a:cubicBezTo>
                      <a:pt x="23" y="47"/>
                      <a:pt x="25" y="53"/>
                      <a:pt x="26" y="54"/>
                    </a:cubicBezTo>
                    <a:cubicBezTo>
                      <a:pt x="28" y="56"/>
                      <a:pt x="28" y="61"/>
                      <a:pt x="25" y="59"/>
                    </a:cubicBezTo>
                    <a:cubicBezTo>
                      <a:pt x="23" y="58"/>
                      <a:pt x="23" y="58"/>
                      <a:pt x="20" y="61"/>
                    </a:cubicBezTo>
                    <a:cubicBezTo>
                      <a:pt x="16" y="56"/>
                      <a:pt x="22" y="59"/>
                      <a:pt x="12" y="50"/>
                    </a:cubicBezTo>
                    <a:cubicBezTo>
                      <a:pt x="9" y="47"/>
                      <a:pt x="8" y="45"/>
                      <a:pt x="6" y="44"/>
                    </a:cubicBezTo>
                    <a:cubicBezTo>
                      <a:pt x="5" y="40"/>
                      <a:pt x="5" y="39"/>
                      <a:pt x="3" y="34"/>
                    </a:cubicBezTo>
                    <a:cubicBezTo>
                      <a:pt x="0" y="29"/>
                      <a:pt x="0" y="26"/>
                      <a:pt x="3" y="29"/>
                    </a:cubicBezTo>
                    <a:cubicBezTo>
                      <a:pt x="5" y="31"/>
                      <a:pt x="6" y="26"/>
                      <a:pt x="6" y="23"/>
                    </a:cubicBezTo>
                    <a:cubicBezTo>
                      <a:pt x="6" y="18"/>
                      <a:pt x="6" y="18"/>
                      <a:pt x="8" y="22"/>
                    </a:cubicBezTo>
                    <a:cubicBezTo>
                      <a:pt x="9" y="23"/>
                      <a:pt x="14" y="22"/>
                      <a:pt x="11" y="20"/>
                    </a:cubicBezTo>
                    <a:cubicBezTo>
                      <a:pt x="8" y="20"/>
                      <a:pt x="6" y="18"/>
                      <a:pt x="6" y="17"/>
                    </a:cubicBezTo>
                    <a:cubicBezTo>
                      <a:pt x="8" y="15"/>
                      <a:pt x="8" y="17"/>
                      <a:pt x="8" y="17"/>
                    </a:cubicBezTo>
                    <a:cubicBezTo>
                      <a:pt x="9" y="15"/>
                      <a:pt x="8" y="14"/>
                      <a:pt x="8" y="12"/>
                    </a:cubicBezTo>
                    <a:cubicBezTo>
                      <a:pt x="16" y="12"/>
                      <a:pt x="17" y="14"/>
                      <a:pt x="22" y="12"/>
                    </a:cubicBezTo>
                    <a:cubicBezTo>
                      <a:pt x="22" y="1"/>
                      <a:pt x="22" y="1"/>
                      <a:pt x="22" y="1"/>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7" name="Freeform 119"/>
              <p:cNvSpPr>
                <a:spLocks/>
              </p:cNvSpPr>
              <p:nvPr/>
            </p:nvSpPr>
            <p:spPr bwMode="auto">
              <a:xfrm>
                <a:off x="2844" y="3029"/>
                <a:ext cx="31" cy="27"/>
              </a:xfrm>
              <a:custGeom>
                <a:avLst/>
                <a:gdLst/>
                <a:ahLst/>
                <a:cxnLst>
                  <a:cxn ang="0">
                    <a:pos x="3" y="0"/>
                  </a:cxn>
                  <a:cxn ang="0">
                    <a:pos x="16" y="1"/>
                  </a:cxn>
                  <a:cxn ang="0">
                    <a:pos x="16" y="13"/>
                  </a:cxn>
                  <a:cxn ang="0">
                    <a:pos x="2" y="13"/>
                  </a:cxn>
                  <a:cxn ang="0">
                    <a:pos x="0" y="11"/>
                  </a:cxn>
                  <a:cxn ang="0">
                    <a:pos x="3" y="0"/>
                  </a:cxn>
                </a:cxnLst>
                <a:rect l="0" t="0" r="r" b="b"/>
                <a:pathLst>
                  <a:path w="16" h="14">
                    <a:moveTo>
                      <a:pt x="3" y="0"/>
                    </a:moveTo>
                    <a:cubicBezTo>
                      <a:pt x="6" y="3"/>
                      <a:pt x="8" y="1"/>
                      <a:pt x="16" y="1"/>
                    </a:cubicBezTo>
                    <a:cubicBezTo>
                      <a:pt x="16" y="13"/>
                      <a:pt x="16" y="13"/>
                      <a:pt x="16" y="13"/>
                    </a:cubicBezTo>
                    <a:cubicBezTo>
                      <a:pt x="11" y="14"/>
                      <a:pt x="9" y="13"/>
                      <a:pt x="2" y="13"/>
                    </a:cubicBezTo>
                    <a:cubicBezTo>
                      <a:pt x="3" y="11"/>
                      <a:pt x="0" y="14"/>
                      <a:pt x="0" y="11"/>
                    </a:cubicBezTo>
                    <a:cubicBezTo>
                      <a:pt x="0" y="8"/>
                      <a:pt x="5" y="8"/>
                      <a:pt x="3"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8" name="Freeform 120"/>
              <p:cNvSpPr>
                <a:spLocks/>
              </p:cNvSpPr>
              <p:nvPr/>
            </p:nvSpPr>
            <p:spPr bwMode="auto">
              <a:xfrm>
                <a:off x="2827" y="3002"/>
                <a:ext cx="11" cy="11"/>
              </a:xfrm>
              <a:custGeom>
                <a:avLst/>
                <a:gdLst/>
                <a:ahLst/>
                <a:cxnLst>
                  <a:cxn ang="0">
                    <a:pos x="3" y="6"/>
                  </a:cxn>
                  <a:cxn ang="0">
                    <a:pos x="3" y="2"/>
                  </a:cxn>
                  <a:cxn ang="0">
                    <a:pos x="5" y="3"/>
                  </a:cxn>
                  <a:cxn ang="0">
                    <a:pos x="3" y="6"/>
                  </a:cxn>
                </a:cxnLst>
                <a:rect l="0" t="0" r="r" b="b"/>
                <a:pathLst>
                  <a:path w="6" h="6">
                    <a:moveTo>
                      <a:pt x="3" y="6"/>
                    </a:moveTo>
                    <a:cubicBezTo>
                      <a:pt x="0" y="5"/>
                      <a:pt x="3" y="3"/>
                      <a:pt x="3" y="2"/>
                    </a:cubicBezTo>
                    <a:cubicBezTo>
                      <a:pt x="5" y="0"/>
                      <a:pt x="6" y="0"/>
                      <a:pt x="5" y="3"/>
                    </a:cubicBezTo>
                    <a:cubicBezTo>
                      <a:pt x="3" y="6"/>
                      <a:pt x="3" y="6"/>
                      <a:pt x="3"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09" name="Freeform 121"/>
              <p:cNvSpPr>
                <a:spLocks/>
              </p:cNvSpPr>
              <p:nvPr/>
            </p:nvSpPr>
            <p:spPr bwMode="auto">
              <a:xfrm>
                <a:off x="2797" y="3066"/>
                <a:ext cx="10" cy="7"/>
              </a:xfrm>
              <a:custGeom>
                <a:avLst/>
                <a:gdLst/>
                <a:ahLst/>
                <a:cxnLst>
                  <a:cxn ang="0">
                    <a:pos x="3" y="0"/>
                  </a:cxn>
                  <a:cxn ang="0">
                    <a:pos x="2" y="4"/>
                  </a:cxn>
                  <a:cxn ang="0">
                    <a:pos x="3" y="0"/>
                  </a:cxn>
                </a:cxnLst>
                <a:rect l="0" t="0" r="r" b="b"/>
                <a:pathLst>
                  <a:path w="5" h="4">
                    <a:moveTo>
                      <a:pt x="3" y="0"/>
                    </a:moveTo>
                    <a:cubicBezTo>
                      <a:pt x="5" y="1"/>
                      <a:pt x="3" y="4"/>
                      <a:pt x="2" y="4"/>
                    </a:cubicBezTo>
                    <a:cubicBezTo>
                      <a:pt x="0" y="3"/>
                      <a:pt x="2" y="0"/>
                      <a:pt x="3"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0" name="Freeform 122"/>
              <p:cNvSpPr>
                <a:spLocks/>
              </p:cNvSpPr>
              <p:nvPr/>
            </p:nvSpPr>
            <p:spPr bwMode="auto">
              <a:xfrm>
                <a:off x="3141" y="3091"/>
                <a:ext cx="35" cy="37"/>
              </a:xfrm>
              <a:custGeom>
                <a:avLst/>
                <a:gdLst/>
                <a:ahLst/>
                <a:cxnLst>
                  <a:cxn ang="0">
                    <a:pos x="3" y="18"/>
                  </a:cxn>
                  <a:cxn ang="0">
                    <a:pos x="6" y="18"/>
                  </a:cxn>
                  <a:cxn ang="0">
                    <a:pos x="11" y="16"/>
                  </a:cxn>
                  <a:cxn ang="0">
                    <a:pos x="12" y="15"/>
                  </a:cxn>
                  <a:cxn ang="0">
                    <a:pos x="17" y="15"/>
                  </a:cxn>
                  <a:cxn ang="0">
                    <a:pos x="18" y="8"/>
                  </a:cxn>
                  <a:cxn ang="0">
                    <a:pos x="15" y="0"/>
                  </a:cxn>
                  <a:cxn ang="0">
                    <a:pos x="12" y="5"/>
                  </a:cxn>
                  <a:cxn ang="0">
                    <a:pos x="9" y="3"/>
                  </a:cxn>
                  <a:cxn ang="0">
                    <a:pos x="5" y="13"/>
                  </a:cxn>
                  <a:cxn ang="0">
                    <a:pos x="3" y="18"/>
                  </a:cxn>
                </a:cxnLst>
                <a:rect l="0" t="0" r="r" b="b"/>
                <a:pathLst>
                  <a:path w="18" h="19">
                    <a:moveTo>
                      <a:pt x="3" y="18"/>
                    </a:moveTo>
                    <a:cubicBezTo>
                      <a:pt x="5" y="15"/>
                      <a:pt x="6" y="16"/>
                      <a:pt x="6" y="18"/>
                    </a:cubicBezTo>
                    <a:cubicBezTo>
                      <a:pt x="6" y="19"/>
                      <a:pt x="11" y="19"/>
                      <a:pt x="11" y="16"/>
                    </a:cubicBezTo>
                    <a:cubicBezTo>
                      <a:pt x="11" y="13"/>
                      <a:pt x="12" y="13"/>
                      <a:pt x="12" y="15"/>
                    </a:cubicBezTo>
                    <a:cubicBezTo>
                      <a:pt x="12" y="15"/>
                      <a:pt x="14" y="13"/>
                      <a:pt x="17" y="15"/>
                    </a:cubicBezTo>
                    <a:cubicBezTo>
                      <a:pt x="18" y="15"/>
                      <a:pt x="18" y="13"/>
                      <a:pt x="18" y="8"/>
                    </a:cubicBezTo>
                    <a:cubicBezTo>
                      <a:pt x="17" y="2"/>
                      <a:pt x="15" y="3"/>
                      <a:pt x="15" y="0"/>
                    </a:cubicBezTo>
                    <a:cubicBezTo>
                      <a:pt x="14" y="2"/>
                      <a:pt x="14" y="3"/>
                      <a:pt x="12" y="5"/>
                    </a:cubicBezTo>
                    <a:cubicBezTo>
                      <a:pt x="9" y="5"/>
                      <a:pt x="12" y="2"/>
                      <a:pt x="9" y="3"/>
                    </a:cubicBezTo>
                    <a:cubicBezTo>
                      <a:pt x="0" y="10"/>
                      <a:pt x="8" y="10"/>
                      <a:pt x="5" y="13"/>
                    </a:cubicBezTo>
                    <a:cubicBezTo>
                      <a:pt x="2" y="15"/>
                      <a:pt x="3" y="15"/>
                      <a:pt x="3" y="1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1" name="Freeform 123"/>
              <p:cNvSpPr>
                <a:spLocks/>
              </p:cNvSpPr>
              <p:nvPr/>
            </p:nvSpPr>
            <p:spPr bwMode="auto">
              <a:xfrm>
                <a:off x="3147" y="3116"/>
                <a:ext cx="36" cy="43"/>
              </a:xfrm>
              <a:custGeom>
                <a:avLst/>
                <a:gdLst/>
                <a:ahLst/>
                <a:cxnLst>
                  <a:cxn ang="0">
                    <a:pos x="14" y="2"/>
                  </a:cxn>
                  <a:cxn ang="0">
                    <a:pos x="12" y="5"/>
                  </a:cxn>
                  <a:cxn ang="0">
                    <a:pos x="14" y="11"/>
                  </a:cxn>
                  <a:cxn ang="0">
                    <a:pos x="5" y="22"/>
                  </a:cxn>
                  <a:cxn ang="0">
                    <a:pos x="2" y="13"/>
                  </a:cxn>
                  <a:cxn ang="0">
                    <a:pos x="0" y="5"/>
                  </a:cxn>
                  <a:cxn ang="0">
                    <a:pos x="3" y="5"/>
                  </a:cxn>
                  <a:cxn ang="0">
                    <a:pos x="8" y="3"/>
                  </a:cxn>
                  <a:cxn ang="0">
                    <a:pos x="9" y="2"/>
                  </a:cxn>
                  <a:cxn ang="0">
                    <a:pos x="14" y="2"/>
                  </a:cxn>
                </a:cxnLst>
                <a:rect l="0" t="0" r="r" b="b"/>
                <a:pathLst>
                  <a:path w="19" h="22">
                    <a:moveTo>
                      <a:pt x="14" y="2"/>
                    </a:moveTo>
                    <a:cubicBezTo>
                      <a:pt x="14" y="3"/>
                      <a:pt x="12" y="3"/>
                      <a:pt x="12" y="5"/>
                    </a:cubicBezTo>
                    <a:cubicBezTo>
                      <a:pt x="12" y="6"/>
                      <a:pt x="19" y="6"/>
                      <a:pt x="14" y="11"/>
                    </a:cubicBezTo>
                    <a:cubicBezTo>
                      <a:pt x="9" y="16"/>
                      <a:pt x="11" y="20"/>
                      <a:pt x="5" y="22"/>
                    </a:cubicBezTo>
                    <a:cubicBezTo>
                      <a:pt x="5" y="17"/>
                      <a:pt x="2" y="17"/>
                      <a:pt x="2" y="13"/>
                    </a:cubicBezTo>
                    <a:cubicBezTo>
                      <a:pt x="3" y="8"/>
                      <a:pt x="2" y="8"/>
                      <a:pt x="0" y="5"/>
                    </a:cubicBezTo>
                    <a:cubicBezTo>
                      <a:pt x="2" y="2"/>
                      <a:pt x="3" y="3"/>
                      <a:pt x="3" y="5"/>
                    </a:cubicBezTo>
                    <a:cubicBezTo>
                      <a:pt x="3" y="6"/>
                      <a:pt x="8" y="6"/>
                      <a:pt x="8" y="3"/>
                    </a:cubicBezTo>
                    <a:cubicBezTo>
                      <a:pt x="8" y="0"/>
                      <a:pt x="9" y="0"/>
                      <a:pt x="9" y="2"/>
                    </a:cubicBezTo>
                    <a:cubicBezTo>
                      <a:pt x="9" y="2"/>
                      <a:pt x="11" y="0"/>
                      <a:pt x="14"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2" name="Freeform 124"/>
              <p:cNvSpPr>
                <a:spLocks/>
              </p:cNvSpPr>
              <p:nvPr/>
            </p:nvSpPr>
            <p:spPr bwMode="auto">
              <a:xfrm>
                <a:off x="2615" y="2780"/>
                <a:ext cx="124" cy="115"/>
              </a:xfrm>
              <a:custGeom>
                <a:avLst/>
                <a:gdLst/>
                <a:ahLst/>
                <a:cxnLst>
                  <a:cxn ang="0">
                    <a:pos x="24" y="58"/>
                  </a:cxn>
                  <a:cxn ang="0">
                    <a:pos x="23" y="48"/>
                  </a:cxn>
                  <a:cxn ang="0">
                    <a:pos x="23" y="42"/>
                  </a:cxn>
                  <a:cxn ang="0">
                    <a:pos x="38" y="42"/>
                  </a:cxn>
                  <a:cxn ang="0">
                    <a:pos x="41" y="42"/>
                  </a:cxn>
                  <a:cxn ang="0">
                    <a:pos x="44" y="41"/>
                  </a:cxn>
                  <a:cxn ang="0">
                    <a:pos x="49" y="44"/>
                  </a:cxn>
                  <a:cxn ang="0">
                    <a:pos x="52" y="42"/>
                  </a:cxn>
                  <a:cxn ang="0">
                    <a:pos x="64" y="34"/>
                  </a:cxn>
                  <a:cxn ang="0">
                    <a:pos x="62" y="30"/>
                  </a:cxn>
                  <a:cxn ang="0">
                    <a:pos x="59" y="27"/>
                  </a:cxn>
                  <a:cxn ang="0">
                    <a:pos x="53" y="22"/>
                  </a:cxn>
                  <a:cxn ang="0">
                    <a:pos x="53" y="19"/>
                  </a:cxn>
                  <a:cxn ang="0">
                    <a:pos x="52" y="17"/>
                  </a:cxn>
                  <a:cxn ang="0">
                    <a:pos x="49" y="13"/>
                  </a:cxn>
                  <a:cxn ang="0">
                    <a:pos x="47" y="3"/>
                  </a:cxn>
                  <a:cxn ang="0">
                    <a:pos x="44" y="3"/>
                  </a:cxn>
                  <a:cxn ang="0">
                    <a:pos x="41" y="2"/>
                  </a:cxn>
                  <a:cxn ang="0">
                    <a:pos x="32" y="6"/>
                  </a:cxn>
                  <a:cxn ang="0">
                    <a:pos x="27" y="11"/>
                  </a:cxn>
                  <a:cxn ang="0">
                    <a:pos x="23" y="16"/>
                  </a:cxn>
                  <a:cxn ang="0">
                    <a:pos x="18" y="17"/>
                  </a:cxn>
                  <a:cxn ang="0">
                    <a:pos x="15" y="20"/>
                  </a:cxn>
                  <a:cxn ang="0">
                    <a:pos x="12" y="19"/>
                  </a:cxn>
                  <a:cxn ang="0">
                    <a:pos x="12" y="23"/>
                  </a:cxn>
                  <a:cxn ang="0">
                    <a:pos x="9" y="27"/>
                  </a:cxn>
                  <a:cxn ang="0">
                    <a:pos x="9" y="31"/>
                  </a:cxn>
                  <a:cxn ang="0">
                    <a:pos x="3" y="34"/>
                  </a:cxn>
                  <a:cxn ang="0">
                    <a:pos x="1" y="42"/>
                  </a:cxn>
                  <a:cxn ang="0">
                    <a:pos x="1" y="48"/>
                  </a:cxn>
                  <a:cxn ang="0">
                    <a:pos x="7" y="54"/>
                  </a:cxn>
                  <a:cxn ang="0">
                    <a:pos x="15" y="53"/>
                  </a:cxn>
                  <a:cxn ang="0">
                    <a:pos x="24" y="58"/>
                  </a:cxn>
                </a:cxnLst>
                <a:rect l="0" t="0" r="r" b="b"/>
                <a:pathLst>
                  <a:path w="64" h="59">
                    <a:moveTo>
                      <a:pt x="24" y="58"/>
                    </a:moveTo>
                    <a:cubicBezTo>
                      <a:pt x="23" y="54"/>
                      <a:pt x="23" y="50"/>
                      <a:pt x="23" y="48"/>
                    </a:cubicBezTo>
                    <a:cubicBezTo>
                      <a:pt x="23" y="48"/>
                      <a:pt x="20" y="42"/>
                      <a:pt x="23" y="42"/>
                    </a:cubicBezTo>
                    <a:cubicBezTo>
                      <a:pt x="26" y="42"/>
                      <a:pt x="36" y="42"/>
                      <a:pt x="38" y="42"/>
                    </a:cubicBezTo>
                    <a:cubicBezTo>
                      <a:pt x="39" y="42"/>
                      <a:pt x="39" y="44"/>
                      <a:pt x="41" y="42"/>
                    </a:cubicBezTo>
                    <a:cubicBezTo>
                      <a:pt x="42" y="42"/>
                      <a:pt x="42" y="41"/>
                      <a:pt x="44" y="41"/>
                    </a:cubicBezTo>
                    <a:cubicBezTo>
                      <a:pt x="49" y="42"/>
                      <a:pt x="49" y="44"/>
                      <a:pt x="49" y="44"/>
                    </a:cubicBezTo>
                    <a:cubicBezTo>
                      <a:pt x="50" y="44"/>
                      <a:pt x="52" y="42"/>
                      <a:pt x="52" y="42"/>
                    </a:cubicBezTo>
                    <a:cubicBezTo>
                      <a:pt x="58" y="36"/>
                      <a:pt x="59" y="42"/>
                      <a:pt x="64" y="34"/>
                    </a:cubicBezTo>
                    <a:cubicBezTo>
                      <a:pt x="62" y="31"/>
                      <a:pt x="61" y="30"/>
                      <a:pt x="62" y="30"/>
                    </a:cubicBezTo>
                    <a:cubicBezTo>
                      <a:pt x="64" y="28"/>
                      <a:pt x="61" y="23"/>
                      <a:pt x="59" y="27"/>
                    </a:cubicBezTo>
                    <a:cubicBezTo>
                      <a:pt x="58" y="28"/>
                      <a:pt x="55" y="23"/>
                      <a:pt x="53" y="22"/>
                    </a:cubicBezTo>
                    <a:cubicBezTo>
                      <a:pt x="52" y="22"/>
                      <a:pt x="52" y="19"/>
                      <a:pt x="53" y="19"/>
                    </a:cubicBezTo>
                    <a:cubicBezTo>
                      <a:pt x="55" y="20"/>
                      <a:pt x="55" y="19"/>
                      <a:pt x="52" y="17"/>
                    </a:cubicBezTo>
                    <a:cubicBezTo>
                      <a:pt x="50" y="14"/>
                      <a:pt x="49" y="17"/>
                      <a:pt x="49" y="13"/>
                    </a:cubicBezTo>
                    <a:cubicBezTo>
                      <a:pt x="47" y="6"/>
                      <a:pt x="45" y="9"/>
                      <a:pt x="47" y="3"/>
                    </a:cubicBezTo>
                    <a:cubicBezTo>
                      <a:pt x="45" y="3"/>
                      <a:pt x="45" y="3"/>
                      <a:pt x="44" y="3"/>
                    </a:cubicBezTo>
                    <a:cubicBezTo>
                      <a:pt x="42" y="2"/>
                      <a:pt x="42" y="3"/>
                      <a:pt x="41" y="2"/>
                    </a:cubicBezTo>
                    <a:cubicBezTo>
                      <a:pt x="38" y="0"/>
                      <a:pt x="41" y="3"/>
                      <a:pt x="32" y="6"/>
                    </a:cubicBezTo>
                    <a:cubicBezTo>
                      <a:pt x="27" y="8"/>
                      <a:pt x="30" y="13"/>
                      <a:pt x="27" y="11"/>
                    </a:cubicBezTo>
                    <a:cubicBezTo>
                      <a:pt x="24" y="9"/>
                      <a:pt x="23" y="11"/>
                      <a:pt x="23" y="16"/>
                    </a:cubicBezTo>
                    <a:cubicBezTo>
                      <a:pt x="23" y="19"/>
                      <a:pt x="18" y="14"/>
                      <a:pt x="18" y="17"/>
                    </a:cubicBezTo>
                    <a:cubicBezTo>
                      <a:pt x="18" y="19"/>
                      <a:pt x="18" y="22"/>
                      <a:pt x="15" y="20"/>
                    </a:cubicBezTo>
                    <a:cubicBezTo>
                      <a:pt x="12" y="20"/>
                      <a:pt x="14" y="17"/>
                      <a:pt x="12" y="19"/>
                    </a:cubicBezTo>
                    <a:cubicBezTo>
                      <a:pt x="10" y="20"/>
                      <a:pt x="10" y="22"/>
                      <a:pt x="12" y="23"/>
                    </a:cubicBezTo>
                    <a:cubicBezTo>
                      <a:pt x="14" y="27"/>
                      <a:pt x="9" y="25"/>
                      <a:pt x="9" y="27"/>
                    </a:cubicBezTo>
                    <a:cubicBezTo>
                      <a:pt x="10" y="28"/>
                      <a:pt x="10" y="28"/>
                      <a:pt x="9" y="31"/>
                    </a:cubicBezTo>
                    <a:cubicBezTo>
                      <a:pt x="7" y="34"/>
                      <a:pt x="1" y="33"/>
                      <a:pt x="3" y="34"/>
                    </a:cubicBezTo>
                    <a:cubicBezTo>
                      <a:pt x="3" y="36"/>
                      <a:pt x="3" y="41"/>
                      <a:pt x="1" y="42"/>
                    </a:cubicBezTo>
                    <a:cubicBezTo>
                      <a:pt x="0" y="42"/>
                      <a:pt x="3" y="44"/>
                      <a:pt x="1" y="48"/>
                    </a:cubicBezTo>
                    <a:cubicBezTo>
                      <a:pt x="7" y="50"/>
                      <a:pt x="1" y="50"/>
                      <a:pt x="7" y="54"/>
                    </a:cubicBezTo>
                    <a:cubicBezTo>
                      <a:pt x="14" y="59"/>
                      <a:pt x="9" y="53"/>
                      <a:pt x="15" y="53"/>
                    </a:cubicBezTo>
                    <a:cubicBezTo>
                      <a:pt x="21" y="53"/>
                      <a:pt x="20" y="58"/>
                      <a:pt x="24" y="5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3" name="Freeform 125"/>
              <p:cNvSpPr>
                <a:spLocks/>
              </p:cNvSpPr>
              <p:nvPr/>
            </p:nvSpPr>
            <p:spPr bwMode="auto">
              <a:xfrm>
                <a:off x="2712" y="2833"/>
                <a:ext cx="54" cy="120"/>
              </a:xfrm>
              <a:custGeom>
                <a:avLst/>
                <a:gdLst/>
                <a:ahLst/>
                <a:cxnLst>
                  <a:cxn ang="0">
                    <a:pos x="14" y="7"/>
                  </a:cxn>
                  <a:cxn ang="0">
                    <a:pos x="2" y="15"/>
                  </a:cxn>
                  <a:cxn ang="0">
                    <a:pos x="5" y="25"/>
                  </a:cxn>
                  <a:cxn ang="0">
                    <a:pos x="6" y="32"/>
                  </a:cxn>
                  <a:cxn ang="0">
                    <a:pos x="8" y="54"/>
                  </a:cxn>
                  <a:cxn ang="0">
                    <a:pos x="6" y="56"/>
                  </a:cxn>
                  <a:cxn ang="0">
                    <a:pos x="8" y="62"/>
                  </a:cxn>
                  <a:cxn ang="0">
                    <a:pos x="17" y="62"/>
                  </a:cxn>
                  <a:cxn ang="0">
                    <a:pos x="17" y="40"/>
                  </a:cxn>
                  <a:cxn ang="0">
                    <a:pos x="20" y="32"/>
                  </a:cxn>
                  <a:cxn ang="0">
                    <a:pos x="25" y="22"/>
                  </a:cxn>
                  <a:cxn ang="0">
                    <a:pos x="23" y="9"/>
                  </a:cxn>
                  <a:cxn ang="0">
                    <a:pos x="19" y="3"/>
                  </a:cxn>
                  <a:cxn ang="0">
                    <a:pos x="16" y="3"/>
                  </a:cxn>
                  <a:cxn ang="0">
                    <a:pos x="14" y="7"/>
                  </a:cxn>
                </a:cxnLst>
                <a:rect l="0" t="0" r="r" b="b"/>
                <a:pathLst>
                  <a:path w="28" h="62">
                    <a:moveTo>
                      <a:pt x="14" y="7"/>
                    </a:moveTo>
                    <a:cubicBezTo>
                      <a:pt x="9" y="15"/>
                      <a:pt x="8" y="9"/>
                      <a:pt x="2" y="15"/>
                    </a:cubicBezTo>
                    <a:cubicBezTo>
                      <a:pt x="0" y="22"/>
                      <a:pt x="2" y="23"/>
                      <a:pt x="5" y="25"/>
                    </a:cubicBezTo>
                    <a:cubicBezTo>
                      <a:pt x="8" y="25"/>
                      <a:pt x="5" y="32"/>
                      <a:pt x="6" y="32"/>
                    </a:cubicBezTo>
                    <a:cubicBezTo>
                      <a:pt x="9" y="34"/>
                      <a:pt x="8" y="51"/>
                      <a:pt x="8" y="54"/>
                    </a:cubicBezTo>
                    <a:cubicBezTo>
                      <a:pt x="8" y="56"/>
                      <a:pt x="6" y="54"/>
                      <a:pt x="6" y="56"/>
                    </a:cubicBezTo>
                    <a:cubicBezTo>
                      <a:pt x="8" y="58"/>
                      <a:pt x="9" y="61"/>
                      <a:pt x="8" y="62"/>
                    </a:cubicBezTo>
                    <a:cubicBezTo>
                      <a:pt x="13" y="62"/>
                      <a:pt x="14" y="62"/>
                      <a:pt x="17" y="62"/>
                    </a:cubicBezTo>
                    <a:cubicBezTo>
                      <a:pt x="19" y="53"/>
                      <a:pt x="17" y="48"/>
                      <a:pt x="17" y="40"/>
                    </a:cubicBezTo>
                    <a:cubicBezTo>
                      <a:pt x="17" y="32"/>
                      <a:pt x="19" y="37"/>
                      <a:pt x="20" y="32"/>
                    </a:cubicBezTo>
                    <a:cubicBezTo>
                      <a:pt x="20" y="28"/>
                      <a:pt x="22" y="29"/>
                      <a:pt x="25" y="22"/>
                    </a:cubicBezTo>
                    <a:cubicBezTo>
                      <a:pt x="28" y="14"/>
                      <a:pt x="22" y="14"/>
                      <a:pt x="23" y="9"/>
                    </a:cubicBezTo>
                    <a:cubicBezTo>
                      <a:pt x="22" y="6"/>
                      <a:pt x="22" y="6"/>
                      <a:pt x="19" y="3"/>
                    </a:cubicBezTo>
                    <a:cubicBezTo>
                      <a:pt x="16" y="0"/>
                      <a:pt x="17" y="3"/>
                      <a:pt x="16" y="3"/>
                    </a:cubicBezTo>
                    <a:cubicBezTo>
                      <a:pt x="13" y="3"/>
                      <a:pt x="16" y="4"/>
                      <a:pt x="14"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4" name="Freeform 126"/>
              <p:cNvSpPr>
                <a:spLocks/>
              </p:cNvSpPr>
              <p:nvPr/>
            </p:nvSpPr>
            <p:spPr bwMode="auto">
              <a:xfrm>
                <a:off x="2569" y="2864"/>
                <a:ext cx="98" cy="126"/>
              </a:xfrm>
              <a:custGeom>
                <a:avLst/>
                <a:gdLst/>
                <a:ahLst/>
                <a:cxnLst>
                  <a:cxn ang="0">
                    <a:pos x="48" y="15"/>
                  </a:cxn>
                  <a:cxn ang="0">
                    <a:pos x="48" y="29"/>
                  </a:cxn>
                  <a:cxn ang="0">
                    <a:pos x="44" y="43"/>
                  </a:cxn>
                  <a:cxn ang="0">
                    <a:pos x="45" y="52"/>
                  </a:cxn>
                  <a:cxn ang="0">
                    <a:pos x="47" y="57"/>
                  </a:cxn>
                  <a:cxn ang="0">
                    <a:pos x="44" y="57"/>
                  </a:cxn>
                  <a:cxn ang="0">
                    <a:pos x="39" y="57"/>
                  </a:cxn>
                  <a:cxn ang="0">
                    <a:pos x="35" y="57"/>
                  </a:cxn>
                  <a:cxn ang="0">
                    <a:pos x="21" y="59"/>
                  </a:cxn>
                  <a:cxn ang="0">
                    <a:pos x="9" y="65"/>
                  </a:cxn>
                  <a:cxn ang="0">
                    <a:pos x="10" y="52"/>
                  </a:cxn>
                  <a:cxn ang="0">
                    <a:pos x="7" y="48"/>
                  </a:cxn>
                  <a:cxn ang="0">
                    <a:pos x="1" y="43"/>
                  </a:cxn>
                  <a:cxn ang="0">
                    <a:pos x="1" y="32"/>
                  </a:cxn>
                  <a:cxn ang="0">
                    <a:pos x="6" y="29"/>
                  </a:cxn>
                  <a:cxn ang="0">
                    <a:pos x="3" y="26"/>
                  </a:cxn>
                  <a:cxn ang="0">
                    <a:pos x="9" y="26"/>
                  </a:cxn>
                  <a:cxn ang="0">
                    <a:pos x="7" y="20"/>
                  </a:cxn>
                  <a:cxn ang="0">
                    <a:pos x="4" y="14"/>
                  </a:cxn>
                  <a:cxn ang="0">
                    <a:pos x="6" y="9"/>
                  </a:cxn>
                  <a:cxn ang="0">
                    <a:pos x="15" y="7"/>
                  </a:cxn>
                  <a:cxn ang="0">
                    <a:pos x="20" y="6"/>
                  </a:cxn>
                  <a:cxn ang="0">
                    <a:pos x="26" y="6"/>
                  </a:cxn>
                  <a:cxn ang="0">
                    <a:pos x="32" y="12"/>
                  </a:cxn>
                  <a:cxn ang="0">
                    <a:pos x="39" y="10"/>
                  </a:cxn>
                  <a:cxn ang="0">
                    <a:pos x="48" y="15"/>
                  </a:cxn>
                </a:cxnLst>
                <a:rect l="0" t="0" r="r" b="b"/>
                <a:pathLst>
                  <a:path w="51" h="65">
                    <a:moveTo>
                      <a:pt x="48" y="15"/>
                    </a:moveTo>
                    <a:cubicBezTo>
                      <a:pt x="47" y="18"/>
                      <a:pt x="51" y="29"/>
                      <a:pt x="48" y="29"/>
                    </a:cubicBezTo>
                    <a:cubicBezTo>
                      <a:pt x="47" y="31"/>
                      <a:pt x="45" y="37"/>
                      <a:pt x="44" y="43"/>
                    </a:cubicBezTo>
                    <a:cubicBezTo>
                      <a:pt x="42" y="45"/>
                      <a:pt x="45" y="51"/>
                      <a:pt x="45" y="52"/>
                    </a:cubicBezTo>
                    <a:cubicBezTo>
                      <a:pt x="47" y="54"/>
                      <a:pt x="48" y="59"/>
                      <a:pt x="47" y="57"/>
                    </a:cubicBezTo>
                    <a:cubicBezTo>
                      <a:pt x="47" y="57"/>
                      <a:pt x="47" y="57"/>
                      <a:pt x="44" y="57"/>
                    </a:cubicBezTo>
                    <a:cubicBezTo>
                      <a:pt x="42" y="57"/>
                      <a:pt x="44" y="59"/>
                      <a:pt x="39" y="57"/>
                    </a:cubicBezTo>
                    <a:cubicBezTo>
                      <a:pt x="35" y="57"/>
                      <a:pt x="38" y="57"/>
                      <a:pt x="35" y="57"/>
                    </a:cubicBezTo>
                    <a:cubicBezTo>
                      <a:pt x="30" y="59"/>
                      <a:pt x="30" y="57"/>
                      <a:pt x="21" y="59"/>
                    </a:cubicBezTo>
                    <a:cubicBezTo>
                      <a:pt x="12" y="62"/>
                      <a:pt x="12" y="65"/>
                      <a:pt x="9" y="65"/>
                    </a:cubicBezTo>
                    <a:cubicBezTo>
                      <a:pt x="9" y="60"/>
                      <a:pt x="10" y="57"/>
                      <a:pt x="10" y="52"/>
                    </a:cubicBezTo>
                    <a:cubicBezTo>
                      <a:pt x="10" y="49"/>
                      <a:pt x="7" y="51"/>
                      <a:pt x="7" y="48"/>
                    </a:cubicBezTo>
                    <a:cubicBezTo>
                      <a:pt x="7" y="45"/>
                      <a:pt x="0" y="46"/>
                      <a:pt x="1" y="43"/>
                    </a:cubicBezTo>
                    <a:cubicBezTo>
                      <a:pt x="3" y="40"/>
                      <a:pt x="4" y="38"/>
                      <a:pt x="1" y="32"/>
                    </a:cubicBezTo>
                    <a:cubicBezTo>
                      <a:pt x="4" y="35"/>
                      <a:pt x="6" y="32"/>
                      <a:pt x="6" y="29"/>
                    </a:cubicBezTo>
                    <a:cubicBezTo>
                      <a:pt x="6" y="26"/>
                      <a:pt x="4" y="29"/>
                      <a:pt x="3" y="26"/>
                    </a:cubicBezTo>
                    <a:cubicBezTo>
                      <a:pt x="3" y="24"/>
                      <a:pt x="4" y="24"/>
                      <a:pt x="9" y="26"/>
                    </a:cubicBezTo>
                    <a:cubicBezTo>
                      <a:pt x="9" y="21"/>
                      <a:pt x="4" y="23"/>
                      <a:pt x="7" y="20"/>
                    </a:cubicBezTo>
                    <a:cubicBezTo>
                      <a:pt x="9" y="17"/>
                      <a:pt x="4" y="17"/>
                      <a:pt x="4" y="14"/>
                    </a:cubicBezTo>
                    <a:cubicBezTo>
                      <a:pt x="6" y="10"/>
                      <a:pt x="3" y="10"/>
                      <a:pt x="6" y="9"/>
                    </a:cubicBezTo>
                    <a:cubicBezTo>
                      <a:pt x="12" y="1"/>
                      <a:pt x="10" y="12"/>
                      <a:pt x="15" y="7"/>
                    </a:cubicBezTo>
                    <a:cubicBezTo>
                      <a:pt x="18" y="3"/>
                      <a:pt x="20" y="0"/>
                      <a:pt x="20" y="6"/>
                    </a:cubicBezTo>
                    <a:cubicBezTo>
                      <a:pt x="20" y="10"/>
                      <a:pt x="23" y="6"/>
                      <a:pt x="26" y="6"/>
                    </a:cubicBezTo>
                    <a:cubicBezTo>
                      <a:pt x="32" y="7"/>
                      <a:pt x="26" y="7"/>
                      <a:pt x="32" y="12"/>
                    </a:cubicBezTo>
                    <a:cubicBezTo>
                      <a:pt x="38" y="17"/>
                      <a:pt x="33" y="10"/>
                      <a:pt x="39" y="10"/>
                    </a:cubicBezTo>
                    <a:cubicBezTo>
                      <a:pt x="45" y="10"/>
                      <a:pt x="44" y="15"/>
                      <a:pt x="48" y="1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5" name="Freeform 127"/>
              <p:cNvSpPr>
                <a:spLocks/>
              </p:cNvSpPr>
              <p:nvPr/>
            </p:nvSpPr>
            <p:spPr bwMode="auto">
              <a:xfrm>
                <a:off x="2650" y="2860"/>
                <a:ext cx="72" cy="126"/>
              </a:xfrm>
              <a:custGeom>
                <a:avLst/>
                <a:gdLst/>
                <a:ahLst/>
                <a:cxnLst>
                  <a:cxn ang="0">
                    <a:pos x="26" y="0"/>
                  </a:cxn>
                  <a:cxn ang="0">
                    <a:pos x="29" y="14"/>
                  </a:cxn>
                  <a:cxn ang="0">
                    <a:pos x="31" y="22"/>
                  </a:cxn>
                  <a:cxn ang="0">
                    <a:pos x="31" y="33"/>
                  </a:cxn>
                  <a:cxn ang="0">
                    <a:pos x="32" y="40"/>
                  </a:cxn>
                  <a:cxn ang="0">
                    <a:pos x="37" y="50"/>
                  </a:cxn>
                  <a:cxn ang="0">
                    <a:pos x="32" y="53"/>
                  </a:cxn>
                  <a:cxn ang="0">
                    <a:pos x="18" y="59"/>
                  </a:cxn>
                  <a:cxn ang="0">
                    <a:pos x="9" y="64"/>
                  </a:cxn>
                  <a:cxn ang="0">
                    <a:pos x="1" y="61"/>
                  </a:cxn>
                  <a:cxn ang="0">
                    <a:pos x="4" y="59"/>
                  </a:cxn>
                  <a:cxn ang="0">
                    <a:pos x="3" y="54"/>
                  </a:cxn>
                  <a:cxn ang="0">
                    <a:pos x="1" y="45"/>
                  </a:cxn>
                  <a:cxn ang="0">
                    <a:pos x="6" y="31"/>
                  </a:cxn>
                  <a:cxn ang="0">
                    <a:pos x="6" y="17"/>
                  </a:cxn>
                  <a:cxn ang="0">
                    <a:pos x="4" y="8"/>
                  </a:cxn>
                  <a:cxn ang="0">
                    <a:pos x="4" y="2"/>
                  </a:cxn>
                  <a:cxn ang="0">
                    <a:pos x="20" y="2"/>
                  </a:cxn>
                  <a:cxn ang="0">
                    <a:pos x="23" y="2"/>
                  </a:cxn>
                  <a:cxn ang="0">
                    <a:pos x="26" y="0"/>
                  </a:cxn>
                </a:cxnLst>
                <a:rect l="0" t="0" r="r" b="b"/>
                <a:pathLst>
                  <a:path w="37" h="65">
                    <a:moveTo>
                      <a:pt x="26" y="0"/>
                    </a:moveTo>
                    <a:cubicBezTo>
                      <a:pt x="26" y="9"/>
                      <a:pt x="31" y="6"/>
                      <a:pt x="29" y="14"/>
                    </a:cubicBezTo>
                    <a:cubicBezTo>
                      <a:pt x="28" y="22"/>
                      <a:pt x="32" y="14"/>
                      <a:pt x="31" y="22"/>
                    </a:cubicBezTo>
                    <a:cubicBezTo>
                      <a:pt x="29" y="28"/>
                      <a:pt x="34" y="23"/>
                      <a:pt x="31" y="33"/>
                    </a:cubicBezTo>
                    <a:cubicBezTo>
                      <a:pt x="29" y="42"/>
                      <a:pt x="32" y="34"/>
                      <a:pt x="32" y="40"/>
                    </a:cubicBezTo>
                    <a:cubicBezTo>
                      <a:pt x="31" y="45"/>
                      <a:pt x="34" y="47"/>
                      <a:pt x="37" y="50"/>
                    </a:cubicBezTo>
                    <a:cubicBezTo>
                      <a:pt x="34" y="51"/>
                      <a:pt x="37" y="53"/>
                      <a:pt x="32" y="53"/>
                    </a:cubicBezTo>
                    <a:cubicBezTo>
                      <a:pt x="23" y="54"/>
                      <a:pt x="24" y="59"/>
                      <a:pt x="18" y="59"/>
                    </a:cubicBezTo>
                    <a:cubicBezTo>
                      <a:pt x="14" y="61"/>
                      <a:pt x="12" y="65"/>
                      <a:pt x="9" y="64"/>
                    </a:cubicBezTo>
                    <a:cubicBezTo>
                      <a:pt x="8" y="61"/>
                      <a:pt x="3" y="61"/>
                      <a:pt x="1" y="61"/>
                    </a:cubicBezTo>
                    <a:cubicBezTo>
                      <a:pt x="0" y="61"/>
                      <a:pt x="3" y="61"/>
                      <a:pt x="4" y="59"/>
                    </a:cubicBezTo>
                    <a:cubicBezTo>
                      <a:pt x="6" y="61"/>
                      <a:pt x="4" y="56"/>
                      <a:pt x="3" y="54"/>
                    </a:cubicBezTo>
                    <a:cubicBezTo>
                      <a:pt x="3" y="53"/>
                      <a:pt x="0" y="47"/>
                      <a:pt x="1" y="45"/>
                    </a:cubicBezTo>
                    <a:cubicBezTo>
                      <a:pt x="3" y="39"/>
                      <a:pt x="4" y="33"/>
                      <a:pt x="6" y="31"/>
                    </a:cubicBezTo>
                    <a:cubicBezTo>
                      <a:pt x="9" y="31"/>
                      <a:pt x="4" y="20"/>
                      <a:pt x="6" y="17"/>
                    </a:cubicBezTo>
                    <a:cubicBezTo>
                      <a:pt x="4" y="14"/>
                      <a:pt x="4" y="9"/>
                      <a:pt x="4" y="8"/>
                    </a:cubicBezTo>
                    <a:cubicBezTo>
                      <a:pt x="4" y="8"/>
                      <a:pt x="1" y="2"/>
                      <a:pt x="4" y="2"/>
                    </a:cubicBezTo>
                    <a:cubicBezTo>
                      <a:pt x="8" y="2"/>
                      <a:pt x="18" y="2"/>
                      <a:pt x="20" y="2"/>
                    </a:cubicBezTo>
                    <a:cubicBezTo>
                      <a:pt x="21" y="2"/>
                      <a:pt x="21" y="3"/>
                      <a:pt x="23" y="2"/>
                    </a:cubicBezTo>
                    <a:cubicBezTo>
                      <a:pt x="24" y="2"/>
                      <a:pt x="24" y="0"/>
                      <a:pt x="26"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6" name="Freeform 128"/>
              <p:cNvSpPr>
                <a:spLocks/>
              </p:cNvSpPr>
              <p:nvPr/>
            </p:nvSpPr>
            <p:spPr bwMode="auto">
              <a:xfrm>
                <a:off x="2700" y="2860"/>
                <a:ext cx="30" cy="97"/>
              </a:xfrm>
              <a:custGeom>
                <a:avLst/>
                <a:gdLst/>
                <a:ahLst/>
                <a:cxnLst>
                  <a:cxn ang="0">
                    <a:pos x="0" y="0"/>
                  </a:cxn>
                  <a:cxn ang="0">
                    <a:pos x="4" y="3"/>
                  </a:cxn>
                  <a:cxn ang="0">
                    <a:pos x="8" y="2"/>
                  </a:cxn>
                  <a:cxn ang="0">
                    <a:pos x="11" y="11"/>
                  </a:cxn>
                  <a:cxn ang="0">
                    <a:pos x="12" y="19"/>
                  </a:cxn>
                  <a:cxn ang="0">
                    <a:pos x="14" y="40"/>
                  </a:cxn>
                  <a:cxn ang="0">
                    <a:pos x="12" y="42"/>
                  </a:cxn>
                  <a:cxn ang="0">
                    <a:pos x="14" y="48"/>
                  </a:cxn>
                  <a:cxn ang="0">
                    <a:pos x="11" y="50"/>
                  </a:cxn>
                  <a:cxn ang="0">
                    <a:pos x="6" y="40"/>
                  </a:cxn>
                  <a:cxn ang="0">
                    <a:pos x="4" y="33"/>
                  </a:cxn>
                  <a:cxn ang="0">
                    <a:pos x="4" y="22"/>
                  </a:cxn>
                  <a:cxn ang="0">
                    <a:pos x="3" y="14"/>
                  </a:cxn>
                  <a:cxn ang="0">
                    <a:pos x="0" y="0"/>
                  </a:cxn>
                </a:cxnLst>
                <a:rect l="0" t="0" r="r" b="b"/>
                <a:pathLst>
                  <a:path w="15" h="50">
                    <a:moveTo>
                      <a:pt x="0" y="0"/>
                    </a:moveTo>
                    <a:cubicBezTo>
                      <a:pt x="4" y="2"/>
                      <a:pt x="4" y="3"/>
                      <a:pt x="4" y="3"/>
                    </a:cubicBezTo>
                    <a:cubicBezTo>
                      <a:pt x="6" y="3"/>
                      <a:pt x="8" y="2"/>
                      <a:pt x="8" y="2"/>
                    </a:cubicBezTo>
                    <a:cubicBezTo>
                      <a:pt x="6" y="8"/>
                      <a:pt x="8" y="9"/>
                      <a:pt x="11" y="11"/>
                    </a:cubicBezTo>
                    <a:cubicBezTo>
                      <a:pt x="14" y="11"/>
                      <a:pt x="11" y="19"/>
                      <a:pt x="12" y="19"/>
                    </a:cubicBezTo>
                    <a:cubicBezTo>
                      <a:pt x="15" y="20"/>
                      <a:pt x="14" y="37"/>
                      <a:pt x="14" y="40"/>
                    </a:cubicBezTo>
                    <a:cubicBezTo>
                      <a:pt x="14" y="42"/>
                      <a:pt x="12" y="40"/>
                      <a:pt x="12" y="42"/>
                    </a:cubicBezTo>
                    <a:cubicBezTo>
                      <a:pt x="14" y="44"/>
                      <a:pt x="15" y="47"/>
                      <a:pt x="14" y="48"/>
                    </a:cubicBezTo>
                    <a:cubicBezTo>
                      <a:pt x="12" y="50"/>
                      <a:pt x="11" y="50"/>
                      <a:pt x="11" y="50"/>
                    </a:cubicBezTo>
                    <a:cubicBezTo>
                      <a:pt x="8" y="47"/>
                      <a:pt x="4" y="45"/>
                      <a:pt x="6" y="40"/>
                    </a:cubicBezTo>
                    <a:cubicBezTo>
                      <a:pt x="6" y="34"/>
                      <a:pt x="3" y="42"/>
                      <a:pt x="4" y="33"/>
                    </a:cubicBezTo>
                    <a:cubicBezTo>
                      <a:pt x="8" y="23"/>
                      <a:pt x="3" y="28"/>
                      <a:pt x="4" y="22"/>
                    </a:cubicBezTo>
                    <a:cubicBezTo>
                      <a:pt x="6" y="14"/>
                      <a:pt x="1" y="22"/>
                      <a:pt x="3" y="14"/>
                    </a:cubicBezTo>
                    <a:cubicBezTo>
                      <a:pt x="4" y="6"/>
                      <a:pt x="0" y="9"/>
                      <a:pt x="0"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7" name="Freeform 129"/>
              <p:cNvSpPr>
                <a:spLocks/>
              </p:cNvSpPr>
              <p:nvPr/>
            </p:nvSpPr>
            <p:spPr bwMode="auto">
              <a:xfrm>
                <a:off x="2499" y="2369"/>
                <a:ext cx="190" cy="169"/>
              </a:xfrm>
              <a:custGeom>
                <a:avLst/>
                <a:gdLst/>
                <a:ahLst/>
                <a:cxnLst>
                  <a:cxn ang="0">
                    <a:pos x="35" y="87"/>
                  </a:cxn>
                  <a:cxn ang="0">
                    <a:pos x="0" y="87"/>
                  </a:cxn>
                  <a:cxn ang="0">
                    <a:pos x="16" y="79"/>
                  </a:cxn>
                  <a:cxn ang="0">
                    <a:pos x="26" y="65"/>
                  </a:cxn>
                  <a:cxn ang="0">
                    <a:pos x="29" y="43"/>
                  </a:cxn>
                  <a:cxn ang="0">
                    <a:pos x="32" y="34"/>
                  </a:cxn>
                  <a:cxn ang="0">
                    <a:pos x="45" y="24"/>
                  </a:cxn>
                  <a:cxn ang="0">
                    <a:pos x="60" y="1"/>
                  </a:cxn>
                  <a:cxn ang="0">
                    <a:pos x="66" y="7"/>
                  </a:cxn>
                  <a:cxn ang="0">
                    <a:pos x="76" y="7"/>
                  </a:cxn>
                  <a:cxn ang="0">
                    <a:pos x="81" y="6"/>
                  </a:cxn>
                  <a:cxn ang="0">
                    <a:pos x="87" y="9"/>
                  </a:cxn>
                  <a:cxn ang="0">
                    <a:pos x="95" y="35"/>
                  </a:cxn>
                  <a:cxn ang="0">
                    <a:pos x="95" y="40"/>
                  </a:cxn>
                  <a:cxn ang="0">
                    <a:pos x="81" y="43"/>
                  </a:cxn>
                  <a:cxn ang="0">
                    <a:pos x="73" y="48"/>
                  </a:cxn>
                  <a:cxn ang="0">
                    <a:pos x="72" y="55"/>
                  </a:cxn>
                  <a:cxn ang="0">
                    <a:pos x="63" y="62"/>
                  </a:cxn>
                  <a:cxn ang="0">
                    <a:pos x="43" y="71"/>
                  </a:cxn>
                  <a:cxn ang="0">
                    <a:pos x="35" y="76"/>
                  </a:cxn>
                  <a:cxn ang="0">
                    <a:pos x="35" y="87"/>
                  </a:cxn>
                </a:cxnLst>
                <a:rect l="0" t="0" r="r" b="b"/>
                <a:pathLst>
                  <a:path w="98" h="87">
                    <a:moveTo>
                      <a:pt x="35" y="87"/>
                    </a:moveTo>
                    <a:cubicBezTo>
                      <a:pt x="0" y="87"/>
                      <a:pt x="0" y="87"/>
                      <a:pt x="0" y="87"/>
                    </a:cubicBezTo>
                    <a:cubicBezTo>
                      <a:pt x="2" y="80"/>
                      <a:pt x="10" y="85"/>
                      <a:pt x="16" y="79"/>
                    </a:cubicBezTo>
                    <a:cubicBezTo>
                      <a:pt x="20" y="71"/>
                      <a:pt x="20" y="79"/>
                      <a:pt x="26" y="65"/>
                    </a:cubicBezTo>
                    <a:cubicBezTo>
                      <a:pt x="29" y="59"/>
                      <a:pt x="23" y="51"/>
                      <a:pt x="29" y="43"/>
                    </a:cubicBezTo>
                    <a:cubicBezTo>
                      <a:pt x="34" y="37"/>
                      <a:pt x="28" y="38"/>
                      <a:pt x="32" y="34"/>
                    </a:cubicBezTo>
                    <a:cubicBezTo>
                      <a:pt x="37" y="29"/>
                      <a:pt x="32" y="29"/>
                      <a:pt x="45" y="24"/>
                    </a:cubicBezTo>
                    <a:cubicBezTo>
                      <a:pt x="57" y="20"/>
                      <a:pt x="54" y="3"/>
                      <a:pt x="60" y="1"/>
                    </a:cubicBezTo>
                    <a:cubicBezTo>
                      <a:pt x="64" y="0"/>
                      <a:pt x="60" y="4"/>
                      <a:pt x="66" y="7"/>
                    </a:cubicBezTo>
                    <a:cubicBezTo>
                      <a:pt x="72" y="10"/>
                      <a:pt x="73" y="6"/>
                      <a:pt x="76" y="7"/>
                    </a:cubicBezTo>
                    <a:cubicBezTo>
                      <a:pt x="80" y="9"/>
                      <a:pt x="81" y="3"/>
                      <a:pt x="81" y="6"/>
                    </a:cubicBezTo>
                    <a:cubicBezTo>
                      <a:pt x="81" y="10"/>
                      <a:pt x="86" y="9"/>
                      <a:pt x="87" y="9"/>
                    </a:cubicBezTo>
                    <a:cubicBezTo>
                      <a:pt x="93" y="12"/>
                      <a:pt x="89" y="32"/>
                      <a:pt x="95" y="35"/>
                    </a:cubicBezTo>
                    <a:cubicBezTo>
                      <a:pt x="98" y="37"/>
                      <a:pt x="95" y="37"/>
                      <a:pt x="95" y="40"/>
                    </a:cubicBezTo>
                    <a:cubicBezTo>
                      <a:pt x="95" y="43"/>
                      <a:pt x="84" y="38"/>
                      <a:pt x="81" y="43"/>
                    </a:cubicBezTo>
                    <a:cubicBezTo>
                      <a:pt x="78" y="46"/>
                      <a:pt x="72" y="43"/>
                      <a:pt x="73" y="48"/>
                    </a:cubicBezTo>
                    <a:cubicBezTo>
                      <a:pt x="76" y="52"/>
                      <a:pt x="78" y="52"/>
                      <a:pt x="72" y="55"/>
                    </a:cubicBezTo>
                    <a:cubicBezTo>
                      <a:pt x="66" y="57"/>
                      <a:pt x="66" y="57"/>
                      <a:pt x="63" y="62"/>
                    </a:cubicBezTo>
                    <a:cubicBezTo>
                      <a:pt x="63" y="63"/>
                      <a:pt x="45" y="68"/>
                      <a:pt x="43" y="71"/>
                    </a:cubicBezTo>
                    <a:cubicBezTo>
                      <a:pt x="35" y="76"/>
                      <a:pt x="35" y="76"/>
                      <a:pt x="35" y="76"/>
                    </a:cubicBezTo>
                    <a:cubicBezTo>
                      <a:pt x="35" y="87"/>
                      <a:pt x="35" y="87"/>
                      <a:pt x="35" y="87"/>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8" name="Freeform 130"/>
              <p:cNvSpPr>
                <a:spLocks/>
              </p:cNvSpPr>
              <p:nvPr/>
            </p:nvSpPr>
            <p:spPr bwMode="auto">
              <a:xfrm>
                <a:off x="2437" y="2538"/>
                <a:ext cx="132" cy="138"/>
              </a:xfrm>
              <a:custGeom>
                <a:avLst/>
                <a:gdLst/>
                <a:ahLst/>
                <a:cxnLst>
                  <a:cxn ang="0">
                    <a:pos x="68" y="4"/>
                  </a:cxn>
                  <a:cxn ang="0">
                    <a:pos x="68" y="18"/>
                  </a:cxn>
                  <a:cxn ang="0">
                    <a:pos x="42" y="18"/>
                  </a:cxn>
                  <a:cxn ang="0">
                    <a:pos x="42" y="43"/>
                  </a:cxn>
                  <a:cxn ang="0">
                    <a:pos x="34" y="65"/>
                  </a:cxn>
                  <a:cxn ang="0">
                    <a:pos x="3" y="65"/>
                  </a:cxn>
                  <a:cxn ang="0">
                    <a:pos x="2" y="71"/>
                  </a:cxn>
                  <a:cxn ang="0">
                    <a:pos x="2" y="60"/>
                  </a:cxn>
                  <a:cxn ang="0">
                    <a:pos x="8" y="51"/>
                  </a:cxn>
                  <a:cxn ang="0">
                    <a:pos x="11" y="42"/>
                  </a:cxn>
                  <a:cxn ang="0">
                    <a:pos x="13" y="37"/>
                  </a:cxn>
                  <a:cxn ang="0">
                    <a:pos x="19" y="26"/>
                  </a:cxn>
                  <a:cxn ang="0">
                    <a:pos x="22" y="18"/>
                  </a:cxn>
                  <a:cxn ang="0">
                    <a:pos x="33" y="0"/>
                  </a:cxn>
                  <a:cxn ang="0">
                    <a:pos x="68" y="0"/>
                  </a:cxn>
                  <a:cxn ang="0">
                    <a:pos x="68" y="4"/>
                  </a:cxn>
                </a:cxnLst>
                <a:rect l="0" t="0" r="r" b="b"/>
                <a:pathLst>
                  <a:path w="68" h="71">
                    <a:moveTo>
                      <a:pt x="68" y="4"/>
                    </a:moveTo>
                    <a:cubicBezTo>
                      <a:pt x="68" y="18"/>
                      <a:pt x="68" y="18"/>
                      <a:pt x="68" y="18"/>
                    </a:cubicBezTo>
                    <a:cubicBezTo>
                      <a:pt x="42" y="18"/>
                      <a:pt x="42" y="18"/>
                      <a:pt x="42" y="18"/>
                    </a:cubicBezTo>
                    <a:cubicBezTo>
                      <a:pt x="42" y="43"/>
                      <a:pt x="42" y="43"/>
                      <a:pt x="42" y="43"/>
                    </a:cubicBezTo>
                    <a:cubicBezTo>
                      <a:pt x="33" y="48"/>
                      <a:pt x="31" y="46"/>
                      <a:pt x="34" y="65"/>
                    </a:cubicBezTo>
                    <a:cubicBezTo>
                      <a:pt x="34" y="65"/>
                      <a:pt x="5" y="65"/>
                      <a:pt x="3" y="65"/>
                    </a:cubicBezTo>
                    <a:cubicBezTo>
                      <a:pt x="2" y="65"/>
                      <a:pt x="0" y="68"/>
                      <a:pt x="2" y="71"/>
                    </a:cubicBezTo>
                    <a:cubicBezTo>
                      <a:pt x="0" y="71"/>
                      <a:pt x="0" y="68"/>
                      <a:pt x="2" y="60"/>
                    </a:cubicBezTo>
                    <a:cubicBezTo>
                      <a:pt x="3" y="54"/>
                      <a:pt x="7" y="57"/>
                      <a:pt x="8" y="51"/>
                    </a:cubicBezTo>
                    <a:cubicBezTo>
                      <a:pt x="8" y="45"/>
                      <a:pt x="13" y="42"/>
                      <a:pt x="11" y="42"/>
                    </a:cubicBezTo>
                    <a:cubicBezTo>
                      <a:pt x="10" y="42"/>
                      <a:pt x="8" y="42"/>
                      <a:pt x="13" y="37"/>
                    </a:cubicBezTo>
                    <a:cubicBezTo>
                      <a:pt x="17" y="32"/>
                      <a:pt x="19" y="34"/>
                      <a:pt x="19" y="26"/>
                    </a:cubicBezTo>
                    <a:cubicBezTo>
                      <a:pt x="20" y="18"/>
                      <a:pt x="20" y="23"/>
                      <a:pt x="22" y="18"/>
                    </a:cubicBezTo>
                    <a:cubicBezTo>
                      <a:pt x="23" y="9"/>
                      <a:pt x="26" y="18"/>
                      <a:pt x="33" y="0"/>
                    </a:cubicBezTo>
                    <a:cubicBezTo>
                      <a:pt x="68" y="0"/>
                      <a:pt x="68" y="0"/>
                      <a:pt x="68" y="0"/>
                    </a:cubicBezTo>
                    <a:cubicBezTo>
                      <a:pt x="68" y="4"/>
                      <a:pt x="68" y="4"/>
                      <a:pt x="68" y="4"/>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19" name="Freeform 131"/>
              <p:cNvSpPr>
                <a:spLocks/>
              </p:cNvSpPr>
              <p:nvPr/>
            </p:nvSpPr>
            <p:spPr bwMode="auto">
              <a:xfrm>
                <a:off x="2454" y="2528"/>
                <a:ext cx="12" cy="10"/>
              </a:xfrm>
              <a:custGeom>
                <a:avLst/>
                <a:gdLst/>
                <a:ahLst/>
                <a:cxnLst>
                  <a:cxn ang="0">
                    <a:pos x="3" y="5"/>
                  </a:cxn>
                  <a:cxn ang="0">
                    <a:pos x="3" y="0"/>
                  </a:cxn>
                  <a:cxn ang="0">
                    <a:pos x="3" y="5"/>
                  </a:cxn>
                </a:cxnLst>
                <a:rect l="0" t="0" r="r" b="b"/>
                <a:pathLst>
                  <a:path w="6" h="5">
                    <a:moveTo>
                      <a:pt x="3" y="5"/>
                    </a:moveTo>
                    <a:cubicBezTo>
                      <a:pt x="0" y="5"/>
                      <a:pt x="2" y="0"/>
                      <a:pt x="3" y="0"/>
                    </a:cubicBezTo>
                    <a:cubicBezTo>
                      <a:pt x="6" y="2"/>
                      <a:pt x="5" y="5"/>
                      <a:pt x="3"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0" name="Freeform 132"/>
              <p:cNvSpPr>
                <a:spLocks/>
              </p:cNvSpPr>
              <p:nvPr/>
            </p:nvSpPr>
            <p:spPr bwMode="auto">
              <a:xfrm>
                <a:off x="2475" y="2517"/>
                <a:ext cx="16" cy="15"/>
              </a:xfrm>
              <a:custGeom>
                <a:avLst/>
                <a:gdLst/>
                <a:ahLst/>
                <a:cxnLst>
                  <a:cxn ang="0">
                    <a:pos x="5" y="6"/>
                  </a:cxn>
                  <a:cxn ang="0">
                    <a:pos x="2" y="6"/>
                  </a:cxn>
                  <a:cxn ang="0">
                    <a:pos x="6" y="0"/>
                  </a:cxn>
                  <a:cxn ang="0">
                    <a:pos x="5" y="6"/>
                  </a:cxn>
                </a:cxnLst>
                <a:rect l="0" t="0" r="r" b="b"/>
                <a:pathLst>
                  <a:path w="8" h="8">
                    <a:moveTo>
                      <a:pt x="5" y="6"/>
                    </a:moveTo>
                    <a:cubicBezTo>
                      <a:pt x="0" y="8"/>
                      <a:pt x="0" y="8"/>
                      <a:pt x="2" y="6"/>
                    </a:cubicBezTo>
                    <a:cubicBezTo>
                      <a:pt x="5" y="4"/>
                      <a:pt x="5" y="0"/>
                      <a:pt x="6" y="0"/>
                    </a:cubicBezTo>
                    <a:cubicBezTo>
                      <a:pt x="8" y="1"/>
                      <a:pt x="6" y="6"/>
                      <a:pt x="5"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1" name="Freeform 133"/>
              <p:cNvSpPr>
                <a:spLocks/>
              </p:cNvSpPr>
              <p:nvPr/>
            </p:nvSpPr>
            <p:spPr bwMode="auto">
              <a:xfrm>
                <a:off x="2487" y="2507"/>
                <a:ext cx="6" cy="10"/>
              </a:xfrm>
              <a:custGeom>
                <a:avLst/>
                <a:gdLst/>
                <a:ahLst/>
                <a:cxnLst>
                  <a:cxn ang="0">
                    <a:pos x="0" y="3"/>
                  </a:cxn>
                  <a:cxn ang="0">
                    <a:pos x="3" y="0"/>
                  </a:cxn>
                  <a:cxn ang="0">
                    <a:pos x="2" y="3"/>
                  </a:cxn>
                  <a:cxn ang="0">
                    <a:pos x="0" y="3"/>
                  </a:cxn>
                </a:cxnLst>
                <a:rect l="0" t="0" r="r" b="b"/>
                <a:pathLst>
                  <a:path w="3" h="5">
                    <a:moveTo>
                      <a:pt x="0" y="3"/>
                    </a:moveTo>
                    <a:cubicBezTo>
                      <a:pt x="0" y="0"/>
                      <a:pt x="2" y="1"/>
                      <a:pt x="3" y="0"/>
                    </a:cubicBezTo>
                    <a:cubicBezTo>
                      <a:pt x="3" y="0"/>
                      <a:pt x="3" y="1"/>
                      <a:pt x="2" y="3"/>
                    </a:cubicBezTo>
                    <a:cubicBezTo>
                      <a:pt x="2" y="3"/>
                      <a:pt x="0" y="5"/>
                      <a:pt x="0"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2" name="Freeform 134"/>
              <p:cNvSpPr>
                <a:spLocks/>
              </p:cNvSpPr>
              <p:nvPr/>
            </p:nvSpPr>
            <p:spPr bwMode="auto">
              <a:xfrm>
                <a:off x="2437" y="2519"/>
                <a:ext cx="15" cy="15"/>
              </a:xfrm>
              <a:custGeom>
                <a:avLst/>
                <a:gdLst/>
                <a:ahLst/>
                <a:cxnLst>
                  <a:cxn ang="0">
                    <a:pos x="3" y="6"/>
                  </a:cxn>
                  <a:cxn ang="0">
                    <a:pos x="2" y="3"/>
                  </a:cxn>
                  <a:cxn ang="0">
                    <a:pos x="8" y="0"/>
                  </a:cxn>
                  <a:cxn ang="0">
                    <a:pos x="6" y="5"/>
                  </a:cxn>
                  <a:cxn ang="0">
                    <a:pos x="3" y="6"/>
                  </a:cxn>
                </a:cxnLst>
                <a:rect l="0" t="0" r="r" b="b"/>
                <a:pathLst>
                  <a:path w="8" h="8">
                    <a:moveTo>
                      <a:pt x="3" y="6"/>
                    </a:moveTo>
                    <a:cubicBezTo>
                      <a:pt x="2" y="3"/>
                      <a:pt x="0" y="3"/>
                      <a:pt x="2" y="3"/>
                    </a:cubicBezTo>
                    <a:cubicBezTo>
                      <a:pt x="5" y="2"/>
                      <a:pt x="8" y="0"/>
                      <a:pt x="8" y="0"/>
                    </a:cubicBezTo>
                    <a:cubicBezTo>
                      <a:pt x="8" y="2"/>
                      <a:pt x="6" y="2"/>
                      <a:pt x="6" y="5"/>
                    </a:cubicBezTo>
                    <a:cubicBezTo>
                      <a:pt x="5" y="6"/>
                      <a:pt x="3" y="8"/>
                      <a:pt x="3"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3" name="Freeform 135"/>
              <p:cNvSpPr>
                <a:spLocks/>
              </p:cNvSpPr>
              <p:nvPr/>
            </p:nvSpPr>
            <p:spPr bwMode="auto">
              <a:xfrm>
                <a:off x="2423" y="2513"/>
                <a:ext cx="6" cy="11"/>
              </a:xfrm>
              <a:custGeom>
                <a:avLst/>
                <a:gdLst/>
                <a:ahLst/>
                <a:cxnLst>
                  <a:cxn ang="0">
                    <a:pos x="1" y="2"/>
                  </a:cxn>
                  <a:cxn ang="0">
                    <a:pos x="1" y="5"/>
                  </a:cxn>
                  <a:cxn ang="0">
                    <a:pos x="1" y="2"/>
                  </a:cxn>
                </a:cxnLst>
                <a:rect l="0" t="0" r="r" b="b"/>
                <a:pathLst>
                  <a:path w="3" h="6">
                    <a:moveTo>
                      <a:pt x="1" y="2"/>
                    </a:moveTo>
                    <a:cubicBezTo>
                      <a:pt x="1" y="0"/>
                      <a:pt x="3" y="3"/>
                      <a:pt x="1" y="5"/>
                    </a:cubicBezTo>
                    <a:cubicBezTo>
                      <a:pt x="1" y="6"/>
                      <a:pt x="0" y="2"/>
                      <a:pt x="1"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4" name="Freeform 136"/>
              <p:cNvSpPr>
                <a:spLocks/>
              </p:cNvSpPr>
              <p:nvPr/>
            </p:nvSpPr>
            <p:spPr bwMode="auto">
              <a:xfrm>
                <a:off x="2431" y="2528"/>
                <a:ext cx="6" cy="4"/>
              </a:xfrm>
              <a:custGeom>
                <a:avLst/>
                <a:gdLst/>
                <a:ahLst/>
                <a:cxnLst>
                  <a:cxn ang="0">
                    <a:pos x="2" y="0"/>
                  </a:cxn>
                  <a:cxn ang="0">
                    <a:pos x="3" y="2"/>
                  </a:cxn>
                  <a:cxn ang="0">
                    <a:pos x="2" y="0"/>
                  </a:cxn>
                </a:cxnLst>
                <a:rect l="0" t="0" r="r" b="b"/>
                <a:pathLst>
                  <a:path w="3" h="2">
                    <a:moveTo>
                      <a:pt x="2" y="0"/>
                    </a:moveTo>
                    <a:cubicBezTo>
                      <a:pt x="3" y="0"/>
                      <a:pt x="3" y="2"/>
                      <a:pt x="3" y="2"/>
                    </a:cubicBezTo>
                    <a:cubicBezTo>
                      <a:pt x="2" y="2"/>
                      <a:pt x="0" y="0"/>
                      <a:pt x="2"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5" name="Freeform 137"/>
              <p:cNvSpPr>
                <a:spLocks/>
              </p:cNvSpPr>
              <p:nvPr/>
            </p:nvSpPr>
            <p:spPr bwMode="auto">
              <a:xfrm>
                <a:off x="2419" y="2534"/>
                <a:ext cx="6" cy="6"/>
              </a:xfrm>
              <a:custGeom>
                <a:avLst/>
                <a:gdLst/>
                <a:ahLst/>
                <a:cxnLst>
                  <a:cxn ang="0">
                    <a:pos x="2" y="0"/>
                  </a:cxn>
                  <a:cxn ang="0">
                    <a:pos x="3" y="2"/>
                  </a:cxn>
                  <a:cxn ang="0">
                    <a:pos x="2" y="0"/>
                  </a:cxn>
                </a:cxnLst>
                <a:rect l="0" t="0" r="r" b="b"/>
                <a:pathLst>
                  <a:path w="3" h="3">
                    <a:moveTo>
                      <a:pt x="2" y="0"/>
                    </a:moveTo>
                    <a:cubicBezTo>
                      <a:pt x="3" y="0"/>
                      <a:pt x="3" y="0"/>
                      <a:pt x="3" y="2"/>
                    </a:cubicBezTo>
                    <a:cubicBezTo>
                      <a:pt x="2" y="3"/>
                      <a:pt x="0" y="2"/>
                      <a:pt x="2"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6" name="Freeform 138"/>
              <p:cNvSpPr>
                <a:spLocks/>
              </p:cNvSpPr>
              <p:nvPr/>
            </p:nvSpPr>
            <p:spPr bwMode="auto">
              <a:xfrm>
                <a:off x="2526" y="2910"/>
                <a:ext cx="62" cy="82"/>
              </a:xfrm>
              <a:custGeom>
                <a:avLst/>
                <a:gdLst/>
                <a:ahLst/>
                <a:cxnLst>
                  <a:cxn ang="0">
                    <a:pos x="9" y="0"/>
                  </a:cxn>
                  <a:cxn ang="0">
                    <a:pos x="16" y="3"/>
                  </a:cxn>
                  <a:cxn ang="0">
                    <a:pos x="16" y="10"/>
                  </a:cxn>
                  <a:cxn ang="0">
                    <a:pos x="19" y="13"/>
                  </a:cxn>
                  <a:cxn ang="0">
                    <a:pos x="23" y="8"/>
                  </a:cxn>
                  <a:cxn ang="0">
                    <a:pos x="23" y="19"/>
                  </a:cxn>
                  <a:cxn ang="0">
                    <a:pos x="29" y="24"/>
                  </a:cxn>
                  <a:cxn ang="0">
                    <a:pos x="32" y="28"/>
                  </a:cxn>
                  <a:cxn ang="0">
                    <a:pos x="31" y="41"/>
                  </a:cxn>
                  <a:cxn ang="0">
                    <a:pos x="26" y="39"/>
                  </a:cxn>
                  <a:cxn ang="0">
                    <a:pos x="13" y="28"/>
                  </a:cxn>
                  <a:cxn ang="0">
                    <a:pos x="5" y="22"/>
                  </a:cxn>
                  <a:cxn ang="0">
                    <a:pos x="0" y="16"/>
                  </a:cxn>
                  <a:cxn ang="0">
                    <a:pos x="6" y="6"/>
                  </a:cxn>
                  <a:cxn ang="0">
                    <a:pos x="9" y="0"/>
                  </a:cxn>
                </a:cxnLst>
                <a:rect l="0" t="0" r="r" b="b"/>
                <a:pathLst>
                  <a:path w="32" h="42">
                    <a:moveTo>
                      <a:pt x="9" y="0"/>
                    </a:moveTo>
                    <a:cubicBezTo>
                      <a:pt x="11" y="0"/>
                      <a:pt x="17" y="0"/>
                      <a:pt x="16" y="3"/>
                    </a:cubicBezTo>
                    <a:cubicBezTo>
                      <a:pt x="16" y="5"/>
                      <a:pt x="17" y="6"/>
                      <a:pt x="16" y="10"/>
                    </a:cubicBezTo>
                    <a:cubicBezTo>
                      <a:pt x="16" y="13"/>
                      <a:pt x="17" y="10"/>
                      <a:pt x="19" y="13"/>
                    </a:cubicBezTo>
                    <a:cubicBezTo>
                      <a:pt x="20" y="16"/>
                      <a:pt x="22" y="6"/>
                      <a:pt x="23" y="8"/>
                    </a:cubicBezTo>
                    <a:cubicBezTo>
                      <a:pt x="26" y="14"/>
                      <a:pt x="25" y="16"/>
                      <a:pt x="23" y="19"/>
                    </a:cubicBezTo>
                    <a:cubicBezTo>
                      <a:pt x="22" y="22"/>
                      <a:pt x="29" y="20"/>
                      <a:pt x="29" y="24"/>
                    </a:cubicBezTo>
                    <a:cubicBezTo>
                      <a:pt x="29" y="27"/>
                      <a:pt x="32" y="25"/>
                      <a:pt x="32" y="28"/>
                    </a:cubicBezTo>
                    <a:cubicBezTo>
                      <a:pt x="32" y="33"/>
                      <a:pt x="31" y="36"/>
                      <a:pt x="31" y="41"/>
                    </a:cubicBezTo>
                    <a:cubicBezTo>
                      <a:pt x="29" y="42"/>
                      <a:pt x="31" y="41"/>
                      <a:pt x="26" y="39"/>
                    </a:cubicBezTo>
                    <a:cubicBezTo>
                      <a:pt x="23" y="38"/>
                      <a:pt x="17" y="34"/>
                      <a:pt x="13" y="28"/>
                    </a:cubicBezTo>
                    <a:cubicBezTo>
                      <a:pt x="8" y="22"/>
                      <a:pt x="6" y="24"/>
                      <a:pt x="5" y="22"/>
                    </a:cubicBezTo>
                    <a:cubicBezTo>
                      <a:pt x="5" y="19"/>
                      <a:pt x="2" y="19"/>
                      <a:pt x="0" y="16"/>
                    </a:cubicBezTo>
                    <a:cubicBezTo>
                      <a:pt x="5" y="8"/>
                      <a:pt x="6" y="10"/>
                      <a:pt x="6" y="6"/>
                    </a:cubicBezTo>
                    <a:cubicBezTo>
                      <a:pt x="6" y="3"/>
                      <a:pt x="9" y="5"/>
                      <a:pt x="9"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7" name="Freeform 139"/>
              <p:cNvSpPr>
                <a:spLocks/>
              </p:cNvSpPr>
              <p:nvPr/>
            </p:nvSpPr>
            <p:spPr bwMode="auto">
              <a:xfrm>
                <a:off x="2497" y="2881"/>
                <a:ext cx="46" cy="60"/>
              </a:xfrm>
              <a:custGeom>
                <a:avLst/>
                <a:gdLst/>
                <a:ahLst/>
                <a:cxnLst>
                  <a:cxn ang="0">
                    <a:pos x="15" y="31"/>
                  </a:cxn>
                  <a:cxn ang="0">
                    <a:pos x="21" y="21"/>
                  </a:cxn>
                  <a:cxn ang="0">
                    <a:pos x="24" y="15"/>
                  </a:cxn>
                  <a:cxn ang="0">
                    <a:pos x="23" y="12"/>
                  </a:cxn>
                  <a:cxn ang="0">
                    <a:pos x="21" y="9"/>
                  </a:cxn>
                  <a:cxn ang="0">
                    <a:pos x="18" y="3"/>
                  </a:cxn>
                  <a:cxn ang="0">
                    <a:pos x="11" y="1"/>
                  </a:cxn>
                  <a:cxn ang="0">
                    <a:pos x="6" y="3"/>
                  </a:cxn>
                  <a:cxn ang="0">
                    <a:pos x="0" y="11"/>
                  </a:cxn>
                  <a:cxn ang="0">
                    <a:pos x="0" y="14"/>
                  </a:cxn>
                  <a:cxn ang="0">
                    <a:pos x="3" y="15"/>
                  </a:cxn>
                  <a:cxn ang="0">
                    <a:pos x="0" y="17"/>
                  </a:cxn>
                  <a:cxn ang="0">
                    <a:pos x="3" y="20"/>
                  </a:cxn>
                  <a:cxn ang="0">
                    <a:pos x="3" y="21"/>
                  </a:cxn>
                  <a:cxn ang="0">
                    <a:pos x="6" y="24"/>
                  </a:cxn>
                  <a:cxn ang="0">
                    <a:pos x="8" y="28"/>
                  </a:cxn>
                  <a:cxn ang="0">
                    <a:pos x="15" y="31"/>
                  </a:cxn>
                </a:cxnLst>
                <a:rect l="0" t="0" r="r" b="b"/>
                <a:pathLst>
                  <a:path w="24" h="31">
                    <a:moveTo>
                      <a:pt x="15" y="31"/>
                    </a:moveTo>
                    <a:cubicBezTo>
                      <a:pt x="20" y="23"/>
                      <a:pt x="21" y="24"/>
                      <a:pt x="21" y="21"/>
                    </a:cubicBezTo>
                    <a:cubicBezTo>
                      <a:pt x="21" y="18"/>
                      <a:pt x="24" y="20"/>
                      <a:pt x="24" y="15"/>
                    </a:cubicBezTo>
                    <a:cubicBezTo>
                      <a:pt x="20" y="20"/>
                      <a:pt x="23" y="14"/>
                      <a:pt x="23" y="12"/>
                    </a:cubicBezTo>
                    <a:cubicBezTo>
                      <a:pt x="21" y="9"/>
                      <a:pt x="21" y="9"/>
                      <a:pt x="21" y="9"/>
                    </a:cubicBezTo>
                    <a:cubicBezTo>
                      <a:pt x="21" y="6"/>
                      <a:pt x="20" y="7"/>
                      <a:pt x="18" y="3"/>
                    </a:cubicBezTo>
                    <a:cubicBezTo>
                      <a:pt x="17" y="0"/>
                      <a:pt x="11" y="0"/>
                      <a:pt x="11" y="1"/>
                    </a:cubicBezTo>
                    <a:cubicBezTo>
                      <a:pt x="11" y="3"/>
                      <a:pt x="8" y="0"/>
                      <a:pt x="6" y="3"/>
                    </a:cubicBezTo>
                    <a:cubicBezTo>
                      <a:pt x="6" y="7"/>
                      <a:pt x="3" y="9"/>
                      <a:pt x="0" y="11"/>
                    </a:cubicBezTo>
                    <a:cubicBezTo>
                      <a:pt x="3" y="12"/>
                      <a:pt x="0" y="12"/>
                      <a:pt x="0" y="14"/>
                    </a:cubicBezTo>
                    <a:cubicBezTo>
                      <a:pt x="1" y="15"/>
                      <a:pt x="1" y="14"/>
                      <a:pt x="3" y="15"/>
                    </a:cubicBezTo>
                    <a:cubicBezTo>
                      <a:pt x="1" y="17"/>
                      <a:pt x="0" y="14"/>
                      <a:pt x="0" y="17"/>
                    </a:cubicBezTo>
                    <a:cubicBezTo>
                      <a:pt x="1" y="20"/>
                      <a:pt x="3" y="17"/>
                      <a:pt x="3" y="20"/>
                    </a:cubicBezTo>
                    <a:cubicBezTo>
                      <a:pt x="4" y="21"/>
                      <a:pt x="1" y="20"/>
                      <a:pt x="3" y="21"/>
                    </a:cubicBezTo>
                    <a:cubicBezTo>
                      <a:pt x="3" y="23"/>
                      <a:pt x="6" y="23"/>
                      <a:pt x="6" y="24"/>
                    </a:cubicBezTo>
                    <a:cubicBezTo>
                      <a:pt x="8" y="26"/>
                      <a:pt x="4" y="26"/>
                      <a:pt x="8" y="28"/>
                    </a:cubicBezTo>
                    <a:cubicBezTo>
                      <a:pt x="11" y="28"/>
                      <a:pt x="14" y="29"/>
                      <a:pt x="15" y="3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8" name="Freeform 140"/>
              <p:cNvSpPr>
                <a:spLocks/>
              </p:cNvSpPr>
              <p:nvPr/>
            </p:nvSpPr>
            <p:spPr bwMode="auto">
              <a:xfrm>
                <a:off x="2431" y="2755"/>
                <a:ext cx="99" cy="84"/>
              </a:xfrm>
              <a:custGeom>
                <a:avLst/>
                <a:gdLst/>
                <a:ahLst/>
                <a:cxnLst>
                  <a:cxn ang="0">
                    <a:pos x="8" y="30"/>
                  </a:cxn>
                  <a:cxn ang="0">
                    <a:pos x="3" y="20"/>
                  </a:cxn>
                  <a:cxn ang="0">
                    <a:pos x="2" y="18"/>
                  </a:cxn>
                  <a:cxn ang="0">
                    <a:pos x="10" y="4"/>
                  </a:cxn>
                  <a:cxn ang="0">
                    <a:pos x="25" y="1"/>
                  </a:cxn>
                  <a:cxn ang="0">
                    <a:pos x="33" y="6"/>
                  </a:cxn>
                  <a:cxn ang="0">
                    <a:pos x="43" y="20"/>
                  </a:cxn>
                  <a:cxn ang="0">
                    <a:pos x="45" y="26"/>
                  </a:cxn>
                  <a:cxn ang="0">
                    <a:pos x="45" y="30"/>
                  </a:cxn>
                  <a:cxn ang="0">
                    <a:pos x="49" y="35"/>
                  </a:cxn>
                  <a:cxn ang="0">
                    <a:pos x="49" y="41"/>
                  </a:cxn>
                  <a:cxn ang="0">
                    <a:pos x="43" y="41"/>
                  </a:cxn>
                  <a:cxn ang="0">
                    <a:pos x="31" y="40"/>
                  </a:cxn>
                  <a:cxn ang="0">
                    <a:pos x="19" y="40"/>
                  </a:cxn>
                  <a:cxn ang="0">
                    <a:pos x="17" y="41"/>
                  </a:cxn>
                  <a:cxn ang="0">
                    <a:pos x="8" y="43"/>
                  </a:cxn>
                  <a:cxn ang="0">
                    <a:pos x="7" y="41"/>
                  </a:cxn>
                  <a:cxn ang="0">
                    <a:pos x="16" y="40"/>
                  </a:cxn>
                  <a:cxn ang="0">
                    <a:pos x="11" y="40"/>
                  </a:cxn>
                  <a:cxn ang="0">
                    <a:pos x="8" y="40"/>
                  </a:cxn>
                  <a:cxn ang="0">
                    <a:pos x="7" y="35"/>
                  </a:cxn>
                  <a:cxn ang="0">
                    <a:pos x="14" y="33"/>
                  </a:cxn>
                  <a:cxn ang="0">
                    <a:pos x="19" y="32"/>
                  </a:cxn>
                  <a:cxn ang="0">
                    <a:pos x="25" y="32"/>
                  </a:cxn>
                  <a:cxn ang="0">
                    <a:pos x="31" y="30"/>
                  </a:cxn>
                  <a:cxn ang="0">
                    <a:pos x="25" y="30"/>
                  </a:cxn>
                  <a:cxn ang="0">
                    <a:pos x="22" y="29"/>
                  </a:cxn>
                  <a:cxn ang="0">
                    <a:pos x="17" y="30"/>
                  </a:cxn>
                  <a:cxn ang="0">
                    <a:pos x="8" y="30"/>
                  </a:cxn>
                </a:cxnLst>
                <a:rect l="0" t="0" r="r" b="b"/>
                <a:pathLst>
                  <a:path w="51" h="43">
                    <a:moveTo>
                      <a:pt x="8" y="30"/>
                    </a:moveTo>
                    <a:cubicBezTo>
                      <a:pt x="5" y="27"/>
                      <a:pt x="5" y="18"/>
                      <a:pt x="3" y="20"/>
                    </a:cubicBezTo>
                    <a:cubicBezTo>
                      <a:pt x="0" y="20"/>
                      <a:pt x="0" y="18"/>
                      <a:pt x="2" y="18"/>
                    </a:cubicBezTo>
                    <a:cubicBezTo>
                      <a:pt x="7" y="15"/>
                      <a:pt x="10" y="7"/>
                      <a:pt x="10" y="4"/>
                    </a:cubicBezTo>
                    <a:cubicBezTo>
                      <a:pt x="10" y="0"/>
                      <a:pt x="20" y="1"/>
                      <a:pt x="25" y="1"/>
                    </a:cubicBezTo>
                    <a:cubicBezTo>
                      <a:pt x="28" y="0"/>
                      <a:pt x="31" y="4"/>
                      <a:pt x="33" y="6"/>
                    </a:cubicBezTo>
                    <a:cubicBezTo>
                      <a:pt x="36" y="7"/>
                      <a:pt x="40" y="17"/>
                      <a:pt x="43" y="20"/>
                    </a:cubicBezTo>
                    <a:cubicBezTo>
                      <a:pt x="42" y="24"/>
                      <a:pt x="45" y="21"/>
                      <a:pt x="45" y="26"/>
                    </a:cubicBezTo>
                    <a:cubicBezTo>
                      <a:pt x="45" y="30"/>
                      <a:pt x="43" y="27"/>
                      <a:pt x="45" y="30"/>
                    </a:cubicBezTo>
                    <a:cubicBezTo>
                      <a:pt x="46" y="35"/>
                      <a:pt x="46" y="30"/>
                      <a:pt x="49" y="35"/>
                    </a:cubicBezTo>
                    <a:cubicBezTo>
                      <a:pt x="51" y="38"/>
                      <a:pt x="49" y="38"/>
                      <a:pt x="49" y="41"/>
                    </a:cubicBezTo>
                    <a:cubicBezTo>
                      <a:pt x="48" y="41"/>
                      <a:pt x="45" y="40"/>
                      <a:pt x="43" y="41"/>
                    </a:cubicBezTo>
                    <a:cubicBezTo>
                      <a:pt x="40" y="43"/>
                      <a:pt x="37" y="40"/>
                      <a:pt x="31" y="40"/>
                    </a:cubicBezTo>
                    <a:cubicBezTo>
                      <a:pt x="28" y="40"/>
                      <a:pt x="22" y="38"/>
                      <a:pt x="19" y="40"/>
                    </a:cubicBezTo>
                    <a:cubicBezTo>
                      <a:pt x="14" y="40"/>
                      <a:pt x="20" y="40"/>
                      <a:pt x="17" y="41"/>
                    </a:cubicBezTo>
                    <a:cubicBezTo>
                      <a:pt x="14" y="43"/>
                      <a:pt x="11" y="41"/>
                      <a:pt x="8" y="43"/>
                    </a:cubicBezTo>
                    <a:cubicBezTo>
                      <a:pt x="8" y="41"/>
                      <a:pt x="7" y="43"/>
                      <a:pt x="7" y="41"/>
                    </a:cubicBezTo>
                    <a:cubicBezTo>
                      <a:pt x="10" y="38"/>
                      <a:pt x="8" y="41"/>
                      <a:pt x="16" y="40"/>
                    </a:cubicBezTo>
                    <a:cubicBezTo>
                      <a:pt x="14" y="40"/>
                      <a:pt x="13" y="38"/>
                      <a:pt x="11" y="40"/>
                    </a:cubicBezTo>
                    <a:cubicBezTo>
                      <a:pt x="10" y="40"/>
                      <a:pt x="10" y="38"/>
                      <a:pt x="8" y="40"/>
                    </a:cubicBezTo>
                    <a:cubicBezTo>
                      <a:pt x="7" y="41"/>
                      <a:pt x="8" y="38"/>
                      <a:pt x="7" y="35"/>
                    </a:cubicBezTo>
                    <a:cubicBezTo>
                      <a:pt x="10" y="33"/>
                      <a:pt x="16" y="37"/>
                      <a:pt x="14" y="33"/>
                    </a:cubicBezTo>
                    <a:cubicBezTo>
                      <a:pt x="14" y="32"/>
                      <a:pt x="19" y="33"/>
                      <a:pt x="19" y="32"/>
                    </a:cubicBezTo>
                    <a:cubicBezTo>
                      <a:pt x="20" y="29"/>
                      <a:pt x="19" y="30"/>
                      <a:pt x="25" y="32"/>
                    </a:cubicBezTo>
                    <a:cubicBezTo>
                      <a:pt x="28" y="33"/>
                      <a:pt x="31" y="33"/>
                      <a:pt x="31" y="30"/>
                    </a:cubicBezTo>
                    <a:cubicBezTo>
                      <a:pt x="29" y="29"/>
                      <a:pt x="26" y="33"/>
                      <a:pt x="25" y="30"/>
                    </a:cubicBezTo>
                    <a:cubicBezTo>
                      <a:pt x="23" y="27"/>
                      <a:pt x="23" y="30"/>
                      <a:pt x="22" y="29"/>
                    </a:cubicBezTo>
                    <a:cubicBezTo>
                      <a:pt x="22" y="27"/>
                      <a:pt x="19" y="29"/>
                      <a:pt x="17" y="30"/>
                    </a:cubicBezTo>
                    <a:cubicBezTo>
                      <a:pt x="17" y="30"/>
                      <a:pt x="16" y="30"/>
                      <a:pt x="8" y="3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29" name="Freeform 141"/>
              <p:cNvSpPr>
                <a:spLocks/>
              </p:cNvSpPr>
              <p:nvPr/>
            </p:nvSpPr>
            <p:spPr bwMode="auto">
              <a:xfrm>
                <a:off x="2441" y="2810"/>
                <a:ext cx="50" cy="17"/>
              </a:xfrm>
              <a:custGeom>
                <a:avLst/>
                <a:gdLst/>
                <a:ahLst/>
                <a:cxnLst>
                  <a:cxn ang="0">
                    <a:pos x="3" y="3"/>
                  </a:cxn>
                  <a:cxn ang="0">
                    <a:pos x="12" y="4"/>
                  </a:cxn>
                  <a:cxn ang="0">
                    <a:pos x="3" y="4"/>
                  </a:cxn>
                  <a:cxn ang="0">
                    <a:pos x="1" y="7"/>
                  </a:cxn>
                  <a:cxn ang="0">
                    <a:pos x="9" y="6"/>
                  </a:cxn>
                  <a:cxn ang="0">
                    <a:pos x="14" y="4"/>
                  </a:cxn>
                  <a:cxn ang="0">
                    <a:pos x="20" y="4"/>
                  </a:cxn>
                  <a:cxn ang="0">
                    <a:pos x="26" y="3"/>
                  </a:cxn>
                  <a:cxn ang="0">
                    <a:pos x="20" y="3"/>
                  </a:cxn>
                  <a:cxn ang="0">
                    <a:pos x="17" y="1"/>
                  </a:cxn>
                  <a:cxn ang="0">
                    <a:pos x="12" y="3"/>
                  </a:cxn>
                  <a:cxn ang="0">
                    <a:pos x="3" y="3"/>
                  </a:cxn>
                </a:cxnLst>
                <a:rect l="0" t="0" r="r" b="b"/>
                <a:pathLst>
                  <a:path w="26" h="9">
                    <a:moveTo>
                      <a:pt x="3" y="3"/>
                    </a:moveTo>
                    <a:cubicBezTo>
                      <a:pt x="5" y="6"/>
                      <a:pt x="6" y="3"/>
                      <a:pt x="12" y="4"/>
                    </a:cubicBezTo>
                    <a:cubicBezTo>
                      <a:pt x="6" y="4"/>
                      <a:pt x="5" y="7"/>
                      <a:pt x="3" y="4"/>
                    </a:cubicBezTo>
                    <a:cubicBezTo>
                      <a:pt x="1" y="3"/>
                      <a:pt x="0" y="6"/>
                      <a:pt x="1" y="7"/>
                    </a:cubicBezTo>
                    <a:cubicBezTo>
                      <a:pt x="5" y="6"/>
                      <a:pt x="11" y="9"/>
                      <a:pt x="9" y="6"/>
                    </a:cubicBezTo>
                    <a:cubicBezTo>
                      <a:pt x="9" y="4"/>
                      <a:pt x="14" y="6"/>
                      <a:pt x="14" y="4"/>
                    </a:cubicBezTo>
                    <a:cubicBezTo>
                      <a:pt x="15" y="1"/>
                      <a:pt x="14" y="3"/>
                      <a:pt x="20" y="4"/>
                    </a:cubicBezTo>
                    <a:cubicBezTo>
                      <a:pt x="23" y="6"/>
                      <a:pt x="26" y="6"/>
                      <a:pt x="26" y="3"/>
                    </a:cubicBezTo>
                    <a:cubicBezTo>
                      <a:pt x="24" y="1"/>
                      <a:pt x="21" y="6"/>
                      <a:pt x="20" y="3"/>
                    </a:cubicBezTo>
                    <a:cubicBezTo>
                      <a:pt x="18" y="0"/>
                      <a:pt x="18" y="3"/>
                      <a:pt x="17" y="1"/>
                    </a:cubicBezTo>
                    <a:cubicBezTo>
                      <a:pt x="17" y="0"/>
                      <a:pt x="14" y="1"/>
                      <a:pt x="12" y="3"/>
                    </a:cubicBezTo>
                    <a:cubicBezTo>
                      <a:pt x="12" y="3"/>
                      <a:pt x="11" y="3"/>
                      <a:pt x="3"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0" name="Freeform 142"/>
              <p:cNvSpPr>
                <a:spLocks/>
              </p:cNvSpPr>
              <p:nvPr/>
            </p:nvSpPr>
            <p:spPr bwMode="auto">
              <a:xfrm>
                <a:off x="2470" y="2833"/>
                <a:ext cx="116" cy="108"/>
              </a:xfrm>
              <a:custGeom>
                <a:avLst/>
                <a:gdLst/>
                <a:ahLst/>
                <a:cxnLst>
                  <a:cxn ang="0">
                    <a:pos x="38" y="40"/>
                  </a:cxn>
                  <a:cxn ang="0">
                    <a:pos x="37" y="37"/>
                  </a:cxn>
                  <a:cxn ang="0">
                    <a:pos x="35" y="34"/>
                  </a:cxn>
                  <a:cxn ang="0">
                    <a:pos x="32" y="28"/>
                  </a:cxn>
                  <a:cxn ang="0">
                    <a:pos x="25" y="26"/>
                  </a:cxn>
                  <a:cxn ang="0">
                    <a:pos x="20" y="28"/>
                  </a:cxn>
                  <a:cxn ang="0">
                    <a:pos x="14" y="35"/>
                  </a:cxn>
                  <a:cxn ang="0">
                    <a:pos x="14" y="34"/>
                  </a:cxn>
                  <a:cxn ang="0">
                    <a:pos x="13" y="31"/>
                  </a:cxn>
                  <a:cxn ang="0">
                    <a:pos x="13" y="29"/>
                  </a:cxn>
                  <a:cxn ang="0">
                    <a:pos x="8" y="25"/>
                  </a:cxn>
                  <a:cxn ang="0">
                    <a:pos x="5" y="23"/>
                  </a:cxn>
                  <a:cxn ang="0">
                    <a:pos x="5" y="18"/>
                  </a:cxn>
                  <a:cxn ang="0">
                    <a:pos x="3" y="18"/>
                  </a:cxn>
                  <a:cxn ang="0">
                    <a:pos x="3" y="15"/>
                  </a:cxn>
                  <a:cxn ang="0">
                    <a:pos x="0" y="18"/>
                  </a:cxn>
                  <a:cxn ang="0">
                    <a:pos x="0" y="17"/>
                  </a:cxn>
                  <a:cxn ang="0">
                    <a:pos x="6" y="9"/>
                  </a:cxn>
                  <a:cxn ang="0">
                    <a:pos x="10" y="9"/>
                  </a:cxn>
                  <a:cxn ang="0">
                    <a:pos x="10" y="4"/>
                  </a:cxn>
                  <a:cxn ang="0">
                    <a:pos x="11" y="0"/>
                  </a:cxn>
                  <a:cxn ang="0">
                    <a:pos x="23" y="1"/>
                  </a:cxn>
                  <a:cxn ang="0">
                    <a:pos x="29" y="1"/>
                  </a:cxn>
                  <a:cxn ang="0">
                    <a:pos x="32" y="4"/>
                  </a:cxn>
                  <a:cxn ang="0">
                    <a:pos x="34" y="6"/>
                  </a:cxn>
                  <a:cxn ang="0">
                    <a:pos x="42" y="4"/>
                  </a:cxn>
                  <a:cxn ang="0">
                    <a:pos x="45" y="3"/>
                  </a:cxn>
                  <a:cxn ang="0">
                    <a:pos x="48" y="1"/>
                  </a:cxn>
                  <a:cxn ang="0">
                    <a:pos x="49" y="6"/>
                  </a:cxn>
                  <a:cxn ang="0">
                    <a:pos x="51" y="9"/>
                  </a:cxn>
                  <a:cxn ang="0">
                    <a:pos x="52" y="12"/>
                  </a:cxn>
                  <a:cxn ang="0">
                    <a:pos x="52" y="15"/>
                  </a:cxn>
                  <a:cxn ang="0">
                    <a:pos x="54" y="20"/>
                  </a:cxn>
                  <a:cxn ang="0">
                    <a:pos x="57" y="25"/>
                  </a:cxn>
                  <a:cxn ang="0">
                    <a:pos x="55" y="29"/>
                  </a:cxn>
                  <a:cxn ang="0">
                    <a:pos x="58" y="35"/>
                  </a:cxn>
                  <a:cxn ang="0">
                    <a:pos x="60" y="42"/>
                  </a:cxn>
                  <a:cxn ang="0">
                    <a:pos x="54" y="42"/>
                  </a:cxn>
                  <a:cxn ang="0">
                    <a:pos x="57" y="45"/>
                  </a:cxn>
                  <a:cxn ang="0">
                    <a:pos x="52" y="48"/>
                  </a:cxn>
                  <a:cxn ang="0">
                    <a:pos x="48" y="53"/>
                  </a:cxn>
                  <a:cxn ang="0">
                    <a:pos x="45" y="49"/>
                  </a:cxn>
                  <a:cxn ang="0">
                    <a:pos x="45" y="43"/>
                  </a:cxn>
                  <a:cxn ang="0">
                    <a:pos x="38" y="40"/>
                  </a:cxn>
                </a:cxnLst>
                <a:rect l="0" t="0" r="r" b="b"/>
                <a:pathLst>
                  <a:path w="60" h="56">
                    <a:moveTo>
                      <a:pt x="38" y="40"/>
                    </a:moveTo>
                    <a:cubicBezTo>
                      <a:pt x="34" y="45"/>
                      <a:pt x="37" y="39"/>
                      <a:pt x="37" y="37"/>
                    </a:cubicBezTo>
                    <a:cubicBezTo>
                      <a:pt x="35" y="34"/>
                      <a:pt x="35" y="34"/>
                      <a:pt x="35" y="34"/>
                    </a:cubicBezTo>
                    <a:cubicBezTo>
                      <a:pt x="35" y="31"/>
                      <a:pt x="34" y="32"/>
                      <a:pt x="32" y="28"/>
                    </a:cubicBezTo>
                    <a:cubicBezTo>
                      <a:pt x="31" y="25"/>
                      <a:pt x="25" y="25"/>
                      <a:pt x="25" y="26"/>
                    </a:cubicBezTo>
                    <a:cubicBezTo>
                      <a:pt x="25" y="28"/>
                      <a:pt x="22" y="25"/>
                      <a:pt x="20" y="28"/>
                    </a:cubicBezTo>
                    <a:cubicBezTo>
                      <a:pt x="20" y="32"/>
                      <a:pt x="17" y="34"/>
                      <a:pt x="14" y="35"/>
                    </a:cubicBezTo>
                    <a:cubicBezTo>
                      <a:pt x="14" y="34"/>
                      <a:pt x="16" y="34"/>
                      <a:pt x="14" y="34"/>
                    </a:cubicBezTo>
                    <a:cubicBezTo>
                      <a:pt x="13" y="32"/>
                      <a:pt x="14" y="32"/>
                      <a:pt x="13" y="31"/>
                    </a:cubicBezTo>
                    <a:cubicBezTo>
                      <a:pt x="11" y="31"/>
                      <a:pt x="11" y="31"/>
                      <a:pt x="13" y="29"/>
                    </a:cubicBezTo>
                    <a:cubicBezTo>
                      <a:pt x="13" y="28"/>
                      <a:pt x="10" y="28"/>
                      <a:pt x="8" y="25"/>
                    </a:cubicBezTo>
                    <a:cubicBezTo>
                      <a:pt x="8" y="23"/>
                      <a:pt x="5" y="25"/>
                      <a:pt x="5" y="23"/>
                    </a:cubicBezTo>
                    <a:cubicBezTo>
                      <a:pt x="5" y="20"/>
                      <a:pt x="3" y="23"/>
                      <a:pt x="5" y="18"/>
                    </a:cubicBezTo>
                    <a:cubicBezTo>
                      <a:pt x="5" y="15"/>
                      <a:pt x="3" y="20"/>
                      <a:pt x="3" y="18"/>
                    </a:cubicBezTo>
                    <a:cubicBezTo>
                      <a:pt x="2" y="17"/>
                      <a:pt x="5" y="15"/>
                      <a:pt x="3" y="15"/>
                    </a:cubicBezTo>
                    <a:cubicBezTo>
                      <a:pt x="0" y="15"/>
                      <a:pt x="2" y="18"/>
                      <a:pt x="0" y="18"/>
                    </a:cubicBezTo>
                    <a:cubicBezTo>
                      <a:pt x="0" y="17"/>
                      <a:pt x="0" y="17"/>
                      <a:pt x="0" y="17"/>
                    </a:cubicBezTo>
                    <a:cubicBezTo>
                      <a:pt x="3" y="9"/>
                      <a:pt x="5" y="12"/>
                      <a:pt x="6" y="9"/>
                    </a:cubicBezTo>
                    <a:cubicBezTo>
                      <a:pt x="8" y="7"/>
                      <a:pt x="8" y="11"/>
                      <a:pt x="10" y="9"/>
                    </a:cubicBezTo>
                    <a:cubicBezTo>
                      <a:pt x="13" y="9"/>
                      <a:pt x="13" y="6"/>
                      <a:pt x="10" y="4"/>
                    </a:cubicBezTo>
                    <a:cubicBezTo>
                      <a:pt x="8" y="3"/>
                      <a:pt x="13" y="4"/>
                      <a:pt x="11" y="0"/>
                    </a:cubicBezTo>
                    <a:cubicBezTo>
                      <a:pt x="17" y="0"/>
                      <a:pt x="20" y="3"/>
                      <a:pt x="23" y="1"/>
                    </a:cubicBezTo>
                    <a:cubicBezTo>
                      <a:pt x="25" y="0"/>
                      <a:pt x="28" y="1"/>
                      <a:pt x="29" y="1"/>
                    </a:cubicBezTo>
                    <a:cubicBezTo>
                      <a:pt x="28" y="6"/>
                      <a:pt x="31" y="7"/>
                      <a:pt x="32" y="4"/>
                    </a:cubicBezTo>
                    <a:cubicBezTo>
                      <a:pt x="32" y="3"/>
                      <a:pt x="34" y="4"/>
                      <a:pt x="34" y="6"/>
                    </a:cubicBezTo>
                    <a:cubicBezTo>
                      <a:pt x="37" y="9"/>
                      <a:pt x="35" y="1"/>
                      <a:pt x="42" y="4"/>
                    </a:cubicBezTo>
                    <a:cubicBezTo>
                      <a:pt x="45" y="7"/>
                      <a:pt x="43" y="4"/>
                      <a:pt x="45" y="3"/>
                    </a:cubicBezTo>
                    <a:cubicBezTo>
                      <a:pt x="48" y="3"/>
                      <a:pt x="43" y="0"/>
                      <a:pt x="48" y="1"/>
                    </a:cubicBezTo>
                    <a:cubicBezTo>
                      <a:pt x="51" y="3"/>
                      <a:pt x="49" y="4"/>
                      <a:pt x="49" y="6"/>
                    </a:cubicBezTo>
                    <a:cubicBezTo>
                      <a:pt x="51" y="6"/>
                      <a:pt x="49" y="9"/>
                      <a:pt x="51" y="9"/>
                    </a:cubicBezTo>
                    <a:cubicBezTo>
                      <a:pt x="52" y="9"/>
                      <a:pt x="55" y="12"/>
                      <a:pt x="52" y="12"/>
                    </a:cubicBezTo>
                    <a:cubicBezTo>
                      <a:pt x="51" y="14"/>
                      <a:pt x="51" y="18"/>
                      <a:pt x="52" y="15"/>
                    </a:cubicBezTo>
                    <a:cubicBezTo>
                      <a:pt x="54" y="14"/>
                      <a:pt x="55" y="15"/>
                      <a:pt x="54" y="20"/>
                    </a:cubicBezTo>
                    <a:cubicBezTo>
                      <a:pt x="54" y="23"/>
                      <a:pt x="55" y="20"/>
                      <a:pt x="57" y="25"/>
                    </a:cubicBezTo>
                    <a:cubicBezTo>
                      <a:pt x="54" y="26"/>
                      <a:pt x="57" y="26"/>
                      <a:pt x="55" y="29"/>
                    </a:cubicBezTo>
                    <a:cubicBezTo>
                      <a:pt x="55" y="32"/>
                      <a:pt x="60" y="32"/>
                      <a:pt x="58" y="35"/>
                    </a:cubicBezTo>
                    <a:cubicBezTo>
                      <a:pt x="55" y="39"/>
                      <a:pt x="60" y="37"/>
                      <a:pt x="60" y="42"/>
                    </a:cubicBezTo>
                    <a:cubicBezTo>
                      <a:pt x="55" y="40"/>
                      <a:pt x="54" y="40"/>
                      <a:pt x="54" y="42"/>
                    </a:cubicBezTo>
                    <a:cubicBezTo>
                      <a:pt x="55" y="45"/>
                      <a:pt x="57" y="42"/>
                      <a:pt x="57" y="45"/>
                    </a:cubicBezTo>
                    <a:cubicBezTo>
                      <a:pt x="57" y="48"/>
                      <a:pt x="55" y="51"/>
                      <a:pt x="52" y="48"/>
                    </a:cubicBezTo>
                    <a:cubicBezTo>
                      <a:pt x="51" y="46"/>
                      <a:pt x="49" y="56"/>
                      <a:pt x="48" y="53"/>
                    </a:cubicBezTo>
                    <a:cubicBezTo>
                      <a:pt x="46" y="49"/>
                      <a:pt x="45" y="53"/>
                      <a:pt x="45" y="49"/>
                    </a:cubicBezTo>
                    <a:cubicBezTo>
                      <a:pt x="46" y="46"/>
                      <a:pt x="45" y="45"/>
                      <a:pt x="45" y="43"/>
                    </a:cubicBezTo>
                    <a:cubicBezTo>
                      <a:pt x="46" y="40"/>
                      <a:pt x="40" y="40"/>
                      <a:pt x="38" y="4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1" name="Freeform 143"/>
              <p:cNvSpPr>
                <a:spLocks/>
              </p:cNvSpPr>
              <p:nvPr/>
            </p:nvSpPr>
            <p:spPr bwMode="auto">
              <a:xfrm>
                <a:off x="2446" y="2829"/>
                <a:ext cx="47" cy="37"/>
              </a:xfrm>
              <a:custGeom>
                <a:avLst/>
                <a:gdLst/>
                <a:ahLst/>
                <a:cxnLst>
                  <a:cxn ang="0">
                    <a:pos x="12" y="19"/>
                  </a:cxn>
                  <a:cxn ang="0">
                    <a:pos x="18" y="11"/>
                  </a:cxn>
                  <a:cxn ang="0">
                    <a:pos x="21" y="11"/>
                  </a:cxn>
                  <a:cxn ang="0">
                    <a:pos x="21" y="7"/>
                  </a:cxn>
                  <a:cxn ang="0">
                    <a:pos x="23" y="2"/>
                  </a:cxn>
                  <a:cxn ang="0">
                    <a:pos x="11" y="2"/>
                  </a:cxn>
                  <a:cxn ang="0">
                    <a:pos x="9" y="3"/>
                  </a:cxn>
                  <a:cxn ang="0">
                    <a:pos x="0" y="5"/>
                  </a:cxn>
                  <a:cxn ang="0">
                    <a:pos x="3" y="7"/>
                  </a:cxn>
                  <a:cxn ang="0">
                    <a:pos x="5" y="8"/>
                  </a:cxn>
                  <a:cxn ang="0">
                    <a:pos x="6" y="11"/>
                  </a:cxn>
                  <a:cxn ang="0">
                    <a:pos x="9" y="10"/>
                  </a:cxn>
                  <a:cxn ang="0">
                    <a:pos x="9" y="14"/>
                  </a:cxn>
                  <a:cxn ang="0">
                    <a:pos x="9" y="16"/>
                  </a:cxn>
                  <a:cxn ang="0">
                    <a:pos x="11" y="18"/>
                  </a:cxn>
                  <a:cxn ang="0">
                    <a:pos x="12" y="16"/>
                  </a:cxn>
                  <a:cxn ang="0">
                    <a:pos x="12" y="19"/>
                  </a:cxn>
                </a:cxnLst>
                <a:rect l="0" t="0" r="r" b="b"/>
                <a:pathLst>
                  <a:path w="24" h="19">
                    <a:moveTo>
                      <a:pt x="12" y="19"/>
                    </a:moveTo>
                    <a:cubicBezTo>
                      <a:pt x="15" y="11"/>
                      <a:pt x="17" y="14"/>
                      <a:pt x="18" y="11"/>
                    </a:cubicBezTo>
                    <a:cubicBezTo>
                      <a:pt x="20" y="10"/>
                      <a:pt x="20" y="13"/>
                      <a:pt x="21" y="11"/>
                    </a:cubicBezTo>
                    <a:cubicBezTo>
                      <a:pt x="24" y="11"/>
                      <a:pt x="24" y="8"/>
                      <a:pt x="21" y="7"/>
                    </a:cubicBezTo>
                    <a:cubicBezTo>
                      <a:pt x="20" y="5"/>
                      <a:pt x="24" y="7"/>
                      <a:pt x="23" y="2"/>
                    </a:cubicBezTo>
                    <a:cubicBezTo>
                      <a:pt x="20" y="2"/>
                      <a:pt x="14" y="0"/>
                      <a:pt x="11" y="2"/>
                    </a:cubicBezTo>
                    <a:cubicBezTo>
                      <a:pt x="6" y="2"/>
                      <a:pt x="12" y="2"/>
                      <a:pt x="9" y="3"/>
                    </a:cubicBezTo>
                    <a:cubicBezTo>
                      <a:pt x="6" y="5"/>
                      <a:pt x="3" y="3"/>
                      <a:pt x="0" y="5"/>
                    </a:cubicBezTo>
                    <a:cubicBezTo>
                      <a:pt x="1" y="7"/>
                      <a:pt x="5" y="5"/>
                      <a:pt x="3" y="7"/>
                    </a:cubicBezTo>
                    <a:cubicBezTo>
                      <a:pt x="1" y="10"/>
                      <a:pt x="3" y="10"/>
                      <a:pt x="5" y="8"/>
                    </a:cubicBezTo>
                    <a:cubicBezTo>
                      <a:pt x="8" y="8"/>
                      <a:pt x="3" y="13"/>
                      <a:pt x="6" y="11"/>
                    </a:cubicBezTo>
                    <a:cubicBezTo>
                      <a:pt x="9" y="8"/>
                      <a:pt x="12" y="8"/>
                      <a:pt x="9" y="10"/>
                    </a:cubicBezTo>
                    <a:cubicBezTo>
                      <a:pt x="8" y="11"/>
                      <a:pt x="11" y="11"/>
                      <a:pt x="9" y="14"/>
                    </a:cubicBezTo>
                    <a:cubicBezTo>
                      <a:pt x="8" y="16"/>
                      <a:pt x="9" y="14"/>
                      <a:pt x="9" y="16"/>
                    </a:cubicBezTo>
                    <a:cubicBezTo>
                      <a:pt x="9" y="18"/>
                      <a:pt x="11" y="16"/>
                      <a:pt x="11" y="18"/>
                    </a:cubicBezTo>
                    <a:cubicBezTo>
                      <a:pt x="11" y="19"/>
                      <a:pt x="12" y="18"/>
                      <a:pt x="12" y="16"/>
                    </a:cubicBezTo>
                    <a:cubicBezTo>
                      <a:pt x="12" y="19"/>
                      <a:pt x="12" y="18"/>
                      <a:pt x="12" y="1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2" name="Freeform 144"/>
              <p:cNvSpPr>
                <a:spLocks/>
              </p:cNvSpPr>
              <p:nvPr/>
            </p:nvSpPr>
            <p:spPr bwMode="auto">
              <a:xfrm>
                <a:off x="2452" y="2844"/>
                <a:ext cx="2" cy="6"/>
              </a:xfrm>
              <a:custGeom>
                <a:avLst/>
                <a:gdLst/>
                <a:ahLst/>
                <a:cxnLst>
                  <a:cxn ang="0">
                    <a:pos x="0" y="1"/>
                  </a:cxn>
                  <a:cxn ang="0">
                    <a:pos x="1" y="1"/>
                  </a:cxn>
                  <a:cxn ang="0">
                    <a:pos x="0" y="1"/>
                  </a:cxn>
                </a:cxnLst>
                <a:rect l="0" t="0" r="r" b="b"/>
                <a:pathLst>
                  <a:path w="1" h="3">
                    <a:moveTo>
                      <a:pt x="0" y="1"/>
                    </a:moveTo>
                    <a:cubicBezTo>
                      <a:pt x="0" y="1"/>
                      <a:pt x="1" y="0"/>
                      <a:pt x="1" y="1"/>
                    </a:cubicBezTo>
                    <a:cubicBezTo>
                      <a:pt x="1" y="3"/>
                      <a:pt x="1" y="3"/>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3" name="Freeform 145"/>
              <p:cNvSpPr>
                <a:spLocks/>
              </p:cNvSpPr>
              <p:nvPr/>
            </p:nvSpPr>
            <p:spPr bwMode="auto">
              <a:xfrm>
                <a:off x="2452" y="2850"/>
                <a:ext cx="6" cy="8"/>
              </a:xfrm>
              <a:custGeom>
                <a:avLst/>
                <a:gdLst/>
                <a:ahLst/>
                <a:cxnLst>
                  <a:cxn ang="0">
                    <a:pos x="1" y="4"/>
                  </a:cxn>
                  <a:cxn ang="0">
                    <a:pos x="1" y="2"/>
                  </a:cxn>
                  <a:cxn ang="0">
                    <a:pos x="1" y="4"/>
                  </a:cxn>
                </a:cxnLst>
                <a:rect l="0" t="0" r="r" b="b"/>
                <a:pathLst>
                  <a:path w="3" h="4">
                    <a:moveTo>
                      <a:pt x="1" y="4"/>
                    </a:moveTo>
                    <a:cubicBezTo>
                      <a:pt x="0" y="2"/>
                      <a:pt x="1" y="0"/>
                      <a:pt x="1" y="2"/>
                    </a:cubicBezTo>
                    <a:cubicBezTo>
                      <a:pt x="3" y="2"/>
                      <a:pt x="1" y="4"/>
                      <a:pt x="1"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4" name="Freeform 146"/>
              <p:cNvSpPr>
                <a:spLocks/>
              </p:cNvSpPr>
              <p:nvPr/>
            </p:nvSpPr>
            <p:spPr bwMode="auto">
              <a:xfrm>
                <a:off x="2452" y="2860"/>
                <a:ext cx="2" cy="6"/>
              </a:xfrm>
              <a:custGeom>
                <a:avLst/>
                <a:gdLst/>
                <a:ahLst/>
                <a:cxnLst>
                  <a:cxn ang="0">
                    <a:pos x="0" y="2"/>
                  </a:cxn>
                  <a:cxn ang="0">
                    <a:pos x="1" y="2"/>
                  </a:cxn>
                  <a:cxn ang="0">
                    <a:pos x="0" y="2"/>
                  </a:cxn>
                </a:cxnLst>
                <a:rect l="0" t="0" r="r" b="b"/>
                <a:pathLst>
                  <a:path w="1" h="3">
                    <a:moveTo>
                      <a:pt x="0" y="2"/>
                    </a:moveTo>
                    <a:cubicBezTo>
                      <a:pt x="0" y="0"/>
                      <a:pt x="1" y="0"/>
                      <a:pt x="1" y="2"/>
                    </a:cubicBezTo>
                    <a:cubicBezTo>
                      <a:pt x="1" y="3"/>
                      <a:pt x="0"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5" name="Freeform 147"/>
              <p:cNvSpPr>
                <a:spLocks/>
              </p:cNvSpPr>
              <p:nvPr/>
            </p:nvSpPr>
            <p:spPr bwMode="auto">
              <a:xfrm>
                <a:off x="2454" y="2860"/>
                <a:ext cx="4" cy="4"/>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6" name="Freeform 148"/>
              <p:cNvSpPr>
                <a:spLocks/>
              </p:cNvSpPr>
              <p:nvPr/>
            </p:nvSpPr>
            <p:spPr bwMode="auto">
              <a:xfrm>
                <a:off x="2458" y="2858"/>
                <a:ext cx="2" cy="2"/>
              </a:xfrm>
              <a:custGeom>
                <a:avLst/>
                <a:gdLst/>
                <a:ahLst/>
                <a:cxnLst>
                  <a:cxn ang="0">
                    <a:pos x="0" y="1"/>
                  </a:cxn>
                  <a:cxn ang="0">
                    <a:pos x="1" y="0"/>
                  </a:cxn>
                  <a:cxn ang="0">
                    <a:pos x="0" y="1"/>
                  </a:cxn>
                </a:cxnLst>
                <a:rect l="0" t="0" r="r" b="b"/>
                <a:pathLst>
                  <a:path w="1" h="1">
                    <a:moveTo>
                      <a:pt x="0" y="1"/>
                    </a:moveTo>
                    <a:cubicBezTo>
                      <a:pt x="1" y="0"/>
                      <a:pt x="1" y="0"/>
                      <a:pt x="1" y="0"/>
                    </a:cubicBezTo>
                    <a:cubicBezTo>
                      <a:pt x="1" y="1"/>
                      <a:pt x="1" y="1"/>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7" name="Freeform 149"/>
              <p:cNvSpPr>
                <a:spLocks/>
              </p:cNvSpPr>
              <p:nvPr/>
            </p:nvSpPr>
            <p:spPr bwMode="auto">
              <a:xfrm>
                <a:off x="2448" y="2850"/>
                <a:ext cx="4" cy="4"/>
              </a:xfrm>
              <a:custGeom>
                <a:avLst/>
                <a:gdLst/>
                <a:ahLst/>
                <a:cxnLst>
                  <a:cxn ang="0">
                    <a:pos x="0" y="2"/>
                  </a:cxn>
                  <a:cxn ang="0">
                    <a:pos x="2" y="2"/>
                  </a:cxn>
                  <a:cxn ang="0">
                    <a:pos x="0" y="2"/>
                  </a:cxn>
                </a:cxnLst>
                <a:rect l="0" t="0" r="r" b="b"/>
                <a:pathLst>
                  <a:path w="2" h="2">
                    <a:moveTo>
                      <a:pt x="0" y="2"/>
                    </a:moveTo>
                    <a:cubicBezTo>
                      <a:pt x="0" y="2"/>
                      <a:pt x="2" y="0"/>
                      <a:pt x="2" y="2"/>
                    </a:cubicBezTo>
                    <a:cubicBezTo>
                      <a:pt x="0" y="2"/>
                      <a:pt x="0"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8" name="Freeform 150"/>
              <p:cNvSpPr>
                <a:spLocks/>
              </p:cNvSpPr>
              <p:nvPr/>
            </p:nvSpPr>
            <p:spPr bwMode="auto">
              <a:xfrm>
                <a:off x="2460" y="2850"/>
                <a:ext cx="4" cy="4"/>
              </a:xfrm>
              <a:custGeom>
                <a:avLst/>
                <a:gdLst/>
                <a:ahLst/>
                <a:cxnLst>
                  <a:cxn ang="0">
                    <a:pos x="0" y="2"/>
                  </a:cxn>
                  <a:cxn ang="0">
                    <a:pos x="2" y="2"/>
                  </a:cxn>
                  <a:cxn ang="0">
                    <a:pos x="0" y="2"/>
                  </a:cxn>
                </a:cxnLst>
                <a:rect l="0" t="0" r="r" b="b"/>
                <a:pathLst>
                  <a:path w="2" h="2">
                    <a:moveTo>
                      <a:pt x="0" y="2"/>
                    </a:moveTo>
                    <a:cubicBezTo>
                      <a:pt x="0" y="2"/>
                      <a:pt x="0" y="0"/>
                      <a:pt x="2" y="2"/>
                    </a:cubicBezTo>
                    <a:cubicBezTo>
                      <a:pt x="0" y="2"/>
                      <a:pt x="0"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39" name="Freeform 151"/>
              <p:cNvSpPr>
                <a:spLocks/>
              </p:cNvSpPr>
              <p:nvPr/>
            </p:nvSpPr>
            <p:spPr bwMode="auto">
              <a:xfrm>
                <a:off x="2334" y="2779"/>
                <a:ext cx="10" cy="11"/>
              </a:xfrm>
              <a:custGeom>
                <a:avLst/>
                <a:gdLst/>
                <a:ahLst/>
                <a:cxnLst>
                  <a:cxn ang="0">
                    <a:pos x="2" y="6"/>
                  </a:cxn>
                  <a:cxn ang="0">
                    <a:pos x="2" y="1"/>
                  </a:cxn>
                  <a:cxn ang="0">
                    <a:pos x="2" y="6"/>
                  </a:cxn>
                </a:cxnLst>
                <a:rect l="0" t="0" r="r" b="b"/>
                <a:pathLst>
                  <a:path w="5" h="6">
                    <a:moveTo>
                      <a:pt x="2" y="6"/>
                    </a:moveTo>
                    <a:cubicBezTo>
                      <a:pt x="0" y="6"/>
                      <a:pt x="0" y="0"/>
                      <a:pt x="2" y="1"/>
                    </a:cubicBezTo>
                    <a:cubicBezTo>
                      <a:pt x="3" y="3"/>
                      <a:pt x="5" y="5"/>
                      <a:pt x="2"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0" name="Freeform 152"/>
              <p:cNvSpPr>
                <a:spLocks/>
              </p:cNvSpPr>
              <p:nvPr/>
            </p:nvSpPr>
            <p:spPr bwMode="auto">
              <a:xfrm>
                <a:off x="2345" y="2763"/>
                <a:ext cx="10" cy="6"/>
              </a:xfrm>
              <a:custGeom>
                <a:avLst/>
                <a:gdLst/>
                <a:ahLst/>
                <a:cxnLst>
                  <a:cxn ang="0">
                    <a:pos x="2" y="2"/>
                  </a:cxn>
                  <a:cxn ang="0">
                    <a:pos x="3" y="2"/>
                  </a:cxn>
                  <a:cxn ang="0">
                    <a:pos x="2" y="2"/>
                  </a:cxn>
                </a:cxnLst>
                <a:rect l="0" t="0" r="r" b="b"/>
                <a:pathLst>
                  <a:path w="5" h="3">
                    <a:moveTo>
                      <a:pt x="2" y="2"/>
                    </a:moveTo>
                    <a:cubicBezTo>
                      <a:pt x="2" y="0"/>
                      <a:pt x="5" y="0"/>
                      <a:pt x="3" y="2"/>
                    </a:cubicBezTo>
                    <a:cubicBezTo>
                      <a:pt x="2" y="3"/>
                      <a:pt x="0" y="3"/>
                      <a:pt x="2"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1" name="Freeform 153"/>
              <p:cNvSpPr>
                <a:spLocks/>
              </p:cNvSpPr>
              <p:nvPr/>
            </p:nvSpPr>
            <p:spPr bwMode="auto">
              <a:xfrm>
                <a:off x="2311" y="2746"/>
                <a:ext cx="7" cy="9"/>
              </a:xfrm>
              <a:custGeom>
                <a:avLst/>
                <a:gdLst/>
                <a:ahLst/>
                <a:cxnLst>
                  <a:cxn ang="0">
                    <a:pos x="0" y="1"/>
                  </a:cxn>
                  <a:cxn ang="0">
                    <a:pos x="1" y="0"/>
                  </a:cxn>
                  <a:cxn ang="0">
                    <a:pos x="0" y="1"/>
                  </a:cxn>
                </a:cxnLst>
                <a:rect l="0" t="0" r="r" b="b"/>
                <a:pathLst>
                  <a:path w="4" h="5">
                    <a:moveTo>
                      <a:pt x="0" y="1"/>
                    </a:moveTo>
                    <a:cubicBezTo>
                      <a:pt x="0" y="0"/>
                      <a:pt x="1" y="0"/>
                      <a:pt x="1" y="0"/>
                    </a:cubicBezTo>
                    <a:cubicBezTo>
                      <a:pt x="4" y="0"/>
                      <a:pt x="1" y="5"/>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2" name="Freeform 154"/>
              <p:cNvSpPr>
                <a:spLocks/>
              </p:cNvSpPr>
              <p:nvPr/>
            </p:nvSpPr>
            <p:spPr bwMode="auto">
              <a:xfrm>
                <a:off x="2324" y="2755"/>
                <a:ext cx="8" cy="6"/>
              </a:xfrm>
              <a:custGeom>
                <a:avLst/>
                <a:gdLst/>
                <a:ahLst/>
                <a:cxnLst>
                  <a:cxn ang="0">
                    <a:pos x="0" y="1"/>
                  </a:cxn>
                  <a:cxn ang="0">
                    <a:pos x="2" y="0"/>
                  </a:cxn>
                  <a:cxn ang="0">
                    <a:pos x="2" y="1"/>
                  </a:cxn>
                  <a:cxn ang="0">
                    <a:pos x="0" y="1"/>
                  </a:cxn>
                </a:cxnLst>
                <a:rect l="0" t="0" r="r" b="b"/>
                <a:pathLst>
                  <a:path w="4" h="3">
                    <a:moveTo>
                      <a:pt x="0" y="1"/>
                    </a:moveTo>
                    <a:cubicBezTo>
                      <a:pt x="0" y="0"/>
                      <a:pt x="0" y="0"/>
                      <a:pt x="2" y="0"/>
                    </a:cubicBezTo>
                    <a:cubicBezTo>
                      <a:pt x="4" y="1"/>
                      <a:pt x="4" y="1"/>
                      <a:pt x="2" y="1"/>
                    </a:cubicBezTo>
                    <a:cubicBezTo>
                      <a:pt x="0" y="1"/>
                      <a:pt x="0" y="3"/>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3" name="Freeform 155"/>
              <p:cNvSpPr>
                <a:spLocks/>
              </p:cNvSpPr>
              <p:nvPr/>
            </p:nvSpPr>
            <p:spPr bwMode="auto">
              <a:xfrm>
                <a:off x="2322" y="2786"/>
                <a:ext cx="6" cy="8"/>
              </a:xfrm>
              <a:custGeom>
                <a:avLst/>
                <a:gdLst/>
                <a:ahLst/>
                <a:cxnLst>
                  <a:cxn ang="0">
                    <a:pos x="2" y="0"/>
                  </a:cxn>
                  <a:cxn ang="0">
                    <a:pos x="2" y="2"/>
                  </a:cxn>
                  <a:cxn ang="0">
                    <a:pos x="2" y="0"/>
                  </a:cxn>
                </a:cxnLst>
                <a:rect l="0" t="0" r="r" b="b"/>
                <a:pathLst>
                  <a:path w="3" h="4">
                    <a:moveTo>
                      <a:pt x="2" y="0"/>
                    </a:moveTo>
                    <a:cubicBezTo>
                      <a:pt x="2" y="0"/>
                      <a:pt x="3" y="2"/>
                      <a:pt x="2" y="2"/>
                    </a:cubicBezTo>
                    <a:cubicBezTo>
                      <a:pt x="2" y="4"/>
                      <a:pt x="0" y="2"/>
                      <a:pt x="2"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4" name="Freeform 156"/>
              <p:cNvSpPr>
                <a:spLocks/>
              </p:cNvSpPr>
              <p:nvPr/>
            </p:nvSpPr>
            <p:spPr bwMode="auto">
              <a:xfrm>
                <a:off x="2340" y="2780"/>
                <a:ext cx="5" cy="4"/>
              </a:xfrm>
              <a:custGeom>
                <a:avLst/>
                <a:gdLst/>
                <a:ahLst/>
                <a:cxnLst>
                  <a:cxn ang="0">
                    <a:pos x="2" y="2"/>
                  </a:cxn>
                  <a:cxn ang="0">
                    <a:pos x="2" y="0"/>
                  </a:cxn>
                  <a:cxn ang="0">
                    <a:pos x="2" y="2"/>
                  </a:cxn>
                </a:cxnLst>
                <a:rect l="0" t="0" r="r" b="b"/>
                <a:pathLst>
                  <a:path w="3" h="2">
                    <a:moveTo>
                      <a:pt x="2" y="2"/>
                    </a:moveTo>
                    <a:cubicBezTo>
                      <a:pt x="0" y="2"/>
                      <a:pt x="2" y="0"/>
                      <a:pt x="2" y="0"/>
                    </a:cubicBezTo>
                    <a:cubicBezTo>
                      <a:pt x="3" y="0"/>
                      <a:pt x="3" y="2"/>
                      <a:pt x="2"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5" name="Freeform 157"/>
              <p:cNvSpPr>
                <a:spLocks/>
              </p:cNvSpPr>
              <p:nvPr/>
            </p:nvSpPr>
            <p:spPr bwMode="auto">
              <a:xfrm>
                <a:off x="1781" y="4115"/>
                <a:ext cx="33" cy="29"/>
              </a:xfrm>
              <a:custGeom>
                <a:avLst/>
                <a:gdLst/>
                <a:ahLst/>
                <a:cxnLst>
                  <a:cxn ang="0">
                    <a:pos x="2" y="14"/>
                  </a:cxn>
                  <a:cxn ang="0">
                    <a:pos x="0" y="10"/>
                  </a:cxn>
                  <a:cxn ang="0">
                    <a:pos x="2" y="7"/>
                  </a:cxn>
                  <a:cxn ang="0">
                    <a:pos x="5" y="6"/>
                  </a:cxn>
                  <a:cxn ang="0">
                    <a:pos x="5" y="4"/>
                  </a:cxn>
                  <a:cxn ang="0">
                    <a:pos x="5" y="3"/>
                  </a:cxn>
                  <a:cxn ang="0">
                    <a:pos x="6" y="1"/>
                  </a:cxn>
                  <a:cxn ang="0">
                    <a:pos x="10" y="1"/>
                  </a:cxn>
                  <a:cxn ang="0">
                    <a:pos x="11" y="3"/>
                  </a:cxn>
                  <a:cxn ang="0">
                    <a:pos x="11" y="4"/>
                  </a:cxn>
                  <a:cxn ang="0">
                    <a:pos x="13" y="3"/>
                  </a:cxn>
                  <a:cxn ang="0">
                    <a:pos x="16" y="3"/>
                  </a:cxn>
                  <a:cxn ang="0">
                    <a:pos x="16" y="4"/>
                  </a:cxn>
                  <a:cxn ang="0">
                    <a:pos x="14" y="6"/>
                  </a:cxn>
                  <a:cxn ang="0">
                    <a:pos x="11" y="7"/>
                  </a:cxn>
                  <a:cxn ang="0">
                    <a:pos x="8" y="9"/>
                  </a:cxn>
                  <a:cxn ang="0">
                    <a:pos x="8" y="10"/>
                  </a:cxn>
                  <a:cxn ang="0">
                    <a:pos x="6" y="10"/>
                  </a:cxn>
                  <a:cxn ang="0">
                    <a:pos x="5" y="12"/>
                  </a:cxn>
                  <a:cxn ang="0">
                    <a:pos x="2" y="14"/>
                  </a:cxn>
                </a:cxnLst>
                <a:rect l="0" t="0" r="r" b="b"/>
                <a:pathLst>
                  <a:path w="17" h="15">
                    <a:moveTo>
                      <a:pt x="2" y="14"/>
                    </a:moveTo>
                    <a:cubicBezTo>
                      <a:pt x="0" y="12"/>
                      <a:pt x="0" y="10"/>
                      <a:pt x="0" y="10"/>
                    </a:cubicBezTo>
                    <a:cubicBezTo>
                      <a:pt x="2" y="10"/>
                      <a:pt x="0" y="9"/>
                      <a:pt x="2" y="7"/>
                    </a:cubicBezTo>
                    <a:cubicBezTo>
                      <a:pt x="5" y="6"/>
                      <a:pt x="3" y="6"/>
                      <a:pt x="5" y="6"/>
                    </a:cubicBezTo>
                    <a:cubicBezTo>
                      <a:pt x="6" y="6"/>
                      <a:pt x="6" y="6"/>
                      <a:pt x="5" y="4"/>
                    </a:cubicBezTo>
                    <a:cubicBezTo>
                      <a:pt x="5" y="4"/>
                      <a:pt x="6" y="4"/>
                      <a:pt x="5" y="3"/>
                    </a:cubicBezTo>
                    <a:cubicBezTo>
                      <a:pt x="5" y="3"/>
                      <a:pt x="8" y="3"/>
                      <a:pt x="6" y="1"/>
                    </a:cubicBezTo>
                    <a:cubicBezTo>
                      <a:pt x="6" y="0"/>
                      <a:pt x="8" y="1"/>
                      <a:pt x="10" y="1"/>
                    </a:cubicBezTo>
                    <a:cubicBezTo>
                      <a:pt x="11" y="1"/>
                      <a:pt x="11" y="3"/>
                      <a:pt x="11" y="3"/>
                    </a:cubicBezTo>
                    <a:cubicBezTo>
                      <a:pt x="10" y="3"/>
                      <a:pt x="11" y="3"/>
                      <a:pt x="11" y="4"/>
                    </a:cubicBezTo>
                    <a:cubicBezTo>
                      <a:pt x="13" y="6"/>
                      <a:pt x="11" y="3"/>
                      <a:pt x="13" y="3"/>
                    </a:cubicBezTo>
                    <a:cubicBezTo>
                      <a:pt x="14" y="1"/>
                      <a:pt x="14" y="1"/>
                      <a:pt x="16" y="3"/>
                    </a:cubicBezTo>
                    <a:cubicBezTo>
                      <a:pt x="16" y="4"/>
                      <a:pt x="14" y="4"/>
                      <a:pt x="16" y="4"/>
                    </a:cubicBezTo>
                    <a:cubicBezTo>
                      <a:pt x="17" y="6"/>
                      <a:pt x="16" y="6"/>
                      <a:pt x="14" y="6"/>
                    </a:cubicBezTo>
                    <a:cubicBezTo>
                      <a:pt x="11" y="7"/>
                      <a:pt x="14" y="9"/>
                      <a:pt x="11" y="7"/>
                    </a:cubicBezTo>
                    <a:cubicBezTo>
                      <a:pt x="6" y="7"/>
                      <a:pt x="5" y="7"/>
                      <a:pt x="8" y="9"/>
                    </a:cubicBezTo>
                    <a:cubicBezTo>
                      <a:pt x="10" y="9"/>
                      <a:pt x="10" y="12"/>
                      <a:pt x="8" y="10"/>
                    </a:cubicBezTo>
                    <a:cubicBezTo>
                      <a:pt x="6" y="9"/>
                      <a:pt x="8" y="12"/>
                      <a:pt x="6" y="10"/>
                    </a:cubicBezTo>
                    <a:cubicBezTo>
                      <a:pt x="3" y="9"/>
                      <a:pt x="6" y="14"/>
                      <a:pt x="5" y="12"/>
                    </a:cubicBezTo>
                    <a:cubicBezTo>
                      <a:pt x="0" y="10"/>
                      <a:pt x="5" y="15"/>
                      <a:pt x="2" y="1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6" name="Freeform 158"/>
              <p:cNvSpPr>
                <a:spLocks/>
              </p:cNvSpPr>
              <p:nvPr/>
            </p:nvSpPr>
            <p:spPr bwMode="auto">
              <a:xfrm>
                <a:off x="1762" y="4117"/>
                <a:ext cx="29" cy="21"/>
              </a:xfrm>
              <a:custGeom>
                <a:avLst/>
                <a:gdLst/>
                <a:ahLst/>
                <a:cxnLst>
                  <a:cxn ang="0">
                    <a:pos x="3" y="11"/>
                  </a:cxn>
                  <a:cxn ang="0">
                    <a:pos x="1" y="10"/>
                  </a:cxn>
                  <a:cxn ang="0">
                    <a:pos x="1" y="8"/>
                  </a:cxn>
                  <a:cxn ang="0">
                    <a:pos x="4" y="8"/>
                  </a:cxn>
                  <a:cxn ang="0">
                    <a:pos x="6" y="6"/>
                  </a:cxn>
                  <a:cxn ang="0">
                    <a:pos x="4" y="5"/>
                  </a:cxn>
                  <a:cxn ang="0">
                    <a:pos x="4" y="5"/>
                  </a:cxn>
                  <a:cxn ang="0">
                    <a:pos x="4" y="3"/>
                  </a:cxn>
                  <a:cxn ang="0">
                    <a:pos x="4" y="2"/>
                  </a:cxn>
                  <a:cxn ang="0">
                    <a:pos x="9" y="2"/>
                  </a:cxn>
                  <a:cxn ang="0">
                    <a:pos x="10" y="2"/>
                  </a:cxn>
                  <a:cxn ang="0">
                    <a:pos x="13" y="0"/>
                  </a:cxn>
                  <a:cxn ang="0">
                    <a:pos x="13" y="3"/>
                  </a:cxn>
                  <a:cxn ang="0">
                    <a:pos x="10" y="6"/>
                  </a:cxn>
                  <a:cxn ang="0">
                    <a:pos x="7" y="8"/>
                  </a:cxn>
                  <a:cxn ang="0">
                    <a:pos x="6" y="10"/>
                  </a:cxn>
                  <a:cxn ang="0">
                    <a:pos x="4" y="11"/>
                  </a:cxn>
                  <a:cxn ang="0">
                    <a:pos x="3" y="11"/>
                  </a:cxn>
                </a:cxnLst>
                <a:rect l="0" t="0" r="r" b="b"/>
                <a:pathLst>
                  <a:path w="15" h="11">
                    <a:moveTo>
                      <a:pt x="3" y="11"/>
                    </a:moveTo>
                    <a:cubicBezTo>
                      <a:pt x="1" y="10"/>
                      <a:pt x="3" y="11"/>
                      <a:pt x="1" y="10"/>
                    </a:cubicBezTo>
                    <a:cubicBezTo>
                      <a:pt x="0" y="8"/>
                      <a:pt x="1" y="10"/>
                      <a:pt x="1" y="8"/>
                    </a:cubicBezTo>
                    <a:cubicBezTo>
                      <a:pt x="1" y="8"/>
                      <a:pt x="3" y="10"/>
                      <a:pt x="4" y="8"/>
                    </a:cubicBezTo>
                    <a:cubicBezTo>
                      <a:pt x="4" y="6"/>
                      <a:pt x="6" y="6"/>
                      <a:pt x="6" y="6"/>
                    </a:cubicBezTo>
                    <a:cubicBezTo>
                      <a:pt x="7" y="5"/>
                      <a:pt x="6" y="5"/>
                      <a:pt x="4" y="5"/>
                    </a:cubicBezTo>
                    <a:cubicBezTo>
                      <a:pt x="3" y="6"/>
                      <a:pt x="3" y="5"/>
                      <a:pt x="4" y="5"/>
                    </a:cubicBezTo>
                    <a:cubicBezTo>
                      <a:pt x="6" y="5"/>
                      <a:pt x="6" y="3"/>
                      <a:pt x="4" y="3"/>
                    </a:cubicBezTo>
                    <a:cubicBezTo>
                      <a:pt x="3" y="2"/>
                      <a:pt x="1" y="0"/>
                      <a:pt x="4" y="2"/>
                    </a:cubicBezTo>
                    <a:cubicBezTo>
                      <a:pt x="9" y="3"/>
                      <a:pt x="7" y="2"/>
                      <a:pt x="9" y="2"/>
                    </a:cubicBezTo>
                    <a:cubicBezTo>
                      <a:pt x="9" y="0"/>
                      <a:pt x="9" y="2"/>
                      <a:pt x="10" y="2"/>
                    </a:cubicBezTo>
                    <a:cubicBezTo>
                      <a:pt x="12" y="2"/>
                      <a:pt x="12" y="0"/>
                      <a:pt x="13" y="0"/>
                    </a:cubicBezTo>
                    <a:cubicBezTo>
                      <a:pt x="15" y="2"/>
                      <a:pt x="15" y="2"/>
                      <a:pt x="13" y="3"/>
                    </a:cubicBezTo>
                    <a:cubicBezTo>
                      <a:pt x="12" y="5"/>
                      <a:pt x="12" y="3"/>
                      <a:pt x="10" y="6"/>
                    </a:cubicBezTo>
                    <a:cubicBezTo>
                      <a:pt x="9" y="8"/>
                      <a:pt x="9" y="8"/>
                      <a:pt x="7" y="8"/>
                    </a:cubicBezTo>
                    <a:cubicBezTo>
                      <a:pt x="6" y="8"/>
                      <a:pt x="6" y="10"/>
                      <a:pt x="6" y="10"/>
                    </a:cubicBezTo>
                    <a:cubicBezTo>
                      <a:pt x="4" y="11"/>
                      <a:pt x="4" y="10"/>
                      <a:pt x="4" y="11"/>
                    </a:cubicBezTo>
                    <a:cubicBezTo>
                      <a:pt x="4" y="11"/>
                      <a:pt x="4" y="11"/>
                      <a:pt x="3" y="1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7" name="Freeform 159"/>
              <p:cNvSpPr>
                <a:spLocks/>
              </p:cNvSpPr>
              <p:nvPr/>
            </p:nvSpPr>
            <p:spPr bwMode="auto">
              <a:xfrm>
                <a:off x="3112" y="2094"/>
                <a:ext cx="56" cy="68"/>
              </a:xfrm>
              <a:custGeom>
                <a:avLst/>
                <a:gdLst/>
                <a:ahLst/>
                <a:cxnLst>
                  <a:cxn ang="0">
                    <a:pos x="12" y="35"/>
                  </a:cxn>
                  <a:cxn ang="0">
                    <a:pos x="12" y="31"/>
                  </a:cxn>
                  <a:cxn ang="0">
                    <a:pos x="10" y="18"/>
                  </a:cxn>
                  <a:cxn ang="0">
                    <a:pos x="7" y="12"/>
                  </a:cxn>
                  <a:cxn ang="0">
                    <a:pos x="0" y="3"/>
                  </a:cxn>
                  <a:cxn ang="0">
                    <a:pos x="6" y="1"/>
                  </a:cxn>
                  <a:cxn ang="0">
                    <a:pos x="15" y="5"/>
                  </a:cxn>
                  <a:cxn ang="0">
                    <a:pos x="19" y="6"/>
                  </a:cxn>
                  <a:cxn ang="0">
                    <a:pos x="19" y="9"/>
                  </a:cxn>
                  <a:cxn ang="0">
                    <a:pos x="22" y="14"/>
                  </a:cxn>
                  <a:cxn ang="0">
                    <a:pos x="24" y="18"/>
                  </a:cxn>
                  <a:cxn ang="0">
                    <a:pos x="25" y="25"/>
                  </a:cxn>
                  <a:cxn ang="0">
                    <a:pos x="25" y="25"/>
                  </a:cxn>
                  <a:cxn ang="0">
                    <a:pos x="19" y="25"/>
                  </a:cxn>
                  <a:cxn ang="0">
                    <a:pos x="18" y="26"/>
                  </a:cxn>
                  <a:cxn ang="0">
                    <a:pos x="15" y="34"/>
                  </a:cxn>
                  <a:cxn ang="0">
                    <a:pos x="12" y="35"/>
                  </a:cxn>
                </a:cxnLst>
                <a:rect l="0" t="0" r="r" b="b"/>
                <a:pathLst>
                  <a:path w="29" h="35">
                    <a:moveTo>
                      <a:pt x="12" y="35"/>
                    </a:moveTo>
                    <a:cubicBezTo>
                      <a:pt x="10" y="34"/>
                      <a:pt x="12" y="34"/>
                      <a:pt x="12" y="31"/>
                    </a:cubicBezTo>
                    <a:cubicBezTo>
                      <a:pt x="10" y="26"/>
                      <a:pt x="15" y="23"/>
                      <a:pt x="10" y="18"/>
                    </a:cubicBezTo>
                    <a:cubicBezTo>
                      <a:pt x="6" y="12"/>
                      <a:pt x="7" y="14"/>
                      <a:pt x="7" y="12"/>
                    </a:cubicBezTo>
                    <a:cubicBezTo>
                      <a:pt x="4" y="11"/>
                      <a:pt x="3" y="1"/>
                      <a:pt x="0" y="3"/>
                    </a:cubicBezTo>
                    <a:cubicBezTo>
                      <a:pt x="1" y="1"/>
                      <a:pt x="4" y="1"/>
                      <a:pt x="6" y="1"/>
                    </a:cubicBezTo>
                    <a:cubicBezTo>
                      <a:pt x="7" y="0"/>
                      <a:pt x="13" y="5"/>
                      <a:pt x="15" y="5"/>
                    </a:cubicBezTo>
                    <a:cubicBezTo>
                      <a:pt x="16" y="3"/>
                      <a:pt x="16" y="8"/>
                      <a:pt x="19" y="6"/>
                    </a:cubicBezTo>
                    <a:cubicBezTo>
                      <a:pt x="21" y="6"/>
                      <a:pt x="21" y="8"/>
                      <a:pt x="19" y="9"/>
                    </a:cubicBezTo>
                    <a:cubicBezTo>
                      <a:pt x="18" y="12"/>
                      <a:pt x="21" y="14"/>
                      <a:pt x="22" y="14"/>
                    </a:cubicBezTo>
                    <a:cubicBezTo>
                      <a:pt x="24" y="14"/>
                      <a:pt x="21" y="17"/>
                      <a:pt x="24" y="18"/>
                    </a:cubicBezTo>
                    <a:cubicBezTo>
                      <a:pt x="27" y="20"/>
                      <a:pt x="24" y="23"/>
                      <a:pt x="25" y="25"/>
                    </a:cubicBezTo>
                    <a:cubicBezTo>
                      <a:pt x="29" y="25"/>
                      <a:pt x="25" y="26"/>
                      <a:pt x="25" y="25"/>
                    </a:cubicBezTo>
                    <a:cubicBezTo>
                      <a:pt x="24" y="25"/>
                      <a:pt x="21" y="26"/>
                      <a:pt x="19" y="25"/>
                    </a:cubicBezTo>
                    <a:cubicBezTo>
                      <a:pt x="18" y="23"/>
                      <a:pt x="16" y="25"/>
                      <a:pt x="18" y="26"/>
                    </a:cubicBezTo>
                    <a:cubicBezTo>
                      <a:pt x="19" y="29"/>
                      <a:pt x="13" y="32"/>
                      <a:pt x="15" y="34"/>
                    </a:cubicBezTo>
                    <a:cubicBezTo>
                      <a:pt x="15" y="35"/>
                      <a:pt x="13" y="35"/>
                      <a:pt x="12" y="3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8" name="Freeform 160"/>
              <p:cNvSpPr>
                <a:spLocks/>
              </p:cNvSpPr>
              <p:nvPr/>
            </p:nvSpPr>
            <p:spPr bwMode="auto">
              <a:xfrm>
                <a:off x="3015" y="2100"/>
                <a:ext cx="143" cy="104"/>
              </a:xfrm>
              <a:custGeom>
                <a:avLst/>
                <a:gdLst/>
                <a:ahLst/>
                <a:cxnLst>
                  <a:cxn ang="0">
                    <a:pos x="21" y="3"/>
                  </a:cxn>
                  <a:cxn ang="0">
                    <a:pos x="15" y="6"/>
                  </a:cxn>
                  <a:cxn ang="0">
                    <a:pos x="12" y="11"/>
                  </a:cxn>
                  <a:cxn ang="0">
                    <a:pos x="10" y="15"/>
                  </a:cxn>
                  <a:cxn ang="0">
                    <a:pos x="6" y="23"/>
                  </a:cxn>
                  <a:cxn ang="0">
                    <a:pos x="3" y="23"/>
                  </a:cxn>
                  <a:cxn ang="0">
                    <a:pos x="3" y="23"/>
                  </a:cxn>
                  <a:cxn ang="0">
                    <a:pos x="0" y="25"/>
                  </a:cxn>
                  <a:cxn ang="0">
                    <a:pos x="3" y="30"/>
                  </a:cxn>
                  <a:cxn ang="0">
                    <a:pos x="9" y="36"/>
                  </a:cxn>
                  <a:cxn ang="0">
                    <a:pos x="13" y="42"/>
                  </a:cxn>
                  <a:cxn ang="0">
                    <a:pos x="16" y="40"/>
                  </a:cxn>
                  <a:cxn ang="0">
                    <a:pos x="18" y="47"/>
                  </a:cxn>
                  <a:cxn ang="0">
                    <a:pos x="19" y="51"/>
                  </a:cxn>
                  <a:cxn ang="0">
                    <a:pos x="25" y="51"/>
                  </a:cxn>
                  <a:cxn ang="0">
                    <a:pos x="33" y="51"/>
                  </a:cxn>
                  <a:cxn ang="0">
                    <a:pos x="42" y="51"/>
                  </a:cxn>
                  <a:cxn ang="0">
                    <a:pos x="54" y="50"/>
                  </a:cxn>
                  <a:cxn ang="0">
                    <a:pos x="60" y="51"/>
                  </a:cxn>
                  <a:cxn ang="0">
                    <a:pos x="65" y="53"/>
                  </a:cxn>
                  <a:cxn ang="0">
                    <a:pos x="71" y="40"/>
                  </a:cxn>
                  <a:cxn ang="0">
                    <a:pos x="74" y="36"/>
                  </a:cxn>
                  <a:cxn ang="0">
                    <a:pos x="69" y="34"/>
                  </a:cxn>
                  <a:cxn ang="0">
                    <a:pos x="66" y="36"/>
                  </a:cxn>
                  <a:cxn ang="0">
                    <a:pos x="62" y="33"/>
                  </a:cxn>
                  <a:cxn ang="0">
                    <a:pos x="62" y="28"/>
                  </a:cxn>
                  <a:cxn ang="0">
                    <a:pos x="60" y="15"/>
                  </a:cxn>
                  <a:cxn ang="0">
                    <a:pos x="57" y="9"/>
                  </a:cxn>
                  <a:cxn ang="0">
                    <a:pos x="50" y="0"/>
                  </a:cxn>
                  <a:cxn ang="0">
                    <a:pos x="44" y="5"/>
                  </a:cxn>
                  <a:cxn ang="0">
                    <a:pos x="38" y="6"/>
                  </a:cxn>
                  <a:cxn ang="0">
                    <a:pos x="33" y="3"/>
                  </a:cxn>
                  <a:cxn ang="0">
                    <a:pos x="27" y="3"/>
                  </a:cxn>
                  <a:cxn ang="0">
                    <a:pos x="22" y="3"/>
                  </a:cxn>
                  <a:cxn ang="0">
                    <a:pos x="21" y="3"/>
                  </a:cxn>
                </a:cxnLst>
                <a:rect l="0" t="0" r="r" b="b"/>
                <a:pathLst>
                  <a:path w="74" h="54">
                    <a:moveTo>
                      <a:pt x="21" y="3"/>
                    </a:moveTo>
                    <a:cubicBezTo>
                      <a:pt x="18" y="8"/>
                      <a:pt x="16" y="5"/>
                      <a:pt x="15" y="6"/>
                    </a:cubicBezTo>
                    <a:cubicBezTo>
                      <a:pt x="13" y="8"/>
                      <a:pt x="15" y="8"/>
                      <a:pt x="12" y="11"/>
                    </a:cubicBezTo>
                    <a:cubicBezTo>
                      <a:pt x="9" y="14"/>
                      <a:pt x="12" y="14"/>
                      <a:pt x="10" y="15"/>
                    </a:cubicBezTo>
                    <a:cubicBezTo>
                      <a:pt x="9" y="19"/>
                      <a:pt x="6" y="23"/>
                      <a:pt x="6" y="23"/>
                    </a:cubicBezTo>
                    <a:cubicBezTo>
                      <a:pt x="4" y="23"/>
                      <a:pt x="4" y="22"/>
                      <a:pt x="3" y="23"/>
                    </a:cubicBezTo>
                    <a:cubicBezTo>
                      <a:pt x="3" y="23"/>
                      <a:pt x="4" y="23"/>
                      <a:pt x="3" y="23"/>
                    </a:cubicBezTo>
                    <a:cubicBezTo>
                      <a:pt x="1" y="23"/>
                      <a:pt x="0" y="23"/>
                      <a:pt x="0" y="25"/>
                    </a:cubicBezTo>
                    <a:cubicBezTo>
                      <a:pt x="1" y="28"/>
                      <a:pt x="4" y="28"/>
                      <a:pt x="3" y="30"/>
                    </a:cubicBezTo>
                    <a:cubicBezTo>
                      <a:pt x="3" y="34"/>
                      <a:pt x="10" y="34"/>
                      <a:pt x="9" y="36"/>
                    </a:cubicBezTo>
                    <a:cubicBezTo>
                      <a:pt x="7" y="39"/>
                      <a:pt x="9" y="42"/>
                      <a:pt x="13" y="42"/>
                    </a:cubicBezTo>
                    <a:cubicBezTo>
                      <a:pt x="16" y="44"/>
                      <a:pt x="15" y="40"/>
                      <a:pt x="16" y="40"/>
                    </a:cubicBezTo>
                    <a:cubicBezTo>
                      <a:pt x="22" y="45"/>
                      <a:pt x="13" y="42"/>
                      <a:pt x="18" y="47"/>
                    </a:cubicBezTo>
                    <a:cubicBezTo>
                      <a:pt x="24" y="50"/>
                      <a:pt x="18" y="50"/>
                      <a:pt x="19" y="51"/>
                    </a:cubicBezTo>
                    <a:cubicBezTo>
                      <a:pt x="21" y="53"/>
                      <a:pt x="22" y="50"/>
                      <a:pt x="25" y="51"/>
                    </a:cubicBezTo>
                    <a:cubicBezTo>
                      <a:pt x="30" y="54"/>
                      <a:pt x="30" y="51"/>
                      <a:pt x="33" y="51"/>
                    </a:cubicBezTo>
                    <a:cubicBezTo>
                      <a:pt x="36" y="53"/>
                      <a:pt x="39" y="54"/>
                      <a:pt x="42" y="51"/>
                    </a:cubicBezTo>
                    <a:cubicBezTo>
                      <a:pt x="45" y="50"/>
                      <a:pt x="53" y="47"/>
                      <a:pt x="54" y="50"/>
                    </a:cubicBezTo>
                    <a:cubicBezTo>
                      <a:pt x="56" y="51"/>
                      <a:pt x="57" y="48"/>
                      <a:pt x="60" y="51"/>
                    </a:cubicBezTo>
                    <a:cubicBezTo>
                      <a:pt x="60" y="53"/>
                      <a:pt x="63" y="53"/>
                      <a:pt x="65" y="53"/>
                    </a:cubicBezTo>
                    <a:cubicBezTo>
                      <a:pt x="65" y="45"/>
                      <a:pt x="66" y="42"/>
                      <a:pt x="71" y="40"/>
                    </a:cubicBezTo>
                    <a:cubicBezTo>
                      <a:pt x="74" y="40"/>
                      <a:pt x="74" y="39"/>
                      <a:pt x="74" y="36"/>
                    </a:cubicBezTo>
                    <a:cubicBezTo>
                      <a:pt x="73" y="33"/>
                      <a:pt x="69" y="34"/>
                      <a:pt x="69" y="34"/>
                    </a:cubicBezTo>
                    <a:cubicBezTo>
                      <a:pt x="68" y="36"/>
                      <a:pt x="66" y="34"/>
                      <a:pt x="66" y="36"/>
                    </a:cubicBezTo>
                    <a:cubicBezTo>
                      <a:pt x="65" y="37"/>
                      <a:pt x="63" y="36"/>
                      <a:pt x="62" y="33"/>
                    </a:cubicBezTo>
                    <a:cubicBezTo>
                      <a:pt x="60" y="31"/>
                      <a:pt x="62" y="33"/>
                      <a:pt x="62" y="28"/>
                    </a:cubicBezTo>
                    <a:cubicBezTo>
                      <a:pt x="60" y="25"/>
                      <a:pt x="65" y="20"/>
                      <a:pt x="60" y="15"/>
                    </a:cubicBezTo>
                    <a:cubicBezTo>
                      <a:pt x="56" y="11"/>
                      <a:pt x="59" y="11"/>
                      <a:pt x="57" y="9"/>
                    </a:cubicBezTo>
                    <a:cubicBezTo>
                      <a:pt x="54" y="8"/>
                      <a:pt x="54" y="0"/>
                      <a:pt x="50" y="0"/>
                    </a:cubicBezTo>
                    <a:cubicBezTo>
                      <a:pt x="47" y="1"/>
                      <a:pt x="48" y="3"/>
                      <a:pt x="44" y="5"/>
                    </a:cubicBezTo>
                    <a:cubicBezTo>
                      <a:pt x="39" y="5"/>
                      <a:pt x="39" y="5"/>
                      <a:pt x="38" y="6"/>
                    </a:cubicBezTo>
                    <a:cubicBezTo>
                      <a:pt x="36" y="8"/>
                      <a:pt x="35" y="3"/>
                      <a:pt x="33" y="3"/>
                    </a:cubicBezTo>
                    <a:cubicBezTo>
                      <a:pt x="30" y="5"/>
                      <a:pt x="30" y="3"/>
                      <a:pt x="27" y="3"/>
                    </a:cubicBezTo>
                    <a:cubicBezTo>
                      <a:pt x="24" y="3"/>
                      <a:pt x="22" y="1"/>
                      <a:pt x="22" y="3"/>
                    </a:cubicBezTo>
                    <a:cubicBezTo>
                      <a:pt x="21" y="5"/>
                      <a:pt x="21" y="3"/>
                      <a:pt x="2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49" name="Freeform 161"/>
              <p:cNvSpPr>
                <a:spLocks/>
              </p:cNvSpPr>
              <p:nvPr/>
            </p:nvSpPr>
            <p:spPr bwMode="auto">
              <a:xfrm>
                <a:off x="3102" y="2235"/>
                <a:ext cx="48" cy="49"/>
              </a:xfrm>
              <a:custGeom>
                <a:avLst/>
                <a:gdLst/>
                <a:ahLst/>
                <a:cxnLst>
                  <a:cxn ang="0">
                    <a:pos x="2" y="5"/>
                  </a:cxn>
                  <a:cxn ang="0">
                    <a:pos x="3" y="11"/>
                  </a:cxn>
                  <a:cxn ang="0">
                    <a:pos x="0" y="16"/>
                  </a:cxn>
                  <a:cxn ang="0">
                    <a:pos x="5" y="17"/>
                  </a:cxn>
                  <a:cxn ang="0">
                    <a:pos x="2" y="22"/>
                  </a:cxn>
                  <a:cxn ang="0">
                    <a:pos x="5" y="20"/>
                  </a:cxn>
                  <a:cxn ang="0">
                    <a:pos x="11" y="16"/>
                  </a:cxn>
                  <a:cxn ang="0">
                    <a:pos x="15" y="14"/>
                  </a:cxn>
                  <a:cxn ang="0">
                    <a:pos x="23" y="12"/>
                  </a:cxn>
                  <a:cxn ang="0">
                    <a:pos x="20" y="9"/>
                  </a:cxn>
                  <a:cxn ang="0">
                    <a:pos x="15" y="2"/>
                  </a:cxn>
                  <a:cxn ang="0">
                    <a:pos x="12" y="3"/>
                  </a:cxn>
                  <a:cxn ang="0">
                    <a:pos x="8" y="2"/>
                  </a:cxn>
                  <a:cxn ang="0">
                    <a:pos x="5" y="3"/>
                  </a:cxn>
                  <a:cxn ang="0">
                    <a:pos x="2" y="5"/>
                  </a:cxn>
                </a:cxnLst>
                <a:rect l="0" t="0" r="r" b="b"/>
                <a:pathLst>
                  <a:path w="25" h="25">
                    <a:moveTo>
                      <a:pt x="2" y="5"/>
                    </a:moveTo>
                    <a:cubicBezTo>
                      <a:pt x="5" y="8"/>
                      <a:pt x="5" y="9"/>
                      <a:pt x="3" y="11"/>
                    </a:cubicBezTo>
                    <a:cubicBezTo>
                      <a:pt x="2" y="11"/>
                      <a:pt x="3" y="14"/>
                      <a:pt x="0" y="16"/>
                    </a:cubicBezTo>
                    <a:cubicBezTo>
                      <a:pt x="0" y="20"/>
                      <a:pt x="9" y="16"/>
                      <a:pt x="5" y="17"/>
                    </a:cubicBezTo>
                    <a:cubicBezTo>
                      <a:pt x="2" y="20"/>
                      <a:pt x="2" y="19"/>
                      <a:pt x="2" y="22"/>
                    </a:cubicBezTo>
                    <a:cubicBezTo>
                      <a:pt x="0" y="25"/>
                      <a:pt x="2" y="22"/>
                      <a:pt x="5" y="20"/>
                    </a:cubicBezTo>
                    <a:cubicBezTo>
                      <a:pt x="8" y="17"/>
                      <a:pt x="9" y="19"/>
                      <a:pt x="11" y="16"/>
                    </a:cubicBezTo>
                    <a:cubicBezTo>
                      <a:pt x="14" y="9"/>
                      <a:pt x="14" y="16"/>
                      <a:pt x="15" y="14"/>
                    </a:cubicBezTo>
                    <a:cubicBezTo>
                      <a:pt x="18" y="11"/>
                      <a:pt x="21" y="16"/>
                      <a:pt x="23" y="12"/>
                    </a:cubicBezTo>
                    <a:cubicBezTo>
                      <a:pt x="25" y="9"/>
                      <a:pt x="23" y="11"/>
                      <a:pt x="20" y="9"/>
                    </a:cubicBezTo>
                    <a:cubicBezTo>
                      <a:pt x="15" y="6"/>
                      <a:pt x="15" y="5"/>
                      <a:pt x="15" y="2"/>
                    </a:cubicBezTo>
                    <a:cubicBezTo>
                      <a:pt x="14" y="2"/>
                      <a:pt x="14" y="3"/>
                      <a:pt x="12" y="3"/>
                    </a:cubicBezTo>
                    <a:cubicBezTo>
                      <a:pt x="11" y="3"/>
                      <a:pt x="9" y="0"/>
                      <a:pt x="8" y="2"/>
                    </a:cubicBezTo>
                    <a:cubicBezTo>
                      <a:pt x="6" y="3"/>
                      <a:pt x="5" y="0"/>
                      <a:pt x="5" y="3"/>
                    </a:cubicBezTo>
                    <a:cubicBezTo>
                      <a:pt x="3" y="5"/>
                      <a:pt x="2" y="3"/>
                      <a:pt x="2"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0" name="Freeform 162"/>
              <p:cNvSpPr>
                <a:spLocks/>
              </p:cNvSpPr>
              <p:nvPr/>
            </p:nvSpPr>
            <p:spPr bwMode="auto">
              <a:xfrm>
                <a:off x="3061" y="1826"/>
                <a:ext cx="78" cy="56"/>
              </a:xfrm>
              <a:custGeom>
                <a:avLst/>
                <a:gdLst/>
                <a:ahLst/>
                <a:cxnLst>
                  <a:cxn ang="0">
                    <a:pos x="7" y="18"/>
                  </a:cxn>
                  <a:cxn ang="0">
                    <a:pos x="1" y="15"/>
                  </a:cxn>
                  <a:cxn ang="0">
                    <a:pos x="1" y="9"/>
                  </a:cxn>
                  <a:cxn ang="0">
                    <a:pos x="4" y="4"/>
                  </a:cxn>
                  <a:cxn ang="0">
                    <a:pos x="13" y="3"/>
                  </a:cxn>
                  <a:cxn ang="0">
                    <a:pos x="18" y="1"/>
                  </a:cxn>
                  <a:cxn ang="0">
                    <a:pos x="27" y="3"/>
                  </a:cxn>
                  <a:cxn ang="0">
                    <a:pos x="36" y="3"/>
                  </a:cxn>
                  <a:cxn ang="0">
                    <a:pos x="35" y="8"/>
                  </a:cxn>
                  <a:cxn ang="0">
                    <a:pos x="32" y="15"/>
                  </a:cxn>
                  <a:cxn ang="0">
                    <a:pos x="33" y="22"/>
                  </a:cxn>
                  <a:cxn ang="0">
                    <a:pos x="32" y="28"/>
                  </a:cxn>
                  <a:cxn ang="0">
                    <a:pos x="26" y="28"/>
                  </a:cxn>
                  <a:cxn ang="0">
                    <a:pos x="20" y="25"/>
                  </a:cxn>
                  <a:cxn ang="0">
                    <a:pos x="15" y="22"/>
                  </a:cxn>
                  <a:cxn ang="0">
                    <a:pos x="7" y="25"/>
                  </a:cxn>
                  <a:cxn ang="0">
                    <a:pos x="7" y="18"/>
                  </a:cxn>
                </a:cxnLst>
                <a:rect l="0" t="0" r="r" b="b"/>
                <a:pathLst>
                  <a:path w="40" h="29">
                    <a:moveTo>
                      <a:pt x="7" y="18"/>
                    </a:moveTo>
                    <a:cubicBezTo>
                      <a:pt x="3" y="20"/>
                      <a:pt x="3" y="17"/>
                      <a:pt x="1" y="15"/>
                    </a:cubicBezTo>
                    <a:cubicBezTo>
                      <a:pt x="0" y="12"/>
                      <a:pt x="0" y="12"/>
                      <a:pt x="1" y="9"/>
                    </a:cubicBezTo>
                    <a:cubicBezTo>
                      <a:pt x="1" y="6"/>
                      <a:pt x="4" y="8"/>
                      <a:pt x="4" y="4"/>
                    </a:cubicBezTo>
                    <a:cubicBezTo>
                      <a:pt x="6" y="3"/>
                      <a:pt x="10" y="3"/>
                      <a:pt x="13" y="3"/>
                    </a:cubicBezTo>
                    <a:cubicBezTo>
                      <a:pt x="18" y="3"/>
                      <a:pt x="13" y="0"/>
                      <a:pt x="18" y="1"/>
                    </a:cubicBezTo>
                    <a:cubicBezTo>
                      <a:pt x="23" y="3"/>
                      <a:pt x="26" y="1"/>
                      <a:pt x="27" y="3"/>
                    </a:cubicBezTo>
                    <a:cubicBezTo>
                      <a:pt x="30" y="4"/>
                      <a:pt x="33" y="4"/>
                      <a:pt x="36" y="3"/>
                    </a:cubicBezTo>
                    <a:cubicBezTo>
                      <a:pt x="40" y="6"/>
                      <a:pt x="35" y="4"/>
                      <a:pt x="35" y="8"/>
                    </a:cubicBezTo>
                    <a:cubicBezTo>
                      <a:pt x="35" y="12"/>
                      <a:pt x="30" y="9"/>
                      <a:pt x="32" y="15"/>
                    </a:cubicBezTo>
                    <a:cubicBezTo>
                      <a:pt x="35" y="20"/>
                      <a:pt x="30" y="17"/>
                      <a:pt x="33" y="22"/>
                    </a:cubicBezTo>
                    <a:cubicBezTo>
                      <a:pt x="36" y="26"/>
                      <a:pt x="33" y="23"/>
                      <a:pt x="32" y="28"/>
                    </a:cubicBezTo>
                    <a:cubicBezTo>
                      <a:pt x="29" y="29"/>
                      <a:pt x="30" y="26"/>
                      <a:pt x="26" y="28"/>
                    </a:cubicBezTo>
                    <a:cubicBezTo>
                      <a:pt x="23" y="29"/>
                      <a:pt x="21" y="25"/>
                      <a:pt x="20" y="25"/>
                    </a:cubicBezTo>
                    <a:cubicBezTo>
                      <a:pt x="18" y="25"/>
                      <a:pt x="17" y="22"/>
                      <a:pt x="15" y="22"/>
                    </a:cubicBezTo>
                    <a:cubicBezTo>
                      <a:pt x="12" y="20"/>
                      <a:pt x="12" y="23"/>
                      <a:pt x="7" y="25"/>
                    </a:cubicBezTo>
                    <a:cubicBezTo>
                      <a:pt x="9" y="18"/>
                      <a:pt x="10" y="15"/>
                      <a:pt x="7" y="1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1" name="Freeform 163"/>
              <p:cNvSpPr>
                <a:spLocks/>
              </p:cNvSpPr>
              <p:nvPr/>
            </p:nvSpPr>
            <p:spPr bwMode="auto">
              <a:xfrm>
                <a:off x="3022" y="1863"/>
                <a:ext cx="117" cy="62"/>
              </a:xfrm>
              <a:custGeom>
                <a:avLst/>
                <a:gdLst/>
                <a:ahLst/>
                <a:cxnLst>
                  <a:cxn ang="0">
                    <a:pos x="0" y="27"/>
                  </a:cxn>
                  <a:cxn ang="0">
                    <a:pos x="15" y="24"/>
                  </a:cxn>
                  <a:cxn ang="0">
                    <a:pos x="26" y="24"/>
                  </a:cxn>
                  <a:cxn ang="0">
                    <a:pos x="32" y="22"/>
                  </a:cxn>
                  <a:cxn ang="0">
                    <a:pos x="35" y="26"/>
                  </a:cxn>
                  <a:cxn ang="0">
                    <a:pos x="46" y="32"/>
                  </a:cxn>
                  <a:cxn ang="0">
                    <a:pos x="53" y="30"/>
                  </a:cxn>
                  <a:cxn ang="0">
                    <a:pos x="58" y="27"/>
                  </a:cxn>
                  <a:cxn ang="0">
                    <a:pos x="56" y="21"/>
                  </a:cxn>
                  <a:cxn ang="0">
                    <a:pos x="55" y="18"/>
                  </a:cxn>
                  <a:cxn ang="0">
                    <a:pos x="55" y="13"/>
                  </a:cxn>
                  <a:cxn ang="0">
                    <a:pos x="52" y="8"/>
                  </a:cxn>
                  <a:cxn ang="0">
                    <a:pos x="46" y="8"/>
                  </a:cxn>
                  <a:cxn ang="0">
                    <a:pos x="40" y="5"/>
                  </a:cxn>
                  <a:cxn ang="0">
                    <a:pos x="35" y="2"/>
                  </a:cxn>
                  <a:cxn ang="0">
                    <a:pos x="27" y="5"/>
                  </a:cxn>
                  <a:cxn ang="0">
                    <a:pos x="24" y="15"/>
                  </a:cxn>
                  <a:cxn ang="0">
                    <a:pos x="15" y="10"/>
                  </a:cxn>
                  <a:cxn ang="0">
                    <a:pos x="12" y="7"/>
                  </a:cxn>
                  <a:cxn ang="0">
                    <a:pos x="4" y="10"/>
                  </a:cxn>
                  <a:cxn ang="0">
                    <a:pos x="4" y="13"/>
                  </a:cxn>
                  <a:cxn ang="0">
                    <a:pos x="1" y="19"/>
                  </a:cxn>
                  <a:cxn ang="0">
                    <a:pos x="0" y="27"/>
                  </a:cxn>
                </a:cxnLst>
                <a:rect l="0" t="0" r="r" b="b"/>
                <a:pathLst>
                  <a:path w="60" h="32">
                    <a:moveTo>
                      <a:pt x="0" y="27"/>
                    </a:moveTo>
                    <a:cubicBezTo>
                      <a:pt x="7" y="22"/>
                      <a:pt x="9" y="22"/>
                      <a:pt x="15" y="24"/>
                    </a:cubicBezTo>
                    <a:cubicBezTo>
                      <a:pt x="21" y="24"/>
                      <a:pt x="23" y="22"/>
                      <a:pt x="26" y="24"/>
                    </a:cubicBezTo>
                    <a:cubicBezTo>
                      <a:pt x="30" y="26"/>
                      <a:pt x="30" y="22"/>
                      <a:pt x="32" y="22"/>
                    </a:cubicBezTo>
                    <a:cubicBezTo>
                      <a:pt x="33" y="24"/>
                      <a:pt x="30" y="26"/>
                      <a:pt x="35" y="26"/>
                    </a:cubicBezTo>
                    <a:cubicBezTo>
                      <a:pt x="40" y="26"/>
                      <a:pt x="41" y="30"/>
                      <a:pt x="46" y="32"/>
                    </a:cubicBezTo>
                    <a:cubicBezTo>
                      <a:pt x="50" y="29"/>
                      <a:pt x="52" y="32"/>
                      <a:pt x="53" y="30"/>
                    </a:cubicBezTo>
                    <a:cubicBezTo>
                      <a:pt x="55" y="27"/>
                      <a:pt x="55" y="27"/>
                      <a:pt x="58" y="27"/>
                    </a:cubicBezTo>
                    <a:cubicBezTo>
                      <a:pt x="58" y="27"/>
                      <a:pt x="60" y="24"/>
                      <a:pt x="56" y="21"/>
                    </a:cubicBezTo>
                    <a:cubicBezTo>
                      <a:pt x="55" y="18"/>
                      <a:pt x="56" y="18"/>
                      <a:pt x="55" y="18"/>
                    </a:cubicBezTo>
                    <a:cubicBezTo>
                      <a:pt x="53" y="18"/>
                      <a:pt x="55" y="15"/>
                      <a:pt x="55" y="13"/>
                    </a:cubicBezTo>
                    <a:cubicBezTo>
                      <a:pt x="56" y="11"/>
                      <a:pt x="53" y="11"/>
                      <a:pt x="52" y="8"/>
                    </a:cubicBezTo>
                    <a:cubicBezTo>
                      <a:pt x="49" y="10"/>
                      <a:pt x="50" y="7"/>
                      <a:pt x="46" y="8"/>
                    </a:cubicBezTo>
                    <a:cubicBezTo>
                      <a:pt x="43" y="10"/>
                      <a:pt x="41" y="5"/>
                      <a:pt x="40" y="5"/>
                    </a:cubicBezTo>
                    <a:cubicBezTo>
                      <a:pt x="38" y="5"/>
                      <a:pt x="37" y="2"/>
                      <a:pt x="35" y="2"/>
                    </a:cubicBezTo>
                    <a:cubicBezTo>
                      <a:pt x="32" y="0"/>
                      <a:pt x="32" y="3"/>
                      <a:pt x="27" y="5"/>
                    </a:cubicBezTo>
                    <a:cubicBezTo>
                      <a:pt x="26" y="8"/>
                      <a:pt x="30" y="13"/>
                      <a:pt x="24" y="15"/>
                    </a:cubicBezTo>
                    <a:cubicBezTo>
                      <a:pt x="17" y="18"/>
                      <a:pt x="20" y="11"/>
                      <a:pt x="15" y="10"/>
                    </a:cubicBezTo>
                    <a:cubicBezTo>
                      <a:pt x="10" y="8"/>
                      <a:pt x="15" y="5"/>
                      <a:pt x="12" y="7"/>
                    </a:cubicBezTo>
                    <a:cubicBezTo>
                      <a:pt x="7" y="8"/>
                      <a:pt x="6" y="8"/>
                      <a:pt x="4" y="10"/>
                    </a:cubicBezTo>
                    <a:cubicBezTo>
                      <a:pt x="4" y="11"/>
                      <a:pt x="3" y="11"/>
                      <a:pt x="4" y="13"/>
                    </a:cubicBezTo>
                    <a:cubicBezTo>
                      <a:pt x="4" y="16"/>
                      <a:pt x="1" y="16"/>
                      <a:pt x="1" y="19"/>
                    </a:cubicBezTo>
                    <a:cubicBezTo>
                      <a:pt x="0" y="22"/>
                      <a:pt x="0" y="24"/>
                      <a:pt x="0" y="2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2" name="Freeform 164"/>
              <p:cNvSpPr>
                <a:spLocks/>
              </p:cNvSpPr>
              <p:nvPr/>
            </p:nvSpPr>
            <p:spPr bwMode="auto">
              <a:xfrm>
                <a:off x="3022" y="1906"/>
                <a:ext cx="92" cy="68"/>
              </a:xfrm>
              <a:custGeom>
                <a:avLst/>
                <a:gdLst/>
                <a:ahLst/>
                <a:cxnLst>
                  <a:cxn ang="0">
                    <a:pos x="46" y="10"/>
                  </a:cxn>
                  <a:cxn ang="0">
                    <a:pos x="46" y="16"/>
                  </a:cxn>
                  <a:cxn ang="0">
                    <a:pos x="38" y="22"/>
                  </a:cxn>
                  <a:cxn ang="0">
                    <a:pos x="38" y="29"/>
                  </a:cxn>
                  <a:cxn ang="0">
                    <a:pos x="32" y="30"/>
                  </a:cxn>
                  <a:cxn ang="0">
                    <a:pos x="21" y="32"/>
                  </a:cxn>
                  <a:cxn ang="0">
                    <a:pos x="15" y="27"/>
                  </a:cxn>
                  <a:cxn ang="0">
                    <a:pos x="13" y="19"/>
                  </a:cxn>
                  <a:cxn ang="0">
                    <a:pos x="3" y="16"/>
                  </a:cxn>
                  <a:cxn ang="0">
                    <a:pos x="1" y="10"/>
                  </a:cxn>
                  <a:cxn ang="0">
                    <a:pos x="0" y="5"/>
                  </a:cxn>
                  <a:cxn ang="0">
                    <a:pos x="15" y="2"/>
                  </a:cxn>
                  <a:cxn ang="0">
                    <a:pos x="26" y="2"/>
                  </a:cxn>
                  <a:cxn ang="0">
                    <a:pos x="32" y="0"/>
                  </a:cxn>
                  <a:cxn ang="0">
                    <a:pos x="35" y="3"/>
                  </a:cxn>
                  <a:cxn ang="0">
                    <a:pos x="46" y="10"/>
                  </a:cxn>
                </a:cxnLst>
                <a:rect l="0" t="0" r="r" b="b"/>
                <a:pathLst>
                  <a:path w="47" h="35">
                    <a:moveTo>
                      <a:pt x="46" y="10"/>
                    </a:moveTo>
                    <a:cubicBezTo>
                      <a:pt x="42" y="18"/>
                      <a:pt x="47" y="13"/>
                      <a:pt x="46" y="16"/>
                    </a:cubicBezTo>
                    <a:cubicBezTo>
                      <a:pt x="44" y="19"/>
                      <a:pt x="42" y="16"/>
                      <a:pt x="38" y="22"/>
                    </a:cubicBezTo>
                    <a:cubicBezTo>
                      <a:pt x="35" y="27"/>
                      <a:pt x="41" y="27"/>
                      <a:pt x="38" y="29"/>
                    </a:cubicBezTo>
                    <a:cubicBezTo>
                      <a:pt x="36" y="32"/>
                      <a:pt x="38" y="24"/>
                      <a:pt x="32" y="30"/>
                    </a:cubicBezTo>
                    <a:cubicBezTo>
                      <a:pt x="27" y="35"/>
                      <a:pt x="26" y="30"/>
                      <a:pt x="21" y="32"/>
                    </a:cubicBezTo>
                    <a:cubicBezTo>
                      <a:pt x="21" y="29"/>
                      <a:pt x="16" y="25"/>
                      <a:pt x="15" y="27"/>
                    </a:cubicBezTo>
                    <a:cubicBezTo>
                      <a:pt x="13" y="22"/>
                      <a:pt x="16" y="21"/>
                      <a:pt x="13" y="19"/>
                    </a:cubicBezTo>
                    <a:cubicBezTo>
                      <a:pt x="10" y="16"/>
                      <a:pt x="13" y="21"/>
                      <a:pt x="3" y="16"/>
                    </a:cubicBezTo>
                    <a:cubicBezTo>
                      <a:pt x="3" y="14"/>
                      <a:pt x="3" y="11"/>
                      <a:pt x="1" y="10"/>
                    </a:cubicBezTo>
                    <a:cubicBezTo>
                      <a:pt x="0" y="8"/>
                      <a:pt x="0" y="8"/>
                      <a:pt x="0" y="5"/>
                    </a:cubicBezTo>
                    <a:cubicBezTo>
                      <a:pt x="7" y="0"/>
                      <a:pt x="9" y="0"/>
                      <a:pt x="15" y="2"/>
                    </a:cubicBezTo>
                    <a:cubicBezTo>
                      <a:pt x="21" y="2"/>
                      <a:pt x="23" y="0"/>
                      <a:pt x="26" y="2"/>
                    </a:cubicBezTo>
                    <a:cubicBezTo>
                      <a:pt x="30" y="3"/>
                      <a:pt x="30" y="0"/>
                      <a:pt x="32" y="0"/>
                    </a:cubicBezTo>
                    <a:cubicBezTo>
                      <a:pt x="33" y="2"/>
                      <a:pt x="30" y="3"/>
                      <a:pt x="35" y="3"/>
                    </a:cubicBezTo>
                    <a:cubicBezTo>
                      <a:pt x="39" y="3"/>
                      <a:pt x="41" y="8"/>
                      <a:pt x="46" y="1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3" name="Freeform 165"/>
              <p:cNvSpPr>
                <a:spLocks/>
              </p:cNvSpPr>
              <p:nvPr/>
            </p:nvSpPr>
            <p:spPr bwMode="auto">
              <a:xfrm>
                <a:off x="3052" y="1912"/>
                <a:ext cx="157" cy="122"/>
              </a:xfrm>
              <a:custGeom>
                <a:avLst/>
                <a:gdLst/>
                <a:ahLst/>
                <a:cxnLst>
                  <a:cxn ang="0">
                    <a:pos x="70" y="50"/>
                  </a:cxn>
                  <a:cxn ang="0">
                    <a:pos x="63" y="58"/>
                  </a:cxn>
                  <a:cxn ang="0">
                    <a:pos x="60" y="60"/>
                  </a:cxn>
                  <a:cxn ang="0">
                    <a:pos x="54" y="60"/>
                  </a:cxn>
                  <a:cxn ang="0">
                    <a:pos x="47" y="58"/>
                  </a:cxn>
                  <a:cxn ang="0">
                    <a:pos x="40" y="57"/>
                  </a:cxn>
                  <a:cxn ang="0">
                    <a:pos x="32" y="55"/>
                  </a:cxn>
                  <a:cxn ang="0">
                    <a:pos x="17" y="54"/>
                  </a:cxn>
                  <a:cxn ang="0">
                    <a:pos x="9" y="57"/>
                  </a:cxn>
                  <a:cxn ang="0">
                    <a:pos x="6" y="58"/>
                  </a:cxn>
                  <a:cxn ang="0">
                    <a:pos x="3" y="50"/>
                  </a:cxn>
                  <a:cxn ang="0">
                    <a:pos x="8" y="46"/>
                  </a:cxn>
                  <a:cxn ang="0">
                    <a:pos x="6" y="29"/>
                  </a:cxn>
                  <a:cxn ang="0">
                    <a:pos x="17" y="27"/>
                  </a:cxn>
                  <a:cxn ang="0">
                    <a:pos x="23" y="25"/>
                  </a:cxn>
                  <a:cxn ang="0">
                    <a:pos x="23" y="19"/>
                  </a:cxn>
                  <a:cxn ang="0">
                    <a:pos x="31" y="13"/>
                  </a:cxn>
                  <a:cxn ang="0">
                    <a:pos x="31" y="7"/>
                  </a:cxn>
                  <a:cxn ang="0">
                    <a:pos x="38" y="5"/>
                  </a:cxn>
                  <a:cxn ang="0">
                    <a:pos x="43" y="2"/>
                  </a:cxn>
                  <a:cxn ang="0">
                    <a:pos x="49" y="3"/>
                  </a:cxn>
                  <a:cxn ang="0">
                    <a:pos x="55" y="7"/>
                  </a:cxn>
                  <a:cxn ang="0">
                    <a:pos x="61" y="7"/>
                  </a:cxn>
                  <a:cxn ang="0">
                    <a:pos x="64" y="10"/>
                  </a:cxn>
                  <a:cxn ang="0">
                    <a:pos x="64" y="16"/>
                  </a:cxn>
                  <a:cxn ang="0">
                    <a:pos x="66" y="22"/>
                  </a:cxn>
                  <a:cxn ang="0">
                    <a:pos x="72" y="29"/>
                  </a:cxn>
                  <a:cxn ang="0">
                    <a:pos x="76" y="33"/>
                  </a:cxn>
                  <a:cxn ang="0">
                    <a:pos x="78" y="36"/>
                  </a:cxn>
                  <a:cxn ang="0">
                    <a:pos x="70" y="38"/>
                  </a:cxn>
                  <a:cxn ang="0">
                    <a:pos x="69" y="41"/>
                  </a:cxn>
                  <a:cxn ang="0">
                    <a:pos x="70" y="50"/>
                  </a:cxn>
                </a:cxnLst>
                <a:rect l="0" t="0" r="r" b="b"/>
                <a:pathLst>
                  <a:path w="81" h="63">
                    <a:moveTo>
                      <a:pt x="70" y="50"/>
                    </a:moveTo>
                    <a:cubicBezTo>
                      <a:pt x="64" y="50"/>
                      <a:pt x="63" y="54"/>
                      <a:pt x="63" y="58"/>
                    </a:cubicBezTo>
                    <a:cubicBezTo>
                      <a:pt x="63" y="63"/>
                      <a:pt x="61" y="63"/>
                      <a:pt x="60" y="60"/>
                    </a:cubicBezTo>
                    <a:cubicBezTo>
                      <a:pt x="58" y="60"/>
                      <a:pt x="55" y="60"/>
                      <a:pt x="54" y="60"/>
                    </a:cubicBezTo>
                    <a:cubicBezTo>
                      <a:pt x="50" y="61"/>
                      <a:pt x="52" y="55"/>
                      <a:pt x="47" y="58"/>
                    </a:cubicBezTo>
                    <a:cubicBezTo>
                      <a:pt x="44" y="61"/>
                      <a:pt x="49" y="57"/>
                      <a:pt x="40" y="57"/>
                    </a:cubicBezTo>
                    <a:cubicBezTo>
                      <a:pt x="34" y="57"/>
                      <a:pt x="37" y="55"/>
                      <a:pt x="32" y="55"/>
                    </a:cubicBezTo>
                    <a:cubicBezTo>
                      <a:pt x="29" y="57"/>
                      <a:pt x="28" y="52"/>
                      <a:pt x="17" y="54"/>
                    </a:cubicBezTo>
                    <a:cubicBezTo>
                      <a:pt x="8" y="55"/>
                      <a:pt x="12" y="58"/>
                      <a:pt x="9" y="57"/>
                    </a:cubicBezTo>
                    <a:cubicBezTo>
                      <a:pt x="8" y="57"/>
                      <a:pt x="6" y="58"/>
                      <a:pt x="6" y="58"/>
                    </a:cubicBezTo>
                    <a:cubicBezTo>
                      <a:pt x="5" y="55"/>
                      <a:pt x="9" y="52"/>
                      <a:pt x="3" y="50"/>
                    </a:cubicBezTo>
                    <a:cubicBezTo>
                      <a:pt x="0" y="49"/>
                      <a:pt x="5" y="46"/>
                      <a:pt x="8" y="46"/>
                    </a:cubicBezTo>
                    <a:cubicBezTo>
                      <a:pt x="11" y="44"/>
                      <a:pt x="8" y="38"/>
                      <a:pt x="6" y="29"/>
                    </a:cubicBezTo>
                    <a:cubicBezTo>
                      <a:pt x="11" y="27"/>
                      <a:pt x="12" y="32"/>
                      <a:pt x="17" y="27"/>
                    </a:cubicBezTo>
                    <a:cubicBezTo>
                      <a:pt x="23" y="21"/>
                      <a:pt x="21" y="29"/>
                      <a:pt x="23" y="25"/>
                    </a:cubicBezTo>
                    <a:cubicBezTo>
                      <a:pt x="26" y="24"/>
                      <a:pt x="20" y="24"/>
                      <a:pt x="23" y="19"/>
                    </a:cubicBezTo>
                    <a:cubicBezTo>
                      <a:pt x="28" y="13"/>
                      <a:pt x="29" y="16"/>
                      <a:pt x="31" y="13"/>
                    </a:cubicBezTo>
                    <a:cubicBezTo>
                      <a:pt x="32" y="10"/>
                      <a:pt x="28" y="14"/>
                      <a:pt x="31" y="7"/>
                    </a:cubicBezTo>
                    <a:cubicBezTo>
                      <a:pt x="35" y="3"/>
                      <a:pt x="37" y="7"/>
                      <a:pt x="38" y="5"/>
                    </a:cubicBezTo>
                    <a:cubicBezTo>
                      <a:pt x="40" y="2"/>
                      <a:pt x="40" y="2"/>
                      <a:pt x="43" y="2"/>
                    </a:cubicBezTo>
                    <a:cubicBezTo>
                      <a:pt x="47" y="0"/>
                      <a:pt x="44" y="3"/>
                      <a:pt x="49" y="3"/>
                    </a:cubicBezTo>
                    <a:cubicBezTo>
                      <a:pt x="55" y="2"/>
                      <a:pt x="50" y="8"/>
                      <a:pt x="55" y="7"/>
                    </a:cubicBezTo>
                    <a:cubicBezTo>
                      <a:pt x="58" y="3"/>
                      <a:pt x="61" y="5"/>
                      <a:pt x="61" y="7"/>
                    </a:cubicBezTo>
                    <a:cubicBezTo>
                      <a:pt x="63" y="8"/>
                      <a:pt x="66" y="7"/>
                      <a:pt x="64" y="10"/>
                    </a:cubicBezTo>
                    <a:cubicBezTo>
                      <a:pt x="63" y="14"/>
                      <a:pt x="67" y="14"/>
                      <a:pt x="64" y="16"/>
                    </a:cubicBezTo>
                    <a:cubicBezTo>
                      <a:pt x="61" y="19"/>
                      <a:pt x="66" y="18"/>
                      <a:pt x="66" y="22"/>
                    </a:cubicBezTo>
                    <a:cubicBezTo>
                      <a:pt x="67" y="29"/>
                      <a:pt x="73" y="27"/>
                      <a:pt x="72" y="29"/>
                    </a:cubicBezTo>
                    <a:cubicBezTo>
                      <a:pt x="69" y="33"/>
                      <a:pt x="76" y="29"/>
                      <a:pt x="76" y="33"/>
                    </a:cubicBezTo>
                    <a:cubicBezTo>
                      <a:pt x="76" y="35"/>
                      <a:pt x="81" y="35"/>
                      <a:pt x="78" y="36"/>
                    </a:cubicBezTo>
                    <a:cubicBezTo>
                      <a:pt x="75" y="38"/>
                      <a:pt x="75" y="41"/>
                      <a:pt x="70" y="38"/>
                    </a:cubicBezTo>
                    <a:cubicBezTo>
                      <a:pt x="69" y="36"/>
                      <a:pt x="67" y="39"/>
                      <a:pt x="69" y="41"/>
                    </a:cubicBezTo>
                    <a:cubicBezTo>
                      <a:pt x="72" y="46"/>
                      <a:pt x="67" y="46"/>
                      <a:pt x="70" y="5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4" name="Freeform 166"/>
              <p:cNvSpPr>
                <a:spLocks/>
              </p:cNvSpPr>
              <p:nvPr/>
            </p:nvSpPr>
            <p:spPr bwMode="auto">
              <a:xfrm>
                <a:off x="2914" y="1946"/>
                <a:ext cx="165" cy="138"/>
              </a:xfrm>
              <a:custGeom>
                <a:avLst/>
                <a:gdLst/>
                <a:ahLst/>
                <a:cxnLst>
                  <a:cxn ang="0">
                    <a:pos x="77" y="40"/>
                  </a:cxn>
                  <a:cxn ang="0">
                    <a:pos x="79" y="47"/>
                  </a:cxn>
                  <a:cxn ang="0">
                    <a:pos x="80" y="50"/>
                  </a:cxn>
                  <a:cxn ang="0">
                    <a:pos x="79" y="54"/>
                  </a:cxn>
                  <a:cxn ang="0">
                    <a:pos x="71" y="62"/>
                  </a:cxn>
                  <a:cxn ang="0">
                    <a:pos x="71" y="68"/>
                  </a:cxn>
                  <a:cxn ang="0">
                    <a:pos x="68" y="70"/>
                  </a:cxn>
                  <a:cxn ang="0">
                    <a:pos x="63" y="67"/>
                  </a:cxn>
                  <a:cxn ang="0">
                    <a:pos x="53" y="65"/>
                  </a:cxn>
                  <a:cxn ang="0">
                    <a:pos x="48" y="68"/>
                  </a:cxn>
                  <a:cxn ang="0">
                    <a:pos x="47" y="67"/>
                  </a:cxn>
                  <a:cxn ang="0">
                    <a:pos x="42" y="65"/>
                  </a:cxn>
                  <a:cxn ang="0">
                    <a:pos x="41" y="65"/>
                  </a:cxn>
                  <a:cxn ang="0">
                    <a:pos x="39" y="65"/>
                  </a:cxn>
                  <a:cxn ang="0">
                    <a:pos x="35" y="59"/>
                  </a:cxn>
                  <a:cxn ang="0">
                    <a:pos x="30" y="57"/>
                  </a:cxn>
                  <a:cxn ang="0">
                    <a:pos x="28" y="56"/>
                  </a:cxn>
                  <a:cxn ang="0">
                    <a:pos x="24" y="54"/>
                  </a:cxn>
                  <a:cxn ang="0">
                    <a:pos x="21" y="56"/>
                  </a:cxn>
                  <a:cxn ang="0">
                    <a:pos x="21" y="51"/>
                  </a:cxn>
                  <a:cxn ang="0">
                    <a:pos x="15" y="50"/>
                  </a:cxn>
                  <a:cxn ang="0">
                    <a:pos x="9" y="48"/>
                  </a:cxn>
                  <a:cxn ang="0">
                    <a:pos x="6" y="39"/>
                  </a:cxn>
                  <a:cxn ang="0">
                    <a:pos x="6" y="31"/>
                  </a:cxn>
                  <a:cxn ang="0">
                    <a:pos x="4" y="26"/>
                  </a:cxn>
                  <a:cxn ang="0">
                    <a:pos x="3" y="14"/>
                  </a:cxn>
                  <a:cxn ang="0">
                    <a:pos x="6" y="14"/>
                  </a:cxn>
                  <a:cxn ang="0">
                    <a:pos x="6" y="12"/>
                  </a:cxn>
                  <a:cxn ang="0">
                    <a:pos x="3" y="12"/>
                  </a:cxn>
                  <a:cxn ang="0">
                    <a:pos x="3" y="11"/>
                  </a:cxn>
                  <a:cxn ang="0">
                    <a:pos x="15" y="8"/>
                  </a:cxn>
                  <a:cxn ang="0">
                    <a:pos x="22" y="3"/>
                  </a:cxn>
                  <a:cxn ang="0">
                    <a:pos x="30" y="0"/>
                  </a:cxn>
                  <a:cxn ang="0">
                    <a:pos x="39" y="3"/>
                  </a:cxn>
                  <a:cxn ang="0">
                    <a:pos x="38" y="3"/>
                  </a:cxn>
                  <a:cxn ang="0">
                    <a:pos x="38" y="5"/>
                  </a:cxn>
                  <a:cxn ang="0">
                    <a:pos x="45" y="5"/>
                  </a:cxn>
                  <a:cxn ang="0">
                    <a:pos x="71" y="6"/>
                  </a:cxn>
                  <a:cxn ang="0">
                    <a:pos x="77" y="11"/>
                  </a:cxn>
                  <a:cxn ang="0">
                    <a:pos x="79" y="28"/>
                  </a:cxn>
                  <a:cxn ang="0">
                    <a:pos x="74" y="33"/>
                  </a:cxn>
                  <a:cxn ang="0">
                    <a:pos x="77" y="40"/>
                  </a:cxn>
                </a:cxnLst>
                <a:rect l="0" t="0" r="r" b="b"/>
                <a:pathLst>
                  <a:path w="85" h="71">
                    <a:moveTo>
                      <a:pt x="77" y="40"/>
                    </a:moveTo>
                    <a:cubicBezTo>
                      <a:pt x="79" y="43"/>
                      <a:pt x="76" y="42"/>
                      <a:pt x="79" y="47"/>
                    </a:cubicBezTo>
                    <a:cubicBezTo>
                      <a:pt x="85" y="51"/>
                      <a:pt x="79" y="48"/>
                      <a:pt x="80" y="50"/>
                    </a:cubicBezTo>
                    <a:cubicBezTo>
                      <a:pt x="82" y="51"/>
                      <a:pt x="83" y="53"/>
                      <a:pt x="79" y="54"/>
                    </a:cubicBezTo>
                    <a:cubicBezTo>
                      <a:pt x="77" y="54"/>
                      <a:pt x="72" y="59"/>
                      <a:pt x="71" y="62"/>
                    </a:cubicBezTo>
                    <a:cubicBezTo>
                      <a:pt x="68" y="65"/>
                      <a:pt x="71" y="67"/>
                      <a:pt x="71" y="68"/>
                    </a:cubicBezTo>
                    <a:cubicBezTo>
                      <a:pt x="69" y="70"/>
                      <a:pt x="74" y="71"/>
                      <a:pt x="68" y="70"/>
                    </a:cubicBezTo>
                    <a:cubicBezTo>
                      <a:pt x="63" y="68"/>
                      <a:pt x="65" y="67"/>
                      <a:pt x="63" y="67"/>
                    </a:cubicBezTo>
                    <a:cubicBezTo>
                      <a:pt x="59" y="65"/>
                      <a:pt x="54" y="65"/>
                      <a:pt x="53" y="65"/>
                    </a:cubicBezTo>
                    <a:cubicBezTo>
                      <a:pt x="50" y="65"/>
                      <a:pt x="50" y="70"/>
                      <a:pt x="48" y="68"/>
                    </a:cubicBezTo>
                    <a:cubicBezTo>
                      <a:pt x="48" y="68"/>
                      <a:pt x="47" y="68"/>
                      <a:pt x="47" y="67"/>
                    </a:cubicBezTo>
                    <a:cubicBezTo>
                      <a:pt x="48" y="64"/>
                      <a:pt x="44" y="62"/>
                      <a:pt x="42" y="65"/>
                    </a:cubicBezTo>
                    <a:cubicBezTo>
                      <a:pt x="42" y="67"/>
                      <a:pt x="41" y="67"/>
                      <a:pt x="41" y="65"/>
                    </a:cubicBezTo>
                    <a:cubicBezTo>
                      <a:pt x="41" y="65"/>
                      <a:pt x="41" y="65"/>
                      <a:pt x="39" y="65"/>
                    </a:cubicBezTo>
                    <a:cubicBezTo>
                      <a:pt x="39" y="62"/>
                      <a:pt x="38" y="61"/>
                      <a:pt x="35" y="59"/>
                    </a:cubicBezTo>
                    <a:cubicBezTo>
                      <a:pt x="32" y="57"/>
                      <a:pt x="33" y="59"/>
                      <a:pt x="30" y="57"/>
                    </a:cubicBezTo>
                    <a:cubicBezTo>
                      <a:pt x="28" y="56"/>
                      <a:pt x="32" y="56"/>
                      <a:pt x="28" y="56"/>
                    </a:cubicBezTo>
                    <a:cubicBezTo>
                      <a:pt x="25" y="54"/>
                      <a:pt x="22" y="53"/>
                      <a:pt x="24" y="54"/>
                    </a:cubicBezTo>
                    <a:cubicBezTo>
                      <a:pt x="25" y="56"/>
                      <a:pt x="24" y="59"/>
                      <a:pt x="21" y="56"/>
                    </a:cubicBezTo>
                    <a:cubicBezTo>
                      <a:pt x="16" y="51"/>
                      <a:pt x="21" y="53"/>
                      <a:pt x="21" y="51"/>
                    </a:cubicBezTo>
                    <a:cubicBezTo>
                      <a:pt x="19" y="50"/>
                      <a:pt x="19" y="51"/>
                      <a:pt x="15" y="50"/>
                    </a:cubicBezTo>
                    <a:cubicBezTo>
                      <a:pt x="9" y="47"/>
                      <a:pt x="12" y="45"/>
                      <a:pt x="9" y="48"/>
                    </a:cubicBezTo>
                    <a:cubicBezTo>
                      <a:pt x="10" y="39"/>
                      <a:pt x="7" y="43"/>
                      <a:pt x="6" y="39"/>
                    </a:cubicBezTo>
                    <a:cubicBezTo>
                      <a:pt x="6" y="36"/>
                      <a:pt x="9" y="36"/>
                      <a:pt x="6" y="31"/>
                    </a:cubicBezTo>
                    <a:cubicBezTo>
                      <a:pt x="4" y="29"/>
                      <a:pt x="9" y="29"/>
                      <a:pt x="4" y="26"/>
                    </a:cubicBezTo>
                    <a:cubicBezTo>
                      <a:pt x="0" y="23"/>
                      <a:pt x="6" y="22"/>
                      <a:pt x="3" y="14"/>
                    </a:cubicBezTo>
                    <a:cubicBezTo>
                      <a:pt x="6" y="14"/>
                      <a:pt x="6" y="15"/>
                      <a:pt x="6" y="14"/>
                    </a:cubicBezTo>
                    <a:cubicBezTo>
                      <a:pt x="6" y="12"/>
                      <a:pt x="6" y="12"/>
                      <a:pt x="6" y="12"/>
                    </a:cubicBezTo>
                    <a:cubicBezTo>
                      <a:pt x="4" y="12"/>
                      <a:pt x="4" y="14"/>
                      <a:pt x="3" y="12"/>
                    </a:cubicBezTo>
                    <a:cubicBezTo>
                      <a:pt x="3" y="11"/>
                      <a:pt x="3" y="11"/>
                      <a:pt x="3" y="11"/>
                    </a:cubicBezTo>
                    <a:cubicBezTo>
                      <a:pt x="7" y="12"/>
                      <a:pt x="7" y="9"/>
                      <a:pt x="15" y="8"/>
                    </a:cubicBezTo>
                    <a:cubicBezTo>
                      <a:pt x="22" y="6"/>
                      <a:pt x="18" y="5"/>
                      <a:pt x="22" y="3"/>
                    </a:cubicBezTo>
                    <a:cubicBezTo>
                      <a:pt x="28" y="1"/>
                      <a:pt x="22" y="1"/>
                      <a:pt x="30" y="0"/>
                    </a:cubicBezTo>
                    <a:cubicBezTo>
                      <a:pt x="36" y="0"/>
                      <a:pt x="35" y="0"/>
                      <a:pt x="39" y="3"/>
                    </a:cubicBezTo>
                    <a:cubicBezTo>
                      <a:pt x="41" y="3"/>
                      <a:pt x="39" y="5"/>
                      <a:pt x="38" y="3"/>
                    </a:cubicBezTo>
                    <a:cubicBezTo>
                      <a:pt x="36" y="0"/>
                      <a:pt x="36" y="1"/>
                      <a:pt x="38" y="5"/>
                    </a:cubicBezTo>
                    <a:cubicBezTo>
                      <a:pt x="38" y="6"/>
                      <a:pt x="44" y="6"/>
                      <a:pt x="45" y="5"/>
                    </a:cubicBezTo>
                    <a:cubicBezTo>
                      <a:pt x="56" y="6"/>
                      <a:pt x="65" y="8"/>
                      <a:pt x="71" y="6"/>
                    </a:cubicBezTo>
                    <a:cubicBezTo>
                      <a:pt x="72" y="5"/>
                      <a:pt x="77" y="8"/>
                      <a:pt x="77" y="11"/>
                    </a:cubicBezTo>
                    <a:cubicBezTo>
                      <a:pt x="79" y="20"/>
                      <a:pt x="82" y="26"/>
                      <a:pt x="79" y="28"/>
                    </a:cubicBezTo>
                    <a:cubicBezTo>
                      <a:pt x="76" y="28"/>
                      <a:pt x="71" y="31"/>
                      <a:pt x="74" y="33"/>
                    </a:cubicBezTo>
                    <a:cubicBezTo>
                      <a:pt x="80" y="34"/>
                      <a:pt x="76" y="37"/>
                      <a:pt x="77" y="4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5" name="Freeform 167"/>
              <p:cNvSpPr>
                <a:spLocks/>
              </p:cNvSpPr>
              <p:nvPr/>
            </p:nvSpPr>
            <p:spPr bwMode="auto">
              <a:xfrm>
                <a:off x="2623" y="2036"/>
                <a:ext cx="207" cy="196"/>
              </a:xfrm>
              <a:custGeom>
                <a:avLst/>
                <a:gdLst/>
                <a:ahLst/>
                <a:cxnLst>
                  <a:cxn ang="0">
                    <a:pos x="96" y="67"/>
                  </a:cxn>
                  <a:cxn ang="0">
                    <a:pos x="95" y="78"/>
                  </a:cxn>
                  <a:cxn ang="0">
                    <a:pos x="99" y="86"/>
                  </a:cxn>
                  <a:cxn ang="0">
                    <a:pos x="85" y="92"/>
                  </a:cxn>
                  <a:cxn ang="0">
                    <a:pos x="78" y="89"/>
                  </a:cxn>
                  <a:cxn ang="0">
                    <a:pos x="69" y="89"/>
                  </a:cxn>
                  <a:cxn ang="0">
                    <a:pos x="64" y="100"/>
                  </a:cxn>
                  <a:cxn ang="0">
                    <a:pos x="54" y="100"/>
                  </a:cxn>
                  <a:cxn ang="0">
                    <a:pos x="44" y="97"/>
                  </a:cxn>
                  <a:cxn ang="0">
                    <a:pos x="35" y="95"/>
                  </a:cxn>
                  <a:cxn ang="0">
                    <a:pos x="26" y="89"/>
                  </a:cxn>
                  <a:cxn ang="0">
                    <a:pos x="31" y="75"/>
                  </a:cxn>
                  <a:cxn ang="0">
                    <a:pos x="31" y="70"/>
                  </a:cxn>
                  <a:cxn ang="0">
                    <a:pos x="35" y="69"/>
                  </a:cxn>
                  <a:cxn ang="0">
                    <a:pos x="31" y="61"/>
                  </a:cxn>
                  <a:cxn ang="0">
                    <a:pos x="28" y="55"/>
                  </a:cxn>
                  <a:cxn ang="0">
                    <a:pos x="23" y="47"/>
                  </a:cxn>
                  <a:cxn ang="0">
                    <a:pos x="20" y="42"/>
                  </a:cxn>
                  <a:cxn ang="0">
                    <a:pos x="17" y="41"/>
                  </a:cxn>
                  <a:cxn ang="0">
                    <a:pos x="6" y="38"/>
                  </a:cxn>
                  <a:cxn ang="0">
                    <a:pos x="6" y="35"/>
                  </a:cxn>
                  <a:cxn ang="0">
                    <a:pos x="5" y="32"/>
                  </a:cxn>
                  <a:cxn ang="0">
                    <a:pos x="6" y="28"/>
                  </a:cxn>
                  <a:cxn ang="0">
                    <a:pos x="12" y="27"/>
                  </a:cxn>
                  <a:cxn ang="0">
                    <a:pos x="19" y="30"/>
                  </a:cxn>
                  <a:cxn ang="0">
                    <a:pos x="23" y="28"/>
                  </a:cxn>
                  <a:cxn ang="0">
                    <a:pos x="28" y="30"/>
                  </a:cxn>
                  <a:cxn ang="0">
                    <a:pos x="26" y="21"/>
                  </a:cxn>
                  <a:cxn ang="0">
                    <a:pos x="29" y="16"/>
                  </a:cxn>
                  <a:cxn ang="0">
                    <a:pos x="40" y="21"/>
                  </a:cxn>
                  <a:cxn ang="0">
                    <a:pos x="44" y="14"/>
                  </a:cxn>
                  <a:cxn ang="0">
                    <a:pos x="52" y="10"/>
                  </a:cxn>
                  <a:cxn ang="0">
                    <a:pos x="52" y="4"/>
                  </a:cxn>
                  <a:cxn ang="0">
                    <a:pos x="66" y="5"/>
                  </a:cxn>
                  <a:cxn ang="0">
                    <a:pos x="73" y="11"/>
                  </a:cxn>
                  <a:cxn ang="0">
                    <a:pos x="81" y="16"/>
                  </a:cxn>
                  <a:cxn ang="0">
                    <a:pos x="90" y="19"/>
                  </a:cxn>
                  <a:cxn ang="0">
                    <a:pos x="98" y="24"/>
                  </a:cxn>
                  <a:cxn ang="0">
                    <a:pos x="99" y="41"/>
                  </a:cxn>
                  <a:cxn ang="0">
                    <a:pos x="95" y="45"/>
                  </a:cxn>
                  <a:cxn ang="0">
                    <a:pos x="90" y="52"/>
                  </a:cxn>
                  <a:cxn ang="0">
                    <a:pos x="88" y="58"/>
                  </a:cxn>
                  <a:cxn ang="0">
                    <a:pos x="93" y="58"/>
                  </a:cxn>
                </a:cxnLst>
                <a:rect l="0" t="0" r="r" b="b"/>
                <a:pathLst>
                  <a:path w="107" h="101">
                    <a:moveTo>
                      <a:pt x="95" y="61"/>
                    </a:moveTo>
                    <a:cubicBezTo>
                      <a:pt x="93" y="64"/>
                      <a:pt x="98" y="66"/>
                      <a:pt x="96" y="67"/>
                    </a:cubicBezTo>
                    <a:cubicBezTo>
                      <a:pt x="95" y="70"/>
                      <a:pt x="90" y="69"/>
                      <a:pt x="95" y="72"/>
                    </a:cubicBezTo>
                    <a:cubicBezTo>
                      <a:pt x="99" y="75"/>
                      <a:pt x="93" y="75"/>
                      <a:pt x="95" y="78"/>
                    </a:cubicBezTo>
                    <a:cubicBezTo>
                      <a:pt x="96" y="83"/>
                      <a:pt x="101" y="80"/>
                      <a:pt x="101" y="80"/>
                    </a:cubicBezTo>
                    <a:cubicBezTo>
                      <a:pt x="102" y="81"/>
                      <a:pt x="99" y="84"/>
                      <a:pt x="99" y="86"/>
                    </a:cubicBezTo>
                    <a:cubicBezTo>
                      <a:pt x="98" y="86"/>
                      <a:pt x="93" y="89"/>
                      <a:pt x="93" y="89"/>
                    </a:cubicBezTo>
                    <a:cubicBezTo>
                      <a:pt x="93" y="92"/>
                      <a:pt x="87" y="94"/>
                      <a:pt x="85" y="92"/>
                    </a:cubicBezTo>
                    <a:cubicBezTo>
                      <a:pt x="84" y="91"/>
                      <a:pt x="84" y="94"/>
                      <a:pt x="82" y="91"/>
                    </a:cubicBezTo>
                    <a:cubicBezTo>
                      <a:pt x="81" y="89"/>
                      <a:pt x="81" y="89"/>
                      <a:pt x="78" y="89"/>
                    </a:cubicBezTo>
                    <a:cubicBezTo>
                      <a:pt x="75" y="91"/>
                      <a:pt x="78" y="89"/>
                      <a:pt x="75" y="89"/>
                    </a:cubicBezTo>
                    <a:cubicBezTo>
                      <a:pt x="72" y="89"/>
                      <a:pt x="75" y="84"/>
                      <a:pt x="69" y="89"/>
                    </a:cubicBezTo>
                    <a:cubicBezTo>
                      <a:pt x="67" y="91"/>
                      <a:pt x="64" y="91"/>
                      <a:pt x="64" y="94"/>
                    </a:cubicBezTo>
                    <a:cubicBezTo>
                      <a:pt x="66" y="97"/>
                      <a:pt x="64" y="95"/>
                      <a:pt x="64" y="100"/>
                    </a:cubicBezTo>
                    <a:cubicBezTo>
                      <a:pt x="61" y="100"/>
                      <a:pt x="63" y="101"/>
                      <a:pt x="60" y="100"/>
                    </a:cubicBezTo>
                    <a:cubicBezTo>
                      <a:pt x="58" y="100"/>
                      <a:pt x="58" y="101"/>
                      <a:pt x="54" y="100"/>
                    </a:cubicBezTo>
                    <a:cubicBezTo>
                      <a:pt x="54" y="98"/>
                      <a:pt x="54" y="97"/>
                      <a:pt x="52" y="98"/>
                    </a:cubicBezTo>
                    <a:cubicBezTo>
                      <a:pt x="43" y="92"/>
                      <a:pt x="47" y="97"/>
                      <a:pt x="44" y="97"/>
                    </a:cubicBezTo>
                    <a:cubicBezTo>
                      <a:pt x="41" y="95"/>
                      <a:pt x="41" y="98"/>
                      <a:pt x="40" y="97"/>
                    </a:cubicBezTo>
                    <a:cubicBezTo>
                      <a:pt x="38" y="95"/>
                      <a:pt x="35" y="97"/>
                      <a:pt x="35" y="95"/>
                    </a:cubicBezTo>
                    <a:cubicBezTo>
                      <a:pt x="34" y="92"/>
                      <a:pt x="29" y="94"/>
                      <a:pt x="29" y="92"/>
                    </a:cubicBezTo>
                    <a:cubicBezTo>
                      <a:pt x="29" y="89"/>
                      <a:pt x="28" y="91"/>
                      <a:pt x="26" y="89"/>
                    </a:cubicBezTo>
                    <a:cubicBezTo>
                      <a:pt x="28" y="89"/>
                      <a:pt x="29" y="87"/>
                      <a:pt x="29" y="81"/>
                    </a:cubicBezTo>
                    <a:cubicBezTo>
                      <a:pt x="31" y="75"/>
                      <a:pt x="31" y="75"/>
                      <a:pt x="31" y="75"/>
                    </a:cubicBezTo>
                    <a:cubicBezTo>
                      <a:pt x="32" y="75"/>
                      <a:pt x="31" y="73"/>
                      <a:pt x="31" y="73"/>
                    </a:cubicBezTo>
                    <a:cubicBezTo>
                      <a:pt x="29" y="75"/>
                      <a:pt x="29" y="73"/>
                      <a:pt x="31" y="70"/>
                    </a:cubicBezTo>
                    <a:cubicBezTo>
                      <a:pt x="31" y="67"/>
                      <a:pt x="32" y="66"/>
                      <a:pt x="32" y="66"/>
                    </a:cubicBezTo>
                    <a:cubicBezTo>
                      <a:pt x="34" y="66"/>
                      <a:pt x="35" y="72"/>
                      <a:pt x="35" y="69"/>
                    </a:cubicBezTo>
                    <a:cubicBezTo>
                      <a:pt x="34" y="67"/>
                      <a:pt x="35" y="66"/>
                      <a:pt x="31" y="64"/>
                    </a:cubicBezTo>
                    <a:cubicBezTo>
                      <a:pt x="28" y="61"/>
                      <a:pt x="31" y="63"/>
                      <a:pt x="31" y="61"/>
                    </a:cubicBezTo>
                    <a:cubicBezTo>
                      <a:pt x="32" y="58"/>
                      <a:pt x="29" y="58"/>
                      <a:pt x="31" y="56"/>
                    </a:cubicBezTo>
                    <a:cubicBezTo>
                      <a:pt x="31" y="55"/>
                      <a:pt x="31" y="56"/>
                      <a:pt x="28" y="55"/>
                    </a:cubicBezTo>
                    <a:cubicBezTo>
                      <a:pt x="25" y="53"/>
                      <a:pt x="22" y="50"/>
                      <a:pt x="23" y="49"/>
                    </a:cubicBezTo>
                    <a:cubicBezTo>
                      <a:pt x="25" y="49"/>
                      <a:pt x="25" y="47"/>
                      <a:pt x="23" y="47"/>
                    </a:cubicBezTo>
                    <a:cubicBezTo>
                      <a:pt x="22" y="47"/>
                      <a:pt x="25" y="44"/>
                      <a:pt x="22" y="45"/>
                    </a:cubicBezTo>
                    <a:cubicBezTo>
                      <a:pt x="19" y="45"/>
                      <a:pt x="20" y="44"/>
                      <a:pt x="20" y="42"/>
                    </a:cubicBezTo>
                    <a:cubicBezTo>
                      <a:pt x="22" y="42"/>
                      <a:pt x="20" y="42"/>
                      <a:pt x="19" y="42"/>
                    </a:cubicBezTo>
                    <a:cubicBezTo>
                      <a:pt x="16" y="42"/>
                      <a:pt x="19" y="41"/>
                      <a:pt x="17" y="41"/>
                    </a:cubicBezTo>
                    <a:cubicBezTo>
                      <a:pt x="14" y="41"/>
                      <a:pt x="14" y="39"/>
                      <a:pt x="12" y="39"/>
                    </a:cubicBezTo>
                    <a:cubicBezTo>
                      <a:pt x="9" y="38"/>
                      <a:pt x="8" y="38"/>
                      <a:pt x="6" y="38"/>
                    </a:cubicBezTo>
                    <a:cubicBezTo>
                      <a:pt x="5" y="39"/>
                      <a:pt x="6" y="38"/>
                      <a:pt x="3" y="36"/>
                    </a:cubicBezTo>
                    <a:cubicBezTo>
                      <a:pt x="0" y="35"/>
                      <a:pt x="6" y="35"/>
                      <a:pt x="6" y="35"/>
                    </a:cubicBezTo>
                    <a:cubicBezTo>
                      <a:pt x="5" y="33"/>
                      <a:pt x="3" y="35"/>
                      <a:pt x="3" y="33"/>
                    </a:cubicBezTo>
                    <a:cubicBezTo>
                      <a:pt x="3" y="33"/>
                      <a:pt x="6" y="33"/>
                      <a:pt x="5" y="32"/>
                    </a:cubicBezTo>
                    <a:cubicBezTo>
                      <a:pt x="3" y="32"/>
                      <a:pt x="2" y="33"/>
                      <a:pt x="2" y="32"/>
                    </a:cubicBezTo>
                    <a:cubicBezTo>
                      <a:pt x="2" y="30"/>
                      <a:pt x="3" y="28"/>
                      <a:pt x="6" y="28"/>
                    </a:cubicBezTo>
                    <a:cubicBezTo>
                      <a:pt x="9" y="28"/>
                      <a:pt x="6" y="27"/>
                      <a:pt x="9" y="28"/>
                    </a:cubicBezTo>
                    <a:cubicBezTo>
                      <a:pt x="11" y="28"/>
                      <a:pt x="12" y="28"/>
                      <a:pt x="12" y="27"/>
                    </a:cubicBezTo>
                    <a:cubicBezTo>
                      <a:pt x="11" y="25"/>
                      <a:pt x="12" y="27"/>
                      <a:pt x="14" y="25"/>
                    </a:cubicBezTo>
                    <a:cubicBezTo>
                      <a:pt x="16" y="25"/>
                      <a:pt x="17" y="28"/>
                      <a:pt x="19" y="30"/>
                    </a:cubicBezTo>
                    <a:cubicBezTo>
                      <a:pt x="19" y="32"/>
                      <a:pt x="20" y="28"/>
                      <a:pt x="22" y="28"/>
                    </a:cubicBezTo>
                    <a:cubicBezTo>
                      <a:pt x="23" y="27"/>
                      <a:pt x="22" y="30"/>
                      <a:pt x="23" y="28"/>
                    </a:cubicBezTo>
                    <a:cubicBezTo>
                      <a:pt x="25" y="28"/>
                      <a:pt x="23" y="28"/>
                      <a:pt x="25" y="28"/>
                    </a:cubicBezTo>
                    <a:cubicBezTo>
                      <a:pt x="26" y="28"/>
                      <a:pt x="25" y="30"/>
                      <a:pt x="28" y="30"/>
                    </a:cubicBezTo>
                    <a:cubicBezTo>
                      <a:pt x="29" y="28"/>
                      <a:pt x="28" y="28"/>
                      <a:pt x="28" y="25"/>
                    </a:cubicBezTo>
                    <a:cubicBezTo>
                      <a:pt x="28" y="24"/>
                      <a:pt x="28" y="21"/>
                      <a:pt x="26" y="21"/>
                    </a:cubicBezTo>
                    <a:cubicBezTo>
                      <a:pt x="25" y="19"/>
                      <a:pt x="26" y="19"/>
                      <a:pt x="25" y="18"/>
                    </a:cubicBezTo>
                    <a:cubicBezTo>
                      <a:pt x="25" y="14"/>
                      <a:pt x="26" y="18"/>
                      <a:pt x="29" y="16"/>
                    </a:cubicBezTo>
                    <a:cubicBezTo>
                      <a:pt x="31" y="16"/>
                      <a:pt x="29" y="21"/>
                      <a:pt x="31" y="21"/>
                    </a:cubicBezTo>
                    <a:cubicBezTo>
                      <a:pt x="35" y="19"/>
                      <a:pt x="38" y="22"/>
                      <a:pt x="40" y="21"/>
                    </a:cubicBezTo>
                    <a:cubicBezTo>
                      <a:pt x="41" y="19"/>
                      <a:pt x="43" y="19"/>
                      <a:pt x="41" y="19"/>
                    </a:cubicBezTo>
                    <a:cubicBezTo>
                      <a:pt x="41" y="19"/>
                      <a:pt x="38" y="18"/>
                      <a:pt x="44" y="14"/>
                    </a:cubicBezTo>
                    <a:cubicBezTo>
                      <a:pt x="50" y="13"/>
                      <a:pt x="50" y="13"/>
                      <a:pt x="52" y="11"/>
                    </a:cubicBezTo>
                    <a:cubicBezTo>
                      <a:pt x="52" y="10"/>
                      <a:pt x="54" y="11"/>
                      <a:pt x="52" y="10"/>
                    </a:cubicBezTo>
                    <a:cubicBezTo>
                      <a:pt x="52" y="8"/>
                      <a:pt x="54" y="8"/>
                      <a:pt x="52" y="8"/>
                    </a:cubicBezTo>
                    <a:cubicBezTo>
                      <a:pt x="52" y="7"/>
                      <a:pt x="52" y="7"/>
                      <a:pt x="52" y="4"/>
                    </a:cubicBezTo>
                    <a:cubicBezTo>
                      <a:pt x="52" y="2"/>
                      <a:pt x="54" y="0"/>
                      <a:pt x="60" y="0"/>
                    </a:cubicBezTo>
                    <a:cubicBezTo>
                      <a:pt x="63" y="7"/>
                      <a:pt x="64" y="2"/>
                      <a:pt x="66" y="5"/>
                    </a:cubicBezTo>
                    <a:cubicBezTo>
                      <a:pt x="67" y="8"/>
                      <a:pt x="67" y="5"/>
                      <a:pt x="69" y="8"/>
                    </a:cubicBezTo>
                    <a:cubicBezTo>
                      <a:pt x="70" y="10"/>
                      <a:pt x="73" y="8"/>
                      <a:pt x="73" y="11"/>
                    </a:cubicBezTo>
                    <a:cubicBezTo>
                      <a:pt x="75" y="16"/>
                      <a:pt x="76" y="10"/>
                      <a:pt x="78" y="11"/>
                    </a:cubicBezTo>
                    <a:cubicBezTo>
                      <a:pt x="79" y="11"/>
                      <a:pt x="76" y="14"/>
                      <a:pt x="81" y="16"/>
                    </a:cubicBezTo>
                    <a:cubicBezTo>
                      <a:pt x="82" y="16"/>
                      <a:pt x="82" y="19"/>
                      <a:pt x="85" y="19"/>
                    </a:cubicBezTo>
                    <a:cubicBezTo>
                      <a:pt x="88" y="19"/>
                      <a:pt x="88" y="19"/>
                      <a:pt x="90" y="19"/>
                    </a:cubicBezTo>
                    <a:cubicBezTo>
                      <a:pt x="93" y="19"/>
                      <a:pt x="92" y="22"/>
                      <a:pt x="95" y="22"/>
                    </a:cubicBezTo>
                    <a:cubicBezTo>
                      <a:pt x="96" y="22"/>
                      <a:pt x="95" y="24"/>
                      <a:pt x="98" y="24"/>
                    </a:cubicBezTo>
                    <a:cubicBezTo>
                      <a:pt x="101" y="22"/>
                      <a:pt x="102" y="24"/>
                      <a:pt x="104" y="25"/>
                    </a:cubicBezTo>
                    <a:cubicBezTo>
                      <a:pt x="107" y="25"/>
                      <a:pt x="99" y="28"/>
                      <a:pt x="99" y="41"/>
                    </a:cubicBezTo>
                    <a:cubicBezTo>
                      <a:pt x="98" y="44"/>
                      <a:pt x="96" y="41"/>
                      <a:pt x="96" y="42"/>
                    </a:cubicBezTo>
                    <a:cubicBezTo>
                      <a:pt x="95" y="44"/>
                      <a:pt x="96" y="44"/>
                      <a:pt x="95" y="45"/>
                    </a:cubicBezTo>
                    <a:cubicBezTo>
                      <a:pt x="93" y="45"/>
                      <a:pt x="95" y="47"/>
                      <a:pt x="92" y="49"/>
                    </a:cubicBezTo>
                    <a:cubicBezTo>
                      <a:pt x="90" y="49"/>
                      <a:pt x="93" y="50"/>
                      <a:pt x="90" y="52"/>
                    </a:cubicBezTo>
                    <a:cubicBezTo>
                      <a:pt x="87" y="53"/>
                      <a:pt x="90" y="55"/>
                      <a:pt x="88" y="56"/>
                    </a:cubicBezTo>
                    <a:cubicBezTo>
                      <a:pt x="85" y="58"/>
                      <a:pt x="87" y="58"/>
                      <a:pt x="88" y="58"/>
                    </a:cubicBezTo>
                    <a:cubicBezTo>
                      <a:pt x="92" y="56"/>
                      <a:pt x="88" y="55"/>
                      <a:pt x="92" y="55"/>
                    </a:cubicBezTo>
                    <a:cubicBezTo>
                      <a:pt x="95" y="53"/>
                      <a:pt x="93" y="56"/>
                      <a:pt x="93" y="58"/>
                    </a:cubicBezTo>
                    <a:cubicBezTo>
                      <a:pt x="93" y="58"/>
                      <a:pt x="95" y="58"/>
                      <a:pt x="95" y="6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6" name="Freeform 168"/>
              <p:cNvSpPr>
                <a:spLocks/>
              </p:cNvSpPr>
              <p:nvPr/>
            </p:nvSpPr>
            <p:spPr bwMode="auto">
              <a:xfrm>
                <a:off x="2549" y="2235"/>
                <a:ext cx="62" cy="115"/>
              </a:xfrm>
              <a:custGeom>
                <a:avLst/>
                <a:gdLst/>
                <a:ahLst/>
                <a:cxnLst>
                  <a:cxn ang="0">
                    <a:pos x="8" y="3"/>
                  </a:cxn>
                  <a:cxn ang="0">
                    <a:pos x="14" y="0"/>
                  </a:cxn>
                  <a:cxn ang="0">
                    <a:pos x="13" y="3"/>
                  </a:cxn>
                  <a:cxn ang="0">
                    <a:pos x="17" y="3"/>
                  </a:cxn>
                  <a:cxn ang="0">
                    <a:pos x="23" y="2"/>
                  </a:cxn>
                  <a:cxn ang="0">
                    <a:pos x="28" y="6"/>
                  </a:cxn>
                  <a:cxn ang="0">
                    <a:pos x="23" y="14"/>
                  </a:cxn>
                  <a:cxn ang="0">
                    <a:pos x="23" y="23"/>
                  </a:cxn>
                  <a:cxn ang="0">
                    <a:pos x="20" y="28"/>
                  </a:cxn>
                  <a:cxn ang="0">
                    <a:pos x="20" y="33"/>
                  </a:cxn>
                  <a:cxn ang="0">
                    <a:pos x="22" y="37"/>
                  </a:cxn>
                  <a:cxn ang="0">
                    <a:pos x="22" y="43"/>
                  </a:cxn>
                  <a:cxn ang="0">
                    <a:pos x="22" y="47"/>
                  </a:cxn>
                  <a:cxn ang="0">
                    <a:pos x="19" y="54"/>
                  </a:cxn>
                  <a:cxn ang="0">
                    <a:pos x="14" y="57"/>
                  </a:cxn>
                  <a:cxn ang="0">
                    <a:pos x="8" y="57"/>
                  </a:cxn>
                  <a:cxn ang="0">
                    <a:pos x="8" y="54"/>
                  </a:cxn>
                  <a:cxn ang="0">
                    <a:pos x="8" y="45"/>
                  </a:cxn>
                  <a:cxn ang="0">
                    <a:pos x="5" y="42"/>
                  </a:cxn>
                  <a:cxn ang="0">
                    <a:pos x="5" y="40"/>
                  </a:cxn>
                  <a:cxn ang="0">
                    <a:pos x="3" y="39"/>
                  </a:cxn>
                  <a:cxn ang="0">
                    <a:pos x="3" y="33"/>
                  </a:cxn>
                  <a:cxn ang="0">
                    <a:pos x="6" y="28"/>
                  </a:cxn>
                  <a:cxn ang="0">
                    <a:pos x="8" y="22"/>
                  </a:cxn>
                  <a:cxn ang="0">
                    <a:pos x="9" y="11"/>
                  </a:cxn>
                  <a:cxn ang="0">
                    <a:pos x="8" y="6"/>
                  </a:cxn>
                  <a:cxn ang="0">
                    <a:pos x="8" y="3"/>
                  </a:cxn>
                </a:cxnLst>
                <a:rect l="0" t="0" r="r" b="b"/>
                <a:pathLst>
                  <a:path w="32" h="59">
                    <a:moveTo>
                      <a:pt x="8" y="3"/>
                    </a:moveTo>
                    <a:cubicBezTo>
                      <a:pt x="13" y="0"/>
                      <a:pt x="13" y="0"/>
                      <a:pt x="14" y="0"/>
                    </a:cubicBezTo>
                    <a:cubicBezTo>
                      <a:pt x="16" y="2"/>
                      <a:pt x="11" y="3"/>
                      <a:pt x="13" y="3"/>
                    </a:cubicBezTo>
                    <a:cubicBezTo>
                      <a:pt x="14" y="5"/>
                      <a:pt x="14" y="2"/>
                      <a:pt x="17" y="3"/>
                    </a:cubicBezTo>
                    <a:cubicBezTo>
                      <a:pt x="22" y="5"/>
                      <a:pt x="19" y="2"/>
                      <a:pt x="23" y="2"/>
                    </a:cubicBezTo>
                    <a:cubicBezTo>
                      <a:pt x="28" y="3"/>
                      <a:pt x="25" y="5"/>
                      <a:pt x="28" y="6"/>
                    </a:cubicBezTo>
                    <a:cubicBezTo>
                      <a:pt x="32" y="6"/>
                      <a:pt x="23" y="12"/>
                      <a:pt x="23" y="14"/>
                    </a:cubicBezTo>
                    <a:cubicBezTo>
                      <a:pt x="25" y="22"/>
                      <a:pt x="22" y="22"/>
                      <a:pt x="23" y="23"/>
                    </a:cubicBezTo>
                    <a:cubicBezTo>
                      <a:pt x="23" y="26"/>
                      <a:pt x="23" y="28"/>
                      <a:pt x="20" y="28"/>
                    </a:cubicBezTo>
                    <a:cubicBezTo>
                      <a:pt x="17" y="28"/>
                      <a:pt x="20" y="28"/>
                      <a:pt x="20" y="33"/>
                    </a:cubicBezTo>
                    <a:cubicBezTo>
                      <a:pt x="22" y="36"/>
                      <a:pt x="25" y="33"/>
                      <a:pt x="22" y="37"/>
                    </a:cubicBezTo>
                    <a:cubicBezTo>
                      <a:pt x="19" y="42"/>
                      <a:pt x="20" y="43"/>
                      <a:pt x="22" y="43"/>
                    </a:cubicBezTo>
                    <a:cubicBezTo>
                      <a:pt x="23" y="43"/>
                      <a:pt x="25" y="43"/>
                      <a:pt x="22" y="47"/>
                    </a:cubicBezTo>
                    <a:cubicBezTo>
                      <a:pt x="19" y="48"/>
                      <a:pt x="19" y="53"/>
                      <a:pt x="19" y="54"/>
                    </a:cubicBezTo>
                    <a:cubicBezTo>
                      <a:pt x="16" y="56"/>
                      <a:pt x="17" y="59"/>
                      <a:pt x="14" y="57"/>
                    </a:cubicBezTo>
                    <a:cubicBezTo>
                      <a:pt x="9" y="56"/>
                      <a:pt x="8" y="56"/>
                      <a:pt x="8" y="57"/>
                    </a:cubicBezTo>
                    <a:cubicBezTo>
                      <a:pt x="6" y="57"/>
                      <a:pt x="6" y="57"/>
                      <a:pt x="8" y="54"/>
                    </a:cubicBezTo>
                    <a:cubicBezTo>
                      <a:pt x="9" y="47"/>
                      <a:pt x="6" y="48"/>
                      <a:pt x="8" y="45"/>
                    </a:cubicBezTo>
                    <a:cubicBezTo>
                      <a:pt x="9" y="40"/>
                      <a:pt x="6" y="40"/>
                      <a:pt x="5" y="42"/>
                    </a:cubicBezTo>
                    <a:cubicBezTo>
                      <a:pt x="5" y="40"/>
                      <a:pt x="5" y="40"/>
                      <a:pt x="5" y="40"/>
                    </a:cubicBezTo>
                    <a:cubicBezTo>
                      <a:pt x="5" y="39"/>
                      <a:pt x="6" y="39"/>
                      <a:pt x="3" y="39"/>
                    </a:cubicBezTo>
                    <a:cubicBezTo>
                      <a:pt x="0" y="39"/>
                      <a:pt x="5" y="34"/>
                      <a:pt x="3" y="33"/>
                    </a:cubicBezTo>
                    <a:cubicBezTo>
                      <a:pt x="3" y="29"/>
                      <a:pt x="5" y="33"/>
                      <a:pt x="6" y="28"/>
                    </a:cubicBezTo>
                    <a:cubicBezTo>
                      <a:pt x="8" y="23"/>
                      <a:pt x="8" y="23"/>
                      <a:pt x="8" y="22"/>
                    </a:cubicBezTo>
                    <a:cubicBezTo>
                      <a:pt x="8" y="20"/>
                      <a:pt x="11" y="14"/>
                      <a:pt x="9" y="11"/>
                    </a:cubicBezTo>
                    <a:cubicBezTo>
                      <a:pt x="8" y="9"/>
                      <a:pt x="8" y="8"/>
                      <a:pt x="8" y="6"/>
                    </a:cubicBezTo>
                    <a:cubicBezTo>
                      <a:pt x="8" y="5"/>
                      <a:pt x="6" y="5"/>
                      <a:pt x="8"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7" name="Freeform 169"/>
              <p:cNvSpPr>
                <a:spLocks/>
              </p:cNvSpPr>
              <p:nvPr/>
            </p:nvSpPr>
            <p:spPr bwMode="auto">
              <a:xfrm>
                <a:off x="2832" y="2218"/>
                <a:ext cx="16" cy="35"/>
              </a:xfrm>
              <a:custGeom>
                <a:avLst/>
                <a:gdLst/>
                <a:ahLst/>
                <a:cxnLst>
                  <a:cxn ang="0">
                    <a:pos x="7" y="0"/>
                  </a:cxn>
                  <a:cxn ang="0">
                    <a:pos x="5" y="3"/>
                  </a:cxn>
                  <a:cxn ang="0">
                    <a:pos x="2" y="4"/>
                  </a:cxn>
                  <a:cxn ang="0">
                    <a:pos x="0" y="12"/>
                  </a:cxn>
                  <a:cxn ang="0">
                    <a:pos x="0" y="13"/>
                  </a:cxn>
                  <a:cxn ang="0">
                    <a:pos x="2" y="13"/>
                  </a:cxn>
                  <a:cxn ang="0">
                    <a:pos x="2" y="16"/>
                  </a:cxn>
                  <a:cxn ang="0">
                    <a:pos x="5" y="18"/>
                  </a:cxn>
                  <a:cxn ang="0">
                    <a:pos x="5" y="16"/>
                  </a:cxn>
                  <a:cxn ang="0">
                    <a:pos x="7" y="12"/>
                  </a:cxn>
                  <a:cxn ang="0">
                    <a:pos x="8" y="7"/>
                  </a:cxn>
                  <a:cxn ang="0">
                    <a:pos x="7" y="3"/>
                  </a:cxn>
                  <a:cxn ang="0">
                    <a:pos x="7" y="0"/>
                  </a:cxn>
                </a:cxnLst>
                <a:rect l="0" t="0" r="r" b="b"/>
                <a:pathLst>
                  <a:path w="8" h="18">
                    <a:moveTo>
                      <a:pt x="7" y="0"/>
                    </a:moveTo>
                    <a:cubicBezTo>
                      <a:pt x="5" y="0"/>
                      <a:pt x="7" y="4"/>
                      <a:pt x="5" y="3"/>
                    </a:cubicBezTo>
                    <a:cubicBezTo>
                      <a:pt x="3" y="3"/>
                      <a:pt x="2" y="4"/>
                      <a:pt x="2" y="4"/>
                    </a:cubicBezTo>
                    <a:cubicBezTo>
                      <a:pt x="0" y="4"/>
                      <a:pt x="0" y="12"/>
                      <a:pt x="0" y="12"/>
                    </a:cubicBezTo>
                    <a:cubicBezTo>
                      <a:pt x="2" y="12"/>
                      <a:pt x="2" y="12"/>
                      <a:pt x="0" y="13"/>
                    </a:cubicBezTo>
                    <a:cubicBezTo>
                      <a:pt x="0" y="13"/>
                      <a:pt x="0" y="13"/>
                      <a:pt x="2" y="13"/>
                    </a:cubicBezTo>
                    <a:cubicBezTo>
                      <a:pt x="3" y="15"/>
                      <a:pt x="0" y="15"/>
                      <a:pt x="2" y="16"/>
                    </a:cubicBezTo>
                    <a:cubicBezTo>
                      <a:pt x="5" y="18"/>
                      <a:pt x="3" y="18"/>
                      <a:pt x="5" y="18"/>
                    </a:cubicBezTo>
                    <a:cubicBezTo>
                      <a:pt x="7" y="18"/>
                      <a:pt x="5" y="16"/>
                      <a:pt x="5" y="16"/>
                    </a:cubicBezTo>
                    <a:cubicBezTo>
                      <a:pt x="7" y="15"/>
                      <a:pt x="7" y="13"/>
                      <a:pt x="7" y="12"/>
                    </a:cubicBezTo>
                    <a:cubicBezTo>
                      <a:pt x="7" y="10"/>
                      <a:pt x="8" y="10"/>
                      <a:pt x="8" y="7"/>
                    </a:cubicBezTo>
                    <a:cubicBezTo>
                      <a:pt x="8" y="3"/>
                      <a:pt x="7" y="4"/>
                      <a:pt x="7" y="3"/>
                    </a:cubicBezTo>
                    <a:cubicBezTo>
                      <a:pt x="8" y="1"/>
                      <a:pt x="8" y="0"/>
                      <a:pt x="7"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8" name="Freeform 170"/>
              <p:cNvSpPr>
                <a:spLocks noEditPoints="1"/>
              </p:cNvSpPr>
              <p:nvPr/>
            </p:nvSpPr>
            <p:spPr bwMode="auto">
              <a:xfrm>
                <a:off x="2797" y="2127"/>
                <a:ext cx="191" cy="229"/>
              </a:xfrm>
              <a:custGeom>
                <a:avLst/>
                <a:gdLst/>
                <a:ahLst/>
                <a:cxnLst>
                  <a:cxn ang="0">
                    <a:pos x="54" y="15"/>
                  </a:cxn>
                  <a:cxn ang="0">
                    <a:pos x="47" y="22"/>
                  </a:cxn>
                  <a:cxn ang="0">
                    <a:pos x="50" y="36"/>
                  </a:cxn>
                  <a:cxn ang="0">
                    <a:pos x="67" y="57"/>
                  </a:cxn>
                  <a:cxn ang="0">
                    <a:pos x="87" y="68"/>
                  </a:cxn>
                  <a:cxn ang="0">
                    <a:pos x="96" y="79"/>
                  </a:cxn>
                  <a:cxn ang="0">
                    <a:pos x="90" y="76"/>
                  </a:cxn>
                  <a:cxn ang="0">
                    <a:pos x="81" y="81"/>
                  </a:cxn>
                  <a:cxn ang="0">
                    <a:pos x="84" y="92"/>
                  </a:cxn>
                  <a:cxn ang="0">
                    <a:pos x="75" y="102"/>
                  </a:cxn>
                  <a:cxn ang="0">
                    <a:pos x="76" y="95"/>
                  </a:cxn>
                  <a:cxn ang="0">
                    <a:pos x="70" y="79"/>
                  </a:cxn>
                  <a:cxn ang="0">
                    <a:pos x="63" y="71"/>
                  </a:cxn>
                  <a:cxn ang="0">
                    <a:pos x="47" y="61"/>
                  </a:cxn>
                  <a:cxn ang="0">
                    <a:pos x="38" y="53"/>
                  </a:cxn>
                  <a:cxn ang="0">
                    <a:pos x="32" y="42"/>
                  </a:cxn>
                  <a:cxn ang="0">
                    <a:pos x="19" y="31"/>
                  </a:cxn>
                  <a:cxn ang="0">
                    <a:pos x="11" y="33"/>
                  </a:cxn>
                  <a:cxn ang="0">
                    <a:pos x="5" y="25"/>
                  </a:cxn>
                  <a:cxn ang="0">
                    <a:pos x="5" y="14"/>
                  </a:cxn>
                  <a:cxn ang="0">
                    <a:pos x="14" y="12"/>
                  </a:cxn>
                  <a:cxn ang="0">
                    <a:pos x="17" y="8"/>
                  </a:cxn>
                  <a:cxn ang="0">
                    <a:pos x="22" y="14"/>
                  </a:cxn>
                  <a:cxn ang="0">
                    <a:pos x="25" y="6"/>
                  </a:cxn>
                  <a:cxn ang="0">
                    <a:pos x="31" y="9"/>
                  </a:cxn>
                  <a:cxn ang="0">
                    <a:pos x="34" y="6"/>
                  </a:cxn>
                  <a:cxn ang="0">
                    <a:pos x="37" y="3"/>
                  </a:cxn>
                  <a:cxn ang="0">
                    <a:pos x="44" y="0"/>
                  </a:cxn>
                  <a:cxn ang="0">
                    <a:pos x="47" y="3"/>
                  </a:cxn>
                  <a:cxn ang="0">
                    <a:pos x="57" y="9"/>
                  </a:cxn>
                  <a:cxn ang="0">
                    <a:pos x="58" y="14"/>
                  </a:cxn>
                  <a:cxn ang="0">
                    <a:pos x="57" y="15"/>
                  </a:cxn>
                  <a:cxn ang="0">
                    <a:pos x="61" y="112"/>
                  </a:cxn>
                  <a:cxn ang="0">
                    <a:pos x="70" y="115"/>
                  </a:cxn>
                  <a:cxn ang="0">
                    <a:pos x="73" y="99"/>
                  </a:cxn>
                  <a:cxn ang="0">
                    <a:pos x="57" y="101"/>
                  </a:cxn>
                  <a:cxn ang="0">
                    <a:pos x="49" y="104"/>
                  </a:cxn>
                  <a:cxn ang="0">
                    <a:pos x="17" y="79"/>
                  </a:cxn>
                  <a:cxn ang="0">
                    <a:pos x="20" y="92"/>
                  </a:cxn>
                  <a:cxn ang="0">
                    <a:pos x="28" y="84"/>
                  </a:cxn>
                  <a:cxn ang="0">
                    <a:pos x="26" y="68"/>
                  </a:cxn>
                  <a:cxn ang="0">
                    <a:pos x="14" y="71"/>
                  </a:cxn>
                </a:cxnLst>
                <a:rect l="0" t="0" r="r" b="b"/>
                <a:pathLst>
                  <a:path w="98" h="118">
                    <a:moveTo>
                      <a:pt x="57" y="15"/>
                    </a:moveTo>
                    <a:cubicBezTo>
                      <a:pt x="55" y="17"/>
                      <a:pt x="57" y="14"/>
                      <a:pt x="54" y="15"/>
                    </a:cubicBezTo>
                    <a:cubicBezTo>
                      <a:pt x="50" y="17"/>
                      <a:pt x="50" y="20"/>
                      <a:pt x="49" y="19"/>
                    </a:cubicBezTo>
                    <a:cubicBezTo>
                      <a:pt x="47" y="17"/>
                      <a:pt x="46" y="20"/>
                      <a:pt x="47" y="22"/>
                    </a:cubicBezTo>
                    <a:cubicBezTo>
                      <a:pt x="49" y="23"/>
                      <a:pt x="50" y="25"/>
                      <a:pt x="49" y="26"/>
                    </a:cubicBezTo>
                    <a:cubicBezTo>
                      <a:pt x="46" y="26"/>
                      <a:pt x="47" y="33"/>
                      <a:pt x="50" y="36"/>
                    </a:cubicBezTo>
                    <a:cubicBezTo>
                      <a:pt x="54" y="37"/>
                      <a:pt x="55" y="40"/>
                      <a:pt x="57" y="40"/>
                    </a:cubicBezTo>
                    <a:cubicBezTo>
                      <a:pt x="60" y="40"/>
                      <a:pt x="58" y="48"/>
                      <a:pt x="67" y="57"/>
                    </a:cubicBezTo>
                    <a:cubicBezTo>
                      <a:pt x="70" y="61"/>
                      <a:pt x="82" y="57"/>
                      <a:pt x="78" y="62"/>
                    </a:cubicBezTo>
                    <a:cubicBezTo>
                      <a:pt x="73" y="65"/>
                      <a:pt x="85" y="67"/>
                      <a:pt x="87" y="68"/>
                    </a:cubicBezTo>
                    <a:cubicBezTo>
                      <a:pt x="87" y="70"/>
                      <a:pt x="89" y="71"/>
                      <a:pt x="92" y="73"/>
                    </a:cubicBezTo>
                    <a:cubicBezTo>
                      <a:pt x="93" y="75"/>
                      <a:pt x="98" y="76"/>
                      <a:pt x="96" y="79"/>
                    </a:cubicBezTo>
                    <a:cubicBezTo>
                      <a:pt x="96" y="82"/>
                      <a:pt x="98" y="82"/>
                      <a:pt x="95" y="82"/>
                    </a:cubicBezTo>
                    <a:cubicBezTo>
                      <a:pt x="92" y="82"/>
                      <a:pt x="93" y="76"/>
                      <a:pt x="90" y="76"/>
                    </a:cubicBezTo>
                    <a:cubicBezTo>
                      <a:pt x="87" y="76"/>
                      <a:pt x="87" y="75"/>
                      <a:pt x="84" y="76"/>
                    </a:cubicBezTo>
                    <a:cubicBezTo>
                      <a:pt x="81" y="78"/>
                      <a:pt x="82" y="79"/>
                      <a:pt x="81" y="81"/>
                    </a:cubicBezTo>
                    <a:cubicBezTo>
                      <a:pt x="79" y="84"/>
                      <a:pt x="81" y="84"/>
                      <a:pt x="82" y="85"/>
                    </a:cubicBezTo>
                    <a:cubicBezTo>
                      <a:pt x="85" y="85"/>
                      <a:pt x="89" y="90"/>
                      <a:pt x="84" y="92"/>
                    </a:cubicBezTo>
                    <a:cubicBezTo>
                      <a:pt x="81" y="95"/>
                      <a:pt x="82" y="96"/>
                      <a:pt x="81" y="99"/>
                    </a:cubicBezTo>
                    <a:cubicBezTo>
                      <a:pt x="78" y="101"/>
                      <a:pt x="78" y="106"/>
                      <a:pt x="75" y="102"/>
                    </a:cubicBezTo>
                    <a:cubicBezTo>
                      <a:pt x="73" y="102"/>
                      <a:pt x="73" y="101"/>
                      <a:pt x="75" y="98"/>
                    </a:cubicBezTo>
                    <a:cubicBezTo>
                      <a:pt x="76" y="96"/>
                      <a:pt x="75" y="96"/>
                      <a:pt x="76" y="95"/>
                    </a:cubicBezTo>
                    <a:cubicBezTo>
                      <a:pt x="78" y="93"/>
                      <a:pt x="78" y="93"/>
                      <a:pt x="76" y="85"/>
                    </a:cubicBezTo>
                    <a:cubicBezTo>
                      <a:pt x="75" y="79"/>
                      <a:pt x="73" y="81"/>
                      <a:pt x="70" y="79"/>
                    </a:cubicBezTo>
                    <a:cubicBezTo>
                      <a:pt x="66" y="76"/>
                      <a:pt x="70" y="73"/>
                      <a:pt x="66" y="73"/>
                    </a:cubicBezTo>
                    <a:cubicBezTo>
                      <a:pt x="63" y="75"/>
                      <a:pt x="66" y="71"/>
                      <a:pt x="63" y="71"/>
                    </a:cubicBezTo>
                    <a:cubicBezTo>
                      <a:pt x="60" y="71"/>
                      <a:pt x="61" y="67"/>
                      <a:pt x="58" y="67"/>
                    </a:cubicBezTo>
                    <a:cubicBezTo>
                      <a:pt x="55" y="67"/>
                      <a:pt x="50" y="65"/>
                      <a:pt x="47" y="61"/>
                    </a:cubicBezTo>
                    <a:cubicBezTo>
                      <a:pt x="44" y="57"/>
                      <a:pt x="44" y="61"/>
                      <a:pt x="43" y="57"/>
                    </a:cubicBezTo>
                    <a:cubicBezTo>
                      <a:pt x="43" y="53"/>
                      <a:pt x="38" y="54"/>
                      <a:pt x="38" y="53"/>
                    </a:cubicBezTo>
                    <a:cubicBezTo>
                      <a:pt x="38" y="51"/>
                      <a:pt x="38" y="51"/>
                      <a:pt x="35" y="48"/>
                    </a:cubicBezTo>
                    <a:cubicBezTo>
                      <a:pt x="32" y="47"/>
                      <a:pt x="35" y="45"/>
                      <a:pt x="32" y="42"/>
                    </a:cubicBezTo>
                    <a:cubicBezTo>
                      <a:pt x="31" y="40"/>
                      <a:pt x="32" y="34"/>
                      <a:pt x="28" y="34"/>
                    </a:cubicBezTo>
                    <a:cubicBezTo>
                      <a:pt x="25" y="36"/>
                      <a:pt x="23" y="29"/>
                      <a:pt x="19" y="31"/>
                    </a:cubicBezTo>
                    <a:cubicBezTo>
                      <a:pt x="15" y="33"/>
                      <a:pt x="19" y="36"/>
                      <a:pt x="9" y="39"/>
                    </a:cubicBezTo>
                    <a:cubicBezTo>
                      <a:pt x="9" y="37"/>
                      <a:pt x="12" y="34"/>
                      <a:pt x="11" y="33"/>
                    </a:cubicBezTo>
                    <a:cubicBezTo>
                      <a:pt x="11" y="33"/>
                      <a:pt x="6" y="36"/>
                      <a:pt x="5" y="31"/>
                    </a:cubicBezTo>
                    <a:cubicBezTo>
                      <a:pt x="3" y="28"/>
                      <a:pt x="9" y="28"/>
                      <a:pt x="5" y="25"/>
                    </a:cubicBezTo>
                    <a:cubicBezTo>
                      <a:pt x="0" y="22"/>
                      <a:pt x="5" y="23"/>
                      <a:pt x="6" y="20"/>
                    </a:cubicBezTo>
                    <a:cubicBezTo>
                      <a:pt x="8" y="19"/>
                      <a:pt x="3" y="17"/>
                      <a:pt x="5" y="14"/>
                    </a:cubicBezTo>
                    <a:cubicBezTo>
                      <a:pt x="6" y="14"/>
                      <a:pt x="6" y="14"/>
                      <a:pt x="9" y="14"/>
                    </a:cubicBezTo>
                    <a:cubicBezTo>
                      <a:pt x="11" y="12"/>
                      <a:pt x="11" y="14"/>
                      <a:pt x="14" y="12"/>
                    </a:cubicBezTo>
                    <a:cubicBezTo>
                      <a:pt x="17" y="9"/>
                      <a:pt x="14" y="9"/>
                      <a:pt x="15" y="9"/>
                    </a:cubicBezTo>
                    <a:cubicBezTo>
                      <a:pt x="15" y="8"/>
                      <a:pt x="17" y="6"/>
                      <a:pt x="17" y="8"/>
                    </a:cubicBezTo>
                    <a:cubicBezTo>
                      <a:pt x="17" y="8"/>
                      <a:pt x="17" y="9"/>
                      <a:pt x="19" y="11"/>
                    </a:cubicBezTo>
                    <a:cubicBezTo>
                      <a:pt x="20" y="12"/>
                      <a:pt x="20" y="15"/>
                      <a:pt x="22" y="14"/>
                    </a:cubicBezTo>
                    <a:cubicBezTo>
                      <a:pt x="23" y="14"/>
                      <a:pt x="20" y="12"/>
                      <a:pt x="23" y="11"/>
                    </a:cubicBezTo>
                    <a:cubicBezTo>
                      <a:pt x="25" y="9"/>
                      <a:pt x="23" y="6"/>
                      <a:pt x="25" y="6"/>
                    </a:cubicBezTo>
                    <a:cubicBezTo>
                      <a:pt x="26" y="6"/>
                      <a:pt x="26" y="9"/>
                      <a:pt x="28" y="9"/>
                    </a:cubicBezTo>
                    <a:cubicBezTo>
                      <a:pt x="29" y="8"/>
                      <a:pt x="29" y="11"/>
                      <a:pt x="31" y="9"/>
                    </a:cubicBezTo>
                    <a:cubicBezTo>
                      <a:pt x="32" y="9"/>
                      <a:pt x="29" y="6"/>
                      <a:pt x="31" y="6"/>
                    </a:cubicBezTo>
                    <a:cubicBezTo>
                      <a:pt x="31" y="5"/>
                      <a:pt x="32" y="8"/>
                      <a:pt x="34" y="6"/>
                    </a:cubicBezTo>
                    <a:cubicBezTo>
                      <a:pt x="34" y="6"/>
                      <a:pt x="32" y="5"/>
                      <a:pt x="34" y="1"/>
                    </a:cubicBezTo>
                    <a:cubicBezTo>
                      <a:pt x="35" y="1"/>
                      <a:pt x="35" y="5"/>
                      <a:pt x="37" y="3"/>
                    </a:cubicBezTo>
                    <a:cubicBezTo>
                      <a:pt x="38" y="3"/>
                      <a:pt x="38" y="1"/>
                      <a:pt x="40" y="1"/>
                    </a:cubicBezTo>
                    <a:cubicBezTo>
                      <a:pt x="41" y="0"/>
                      <a:pt x="41" y="1"/>
                      <a:pt x="44" y="0"/>
                    </a:cubicBezTo>
                    <a:cubicBezTo>
                      <a:pt x="49" y="0"/>
                      <a:pt x="46" y="0"/>
                      <a:pt x="46" y="1"/>
                    </a:cubicBezTo>
                    <a:cubicBezTo>
                      <a:pt x="47" y="1"/>
                      <a:pt x="47" y="1"/>
                      <a:pt x="47" y="3"/>
                    </a:cubicBezTo>
                    <a:cubicBezTo>
                      <a:pt x="47" y="5"/>
                      <a:pt x="50" y="6"/>
                      <a:pt x="58" y="6"/>
                    </a:cubicBezTo>
                    <a:cubicBezTo>
                      <a:pt x="58" y="8"/>
                      <a:pt x="57" y="8"/>
                      <a:pt x="57" y="9"/>
                    </a:cubicBezTo>
                    <a:cubicBezTo>
                      <a:pt x="57" y="11"/>
                      <a:pt x="60" y="9"/>
                      <a:pt x="58" y="11"/>
                    </a:cubicBezTo>
                    <a:cubicBezTo>
                      <a:pt x="57" y="12"/>
                      <a:pt x="57" y="14"/>
                      <a:pt x="58" y="14"/>
                    </a:cubicBezTo>
                    <a:cubicBezTo>
                      <a:pt x="60" y="15"/>
                      <a:pt x="61" y="17"/>
                      <a:pt x="58" y="17"/>
                    </a:cubicBezTo>
                    <a:cubicBezTo>
                      <a:pt x="58" y="17"/>
                      <a:pt x="60" y="15"/>
                      <a:pt x="57" y="15"/>
                    </a:cubicBezTo>
                    <a:close/>
                    <a:moveTo>
                      <a:pt x="54" y="107"/>
                    </a:moveTo>
                    <a:cubicBezTo>
                      <a:pt x="55" y="109"/>
                      <a:pt x="58" y="112"/>
                      <a:pt x="61" y="112"/>
                    </a:cubicBezTo>
                    <a:cubicBezTo>
                      <a:pt x="64" y="112"/>
                      <a:pt x="64" y="115"/>
                      <a:pt x="67" y="115"/>
                    </a:cubicBezTo>
                    <a:cubicBezTo>
                      <a:pt x="70" y="116"/>
                      <a:pt x="70" y="118"/>
                      <a:pt x="70" y="115"/>
                    </a:cubicBezTo>
                    <a:cubicBezTo>
                      <a:pt x="70" y="113"/>
                      <a:pt x="72" y="110"/>
                      <a:pt x="70" y="109"/>
                    </a:cubicBezTo>
                    <a:cubicBezTo>
                      <a:pt x="69" y="109"/>
                      <a:pt x="73" y="101"/>
                      <a:pt x="73" y="99"/>
                    </a:cubicBezTo>
                    <a:cubicBezTo>
                      <a:pt x="75" y="98"/>
                      <a:pt x="70" y="101"/>
                      <a:pt x="69" y="101"/>
                    </a:cubicBezTo>
                    <a:cubicBezTo>
                      <a:pt x="66" y="99"/>
                      <a:pt x="61" y="104"/>
                      <a:pt x="57" y="101"/>
                    </a:cubicBezTo>
                    <a:cubicBezTo>
                      <a:pt x="54" y="96"/>
                      <a:pt x="54" y="104"/>
                      <a:pt x="52" y="101"/>
                    </a:cubicBezTo>
                    <a:cubicBezTo>
                      <a:pt x="50" y="99"/>
                      <a:pt x="49" y="101"/>
                      <a:pt x="49" y="104"/>
                    </a:cubicBezTo>
                    <a:cubicBezTo>
                      <a:pt x="49" y="107"/>
                      <a:pt x="50" y="107"/>
                      <a:pt x="54" y="107"/>
                    </a:cubicBezTo>
                    <a:close/>
                    <a:moveTo>
                      <a:pt x="17" y="79"/>
                    </a:moveTo>
                    <a:cubicBezTo>
                      <a:pt x="17" y="82"/>
                      <a:pt x="19" y="81"/>
                      <a:pt x="17" y="84"/>
                    </a:cubicBezTo>
                    <a:cubicBezTo>
                      <a:pt x="15" y="88"/>
                      <a:pt x="17" y="93"/>
                      <a:pt x="20" y="92"/>
                    </a:cubicBezTo>
                    <a:cubicBezTo>
                      <a:pt x="23" y="92"/>
                      <a:pt x="22" y="88"/>
                      <a:pt x="23" y="90"/>
                    </a:cubicBezTo>
                    <a:cubicBezTo>
                      <a:pt x="26" y="90"/>
                      <a:pt x="26" y="90"/>
                      <a:pt x="28" y="84"/>
                    </a:cubicBezTo>
                    <a:cubicBezTo>
                      <a:pt x="28" y="78"/>
                      <a:pt x="25" y="78"/>
                      <a:pt x="28" y="76"/>
                    </a:cubicBezTo>
                    <a:cubicBezTo>
                      <a:pt x="29" y="75"/>
                      <a:pt x="28" y="70"/>
                      <a:pt x="26" y="68"/>
                    </a:cubicBezTo>
                    <a:cubicBezTo>
                      <a:pt x="25" y="67"/>
                      <a:pt x="25" y="65"/>
                      <a:pt x="20" y="70"/>
                    </a:cubicBezTo>
                    <a:cubicBezTo>
                      <a:pt x="15" y="73"/>
                      <a:pt x="14" y="67"/>
                      <a:pt x="14" y="71"/>
                    </a:cubicBezTo>
                    <a:cubicBezTo>
                      <a:pt x="14" y="75"/>
                      <a:pt x="17" y="75"/>
                      <a:pt x="17" y="79"/>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59" name="Freeform 171"/>
              <p:cNvSpPr>
                <a:spLocks/>
              </p:cNvSpPr>
              <p:nvPr/>
            </p:nvSpPr>
            <p:spPr bwMode="auto">
              <a:xfrm>
                <a:off x="2790" y="2107"/>
                <a:ext cx="73" cy="49"/>
              </a:xfrm>
              <a:custGeom>
                <a:avLst/>
                <a:gdLst/>
                <a:ahLst/>
                <a:cxnLst>
                  <a:cxn ang="0">
                    <a:pos x="30" y="5"/>
                  </a:cxn>
                  <a:cxn ang="0">
                    <a:pos x="30" y="10"/>
                  </a:cxn>
                  <a:cxn ang="0">
                    <a:pos x="35" y="13"/>
                  </a:cxn>
                  <a:cxn ang="0">
                    <a:pos x="38" y="11"/>
                  </a:cxn>
                  <a:cxn ang="0">
                    <a:pos x="38" y="16"/>
                  </a:cxn>
                  <a:cxn ang="0">
                    <a:pos x="35" y="16"/>
                  </a:cxn>
                  <a:cxn ang="0">
                    <a:pos x="35" y="19"/>
                  </a:cxn>
                  <a:cxn ang="0">
                    <a:pos x="32" y="19"/>
                  </a:cxn>
                  <a:cxn ang="0">
                    <a:pos x="29" y="16"/>
                  </a:cxn>
                  <a:cxn ang="0">
                    <a:pos x="27" y="21"/>
                  </a:cxn>
                  <a:cxn ang="0">
                    <a:pos x="26" y="24"/>
                  </a:cxn>
                  <a:cxn ang="0">
                    <a:pos x="23" y="21"/>
                  </a:cxn>
                  <a:cxn ang="0">
                    <a:pos x="21" y="18"/>
                  </a:cxn>
                  <a:cxn ang="0">
                    <a:pos x="19" y="19"/>
                  </a:cxn>
                  <a:cxn ang="0">
                    <a:pos x="18" y="22"/>
                  </a:cxn>
                  <a:cxn ang="0">
                    <a:pos x="13" y="24"/>
                  </a:cxn>
                  <a:cxn ang="0">
                    <a:pos x="9" y="24"/>
                  </a:cxn>
                  <a:cxn ang="0">
                    <a:pos x="7" y="21"/>
                  </a:cxn>
                  <a:cxn ang="0">
                    <a:pos x="6" y="18"/>
                  </a:cxn>
                  <a:cxn ang="0">
                    <a:pos x="3" y="21"/>
                  </a:cxn>
                  <a:cxn ang="0">
                    <a:pos x="3" y="19"/>
                  </a:cxn>
                  <a:cxn ang="0">
                    <a:pos x="4" y="14"/>
                  </a:cxn>
                  <a:cxn ang="0">
                    <a:pos x="6" y="11"/>
                  </a:cxn>
                  <a:cxn ang="0">
                    <a:pos x="9" y="8"/>
                  </a:cxn>
                  <a:cxn ang="0">
                    <a:pos x="10" y="5"/>
                  </a:cxn>
                  <a:cxn ang="0">
                    <a:pos x="13" y="4"/>
                  </a:cxn>
                  <a:cxn ang="0">
                    <a:pos x="19" y="4"/>
                  </a:cxn>
                  <a:cxn ang="0">
                    <a:pos x="23" y="2"/>
                  </a:cxn>
                  <a:cxn ang="0">
                    <a:pos x="26" y="4"/>
                  </a:cxn>
                  <a:cxn ang="0">
                    <a:pos x="30" y="5"/>
                  </a:cxn>
                </a:cxnLst>
                <a:rect l="0" t="0" r="r" b="b"/>
                <a:pathLst>
                  <a:path w="38" h="25">
                    <a:moveTo>
                      <a:pt x="30" y="5"/>
                    </a:moveTo>
                    <a:cubicBezTo>
                      <a:pt x="32" y="7"/>
                      <a:pt x="27" y="11"/>
                      <a:pt x="30" y="10"/>
                    </a:cubicBezTo>
                    <a:cubicBezTo>
                      <a:pt x="35" y="10"/>
                      <a:pt x="32" y="13"/>
                      <a:pt x="35" y="13"/>
                    </a:cubicBezTo>
                    <a:cubicBezTo>
                      <a:pt x="36" y="13"/>
                      <a:pt x="36" y="8"/>
                      <a:pt x="38" y="11"/>
                    </a:cubicBezTo>
                    <a:cubicBezTo>
                      <a:pt x="36" y="14"/>
                      <a:pt x="38" y="16"/>
                      <a:pt x="38" y="16"/>
                    </a:cubicBezTo>
                    <a:cubicBezTo>
                      <a:pt x="36" y="18"/>
                      <a:pt x="35" y="14"/>
                      <a:pt x="35" y="16"/>
                    </a:cubicBezTo>
                    <a:cubicBezTo>
                      <a:pt x="33" y="16"/>
                      <a:pt x="36" y="19"/>
                      <a:pt x="35" y="19"/>
                    </a:cubicBezTo>
                    <a:cubicBezTo>
                      <a:pt x="33" y="21"/>
                      <a:pt x="33" y="18"/>
                      <a:pt x="32" y="19"/>
                    </a:cubicBezTo>
                    <a:cubicBezTo>
                      <a:pt x="30" y="19"/>
                      <a:pt x="30" y="16"/>
                      <a:pt x="29" y="16"/>
                    </a:cubicBezTo>
                    <a:cubicBezTo>
                      <a:pt x="27" y="16"/>
                      <a:pt x="29" y="19"/>
                      <a:pt x="27" y="21"/>
                    </a:cubicBezTo>
                    <a:cubicBezTo>
                      <a:pt x="24" y="22"/>
                      <a:pt x="27" y="24"/>
                      <a:pt x="26" y="24"/>
                    </a:cubicBezTo>
                    <a:cubicBezTo>
                      <a:pt x="24" y="25"/>
                      <a:pt x="24" y="22"/>
                      <a:pt x="23" y="21"/>
                    </a:cubicBezTo>
                    <a:cubicBezTo>
                      <a:pt x="21" y="19"/>
                      <a:pt x="21" y="18"/>
                      <a:pt x="21" y="18"/>
                    </a:cubicBezTo>
                    <a:cubicBezTo>
                      <a:pt x="21" y="16"/>
                      <a:pt x="19" y="18"/>
                      <a:pt x="19" y="19"/>
                    </a:cubicBezTo>
                    <a:cubicBezTo>
                      <a:pt x="18" y="19"/>
                      <a:pt x="21" y="19"/>
                      <a:pt x="18" y="22"/>
                    </a:cubicBezTo>
                    <a:cubicBezTo>
                      <a:pt x="15" y="24"/>
                      <a:pt x="15" y="22"/>
                      <a:pt x="13" y="24"/>
                    </a:cubicBezTo>
                    <a:cubicBezTo>
                      <a:pt x="10" y="24"/>
                      <a:pt x="10" y="24"/>
                      <a:pt x="9" y="24"/>
                    </a:cubicBezTo>
                    <a:cubicBezTo>
                      <a:pt x="9" y="21"/>
                      <a:pt x="7" y="21"/>
                      <a:pt x="7" y="21"/>
                    </a:cubicBezTo>
                    <a:cubicBezTo>
                      <a:pt x="7" y="19"/>
                      <a:pt x="9" y="16"/>
                      <a:pt x="6" y="18"/>
                    </a:cubicBezTo>
                    <a:cubicBezTo>
                      <a:pt x="3" y="18"/>
                      <a:pt x="6" y="19"/>
                      <a:pt x="3" y="21"/>
                    </a:cubicBezTo>
                    <a:cubicBezTo>
                      <a:pt x="1" y="21"/>
                      <a:pt x="0" y="21"/>
                      <a:pt x="3" y="19"/>
                    </a:cubicBezTo>
                    <a:cubicBezTo>
                      <a:pt x="4" y="18"/>
                      <a:pt x="1" y="16"/>
                      <a:pt x="4" y="14"/>
                    </a:cubicBezTo>
                    <a:cubicBezTo>
                      <a:pt x="7" y="13"/>
                      <a:pt x="4" y="11"/>
                      <a:pt x="6" y="11"/>
                    </a:cubicBezTo>
                    <a:cubicBezTo>
                      <a:pt x="9" y="10"/>
                      <a:pt x="7" y="8"/>
                      <a:pt x="9" y="8"/>
                    </a:cubicBezTo>
                    <a:cubicBezTo>
                      <a:pt x="10" y="7"/>
                      <a:pt x="9" y="7"/>
                      <a:pt x="10" y="5"/>
                    </a:cubicBezTo>
                    <a:cubicBezTo>
                      <a:pt x="10" y="4"/>
                      <a:pt x="12" y="7"/>
                      <a:pt x="13" y="4"/>
                    </a:cubicBezTo>
                    <a:cubicBezTo>
                      <a:pt x="16" y="5"/>
                      <a:pt x="16" y="4"/>
                      <a:pt x="19" y="4"/>
                    </a:cubicBezTo>
                    <a:cubicBezTo>
                      <a:pt x="23" y="4"/>
                      <a:pt x="19" y="2"/>
                      <a:pt x="23" y="2"/>
                    </a:cubicBezTo>
                    <a:cubicBezTo>
                      <a:pt x="24" y="0"/>
                      <a:pt x="24" y="4"/>
                      <a:pt x="26" y="4"/>
                    </a:cubicBezTo>
                    <a:cubicBezTo>
                      <a:pt x="27" y="2"/>
                      <a:pt x="29" y="4"/>
                      <a:pt x="30"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0" name="Freeform 172"/>
              <p:cNvSpPr>
                <a:spLocks/>
              </p:cNvSpPr>
              <p:nvPr/>
            </p:nvSpPr>
            <p:spPr bwMode="auto">
              <a:xfrm>
                <a:off x="2842" y="2078"/>
                <a:ext cx="124" cy="66"/>
              </a:xfrm>
              <a:custGeom>
                <a:avLst/>
                <a:gdLst/>
                <a:ahLst/>
                <a:cxnLst>
                  <a:cxn ang="0">
                    <a:pos x="3" y="20"/>
                  </a:cxn>
                  <a:cxn ang="0">
                    <a:pos x="9" y="22"/>
                  </a:cxn>
                  <a:cxn ang="0">
                    <a:pos x="10" y="19"/>
                  </a:cxn>
                  <a:cxn ang="0">
                    <a:pos x="13" y="20"/>
                  </a:cxn>
                  <a:cxn ang="0">
                    <a:pos x="20" y="19"/>
                  </a:cxn>
                  <a:cxn ang="0">
                    <a:pos x="24" y="17"/>
                  </a:cxn>
                  <a:cxn ang="0">
                    <a:pos x="27" y="19"/>
                  </a:cxn>
                  <a:cxn ang="0">
                    <a:pos x="30" y="20"/>
                  </a:cxn>
                  <a:cxn ang="0">
                    <a:pos x="30" y="16"/>
                  </a:cxn>
                  <a:cxn ang="0">
                    <a:pos x="29" y="11"/>
                  </a:cxn>
                  <a:cxn ang="0">
                    <a:pos x="33" y="10"/>
                  </a:cxn>
                  <a:cxn ang="0">
                    <a:pos x="37" y="5"/>
                  </a:cxn>
                  <a:cxn ang="0">
                    <a:pos x="40" y="8"/>
                  </a:cxn>
                  <a:cxn ang="0">
                    <a:pos x="46" y="4"/>
                  </a:cxn>
                  <a:cxn ang="0">
                    <a:pos x="49" y="4"/>
                  </a:cxn>
                  <a:cxn ang="0">
                    <a:pos x="56" y="5"/>
                  </a:cxn>
                  <a:cxn ang="0">
                    <a:pos x="63" y="7"/>
                  </a:cxn>
                  <a:cxn ang="0">
                    <a:pos x="63" y="14"/>
                  </a:cxn>
                  <a:cxn ang="0">
                    <a:pos x="63" y="17"/>
                  </a:cxn>
                  <a:cxn ang="0">
                    <a:pos x="58" y="17"/>
                  </a:cxn>
                  <a:cxn ang="0">
                    <a:pos x="60" y="20"/>
                  </a:cxn>
                  <a:cxn ang="0">
                    <a:pos x="58" y="22"/>
                  </a:cxn>
                  <a:cxn ang="0">
                    <a:pos x="58" y="25"/>
                  </a:cxn>
                  <a:cxn ang="0">
                    <a:pos x="55" y="27"/>
                  </a:cxn>
                  <a:cxn ang="0">
                    <a:pos x="55" y="28"/>
                  </a:cxn>
                  <a:cxn ang="0">
                    <a:pos x="52" y="30"/>
                  </a:cxn>
                  <a:cxn ang="0">
                    <a:pos x="49" y="30"/>
                  </a:cxn>
                  <a:cxn ang="0">
                    <a:pos x="44" y="33"/>
                  </a:cxn>
                  <a:cxn ang="0">
                    <a:pos x="41" y="33"/>
                  </a:cxn>
                  <a:cxn ang="0">
                    <a:pos x="35" y="31"/>
                  </a:cxn>
                  <a:cxn ang="0">
                    <a:pos x="24" y="28"/>
                  </a:cxn>
                  <a:cxn ang="0">
                    <a:pos x="23" y="27"/>
                  </a:cxn>
                  <a:cxn ang="0">
                    <a:pos x="21" y="25"/>
                  </a:cxn>
                  <a:cxn ang="0">
                    <a:pos x="17" y="27"/>
                  </a:cxn>
                  <a:cxn ang="0">
                    <a:pos x="13" y="28"/>
                  </a:cxn>
                  <a:cxn ang="0">
                    <a:pos x="10" y="27"/>
                  </a:cxn>
                  <a:cxn ang="0">
                    <a:pos x="7" y="28"/>
                  </a:cxn>
                  <a:cxn ang="0">
                    <a:pos x="3" y="25"/>
                  </a:cxn>
                  <a:cxn ang="0">
                    <a:pos x="3" y="20"/>
                  </a:cxn>
                </a:cxnLst>
                <a:rect l="0" t="0" r="r" b="b"/>
                <a:pathLst>
                  <a:path w="64" h="34">
                    <a:moveTo>
                      <a:pt x="3" y="20"/>
                    </a:moveTo>
                    <a:cubicBezTo>
                      <a:pt x="6" y="17"/>
                      <a:pt x="7" y="22"/>
                      <a:pt x="9" y="22"/>
                    </a:cubicBezTo>
                    <a:cubicBezTo>
                      <a:pt x="10" y="22"/>
                      <a:pt x="9" y="19"/>
                      <a:pt x="10" y="19"/>
                    </a:cubicBezTo>
                    <a:cubicBezTo>
                      <a:pt x="12" y="20"/>
                      <a:pt x="13" y="19"/>
                      <a:pt x="13" y="20"/>
                    </a:cubicBezTo>
                    <a:cubicBezTo>
                      <a:pt x="15" y="22"/>
                      <a:pt x="17" y="20"/>
                      <a:pt x="20" y="19"/>
                    </a:cubicBezTo>
                    <a:cubicBezTo>
                      <a:pt x="21" y="17"/>
                      <a:pt x="23" y="20"/>
                      <a:pt x="24" y="17"/>
                    </a:cubicBezTo>
                    <a:cubicBezTo>
                      <a:pt x="24" y="16"/>
                      <a:pt x="26" y="19"/>
                      <a:pt x="27" y="19"/>
                    </a:cubicBezTo>
                    <a:cubicBezTo>
                      <a:pt x="29" y="17"/>
                      <a:pt x="29" y="22"/>
                      <a:pt x="30" y="20"/>
                    </a:cubicBezTo>
                    <a:cubicBezTo>
                      <a:pt x="32" y="19"/>
                      <a:pt x="27" y="17"/>
                      <a:pt x="30" y="16"/>
                    </a:cubicBezTo>
                    <a:cubicBezTo>
                      <a:pt x="32" y="16"/>
                      <a:pt x="27" y="14"/>
                      <a:pt x="29" y="11"/>
                    </a:cubicBezTo>
                    <a:cubicBezTo>
                      <a:pt x="32" y="10"/>
                      <a:pt x="33" y="11"/>
                      <a:pt x="33" y="10"/>
                    </a:cubicBezTo>
                    <a:cubicBezTo>
                      <a:pt x="33" y="7"/>
                      <a:pt x="37" y="10"/>
                      <a:pt x="37" y="5"/>
                    </a:cubicBezTo>
                    <a:cubicBezTo>
                      <a:pt x="40" y="7"/>
                      <a:pt x="37" y="8"/>
                      <a:pt x="40" y="8"/>
                    </a:cubicBezTo>
                    <a:cubicBezTo>
                      <a:pt x="43" y="7"/>
                      <a:pt x="46" y="7"/>
                      <a:pt x="46" y="4"/>
                    </a:cubicBezTo>
                    <a:cubicBezTo>
                      <a:pt x="46" y="0"/>
                      <a:pt x="47" y="4"/>
                      <a:pt x="49" y="4"/>
                    </a:cubicBezTo>
                    <a:cubicBezTo>
                      <a:pt x="50" y="4"/>
                      <a:pt x="55" y="7"/>
                      <a:pt x="56" y="5"/>
                    </a:cubicBezTo>
                    <a:cubicBezTo>
                      <a:pt x="60" y="4"/>
                      <a:pt x="61" y="7"/>
                      <a:pt x="63" y="7"/>
                    </a:cubicBezTo>
                    <a:cubicBezTo>
                      <a:pt x="61" y="10"/>
                      <a:pt x="60" y="10"/>
                      <a:pt x="63" y="14"/>
                    </a:cubicBezTo>
                    <a:cubicBezTo>
                      <a:pt x="63" y="16"/>
                      <a:pt x="64" y="17"/>
                      <a:pt x="63" y="17"/>
                    </a:cubicBezTo>
                    <a:cubicBezTo>
                      <a:pt x="61" y="17"/>
                      <a:pt x="58" y="17"/>
                      <a:pt x="58" y="17"/>
                    </a:cubicBezTo>
                    <a:cubicBezTo>
                      <a:pt x="58" y="19"/>
                      <a:pt x="60" y="19"/>
                      <a:pt x="60" y="20"/>
                    </a:cubicBezTo>
                    <a:cubicBezTo>
                      <a:pt x="60" y="22"/>
                      <a:pt x="58" y="20"/>
                      <a:pt x="58" y="22"/>
                    </a:cubicBezTo>
                    <a:cubicBezTo>
                      <a:pt x="58" y="25"/>
                      <a:pt x="58" y="25"/>
                      <a:pt x="58" y="25"/>
                    </a:cubicBezTo>
                    <a:cubicBezTo>
                      <a:pt x="58" y="25"/>
                      <a:pt x="56" y="27"/>
                      <a:pt x="55" y="27"/>
                    </a:cubicBezTo>
                    <a:cubicBezTo>
                      <a:pt x="55" y="28"/>
                      <a:pt x="53" y="27"/>
                      <a:pt x="55" y="28"/>
                    </a:cubicBezTo>
                    <a:cubicBezTo>
                      <a:pt x="55" y="30"/>
                      <a:pt x="55" y="30"/>
                      <a:pt x="52" y="30"/>
                    </a:cubicBezTo>
                    <a:cubicBezTo>
                      <a:pt x="50" y="30"/>
                      <a:pt x="52" y="31"/>
                      <a:pt x="49" y="30"/>
                    </a:cubicBezTo>
                    <a:cubicBezTo>
                      <a:pt x="46" y="30"/>
                      <a:pt x="46" y="30"/>
                      <a:pt x="44" y="33"/>
                    </a:cubicBezTo>
                    <a:cubicBezTo>
                      <a:pt x="41" y="34"/>
                      <a:pt x="43" y="31"/>
                      <a:pt x="41" y="33"/>
                    </a:cubicBezTo>
                    <a:cubicBezTo>
                      <a:pt x="38" y="33"/>
                      <a:pt x="40" y="31"/>
                      <a:pt x="35" y="31"/>
                    </a:cubicBezTo>
                    <a:cubicBezTo>
                      <a:pt x="27" y="31"/>
                      <a:pt x="24" y="30"/>
                      <a:pt x="24" y="28"/>
                    </a:cubicBezTo>
                    <a:cubicBezTo>
                      <a:pt x="24" y="27"/>
                      <a:pt x="24" y="27"/>
                      <a:pt x="23" y="27"/>
                    </a:cubicBezTo>
                    <a:cubicBezTo>
                      <a:pt x="23" y="25"/>
                      <a:pt x="26" y="25"/>
                      <a:pt x="21" y="25"/>
                    </a:cubicBezTo>
                    <a:cubicBezTo>
                      <a:pt x="18" y="27"/>
                      <a:pt x="18" y="25"/>
                      <a:pt x="17" y="27"/>
                    </a:cubicBezTo>
                    <a:cubicBezTo>
                      <a:pt x="15" y="27"/>
                      <a:pt x="15" y="28"/>
                      <a:pt x="13" y="28"/>
                    </a:cubicBezTo>
                    <a:cubicBezTo>
                      <a:pt x="12" y="30"/>
                      <a:pt x="12" y="27"/>
                      <a:pt x="10" y="27"/>
                    </a:cubicBezTo>
                    <a:cubicBezTo>
                      <a:pt x="9" y="24"/>
                      <a:pt x="9" y="28"/>
                      <a:pt x="7" y="28"/>
                    </a:cubicBezTo>
                    <a:cubicBezTo>
                      <a:pt x="4" y="28"/>
                      <a:pt x="7" y="25"/>
                      <a:pt x="3" y="25"/>
                    </a:cubicBezTo>
                    <a:cubicBezTo>
                      <a:pt x="0" y="27"/>
                      <a:pt x="4" y="22"/>
                      <a:pt x="3" y="2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1" name="Freeform 173"/>
              <p:cNvSpPr>
                <a:spLocks/>
              </p:cNvSpPr>
              <p:nvPr/>
            </p:nvSpPr>
            <p:spPr bwMode="auto">
              <a:xfrm>
                <a:off x="2887" y="2034"/>
                <a:ext cx="102" cy="60"/>
              </a:xfrm>
              <a:custGeom>
                <a:avLst/>
                <a:gdLst/>
                <a:ahLst/>
                <a:cxnLst>
                  <a:cxn ang="0">
                    <a:pos x="13" y="28"/>
                  </a:cxn>
                  <a:cxn ang="0">
                    <a:pos x="17" y="31"/>
                  </a:cxn>
                  <a:cxn ang="0">
                    <a:pos x="23" y="26"/>
                  </a:cxn>
                  <a:cxn ang="0">
                    <a:pos x="26" y="26"/>
                  </a:cxn>
                  <a:cxn ang="0">
                    <a:pos x="33" y="28"/>
                  </a:cxn>
                  <a:cxn ang="0">
                    <a:pos x="39" y="29"/>
                  </a:cxn>
                  <a:cxn ang="0">
                    <a:pos x="46" y="26"/>
                  </a:cxn>
                  <a:cxn ang="0">
                    <a:pos x="53" y="20"/>
                  </a:cxn>
                  <a:cxn ang="0">
                    <a:pos x="49" y="14"/>
                  </a:cxn>
                  <a:cxn ang="0">
                    <a:pos x="44" y="12"/>
                  </a:cxn>
                  <a:cxn ang="0">
                    <a:pos x="42" y="11"/>
                  </a:cxn>
                  <a:cxn ang="0">
                    <a:pos x="38" y="9"/>
                  </a:cxn>
                  <a:cxn ang="0">
                    <a:pos x="35" y="11"/>
                  </a:cxn>
                  <a:cxn ang="0">
                    <a:pos x="35" y="6"/>
                  </a:cxn>
                  <a:cxn ang="0">
                    <a:pos x="29" y="5"/>
                  </a:cxn>
                  <a:cxn ang="0">
                    <a:pos x="23" y="3"/>
                  </a:cxn>
                  <a:cxn ang="0">
                    <a:pos x="18" y="1"/>
                  </a:cxn>
                  <a:cxn ang="0">
                    <a:pos x="15" y="5"/>
                  </a:cxn>
                  <a:cxn ang="0">
                    <a:pos x="4" y="9"/>
                  </a:cxn>
                  <a:cxn ang="0">
                    <a:pos x="1" y="14"/>
                  </a:cxn>
                  <a:cxn ang="0">
                    <a:pos x="6" y="20"/>
                  </a:cxn>
                  <a:cxn ang="0">
                    <a:pos x="13" y="28"/>
                  </a:cxn>
                </a:cxnLst>
                <a:rect l="0" t="0" r="r" b="b"/>
                <a:pathLst>
                  <a:path w="53" h="31">
                    <a:moveTo>
                      <a:pt x="13" y="28"/>
                    </a:moveTo>
                    <a:cubicBezTo>
                      <a:pt x="17" y="29"/>
                      <a:pt x="13" y="31"/>
                      <a:pt x="17" y="31"/>
                    </a:cubicBezTo>
                    <a:cubicBezTo>
                      <a:pt x="20" y="29"/>
                      <a:pt x="23" y="29"/>
                      <a:pt x="23" y="26"/>
                    </a:cubicBezTo>
                    <a:cubicBezTo>
                      <a:pt x="23" y="23"/>
                      <a:pt x="24" y="26"/>
                      <a:pt x="26" y="26"/>
                    </a:cubicBezTo>
                    <a:cubicBezTo>
                      <a:pt x="27" y="26"/>
                      <a:pt x="32" y="29"/>
                      <a:pt x="33" y="28"/>
                    </a:cubicBezTo>
                    <a:cubicBezTo>
                      <a:pt x="36" y="26"/>
                      <a:pt x="38" y="29"/>
                      <a:pt x="39" y="29"/>
                    </a:cubicBezTo>
                    <a:cubicBezTo>
                      <a:pt x="41" y="25"/>
                      <a:pt x="42" y="28"/>
                      <a:pt x="46" y="26"/>
                    </a:cubicBezTo>
                    <a:cubicBezTo>
                      <a:pt x="50" y="25"/>
                      <a:pt x="46" y="23"/>
                      <a:pt x="53" y="20"/>
                    </a:cubicBezTo>
                    <a:cubicBezTo>
                      <a:pt x="53" y="17"/>
                      <a:pt x="52" y="15"/>
                      <a:pt x="49" y="14"/>
                    </a:cubicBezTo>
                    <a:cubicBezTo>
                      <a:pt x="46" y="12"/>
                      <a:pt x="47" y="14"/>
                      <a:pt x="44" y="12"/>
                    </a:cubicBezTo>
                    <a:cubicBezTo>
                      <a:pt x="42" y="11"/>
                      <a:pt x="46" y="11"/>
                      <a:pt x="42" y="11"/>
                    </a:cubicBezTo>
                    <a:cubicBezTo>
                      <a:pt x="39" y="9"/>
                      <a:pt x="36" y="8"/>
                      <a:pt x="38" y="9"/>
                    </a:cubicBezTo>
                    <a:cubicBezTo>
                      <a:pt x="39" y="11"/>
                      <a:pt x="38" y="14"/>
                      <a:pt x="35" y="11"/>
                    </a:cubicBezTo>
                    <a:cubicBezTo>
                      <a:pt x="30" y="6"/>
                      <a:pt x="35" y="8"/>
                      <a:pt x="35" y="6"/>
                    </a:cubicBezTo>
                    <a:cubicBezTo>
                      <a:pt x="33" y="5"/>
                      <a:pt x="33" y="6"/>
                      <a:pt x="29" y="5"/>
                    </a:cubicBezTo>
                    <a:cubicBezTo>
                      <a:pt x="23" y="1"/>
                      <a:pt x="26" y="0"/>
                      <a:pt x="23" y="3"/>
                    </a:cubicBezTo>
                    <a:cubicBezTo>
                      <a:pt x="20" y="5"/>
                      <a:pt x="18" y="1"/>
                      <a:pt x="18" y="1"/>
                    </a:cubicBezTo>
                    <a:cubicBezTo>
                      <a:pt x="17" y="1"/>
                      <a:pt x="20" y="3"/>
                      <a:pt x="15" y="5"/>
                    </a:cubicBezTo>
                    <a:cubicBezTo>
                      <a:pt x="10" y="5"/>
                      <a:pt x="9" y="8"/>
                      <a:pt x="4" y="9"/>
                    </a:cubicBezTo>
                    <a:cubicBezTo>
                      <a:pt x="1" y="11"/>
                      <a:pt x="0" y="11"/>
                      <a:pt x="1" y="14"/>
                    </a:cubicBezTo>
                    <a:cubicBezTo>
                      <a:pt x="4" y="17"/>
                      <a:pt x="0" y="19"/>
                      <a:pt x="6" y="20"/>
                    </a:cubicBezTo>
                    <a:cubicBezTo>
                      <a:pt x="9" y="22"/>
                      <a:pt x="9" y="25"/>
                      <a:pt x="13" y="2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2" name="Freeform 174"/>
              <p:cNvSpPr>
                <a:spLocks/>
              </p:cNvSpPr>
              <p:nvPr/>
            </p:nvSpPr>
            <p:spPr bwMode="auto">
              <a:xfrm>
                <a:off x="3044" y="2189"/>
                <a:ext cx="97" cy="70"/>
              </a:xfrm>
              <a:custGeom>
                <a:avLst/>
                <a:gdLst/>
                <a:ahLst/>
                <a:cxnLst>
                  <a:cxn ang="0">
                    <a:pos x="1" y="22"/>
                  </a:cxn>
                  <a:cxn ang="0">
                    <a:pos x="4" y="27"/>
                  </a:cxn>
                  <a:cxn ang="0">
                    <a:pos x="6" y="33"/>
                  </a:cxn>
                  <a:cxn ang="0">
                    <a:pos x="10" y="33"/>
                  </a:cxn>
                  <a:cxn ang="0">
                    <a:pos x="16" y="31"/>
                  </a:cxn>
                  <a:cxn ang="0">
                    <a:pos x="19" y="31"/>
                  </a:cxn>
                  <a:cxn ang="0">
                    <a:pos x="23" y="33"/>
                  </a:cxn>
                  <a:cxn ang="0">
                    <a:pos x="29" y="33"/>
                  </a:cxn>
                  <a:cxn ang="0">
                    <a:pos x="32" y="28"/>
                  </a:cxn>
                  <a:cxn ang="0">
                    <a:pos x="35" y="27"/>
                  </a:cxn>
                  <a:cxn ang="0">
                    <a:pos x="38" y="25"/>
                  </a:cxn>
                  <a:cxn ang="0">
                    <a:pos x="42" y="27"/>
                  </a:cxn>
                  <a:cxn ang="0">
                    <a:pos x="45" y="25"/>
                  </a:cxn>
                  <a:cxn ang="0">
                    <a:pos x="44" y="22"/>
                  </a:cxn>
                  <a:cxn ang="0">
                    <a:pos x="42" y="19"/>
                  </a:cxn>
                  <a:cxn ang="0">
                    <a:pos x="45" y="11"/>
                  </a:cxn>
                  <a:cxn ang="0">
                    <a:pos x="50" y="7"/>
                  </a:cxn>
                  <a:cxn ang="0">
                    <a:pos x="45" y="4"/>
                  </a:cxn>
                  <a:cxn ang="0">
                    <a:pos x="39" y="2"/>
                  </a:cxn>
                  <a:cxn ang="0">
                    <a:pos x="29" y="5"/>
                  </a:cxn>
                  <a:cxn ang="0">
                    <a:pos x="19" y="5"/>
                  </a:cxn>
                  <a:cxn ang="0">
                    <a:pos x="12" y="5"/>
                  </a:cxn>
                  <a:cxn ang="0">
                    <a:pos x="4" y="5"/>
                  </a:cxn>
                  <a:cxn ang="0">
                    <a:pos x="3" y="0"/>
                  </a:cxn>
                  <a:cxn ang="0">
                    <a:pos x="1" y="7"/>
                  </a:cxn>
                  <a:cxn ang="0">
                    <a:pos x="4" y="14"/>
                  </a:cxn>
                  <a:cxn ang="0">
                    <a:pos x="1" y="17"/>
                  </a:cxn>
                  <a:cxn ang="0">
                    <a:pos x="1" y="22"/>
                  </a:cxn>
                </a:cxnLst>
                <a:rect l="0" t="0" r="r" b="b"/>
                <a:pathLst>
                  <a:path w="50" h="36">
                    <a:moveTo>
                      <a:pt x="1" y="22"/>
                    </a:moveTo>
                    <a:cubicBezTo>
                      <a:pt x="1" y="25"/>
                      <a:pt x="4" y="24"/>
                      <a:pt x="4" y="27"/>
                    </a:cubicBezTo>
                    <a:cubicBezTo>
                      <a:pt x="6" y="30"/>
                      <a:pt x="4" y="31"/>
                      <a:pt x="6" y="33"/>
                    </a:cubicBezTo>
                    <a:cubicBezTo>
                      <a:pt x="7" y="34"/>
                      <a:pt x="6" y="31"/>
                      <a:pt x="10" y="33"/>
                    </a:cubicBezTo>
                    <a:cubicBezTo>
                      <a:pt x="13" y="33"/>
                      <a:pt x="15" y="30"/>
                      <a:pt x="16" y="31"/>
                    </a:cubicBezTo>
                    <a:cubicBezTo>
                      <a:pt x="18" y="31"/>
                      <a:pt x="16" y="28"/>
                      <a:pt x="19" y="31"/>
                    </a:cubicBezTo>
                    <a:cubicBezTo>
                      <a:pt x="21" y="34"/>
                      <a:pt x="21" y="30"/>
                      <a:pt x="23" y="33"/>
                    </a:cubicBezTo>
                    <a:cubicBezTo>
                      <a:pt x="24" y="36"/>
                      <a:pt x="26" y="33"/>
                      <a:pt x="29" y="33"/>
                    </a:cubicBezTo>
                    <a:cubicBezTo>
                      <a:pt x="33" y="33"/>
                      <a:pt x="27" y="27"/>
                      <a:pt x="32" y="28"/>
                    </a:cubicBezTo>
                    <a:cubicBezTo>
                      <a:pt x="32" y="27"/>
                      <a:pt x="33" y="28"/>
                      <a:pt x="35" y="27"/>
                    </a:cubicBezTo>
                    <a:cubicBezTo>
                      <a:pt x="35" y="24"/>
                      <a:pt x="36" y="27"/>
                      <a:pt x="38" y="25"/>
                    </a:cubicBezTo>
                    <a:cubicBezTo>
                      <a:pt x="39" y="24"/>
                      <a:pt x="41" y="27"/>
                      <a:pt x="42" y="27"/>
                    </a:cubicBezTo>
                    <a:cubicBezTo>
                      <a:pt x="44" y="27"/>
                      <a:pt x="44" y="25"/>
                      <a:pt x="45" y="25"/>
                    </a:cubicBezTo>
                    <a:cubicBezTo>
                      <a:pt x="45" y="24"/>
                      <a:pt x="42" y="25"/>
                      <a:pt x="44" y="22"/>
                    </a:cubicBezTo>
                    <a:cubicBezTo>
                      <a:pt x="44" y="19"/>
                      <a:pt x="38" y="22"/>
                      <a:pt x="42" y="19"/>
                    </a:cubicBezTo>
                    <a:cubicBezTo>
                      <a:pt x="47" y="16"/>
                      <a:pt x="42" y="16"/>
                      <a:pt x="45" y="11"/>
                    </a:cubicBezTo>
                    <a:cubicBezTo>
                      <a:pt x="47" y="7"/>
                      <a:pt x="50" y="14"/>
                      <a:pt x="50" y="7"/>
                    </a:cubicBezTo>
                    <a:cubicBezTo>
                      <a:pt x="49" y="5"/>
                      <a:pt x="47" y="7"/>
                      <a:pt x="45" y="4"/>
                    </a:cubicBezTo>
                    <a:cubicBezTo>
                      <a:pt x="42" y="0"/>
                      <a:pt x="41" y="5"/>
                      <a:pt x="39" y="2"/>
                    </a:cubicBezTo>
                    <a:cubicBezTo>
                      <a:pt x="38" y="0"/>
                      <a:pt x="32" y="4"/>
                      <a:pt x="29" y="5"/>
                    </a:cubicBezTo>
                    <a:cubicBezTo>
                      <a:pt x="24" y="8"/>
                      <a:pt x="21" y="7"/>
                      <a:pt x="19" y="5"/>
                    </a:cubicBezTo>
                    <a:cubicBezTo>
                      <a:pt x="16" y="5"/>
                      <a:pt x="15" y="8"/>
                      <a:pt x="12" y="5"/>
                    </a:cubicBezTo>
                    <a:cubicBezTo>
                      <a:pt x="7" y="4"/>
                      <a:pt x="7" y="7"/>
                      <a:pt x="4" y="5"/>
                    </a:cubicBezTo>
                    <a:cubicBezTo>
                      <a:pt x="3" y="4"/>
                      <a:pt x="9" y="4"/>
                      <a:pt x="3" y="0"/>
                    </a:cubicBezTo>
                    <a:cubicBezTo>
                      <a:pt x="3" y="4"/>
                      <a:pt x="0" y="2"/>
                      <a:pt x="1" y="7"/>
                    </a:cubicBezTo>
                    <a:cubicBezTo>
                      <a:pt x="3" y="13"/>
                      <a:pt x="7" y="11"/>
                      <a:pt x="4" y="14"/>
                    </a:cubicBezTo>
                    <a:cubicBezTo>
                      <a:pt x="3" y="17"/>
                      <a:pt x="1" y="14"/>
                      <a:pt x="1" y="17"/>
                    </a:cubicBezTo>
                    <a:cubicBezTo>
                      <a:pt x="1" y="19"/>
                      <a:pt x="4" y="21"/>
                      <a:pt x="1" y="2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3" name="Freeform 175"/>
              <p:cNvSpPr>
                <a:spLocks/>
              </p:cNvSpPr>
              <p:nvPr/>
            </p:nvSpPr>
            <p:spPr bwMode="auto">
              <a:xfrm>
                <a:off x="2989" y="2148"/>
                <a:ext cx="68" cy="93"/>
              </a:xfrm>
              <a:custGeom>
                <a:avLst/>
                <a:gdLst/>
                <a:ahLst/>
                <a:cxnLst>
                  <a:cxn ang="0">
                    <a:pos x="11" y="40"/>
                  </a:cxn>
                  <a:cxn ang="0">
                    <a:pos x="12" y="43"/>
                  </a:cxn>
                  <a:cxn ang="0">
                    <a:pos x="14" y="48"/>
                  </a:cxn>
                  <a:cxn ang="0">
                    <a:pos x="17" y="45"/>
                  </a:cxn>
                  <a:cxn ang="0">
                    <a:pos x="23" y="43"/>
                  </a:cxn>
                  <a:cxn ang="0">
                    <a:pos x="29" y="43"/>
                  </a:cxn>
                  <a:cxn ang="0">
                    <a:pos x="29" y="39"/>
                  </a:cxn>
                  <a:cxn ang="0">
                    <a:pos x="32" y="36"/>
                  </a:cxn>
                  <a:cxn ang="0">
                    <a:pos x="29" y="28"/>
                  </a:cxn>
                  <a:cxn ang="0">
                    <a:pos x="31" y="22"/>
                  </a:cxn>
                  <a:cxn ang="0">
                    <a:pos x="29" y="17"/>
                  </a:cxn>
                  <a:cxn ang="0">
                    <a:pos x="26" y="19"/>
                  </a:cxn>
                  <a:cxn ang="0">
                    <a:pos x="21" y="12"/>
                  </a:cxn>
                  <a:cxn ang="0">
                    <a:pos x="15" y="6"/>
                  </a:cxn>
                  <a:cxn ang="0">
                    <a:pos x="12" y="0"/>
                  </a:cxn>
                  <a:cxn ang="0">
                    <a:pos x="6" y="0"/>
                  </a:cxn>
                  <a:cxn ang="0">
                    <a:pos x="0" y="3"/>
                  </a:cxn>
                  <a:cxn ang="0">
                    <a:pos x="2" y="9"/>
                  </a:cxn>
                  <a:cxn ang="0">
                    <a:pos x="5" y="11"/>
                  </a:cxn>
                  <a:cxn ang="0">
                    <a:pos x="2" y="14"/>
                  </a:cxn>
                  <a:cxn ang="0">
                    <a:pos x="3" y="19"/>
                  </a:cxn>
                  <a:cxn ang="0">
                    <a:pos x="6" y="25"/>
                  </a:cxn>
                  <a:cxn ang="0">
                    <a:pos x="3" y="25"/>
                  </a:cxn>
                  <a:cxn ang="0">
                    <a:pos x="6" y="29"/>
                  </a:cxn>
                  <a:cxn ang="0">
                    <a:pos x="3" y="29"/>
                  </a:cxn>
                  <a:cxn ang="0">
                    <a:pos x="12" y="37"/>
                  </a:cxn>
                  <a:cxn ang="0">
                    <a:pos x="9" y="39"/>
                  </a:cxn>
                  <a:cxn ang="0">
                    <a:pos x="11" y="40"/>
                  </a:cxn>
                </a:cxnLst>
                <a:rect l="0" t="0" r="r" b="b"/>
                <a:pathLst>
                  <a:path w="35" h="48">
                    <a:moveTo>
                      <a:pt x="11" y="40"/>
                    </a:moveTo>
                    <a:cubicBezTo>
                      <a:pt x="12" y="42"/>
                      <a:pt x="11" y="43"/>
                      <a:pt x="12" y="43"/>
                    </a:cubicBezTo>
                    <a:cubicBezTo>
                      <a:pt x="15" y="45"/>
                      <a:pt x="14" y="46"/>
                      <a:pt x="14" y="48"/>
                    </a:cubicBezTo>
                    <a:cubicBezTo>
                      <a:pt x="17" y="48"/>
                      <a:pt x="14" y="46"/>
                      <a:pt x="17" y="45"/>
                    </a:cubicBezTo>
                    <a:cubicBezTo>
                      <a:pt x="21" y="45"/>
                      <a:pt x="20" y="43"/>
                      <a:pt x="23" y="43"/>
                    </a:cubicBezTo>
                    <a:cubicBezTo>
                      <a:pt x="26" y="45"/>
                      <a:pt x="26" y="42"/>
                      <a:pt x="29" y="43"/>
                    </a:cubicBezTo>
                    <a:cubicBezTo>
                      <a:pt x="32" y="42"/>
                      <a:pt x="29" y="40"/>
                      <a:pt x="29" y="39"/>
                    </a:cubicBezTo>
                    <a:cubicBezTo>
                      <a:pt x="29" y="36"/>
                      <a:pt x="31" y="39"/>
                      <a:pt x="32" y="36"/>
                    </a:cubicBezTo>
                    <a:cubicBezTo>
                      <a:pt x="35" y="32"/>
                      <a:pt x="31" y="34"/>
                      <a:pt x="29" y="28"/>
                    </a:cubicBezTo>
                    <a:cubicBezTo>
                      <a:pt x="28" y="23"/>
                      <a:pt x="31" y="25"/>
                      <a:pt x="31" y="22"/>
                    </a:cubicBezTo>
                    <a:cubicBezTo>
                      <a:pt x="26" y="17"/>
                      <a:pt x="35" y="20"/>
                      <a:pt x="29" y="17"/>
                    </a:cubicBezTo>
                    <a:cubicBezTo>
                      <a:pt x="28" y="15"/>
                      <a:pt x="29" y="19"/>
                      <a:pt x="26" y="19"/>
                    </a:cubicBezTo>
                    <a:cubicBezTo>
                      <a:pt x="21" y="17"/>
                      <a:pt x="20" y="14"/>
                      <a:pt x="21" y="12"/>
                    </a:cubicBezTo>
                    <a:cubicBezTo>
                      <a:pt x="23" y="9"/>
                      <a:pt x="15" y="11"/>
                      <a:pt x="15" y="6"/>
                    </a:cubicBezTo>
                    <a:cubicBezTo>
                      <a:pt x="17" y="3"/>
                      <a:pt x="14" y="3"/>
                      <a:pt x="12" y="0"/>
                    </a:cubicBezTo>
                    <a:cubicBezTo>
                      <a:pt x="9" y="0"/>
                      <a:pt x="8" y="0"/>
                      <a:pt x="6" y="0"/>
                    </a:cubicBezTo>
                    <a:cubicBezTo>
                      <a:pt x="5" y="0"/>
                      <a:pt x="5" y="1"/>
                      <a:pt x="0" y="3"/>
                    </a:cubicBezTo>
                    <a:cubicBezTo>
                      <a:pt x="2" y="5"/>
                      <a:pt x="2" y="8"/>
                      <a:pt x="2" y="9"/>
                    </a:cubicBezTo>
                    <a:cubicBezTo>
                      <a:pt x="5" y="11"/>
                      <a:pt x="6" y="9"/>
                      <a:pt x="5" y="11"/>
                    </a:cubicBezTo>
                    <a:cubicBezTo>
                      <a:pt x="5" y="12"/>
                      <a:pt x="3" y="11"/>
                      <a:pt x="2" y="14"/>
                    </a:cubicBezTo>
                    <a:cubicBezTo>
                      <a:pt x="6" y="14"/>
                      <a:pt x="5" y="14"/>
                      <a:pt x="3" y="19"/>
                    </a:cubicBezTo>
                    <a:cubicBezTo>
                      <a:pt x="2" y="22"/>
                      <a:pt x="8" y="23"/>
                      <a:pt x="6" y="25"/>
                    </a:cubicBezTo>
                    <a:cubicBezTo>
                      <a:pt x="5" y="26"/>
                      <a:pt x="5" y="23"/>
                      <a:pt x="3" y="25"/>
                    </a:cubicBezTo>
                    <a:cubicBezTo>
                      <a:pt x="3" y="25"/>
                      <a:pt x="6" y="28"/>
                      <a:pt x="6" y="29"/>
                    </a:cubicBezTo>
                    <a:cubicBezTo>
                      <a:pt x="5" y="29"/>
                      <a:pt x="5" y="28"/>
                      <a:pt x="3" y="29"/>
                    </a:cubicBezTo>
                    <a:cubicBezTo>
                      <a:pt x="6" y="34"/>
                      <a:pt x="12" y="36"/>
                      <a:pt x="12" y="37"/>
                    </a:cubicBezTo>
                    <a:cubicBezTo>
                      <a:pt x="12" y="39"/>
                      <a:pt x="8" y="39"/>
                      <a:pt x="9" y="39"/>
                    </a:cubicBezTo>
                    <a:cubicBezTo>
                      <a:pt x="11" y="40"/>
                      <a:pt x="9" y="40"/>
                      <a:pt x="11" y="4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4" name="Freeform 176"/>
              <p:cNvSpPr>
                <a:spLocks/>
              </p:cNvSpPr>
              <p:nvPr/>
            </p:nvSpPr>
            <p:spPr bwMode="auto">
              <a:xfrm>
                <a:off x="3015" y="2230"/>
                <a:ext cx="40" cy="35"/>
              </a:xfrm>
              <a:custGeom>
                <a:avLst/>
                <a:gdLst/>
                <a:ahLst/>
                <a:cxnLst>
                  <a:cxn ang="0">
                    <a:pos x="1" y="6"/>
                  </a:cxn>
                  <a:cxn ang="0">
                    <a:pos x="1" y="9"/>
                  </a:cxn>
                  <a:cxn ang="0">
                    <a:pos x="1" y="12"/>
                  </a:cxn>
                  <a:cxn ang="0">
                    <a:pos x="4" y="17"/>
                  </a:cxn>
                  <a:cxn ang="0">
                    <a:pos x="4" y="18"/>
                  </a:cxn>
                  <a:cxn ang="0">
                    <a:pos x="15" y="14"/>
                  </a:cxn>
                  <a:cxn ang="0">
                    <a:pos x="21" y="12"/>
                  </a:cxn>
                  <a:cxn ang="0">
                    <a:pos x="19" y="6"/>
                  </a:cxn>
                  <a:cxn ang="0">
                    <a:pos x="16" y="2"/>
                  </a:cxn>
                  <a:cxn ang="0">
                    <a:pos x="10" y="2"/>
                  </a:cxn>
                  <a:cxn ang="0">
                    <a:pos x="4" y="3"/>
                  </a:cxn>
                  <a:cxn ang="0">
                    <a:pos x="1" y="6"/>
                  </a:cxn>
                </a:cxnLst>
                <a:rect l="0" t="0" r="r" b="b"/>
                <a:pathLst>
                  <a:path w="21" h="18">
                    <a:moveTo>
                      <a:pt x="1" y="6"/>
                    </a:moveTo>
                    <a:cubicBezTo>
                      <a:pt x="1" y="9"/>
                      <a:pt x="1" y="9"/>
                      <a:pt x="1" y="9"/>
                    </a:cubicBezTo>
                    <a:cubicBezTo>
                      <a:pt x="0" y="11"/>
                      <a:pt x="1" y="11"/>
                      <a:pt x="1" y="12"/>
                    </a:cubicBezTo>
                    <a:cubicBezTo>
                      <a:pt x="1" y="14"/>
                      <a:pt x="3" y="17"/>
                      <a:pt x="4" y="17"/>
                    </a:cubicBezTo>
                    <a:cubicBezTo>
                      <a:pt x="4" y="15"/>
                      <a:pt x="4" y="17"/>
                      <a:pt x="4" y="18"/>
                    </a:cubicBezTo>
                    <a:cubicBezTo>
                      <a:pt x="16" y="17"/>
                      <a:pt x="10" y="12"/>
                      <a:pt x="15" y="14"/>
                    </a:cubicBezTo>
                    <a:cubicBezTo>
                      <a:pt x="19" y="17"/>
                      <a:pt x="18" y="12"/>
                      <a:pt x="21" y="12"/>
                    </a:cubicBezTo>
                    <a:cubicBezTo>
                      <a:pt x="19" y="11"/>
                      <a:pt x="21" y="9"/>
                      <a:pt x="19" y="6"/>
                    </a:cubicBezTo>
                    <a:cubicBezTo>
                      <a:pt x="19" y="3"/>
                      <a:pt x="16" y="5"/>
                      <a:pt x="16" y="2"/>
                    </a:cubicBezTo>
                    <a:cubicBezTo>
                      <a:pt x="13" y="0"/>
                      <a:pt x="13" y="3"/>
                      <a:pt x="10" y="2"/>
                    </a:cubicBezTo>
                    <a:cubicBezTo>
                      <a:pt x="7" y="2"/>
                      <a:pt x="9" y="3"/>
                      <a:pt x="4" y="3"/>
                    </a:cubicBezTo>
                    <a:cubicBezTo>
                      <a:pt x="1" y="5"/>
                      <a:pt x="4" y="6"/>
                      <a:pt x="1"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5" name="Freeform 177"/>
              <p:cNvSpPr>
                <a:spLocks/>
              </p:cNvSpPr>
              <p:nvPr/>
            </p:nvSpPr>
            <p:spPr bwMode="auto">
              <a:xfrm>
                <a:off x="2997" y="2220"/>
                <a:ext cx="27" cy="70"/>
              </a:xfrm>
              <a:custGeom>
                <a:avLst/>
                <a:gdLst/>
                <a:ahLst/>
                <a:cxnLst>
                  <a:cxn ang="0">
                    <a:pos x="1" y="11"/>
                  </a:cxn>
                  <a:cxn ang="0">
                    <a:pos x="1" y="21"/>
                  </a:cxn>
                  <a:cxn ang="0">
                    <a:pos x="1" y="27"/>
                  </a:cxn>
                  <a:cxn ang="0">
                    <a:pos x="3" y="30"/>
                  </a:cxn>
                  <a:cxn ang="0">
                    <a:pos x="7" y="36"/>
                  </a:cxn>
                  <a:cxn ang="0">
                    <a:pos x="8" y="34"/>
                  </a:cxn>
                  <a:cxn ang="0">
                    <a:pos x="8" y="33"/>
                  </a:cxn>
                  <a:cxn ang="0">
                    <a:pos x="11" y="30"/>
                  </a:cxn>
                  <a:cxn ang="0">
                    <a:pos x="14" y="27"/>
                  </a:cxn>
                  <a:cxn ang="0">
                    <a:pos x="13" y="24"/>
                  </a:cxn>
                  <a:cxn ang="0">
                    <a:pos x="13" y="22"/>
                  </a:cxn>
                  <a:cxn ang="0">
                    <a:pos x="10" y="17"/>
                  </a:cxn>
                  <a:cxn ang="0">
                    <a:pos x="10" y="14"/>
                  </a:cxn>
                  <a:cxn ang="0">
                    <a:pos x="10" y="11"/>
                  </a:cxn>
                  <a:cxn ang="0">
                    <a:pos x="8" y="7"/>
                  </a:cxn>
                  <a:cxn ang="0">
                    <a:pos x="7" y="4"/>
                  </a:cxn>
                  <a:cxn ang="0">
                    <a:pos x="4" y="4"/>
                  </a:cxn>
                  <a:cxn ang="0">
                    <a:pos x="1" y="7"/>
                  </a:cxn>
                  <a:cxn ang="0">
                    <a:pos x="1" y="11"/>
                  </a:cxn>
                </a:cxnLst>
                <a:rect l="0" t="0" r="r" b="b"/>
                <a:pathLst>
                  <a:path w="14" h="36">
                    <a:moveTo>
                      <a:pt x="1" y="11"/>
                    </a:moveTo>
                    <a:cubicBezTo>
                      <a:pt x="4" y="11"/>
                      <a:pt x="1" y="21"/>
                      <a:pt x="1" y="21"/>
                    </a:cubicBezTo>
                    <a:cubicBezTo>
                      <a:pt x="3" y="22"/>
                      <a:pt x="0" y="22"/>
                      <a:pt x="1" y="27"/>
                    </a:cubicBezTo>
                    <a:cubicBezTo>
                      <a:pt x="3" y="30"/>
                      <a:pt x="0" y="27"/>
                      <a:pt x="3" y="30"/>
                    </a:cubicBezTo>
                    <a:cubicBezTo>
                      <a:pt x="7" y="33"/>
                      <a:pt x="4" y="34"/>
                      <a:pt x="7" y="36"/>
                    </a:cubicBezTo>
                    <a:cubicBezTo>
                      <a:pt x="7" y="36"/>
                      <a:pt x="8" y="36"/>
                      <a:pt x="8" y="34"/>
                    </a:cubicBezTo>
                    <a:cubicBezTo>
                      <a:pt x="8" y="33"/>
                      <a:pt x="8" y="33"/>
                      <a:pt x="8" y="33"/>
                    </a:cubicBezTo>
                    <a:cubicBezTo>
                      <a:pt x="8" y="31"/>
                      <a:pt x="11" y="33"/>
                      <a:pt x="11" y="30"/>
                    </a:cubicBezTo>
                    <a:cubicBezTo>
                      <a:pt x="11" y="25"/>
                      <a:pt x="13" y="28"/>
                      <a:pt x="14" y="27"/>
                    </a:cubicBezTo>
                    <a:cubicBezTo>
                      <a:pt x="14" y="24"/>
                      <a:pt x="13" y="24"/>
                      <a:pt x="13" y="24"/>
                    </a:cubicBezTo>
                    <a:cubicBezTo>
                      <a:pt x="13" y="22"/>
                      <a:pt x="13" y="21"/>
                      <a:pt x="13" y="22"/>
                    </a:cubicBezTo>
                    <a:cubicBezTo>
                      <a:pt x="11" y="22"/>
                      <a:pt x="10" y="19"/>
                      <a:pt x="10" y="17"/>
                    </a:cubicBezTo>
                    <a:cubicBezTo>
                      <a:pt x="10" y="16"/>
                      <a:pt x="8" y="16"/>
                      <a:pt x="10" y="14"/>
                    </a:cubicBezTo>
                    <a:cubicBezTo>
                      <a:pt x="10" y="14"/>
                      <a:pt x="10" y="14"/>
                      <a:pt x="10" y="11"/>
                    </a:cubicBezTo>
                    <a:cubicBezTo>
                      <a:pt x="10" y="10"/>
                      <a:pt x="11" y="8"/>
                      <a:pt x="8" y="7"/>
                    </a:cubicBezTo>
                    <a:cubicBezTo>
                      <a:pt x="7" y="7"/>
                      <a:pt x="8" y="5"/>
                      <a:pt x="7" y="4"/>
                    </a:cubicBezTo>
                    <a:cubicBezTo>
                      <a:pt x="4" y="5"/>
                      <a:pt x="4" y="5"/>
                      <a:pt x="4" y="4"/>
                    </a:cubicBezTo>
                    <a:cubicBezTo>
                      <a:pt x="4" y="0"/>
                      <a:pt x="3" y="5"/>
                      <a:pt x="1" y="7"/>
                    </a:cubicBezTo>
                    <a:cubicBezTo>
                      <a:pt x="0" y="10"/>
                      <a:pt x="3" y="8"/>
                      <a:pt x="1" y="1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6" name="Freeform 178"/>
              <p:cNvSpPr>
                <a:spLocks/>
              </p:cNvSpPr>
              <p:nvPr/>
            </p:nvSpPr>
            <p:spPr bwMode="auto">
              <a:xfrm>
                <a:off x="2949" y="2090"/>
                <a:ext cx="103" cy="66"/>
              </a:xfrm>
              <a:custGeom>
                <a:avLst/>
                <a:gdLst/>
                <a:ahLst/>
                <a:cxnLst>
                  <a:cxn ang="0">
                    <a:pos x="21" y="33"/>
                  </a:cxn>
                  <a:cxn ang="0">
                    <a:pos x="27" y="30"/>
                  </a:cxn>
                  <a:cxn ang="0">
                    <a:pos x="33" y="30"/>
                  </a:cxn>
                  <a:cxn ang="0">
                    <a:pos x="36" y="30"/>
                  </a:cxn>
                  <a:cxn ang="0">
                    <a:pos x="36" y="28"/>
                  </a:cxn>
                  <a:cxn ang="0">
                    <a:pos x="39" y="28"/>
                  </a:cxn>
                  <a:cxn ang="0">
                    <a:pos x="44" y="22"/>
                  </a:cxn>
                  <a:cxn ang="0">
                    <a:pos x="46" y="17"/>
                  </a:cxn>
                  <a:cxn ang="0">
                    <a:pos x="49" y="11"/>
                  </a:cxn>
                  <a:cxn ang="0">
                    <a:pos x="53" y="8"/>
                  </a:cxn>
                  <a:cxn ang="0">
                    <a:pos x="53" y="8"/>
                  </a:cxn>
                  <a:cxn ang="0">
                    <a:pos x="52" y="7"/>
                  </a:cxn>
                  <a:cxn ang="0">
                    <a:pos x="47" y="4"/>
                  </a:cxn>
                  <a:cxn ang="0">
                    <a:pos x="44" y="4"/>
                  </a:cxn>
                  <a:cxn ang="0">
                    <a:pos x="41" y="2"/>
                  </a:cxn>
                  <a:cxn ang="0">
                    <a:pos x="36" y="2"/>
                  </a:cxn>
                  <a:cxn ang="0">
                    <a:pos x="33" y="5"/>
                  </a:cxn>
                  <a:cxn ang="0">
                    <a:pos x="30" y="7"/>
                  </a:cxn>
                  <a:cxn ang="0">
                    <a:pos x="27" y="7"/>
                  </a:cxn>
                  <a:cxn ang="0">
                    <a:pos x="21" y="8"/>
                  </a:cxn>
                  <a:cxn ang="0">
                    <a:pos x="21" y="10"/>
                  </a:cxn>
                  <a:cxn ang="0">
                    <a:pos x="15" y="11"/>
                  </a:cxn>
                  <a:cxn ang="0">
                    <a:pos x="8" y="8"/>
                  </a:cxn>
                  <a:cxn ang="0">
                    <a:pos x="8" y="11"/>
                  </a:cxn>
                  <a:cxn ang="0">
                    <a:pos x="3" y="11"/>
                  </a:cxn>
                  <a:cxn ang="0">
                    <a:pos x="5" y="14"/>
                  </a:cxn>
                  <a:cxn ang="0">
                    <a:pos x="3" y="16"/>
                  </a:cxn>
                  <a:cxn ang="0">
                    <a:pos x="3" y="19"/>
                  </a:cxn>
                  <a:cxn ang="0">
                    <a:pos x="0" y="20"/>
                  </a:cxn>
                  <a:cxn ang="0">
                    <a:pos x="3" y="25"/>
                  </a:cxn>
                  <a:cxn ang="0">
                    <a:pos x="11" y="31"/>
                  </a:cxn>
                  <a:cxn ang="0">
                    <a:pos x="18" y="34"/>
                  </a:cxn>
                  <a:cxn ang="0">
                    <a:pos x="21" y="33"/>
                  </a:cxn>
                </a:cxnLst>
                <a:rect l="0" t="0" r="r" b="b"/>
                <a:pathLst>
                  <a:path w="53" h="34">
                    <a:moveTo>
                      <a:pt x="21" y="33"/>
                    </a:moveTo>
                    <a:cubicBezTo>
                      <a:pt x="26" y="31"/>
                      <a:pt x="26" y="30"/>
                      <a:pt x="27" y="30"/>
                    </a:cubicBezTo>
                    <a:cubicBezTo>
                      <a:pt x="29" y="30"/>
                      <a:pt x="30" y="30"/>
                      <a:pt x="33" y="30"/>
                    </a:cubicBezTo>
                    <a:cubicBezTo>
                      <a:pt x="33" y="30"/>
                      <a:pt x="35" y="30"/>
                      <a:pt x="36" y="30"/>
                    </a:cubicBezTo>
                    <a:cubicBezTo>
                      <a:pt x="38" y="28"/>
                      <a:pt x="36" y="28"/>
                      <a:pt x="36" y="28"/>
                    </a:cubicBezTo>
                    <a:cubicBezTo>
                      <a:pt x="38" y="28"/>
                      <a:pt x="38" y="28"/>
                      <a:pt x="39" y="28"/>
                    </a:cubicBezTo>
                    <a:cubicBezTo>
                      <a:pt x="39" y="28"/>
                      <a:pt x="43" y="24"/>
                      <a:pt x="44" y="22"/>
                    </a:cubicBezTo>
                    <a:cubicBezTo>
                      <a:pt x="44" y="19"/>
                      <a:pt x="43" y="19"/>
                      <a:pt x="46" y="17"/>
                    </a:cubicBezTo>
                    <a:cubicBezTo>
                      <a:pt x="49" y="14"/>
                      <a:pt x="47" y="14"/>
                      <a:pt x="49" y="11"/>
                    </a:cubicBezTo>
                    <a:cubicBezTo>
                      <a:pt x="50" y="10"/>
                      <a:pt x="50" y="13"/>
                      <a:pt x="53" y="8"/>
                    </a:cubicBezTo>
                    <a:cubicBezTo>
                      <a:pt x="53" y="8"/>
                      <a:pt x="53" y="8"/>
                      <a:pt x="53" y="8"/>
                    </a:cubicBezTo>
                    <a:cubicBezTo>
                      <a:pt x="53" y="8"/>
                      <a:pt x="53" y="7"/>
                      <a:pt x="52" y="7"/>
                    </a:cubicBezTo>
                    <a:cubicBezTo>
                      <a:pt x="50" y="8"/>
                      <a:pt x="52" y="5"/>
                      <a:pt x="47" y="4"/>
                    </a:cubicBezTo>
                    <a:cubicBezTo>
                      <a:pt x="47" y="4"/>
                      <a:pt x="44" y="5"/>
                      <a:pt x="44" y="4"/>
                    </a:cubicBezTo>
                    <a:cubicBezTo>
                      <a:pt x="44" y="4"/>
                      <a:pt x="43" y="0"/>
                      <a:pt x="41" y="2"/>
                    </a:cubicBezTo>
                    <a:cubicBezTo>
                      <a:pt x="39" y="4"/>
                      <a:pt x="38" y="2"/>
                      <a:pt x="36" y="2"/>
                    </a:cubicBezTo>
                    <a:cubicBezTo>
                      <a:pt x="33" y="2"/>
                      <a:pt x="35" y="5"/>
                      <a:pt x="33" y="5"/>
                    </a:cubicBezTo>
                    <a:cubicBezTo>
                      <a:pt x="33" y="5"/>
                      <a:pt x="32" y="7"/>
                      <a:pt x="30" y="7"/>
                    </a:cubicBezTo>
                    <a:cubicBezTo>
                      <a:pt x="29" y="7"/>
                      <a:pt x="27" y="4"/>
                      <a:pt x="27" y="7"/>
                    </a:cubicBezTo>
                    <a:cubicBezTo>
                      <a:pt x="26" y="8"/>
                      <a:pt x="24" y="7"/>
                      <a:pt x="21" y="8"/>
                    </a:cubicBezTo>
                    <a:cubicBezTo>
                      <a:pt x="20" y="8"/>
                      <a:pt x="21" y="10"/>
                      <a:pt x="21" y="10"/>
                    </a:cubicBezTo>
                    <a:cubicBezTo>
                      <a:pt x="21" y="11"/>
                      <a:pt x="20" y="11"/>
                      <a:pt x="15" y="11"/>
                    </a:cubicBezTo>
                    <a:cubicBezTo>
                      <a:pt x="12" y="13"/>
                      <a:pt x="11" y="8"/>
                      <a:pt x="8" y="8"/>
                    </a:cubicBezTo>
                    <a:cubicBezTo>
                      <a:pt x="8" y="10"/>
                      <a:pt x="9" y="11"/>
                      <a:pt x="8" y="11"/>
                    </a:cubicBezTo>
                    <a:cubicBezTo>
                      <a:pt x="6" y="11"/>
                      <a:pt x="3" y="11"/>
                      <a:pt x="3" y="11"/>
                    </a:cubicBezTo>
                    <a:cubicBezTo>
                      <a:pt x="3" y="13"/>
                      <a:pt x="5" y="13"/>
                      <a:pt x="5" y="14"/>
                    </a:cubicBezTo>
                    <a:cubicBezTo>
                      <a:pt x="5" y="16"/>
                      <a:pt x="3" y="14"/>
                      <a:pt x="3" y="16"/>
                    </a:cubicBezTo>
                    <a:cubicBezTo>
                      <a:pt x="3" y="19"/>
                      <a:pt x="3" y="19"/>
                      <a:pt x="3" y="19"/>
                    </a:cubicBezTo>
                    <a:cubicBezTo>
                      <a:pt x="3" y="19"/>
                      <a:pt x="2" y="20"/>
                      <a:pt x="0" y="20"/>
                    </a:cubicBezTo>
                    <a:cubicBezTo>
                      <a:pt x="3" y="22"/>
                      <a:pt x="2" y="25"/>
                      <a:pt x="3" y="25"/>
                    </a:cubicBezTo>
                    <a:cubicBezTo>
                      <a:pt x="11" y="30"/>
                      <a:pt x="9" y="31"/>
                      <a:pt x="11" y="31"/>
                    </a:cubicBezTo>
                    <a:cubicBezTo>
                      <a:pt x="12" y="31"/>
                      <a:pt x="15" y="34"/>
                      <a:pt x="18" y="34"/>
                    </a:cubicBezTo>
                    <a:cubicBezTo>
                      <a:pt x="20" y="34"/>
                      <a:pt x="20" y="31"/>
                      <a:pt x="21" y="3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7" name="Freeform 179"/>
              <p:cNvSpPr>
                <a:spLocks/>
              </p:cNvSpPr>
              <p:nvPr/>
            </p:nvSpPr>
            <p:spPr bwMode="auto">
              <a:xfrm>
                <a:off x="2958" y="2065"/>
                <a:ext cx="92" cy="48"/>
              </a:xfrm>
              <a:custGeom>
                <a:avLst/>
                <a:gdLst/>
                <a:ahLst/>
                <a:cxnLst>
                  <a:cxn ang="0">
                    <a:pos x="45" y="8"/>
                  </a:cxn>
                  <a:cxn ang="0">
                    <a:pos x="41" y="5"/>
                  </a:cxn>
                  <a:cxn ang="0">
                    <a:pos x="30" y="4"/>
                  </a:cxn>
                  <a:cxn ang="0">
                    <a:pos x="25" y="7"/>
                  </a:cxn>
                  <a:cxn ang="0">
                    <a:pos x="24" y="5"/>
                  </a:cxn>
                  <a:cxn ang="0">
                    <a:pos x="19" y="4"/>
                  </a:cxn>
                  <a:cxn ang="0">
                    <a:pos x="18" y="4"/>
                  </a:cxn>
                  <a:cxn ang="0">
                    <a:pos x="16" y="4"/>
                  </a:cxn>
                  <a:cxn ang="0">
                    <a:pos x="9" y="10"/>
                  </a:cxn>
                  <a:cxn ang="0">
                    <a:pos x="3" y="13"/>
                  </a:cxn>
                  <a:cxn ang="0">
                    <a:pos x="3" y="21"/>
                  </a:cxn>
                  <a:cxn ang="0">
                    <a:pos x="10" y="24"/>
                  </a:cxn>
                  <a:cxn ang="0">
                    <a:pos x="16" y="22"/>
                  </a:cxn>
                  <a:cxn ang="0">
                    <a:pos x="16" y="21"/>
                  </a:cxn>
                  <a:cxn ang="0">
                    <a:pos x="22" y="19"/>
                  </a:cxn>
                  <a:cxn ang="0">
                    <a:pos x="25" y="19"/>
                  </a:cxn>
                  <a:cxn ang="0">
                    <a:pos x="28" y="18"/>
                  </a:cxn>
                  <a:cxn ang="0">
                    <a:pos x="31" y="14"/>
                  </a:cxn>
                  <a:cxn ang="0">
                    <a:pos x="36" y="14"/>
                  </a:cxn>
                  <a:cxn ang="0">
                    <a:pos x="39" y="16"/>
                  </a:cxn>
                  <a:cxn ang="0">
                    <a:pos x="42" y="16"/>
                  </a:cxn>
                  <a:cxn ang="0">
                    <a:pos x="45" y="11"/>
                  </a:cxn>
                  <a:cxn ang="0">
                    <a:pos x="45" y="8"/>
                  </a:cxn>
                </a:cxnLst>
                <a:rect l="0" t="0" r="r" b="b"/>
                <a:pathLst>
                  <a:path w="47" h="25">
                    <a:moveTo>
                      <a:pt x="45" y="8"/>
                    </a:moveTo>
                    <a:cubicBezTo>
                      <a:pt x="41" y="7"/>
                      <a:pt x="42" y="5"/>
                      <a:pt x="41" y="5"/>
                    </a:cubicBezTo>
                    <a:cubicBezTo>
                      <a:pt x="36" y="4"/>
                      <a:pt x="31" y="4"/>
                      <a:pt x="30" y="4"/>
                    </a:cubicBezTo>
                    <a:cubicBezTo>
                      <a:pt x="27" y="4"/>
                      <a:pt x="27" y="8"/>
                      <a:pt x="25" y="7"/>
                    </a:cubicBezTo>
                    <a:cubicBezTo>
                      <a:pt x="25" y="7"/>
                      <a:pt x="24" y="7"/>
                      <a:pt x="24" y="5"/>
                    </a:cubicBezTo>
                    <a:cubicBezTo>
                      <a:pt x="25" y="2"/>
                      <a:pt x="21" y="0"/>
                      <a:pt x="19" y="4"/>
                    </a:cubicBezTo>
                    <a:cubicBezTo>
                      <a:pt x="19" y="5"/>
                      <a:pt x="18" y="5"/>
                      <a:pt x="18" y="4"/>
                    </a:cubicBezTo>
                    <a:cubicBezTo>
                      <a:pt x="18" y="4"/>
                      <a:pt x="18" y="4"/>
                      <a:pt x="16" y="4"/>
                    </a:cubicBezTo>
                    <a:cubicBezTo>
                      <a:pt x="9" y="7"/>
                      <a:pt x="13" y="8"/>
                      <a:pt x="9" y="10"/>
                    </a:cubicBezTo>
                    <a:cubicBezTo>
                      <a:pt x="6" y="11"/>
                      <a:pt x="4" y="8"/>
                      <a:pt x="3" y="13"/>
                    </a:cubicBezTo>
                    <a:cubicBezTo>
                      <a:pt x="1" y="16"/>
                      <a:pt x="0" y="16"/>
                      <a:pt x="3" y="21"/>
                    </a:cubicBezTo>
                    <a:cubicBezTo>
                      <a:pt x="6" y="21"/>
                      <a:pt x="7" y="25"/>
                      <a:pt x="10" y="24"/>
                    </a:cubicBezTo>
                    <a:cubicBezTo>
                      <a:pt x="15" y="24"/>
                      <a:pt x="16" y="24"/>
                      <a:pt x="16" y="22"/>
                    </a:cubicBezTo>
                    <a:cubicBezTo>
                      <a:pt x="16" y="22"/>
                      <a:pt x="15" y="21"/>
                      <a:pt x="16" y="21"/>
                    </a:cubicBezTo>
                    <a:cubicBezTo>
                      <a:pt x="19" y="19"/>
                      <a:pt x="21" y="21"/>
                      <a:pt x="22" y="19"/>
                    </a:cubicBezTo>
                    <a:cubicBezTo>
                      <a:pt x="22" y="16"/>
                      <a:pt x="24" y="19"/>
                      <a:pt x="25" y="19"/>
                    </a:cubicBezTo>
                    <a:cubicBezTo>
                      <a:pt x="27" y="19"/>
                      <a:pt x="28" y="18"/>
                      <a:pt x="28" y="18"/>
                    </a:cubicBezTo>
                    <a:cubicBezTo>
                      <a:pt x="30" y="18"/>
                      <a:pt x="28" y="14"/>
                      <a:pt x="31" y="14"/>
                    </a:cubicBezTo>
                    <a:cubicBezTo>
                      <a:pt x="33" y="14"/>
                      <a:pt x="34" y="16"/>
                      <a:pt x="36" y="14"/>
                    </a:cubicBezTo>
                    <a:cubicBezTo>
                      <a:pt x="38" y="13"/>
                      <a:pt x="39" y="16"/>
                      <a:pt x="39" y="16"/>
                    </a:cubicBezTo>
                    <a:cubicBezTo>
                      <a:pt x="39" y="18"/>
                      <a:pt x="42" y="16"/>
                      <a:pt x="42" y="16"/>
                    </a:cubicBezTo>
                    <a:cubicBezTo>
                      <a:pt x="44" y="11"/>
                      <a:pt x="45" y="13"/>
                      <a:pt x="45" y="11"/>
                    </a:cubicBezTo>
                    <a:cubicBezTo>
                      <a:pt x="45" y="10"/>
                      <a:pt x="47" y="10"/>
                      <a:pt x="45" y="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8" name="Freeform 180"/>
              <p:cNvSpPr>
                <a:spLocks/>
              </p:cNvSpPr>
              <p:nvPr/>
            </p:nvSpPr>
            <p:spPr bwMode="auto">
              <a:xfrm>
                <a:off x="2908" y="2129"/>
                <a:ext cx="47" cy="37"/>
              </a:xfrm>
              <a:custGeom>
                <a:avLst/>
                <a:gdLst/>
                <a:ahLst/>
                <a:cxnLst>
                  <a:cxn ang="0">
                    <a:pos x="21" y="0"/>
                  </a:cxn>
                  <a:cxn ang="0">
                    <a:pos x="24" y="5"/>
                  </a:cxn>
                  <a:cxn ang="0">
                    <a:pos x="23" y="5"/>
                  </a:cxn>
                  <a:cxn ang="0">
                    <a:pos x="23" y="7"/>
                  </a:cxn>
                  <a:cxn ang="0">
                    <a:pos x="17" y="10"/>
                  </a:cxn>
                  <a:cxn ang="0">
                    <a:pos x="18" y="13"/>
                  </a:cxn>
                  <a:cxn ang="0">
                    <a:pos x="15" y="17"/>
                  </a:cxn>
                  <a:cxn ang="0">
                    <a:pos x="12" y="17"/>
                  </a:cxn>
                  <a:cxn ang="0">
                    <a:pos x="9" y="16"/>
                  </a:cxn>
                  <a:cxn ang="0">
                    <a:pos x="1" y="17"/>
                  </a:cxn>
                  <a:cxn ang="0">
                    <a:pos x="1" y="16"/>
                  </a:cxn>
                  <a:cxn ang="0">
                    <a:pos x="1" y="13"/>
                  </a:cxn>
                  <a:cxn ang="0">
                    <a:pos x="1" y="10"/>
                  </a:cxn>
                  <a:cxn ang="0">
                    <a:pos x="0" y="8"/>
                  </a:cxn>
                  <a:cxn ang="0">
                    <a:pos x="1" y="5"/>
                  </a:cxn>
                  <a:cxn ang="0">
                    <a:pos x="7" y="7"/>
                  </a:cxn>
                  <a:cxn ang="0">
                    <a:pos x="10" y="7"/>
                  </a:cxn>
                  <a:cxn ang="0">
                    <a:pos x="15" y="3"/>
                  </a:cxn>
                  <a:cxn ang="0">
                    <a:pos x="18" y="3"/>
                  </a:cxn>
                  <a:cxn ang="0">
                    <a:pos x="21" y="2"/>
                  </a:cxn>
                  <a:cxn ang="0">
                    <a:pos x="21" y="0"/>
                  </a:cxn>
                </a:cxnLst>
                <a:rect l="0" t="0" r="r" b="b"/>
                <a:pathLst>
                  <a:path w="24" h="19">
                    <a:moveTo>
                      <a:pt x="21" y="0"/>
                    </a:moveTo>
                    <a:cubicBezTo>
                      <a:pt x="24" y="2"/>
                      <a:pt x="23" y="5"/>
                      <a:pt x="24" y="5"/>
                    </a:cubicBezTo>
                    <a:cubicBezTo>
                      <a:pt x="23" y="5"/>
                      <a:pt x="23" y="5"/>
                      <a:pt x="23" y="5"/>
                    </a:cubicBezTo>
                    <a:cubicBezTo>
                      <a:pt x="21" y="5"/>
                      <a:pt x="23" y="7"/>
                      <a:pt x="23" y="7"/>
                    </a:cubicBezTo>
                    <a:cubicBezTo>
                      <a:pt x="21" y="8"/>
                      <a:pt x="18" y="8"/>
                      <a:pt x="17" y="10"/>
                    </a:cubicBezTo>
                    <a:cubicBezTo>
                      <a:pt x="17" y="10"/>
                      <a:pt x="18" y="11"/>
                      <a:pt x="18" y="13"/>
                    </a:cubicBezTo>
                    <a:cubicBezTo>
                      <a:pt x="18" y="14"/>
                      <a:pt x="15" y="14"/>
                      <a:pt x="15" y="17"/>
                    </a:cubicBezTo>
                    <a:cubicBezTo>
                      <a:pt x="15" y="19"/>
                      <a:pt x="13" y="17"/>
                      <a:pt x="12" y="17"/>
                    </a:cubicBezTo>
                    <a:cubicBezTo>
                      <a:pt x="10" y="16"/>
                      <a:pt x="12" y="19"/>
                      <a:pt x="9" y="16"/>
                    </a:cubicBezTo>
                    <a:cubicBezTo>
                      <a:pt x="7" y="14"/>
                      <a:pt x="10" y="17"/>
                      <a:pt x="1" y="17"/>
                    </a:cubicBezTo>
                    <a:cubicBezTo>
                      <a:pt x="1" y="16"/>
                      <a:pt x="1" y="17"/>
                      <a:pt x="1" y="16"/>
                    </a:cubicBezTo>
                    <a:cubicBezTo>
                      <a:pt x="4" y="16"/>
                      <a:pt x="3" y="14"/>
                      <a:pt x="1" y="13"/>
                    </a:cubicBezTo>
                    <a:cubicBezTo>
                      <a:pt x="0" y="13"/>
                      <a:pt x="0" y="11"/>
                      <a:pt x="1" y="10"/>
                    </a:cubicBezTo>
                    <a:cubicBezTo>
                      <a:pt x="3" y="8"/>
                      <a:pt x="0" y="10"/>
                      <a:pt x="0" y="8"/>
                    </a:cubicBezTo>
                    <a:cubicBezTo>
                      <a:pt x="0" y="7"/>
                      <a:pt x="1" y="7"/>
                      <a:pt x="1" y="5"/>
                    </a:cubicBezTo>
                    <a:cubicBezTo>
                      <a:pt x="6" y="5"/>
                      <a:pt x="4" y="7"/>
                      <a:pt x="7" y="7"/>
                    </a:cubicBezTo>
                    <a:cubicBezTo>
                      <a:pt x="9" y="5"/>
                      <a:pt x="7" y="8"/>
                      <a:pt x="10" y="7"/>
                    </a:cubicBezTo>
                    <a:cubicBezTo>
                      <a:pt x="12" y="3"/>
                      <a:pt x="12" y="3"/>
                      <a:pt x="15" y="3"/>
                    </a:cubicBezTo>
                    <a:cubicBezTo>
                      <a:pt x="18" y="5"/>
                      <a:pt x="17" y="3"/>
                      <a:pt x="18" y="3"/>
                    </a:cubicBezTo>
                    <a:cubicBezTo>
                      <a:pt x="21" y="3"/>
                      <a:pt x="21" y="3"/>
                      <a:pt x="21" y="2"/>
                    </a:cubicBezTo>
                    <a:cubicBezTo>
                      <a:pt x="20" y="0"/>
                      <a:pt x="21" y="2"/>
                      <a:pt x="21"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69" name="Freeform 181"/>
              <p:cNvSpPr>
                <a:spLocks/>
              </p:cNvSpPr>
              <p:nvPr/>
            </p:nvSpPr>
            <p:spPr bwMode="auto">
              <a:xfrm>
                <a:off x="2908" y="2138"/>
                <a:ext cx="95" cy="94"/>
              </a:xfrm>
              <a:custGeom>
                <a:avLst/>
                <a:gdLst/>
                <a:ahLst/>
                <a:cxnLst>
                  <a:cxn ang="0">
                    <a:pos x="44" y="19"/>
                  </a:cxn>
                  <a:cxn ang="0">
                    <a:pos x="41" y="17"/>
                  </a:cxn>
                  <a:cxn ang="0">
                    <a:pos x="36" y="17"/>
                  </a:cxn>
                  <a:cxn ang="0">
                    <a:pos x="30" y="16"/>
                  </a:cxn>
                  <a:cxn ang="0">
                    <a:pos x="24" y="16"/>
                  </a:cxn>
                  <a:cxn ang="0">
                    <a:pos x="21" y="17"/>
                  </a:cxn>
                  <a:cxn ang="0">
                    <a:pos x="20" y="21"/>
                  </a:cxn>
                  <a:cxn ang="0">
                    <a:pos x="21" y="25"/>
                  </a:cxn>
                  <a:cxn ang="0">
                    <a:pos x="21" y="27"/>
                  </a:cxn>
                  <a:cxn ang="0">
                    <a:pos x="29" y="35"/>
                  </a:cxn>
                  <a:cxn ang="0">
                    <a:pos x="32" y="38"/>
                  </a:cxn>
                  <a:cxn ang="0">
                    <a:pos x="33" y="41"/>
                  </a:cxn>
                  <a:cxn ang="0">
                    <a:pos x="35" y="42"/>
                  </a:cxn>
                  <a:cxn ang="0">
                    <a:pos x="39" y="45"/>
                  </a:cxn>
                  <a:cxn ang="0">
                    <a:pos x="42" y="48"/>
                  </a:cxn>
                  <a:cxn ang="0">
                    <a:pos x="39" y="47"/>
                  </a:cxn>
                  <a:cxn ang="0">
                    <a:pos x="33" y="44"/>
                  </a:cxn>
                  <a:cxn ang="0">
                    <a:pos x="32" y="41"/>
                  </a:cxn>
                  <a:cxn ang="0">
                    <a:pos x="23" y="35"/>
                  </a:cxn>
                  <a:cxn ang="0">
                    <a:pos x="17" y="30"/>
                  </a:cxn>
                  <a:cxn ang="0">
                    <a:pos x="13" y="24"/>
                  </a:cxn>
                  <a:cxn ang="0">
                    <a:pos x="9" y="14"/>
                  </a:cxn>
                  <a:cxn ang="0">
                    <a:pos x="4" y="21"/>
                  </a:cxn>
                  <a:cxn ang="0">
                    <a:pos x="1" y="13"/>
                  </a:cxn>
                  <a:cxn ang="0">
                    <a:pos x="1" y="13"/>
                  </a:cxn>
                  <a:cxn ang="0">
                    <a:pos x="9" y="11"/>
                  </a:cxn>
                  <a:cxn ang="0">
                    <a:pos x="12" y="13"/>
                  </a:cxn>
                  <a:cxn ang="0">
                    <a:pos x="15" y="13"/>
                  </a:cxn>
                  <a:cxn ang="0">
                    <a:pos x="18" y="8"/>
                  </a:cxn>
                  <a:cxn ang="0">
                    <a:pos x="17" y="5"/>
                  </a:cxn>
                  <a:cxn ang="0">
                    <a:pos x="23" y="2"/>
                  </a:cxn>
                  <a:cxn ang="0">
                    <a:pos x="23" y="0"/>
                  </a:cxn>
                  <a:cxn ang="0">
                    <a:pos x="24" y="0"/>
                  </a:cxn>
                  <a:cxn ang="0">
                    <a:pos x="32" y="7"/>
                  </a:cxn>
                  <a:cxn ang="0">
                    <a:pos x="39" y="10"/>
                  </a:cxn>
                  <a:cxn ang="0">
                    <a:pos x="42" y="8"/>
                  </a:cxn>
                  <a:cxn ang="0">
                    <a:pos x="44" y="14"/>
                  </a:cxn>
                  <a:cxn ang="0">
                    <a:pos x="47" y="16"/>
                  </a:cxn>
                  <a:cxn ang="0">
                    <a:pos x="44" y="19"/>
                  </a:cxn>
                </a:cxnLst>
                <a:rect l="0" t="0" r="r" b="b"/>
                <a:pathLst>
                  <a:path w="49" h="48">
                    <a:moveTo>
                      <a:pt x="44" y="19"/>
                    </a:moveTo>
                    <a:cubicBezTo>
                      <a:pt x="41" y="21"/>
                      <a:pt x="42" y="16"/>
                      <a:pt x="41" y="17"/>
                    </a:cubicBezTo>
                    <a:cubicBezTo>
                      <a:pt x="39" y="17"/>
                      <a:pt x="38" y="16"/>
                      <a:pt x="36" y="17"/>
                    </a:cubicBezTo>
                    <a:cubicBezTo>
                      <a:pt x="33" y="19"/>
                      <a:pt x="32" y="16"/>
                      <a:pt x="30" y="16"/>
                    </a:cubicBezTo>
                    <a:cubicBezTo>
                      <a:pt x="29" y="17"/>
                      <a:pt x="26" y="14"/>
                      <a:pt x="24" y="16"/>
                    </a:cubicBezTo>
                    <a:cubicBezTo>
                      <a:pt x="23" y="17"/>
                      <a:pt x="23" y="19"/>
                      <a:pt x="21" y="17"/>
                    </a:cubicBezTo>
                    <a:cubicBezTo>
                      <a:pt x="18" y="13"/>
                      <a:pt x="17" y="21"/>
                      <a:pt x="20" y="21"/>
                    </a:cubicBezTo>
                    <a:cubicBezTo>
                      <a:pt x="21" y="22"/>
                      <a:pt x="21" y="24"/>
                      <a:pt x="21" y="25"/>
                    </a:cubicBezTo>
                    <a:cubicBezTo>
                      <a:pt x="23" y="25"/>
                      <a:pt x="20" y="27"/>
                      <a:pt x="21" y="27"/>
                    </a:cubicBezTo>
                    <a:cubicBezTo>
                      <a:pt x="23" y="27"/>
                      <a:pt x="27" y="35"/>
                      <a:pt x="29" y="35"/>
                    </a:cubicBezTo>
                    <a:cubicBezTo>
                      <a:pt x="30" y="36"/>
                      <a:pt x="29" y="38"/>
                      <a:pt x="32" y="38"/>
                    </a:cubicBezTo>
                    <a:cubicBezTo>
                      <a:pt x="33" y="39"/>
                      <a:pt x="33" y="41"/>
                      <a:pt x="33" y="41"/>
                    </a:cubicBezTo>
                    <a:cubicBezTo>
                      <a:pt x="33" y="42"/>
                      <a:pt x="35" y="41"/>
                      <a:pt x="35" y="42"/>
                    </a:cubicBezTo>
                    <a:cubicBezTo>
                      <a:pt x="36" y="44"/>
                      <a:pt x="38" y="45"/>
                      <a:pt x="39" y="45"/>
                    </a:cubicBezTo>
                    <a:cubicBezTo>
                      <a:pt x="39" y="47"/>
                      <a:pt x="44" y="47"/>
                      <a:pt x="42" y="48"/>
                    </a:cubicBezTo>
                    <a:cubicBezTo>
                      <a:pt x="41" y="47"/>
                      <a:pt x="41" y="47"/>
                      <a:pt x="39" y="47"/>
                    </a:cubicBezTo>
                    <a:cubicBezTo>
                      <a:pt x="38" y="48"/>
                      <a:pt x="39" y="45"/>
                      <a:pt x="33" y="44"/>
                    </a:cubicBezTo>
                    <a:cubicBezTo>
                      <a:pt x="27" y="41"/>
                      <a:pt x="27" y="39"/>
                      <a:pt x="32" y="41"/>
                    </a:cubicBezTo>
                    <a:cubicBezTo>
                      <a:pt x="29" y="38"/>
                      <a:pt x="26" y="35"/>
                      <a:pt x="23" y="35"/>
                    </a:cubicBezTo>
                    <a:cubicBezTo>
                      <a:pt x="18" y="36"/>
                      <a:pt x="23" y="35"/>
                      <a:pt x="17" y="30"/>
                    </a:cubicBezTo>
                    <a:cubicBezTo>
                      <a:pt x="10" y="25"/>
                      <a:pt x="17" y="28"/>
                      <a:pt x="13" y="24"/>
                    </a:cubicBezTo>
                    <a:cubicBezTo>
                      <a:pt x="9" y="21"/>
                      <a:pt x="13" y="19"/>
                      <a:pt x="9" y="14"/>
                    </a:cubicBezTo>
                    <a:cubicBezTo>
                      <a:pt x="6" y="13"/>
                      <a:pt x="6" y="17"/>
                      <a:pt x="4" y="21"/>
                    </a:cubicBezTo>
                    <a:cubicBezTo>
                      <a:pt x="4" y="24"/>
                      <a:pt x="0" y="14"/>
                      <a:pt x="1" y="13"/>
                    </a:cubicBezTo>
                    <a:cubicBezTo>
                      <a:pt x="1" y="13"/>
                      <a:pt x="1" y="13"/>
                      <a:pt x="1" y="13"/>
                    </a:cubicBezTo>
                    <a:cubicBezTo>
                      <a:pt x="10" y="13"/>
                      <a:pt x="7" y="10"/>
                      <a:pt x="9" y="11"/>
                    </a:cubicBezTo>
                    <a:cubicBezTo>
                      <a:pt x="12" y="14"/>
                      <a:pt x="10" y="11"/>
                      <a:pt x="12" y="13"/>
                    </a:cubicBezTo>
                    <a:cubicBezTo>
                      <a:pt x="13" y="13"/>
                      <a:pt x="15" y="14"/>
                      <a:pt x="15" y="13"/>
                    </a:cubicBezTo>
                    <a:cubicBezTo>
                      <a:pt x="15" y="10"/>
                      <a:pt x="18" y="10"/>
                      <a:pt x="18" y="8"/>
                    </a:cubicBezTo>
                    <a:cubicBezTo>
                      <a:pt x="18" y="7"/>
                      <a:pt x="17" y="5"/>
                      <a:pt x="17" y="5"/>
                    </a:cubicBezTo>
                    <a:cubicBezTo>
                      <a:pt x="18" y="4"/>
                      <a:pt x="21" y="4"/>
                      <a:pt x="23" y="2"/>
                    </a:cubicBezTo>
                    <a:cubicBezTo>
                      <a:pt x="23" y="2"/>
                      <a:pt x="21" y="0"/>
                      <a:pt x="23" y="0"/>
                    </a:cubicBezTo>
                    <a:cubicBezTo>
                      <a:pt x="24" y="0"/>
                      <a:pt x="24" y="0"/>
                      <a:pt x="24" y="0"/>
                    </a:cubicBezTo>
                    <a:cubicBezTo>
                      <a:pt x="32" y="5"/>
                      <a:pt x="30" y="7"/>
                      <a:pt x="32" y="7"/>
                    </a:cubicBezTo>
                    <a:cubicBezTo>
                      <a:pt x="33" y="7"/>
                      <a:pt x="36" y="10"/>
                      <a:pt x="39" y="10"/>
                    </a:cubicBezTo>
                    <a:cubicBezTo>
                      <a:pt x="41" y="10"/>
                      <a:pt x="41" y="7"/>
                      <a:pt x="42" y="8"/>
                    </a:cubicBezTo>
                    <a:cubicBezTo>
                      <a:pt x="44" y="10"/>
                      <a:pt x="44" y="13"/>
                      <a:pt x="44" y="14"/>
                    </a:cubicBezTo>
                    <a:cubicBezTo>
                      <a:pt x="47" y="16"/>
                      <a:pt x="49" y="14"/>
                      <a:pt x="47" y="16"/>
                    </a:cubicBezTo>
                    <a:cubicBezTo>
                      <a:pt x="47" y="17"/>
                      <a:pt x="46" y="16"/>
                      <a:pt x="44" y="1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0" name="Freeform 182"/>
              <p:cNvSpPr>
                <a:spLocks/>
              </p:cNvSpPr>
              <p:nvPr/>
            </p:nvSpPr>
            <p:spPr bwMode="auto">
              <a:xfrm>
                <a:off x="2939" y="2162"/>
                <a:ext cx="66" cy="64"/>
              </a:xfrm>
              <a:custGeom>
                <a:avLst/>
                <a:gdLst/>
                <a:ahLst/>
                <a:cxnLst>
                  <a:cxn ang="0">
                    <a:pos x="29" y="22"/>
                  </a:cxn>
                  <a:cxn ang="0">
                    <a:pos x="33" y="22"/>
                  </a:cxn>
                  <a:cxn ang="0">
                    <a:pos x="29" y="18"/>
                  </a:cxn>
                  <a:cxn ang="0">
                    <a:pos x="33" y="18"/>
                  </a:cxn>
                  <a:cxn ang="0">
                    <a:pos x="29" y="11"/>
                  </a:cxn>
                  <a:cxn ang="0">
                    <a:pos x="28" y="7"/>
                  </a:cxn>
                  <a:cxn ang="0">
                    <a:pos x="25" y="5"/>
                  </a:cxn>
                  <a:cxn ang="0">
                    <a:pos x="20" y="5"/>
                  </a:cxn>
                  <a:cxn ang="0">
                    <a:pos x="14" y="4"/>
                  </a:cxn>
                  <a:cxn ang="0">
                    <a:pos x="8" y="4"/>
                  </a:cxn>
                  <a:cxn ang="0">
                    <a:pos x="5" y="5"/>
                  </a:cxn>
                  <a:cxn ang="0">
                    <a:pos x="3" y="8"/>
                  </a:cxn>
                  <a:cxn ang="0">
                    <a:pos x="5" y="13"/>
                  </a:cxn>
                  <a:cxn ang="0">
                    <a:pos x="5" y="15"/>
                  </a:cxn>
                  <a:cxn ang="0">
                    <a:pos x="13" y="22"/>
                  </a:cxn>
                  <a:cxn ang="0">
                    <a:pos x="16" y="26"/>
                  </a:cxn>
                  <a:cxn ang="0">
                    <a:pos x="17" y="29"/>
                  </a:cxn>
                  <a:cxn ang="0">
                    <a:pos x="19" y="30"/>
                  </a:cxn>
                  <a:cxn ang="0">
                    <a:pos x="23" y="33"/>
                  </a:cxn>
                  <a:cxn ang="0">
                    <a:pos x="25" y="29"/>
                  </a:cxn>
                  <a:cxn ang="0">
                    <a:pos x="26" y="26"/>
                  </a:cxn>
                  <a:cxn ang="0">
                    <a:pos x="28" y="26"/>
                  </a:cxn>
                  <a:cxn ang="0">
                    <a:pos x="29" y="22"/>
                  </a:cxn>
                </a:cxnLst>
                <a:rect l="0" t="0" r="r" b="b"/>
                <a:pathLst>
                  <a:path w="34" h="33">
                    <a:moveTo>
                      <a:pt x="29" y="22"/>
                    </a:moveTo>
                    <a:cubicBezTo>
                      <a:pt x="31" y="21"/>
                      <a:pt x="31" y="22"/>
                      <a:pt x="33" y="22"/>
                    </a:cubicBezTo>
                    <a:cubicBezTo>
                      <a:pt x="33" y="21"/>
                      <a:pt x="29" y="18"/>
                      <a:pt x="29" y="18"/>
                    </a:cubicBezTo>
                    <a:cubicBezTo>
                      <a:pt x="31" y="16"/>
                      <a:pt x="31" y="19"/>
                      <a:pt x="33" y="18"/>
                    </a:cubicBezTo>
                    <a:cubicBezTo>
                      <a:pt x="34" y="16"/>
                      <a:pt x="28" y="15"/>
                      <a:pt x="29" y="11"/>
                    </a:cubicBezTo>
                    <a:cubicBezTo>
                      <a:pt x="31" y="7"/>
                      <a:pt x="33" y="7"/>
                      <a:pt x="28" y="7"/>
                    </a:cubicBezTo>
                    <a:cubicBezTo>
                      <a:pt x="25" y="8"/>
                      <a:pt x="26" y="4"/>
                      <a:pt x="25" y="5"/>
                    </a:cubicBezTo>
                    <a:cubicBezTo>
                      <a:pt x="23" y="5"/>
                      <a:pt x="22" y="4"/>
                      <a:pt x="20" y="5"/>
                    </a:cubicBezTo>
                    <a:cubicBezTo>
                      <a:pt x="17" y="7"/>
                      <a:pt x="16" y="4"/>
                      <a:pt x="14" y="4"/>
                    </a:cubicBezTo>
                    <a:cubicBezTo>
                      <a:pt x="13" y="5"/>
                      <a:pt x="9" y="2"/>
                      <a:pt x="8" y="4"/>
                    </a:cubicBezTo>
                    <a:cubicBezTo>
                      <a:pt x="6" y="5"/>
                      <a:pt x="6" y="7"/>
                      <a:pt x="5" y="5"/>
                    </a:cubicBezTo>
                    <a:cubicBezTo>
                      <a:pt x="2" y="0"/>
                      <a:pt x="0" y="8"/>
                      <a:pt x="3" y="8"/>
                    </a:cubicBezTo>
                    <a:cubicBezTo>
                      <a:pt x="5" y="10"/>
                      <a:pt x="5" y="11"/>
                      <a:pt x="5" y="13"/>
                    </a:cubicBezTo>
                    <a:cubicBezTo>
                      <a:pt x="6" y="13"/>
                      <a:pt x="3" y="15"/>
                      <a:pt x="5" y="15"/>
                    </a:cubicBezTo>
                    <a:cubicBezTo>
                      <a:pt x="6" y="15"/>
                      <a:pt x="11" y="22"/>
                      <a:pt x="13" y="22"/>
                    </a:cubicBezTo>
                    <a:cubicBezTo>
                      <a:pt x="14" y="24"/>
                      <a:pt x="13" y="26"/>
                      <a:pt x="16" y="26"/>
                    </a:cubicBezTo>
                    <a:cubicBezTo>
                      <a:pt x="17" y="27"/>
                      <a:pt x="17" y="29"/>
                      <a:pt x="17" y="29"/>
                    </a:cubicBezTo>
                    <a:cubicBezTo>
                      <a:pt x="17" y="30"/>
                      <a:pt x="19" y="29"/>
                      <a:pt x="19" y="30"/>
                    </a:cubicBezTo>
                    <a:cubicBezTo>
                      <a:pt x="20" y="32"/>
                      <a:pt x="22" y="33"/>
                      <a:pt x="23" y="33"/>
                    </a:cubicBezTo>
                    <a:cubicBezTo>
                      <a:pt x="26" y="32"/>
                      <a:pt x="22" y="30"/>
                      <a:pt x="25" y="29"/>
                    </a:cubicBezTo>
                    <a:cubicBezTo>
                      <a:pt x="26" y="27"/>
                      <a:pt x="25" y="26"/>
                      <a:pt x="26" y="26"/>
                    </a:cubicBezTo>
                    <a:cubicBezTo>
                      <a:pt x="28" y="24"/>
                      <a:pt x="28" y="27"/>
                      <a:pt x="28" y="26"/>
                    </a:cubicBezTo>
                    <a:cubicBezTo>
                      <a:pt x="29" y="26"/>
                      <a:pt x="25" y="21"/>
                      <a:pt x="29" y="2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1" name="Freeform 183"/>
              <p:cNvSpPr>
                <a:spLocks/>
              </p:cNvSpPr>
              <p:nvPr/>
            </p:nvSpPr>
            <p:spPr bwMode="auto">
              <a:xfrm>
                <a:off x="2982" y="2202"/>
                <a:ext cx="33" cy="39"/>
              </a:xfrm>
              <a:custGeom>
                <a:avLst/>
                <a:gdLst/>
                <a:ahLst/>
                <a:cxnLst>
                  <a:cxn ang="0">
                    <a:pos x="7" y="1"/>
                  </a:cxn>
                  <a:cxn ang="0">
                    <a:pos x="17" y="9"/>
                  </a:cxn>
                  <a:cxn ang="0">
                    <a:pos x="14" y="11"/>
                  </a:cxn>
                  <a:cxn ang="0">
                    <a:pos x="15" y="12"/>
                  </a:cxn>
                  <a:cxn ang="0">
                    <a:pos x="12" y="12"/>
                  </a:cxn>
                  <a:cxn ang="0">
                    <a:pos x="9" y="15"/>
                  </a:cxn>
                  <a:cxn ang="0">
                    <a:pos x="9" y="20"/>
                  </a:cxn>
                  <a:cxn ang="0">
                    <a:pos x="6" y="17"/>
                  </a:cxn>
                  <a:cxn ang="0">
                    <a:pos x="4" y="15"/>
                  </a:cxn>
                  <a:cxn ang="0">
                    <a:pos x="1" y="12"/>
                  </a:cxn>
                  <a:cxn ang="0">
                    <a:pos x="3" y="8"/>
                  </a:cxn>
                  <a:cxn ang="0">
                    <a:pos x="4" y="5"/>
                  </a:cxn>
                  <a:cxn ang="0">
                    <a:pos x="6" y="5"/>
                  </a:cxn>
                  <a:cxn ang="0">
                    <a:pos x="7" y="1"/>
                  </a:cxn>
                </a:cxnLst>
                <a:rect l="0" t="0" r="r" b="b"/>
                <a:pathLst>
                  <a:path w="17" h="20">
                    <a:moveTo>
                      <a:pt x="7" y="1"/>
                    </a:moveTo>
                    <a:cubicBezTo>
                      <a:pt x="10" y="6"/>
                      <a:pt x="17" y="8"/>
                      <a:pt x="17" y="9"/>
                    </a:cubicBezTo>
                    <a:cubicBezTo>
                      <a:pt x="17" y="11"/>
                      <a:pt x="12" y="11"/>
                      <a:pt x="14" y="11"/>
                    </a:cubicBezTo>
                    <a:cubicBezTo>
                      <a:pt x="15" y="12"/>
                      <a:pt x="14" y="12"/>
                      <a:pt x="15" y="12"/>
                    </a:cubicBezTo>
                    <a:cubicBezTo>
                      <a:pt x="12" y="14"/>
                      <a:pt x="12" y="14"/>
                      <a:pt x="12" y="12"/>
                    </a:cubicBezTo>
                    <a:cubicBezTo>
                      <a:pt x="12" y="9"/>
                      <a:pt x="10" y="14"/>
                      <a:pt x="9" y="15"/>
                    </a:cubicBezTo>
                    <a:cubicBezTo>
                      <a:pt x="7" y="18"/>
                      <a:pt x="10" y="17"/>
                      <a:pt x="9" y="20"/>
                    </a:cubicBezTo>
                    <a:cubicBezTo>
                      <a:pt x="6" y="20"/>
                      <a:pt x="7" y="20"/>
                      <a:pt x="6" y="17"/>
                    </a:cubicBezTo>
                    <a:cubicBezTo>
                      <a:pt x="6" y="15"/>
                      <a:pt x="4" y="15"/>
                      <a:pt x="4" y="15"/>
                    </a:cubicBezTo>
                    <a:cubicBezTo>
                      <a:pt x="6" y="14"/>
                      <a:pt x="1" y="14"/>
                      <a:pt x="1" y="12"/>
                    </a:cubicBezTo>
                    <a:cubicBezTo>
                      <a:pt x="4" y="11"/>
                      <a:pt x="0" y="9"/>
                      <a:pt x="3" y="8"/>
                    </a:cubicBezTo>
                    <a:cubicBezTo>
                      <a:pt x="4" y="6"/>
                      <a:pt x="3" y="5"/>
                      <a:pt x="4" y="5"/>
                    </a:cubicBezTo>
                    <a:cubicBezTo>
                      <a:pt x="6" y="3"/>
                      <a:pt x="6" y="6"/>
                      <a:pt x="6" y="5"/>
                    </a:cubicBezTo>
                    <a:cubicBezTo>
                      <a:pt x="7" y="5"/>
                      <a:pt x="3" y="0"/>
                      <a:pt x="7"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2" name="Freeform 184"/>
              <p:cNvSpPr>
                <a:spLocks noEditPoints="1"/>
              </p:cNvSpPr>
              <p:nvPr/>
            </p:nvSpPr>
            <p:spPr bwMode="auto">
              <a:xfrm>
                <a:off x="2825" y="1873"/>
                <a:ext cx="112" cy="81"/>
              </a:xfrm>
              <a:custGeom>
                <a:avLst/>
                <a:gdLst/>
                <a:ahLst/>
                <a:cxnLst>
                  <a:cxn ang="0">
                    <a:pos x="4" y="33"/>
                  </a:cxn>
                  <a:cxn ang="0">
                    <a:pos x="1" y="30"/>
                  </a:cxn>
                  <a:cxn ang="0">
                    <a:pos x="0" y="19"/>
                  </a:cxn>
                  <a:cxn ang="0">
                    <a:pos x="16" y="3"/>
                  </a:cxn>
                  <a:cxn ang="0">
                    <a:pos x="20" y="5"/>
                  </a:cxn>
                  <a:cxn ang="0">
                    <a:pos x="18" y="11"/>
                  </a:cxn>
                  <a:cxn ang="0">
                    <a:pos x="20" y="17"/>
                  </a:cxn>
                  <a:cxn ang="0">
                    <a:pos x="21" y="21"/>
                  </a:cxn>
                  <a:cxn ang="0">
                    <a:pos x="18" y="19"/>
                  </a:cxn>
                  <a:cxn ang="0">
                    <a:pos x="15" y="25"/>
                  </a:cxn>
                  <a:cxn ang="0">
                    <a:pos x="12" y="30"/>
                  </a:cxn>
                  <a:cxn ang="0">
                    <a:pos x="12" y="35"/>
                  </a:cxn>
                  <a:cxn ang="0">
                    <a:pos x="15" y="38"/>
                  </a:cxn>
                  <a:cxn ang="0">
                    <a:pos x="10" y="38"/>
                  </a:cxn>
                  <a:cxn ang="0">
                    <a:pos x="4" y="38"/>
                  </a:cxn>
                  <a:cxn ang="0">
                    <a:pos x="53" y="31"/>
                  </a:cxn>
                  <a:cxn ang="0">
                    <a:pos x="53" y="31"/>
                  </a:cxn>
                  <a:cxn ang="0">
                    <a:pos x="24" y="7"/>
                  </a:cxn>
                  <a:cxn ang="0">
                    <a:pos x="21" y="30"/>
                  </a:cxn>
                  <a:cxn ang="0">
                    <a:pos x="18" y="28"/>
                  </a:cxn>
                  <a:cxn ang="0">
                    <a:pos x="13" y="30"/>
                  </a:cxn>
                  <a:cxn ang="0">
                    <a:pos x="16" y="33"/>
                  </a:cxn>
                  <a:cxn ang="0">
                    <a:pos x="21" y="35"/>
                  </a:cxn>
                  <a:cxn ang="0">
                    <a:pos x="20" y="27"/>
                  </a:cxn>
                  <a:cxn ang="0">
                    <a:pos x="20" y="27"/>
                  </a:cxn>
                  <a:cxn ang="0">
                    <a:pos x="21" y="36"/>
                  </a:cxn>
                  <a:cxn ang="0">
                    <a:pos x="23" y="35"/>
                  </a:cxn>
                  <a:cxn ang="0">
                    <a:pos x="30" y="39"/>
                  </a:cxn>
                  <a:cxn ang="0">
                    <a:pos x="26" y="36"/>
                  </a:cxn>
                  <a:cxn ang="0">
                    <a:pos x="29" y="41"/>
                  </a:cxn>
                  <a:cxn ang="0">
                    <a:pos x="32" y="38"/>
                  </a:cxn>
                  <a:cxn ang="0">
                    <a:pos x="32" y="35"/>
                  </a:cxn>
                  <a:cxn ang="0">
                    <a:pos x="33" y="31"/>
                  </a:cxn>
                  <a:cxn ang="0">
                    <a:pos x="36" y="24"/>
                  </a:cxn>
                  <a:cxn ang="0">
                    <a:pos x="30" y="24"/>
                  </a:cxn>
                  <a:cxn ang="0">
                    <a:pos x="29" y="25"/>
                  </a:cxn>
                  <a:cxn ang="0">
                    <a:pos x="26" y="24"/>
                  </a:cxn>
                  <a:cxn ang="0">
                    <a:pos x="23" y="27"/>
                  </a:cxn>
                  <a:cxn ang="0">
                    <a:pos x="24" y="31"/>
                  </a:cxn>
                  <a:cxn ang="0">
                    <a:pos x="27" y="33"/>
                  </a:cxn>
                  <a:cxn ang="0">
                    <a:pos x="29" y="35"/>
                  </a:cxn>
                  <a:cxn ang="0">
                    <a:pos x="30" y="38"/>
                  </a:cxn>
                  <a:cxn ang="0">
                    <a:pos x="32" y="39"/>
                  </a:cxn>
                  <a:cxn ang="0">
                    <a:pos x="35" y="36"/>
                  </a:cxn>
                </a:cxnLst>
                <a:rect l="0" t="0" r="r" b="b"/>
                <a:pathLst>
                  <a:path w="58" h="42">
                    <a:moveTo>
                      <a:pt x="3" y="35"/>
                    </a:moveTo>
                    <a:cubicBezTo>
                      <a:pt x="3" y="31"/>
                      <a:pt x="4" y="36"/>
                      <a:pt x="4" y="33"/>
                    </a:cubicBezTo>
                    <a:cubicBezTo>
                      <a:pt x="4" y="30"/>
                      <a:pt x="3" y="31"/>
                      <a:pt x="3" y="30"/>
                    </a:cubicBezTo>
                    <a:cubicBezTo>
                      <a:pt x="1" y="28"/>
                      <a:pt x="3" y="31"/>
                      <a:pt x="1" y="30"/>
                    </a:cubicBezTo>
                    <a:cubicBezTo>
                      <a:pt x="0" y="28"/>
                      <a:pt x="0" y="30"/>
                      <a:pt x="0" y="28"/>
                    </a:cubicBezTo>
                    <a:cubicBezTo>
                      <a:pt x="1" y="25"/>
                      <a:pt x="0" y="24"/>
                      <a:pt x="0" y="19"/>
                    </a:cubicBezTo>
                    <a:cubicBezTo>
                      <a:pt x="1" y="14"/>
                      <a:pt x="1" y="8"/>
                      <a:pt x="7" y="8"/>
                    </a:cubicBezTo>
                    <a:cubicBezTo>
                      <a:pt x="13" y="10"/>
                      <a:pt x="13" y="3"/>
                      <a:pt x="16" y="3"/>
                    </a:cubicBezTo>
                    <a:cubicBezTo>
                      <a:pt x="20" y="3"/>
                      <a:pt x="20" y="0"/>
                      <a:pt x="20" y="0"/>
                    </a:cubicBezTo>
                    <a:cubicBezTo>
                      <a:pt x="21" y="2"/>
                      <a:pt x="18" y="2"/>
                      <a:pt x="20" y="5"/>
                    </a:cubicBezTo>
                    <a:cubicBezTo>
                      <a:pt x="20" y="7"/>
                      <a:pt x="20" y="8"/>
                      <a:pt x="20" y="8"/>
                    </a:cubicBezTo>
                    <a:cubicBezTo>
                      <a:pt x="18" y="10"/>
                      <a:pt x="18" y="10"/>
                      <a:pt x="18" y="11"/>
                    </a:cubicBezTo>
                    <a:cubicBezTo>
                      <a:pt x="16" y="13"/>
                      <a:pt x="20" y="14"/>
                      <a:pt x="18" y="16"/>
                    </a:cubicBezTo>
                    <a:cubicBezTo>
                      <a:pt x="16" y="17"/>
                      <a:pt x="18" y="16"/>
                      <a:pt x="20" y="17"/>
                    </a:cubicBezTo>
                    <a:cubicBezTo>
                      <a:pt x="20" y="17"/>
                      <a:pt x="24" y="16"/>
                      <a:pt x="23" y="19"/>
                    </a:cubicBezTo>
                    <a:cubicBezTo>
                      <a:pt x="23" y="21"/>
                      <a:pt x="21" y="22"/>
                      <a:pt x="21" y="21"/>
                    </a:cubicBezTo>
                    <a:cubicBezTo>
                      <a:pt x="20" y="21"/>
                      <a:pt x="20" y="22"/>
                      <a:pt x="20" y="22"/>
                    </a:cubicBezTo>
                    <a:cubicBezTo>
                      <a:pt x="18" y="21"/>
                      <a:pt x="20" y="19"/>
                      <a:pt x="18" y="19"/>
                    </a:cubicBezTo>
                    <a:cubicBezTo>
                      <a:pt x="16" y="19"/>
                      <a:pt x="18" y="24"/>
                      <a:pt x="16" y="25"/>
                    </a:cubicBezTo>
                    <a:cubicBezTo>
                      <a:pt x="16" y="27"/>
                      <a:pt x="13" y="24"/>
                      <a:pt x="15" y="25"/>
                    </a:cubicBezTo>
                    <a:cubicBezTo>
                      <a:pt x="16" y="27"/>
                      <a:pt x="13" y="27"/>
                      <a:pt x="13" y="28"/>
                    </a:cubicBezTo>
                    <a:cubicBezTo>
                      <a:pt x="15" y="28"/>
                      <a:pt x="10" y="28"/>
                      <a:pt x="12" y="30"/>
                    </a:cubicBezTo>
                    <a:cubicBezTo>
                      <a:pt x="12" y="31"/>
                      <a:pt x="12" y="31"/>
                      <a:pt x="12" y="31"/>
                    </a:cubicBezTo>
                    <a:cubicBezTo>
                      <a:pt x="13" y="33"/>
                      <a:pt x="10" y="33"/>
                      <a:pt x="12" y="35"/>
                    </a:cubicBezTo>
                    <a:cubicBezTo>
                      <a:pt x="12" y="36"/>
                      <a:pt x="12" y="35"/>
                      <a:pt x="15" y="36"/>
                    </a:cubicBezTo>
                    <a:cubicBezTo>
                      <a:pt x="16" y="38"/>
                      <a:pt x="15" y="38"/>
                      <a:pt x="15" y="38"/>
                    </a:cubicBezTo>
                    <a:cubicBezTo>
                      <a:pt x="13" y="36"/>
                      <a:pt x="13" y="38"/>
                      <a:pt x="13" y="38"/>
                    </a:cubicBezTo>
                    <a:cubicBezTo>
                      <a:pt x="12" y="38"/>
                      <a:pt x="12" y="36"/>
                      <a:pt x="10" y="38"/>
                    </a:cubicBezTo>
                    <a:cubicBezTo>
                      <a:pt x="10" y="38"/>
                      <a:pt x="9" y="38"/>
                      <a:pt x="7" y="38"/>
                    </a:cubicBezTo>
                    <a:cubicBezTo>
                      <a:pt x="6" y="36"/>
                      <a:pt x="6" y="38"/>
                      <a:pt x="4" y="38"/>
                    </a:cubicBezTo>
                    <a:cubicBezTo>
                      <a:pt x="4" y="31"/>
                      <a:pt x="3" y="36"/>
                      <a:pt x="3" y="35"/>
                    </a:cubicBezTo>
                    <a:close/>
                    <a:moveTo>
                      <a:pt x="53" y="31"/>
                    </a:moveTo>
                    <a:cubicBezTo>
                      <a:pt x="55" y="31"/>
                      <a:pt x="58" y="35"/>
                      <a:pt x="56" y="36"/>
                    </a:cubicBezTo>
                    <a:cubicBezTo>
                      <a:pt x="53" y="36"/>
                      <a:pt x="52" y="33"/>
                      <a:pt x="53" y="31"/>
                    </a:cubicBezTo>
                    <a:close/>
                    <a:moveTo>
                      <a:pt x="23" y="7"/>
                    </a:moveTo>
                    <a:cubicBezTo>
                      <a:pt x="23" y="7"/>
                      <a:pt x="26" y="7"/>
                      <a:pt x="24" y="7"/>
                    </a:cubicBezTo>
                    <a:cubicBezTo>
                      <a:pt x="24" y="8"/>
                      <a:pt x="23" y="8"/>
                      <a:pt x="23" y="7"/>
                    </a:cubicBezTo>
                    <a:close/>
                    <a:moveTo>
                      <a:pt x="21" y="30"/>
                    </a:moveTo>
                    <a:cubicBezTo>
                      <a:pt x="20" y="28"/>
                      <a:pt x="20" y="28"/>
                      <a:pt x="20" y="28"/>
                    </a:cubicBezTo>
                    <a:cubicBezTo>
                      <a:pt x="20" y="30"/>
                      <a:pt x="20" y="30"/>
                      <a:pt x="18" y="28"/>
                    </a:cubicBezTo>
                    <a:cubicBezTo>
                      <a:pt x="18" y="28"/>
                      <a:pt x="15" y="30"/>
                      <a:pt x="13" y="30"/>
                    </a:cubicBezTo>
                    <a:cubicBezTo>
                      <a:pt x="13" y="28"/>
                      <a:pt x="12" y="30"/>
                      <a:pt x="13" y="30"/>
                    </a:cubicBezTo>
                    <a:cubicBezTo>
                      <a:pt x="15" y="31"/>
                      <a:pt x="15" y="31"/>
                      <a:pt x="15" y="33"/>
                    </a:cubicBezTo>
                    <a:cubicBezTo>
                      <a:pt x="15" y="35"/>
                      <a:pt x="15" y="33"/>
                      <a:pt x="16" y="33"/>
                    </a:cubicBezTo>
                    <a:cubicBezTo>
                      <a:pt x="16" y="35"/>
                      <a:pt x="15" y="35"/>
                      <a:pt x="16" y="35"/>
                    </a:cubicBezTo>
                    <a:cubicBezTo>
                      <a:pt x="20" y="35"/>
                      <a:pt x="20" y="36"/>
                      <a:pt x="21" y="35"/>
                    </a:cubicBezTo>
                    <a:cubicBezTo>
                      <a:pt x="23" y="33"/>
                      <a:pt x="21" y="31"/>
                      <a:pt x="21" y="30"/>
                    </a:cubicBezTo>
                    <a:close/>
                    <a:moveTo>
                      <a:pt x="20" y="27"/>
                    </a:moveTo>
                    <a:cubicBezTo>
                      <a:pt x="20" y="25"/>
                      <a:pt x="20" y="24"/>
                      <a:pt x="20" y="24"/>
                    </a:cubicBezTo>
                    <a:cubicBezTo>
                      <a:pt x="21" y="25"/>
                      <a:pt x="20" y="27"/>
                      <a:pt x="20" y="27"/>
                    </a:cubicBezTo>
                    <a:close/>
                    <a:moveTo>
                      <a:pt x="23" y="35"/>
                    </a:moveTo>
                    <a:cubicBezTo>
                      <a:pt x="23" y="35"/>
                      <a:pt x="21" y="35"/>
                      <a:pt x="21" y="36"/>
                    </a:cubicBezTo>
                    <a:cubicBezTo>
                      <a:pt x="21" y="36"/>
                      <a:pt x="20" y="38"/>
                      <a:pt x="20" y="39"/>
                    </a:cubicBezTo>
                    <a:cubicBezTo>
                      <a:pt x="21" y="41"/>
                      <a:pt x="21" y="36"/>
                      <a:pt x="23" y="35"/>
                    </a:cubicBezTo>
                    <a:close/>
                    <a:moveTo>
                      <a:pt x="29" y="41"/>
                    </a:moveTo>
                    <a:cubicBezTo>
                      <a:pt x="30" y="41"/>
                      <a:pt x="30" y="39"/>
                      <a:pt x="30" y="39"/>
                    </a:cubicBezTo>
                    <a:cubicBezTo>
                      <a:pt x="29" y="38"/>
                      <a:pt x="29" y="36"/>
                      <a:pt x="29" y="38"/>
                    </a:cubicBezTo>
                    <a:cubicBezTo>
                      <a:pt x="29" y="38"/>
                      <a:pt x="27" y="38"/>
                      <a:pt x="26" y="36"/>
                    </a:cubicBezTo>
                    <a:cubicBezTo>
                      <a:pt x="24" y="36"/>
                      <a:pt x="24" y="38"/>
                      <a:pt x="24" y="38"/>
                    </a:cubicBezTo>
                    <a:cubicBezTo>
                      <a:pt x="23" y="39"/>
                      <a:pt x="27" y="41"/>
                      <a:pt x="29" y="41"/>
                    </a:cubicBezTo>
                    <a:close/>
                    <a:moveTo>
                      <a:pt x="32" y="39"/>
                    </a:moveTo>
                    <a:cubicBezTo>
                      <a:pt x="33" y="38"/>
                      <a:pt x="32" y="38"/>
                      <a:pt x="32" y="38"/>
                    </a:cubicBezTo>
                    <a:cubicBezTo>
                      <a:pt x="30" y="36"/>
                      <a:pt x="30" y="36"/>
                      <a:pt x="32" y="36"/>
                    </a:cubicBezTo>
                    <a:cubicBezTo>
                      <a:pt x="32" y="36"/>
                      <a:pt x="33" y="36"/>
                      <a:pt x="32" y="35"/>
                    </a:cubicBezTo>
                    <a:cubicBezTo>
                      <a:pt x="32" y="33"/>
                      <a:pt x="32" y="33"/>
                      <a:pt x="33" y="33"/>
                    </a:cubicBezTo>
                    <a:cubicBezTo>
                      <a:pt x="35" y="33"/>
                      <a:pt x="35" y="31"/>
                      <a:pt x="33" y="31"/>
                    </a:cubicBezTo>
                    <a:cubicBezTo>
                      <a:pt x="32" y="30"/>
                      <a:pt x="33" y="28"/>
                      <a:pt x="35" y="28"/>
                    </a:cubicBezTo>
                    <a:cubicBezTo>
                      <a:pt x="36" y="28"/>
                      <a:pt x="35" y="25"/>
                      <a:pt x="36" y="24"/>
                    </a:cubicBezTo>
                    <a:cubicBezTo>
                      <a:pt x="36" y="22"/>
                      <a:pt x="35" y="22"/>
                      <a:pt x="33" y="22"/>
                    </a:cubicBezTo>
                    <a:cubicBezTo>
                      <a:pt x="32" y="21"/>
                      <a:pt x="30" y="24"/>
                      <a:pt x="30" y="24"/>
                    </a:cubicBezTo>
                    <a:cubicBezTo>
                      <a:pt x="30" y="25"/>
                      <a:pt x="30" y="25"/>
                      <a:pt x="30" y="27"/>
                    </a:cubicBezTo>
                    <a:cubicBezTo>
                      <a:pt x="30" y="28"/>
                      <a:pt x="29" y="27"/>
                      <a:pt x="29" y="25"/>
                    </a:cubicBezTo>
                    <a:cubicBezTo>
                      <a:pt x="29" y="25"/>
                      <a:pt x="30" y="24"/>
                      <a:pt x="29" y="24"/>
                    </a:cubicBezTo>
                    <a:cubicBezTo>
                      <a:pt x="27" y="25"/>
                      <a:pt x="26" y="24"/>
                      <a:pt x="26" y="24"/>
                    </a:cubicBezTo>
                    <a:cubicBezTo>
                      <a:pt x="24" y="24"/>
                      <a:pt x="29" y="24"/>
                      <a:pt x="26" y="27"/>
                    </a:cubicBezTo>
                    <a:cubicBezTo>
                      <a:pt x="24" y="27"/>
                      <a:pt x="23" y="27"/>
                      <a:pt x="23" y="27"/>
                    </a:cubicBezTo>
                    <a:cubicBezTo>
                      <a:pt x="21" y="27"/>
                      <a:pt x="24" y="28"/>
                      <a:pt x="24" y="28"/>
                    </a:cubicBezTo>
                    <a:cubicBezTo>
                      <a:pt x="24" y="30"/>
                      <a:pt x="26" y="30"/>
                      <a:pt x="24" y="31"/>
                    </a:cubicBezTo>
                    <a:cubicBezTo>
                      <a:pt x="23" y="31"/>
                      <a:pt x="26" y="31"/>
                      <a:pt x="26" y="33"/>
                    </a:cubicBezTo>
                    <a:cubicBezTo>
                      <a:pt x="26" y="35"/>
                      <a:pt x="26" y="33"/>
                      <a:pt x="27" y="33"/>
                    </a:cubicBezTo>
                    <a:cubicBezTo>
                      <a:pt x="29" y="35"/>
                      <a:pt x="29" y="33"/>
                      <a:pt x="29" y="35"/>
                    </a:cubicBezTo>
                    <a:cubicBezTo>
                      <a:pt x="29" y="36"/>
                      <a:pt x="29" y="35"/>
                      <a:pt x="29" y="35"/>
                    </a:cubicBezTo>
                    <a:cubicBezTo>
                      <a:pt x="27" y="36"/>
                      <a:pt x="30" y="36"/>
                      <a:pt x="29" y="36"/>
                    </a:cubicBezTo>
                    <a:cubicBezTo>
                      <a:pt x="29" y="36"/>
                      <a:pt x="29" y="38"/>
                      <a:pt x="30" y="38"/>
                    </a:cubicBezTo>
                    <a:cubicBezTo>
                      <a:pt x="30" y="39"/>
                      <a:pt x="30" y="41"/>
                      <a:pt x="32" y="41"/>
                    </a:cubicBezTo>
                    <a:cubicBezTo>
                      <a:pt x="32" y="42"/>
                      <a:pt x="32" y="39"/>
                      <a:pt x="32" y="39"/>
                    </a:cubicBezTo>
                    <a:close/>
                    <a:moveTo>
                      <a:pt x="33" y="36"/>
                    </a:moveTo>
                    <a:cubicBezTo>
                      <a:pt x="33" y="36"/>
                      <a:pt x="33" y="35"/>
                      <a:pt x="35" y="36"/>
                    </a:cubicBezTo>
                    <a:cubicBezTo>
                      <a:pt x="36" y="36"/>
                      <a:pt x="32" y="38"/>
                      <a:pt x="33" y="36"/>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3" name="Freeform 185"/>
              <p:cNvSpPr>
                <a:spLocks noEditPoints="1"/>
              </p:cNvSpPr>
              <p:nvPr/>
            </p:nvSpPr>
            <p:spPr bwMode="auto">
              <a:xfrm>
                <a:off x="2790" y="1943"/>
                <a:ext cx="143" cy="178"/>
              </a:xfrm>
              <a:custGeom>
                <a:avLst/>
                <a:gdLst/>
                <a:ahLst/>
                <a:cxnLst>
                  <a:cxn ang="0">
                    <a:pos x="56" y="81"/>
                  </a:cxn>
                  <a:cxn ang="0">
                    <a:pos x="57" y="90"/>
                  </a:cxn>
                  <a:cxn ang="0">
                    <a:pos x="51" y="87"/>
                  </a:cxn>
                  <a:cxn ang="0">
                    <a:pos x="41" y="90"/>
                  </a:cxn>
                  <a:cxn ang="0">
                    <a:pos x="36" y="92"/>
                  </a:cxn>
                  <a:cxn ang="0">
                    <a:pos x="26" y="89"/>
                  </a:cxn>
                  <a:cxn ang="0">
                    <a:pos x="20" y="89"/>
                  </a:cxn>
                  <a:cxn ang="0">
                    <a:pos x="18" y="73"/>
                  </a:cxn>
                  <a:cxn ang="0">
                    <a:pos x="9" y="70"/>
                  </a:cxn>
                  <a:cxn ang="0">
                    <a:pos x="6" y="62"/>
                  </a:cxn>
                  <a:cxn ang="0">
                    <a:pos x="4" y="55"/>
                  </a:cxn>
                  <a:cxn ang="0">
                    <a:pos x="1" y="48"/>
                  </a:cxn>
                  <a:cxn ang="0">
                    <a:pos x="3" y="42"/>
                  </a:cxn>
                  <a:cxn ang="0">
                    <a:pos x="7" y="36"/>
                  </a:cxn>
                  <a:cxn ang="0">
                    <a:pos x="7" y="30"/>
                  </a:cxn>
                  <a:cxn ang="0">
                    <a:pos x="12" y="22"/>
                  </a:cxn>
                  <a:cxn ang="0">
                    <a:pos x="15" y="16"/>
                  </a:cxn>
                  <a:cxn ang="0">
                    <a:pos x="21" y="17"/>
                  </a:cxn>
                  <a:cxn ang="0">
                    <a:pos x="23" y="14"/>
                  </a:cxn>
                  <a:cxn ang="0">
                    <a:pos x="26" y="13"/>
                  </a:cxn>
                  <a:cxn ang="0">
                    <a:pos x="24" y="10"/>
                  </a:cxn>
                  <a:cxn ang="0">
                    <a:pos x="26" y="5"/>
                  </a:cxn>
                  <a:cxn ang="0">
                    <a:pos x="26" y="2"/>
                  </a:cxn>
                  <a:cxn ang="0">
                    <a:pos x="32" y="2"/>
                  </a:cxn>
                  <a:cxn ang="0">
                    <a:pos x="33" y="7"/>
                  </a:cxn>
                  <a:cxn ang="0">
                    <a:pos x="41" y="8"/>
                  </a:cxn>
                  <a:cxn ang="0">
                    <a:pos x="39" y="13"/>
                  </a:cxn>
                  <a:cxn ang="0">
                    <a:pos x="48" y="10"/>
                  </a:cxn>
                  <a:cxn ang="0">
                    <a:pos x="56" y="7"/>
                  </a:cxn>
                  <a:cxn ang="0">
                    <a:pos x="64" y="11"/>
                  </a:cxn>
                  <a:cxn ang="0">
                    <a:pos x="67" y="16"/>
                  </a:cxn>
                  <a:cxn ang="0">
                    <a:pos x="68" y="28"/>
                  </a:cxn>
                  <a:cxn ang="0">
                    <a:pos x="70" y="41"/>
                  </a:cxn>
                  <a:cxn ang="0">
                    <a:pos x="68" y="48"/>
                  </a:cxn>
                  <a:cxn ang="0">
                    <a:pos x="54" y="56"/>
                  </a:cxn>
                  <a:cxn ang="0">
                    <a:pos x="56" y="67"/>
                  </a:cxn>
                  <a:cxn ang="0">
                    <a:pos x="61" y="80"/>
                  </a:cxn>
                  <a:cxn ang="0">
                    <a:pos x="64" y="11"/>
                  </a:cxn>
                  <a:cxn ang="0">
                    <a:pos x="64" y="14"/>
                  </a:cxn>
                  <a:cxn ang="0">
                    <a:pos x="67" y="13"/>
                  </a:cxn>
                  <a:cxn ang="0">
                    <a:pos x="44" y="7"/>
                  </a:cxn>
                  <a:cxn ang="0">
                    <a:pos x="61" y="10"/>
                  </a:cxn>
                  <a:cxn ang="0">
                    <a:pos x="62" y="8"/>
                  </a:cxn>
                  <a:cxn ang="0">
                    <a:pos x="59" y="3"/>
                  </a:cxn>
                  <a:cxn ang="0">
                    <a:pos x="59" y="5"/>
                  </a:cxn>
                  <a:cxn ang="0">
                    <a:pos x="59" y="10"/>
                  </a:cxn>
                </a:cxnLst>
                <a:rect l="0" t="0" r="r" b="b"/>
                <a:pathLst>
                  <a:path w="74" h="92">
                    <a:moveTo>
                      <a:pt x="61" y="80"/>
                    </a:moveTo>
                    <a:cubicBezTo>
                      <a:pt x="61" y="81"/>
                      <a:pt x="59" y="80"/>
                      <a:pt x="56" y="81"/>
                    </a:cubicBezTo>
                    <a:cubicBezTo>
                      <a:pt x="54" y="84"/>
                      <a:pt x="59" y="86"/>
                      <a:pt x="57" y="86"/>
                    </a:cubicBezTo>
                    <a:cubicBezTo>
                      <a:pt x="54" y="87"/>
                      <a:pt x="59" y="89"/>
                      <a:pt x="57" y="90"/>
                    </a:cubicBezTo>
                    <a:cubicBezTo>
                      <a:pt x="56" y="92"/>
                      <a:pt x="56" y="87"/>
                      <a:pt x="54" y="89"/>
                    </a:cubicBezTo>
                    <a:cubicBezTo>
                      <a:pt x="53" y="89"/>
                      <a:pt x="51" y="86"/>
                      <a:pt x="51" y="87"/>
                    </a:cubicBezTo>
                    <a:cubicBezTo>
                      <a:pt x="50" y="90"/>
                      <a:pt x="48" y="87"/>
                      <a:pt x="47" y="89"/>
                    </a:cubicBezTo>
                    <a:cubicBezTo>
                      <a:pt x="44" y="90"/>
                      <a:pt x="42" y="92"/>
                      <a:pt x="41" y="90"/>
                    </a:cubicBezTo>
                    <a:cubicBezTo>
                      <a:pt x="41" y="89"/>
                      <a:pt x="39" y="90"/>
                      <a:pt x="38" y="89"/>
                    </a:cubicBezTo>
                    <a:cubicBezTo>
                      <a:pt x="36" y="89"/>
                      <a:pt x="38" y="92"/>
                      <a:pt x="36" y="92"/>
                    </a:cubicBezTo>
                    <a:cubicBezTo>
                      <a:pt x="35" y="92"/>
                      <a:pt x="33" y="87"/>
                      <a:pt x="30" y="90"/>
                    </a:cubicBezTo>
                    <a:cubicBezTo>
                      <a:pt x="29" y="89"/>
                      <a:pt x="27" y="87"/>
                      <a:pt x="26" y="89"/>
                    </a:cubicBezTo>
                    <a:cubicBezTo>
                      <a:pt x="24" y="89"/>
                      <a:pt x="24" y="86"/>
                      <a:pt x="23" y="87"/>
                    </a:cubicBezTo>
                    <a:cubicBezTo>
                      <a:pt x="20" y="87"/>
                      <a:pt x="23" y="89"/>
                      <a:pt x="20" y="89"/>
                    </a:cubicBezTo>
                    <a:cubicBezTo>
                      <a:pt x="16" y="89"/>
                      <a:pt x="16" y="90"/>
                      <a:pt x="13" y="89"/>
                    </a:cubicBezTo>
                    <a:cubicBezTo>
                      <a:pt x="13" y="76"/>
                      <a:pt x="21" y="73"/>
                      <a:pt x="18" y="73"/>
                    </a:cubicBezTo>
                    <a:cubicBezTo>
                      <a:pt x="16" y="72"/>
                      <a:pt x="15" y="70"/>
                      <a:pt x="12" y="72"/>
                    </a:cubicBezTo>
                    <a:cubicBezTo>
                      <a:pt x="9" y="72"/>
                      <a:pt x="10" y="70"/>
                      <a:pt x="9" y="70"/>
                    </a:cubicBezTo>
                    <a:cubicBezTo>
                      <a:pt x="6" y="70"/>
                      <a:pt x="7" y="67"/>
                      <a:pt x="4" y="67"/>
                    </a:cubicBezTo>
                    <a:cubicBezTo>
                      <a:pt x="4" y="64"/>
                      <a:pt x="7" y="64"/>
                      <a:pt x="6" y="62"/>
                    </a:cubicBezTo>
                    <a:cubicBezTo>
                      <a:pt x="6" y="62"/>
                      <a:pt x="3" y="62"/>
                      <a:pt x="3" y="58"/>
                    </a:cubicBezTo>
                    <a:cubicBezTo>
                      <a:pt x="7" y="55"/>
                      <a:pt x="3" y="56"/>
                      <a:pt x="4" y="55"/>
                    </a:cubicBezTo>
                    <a:cubicBezTo>
                      <a:pt x="4" y="53"/>
                      <a:pt x="3" y="53"/>
                      <a:pt x="1" y="52"/>
                    </a:cubicBezTo>
                    <a:cubicBezTo>
                      <a:pt x="1" y="52"/>
                      <a:pt x="4" y="50"/>
                      <a:pt x="1" y="48"/>
                    </a:cubicBezTo>
                    <a:cubicBezTo>
                      <a:pt x="0" y="48"/>
                      <a:pt x="3" y="48"/>
                      <a:pt x="3" y="47"/>
                    </a:cubicBezTo>
                    <a:cubicBezTo>
                      <a:pt x="3" y="45"/>
                      <a:pt x="4" y="45"/>
                      <a:pt x="3" y="42"/>
                    </a:cubicBezTo>
                    <a:cubicBezTo>
                      <a:pt x="1" y="39"/>
                      <a:pt x="1" y="38"/>
                      <a:pt x="4" y="39"/>
                    </a:cubicBezTo>
                    <a:cubicBezTo>
                      <a:pt x="6" y="39"/>
                      <a:pt x="9" y="38"/>
                      <a:pt x="7" y="36"/>
                    </a:cubicBezTo>
                    <a:cubicBezTo>
                      <a:pt x="6" y="36"/>
                      <a:pt x="10" y="34"/>
                      <a:pt x="10" y="33"/>
                    </a:cubicBezTo>
                    <a:cubicBezTo>
                      <a:pt x="10" y="30"/>
                      <a:pt x="7" y="33"/>
                      <a:pt x="7" y="30"/>
                    </a:cubicBezTo>
                    <a:cubicBezTo>
                      <a:pt x="7" y="28"/>
                      <a:pt x="7" y="28"/>
                      <a:pt x="9" y="28"/>
                    </a:cubicBezTo>
                    <a:cubicBezTo>
                      <a:pt x="10" y="30"/>
                      <a:pt x="10" y="28"/>
                      <a:pt x="12" y="22"/>
                    </a:cubicBezTo>
                    <a:cubicBezTo>
                      <a:pt x="12" y="21"/>
                      <a:pt x="9" y="22"/>
                      <a:pt x="10" y="19"/>
                    </a:cubicBezTo>
                    <a:cubicBezTo>
                      <a:pt x="10" y="16"/>
                      <a:pt x="12" y="16"/>
                      <a:pt x="15" y="16"/>
                    </a:cubicBezTo>
                    <a:cubicBezTo>
                      <a:pt x="21" y="16"/>
                      <a:pt x="16" y="17"/>
                      <a:pt x="20" y="19"/>
                    </a:cubicBezTo>
                    <a:cubicBezTo>
                      <a:pt x="21" y="21"/>
                      <a:pt x="18" y="17"/>
                      <a:pt x="21" y="17"/>
                    </a:cubicBezTo>
                    <a:cubicBezTo>
                      <a:pt x="23" y="17"/>
                      <a:pt x="21" y="21"/>
                      <a:pt x="23" y="21"/>
                    </a:cubicBezTo>
                    <a:cubicBezTo>
                      <a:pt x="24" y="19"/>
                      <a:pt x="21" y="13"/>
                      <a:pt x="23" y="14"/>
                    </a:cubicBezTo>
                    <a:cubicBezTo>
                      <a:pt x="26" y="14"/>
                      <a:pt x="27" y="14"/>
                      <a:pt x="29" y="16"/>
                    </a:cubicBezTo>
                    <a:cubicBezTo>
                      <a:pt x="30" y="17"/>
                      <a:pt x="29" y="14"/>
                      <a:pt x="26" y="13"/>
                    </a:cubicBezTo>
                    <a:cubicBezTo>
                      <a:pt x="24" y="13"/>
                      <a:pt x="24" y="13"/>
                      <a:pt x="26" y="11"/>
                    </a:cubicBezTo>
                    <a:cubicBezTo>
                      <a:pt x="27" y="11"/>
                      <a:pt x="23" y="11"/>
                      <a:pt x="24" y="10"/>
                    </a:cubicBezTo>
                    <a:cubicBezTo>
                      <a:pt x="26" y="8"/>
                      <a:pt x="23" y="10"/>
                      <a:pt x="23" y="8"/>
                    </a:cubicBezTo>
                    <a:cubicBezTo>
                      <a:pt x="23" y="7"/>
                      <a:pt x="27" y="8"/>
                      <a:pt x="26" y="5"/>
                    </a:cubicBezTo>
                    <a:cubicBezTo>
                      <a:pt x="24" y="3"/>
                      <a:pt x="23" y="3"/>
                      <a:pt x="23" y="2"/>
                    </a:cubicBezTo>
                    <a:cubicBezTo>
                      <a:pt x="24" y="2"/>
                      <a:pt x="24" y="0"/>
                      <a:pt x="26" y="2"/>
                    </a:cubicBezTo>
                    <a:cubicBezTo>
                      <a:pt x="27" y="2"/>
                      <a:pt x="29" y="2"/>
                      <a:pt x="29" y="2"/>
                    </a:cubicBezTo>
                    <a:cubicBezTo>
                      <a:pt x="30" y="3"/>
                      <a:pt x="30" y="2"/>
                      <a:pt x="32" y="2"/>
                    </a:cubicBezTo>
                    <a:cubicBezTo>
                      <a:pt x="33" y="3"/>
                      <a:pt x="33" y="2"/>
                      <a:pt x="33" y="3"/>
                    </a:cubicBezTo>
                    <a:cubicBezTo>
                      <a:pt x="35" y="7"/>
                      <a:pt x="32" y="7"/>
                      <a:pt x="33" y="7"/>
                    </a:cubicBezTo>
                    <a:cubicBezTo>
                      <a:pt x="35" y="7"/>
                      <a:pt x="35" y="8"/>
                      <a:pt x="36" y="7"/>
                    </a:cubicBezTo>
                    <a:cubicBezTo>
                      <a:pt x="38" y="7"/>
                      <a:pt x="36" y="10"/>
                      <a:pt x="41" y="8"/>
                    </a:cubicBezTo>
                    <a:cubicBezTo>
                      <a:pt x="44" y="7"/>
                      <a:pt x="42" y="8"/>
                      <a:pt x="42" y="10"/>
                    </a:cubicBezTo>
                    <a:cubicBezTo>
                      <a:pt x="44" y="11"/>
                      <a:pt x="39" y="11"/>
                      <a:pt x="39" y="13"/>
                    </a:cubicBezTo>
                    <a:cubicBezTo>
                      <a:pt x="41" y="14"/>
                      <a:pt x="42" y="11"/>
                      <a:pt x="44" y="13"/>
                    </a:cubicBezTo>
                    <a:cubicBezTo>
                      <a:pt x="47" y="14"/>
                      <a:pt x="44" y="10"/>
                      <a:pt x="48" y="10"/>
                    </a:cubicBezTo>
                    <a:cubicBezTo>
                      <a:pt x="51" y="10"/>
                      <a:pt x="53" y="7"/>
                      <a:pt x="53" y="7"/>
                    </a:cubicBezTo>
                    <a:cubicBezTo>
                      <a:pt x="54" y="5"/>
                      <a:pt x="54" y="8"/>
                      <a:pt x="56" y="7"/>
                    </a:cubicBezTo>
                    <a:cubicBezTo>
                      <a:pt x="57" y="7"/>
                      <a:pt x="56" y="8"/>
                      <a:pt x="59" y="10"/>
                    </a:cubicBezTo>
                    <a:cubicBezTo>
                      <a:pt x="61" y="13"/>
                      <a:pt x="64" y="10"/>
                      <a:pt x="64" y="11"/>
                    </a:cubicBezTo>
                    <a:cubicBezTo>
                      <a:pt x="64" y="13"/>
                      <a:pt x="64" y="13"/>
                      <a:pt x="64" y="13"/>
                    </a:cubicBezTo>
                    <a:cubicBezTo>
                      <a:pt x="64" y="14"/>
                      <a:pt x="64" y="16"/>
                      <a:pt x="67" y="16"/>
                    </a:cubicBezTo>
                    <a:cubicBezTo>
                      <a:pt x="67" y="16"/>
                      <a:pt x="67" y="16"/>
                      <a:pt x="67" y="16"/>
                    </a:cubicBezTo>
                    <a:cubicBezTo>
                      <a:pt x="70" y="24"/>
                      <a:pt x="64" y="25"/>
                      <a:pt x="68" y="28"/>
                    </a:cubicBezTo>
                    <a:cubicBezTo>
                      <a:pt x="73" y="31"/>
                      <a:pt x="68" y="31"/>
                      <a:pt x="70" y="33"/>
                    </a:cubicBezTo>
                    <a:cubicBezTo>
                      <a:pt x="73" y="38"/>
                      <a:pt x="70" y="38"/>
                      <a:pt x="70" y="41"/>
                    </a:cubicBezTo>
                    <a:cubicBezTo>
                      <a:pt x="71" y="45"/>
                      <a:pt x="74" y="41"/>
                      <a:pt x="73" y="50"/>
                    </a:cubicBezTo>
                    <a:cubicBezTo>
                      <a:pt x="70" y="52"/>
                      <a:pt x="68" y="48"/>
                      <a:pt x="68" y="48"/>
                    </a:cubicBezTo>
                    <a:cubicBezTo>
                      <a:pt x="67" y="48"/>
                      <a:pt x="70" y="50"/>
                      <a:pt x="65" y="52"/>
                    </a:cubicBezTo>
                    <a:cubicBezTo>
                      <a:pt x="61" y="52"/>
                      <a:pt x="59" y="55"/>
                      <a:pt x="54" y="56"/>
                    </a:cubicBezTo>
                    <a:cubicBezTo>
                      <a:pt x="51" y="58"/>
                      <a:pt x="50" y="58"/>
                      <a:pt x="51" y="61"/>
                    </a:cubicBezTo>
                    <a:cubicBezTo>
                      <a:pt x="54" y="64"/>
                      <a:pt x="50" y="66"/>
                      <a:pt x="56" y="67"/>
                    </a:cubicBezTo>
                    <a:cubicBezTo>
                      <a:pt x="59" y="69"/>
                      <a:pt x="59" y="72"/>
                      <a:pt x="64" y="75"/>
                    </a:cubicBezTo>
                    <a:cubicBezTo>
                      <a:pt x="64" y="80"/>
                      <a:pt x="61" y="76"/>
                      <a:pt x="61" y="80"/>
                    </a:cubicBezTo>
                    <a:close/>
                    <a:moveTo>
                      <a:pt x="67" y="13"/>
                    </a:moveTo>
                    <a:cubicBezTo>
                      <a:pt x="65" y="13"/>
                      <a:pt x="65" y="11"/>
                      <a:pt x="64" y="11"/>
                    </a:cubicBezTo>
                    <a:cubicBezTo>
                      <a:pt x="64" y="10"/>
                      <a:pt x="64" y="13"/>
                      <a:pt x="65" y="13"/>
                    </a:cubicBezTo>
                    <a:cubicBezTo>
                      <a:pt x="65" y="14"/>
                      <a:pt x="64" y="14"/>
                      <a:pt x="64" y="14"/>
                    </a:cubicBezTo>
                    <a:cubicBezTo>
                      <a:pt x="65" y="14"/>
                      <a:pt x="67" y="14"/>
                      <a:pt x="67" y="14"/>
                    </a:cubicBezTo>
                    <a:cubicBezTo>
                      <a:pt x="67" y="13"/>
                      <a:pt x="67" y="13"/>
                      <a:pt x="67" y="13"/>
                    </a:cubicBezTo>
                    <a:close/>
                    <a:moveTo>
                      <a:pt x="42" y="7"/>
                    </a:moveTo>
                    <a:cubicBezTo>
                      <a:pt x="42" y="5"/>
                      <a:pt x="44" y="7"/>
                      <a:pt x="44" y="7"/>
                    </a:cubicBezTo>
                    <a:cubicBezTo>
                      <a:pt x="44" y="8"/>
                      <a:pt x="41" y="7"/>
                      <a:pt x="42" y="7"/>
                    </a:cubicBezTo>
                    <a:close/>
                    <a:moveTo>
                      <a:pt x="61" y="10"/>
                    </a:moveTo>
                    <a:cubicBezTo>
                      <a:pt x="61" y="8"/>
                      <a:pt x="61" y="7"/>
                      <a:pt x="62" y="8"/>
                    </a:cubicBezTo>
                    <a:cubicBezTo>
                      <a:pt x="64" y="10"/>
                      <a:pt x="64" y="8"/>
                      <a:pt x="62" y="8"/>
                    </a:cubicBezTo>
                    <a:cubicBezTo>
                      <a:pt x="61" y="7"/>
                      <a:pt x="64" y="5"/>
                      <a:pt x="62" y="5"/>
                    </a:cubicBezTo>
                    <a:cubicBezTo>
                      <a:pt x="61" y="5"/>
                      <a:pt x="61" y="3"/>
                      <a:pt x="59" y="3"/>
                    </a:cubicBezTo>
                    <a:cubicBezTo>
                      <a:pt x="57" y="5"/>
                      <a:pt x="61" y="5"/>
                      <a:pt x="61" y="7"/>
                    </a:cubicBezTo>
                    <a:cubicBezTo>
                      <a:pt x="59" y="5"/>
                      <a:pt x="59" y="5"/>
                      <a:pt x="59" y="5"/>
                    </a:cubicBezTo>
                    <a:cubicBezTo>
                      <a:pt x="57" y="5"/>
                      <a:pt x="59" y="7"/>
                      <a:pt x="59" y="8"/>
                    </a:cubicBezTo>
                    <a:cubicBezTo>
                      <a:pt x="57" y="8"/>
                      <a:pt x="59" y="8"/>
                      <a:pt x="59" y="10"/>
                    </a:cubicBezTo>
                    <a:cubicBezTo>
                      <a:pt x="61" y="10"/>
                      <a:pt x="61" y="10"/>
                      <a:pt x="61" y="10"/>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4" name="Freeform 186"/>
              <p:cNvSpPr>
                <a:spLocks/>
              </p:cNvSpPr>
              <p:nvPr/>
            </p:nvSpPr>
            <p:spPr bwMode="auto">
              <a:xfrm>
                <a:off x="2755" y="1979"/>
                <a:ext cx="58" cy="62"/>
              </a:xfrm>
              <a:custGeom>
                <a:avLst/>
                <a:gdLst/>
                <a:ahLst/>
                <a:cxnLst>
                  <a:cxn ang="0">
                    <a:pos x="27" y="9"/>
                  </a:cxn>
                  <a:cxn ang="0">
                    <a:pos x="25" y="11"/>
                  </a:cxn>
                  <a:cxn ang="0">
                    <a:pos x="28" y="14"/>
                  </a:cxn>
                  <a:cxn ang="0">
                    <a:pos x="25" y="17"/>
                  </a:cxn>
                  <a:cxn ang="0">
                    <a:pos x="22" y="20"/>
                  </a:cxn>
                  <a:cxn ang="0">
                    <a:pos x="21" y="23"/>
                  </a:cxn>
                  <a:cxn ang="0">
                    <a:pos x="21" y="28"/>
                  </a:cxn>
                  <a:cxn ang="0">
                    <a:pos x="19" y="29"/>
                  </a:cxn>
                  <a:cxn ang="0">
                    <a:pos x="19" y="32"/>
                  </a:cxn>
                  <a:cxn ang="0">
                    <a:pos x="16" y="26"/>
                  </a:cxn>
                  <a:cxn ang="0">
                    <a:pos x="12" y="25"/>
                  </a:cxn>
                  <a:cxn ang="0">
                    <a:pos x="9" y="25"/>
                  </a:cxn>
                  <a:cxn ang="0">
                    <a:pos x="7" y="25"/>
                  </a:cxn>
                  <a:cxn ang="0">
                    <a:pos x="4" y="26"/>
                  </a:cxn>
                  <a:cxn ang="0">
                    <a:pos x="1" y="26"/>
                  </a:cxn>
                  <a:cxn ang="0">
                    <a:pos x="0" y="25"/>
                  </a:cxn>
                  <a:cxn ang="0">
                    <a:pos x="1" y="26"/>
                  </a:cxn>
                  <a:cxn ang="0">
                    <a:pos x="4" y="25"/>
                  </a:cxn>
                  <a:cxn ang="0">
                    <a:pos x="4" y="25"/>
                  </a:cxn>
                  <a:cxn ang="0">
                    <a:pos x="0" y="23"/>
                  </a:cxn>
                  <a:cxn ang="0">
                    <a:pos x="4" y="23"/>
                  </a:cxn>
                  <a:cxn ang="0">
                    <a:pos x="1" y="22"/>
                  </a:cxn>
                  <a:cxn ang="0">
                    <a:pos x="4" y="18"/>
                  </a:cxn>
                  <a:cxn ang="0">
                    <a:pos x="7" y="14"/>
                  </a:cxn>
                  <a:cxn ang="0">
                    <a:pos x="10" y="6"/>
                  </a:cxn>
                  <a:cxn ang="0">
                    <a:pos x="12" y="8"/>
                  </a:cxn>
                  <a:cxn ang="0">
                    <a:pos x="13" y="9"/>
                  </a:cxn>
                  <a:cxn ang="0">
                    <a:pos x="13" y="14"/>
                  </a:cxn>
                  <a:cxn ang="0">
                    <a:pos x="16" y="11"/>
                  </a:cxn>
                  <a:cxn ang="0">
                    <a:pos x="16" y="8"/>
                  </a:cxn>
                  <a:cxn ang="0">
                    <a:pos x="15" y="5"/>
                  </a:cxn>
                  <a:cxn ang="0">
                    <a:pos x="19" y="0"/>
                  </a:cxn>
                  <a:cxn ang="0">
                    <a:pos x="27" y="1"/>
                  </a:cxn>
                  <a:cxn ang="0">
                    <a:pos x="30" y="3"/>
                  </a:cxn>
                  <a:cxn ang="0">
                    <a:pos x="27" y="9"/>
                  </a:cxn>
                </a:cxnLst>
                <a:rect l="0" t="0" r="r" b="b"/>
                <a:pathLst>
                  <a:path w="30" h="32">
                    <a:moveTo>
                      <a:pt x="27" y="9"/>
                    </a:moveTo>
                    <a:cubicBezTo>
                      <a:pt x="25" y="9"/>
                      <a:pt x="25" y="9"/>
                      <a:pt x="25" y="11"/>
                    </a:cubicBezTo>
                    <a:cubicBezTo>
                      <a:pt x="25" y="14"/>
                      <a:pt x="28" y="11"/>
                      <a:pt x="28" y="14"/>
                    </a:cubicBezTo>
                    <a:cubicBezTo>
                      <a:pt x="28" y="15"/>
                      <a:pt x="24" y="17"/>
                      <a:pt x="25" y="17"/>
                    </a:cubicBezTo>
                    <a:cubicBezTo>
                      <a:pt x="27" y="18"/>
                      <a:pt x="24" y="20"/>
                      <a:pt x="22" y="20"/>
                    </a:cubicBezTo>
                    <a:cubicBezTo>
                      <a:pt x="19" y="18"/>
                      <a:pt x="19" y="20"/>
                      <a:pt x="21" y="23"/>
                    </a:cubicBezTo>
                    <a:cubicBezTo>
                      <a:pt x="22" y="26"/>
                      <a:pt x="21" y="26"/>
                      <a:pt x="21" y="28"/>
                    </a:cubicBezTo>
                    <a:cubicBezTo>
                      <a:pt x="21" y="29"/>
                      <a:pt x="18" y="29"/>
                      <a:pt x="19" y="29"/>
                    </a:cubicBezTo>
                    <a:cubicBezTo>
                      <a:pt x="22" y="31"/>
                      <a:pt x="19" y="32"/>
                      <a:pt x="19" y="32"/>
                    </a:cubicBezTo>
                    <a:cubicBezTo>
                      <a:pt x="13" y="32"/>
                      <a:pt x="22" y="28"/>
                      <a:pt x="16" y="26"/>
                    </a:cubicBezTo>
                    <a:cubicBezTo>
                      <a:pt x="12" y="26"/>
                      <a:pt x="13" y="23"/>
                      <a:pt x="12" y="25"/>
                    </a:cubicBezTo>
                    <a:cubicBezTo>
                      <a:pt x="10" y="25"/>
                      <a:pt x="12" y="23"/>
                      <a:pt x="9" y="25"/>
                    </a:cubicBezTo>
                    <a:cubicBezTo>
                      <a:pt x="7" y="25"/>
                      <a:pt x="9" y="23"/>
                      <a:pt x="7" y="25"/>
                    </a:cubicBezTo>
                    <a:cubicBezTo>
                      <a:pt x="7" y="26"/>
                      <a:pt x="6" y="25"/>
                      <a:pt x="4" y="26"/>
                    </a:cubicBezTo>
                    <a:cubicBezTo>
                      <a:pt x="3" y="28"/>
                      <a:pt x="1" y="26"/>
                      <a:pt x="1" y="26"/>
                    </a:cubicBezTo>
                    <a:cubicBezTo>
                      <a:pt x="0" y="26"/>
                      <a:pt x="0" y="26"/>
                      <a:pt x="0" y="25"/>
                    </a:cubicBezTo>
                    <a:cubicBezTo>
                      <a:pt x="1" y="25"/>
                      <a:pt x="1" y="25"/>
                      <a:pt x="1" y="26"/>
                    </a:cubicBezTo>
                    <a:cubicBezTo>
                      <a:pt x="3" y="26"/>
                      <a:pt x="4" y="25"/>
                      <a:pt x="4" y="25"/>
                    </a:cubicBezTo>
                    <a:cubicBezTo>
                      <a:pt x="6" y="25"/>
                      <a:pt x="4" y="23"/>
                      <a:pt x="4" y="25"/>
                    </a:cubicBezTo>
                    <a:cubicBezTo>
                      <a:pt x="3" y="25"/>
                      <a:pt x="0" y="23"/>
                      <a:pt x="0" y="23"/>
                    </a:cubicBezTo>
                    <a:cubicBezTo>
                      <a:pt x="1" y="22"/>
                      <a:pt x="1" y="23"/>
                      <a:pt x="4" y="23"/>
                    </a:cubicBezTo>
                    <a:cubicBezTo>
                      <a:pt x="9" y="22"/>
                      <a:pt x="3" y="22"/>
                      <a:pt x="1" y="22"/>
                    </a:cubicBezTo>
                    <a:cubicBezTo>
                      <a:pt x="1" y="20"/>
                      <a:pt x="6" y="20"/>
                      <a:pt x="4" y="18"/>
                    </a:cubicBezTo>
                    <a:cubicBezTo>
                      <a:pt x="4" y="17"/>
                      <a:pt x="6" y="20"/>
                      <a:pt x="7" y="14"/>
                    </a:cubicBezTo>
                    <a:cubicBezTo>
                      <a:pt x="10" y="9"/>
                      <a:pt x="9" y="5"/>
                      <a:pt x="10" y="6"/>
                    </a:cubicBezTo>
                    <a:cubicBezTo>
                      <a:pt x="15" y="5"/>
                      <a:pt x="12" y="6"/>
                      <a:pt x="12" y="8"/>
                    </a:cubicBezTo>
                    <a:cubicBezTo>
                      <a:pt x="12" y="9"/>
                      <a:pt x="15" y="9"/>
                      <a:pt x="13" y="9"/>
                    </a:cubicBezTo>
                    <a:cubicBezTo>
                      <a:pt x="12" y="11"/>
                      <a:pt x="12" y="12"/>
                      <a:pt x="13" y="14"/>
                    </a:cubicBezTo>
                    <a:cubicBezTo>
                      <a:pt x="16" y="15"/>
                      <a:pt x="19" y="11"/>
                      <a:pt x="16" y="11"/>
                    </a:cubicBezTo>
                    <a:cubicBezTo>
                      <a:pt x="15" y="9"/>
                      <a:pt x="18" y="8"/>
                      <a:pt x="16" y="8"/>
                    </a:cubicBezTo>
                    <a:cubicBezTo>
                      <a:pt x="15" y="8"/>
                      <a:pt x="16" y="5"/>
                      <a:pt x="15" y="5"/>
                    </a:cubicBezTo>
                    <a:cubicBezTo>
                      <a:pt x="13" y="5"/>
                      <a:pt x="15" y="1"/>
                      <a:pt x="19" y="0"/>
                    </a:cubicBezTo>
                    <a:cubicBezTo>
                      <a:pt x="24" y="0"/>
                      <a:pt x="25" y="0"/>
                      <a:pt x="27" y="1"/>
                    </a:cubicBezTo>
                    <a:cubicBezTo>
                      <a:pt x="28" y="1"/>
                      <a:pt x="28" y="3"/>
                      <a:pt x="30" y="3"/>
                    </a:cubicBezTo>
                    <a:cubicBezTo>
                      <a:pt x="28" y="9"/>
                      <a:pt x="28" y="11"/>
                      <a:pt x="27"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5" name="Freeform 187"/>
              <p:cNvSpPr>
                <a:spLocks/>
              </p:cNvSpPr>
              <p:nvPr/>
            </p:nvSpPr>
            <p:spPr bwMode="auto">
              <a:xfrm>
                <a:off x="2739" y="2024"/>
                <a:ext cx="66" cy="49"/>
              </a:xfrm>
              <a:custGeom>
                <a:avLst/>
                <a:gdLst/>
                <a:ahLst/>
                <a:cxnLst>
                  <a:cxn ang="0">
                    <a:pos x="31" y="13"/>
                  </a:cxn>
                  <a:cxn ang="0">
                    <a:pos x="29" y="16"/>
                  </a:cxn>
                  <a:cxn ang="0">
                    <a:pos x="26" y="25"/>
                  </a:cxn>
                  <a:cxn ang="0">
                    <a:pos x="21" y="22"/>
                  </a:cxn>
                  <a:cxn ang="0">
                    <a:pos x="18" y="18"/>
                  </a:cxn>
                  <a:cxn ang="0">
                    <a:pos x="14" y="18"/>
                  </a:cxn>
                  <a:cxn ang="0">
                    <a:pos x="9" y="14"/>
                  </a:cxn>
                  <a:cxn ang="0">
                    <a:pos x="6" y="11"/>
                  </a:cxn>
                  <a:cxn ang="0">
                    <a:pos x="0" y="7"/>
                  </a:cxn>
                  <a:cxn ang="0">
                    <a:pos x="8" y="2"/>
                  </a:cxn>
                  <a:cxn ang="0">
                    <a:pos x="9" y="4"/>
                  </a:cxn>
                  <a:cxn ang="0">
                    <a:pos x="12" y="4"/>
                  </a:cxn>
                  <a:cxn ang="0">
                    <a:pos x="15" y="2"/>
                  </a:cxn>
                  <a:cxn ang="0">
                    <a:pos x="17" y="2"/>
                  </a:cxn>
                  <a:cxn ang="0">
                    <a:pos x="20" y="2"/>
                  </a:cxn>
                  <a:cxn ang="0">
                    <a:pos x="24" y="4"/>
                  </a:cxn>
                  <a:cxn ang="0">
                    <a:pos x="28" y="10"/>
                  </a:cxn>
                  <a:cxn ang="0">
                    <a:pos x="31" y="13"/>
                  </a:cxn>
                </a:cxnLst>
                <a:rect l="0" t="0" r="r" b="b"/>
                <a:pathLst>
                  <a:path w="34" h="25">
                    <a:moveTo>
                      <a:pt x="31" y="13"/>
                    </a:moveTo>
                    <a:cubicBezTo>
                      <a:pt x="29" y="14"/>
                      <a:pt x="34" y="13"/>
                      <a:pt x="29" y="16"/>
                    </a:cubicBezTo>
                    <a:cubicBezTo>
                      <a:pt x="24" y="19"/>
                      <a:pt x="26" y="24"/>
                      <a:pt x="26" y="25"/>
                    </a:cubicBezTo>
                    <a:cubicBezTo>
                      <a:pt x="23" y="25"/>
                      <a:pt x="23" y="22"/>
                      <a:pt x="21" y="22"/>
                    </a:cubicBezTo>
                    <a:cubicBezTo>
                      <a:pt x="17" y="21"/>
                      <a:pt x="20" y="18"/>
                      <a:pt x="18" y="18"/>
                    </a:cubicBezTo>
                    <a:cubicBezTo>
                      <a:pt x="17" y="16"/>
                      <a:pt x="15" y="22"/>
                      <a:pt x="14" y="18"/>
                    </a:cubicBezTo>
                    <a:cubicBezTo>
                      <a:pt x="14" y="14"/>
                      <a:pt x="11" y="16"/>
                      <a:pt x="9" y="14"/>
                    </a:cubicBezTo>
                    <a:cubicBezTo>
                      <a:pt x="8" y="11"/>
                      <a:pt x="8" y="14"/>
                      <a:pt x="6" y="11"/>
                    </a:cubicBezTo>
                    <a:cubicBezTo>
                      <a:pt x="4" y="8"/>
                      <a:pt x="3" y="13"/>
                      <a:pt x="0" y="7"/>
                    </a:cubicBezTo>
                    <a:cubicBezTo>
                      <a:pt x="3" y="5"/>
                      <a:pt x="4" y="4"/>
                      <a:pt x="8" y="2"/>
                    </a:cubicBezTo>
                    <a:cubicBezTo>
                      <a:pt x="8" y="4"/>
                      <a:pt x="8" y="4"/>
                      <a:pt x="9" y="4"/>
                    </a:cubicBezTo>
                    <a:cubicBezTo>
                      <a:pt x="9" y="4"/>
                      <a:pt x="11" y="5"/>
                      <a:pt x="12" y="4"/>
                    </a:cubicBezTo>
                    <a:cubicBezTo>
                      <a:pt x="14" y="2"/>
                      <a:pt x="15" y="4"/>
                      <a:pt x="15" y="2"/>
                    </a:cubicBezTo>
                    <a:cubicBezTo>
                      <a:pt x="17" y="0"/>
                      <a:pt x="15" y="2"/>
                      <a:pt x="17" y="2"/>
                    </a:cubicBezTo>
                    <a:cubicBezTo>
                      <a:pt x="20" y="0"/>
                      <a:pt x="18" y="2"/>
                      <a:pt x="20" y="2"/>
                    </a:cubicBezTo>
                    <a:cubicBezTo>
                      <a:pt x="21" y="0"/>
                      <a:pt x="20" y="4"/>
                      <a:pt x="24" y="4"/>
                    </a:cubicBezTo>
                    <a:cubicBezTo>
                      <a:pt x="31" y="5"/>
                      <a:pt x="21" y="10"/>
                      <a:pt x="28" y="10"/>
                    </a:cubicBezTo>
                    <a:cubicBezTo>
                      <a:pt x="29" y="11"/>
                      <a:pt x="31" y="11"/>
                      <a:pt x="31" y="1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6" name="Freeform 188"/>
              <p:cNvSpPr>
                <a:spLocks/>
              </p:cNvSpPr>
              <p:nvPr/>
            </p:nvSpPr>
            <p:spPr bwMode="auto">
              <a:xfrm>
                <a:off x="2786" y="2053"/>
                <a:ext cx="19" cy="20"/>
              </a:xfrm>
              <a:custGeom>
                <a:avLst/>
                <a:gdLst/>
                <a:ahLst/>
                <a:cxnLst>
                  <a:cxn ang="0">
                    <a:pos x="7" y="10"/>
                  </a:cxn>
                  <a:cxn ang="0">
                    <a:pos x="8" y="5"/>
                  </a:cxn>
                  <a:cxn ang="0">
                    <a:pos x="5" y="0"/>
                  </a:cxn>
                  <a:cxn ang="0">
                    <a:pos x="2" y="10"/>
                  </a:cxn>
                  <a:cxn ang="0">
                    <a:pos x="7" y="10"/>
                  </a:cxn>
                </a:cxnLst>
                <a:rect l="0" t="0" r="r" b="b"/>
                <a:pathLst>
                  <a:path w="10" h="10">
                    <a:moveTo>
                      <a:pt x="7" y="10"/>
                    </a:moveTo>
                    <a:cubicBezTo>
                      <a:pt x="7" y="7"/>
                      <a:pt x="10" y="7"/>
                      <a:pt x="8" y="5"/>
                    </a:cubicBezTo>
                    <a:cubicBezTo>
                      <a:pt x="8" y="5"/>
                      <a:pt x="5" y="5"/>
                      <a:pt x="5" y="0"/>
                    </a:cubicBezTo>
                    <a:cubicBezTo>
                      <a:pt x="0" y="4"/>
                      <a:pt x="2" y="9"/>
                      <a:pt x="2" y="10"/>
                    </a:cubicBezTo>
                    <a:cubicBezTo>
                      <a:pt x="5" y="10"/>
                      <a:pt x="5" y="10"/>
                      <a:pt x="7" y="1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7" name="Freeform 189"/>
              <p:cNvSpPr>
                <a:spLocks/>
              </p:cNvSpPr>
              <p:nvPr/>
            </p:nvSpPr>
            <p:spPr bwMode="auto">
              <a:xfrm>
                <a:off x="3034" y="1851"/>
                <a:ext cx="27" cy="18"/>
              </a:xfrm>
              <a:custGeom>
                <a:avLst/>
                <a:gdLst/>
                <a:ahLst/>
                <a:cxnLst>
                  <a:cxn ang="0">
                    <a:pos x="3" y="9"/>
                  </a:cxn>
                  <a:cxn ang="0">
                    <a:pos x="3" y="8"/>
                  </a:cxn>
                  <a:cxn ang="0">
                    <a:pos x="3" y="6"/>
                  </a:cxn>
                  <a:cxn ang="0">
                    <a:pos x="1" y="5"/>
                  </a:cxn>
                  <a:cxn ang="0">
                    <a:pos x="1" y="2"/>
                  </a:cxn>
                  <a:cxn ang="0">
                    <a:pos x="3" y="2"/>
                  </a:cxn>
                  <a:cxn ang="0">
                    <a:pos x="7" y="0"/>
                  </a:cxn>
                  <a:cxn ang="0">
                    <a:pos x="11" y="2"/>
                  </a:cxn>
                  <a:cxn ang="0">
                    <a:pos x="12" y="3"/>
                  </a:cxn>
                  <a:cxn ang="0">
                    <a:pos x="11" y="3"/>
                  </a:cxn>
                  <a:cxn ang="0">
                    <a:pos x="6" y="6"/>
                  </a:cxn>
                  <a:cxn ang="0">
                    <a:pos x="4" y="8"/>
                  </a:cxn>
                  <a:cxn ang="0">
                    <a:pos x="3" y="9"/>
                  </a:cxn>
                </a:cxnLst>
                <a:rect l="0" t="0" r="r" b="b"/>
                <a:pathLst>
                  <a:path w="14" h="9">
                    <a:moveTo>
                      <a:pt x="3" y="9"/>
                    </a:moveTo>
                    <a:cubicBezTo>
                      <a:pt x="1" y="9"/>
                      <a:pt x="1" y="8"/>
                      <a:pt x="3" y="8"/>
                    </a:cubicBezTo>
                    <a:cubicBezTo>
                      <a:pt x="4" y="8"/>
                      <a:pt x="4" y="6"/>
                      <a:pt x="3" y="6"/>
                    </a:cubicBezTo>
                    <a:cubicBezTo>
                      <a:pt x="0" y="5"/>
                      <a:pt x="1" y="5"/>
                      <a:pt x="1" y="5"/>
                    </a:cubicBezTo>
                    <a:cubicBezTo>
                      <a:pt x="3" y="3"/>
                      <a:pt x="0" y="2"/>
                      <a:pt x="1" y="2"/>
                    </a:cubicBezTo>
                    <a:cubicBezTo>
                      <a:pt x="3" y="2"/>
                      <a:pt x="3" y="3"/>
                      <a:pt x="3" y="2"/>
                    </a:cubicBezTo>
                    <a:cubicBezTo>
                      <a:pt x="4" y="0"/>
                      <a:pt x="7" y="0"/>
                      <a:pt x="7" y="0"/>
                    </a:cubicBezTo>
                    <a:cubicBezTo>
                      <a:pt x="7" y="2"/>
                      <a:pt x="9" y="0"/>
                      <a:pt x="11" y="2"/>
                    </a:cubicBezTo>
                    <a:cubicBezTo>
                      <a:pt x="14" y="3"/>
                      <a:pt x="14" y="3"/>
                      <a:pt x="12" y="3"/>
                    </a:cubicBezTo>
                    <a:cubicBezTo>
                      <a:pt x="12" y="3"/>
                      <a:pt x="12" y="2"/>
                      <a:pt x="11" y="3"/>
                    </a:cubicBezTo>
                    <a:cubicBezTo>
                      <a:pt x="11" y="5"/>
                      <a:pt x="7" y="6"/>
                      <a:pt x="6" y="6"/>
                    </a:cubicBezTo>
                    <a:cubicBezTo>
                      <a:pt x="6" y="5"/>
                      <a:pt x="4" y="8"/>
                      <a:pt x="4" y="8"/>
                    </a:cubicBezTo>
                    <a:cubicBezTo>
                      <a:pt x="4" y="9"/>
                      <a:pt x="3" y="9"/>
                      <a:pt x="3"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8" name="Freeform 190"/>
              <p:cNvSpPr>
                <a:spLocks/>
              </p:cNvSpPr>
              <p:nvPr/>
            </p:nvSpPr>
            <p:spPr bwMode="auto">
              <a:xfrm>
                <a:off x="3040" y="1840"/>
                <a:ext cx="17" cy="11"/>
              </a:xfrm>
              <a:custGeom>
                <a:avLst/>
                <a:gdLst/>
                <a:ahLst/>
                <a:cxnLst>
                  <a:cxn ang="0">
                    <a:pos x="5" y="6"/>
                  </a:cxn>
                  <a:cxn ang="0">
                    <a:pos x="2" y="3"/>
                  </a:cxn>
                  <a:cxn ang="0">
                    <a:pos x="0" y="3"/>
                  </a:cxn>
                  <a:cxn ang="0">
                    <a:pos x="5" y="2"/>
                  </a:cxn>
                  <a:cxn ang="0">
                    <a:pos x="6" y="3"/>
                  </a:cxn>
                  <a:cxn ang="0">
                    <a:pos x="8" y="5"/>
                  </a:cxn>
                  <a:cxn ang="0">
                    <a:pos x="6" y="5"/>
                  </a:cxn>
                  <a:cxn ang="0">
                    <a:pos x="5" y="6"/>
                  </a:cxn>
                </a:cxnLst>
                <a:rect l="0" t="0" r="r" b="b"/>
                <a:pathLst>
                  <a:path w="9" h="6">
                    <a:moveTo>
                      <a:pt x="5" y="6"/>
                    </a:moveTo>
                    <a:cubicBezTo>
                      <a:pt x="3" y="6"/>
                      <a:pt x="3" y="3"/>
                      <a:pt x="2" y="3"/>
                    </a:cubicBezTo>
                    <a:cubicBezTo>
                      <a:pt x="0" y="3"/>
                      <a:pt x="0" y="3"/>
                      <a:pt x="0" y="3"/>
                    </a:cubicBezTo>
                    <a:cubicBezTo>
                      <a:pt x="2" y="2"/>
                      <a:pt x="3" y="3"/>
                      <a:pt x="5" y="2"/>
                    </a:cubicBezTo>
                    <a:cubicBezTo>
                      <a:pt x="5" y="0"/>
                      <a:pt x="5" y="2"/>
                      <a:pt x="6" y="3"/>
                    </a:cubicBezTo>
                    <a:cubicBezTo>
                      <a:pt x="9" y="3"/>
                      <a:pt x="8" y="5"/>
                      <a:pt x="8" y="5"/>
                    </a:cubicBezTo>
                    <a:cubicBezTo>
                      <a:pt x="6" y="5"/>
                      <a:pt x="6" y="5"/>
                      <a:pt x="6" y="5"/>
                    </a:cubicBezTo>
                    <a:cubicBezTo>
                      <a:pt x="5" y="5"/>
                      <a:pt x="5" y="6"/>
                      <a:pt x="5"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79" name="Freeform 191"/>
              <p:cNvSpPr>
                <a:spLocks/>
              </p:cNvSpPr>
              <p:nvPr/>
            </p:nvSpPr>
            <p:spPr bwMode="auto">
              <a:xfrm>
                <a:off x="3055" y="1849"/>
                <a:ext cx="6" cy="8"/>
              </a:xfrm>
              <a:custGeom>
                <a:avLst/>
                <a:gdLst/>
                <a:ahLst/>
                <a:cxnLst>
                  <a:cxn ang="0">
                    <a:pos x="0" y="1"/>
                  </a:cxn>
                  <a:cxn ang="0">
                    <a:pos x="3" y="3"/>
                  </a:cxn>
                  <a:cxn ang="0">
                    <a:pos x="0" y="1"/>
                  </a:cxn>
                </a:cxnLst>
                <a:rect l="0" t="0" r="r" b="b"/>
                <a:pathLst>
                  <a:path w="3" h="4">
                    <a:moveTo>
                      <a:pt x="0" y="1"/>
                    </a:moveTo>
                    <a:cubicBezTo>
                      <a:pt x="1" y="0"/>
                      <a:pt x="3" y="1"/>
                      <a:pt x="3" y="3"/>
                    </a:cubicBezTo>
                    <a:cubicBezTo>
                      <a:pt x="1" y="4"/>
                      <a:pt x="0" y="3"/>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0" name="Freeform 192"/>
              <p:cNvSpPr>
                <a:spLocks/>
              </p:cNvSpPr>
              <p:nvPr/>
            </p:nvSpPr>
            <p:spPr bwMode="auto">
              <a:xfrm>
                <a:off x="3055" y="1844"/>
                <a:ext cx="6" cy="2"/>
              </a:xfrm>
              <a:custGeom>
                <a:avLst/>
                <a:gdLst/>
                <a:ahLst/>
                <a:cxnLst>
                  <a:cxn ang="0">
                    <a:pos x="1" y="0"/>
                  </a:cxn>
                  <a:cxn ang="0">
                    <a:pos x="3" y="0"/>
                  </a:cxn>
                  <a:cxn ang="0">
                    <a:pos x="1" y="0"/>
                  </a:cxn>
                </a:cxnLst>
                <a:rect l="0" t="0" r="r" b="b"/>
                <a:pathLst>
                  <a:path w="3" h="1">
                    <a:moveTo>
                      <a:pt x="1" y="0"/>
                    </a:moveTo>
                    <a:cubicBezTo>
                      <a:pt x="0" y="0"/>
                      <a:pt x="3" y="0"/>
                      <a:pt x="3" y="0"/>
                    </a:cubicBezTo>
                    <a:cubicBezTo>
                      <a:pt x="3" y="1"/>
                      <a:pt x="1" y="0"/>
                      <a:pt x="1"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1" name="Freeform 193"/>
              <p:cNvSpPr>
                <a:spLocks noEditPoints="1"/>
              </p:cNvSpPr>
              <p:nvPr/>
            </p:nvSpPr>
            <p:spPr bwMode="auto">
              <a:xfrm>
                <a:off x="2871" y="1578"/>
                <a:ext cx="202" cy="359"/>
              </a:xfrm>
              <a:custGeom>
                <a:avLst/>
                <a:gdLst/>
                <a:ahLst/>
                <a:cxnLst>
                  <a:cxn ang="0">
                    <a:pos x="3" y="138"/>
                  </a:cxn>
                  <a:cxn ang="0">
                    <a:pos x="6" y="127"/>
                  </a:cxn>
                  <a:cxn ang="0">
                    <a:pos x="11" y="120"/>
                  </a:cxn>
                  <a:cxn ang="0">
                    <a:pos x="12" y="109"/>
                  </a:cxn>
                  <a:cxn ang="0">
                    <a:pos x="9" y="92"/>
                  </a:cxn>
                  <a:cxn ang="0">
                    <a:pos x="8" y="82"/>
                  </a:cxn>
                  <a:cxn ang="0">
                    <a:pos x="15" y="70"/>
                  </a:cxn>
                  <a:cxn ang="0">
                    <a:pos x="22" y="64"/>
                  </a:cxn>
                  <a:cxn ang="0">
                    <a:pos x="28" y="51"/>
                  </a:cxn>
                  <a:cxn ang="0">
                    <a:pos x="34" y="39"/>
                  </a:cxn>
                  <a:cxn ang="0">
                    <a:pos x="41" y="28"/>
                  </a:cxn>
                  <a:cxn ang="0">
                    <a:pos x="44" y="18"/>
                  </a:cxn>
                  <a:cxn ang="0">
                    <a:pos x="55" y="15"/>
                  </a:cxn>
                  <a:cxn ang="0">
                    <a:pos x="72" y="9"/>
                  </a:cxn>
                  <a:cxn ang="0">
                    <a:pos x="76" y="0"/>
                  </a:cxn>
                  <a:cxn ang="0">
                    <a:pos x="90" y="9"/>
                  </a:cxn>
                  <a:cxn ang="0">
                    <a:pos x="98" y="14"/>
                  </a:cxn>
                  <a:cxn ang="0">
                    <a:pos x="98" y="23"/>
                  </a:cxn>
                  <a:cxn ang="0">
                    <a:pos x="99" y="28"/>
                  </a:cxn>
                  <a:cxn ang="0">
                    <a:pos x="101" y="37"/>
                  </a:cxn>
                  <a:cxn ang="0">
                    <a:pos x="96" y="46"/>
                  </a:cxn>
                  <a:cxn ang="0">
                    <a:pos x="87" y="51"/>
                  </a:cxn>
                  <a:cxn ang="0">
                    <a:pos x="81" y="60"/>
                  </a:cxn>
                  <a:cxn ang="0">
                    <a:pos x="75" y="74"/>
                  </a:cxn>
                  <a:cxn ang="0">
                    <a:pos x="67" y="78"/>
                  </a:cxn>
                  <a:cxn ang="0">
                    <a:pos x="55" y="87"/>
                  </a:cxn>
                  <a:cxn ang="0">
                    <a:pos x="49" y="92"/>
                  </a:cxn>
                  <a:cxn ang="0">
                    <a:pos x="50" y="102"/>
                  </a:cxn>
                  <a:cxn ang="0">
                    <a:pos x="53" y="116"/>
                  </a:cxn>
                  <a:cxn ang="0">
                    <a:pos x="60" y="123"/>
                  </a:cxn>
                  <a:cxn ang="0">
                    <a:pos x="55" y="132"/>
                  </a:cxn>
                  <a:cxn ang="0">
                    <a:pos x="41" y="130"/>
                  </a:cxn>
                  <a:cxn ang="0">
                    <a:pos x="60" y="132"/>
                  </a:cxn>
                  <a:cxn ang="0">
                    <a:pos x="55" y="138"/>
                  </a:cxn>
                  <a:cxn ang="0">
                    <a:pos x="46" y="143"/>
                  </a:cxn>
                  <a:cxn ang="0">
                    <a:pos x="44" y="151"/>
                  </a:cxn>
                  <a:cxn ang="0">
                    <a:pos x="43" y="162"/>
                  </a:cxn>
                  <a:cxn ang="0">
                    <a:pos x="32" y="172"/>
                  </a:cxn>
                  <a:cxn ang="0">
                    <a:pos x="25" y="183"/>
                  </a:cxn>
                  <a:cxn ang="0">
                    <a:pos x="12" y="172"/>
                  </a:cxn>
                  <a:cxn ang="0">
                    <a:pos x="14" y="168"/>
                  </a:cxn>
                  <a:cxn ang="0">
                    <a:pos x="6" y="146"/>
                  </a:cxn>
                  <a:cxn ang="0">
                    <a:pos x="0" y="138"/>
                  </a:cxn>
                  <a:cxn ang="0">
                    <a:pos x="61" y="158"/>
                  </a:cxn>
                  <a:cxn ang="0">
                    <a:pos x="63" y="151"/>
                  </a:cxn>
                  <a:cxn ang="0">
                    <a:pos x="56" y="160"/>
                  </a:cxn>
                  <a:cxn ang="0">
                    <a:pos x="61" y="158"/>
                  </a:cxn>
                  <a:cxn ang="0">
                    <a:pos x="44" y="163"/>
                  </a:cxn>
                  <a:cxn ang="0">
                    <a:pos x="47" y="158"/>
                  </a:cxn>
                  <a:cxn ang="0">
                    <a:pos x="58" y="116"/>
                  </a:cxn>
                </a:cxnLst>
                <a:rect l="0" t="0" r="r" b="b"/>
                <a:pathLst>
                  <a:path w="104" h="185">
                    <a:moveTo>
                      <a:pt x="2" y="135"/>
                    </a:moveTo>
                    <a:cubicBezTo>
                      <a:pt x="2" y="135"/>
                      <a:pt x="2" y="137"/>
                      <a:pt x="3" y="138"/>
                    </a:cubicBezTo>
                    <a:cubicBezTo>
                      <a:pt x="3" y="140"/>
                      <a:pt x="6" y="137"/>
                      <a:pt x="5" y="132"/>
                    </a:cubicBezTo>
                    <a:cubicBezTo>
                      <a:pt x="3" y="129"/>
                      <a:pt x="6" y="129"/>
                      <a:pt x="6" y="127"/>
                    </a:cubicBezTo>
                    <a:cubicBezTo>
                      <a:pt x="5" y="124"/>
                      <a:pt x="8" y="127"/>
                      <a:pt x="9" y="124"/>
                    </a:cubicBezTo>
                    <a:cubicBezTo>
                      <a:pt x="12" y="121"/>
                      <a:pt x="9" y="121"/>
                      <a:pt x="11" y="120"/>
                    </a:cubicBezTo>
                    <a:cubicBezTo>
                      <a:pt x="14" y="118"/>
                      <a:pt x="8" y="112"/>
                      <a:pt x="9" y="110"/>
                    </a:cubicBezTo>
                    <a:cubicBezTo>
                      <a:pt x="9" y="109"/>
                      <a:pt x="12" y="112"/>
                      <a:pt x="12" y="109"/>
                    </a:cubicBezTo>
                    <a:cubicBezTo>
                      <a:pt x="14" y="107"/>
                      <a:pt x="15" y="106"/>
                      <a:pt x="11" y="104"/>
                    </a:cubicBezTo>
                    <a:cubicBezTo>
                      <a:pt x="5" y="101"/>
                      <a:pt x="11" y="96"/>
                      <a:pt x="9" y="92"/>
                    </a:cubicBezTo>
                    <a:cubicBezTo>
                      <a:pt x="6" y="88"/>
                      <a:pt x="9" y="88"/>
                      <a:pt x="8" y="87"/>
                    </a:cubicBezTo>
                    <a:cubicBezTo>
                      <a:pt x="6" y="85"/>
                      <a:pt x="9" y="85"/>
                      <a:pt x="8" y="82"/>
                    </a:cubicBezTo>
                    <a:cubicBezTo>
                      <a:pt x="5" y="79"/>
                      <a:pt x="9" y="79"/>
                      <a:pt x="8" y="78"/>
                    </a:cubicBezTo>
                    <a:cubicBezTo>
                      <a:pt x="8" y="74"/>
                      <a:pt x="14" y="71"/>
                      <a:pt x="15" y="70"/>
                    </a:cubicBezTo>
                    <a:cubicBezTo>
                      <a:pt x="18" y="68"/>
                      <a:pt x="23" y="73"/>
                      <a:pt x="25" y="67"/>
                    </a:cubicBezTo>
                    <a:cubicBezTo>
                      <a:pt x="26" y="64"/>
                      <a:pt x="23" y="65"/>
                      <a:pt x="22" y="64"/>
                    </a:cubicBezTo>
                    <a:cubicBezTo>
                      <a:pt x="18" y="62"/>
                      <a:pt x="26" y="57"/>
                      <a:pt x="26" y="56"/>
                    </a:cubicBezTo>
                    <a:cubicBezTo>
                      <a:pt x="26" y="53"/>
                      <a:pt x="28" y="54"/>
                      <a:pt x="28" y="51"/>
                    </a:cubicBezTo>
                    <a:cubicBezTo>
                      <a:pt x="26" y="46"/>
                      <a:pt x="29" y="48"/>
                      <a:pt x="26" y="42"/>
                    </a:cubicBezTo>
                    <a:cubicBezTo>
                      <a:pt x="26" y="40"/>
                      <a:pt x="37" y="42"/>
                      <a:pt x="34" y="39"/>
                    </a:cubicBezTo>
                    <a:cubicBezTo>
                      <a:pt x="32" y="36"/>
                      <a:pt x="35" y="37"/>
                      <a:pt x="37" y="32"/>
                    </a:cubicBezTo>
                    <a:cubicBezTo>
                      <a:pt x="40" y="29"/>
                      <a:pt x="41" y="31"/>
                      <a:pt x="41" y="28"/>
                    </a:cubicBezTo>
                    <a:cubicBezTo>
                      <a:pt x="43" y="26"/>
                      <a:pt x="40" y="25"/>
                      <a:pt x="40" y="23"/>
                    </a:cubicBezTo>
                    <a:cubicBezTo>
                      <a:pt x="40" y="22"/>
                      <a:pt x="41" y="23"/>
                      <a:pt x="44" y="18"/>
                    </a:cubicBezTo>
                    <a:cubicBezTo>
                      <a:pt x="44" y="15"/>
                      <a:pt x="47" y="15"/>
                      <a:pt x="49" y="14"/>
                    </a:cubicBezTo>
                    <a:cubicBezTo>
                      <a:pt x="50" y="14"/>
                      <a:pt x="52" y="17"/>
                      <a:pt x="55" y="15"/>
                    </a:cubicBezTo>
                    <a:cubicBezTo>
                      <a:pt x="58" y="14"/>
                      <a:pt x="53" y="9"/>
                      <a:pt x="55" y="8"/>
                    </a:cubicBezTo>
                    <a:cubicBezTo>
                      <a:pt x="60" y="4"/>
                      <a:pt x="67" y="12"/>
                      <a:pt x="72" y="9"/>
                    </a:cubicBezTo>
                    <a:cubicBezTo>
                      <a:pt x="75" y="8"/>
                      <a:pt x="67" y="9"/>
                      <a:pt x="72" y="6"/>
                    </a:cubicBezTo>
                    <a:cubicBezTo>
                      <a:pt x="76" y="1"/>
                      <a:pt x="67" y="0"/>
                      <a:pt x="76" y="0"/>
                    </a:cubicBezTo>
                    <a:cubicBezTo>
                      <a:pt x="79" y="1"/>
                      <a:pt x="75" y="1"/>
                      <a:pt x="79" y="3"/>
                    </a:cubicBezTo>
                    <a:cubicBezTo>
                      <a:pt x="82" y="6"/>
                      <a:pt x="87" y="9"/>
                      <a:pt x="90" y="9"/>
                    </a:cubicBezTo>
                    <a:cubicBezTo>
                      <a:pt x="93" y="9"/>
                      <a:pt x="96" y="11"/>
                      <a:pt x="96" y="12"/>
                    </a:cubicBezTo>
                    <a:cubicBezTo>
                      <a:pt x="96" y="14"/>
                      <a:pt x="94" y="12"/>
                      <a:pt x="98" y="14"/>
                    </a:cubicBezTo>
                    <a:cubicBezTo>
                      <a:pt x="102" y="18"/>
                      <a:pt x="98" y="15"/>
                      <a:pt x="98" y="18"/>
                    </a:cubicBezTo>
                    <a:cubicBezTo>
                      <a:pt x="99" y="23"/>
                      <a:pt x="98" y="22"/>
                      <a:pt x="98" y="23"/>
                    </a:cubicBezTo>
                    <a:cubicBezTo>
                      <a:pt x="98" y="25"/>
                      <a:pt x="101" y="22"/>
                      <a:pt x="101" y="23"/>
                    </a:cubicBezTo>
                    <a:cubicBezTo>
                      <a:pt x="101" y="25"/>
                      <a:pt x="99" y="25"/>
                      <a:pt x="99" y="28"/>
                    </a:cubicBezTo>
                    <a:cubicBezTo>
                      <a:pt x="99" y="29"/>
                      <a:pt x="104" y="31"/>
                      <a:pt x="102" y="32"/>
                    </a:cubicBezTo>
                    <a:cubicBezTo>
                      <a:pt x="101" y="34"/>
                      <a:pt x="102" y="34"/>
                      <a:pt x="101" y="37"/>
                    </a:cubicBezTo>
                    <a:cubicBezTo>
                      <a:pt x="98" y="40"/>
                      <a:pt x="104" y="42"/>
                      <a:pt x="104" y="46"/>
                    </a:cubicBezTo>
                    <a:cubicBezTo>
                      <a:pt x="101" y="48"/>
                      <a:pt x="99" y="45"/>
                      <a:pt x="96" y="46"/>
                    </a:cubicBezTo>
                    <a:cubicBezTo>
                      <a:pt x="93" y="48"/>
                      <a:pt x="94" y="45"/>
                      <a:pt x="91" y="46"/>
                    </a:cubicBezTo>
                    <a:cubicBezTo>
                      <a:pt x="90" y="48"/>
                      <a:pt x="87" y="50"/>
                      <a:pt x="87" y="51"/>
                    </a:cubicBezTo>
                    <a:cubicBezTo>
                      <a:pt x="87" y="53"/>
                      <a:pt x="84" y="51"/>
                      <a:pt x="82" y="54"/>
                    </a:cubicBezTo>
                    <a:cubicBezTo>
                      <a:pt x="82" y="59"/>
                      <a:pt x="79" y="57"/>
                      <a:pt x="81" y="60"/>
                    </a:cubicBezTo>
                    <a:cubicBezTo>
                      <a:pt x="81" y="64"/>
                      <a:pt x="85" y="64"/>
                      <a:pt x="81" y="67"/>
                    </a:cubicBezTo>
                    <a:cubicBezTo>
                      <a:pt x="76" y="70"/>
                      <a:pt x="78" y="74"/>
                      <a:pt x="75" y="74"/>
                    </a:cubicBezTo>
                    <a:cubicBezTo>
                      <a:pt x="72" y="74"/>
                      <a:pt x="73" y="76"/>
                      <a:pt x="72" y="76"/>
                    </a:cubicBezTo>
                    <a:cubicBezTo>
                      <a:pt x="69" y="76"/>
                      <a:pt x="70" y="79"/>
                      <a:pt x="67" y="78"/>
                    </a:cubicBezTo>
                    <a:cubicBezTo>
                      <a:pt x="63" y="78"/>
                      <a:pt x="66" y="84"/>
                      <a:pt x="63" y="82"/>
                    </a:cubicBezTo>
                    <a:cubicBezTo>
                      <a:pt x="60" y="81"/>
                      <a:pt x="61" y="87"/>
                      <a:pt x="55" y="87"/>
                    </a:cubicBezTo>
                    <a:cubicBezTo>
                      <a:pt x="50" y="88"/>
                      <a:pt x="58" y="88"/>
                      <a:pt x="53" y="92"/>
                    </a:cubicBezTo>
                    <a:cubicBezTo>
                      <a:pt x="49" y="93"/>
                      <a:pt x="50" y="88"/>
                      <a:pt x="49" y="92"/>
                    </a:cubicBezTo>
                    <a:cubicBezTo>
                      <a:pt x="49" y="95"/>
                      <a:pt x="53" y="92"/>
                      <a:pt x="50" y="96"/>
                    </a:cubicBezTo>
                    <a:cubicBezTo>
                      <a:pt x="49" y="99"/>
                      <a:pt x="52" y="102"/>
                      <a:pt x="50" y="102"/>
                    </a:cubicBezTo>
                    <a:cubicBezTo>
                      <a:pt x="47" y="102"/>
                      <a:pt x="47" y="116"/>
                      <a:pt x="50" y="116"/>
                    </a:cubicBezTo>
                    <a:cubicBezTo>
                      <a:pt x="53" y="116"/>
                      <a:pt x="50" y="118"/>
                      <a:pt x="53" y="116"/>
                    </a:cubicBezTo>
                    <a:cubicBezTo>
                      <a:pt x="56" y="116"/>
                      <a:pt x="56" y="120"/>
                      <a:pt x="58" y="120"/>
                    </a:cubicBezTo>
                    <a:cubicBezTo>
                      <a:pt x="61" y="120"/>
                      <a:pt x="56" y="123"/>
                      <a:pt x="60" y="123"/>
                    </a:cubicBezTo>
                    <a:cubicBezTo>
                      <a:pt x="61" y="123"/>
                      <a:pt x="63" y="124"/>
                      <a:pt x="64" y="126"/>
                    </a:cubicBezTo>
                    <a:cubicBezTo>
                      <a:pt x="64" y="127"/>
                      <a:pt x="58" y="130"/>
                      <a:pt x="55" y="132"/>
                    </a:cubicBezTo>
                    <a:cubicBezTo>
                      <a:pt x="53" y="134"/>
                      <a:pt x="52" y="129"/>
                      <a:pt x="50" y="130"/>
                    </a:cubicBezTo>
                    <a:cubicBezTo>
                      <a:pt x="49" y="130"/>
                      <a:pt x="46" y="127"/>
                      <a:pt x="41" y="130"/>
                    </a:cubicBezTo>
                    <a:cubicBezTo>
                      <a:pt x="38" y="134"/>
                      <a:pt x="46" y="129"/>
                      <a:pt x="49" y="132"/>
                    </a:cubicBezTo>
                    <a:cubicBezTo>
                      <a:pt x="53" y="137"/>
                      <a:pt x="58" y="130"/>
                      <a:pt x="60" y="132"/>
                    </a:cubicBezTo>
                    <a:cubicBezTo>
                      <a:pt x="61" y="135"/>
                      <a:pt x="58" y="134"/>
                      <a:pt x="58" y="135"/>
                    </a:cubicBezTo>
                    <a:cubicBezTo>
                      <a:pt x="58" y="137"/>
                      <a:pt x="56" y="135"/>
                      <a:pt x="55" y="138"/>
                    </a:cubicBezTo>
                    <a:cubicBezTo>
                      <a:pt x="53" y="140"/>
                      <a:pt x="52" y="135"/>
                      <a:pt x="52" y="138"/>
                    </a:cubicBezTo>
                    <a:cubicBezTo>
                      <a:pt x="50" y="141"/>
                      <a:pt x="44" y="141"/>
                      <a:pt x="46" y="143"/>
                    </a:cubicBezTo>
                    <a:cubicBezTo>
                      <a:pt x="46" y="144"/>
                      <a:pt x="43" y="143"/>
                      <a:pt x="44" y="146"/>
                    </a:cubicBezTo>
                    <a:cubicBezTo>
                      <a:pt x="46" y="148"/>
                      <a:pt x="44" y="148"/>
                      <a:pt x="44" y="151"/>
                    </a:cubicBezTo>
                    <a:cubicBezTo>
                      <a:pt x="46" y="152"/>
                      <a:pt x="43" y="154"/>
                      <a:pt x="44" y="155"/>
                    </a:cubicBezTo>
                    <a:cubicBezTo>
                      <a:pt x="44" y="157"/>
                      <a:pt x="43" y="160"/>
                      <a:pt x="43" y="162"/>
                    </a:cubicBezTo>
                    <a:cubicBezTo>
                      <a:pt x="43" y="165"/>
                      <a:pt x="41" y="166"/>
                      <a:pt x="40" y="171"/>
                    </a:cubicBezTo>
                    <a:cubicBezTo>
                      <a:pt x="38" y="177"/>
                      <a:pt x="38" y="172"/>
                      <a:pt x="32" y="172"/>
                    </a:cubicBezTo>
                    <a:cubicBezTo>
                      <a:pt x="26" y="174"/>
                      <a:pt x="31" y="176"/>
                      <a:pt x="28" y="176"/>
                    </a:cubicBezTo>
                    <a:cubicBezTo>
                      <a:pt x="25" y="174"/>
                      <a:pt x="28" y="183"/>
                      <a:pt x="25" y="183"/>
                    </a:cubicBezTo>
                    <a:cubicBezTo>
                      <a:pt x="20" y="182"/>
                      <a:pt x="12" y="185"/>
                      <a:pt x="14" y="182"/>
                    </a:cubicBezTo>
                    <a:cubicBezTo>
                      <a:pt x="17" y="177"/>
                      <a:pt x="8" y="169"/>
                      <a:pt x="12" y="172"/>
                    </a:cubicBezTo>
                    <a:cubicBezTo>
                      <a:pt x="15" y="174"/>
                      <a:pt x="11" y="169"/>
                      <a:pt x="12" y="169"/>
                    </a:cubicBezTo>
                    <a:cubicBezTo>
                      <a:pt x="15" y="169"/>
                      <a:pt x="15" y="166"/>
                      <a:pt x="14" y="168"/>
                    </a:cubicBezTo>
                    <a:cubicBezTo>
                      <a:pt x="11" y="168"/>
                      <a:pt x="8" y="158"/>
                      <a:pt x="6" y="154"/>
                    </a:cubicBezTo>
                    <a:cubicBezTo>
                      <a:pt x="5" y="149"/>
                      <a:pt x="8" y="149"/>
                      <a:pt x="6" y="146"/>
                    </a:cubicBezTo>
                    <a:cubicBezTo>
                      <a:pt x="5" y="144"/>
                      <a:pt x="3" y="149"/>
                      <a:pt x="2" y="146"/>
                    </a:cubicBezTo>
                    <a:cubicBezTo>
                      <a:pt x="0" y="143"/>
                      <a:pt x="2" y="141"/>
                      <a:pt x="0" y="138"/>
                    </a:cubicBezTo>
                    <a:cubicBezTo>
                      <a:pt x="0" y="137"/>
                      <a:pt x="2" y="137"/>
                      <a:pt x="2" y="135"/>
                    </a:cubicBezTo>
                    <a:close/>
                    <a:moveTo>
                      <a:pt x="61" y="158"/>
                    </a:moveTo>
                    <a:cubicBezTo>
                      <a:pt x="64" y="155"/>
                      <a:pt x="60" y="155"/>
                      <a:pt x="63" y="152"/>
                    </a:cubicBezTo>
                    <a:cubicBezTo>
                      <a:pt x="66" y="151"/>
                      <a:pt x="66" y="149"/>
                      <a:pt x="63" y="151"/>
                    </a:cubicBezTo>
                    <a:cubicBezTo>
                      <a:pt x="60" y="154"/>
                      <a:pt x="61" y="149"/>
                      <a:pt x="58" y="152"/>
                    </a:cubicBezTo>
                    <a:cubicBezTo>
                      <a:pt x="55" y="155"/>
                      <a:pt x="55" y="158"/>
                      <a:pt x="56" y="160"/>
                    </a:cubicBezTo>
                    <a:cubicBezTo>
                      <a:pt x="56" y="162"/>
                      <a:pt x="55" y="165"/>
                      <a:pt x="56" y="163"/>
                    </a:cubicBezTo>
                    <a:cubicBezTo>
                      <a:pt x="58" y="163"/>
                      <a:pt x="58" y="162"/>
                      <a:pt x="61" y="158"/>
                    </a:cubicBezTo>
                    <a:close/>
                    <a:moveTo>
                      <a:pt x="47" y="158"/>
                    </a:moveTo>
                    <a:cubicBezTo>
                      <a:pt x="46" y="158"/>
                      <a:pt x="46" y="162"/>
                      <a:pt x="44" y="163"/>
                    </a:cubicBezTo>
                    <a:cubicBezTo>
                      <a:pt x="43" y="165"/>
                      <a:pt x="41" y="171"/>
                      <a:pt x="43" y="172"/>
                    </a:cubicBezTo>
                    <a:cubicBezTo>
                      <a:pt x="43" y="172"/>
                      <a:pt x="49" y="158"/>
                      <a:pt x="47" y="158"/>
                    </a:cubicBezTo>
                    <a:close/>
                    <a:moveTo>
                      <a:pt x="60" y="120"/>
                    </a:moveTo>
                    <a:cubicBezTo>
                      <a:pt x="58" y="120"/>
                      <a:pt x="58" y="118"/>
                      <a:pt x="58" y="116"/>
                    </a:cubicBezTo>
                    <a:cubicBezTo>
                      <a:pt x="60" y="120"/>
                      <a:pt x="60" y="120"/>
                      <a:pt x="60" y="120"/>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2" name="Freeform 194"/>
              <p:cNvSpPr>
                <a:spLocks/>
              </p:cNvSpPr>
              <p:nvPr/>
            </p:nvSpPr>
            <p:spPr bwMode="auto">
              <a:xfrm>
                <a:off x="3395" y="2237"/>
                <a:ext cx="81" cy="82"/>
              </a:xfrm>
              <a:custGeom>
                <a:avLst/>
                <a:gdLst/>
                <a:ahLst/>
                <a:cxnLst>
                  <a:cxn ang="0">
                    <a:pos x="30" y="41"/>
                  </a:cxn>
                  <a:cxn ang="0">
                    <a:pos x="26" y="38"/>
                  </a:cxn>
                  <a:cxn ang="0">
                    <a:pos x="26" y="39"/>
                  </a:cxn>
                  <a:cxn ang="0">
                    <a:pos x="24" y="38"/>
                  </a:cxn>
                  <a:cxn ang="0">
                    <a:pos x="23" y="36"/>
                  </a:cxn>
                  <a:cxn ang="0">
                    <a:pos x="23" y="35"/>
                  </a:cxn>
                  <a:cxn ang="0">
                    <a:pos x="26" y="33"/>
                  </a:cxn>
                  <a:cxn ang="0">
                    <a:pos x="24" y="32"/>
                  </a:cxn>
                  <a:cxn ang="0">
                    <a:pos x="26" y="30"/>
                  </a:cxn>
                  <a:cxn ang="0">
                    <a:pos x="23" y="27"/>
                  </a:cxn>
                  <a:cxn ang="0">
                    <a:pos x="18" y="30"/>
                  </a:cxn>
                  <a:cxn ang="0">
                    <a:pos x="15" y="32"/>
                  </a:cxn>
                  <a:cxn ang="0">
                    <a:pos x="14" y="33"/>
                  </a:cxn>
                  <a:cxn ang="0">
                    <a:pos x="12" y="35"/>
                  </a:cxn>
                  <a:cxn ang="0">
                    <a:pos x="11" y="36"/>
                  </a:cxn>
                  <a:cxn ang="0">
                    <a:pos x="11" y="33"/>
                  </a:cxn>
                  <a:cxn ang="0">
                    <a:pos x="11" y="33"/>
                  </a:cxn>
                  <a:cxn ang="0">
                    <a:pos x="12" y="32"/>
                  </a:cxn>
                  <a:cxn ang="0">
                    <a:pos x="11" y="30"/>
                  </a:cxn>
                  <a:cxn ang="0">
                    <a:pos x="12" y="28"/>
                  </a:cxn>
                  <a:cxn ang="0">
                    <a:pos x="9" y="27"/>
                  </a:cxn>
                  <a:cxn ang="0">
                    <a:pos x="6" y="24"/>
                  </a:cxn>
                  <a:cxn ang="0">
                    <a:pos x="4" y="24"/>
                  </a:cxn>
                  <a:cxn ang="0">
                    <a:pos x="6" y="24"/>
                  </a:cxn>
                  <a:cxn ang="0">
                    <a:pos x="8" y="21"/>
                  </a:cxn>
                  <a:cxn ang="0">
                    <a:pos x="3" y="18"/>
                  </a:cxn>
                  <a:cxn ang="0">
                    <a:pos x="4" y="14"/>
                  </a:cxn>
                  <a:cxn ang="0">
                    <a:pos x="0" y="8"/>
                  </a:cxn>
                  <a:cxn ang="0">
                    <a:pos x="1" y="7"/>
                  </a:cxn>
                  <a:cxn ang="0">
                    <a:pos x="4" y="8"/>
                  </a:cxn>
                  <a:cxn ang="0">
                    <a:pos x="6" y="10"/>
                  </a:cxn>
                  <a:cxn ang="0">
                    <a:pos x="9" y="10"/>
                  </a:cxn>
                  <a:cxn ang="0">
                    <a:pos x="12" y="10"/>
                  </a:cxn>
                  <a:cxn ang="0">
                    <a:pos x="9" y="7"/>
                  </a:cxn>
                  <a:cxn ang="0">
                    <a:pos x="9" y="5"/>
                  </a:cxn>
                  <a:cxn ang="0">
                    <a:pos x="11" y="2"/>
                  </a:cxn>
                  <a:cxn ang="0">
                    <a:pos x="14" y="4"/>
                  </a:cxn>
                  <a:cxn ang="0">
                    <a:pos x="17" y="7"/>
                  </a:cxn>
                  <a:cxn ang="0">
                    <a:pos x="23" y="8"/>
                  </a:cxn>
                  <a:cxn ang="0">
                    <a:pos x="27" y="4"/>
                  </a:cxn>
                  <a:cxn ang="0">
                    <a:pos x="32" y="11"/>
                  </a:cxn>
                  <a:cxn ang="0">
                    <a:pos x="35" y="16"/>
                  </a:cxn>
                  <a:cxn ang="0">
                    <a:pos x="42" y="19"/>
                  </a:cxn>
                  <a:cxn ang="0">
                    <a:pos x="36" y="19"/>
                  </a:cxn>
                  <a:cxn ang="0">
                    <a:pos x="33" y="27"/>
                  </a:cxn>
                  <a:cxn ang="0">
                    <a:pos x="33" y="32"/>
                  </a:cxn>
                  <a:cxn ang="0">
                    <a:pos x="32" y="35"/>
                  </a:cxn>
                  <a:cxn ang="0">
                    <a:pos x="30" y="35"/>
                  </a:cxn>
                  <a:cxn ang="0">
                    <a:pos x="30" y="41"/>
                  </a:cxn>
                </a:cxnLst>
                <a:rect l="0" t="0" r="r" b="b"/>
                <a:pathLst>
                  <a:path w="42" h="42">
                    <a:moveTo>
                      <a:pt x="30" y="41"/>
                    </a:moveTo>
                    <a:cubicBezTo>
                      <a:pt x="26" y="42"/>
                      <a:pt x="27" y="39"/>
                      <a:pt x="26" y="38"/>
                    </a:cubicBezTo>
                    <a:cubicBezTo>
                      <a:pt x="26" y="39"/>
                      <a:pt x="26" y="39"/>
                      <a:pt x="26" y="39"/>
                    </a:cubicBezTo>
                    <a:cubicBezTo>
                      <a:pt x="24" y="39"/>
                      <a:pt x="24" y="38"/>
                      <a:pt x="24" y="38"/>
                    </a:cubicBezTo>
                    <a:cubicBezTo>
                      <a:pt x="24" y="36"/>
                      <a:pt x="24" y="36"/>
                      <a:pt x="23" y="36"/>
                    </a:cubicBezTo>
                    <a:cubicBezTo>
                      <a:pt x="23" y="36"/>
                      <a:pt x="23" y="36"/>
                      <a:pt x="23" y="35"/>
                    </a:cubicBezTo>
                    <a:cubicBezTo>
                      <a:pt x="23" y="35"/>
                      <a:pt x="26" y="35"/>
                      <a:pt x="26" y="33"/>
                    </a:cubicBezTo>
                    <a:cubicBezTo>
                      <a:pt x="26" y="33"/>
                      <a:pt x="24" y="33"/>
                      <a:pt x="24" y="32"/>
                    </a:cubicBezTo>
                    <a:cubicBezTo>
                      <a:pt x="24" y="30"/>
                      <a:pt x="26" y="30"/>
                      <a:pt x="26" y="30"/>
                    </a:cubicBezTo>
                    <a:cubicBezTo>
                      <a:pt x="23" y="27"/>
                      <a:pt x="23" y="27"/>
                      <a:pt x="23" y="27"/>
                    </a:cubicBezTo>
                    <a:cubicBezTo>
                      <a:pt x="21" y="25"/>
                      <a:pt x="18" y="28"/>
                      <a:pt x="18" y="30"/>
                    </a:cubicBezTo>
                    <a:cubicBezTo>
                      <a:pt x="17" y="30"/>
                      <a:pt x="15" y="32"/>
                      <a:pt x="15" y="32"/>
                    </a:cubicBezTo>
                    <a:cubicBezTo>
                      <a:pt x="14" y="33"/>
                      <a:pt x="14" y="33"/>
                      <a:pt x="14" y="33"/>
                    </a:cubicBezTo>
                    <a:cubicBezTo>
                      <a:pt x="12" y="35"/>
                      <a:pt x="12" y="35"/>
                      <a:pt x="12" y="35"/>
                    </a:cubicBezTo>
                    <a:cubicBezTo>
                      <a:pt x="12" y="36"/>
                      <a:pt x="12" y="36"/>
                      <a:pt x="11" y="36"/>
                    </a:cubicBezTo>
                    <a:cubicBezTo>
                      <a:pt x="11" y="35"/>
                      <a:pt x="11" y="35"/>
                      <a:pt x="11" y="33"/>
                    </a:cubicBezTo>
                    <a:cubicBezTo>
                      <a:pt x="11" y="33"/>
                      <a:pt x="11" y="33"/>
                      <a:pt x="11" y="33"/>
                    </a:cubicBezTo>
                    <a:cubicBezTo>
                      <a:pt x="9" y="32"/>
                      <a:pt x="12" y="32"/>
                      <a:pt x="12" y="32"/>
                    </a:cubicBezTo>
                    <a:cubicBezTo>
                      <a:pt x="12" y="32"/>
                      <a:pt x="9" y="30"/>
                      <a:pt x="11" y="30"/>
                    </a:cubicBezTo>
                    <a:cubicBezTo>
                      <a:pt x="11" y="28"/>
                      <a:pt x="12" y="30"/>
                      <a:pt x="12" y="28"/>
                    </a:cubicBezTo>
                    <a:cubicBezTo>
                      <a:pt x="12" y="27"/>
                      <a:pt x="9" y="28"/>
                      <a:pt x="9" y="27"/>
                    </a:cubicBezTo>
                    <a:cubicBezTo>
                      <a:pt x="8" y="27"/>
                      <a:pt x="6" y="25"/>
                      <a:pt x="6" y="24"/>
                    </a:cubicBezTo>
                    <a:cubicBezTo>
                      <a:pt x="4" y="24"/>
                      <a:pt x="4" y="24"/>
                      <a:pt x="4" y="24"/>
                    </a:cubicBezTo>
                    <a:cubicBezTo>
                      <a:pt x="3" y="22"/>
                      <a:pt x="6" y="24"/>
                      <a:pt x="6" y="24"/>
                    </a:cubicBezTo>
                    <a:cubicBezTo>
                      <a:pt x="6" y="22"/>
                      <a:pt x="8" y="21"/>
                      <a:pt x="8" y="21"/>
                    </a:cubicBezTo>
                    <a:cubicBezTo>
                      <a:pt x="3" y="18"/>
                      <a:pt x="3" y="18"/>
                      <a:pt x="3" y="18"/>
                    </a:cubicBezTo>
                    <a:cubicBezTo>
                      <a:pt x="1" y="14"/>
                      <a:pt x="4" y="14"/>
                      <a:pt x="4" y="14"/>
                    </a:cubicBezTo>
                    <a:cubicBezTo>
                      <a:pt x="4" y="13"/>
                      <a:pt x="0" y="10"/>
                      <a:pt x="0" y="8"/>
                    </a:cubicBezTo>
                    <a:cubicBezTo>
                      <a:pt x="1" y="7"/>
                      <a:pt x="1" y="7"/>
                      <a:pt x="1" y="7"/>
                    </a:cubicBezTo>
                    <a:cubicBezTo>
                      <a:pt x="4" y="8"/>
                      <a:pt x="4" y="8"/>
                      <a:pt x="4" y="8"/>
                    </a:cubicBezTo>
                    <a:cubicBezTo>
                      <a:pt x="6" y="8"/>
                      <a:pt x="4" y="10"/>
                      <a:pt x="6" y="10"/>
                    </a:cubicBezTo>
                    <a:cubicBezTo>
                      <a:pt x="8" y="10"/>
                      <a:pt x="8" y="10"/>
                      <a:pt x="9" y="10"/>
                    </a:cubicBezTo>
                    <a:cubicBezTo>
                      <a:pt x="11" y="10"/>
                      <a:pt x="11" y="13"/>
                      <a:pt x="12" y="10"/>
                    </a:cubicBezTo>
                    <a:cubicBezTo>
                      <a:pt x="14" y="8"/>
                      <a:pt x="9" y="7"/>
                      <a:pt x="9" y="7"/>
                    </a:cubicBezTo>
                    <a:cubicBezTo>
                      <a:pt x="9" y="5"/>
                      <a:pt x="9" y="5"/>
                      <a:pt x="9" y="5"/>
                    </a:cubicBezTo>
                    <a:cubicBezTo>
                      <a:pt x="9" y="4"/>
                      <a:pt x="11" y="2"/>
                      <a:pt x="11" y="2"/>
                    </a:cubicBezTo>
                    <a:cubicBezTo>
                      <a:pt x="12" y="5"/>
                      <a:pt x="14" y="0"/>
                      <a:pt x="14" y="4"/>
                    </a:cubicBezTo>
                    <a:cubicBezTo>
                      <a:pt x="15" y="7"/>
                      <a:pt x="17" y="4"/>
                      <a:pt x="17" y="7"/>
                    </a:cubicBezTo>
                    <a:cubicBezTo>
                      <a:pt x="18" y="11"/>
                      <a:pt x="23" y="10"/>
                      <a:pt x="23" y="8"/>
                    </a:cubicBezTo>
                    <a:cubicBezTo>
                      <a:pt x="24" y="7"/>
                      <a:pt x="26" y="5"/>
                      <a:pt x="27" y="4"/>
                    </a:cubicBezTo>
                    <a:cubicBezTo>
                      <a:pt x="29" y="4"/>
                      <a:pt x="32" y="10"/>
                      <a:pt x="32" y="11"/>
                    </a:cubicBezTo>
                    <a:cubicBezTo>
                      <a:pt x="33" y="13"/>
                      <a:pt x="35" y="13"/>
                      <a:pt x="35" y="16"/>
                    </a:cubicBezTo>
                    <a:cubicBezTo>
                      <a:pt x="35" y="18"/>
                      <a:pt x="41" y="16"/>
                      <a:pt x="42" y="19"/>
                    </a:cubicBezTo>
                    <a:cubicBezTo>
                      <a:pt x="42" y="22"/>
                      <a:pt x="41" y="18"/>
                      <a:pt x="36" y="19"/>
                    </a:cubicBezTo>
                    <a:cubicBezTo>
                      <a:pt x="33" y="22"/>
                      <a:pt x="36" y="25"/>
                      <a:pt x="33" y="27"/>
                    </a:cubicBezTo>
                    <a:cubicBezTo>
                      <a:pt x="32" y="28"/>
                      <a:pt x="35" y="30"/>
                      <a:pt x="33" y="32"/>
                    </a:cubicBezTo>
                    <a:cubicBezTo>
                      <a:pt x="32" y="32"/>
                      <a:pt x="33" y="33"/>
                      <a:pt x="32" y="35"/>
                    </a:cubicBezTo>
                    <a:cubicBezTo>
                      <a:pt x="32" y="35"/>
                      <a:pt x="32" y="28"/>
                      <a:pt x="30" y="35"/>
                    </a:cubicBezTo>
                    <a:cubicBezTo>
                      <a:pt x="29" y="38"/>
                      <a:pt x="29" y="39"/>
                      <a:pt x="30" y="4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3" name="Freeform 195"/>
              <p:cNvSpPr>
                <a:spLocks/>
              </p:cNvSpPr>
              <p:nvPr/>
            </p:nvSpPr>
            <p:spPr bwMode="auto">
              <a:xfrm>
                <a:off x="3389" y="2286"/>
                <a:ext cx="23" cy="21"/>
              </a:xfrm>
              <a:custGeom>
                <a:avLst/>
                <a:gdLst/>
                <a:ahLst/>
                <a:cxnLst>
                  <a:cxn ang="0">
                    <a:pos x="0" y="2"/>
                  </a:cxn>
                  <a:cxn ang="0">
                    <a:pos x="3" y="0"/>
                  </a:cxn>
                  <a:cxn ang="0">
                    <a:pos x="4" y="3"/>
                  </a:cxn>
                  <a:cxn ang="0">
                    <a:pos x="6" y="3"/>
                  </a:cxn>
                  <a:cxn ang="0">
                    <a:pos x="7" y="3"/>
                  </a:cxn>
                  <a:cxn ang="0">
                    <a:pos x="9" y="5"/>
                  </a:cxn>
                  <a:cxn ang="0">
                    <a:pos x="10" y="6"/>
                  </a:cxn>
                  <a:cxn ang="0">
                    <a:pos x="12" y="11"/>
                  </a:cxn>
                  <a:cxn ang="0">
                    <a:pos x="9" y="11"/>
                  </a:cxn>
                  <a:cxn ang="0">
                    <a:pos x="0" y="2"/>
                  </a:cxn>
                </a:cxnLst>
                <a:rect l="0" t="0" r="r" b="b"/>
                <a:pathLst>
                  <a:path w="12" h="11">
                    <a:moveTo>
                      <a:pt x="0" y="2"/>
                    </a:moveTo>
                    <a:cubicBezTo>
                      <a:pt x="1" y="2"/>
                      <a:pt x="1" y="0"/>
                      <a:pt x="3" y="0"/>
                    </a:cubicBezTo>
                    <a:cubicBezTo>
                      <a:pt x="4" y="2"/>
                      <a:pt x="3" y="3"/>
                      <a:pt x="4" y="3"/>
                    </a:cubicBezTo>
                    <a:cubicBezTo>
                      <a:pt x="6" y="2"/>
                      <a:pt x="4" y="3"/>
                      <a:pt x="6" y="3"/>
                    </a:cubicBezTo>
                    <a:cubicBezTo>
                      <a:pt x="7" y="3"/>
                      <a:pt x="7" y="3"/>
                      <a:pt x="7" y="3"/>
                    </a:cubicBezTo>
                    <a:cubicBezTo>
                      <a:pt x="9" y="3"/>
                      <a:pt x="7" y="5"/>
                      <a:pt x="9" y="5"/>
                    </a:cubicBezTo>
                    <a:cubicBezTo>
                      <a:pt x="10" y="6"/>
                      <a:pt x="10" y="6"/>
                      <a:pt x="10" y="6"/>
                    </a:cubicBezTo>
                    <a:cubicBezTo>
                      <a:pt x="10" y="8"/>
                      <a:pt x="10" y="9"/>
                      <a:pt x="12" y="11"/>
                    </a:cubicBezTo>
                    <a:cubicBezTo>
                      <a:pt x="10" y="11"/>
                      <a:pt x="10" y="11"/>
                      <a:pt x="9" y="11"/>
                    </a:cubicBezTo>
                    <a:cubicBezTo>
                      <a:pt x="4" y="9"/>
                      <a:pt x="3" y="5"/>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4" name="Freeform 196"/>
              <p:cNvSpPr>
                <a:spLocks/>
              </p:cNvSpPr>
              <p:nvPr/>
            </p:nvSpPr>
            <p:spPr bwMode="auto">
              <a:xfrm>
                <a:off x="3368" y="2253"/>
                <a:ext cx="50" cy="54"/>
              </a:xfrm>
              <a:custGeom>
                <a:avLst/>
                <a:gdLst/>
                <a:ahLst/>
                <a:cxnLst>
                  <a:cxn ang="0">
                    <a:pos x="24" y="28"/>
                  </a:cxn>
                  <a:cxn ang="0">
                    <a:pos x="24" y="25"/>
                  </a:cxn>
                  <a:cxn ang="0">
                    <a:pos x="24" y="25"/>
                  </a:cxn>
                  <a:cxn ang="0">
                    <a:pos x="26" y="23"/>
                  </a:cxn>
                  <a:cxn ang="0">
                    <a:pos x="24" y="22"/>
                  </a:cxn>
                  <a:cxn ang="0">
                    <a:pos x="26" y="20"/>
                  </a:cxn>
                  <a:cxn ang="0">
                    <a:pos x="23" y="19"/>
                  </a:cxn>
                  <a:cxn ang="0">
                    <a:pos x="20" y="16"/>
                  </a:cxn>
                  <a:cxn ang="0">
                    <a:pos x="18" y="16"/>
                  </a:cxn>
                  <a:cxn ang="0">
                    <a:pos x="20" y="16"/>
                  </a:cxn>
                  <a:cxn ang="0">
                    <a:pos x="21" y="12"/>
                  </a:cxn>
                  <a:cxn ang="0">
                    <a:pos x="17" y="9"/>
                  </a:cxn>
                  <a:cxn ang="0">
                    <a:pos x="18" y="6"/>
                  </a:cxn>
                  <a:cxn ang="0">
                    <a:pos x="14" y="0"/>
                  </a:cxn>
                  <a:cxn ang="0">
                    <a:pos x="12" y="2"/>
                  </a:cxn>
                  <a:cxn ang="0">
                    <a:pos x="8" y="2"/>
                  </a:cxn>
                  <a:cxn ang="0">
                    <a:pos x="6" y="2"/>
                  </a:cxn>
                  <a:cxn ang="0">
                    <a:pos x="1" y="3"/>
                  </a:cxn>
                  <a:cxn ang="0">
                    <a:pos x="1" y="3"/>
                  </a:cxn>
                  <a:cxn ang="0">
                    <a:pos x="1" y="3"/>
                  </a:cxn>
                  <a:cxn ang="0">
                    <a:pos x="3" y="8"/>
                  </a:cxn>
                  <a:cxn ang="0">
                    <a:pos x="1" y="11"/>
                  </a:cxn>
                  <a:cxn ang="0">
                    <a:pos x="3" y="12"/>
                  </a:cxn>
                  <a:cxn ang="0">
                    <a:pos x="1" y="14"/>
                  </a:cxn>
                  <a:cxn ang="0">
                    <a:pos x="9" y="16"/>
                  </a:cxn>
                  <a:cxn ang="0">
                    <a:pos x="11" y="19"/>
                  </a:cxn>
                  <a:cxn ang="0">
                    <a:pos x="14" y="17"/>
                  </a:cxn>
                  <a:cxn ang="0">
                    <a:pos x="15" y="20"/>
                  </a:cxn>
                  <a:cxn ang="0">
                    <a:pos x="17" y="20"/>
                  </a:cxn>
                  <a:cxn ang="0">
                    <a:pos x="18" y="20"/>
                  </a:cxn>
                  <a:cxn ang="0">
                    <a:pos x="20" y="22"/>
                  </a:cxn>
                  <a:cxn ang="0">
                    <a:pos x="21" y="23"/>
                  </a:cxn>
                  <a:cxn ang="0">
                    <a:pos x="23" y="28"/>
                  </a:cxn>
                  <a:cxn ang="0">
                    <a:pos x="24" y="26"/>
                  </a:cxn>
                  <a:cxn ang="0">
                    <a:pos x="24" y="28"/>
                  </a:cxn>
                </a:cxnLst>
                <a:rect l="0" t="0" r="r" b="b"/>
                <a:pathLst>
                  <a:path w="26" h="28">
                    <a:moveTo>
                      <a:pt x="24" y="28"/>
                    </a:moveTo>
                    <a:cubicBezTo>
                      <a:pt x="24" y="26"/>
                      <a:pt x="24" y="26"/>
                      <a:pt x="24" y="25"/>
                    </a:cubicBezTo>
                    <a:cubicBezTo>
                      <a:pt x="24" y="25"/>
                      <a:pt x="24" y="25"/>
                      <a:pt x="24" y="25"/>
                    </a:cubicBezTo>
                    <a:cubicBezTo>
                      <a:pt x="23" y="23"/>
                      <a:pt x="26" y="23"/>
                      <a:pt x="26" y="23"/>
                    </a:cubicBezTo>
                    <a:cubicBezTo>
                      <a:pt x="26" y="23"/>
                      <a:pt x="23" y="22"/>
                      <a:pt x="24" y="22"/>
                    </a:cubicBezTo>
                    <a:cubicBezTo>
                      <a:pt x="24" y="20"/>
                      <a:pt x="26" y="22"/>
                      <a:pt x="26" y="20"/>
                    </a:cubicBezTo>
                    <a:cubicBezTo>
                      <a:pt x="26" y="19"/>
                      <a:pt x="23" y="20"/>
                      <a:pt x="23" y="19"/>
                    </a:cubicBezTo>
                    <a:cubicBezTo>
                      <a:pt x="21" y="19"/>
                      <a:pt x="20" y="17"/>
                      <a:pt x="20" y="16"/>
                    </a:cubicBezTo>
                    <a:cubicBezTo>
                      <a:pt x="18" y="16"/>
                      <a:pt x="18" y="16"/>
                      <a:pt x="18" y="16"/>
                    </a:cubicBezTo>
                    <a:cubicBezTo>
                      <a:pt x="17" y="14"/>
                      <a:pt x="20" y="16"/>
                      <a:pt x="20" y="16"/>
                    </a:cubicBezTo>
                    <a:cubicBezTo>
                      <a:pt x="20" y="14"/>
                      <a:pt x="21" y="12"/>
                      <a:pt x="21" y="12"/>
                    </a:cubicBezTo>
                    <a:cubicBezTo>
                      <a:pt x="17" y="9"/>
                      <a:pt x="17" y="9"/>
                      <a:pt x="17" y="9"/>
                    </a:cubicBezTo>
                    <a:cubicBezTo>
                      <a:pt x="15" y="6"/>
                      <a:pt x="18" y="6"/>
                      <a:pt x="18" y="6"/>
                    </a:cubicBezTo>
                    <a:cubicBezTo>
                      <a:pt x="18" y="5"/>
                      <a:pt x="14" y="2"/>
                      <a:pt x="14" y="0"/>
                    </a:cubicBezTo>
                    <a:cubicBezTo>
                      <a:pt x="12" y="0"/>
                      <a:pt x="12" y="2"/>
                      <a:pt x="12" y="2"/>
                    </a:cubicBezTo>
                    <a:cubicBezTo>
                      <a:pt x="8" y="2"/>
                      <a:pt x="8" y="2"/>
                      <a:pt x="8" y="2"/>
                    </a:cubicBezTo>
                    <a:cubicBezTo>
                      <a:pt x="8" y="2"/>
                      <a:pt x="8" y="2"/>
                      <a:pt x="6" y="2"/>
                    </a:cubicBezTo>
                    <a:cubicBezTo>
                      <a:pt x="5" y="2"/>
                      <a:pt x="3" y="3"/>
                      <a:pt x="1" y="3"/>
                    </a:cubicBezTo>
                    <a:cubicBezTo>
                      <a:pt x="1" y="3"/>
                      <a:pt x="1" y="3"/>
                      <a:pt x="1" y="3"/>
                    </a:cubicBezTo>
                    <a:cubicBezTo>
                      <a:pt x="1" y="3"/>
                      <a:pt x="0" y="3"/>
                      <a:pt x="1" y="3"/>
                    </a:cubicBezTo>
                    <a:cubicBezTo>
                      <a:pt x="1" y="5"/>
                      <a:pt x="3" y="6"/>
                      <a:pt x="3" y="8"/>
                    </a:cubicBezTo>
                    <a:cubicBezTo>
                      <a:pt x="3" y="9"/>
                      <a:pt x="1" y="9"/>
                      <a:pt x="1" y="11"/>
                    </a:cubicBezTo>
                    <a:cubicBezTo>
                      <a:pt x="1" y="12"/>
                      <a:pt x="3" y="12"/>
                      <a:pt x="3" y="12"/>
                    </a:cubicBezTo>
                    <a:cubicBezTo>
                      <a:pt x="3" y="14"/>
                      <a:pt x="1" y="14"/>
                      <a:pt x="1" y="14"/>
                    </a:cubicBezTo>
                    <a:cubicBezTo>
                      <a:pt x="5" y="16"/>
                      <a:pt x="8" y="14"/>
                      <a:pt x="9" y="16"/>
                    </a:cubicBezTo>
                    <a:cubicBezTo>
                      <a:pt x="11" y="17"/>
                      <a:pt x="11" y="17"/>
                      <a:pt x="11" y="19"/>
                    </a:cubicBezTo>
                    <a:cubicBezTo>
                      <a:pt x="12" y="19"/>
                      <a:pt x="12" y="17"/>
                      <a:pt x="14" y="17"/>
                    </a:cubicBezTo>
                    <a:cubicBezTo>
                      <a:pt x="15" y="19"/>
                      <a:pt x="14" y="20"/>
                      <a:pt x="15" y="20"/>
                    </a:cubicBezTo>
                    <a:cubicBezTo>
                      <a:pt x="17" y="19"/>
                      <a:pt x="15" y="20"/>
                      <a:pt x="17" y="20"/>
                    </a:cubicBezTo>
                    <a:cubicBezTo>
                      <a:pt x="18" y="20"/>
                      <a:pt x="18" y="20"/>
                      <a:pt x="18" y="20"/>
                    </a:cubicBezTo>
                    <a:cubicBezTo>
                      <a:pt x="20" y="20"/>
                      <a:pt x="18" y="22"/>
                      <a:pt x="20" y="22"/>
                    </a:cubicBezTo>
                    <a:cubicBezTo>
                      <a:pt x="21" y="23"/>
                      <a:pt x="21" y="23"/>
                      <a:pt x="21" y="23"/>
                    </a:cubicBezTo>
                    <a:cubicBezTo>
                      <a:pt x="21" y="25"/>
                      <a:pt x="21" y="26"/>
                      <a:pt x="23" y="28"/>
                    </a:cubicBezTo>
                    <a:cubicBezTo>
                      <a:pt x="23" y="28"/>
                      <a:pt x="23" y="26"/>
                      <a:pt x="24" y="26"/>
                    </a:cubicBezTo>
                    <a:cubicBezTo>
                      <a:pt x="24" y="28"/>
                      <a:pt x="24" y="28"/>
                      <a:pt x="24" y="2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5" name="Freeform 197"/>
              <p:cNvSpPr>
                <a:spLocks/>
              </p:cNvSpPr>
              <p:nvPr/>
            </p:nvSpPr>
            <p:spPr bwMode="auto">
              <a:xfrm>
                <a:off x="3313" y="2204"/>
                <a:ext cx="109" cy="57"/>
              </a:xfrm>
              <a:custGeom>
                <a:avLst/>
                <a:gdLst/>
                <a:ahLst/>
                <a:cxnLst>
                  <a:cxn ang="0">
                    <a:pos x="30" y="28"/>
                  </a:cxn>
                  <a:cxn ang="0">
                    <a:pos x="34" y="26"/>
                  </a:cxn>
                  <a:cxn ang="0">
                    <a:pos x="36" y="26"/>
                  </a:cxn>
                  <a:cxn ang="0">
                    <a:pos x="41" y="26"/>
                  </a:cxn>
                  <a:cxn ang="0">
                    <a:pos x="42" y="25"/>
                  </a:cxn>
                  <a:cxn ang="0">
                    <a:pos x="44" y="23"/>
                  </a:cxn>
                  <a:cxn ang="0">
                    <a:pos x="47" y="25"/>
                  </a:cxn>
                  <a:cxn ang="0">
                    <a:pos x="48" y="26"/>
                  </a:cxn>
                  <a:cxn ang="0">
                    <a:pos x="51" y="26"/>
                  </a:cxn>
                  <a:cxn ang="0">
                    <a:pos x="54" y="26"/>
                  </a:cxn>
                  <a:cxn ang="0">
                    <a:pos x="51" y="23"/>
                  </a:cxn>
                  <a:cxn ang="0">
                    <a:pos x="51" y="22"/>
                  </a:cxn>
                  <a:cxn ang="0">
                    <a:pos x="53" y="19"/>
                  </a:cxn>
                  <a:cxn ang="0">
                    <a:pos x="47" y="16"/>
                  </a:cxn>
                  <a:cxn ang="0">
                    <a:pos x="47" y="11"/>
                  </a:cxn>
                  <a:cxn ang="0">
                    <a:pos x="42" y="10"/>
                  </a:cxn>
                  <a:cxn ang="0">
                    <a:pos x="37" y="10"/>
                  </a:cxn>
                  <a:cxn ang="0">
                    <a:pos x="31" y="11"/>
                  </a:cxn>
                  <a:cxn ang="0">
                    <a:pos x="30" y="8"/>
                  </a:cxn>
                  <a:cxn ang="0">
                    <a:pos x="24" y="5"/>
                  </a:cxn>
                  <a:cxn ang="0">
                    <a:pos x="17" y="4"/>
                  </a:cxn>
                  <a:cxn ang="0">
                    <a:pos x="11" y="4"/>
                  </a:cxn>
                  <a:cxn ang="0">
                    <a:pos x="7" y="0"/>
                  </a:cxn>
                  <a:cxn ang="0">
                    <a:pos x="0" y="2"/>
                  </a:cxn>
                  <a:cxn ang="0">
                    <a:pos x="10" y="8"/>
                  </a:cxn>
                  <a:cxn ang="0">
                    <a:pos x="14" y="14"/>
                  </a:cxn>
                  <a:cxn ang="0">
                    <a:pos x="13" y="23"/>
                  </a:cxn>
                  <a:cxn ang="0">
                    <a:pos x="17" y="23"/>
                  </a:cxn>
                  <a:cxn ang="0">
                    <a:pos x="21" y="23"/>
                  </a:cxn>
                  <a:cxn ang="0">
                    <a:pos x="22" y="22"/>
                  </a:cxn>
                  <a:cxn ang="0">
                    <a:pos x="27" y="25"/>
                  </a:cxn>
                  <a:cxn ang="0">
                    <a:pos x="27" y="25"/>
                  </a:cxn>
                  <a:cxn ang="0">
                    <a:pos x="27" y="26"/>
                  </a:cxn>
                  <a:cxn ang="0">
                    <a:pos x="30" y="26"/>
                  </a:cxn>
                  <a:cxn ang="0">
                    <a:pos x="30" y="28"/>
                  </a:cxn>
                </a:cxnLst>
                <a:rect l="0" t="0" r="r" b="b"/>
                <a:pathLst>
                  <a:path w="56" h="29">
                    <a:moveTo>
                      <a:pt x="30" y="28"/>
                    </a:moveTo>
                    <a:cubicBezTo>
                      <a:pt x="31" y="28"/>
                      <a:pt x="33" y="26"/>
                      <a:pt x="34" y="26"/>
                    </a:cubicBezTo>
                    <a:cubicBezTo>
                      <a:pt x="36" y="26"/>
                      <a:pt x="36" y="26"/>
                      <a:pt x="36" y="26"/>
                    </a:cubicBezTo>
                    <a:cubicBezTo>
                      <a:pt x="41" y="26"/>
                      <a:pt x="41" y="26"/>
                      <a:pt x="41" y="26"/>
                    </a:cubicBezTo>
                    <a:cubicBezTo>
                      <a:pt x="41" y="26"/>
                      <a:pt x="41" y="25"/>
                      <a:pt x="42" y="25"/>
                    </a:cubicBezTo>
                    <a:cubicBezTo>
                      <a:pt x="44" y="23"/>
                      <a:pt x="44" y="23"/>
                      <a:pt x="44" y="23"/>
                    </a:cubicBezTo>
                    <a:cubicBezTo>
                      <a:pt x="47" y="25"/>
                      <a:pt x="47" y="25"/>
                      <a:pt x="47" y="25"/>
                    </a:cubicBezTo>
                    <a:cubicBezTo>
                      <a:pt x="48" y="25"/>
                      <a:pt x="47" y="26"/>
                      <a:pt x="48" y="26"/>
                    </a:cubicBezTo>
                    <a:cubicBezTo>
                      <a:pt x="50" y="26"/>
                      <a:pt x="50" y="26"/>
                      <a:pt x="51" y="26"/>
                    </a:cubicBezTo>
                    <a:cubicBezTo>
                      <a:pt x="53" y="26"/>
                      <a:pt x="53" y="29"/>
                      <a:pt x="54" y="26"/>
                    </a:cubicBezTo>
                    <a:cubicBezTo>
                      <a:pt x="56" y="25"/>
                      <a:pt x="51" y="23"/>
                      <a:pt x="51" y="23"/>
                    </a:cubicBezTo>
                    <a:cubicBezTo>
                      <a:pt x="51" y="22"/>
                      <a:pt x="51" y="22"/>
                      <a:pt x="51" y="22"/>
                    </a:cubicBezTo>
                    <a:cubicBezTo>
                      <a:pt x="51" y="20"/>
                      <a:pt x="53" y="19"/>
                      <a:pt x="53" y="19"/>
                    </a:cubicBezTo>
                    <a:cubicBezTo>
                      <a:pt x="48" y="17"/>
                      <a:pt x="48" y="17"/>
                      <a:pt x="47" y="16"/>
                    </a:cubicBezTo>
                    <a:cubicBezTo>
                      <a:pt x="45" y="14"/>
                      <a:pt x="50" y="11"/>
                      <a:pt x="47" y="11"/>
                    </a:cubicBezTo>
                    <a:cubicBezTo>
                      <a:pt x="44" y="11"/>
                      <a:pt x="44" y="10"/>
                      <a:pt x="42" y="10"/>
                    </a:cubicBezTo>
                    <a:cubicBezTo>
                      <a:pt x="41" y="8"/>
                      <a:pt x="41" y="11"/>
                      <a:pt x="37" y="10"/>
                    </a:cubicBezTo>
                    <a:cubicBezTo>
                      <a:pt x="36" y="8"/>
                      <a:pt x="34" y="13"/>
                      <a:pt x="31" y="11"/>
                    </a:cubicBezTo>
                    <a:cubicBezTo>
                      <a:pt x="30" y="10"/>
                      <a:pt x="34" y="10"/>
                      <a:pt x="30" y="8"/>
                    </a:cubicBezTo>
                    <a:cubicBezTo>
                      <a:pt x="25" y="7"/>
                      <a:pt x="25" y="5"/>
                      <a:pt x="24" y="5"/>
                    </a:cubicBezTo>
                    <a:cubicBezTo>
                      <a:pt x="22" y="5"/>
                      <a:pt x="21" y="2"/>
                      <a:pt x="17" y="4"/>
                    </a:cubicBezTo>
                    <a:cubicBezTo>
                      <a:pt x="13" y="7"/>
                      <a:pt x="14" y="4"/>
                      <a:pt x="11" y="4"/>
                    </a:cubicBezTo>
                    <a:cubicBezTo>
                      <a:pt x="8" y="4"/>
                      <a:pt x="8" y="0"/>
                      <a:pt x="7" y="0"/>
                    </a:cubicBezTo>
                    <a:cubicBezTo>
                      <a:pt x="5" y="0"/>
                      <a:pt x="2" y="0"/>
                      <a:pt x="0" y="2"/>
                    </a:cubicBezTo>
                    <a:cubicBezTo>
                      <a:pt x="7" y="7"/>
                      <a:pt x="8" y="5"/>
                      <a:pt x="10" y="8"/>
                    </a:cubicBezTo>
                    <a:cubicBezTo>
                      <a:pt x="11" y="11"/>
                      <a:pt x="13" y="7"/>
                      <a:pt x="14" y="14"/>
                    </a:cubicBezTo>
                    <a:cubicBezTo>
                      <a:pt x="16" y="22"/>
                      <a:pt x="14" y="22"/>
                      <a:pt x="13" y="23"/>
                    </a:cubicBezTo>
                    <a:cubicBezTo>
                      <a:pt x="16" y="25"/>
                      <a:pt x="14" y="23"/>
                      <a:pt x="17" y="23"/>
                    </a:cubicBezTo>
                    <a:cubicBezTo>
                      <a:pt x="17" y="23"/>
                      <a:pt x="21" y="25"/>
                      <a:pt x="21" y="23"/>
                    </a:cubicBezTo>
                    <a:cubicBezTo>
                      <a:pt x="22" y="22"/>
                      <a:pt x="22" y="22"/>
                      <a:pt x="22" y="22"/>
                    </a:cubicBezTo>
                    <a:cubicBezTo>
                      <a:pt x="22" y="22"/>
                      <a:pt x="24" y="22"/>
                      <a:pt x="27" y="25"/>
                    </a:cubicBezTo>
                    <a:cubicBezTo>
                      <a:pt x="27" y="25"/>
                      <a:pt x="27" y="25"/>
                      <a:pt x="27" y="25"/>
                    </a:cubicBezTo>
                    <a:cubicBezTo>
                      <a:pt x="27" y="26"/>
                      <a:pt x="27" y="26"/>
                      <a:pt x="27" y="26"/>
                    </a:cubicBezTo>
                    <a:cubicBezTo>
                      <a:pt x="28" y="28"/>
                      <a:pt x="28" y="26"/>
                      <a:pt x="30" y="26"/>
                    </a:cubicBezTo>
                    <a:cubicBezTo>
                      <a:pt x="30" y="28"/>
                      <a:pt x="30" y="28"/>
                      <a:pt x="30" y="2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6" name="Freeform 198"/>
              <p:cNvSpPr>
                <a:spLocks/>
              </p:cNvSpPr>
              <p:nvPr/>
            </p:nvSpPr>
            <p:spPr bwMode="auto">
              <a:xfrm>
                <a:off x="3408" y="1925"/>
                <a:ext cx="637" cy="347"/>
              </a:xfrm>
              <a:custGeom>
                <a:avLst/>
                <a:gdLst/>
                <a:ahLst/>
                <a:cxnLst>
                  <a:cxn ang="0">
                    <a:pos x="197" y="160"/>
                  </a:cxn>
                  <a:cxn ang="0">
                    <a:pos x="194" y="162"/>
                  </a:cxn>
                  <a:cxn ang="0">
                    <a:pos x="185" y="168"/>
                  </a:cxn>
                  <a:cxn ang="0">
                    <a:pos x="179" y="176"/>
                  </a:cxn>
                  <a:cxn ang="0">
                    <a:pos x="174" y="176"/>
                  </a:cxn>
                  <a:cxn ang="0">
                    <a:pos x="174" y="173"/>
                  </a:cxn>
                  <a:cxn ang="0">
                    <a:pos x="163" y="168"/>
                  </a:cxn>
                  <a:cxn ang="0">
                    <a:pos x="159" y="162"/>
                  </a:cxn>
                  <a:cxn ang="0">
                    <a:pos x="159" y="153"/>
                  </a:cxn>
                  <a:cxn ang="0">
                    <a:pos x="148" y="143"/>
                  </a:cxn>
                  <a:cxn ang="0">
                    <a:pos x="124" y="143"/>
                  </a:cxn>
                  <a:cxn ang="0">
                    <a:pos x="121" y="135"/>
                  </a:cxn>
                  <a:cxn ang="0">
                    <a:pos x="122" y="124"/>
                  </a:cxn>
                  <a:cxn ang="0">
                    <a:pos x="122" y="114"/>
                  </a:cxn>
                  <a:cxn ang="0">
                    <a:pos x="121" y="109"/>
                  </a:cxn>
                  <a:cxn ang="0">
                    <a:pos x="112" y="109"/>
                  </a:cxn>
                  <a:cxn ang="0">
                    <a:pos x="107" y="114"/>
                  </a:cxn>
                  <a:cxn ang="0">
                    <a:pos x="99" y="121"/>
                  </a:cxn>
                  <a:cxn ang="0">
                    <a:pos x="80" y="132"/>
                  </a:cxn>
                  <a:cxn ang="0">
                    <a:pos x="75" y="170"/>
                  </a:cxn>
                  <a:cxn ang="0">
                    <a:pos x="63" y="159"/>
                  </a:cxn>
                  <a:cxn ang="0">
                    <a:pos x="51" y="165"/>
                  </a:cxn>
                  <a:cxn ang="0">
                    <a:pos x="46" y="151"/>
                  </a:cxn>
                  <a:cxn ang="0">
                    <a:pos x="37" y="137"/>
                  </a:cxn>
                  <a:cxn ang="0">
                    <a:pos x="43" y="134"/>
                  </a:cxn>
                  <a:cxn ang="0">
                    <a:pos x="43" y="124"/>
                  </a:cxn>
                  <a:cxn ang="0">
                    <a:pos x="55" y="123"/>
                  </a:cxn>
                  <a:cxn ang="0">
                    <a:pos x="57" y="107"/>
                  </a:cxn>
                  <a:cxn ang="0">
                    <a:pos x="45" y="106"/>
                  </a:cxn>
                  <a:cxn ang="0">
                    <a:pos x="25" y="112"/>
                  </a:cxn>
                  <a:cxn ang="0">
                    <a:pos x="23" y="112"/>
                  </a:cxn>
                  <a:cxn ang="0">
                    <a:pos x="11" y="96"/>
                  </a:cxn>
                  <a:cxn ang="0">
                    <a:pos x="7" y="76"/>
                  </a:cxn>
                  <a:cxn ang="0">
                    <a:pos x="22" y="65"/>
                  </a:cxn>
                  <a:cxn ang="0">
                    <a:pos x="46" y="50"/>
                  </a:cxn>
                  <a:cxn ang="0">
                    <a:pos x="80" y="62"/>
                  </a:cxn>
                  <a:cxn ang="0">
                    <a:pos x="103" y="61"/>
                  </a:cxn>
                  <a:cxn ang="0">
                    <a:pos x="119" y="51"/>
                  </a:cxn>
                  <a:cxn ang="0">
                    <a:pos x="125" y="31"/>
                  </a:cxn>
                  <a:cxn ang="0">
                    <a:pos x="171" y="9"/>
                  </a:cxn>
                  <a:cxn ang="0">
                    <a:pos x="199" y="11"/>
                  </a:cxn>
                  <a:cxn ang="0">
                    <a:pos x="218" y="23"/>
                  </a:cxn>
                  <a:cxn ang="0">
                    <a:pos x="243" y="20"/>
                  </a:cxn>
                  <a:cxn ang="0">
                    <a:pos x="279" y="56"/>
                  </a:cxn>
                  <a:cxn ang="0">
                    <a:pos x="321" y="73"/>
                  </a:cxn>
                  <a:cxn ang="0">
                    <a:pos x="321" y="87"/>
                  </a:cxn>
                  <a:cxn ang="0">
                    <a:pos x="310" y="106"/>
                  </a:cxn>
                  <a:cxn ang="0">
                    <a:pos x="293" y="104"/>
                  </a:cxn>
                  <a:cxn ang="0">
                    <a:pos x="292" y="124"/>
                  </a:cxn>
                  <a:cxn ang="0">
                    <a:pos x="272" y="128"/>
                  </a:cxn>
                  <a:cxn ang="0">
                    <a:pos x="275" y="149"/>
                  </a:cxn>
                  <a:cxn ang="0">
                    <a:pos x="272" y="160"/>
                  </a:cxn>
                  <a:cxn ang="0">
                    <a:pos x="247" y="153"/>
                  </a:cxn>
                  <a:cxn ang="0">
                    <a:pos x="221" y="149"/>
                  </a:cxn>
                  <a:cxn ang="0">
                    <a:pos x="203" y="153"/>
                  </a:cxn>
                </a:cxnLst>
                <a:rect l="0" t="0" r="r" b="b"/>
                <a:pathLst>
                  <a:path w="328" h="179">
                    <a:moveTo>
                      <a:pt x="199" y="159"/>
                    </a:moveTo>
                    <a:cubicBezTo>
                      <a:pt x="197" y="160"/>
                      <a:pt x="197" y="160"/>
                      <a:pt x="197" y="160"/>
                    </a:cubicBezTo>
                    <a:cubicBezTo>
                      <a:pt x="196" y="160"/>
                      <a:pt x="197" y="162"/>
                      <a:pt x="196" y="162"/>
                    </a:cubicBezTo>
                    <a:cubicBezTo>
                      <a:pt x="194" y="162"/>
                      <a:pt x="196" y="160"/>
                      <a:pt x="194" y="162"/>
                    </a:cubicBezTo>
                    <a:cubicBezTo>
                      <a:pt x="191" y="163"/>
                      <a:pt x="189" y="165"/>
                      <a:pt x="188" y="166"/>
                    </a:cubicBezTo>
                    <a:cubicBezTo>
                      <a:pt x="186" y="168"/>
                      <a:pt x="186" y="168"/>
                      <a:pt x="185" y="168"/>
                    </a:cubicBezTo>
                    <a:cubicBezTo>
                      <a:pt x="182" y="170"/>
                      <a:pt x="183" y="171"/>
                      <a:pt x="182" y="171"/>
                    </a:cubicBezTo>
                    <a:cubicBezTo>
                      <a:pt x="180" y="173"/>
                      <a:pt x="179" y="174"/>
                      <a:pt x="179" y="176"/>
                    </a:cubicBezTo>
                    <a:cubicBezTo>
                      <a:pt x="180" y="177"/>
                      <a:pt x="179" y="179"/>
                      <a:pt x="177" y="177"/>
                    </a:cubicBezTo>
                    <a:cubicBezTo>
                      <a:pt x="174" y="176"/>
                      <a:pt x="174" y="176"/>
                      <a:pt x="174" y="176"/>
                    </a:cubicBezTo>
                    <a:cubicBezTo>
                      <a:pt x="176" y="173"/>
                      <a:pt x="176" y="173"/>
                      <a:pt x="176" y="173"/>
                    </a:cubicBezTo>
                    <a:cubicBezTo>
                      <a:pt x="176" y="173"/>
                      <a:pt x="176" y="174"/>
                      <a:pt x="174" y="173"/>
                    </a:cubicBezTo>
                    <a:cubicBezTo>
                      <a:pt x="174" y="171"/>
                      <a:pt x="174" y="171"/>
                      <a:pt x="168" y="171"/>
                    </a:cubicBezTo>
                    <a:cubicBezTo>
                      <a:pt x="163" y="173"/>
                      <a:pt x="163" y="171"/>
                      <a:pt x="163" y="168"/>
                    </a:cubicBezTo>
                    <a:cubicBezTo>
                      <a:pt x="163" y="165"/>
                      <a:pt x="163" y="162"/>
                      <a:pt x="162" y="162"/>
                    </a:cubicBezTo>
                    <a:cubicBezTo>
                      <a:pt x="159" y="162"/>
                      <a:pt x="159" y="162"/>
                      <a:pt x="159" y="162"/>
                    </a:cubicBezTo>
                    <a:cubicBezTo>
                      <a:pt x="159" y="162"/>
                      <a:pt x="159" y="160"/>
                      <a:pt x="159" y="157"/>
                    </a:cubicBezTo>
                    <a:cubicBezTo>
                      <a:pt x="160" y="153"/>
                      <a:pt x="160" y="149"/>
                      <a:pt x="159" y="153"/>
                    </a:cubicBezTo>
                    <a:cubicBezTo>
                      <a:pt x="156" y="154"/>
                      <a:pt x="157" y="148"/>
                      <a:pt x="154" y="146"/>
                    </a:cubicBezTo>
                    <a:cubicBezTo>
                      <a:pt x="151" y="145"/>
                      <a:pt x="151" y="142"/>
                      <a:pt x="148" y="143"/>
                    </a:cubicBezTo>
                    <a:cubicBezTo>
                      <a:pt x="144" y="146"/>
                      <a:pt x="141" y="143"/>
                      <a:pt x="133" y="145"/>
                    </a:cubicBezTo>
                    <a:cubicBezTo>
                      <a:pt x="127" y="146"/>
                      <a:pt x="127" y="146"/>
                      <a:pt x="124" y="143"/>
                    </a:cubicBezTo>
                    <a:cubicBezTo>
                      <a:pt x="122" y="140"/>
                      <a:pt x="121" y="139"/>
                      <a:pt x="121" y="137"/>
                    </a:cubicBezTo>
                    <a:cubicBezTo>
                      <a:pt x="119" y="137"/>
                      <a:pt x="121" y="135"/>
                      <a:pt x="121" y="135"/>
                    </a:cubicBezTo>
                    <a:cubicBezTo>
                      <a:pt x="119" y="131"/>
                      <a:pt x="121" y="135"/>
                      <a:pt x="127" y="128"/>
                    </a:cubicBezTo>
                    <a:cubicBezTo>
                      <a:pt x="125" y="123"/>
                      <a:pt x="122" y="129"/>
                      <a:pt x="122" y="124"/>
                    </a:cubicBezTo>
                    <a:cubicBezTo>
                      <a:pt x="122" y="120"/>
                      <a:pt x="121" y="121"/>
                      <a:pt x="119" y="117"/>
                    </a:cubicBezTo>
                    <a:cubicBezTo>
                      <a:pt x="118" y="112"/>
                      <a:pt x="122" y="117"/>
                      <a:pt x="122" y="114"/>
                    </a:cubicBezTo>
                    <a:cubicBezTo>
                      <a:pt x="122" y="110"/>
                      <a:pt x="124" y="114"/>
                      <a:pt x="124" y="107"/>
                    </a:cubicBezTo>
                    <a:cubicBezTo>
                      <a:pt x="124" y="106"/>
                      <a:pt x="121" y="107"/>
                      <a:pt x="121" y="109"/>
                    </a:cubicBezTo>
                    <a:cubicBezTo>
                      <a:pt x="119" y="112"/>
                      <a:pt x="116" y="112"/>
                      <a:pt x="118" y="109"/>
                    </a:cubicBezTo>
                    <a:cubicBezTo>
                      <a:pt x="119" y="106"/>
                      <a:pt x="116" y="107"/>
                      <a:pt x="112" y="109"/>
                    </a:cubicBezTo>
                    <a:cubicBezTo>
                      <a:pt x="107" y="112"/>
                      <a:pt x="113" y="110"/>
                      <a:pt x="112" y="114"/>
                    </a:cubicBezTo>
                    <a:cubicBezTo>
                      <a:pt x="110" y="117"/>
                      <a:pt x="109" y="112"/>
                      <a:pt x="107" y="114"/>
                    </a:cubicBezTo>
                    <a:cubicBezTo>
                      <a:pt x="106" y="114"/>
                      <a:pt x="109" y="115"/>
                      <a:pt x="107" y="117"/>
                    </a:cubicBezTo>
                    <a:cubicBezTo>
                      <a:pt x="104" y="118"/>
                      <a:pt x="103" y="114"/>
                      <a:pt x="99" y="121"/>
                    </a:cubicBezTo>
                    <a:cubicBezTo>
                      <a:pt x="98" y="121"/>
                      <a:pt x="84" y="126"/>
                      <a:pt x="81" y="128"/>
                    </a:cubicBezTo>
                    <a:cubicBezTo>
                      <a:pt x="78" y="128"/>
                      <a:pt x="80" y="128"/>
                      <a:pt x="80" y="132"/>
                    </a:cubicBezTo>
                    <a:cubicBezTo>
                      <a:pt x="80" y="135"/>
                      <a:pt x="80" y="170"/>
                      <a:pt x="80" y="170"/>
                    </a:cubicBezTo>
                    <a:cubicBezTo>
                      <a:pt x="77" y="170"/>
                      <a:pt x="75" y="171"/>
                      <a:pt x="75" y="170"/>
                    </a:cubicBezTo>
                    <a:cubicBezTo>
                      <a:pt x="71" y="163"/>
                      <a:pt x="72" y="163"/>
                      <a:pt x="69" y="162"/>
                    </a:cubicBezTo>
                    <a:cubicBezTo>
                      <a:pt x="67" y="160"/>
                      <a:pt x="66" y="157"/>
                      <a:pt x="63" y="159"/>
                    </a:cubicBezTo>
                    <a:cubicBezTo>
                      <a:pt x="60" y="159"/>
                      <a:pt x="57" y="160"/>
                      <a:pt x="55" y="162"/>
                    </a:cubicBezTo>
                    <a:cubicBezTo>
                      <a:pt x="52" y="163"/>
                      <a:pt x="51" y="165"/>
                      <a:pt x="51" y="165"/>
                    </a:cubicBezTo>
                    <a:cubicBezTo>
                      <a:pt x="49" y="157"/>
                      <a:pt x="57" y="157"/>
                      <a:pt x="52" y="154"/>
                    </a:cubicBezTo>
                    <a:cubicBezTo>
                      <a:pt x="49" y="149"/>
                      <a:pt x="48" y="154"/>
                      <a:pt x="46" y="151"/>
                    </a:cubicBezTo>
                    <a:cubicBezTo>
                      <a:pt x="45" y="148"/>
                      <a:pt x="42" y="151"/>
                      <a:pt x="42" y="148"/>
                    </a:cubicBezTo>
                    <a:cubicBezTo>
                      <a:pt x="42" y="148"/>
                      <a:pt x="40" y="137"/>
                      <a:pt x="37" y="137"/>
                    </a:cubicBezTo>
                    <a:cubicBezTo>
                      <a:pt x="32" y="137"/>
                      <a:pt x="31" y="134"/>
                      <a:pt x="35" y="132"/>
                    </a:cubicBezTo>
                    <a:cubicBezTo>
                      <a:pt x="42" y="132"/>
                      <a:pt x="37" y="135"/>
                      <a:pt x="43" y="134"/>
                    </a:cubicBezTo>
                    <a:cubicBezTo>
                      <a:pt x="48" y="134"/>
                      <a:pt x="35" y="129"/>
                      <a:pt x="40" y="128"/>
                    </a:cubicBezTo>
                    <a:cubicBezTo>
                      <a:pt x="45" y="126"/>
                      <a:pt x="40" y="126"/>
                      <a:pt x="43" y="124"/>
                    </a:cubicBezTo>
                    <a:cubicBezTo>
                      <a:pt x="46" y="121"/>
                      <a:pt x="45" y="124"/>
                      <a:pt x="49" y="124"/>
                    </a:cubicBezTo>
                    <a:cubicBezTo>
                      <a:pt x="52" y="123"/>
                      <a:pt x="60" y="126"/>
                      <a:pt x="55" y="123"/>
                    </a:cubicBezTo>
                    <a:cubicBezTo>
                      <a:pt x="52" y="120"/>
                      <a:pt x="58" y="115"/>
                      <a:pt x="57" y="112"/>
                    </a:cubicBezTo>
                    <a:cubicBezTo>
                      <a:pt x="55" y="110"/>
                      <a:pt x="57" y="109"/>
                      <a:pt x="57" y="107"/>
                    </a:cubicBezTo>
                    <a:cubicBezTo>
                      <a:pt x="55" y="106"/>
                      <a:pt x="52" y="104"/>
                      <a:pt x="51" y="106"/>
                    </a:cubicBezTo>
                    <a:cubicBezTo>
                      <a:pt x="49" y="109"/>
                      <a:pt x="49" y="107"/>
                      <a:pt x="45" y="106"/>
                    </a:cubicBezTo>
                    <a:cubicBezTo>
                      <a:pt x="42" y="103"/>
                      <a:pt x="39" y="104"/>
                      <a:pt x="32" y="109"/>
                    </a:cubicBezTo>
                    <a:cubicBezTo>
                      <a:pt x="28" y="114"/>
                      <a:pt x="28" y="109"/>
                      <a:pt x="25" y="112"/>
                    </a:cubicBezTo>
                    <a:cubicBezTo>
                      <a:pt x="23" y="117"/>
                      <a:pt x="22" y="115"/>
                      <a:pt x="22" y="117"/>
                    </a:cubicBezTo>
                    <a:cubicBezTo>
                      <a:pt x="22" y="115"/>
                      <a:pt x="22" y="117"/>
                      <a:pt x="23" y="112"/>
                    </a:cubicBezTo>
                    <a:cubicBezTo>
                      <a:pt x="16" y="107"/>
                      <a:pt x="28" y="110"/>
                      <a:pt x="20" y="103"/>
                    </a:cubicBezTo>
                    <a:cubicBezTo>
                      <a:pt x="14" y="95"/>
                      <a:pt x="14" y="95"/>
                      <a:pt x="11" y="96"/>
                    </a:cubicBezTo>
                    <a:cubicBezTo>
                      <a:pt x="8" y="96"/>
                      <a:pt x="11" y="92"/>
                      <a:pt x="7" y="89"/>
                    </a:cubicBezTo>
                    <a:cubicBezTo>
                      <a:pt x="0" y="87"/>
                      <a:pt x="10" y="81"/>
                      <a:pt x="7" y="76"/>
                    </a:cubicBezTo>
                    <a:cubicBezTo>
                      <a:pt x="3" y="73"/>
                      <a:pt x="11" y="62"/>
                      <a:pt x="14" y="65"/>
                    </a:cubicBezTo>
                    <a:cubicBezTo>
                      <a:pt x="20" y="75"/>
                      <a:pt x="22" y="72"/>
                      <a:pt x="22" y="65"/>
                    </a:cubicBezTo>
                    <a:cubicBezTo>
                      <a:pt x="22" y="59"/>
                      <a:pt x="32" y="56"/>
                      <a:pt x="37" y="51"/>
                    </a:cubicBezTo>
                    <a:cubicBezTo>
                      <a:pt x="40" y="45"/>
                      <a:pt x="42" y="54"/>
                      <a:pt x="46" y="50"/>
                    </a:cubicBezTo>
                    <a:cubicBezTo>
                      <a:pt x="52" y="47"/>
                      <a:pt x="51" y="51"/>
                      <a:pt x="58" y="53"/>
                    </a:cubicBezTo>
                    <a:cubicBezTo>
                      <a:pt x="66" y="53"/>
                      <a:pt x="74" y="67"/>
                      <a:pt x="80" y="62"/>
                    </a:cubicBezTo>
                    <a:cubicBezTo>
                      <a:pt x="83" y="57"/>
                      <a:pt x="84" y="54"/>
                      <a:pt x="89" y="57"/>
                    </a:cubicBezTo>
                    <a:cubicBezTo>
                      <a:pt x="93" y="61"/>
                      <a:pt x="93" y="53"/>
                      <a:pt x="103" y="61"/>
                    </a:cubicBezTo>
                    <a:cubicBezTo>
                      <a:pt x="112" y="67"/>
                      <a:pt x="107" y="56"/>
                      <a:pt x="113" y="61"/>
                    </a:cubicBezTo>
                    <a:cubicBezTo>
                      <a:pt x="121" y="65"/>
                      <a:pt x="128" y="54"/>
                      <a:pt x="119" y="51"/>
                    </a:cubicBezTo>
                    <a:cubicBezTo>
                      <a:pt x="103" y="44"/>
                      <a:pt x="124" y="45"/>
                      <a:pt x="118" y="39"/>
                    </a:cubicBezTo>
                    <a:cubicBezTo>
                      <a:pt x="112" y="34"/>
                      <a:pt x="133" y="34"/>
                      <a:pt x="125" y="31"/>
                    </a:cubicBezTo>
                    <a:cubicBezTo>
                      <a:pt x="118" y="28"/>
                      <a:pt x="115" y="20"/>
                      <a:pt x="124" y="20"/>
                    </a:cubicBezTo>
                    <a:cubicBezTo>
                      <a:pt x="133" y="20"/>
                      <a:pt x="163" y="14"/>
                      <a:pt x="171" y="9"/>
                    </a:cubicBezTo>
                    <a:cubicBezTo>
                      <a:pt x="180" y="6"/>
                      <a:pt x="182" y="0"/>
                      <a:pt x="188" y="5"/>
                    </a:cubicBezTo>
                    <a:cubicBezTo>
                      <a:pt x="193" y="8"/>
                      <a:pt x="196" y="0"/>
                      <a:pt x="199" y="11"/>
                    </a:cubicBezTo>
                    <a:cubicBezTo>
                      <a:pt x="202" y="23"/>
                      <a:pt x="206" y="15"/>
                      <a:pt x="212" y="19"/>
                    </a:cubicBezTo>
                    <a:cubicBezTo>
                      <a:pt x="218" y="22"/>
                      <a:pt x="223" y="19"/>
                      <a:pt x="218" y="23"/>
                    </a:cubicBezTo>
                    <a:cubicBezTo>
                      <a:pt x="214" y="28"/>
                      <a:pt x="223" y="28"/>
                      <a:pt x="235" y="20"/>
                    </a:cubicBezTo>
                    <a:cubicBezTo>
                      <a:pt x="247" y="11"/>
                      <a:pt x="246" y="17"/>
                      <a:pt x="243" y="20"/>
                    </a:cubicBezTo>
                    <a:cubicBezTo>
                      <a:pt x="240" y="23"/>
                      <a:pt x="252" y="25"/>
                      <a:pt x="263" y="45"/>
                    </a:cubicBezTo>
                    <a:cubicBezTo>
                      <a:pt x="276" y="75"/>
                      <a:pt x="270" y="48"/>
                      <a:pt x="279" y="56"/>
                    </a:cubicBezTo>
                    <a:cubicBezTo>
                      <a:pt x="290" y="65"/>
                      <a:pt x="295" y="53"/>
                      <a:pt x="304" y="62"/>
                    </a:cubicBezTo>
                    <a:cubicBezTo>
                      <a:pt x="311" y="73"/>
                      <a:pt x="314" y="79"/>
                      <a:pt x="321" y="73"/>
                    </a:cubicBezTo>
                    <a:cubicBezTo>
                      <a:pt x="328" y="68"/>
                      <a:pt x="321" y="75"/>
                      <a:pt x="328" y="81"/>
                    </a:cubicBezTo>
                    <a:cubicBezTo>
                      <a:pt x="319" y="79"/>
                      <a:pt x="328" y="86"/>
                      <a:pt x="321" y="87"/>
                    </a:cubicBezTo>
                    <a:cubicBezTo>
                      <a:pt x="311" y="90"/>
                      <a:pt x="313" y="96"/>
                      <a:pt x="314" y="100"/>
                    </a:cubicBezTo>
                    <a:cubicBezTo>
                      <a:pt x="316" y="103"/>
                      <a:pt x="314" y="104"/>
                      <a:pt x="310" y="106"/>
                    </a:cubicBezTo>
                    <a:cubicBezTo>
                      <a:pt x="307" y="107"/>
                      <a:pt x="308" y="104"/>
                      <a:pt x="304" y="106"/>
                    </a:cubicBezTo>
                    <a:cubicBezTo>
                      <a:pt x="299" y="106"/>
                      <a:pt x="295" y="100"/>
                      <a:pt x="293" y="104"/>
                    </a:cubicBezTo>
                    <a:cubicBezTo>
                      <a:pt x="293" y="107"/>
                      <a:pt x="292" y="117"/>
                      <a:pt x="289" y="120"/>
                    </a:cubicBezTo>
                    <a:cubicBezTo>
                      <a:pt x="287" y="123"/>
                      <a:pt x="292" y="121"/>
                      <a:pt x="292" y="124"/>
                    </a:cubicBezTo>
                    <a:cubicBezTo>
                      <a:pt x="290" y="128"/>
                      <a:pt x="287" y="126"/>
                      <a:pt x="284" y="124"/>
                    </a:cubicBezTo>
                    <a:cubicBezTo>
                      <a:pt x="282" y="124"/>
                      <a:pt x="276" y="126"/>
                      <a:pt x="272" y="128"/>
                    </a:cubicBezTo>
                    <a:cubicBezTo>
                      <a:pt x="264" y="129"/>
                      <a:pt x="275" y="129"/>
                      <a:pt x="273" y="132"/>
                    </a:cubicBezTo>
                    <a:cubicBezTo>
                      <a:pt x="272" y="135"/>
                      <a:pt x="279" y="148"/>
                      <a:pt x="275" y="149"/>
                    </a:cubicBezTo>
                    <a:cubicBezTo>
                      <a:pt x="272" y="151"/>
                      <a:pt x="276" y="153"/>
                      <a:pt x="273" y="153"/>
                    </a:cubicBezTo>
                    <a:cubicBezTo>
                      <a:pt x="270" y="154"/>
                      <a:pt x="273" y="159"/>
                      <a:pt x="272" y="160"/>
                    </a:cubicBezTo>
                    <a:cubicBezTo>
                      <a:pt x="269" y="156"/>
                      <a:pt x="266" y="159"/>
                      <a:pt x="264" y="156"/>
                    </a:cubicBezTo>
                    <a:cubicBezTo>
                      <a:pt x="264" y="153"/>
                      <a:pt x="258" y="153"/>
                      <a:pt x="247" y="153"/>
                    </a:cubicBezTo>
                    <a:cubicBezTo>
                      <a:pt x="235" y="151"/>
                      <a:pt x="235" y="154"/>
                      <a:pt x="232" y="153"/>
                    </a:cubicBezTo>
                    <a:cubicBezTo>
                      <a:pt x="231" y="151"/>
                      <a:pt x="226" y="148"/>
                      <a:pt x="221" y="149"/>
                    </a:cubicBezTo>
                    <a:cubicBezTo>
                      <a:pt x="215" y="151"/>
                      <a:pt x="220" y="159"/>
                      <a:pt x="217" y="157"/>
                    </a:cubicBezTo>
                    <a:cubicBezTo>
                      <a:pt x="214" y="156"/>
                      <a:pt x="208" y="153"/>
                      <a:pt x="203" y="153"/>
                    </a:cubicBezTo>
                    <a:cubicBezTo>
                      <a:pt x="199" y="154"/>
                      <a:pt x="199" y="157"/>
                      <a:pt x="199" y="15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7" name="Freeform 199"/>
              <p:cNvSpPr>
                <a:spLocks noEditPoints="1"/>
              </p:cNvSpPr>
              <p:nvPr/>
            </p:nvSpPr>
            <p:spPr bwMode="auto">
              <a:xfrm>
                <a:off x="3003" y="1547"/>
                <a:ext cx="186" cy="279"/>
              </a:xfrm>
              <a:custGeom>
                <a:avLst/>
                <a:gdLst/>
                <a:ahLst/>
                <a:cxnLst>
                  <a:cxn ang="0">
                    <a:pos x="12" y="13"/>
                  </a:cxn>
                  <a:cxn ang="0">
                    <a:pos x="24" y="21"/>
                  </a:cxn>
                  <a:cxn ang="0">
                    <a:pos x="35" y="19"/>
                  </a:cxn>
                  <a:cxn ang="0">
                    <a:pos x="44" y="21"/>
                  </a:cxn>
                  <a:cxn ang="0">
                    <a:pos x="50" y="10"/>
                  </a:cxn>
                  <a:cxn ang="0">
                    <a:pos x="62" y="2"/>
                  </a:cxn>
                  <a:cxn ang="0">
                    <a:pos x="77" y="10"/>
                  </a:cxn>
                  <a:cxn ang="0">
                    <a:pos x="73" y="19"/>
                  </a:cxn>
                  <a:cxn ang="0">
                    <a:pos x="79" y="31"/>
                  </a:cxn>
                  <a:cxn ang="0">
                    <a:pos x="76" y="49"/>
                  </a:cxn>
                  <a:cxn ang="0">
                    <a:pos x="80" y="66"/>
                  </a:cxn>
                  <a:cxn ang="0">
                    <a:pos x="80" y="70"/>
                  </a:cxn>
                  <a:cxn ang="0">
                    <a:pos x="83" y="78"/>
                  </a:cxn>
                  <a:cxn ang="0">
                    <a:pos x="88" y="86"/>
                  </a:cxn>
                  <a:cxn ang="0">
                    <a:pos x="93" y="99"/>
                  </a:cxn>
                  <a:cxn ang="0">
                    <a:pos x="79" y="120"/>
                  </a:cxn>
                  <a:cxn ang="0">
                    <a:pos x="56" y="134"/>
                  </a:cxn>
                  <a:cxn ang="0">
                    <a:pos x="44" y="138"/>
                  </a:cxn>
                  <a:cxn ang="0">
                    <a:pos x="27" y="141"/>
                  </a:cxn>
                  <a:cxn ang="0">
                    <a:pos x="22" y="138"/>
                  </a:cxn>
                  <a:cxn ang="0">
                    <a:pos x="13" y="128"/>
                  </a:cxn>
                  <a:cxn ang="0">
                    <a:pos x="15" y="117"/>
                  </a:cxn>
                  <a:cxn ang="0">
                    <a:pos x="15" y="99"/>
                  </a:cxn>
                  <a:cxn ang="0">
                    <a:pos x="21" y="94"/>
                  </a:cxn>
                  <a:cxn ang="0">
                    <a:pos x="29" y="88"/>
                  </a:cxn>
                  <a:cxn ang="0">
                    <a:pos x="41" y="75"/>
                  </a:cxn>
                  <a:cxn ang="0">
                    <a:pos x="45" y="70"/>
                  </a:cxn>
                  <a:cxn ang="0">
                    <a:pos x="36" y="63"/>
                  </a:cxn>
                  <a:cxn ang="0">
                    <a:pos x="35" y="49"/>
                  </a:cxn>
                  <a:cxn ang="0">
                    <a:pos x="33" y="39"/>
                  </a:cxn>
                  <a:cxn ang="0">
                    <a:pos x="30" y="35"/>
                  </a:cxn>
                  <a:cxn ang="0">
                    <a:pos x="29" y="28"/>
                  </a:cxn>
                  <a:cxn ang="0">
                    <a:pos x="12" y="19"/>
                  </a:cxn>
                  <a:cxn ang="0">
                    <a:pos x="12" y="16"/>
                  </a:cxn>
                  <a:cxn ang="0">
                    <a:pos x="21" y="138"/>
                  </a:cxn>
                  <a:cxn ang="0">
                    <a:pos x="18" y="136"/>
                  </a:cxn>
                  <a:cxn ang="0">
                    <a:pos x="18" y="136"/>
                  </a:cxn>
                  <a:cxn ang="0">
                    <a:pos x="16" y="139"/>
                  </a:cxn>
                  <a:cxn ang="0">
                    <a:pos x="18" y="139"/>
                  </a:cxn>
                  <a:cxn ang="0">
                    <a:pos x="18" y="139"/>
                  </a:cxn>
                  <a:cxn ang="0">
                    <a:pos x="18" y="138"/>
                  </a:cxn>
                  <a:cxn ang="0">
                    <a:pos x="4" y="141"/>
                  </a:cxn>
                  <a:cxn ang="0">
                    <a:pos x="4" y="141"/>
                  </a:cxn>
                  <a:cxn ang="0">
                    <a:pos x="4" y="138"/>
                  </a:cxn>
                  <a:cxn ang="0">
                    <a:pos x="3" y="136"/>
                  </a:cxn>
                  <a:cxn ang="0">
                    <a:pos x="1" y="136"/>
                  </a:cxn>
                  <a:cxn ang="0">
                    <a:pos x="0" y="138"/>
                  </a:cxn>
                  <a:cxn ang="0">
                    <a:pos x="3" y="139"/>
                  </a:cxn>
                  <a:cxn ang="0">
                    <a:pos x="41" y="72"/>
                  </a:cxn>
                  <a:cxn ang="0">
                    <a:pos x="44" y="74"/>
                  </a:cxn>
                  <a:cxn ang="0">
                    <a:pos x="13" y="97"/>
                  </a:cxn>
                  <a:cxn ang="0">
                    <a:pos x="15" y="97"/>
                  </a:cxn>
                </a:cxnLst>
                <a:rect l="0" t="0" r="r" b="b"/>
                <a:pathLst>
                  <a:path w="96" h="144">
                    <a:moveTo>
                      <a:pt x="12" y="16"/>
                    </a:moveTo>
                    <a:cubicBezTo>
                      <a:pt x="12" y="16"/>
                      <a:pt x="10" y="14"/>
                      <a:pt x="12" y="13"/>
                    </a:cubicBezTo>
                    <a:cubicBezTo>
                      <a:pt x="15" y="11"/>
                      <a:pt x="18" y="14"/>
                      <a:pt x="21" y="17"/>
                    </a:cubicBezTo>
                    <a:cubicBezTo>
                      <a:pt x="24" y="21"/>
                      <a:pt x="19" y="21"/>
                      <a:pt x="24" y="21"/>
                    </a:cubicBezTo>
                    <a:cubicBezTo>
                      <a:pt x="30" y="21"/>
                      <a:pt x="27" y="22"/>
                      <a:pt x="30" y="22"/>
                    </a:cubicBezTo>
                    <a:cubicBezTo>
                      <a:pt x="35" y="21"/>
                      <a:pt x="33" y="19"/>
                      <a:pt x="35" y="19"/>
                    </a:cubicBezTo>
                    <a:cubicBezTo>
                      <a:pt x="36" y="21"/>
                      <a:pt x="39" y="21"/>
                      <a:pt x="42" y="24"/>
                    </a:cubicBezTo>
                    <a:cubicBezTo>
                      <a:pt x="42" y="22"/>
                      <a:pt x="44" y="24"/>
                      <a:pt x="44" y="21"/>
                    </a:cubicBezTo>
                    <a:cubicBezTo>
                      <a:pt x="45" y="17"/>
                      <a:pt x="51" y="19"/>
                      <a:pt x="48" y="16"/>
                    </a:cubicBezTo>
                    <a:cubicBezTo>
                      <a:pt x="47" y="13"/>
                      <a:pt x="50" y="13"/>
                      <a:pt x="50" y="10"/>
                    </a:cubicBezTo>
                    <a:cubicBezTo>
                      <a:pt x="50" y="8"/>
                      <a:pt x="51" y="5"/>
                      <a:pt x="54" y="3"/>
                    </a:cubicBezTo>
                    <a:cubicBezTo>
                      <a:pt x="58" y="2"/>
                      <a:pt x="56" y="5"/>
                      <a:pt x="62" y="2"/>
                    </a:cubicBezTo>
                    <a:cubicBezTo>
                      <a:pt x="65" y="0"/>
                      <a:pt x="65" y="0"/>
                      <a:pt x="67" y="3"/>
                    </a:cubicBezTo>
                    <a:cubicBezTo>
                      <a:pt x="68" y="5"/>
                      <a:pt x="76" y="6"/>
                      <a:pt x="77" y="10"/>
                    </a:cubicBezTo>
                    <a:cubicBezTo>
                      <a:pt x="77" y="11"/>
                      <a:pt x="70" y="14"/>
                      <a:pt x="74" y="16"/>
                    </a:cubicBezTo>
                    <a:cubicBezTo>
                      <a:pt x="67" y="21"/>
                      <a:pt x="73" y="17"/>
                      <a:pt x="73" y="19"/>
                    </a:cubicBezTo>
                    <a:cubicBezTo>
                      <a:pt x="74" y="22"/>
                      <a:pt x="70" y="21"/>
                      <a:pt x="71" y="25"/>
                    </a:cubicBezTo>
                    <a:cubicBezTo>
                      <a:pt x="73" y="33"/>
                      <a:pt x="76" y="27"/>
                      <a:pt x="79" y="31"/>
                    </a:cubicBezTo>
                    <a:cubicBezTo>
                      <a:pt x="82" y="36"/>
                      <a:pt x="85" y="35"/>
                      <a:pt x="82" y="38"/>
                    </a:cubicBezTo>
                    <a:cubicBezTo>
                      <a:pt x="79" y="41"/>
                      <a:pt x="73" y="46"/>
                      <a:pt x="76" y="49"/>
                    </a:cubicBezTo>
                    <a:cubicBezTo>
                      <a:pt x="79" y="50"/>
                      <a:pt x="85" y="64"/>
                      <a:pt x="83" y="64"/>
                    </a:cubicBezTo>
                    <a:cubicBezTo>
                      <a:pt x="80" y="64"/>
                      <a:pt x="80" y="64"/>
                      <a:pt x="80" y="66"/>
                    </a:cubicBezTo>
                    <a:cubicBezTo>
                      <a:pt x="82" y="66"/>
                      <a:pt x="80" y="66"/>
                      <a:pt x="80" y="67"/>
                    </a:cubicBezTo>
                    <a:cubicBezTo>
                      <a:pt x="80" y="70"/>
                      <a:pt x="79" y="69"/>
                      <a:pt x="80" y="70"/>
                    </a:cubicBezTo>
                    <a:cubicBezTo>
                      <a:pt x="83" y="72"/>
                      <a:pt x="79" y="72"/>
                      <a:pt x="79" y="74"/>
                    </a:cubicBezTo>
                    <a:cubicBezTo>
                      <a:pt x="80" y="77"/>
                      <a:pt x="86" y="77"/>
                      <a:pt x="83" y="78"/>
                    </a:cubicBezTo>
                    <a:cubicBezTo>
                      <a:pt x="82" y="80"/>
                      <a:pt x="83" y="80"/>
                      <a:pt x="83" y="81"/>
                    </a:cubicBezTo>
                    <a:cubicBezTo>
                      <a:pt x="82" y="83"/>
                      <a:pt x="88" y="83"/>
                      <a:pt x="88" y="86"/>
                    </a:cubicBezTo>
                    <a:cubicBezTo>
                      <a:pt x="86" y="89"/>
                      <a:pt x="80" y="89"/>
                      <a:pt x="83" y="92"/>
                    </a:cubicBezTo>
                    <a:cubicBezTo>
                      <a:pt x="86" y="94"/>
                      <a:pt x="91" y="95"/>
                      <a:pt x="93" y="99"/>
                    </a:cubicBezTo>
                    <a:cubicBezTo>
                      <a:pt x="94" y="102"/>
                      <a:pt x="96" y="100"/>
                      <a:pt x="94" y="103"/>
                    </a:cubicBezTo>
                    <a:cubicBezTo>
                      <a:pt x="93" y="106"/>
                      <a:pt x="88" y="113"/>
                      <a:pt x="79" y="120"/>
                    </a:cubicBezTo>
                    <a:cubicBezTo>
                      <a:pt x="71" y="128"/>
                      <a:pt x="68" y="130"/>
                      <a:pt x="65" y="133"/>
                    </a:cubicBezTo>
                    <a:cubicBezTo>
                      <a:pt x="61" y="136"/>
                      <a:pt x="61" y="133"/>
                      <a:pt x="56" y="134"/>
                    </a:cubicBezTo>
                    <a:cubicBezTo>
                      <a:pt x="51" y="138"/>
                      <a:pt x="53" y="133"/>
                      <a:pt x="51" y="136"/>
                    </a:cubicBezTo>
                    <a:cubicBezTo>
                      <a:pt x="48" y="139"/>
                      <a:pt x="50" y="134"/>
                      <a:pt x="44" y="138"/>
                    </a:cubicBezTo>
                    <a:cubicBezTo>
                      <a:pt x="35" y="142"/>
                      <a:pt x="33" y="141"/>
                      <a:pt x="30" y="142"/>
                    </a:cubicBezTo>
                    <a:cubicBezTo>
                      <a:pt x="25" y="144"/>
                      <a:pt x="25" y="144"/>
                      <a:pt x="27" y="141"/>
                    </a:cubicBezTo>
                    <a:cubicBezTo>
                      <a:pt x="29" y="139"/>
                      <a:pt x="27" y="138"/>
                      <a:pt x="25" y="141"/>
                    </a:cubicBezTo>
                    <a:cubicBezTo>
                      <a:pt x="22" y="142"/>
                      <a:pt x="22" y="139"/>
                      <a:pt x="22" y="138"/>
                    </a:cubicBezTo>
                    <a:cubicBezTo>
                      <a:pt x="24" y="134"/>
                      <a:pt x="21" y="134"/>
                      <a:pt x="16" y="134"/>
                    </a:cubicBezTo>
                    <a:cubicBezTo>
                      <a:pt x="12" y="133"/>
                      <a:pt x="13" y="133"/>
                      <a:pt x="13" y="128"/>
                    </a:cubicBezTo>
                    <a:cubicBezTo>
                      <a:pt x="15" y="125"/>
                      <a:pt x="15" y="124"/>
                      <a:pt x="15" y="122"/>
                    </a:cubicBezTo>
                    <a:cubicBezTo>
                      <a:pt x="13" y="119"/>
                      <a:pt x="18" y="120"/>
                      <a:pt x="15" y="117"/>
                    </a:cubicBezTo>
                    <a:cubicBezTo>
                      <a:pt x="10" y="111"/>
                      <a:pt x="16" y="114"/>
                      <a:pt x="13" y="110"/>
                    </a:cubicBezTo>
                    <a:cubicBezTo>
                      <a:pt x="10" y="103"/>
                      <a:pt x="15" y="102"/>
                      <a:pt x="15" y="99"/>
                    </a:cubicBezTo>
                    <a:cubicBezTo>
                      <a:pt x="15" y="97"/>
                      <a:pt x="18" y="100"/>
                      <a:pt x="19" y="99"/>
                    </a:cubicBezTo>
                    <a:cubicBezTo>
                      <a:pt x="22" y="97"/>
                      <a:pt x="19" y="94"/>
                      <a:pt x="21" y="94"/>
                    </a:cubicBezTo>
                    <a:cubicBezTo>
                      <a:pt x="22" y="94"/>
                      <a:pt x="22" y="91"/>
                      <a:pt x="25" y="92"/>
                    </a:cubicBezTo>
                    <a:cubicBezTo>
                      <a:pt x="27" y="92"/>
                      <a:pt x="25" y="89"/>
                      <a:pt x="29" y="88"/>
                    </a:cubicBezTo>
                    <a:cubicBezTo>
                      <a:pt x="32" y="88"/>
                      <a:pt x="27" y="88"/>
                      <a:pt x="33" y="85"/>
                    </a:cubicBezTo>
                    <a:cubicBezTo>
                      <a:pt x="39" y="80"/>
                      <a:pt x="38" y="77"/>
                      <a:pt x="41" y="75"/>
                    </a:cubicBezTo>
                    <a:cubicBezTo>
                      <a:pt x="45" y="74"/>
                      <a:pt x="45" y="75"/>
                      <a:pt x="45" y="74"/>
                    </a:cubicBezTo>
                    <a:cubicBezTo>
                      <a:pt x="47" y="72"/>
                      <a:pt x="44" y="74"/>
                      <a:pt x="45" y="70"/>
                    </a:cubicBezTo>
                    <a:cubicBezTo>
                      <a:pt x="45" y="67"/>
                      <a:pt x="47" y="66"/>
                      <a:pt x="42" y="64"/>
                    </a:cubicBezTo>
                    <a:cubicBezTo>
                      <a:pt x="38" y="64"/>
                      <a:pt x="41" y="63"/>
                      <a:pt x="36" y="63"/>
                    </a:cubicBezTo>
                    <a:cubicBezTo>
                      <a:pt x="36" y="58"/>
                      <a:pt x="30" y="56"/>
                      <a:pt x="33" y="53"/>
                    </a:cubicBezTo>
                    <a:cubicBezTo>
                      <a:pt x="35" y="50"/>
                      <a:pt x="33" y="50"/>
                      <a:pt x="35" y="49"/>
                    </a:cubicBezTo>
                    <a:cubicBezTo>
                      <a:pt x="36" y="47"/>
                      <a:pt x="32" y="46"/>
                      <a:pt x="32" y="44"/>
                    </a:cubicBezTo>
                    <a:cubicBezTo>
                      <a:pt x="32" y="41"/>
                      <a:pt x="33" y="41"/>
                      <a:pt x="33" y="39"/>
                    </a:cubicBezTo>
                    <a:cubicBezTo>
                      <a:pt x="33" y="38"/>
                      <a:pt x="30" y="41"/>
                      <a:pt x="30" y="39"/>
                    </a:cubicBezTo>
                    <a:cubicBezTo>
                      <a:pt x="30" y="38"/>
                      <a:pt x="32" y="39"/>
                      <a:pt x="30" y="35"/>
                    </a:cubicBezTo>
                    <a:cubicBezTo>
                      <a:pt x="30" y="31"/>
                      <a:pt x="35" y="35"/>
                      <a:pt x="30" y="30"/>
                    </a:cubicBezTo>
                    <a:cubicBezTo>
                      <a:pt x="27" y="28"/>
                      <a:pt x="29" y="30"/>
                      <a:pt x="29" y="28"/>
                    </a:cubicBezTo>
                    <a:cubicBezTo>
                      <a:pt x="29" y="27"/>
                      <a:pt x="25" y="25"/>
                      <a:pt x="22" y="25"/>
                    </a:cubicBezTo>
                    <a:cubicBezTo>
                      <a:pt x="19" y="25"/>
                      <a:pt x="15" y="22"/>
                      <a:pt x="12" y="19"/>
                    </a:cubicBezTo>
                    <a:cubicBezTo>
                      <a:pt x="7" y="17"/>
                      <a:pt x="12" y="17"/>
                      <a:pt x="9" y="16"/>
                    </a:cubicBezTo>
                    <a:cubicBezTo>
                      <a:pt x="9" y="14"/>
                      <a:pt x="12" y="17"/>
                      <a:pt x="12" y="16"/>
                    </a:cubicBezTo>
                    <a:close/>
                    <a:moveTo>
                      <a:pt x="19" y="136"/>
                    </a:moveTo>
                    <a:cubicBezTo>
                      <a:pt x="19" y="136"/>
                      <a:pt x="21" y="136"/>
                      <a:pt x="21" y="138"/>
                    </a:cubicBezTo>
                    <a:cubicBezTo>
                      <a:pt x="21" y="138"/>
                      <a:pt x="19" y="138"/>
                      <a:pt x="19" y="136"/>
                    </a:cubicBezTo>
                    <a:close/>
                    <a:moveTo>
                      <a:pt x="18" y="136"/>
                    </a:moveTo>
                    <a:cubicBezTo>
                      <a:pt x="18" y="136"/>
                      <a:pt x="16" y="134"/>
                      <a:pt x="18" y="134"/>
                    </a:cubicBezTo>
                    <a:cubicBezTo>
                      <a:pt x="18" y="134"/>
                      <a:pt x="19" y="136"/>
                      <a:pt x="18" y="136"/>
                    </a:cubicBezTo>
                    <a:close/>
                    <a:moveTo>
                      <a:pt x="15" y="139"/>
                    </a:moveTo>
                    <a:cubicBezTo>
                      <a:pt x="15" y="138"/>
                      <a:pt x="16" y="138"/>
                      <a:pt x="16" y="139"/>
                    </a:cubicBezTo>
                    <a:cubicBezTo>
                      <a:pt x="15" y="139"/>
                      <a:pt x="15" y="139"/>
                      <a:pt x="15" y="139"/>
                    </a:cubicBezTo>
                    <a:close/>
                    <a:moveTo>
                      <a:pt x="18" y="139"/>
                    </a:moveTo>
                    <a:cubicBezTo>
                      <a:pt x="18" y="138"/>
                      <a:pt x="19" y="138"/>
                      <a:pt x="19" y="138"/>
                    </a:cubicBezTo>
                    <a:cubicBezTo>
                      <a:pt x="19" y="139"/>
                      <a:pt x="19" y="139"/>
                      <a:pt x="18" y="139"/>
                    </a:cubicBezTo>
                    <a:close/>
                    <a:moveTo>
                      <a:pt x="16" y="139"/>
                    </a:moveTo>
                    <a:cubicBezTo>
                      <a:pt x="16" y="138"/>
                      <a:pt x="18" y="138"/>
                      <a:pt x="18" y="138"/>
                    </a:cubicBezTo>
                    <a:cubicBezTo>
                      <a:pt x="18" y="139"/>
                      <a:pt x="16" y="139"/>
                      <a:pt x="16" y="139"/>
                    </a:cubicBezTo>
                    <a:close/>
                    <a:moveTo>
                      <a:pt x="4" y="141"/>
                    </a:moveTo>
                    <a:cubicBezTo>
                      <a:pt x="4" y="141"/>
                      <a:pt x="3" y="139"/>
                      <a:pt x="4" y="139"/>
                    </a:cubicBezTo>
                    <a:cubicBezTo>
                      <a:pt x="4" y="139"/>
                      <a:pt x="6" y="141"/>
                      <a:pt x="4" y="141"/>
                    </a:cubicBezTo>
                    <a:close/>
                    <a:moveTo>
                      <a:pt x="3" y="139"/>
                    </a:moveTo>
                    <a:cubicBezTo>
                      <a:pt x="4" y="139"/>
                      <a:pt x="3" y="138"/>
                      <a:pt x="4" y="138"/>
                    </a:cubicBezTo>
                    <a:cubicBezTo>
                      <a:pt x="4" y="138"/>
                      <a:pt x="4" y="139"/>
                      <a:pt x="6" y="138"/>
                    </a:cubicBezTo>
                    <a:cubicBezTo>
                      <a:pt x="6" y="136"/>
                      <a:pt x="6" y="136"/>
                      <a:pt x="3" y="136"/>
                    </a:cubicBezTo>
                    <a:cubicBezTo>
                      <a:pt x="0" y="134"/>
                      <a:pt x="3" y="136"/>
                      <a:pt x="3" y="138"/>
                    </a:cubicBezTo>
                    <a:cubicBezTo>
                      <a:pt x="1" y="139"/>
                      <a:pt x="1" y="136"/>
                      <a:pt x="1" y="136"/>
                    </a:cubicBezTo>
                    <a:cubicBezTo>
                      <a:pt x="1" y="138"/>
                      <a:pt x="0" y="138"/>
                      <a:pt x="0" y="138"/>
                    </a:cubicBezTo>
                    <a:cubicBezTo>
                      <a:pt x="0" y="139"/>
                      <a:pt x="0" y="138"/>
                      <a:pt x="0" y="138"/>
                    </a:cubicBezTo>
                    <a:cubicBezTo>
                      <a:pt x="1" y="139"/>
                      <a:pt x="1" y="139"/>
                      <a:pt x="1" y="139"/>
                    </a:cubicBezTo>
                    <a:cubicBezTo>
                      <a:pt x="3" y="139"/>
                      <a:pt x="3" y="141"/>
                      <a:pt x="3" y="139"/>
                    </a:cubicBezTo>
                    <a:close/>
                    <a:moveTo>
                      <a:pt x="44" y="74"/>
                    </a:moveTo>
                    <a:cubicBezTo>
                      <a:pt x="45" y="72"/>
                      <a:pt x="44" y="72"/>
                      <a:pt x="41" y="72"/>
                    </a:cubicBezTo>
                    <a:cubicBezTo>
                      <a:pt x="39" y="72"/>
                      <a:pt x="39" y="74"/>
                      <a:pt x="41" y="74"/>
                    </a:cubicBezTo>
                    <a:cubicBezTo>
                      <a:pt x="42" y="74"/>
                      <a:pt x="42" y="74"/>
                      <a:pt x="44" y="74"/>
                    </a:cubicBezTo>
                    <a:close/>
                    <a:moveTo>
                      <a:pt x="15" y="97"/>
                    </a:moveTo>
                    <a:cubicBezTo>
                      <a:pt x="13" y="97"/>
                      <a:pt x="13" y="97"/>
                      <a:pt x="13" y="97"/>
                    </a:cubicBezTo>
                    <a:cubicBezTo>
                      <a:pt x="13" y="97"/>
                      <a:pt x="12" y="97"/>
                      <a:pt x="13" y="99"/>
                    </a:cubicBezTo>
                    <a:cubicBezTo>
                      <a:pt x="13" y="99"/>
                      <a:pt x="15" y="99"/>
                      <a:pt x="15" y="97"/>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8" name="Freeform 200"/>
              <p:cNvSpPr>
                <a:spLocks noEditPoints="1"/>
              </p:cNvSpPr>
              <p:nvPr/>
            </p:nvSpPr>
            <p:spPr bwMode="auto">
              <a:xfrm>
                <a:off x="2772" y="1225"/>
                <a:ext cx="411" cy="644"/>
              </a:xfrm>
              <a:custGeom>
                <a:avLst/>
                <a:gdLst/>
                <a:ahLst/>
                <a:cxnLst>
                  <a:cxn ang="0">
                    <a:pos x="58" y="30"/>
                  </a:cxn>
                  <a:cxn ang="0">
                    <a:pos x="93" y="31"/>
                  </a:cxn>
                  <a:cxn ang="0">
                    <a:pos x="111" y="45"/>
                  </a:cxn>
                  <a:cxn ang="0">
                    <a:pos x="56" y="40"/>
                  </a:cxn>
                  <a:cxn ang="0">
                    <a:pos x="149" y="42"/>
                  </a:cxn>
                  <a:cxn ang="0">
                    <a:pos x="172" y="9"/>
                  </a:cxn>
                  <a:cxn ang="0">
                    <a:pos x="108" y="13"/>
                  </a:cxn>
                  <a:cxn ang="0">
                    <a:pos x="201" y="172"/>
                  </a:cxn>
                  <a:cxn ang="0">
                    <a:pos x="198" y="159"/>
                  </a:cxn>
                  <a:cxn ang="0">
                    <a:pos x="184" y="152"/>
                  </a:cxn>
                  <a:cxn ang="0">
                    <a:pos x="167" y="162"/>
                  </a:cxn>
                  <a:cxn ang="0">
                    <a:pos x="160" y="154"/>
                  </a:cxn>
                  <a:cxn ang="0">
                    <a:pos x="146" y="166"/>
                  </a:cxn>
                  <a:cxn ang="0">
                    <a:pos x="135" y="169"/>
                  </a:cxn>
                  <a:cxn ang="0">
                    <a:pos x="120" y="172"/>
                  </a:cxn>
                  <a:cxn ang="0">
                    <a:pos x="106" y="180"/>
                  </a:cxn>
                  <a:cxn ang="0">
                    <a:pos x="91" y="194"/>
                  </a:cxn>
                  <a:cxn ang="0">
                    <a:pos x="80" y="200"/>
                  </a:cxn>
                  <a:cxn ang="0">
                    <a:pos x="87" y="210"/>
                  </a:cxn>
                  <a:cxn ang="0">
                    <a:pos x="67" y="219"/>
                  </a:cxn>
                  <a:cxn ang="0">
                    <a:pos x="64" y="233"/>
                  </a:cxn>
                  <a:cxn ang="0">
                    <a:pos x="56" y="245"/>
                  </a:cxn>
                  <a:cxn ang="0">
                    <a:pos x="50" y="256"/>
                  </a:cxn>
                  <a:cxn ang="0">
                    <a:pos x="38" y="258"/>
                  </a:cxn>
                  <a:cxn ang="0">
                    <a:pos x="15" y="272"/>
                  </a:cxn>
                  <a:cxn ang="0">
                    <a:pos x="4" y="283"/>
                  </a:cxn>
                  <a:cxn ang="0">
                    <a:pos x="6" y="292"/>
                  </a:cxn>
                  <a:cxn ang="0">
                    <a:pos x="12" y="303"/>
                  </a:cxn>
                  <a:cxn ang="0">
                    <a:pos x="7" y="320"/>
                  </a:cxn>
                  <a:cxn ang="0">
                    <a:pos x="36" y="323"/>
                  </a:cxn>
                  <a:cxn ang="0">
                    <a:pos x="50" y="317"/>
                  </a:cxn>
                  <a:cxn ang="0">
                    <a:pos x="62" y="286"/>
                  </a:cxn>
                  <a:cxn ang="0">
                    <a:pos x="79" y="233"/>
                  </a:cxn>
                  <a:cxn ang="0">
                    <a:pos x="106" y="190"/>
                  </a:cxn>
                  <a:cxn ang="0">
                    <a:pos x="154" y="185"/>
                  </a:cxn>
                  <a:cxn ang="0">
                    <a:pos x="193" y="182"/>
                  </a:cxn>
                  <a:cxn ang="0">
                    <a:pos x="149" y="163"/>
                  </a:cxn>
                  <a:cxn ang="0">
                    <a:pos x="143" y="159"/>
                  </a:cxn>
                  <a:cxn ang="0">
                    <a:pos x="120" y="165"/>
                  </a:cxn>
                  <a:cxn ang="0">
                    <a:pos x="129" y="168"/>
                  </a:cxn>
                  <a:cxn ang="0">
                    <a:pos x="116" y="168"/>
                  </a:cxn>
                  <a:cxn ang="0">
                    <a:pos x="112" y="168"/>
                  </a:cxn>
                  <a:cxn ang="0">
                    <a:pos x="112" y="174"/>
                  </a:cxn>
                  <a:cxn ang="0">
                    <a:pos x="99" y="177"/>
                  </a:cxn>
                  <a:cxn ang="0">
                    <a:pos x="102" y="183"/>
                  </a:cxn>
                  <a:cxn ang="0">
                    <a:pos x="82" y="191"/>
                  </a:cxn>
                  <a:cxn ang="0">
                    <a:pos x="82" y="185"/>
                  </a:cxn>
                  <a:cxn ang="0">
                    <a:pos x="88" y="183"/>
                  </a:cxn>
                  <a:cxn ang="0">
                    <a:pos x="90" y="188"/>
                  </a:cxn>
                  <a:cxn ang="0">
                    <a:pos x="93" y="190"/>
                  </a:cxn>
                  <a:cxn ang="0">
                    <a:pos x="74" y="193"/>
                  </a:cxn>
                  <a:cxn ang="0">
                    <a:pos x="70" y="196"/>
                  </a:cxn>
                  <a:cxn ang="0">
                    <a:pos x="87" y="197"/>
                  </a:cxn>
                  <a:cxn ang="0">
                    <a:pos x="62" y="227"/>
                  </a:cxn>
                  <a:cxn ang="0">
                    <a:pos x="59" y="230"/>
                  </a:cxn>
                  <a:cxn ang="0">
                    <a:pos x="53" y="245"/>
                  </a:cxn>
                  <a:cxn ang="0">
                    <a:pos x="50" y="244"/>
                  </a:cxn>
                  <a:cxn ang="0">
                    <a:pos x="29" y="258"/>
                  </a:cxn>
                  <a:cxn ang="0">
                    <a:pos x="29" y="264"/>
                  </a:cxn>
                  <a:cxn ang="0">
                    <a:pos x="10" y="273"/>
                  </a:cxn>
                  <a:cxn ang="0">
                    <a:pos x="1" y="292"/>
                  </a:cxn>
                  <a:cxn ang="0">
                    <a:pos x="4" y="317"/>
                  </a:cxn>
                  <a:cxn ang="0">
                    <a:pos x="3" y="300"/>
                  </a:cxn>
                </a:cxnLst>
                <a:rect l="0" t="0" r="r" b="b"/>
                <a:pathLst>
                  <a:path w="212" h="332">
                    <a:moveTo>
                      <a:pt x="94" y="68"/>
                    </a:moveTo>
                    <a:cubicBezTo>
                      <a:pt x="84" y="65"/>
                      <a:pt x="88" y="62"/>
                      <a:pt x="80" y="59"/>
                    </a:cubicBezTo>
                    <a:cubicBezTo>
                      <a:pt x="71" y="56"/>
                      <a:pt x="73" y="54"/>
                      <a:pt x="80" y="53"/>
                    </a:cubicBezTo>
                    <a:cubicBezTo>
                      <a:pt x="90" y="51"/>
                      <a:pt x="99" y="47"/>
                      <a:pt x="84" y="48"/>
                    </a:cubicBezTo>
                    <a:cubicBezTo>
                      <a:pt x="68" y="50"/>
                      <a:pt x="67" y="48"/>
                      <a:pt x="80" y="44"/>
                    </a:cubicBezTo>
                    <a:cubicBezTo>
                      <a:pt x="93" y="40"/>
                      <a:pt x="102" y="37"/>
                      <a:pt x="91" y="37"/>
                    </a:cubicBezTo>
                    <a:cubicBezTo>
                      <a:pt x="80" y="37"/>
                      <a:pt x="90" y="33"/>
                      <a:pt x="80" y="37"/>
                    </a:cubicBezTo>
                    <a:cubicBezTo>
                      <a:pt x="73" y="42"/>
                      <a:pt x="70" y="47"/>
                      <a:pt x="62" y="39"/>
                    </a:cubicBezTo>
                    <a:cubicBezTo>
                      <a:pt x="55" y="30"/>
                      <a:pt x="52" y="31"/>
                      <a:pt x="58" y="30"/>
                    </a:cubicBezTo>
                    <a:cubicBezTo>
                      <a:pt x="62" y="30"/>
                      <a:pt x="56" y="30"/>
                      <a:pt x="58" y="27"/>
                    </a:cubicBezTo>
                    <a:cubicBezTo>
                      <a:pt x="59" y="22"/>
                      <a:pt x="55" y="31"/>
                      <a:pt x="52" y="27"/>
                    </a:cubicBezTo>
                    <a:cubicBezTo>
                      <a:pt x="49" y="22"/>
                      <a:pt x="45" y="22"/>
                      <a:pt x="52" y="17"/>
                    </a:cubicBezTo>
                    <a:cubicBezTo>
                      <a:pt x="59" y="13"/>
                      <a:pt x="56" y="19"/>
                      <a:pt x="61" y="17"/>
                    </a:cubicBezTo>
                    <a:cubicBezTo>
                      <a:pt x="64" y="14"/>
                      <a:pt x="62" y="19"/>
                      <a:pt x="68" y="16"/>
                    </a:cubicBezTo>
                    <a:cubicBezTo>
                      <a:pt x="76" y="14"/>
                      <a:pt x="76" y="17"/>
                      <a:pt x="70" y="19"/>
                    </a:cubicBezTo>
                    <a:cubicBezTo>
                      <a:pt x="64" y="20"/>
                      <a:pt x="71" y="19"/>
                      <a:pt x="73" y="25"/>
                    </a:cubicBezTo>
                    <a:cubicBezTo>
                      <a:pt x="76" y="30"/>
                      <a:pt x="73" y="19"/>
                      <a:pt x="77" y="17"/>
                    </a:cubicBezTo>
                    <a:cubicBezTo>
                      <a:pt x="84" y="16"/>
                      <a:pt x="90" y="31"/>
                      <a:pt x="93" y="31"/>
                    </a:cubicBezTo>
                    <a:cubicBezTo>
                      <a:pt x="97" y="31"/>
                      <a:pt x="84" y="17"/>
                      <a:pt x="90" y="14"/>
                    </a:cubicBezTo>
                    <a:cubicBezTo>
                      <a:pt x="94" y="9"/>
                      <a:pt x="93" y="14"/>
                      <a:pt x="99" y="14"/>
                    </a:cubicBezTo>
                    <a:cubicBezTo>
                      <a:pt x="103" y="14"/>
                      <a:pt x="103" y="16"/>
                      <a:pt x="106" y="17"/>
                    </a:cubicBezTo>
                    <a:cubicBezTo>
                      <a:pt x="108" y="17"/>
                      <a:pt x="103" y="19"/>
                      <a:pt x="105" y="23"/>
                    </a:cubicBezTo>
                    <a:cubicBezTo>
                      <a:pt x="106" y="27"/>
                      <a:pt x="105" y="17"/>
                      <a:pt x="111" y="20"/>
                    </a:cubicBezTo>
                    <a:cubicBezTo>
                      <a:pt x="116" y="23"/>
                      <a:pt x="109" y="28"/>
                      <a:pt x="117" y="27"/>
                    </a:cubicBezTo>
                    <a:cubicBezTo>
                      <a:pt x="123" y="27"/>
                      <a:pt x="119" y="28"/>
                      <a:pt x="128" y="31"/>
                    </a:cubicBezTo>
                    <a:cubicBezTo>
                      <a:pt x="137" y="33"/>
                      <a:pt x="137" y="34"/>
                      <a:pt x="123" y="36"/>
                    </a:cubicBezTo>
                    <a:cubicBezTo>
                      <a:pt x="109" y="36"/>
                      <a:pt x="120" y="44"/>
                      <a:pt x="111" y="45"/>
                    </a:cubicBezTo>
                    <a:cubicBezTo>
                      <a:pt x="103" y="48"/>
                      <a:pt x="116" y="51"/>
                      <a:pt x="106" y="54"/>
                    </a:cubicBezTo>
                    <a:cubicBezTo>
                      <a:pt x="96" y="58"/>
                      <a:pt x="105" y="72"/>
                      <a:pt x="94" y="68"/>
                    </a:cubicBezTo>
                    <a:close/>
                    <a:moveTo>
                      <a:pt x="131" y="42"/>
                    </a:moveTo>
                    <a:cubicBezTo>
                      <a:pt x="135" y="40"/>
                      <a:pt x="140" y="42"/>
                      <a:pt x="140" y="39"/>
                    </a:cubicBezTo>
                    <a:cubicBezTo>
                      <a:pt x="138" y="36"/>
                      <a:pt x="134" y="36"/>
                      <a:pt x="129" y="37"/>
                    </a:cubicBezTo>
                    <a:cubicBezTo>
                      <a:pt x="125" y="39"/>
                      <a:pt x="122" y="37"/>
                      <a:pt x="126" y="40"/>
                    </a:cubicBezTo>
                    <a:cubicBezTo>
                      <a:pt x="129" y="42"/>
                      <a:pt x="126" y="44"/>
                      <a:pt x="131" y="42"/>
                    </a:cubicBezTo>
                    <a:close/>
                    <a:moveTo>
                      <a:pt x="50" y="37"/>
                    </a:moveTo>
                    <a:cubicBezTo>
                      <a:pt x="52" y="42"/>
                      <a:pt x="50" y="36"/>
                      <a:pt x="56" y="40"/>
                    </a:cubicBezTo>
                    <a:cubicBezTo>
                      <a:pt x="64" y="45"/>
                      <a:pt x="58" y="37"/>
                      <a:pt x="55" y="37"/>
                    </a:cubicBezTo>
                    <a:cubicBezTo>
                      <a:pt x="52" y="37"/>
                      <a:pt x="52" y="30"/>
                      <a:pt x="47" y="31"/>
                    </a:cubicBezTo>
                    <a:cubicBezTo>
                      <a:pt x="45" y="31"/>
                      <a:pt x="47" y="33"/>
                      <a:pt x="50" y="37"/>
                    </a:cubicBezTo>
                    <a:close/>
                    <a:moveTo>
                      <a:pt x="131" y="51"/>
                    </a:moveTo>
                    <a:cubicBezTo>
                      <a:pt x="126" y="56"/>
                      <a:pt x="131" y="54"/>
                      <a:pt x="138" y="54"/>
                    </a:cubicBezTo>
                    <a:cubicBezTo>
                      <a:pt x="146" y="53"/>
                      <a:pt x="135" y="61"/>
                      <a:pt x="146" y="56"/>
                    </a:cubicBezTo>
                    <a:cubicBezTo>
                      <a:pt x="152" y="54"/>
                      <a:pt x="163" y="50"/>
                      <a:pt x="158" y="48"/>
                    </a:cubicBezTo>
                    <a:cubicBezTo>
                      <a:pt x="155" y="47"/>
                      <a:pt x="155" y="50"/>
                      <a:pt x="149" y="47"/>
                    </a:cubicBezTo>
                    <a:cubicBezTo>
                      <a:pt x="143" y="44"/>
                      <a:pt x="154" y="44"/>
                      <a:pt x="149" y="42"/>
                    </a:cubicBezTo>
                    <a:cubicBezTo>
                      <a:pt x="144" y="40"/>
                      <a:pt x="122" y="42"/>
                      <a:pt x="134" y="47"/>
                    </a:cubicBezTo>
                    <a:cubicBezTo>
                      <a:pt x="135" y="48"/>
                      <a:pt x="135" y="48"/>
                      <a:pt x="131" y="51"/>
                    </a:cubicBezTo>
                    <a:close/>
                    <a:moveTo>
                      <a:pt x="131" y="16"/>
                    </a:moveTo>
                    <a:cubicBezTo>
                      <a:pt x="140" y="16"/>
                      <a:pt x="135" y="17"/>
                      <a:pt x="123" y="19"/>
                    </a:cubicBezTo>
                    <a:cubicBezTo>
                      <a:pt x="111" y="22"/>
                      <a:pt x="129" y="23"/>
                      <a:pt x="138" y="23"/>
                    </a:cubicBezTo>
                    <a:cubicBezTo>
                      <a:pt x="146" y="23"/>
                      <a:pt x="151" y="31"/>
                      <a:pt x="157" y="25"/>
                    </a:cubicBezTo>
                    <a:cubicBezTo>
                      <a:pt x="163" y="20"/>
                      <a:pt x="161" y="25"/>
                      <a:pt x="167" y="23"/>
                    </a:cubicBezTo>
                    <a:cubicBezTo>
                      <a:pt x="173" y="22"/>
                      <a:pt x="164" y="20"/>
                      <a:pt x="177" y="16"/>
                    </a:cubicBezTo>
                    <a:cubicBezTo>
                      <a:pt x="184" y="14"/>
                      <a:pt x="177" y="9"/>
                      <a:pt x="172" y="9"/>
                    </a:cubicBezTo>
                    <a:cubicBezTo>
                      <a:pt x="169" y="11"/>
                      <a:pt x="164" y="8"/>
                      <a:pt x="157" y="6"/>
                    </a:cubicBezTo>
                    <a:cubicBezTo>
                      <a:pt x="149" y="6"/>
                      <a:pt x="154" y="11"/>
                      <a:pt x="149" y="9"/>
                    </a:cubicBezTo>
                    <a:cubicBezTo>
                      <a:pt x="144" y="9"/>
                      <a:pt x="151" y="6"/>
                      <a:pt x="148" y="5"/>
                    </a:cubicBezTo>
                    <a:cubicBezTo>
                      <a:pt x="146" y="3"/>
                      <a:pt x="141" y="3"/>
                      <a:pt x="141" y="9"/>
                    </a:cubicBezTo>
                    <a:cubicBezTo>
                      <a:pt x="141" y="14"/>
                      <a:pt x="140" y="14"/>
                      <a:pt x="137" y="9"/>
                    </a:cubicBezTo>
                    <a:cubicBezTo>
                      <a:pt x="134" y="5"/>
                      <a:pt x="135" y="11"/>
                      <a:pt x="123" y="6"/>
                    </a:cubicBezTo>
                    <a:cubicBezTo>
                      <a:pt x="111" y="0"/>
                      <a:pt x="126" y="13"/>
                      <a:pt x="117" y="8"/>
                    </a:cubicBezTo>
                    <a:cubicBezTo>
                      <a:pt x="106" y="3"/>
                      <a:pt x="120" y="13"/>
                      <a:pt x="112" y="9"/>
                    </a:cubicBezTo>
                    <a:cubicBezTo>
                      <a:pt x="105" y="8"/>
                      <a:pt x="103" y="11"/>
                      <a:pt x="108" y="13"/>
                    </a:cubicBezTo>
                    <a:cubicBezTo>
                      <a:pt x="112" y="16"/>
                      <a:pt x="105" y="13"/>
                      <a:pt x="112" y="17"/>
                    </a:cubicBezTo>
                    <a:cubicBezTo>
                      <a:pt x="117" y="20"/>
                      <a:pt x="120" y="16"/>
                      <a:pt x="131" y="16"/>
                    </a:cubicBezTo>
                    <a:close/>
                    <a:moveTo>
                      <a:pt x="196" y="179"/>
                    </a:moveTo>
                    <a:cubicBezTo>
                      <a:pt x="196" y="177"/>
                      <a:pt x="201" y="177"/>
                      <a:pt x="202" y="176"/>
                    </a:cubicBezTo>
                    <a:cubicBezTo>
                      <a:pt x="204" y="174"/>
                      <a:pt x="202" y="174"/>
                      <a:pt x="205" y="174"/>
                    </a:cubicBezTo>
                    <a:cubicBezTo>
                      <a:pt x="207" y="176"/>
                      <a:pt x="210" y="176"/>
                      <a:pt x="209" y="172"/>
                    </a:cubicBezTo>
                    <a:cubicBezTo>
                      <a:pt x="209" y="172"/>
                      <a:pt x="209" y="172"/>
                      <a:pt x="209" y="171"/>
                    </a:cubicBezTo>
                    <a:cubicBezTo>
                      <a:pt x="205" y="171"/>
                      <a:pt x="205" y="172"/>
                      <a:pt x="204" y="171"/>
                    </a:cubicBezTo>
                    <a:cubicBezTo>
                      <a:pt x="202" y="169"/>
                      <a:pt x="202" y="172"/>
                      <a:pt x="201" y="172"/>
                    </a:cubicBezTo>
                    <a:cubicBezTo>
                      <a:pt x="199" y="172"/>
                      <a:pt x="198" y="172"/>
                      <a:pt x="199" y="172"/>
                    </a:cubicBezTo>
                    <a:cubicBezTo>
                      <a:pt x="199" y="171"/>
                      <a:pt x="201" y="169"/>
                      <a:pt x="196" y="168"/>
                    </a:cubicBezTo>
                    <a:cubicBezTo>
                      <a:pt x="193" y="168"/>
                      <a:pt x="193" y="166"/>
                      <a:pt x="192" y="166"/>
                    </a:cubicBezTo>
                    <a:cubicBezTo>
                      <a:pt x="189" y="166"/>
                      <a:pt x="190" y="165"/>
                      <a:pt x="198" y="168"/>
                    </a:cubicBezTo>
                    <a:cubicBezTo>
                      <a:pt x="204" y="169"/>
                      <a:pt x="204" y="165"/>
                      <a:pt x="207" y="165"/>
                    </a:cubicBezTo>
                    <a:cubicBezTo>
                      <a:pt x="210" y="165"/>
                      <a:pt x="212" y="162"/>
                      <a:pt x="209" y="162"/>
                    </a:cubicBezTo>
                    <a:cubicBezTo>
                      <a:pt x="205" y="162"/>
                      <a:pt x="207" y="160"/>
                      <a:pt x="205" y="160"/>
                    </a:cubicBezTo>
                    <a:cubicBezTo>
                      <a:pt x="202" y="160"/>
                      <a:pt x="204" y="157"/>
                      <a:pt x="201" y="159"/>
                    </a:cubicBezTo>
                    <a:cubicBezTo>
                      <a:pt x="199" y="160"/>
                      <a:pt x="201" y="157"/>
                      <a:pt x="198" y="159"/>
                    </a:cubicBezTo>
                    <a:cubicBezTo>
                      <a:pt x="195" y="159"/>
                      <a:pt x="198" y="157"/>
                      <a:pt x="195" y="155"/>
                    </a:cubicBezTo>
                    <a:cubicBezTo>
                      <a:pt x="190" y="155"/>
                      <a:pt x="189" y="159"/>
                      <a:pt x="189" y="162"/>
                    </a:cubicBezTo>
                    <a:cubicBezTo>
                      <a:pt x="190" y="163"/>
                      <a:pt x="189" y="160"/>
                      <a:pt x="187" y="162"/>
                    </a:cubicBezTo>
                    <a:cubicBezTo>
                      <a:pt x="186" y="162"/>
                      <a:pt x="184" y="162"/>
                      <a:pt x="186" y="160"/>
                    </a:cubicBezTo>
                    <a:cubicBezTo>
                      <a:pt x="189" y="159"/>
                      <a:pt x="189" y="157"/>
                      <a:pt x="187" y="159"/>
                    </a:cubicBezTo>
                    <a:cubicBezTo>
                      <a:pt x="186" y="159"/>
                      <a:pt x="186" y="159"/>
                      <a:pt x="186" y="157"/>
                    </a:cubicBezTo>
                    <a:cubicBezTo>
                      <a:pt x="187" y="157"/>
                      <a:pt x="190" y="155"/>
                      <a:pt x="190" y="154"/>
                    </a:cubicBezTo>
                    <a:cubicBezTo>
                      <a:pt x="190" y="152"/>
                      <a:pt x="187" y="155"/>
                      <a:pt x="187" y="154"/>
                    </a:cubicBezTo>
                    <a:cubicBezTo>
                      <a:pt x="187" y="152"/>
                      <a:pt x="186" y="154"/>
                      <a:pt x="184" y="152"/>
                    </a:cubicBezTo>
                    <a:cubicBezTo>
                      <a:pt x="181" y="151"/>
                      <a:pt x="183" y="154"/>
                      <a:pt x="181" y="154"/>
                    </a:cubicBezTo>
                    <a:cubicBezTo>
                      <a:pt x="180" y="152"/>
                      <a:pt x="178" y="155"/>
                      <a:pt x="180" y="155"/>
                    </a:cubicBezTo>
                    <a:cubicBezTo>
                      <a:pt x="183" y="155"/>
                      <a:pt x="180" y="157"/>
                      <a:pt x="180" y="157"/>
                    </a:cubicBezTo>
                    <a:cubicBezTo>
                      <a:pt x="181" y="157"/>
                      <a:pt x="178" y="157"/>
                      <a:pt x="178" y="159"/>
                    </a:cubicBezTo>
                    <a:cubicBezTo>
                      <a:pt x="178" y="160"/>
                      <a:pt x="177" y="159"/>
                      <a:pt x="178" y="160"/>
                    </a:cubicBezTo>
                    <a:cubicBezTo>
                      <a:pt x="178" y="162"/>
                      <a:pt x="178" y="162"/>
                      <a:pt x="175" y="163"/>
                    </a:cubicBezTo>
                    <a:cubicBezTo>
                      <a:pt x="172" y="165"/>
                      <a:pt x="175" y="160"/>
                      <a:pt x="175" y="159"/>
                    </a:cubicBezTo>
                    <a:cubicBezTo>
                      <a:pt x="175" y="159"/>
                      <a:pt x="177" y="155"/>
                      <a:pt x="175" y="155"/>
                    </a:cubicBezTo>
                    <a:cubicBezTo>
                      <a:pt x="173" y="154"/>
                      <a:pt x="169" y="159"/>
                      <a:pt x="167" y="162"/>
                    </a:cubicBezTo>
                    <a:cubicBezTo>
                      <a:pt x="164" y="165"/>
                      <a:pt x="167" y="163"/>
                      <a:pt x="164" y="166"/>
                    </a:cubicBezTo>
                    <a:cubicBezTo>
                      <a:pt x="163" y="168"/>
                      <a:pt x="163" y="166"/>
                      <a:pt x="163" y="166"/>
                    </a:cubicBezTo>
                    <a:cubicBezTo>
                      <a:pt x="161" y="168"/>
                      <a:pt x="160" y="166"/>
                      <a:pt x="161" y="165"/>
                    </a:cubicBezTo>
                    <a:cubicBezTo>
                      <a:pt x="164" y="163"/>
                      <a:pt x="163" y="163"/>
                      <a:pt x="163" y="163"/>
                    </a:cubicBezTo>
                    <a:cubicBezTo>
                      <a:pt x="166" y="160"/>
                      <a:pt x="161" y="162"/>
                      <a:pt x="166" y="159"/>
                    </a:cubicBezTo>
                    <a:cubicBezTo>
                      <a:pt x="169" y="155"/>
                      <a:pt x="170" y="155"/>
                      <a:pt x="167" y="155"/>
                    </a:cubicBezTo>
                    <a:cubicBezTo>
                      <a:pt x="164" y="155"/>
                      <a:pt x="164" y="152"/>
                      <a:pt x="164" y="155"/>
                    </a:cubicBezTo>
                    <a:cubicBezTo>
                      <a:pt x="164" y="159"/>
                      <a:pt x="164" y="155"/>
                      <a:pt x="163" y="155"/>
                    </a:cubicBezTo>
                    <a:cubicBezTo>
                      <a:pt x="161" y="154"/>
                      <a:pt x="161" y="155"/>
                      <a:pt x="160" y="154"/>
                    </a:cubicBezTo>
                    <a:cubicBezTo>
                      <a:pt x="160" y="154"/>
                      <a:pt x="158" y="154"/>
                      <a:pt x="158" y="155"/>
                    </a:cubicBezTo>
                    <a:cubicBezTo>
                      <a:pt x="160" y="155"/>
                      <a:pt x="160" y="157"/>
                      <a:pt x="158" y="157"/>
                    </a:cubicBezTo>
                    <a:cubicBezTo>
                      <a:pt x="155" y="155"/>
                      <a:pt x="155" y="157"/>
                      <a:pt x="158" y="157"/>
                    </a:cubicBezTo>
                    <a:cubicBezTo>
                      <a:pt x="161" y="159"/>
                      <a:pt x="161" y="160"/>
                      <a:pt x="158" y="159"/>
                    </a:cubicBezTo>
                    <a:cubicBezTo>
                      <a:pt x="155" y="157"/>
                      <a:pt x="158" y="159"/>
                      <a:pt x="154" y="162"/>
                    </a:cubicBezTo>
                    <a:cubicBezTo>
                      <a:pt x="148" y="163"/>
                      <a:pt x="152" y="163"/>
                      <a:pt x="149" y="165"/>
                    </a:cubicBezTo>
                    <a:cubicBezTo>
                      <a:pt x="146" y="166"/>
                      <a:pt x="151" y="166"/>
                      <a:pt x="148" y="166"/>
                    </a:cubicBezTo>
                    <a:cubicBezTo>
                      <a:pt x="146" y="168"/>
                      <a:pt x="151" y="168"/>
                      <a:pt x="149" y="169"/>
                    </a:cubicBezTo>
                    <a:cubicBezTo>
                      <a:pt x="149" y="169"/>
                      <a:pt x="144" y="169"/>
                      <a:pt x="146" y="166"/>
                    </a:cubicBezTo>
                    <a:cubicBezTo>
                      <a:pt x="148" y="165"/>
                      <a:pt x="143" y="165"/>
                      <a:pt x="141" y="165"/>
                    </a:cubicBezTo>
                    <a:cubicBezTo>
                      <a:pt x="140" y="165"/>
                      <a:pt x="140" y="163"/>
                      <a:pt x="140" y="165"/>
                    </a:cubicBezTo>
                    <a:cubicBezTo>
                      <a:pt x="138" y="165"/>
                      <a:pt x="137" y="162"/>
                      <a:pt x="137" y="165"/>
                    </a:cubicBezTo>
                    <a:cubicBezTo>
                      <a:pt x="137" y="168"/>
                      <a:pt x="135" y="163"/>
                      <a:pt x="134" y="165"/>
                    </a:cubicBezTo>
                    <a:cubicBezTo>
                      <a:pt x="131" y="166"/>
                      <a:pt x="134" y="166"/>
                      <a:pt x="134" y="166"/>
                    </a:cubicBezTo>
                    <a:cubicBezTo>
                      <a:pt x="134" y="168"/>
                      <a:pt x="135" y="166"/>
                      <a:pt x="137" y="168"/>
                    </a:cubicBezTo>
                    <a:cubicBezTo>
                      <a:pt x="137" y="168"/>
                      <a:pt x="138" y="168"/>
                      <a:pt x="138" y="169"/>
                    </a:cubicBezTo>
                    <a:cubicBezTo>
                      <a:pt x="137" y="169"/>
                      <a:pt x="137" y="169"/>
                      <a:pt x="138" y="171"/>
                    </a:cubicBezTo>
                    <a:cubicBezTo>
                      <a:pt x="140" y="172"/>
                      <a:pt x="138" y="172"/>
                      <a:pt x="135" y="169"/>
                    </a:cubicBezTo>
                    <a:cubicBezTo>
                      <a:pt x="132" y="168"/>
                      <a:pt x="131" y="168"/>
                      <a:pt x="132" y="169"/>
                    </a:cubicBezTo>
                    <a:cubicBezTo>
                      <a:pt x="132" y="169"/>
                      <a:pt x="131" y="171"/>
                      <a:pt x="131" y="169"/>
                    </a:cubicBezTo>
                    <a:cubicBezTo>
                      <a:pt x="131" y="168"/>
                      <a:pt x="128" y="171"/>
                      <a:pt x="126" y="171"/>
                    </a:cubicBezTo>
                    <a:cubicBezTo>
                      <a:pt x="126" y="172"/>
                      <a:pt x="128" y="176"/>
                      <a:pt x="122" y="179"/>
                    </a:cubicBezTo>
                    <a:cubicBezTo>
                      <a:pt x="125" y="176"/>
                      <a:pt x="125" y="172"/>
                      <a:pt x="125" y="169"/>
                    </a:cubicBezTo>
                    <a:cubicBezTo>
                      <a:pt x="125" y="168"/>
                      <a:pt x="125" y="171"/>
                      <a:pt x="123" y="169"/>
                    </a:cubicBezTo>
                    <a:cubicBezTo>
                      <a:pt x="123" y="169"/>
                      <a:pt x="123" y="169"/>
                      <a:pt x="122" y="171"/>
                    </a:cubicBezTo>
                    <a:cubicBezTo>
                      <a:pt x="120" y="174"/>
                      <a:pt x="122" y="172"/>
                      <a:pt x="120" y="174"/>
                    </a:cubicBezTo>
                    <a:cubicBezTo>
                      <a:pt x="119" y="176"/>
                      <a:pt x="119" y="174"/>
                      <a:pt x="120" y="172"/>
                    </a:cubicBezTo>
                    <a:cubicBezTo>
                      <a:pt x="122" y="169"/>
                      <a:pt x="117" y="171"/>
                      <a:pt x="116" y="172"/>
                    </a:cubicBezTo>
                    <a:cubicBezTo>
                      <a:pt x="111" y="176"/>
                      <a:pt x="114" y="174"/>
                      <a:pt x="114" y="176"/>
                    </a:cubicBezTo>
                    <a:cubicBezTo>
                      <a:pt x="114" y="177"/>
                      <a:pt x="119" y="176"/>
                      <a:pt x="119" y="180"/>
                    </a:cubicBezTo>
                    <a:cubicBezTo>
                      <a:pt x="114" y="179"/>
                      <a:pt x="119" y="179"/>
                      <a:pt x="116" y="177"/>
                    </a:cubicBezTo>
                    <a:cubicBezTo>
                      <a:pt x="112" y="177"/>
                      <a:pt x="114" y="174"/>
                      <a:pt x="111" y="176"/>
                    </a:cubicBezTo>
                    <a:cubicBezTo>
                      <a:pt x="108" y="176"/>
                      <a:pt x="109" y="176"/>
                      <a:pt x="111" y="177"/>
                    </a:cubicBezTo>
                    <a:cubicBezTo>
                      <a:pt x="112" y="179"/>
                      <a:pt x="111" y="180"/>
                      <a:pt x="109" y="177"/>
                    </a:cubicBezTo>
                    <a:cubicBezTo>
                      <a:pt x="109" y="176"/>
                      <a:pt x="106" y="174"/>
                      <a:pt x="108" y="177"/>
                    </a:cubicBezTo>
                    <a:cubicBezTo>
                      <a:pt x="108" y="179"/>
                      <a:pt x="105" y="177"/>
                      <a:pt x="106" y="180"/>
                    </a:cubicBezTo>
                    <a:cubicBezTo>
                      <a:pt x="108" y="182"/>
                      <a:pt x="105" y="180"/>
                      <a:pt x="103" y="183"/>
                    </a:cubicBezTo>
                    <a:cubicBezTo>
                      <a:pt x="100" y="185"/>
                      <a:pt x="106" y="183"/>
                      <a:pt x="103" y="185"/>
                    </a:cubicBezTo>
                    <a:cubicBezTo>
                      <a:pt x="100" y="186"/>
                      <a:pt x="102" y="186"/>
                      <a:pt x="100" y="186"/>
                    </a:cubicBezTo>
                    <a:cubicBezTo>
                      <a:pt x="97" y="188"/>
                      <a:pt x="97" y="186"/>
                      <a:pt x="94" y="190"/>
                    </a:cubicBezTo>
                    <a:cubicBezTo>
                      <a:pt x="93" y="193"/>
                      <a:pt x="99" y="190"/>
                      <a:pt x="99" y="190"/>
                    </a:cubicBezTo>
                    <a:cubicBezTo>
                      <a:pt x="99" y="191"/>
                      <a:pt x="99" y="191"/>
                      <a:pt x="102" y="190"/>
                    </a:cubicBezTo>
                    <a:cubicBezTo>
                      <a:pt x="105" y="188"/>
                      <a:pt x="102" y="191"/>
                      <a:pt x="99" y="193"/>
                    </a:cubicBezTo>
                    <a:cubicBezTo>
                      <a:pt x="96" y="193"/>
                      <a:pt x="97" y="191"/>
                      <a:pt x="94" y="191"/>
                    </a:cubicBezTo>
                    <a:cubicBezTo>
                      <a:pt x="91" y="193"/>
                      <a:pt x="90" y="193"/>
                      <a:pt x="91" y="194"/>
                    </a:cubicBezTo>
                    <a:cubicBezTo>
                      <a:pt x="93" y="194"/>
                      <a:pt x="91" y="194"/>
                      <a:pt x="93" y="194"/>
                    </a:cubicBezTo>
                    <a:cubicBezTo>
                      <a:pt x="96" y="194"/>
                      <a:pt x="93" y="196"/>
                      <a:pt x="93" y="197"/>
                    </a:cubicBezTo>
                    <a:cubicBezTo>
                      <a:pt x="93" y="200"/>
                      <a:pt x="91" y="197"/>
                      <a:pt x="91" y="196"/>
                    </a:cubicBezTo>
                    <a:cubicBezTo>
                      <a:pt x="91" y="194"/>
                      <a:pt x="90" y="193"/>
                      <a:pt x="90" y="194"/>
                    </a:cubicBezTo>
                    <a:cubicBezTo>
                      <a:pt x="88" y="196"/>
                      <a:pt x="88" y="196"/>
                      <a:pt x="88" y="196"/>
                    </a:cubicBezTo>
                    <a:cubicBezTo>
                      <a:pt x="88" y="194"/>
                      <a:pt x="85" y="196"/>
                      <a:pt x="85" y="197"/>
                    </a:cubicBezTo>
                    <a:cubicBezTo>
                      <a:pt x="85" y="197"/>
                      <a:pt x="85" y="196"/>
                      <a:pt x="88" y="197"/>
                    </a:cubicBezTo>
                    <a:cubicBezTo>
                      <a:pt x="90" y="197"/>
                      <a:pt x="90" y="197"/>
                      <a:pt x="90" y="197"/>
                    </a:cubicBezTo>
                    <a:cubicBezTo>
                      <a:pt x="88" y="197"/>
                      <a:pt x="79" y="199"/>
                      <a:pt x="80" y="200"/>
                    </a:cubicBezTo>
                    <a:cubicBezTo>
                      <a:pt x="82" y="202"/>
                      <a:pt x="79" y="202"/>
                      <a:pt x="80" y="202"/>
                    </a:cubicBezTo>
                    <a:cubicBezTo>
                      <a:pt x="84" y="203"/>
                      <a:pt x="84" y="199"/>
                      <a:pt x="88" y="200"/>
                    </a:cubicBezTo>
                    <a:cubicBezTo>
                      <a:pt x="91" y="202"/>
                      <a:pt x="88" y="200"/>
                      <a:pt x="85" y="202"/>
                    </a:cubicBezTo>
                    <a:cubicBezTo>
                      <a:pt x="82" y="202"/>
                      <a:pt x="87" y="203"/>
                      <a:pt x="82" y="203"/>
                    </a:cubicBezTo>
                    <a:cubicBezTo>
                      <a:pt x="77" y="203"/>
                      <a:pt x="82" y="205"/>
                      <a:pt x="82" y="207"/>
                    </a:cubicBezTo>
                    <a:cubicBezTo>
                      <a:pt x="80" y="207"/>
                      <a:pt x="80" y="205"/>
                      <a:pt x="79" y="207"/>
                    </a:cubicBezTo>
                    <a:cubicBezTo>
                      <a:pt x="77" y="207"/>
                      <a:pt x="77" y="208"/>
                      <a:pt x="79" y="208"/>
                    </a:cubicBezTo>
                    <a:cubicBezTo>
                      <a:pt x="79" y="208"/>
                      <a:pt x="80" y="207"/>
                      <a:pt x="84" y="208"/>
                    </a:cubicBezTo>
                    <a:cubicBezTo>
                      <a:pt x="90" y="208"/>
                      <a:pt x="85" y="207"/>
                      <a:pt x="87" y="210"/>
                    </a:cubicBezTo>
                    <a:cubicBezTo>
                      <a:pt x="87" y="211"/>
                      <a:pt x="85" y="208"/>
                      <a:pt x="82" y="208"/>
                    </a:cubicBezTo>
                    <a:cubicBezTo>
                      <a:pt x="80" y="208"/>
                      <a:pt x="79" y="210"/>
                      <a:pt x="77" y="210"/>
                    </a:cubicBezTo>
                    <a:cubicBezTo>
                      <a:pt x="76" y="208"/>
                      <a:pt x="77" y="210"/>
                      <a:pt x="74" y="210"/>
                    </a:cubicBezTo>
                    <a:cubicBezTo>
                      <a:pt x="73" y="210"/>
                      <a:pt x="76" y="211"/>
                      <a:pt x="73" y="211"/>
                    </a:cubicBezTo>
                    <a:cubicBezTo>
                      <a:pt x="68" y="211"/>
                      <a:pt x="73" y="213"/>
                      <a:pt x="71" y="214"/>
                    </a:cubicBezTo>
                    <a:cubicBezTo>
                      <a:pt x="70" y="216"/>
                      <a:pt x="70" y="214"/>
                      <a:pt x="68" y="216"/>
                    </a:cubicBezTo>
                    <a:cubicBezTo>
                      <a:pt x="67" y="217"/>
                      <a:pt x="70" y="216"/>
                      <a:pt x="68" y="217"/>
                    </a:cubicBezTo>
                    <a:cubicBezTo>
                      <a:pt x="67" y="217"/>
                      <a:pt x="68" y="219"/>
                      <a:pt x="68" y="217"/>
                    </a:cubicBezTo>
                    <a:cubicBezTo>
                      <a:pt x="67" y="217"/>
                      <a:pt x="65" y="217"/>
                      <a:pt x="67" y="219"/>
                    </a:cubicBezTo>
                    <a:cubicBezTo>
                      <a:pt x="68" y="219"/>
                      <a:pt x="65" y="221"/>
                      <a:pt x="68" y="221"/>
                    </a:cubicBezTo>
                    <a:cubicBezTo>
                      <a:pt x="71" y="221"/>
                      <a:pt x="65" y="222"/>
                      <a:pt x="67" y="222"/>
                    </a:cubicBezTo>
                    <a:cubicBezTo>
                      <a:pt x="67" y="222"/>
                      <a:pt x="73" y="221"/>
                      <a:pt x="74" y="221"/>
                    </a:cubicBezTo>
                    <a:cubicBezTo>
                      <a:pt x="77" y="221"/>
                      <a:pt x="74" y="222"/>
                      <a:pt x="71" y="222"/>
                    </a:cubicBezTo>
                    <a:cubicBezTo>
                      <a:pt x="68" y="224"/>
                      <a:pt x="67" y="222"/>
                      <a:pt x="65" y="224"/>
                    </a:cubicBezTo>
                    <a:cubicBezTo>
                      <a:pt x="62" y="225"/>
                      <a:pt x="67" y="224"/>
                      <a:pt x="67" y="225"/>
                    </a:cubicBezTo>
                    <a:cubicBezTo>
                      <a:pt x="67" y="227"/>
                      <a:pt x="64" y="225"/>
                      <a:pt x="64" y="228"/>
                    </a:cubicBezTo>
                    <a:cubicBezTo>
                      <a:pt x="62" y="230"/>
                      <a:pt x="61" y="228"/>
                      <a:pt x="61" y="230"/>
                    </a:cubicBezTo>
                    <a:cubicBezTo>
                      <a:pt x="62" y="233"/>
                      <a:pt x="62" y="231"/>
                      <a:pt x="64" y="233"/>
                    </a:cubicBezTo>
                    <a:cubicBezTo>
                      <a:pt x="64" y="235"/>
                      <a:pt x="61" y="235"/>
                      <a:pt x="61" y="236"/>
                    </a:cubicBezTo>
                    <a:cubicBezTo>
                      <a:pt x="62" y="236"/>
                      <a:pt x="62" y="238"/>
                      <a:pt x="59" y="238"/>
                    </a:cubicBezTo>
                    <a:cubicBezTo>
                      <a:pt x="58" y="238"/>
                      <a:pt x="58" y="239"/>
                      <a:pt x="56" y="239"/>
                    </a:cubicBezTo>
                    <a:cubicBezTo>
                      <a:pt x="55" y="239"/>
                      <a:pt x="55" y="241"/>
                      <a:pt x="53" y="241"/>
                    </a:cubicBezTo>
                    <a:cubicBezTo>
                      <a:pt x="52" y="241"/>
                      <a:pt x="50" y="241"/>
                      <a:pt x="50" y="241"/>
                    </a:cubicBezTo>
                    <a:cubicBezTo>
                      <a:pt x="50" y="242"/>
                      <a:pt x="50" y="241"/>
                      <a:pt x="53" y="241"/>
                    </a:cubicBezTo>
                    <a:cubicBezTo>
                      <a:pt x="55" y="242"/>
                      <a:pt x="52" y="244"/>
                      <a:pt x="55" y="242"/>
                    </a:cubicBezTo>
                    <a:cubicBezTo>
                      <a:pt x="56" y="241"/>
                      <a:pt x="56" y="242"/>
                      <a:pt x="55" y="242"/>
                    </a:cubicBezTo>
                    <a:cubicBezTo>
                      <a:pt x="53" y="244"/>
                      <a:pt x="56" y="244"/>
                      <a:pt x="56" y="245"/>
                    </a:cubicBezTo>
                    <a:cubicBezTo>
                      <a:pt x="55" y="247"/>
                      <a:pt x="55" y="247"/>
                      <a:pt x="53" y="247"/>
                    </a:cubicBezTo>
                    <a:cubicBezTo>
                      <a:pt x="52" y="247"/>
                      <a:pt x="52" y="244"/>
                      <a:pt x="50" y="244"/>
                    </a:cubicBezTo>
                    <a:cubicBezTo>
                      <a:pt x="49" y="245"/>
                      <a:pt x="50" y="245"/>
                      <a:pt x="50" y="245"/>
                    </a:cubicBezTo>
                    <a:cubicBezTo>
                      <a:pt x="47" y="245"/>
                      <a:pt x="47" y="247"/>
                      <a:pt x="47" y="249"/>
                    </a:cubicBezTo>
                    <a:cubicBezTo>
                      <a:pt x="47" y="250"/>
                      <a:pt x="44" y="249"/>
                      <a:pt x="44" y="250"/>
                    </a:cubicBezTo>
                    <a:cubicBezTo>
                      <a:pt x="42" y="255"/>
                      <a:pt x="39" y="253"/>
                      <a:pt x="39" y="256"/>
                    </a:cubicBezTo>
                    <a:cubicBezTo>
                      <a:pt x="38" y="258"/>
                      <a:pt x="41" y="256"/>
                      <a:pt x="41" y="256"/>
                    </a:cubicBezTo>
                    <a:cubicBezTo>
                      <a:pt x="41" y="258"/>
                      <a:pt x="42" y="258"/>
                      <a:pt x="42" y="258"/>
                    </a:cubicBezTo>
                    <a:cubicBezTo>
                      <a:pt x="42" y="259"/>
                      <a:pt x="45" y="259"/>
                      <a:pt x="50" y="256"/>
                    </a:cubicBezTo>
                    <a:cubicBezTo>
                      <a:pt x="55" y="253"/>
                      <a:pt x="47" y="255"/>
                      <a:pt x="50" y="253"/>
                    </a:cubicBezTo>
                    <a:cubicBezTo>
                      <a:pt x="53" y="252"/>
                      <a:pt x="52" y="252"/>
                      <a:pt x="53" y="252"/>
                    </a:cubicBezTo>
                    <a:cubicBezTo>
                      <a:pt x="56" y="253"/>
                      <a:pt x="49" y="253"/>
                      <a:pt x="53" y="255"/>
                    </a:cubicBezTo>
                    <a:cubicBezTo>
                      <a:pt x="56" y="255"/>
                      <a:pt x="53" y="256"/>
                      <a:pt x="50" y="258"/>
                    </a:cubicBezTo>
                    <a:cubicBezTo>
                      <a:pt x="47" y="259"/>
                      <a:pt x="50" y="258"/>
                      <a:pt x="49" y="259"/>
                    </a:cubicBezTo>
                    <a:cubicBezTo>
                      <a:pt x="49" y="259"/>
                      <a:pt x="52" y="259"/>
                      <a:pt x="50" y="261"/>
                    </a:cubicBezTo>
                    <a:cubicBezTo>
                      <a:pt x="49" y="261"/>
                      <a:pt x="45" y="259"/>
                      <a:pt x="42" y="261"/>
                    </a:cubicBezTo>
                    <a:cubicBezTo>
                      <a:pt x="41" y="262"/>
                      <a:pt x="42" y="261"/>
                      <a:pt x="41" y="259"/>
                    </a:cubicBezTo>
                    <a:cubicBezTo>
                      <a:pt x="39" y="256"/>
                      <a:pt x="39" y="258"/>
                      <a:pt x="38" y="258"/>
                    </a:cubicBezTo>
                    <a:cubicBezTo>
                      <a:pt x="35" y="259"/>
                      <a:pt x="36" y="261"/>
                      <a:pt x="36" y="259"/>
                    </a:cubicBezTo>
                    <a:cubicBezTo>
                      <a:pt x="35" y="259"/>
                      <a:pt x="33" y="261"/>
                      <a:pt x="30" y="261"/>
                    </a:cubicBezTo>
                    <a:cubicBezTo>
                      <a:pt x="27" y="262"/>
                      <a:pt x="35" y="264"/>
                      <a:pt x="30" y="264"/>
                    </a:cubicBezTo>
                    <a:cubicBezTo>
                      <a:pt x="26" y="264"/>
                      <a:pt x="32" y="266"/>
                      <a:pt x="27" y="266"/>
                    </a:cubicBezTo>
                    <a:cubicBezTo>
                      <a:pt x="23" y="264"/>
                      <a:pt x="29" y="266"/>
                      <a:pt x="26" y="267"/>
                    </a:cubicBezTo>
                    <a:cubicBezTo>
                      <a:pt x="23" y="267"/>
                      <a:pt x="20" y="266"/>
                      <a:pt x="18" y="267"/>
                    </a:cubicBezTo>
                    <a:cubicBezTo>
                      <a:pt x="18" y="267"/>
                      <a:pt x="18" y="270"/>
                      <a:pt x="21" y="269"/>
                    </a:cubicBezTo>
                    <a:cubicBezTo>
                      <a:pt x="26" y="269"/>
                      <a:pt x="21" y="269"/>
                      <a:pt x="23" y="272"/>
                    </a:cubicBezTo>
                    <a:cubicBezTo>
                      <a:pt x="24" y="273"/>
                      <a:pt x="21" y="270"/>
                      <a:pt x="15" y="272"/>
                    </a:cubicBezTo>
                    <a:cubicBezTo>
                      <a:pt x="10" y="273"/>
                      <a:pt x="18" y="272"/>
                      <a:pt x="18" y="273"/>
                    </a:cubicBezTo>
                    <a:cubicBezTo>
                      <a:pt x="20" y="276"/>
                      <a:pt x="18" y="272"/>
                      <a:pt x="13" y="275"/>
                    </a:cubicBezTo>
                    <a:cubicBezTo>
                      <a:pt x="9" y="276"/>
                      <a:pt x="12" y="278"/>
                      <a:pt x="10" y="276"/>
                    </a:cubicBezTo>
                    <a:cubicBezTo>
                      <a:pt x="7" y="276"/>
                      <a:pt x="10" y="278"/>
                      <a:pt x="7" y="278"/>
                    </a:cubicBezTo>
                    <a:cubicBezTo>
                      <a:pt x="4" y="276"/>
                      <a:pt x="3" y="276"/>
                      <a:pt x="4" y="278"/>
                    </a:cubicBezTo>
                    <a:cubicBezTo>
                      <a:pt x="6" y="280"/>
                      <a:pt x="1" y="278"/>
                      <a:pt x="3" y="280"/>
                    </a:cubicBezTo>
                    <a:cubicBezTo>
                      <a:pt x="4" y="281"/>
                      <a:pt x="9" y="280"/>
                      <a:pt x="13" y="281"/>
                    </a:cubicBezTo>
                    <a:cubicBezTo>
                      <a:pt x="17" y="283"/>
                      <a:pt x="12" y="281"/>
                      <a:pt x="10" y="283"/>
                    </a:cubicBezTo>
                    <a:cubicBezTo>
                      <a:pt x="10" y="283"/>
                      <a:pt x="9" y="280"/>
                      <a:pt x="4" y="283"/>
                    </a:cubicBezTo>
                    <a:cubicBezTo>
                      <a:pt x="0" y="284"/>
                      <a:pt x="7" y="286"/>
                      <a:pt x="4" y="287"/>
                    </a:cubicBezTo>
                    <a:cubicBezTo>
                      <a:pt x="0" y="287"/>
                      <a:pt x="4" y="287"/>
                      <a:pt x="3" y="289"/>
                    </a:cubicBezTo>
                    <a:cubicBezTo>
                      <a:pt x="3" y="290"/>
                      <a:pt x="4" y="292"/>
                      <a:pt x="7" y="290"/>
                    </a:cubicBezTo>
                    <a:cubicBezTo>
                      <a:pt x="10" y="289"/>
                      <a:pt x="13" y="292"/>
                      <a:pt x="15" y="290"/>
                    </a:cubicBezTo>
                    <a:cubicBezTo>
                      <a:pt x="15" y="287"/>
                      <a:pt x="17" y="290"/>
                      <a:pt x="20" y="290"/>
                    </a:cubicBezTo>
                    <a:cubicBezTo>
                      <a:pt x="23" y="289"/>
                      <a:pt x="24" y="290"/>
                      <a:pt x="21" y="290"/>
                    </a:cubicBezTo>
                    <a:cubicBezTo>
                      <a:pt x="17" y="292"/>
                      <a:pt x="23" y="295"/>
                      <a:pt x="18" y="292"/>
                    </a:cubicBezTo>
                    <a:cubicBezTo>
                      <a:pt x="15" y="289"/>
                      <a:pt x="15" y="294"/>
                      <a:pt x="13" y="292"/>
                    </a:cubicBezTo>
                    <a:cubicBezTo>
                      <a:pt x="10" y="290"/>
                      <a:pt x="7" y="294"/>
                      <a:pt x="6" y="292"/>
                    </a:cubicBezTo>
                    <a:cubicBezTo>
                      <a:pt x="3" y="292"/>
                      <a:pt x="3" y="292"/>
                      <a:pt x="3" y="294"/>
                    </a:cubicBezTo>
                    <a:cubicBezTo>
                      <a:pt x="3" y="297"/>
                      <a:pt x="6" y="294"/>
                      <a:pt x="6" y="297"/>
                    </a:cubicBezTo>
                    <a:cubicBezTo>
                      <a:pt x="6" y="298"/>
                      <a:pt x="3" y="294"/>
                      <a:pt x="3" y="297"/>
                    </a:cubicBezTo>
                    <a:cubicBezTo>
                      <a:pt x="4" y="300"/>
                      <a:pt x="6" y="297"/>
                      <a:pt x="6" y="298"/>
                    </a:cubicBezTo>
                    <a:cubicBezTo>
                      <a:pt x="6" y="301"/>
                      <a:pt x="3" y="301"/>
                      <a:pt x="3" y="301"/>
                    </a:cubicBezTo>
                    <a:cubicBezTo>
                      <a:pt x="6" y="303"/>
                      <a:pt x="6" y="304"/>
                      <a:pt x="7" y="303"/>
                    </a:cubicBezTo>
                    <a:cubicBezTo>
                      <a:pt x="7" y="301"/>
                      <a:pt x="7" y="304"/>
                      <a:pt x="9" y="304"/>
                    </a:cubicBezTo>
                    <a:cubicBezTo>
                      <a:pt x="9" y="303"/>
                      <a:pt x="7" y="306"/>
                      <a:pt x="9" y="306"/>
                    </a:cubicBezTo>
                    <a:cubicBezTo>
                      <a:pt x="10" y="306"/>
                      <a:pt x="9" y="303"/>
                      <a:pt x="12" y="303"/>
                    </a:cubicBezTo>
                    <a:cubicBezTo>
                      <a:pt x="13" y="301"/>
                      <a:pt x="10" y="306"/>
                      <a:pt x="9" y="308"/>
                    </a:cubicBezTo>
                    <a:cubicBezTo>
                      <a:pt x="6" y="308"/>
                      <a:pt x="10" y="308"/>
                      <a:pt x="9" y="309"/>
                    </a:cubicBezTo>
                    <a:cubicBezTo>
                      <a:pt x="7" y="311"/>
                      <a:pt x="9" y="308"/>
                      <a:pt x="6" y="311"/>
                    </a:cubicBezTo>
                    <a:cubicBezTo>
                      <a:pt x="3" y="314"/>
                      <a:pt x="6" y="317"/>
                      <a:pt x="7" y="315"/>
                    </a:cubicBezTo>
                    <a:cubicBezTo>
                      <a:pt x="7" y="314"/>
                      <a:pt x="9" y="315"/>
                      <a:pt x="9" y="314"/>
                    </a:cubicBezTo>
                    <a:cubicBezTo>
                      <a:pt x="10" y="312"/>
                      <a:pt x="12" y="314"/>
                      <a:pt x="10" y="315"/>
                    </a:cubicBezTo>
                    <a:cubicBezTo>
                      <a:pt x="9" y="315"/>
                      <a:pt x="12" y="315"/>
                      <a:pt x="10" y="317"/>
                    </a:cubicBezTo>
                    <a:cubicBezTo>
                      <a:pt x="9" y="318"/>
                      <a:pt x="12" y="318"/>
                      <a:pt x="10" y="320"/>
                    </a:cubicBezTo>
                    <a:cubicBezTo>
                      <a:pt x="7" y="320"/>
                      <a:pt x="7" y="317"/>
                      <a:pt x="7" y="320"/>
                    </a:cubicBezTo>
                    <a:cubicBezTo>
                      <a:pt x="6" y="323"/>
                      <a:pt x="6" y="323"/>
                      <a:pt x="7" y="323"/>
                    </a:cubicBezTo>
                    <a:cubicBezTo>
                      <a:pt x="9" y="326"/>
                      <a:pt x="10" y="325"/>
                      <a:pt x="10" y="326"/>
                    </a:cubicBezTo>
                    <a:cubicBezTo>
                      <a:pt x="12" y="328"/>
                      <a:pt x="13" y="328"/>
                      <a:pt x="15" y="329"/>
                    </a:cubicBezTo>
                    <a:cubicBezTo>
                      <a:pt x="17" y="329"/>
                      <a:pt x="15" y="329"/>
                      <a:pt x="17" y="331"/>
                    </a:cubicBezTo>
                    <a:cubicBezTo>
                      <a:pt x="17" y="332"/>
                      <a:pt x="17" y="329"/>
                      <a:pt x="18" y="331"/>
                    </a:cubicBezTo>
                    <a:cubicBezTo>
                      <a:pt x="20" y="331"/>
                      <a:pt x="18" y="332"/>
                      <a:pt x="20" y="331"/>
                    </a:cubicBezTo>
                    <a:cubicBezTo>
                      <a:pt x="23" y="331"/>
                      <a:pt x="27" y="331"/>
                      <a:pt x="29" y="329"/>
                    </a:cubicBezTo>
                    <a:cubicBezTo>
                      <a:pt x="30" y="329"/>
                      <a:pt x="32" y="328"/>
                      <a:pt x="33" y="325"/>
                    </a:cubicBezTo>
                    <a:cubicBezTo>
                      <a:pt x="35" y="323"/>
                      <a:pt x="36" y="325"/>
                      <a:pt x="36" y="323"/>
                    </a:cubicBezTo>
                    <a:cubicBezTo>
                      <a:pt x="36" y="321"/>
                      <a:pt x="39" y="323"/>
                      <a:pt x="38" y="321"/>
                    </a:cubicBezTo>
                    <a:cubicBezTo>
                      <a:pt x="36" y="320"/>
                      <a:pt x="41" y="321"/>
                      <a:pt x="39" y="318"/>
                    </a:cubicBezTo>
                    <a:cubicBezTo>
                      <a:pt x="39" y="317"/>
                      <a:pt x="41" y="320"/>
                      <a:pt x="42" y="318"/>
                    </a:cubicBezTo>
                    <a:cubicBezTo>
                      <a:pt x="44" y="318"/>
                      <a:pt x="45" y="320"/>
                      <a:pt x="45" y="317"/>
                    </a:cubicBezTo>
                    <a:cubicBezTo>
                      <a:pt x="45" y="314"/>
                      <a:pt x="49" y="315"/>
                      <a:pt x="45" y="314"/>
                    </a:cubicBezTo>
                    <a:cubicBezTo>
                      <a:pt x="45" y="312"/>
                      <a:pt x="44" y="311"/>
                      <a:pt x="47" y="312"/>
                    </a:cubicBezTo>
                    <a:cubicBezTo>
                      <a:pt x="49" y="314"/>
                      <a:pt x="47" y="309"/>
                      <a:pt x="49" y="311"/>
                    </a:cubicBezTo>
                    <a:cubicBezTo>
                      <a:pt x="49" y="314"/>
                      <a:pt x="47" y="312"/>
                      <a:pt x="49" y="314"/>
                    </a:cubicBezTo>
                    <a:cubicBezTo>
                      <a:pt x="49" y="315"/>
                      <a:pt x="47" y="317"/>
                      <a:pt x="50" y="317"/>
                    </a:cubicBezTo>
                    <a:cubicBezTo>
                      <a:pt x="52" y="317"/>
                      <a:pt x="50" y="317"/>
                      <a:pt x="53" y="317"/>
                    </a:cubicBezTo>
                    <a:cubicBezTo>
                      <a:pt x="53" y="317"/>
                      <a:pt x="53" y="318"/>
                      <a:pt x="55" y="320"/>
                    </a:cubicBezTo>
                    <a:cubicBezTo>
                      <a:pt x="55" y="321"/>
                      <a:pt x="58" y="318"/>
                      <a:pt x="56" y="314"/>
                    </a:cubicBezTo>
                    <a:cubicBezTo>
                      <a:pt x="55" y="311"/>
                      <a:pt x="58" y="311"/>
                      <a:pt x="58" y="309"/>
                    </a:cubicBezTo>
                    <a:cubicBezTo>
                      <a:pt x="56" y="306"/>
                      <a:pt x="59" y="309"/>
                      <a:pt x="61" y="306"/>
                    </a:cubicBezTo>
                    <a:cubicBezTo>
                      <a:pt x="64" y="303"/>
                      <a:pt x="61" y="303"/>
                      <a:pt x="62" y="301"/>
                    </a:cubicBezTo>
                    <a:cubicBezTo>
                      <a:pt x="65" y="300"/>
                      <a:pt x="59" y="294"/>
                      <a:pt x="61" y="292"/>
                    </a:cubicBezTo>
                    <a:cubicBezTo>
                      <a:pt x="61" y="290"/>
                      <a:pt x="64" y="294"/>
                      <a:pt x="64" y="290"/>
                    </a:cubicBezTo>
                    <a:cubicBezTo>
                      <a:pt x="65" y="289"/>
                      <a:pt x="67" y="287"/>
                      <a:pt x="62" y="286"/>
                    </a:cubicBezTo>
                    <a:cubicBezTo>
                      <a:pt x="56" y="283"/>
                      <a:pt x="62" y="278"/>
                      <a:pt x="61" y="273"/>
                    </a:cubicBezTo>
                    <a:cubicBezTo>
                      <a:pt x="58" y="270"/>
                      <a:pt x="61" y="270"/>
                      <a:pt x="59" y="269"/>
                    </a:cubicBezTo>
                    <a:cubicBezTo>
                      <a:pt x="58" y="267"/>
                      <a:pt x="61" y="267"/>
                      <a:pt x="59" y="264"/>
                    </a:cubicBezTo>
                    <a:cubicBezTo>
                      <a:pt x="56" y="261"/>
                      <a:pt x="61" y="261"/>
                      <a:pt x="59" y="259"/>
                    </a:cubicBezTo>
                    <a:cubicBezTo>
                      <a:pt x="59" y="256"/>
                      <a:pt x="65" y="253"/>
                      <a:pt x="67" y="252"/>
                    </a:cubicBezTo>
                    <a:cubicBezTo>
                      <a:pt x="70" y="250"/>
                      <a:pt x="74" y="255"/>
                      <a:pt x="76" y="249"/>
                    </a:cubicBezTo>
                    <a:cubicBezTo>
                      <a:pt x="77" y="245"/>
                      <a:pt x="74" y="247"/>
                      <a:pt x="73" y="245"/>
                    </a:cubicBezTo>
                    <a:cubicBezTo>
                      <a:pt x="70" y="244"/>
                      <a:pt x="77" y="239"/>
                      <a:pt x="77" y="238"/>
                    </a:cubicBezTo>
                    <a:cubicBezTo>
                      <a:pt x="77" y="235"/>
                      <a:pt x="79" y="236"/>
                      <a:pt x="79" y="233"/>
                    </a:cubicBezTo>
                    <a:cubicBezTo>
                      <a:pt x="77" y="228"/>
                      <a:pt x="80" y="230"/>
                      <a:pt x="77" y="224"/>
                    </a:cubicBezTo>
                    <a:cubicBezTo>
                      <a:pt x="77" y="222"/>
                      <a:pt x="88" y="224"/>
                      <a:pt x="85" y="221"/>
                    </a:cubicBezTo>
                    <a:cubicBezTo>
                      <a:pt x="84" y="217"/>
                      <a:pt x="87" y="219"/>
                      <a:pt x="88" y="214"/>
                    </a:cubicBezTo>
                    <a:cubicBezTo>
                      <a:pt x="91" y="211"/>
                      <a:pt x="93" y="213"/>
                      <a:pt x="93" y="210"/>
                    </a:cubicBezTo>
                    <a:cubicBezTo>
                      <a:pt x="94" y="208"/>
                      <a:pt x="91" y="207"/>
                      <a:pt x="91" y="205"/>
                    </a:cubicBezTo>
                    <a:cubicBezTo>
                      <a:pt x="91" y="203"/>
                      <a:pt x="93" y="205"/>
                      <a:pt x="96" y="200"/>
                    </a:cubicBezTo>
                    <a:cubicBezTo>
                      <a:pt x="96" y="197"/>
                      <a:pt x="99" y="197"/>
                      <a:pt x="100" y="196"/>
                    </a:cubicBezTo>
                    <a:cubicBezTo>
                      <a:pt x="102" y="196"/>
                      <a:pt x="103" y="199"/>
                      <a:pt x="106" y="197"/>
                    </a:cubicBezTo>
                    <a:cubicBezTo>
                      <a:pt x="109" y="196"/>
                      <a:pt x="105" y="191"/>
                      <a:pt x="106" y="190"/>
                    </a:cubicBezTo>
                    <a:cubicBezTo>
                      <a:pt x="111" y="186"/>
                      <a:pt x="119" y="194"/>
                      <a:pt x="123" y="191"/>
                    </a:cubicBezTo>
                    <a:cubicBezTo>
                      <a:pt x="126" y="190"/>
                      <a:pt x="119" y="191"/>
                      <a:pt x="123" y="188"/>
                    </a:cubicBezTo>
                    <a:cubicBezTo>
                      <a:pt x="128" y="183"/>
                      <a:pt x="119" y="182"/>
                      <a:pt x="128" y="182"/>
                    </a:cubicBezTo>
                    <a:cubicBezTo>
                      <a:pt x="128" y="180"/>
                      <a:pt x="131" y="183"/>
                      <a:pt x="131" y="182"/>
                    </a:cubicBezTo>
                    <a:cubicBezTo>
                      <a:pt x="131" y="182"/>
                      <a:pt x="129" y="180"/>
                      <a:pt x="131" y="179"/>
                    </a:cubicBezTo>
                    <a:cubicBezTo>
                      <a:pt x="134" y="177"/>
                      <a:pt x="137" y="180"/>
                      <a:pt x="140" y="183"/>
                    </a:cubicBezTo>
                    <a:cubicBezTo>
                      <a:pt x="143" y="186"/>
                      <a:pt x="138" y="186"/>
                      <a:pt x="143" y="186"/>
                    </a:cubicBezTo>
                    <a:cubicBezTo>
                      <a:pt x="149" y="186"/>
                      <a:pt x="146" y="188"/>
                      <a:pt x="149" y="188"/>
                    </a:cubicBezTo>
                    <a:cubicBezTo>
                      <a:pt x="154" y="186"/>
                      <a:pt x="152" y="185"/>
                      <a:pt x="154" y="185"/>
                    </a:cubicBezTo>
                    <a:cubicBezTo>
                      <a:pt x="155" y="186"/>
                      <a:pt x="158" y="186"/>
                      <a:pt x="161" y="190"/>
                    </a:cubicBezTo>
                    <a:cubicBezTo>
                      <a:pt x="161" y="188"/>
                      <a:pt x="163" y="190"/>
                      <a:pt x="163" y="186"/>
                    </a:cubicBezTo>
                    <a:cubicBezTo>
                      <a:pt x="164" y="183"/>
                      <a:pt x="170" y="185"/>
                      <a:pt x="167" y="182"/>
                    </a:cubicBezTo>
                    <a:cubicBezTo>
                      <a:pt x="166" y="179"/>
                      <a:pt x="169" y="179"/>
                      <a:pt x="169" y="176"/>
                    </a:cubicBezTo>
                    <a:cubicBezTo>
                      <a:pt x="169" y="174"/>
                      <a:pt x="170" y="171"/>
                      <a:pt x="173" y="169"/>
                    </a:cubicBezTo>
                    <a:cubicBezTo>
                      <a:pt x="177" y="168"/>
                      <a:pt x="175" y="171"/>
                      <a:pt x="181" y="168"/>
                    </a:cubicBezTo>
                    <a:cubicBezTo>
                      <a:pt x="184" y="166"/>
                      <a:pt x="184" y="166"/>
                      <a:pt x="186" y="169"/>
                    </a:cubicBezTo>
                    <a:cubicBezTo>
                      <a:pt x="187" y="171"/>
                      <a:pt x="195" y="172"/>
                      <a:pt x="196" y="176"/>
                    </a:cubicBezTo>
                    <a:cubicBezTo>
                      <a:pt x="196" y="177"/>
                      <a:pt x="189" y="180"/>
                      <a:pt x="193" y="182"/>
                    </a:cubicBezTo>
                    <a:cubicBezTo>
                      <a:pt x="195" y="183"/>
                      <a:pt x="195" y="182"/>
                      <a:pt x="196" y="179"/>
                    </a:cubicBezTo>
                    <a:close/>
                    <a:moveTo>
                      <a:pt x="154" y="157"/>
                    </a:moveTo>
                    <a:cubicBezTo>
                      <a:pt x="157" y="159"/>
                      <a:pt x="155" y="160"/>
                      <a:pt x="154" y="160"/>
                    </a:cubicBezTo>
                    <a:cubicBezTo>
                      <a:pt x="152" y="162"/>
                      <a:pt x="151" y="157"/>
                      <a:pt x="154" y="157"/>
                    </a:cubicBezTo>
                    <a:close/>
                    <a:moveTo>
                      <a:pt x="149" y="163"/>
                    </a:moveTo>
                    <a:cubicBezTo>
                      <a:pt x="151" y="162"/>
                      <a:pt x="154" y="160"/>
                      <a:pt x="151" y="159"/>
                    </a:cubicBezTo>
                    <a:cubicBezTo>
                      <a:pt x="149" y="159"/>
                      <a:pt x="151" y="160"/>
                      <a:pt x="149" y="160"/>
                    </a:cubicBezTo>
                    <a:cubicBezTo>
                      <a:pt x="146" y="162"/>
                      <a:pt x="144" y="162"/>
                      <a:pt x="148" y="163"/>
                    </a:cubicBezTo>
                    <a:cubicBezTo>
                      <a:pt x="148" y="163"/>
                      <a:pt x="149" y="165"/>
                      <a:pt x="149" y="163"/>
                    </a:cubicBezTo>
                    <a:close/>
                    <a:moveTo>
                      <a:pt x="141" y="163"/>
                    </a:moveTo>
                    <a:cubicBezTo>
                      <a:pt x="144" y="162"/>
                      <a:pt x="146" y="163"/>
                      <a:pt x="146" y="163"/>
                    </a:cubicBezTo>
                    <a:cubicBezTo>
                      <a:pt x="148" y="165"/>
                      <a:pt x="140" y="165"/>
                      <a:pt x="141" y="163"/>
                    </a:cubicBezTo>
                    <a:close/>
                    <a:moveTo>
                      <a:pt x="144" y="160"/>
                    </a:moveTo>
                    <a:cubicBezTo>
                      <a:pt x="146" y="160"/>
                      <a:pt x="146" y="160"/>
                      <a:pt x="149" y="159"/>
                    </a:cubicBezTo>
                    <a:cubicBezTo>
                      <a:pt x="152" y="155"/>
                      <a:pt x="151" y="155"/>
                      <a:pt x="148" y="155"/>
                    </a:cubicBezTo>
                    <a:cubicBezTo>
                      <a:pt x="146" y="157"/>
                      <a:pt x="149" y="157"/>
                      <a:pt x="148" y="157"/>
                    </a:cubicBezTo>
                    <a:cubicBezTo>
                      <a:pt x="146" y="159"/>
                      <a:pt x="144" y="157"/>
                      <a:pt x="144" y="159"/>
                    </a:cubicBezTo>
                    <a:cubicBezTo>
                      <a:pt x="144" y="160"/>
                      <a:pt x="144" y="157"/>
                      <a:pt x="143" y="159"/>
                    </a:cubicBezTo>
                    <a:cubicBezTo>
                      <a:pt x="140" y="159"/>
                      <a:pt x="137" y="160"/>
                      <a:pt x="140" y="160"/>
                    </a:cubicBezTo>
                    <a:cubicBezTo>
                      <a:pt x="141" y="160"/>
                      <a:pt x="138" y="162"/>
                      <a:pt x="141" y="162"/>
                    </a:cubicBezTo>
                    <a:cubicBezTo>
                      <a:pt x="143" y="160"/>
                      <a:pt x="143" y="160"/>
                      <a:pt x="144" y="160"/>
                    </a:cubicBezTo>
                    <a:close/>
                    <a:moveTo>
                      <a:pt x="128" y="168"/>
                    </a:moveTo>
                    <a:cubicBezTo>
                      <a:pt x="129" y="168"/>
                      <a:pt x="129" y="168"/>
                      <a:pt x="129" y="166"/>
                    </a:cubicBezTo>
                    <a:cubicBezTo>
                      <a:pt x="129" y="165"/>
                      <a:pt x="129" y="163"/>
                      <a:pt x="126" y="165"/>
                    </a:cubicBezTo>
                    <a:cubicBezTo>
                      <a:pt x="125" y="166"/>
                      <a:pt x="125" y="166"/>
                      <a:pt x="128" y="168"/>
                    </a:cubicBezTo>
                    <a:close/>
                    <a:moveTo>
                      <a:pt x="122" y="165"/>
                    </a:moveTo>
                    <a:cubicBezTo>
                      <a:pt x="120" y="165"/>
                      <a:pt x="120" y="163"/>
                      <a:pt x="120" y="165"/>
                    </a:cubicBezTo>
                    <a:cubicBezTo>
                      <a:pt x="119" y="166"/>
                      <a:pt x="122" y="168"/>
                      <a:pt x="123" y="166"/>
                    </a:cubicBezTo>
                    <a:cubicBezTo>
                      <a:pt x="125" y="166"/>
                      <a:pt x="123" y="166"/>
                      <a:pt x="122" y="165"/>
                    </a:cubicBezTo>
                    <a:close/>
                    <a:moveTo>
                      <a:pt x="154" y="154"/>
                    </a:moveTo>
                    <a:cubicBezTo>
                      <a:pt x="155" y="154"/>
                      <a:pt x="155" y="154"/>
                      <a:pt x="155" y="154"/>
                    </a:cubicBezTo>
                    <a:cubicBezTo>
                      <a:pt x="157" y="155"/>
                      <a:pt x="155" y="155"/>
                      <a:pt x="154" y="154"/>
                    </a:cubicBezTo>
                    <a:close/>
                    <a:moveTo>
                      <a:pt x="128" y="169"/>
                    </a:moveTo>
                    <a:cubicBezTo>
                      <a:pt x="129" y="169"/>
                      <a:pt x="128" y="171"/>
                      <a:pt x="128" y="171"/>
                    </a:cubicBezTo>
                    <a:cubicBezTo>
                      <a:pt x="126" y="171"/>
                      <a:pt x="128" y="168"/>
                      <a:pt x="128" y="169"/>
                    </a:cubicBezTo>
                    <a:close/>
                    <a:moveTo>
                      <a:pt x="129" y="168"/>
                    </a:moveTo>
                    <a:cubicBezTo>
                      <a:pt x="129" y="166"/>
                      <a:pt x="132" y="168"/>
                      <a:pt x="131" y="169"/>
                    </a:cubicBezTo>
                    <a:cubicBezTo>
                      <a:pt x="129" y="169"/>
                      <a:pt x="129" y="169"/>
                      <a:pt x="129" y="168"/>
                    </a:cubicBezTo>
                    <a:close/>
                    <a:moveTo>
                      <a:pt x="119" y="169"/>
                    </a:moveTo>
                    <a:cubicBezTo>
                      <a:pt x="120" y="168"/>
                      <a:pt x="122" y="168"/>
                      <a:pt x="122" y="168"/>
                    </a:cubicBezTo>
                    <a:cubicBezTo>
                      <a:pt x="122" y="169"/>
                      <a:pt x="119" y="171"/>
                      <a:pt x="119" y="169"/>
                    </a:cubicBezTo>
                    <a:close/>
                    <a:moveTo>
                      <a:pt x="119" y="169"/>
                    </a:moveTo>
                    <a:cubicBezTo>
                      <a:pt x="120" y="168"/>
                      <a:pt x="120" y="168"/>
                      <a:pt x="120" y="168"/>
                    </a:cubicBezTo>
                    <a:cubicBezTo>
                      <a:pt x="119" y="168"/>
                      <a:pt x="119" y="168"/>
                      <a:pt x="117" y="168"/>
                    </a:cubicBezTo>
                    <a:cubicBezTo>
                      <a:pt x="116" y="166"/>
                      <a:pt x="116" y="168"/>
                      <a:pt x="116" y="168"/>
                    </a:cubicBezTo>
                    <a:cubicBezTo>
                      <a:pt x="114" y="168"/>
                      <a:pt x="114" y="168"/>
                      <a:pt x="112" y="169"/>
                    </a:cubicBezTo>
                    <a:cubicBezTo>
                      <a:pt x="112" y="169"/>
                      <a:pt x="114" y="169"/>
                      <a:pt x="116" y="171"/>
                    </a:cubicBezTo>
                    <a:cubicBezTo>
                      <a:pt x="117" y="171"/>
                      <a:pt x="117" y="171"/>
                      <a:pt x="119" y="169"/>
                    </a:cubicBezTo>
                    <a:close/>
                    <a:moveTo>
                      <a:pt x="116" y="166"/>
                    </a:moveTo>
                    <a:cubicBezTo>
                      <a:pt x="114" y="166"/>
                      <a:pt x="116" y="165"/>
                      <a:pt x="117" y="165"/>
                    </a:cubicBezTo>
                    <a:cubicBezTo>
                      <a:pt x="117" y="165"/>
                      <a:pt x="117" y="166"/>
                      <a:pt x="116" y="166"/>
                    </a:cubicBezTo>
                    <a:close/>
                    <a:moveTo>
                      <a:pt x="114" y="166"/>
                    </a:moveTo>
                    <a:cubicBezTo>
                      <a:pt x="114" y="166"/>
                      <a:pt x="114" y="166"/>
                      <a:pt x="112" y="166"/>
                    </a:cubicBezTo>
                    <a:cubicBezTo>
                      <a:pt x="112" y="166"/>
                      <a:pt x="112" y="166"/>
                      <a:pt x="112" y="168"/>
                    </a:cubicBezTo>
                    <a:cubicBezTo>
                      <a:pt x="112" y="169"/>
                      <a:pt x="114" y="166"/>
                      <a:pt x="114" y="166"/>
                    </a:cubicBezTo>
                    <a:close/>
                    <a:moveTo>
                      <a:pt x="112" y="174"/>
                    </a:moveTo>
                    <a:cubicBezTo>
                      <a:pt x="112" y="172"/>
                      <a:pt x="117" y="172"/>
                      <a:pt x="114" y="171"/>
                    </a:cubicBezTo>
                    <a:cubicBezTo>
                      <a:pt x="111" y="169"/>
                      <a:pt x="112" y="171"/>
                      <a:pt x="112" y="171"/>
                    </a:cubicBezTo>
                    <a:cubicBezTo>
                      <a:pt x="111" y="171"/>
                      <a:pt x="111" y="172"/>
                      <a:pt x="111" y="171"/>
                    </a:cubicBezTo>
                    <a:cubicBezTo>
                      <a:pt x="109" y="171"/>
                      <a:pt x="109" y="171"/>
                      <a:pt x="109" y="172"/>
                    </a:cubicBezTo>
                    <a:cubicBezTo>
                      <a:pt x="108" y="174"/>
                      <a:pt x="108" y="172"/>
                      <a:pt x="106" y="174"/>
                    </a:cubicBezTo>
                    <a:cubicBezTo>
                      <a:pt x="106" y="174"/>
                      <a:pt x="106" y="174"/>
                      <a:pt x="111" y="174"/>
                    </a:cubicBezTo>
                    <a:cubicBezTo>
                      <a:pt x="112" y="174"/>
                      <a:pt x="112" y="174"/>
                      <a:pt x="112" y="174"/>
                    </a:cubicBezTo>
                    <a:close/>
                    <a:moveTo>
                      <a:pt x="106" y="179"/>
                    </a:moveTo>
                    <a:cubicBezTo>
                      <a:pt x="105" y="177"/>
                      <a:pt x="106" y="177"/>
                      <a:pt x="106" y="177"/>
                    </a:cubicBezTo>
                    <a:cubicBezTo>
                      <a:pt x="106" y="176"/>
                      <a:pt x="108" y="174"/>
                      <a:pt x="106" y="176"/>
                    </a:cubicBezTo>
                    <a:cubicBezTo>
                      <a:pt x="106" y="176"/>
                      <a:pt x="106" y="174"/>
                      <a:pt x="105" y="174"/>
                    </a:cubicBezTo>
                    <a:cubicBezTo>
                      <a:pt x="105" y="176"/>
                      <a:pt x="105" y="172"/>
                      <a:pt x="103" y="174"/>
                    </a:cubicBezTo>
                    <a:cubicBezTo>
                      <a:pt x="103" y="176"/>
                      <a:pt x="102" y="174"/>
                      <a:pt x="102" y="174"/>
                    </a:cubicBezTo>
                    <a:cubicBezTo>
                      <a:pt x="102" y="176"/>
                      <a:pt x="102" y="174"/>
                      <a:pt x="100" y="176"/>
                    </a:cubicBezTo>
                    <a:cubicBezTo>
                      <a:pt x="99" y="176"/>
                      <a:pt x="102" y="176"/>
                      <a:pt x="102" y="177"/>
                    </a:cubicBezTo>
                    <a:cubicBezTo>
                      <a:pt x="102" y="177"/>
                      <a:pt x="97" y="177"/>
                      <a:pt x="99" y="177"/>
                    </a:cubicBezTo>
                    <a:cubicBezTo>
                      <a:pt x="100" y="179"/>
                      <a:pt x="97" y="177"/>
                      <a:pt x="99" y="179"/>
                    </a:cubicBezTo>
                    <a:cubicBezTo>
                      <a:pt x="99" y="179"/>
                      <a:pt x="97" y="179"/>
                      <a:pt x="99" y="180"/>
                    </a:cubicBezTo>
                    <a:cubicBezTo>
                      <a:pt x="99" y="180"/>
                      <a:pt x="96" y="182"/>
                      <a:pt x="99" y="182"/>
                    </a:cubicBezTo>
                    <a:cubicBezTo>
                      <a:pt x="100" y="182"/>
                      <a:pt x="99" y="183"/>
                      <a:pt x="100" y="182"/>
                    </a:cubicBezTo>
                    <a:cubicBezTo>
                      <a:pt x="102" y="182"/>
                      <a:pt x="102" y="180"/>
                      <a:pt x="102" y="180"/>
                    </a:cubicBezTo>
                    <a:cubicBezTo>
                      <a:pt x="103" y="180"/>
                      <a:pt x="102" y="182"/>
                      <a:pt x="105" y="180"/>
                    </a:cubicBezTo>
                    <a:cubicBezTo>
                      <a:pt x="106" y="180"/>
                      <a:pt x="106" y="180"/>
                      <a:pt x="106" y="179"/>
                    </a:cubicBezTo>
                    <a:close/>
                    <a:moveTo>
                      <a:pt x="100" y="185"/>
                    </a:moveTo>
                    <a:cubicBezTo>
                      <a:pt x="99" y="183"/>
                      <a:pt x="100" y="183"/>
                      <a:pt x="102" y="183"/>
                    </a:cubicBezTo>
                    <a:cubicBezTo>
                      <a:pt x="102" y="185"/>
                      <a:pt x="100" y="185"/>
                      <a:pt x="100" y="185"/>
                    </a:cubicBezTo>
                    <a:close/>
                    <a:moveTo>
                      <a:pt x="97" y="186"/>
                    </a:moveTo>
                    <a:cubicBezTo>
                      <a:pt x="97" y="185"/>
                      <a:pt x="100" y="186"/>
                      <a:pt x="99" y="186"/>
                    </a:cubicBezTo>
                    <a:cubicBezTo>
                      <a:pt x="97" y="186"/>
                      <a:pt x="96" y="186"/>
                      <a:pt x="97" y="186"/>
                    </a:cubicBezTo>
                    <a:close/>
                    <a:moveTo>
                      <a:pt x="82" y="199"/>
                    </a:moveTo>
                    <a:cubicBezTo>
                      <a:pt x="82" y="199"/>
                      <a:pt x="82" y="197"/>
                      <a:pt x="84" y="197"/>
                    </a:cubicBezTo>
                    <a:cubicBezTo>
                      <a:pt x="84" y="197"/>
                      <a:pt x="84" y="197"/>
                      <a:pt x="82" y="199"/>
                    </a:cubicBezTo>
                    <a:close/>
                    <a:moveTo>
                      <a:pt x="82" y="193"/>
                    </a:moveTo>
                    <a:cubicBezTo>
                      <a:pt x="84" y="191"/>
                      <a:pt x="82" y="191"/>
                      <a:pt x="82" y="191"/>
                    </a:cubicBezTo>
                    <a:cubicBezTo>
                      <a:pt x="82" y="191"/>
                      <a:pt x="80" y="191"/>
                      <a:pt x="79" y="191"/>
                    </a:cubicBezTo>
                    <a:cubicBezTo>
                      <a:pt x="77" y="191"/>
                      <a:pt x="79" y="193"/>
                      <a:pt x="77" y="193"/>
                    </a:cubicBezTo>
                    <a:cubicBezTo>
                      <a:pt x="76" y="193"/>
                      <a:pt x="77" y="193"/>
                      <a:pt x="76" y="194"/>
                    </a:cubicBezTo>
                    <a:cubicBezTo>
                      <a:pt x="76" y="194"/>
                      <a:pt x="76" y="196"/>
                      <a:pt x="79" y="194"/>
                    </a:cubicBezTo>
                    <a:cubicBezTo>
                      <a:pt x="79" y="194"/>
                      <a:pt x="80" y="194"/>
                      <a:pt x="82" y="193"/>
                    </a:cubicBezTo>
                    <a:close/>
                    <a:moveTo>
                      <a:pt x="85" y="188"/>
                    </a:moveTo>
                    <a:cubicBezTo>
                      <a:pt x="87" y="188"/>
                      <a:pt x="84" y="186"/>
                      <a:pt x="85" y="186"/>
                    </a:cubicBezTo>
                    <a:cubicBezTo>
                      <a:pt x="87" y="185"/>
                      <a:pt x="84" y="182"/>
                      <a:pt x="84" y="183"/>
                    </a:cubicBezTo>
                    <a:cubicBezTo>
                      <a:pt x="82" y="183"/>
                      <a:pt x="84" y="185"/>
                      <a:pt x="82" y="185"/>
                    </a:cubicBezTo>
                    <a:cubicBezTo>
                      <a:pt x="80" y="185"/>
                      <a:pt x="82" y="186"/>
                      <a:pt x="80" y="186"/>
                    </a:cubicBezTo>
                    <a:cubicBezTo>
                      <a:pt x="79" y="186"/>
                      <a:pt x="80" y="185"/>
                      <a:pt x="79" y="185"/>
                    </a:cubicBezTo>
                    <a:cubicBezTo>
                      <a:pt x="79" y="186"/>
                      <a:pt x="77" y="185"/>
                      <a:pt x="77" y="186"/>
                    </a:cubicBezTo>
                    <a:cubicBezTo>
                      <a:pt x="77" y="186"/>
                      <a:pt x="76" y="188"/>
                      <a:pt x="77" y="188"/>
                    </a:cubicBezTo>
                    <a:cubicBezTo>
                      <a:pt x="79" y="190"/>
                      <a:pt x="79" y="188"/>
                      <a:pt x="82" y="186"/>
                    </a:cubicBezTo>
                    <a:cubicBezTo>
                      <a:pt x="85" y="186"/>
                      <a:pt x="79" y="188"/>
                      <a:pt x="80" y="190"/>
                    </a:cubicBezTo>
                    <a:cubicBezTo>
                      <a:pt x="82" y="190"/>
                      <a:pt x="84" y="188"/>
                      <a:pt x="85" y="188"/>
                    </a:cubicBezTo>
                    <a:close/>
                    <a:moveTo>
                      <a:pt x="87" y="185"/>
                    </a:moveTo>
                    <a:cubicBezTo>
                      <a:pt x="87" y="185"/>
                      <a:pt x="87" y="183"/>
                      <a:pt x="88" y="183"/>
                    </a:cubicBezTo>
                    <a:cubicBezTo>
                      <a:pt x="90" y="183"/>
                      <a:pt x="90" y="182"/>
                      <a:pt x="91" y="180"/>
                    </a:cubicBezTo>
                    <a:cubicBezTo>
                      <a:pt x="91" y="179"/>
                      <a:pt x="91" y="177"/>
                      <a:pt x="90" y="179"/>
                    </a:cubicBezTo>
                    <a:cubicBezTo>
                      <a:pt x="88" y="180"/>
                      <a:pt x="87" y="180"/>
                      <a:pt x="87" y="183"/>
                    </a:cubicBezTo>
                    <a:cubicBezTo>
                      <a:pt x="85" y="183"/>
                      <a:pt x="85" y="183"/>
                      <a:pt x="87" y="185"/>
                    </a:cubicBezTo>
                    <a:close/>
                    <a:moveTo>
                      <a:pt x="93" y="183"/>
                    </a:moveTo>
                    <a:cubicBezTo>
                      <a:pt x="96" y="183"/>
                      <a:pt x="96" y="183"/>
                      <a:pt x="96" y="183"/>
                    </a:cubicBezTo>
                    <a:cubicBezTo>
                      <a:pt x="94" y="185"/>
                      <a:pt x="93" y="183"/>
                      <a:pt x="93" y="183"/>
                    </a:cubicBezTo>
                    <a:close/>
                    <a:moveTo>
                      <a:pt x="91" y="185"/>
                    </a:moveTo>
                    <a:cubicBezTo>
                      <a:pt x="91" y="185"/>
                      <a:pt x="93" y="186"/>
                      <a:pt x="90" y="188"/>
                    </a:cubicBezTo>
                    <a:cubicBezTo>
                      <a:pt x="88" y="190"/>
                      <a:pt x="91" y="186"/>
                      <a:pt x="90" y="186"/>
                    </a:cubicBezTo>
                    <a:cubicBezTo>
                      <a:pt x="88" y="186"/>
                      <a:pt x="91" y="185"/>
                      <a:pt x="90" y="183"/>
                    </a:cubicBezTo>
                    <a:cubicBezTo>
                      <a:pt x="88" y="183"/>
                      <a:pt x="87" y="185"/>
                      <a:pt x="87" y="186"/>
                    </a:cubicBezTo>
                    <a:cubicBezTo>
                      <a:pt x="85" y="188"/>
                      <a:pt x="88" y="190"/>
                      <a:pt x="85" y="190"/>
                    </a:cubicBezTo>
                    <a:cubicBezTo>
                      <a:pt x="84" y="190"/>
                      <a:pt x="85" y="190"/>
                      <a:pt x="84" y="193"/>
                    </a:cubicBezTo>
                    <a:cubicBezTo>
                      <a:pt x="82" y="194"/>
                      <a:pt x="85" y="191"/>
                      <a:pt x="87" y="193"/>
                    </a:cubicBezTo>
                    <a:cubicBezTo>
                      <a:pt x="88" y="194"/>
                      <a:pt x="88" y="191"/>
                      <a:pt x="88" y="191"/>
                    </a:cubicBezTo>
                    <a:cubicBezTo>
                      <a:pt x="90" y="193"/>
                      <a:pt x="90" y="193"/>
                      <a:pt x="90" y="191"/>
                    </a:cubicBezTo>
                    <a:cubicBezTo>
                      <a:pt x="91" y="190"/>
                      <a:pt x="91" y="190"/>
                      <a:pt x="93" y="190"/>
                    </a:cubicBezTo>
                    <a:cubicBezTo>
                      <a:pt x="96" y="188"/>
                      <a:pt x="94" y="185"/>
                      <a:pt x="93" y="185"/>
                    </a:cubicBezTo>
                    <a:cubicBezTo>
                      <a:pt x="93" y="183"/>
                      <a:pt x="93" y="183"/>
                      <a:pt x="91" y="185"/>
                    </a:cubicBezTo>
                    <a:close/>
                    <a:moveTo>
                      <a:pt x="91" y="191"/>
                    </a:moveTo>
                    <a:cubicBezTo>
                      <a:pt x="93" y="190"/>
                      <a:pt x="94" y="190"/>
                      <a:pt x="94" y="190"/>
                    </a:cubicBezTo>
                    <a:cubicBezTo>
                      <a:pt x="93" y="191"/>
                      <a:pt x="91" y="193"/>
                      <a:pt x="91" y="191"/>
                    </a:cubicBezTo>
                    <a:close/>
                    <a:moveTo>
                      <a:pt x="117" y="166"/>
                    </a:moveTo>
                    <a:cubicBezTo>
                      <a:pt x="119" y="165"/>
                      <a:pt x="120" y="166"/>
                      <a:pt x="120" y="166"/>
                    </a:cubicBezTo>
                    <a:cubicBezTo>
                      <a:pt x="119" y="166"/>
                      <a:pt x="117" y="166"/>
                      <a:pt x="117" y="166"/>
                    </a:cubicBezTo>
                    <a:close/>
                    <a:moveTo>
                      <a:pt x="74" y="193"/>
                    </a:moveTo>
                    <a:cubicBezTo>
                      <a:pt x="76" y="193"/>
                      <a:pt x="76" y="193"/>
                      <a:pt x="76" y="193"/>
                    </a:cubicBezTo>
                    <a:cubicBezTo>
                      <a:pt x="76" y="194"/>
                      <a:pt x="74" y="193"/>
                      <a:pt x="74" y="193"/>
                    </a:cubicBezTo>
                    <a:close/>
                    <a:moveTo>
                      <a:pt x="70" y="196"/>
                    </a:moveTo>
                    <a:cubicBezTo>
                      <a:pt x="70" y="196"/>
                      <a:pt x="70" y="197"/>
                      <a:pt x="71" y="196"/>
                    </a:cubicBezTo>
                    <a:cubicBezTo>
                      <a:pt x="71" y="196"/>
                      <a:pt x="71" y="196"/>
                      <a:pt x="73" y="196"/>
                    </a:cubicBezTo>
                    <a:cubicBezTo>
                      <a:pt x="73" y="196"/>
                      <a:pt x="73" y="194"/>
                      <a:pt x="74" y="194"/>
                    </a:cubicBezTo>
                    <a:cubicBezTo>
                      <a:pt x="76" y="194"/>
                      <a:pt x="74" y="194"/>
                      <a:pt x="73" y="193"/>
                    </a:cubicBezTo>
                    <a:cubicBezTo>
                      <a:pt x="71" y="193"/>
                      <a:pt x="71" y="193"/>
                      <a:pt x="70" y="194"/>
                    </a:cubicBezTo>
                    <a:cubicBezTo>
                      <a:pt x="70" y="196"/>
                      <a:pt x="71" y="196"/>
                      <a:pt x="70" y="196"/>
                    </a:cubicBezTo>
                    <a:close/>
                    <a:moveTo>
                      <a:pt x="70" y="196"/>
                    </a:moveTo>
                    <a:cubicBezTo>
                      <a:pt x="71" y="196"/>
                      <a:pt x="68" y="194"/>
                      <a:pt x="68" y="196"/>
                    </a:cubicBezTo>
                    <a:cubicBezTo>
                      <a:pt x="68" y="197"/>
                      <a:pt x="68" y="196"/>
                      <a:pt x="68" y="197"/>
                    </a:cubicBezTo>
                    <a:cubicBezTo>
                      <a:pt x="68" y="197"/>
                      <a:pt x="68" y="197"/>
                      <a:pt x="70" y="196"/>
                    </a:cubicBezTo>
                    <a:close/>
                    <a:moveTo>
                      <a:pt x="65" y="197"/>
                    </a:moveTo>
                    <a:cubicBezTo>
                      <a:pt x="65" y="200"/>
                      <a:pt x="65" y="200"/>
                      <a:pt x="67" y="199"/>
                    </a:cubicBezTo>
                    <a:cubicBezTo>
                      <a:pt x="67" y="197"/>
                      <a:pt x="67" y="197"/>
                      <a:pt x="67" y="196"/>
                    </a:cubicBezTo>
                    <a:cubicBezTo>
                      <a:pt x="67" y="196"/>
                      <a:pt x="67" y="196"/>
                      <a:pt x="65" y="197"/>
                    </a:cubicBezTo>
                    <a:close/>
                    <a:moveTo>
                      <a:pt x="87" y="197"/>
                    </a:moveTo>
                    <a:cubicBezTo>
                      <a:pt x="88" y="197"/>
                      <a:pt x="88" y="197"/>
                      <a:pt x="88" y="197"/>
                    </a:cubicBezTo>
                    <a:cubicBezTo>
                      <a:pt x="90" y="197"/>
                      <a:pt x="87" y="197"/>
                      <a:pt x="87" y="197"/>
                    </a:cubicBezTo>
                    <a:close/>
                    <a:moveTo>
                      <a:pt x="64" y="224"/>
                    </a:moveTo>
                    <a:cubicBezTo>
                      <a:pt x="64" y="222"/>
                      <a:pt x="62" y="222"/>
                      <a:pt x="62" y="222"/>
                    </a:cubicBezTo>
                    <a:cubicBezTo>
                      <a:pt x="62" y="224"/>
                      <a:pt x="61" y="225"/>
                      <a:pt x="62" y="225"/>
                    </a:cubicBezTo>
                    <a:cubicBezTo>
                      <a:pt x="62" y="224"/>
                      <a:pt x="64" y="225"/>
                      <a:pt x="64" y="224"/>
                    </a:cubicBezTo>
                    <a:close/>
                    <a:moveTo>
                      <a:pt x="64" y="227"/>
                    </a:moveTo>
                    <a:cubicBezTo>
                      <a:pt x="65" y="225"/>
                      <a:pt x="65" y="225"/>
                      <a:pt x="64" y="225"/>
                    </a:cubicBezTo>
                    <a:cubicBezTo>
                      <a:pt x="64" y="225"/>
                      <a:pt x="62" y="225"/>
                      <a:pt x="62" y="227"/>
                    </a:cubicBezTo>
                    <a:cubicBezTo>
                      <a:pt x="62" y="227"/>
                      <a:pt x="62" y="227"/>
                      <a:pt x="64" y="227"/>
                    </a:cubicBezTo>
                    <a:close/>
                    <a:moveTo>
                      <a:pt x="59" y="235"/>
                    </a:moveTo>
                    <a:cubicBezTo>
                      <a:pt x="59" y="236"/>
                      <a:pt x="58" y="236"/>
                      <a:pt x="59" y="236"/>
                    </a:cubicBezTo>
                    <a:cubicBezTo>
                      <a:pt x="61" y="236"/>
                      <a:pt x="59" y="235"/>
                      <a:pt x="61" y="235"/>
                    </a:cubicBezTo>
                    <a:cubicBezTo>
                      <a:pt x="62" y="235"/>
                      <a:pt x="62" y="235"/>
                      <a:pt x="62" y="233"/>
                    </a:cubicBezTo>
                    <a:cubicBezTo>
                      <a:pt x="61" y="231"/>
                      <a:pt x="61" y="231"/>
                      <a:pt x="61" y="233"/>
                    </a:cubicBezTo>
                    <a:cubicBezTo>
                      <a:pt x="61" y="233"/>
                      <a:pt x="59" y="233"/>
                      <a:pt x="59" y="235"/>
                    </a:cubicBezTo>
                    <a:close/>
                    <a:moveTo>
                      <a:pt x="56" y="230"/>
                    </a:moveTo>
                    <a:cubicBezTo>
                      <a:pt x="56" y="230"/>
                      <a:pt x="58" y="228"/>
                      <a:pt x="59" y="230"/>
                    </a:cubicBezTo>
                    <a:cubicBezTo>
                      <a:pt x="59" y="230"/>
                      <a:pt x="56" y="231"/>
                      <a:pt x="56" y="230"/>
                    </a:cubicBezTo>
                    <a:close/>
                    <a:moveTo>
                      <a:pt x="59" y="238"/>
                    </a:moveTo>
                    <a:cubicBezTo>
                      <a:pt x="58" y="238"/>
                      <a:pt x="59" y="238"/>
                      <a:pt x="61" y="238"/>
                    </a:cubicBezTo>
                    <a:cubicBezTo>
                      <a:pt x="62" y="236"/>
                      <a:pt x="61" y="236"/>
                      <a:pt x="59" y="236"/>
                    </a:cubicBezTo>
                    <a:cubicBezTo>
                      <a:pt x="59" y="238"/>
                      <a:pt x="59" y="236"/>
                      <a:pt x="59" y="238"/>
                    </a:cubicBezTo>
                    <a:close/>
                    <a:moveTo>
                      <a:pt x="55" y="238"/>
                    </a:moveTo>
                    <a:cubicBezTo>
                      <a:pt x="56" y="238"/>
                      <a:pt x="58" y="238"/>
                      <a:pt x="58" y="238"/>
                    </a:cubicBezTo>
                    <a:cubicBezTo>
                      <a:pt x="56" y="238"/>
                      <a:pt x="55" y="238"/>
                      <a:pt x="55" y="238"/>
                    </a:cubicBezTo>
                    <a:close/>
                    <a:moveTo>
                      <a:pt x="53" y="245"/>
                    </a:moveTo>
                    <a:cubicBezTo>
                      <a:pt x="55" y="245"/>
                      <a:pt x="55" y="245"/>
                      <a:pt x="53" y="245"/>
                    </a:cubicBezTo>
                    <a:cubicBezTo>
                      <a:pt x="53" y="245"/>
                      <a:pt x="53" y="244"/>
                      <a:pt x="52" y="244"/>
                    </a:cubicBezTo>
                    <a:cubicBezTo>
                      <a:pt x="52" y="245"/>
                      <a:pt x="52" y="245"/>
                      <a:pt x="53" y="245"/>
                    </a:cubicBezTo>
                    <a:close/>
                    <a:moveTo>
                      <a:pt x="53" y="244"/>
                    </a:moveTo>
                    <a:cubicBezTo>
                      <a:pt x="53" y="244"/>
                      <a:pt x="55" y="244"/>
                      <a:pt x="53" y="244"/>
                    </a:cubicBezTo>
                    <a:cubicBezTo>
                      <a:pt x="53" y="244"/>
                      <a:pt x="52" y="242"/>
                      <a:pt x="53" y="244"/>
                    </a:cubicBezTo>
                    <a:close/>
                    <a:moveTo>
                      <a:pt x="50" y="244"/>
                    </a:moveTo>
                    <a:cubicBezTo>
                      <a:pt x="52" y="242"/>
                      <a:pt x="52" y="244"/>
                      <a:pt x="52" y="244"/>
                    </a:cubicBezTo>
                    <a:cubicBezTo>
                      <a:pt x="50" y="244"/>
                      <a:pt x="50" y="244"/>
                      <a:pt x="50" y="244"/>
                    </a:cubicBezTo>
                    <a:close/>
                    <a:moveTo>
                      <a:pt x="64" y="222"/>
                    </a:moveTo>
                    <a:cubicBezTo>
                      <a:pt x="65" y="221"/>
                      <a:pt x="65" y="221"/>
                      <a:pt x="65" y="221"/>
                    </a:cubicBezTo>
                    <a:cubicBezTo>
                      <a:pt x="67" y="222"/>
                      <a:pt x="65" y="222"/>
                      <a:pt x="64" y="222"/>
                    </a:cubicBezTo>
                    <a:close/>
                    <a:moveTo>
                      <a:pt x="26" y="261"/>
                    </a:moveTo>
                    <a:cubicBezTo>
                      <a:pt x="24" y="261"/>
                      <a:pt x="29" y="259"/>
                      <a:pt x="29" y="261"/>
                    </a:cubicBezTo>
                    <a:cubicBezTo>
                      <a:pt x="29" y="261"/>
                      <a:pt x="27" y="262"/>
                      <a:pt x="26" y="261"/>
                    </a:cubicBezTo>
                    <a:close/>
                    <a:moveTo>
                      <a:pt x="33" y="256"/>
                    </a:moveTo>
                    <a:cubicBezTo>
                      <a:pt x="35" y="256"/>
                      <a:pt x="33" y="255"/>
                      <a:pt x="33" y="255"/>
                    </a:cubicBezTo>
                    <a:cubicBezTo>
                      <a:pt x="32" y="256"/>
                      <a:pt x="29" y="256"/>
                      <a:pt x="29" y="258"/>
                    </a:cubicBezTo>
                    <a:cubicBezTo>
                      <a:pt x="30" y="258"/>
                      <a:pt x="32" y="258"/>
                      <a:pt x="33" y="256"/>
                    </a:cubicBezTo>
                    <a:close/>
                    <a:moveTo>
                      <a:pt x="32" y="259"/>
                    </a:moveTo>
                    <a:cubicBezTo>
                      <a:pt x="35" y="259"/>
                      <a:pt x="36" y="259"/>
                      <a:pt x="36" y="259"/>
                    </a:cubicBezTo>
                    <a:cubicBezTo>
                      <a:pt x="36" y="258"/>
                      <a:pt x="35" y="259"/>
                      <a:pt x="35" y="258"/>
                    </a:cubicBezTo>
                    <a:cubicBezTo>
                      <a:pt x="35" y="256"/>
                      <a:pt x="32" y="258"/>
                      <a:pt x="32" y="258"/>
                    </a:cubicBezTo>
                    <a:cubicBezTo>
                      <a:pt x="30" y="259"/>
                      <a:pt x="29" y="259"/>
                      <a:pt x="29" y="259"/>
                    </a:cubicBezTo>
                    <a:cubicBezTo>
                      <a:pt x="29" y="261"/>
                      <a:pt x="30" y="261"/>
                      <a:pt x="32" y="259"/>
                    </a:cubicBezTo>
                    <a:close/>
                    <a:moveTo>
                      <a:pt x="27" y="264"/>
                    </a:moveTo>
                    <a:cubicBezTo>
                      <a:pt x="26" y="262"/>
                      <a:pt x="27" y="262"/>
                      <a:pt x="29" y="264"/>
                    </a:cubicBezTo>
                    <a:cubicBezTo>
                      <a:pt x="27" y="264"/>
                      <a:pt x="27" y="264"/>
                      <a:pt x="27" y="264"/>
                    </a:cubicBezTo>
                    <a:close/>
                    <a:moveTo>
                      <a:pt x="24" y="266"/>
                    </a:moveTo>
                    <a:cubicBezTo>
                      <a:pt x="26" y="266"/>
                      <a:pt x="24" y="264"/>
                      <a:pt x="24" y="266"/>
                    </a:cubicBezTo>
                    <a:cubicBezTo>
                      <a:pt x="23" y="266"/>
                      <a:pt x="23" y="264"/>
                      <a:pt x="23" y="266"/>
                    </a:cubicBezTo>
                    <a:cubicBezTo>
                      <a:pt x="21" y="267"/>
                      <a:pt x="24" y="267"/>
                      <a:pt x="24" y="266"/>
                    </a:cubicBezTo>
                    <a:close/>
                    <a:moveTo>
                      <a:pt x="17" y="270"/>
                    </a:moveTo>
                    <a:cubicBezTo>
                      <a:pt x="15" y="270"/>
                      <a:pt x="18" y="269"/>
                      <a:pt x="18" y="270"/>
                    </a:cubicBezTo>
                    <a:cubicBezTo>
                      <a:pt x="17" y="270"/>
                      <a:pt x="17" y="270"/>
                      <a:pt x="17" y="270"/>
                    </a:cubicBezTo>
                    <a:close/>
                    <a:moveTo>
                      <a:pt x="10" y="273"/>
                    </a:moveTo>
                    <a:cubicBezTo>
                      <a:pt x="12" y="275"/>
                      <a:pt x="10" y="276"/>
                      <a:pt x="9" y="276"/>
                    </a:cubicBezTo>
                    <a:cubicBezTo>
                      <a:pt x="9" y="275"/>
                      <a:pt x="10" y="273"/>
                      <a:pt x="10" y="273"/>
                    </a:cubicBezTo>
                    <a:close/>
                    <a:moveTo>
                      <a:pt x="7" y="276"/>
                    </a:moveTo>
                    <a:cubicBezTo>
                      <a:pt x="7" y="275"/>
                      <a:pt x="9" y="275"/>
                      <a:pt x="9" y="276"/>
                    </a:cubicBezTo>
                    <a:cubicBezTo>
                      <a:pt x="7" y="276"/>
                      <a:pt x="7" y="276"/>
                      <a:pt x="7" y="276"/>
                    </a:cubicBezTo>
                    <a:close/>
                    <a:moveTo>
                      <a:pt x="1" y="283"/>
                    </a:moveTo>
                    <a:cubicBezTo>
                      <a:pt x="1" y="281"/>
                      <a:pt x="3" y="281"/>
                      <a:pt x="4" y="281"/>
                    </a:cubicBezTo>
                    <a:cubicBezTo>
                      <a:pt x="4" y="281"/>
                      <a:pt x="3" y="283"/>
                      <a:pt x="1" y="283"/>
                    </a:cubicBezTo>
                    <a:close/>
                    <a:moveTo>
                      <a:pt x="1" y="292"/>
                    </a:moveTo>
                    <a:cubicBezTo>
                      <a:pt x="1" y="292"/>
                      <a:pt x="1" y="290"/>
                      <a:pt x="3" y="290"/>
                    </a:cubicBezTo>
                    <a:cubicBezTo>
                      <a:pt x="3" y="290"/>
                      <a:pt x="3" y="292"/>
                      <a:pt x="1" y="292"/>
                    </a:cubicBezTo>
                    <a:close/>
                    <a:moveTo>
                      <a:pt x="6" y="308"/>
                    </a:moveTo>
                    <a:cubicBezTo>
                      <a:pt x="6" y="306"/>
                      <a:pt x="6" y="306"/>
                      <a:pt x="7" y="308"/>
                    </a:cubicBezTo>
                    <a:cubicBezTo>
                      <a:pt x="7" y="308"/>
                      <a:pt x="7" y="306"/>
                      <a:pt x="9" y="306"/>
                    </a:cubicBezTo>
                    <a:cubicBezTo>
                      <a:pt x="9" y="304"/>
                      <a:pt x="6" y="304"/>
                      <a:pt x="6" y="306"/>
                    </a:cubicBezTo>
                    <a:cubicBezTo>
                      <a:pt x="4" y="308"/>
                      <a:pt x="6" y="309"/>
                      <a:pt x="7" y="309"/>
                    </a:cubicBezTo>
                    <a:cubicBezTo>
                      <a:pt x="7" y="309"/>
                      <a:pt x="7" y="308"/>
                      <a:pt x="6" y="308"/>
                    </a:cubicBezTo>
                    <a:close/>
                    <a:moveTo>
                      <a:pt x="4" y="317"/>
                    </a:moveTo>
                    <a:cubicBezTo>
                      <a:pt x="6" y="317"/>
                      <a:pt x="4" y="312"/>
                      <a:pt x="4" y="314"/>
                    </a:cubicBezTo>
                    <a:cubicBezTo>
                      <a:pt x="4" y="315"/>
                      <a:pt x="3" y="317"/>
                      <a:pt x="4" y="317"/>
                    </a:cubicBezTo>
                    <a:close/>
                    <a:moveTo>
                      <a:pt x="4" y="311"/>
                    </a:moveTo>
                    <a:cubicBezTo>
                      <a:pt x="4" y="312"/>
                      <a:pt x="4" y="309"/>
                      <a:pt x="4" y="309"/>
                    </a:cubicBezTo>
                    <a:cubicBezTo>
                      <a:pt x="6" y="309"/>
                      <a:pt x="6" y="311"/>
                      <a:pt x="6" y="309"/>
                    </a:cubicBezTo>
                    <a:cubicBezTo>
                      <a:pt x="6" y="309"/>
                      <a:pt x="6" y="309"/>
                      <a:pt x="4" y="308"/>
                    </a:cubicBezTo>
                    <a:cubicBezTo>
                      <a:pt x="4" y="308"/>
                      <a:pt x="4" y="309"/>
                      <a:pt x="4" y="311"/>
                    </a:cubicBezTo>
                    <a:close/>
                    <a:moveTo>
                      <a:pt x="3" y="303"/>
                    </a:moveTo>
                    <a:cubicBezTo>
                      <a:pt x="3" y="300"/>
                      <a:pt x="3" y="300"/>
                      <a:pt x="3" y="300"/>
                    </a:cubicBezTo>
                    <a:cubicBezTo>
                      <a:pt x="3" y="301"/>
                      <a:pt x="4" y="304"/>
                      <a:pt x="3" y="303"/>
                    </a:cubicBezTo>
                    <a:close/>
                    <a:moveTo>
                      <a:pt x="4" y="300"/>
                    </a:moveTo>
                    <a:cubicBezTo>
                      <a:pt x="4" y="301"/>
                      <a:pt x="3" y="300"/>
                      <a:pt x="3" y="298"/>
                    </a:cubicBezTo>
                    <a:cubicBezTo>
                      <a:pt x="4" y="300"/>
                      <a:pt x="4" y="300"/>
                      <a:pt x="4" y="300"/>
                    </a:cubicBezTo>
                    <a:close/>
                    <a:moveTo>
                      <a:pt x="3" y="298"/>
                    </a:moveTo>
                    <a:cubicBezTo>
                      <a:pt x="4" y="298"/>
                      <a:pt x="3" y="297"/>
                      <a:pt x="3" y="297"/>
                    </a:cubicBezTo>
                    <a:cubicBezTo>
                      <a:pt x="1" y="295"/>
                      <a:pt x="1" y="297"/>
                      <a:pt x="3" y="298"/>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89" name="Freeform 201"/>
              <p:cNvSpPr>
                <a:spLocks noEditPoints="1"/>
              </p:cNvSpPr>
              <p:nvPr/>
            </p:nvSpPr>
            <p:spPr bwMode="auto">
              <a:xfrm>
                <a:off x="2570" y="1797"/>
                <a:ext cx="160" cy="262"/>
              </a:xfrm>
              <a:custGeom>
                <a:avLst/>
                <a:gdLst/>
                <a:ahLst/>
                <a:cxnLst>
                  <a:cxn ang="0">
                    <a:pos x="32" y="78"/>
                  </a:cxn>
                  <a:cxn ang="0">
                    <a:pos x="29" y="67"/>
                  </a:cxn>
                  <a:cxn ang="0">
                    <a:pos x="25" y="62"/>
                  </a:cxn>
                  <a:cxn ang="0">
                    <a:pos x="23" y="64"/>
                  </a:cxn>
                  <a:cxn ang="0">
                    <a:pos x="23" y="55"/>
                  </a:cxn>
                  <a:cxn ang="0">
                    <a:pos x="20" y="52"/>
                  </a:cxn>
                  <a:cxn ang="0">
                    <a:pos x="22" y="44"/>
                  </a:cxn>
                  <a:cxn ang="0">
                    <a:pos x="25" y="34"/>
                  </a:cxn>
                  <a:cxn ang="0">
                    <a:pos x="32" y="30"/>
                  </a:cxn>
                  <a:cxn ang="0">
                    <a:pos x="35" y="39"/>
                  </a:cxn>
                  <a:cxn ang="0">
                    <a:pos x="52" y="42"/>
                  </a:cxn>
                  <a:cxn ang="0">
                    <a:pos x="46" y="59"/>
                  </a:cxn>
                  <a:cxn ang="0">
                    <a:pos x="53" y="67"/>
                  </a:cxn>
                  <a:cxn ang="0">
                    <a:pos x="67" y="89"/>
                  </a:cxn>
                  <a:cxn ang="0">
                    <a:pos x="69" y="101"/>
                  </a:cxn>
                  <a:cxn ang="0">
                    <a:pos x="75" y="114"/>
                  </a:cxn>
                  <a:cxn ang="0">
                    <a:pos x="79" y="118"/>
                  </a:cxn>
                  <a:cxn ang="0">
                    <a:pos x="60" y="126"/>
                  </a:cxn>
                  <a:cxn ang="0">
                    <a:pos x="46" y="128"/>
                  </a:cxn>
                  <a:cxn ang="0">
                    <a:pos x="28" y="134"/>
                  </a:cxn>
                  <a:cxn ang="0">
                    <a:pos x="29" y="128"/>
                  </a:cxn>
                  <a:cxn ang="0">
                    <a:pos x="43" y="121"/>
                  </a:cxn>
                  <a:cxn ang="0">
                    <a:pos x="38" y="118"/>
                  </a:cxn>
                  <a:cxn ang="0">
                    <a:pos x="26" y="112"/>
                  </a:cxn>
                  <a:cxn ang="0">
                    <a:pos x="31" y="101"/>
                  </a:cxn>
                  <a:cxn ang="0">
                    <a:pos x="40" y="95"/>
                  </a:cxn>
                  <a:cxn ang="0">
                    <a:pos x="44" y="90"/>
                  </a:cxn>
                  <a:cxn ang="0">
                    <a:pos x="40" y="78"/>
                  </a:cxn>
                  <a:cxn ang="0">
                    <a:pos x="23" y="83"/>
                  </a:cxn>
                  <a:cxn ang="0">
                    <a:pos x="23" y="78"/>
                  </a:cxn>
                  <a:cxn ang="0">
                    <a:pos x="14" y="72"/>
                  </a:cxn>
                  <a:cxn ang="0">
                    <a:pos x="11" y="84"/>
                  </a:cxn>
                  <a:cxn ang="0">
                    <a:pos x="22" y="84"/>
                  </a:cxn>
                  <a:cxn ang="0">
                    <a:pos x="31" y="95"/>
                  </a:cxn>
                  <a:cxn ang="0">
                    <a:pos x="25" y="66"/>
                  </a:cxn>
                  <a:cxn ang="0">
                    <a:pos x="55" y="128"/>
                  </a:cxn>
                  <a:cxn ang="0">
                    <a:pos x="13" y="38"/>
                  </a:cxn>
                  <a:cxn ang="0">
                    <a:pos x="16" y="38"/>
                  </a:cxn>
                  <a:cxn ang="0">
                    <a:pos x="17" y="33"/>
                  </a:cxn>
                  <a:cxn ang="0">
                    <a:pos x="11" y="42"/>
                  </a:cxn>
                  <a:cxn ang="0">
                    <a:pos x="9" y="48"/>
                  </a:cxn>
                  <a:cxn ang="0">
                    <a:pos x="16" y="45"/>
                  </a:cxn>
                  <a:cxn ang="0">
                    <a:pos x="22" y="47"/>
                  </a:cxn>
                  <a:cxn ang="0">
                    <a:pos x="16" y="42"/>
                  </a:cxn>
                  <a:cxn ang="0">
                    <a:pos x="19" y="58"/>
                  </a:cxn>
                  <a:cxn ang="0">
                    <a:pos x="17" y="55"/>
                  </a:cxn>
                  <a:cxn ang="0">
                    <a:pos x="17" y="67"/>
                  </a:cxn>
                  <a:cxn ang="0">
                    <a:pos x="16" y="66"/>
                  </a:cxn>
                  <a:cxn ang="0">
                    <a:pos x="20" y="64"/>
                  </a:cxn>
                  <a:cxn ang="0">
                    <a:pos x="44" y="25"/>
                  </a:cxn>
                  <a:cxn ang="0">
                    <a:pos x="43" y="22"/>
                  </a:cxn>
                  <a:cxn ang="0">
                    <a:pos x="44" y="27"/>
                  </a:cxn>
                  <a:cxn ang="0">
                    <a:pos x="46" y="21"/>
                  </a:cxn>
                  <a:cxn ang="0">
                    <a:pos x="46" y="22"/>
                  </a:cxn>
                  <a:cxn ang="0">
                    <a:pos x="58" y="11"/>
                  </a:cxn>
                  <a:cxn ang="0">
                    <a:pos x="58" y="5"/>
                  </a:cxn>
                  <a:cxn ang="0">
                    <a:pos x="53" y="8"/>
                  </a:cxn>
                  <a:cxn ang="0">
                    <a:pos x="58" y="11"/>
                  </a:cxn>
                  <a:cxn ang="0">
                    <a:pos x="58" y="3"/>
                  </a:cxn>
                  <a:cxn ang="0">
                    <a:pos x="60" y="2"/>
                  </a:cxn>
                </a:cxnLst>
                <a:rect l="0" t="0" r="r" b="b"/>
                <a:pathLst>
                  <a:path w="82" h="135">
                    <a:moveTo>
                      <a:pt x="40" y="75"/>
                    </a:moveTo>
                    <a:cubicBezTo>
                      <a:pt x="38" y="78"/>
                      <a:pt x="38" y="75"/>
                      <a:pt x="37" y="76"/>
                    </a:cubicBezTo>
                    <a:cubicBezTo>
                      <a:pt x="35" y="80"/>
                      <a:pt x="32" y="75"/>
                      <a:pt x="32" y="76"/>
                    </a:cubicBezTo>
                    <a:cubicBezTo>
                      <a:pt x="34" y="78"/>
                      <a:pt x="32" y="80"/>
                      <a:pt x="32" y="78"/>
                    </a:cubicBezTo>
                    <a:cubicBezTo>
                      <a:pt x="31" y="76"/>
                      <a:pt x="28" y="75"/>
                      <a:pt x="28" y="78"/>
                    </a:cubicBezTo>
                    <a:cubicBezTo>
                      <a:pt x="29" y="81"/>
                      <a:pt x="26" y="76"/>
                      <a:pt x="26" y="75"/>
                    </a:cubicBezTo>
                    <a:cubicBezTo>
                      <a:pt x="28" y="73"/>
                      <a:pt x="28" y="76"/>
                      <a:pt x="28" y="73"/>
                    </a:cubicBezTo>
                    <a:cubicBezTo>
                      <a:pt x="28" y="70"/>
                      <a:pt x="32" y="70"/>
                      <a:pt x="29" y="67"/>
                    </a:cubicBezTo>
                    <a:cubicBezTo>
                      <a:pt x="28" y="64"/>
                      <a:pt x="29" y="64"/>
                      <a:pt x="31" y="62"/>
                    </a:cubicBezTo>
                    <a:cubicBezTo>
                      <a:pt x="28" y="59"/>
                      <a:pt x="29" y="64"/>
                      <a:pt x="28" y="64"/>
                    </a:cubicBezTo>
                    <a:cubicBezTo>
                      <a:pt x="26" y="62"/>
                      <a:pt x="28" y="64"/>
                      <a:pt x="26" y="64"/>
                    </a:cubicBezTo>
                    <a:cubicBezTo>
                      <a:pt x="25" y="62"/>
                      <a:pt x="26" y="61"/>
                      <a:pt x="25" y="62"/>
                    </a:cubicBezTo>
                    <a:cubicBezTo>
                      <a:pt x="23" y="62"/>
                      <a:pt x="26" y="64"/>
                      <a:pt x="25" y="66"/>
                    </a:cubicBezTo>
                    <a:cubicBezTo>
                      <a:pt x="23" y="67"/>
                      <a:pt x="23" y="72"/>
                      <a:pt x="22" y="72"/>
                    </a:cubicBezTo>
                    <a:cubicBezTo>
                      <a:pt x="20" y="70"/>
                      <a:pt x="25" y="64"/>
                      <a:pt x="23" y="66"/>
                    </a:cubicBezTo>
                    <a:cubicBezTo>
                      <a:pt x="23" y="66"/>
                      <a:pt x="23" y="66"/>
                      <a:pt x="23" y="64"/>
                    </a:cubicBezTo>
                    <a:cubicBezTo>
                      <a:pt x="23" y="62"/>
                      <a:pt x="22" y="62"/>
                      <a:pt x="23" y="61"/>
                    </a:cubicBezTo>
                    <a:cubicBezTo>
                      <a:pt x="23" y="59"/>
                      <a:pt x="22" y="59"/>
                      <a:pt x="23" y="58"/>
                    </a:cubicBezTo>
                    <a:cubicBezTo>
                      <a:pt x="25" y="58"/>
                      <a:pt x="23" y="56"/>
                      <a:pt x="25" y="55"/>
                    </a:cubicBezTo>
                    <a:cubicBezTo>
                      <a:pt x="26" y="53"/>
                      <a:pt x="26" y="53"/>
                      <a:pt x="23" y="55"/>
                    </a:cubicBezTo>
                    <a:cubicBezTo>
                      <a:pt x="22" y="56"/>
                      <a:pt x="23" y="55"/>
                      <a:pt x="22" y="55"/>
                    </a:cubicBezTo>
                    <a:cubicBezTo>
                      <a:pt x="20" y="55"/>
                      <a:pt x="19" y="55"/>
                      <a:pt x="20" y="55"/>
                    </a:cubicBezTo>
                    <a:cubicBezTo>
                      <a:pt x="22" y="53"/>
                      <a:pt x="23" y="53"/>
                      <a:pt x="20" y="53"/>
                    </a:cubicBezTo>
                    <a:cubicBezTo>
                      <a:pt x="17" y="53"/>
                      <a:pt x="19" y="52"/>
                      <a:pt x="20" y="52"/>
                    </a:cubicBezTo>
                    <a:cubicBezTo>
                      <a:pt x="20" y="53"/>
                      <a:pt x="22" y="52"/>
                      <a:pt x="22" y="52"/>
                    </a:cubicBezTo>
                    <a:cubicBezTo>
                      <a:pt x="19" y="50"/>
                      <a:pt x="23" y="50"/>
                      <a:pt x="22" y="48"/>
                    </a:cubicBezTo>
                    <a:cubicBezTo>
                      <a:pt x="22" y="48"/>
                      <a:pt x="22" y="48"/>
                      <a:pt x="23" y="47"/>
                    </a:cubicBezTo>
                    <a:cubicBezTo>
                      <a:pt x="23" y="45"/>
                      <a:pt x="22" y="47"/>
                      <a:pt x="22" y="44"/>
                    </a:cubicBezTo>
                    <a:cubicBezTo>
                      <a:pt x="20" y="41"/>
                      <a:pt x="23" y="42"/>
                      <a:pt x="22" y="39"/>
                    </a:cubicBezTo>
                    <a:cubicBezTo>
                      <a:pt x="20" y="38"/>
                      <a:pt x="23" y="38"/>
                      <a:pt x="25" y="39"/>
                    </a:cubicBezTo>
                    <a:cubicBezTo>
                      <a:pt x="25" y="39"/>
                      <a:pt x="25" y="38"/>
                      <a:pt x="25" y="36"/>
                    </a:cubicBezTo>
                    <a:cubicBezTo>
                      <a:pt x="23" y="34"/>
                      <a:pt x="28" y="36"/>
                      <a:pt x="25" y="34"/>
                    </a:cubicBezTo>
                    <a:cubicBezTo>
                      <a:pt x="23" y="31"/>
                      <a:pt x="29" y="36"/>
                      <a:pt x="26" y="33"/>
                    </a:cubicBezTo>
                    <a:cubicBezTo>
                      <a:pt x="25" y="31"/>
                      <a:pt x="28" y="33"/>
                      <a:pt x="28" y="30"/>
                    </a:cubicBezTo>
                    <a:cubicBezTo>
                      <a:pt x="26" y="28"/>
                      <a:pt x="28" y="28"/>
                      <a:pt x="29" y="30"/>
                    </a:cubicBezTo>
                    <a:cubicBezTo>
                      <a:pt x="31" y="30"/>
                      <a:pt x="31" y="28"/>
                      <a:pt x="32" y="30"/>
                    </a:cubicBezTo>
                    <a:cubicBezTo>
                      <a:pt x="34" y="30"/>
                      <a:pt x="37" y="28"/>
                      <a:pt x="40" y="28"/>
                    </a:cubicBezTo>
                    <a:cubicBezTo>
                      <a:pt x="41" y="30"/>
                      <a:pt x="38" y="28"/>
                      <a:pt x="41" y="28"/>
                    </a:cubicBezTo>
                    <a:cubicBezTo>
                      <a:pt x="44" y="28"/>
                      <a:pt x="43" y="30"/>
                      <a:pt x="43" y="30"/>
                    </a:cubicBezTo>
                    <a:cubicBezTo>
                      <a:pt x="44" y="31"/>
                      <a:pt x="37" y="38"/>
                      <a:pt x="35" y="39"/>
                    </a:cubicBezTo>
                    <a:cubicBezTo>
                      <a:pt x="34" y="39"/>
                      <a:pt x="38" y="38"/>
                      <a:pt x="37" y="39"/>
                    </a:cubicBezTo>
                    <a:cubicBezTo>
                      <a:pt x="35" y="41"/>
                      <a:pt x="34" y="42"/>
                      <a:pt x="35" y="42"/>
                    </a:cubicBezTo>
                    <a:cubicBezTo>
                      <a:pt x="38" y="42"/>
                      <a:pt x="38" y="39"/>
                      <a:pt x="43" y="41"/>
                    </a:cubicBezTo>
                    <a:cubicBezTo>
                      <a:pt x="49" y="41"/>
                      <a:pt x="52" y="39"/>
                      <a:pt x="52" y="42"/>
                    </a:cubicBezTo>
                    <a:cubicBezTo>
                      <a:pt x="53" y="44"/>
                      <a:pt x="52" y="44"/>
                      <a:pt x="50" y="50"/>
                    </a:cubicBezTo>
                    <a:cubicBezTo>
                      <a:pt x="47" y="56"/>
                      <a:pt x="46" y="56"/>
                      <a:pt x="44" y="56"/>
                    </a:cubicBezTo>
                    <a:cubicBezTo>
                      <a:pt x="43" y="56"/>
                      <a:pt x="46" y="56"/>
                      <a:pt x="44" y="58"/>
                    </a:cubicBezTo>
                    <a:cubicBezTo>
                      <a:pt x="44" y="58"/>
                      <a:pt x="49" y="58"/>
                      <a:pt x="46" y="59"/>
                    </a:cubicBezTo>
                    <a:cubicBezTo>
                      <a:pt x="44" y="61"/>
                      <a:pt x="44" y="59"/>
                      <a:pt x="43" y="61"/>
                    </a:cubicBezTo>
                    <a:cubicBezTo>
                      <a:pt x="43" y="62"/>
                      <a:pt x="38" y="62"/>
                      <a:pt x="41" y="62"/>
                    </a:cubicBezTo>
                    <a:cubicBezTo>
                      <a:pt x="46" y="64"/>
                      <a:pt x="43" y="59"/>
                      <a:pt x="47" y="62"/>
                    </a:cubicBezTo>
                    <a:cubicBezTo>
                      <a:pt x="52" y="64"/>
                      <a:pt x="50" y="66"/>
                      <a:pt x="53" y="67"/>
                    </a:cubicBezTo>
                    <a:cubicBezTo>
                      <a:pt x="55" y="69"/>
                      <a:pt x="53" y="70"/>
                      <a:pt x="57" y="75"/>
                    </a:cubicBezTo>
                    <a:cubicBezTo>
                      <a:pt x="58" y="81"/>
                      <a:pt x="58" y="80"/>
                      <a:pt x="61" y="80"/>
                    </a:cubicBezTo>
                    <a:cubicBezTo>
                      <a:pt x="64" y="81"/>
                      <a:pt x="63" y="84"/>
                      <a:pt x="66" y="84"/>
                    </a:cubicBezTo>
                    <a:cubicBezTo>
                      <a:pt x="67" y="86"/>
                      <a:pt x="64" y="86"/>
                      <a:pt x="67" y="89"/>
                    </a:cubicBezTo>
                    <a:cubicBezTo>
                      <a:pt x="70" y="92"/>
                      <a:pt x="69" y="92"/>
                      <a:pt x="66" y="90"/>
                    </a:cubicBezTo>
                    <a:cubicBezTo>
                      <a:pt x="64" y="89"/>
                      <a:pt x="64" y="90"/>
                      <a:pt x="67" y="92"/>
                    </a:cubicBezTo>
                    <a:cubicBezTo>
                      <a:pt x="69" y="94"/>
                      <a:pt x="72" y="98"/>
                      <a:pt x="70" y="98"/>
                    </a:cubicBezTo>
                    <a:cubicBezTo>
                      <a:pt x="69" y="100"/>
                      <a:pt x="67" y="101"/>
                      <a:pt x="69" y="101"/>
                    </a:cubicBezTo>
                    <a:cubicBezTo>
                      <a:pt x="70" y="101"/>
                      <a:pt x="70" y="103"/>
                      <a:pt x="72" y="100"/>
                    </a:cubicBezTo>
                    <a:cubicBezTo>
                      <a:pt x="72" y="98"/>
                      <a:pt x="81" y="100"/>
                      <a:pt x="81" y="104"/>
                    </a:cubicBezTo>
                    <a:cubicBezTo>
                      <a:pt x="82" y="112"/>
                      <a:pt x="76" y="112"/>
                      <a:pt x="78" y="114"/>
                    </a:cubicBezTo>
                    <a:cubicBezTo>
                      <a:pt x="79" y="114"/>
                      <a:pt x="76" y="112"/>
                      <a:pt x="75" y="114"/>
                    </a:cubicBezTo>
                    <a:cubicBezTo>
                      <a:pt x="73" y="115"/>
                      <a:pt x="76" y="114"/>
                      <a:pt x="75" y="117"/>
                    </a:cubicBezTo>
                    <a:cubicBezTo>
                      <a:pt x="75" y="117"/>
                      <a:pt x="70" y="117"/>
                      <a:pt x="72" y="117"/>
                    </a:cubicBezTo>
                    <a:cubicBezTo>
                      <a:pt x="73" y="118"/>
                      <a:pt x="72" y="118"/>
                      <a:pt x="73" y="118"/>
                    </a:cubicBezTo>
                    <a:cubicBezTo>
                      <a:pt x="75" y="120"/>
                      <a:pt x="79" y="117"/>
                      <a:pt x="79" y="118"/>
                    </a:cubicBezTo>
                    <a:cubicBezTo>
                      <a:pt x="78" y="120"/>
                      <a:pt x="79" y="121"/>
                      <a:pt x="76" y="123"/>
                    </a:cubicBezTo>
                    <a:cubicBezTo>
                      <a:pt x="73" y="123"/>
                      <a:pt x="76" y="125"/>
                      <a:pt x="73" y="125"/>
                    </a:cubicBezTo>
                    <a:cubicBezTo>
                      <a:pt x="72" y="125"/>
                      <a:pt x="70" y="128"/>
                      <a:pt x="67" y="126"/>
                    </a:cubicBezTo>
                    <a:cubicBezTo>
                      <a:pt x="64" y="125"/>
                      <a:pt x="61" y="128"/>
                      <a:pt x="60" y="126"/>
                    </a:cubicBezTo>
                    <a:cubicBezTo>
                      <a:pt x="60" y="125"/>
                      <a:pt x="60" y="126"/>
                      <a:pt x="58" y="126"/>
                    </a:cubicBezTo>
                    <a:cubicBezTo>
                      <a:pt x="55" y="125"/>
                      <a:pt x="58" y="126"/>
                      <a:pt x="53" y="126"/>
                    </a:cubicBezTo>
                    <a:cubicBezTo>
                      <a:pt x="50" y="128"/>
                      <a:pt x="53" y="129"/>
                      <a:pt x="50" y="128"/>
                    </a:cubicBezTo>
                    <a:cubicBezTo>
                      <a:pt x="47" y="128"/>
                      <a:pt x="49" y="131"/>
                      <a:pt x="46" y="128"/>
                    </a:cubicBezTo>
                    <a:cubicBezTo>
                      <a:pt x="44" y="125"/>
                      <a:pt x="41" y="129"/>
                      <a:pt x="40" y="128"/>
                    </a:cubicBezTo>
                    <a:cubicBezTo>
                      <a:pt x="40" y="128"/>
                      <a:pt x="40" y="134"/>
                      <a:pt x="37" y="132"/>
                    </a:cubicBezTo>
                    <a:cubicBezTo>
                      <a:pt x="35" y="131"/>
                      <a:pt x="35" y="131"/>
                      <a:pt x="32" y="131"/>
                    </a:cubicBezTo>
                    <a:cubicBezTo>
                      <a:pt x="29" y="131"/>
                      <a:pt x="29" y="132"/>
                      <a:pt x="28" y="134"/>
                    </a:cubicBezTo>
                    <a:cubicBezTo>
                      <a:pt x="26" y="134"/>
                      <a:pt x="28" y="135"/>
                      <a:pt x="26" y="135"/>
                    </a:cubicBezTo>
                    <a:cubicBezTo>
                      <a:pt x="25" y="135"/>
                      <a:pt x="25" y="134"/>
                      <a:pt x="23" y="134"/>
                    </a:cubicBezTo>
                    <a:cubicBezTo>
                      <a:pt x="22" y="135"/>
                      <a:pt x="22" y="132"/>
                      <a:pt x="25" y="132"/>
                    </a:cubicBezTo>
                    <a:cubicBezTo>
                      <a:pt x="26" y="132"/>
                      <a:pt x="26" y="129"/>
                      <a:pt x="29" y="128"/>
                    </a:cubicBezTo>
                    <a:cubicBezTo>
                      <a:pt x="31" y="128"/>
                      <a:pt x="29" y="128"/>
                      <a:pt x="31" y="126"/>
                    </a:cubicBezTo>
                    <a:cubicBezTo>
                      <a:pt x="32" y="125"/>
                      <a:pt x="29" y="123"/>
                      <a:pt x="32" y="123"/>
                    </a:cubicBezTo>
                    <a:cubicBezTo>
                      <a:pt x="35" y="123"/>
                      <a:pt x="32" y="120"/>
                      <a:pt x="35" y="120"/>
                    </a:cubicBezTo>
                    <a:cubicBezTo>
                      <a:pt x="40" y="120"/>
                      <a:pt x="38" y="121"/>
                      <a:pt x="43" y="121"/>
                    </a:cubicBezTo>
                    <a:cubicBezTo>
                      <a:pt x="46" y="120"/>
                      <a:pt x="41" y="120"/>
                      <a:pt x="47" y="117"/>
                    </a:cubicBezTo>
                    <a:cubicBezTo>
                      <a:pt x="47" y="115"/>
                      <a:pt x="47" y="115"/>
                      <a:pt x="49" y="114"/>
                    </a:cubicBezTo>
                    <a:cubicBezTo>
                      <a:pt x="46" y="115"/>
                      <a:pt x="46" y="117"/>
                      <a:pt x="44" y="117"/>
                    </a:cubicBezTo>
                    <a:cubicBezTo>
                      <a:pt x="43" y="117"/>
                      <a:pt x="41" y="121"/>
                      <a:pt x="38" y="118"/>
                    </a:cubicBezTo>
                    <a:cubicBezTo>
                      <a:pt x="35" y="115"/>
                      <a:pt x="32" y="118"/>
                      <a:pt x="34" y="117"/>
                    </a:cubicBezTo>
                    <a:cubicBezTo>
                      <a:pt x="34" y="115"/>
                      <a:pt x="32" y="114"/>
                      <a:pt x="29" y="115"/>
                    </a:cubicBezTo>
                    <a:cubicBezTo>
                      <a:pt x="28" y="117"/>
                      <a:pt x="26" y="115"/>
                      <a:pt x="26" y="114"/>
                    </a:cubicBezTo>
                    <a:cubicBezTo>
                      <a:pt x="28" y="112"/>
                      <a:pt x="25" y="114"/>
                      <a:pt x="26" y="112"/>
                    </a:cubicBezTo>
                    <a:cubicBezTo>
                      <a:pt x="28" y="109"/>
                      <a:pt x="28" y="112"/>
                      <a:pt x="32" y="109"/>
                    </a:cubicBezTo>
                    <a:cubicBezTo>
                      <a:pt x="37" y="106"/>
                      <a:pt x="34" y="104"/>
                      <a:pt x="35" y="103"/>
                    </a:cubicBezTo>
                    <a:cubicBezTo>
                      <a:pt x="37" y="101"/>
                      <a:pt x="34" y="103"/>
                      <a:pt x="35" y="101"/>
                    </a:cubicBezTo>
                    <a:cubicBezTo>
                      <a:pt x="35" y="98"/>
                      <a:pt x="32" y="103"/>
                      <a:pt x="31" y="101"/>
                    </a:cubicBezTo>
                    <a:cubicBezTo>
                      <a:pt x="31" y="101"/>
                      <a:pt x="29" y="103"/>
                      <a:pt x="31" y="101"/>
                    </a:cubicBezTo>
                    <a:cubicBezTo>
                      <a:pt x="31" y="100"/>
                      <a:pt x="32" y="100"/>
                      <a:pt x="34" y="97"/>
                    </a:cubicBezTo>
                    <a:cubicBezTo>
                      <a:pt x="35" y="95"/>
                      <a:pt x="35" y="97"/>
                      <a:pt x="37" y="95"/>
                    </a:cubicBezTo>
                    <a:cubicBezTo>
                      <a:pt x="37" y="95"/>
                      <a:pt x="37" y="97"/>
                      <a:pt x="40" y="95"/>
                    </a:cubicBezTo>
                    <a:cubicBezTo>
                      <a:pt x="41" y="94"/>
                      <a:pt x="43" y="97"/>
                      <a:pt x="43" y="95"/>
                    </a:cubicBezTo>
                    <a:cubicBezTo>
                      <a:pt x="41" y="94"/>
                      <a:pt x="43" y="94"/>
                      <a:pt x="44" y="95"/>
                    </a:cubicBezTo>
                    <a:cubicBezTo>
                      <a:pt x="44" y="97"/>
                      <a:pt x="44" y="95"/>
                      <a:pt x="44" y="94"/>
                    </a:cubicBezTo>
                    <a:cubicBezTo>
                      <a:pt x="41" y="90"/>
                      <a:pt x="44" y="90"/>
                      <a:pt x="44" y="90"/>
                    </a:cubicBezTo>
                    <a:cubicBezTo>
                      <a:pt x="41" y="89"/>
                      <a:pt x="46" y="87"/>
                      <a:pt x="44" y="87"/>
                    </a:cubicBezTo>
                    <a:cubicBezTo>
                      <a:pt x="44" y="86"/>
                      <a:pt x="46" y="84"/>
                      <a:pt x="44" y="84"/>
                    </a:cubicBezTo>
                    <a:cubicBezTo>
                      <a:pt x="43" y="84"/>
                      <a:pt x="43" y="87"/>
                      <a:pt x="41" y="86"/>
                    </a:cubicBezTo>
                    <a:cubicBezTo>
                      <a:pt x="40" y="83"/>
                      <a:pt x="37" y="83"/>
                      <a:pt x="40" y="78"/>
                    </a:cubicBezTo>
                    <a:cubicBezTo>
                      <a:pt x="43" y="73"/>
                      <a:pt x="40" y="78"/>
                      <a:pt x="41" y="75"/>
                    </a:cubicBezTo>
                    <a:cubicBezTo>
                      <a:pt x="43" y="75"/>
                      <a:pt x="40" y="75"/>
                      <a:pt x="40" y="75"/>
                    </a:cubicBezTo>
                    <a:close/>
                    <a:moveTo>
                      <a:pt x="22" y="84"/>
                    </a:moveTo>
                    <a:cubicBezTo>
                      <a:pt x="22" y="83"/>
                      <a:pt x="23" y="84"/>
                      <a:pt x="23" y="83"/>
                    </a:cubicBezTo>
                    <a:cubicBezTo>
                      <a:pt x="22" y="83"/>
                      <a:pt x="22" y="83"/>
                      <a:pt x="22" y="83"/>
                    </a:cubicBezTo>
                    <a:cubicBezTo>
                      <a:pt x="23" y="81"/>
                      <a:pt x="23" y="80"/>
                      <a:pt x="23" y="81"/>
                    </a:cubicBezTo>
                    <a:cubicBezTo>
                      <a:pt x="23" y="83"/>
                      <a:pt x="25" y="83"/>
                      <a:pt x="25" y="81"/>
                    </a:cubicBezTo>
                    <a:cubicBezTo>
                      <a:pt x="23" y="78"/>
                      <a:pt x="23" y="78"/>
                      <a:pt x="23" y="78"/>
                    </a:cubicBezTo>
                    <a:cubicBezTo>
                      <a:pt x="22" y="80"/>
                      <a:pt x="20" y="80"/>
                      <a:pt x="22" y="78"/>
                    </a:cubicBezTo>
                    <a:cubicBezTo>
                      <a:pt x="23" y="78"/>
                      <a:pt x="23" y="76"/>
                      <a:pt x="22" y="76"/>
                    </a:cubicBezTo>
                    <a:cubicBezTo>
                      <a:pt x="20" y="76"/>
                      <a:pt x="20" y="73"/>
                      <a:pt x="19" y="72"/>
                    </a:cubicBezTo>
                    <a:cubicBezTo>
                      <a:pt x="19" y="70"/>
                      <a:pt x="16" y="72"/>
                      <a:pt x="14" y="72"/>
                    </a:cubicBezTo>
                    <a:cubicBezTo>
                      <a:pt x="11" y="72"/>
                      <a:pt x="13" y="73"/>
                      <a:pt x="9" y="73"/>
                    </a:cubicBezTo>
                    <a:cubicBezTo>
                      <a:pt x="6" y="75"/>
                      <a:pt x="9" y="78"/>
                      <a:pt x="6" y="78"/>
                    </a:cubicBezTo>
                    <a:cubicBezTo>
                      <a:pt x="3" y="78"/>
                      <a:pt x="8" y="80"/>
                      <a:pt x="5" y="81"/>
                    </a:cubicBezTo>
                    <a:cubicBezTo>
                      <a:pt x="0" y="83"/>
                      <a:pt x="11" y="87"/>
                      <a:pt x="11" y="84"/>
                    </a:cubicBezTo>
                    <a:cubicBezTo>
                      <a:pt x="11" y="83"/>
                      <a:pt x="13" y="81"/>
                      <a:pt x="13" y="83"/>
                    </a:cubicBezTo>
                    <a:cubicBezTo>
                      <a:pt x="14" y="86"/>
                      <a:pt x="14" y="84"/>
                      <a:pt x="14" y="86"/>
                    </a:cubicBezTo>
                    <a:cubicBezTo>
                      <a:pt x="16" y="87"/>
                      <a:pt x="16" y="86"/>
                      <a:pt x="17" y="86"/>
                    </a:cubicBezTo>
                    <a:cubicBezTo>
                      <a:pt x="20" y="86"/>
                      <a:pt x="19" y="89"/>
                      <a:pt x="22" y="84"/>
                    </a:cubicBezTo>
                    <a:close/>
                    <a:moveTo>
                      <a:pt x="32" y="83"/>
                    </a:moveTo>
                    <a:cubicBezTo>
                      <a:pt x="34" y="83"/>
                      <a:pt x="32" y="87"/>
                      <a:pt x="31" y="86"/>
                    </a:cubicBezTo>
                    <a:cubicBezTo>
                      <a:pt x="28" y="86"/>
                      <a:pt x="32" y="81"/>
                      <a:pt x="32" y="83"/>
                    </a:cubicBezTo>
                    <a:close/>
                    <a:moveTo>
                      <a:pt x="31" y="95"/>
                    </a:moveTo>
                    <a:cubicBezTo>
                      <a:pt x="32" y="92"/>
                      <a:pt x="35" y="95"/>
                      <a:pt x="34" y="97"/>
                    </a:cubicBezTo>
                    <a:cubicBezTo>
                      <a:pt x="32" y="98"/>
                      <a:pt x="31" y="97"/>
                      <a:pt x="31" y="95"/>
                    </a:cubicBezTo>
                    <a:close/>
                    <a:moveTo>
                      <a:pt x="26" y="69"/>
                    </a:moveTo>
                    <a:cubicBezTo>
                      <a:pt x="25" y="69"/>
                      <a:pt x="25" y="67"/>
                      <a:pt x="25" y="66"/>
                    </a:cubicBezTo>
                    <a:cubicBezTo>
                      <a:pt x="26" y="64"/>
                      <a:pt x="28" y="69"/>
                      <a:pt x="26" y="69"/>
                    </a:cubicBezTo>
                    <a:close/>
                    <a:moveTo>
                      <a:pt x="55" y="128"/>
                    </a:moveTo>
                    <a:cubicBezTo>
                      <a:pt x="57" y="126"/>
                      <a:pt x="58" y="126"/>
                      <a:pt x="58" y="128"/>
                    </a:cubicBezTo>
                    <a:cubicBezTo>
                      <a:pt x="60" y="128"/>
                      <a:pt x="58" y="129"/>
                      <a:pt x="55" y="128"/>
                    </a:cubicBezTo>
                    <a:close/>
                    <a:moveTo>
                      <a:pt x="14" y="34"/>
                    </a:moveTo>
                    <a:cubicBezTo>
                      <a:pt x="13" y="36"/>
                      <a:pt x="13" y="33"/>
                      <a:pt x="13" y="34"/>
                    </a:cubicBezTo>
                    <a:cubicBezTo>
                      <a:pt x="11" y="34"/>
                      <a:pt x="11" y="36"/>
                      <a:pt x="11" y="36"/>
                    </a:cubicBezTo>
                    <a:cubicBezTo>
                      <a:pt x="13" y="38"/>
                      <a:pt x="9" y="36"/>
                      <a:pt x="13" y="38"/>
                    </a:cubicBezTo>
                    <a:cubicBezTo>
                      <a:pt x="14" y="38"/>
                      <a:pt x="9" y="38"/>
                      <a:pt x="11" y="39"/>
                    </a:cubicBezTo>
                    <a:cubicBezTo>
                      <a:pt x="13" y="41"/>
                      <a:pt x="13" y="39"/>
                      <a:pt x="14" y="39"/>
                    </a:cubicBezTo>
                    <a:cubicBezTo>
                      <a:pt x="14" y="39"/>
                      <a:pt x="14" y="39"/>
                      <a:pt x="14" y="38"/>
                    </a:cubicBezTo>
                    <a:cubicBezTo>
                      <a:pt x="16" y="38"/>
                      <a:pt x="17" y="38"/>
                      <a:pt x="16" y="38"/>
                    </a:cubicBezTo>
                    <a:cubicBezTo>
                      <a:pt x="16" y="36"/>
                      <a:pt x="17" y="36"/>
                      <a:pt x="17" y="36"/>
                    </a:cubicBezTo>
                    <a:cubicBezTo>
                      <a:pt x="16" y="36"/>
                      <a:pt x="17" y="36"/>
                      <a:pt x="17" y="34"/>
                    </a:cubicBezTo>
                    <a:cubicBezTo>
                      <a:pt x="17" y="33"/>
                      <a:pt x="17" y="34"/>
                      <a:pt x="19" y="34"/>
                    </a:cubicBezTo>
                    <a:cubicBezTo>
                      <a:pt x="20" y="33"/>
                      <a:pt x="17" y="34"/>
                      <a:pt x="17" y="33"/>
                    </a:cubicBezTo>
                    <a:cubicBezTo>
                      <a:pt x="19" y="33"/>
                      <a:pt x="19" y="31"/>
                      <a:pt x="19" y="30"/>
                    </a:cubicBezTo>
                    <a:cubicBezTo>
                      <a:pt x="19" y="30"/>
                      <a:pt x="16" y="31"/>
                      <a:pt x="14" y="33"/>
                    </a:cubicBezTo>
                    <a:cubicBezTo>
                      <a:pt x="13" y="33"/>
                      <a:pt x="14" y="34"/>
                      <a:pt x="14" y="34"/>
                    </a:cubicBezTo>
                    <a:close/>
                    <a:moveTo>
                      <a:pt x="11" y="42"/>
                    </a:moveTo>
                    <a:cubicBezTo>
                      <a:pt x="13" y="41"/>
                      <a:pt x="11" y="41"/>
                      <a:pt x="11" y="41"/>
                    </a:cubicBezTo>
                    <a:cubicBezTo>
                      <a:pt x="9" y="41"/>
                      <a:pt x="9" y="41"/>
                      <a:pt x="8" y="41"/>
                    </a:cubicBezTo>
                    <a:cubicBezTo>
                      <a:pt x="8" y="42"/>
                      <a:pt x="11" y="44"/>
                      <a:pt x="11" y="42"/>
                    </a:cubicBezTo>
                    <a:close/>
                    <a:moveTo>
                      <a:pt x="9" y="48"/>
                    </a:moveTo>
                    <a:cubicBezTo>
                      <a:pt x="11" y="48"/>
                      <a:pt x="9" y="47"/>
                      <a:pt x="9" y="47"/>
                    </a:cubicBezTo>
                    <a:cubicBezTo>
                      <a:pt x="11" y="45"/>
                      <a:pt x="11" y="45"/>
                      <a:pt x="9" y="45"/>
                    </a:cubicBezTo>
                    <a:cubicBezTo>
                      <a:pt x="8" y="44"/>
                      <a:pt x="8" y="48"/>
                      <a:pt x="9" y="48"/>
                    </a:cubicBezTo>
                    <a:close/>
                    <a:moveTo>
                      <a:pt x="16" y="45"/>
                    </a:moveTo>
                    <a:cubicBezTo>
                      <a:pt x="17" y="45"/>
                      <a:pt x="16" y="45"/>
                      <a:pt x="17" y="47"/>
                    </a:cubicBezTo>
                    <a:cubicBezTo>
                      <a:pt x="17" y="48"/>
                      <a:pt x="19" y="47"/>
                      <a:pt x="20" y="47"/>
                    </a:cubicBezTo>
                    <a:cubicBezTo>
                      <a:pt x="22" y="47"/>
                      <a:pt x="19" y="48"/>
                      <a:pt x="20" y="50"/>
                    </a:cubicBezTo>
                    <a:cubicBezTo>
                      <a:pt x="22" y="47"/>
                      <a:pt x="22" y="47"/>
                      <a:pt x="22" y="47"/>
                    </a:cubicBezTo>
                    <a:cubicBezTo>
                      <a:pt x="23" y="45"/>
                      <a:pt x="22" y="47"/>
                      <a:pt x="20" y="45"/>
                    </a:cubicBezTo>
                    <a:cubicBezTo>
                      <a:pt x="19" y="45"/>
                      <a:pt x="19" y="41"/>
                      <a:pt x="17" y="41"/>
                    </a:cubicBezTo>
                    <a:cubicBezTo>
                      <a:pt x="17" y="41"/>
                      <a:pt x="17" y="42"/>
                      <a:pt x="17" y="44"/>
                    </a:cubicBezTo>
                    <a:cubicBezTo>
                      <a:pt x="16" y="42"/>
                      <a:pt x="16" y="42"/>
                      <a:pt x="16" y="42"/>
                    </a:cubicBezTo>
                    <a:cubicBezTo>
                      <a:pt x="14" y="42"/>
                      <a:pt x="16" y="44"/>
                      <a:pt x="16" y="44"/>
                    </a:cubicBezTo>
                    <a:cubicBezTo>
                      <a:pt x="16" y="44"/>
                      <a:pt x="13" y="44"/>
                      <a:pt x="14" y="45"/>
                    </a:cubicBezTo>
                    <a:cubicBezTo>
                      <a:pt x="16" y="45"/>
                      <a:pt x="16" y="44"/>
                      <a:pt x="16" y="45"/>
                    </a:cubicBezTo>
                    <a:close/>
                    <a:moveTo>
                      <a:pt x="19" y="58"/>
                    </a:moveTo>
                    <a:cubicBezTo>
                      <a:pt x="19" y="58"/>
                      <a:pt x="17" y="58"/>
                      <a:pt x="17" y="59"/>
                    </a:cubicBezTo>
                    <a:cubicBezTo>
                      <a:pt x="17" y="59"/>
                      <a:pt x="20" y="58"/>
                      <a:pt x="22" y="58"/>
                    </a:cubicBezTo>
                    <a:cubicBezTo>
                      <a:pt x="23" y="58"/>
                      <a:pt x="22" y="56"/>
                      <a:pt x="20" y="56"/>
                    </a:cubicBezTo>
                    <a:cubicBezTo>
                      <a:pt x="19" y="55"/>
                      <a:pt x="19" y="53"/>
                      <a:pt x="17" y="55"/>
                    </a:cubicBezTo>
                    <a:cubicBezTo>
                      <a:pt x="17" y="56"/>
                      <a:pt x="17" y="56"/>
                      <a:pt x="19" y="56"/>
                    </a:cubicBezTo>
                    <a:cubicBezTo>
                      <a:pt x="20" y="56"/>
                      <a:pt x="19" y="56"/>
                      <a:pt x="19" y="58"/>
                    </a:cubicBezTo>
                    <a:close/>
                    <a:moveTo>
                      <a:pt x="17" y="66"/>
                    </a:moveTo>
                    <a:cubicBezTo>
                      <a:pt x="19" y="67"/>
                      <a:pt x="17" y="67"/>
                      <a:pt x="17" y="67"/>
                    </a:cubicBezTo>
                    <a:cubicBezTo>
                      <a:pt x="17" y="69"/>
                      <a:pt x="19" y="67"/>
                      <a:pt x="19" y="67"/>
                    </a:cubicBezTo>
                    <a:cubicBezTo>
                      <a:pt x="20" y="66"/>
                      <a:pt x="19" y="66"/>
                      <a:pt x="19" y="64"/>
                    </a:cubicBezTo>
                    <a:cubicBezTo>
                      <a:pt x="19" y="62"/>
                      <a:pt x="17" y="64"/>
                      <a:pt x="17" y="64"/>
                    </a:cubicBezTo>
                    <a:cubicBezTo>
                      <a:pt x="17" y="62"/>
                      <a:pt x="14" y="66"/>
                      <a:pt x="16" y="66"/>
                    </a:cubicBezTo>
                    <a:cubicBezTo>
                      <a:pt x="17" y="67"/>
                      <a:pt x="17" y="64"/>
                      <a:pt x="17" y="66"/>
                    </a:cubicBezTo>
                    <a:close/>
                    <a:moveTo>
                      <a:pt x="20" y="64"/>
                    </a:moveTo>
                    <a:cubicBezTo>
                      <a:pt x="19" y="62"/>
                      <a:pt x="20" y="61"/>
                      <a:pt x="22" y="61"/>
                    </a:cubicBezTo>
                    <a:cubicBezTo>
                      <a:pt x="23" y="59"/>
                      <a:pt x="20" y="66"/>
                      <a:pt x="20" y="64"/>
                    </a:cubicBezTo>
                    <a:close/>
                    <a:moveTo>
                      <a:pt x="41" y="27"/>
                    </a:moveTo>
                    <a:cubicBezTo>
                      <a:pt x="41" y="27"/>
                      <a:pt x="40" y="25"/>
                      <a:pt x="41" y="25"/>
                    </a:cubicBezTo>
                    <a:cubicBezTo>
                      <a:pt x="41" y="25"/>
                      <a:pt x="43" y="27"/>
                      <a:pt x="41" y="27"/>
                    </a:cubicBezTo>
                    <a:close/>
                    <a:moveTo>
                      <a:pt x="44" y="25"/>
                    </a:moveTo>
                    <a:cubicBezTo>
                      <a:pt x="44" y="27"/>
                      <a:pt x="46" y="25"/>
                      <a:pt x="46" y="24"/>
                    </a:cubicBezTo>
                    <a:cubicBezTo>
                      <a:pt x="46" y="24"/>
                      <a:pt x="44" y="25"/>
                      <a:pt x="44" y="24"/>
                    </a:cubicBezTo>
                    <a:cubicBezTo>
                      <a:pt x="44" y="24"/>
                      <a:pt x="43" y="25"/>
                      <a:pt x="43" y="24"/>
                    </a:cubicBezTo>
                    <a:cubicBezTo>
                      <a:pt x="44" y="22"/>
                      <a:pt x="43" y="22"/>
                      <a:pt x="43" y="22"/>
                    </a:cubicBezTo>
                    <a:cubicBezTo>
                      <a:pt x="41" y="22"/>
                      <a:pt x="40" y="24"/>
                      <a:pt x="41" y="24"/>
                    </a:cubicBezTo>
                    <a:cubicBezTo>
                      <a:pt x="43" y="25"/>
                      <a:pt x="43" y="24"/>
                      <a:pt x="44" y="25"/>
                    </a:cubicBezTo>
                    <a:close/>
                    <a:moveTo>
                      <a:pt x="44" y="27"/>
                    </a:moveTo>
                    <a:cubicBezTo>
                      <a:pt x="44" y="25"/>
                      <a:pt x="44" y="27"/>
                      <a:pt x="44" y="27"/>
                    </a:cubicBezTo>
                    <a:cubicBezTo>
                      <a:pt x="43" y="27"/>
                      <a:pt x="43" y="27"/>
                      <a:pt x="44" y="27"/>
                    </a:cubicBezTo>
                    <a:close/>
                    <a:moveTo>
                      <a:pt x="46" y="21"/>
                    </a:moveTo>
                    <a:cubicBezTo>
                      <a:pt x="47" y="21"/>
                      <a:pt x="47" y="19"/>
                      <a:pt x="47" y="21"/>
                    </a:cubicBezTo>
                    <a:cubicBezTo>
                      <a:pt x="46" y="21"/>
                      <a:pt x="46" y="19"/>
                      <a:pt x="46" y="21"/>
                    </a:cubicBezTo>
                    <a:cubicBezTo>
                      <a:pt x="46" y="22"/>
                      <a:pt x="46" y="21"/>
                      <a:pt x="46" y="21"/>
                    </a:cubicBezTo>
                    <a:close/>
                    <a:moveTo>
                      <a:pt x="46" y="22"/>
                    </a:moveTo>
                    <a:cubicBezTo>
                      <a:pt x="46" y="21"/>
                      <a:pt x="47" y="22"/>
                      <a:pt x="47" y="22"/>
                    </a:cubicBezTo>
                    <a:cubicBezTo>
                      <a:pt x="46" y="24"/>
                      <a:pt x="46" y="24"/>
                      <a:pt x="46" y="22"/>
                    </a:cubicBezTo>
                    <a:close/>
                    <a:moveTo>
                      <a:pt x="43" y="19"/>
                    </a:moveTo>
                    <a:cubicBezTo>
                      <a:pt x="44" y="19"/>
                      <a:pt x="44" y="21"/>
                      <a:pt x="44" y="21"/>
                    </a:cubicBezTo>
                    <a:cubicBezTo>
                      <a:pt x="44" y="21"/>
                      <a:pt x="43" y="21"/>
                      <a:pt x="43" y="19"/>
                    </a:cubicBezTo>
                    <a:close/>
                    <a:moveTo>
                      <a:pt x="58" y="11"/>
                    </a:moveTo>
                    <a:cubicBezTo>
                      <a:pt x="58" y="10"/>
                      <a:pt x="58" y="10"/>
                      <a:pt x="58" y="8"/>
                    </a:cubicBezTo>
                    <a:cubicBezTo>
                      <a:pt x="58" y="8"/>
                      <a:pt x="58" y="8"/>
                      <a:pt x="60" y="5"/>
                    </a:cubicBezTo>
                    <a:cubicBezTo>
                      <a:pt x="60" y="3"/>
                      <a:pt x="58" y="7"/>
                      <a:pt x="58" y="5"/>
                    </a:cubicBezTo>
                    <a:cubicBezTo>
                      <a:pt x="58" y="5"/>
                      <a:pt x="58" y="3"/>
                      <a:pt x="58" y="5"/>
                    </a:cubicBezTo>
                    <a:cubicBezTo>
                      <a:pt x="57" y="7"/>
                      <a:pt x="57" y="5"/>
                      <a:pt x="57" y="3"/>
                    </a:cubicBezTo>
                    <a:cubicBezTo>
                      <a:pt x="58" y="2"/>
                      <a:pt x="53" y="5"/>
                      <a:pt x="55" y="5"/>
                    </a:cubicBezTo>
                    <a:cubicBezTo>
                      <a:pt x="55" y="5"/>
                      <a:pt x="57" y="5"/>
                      <a:pt x="57" y="7"/>
                    </a:cubicBezTo>
                    <a:cubicBezTo>
                      <a:pt x="57" y="7"/>
                      <a:pt x="53" y="7"/>
                      <a:pt x="53" y="8"/>
                    </a:cubicBezTo>
                    <a:cubicBezTo>
                      <a:pt x="53" y="10"/>
                      <a:pt x="55" y="8"/>
                      <a:pt x="55" y="8"/>
                    </a:cubicBezTo>
                    <a:cubicBezTo>
                      <a:pt x="57" y="10"/>
                      <a:pt x="57" y="8"/>
                      <a:pt x="57" y="8"/>
                    </a:cubicBezTo>
                    <a:cubicBezTo>
                      <a:pt x="58" y="10"/>
                      <a:pt x="55" y="11"/>
                      <a:pt x="57" y="13"/>
                    </a:cubicBezTo>
                    <a:cubicBezTo>
                      <a:pt x="58" y="14"/>
                      <a:pt x="58" y="11"/>
                      <a:pt x="58" y="11"/>
                    </a:cubicBezTo>
                    <a:close/>
                    <a:moveTo>
                      <a:pt x="60" y="3"/>
                    </a:moveTo>
                    <a:cubicBezTo>
                      <a:pt x="60" y="2"/>
                      <a:pt x="60" y="2"/>
                      <a:pt x="60" y="2"/>
                    </a:cubicBezTo>
                    <a:cubicBezTo>
                      <a:pt x="58" y="2"/>
                      <a:pt x="58" y="2"/>
                      <a:pt x="58" y="2"/>
                    </a:cubicBezTo>
                    <a:cubicBezTo>
                      <a:pt x="58" y="3"/>
                      <a:pt x="58" y="3"/>
                      <a:pt x="58" y="3"/>
                    </a:cubicBezTo>
                    <a:cubicBezTo>
                      <a:pt x="60" y="5"/>
                      <a:pt x="58" y="3"/>
                      <a:pt x="60" y="3"/>
                    </a:cubicBezTo>
                    <a:close/>
                    <a:moveTo>
                      <a:pt x="60" y="2"/>
                    </a:moveTo>
                    <a:cubicBezTo>
                      <a:pt x="60" y="0"/>
                      <a:pt x="60" y="0"/>
                      <a:pt x="61" y="0"/>
                    </a:cubicBezTo>
                    <a:cubicBezTo>
                      <a:pt x="61" y="0"/>
                      <a:pt x="61" y="2"/>
                      <a:pt x="60" y="2"/>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90" name="Freeform 202"/>
              <p:cNvSpPr>
                <a:spLocks/>
              </p:cNvSpPr>
              <p:nvPr/>
            </p:nvSpPr>
            <p:spPr bwMode="auto">
              <a:xfrm>
                <a:off x="2586" y="1762"/>
                <a:ext cx="8" cy="6"/>
              </a:xfrm>
              <a:custGeom>
                <a:avLst/>
                <a:gdLst/>
                <a:ahLst/>
                <a:cxnLst>
                  <a:cxn ang="0">
                    <a:pos x="1" y="3"/>
                  </a:cxn>
                  <a:cxn ang="0">
                    <a:pos x="1" y="0"/>
                  </a:cxn>
                  <a:cxn ang="0">
                    <a:pos x="3" y="1"/>
                  </a:cxn>
                  <a:cxn ang="0">
                    <a:pos x="1" y="3"/>
                  </a:cxn>
                </a:cxnLst>
                <a:rect l="0" t="0" r="r" b="b"/>
                <a:pathLst>
                  <a:path w="4" h="3">
                    <a:moveTo>
                      <a:pt x="1" y="3"/>
                    </a:moveTo>
                    <a:cubicBezTo>
                      <a:pt x="1" y="1"/>
                      <a:pt x="0" y="0"/>
                      <a:pt x="1" y="0"/>
                    </a:cubicBezTo>
                    <a:cubicBezTo>
                      <a:pt x="1" y="0"/>
                      <a:pt x="1" y="0"/>
                      <a:pt x="3" y="1"/>
                    </a:cubicBezTo>
                    <a:cubicBezTo>
                      <a:pt x="4" y="1"/>
                      <a:pt x="3"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91" name="Freeform 203"/>
              <p:cNvSpPr>
                <a:spLocks/>
              </p:cNvSpPr>
              <p:nvPr/>
            </p:nvSpPr>
            <p:spPr bwMode="auto">
              <a:xfrm>
                <a:off x="2596" y="1768"/>
                <a:ext cx="4" cy="6"/>
              </a:xfrm>
              <a:custGeom>
                <a:avLst/>
                <a:gdLst/>
                <a:ahLst/>
                <a:cxnLst>
                  <a:cxn ang="0">
                    <a:pos x="0" y="1"/>
                  </a:cxn>
                  <a:cxn ang="0">
                    <a:pos x="2" y="3"/>
                  </a:cxn>
                  <a:cxn ang="0">
                    <a:pos x="0" y="3"/>
                  </a:cxn>
                  <a:cxn ang="0">
                    <a:pos x="0" y="1"/>
                  </a:cxn>
                </a:cxnLst>
                <a:rect l="0" t="0" r="r" b="b"/>
                <a:pathLst>
                  <a:path w="2" h="3">
                    <a:moveTo>
                      <a:pt x="0" y="1"/>
                    </a:moveTo>
                    <a:cubicBezTo>
                      <a:pt x="0" y="0"/>
                      <a:pt x="2" y="1"/>
                      <a:pt x="2" y="3"/>
                    </a:cubicBezTo>
                    <a:cubicBezTo>
                      <a:pt x="2" y="3"/>
                      <a:pt x="2" y="3"/>
                      <a:pt x="0" y="3"/>
                    </a:cubicBezTo>
                    <a:cubicBezTo>
                      <a:pt x="0" y="1"/>
                      <a:pt x="0" y="1"/>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892" name="Freeform 204"/>
              <p:cNvSpPr>
                <a:spLocks/>
              </p:cNvSpPr>
              <p:nvPr/>
            </p:nvSpPr>
            <p:spPr bwMode="auto">
              <a:xfrm>
                <a:off x="2594" y="1778"/>
                <a:ext cx="6" cy="7"/>
              </a:xfrm>
              <a:custGeom>
                <a:avLst/>
                <a:gdLst/>
                <a:ahLst/>
                <a:cxnLst>
                  <a:cxn ang="0">
                    <a:pos x="0" y="0"/>
                  </a:cxn>
                  <a:cxn ang="0">
                    <a:pos x="1" y="0"/>
                  </a:cxn>
                  <a:cxn ang="0">
                    <a:pos x="3" y="3"/>
                  </a:cxn>
                  <a:cxn ang="0">
                    <a:pos x="1" y="3"/>
                  </a:cxn>
                  <a:cxn ang="0">
                    <a:pos x="0" y="0"/>
                  </a:cxn>
                </a:cxnLst>
                <a:rect l="0" t="0" r="r" b="b"/>
                <a:pathLst>
                  <a:path w="3" h="4">
                    <a:moveTo>
                      <a:pt x="0" y="0"/>
                    </a:moveTo>
                    <a:cubicBezTo>
                      <a:pt x="1" y="0"/>
                      <a:pt x="0" y="0"/>
                      <a:pt x="1" y="0"/>
                    </a:cubicBezTo>
                    <a:cubicBezTo>
                      <a:pt x="3" y="1"/>
                      <a:pt x="1" y="3"/>
                      <a:pt x="3" y="3"/>
                    </a:cubicBezTo>
                    <a:cubicBezTo>
                      <a:pt x="3" y="3"/>
                      <a:pt x="3" y="4"/>
                      <a:pt x="1" y="3"/>
                    </a:cubicBezTo>
                    <a:cubicBezTo>
                      <a:pt x="1" y="1"/>
                      <a:pt x="0" y="0"/>
                      <a:pt x="0"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grpSp>
        <p:sp>
          <p:nvSpPr>
            <p:cNvPr id="596" name="Freeform 205"/>
            <p:cNvSpPr>
              <a:spLocks/>
            </p:cNvSpPr>
            <p:nvPr/>
          </p:nvSpPr>
          <p:spPr bwMode="auto">
            <a:xfrm>
              <a:off x="2592" y="1758"/>
              <a:ext cx="8" cy="12"/>
            </a:xfrm>
            <a:custGeom>
              <a:avLst/>
              <a:gdLst/>
              <a:ahLst/>
              <a:cxnLst>
                <a:cxn ang="0">
                  <a:pos x="0" y="2"/>
                </a:cxn>
                <a:cxn ang="0">
                  <a:pos x="0" y="0"/>
                </a:cxn>
                <a:cxn ang="0">
                  <a:pos x="1" y="2"/>
                </a:cxn>
                <a:cxn ang="0">
                  <a:pos x="3" y="3"/>
                </a:cxn>
                <a:cxn ang="0">
                  <a:pos x="3" y="5"/>
                </a:cxn>
                <a:cxn ang="0">
                  <a:pos x="0" y="2"/>
                </a:cxn>
              </a:cxnLst>
              <a:rect l="0" t="0" r="r" b="b"/>
              <a:pathLst>
                <a:path w="4" h="6">
                  <a:moveTo>
                    <a:pt x="0" y="2"/>
                  </a:moveTo>
                  <a:cubicBezTo>
                    <a:pt x="0" y="2"/>
                    <a:pt x="0" y="2"/>
                    <a:pt x="0" y="0"/>
                  </a:cubicBezTo>
                  <a:cubicBezTo>
                    <a:pt x="0" y="0"/>
                    <a:pt x="0" y="0"/>
                    <a:pt x="1" y="2"/>
                  </a:cubicBezTo>
                  <a:cubicBezTo>
                    <a:pt x="1" y="3"/>
                    <a:pt x="1" y="2"/>
                    <a:pt x="3" y="3"/>
                  </a:cubicBezTo>
                  <a:cubicBezTo>
                    <a:pt x="4" y="5"/>
                    <a:pt x="4" y="6"/>
                    <a:pt x="3" y="5"/>
                  </a:cubicBezTo>
                  <a:cubicBezTo>
                    <a:pt x="1" y="2"/>
                    <a:pt x="1" y="3"/>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597" name="Freeform 206"/>
            <p:cNvSpPr>
              <a:spLocks/>
            </p:cNvSpPr>
            <p:nvPr/>
          </p:nvSpPr>
          <p:spPr bwMode="auto">
            <a:xfrm>
              <a:off x="2594" y="1758"/>
              <a:ext cx="8" cy="6"/>
            </a:xfrm>
            <a:custGeom>
              <a:avLst/>
              <a:gdLst/>
              <a:ahLst/>
              <a:cxnLst>
                <a:cxn ang="0">
                  <a:pos x="1" y="3"/>
                </a:cxn>
                <a:cxn ang="0">
                  <a:pos x="0" y="0"/>
                </a:cxn>
                <a:cxn ang="0">
                  <a:pos x="0" y="0"/>
                </a:cxn>
                <a:cxn ang="0">
                  <a:pos x="1" y="0"/>
                </a:cxn>
                <a:cxn ang="0">
                  <a:pos x="3" y="2"/>
                </a:cxn>
                <a:cxn ang="0">
                  <a:pos x="3" y="2"/>
                </a:cxn>
                <a:cxn ang="0">
                  <a:pos x="1" y="3"/>
                </a:cxn>
              </a:cxnLst>
              <a:rect l="0" t="0" r="r" b="b"/>
              <a:pathLst>
                <a:path w="4" h="3">
                  <a:moveTo>
                    <a:pt x="1" y="3"/>
                  </a:moveTo>
                  <a:cubicBezTo>
                    <a:pt x="1" y="2"/>
                    <a:pt x="0" y="2"/>
                    <a:pt x="0" y="0"/>
                  </a:cubicBezTo>
                  <a:cubicBezTo>
                    <a:pt x="0" y="0"/>
                    <a:pt x="0" y="0"/>
                    <a:pt x="0" y="0"/>
                  </a:cubicBezTo>
                  <a:cubicBezTo>
                    <a:pt x="1" y="0"/>
                    <a:pt x="0" y="0"/>
                    <a:pt x="1" y="0"/>
                  </a:cubicBezTo>
                  <a:cubicBezTo>
                    <a:pt x="3" y="0"/>
                    <a:pt x="1" y="2"/>
                    <a:pt x="3" y="2"/>
                  </a:cubicBezTo>
                  <a:cubicBezTo>
                    <a:pt x="4" y="2"/>
                    <a:pt x="3" y="2"/>
                    <a:pt x="3" y="2"/>
                  </a:cubicBezTo>
                  <a:cubicBezTo>
                    <a:pt x="4" y="3"/>
                    <a:pt x="3"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598" name="Freeform 207"/>
            <p:cNvSpPr>
              <a:spLocks/>
            </p:cNvSpPr>
            <p:nvPr/>
          </p:nvSpPr>
          <p:spPr bwMode="auto">
            <a:xfrm>
              <a:off x="2600" y="1756"/>
              <a:ext cx="5" cy="6"/>
            </a:xfrm>
            <a:custGeom>
              <a:avLst/>
              <a:gdLst/>
              <a:ahLst/>
              <a:cxnLst>
                <a:cxn ang="0">
                  <a:pos x="1" y="3"/>
                </a:cxn>
                <a:cxn ang="0">
                  <a:pos x="1" y="1"/>
                </a:cxn>
                <a:cxn ang="0">
                  <a:pos x="1" y="1"/>
                </a:cxn>
                <a:cxn ang="0">
                  <a:pos x="1" y="3"/>
                </a:cxn>
                <a:cxn ang="0">
                  <a:pos x="1" y="3"/>
                </a:cxn>
              </a:cxnLst>
              <a:rect l="0" t="0" r="r" b="b"/>
              <a:pathLst>
                <a:path w="3" h="3">
                  <a:moveTo>
                    <a:pt x="1" y="3"/>
                  </a:moveTo>
                  <a:cubicBezTo>
                    <a:pt x="0" y="3"/>
                    <a:pt x="1" y="1"/>
                    <a:pt x="1" y="1"/>
                  </a:cubicBezTo>
                  <a:cubicBezTo>
                    <a:pt x="0" y="0"/>
                    <a:pt x="1" y="1"/>
                    <a:pt x="1" y="1"/>
                  </a:cubicBezTo>
                  <a:cubicBezTo>
                    <a:pt x="1" y="3"/>
                    <a:pt x="3" y="3"/>
                    <a:pt x="1" y="3"/>
                  </a:cubicBezTo>
                  <a:cubicBezTo>
                    <a:pt x="1" y="3"/>
                    <a:pt x="1"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599" name="Freeform 208"/>
            <p:cNvSpPr>
              <a:spLocks/>
            </p:cNvSpPr>
            <p:nvPr/>
          </p:nvSpPr>
          <p:spPr bwMode="auto">
            <a:xfrm>
              <a:off x="2600" y="1756"/>
              <a:ext cx="2" cy="6"/>
            </a:xfrm>
            <a:custGeom>
              <a:avLst/>
              <a:gdLst/>
              <a:ahLst/>
              <a:cxnLst>
                <a:cxn ang="0">
                  <a:pos x="0" y="1"/>
                </a:cxn>
                <a:cxn ang="0">
                  <a:pos x="0" y="0"/>
                </a:cxn>
                <a:cxn ang="0">
                  <a:pos x="0" y="1"/>
                </a:cxn>
              </a:cxnLst>
              <a:rect l="0" t="0" r="r" b="b"/>
              <a:pathLst>
                <a:path w="1" h="3">
                  <a:moveTo>
                    <a:pt x="0" y="1"/>
                  </a:moveTo>
                  <a:cubicBezTo>
                    <a:pt x="0" y="3"/>
                    <a:pt x="0" y="1"/>
                    <a:pt x="0" y="0"/>
                  </a:cubicBezTo>
                  <a:cubicBezTo>
                    <a:pt x="0" y="0"/>
                    <a:pt x="1" y="1"/>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0" name="Freeform 209"/>
            <p:cNvSpPr>
              <a:spLocks noEditPoints="1"/>
            </p:cNvSpPr>
            <p:nvPr/>
          </p:nvSpPr>
          <p:spPr bwMode="auto">
            <a:xfrm>
              <a:off x="2555" y="2199"/>
              <a:ext cx="213" cy="170"/>
            </a:xfrm>
            <a:custGeom>
              <a:avLst/>
              <a:gdLst/>
              <a:ahLst/>
              <a:cxnLst>
                <a:cxn ang="0">
                  <a:pos x="3" y="16"/>
                </a:cxn>
                <a:cxn ang="0">
                  <a:pos x="2" y="11"/>
                </a:cxn>
                <a:cxn ang="0">
                  <a:pos x="8" y="6"/>
                </a:cxn>
                <a:cxn ang="0">
                  <a:pos x="11" y="2"/>
                </a:cxn>
                <a:cxn ang="0">
                  <a:pos x="22" y="3"/>
                </a:cxn>
                <a:cxn ang="0">
                  <a:pos x="32" y="3"/>
                </a:cxn>
                <a:cxn ang="0">
                  <a:pos x="49" y="5"/>
                </a:cxn>
                <a:cxn ang="0">
                  <a:pos x="57" y="5"/>
                </a:cxn>
                <a:cxn ang="0">
                  <a:pos x="61" y="5"/>
                </a:cxn>
                <a:cxn ang="0">
                  <a:pos x="64" y="8"/>
                </a:cxn>
                <a:cxn ang="0">
                  <a:pos x="71" y="11"/>
                </a:cxn>
                <a:cxn ang="0">
                  <a:pos x="75" y="12"/>
                </a:cxn>
                <a:cxn ang="0">
                  <a:pos x="80" y="12"/>
                </a:cxn>
                <a:cxn ang="0">
                  <a:pos x="87" y="14"/>
                </a:cxn>
                <a:cxn ang="0">
                  <a:pos x="89" y="16"/>
                </a:cxn>
                <a:cxn ang="0">
                  <a:pos x="95" y="16"/>
                </a:cxn>
                <a:cxn ang="0">
                  <a:pos x="100" y="16"/>
                </a:cxn>
                <a:cxn ang="0">
                  <a:pos x="101" y="20"/>
                </a:cxn>
                <a:cxn ang="0">
                  <a:pos x="93" y="28"/>
                </a:cxn>
                <a:cxn ang="0">
                  <a:pos x="81" y="33"/>
                </a:cxn>
                <a:cxn ang="0">
                  <a:pos x="81" y="37"/>
                </a:cxn>
                <a:cxn ang="0">
                  <a:pos x="74" y="52"/>
                </a:cxn>
                <a:cxn ang="0">
                  <a:pos x="77" y="58"/>
                </a:cxn>
                <a:cxn ang="0">
                  <a:pos x="69" y="69"/>
                </a:cxn>
                <a:cxn ang="0">
                  <a:pos x="66" y="70"/>
                </a:cxn>
                <a:cxn ang="0">
                  <a:pos x="57" y="78"/>
                </a:cxn>
                <a:cxn ang="0">
                  <a:pos x="46" y="80"/>
                </a:cxn>
                <a:cxn ang="0">
                  <a:pos x="40" y="81"/>
                </a:cxn>
                <a:cxn ang="0">
                  <a:pos x="34" y="83"/>
                </a:cxn>
                <a:cxn ang="0">
                  <a:pos x="31" y="86"/>
                </a:cxn>
                <a:cxn ang="0">
                  <a:pos x="28" y="86"/>
                </a:cxn>
                <a:cxn ang="0">
                  <a:pos x="23" y="78"/>
                </a:cxn>
                <a:cxn ang="0">
                  <a:pos x="16" y="73"/>
                </a:cxn>
                <a:cxn ang="0">
                  <a:pos x="19" y="66"/>
                </a:cxn>
                <a:cxn ang="0">
                  <a:pos x="19" y="62"/>
                </a:cxn>
                <a:cxn ang="0">
                  <a:pos x="19" y="56"/>
                </a:cxn>
                <a:cxn ang="0">
                  <a:pos x="17" y="52"/>
                </a:cxn>
                <a:cxn ang="0">
                  <a:pos x="17" y="47"/>
                </a:cxn>
                <a:cxn ang="0">
                  <a:pos x="20" y="42"/>
                </a:cxn>
                <a:cxn ang="0">
                  <a:pos x="20" y="33"/>
                </a:cxn>
                <a:cxn ang="0">
                  <a:pos x="25" y="25"/>
                </a:cxn>
                <a:cxn ang="0">
                  <a:pos x="20" y="20"/>
                </a:cxn>
                <a:cxn ang="0">
                  <a:pos x="14" y="22"/>
                </a:cxn>
                <a:cxn ang="0">
                  <a:pos x="10" y="22"/>
                </a:cxn>
                <a:cxn ang="0">
                  <a:pos x="11" y="19"/>
                </a:cxn>
                <a:cxn ang="0">
                  <a:pos x="5" y="22"/>
                </a:cxn>
                <a:cxn ang="0">
                  <a:pos x="3" y="16"/>
                </a:cxn>
                <a:cxn ang="0">
                  <a:pos x="97" y="48"/>
                </a:cxn>
                <a:cxn ang="0">
                  <a:pos x="98" y="52"/>
                </a:cxn>
                <a:cxn ang="0">
                  <a:pos x="103" y="47"/>
                </a:cxn>
                <a:cxn ang="0">
                  <a:pos x="101" y="45"/>
                </a:cxn>
                <a:cxn ang="0">
                  <a:pos x="95" y="48"/>
                </a:cxn>
                <a:cxn ang="0">
                  <a:pos x="97" y="48"/>
                </a:cxn>
                <a:cxn ang="0">
                  <a:pos x="109" y="44"/>
                </a:cxn>
                <a:cxn ang="0">
                  <a:pos x="109" y="44"/>
                </a:cxn>
                <a:cxn ang="0">
                  <a:pos x="106" y="44"/>
                </a:cxn>
                <a:cxn ang="0">
                  <a:pos x="109" y="44"/>
                </a:cxn>
                <a:cxn ang="0">
                  <a:pos x="87" y="53"/>
                </a:cxn>
                <a:cxn ang="0">
                  <a:pos x="84" y="56"/>
                </a:cxn>
                <a:cxn ang="0">
                  <a:pos x="87" y="53"/>
                </a:cxn>
              </a:cxnLst>
              <a:rect l="0" t="0" r="r" b="b"/>
              <a:pathLst>
                <a:path w="110" h="88">
                  <a:moveTo>
                    <a:pt x="3" y="16"/>
                  </a:moveTo>
                  <a:cubicBezTo>
                    <a:pt x="2" y="12"/>
                    <a:pt x="3" y="11"/>
                    <a:pt x="2" y="11"/>
                  </a:cubicBezTo>
                  <a:cubicBezTo>
                    <a:pt x="0" y="9"/>
                    <a:pt x="3" y="6"/>
                    <a:pt x="8" y="6"/>
                  </a:cubicBezTo>
                  <a:cubicBezTo>
                    <a:pt x="11" y="6"/>
                    <a:pt x="8" y="3"/>
                    <a:pt x="11" y="2"/>
                  </a:cubicBezTo>
                  <a:cubicBezTo>
                    <a:pt x="16" y="0"/>
                    <a:pt x="16" y="3"/>
                    <a:pt x="22" y="3"/>
                  </a:cubicBezTo>
                  <a:cubicBezTo>
                    <a:pt x="28" y="3"/>
                    <a:pt x="28" y="2"/>
                    <a:pt x="32" y="3"/>
                  </a:cubicBezTo>
                  <a:cubicBezTo>
                    <a:pt x="40" y="6"/>
                    <a:pt x="43" y="3"/>
                    <a:pt x="49" y="5"/>
                  </a:cubicBezTo>
                  <a:cubicBezTo>
                    <a:pt x="54" y="6"/>
                    <a:pt x="52" y="3"/>
                    <a:pt x="57" y="5"/>
                  </a:cubicBezTo>
                  <a:cubicBezTo>
                    <a:pt x="58" y="6"/>
                    <a:pt x="60" y="5"/>
                    <a:pt x="61" y="5"/>
                  </a:cubicBezTo>
                  <a:cubicBezTo>
                    <a:pt x="63" y="6"/>
                    <a:pt x="64" y="5"/>
                    <a:pt x="64" y="8"/>
                  </a:cubicBezTo>
                  <a:cubicBezTo>
                    <a:pt x="64" y="9"/>
                    <a:pt x="69" y="8"/>
                    <a:pt x="71" y="11"/>
                  </a:cubicBezTo>
                  <a:cubicBezTo>
                    <a:pt x="71" y="12"/>
                    <a:pt x="74" y="11"/>
                    <a:pt x="75" y="12"/>
                  </a:cubicBezTo>
                  <a:cubicBezTo>
                    <a:pt x="77" y="14"/>
                    <a:pt x="77" y="11"/>
                    <a:pt x="80" y="12"/>
                  </a:cubicBezTo>
                  <a:cubicBezTo>
                    <a:pt x="83" y="12"/>
                    <a:pt x="78" y="8"/>
                    <a:pt x="87" y="14"/>
                  </a:cubicBezTo>
                  <a:cubicBezTo>
                    <a:pt x="87" y="16"/>
                    <a:pt x="89" y="16"/>
                    <a:pt x="89" y="16"/>
                  </a:cubicBezTo>
                  <a:cubicBezTo>
                    <a:pt x="93" y="17"/>
                    <a:pt x="93" y="16"/>
                    <a:pt x="95" y="16"/>
                  </a:cubicBezTo>
                  <a:cubicBezTo>
                    <a:pt x="98" y="17"/>
                    <a:pt x="97" y="16"/>
                    <a:pt x="100" y="16"/>
                  </a:cubicBezTo>
                  <a:cubicBezTo>
                    <a:pt x="104" y="19"/>
                    <a:pt x="100" y="17"/>
                    <a:pt x="101" y="20"/>
                  </a:cubicBezTo>
                  <a:cubicBezTo>
                    <a:pt x="103" y="23"/>
                    <a:pt x="93" y="25"/>
                    <a:pt x="93" y="28"/>
                  </a:cubicBezTo>
                  <a:cubicBezTo>
                    <a:pt x="92" y="30"/>
                    <a:pt x="83" y="30"/>
                    <a:pt x="81" y="33"/>
                  </a:cubicBezTo>
                  <a:cubicBezTo>
                    <a:pt x="81" y="36"/>
                    <a:pt x="86" y="34"/>
                    <a:pt x="81" y="37"/>
                  </a:cubicBezTo>
                  <a:cubicBezTo>
                    <a:pt x="78" y="37"/>
                    <a:pt x="72" y="47"/>
                    <a:pt x="74" y="52"/>
                  </a:cubicBezTo>
                  <a:cubicBezTo>
                    <a:pt x="74" y="56"/>
                    <a:pt x="77" y="56"/>
                    <a:pt x="77" y="58"/>
                  </a:cubicBezTo>
                  <a:cubicBezTo>
                    <a:pt x="77" y="58"/>
                    <a:pt x="68" y="62"/>
                    <a:pt x="69" y="69"/>
                  </a:cubicBezTo>
                  <a:cubicBezTo>
                    <a:pt x="69" y="70"/>
                    <a:pt x="69" y="70"/>
                    <a:pt x="66" y="70"/>
                  </a:cubicBezTo>
                  <a:cubicBezTo>
                    <a:pt x="60" y="70"/>
                    <a:pt x="60" y="81"/>
                    <a:pt x="57" y="78"/>
                  </a:cubicBezTo>
                  <a:cubicBezTo>
                    <a:pt x="55" y="77"/>
                    <a:pt x="51" y="81"/>
                    <a:pt x="46" y="80"/>
                  </a:cubicBezTo>
                  <a:cubicBezTo>
                    <a:pt x="43" y="78"/>
                    <a:pt x="40" y="80"/>
                    <a:pt x="40" y="81"/>
                  </a:cubicBezTo>
                  <a:cubicBezTo>
                    <a:pt x="38" y="83"/>
                    <a:pt x="35" y="81"/>
                    <a:pt x="34" y="83"/>
                  </a:cubicBezTo>
                  <a:cubicBezTo>
                    <a:pt x="32" y="86"/>
                    <a:pt x="32" y="86"/>
                    <a:pt x="31" y="86"/>
                  </a:cubicBezTo>
                  <a:cubicBezTo>
                    <a:pt x="31" y="88"/>
                    <a:pt x="31" y="88"/>
                    <a:pt x="28" y="86"/>
                  </a:cubicBezTo>
                  <a:cubicBezTo>
                    <a:pt x="25" y="83"/>
                    <a:pt x="23" y="81"/>
                    <a:pt x="23" y="78"/>
                  </a:cubicBezTo>
                  <a:cubicBezTo>
                    <a:pt x="23" y="77"/>
                    <a:pt x="20" y="72"/>
                    <a:pt x="16" y="73"/>
                  </a:cubicBezTo>
                  <a:cubicBezTo>
                    <a:pt x="16" y="72"/>
                    <a:pt x="16" y="67"/>
                    <a:pt x="19" y="66"/>
                  </a:cubicBezTo>
                  <a:cubicBezTo>
                    <a:pt x="22" y="62"/>
                    <a:pt x="20" y="62"/>
                    <a:pt x="19" y="62"/>
                  </a:cubicBezTo>
                  <a:cubicBezTo>
                    <a:pt x="17" y="62"/>
                    <a:pt x="16" y="61"/>
                    <a:pt x="19" y="56"/>
                  </a:cubicBezTo>
                  <a:cubicBezTo>
                    <a:pt x="22" y="52"/>
                    <a:pt x="19" y="55"/>
                    <a:pt x="17" y="52"/>
                  </a:cubicBezTo>
                  <a:cubicBezTo>
                    <a:pt x="17" y="47"/>
                    <a:pt x="14" y="47"/>
                    <a:pt x="17" y="47"/>
                  </a:cubicBezTo>
                  <a:cubicBezTo>
                    <a:pt x="20" y="47"/>
                    <a:pt x="20" y="45"/>
                    <a:pt x="20" y="42"/>
                  </a:cubicBezTo>
                  <a:cubicBezTo>
                    <a:pt x="19" y="41"/>
                    <a:pt x="22" y="41"/>
                    <a:pt x="20" y="33"/>
                  </a:cubicBezTo>
                  <a:cubicBezTo>
                    <a:pt x="20" y="31"/>
                    <a:pt x="29" y="25"/>
                    <a:pt x="25" y="25"/>
                  </a:cubicBezTo>
                  <a:cubicBezTo>
                    <a:pt x="22" y="23"/>
                    <a:pt x="25" y="22"/>
                    <a:pt x="20" y="20"/>
                  </a:cubicBezTo>
                  <a:cubicBezTo>
                    <a:pt x="16" y="20"/>
                    <a:pt x="19" y="23"/>
                    <a:pt x="14" y="22"/>
                  </a:cubicBezTo>
                  <a:cubicBezTo>
                    <a:pt x="11" y="20"/>
                    <a:pt x="11" y="23"/>
                    <a:pt x="10" y="22"/>
                  </a:cubicBezTo>
                  <a:cubicBezTo>
                    <a:pt x="8" y="22"/>
                    <a:pt x="13" y="20"/>
                    <a:pt x="11" y="19"/>
                  </a:cubicBezTo>
                  <a:cubicBezTo>
                    <a:pt x="10" y="19"/>
                    <a:pt x="10" y="19"/>
                    <a:pt x="5" y="22"/>
                  </a:cubicBezTo>
                  <a:cubicBezTo>
                    <a:pt x="3" y="20"/>
                    <a:pt x="5" y="17"/>
                    <a:pt x="3" y="16"/>
                  </a:cubicBezTo>
                  <a:close/>
                  <a:moveTo>
                    <a:pt x="97" y="48"/>
                  </a:moveTo>
                  <a:cubicBezTo>
                    <a:pt x="98" y="48"/>
                    <a:pt x="97" y="50"/>
                    <a:pt x="98" y="52"/>
                  </a:cubicBezTo>
                  <a:cubicBezTo>
                    <a:pt x="101" y="52"/>
                    <a:pt x="101" y="48"/>
                    <a:pt x="103" y="47"/>
                  </a:cubicBezTo>
                  <a:cubicBezTo>
                    <a:pt x="104" y="44"/>
                    <a:pt x="101" y="47"/>
                    <a:pt x="101" y="45"/>
                  </a:cubicBezTo>
                  <a:cubicBezTo>
                    <a:pt x="100" y="42"/>
                    <a:pt x="93" y="47"/>
                    <a:pt x="95" y="48"/>
                  </a:cubicBezTo>
                  <a:cubicBezTo>
                    <a:pt x="95" y="48"/>
                    <a:pt x="93" y="48"/>
                    <a:pt x="97" y="48"/>
                  </a:cubicBezTo>
                  <a:close/>
                  <a:moveTo>
                    <a:pt x="109" y="44"/>
                  </a:moveTo>
                  <a:cubicBezTo>
                    <a:pt x="109" y="45"/>
                    <a:pt x="110" y="45"/>
                    <a:pt x="109" y="44"/>
                  </a:cubicBezTo>
                  <a:cubicBezTo>
                    <a:pt x="109" y="42"/>
                    <a:pt x="106" y="42"/>
                    <a:pt x="106" y="44"/>
                  </a:cubicBezTo>
                  <a:cubicBezTo>
                    <a:pt x="106" y="44"/>
                    <a:pt x="107" y="44"/>
                    <a:pt x="109" y="44"/>
                  </a:cubicBezTo>
                  <a:close/>
                  <a:moveTo>
                    <a:pt x="87" y="53"/>
                  </a:moveTo>
                  <a:cubicBezTo>
                    <a:pt x="89" y="55"/>
                    <a:pt x="86" y="56"/>
                    <a:pt x="84" y="56"/>
                  </a:cubicBezTo>
                  <a:cubicBezTo>
                    <a:pt x="84" y="55"/>
                    <a:pt x="86" y="52"/>
                    <a:pt x="87" y="53"/>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1" name="Freeform 210"/>
            <p:cNvSpPr>
              <a:spLocks noEditPoints="1"/>
            </p:cNvSpPr>
            <p:nvPr/>
          </p:nvSpPr>
          <p:spPr bwMode="auto">
            <a:xfrm>
              <a:off x="4502" y="2715"/>
              <a:ext cx="150" cy="285"/>
            </a:xfrm>
            <a:custGeom>
              <a:avLst/>
              <a:gdLst/>
              <a:ahLst/>
              <a:cxnLst>
                <a:cxn ang="0">
                  <a:pos x="38" y="38"/>
                </a:cxn>
                <a:cxn ang="0">
                  <a:pos x="56" y="52"/>
                </a:cxn>
                <a:cxn ang="0">
                  <a:pos x="59" y="78"/>
                </a:cxn>
                <a:cxn ang="0">
                  <a:pos x="62" y="84"/>
                </a:cxn>
                <a:cxn ang="0">
                  <a:pos x="64" y="81"/>
                </a:cxn>
                <a:cxn ang="0">
                  <a:pos x="58" y="72"/>
                </a:cxn>
                <a:cxn ang="0">
                  <a:pos x="48" y="95"/>
                </a:cxn>
                <a:cxn ang="0">
                  <a:pos x="47" y="78"/>
                </a:cxn>
                <a:cxn ang="0">
                  <a:pos x="42" y="91"/>
                </a:cxn>
                <a:cxn ang="0">
                  <a:pos x="45" y="80"/>
                </a:cxn>
                <a:cxn ang="0">
                  <a:pos x="53" y="66"/>
                </a:cxn>
                <a:cxn ang="0">
                  <a:pos x="50" y="66"/>
                </a:cxn>
                <a:cxn ang="0">
                  <a:pos x="68" y="80"/>
                </a:cxn>
                <a:cxn ang="0">
                  <a:pos x="53" y="77"/>
                </a:cxn>
                <a:cxn ang="0">
                  <a:pos x="55" y="81"/>
                </a:cxn>
                <a:cxn ang="0">
                  <a:pos x="50" y="87"/>
                </a:cxn>
                <a:cxn ang="0">
                  <a:pos x="59" y="89"/>
                </a:cxn>
                <a:cxn ang="0">
                  <a:pos x="55" y="87"/>
                </a:cxn>
                <a:cxn ang="0">
                  <a:pos x="41" y="114"/>
                </a:cxn>
                <a:cxn ang="0">
                  <a:pos x="47" y="111"/>
                </a:cxn>
                <a:cxn ang="0">
                  <a:pos x="53" y="109"/>
                </a:cxn>
                <a:cxn ang="0">
                  <a:pos x="56" y="123"/>
                </a:cxn>
                <a:cxn ang="0">
                  <a:pos x="67" y="130"/>
                </a:cxn>
                <a:cxn ang="0">
                  <a:pos x="68" y="114"/>
                </a:cxn>
                <a:cxn ang="0">
                  <a:pos x="71" y="119"/>
                </a:cxn>
                <a:cxn ang="0">
                  <a:pos x="74" y="109"/>
                </a:cxn>
                <a:cxn ang="0">
                  <a:pos x="73" y="97"/>
                </a:cxn>
                <a:cxn ang="0">
                  <a:pos x="67" y="94"/>
                </a:cxn>
                <a:cxn ang="0">
                  <a:pos x="58" y="103"/>
                </a:cxn>
                <a:cxn ang="0">
                  <a:pos x="50" y="100"/>
                </a:cxn>
                <a:cxn ang="0">
                  <a:pos x="42" y="106"/>
                </a:cxn>
                <a:cxn ang="0">
                  <a:pos x="41" y="122"/>
                </a:cxn>
                <a:cxn ang="0">
                  <a:pos x="33" y="126"/>
                </a:cxn>
                <a:cxn ang="0">
                  <a:pos x="52" y="97"/>
                </a:cxn>
                <a:cxn ang="0">
                  <a:pos x="61" y="97"/>
                </a:cxn>
                <a:cxn ang="0">
                  <a:pos x="39" y="61"/>
                </a:cxn>
                <a:cxn ang="0">
                  <a:pos x="38" y="53"/>
                </a:cxn>
                <a:cxn ang="0">
                  <a:pos x="42" y="63"/>
                </a:cxn>
                <a:cxn ang="0">
                  <a:pos x="50" y="61"/>
                </a:cxn>
                <a:cxn ang="0">
                  <a:pos x="52" y="61"/>
                </a:cxn>
                <a:cxn ang="0">
                  <a:pos x="23" y="81"/>
                </a:cxn>
                <a:cxn ang="0">
                  <a:pos x="67" y="73"/>
                </a:cxn>
                <a:cxn ang="0">
                  <a:pos x="59" y="67"/>
                </a:cxn>
                <a:cxn ang="0">
                  <a:pos x="68" y="77"/>
                </a:cxn>
                <a:cxn ang="0">
                  <a:pos x="70" y="87"/>
                </a:cxn>
                <a:cxn ang="0">
                  <a:pos x="47" y="77"/>
                </a:cxn>
                <a:cxn ang="0">
                  <a:pos x="39" y="70"/>
                </a:cxn>
                <a:cxn ang="0">
                  <a:pos x="35" y="63"/>
                </a:cxn>
                <a:cxn ang="0">
                  <a:pos x="27" y="56"/>
                </a:cxn>
                <a:cxn ang="0">
                  <a:pos x="11" y="94"/>
                </a:cxn>
                <a:cxn ang="0">
                  <a:pos x="20" y="73"/>
                </a:cxn>
                <a:cxn ang="0">
                  <a:pos x="7" y="94"/>
                </a:cxn>
                <a:cxn ang="0">
                  <a:pos x="53" y="56"/>
                </a:cxn>
                <a:cxn ang="0">
                  <a:pos x="47" y="50"/>
                </a:cxn>
                <a:cxn ang="0">
                  <a:pos x="36" y="41"/>
                </a:cxn>
                <a:cxn ang="0">
                  <a:pos x="42" y="19"/>
                </a:cxn>
                <a:cxn ang="0">
                  <a:pos x="26" y="8"/>
                </a:cxn>
                <a:cxn ang="0">
                  <a:pos x="21" y="28"/>
                </a:cxn>
                <a:cxn ang="0">
                  <a:pos x="29" y="41"/>
                </a:cxn>
                <a:cxn ang="0">
                  <a:pos x="35" y="49"/>
                </a:cxn>
                <a:cxn ang="0">
                  <a:pos x="45" y="52"/>
                </a:cxn>
                <a:cxn ang="0">
                  <a:pos x="56" y="59"/>
                </a:cxn>
                <a:cxn ang="0">
                  <a:pos x="77" y="142"/>
                </a:cxn>
              </a:cxnLst>
              <a:rect l="0" t="0" r="r" b="b"/>
              <a:pathLst>
                <a:path w="77" h="147">
                  <a:moveTo>
                    <a:pt x="38" y="38"/>
                  </a:moveTo>
                  <a:cubicBezTo>
                    <a:pt x="38" y="36"/>
                    <a:pt x="38" y="38"/>
                    <a:pt x="39" y="39"/>
                  </a:cubicBezTo>
                  <a:cubicBezTo>
                    <a:pt x="39" y="41"/>
                    <a:pt x="38" y="42"/>
                    <a:pt x="38" y="41"/>
                  </a:cubicBezTo>
                  <a:cubicBezTo>
                    <a:pt x="38" y="38"/>
                    <a:pt x="36" y="38"/>
                    <a:pt x="38" y="38"/>
                  </a:cubicBezTo>
                  <a:close/>
                  <a:moveTo>
                    <a:pt x="58" y="50"/>
                  </a:moveTo>
                  <a:cubicBezTo>
                    <a:pt x="58" y="49"/>
                    <a:pt x="58" y="49"/>
                    <a:pt x="58" y="49"/>
                  </a:cubicBezTo>
                  <a:cubicBezTo>
                    <a:pt x="56" y="47"/>
                    <a:pt x="55" y="45"/>
                    <a:pt x="56" y="49"/>
                  </a:cubicBezTo>
                  <a:cubicBezTo>
                    <a:pt x="56" y="52"/>
                    <a:pt x="55" y="50"/>
                    <a:pt x="56" y="52"/>
                  </a:cubicBezTo>
                  <a:cubicBezTo>
                    <a:pt x="56" y="53"/>
                    <a:pt x="58" y="52"/>
                    <a:pt x="58" y="50"/>
                  </a:cubicBezTo>
                  <a:close/>
                  <a:moveTo>
                    <a:pt x="58" y="75"/>
                  </a:moveTo>
                  <a:cubicBezTo>
                    <a:pt x="58" y="77"/>
                    <a:pt x="59" y="77"/>
                    <a:pt x="58" y="78"/>
                  </a:cubicBezTo>
                  <a:cubicBezTo>
                    <a:pt x="56" y="78"/>
                    <a:pt x="59" y="80"/>
                    <a:pt x="59" y="78"/>
                  </a:cubicBezTo>
                  <a:cubicBezTo>
                    <a:pt x="59" y="77"/>
                    <a:pt x="62" y="80"/>
                    <a:pt x="61" y="81"/>
                  </a:cubicBezTo>
                  <a:cubicBezTo>
                    <a:pt x="59" y="83"/>
                    <a:pt x="61" y="83"/>
                    <a:pt x="61" y="84"/>
                  </a:cubicBezTo>
                  <a:cubicBezTo>
                    <a:pt x="61" y="86"/>
                    <a:pt x="61" y="86"/>
                    <a:pt x="62" y="86"/>
                  </a:cubicBezTo>
                  <a:cubicBezTo>
                    <a:pt x="64" y="87"/>
                    <a:pt x="62" y="84"/>
                    <a:pt x="62" y="84"/>
                  </a:cubicBezTo>
                  <a:cubicBezTo>
                    <a:pt x="64" y="84"/>
                    <a:pt x="64" y="86"/>
                    <a:pt x="64" y="87"/>
                  </a:cubicBezTo>
                  <a:cubicBezTo>
                    <a:pt x="65" y="89"/>
                    <a:pt x="65" y="87"/>
                    <a:pt x="64" y="86"/>
                  </a:cubicBezTo>
                  <a:cubicBezTo>
                    <a:pt x="64" y="84"/>
                    <a:pt x="67" y="84"/>
                    <a:pt x="65" y="83"/>
                  </a:cubicBezTo>
                  <a:cubicBezTo>
                    <a:pt x="64" y="83"/>
                    <a:pt x="65" y="81"/>
                    <a:pt x="64" y="81"/>
                  </a:cubicBezTo>
                  <a:cubicBezTo>
                    <a:pt x="62" y="80"/>
                    <a:pt x="64" y="75"/>
                    <a:pt x="62" y="75"/>
                  </a:cubicBezTo>
                  <a:cubicBezTo>
                    <a:pt x="62" y="75"/>
                    <a:pt x="64" y="73"/>
                    <a:pt x="62" y="73"/>
                  </a:cubicBezTo>
                  <a:cubicBezTo>
                    <a:pt x="61" y="73"/>
                    <a:pt x="61" y="75"/>
                    <a:pt x="59" y="73"/>
                  </a:cubicBezTo>
                  <a:cubicBezTo>
                    <a:pt x="58" y="72"/>
                    <a:pt x="58" y="72"/>
                    <a:pt x="58" y="72"/>
                  </a:cubicBezTo>
                  <a:cubicBezTo>
                    <a:pt x="56" y="73"/>
                    <a:pt x="58" y="75"/>
                    <a:pt x="58" y="75"/>
                  </a:cubicBezTo>
                  <a:close/>
                  <a:moveTo>
                    <a:pt x="42" y="91"/>
                  </a:moveTo>
                  <a:cubicBezTo>
                    <a:pt x="44" y="94"/>
                    <a:pt x="45" y="92"/>
                    <a:pt x="45" y="95"/>
                  </a:cubicBezTo>
                  <a:cubicBezTo>
                    <a:pt x="47" y="98"/>
                    <a:pt x="48" y="97"/>
                    <a:pt x="48" y="95"/>
                  </a:cubicBezTo>
                  <a:cubicBezTo>
                    <a:pt x="50" y="94"/>
                    <a:pt x="47" y="91"/>
                    <a:pt x="48" y="87"/>
                  </a:cubicBezTo>
                  <a:cubicBezTo>
                    <a:pt x="50" y="86"/>
                    <a:pt x="48" y="86"/>
                    <a:pt x="50" y="83"/>
                  </a:cubicBezTo>
                  <a:cubicBezTo>
                    <a:pt x="52" y="81"/>
                    <a:pt x="52" y="78"/>
                    <a:pt x="50" y="78"/>
                  </a:cubicBezTo>
                  <a:cubicBezTo>
                    <a:pt x="48" y="78"/>
                    <a:pt x="48" y="77"/>
                    <a:pt x="47" y="78"/>
                  </a:cubicBezTo>
                  <a:cubicBezTo>
                    <a:pt x="45" y="80"/>
                    <a:pt x="47" y="81"/>
                    <a:pt x="45" y="81"/>
                  </a:cubicBezTo>
                  <a:cubicBezTo>
                    <a:pt x="44" y="83"/>
                    <a:pt x="47" y="86"/>
                    <a:pt x="45" y="87"/>
                  </a:cubicBezTo>
                  <a:cubicBezTo>
                    <a:pt x="42" y="89"/>
                    <a:pt x="42" y="86"/>
                    <a:pt x="42" y="89"/>
                  </a:cubicBezTo>
                  <a:cubicBezTo>
                    <a:pt x="42" y="91"/>
                    <a:pt x="42" y="91"/>
                    <a:pt x="42" y="91"/>
                  </a:cubicBezTo>
                  <a:close/>
                  <a:moveTo>
                    <a:pt x="45" y="80"/>
                  </a:moveTo>
                  <a:cubicBezTo>
                    <a:pt x="44" y="80"/>
                    <a:pt x="42" y="81"/>
                    <a:pt x="44" y="81"/>
                  </a:cubicBezTo>
                  <a:cubicBezTo>
                    <a:pt x="44" y="83"/>
                    <a:pt x="42" y="83"/>
                    <a:pt x="44" y="83"/>
                  </a:cubicBezTo>
                  <a:cubicBezTo>
                    <a:pt x="44" y="84"/>
                    <a:pt x="45" y="81"/>
                    <a:pt x="45" y="80"/>
                  </a:cubicBezTo>
                  <a:close/>
                  <a:moveTo>
                    <a:pt x="50" y="66"/>
                  </a:moveTo>
                  <a:cubicBezTo>
                    <a:pt x="52" y="64"/>
                    <a:pt x="52" y="69"/>
                    <a:pt x="53" y="69"/>
                  </a:cubicBezTo>
                  <a:cubicBezTo>
                    <a:pt x="55" y="69"/>
                    <a:pt x="56" y="72"/>
                    <a:pt x="56" y="70"/>
                  </a:cubicBezTo>
                  <a:cubicBezTo>
                    <a:pt x="55" y="67"/>
                    <a:pt x="55" y="66"/>
                    <a:pt x="53" y="66"/>
                  </a:cubicBezTo>
                  <a:cubicBezTo>
                    <a:pt x="52" y="64"/>
                    <a:pt x="52" y="63"/>
                    <a:pt x="50" y="63"/>
                  </a:cubicBezTo>
                  <a:cubicBezTo>
                    <a:pt x="50" y="63"/>
                    <a:pt x="48" y="61"/>
                    <a:pt x="48" y="63"/>
                  </a:cubicBezTo>
                  <a:cubicBezTo>
                    <a:pt x="48" y="64"/>
                    <a:pt x="48" y="66"/>
                    <a:pt x="48" y="69"/>
                  </a:cubicBezTo>
                  <a:cubicBezTo>
                    <a:pt x="47" y="69"/>
                    <a:pt x="50" y="67"/>
                    <a:pt x="50" y="66"/>
                  </a:cubicBezTo>
                  <a:close/>
                  <a:moveTo>
                    <a:pt x="59" y="70"/>
                  </a:moveTo>
                  <a:cubicBezTo>
                    <a:pt x="59" y="70"/>
                    <a:pt x="61" y="73"/>
                    <a:pt x="59" y="72"/>
                  </a:cubicBezTo>
                  <a:cubicBezTo>
                    <a:pt x="58" y="72"/>
                    <a:pt x="58" y="70"/>
                    <a:pt x="59" y="70"/>
                  </a:cubicBezTo>
                  <a:close/>
                  <a:moveTo>
                    <a:pt x="68" y="80"/>
                  </a:moveTo>
                  <a:cubicBezTo>
                    <a:pt x="68" y="80"/>
                    <a:pt x="70" y="80"/>
                    <a:pt x="68" y="80"/>
                  </a:cubicBezTo>
                  <a:cubicBezTo>
                    <a:pt x="68" y="81"/>
                    <a:pt x="68" y="80"/>
                    <a:pt x="68" y="80"/>
                  </a:cubicBezTo>
                  <a:close/>
                  <a:moveTo>
                    <a:pt x="53" y="75"/>
                  </a:moveTo>
                  <a:cubicBezTo>
                    <a:pt x="53" y="73"/>
                    <a:pt x="53" y="77"/>
                    <a:pt x="53" y="77"/>
                  </a:cubicBezTo>
                  <a:cubicBezTo>
                    <a:pt x="53" y="77"/>
                    <a:pt x="52" y="75"/>
                    <a:pt x="53" y="75"/>
                  </a:cubicBezTo>
                  <a:close/>
                  <a:moveTo>
                    <a:pt x="52" y="91"/>
                  </a:moveTo>
                  <a:cubicBezTo>
                    <a:pt x="52" y="87"/>
                    <a:pt x="52" y="89"/>
                    <a:pt x="52" y="87"/>
                  </a:cubicBezTo>
                  <a:cubicBezTo>
                    <a:pt x="52" y="84"/>
                    <a:pt x="56" y="84"/>
                    <a:pt x="55" y="81"/>
                  </a:cubicBezTo>
                  <a:cubicBezTo>
                    <a:pt x="55" y="80"/>
                    <a:pt x="56" y="80"/>
                    <a:pt x="56" y="78"/>
                  </a:cubicBezTo>
                  <a:cubicBezTo>
                    <a:pt x="55" y="77"/>
                    <a:pt x="56" y="72"/>
                    <a:pt x="55" y="77"/>
                  </a:cubicBezTo>
                  <a:cubicBezTo>
                    <a:pt x="53" y="80"/>
                    <a:pt x="53" y="78"/>
                    <a:pt x="53" y="81"/>
                  </a:cubicBezTo>
                  <a:cubicBezTo>
                    <a:pt x="52" y="84"/>
                    <a:pt x="50" y="86"/>
                    <a:pt x="50" y="87"/>
                  </a:cubicBezTo>
                  <a:cubicBezTo>
                    <a:pt x="50" y="89"/>
                    <a:pt x="50" y="89"/>
                    <a:pt x="50" y="92"/>
                  </a:cubicBezTo>
                  <a:cubicBezTo>
                    <a:pt x="50" y="94"/>
                    <a:pt x="50" y="92"/>
                    <a:pt x="52" y="91"/>
                  </a:cubicBezTo>
                  <a:close/>
                  <a:moveTo>
                    <a:pt x="58" y="91"/>
                  </a:moveTo>
                  <a:cubicBezTo>
                    <a:pt x="59" y="89"/>
                    <a:pt x="59" y="91"/>
                    <a:pt x="59" y="89"/>
                  </a:cubicBezTo>
                  <a:cubicBezTo>
                    <a:pt x="59" y="87"/>
                    <a:pt x="61" y="86"/>
                    <a:pt x="59" y="86"/>
                  </a:cubicBezTo>
                  <a:cubicBezTo>
                    <a:pt x="59" y="86"/>
                    <a:pt x="59" y="87"/>
                    <a:pt x="58" y="86"/>
                  </a:cubicBezTo>
                  <a:cubicBezTo>
                    <a:pt x="58" y="86"/>
                    <a:pt x="56" y="84"/>
                    <a:pt x="56" y="86"/>
                  </a:cubicBezTo>
                  <a:cubicBezTo>
                    <a:pt x="55" y="87"/>
                    <a:pt x="55" y="87"/>
                    <a:pt x="55" y="87"/>
                  </a:cubicBezTo>
                  <a:cubicBezTo>
                    <a:pt x="53" y="87"/>
                    <a:pt x="53" y="89"/>
                    <a:pt x="53" y="91"/>
                  </a:cubicBezTo>
                  <a:cubicBezTo>
                    <a:pt x="55" y="92"/>
                    <a:pt x="58" y="91"/>
                    <a:pt x="58" y="91"/>
                  </a:cubicBezTo>
                  <a:close/>
                  <a:moveTo>
                    <a:pt x="39" y="117"/>
                  </a:moveTo>
                  <a:cubicBezTo>
                    <a:pt x="41" y="119"/>
                    <a:pt x="41" y="116"/>
                    <a:pt x="41" y="114"/>
                  </a:cubicBezTo>
                  <a:cubicBezTo>
                    <a:pt x="42" y="112"/>
                    <a:pt x="41" y="112"/>
                    <a:pt x="42" y="112"/>
                  </a:cubicBezTo>
                  <a:cubicBezTo>
                    <a:pt x="44" y="111"/>
                    <a:pt x="42" y="111"/>
                    <a:pt x="44" y="109"/>
                  </a:cubicBezTo>
                  <a:cubicBezTo>
                    <a:pt x="45" y="108"/>
                    <a:pt x="45" y="109"/>
                    <a:pt x="45" y="111"/>
                  </a:cubicBezTo>
                  <a:cubicBezTo>
                    <a:pt x="44" y="112"/>
                    <a:pt x="47" y="112"/>
                    <a:pt x="47" y="111"/>
                  </a:cubicBezTo>
                  <a:cubicBezTo>
                    <a:pt x="48" y="108"/>
                    <a:pt x="47" y="112"/>
                    <a:pt x="48" y="112"/>
                  </a:cubicBezTo>
                  <a:cubicBezTo>
                    <a:pt x="50" y="112"/>
                    <a:pt x="52" y="114"/>
                    <a:pt x="50" y="112"/>
                  </a:cubicBezTo>
                  <a:cubicBezTo>
                    <a:pt x="50" y="111"/>
                    <a:pt x="52" y="109"/>
                    <a:pt x="50" y="109"/>
                  </a:cubicBezTo>
                  <a:cubicBezTo>
                    <a:pt x="50" y="109"/>
                    <a:pt x="52" y="108"/>
                    <a:pt x="53" y="109"/>
                  </a:cubicBezTo>
                  <a:cubicBezTo>
                    <a:pt x="53" y="111"/>
                    <a:pt x="55" y="109"/>
                    <a:pt x="56" y="111"/>
                  </a:cubicBezTo>
                  <a:cubicBezTo>
                    <a:pt x="56" y="114"/>
                    <a:pt x="56" y="112"/>
                    <a:pt x="56" y="114"/>
                  </a:cubicBezTo>
                  <a:cubicBezTo>
                    <a:pt x="56" y="114"/>
                    <a:pt x="53" y="116"/>
                    <a:pt x="55" y="119"/>
                  </a:cubicBezTo>
                  <a:cubicBezTo>
                    <a:pt x="55" y="120"/>
                    <a:pt x="55" y="123"/>
                    <a:pt x="56" y="123"/>
                  </a:cubicBezTo>
                  <a:cubicBezTo>
                    <a:pt x="58" y="125"/>
                    <a:pt x="55" y="125"/>
                    <a:pt x="58" y="126"/>
                  </a:cubicBezTo>
                  <a:cubicBezTo>
                    <a:pt x="61" y="128"/>
                    <a:pt x="62" y="130"/>
                    <a:pt x="64" y="126"/>
                  </a:cubicBezTo>
                  <a:cubicBezTo>
                    <a:pt x="64" y="125"/>
                    <a:pt x="65" y="125"/>
                    <a:pt x="65" y="126"/>
                  </a:cubicBezTo>
                  <a:cubicBezTo>
                    <a:pt x="64" y="128"/>
                    <a:pt x="65" y="133"/>
                    <a:pt x="67" y="130"/>
                  </a:cubicBezTo>
                  <a:cubicBezTo>
                    <a:pt x="68" y="128"/>
                    <a:pt x="68" y="125"/>
                    <a:pt x="68" y="123"/>
                  </a:cubicBezTo>
                  <a:cubicBezTo>
                    <a:pt x="67" y="122"/>
                    <a:pt x="67" y="120"/>
                    <a:pt x="67" y="120"/>
                  </a:cubicBezTo>
                  <a:cubicBezTo>
                    <a:pt x="65" y="120"/>
                    <a:pt x="65" y="117"/>
                    <a:pt x="67" y="117"/>
                  </a:cubicBezTo>
                  <a:cubicBezTo>
                    <a:pt x="68" y="116"/>
                    <a:pt x="67" y="114"/>
                    <a:pt x="68" y="114"/>
                  </a:cubicBezTo>
                  <a:cubicBezTo>
                    <a:pt x="70" y="112"/>
                    <a:pt x="68" y="114"/>
                    <a:pt x="70" y="116"/>
                  </a:cubicBezTo>
                  <a:cubicBezTo>
                    <a:pt x="70" y="117"/>
                    <a:pt x="70" y="117"/>
                    <a:pt x="71" y="119"/>
                  </a:cubicBezTo>
                  <a:cubicBezTo>
                    <a:pt x="71" y="120"/>
                    <a:pt x="70" y="119"/>
                    <a:pt x="71" y="123"/>
                  </a:cubicBezTo>
                  <a:cubicBezTo>
                    <a:pt x="73" y="125"/>
                    <a:pt x="73" y="122"/>
                    <a:pt x="71" y="119"/>
                  </a:cubicBezTo>
                  <a:cubicBezTo>
                    <a:pt x="71" y="116"/>
                    <a:pt x="74" y="120"/>
                    <a:pt x="73" y="117"/>
                  </a:cubicBezTo>
                  <a:cubicBezTo>
                    <a:pt x="73" y="116"/>
                    <a:pt x="74" y="119"/>
                    <a:pt x="74" y="116"/>
                  </a:cubicBezTo>
                  <a:cubicBezTo>
                    <a:pt x="76" y="114"/>
                    <a:pt x="76" y="112"/>
                    <a:pt x="74" y="111"/>
                  </a:cubicBezTo>
                  <a:cubicBezTo>
                    <a:pt x="74" y="109"/>
                    <a:pt x="74" y="109"/>
                    <a:pt x="74" y="109"/>
                  </a:cubicBezTo>
                  <a:cubicBezTo>
                    <a:pt x="73" y="108"/>
                    <a:pt x="74" y="105"/>
                    <a:pt x="74" y="105"/>
                  </a:cubicBezTo>
                  <a:cubicBezTo>
                    <a:pt x="73" y="103"/>
                    <a:pt x="74" y="101"/>
                    <a:pt x="73" y="101"/>
                  </a:cubicBezTo>
                  <a:cubicBezTo>
                    <a:pt x="71" y="101"/>
                    <a:pt x="71" y="101"/>
                    <a:pt x="71" y="100"/>
                  </a:cubicBezTo>
                  <a:cubicBezTo>
                    <a:pt x="73" y="100"/>
                    <a:pt x="74" y="98"/>
                    <a:pt x="73" y="97"/>
                  </a:cubicBezTo>
                  <a:cubicBezTo>
                    <a:pt x="71" y="95"/>
                    <a:pt x="73" y="94"/>
                    <a:pt x="71" y="94"/>
                  </a:cubicBezTo>
                  <a:cubicBezTo>
                    <a:pt x="70" y="95"/>
                    <a:pt x="71" y="92"/>
                    <a:pt x="68" y="92"/>
                  </a:cubicBezTo>
                  <a:cubicBezTo>
                    <a:pt x="67" y="91"/>
                    <a:pt x="68" y="91"/>
                    <a:pt x="67" y="89"/>
                  </a:cubicBezTo>
                  <a:cubicBezTo>
                    <a:pt x="65" y="89"/>
                    <a:pt x="65" y="89"/>
                    <a:pt x="67" y="94"/>
                  </a:cubicBezTo>
                  <a:cubicBezTo>
                    <a:pt x="68" y="98"/>
                    <a:pt x="65" y="97"/>
                    <a:pt x="65" y="97"/>
                  </a:cubicBezTo>
                  <a:cubicBezTo>
                    <a:pt x="64" y="95"/>
                    <a:pt x="65" y="100"/>
                    <a:pt x="62" y="98"/>
                  </a:cubicBezTo>
                  <a:cubicBezTo>
                    <a:pt x="61" y="95"/>
                    <a:pt x="61" y="98"/>
                    <a:pt x="61" y="101"/>
                  </a:cubicBezTo>
                  <a:cubicBezTo>
                    <a:pt x="61" y="105"/>
                    <a:pt x="58" y="98"/>
                    <a:pt x="58" y="103"/>
                  </a:cubicBezTo>
                  <a:cubicBezTo>
                    <a:pt x="56" y="106"/>
                    <a:pt x="56" y="105"/>
                    <a:pt x="55" y="106"/>
                  </a:cubicBezTo>
                  <a:cubicBezTo>
                    <a:pt x="52" y="108"/>
                    <a:pt x="55" y="106"/>
                    <a:pt x="53" y="103"/>
                  </a:cubicBezTo>
                  <a:cubicBezTo>
                    <a:pt x="53" y="101"/>
                    <a:pt x="53" y="100"/>
                    <a:pt x="52" y="101"/>
                  </a:cubicBezTo>
                  <a:cubicBezTo>
                    <a:pt x="50" y="101"/>
                    <a:pt x="52" y="100"/>
                    <a:pt x="50" y="100"/>
                  </a:cubicBezTo>
                  <a:cubicBezTo>
                    <a:pt x="50" y="100"/>
                    <a:pt x="50" y="101"/>
                    <a:pt x="48" y="101"/>
                  </a:cubicBezTo>
                  <a:cubicBezTo>
                    <a:pt x="47" y="101"/>
                    <a:pt x="45" y="103"/>
                    <a:pt x="47" y="105"/>
                  </a:cubicBezTo>
                  <a:cubicBezTo>
                    <a:pt x="45" y="106"/>
                    <a:pt x="45" y="106"/>
                    <a:pt x="45" y="106"/>
                  </a:cubicBezTo>
                  <a:cubicBezTo>
                    <a:pt x="44" y="105"/>
                    <a:pt x="44" y="106"/>
                    <a:pt x="42" y="106"/>
                  </a:cubicBezTo>
                  <a:cubicBezTo>
                    <a:pt x="41" y="106"/>
                    <a:pt x="39" y="108"/>
                    <a:pt x="39" y="109"/>
                  </a:cubicBezTo>
                  <a:cubicBezTo>
                    <a:pt x="39" y="111"/>
                    <a:pt x="39" y="112"/>
                    <a:pt x="38" y="114"/>
                  </a:cubicBezTo>
                  <a:cubicBezTo>
                    <a:pt x="38" y="116"/>
                    <a:pt x="38" y="116"/>
                    <a:pt x="39" y="117"/>
                  </a:cubicBezTo>
                  <a:close/>
                  <a:moveTo>
                    <a:pt x="41" y="122"/>
                  </a:moveTo>
                  <a:cubicBezTo>
                    <a:pt x="41" y="122"/>
                    <a:pt x="38" y="123"/>
                    <a:pt x="38" y="122"/>
                  </a:cubicBezTo>
                  <a:cubicBezTo>
                    <a:pt x="38" y="119"/>
                    <a:pt x="41" y="120"/>
                    <a:pt x="41" y="122"/>
                  </a:cubicBezTo>
                  <a:close/>
                  <a:moveTo>
                    <a:pt x="32" y="128"/>
                  </a:moveTo>
                  <a:cubicBezTo>
                    <a:pt x="33" y="128"/>
                    <a:pt x="35" y="126"/>
                    <a:pt x="33" y="126"/>
                  </a:cubicBezTo>
                  <a:cubicBezTo>
                    <a:pt x="33" y="126"/>
                    <a:pt x="32" y="123"/>
                    <a:pt x="30" y="126"/>
                  </a:cubicBezTo>
                  <a:cubicBezTo>
                    <a:pt x="29" y="128"/>
                    <a:pt x="32" y="126"/>
                    <a:pt x="32" y="128"/>
                  </a:cubicBezTo>
                  <a:close/>
                  <a:moveTo>
                    <a:pt x="50" y="95"/>
                  </a:moveTo>
                  <a:cubicBezTo>
                    <a:pt x="52" y="97"/>
                    <a:pt x="52" y="97"/>
                    <a:pt x="52" y="97"/>
                  </a:cubicBezTo>
                  <a:cubicBezTo>
                    <a:pt x="53" y="95"/>
                    <a:pt x="52" y="94"/>
                    <a:pt x="52" y="95"/>
                  </a:cubicBezTo>
                  <a:cubicBezTo>
                    <a:pt x="52" y="95"/>
                    <a:pt x="52" y="95"/>
                    <a:pt x="50" y="95"/>
                  </a:cubicBezTo>
                  <a:close/>
                  <a:moveTo>
                    <a:pt x="59" y="95"/>
                  </a:moveTo>
                  <a:cubicBezTo>
                    <a:pt x="61" y="95"/>
                    <a:pt x="62" y="95"/>
                    <a:pt x="61" y="97"/>
                  </a:cubicBezTo>
                  <a:cubicBezTo>
                    <a:pt x="59" y="95"/>
                    <a:pt x="59" y="95"/>
                    <a:pt x="59" y="95"/>
                  </a:cubicBezTo>
                  <a:close/>
                  <a:moveTo>
                    <a:pt x="38" y="64"/>
                  </a:moveTo>
                  <a:cubicBezTo>
                    <a:pt x="38" y="66"/>
                    <a:pt x="39" y="66"/>
                    <a:pt x="39" y="64"/>
                  </a:cubicBezTo>
                  <a:cubicBezTo>
                    <a:pt x="39" y="61"/>
                    <a:pt x="41" y="61"/>
                    <a:pt x="39" y="61"/>
                  </a:cubicBezTo>
                  <a:cubicBezTo>
                    <a:pt x="38" y="63"/>
                    <a:pt x="39" y="61"/>
                    <a:pt x="38" y="64"/>
                  </a:cubicBezTo>
                  <a:close/>
                  <a:moveTo>
                    <a:pt x="39" y="55"/>
                  </a:moveTo>
                  <a:cubicBezTo>
                    <a:pt x="39" y="55"/>
                    <a:pt x="41" y="53"/>
                    <a:pt x="38" y="52"/>
                  </a:cubicBezTo>
                  <a:cubicBezTo>
                    <a:pt x="38" y="53"/>
                    <a:pt x="38" y="53"/>
                    <a:pt x="38" y="53"/>
                  </a:cubicBezTo>
                  <a:cubicBezTo>
                    <a:pt x="38" y="55"/>
                    <a:pt x="38" y="56"/>
                    <a:pt x="39" y="55"/>
                  </a:cubicBezTo>
                  <a:close/>
                  <a:moveTo>
                    <a:pt x="42" y="64"/>
                  </a:moveTo>
                  <a:cubicBezTo>
                    <a:pt x="44" y="64"/>
                    <a:pt x="44" y="66"/>
                    <a:pt x="44" y="64"/>
                  </a:cubicBezTo>
                  <a:cubicBezTo>
                    <a:pt x="45" y="63"/>
                    <a:pt x="42" y="63"/>
                    <a:pt x="42" y="63"/>
                  </a:cubicBezTo>
                  <a:cubicBezTo>
                    <a:pt x="42" y="64"/>
                    <a:pt x="42" y="64"/>
                    <a:pt x="42" y="64"/>
                  </a:cubicBezTo>
                  <a:close/>
                  <a:moveTo>
                    <a:pt x="47" y="58"/>
                  </a:moveTo>
                  <a:cubicBezTo>
                    <a:pt x="47" y="59"/>
                    <a:pt x="47" y="59"/>
                    <a:pt x="48" y="59"/>
                  </a:cubicBezTo>
                  <a:cubicBezTo>
                    <a:pt x="48" y="59"/>
                    <a:pt x="48" y="59"/>
                    <a:pt x="50" y="61"/>
                  </a:cubicBezTo>
                  <a:cubicBezTo>
                    <a:pt x="48" y="59"/>
                    <a:pt x="48" y="59"/>
                    <a:pt x="48" y="59"/>
                  </a:cubicBezTo>
                  <a:cubicBezTo>
                    <a:pt x="48" y="58"/>
                    <a:pt x="47" y="56"/>
                    <a:pt x="47" y="56"/>
                  </a:cubicBezTo>
                  <a:cubicBezTo>
                    <a:pt x="45" y="56"/>
                    <a:pt x="45" y="58"/>
                    <a:pt x="47" y="58"/>
                  </a:cubicBezTo>
                  <a:close/>
                  <a:moveTo>
                    <a:pt x="52" y="61"/>
                  </a:moveTo>
                  <a:cubicBezTo>
                    <a:pt x="53" y="64"/>
                    <a:pt x="53" y="64"/>
                    <a:pt x="53" y="64"/>
                  </a:cubicBezTo>
                  <a:cubicBezTo>
                    <a:pt x="52" y="61"/>
                    <a:pt x="52" y="61"/>
                    <a:pt x="52" y="61"/>
                  </a:cubicBezTo>
                  <a:close/>
                  <a:moveTo>
                    <a:pt x="21" y="83"/>
                  </a:moveTo>
                  <a:cubicBezTo>
                    <a:pt x="23" y="80"/>
                    <a:pt x="24" y="81"/>
                    <a:pt x="23" y="81"/>
                  </a:cubicBezTo>
                  <a:cubicBezTo>
                    <a:pt x="23" y="83"/>
                    <a:pt x="21" y="84"/>
                    <a:pt x="21" y="83"/>
                  </a:cubicBezTo>
                  <a:close/>
                  <a:moveTo>
                    <a:pt x="68" y="77"/>
                  </a:moveTo>
                  <a:cubicBezTo>
                    <a:pt x="70" y="78"/>
                    <a:pt x="68" y="77"/>
                    <a:pt x="68" y="75"/>
                  </a:cubicBezTo>
                  <a:cubicBezTo>
                    <a:pt x="67" y="75"/>
                    <a:pt x="68" y="73"/>
                    <a:pt x="67" y="73"/>
                  </a:cubicBezTo>
                  <a:cubicBezTo>
                    <a:pt x="65" y="72"/>
                    <a:pt x="67" y="66"/>
                    <a:pt x="65" y="64"/>
                  </a:cubicBezTo>
                  <a:cubicBezTo>
                    <a:pt x="65" y="64"/>
                    <a:pt x="65" y="63"/>
                    <a:pt x="64" y="63"/>
                  </a:cubicBezTo>
                  <a:cubicBezTo>
                    <a:pt x="62" y="61"/>
                    <a:pt x="61" y="63"/>
                    <a:pt x="58" y="63"/>
                  </a:cubicBezTo>
                  <a:cubicBezTo>
                    <a:pt x="56" y="61"/>
                    <a:pt x="58" y="66"/>
                    <a:pt x="59" y="67"/>
                  </a:cubicBezTo>
                  <a:cubicBezTo>
                    <a:pt x="62" y="69"/>
                    <a:pt x="61" y="69"/>
                    <a:pt x="62" y="70"/>
                  </a:cubicBezTo>
                  <a:cubicBezTo>
                    <a:pt x="64" y="70"/>
                    <a:pt x="62" y="70"/>
                    <a:pt x="62" y="72"/>
                  </a:cubicBezTo>
                  <a:cubicBezTo>
                    <a:pt x="61" y="72"/>
                    <a:pt x="64" y="73"/>
                    <a:pt x="64" y="77"/>
                  </a:cubicBezTo>
                  <a:cubicBezTo>
                    <a:pt x="64" y="78"/>
                    <a:pt x="67" y="75"/>
                    <a:pt x="68" y="77"/>
                  </a:cubicBezTo>
                  <a:close/>
                  <a:moveTo>
                    <a:pt x="67" y="87"/>
                  </a:moveTo>
                  <a:cubicBezTo>
                    <a:pt x="65" y="86"/>
                    <a:pt x="68" y="81"/>
                    <a:pt x="68" y="83"/>
                  </a:cubicBezTo>
                  <a:cubicBezTo>
                    <a:pt x="68" y="86"/>
                    <a:pt x="70" y="91"/>
                    <a:pt x="67" y="87"/>
                  </a:cubicBezTo>
                  <a:close/>
                  <a:moveTo>
                    <a:pt x="70" y="87"/>
                  </a:moveTo>
                  <a:cubicBezTo>
                    <a:pt x="71" y="86"/>
                    <a:pt x="71" y="86"/>
                    <a:pt x="71" y="87"/>
                  </a:cubicBezTo>
                  <a:cubicBezTo>
                    <a:pt x="73" y="91"/>
                    <a:pt x="70" y="91"/>
                    <a:pt x="70" y="87"/>
                  </a:cubicBezTo>
                  <a:close/>
                  <a:moveTo>
                    <a:pt x="42" y="81"/>
                  </a:moveTo>
                  <a:cubicBezTo>
                    <a:pt x="44" y="81"/>
                    <a:pt x="45" y="78"/>
                    <a:pt x="47" y="77"/>
                  </a:cubicBezTo>
                  <a:cubicBezTo>
                    <a:pt x="48" y="75"/>
                    <a:pt x="48" y="72"/>
                    <a:pt x="47" y="72"/>
                  </a:cubicBezTo>
                  <a:cubicBezTo>
                    <a:pt x="45" y="73"/>
                    <a:pt x="45" y="70"/>
                    <a:pt x="44" y="72"/>
                  </a:cubicBezTo>
                  <a:cubicBezTo>
                    <a:pt x="44" y="73"/>
                    <a:pt x="41" y="69"/>
                    <a:pt x="39" y="69"/>
                  </a:cubicBezTo>
                  <a:cubicBezTo>
                    <a:pt x="38" y="67"/>
                    <a:pt x="36" y="69"/>
                    <a:pt x="39" y="70"/>
                  </a:cubicBezTo>
                  <a:cubicBezTo>
                    <a:pt x="41" y="72"/>
                    <a:pt x="39" y="73"/>
                    <a:pt x="39" y="77"/>
                  </a:cubicBezTo>
                  <a:cubicBezTo>
                    <a:pt x="39" y="78"/>
                    <a:pt x="38" y="77"/>
                    <a:pt x="38" y="81"/>
                  </a:cubicBezTo>
                  <a:cubicBezTo>
                    <a:pt x="38" y="86"/>
                    <a:pt x="39" y="81"/>
                    <a:pt x="42" y="81"/>
                  </a:cubicBezTo>
                  <a:close/>
                  <a:moveTo>
                    <a:pt x="35" y="63"/>
                  </a:moveTo>
                  <a:cubicBezTo>
                    <a:pt x="36" y="59"/>
                    <a:pt x="35" y="61"/>
                    <a:pt x="35" y="58"/>
                  </a:cubicBezTo>
                  <a:cubicBezTo>
                    <a:pt x="36" y="55"/>
                    <a:pt x="33" y="53"/>
                    <a:pt x="29" y="53"/>
                  </a:cubicBezTo>
                  <a:cubicBezTo>
                    <a:pt x="26" y="52"/>
                    <a:pt x="24" y="53"/>
                    <a:pt x="26" y="53"/>
                  </a:cubicBezTo>
                  <a:cubicBezTo>
                    <a:pt x="27" y="55"/>
                    <a:pt x="27" y="55"/>
                    <a:pt x="27" y="56"/>
                  </a:cubicBezTo>
                  <a:cubicBezTo>
                    <a:pt x="29" y="56"/>
                    <a:pt x="30" y="61"/>
                    <a:pt x="32" y="64"/>
                  </a:cubicBezTo>
                  <a:cubicBezTo>
                    <a:pt x="32" y="67"/>
                    <a:pt x="33" y="66"/>
                    <a:pt x="35" y="63"/>
                  </a:cubicBezTo>
                  <a:close/>
                  <a:moveTo>
                    <a:pt x="4" y="101"/>
                  </a:moveTo>
                  <a:cubicBezTo>
                    <a:pt x="4" y="100"/>
                    <a:pt x="6" y="98"/>
                    <a:pt x="11" y="94"/>
                  </a:cubicBezTo>
                  <a:cubicBezTo>
                    <a:pt x="17" y="89"/>
                    <a:pt x="12" y="89"/>
                    <a:pt x="15" y="87"/>
                  </a:cubicBezTo>
                  <a:cubicBezTo>
                    <a:pt x="18" y="87"/>
                    <a:pt x="17" y="84"/>
                    <a:pt x="18" y="84"/>
                  </a:cubicBezTo>
                  <a:cubicBezTo>
                    <a:pt x="20" y="84"/>
                    <a:pt x="21" y="83"/>
                    <a:pt x="20" y="80"/>
                  </a:cubicBezTo>
                  <a:cubicBezTo>
                    <a:pt x="20" y="78"/>
                    <a:pt x="21" y="73"/>
                    <a:pt x="20" y="73"/>
                  </a:cubicBezTo>
                  <a:cubicBezTo>
                    <a:pt x="18" y="73"/>
                    <a:pt x="18" y="78"/>
                    <a:pt x="17" y="78"/>
                  </a:cubicBezTo>
                  <a:cubicBezTo>
                    <a:pt x="15" y="78"/>
                    <a:pt x="18" y="80"/>
                    <a:pt x="17" y="83"/>
                  </a:cubicBezTo>
                  <a:cubicBezTo>
                    <a:pt x="17" y="84"/>
                    <a:pt x="17" y="81"/>
                    <a:pt x="15" y="84"/>
                  </a:cubicBezTo>
                  <a:cubicBezTo>
                    <a:pt x="14" y="87"/>
                    <a:pt x="9" y="92"/>
                    <a:pt x="7" y="94"/>
                  </a:cubicBezTo>
                  <a:cubicBezTo>
                    <a:pt x="6" y="95"/>
                    <a:pt x="3" y="98"/>
                    <a:pt x="1" y="103"/>
                  </a:cubicBezTo>
                  <a:cubicBezTo>
                    <a:pt x="0" y="105"/>
                    <a:pt x="3" y="103"/>
                    <a:pt x="4" y="101"/>
                  </a:cubicBezTo>
                  <a:close/>
                  <a:moveTo>
                    <a:pt x="56" y="59"/>
                  </a:moveTo>
                  <a:cubicBezTo>
                    <a:pt x="56" y="58"/>
                    <a:pt x="56" y="56"/>
                    <a:pt x="53" y="56"/>
                  </a:cubicBezTo>
                  <a:cubicBezTo>
                    <a:pt x="50" y="56"/>
                    <a:pt x="55" y="56"/>
                    <a:pt x="52" y="53"/>
                  </a:cubicBezTo>
                  <a:cubicBezTo>
                    <a:pt x="48" y="50"/>
                    <a:pt x="53" y="52"/>
                    <a:pt x="55" y="52"/>
                  </a:cubicBezTo>
                  <a:cubicBezTo>
                    <a:pt x="55" y="50"/>
                    <a:pt x="53" y="50"/>
                    <a:pt x="50" y="49"/>
                  </a:cubicBezTo>
                  <a:cubicBezTo>
                    <a:pt x="47" y="45"/>
                    <a:pt x="48" y="52"/>
                    <a:pt x="47" y="50"/>
                  </a:cubicBezTo>
                  <a:cubicBezTo>
                    <a:pt x="45" y="50"/>
                    <a:pt x="48" y="47"/>
                    <a:pt x="44" y="45"/>
                  </a:cubicBezTo>
                  <a:cubicBezTo>
                    <a:pt x="41" y="44"/>
                    <a:pt x="42" y="47"/>
                    <a:pt x="41" y="45"/>
                  </a:cubicBezTo>
                  <a:cubicBezTo>
                    <a:pt x="38" y="45"/>
                    <a:pt x="41" y="49"/>
                    <a:pt x="39" y="49"/>
                  </a:cubicBezTo>
                  <a:cubicBezTo>
                    <a:pt x="36" y="47"/>
                    <a:pt x="35" y="42"/>
                    <a:pt x="36" y="41"/>
                  </a:cubicBezTo>
                  <a:cubicBezTo>
                    <a:pt x="36" y="39"/>
                    <a:pt x="33" y="36"/>
                    <a:pt x="35" y="33"/>
                  </a:cubicBezTo>
                  <a:cubicBezTo>
                    <a:pt x="36" y="30"/>
                    <a:pt x="35" y="30"/>
                    <a:pt x="36" y="27"/>
                  </a:cubicBezTo>
                  <a:cubicBezTo>
                    <a:pt x="39" y="25"/>
                    <a:pt x="38" y="28"/>
                    <a:pt x="39" y="28"/>
                  </a:cubicBezTo>
                  <a:cubicBezTo>
                    <a:pt x="41" y="27"/>
                    <a:pt x="42" y="20"/>
                    <a:pt x="42" y="19"/>
                  </a:cubicBezTo>
                  <a:cubicBezTo>
                    <a:pt x="42" y="16"/>
                    <a:pt x="38" y="14"/>
                    <a:pt x="41" y="8"/>
                  </a:cubicBezTo>
                  <a:cubicBezTo>
                    <a:pt x="42" y="3"/>
                    <a:pt x="41" y="2"/>
                    <a:pt x="39" y="5"/>
                  </a:cubicBezTo>
                  <a:cubicBezTo>
                    <a:pt x="36" y="8"/>
                    <a:pt x="33" y="0"/>
                    <a:pt x="29" y="2"/>
                  </a:cubicBezTo>
                  <a:cubicBezTo>
                    <a:pt x="26" y="3"/>
                    <a:pt x="27" y="3"/>
                    <a:pt x="26" y="8"/>
                  </a:cubicBezTo>
                  <a:cubicBezTo>
                    <a:pt x="24" y="13"/>
                    <a:pt x="27" y="14"/>
                    <a:pt x="26" y="20"/>
                  </a:cubicBezTo>
                  <a:cubicBezTo>
                    <a:pt x="23" y="25"/>
                    <a:pt x="27" y="24"/>
                    <a:pt x="26" y="27"/>
                  </a:cubicBezTo>
                  <a:cubicBezTo>
                    <a:pt x="24" y="31"/>
                    <a:pt x="23" y="24"/>
                    <a:pt x="21" y="25"/>
                  </a:cubicBezTo>
                  <a:cubicBezTo>
                    <a:pt x="20" y="25"/>
                    <a:pt x="20" y="28"/>
                    <a:pt x="21" y="28"/>
                  </a:cubicBezTo>
                  <a:cubicBezTo>
                    <a:pt x="23" y="30"/>
                    <a:pt x="21" y="28"/>
                    <a:pt x="23" y="36"/>
                  </a:cubicBezTo>
                  <a:cubicBezTo>
                    <a:pt x="23" y="44"/>
                    <a:pt x="24" y="39"/>
                    <a:pt x="26" y="42"/>
                  </a:cubicBezTo>
                  <a:cubicBezTo>
                    <a:pt x="26" y="45"/>
                    <a:pt x="27" y="44"/>
                    <a:pt x="27" y="42"/>
                  </a:cubicBezTo>
                  <a:cubicBezTo>
                    <a:pt x="27" y="39"/>
                    <a:pt x="27" y="39"/>
                    <a:pt x="29" y="41"/>
                  </a:cubicBezTo>
                  <a:cubicBezTo>
                    <a:pt x="30" y="42"/>
                    <a:pt x="30" y="44"/>
                    <a:pt x="29" y="44"/>
                  </a:cubicBezTo>
                  <a:cubicBezTo>
                    <a:pt x="27" y="45"/>
                    <a:pt x="26" y="50"/>
                    <a:pt x="29" y="50"/>
                  </a:cubicBezTo>
                  <a:cubicBezTo>
                    <a:pt x="30" y="49"/>
                    <a:pt x="30" y="52"/>
                    <a:pt x="33" y="52"/>
                  </a:cubicBezTo>
                  <a:cubicBezTo>
                    <a:pt x="35" y="52"/>
                    <a:pt x="33" y="50"/>
                    <a:pt x="35" y="49"/>
                  </a:cubicBezTo>
                  <a:cubicBezTo>
                    <a:pt x="36" y="49"/>
                    <a:pt x="36" y="49"/>
                    <a:pt x="39" y="52"/>
                  </a:cubicBezTo>
                  <a:cubicBezTo>
                    <a:pt x="42" y="53"/>
                    <a:pt x="41" y="56"/>
                    <a:pt x="44" y="56"/>
                  </a:cubicBezTo>
                  <a:cubicBezTo>
                    <a:pt x="45" y="56"/>
                    <a:pt x="42" y="53"/>
                    <a:pt x="42" y="50"/>
                  </a:cubicBezTo>
                  <a:cubicBezTo>
                    <a:pt x="42" y="49"/>
                    <a:pt x="45" y="50"/>
                    <a:pt x="45" y="52"/>
                  </a:cubicBezTo>
                  <a:cubicBezTo>
                    <a:pt x="45" y="53"/>
                    <a:pt x="47" y="53"/>
                    <a:pt x="48" y="55"/>
                  </a:cubicBezTo>
                  <a:cubicBezTo>
                    <a:pt x="48" y="56"/>
                    <a:pt x="47" y="58"/>
                    <a:pt x="50" y="59"/>
                  </a:cubicBezTo>
                  <a:cubicBezTo>
                    <a:pt x="55" y="61"/>
                    <a:pt x="53" y="61"/>
                    <a:pt x="55" y="63"/>
                  </a:cubicBezTo>
                  <a:cubicBezTo>
                    <a:pt x="55" y="64"/>
                    <a:pt x="56" y="63"/>
                    <a:pt x="56" y="59"/>
                  </a:cubicBezTo>
                  <a:close/>
                  <a:moveTo>
                    <a:pt x="76" y="144"/>
                  </a:moveTo>
                  <a:cubicBezTo>
                    <a:pt x="76" y="144"/>
                    <a:pt x="77" y="144"/>
                    <a:pt x="76" y="145"/>
                  </a:cubicBezTo>
                  <a:cubicBezTo>
                    <a:pt x="74" y="147"/>
                    <a:pt x="77" y="147"/>
                    <a:pt x="77" y="145"/>
                  </a:cubicBezTo>
                  <a:cubicBezTo>
                    <a:pt x="77" y="144"/>
                    <a:pt x="77" y="144"/>
                    <a:pt x="77" y="142"/>
                  </a:cubicBezTo>
                  <a:cubicBezTo>
                    <a:pt x="77" y="142"/>
                    <a:pt x="77" y="140"/>
                    <a:pt x="76" y="140"/>
                  </a:cubicBezTo>
                  <a:cubicBezTo>
                    <a:pt x="76" y="140"/>
                    <a:pt x="76" y="142"/>
                    <a:pt x="76" y="144"/>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2" name="Freeform 211"/>
            <p:cNvSpPr>
              <a:spLocks/>
            </p:cNvSpPr>
            <p:nvPr/>
          </p:nvSpPr>
          <p:spPr bwMode="auto">
            <a:xfrm>
              <a:off x="5418" y="3405"/>
              <a:ext cx="35" cy="17"/>
            </a:xfrm>
            <a:custGeom>
              <a:avLst/>
              <a:gdLst/>
              <a:ahLst/>
              <a:cxnLst>
                <a:cxn ang="0">
                  <a:pos x="9" y="8"/>
                </a:cxn>
                <a:cxn ang="0">
                  <a:pos x="10" y="0"/>
                </a:cxn>
                <a:cxn ang="0">
                  <a:pos x="16" y="3"/>
                </a:cxn>
                <a:cxn ang="0">
                  <a:pos x="16" y="8"/>
                </a:cxn>
                <a:cxn ang="0">
                  <a:pos x="13" y="8"/>
                </a:cxn>
                <a:cxn ang="0">
                  <a:pos x="9" y="8"/>
                </a:cxn>
              </a:cxnLst>
              <a:rect l="0" t="0" r="r" b="b"/>
              <a:pathLst>
                <a:path w="18" h="9">
                  <a:moveTo>
                    <a:pt x="9" y="8"/>
                  </a:moveTo>
                  <a:cubicBezTo>
                    <a:pt x="0" y="6"/>
                    <a:pt x="9" y="0"/>
                    <a:pt x="10" y="0"/>
                  </a:cubicBezTo>
                  <a:cubicBezTo>
                    <a:pt x="12" y="0"/>
                    <a:pt x="16" y="0"/>
                    <a:pt x="16" y="3"/>
                  </a:cubicBezTo>
                  <a:cubicBezTo>
                    <a:pt x="15" y="6"/>
                    <a:pt x="18" y="6"/>
                    <a:pt x="16" y="8"/>
                  </a:cubicBezTo>
                  <a:cubicBezTo>
                    <a:pt x="15" y="9"/>
                    <a:pt x="13" y="6"/>
                    <a:pt x="13" y="8"/>
                  </a:cubicBezTo>
                  <a:cubicBezTo>
                    <a:pt x="12" y="9"/>
                    <a:pt x="10" y="8"/>
                    <a:pt x="9" y="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3" name="Freeform 212"/>
            <p:cNvSpPr>
              <a:spLocks/>
            </p:cNvSpPr>
            <p:nvPr/>
          </p:nvSpPr>
          <p:spPr bwMode="auto">
            <a:xfrm>
              <a:off x="5443" y="3378"/>
              <a:ext cx="31" cy="21"/>
            </a:xfrm>
            <a:custGeom>
              <a:avLst/>
              <a:gdLst/>
              <a:ahLst/>
              <a:cxnLst>
                <a:cxn ang="0">
                  <a:pos x="4" y="10"/>
                </a:cxn>
                <a:cxn ang="0">
                  <a:pos x="5" y="7"/>
                </a:cxn>
                <a:cxn ang="0">
                  <a:pos x="8" y="3"/>
                </a:cxn>
                <a:cxn ang="0">
                  <a:pos x="13" y="3"/>
                </a:cxn>
                <a:cxn ang="0">
                  <a:pos x="13" y="5"/>
                </a:cxn>
                <a:cxn ang="0">
                  <a:pos x="13" y="8"/>
                </a:cxn>
                <a:cxn ang="0">
                  <a:pos x="10" y="8"/>
                </a:cxn>
                <a:cxn ang="0">
                  <a:pos x="7" y="8"/>
                </a:cxn>
                <a:cxn ang="0">
                  <a:pos x="4" y="10"/>
                </a:cxn>
              </a:cxnLst>
              <a:rect l="0" t="0" r="r" b="b"/>
              <a:pathLst>
                <a:path w="16" h="11">
                  <a:moveTo>
                    <a:pt x="4" y="10"/>
                  </a:moveTo>
                  <a:cubicBezTo>
                    <a:pt x="0" y="5"/>
                    <a:pt x="4" y="8"/>
                    <a:pt x="5" y="7"/>
                  </a:cubicBezTo>
                  <a:cubicBezTo>
                    <a:pt x="5" y="3"/>
                    <a:pt x="7" y="7"/>
                    <a:pt x="8" y="3"/>
                  </a:cubicBezTo>
                  <a:cubicBezTo>
                    <a:pt x="11" y="2"/>
                    <a:pt x="16" y="0"/>
                    <a:pt x="13" y="3"/>
                  </a:cubicBezTo>
                  <a:cubicBezTo>
                    <a:pt x="11" y="5"/>
                    <a:pt x="11" y="8"/>
                    <a:pt x="13" y="5"/>
                  </a:cubicBezTo>
                  <a:cubicBezTo>
                    <a:pt x="14" y="3"/>
                    <a:pt x="13" y="8"/>
                    <a:pt x="13" y="8"/>
                  </a:cubicBezTo>
                  <a:cubicBezTo>
                    <a:pt x="14" y="8"/>
                    <a:pt x="11" y="7"/>
                    <a:pt x="10" y="8"/>
                  </a:cubicBezTo>
                  <a:cubicBezTo>
                    <a:pt x="8" y="10"/>
                    <a:pt x="10" y="7"/>
                    <a:pt x="7" y="8"/>
                  </a:cubicBezTo>
                  <a:cubicBezTo>
                    <a:pt x="4" y="11"/>
                    <a:pt x="4" y="11"/>
                    <a:pt x="4" y="1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4" name="Freeform 213"/>
            <p:cNvSpPr>
              <a:spLocks/>
            </p:cNvSpPr>
            <p:nvPr/>
          </p:nvSpPr>
          <p:spPr bwMode="auto">
            <a:xfrm>
              <a:off x="4384" y="2941"/>
              <a:ext cx="153" cy="121"/>
            </a:xfrm>
            <a:custGeom>
              <a:avLst/>
              <a:gdLst/>
              <a:ahLst/>
              <a:cxnLst>
                <a:cxn ang="0">
                  <a:pos x="44" y="20"/>
                </a:cxn>
                <a:cxn ang="0">
                  <a:pos x="42" y="22"/>
                </a:cxn>
                <a:cxn ang="0">
                  <a:pos x="42" y="25"/>
                </a:cxn>
                <a:cxn ang="0">
                  <a:pos x="41" y="29"/>
                </a:cxn>
                <a:cxn ang="0">
                  <a:pos x="39" y="26"/>
                </a:cxn>
                <a:cxn ang="0">
                  <a:pos x="36" y="23"/>
                </a:cxn>
                <a:cxn ang="0">
                  <a:pos x="36" y="26"/>
                </a:cxn>
                <a:cxn ang="0">
                  <a:pos x="29" y="37"/>
                </a:cxn>
                <a:cxn ang="0">
                  <a:pos x="17" y="42"/>
                </a:cxn>
                <a:cxn ang="0">
                  <a:pos x="15" y="45"/>
                </a:cxn>
                <a:cxn ang="0">
                  <a:pos x="14" y="48"/>
                </a:cxn>
                <a:cxn ang="0">
                  <a:pos x="14" y="50"/>
                </a:cxn>
                <a:cxn ang="0">
                  <a:pos x="14" y="54"/>
                </a:cxn>
                <a:cxn ang="0">
                  <a:pos x="12" y="54"/>
                </a:cxn>
                <a:cxn ang="0">
                  <a:pos x="9" y="53"/>
                </a:cxn>
                <a:cxn ang="0">
                  <a:pos x="8" y="51"/>
                </a:cxn>
                <a:cxn ang="0">
                  <a:pos x="6" y="51"/>
                </a:cxn>
                <a:cxn ang="0">
                  <a:pos x="1" y="48"/>
                </a:cxn>
                <a:cxn ang="0">
                  <a:pos x="1" y="51"/>
                </a:cxn>
                <a:cxn ang="0">
                  <a:pos x="3" y="54"/>
                </a:cxn>
                <a:cxn ang="0">
                  <a:pos x="8" y="59"/>
                </a:cxn>
                <a:cxn ang="0">
                  <a:pos x="15" y="59"/>
                </a:cxn>
                <a:cxn ang="0">
                  <a:pos x="21" y="58"/>
                </a:cxn>
                <a:cxn ang="0">
                  <a:pos x="26" y="53"/>
                </a:cxn>
                <a:cxn ang="0">
                  <a:pos x="29" y="54"/>
                </a:cxn>
                <a:cxn ang="0">
                  <a:pos x="35" y="56"/>
                </a:cxn>
                <a:cxn ang="0">
                  <a:pos x="41" y="53"/>
                </a:cxn>
                <a:cxn ang="0">
                  <a:pos x="42" y="48"/>
                </a:cxn>
                <a:cxn ang="0">
                  <a:pos x="45" y="44"/>
                </a:cxn>
                <a:cxn ang="0">
                  <a:pos x="45" y="40"/>
                </a:cxn>
                <a:cxn ang="0">
                  <a:pos x="49" y="37"/>
                </a:cxn>
                <a:cxn ang="0">
                  <a:pos x="50" y="28"/>
                </a:cxn>
                <a:cxn ang="0">
                  <a:pos x="59" y="26"/>
                </a:cxn>
                <a:cxn ang="0">
                  <a:pos x="64" y="28"/>
                </a:cxn>
                <a:cxn ang="0">
                  <a:pos x="67" y="26"/>
                </a:cxn>
                <a:cxn ang="0">
                  <a:pos x="70" y="26"/>
                </a:cxn>
                <a:cxn ang="0">
                  <a:pos x="71" y="23"/>
                </a:cxn>
                <a:cxn ang="0">
                  <a:pos x="70" y="20"/>
                </a:cxn>
                <a:cxn ang="0">
                  <a:pos x="73" y="20"/>
                </a:cxn>
                <a:cxn ang="0">
                  <a:pos x="77" y="15"/>
                </a:cxn>
                <a:cxn ang="0">
                  <a:pos x="74" y="15"/>
                </a:cxn>
                <a:cxn ang="0">
                  <a:pos x="73" y="14"/>
                </a:cxn>
                <a:cxn ang="0">
                  <a:pos x="70" y="12"/>
                </a:cxn>
                <a:cxn ang="0">
                  <a:pos x="67" y="12"/>
                </a:cxn>
                <a:cxn ang="0">
                  <a:pos x="68" y="11"/>
                </a:cxn>
                <a:cxn ang="0">
                  <a:pos x="65" y="9"/>
                </a:cxn>
                <a:cxn ang="0">
                  <a:pos x="65" y="4"/>
                </a:cxn>
                <a:cxn ang="0">
                  <a:pos x="64" y="4"/>
                </a:cxn>
                <a:cxn ang="0">
                  <a:pos x="61" y="0"/>
                </a:cxn>
                <a:cxn ang="0">
                  <a:pos x="59" y="4"/>
                </a:cxn>
                <a:cxn ang="0">
                  <a:pos x="58" y="0"/>
                </a:cxn>
                <a:cxn ang="0">
                  <a:pos x="55" y="6"/>
                </a:cxn>
                <a:cxn ang="0">
                  <a:pos x="53" y="9"/>
                </a:cxn>
                <a:cxn ang="0">
                  <a:pos x="52" y="12"/>
                </a:cxn>
                <a:cxn ang="0">
                  <a:pos x="50" y="14"/>
                </a:cxn>
                <a:cxn ang="0">
                  <a:pos x="47" y="15"/>
                </a:cxn>
                <a:cxn ang="0">
                  <a:pos x="49" y="20"/>
                </a:cxn>
                <a:cxn ang="0">
                  <a:pos x="45" y="20"/>
                </a:cxn>
                <a:cxn ang="0">
                  <a:pos x="47" y="25"/>
                </a:cxn>
                <a:cxn ang="0">
                  <a:pos x="45" y="26"/>
                </a:cxn>
                <a:cxn ang="0">
                  <a:pos x="44" y="22"/>
                </a:cxn>
                <a:cxn ang="0">
                  <a:pos x="44" y="20"/>
                </a:cxn>
              </a:cxnLst>
              <a:rect l="0" t="0" r="r" b="b"/>
              <a:pathLst>
                <a:path w="79" h="62">
                  <a:moveTo>
                    <a:pt x="44" y="20"/>
                  </a:moveTo>
                  <a:cubicBezTo>
                    <a:pt x="44" y="22"/>
                    <a:pt x="42" y="22"/>
                    <a:pt x="42" y="22"/>
                  </a:cubicBezTo>
                  <a:cubicBezTo>
                    <a:pt x="42" y="23"/>
                    <a:pt x="42" y="25"/>
                    <a:pt x="42" y="25"/>
                  </a:cubicBezTo>
                  <a:cubicBezTo>
                    <a:pt x="44" y="25"/>
                    <a:pt x="42" y="29"/>
                    <a:pt x="41" y="29"/>
                  </a:cubicBezTo>
                  <a:cubicBezTo>
                    <a:pt x="39" y="29"/>
                    <a:pt x="41" y="26"/>
                    <a:pt x="39" y="26"/>
                  </a:cubicBezTo>
                  <a:cubicBezTo>
                    <a:pt x="38" y="28"/>
                    <a:pt x="39" y="25"/>
                    <a:pt x="36" y="23"/>
                  </a:cubicBezTo>
                  <a:cubicBezTo>
                    <a:pt x="36" y="23"/>
                    <a:pt x="36" y="23"/>
                    <a:pt x="36" y="26"/>
                  </a:cubicBezTo>
                  <a:cubicBezTo>
                    <a:pt x="36" y="29"/>
                    <a:pt x="30" y="31"/>
                    <a:pt x="29" y="37"/>
                  </a:cubicBezTo>
                  <a:cubicBezTo>
                    <a:pt x="29" y="40"/>
                    <a:pt x="18" y="39"/>
                    <a:pt x="17" y="42"/>
                  </a:cubicBezTo>
                  <a:cubicBezTo>
                    <a:pt x="15" y="44"/>
                    <a:pt x="17" y="47"/>
                    <a:pt x="15" y="45"/>
                  </a:cubicBezTo>
                  <a:cubicBezTo>
                    <a:pt x="14" y="44"/>
                    <a:pt x="14" y="47"/>
                    <a:pt x="14" y="48"/>
                  </a:cubicBezTo>
                  <a:cubicBezTo>
                    <a:pt x="15" y="48"/>
                    <a:pt x="14" y="48"/>
                    <a:pt x="14" y="50"/>
                  </a:cubicBezTo>
                  <a:cubicBezTo>
                    <a:pt x="14" y="53"/>
                    <a:pt x="12" y="53"/>
                    <a:pt x="14" y="54"/>
                  </a:cubicBezTo>
                  <a:cubicBezTo>
                    <a:pt x="15" y="56"/>
                    <a:pt x="14" y="54"/>
                    <a:pt x="12" y="54"/>
                  </a:cubicBezTo>
                  <a:cubicBezTo>
                    <a:pt x="11" y="53"/>
                    <a:pt x="8" y="54"/>
                    <a:pt x="9" y="53"/>
                  </a:cubicBezTo>
                  <a:cubicBezTo>
                    <a:pt x="9" y="51"/>
                    <a:pt x="8" y="53"/>
                    <a:pt x="8" y="51"/>
                  </a:cubicBezTo>
                  <a:cubicBezTo>
                    <a:pt x="6" y="50"/>
                    <a:pt x="8" y="51"/>
                    <a:pt x="6" y="51"/>
                  </a:cubicBezTo>
                  <a:cubicBezTo>
                    <a:pt x="5" y="53"/>
                    <a:pt x="1" y="51"/>
                    <a:pt x="1" y="48"/>
                  </a:cubicBezTo>
                  <a:cubicBezTo>
                    <a:pt x="1" y="48"/>
                    <a:pt x="0" y="51"/>
                    <a:pt x="1" y="51"/>
                  </a:cubicBezTo>
                  <a:cubicBezTo>
                    <a:pt x="3" y="53"/>
                    <a:pt x="1" y="54"/>
                    <a:pt x="3" y="54"/>
                  </a:cubicBezTo>
                  <a:cubicBezTo>
                    <a:pt x="5" y="54"/>
                    <a:pt x="6" y="58"/>
                    <a:pt x="8" y="59"/>
                  </a:cubicBezTo>
                  <a:cubicBezTo>
                    <a:pt x="11" y="62"/>
                    <a:pt x="11" y="58"/>
                    <a:pt x="15" y="59"/>
                  </a:cubicBezTo>
                  <a:cubicBezTo>
                    <a:pt x="20" y="61"/>
                    <a:pt x="18" y="58"/>
                    <a:pt x="21" y="58"/>
                  </a:cubicBezTo>
                  <a:cubicBezTo>
                    <a:pt x="23" y="58"/>
                    <a:pt x="20" y="53"/>
                    <a:pt x="26" y="53"/>
                  </a:cubicBezTo>
                  <a:cubicBezTo>
                    <a:pt x="30" y="53"/>
                    <a:pt x="27" y="54"/>
                    <a:pt x="29" y="54"/>
                  </a:cubicBezTo>
                  <a:cubicBezTo>
                    <a:pt x="30" y="56"/>
                    <a:pt x="33" y="58"/>
                    <a:pt x="35" y="56"/>
                  </a:cubicBezTo>
                  <a:cubicBezTo>
                    <a:pt x="36" y="53"/>
                    <a:pt x="41" y="56"/>
                    <a:pt x="41" y="53"/>
                  </a:cubicBezTo>
                  <a:cubicBezTo>
                    <a:pt x="42" y="51"/>
                    <a:pt x="42" y="50"/>
                    <a:pt x="42" y="48"/>
                  </a:cubicBezTo>
                  <a:cubicBezTo>
                    <a:pt x="42" y="45"/>
                    <a:pt x="47" y="45"/>
                    <a:pt x="45" y="44"/>
                  </a:cubicBezTo>
                  <a:cubicBezTo>
                    <a:pt x="44" y="44"/>
                    <a:pt x="44" y="44"/>
                    <a:pt x="45" y="40"/>
                  </a:cubicBezTo>
                  <a:cubicBezTo>
                    <a:pt x="45" y="37"/>
                    <a:pt x="49" y="40"/>
                    <a:pt x="49" y="37"/>
                  </a:cubicBezTo>
                  <a:cubicBezTo>
                    <a:pt x="49" y="34"/>
                    <a:pt x="49" y="31"/>
                    <a:pt x="50" y="28"/>
                  </a:cubicBezTo>
                  <a:cubicBezTo>
                    <a:pt x="52" y="25"/>
                    <a:pt x="55" y="26"/>
                    <a:pt x="59" y="26"/>
                  </a:cubicBezTo>
                  <a:cubicBezTo>
                    <a:pt x="62" y="26"/>
                    <a:pt x="61" y="25"/>
                    <a:pt x="64" y="28"/>
                  </a:cubicBezTo>
                  <a:cubicBezTo>
                    <a:pt x="67" y="28"/>
                    <a:pt x="64" y="23"/>
                    <a:pt x="67" y="26"/>
                  </a:cubicBezTo>
                  <a:cubicBezTo>
                    <a:pt x="68" y="28"/>
                    <a:pt x="68" y="26"/>
                    <a:pt x="70" y="26"/>
                  </a:cubicBezTo>
                  <a:cubicBezTo>
                    <a:pt x="71" y="26"/>
                    <a:pt x="74" y="26"/>
                    <a:pt x="71" y="23"/>
                  </a:cubicBezTo>
                  <a:cubicBezTo>
                    <a:pt x="68" y="22"/>
                    <a:pt x="68" y="20"/>
                    <a:pt x="70" y="20"/>
                  </a:cubicBezTo>
                  <a:cubicBezTo>
                    <a:pt x="71" y="18"/>
                    <a:pt x="70" y="20"/>
                    <a:pt x="73" y="20"/>
                  </a:cubicBezTo>
                  <a:cubicBezTo>
                    <a:pt x="76" y="18"/>
                    <a:pt x="79" y="18"/>
                    <a:pt x="77" y="15"/>
                  </a:cubicBezTo>
                  <a:cubicBezTo>
                    <a:pt x="77" y="14"/>
                    <a:pt x="76" y="17"/>
                    <a:pt x="74" y="15"/>
                  </a:cubicBezTo>
                  <a:cubicBezTo>
                    <a:pt x="74" y="14"/>
                    <a:pt x="73" y="14"/>
                    <a:pt x="73" y="14"/>
                  </a:cubicBezTo>
                  <a:cubicBezTo>
                    <a:pt x="71" y="12"/>
                    <a:pt x="70" y="11"/>
                    <a:pt x="70" y="12"/>
                  </a:cubicBezTo>
                  <a:cubicBezTo>
                    <a:pt x="68" y="12"/>
                    <a:pt x="68" y="14"/>
                    <a:pt x="67" y="12"/>
                  </a:cubicBezTo>
                  <a:cubicBezTo>
                    <a:pt x="67" y="11"/>
                    <a:pt x="68" y="12"/>
                    <a:pt x="68" y="11"/>
                  </a:cubicBezTo>
                  <a:cubicBezTo>
                    <a:pt x="67" y="8"/>
                    <a:pt x="65" y="11"/>
                    <a:pt x="65" y="9"/>
                  </a:cubicBezTo>
                  <a:cubicBezTo>
                    <a:pt x="64" y="8"/>
                    <a:pt x="67" y="6"/>
                    <a:pt x="65" y="4"/>
                  </a:cubicBezTo>
                  <a:cubicBezTo>
                    <a:pt x="64" y="3"/>
                    <a:pt x="64" y="4"/>
                    <a:pt x="64" y="4"/>
                  </a:cubicBezTo>
                  <a:cubicBezTo>
                    <a:pt x="62" y="4"/>
                    <a:pt x="62" y="0"/>
                    <a:pt x="61" y="0"/>
                  </a:cubicBezTo>
                  <a:cubicBezTo>
                    <a:pt x="59" y="0"/>
                    <a:pt x="61" y="3"/>
                    <a:pt x="59" y="4"/>
                  </a:cubicBezTo>
                  <a:cubicBezTo>
                    <a:pt x="58" y="6"/>
                    <a:pt x="59" y="0"/>
                    <a:pt x="58" y="0"/>
                  </a:cubicBezTo>
                  <a:cubicBezTo>
                    <a:pt x="56" y="0"/>
                    <a:pt x="58" y="1"/>
                    <a:pt x="55" y="6"/>
                  </a:cubicBezTo>
                  <a:cubicBezTo>
                    <a:pt x="53" y="9"/>
                    <a:pt x="53" y="8"/>
                    <a:pt x="53" y="9"/>
                  </a:cubicBezTo>
                  <a:cubicBezTo>
                    <a:pt x="52" y="12"/>
                    <a:pt x="52" y="11"/>
                    <a:pt x="52" y="12"/>
                  </a:cubicBezTo>
                  <a:cubicBezTo>
                    <a:pt x="52" y="15"/>
                    <a:pt x="50" y="15"/>
                    <a:pt x="50" y="14"/>
                  </a:cubicBezTo>
                  <a:cubicBezTo>
                    <a:pt x="49" y="14"/>
                    <a:pt x="47" y="15"/>
                    <a:pt x="47" y="15"/>
                  </a:cubicBezTo>
                  <a:cubicBezTo>
                    <a:pt x="47" y="17"/>
                    <a:pt x="50" y="17"/>
                    <a:pt x="49" y="20"/>
                  </a:cubicBezTo>
                  <a:cubicBezTo>
                    <a:pt x="45" y="22"/>
                    <a:pt x="47" y="18"/>
                    <a:pt x="45" y="20"/>
                  </a:cubicBezTo>
                  <a:cubicBezTo>
                    <a:pt x="47" y="23"/>
                    <a:pt x="45" y="22"/>
                    <a:pt x="47" y="25"/>
                  </a:cubicBezTo>
                  <a:cubicBezTo>
                    <a:pt x="47" y="28"/>
                    <a:pt x="47" y="26"/>
                    <a:pt x="45" y="26"/>
                  </a:cubicBezTo>
                  <a:cubicBezTo>
                    <a:pt x="44" y="26"/>
                    <a:pt x="44" y="25"/>
                    <a:pt x="44" y="22"/>
                  </a:cubicBezTo>
                  <a:cubicBezTo>
                    <a:pt x="44" y="20"/>
                    <a:pt x="44" y="20"/>
                    <a:pt x="44" y="20"/>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5" name="Freeform 214"/>
            <p:cNvSpPr>
              <a:spLocks/>
            </p:cNvSpPr>
            <p:nvPr/>
          </p:nvSpPr>
          <p:spPr bwMode="auto">
            <a:xfrm>
              <a:off x="4454" y="2976"/>
              <a:ext cx="19" cy="24"/>
            </a:xfrm>
            <a:custGeom>
              <a:avLst/>
              <a:gdLst/>
              <a:ahLst/>
              <a:cxnLst>
                <a:cxn ang="0">
                  <a:pos x="8" y="2"/>
                </a:cxn>
                <a:cxn ang="0">
                  <a:pos x="8" y="2"/>
                </a:cxn>
                <a:cxn ang="0">
                  <a:pos x="0" y="5"/>
                </a:cxn>
                <a:cxn ang="0">
                  <a:pos x="4" y="8"/>
                </a:cxn>
                <a:cxn ang="0">
                  <a:pos x="5" y="12"/>
                </a:cxn>
                <a:cxn ang="0">
                  <a:pos x="7" y="7"/>
                </a:cxn>
                <a:cxn ang="0">
                  <a:pos x="7" y="4"/>
                </a:cxn>
                <a:cxn ang="0">
                  <a:pos x="8" y="2"/>
                </a:cxn>
              </a:cxnLst>
              <a:rect l="0" t="0" r="r" b="b"/>
              <a:pathLst>
                <a:path w="10" h="12">
                  <a:moveTo>
                    <a:pt x="8" y="2"/>
                  </a:moveTo>
                  <a:cubicBezTo>
                    <a:pt x="10" y="0"/>
                    <a:pt x="8" y="0"/>
                    <a:pt x="8" y="2"/>
                  </a:cubicBezTo>
                  <a:cubicBezTo>
                    <a:pt x="7" y="2"/>
                    <a:pt x="4" y="5"/>
                    <a:pt x="0" y="5"/>
                  </a:cubicBezTo>
                  <a:cubicBezTo>
                    <a:pt x="4" y="7"/>
                    <a:pt x="2" y="10"/>
                    <a:pt x="4" y="8"/>
                  </a:cubicBezTo>
                  <a:cubicBezTo>
                    <a:pt x="5" y="8"/>
                    <a:pt x="4" y="12"/>
                    <a:pt x="5" y="12"/>
                  </a:cubicBezTo>
                  <a:cubicBezTo>
                    <a:pt x="7" y="12"/>
                    <a:pt x="8" y="7"/>
                    <a:pt x="7" y="7"/>
                  </a:cubicBezTo>
                  <a:cubicBezTo>
                    <a:pt x="7" y="7"/>
                    <a:pt x="7" y="5"/>
                    <a:pt x="7" y="4"/>
                  </a:cubicBezTo>
                  <a:cubicBezTo>
                    <a:pt x="7" y="4"/>
                    <a:pt x="8" y="4"/>
                    <a:pt x="8"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6" name="Freeform 215"/>
            <p:cNvSpPr>
              <a:spLocks/>
            </p:cNvSpPr>
            <p:nvPr/>
          </p:nvSpPr>
          <p:spPr bwMode="auto">
            <a:xfrm>
              <a:off x="4470" y="2980"/>
              <a:ext cx="5" cy="16"/>
            </a:xfrm>
            <a:custGeom>
              <a:avLst/>
              <a:gdLst/>
              <a:ahLst/>
              <a:cxnLst>
                <a:cxn ang="0">
                  <a:pos x="0" y="1"/>
                </a:cxn>
                <a:cxn ang="0">
                  <a:pos x="2" y="0"/>
                </a:cxn>
                <a:cxn ang="0">
                  <a:pos x="3" y="5"/>
                </a:cxn>
                <a:cxn ang="0">
                  <a:pos x="2" y="6"/>
                </a:cxn>
                <a:cxn ang="0">
                  <a:pos x="0" y="1"/>
                </a:cxn>
              </a:cxnLst>
              <a:rect l="0" t="0" r="r" b="b"/>
              <a:pathLst>
                <a:path w="3" h="8">
                  <a:moveTo>
                    <a:pt x="0" y="1"/>
                  </a:moveTo>
                  <a:cubicBezTo>
                    <a:pt x="2" y="0"/>
                    <a:pt x="2" y="0"/>
                    <a:pt x="2" y="0"/>
                  </a:cubicBezTo>
                  <a:cubicBezTo>
                    <a:pt x="3" y="3"/>
                    <a:pt x="2" y="1"/>
                    <a:pt x="3" y="5"/>
                  </a:cubicBezTo>
                  <a:cubicBezTo>
                    <a:pt x="3" y="8"/>
                    <a:pt x="3" y="6"/>
                    <a:pt x="2" y="6"/>
                  </a:cubicBezTo>
                  <a:cubicBezTo>
                    <a:pt x="0" y="6"/>
                    <a:pt x="0" y="5"/>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7" name="Freeform 216"/>
            <p:cNvSpPr>
              <a:spLocks noEditPoints="1"/>
            </p:cNvSpPr>
            <p:nvPr/>
          </p:nvSpPr>
          <p:spPr bwMode="auto">
            <a:xfrm>
              <a:off x="4857" y="3099"/>
              <a:ext cx="245" cy="195"/>
            </a:xfrm>
            <a:custGeom>
              <a:avLst/>
              <a:gdLst/>
              <a:ahLst/>
              <a:cxnLst>
                <a:cxn ang="0">
                  <a:pos x="22" y="20"/>
                </a:cxn>
                <a:cxn ang="0">
                  <a:pos x="45" y="37"/>
                </a:cxn>
                <a:cxn ang="0">
                  <a:pos x="56" y="45"/>
                </a:cxn>
                <a:cxn ang="0">
                  <a:pos x="53" y="54"/>
                </a:cxn>
                <a:cxn ang="0">
                  <a:pos x="70" y="76"/>
                </a:cxn>
                <a:cxn ang="0">
                  <a:pos x="80" y="87"/>
                </a:cxn>
                <a:cxn ang="0">
                  <a:pos x="68" y="87"/>
                </a:cxn>
                <a:cxn ang="0">
                  <a:pos x="41" y="65"/>
                </a:cxn>
                <a:cxn ang="0">
                  <a:pos x="29" y="60"/>
                </a:cxn>
                <a:cxn ang="0">
                  <a:pos x="24" y="70"/>
                </a:cxn>
                <a:cxn ang="0">
                  <a:pos x="17" y="77"/>
                </a:cxn>
                <a:cxn ang="0">
                  <a:pos x="0" y="68"/>
                </a:cxn>
                <a:cxn ang="0">
                  <a:pos x="68" y="46"/>
                </a:cxn>
                <a:cxn ang="0">
                  <a:pos x="90" y="43"/>
                </a:cxn>
                <a:cxn ang="0">
                  <a:pos x="94" y="36"/>
                </a:cxn>
                <a:cxn ang="0">
                  <a:pos x="91" y="28"/>
                </a:cxn>
                <a:cxn ang="0">
                  <a:pos x="82" y="40"/>
                </a:cxn>
                <a:cxn ang="0">
                  <a:pos x="79" y="37"/>
                </a:cxn>
                <a:cxn ang="0">
                  <a:pos x="65" y="42"/>
                </a:cxn>
                <a:cxn ang="0">
                  <a:pos x="55" y="9"/>
                </a:cxn>
                <a:cxn ang="0">
                  <a:pos x="50" y="8"/>
                </a:cxn>
                <a:cxn ang="0">
                  <a:pos x="79" y="11"/>
                </a:cxn>
                <a:cxn ang="0">
                  <a:pos x="79" y="11"/>
                </a:cxn>
                <a:cxn ang="0">
                  <a:pos x="97" y="26"/>
                </a:cxn>
                <a:cxn ang="0">
                  <a:pos x="100" y="25"/>
                </a:cxn>
                <a:cxn ang="0">
                  <a:pos x="85" y="14"/>
                </a:cxn>
                <a:cxn ang="0">
                  <a:pos x="74" y="1"/>
                </a:cxn>
                <a:cxn ang="0">
                  <a:pos x="74" y="1"/>
                </a:cxn>
                <a:cxn ang="0">
                  <a:pos x="117" y="42"/>
                </a:cxn>
                <a:cxn ang="0">
                  <a:pos x="115" y="43"/>
                </a:cxn>
                <a:cxn ang="0">
                  <a:pos x="125" y="54"/>
                </a:cxn>
                <a:cxn ang="0">
                  <a:pos x="61" y="43"/>
                </a:cxn>
                <a:cxn ang="0">
                  <a:pos x="61" y="43"/>
                </a:cxn>
                <a:cxn ang="0">
                  <a:pos x="56" y="40"/>
                </a:cxn>
                <a:cxn ang="0">
                  <a:pos x="47" y="31"/>
                </a:cxn>
                <a:cxn ang="0">
                  <a:pos x="47" y="31"/>
                </a:cxn>
                <a:cxn ang="0">
                  <a:pos x="99" y="76"/>
                </a:cxn>
                <a:cxn ang="0">
                  <a:pos x="102" y="76"/>
                </a:cxn>
                <a:cxn ang="0">
                  <a:pos x="108" y="101"/>
                </a:cxn>
                <a:cxn ang="0">
                  <a:pos x="79" y="79"/>
                </a:cxn>
                <a:cxn ang="0">
                  <a:pos x="79" y="79"/>
                </a:cxn>
                <a:cxn ang="0">
                  <a:pos x="85" y="81"/>
                </a:cxn>
                <a:cxn ang="0">
                  <a:pos x="82" y="82"/>
                </a:cxn>
                <a:cxn ang="0">
                  <a:pos x="88" y="87"/>
                </a:cxn>
                <a:cxn ang="0">
                  <a:pos x="85" y="84"/>
                </a:cxn>
              </a:cxnLst>
              <a:rect l="0" t="0" r="r" b="b"/>
              <a:pathLst>
                <a:path w="126" h="101">
                  <a:moveTo>
                    <a:pt x="0" y="11"/>
                  </a:moveTo>
                  <a:cubicBezTo>
                    <a:pt x="6" y="9"/>
                    <a:pt x="17" y="18"/>
                    <a:pt x="22" y="20"/>
                  </a:cubicBezTo>
                  <a:cubicBezTo>
                    <a:pt x="29" y="21"/>
                    <a:pt x="29" y="25"/>
                    <a:pt x="32" y="25"/>
                  </a:cubicBezTo>
                  <a:cubicBezTo>
                    <a:pt x="35" y="25"/>
                    <a:pt x="45" y="34"/>
                    <a:pt x="45" y="37"/>
                  </a:cubicBezTo>
                  <a:cubicBezTo>
                    <a:pt x="44" y="40"/>
                    <a:pt x="42" y="40"/>
                    <a:pt x="48" y="42"/>
                  </a:cubicBezTo>
                  <a:cubicBezTo>
                    <a:pt x="53" y="43"/>
                    <a:pt x="52" y="46"/>
                    <a:pt x="56" y="45"/>
                  </a:cubicBezTo>
                  <a:cubicBezTo>
                    <a:pt x="59" y="45"/>
                    <a:pt x="62" y="51"/>
                    <a:pt x="61" y="53"/>
                  </a:cubicBezTo>
                  <a:cubicBezTo>
                    <a:pt x="59" y="54"/>
                    <a:pt x="56" y="53"/>
                    <a:pt x="53" y="54"/>
                  </a:cubicBezTo>
                  <a:cubicBezTo>
                    <a:pt x="52" y="54"/>
                    <a:pt x="59" y="64"/>
                    <a:pt x="62" y="65"/>
                  </a:cubicBezTo>
                  <a:cubicBezTo>
                    <a:pt x="65" y="67"/>
                    <a:pt x="64" y="77"/>
                    <a:pt x="70" y="76"/>
                  </a:cubicBezTo>
                  <a:cubicBezTo>
                    <a:pt x="77" y="73"/>
                    <a:pt x="67" y="81"/>
                    <a:pt x="74" y="81"/>
                  </a:cubicBezTo>
                  <a:cubicBezTo>
                    <a:pt x="82" y="81"/>
                    <a:pt x="70" y="84"/>
                    <a:pt x="80" y="87"/>
                  </a:cubicBezTo>
                  <a:cubicBezTo>
                    <a:pt x="87" y="88"/>
                    <a:pt x="84" y="91"/>
                    <a:pt x="80" y="91"/>
                  </a:cubicBezTo>
                  <a:cubicBezTo>
                    <a:pt x="76" y="91"/>
                    <a:pt x="79" y="90"/>
                    <a:pt x="68" y="87"/>
                  </a:cubicBezTo>
                  <a:cubicBezTo>
                    <a:pt x="58" y="85"/>
                    <a:pt x="59" y="85"/>
                    <a:pt x="53" y="77"/>
                  </a:cubicBezTo>
                  <a:cubicBezTo>
                    <a:pt x="47" y="70"/>
                    <a:pt x="48" y="65"/>
                    <a:pt x="41" y="65"/>
                  </a:cubicBezTo>
                  <a:cubicBezTo>
                    <a:pt x="35" y="64"/>
                    <a:pt x="39" y="60"/>
                    <a:pt x="33" y="64"/>
                  </a:cubicBezTo>
                  <a:cubicBezTo>
                    <a:pt x="30" y="64"/>
                    <a:pt x="30" y="64"/>
                    <a:pt x="29" y="60"/>
                  </a:cubicBezTo>
                  <a:cubicBezTo>
                    <a:pt x="30" y="68"/>
                    <a:pt x="27" y="64"/>
                    <a:pt x="27" y="67"/>
                  </a:cubicBezTo>
                  <a:cubicBezTo>
                    <a:pt x="27" y="70"/>
                    <a:pt x="20" y="68"/>
                    <a:pt x="24" y="70"/>
                  </a:cubicBezTo>
                  <a:cubicBezTo>
                    <a:pt x="26" y="71"/>
                    <a:pt x="27" y="76"/>
                    <a:pt x="24" y="76"/>
                  </a:cubicBezTo>
                  <a:cubicBezTo>
                    <a:pt x="22" y="76"/>
                    <a:pt x="21" y="81"/>
                    <a:pt x="17" y="77"/>
                  </a:cubicBezTo>
                  <a:cubicBezTo>
                    <a:pt x="13" y="76"/>
                    <a:pt x="7" y="79"/>
                    <a:pt x="6" y="77"/>
                  </a:cubicBezTo>
                  <a:cubicBezTo>
                    <a:pt x="4" y="74"/>
                    <a:pt x="4" y="71"/>
                    <a:pt x="0" y="68"/>
                  </a:cubicBezTo>
                  <a:cubicBezTo>
                    <a:pt x="0" y="11"/>
                    <a:pt x="0" y="11"/>
                    <a:pt x="0" y="11"/>
                  </a:cubicBezTo>
                  <a:close/>
                  <a:moveTo>
                    <a:pt x="68" y="46"/>
                  </a:moveTo>
                  <a:cubicBezTo>
                    <a:pt x="73" y="49"/>
                    <a:pt x="71" y="45"/>
                    <a:pt x="74" y="48"/>
                  </a:cubicBezTo>
                  <a:cubicBezTo>
                    <a:pt x="77" y="51"/>
                    <a:pt x="88" y="46"/>
                    <a:pt x="90" y="43"/>
                  </a:cubicBezTo>
                  <a:cubicBezTo>
                    <a:pt x="91" y="40"/>
                    <a:pt x="91" y="43"/>
                    <a:pt x="94" y="42"/>
                  </a:cubicBezTo>
                  <a:cubicBezTo>
                    <a:pt x="97" y="39"/>
                    <a:pt x="93" y="36"/>
                    <a:pt x="94" y="36"/>
                  </a:cubicBezTo>
                  <a:cubicBezTo>
                    <a:pt x="97" y="36"/>
                    <a:pt x="99" y="31"/>
                    <a:pt x="97" y="29"/>
                  </a:cubicBezTo>
                  <a:cubicBezTo>
                    <a:pt x="96" y="28"/>
                    <a:pt x="94" y="28"/>
                    <a:pt x="91" y="28"/>
                  </a:cubicBezTo>
                  <a:cubicBezTo>
                    <a:pt x="88" y="28"/>
                    <a:pt x="94" y="37"/>
                    <a:pt x="90" y="36"/>
                  </a:cubicBezTo>
                  <a:cubicBezTo>
                    <a:pt x="87" y="34"/>
                    <a:pt x="87" y="43"/>
                    <a:pt x="82" y="40"/>
                  </a:cubicBezTo>
                  <a:cubicBezTo>
                    <a:pt x="80" y="39"/>
                    <a:pt x="80" y="43"/>
                    <a:pt x="79" y="40"/>
                  </a:cubicBezTo>
                  <a:cubicBezTo>
                    <a:pt x="77" y="37"/>
                    <a:pt x="80" y="37"/>
                    <a:pt x="79" y="37"/>
                  </a:cubicBezTo>
                  <a:cubicBezTo>
                    <a:pt x="79" y="36"/>
                    <a:pt x="77" y="36"/>
                    <a:pt x="77" y="40"/>
                  </a:cubicBezTo>
                  <a:cubicBezTo>
                    <a:pt x="77" y="43"/>
                    <a:pt x="65" y="39"/>
                    <a:pt x="65" y="42"/>
                  </a:cubicBezTo>
                  <a:cubicBezTo>
                    <a:pt x="65" y="45"/>
                    <a:pt x="67" y="43"/>
                    <a:pt x="68" y="46"/>
                  </a:cubicBezTo>
                  <a:close/>
                  <a:moveTo>
                    <a:pt x="55" y="9"/>
                  </a:moveTo>
                  <a:cubicBezTo>
                    <a:pt x="58" y="9"/>
                    <a:pt x="58" y="8"/>
                    <a:pt x="56" y="6"/>
                  </a:cubicBezTo>
                  <a:cubicBezTo>
                    <a:pt x="55" y="6"/>
                    <a:pt x="50" y="6"/>
                    <a:pt x="50" y="8"/>
                  </a:cubicBezTo>
                  <a:cubicBezTo>
                    <a:pt x="50" y="11"/>
                    <a:pt x="52" y="9"/>
                    <a:pt x="55" y="9"/>
                  </a:cubicBezTo>
                  <a:close/>
                  <a:moveTo>
                    <a:pt x="79" y="11"/>
                  </a:moveTo>
                  <a:cubicBezTo>
                    <a:pt x="79" y="9"/>
                    <a:pt x="84" y="12"/>
                    <a:pt x="82" y="12"/>
                  </a:cubicBezTo>
                  <a:cubicBezTo>
                    <a:pt x="80" y="14"/>
                    <a:pt x="77" y="12"/>
                    <a:pt x="79" y="11"/>
                  </a:cubicBezTo>
                  <a:close/>
                  <a:moveTo>
                    <a:pt x="91" y="18"/>
                  </a:moveTo>
                  <a:cubicBezTo>
                    <a:pt x="91" y="20"/>
                    <a:pt x="96" y="21"/>
                    <a:pt x="97" y="26"/>
                  </a:cubicBezTo>
                  <a:cubicBezTo>
                    <a:pt x="100" y="29"/>
                    <a:pt x="99" y="29"/>
                    <a:pt x="100" y="34"/>
                  </a:cubicBezTo>
                  <a:cubicBezTo>
                    <a:pt x="102" y="37"/>
                    <a:pt x="105" y="28"/>
                    <a:pt x="100" y="25"/>
                  </a:cubicBezTo>
                  <a:cubicBezTo>
                    <a:pt x="96" y="23"/>
                    <a:pt x="96" y="20"/>
                    <a:pt x="93" y="18"/>
                  </a:cubicBezTo>
                  <a:cubicBezTo>
                    <a:pt x="87" y="15"/>
                    <a:pt x="85" y="11"/>
                    <a:pt x="85" y="14"/>
                  </a:cubicBezTo>
                  <a:cubicBezTo>
                    <a:pt x="80" y="15"/>
                    <a:pt x="87" y="14"/>
                    <a:pt x="91" y="18"/>
                  </a:cubicBezTo>
                  <a:close/>
                  <a:moveTo>
                    <a:pt x="74" y="1"/>
                  </a:moveTo>
                  <a:cubicBezTo>
                    <a:pt x="76" y="0"/>
                    <a:pt x="77" y="3"/>
                    <a:pt x="76" y="3"/>
                  </a:cubicBezTo>
                  <a:cubicBezTo>
                    <a:pt x="74" y="3"/>
                    <a:pt x="74" y="3"/>
                    <a:pt x="74" y="1"/>
                  </a:cubicBezTo>
                  <a:close/>
                  <a:moveTo>
                    <a:pt x="123" y="48"/>
                  </a:moveTo>
                  <a:cubicBezTo>
                    <a:pt x="120" y="46"/>
                    <a:pt x="120" y="42"/>
                    <a:pt x="117" y="42"/>
                  </a:cubicBezTo>
                  <a:cubicBezTo>
                    <a:pt x="115" y="40"/>
                    <a:pt x="115" y="34"/>
                    <a:pt x="114" y="37"/>
                  </a:cubicBezTo>
                  <a:cubicBezTo>
                    <a:pt x="112" y="39"/>
                    <a:pt x="115" y="39"/>
                    <a:pt x="115" y="43"/>
                  </a:cubicBezTo>
                  <a:cubicBezTo>
                    <a:pt x="114" y="46"/>
                    <a:pt x="119" y="48"/>
                    <a:pt x="120" y="51"/>
                  </a:cubicBezTo>
                  <a:cubicBezTo>
                    <a:pt x="120" y="54"/>
                    <a:pt x="122" y="54"/>
                    <a:pt x="125" y="54"/>
                  </a:cubicBezTo>
                  <a:cubicBezTo>
                    <a:pt x="126" y="53"/>
                    <a:pt x="125" y="48"/>
                    <a:pt x="123" y="48"/>
                  </a:cubicBezTo>
                  <a:close/>
                  <a:moveTo>
                    <a:pt x="61" y="43"/>
                  </a:moveTo>
                  <a:cubicBezTo>
                    <a:pt x="59" y="42"/>
                    <a:pt x="61" y="39"/>
                    <a:pt x="62" y="42"/>
                  </a:cubicBezTo>
                  <a:cubicBezTo>
                    <a:pt x="64" y="43"/>
                    <a:pt x="62" y="45"/>
                    <a:pt x="61" y="43"/>
                  </a:cubicBezTo>
                  <a:close/>
                  <a:moveTo>
                    <a:pt x="55" y="39"/>
                  </a:moveTo>
                  <a:cubicBezTo>
                    <a:pt x="55" y="37"/>
                    <a:pt x="58" y="40"/>
                    <a:pt x="56" y="40"/>
                  </a:cubicBezTo>
                  <a:cubicBezTo>
                    <a:pt x="56" y="42"/>
                    <a:pt x="53" y="40"/>
                    <a:pt x="55" y="39"/>
                  </a:cubicBezTo>
                  <a:close/>
                  <a:moveTo>
                    <a:pt x="47" y="31"/>
                  </a:moveTo>
                  <a:cubicBezTo>
                    <a:pt x="48" y="32"/>
                    <a:pt x="47" y="36"/>
                    <a:pt x="45" y="34"/>
                  </a:cubicBezTo>
                  <a:cubicBezTo>
                    <a:pt x="44" y="32"/>
                    <a:pt x="45" y="31"/>
                    <a:pt x="47" y="31"/>
                  </a:cubicBezTo>
                  <a:close/>
                  <a:moveTo>
                    <a:pt x="102" y="76"/>
                  </a:moveTo>
                  <a:cubicBezTo>
                    <a:pt x="100" y="74"/>
                    <a:pt x="97" y="74"/>
                    <a:pt x="99" y="76"/>
                  </a:cubicBezTo>
                  <a:cubicBezTo>
                    <a:pt x="100" y="76"/>
                    <a:pt x="99" y="77"/>
                    <a:pt x="100" y="77"/>
                  </a:cubicBezTo>
                  <a:cubicBezTo>
                    <a:pt x="102" y="77"/>
                    <a:pt x="103" y="77"/>
                    <a:pt x="102" y="76"/>
                  </a:cubicBezTo>
                  <a:close/>
                  <a:moveTo>
                    <a:pt x="103" y="99"/>
                  </a:moveTo>
                  <a:cubicBezTo>
                    <a:pt x="102" y="96"/>
                    <a:pt x="106" y="99"/>
                    <a:pt x="108" y="101"/>
                  </a:cubicBezTo>
                  <a:cubicBezTo>
                    <a:pt x="103" y="99"/>
                    <a:pt x="103" y="99"/>
                    <a:pt x="103" y="99"/>
                  </a:cubicBezTo>
                  <a:close/>
                  <a:moveTo>
                    <a:pt x="79" y="79"/>
                  </a:moveTo>
                  <a:cubicBezTo>
                    <a:pt x="77" y="77"/>
                    <a:pt x="79" y="76"/>
                    <a:pt x="80" y="77"/>
                  </a:cubicBezTo>
                  <a:cubicBezTo>
                    <a:pt x="82" y="79"/>
                    <a:pt x="80" y="82"/>
                    <a:pt x="79" y="79"/>
                  </a:cubicBezTo>
                  <a:close/>
                  <a:moveTo>
                    <a:pt x="82" y="82"/>
                  </a:moveTo>
                  <a:cubicBezTo>
                    <a:pt x="84" y="82"/>
                    <a:pt x="85" y="82"/>
                    <a:pt x="85" y="81"/>
                  </a:cubicBezTo>
                  <a:cubicBezTo>
                    <a:pt x="85" y="79"/>
                    <a:pt x="82" y="77"/>
                    <a:pt x="82" y="79"/>
                  </a:cubicBezTo>
                  <a:cubicBezTo>
                    <a:pt x="82" y="81"/>
                    <a:pt x="80" y="82"/>
                    <a:pt x="82" y="82"/>
                  </a:cubicBezTo>
                  <a:close/>
                  <a:moveTo>
                    <a:pt x="85" y="84"/>
                  </a:moveTo>
                  <a:cubicBezTo>
                    <a:pt x="85" y="85"/>
                    <a:pt x="87" y="88"/>
                    <a:pt x="88" y="87"/>
                  </a:cubicBezTo>
                  <a:cubicBezTo>
                    <a:pt x="88" y="84"/>
                    <a:pt x="88" y="84"/>
                    <a:pt x="88" y="84"/>
                  </a:cubicBezTo>
                  <a:cubicBezTo>
                    <a:pt x="87" y="85"/>
                    <a:pt x="85" y="82"/>
                    <a:pt x="85" y="84"/>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8" name="Freeform 217"/>
            <p:cNvSpPr>
              <a:spLocks noEditPoints="1"/>
            </p:cNvSpPr>
            <p:nvPr/>
          </p:nvSpPr>
          <p:spPr bwMode="auto">
            <a:xfrm>
              <a:off x="5096" y="3197"/>
              <a:ext cx="103" cy="103"/>
            </a:xfrm>
            <a:custGeom>
              <a:avLst/>
              <a:gdLst/>
              <a:ahLst/>
              <a:cxnLst>
                <a:cxn ang="0">
                  <a:pos x="6" y="0"/>
                </a:cxn>
                <a:cxn ang="0">
                  <a:pos x="12" y="5"/>
                </a:cxn>
                <a:cxn ang="0">
                  <a:pos x="14" y="8"/>
                </a:cxn>
                <a:cxn ang="0">
                  <a:pos x="9" y="5"/>
                </a:cxn>
                <a:cxn ang="0">
                  <a:pos x="6" y="2"/>
                </a:cxn>
                <a:cxn ang="0">
                  <a:pos x="6" y="0"/>
                </a:cxn>
                <a:cxn ang="0">
                  <a:pos x="23" y="13"/>
                </a:cxn>
                <a:cxn ang="0">
                  <a:pos x="32" y="19"/>
                </a:cxn>
                <a:cxn ang="0">
                  <a:pos x="29" y="14"/>
                </a:cxn>
                <a:cxn ang="0">
                  <a:pos x="24" y="11"/>
                </a:cxn>
                <a:cxn ang="0">
                  <a:pos x="23" y="13"/>
                </a:cxn>
                <a:cxn ang="0">
                  <a:pos x="42" y="28"/>
                </a:cxn>
                <a:cxn ang="0">
                  <a:pos x="44" y="28"/>
                </a:cxn>
                <a:cxn ang="0">
                  <a:pos x="42" y="23"/>
                </a:cxn>
                <a:cxn ang="0">
                  <a:pos x="39" y="17"/>
                </a:cxn>
                <a:cxn ang="0">
                  <a:pos x="39" y="25"/>
                </a:cxn>
                <a:cxn ang="0">
                  <a:pos x="42" y="28"/>
                </a:cxn>
                <a:cxn ang="0">
                  <a:pos x="35" y="33"/>
                </a:cxn>
                <a:cxn ang="0">
                  <a:pos x="39" y="33"/>
                </a:cxn>
                <a:cxn ang="0">
                  <a:pos x="38" y="28"/>
                </a:cxn>
                <a:cxn ang="0">
                  <a:pos x="33" y="28"/>
                </a:cxn>
                <a:cxn ang="0">
                  <a:pos x="30" y="30"/>
                </a:cxn>
                <a:cxn ang="0">
                  <a:pos x="35" y="33"/>
                </a:cxn>
                <a:cxn ang="0">
                  <a:pos x="46" y="39"/>
                </a:cxn>
                <a:cxn ang="0">
                  <a:pos x="52" y="42"/>
                </a:cxn>
                <a:cxn ang="0">
                  <a:pos x="50" y="39"/>
                </a:cxn>
                <a:cxn ang="0">
                  <a:pos x="44" y="36"/>
                </a:cxn>
                <a:cxn ang="0">
                  <a:pos x="46" y="39"/>
                </a:cxn>
                <a:cxn ang="0">
                  <a:pos x="33" y="48"/>
                </a:cxn>
                <a:cxn ang="0">
                  <a:pos x="39" y="51"/>
                </a:cxn>
                <a:cxn ang="0">
                  <a:pos x="33" y="48"/>
                </a:cxn>
                <a:cxn ang="0">
                  <a:pos x="17" y="17"/>
                </a:cxn>
                <a:cxn ang="0">
                  <a:pos x="15" y="14"/>
                </a:cxn>
                <a:cxn ang="0">
                  <a:pos x="14" y="17"/>
                </a:cxn>
                <a:cxn ang="0">
                  <a:pos x="17" y="20"/>
                </a:cxn>
                <a:cxn ang="0">
                  <a:pos x="17" y="17"/>
                </a:cxn>
                <a:cxn ang="0">
                  <a:pos x="11" y="13"/>
                </a:cxn>
                <a:cxn ang="0">
                  <a:pos x="12" y="16"/>
                </a:cxn>
                <a:cxn ang="0">
                  <a:pos x="11" y="13"/>
                </a:cxn>
                <a:cxn ang="0">
                  <a:pos x="6" y="11"/>
                </a:cxn>
                <a:cxn ang="0">
                  <a:pos x="9" y="13"/>
                </a:cxn>
                <a:cxn ang="0">
                  <a:pos x="6" y="11"/>
                </a:cxn>
                <a:cxn ang="0">
                  <a:pos x="20" y="22"/>
                </a:cxn>
                <a:cxn ang="0">
                  <a:pos x="18" y="20"/>
                </a:cxn>
                <a:cxn ang="0">
                  <a:pos x="20" y="22"/>
                </a:cxn>
                <a:cxn ang="0">
                  <a:pos x="0" y="5"/>
                </a:cxn>
                <a:cxn ang="0">
                  <a:pos x="2" y="5"/>
                </a:cxn>
                <a:cxn ang="0">
                  <a:pos x="0" y="5"/>
                </a:cxn>
              </a:cxnLst>
              <a:rect l="0" t="0" r="r" b="b"/>
              <a:pathLst>
                <a:path w="53" h="53">
                  <a:moveTo>
                    <a:pt x="6" y="0"/>
                  </a:moveTo>
                  <a:cubicBezTo>
                    <a:pt x="11" y="3"/>
                    <a:pt x="11" y="3"/>
                    <a:pt x="12" y="5"/>
                  </a:cubicBezTo>
                  <a:cubicBezTo>
                    <a:pt x="12" y="8"/>
                    <a:pt x="17" y="8"/>
                    <a:pt x="14" y="8"/>
                  </a:cubicBezTo>
                  <a:cubicBezTo>
                    <a:pt x="12" y="10"/>
                    <a:pt x="9" y="7"/>
                    <a:pt x="9" y="5"/>
                  </a:cubicBezTo>
                  <a:cubicBezTo>
                    <a:pt x="8" y="3"/>
                    <a:pt x="6" y="3"/>
                    <a:pt x="6" y="2"/>
                  </a:cubicBezTo>
                  <a:cubicBezTo>
                    <a:pt x="6" y="0"/>
                    <a:pt x="6" y="0"/>
                    <a:pt x="6" y="0"/>
                  </a:cubicBezTo>
                  <a:close/>
                  <a:moveTo>
                    <a:pt x="23" y="13"/>
                  </a:moveTo>
                  <a:cubicBezTo>
                    <a:pt x="23" y="14"/>
                    <a:pt x="30" y="17"/>
                    <a:pt x="32" y="19"/>
                  </a:cubicBezTo>
                  <a:cubicBezTo>
                    <a:pt x="35" y="22"/>
                    <a:pt x="32" y="16"/>
                    <a:pt x="29" y="14"/>
                  </a:cubicBezTo>
                  <a:cubicBezTo>
                    <a:pt x="26" y="13"/>
                    <a:pt x="27" y="11"/>
                    <a:pt x="24" y="11"/>
                  </a:cubicBezTo>
                  <a:cubicBezTo>
                    <a:pt x="23" y="10"/>
                    <a:pt x="23" y="10"/>
                    <a:pt x="23" y="13"/>
                  </a:cubicBezTo>
                  <a:close/>
                  <a:moveTo>
                    <a:pt x="42" y="28"/>
                  </a:moveTo>
                  <a:cubicBezTo>
                    <a:pt x="44" y="31"/>
                    <a:pt x="47" y="31"/>
                    <a:pt x="44" y="28"/>
                  </a:cubicBezTo>
                  <a:cubicBezTo>
                    <a:pt x="44" y="27"/>
                    <a:pt x="46" y="27"/>
                    <a:pt x="42" y="23"/>
                  </a:cubicBezTo>
                  <a:cubicBezTo>
                    <a:pt x="41" y="22"/>
                    <a:pt x="42" y="19"/>
                    <a:pt x="39" y="17"/>
                  </a:cubicBezTo>
                  <a:cubicBezTo>
                    <a:pt x="36" y="17"/>
                    <a:pt x="39" y="19"/>
                    <a:pt x="39" y="25"/>
                  </a:cubicBezTo>
                  <a:cubicBezTo>
                    <a:pt x="41" y="27"/>
                    <a:pt x="41" y="27"/>
                    <a:pt x="42" y="28"/>
                  </a:cubicBezTo>
                  <a:close/>
                  <a:moveTo>
                    <a:pt x="35" y="33"/>
                  </a:moveTo>
                  <a:cubicBezTo>
                    <a:pt x="38" y="31"/>
                    <a:pt x="36" y="33"/>
                    <a:pt x="39" y="33"/>
                  </a:cubicBezTo>
                  <a:cubicBezTo>
                    <a:pt x="42" y="34"/>
                    <a:pt x="39" y="31"/>
                    <a:pt x="38" y="28"/>
                  </a:cubicBezTo>
                  <a:cubicBezTo>
                    <a:pt x="36" y="27"/>
                    <a:pt x="35" y="30"/>
                    <a:pt x="33" y="28"/>
                  </a:cubicBezTo>
                  <a:cubicBezTo>
                    <a:pt x="32" y="27"/>
                    <a:pt x="30" y="27"/>
                    <a:pt x="30" y="30"/>
                  </a:cubicBezTo>
                  <a:cubicBezTo>
                    <a:pt x="30" y="31"/>
                    <a:pt x="33" y="33"/>
                    <a:pt x="35" y="33"/>
                  </a:cubicBezTo>
                  <a:close/>
                  <a:moveTo>
                    <a:pt x="46" y="39"/>
                  </a:moveTo>
                  <a:cubicBezTo>
                    <a:pt x="46" y="40"/>
                    <a:pt x="50" y="42"/>
                    <a:pt x="52" y="42"/>
                  </a:cubicBezTo>
                  <a:cubicBezTo>
                    <a:pt x="53" y="42"/>
                    <a:pt x="52" y="39"/>
                    <a:pt x="50" y="39"/>
                  </a:cubicBezTo>
                  <a:cubicBezTo>
                    <a:pt x="49" y="39"/>
                    <a:pt x="46" y="36"/>
                    <a:pt x="44" y="36"/>
                  </a:cubicBezTo>
                  <a:cubicBezTo>
                    <a:pt x="42" y="37"/>
                    <a:pt x="46" y="37"/>
                    <a:pt x="46" y="39"/>
                  </a:cubicBezTo>
                  <a:close/>
                  <a:moveTo>
                    <a:pt x="33" y="48"/>
                  </a:moveTo>
                  <a:cubicBezTo>
                    <a:pt x="35" y="47"/>
                    <a:pt x="39" y="51"/>
                    <a:pt x="39" y="51"/>
                  </a:cubicBezTo>
                  <a:cubicBezTo>
                    <a:pt x="38" y="53"/>
                    <a:pt x="33" y="50"/>
                    <a:pt x="33" y="48"/>
                  </a:cubicBezTo>
                  <a:close/>
                  <a:moveTo>
                    <a:pt x="17" y="17"/>
                  </a:moveTo>
                  <a:cubicBezTo>
                    <a:pt x="15" y="16"/>
                    <a:pt x="17" y="14"/>
                    <a:pt x="15" y="14"/>
                  </a:cubicBezTo>
                  <a:cubicBezTo>
                    <a:pt x="14" y="13"/>
                    <a:pt x="12" y="19"/>
                    <a:pt x="14" y="17"/>
                  </a:cubicBezTo>
                  <a:cubicBezTo>
                    <a:pt x="15" y="17"/>
                    <a:pt x="15" y="17"/>
                    <a:pt x="17" y="20"/>
                  </a:cubicBezTo>
                  <a:cubicBezTo>
                    <a:pt x="17" y="20"/>
                    <a:pt x="18" y="19"/>
                    <a:pt x="17" y="17"/>
                  </a:cubicBezTo>
                  <a:close/>
                  <a:moveTo>
                    <a:pt x="11" y="13"/>
                  </a:moveTo>
                  <a:cubicBezTo>
                    <a:pt x="11" y="11"/>
                    <a:pt x="12" y="14"/>
                    <a:pt x="12" y="16"/>
                  </a:cubicBezTo>
                  <a:cubicBezTo>
                    <a:pt x="11" y="17"/>
                    <a:pt x="9" y="14"/>
                    <a:pt x="11" y="13"/>
                  </a:cubicBezTo>
                  <a:close/>
                  <a:moveTo>
                    <a:pt x="6" y="11"/>
                  </a:moveTo>
                  <a:cubicBezTo>
                    <a:pt x="6" y="10"/>
                    <a:pt x="11" y="11"/>
                    <a:pt x="9" y="13"/>
                  </a:cubicBezTo>
                  <a:cubicBezTo>
                    <a:pt x="8" y="14"/>
                    <a:pt x="6" y="11"/>
                    <a:pt x="6" y="11"/>
                  </a:cubicBezTo>
                  <a:close/>
                  <a:moveTo>
                    <a:pt x="20" y="22"/>
                  </a:moveTo>
                  <a:cubicBezTo>
                    <a:pt x="18" y="22"/>
                    <a:pt x="17" y="22"/>
                    <a:pt x="18" y="20"/>
                  </a:cubicBezTo>
                  <a:cubicBezTo>
                    <a:pt x="18" y="19"/>
                    <a:pt x="20" y="20"/>
                    <a:pt x="20" y="22"/>
                  </a:cubicBezTo>
                  <a:close/>
                  <a:moveTo>
                    <a:pt x="0" y="5"/>
                  </a:moveTo>
                  <a:cubicBezTo>
                    <a:pt x="0" y="3"/>
                    <a:pt x="2" y="5"/>
                    <a:pt x="2" y="5"/>
                  </a:cubicBezTo>
                  <a:cubicBezTo>
                    <a:pt x="2" y="7"/>
                    <a:pt x="0" y="7"/>
                    <a:pt x="0" y="5"/>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09" name="Freeform 218"/>
            <p:cNvSpPr>
              <a:spLocks noEditPoints="1"/>
            </p:cNvSpPr>
            <p:nvPr/>
          </p:nvSpPr>
          <p:spPr bwMode="auto">
            <a:xfrm>
              <a:off x="5261" y="3351"/>
              <a:ext cx="48" cy="101"/>
            </a:xfrm>
            <a:custGeom>
              <a:avLst/>
              <a:gdLst/>
              <a:ahLst/>
              <a:cxnLst>
                <a:cxn ang="0">
                  <a:pos x="5" y="11"/>
                </a:cxn>
                <a:cxn ang="0">
                  <a:pos x="2" y="8"/>
                </a:cxn>
                <a:cxn ang="0">
                  <a:pos x="2" y="3"/>
                </a:cxn>
                <a:cxn ang="0">
                  <a:pos x="3" y="3"/>
                </a:cxn>
                <a:cxn ang="0">
                  <a:pos x="5" y="5"/>
                </a:cxn>
                <a:cxn ang="0">
                  <a:pos x="5" y="11"/>
                </a:cxn>
                <a:cxn ang="0">
                  <a:pos x="8" y="16"/>
                </a:cxn>
                <a:cxn ang="0">
                  <a:pos x="11" y="19"/>
                </a:cxn>
                <a:cxn ang="0">
                  <a:pos x="6" y="14"/>
                </a:cxn>
                <a:cxn ang="0">
                  <a:pos x="8" y="16"/>
                </a:cxn>
                <a:cxn ang="0">
                  <a:pos x="14" y="30"/>
                </a:cxn>
                <a:cxn ang="0">
                  <a:pos x="17" y="33"/>
                </a:cxn>
                <a:cxn ang="0">
                  <a:pos x="14" y="30"/>
                </a:cxn>
                <a:cxn ang="0">
                  <a:pos x="15" y="22"/>
                </a:cxn>
                <a:cxn ang="0">
                  <a:pos x="14" y="21"/>
                </a:cxn>
                <a:cxn ang="0">
                  <a:pos x="15" y="22"/>
                </a:cxn>
                <a:cxn ang="0">
                  <a:pos x="12" y="18"/>
                </a:cxn>
                <a:cxn ang="0">
                  <a:pos x="14" y="16"/>
                </a:cxn>
                <a:cxn ang="0">
                  <a:pos x="12" y="18"/>
                </a:cxn>
                <a:cxn ang="0">
                  <a:pos x="11" y="10"/>
                </a:cxn>
                <a:cxn ang="0">
                  <a:pos x="12" y="7"/>
                </a:cxn>
                <a:cxn ang="0">
                  <a:pos x="11" y="10"/>
                </a:cxn>
                <a:cxn ang="0">
                  <a:pos x="20" y="41"/>
                </a:cxn>
                <a:cxn ang="0">
                  <a:pos x="23" y="44"/>
                </a:cxn>
                <a:cxn ang="0">
                  <a:pos x="20" y="41"/>
                </a:cxn>
                <a:cxn ang="0">
                  <a:pos x="23" y="49"/>
                </a:cxn>
                <a:cxn ang="0">
                  <a:pos x="25" y="52"/>
                </a:cxn>
                <a:cxn ang="0">
                  <a:pos x="23" y="49"/>
                </a:cxn>
              </a:cxnLst>
              <a:rect l="0" t="0" r="r" b="b"/>
              <a:pathLst>
                <a:path w="25" h="52">
                  <a:moveTo>
                    <a:pt x="5" y="11"/>
                  </a:moveTo>
                  <a:cubicBezTo>
                    <a:pt x="2" y="11"/>
                    <a:pt x="3" y="11"/>
                    <a:pt x="2" y="8"/>
                  </a:cubicBezTo>
                  <a:cubicBezTo>
                    <a:pt x="0" y="7"/>
                    <a:pt x="2" y="7"/>
                    <a:pt x="2" y="3"/>
                  </a:cubicBezTo>
                  <a:cubicBezTo>
                    <a:pt x="0" y="0"/>
                    <a:pt x="2" y="0"/>
                    <a:pt x="3" y="3"/>
                  </a:cubicBezTo>
                  <a:cubicBezTo>
                    <a:pt x="3" y="8"/>
                    <a:pt x="5" y="2"/>
                    <a:pt x="5" y="5"/>
                  </a:cubicBezTo>
                  <a:cubicBezTo>
                    <a:pt x="6" y="8"/>
                    <a:pt x="8" y="10"/>
                    <a:pt x="5" y="11"/>
                  </a:cubicBezTo>
                  <a:close/>
                  <a:moveTo>
                    <a:pt x="8" y="16"/>
                  </a:moveTo>
                  <a:cubicBezTo>
                    <a:pt x="9" y="18"/>
                    <a:pt x="8" y="21"/>
                    <a:pt x="11" y="19"/>
                  </a:cubicBezTo>
                  <a:cubicBezTo>
                    <a:pt x="12" y="19"/>
                    <a:pt x="6" y="11"/>
                    <a:pt x="6" y="14"/>
                  </a:cubicBezTo>
                  <a:cubicBezTo>
                    <a:pt x="6" y="16"/>
                    <a:pt x="5" y="16"/>
                    <a:pt x="8" y="16"/>
                  </a:cubicBezTo>
                  <a:close/>
                  <a:moveTo>
                    <a:pt x="14" y="30"/>
                  </a:moveTo>
                  <a:cubicBezTo>
                    <a:pt x="15" y="28"/>
                    <a:pt x="18" y="33"/>
                    <a:pt x="17" y="33"/>
                  </a:cubicBezTo>
                  <a:cubicBezTo>
                    <a:pt x="15" y="33"/>
                    <a:pt x="14" y="32"/>
                    <a:pt x="14" y="30"/>
                  </a:cubicBezTo>
                  <a:close/>
                  <a:moveTo>
                    <a:pt x="15" y="22"/>
                  </a:moveTo>
                  <a:cubicBezTo>
                    <a:pt x="12" y="22"/>
                    <a:pt x="14" y="19"/>
                    <a:pt x="14" y="21"/>
                  </a:cubicBezTo>
                  <a:cubicBezTo>
                    <a:pt x="15" y="22"/>
                    <a:pt x="15" y="24"/>
                    <a:pt x="15" y="22"/>
                  </a:cubicBezTo>
                  <a:close/>
                  <a:moveTo>
                    <a:pt x="12" y="18"/>
                  </a:moveTo>
                  <a:cubicBezTo>
                    <a:pt x="11" y="16"/>
                    <a:pt x="14" y="14"/>
                    <a:pt x="14" y="16"/>
                  </a:cubicBezTo>
                  <a:cubicBezTo>
                    <a:pt x="15" y="19"/>
                    <a:pt x="12" y="19"/>
                    <a:pt x="12" y="18"/>
                  </a:cubicBezTo>
                  <a:close/>
                  <a:moveTo>
                    <a:pt x="11" y="10"/>
                  </a:moveTo>
                  <a:cubicBezTo>
                    <a:pt x="9" y="8"/>
                    <a:pt x="12" y="7"/>
                    <a:pt x="12" y="7"/>
                  </a:cubicBezTo>
                  <a:cubicBezTo>
                    <a:pt x="14" y="8"/>
                    <a:pt x="11" y="10"/>
                    <a:pt x="11" y="10"/>
                  </a:cubicBezTo>
                  <a:close/>
                  <a:moveTo>
                    <a:pt x="20" y="41"/>
                  </a:moveTo>
                  <a:cubicBezTo>
                    <a:pt x="21" y="39"/>
                    <a:pt x="25" y="44"/>
                    <a:pt x="23" y="44"/>
                  </a:cubicBezTo>
                  <a:cubicBezTo>
                    <a:pt x="21" y="46"/>
                    <a:pt x="20" y="43"/>
                    <a:pt x="20" y="41"/>
                  </a:cubicBezTo>
                  <a:close/>
                  <a:moveTo>
                    <a:pt x="23" y="49"/>
                  </a:moveTo>
                  <a:cubicBezTo>
                    <a:pt x="23" y="47"/>
                    <a:pt x="25" y="52"/>
                    <a:pt x="25" y="52"/>
                  </a:cubicBezTo>
                  <a:cubicBezTo>
                    <a:pt x="23" y="52"/>
                    <a:pt x="21" y="49"/>
                    <a:pt x="23" y="49"/>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0" name="Freeform 219"/>
            <p:cNvSpPr>
              <a:spLocks noEditPoints="1"/>
            </p:cNvSpPr>
            <p:nvPr/>
          </p:nvSpPr>
          <p:spPr bwMode="auto">
            <a:xfrm>
              <a:off x="5218" y="3459"/>
              <a:ext cx="74" cy="45"/>
            </a:xfrm>
            <a:custGeom>
              <a:avLst/>
              <a:gdLst/>
              <a:ahLst/>
              <a:cxnLst>
                <a:cxn ang="0">
                  <a:pos x="34" y="14"/>
                </a:cxn>
                <a:cxn ang="0">
                  <a:pos x="36" y="13"/>
                </a:cxn>
                <a:cxn ang="0">
                  <a:pos x="34" y="14"/>
                </a:cxn>
                <a:cxn ang="0">
                  <a:pos x="30" y="6"/>
                </a:cxn>
                <a:cxn ang="0">
                  <a:pos x="27" y="6"/>
                </a:cxn>
                <a:cxn ang="0">
                  <a:pos x="28" y="10"/>
                </a:cxn>
                <a:cxn ang="0">
                  <a:pos x="30" y="6"/>
                </a:cxn>
                <a:cxn ang="0">
                  <a:pos x="16" y="14"/>
                </a:cxn>
                <a:cxn ang="0">
                  <a:pos x="13" y="11"/>
                </a:cxn>
                <a:cxn ang="0">
                  <a:pos x="4" y="2"/>
                </a:cxn>
                <a:cxn ang="0">
                  <a:pos x="4" y="3"/>
                </a:cxn>
                <a:cxn ang="0">
                  <a:pos x="0" y="0"/>
                </a:cxn>
                <a:cxn ang="0">
                  <a:pos x="0" y="2"/>
                </a:cxn>
                <a:cxn ang="0">
                  <a:pos x="4" y="6"/>
                </a:cxn>
                <a:cxn ang="0">
                  <a:pos x="4" y="8"/>
                </a:cxn>
                <a:cxn ang="0">
                  <a:pos x="7" y="10"/>
                </a:cxn>
                <a:cxn ang="0">
                  <a:pos x="7" y="11"/>
                </a:cxn>
                <a:cxn ang="0">
                  <a:pos x="8" y="13"/>
                </a:cxn>
                <a:cxn ang="0">
                  <a:pos x="8" y="13"/>
                </a:cxn>
                <a:cxn ang="0">
                  <a:pos x="10" y="14"/>
                </a:cxn>
                <a:cxn ang="0">
                  <a:pos x="11" y="14"/>
                </a:cxn>
                <a:cxn ang="0">
                  <a:pos x="16" y="19"/>
                </a:cxn>
                <a:cxn ang="0">
                  <a:pos x="21" y="22"/>
                </a:cxn>
                <a:cxn ang="0">
                  <a:pos x="21" y="23"/>
                </a:cxn>
                <a:cxn ang="0">
                  <a:pos x="18" y="16"/>
                </a:cxn>
                <a:cxn ang="0">
                  <a:pos x="16" y="14"/>
                </a:cxn>
              </a:cxnLst>
              <a:rect l="0" t="0" r="r" b="b"/>
              <a:pathLst>
                <a:path w="38" h="23">
                  <a:moveTo>
                    <a:pt x="34" y="14"/>
                  </a:moveTo>
                  <a:cubicBezTo>
                    <a:pt x="33" y="13"/>
                    <a:pt x="34" y="11"/>
                    <a:pt x="36" y="13"/>
                  </a:cubicBezTo>
                  <a:cubicBezTo>
                    <a:pt x="38" y="16"/>
                    <a:pt x="34" y="16"/>
                    <a:pt x="34" y="14"/>
                  </a:cubicBezTo>
                  <a:close/>
                  <a:moveTo>
                    <a:pt x="30" y="6"/>
                  </a:moveTo>
                  <a:cubicBezTo>
                    <a:pt x="28" y="5"/>
                    <a:pt x="27" y="5"/>
                    <a:pt x="27" y="6"/>
                  </a:cubicBezTo>
                  <a:cubicBezTo>
                    <a:pt x="28" y="6"/>
                    <a:pt x="25" y="8"/>
                    <a:pt x="28" y="10"/>
                  </a:cubicBezTo>
                  <a:cubicBezTo>
                    <a:pt x="31" y="11"/>
                    <a:pt x="31" y="8"/>
                    <a:pt x="30" y="6"/>
                  </a:cubicBezTo>
                  <a:close/>
                  <a:moveTo>
                    <a:pt x="16" y="14"/>
                  </a:moveTo>
                  <a:cubicBezTo>
                    <a:pt x="13" y="11"/>
                    <a:pt x="13" y="11"/>
                    <a:pt x="13" y="11"/>
                  </a:cubicBezTo>
                  <a:cubicBezTo>
                    <a:pt x="13" y="8"/>
                    <a:pt x="5" y="3"/>
                    <a:pt x="4" y="2"/>
                  </a:cubicBezTo>
                  <a:cubicBezTo>
                    <a:pt x="4" y="3"/>
                    <a:pt x="4" y="3"/>
                    <a:pt x="4" y="3"/>
                  </a:cubicBezTo>
                  <a:cubicBezTo>
                    <a:pt x="2" y="3"/>
                    <a:pt x="2" y="0"/>
                    <a:pt x="0" y="0"/>
                  </a:cubicBezTo>
                  <a:cubicBezTo>
                    <a:pt x="0" y="2"/>
                    <a:pt x="0" y="2"/>
                    <a:pt x="0" y="2"/>
                  </a:cubicBezTo>
                  <a:cubicBezTo>
                    <a:pt x="4" y="6"/>
                    <a:pt x="4" y="6"/>
                    <a:pt x="4" y="6"/>
                  </a:cubicBezTo>
                  <a:cubicBezTo>
                    <a:pt x="4" y="8"/>
                    <a:pt x="4" y="8"/>
                    <a:pt x="4" y="8"/>
                  </a:cubicBezTo>
                  <a:cubicBezTo>
                    <a:pt x="7" y="10"/>
                    <a:pt x="7" y="10"/>
                    <a:pt x="7" y="10"/>
                  </a:cubicBezTo>
                  <a:cubicBezTo>
                    <a:pt x="7" y="11"/>
                    <a:pt x="7" y="11"/>
                    <a:pt x="7" y="11"/>
                  </a:cubicBezTo>
                  <a:cubicBezTo>
                    <a:pt x="8" y="13"/>
                    <a:pt x="8" y="13"/>
                    <a:pt x="8" y="13"/>
                  </a:cubicBezTo>
                  <a:cubicBezTo>
                    <a:pt x="8" y="13"/>
                    <a:pt x="8" y="13"/>
                    <a:pt x="8" y="13"/>
                  </a:cubicBezTo>
                  <a:cubicBezTo>
                    <a:pt x="10" y="14"/>
                    <a:pt x="10" y="14"/>
                    <a:pt x="10" y="14"/>
                  </a:cubicBezTo>
                  <a:cubicBezTo>
                    <a:pt x="10" y="14"/>
                    <a:pt x="10" y="14"/>
                    <a:pt x="11" y="14"/>
                  </a:cubicBezTo>
                  <a:cubicBezTo>
                    <a:pt x="11" y="16"/>
                    <a:pt x="14" y="17"/>
                    <a:pt x="16" y="19"/>
                  </a:cubicBezTo>
                  <a:cubicBezTo>
                    <a:pt x="21" y="22"/>
                    <a:pt x="21" y="22"/>
                    <a:pt x="21" y="22"/>
                  </a:cubicBezTo>
                  <a:cubicBezTo>
                    <a:pt x="21" y="23"/>
                    <a:pt x="21" y="23"/>
                    <a:pt x="21" y="23"/>
                  </a:cubicBezTo>
                  <a:cubicBezTo>
                    <a:pt x="27" y="20"/>
                    <a:pt x="27" y="23"/>
                    <a:pt x="18" y="16"/>
                  </a:cubicBezTo>
                  <a:cubicBezTo>
                    <a:pt x="18" y="14"/>
                    <a:pt x="16" y="13"/>
                    <a:pt x="16" y="14"/>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1" name="Freeform 220"/>
            <p:cNvSpPr>
              <a:spLocks/>
            </p:cNvSpPr>
            <p:nvPr/>
          </p:nvSpPr>
          <p:spPr bwMode="auto">
            <a:xfrm>
              <a:off x="4243" y="2943"/>
              <a:ext cx="64" cy="111"/>
            </a:xfrm>
            <a:custGeom>
              <a:avLst/>
              <a:gdLst/>
              <a:ahLst/>
              <a:cxnLst>
                <a:cxn ang="0">
                  <a:pos x="15" y="7"/>
                </a:cxn>
                <a:cxn ang="0">
                  <a:pos x="18" y="8"/>
                </a:cxn>
                <a:cxn ang="0">
                  <a:pos x="26" y="19"/>
                </a:cxn>
                <a:cxn ang="0">
                  <a:pos x="26" y="27"/>
                </a:cxn>
                <a:cxn ang="0">
                  <a:pos x="26" y="32"/>
                </a:cxn>
                <a:cxn ang="0">
                  <a:pos x="27" y="41"/>
                </a:cxn>
                <a:cxn ang="0">
                  <a:pos x="32" y="49"/>
                </a:cxn>
                <a:cxn ang="0">
                  <a:pos x="32" y="54"/>
                </a:cxn>
                <a:cxn ang="0">
                  <a:pos x="30" y="52"/>
                </a:cxn>
                <a:cxn ang="0">
                  <a:pos x="29" y="54"/>
                </a:cxn>
                <a:cxn ang="0">
                  <a:pos x="26" y="54"/>
                </a:cxn>
                <a:cxn ang="0">
                  <a:pos x="17" y="47"/>
                </a:cxn>
                <a:cxn ang="0">
                  <a:pos x="9" y="38"/>
                </a:cxn>
                <a:cxn ang="0">
                  <a:pos x="5" y="28"/>
                </a:cxn>
                <a:cxn ang="0">
                  <a:pos x="3" y="24"/>
                </a:cxn>
                <a:cxn ang="0">
                  <a:pos x="2" y="16"/>
                </a:cxn>
                <a:cxn ang="0">
                  <a:pos x="0" y="3"/>
                </a:cxn>
                <a:cxn ang="0">
                  <a:pos x="2" y="2"/>
                </a:cxn>
                <a:cxn ang="0">
                  <a:pos x="5" y="5"/>
                </a:cxn>
                <a:cxn ang="0">
                  <a:pos x="8" y="7"/>
                </a:cxn>
                <a:cxn ang="0">
                  <a:pos x="8" y="11"/>
                </a:cxn>
                <a:cxn ang="0">
                  <a:pos x="12" y="10"/>
                </a:cxn>
                <a:cxn ang="0">
                  <a:pos x="15" y="7"/>
                </a:cxn>
              </a:cxnLst>
              <a:rect l="0" t="0" r="r" b="b"/>
              <a:pathLst>
                <a:path w="33" h="57">
                  <a:moveTo>
                    <a:pt x="15" y="7"/>
                  </a:moveTo>
                  <a:cubicBezTo>
                    <a:pt x="17" y="7"/>
                    <a:pt x="17" y="5"/>
                    <a:pt x="18" y="8"/>
                  </a:cubicBezTo>
                  <a:cubicBezTo>
                    <a:pt x="18" y="11"/>
                    <a:pt x="24" y="14"/>
                    <a:pt x="26" y="19"/>
                  </a:cubicBezTo>
                  <a:cubicBezTo>
                    <a:pt x="27" y="24"/>
                    <a:pt x="26" y="27"/>
                    <a:pt x="26" y="27"/>
                  </a:cubicBezTo>
                  <a:cubicBezTo>
                    <a:pt x="26" y="28"/>
                    <a:pt x="24" y="30"/>
                    <a:pt x="26" y="32"/>
                  </a:cubicBezTo>
                  <a:cubicBezTo>
                    <a:pt x="27" y="33"/>
                    <a:pt x="23" y="38"/>
                    <a:pt x="27" y="41"/>
                  </a:cubicBezTo>
                  <a:cubicBezTo>
                    <a:pt x="30" y="44"/>
                    <a:pt x="29" y="47"/>
                    <a:pt x="32" y="49"/>
                  </a:cubicBezTo>
                  <a:cubicBezTo>
                    <a:pt x="32" y="50"/>
                    <a:pt x="33" y="55"/>
                    <a:pt x="32" y="54"/>
                  </a:cubicBezTo>
                  <a:cubicBezTo>
                    <a:pt x="30" y="54"/>
                    <a:pt x="32" y="54"/>
                    <a:pt x="30" y="52"/>
                  </a:cubicBezTo>
                  <a:cubicBezTo>
                    <a:pt x="29" y="52"/>
                    <a:pt x="30" y="54"/>
                    <a:pt x="29" y="54"/>
                  </a:cubicBezTo>
                  <a:cubicBezTo>
                    <a:pt x="26" y="52"/>
                    <a:pt x="27" y="57"/>
                    <a:pt x="26" y="54"/>
                  </a:cubicBezTo>
                  <a:cubicBezTo>
                    <a:pt x="24" y="50"/>
                    <a:pt x="23" y="54"/>
                    <a:pt x="17" y="47"/>
                  </a:cubicBezTo>
                  <a:cubicBezTo>
                    <a:pt x="9" y="39"/>
                    <a:pt x="8" y="41"/>
                    <a:pt x="9" y="38"/>
                  </a:cubicBezTo>
                  <a:cubicBezTo>
                    <a:pt x="11" y="35"/>
                    <a:pt x="3" y="30"/>
                    <a:pt x="5" y="28"/>
                  </a:cubicBezTo>
                  <a:cubicBezTo>
                    <a:pt x="5" y="27"/>
                    <a:pt x="3" y="28"/>
                    <a:pt x="3" y="24"/>
                  </a:cubicBezTo>
                  <a:cubicBezTo>
                    <a:pt x="3" y="17"/>
                    <a:pt x="0" y="19"/>
                    <a:pt x="2" y="16"/>
                  </a:cubicBezTo>
                  <a:cubicBezTo>
                    <a:pt x="2" y="14"/>
                    <a:pt x="3" y="8"/>
                    <a:pt x="0" y="3"/>
                  </a:cubicBezTo>
                  <a:cubicBezTo>
                    <a:pt x="0" y="0"/>
                    <a:pt x="0" y="0"/>
                    <a:pt x="2" y="2"/>
                  </a:cubicBezTo>
                  <a:cubicBezTo>
                    <a:pt x="3" y="3"/>
                    <a:pt x="5" y="2"/>
                    <a:pt x="5" y="5"/>
                  </a:cubicBezTo>
                  <a:cubicBezTo>
                    <a:pt x="6" y="7"/>
                    <a:pt x="8" y="3"/>
                    <a:pt x="8" y="7"/>
                  </a:cubicBezTo>
                  <a:cubicBezTo>
                    <a:pt x="8" y="8"/>
                    <a:pt x="6" y="10"/>
                    <a:pt x="8" y="11"/>
                  </a:cubicBezTo>
                  <a:cubicBezTo>
                    <a:pt x="9" y="13"/>
                    <a:pt x="9" y="7"/>
                    <a:pt x="12" y="10"/>
                  </a:cubicBezTo>
                  <a:cubicBezTo>
                    <a:pt x="14" y="11"/>
                    <a:pt x="14" y="11"/>
                    <a:pt x="15"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2" name="Freeform 221"/>
            <p:cNvSpPr>
              <a:spLocks/>
            </p:cNvSpPr>
            <p:nvPr/>
          </p:nvSpPr>
          <p:spPr bwMode="auto">
            <a:xfrm>
              <a:off x="4295" y="3046"/>
              <a:ext cx="6" cy="8"/>
            </a:xfrm>
            <a:custGeom>
              <a:avLst/>
              <a:gdLst/>
              <a:ahLst/>
              <a:cxnLst>
                <a:cxn ang="0">
                  <a:pos x="0" y="2"/>
                </a:cxn>
                <a:cxn ang="0">
                  <a:pos x="3" y="0"/>
                </a:cxn>
                <a:cxn ang="0">
                  <a:pos x="0" y="2"/>
                </a:cxn>
              </a:cxnLst>
              <a:rect l="0" t="0" r="r" b="b"/>
              <a:pathLst>
                <a:path w="3" h="4">
                  <a:moveTo>
                    <a:pt x="0" y="2"/>
                  </a:moveTo>
                  <a:cubicBezTo>
                    <a:pt x="0" y="0"/>
                    <a:pt x="3" y="0"/>
                    <a:pt x="3" y="0"/>
                  </a:cubicBezTo>
                  <a:cubicBezTo>
                    <a:pt x="3" y="2"/>
                    <a:pt x="2" y="4"/>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3" name="Freeform 222"/>
            <p:cNvSpPr>
              <a:spLocks noEditPoints="1"/>
            </p:cNvSpPr>
            <p:nvPr/>
          </p:nvSpPr>
          <p:spPr bwMode="auto">
            <a:xfrm>
              <a:off x="4163" y="2963"/>
              <a:ext cx="694" cy="318"/>
            </a:xfrm>
            <a:custGeom>
              <a:avLst/>
              <a:gdLst/>
              <a:ahLst/>
              <a:cxnLst>
                <a:cxn ang="0">
                  <a:pos x="306" y="91"/>
                </a:cxn>
                <a:cxn ang="0">
                  <a:pos x="288" y="67"/>
                </a:cxn>
                <a:cxn ang="0">
                  <a:pos x="341" y="73"/>
                </a:cxn>
                <a:cxn ang="0">
                  <a:pos x="157" y="37"/>
                </a:cxn>
                <a:cxn ang="0">
                  <a:pos x="115" y="40"/>
                </a:cxn>
                <a:cxn ang="0">
                  <a:pos x="121" y="87"/>
                </a:cxn>
                <a:cxn ang="0">
                  <a:pos x="167" y="87"/>
                </a:cxn>
                <a:cxn ang="0">
                  <a:pos x="179" y="29"/>
                </a:cxn>
                <a:cxn ang="0">
                  <a:pos x="24" y="35"/>
                </a:cxn>
                <a:cxn ang="0">
                  <a:pos x="71" y="112"/>
                </a:cxn>
                <a:cxn ang="0">
                  <a:pos x="77" y="80"/>
                </a:cxn>
                <a:cxn ang="0">
                  <a:pos x="45" y="37"/>
                </a:cxn>
                <a:cxn ang="0">
                  <a:pos x="4" y="1"/>
                </a:cxn>
                <a:cxn ang="0">
                  <a:pos x="138" y="140"/>
                </a:cxn>
                <a:cxn ang="0">
                  <a:pos x="128" y="122"/>
                </a:cxn>
                <a:cxn ang="0">
                  <a:pos x="85" y="121"/>
                </a:cxn>
                <a:cxn ang="0">
                  <a:pos x="347" y="129"/>
                </a:cxn>
                <a:cxn ang="0">
                  <a:pos x="161" y="124"/>
                </a:cxn>
                <a:cxn ang="0">
                  <a:pos x="166" y="143"/>
                </a:cxn>
                <a:cxn ang="0">
                  <a:pos x="189" y="144"/>
                </a:cxn>
                <a:cxn ang="0">
                  <a:pos x="181" y="141"/>
                </a:cxn>
                <a:cxn ang="0">
                  <a:pos x="195" y="140"/>
                </a:cxn>
                <a:cxn ang="0">
                  <a:pos x="208" y="144"/>
                </a:cxn>
                <a:cxn ang="0">
                  <a:pos x="210" y="141"/>
                </a:cxn>
                <a:cxn ang="0">
                  <a:pos x="222" y="141"/>
                </a:cxn>
                <a:cxn ang="0">
                  <a:pos x="228" y="138"/>
                </a:cxn>
                <a:cxn ang="0">
                  <a:pos x="236" y="136"/>
                </a:cxn>
                <a:cxn ang="0">
                  <a:pos x="195" y="149"/>
                </a:cxn>
                <a:cxn ang="0">
                  <a:pos x="240" y="149"/>
                </a:cxn>
                <a:cxn ang="0">
                  <a:pos x="230" y="149"/>
                </a:cxn>
                <a:cxn ang="0">
                  <a:pos x="205" y="88"/>
                </a:cxn>
                <a:cxn ang="0">
                  <a:pos x="221" y="63"/>
                </a:cxn>
                <a:cxn ang="0">
                  <a:pos x="231" y="48"/>
                </a:cxn>
                <a:cxn ang="0">
                  <a:pos x="193" y="73"/>
                </a:cxn>
                <a:cxn ang="0">
                  <a:pos x="246" y="88"/>
                </a:cxn>
                <a:cxn ang="0">
                  <a:pos x="260" y="90"/>
                </a:cxn>
                <a:cxn ang="0">
                  <a:pos x="262" y="71"/>
                </a:cxn>
                <a:cxn ang="0">
                  <a:pos x="285" y="70"/>
                </a:cxn>
                <a:cxn ang="0">
                  <a:pos x="260" y="54"/>
                </a:cxn>
                <a:cxn ang="0">
                  <a:pos x="257" y="48"/>
                </a:cxn>
                <a:cxn ang="0">
                  <a:pos x="213" y="107"/>
                </a:cxn>
                <a:cxn ang="0">
                  <a:pos x="224" y="101"/>
                </a:cxn>
                <a:cxn ang="0">
                  <a:pos x="225" y="70"/>
                </a:cxn>
                <a:cxn ang="0">
                  <a:pos x="312" y="119"/>
                </a:cxn>
                <a:cxn ang="0">
                  <a:pos x="100" y="88"/>
                </a:cxn>
                <a:cxn ang="0">
                  <a:pos x="90" y="82"/>
                </a:cxn>
                <a:cxn ang="0">
                  <a:pos x="12" y="34"/>
                </a:cxn>
                <a:cxn ang="0">
                  <a:pos x="29" y="67"/>
                </a:cxn>
                <a:cxn ang="0">
                  <a:pos x="74" y="60"/>
                </a:cxn>
                <a:cxn ang="0">
                  <a:pos x="67" y="48"/>
                </a:cxn>
                <a:cxn ang="0">
                  <a:pos x="58" y="43"/>
                </a:cxn>
                <a:cxn ang="0">
                  <a:pos x="62" y="48"/>
                </a:cxn>
                <a:cxn ang="0">
                  <a:pos x="326" y="74"/>
                </a:cxn>
                <a:cxn ang="0">
                  <a:pos x="275" y="135"/>
                </a:cxn>
                <a:cxn ang="0">
                  <a:pos x="260" y="138"/>
                </a:cxn>
                <a:cxn ang="0">
                  <a:pos x="312" y="115"/>
                </a:cxn>
                <a:cxn ang="0">
                  <a:pos x="245" y="76"/>
                </a:cxn>
                <a:cxn ang="0">
                  <a:pos x="265" y="91"/>
                </a:cxn>
                <a:cxn ang="0">
                  <a:pos x="74" y="45"/>
                </a:cxn>
              </a:cxnLst>
              <a:rect l="0" t="0" r="r" b="b"/>
              <a:pathLst>
                <a:path w="358" h="164">
                  <a:moveTo>
                    <a:pt x="358" y="138"/>
                  </a:moveTo>
                  <a:cubicBezTo>
                    <a:pt x="353" y="136"/>
                    <a:pt x="352" y="138"/>
                    <a:pt x="350" y="136"/>
                  </a:cubicBezTo>
                  <a:cubicBezTo>
                    <a:pt x="350" y="135"/>
                    <a:pt x="345" y="140"/>
                    <a:pt x="349" y="133"/>
                  </a:cubicBezTo>
                  <a:cubicBezTo>
                    <a:pt x="352" y="129"/>
                    <a:pt x="345" y="130"/>
                    <a:pt x="345" y="125"/>
                  </a:cubicBezTo>
                  <a:cubicBezTo>
                    <a:pt x="344" y="122"/>
                    <a:pt x="349" y="125"/>
                    <a:pt x="345" y="121"/>
                  </a:cubicBezTo>
                  <a:cubicBezTo>
                    <a:pt x="342" y="118"/>
                    <a:pt x="341" y="110"/>
                    <a:pt x="338" y="107"/>
                  </a:cubicBezTo>
                  <a:cubicBezTo>
                    <a:pt x="333" y="104"/>
                    <a:pt x="330" y="105"/>
                    <a:pt x="327" y="102"/>
                  </a:cubicBezTo>
                  <a:cubicBezTo>
                    <a:pt x="321" y="99"/>
                    <a:pt x="320" y="102"/>
                    <a:pt x="313" y="97"/>
                  </a:cubicBezTo>
                  <a:cubicBezTo>
                    <a:pt x="309" y="93"/>
                    <a:pt x="306" y="94"/>
                    <a:pt x="306" y="91"/>
                  </a:cubicBezTo>
                  <a:cubicBezTo>
                    <a:pt x="307" y="85"/>
                    <a:pt x="306" y="85"/>
                    <a:pt x="304" y="93"/>
                  </a:cubicBezTo>
                  <a:cubicBezTo>
                    <a:pt x="304" y="97"/>
                    <a:pt x="300" y="97"/>
                    <a:pt x="298" y="94"/>
                  </a:cubicBezTo>
                  <a:cubicBezTo>
                    <a:pt x="297" y="91"/>
                    <a:pt x="303" y="93"/>
                    <a:pt x="298" y="88"/>
                  </a:cubicBezTo>
                  <a:cubicBezTo>
                    <a:pt x="294" y="85"/>
                    <a:pt x="294" y="87"/>
                    <a:pt x="292" y="85"/>
                  </a:cubicBezTo>
                  <a:cubicBezTo>
                    <a:pt x="292" y="80"/>
                    <a:pt x="300" y="87"/>
                    <a:pt x="301" y="82"/>
                  </a:cubicBezTo>
                  <a:cubicBezTo>
                    <a:pt x="301" y="79"/>
                    <a:pt x="307" y="84"/>
                    <a:pt x="307" y="80"/>
                  </a:cubicBezTo>
                  <a:cubicBezTo>
                    <a:pt x="307" y="76"/>
                    <a:pt x="295" y="82"/>
                    <a:pt x="294" y="77"/>
                  </a:cubicBezTo>
                  <a:cubicBezTo>
                    <a:pt x="291" y="73"/>
                    <a:pt x="291" y="71"/>
                    <a:pt x="288" y="71"/>
                  </a:cubicBezTo>
                  <a:cubicBezTo>
                    <a:pt x="281" y="71"/>
                    <a:pt x="288" y="68"/>
                    <a:pt x="288" y="67"/>
                  </a:cubicBezTo>
                  <a:cubicBezTo>
                    <a:pt x="286" y="63"/>
                    <a:pt x="289" y="65"/>
                    <a:pt x="292" y="63"/>
                  </a:cubicBezTo>
                  <a:cubicBezTo>
                    <a:pt x="294" y="63"/>
                    <a:pt x="294" y="57"/>
                    <a:pt x="301" y="62"/>
                  </a:cubicBezTo>
                  <a:cubicBezTo>
                    <a:pt x="309" y="67"/>
                    <a:pt x="309" y="62"/>
                    <a:pt x="310" y="67"/>
                  </a:cubicBezTo>
                  <a:cubicBezTo>
                    <a:pt x="312" y="73"/>
                    <a:pt x="309" y="73"/>
                    <a:pt x="310" y="80"/>
                  </a:cubicBezTo>
                  <a:cubicBezTo>
                    <a:pt x="313" y="87"/>
                    <a:pt x="312" y="79"/>
                    <a:pt x="313" y="80"/>
                  </a:cubicBezTo>
                  <a:cubicBezTo>
                    <a:pt x="315" y="84"/>
                    <a:pt x="313" y="88"/>
                    <a:pt x="318" y="90"/>
                  </a:cubicBezTo>
                  <a:cubicBezTo>
                    <a:pt x="321" y="91"/>
                    <a:pt x="327" y="77"/>
                    <a:pt x="329" y="79"/>
                  </a:cubicBezTo>
                  <a:cubicBezTo>
                    <a:pt x="330" y="80"/>
                    <a:pt x="335" y="77"/>
                    <a:pt x="335" y="76"/>
                  </a:cubicBezTo>
                  <a:cubicBezTo>
                    <a:pt x="333" y="74"/>
                    <a:pt x="338" y="71"/>
                    <a:pt x="341" y="73"/>
                  </a:cubicBezTo>
                  <a:cubicBezTo>
                    <a:pt x="344" y="74"/>
                    <a:pt x="353" y="80"/>
                    <a:pt x="358" y="80"/>
                  </a:cubicBezTo>
                  <a:cubicBezTo>
                    <a:pt x="358" y="138"/>
                    <a:pt x="358" y="138"/>
                    <a:pt x="358" y="138"/>
                  </a:cubicBezTo>
                  <a:close/>
                  <a:moveTo>
                    <a:pt x="178" y="17"/>
                  </a:moveTo>
                  <a:cubicBezTo>
                    <a:pt x="175" y="14"/>
                    <a:pt x="176" y="15"/>
                    <a:pt x="173" y="15"/>
                  </a:cubicBezTo>
                  <a:cubicBezTo>
                    <a:pt x="169" y="15"/>
                    <a:pt x="166" y="14"/>
                    <a:pt x="164" y="17"/>
                  </a:cubicBezTo>
                  <a:cubicBezTo>
                    <a:pt x="163" y="20"/>
                    <a:pt x="163" y="23"/>
                    <a:pt x="163" y="26"/>
                  </a:cubicBezTo>
                  <a:cubicBezTo>
                    <a:pt x="163" y="29"/>
                    <a:pt x="160" y="26"/>
                    <a:pt x="160" y="29"/>
                  </a:cubicBezTo>
                  <a:cubicBezTo>
                    <a:pt x="158" y="32"/>
                    <a:pt x="158" y="32"/>
                    <a:pt x="160" y="32"/>
                  </a:cubicBezTo>
                  <a:cubicBezTo>
                    <a:pt x="161" y="34"/>
                    <a:pt x="157" y="34"/>
                    <a:pt x="157" y="37"/>
                  </a:cubicBezTo>
                  <a:cubicBezTo>
                    <a:pt x="157" y="39"/>
                    <a:pt x="157" y="40"/>
                    <a:pt x="155" y="42"/>
                  </a:cubicBezTo>
                  <a:cubicBezTo>
                    <a:pt x="155" y="45"/>
                    <a:pt x="150" y="42"/>
                    <a:pt x="149" y="45"/>
                  </a:cubicBezTo>
                  <a:cubicBezTo>
                    <a:pt x="147" y="46"/>
                    <a:pt x="144" y="45"/>
                    <a:pt x="143" y="43"/>
                  </a:cubicBezTo>
                  <a:cubicBezTo>
                    <a:pt x="141" y="43"/>
                    <a:pt x="144" y="42"/>
                    <a:pt x="140" y="42"/>
                  </a:cubicBezTo>
                  <a:cubicBezTo>
                    <a:pt x="134" y="42"/>
                    <a:pt x="137" y="46"/>
                    <a:pt x="135" y="46"/>
                  </a:cubicBezTo>
                  <a:cubicBezTo>
                    <a:pt x="132" y="46"/>
                    <a:pt x="134" y="49"/>
                    <a:pt x="129" y="48"/>
                  </a:cubicBezTo>
                  <a:cubicBezTo>
                    <a:pt x="125" y="46"/>
                    <a:pt x="125" y="51"/>
                    <a:pt x="121" y="48"/>
                  </a:cubicBezTo>
                  <a:cubicBezTo>
                    <a:pt x="120" y="46"/>
                    <a:pt x="118" y="43"/>
                    <a:pt x="117" y="43"/>
                  </a:cubicBezTo>
                  <a:cubicBezTo>
                    <a:pt x="115" y="43"/>
                    <a:pt x="117" y="42"/>
                    <a:pt x="115" y="40"/>
                  </a:cubicBezTo>
                  <a:cubicBezTo>
                    <a:pt x="114" y="40"/>
                    <a:pt x="115" y="37"/>
                    <a:pt x="115" y="37"/>
                  </a:cubicBezTo>
                  <a:cubicBezTo>
                    <a:pt x="112" y="37"/>
                    <a:pt x="112" y="40"/>
                    <a:pt x="112" y="42"/>
                  </a:cubicBezTo>
                  <a:cubicBezTo>
                    <a:pt x="109" y="45"/>
                    <a:pt x="108" y="54"/>
                    <a:pt x="111" y="56"/>
                  </a:cubicBezTo>
                  <a:cubicBezTo>
                    <a:pt x="114" y="57"/>
                    <a:pt x="109" y="59"/>
                    <a:pt x="112" y="62"/>
                  </a:cubicBezTo>
                  <a:cubicBezTo>
                    <a:pt x="115" y="65"/>
                    <a:pt x="111" y="65"/>
                    <a:pt x="114" y="65"/>
                  </a:cubicBezTo>
                  <a:cubicBezTo>
                    <a:pt x="117" y="67"/>
                    <a:pt x="112" y="68"/>
                    <a:pt x="114" y="70"/>
                  </a:cubicBezTo>
                  <a:cubicBezTo>
                    <a:pt x="115" y="71"/>
                    <a:pt x="117" y="67"/>
                    <a:pt x="118" y="70"/>
                  </a:cubicBezTo>
                  <a:cubicBezTo>
                    <a:pt x="120" y="73"/>
                    <a:pt x="117" y="73"/>
                    <a:pt x="118" y="77"/>
                  </a:cubicBezTo>
                  <a:cubicBezTo>
                    <a:pt x="123" y="88"/>
                    <a:pt x="118" y="87"/>
                    <a:pt x="121" y="87"/>
                  </a:cubicBezTo>
                  <a:cubicBezTo>
                    <a:pt x="125" y="87"/>
                    <a:pt x="126" y="88"/>
                    <a:pt x="128" y="87"/>
                  </a:cubicBezTo>
                  <a:cubicBezTo>
                    <a:pt x="129" y="84"/>
                    <a:pt x="134" y="87"/>
                    <a:pt x="132" y="90"/>
                  </a:cubicBezTo>
                  <a:cubicBezTo>
                    <a:pt x="132" y="93"/>
                    <a:pt x="134" y="91"/>
                    <a:pt x="135" y="90"/>
                  </a:cubicBezTo>
                  <a:cubicBezTo>
                    <a:pt x="137" y="88"/>
                    <a:pt x="140" y="91"/>
                    <a:pt x="141" y="88"/>
                  </a:cubicBezTo>
                  <a:cubicBezTo>
                    <a:pt x="143" y="85"/>
                    <a:pt x="144" y="90"/>
                    <a:pt x="146" y="88"/>
                  </a:cubicBezTo>
                  <a:cubicBezTo>
                    <a:pt x="147" y="88"/>
                    <a:pt x="146" y="91"/>
                    <a:pt x="149" y="90"/>
                  </a:cubicBezTo>
                  <a:cubicBezTo>
                    <a:pt x="153" y="88"/>
                    <a:pt x="155" y="93"/>
                    <a:pt x="155" y="96"/>
                  </a:cubicBezTo>
                  <a:cubicBezTo>
                    <a:pt x="153" y="101"/>
                    <a:pt x="161" y="94"/>
                    <a:pt x="164" y="93"/>
                  </a:cubicBezTo>
                  <a:cubicBezTo>
                    <a:pt x="166" y="93"/>
                    <a:pt x="167" y="88"/>
                    <a:pt x="167" y="87"/>
                  </a:cubicBezTo>
                  <a:cubicBezTo>
                    <a:pt x="167" y="85"/>
                    <a:pt x="169" y="87"/>
                    <a:pt x="169" y="84"/>
                  </a:cubicBezTo>
                  <a:cubicBezTo>
                    <a:pt x="169" y="80"/>
                    <a:pt x="172" y="84"/>
                    <a:pt x="170" y="77"/>
                  </a:cubicBezTo>
                  <a:cubicBezTo>
                    <a:pt x="169" y="71"/>
                    <a:pt x="173" y="71"/>
                    <a:pt x="175" y="68"/>
                  </a:cubicBezTo>
                  <a:cubicBezTo>
                    <a:pt x="176" y="65"/>
                    <a:pt x="179" y="68"/>
                    <a:pt x="179" y="62"/>
                  </a:cubicBezTo>
                  <a:cubicBezTo>
                    <a:pt x="178" y="56"/>
                    <a:pt x="179" y="51"/>
                    <a:pt x="181" y="49"/>
                  </a:cubicBezTo>
                  <a:cubicBezTo>
                    <a:pt x="182" y="48"/>
                    <a:pt x="181" y="46"/>
                    <a:pt x="184" y="48"/>
                  </a:cubicBezTo>
                  <a:cubicBezTo>
                    <a:pt x="185" y="51"/>
                    <a:pt x="190" y="49"/>
                    <a:pt x="190" y="48"/>
                  </a:cubicBezTo>
                  <a:cubicBezTo>
                    <a:pt x="190" y="46"/>
                    <a:pt x="179" y="40"/>
                    <a:pt x="181" y="37"/>
                  </a:cubicBezTo>
                  <a:cubicBezTo>
                    <a:pt x="184" y="34"/>
                    <a:pt x="181" y="34"/>
                    <a:pt x="179" y="29"/>
                  </a:cubicBezTo>
                  <a:cubicBezTo>
                    <a:pt x="179" y="26"/>
                    <a:pt x="176" y="28"/>
                    <a:pt x="176" y="25"/>
                  </a:cubicBezTo>
                  <a:cubicBezTo>
                    <a:pt x="178" y="20"/>
                    <a:pt x="181" y="23"/>
                    <a:pt x="181" y="21"/>
                  </a:cubicBezTo>
                  <a:cubicBezTo>
                    <a:pt x="181" y="21"/>
                    <a:pt x="179" y="20"/>
                    <a:pt x="178" y="18"/>
                  </a:cubicBezTo>
                  <a:cubicBezTo>
                    <a:pt x="178" y="17"/>
                    <a:pt x="178" y="18"/>
                    <a:pt x="178" y="17"/>
                  </a:cubicBezTo>
                  <a:close/>
                  <a:moveTo>
                    <a:pt x="4" y="12"/>
                  </a:moveTo>
                  <a:cubicBezTo>
                    <a:pt x="7" y="17"/>
                    <a:pt x="7" y="15"/>
                    <a:pt x="10" y="18"/>
                  </a:cubicBezTo>
                  <a:cubicBezTo>
                    <a:pt x="12" y="23"/>
                    <a:pt x="12" y="18"/>
                    <a:pt x="16" y="23"/>
                  </a:cubicBezTo>
                  <a:cubicBezTo>
                    <a:pt x="19" y="29"/>
                    <a:pt x="15" y="26"/>
                    <a:pt x="19" y="29"/>
                  </a:cubicBezTo>
                  <a:cubicBezTo>
                    <a:pt x="22" y="31"/>
                    <a:pt x="18" y="32"/>
                    <a:pt x="24" y="35"/>
                  </a:cubicBezTo>
                  <a:cubicBezTo>
                    <a:pt x="27" y="37"/>
                    <a:pt x="30" y="40"/>
                    <a:pt x="30" y="42"/>
                  </a:cubicBezTo>
                  <a:cubicBezTo>
                    <a:pt x="29" y="43"/>
                    <a:pt x="29" y="42"/>
                    <a:pt x="32" y="48"/>
                  </a:cubicBezTo>
                  <a:cubicBezTo>
                    <a:pt x="33" y="54"/>
                    <a:pt x="32" y="54"/>
                    <a:pt x="35" y="56"/>
                  </a:cubicBezTo>
                  <a:cubicBezTo>
                    <a:pt x="38" y="57"/>
                    <a:pt x="35" y="57"/>
                    <a:pt x="41" y="63"/>
                  </a:cubicBezTo>
                  <a:cubicBezTo>
                    <a:pt x="44" y="67"/>
                    <a:pt x="41" y="68"/>
                    <a:pt x="42" y="70"/>
                  </a:cubicBezTo>
                  <a:cubicBezTo>
                    <a:pt x="45" y="71"/>
                    <a:pt x="45" y="74"/>
                    <a:pt x="47" y="79"/>
                  </a:cubicBezTo>
                  <a:cubicBezTo>
                    <a:pt x="47" y="82"/>
                    <a:pt x="50" y="87"/>
                    <a:pt x="54" y="91"/>
                  </a:cubicBezTo>
                  <a:cubicBezTo>
                    <a:pt x="58" y="94"/>
                    <a:pt x="56" y="94"/>
                    <a:pt x="62" y="101"/>
                  </a:cubicBezTo>
                  <a:cubicBezTo>
                    <a:pt x="67" y="105"/>
                    <a:pt x="70" y="107"/>
                    <a:pt x="71" y="112"/>
                  </a:cubicBezTo>
                  <a:cubicBezTo>
                    <a:pt x="74" y="115"/>
                    <a:pt x="77" y="119"/>
                    <a:pt x="76" y="113"/>
                  </a:cubicBezTo>
                  <a:cubicBezTo>
                    <a:pt x="74" y="107"/>
                    <a:pt x="80" y="116"/>
                    <a:pt x="80" y="112"/>
                  </a:cubicBezTo>
                  <a:cubicBezTo>
                    <a:pt x="82" y="108"/>
                    <a:pt x="83" y="116"/>
                    <a:pt x="85" y="115"/>
                  </a:cubicBezTo>
                  <a:cubicBezTo>
                    <a:pt x="86" y="113"/>
                    <a:pt x="86" y="110"/>
                    <a:pt x="86" y="104"/>
                  </a:cubicBezTo>
                  <a:cubicBezTo>
                    <a:pt x="86" y="99"/>
                    <a:pt x="85" y="101"/>
                    <a:pt x="86" y="97"/>
                  </a:cubicBezTo>
                  <a:cubicBezTo>
                    <a:pt x="88" y="93"/>
                    <a:pt x="85" y="94"/>
                    <a:pt x="86" y="90"/>
                  </a:cubicBezTo>
                  <a:cubicBezTo>
                    <a:pt x="90" y="87"/>
                    <a:pt x="86" y="87"/>
                    <a:pt x="85" y="84"/>
                  </a:cubicBezTo>
                  <a:cubicBezTo>
                    <a:pt x="83" y="80"/>
                    <a:pt x="83" y="79"/>
                    <a:pt x="80" y="80"/>
                  </a:cubicBezTo>
                  <a:cubicBezTo>
                    <a:pt x="79" y="82"/>
                    <a:pt x="80" y="79"/>
                    <a:pt x="77" y="80"/>
                  </a:cubicBezTo>
                  <a:cubicBezTo>
                    <a:pt x="74" y="84"/>
                    <a:pt x="80" y="77"/>
                    <a:pt x="77" y="77"/>
                  </a:cubicBezTo>
                  <a:cubicBezTo>
                    <a:pt x="74" y="77"/>
                    <a:pt x="76" y="67"/>
                    <a:pt x="73" y="67"/>
                  </a:cubicBezTo>
                  <a:cubicBezTo>
                    <a:pt x="68" y="68"/>
                    <a:pt x="65" y="65"/>
                    <a:pt x="67" y="62"/>
                  </a:cubicBezTo>
                  <a:cubicBezTo>
                    <a:pt x="68" y="60"/>
                    <a:pt x="65" y="59"/>
                    <a:pt x="68" y="59"/>
                  </a:cubicBezTo>
                  <a:cubicBezTo>
                    <a:pt x="71" y="57"/>
                    <a:pt x="68" y="51"/>
                    <a:pt x="65" y="52"/>
                  </a:cubicBezTo>
                  <a:cubicBezTo>
                    <a:pt x="62" y="54"/>
                    <a:pt x="65" y="51"/>
                    <a:pt x="61" y="49"/>
                  </a:cubicBezTo>
                  <a:cubicBezTo>
                    <a:pt x="54" y="49"/>
                    <a:pt x="59" y="42"/>
                    <a:pt x="51" y="40"/>
                  </a:cubicBezTo>
                  <a:cubicBezTo>
                    <a:pt x="48" y="40"/>
                    <a:pt x="50" y="37"/>
                    <a:pt x="48" y="35"/>
                  </a:cubicBezTo>
                  <a:cubicBezTo>
                    <a:pt x="44" y="32"/>
                    <a:pt x="47" y="39"/>
                    <a:pt x="45" y="37"/>
                  </a:cubicBezTo>
                  <a:cubicBezTo>
                    <a:pt x="44" y="35"/>
                    <a:pt x="42" y="37"/>
                    <a:pt x="42" y="32"/>
                  </a:cubicBezTo>
                  <a:cubicBezTo>
                    <a:pt x="41" y="29"/>
                    <a:pt x="41" y="32"/>
                    <a:pt x="39" y="29"/>
                  </a:cubicBezTo>
                  <a:cubicBezTo>
                    <a:pt x="38" y="28"/>
                    <a:pt x="35" y="23"/>
                    <a:pt x="32" y="21"/>
                  </a:cubicBezTo>
                  <a:cubicBezTo>
                    <a:pt x="29" y="21"/>
                    <a:pt x="29" y="18"/>
                    <a:pt x="27" y="17"/>
                  </a:cubicBezTo>
                  <a:cubicBezTo>
                    <a:pt x="24" y="17"/>
                    <a:pt x="27" y="14"/>
                    <a:pt x="24" y="14"/>
                  </a:cubicBezTo>
                  <a:cubicBezTo>
                    <a:pt x="22" y="12"/>
                    <a:pt x="24" y="11"/>
                    <a:pt x="21" y="7"/>
                  </a:cubicBezTo>
                  <a:cubicBezTo>
                    <a:pt x="18" y="3"/>
                    <a:pt x="19" y="7"/>
                    <a:pt x="16" y="6"/>
                  </a:cubicBezTo>
                  <a:cubicBezTo>
                    <a:pt x="15" y="4"/>
                    <a:pt x="15" y="6"/>
                    <a:pt x="10" y="6"/>
                  </a:cubicBezTo>
                  <a:cubicBezTo>
                    <a:pt x="4" y="4"/>
                    <a:pt x="9" y="4"/>
                    <a:pt x="4" y="1"/>
                  </a:cubicBezTo>
                  <a:cubicBezTo>
                    <a:pt x="0" y="0"/>
                    <a:pt x="1" y="6"/>
                    <a:pt x="4" y="12"/>
                  </a:cubicBezTo>
                  <a:close/>
                  <a:moveTo>
                    <a:pt x="82" y="124"/>
                  </a:moveTo>
                  <a:cubicBezTo>
                    <a:pt x="83" y="124"/>
                    <a:pt x="86" y="122"/>
                    <a:pt x="88" y="125"/>
                  </a:cubicBezTo>
                  <a:cubicBezTo>
                    <a:pt x="90" y="127"/>
                    <a:pt x="93" y="124"/>
                    <a:pt x="91" y="127"/>
                  </a:cubicBezTo>
                  <a:cubicBezTo>
                    <a:pt x="90" y="130"/>
                    <a:pt x="91" y="127"/>
                    <a:pt x="102" y="133"/>
                  </a:cubicBezTo>
                  <a:cubicBezTo>
                    <a:pt x="106" y="135"/>
                    <a:pt x="108" y="130"/>
                    <a:pt x="109" y="132"/>
                  </a:cubicBezTo>
                  <a:cubicBezTo>
                    <a:pt x="111" y="133"/>
                    <a:pt x="112" y="132"/>
                    <a:pt x="117" y="133"/>
                  </a:cubicBezTo>
                  <a:cubicBezTo>
                    <a:pt x="121" y="135"/>
                    <a:pt x="118" y="136"/>
                    <a:pt x="129" y="138"/>
                  </a:cubicBezTo>
                  <a:cubicBezTo>
                    <a:pt x="137" y="140"/>
                    <a:pt x="129" y="136"/>
                    <a:pt x="138" y="140"/>
                  </a:cubicBezTo>
                  <a:cubicBezTo>
                    <a:pt x="146" y="141"/>
                    <a:pt x="138" y="135"/>
                    <a:pt x="146" y="140"/>
                  </a:cubicBezTo>
                  <a:cubicBezTo>
                    <a:pt x="150" y="141"/>
                    <a:pt x="150" y="141"/>
                    <a:pt x="153" y="143"/>
                  </a:cubicBezTo>
                  <a:cubicBezTo>
                    <a:pt x="155" y="144"/>
                    <a:pt x="155" y="141"/>
                    <a:pt x="153" y="141"/>
                  </a:cubicBezTo>
                  <a:cubicBezTo>
                    <a:pt x="150" y="140"/>
                    <a:pt x="158" y="132"/>
                    <a:pt x="152" y="132"/>
                  </a:cubicBezTo>
                  <a:cubicBezTo>
                    <a:pt x="147" y="132"/>
                    <a:pt x="147" y="133"/>
                    <a:pt x="143" y="132"/>
                  </a:cubicBezTo>
                  <a:cubicBezTo>
                    <a:pt x="138" y="130"/>
                    <a:pt x="141" y="130"/>
                    <a:pt x="140" y="125"/>
                  </a:cubicBezTo>
                  <a:cubicBezTo>
                    <a:pt x="137" y="121"/>
                    <a:pt x="137" y="127"/>
                    <a:pt x="135" y="124"/>
                  </a:cubicBezTo>
                  <a:cubicBezTo>
                    <a:pt x="134" y="121"/>
                    <a:pt x="134" y="125"/>
                    <a:pt x="132" y="122"/>
                  </a:cubicBezTo>
                  <a:cubicBezTo>
                    <a:pt x="131" y="121"/>
                    <a:pt x="129" y="124"/>
                    <a:pt x="128" y="122"/>
                  </a:cubicBezTo>
                  <a:cubicBezTo>
                    <a:pt x="126" y="119"/>
                    <a:pt x="125" y="118"/>
                    <a:pt x="123" y="122"/>
                  </a:cubicBezTo>
                  <a:cubicBezTo>
                    <a:pt x="121" y="129"/>
                    <a:pt x="121" y="124"/>
                    <a:pt x="117" y="124"/>
                  </a:cubicBezTo>
                  <a:cubicBezTo>
                    <a:pt x="114" y="124"/>
                    <a:pt x="114" y="125"/>
                    <a:pt x="112" y="124"/>
                  </a:cubicBezTo>
                  <a:cubicBezTo>
                    <a:pt x="109" y="122"/>
                    <a:pt x="108" y="125"/>
                    <a:pt x="106" y="119"/>
                  </a:cubicBezTo>
                  <a:cubicBezTo>
                    <a:pt x="105" y="116"/>
                    <a:pt x="105" y="119"/>
                    <a:pt x="102" y="118"/>
                  </a:cubicBezTo>
                  <a:cubicBezTo>
                    <a:pt x="100" y="116"/>
                    <a:pt x="100" y="119"/>
                    <a:pt x="99" y="116"/>
                  </a:cubicBezTo>
                  <a:cubicBezTo>
                    <a:pt x="97" y="115"/>
                    <a:pt x="94" y="113"/>
                    <a:pt x="94" y="116"/>
                  </a:cubicBezTo>
                  <a:cubicBezTo>
                    <a:pt x="94" y="118"/>
                    <a:pt x="93" y="116"/>
                    <a:pt x="88" y="115"/>
                  </a:cubicBezTo>
                  <a:cubicBezTo>
                    <a:pt x="85" y="115"/>
                    <a:pt x="86" y="119"/>
                    <a:pt x="85" y="121"/>
                  </a:cubicBezTo>
                  <a:cubicBezTo>
                    <a:pt x="82" y="121"/>
                    <a:pt x="85" y="122"/>
                    <a:pt x="82" y="122"/>
                  </a:cubicBezTo>
                  <a:cubicBezTo>
                    <a:pt x="80" y="122"/>
                    <a:pt x="80" y="124"/>
                    <a:pt x="82" y="124"/>
                  </a:cubicBezTo>
                  <a:close/>
                  <a:moveTo>
                    <a:pt x="339" y="133"/>
                  </a:moveTo>
                  <a:cubicBezTo>
                    <a:pt x="339" y="135"/>
                    <a:pt x="338" y="138"/>
                    <a:pt x="338" y="140"/>
                  </a:cubicBezTo>
                  <a:cubicBezTo>
                    <a:pt x="338" y="141"/>
                    <a:pt x="339" y="138"/>
                    <a:pt x="342" y="140"/>
                  </a:cubicBezTo>
                  <a:cubicBezTo>
                    <a:pt x="345" y="141"/>
                    <a:pt x="345" y="136"/>
                    <a:pt x="347" y="136"/>
                  </a:cubicBezTo>
                  <a:cubicBezTo>
                    <a:pt x="349" y="136"/>
                    <a:pt x="347" y="135"/>
                    <a:pt x="349" y="133"/>
                  </a:cubicBezTo>
                  <a:cubicBezTo>
                    <a:pt x="349" y="132"/>
                    <a:pt x="350" y="132"/>
                    <a:pt x="349" y="132"/>
                  </a:cubicBezTo>
                  <a:cubicBezTo>
                    <a:pt x="347" y="130"/>
                    <a:pt x="347" y="130"/>
                    <a:pt x="347" y="129"/>
                  </a:cubicBezTo>
                  <a:cubicBezTo>
                    <a:pt x="344" y="129"/>
                    <a:pt x="339" y="132"/>
                    <a:pt x="339" y="133"/>
                  </a:cubicBezTo>
                  <a:close/>
                  <a:moveTo>
                    <a:pt x="147" y="127"/>
                  </a:moveTo>
                  <a:cubicBezTo>
                    <a:pt x="149" y="125"/>
                    <a:pt x="152" y="125"/>
                    <a:pt x="150" y="124"/>
                  </a:cubicBezTo>
                  <a:cubicBezTo>
                    <a:pt x="150" y="124"/>
                    <a:pt x="150" y="124"/>
                    <a:pt x="146" y="124"/>
                  </a:cubicBezTo>
                  <a:cubicBezTo>
                    <a:pt x="143" y="124"/>
                    <a:pt x="140" y="124"/>
                    <a:pt x="140" y="127"/>
                  </a:cubicBezTo>
                  <a:cubicBezTo>
                    <a:pt x="141" y="127"/>
                    <a:pt x="146" y="129"/>
                    <a:pt x="147" y="127"/>
                  </a:cubicBezTo>
                  <a:close/>
                  <a:moveTo>
                    <a:pt x="161" y="125"/>
                  </a:moveTo>
                  <a:cubicBezTo>
                    <a:pt x="161" y="124"/>
                    <a:pt x="163" y="125"/>
                    <a:pt x="163" y="125"/>
                  </a:cubicBezTo>
                  <a:cubicBezTo>
                    <a:pt x="163" y="124"/>
                    <a:pt x="163" y="124"/>
                    <a:pt x="161" y="124"/>
                  </a:cubicBezTo>
                  <a:cubicBezTo>
                    <a:pt x="160" y="124"/>
                    <a:pt x="161" y="125"/>
                    <a:pt x="161" y="125"/>
                  </a:cubicBezTo>
                  <a:close/>
                  <a:moveTo>
                    <a:pt x="158" y="141"/>
                  </a:moveTo>
                  <a:cubicBezTo>
                    <a:pt x="161" y="143"/>
                    <a:pt x="158" y="143"/>
                    <a:pt x="160" y="144"/>
                  </a:cubicBezTo>
                  <a:cubicBezTo>
                    <a:pt x="161" y="144"/>
                    <a:pt x="161" y="141"/>
                    <a:pt x="163" y="140"/>
                  </a:cubicBezTo>
                  <a:cubicBezTo>
                    <a:pt x="166" y="140"/>
                    <a:pt x="163" y="138"/>
                    <a:pt x="161" y="136"/>
                  </a:cubicBezTo>
                  <a:cubicBezTo>
                    <a:pt x="160" y="135"/>
                    <a:pt x="160" y="138"/>
                    <a:pt x="157" y="136"/>
                  </a:cubicBezTo>
                  <a:cubicBezTo>
                    <a:pt x="153" y="135"/>
                    <a:pt x="153" y="136"/>
                    <a:pt x="155" y="138"/>
                  </a:cubicBezTo>
                  <a:cubicBezTo>
                    <a:pt x="155" y="140"/>
                    <a:pt x="157" y="140"/>
                    <a:pt x="158" y="141"/>
                  </a:cubicBezTo>
                  <a:close/>
                  <a:moveTo>
                    <a:pt x="166" y="143"/>
                  </a:moveTo>
                  <a:cubicBezTo>
                    <a:pt x="164" y="143"/>
                    <a:pt x="164" y="144"/>
                    <a:pt x="169" y="144"/>
                  </a:cubicBezTo>
                  <a:cubicBezTo>
                    <a:pt x="172" y="144"/>
                    <a:pt x="170" y="144"/>
                    <a:pt x="172" y="141"/>
                  </a:cubicBezTo>
                  <a:cubicBezTo>
                    <a:pt x="173" y="138"/>
                    <a:pt x="173" y="138"/>
                    <a:pt x="170" y="138"/>
                  </a:cubicBezTo>
                  <a:cubicBezTo>
                    <a:pt x="169" y="136"/>
                    <a:pt x="167" y="140"/>
                    <a:pt x="167" y="140"/>
                  </a:cubicBezTo>
                  <a:cubicBezTo>
                    <a:pt x="167" y="141"/>
                    <a:pt x="167" y="143"/>
                    <a:pt x="166" y="143"/>
                  </a:cubicBezTo>
                  <a:close/>
                  <a:moveTo>
                    <a:pt x="175" y="146"/>
                  </a:moveTo>
                  <a:cubicBezTo>
                    <a:pt x="176" y="146"/>
                    <a:pt x="181" y="144"/>
                    <a:pt x="182" y="144"/>
                  </a:cubicBezTo>
                  <a:cubicBezTo>
                    <a:pt x="184" y="144"/>
                    <a:pt x="185" y="143"/>
                    <a:pt x="185" y="143"/>
                  </a:cubicBezTo>
                  <a:cubicBezTo>
                    <a:pt x="185" y="144"/>
                    <a:pt x="187" y="143"/>
                    <a:pt x="189" y="144"/>
                  </a:cubicBezTo>
                  <a:cubicBezTo>
                    <a:pt x="189" y="144"/>
                    <a:pt x="192" y="144"/>
                    <a:pt x="190" y="143"/>
                  </a:cubicBezTo>
                  <a:cubicBezTo>
                    <a:pt x="189" y="143"/>
                    <a:pt x="187" y="141"/>
                    <a:pt x="189" y="143"/>
                  </a:cubicBezTo>
                  <a:cubicBezTo>
                    <a:pt x="192" y="143"/>
                    <a:pt x="192" y="143"/>
                    <a:pt x="192" y="143"/>
                  </a:cubicBezTo>
                  <a:cubicBezTo>
                    <a:pt x="192" y="141"/>
                    <a:pt x="190" y="136"/>
                    <a:pt x="189" y="138"/>
                  </a:cubicBezTo>
                  <a:cubicBezTo>
                    <a:pt x="187" y="140"/>
                    <a:pt x="187" y="136"/>
                    <a:pt x="185" y="138"/>
                  </a:cubicBezTo>
                  <a:cubicBezTo>
                    <a:pt x="184" y="140"/>
                    <a:pt x="184" y="136"/>
                    <a:pt x="181" y="136"/>
                  </a:cubicBezTo>
                  <a:cubicBezTo>
                    <a:pt x="178" y="136"/>
                    <a:pt x="181" y="140"/>
                    <a:pt x="182" y="140"/>
                  </a:cubicBezTo>
                  <a:cubicBezTo>
                    <a:pt x="182" y="140"/>
                    <a:pt x="185" y="141"/>
                    <a:pt x="184" y="141"/>
                  </a:cubicBezTo>
                  <a:cubicBezTo>
                    <a:pt x="181" y="141"/>
                    <a:pt x="182" y="143"/>
                    <a:pt x="181" y="141"/>
                  </a:cubicBezTo>
                  <a:cubicBezTo>
                    <a:pt x="179" y="141"/>
                    <a:pt x="179" y="140"/>
                    <a:pt x="178" y="140"/>
                  </a:cubicBezTo>
                  <a:cubicBezTo>
                    <a:pt x="176" y="140"/>
                    <a:pt x="175" y="138"/>
                    <a:pt x="175" y="140"/>
                  </a:cubicBezTo>
                  <a:cubicBezTo>
                    <a:pt x="173" y="141"/>
                    <a:pt x="172" y="140"/>
                    <a:pt x="173" y="143"/>
                  </a:cubicBezTo>
                  <a:cubicBezTo>
                    <a:pt x="173" y="144"/>
                    <a:pt x="172" y="146"/>
                    <a:pt x="175" y="146"/>
                  </a:cubicBezTo>
                  <a:close/>
                  <a:moveTo>
                    <a:pt x="178" y="138"/>
                  </a:moveTo>
                  <a:cubicBezTo>
                    <a:pt x="178" y="136"/>
                    <a:pt x="179" y="136"/>
                    <a:pt x="179" y="138"/>
                  </a:cubicBezTo>
                  <a:cubicBezTo>
                    <a:pt x="179" y="138"/>
                    <a:pt x="178" y="140"/>
                    <a:pt x="178" y="138"/>
                  </a:cubicBezTo>
                  <a:close/>
                  <a:moveTo>
                    <a:pt x="195" y="141"/>
                  </a:moveTo>
                  <a:cubicBezTo>
                    <a:pt x="195" y="140"/>
                    <a:pt x="195" y="140"/>
                    <a:pt x="195" y="140"/>
                  </a:cubicBezTo>
                  <a:cubicBezTo>
                    <a:pt x="193" y="140"/>
                    <a:pt x="193" y="140"/>
                    <a:pt x="193" y="140"/>
                  </a:cubicBezTo>
                  <a:cubicBezTo>
                    <a:pt x="193" y="141"/>
                    <a:pt x="193" y="141"/>
                    <a:pt x="193" y="143"/>
                  </a:cubicBezTo>
                  <a:cubicBezTo>
                    <a:pt x="193" y="144"/>
                    <a:pt x="193" y="141"/>
                    <a:pt x="195" y="141"/>
                  </a:cubicBezTo>
                  <a:close/>
                  <a:moveTo>
                    <a:pt x="195" y="143"/>
                  </a:moveTo>
                  <a:cubicBezTo>
                    <a:pt x="195" y="144"/>
                    <a:pt x="195" y="141"/>
                    <a:pt x="196" y="141"/>
                  </a:cubicBezTo>
                  <a:cubicBezTo>
                    <a:pt x="196" y="141"/>
                    <a:pt x="196" y="143"/>
                    <a:pt x="195" y="143"/>
                  </a:cubicBezTo>
                  <a:close/>
                  <a:moveTo>
                    <a:pt x="199" y="143"/>
                  </a:moveTo>
                  <a:cubicBezTo>
                    <a:pt x="201" y="144"/>
                    <a:pt x="204" y="143"/>
                    <a:pt x="205" y="144"/>
                  </a:cubicBezTo>
                  <a:cubicBezTo>
                    <a:pt x="207" y="146"/>
                    <a:pt x="207" y="144"/>
                    <a:pt x="208" y="144"/>
                  </a:cubicBezTo>
                  <a:cubicBezTo>
                    <a:pt x="208" y="144"/>
                    <a:pt x="208" y="143"/>
                    <a:pt x="210" y="144"/>
                  </a:cubicBezTo>
                  <a:cubicBezTo>
                    <a:pt x="213" y="144"/>
                    <a:pt x="214" y="143"/>
                    <a:pt x="214" y="143"/>
                  </a:cubicBezTo>
                  <a:cubicBezTo>
                    <a:pt x="216" y="143"/>
                    <a:pt x="221" y="141"/>
                    <a:pt x="221" y="141"/>
                  </a:cubicBezTo>
                  <a:cubicBezTo>
                    <a:pt x="221" y="140"/>
                    <a:pt x="222" y="140"/>
                    <a:pt x="222" y="136"/>
                  </a:cubicBezTo>
                  <a:cubicBezTo>
                    <a:pt x="221" y="135"/>
                    <a:pt x="219" y="138"/>
                    <a:pt x="221" y="138"/>
                  </a:cubicBezTo>
                  <a:cubicBezTo>
                    <a:pt x="221" y="138"/>
                    <a:pt x="221" y="138"/>
                    <a:pt x="219" y="140"/>
                  </a:cubicBezTo>
                  <a:cubicBezTo>
                    <a:pt x="216" y="140"/>
                    <a:pt x="219" y="141"/>
                    <a:pt x="217" y="141"/>
                  </a:cubicBezTo>
                  <a:cubicBezTo>
                    <a:pt x="214" y="143"/>
                    <a:pt x="214" y="138"/>
                    <a:pt x="213" y="140"/>
                  </a:cubicBezTo>
                  <a:cubicBezTo>
                    <a:pt x="211" y="141"/>
                    <a:pt x="211" y="140"/>
                    <a:pt x="210" y="141"/>
                  </a:cubicBezTo>
                  <a:cubicBezTo>
                    <a:pt x="208" y="141"/>
                    <a:pt x="207" y="140"/>
                    <a:pt x="205" y="138"/>
                  </a:cubicBezTo>
                  <a:cubicBezTo>
                    <a:pt x="204" y="138"/>
                    <a:pt x="201" y="136"/>
                    <a:pt x="199" y="138"/>
                  </a:cubicBezTo>
                  <a:cubicBezTo>
                    <a:pt x="198" y="140"/>
                    <a:pt x="196" y="140"/>
                    <a:pt x="196" y="143"/>
                  </a:cubicBezTo>
                  <a:cubicBezTo>
                    <a:pt x="196" y="146"/>
                    <a:pt x="198" y="143"/>
                    <a:pt x="199" y="143"/>
                  </a:cubicBezTo>
                  <a:close/>
                  <a:moveTo>
                    <a:pt x="202" y="113"/>
                  </a:moveTo>
                  <a:cubicBezTo>
                    <a:pt x="202" y="115"/>
                    <a:pt x="202" y="122"/>
                    <a:pt x="202" y="119"/>
                  </a:cubicBezTo>
                  <a:cubicBezTo>
                    <a:pt x="201" y="118"/>
                    <a:pt x="202" y="113"/>
                    <a:pt x="202" y="113"/>
                  </a:cubicBezTo>
                  <a:close/>
                  <a:moveTo>
                    <a:pt x="222" y="140"/>
                  </a:moveTo>
                  <a:cubicBezTo>
                    <a:pt x="222" y="140"/>
                    <a:pt x="224" y="140"/>
                    <a:pt x="222" y="141"/>
                  </a:cubicBezTo>
                  <a:cubicBezTo>
                    <a:pt x="221" y="141"/>
                    <a:pt x="221" y="141"/>
                    <a:pt x="222" y="140"/>
                  </a:cubicBezTo>
                  <a:close/>
                  <a:moveTo>
                    <a:pt x="224" y="140"/>
                  </a:moveTo>
                  <a:cubicBezTo>
                    <a:pt x="224" y="140"/>
                    <a:pt x="224" y="140"/>
                    <a:pt x="225" y="138"/>
                  </a:cubicBezTo>
                  <a:cubicBezTo>
                    <a:pt x="225" y="138"/>
                    <a:pt x="224" y="138"/>
                    <a:pt x="222" y="138"/>
                  </a:cubicBezTo>
                  <a:cubicBezTo>
                    <a:pt x="222" y="140"/>
                    <a:pt x="222" y="140"/>
                    <a:pt x="224" y="140"/>
                  </a:cubicBezTo>
                  <a:close/>
                  <a:moveTo>
                    <a:pt x="225" y="141"/>
                  </a:moveTo>
                  <a:cubicBezTo>
                    <a:pt x="228" y="141"/>
                    <a:pt x="225" y="140"/>
                    <a:pt x="227" y="140"/>
                  </a:cubicBezTo>
                  <a:cubicBezTo>
                    <a:pt x="228" y="140"/>
                    <a:pt x="227" y="140"/>
                    <a:pt x="228" y="138"/>
                  </a:cubicBezTo>
                  <a:cubicBezTo>
                    <a:pt x="230" y="138"/>
                    <a:pt x="230" y="138"/>
                    <a:pt x="228" y="138"/>
                  </a:cubicBezTo>
                  <a:cubicBezTo>
                    <a:pt x="227" y="138"/>
                    <a:pt x="225" y="138"/>
                    <a:pt x="225" y="138"/>
                  </a:cubicBezTo>
                  <a:cubicBezTo>
                    <a:pt x="225" y="140"/>
                    <a:pt x="225" y="140"/>
                    <a:pt x="224" y="140"/>
                  </a:cubicBezTo>
                  <a:cubicBezTo>
                    <a:pt x="222" y="141"/>
                    <a:pt x="224" y="141"/>
                    <a:pt x="225" y="141"/>
                  </a:cubicBezTo>
                  <a:close/>
                  <a:moveTo>
                    <a:pt x="231" y="140"/>
                  </a:moveTo>
                  <a:cubicBezTo>
                    <a:pt x="233" y="138"/>
                    <a:pt x="233" y="136"/>
                    <a:pt x="231" y="138"/>
                  </a:cubicBezTo>
                  <a:cubicBezTo>
                    <a:pt x="230" y="140"/>
                    <a:pt x="230" y="136"/>
                    <a:pt x="230" y="140"/>
                  </a:cubicBezTo>
                  <a:cubicBezTo>
                    <a:pt x="230" y="140"/>
                    <a:pt x="230" y="141"/>
                    <a:pt x="231" y="140"/>
                  </a:cubicBezTo>
                  <a:close/>
                  <a:moveTo>
                    <a:pt x="237" y="140"/>
                  </a:moveTo>
                  <a:cubicBezTo>
                    <a:pt x="240" y="140"/>
                    <a:pt x="239" y="136"/>
                    <a:pt x="236" y="136"/>
                  </a:cubicBezTo>
                  <a:cubicBezTo>
                    <a:pt x="233" y="138"/>
                    <a:pt x="234" y="135"/>
                    <a:pt x="233" y="138"/>
                  </a:cubicBezTo>
                  <a:cubicBezTo>
                    <a:pt x="231" y="141"/>
                    <a:pt x="234" y="140"/>
                    <a:pt x="237" y="140"/>
                  </a:cubicBezTo>
                  <a:close/>
                  <a:moveTo>
                    <a:pt x="196" y="153"/>
                  </a:moveTo>
                  <a:cubicBezTo>
                    <a:pt x="199" y="155"/>
                    <a:pt x="199" y="158"/>
                    <a:pt x="199" y="157"/>
                  </a:cubicBezTo>
                  <a:cubicBezTo>
                    <a:pt x="201" y="157"/>
                    <a:pt x="201" y="158"/>
                    <a:pt x="202" y="158"/>
                  </a:cubicBezTo>
                  <a:cubicBezTo>
                    <a:pt x="202" y="157"/>
                    <a:pt x="204" y="157"/>
                    <a:pt x="204" y="157"/>
                  </a:cubicBezTo>
                  <a:cubicBezTo>
                    <a:pt x="205" y="155"/>
                    <a:pt x="202" y="152"/>
                    <a:pt x="201" y="152"/>
                  </a:cubicBezTo>
                  <a:cubicBezTo>
                    <a:pt x="199" y="150"/>
                    <a:pt x="201" y="150"/>
                    <a:pt x="199" y="149"/>
                  </a:cubicBezTo>
                  <a:cubicBezTo>
                    <a:pt x="198" y="147"/>
                    <a:pt x="196" y="149"/>
                    <a:pt x="195" y="149"/>
                  </a:cubicBezTo>
                  <a:cubicBezTo>
                    <a:pt x="195" y="149"/>
                    <a:pt x="190" y="147"/>
                    <a:pt x="190" y="150"/>
                  </a:cubicBezTo>
                  <a:cubicBezTo>
                    <a:pt x="190" y="153"/>
                    <a:pt x="193" y="152"/>
                    <a:pt x="196" y="153"/>
                  </a:cubicBezTo>
                  <a:close/>
                  <a:moveTo>
                    <a:pt x="225" y="161"/>
                  </a:moveTo>
                  <a:cubicBezTo>
                    <a:pt x="225" y="161"/>
                    <a:pt x="225" y="158"/>
                    <a:pt x="224" y="161"/>
                  </a:cubicBezTo>
                  <a:cubicBezTo>
                    <a:pt x="222" y="163"/>
                    <a:pt x="221" y="161"/>
                    <a:pt x="221" y="163"/>
                  </a:cubicBezTo>
                  <a:cubicBezTo>
                    <a:pt x="221" y="164"/>
                    <a:pt x="224" y="163"/>
                    <a:pt x="225" y="161"/>
                  </a:cubicBezTo>
                  <a:close/>
                  <a:moveTo>
                    <a:pt x="231" y="157"/>
                  </a:moveTo>
                  <a:cubicBezTo>
                    <a:pt x="233" y="157"/>
                    <a:pt x="233" y="157"/>
                    <a:pt x="236" y="153"/>
                  </a:cubicBezTo>
                  <a:cubicBezTo>
                    <a:pt x="237" y="150"/>
                    <a:pt x="237" y="150"/>
                    <a:pt x="240" y="149"/>
                  </a:cubicBezTo>
                  <a:cubicBezTo>
                    <a:pt x="243" y="146"/>
                    <a:pt x="245" y="147"/>
                    <a:pt x="246" y="146"/>
                  </a:cubicBezTo>
                  <a:cubicBezTo>
                    <a:pt x="246" y="144"/>
                    <a:pt x="248" y="146"/>
                    <a:pt x="249" y="144"/>
                  </a:cubicBezTo>
                  <a:cubicBezTo>
                    <a:pt x="251" y="141"/>
                    <a:pt x="253" y="143"/>
                    <a:pt x="254" y="141"/>
                  </a:cubicBezTo>
                  <a:cubicBezTo>
                    <a:pt x="256" y="140"/>
                    <a:pt x="257" y="140"/>
                    <a:pt x="256" y="138"/>
                  </a:cubicBezTo>
                  <a:cubicBezTo>
                    <a:pt x="253" y="138"/>
                    <a:pt x="251" y="140"/>
                    <a:pt x="249" y="140"/>
                  </a:cubicBezTo>
                  <a:cubicBezTo>
                    <a:pt x="248" y="140"/>
                    <a:pt x="246" y="141"/>
                    <a:pt x="245" y="140"/>
                  </a:cubicBezTo>
                  <a:cubicBezTo>
                    <a:pt x="245" y="140"/>
                    <a:pt x="243" y="140"/>
                    <a:pt x="240" y="141"/>
                  </a:cubicBezTo>
                  <a:cubicBezTo>
                    <a:pt x="237" y="143"/>
                    <a:pt x="239" y="143"/>
                    <a:pt x="236" y="146"/>
                  </a:cubicBezTo>
                  <a:cubicBezTo>
                    <a:pt x="233" y="147"/>
                    <a:pt x="233" y="146"/>
                    <a:pt x="230" y="149"/>
                  </a:cubicBezTo>
                  <a:cubicBezTo>
                    <a:pt x="227" y="150"/>
                    <a:pt x="227" y="152"/>
                    <a:pt x="227" y="153"/>
                  </a:cubicBezTo>
                  <a:cubicBezTo>
                    <a:pt x="225" y="155"/>
                    <a:pt x="228" y="155"/>
                    <a:pt x="227" y="157"/>
                  </a:cubicBezTo>
                  <a:cubicBezTo>
                    <a:pt x="225" y="157"/>
                    <a:pt x="224" y="158"/>
                    <a:pt x="227" y="158"/>
                  </a:cubicBezTo>
                  <a:cubicBezTo>
                    <a:pt x="230" y="160"/>
                    <a:pt x="230" y="157"/>
                    <a:pt x="231" y="157"/>
                  </a:cubicBezTo>
                  <a:close/>
                  <a:moveTo>
                    <a:pt x="201" y="112"/>
                  </a:moveTo>
                  <a:cubicBezTo>
                    <a:pt x="204" y="112"/>
                    <a:pt x="199" y="107"/>
                    <a:pt x="201" y="104"/>
                  </a:cubicBezTo>
                  <a:cubicBezTo>
                    <a:pt x="202" y="102"/>
                    <a:pt x="201" y="97"/>
                    <a:pt x="201" y="91"/>
                  </a:cubicBezTo>
                  <a:cubicBezTo>
                    <a:pt x="202" y="85"/>
                    <a:pt x="198" y="88"/>
                    <a:pt x="202" y="84"/>
                  </a:cubicBezTo>
                  <a:cubicBezTo>
                    <a:pt x="207" y="80"/>
                    <a:pt x="208" y="85"/>
                    <a:pt x="205" y="88"/>
                  </a:cubicBezTo>
                  <a:cubicBezTo>
                    <a:pt x="204" y="93"/>
                    <a:pt x="207" y="93"/>
                    <a:pt x="208" y="96"/>
                  </a:cubicBezTo>
                  <a:cubicBezTo>
                    <a:pt x="211" y="99"/>
                    <a:pt x="207" y="105"/>
                    <a:pt x="213" y="105"/>
                  </a:cubicBezTo>
                  <a:cubicBezTo>
                    <a:pt x="216" y="105"/>
                    <a:pt x="213" y="102"/>
                    <a:pt x="216" y="101"/>
                  </a:cubicBezTo>
                  <a:cubicBezTo>
                    <a:pt x="219" y="99"/>
                    <a:pt x="219" y="102"/>
                    <a:pt x="221" y="99"/>
                  </a:cubicBezTo>
                  <a:cubicBezTo>
                    <a:pt x="222" y="94"/>
                    <a:pt x="214" y="94"/>
                    <a:pt x="216" y="91"/>
                  </a:cubicBezTo>
                  <a:cubicBezTo>
                    <a:pt x="219" y="88"/>
                    <a:pt x="214" y="82"/>
                    <a:pt x="211" y="79"/>
                  </a:cubicBezTo>
                  <a:cubicBezTo>
                    <a:pt x="207" y="74"/>
                    <a:pt x="216" y="74"/>
                    <a:pt x="219" y="68"/>
                  </a:cubicBezTo>
                  <a:cubicBezTo>
                    <a:pt x="222" y="62"/>
                    <a:pt x="224" y="70"/>
                    <a:pt x="225" y="67"/>
                  </a:cubicBezTo>
                  <a:cubicBezTo>
                    <a:pt x="227" y="65"/>
                    <a:pt x="227" y="63"/>
                    <a:pt x="221" y="63"/>
                  </a:cubicBezTo>
                  <a:cubicBezTo>
                    <a:pt x="214" y="63"/>
                    <a:pt x="216" y="67"/>
                    <a:pt x="211" y="67"/>
                  </a:cubicBezTo>
                  <a:cubicBezTo>
                    <a:pt x="207" y="65"/>
                    <a:pt x="208" y="71"/>
                    <a:pt x="204" y="71"/>
                  </a:cubicBezTo>
                  <a:cubicBezTo>
                    <a:pt x="201" y="70"/>
                    <a:pt x="204" y="68"/>
                    <a:pt x="201" y="65"/>
                  </a:cubicBezTo>
                  <a:cubicBezTo>
                    <a:pt x="196" y="63"/>
                    <a:pt x="199" y="49"/>
                    <a:pt x="204" y="52"/>
                  </a:cubicBezTo>
                  <a:cubicBezTo>
                    <a:pt x="207" y="54"/>
                    <a:pt x="210" y="52"/>
                    <a:pt x="211" y="52"/>
                  </a:cubicBezTo>
                  <a:cubicBezTo>
                    <a:pt x="214" y="54"/>
                    <a:pt x="222" y="51"/>
                    <a:pt x="224" y="52"/>
                  </a:cubicBezTo>
                  <a:cubicBezTo>
                    <a:pt x="224" y="54"/>
                    <a:pt x="231" y="56"/>
                    <a:pt x="234" y="51"/>
                  </a:cubicBezTo>
                  <a:cubicBezTo>
                    <a:pt x="237" y="46"/>
                    <a:pt x="240" y="43"/>
                    <a:pt x="239" y="42"/>
                  </a:cubicBezTo>
                  <a:cubicBezTo>
                    <a:pt x="237" y="39"/>
                    <a:pt x="234" y="43"/>
                    <a:pt x="231" y="48"/>
                  </a:cubicBezTo>
                  <a:cubicBezTo>
                    <a:pt x="230" y="51"/>
                    <a:pt x="222" y="46"/>
                    <a:pt x="221" y="48"/>
                  </a:cubicBezTo>
                  <a:cubicBezTo>
                    <a:pt x="221" y="49"/>
                    <a:pt x="217" y="46"/>
                    <a:pt x="213" y="46"/>
                  </a:cubicBezTo>
                  <a:cubicBezTo>
                    <a:pt x="208" y="48"/>
                    <a:pt x="211" y="45"/>
                    <a:pt x="208" y="45"/>
                  </a:cubicBezTo>
                  <a:cubicBezTo>
                    <a:pt x="207" y="45"/>
                    <a:pt x="205" y="43"/>
                    <a:pt x="204" y="45"/>
                  </a:cubicBezTo>
                  <a:cubicBezTo>
                    <a:pt x="204" y="46"/>
                    <a:pt x="202" y="51"/>
                    <a:pt x="201" y="48"/>
                  </a:cubicBezTo>
                  <a:cubicBezTo>
                    <a:pt x="199" y="46"/>
                    <a:pt x="199" y="51"/>
                    <a:pt x="198" y="52"/>
                  </a:cubicBezTo>
                  <a:cubicBezTo>
                    <a:pt x="195" y="56"/>
                    <a:pt x="198" y="57"/>
                    <a:pt x="196" y="57"/>
                  </a:cubicBezTo>
                  <a:cubicBezTo>
                    <a:pt x="193" y="59"/>
                    <a:pt x="196" y="59"/>
                    <a:pt x="196" y="62"/>
                  </a:cubicBezTo>
                  <a:cubicBezTo>
                    <a:pt x="195" y="65"/>
                    <a:pt x="192" y="67"/>
                    <a:pt x="193" y="73"/>
                  </a:cubicBezTo>
                  <a:cubicBezTo>
                    <a:pt x="193" y="79"/>
                    <a:pt x="192" y="74"/>
                    <a:pt x="192" y="79"/>
                  </a:cubicBezTo>
                  <a:cubicBezTo>
                    <a:pt x="192" y="85"/>
                    <a:pt x="187" y="82"/>
                    <a:pt x="189" y="85"/>
                  </a:cubicBezTo>
                  <a:cubicBezTo>
                    <a:pt x="190" y="88"/>
                    <a:pt x="187" y="85"/>
                    <a:pt x="189" y="90"/>
                  </a:cubicBezTo>
                  <a:cubicBezTo>
                    <a:pt x="190" y="94"/>
                    <a:pt x="192" y="88"/>
                    <a:pt x="195" y="93"/>
                  </a:cubicBezTo>
                  <a:cubicBezTo>
                    <a:pt x="198" y="99"/>
                    <a:pt x="192" y="107"/>
                    <a:pt x="195" y="112"/>
                  </a:cubicBezTo>
                  <a:cubicBezTo>
                    <a:pt x="196" y="115"/>
                    <a:pt x="198" y="112"/>
                    <a:pt x="201" y="112"/>
                  </a:cubicBezTo>
                  <a:close/>
                  <a:moveTo>
                    <a:pt x="251" y="94"/>
                  </a:moveTo>
                  <a:cubicBezTo>
                    <a:pt x="253" y="96"/>
                    <a:pt x="257" y="91"/>
                    <a:pt x="254" y="88"/>
                  </a:cubicBezTo>
                  <a:cubicBezTo>
                    <a:pt x="253" y="85"/>
                    <a:pt x="246" y="85"/>
                    <a:pt x="246" y="88"/>
                  </a:cubicBezTo>
                  <a:cubicBezTo>
                    <a:pt x="245" y="90"/>
                    <a:pt x="248" y="93"/>
                    <a:pt x="251" y="94"/>
                  </a:cubicBezTo>
                  <a:close/>
                  <a:moveTo>
                    <a:pt x="263" y="88"/>
                  </a:moveTo>
                  <a:cubicBezTo>
                    <a:pt x="263" y="87"/>
                    <a:pt x="265" y="91"/>
                    <a:pt x="268" y="90"/>
                  </a:cubicBezTo>
                  <a:cubicBezTo>
                    <a:pt x="271" y="87"/>
                    <a:pt x="274" y="91"/>
                    <a:pt x="274" y="90"/>
                  </a:cubicBezTo>
                  <a:cubicBezTo>
                    <a:pt x="274" y="88"/>
                    <a:pt x="278" y="91"/>
                    <a:pt x="281" y="94"/>
                  </a:cubicBezTo>
                  <a:cubicBezTo>
                    <a:pt x="286" y="96"/>
                    <a:pt x="286" y="93"/>
                    <a:pt x="283" y="88"/>
                  </a:cubicBezTo>
                  <a:cubicBezTo>
                    <a:pt x="280" y="84"/>
                    <a:pt x="280" y="88"/>
                    <a:pt x="275" y="85"/>
                  </a:cubicBezTo>
                  <a:cubicBezTo>
                    <a:pt x="272" y="82"/>
                    <a:pt x="274" y="85"/>
                    <a:pt x="269" y="85"/>
                  </a:cubicBezTo>
                  <a:cubicBezTo>
                    <a:pt x="263" y="84"/>
                    <a:pt x="260" y="87"/>
                    <a:pt x="260" y="90"/>
                  </a:cubicBezTo>
                  <a:cubicBezTo>
                    <a:pt x="262" y="94"/>
                    <a:pt x="262" y="88"/>
                    <a:pt x="263" y="88"/>
                  </a:cubicBezTo>
                  <a:close/>
                  <a:moveTo>
                    <a:pt x="233" y="76"/>
                  </a:moveTo>
                  <a:cubicBezTo>
                    <a:pt x="233" y="71"/>
                    <a:pt x="240" y="74"/>
                    <a:pt x="240" y="74"/>
                  </a:cubicBezTo>
                  <a:cubicBezTo>
                    <a:pt x="240" y="76"/>
                    <a:pt x="233" y="77"/>
                    <a:pt x="233" y="76"/>
                  </a:cubicBezTo>
                  <a:close/>
                  <a:moveTo>
                    <a:pt x="240" y="76"/>
                  </a:moveTo>
                  <a:cubicBezTo>
                    <a:pt x="242" y="73"/>
                    <a:pt x="251" y="74"/>
                    <a:pt x="248" y="74"/>
                  </a:cubicBezTo>
                  <a:cubicBezTo>
                    <a:pt x="246" y="76"/>
                    <a:pt x="240" y="77"/>
                    <a:pt x="240" y="76"/>
                  </a:cubicBezTo>
                  <a:close/>
                  <a:moveTo>
                    <a:pt x="259" y="74"/>
                  </a:moveTo>
                  <a:cubicBezTo>
                    <a:pt x="262" y="73"/>
                    <a:pt x="265" y="74"/>
                    <a:pt x="262" y="71"/>
                  </a:cubicBezTo>
                  <a:cubicBezTo>
                    <a:pt x="259" y="70"/>
                    <a:pt x="257" y="70"/>
                    <a:pt x="257" y="73"/>
                  </a:cubicBezTo>
                  <a:cubicBezTo>
                    <a:pt x="257" y="74"/>
                    <a:pt x="257" y="74"/>
                    <a:pt x="259" y="74"/>
                  </a:cubicBezTo>
                  <a:close/>
                  <a:moveTo>
                    <a:pt x="275" y="76"/>
                  </a:moveTo>
                  <a:cubicBezTo>
                    <a:pt x="277" y="77"/>
                    <a:pt x="280" y="79"/>
                    <a:pt x="280" y="76"/>
                  </a:cubicBezTo>
                  <a:cubicBezTo>
                    <a:pt x="281" y="74"/>
                    <a:pt x="280" y="73"/>
                    <a:pt x="277" y="74"/>
                  </a:cubicBezTo>
                  <a:cubicBezTo>
                    <a:pt x="275" y="74"/>
                    <a:pt x="274" y="76"/>
                    <a:pt x="275" y="76"/>
                  </a:cubicBezTo>
                  <a:close/>
                  <a:moveTo>
                    <a:pt x="285" y="67"/>
                  </a:moveTo>
                  <a:cubicBezTo>
                    <a:pt x="285" y="65"/>
                    <a:pt x="281" y="67"/>
                    <a:pt x="281" y="67"/>
                  </a:cubicBezTo>
                  <a:cubicBezTo>
                    <a:pt x="283" y="68"/>
                    <a:pt x="283" y="68"/>
                    <a:pt x="285" y="70"/>
                  </a:cubicBezTo>
                  <a:cubicBezTo>
                    <a:pt x="285" y="71"/>
                    <a:pt x="286" y="67"/>
                    <a:pt x="285" y="67"/>
                  </a:cubicBezTo>
                  <a:close/>
                  <a:moveTo>
                    <a:pt x="285" y="59"/>
                  </a:moveTo>
                  <a:cubicBezTo>
                    <a:pt x="285" y="59"/>
                    <a:pt x="286" y="62"/>
                    <a:pt x="288" y="60"/>
                  </a:cubicBezTo>
                  <a:cubicBezTo>
                    <a:pt x="289" y="60"/>
                    <a:pt x="286" y="57"/>
                    <a:pt x="283" y="57"/>
                  </a:cubicBezTo>
                  <a:cubicBezTo>
                    <a:pt x="280" y="59"/>
                    <a:pt x="278" y="59"/>
                    <a:pt x="280" y="60"/>
                  </a:cubicBezTo>
                  <a:cubicBezTo>
                    <a:pt x="281" y="60"/>
                    <a:pt x="283" y="62"/>
                    <a:pt x="285" y="62"/>
                  </a:cubicBezTo>
                  <a:cubicBezTo>
                    <a:pt x="286" y="60"/>
                    <a:pt x="283" y="59"/>
                    <a:pt x="285" y="59"/>
                  </a:cubicBezTo>
                  <a:close/>
                  <a:moveTo>
                    <a:pt x="263" y="63"/>
                  </a:moveTo>
                  <a:cubicBezTo>
                    <a:pt x="262" y="60"/>
                    <a:pt x="260" y="57"/>
                    <a:pt x="260" y="54"/>
                  </a:cubicBezTo>
                  <a:cubicBezTo>
                    <a:pt x="262" y="52"/>
                    <a:pt x="263" y="52"/>
                    <a:pt x="266" y="54"/>
                  </a:cubicBezTo>
                  <a:cubicBezTo>
                    <a:pt x="269" y="56"/>
                    <a:pt x="268" y="52"/>
                    <a:pt x="265" y="51"/>
                  </a:cubicBezTo>
                  <a:cubicBezTo>
                    <a:pt x="262" y="49"/>
                    <a:pt x="265" y="48"/>
                    <a:pt x="266" y="48"/>
                  </a:cubicBezTo>
                  <a:cubicBezTo>
                    <a:pt x="268" y="46"/>
                    <a:pt x="268" y="42"/>
                    <a:pt x="265" y="42"/>
                  </a:cubicBezTo>
                  <a:cubicBezTo>
                    <a:pt x="262" y="43"/>
                    <a:pt x="260" y="51"/>
                    <a:pt x="260" y="49"/>
                  </a:cubicBezTo>
                  <a:cubicBezTo>
                    <a:pt x="259" y="46"/>
                    <a:pt x="260" y="48"/>
                    <a:pt x="262" y="43"/>
                  </a:cubicBezTo>
                  <a:cubicBezTo>
                    <a:pt x="263" y="40"/>
                    <a:pt x="260" y="40"/>
                    <a:pt x="260" y="39"/>
                  </a:cubicBezTo>
                  <a:cubicBezTo>
                    <a:pt x="262" y="37"/>
                    <a:pt x="263" y="34"/>
                    <a:pt x="260" y="35"/>
                  </a:cubicBezTo>
                  <a:cubicBezTo>
                    <a:pt x="257" y="39"/>
                    <a:pt x="257" y="45"/>
                    <a:pt x="257" y="48"/>
                  </a:cubicBezTo>
                  <a:cubicBezTo>
                    <a:pt x="259" y="49"/>
                    <a:pt x="257" y="51"/>
                    <a:pt x="259" y="52"/>
                  </a:cubicBezTo>
                  <a:cubicBezTo>
                    <a:pt x="260" y="56"/>
                    <a:pt x="257" y="57"/>
                    <a:pt x="260" y="60"/>
                  </a:cubicBezTo>
                  <a:cubicBezTo>
                    <a:pt x="262" y="63"/>
                    <a:pt x="263" y="67"/>
                    <a:pt x="265" y="67"/>
                  </a:cubicBezTo>
                  <a:cubicBezTo>
                    <a:pt x="265" y="65"/>
                    <a:pt x="265" y="65"/>
                    <a:pt x="263" y="63"/>
                  </a:cubicBezTo>
                  <a:close/>
                  <a:moveTo>
                    <a:pt x="263" y="37"/>
                  </a:moveTo>
                  <a:cubicBezTo>
                    <a:pt x="263" y="34"/>
                    <a:pt x="265" y="29"/>
                    <a:pt x="266" y="32"/>
                  </a:cubicBezTo>
                  <a:cubicBezTo>
                    <a:pt x="268" y="34"/>
                    <a:pt x="263" y="40"/>
                    <a:pt x="263" y="37"/>
                  </a:cubicBezTo>
                  <a:close/>
                  <a:moveTo>
                    <a:pt x="213" y="110"/>
                  </a:moveTo>
                  <a:cubicBezTo>
                    <a:pt x="213" y="108"/>
                    <a:pt x="213" y="105"/>
                    <a:pt x="213" y="107"/>
                  </a:cubicBezTo>
                  <a:cubicBezTo>
                    <a:pt x="214" y="110"/>
                    <a:pt x="214" y="112"/>
                    <a:pt x="213" y="110"/>
                  </a:cubicBezTo>
                  <a:close/>
                  <a:moveTo>
                    <a:pt x="219" y="108"/>
                  </a:moveTo>
                  <a:cubicBezTo>
                    <a:pt x="219" y="107"/>
                    <a:pt x="219" y="105"/>
                    <a:pt x="219" y="104"/>
                  </a:cubicBezTo>
                  <a:cubicBezTo>
                    <a:pt x="221" y="101"/>
                    <a:pt x="216" y="102"/>
                    <a:pt x="216" y="105"/>
                  </a:cubicBezTo>
                  <a:cubicBezTo>
                    <a:pt x="217" y="107"/>
                    <a:pt x="214" y="112"/>
                    <a:pt x="217" y="110"/>
                  </a:cubicBezTo>
                  <a:cubicBezTo>
                    <a:pt x="219" y="108"/>
                    <a:pt x="219" y="108"/>
                    <a:pt x="219" y="108"/>
                  </a:cubicBezTo>
                  <a:close/>
                  <a:moveTo>
                    <a:pt x="221" y="112"/>
                  </a:moveTo>
                  <a:cubicBezTo>
                    <a:pt x="222" y="108"/>
                    <a:pt x="225" y="112"/>
                    <a:pt x="222" y="108"/>
                  </a:cubicBezTo>
                  <a:cubicBezTo>
                    <a:pt x="219" y="104"/>
                    <a:pt x="225" y="105"/>
                    <a:pt x="224" y="101"/>
                  </a:cubicBezTo>
                  <a:cubicBezTo>
                    <a:pt x="222" y="97"/>
                    <a:pt x="221" y="102"/>
                    <a:pt x="221" y="107"/>
                  </a:cubicBezTo>
                  <a:cubicBezTo>
                    <a:pt x="221" y="112"/>
                    <a:pt x="216" y="112"/>
                    <a:pt x="219" y="113"/>
                  </a:cubicBezTo>
                  <a:cubicBezTo>
                    <a:pt x="221" y="113"/>
                    <a:pt x="221" y="113"/>
                    <a:pt x="221" y="112"/>
                  </a:cubicBezTo>
                  <a:close/>
                  <a:moveTo>
                    <a:pt x="221" y="73"/>
                  </a:moveTo>
                  <a:cubicBezTo>
                    <a:pt x="221" y="70"/>
                    <a:pt x="221" y="68"/>
                    <a:pt x="222" y="68"/>
                  </a:cubicBezTo>
                  <a:cubicBezTo>
                    <a:pt x="224" y="68"/>
                    <a:pt x="221" y="73"/>
                    <a:pt x="221" y="73"/>
                  </a:cubicBezTo>
                  <a:close/>
                  <a:moveTo>
                    <a:pt x="225" y="70"/>
                  </a:moveTo>
                  <a:cubicBezTo>
                    <a:pt x="227" y="68"/>
                    <a:pt x="227" y="71"/>
                    <a:pt x="225" y="71"/>
                  </a:cubicBezTo>
                  <a:cubicBezTo>
                    <a:pt x="225" y="73"/>
                    <a:pt x="224" y="70"/>
                    <a:pt x="225" y="70"/>
                  </a:cubicBezTo>
                  <a:close/>
                  <a:moveTo>
                    <a:pt x="257" y="63"/>
                  </a:moveTo>
                  <a:cubicBezTo>
                    <a:pt x="257" y="65"/>
                    <a:pt x="259" y="65"/>
                    <a:pt x="259" y="62"/>
                  </a:cubicBezTo>
                  <a:cubicBezTo>
                    <a:pt x="259" y="60"/>
                    <a:pt x="257" y="59"/>
                    <a:pt x="257" y="60"/>
                  </a:cubicBezTo>
                  <a:cubicBezTo>
                    <a:pt x="256" y="62"/>
                    <a:pt x="256" y="62"/>
                    <a:pt x="257" y="63"/>
                  </a:cubicBezTo>
                  <a:close/>
                  <a:moveTo>
                    <a:pt x="288" y="135"/>
                  </a:moveTo>
                  <a:cubicBezTo>
                    <a:pt x="285" y="136"/>
                    <a:pt x="289" y="125"/>
                    <a:pt x="291" y="129"/>
                  </a:cubicBezTo>
                  <a:cubicBezTo>
                    <a:pt x="291" y="130"/>
                    <a:pt x="291" y="133"/>
                    <a:pt x="288" y="135"/>
                  </a:cubicBezTo>
                  <a:close/>
                  <a:moveTo>
                    <a:pt x="310" y="124"/>
                  </a:moveTo>
                  <a:cubicBezTo>
                    <a:pt x="309" y="125"/>
                    <a:pt x="309" y="115"/>
                    <a:pt x="312" y="119"/>
                  </a:cubicBezTo>
                  <a:cubicBezTo>
                    <a:pt x="313" y="122"/>
                    <a:pt x="313" y="124"/>
                    <a:pt x="310" y="124"/>
                  </a:cubicBezTo>
                  <a:close/>
                  <a:moveTo>
                    <a:pt x="245" y="133"/>
                  </a:moveTo>
                  <a:cubicBezTo>
                    <a:pt x="246" y="132"/>
                    <a:pt x="253" y="130"/>
                    <a:pt x="253" y="132"/>
                  </a:cubicBezTo>
                  <a:cubicBezTo>
                    <a:pt x="253" y="133"/>
                    <a:pt x="242" y="135"/>
                    <a:pt x="245" y="133"/>
                  </a:cubicBezTo>
                  <a:close/>
                  <a:moveTo>
                    <a:pt x="169" y="94"/>
                  </a:moveTo>
                  <a:cubicBezTo>
                    <a:pt x="169" y="91"/>
                    <a:pt x="169" y="88"/>
                    <a:pt x="167" y="90"/>
                  </a:cubicBezTo>
                  <a:cubicBezTo>
                    <a:pt x="166" y="91"/>
                    <a:pt x="167" y="93"/>
                    <a:pt x="167" y="96"/>
                  </a:cubicBezTo>
                  <a:cubicBezTo>
                    <a:pt x="166" y="97"/>
                    <a:pt x="167" y="97"/>
                    <a:pt x="169" y="94"/>
                  </a:cubicBezTo>
                  <a:close/>
                  <a:moveTo>
                    <a:pt x="100" y="88"/>
                  </a:moveTo>
                  <a:cubicBezTo>
                    <a:pt x="102" y="87"/>
                    <a:pt x="103" y="90"/>
                    <a:pt x="105" y="87"/>
                  </a:cubicBezTo>
                  <a:cubicBezTo>
                    <a:pt x="106" y="85"/>
                    <a:pt x="105" y="84"/>
                    <a:pt x="102" y="82"/>
                  </a:cubicBezTo>
                  <a:cubicBezTo>
                    <a:pt x="99" y="80"/>
                    <a:pt x="99" y="85"/>
                    <a:pt x="99" y="88"/>
                  </a:cubicBezTo>
                  <a:cubicBezTo>
                    <a:pt x="100" y="88"/>
                    <a:pt x="100" y="90"/>
                    <a:pt x="100" y="88"/>
                  </a:cubicBezTo>
                  <a:close/>
                  <a:moveTo>
                    <a:pt x="83" y="77"/>
                  </a:moveTo>
                  <a:cubicBezTo>
                    <a:pt x="86" y="77"/>
                    <a:pt x="85" y="84"/>
                    <a:pt x="88" y="85"/>
                  </a:cubicBezTo>
                  <a:cubicBezTo>
                    <a:pt x="90" y="87"/>
                    <a:pt x="90" y="88"/>
                    <a:pt x="93" y="87"/>
                  </a:cubicBezTo>
                  <a:cubicBezTo>
                    <a:pt x="94" y="87"/>
                    <a:pt x="91" y="85"/>
                    <a:pt x="91" y="84"/>
                  </a:cubicBezTo>
                  <a:cubicBezTo>
                    <a:pt x="93" y="82"/>
                    <a:pt x="93" y="82"/>
                    <a:pt x="90" y="82"/>
                  </a:cubicBezTo>
                  <a:cubicBezTo>
                    <a:pt x="86" y="80"/>
                    <a:pt x="90" y="71"/>
                    <a:pt x="83" y="71"/>
                  </a:cubicBezTo>
                  <a:cubicBezTo>
                    <a:pt x="80" y="73"/>
                    <a:pt x="82" y="74"/>
                    <a:pt x="80" y="76"/>
                  </a:cubicBezTo>
                  <a:cubicBezTo>
                    <a:pt x="77" y="77"/>
                    <a:pt x="82" y="77"/>
                    <a:pt x="83" y="77"/>
                  </a:cubicBezTo>
                  <a:close/>
                  <a:moveTo>
                    <a:pt x="105" y="15"/>
                  </a:moveTo>
                  <a:cubicBezTo>
                    <a:pt x="105" y="15"/>
                    <a:pt x="102" y="18"/>
                    <a:pt x="103" y="20"/>
                  </a:cubicBezTo>
                  <a:cubicBezTo>
                    <a:pt x="105" y="20"/>
                    <a:pt x="102" y="21"/>
                    <a:pt x="103" y="21"/>
                  </a:cubicBezTo>
                  <a:cubicBezTo>
                    <a:pt x="106" y="23"/>
                    <a:pt x="105" y="17"/>
                    <a:pt x="105" y="15"/>
                  </a:cubicBezTo>
                  <a:close/>
                  <a:moveTo>
                    <a:pt x="9" y="32"/>
                  </a:moveTo>
                  <a:cubicBezTo>
                    <a:pt x="10" y="34"/>
                    <a:pt x="12" y="35"/>
                    <a:pt x="12" y="34"/>
                  </a:cubicBezTo>
                  <a:cubicBezTo>
                    <a:pt x="10" y="32"/>
                    <a:pt x="7" y="28"/>
                    <a:pt x="6" y="29"/>
                  </a:cubicBezTo>
                  <a:cubicBezTo>
                    <a:pt x="6" y="31"/>
                    <a:pt x="6" y="32"/>
                    <a:pt x="9" y="32"/>
                  </a:cubicBezTo>
                  <a:close/>
                  <a:moveTo>
                    <a:pt x="21" y="51"/>
                  </a:moveTo>
                  <a:cubicBezTo>
                    <a:pt x="22" y="54"/>
                    <a:pt x="24" y="48"/>
                    <a:pt x="22" y="46"/>
                  </a:cubicBezTo>
                  <a:cubicBezTo>
                    <a:pt x="19" y="45"/>
                    <a:pt x="19" y="42"/>
                    <a:pt x="16" y="42"/>
                  </a:cubicBezTo>
                  <a:cubicBezTo>
                    <a:pt x="15" y="43"/>
                    <a:pt x="18" y="46"/>
                    <a:pt x="21" y="51"/>
                  </a:cubicBezTo>
                  <a:close/>
                  <a:moveTo>
                    <a:pt x="29" y="67"/>
                  </a:moveTo>
                  <a:cubicBezTo>
                    <a:pt x="30" y="65"/>
                    <a:pt x="35" y="73"/>
                    <a:pt x="33" y="74"/>
                  </a:cubicBezTo>
                  <a:cubicBezTo>
                    <a:pt x="32" y="74"/>
                    <a:pt x="26" y="68"/>
                    <a:pt x="29" y="67"/>
                  </a:cubicBezTo>
                  <a:close/>
                  <a:moveTo>
                    <a:pt x="36" y="77"/>
                  </a:moveTo>
                  <a:cubicBezTo>
                    <a:pt x="36" y="76"/>
                    <a:pt x="39" y="79"/>
                    <a:pt x="38" y="80"/>
                  </a:cubicBezTo>
                  <a:cubicBezTo>
                    <a:pt x="38" y="80"/>
                    <a:pt x="35" y="79"/>
                    <a:pt x="36" y="77"/>
                  </a:cubicBezTo>
                  <a:close/>
                  <a:moveTo>
                    <a:pt x="39" y="85"/>
                  </a:moveTo>
                  <a:cubicBezTo>
                    <a:pt x="41" y="85"/>
                    <a:pt x="42" y="90"/>
                    <a:pt x="42" y="88"/>
                  </a:cubicBezTo>
                  <a:cubicBezTo>
                    <a:pt x="44" y="87"/>
                    <a:pt x="41" y="80"/>
                    <a:pt x="39" y="82"/>
                  </a:cubicBezTo>
                  <a:cubicBezTo>
                    <a:pt x="38" y="84"/>
                    <a:pt x="39" y="85"/>
                    <a:pt x="39" y="85"/>
                  </a:cubicBezTo>
                  <a:close/>
                  <a:moveTo>
                    <a:pt x="74" y="63"/>
                  </a:moveTo>
                  <a:cubicBezTo>
                    <a:pt x="71" y="65"/>
                    <a:pt x="73" y="60"/>
                    <a:pt x="74" y="60"/>
                  </a:cubicBezTo>
                  <a:cubicBezTo>
                    <a:pt x="76" y="60"/>
                    <a:pt x="76" y="63"/>
                    <a:pt x="74" y="63"/>
                  </a:cubicBezTo>
                  <a:close/>
                  <a:moveTo>
                    <a:pt x="76" y="57"/>
                  </a:moveTo>
                  <a:cubicBezTo>
                    <a:pt x="74" y="56"/>
                    <a:pt x="74" y="57"/>
                    <a:pt x="74" y="59"/>
                  </a:cubicBezTo>
                  <a:cubicBezTo>
                    <a:pt x="74" y="60"/>
                    <a:pt x="79" y="60"/>
                    <a:pt x="79" y="60"/>
                  </a:cubicBezTo>
                  <a:cubicBezTo>
                    <a:pt x="79" y="60"/>
                    <a:pt x="77" y="59"/>
                    <a:pt x="76" y="57"/>
                  </a:cubicBezTo>
                  <a:close/>
                  <a:moveTo>
                    <a:pt x="53" y="35"/>
                  </a:moveTo>
                  <a:cubicBezTo>
                    <a:pt x="54" y="37"/>
                    <a:pt x="53" y="40"/>
                    <a:pt x="51" y="40"/>
                  </a:cubicBezTo>
                  <a:cubicBezTo>
                    <a:pt x="50" y="39"/>
                    <a:pt x="51" y="35"/>
                    <a:pt x="53" y="35"/>
                  </a:cubicBezTo>
                  <a:close/>
                  <a:moveTo>
                    <a:pt x="67" y="48"/>
                  </a:moveTo>
                  <a:cubicBezTo>
                    <a:pt x="67" y="48"/>
                    <a:pt x="68" y="51"/>
                    <a:pt x="67" y="51"/>
                  </a:cubicBezTo>
                  <a:cubicBezTo>
                    <a:pt x="65" y="51"/>
                    <a:pt x="65" y="48"/>
                    <a:pt x="67" y="48"/>
                  </a:cubicBezTo>
                  <a:close/>
                  <a:moveTo>
                    <a:pt x="58" y="43"/>
                  </a:moveTo>
                  <a:cubicBezTo>
                    <a:pt x="59" y="45"/>
                    <a:pt x="59" y="45"/>
                    <a:pt x="59" y="43"/>
                  </a:cubicBezTo>
                  <a:cubicBezTo>
                    <a:pt x="59" y="42"/>
                    <a:pt x="56" y="40"/>
                    <a:pt x="54" y="42"/>
                  </a:cubicBezTo>
                  <a:cubicBezTo>
                    <a:pt x="54" y="42"/>
                    <a:pt x="56" y="42"/>
                    <a:pt x="58" y="43"/>
                  </a:cubicBezTo>
                  <a:close/>
                  <a:moveTo>
                    <a:pt x="58" y="43"/>
                  </a:moveTo>
                  <a:cubicBezTo>
                    <a:pt x="59" y="45"/>
                    <a:pt x="59" y="49"/>
                    <a:pt x="58" y="48"/>
                  </a:cubicBezTo>
                  <a:cubicBezTo>
                    <a:pt x="58" y="46"/>
                    <a:pt x="56" y="42"/>
                    <a:pt x="58" y="43"/>
                  </a:cubicBezTo>
                  <a:close/>
                  <a:moveTo>
                    <a:pt x="64" y="49"/>
                  </a:moveTo>
                  <a:cubicBezTo>
                    <a:pt x="64" y="48"/>
                    <a:pt x="61" y="48"/>
                    <a:pt x="61" y="46"/>
                  </a:cubicBezTo>
                  <a:cubicBezTo>
                    <a:pt x="59" y="45"/>
                    <a:pt x="59" y="46"/>
                    <a:pt x="59" y="48"/>
                  </a:cubicBezTo>
                  <a:cubicBezTo>
                    <a:pt x="59" y="49"/>
                    <a:pt x="59" y="49"/>
                    <a:pt x="61" y="49"/>
                  </a:cubicBezTo>
                  <a:cubicBezTo>
                    <a:pt x="62" y="49"/>
                    <a:pt x="64" y="51"/>
                    <a:pt x="64" y="49"/>
                  </a:cubicBezTo>
                  <a:close/>
                  <a:moveTo>
                    <a:pt x="62" y="48"/>
                  </a:moveTo>
                  <a:cubicBezTo>
                    <a:pt x="64" y="48"/>
                    <a:pt x="64" y="48"/>
                    <a:pt x="64" y="48"/>
                  </a:cubicBezTo>
                  <a:cubicBezTo>
                    <a:pt x="64" y="46"/>
                    <a:pt x="61" y="45"/>
                    <a:pt x="61" y="46"/>
                  </a:cubicBezTo>
                  <a:cubicBezTo>
                    <a:pt x="61" y="46"/>
                    <a:pt x="61" y="46"/>
                    <a:pt x="62" y="48"/>
                  </a:cubicBezTo>
                  <a:close/>
                  <a:moveTo>
                    <a:pt x="65" y="49"/>
                  </a:moveTo>
                  <a:cubicBezTo>
                    <a:pt x="65" y="52"/>
                    <a:pt x="65" y="52"/>
                    <a:pt x="65" y="52"/>
                  </a:cubicBezTo>
                  <a:cubicBezTo>
                    <a:pt x="64" y="52"/>
                    <a:pt x="64" y="49"/>
                    <a:pt x="65" y="49"/>
                  </a:cubicBezTo>
                  <a:close/>
                  <a:moveTo>
                    <a:pt x="26" y="62"/>
                  </a:moveTo>
                  <a:cubicBezTo>
                    <a:pt x="24" y="60"/>
                    <a:pt x="26" y="59"/>
                    <a:pt x="27" y="59"/>
                  </a:cubicBezTo>
                  <a:cubicBezTo>
                    <a:pt x="29" y="60"/>
                    <a:pt x="27" y="63"/>
                    <a:pt x="26" y="62"/>
                  </a:cubicBezTo>
                  <a:close/>
                  <a:moveTo>
                    <a:pt x="330" y="74"/>
                  </a:moveTo>
                  <a:cubicBezTo>
                    <a:pt x="335" y="74"/>
                    <a:pt x="332" y="73"/>
                    <a:pt x="326" y="73"/>
                  </a:cubicBezTo>
                  <a:cubicBezTo>
                    <a:pt x="320" y="73"/>
                    <a:pt x="323" y="73"/>
                    <a:pt x="326" y="74"/>
                  </a:cubicBezTo>
                  <a:cubicBezTo>
                    <a:pt x="326" y="76"/>
                    <a:pt x="326" y="76"/>
                    <a:pt x="330" y="74"/>
                  </a:cubicBezTo>
                  <a:close/>
                  <a:moveTo>
                    <a:pt x="327" y="67"/>
                  </a:moveTo>
                  <a:cubicBezTo>
                    <a:pt x="326" y="65"/>
                    <a:pt x="327" y="63"/>
                    <a:pt x="323" y="63"/>
                  </a:cubicBezTo>
                  <a:cubicBezTo>
                    <a:pt x="318" y="62"/>
                    <a:pt x="321" y="65"/>
                    <a:pt x="323" y="67"/>
                  </a:cubicBezTo>
                  <a:cubicBezTo>
                    <a:pt x="326" y="67"/>
                    <a:pt x="323" y="70"/>
                    <a:pt x="327" y="68"/>
                  </a:cubicBezTo>
                  <a:cubicBezTo>
                    <a:pt x="329" y="68"/>
                    <a:pt x="329" y="68"/>
                    <a:pt x="327" y="67"/>
                  </a:cubicBezTo>
                  <a:close/>
                  <a:moveTo>
                    <a:pt x="275" y="135"/>
                  </a:moveTo>
                  <a:cubicBezTo>
                    <a:pt x="272" y="132"/>
                    <a:pt x="275" y="133"/>
                    <a:pt x="275" y="135"/>
                  </a:cubicBezTo>
                  <a:cubicBezTo>
                    <a:pt x="277" y="135"/>
                    <a:pt x="275" y="136"/>
                    <a:pt x="275" y="135"/>
                  </a:cubicBezTo>
                  <a:close/>
                  <a:moveTo>
                    <a:pt x="298" y="115"/>
                  </a:moveTo>
                  <a:cubicBezTo>
                    <a:pt x="298" y="110"/>
                    <a:pt x="300" y="113"/>
                    <a:pt x="300" y="113"/>
                  </a:cubicBezTo>
                  <a:cubicBezTo>
                    <a:pt x="300" y="115"/>
                    <a:pt x="298" y="116"/>
                    <a:pt x="298" y="115"/>
                  </a:cubicBezTo>
                  <a:close/>
                  <a:moveTo>
                    <a:pt x="300" y="116"/>
                  </a:moveTo>
                  <a:cubicBezTo>
                    <a:pt x="300" y="112"/>
                    <a:pt x="303" y="107"/>
                    <a:pt x="303" y="108"/>
                  </a:cubicBezTo>
                  <a:cubicBezTo>
                    <a:pt x="303" y="110"/>
                    <a:pt x="300" y="116"/>
                    <a:pt x="300" y="116"/>
                  </a:cubicBezTo>
                  <a:close/>
                  <a:moveTo>
                    <a:pt x="260" y="138"/>
                  </a:moveTo>
                  <a:cubicBezTo>
                    <a:pt x="259" y="136"/>
                    <a:pt x="260" y="136"/>
                    <a:pt x="262" y="136"/>
                  </a:cubicBezTo>
                  <a:cubicBezTo>
                    <a:pt x="263" y="138"/>
                    <a:pt x="262" y="138"/>
                    <a:pt x="260" y="138"/>
                  </a:cubicBezTo>
                  <a:close/>
                  <a:moveTo>
                    <a:pt x="312" y="118"/>
                  </a:moveTo>
                  <a:cubicBezTo>
                    <a:pt x="310" y="118"/>
                    <a:pt x="310" y="116"/>
                    <a:pt x="310" y="116"/>
                  </a:cubicBezTo>
                  <a:cubicBezTo>
                    <a:pt x="310" y="118"/>
                    <a:pt x="310" y="118"/>
                    <a:pt x="310" y="118"/>
                  </a:cubicBezTo>
                  <a:cubicBezTo>
                    <a:pt x="312" y="119"/>
                    <a:pt x="312" y="119"/>
                    <a:pt x="313" y="121"/>
                  </a:cubicBezTo>
                  <a:cubicBezTo>
                    <a:pt x="313" y="121"/>
                    <a:pt x="313" y="119"/>
                    <a:pt x="312" y="118"/>
                  </a:cubicBezTo>
                  <a:close/>
                  <a:moveTo>
                    <a:pt x="315" y="115"/>
                  </a:moveTo>
                  <a:cubicBezTo>
                    <a:pt x="315" y="110"/>
                    <a:pt x="313" y="108"/>
                    <a:pt x="312" y="112"/>
                  </a:cubicBezTo>
                  <a:cubicBezTo>
                    <a:pt x="312" y="113"/>
                    <a:pt x="310" y="112"/>
                    <a:pt x="310" y="113"/>
                  </a:cubicBezTo>
                  <a:cubicBezTo>
                    <a:pt x="310" y="113"/>
                    <a:pt x="312" y="113"/>
                    <a:pt x="312" y="115"/>
                  </a:cubicBezTo>
                  <a:cubicBezTo>
                    <a:pt x="310" y="118"/>
                    <a:pt x="312" y="118"/>
                    <a:pt x="313" y="119"/>
                  </a:cubicBezTo>
                  <a:cubicBezTo>
                    <a:pt x="315" y="119"/>
                    <a:pt x="315" y="118"/>
                    <a:pt x="315" y="115"/>
                  </a:cubicBezTo>
                  <a:close/>
                  <a:moveTo>
                    <a:pt x="347" y="140"/>
                  </a:moveTo>
                  <a:cubicBezTo>
                    <a:pt x="349" y="140"/>
                    <a:pt x="347" y="138"/>
                    <a:pt x="347" y="138"/>
                  </a:cubicBezTo>
                  <a:cubicBezTo>
                    <a:pt x="347" y="136"/>
                    <a:pt x="347" y="136"/>
                    <a:pt x="345" y="138"/>
                  </a:cubicBezTo>
                  <a:cubicBezTo>
                    <a:pt x="345" y="140"/>
                    <a:pt x="345" y="140"/>
                    <a:pt x="347" y="140"/>
                  </a:cubicBezTo>
                  <a:close/>
                  <a:moveTo>
                    <a:pt x="245" y="80"/>
                  </a:moveTo>
                  <a:cubicBezTo>
                    <a:pt x="246" y="82"/>
                    <a:pt x="246" y="80"/>
                    <a:pt x="246" y="79"/>
                  </a:cubicBezTo>
                  <a:cubicBezTo>
                    <a:pt x="245" y="77"/>
                    <a:pt x="246" y="76"/>
                    <a:pt x="245" y="76"/>
                  </a:cubicBezTo>
                  <a:cubicBezTo>
                    <a:pt x="245" y="77"/>
                    <a:pt x="245" y="79"/>
                    <a:pt x="245" y="80"/>
                  </a:cubicBezTo>
                  <a:close/>
                  <a:moveTo>
                    <a:pt x="256" y="60"/>
                  </a:moveTo>
                  <a:cubicBezTo>
                    <a:pt x="256" y="59"/>
                    <a:pt x="256" y="62"/>
                    <a:pt x="256" y="62"/>
                  </a:cubicBezTo>
                  <a:cubicBezTo>
                    <a:pt x="254" y="62"/>
                    <a:pt x="254" y="60"/>
                    <a:pt x="256" y="60"/>
                  </a:cubicBezTo>
                  <a:close/>
                  <a:moveTo>
                    <a:pt x="259" y="65"/>
                  </a:moveTo>
                  <a:cubicBezTo>
                    <a:pt x="260" y="63"/>
                    <a:pt x="262" y="63"/>
                    <a:pt x="260" y="65"/>
                  </a:cubicBezTo>
                  <a:cubicBezTo>
                    <a:pt x="260" y="67"/>
                    <a:pt x="259" y="65"/>
                    <a:pt x="259" y="65"/>
                  </a:cubicBezTo>
                  <a:close/>
                  <a:moveTo>
                    <a:pt x="260" y="94"/>
                  </a:moveTo>
                  <a:cubicBezTo>
                    <a:pt x="260" y="93"/>
                    <a:pt x="265" y="90"/>
                    <a:pt x="265" y="91"/>
                  </a:cubicBezTo>
                  <a:cubicBezTo>
                    <a:pt x="263" y="93"/>
                    <a:pt x="262" y="94"/>
                    <a:pt x="260" y="94"/>
                  </a:cubicBezTo>
                  <a:close/>
                  <a:moveTo>
                    <a:pt x="256" y="65"/>
                  </a:moveTo>
                  <a:cubicBezTo>
                    <a:pt x="254" y="65"/>
                    <a:pt x="256" y="63"/>
                    <a:pt x="256" y="63"/>
                  </a:cubicBezTo>
                  <a:cubicBezTo>
                    <a:pt x="257" y="65"/>
                    <a:pt x="257" y="65"/>
                    <a:pt x="256" y="65"/>
                  </a:cubicBezTo>
                  <a:close/>
                  <a:moveTo>
                    <a:pt x="280" y="67"/>
                  </a:moveTo>
                  <a:cubicBezTo>
                    <a:pt x="280" y="65"/>
                    <a:pt x="281" y="65"/>
                    <a:pt x="283" y="65"/>
                  </a:cubicBezTo>
                  <a:cubicBezTo>
                    <a:pt x="285" y="65"/>
                    <a:pt x="280" y="67"/>
                    <a:pt x="280" y="67"/>
                  </a:cubicBezTo>
                  <a:close/>
                  <a:moveTo>
                    <a:pt x="76" y="49"/>
                  </a:moveTo>
                  <a:cubicBezTo>
                    <a:pt x="74" y="48"/>
                    <a:pt x="71" y="46"/>
                    <a:pt x="74" y="45"/>
                  </a:cubicBezTo>
                  <a:cubicBezTo>
                    <a:pt x="77" y="43"/>
                    <a:pt x="76" y="49"/>
                    <a:pt x="76" y="49"/>
                  </a:cubicBezTo>
                  <a:close/>
                  <a:moveTo>
                    <a:pt x="71" y="46"/>
                  </a:moveTo>
                  <a:cubicBezTo>
                    <a:pt x="71" y="45"/>
                    <a:pt x="73" y="46"/>
                    <a:pt x="71" y="48"/>
                  </a:cubicBezTo>
                  <a:cubicBezTo>
                    <a:pt x="71" y="48"/>
                    <a:pt x="70" y="46"/>
                    <a:pt x="71" y="46"/>
                  </a:cubicBezTo>
                  <a:close/>
                  <a:moveTo>
                    <a:pt x="71" y="49"/>
                  </a:moveTo>
                  <a:cubicBezTo>
                    <a:pt x="71" y="48"/>
                    <a:pt x="73" y="48"/>
                    <a:pt x="73" y="49"/>
                  </a:cubicBezTo>
                  <a:cubicBezTo>
                    <a:pt x="73" y="49"/>
                    <a:pt x="73" y="51"/>
                    <a:pt x="71" y="49"/>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4" name="Freeform 223"/>
            <p:cNvSpPr>
              <a:spLocks/>
            </p:cNvSpPr>
            <p:nvPr/>
          </p:nvSpPr>
          <p:spPr bwMode="auto">
            <a:xfrm>
              <a:off x="3480" y="2567"/>
              <a:ext cx="14" cy="33"/>
            </a:xfrm>
            <a:custGeom>
              <a:avLst/>
              <a:gdLst/>
              <a:ahLst/>
              <a:cxnLst>
                <a:cxn ang="0">
                  <a:pos x="4" y="17"/>
                </a:cxn>
                <a:cxn ang="0">
                  <a:pos x="3" y="17"/>
                </a:cxn>
                <a:cxn ang="0">
                  <a:pos x="1" y="16"/>
                </a:cxn>
                <a:cxn ang="0">
                  <a:pos x="1" y="5"/>
                </a:cxn>
                <a:cxn ang="0">
                  <a:pos x="4" y="2"/>
                </a:cxn>
                <a:cxn ang="0">
                  <a:pos x="6" y="6"/>
                </a:cxn>
                <a:cxn ang="0">
                  <a:pos x="7" y="11"/>
                </a:cxn>
                <a:cxn ang="0">
                  <a:pos x="4" y="17"/>
                </a:cxn>
                <a:cxn ang="0">
                  <a:pos x="4" y="17"/>
                </a:cxn>
              </a:cxnLst>
              <a:rect l="0" t="0" r="r" b="b"/>
              <a:pathLst>
                <a:path w="7" h="17">
                  <a:moveTo>
                    <a:pt x="4" y="17"/>
                  </a:moveTo>
                  <a:cubicBezTo>
                    <a:pt x="4" y="17"/>
                    <a:pt x="4" y="17"/>
                    <a:pt x="3" y="17"/>
                  </a:cubicBezTo>
                  <a:cubicBezTo>
                    <a:pt x="3" y="17"/>
                    <a:pt x="1" y="17"/>
                    <a:pt x="1" y="16"/>
                  </a:cubicBezTo>
                  <a:cubicBezTo>
                    <a:pt x="1" y="8"/>
                    <a:pt x="0" y="9"/>
                    <a:pt x="1" y="5"/>
                  </a:cubicBezTo>
                  <a:cubicBezTo>
                    <a:pt x="3" y="3"/>
                    <a:pt x="3" y="0"/>
                    <a:pt x="4" y="2"/>
                  </a:cubicBezTo>
                  <a:cubicBezTo>
                    <a:pt x="6" y="3"/>
                    <a:pt x="7" y="5"/>
                    <a:pt x="6" y="6"/>
                  </a:cubicBezTo>
                  <a:cubicBezTo>
                    <a:pt x="6" y="9"/>
                    <a:pt x="7" y="9"/>
                    <a:pt x="7" y="11"/>
                  </a:cubicBezTo>
                  <a:cubicBezTo>
                    <a:pt x="7" y="14"/>
                    <a:pt x="6" y="17"/>
                    <a:pt x="4" y="17"/>
                  </a:cubicBezTo>
                  <a:cubicBezTo>
                    <a:pt x="4" y="17"/>
                    <a:pt x="4" y="17"/>
                    <a:pt x="4" y="1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5" name="Freeform 224"/>
            <p:cNvSpPr>
              <a:spLocks/>
            </p:cNvSpPr>
            <p:nvPr/>
          </p:nvSpPr>
          <p:spPr bwMode="auto">
            <a:xfrm>
              <a:off x="3564" y="2565"/>
              <a:ext cx="7" cy="14"/>
            </a:xfrm>
            <a:custGeom>
              <a:avLst/>
              <a:gdLst/>
              <a:ahLst/>
              <a:cxnLst>
                <a:cxn ang="0">
                  <a:pos x="1" y="7"/>
                </a:cxn>
                <a:cxn ang="0">
                  <a:pos x="0" y="3"/>
                </a:cxn>
                <a:cxn ang="0">
                  <a:pos x="1" y="1"/>
                </a:cxn>
                <a:cxn ang="0">
                  <a:pos x="3" y="0"/>
                </a:cxn>
                <a:cxn ang="0">
                  <a:pos x="3" y="4"/>
                </a:cxn>
                <a:cxn ang="0">
                  <a:pos x="1" y="7"/>
                </a:cxn>
              </a:cxnLst>
              <a:rect l="0" t="0" r="r" b="b"/>
              <a:pathLst>
                <a:path w="4" h="7">
                  <a:moveTo>
                    <a:pt x="1" y="7"/>
                  </a:moveTo>
                  <a:cubicBezTo>
                    <a:pt x="0" y="7"/>
                    <a:pt x="1" y="3"/>
                    <a:pt x="0" y="3"/>
                  </a:cubicBezTo>
                  <a:cubicBezTo>
                    <a:pt x="1" y="1"/>
                    <a:pt x="0" y="1"/>
                    <a:pt x="1" y="1"/>
                  </a:cubicBezTo>
                  <a:cubicBezTo>
                    <a:pt x="3" y="3"/>
                    <a:pt x="1" y="0"/>
                    <a:pt x="3" y="0"/>
                  </a:cubicBezTo>
                  <a:cubicBezTo>
                    <a:pt x="4" y="0"/>
                    <a:pt x="3" y="3"/>
                    <a:pt x="3" y="4"/>
                  </a:cubicBezTo>
                  <a:cubicBezTo>
                    <a:pt x="3" y="4"/>
                    <a:pt x="1" y="6"/>
                    <a:pt x="1"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6" name="Freeform 225"/>
            <p:cNvSpPr>
              <a:spLocks/>
            </p:cNvSpPr>
            <p:nvPr/>
          </p:nvSpPr>
          <p:spPr bwMode="auto">
            <a:xfrm>
              <a:off x="3486" y="2571"/>
              <a:ext cx="83" cy="74"/>
            </a:xfrm>
            <a:custGeom>
              <a:avLst/>
              <a:gdLst/>
              <a:ahLst/>
              <a:cxnLst>
                <a:cxn ang="0">
                  <a:pos x="41" y="4"/>
                </a:cxn>
                <a:cxn ang="0">
                  <a:pos x="40" y="0"/>
                </a:cxn>
                <a:cxn ang="0">
                  <a:pos x="38" y="4"/>
                </a:cxn>
                <a:cxn ang="0">
                  <a:pos x="34" y="9"/>
                </a:cxn>
                <a:cxn ang="0">
                  <a:pos x="26" y="15"/>
                </a:cxn>
                <a:cxn ang="0">
                  <a:pos x="26" y="18"/>
                </a:cxn>
                <a:cxn ang="0">
                  <a:pos x="11" y="20"/>
                </a:cxn>
                <a:cxn ang="0">
                  <a:pos x="6" y="20"/>
                </a:cxn>
                <a:cxn ang="0">
                  <a:pos x="3" y="18"/>
                </a:cxn>
                <a:cxn ang="0">
                  <a:pos x="3" y="15"/>
                </a:cxn>
                <a:cxn ang="0">
                  <a:pos x="1" y="15"/>
                </a:cxn>
                <a:cxn ang="0">
                  <a:pos x="0" y="15"/>
                </a:cxn>
                <a:cxn ang="0">
                  <a:pos x="3" y="20"/>
                </a:cxn>
                <a:cxn ang="0">
                  <a:pos x="6" y="27"/>
                </a:cxn>
                <a:cxn ang="0">
                  <a:pos x="15" y="32"/>
                </a:cxn>
                <a:cxn ang="0">
                  <a:pos x="34" y="33"/>
                </a:cxn>
                <a:cxn ang="0">
                  <a:pos x="35" y="26"/>
                </a:cxn>
                <a:cxn ang="0">
                  <a:pos x="35" y="21"/>
                </a:cxn>
                <a:cxn ang="0">
                  <a:pos x="38" y="20"/>
                </a:cxn>
                <a:cxn ang="0">
                  <a:pos x="38" y="18"/>
                </a:cxn>
                <a:cxn ang="0">
                  <a:pos x="38" y="15"/>
                </a:cxn>
                <a:cxn ang="0">
                  <a:pos x="40" y="12"/>
                </a:cxn>
                <a:cxn ang="0">
                  <a:pos x="43" y="10"/>
                </a:cxn>
                <a:cxn ang="0">
                  <a:pos x="41" y="4"/>
                </a:cxn>
              </a:cxnLst>
              <a:rect l="0" t="0" r="r" b="b"/>
              <a:pathLst>
                <a:path w="43" h="38">
                  <a:moveTo>
                    <a:pt x="41" y="4"/>
                  </a:moveTo>
                  <a:cubicBezTo>
                    <a:pt x="40" y="4"/>
                    <a:pt x="41" y="0"/>
                    <a:pt x="40" y="0"/>
                  </a:cubicBezTo>
                  <a:cubicBezTo>
                    <a:pt x="38" y="6"/>
                    <a:pt x="40" y="0"/>
                    <a:pt x="38" y="4"/>
                  </a:cubicBezTo>
                  <a:cubicBezTo>
                    <a:pt x="37" y="6"/>
                    <a:pt x="35" y="6"/>
                    <a:pt x="34" y="9"/>
                  </a:cubicBezTo>
                  <a:cubicBezTo>
                    <a:pt x="31" y="12"/>
                    <a:pt x="28" y="15"/>
                    <a:pt x="26" y="15"/>
                  </a:cubicBezTo>
                  <a:cubicBezTo>
                    <a:pt x="26" y="16"/>
                    <a:pt x="29" y="15"/>
                    <a:pt x="26" y="18"/>
                  </a:cubicBezTo>
                  <a:cubicBezTo>
                    <a:pt x="23" y="23"/>
                    <a:pt x="17" y="18"/>
                    <a:pt x="11" y="20"/>
                  </a:cubicBezTo>
                  <a:cubicBezTo>
                    <a:pt x="6" y="21"/>
                    <a:pt x="6" y="21"/>
                    <a:pt x="6" y="20"/>
                  </a:cubicBezTo>
                  <a:cubicBezTo>
                    <a:pt x="6" y="16"/>
                    <a:pt x="5" y="18"/>
                    <a:pt x="3" y="18"/>
                  </a:cubicBezTo>
                  <a:cubicBezTo>
                    <a:pt x="0" y="18"/>
                    <a:pt x="3" y="15"/>
                    <a:pt x="3" y="15"/>
                  </a:cubicBezTo>
                  <a:cubicBezTo>
                    <a:pt x="3" y="13"/>
                    <a:pt x="1" y="15"/>
                    <a:pt x="1" y="15"/>
                  </a:cubicBezTo>
                  <a:cubicBezTo>
                    <a:pt x="1" y="15"/>
                    <a:pt x="1" y="15"/>
                    <a:pt x="0" y="15"/>
                  </a:cubicBezTo>
                  <a:cubicBezTo>
                    <a:pt x="0" y="18"/>
                    <a:pt x="0" y="18"/>
                    <a:pt x="3" y="20"/>
                  </a:cubicBezTo>
                  <a:cubicBezTo>
                    <a:pt x="6" y="23"/>
                    <a:pt x="6" y="23"/>
                    <a:pt x="6" y="27"/>
                  </a:cubicBezTo>
                  <a:cubicBezTo>
                    <a:pt x="8" y="30"/>
                    <a:pt x="6" y="30"/>
                    <a:pt x="15" y="32"/>
                  </a:cubicBezTo>
                  <a:cubicBezTo>
                    <a:pt x="24" y="33"/>
                    <a:pt x="32" y="38"/>
                    <a:pt x="34" y="33"/>
                  </a:cubicBezTo>
                  <a:cubicBezTo>
                    <a:pt x="34" y="32"/>
                    <a:pt x="32" y="30"/>
                    <a:pt x="35" y="26"/>
                  </a:cubicBezTo>
                  <a:cubicBezTo>
                    <a:pt x="37" y="21"/>
                    <a:pt x="37" y="23"/>
                    <a:pt x="35" y="21"/>
                  </a:cubicBezTo>
                  <a:cubicBezTo>
                    <a:pt x="35" y="21"/>
                    <a:pt x="37" y="21"/>
                    <a:pt x="38" y="20"/>
                  </a:cubicBezTo>
                  <a:cubicBezTo>
                    <a:pt x="41" y="20"/>
                    <a:pt x="40" y="18"/>
                    <a:pt x="38" y="18"/>
                  </a:cubicBezTo>
                  <a:cubicBezTo>
                    <a:pt x="37" y="18"/>
                    <a:pt x="38" y="18"/>
                    <a:pt x="38" y="15"/>
                  </a:cubicBezTo>
                  <a:cubicBezTo>
                    <a:pt x="38" y="12"/>
                    <a:pt x="38" y="9"/>
                    <a:pt x="40" y="12"/>
                  </a:cubicBezTo>
                  <a:cubicBezTo>
                    <a:pt x="41" y="15"/>
                    <a:pt x="40" y="12"/>
                    <a:pt x="43" y="10"/>
                  </a:cubicBezTo>
                  <a:cubicBezTo>
                    <a:pt x="43" y="7"/>
                    <a:pt x="43" y="6"/>
                    <a:pt x="41"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7" name="Freeform 226"/>
            <p:cNvSpPr>
              <a:spLocks/>
            </p:cNvSpPr>
            <p:nvPr/>
          </p:nvSpPr>
          <p:spPr bwMode="auto">
            <a:xfrm>
              <a:off x="3550" y="2550"/>
              <a:ext cx="19" cy="11"/>
            </a:xfrm>
            <a:custGeom>
              <a:avLst/>
              <a:gdLst/>
              <a:ahLst/>
              <a:cxnLst>
                <a:cxn ang="0">
                  <a:pos x="2" y="6"/>
                </a:cxn>
                <a:cxn ang="0">
                  <a:pos x="5" y="3"/>
                </a:cxn>
                <a:cxn ang="0">
                  <a:pos x="8" y="1"/>
                </a:cxn>
                <a:cxn ang="0">
                  <a:pos x="2" y="6"/>
                </a:cxn>
              </a:cxnLst>
              <a:rect l="0" t="0" r="r" b="b"/>
              <a:pathLst>
                <a:path w="10" h="6">
                  <a:moveTo>
                    <a:pt x="2" y="6"/>
                  </a:moveTo>
                  <a:cubicBezTo>
                    <a:pt x="0" y="4"/>
                    <a:pt x="5" y="4"/>
                    <a:pt x="5" y="3"/>
                  </a:cubicBezTo>
                  <a:cubicBezTo>
                    <a:pt x="5" y="1"/>
                    <a:pt x="10" y="0"/>
                    <a:pt x="8" y="1"/>
                  </a:cubicBezTo>
                  <a:cubicBezTo>
                    <a:pt x="7" y="4"/>
                    <a:pt x="2" y="6"/>
                    <a:pt x="2"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8" name="Freeform 227"/>
            <p:cNvSpPr>
              <a:spLocks/>
            </p:cNvSpPr>
            <p:nvPr/>
          </p:nvSpPr>
          <p:spPr bwMode="auto">
            <a:xfrm>
              <a:off x="3441" y="2491"/>
              <a:ext cx="4" cy="10"/>
            </a:xfrm>
            <a:custGeom>
              <a:avLst/>
              <a:gdLst/>
              <a:ahLst/>
              <a:cxnLst>
                <a:cxn ang="0">
                  <a:pos x="2" y="5"/>
                </a:cxn>
                <a:cxn ang="0">
                  <a:pos x="0" y="2"/>
                </a:cxn>
                <a:cxn ang="0">
                  <a:pos x="2" y="5"/>
                </a:cxn>
              </a:cxnLst>
              <a:rect l="0" t="0" r="r" b="b"/>
              <a:pathLst>
                <a:path w="2" h="5">
                  <a:moveTo>
                    <a:pt x="2" y="5"/>
                  </a:moveTo>
                  <a:cubicBezTo>
                    <a:pt x="0" y="5"/>
                    <a:pt x="0" y="2"/>
                    <a:pt x="0" y="2"/>
                  </a:cubicBezTo>
                  <a:cubicBezTo>
                    <a:pt x="0" y="0"/>
                    <a:pt x="2" y="3"/>
                    <a:pt x="2"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19" name="Freeform 228"/>
            <p:cNvSpPr>
              <a:spLocks/>
            </p:cNvSpPr>
            <p:nvPr/>
          </p:nvSpPr>
          <p:spPr bwMode="auto">
            <a:xfrm>
              <a:off x="3238" y="2437"/>
              <a:ext cx="11" cy="29"/>
            </a:xfrm>
            <a:custGeom>
              <a:avLst/>
              <a:gdLst/>
              <a:ahLst/>
              <a:cxnLst>
                <a:cxn ang="0">
                  <a:pos x="4" y="3"/>
                </a:cxn>
                <a:cxn ang="0">
                  <a:pos x="4" y="11"/>
                </a:cxn>
                <a:cxn ang="0">
                  <a:pos x="0" y="15"/>
                </a:cxn>
                <a:cxn ang="0">
                  <a:pos x="0" y="13"/>
                </a:cxn>
                <a:cxn ang="0">
                  <a:pos x="1" y="8"/>
                </a:cxn>
                <a:cxn ang="0">
                  <a:pos x="0" y="8"/>
                </a:cxn>
                <a:cxn ang="0">
                  <a:pos x="1" y="8"/>
                </a:cxn>
                <a:cxn ang="0">
                  <a:pos x="1" y="2"/>
                </a:cxn>
                <a:cxn ang="0">
                  <a:pos x="4" y="3"/>
                </a:cxn>
              </a:cxnLst>
              <a:rect l="0" t="0" r="r" b="b"/>
              <a:pathLst>
                <a:path w="6" h="15">
                  <a:moveTo>
                    <a:pt x="4" y="3"/>
                  </a:moveTo>
                  <a:cubicBezTo>
                    <a:pt x="4" y="5"/>
                    <a:pt x="6" y="10"/>
                    <a:pt x="4" y="11"/>
                  </a:cubicBezTo>
                  <a:cubicBezTo>
                    <a:pt x="3" y="13"/>
                    <a:pt x="3" y="15"/>
                    <a:pt x="0" y="15"/>
                  </a:cubicBezTo>
                  <a:cubicBezTo>
                    <a:pt x="0" y="13"/>
                    <a:pt x="0" y="13"/>
                    <a:pt x="0" y="13"/>
                  </a:cubicBezTo>
                  <a:cubicBezTo>
                    <a:pt x="0" y="11"/>
                    <a:pt x="3" y="10"/>
                    <a:pt x="1" y="8"/>
                  </a:cubicBezTo>
                  <a:cubicBezTo>
                    <a:pt x="1" y="8"/>
                    <a:pt x="0" y="10"/>
                    <a:pt x="0" y="8"/>
                  </a:cubicBezTo>
                  <a:cubicBezTo>
                    <a:pt x="1" y="8"/>
                    <a:pt x="1" y="8"/>
                    <a:pt x="1" y="8"/>
                  </a:cubicBezTo>
                  <a:cubicBezTo>
                    <a:pt x="1" y="6"/>
                    <a:pt x="0" y="3"/>
                    <a:pt x="1" y="2"/>
                  </a:cubicBezTo>
                  <a:cubicBezTo>
                    <a:pt x="3" y="0"/>
                    <a:pt x="4" y="3"/>
                    <a:pt x="4"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0" name="Freeform 229"/>
            <p:cNvSpPr>
              <a:spLocks/>
            </p:cNvSpPr>
            <p:nvPr/>
          </p:nvSpPr>
          <p:spPr bwMode="auto">
            <a:xfrm>
              <a:off x="3230" y="2422"/>
              <a:ext cx="19" cy="79"/>
            </a:xfrm>
            <a:custGeom>
              <a:avLst/>
              <a:gdLst/>
              <a:ahLst/>
              <a:cxnLst>
                <a:cxn ang="0">
                  <a:pos x="9" y="11"/>
                </a:cxn>
                <a:cxn ang="0">
                  <a:pos x="9" y="10"/>
                </a:cxn>
                <a:cxn ang="0">
                  <a:pos x="10" y="7"/>
                </a:cxn>
                <a:cxn ang="0">
                  <a:pos x="10" y="5"/>
                </a:cxn>
                <a:cxn ang="0">
                  <a:pos x="10" y="2"/>
                </a:cxn>
                <a:cxn ang="0">
                  <a:pos x="10" y="2"/>
                </a:cxn>
                <a:cxn ang="0">
                  <a:pos x="10" y="2"/>
                </a:cxn>
                <a:cxn ang="0">
                  <a:pos x="9" y="2"/>
                </a:cxn>
                <a:cxn ang="0">
                  <a:pos x="9" y="4"/>
                </a:cxn>
                <a:cxn ang="0">
                  <a:pos x="6" y="4"/>
                </a:cxn>
                <a:cxn ang="0">
                  <a:pos x="1" y="19"/>
                </a:cxn>
                <a:cxn ang="0">
                  <a:pos x="0" y="22"/>
                </a:cxn>
                <a:cxn ang="0">
                  <a:pos x="0" y="24"/>
                </a:cxn>
                <a:cxn ang="0">
                  <a:pos x="4" y="41"/>
                </a:cxn>
                <a:cxn ang="0">
                  <a:pos x="4" y="41"/>
                </a:cxn>
                <a:cxn ang="0">
                  <a:pos x="6" y="34"/>
                </a:cxn>
                <a:cxn ang="0">
                  <a:pos x="9" y="24"/>
                </a:cxn>
                <a:cxn ang="0">
                  <a:pos x="9" y="19"/>
                </a:cxn>
                <a:cxn ang="0">
                  <a:pos x="4" y="22"/>
                </a:cxn>
                <a:cxn ang="0">
                  <a:pos x="4" y="21"/>
                </a:cxn>
                <a:cxn ang="0">
                  <a:pos x="6" y="16"/>
                </a:cxn>
                <a:cxn ang="0">
                  <a:pos x="4" y="16"/>
                </a:cxn>
                <a:cxn ang="0">
                  <a:pos x="6" y="16"/>
                </a:cxn>
                <a:cxn ang="0">
                  <a:pos x="6" y="10"/>
                </a:cxn>
                <a:cxn ang="0">
                  <a:pos x="9" y="11"/>
                </a:cxn>
              </a:cxnLst>
              <a:rect l="0" t="0" r="r" b="b"/>
              <a:pathLst>
                <a:path w="10" h="41">
                  <a:moveTo>
                    <a:pt x="9" y="11"/>
                  </a:moveTo>
                  <a:cubicBezTo>
                    <a:pt x="9" y="10"/>
                    <a:pt x="9" y="10"/>
                    <a:pt x="9" y="10"/>
                  </a:cubicBezTo>
                  <a:cubicBezTo>
                    <a:pt x="9" y="8"/>
                    <a:pt x="9" y="7"/>
                    <a:pt x="10" y="7"/>
                  </a:cubicBezTo>
                  <a:cubicBezTo>
                    <a:pt x="10" y="7"/>
                    <a:pt x="10" y="7"/>
                    <a:pt x="10" y="5"/>
                  </a:cubicBezTo>
                  <a:cubicBezTo>
                    <a:pt x="10" y="5"/>
                    <a:pt x="10" y="4"/>
                    <a:pt x="10" y="2"/>
                  </a:cubicBezTo>
                  <a:cubicBezTo>
                    <a:pt x="10" y="2"/>
                    <a:pt x="10" y="2"/>
                    <a:pt x="10" y="2"/>
                  </a:cubicBezTo>
                  <a:cubicBezTo>
                    <a:pt x="10" y="2"/>
                    <a:pt x="10" y="2"/>
                    <a:pt x="10" y="2"/>
                  </a:cubicBezTo>
                  <a:cubicBezTo>
                    <a:pt x="9" y="2"/>
                    <a:pt x="9" y="0"/>
                    <a:pt x="9" y="2"/>
                  </a:cubicBezTo>
                  <a:cubicBezTo>
                    <a:pt x="9" y="4"/>
                    <a:pt x="9" y="4"/>
                    <a:pt x="9" y="4"/>
                  </a:cubicBezTo>
                  <a:cubicBezTo>
                    <a:pt x="9" y="4"/>
                    <a:pt x="7" y="4"/>
                    <a:pt x="6" y="4"/>
                  </a:cubicBezTo>
                  <a:cubicBezTo>
                    <a:pt x="4" y="7"/>
                    <a:pt x="3" y="17"/>
                    <a:pt x="1" y="19"/>
                  </a:cubicBezTo>
                  <a:cubicBezTo>
                    <a:pt x="3" y="19"/>
                    <a:pt x="0" y="22"/>
                    <a:pt x="0" y="22"/>
                  </a:cubicBezTo>
                  <a:cubicBezTo>
                    <a:pt x="0" y="24"/>
                    <a:pt x="0" y="24"/>
                    <a:pt x="0" y="24"/>
                  </a:cubicBezTo>
                  <a:cubicBezTo>
                    <a:pt x="1" y="28"/>
                    <a:pt x="3" y="34"/>
                    <a:pt x="4" y="41"/>
                  </a:cubicBezTo>
                  <a:cubicBezTo>
                    <a:pt x="4" y="41"/>
                    <a:pt x="4" y="41"/>
                    <a:pt x="4" y="41"/>
                  </a:cubicBezTo>
                  <a:cubicBezTo>
                    <a:pt x="4" y="41"/>
                    <a:pt x="6" y="36"/>
                    <a:pt x="6" y="34"/>
                  </a:cubicBezTo>
                  <a:cubicBezTo>
                    <a:pt x="6" y="30"/>
                    <a:pt x="9" y="25"/>
                    <a:pt x="9" y="24"/>
                  </a:cubicBezTo>
                  <a:cubicBezTo>
                    <a:pt x="9" y="22"/>
                    <a:pt x="9" y="21"/>
                    <a:pt x="9" y="19"/>
                  </a:cubicBezTo>
                  <a:cubicBezTo>
                    <a:pt x="7" y="21"/>
                    <a:pt x="7" y="22"/>
                    <a:pt x="4" y="22"/>
                  </a:cubicBezTo>
                  <a:cubicBezTo>
                    <a:pt x="4" y="21"/>
                    <a:pt x="4" y="21"/>
                    <a:pt x="4" y="21"/>
                  </a:cubicBezTo>
                  <a:cubicBezTo>
                    <a:pt x="4" y="19"/>
                    <a:pt x="7" y="17"/>
                    <a:pt x="6" y="16"/>
                  </a:cubicBezTo>
                  <a:cubicBezTo>
                    <a:pt x="6" y="16"/>
                    <a:pt x="4" y="17"/>
                    <a:pt x="4" y="16"/>
                  </a:cubicBezTo>
                  <a:cubicBezTo>
                    <a:pt x="6" y="16"/>
                    <a:pt x="6" y="16"/>
                    <a:pt x="6" y="16"/>
                  </a:cubicBezTo>
                  <a:cubicBezTo>
                    <a:pt x="6" y="14"/>
                    <a:pt x="4" y="11"/>
                    <a:pt x="6" y="10"/>
                  </a:cubicBezTo>
                  <a:cubicBezTo>
                    <a:pt x="7" y="8"/>
                    <a:pt x="9" y="11"/>
                    <a:pt x="9" y="1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1" name="Freeform 230"/>
            <p:cNvSpPr>
              <a:spLocks/>
            </p:cNvSpPr>
            <p:nvPr/>
          </p:nvSpPr>
          <p:spPr bwMode="auto">
            <a:xfrm>
              <a:off x="3226" y="2459"/>
              <a:ext cx="8" cy="9"/>
            </a:xfrm>
            <a:custGeom>
              <a:avLst/>
              <a:gdLst/>
              <a:ahLst/>
              <a:cxnLst>
                <a:cxn ang="0">
                  <a:pos x="3" y="0"/>
                </a:cxn>
                <a:cxn ang="0">
                  <a:pos x="0" y="3"/>
                </a:cxn>
                <a:cxn ang="0">
                  <a:pos x="1" y="5"/>
                </a:cxn>
                <a:cxn ang="0">
                  <a:pos x="1" y="3"/>
                </a:cxn>
                <a:cxn ang="0">
                  <a:pos x="3" y="0"/>
                </a:cxn>
              </a:cxnLst>
              <a:rect l="0" t="0" r="r" b="b"/>
              <a:pathLst>
                <a:path w="4" h="5">
                  <a:moveTo>
                    <a:pt x="3" y="0"/>
                  </a:moveTo>
                  <a:cubicBezTo>
                    <a:pt x="1" y="1"/>
                    <a:pt x="1" y="1"/>
                    <a:pt x="0" y="3"/>
                  </a:cubicBezTo>
                  <a:cubicBezTo>
                    <a:pt x="0" y="3"/>
                    <a:pt x="0" y="5"/>
                    <a:pt x="1" y="5"/>
                  </a:cubicBezTo>
                  <a:cubicBezTo>
                    <a:pt x="1" y="3"/>
                    <a:pt x="1" y="3"/>
                    <a:pt x="1" y="3"/>
                  </a:cubicBezTo>
                  <a:cubicBezTo>
                    <a:pt x="1" y="3"/>
                    <a:pt x="4" y="0"/>
                    <a:pt x="3"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2" name="Freeform 231"/>
            <p:cNvSpPr>
              <a:spLocks noEditPoints="1"/>
            </p:cNvSpPr>
            <p:nvPr/>
          </p:nvSpPr>
          <p:spPr bwMode="auto">
            <a:xfrm>
              <a:off x="3003" y="2241"/>
              <a:ext cx="132" cy="152"/>
            </a:xfrm>
            <a:custGeom>
              <a:avLst/>
              <a:gdLst/>
              <a:ahLst/>
              <a:cxnLst>
                <a:cxn ang="0">
                  <a:pos x="32" y="6"/>
                </a:cxn>
                <a:cxn ang="0">
                  <a:pos x="44" y="6"/>
                </a:cxn>
                <a:cxn ang="0">
                  <a:pos x="54" y="8"/>
                </a:cxn>
                <a:cxn ang="0">
                  <a:pos x="41" y="11"/>
                </a:cxn>
                <a:cxn ang="0">
                  <a:pos x="36" y="19"/>
                </a:cxn>
                <a:cxn ang="0">
                  <a:pos x="32" y="20"/>
                </a:cxn>
                <a:cxn ang="0">
                  <a:pos x="25" y="15"/>
                </a:cxn>
                <a:cxn ang="0">
                  <a:pos x="27" y="28"/>
                </a:cxn>
                <a:cxn ang="0">
                  <a:pos x="32" y="39"/>
                </a:cxn>
                <a:cxn ang="0">
                  <a:pos x="32" y="43"/>
                </a:cxn>
                <a:cxn ang="0">
                  <a:pos x="30" y="50"/>
                </a:cxn>
                <a:cxn ang="0">
                  <a:pos x="29" y="60"/>
                </a:cxn>
                <a:cxn ang="0">
                  <a:pos x="19" y="56"/>
                </a:cxn>
                <a:cxn ang="0">
                  <a:pos x="12" y="45"/>
                </a:cxn>
                <a:cxn ang="0">
                  <a:pos x="21" y="40"/>
                </a:cxn>
                <a:cxn ang="0">
                  <a:pos x="22" y="39"/>
                </a:cxn>
                <a:cxn ang="0">
                  <a:pos x="9" y="36"/>
                </a:cxn>
                <a:cxn ang="0">
                  <a:pos x="4" y="25"/>
                </a:cxn>
                <a:cxn ang="0">
                  <a:pos x="9" y="19"/>
                </a:cxn>
                <a:cxn ang="0">
                  <a:pos x="21" y="8"/>
                </a:cxn>
                <a:cxn ang="0">
                  <a:pos x="7" y="43"/>
                </a:cxn>
                <a:cxn ang="0">
                  <a:pos x="7" y="39"/>
                </a:cxn>
                <a:cxn ang="0">
                  <a:pos x="27" y="60"/>
                </a:cxn>
                <a:cxn ang="0">
                  <a:pos x="41" y="74"/>
                </a:cxn>
                <a:cxn ang="0">
                  <a:pos x="47" y="73"/>
                </a:cxn>
                <a:cxn ang="0">
                  <a:pos x="33" y="68"/>
                </a:cxn>
                <a:cxn ang="0">
                  <a:pos x="68" y="60"/>
                </a:cxn>
                <a:cxn ang="0">
                  <a:pos x="68" y="60"/>
                </a:cxn>
                <a:cxn ang="0">
                  <a:pos x="50" y="39"/>
                </a:cxn>
                <a:cxn ang="0">
                  <a:pos x="53" y="28"/>
                </a:cxn>
                <a:cxn ang="0">
                  <a:pos x="54" y="31"/>
                </a:cxn>
                <a:cxn ang="0">
                  <a:pos x="41" y="12"/>
                </a:cxn>
                <a:cxn ang="0">
                  <a:pos x="38" y="43"/>
                </a:cxn>
                <a:cxn ang="0">
                  <a:pos x="30" y="33"/>
                </a:cxn>
                <a:cxn ang="0">
                  <a:pos x="47" y="53"/>
                </a:cxn>
                <a:cxn ang="0">
                  <a:pos x="60" y="71"/>
                </a:cxn>
                <a:cxn ang="0">
                  <a:pos x="4" y="28"/>
                </a:cxn>
                <a:cxn ang="0">
                  <a:pos x="4" y="28"/>
                </a:cxn>
                <a:cxn ang="0">
                  <a:pos x="45" y="22"/>
                </a:cxn>
                <a:cxn ang="0">
                  <a:pos x="48" y="20"/>
                </a:cxn>
                <a:cxn ang="0">
                  <a:pos x="44" y="54"/>
                </a:cxn>
                <a:cxn ang="0">
                  <a:pos x="38" y="57"/>
                </a:cxn>
                <a:cxn ang="0">
                  <a:pos x="38" y="48"/>
                </a:cxn>
                <a:cxn ang="0">
                  <a:pos x="38" y="51"/>
                </a:cxn>
                <a:cxn ang="0">
                  <a:pos x="50" y="48"/>
                </a:cxn>
                <a:cxn ang="0">
                  <a:pos x="7" y="37"/>
                </a:cxn>
                <a:cxn ang="0">
                  <a:pos x="41" y="34"/>
                </a:cxn>
                <a:cxn ang="0">
                  <a:pos x="42" y="48"/>
                </a:cxn>
                <a:cxn ang="0">
                  <a:pos x="42" y="48"/>
                </a:cxn>
              </a:cxnLst>
              <a:rect l="0" t="0" r="r" b="b"/>
              <a:pathLst>
                <a:path w="68" h="78">
                  <a:moveTo>
                    <a:pt x="21" y="8"/>
                  </a:moveTo>
                  <a:cubicBezTo>
                    <a:pt x="25" y="11"/>
                    <a:pt x="24" y="6"/>
                    <a:pt x="27" y="6"/>
                  </a:cubicBezTo>
                  <a:cubicBezTo>
                    <a:pt x="29" y="8"/>
                    <a:pt x="27" y="5"/>
                    <a:pt x="32" y="6"/>
                  </a:cubicBezTo>
                  <a:cubicBezTo>
                    <a:pt x="35" y="6"/>
                    <a:pt x="36" y="3"/>
                    <a:pt x="38" y="5"/>
                  </a:cubicBezTo>
                  <a:cubicBezTo>
                    <a:pt x="39" y="5"/>
                    <a:pt x="38" y="2"/>
                    <a:pt x="41" y="5"/>
                  </a:cubicBezTo>
                  <a:cubicBezTo>
                    <a:pt x="42" y="8"/>
                    <a:pt x="42" y="3"/>
                    <a:pt x="44" y="6"/>
                  </a:cubicBezTo>
                  <a:cubicBezTo>
                    <a:pt x="45" y="9"/>
                    <a:pt x="47" y="6"/>
                    <a:pt x="50" y="6"/>
                  </a:cubicBezTo>
                  <a:cubicBezTo>
                    <a:pt x="54" y="6"/>
                    <a:pt x="48" y="0"/>
                    <a:pt x="53" y="2"/>
                  </a:cubicBezTo>
                  <a:cubicBezTo>
                    <a:pt x="56" y="5"/>
                    <a:pt x="56" y="6"/>
                    <a:pt x="54" y="8"/>
                  </a:cubicBezTo>
                  <a:cubicBezTo>
                    <a:pt x="53" y="8"/>
                    <a:pt x="54" y="11"/>
                    <a:pt x="51" y="12"/>
                  </a:cubicBezTo>
                  <a:cubicBezTo>
                    <a:pt x="51" y="11"/>
                    <a:pt x="48" y="12"/>
                    <a:pt x="45" y="11"/>
                  </a:cubicBezTo>
                  <a:cubicBezTo>
                    <a:pt x="42" y="9"/>
                    <a:pt x="44" y="12"/>
                    <a:pt x="41" y="11"/>
                  </a:cubicBezTo>
                  <a:cubicBezTo>
                    <a:pt x="38" y="9"/>
                    <a:pt x="38" y="12"/>
                    <a:pt x="35" y="14"/>
                  </a:cubicBezTo>
                  <a:cubicBezTo>
                    <a:pt x="32" y="14"/>
                    <a:pt x="35" y="14"/>
                    <a:pt x="33" y="15"/>
                  </a:cubicBezTo>
                  <a:cubicBezTo>
                    <a:pt x="33" y="17"/>
                    <a:pt x="35" y="15"/>
                    <a:pt x="36" y="19"/>
                  </a:cubicBezTo>
                  <a:cubicBezTo>
                    <a:pt x="39" y="20"/>
                    <a:pt x="38" y="20"/>
                    <a:pt x="36" y="19"/>
                  </a:cubicBezTo>
                  <a:cubicBezTo>
                    <a:pt x="33" y="17"/>
                    <a:pt x="32" y="17"/>
                    <a:pt x="35" y="19"/>
                  </a:cubicBezTo>
                  <a:cubicBezTo>
                    <a:pt x="36" y="22"/>
                    <a:pt x="35" y="22"/>
                    <a:pt x="32" y="20"/>
                  </a:cubicBezTo>
                  <a:cubicBezTo>
                    <a:pt x="30" y="17"/>
                    <a:pt x="30" y="19"/>
                    <a:pt x="32" y="20"/>
                  </a:cubicBezTo>
                  <a:cubicBezTo>
                    <a:pt x="33" y="23"/>
                    <a:pt x="30" y="23"/>
                    <a:pt x="29" y="20"/>
                  </a:cubicBezTo>
                  <a:cubicBezTo>
                    <a:pt x="29" y="15"/>
                    <a:pt x="25" y="19"/>
                    <a:pt x="25" y="15"/>
                  </a:cubicBezTo>
                  <a:cubicBezTo>
                    <a:pt x="27" y="12"/>
                    <a:pt x="24" y="15"/>
                    <a:pt x="24" y="17"/>
                  </a:cubicBezTo>
                  <a:cubicBezTo>
                    <a:pt x="21" y="22"/>
                    <a:pt x="32" y="28"/>
                    <a:pt x="29" y="31"/>
                  </a:cubicBezTo>
                  <a:cubicBezTo>
                    <a:pt x="27" y="33"/>
                    <a:pt x="29" y="28"/>
                    <a:pt x="27" y="28"/>
                  </a:cubicBezTo>
                  <a:cubicBezTo>
                    <a:pt x="24" y="28"/>
                    <a:pt x="30" y="33"/>
                    <a:pt x="24" y="33"/>
                  </a:cubicBezTo>
                  <a:cubicBezTo>
                    <a:pt x="21" y="34"/>
                    <a:pt x="29" y="34"/>
                    <a:pt x="29" y="36"/>
                  </a:cubicBezTo>
                  <a:cubicBezTo>
                    <a:pt x="30" y="39"/>
                    <a:pt x="30" y="37"/>
                    <a:pt x="32" y="39"/>
                  </a:cubicBezTo>
                  <a:cubicBezTo>
                    <a:pt x="32" y="40"/>
                    <a:pt x="36" y="40"/>
                    <a:pt x="35" y="42"/>
                  </a:cubicBezTo>
                  <a:cubicBezTo>
                    <a:pt x="35" y="43"/>
                    <a:pt x="36" y="46"/>
                    <a:pt x="35" y="46"/>
                  </a:cubicBezTo>
                  <a:cubicBezTo>
                    <a:pt x="35" y="46"/>
                    <a:pt x="33" y="45"/>
                    <a:pt x="32" y="43"/>
                  </a:cubicBezTo>
                  <a:cubicBezTo>
                    <a:pt x="30" y="42"/>
                    <a:pt x="27" y="43"/>
                    <a:pt x="27" y="45"/>
                  </a:cubicBezTo>
                  <a:cubicBezTo>
                    <a:pt x="29" y="46"/>
                    <a:pt x="27" y="46"/>
                    <a:pt x="29" y="46"/>
                  </a:cubicBezTo>
                  <a:cubicBezTo>
                    <a:pt x="30" y="48"/>
                    <a:pt x="32" y="50"/>
                    <a:pt x="30" y="50"/>
                  </a:cubicBezTo>
                  <a:cubicBezTo>
                    <a:pt x="29" y="50"/>
                    <a:pt x="29" y="51"/>
                    <a:pt x="27" y="50"/>
                  </a:cubicBezTo>
                  <a:cubicBezTo>
                    <a:pt x="27" y="48"/>
                    <a:pt x="27" y="48"/>
                    <a:pt x="25" y="48"/>
                  </a:cubicBezTo>
                  <a:cubicBezTo>
                    <a:pt x="22" y="48"/>
                    <a:pt x="30" y="59"/>
                    <a:pt x="29" y="60"/>
                  </a:cubicBezTo>
                  <a:cubicBezTo>
                    <a:pt x="25" y="60"/>
                    <a:pt x="24" y="53"/>
                    <a:pt x="24" y="57"/>
                  </a:cubicBezTo>
                  <a:cubicBezTo>
                    <a:pt x="22" y="60"/>
                    <a:pt x="21" y="62"/>
                    <a:pt x="21" y="59"/>
                  </a:cubicBezTo>
                  <a:cubicBezTo>
                    <a:pt x="21" y="56"/>
                    <a:pt x="19" y="51"/>
                    <a:pt x="19" y="56"/>
                  </a:cubicBezTo>
                  <a:cubicBezTo>
                    <a:pt x="18" y="59"/>
                    <a:pt x="15" y="53"/>
                    <a:pt x="15" y="51"/>
                  </a:cubicBezTo>
                  <a:cubicBezTo>
                    <a:pt x="16" y="50"/>
                    <a:pt x="16" y="48"/>
                    <a:pt x="15" y="48"/>
                  </a:cubicBezTo>
                  <a:cubicBezTo>
                    <a:pt x="12" y="48"/>
                    <a:pt x="13" y="46"/>
                    <a:pt x="12" y="45"/>
                  </a:cubicBezTo>
                  <a:cubicBezTo>
                    <a:pt x="10" y="43"/>
                    <a:pt x="13" y="45"/>
                    <a:pt x="13" y="42"/>
                  </a:cubicBezTo>
                  <a:cubicBezTo>
                    <a:pt x="13" y="40"/>
                    <a:pt x="15" y="42"/>
                    <a:pt x="16" y="40"/>
                  </a:cubicBezTo>
                  <a:cubicBezTo>
                    <a:pt x="18" y="39"/>
                    <a:pt x="18" y="39"/>
                    <a:pt x="21" y="40"/>
                  </a:cubicBezTo>
                  <a:cubicBezTo>
                    <a:pt x="24" y="42"/>
                    <a:pt x="24" y="43"/>
                    <a:pt x="27" y="42"/>
                  </a:cubicBezTo>
                  <a:cubicBezTo>
                    <a:pt x="30" y="42"/>
                    <a:pt x="29" y="40"/>
                    <a:pt x="27" y="40"/>
                  </a:cubicBezTo>
                  <a:cubicBezTo>
                    <a:pt x="25" y="40"/>
                    <a:pt x="24" y="39"/>
                    <a:pt x="22" y="39"/>
                  </a:cubicBezTo>
                  <a:cubicBezTo>
                    <a:pt x="19" y="40"/>
                    <a:pt x="21" y="39"/>
                    <a:pt x="18" y="39"/>
                  </a:cubicBezTo>
                  <a:cubicBezTo>
                    <a:pt x="13" y="40"/>
                    <a:pt x="15" y="37"/>
                    <a:pt x="13" y="39"/>
                  </a:cubicBezTo>
                  <a:cubicBezTo>
                    <a:pt x="12" y="42"/>
                    <a:pt x="12" y="37"/>
                    <a:pt x="9" y="36"/>
                  </a:cubicBezTo>
                  <a:cubicBezTo>
                    <a:pt x="7" y="33"/>
                    <a:pt x="13" y="34"/>
                    <a:pt x="12" y="33"/>
                  </a:cubicBezTo>
                  <a:cubicBezTo>
                    <a:pt x="9" y="29"/>
                    <a:pt x="10" y="34"/>
                    <a:pt x="9" y="31"/>
                  </a:cubicBezTo>
                  <a:cubicBezTo>
                    <a:pt x="7" y="29"/>
                    <a:pt x="6" y="31"/>
                    <a:pt x="4" y="25"/>
                  </a:cubicBezTo>
                  <a:cubicBezTo>
                    <a:pt x="4" y="25"/>
                    <a:pt x="6" y="25"/>
                    <a:pt x="6" y="23"/>
                  </a:cubicBezTo>
                  <a:cubicBezTo>
                    <a:pt x="6" y="22"/>
                    <a:pt x="6" y="22"/>
                    <a:pt x="6" y="22"/>
                  </a:cubicBezTo>
                  <a:cubicBezTo>
                    <a:pt x="6" y="20"/>
                    <a:pt x="9" y="22"/>
                    <a:pt x="9" y="19"/>
                  </a:cubicBezTo>
                  <a:cubicBezTo>
                    <a:pt x="9" y="14"/>
                    <a:pt x="10" y="17"/>
                    <a:pt x="12" y="15"/>
                  </a:cubicBezTo>
                  <a:cubicBezTo>
                    <a:pt x="12" y="12"/>
                    <a:pt x="10" y="12"/>
                    <a:pt x="10" y="12"/>
                  </a:cubicBezTo>
                  <a:cubicBezTo>
                    <a:pt x="22" y="11"/>
                    <a:pt x="16" y="6"/>
                    <a:pt x="21" y="8"/>
                  </a:cubicBezTo>
                  <a:close/>
                  <a:moveTo>
                    <a:pt x="7" y="43"/>
                  </a:moveTo>
                  <a:cubicBezTo>
                    <a:pt x="9" y="43"/>
                    <a:pt x="12" y="46"/>
                    <a:pt x="10" y="46"/>
                  </a:cubicBezTo>
                  <a:cubicBezTo>
                    <a:pt x="9" y="46"/>
                    <a:pt x="7" y="45"/>
                    <a:pt x="7" y="43"/>
                  </a:cubicBezTo>
                  <a:close/>
                  <a:moveTo>
                    <a:pt x="9" y="42"/>
                  </a:moveTo>
                  <a:cubicBezTo>
                    <a:pt x="10" y="43"/>
                    <a:pt x="10" y="42"/>
                    <a:pt x="9" y="40"/>
                  </a:cubicBezTo>
                  <a:cubicBezTo>
                    <a:pt x="7" y="40"/>
                    <a:pt x="7" y="37"/>
                    <a:pt x="7" y="39"/>
                  </a:cubicBezTo>
                  <a:cubicBezTo>
                    <a:pt x="7" y="40"/>
                    <a:pt x="6" y="39"/>
                    <a:pt x="6" y="40"/>
                  </a:cubicBezTo>
                  <a:cubicBezTo>
                    <a:pt x="6" y="42"/>
                    <a:pt x="7" y="42"/>
                    <a:pt x="9" y="42"/>
                  </a:cubicBezTo>
                  <a:close/>
                  <a:moveTo>
                    <a:pt x="27" y="60"/>
                  </a:moveTo>
                  <a:cubicBezTo>
                    <a:pt x="29" y="62"/>
                    <a:pt x="27" y="65"/>
                    <a:pt x="27" y="64"/>
                  </a:cubicBezTo>
                  <a:cubicBezTo>
                    <a:pt x="25" y="62"/>
                    <a:pt x="25" y="60"/>
                    <a:pt x="27" y="60"/>
                  </a:cubicBezTo>
                  <a:close/>
                  <a:moveTo>
                    <a:pt x="41" y="74"/>
                  </a:moveTo>
                  <a:cubicBezTo>
                    <a:pt x="42" y="78"/>
                    <a:pt x="45" y="76"/>
                    <a:pt x="50" y="76"/>
                  </a:cubicBezTo>
                  <a:cubicBezTo>
                    <a:pt x="54" y="76"/>
                    <a:pt x="54" y="71"/>
                    <a:pt x="50" y="73"/>
                  </a:cubicBezTo>
                  <a:cubicBezTo>
                    <a:pt x="47" y="76"/>
                    <a:pt x="50" y="71"/>
                    <a:pt x="47" y="73"/>
                  </a:cubicBezTo>
                  <a:cubicBezTo>
                    <a:pt x="44" y="73"/>
                    <a:pt x="44" y="70"/>
                    <a:pt x="39" y="71"/>
                  </a:cubicBezTo>
                  <a:cubicBezTo>
                    <a:pt x="36" y="73"/>
                    <a:pt x="36" y="68"/>
                    <a:pt x="35" y="70"/>
                  </a:cubicBezTo>
                  <a:cubicBezTo>
                    <a:pt x="33" y="70"/>
                    <a:pt x="33" y="68"/>
                    <a:pt x="33" y="68"/>
                  </a:cubicBezTo>
                  <a:cubicBezTo>
                    <a:pt x="32" y="70"/>
                    <a:pt x="32" y="70"/>
                    <a:pt x="32" y="71"/>
                  </a:cubicBezTo>
                  <a:cubicBezTo>
                    <a:pt x="32" y="74"/>
                    <a:pt x="36" y="71"/>
                    <a:pt x="41" y="74"/>
                  </a:cubicBezTo>
                  <a:close/>
                  <a:moveTo>
                    <a:pt x="68" y="60"/>
                  </a:moveTo>
                  <a:cubicBezTo>
                    <a:pt x="68" y="59"/>
                    <a:pt x="63" y="62"/>
                    <a:pt x="63" y="64"/>
                  </a:cubicBezTo>
                  <a:cubicBezTo>
                    <a:pt x="65" y="64"/>
                    <a:pt x="63" y="65"/>
                    <a:pt x="65" y="67"/>
                  </a:cubicBezTo>
                  <a:cubicBezTo>
                    <a:pt x="67" y="67"/>
                    <a:pt x="68" y="60"/>
                    <a:pt x="68" y="60"/>
                  </a:cubicBezTo>
                  <a:close/>
                  <a:moveTo>
                    <a:pt x="50" y="37"/>
                  </a:moveTo>
                  <a:cubicBezTo>
                    <a:pt x="51" y="36"/>
                    <a:pt x="53" y="40"/>
                    <a:pt x="50" y="42"/>
                  </a:cubicBezTo>
                  <a:cubicBezTo>
                    <a:pt x="48" y="42"/>
                    <a:pt x="51" y="39"/>
                    <a:pt x="50" y="39"/>
                  </a:cubicBezTo>
                  <a:cubicBezTo>
                    <a:pt x="50" y="37"/>
                    <a:pt x="48" y="37"/>
                    <a:pt x="50" y="37"/>
                  </a:cubicBezTo>
                  <a:close/>
                  <a:moveTo>
                    <a:pt x="54" y="31"/>
                  </a:moveTo>
                  <a:cubicBezTo>
                    <a:pt x="53" y="28"/>
                    <a:pt x="54" y="29"/>
                    <a:pt x="53" y="28"/>
                  </a:cubicBezTo>
                  <a:cubicBezTo>
                    <a:pt x="53" y="28"/>
                    <a:pt x="51" y="28"/>
                    <a:pt x="50" y="29"/>
                  </a:cubicBezTo>
                  <a:cubicBezTo>
                    <a:pt x="48" y="29"/>
                    <a:pt x="50" y="31"/>
                    <a:pt x="53" y="33"/>
                  </a:cubicBezTo>
                  <a:cubicBezTo>
                    <a:pt x="54" y="33"/>
                    <a:pt x="56" y="33"/>
                    <a:pt x="54" y="31"/>
                  </a:cubicBezTo>
                  <a:close/>
                  <a:moveTo>
                    <a:pt x="41" y="12"/>
                  </a:moveTo>
                  <a:cubicBezTo>
                    <a:pt x="41" y="12"/>
                    <a:pt x="41" y="15"/>
                    <a:pt x="39" y="14"/>
                  </a:cubicBezTo>
                  <a:cubicBezTo>
                    <a:pt x="38" y="14"/>
                    <a:pt x="39" y="12"/>
                    <a:pt x="41" y="12"/>
                  </a:cubicBezTo>
                  <a:close/>
                  <a:moveTo>
                    <a:pt x="30" y="36"/>
                  </a:moveTo>
                  <a:cubicBezTo>
                    <a:pt x="33" y="37"/>
                    <a:pt x="32" y="39"/>
                    <a:pt x="33" y="39"/>
                  </a:cubicBezTo>
                  <a:cubicBezTo>
                    <a:pt x="36" y="39"/>
                    <a:pt x="36" y="43"/>
                    <a:pt x="38" y="43"/>
                  </a:cubicBezTo>
                  <a:cubicBezTo>
                    <a:pt x="39" y="45"/>
                    <a:pt x="39" y="42"/>
                    <a:pt x="38" y="42"/>
                  </a:cubicBezTo>
                  <a:cubicBezTo>
                    <a:pt x="36" y="40"/>
                    <a:pt x="36" y="39"/>
                    <a:pt x="36" y="37"/>
                  </a:cubicBezTo>
                  <a:cubicBezTo>
                    <a:pt x="36" y="34"/>
                    <a:pt x="35" y="37"/>
                    <a:pt x="30" y="33"/>
                  </a:cubicBezTo>
                  <a:cubicBezTo>
                    <a:pt x="29" y="31"/>
                    <a:pt x="25" y="33"/>
                    <a:pt x="25" y="34"/>
                  </a:cubicBezTo>
                  <a:cubicBezTo>
                    <a:pt x="27" y="34"/>
                    <a:pt x="29" y="34"/>
                    <a:pt x="30" y="36"/>
                  </a:cubicBezTo>
                  <a:close/>
                  <a:moveTo>
                    <a:pt x="47" y="53"/>
                  </a:moveTo>
                  <a:cubicBezTo>
                    <a:pt x="48" y="51"/>
                    <a:pt x="48" y="56"/>
                    <a:pt x="47" y="54"/>
                  </a:cubicBezTo>
                  <a:cubicBezTo>
                    <a:pt x="45" y="54"/>
                    <a:pt x="45" y="53"/>
                    <a:pt x="47" y="53"/>
                  </a:cubicBezTo>
                  <a:close/>
                  <a:moveTo>
                    <a:pt x="60" y="71"/>
                  </a:moveTo>
                  <a:cubicBezTo>
                    <a:pt x="59" y="71"/>
                    <a:pt x="59" y="67"/>
                    <a:pt x="60" y="68"/>
                  </a:cubicBezTo>
                  <a:cubicBezTo>
                    <a:pt x="60" y="70"/>
                    <a:pt x="60" y="71"/>
                    <a:pt x="60" y="71"/>
                  </a:cubicBezTo>
                  <a:close/>
                  <a:moveTo>
                    <a:pt x="4" y="28"/>
                  </a:moveTo>
                  <a:cubicBezTo>
                    <a:pt x="1" y="25"/>
                    <a:pt x="1" y="25"/>
                    <a:pt x="1" y="25"/>
                  </a:cubicBezTo>
                  <a:cubicBezTo>
                    <a:pt x="3" y="23"/>
                    <a:pt x="1" y="23"/>
                    <a:pt x="0" y="23"/>
                  </a:cubicBezTo>
                  <a:cubicBezTo>
                    <a:pt x="0" y="25"/>
                    <a:pt x="1" y="28"/>
                    <a:pt x="4" y="28"/>
                  </a:cubicBezTo>
                  <a:close/>
                  <a:moveTo>
                    <a:pt x="44" y="23"/>
                  </a:moveTo>
                  <a:cubicBezTo>
                    <a:pt x="45" y="22"/>
                    <a:pt x="45" y="25"/>
                    <a:pt x="45" y="23"/>
                  </a:cubicBezTo>
                  <a:cubicBezTo>
                    <a:pt x="45" y="22"/>
                    <a:pt x="47" y="20"/>
                    <a:pt x="45" y="22"/>
                  </a:cubicBezTo>
                  <a:cubicBezTo>
                    <a:pt x="45" y="22"/>
                    <a:pt x="42" y="20"/>
                    <a:pt x="42" y="22"/>
                  </a:cubicBezTo>
                  <a:cubicBezTo>
                    <a:pt x="42" y="23"/>
                    <a:pt x="44" y="23"/>
                    <a:pt x="44" y="23"/>
                  </a:cubicBezTo>
                  <a:close/>
                  <a:moveTo>
                    <a:pt x="48" y="20"/>
                  </a:moveTo>
                  <a:cubicBezTo>
                    <a:pt x="48" y="17"/>
                    <a:pt x="51" y="19"/>
                    <a:pt x="50" y="20"/>
                  </a:cubicBezTo>
                  <a:cubicBezTo>
                    <a:pt x="48" y="20"/>
                    <a:pt x="48" y="20"/>
                    <a:pt x="48" y="20"/>
                  </a:cubicBezTo>
                  <a:close/>
                  <a:moveTo>
                    <a:pt x="44" y="54"/>
                  </a:moveTo>
                  <a:cubicBezTo>
                    <a:pt x="42" y="53"/>
                    <a:pt x="44" y="51"/>
                    <a:pt x="45" y="53"/>
                  </a:cubicBezTo>
                  <a:cubicBezTo>
                    <a:pt x="44" y="54"/>
                    <a:pt x="44" y="54"/>
                    <a:pt x="44" y="54"/>
                  </a:cubicBezTo>
                  <a:close/>
                  <a:moveTo>
                    <a:pt x="38" y="57"/>
                  </a:moveTo>
                  <a:cubicBezTo>
                    <a:pt x="36" y="57"/>
                    <a:pt x="38" y="59"/>
                    <a:pt x="39" y="57"/>
                  </a:cubicBezTo>
                  <a:cubicBezTo>
                    <a:pt x="39" y="56"/>
                    <a:pt x="39" y="56"/>
                    <a:pt x="38" y="57"/>
                  </a:cubicBezTo>
                  <a:close/>
                  <a:moveTo>
                    <a:pt x="38" y="48"/>
                  </a:moveTo>
                  <a:cubicBezTo>
                    <a:pt x="36" y="48"/>
                    <a:pt x="38" y="46"/>
                    <a:pt x="38" y="46"/>
                  </a:cubicBezTo>
                  <a:cubicBezTo>
                    <a:pt x="38" y="48"/>
                    <a:pt x="38" y="48"/>
                    <a:pt x="38" y="48"/>
                  </a:cubicBezTo>
                  <a:close/>
                  <a:moveTo>
                    <a:pt x="38" y="51"/>
                  </a:moveTo>
                  <a:cubicBezTo>
                    <a:pt x="36" y="51"/>
                    <a:pt x="38" y="48"/>
                    <a:pt x="38" y="50"/>
                  </a:cubicBezTo>
                  <a:cubicBezTo>
                    <a:pt x="39" y="50"/>
                    <a:pt x="39" y="51"/>
                    <a:pt x="38" y="51"/>
                  </a:cubicBezTo>
                  <a:close/>
                  <a:moveTo>
                    <a:pt x="50" y="48"/>
                  </a:moveTo>
                  <a:cubicBezTo>
                    <a:pt x="50" y="46"/>
                    <a:pt x="53" y="46"/>
                    <a:pt x="53" y="46"/>
                  </a:cubicBezTo>
                  <a:cubicBezTo>
                    <a:pt x="53" y="46"/>
                    <a:pt x="50" y="50"/>
                    <a:pt x="50" y="48"/>
                  </a:cubicBezTo>
                  <a:close/>
                  <a:moveTo>
                    <a:pt x="7" y="37"/>
                  </a:moveTo>
                  <a:cubicBezTo>
                    <a:pt x="6" y="37"/>
                    <a:pt x="7" y="34"/>
                    <a:pt x="9" y="34"/>
                  </a:cubicBezTo>
                  <a:cubicBezTo>
                    <a:pt x="9" y="36"/>
                    <a:pt x="9" y="37"/>
                    <a:pt x="7" y="37"/>
                  </a:cubicBezTo>
                  <a:close/>
                  <a:moveTo>
                    <a:pt x="41" y="34"/>
                  </a:moveTo>
                  <a:cubicBezTo>
                    <a:pt x="39" y="34"/>
                    <a:pt x="39" y="33"/>
                    <a:pt x="39" y="33"/>
                  </a:cubicBezTo>
                  <a:cubicBezTo>
                    <a:pt x="39" y="31"/>
                    <a:pt x="41" y="34"/>
                    <a:pt x="41" y="34"/>
                  </a:cubicBezTo>
                  <a:close/>
                  <a:moveTo>
                    <a:pt x="42" y="48"/>
                  </a:moveTo>
                  <a:cubicBezTo>
                    <a:pt x="44" y="50"/>
                    <a:pt x="45" y="48"/>
                    <a:pt x="44" y="46"/>
                  </a:cubicBezTo>
                  <a:cubicBezTo>
                    <a:pt x="42" y="46"/>
                    <a:pt x="41" y="42"/>
                    <a:pt x="41" y="43"/>
                  </a:cubicBezTo>
                  <a:cubicBezTo>
                    <a:pt x="39" y="45"/>
                    <a:pt x="42" y="45"/>
                    <a:pt x="42" y="48"/>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3" name="Freeform 232"/>
            <p:cNvSpPr>
              <a:spLocks noEditPoints="1"/>
            </p:cNvSpPr>
            <p:nvPr/>
          </p:nvSpPr>
          <p:spPr bwMode="auto">
            <a:xfrm>
              <a:off x="1533" y="3405"/>
              <a:ext cx="137" cy="822"/>
            </a:xfrm>
            <a:custGeom>
              <a:avLst/>
              <a:gdLst/>
              <a:ahLst/>
              <a:cxnLst>
                <a:cxn ang="0">
                  <a:pos x="69" y="59"/>
                </a:cxn>
                <a:cxn ang="0">
                  <a:pos x="46" y="158"/>
                </a:cxn>
                <a:cxn ang="0">
                  <a:pos x="33" y="251"/>
                </a:cxn>
                <a:cxn ang="0">
                  <a:pos x="33" y="313"/>
                </a:cxn>
                <a:cxn ang="0">
                  <a:pos x="46" y="375"/>
                </a:cxn>
                <a:cxn ang="0">
                  <a:pos x="31" y="391"/>
                </a:cxn>
                <a:cxn ang="0">
                  <a:pos x="25" y="389"/>
                </a:cxn>
                <a:cxn ang="0">
                  <a:pos x="20" y="386"/>
                </a:cxn>
                <a:cxn ang="0">
                  <a:pos x="28" y="374"/>
                </a:cxn>
                <a:cxn ang="0">
                  <a:pos x="17" y="369"/>
                </a:cxn>
                <a:cxn ang="0">
                  <a:pos x="14" y="357"/>
                </a:cxn>
                <a:cxn ang="0">
                  <a:pos x="14" y="341"/>
                </a:cxn>
                <a:cxn ang="0">
                  <a:pos x="19" y="327"/>
                </a:cxn>
                <a:cxn ang="0">
                  <a:pos x="3" y="313"/>
                </a:cxn>
                <a:cxn ang="0">
                  <a:pos x="22" y="293"/>
                </a:cxn>
                <a:cxn ang="0">
                  <a:pos x="22" y="256"/>
                </a:cxn>
                <a:cxn ang="0">
                  <a:pos x="34" y="165"/>
                </a:cxn>
                <a:cxn ang="0">
                  <a:pos x="43" y="58"/>
                </a:cxn>
                <a:cxn ang="0">
                  <a:pos x="59" y="383"/>
                </a:cxn>
                <a:cxn ang="0">
                  <a:pos x="46" y="399"/>
                </a:cxn>
                <a:cxn ang="0">
                  <a:pos x="34" y="406"/>
                </a:cxn>
                <a:cxn ang="0">
                  <a:pos x="48" y="411"/>
                </a:cxn>
                <a:cxn ang="0">
                  <a:pos x="22" y="287"/>
                </a:cxn>
                <a:cxn ang="0">
                  <a:pos x="45" y="403"/>
                </a:cxn>
                <a:cxn ang="0">
                  <a:pos x="13" y="271"/>
                </a:cxn>
                <a:cxn ang="0">
                  <a:pos x="14" y="259"/>
                </a:cxn>
                <a:cxn ang="0">
                  <a:pos x="16" y="296"/>
                </a:cxn>
                <a:cxn ang="0">
                  <a:pos x="14" y="290"/>
                </a:cxn>
                <a:cxn ang="0">
                  <a:pos x="17" y="299"/>
                </a:cxn>
                <a:cxn ang="0">
                  <a:pos x="14" y="301"/>
                </a:cxn>
                <a:cxn ang="0">
                  <a:pos x="6" y="305"/>
                </a:cxn>
                <a:cxn ang="0">
                  <a:pos x="16" y="284"/>
                </a:cxn>
                <a:cxn ang="0">
                  <a:pos x="10" y="302"/>
                </a:cxn>
                <a:cxn ang="0">
                  <a:pos x="53" y="417"/>
                </a:cxn>
                <a:cxn ang="0">
                  <a:pos x="59" y="416"/>
                </a:cxn>
                <a:cxn ang="0">
                  <a:pos x="48" y="413"/>
                </a:cxn>
                <a:cxn ang="0">
                  <a:pos x="39" y="411"/>
                </a:cxn>
                <a:cxn ang="0">
                  <a:pos x="66" y="421"/>
                </a:cxn>
                <a:cxn ang="0">
                  <a:pos x="33" y="403"/>
                </a:cxn>
                <a:cxn ang="0">
                  <a:pos x="25" y="396"/>
                </a:cxn>
                <a:cxn ang="0">
                  <a:pos x="23" y="402"/>
                </a:cxn>
                <a:cxn ang="0">
                  <a:pos x="17" y="383"/>
                </a:cxn>
                <a:cxn ang="0">
                  <a:pos x="19" y="389"/>
                </a:cxn>
                <a:cxn ang="0">
                  <a:pos x="16" y="374"/>
                </a:cxn>
                <a:cxn ang="0">
                  <a:pos x="11" y="372"/>
                </a:cxn>
                <a:cxn ang="0">
                  <a:pos x="13" y="378"/>
                </a:cxn>
                <a:cxn ang="0">
                  <a:pos x="10" y="380"/>
                </a:cxn>
                <a:cxn ang="0">
                  <a:pos x="16" y="368"/>
                </a:cxn>
                <a:cxn ang="0">
                  <a:pos x="13" y="366"/>
                </a:cxn>
                <a:cxn ang="0">
                  <a:pos x="6" y="343"/>
                </a:cxn>
                <a:cxn ang="0">
                  <a:pos x="5" y="360"/>
                </a:cxn>
                <a:cxn ang="0">
                  <a:pos x="13" y="361"/>
                </a:cxn>
                <a:cxn ang="0">
                  <a:pos x="8" y="355"/>
                </a:cxn>
                <a:cxn ang="0">
                  <a:pos x="10" y="363"/>
                </a:cxn>
                <a:cxn ang="0">
                  <a:pos x="8" y="341"/>
                </a:cxn>
                <a:cxn ang="0">
                  <a:pos x="10" y="336"/>
                </a:cxn>
                <a:cxn ang="0">
                  <a:pos x="6" y="333"/>
                </a:cxn>
                <a:cxn ang="0">
                  <a:pos x="8" y="329"/>
                </a:cxn>
                <a:cxn ang="0">
                  <a:pos x="3" y="336"/>
                </a:cxn>
                <a:cxn ang="0">
                  <a:pos x="6" y="326"/>
                </a:cxn>
                <a:cxn ang="0">
                  <a:pos x="5" y="338"/>
                </a:cxn>
              </a:cxnLst>
              <a:rect l="0" t="0" r="r" b="b"/>
              <a:pathLst>
                <a:path w="71" h="424">
                  <a:moveTo>
                    <a:pt x="51" y="0"/>
                  </a:moveTo>
                  <a:cubicBezTo>
                    <a:pt x="53" y="7"/>
                    <a:pt x="54" y="7"/>
                    <a:pt x="54" y="8"/>
                  </a:cubicBezTo>
                  <a:cubicBezTo>
                    <a:pt x="54" y="10"/>
                    <a:pt x="56" y="17"/>
                    <a:pt x="57" y="17"/>
                  </a:cubicBezTo>
                  <a:cubicBezTo>
                    <a:pt x="59" y="21"/>
                    <a:pt x="60" y="21"/>
                    <a:pt x="59" y="22"/>
                  </a:cubicBezTo>
                  <a:cubicBezTo>
                    <a:pt x="56" y="25"/>
                    <a:pt x="60" y="25"/>
                    <a:pt x="59" y="27"/>
                  </a:cubicBezTo>
                  <a:cubicBezTo>
                    <a:pt x="57" y="30"/>
                    <a:pt x="57" y="31"/>
                    <a:pt x="59" y="31"/>
                  </a:cubicBezTo>
                  <a:cubicBezTo>
                    <a:pt x="60" y="33"/>
                    <a:pt x="57" y="36"/>
                    <a:pt x="60" y="36"/>
                  </a:cubicBezTo>
                  <a:cubicBezTo>
                    <a:pt x="62" y="36"/>
                    <a:pt x="63" y="46"/>
                    <a:pt x="63" y="52"/>
                  </a:cubicBezTo>
                  <a:cubicBezTo>
                    <a:pt x="65" y="56"/>
                    <a:pt x="66" y="56"/>
                    <a:pt x="69" y="55"/>
                  </a:cubicBezTo>
                  <a:cubicBezTo>
                    <a:pt x="71" y="56"/>
                    <a:pt x="71" y="58"/>
                    <a:pt x="69" y="59"/>
                  </a:cubicBezTo>
                  <a:cubicBezTo>
                    <a:pt x="69" y="63"/>
                    <a:pt x="69" y="67"/>
                    <a:pt x="66" y="69"/>
                  </a:cubicBezTo>
                  <a:cubicBezTo>
                    <a:pt x="65" y="69"/>
                    <a:pt x="57" y="72"/>
                    <a:pt x="59" y="77"/>
                  </a:cubicBezTo>
                  <a:cubicBezTo>
                    <a:pt x="60" y="78"/>
                    <a:pt x="57" y="91"/>
                    <a:pt x="60" y="95"/>
                  </a:cubicBezTo>
                  <a:cubicBezTo>
                    <a:pt x="63" y="103"/>
                    <a:pt x="57" y="95"/>
                    <a:pt x="56" y="103"/>
                  </a:cubicBezTo>
                  <a:cubicBezTo>
                    <a:pt x="53" y="111"/>
                    <a:pt x="54" y="109"/>
                    <a:pt x="51" y="111"/>
                  </a:cubicBezTo>
                  <a:cubicBezTo>
                    <a:pt x="49" y="112"/>
                    <a:pt x="49" y="119"/>
                    <a:pt x="48" y="120"/>
                  </a:cubicBezTo>
                  <a:cubicBezTo>
                    <a:pt x="45" y="123"/>
                    <a:pt x="49" y="129"/>
                    <a:pt x="48" y="133"/>
                  </a:cubicBezTo>
                  <a:cubicBezTo>
                    <a:pt x="46" y="134"/>
                    <a:pt x="46" y="131"/>
                    <a:pt x="45" y="136"/>
                  </a:cubicBezTo>
                  <a:cubicBezTo>
                    <a:pt x="43" y="140"/>
                    <a:pt x="42" y="145"/>
                    <a:pt x="43" y="147"/>
                  </a:cubicBezTo>
                  <a:cubicBezTo>
                    <a:pt x="45" y="150"/>
                    <a:pt x="45" y="153"/>
                    <a:pt x="46" y="158"/>
                  </a:cubicBezTo>
                  <a:cubicBezTo>
                    <a:pt x="48" y="162"/>
                    <a:pt x="45" y="164"/>
                    <a:pt x="48" y="164"/>
                  </a:cubicBezTo>
                  <a:cubicBezTo>
                    <a:pt x="51" y="164"/>
                    <a:pt x="48" y="167"/>
                    <a:pt x="48" y="171"/>
                  </a:cubicBezTo>
                  <a:cubicBezTo>
                    <a:pt x="49" y="176"/>
                    <a:pt x="45" y="173"/>
                    <a:pt x="45" y="181"/>
                  </a:cubicBezTo>
                  <a:cubicBezTo>
                    <a:pt x="43" y="190"/>
                    <a:pt x="45" y="192"/>
                    <a:pt x="43" y="195"/>
                  </a:cubicBezTo>
                  <a:cubicBezTo>
                    <a:pt x="40" y="200"/>
                    <a:pt x="39" y="196"/>
                    <a:pt x="39" y="200"/>
                  </a:cubicBezTo>
                  <a:cubicBezTo>
                    <a:pt x="37" y="203"/>
                    <a:pt x="39" y="207"/>
                    <a:pt x="37" y="210"/>
                  </a:cubicBezTo>
                  <a:cubicBezTo>
                    <a:pt x="37" y="214"/>
                    <a:pt x="42" y="221"/>
                    <a:pt x="39" y="223"/>
                  </a:cubicBezTo>
                  <a:cubicBezTo>
                    <a:pt x="33" y="228"/>
                    <a:pt x="37" y="231"/>
                    <a:pt x="34" y="232"/>
                  </a:cubicBezTo>
                  <a:cubicBezTo>
                    <a:pt x="31" y="235"/>
                    <a:pt x="36" y="240"/>
                    <a:pt x="33" y="243"/>
                  </a:cubicBezTo>
                  <a:cubicBezTo>
                    <a:pt x="29" y="246"/>
                    <a:pt x="33" y="245"/>
                    <a:pt x="33" y="251"/>
                  </a:cubicBezTo>
                  <a:cubicBezTo>
                    <a:pt x="31" y="257"/>
                    <a:pt x="34" y="259"/>
                    <a:pt x="33" y="260"/>
                  </a:cubicBezTo>
                  <a:cubicBezTo>
                    <a:pt x="33" y="263"/>
                    <a:pt x="31" y="259"/>
                    <a:pt x="29" y="265"/>
                  </a:cubicBezTo>
                  <a:cubicBezTo>
                    <a:pt x="29" y="271"/>
                    <a:pt x="33" y="271"/>
                    <a:pt x="33" y="273"/>
                  </a:cubicBezTo>
                  <a:cubicBezTo>
                    <a:pt x="34" y="274"/>
                    <a:pt x="31" y="279"/>
                    <a:pt x="34" y="281"/>
                  </a:cubicBezTo>
                  <a:cubicBezTo>
                    <a:pt x="36" y="282"/>
                    <a:pt x="29" y="288"/>
                    <a:pt x="34" y="287"/>
                  </a:cubicBezTo>
                  <a:cubicBezTo>
                    <a:pt x="40" y="285"/>
                    <a:pt x="39" y="291"/>
                    <a:pt x="34" y="291"/>
                  </a:cubicBezTo>
                  <a:cubicBezTo>
                    <a:pt x="29" y="290"/>
                    <a:pt x="29" y="291"/>
                    <a:pt x="33" y="293"/>
                  </a:cubicBezTo>
                  <a:cubicBezTo>
                    <a:pt x="37" y="293"/>
                    <a:pt x="37" y="298"/>
                    <a:pt x="34" y="299"/>
                  </a:cubicBezTo>
                  <a:cubicBezTo>
                    <a:pt x="29" y="301"/>
                    <a:pt x="36" y="304"/>
                    <a:pt x="33" y="305"/>
                  </a:cubicBezTo>
                  <a:cubicBezTo>
                    <a:pt x="31" y="307"/>
                    <a:pt x="36" y="312"/>
                    <a:pt x="33" y="313"/>
                  </a:cubicBezTo>
                  <a:cubicBezTo>
                    <a:pt x="28" y="316"/>
                    <a:pt x="36" y="316"/>
                    <a:pt x="31" y="319"/>
                  </a:cubicBezTo>
                  <a:cubicBezTo>
                    <a:pt x="26" y="324"/>
                    <a:pt x="29" y="324"/>
                    <a:pt x="28" y="326"/>
                  </a:cubicBezTo>
                  <a:cubicBezTo>
                    <a:pt x="25" y="329"/>
                    <a:pt x="31" y="330"/>
                    <a:pt x="28" y="333"/>
                  </a:cubicBezTo>
                  <a:cubicBezTo>
                    <a:pt x="25" y="335"/>
                    <a:pt x="23" y="344"/>
                    <a:pt x="20" y="344"/>
                  </a:cubicBezTo>
                  <a:cubicBezTo>
                    <a:pt x="17" y="343"/>
                    <a:pt x="20" y="347"/>
                    <a:pt x="19" y="351"/>
                  </a:cubicBezTo>
                  <a:cubicBezTo>
                    <a:pt x="17" y="355"/>
                    <a:pt x="20" y="352"/>
                    <a:pt x="22" y="358"/>
                  </a:cubicBezTo>
                  <a:cubicBezTo>
                    <a:pt x="22" y="363"/>
                    <a:pt x="23" y="358"/>
                    <a:pt x="26" y="358"/>
                  </a:cubicBezTo>
                  <a:cubicBezTo>
                    <a:pt x="29" y="358"/>
                    <a:pt x="26" y="371"/>
                    <a:pt x="29" y="372"/>
                  </a:cubicBezTo>
                  <a:cubicBezTo>
                    <a:pt x="33" y="374"/>
                    <a:pt x="29" y="375"/>
                    <a:pt x="34" y="375"/>
                  </a:cubicBezTo>
                  <a:cubicBezTo>
                    <a:pt x="39" y="375"/>
                    <a:pt x="46" y="375"/>
                    <a:pt x="46" y="375"/>
                  </a:cubicBezTo>
                  <a:cubicBezTo>
                    <a:pt x="51" y="378"/>
                    <a:pt x="59" y="377"/>
                    <a:pt x="60" y="380"/>
                  </a:cubicBezTo>
                  <a:cubicBezTo>
                    <a:pt x="59" y="380"/>
                    <a:pt x="57" y="380"/>
                    <a:pt x="56" y="378"/>
                  </a:cubicBezTo>
                  <a:cubicBezTo>
                    <a:pt x="53" y="378"/>
                    <a:pt x="53" y="378"/>
                    <a:pt x="51" y="382"/>
                  </a:cubicBezTo>
                  <a:cubicBezTo>
                    <a:pt x="48" y="383"/>
                    <a:pt x="49" y="380"/>
                    <a:pt x="46" y="383"/>
                  </a:cubicBezTo>
                  <a:cubicBezTo>
                    <a:pt x="43" y="385"/>
                    <a:pt x="42" y="383"/>
                    <a:pt x="40" y="386"/>
                  </a:cubicBezTo>
                  <a:cubicBezTo>
                    <a:pt x="40" y="391"/>
                    <a:pt x="40" y="388"/>
                    <a:pt x="39" y="394"/>
                  </a:cubicBezTo>
                  <a:cubicBezTo>
                    <a:pt x="39" y="399"/>
                    <a:pt x="40" y="399"/>
                    <a:pt x="37" y="399"/>
                  </a:cubicBezTo>
                  <a:cubicBezTo>
                    <a:pt x="34" y="399"/>
                    <a:pt x="33" y="397"/>
                    <a:pt x="33" y="397"/>
                  </a:cubicBezTo>
                  <a:cubicBezTo>
                    <a:pt x="31" y="397"/>
                    <a:pt x="28" y="394"/>
                    <a:pt x="28" y="393"/>
                  </a:cubicBezTo>
                  <a:cubicBezTo>
                    <a:pt x="28" y="391"/>
                    <a:pt x="29" y="391"/>
                    <a:pt x="31" y="391"/>
                  </a:cubicBezTo>
                  <a:cubicBezTo>
                    <a:pt x="31" y="393"/>
                    <a:pt x="31" y="391"/>
                    <a:pt x="33" y="391"/>
                  </a:cubicBezTo>
                  <a:cubicBezTo>
                    <a:pt x="34" y="393"/>
                    <a:pt x="33" y="391"/>
                    <a:pt x="34" y="389"/>
                  </a:cubicBezTo>
                  <a:cubicBezTo>
                    <a:pt x="37" y="389"/>
                    <a:pt x="39" y="386"/>
                    <a:pt x="37" y="386"/>
                  </a:cubicBezTo>
                  <a:cubicBezTo>
                    <a:pt x="36" y="385"/>
                    <a:pt x="36" y="386"/>
                    <a:pt x="33" y="388"/>
                  </a:cubicBezTo>
                  <a:cubicBezTo>
                    <a:pt x="31" y="388"/>
                    <a:pt x="33" y="389"/>
                    <a:pt x="29" y="389"/>
                  </a:cubicBezTo>
                  <a:cubicBezTo>
                    <a:pt x="25" y="388"/>
                    <a:pt x="31" y="389"/>
                    <a:pt x="29" y="391"/>
                  </a:cubicBezTo>
                  <a:cubicBezTo>
                    <a:pt x="28" y="391"/>
                    <a:pt x="26" y="391"/>
                    <a:pt x="26" y="394"/>
                  </a:cubicBezTo>
                  <a:cubicBezTo>
                    <a:pt x="28" y="396"/>
                    <a:pt x="26" y="394"/>
                    <a:pt x="25" y="393"/>
                  </a:cubicBezTo>
                  <a:cubicBezTo>
                    <a:pt x="22" y="393"/>
                    <a:pt x="20" y="389"/>
                    <a:pt x="22" y="389"/>
                  </a:cubicBezTo>
                  <a:cubicBezTo>
                    <a:pt x="23" y="389"/>
                    <a:pt x="25" y="391"/>
                    <a:pt x="25" y="389"/>
                  </a:cubicBezTo>
                  <a:cubicBezTo>
                    <a:pt x="23" y="389"/>
                    <a:pt x="25" y="389"/>
                    <a:pt x="23" y="388"/>
                  </a:cubicBezTo>
                  <a:cubicBezTo>
                    <a:pt x="23" y="386"/>
                    <a:pt x="25" y="385"/>
                    <a:pt x="26" y="386"/>
                  </a:cubicBezTo>
                  <a:cubicBezTo>
                    <a:pt x="28" y="388"/>
                    <a:pt x="28" y="383"/>
                    <a:pt x="31" y="383"/>
                  </a:cubicBezTo>
                  <a:cubicBezTo>
                    <a:pt x="33" y="385"/>
                    <a:pt x="34" y="385"/>
                    <a:pt x="36" y="383"/>
                  </a:cubicBezTo>
                  <a:cubicBezTo>
                    <a:pt x="36" y="383"/>
                    <a:pt x="29" y="382"/>
                    <a:pt x="28" y="383"/>
                  </a:cubicBezTo>
                  <a:cubicBezTo>
                    <a:pt x="26" y="385"/>
                    <a:pt x="28" y="382"/>
                    <a:pt x="25" y="382"/>
                  </a:cubicBezTo>
                  <a:cubicBezTo>
                    <a:pt x="23" y="383"/>
                    <a:pt x="25" y="383"/>
                    <a:pt x="25" y="383"/>
                  </a:cubicBezTo>
                  <a:cubicBezTo>
                    <a:pt x="26" y="385"/>
                    <a:pt x="23" y="385"/>
                    <a:pt x="23" y="386"/>
                  </a:cubicBezTo>
                  <a:cubicBezTo>
                    <a:pt x="23" y="388"/>
                    <a:pt x="23" y="389"/>
                    <a:pt x="20" y="389"/>
                  </a:cubicBezTo>
                  <a:cubicBezTo>
                    <a:pt x="17" y="388"/>
                    <a:pt x="22" y="388"/>
                    <a:pt x="20" y="386"/>
                  </a:cubicBezTo>
                  <a:cubicBezTo>
                    <a:pt x="20" y="386"/>
                    <a:pt x="19" y="385"/>
                    <a:pt x="20" y="386"/>
                  </a:cubicBezTo>
                  <a:cubicBezTo>
                    <a:pt x="22" y="386"/>
                    <a:pt x="20" y="382"/>
                    <a:pt x="19" y="385"/>
                  </a:cubicBezTo>
                  <a:cubicBezTo>
                    <a:pt x="17" y="386"/>
                    <a:pt x="17" y="385"/>
                    <a:pt x="19" y="382"/>
                  </a:cubicBezTo>
                  <a:cubicBezTo>
                    <a:pt x="20" y="380"/>
                    <a:pt x="17" y="382"/>
                    <a:pt x="19" y="380"/>
                  </a:cubicBezTo>
                  <a:cubicBezTo>
                    <a:pt x="19" y="377"/>
                    <a:pt x="16" y="375"/>
                    <a:pt x="17" y="377"/>
                  </a:cubicBezTo>
                  <a:cubicBezTo>
                    <a:pt x="19" y="377"/>
                    <a:pt x="20" y="380"/>
                    <a:pt x="22" y="378"/>
                  </a:cubicBezTo>
                  <a:cubicBezTo>
                    <a:pt x="22" y="377"/>
                    <a:pt x="23" y="377"/>
                    <a:pt x="23" y="377"/>
                  </a:cubicBezTo>
                  <a:cubicBezTo>
                    <a:pt x="23" y="378"/>
                    <a:pt x="23" y="378"/>
                    <a:pt x="23" y="375"/>
                  </a:cubicBezTo>
                  <a:cubicBezTo>
                    <a:pt x="25" y="374"/>
                    <a:pt x="28" y="378"/>
                    <a:pt x="26" y="377"/>
                  </a:cubicBezTo>
                  <a:cubicBezTo>
                    <a:pt x="25" y="375"/>
                    <a:pt x="26" y="375"/>
                    <a:pt x="28" y="374"/>
                  </a:cubicBezTo>
                  <a:cubicBezTo>
                    <a:pt x="28" y="371"/>
                    <a:pt x="26" y="371"/>
                    <a:pt x="23" y="369"/>
                  </a:cubicBezTo>
                  <a:cubicBezTo>
                    <a:pt x="20" y="368"/>
                    <a:pt x="20" y="369"/>
                    <a:pt x="23" y="371"/>
                  </a:cubicBezTo>
                  <a:cubicBezTo>
                    <a:pt x="26" y="372"/>
                    <a:pt x="28" y="374"/>
                    <a:pt x="25" y="374"/>
                  </a:cubicBezTo>
                  <a:cubicBezTo>
                    <a:pt x="22" y="372"/>
                    <a:pt x="23" y="374"/>
                    <a:pt x="23" y="374"/>
                  </a:cubicBezTo>
                  <a:cubicBezTo>
                    <a:pt x="22" y="374"/>
                    <a:pt x="22" y="375"/>
                    <a:pt x="22" y="377"/>
                  </a:cubicBezTo>
                  <a:cubicBezTo>
                    <a:pt x="20" y="378"/>
                    <a:pt x="17" y="374"/>
                    <a:pt x="19" y="374"/>
                  </a:cubicBezTo>
                  <a:cubicBezTo>
                    <a:pt x="20" y="375"/>
                    <a:pt x="19" y="375"/>
                    <a:pt x="19" y="372"/>
                  </a:cubicBezTo>
                  <a:cubicBezTo>
                    <a:pt x="19" y="371"/>
                    <a:pt x="17" y="374"/>
                    <a:pt x="16" y="372"/>
                  </a:cubicBezTo>
                  <a:cubicBezTo>
                    <a:pt x="16" y="371"/>
                    <a:pt x="17" y="371"/>
                    <a:pt x="16" y="369"/>
                  </a:cubicBezTo>
                  <a:cubicBezTo>
                    <a:pt x="16" y="368"/>
                    <a:pt x="16" y="368"/>
                    <a:pt x="17" y="369"/>
                  </a:cubicBezTo>
                  <a:cubicBezTo>
                    <a:pt x="17" y="371"/>
                    <a:pt x="19" y="371"/>
                    <a:pt x="17" y="368"/>
                  </a:cubicBezTo>
                  <a:cubicBezTo>
                    <a:pt x="17" y="366"/>
                    <a:pt x="17" y="366"/>
                    <a:pt x="16" y="366"/>
                  </a:cubicBezTo>
                  <a:cubicBezTo>
                    <a:pt x="14" y="366"/>
                    <a:pt x="14" y="368"/>
                    <a:pt x="14" y="364"/>
                  </a:cubicBezTo>
                  <a:cubicBezTo>
                    <a:pt x="14" y="363"/>
                    <a:pt x="14" y="364"/>
                    <a:pt x="14" y="363"/>
                  </a:cubicBezTo>
                  <a:cubicBezTo>
                    <a:pt x="13" y="363"/>
                    <a:pt x="14" y="361"/>
                    <a:pt x="16" y="363"/>
                  </a:cubicBezTo>
                  <a:cubicBezTo>
                    <a:pt x="16" y="363"/>
                    <a:pt x="17" y="361"/>
                    <a:pt x="17" y="360"/>
                  </a:cubicBezTo>
                  <a:cubicBezTo>
                    <a:pt x="19" y="357"/>
                    <a:pt x="17" y="357"/>
                    <a:pt x="17" y="358"/>
                  </a:cubicBezTo>
                  <a:cubicBezTo>
                    <a:pt x="16" y="361"/>
                    <a:pt x="16" y="361"/>
                    <a:pt x="14" y="360"/>
                  </a:cubicBezTo>
                  <a:cubicBezTo>
                    <a:pt x="13" y="358"/>
                    <a:pt x="13" y="358"/>
                    <a:pt x="14" y="358"/>
                  </a:cubicBezTo>
                  <a:cubicBezTo>
                    <a:pt x="16" y="358"/>
                    <a:pt x="16" y="358"/>
                    <a:pt x="14" y="357"/>
                  </a:cubicBezTo>
                  <a:cubicBezTo>
                    <a:pt x="13" y="357"/>
                    <a:pt x="14" y="357"/>
                    <a:pt x="13" y="357"/>
                  </a:cubicBezTo>
                  <a:cubicBezTo>
                    <a:pt x="11" y="355"/>
                    <a:pt x="11" y="355"/>
                    <a:pt x="10" y="354"/>
                  </a:cubicBezTo>
                  <a:cubicBezTo>
                    <a:pt x="8" y="354"/>
                    <a:pt x="11" y="352"/>
                    <a:pt x="13" y="354"/>
                  </a:cubicBezTo>
                  <a:cubicBezTo>
                    <a:pt x="14" y="355"/>
                    <a:pt x="16" y="355"/>
                    <a:pt x="14" y="354"/>
                  </a:cubicBezTo>
                  <a:cubicBezTo>
                    <a:pt x="13" y="352"/>
                    <a:pt x="11" y="351"/>
                    <a:pt x="14" y="352"/>
                  </a:cubicBezTo>
                  <a:cubicBezTo>
                    <a:pt x="17" y="352"/>
                    <a:pt x="16" y="352"/>
                    <a:pt x="13" y="351"/>
                  </a:cubicBezTo>
                  <a:cubicBezTo>
                    <a:pt x="11" y="349"/>
                    <a:pt x="14" y="349"/>
                    <a:pt x="13" y="347"/>
                  </a:cubicBezTo>
                  <a:cubicBezTo>
                    <a:pt x="13" y="347"/>
                    <a:pt x="14" y="346"/>
                    <a:pt x="16" y="347"/>
                  </a:cubicBezTo>
                  <a:cubicBezTo>
                    <a:pt x="17" y="349"/>
                    <a:pt x="16" y="346"/>
                    <a:pt x="14" y="344"/>
                  </a:cubicBezTo>
                  <a:cubicBezTo>
                    <a:pt x="14" y="343"/>
                    <a:pt x="16" y="341"/>
                    <a:pt x="14" y="341"/>
                  </a:cubicBezTo>
                  <a:cubicBezTo>
                    <a:pt x="13" y="343"/>
                    <a:pt x="14" y="346"/>
                    <a:pt x="13" y="346"/>
                  </a:cubicBezTo>
                  <a:cubicBezTo>
                    <a:pt x="11" y="346"/>
                    <a:pt x="13" y="343"/>
                    <a:pt x="11" y="340"/>
                  </a:cubicBezTo>
                  <a:cubicBezTo>
                    <a:pt x="11" y="336"/>
                    <a:pt x="13" y="336"/>
                    <a:pt x="13" y="335"/>
                  </a:cubicBezTo>
                  <a:cubicBezTo>
                    <a:pt x="13" y="332"/>
                    <a:pt x="16" y="335"/>
                    <a:pt x="16" y="335"/>
                  </a:cubicBezTo>
                  <a:cubicBezTo>
                    <a:pt x="14" y="333"/>
                    <a:pt x="16" y="333"/>
                    <a:pt x="14" y="333"/>
                  </a:cubicBezTo>
                  <a:cubicBezTo>
                    <a:pt x="14" y="332"/>
                    <a:pt x="13" y="332"/>
                    <a:pt x="11" y="330"/>
                  </a:cubicBezTo>
                  <a:cubicBezTo>
                    <a:pt x="11" y="329"/>
                    <a:pt x="11" y="330"/>
                    <a:pt x="10" y="329"/>
                  </a:cubicBezTo>
                  <a:cubicBezTo>
                    <a:pt x="10" y="327"/>
                    <a:pt x="11" y="329"/>
                    <a:pt x="14" y="329"/>
                  </a:cubicBezTo>
                  <a:cubicBezTo>
                    <a:pt x="16" y="329"/>
                    <a:pt x="17" y="329"/>
                    <a:pt x="19" y="330"/>
                  </a:cubicBezTo>
                  <a:cubicBezTo>
                    <a:pt x="22" y="332"/>
                    <a:pt x="17" y="327"/>
                    <a:pt x="19" y="327"/>
                  </a:cubicBezTo>
                  <a:cubicBezTo>
                    <a:pt x="20" y="327"/>
                    <a:pt x="17" y="324"/>
                    <a:pt x="17" y="326"/>
                  </a:cubicBezTo>
                  <a:cubicBezTo>
                    <a:pt x="17" y="327"/>
                    <a:pt x="16" y="324"/>
                    <a:pt x="13" y="326"/>
                  </a:cubicBezTo>
                  <a:cubicBezTo>
                    <a:pt x="10" y="326"/>
                    <a:pt x="10" y="326"/>
                    <a:pt x="10" y="324"/>
                  </a:cubicBezTo>
                  <a:cubicBezTo>
                    <a:pt x="11" y="322"/>
                    <a:pt x="11" y="324"/>
                    <a:pt x="13" y="324"/>
                  </a:cubicBezTo>
                  <a:cubicBezTo>
                    <a:pt x="14" y="324"/>
                    <a:pt x="10" y="322"/>
                    <a:pt x="11" y="321"/>
                  </a:cubicBezTo>
                  <a:cubicBezTo>
                    <a:pt x="13" y="318"/>
                    <a:pt x="16" y="319"/>
                    <a:pt x="16" y="318"/>
                  </a:cubicBezTo>
                  <a:cubicBezTo>
                    <a:pt x="16" y="315"/>
                    <a:pt x="14" y="316"/>
                    <a:pt x="14" y="315"/>
                  </a:cubicBezTo>
                  <a:cubicBezTo>
                    <a:pt x="13" y="313"/>
                    <a:pt x="11" y="313"/>
                    <a:pt x="11" y="315"/>
                  </a:cubicBezTo>
                  <a:cubicBezTo>
                    <a:pt x="11" y="316"/>
                    <a:pt x="8" y="315"/>
                    <a:pt x="6" y="313"/>
                  </a:cubicBezTo>
                  <a:cubicBezTo>
                    <a:pt x="6" y="310"/>
                    <a:pt x="3" y="312"/>
                    <a:pt x="3" y="313"/>
                  </a:cubicBezTo>
                  <a:cubicBezTo>
                    <a:pt x="3" y="316"/>
                    <a:pt x="3" y="316"/>
                    <a:pt x="2" y="315"/>
                  </a:cubicBezTo>
                  <a:cubicBezTo>
                    <a:pt x="0" y="312"/>
                    <a:pt x="3" y="310"/>
                    <a:pt x="6" y="307"/>
                  </a:cubicBezTo>
                  <a:cubicBezTo>
                    <a:pt x="11" y="305"/>
                    <a:pt x="8" y="302"/>
                    <a:pt x="11" y="304"/>
                  </a:cubicBezTo>
                  <a:cubicBezTo>
                    <a:pt x="13" y="304"/>
                    <a:pt x="10" y="302"/>
                    <a:pt x="13" y="302"/>
                  </a:cubicBezTo>
                  <a:cubicBezTo>
                    <a:pt x="16" y="302"/>
                    <a:pt x="13" y="305"/>
                    <a:pt x="16" y="307"/>
                  </a:cubicBezTo>
                  <a:cubicBezTo>
                    <a:pt x="19" y="308"/>
                    <a:pt x="14" y="313"/>
                    <a:pt x="17" y="312"/>
                  </a:cubicBezTo>
                  <a:cubicBezTo>
                    <a:pt x="19" y="310"/>
                    <a:pt x="17" y="310"/>
                    <a:pt x="19" y="305"/>
                  </a:cubicBezTo>
                  <a:cubicBezTo>
                    <a:pt x="19" y="301"/>
                    <a:pt x="19" y="302"/>
                    <a:pt x="19" y="299"/>
                  </a:cubicBezTo>
                  <a:cubicBezTo>
                    <a:pt x="19" y="298"/>
                    <a:pt x="22" y="298"/>
                    <a:pt x="20" y="296"/>
                  </a:cubicBezTo>
                  <a:cubicBezTo>
                    <a:pt x="20" y="294"/>
                    <a:pt x="19" y="294"/>
                    <a:pt x="22" y="293"/>
                  </a:cubicBezTo>
                  <a:cubicBezTo>
                    <a:pt x="23" y="293"/>
                    <a:pt x="25" y="291"/>
                    <a:pt x="25" y="290"/>
                  </a:cubicBezTo>
                  <a:cubicBezTo>
                    <a:pt x="26" y="288"/>
                    <a:pt x="26" y="285"/>
                    <a:pt x="23" y="285"/>
                  </a:cubicBezTo>
                  <a:cubicBezTo>
                    <a:pt x="22" y="285"/>
                    <a:pt x="20" y="284"/>
                    <a:pt x="22" y="284"/>
                  </a:cubicBezTo>
                  <a:cubicBezTo>
                    <a:pt x="23" y="282"/>
                    <a:pt x="23" y="279"/>
                    <a:pt x="22" y="276"/>
                  </a:cubicBezTo>
                  <a:cubicBezTo>
                    <a:pt x="22" y="273"/>
                    <a:pt x="26" y="273"/>
                    <a:pt x="25" y="268"/>
                  </a:cubicBezTo>
                  <a:cubicBezTo>
                    <a:pt x="23" y="265"/>
                    <a:pt x="25" y="266"/>
                    <a:pt x="25" y="263"/>
                  </a:cubicBezTo>
                  <a:cubicBezTo>
                    <a:pt x="25" y="262"/>
                    <a:pt x="25" y="262"/>
                    <a:pt x="26" y="263"/>
                  </a:cubicBezTo>
                  <a:cubicBezTo>
                    <a:pt x="28" y="265"/>
                    <a:pt x="29" y="260"/>
                    <a:pt x="25" y="260"/>
                  </a:cubicBezTo>
                  <a:cubicBezTo>
                    <a:pt x="22" y="259"/>
                    <a:pt x="28" y="257"/>
                    <a:pt x="26" y="256"/>
                  </a:cubicBezTo>
                  <a:cubicBezTo>
                    <a:pt x="23" y="256"/>
                    <a:pt x="23" y="251"/>
                    <a:pt x="22" y="256"/>
                  </a:cubicBezTo>
                  <a:cubicBezTo>
                    <a:pt x="22" y="257"/>
                    <a:pt x="19" y="259"/>
                    <a:pt x="16" y="252"/>
                  </a:cubicBezTo>
                  <a:cubicBezTo>
                    <a:pt x="14" y="248"/>
                    <a:pt x="16" y="248"/>
                    <a:pt x="17" y="238"/>
                  </a:cubicBezTo>
                  <a:cubicBezTo>
                    <a:pt x="17" y="232"/>
                    <a:pt x="19" y="240"/>
                    <a:pt x="20" y="231"/>
                  </a:cubicBezTo>
                  <a:cubicBezTo>
                    <a:pt x="22" y="223"/>
                    <a:pt x="19" y="224"/>
                    <a:pt x="19" y="218"/>
                  </a:cubicBezTo>
                  <a:cubicBezTo>
                    <a:pt x="20" y="210"/>
                    <a:pt x="17" y="215"/>
                    <a:pt x="17" y="207"/>
                  </a:cubicBezTo>
                  <a:cubicBezTo>
                    <a:pt x="19" y="203"/>
                    <a:pt x="22" y="210"/>
                    <a:pt x="22" y="203"/>
                  </a:cubicBezTo>
                  <a:cubicBezTo>
                    <a:pt x="22" y="196"/>
                    <a:pt x="23" y="206"/>
                    <a:pt x="23" y="196"/>
                  </a:cubicBezTo>
                  <a:cubicBezTo>
                    <a:pt x="25" y="190"/>
                    <a:pt x="26" y="195"/>
                    <a:pt x="26" y="190"/>
                  </a:cubicBezTo>
                  <a:cubicBezTo>
                    <a:pt x="26" y="187"/>
                    <a:pt x="31" y="184"/>
                    <a:pt x="31" y="175"/>
                  </a:cubicBezTo>
                  <a:cubicBezTo>
                    <a:pt x="31" y="167"/>
                    <a:pt x="36" y="171"/>
                    <a:pt x="34" y="165"/>
                  </a:cubicBezTo>
                  <a:cubicBezTo>
                    <a:pt x="33" y="161"/>
                    <a:pt x="37" y="158"/>
                    <a:pt x="36" y="154"/>
                  </a:cubicBezTo>
                  <a:cubicBezTo>
                    <a:pt x="34" y="151"/>
                    <a:pt x="36" y="150"/>
                    <a:pt x="34" y="142"/>
                  </a:cubicBezTo>
                  <a:cubicBezTo>
                    <a:pt x="33" y="134"/>
                    <a:pt x="34" y="133"/>
                    <a:pt x="36" y="131"/>
                  </a:cubicBezTo>
                  <a:cubicBezTo>
                    <a:pt x="37" y="129"/>
                    <a:pt x="37" y="125"/>
                    <a:pt x="36" y="120"/>
                  </a:cubicBezTo>
                  <a:cubicBezTo>
                    <a:pt x="33" y="116"/>
                    <a:pt x="37" y="117"/>
                    <a:pt x="39" y="111"/>
                  </a:cubicBezTo>
                  <a:cubicBezTo>
                    <a:pt x="39" y="103"/>
                    <a:pt x="40" y="106"/>
                    <a:pt x="40" y="101"/>
                  </a:cubicBezTo>
                  <a:cubicBezTo>
                    <a:pt x="39" y="98"/>
                    <a:pt x="43" y="91"/>
                    <a:pt x="42" y="88"/>
                  </a:cubicBezTo>
                  <a:cubicBezTo>
                    <a:pt x="40" y="84"/>
                    <a:pt x="45" y="83"/>
                    <a:pt x="43" y="77"/>
                  </a:cubicBezTo>
                  <a:cubicBezTo>
                    <a:pt x="40" y="69"/>
                    <a:pt x="45" y="63"/>
                    <a:pt x="43" y="63"/>
                  </a:cubicBezTo>
                  <a:cubicBezTo>
                    <a:pt x="40" y="61"/>
                    <a:pt x="43" y="58"/>
                    <a:pt x="43" y="58"/>
                  </a:cubicBezTo>
                  <a:cubicBezTo>
                    <a:pt x="45" y="58"/>
                    <a:pt x="45" y="56"/>
                    <a:pt x="46" y="47"/>
                  </a:cubicBezTo>
                  <a:cubicBezTo>
                    <a:pt x="48" y="38"/>
                    <a:pt x="45" y="36"/>
                    <a:pt x="46" y="30"/>
                  </a:cubicBezTo>
                  <a:cubicBezTo>
                    <a:pt x="46" y="24"/>
                    <a:pt x="45" y="24"/>
                    <a:pt x="45" y="19"/>
                  </a:cubicBezTo>
                  <a:cubicBezTo>
                    <a:pt x="45" y="16"/>
                    <a:pt x="43" y="21"/>
                    <a:pt x="43" y="10"/>
                  </a:cubicBezTo>
                  <a:cubicBezTo>
                    <a:pt x="53" y="7"/>
                    <a:pt x="46" y="4"/>
                    <a:pt x="48" y="4"/>
                  </a:cubicBezTo>
                  <a:cubicBezTo>
                    <a:pt x="51" y="4"/>
                    <a:pt x="51" y="0"/>
                    <a:pt x="51" y="0"/>
                  </a:cubicBezTo>
                  <a:close/>
                  <a:moveTo>
                    <a:pt x="59" y="411"/>
                  </a:moveTo>
                  <a:cubicBezTo>
                    <a:pt x="59" y="383"/>
                    <a:pt x="59" y="383"/>
                    <a:pt x="59" y="383"/>
                  </a:cubicBezTo>
                  <a:moveTo>
                    <a:pt x="59" y="411"/>
                  </a:moveTo>
                  <a:cubicBezTo>
                    <a:pt x="59" y="383"/>
                    <a:pt x="59" y="383"/>
                    <a:pt x="59" y="383"/>
                  </a:cubicBezTo>
                  <a:cubicBezTo>
                    <a:pt x="57" y="382"/>
                    <a:pt x="56" y="385"/>
                    <a:pt x="54" y="385"/>
                  </a:cubicBezTo>
                  <a:cubicBezTo>
                    <a:pt x="53" y="385"/>
                    <a:pt x="53" y="382"/>
                    <a:pt x="51" y="382"/>
                  </a:cubicBezTo>
                  <a:cubicBezTo>
                    <a:pt x="49" y="382"/>
                    <a:pt x="49" y="385"/>
                    <a:pt x="48" y="386"/>
                  </a:cubicBezTo>
                  <a:cubicBezTo>
                    <a:pt x="46" y="386"/>
                    <a:pt x="45" y="385"/>
                    <a:pt x="45" y="385"/>
                  </a:cubicBezTo>
                  <a:cubicBezTo>
                    <a:pt x="43" y="385"/>
                    <a:pt x="45" y="385"/>
                    <a:pt x="45" y="386"/>
                  </a:cubicBezTo>
                  <a:cubicBezTo>
                    <a:pt x="45" y="388"/>
                    <a:pt x="46" y="386"/>
                    <a:pt x="46" y="388"/>
                  </a:cubicBezTo>
                  <a:cubicBezTo>
                    <a:pt x="45" y="389"/>
                    <a:pt x="45" y="389"/>
                    <a:pt x="45" y="388"/>
                  </a:cubicBezTo>
                  <a:cubicBezTo>
                    <a:pt x="43" y="386"/>
                    <a:pt x="43" y="389"/>
                    <a:pt x="45" y="393"/>
                  </a:cubicBezTo>
                  <a:cubicBezTo>
                    <a:pt x="45" y="396"/>
                    <a:pt x="51" y="391"/>
                    <a:pt x="53" y="393"/>
                  </a:cubicBezTo>
                  <a:cubicBezTo>
                    <a:pt x="54" y="396"/>
                    <a:pt x="45" y="396"/>
                    <a:pt x="46" y="399"/>
                  </a:cubicBezTo>
                  <a:cubicBezTo>
                    <a:pt x="46" y="403"/>
                    <a:pt x="56" y="405"/>
                    <a:pt x="56" y="406"/>
                  </a:cubicBezTo>
                  <a:cubicBezTo>
                    <a:pt x="49" y="405"/>
                    <a:pt x="51" y="403"/>
                    <a:pt x="51" y="405"/>
                  </a:cubicBezTo>
                  <a:cubicBezTo>
                    <a:pt x="49" y="406"/>
                    <a:pt x="48" y="403"/>
                    <a:pt x="46" y="403"/>
                  </a:cubicBezTo>
                  <a:cubicBezTo>
                    <a:pt x="45" y="405"/>
                    <a:pt x="48" y="406"/>
                    <a:pt x="45" y="405"/>
                  </a:cubicBezTo>
                  <a:cubicBezTo>
                    <a:pt x="42" y="402"/>
                    <a:pt x="39" y="400"/>
                    <a:pt x="40" y="402"/>
                  </a:cubicBezTo>
                  <a:cubicBezTo>
                    <a:pt x="40" y="405"/>
                    <a:pt x="45" y="403"/>
                    <a:pt x="42" y="405"/>
                  </a:cubicBezTo>
                  <a:cubicBezTo>
                    <a:pt x="39" y="405"/>
                    <a:pt x="40" y="406"/>
                    <a:pt x="39" y="406"/>
                  </a:cubicBezTo>
                  <a:cubicBezTo>
                    <a:pt x="36" y="405"/>
                    <a:pt x="36" y="405"/>
                    <a:pt x="36" y="405"/>
                  </a:cubicBezTo>
                  <a:cubicBezTo>
                    <a:pt x="36" y="406"/>
                    <a:pt x="34" y="405"/>
                    <a:pt x="33" y="405"/>
                  </a:cubicBezTo>
                  <a:cubicBezTo>
                    <a:pt x="31" y="405"/>
                    <a:pt x="34" y="406"/>
                    <a:pt x="34" y="406"/>
                  </a:cubicBezTo>
                  <a:cubicBezTo>
                    <a:pt x="33" y="408"/>
                    <a:pt x="31" y="405"/>
                    <a:pt x="31" y="406"/>
                  </a:cubicBezTo>
                  <a:cubicBezTo>
                    <a:pt x="31" y="408"/>
                    <a:pt x="31" y="408"/>
                    <a:pt x="31" y="408"/>
                  </a:cubicBezTo>
                  <a:cubicBezTo>
                    <a:pt x="33" y="410"/>
                    <a:pt x="34" y="408"/>
                    <a:pt x="36" y="408"/>
                  </a:cubicBezTo>
                  <a:cubicBezTo>
                    <a:pt x="36" y="410"/>
                    <a:pt x="36" y="406"/>
                    <a:pt x="37" y="406"/>
                  </a:cubicBezTo>
                  <a:cubicBezTo>
                    <a:pt x="37" y="406"/>
                    <a:pt x="36" y="408"/>
                    <a:pt x="37" y="408"/>
                  </a:cubicBezTo>
                  <a:cubicBezTo>
                    <a:pt x="37" y="410"/>
                    <a:pt x="40" y="406"/>
                    <a:pt x="39" y="408"/>
                  </a:cubicBezTo>
                  <a:cubicBezTo>
                    <a:pt x="39" y="411"/>
                    <a:pt x="39" y="410"/>
                    <a:pt x="40" y="410"/>
                  </a:cubicBezTo>
                  <a:cubicBezTo>
                    <a:pt x="40" y="410"/>
                    <a:pt x="40" y="411"/>
                    <a:pt x="42" y="410"/>
                  </a:cubicBezTo>
                  <a:cubicBezTo>
                    <a:pt x="43" y="410"/>
                    <a:pt x="45" y="411"/>
                    <a:pt x="45" y="411"/>
                  </a:cubicBezTo>
                  <a:cubicBezTo>
                    <a:pt x="46" y="410"/>
                    <a:pt x="46" y="411"/>
                    <a:pt x="48" y="411"/>
                  </a:cubicBezTo>
                  <a:cubicBezTo>
                    <a:pt x="48" y="410"/>
                    <a:pt x="49" y="411"/>
                    <a:pt x="49" y="410"/>
                  </a:cubicBezTo>
                  <a:cubicBezTo>
                    <a:pt x="49" y="408"/>
                    <a:pt x="49" y="411"/>
                    <a:pt x="51" y="411"/>
                  </a:cubicBezTo>
                  <a:cubicBezTo>
                    <a:pt x="56" y="411"/>
                    <a:pt x="57" y="413"/>
                    <a:pt x="57" y="411"/>
                  </a:cubicBezTo>
                  <a:cubicBezTo>
                    <a:pt x="57" y="410"/>
                    <a:pt x="57" y="411"/>
                    <a:pt x="59" y="411"/>
                  </a:cubicBezTo>
                  <a:close/>
                  <a:moveTo>
                    <a:pt x="20" y="291"/>
                  </a:moveTo>
                  <a:cubicBezTo>
                    <a:pt x="20" y="291"/>
                    <a:pt x="19" y="291"/>
                    <a:pt x="20" y="293"/>
                  </a:cubicBezTo>
                  <a:cubicBezTo>
                    <a:pt x="22" y="293"/>
                    <a:pt x="23" y="291"/>
                    <a:pt x="23" y="291"/>
                  </a:cubicBezTo>
                  <a:cubicBezTo>
                    <a:pt x="25" y="290"/>
                    <a:pt x="23" y="290"/>
                    <a:pt x="23" y="290"/>
                  </a:cubicBezTo>
                  <a:cubicBezTo>
                    <a:pt x="25" y="290"/>
                    <a:pt x="26" y="288"/>
                    <a:pt x="23" y="287"/>
                  </a:cubicBezTo>
                  <a:cubicBezTo>
                    <a:pt x="22" y="285"/>
                    <a:pt x="23" y="287"/>
                    <a:pt x="22" y="287"/>
                  </a:cubicBezTo>
                  <a:cubicBezTo>
                    <a:pt x="22" y="287"/>
                    <a:pt x="20" y="287"/>
                    <a:pt x="20" y="288"/>
                  </a:cubicBezTo>
                  <a:cubicBezTo>
                    <a:pt x="22" y="290"/>
                    <a:pt x="20" y="288"/>
                    <a:pt x="19" y="290"/>
                  </a:cubicBezTo>
                  <a:cubicBezTo>
                    <a:pt x="19" y="290"/>
                    <a:pt x="19" y="290"/>
                    <a:pt x="20" y="291"/>
                  </a:cubicBezTo>
                  <a:close/>
                  <a:moveTo>
                    <a:pt x="43" y="402"/>
                  </a:moveTo>
                  <a:cubicBezTo>
                    <a:pt x="42" y="400"/>
                    <a:pt x="42" y="400"/>
                    <a:pt x="43" y="400"/>
                  </a:cubicBezTo>
                  <a:cubicBezTo>
                    <a:pt x="45" y="402"/>
                    <a:pt x="45" y="402"/>
                    <a:pt x="43" y="400"/>
                  </a:cubicBezTo>
                  <a:cubicBezTo>
                    <a:pt x="43" y="399"/>
                    <a:pt x="43" y="397"/>
                    <a:pt x="43" y="396"/>
                  </a:cubicBezTo>
                  <a:cubicBezTo>
                    <a:pt x="43" y="394"/>
                    <a:pt x="42" y="396"/>
                    <a:pt x="42" y="397"/>
                  </a:cubicBezTo>
                  <a:cubicBezTo>
                    <a:pt x="42" y="399"/>
                    <a:pt x="40" y="397"/>
                    <a:pt x="40" y="399"/>
                  </a:cubicBezTo>
                  <a:cubicBezTo>
                    <a:pt x="40" y="400"/>
                    <a:pt x="42" y="402"/>
                    <a:pt x="45" y="403"/>
                  </a:cubicBezTo>
                  <a:cubicBezTo>
                    <a:pt x="46" y="405"/>
                    <a:pt x="45" y="403"/>
                    <a:pt x="43" y="402"/>
                  </a:cubicBezTo>
                  <a:close/>
                  <a:moveTo>
                    <a:pt x="39" y="402"/>
                  </a:moveTo>
                  <a:cubicBezTo>
                    <a:pt x="39" y="400"/>
                    <a:pt x="37" y="402"/>
                    <a:pt x="37" y="400"/>
                  </a:cubicBezTo>
                  <a:cubicBezTo>
                    <a:pt x="36" y="399"/>
                    <a:pt x="34" y="399"/>
                    <a:pt x="34" y="400"/>
                  </a:cubicBezTo>
                  <a:cubicBezTo>
                    <a:pt x="34" y="402"/>
                    <a:pt x="33" y="403"/>
                    <a:pt x="34" y="403"/>
                  </a:cubicBezTo>
                  <a:cubicBezTo>
                    <a:pt x="36" y="403"/>
                    <a:pt x="34" y="402"/>
                    <a:pt x="36" y="403"/>
                  </a:cubicBezTo>
                  <a:cubicBezTo>
                    <a:pt x="37" y="403"/>
                    <a:pt x="36" y="403"/>
                    <a:pt x="37" y="405"/>
                  </a:cubicBezTo>
                  <a:cubicBezTo>
                    <a:pt x="39" y="405"/>
                    <a:pt x="39" y="403"/>
                    <a:pt x="39" y="402"/>
                  </a:cubicBezTo>
                  <a:close/>
                  <a:moveTo>
                    <a:pt x="13" y="265"/>
                  </a:moveTo>
                  <a:cubicBezTo>
                    <a:pt x="13" y="266"/>
                    <a:pt x="14" y="266"/>
                    <a:pt x="13" y="271"/>
                  </a:cubicBezTo>
                  <a:cubicBezTo>
                    <a:pt x="11" y="276"/>
                    <a:pt x="13" y="274"/>
                    <a:pt x="16" y="276"/>
                  </a:cubicBezTo>
                  <a:cubicBezTo>
                    <a:pt x="20" y="276"/>
                    <a:pt x="16" y="273"/>
                    <a:pt x="17" y="273"/>
                  </a:cubicBezTo>
                  <a:cubicBezTo>
                    <a:pt x="20" y="273"/>
                    <a:pt x="17" y="270"/>
                    <a:pt x="19" y="270"/>
                  </a:cubicBezTo>
                  <a:cubicBezTo>
                    <a:pt x="20" y="270"/>
                    <a:pt x="20" y="270"/>
                    <a:pt x="17" y="266"/>
                  </a:cubicBezTo>
                  <a:cubicBezTo>
                    <a:pt x="16" y="265"/>
                    <a:pt x="19" y="266"/>
                    <a:pt x="17" y="265"/>
                  </a:cubicBezTo>
                  <a:cubicBezTo>
                    <a:pt x="17" y="263"/>
                    <a:pt x="17" y="263"/>
                    <a:pt x="19" y="263"/>
                  </a:cubicBezTo>
                  <a:cubicBezTo>
                    <a:pt x="22" y="263"/>
                    <a:pt x="20" y="262"/>
                    <a:pt x="19" y="260"/>
                  </a:cubicBezTo>
                  <a:cubicBezTo>
                    <a:pt x="19" y="259"/>
                    <a:pt x="19" y="257"/>
                    <a:pt x="17" y="259"/>
                  </a:cubicBezTo>
                  <a:cubicBezTo>
                    <a:pt x="14" y="259"/>
                    <a:pt x="17" y="257"/>
                    <a:pt x="16" y="257"/>
                  </a:cubicBezTo>
                  <a:cubicBezTo>
                    <a:pt x="14" y="257"/>
                    <a:pt x="14" y="257"/>
                    <a:pt x="14" y="259"/>
                  </a:cubicBezTo>
                  <a:cubicBezTo>
                    <a:pt x="16" y="262"/>
                    <a:pt x="14" y="262"/>
                    <a:pt x="13" y="265"/>
                  </a:cubicBezTo>
                  <a:close/>
                  <a:moveTo>
                    <a:pt x="22" y="281"/>
                  </a:moveTo>
                  <a:cubicBezTo>
                    <a:pt x="22" y="281"/>
                    <a:pt x="22" y="282"/>
                    <a:pt x="20" y="282"/>
                  </a:cubicBezTo>
                  <a:cubicBezTo>
                    <a:pt x="20" y="282"/>
                    <a:pt x="20" y="281"/>
                    <a:pt x="22" y="281"/>
                  </a:cubicBezTo>
                  <a:close/>
                  <a:moveTo>
                    <a:pt x="16" y="281"/>
                  </a:moveTo>
                  <a:cubicBezTo>
                    <a:pt x="17" y="281"/>
                    <a:pt x="17" y="281"/>
                    <a:pt x="17" y="281"/>
                  </a:cubicBezTo>
                  <a:cubicBezTo>
                    <a:pt x="16" y="279"/>
                    <a:pt x="16" y="281"/>
                    <a:pt x="14" y="281"/>
                  </a:cubicBezTo>
                  <a:cubicBezTo>
                    <a:pt x="14" y="279"/>
                    <a:pt x="13" y="281"/>
                    <a:pt x="14" y="281"/>
                  </a:cubicBezTo>
                  <a:cubicBezTo>
                    <a:pt x="16" y="282"/>
                    <a:pt x="16" y="282"/>
                    <a:pt x="16" y="281"/>
                  </a:cubicBezTo>
                  <a:close/>
                  <a:moveTo>
                    <a:pt x="16" y="296"/>
                  </a:moveTo>
                  <a:cubicBezTo>
                    <a:pt x="16" y="296"/>
                    <a:pt x="16" y="296"/>
                    <a:pt x="17" y="296"/>
                  </a:cubicBezTo>
                  <a:cubicBezTo>
                    <a:pt x="17" y="298"/>
                    <a:pt x="17" y="296"/>
                    <a:pt x="17" y="294"/>
                  </a:cubicBezTo>
                  <a:cubicBezTo>
                    <a:pt x="16" y="293"/>
                    <a:pt x="16" y="294"/>
                    <a:pt x="14" y="294"/>
                  </a:cubicBezTo>
                  <a:cubicBezTo>
                    <a:pt x="13" y="293"/>
                    <a:pt x="13" y="294"/>
                    <a:pt x="14" y="296"/>
                  </a:cubicBezTo>
                  <a:cubicBezTo>
                    <a:pt x="14" y="296"/>
                    <a:pt x="14" y="296"/>
                    <a:pt x="16" y="296"/>
                  </a:cubicBezTo>
                  <a:close/>
                  <a:moveTo>
                    <a:pt x="16" y="293"/>
                  </a:moveTo>
                  <a:cubicBezTo>
                    <a:pt x="16" y="293"/>
                    <a:pt x="16" y="293"/>
                    <a:pt x="14" y="291"/>
                  </a:cubicBezTo>
                  <a:cubicBezTo>
                    <a:pt x="13" y="291"/>
                    <a:pt x="13" y="293"/>
                    <a:pt x="13" y="293"/>
                  </a:cubicBezTo>
                  <a:cubicBezTo>
                    <a:pt x="11" y="294"/>
                    <a:pt x="13" y="293"/>
                    <a:pt x="16" y="293"/>
                  </a:cubicBezTo>
                  <a:close/>
                  <a:moveTo>
                    <a:pt x="14" y="290"/>
                  </a:moveTo>
                  <a:cubicBezTo>
                    <a:pt x="16" y="290"/>
                    <a:pt x="16" y="290"/>
                    <a:pt x="16" y="290"/>
                  </a:cubicBezTo>
                  <a:cubicBezTo>
                    <a:pt x="16" y="288"/>
                    <a:pt x="14" y="288"/>
                    <a:pt x="13" y="290"/>
                  </a:cubicBezTo>
                  <a:cubicBezTo>
                    <a:pt x="11" y="290"/>
                    <a:pt x="13" y="290"/>
                    <a:pt x="13" y="291"/>
                  </a:cubicBezTo>
                  <a:cubicBezTo>
                    <a:pt x="13" y="291"/>
                    <a:pt x="14" y="291"/>
                    <a:pt x="14" y="290"/>
                  </a:cubicBezTo>
                  <a:close/>
                  <a:moveTo>
                    <a:pt x="17" y="290"/>
                  </a:moveTo>
                  <a:cubicBezTo>
                    <a:pt x="19" y="290"/>
                    <a:pt x="19" y="288"/>
                    <a:pt x="17" y="288"/>
                  </a:cubicBezTo>
                  <a:cubicBezTo>
                    <a:pt x="16" y="288"/>
                    <a:pt x="17" y="288"/>
                    <a:pt x="17" y="290"/>
                  </a:cubicBezTo>
                  <a:cubicBezTo>
                    <a:pt x="17" y="290"/>
                    <a:pt x="17" y="290"/>
                    <a:pt x="17" y="290"/>
                  </a:cubicBezTo>
                  <a:close/>
                  <a:moveTo>
                    <a:pt x="19" y="301"/>
                  </a:moveTo>
                  <a:cubicBezTo>
                    <a:pt x="19" y="299"/>
                    <a:pt x="19" y="299"/>
                    <a:pt x="17" y="299"/>
                  </a:cubicBezTo>
                  <a:cubicBezTo>
                    <a:pt x="17" y="299"/>
                    <a:pt x="16" y="301"/>
                    <a:pt x="17" y="302"/>
                  </a:cubicBezTo>
                  <a:cubicBezTo>
                    <a:pt x="17" y="302"/>
                    <a:pt x="19" y="302"/>
                    <a:pt x="19" y="301"/>
                  </a:cubicBezTo>
                  <a:close/>
                  <a:moveTo>
                    <a:pt x="13" y="301"/>
                  </a:moveTo>
                  <a:cubicBezTo>
                    <a:pt x="14" y="301"/>
                    <a:pt x="13" y="299"/>
                    <a:pt x="13" y="299"/>
                  </a:cubicBezTo>
                  <a:cubicBezTo>
                    <a:pt x="11" y="298"/>
                    <a:pt x="11" y="299"/>
                    <a:pt x="11" y="301"/>
                  </a:cubicBezTo>
                  <a:cubicBezTo>
                    <a:pt x="13" y="301"/>
                    <a:pt x="11" y="302"/>
                    <a:pt x="13" y="302"/>
                  </a:cubicBezTo>
                  <a:cubicBezTo>
                    <a:pt x="13" y="301"/>
                    <a:pt x="13" y="301"/>
                    <a:pt x="13" y="301"/>
                  </a:cubicBezTo>
                  <a:close/>
                  <a:moveTo>
                    <a:pt x="14" y="301"/>
                  </a:moveTo>
                  <a:cubicBezTo>
                    <a:pt x="14" y="301"/>
                    <a:pt x="16" y="299"/>
                    <a:pt x="16" y="301"/>
                  </a:cubicBezTo>
                  <a:cubicBezTo>
                    <a:pt x="16" y="301"/>
                    <a:pt x="16" y="302"/>
                    <a:pt x="14" y="301"/>
                  </a:cubicBezTo>
                  <a:close/>
                  <a:moveTo>
                    <a:pt x="17" y="304"/>
                  </a:moveTo>
                  <a:cubicBezTo>
                    <a:pt x="17" y="304"/>
                    <a:pt x="17" y="304"/>
                    <a:pt x="17" y="302"/>
                  </a:cubicBezTo>
                  <a:cubicBezTo>
                    <a:pt x="17" y="302"/>
                    <a:pt x="16" y="302"/>
                    <a:pt x="16" y="304"/>
                  </a:cubicBezTo>
                  <a:cubicBezTo>
                    <a:pt x="16" y="305"/>
                    <a:pt x="16" y="305"/>
                    <a:pt x="17" y="304"/>
                  </a:cubicBezTo>
                  <a:close/>
                  <a:moveTo>
                    <a:pt x="6" y="305"/>
                  </a:moveTo>
                  <a:cubicBezTo>
                    <a:pt x="6" y="305"/>
                    <a:pt x="6" y="305"/>
                    <a:pt x="6" y="305"/>
                  </a:cubicBezTo>
                  <a:cubicBezTo>
                    <a:pt x="6" y="307"/>
                    <a:pt x="8" y="307"/>
                    <a:pt x="8" y="305"/>
                  </a:cubicBezTo>
                  <a:cubicBezTo>
                    <a:pt x="10" y="305"/>
                    <a:pt x="10" y="304"/>
                    <a:pt x="8" y="302"/>
                  </a:cubicBezTo>
                  <a:cubicBezTo>
                    <a:pt x="8" y="302"/>
                    <a:pt x="8" y="302"/>
                    <a:pt x="6" y="304"/>
                  </a:cubicBezTo>
                  <a:cubicBezTo>
                    <a:pt x="6" y="304"/>
                    <a:pt x="6" y="304"/>
                    <a:pt x="6" y="305"/>
                  </a:cubicBezTo>
                  <a:close/>
                  <a:moveTo>
                    <a:pt x="13" y="287"/>
                  </a:moveTo>
                  <a:cubicBezTo>
                    <a:pt x="13" y="287"/>
                    <a:pt x="13" y="287"/>
                    <a:pt x="11" y="287"/>
                  </a:cubicBezTo>
                  <a:cubicBezTo>
                    <a:pt x="11" y="288"/>
                    <a:pt x="11" y="288"/>
                    <a:pt x="11" y="288"/>
                  </a:cubicBezTo>
                  <a:cubicBezTo>
                    <a:pt x="13" y="288"/>
                    <a:pt x="13" y="287"/>
                    <a:pt x="13" y="287"/>
                  </a:cubicBezTo>
                  <a:close/>
                  <a:moveTo>
                    <a:pt x="14" y="288"/>
                  </a:moveTo>
                  <a:cubicBezTo>
                    <a:pt x="16" y="288"/>
                    <a:pt x="16" y="288"/>
                    <a:pt x="16" y="288"/>
                  </a:cubicBezTo>
                  <a:cubicBezTo>
                    <a:pt x="16" y="287"/>
                    <a:pt x="14" y="288"/>
                    <a:pt x="13" y="288"/>
                  </a:cubicBezTo>
                  <a:cubicBezTo>
                    <a:pt x="13" y="288"/>
                    <a:pt x="13" y="288"/>
                    <a:pt x="14" y="288"/>
                  </a:cubicBezTo>
                  <a:close/>
                  <a:moveTo>
                    <a:pt x="14" y="285"/>
                  </a:moveTo>
                  <a:cubicBezTo>
                    <a:pt x="14" y="284"/>
                    <a:pt x="14" y="284"/>
                    <a:pt x="16" y="284"/>
                  </a:cubicBezTo>
                  <a:cubicBezTo>
                    <a:pt x="16" y="285"/>
                    <a:pt x="14" y="287"/>
                    <a:pt x="14" y="285"/>
                  </a:cubicBezTo>
                  <a:close/>
                  <a:moveTo>
                    <a:pt x="19" y="284"/>
                  </a:moveTo>
                  <a:cubicBezTo>
                    <a:pt x="17" y="284"/>
                    <a:pt x="17" y="282"/>
                    <a:pt x="17" y="282"/>
                  </a:cubicBezTo>
                  <a:cubicBezTo>
                    <a:pt x="17" y="281"/>
                    <a:pt x="19" y="284"/>
                    <a:pt x="19" y="284"/>
                  </a:cubicBezTo>
                  <a:close/>
                  <a:moveTo>
                    <a:pt x="8" y="277"/>
                  </a:moveTo>
                  <a:cubicBezTo>
                    <a:pt x="8" y="277"/>
                    <a:pt x="10" y="276"/>
                    <a:pt x="10" y="277"/>
                  </a:cubicBezTo>
                  <a:cubicBezTo>
                    <a:pt x="11" y="277"/>
                    <a:pt x="8" y="279"/>
                    <a:pt x="8" y="277"/>
                  </a:cubicBezTo>
                  <a:close/>
                  <a:moveTo>
                    <a:pt x="10" y="302"/>
                  </a:moveTo>
                  <a:cubicBezTo>
                    <a:pt x="10" y="301"/>
                    <a:pt x="10" y="301"/>
                    <a:pt x="10" y="301"/>
                  </a:cubicBezTo>
                  <a:cubicBezTo>
                    <a:pt x="11" y="301"/>
                    <a:pt x="11" y="302"/>
                    <a:pt x="10" y="302"/>
                  </a:cubicBezTo>
                  <a:close/>
                  <a:moveTo>
                    <a:pt x="16" y="299"/>
                  </a:moveTo>
                  <a:cubicBezTo>
                    <a:pt x="16" y="299"/>
                    <a:pt x="14" y="298"/>
                    <a:pt x="14" y="299"/>
                  </a:cubicBezTo>
                  <a:cubicBezTo>
                    <a:pt x="14" y="299"/>
                    <a:pt x="14" y="299"/>
                    <a:pt x="16" y="299"/>
                  </a:cubicBezTo>
                  <a:cubicBezTo>
                    <a:pt x="16" y="299"/>
                    <a:pt x="17" y="299"/>
                    <a:pt x="16" y="299"/>
                  </a:cubicBezTo>
                  <a:close/>
                  <a:moveTo>
                    <a:pt x="17" y="293"/>
                  </a:moveTo>
                  <a:cubicBezTo>
                    <a:pt x="16" y="293"/>
                    <a:pt x="16" y="291"/>
                    <a:pt x="16" y="291"/>
                  </a:cubicBezTo>
                  <a:cubicBezTo>
                    <a:pt x="17" y="291"/>
                    <a:pt x="17" y="293"/>
                    <a:pt x="17" y="293"/>
                  </a:cubicBezTo>
                  <a:close/>
                  <a:moveTo>
                    <a:pt x="51" y="417"/>
                  </a:moveTo>
                  <a:cubicBezTo>
                    <a:pt x="53" y="417"/>
                    <a:pt x="53" y="419"/>
                    <a:pt x="54" y="419"/>
                  </a:cubicBezTo>
                  <a:cubicBezTo>
                    <a:pt x="56" y="419"/>
                    <a:pt x="54" y="419"/>
                    <a:pt x="53" y="417"/>
                  </a:cubicBezTo>
                  <a:cubicBezTo>
                    <a:pt x="51" y="416"/>
                    <a:pt x="53" y="416"/>
                    <a:pt x="54" y="416"/>
                  </a:cubicBezTo>
                  <a:cubicBezTo>
                    <a:pt x="56" y="416"/>
                    <a:pt x="57" y="416"/>
                    <a:pt x="56" y="416"/>
                  </a:cubicBezTo>
                  <a:cubicBezTo>
                    <a:pt x="56" y="417"/>
                    <a:pt x="56" y="417"/>
                    <a:pt x="56" y="419"/>
                  </a:cubicBezTo>
                  <a:cubicBezTo>
                    <a:pt x="57" y="421"/>
                    <a:pt x="57" y="417"/>
                    <a:pt x="59" y="419"/>
                  </a:cubicBezTo>
                  <a:cubicBezTo>
                    <a:pt x="59" y="421"/>
                    <a:pt x="60" y="419"/>
                    <a:pt x="60" y="421"/>
                  </a:cubicBezTo>
                  <a:cubicBezTo>
                    <a:pt x="62" y="422"/>
                    <a:pt x="62" y="421"/>
                    <a:pt x="62" y="422"/>
                  </a:cubicBezTo>
                  <a:cubicBezTo>
                    <a:pt x="63" y="424"/>
                    <a:pt x="63" y="421"/>
                    <a:pt x="63" y="421"/>
                  </a:cubicBezTo>
                  <a:cubicBezTo>
                    <a:pt x="62" y="419"/>
                    <a:pt x="63" y="419"/>
                    <a:pt x="60" y="417"/>
                  </a:cubicBezTo>
                  <a:cubicBezTo>
                    <a:pt x="57" y="416"/>
                    <a:pt x="62" y="417"/>
                    <a:pt x="60" y="416"/>
                  </a:cubicBezTo>
                  <a:cubicBezTo>
                    <a:pt x="60" y="416"/>
                    <a:pt x="60" y="416"/>
                    <a:pt x="59" y="416"/>
                  </a:cubicBezTo>
                  <a:cubicBezTo>
                    <a:pt x="57" y="414"/>
                    <a:pt x="57" y="414"/>
                    <a:pt x="59" y="414"/>
                  </a:cubicBezTo>
                  <a:cubicBezTo>
                    <a:pt x="60" y="414"/>
                    <a:pt x="60" y="413"/>
                    <a:pt x="60" y="413"/>
                  </a:cubicBezTo>
                  <a:cubicBezTo>
                    <a:pt x="59" y="411"/>
                    <a:pt x="56" y="413"/>
                    <a:pt x="54" y="413"/>
                  </a:cubicBezTo>
                  <a:cubicBezTo>
                    <a:pt x="53" y="413"/>
                    <a:pt x="51" y="413"/>
                    <a:pt x="48" y="414"/>
                  </a:cubicBezTo>
                  <a:cubicBezTo>
                    <a:pt x="46" y="414"/>
                    <a:pt x="48" y="414"/>
                    <a:pt x="49" y="416"/>
                  </a:cubicBezTo>
                  <a:cubicBezTo>
                    <a:pt x="51" y="417"/>
                    <a:pt x="46" y="416"/>
                    <a:pt x="51" y="417"/>
                  </a:cubicBezTo>
                  <a:close/>
                  <a:moveTo>
                    <a:pt x="51" y="413"/>
                  </a:moveTo>
                  <a:cubicBezTo>
                    <a:pt x="54" y="411"/>
                    <a:pt x="53" y="413"/>
                    <a:pt x="51" y="411"/>
                  </a:cubicBezTo>
                  <a:cubicBezTo>
                    <a:pt x="48" y="411"/>
                    <a:pt x="48" y="411"/>
                    <a:pt x="46" y="413"/>
                  </a:cubicBezTo>
                  <a:cubicBezTo>
                    <a:pt x="45" y="413"/>
                    <a:pt x="46" y="413"/>
                    <a:pt x="48" y="413"/>
                  </a:cubicBezTo>
                  <a:cubicBezTo>
                    <a:pt x="48" y="413"/>
                    <a:pt x="48" y="413"/>
                    <a:pt x="51" y="413"/>
                  </a:cubicBezTo>
                  <a:close/>
                  <a:moveTo>
                    <a:pt x="43" y="413"/>
                  </a:moveTo>
                  <a:cubicBezTo>
                    <a:pt x="43" y="413"/>
                    <a:pt x="42" y="413"/>
                    <a:pt x="43" y="413"/>
                  </a:cubicBezTo>
                  <a:cubicBezTo>
                    <a:pt x="46" y="413"/>
                    <a:pt x="45" y="411"/>
                    <a:pt x="43" y="411"/>
                  </a:cubicBezTo>
                  <a:cubicBezTo>
                    <a:pt x="42" y="411"/>
                    <a:pt x="42" y="413"/>
                    <a:pt x="40" y="413"/>
                  </a:cubicBezTo>
                  <a:cubicBezTo>
                    <a:pt x="39" y="413"/>
                    <a:pt x="39" y="413"/>
                    <a:pt x="39" y="413"/>
                  </a:cubicBezTo>
                  <a:cubicBezTo>
                    <a:pt x="39" y="414"/>
                    <a:pt x="40" y="414"/>
                    <a:pt x="42" y="414"/>
                  </a:cubicBezTo>
                  <a:cubicBezTo>
                    <a:pt x="43" y="414"/>
                    <a:pt x="42" y="416"/>
                    <a:pt x="43" y="416"/>
                  </a:cubicBezTo>
                  <a:cubicBezTo>
                    <a:pt x="45" y="414"/>
                    <a:pt x="45" y="413"/>
                    <a:pt x="43" y="413"/>
                  </a:cubicBezTo>
                  <a:close/>
                  <a:moveTo>
                    <a:pt x="39" y="411"/>
                  </a:moveTo>
                  <a:cubicBezTo>
                    <a:pt x="39" y="411"/>
                    <a:pt x="37" y="410"/>
                    <a:pt x="36" y="411"/>
                  </a:cubicBezTo>
                  <a:cubicBezTo>
                    <a:pt x="36" y="411"/>
                    <a:pt x="36" y="413"/>
                    <a:pt x="37" y="411"/>
                  </a:cubicBezTo>
                  <a:cubicBezTo>
                    <a:pt x="39" y="411"/>
                    <a:pt x="37" y="413"/>
                    <a:pt x="39" y="411"/>
                  </a:cubicBezTo>
                  <a:cubicBezTo>
                    <a:pt x="40" y="411"/>
                    <a:pt x="39" y="411"/>
                    <a:pt x="39" y="411"/>
                  </a:cubicBezTo>
                  <a:close/>
                  <a:moveTo>
                    <a:pt x="65" y="424"/>
                  </a:moveTo>
                  <a:cubicBezTo>
                    <a:pt x="63" y="422"/>
                    <a:pt x="66" y="422"/>
                    <a:pt x="66" y="422"/>
                  </a:cubicBezTo>
                  <a:cubicBezTo>
                    <a:pt x="68" y="424"/>
                    <a:pt x="65" y="424"/>
                    <a:pt x="65" y="424"/>
                  </a:cubicBezTo>
                  <a:close/>
                  <a:moveTo>
                    <a:pt x="68" y="421"/>
                  </a:moveTo>
                  <a:cubicBezTo>
                    <a:pt x="68" y="421"/>
                    <a:pt x="68" y="419"/>
                    <a:pt x="68" y="421"/>
                  </a:cubicBezTo>
                  <a:cubicBezTo>
                    <a:pt x="68" y="422"/>
                    <a:pt x="66" y="421"/>
                    <a:pt x="66" y="421"/>
                  </a:cubicBezTo>
                  <a:cubicBezTo>
                    <a:pt x="66" y="422"/>
                    <a:pt x="66" y="422"/>
                    <a:pt x="68" y="422"/>
                  </a:cubicBezTo>
                  <a:cubicBezTo>
                    <a:pt x="69" y="422"/>
                    <a:pt x="69" y="422"/>
                    <a:pt x="68" y="421"/>
                  </a:cubicBezTo>
                  <a:close/>
                  <a:moveTo>
                    <a:pt x="33" y="403"/>
                  </a:moveTo>
                  <a:cubicBezTo>
                    <a:pt x="33" y="402"/>
                    <a:pt x="34" y="402"/>
                    <a:pt x="34" y="402"/>
                  </a:cubicBezTo>
                  <a:cubicBezTo>
                    <a:pt x="33" y="400"/>
                    <a:pt x="34" y="399"/>
                    <a:pt x="33" y="399"/>
                  </a:cubicBezTo>
                  <a:cubicBezTo>
                    <a:pt x="31" y="399"/>
                    <a:pt x="31" y="399"/>
                    <a:pt x="31" y="399"/>
                  </a:cubicBezTo>
                  <a:cubicBezTo>
                    <a:pt x="31" y="400"/>
                    <a:pt x="29" y="399"/>
                    <a:pt x="29" y="399"/>
                  </a:cubicBezTo>
                  <a:cubicBezTo>
                    <a:pt x="28" y="400"/>
                    <a:pt x="29" y="400"/>
                    <a:pt x="29" y="402"/>
                  </a:cubicBezTo>
                  <a:cubicBezTo>
                    <a:pt x="31" y="402"/>
                    <a:pt x="33" y="402"/>
                    <a:pt x="31" y="403"/>
                  </a:cubicBezTo>
                  <a:cubicBezTo>
                    <a:pt x="31" y="405"/>
                    <a:pt x="33" y="405"/>
                    <a:pt x="33" y="403"/>
                  </a:cubicBezTo>
                  <a:cubicBezTo>
                    <a:pt x="33" y="403"/>
                    <a:pt x="33" y="403"/>
                    <a:pt x="33" y="403"/>
                  </a:cubicBezTo>
                  <a:close/>
                  <a:moveTo>
                    <a:pt x="22" y="377"/>
                  </a:moveTo>
                  <a:cubicBezTo>
                    <a:pt x="22" y="375"/>
                    <a:pt x="23" y="374"/>
                    <a:pt x="23" y="374"/>
                  </a:cubicBezTo>
                  <a:cubicBezTo>
                    <a:pt x="25" y="374"/>
                    <a:pt x="23" y="377"/>
                    <a:pt x="22" y="377"/>
                  </a:cubicBezTo>
                  <a:close/>
                  <a:moveTo>
                    <a:pt x="28" y="400"/>
                  </a:moveTo>
                  <a:cubicBezTo>
                    <a:pt x="28" y="402"/>
                    <a:pt x="28" y="402"/>
                    <a:pt x="28" y="400"/>
                  </a:cubicBezTo>
                  <a:cubicBezTo>
                    <a:pt x="28" y="399"/>
                    <a:pt x="31" y="399"/>
                    <a:pt x="29" y="397"/>
                  </a:cubicBezTo>
                  <a:cubicBezTo>
                    <a:pt x="29" y="397"/>
                    <a:pt x="28" y="397"/>
                    <a:pt x="28" y="396"/>
                  </a:cubicBezTo>
                  <a:cubicBezTo>
                    <a:pt x="28" y="396"/>
                    <a:pt x="26" y="394"/>
                    <a:pt x="25" y="396"/>
                  </a:cubicBezTo>
                  <a:cubicBezTo>
                    <a:pt x="25" y="396"/>
                    <a:pt x="25" y="394"/>
                    <a:pt x="25" y="396"/>
                  </a:cubicBezTo>
                  <a:cubicBezTo>
                    <a:pt x="23" y="396"/>
                    <a:pt x="25" y="394"/>
                    <a:pt x="23" y="393"/>
                  </a:cubicBezTo>
                  <a:cubicBezTo>
                    <a:pt x="22" y="393"/>
                    <a:pt x="23" y="394"/>
                    <a:pt x="20" y="394"/>
                  </a:cubicBezTo>
                  <a:cubicBezTo>
                    <a:pt x="19" y="393"/>
                    <a:pt x="22" y="396"/>
                    <a:pt x="20" y="396"/>
                  </a:cubicBezTo>
                  <a:cubicBezTo>
                    <a:pt x="19" y="396"/>
                    <a:pt x="19" y="394"/>
                    <a:pt x="19" y="396"/>
                  </a:cubicBezTo>
                  <a:cubicBezTo>
                    <a:pt x="17" y="397"/>
                    <a:pt x="19" y="396"/>
                    <a:pt x="19" y="397"/>
                  </a:cubicBezTo>
                  <a:cubicBezTo>
                    <a:pt x="19" y="399"/>
                    <a:pt x="20" y="396"/>
                    <a:pt x="20" y="397"/>
                  </a:cubicBezTo>
                  <a:cubicBezTo>
                    <a:pt x="22" y="399"/>
                    <a:pt x="20" y="400"/>
                    <a:pt x="22" y="400"/>
                  </a:cubicBezTo>
                  <a:cubicBezTo>
                    <a:pt x="23" y="402"/>
                    <a:pt x="22" y="397"/>
                    <a:pt x="23" y="399"/>
                  </a:cubicBezTo>
                  <a:cubicBezTo>
                    <a:pt x="23" y="400"/>
                    <a:pt x="25" y="397"/>
                    <a:pt x="25" y="399"/>
                  </a:cubicBezTo>
                  <a:cubicBezTo>
                    <a:pt x="25" y="402"/>
                    <a:pt x="22" y="402"/>
                    <a:pt x="23" y="402"/>
                  </a:cubicBezTo>
                  <a:cubicBezTo>
                    <a:pt x="25" y="402"/>
                    <a:pt x="25" y="400"/>
                    <a:pt x="26" y="402"/>
                  </a:cubicBezTo>
                  <a:cubicBezTo>
                    <a:pt x="26" y="402"/>
                    <a:pt x="26" y="400"/>
                    <a:pt x="28" y="400"/>
                  </a:cubicBezTo>
                  <a:close/>
                  <a:moveTo>
                    <a:pt x="29" y="403"/>
                  </a:moveTo>
                  <a:cubicBezTo>
                    <a:pt x="29" y="402"/>
                    <a:pt x="29" y="400"/>
                    <a:pt x="28" y="402"/>
                  </a:cubicBezTo>
                  <a:cubicBezTo>
                    <a:pt x="28" y="403"/>
                    <a:pt x="26" y="402"/>
                    <a:pt x="28" y="403"/>
                  </a:cubicBezTo>
                  <a:cubicBezTo>
                    <a:pt x="28" y="403"/>
                    <a:pt x="28" y="403"/>
                    <a:pt x="29" y="403"/>
                  </a:cubicBezTo>
                  <a:close/>
                  <a:moveTo>
                    <a:pt x="14" y="391"/>
                  </a:moveTo>
                  <a:cubicBezTo>
                    <a:pt x="16" y="391"/>
                    <a:pt x="14" y="393"/>
                    <a:pt x="13" y="393"/>
                  </a:cubicBezTo>
                  <a:cubicBezTo>
                    <a:pt x="13" y="391"/>
                    <a:pt x="14" y="391"/>
                    <a:pt x="14" y="391"/>
                  </a:cubicBezTo>
                  <a:close/>
                  <a:moveTo>
                    <a:pt x="17" y="383"/>
                  </a:moveTo>
                  <a:cubicBezTo>
                    <a:pt x="17" y="382"/>
                    <a:pt x="17" y="382"/>
                    <a:pt x="17" y="382"/>
                  </a:cubicBezTo>
                  <a:cubicBezTo>
                    <a:pt x="17" y="380"/>
                    <a:pt x="17" y="382"/>
                    <a:pt x="16" y="382"/>
                  </a:cubicBezTo>
                  <a:cubicBezTo>
                    <a:pt x="14" y="383"/>
                    <a:pt x="16" y="383"/>
                    <a:pt x="16" y="385"/>
                  </a:cubicBezTo>
                  <a:cubicBezTo>
                    <a:pt x="16" y="385"/>
                    <a:pt x="17" y="385"/>
                    <a:pt x="17" y="383"/>
                  </a:cubicBezTo>
                  <a:close/>
                  <a:moveTo>
                    <a:pt x="16" y="391"/>
                  </a:moveTo>
                  <a:cubicBezTo>
                    <a:pt x="17" y="391"/>
                    <a:pt x="17" y="389"/>
                    <a:pt x="19" y="391"/>
                  </a:cubicBezTo>
                  <a:cubicBezTo>
                    <a:pt x="19" y="391"/>
                    <a:pt x="17" y="391"/>
                    <a:pt x="19" y="393"/>
                  </a:cubicBezTo>
                  <a:cubicBezTo>
                    <a:pt x="19" y="393"/>
                    <a:pt x="19" y="391"/>
                    <a:pt x="20" y="393"/>
                  </a:cubicBezTo>
                  <a:cubicBezTo>
                    <a:pt x="22" y="393"/>
                    <a:pt x="22" y="393"/>
                    <a:pt x="22" y="391"/>
                  </a:cubicBezTo>
                  <a:cubicBezTo>
                    <a:pt x="20" y="391"/>
                    <a:pt x="20" y="389"/>
                    <a:pt x="19" y="389"/>
                  </a:cubicBezTo>
                  <a:cubicBezTo>
                    <a:pt x="19" y="389"/>
                    <a:pt x="19" y="388"/>
                    <a:pt x="17" y="389"/>
                  </a:cubicBezTo>
                  <a:cubicBezTo>
                    <a:pt x="17" y="389"/>
                    <a:pt x="17" y="388"/>
                    <a:pt x="16" y="388"/>
                  </a:cubicBezTo>
                  <a:cubicBezTo>
                    <a:pt x="14" y="388"/>
                    <a:pt x="13" y="388"/>
                    <a:pt x="11" y="386"/>
                  </a:cubicBezTo>
                  <a:cubicBezTo>
                    <a:pt x="10" y="385"/>
                    <a:pt x="8" y="385"/>
                    <a:pt x="10" y="386"/>
                  </a:cubicBezTo>
                  <a:cubicBezTo>
                    <a:pt x="11" y="386"/>
                    <a:pt x="10" y="386"/>
                    <a:pt x="11" y="388"/>
                  </a:cubicBezTo>
                  <a:cubicBezTo>
                    <a:pt x="13" y="388"/>
                    <a:pt x="11" y="389"/>
                    <a:pt x="14" y="389"/>
                  </a:cubicBezTo>
                  <a:cubicBezTo>
                    <a:pt x="14" y="389"/>
                    <a:pt x="16" y="389"/>
                    <a:pt x="16" y="391"/>
                  </a:cubicBezTo>
                  <a:close/>
                  <a:moveTo>
                    <a:pt x="14" y="371"/>
                  </a:moveTo>
                  <a:cubicBezTo>
                    <a:pt x="14" y="369"/>
                    <a:pt x="14" y="371"/>
                    <a:pt x="14" y="372"/>
                  </a:cubicBezTo>
                  <a:cubicBezTo>
                    <a:pt x="13" y="372"/>
                    <a:pt x="14" y="374"/>
                    <a:pt x="16" y="374"/>
                  </a:cubicBezTo>
                  <a:cubicBezTo>
                    <a:pt x="16" y="372"/>
                    <a:pt x="16" y="371"/>
                    <a:pt x="14" y="371"/>
                  </a:cubicBezTo>
                  <a:close/>
                  <a:moveTo>
                    <a:pt x="8" y="375"/>
                  </a:moveTo>
                  <a:cubicBezTo>
                    <a:pt x="8" y="374"/>
                    <a:pt x="10" y="374"/>
                    <a:pt x="10" y="372"/>
                  </a:cubicBezTo>
                  <a:cubicBezTo>
                    <a:pt x="8" y="371"/>
                    <a:pt x="8" y="371"/>
                    <a:pt x="8" y="372"/>
                  </a:cubicBezTo>
                  <a:cubicBezTo>
                    <a:pt x="8" y="374"/>
                    <a:pt x="8" y="374"/>
                    <a:pt x="8" y="372"/>
                  </a:cubicBezTo>
                  <a:cubicBezTo>
                    <a:pt x="6" y="372"/>
                    <a:pt x="6" y="374"/>
                    <a:pt x="6" y="374"/>
                  </a:cubicBezTo>
                  <a:cubicBezTo>
                    <a:pt x="8" y="375"/>
                    <a:pt x="6" y="375"/>
                    <a:pt x="6" y="377"/>
                  </a:cubicBezTo>
                  <a:cubicBezTo>
                    <a:pt x="6" y="377"/>
                    <a:pt x="8" y="377"/>
                    <a:pt x="8" y="375"/>
                  </a:cubicBezTo>
                  <a:close/>
                  <a:moveTo>
                    <a:pt x="13" y="374"/>
                  </a:moveTo>
                  <a:cubicBezTo>
                    <a:pt x="11" y="372"/>
                    <a:pt x="11" y="372"/>
                    <a:pt x="11" y="372"/>
                  </a:cubicBezTo>
                  <a:cubicBezTo>
                    <a:pt x="13" y="374"/>
                    <a:pt x="11" y="374"/>
                    <a:pt x="13" y="375"/>
                  </a:cubicBezTo>
                  <a:cubicBezTo>
                    <a:pt x="14" y="375"/>
                    <a:pt x="14" y="374"/>
                    <a:pt x="13" y="374"/>
                  </a:cubicBezTo>
                  <a:close/>
                  <a:moveTo>
                    <a:pt x="16" y="377"/>
                  </a:moveTo>
                  <a:cubicBezTo>
                    <a:pt x="17" y="380"/>
                    <a:pt x="17" y="378"/>
                    <a:pt x="17" y="377"/>
                  </a:cubicBezTo>
                  <a:cubicBezTo>
                    <a:pt x="16" y="375"/>
                    <a:pt x="14" y="374"/>
                    <a:pt x="14" y="375"/>
                  </a:cubicBezTo>
                  <a:cubicBezTo>
                    <a:pt x="14" y="377"/>
                    <a:pt x="14" y="375"/>
                    <a:pt x="16" y="377"/>
                  </a:cubicBezTo>
                  <a:close/>
                  <a:moveTo>
                    <a:pt x="16" y="380"/>
                  </a:moveTo>
                  <a:cubicBezTo>
                    <a:pt x="16" y="380"/>
                    <a:pt x="16" y="378"/>
                    <a:pt x="14" y="377"/>
                  </a:cubicBezTo>
                  <a:cubicBezTo>
                    <a:pt x="13" y="377"/>
                    <a:pt x="11" y="377"/>
                    <a:pt x="13" y="377"/>
                  </a:cubicBezTo>
                  <a:cubicBezTo>
                    <a:pt x="13" y="378"/>
                    <a:pt x="13" y="377"/>
                    <a:pt x="13" y="378"/>
                  </a:cubicBezTo>
                  <a:cubicBezTo>
                    <a:pt x="14" y="378"/>
                    <a:pt x="13" y="378"/>
                    <a:pt x="14" y="380"/>
                  </a:cubicBezTo>
                  <a:cubicBezTo>
                    <a:pt x="14" y="382"/>
                    <a:pt x="14" y="380"/>
                    <a:pt x="16" y="380"/>
                  </a:cubicBezTo>
                  <a:close/>
                  <a:moveTo>
                    <a:pt x="10" y="375"/>
                  </a:moveTo>
                  <a:cubicBezTo>
                    <a:pt x="11" y="374"/>
                    <a:pt x="10" y="374"/>
                    <a:pt x="10" y="375"/>
                  </a:cubicBezTo>
                  <a:cubicBezTo>
                    <a:pt x="8" y="377"/>
                    <a:pt x="8" y="378"/>
                    <a:pt x="8" y="377"/>
                  </a:cubicBezTo>
                  <a:cubicBezTo>
                    <a:pt x="10" y="377"/>
                    <a:pt x="10" y="377"/>
                    <a:pt x="10" y="375"/>
                  </a:cubicBezTo>
                  <a:close/>
                  <a:moveTo>
                    <a:pt x="10" y="380"/>
                  </a:moveTo>
                  <a:cubicBezTo>
                    <a:pt x="10" y="380"/>
                    <a:pt x="11" y="378"/>
                    <a:pt x="10" y="378"/>
                  </a:cubicBezTo>
                  <a:cubicBezTo>
                    <a:pt x="8" y="378"/>
                    <a:pt x="8" y="378"/>
                    <a:pt x="8" y="378"/>
                  </a:cubicBezTo>
                  <a:cubicBezTo>
                    <a:pt x="8" y="378"/>
                    <a:pt x="8" y="378"/>
                    <a:pt x="10" y="380"/>
                  </a:cubicBezTo>
                  <a:close/>
                  <a:moveTo>
                    <a:pt x="6" y="369"/>
                  </a:moveTo>
                  <a:cubicBezTo>
                    <a:pt x="6" y="368"/>
                    <a:pt x="6" y="368"/>
                    <a:pt x="6" y="368"/>
                  </a:cubicBezTo>
                  <a:cubicBezTo>
                    <a:pt x="5" y="366"/>
                    <a:pt x="5" y="368"/>
                    <a:pt x="5" y="369"/>
                  </a:cubicBezTo>
                  <a:cubicBezTo>
                    <a:pt x="5" y="371"/>
                    <a:pt x="3" y="372"/>
                    <a:pt x="5" y="371"/>
                  </a:cubicBezTo>
                  <a:cubicBezTo>
                    <a:pt x="6" y="371"/>
                    <a:pt x="5" y="369"/>
                    <a:pt x="6" y="369"/>
                  </a:cubicBezTo>
                  <a:close/>
                  <a:moveTo>
                    <a:pt x="14" y="369"/>
                  </a:moveTo>
                  <a:cubicBezTo>
                    <a:pt x="13" y="369"/>
                    <a:pt x="13" y="368"/>
                    <a:pt x="13" y="368"/>
                  </a:cubicBezTo>
                  <a:cubicBezTo>
                    <a:pt x="14" y="368"/>
                    <a:pt x="14" y="369"/>
                    <a:pt x="14" y="369"/>
                  </a:cubicBezTo>
                  <a:close/>
                  <a:moveTo>
                    <a:pt x="14" y="368"/>
                  </a:moveTo>
                  <a:cubicBezTo>
                    <a:pt x="14" y="366"/>
                    <a:pt x="16" y="366"/>
                    <a:pt x="16" y="368"/>
                  </a:cubicBezTo>
                  <a:cubicBezTo>
                    <a:pt x="16" y="368"/>
                    <a:pt x="14" y="369"/>
                    <a:pt x="14" y="368"/>
                  </a:cubicBezTo>
                  <a:close/>
                  <a:moveTo>
                    <a:pt x="10" y="368"/>
                  </a:moveTo>
                  <a:cubicBezTo>
                    <a:pt x="10" y="369"/>
                    <a:pt x="11" y="369"/>
                    <a:pt x="11" y="368"/>
                  </a:cubicBezTo>
                  <a:cubicBezTo>
                    <a:pt x="10" y="368"/>
                    <a:pt x="11" y="366"/>
                    <a:pt x="10" y="366"/>
                  </a:cubicBezTo>
                  <a:cubicBezTo>
                    <a:pt x="8" y="366"/>
                    <a:pt x="8" y="368"/>
                    <a:pt x="8" y="368"/>
                  </a:cubicBezTo>
                  <a:cubicBezTo>
                    <a:pt x="6" y="369"/>
                    <a:pt x="6" y="369"/>
                    <a:pt x="8" y="369"/>
                  </a:cubicBezTo>
                  <a:cubicBezTo>
                    <a:pt x="10" y="369"/>
                    <a:pt x="10" y="368"/>
                    <a:pt x="10" y="368"/>
                  </a:cubicBezTo>
                  <a:close/>
                  <a:moveTo>
                    <a:pt x="13" y="366"/>
                  </a:moveTo>
                  <a:cubicBezTo>
                    <a:pt x="13" y="363"/>
                    <a:pt x="13" y="363"/>
                    <a:pt x="13" y="363"/>
                  </a:cubicBezTo>
                  <a:cubicBezTo>
                    <a:pt x="13" y="363"/>
                    <a:pt x="14" y="366"/>
                    <a:pt x="13" y="366"/>
                  </a:cubicBezTo>
                  <a:close/>
                  <a:moveTo>
                    <a:pt x="11" y="349"/>
                  </a:moveTo>
                  <a:cubicBezTo>
                    <a:pt x="13" y="349"/>
                    <a:pt x="11" y="347"/>
                    <a:pt x="11" y="347"/>
                  </a:cubicBezTo>
                  <a:cubicBezTo>
                    <a:pt x="11" y="349"/>
                    <a:pt x="10" y="347"/>
                    <a:pt x="11" y="347"/>
                  </a:cubicBezTo>
                  <a:cubicBezTo>
                    <a:pt x="11" y="346"/>
                    <a:pt x="11" y="344"/>
                    <a:pt x="11" y="341"/>
                  </a:cubicBezTo>
                  <a:cubicBezTo>
                    <a:pt x="11" y="338"/>
                    <a:pt x="11" y="336"/>
                    <a:pt x="11" y="336"/>
                  </a:cubicBezTo>
                  <a:cubicBezTo>
                    <a:pt x="10" y="336"/>
                    <a:pt x="10" y="336"/>
                    <a:pt x="8" y="336"/>
                  </a:cubicBezTo>
                  <a:cubicBezTo>
                    <a:pt x="6" y="338"/>
                    <a:pt x="6" y="338"/>
                    <a:pt x="6" y="338"/>
                  </a:cubicBezTo>
                  <a:cubicBezTo>
                    <a:pt x="8" y="340"/>
                    <a:pt x="6" y="340"/>
                    <a:pt x="8" y="340"/>
                  </a:cubicBezTo>
                  <a:cubicBezTo>
                    <a:pt x="8" y="341"/>
                    <a:pt x="8" y="343"/>
                    <a:pt x="8" y="344"/>
                  </a:cubicBezTo>
                  <a:cubicBezTo>
                    <a:pt x="6" y="343"/>
                    <a:pt x="6" y="343"/>
                    <a:pt x="6" y="343"/>
                  </a:cubicBezTo>
                  <a:cubicBezTo>
                    <a:pt x="5" y="344"/>
                    <a:pt x="5" y="343"/>
                    <a:pt x="5" y="343"/>
                  </a:cubicBezTo>
                  <a:cubicBezTo>
                    <a:pt x="3" y="344"/>
                    <a:pt x="3" y="344"/>
                    <a:pt x="5" y="346"/>
                  </a:cubicBezTo>
                  <a:cubicBezTo>
                    <a:pt x="5" y="347"/>
                    <a:pt x="5" y="349"/>
                    <a:pt x="6" y="351"/>
                  </a:cubicBezTo>
                  <a:cubicBezTo>
                    <a:pt x="8" y="352"/>
                    <a:pt x="8" y="349"/>
                    <a:pt x="6" y="347"/>
                  </a:cubicBezTo>
                  <a:cubicBezTo>
                    <a:pt x="6" y="346"/>
                    <a:pt x="6" y="346"/>
                    <a:pt x="8" y="347"/>
                  </a:cubicBezTo>
                  <a:cubicBezTo>
                    <a:pt x="10" y="347"/>
                    <a:pt x="8" y="347"/>
                    <a:pt x="8" y="349"/>
                  </a:cubicBezTo>
                  <a:cubicBezTo>
                    <a:pt x="8" y="351"/>
                    <a:pt x="8" y="349"/>
                    <a:pt x="8" y="351"/>
                  </a:cubicBezTo>
                  <a:cubicBezTo>
                    <a:pt x="8" y="352"/>
                    <a:pt x="8" y="352"/>
                    <a:pt x="10" y="352"/>
                  </a:cubicBezTo>
                  <a:cubicBezTo>
                    <a:pt x="13" y="352"/>
                    <a:pt x="11" y="349"/>
                    <a:pt x="11" y="349"/>
                  </a:cubicBezTo>
                  <a:close/>
                  <a:moveTo>
                    <a:pt x="5" y="360"/>
                  </a:moveTo>
                  <a:cubicBezTo>
                    <a:pt x="6" y="358"/>
                    <a:pt x="6" y="358"/>
                    <a:pt x="5" y="358"/>
                  </a:cubicBezTo>
                  <a:cubicBezTo>
                    <a:pt x="2" y="357"/>
                    <a:pt x="5" y="358"/>
                    <a:pt x="3" y="360"/>
                  </a:cubicBezTo>
                  <a:cubicBezTo>
                    <a:pt x="3" y="360"/>
                    <a:pt x="2" y="361"/>
                    <a:pt x="3" y="361"/>
                  </a:cubicBezTo>
                  <a:cubicBezTo>
                    <a:pt x="5" y="361"/>
                    <a:pt x="5" y="360"/>
                    <a:pt x="5" y="360"/>
                  </a:cubicBezTo>
                  <a:close/>
                  <a:moveTo>
                    <a:pt x="13" y="361"/>
                  </a:moveTo>
                  <a:cubicBezTo>
                    <a:pt x="14" y="361"/>
                    <a:pt x="14" y="361"/>
                    <a:pt x="13" y="360"/>
                  </a:cubicBezTo>
                  <a:cubicBezTo>
                    <a:pt x="13" y="358"/>
                    <a:pt x="13" y="358"/>
                    <a:pt x="11" y="357"/>
                  </a:cubicBezTo>
                  <a:cubicBezTo>
                    <a:pt x="11" y="357"/>
                    <a:pt x="10" y="357"/>
                    <a:pt x="11" y="358"/>
                  </a:cubicBezTo>
                  <a:cubicBezTo>
                    <a:pt x="13" y="360"/>
                    <a:pt x="10" y="358"/>
                    <a:pt x="11" y="361"/>
                  </a:cubicBezTo>
                  <a:cubicBezTo>
                    <a:pt x="13" y="361"/>
                    <a:pt x="13" y="361"/>
                    <a:pt x="13" y="361"/>
                  </a:cubicBezTo>
                  <a:close/>
                  <a:moveTo>
                    <a:pt x="3" y="349"/>
                  </a:moveTo>
                  <a:cubicBezTo>
                    <a:pt x="5" y="349"/>
                    <a:pt x="3" y="351"/>
                    <a:pt x="5" y="351"/>
                  </a:cubicBezTo>
                  <a:cubicBezTo>
                    <a:pt x="5" y="351"/>
                    <a:pt x="5" y="351"/>
                    <a:pt x="5" y="349"/>
                  </a:cubicBezTo>
                  <a:cubicBezTo>
                    <a:pt x="5" y="347"/>
                    <a:pt x="5" y="347"/>
                    <a:pt x="3" y="347"/>
                  </a:cubicBezTo>
                  <a:cubicBezTo>
                    <a:pt x="2" y="347"/>
                    <a:pt x="2" y="347"/>
                    <a:pt x="2" y="351"/>
                  </a:cubicBezTo>
                  <a:cubicBezTo>
                    <a:pt x="2" y="351"/>
                    <a:pt x="3" y="351"/>
                    <a:pt x="3" y="349"/>
                  </a:cubicBezTo>
                  <a:close/>
                  <a:moveTo>
                    <a:pt x="5" y="357"/>
                  </a:moveTo>
                  <a:cubicBezTo>
                    <a:pt x="5" y="357"/>
                    <a:pt x="5" y="358"/>
                    <a:pt x="6" y="357"/>
                  </a:cubicBezTo>
                  <a:cubicBezTo>
                    <a:pt x="6" y="355"/>
                    <a:pt x="6" y="357"/>
                    <a:pt x="8" y="357"/>
                  </a:cubicBezTo>
                  <a:cubicBezTo>
                    <a:pt x="8" y="355"/>
                    <a:pt x="6" y="355"/>
                    <a:pt x="8" y="355"/>
                  </a:cubicBezTo>
                  <a:cubicBezTo>
                    <a:pt x="10" y="354"/>
                    <a:pt x="8" y="354"/>
                    <a:pt x="8" y="354"/>
                  </a:cubicBezTo>
                  <a:cubicBezTo>
                    <a:pt x="6" y="355"/>
                    <a:pt x="8" y="352"/>
                    <a:pt x="6" y="354"/>
                  </a:cubicBezTo>
                  <a:cubicBezTo>
                    <a:pt x="6" y="354"/>
                    <a:pt x="5" y="352"/>
                    <a:pt x="3" y="352"/>
                  </a:cubicBezTo>
                  <a:cubicBezTo>
                    <a:pt x="2" y="352"/>
                    <a:pt x="6" y="354"/>
                    <a:pt x="5" y="354"/>
                  </a:cubicBezTo>
                  <a:cubicBezTo>
                    <a:pt x="5" y="355"/>
                    <a:pt x="3" y="352"/>
                    <a:pt x="3" y="355"/>
                  </a:cubicBezTo>
                  <a:cubicBezTo>
                    <a:pt x="3" y="357"/>
                    <a:pt x="5" y="355"/>
                    <a:pt x="5" y="357"/>
                  </a:cubicBezTo>
                  <a:close/>
                  <a:moveTo>
                    <a:pt x="11" y="364"/>
                  </a:moveTo>
                  <a:cubicBezTo>
                    <a:pt x="11" y="364"/>
                    <a:pt x="13" y="363"/>
                    <a:pt x="11" y="363"/>
                  </a:cubicBezTo>
                  <a:cubicBezTo>
                    <a:pt x="11" y="361"/>
                    <a:pt x="10" y="360"/>
                    <a:pt x="10" y="361"/>
                  </a:cubicBezTo>
                  <a:cubicBezTo>
                    <a:pt x="10" y="363"/>
                    <a:pt x="11" y="363"/>
                    <a:pt x="10" y="363"/>
                  </a:cubicBezTo>
                  <a:cubicBezTo>
                    <a:pt x="6" y="363"/>
                    <a:pt x="6" y="363"/>
                    <a:pt x="8" y="363"/>
                  </a:cubicBezTo>
                  <a:cubicBezTo>
                    <a:pt x="10" y="364"/>
                    <a:pt x="8" y="364"/>
                    <a:pt x="10" y="364"/>
                  </a:cubicBezTo>
                  <a:cubicBezTo>
                    <a:pt x="10" y="366"/>
                    <a:pt x="11" y="363"/>
                    <a:pt x="11" y="364"/>
                  </a:cubicBezTo>
                  <a:close/>
                  <a:moveTo>
                    <a:pt x="10" y="363"/>
                  </a:moveTo>
                  <a:cubicBezTo>
                    <a:pt x="8" y="361"/>
                    <a:pt x="6" y="361"/>
                    <a:pt x="8" y="360"/>
                  </a:cubicBezTo>
                  <a:cubicBezTo>
                    <a:pt x="10" y="363"/>
                    <a:pt x="10" y="363"/>
                    <a:pt x="10" y="363"/>
                  </a:cubicBezTo>
                  <a:close/>
                  <a:moveTo>
                    <a:pt x="11" y="366"/>
                  </a:moveTo>
                  <a:cubicBezTo>
                    <a:pt x="10" y="366"/>
                    <a:pt x="11" y="364"/>
                    <a:pt x="11" y="364"/>
                  </a:cubicBezTo>
                  <a:cubicBezTo>
                    <a:pt x="11" y="366"/>
                    <a:pt x="13" y="368"/>
                    <a:pt x="11" y="366"/>
                  </a:cubicBezTo>
                  <a:close/>
                  <a:moveTo>
                    <a:pt x="8" y="341"/>
                  </a:moveTo>
                  <a:cubicBezTo>
                    <a:pt x="8" y="341"/>
                    <a:pt x="5" y="340"/>
                    <a:pt x="5" y="341"/>
                  </a:cubicBezTo>
                  <a:cubicBezTo>
                    <a:pt x="5" y="343"/>
                    <a:pt x="6" y="341"/>
                    <a:pt x="6" y="343"/>
                  </a:cubicBezTo>
                  <a:cubicBezTo>
                    <a:pt x="8" y="343"/>
                    <a:pt x="8" y="343"/>
                    <a:pt x="8" y="341"/>
                  </a:cubicBezTo>
                  <a:close/>
                  <a:moveTo>
                    <a:pt x="11" y="335"/>
                  </a:moveTo>
                  <a:cubicBezTo>
                    <a:pt x="11" y="335"/>
                    <a:pt x="11" y="336"/>
                    <a:pt x="11" y="335"/>
                  </a:cubicBezTo>
                  <a:cubicBezTo>
                    <a:pt x="10" y="333"/>
                    <a:pt x="11" y="333"/>
                    <a:pt x="11" y="332"/>
                  </a:cubicBezTo>
                  <a:cubicBezTo>
                    <a:pt x="10" y="330"/>
                    <a:pt x="10" y="329"/>
                    <a:pt x="10" y="330"/>
                  </a:cubicBezTo>
                  <a:cubicBezTo>
                    <a:pt x="8" y="332"/>
                    <a:pt x="10" y="332"/>
                    <a:pt x="10" y="333"/>
                  </a:cubicBezTo>
                  <a:cubicBezTo>
                    <a:pt x="10" y="335"/>
                    <a:pt x="8" y="332"/>
                    <a:pt x="6" y="333"/>
                  </a:cubicBezTo>
                  <a:cubicBezTo>
                    <a:pt x="6" y="335"/>
                    <a:pt x="8" y="335"/>
                    <a:pt x="10" y="336"/>
                  </a:cubicBezTo>
                  <a:cubicBezTo>
                    <a:pt x="11" y="336"/>
                    <a:pt x="11" y="336"/>
                    <a:pt x="11" y="335"/>
                  </a:cubicBezTo>
                  <a:close/>
                  <a:moveTo>
                    <a:pt x="16" y="327"/>
                  </a:moveTo>
                  <a:cubicBezTo>
                    <a:pt x="16" y="329"/>
                    <a:pt x="16" y="327"/>
                    <a:pt x="17" y="327"/>
                  </a:cubicBezTo>
                  <a:cubicBezTo>
                    <a:pt x="17" y="327"/>
                    <a:pt x="16" y="327"/>
                    <a:pt x="14" y="326"/>
                  </a:cubicBezTo>
                  <a:cubicBezTo>
                    <a:pt x="14" y="326"/>
                    <a:pt x="11" y="326"/>
                    <a:pt x="11" y="327"/>
                  </a:cubicBezTo>
                  <a:cubicBezTo>
                    <a:pt x="11" y="329"/>
                    <a:pt x="14" y="327"/>
                    <a:pt x="16" y="327"/>
                  </a:cubicBezTo>
                  <a:close/>
                  <a:moveTo>
                    <a:pt x="8" y="333"/>
                  </a:moveTo>
                  <a:cubicBezTo>
                    <a:pt x="8" y="332"/>
                    <a:pt x="8" y="332"/>
                    <a:pt x="8" y="330"/>
                  </a:cubicBezTo>
                  <a:cubicBezTo>
                    <a:pt x="8" y="330"/>
                    <a:pt x="6" y="330"/>
                    <a:pt x="6" y="329"/>
                  </a:cubicBezTo>
                  <a:cubicBezTo>
                    <a:pt x="5" y="329"/>
                    <a:pt x="5" y="332"/>
                    <a:pt x="6" y="333"/>
                  </a:cubicBezTo>
                  <a:cubicBezTo>
                    <a:pt x="8" y="333"/>
                    <a:pt x="8" y="333"/>
                    <a:pt x="8" y="333"/>
                  </a:cubicBezTo>
                  <a:close/>
                  <a:moveTo>
                    <a:pt x="3" y="343"/>
                  </a:moveTo>
                  <a:cubicBezTo>
                    <a:pt x="3" y="341"/>
                    <a:pt x="5" y="343"/>
                    <a:pt x="3" y="341"/>
                  </a:cubicBezTo>
                  <a:cubicBezTo>
                    <a:pt x="3" y="340"/>
                    <a:pt x="3" y="341"/>
                    <a:pt x="3" y="341"/>
                  </a:cubicBezTo>
                  <a:cubicBezTo>
                    <a:pt x="2" y="341"/>
                    <a:pt x="2" y="343"/>
                    <a:pt x="2" y="343"/>
                  </a:cubicBezTo>
                  <a:cubicBezTo>
                    <a:pt x="3" y="344"/>
                    <a:pt x="3" y="344"/>
                    <a:pt x="3" y="343"/>
                  </a:cubicBezTo>
                  <a:close/>
                  <a:moveTo>
                    <a:pt x="8" y="326"/>
                  </a:moveTo>
                  <a:cubicBezTo>
                    <a:pt x="8" y="326"/>
                    <a:pt x="8" y="327"/>
                    <a:pt x="6" y="327"/>
                  </a:cubicBezTo>
                  <a:cubicBezTo>
                    <a:pt x="5" y="327"/>
                    <a:pt x="5" y="329"/>
                    <a:pt x="6" y="329"/>
                  </a:cubicBezTo>
                  <a:cubicBezTo>
                    <a:pt x="8" y="329"/>
                    <a:pt x="6" y="329"/>
                    <a:pt x="8" y="329"/>
                  </a:cubicBezTo>
                  <a:cubicBezTo>
                    <a:pt x="8" y="329"/>
                    <a:pt x="10" y="326"/>
                    <a:pt x="8" y="326"/>
                  </a:cubicBezTo>
                  <a:close/>
                  <a:moveTo>
                    <a:pt x="6" y="335"/>
                  </a:moveTo>
                  <a:cubicBezTo>
                    <a:pt x="6" y="333"/>
                    <a:pt x="5" y="332"/>
                    <a:pt x="5" y="330"/>
                  </a:cubicBezTo>
                  <a:cubicBezTo>
                    <a:pt x="3" y="329"/>
                    <a:pt x="3" y="329"/>
                    <a:pt x="3" y="329"/>
                  </a:cubicBezTo>
                  <a:cubicBezTo>
                    <a:pt x="2" y="330"/>
                    <a:pt x="3" y="330"/>
                    <a:pt x="3" y="332"/>
                  </a:cubicBezTo>
                  <a:cubicBezTo>
                    <a:pt x="2" y="332"/>
                    <a:pt x="2" y="333"/>
                    <a:pt x="3" y="333"/>
                  </a:cubicBezTo>
                  <a:cubicBezTo>
                    <a:pt x="5" y="332"/>
                    <a:pt x="5" y="333"/>
                    <a:pt x="5" y="335"/>
                  </a:cubicBezTo>
                  <a:cubicBezTo>
                    <a:pt x="5" y="336"/>
                    <a:pt x="5" y="336"/>
                    <a:pt x="5" y="336"/>
                  </a:cubicBezTo>
                  <a:cubicBezTo>
                    <a:pt x="6" y="335"/>
                    <a:pt x="6" y="335"/>
                    <a:pt x="6" y="335"/>
                  </a:cubicBezTo>
                  <a:close/>
                  <a:moveTo>
                    <a:pt x="3" y="336"/>
                  </a:moveTo>
                  <a:cubicBezTo>
                    <a:pt x="5" y="335"/>
                    <a:pt x="3" y="333"/>
                    <a:pt x="3" y="333"/>
                  </a:cubicBezTo>
                  <a:cubicBezTo>
                    <a:pt x="2" y="335"/>
                    <a:pt x="2" y="333"/>
                    <a:pt x="2" y="335"/>
                  </a:cubicBezTo>
                  <a:cubicBezTo>
                    <a:pt x="2" y="336"/>
                    <a:pt x="2" y="336"/>
                    <a:pt x="3" y="336"/>
                  </a:cubicBezTo>
                  <a:close/>
                  <a:moveTo>
                    <a:pt x="3" y="340"/>
                  </a:moveTo>
                  <a:cubicBezTo>
                    <a:pt x="5" y="340"/>
                    <a:pt x="5" y="341"/>
                    <a:pt x="5" y="340"/>
                  </a:cubicBezTo>
                  <a:cubicBezTo>
                    <a:pt x="5" y="340"/>
                    <a:pt x="5" y="338"/>
                    <a:pt x="3" y="338"/>
                  </a:cubicBezTo>
                  <a:cubicBezTo>
                    <a:pt x="3" y="338"/>
                    <a:pt x="0" y="338"/>
                    <a:pt x="2" y="340"/>
                  </a:cubicBezTo>
                  <a:cubicBezTo>
                    <a:pt x="3" y="340"/>
                    <a:pt x="3" y="340"/>
                    <a:pt x="3" y="340"/>
                  </a:cubicBezTo>
                  <a:close/>
                  <a:moveTo>
                    <a:pt x="5" y="326"/>
                  </a:moveTo>
                  <a:cubicBezTo>
                    <a:pt x="5" y="326"/>
                    <a:pt x="6" y="324"/>
                    <a:pt x="6" y="326"/>
                  </a:cubicBezTo>
                  <a:cubicBezTo>
                    <a:pt x="6" y="326"/>
                    <a:pt x="5" y="327"/>
                    <a:pt x="5" y="326"/>
                  </a:cubicBezTo>
                  <a:close/>
                  <a:moveTo>
                    <a:pt x="13" y="318"/>
                  </a:moveTo>
                  <a:cubicBezTo>
                    <a:pt x="13" y="316"/>
                    <a:pt x="16" y="316"/>
                    <a:pt x="14" y="318"/>
                  </a:cubicBezTo>
                  <a:cubicBezTo>
                    <a:pt x="13" y="318"/>
                    <a:pt x="13" y="318"/>
                    <a:pt x="13" y="318"/>
                  </a:cubicBezTo>
                  <a:close/>
                  <a:moveTo>
                    <a:pt x="3" y="336"/>
                  </a:moveTo>
                  <a:cubicBezTo>
                    <a:pt x="5" y="336"/>
                    <a:pt x="5" y="336"/>
                    <a:pt x="3" y="336"/>
                  </a:cubicBezTo>
                  <a:cubicBezTo>
                    <a:pt x="2" y="336"/>
                    <a:pt x="2" y="336"/>
                    <a:pt x="2" y="338"/>
                  </a:cubicBezTo>
                  <a:cubicBezTo>
                    <a:pt x="2" y="338"/>
                    <a:pt x="2" y="338"/>
                    <a:pt x="3" y="336"/>
                  </a:cubicBezTo>
                  <a:close/>
                  <a:moveTo>
                    <a:pt x="6" y="340"/>
                  </a:moveTo>
                  <a:cubicBezTo>
                    <a:pt x="6" y="340"/>
                    <a:pt x="6" y="338"/>
                    <a:pt x="5" y="338"/>
                  </a:cubicBezTo>
                  <a:cubicBezTo>
                    <a:pt x="5" y="338"/>
                    <a:pt x="5" y="338"/>
                    <a:pt x="5" y="340"/>
                  </a:cubicBezTo>
                  <a:cubicBezTo>
                    <a:pt x="5" y="340"/>
                    <a:pt x="5" y="340"/>
                    <a:pt x="6" y="340"/>
                  </a:cubicBezTo>
                  <a:close/>
                  <a:moveTo>
                    <a:pt x="14" y="333"/>
                  </a:moveTo>
                  <a:cubicBezTo>
                    <a:pt x="14" y="333"/>
                    <a:pt x="13" y="332"/>
                    <a:pt x="11" y="332"/>
                  </a:cubicBezTo>
                  <a:cubicBezTo>
                    <a:pt x="11" y="330"/>
                    <a:pt x="11" y="329"/>
                    <a:pt x="11" y="330"/>
                  </a:cubicBezTo>
                  <a:cubicBezTo>
                    <a:pt x="11" y="333"/>
                    <a:pt x="11" y="332"/>
                    <a:pt x="11" y="333"/>
                  </a:cubicBezTo>
                  <a:cubicBezTo>
                    <a:pt x="13" y="333"/>
                    <a:pt x="14" y="333"/>
                    <a:pt x="14" y="333"/>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4" name="Freeform 233"/>
            <p:cNvSpPr>
              <a:spLocks noEditPoints="1"/>
            </p:cNvSpPr>
            <p:nvPr/>
          </p:nvSpPr>
          <p:spPr bwMode="auto">
            <a:xfrm>
              <a:off x="1566" y="3490"/>
              <a:ext cx="310" cy="724"/>
            </a:xfrm>
            <a:custGeom>
              <a:avLst/>
              <a:gdLst/>
              <a:ahLst/>
              <a:cxnLst>
                <a:cxn ang="0">
                  <a:pos x="124" y="104"/>
                </a:cxn>
                <a:cxn ang="0">
                  <a:pos x="130" y="140"/>
                </a:cxn>
                <a:cxn ang="0">
                  <a:pos x="131" y="166"/>
                </a:cxn>
                <a:cxn ang="0">
                  <a:pos x="93" y="180"/>
                </a:cxn>
                <a:cxn ang="0">
                  <a:pos x="92" y="199"/>
                </a:cxn>
                <a:cxn ang="0">
                  <a:pos x="69" y="202"/>
                </a:cxn>
                <a:cxn ang="0">
                  <a:pos x="81" y="222"/>
                </a:cxn>
                <a:cxn ang="0">
                  <a:pos x="73" y="227"/>
                </a:cxn>
                <a:cxn ang="0">
                  <a:pos x="58" y="250"/>
                </a:cxn>
                <a:cxn ang="0">
                  <a:pos x="64" y="275"/>
                </a:cxn>
                <a:cxn ang="0">
                  <a:pos x="49" y="298"/>
                </a:cxn>
                <a:cxn ang="0">
                  <a:pos x="43" y="335"/>
                </a:cxn>
                <a:cxn ang="0">
                  <a:pos x="13" y="328"/>
                </a:cxn>
                <a:cxn ang="0">
                  <a:pos x="2" y="306"/>
                </a:cxn>
                <a:cxn ang="0">
                  <a:pos x="11" y="281"/>
                </a:cxn>
                <a:cxn ang="0">
                  <a:pos x="16" y="261"/>
                </a:cxn>
                <a:cxn ang="0">
                  <a:pos x="17" y="247"/>
                </a:cxn>
                <a:cxn ang="0">
                  <a:pos x="16" y="228"/>
                </a:cxn>
                <a:cxn ang="0">
                  <a:pos x="16" y="206"/>
                </a:cxn>
                <a:cxn ang="0">
                  <a:pos x="22" y="179"/>
                </a:cxn>
                <a:cxn ang="0">
                  <a:pos x="26" y="151"/>
                </a:cxn>
                <a:cxn ang="0">
                  <a:pos x="31" y="119"/>
                </a:cxn>
                <a:cxn ang="0">
                  <a:pos x="28" y="91"/>
                </a:cxn>
                <a:cxn ang="0">
                  <a:pos x="34" y="67"/>
                </a:cxn>
                <a:cxn ang="0">
                  <a:pos x="42" y="33"/>
                </a:cxn>
                <a:cxn ang="0">
                  <a:pos x="52" y="11"/>
                </a:cxn>
                <a:cxn ang="0">
                  <a:pos x="66" y="5"/>
                </a:cxn>
                <a:cxn ang="0">
                  <a:pos x="86" y="3"/>
                </a:cxn>
                <a:cxn ang="0">
                  <a:pos x="101" y="20"/>
                </a:cxn>
                <a:cxn ang="0">
                  <a:pos x="128" y="39"/>
                </a:cxn>
                <a:cxn ang="0">
                  <a:pos x="121" y="56"/>
                </a:cxn>
                <a:cxn ang="0">
                  <a:pos x="145" y="57"/>
                </a:cxn>
                <a:cxn ang="0">
                  <a:pos x="159" y="42"/>
                </a:cxn>
                <a:cxn ang="0">
                  <a:pos x="133" y="82"/>
                </a:cxn>
                <a:cxn ang="0">
                  <a:pos x="45" y="366"/>
                </a:cxn>
                <a:cxn ang="0">
                  <a:pos x="64" y="366"/>
                </a:cxn>
                <a:cxn ang="0">
                  <a:pos x="66" y="363"/>
                </a:cxn>
                <a:cxn ang="0">
                  <a:pos x="46" y="349"/>
                </a:cxn>
                <a:cxn ang="0">
                  <a:pos x="43" y="345"/>
                </a:cxn>
                <a:cxn ang="0">
                  <a:pos x="42" y="366"/>
                </a:cxn>
                <a:cxn ang="0">
                  <a:pos x="78" y="365"/>
                </a:cxn>
                <a:cxn ang="0">
                  <a:pos x="72" y="366"/>
                </a:cxn>
                <a:cxn ang="0">
                  <a:pos x="49" y="370"/>
                </a:cxn>
                <a:cxn ang="0">
                  <a:pos x="51" y="368"/>
                </a:cxn>
                <a:cxn ang="0">
                  <a:pos x="45" y="371"/>
                </a:cxn>
                <a:cxn ang="0">
                  <a:pos x="55" y="371"/>
                </a:cxn>
                <a:cxn ang="0">
                  <a:pos x="58" y="370"/>
                </a:cxn>
              </a:cxnLst>
              <a:rect l="0" t="0" r="r" b="b"/>
              <a:pathLst>
                <a:path w="160" h="373">
                  <a:moveTo>
                    <a:pt x="128" y="87"/>
                  </a:moveTo>
                  <a:cubicBezTo>
                    <a:pt x="125" y="91"/>
                    <a:pt x="128" y="93"/>
                    <a:pt x="125" y="98"/>
                  </a:cubicBezTo>
                  <a:cubicBezTo>
                    <a:pt x="122" y="102"/>
                    <a:pt x="127" y="102"/>
                    <a:pt x="124" y="104"/>
                  </a:cubicBezTo>
                  <a:cubicBezTo>
                    <a:pt x="122" y="107"/>
                    <a:pt x="127" y="116"/>
                    <a:pt x="124" y="118"/>
                  </a:cubicBezTo>
                  <a:cubicBezTo>
                    <a:pt x="121" y="119"/>
                    <a:pt x="121" y="126"/>
                    <a:pt x="122" y="129"/>
                  </a:cubicBezTo>
                  <a:cubicBezTo>
                    <a:pt x="118" y="135"/>
                    <a:pt x="127" y="135"/>
                    <a:pt x="130" y="140"/>
                  </a:cubicBezTo>
                  <a:cubicBezTo>
                    <a:pt x="134" y="146"/>
                    <a:pt x="128" y="144"/>
                    <a:pt x="130" y="149"/>
                  </a:cubicBezTo>
                  <a:cubicBezTo>
                    <a:pt x="133" y="155"/>
                    <a:pt x="136" y="149"/>
                    <a:pt x="136" y="155"/>
                  </a:cubicBezTo>
                  <a:cubicBezTo>
                    <a:pt x="136" y="160"/>
                    <a:pt x="134" y="163"/>
                    <a:pt x="131" y="166"/>
                  </a:cubicBezTo>
                  <a:cubicBezTo>
                    <a:pt x="128" y="171"/>
                    <a:pt x="131" y="171"/>
                    <a:pt x="127" y="174"/>
                  </a:cubicBezTo>
                  <a:cubicBezTo>
                    <a:pt x="121" y="177"/>
                    <a:pt x="110" y="180"/>
                    <a:pt x="102" y="182"/>
                  </a:cubicBezTo>
                  <a:cubicBezTo>
                    <a:pt x="95" y="182"/>
                    <a:pt x="96" y="183"/>
                    <a:pt x="93" y="180"/>
                  </a:cubicBezTo>
                  <a:cubicBezTo>
                    <a:pt x="89" y="179"/>
                    <a:pt x="90" y="183"/>
                    <a:pt x="92" y="185"/>
                  </a:cubicBezTo>
                  <a:cubicBezTo>
                    <a:pt x="95" y="186"/>
                    <a:pt x="93" y="189"/>
                    <a:pt x="92" y="192"/>
                  </a:cubicBezTo>
                  <a:cubicBezTo>
                    <a:pt x="90" y="194"/>
                    <a:pt x="89" y="197"/>
                    <a:pt x="92" y="199"/>
                  </a:cubicBezTo>
                  <a:cubicBezTo>
                    <a:pt x="93" y="200"/>
                    <a:pt x="93" y="202"/>
                    <a:pt x="87" y="205"/>
                  </a:cubicBezTo>
                  <a:cubicBezTo>
                    <a:pt x="83" y="206"/>
                    <a:pt x="86" y="205"/>
                    <a:pt x="81" y="205"/>
                  </a:cubicBezTo>
                  <a:cubicBezTo>
                    <a:pt x="77" y="206"/>
                    <a:pt x="73" y="200"/>
                    <a:pt x="69" y="202"/>
                  </a:cubicBezTo>
                  <a:cubicBezTo>
                    <a:pt x="66" y="203"/>
                    <a:pt x="70" y="208"/>
                    <a:pt x="69" y="213"/>
                  </a:cubicBezTo>
                  <a:cubicBezTo>
                    <a:pt x="69" y="219"/>
                    <a:pt x="72" y="219"/>
                    <a:pt x="78" y="216"/>
                  </a:cubicBezTo>
                  <a:cubicBezTo>
                    <a:pt x="81" y="216"/>
                    <a:pt x="81" y="220"/>
                    <a:pt x="81" y="222"/>
                  </a:cubicBezTo>
                  <a:cubicBezTo>
                    <a:pt x="80" y="227"/>
                    <a:pt x="77" y="227"/>
                    <a:pt x="75" y="224"/>
                  </a:cubicBezTo>
                  <a:cubicBezTo>
                    <a:pt x="73" y="220"/>
                    <a:pt x="67" y="222"/>
                    <a:pt x="70" y="225"/>
                  </a:cubicBezTo>
                  <a:cubicBezTo>
                    <a:pt x="73" y="227"/>
                    <a:pt x="77" y="225"/>
                    <a:pt x="73" y="227"/>
                  </a:cubicBezTo>
                  <a:cubicBezTo>
                    <a:pt x="67" y="228"/>
                    <a:pt x="66" y="234"/>
                    <a:pt x="67" y="237"/>
                  </a:cubicBezTo>
                  <a:cubicBezTo>
                    <a:pt x="70" y="245"/>
                    <a:pt x="63" y="244"/>
                    <a:pt x="64" y="247"/>
                  </a:cubicBezTo>
                  <a:cubicBezTo>
                    <a:pt x="67" y="250"/>
                    <a:pt x="60" y="248"/>
                    <a:pt x="58" y="250"/>
                  </a:cubicBezTo>
                  <a:cubicBezTo>
                    <a:pt x="57" y="253"/>
                    <a:pt x="55" y="248"/>
                    <a:pt x="52" y="256"/>
                  </a:cubicBezTo>
                  <a:cubicBezTo>
                    <a:pt x="48" y="262"/>
                    <a:pt x="48" y="262"/>
                    <a:pt x="52" y="269"/>
                  </a:cubicBezTo>
                  <a:cubicBezTo>
                    <a:pt x="58" y="276"/>
                    <a:pt x="63" y="270"/>
                    <a:pt x="64" y="275"/>
                  </a:cubicBezTo>
                  <a:cubicBezTo>
                    <a:pt x="64" y="281"/>
                    <a:pt x="61" y="279"/>
                    <a:pt x="63" y="281"/>
                  </a:cubicBezTo>
                  <a:cubicBezTo>
                    <a:pt x="64" y="284"/>
                    <a:pt x="60" y="284"/>
                    <a:pt x="60" y="287"/>
                  </a:cubicBezTo>
                  <a:cubicBezTo>
                    <a:pt x="60" y="289"/>
                    <a:pt x="51" y="290"/>
                    <a:pt x="49" y="298"/>
                  </a:cubicBezTo>
                  <a:cubicBezTo>
                    <a:pt x="48" y="304"/>
                    <a:pt x="49" y="307"/>
                    <a:pt x="43" y="309"/>
                  </a:cubicBezTo>
                  <a:cubicBezTo>
                    <a:pt x="35" y="312"/>
                    <a:pt x="37" y="318"/>
                    <a:pt x="37" y="323"/>
                  </a:cubicBezTo>
                  <a:cubicBezTo>
                    <a:pt x="38" y="331"/>
                    <a:pt x="45" y="335"/>
                    <a:pt x="43" y="335"/>
                  </a:cubicBezTo>
                  <a:cubicBezTo>
                    <a:pt x="42" y="332"/>
                    <a:pt x="34" y="334"/>
                    <a:pt x="29" y="331"/>
                  </a:cubicBezTo>
                  <a:cubicBezTo>
                    <a:pt x="29" y="331"/>
                    <a:pt x="22" y="331"/>
                    <a:pt x="17" y="331"/>
                  </a:cubicBezTo>
                  <a:cubicBezTo>
                    <a:pt x="13" y="331"/>
                    <a:pt x="16" y="329"/>
                    <a:pt x="13" y="328"/>
                  </a:cubicBezTo>
                  <a:cubicBezTo>
                    <a:pt x="10" y="326"/>
                    <a:pt x="13" y="314"/>
                    <a:pt x="10" y="314"/>
                  </a:cubicBezTo>
                  <a:cubicBezTo>
                    <a:pt x="7" y="314"/>
                    <a:pt x="5" y="318"/>
                    <a:pt x="5" y="314"/>
                  </a:cubicBezTo>
                  <a:cubicBezTo>
                    <a:pt x="3" y="307"/>
                    <a:pt x="0" y="310"/>
                    <a:pt x="2" y="306"/>
                  </a:cubicBezTo>
                  <a:cubicBezTo>
                    <a:pt x="3" y="303"/>
                    <a:pt x="0" y="298"/>
                    <a:pt x="3" y="300"/>
                  </a:cubicBezTo>
                  <a:cubicBezTo>
                    <a:pt x="7" y="300"/>
                    <a:pt x="8" y="290"/>
                    <a:pt x="11" y="289"/>
                  </a:cubicBezTo>
                  <a:cubicBezTo>
                    <a:pt x="14" y="286"/>
                    <a:pt x="8" y="284"/>
                    <a:pt x="11" y="281"/>
                  </a:cubicBezTo>
                  <a:cubicBezTo>
                    <a:pt x="13" y="279"/>
                    <a:pt x="10" y="279"/>
                    <a:pt x="14" y="275"/>
                  </a:cubicBezTo>
                  <a:cubicBezTo>
                    <a:pt x="19" y="272"/>
                    <a:pt x="11" y="272"/>
                    <a:pt x="16" y="269"/>
                  </a:cubicBezTo>
                  <a:cubicBezTo>
                    <a:pt x="19" y="267"/>
                    <a:pt x="14" y="262"/>
                    <a:pt x="16" y="261"/>
                  </a:cubicBezTo>
                  <a:cubicBezTo>
                    <a:pt x="19" y="259"/>
                    <a:pt x="13" y="256"/>
                    <a:pt x="17" y="255"/>
                  </a:cubicBezTo>
                  <a:cubicBezTo>
                    <a:pt x="20" y="253"/>
                    <a:pt x="20" y="248"/>
                    <a:pt x="16" y="248"/>
                  </a:cubicBezTo>
                  <a:cubicBezTo>
                    <a:pt x="13" y="247"/>
                    <a:pt x="13" y="245"/>
                    <a:pt x="17" y="247"/>
                  </a:cubicBezTo>
                  <a:cubicBezTo>
                    <a:pt x="22" y="247"/>
                    <a:pt x="23" y="241"/>
                    <a:pt x="17" y="242"/>
                  </a:cubicBezTo>
                  <a:cubicBezTo>
                    <a:pt x="13" y="244"/>
                    <a:pt x="19" y="237"/>
                    <a:pt x="17" y="236"/>
                  </a:cubicBezTo>
                  <a:cubicBezTo>
                    <a:pt x="14" y="234"/>
                    <a:pt x="17" y="230"/>
                    <a:pt x="16" y="228"/>
                  </a:cubicBezTo>
                  <a:cubicBezTo>
                    <a:pt x="16" y="227"/>
                    <a:pt x="13" y="227"/>
                    <a:pt x="13" y="220"/>
                  </a:cubicBezTo>
                  <a:cubicBezTo>
                    <a:pt x="14" y="214"/>
                    <a:pt x="16" y="219"/>
                    <a:pt x="16" y="216"/>
                  </a:cubicBezTo>
                  <a:cubicBezTo>
                    <a:pt x="17" y="214"/>
                    <a:pt x="14" y="213"/>
                    <a:pt x="16" y="206"/>
                  </a:cubicBezTo>
                  <a:cubicBezTo>
                    <a:pt x="16" y="200"/>
                    <a:pt x="13" y="202"/>
                    <a:pt x="16" y="199"/>
                  </a:cubicBezTo>
                  <a:cubicBezTo>
                    <a:pt x="19" y="196"/>
                    <a:pt x="14" y="191"/>
                    <a:pt x="17" y="188"/>
                  </a:cubicBezTo>
                  <a:cubicBezTo>
                    <a:pt x="20" y="186"/>
                    <a:pt x="16" y="183"/>
                    <a:pt x="22" y="179"/>
                  </a:cubicBezTo>
                  <a:cubicBezTo>
                    <a:pt x="25" y="177"/>
                    <a:pt x="20" y="169"/>
                    <a:pt x="20" y="166"/>
                  </a:cubicBezTo>
                  <a:cubicBezTo>
                    <a:pt x="22" y="163"/>
                    <a:pt x="20" y="158"/>
                    <a:pt x="22" y="155"/>
                  </a:cubicBezTo>
                  <a:cubicBezTo>
                    <a:pt x="22" y="152"/>
                    <a:pt x="23" y="155"/>
                    <a:pt x="26" y="151"/>
                  </a:cubicBezTo>
                  <a:cubicBezTo>
                    <a:pt x="28" y="147"/>
                    <a:pt x="26" y="146"/>
                    <a:pt x="28" y="136"/>
                  </a:cubicBezTo>
                  <a:cubicBezTo>
                    <a:pt x="28" y="129"/>
                    <a:pt x="32" y="132"/>
                    <a:pt x="31" y="127"/>
                  </a:cubicBezTo>
                  <a:cubicBezTo>
                    <a:pt x="31" y="123"/>
                    <a:pt x="34" y="119"/>
                    <a:pt x="31" y="119"/>
                  </a:cubicBezTo>
                  <a:cubicBezTo>
                    <a:pt x="28" y="119"/>
                    <a:pt x="31" y="118"/>
                    <a:pt x="29" y="113"/>
                  </a:cubicBezTo>
                  <a:cubicBezTo>
                    <a:pt x="28" y="109"/>
                    <a:pt x="28" y="106"/>
                    <a:pt x="26" y="102"/>
                  </a:cubicBezTo>
                  <a:cubicBezTo>
                    <a:pt x="25" y="101"/>
                    <a:pt x="26" y="96"/>
                    <a:pt x="28" y="91"/>
                  </a:cubicBezTo>
                  <a:cubicBezTo>
                    <a:pt x="29" y="87"/>
                    <a:pt x="29" y="90"/>
                    <a:pt x="31" y="88"/>
                  </a:cubicBezTo>
                  <a:cubicBezTo>
                    <a:pt x="32" y="85"/>
                    <a:pt x="28" y="79"/>
                    <a:pt x="31" y="76"/>
                  </a:cubicBezTo>
                  <a:cubicBezTo>
                    <a:pt x="32" y="74"/>
                    <a:pt x="32" y="68"/>
                    <a:pt x="34" y="67"/>
                  </a:cubicBezTo>
                  <a:cubicBezTo>
                    <a:pt x="37" y="65"/>
                    <a:pt x="35" y="67"/>
                    <a:pt x="38" y="59"/>
                  </a:cubicBezTo>
                  <a:cubicBezTo>
                    <a:pt x="40" y="51"/>
                    <a:pt x="46" y="59"/>
                    <a:pt x="43" y="51"/>
                  </a:cubicBezTo>
                  <a:cubicBezTo>
                    <a:pt x="40" y="46"/>
                    <a:pt x="43" y="34"/>
                    <a:pt x="42" y="33"/>
                  </a:cubicBezTo>
                  <a:cubicBezTo>
                    <a:pt x="40" y="28"/>
                    <a:pt x="48" y="25"/>
                    <a:pt x="49" y="25"/>
                  </a:cubicBezTo>
                  <a:cubicBezTo>
                    <a:pt x="52" y="23"/>
                    <a:pt x="52" y="19"/>
                    <a:pt x="52" y="15"/>
                  </a:cubicBezTo>
                  <a:cubicBezTo>
                    <a:pt x="54" y="14"/>
                    <a:pt x="54" y="12"/>
                    <a:pt x="52" y="11"/>
                  </a:cubicBezTo>
                  <a:cubicBezTo>
                    <a:pt x="55" y="9"/>
                    <a:pt x="55" y="6"/>
                    <a:pt x="57" y="5"/>
                  </a:cubicBezTo>
                  <a:cubicBezTo>
                    <a:pt x="60" y="3"/>
                    <a:pt x="58" y="1"/>
                    <a:pt x="60" y="0"/>
                  </a:cubicBezTo>
                  <a:cubicBezTo>
                    <a:pt x="61" y="0"/>
                    <a:pt x="61" y="5"/>
                    <a:pt x="66" y="5"/>
                  </a:cubicBezTo>
                  <a:cubicBezTo>
                    <a:pt x="70" y="3"/>
                    <a:pt x="73" y="3"/>
                    <a:pt x="75" y="11"/>
                  </a:cubicBezTo>
                  <a:cubicBezTo>
                    <a:pt x="77" y="5"/>
                    <a:pt x="78" y="3"/>
                    <a:pt x="80" y="3"/>
                  </a:cubicBezTo>
                  <a:cubicBezTo>
                    <a:pt x="83" y="3"/>
                    <a:pt x="84" y="3"/>
                    <a:pt x="86" y="3"/>
                  </a:cubicBezTo>
                  <a:cubicBezTo>
                    <a:pt x="87" y="3"/>
                    <a:pt x="87" y="5"/>
                    <a:pt x="89" y="6"/>
                  </a:cubicBezTo>
                  <a:cubicBezTo>
                    <a:pt x="90" y="8"/>
                    <a:pt x="90" y="6"/>
                    <a:pt x="92" y="11"/>
                  </a:cubicBezTo>
                  <a:cubicBezTo>
                    <a:pt x="95" y="17"/>
                    <a:pt x="99" y="17"/>
                    <a:pt x="101" y="20"/>
                  </a:cubicBezTo>
                  <a:cubicBezTo>
                    <a:pt x="102" y="23"/>
                    <a:pt x="107" y="22"/>
                    <a:pt x="112" y="26"/>
                  </a:cubicBezTo>
                  <a:cubicBezTo>
                    <a:pt x="118" y="31"/>
                    <a:pt x="121" y="33"/>
                    <a:pt x="124" y="33"/>
                  </a:cubicBezTo>
                  <a:cubicBezTo>
                    <a:pt x="125" y="33"/>
                    <a:pt x="130" y="37"/>
                    <a:pt x="128" y="39"/>
                  </a:cubicBezTo>
                  <a:cubicBezTo>
                    <a:pt x="125" y="43"/>
                    <a:pt x="128" y="43"/>
                    <a:pt x="125" y="45"/>
                  </a:cubicBezTo>
                  <a:cubicBezTo>
                    <a:pt x="122" y="46"/>
                    <a:pt x="125" y="48"/>
                    <a:pt x="124" y="51"/>
                  </a:cubicBezTo>
                  <a:cubicBezTo>
                    <a:pt x="122" y="54"/>
                    <a:pt x="119" y="54"/>
                    <a:pt x="121" y="56"/>
                  </a:cubicBezTo>
                  <a:cubicBezTo>
                    <a:pt x="121" y="59"/>
                    <a:pt x="121" y="57"/>
                    <a:pt x="125" y="57"/>
                  </a:cubicBezTo>
                  <a:cubicBezTo>
                    <a:pt x="131" y="57"/>
                    <a:pt x="134" y="62"/>
                    <a:pt x="139" y="59"/>
                  </a:cubicBezTo>
                  <a:cubicBezTo>
                    <a:pt x="142" y="54"/>
                    <a:pt x="144" y="62"/>
                    <a:pt x="145" y="57"/>
                  </a:cubicBezTo>
                  <a:cubicBezTo>
                    <a:pt x="145" y="53"/>
                    <a:pt x="150" y="53"/>
                    <a:pt x="151" y="48"/>
                  </a:cubicBezTo>
                  <a:cubicBezTo>
                    <a:pt x="151" y="43"/>
                    <a:pt x="153" y="45"/>
                    <a:pt x="151" y="39"/>
                  </a:cubicBezTo>
                  <a:cubicBezTo>
                    <a:pt x="154" y="40"/>
                    <a:pt x="156" y="34"/>
                    <a:pt x="159" y="42"/>
                  </a:cubicBezTo>
                  <a:cubicBezTo>
                    <a:pt x="160" y="48"/>
                    <a:pt x="160" y="54"/>
                    <a:pt x="156" y="57"/>
                  </a:cubicBezTo>
                  <a:cubicBezTo>
                    <a:pt x="151" y="60"/>
                    <a:pt x="145" y="64"/>
                    <a:pt x="140" y="71"/>
                  </a:cubicBezTo>
                  <a:cubicBezTo>
                    <a:pt x="134" y="79"/>
                    <a:pt x="134" y="82"/>
                    <a:pt x="133" y="82"/>
                  </a:cubicBezTo>
                  <a:cubicBezTo>
                    <a:pt x="130" y="84"/>
                    <a:pt x="130" y="85"/>
                    <a:pt x="128" y="87"/>
                  </a:cubicBezTo>
                  <a:close/>
                  <a:moveTo>
                    <a:pt x="42" y="366"/>
                  </a:moveTo>
                  <a:cubicBezTo>
                    <a:pt x="45" y="366"/>
                    <a:pt x="42" y="365"/>
                    <a:pt x="45" y="366"/>
                  </a:cubicBezTo>
                  <a:cubicBezTo>
                    <a:pt x="48" y="366"/>
                    <a:pt x="54" y="366"/>
                    <a:pt x="57" y="368"/>
                  </a:cubicBezTo>
                  <a:cubicBezTo>
                    <a:pt x="60" y="370"/>
                    <a:pt x="58" y="368"/>
                    <a:pt x="60" y="368"/>
                  </a:cubicBezTo>
                  <a:cubicBezTo>
                    <a:pt x="63" y="368"/>
                    <a:pt x="63" y="365"/>
                    <a:pt x="64" y="366"/>
                  </a:cubicBezTo>
                  <a:cubicBezTo>
                    <a:pt x="64" y="368"/>
                    <a:pt x="64" y="366"/>
                    <a:pt x="66" y="366"/>
                  </a:cubicBezTo>
                  <a:cubicBezTo>
                    <a:pt x="67" y="366"/>
                    <a:pt x="67" y="366"/>
                    <a:pt x="67" y="365"/>
                  </a:cubicBezTo>
                  <a:cubicBezTo>
                    <a:pt x="69" y="363"/>
                    <a:pt x="67" y="363"/>
                    <a:pt x="66" y="363"/>
                  </a:cubicBezTo>
                  <a:cubicBezTo>
                    <a:pt x="63" y="365"/>
                    <a:pt x="63" y="363"/>
                    <a:pt x="60" y="362"/>
                  </a:cubicBezTo>
                  <a:cubicBezTo>
                    <a:pt x="58" y="362"/>
                    <a:pt x="57" y="359"/>
                    <a:pt x="54" y="357"/>
                  </a:cubicBezTo>
                  <a:cubicBezTo>
                    <a:pt x="51" y="356"/>
                    <a:pt x="46" y="351"/>
                    <a:pt x="46" y="349"/>
                  </a:cubicBezTo>
                  <a:cubicBezTo>
                    <a:pt x="45" y="348"/>
                    <a:pt x="46" y="346"/>
                    <a:pt x="43" y="346"/>
                  </a:cubicBezTo>
                  <a:cubicBezTo>
                    <a:pt x="42" y="346"/>
                    <a:pt x="42" y="346"/>
                    <a:pt x="42" y="345"/>
                  </a:cubicBezTo>
                  <a:cubicBezTo>
                    <a:pt x="43" y="343"/>
                    <a:pt x="43" y="343"/>
                    <a:pt x="43" y="345"/>
                  </a:cubicBezTo>
                  <a:cubicBezTo>
                    <a:pt x="45" y="345"/>
                    <a:pt x="45" y="345"/>
                    <a:pt x="45" y="345"/>
                  </a:cubicBezTo>
                  <a:cubicBezTo>
                    <a:pt x="45" y="343"/>
                    <a:pt x="43" y="342"/>
                    <a:pt x="42" y="338"/>
                  </a:cubicBezTo>
                  <a:cubicBezTo>
                    <a:pt x="42" y="366"/>
                    <a:pt x="42" y="366"/>
                    <a:pt x="42" y="366"/>
                  </a:cubicBezTo>
                  <a:close/>
                  <a:moveTo>
                    <a:pt x="73" y="366"/>
                  </a:moveTo>
                  <a:cubicBezTo>
                    <a:pt x="75" y="365"/>
                    <a:pt x="75" y="366"/>
                    <a:pt x="77" y="366"/>
                  </a:cubicBezTo>
                  <a:cubicBezTo>
                    <a:pt x="78" y="365"/>
                    <a:pt x="77" y="366"/>
                    <a:pt x="78" y="365"/>
                  </a:cubicBezTo>
                  <a:cubicBezTo>
                    <a:pt x="80" y="365"/>
                    <a:pt x="80" y="363"/>
                    <a:pt x="78" y="365"/>
                  </a:cubicBezTo>
                  <a:cubicBezTo>
                    <a:pt x="77" y="365"/>
                    <a:pt x="77" y="363"/>
                    <a:pt x="73" y="365"/>
                  </a:cubicBezTo>
                  <a:cubicBezTo>
                    <a:pt x="73" y="365"/>
                    <a:pt x="70" y="365"/>
                    <a:pt x="72" y="366"/>
                  </a:cubicBezTo>
                  <a:cubicBezTo>
                    <a:pt x="73" y="366"/>
                    <a:pt x="73" y="366"/>
                    <a:pt x="73" y="366"/>
                  </a:cubicBezTo>
                  <a:close/>
                  <a:moveTo>
                    <a:pt x="48" y="371"/>
                  </a:moveTo>
                  <a:cubicBezTo>
                    <a:pt x="49" y="371"/>
                    <a:pt x="48" y="370"/>
                    <a:pt x="49" y="370"/>
                  </a:cubicBezTo>
                  <a:cubicBezTo>
                    <a:pt x="51" y="370"/>
                    <a:pt x="49" y="371"/>
                    <a:pt x="51" y="371"/>
                  </a:cubicBezTo>
                  <a:cubicBezTo>
                    <a:pt x="52" y="371"/>
                    <a:pt x="52" y="371"/>
                    <a:pt x="54" y="370"/>
                  </a:cubicBezTo>
                  <a:cubicBezTo>
                    <a:pt x="54" y="368"/>
                    <a:pt x="52" y="368"/>
                    <a:pt x="51" y="368"/>
                  </a:cubicBezTo>
                  <a:cubicBezTo>
                    <a:pt x="49" y="368"/>
                    <a:pt x="48" y="366"/>
                    <a:pt x="45" y="366"/>
                  </a:cubicBezTo>
                  <a:cubicBezTo>
                    <a:pt x="43" y="366"/>
                    <a:pt x="43" y="368"/>
                    <a:pt x="45" y="368"/>
                  </a:cubicBezTo>
                  <a:cubicBezTo>
                    <a:pt x="45" y="368"/>
                    <a:pt x="45" y="368"/>
                    <a:pt x="45" y="371"/>
                  </a:cubicBezTo>
                  <a:cubicBezTo>
                    <a:pt x="45" y="371"/>
                    <a:pt x="46" y="371"/>
                    <a:pt x="48" y="371"/>
                  </a:cubicBezTo>
                  <a:close/>
                  <a:moveTo>
                    <a:pt x="54" y="371"/>
                  </a:moveTo>
                  <a:cubicBezTo>
                    <a:pt x="54" y="371"/>
                    <a:pt x="55" y="370"/>
                    <a:pt x="55" y="371"/>
                  </a:cubicBezTo>
                  <a:cubicBezTo>
                    <a:pt x="55" y="373"/>
                    <a:pt x="54" y="373"/>
                    <a:pt x="54" y="371"/>
                  </a:cubicBezTo>
                  <a:close/>
                  <a:moveTo>
                    <a:pt x="57" y="371"/>
                  </a:moveTo>
                  <a:cubicBezTo>
                    <a:pt x="55" y="371"/>
                    <a:pt x="57" y="370"/>
                    <a:pt x="58" y="370"/>
                  </a:cubicBezTo>
                  <a:cubicBezTo>
                    <a:pt x="58" y="371"/>
                    <a:pt x="58" y="371"/>
                    <a:pt x="57" y="371"/>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5" name="Freeform 234"/>
            <p:cNvSpPr>
              <a:spLocks/>
            </p:cNvSpPr>
            <p:nvPr/>
          </p:nvSpPr>
          <p:spPr bwMode="auto">
            <a:xfrm>
              <a:off x="1847" y="4352"/>
              <a:ext cx="17" cy="13"/>
            </a:xfrm>
            <a:custGeom>
              <a:avLst/>
              <a:gdLst/>
              <a:ahLst/>
              <a:cxnLst>
                <a:cxn ang="0">
                  <a:pos x="1" y="4"/>
                </a:cxn>
                <a:cxn ang="0">
                  <a:pos x="6" y="2"/>
                </a:cxn>
                <a:cxn ang="0">
                  <a:pos x="1" y="4"/>
                </a:cxn>
              </a:cxnLst>
              <a:rect l="0" t="0" r="r" b="b"/>
              <a:pathLst>
                <a:path w="9" h="7">
                  <a:moveTo>
                    <a:pt x="1" y="4"/>
                  </a:moveTo>
                  <a:cubicBezTo>
                    <a:pt x="0" y="2"/>
                    <a:pt x="3" y="0"/>
                    <a:pt x="6" y="2"/>
                  </a:cubicBezTo>
                  <a:cubicBezTo>
                    <a:pt x="9" y="4"/>
                    <a:pt x="3" y="7"/>
                    <a:pt x="1"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6" name="Freeform 235"/>
            <p:cNvSpPr>
              <a:spLocks/>
            </p:cNvSpPr>
            <p:nvPr/>
          </p:nvSpPr>
          <p:spPr bwMode="auto">
            <a:xfrm>
              <a:off x="3758" y="4055"/>
              <a:ext cx="29" cy="27"/>
            </a:xfrm>
            <a:custGeom>
              <a:avLst/>
              <a:gdLst/>
              <a:ahLst/>
              <a:cxnLst>
                <a:cxn ang="0">
                  <a:pos x="2" y="14"/>
                </a:cxn>
                <a:cxn ang="0">
                  <a:pos x="2" y="9"/>
                </a:cxn>
                <a:cxn ang="0">
                  <a:pos x="2" y="3"/>
                </a:cxn>
                <a:cxn ang="0">
                  <a:pos x="3" y="1"/>
                </a:cxn>
                <a:cxn ang="0">
                  <a:pos x="3" y="6"/>
                </a:cxn>
                <a:cxn ang="0">
                  <a:pos x="8" y="4"/>
                </a:cxn>
                <a:cxn ang="0">
                  <a:pos x="8" y="7"/>
                </a:cxn>
                <a:cxn ang="0">
                  <a:pos x="14" y="6"/>
                </a:cxn>
                <a:cxn ang="0">
                  <a:pos x="12" y="9"/>
                </a:cxn>
                <a:cxn ang="0">
                  <a:pos x="9" y="10"/>
                </a:cxn>
                <a:cxn ang="0">
                  <a:pos x="12" y="14"/>
                </a:cxn>
                <a:cxn ang="0">
                  <a:pos x="3" y="12"/>
                </a:cxn>
                <a:cxn ang="0">
                  <a:pos x="2" y="14"/>
                </a:cxn>
              </a:cxnLst>
              <a:rect l="0" t="0" r="r" b="b"/>
              <a:pathLst>
                <a:path w="15" h="14">
                  <a:moveTo>
                    <a:pt x="2" y="14"/>
                  </a:moveTo>
                  <a:cubicBezTo>
                    <a:pt x="0" y="12"/>
                    <a:pt x="3" y="10"/>
                    <a:pt x="2" y="9"/>
                  </a:cubicBezTo>
                  <a:cubicBezTo>
                    <a:pt x="0" y="7"/>
                    <a:pt x="0" y="4"/>
                    <a:pt x="2" y="3"/>
                  </a:cubicBezTo>
                  <a:cubicBezTo>
                    <a:pt x="2" y="1"/>
                    <a:pt x="2" y="0"/>
                    <a:pt x="3" y="1"/>
                  </a:cubicBezTo>
                  <a:cubicBezTo>
                    <a:pt x="5" y="3"/>
                    <a:pt x="2" y="4"/>
                    <a:pt x="3" y="6"/>
                  </a:cubicBezTo>
                  <a:cubicBezTo>
                    <a:pt x="6" y="7"/>
                    <a:pt x="8" y="1"/>
                    <a:pt x="8" y="4"/>
                  </a:cubicBezTo>
                  <a:cubicBezTo>
                    <a:pt x="8" y="7"/>
                    <a:pt x="5" y="7"/>
                    <a:pt x="8" y="7"/>
                  </a:cubicBezTo>
                  <a:cubicBezTo>
                    <a:pt x="11" y="7"/>
                    <a:pt x="12" y="4"/>
                    <a:pt x="14" y="6"/>
                  </a:cubicBezTo>
                  <a:cubicBezTo>
                    <a:pt x="15" y="6"/>
                    <a:pt x="15" y="10"/>
                    <a:pt x="12" y="9"/>
                  </a:cubicBezTo>
                  <a:cubicBezTo>
                    <a:pt x="9" y="9"/>
                    <a:pt x="8" y="10"/>
                    <a:pt x="9" y="10"/>
                  </a:cubicBezTo>
                  <a:cubicBezTo>
                    <a:pt x="9" y="10"/>
                    <a:pt x="15" y="12"/>
                    <a:pt x="12" y="14"/>
                  </a:cubicBezTo>
                  <a:cubicBezTo>
                    <a:pt x="8" y="14"/>
                    <a:pt x="5" y="10"/>
                    <a:pt x="3" y="12"/>
                  </a:cubicBezTo>
                  <a:cubicBezTo>
                    <a:pt x="3" y="14"/>
                    <a:pt x="2" y="14"/>
                    <a:pt x="2" y="1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7" name="Freeform 236"/>
            <p:cNvSpPr>
              <a:spLocks noEditPoints="1"/>
            </p:cNvSpPr>
            <p:nvPr/>
          </p:nvSpPr>
          <p:spPr bwMode="auto">
            <a:xfrm>
              <a:off x="4605" y="2160"/>
              <a:ext cx="340" cy="448"/>
            </a:xfrm>
            <a:custGeom>
              <a:avLst/>
              <a:gdLst/>
              <a:ahLst/>
              <a:cxnLst>
                <a:cxn ang="0">
                  <a:pos x="53" y="168"/>
                </a:cxn>
                <a:cxn ang="0">
                  <a:pos x="39" y="142"/>
                </a:cxn>
                <a:cxn ang="0">
                  <a:pos x="49" y="146"/>
                </a:cxn>
                <a:cxn ang="0">
                  <a:pos x="102" y="123"/>
                </a:cxn>
                <a:cxn ang="0">
                  <a:pos x="111" y="122"/>
                </a:cxn>
                <a:cxn ang="0">
                  <a:pos x="122" y="118"/>
                </a:cxn>
                <a:cxn ang="0">
                  <a:pos x="128" y="112"/>
                </a:cxn>
                <a:cxn ang="0">
                  <a:pos x="134" y="107"/>
                </a:cxn>
                <a:cxn ang="0">
                  <a:pos x="142" y="75"/>
                </a:cxn>
                <a:cxn ang="0">
                  <a:pos x="137" y="47"/>
                </a:cxn>
                <a:cxn ang="0">
                  <a:pos x="134" y="53"/>
                </a:cxn>
                <a:cxn ang="0">
                  <a:pos x="126" y="64"/>
                </a:cxn>
                <a:cxn ang="0">
                  <a:pos x="107" y="98"/>
                </a:cxn>
                <a:cxn ang="0">
                  <a:pos x="102" y="95"/>
                </a:cxn>
                <a:cxn ang="0">
                  <a:pos x="90" y="109"/>
                </a:cxn>
                <a:cxn ang="0">
                  <a:pos x="61" y="123"/>
                </a:cxn>
                <a:cxn ang="0">
                  <a:pos x="67" y="125"/>
                </a:cxn>
                <a:cxn ang="0">
                  <a:pos x="87" y="122"/>
                </a:cxn>
                <a:cxn ang="0">
                  <a:pos x="90" y="131"/>
                </a:cxn>
                <a:cxn ang="0">
                  <a:pos x="52" y="140"/>
                </a:cxn>
                <a:cxn ang="0">
                  <a:pos x="52" y="154"/>
                </a:cxn>
                <a:cxn ang="0">
                  <a:pos x="58" y="156"/>
                </a:cxn>
                <a:cxn ang="0">
                  <a:pos x="62" y="137"/>
                </a:cxn>
                <a:cxn ang="0">
                  <a:pos x="53" y="131"/>
                </a:cxn>
                <a:cxn ang="0">
                  <a:pos x="46" y="137"/>
                </a:cxn>
                <a:cxn ang="0">
                  <a:pos x="52" y="143"/>
                </a:cxn>
                <a:cxn ang="0">
                  <a:pos x="82" y="136"/>
                </a:cxn>
                <a:cxn ang="0">
                  <a:pos x="79" y="126"/>
                </a:cxn>
                <a:cxn ang="0">
                  <a:pos x="70" y="131"/>
                </a:cxn>
                <a:cxn ang="0">
                  <a:pos x="71" y="142"/>
                </a:cxn>
                <a:cxn ang="0">
                  <a:pos x="117" y="86"/>
                </a:cxn>
                <a:cxn ang="0">
                  <a:pos x="137" y="44"/>
                </a:cxn>
                <a:cxn ang="0">
                  <a:pos x="152" y="40"/>
                </a:cxn>
                <a:cxn ang="0">
                  <a:pos x="175" y="25"/>
                </a:cxn>
                <a:cxn ang="0">
                  <a:pos x="164" y="19"/>
                </a:cxn>
                <a:cxn ang="0">
                  <a:pos x="142" y="6"/>
                </a:cxn>
                <a:cxn ang="0">
                  <a:pos x="135" y="28"/>
                </a:cxn>
                <a:cxn ang="0">
                  <a:pos x="129" y="48"/>
                </a:cxn>
                <a:cxn ang="0">
                  <a:pos x="90" y="123"/>
                </a:cxn>
                <a:cxn ang="0">
                  <a:pos x="76" y="103"/>
                </a:cxn>
                <a:cxn ang="0">
                  <a:pos x="35" y="206"/>
                </a:cxn>
                <a:cxn ang="0">
                  <a:pos x="32" y="210"/>
                </a:cxn>
                <a:cxn ang="0">
                  <a:pos x="41" y="195"/>
                </a:cxn>
                <a:cxn ang="0">
                  <a:pos x="44" y="190"/>
                </a:cxn>
                <a:cxn ang="0">
                  <a:pos x="0" y="229"/>
                </a:cxn>
                <a:cxn ang="0">
                  <a:pos x="3" y="229"/>
                </a:cxn>
                <a:cxn ang="0">
                  <a:pos x="12" y="226"/>
                </a:cxn>
              </a:cxnLst>
              <a:rect l="0" t="0" r="r" b="b"/>
              <a:pathLst>
                <a:path w="175" h="231">
                  <a:moveTo>
                    <a:pt x="53" y="168"/>
                  </a:moveTo>
                  <a:cubicBezTo>
                    <a:pt x="52" y="168"/>
                    <a:pt x="53" y="165"/>
                    <a:pt x="53" y="167"/>
                  </a:cubicBezTo>
                  <a:cubicBezTo>
                    <a:pt x="55" y="167"/>
                    <a:pt x="55" y="168"/>
                    <a:pt x="53" y="168"/>
                  </a:cubicBezTo>
                  <a:close/>
                  <a:moveTo>
                    <a:pt x="39" y="142"/>
                  </a:moveTo>
                  <a:cubicBezTo>
                    <a:pt x="41" y="142"/>
                    <a:pt x="41" y="143"/>
                    <a:pt x="39" y="143"/>
                  </a:cubicBezTo>
                  <a:cubicBezTo>
                    <a:pt x="38" y="143"/>
                    <a:pt x="39" y="142"/>
                    <a:pt x="39" y="142"/>
                  </a:cubicBezTo>
                  <a:close/>
                  <a:moveTo>
                    <a:pt x="49" y="146"/>
                  </a:moveTo>
                  <a:cubicBezTo>
                    <a:pt x="49" y="145"/>
                    <a:pt x="52" y="143"/>
                    <a:pt x="52" y="145"/>
                  </a:cubicBezTo>
                  <a:cubicBezTo>
                    <a:pt x="52" y="146"/>
                    <a:pt x="50" y="148"/>
                    <a:pt x="49" y="146"/>
                  </a:cubicBezTo>
                  <a:close/>
                  <a:moveTo>
                    <a:pt x="93" y="134"/>
                  </a:moveTo>
                  <a:cubicBezTo>
                    <a:pt x="96" y="137"/>
                    <a:pt x="97" y="131"/>
                    <a:pt x="99" y="128"/>
                  </a:cubicBezTo>
                  <a:cubicBezTo>
                    <a:pt x="102" y="125"/>
                    <a:pt x="107" y="126"/>
                    <a:pt x="102" y="123"/>
                  </a:cubicBezTo>
                  <a:cubicBezTo>
                    <a:pt x="99" y="122"/>
                    <a:pt x="103" y="115"/>
                    <a:pt x="103" y="118"/>
                  </a:cubicBezTo>
                  <a:cubicBezTo>
                    <a:pt x="103" y="123"/>
                    <a:pt x="108" y="118"/>
                    <a:pt x="105" y="122"/>
                  </a:cubicBezTo>
                  <a:cubicBezTo>
                    <a:pt x="103" y="125"/>
                    <a:pt x="108" y="122"/>
                    <a:pt x="111" y="122"/>
                  </a:cubicBezTo>
                  <a:cubicBezTo>
                    <a:pt x="114" y="123"/>
                    <a:pt x="113" y="123"/>
                    <a:pt x="116" y="120"/>
                  </a:cubicBezTo>
                  <a:cubicBezTo>
                    <a:pt x="117" y="117"/>
                    <a:pt x="119" y="115"/>
                    <a:pt x="119" y="120"/>
                  </a:cubicBezTo>
                  <a:cubicBezTo>
                    <a:pt x="117" y="125"/>
                    <a:pt x="120" y="123"/>
                    <a:pt x="122" y="118"/>
                  </a:cubicBezTo>
                  <a:cubicBezTo>
                    <a:pt x="122" y="115"/>
                    <a:pt x="122" y="114"/>
                    <a:pt x="125" y="115"/>
                  </a:cubicBezTo>
                  <a:cubicBezTo>
                    <a:pt x="126" y="118"/>
                    <a:pt x="125" y="115"/>
                    <a:pt x="126" y="112"/>
                  </a:cubicBezTo>
                  <a:cubicBezTo>
                    <a:pt x="128" y="111"/>
                    <a:pt x="129" y="111"/>
                    <a:pt x="128" y="112"/>
                  </a:cubicBezTo>
                  <a:cubicBezTo>
                    <a:pt x="128" y="115"/>
                    <a:pt x="126" y="122"/>
                    <a:pt x="128" y="118"/>
                  </a:cubicBezTo>
                  <a:cubicBezTo>
                    <a:pt x="129" y="115"/>
                    <a:pt x="131" y="118"/>
                    <a:pt x="132" y="114"/>
                  </a:cubicBezTo>
                  <a:cubicBezTo>
                    <a:pt x="132" y="107"/>
                    <a:pt x="139" y="115"/>
                    <a:pt x="134" y="107"/>
                  </a:cubicBezTo>
                  <a:cubicBezTo>
                    <a:pt x="129" y="101"/>
                    <a:pt x="139" y="97"/>
                    <a:pt x="135" y="89"/>
                  </a:cubicBezTo>
                  <a:cubicBezTo>
                    <a:pt x="135" y="84"/>
                    <a:pt x="137" y="79"/>
                    <a:pt x="140" y="83"/>
                  </a:cubicBezTo>
                  <a:cubicBezTo>
                    <a:pt x="143" y="84"/>
                    <a:pt x="139" y="79"/>
                    <a:pt x="142" y="75"/>
                  </a:cubicBezTo>
                  <a:cubicBezTo>
                    <a:pt x="145" y="70"/>
                    <a:pt x="146" y="64"/>
                    <a:pt x="142" y="61"/>
                  </a:cubicBezTo>
                  <a:cubicBezTo>
                    <a:pt x="139" y="56"/>
                    <a:pt x="139" y="51"/>
                    <a:pt x="140" y="50"/>
                  </a:cubicBezTo>
                  <a:cubicBezTo>
                    <a:pt x="140" y="47"/>
                    <a:pt x="139" y="48"/>
                    <a:pt x="137" y="47"/>
                  </a:cubicBezTo>
                  <a:cubicBezTo>
                    <a:pt x="135" y="45"/>
                    <a:pt x="134" y="51"/>
                    <a:pt x="137" y="50"/>
                  </a:cubicBezTo>
                  <a:cubicBezTo>
                    <a:pt x="140" y="48"/>
                    <a:pt x="139" y="54"/>
                    <a:pt x="137" y="53"/>
                  </a:cubicBezTo>
                  <a:cubicBezTo>
                    <a:pt x="135" y="51"/>
                    <a:pt x="134" y="56"/>
                    <a:pt x="134" y="53"/>
                  </a:cubicBezTo>
                  <a:cubicBezTo>
                    <a:pt x="134" y="48"/>
                    <a:pt x="131" y="48"/>
                    <a:pt x="131" y="53"/>
                  </a:cubicBezTo>
                  <a:cubicBezTo>
                    <a:pt x="131" y="58"/>
                    <a:pt x="126" y="53"/>
                    <a:pt x="128" y="58"/>
                  </a:cubicBezTo>
                  <a:cubicBezTo>
                    <a:pt x="129" y="64"/>
                    <a:pt x="126" y="62"/>
                    <a:pt x="126" y="64"/>
                  </a:cubicBezTo>
                  <a:cubicBezTo>
                    <a:pt x="126" y="65"/>
                    <a:pt x="131" y="62"/>
                    <a:pt x="126" y="75"/>
                  </a:cubicBezTo>
                  <a:cubicBezTo>
                    <a:pt x="125" y="84"/>
                    <a:pt x="122" y="84"/>
                    <a:pt x="119" y="90"/>
                  </a:cubicBezTo>
                  <a:cubicBezTo>
                    <a:pt x="114" y="97"/>
                    <a:pt x="111" y="95"/>
                    <a:pt x="107" y="98"/>
                  </a:cubicBezTo>
                  <a:cubicBezTo>
                    <a:pt x="103" y="101"/>
                    <a:pt x="107" y="97"/>
                    <a:pt x="105" y="95"/>
                  </a:cubicBezTo>
                  <a:cubicBezTo>
                    <a:pt x="103" y="95"/>
                    <a:pt x="110" y="94"/>
                    <a:pt x="108" y="90"/>
                  </a:cubicBezTo>
                  <a:cubicBezTo>
                    <a:pt x="107" y="89"/>
                    <a:pt x="102" y="92"/>
                    <a:pt x="102" y="95"/>
                  </a:cubicBezTo>
                  <a:cubicBezTo>
                    <a:pt x="103" y="100"/>
                    <a:pt x="96" y="106"/>
                    <a:pt x="96" y="107"/>
                  </a:cubicBezTo>
                  <a:cubicBezTo>
                    <a:pt x="97" y="109"/>
                    <a:pt x="97" y="112"/>
                    <a:pt x="93" y="112"/>
                  </a:cubicBezTo>
                  <a:cubicBezTo>
                    <a:pt x="88" y="114"/>
                    <a:pt x="93" y="111"/>
                    <a:pt x="90" y="109"/>
                  </a:cubicBezTo>
                  <a:cubicBezTo>
                    <a:pt x="88" y="109"/>
                    <a:pt x="76" y="115"/>
                    <a:pt x="75" y="112"/>
                  </a:cubicBezTo>
                  <a:cubicBezTo>
                    <a:pt x="73" y="109"/>
                    <a:pt x="71" y="112"/>
                    <a:pt x="67" y="117"/>
                  </a:cubicBezTo>
                  <a:cubicBezTo>
                    <a:pt x="62" y="123"/>
                    <a:pt x="62" y="118"/>
                    <a:pt x="61" y="123"/>
                  </a:cubicBezTo>
                  <a:cubicBezTo>
                    <a:pt x="59" y="126"/>
                    <a:pt x="56" y="123"/>
                    <a:pt x="56" y="126"/>
                  </a:cubicBezTo>
                  <a:cubicBezTo>
                    <a:pt x="56" y="131"/>
                    <a:pt x="61" y="128"/>
                    <a:pt x="64" y="129"/>
                  </a:cubicBezTo>
                  <a:cubicBezTo>
                    <a:pt x="68" y="131"/>
                    <a:pt x="65" y="126"/>
                    <a:pt x="67" y="125"/>
                  </a:cubicBezTo>
                  <a:cubicBezTo>
                    <a:pt x="70" y="125"/>
                    <a:pt x="68" y="126"/>
                    <a:pt x="71" y="126"/>
                  </a:cubicBezTo>
                  <a:cubicBezTo>
                    <a:pt x="75" y="125"/>
                    <a:pt x="78" y="125"/>
                    <a:pt x="81" y="123"/>
                  </a:cubicBezTo>
                  <a:cubicBezTo>
                    <a:pt x="85" y="122"/>
                    <a:pt x="81" y="120"/>
                    <a:pt x="87" y="122"/>
                  </a:cubicBezTo>
                  <a:cubicBezTo>
                    <a:pt x="91" y="123"/>
                    <a:pt x="91" y="120"/>
                    <a:pt x="93" y="122"/>
                  </a:cubicBezTo>
                  <a:cubicBezTo>
                    <a:pt x="93" y="125"/>
                    <a:pt x="90" y="125"/>
                    <a:pt x="90" y="126"/>
                  </a:cubicBezTo>
                  <a:cubicBezTo>
                    <a:pt x="90" y="128"/>
                    <a:pt x="88" y="129"/>
                    <a:pt x="90" y="131"/>
                  </a:cubicBezTo>
                  <a:cubicBezTo>
                    <a:pt x="93" y="132"/>
                    <a:pt x="90" y="132"/>
                    <a:pt x="94" y="134"/>
                  </a:cubicBezTo>
                  <a:cubicBezTo>
                    <a:pt x="93" y="134"/>
                    <a:pt x="93" y="134"/>
                    <a:pt x="93" y="134"/>
                  </a:cubicBezTo>
                  <a:close/>
                  <a:moveTo>
                    <a:pt x="52" y="140"/>
                  </a:moveTo>
                  <a:cubicBezTo>
                    <a:pt x="50" y="140"/>
                    <a:pt x="50" y="136"/>
                    <a:pt x="52" y="139"/>
                  </a:cubicBezTo>
                  <a:cubicBezTo>
                    <a:pt x="53" y="142"/>
                    <a:pt x="55" y="145"/>
                    <a:pt x="52" y="148"/>
                  </a:cubicBezTo>
                  <a:cubicBezTo>
                    <a:pt x="50" y="151"/>
                    <a:pt x="50" y="150"/>
                    <a:pt x="52" y="154"/>
                  </a:cubicBezTo>
                  <a:cubicBezTo>
                    <a:pt x="52" y="157"/>
                    <a:pt x="49" y="156"/>
                    <a:pt x="53" y="157"/>
                  </a:cubicBezTo>
                  <a:cubicBezTo>
                    <a:pt x="56" y="159"/>
                    <a:pt x="53" y="162"/>
                    <a:pt x="56" y="159"/>
                  </a:cubicBezTo>
                  <a:cubicBezTo>
                    <a:pt x="59" y="157"/>
                    <a:pt x="56" y="157"/>
                    <a:pt x="58" y="156"/>
                  </a:cubicBezTo>
                  <a:cubicBezTo>
                    <a:pt x="59" y="154"/>
                    <a:pt x="58" y="157"/>
                    <a:pt x="59" y="156"/>
                  </a:cubicBezTo>
                  <a:cubicBezTo>
                    <a:pt x="61" y="156"/>
                    <a:pt x="61" y="142"/>
                    <a:pt x="64" y="142"/>
                  </a:cubicBezTo>
                  <a:cubicBezTo>
                    <a:pt x="67" y="140"/>
                    <a:pt x="65" y="137"/>
                    <a:pt x="62" y="137"/>
                  </a:cubicBezTo>
                  <a:cubicBezTo>
                    <a:pt x="59" y="137"/>
                    <a:pt x="64" y="134"/>
                    <a:pt x="62" y="132"/>
                  </a:cubicBezTo>
                  <a:cubicBezTo>
                    <a:pt x="61" y="131"/>
                    <a:pt x="58" y="136"/>
                    <a:pt x="58" y="131"/>
                  </a:cubicBezTo>
                  <a:cubicBezTo>
                    <a:pt x="56" y="129"/>
                    <a:pt x="53" y="128"/>
                    <a:pt x="53" y="131"/>
                  </a:cubicBezTo>
                  <a:cubicBezTo>
                    <a:pt x="52" y="134"/>
                    <a:pt x="52" y="131"/>
                    <a:pt x="50" y="134"/>
                  </a:cubicBezTo>
                  <a:cubicBezTo>
                    <a:pt x="49" y="137"/>
                    <a:pt x="49" y="131"/>
                    <a:pt x="47" y="134"/>
                  </a:cubicBezTo>
                  <a:cubicBezTo>
                    <a:pt x="47" y="137"/>
                    <a:pt x="44" y="134"/>
                    <a:pt x="46" y="137"/>
                  </a:cubicBezTo>
                  <a:cubicBezTo>
                    <a:pt x="47" y="140"/>
                    <a:pt x="46" y="139"/>
                    <a:pt x="47" y="140"/>
                  </a:cubicBezTo>
                  <a:cubicBezTo>
                    <a:pt x="49" y="143"/>
                    <a:pt x="46" y="145"/>
                    <a:pt x="49" y="143"/>
                  </a:cubicBezTo>
                  <a:cubicBezTo>
                    <a:pt x="52" y="140"/>
                    <a:pt x="49" y="145"/>
                    <a:pt x="52" y="143"/>
                  </a:cubicBezTo>
                  <a:cubicBezTo>
                    <a:pt x="53" y="142"/>
                    <a:pt x="53" y="142"/>
                    <a:pt x="52" y="140"/>
                  </a:cubicBezTo>
                  <a:close/>
                  <a:moveTo>
                    <a:pt x="78" y="134"/>
                  </a:moveTo>
                  <a:cubicBezTo>
                    <a:pt x="81" y="132"/>
                    <a:pt x="82" y="139"/>
                    <a:pt x="82" y="136"/>
                  </a:cubicBezTo>
                  <a:cubicBezTo>
                    <a:pt x="84" y="131"/>
                    <a:pt x="87" y="132"/>
                    <a:pt x="87" y="129"/>
                  </a:cubicBezTo>
                  <a:cubicBezTo>
                    <a:pt x="85" y="128"/>
                    <a:pt x="87" y="128"/>
                    <a:pt x="85" y="126"/>
                  </a:cubicBezTo>
                  <a:cubicBezTo>
                    <a:pt x="84" y="125"/>
                    <a:pt x="82" y="125"/>
                    <a:pt x="79" y="126"/>
                  </a:cubicBezTo>
                  <a:cubicBezTo>
                    <a:pt x="76" y="128"/>
                    <a:pt x="78" y="129"/>
                    <a:pt x="76" y="129"/>
                  </a:cubicBezTo>
                  <a:cubicBezTo>
                    <a:pt x="75" y="128"/>
                    <a:pt x="73" y="131"/>
                    <a:pt x="73" y="129"/>
                  </a:cubicBezTo>
                  <a:cubicBezTo>
                    <a:pt x="73" y="126"/>
                    <a:pt x="73" y="126"/>
                    <a:pt x="70" y="131"/>
                  </a:cubicBezTo>
                  <a:cubicBezTo>
                    <a:pt x="68" y="134"/>
                    <a:pt x="64" y="136"/>
                    <a:pt x="67" y="136"/>
                  </a:cubicBezTo>
                  <a:cubicBezTo>
                    <a:pt x="70" y="136"/>
                    <a:pt x="67" y="137"/>
                    <a:pt x="70" y="140"/>
                  </a:cubicBezTo>
                  <a:cubicBezTo>
                    <a:pt x="71" y="142"/>
                    <a:pt x="67" y="142"/>
                    <a:pt x="71" y="142"/>
                  </a:cubicBezTo>
                  <a:cubicBezTo>
                    <a:pt x="75" y="143"/>
                    <a:pt x="73" y="136"/>
                    <a:pt x="78" y="134"/>
                  </a:cubicBezTo>
                  <a:close/>
                  <a:moveTo>
                    <a:pt x="116" y="84"/>
                  </a:moveTo>
                  <a:cubicBezTo>
                    <a:pt x="117" y="81"/>
                    <a:pt x="117" y="84"/>
                    <a:pt x="117" y="86"/>
                  </a:cubicBezTo>
                  <a:cubicBezTo>
                    <a:pt x="116" y="87"/>
                    <a:pt x="114" y="86"/>
                    <a:pt x="116" y="84"/>
                  </a:cubicBezTo>
                  <a:close/>
                  <a:moveTo>
                    <a:pt x="132" y="45"/>
                  </a:moveTo>
                  <a:cubicBezTo>
                    <a:pt x="134" y="40"/>
                    <a:pt x="134" y="45"/>
                    <a:pt x="137" y="44"/>
                  </a:cubicBezTo>
                  <a:cubicBezTo>
                    <a:pt x="142" y="42"/>
                    <a:pt x="129" y="40"/>
                    <a:pt x="131" y="36"/>
                  </a:cubicBezTo>
                  <a:cubicBezTo>
                    <a:pt x="134" y="31"/>
                    <a:pt x="134" y="39"/>
                    <a:pt x="139" y="36"/>
                  </a:cubicBezTo>
                  <a:cubicBezTo>
                    <a:pt x="142" y="33"/>
                    <a:pt x="143" y="34"/>
                    <a:pt x="152" y="40"/>
                  </a:cubicBezTo>
                  <a:cubicBezTo>
                    <a:pt x="157" y="44"/>
                    <a:pt x="155" y="33"/>
                    <a:pt x="160" y="31"/>
                  </a:cubicBezTo>
                  <a:cubicBezTo>
                    <a:pt x="163" y="30"/>
                    <a:pt x="166" y="31"/>
                    <a:pt x="169" y="30"/>
                  </a:cubicBezTo>
                  <a:cubicBezTo>
                    <a:pt x="174" y="26"/>
                    <a:pt x="175" y="26"/>
                    <a:pt x="175" y="25"/>
                  </a:cubicBezTo>
                  <a:cubicBezTo>
                    <a:pt x="174" y="23"/>
                    <a:pt x="172" y="28"/>
                    <a:pt x="169" y="23"/>
                  </a:cubicBezTo>
                  <a:cubicBezTo>
                    <a:pt x="168" y="19"/>
                    <a:pt x="172" y="14"/>
                    <a:pt x="171" y="14"/>
                  </a:cubicBezTo>
                  <a:cubicBezTo>
                    <a:pt x="169" y="16"/>
                    <a:pt x="168" y="20"/>
                    <a:pt x="164" y="19"/>
                  </a:cubicBezTo>
                  <a:cubicBezTo>
                    <a:pt x="161" y="19"/>
                    <a:pt x="164" y="17"/>
                    <a:pt x="160" y="17"/>
                  </a:cubicBezTo>
                  <a:cubicBezTo>
                    <a:pt x="155" y="16"/>
                    <a:pt x="149" y="8"/>
                    <a:pt x="146" y="5"/>
                  </a:cubicBezTo>
                  <a:cubicBezTo>
                    <a:pt x="143" y="0"/>
                    <a:pt x="139" y="2"/>
                    <a:pt x="142" y="6"/>
                  </a:cubicBezTo>
                  <a:cubicBezTo>
                    <a:pt x="145" y="12"/>
                    <a:pt x="140" y="12"/>
                    <a:pt x="142" y="16"/>
                  </a:cubicBezTo>
                  <a:cubicBezTo>
                    <a:pt x="143" y="19"/>
                    <a:pt x="139" y="20"/>
                    <a:pt x="139" y="23"/>
                  </a:cubicBezTo>
                  <a:cubicBezTo>
                    <a:pt x="140" y="25"/>
                    <a:pt x="140" y="30"/>
                    <a:pt x="135" y="28"/>
                  </a:cubicBezTo>
                  <a:cubicBezTo>
                    <a:pt x="132" y="25"/>
                    <a:pt x="129" y="25"/>
                    <a:pt x="132" y="28"/>
                  </a:cubicBezTo>
                  <a:cubicBezTo>
                    <a:pt x="134" y="31"/>
                    <a:pt x="123" y="36"/>
                    <a:pt x="128" y="39"/>
                  </a:cubicBezTo>
                  <a:cubicBezTo>
                    <a:pt x="132" y="42"/>
                    <a:pt x="126" y="45"/>
                    <a:pt x="129" y="48"/>
                  </a:cubicBezTo>
                  <a:cubicBezTo>
                    <a:pt x="129" y="48"/>
                    <a:pt x="129" y="50"/>
                    <a:pt x="132" y="45"/>
                  </a:cubicBezTo>
                  <a:close/>
                  <a:moveTo>
                    <a:pt x="87" y="126"/>
                  </a:moveTo>
                  <a:cubicBezTo>
                    <a:pt x="87" y="125"/>
                    <a:pt x="90" y="122"/>
                    <a:pt x="90" y="123"/>
                  </a:cubicBezTo>
                  <a:cubicBezTo>
                    <a:pt x="90" y="125"/>
                    <a:pt x="88" y="128"/>
                    <a:pt x="87" y="126"/>
                  </a:cubicBezTo>
                  <a:close/>
                  <a:moveTo>
                    <a:pt x="76" y="106"/>
                  </a:moveTo>
                  <a:cubicBezTo>
                    <a:pt x="76" y="103"/>
                    <a:pt x="76" y="103"/>
                    <a:pt x="76" y="103"/>
                  </a:cubicBezTo>
                  <a:cubicBezTo>
                    <a:pt x="75" y="104"/>
                    <a:pt x="75" y="106"/>
                    <a:pt x="76" y="106"/>
                  </a:cubicBezTo>
                  <a:close/>
                  <a:moveTo>
                    <a:pt x="32" y="210"/>
                  </a:moveTo>
                  <a:cubicBezTo>
                    <a:pt x="32" y="209"/>
                    <a:pt x="32" y="209"/>
                    <a:pt x="35" y="206"/>
                  </a:cubicBezTo>
                  <a:cubicBezTo>
                    <a:pt x="38" y="204"/>
                    <a:pt x="36" y="203"/>
                    <a:pt x="35" y="204"/>
                  </a:cubicBezTo>
                  <a:cubicBezTo>
                    <a:pt x="33" y="207"/>
                    <a:pt x="32" y="207"/>
                    <a:pt x="30" y="210"/>
                  </a:cubicBezTo>
                  <a:cubicBezTo>
                    <a:pt x="30" y="212"/>
                    <a:pt x="32" y="212"/>
                    <a:pt x="32" y="210"/>
                  </a:cubicBezTo>
                  <a:close/>
                  <a:moveTo>
                    <a:pt x="41" y="195"/>
                  </a:moveTo>
                  <a:cubicBezTo>
                    <a:pt x="39" y="193"/>
                    <a:pt x="41" y="192"/>
                    <a:pt x="41" y="193"/>
                  </a:cubicBezTo>
                  <a:cubicBezTo>
                    <a:pt x="43" y="195"/>
                    <a:pt x="41" y="196"/>
                    <a:pt x="41" y="195"/>
                  </a:cubicBezTo>
                  <a:close/>
                  <a:moveTo>
                    <a:pt x="44" y="190"/>
                  </a:moveTo>
                  <a:cubicBezTo>
                    <a:pt x="44" y="187"/>
                    <a:pt x="47" y="185"/>
                    <a:pt x="47" y="187"/>
                  </a:cubicBezTo>
                  <a:cubicBezTo>
                    <a:pt x="47" y="187"/>
                    <a:pt x="44" y="192"/>
                    <a:pt x="44" y="190"/>
                  </a:cubicBezTo>
                  <a:close/>
                  <a:moveTo>
                    <a:pt x="0" y="229"/>
                  </a:moveTo>
                  <a:cubicBezTo>
                    <a:pt x="0" y="228"/>
                    <a:pt x="1" y="229"/>
                    <a:pt x="1" y="231"/>
                  </a:cubicBezTo>
                  <a:cubicBezTo>
                    <a:pt x="1" y="231"/>
                    <a:pt x="0" y="231"/>
                    <a:pt x="0" y="229"/>
                  </a:cubicBezTo>
                  <a:close/>
                  <a:moveTo>
                    <a:pt x="3" y="229"/>
                  </a:moveTo>
                  <a:cubicBezTo>
                    <a:pt x="1" y="229"/>
                    <a:pt x="4" y="226"/>
                    <a:pt x="4" y="228"/>
                  </a:cubicBezTo>
                  <a:cubicBezTo>
                    <a:pt x="4" y="229"/>
                    <a:pt x="4" y="231"/>
                    <a:pt x="3" y="229"/>
                  </a:cubicBezTo>
                  <a:close/>
                  <a:moveTo>
                    <a:pt x="12" y="226"/>
                  </a:moveTo>
                  <a:cubicBezTo>
                    <a:pt x="11" y="224"/>
                    <a:pt x="12" y="224"/>
                    <a:pt x="14" y="224"/>
                  </a:cubicBezTo>
                  <a:cubicBezTo>
                    <a:pt x="14" y="226"/>
                    <a:pt x="12" y="226"/>
                    <a:pt x="12" y="226"/>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8" name="Freeform 237"/>
            <p:cNvSpPr>
              <a:spLocks noEditPoints="1"/>
            </p:cNvSpPr>
            <p:nvPr/>
          </p:nvSpPr>
          <p:spPr bwMode="auto">
            <a:xfrm>
              <a:off x="3001" y="1186"/>
              <a:ext cx="2636" cy="1073"/>
            </a:xfrm>
            <a:custGeom>
              <a:avLst/>
              <a:gdLst/>
              <a:ahLst/>
              <a:cxnLst>
                <a:cxn ang="0">
                  <a:pos x="404" y="136"/>
                </a:cxn>
                <a:cxn ang="0">
                  <a:pos x="273" y="177"/>
                </a:cxn>
                <a:cxn ang="0">
                  <a:pos x="361" y="90"/>
                </a:cxn>
                <a:cxn ang="0">
                  <a:pos x="278" y="138"/>
                </a:cxn>
                <a:cxn ang="0">
                  <a:pos x="227" y="31"/>
                </a:cxn>
                <a:cxn ang="0">
                  <a:pos x="217" y="29"/>
                </a:cxn>
                <a:cxn ang="0">
                  <a:pos x="343" y="18"/>
                </a:cxn>
                <a:cxn ang="0">
                  <a:pos x="328" y="25"/>
                </a:cxn>
                <a:cxn ang="0">
                  <a:pos x="297" y="32"/>
                </a:cxn>
                <a:cxn ang="0">
                  <a:pos x="314" y="31"/>
                </a:cxn>
                <a:cxn ang="0">
                  <a:pos x="285" y="12"/>
                </a:cxn>
                <a:cxn ang="0">
                  <a:pos x="291" y="14"/>
                </a:cxn>
                <a:cxn ang="0">
                  <a:pos x="288" y="20"/>
                </a:cxn>
                <a:cxn ang="0">
                  <a:pos x="276" y="23"/>
                </a:cxn>
                <a:cxn ang="0">
                  <a:pos x="1351" y="247"/>
                </a:cxn>
                <a:cxn ang="0">
                  <a:pos x="1184" y="200"/>
                </a:cxn>
                <a:cxn ang="0">
                  <a:pos x="902" y="164"/>
                </a:cxn>
                <a:cxn ang="0">
                  <a:pos x="734" y="116"/>
                </a:cxn>
                <a:cxn ang="0">
                  <a:pos x="570" y="104"/>
                </a:cxn>
                <a:cxn ang="0">
                  <a:pos x="474" y="154"/>
                </a:cxn>
                <a:cxn ang="0">
                  <a:pos x="457" y="217"/>
                </a:cxn>
                <a:cxn ang="0">
                  <a:pos x="381" y="169"/>
                </a:cxn>
                <a:cxn ang="0">
                  <a:pos x="214" y="233"/>
                </a:cxn>
                <a:cxn ang="0">
                  <a:pos x="144" y="275"/>
                </a:cxn>
                <a:cxn ang="0">
                  <a:pos x="90" y="191"/>
                </a:cxn>
                <a:cxn ang="0">
                  <a:pos x="84" y="250"/>
                </a:cxn>
                <a:cxn ang="0">
                  <a:pos x="80" y="306"/>
                </a:cxn>
                <a:cxn ang="0">
                  <a:pos x="67" y="332"/>
                </a:cxn>
                <a:cxn ang="0">
                  <a:pos x="87" y="380"/>
                </a:cxn>
                <a:cxn ang="0">
                  <a:pos x="109" y="422"/>
                </a:cxn>
                <a:cxn ang="0">
                  <a:pos x="163" y="455"/>
                </a:cxn>
                <a:cxn ang="0">
                  <a:pos x="148" y="492"/>
                </a:cxn>
                <a:cxn ang="0">
                  <a:pos x="172" y="528"/>
                </a:cxn>
                <a:cxn ang="0">
                  <a:pos x="220" y="548"/>
                </a:cxn>
                <a:cxn ang="0">
                  <a:pos x="217" y="469"/>
                </a:cxn>
                <a:cxn ang="0">
                  <a:pos x="329" y="432"/>
                </a:cxn>
                <a:cxn ang="0">
                  <a:pos x="472" y="425"/>
                </a:cxn>
                <a:cxn ang="0">
                  <a:pos x="623" y="433"/>
                </a:cxn>
                <a:cxn ang="0">
                  <a:pos x="798" y="419"/>
                </a:cxn>
                <a:cxn ang="0">
                  <a:pos x="899" y="508"/>
                </a:cxn>
                <a:cxn ang="0">
                  <a:pos x="900" y="534"/>
                </a:cxn>
                <a:cxn ang="0">
                  <a:pos x="957" y="401"/>
                </a:cxn>
                <a:cxn ang="0">
                  <a:pos x="1013" y="334"/>
                </a:cxn>
                <a:cxn ang="0">
                  <a:pos x="1121" y="329"/>
                </a:cxn>
                <a:cxn ang="0">
                  <a:pos x="1146" y="326"/>
                </a:cxn>
                <a:cxn ang="0">
                  <a:pos x="1273" y="256"/>
                </a:cxn>
                <a:cxn ang="0">
                  <a:pos x="978" y="489"/>
                </a:cxn>
                <a:cxn ang="0">
                  <a:pos x="984" y="441"/>
                </a:cxn>
                <a:cxn ang="0">
                  <a:pos x="975" y="407"/>
                </a:cxn>
                <a:cxn ang="0">
                  <a:pos x="1025" y="503"/>
                </a:cxn>
                <a:cxn ang="0">
                  <a:pos x="1066" y="464"/>
                </a:cxn>
                <a:cxn ang="0">
                  <a:pos x="1080" y="446"/>
                </a:cxn>
                <a:cxn ang="0">
                  <a:pos x="25" y="390"/>
                </a:cxn>
                <a:cxn ang="0">
                  <a:pos x="937" y="393"/>
                </a:cxn>
                <a:cxn ang="0">
                  <a:pos x="1274" y="175"/>
                </a:cxn>
                <a:cxn ang="0">
                  <a:pos x="1018" y="107"/>
                </a:cxn>
                <a:cxn ang="0">
                  <a:pos x="946" y="118"/>
                </a:cxn>
                <a:cxn ang="0">
                  <a:pos x="870" y="149"/>
                </a:cxn>
                <a:cxn ang="0">
                  <a:pos x="739" y="121"/>
                </a:cxn>
                <a:cxn ang="0">
                  <a:pos x="638" y="35"/>
                </a:cxn>
                <a:cxn ang="0">
                  <a:pos x="600" y="29"/>
                </a:cxn>
                <a:cxn ang="0">
                  <a:pos x="571" y="14"/>
                </a:cxn>
              </a:cxnLst>
              <a:rect l="0" t="0" r="r" b="b"/>
              <a:pathLst>
                <a:path w="1359" h="553">
                  <a:moveTo>
                    <a:pt x="314" y="189"/>
                  </a:moveTo>
                  <a:cubicBezTo>
                    <a:pt x="314" y="189"/>
                    <a:pt x="319" y="189"/>
                    <a:pt x="317" y="192"/>
                  </a:cubicBezTo>
                  <a:cubicBezTo>
                    <a:pt x="317" y="194"/>
                    <a:pt x="325" y="192"/>
                    <a:pt x="325" y="191"/>
                  </a:cubicBezTo>
                  <a:cubicBezTo>
                    <a:pt x="326" y="189"/>
                    <a:pt x="320" y="188"/>
                    <a:pt x="316" y="183"/>
                  </a:cubicBezTo>
                  <a:cubicBezTo>
                    <a:pt x="313" y="180"/>
                    <a:pt x="313" y="182"/>
                    <a:pt x="311" y="183"/>
                  </a:cubicBezTo>
                  <a:cubicBezTo>
                    <a:pt x="308" y="183"/>
                    <a:pt x="313" y="186"/>
                    <a:pt x="309" y="185"/>
                  </a:cubicBezTo>
                  <a:cubicBezTo>
                    <a:pt x="308" y="185"/>
                    <a:pt x="308" y="186"/>
                    <a:pt x="311" y="189"/>
                  </a:cubicBezTo>
                  <a:cubicBezTo>
                    <a:pt x="313" y="191"/>
                    <a:pt x="314" y="191"/>
                    <a:pt x="314" y="189"/>
                  </a:cubicBezTo>
                  <a:close/>
                  <a:moveTo>
                    <a:pt x="404" y="136"/>
                  </a:moveTo>
                  <a:cubicBezTo>
                    <a:pt x="398" y="138"/>
                    <a:pt x="396" y="144"/>
                    <a:pt x="409" y="143"/>
                  </a:cubicBezTo>
                  <a:cubicBezTo>
                    <a:pt x="419" y="141"/>
                    <a:pt x="410" y="133"/>
                    <a:pt x="404" y="136"/>
                  </a:cubicBezTo>
                  <a:close/>
                  <a:moveTo>
                    <a:pt x="290" y="168"/>
                  </a:moveTo>
                  <a:cubicBezTo>
                    <a:pt x="287" y="163"/>
                    <a:pt x="282" y="164"/>
                    <a:pt x="285" y="154"/>
                  </a:cubicBezTo>
                  <a:cubicBezTo>
                    <a:pt x="287" y="144"/>
                    <a:pt x="297" y="144"/>
                    <a:pt x="290" y="139"/>
                  </a:cubicBezTo>
                  <a:cubicBezTo>
                    <a:pt x="282" y="136"/>
                    <a:pt x="288" y="138"/>
                    <a:pt x="274" y="139"/>
                  </a:cubicBezTo>
                  <a:cubicBezTo>
                    <a:pt x="261" y="141"/>
                    <a:pt x="271" y="143"/>
                    <a:pt x="264" y="146"/>
                  </a:cubicBezTo>
                  <a:cubicBezTo>
                    <a:pt x="258" y="149"/>
                    <a:pt x="265" y="147"/>
                    <a:pt x="262" y="154"/>
                  </a:cubicBezTo>
                  <a:cubicBezTo>
                    <a:pt x="259" y="160"/>
                    <a:pt x="256" y="152"/>
                    <a:pt x="255" y="158"/>
                  </a:cubicBezTo>
                  <a:cubicBezTo>
                    <a:pt x="252" y="164"/>
                    <a:pt x="252" y="166"/>
                    <a:pt x="259" y="166"/>
                  </a:cubicBezTo>
                  <a:cubicBezTo>
                    <a:pt x="268" y="166"/>
                    <a:pt x="255" y="168"/>
                    <a:pt x="264" y="172"/>
                  </a:cubicBezTo>
                  <a:cubicBezTo>
                    <a:pt x="271" y="177"/>
                    <a:pt x="265" y="163"/>
                    <a:pt x="270" y="169"/>
                  </a:cubicBezTo>
                  <a:cubicBezTo>
                    <a:pt x="274" y="175"/>
                    <a:pt x="262" y="175"/>
                    <a:pt x="273" y="177"/>
                  </a:cubicBezTo>
                  <a:cubicBezTo>
                    <a:pt x="282" y="178"/>
                    <a:pt x="276" y="180"/>
                    <a:pt x="285" y="180"/>
                  </a:cubicBezTo>
                  <a:cubicBezTo>
                    <a:pt x="293" y="180"/>
                    <a:pt x="294" y="183"/>
                    <a:pt x="302" y="178"/>
                  </a:cubicBezTo>
                  <a:cubicBezTo>
                    <a:pt x="305" y="177"/>
                    <a:pt x="291" y="174"/>
                    <a:pt x="290" y="168"/>
                  </a:cubicBezTo>
                  <a:close/>
                  <a:moveTo>
                    <a:pt x="299" y="136"/>
                  </a:moveTo>
                  <a:cubicBezTo>
                    <a:pt x="299" y="133"/>
                    <a:pt x="303" y="136"/>
                    <a:pt x="305" y="130"/>
                  </a:cubicBezTo>
                  <a:cubicBezTo>
                    <a:pt x="306" y="126"/>
                    <a:pt x="311" y="127"/>
                    <a:pt x="311" y="124"/>
                  </a:cubicBezTo>
                  <a:cubicBezTo>
                    <a:pt x="311" y="121"/>
                    <a:pt x="311" y="121"/>
                    <a:pt x="322" y="118"/>
                  </a:cubicBezTo>
                  <a:cubicBezTo>
                    <a:pt x="331" y="115"/>
                    <a:pt x="320" y="115"/>
                    <a:pt x="335" y="107"/>
                  </a:cubicBezTo>
                  <a:cubicBezTo>
                    <a:pt x="351" y="101"/>
                    <a:pt x="376" y="98"/>
                    <a:pt x="389" y="91"/>
                  </a:cubicBezTo>
                  <a:cubicBezTo>
                    <a:pt x="401" y="85"/>
                    <a:pt x="387" y="79"/>
                    <a:pt x="375" y="84"/>
                  </a:cubicBezTo>
                  <a:cubicBezTo>
                    <a:pt x="363" y="87"/>
                    <a:pt x="370" y="87"/>
                    <a:pt x="361" y="90"/>
                  </a:cubicBezTo>
                  <a:cubicBezTo>
                    <a:pt x="352" y="93"/>
                    <a:pt x="358" y="88"/>
                    <a:pt x="348" y="93"/>
                  </a:cubicBezTo>
                  <a:cubicBezTo>
                    <a:pt x="337" y="98"/>
                    <a:pt x="343" y="91"/>
                    <a:pt x="332" y="93"/>
                  </a:cubicBezTo>
                  <a:cubicBezTo>
                    <a:pt x="323" y="93"/>
                    <a:pt x="332" y="96"/>
                    <a:pt x="326" y="96"/>
                  </a:cubicBezTo>
                  <a:cubicBezTo>
                    <a:pt x="320" y="96"/>
                    <a:pt x="306" y="101"/>
                    <a:pt x="303" y="107"/>
                  </a:cubicBezTo>
                  <a:cubicBezTo>
                    <a:pt x="299" y="112"/>
                    <a:pt x="300" y="105"/>
                    <a:pt x="296" y="109"/>
                  </a:cubicBezTo>
                  <a:cubicBezTo>
                    <a:pt x="291" y="113"/>
                    <a:pt x="293" y="107"/>
                    <a:pt x="290" y="110"/>
                  </a:cubicBezTo>
                  <a:cubicBezTo>
                    <a:pt x="285" y="113"/>
                    <a:pt x="293" y="113"/>
                    <a:pt x="290" y="115"/>
                  </a:cubicBezTo>
                  <a:cubicBezTo>
                    <a:pt x="285" y="116"/>
                    <a:pt x="294" y="118"/>
                    <a:pt x="288" y="118"/>
                  </a:cubicBezTo>
                  <a:cubicBezTo>
                    <a:pt x="282" y="119"/>
                    <a:pt x="285" y="126"/>
                    <a:pt x="278" y="129"/>
                  </a:cubicBezTo>
                  <a:cubicBezTo>
                    <a:pt x="270" y="132"/>
                    <a:pt x="268" y="135"/>
                    <a:pt x="274" y="135"/>
                  </a:cubicBezTo>
                  <a:cubicBezTo>
                    <a:pt x="281" y="133"/>
                    <a:pt x="270" y="139"/>
                    <a:pt x="278" y="138"/>
                  </a:cubicBezTo>
                  <a:cubicBezTo>
                    <a:pt x="285" y="135"/>
                    <a:pt x="285" y="135"/>
                    <a:pt x="291" y="139"/>
                  </a:cubicBezTo>
                  <a:cubicBezTo>
                    <a:pt x="293" y="141"/>
                    <a:pt x="299" y="141"/>
                    <a:pt x="299" y="136"/>
                  </a:cubicBezTo>
                  <a:close/>
                  <a:moveTo>
                    <a:pt x="207" y="23"/>
                  </a:moveTo>
                  <a:cubicBezTo>
                    <a:pt x="211" y="23"/>
                    <a:pt x="211" y="26"/>
                    <a:pt x="215" y="25"/>
                  </a:cubicBezTo>
                  <a:cubicBezTo>
                    <a:pt x="221" y="21"/>
                    <a:pt x="221" y="20"/>
                    <a:pt x="227" y="21"/>
                  </a:cubicBezTo>
                  <a:cubicBezTo>
                    <a:pt x="232" y="23"/>
                    <a:pt x="235" y="21"/>
                    <a:pt x="226" y="18"/>
                  </a:cubicBezTo>
                  <a:cubicBezTo>
                    <a:pt x="215" y="17"/>
                    <a:pt x="223" y="20"/>
                    <a:pt x="215" y="20"/>
                  </a:cubicBezTo>
                  <a:cubicBezTo>
                    <a:pt x="206" y="21"/>
                    <a:pt x="198" y="23"/>
                    <a:pt x="204" y="25"/>
                  </a:cubicBezTo>
                  <a:cubicBezTo>
                    <a:pt x="207" y="25"/>
                    <a:pt x="206" y="25"/>
                    <a:pt x="207" y="23"/>
                  </a:cubicBezTo>
                  <a:close/>
                  <a:moveTo>
                    <a:pt x="223" y="29"/>
                  </a:moveTo>
                  <a:cubicBezTo>
                    <a:pt x="227" y="28"/>
                    <a:pt x="221" y="32"/>
                    <a:pt x="227" y="31"/>
                  </a:cubicBezTo>
                  <a:cubicBezTo>
                    <a:pt x="233" y="29"/>
                    <a:pt x="232" y="32"/>
                    <a:pt x="235" y="29"/>
                  </a:cubicBezTo>
                  <a:cubicBezTo>
                    <a:pt x="236" y="28"/>
                    <a:pt x="230" y="29"/>
                    <a:pt x="232" y="28"/>
                  </a:cubicBezTo>
                  <a:cubicBezTo>
                    <a:pt x="235" y="26"/>
                    <a:pt x="238" y="28"/>
                    <a:pt x="239" y="25"/>
                  </a:cubicBezTo>
                  <a:cubicBezTo>
                    <a:pt x="242" y="23"/>
                    <a:pt x="244" y="25"/>
                    <a:pt x="252" y="23"/>
                  </a:cubicBezTo>
                  <a:cubicBezTo>
                    <a:pt x="259" y="21"/>
                    <a:pt x="255" y="18"/>
                    <a:pt x="249" y="20"/>
                  </a:cubicBezTo>
                  <a:cubicBezTo>
                    <a:pt x="242" y="21"/>
                    <a:pt x="252" y="18"/>
                    <a:pt x="246" y="18"/>
                  </a:cubicBezTo>
                  <a:cubicBezTo>
                    <a:pt x="239" y="17"/>
                    <a:pt x="233" y="20"/>
                    <a:pt x="235" y="20"/>
                  </a:cubicBezTo>
                  <a:cubicBezTo>
                    <a:pt x="238" y="21"/>
                    <a:pt x="239" y="25"/>
                    <a:pt x="230" y="25"/>
                  </a:cubicBezTo>
                  <a:cubicBezTo>
                    <a:pt x="223" y="25"/>
                    <a:pt x="220" y="25"/>
                    <a:pt x="223" y="26"/>
                  </a:cubicBezTo>
                  <a:cubicBezTo>
                    <a:pt x="227" y="28"/>
                    <a:pt x="223" y="28"/>
                    <a:pt x="220" y="28"/>
                  </a:cubicBezTo>
                  <a:cubicBezTo>
                    <a:pt x="217" y="26"/>
                    <a:pt x="212" y="26"/>
                    <a:pt x="217" y="29"/>
                  </a:cubicBezTo>
                  <a:cubicBezTo>
                    <a:pt x="220" y="31"/>
                    <a:pt x="220" y="29"/>
                    <a:pt x="223" y="29"/>
                  </a:cubicBezTo>
                  <a:close/>
                  <a:moveTo>
                    <a:pt x="271" y="28"/>
                  </a:moveTo>
                  <a:cubicBezTo>
                    <a:pt x="268" y="25"/>
                    <a:pt x="267" y="25"/>
                    <a:pt x="261" y="28"/>
                  </a:cubicBezTo>
                  <a:cubicBezTo>
                    <a:pt x="256" y="29"/>
                    <a:pt x="276" y="32"/>
                    <a:pt x="271" y="28"/>
                  </a:cubicBezTo>
                  <a:close/>
                  <a:moveTo>
                    <a:pt x="246" y="14"/>
                  </a:moveTo>
                  <a:cubicBezTo>
                    <a:pt x="249" y="11"/>
                    <a:pt x="253" y="12"/>
                    <a:pt x="249" y="14"/>
                  </a:cubicBezTo>
                  <a:cubicBezTo>
                    <a:pt x="246" y="15"/>
                    <a:pt x="241" y="17"/>
                    <a:pt x="246" y="14"/>
                  </a:cubicBezTo>
                  <a:close/>
                  <a:moveTo>
                    <a:pt x="352" y="20"/>
                  </a:moveTo>
                  <a:cubicBezTo>
                    <a:pt x="360" y="18"/>
                    <a:pt x="364" y="20"/>
                    <a:pt x="364" y="15"/>
                  </a:cubicBezTo>
                  <a:cubicBezTo>
                    <a:pt x="364" y="12"/>
                    <a:pt x="357" y="11"/>
                    <a:pt x="354" y="14"/>
                  </a:cubicBezTo>
                  <a:cubicBezTo>
                    <a:pt x="352" y="17"/>
                    <a:pt x="349" y="14"/>
                    <a:pt x="343" y="18"/>
                  </a:cubicBezTo>
                  <a:cubicBezTo>
                    <a:pt x="338" y="20"/>
                    <a:pt x="344" y="21"/>
                    <a:pt x="352" y="20"/>
                  </a:cubicBezTo>
                  <a:close/>
                  <a:moveTo>
                    <a:pt x="338" y="4"/>
                  </a:moveTo>
                  <a:cubicBezTo>
                    <a:pt x="343" y="3"/>
                    <a:pt x="354" y="3"/>
                    <a:pt x="352" y="4"/>
                  </a:cubicBezTo>
                  <a:cubicBezTo>
                    <a:pt x="349" y="7"/>
                    <a:pt x="337" y="4"/>
                    <a:pt x="338" y="4"/>
                  </a:cubicBezTo>
                  <a:close/>
                  <a:moveTo>
                    <a:pt x="305" y="3"/>
                  </a:moveTo>
                  <a:cubicBezTo>
                    <a:pt x="306" y="0"/>
                    <a:pt x="317" y="0"/>
                    <a:pt x="317" y="3"/>
                  </a:cubicBezTo>
                  <a:cubicBezTo>
                    <a:pt x="316" y="4"/>
                    <a:pt x="303" y="6"/>
                    <a:pt x="305" y="3"/>
                  </a:cubicBezTo>
                  <a:close/>
                  <a:moveTo>
                    <a:pt x="329" y="17"/>
                  </a:moveTo>
                  <a:cubicBezTo>
                    <a:pt x="334" y="17"/>
                    <a:pt x="341" y="11"/>
                    <a:pt x="328" y="14"/>
                  </a:cubicBezTo>
                  <a:cubicBezTo>
                    <a:pt x="317" y="17"/>
                    <a:pt x="325" y="18"/>
                    <a:pt x="329" y="17"/>
                  </a:cubicBezTo>
                  <a:close/>
                  <a:moveTo>
                    <a:pt x="328" y="25"/>
                  </a:moveTo>
                  <a:cubicBezTo>
                    <a:pt x="334" y="26"/>
                    <a:pt x="332" y="23"/>
                    <a:pt x="337" y="23"/>
                  </a:cubicBezTo>
                  <a:cubicBezTo>
                    <a:pt x="341" y="23"/>
                    <a:pt x="340" y="14"/>
                    <a:pt x="331" y="18"/>
                  </a:cubicBezTo>
                  <a:cubicBezTo>
                    <a:pt x="322" y="21"/>
                    <a:pt x="319" y="14"/>
                    <a:pt x="316" y="21"/>
                  </a:cubicBezTo>
                  <a:cubicBezTo>
                    <a:pt x="313" y="29"/>
                    <a:pt x="322" y="23"/>
                    <a:pt x="328" y="25"/>
                  </a:cubicBezTo>
                  <a:close/>
                  <a:moveTo>
                    <a:pt x="241" y="29"/>
                  </a:moveTo>
                  <a:cubicBezTo>
                    <a:pt x="246" y="28"/>
                    <a:pt x="246" y="29"/>
                    <a:pt x="242" y="31"/>
                  </a:cubicBezTo>
                  <a:cubicBezTo>
                    <a:pt x="239" y="34"/>
                    <a:pt x="236" y="29"/>
                    <a:pt x="241" y="29"/>
                  </a:cubicBezTo>
                  <a:close/>
                  <a:moveTo>
                    <a:pt x="246" y="32"/>
                  </a:moveTo>
                  <a:cubicBezTo>
                    <a:pt x="250" y="29"/>
                    <a:pt x="258" y="34"/>
                    <a:pt x="252" y="34"/>
                  </a:cubicBezTo>
                  <a:cubicBezTo>
                    <a:pt x="246" y="34"/>
                    <a:pt x="239" y="34"/>
                    <a:pt x="246" y="32"/>
                  </a:cubicBezTo>
                  <a:close/>
                  <a:moveTo>
                    <a:pt x="297" y="32"/>
                  </a:moveTo>
                  <a:cubicBezTo>
                    <a:pt x="302" y="32"/>
                    <a:pt x="299" y="26"/>
                    <a:pt x="296" y="28"/>
                  </a:cubicBezTo>
                  <a:cubicBezTo>
                    <a:pt x="293" y="28"/>
                    <a:pt x="288" y="26"/>
                    <a:pt x="288" y="29"/>
                  </a:cubicBezTo>
                  <a:cubicBezTo>
                    <a:pt x="287" y="34"/>
                    <a:pt x="291" y="31"/>
                    <a:pt x="297" y="32"/>
                  </a:cubicBezTo>
                  <a:close/>
                  <a:moveTo>
                    <a:pt x="305" y="31"/>
                  </a:moveTo>
                  <a:cubicBezTo>
                    <a:pt x="309" y="32"/>
                    <a:pt x="303" y="28"/>
                    <a:pt x="311" y="28"/>
                  </a:cubicBezTo>
                  <a:cubicBezTo>
                    <a:pt x="317" y="28"/>
                    <a:pt x="317" y="26"/>
                    <a:pt x="309" y="25"/>
                  </a:cubicBezTo>
                  <a:cubicBezTo>
                    <a:pt x="303" y="25"/>
                    <a:pt x="296" y="25"/>
                    <a:pt x="299" y="28"/>
                  </a:cubicBezTo>
                  <a:cubicBezTo>
                    <a:pt x="300" y="29"/>
                    <a:pt x="300" y="29"/>
                    <a:pt x="305" y="31"/>
                  </a:cubicBezTo>
                  <a:close/>
                  <a:moveTo>
                    <a:pt x="313" y="31"/>
                  </a:moveTo>
                  <a:cubicBezTo>
                    <a:pt x="308" y="34"/>
                    <a:pt x="314" y="34"/>
                    <a:pt x="319" y="34"/>
                  </a:cubicBezTo>
                  <a:cubicBezTo>
                    <a:pt x="325" y="32"/>
                    <a:pt x="319" y="31"/>
                    <a:pt x="314" y="31"/>
                  </a:cubicBezTo>
                  <a:cubicBezTo>
                    <a:pt x="313" y="31"/>
                    <a:pt x="313" y="31"/>
                    <a:pt x="313" y="31"/>
                  </a:cubicBezTo>
                  <a:close/>
                  <a:moveTo>
                    <a:pt x="299" y="9"/>
                  </a:moveTo>
                  <a:cubicBezTo>
                    <a:pt x="302" y="9"/>
                    <a:pt x="303" y="9"/>
                    <a:pt x="308" y="9"/>
                  </a:cubicBezTo>
                  <a:cubicBezTo>
                    <a:pt x="313" y="9"/>
                    <a:pt x="309" y="9"/>
                    <a:pt x="305" y="7"/>
                  </a:cubicBezTo>
                  <a:cubicBezTo>
                    <a:pt x="300" y="6"/>
                    <a:pt x="302" y="6"/>
                    <a:pt x="297" y="7"/>
                  </a:cubicBezTo>
                  <a:cubicBezTo>
                    <a:pt x="294" y="9"/>
                    <a:pt x="294" y="9"/>
                    <a:pt x="299" y="9"/>
                  </a:cubicBezTo>
                  <a:close/>
                  <a:moveTo>
                    <a:pt x="293" y="12"/>
                  </a:moveTo>
                  <a:cubicBezTo>
                    <a:pt x="294" y="14"/>
                    <a:pt x="296" y="12"/>
                    <a:pt x="303" y="11"/>
                  </a:cubicBezTo>
                  <a:cubicBezTo>
                    <a:pt x="306" y="11"/>
                    <a:pt x="299" y="9"/>
                    <a:pt x="294" y="9"/>
                  </a:cubicBezTo>
                  <a:cubicBezTo>
                    <a:pt x="288" y="9"/>
                    <a:pt x="296" y="12"/>
                    <a:pt x="291" y="11"/>
                  </a:cubicBezTo>
                  <a:cubicBezTo>
                    <a:pt x="288" y="11"/>
                    <a:pt x="284" y="11"/>
                    <a:pt x="285" y="12"/>
                  </a:cubicBezTo>
                  <a:cubicBezTo>
                    <a:pt x="288" y="14"/>
                    <a:pt x="288" y="11"/>
                    <a:pt x="293" y="12"/>
                  </a:cubicBezTo>
                  <a:close/>
                  <a:moveTo>
                    <a:pt x="305" y="14"/>
                  </a:moveTo>
                  <a:cubicBezTo>
                    <a:pt x="306" y="14"/>
                    <a:pt x="313" y="15"/>
                    <a:pt x="311" y="17"/>
                  </a:cubicBezTo>
                  <a:cubicBezTo>
                    <a:pt x="308" y="17"/>
                    <a:pt x="303" y="15"/>
                    <a:pt x="305" y="14"/>
                  </a:cubicBezTo>
                  <a:close/>
                  <a:moveTo>
                    <a:pt x="313" y="20"/>
                  </a:moveTo>
                  <a:cubicBezTo>
                    <a:pt x="314" y="20"/>
                    <a:pt x="316" y="17"/>
                    <a:pt x="308" y="18"/>
                  </a:cubicBezTo>
                  <a:cubicBezTo>
                    <a:pt x="300" y="20"/>
                    <a:pt x="309" y="20"/>
                    <a:pt x="313" y="20"/>
                  </a:cubicBezTo>
                  <a:close/>
                  <a:moveTo>
                    <a:pt x="296" y="17"/>
                  </a:moveTo>
                  <a:cubicBezTo>
                    <a:pt x="299" y="17"/>
                    <a:pt x="299" y="18"/>
                    <a:pt x="305" y="18"/>
                  </a:cubicBezTo>
                  <a:cubicBezTo>
                    <a:pt x="311" y="17"/>
                    <a:pt x="306" y="17"/>
                    <a:pt x="303" y="15"/>
                  </a:cubicBezTo>
                  <a:cubicBezTo>
                    <a:pt x="299" y="15"/>
                    <a:pt x="293" y="14"/>
                    <a:pt x="291" y="14"/>
                  </a:cubicBezTo>
                  <a:cubicBezTo>
                    <a:pt x="290" y="15"/>
                    <a:pt x="294" y="15"/>
                    <a:pt x="296" y="17"/>
                  </a:cubicBezTo>
                  <a:close/>
                  <a:moveTo>
                    <a:pt x="284" y="17"/>
                  </a:moveTo>
                  <a:cubicBezTo>
                    <a:pt x="287" y="17"/>
                    <a:pt x="282" y="17"/>
                    <a:pt x="290" y="18"/>
                  </a:cubicBezTo>
                  <a:cubicBezTo>
                    <a:pt x="299" y="20"/>
                    <a:pt x="297" y="21"/>
                    <a:pt x="302" y="20"/>
                  </a:cubicBezTo>
                  <a:cubicBezTo>
                    <a:pt x="305" y="18"/>
                    <a:pt x="302" y="20"/>
                    <a:pt x="299" y="18"/>
                  </a:cubicBezTo>
                  <a:cubicBezTo>
                    <a:pt x="294" y="17"/>
                    <a:pt x="291" y="15"/>
                    <a:pt x="287" y="15"/>
                  </a:cubicBezTo>
                  <a:cubicBezTo>
                    <a:pt x="284" y="17"/>
                    <a:pt x="281" y="12"/>
                    <a:pt x="278" y="15"/>
                  </a:cubicBezTo>
                  <a:cubicBezTo>
                    <a:pt x="276" y="17"/>
                    <a:pt x="281" y="15"/>
                    <a:pt x="284" y="17"/>
                  </a:cubicBezTo>
                  <a:close/>
                  <a:moveTo>
                    <a:pt x="278" y="20"/>
                  </a:moveTo>
                  <a:cubicBezTo>
                    <a:pt x="281" y="20"/>
                    <a:pt x="279" y="21"/>
                    <a:pt x="282" y="20"/>
                  </a:cubicBezTo>
                  <a:cubicBezTo>
                    <a:pt x="285" y="20"/>
                    <a:pt x="290" y="20"/>
                    <a:pt x="288" y="20"/>
                  </a:cubicBezTo>
                  <a:cubicBezTo>
                    <a:pt x="287" y="20"/>
                    <a:pt x="282" y="17"/>
                    <a:pt x="281" y="18"/>
                  </a:cubicBezTo>
                  <a:cubicBezTo>
                    <a:pt x="279" y="20"/>
                    <a:pt x="276" y="17"/>
                    <a:pt x="273" y="18"/>
                  </a:cubicBezTo>
                  <a:cubicBezTo>
                    <a:pt x="273" y="20"/>
                    <a:pt x="274" y="20"/>
                    <a:pt x="278" y="20"/>
                  </a:cubicBezTo>
                  <a:close/>
                  <a:moveTo>
                    <a:pt x="296" y="21"/>
                  </a:moveTo>
                  <a:cubicBezTo>
                    <a:pt x="299" y="21"/>
                    <a:pt x="294" y="20"/>
                    <a:pt x="291" y="20"/>
                  </a:cubicBezTo>
                  <a:cubicBezTo>
                    <a:pt x="287" y="20"/>
                    <a:pt x="285" y="21"/>
                    <a:pt x="287" y="21"/>
                  </a:cubicBezTo>
                  <a:cubicBezTo>
                    <a:pt x="288" y="23"/>
                    <a:pt x="293" y="21"/>
                    <a:pt x="296" y="21"/>
                  </a:cubicBezTo>
                  <a:close/>
                  <a:moveTo>
                    <a:pt x="302" y="23"/>
                  </a:moveTo>
                  <a:cubicBezTo>
                    <a:pt x="297" y="23"/>
                    <a:pt x="302" y="21"/>
                    <a:pt x="305" y="21"/>
                  </a:cubicBezTo>
                  <a:cubicBezTo>
                    <a:pt x="306" y="21"/>
                    <a:pt x="306" y="25"/>
                    <a:pt x="302" y="23"/>
                  </a:cubicBezTo>
                  <a:close/>
                  <a:moveTo>
                    <a:pt x="276" y="23"/>
                  </a:moveTo>
                  <a:cubicBezTo>
                    <a:pt x="274" y="21"/>
                    <a:pt x="271" y="23"/>
                    <a:pt x="273" y="23"/>
                  </a:cubicBezTo>
                  <a:cubicBezTo>
                    <a:pt x="274" y="25"/>
                    <a:pt x="270" y="26"/>
                    <a:pt x="276" y="25"/>
                  </a:cubicBezTo>
                  <a:cubicBezTo>
                    <a:pt x="279" y="25"/>
                    <a:pt x="278" y="25"/>
                    <a:pt x="276" y="23"/>
                  </a:cubicBezTo>
                  <a:close/>
                  <a:moveTo>
                    <a:pt x="1273" y="256"/>
                  </a:moveTo>
                  <a:cubicBezTo>
                    <a:pt x="1273" y="256"/>
                    <a:pt x="1273" y="256"/>
                    <a:pt x="1273" y="256"/>
                  </a:cubicBezTo>
                  <a:cubicBezTo>
                    <a:pt x="1278" y="252"/>
                    <a:pt x="1278" y="252"/>
                    <a:pt x="1275" y="247"/>
                  </a:cubicBezTo>
                  <a:cubicBezTo>
                    <a:pt x="1270" y="242"/>
                    <a:pt x="1280" y="241"/>
                    <a:pt x="1283" y="250"/>
                  </a:cubicBezTo>
                  <a:cubicBezTo>
                    <a:pt x="1287" y="259"/>
                    <a:pt x="1301" y="244"/>
                    <a:pt x="1305" y="256"/>
                  </a:cubicBezTo>
                  <a:cubicBezTo>
                    <a:pt x="1311" y="269"/>
                    <a:pt x="1316" y="261"/>
                    <a:pt x="1321" y="267"/>
                  </a:cubicBezTo>
                  <a:cubicBezTo>
                    <a:pt x="1324" y="273"/>
                    <a:pt x="1334" y="267"/>
                    <a:pt x="1334" y="258"/>
                  </a:cubicBezTo>
                  <a:cubicBezTo>
                    <a:pt x="1334" y="247"/>
                    <a:pt x="1343" y="255"/>
                    <a:pt x="1351" y="247"/>
                  </a:cubicBezTo>
                  <a:cubicBezTo>
                    <a:pt x="1359" y="237"/>
                    <a:pt x="1348" y="245"/>
                    <a:pt x="1342" y="236"/>
                  </a:cubicBezTo>
                  <a:cubicBezTo>
                    <a:pt x="1337" y="230"/>
                    <a:pt x="1330" y="230"/>
                    <a:pt x="1321" y="230"/>
                  </a:cubicBezTo>
                  <a:cubicBezTo>
                    <a:pt x="1310" y="230"/>
                    <a:pt x="1330" y="247"/>
                    <a:pt x="1318" y="239"/>
                  </a:cubicBezTo>
                  <a:cubicBezTo>
                    <a:pt x="1305" y="233"/>
                    <a:pt x="1324" y="228"/>
                    <a:pt x="1304" y="219"/>
                  </a:cubicBezTo>
                  <a:cubicBezTo>
                    <a:pt x="1293" y="213"/>
                    <a:pt x="1283" y="208"/>
                    <a:pt x="1273" y="203"/>
                  </a:cubicBezTo>
                  <a:cubicBezTo>
                    <a:pt x="1273" y="203"/>
                    <a:pt x="1273" y="203"/>
                    <a:pt x="1273" y="203"/>
                  </a:cubicBezTo>
                  <a:cubicBezTo>
                    <a:pt x="1266" y="199"/>
                    <a:pt x="1258" y="196"/>
                    <a:pt x="1249" y="194"/>
                  </a:cubicBezTo>
                  <a:cubicBezTo>
                    <a:pt x="1232" y="189"/>
                    <a:pt x="1244" y="191"/>
                    <a:pt x="1222" y="189"/>
                  </a:cubicBezTo>
                  <a:cubicBezTo>
                    <a:pt x="1197" y="188"/>
                    <a:pt x="1203" y="178"/>
                    <a:pt x="1197" y="189"/>
                  </a:cubicBezTo>
                  <a:cubicBezTo>
                    <a:pt x="1190" y="200"/>
                    <a:pt x="1209" y="194"/>
                    <a:pt x="1199" y="203"/>
                  </a:cubicBezTo>
                  <a:cubicBezTo>
                    <a:pt x="1188" y="213"/>
                    <a:pt x="1193" y="200"/>
                    <a:pt x="1184" y="200"/>
                  </a:cubicBezTo>
                  <a:cubicBezTo>
                    <a:pt x="1174" y="200"/>
                    <a:pt x="1187" y="189"/>
                    <a:pt x="1171" y="194"/>
                  </a:cubicBezTo>
                  <a:cubicBezTo>
                    <a:pt x="1156" y="200"/>
                    <a:pt x="1153" y="188"/>
                    <a:pt x="1133" y="192"/>
                  </a:cubicBezTo>
                  <a:cubicBezTo>
                    <a:pt x="1114" y="197"/>
                    <a:pt x="1112" y="191"/>
                    <a:pt x="1115" y="186"/>
                  </a:cubicBezTo>
                  <a:cubicBezTo>
                    <a:pt x="1118" y="180"/>
                    <a:pt x="1103" y="168"/>
                    <a:pt x="1071" y="174"/>
                  </a:cubicBezTo>
                  <a:cubicBezTo>
                    <a:pt x="1040" y="180"/>
                    <a:pt x="1042" y="161"/>
                    <a:pt x="1031" y="157"/>
                  </a:cubicBezTo>
                  <a:cubicBezTo>
                    <a:pt x="1021" y="152"/>
                    <a:pt x="1021" y="157"/>
                    <a:pt x="1002" y="152"/>
                  </a:cubicBezTo>
                  <a:cubicBezTo>
                    <a:pt x="984" y="147"/>
                    <a:pt x="981" y="150"/>
                    <a:pt x="967" y="147"/>
                  </a:cubicBezTo>
                  <a:cubicBezTo>
                    <a:pt x="954" y="143"/>
                    <a:pt x="969" y="152"/>
                    <a:pt x="954" y="152"/>
                  </a:cubicBezTo>
                  <a:cubicBezTo>
                    <a:pt x="938" y="152"/>
                    <a:pt x="966" y="171"/>
                    <a:pt x="951" y="166"/>
                  </a:cubicBezTo>
                  <a:cubicBezTo>
                    <a:pt x="934" y="161"/>
                    <a:pt x="940" y="169"/>
                    <a:pt x="928" y="164"/>
                  </a:cubicBezTo>
                  <a:cubicBezTo>
                    <a:pt x="914" y="161"/>
                    <a:pt x="914" y="174"/>
                    <a:pt x="902" y="164"/>
                  </a:cubicBezTo>
                  <a:cubicBezTo>
                    <a:pt x="890" y="155"/>
                    <a:pt x="893" y="186"/>
                    <a:pt x="879" y="174"/>
                  </a:cubicBezTo>
                  <a:cubicBezTo>
                    <a:pt x="865" y="161"/>
                    <a:pt x="864" y="157"/>
                    <a:pt x="856" y="154"/>
                  </a:cubicBezTo>
                  <a:cubicBezTo>
                    <a:pt x="847" y="150"/>
                    <a:pt x="861" y="166"/>
                    <a:pt x="852" y="158"/>
                  </a:cubicBezTo>
                  <a:cubicBezTo>
                    <a:pt x="844" y="152"/>
                    <a:pt x="827" y="146"/>
                    <a:pt x="803" y="144"/>
                  </a:cubicBezTo>
                  <a:cubicBezTo>
                    <a:pt x="766" y="141"/>
                    <a:pt x="797" y="136"/>
                    <a:pt x="785" y="135"/>
                  </a:cubicBezTo>
                  <a:cubicBezTo>
                    <a:pt x="772" y="133"/>
                    <a:pt x="762" y="133"/>
                    <a:pt x="751" y="135"/>
                  </a:cubicBezTo>
                  <a:cubicBezTo>
                    <a:pt x="740" y="136"/>
                    <a:pt x="747" y="126"/>
                    <a:pt x="739" y="130"/>
                  </a:cubicBezTo>
                  <a:cubicBezTo>
                    <a:pt x="731" y="135"/>
                    <a:pt x="733" y="127"/>
                    <a:pt x="722" y="129"/>
                  </a:cubicBezTo>
                  <a:cubicBezTo>
                    <a:pt x="712" y="132"/>
                    <a:pt x="724" y="136"/>
                    <a:pt x="704" y="139"/>
                  </a:cubicBezTo>
                  <a:cubicBezTo>
                    <a:pt x="686" y="143"/>
                    <a:pt x="686" y="139"/>
                    <a:pt x="704" y="132"/>
                  </a:cubicBezTo>
                  <a:cubicBezTo>
                    <a:pt x="722" y="124"/>
                    <a:pt x="718" y="121"/>
                    <a:pt x="734" y="116"/>
                  </a:cubicBezTo>
                  <a:cubicBezTo>
                    <a:pt x="750" y="112"/>
                    <a:pt x="750" y="102"/>
                    <a:pt x="747" y="96"/>
                  </a:cubicBezTo>
                  <a:cubicBezTo>
                    <a:pt x="743" y="91"/>
                    <a:pt x="739" y="94"/>
                    <a:pt x="731" y="88"/>
                  </a:cubicBezTo>
                  <a:cubicBezTo>
                    <a:pt x="725" y="82"/>
                    <a:pt x="719" y="88"/>
                    <a:pt x="710" y="85"/>
                  </a:cubicBezTo>
                  <a:cubicBezTo>
                    <a:pt x="701" y="84"/>
                    <a:pt x="705" y="88"/>
                    <a:pt x="695" y="90"/>
                  </a:cubicBezTo>
                  <a:cubicBezTo>
                    <a:pt x="678" y="91"/>
                    <a:pt x="708" y="82"/>
                    <a:pt x="689" y="82"/>
                  </a:cubicBezTo>
                  <a:cubicBezTo>
                    <a:pt x="670" y="81"/>
                    <a:pt x="676" y="79"/>
                    <a:pt x="686" y="76"/>
                  </a:cubicBezTo>
                  <a:cubicBezTo>
                    <a:pt x="693" y="74"/>
                    <a:pt x="676" y="66"/>
                    <a:pt x="661" y="73"/>
                  </a:cubicBezTo>
                  <a:cubicBezTo>
                    <a:pt x="637" y="84"/>
                    <a:pt x="651" y="88"/>
                    <a:pt x="640" y="88"/>
                  </a:cubicBezTo>
                  <a:cubicBezTo>
                    <a:pt x="617" y="90"/>
                    <a:pt x="643" y="90"/>
                    <a:pt x="622" y="94"/>
                  </a:cubicBezTo>
                  <a:cubicBezTo>
                    <a:pt x="600" y="99"/>
                    <a:pt x="625" y="90"/>
                    <a:pt x="596" y="94"/>
                  </a:cubicBezTo>
                  <a:cubicBezTo>
                    <a:pt x="568" y="98"/>
                    <a:pt x="599" y="101"/>
                    <a:pt x="570" y="104"/>
                  </a:cubicBezTo>
                  <a:cubicBezTo>
                    <a:pt x="539" y="105"/>
                    <a:pt x="553" y="110"/>
                    <a:pt x="538" y="110"/>
                  </a:cubicBezTo>
                  <a:cubicBezTo>
                    <a:pt x="524" y="112"/>
                    <a:pt x="523" y="124"/>
                    <a:pt x="532" y="126"/>
                  </a:cubicBezTo>
                  <a:cubicBezTo>
                    <a:pt x="539" y="126"/>
                    <a:pt x="535" y="129"/>
                    <a:pt x="524" y="132"/>
                  </a:cubicBezTo>
                  <a:cubicBezTo>
                    <a:pt x="508" y="135"/>
                    <a:pt x="488" y="130"/>
                    <a:pt x="483" y="138"/>
                  </a:cubicBezTo>
                  <a:cubicBezTo>
                    <a:pt x="477" y="144"/>
                    <a:pt x="491" y="138"/>
                    <a:pt x="486" y="147"/>
                  </a:cubicBezTo>
                  <a:cubicBezTo>
                    <a:pt x="480" y="155"/>
                    <a:pt x="497" y="150"/>
                    <a:pt x="497" y="157"/>
                  </a:cubicBezTo>
                  <a:cubicBezTo>
                    <a:pt x="498" y="164"/>
                    <a:pt x="512" y="157"/>
                    <a:pt x="508" y="166"/>
                  </a:cubicBezTo>
                  <a:cubicBezTo>
                    <a:pt x="501" y="177"/>
                    <a:pt x="517" y="175"/>
                    <a:pt x="508" y="183"/>
                  </a:cubicBezTo>
                  <a:cubicBezTo>
                    <a:pt x="497" y="192"/>
                    <a:pt x="512" y="171"/>
                    <a:pt x="501" y="174"/>
                  </a:cubicBezTo>
                  <a:cubicBezTo>
                    <a:pt x="491" y="178"/>
                    <a:pt x="512" y="163"/>
                    <a:pt x="498" y="163"/>
                  </a:cubicBezTo>
                  <a:cubicBezTo>
                    <a:pt x="486" y="163"/>
                    <a:pt x="491" y="155"/>
                    <a:pt x="474" y="154"/>
                  </a:cubicBezTo>
                  <a:cubicBezTo>
                    <a:pt x="456" y="150"/>
                    <a:pt x="462" y="161"/>
                    <a:pt x="457" y="160"/>
                  </a:cubicBezTo>
                  <a:cubicBezTo>
                    <a:pt x="450" y="157"/>
                    <a:pt x="442" y="163"/>
                    <a:pt x="454" y="166"/>
                  </a:cubicBezTo>
                  <a:cubicBezTo>
                    <a:pt x="466" y="171"/>
                    <a:pt x="459" y="172"/>
                    <a:pt x="448" y="171"/>
                  </a:cubicBezTo>
                  <a:cubicBezTo>
                    <a:pt x="436" y="169"/>
                    <a:pt x="448" y="157"/>
                    <a:pt x="445" y="150"/>
                  </a:cubicBezTo>
                  <a:cubicBezTo>
                    <a:pt x="441" y="144"/>
                    <a:pt x="437" y="143"/>
                    <a:pt x="439" y="152"/>
                  </a:cubicBezTo>
                  <a:cubicBezTo>
                    <a:pt x="444" y="164"/>
                    <a:pt x="419" y="158"/>
                    <a:pt x="428" y="169"/>
                  </a:cubicBezTo>
                  <a:cubicBezTo>
                    <a:pt x="434" y="178"/>
                    <a:pt x="437" y="178"/>
                    <a:pt x="431" y="186"/>
                  </a:cubicBezTo>
                  <a:cubicBezTo>
                    <a:pt x="424" y="194"/>
                    <a:pt x="431" y="194"/>
                    <a:pt x="431" y="200"/>
                  </a:cubicBezTo>
                  <a:cubicBezTo>
                    <a:pt x="430" y="206"/>
                    <a:pt x="445" y="196"/>
                    <a:pt x="456" y="202"/>
                  </a:cubicBezTo>
                  <a:cubicBezTo>
                    <a:pt x="468" y="209"/>
                    <a:pt x="463" y="211"/>
                    <a:pt x="462" y="214"/>
                  </a:cubicBezTo>
                  <a:cubicBezTo>
                    <a:pt x="460" y="217"/>
                    <a:pt x="456" y="225"/>
                    <a:pt x="457" y="217"/>
                  </a:cubicBezTo>
                  <a:cubicBezTo>
                    <a:pt x="460" y="209"/>
                    <a:pt x="457" y="200"/>
                    <a:pt x="442" y="205"/>
                  </a:cubicBezTo>
                  <a:cubicBezTo>
                    <a:pt x="428" y="209"/>
                    <a:pt x="444" y="219"/>
                    <a:pt x="436" y="222"/>
                  </a:cubicBezTo>
                  <a:cubicBezTo>
                    <a:pt x="428" y="227"/>
                    <a:pt x="434" y="231"/>
                    <a:pt x="425" y="234"/>
                  </a:cubicBezTo>
                  <a:cubicBezTo>
                    <a:pt x="416" y="239"/>
                    <a:pt x="425" y="244"/>
                    <a:pt x="407" y="241"/>
                  </a:cubicBezTo>
                  <a:cubicBezTo>
                    <a:pt x="387" y="237"/>
                    <a:pt x="413" y="241"/>
                    <a:pt x="418" y="230"/>
                  </a:cubicBezTo>
                  <a:cubicBezTo>
                    <a:pt x="424" y="219"/>
                    <a:pt x="427" y="225"/>
                    <a:pt x="427" y="216"/>
                  </a:cubicBezTo>
                  <a:cubicBezTo>
                    <a:pt x="428" y="206"/>
                    <a:pt x="419" y="206"/>
                    <a:pt x="421" y="196"/>
                  </a:cubicBezTo>
                  <a:cubicBezTo>
                    <a:pt x="422" y="183"/>
                    <a:pt x="425" y="177"/>
                    <a:pt x="418" y="169"/>
                  </a:cubicBezTo>
                  <a:cubicBezTo>
                    <a:pt x="409" y="163"/>
                    <a:pt x="424" y="164"/>
                    <a:pt x="424" y="154"/>
                  </a:cubicBezTo>
                  <a:cubicBezTo>
                    <a:pt x="424" y="141"/>
                    <a:pt x="406" y="147"/>
                    <a:pt x="398" y="146"/>
                  </a:cubicBezTo>
                  <a:cubicBezTo>
                    <a:pt x="389" y="143"/>
                    <a:pt x="392" y="164"/>
                    <a:pt x="381" y="169"/>
                  </a:cubicBezTo>
                  <a:cubicBezTo>
                    <a:pt x="364" y="175"/>
                    <a:pt x="384" y="175"/>
                    <a:pt x="376" y="186"/>
                  </a:cubicBezTo>
                  <a:cubicBezTo>
                    <a:pt x="369" y="199"/>
                    <a:pt x="398" y="199"/>
                    <a:pt x="392" y="209"/>
                  </a:cubicBezTo>
                  <a:cubicBezTo>
                    <a:pt x="384" y="219"/>
                    <a:pt x="389" y="209"/>
                    <a:pt x="361" y="199"/>
                  </a:cubicBezTo>
                  <a:cubicBezTo>
                    <a:pt x="332" y="186"/>
                    <a:pt x="319" y="192"/>
                    <a:pt x="326" y="200"/>
                  </a:cubicBezTo>
                  <a:cubicBezTo>
                    <a:pt x="331" y="205"/>
                    <a:pt x="316" y="216"/>
                    <a:pt x="316" y="208"/>
                  </a:cubicBezTo>
                  <a:cubicBezTo>
                    <a:pt x="316" y="199"/>
                    <a:pt x="311" y="202"/>
                    <a:pt x="302" y="208"/>
                  </a:cubicBezTo>
                  <a:cubicBezTo>
                    <a:pt x="293" y="214"/>
                    <a:pt x="294" y="202"/>
                    <a:pt x="282" y="211"/>
                  </a:cubicBezTo>
                  <a:cubicBezTo>
                    <a:pt x="270" y="219"/>
                    <a:pt x="270" y="208"/>
                    <a:pt x="276" y="203"/>
                  </a:cubicBezTo>
                  <a:cubicBezTo>
                    <a:pt x="281" y="200"/>
                    <a:pt x="270" y="202"/>
                    <a:pt x="250" y="213"/>
                  </a:cubicBezTo>
                  <a:cubicBezTo>
                    <a:pt x="230" y="222"/>
                    <a:pt x="227" y="214"/>
                    <a:pt x="224" y="227"/>
                  </a:cubicBezTo>
                  <a:cubicBezTo>
                    <a:pt x="221" y="239"/>
                    <a:pt x="220" y="230"/>
                    <a:pt x="214" y="233"/>
                  </a:cubicBezTo>
                  <a:cubicBezTo>
                    <a:pt x="206" y="237"/>
                    <a:pt x="211" y="231"/>
                    <a:pt x="204" y="228"/>
                  </a:cubicBezTo>
                  <a:cubicBezTo>
                    <a:pt x="197" y="225"/>
                    <a:pt x="206" y="220"/>
                    <a:pt x="212" y="220"/>
                  </a:cubicBezTo>
                  <a:cubicBezTo>
                    <a:pt x="218" y="220"/>
                    <a:pt x="212" y="208"/>
                    <a:pt x="203" y="209"/>
                  </a:cubicBezTo>
                  <a:cubicBezTo>
                    <a:pt x="194" y="209"/>
                    <a:pt x="185" y="203"/>
                    <a:pt x="192" y="211"/>
                  </a:cubicBezTo>
                  <a:cubicBezTo>
                    <a:pt x="200" y="217"/>
                    <a:pt x="186" y="224"/>
                    <a:pt x="195" y="230"/>
                  </a:cubicBezTo>
                  <a:cubicBezTo>
                    <a:pt x="203" y="234"/>
                    <a:pt x="194" y="236"/>
                    <a:pt x="195" y="245"/>
                  </a:cubicBezTo>
                  <a:cubicBezTo>
                    <a:pt x="197" y="253"/>
                    <a:pt x="189" y="231"/>
                    <a:pt x="176" y="241"/>
                  </a:cubicBezTo>
                  <a:cubicBezTo>
                    <a:pt x="162" y="250"/>
                    <a:pt x="156" y="248"/>
                    <a:pt x="163" y="258"/>
                  </a:cubicBezTo>
                  <a:cubicBezTo>
                    <a:pt x="172" y="267"/>
                    <a:pt x="162" y="269"/>
                    <a:pt x="148" y="261"/>
                  </a:cubicBezTo>
                  <a:cubicBezTo>
                    <a:pt x="133" y="255"/>
                    <a:pt x="130" y="259"/>
                    <a:pt x="136" y="264"/>
                  </a:cubicBezTo>
                  <a:cubicBezTo>
                    <a:pt x="142" y="270"/>
                    <a:pt x="153" y="269"/>
                    <a:pt x="144" y="275"/>
                  </a:cubicBezTo>
                  <a:cubicBezTo>
                    <a:pt x="136" y="279"/>
                    <a:pt x="137" y="269"/>
                    <a:pt x="128" y="267"/>
                  </a:cubicBezTo>
                  <a:cubicBezTo>
                    <a:pt x="118" y="265"/>
                    <a:pt x="125" y="261"/>
                    <a:pt x="121" y="256"/>
                  </a:cubicBezTo>
                  <a:cubicBezTo>
                    <a:pt x="115" y="252"/>
                    <a:pt x="127" y="250"/>
                    <a:pt x="119" y="244"/>
                  </a:cubicBezTo>
                  <a:cubicBezTo>
                    <a:pt x="112" y="237"/>
                    <a:pt x="104" y="236"/>
                    <a:pt x="102" y="230"/>
                  </a:cubicBezTo>
                  <a:cubicBezTo>
                    <a:pt x="101" y="224"/>
                    <a:pt x="102" y="234"/>
                    <a:pt x="118" y="237"/>
                  </a:cubicBezTo>
                  <a:cubicBezTo>
                    <a:pt x="133" y="239"/>
                    <a:pt x="148" y="250"/>
                    <a:pt x="162" y="242"/>
                  </a:cubicBezTo>
                  <a:cubicBezTo>
                    <a:pt x="176" y="234"/>
                    <a:pt x="180" y="228"/>
                    <a:pt x="165" y="219"/>
                  </a:cubicBezTo>
                  <a:cubicBezTo>
                    <a:pt x="151" y="209"/>
                    <a:pt x="153" y="214"/>
                    <a:pt x="137" y="203"/>
                  </a:cubicBezTo>
                  <a:cubicBezTo>
                    <a:pt x="122" y="194"/>
                    <a:pt x="127" y="202"/>
                    <a:pt x="113" y="199"/>
                  </a:cubicBezTo>
                  <a:cubicBezTo>
                    <a:pt x="101" y="194"/>
                    <a:pt x="113" y="194"/>
                    <a:pt x="104" y="191"/>
                  </a:cubicBezTo>
                  <a:cubicBezTo>
                    <a:pt x="95" y="186"/>
                    <a:pt x="102" y="196"/>
                    <a:pt x="90" y="191"/>
                  </a:cubicBezTo>
                  <a:cubicBezTo>
                    <a:pt x="90" y="192"/>
                    <a:pt x="90" y="192"/>
                    <a:pt x="90" y="192"/>
                  </a:cubicBezTo>
                  <a:cubicBezTo>
                    <a:pt x="92" y="196"/>
                    <a:pt x="89" y="196"/>
                    <a:pt x="87" y="194"/>
                  </a:cubicBezTo>
                  <a:cubicBezTo>
                    <a:pt x="84" y="194"/>
                    <a:pt x="86" y="194"/>
                    <a:pt x="84" y="196"/>
                  </a:cubicBezTo>
                  <a:cubicBezTo>
                    <a:pt x="83" y="197"/>
                    <a:pt x="78" y="197"/>
                    <a:pt x="78" y="199"/>
                  </a:cubicBezTo>
                  <a:cubicBezTo>
                    <a:pt x="77" y="202"/>
                    <a:pt x="77" y="203"/>
                    <a:pt x="75" y="202"/>
                  </a:cubicBezTo>
                  <a:cubicBezTo>
                    <a:pt x="67" y="206"/>
                    <a:pt x="74" y="203"/>
                    <a:pt x="74" y="205"/>
                  </a:cubicBezTo>
                  <a:cubicBezTo>
                    <a:pt x="75" y="208"/>
                    <a:pt x="70" y="206"/>
                    <a:pt x="72" y="211"/>
                  </a:cubicBezTo>
                  <a:cubicBezTo>
                    <a:pt x="74" y="219"/>
                    <a:pt x="77" y="213"/>
                    <a:pt x="80" y="217"/>
                  </a:cubicBezTo>
                  <a:cubicBezTo>
                    <a:pt x="83" y="222"/>
                    <a:pt x="86" y="220"/>
                    <a:pt x="83" y="224"/>
                  </a:cubicBezTo>
                  <a:cubicBezTo>
                    <a:pt x="80" y="227"/>
                    <a:pt x="74" y="231"/>
                    <a:pt x="77" y="234"/>
                  </a:cubicBezTo>
                  <a:cubicBezTo>
                    <a:pt x="80" y="236"/>
                    <a:pt x="86" y="250"/>
                    <a:pt x="84" y="250"/>
                  </a:cubicBezTo>
                  <a:cubicBezTo>
                    <a:pt x="81" y="250"/>
                    <a:pt x="81" y="250"/>
                    <a:pt x="81" y="252"/>
                  </a:cubicBezTo>
                  <a:cubicBezTo>
                    <a:pt x="83" y="252"/>
                    <a:pt x="81" y="252"/>
                    <a:pt x="81" y="253"/>
                  </a:cubicBezTo>
                  <a:cubicBezTo>
                    <a:pt x="81" y="256"/>
                    <a:pt x="80" y="255"/>
                    <a:pt x="81" y="256"/>
                  </a:cubicBezTo>
                  <a:cubicBezTo>
                    <a:pt x="84" y="258"/>
                    <a:pt x="80" y="258"/>
                    <a:pt x="80" y="259"/>
                  </a:cubicBezTo>
                  <a:cubicBezTo>
                    <a:pt x="81" y="262"/>
                    <a:pt x="87" y="262"/>
                    <a:pt x="84" y="264"/>
                  </a:cubicBezTo>
                  <a:cubicBezTo>
                    <a:pt x="83" y="265"/>
                    <a:pt x="84" y="265"/>
                    <a:pt x="84" y="267"/>
                  </a:cubicBezTo>
                  <a:cubicBezTo>
                    <a:pt x="83" y="269"/>
                    <a:pt x="89" y="269"/>
                    <a:pt x="89" y="272"/>
                  </a:cubicBezTo>
                  <a:cubicBezTo>
                    <a:pt x="87" y="275"/>
                    <a:pt x="81" y="275"/>
                    <a:pt x="84" y="278"/>
                  </a:cubicBezTo>
                  <a:cubicBezTo>
                    <a:pt x="87" y="279"/>
                    <a:pt x="92" y="281"/>
                    <a:pt x="93" y="284"/>
                  </a:cubicBezTo>
                  <a:cubicBezTo>
                    <a:pt x="95" y="287"/>
                    <a:pt x="96" y="286"/>
                    <a:pt x="95" y="289"/>
                  </a:cubicBezTo>
                  <a:cubicBezTo>
                    <a:pt x="93" y="292"/>
                    <a:pt x="89" y="298"/>
                    <a:pt x="80" y="306"/>
                  </a:cubicBezTo>
                  <a:cubicBezTo>
                    <a:pt x="72" y="314"/>
                    <a:pt x="69" y="315"/>
                    <a:pt x="66" y="318"/>
                  </a:cubicBezTo>
                  <a:cubicBezTo>
                    <a:pt x="69" y="320"/>
                    <a:pt x="72" y="315"/>
                    <a:pt x="74" y="317"/>
                  </a:cubicBezTo>
                  <a:cubicBezTo>
                    <a:pt x="74" y="317"/>
                    <a:pt x="72" y="317"/>
                    <a:pt x="72" y="318"/>
                  </a:cubicBezTo>
                  <a:cubicBezTo>
                    <a:pt x="74" y="321"/>
                    <a:pt x="69" y="317"/>
                    <a:pt x="72" y="320"/>
                  </a:cubicBezTo>
                  <a:cubicBezTo>
                    <a:pt x="74" y="323"/>
                    <a:pt x="74" y="320"/>
                    <a:pt x="75" y="323"/>
                  </a:cubicBezTo>
                  <a:cubicBezTo>
                    <a:pt x="77" y="325"/>
                    <a:pt x="81" y="321"/>
                    <a:pt x="83" y="325"/>
                  </a:cubicBezTo>
                  <a:cubicBezTo>
                    <a:pt x="83" y="326"/>
                    <a:pt x="86" y="325"/>
                    <a:pt x="86" y="326"/>
                  </a:cubicBezTo>
                  <a:cubicBezTo>
                    <a:pt x="84" y="328"/>
                    <a:pt x="84" y="328"/>
                    <a:pt x="80" y="326"/>
                  </a:cubicBezTo>
                  <a:cubicBezTo>
                    <a:pt x="74" y="325"/>
                    <a:pt x="77" y="331"/>
                    <a:pt x="74" y="328"/>
                  </a:cubicBezTo>
                  <a:cubicBezTo>
                    <a:pt x="69" y="326"/>
                    <a:pt x="72" y="332"/>
                    <a:pt x="69" y="329"/>
                  </a:cubicBezTo>
                  <a:cubicBezTo>
                    <a:pt x="66" y="328"/>
                    <a:pt x="69" y="331"/>
                    <a:pt x="67" y="332"/>
                  </a:cubicBezTo>
                  <a:cubicBezTo>
                    <a:pt x="70" y="335"/>
                    <a:pt x="66" y="334"/>
                    <a:pt x="66" y="337"/>
                  </a:cubicBezTo>
                  <a:cubicBezTo>
                    <a:pt x="66" y="342"/>
                    <a:pt x="61" y="338"/>
                    <a:pt x="63" y="345"/>
                  </a:cubicBezTo>
                  <a:cubicBezTo>
                    <a:pt x="66" y="349"/>
                    <a:pt x="61" y="346"/>
                    <a:pt x="64" y="351"/>
                  </a:cubicBezTo>
                  <a:cubicBezTo>
                    <a:pt x="67" y="356"/>
                    <a:pt x="64" y="352"/>
                    <a:pt x="63" y="357"/>
                  </a:cubicBezTo>
                  <a:cubicBezTo>
                    <a:pt x="64" y="360"/>
                    <a:pt x="67" y="360"/>
                    <a:pt x="66" y="362"/>
                  </a:cubicBezTo>
                  <a:cubicBezTo>
                    <a:pt x="66" y="363"/>
                    <a:pt x="64" y="366"/>
                    <a:pt x="66" y="366"/>
                  </a:cubicBezTo>
                  <a:cubicBezTo>
                    <a:pt x="67" y="366"/>
                    <a:pt x="66" y="366"/>
                    <a:pt x="67" y="370"/>
                  </a:cubicBezTo>
                  <a:cubicBezTo>
                    <a:pt x="70" y="373"/>
                    <a:pt x="69" y="376"/>
                    <a:pt x="69" y="376"/>
                  </a:cubicBezTo>
                  <a:cubicBezTo>
                    <a:pt x="74" y="374"/>
                    <a:pt x="70" y="377"/>
                    <a:pt x="75" y="377"/>
                  </a:cubicBezTo>
                  <a:cubicBezTo>
                    <a:pt x="81" y="376"/>
                    <a:pt x="77" y="382"/>
                    <a:pt x="81" y="380"/>
                  </a:cubicBezTo>
                  <a:cubicBezTo>
                    <a:pt x="84" y="377"/>
                    <a:pt x="87" y="379"/>
                    <a:pt x="87" y="380"/>
                  </a:cubicBezTo>
                  <a:cubicBezTo>
                    <a:pt x="89" y="382"/>
                    <a:pt x="92" y="380"/>
                    <a:pt x="90" y="384"/>
                  </a:cubicBezTo>
                  <a:cubicBezTo>
                    <a:pt x="89" y="388"/>
                    <a:pt x="93" y="388"/>
                    <a:pt x="90" y="390"/>
                  </a:cubicBezTo>
                  <a:cubicBezTo>
                    <a:pt x="87" y="393"/>
                    <a:pt x="92" y="391"/>
                    <a:pt x="92" y="396"/>
                  </a:cubicBezTo>
                  <a:cubicBezTo>
                    <a:pt x="93" y="402"/>
                    <a:pt x="99" y="401"/>
                    <a:pt x="98" y="402"/>
                  </a:cubicBezTo>
                  <a:cubicBezTo>
                    <a:pt x="95" y="407"/>
                    <a:pt x="102" y="402"/>
                    <a:pt x="102" y="407"/>
                  </a:cubicBezTo>
                  <a:cubicBezTo>
                    <a:pt x="102" y="408"/>
                    <a:pt x="107" y="408"/>
                    <a:pt x="104" y="410"/>
                  </a:cubicBezTo>
                  <a:cubicBezTo>
                    <a:pt x="101" y="412"/>
                    <a:pt x="101" y="415"/>
                    <a:pt x="96" y="412"/>
                  </a:cubicBezTo>
                  <a:cubicBezTo>
                    <a:pt x="95" y="410"/>
                    <a:pt x="93" y="413"/>
                    <a:pt x="95" y="415"/>
                  </a:cubicBezTo>
                  <a:cubicBezTo>
                    <a:pt x="98" y="419"/>
                    <a:pt x="93" y="419"/>
                    <a:pt x="96" y="424"/>
                  </a:cubicBezTo>
                  <a:cubicBezTo>
                    <a:pt x="98" y="425"/>
                    <a:pt x="101" y="427"/>
                    <a:pt x="102" y="424"/>
                  </a:cubicBezTo>
                  <a:cubicBezTo>
                    <a:pt x="102" y="421"/>
                    <a:pt x="105" y="424"/>
                    <a:pt x="109" y="422"/>
                  </a:cubicBezTo>
                  <a:cubicBezTo>
                    <a:pt x="112" y="419"/>
                    <a:pt x="110" y="424"/>
                    <a:pt x="113" y="422"/>
                  </a:cubicBezTo>
                  <a:cubicBezTo>
                    <a:pt x="116" y="419"/>
                    <a:pt x="113" y="425"/>
                    <a:pt x="118" y="427"/>
                  </a:cubicBezTo>
                  <a:cubicBezTo>
                    <a:pt x="121" y="429"/>
                    <a:pt x="115" y="430"/>
                    <a:pt x="116" y="432"/>
                  </a:cubicBezTo>
                  <a:cubicBezTo>
                    <a:pt x="119" y="435"/>
                    <a:pt x="116" y="435"/>
                    <a:pt x="119" y="435"/>
                  </a:cubicBezTo>
                  <a:cubicBezTo>
                    <a:pt x="122" y="436"/>
                    <a:pt x="122" y="433"/>
                    <a:pt x="125" y="438"/>
                  </a:cubicBezTo>
                  <a:cubicBezTo>
                    <a:pt x="128" y="441"/>
                    <a:pt x="125" y="447"/>
                    <a:pt x="128" y="446"/>
                  </a:cubicBezTo>
                  <a:cubicBezTo>
                    <a:pt x="133" y="444"/>
                    <a:pt x="133" y="449"/>
                    <a:pt x="139" y="446"/>
                  </a:cubicBezTo>
                  <a:cubicBezTo>
                    <a:pt x="144" y="443"/>
                    <a:pt x="142" y="447"/>
                    <a:pt x="145" y="449"/>
                  </a:cubicBezTo>
                  <a:cubicBezTo>
                    <a:pt x="148" y="452"/>
                    <a:pt x="150" y="447"/>
                    <a:pt x="153" y="452"/>
                  </a:cubicBezTo>
                  <a:cubicBezTo>
                    <a:pt x="154" y="453"/>
                    <a:pt x="157" y="450"/>
                    <a:pt x="159" y="453"/>
                  </a:cubicBezTo>
                  <a:cubicBezTo>
                    <a:pt x="160" y="457"/>
                    <a:pt x="163" y="453"/>
                    <a:pt x="163" y="455"/>
                  </a:cubicBezTo>
                  <a:cubicBezTo>
                    <a:pt x="163" y="458"/>
                    <a:pt x="165" y="458"/>
                    <a:pt x="163" y="460"/>
                  </a:cubicBezTo>
                  <a:cubicBezTo>
                    <a:pt x="160" y="461"/>
                    <a:pt x="160" y="463"/>
                    <a:pt x="162" y="463"/>
                  </a:cubicBezTo>
                  <a:cubicBezTo>
                    <a:pt x="163" y="463"/>
                    <a:pt x="165" y="464"/>
                    <a:pt x="162" y="464"/>
                  </a:cubicBezTo>
                  <a:cubicBezTo>
                    <a:pt x="160" y="464"/>
                    <a:pt x="159" y="466"/>
                    <a:pt x="160" y="468"/>
                  </a:cubicBezTo>
                  <a:cubicBezTo>
                    <a:pt x="162" y="469"/>
                    <a:pt x="163" y="472"/>
                    <a:pt x="162" y="474"/>
                  </a:cubicBezTo>
                  <a:cubicBezTo>
                    <a:pt x="160" y="477"/>
                    <a:pt x="154" y="474"/>
                    <a:pt x="153" y="477"/>
                  </a:cubicBezTo>
                  <a:cubicBezTo>
                    <a:pt x="153" y="480"/>
                    <a:pt x="147" y="475"/>
                    <a:pt x="148" y="485"/>
                  </a:cubicBezTo>
                  <a:cubicBezTo>
                    <a:pt x="153" y="481"/>
                    <a:pt x="150" y="486"/>
                    <a:pt x="154" y="483"/>
                  </a:cubicBezTo>
                  <a:cubicBezTo>
                    <a:pt x="157" y="481"/>
                    <a:pt x="157" y="485"/>
                    <a:pt x="154" y="486"/>
                  </a:cubicBezTo>
                  <a:cubicBezTo>
                    <a:pt x="148" y="488"/>
                    <a:pt x="151" y="489"/>
                    <a:pt x="145" y="489"/>
                  </a:cubicBezTo>
                  <a:cubicBezTo>
                    <a:pt x="144" y="489"/>
                    <a:pt x="145" y="494"/>
                    <a:pt x="148" y="492"/>
                  </a:cubicBezTo>
                  <a:cubicBezTo>
                    <a:pt x="150" y="492"/>
                    <a:pt x="153" y="497"/>
                    <a:pt x="150" y="497"/>
                  </a:cubicBezTo>
                  <a:cubicBezTo>
                    <a:pt x="148" y="496"/>
                    <a:pt x="147" y="496"/>
                    <a:pt x="145" y="499"/>
                  </a:cubicBezTo>
                  <a:cubicBezTo>
                    <a:pt x="145" y="502"/>
                    <a:pt x="144" y="502"/>
                    <a:pt x="144" y="503"/>
                  </a:cubicBezTo>
                  <a:cubicBezTo>
                    <a:pt x="145" y="508"/>
                    <a:pt x="144" y="505"/>
                    <a:pt x="140" y="505"/>
                  </a:cubicBezTo>
                  <a:cubicBezTo>
                    <a:pt x="139" y="505"/>
                    <a:pt x="136" y="502"/>
                    <a:pt x="137" y="505"/>
                  </a:cubicBezTo>
                  <a:cubicBezTo>
                    <a:pt x="137" y="506"/>
                    <a:pt x="133" y="506"/>
                    <a:pt x="139" y="508"/>
                  </a:cubicBezTo>
                  <a:cubicBezTo>
                    <a:pt x="144" y="511"/>
                    <a:pt x="140" y="513"/>
                    <a:pt x="145" y="513"/>
                  </a:cubicBezTo>
                  <a:cubicBezTo>
                    <a:pt x="150" y="514"/>
                    <a:pt x="145" y="514"/>
                    <a:pt x="151" y="517"/>
                  </a:cubicBezTo>
                  <a:cubicBezTo>
                    <a:pt x="157" y="519"/>
                    <a:pt x="151" y="516"/>
                    <a:pt x="162" y="527"/>
                  </a:cubicBezTo>
                  <a:cubicBezTo>
                    <a:pt x="163" y="525"/>
                    <a:pt x="166" y="525"/>
                    <a:pt x="168" y="525"/>
                  </a:cubicBezTo>
                  <a:cubicBezTo>
                    <a:pt x="169" y="525"/>
                    <a:pt x="169" y="528"/>
                    <a:pt x="172" y="528"/>
                  </a:cubicBezTo>
                  <a:cubicBezTo>
                    <a:pt x="176" y="528"/>
                    <a:pt x="174" y="531"/>
                    <a:pt x="179" y="528"/>
                  </a:cubicBezTo>
                  <a:cubicBezTo>
                    <a:pt x="182" y="527"/>
                    <a:pt x="183" y="530"/>
                    <a:pt x="185" y="530"/>
                  </a:cubicBezTo>
                  <a:cubicBezTo>
                    <a:pt x="186" y="530"/>
                    <a:pt x="186" y="531"/>
                    <a:pt x="191" y="533"/>
                  </a:cubicBezTo>
                  <a:cubicBezTo>
                    <a:pt x="195" y="534"/>
                    <a:pt x="191" y="534"/>
                    <a:pt x="192" y="536"/>
                  </a:cubicBezTo>
                  <a:cubicBezTo>
                    <a:pt x="195" y="537"/>
                    <a:pt x="197" y="533"/>
                    <a:pt x="198" y="534"/>
                  </a:cubicBezTo>
                  <a:cubicBezTo>
                    <a:pt x="201" y="536"/>
                    <a:pt x="201" y="533"/>
                    <a:pt x="203" y="534"/>
                  </a:cubicBezTo>
                  <a:cubicBezTo>
                    <a:pt x="204" y="534"/>
                    <a:pt x="204" y="536"/>
                    <a:pt x="207" y="536"/>
                  </a:cubicBezTo>
                  <a:cubicBezTo>
                    <a:pt x="211" y="536"/>
                    <a:pt x="206" y="539"/>
                    <a:pt x="207" y="541"/>
                  </a:cubicBezTo>
                  <a:cubicBezTo>
                    <a:pt x="209" y="542"/>
                    <a:pt x="209" y="542"/>
                    <a:pt x="214" y="544"/>
                  </a:cubicBezTo>
                  <a:cubicBezTo>
                    <a:pt x="215" y="547"/>
                    <a:pt x="217" y="542"/>
                    <a:pt x="217" y="545"/>
                  </a:cubicBezTo>
                  <a:cubicBezTo>
                    <a:pt x="218" y="548"/>
                    <a:pt x="220" y="545"/>
                    <a:pt x="220" y="548"/>
                  </a:cubicBezTo>
                  <a:cubicBezTo>
                    <a:pt x="221" y="553"/>
                    <a:pt x="226" y="551"/>
                    <a:pt x="226" y="550"/>
                  </a:cubicBezTo>
                  <a:cubicBezTo>
                    <a:pt x="227" y="548"/>
                    <a:pt x="229" y="547"/>
                    <a:pt x="230" y="545"/>
                  </a:cubicBezTo>
                  <a:cubicBezTo>
                    <a:pt x="226" y="534"/>
                    <a:pt x="221" y="536"/>
                    <a:pt x="223" y="527"/>
                  </a:cubicBezTo>
                  <a:cubicBezTo>
                    <a:pt x="224" y="516"/>
                    <a:pt x="221" y="527"/>
                    <a:pt x="221" y="520"/>
                  </a:cubicBezTo>
                  <a:cubicBezTo>
                    <a:pt x="221" y="514"/>
                    <a:pt x="212" y="516"/>
                    <a:pt x="217" y="513"/>
                  </a:cubicBezTo>
                  <a:cubicBezTo>
                    <a:pt x="220" y="509"/>
                    <a:pt x="221" y="505"/>
                    <a:pt x="226" y="500"/>
                  </a:cubicBezTo>
                  <a:cubicBezTo>
                    <a:pt x="230" y="496"/>
                    <a:pt x="232" y="500"/>
                    <a:pt x="232" y="497"/>
                  </a:cubicBezTo>
                  <a:cubicBezTo>
                    <a:pt x="232" y="496"/>
                    <a:pt x="232" y="497"/>
                    <a:pt x="233" y="492"/>
                  </a:cubicBezTo>
                  <a:cubicBezTo>
                    <a:pt x="226" y="488"/>
                    <a:pt x="238" y="491"/>
                    <a:pt x="230" y="483"/>
                  </a:cubicBezTo>
                  <a:cubicBezTo>
                    <a:pt x="224" y="475"/>
                    <a:pt x="224" y="475"/>
                    <a:pt x="221" y="477"/>
                  </a:cubicBezTo>
                  <a:cubicBezTo>
                    <a:pt x="218" y="477"/>
                    <a:pt x="221" y="472"/>
                    <a:pt x="217" y="469"/>
                  </a:cubicBezTo>
                  <a:cubicBezTo>
                    <a:pt x="211" y="468"/>
                    <a:pt x="220" y="461"/>
                    <a:pt x="217" y="457"/>
                  </a:cubicBezTo>
                  <a:cubicBezTo>
                    <a:pt x="214" y="453"/>
                    <a:pt x="221" y="443"/>
                    <a:pt x="224" y="446"/>
                  </a:cubicBezTo>
                  <a:cubicBezTo>
                    <a:pt x="230" y="455"/>
                    <a:pt x="232" y="452"/>
                    <a:pt x="232" y="446"/>
                  </a:cubicBezTo>
                  <a:cubicBezTo>
                    <a:pt x="232" y="440"/>
                    <a:pt x="242" y="436"/>
                    <a:pt x="247" y="432"/>
                  </a:cubicBezTo>
                  <a:cubicBezTo>
                    <a:pt x="250" y="425"/>
                    <a:pt x="252" y="435"/>
                    <a:pt x="256" y="430"/>
                  </a:cubicBezTo>
                  <a:cubicBezTo>
                    <a:pt x="262" y="427"/>
                    <a:pt x="261" y="432"/>
                    <a:pt x="268" y="433"/>
                  </a:cubicBezTo>
                  <a:cubicBezTo>
                    <a:pt x="276" y="433"/>
                    <a:pt x="284" y="447"/>
                    <a:pt x="290" y="443"/>
                  </a:cubicBezTo>
                  <a:cubicBezTo>
                    <a:pt x="293" y="438"/>
                    <a:pt x="294" y="435"/>
                    <a:pt x="299" y="438"/>
                  </a:cubicBezTo>
                  <a:cubicBezTo>
                    <a:pt x="303" y="441"/>
                    <a:pt x="303" y="433"/>
                    <a:pt x="313" y="441"/>
                  </a:cubicBezTo>
                  <a:cubicBezTo>
                    <a:pt x="322" y="447"/>
                    <a:pt x="317" y="436"/>
                    <a:pt x="323" y="441"/>
                  </a:cubicBezTo>
                  <a:cubicBezTo>
                    <a:pt x="331" y="446"/>
                    <a:pt x="338" y="435"/>
                    <a:pt x="329" y="432"/>
                  </a:cubicBezTo>
                  <a:cubicBezTo>
                    <a:pt x="313" y="424"/>
                    <a:pt x="334" y="425"/>
                    <a:pt x="328" y="419"/>
                  </a:cubicBezTo>
                  <a:cubicBezTo>
                    <a:pt x="322" y="415"/>
                    <a:pt x="343" y="415"/>
                    <a:pt x="335" y="412"/>
                  </a:cubicBezTo>
                  <a:cubicBezTo>
                    <a:pt x="328" y="408"/>
                    <a:pt x="325" y="401"/>
                    <a:pt x="334" y="401"/>
                  </a:cubicBezTo>
                  <a:cubicBezTo>
                    <a:pt x="343" y="401"/>
                    <a:pt x="373" y="394"/>
                    <a:pt x="381" y="390"/>
                  </a:cubicBezTo>
                  <a:cubicBezTo>
                    <a:pt x="390" y="387"/>
                    <a:pt x="392" y="380"/>
                    <a:pt x="398" y="385"/>
                  </a:cubicBezTo>
                  <a:cubicBezTo>
                    <a:pt x="402" y="388"/>
                    <a:pt x="406" y="380"/>
                    <a:pt x="409" y="391"/>
                  </a:cubicBezTo>
                  <a:cubicBezTo>
                    <a:pt x="411" y="404"/>
                    <a:pt x="416" y="396"/>
                    <a:pt x="422" y="399"/>
                  </a:cubicBezTo>
                  <a:cubicBezTo>
                    <a:pt x="428" y="402"/>
                    <a:pt x="433" y="399"/>
                    <a:pt x="428" y="404"/>
                  </a:cubicBezTo>
                  <a:cubicBezTo>
                    <a:pt x="424" y="408"/>
                    <a:pt x="433" y="408"/>
                    <a:pt x="445" y="401"/>
                  </a:cubicBezTo>
                  <a:cubicBezTo>
                    <a:pt x="457" y="391"/>
                    <a:pt x="456" y="398"/>
                    <a:pt x="453" y="401"/>
                  </a:cubicBezTo>
                  <a:cubicBezTo>
                    <a:pt x="450" y="404"/>
                    <a:pt x="462" y="405"/>
                    <a:pt x="472" y="425"/>
                  </a:cubicBezTo>
                  <a:cubicBezTo>
                    <a:pt x="486" y="455"/>
                    <a:pt x="480" y="429"/>
                    <a:pt x="489" y="436"/>
                  </a:cubicBezTo>
                  <a:cubicBezTo>
                    <a:pt x="500" y="446"/>
                    <a:pt x="504" y="433"/>
                    <a:pt x="514" y="443"/>
                  </a:cubicBezTo>
                  <a:cubicBezTo>
                    <a:pt x="521" y="453"/>
                    <a:pt x="524" y="460"/>
                    <a:pt x="530" y="453"/>
                  </a:cubicBezTo>
                  <a:cubicBezTo>
                    <a:pt x="538" y="449"/>
                    <a:pt x="530" y="455"/>
                    <a:pt x="538" y="461"/>
                  </a:cubicBezTo>
                  <a:cubicBezTo>
                    <a:pt x="538" y="461"/>
                    <a:pt x="538" y="461"/>
                    <a:pt x="543" y="460"/>
                  </a:cubicBezTo>
                  <a:cubicBezTo>
                    <a:pt x="547" y="453"/>
                    <a:pt x="546" y="458"/>
                    <a:pt x="553" y="455"/>
                  </a:cubicBezTo>
                  <a:cubicBezTo>
                    <a:pt x="559" y="453"/>
                    <a:pt x="553" y="452"/>
                    <a:pt x="562" y="447"/>
                  </a:cubicBezTo>
                  <a:cubicBezTo>
                    <a:pt x="571" y="443"/>
                    <a:pt x="578" y="440"/>
                    <a:pt x="582" y="443"/>
                  </a:cubicBezTo>
                  <a:cubicBezTo>
                    <a:pt x="587" y="446"/>
                    <a:pt x="593" y="440"/>
                    <a:pt x="594" y="446"/>
                  </a:cubicBezTo>
                  <a:cubicBezTo>
                    <a:pt x="596" y="450"/>
                    <a:pt x="622" y="455"/>
                    <a:pt x="625" y="447"/>
                  </a:cubicBezTo>
                  <a:cubicBezTo>
                    <a:pt x="626" y="441"/>
                    <a:pt x="617" y="441"/>
                    <a:pt x="623" y="433"/>
                  </a:cubicBezTo>
                  <a:cubicBezTo>
                    <a:pt x="629" y="424"/>
                    <a:pt x="626" y="424"/>
                    <a:pt x="640" y="429"/>
                  </a:cubicBezTo>
                  <a:cubicBezTo>
                    <a:pt x="652" y="435"/>
                    <a:pt x="657" y="429"/>
                    <a:pt x="657" y="436"/>
                  </a:cubicBezTo>
                  <a:cubicBezTo>
                    <a:pt x="657" y="444"/>
                    <a:pt x="664" y="450"/>
                    <a:pt x="672" y="447"/>
                  </a:cubicBezTo>
                  <a:cubicBezTo>
                    <a:pt x="681" y="444"/>
                    <a:pt x="683" y="444"/>
                    <a:pt x="693" y="449"/>
                  </a:cubicBezTo>
                  <a:cubicBezTo>
                    <a:pt x="704" y="452"/>
                    <a:pt x="698" y="455"/>
                    <a:pt x="712" y="458"/>
                  </a:cubicBezTo>
                  <a:cubicBezTo>
                    <a:pt x="731" y="463"/>
                    <a:pt x="724" y="455"/>
                    <a:pt x="736" y="457"/>
                  </a:cubicBezTo>
                  <a:cubicBezTo>
                    <a:pt x="748" y="457"/>
                    <a:pt x="745" y="441"/>
                    <a:pt x="756" y="447"/>
                  </a:cubicBezTo>
                  <a:cubicBezTo>
                    <a:pt x="765" y="453"/>
                    <a:pt x="765" y="447"/>
                    <a:pt x="771" y="452"/>
                  </a:cubicBezTo>
                  <a:cubicBezTo>
                    <a:pt x="779" y="457"/>
                    <a:pt x="782" y="457"/>
                    <a:pt x="788" y="450"/>
                  </a:cubicBezTo>
                  <a:cubicBezTo>
                    <a:pt x="794" y="444"/>
                    <a:pt x="792" y="440"/>
                    <a:pt x="800" y="430"/>
                  </a:cubicBezTo>
                  <a:cubicBezTo>
                    <a:pt x="806" y="422"/>
                    <a:pt x="803" y="419"/>
                    <a:pt x="798" y="419"/>
                  </a:cubicBezTo>
                  <a:cubicBezTo>
                    <a:pt x="794" y="419"/>
                    <a:pt x="800" y="410"/>
                    <a:pt x="815" y="408"/>
                  </a:cubicBezTo>
                  <a:cubicBezTo>
                    <a:pt x="829" y="407"/>
                    <a:pt x="833" y="412"/>
                    <a:pt x="838" y="412"/>
                  </a:cubicBezTo>
                  <a:cubicBezTo>
                    <a:pt x="842" y="412"/>
                    <a:pt x="852" y="424"/>
                    <a:pt x="855" y="440"/>
                  </a:cubicBezTo>
                  <a:cubicBezTo>
                    <a:pt x="856" y="457"/>
                    <a:pt x="859" y="455"/>
                    <a:pt x="868" y="457"/>
                  </a:cubicBezTo>
                  <a:cubicBezTo>
                    <a:pt x="877" y="458"/>
                    <a:pt x="874" y="463"/>
                    <a:pt x="879" y="463"/>
                  </a:cubicBezTo>
                  <a:cubicBezTo>
                    <a:pt x="884" y="464"/>
                    <a:pt x="879" y="468"/>
                    <a:pt x="882" y="469"/>
                  </a:cubicBezTo>
                  <a:cubicBezTo>
                    <a:pt x="885" y="471"/>
                    <a:pt x="879" y="472"/>
                    <a:pt x="884" y="475"/>
                  </a:cubicBezTo>
                  <a:cubicBezTo>
                    <a:pt x="888" y="480"/>
                    <a:pt x="894" y="478"/>
                    <a:pt x="899" y="474"/>
                  </a:cubicBezTo>
                  <a:cubicBezTo>
                    <a:pt x="903" y="471"/>
                    <a:pt x="903" y="475"/>
                    <a:pt x="908" y="471"/>
                  </a:cubicBezTo>
                  <a:cubicBezTo>
                    <a:pt x="912" y="466"/>
                    <a:pt x="917" y="474"/>
                    <a:pt x="912" y="480"/>
                  </a:cubicBezTo>
                  <a:cubicBezTo>
                    <a:pt x="908" y="488"/>
                    <a:pt x="905" y="511"/>
                    <a:pt x="899" y="508"/>
                  </a:cubicBezTo>
                  <a:cubicBezTo>
                    <a:pt x="893" y="505"/>
                    <a:pt x="891" y="503"/>
                    <a:pt x="890" y="506"/>
                  </a:cubicBezTo>
                  <a:cubicBezTo>
                    <a:pt x="888" y="511"/>
                    <a:pt x="882" y="506"/>
                    <a:pt x="885" y="513"/>
                  </a:cubicBezTo>
                  <a:cubicBezTo>
                    <a:pt x="887" y="519"/>
                    <a:pt x="888" y="525"/>
                    <a:pt x="885" y="530"/>
                  </a:cubicBezTo>
                  <a:cubicBezTo>
                    <a:pt x="884" y="536"/>
                    <a:pt x="882" y="530"/>
                    <a:pt x="881" y="536"/>
                  </a:cubicBezTo>
                  <a:cubicBezTo>
                    <a:pt x="881" y="536"/>
                    <a:pt x="881" y="536"/>
                    <a:pt x="882" y="539"/>
                  </a:cubicBezTo>
                  <a:cubicBezTo>
                    <a:pt x="885" y="536"/>
                    <a:pt x="882" y="534"/>
                    <a:pt x="884" y="536"/>
                  </a:cubicBezTo>
                  <a:cubicBezTo>
                    <a:pt x="887" y="536"/>
                    <a:pt x="887" y="536"/>
                    <a:pt x="888" y="533"/>
                  </a:cubicBezTo>
                  <a:cubicBezTo>
                    <a:pt x="890" y="530"/>
                    <a:pt x="888" y="528"/>
                    <a:pt x="891" y="528"/>
                  </a:cubicBezTo>
                  <a:cubicBezTo>
                    <a:pt x="893" y="528"/>
                    <a:pt x="890" y="533"/>
                    <a:pt x="893" y="530"/>
                  </a:cubicBezTo>
                  <a:cubicBezTo>
                    <a:pt x="896" y="528"/>
                    <a:pt x="893" y="533"/>
                    <a:pt x="896" y="533"/>
                  </a:cubicBezTo>
                  <a:cubicBezTo>
                    <a:pt x="897" y="533"/>
                    <a:pt x="899" y="534"/>
                    <a:pt x="900" y="534"/>
                  </a:cubicBezTo>
                  <a:cubicBezTo>
                    <a:pt x="902" y="536"/>
                    <a:pt x="902" y="534"/>
                    <a:pt x="906" y="533"/>
                  </a:cubicBezTo>
                  <a:cubicBezTo>
                    <a:pt x="909" y="533"/>
                    <a:pt x="908" y="531"/>
                    <a:pt x="914" y="528"/>
                  </a:cubicBezTo>
                  <a:cubicBezTo>
                    <a:pt x="919" y="525"/>
                    <a:pt x="922" y="516"/>
                    <a:pt x="934" y="505"/>
                  </a:cubicBezTo>
                  <a:cubicBezTo>
                    <a:pt x="944" y="492"/>
                    <a:pt x="941" y="486"/>
                    <a:pt x="946" y="483"/>
                  </a:cubicBezTo>
                  <a:cubicBezTo>
                    <a:pt x="952" y="478"/>
                    <a:pt x="947" y="478"/>
                    <a:pt x="954" y="472"/>
                  </a:cubicBezTo>
                  <a:cubicBezTo>
                    <a:pt x="961" y="466"/>
                    <a:pt x="961" y="449"/>
                    <a:pt x="960" y="444"/>
                  </a:cubicBezTo>
                  <a:cubicBezTo>
                    <a:pt x="958" y="440"/>
                    <a:pt x="961" y="440"/>
                    <a:pt x="963" y="435"/>
                  </a:cubicBezTo>
                  <a:cubicBezTo>
                    <a:pt x="964" y="429"/>
                    <a:pt x="970" y="427"/>
                    <a:pt x="966" y="422"/>
                  </a:cubicBezTo>
                  <a:cubicBezTo>
                    <a:pt x="963" y="419"/>
                    <a:pt x="967" y="419"/>
                    <a:pt x="964" y="416"/>
                  </a:cubicBezTo>
                  <a:cubicBezTo>
                    <a:pt x="963" y="412"/>
                    <a:pt x="970" y="413"/>
                    <a:pt x="966" y="408"/>
                  </a:cubicBezTo>
                  <a:cubicBezTo>
                    <a:pt x="960" y="405"/>
                    <a:pt x="958" y="402"/>
                    <a:pt x="957" y="401"/>
                  </a:cubicBezTo>
                  <a:cubicBezTo>
                    <a:pt x="954" y="398"/>
                    <a:pt x="951" y="401"/>
                    <a:pt x="947" y="399"/>
                  </a:cubicBezTo>
                  <a:cubicBezTo>
                    <a:pt x="944" y="398"/>
                    <a:pt x="947" y="405"/>
                    <a:pt x="940" y="407"/>
                  </a:cubicBezTo>
                  <a:cubicBezTo>
                    <a:pt x="929" y="410"/>
                    <a:pt x="943" y="396"/>
                    <a:pt x="935" y="399"/>
                  </a:cubicBezTo>
                  <a:cubicBezTo>
                    <a:pt x="929" y="401"/>
                    <a:pt x="937" y="404"/>
                    <a:pt x="931" y="404"/>
                  </a:cubicBezTo>
                  <a:cubicBezTo>
                    <a:pt x="925" y="404"/>
                    <a:pt x="937" y="394"/>
                    <a:pt x="926" y="394"/>
                  </a:cubicBezTo>
                  <a:cubicBezTo>
                    <a:pt x="917" y="394"/>
                    <a:pt x="912" y="393"/>
                    <a:pt x="925" y="385"/>
                  </a:cubicBezTo>
                  <a:cubicBezTo>
                    <a:pt x="938" y="376"/>
                    <a:pt x="940" y="376"/>
                    <a:pt x="943" y="368"/>
                  </a:cubicBezTo>
                  <a:cubicBezTo>
                    <a:pt x="946" y="360"/>
                    <a:pt x="957" y="360"/>
                    <a:pt x="960" y="351"/>
                  </a:cubicBezTo>
                  <a:cubicBezTo>
                    <a:pt x="964" y="342"/>
                    <a:pt x="979" y="332"/>
                    <a:pt x="987" y="334"/>
                  </a:cubicBezTo>
                  <a:cubicBezTo>
                    <a:pt x="995" y="337"/>
                    <a:pt x="998" y="332"/>
                    <a:pt x="1002" y="335"/>
                  </a:cubicBezTo>
                  <a:cubicBezTo>
                    <a:pt x="1007" y="338"/>
                    <a:pt x="1002" y="332"/>
                    <a:pt x="1013" y="334"/>
                  </a:cubicBezTo>
                  <a:cubicBezTo>
                    <a:pt x="1025" y="335"/>
                    <a:pt x="1025" y="338"/>
                    <a:pt x="1028" y="331"/>
                  </a:cubicBezTo>
                  <a:cubicBezTo>
                    <a:pt x="1028" y="329"/>
                    <a:pt x="1056" y="329"/>
                    <a:pt x="1047" y="337"/>
                  </a:cubicBezTo>
                  <a:cubicBezTo>
                    <a:pt x="1039" y="343"/>
                    <a:pt x="1059" y="338"/>
                    <a:pt x="1060" y="337"/>
                  </a:cubicBezTo>
                  <a:cubicBezTo>
                    <a:pt x="1063" y="332"/>
                    <a:pt x="1066" y="343"/>
                    <a:pt x="1074" y="337"/>
                  </a:cubicBezTo>
                  <a:cubicBezTo>
                    <a:pt x="1082" y="332"/>
                    <a:pt x="1059" y="332"/>
                    <a:pt x="1075" y="320"/>
                  </a:cubicBezTo>
                  <a:cubicBezTo>
                    <a:pt x="1092" y="309"/>
                    <a:pt x="1085" y="304"/>
                    <a:pt x="1104" y="303"/>
                  </a:cubicBezTo>
                  <a:cubicBezTo>
                    <a:pt x="1121" y="300"/>
                    <a:pt x="1107" y="323"/>
                    <a:pt x="1120" y="317"/>
                  </a:cubicBezTo>
                  <a:cubicBezTo>
                    <a:pt x="1132" y="310"/>
                    <a:pt x="1129" y="303"/>
                    <a:pt x="1136" y="306"/>
                  </a:cubicBezTo>
                  <a:cubicBezTo>
                    <a:pt x="1144" y="307"/>
                    <a:pt x="1132" y="290"/>
                    <a:pt x="1146" y="290"/>
                  </a:cubicBezTo>
                  <a:cubicBezTo>
                    <a:pt x="1159" y="292"/>
                    <a:pt x="1147" y="290"/>
                    <a:pt x="1146" y="304"/>
                  </a:cubicBezTo>
                  <a:cubicBezTo>
                    <a:pt x="1142" y="318"/>
                    <a:pt x="1133" y="314"/>
                    <a:pt x="1121" y="329"/>
                  </a:cubicBezTo>
                  <a:cubicBezTo>
                    <a:pt x="1109" y="345"/>
                    <a:pt x="1103" y="351"/>
                    <a:pt x="1095" y="352"/>
                  </a:cubicBezTo>
                  <a:cubicBezTo>
                    <a:pt x="1086" y="356"/>
                    <a:pt x="1094" y="359"/>
                    <a:pt x="1086" y="365"/>
                  </a:cubicBezTo>
                  <a:cubicBezTo>
                    <a:pt x="1077" y="371"/>
                    <a:pt x="1080" y="398"/>
                    <a:pt x="1085" y="421"/>
                  </a:cubicBezTo>
                  <a:cubicBezTo>
                    <a:pt x="1086" y="430"/>
                    <a:pt x="1085" y="449"/>
                    <a:pt x="1098" y="429"/>
                  </a:cubicBezTo>
                  <a:cubicBezTo>
                    <a:pt x="1107" y="416"/>
                    <a:pt x="1098" y="412"/>
                    <a:pt x="1111" y="412"/>
                  </a:cubicBezTo>
                  <a:cubicBezTo>
                    <a:pt x="1120" y="412"/>
                    <a:pt x="1109" y="396"/>
                    <a:pt x="1121" y="396"/>
                  </a:cubicBezTo>
                  <a:cubicBezTo>
                    <a:pt x="1139" y="394"/>
                    <a:pt x="1124" y="387"/>
                    <a:pt x="1129" y="379"/>
                  </a:cubicBezTo>
                  <a:cubicBezTo>
                    <a:pt x="1133" y="370"/>
                    <a:pt x="1139" y="382"/>
                    <a:pt x="1141" y="374"/>
                  </a:cubicBezTo>
                  <a:cubicBezTo>
                    <a:pt x="1142" y="365"/>
                    <a:pt x="1130" y="368"/>
                    <a:pt x="1136" y="360"/>
                  </a:cubicBezTo>
                  <a:cubicBezTo>
                    <a:pt x="1147" y="348"/>
                    <a:pt x="1121" y="354"/>
                    <a:pt x="1133" y="345"/>
                  </a:cubicBezTo>
                  <a:cubicBezTo>
                    <a:pt x="1146" y="334"/>
                    <a:pt x="1138" y="329"/>
                    <a:pt x="1146" y="326"/>
                  </a:cubicBezTo>
                  <a:cubicBezTo>
                    <a:pt x="1155" y="323"/>
                    <a:pt x="1147" y="331"/>
                    <a:pt x="1158" y="323"/>
                  </a:cubicBezTo>
                  <a:cubicBezTo>
                    <a:pt x="1171" y="312"/>
                    <a:pt x="1155" y="337"/>
                    <a:pt x="1167" y="326"/>
                  </a:cubicBezTo>
                  <a:cubicBezTo>
                    <a:pt x="1181" y="314"/>
                    <a:pt x="1188" y="318"/>
                    <a:pt x="1194" y="326"/>
                  </a:cubicBezTo>
                  <a:cubicBezTo>
                    <a:pt x="1200" y="332"/>
                    <a:pt x="1190" y="325"/>
                    <a:pt x="1213" y="312"/>
                  </a:cubicBezTo>
                  <a:cubicBezTo>
                    <a:pt x="1222" y="307"/>
                    <a:pt x="1229" y="298"/>
                    <a:pt x="1241" y="295"/>
                  </a:cubicBezTo>
                  <a:cubicBezTo>
                    <a:pt x="1263" y="287"/>
                    <a:pt x="1263" y="298"/>
                    <a:pt x="1267" y="293"/>
                  </a:cubicBezTo>
                  <a:cubicBezTo>
                    <a:pt x="1273" y="287"/>
                    <a:pt x="1266" y="286"/>
                    <a:pt x="1263" y="275"/>
                  </a:cubicBezTo>
                  <a:cubicBezTo>
                    <a:pt x="1258" y="262"/>
                    <a:pt x="1255" y="275"/>
                    <a:pt x="1252" y="265"/>
                  </a:cubicBezTo>
                  <a:cubicBezTo>
                    <a:pt x="1251" y="259"/>
                    <a:pt x="1264" y="269"/>
                    <a:pt x="1270" y="259"/>
                  </a:cubicBezTo>
                  <a:cubicBezTo>
                    <a:pt x="1272" y="258"/>
                    <a:pt x="1273" y="258"/>
                    <a:pt x="1273" y="256"/>
                  </a:cubicBezTo>
                  <a:cubicBezTo>
                    <a:pt x="1273" y="256"/>
                    <a:pt x="1273" y="256"/>
                    <a:pt x="1273" y="256"/>
                  </a:cubicBezTo>
                  <a:close/>
                  <a:moveTo>
                    <a:pt x="969" y="421"/>
                  </a:moveTo>
                  <a:cubicBezTo>
                    <a:pt x="967" y="424"/>
                    <a:pt x="970" y="422"/>
                    <a:pt x="969" y="425"/>
                  </a:cubicBezTo>
                  <a:cubicBezTo>
                    <a:pt x="967" y="429"/>
                    <a:pt x="970" y="429"/>
                    <a:pt x="970" y="430"/>
                  </a:cubicBezTo>
                  <a:cubicBezTo>
                    <a:pt x="969" y="430"/>
                    <a:pt x="972" y="430"/>
                    <a:pt x="973" y="435"/>
                  </a:cubicBezTo>
                  <a:cubicBezTo>
                    <a:pt x="975" y="438"/>
                    <a:pt x="970" y="441"/>
                    <a:pt x="972" y="444"/>
                  </a:cubicBezTo>
                  <a:cubicBezTo>
                    <a:pt x="973" y="449"/>
                    <a:pt x="972" y="461"/>
                    <a:pt x="970" y="464"/>
                  </a:cubicBezTo>
                  <a:cubicBezTo>
                    <a:pt x="969" y="468"/>
                    <a:pt x="975" y="468"/>
                    <a:pt x="972" y="477"/>
                  </a:cubicBezTo>
                  <a:cubicBezTo>
                    <a:pt x="969" y="481"/>
                    <a:pt x="973" y="485"/>
                    <a:pt x="972" y="488"/>
                  </a:cubicBezTo>
                  <a:cubicBezTo>
                    <a:pt x="969" y="491"/>
                    <a:pt x="970" y="492"/>
                    <a:pt x="970" y="496"/>
                  </a:cubicBezTo>
                  <a:cubicBezTo>
                    <a:pt x="972" y="500"/>
                    <a:pt x="973" y="499"/>
                    <a:pt x="973" y="494"/>
                  </a:cubicBezTo>
                  <a:cubicBezTo>
                    <a:pt x="975" y="489"/>
                    <a:pt x="977" y="488"/>
                    <a:pt x="978" y="489"/>
                  </a:cubicBezTo>
                  <a:cubicBezTo>
                    <a:pt x="978" y="491"/>
                    <a:pt x="979" y="489"/>
                    <a:pt x="981" y="491"/>
                  </a:cubicBezTo>
                  <a:cubicBezTo>
                    <a:pt x="983" y="491"/>
                    <a:pt x="983" y="497"/>
                    <a:pt x="983" y="496"/>
                  </a:cubicBezTo>
                  <a:cubicBezTo>
                    <a:pt x="986" y="491"/>
                    <a:pt x="984" y="492"/>
                    <a:pt x="984" y="489"/>
                  </a:cubicBezTo>
                  <a:cubicBezTo>
                    <a:pt x="984" y="486"/>
                    <a:pt x="984" y="488"/>
                    <a:pt x="981" y="488"/>
                  </a:cubicBezTo>
                  <a:cubicBezTo>
                    <a:pt x="979" y="486"/>
                    <a:pt x="979" y="483"/>
                    <a:pt x="978" y="480"/>
                  </a:cubicBezTo>
                  <a:cubicBezTo>
                    <a:pt x="973" y="477"/>
                    <a:pt x="977" y="468"/>
                    <a:pt x="978" y="464"/>
                  </a:cubicBezTo>
                  <a:cubicBezTo>
                    <a:pt x="981" y="463"/>
                    <a:pt x="978" y="460"/>
                    <a:pt x="981" y="458"/>
                  </a:cubicBezTo>
                  <a:cubicBezTo>
                    <a:pt x="984" y="458"/>
                    <a:pt x="987" y="458"/>
                    <a:pt x="990" y="461"/>
                  </a:cubicBezTo>
                  <a:cubicBezTo>
                    <a:pt x="992" y="464"/>
                    <a:pt x="993" y="468"/>
                    <a:pt x="993" y="464"/>
                  </a:cubicBezTo>
                  <a:cubicBezTo>
                    <a:pt x="993" y="463"/>
                    <a:pt x="990" y="460"/>
                    <a:pt x="989" y="457"/>
                  </a:cubicBezTo>
                  <a:cubicBezTo>
                    <a:pt x="989" y="452"/>
                    <a:pt x="986" y="446"/>
                    <a:pt x="984" y="441"/>
                  </a:cubicBezTo>
                  <a:cubicBezTo>
                    <a:pt x="984" y="436"/>
                    <a:pt x="983" y="435"/>
                    <a:pt x="983" y="432"/>
                  </a:cubicBezTo>
                  <a:cubicBezTo>
                    <a:pt x="983" y="429"/>
                    <a:pt x="981" y="433"/>
                    <a:pt x="981" y="430"/>
                  </a:cubicBezTo>
                  <a:cubicBezTo>
                    <a:pt x="983" y="425"/>
                    <a:pt x="981" y="430"/>
                    <a:pt x="981" y="427"/>
                  </a:cubicBezTo>
                  <a:cubicBezTo>
                    <a:pt x="979" y="422"/>
                    <a:pt x="984" y="422"/>
                    <a:pt x="983" y="413"/>
                  </a:cubicBezTo>
                  <a:cubicBezTo>
                    <a:pt x="981" y="407"/>
                    <a:pt x="979" y="410"/>
                    <a:pt x="981" y="408"/>
                  </a:cubicBezTo>
                  <a:cubicBezTo>
                    <a:pt x="981" y="407"/>
                    <a:pt x="979" y="408"/>
                    <a:pt x="979" y="407"/>
                  </a:cubicBezTo>
                  <a:cubicBezTo>
                    <a:pt x="979" y="404"/>
                    <a:pt x="978" y="404"/>
                    <a:pt x="979" y="402"/>
                  </a:cubicBezTo>
                  <a:cubicBezTo>
                    <a:pt x="981" y="401"/>
                    <a:pt x="979" y="399"/>
                    <a:pt x="978" y="398"/>
                  </a:cubicBezTo>
                  <a:cubicBezTo>
                    <a:pt x="977" y="394"/>
                    <a:pt x="978" y="398"/>
                    <a:pt x="975" y="398"/>
                  </a:cubicBezTo>
                  <a:cubicBezTo>
                    <a:pt x="972" y="399"/>
                    <a:pt x="978" y="401"/>
                    <a:pt x="977" y="404"/>
                  </a:cubicBezTo>
                  <a:cubicBezTo>
                    <a:pt x="977" y="407"/>
                    <a:pt x="975" y="405"/>
                    <a:pt x="975" y="407"/>
                  </a:cubicBezTo>
                  <a:cubicBezTo>
                    <a:pt x="975" y="408"/>
                    <a:pt x="978" y="407"/>
                    <a:pt x="975" y="408"/>
                  </a:cubicBezTo>
                  <a:cubicBezTo>
                    <a:pt x="973" y="412"/>
                    <a:pt x="975" y="407"/>
                    <a:pt x="972" y="408"/>
                  </a:cubicBezTo>
                  <a:cubicBezTo>
                    <a:pt x="970" y="408"/>
                    <a:pt x="969" y="408"/>
                    <a:pt x="970" y="412"/>
                  </a:cubicBezTo>
                  <a:cubicBezTo>
                    <a:pt x="970" y="413"/>
                    <a:pt x="970" y="416"/>
                    <a:pt x="969" y="421"/>
                  </a:cubicBezTo>
                  <a:close/>
                  <a:moveTo>
                    <a:pt x="1007" y="517"/>
                  </a:moveTo>
                  <a:cubicBezTo>
                    <a:pt x="1010" y="516"/>
                    <a:pt x="1004" y="514"/>
                    <a:pt x="1004" y="516"/>
                  </a:cubicBezTo>
                  <a:cubicBezTo>
                    <a:pt x="1002" y="519"/>
                    <a:pt x="998" y="520"/>
                    <a:pt x="999" y="523"/>
                  </a:cubicBezTo>
                  <a:cubicBezTo>
                    <a:pt x="1001" y="525"/>
                    <a:pt x="1001" y="519"/>
                    <a:pt x="1007" y="517"/>
                  </a:cubicBezTo>
                  <a:close/>
                  <a:moveTo>
                    <a:pt x="1015" y="511"/>
                  </a:moveTo>
                  <a:cubicBezTo>
                    <a:pt x="1018" y="508"/>
                    <a:pt x="1018" y="509"/>
                    <a:pt x="1021" y="506"/>
                  </a:cubicBezTo>
                  <a:cubicBezTo>
                    <a:pt x="1024" y="505"/>
                    <a:pt x="1028" y="506"/>
                    <a:pt x="1025" y="503"/>
                  </a:cubicBezTo>
                  <a:cubicBezTo>
                    <a:pt x="1024" y="502"/>
                    <a:pt x="1022" y="506"/>
                    <a:pt x="1019" y="505"/>
                  </a:cubicBezTo>
                  <a:cubicBezTo>
                    <a:pt x="1018" y="503"/>
                    <a:pt x="1021" y="506"/>
                    <a:pt x="1018" y="506"/>
                  </a:cubicBezTo>
                  <a:cubicBezTo>
                    <a:pt x="1015" y="508"/>
                    <a:pt x="1012" y="509"/>
                    <a:pt x="1010" y="514"/>
                  </a:cubicBezTo>
                  <a:cubicBezTo>
                    <a:pt x="1010" y="516"/>
                    <a:pt x="1013" y="516"/>
                    <a:pt x="1015" y="511"/>
                  </a:cubicBezTo>
                  <a:close/>
                  <a:moveTo>
                    <a:pt x="1031" y="500"/>
                  </a:moveTo>
                  <a:cubicBezTo>
                    <a:pt x="1033" y="497"/>
                    <a:pt x="1037" y="494"/>
                    <a:pt x="1039" y="494"/>
                  </a:cubicBezTo>
                  <a:cubicBezTo>
                    <a:pt x="1040" y="496"/>
                    <a:pt x="1030" y="505"/>
                    <a:pt x="1031" y="500"/>
                  </a:cubicBezTo>
                  <a:close/>
                  <a:moveTo>
                    <a:pt x="1071" y="461"/>
                  </a:moveTo>
                  <a:cubicBezTo>
                    <a:pt x="1071" y="460"/>
                    <a:pt x="1072" y="453"/>
                    <a:pt x="1074" y="455"/>
                  </a:cubicBezTo>
                  <a:cubicBezTo>
                    <a:pt x="1075" y="457"/>
                    <a:pt x="1071" y="461"/>
                    <a:pt x="1071" y="461"/>
                  </a:cubicBezTo>
                  <a:close/>
                  <a:moveTo>
                    <a:pt x="1066" y="464"/>
                  </a:moveTo>
                  <a:cubicBezTo>
                    <a:pt x="1068" y="464"/>
                    <a:pt x="1069" y="463"/>
                    <a:pt x="1069" y="463"/>
                  </a:cubicBezTo>
                  <a:cubicBezTo>
                    <a:pt x="1069" y="464"/>
                    <a:pt x="1066" y="466"/>
                    <a:pt x="1066" y="464"/>
                  </a:cubicBezTo>
                  <a:close/>
                  <a:moveTo>
                    <a:pt x="1060" y="477"/>
                  </a:moveTo>
                  <a:cubicBezTo>
                    <a:pt x="1059" y="477"/>
                    <a:pt x="1059" y="475"/>
                    <a:pt x="1060" y="475"/>
                  </a:cubicBezTo>
                  <a:cubicBezTo>
                    <a:pt x="1060" y="477"/>
                    <a:pt x="1060" y="478"/>
                    <a:pt x="1060" y="477"/>
                  </a:cubicBezTo>
                  <a:close/>
                  <a:moveTo>
                    <a:pt x="1054" y="481"/>
                  </a:moveTo>
                  <a:cubicBezTo>
                    <a:pt x="1054" y="481"/>
                    <a:pt x="1056" y="480"/>
                    <a:pt x="1056" y="481"/>
                  </a:cubicBezTo>
                  <a:cubicBezTo>
                    <a:pt x="1056" y="481"/>
                    <a:pt x="1056" y="483"/>
                    <a:pt x="1054" y="481"/>
                  </a:cubicBezTo>
                  <a:close/>
                  <a:moveTo>
                    <a:pt x="1082" y="447"/>
                  </a:moveTo>
                  <a:cubicBezTo>
                    <a:pt x="1085" y="447"/>
                    <a:pt x="1085" y="441"/>
                    <a:pt x="1083" y="441"/>
                  </a:cubicBezTo>
                  <a:cubicBezTo>
                    <a:pt x="1082" y="441"/>
                    <a:pt x="1082" y="444"/>
                    <a:pt x="1080" y="446"/>
                  </a:cubicBezTo>
                  <a:cubicBezTo>
                    <a:pt x="1077" y="446"/>
                    <a:pt x="1075" y="447"/>
                    <a:pt x="1077" y="449"/>
                  </a:cubicBezTo>
                  <a:cubicBezTo>
                    <a:pt x="1079" y="452"/>
                    <a:pt x="1079" y="449"/>
                    <a:pt x="1082" y="447"/>
                  </a:cubicBezTo>
                  <a:close/>
                  <a:moveTo>
                    <a:pt x="1085" y="443"/>
                  </a:moveTo>
                  <a:cubicBezTo>
                    <a:pt x="1083" y="441"/>
                    <a:pt x="1086" y="440"/>
                    <a:pt x="1088" y="440"/>
                  </a:cubicBezTo>
                  <a:cubicBezTo>
                    <a:pt x="1088" y="441"/>
                    <a:pt x="1086" y="443"/>
                    <a:pt x="1085" y="443"/>
                  </a:cubicBezTo>
                  <a:close/>
                  <a:moveTo>
                    <a:pt x="1162" y="385"/>
                  </a:moveTo>
                  <a:cubicBezTo>
                    <a:pt x="1165" y="384"/>
                    <a:pt x="1170" y="396"/>
                    <a:pt x="1167" y="393"/>
                  </a:cubicBezTo>
                  <a:cubicBezTo>
                    <a:pt x="1164" y="390"/>
                    <a:pt x="1161" y="387"/>
                    <a:pt x="1162" y="385"/>
                  </a:cubicBezTo>
                  <a:close/>
                  <a:moveTo>
                    <a:pt x="0" y="396"/>
                  </a:moveTo>
                  <a:cubicBezTo>
                    <a:pt x="11" y="398"/>
                    <a:pt x="20" y="399"/>
                    <a:pt x="26" y="398"/>
                  </a:cubicBezTo>
                  <a:cubicBezTo>
                    <a:pt x="25" y="393"/>
                    <a:pt x="28" y="391"/>
                    <a:pt x="25" y="390"/>
                  </a:cubicBezTo>
                  <a:cubicBezTo>
                    <a:pt x="22" y="387"/>
                    <a:pt x="25" y="391"/>
                    <a:pt x="14" y="387"/>
                  </a:cubicBezTo>
                  <a:cubicBezTo>
                    <a:pt x="14" y="388"/>
                    <a:pt x="13" y="387"/>
                    <a:pt x="14" y="388"/>
                  </a:cubicBezTo>
                  <a:cubicBezTo>
                    <a:pt x="14" y="391"/>
                    <a:pt x="11" y="391"/>
                    <a:pt x="10" y="391"/>
                  </a:cubicBezTo>
                  <a:cubicBezTo>
                    <a:pt x="8" y="390"/>
                    <a:pt x="11" y="388"/>
                    <a:pt x="11" y="387"/>
                  </a:cubicBezTo>
                  <a:cubicBezTo>
                    <a:pt x="13" y="385"/>
                    <a:pt x="11" y="385"/>
                    <a:pt x="10" y="388"/>
                  </a:cubicBezTo>
                  <a:cubicBezTo>
                    <a:pt x="7" y="391"/>
                    <a:pt x="8" y="390"/>
                    <a:pt x="5" y="390"/>
                  </a:cubicBezTo>
                  <a:cubicBezTo>
                    <a:pt x="2" y="390"/>
                    <a:pt x="5" y="393"/>
                    <a:pt x="0" y="396"/>
                  </a:cubicBezTo>
                  <a:close/>
                  <a:moveTo>
                    <a:pt x="1142" y="342"/>
                  </a:moveTo>
                  <a:cubicBezTo>
                    <a:pt x="1147" y="337"/>
                    <a:pt x="1152" y="334"/>
                    <a:pt x="1152" y="337"/>
                  </a:cubicBezTo>
                  <a:cubicBezTo>
                    <a:pt x="1152" y="340"/>
                    <a:pt x="1141" y="345"/>
                    <a:pt x="1142" y="342"/>
                  </a:cubicBezTo>
                  <a:close/>
                  <a:moveTo>
                    <a:pt x="937" y="393"/>
                  </a:moveTo>
                  <a:cubicBezTo>
                    <a:pt x="934" y="390"/>
                    <a:pt x="935" y="387"/>
                    <a:pt x="938" y="388"/>
                  </a:cubicBezTo>
                  <a:cubicBezTo>
                    <a:pt x="943" y="388"/>
                    <a:pt x="940" y="394"/>
                    <a:pt x="937" y="393"/>
                  </a:cubicBezTo>
                  <a:close/>
                  <a:moveTo>
                    <a:pt x="1274" y="175"/>
                  </a:moveTo>
                  <a:cubicBezTo>
                    <a:pt x="1274" y="175"/>
                    <a:pt x="1274" y="175"/>
                    <a:pt x="1274" y="175"/>
                  </a:cubicBezTo>
                  <a:cubicBezTo>
                    <a:pt x="1278" y="175"/>
                    <a:pt x="1284" y="174"/>
                    <a:pt x="1289" y="172"/>
                  </a:cubicBezTo>
                  <a:cubicBezTo>
                    <a:pt x="1301" y="171"/>
                    <a:pt x="1287" y="163"/>
                    <a:pt x="1278" y="164"/>
                  </a:cubicBezTo>
                  <a:cubicBezTo>
                    <a:pt x="1277" y="164"/>
                    <a:pt x="1275" y="164"/>
                    <a:pt x="1274" y="164"/>
                  </a:cubicBezTo>
                  <a:cubicBezTo>
                    <a:pt x="1273" y="164"/>
                    <a:pt x="1273" y="164"/>
                    <a:pt x="1273" y="164"/>
                  </a:cubicBezTo>
                  <a:cubicBezTo>
                    <a:pt x="1267" y="166"/>
                    <a:pt x="1263" y="171"/>
                    <a:pt x="1261" y="174"/>
                  </a:cubicBezTo>
                  <a:cubicBezTo>
                    <a:pt x="1261" y="177"/>
                    <a:pt x="1267" y="177"/>
                    <a:pt x="1273" y="175"/>
                  </a:cubicBezTo>
                  <a:lnTo>
                    <a:pt x="1274" y="175"/>
                  </a:lnTo>
                  <a:close/>
                  <a:moveTo>
                    <a:pt x="1188" y="192"/>
                  </a:moveTo>
                  <a:cubicBezTo>
                    <a:pt x="1185" y="196"/>
                    <a:pt x="1174" y="191"/>
                    <a:pt x="1176" y="189"/>
                  </a:cubicBezTo>
                  <a:cubicBezTo>
                    <a:pt x="1179" y="188"/>
                    <a:pt x="1191" y="189"/>
                    <a:pt x="1188" y="192"/>
                  </a:cubicBezTo>
                  <a:close/>
                  <a:moveTo>
                    <a:pt x="978" y="132"/>
                  </a:moveTo>
                  <a:cubicBezTo>
                    <a:pt x="969" y="127"/>
                    <a:pt x="964" y="132"/>
                    <a:pt x="957" y="136"/>
                  </a:cubicBezTo>
                  <a:cubicBezTo>
                    <a:pt x="951" y="141"/>
                    <a:pt x="958" y="136"/>
                    <a:pt x="970" y="139"/>
                  </a:cubicBezTo>
                  <a:cubicBezTo>
                    <a:pt x="990" y="143"/>
                    <a:pt x="987" y="136"/>
                    <a:pt x="978" y="132"/>
                  </a:cubicBezTo>
                  <a:close/>
                  <a:moveTo>
                    <a:pt x="1034" y="116"/>
                  </a:moveTo>
                  <a:cubicBezTo>
                    <a:pt x="1042" y="116"/>
                    <a:pt x="1044" y="110"/>
                    <a:pt x="1039" y="112"/>
                  </a:cubicBezTo>
                  <a:cubicBezTo>
                    <a:pt x="1036" y="112"/>
                    <a:pt x="1036" y="105"/>
                    <a:pt x="1028" y="109"/>
                  </a:cubicBezTo>
                  <a:cubicBezTo>
                    <a:pt x="1021" y="112"/>
                    <a:pt x="1030" y="105"/>
                    <a:pt x="1018" y="107"/>
                  </a:cubicBezTo>
                  <a:cubicBezTo>
                    <a:pt x="1005" y="109"/>
                    <a:pt x="1009" y="102"/>
                    <a:pt x="1007" y="105"/>
                  </a:cubicBezTo>
                  <a:cubicBezTo>
                    <a:pt x="1004" y="107"/>
                    <a:pt x="999" y="112"/>
                    <a:pt x="1016" y="115"/>
                  </a:cubicBezTo>
                  <a:cubicBezTo>
                    <a:pt x="1025" y="118"/>
                    <a:pt x="1027" y="116"/>
                    <a:pt x="1034" y="116"/>
                  </a:cubicBezTo>
                  <a:close/>
                  <a:moveTo>
                    <a:pt x="996" y="105"/>
                  </a:moveTo>
                  <a:cubicBezTo>
                    <a:pt x="1002" y="105"/>
                    <a:pt x="989" y="99"/>
                    <a:pt x="981" y="101"/>
                  </a:cubicBezTo>
                  <a:cubicBezTo>
                    <a:pt x="975" y="102"/>
                    <a:pt x="970" y="93"/>
                    <a:pt x="964" y="96"/>
                  </a:cubicBezTo>
                  <a:cubicBezTo>
                    <a:pt x="958" y="99"/>
                    <a:pt x="966" y="102"/>
                    <a:pt x="963" y="104"/>
                  </a:cubicBezTo>
                  <a:cubicBezTo>
                    <a:pt x="960" y="104"/>
                    <a:pt x="952" y="98"/>
                    <a:pt x="947" y="94"/>
                  </a:cubicBezTo>
                  <a:cubicBezTo>
                    <a:pt x="943" y="93"/>
                    <a:pt x="941" y="94"/>
                    <a:pt x="935" y="99"/>
                  </a:cubicBezTo>
                  <a:cubicBezTo>
                    <a:pt x="929" y="102"/>
                    <a:pt x="937" y="105"/>
                    <a:pt x="934" y="107"/>
                  </a:cubicBezTo>
                  <a:cubicBezTo>
                    <a:pt x="929" y="109"/>
                    <a:pt x="935" y="113"/>
                    <a:pt x="946" y="118"/>
                  </a:cubicBezTo>
                  <a:cubicBezTo>
                    <a:pt x="955" y="121"/>
                    <a:pt x="949" y="113"/>
                    <a:pt x="957" y="115"/>
                  </a:cubicBezTo>
                  <a:cubicBezTo>
                    <a:pt x="964" y="118"/>
                    <a:pt x="967" y="110"/>
                    <a:pt x="972" y="115"/>
                  </a:cubicBezTo>
                  <a:cubicBezTo>
                    <a:pt x="977" y="118"/>
                    <a:pt x="983" y="113"/>
                    <a:pt x="992" y="112"/>
                  </a:cubicBezTo>
                  <a:cubicBezTo>
                    <a:pt x="999" y="109"/>
                    <a:pt x="989" y="105"/>
                    <a:pt x="996" y="105"/>
                  </a:cubicBezTo>
                  <a:close/>
                  <a:moveTo>
                    <a:pt x="923" y="107"/>
                  </a:moveTo>
                  <a:cubicBezTo>
                    <a:pt x="917" y="110"/>
                    <a:pt x="920" y="98"/>
                    <a:pt x="923" y="101"/>
                  </a:cubicBezTo>
                  <a:cubicBezTo>
                    <a:pt x="926" y="104"/>
                    <a:pt x="926" y="105"/>
                    <a:pt x="923" y="107"/>
                  </a:cubicBezTo>
                  <a:close/>
                  <a:moveTo>
                    <a:pt x="850" y="150"/>
                  </a:moveTo>
                  <a:cubicBezTo>
                    <a:pt x="853" y="150"/>
                    <a:pt x="852" y="150"/>
                    <a:pt x="858" y="152"/>
                  </a:cubicBezTo>
                  <a:cubicBezTo>
                    <a:pt x="865" y="155"/>
                    <a:pt x="870" y="160"/>
                    <a:pt x="873" y="155"/>
                  </a:cubicBezTo>
                  <a:cubicBezTo>
                    <a:pt x="874" y="150"/>
                    <a:pt x="862" y="150"/>
                    <a:pt x="870" y="149"/>
                  </a:cubicBezTo>
                  <a:cubicBezTo>
                    <a:pt x="876" y="147"/>
                    <a:pt x="861" y="146"/>
                    <a:pt x="868" y="144"/>
                  </a:cubicBezTo>
                  <a:cubicBezTo>
                    <a:pt x="876" y="143"/>
                    <a:pt x="864" y="138"/>
                    <a:pt x="858" y="136"/>
                  </a:cubicBezTo>
                  <a:cubicBezTo>
                    <a:pt x="852" y="133"/>
                    <a:pt x="850" y="143"/>
                    <a:pt x="849" y="138"/>
                  </a:cubicBezTo>
                  <a:cubicBezTo>
                    <a:pt x="847" y="133"/>
                    <a:pt x="842" y="136"/>
                    <a:pt x="836" y="133"/>
                  </a:cubicBezTo>
                  <a:cubicBezTo>
                    <a:pt x="830" y="130"/>
                    <a:pt x="820" y="135"/>
                    <a:pt x="824" y="138"/>
                  </a:cubicBezTo>
                  <a:cubicBezTo>
                    <a:pt x="829" y="143"/>
                    <a:pt x="815" y="144"/>
                    <a:pt x="824" y="146"/>
                  </a:cubicBezTo>
                  <a:cubicBezTo>
                    <a:pt x="832" y="147"/>
                    <a:pt x="835" y="147"/>
                    <a:pt x="845" y="154"/>
                  </a:cubicBezTo>
                  <a:cubicBezTo>
                    <a:pt x="852" y="155"/>
                    <a:pt x="845" y="150"/>
                    <a:pt x="850" y="150"/>
                  </a:cubicBezTo>
                  <a:close/>
                  <a:moveTo>
                    <a:pt x="739" y="121"/>
                  </a:moveTo>
                  <a:cubicBezTo>
                    <a:pt x="731" y="119"/>
                    <a:pt x="727" y="122"/>
                    <a:pt x="734" y="126"/>
                  </a:cubicBezTo>
                  <a:cubicBezTo>
                    <a:pt x="743" y="130"/>
                    <a:pt x="748" y="121"/>
                    <a:pt x="739" y="121"/>
                  </a:cubicBezTo>
                  <a:close/>
                  <a:moveTo>
                    <a:pt x="640" y="65"/>
                  </a:moveTo>
                  <a:cubicBezTo>
                    <a:pt x="648" y="63"/>
                    <a:pt x="654" y="62"/>
                    <a:pt x="667" y="62"/>
                  </a:cubicBezTo>
                  <a:cubicBezTo>
                    <a:pt x="683" y="60"/>
                    <a:pt x="684" y="57"/>
                    <a:pt x="676" y="53"/>
                  </a:cubicBezTo>
                  <a:cubicBezTo>
                    <a:pt x="669" y="46"/>
                    <a:pt x="670" y="45"/>
                    <a:pt x="660" y="51"/>
                  </a:cubicBezTo>
                  <a:cubicBezTo>
                    <a:pt x="651" y="59"/>
                    <a:pt x="667" y="45"/>
                    <a:pt x="663" y="43"/>
                  </a:cubicBezTo>
                  <a:cubicBezTo>
                    <a:pt x="658" y="42"/>
                    <a:pt x="652" y="39"/>
                    <a:pt x="648" y="48"/>
                  </a:cubicBezTo>
                  <a:cubicBezTo>
                    <a:pt x="641" y="57"/>
                    <a:pt x="641" y="49"/>
                    <a:pt x="635" y="63"/>
                  </a:cubicBezTo>
                  <a:cubicBezTo>
                    <a:pt x="632" y="66"/>
                    <a:pt x="634" y="68"/>
                    <a:pt x="640" y="65"/>
                  </a:cubicBezTo>
                  <a:close/>
                  <a:moveTo>
                    <a:pt x="617" y="51"/>
                  </a:moveTo>
                  <a:cubicBezTo>
                    <a:pt x="628" y="56"/>
                    <a:pt x="641" y="51"/>
                    <a:pt x="637" y="48"/>
                  </a:cubicBezTo>
                  <a:cubicBezTo>
                    <a:pt x="632" y="45"/>
                    <a:pt x="643" y="37"/>
                    <a:pt x="638" y="35"/>
                  </a:cubicBezTo>
                  <a:cubicBezTo>
                    <a:pt x="632" y="32"/>
                    <a:pt x="635" y="29"/>
                    <a:pt x="626" y="34"/>
                  </a:cubicBezTo>
                  <a:cubicBezTo>
                    <a:pt x="616" y="37"/>
                    <a:pt x="625" y="31"/>
                    <a:pt x="620" y="31"/>
                  </a:cubicBezTo>
                  <a:cubicBezTo>
                    <a:pt x="616" y="31"/>
                    <a:pt x="603" y="29"/>
                    <a:pt x="597" y="32"/>
                  </a:cubicBezTo>
                  <a:cubicBezTo>
                    <a:pt x="591" y="37"/>
                    <a:pt x="579" y="42"/>
                    <a:pt x="588" y="42"/>
                  </a:cubicBezTo>
                  <a:cubicBezTo>
                    <a:pt x="599" y="42"/>
                    <a:pt x="591" y="45"/>
                    <a:pt x="597" y="48"/>
                  </a:cubicBezTo>
                  <a:cubicBezTo>
                    <a:pt x="600" y="49"/>
                    <a:pt x="605" y="48"/>
                    <a:pt x="617" y="51"/>
                  </a:cubicBezTo>
                  <a:close/>
                  <a:moveTo>
                    <a:pt x="576" y="31"/>
                  </a:moveTo>
                  <a:cubicBezTo>
                    <a:pt x="567" y="31"/>
                    <a:pt x="565" y="34"/>
                    <a:pt x="571" y="35"/>
                  </a:cubicBezTo>
                  <a:cubicBezTo>
                    <a:pt x="578" y="37"/>
                    <a:pt x="574" y="40"/>
                    <a:pt x="581" y="39"/>
                  </a:cubicBezTo>
                  <a:cubicBezTo>
                    <a:pt x="599" y="34"/>
                    <a:pt x="584" y="32"/>
                    <a:pt x="576" y="31"/>
                  </a:cubicBezTo>
                  <a:close/>
                  <a:moveTo>
                    <a:pt x="600" y="29"/>
                  </a:moveTo>
                  <a:cubicBezTo>
                    <a:pt x="614" y="28"/>
                    <a:pt x="620" y="31"/>
                    <a:pt x="616" y="25"/>
                  </a:cubicBezTo>
                  <a:cubicBezTo>
                    <a:pt x="613" y="20"/>
                    <a:pt x="623" y="23"/>
                    <a:pt x="622" y="20"/>
                  </a:cubicBezTo>
                  <a:cubicBezTo>
                    <a:pt x="620" y="17"/>
                    <a:pt x="616" y="20"/>
                    <a:pt x="611" y="15"/>
                  </a:cubicBezTo>
                  <a:cubicBezTo>
                    <a:pt x="605" y="11"/>
                    <a:pt x="603" y="9"/>
                    <a:pt x="597" y="12"/>
                  </a:cubicBezTo>
                  <a:cubicBezTo>
                    <a:pt x="593" y="15"/>
                    <a:pt x="590" y="12"/>
                    <a:pt x="582" y="17"/>
                  </a:cubicBezTo>
                  <a:cubicBezTo>
                    <a:pt x="574" y="21"/>
                    <a:pt x="587" y="18"/>
                    <a:pt x="582" y="21"/>
                  </a:cubicBezTo>
                  <a:cubicBezTo>
                    <a:pt x="576" y="26"/>
                    <a:pt x="567" y="28"/>
                    <a:pt x="573" y="28"/>
                  </a:cubicBezTo>
                  <a:cubicBezTo>
                    <a:pt x="581" y="29"/>
                    <a:pt x="579" y="31"/>
                    <a:pt x="588" y="32"/>
                  </a:cubicBezTo>
                  <a:cubicBezTo>
                    <a:pt x="599" y="32"/>
                    <a:pt x="588" y="29"/>
                    <a:pt x="600" y="29"/>
                  </a:cubicBezTo>
                  <a:close/>
                  <a:moveTo>
                    <a:pt x="561" y="12"/>
                  </a:moveTo>
                  <a:cubicBezTo>
                    <a:pt x="561" y="11"/>
                    <a:pt x="571" y="12"/>
                    <a:pt x="571" y="14"/>
                  </a:cubicBezTo>
                  <a:cubicBezTo>
                    <a:pt x="571" y="15"/>
                    <a:pt x="559" y="15"/>
                    <a:pt x="561" y="12"/>
                  </a:cubicBezTo>
                  <a:close/>
                  <a:moveTo>
                    <a:pt x="600" y="82"/>
                  </a:moveTo>
                  <a:cubicBezTo>
                    <a:pt x="599" y="81"/>
                    <a:pt x="610" y="77"/>
                    <a:pt x="611" y="79"/>
                  </a:cubicBezTo>
                  <a:cubicBezTo>
                    <a:pt x="613" y="81"/>
                    <a:pt x="605" y="84"/>
                    <a:pt x="600" y="82"/>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29" name="Freeform 238"/>
            <p:cNvSpPr>
              <a:spLocks noEditPoints="1"/>
            </p:cNvSpPr>
            <p:nvPr/>
          </p:nvSpPr>
          <p:spPr bwMode="auto">
            <a:xfrm>
              <a:off x="4437" y="3273"/>
              <a:ext cx="632" cy="671"/>
            </a:xfrm>
            <a:custGeom>
              <a:avLst/>
              <a:gdLst/>
              <a:ahLst/>
              <a:cxnLst>
                <a:cxn ang="0">
                  <a:pos x="86" y="62"/>
                </a:cxn>
                <a:cxn ang="0">
                  <a:pos x="105" y="36"/>
                </a:cxn>
                <a:cxn ang="0">
                  <a:pos x="133" y="43"/>
                </a:cxn>
                <a:cxn ang="0">
                  <a:pos x="151" y="17"/>
                </a:cxn>
                <a:cxn ang="0">
                  <a:pos x="154" y="6"/>
                </a:cxn>
                <a:cxn ang="0">
                  <a:pos x="172" y="14"/>
                </a:cxn>
                <a:cxn ang="0">
                  <a:pos x="185" y="18"/>
                </a:cxn>
                <a:cxn ang="0">
                  <a:pos x="188" y="25"/>
                </a:cxn>
                <a:cxn ang="0">
                  <a:pos x="188" y="51"/>
                </a:cxn>
                <a:cxn ang="0">
                  <a:pos x="220" y="70"/>
                </a:cxn>
                <a:cxn ang="0">
                  <a:pos x="227" y="29"/>
                </a:cxn>
                <a:cxn ang="0">
                  <a:pos x="232" y="6"/>
                </a:cxn>
                <a:cxn ang="0">
                  <a:pos x="241" y="18"/>
                </a:cxn>
                <a:cxn ang="0">
                  <a:pos x="256" y="42"/>
                </a:cxn>
                <a:cxn ang="0">
                  <a:pos x="271" y="87"/>
                </a:cxn>
                <a:cxn ang="0">
                  <a:pos x="291" y="109"/>
                </a:cxn>
                <a:cxn ang="0">
                  <a:pos x="300" y="118"/>
                </a:cxn>
                <a:cxn ang="0">
                  <a:pos x="317" y="149"/>
                </a:cxn>
                <a:cxn ang="0">
                  <a:pos x="323" y="186"/>
                </a:cxn>
                <a:cxn ang="0">
                  <a:pos x="311" y="228"/>
                </a:cxn>
                <a:cxn ang="0">
                  <a:pos x="294" y="273"/>
                </a:cxn>
                <a:cxn ang="0">
                  <a:pos x="265" y="295"/>
                </a:cxn>
                <a:cxn ang="0">
                  <a:pos x="256" y="283"/>
                </a:cxn>
                <a:cxn ang="0">
                  <a:pos x="229" y="287"/>
                </a:cxn>
                <a:cxn ang="0">
                  <a:pos x="207" y="258"/>
                </a:cxn>
                <a:cxn ang="0">
                  <a:pos x="195" y="253"/>
                </a:cxn>
                <a:cxn ang="0">
                  <a:pos x="200" y="228"/>
                </a:cxn>
                <a:cxn ang="0">
                  <a:pos x="186" y="242"/>
                </a:cxn>
                <a:cxn ang="0">
                  <a:pos x="168" y="222"/>
                </a:cxn>
                <a:cxn ang="0">
                  <a:pos x="107" y="222"/>
                </a:cxn>
                <a:cxn ang="0">
                  <a:pos x="70" y="238"/>
                </a:cxn>
                <a:cxn ang="0">
                  <a:pos x="34" y="252"/>
                </a:cxn>
                <a:cxn ang="0">
                  <a:pos x="22" y="228"/>
                </a:cxn>
                <a:cxn ang="0">
                  <a:pos x="10" y="174"/>
                </a:cxn>
                <a:cxn ang="0">
                  <a:pos x="5" y="151"/>
                </a:cxn>
                <a:cxn ang="0">
                  <a:pos x="8" y="116"/>
                </a:cxn>
                <a:cxn ang="0">
                  <a:pos x="38" y="101"/>
                </a:cxn>
                <a:cxn ang="0">
                  <a:pos x="72" y="78"/>
                </a:cxn>
                <a:cxn ang="0">
                  <a:pos x="259" y="339"/>
                </a:cxn>
                <a:cxn ang="0">
                  <a:pos x="273" y="342"/>
                </a:cxn>
                <a:cxn ang="0">
                  <a:pos x="277" y="339"/>
                </a:cxn>
                <a:cxn ang="0">
                  <a:pos x="279" y="328"/>
                </a:cxn>
                <a:cxn ang="0">
                  <a:pos x="279" y="314"/>
                </a:cxn>
                <a:cxn ang="0">
                  <a:pos x="258" y="314"/>
                </a:cxn>
                <a:cxn ang="0">
                  <a:pos x="247" y="300"/>
                </a:cxn>
                <a:cxn ang="0">
                  <a:pos x="277" y="305"/>
                </a:cxn>
                <a:cxn ang="0">
                  <a:pos x="280" y="305"/>
                </a:cxn>
                <a:cxn ang="0">
                  <a:pos x="279" y="309"/>
                </a:cxn>
                <a:cxn ang="0">
                  <a:pos x="197" y="261"/>
                </a:cxn>
                <a:cxn ang="0">
                  <a:pos x="188" y="261"/>
                </a:cxn>
                <a:cxn ang="0">
                  <a:pos x="140" y="8"/>
                </a:cxn>
                <a:cxn ang="0">
                  <a:pos x="139" y="11"/>
                </a:cxn>
                <a:cxn ang="0">
                  <a:pos x="139" y="11"/>
                </a:cxn>
                <a:cxn ang="0">
                  <a:pos x="188" y="36"/>
                </a:cxn>
                <a:cxn ang="0">
                  <a:pos x="321" y="143"/>
                </a:cxn>
                <a:cxn ang="0">
                  <a:pos x="319" y="154"/>
                </a:cxn>
                <a:cxn ang="0">
                  <a:pos x="213" y="59"/>
                </a:cxn>
              </a:cxnLst>
              <a:rect l="0" t="0" r="r" b="b"/>
              <a:pathLst>
                <a:path w="326" h="346">
                  <a:moveTo>
                    <a:pt x="72" y="78"/>
                  </a:moveTo>
                  <a:cubicBezTo>
                    <a:pt x="78" y="73"/>
                    <a:pt x="70" y="73"/>
                    <a:pt x="77" y="62"/>
                  </a:cubicBezTo>
                  <a:cubicBezTo>
                    <a:pt x="84" y="53"/>
                    <a:pt x="84" y="74"/>
                    <a:pt x="86" y="62"/>
                  </a:cubicBezTo>
                  <a:cubicBezTo>
                    <a:pt x="86" y="48"/>
                    <a:pt x="92" y="65"/>
                    <a:pt x="92" y="54"/>
                  </a:cubicBezTo>
                  <a:cubicBezTo>
                    <a:pt x="92" y="46"/>
                    <a:pt x="93" y="51"/>
                    <a:pt x="98" y="42"/>
                  </a:cubicBezTo>
                  <a:cubicBezTo>
                    <a:pt x="102" y="32"/>
                    <a:pt x="104" y="42"/>
                    <a:pt x="105" y="36"/>
                  </a:cubicBezTo>
                  <a:cubicBezTo>
                    <a:pt x="105" y="29"/>
                    <a:pt x="110" y="39"/>
                    <a:pt x="110" y="32"/>
                  </a:cubicBezTo>
                  <a:cubicBezTo>
                    <a:pt x="110" y="26"/>
                    <a:pt x="121" y="43"/>
                    <a:pt x="125" y="42"/>
                  </a:cubicBezTo>
                  <a:cubicBezTo>
                    <a:pt x="130" y="42"/>
                    <a:pt x="130" y="46"/>
                    <a:pt x="133" y="43"/>
                  </a:cubicBezTo>
                  <a:cubicBezTo>
                    <a:pt x="136" y="40"/>
                    <a:pt x="127" y="42"/>
                    <a:pt x="133" y="32"/>
                  </a:cubicBezTo>
                  <a:cubicBezTo>
                    <a:pt x="139" y="25"/>
                    <a:pt x="133" y="26"/>
                    <a:pt x="140" y="20"/>
                  </a:cubicBezTo>
                  <a:cubicBezTo>
                    <a:pt x="150" y="12"/>
                    <a:pt x="145" y="18"/>
                    <a:pt x="151" y="17"/>
                  </a:cubicBezTo>
                  <a:cubicBezTo>
                    <a:pt x="157" y="15"/>
                    <a:pt x="156" y="20"/>
                    <a:pt x="157" y="14"/>
                  </a:cubicBezTo>
                  <a:cubicBezTo>
                    <a:pt x="159" y="8"/>
                    <a:pt x="153" y="11"/>
                    <a:pt x="151" y="9"/>
                  </a:cubicBezTo>
                  <a:cubicBezTo>
                    <a:pt x="150" y="6"/>
                    <a:pt x="151" y="6"/>
                    <a:pt x="154" y="6"/>
                  </a:cubicBezTo>
                  <a:cubicBezTo>
                    <a:pt x="157" y="6"/>
                    <a:pt x="156" y="9"/>
                    <a:pt x="159" y="8"/>
                  </a:cubicBezTo>
                  <a:cubicBezTo>
                    <a:pt x="162" y="8"/>
                    <a:pt x="159" y="12"/>
                    <a:pt x="165" y="12"/>
                  </a:cubicBezTo>
                  <a:cubicBezTo>
                    <a:pt x="169" y="11"/>
                    <a:pt x="168" y="17"/>
                    <a:pt x="172" y="14"/>
                  </a:cubicBezTo>
                  <a:cubicBezTo>
                    <a:pt x="175" y="14"/>
                    <a:pt x="174" y="20"/>
                    <a:pt x="180" y="14"/>
                  </a:cubicBezTo>
                  <a:cubicBezTo>
                    <a:pt x="186" y="9"/>
                    <a:pt x="181" y="15"/>
                    <a:pt x="183" y="15"/>
                  </a:cubicBezTo>
                  <a:cubicBezTo>
                    <a:pt x="185" y="15"/>
                    <a:pt x="183" y="20"/>
                    <a:pt x="185" y="18"/>
                  </a:cubicBezTo>
                  <a:cubicBezTo>
                    <a:pt x="188" y="17"/>
                    <a:pt x="185" y="17"/>
                    <a:pt x="186" y="14"/>
                  </a:cubicBezTo>
                  <a:cubicBezTo>
                    <a:pt x="189" y="12"/>
                    <a:pt x="188" y="14"/>
                    <a:pt x="191" y="17"/>
                  </a:cubicBezTo>
                  <a:cubicBezTo>
                    <a:pt x="195" y="18"/>
                    <a:pt x="189" y="18"/>
                    <a:pt x="188" y="25"/>
                  </a:cubicBezTo>
                  <a:cubicBezTo>
                    <a:pt x="188" y="32"/>
                    <a:pt x="188" y="22"/>
                    <a:pt x="183" y="28"/>
                  </a:cubicBezTo>
                  <a:cubicBezTo>
                    <a:pt x="180" y="36"/>
                    <a:pt x="188" y="28"/>
                    <a:pt x="181" y="37"/>
                  </a:cubicBezTo>
                  <a:cubicBezTo>
                    <a:pt x="177" y="46"/>
                    <a:pt x="180" y="43"/>
                    <a:pt x="188" y="51"/>
                  </a:cubicBezTo>
                  <a:cubicBezTo>
                    <a:pt x="191" y="56"/>
                    <a:pt x="191" y="51"/>
                    <a:pt x="198" y="57"/>
                  </a:cubicBezTo>
                  <a:cubicBezTo>
                    <a:pt x="206" y="65"/>
                    <a:pt x="207" y="60"/>
                    <a:pt x="209" y="65"/>
                  </a:cubicBezTo>
                  <a:cubicBezTo>
                    <a:pt x="209" y="68"/>
                    <a:pt x="216" y="73"/>
                    <a:pt x="220" y="70"/>
                  </a:cubicBezTo>
                  <a:cubicBezTo>
                    <a:pt x="224" y="67"/>
                    <a:pt x="221" y="65"/>
                    <a:pt x="226" y="59"/>
                  </a:cubicBezTo>
                  <a:cubicBezTo>
                    <a:pt x="229" y="54"/>
                    <a:pt x="226" y="54"/>
                    <a:pt x="227" y="48"/>
                  </a:cubicBezTo>
                  <a:cubicBezTo>
                    <a:pt x="230" y="40"/>
                    <a:pt x="226" y="34"/>
                    <a:pt x="227" y="29"/>
                  </a:cubicBezTo>
                  <a:cubicBezTo>
                    <a:pt x="229" y="25"/>
                    <a:pt x="227" y="25"/>
                    <a:pt x="229" y="22"/>
                  </a:cubicBezTo>
                  <a:cubicBezTo>
                    <a:pt x="232" y="20"/>
                    <a:pt x="227" y="22"/>
                    <a:pt x="229" y="17"/>
                  </a:cubicBezTo>
                  <a:cubicBezTo>
                    <a:pt x="232" y="11"/>
                    <a:pt x="232" y="9"/>
                    <a:pt x="232" y="6"/>
                  </a:cubicBezTo>
                  <a:cubicBezTo>
                    <a:pt x="233" y="1"/>
                    <a:pt x="236" y="0"/>
                    <a:pt x="238" y="5"/>
                  </a:cubicBezTo>
                  <a:cubicBezTo>
                    <a:pt x="238" y="9"/>
                    <a:pt x="238" y="12"/>
                    <a:pt x="239" y="14"/>
                  </a:cubicBezTo>
                  <a:cubicBezTo>
                    <a:pt x="242" y="15"/>
                    <a:pt x="239" y="15"/>
                    <a:pt x="241" y="18"/>
                  </a:cubicBezTo>
                  <a:cubicBezTo>
                    <a:pt x="244" y="23"/>
                    <a:pt x="244" y="26"/>
                    <a:pt x="244" y="31"/>
                  </a:cubicBezTo>
                  <a:cubicBezTo>
                    <a:pt x="244" y="36"/>
                    <a:pt x="247" y="42"/>
                    <a:pt x="248" y="37"/>
                  </a:cubicBezTo>
                  <a:cubicBezTo>
                    <a:pt x="251" y="32"/>
                    <a:pt x="250" y="39"/>
                    <a:pt x="256" y="42"/>
                  </a:cubicBezTo>
                  <a:cubicBezTo>
                    <a:pt x="261" y="45"/>
                    <a:pt x="256" y="56"/>
                    <a:pt x="261" y="62"/>
                  </a:cubicBezTo>
                  <a:cubicBezTo>
                    <a:pt x="265" y="67"/>
                    <a:pt x="262" y="74"/>
                    <a:pt x="264" y="79"/>
                  </a:cubicBezTo>
                  <a:cubicBezTo>
                    <a:pt x="267" y="82"/>
                    <a:pt x="265" y="85"/>
                    <a:pt x="271" y="87"/>
                  </a:cubicBezTo>
                  <a:cubicBezTo>
                    <a:pt x="277" y="88"/>
                    <a:pt x="273" y="92"/>
                    <a:pt x="280" y="93"/>
                  </a:cubicBezTo>
                  <a:cubicBezTo>
                    <a:pt x="288" y="96"/>
                    <a:pt x="288" y="99"/>
                    <a:pt x="285" y="99"/>
                  </a:cubicBezTo>
                  <a:cubicBezTo>
                    <a:pt x="282" y="99"/>
                    <a:pt x="290" y="105"/>
                    <a:pt x="291" y="109"/>
                  </a:cubicBezTo>
                  <a:cubicBezTo>
                    <a:pt x="293" y="112"/>
                    <a:pt x="290" y="113"/>
                    <a:pt x="293" y="118"/>
                  </a:cubicBezTo>
                  <a:cubicBezTo>
                    <a:pt x="296" y="123"/>
                    <a:pt x="293" y="113"/>
                    <a:pt x="296" y="118"/>
                  </a:cubicBezTo>
                  <a:cubicBezTo>
                    <a:pt x="300" y="121"/>
                    <a:pt x="299" y="115"/>
                    <a:pt x="300" y="118"/>
                  </a:cubicBezTo>
                  <a:cubicBezTo>
                    <a:pt x="303" y="121"/>
                    <a:pt x="299" y="126"/>
                    <a:pt x="303" y="132"/>
                  </a:cubicBezTo>
                  <a:cubicBezTo>
                    <a:pt x="308" y="137"/>
                    <a:pt x="306" y="132"/>
                    <a:pt x="309" y="138"/>
                  </a:cubicBezTo>
                  <a:cubicBezTo>
                    <a:pt x="312" y="143"/>
                    <a:pt x="316" y="143"/>
                    <a:pt x="317" y="149"/>
                  </a:cubicBezTo>
                  <a:cubicBezTo>
                    <a:pt x="319" y="155"/>
                    <a:pt x="320" y="151"/>
                    <a:pt x="320" y="157"/>
                  </a:cubicBezTo>
                  <a:cubicBezTo>
                    <a:pt x="319" y="163"/>
                    <a:pt x="321" y="163"/>
                    <a:pt x="320" y="168"/>
                  </a:cubicBezTo>
                  <a:cubicBezTo>
                    <a:pt x="319" y="169"/>
                    <a:pt x="326" y="180"/>
                    <a:pt x="323" y="186"/>
                  </a:cubicBezTo>
                  <a:cubicBezTo>
                    <a:pt x="320" y="191"/>
                    <a:pt x="323" y="196"/>
                    <a:pt x="319" y="202"/>
                  </a:cubicBezTo>
                  <a:cubicBezTo>
                    <a:pt x="317" y="207"/>
                    <a:pt x="320" y="210"/>
                    <a:pt x="317" y="216"/>
                  </a:cubicBezTo>
                  <a:cubicBezTo>
                    <a:pt x="314" y="222"/>
                    <a:pt x="319" y="221"/>
                    <a:pt x="311" y="228"/>
                  </a:cubicBezTo>
                  <a:cubicBezTo>
                    <a:pt x="302" y="236"/>
                    <a:pt x="303" y="250"/>
                    <a:pt x="300" y="252"/>
                  </a:cubicBezTo>
                  <a:cubicBezTo>
                    <a:pt x="297" y="253"/>
                    <a:pt x="296" y="261"/>
                    <a:pt x="296" y="264"/>
                  </a:cubicBezTo>
                  <a:cubicBezTo>
                    <a:pt x="296" y="269"/>
                    <a:pt x="293" y="272"/>
                    <a:pt x="294" y="273"/>
                  </a:cubicBezTo>
                  <a:cubicBezTo>
                    <a:pt x="296" y="275"/>
                    <a:pt x="294" y="281"/>
                    <a:pt x="286" y="281"/>
                  </a:cubicBezTo>
                  <a:cubicBezTo>
                    <a:pt x="279" y="280"/>
                    <a:pt x="271" y="291"/>
                    <a:pt x="268" y="291"/>
                  </a:cubicBezTo>
                  <a:cubicBezTo>
                    <a:pt x="265" y="292"/>
                    <a:pt x="268" y="300"/>
                    <a:pt x="265" y="295"/>
                  </a:cubicBezTo>
                  <a:cubicBezTo>
                    <a:pt x="261" y="289"/>
                    <a:pt x="259" y="291"/>
                    <a:pt x="258" y="287"/>
                  </a:cubicBezTo>
                  <a:cubicBezTo>
                    <a:pt x="258" y="284"/>
                    <a:pt x="258" y="291"/>
                    <a:pt x="255" y="289"/>
                  </a:cubicBezTo>
                  <a:cubicBezTo>
                    <a:pt x="251" y="286"/>
                    <a:pt x="259" y="286"/>
                    <a:pt x="256" y="283"/>
                  </a:cubicBezTo>
                  <a:cubicBezTo>
                    <a:pt x="251" y="280"/>
                    <a:pt x="255" y="284"/>
                    <a:pt x="250" y="287"/>
                  </a:cubicBezTo>
                  <a:cubicBezTo>
                    <a:pt x="244" y="289"/>
                    <a:pt x="247" y="294"/>
                    <a:pt x="239" y="291"/>
                  </a:cubicBezTo>
                  <a:cubicBezTo>
                    <a:pt x="232" y="286"/>
                    <a:pt x="230" y="286"/>
                    <a:pt x="229" y="287"/>
                  </a:cubicBezTo>
                  <a:cubicBezTo>
                    <a:pt x="227" y="289"/>
                    <a:pt x="226" y="284"/>
                    <a:pt x="223" y="283"/>
                  </a:cubicBezTo>
                  <a:cubicBezTo>
                    <a:pt x="218" y="283"/>
                    <a:pt x="212" y="273"/>
                    <a:pt x="213" y="270"/>
                  </a:cubicBezTo>
                  <a:cubicBezTo>
                    <a:pt x="215" y="267"/>
                    <a:pt x="212" y="259"/>
                    <a:pt x="207" y="258"/>
                  </a:cubicBezTo>
                  <a:cubicBezTo>
                    <a:pt x="204" y="256"/>
                    <a:pt x="203" y="259"/>
                    <a:pt x="201" y="258"/>
                  </a:cubicBezTo>
                  <a:cubicBezTo>
                    <a:pt x="200" y="255"/>
                    <a:pt x="206" y="252"/>
                    <a:pt x="203" y="245"/>
                  </a:cubicBezTo>
                  <a:cubicBezTo>
                    <a:pt x="198" y="239"/>
                    <a:pt x="201" y="252"/>
                    <a:pt x="195" y="253"/>
                  </a:cubicBezTo>
                  <a:cubicBezTo>
                    <a:pt x="189" y="253"/>
                    <a:pt x="191" y="249"/>
                    <a:pt x="194" y="249"/>
                  </a:cubicBezTo>
                  <a:cubicBezTo>
                    <a:pt x="197" y="250"/>
                    <a:pt x="197" y="247"/>
                    <a:pt x="195" y="244"/>
                  </a:cubicBezTo>
                  <a:cubicBezTo>
                    <a:pt x="195" y="241"/>
                    <a:pt x="201" y="231"/>
                    <a:pt x="200" y="228"/>
                  </a:cubicBezTo>
                  <a:cubicBezTo>
                    <a:pt x="198" y="225"/>
                    <a:pt x="198" y="224"/>
                    <a:pt x="198" y="227"/>
                  </a:cubicBezTo>
                  <a:cubicBezTo>
                    <a:pt x="198" y="230"/>
                    <a:pt x="194" y="230"/>
                    <a:pt x="194" y="235"/>
                  </a:cubicBezTo>
                  <a:cubicBezTo>
                    <a:pt x="192" y="239"/>
                    <a:pt x="194" y="233"/>
                    <a:pt x="186" y="242"/>
                  </a:cubicBezTo>
                  <a:cubicBezTo>
                    <a:pt x="178" y="252"/>
                    <a:pt x="188" y="252"/>
                    <a:pt x="180" y="249"/>
                  </a:cubicBezTo>
                  <a:cubicBezTo>
                    <a:pt x="175" y="245"/>
                    <a:pt x="178" y="235"/>
                    <a:pt x="172" y="231"/>
                  </a:cubicBezTo>
                  <a:cubicBezTo>
                    <a:pt x="165" y="227"/>
                    <a:pt x="174" y="227"/>
                    <a:pt x="168" y="222"/>
                  </a:cubicBezTo>
                  <a:cubicBezTo>
                    <a:pt x="163" y="218"/>
                    <a:pt x="163" y="222"/>
                    <a:pt x="151" y="216"/>
                  </a:cubicBezTo>
                  <a:cubicBezTo>
                    <a:pt x="139" y="210"/>
                    <a:pt x="150" y="216"/>
                    <a:pt x="136" y="213"/>
                  </a:cubicBezTo>
                  <a:cubicBezTo>
                    <a:pt x="128" y="213"/>
                    <a:pt x="122" y="222"/>
                    <a:pt x="107" y="222"/>
                  </a:cubicBezTo>
                  <a:cubicBezTo>
                    <a:pt x="98" y="221"/>
                    <a:pt x="99" y="228"/>
                    <a:pt x="93" y="228"/>
                  </a:cubicBezTo>
                  <a:cubicBezTo>
                    <a:pt x="87" y="228"/>
                    <a:pt x="90" y="242"/>
                    <a:pt x="81" y="239"/>
                  </a:cubicBezTo>
                  <a:cubicBezTo>
                    <a:pt x="73" y="236"/>
                    <a:pt x="78" y="242"/>
                    <a:pt x="70" y="238"/>
                  </a:cubicBezTo>
                  <a:cubicBezTo>
                    <a:pt x="66" y="236"/>
                    <a:pt x="66" y="239"/>
                    <a:pt x="58" y="239"/>
                  </a:cubicBezTo>
                  <a:cubicBezTo>
                    <a:pt x="52" y="239"/>
                    <a:pt x="55" y="244"/>
                    <a:pt x="51" y="245"/>
                  </a:cubicBezTo>
                  <a:cubicBezTo>
                    <a:pt x="45" y="245"/>
                    <a:pt x="45" y="253"/>
                    <a:pt x="34" y="252"/>
                  </a:cubicBezTo>
                  <a:cubicBezTo>
                    <a:pt x="23" y="250"/>
                    <a:pt x="23" y="242"/>
                    <a:pt x="19" y="244"/>
                  </a:cubicBezTo>
                  <a:cubicBezTo>
                    <a:pt x="16" y="244"/>
                    <a:pt x="16" y="235"/>
                    <a:pt x="17" y="235"/>
                  </a:cubicBezTo>
                  <a:cubicBezTo>
                    <a:pt x="20" y="236"/>
                    <a:pt x="23" y="233"/>
                    <a:pt x="22" y="228"/>
                  </a:cubicBezTo>
                  <a:cubicBezTo>
                    <a:pt x="22" y="222"/>
                    <a:pt x="26" y="225"/>
                    <a:pt x="20" y="210"/>
                  </a:cubicBezTo>
                  <a:cubicBezTo>
                    <a:pt x="14" y="194"/>
                    <a:pt x="19" y="194"/>
                    <a:pt x="16" y="186"/>
                  </a:cubicBezTo>
                  <a:cubicBezTo>
                    <a:pt x="11" y="179"/>
                    <a:pt x="10" y="179"/>
                    <a:pt x="10" y="174"/>
                  </a:cubicBezTo>
                  <a:cubicBezTo>
                    <a:pt x="11" y="168"/>
                    <a:pt x="3" y="163"/>
                    <a:pt x="3" y="158"/>
                  </a:cubicBezTo>
                  <a:cubicBezTo>
                    <a:pt x="3" y="152"/>
                    <a:pt x="7" y="163"/>
                    <a:pt x="8" y="162"/>
                  </a:cubicBezTo>
                  <a:cubicBezTo>
                    <a:pt x="8" y="158"/>
                    <a:pt x="3" y="154"/>
                    <a:pt x="5" y="151"/>
                  </a:cubicBezTo>
                  <a:cubicBezTo>
                    <a:pt x="7" y="149"/>
                    <a:pt x="11" y="165"/>
                    <a:pt x="11" y="157"/>
                  </a:cubicBezTo>
                  <a:cubicBezTo>
                    <a:pt x="11" y="149"/>
                    <a:pt x="0" y="141"/>
                    <a:pt x="5" y="132"/>
                  </a:cubicBezTo>
                  <a:cubicBezTo>
                    <a:pt x="11" y="123"/>
                    <a:pt x="3" y="124"/>
                    <a:pt x="8" y="116"/>
                  </a:cubicBezTo>
                  <a:cubicBezTo>
                    <a:pt x="13" y="109"/>
                    <a:pt x="10" y="126"/>
                    <a:pt x="13" y="116"/>
                  </a:cubicBezTo>
                  <a:cubicBezTo>
                    <a:pt x="16" y="109"/>
                    <a:pt x="17" y="115"/>
                    <a:pt x="25" y="105"/>
                  </a:cubicBezTo>
                  <a:cubicBezTo>
                    <a:pt x="32" y="96"/>
                    <a:pt x="32" y="104"/>
                    <a:pt x="38" y="101"/>
                  </a:cubicBezTo>
                  <a:cubicBezTo>
                    <a:pt x="45" y="98"/>
                    <a:pt x="48" y="98"/>
                    <a:pt x="49" y="95"/>
                  </a:cubicBezTo>
                  <a:cubicBezTo>
                    <a:pt x="51" y="92"/>
                    <a:pt x="55" y="98"/>
                    <a:pt x="63" y="92"/>
                  </a:cubicBezTo>
                  <a:cubicBezTo>
                    <a:pt x="70" y="87"/>
                    <a:pt x="67" y="82"/>
                    <a:pt x="72" y="78"/>
                  </a:cubicBezTo>
                  <a:close/>
                  <a:moveTo>
                    <a:pt x="255" y="323"/>
                  </a:moveTo>
                  <a:cubicBezTo>
                    <a:pt x="256" y="326"/>
                    <a:pt x="256" y="325"/>
                    <a:pt x="256" y="328"/>
                  </a:cubicBezTo>
                  <a:cubicBezTo>
                    <a:pt x="256" y="331"/>
                    <a:pt x="258" y="337"/>
                    <a:pt x="259" y="339"/>
                  </a:cubicBezTo>
                  <a:cubicBezTo>
                    <a:pt x="262" y="340"/>
                    <a:pt x="262" y="345"/>
                    <a:pt x="264" y="345"/>
                  </a:cubicBezTo>
                  <a:cubicBezTo>
                    <a:pt x="265" y="343"/>
                    <a:pt x="267" y="345"/>
                    <a:pt x="270" y="345"/>
                  </a:cubicBezTo>
                  <a:cubicBezTo>
                    <a:pt x="271" y="346"/>
                    <a:pt x="270" y="343"/>
                    <a:pt x="273" y="342"/>
                  </a:cubicBezTo>
                  <a:cubicBezTo>
                    <a:pt x="274" y="340"/>
                    <a:pt x="274" y="337"/>
                    <a:pt x="274" y="339"/>
                  </a:cubicBezTo>
                  <a:cubicBezTo>
                    <a:pt x="276" y="340"/>
                    <a:pt x="274" y="336"/>
                    <a:pt x="276" y="337"/>
                  </a:cubicBezTo>
                  <a:cubicBezTo>
                    <a:pt x="277" y="337"/>
                    <a:pt x="277" y="339"/>
                    <a:pt x="277" y="339"/>
                  </a:cubicBezTo>
                  <a:cubicBezTo>
                    <a:pt x="276" y="339"/>
                    <a:pt x="276" y="340"/>
                    <a:pt x="279" y="340"/>
                  </a:cubicBezTo>
                  <a:cubicBezTo>
                    <a:pt x="280" y="342"/>
                    <a:pt x="277" y="334"/>
                    <a:pt x="279" y="333"/>
                  </a:cubicBezTo>
                  <a:cubicBezTo>
                    <a:pt x="280" y="333"/>
                    <a:pt x="277" y="329"/>
                    <a:pt x="279" y="328"/>
                  </a:cubicBezTo>
                  <a:cubicBezTo>
                    <a:pt x="282" y="326"/>
                    <a:pt x="280" y="331"/>
                    <a:pt x="282" y="329"/>
                  </a:cubicBezTo>
                  <a:cubicBezTo>
                    <a:pt x="283" y="328"/>
                    <a:pt x="280" y="328"/>
                    <a:pt x="282" y="322"/>
                  </a:cubicBezTo>
                  <a:cubicBezTo>
                    <a:pt x="282" y="317"/>
                    <a:pt x="280" y="312"/>
                    <a:pt x="279" y="314"/>
                  </a:cubicBezTo>
                  <a:cubicBezTo>
                    <a:pt x="277" y="315"/>
                    <a:pt x="277" y="312"/>
                    <a:pt x="276" y="315"/>
                  </a:cubicBezTo>
                  <a:cubicBezTo>
                    <a:pt x="274" y="317"/>
                    <a:pt x="276" y="314"/>
                    <a:pt x="270" y="317"/>
                  </a:cubicBezTo>
                  <a:cubicBezTo>
                    <a:pt x="262" y="320"/>
                    <a:pt x="264" y="314"/>
                    <a:pt x="258" y="314"/>
                  </a:cubicBezTo>
                  <a:cubicBezTo>
                    <a:pt x="253" y="314"/>
                    <a:pt x="253" y="309"/>
                    <a:pt x="251" y="315"/>
                  </a:cubicBezTo>
                  <a:cubicBezTo>
                    <a:pt x="251" y="317"/>
                    <a:pt x="253" y="318"/>
                    <a:pt x="255" y="323"/>
                  </a:cubicBezTo>
                  <a:close/>
                  <a:moveTo>
                    <a:pt x="247" y="300"/>
                  </a:moveTo>
                  <a:cubicBezTo>
                    <a:pt x="248" y="298"/>
                    <a:pt x="250" y="305"/>
                    <a:pt x="247" y="306"/>
                  </a:cubicBezTo>
                  <a:cubicBezTo>
                    <a:pt x="245" y="306"/>
                    <a:pt x="245" y="301"/>
                    <a:pt x="247" y="300"/>
                  </a:cubicBezTo>
                  <a:close/>
                  <a:moveTo>
                    <a:pt x="277" y="305"/>
                  </a:moveTo>
                  <a:cubicBezTo>
                    <a:pt x="279" y="305"/>
                    <a:pt x="279" y="305"/>
                    <a:pt x="279" y="306"/>
                  </a:cubicBezTo>
                  <a:cubicBezTo>
                    <a:pt x="279" y="308"/>
                    <a:pt x="282" y="308"/>
                    <a:pt x="282" y="306"/>
                  </a:cubicBezTo>
                  <a:cubicBezTo>
                    <a:pt x="280" y="305"/>
                    <a:pt x="283" y="305"/>
                    <a:pt x="280" y="305"/>
                  </a:cubicBezTo>
                  <a:cubicBezTo>
                    <a:pt x="279" y="303"/>
                    <a:pt x="279" y="300"/>
                    <a:pt x="277" y="303"/>
                  </a:cubicBezTo>
                  <a:cubicBezTo>
                    <a:pt x="277" y="303"/>
                    <a:pt x="276" y="303"/>
                    <a:pt x="277" y="305"/>
                  </a:cubicBezTo>
                  <a:close/>
                  <a:moveTo>
                    <a:pt x="279" y="309"/>
                  </a:moveTo>
                  <a:cubicBezTo>
                    <a:pt x="279" y="308"/>
                    <a:pt x="283" y="308"/>
                    <a:pt x="282" y="309"/>
                  </a:cubicBezTo>
                  <a:cubicBezTo>
                    <a:pt x="282" y="311"/>
                    <a:pt x="279" y="309"/>
                    <a:pt x="279" y="309"/>
                  </a:cubicBezTo>
                  <a:close/>
                  <a:moveTo>
                    <a:pt x="197" y="261"/>
                  </a:moveTo>
                  <a:cubicBezTo>
                    <a:pt x="198" y="259"/>
                    <a:pt x="201" y="261"/>
                    <a:pt x="200" y="259"/>
                  </a:cubicBezTo>
                  <a:cubicBezTo>
                    <a:pt x="200" y="258"/>
                    <a:pt x="198" y="259"/>
                    <a:pt x="197" y="256"/>
                  </a:cubicBezTo>
                  <a:cubicBezTo>
                    <a:pt x="195" y="255"/>
                    <a:pt x="188" y="258"/>
                    <a:pt x="188" y="261"/>
                  </a:cubicBezTo>
                  <a:cubicBezTo>
                    <a:pt x="189" y="263"/>
                    <a:pt x="195" y="261"/>
                    <a:pt x="197" y="261"/>
                  </a:cubicBezTo>
                  <a:close/>
                  <a:moveTo>
                    <a:pt x="148" y="8"/>
                  </a:moveTo>
                  <a:cubicBezTo>
                    <a:pt x="145" y="3"/>
                    <a:pt x="145" y="11"/>
                    <a:pt x="140" y="8"/>
                  </a:cubicBezTo>
                  <a:cubicBezTo>
                    <a:pt x="137" y="6"/>
                    <a:pt x="140" y="11"/>
                    <a:pt x="143" y="14"/>
                  </a:cubicBezTo>
                  <a:cubicBezTo>
                    <a:pt x="145" y="14"/>
                    <a:pt x="150" y="11"/>
                    <a:pt x="148" y="8"/>
                  </a:cubicBezTo>
                  <a:close/>
                  <a:moveTo>
                    <a:pt x="139" y="11"/>
                  </a:moveTo>
                  <a:cubicBezTo>
                    <a:pt x="137" y="8"/>
                    <a:pt x="137" y="8"/>
                    <a:pt x="137" y="11"/>
                  </a:cubicBezTo>
                  <a:cubicBezTo>
                    <a:pt x="137" y="12"/>
                    <a:pt x="136" y="12"/>
                    <a:pt x="139" y="14"/>
                  </a:cubicBezTo>
                  <a:cubicBezTo>
                    <a:pt x="140" y="14"/>
                    <a:pt x="140" y="12"/>
                    <a:pt x="139" y="11"/>
                  </a:cubicBezTo>
                  <a:close/>
                  <a:moveTo>
                    <a:pt x="188" y="36"/>
                  </a:moveTo>
                  <a:cubicBezTo>
                    <a:pt x="186" y="32"/>
                    <a:pt x="191" y="32"/>
                    <a:pt x="191" y="34"/>
                  </a:cubicBezTo>
                  <a:cubicBezTo>
                    <a:pt x="189" y="37"/>
                    <a:pt x="188" y="39"/>
                    <a:pt x="188" y="36"/>
                  </a:cubicBezTo>
                  <a:close/>
                  <a:moveTo>
                    <a:pt x="320" y="151"/>
                  </a:moveTo>
                  <a:cubicBezTo>
                    <a:pt x="320" y="149"/>
                    <a:pt x="321" y="148"/>
                    <a:pt x="321" y="146"/>
                  </a:cubicBezTo>
                  <a:cubicBezTo>
                    <a:pt x="321" y="144"/>
                    <a:pt x="321" y="144"/>
                    <a:pt x="321" y="143"/>
                  </a:cubicBezTo>
                  <a:cubicBezTo>
                    <a:pt x="321" y="141"/>
                    <a:pt x="320" y="143"/>
                    <a:pt x="320" y="144"/>
                  </a:cubicBezTo>
                  <a:cubicBezTo>
                    <a:pt x="321" y="146"/>
                    <a:pt x="319" y="148"/>
                    <a:pt x="319" y="148"/>
                  </a:cubicBezTo>
                  <a:cubicBezTo>
                    <a:pt x="320" y="149"/>
                    <a:pt x="317" y="152"/>
                    <a:pt x="319" y="154"/>
                  </a:cubicBezTo>
                  <a:cubicBezTo>
                    <a:pt x="320" y="154"/>
                    <a:pt x="320" y="152"/>
                    <a:pt x="320" y="151"/>
                  </a:cubicBezTo>
                  <a:close/>
                  <a:moveTo>
                    <a:pt x="210" y="60"/>
                  </a:moveTo>
                  <a:cubicBezTo>
                    <a:pt x="212" y="60"/>
                    <a:pt x="215" y="60"/>
                    <a:pt x="213" y="59"/>
                  </a:cubicBezTo>
                  <a:cubicBezTo>
                    <a:pt x="212" y="57"/>
                    <a:pt x="207" y="60"/>
                    <a:pt x="209" y="62"/>
                  </a:cubicBezTo>
                  <a:cubicBezTo>
                    <a:pt x="209" y="62"/>
                    <a:pt x="210" y="62"/>
                    <a:pt x="210" y="60"/>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0" name="Freeform 239"/>
            <p:cNvSpPr>
              <a:spLocks noEditPoints="1"/>
            </p:cNvSpPr>
            <p:nvPr/>
          </p:nvSpPr>
          <p:spPr bwMode="auto">
            <a:xfrm>
              <a:off x="1484" y="2552"/>
              <a:ext cx="97" cy="122"/>
            </a:xfrm>
            <a:custGeom>
              <a:avLst/>
              <a:gdLst/>
              <a:ahLst/>
              <a:cxnLst>
                <a:cxn ang="0">
                  <a:pos x="42" y="61"/>
                </a:cxn>
                <a:cxn ang="0">
                  <a:pos x="47" y="59"/>
                </a:cxn>
                <a:cxn ang="0">
                  <a:pos x="45" y="63"/>
                </a:cxn>
                <a:cxn ang="0">
                  <a:pos x="42" y="61"/>
                </a:cxn>
                <a:cxn ang="0">
                  <a:pos x="11" y="27"/>
                </a:cxn>
                <a:cxn ang="0">
                  <a:pos x="11" y="22"/>
                </a:cxn>
                <a:cxn ang="0">
                  <a:pos x="9" y="19"/>
                </a:cxn>
                <a:cxn ang="0">
                  <a:pos x="7" y="23"/>
                </a:cxn>
                <a:cxn ang="0">
                  <a:pos x="9" y="27"/>
                </a:cxn>
                <a:cxn ang="0">
                  <a:pos x="11" y="27"/>
                </a:cxn>
                <a:cxn ang="0">
                  <a:pos x="12" y="33"/>
                </a:cxn>
                <a:cxn ang="0">
                  <a:pos x="12" y="30"/>
                </a:cxn>
                <a:cxn ang="0">
                  <a:pos x="11" y="28"/>
                </a:cxn>
                <a:cxn ang="0">
                  <a:pos x="11" y="31"/>
                </a:cxn>
                <a:cxn ang="0">
                  <a:pos x="12" y="33"/>
                </a:cxn>
                <a:cxn ang="0">
                  <a:pos x="6" y="3"/>
                </a:cxn>
                <a:cxn ang="0">
                  <a:pos x="9" y="3"/>
                </a:cxn>
                <a:cxn ang="0">
                  <a:pos x="4" y="2"/>
                </a:cxn>
                <a:cxn ang="0">
                  <a:pos x="3" y="3"/>
                </a:cxn>
                <a:cxn ang="0">
                  <a:pos x="3" y="5"/>
                </a:cxn>
                <a:cxn ang="0">
                  <a:pos x="6" y="3"/>
                </a:cxn>
                <a:cxn ang="0">
                  <a:pos x="17" y="8"/>
                </a:cxn>
                <a:cxn ang="0">
                  <a:pos x="15" y="5"/>
                </a:cxn>
                <a:cxn ang="0">
                  <a:pos x="11" y="0"/>
                </a:cxn>
                <a:cxn ang="0">
                  <a:pos x="12" y="2"/>
                </a:cxn>
                <a:cxn ang="0">
                  <a:pos x="15" y="5"/>
                </a:cxn>
                <a:cxn ang="0">
                  <a:pos x="15" y="8"/>
                </a:cxn>
                <a:cxn ang="0">
                  <a:pos x="15" y="11"/>
                </a:cxn>
                <a:cxn ang="0">
                  <a:pos x="17" y="8"/>
                </a:cxn>
                <a:cxn ang="0">
                  <a:pos x="48" y="49"/>
                </a:cxn>
                <a:cxn ang="0">
                  <a:pos x="50" y="49"/>
                </a:cxn>
                <a:cxn ang="0">
                  <a:pos x="47" y="47"/>
                </a:cxn>
                <a:cxn ang="0">
                  <a:pos x="48" y="49"/>
                </a:cxn>
                <a:cxn ang="0">
                  <a:pos x="23" y="19"/>
                </a:cxn>
                <a:cxn ang="0">
                  <a:pos x="21" y="23"/>
                </a:cxn>
                <a:cxn ang="0">
                  <a:pos x="23" y="25"/>
                </a:cxn>
                <a:cxn ang="0">
                  <a:pos x="23" y="23"/>
                </a:cxn>
                <a:cxn ang="0">
                  <a:pos x="23" y="17"/>
                </a:cxn>
                <a:cxn ang="0">
                  <a:pos x="18" y="16"/>
                </a:cxn>
                <a:cxn ang="0">
                  <a:pos x="23" y="19"/>
                </a:cxn>
                <a:cxn ang="0">
                  <a:pos x="39" y="47"/>
                </a:cxn>
                <a:cxn ang="0">
                  <a:pos x="39" y="49"/>
                </a:cxn>
                <a:cxn ang="0">
                  <a:pos x="41" y="44"/>
                </a:cxn>
                <a:cxn ang="0">
                  <a:pos x="38" y="42"/>
                </a:cxn>
                <a:cxn ang="0">
                  <a:pos x="39" y="45"/>
                </a:cxn>
                <a:cxn ang="0">
                  <a:pos x="39" y="47"/>
                </a:cxn>
                <a:cxn ang="0">
                  <a:pos x="26" y="36"/>
                </a:cxn>
                <a:cxn ang="0">
                  <a:pos x="26" y="36"/>
                </a:cxn>
                <a:cxn ang="0">
                  <a:pos x="24" y="34"/>
                </a:cxn>
                <a:cxn ang="0">
                  <a:pos x="26" y="36"/>
                </a:cxn>
                <a:cxn ang="0">
                  <a:pos x="29" y="28"/>
                </a:cxn>
                <a:cxn ang="0">
                  <a:pos x="27" y="23"/>
                </a:cxn>
                <a:cxn ang="0">
                  <a:pos x="27" y="25"/>
                </a:cxn>
                <a:cxn ang="0">
                  <a:pos x="29" y="28"/>
                </a:cxn>
                <a:cxn ang="0">
                  <a:pos x="29" y="30"/>
                </a:cxn>
                <a:cxn ang="0">
                  <a:pos x="29" y="28"/>
                </a:cxn>
                <a:cxn ang="0">
                  <a:pos x="33" y="42"/>
                </a:cxn>
                <a:cxn ang="0">
                  <a:pos x="33" y="41"/>
                </a:cxn>
                <a:cxn ang="0">
                  <a:pos x="32" y="39"/>
                </a:cxn>
                <a:cxn ang="0">
                  <a:pos x="30" y="34"/>
                </a:cxn>
                <a:cxn ang="0">
                  <a:pos x="32" y="38"/>
                </a:cxn>
                <a:cxn ang="0">
                  <a:pos x="32" y="41"/>
                </a:cxn>
                <a:cxn ang="0">
                  <a:pos x="33" y="42"/>
                </a:cxn>
              </a:cxnLst>
              <a:rect l="0" t="0" r="r" b="b"/>
              <a:pathLst>
                <a:path w="50" h="63">
                  <a:moveTo>
                    <a:pt x="42" y="61"/>
                  </a:moveTo>
                  <a:cubicBezTo>
                    <a:pt x="45" y="58"/>
                    <a:pt x="47" y="61"/>
                    <a:pt x="47" y="59"/>
                  </a:cubicBezTo>
                  <a:cubicBezTo>
                    <a:pt x="48" y="56"/>
                    <a:pt x="50" y="61"/>
                    <a:pt x="45" y="63"/>
                  </a:cubicBezTo>
                  <a:cubicBezTo>
                    <a:pt x="42" y="63"/>
                    <a:pt x="42" y="63"/>
                    <a:pt x="42" y="61"/>
                  </a:cubicBezTo>
                  <a:close/>
                  <a:moveTo>
                    <a:pt x="11" y="27"/>
                  </a:moveTo>
                  <a:cubicBezTo>
                    <a:pt x="12" y="25"/>
                    <a:pt x="12" y="23"/>
                    <a:pt x="11" y="22"/>
                  </a:cubicBezTo>
                  <a:cubicBezTo>
                    <a:pt x="9" y="20"/>
                    <a:pt x="9" y="19"/>
                    <a:pt x="9" y="19"/>
                  </a:cubicBezTo>
                  <a:cubicBezTo>
                    <a:pt x="7" y="19"/>
                    <a:pt x="7" y="20"/>
                    <a:pt x="7" y="23"/>
                  </a:cubicBezTo>
                  <a:cubicBezTo>
                    <a:pt x="6" y="25"/>
                    <a:pt x="6" y="25"/>
                    <a:pt x="9" y="27"/>
                  </a:cubicBezTo>
                  <a:cubicBezTo>
                    <a:pt x="11" y="28"/>
                    <a:pt x="11" y="27"/>
                    <a:pt x="11" y="27"/>
                  </a:cubicBezTo>
                  <a:close/>
                  <a:moveTo>
                    <a:pt x="12" y="33"/>
                  </a:moveTo>
                  <a:cubicBezTo>
                    <a:pt x="13" y="33"/>
                    <a:pt x="13" y="33"/>
                    <a:pt x="12" y="30"/>
                  </a:cubicBezTo>
                  <a:cubicBezTo>
                    <a:pt x="12" y="27"/>
                    <a:pt x="12" y="30"/>
                    <a:pt x="11" y="28"/>
                  </a:cubicBezTo>
                  <a:cubicBezTo>
                    <a:pt x="9" y="27"/>
                    <a:pt x="9" y="30"/>
                    <a:pt x="11" y="31"/>
                  </a:cubicBezTo>
                  <a:cubicBezTo>
                    <a:pt x="12" y="33"/>
                    <a:pt x="11" y="33"/>
                    <a:pt x="12" y="33"/>
                  </a:cubicBezTo>
                  <a:close/>
                  <a:moveTo>
                    <a:pt x="6" y="3"/>
                  </a:moveTo>
                  <a:cubicBezTo>
                    <a:pt x="9" y="3"/>
                    <a:pt x="9" y="5"/>
                    <a:pt x="9" y="3"/>
                  </a:cubicBezTo>
                  <a:cubicBezTo>
                    <a:pt x="11" y="2"/>
                    <a:pt x="7" y="3"/>
                    <a:pt x="4" y="2"/>
                  </a:cubicBezTo>
                  <a:cubicBezTo>
                    <a:pt x="1" y="2"/>
                    <a:pt x="6" y="5"/>
                    <a:pt x="3" y="3"/>
                  </a:cubicBezTo>
                  <a:cubicBezTo>
                    <a:pt x="1" y="3"/>
                    <a:pt x="0" y="3"/>
                    <a:pt x="3" y="5"/>
                  </a:cubicBezTo>
                  <a:cubicBezTo>
                    <a:pt x="3" y="5"/>
                    <a:pt x="3" y="5"/>
                    <a:pt x="6" y="3"/>
                  </a:cubicBezTo>
                  <a:close/>
                  <a:moveTo>
                    <a:pt x="17" y="8"/>
                  </a:moveTo>
                  <a:cubicBezTo>
                    <a:pt x="17" y="8"/>
                    <a:pt x="17" y="5"/>
                    <a:pt x="15" y="5"/>
                  </a:cubicBezTo>
                  <a:cubicBezTo>
                    <a:pt x="13" y="3"/>
                    <a:pt x="13" y="0"/>
                    <a:pt x="11" y="0"/>
                  </a:cubicBezTo>
                  <a:cubicBezTo>
                    <a:pt x="7" y="0"/>
                    <a:pt x="11" y="0"/>
                    <a:pt x="12" y="2"/>
                  </a:cubicBezTo>
                  <a:cubicBezTo>
                    <a:pt x="13" y="2"/>
                    <a:pt x="13" y="3"/>
                    <a:pt x="15" y="5"/>
                  </a:cubicBezTo>
                  <a:cubicBezTo>
                    <a:pt x="17" y="6"/>
                    <a:pt x="15" y="5"/>
                    <a:pt x="15" y="8"/>
                  </a:cubicBezTo>
                  <a:cubicBezTo>
                    <a:pt x="15" y="11"/>
                    <a:pt x="12" y="8"/>
                    <a:pt x="15" y="11"/>
                  </a:cubicBezTo>
                  <a:cubicBezTo>
                    <a:pt x="15" y="13"/>
                    <a:pt x="15" y="8"/>
                    <a:pt x="17" y="8"/>
                  </a:cubicBezTo>
                  <a:close/>
                  <a:moveTo>
                    <a:pt x="48" y="49"/>
                  </a:moveTo>
                  <a:cubicBezTo>
                    <a:pt x="50" y="49"/>
                    <a:pt x="50" y="49"/>
                    <a:pt x="50" y="49"/>
                  </a:cubicBezTo>
                  <a:cubicBezTo>
                    <a:pt x="50" y="47"/>
                    <a:pt x="47" y="47"/>
                    <a:pt x="47" y="47"/>
                  </a:cubicBezTo>
                  <a:cubicBezTo>
                    <a:pt x="47" y="47"/>
                    <a:pt x="47" y="49"/>
                    <a:pt x="48" y="49"/>
                  </a:cubicBezTo>
                  <a:close/>
                  <a:moveTo>
                    <a:pt x="23" y="19"/>
                  </a:moveTo>
                  <a:cubicBezTo>
                    <a:pt x="24" y="22"/>
                    <a:pt x="21" y="22"/>
                    <a:pt x="21" y="23"/>
                  </a:cubicBezTo>
                  <a:cubicBezTo>
                    <a:pt x="23" y="23"/>
                    <a:pt x="23" y="27"/>
                    <a:pt x="23" y="25"/>
                  </a:cubicBezTo>
                  <a:cubicBezTo>
                    <a:pt x="24" y="25"/>
                    <a:pt x="23" y="25"/>
                    <a:pt x="23" y="23"/>
                  </a:cubicBezTo>
                  <a:cubicBezTo>
                    <a:pt x="23" y="20"/>
                    <a:pt x="24" y="20"/>
                    <a:pt x="23" y="17"/>
                  </a:cubicBezTo>
                  <a:cubicBezTo>
                    <a:pt x="21" y="16"/>
                    <a:pt x="18" y="14"/>
                    <a:pt x="18" y="16"/>
                  </a:cubicBezTo>
                  <a:cubicBezTo>
                    <a:pt x="18" y="16"/>
                    <a:pt x="21" y="17"/>
                    <a:pt x="23" y="19"/>
                  </a:cubicBezTo>
                  <a:close/>
                  <a:moveTo>
                    <a:pt x="39" y="47"/>
                  </a:moveTo>
                  <a:cubicBezTo>
                    <a:pt x="38" y="49"/>
                    <a:pt x="38" y="50"/>
                    <a:pt x="39" y="49"/>
                  </a:cubicBezTo>
                  <a:cubicBezTo>
                    <a:pt x="42" y="47"/>
                    <a:pt x="42" y="45"/>
                    <a:pt x="41" y="44"/>
                  </a:cubicBezTo>
                  <a:cubicBezTo>
                    <a:pt x="41" y="42"/>
                    <a:pt x="41" y="44"/>
                    <a:pt x="38" y="42"/>
                  </a:cubicBezTo>
                  <a:cubicBezTo>
                    <a:pt x="36" y="42"/>
                    <a:pt x="38" y="45"/>
                    <a:pt x="39" y="45"/>
                  </a:cubicBezTo>
                  <a:cubicBezTo>
                    <a:pt x="41" y="44"/>
                    <a:pt x="41" y="45"/>
                    <a:pt x="39" y="47"/>
                  </a:cubicBezTo>
                  <a:close/>
                  <a:moveTo>
                    <a:pt x="26" y="36"/>
                  </a:moveTo>
                  <a:cubicBezTo>
                    <a:pt x="27" y="38"/>
                    <a:pt x="27" y="36"/>
                    <a:pt x="26" y="36"/>
                  </a:cubicBezTo>
                  <a:cubicBezTo>
                    <a:pt x="26" y="34"/>
                    <a:pt x="24" y="33"/>
                    <a:pt x="24" y="34"/>
                  </a:cubicBezTo>
                  <a:cubicBezTo>
                    <a:pt x="24" y="36"/>
                    <a:pt x="24" y="34"/>
                    <a:pt x="26" y="36"/>
                  </a:cubicBezTo>
                  <a:close/>
                  <a:moveTo>
                    <a:pt x="29" y="28"/>
                  </a:moveTo>
                  <a:cubicBezTo>
                    <a:pt x="29" y="27"/>
                    <a:pt x="29" y="25"/>
                    <a:pt x="27" y="23"/>
                  </a:cubicBezTo>
                  <a:cubicBezTo>
                    <a:pt x="26" y="23"/>
                    <a:pt x="26" y="23"/>
                    <a:pt x="27" y="25"/>
                  </a:cubicBezTo>
                  <a:cubicBezTo>
                    <a:pt x="27" y="25"/>
                    <a:pt x="27" y="27"/>
                    <a:pt x="29" y="28"/>
                  </a:cubicBezTo>
                  <a:cubicBezTo>
                    <a:pt x="30" y="30"/>
                    <a:pt x="27" y="31"/>
                    <a:pt x="29" y="30"/>
                  </a:cubicBezTo>
                  <a:cubicBezTo>
                    <a:pt x="30" y="30"/>
                    <a:pt x="30" y="28"/>
                    <a:pt x="29" y="28"/>
                  </a:cubicBezTo>
                  <a:close/>
                  <a:moveTo>
                    <a:pt x="33" y="42"/>
                  </a:moveTo>
                  <a:cubicBezTo>
                    <a:pt x="33" y="42"/>
                    <a:pt x="35" y="42"/>
                    <a:pt x="33" y="41"/>
                  </a:cubicBezTo>
                  <a:cubicBezTo>
                    <a:pt x="33" y="39"/>
                    <a:pt x="32" y="39"/>
                    <a:pt x="32" y="39"/>
                  </a:cubicBezTo>
                  <a:cubicBezTo>
                    <a:pt x="32" y="38"/>
                    <a:pt x="30" y="34"/>
                    <a:pt x="30" y="34"/>
                  </a:cubicBezTo>
                  <a:cubicBezTo>
                    <a:pt x="29" y="33"/>
                    <a:pt x="30" y="36"/>
                    <a:pt x="32" y="38"/>
                  </a:cubicBezTo>
                  <a:cubicBezTo>
                    <a:pt x="32" y="41"/>
                    <a:pt x="30" y="38"/>
                    <a:pt x="32" y="41"/>
                  </a:cubicBezTo>
                  <a:cubicBezTo>
                    <a:pt x="32" y="41"/>
                    <a:pt x="33" y="41"/>
                    <a:pt x="33" y="42"/>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1" name="Freeform 240"/>
            <p:cNvSpPr>
              <a:spLocks noEditPoints="1"/>
            </p:cNvSpPr>
            <p:nvPr/>
          </p:nvSpPr>
          <p:spPr bwMode="auto">
            <a:xfrm>
              <a:off x="1395" y="2625"/>
              <a:ext cx="167" cy="72"/>
            </a:xfrm>
            <a:custGeom>
              <a:avLst/>
              <a:gdLst/>
              <a:ahLst/>
              <a:cxnLst>
                <a:cxn ang="0">
                  <a:pos x="8" y="13"/>
                </a:cxn>
                <a:cxn ang="0">
                  <a:pos x="3" y="15"/>
                </a:cxn>
                <a:cxn ang="0">
                  <a:pos x="0" y="13"/>
                </a:cxn>
                <a:cxn ang="0">
                  <a:pos x="4" y="10"/>
                </a:cxn>
                <a:cxn ang="0">
                  <a:pos x="17" y="3"/>
                </a:cxn>
                <a:cxn ang="0">
                  <a:pos x="24" y="1"/>
                </a:cxn>
                <a:cxn ang="0">
                  <a:pos x="30" y="1"/>
                </a:cxn>
                <a:cxn ang="0">
                  <a:pos x="35" y="3"/>
                </a:cxn>
                <a:cxn ang="0">
                  <a:pos x="42" y="6"/>
                </a:cxn>
                <a:cxn ang="0">
                  <a:pos x="50" y="10"/>
                </a:cxn>
                <a:cxn ang="0">
                  <a:pos x="58" y="13"/>
                </a:cxn>
                <a:cxn ang="0">
                  <a:pos x="59" y="15"/>
                </a:cxn>
                <a:cxn ang="0">
                  <a:pos x="62" y="18"/>
                </a:cxn>
                <a:cxn ang="0">
                  <a:pos x="65" y="20"/>
                </a:cxn>
                <a:cxn ang="0">
                  <a:pos x="70" y="21"/>
                </a:cxn>
                <a:cxn ang="0">
                  <a:pos x="74" y="23"/>
                </a:cxn>
                <a:cxn ang="0">
                  <a:pos x="76" y="26"/>
                </a:cxn>
                <a:cxn ang="0">
                  <a:pos x="82" y="29"/>
                </a:cxn>
                <a:cxn ang="0">
                  <a:pos x="85" y="32"/>
                </a:cxn>
                <a:cxn ang="0">
                  <a:pos x="79" y="34"/>
                </a:cxn>
                <a:cxn ang="0">
                  <a:pos x="64" y="34"/>
                </a:cxn>
                <a:cxn ang="0">
                  <a:pos x="61" y="30"/>
                </a:cxn>
                <a:cxn ang="0">
                  <a:pos x="56" y="26"/>
                </a:cxn>
                <a:cxn ang="0">
                  <a:pos x="50" y="20"/>
                </a:cxn>
                <a:cxn ang="0">
                  <a:pos x="42" y="17"/>
                </a:cxn>
                <a:cxn ang="0">
                  <a:pos x="32" y="12"/>
                </a:cxn>
                <a:cxn ang="0">
                  <a:pos x="23" y="10"/>
                </a:cxn>
                <a:cxn ang="0">
                  <a:pos x="26" y="7"/>
                </a:cxn>
                <a:cxn ang="0">
                  <a:pos x="15" y="9"/>
                </a:cxn>
                <a:cxn ang="0">
                  <a:pos x="8" y="13"/>
                </a:cxn>
                <a:cxn ang="0">
                  <a:pos x="18" y="18"/>
                </a:cxn>
                <a:cxn ang="0">
                  <a:pos x="15" y="13"/>
                </a:cxn>
                <a:cxn ang="0">
                  <a:pos x="18" y="18"/>
                </a:cxn>
                <a:cxn ang="0">
                  <a:pos x="50" y="9"/>
                </a:cxn>
                <a:cxn ang="0">
                  <a:pos x="51" y="7"/>
                </a:cxn>
                <a:cxn ang="0">
                  <a:pos x="50" y="9"/>
                </a:cxn>
                <a:cxn ang="0">
                  <a:pos x="53" y="9"/>
                </a:cxn>
                <a:cxn ang="0">
                  <a:pos x="55" y="10"/>
                </a:cxn>
                <a:cxn ang="0">
                  <a:pos x="53" y="9"/>
                </a:cxn>
              </a:cxnLst>
              <a:rect l="0" t="0" r="r" b="b"/>
              <a:pathLst>
                <a:path w="86" h="37">
                  <a:moveTo>
                    <a:pt x="8" y="13"/>
                  </a:moveTo>
                  <a:cubicBezTo>
                    <a:pt x="4" y="13"/>
                    <a:pt x="3" y="17"/>
                    <a:pt x="3" y="15"/>
                  </a:cubicBezTo>
                  <a:cubicBezTo>
                    <a:pt x="3" y="13"/>
                    <a:pt x="0" y="15"/>
                    <a:pt x="0" y="13"/>
                  </a:cubicBezTo>
                  <a:cubicBezTo>
                    <a:pt x="0" y="12"/>
                    <a:pt x="4" y="13"/>
                    <a:pt x="4" y="10"/>
                  </a:cubicBezTo>
                  <a:cubicBezTo>
                    <a:pt x="3" y="9"/>
                    <a:pt x="8" y="4"/>
                    <a:pt x="17" y="3"/>
                  </a:cubicBezTo>
                  <a:cubicBezTo>
                    <a:pt x="21" y="3"/>
                    <a:pt x="20" y="0"/>
                    <a:pt x="24" y="1"/>
                  </a:cubicBezTo>
                  <a:cubicBezTo>
                    <a:pt x="30" y="3"/>
                    <a:pt x="29" y="0"/>
                    <a:pt x="30" y="1"/>
                  </a:cubicBezTo>
                  <a:cubicBezTo>
                    <a:pt x="32" y="3"/>
                    <a:pt x="33" y="0"/>
                    <a:pt x="35" y="3"/>
                  </a:cubicBezTo>
                  <a:cubicBezTo>
                    <a:pt x="36" y="4"/>
                    <a:pt x="39" y="1"/>
                    <a:pt x="42" y="6"/>
                  </a:cubicBezTo>
                  <a:cubicBezTo>
                    <a:pt x="45" y="10"/>
                    <a:pt x="45" y="6"/>
                    <a:pt x="50" y="10"/>
                  </a:cubicBezTo>
                  <a:cubicBezTo>
                    <a:pt x="56" y="13"/>
                    <a:pt x="58" y="12"/>
                    <a:pt x="58" y="13"/>
                  </a:cubicBezTo>
                  <a:cubicBezTo>
                    <a:pt x="56" y="15"/>
                    <a:pt x="59" y="17"/>
                    <a:pt x="59" y="15"/>
                  </a:cubicBezTo>
                  <a:cubicBezTo>
                    <a:pt x="58" y="13"/>
                    <a:pt x="61" y="15"/>
                    <a:pt x="62" y="18"/>
                  </a:cubicBezTo>
                  <a:cubicBezTo>
                    <a:pt x="65" y="20"/>
                    <a:pt x="65" y="18"/>
                    <a:pt x="65" y="20"/>
                  </a:cubicBezTo>
                  <a:cubicBezTo>
                    <a:pt x="67" y="23"/>
                    <a:pt x="68" y="20"/>
                    <a:pt x="70" y="21"/>
                  </a:cubicBezTo>
                  <a:cubicBezTo>
                    <a:pt x="71" y="23"/>
                    <a:pt x="73" y="20"/>
                    <a:pt x="74" y="23"/>
                  </a:cubicBezTo>
                  <a:cubicBezTo>
                    <a:pt x="74" y="26"/>
                    <a:pt x="70" y="24"/>
                    <a:pt x="76" y="26"/>
                  </a:cubicBezTo>
                  <a:cubicBezTo>
                    <a:pt x="80" y="26"/>
                    <a:pt x="80" y="27"/>
                    <a:pt x="82" y="29"/>
                  </a:cubicBezTo>
                  <a:cubicBezTo>
                    <a:pt x="83" y="30"/>
                    <a:pt x="86" y="29"/>
                    <a:pt x="85" y="32"/>
                  </a:cubicBezTo>
                  <a:cubicBezTo>
                    <a:pt x="83" y="34"/>
                    <a:pt x="83" y="30"/>
                    <a:pt x="79" y="34"/>
                  </a:cubicBezTo>
                  <a:cubicBezTo>
                    <a:pt x="73" y="37"/>
                    <a:pt x="76" y="32"/>
                    <a:pt x="64" y="34"/>
                  </a:cubicBezTo>
                  <a:cubicBezTo>
                    <a:pt x="51" y="35"/>
                    <a:pt x="58" y="34"/>
                    <a:pt x="61" y="30"/>
                  </a:cubicBezTo>
                  <a:cubicBezTo>
                    <a:pt x="64" y="27"/>
                    <a:pt x="61" y="26"/>
                    <a:pt x="56" y="26"/>
                  </a:cubicBezTo>
                  <a:cubicBezTo>
                    <a:pt x="51" y="26"/>
                    <a:pt x="51" y="23"/>
                    <a:pt x="50" y="20"/>
                  </a:cubicBezTo>
                  <a:cubicBezTo>
                    <a:pt x="48" y="15"/>
                    <a:pt x="47" y="18"/>
                    <a:pt x="42" y="17"/>
                  </a:cubicBezTo>
                  <a:cubicBezTo>
                    <a:pt x="36" y="15"/>
                    <a:pt x="38" y="12"/>
                    <a:pt x="32" y="12"/>
                  </a:cubicBezTo>
                  <a:cubicBezTo>
                    <a:pt x="26" y="12"/>
                    <a:pt x="26" y="12"/>
                    <a:pt x="23" y="10"/>
                  </a:cubicBezTo>
                  <a:cubicBezTo>
                    <a:pt x="21" y="9"/>
                    <a:pt x="27" y="7"/>
                    <a:pt x="26" y="7"/>
                  </a:cubicBezTo>
                  <a:cubicBezTo>
                    <a:pt x="24" y="6"/>
                    <a:pt x="18" y="4"/>
                    <a:pt x="15" y="9"/>
                  </a:cubicBezTo>
                  <a:cubicBezTo>
                    <a:pt x="11" y="12"/>
                    <a:pt x="8" y="10"/>
                    <a:pt x="8" y="13"/>
                  </a:cubicBezTo>
                  <a:close/>
                  <a:moveTo>
                    <a:pt x="18" y="18"/>
                  </a:moveTo>
                  <a:cubicBezTo>
                    <a:pt x="14" y="20"/>
                    <a:pt x="14" y="13"/>
                    <a:pt x="15" y="13"/>
                  </a:cubicBezTo>
                  <a:cubicBezTo>
                    <a:pt x="18" y="13"/>
                    <a:pt x="20" y="18"/>
                    <a:pt x="18" y="18"/>
                  </a:cubicBezTo>
                  <a:close/>
                  <a:moveTo>
                    <a:pt x="50" y="9"/>
                  </a:moveTo>
                  <a:cubicBezTo>
                    <a:pt x="48" y="7"/>
                    <a:pt x="50" y="7"/>
                    <a:pt x="51" y="7"/>
                  </a:cubicBezTo>
                  <a:cubicBezTo>
                    <a:pt x="51" y="9"/>
                    <a:pt x="51" y="9"/>
                    <a:pt x="50" y="9"/>
                  </a:cubicBezTo>
                  <a:close/>
                  <a:moveTo>
                    <a:pt x="53" y="9"/>
                  </a:moveTo>
                  <a:cubicBezTo>
                    <a:pt x="53" y="9"/>
                    <a:pt x="56" y="10"/>
                    <a:pt x="55" y="10"/>
                  </a:cubicBezTo>
                  <a:cubicBezTo>
                    <a:pt x="53" y="10"/>
                    <a:pt x="51" y="10"/>
                    <a:pt x="53" y="9"/>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2" name="Freeform 241"/>
            <p:cNvSpPr>
              <a:spLocks/>
            </p:cNvSpPr>
            <p:nvPr/>
          </p:nvSpPr>
          <p:spPr bwMode="auto">
            <a:xfrm>
              <a:off x="1572" y="2709"/>
              <a:ext cx="9" cy="6"/>
            </a:xfrm>
            <a:custGeom>
              <a:avLst/>
              <a:gdLst/>
              <a:ahLst/>
              <a:cxnLst>
                <a:cxn ang="0">
                  <a:pos x="0" y="2"/>
                </a:cxn>
                <a:cxn ang="0">
                  <a:pos x="5" y="3"/>
                </a:cxn>
                <a:cxn ang="0">
                  <a:pos x="0" y="2"/>
                </a:cxn>
              </a:cxnLst>
              <a:rect l="0" t="0" r="r" b="b"/>
              <a:pathLst>
                <a:path w="5" h="3">
                  <a:moveTo>
                    <a:pt x="0" y="2"/>
                  </a:moveTo>
                  <a:cubicBezTo>
                    <a:pt x="0" y="0"/>
                    <a:pt x="5" y="2"/>
                    <a:pt x="5" y="3"/>
                  </a:cubicBezTo>
                  <a:cubicBezTo>
                    <a:pt x="0" y="2"/>
                    <a:pt x="0"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3" name="Freeform 242"/>
            <p:cNvSpPr>
              <a:spLocks/>
            </p:cNvSpPr>
            <p:nvPr/>
          </p:nvSpPr>
          <p:spPr bwMode="auto">
            <a:xfrm>
              <a:off x="1634" y="2835"/>
              <a:ext cx="11" cy="11"/>
            </a:xfrm>
            <a:custGeom>
              <a:avLst/>
              <a:gdLst/>
              <a:ahLst/>
              <a:cxnLst>
                <a:cxn ang="0">
                  <a:pos x="3" y="3"/>
                </a:cxn>
                <a:cxn ang="0">
                  <a:pos x="2" y="2"/>
                </a:cxn>
                <a:cxn ang="0">
                  <a:pos x="3" y="3"/>
                </a:cxn>
                <a:cxn ang="0">
                  <a:pos x="3" y="3"/>
                </a:cxn>
              </a:cxnLst>
              <a:rect l="0" t="0" r="r" b="b"/>
              <a:pathLst>
                <a:path w="6" h="6">
                  <a:moveTo>
                    <a:pt x="3" y="3"/>
                  </a:moveTo>
                  <a:cubicBezTo>
                    <a:pt x="2" y="2"/>
                    <a:pt x="0" y="0"/>
                    <a:pt x="2" y="2"/>
                  </a:cubicBezTo>
                  <a:cubicBezTo>
                    <a:pt x="3" y="2"/>
                    <a:pt x="2" y="3"/>
                    <a:pt x="3" y="3"/>
                  </a:cubicBezTo>
                  <a:cubicBezTo>
                    <a:pt x="5" y="3"/>
                    <a:pt x="6" y="6"/>
                    <a:pt x="3"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4" name="Freeform 243"/>
            <p:cNvSpPr>
              <a:spLocks/>
            </p:cNvSpPr>
            <p:nvPr/>
          </p:nvSpPr>
          <p:spPr bwMode="auto">
            <a:xfrm>
              <a:off x="1645" y="2839"/>
              <a:ext cx="6" cy="7"/>
            </a:xfrm>
            <a:custGeom>
              <a:avLst/>
              <a:gdLst/>
              <a:ahLst/>
              <a:cxnLst>
                <a:cxn ang="0">
                  <a:pos x="2" y="1"/>
                </a:cxn>
                <a:cxn ang="0">
                  <a:pos x="2" y="0"/>
                </a:cxn>
                <a:cxn ang="0">
                  <a:pos x="2" y="3"/>
                </a:cxn>
                <a:cxn ang="0">
                  <a:pos x="2" y="1"/>
                </a:cxn>
              </a:cxnLst>
              <a:rect l="0" t="0" r="r" b="b"/>
              <a:pathLst>
                <a:path w="3" h="4">
                  <a:moveTo>
                    <a:pt x="2" y="1"/>
                  </a:moveTo>
                  <a:cubicBezTo>
                    <a:pt x="0" y="1"/>
                    <a:pt x="2" y="0"/>
                    <a:pt x="2" y="0"/>
                  </a:cubicBezTo>
                  <a:cubicBezTo>
                    <a:pt x="3" y="1"/>
                    <a:pt x="3" y="4"/>
                    <a:pt x="2" y="3"/>
                  </a:cubicBezTo>
                  <a:cubicBezTo>
                    <a:pt x="2" y="1"/>
                    <a:pt x="2" y="1"/>
                    <a:pt x="2"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5" name="Freeform 244"/>
            <p:cNvSpPr>
              <a:spLocks/>
            </p:cNvSpPr>
            <p:nvPr/>
          </p:nvSpPr>
          <p:spPr bwMode="auto">
            <a:xfrm>
              <a:off x="1711" y="2860"/>
              <a:ext cx="12" cy="6"/>
            </a:xfrm>
            <a:custGeom>
              <a:avLst/>
              <a:gdLst/>
              <a:ahLst/>
              <a:cxnLst>
                <a:cxn ang="0">
                  <a:pos x="0" y="2"/>
                </a:cxn>
                <a:cxn ang="0">
                  <a:pos x="3" y="2"/>
                </a:cxn>
                <a:cxn ang="0">
                  <a:pos x="5" y="3"/>
                </a:cxn>
                <a:cxn ang="0">
                  <a:pos x="2" y="3"/>
                </a:cxn>
                <a:cxn ang="0">
                  <a:pos x="0" y="2"/>
                </a:cxn>
              </a:cxnLst>
              <a:rect l="0" t="0" r="r" b="b"/>
              <a:pathLst>
                <a:path w="6" h="3">
                  <a:moveTo>
                    <a:pt x="0" y="2"/>
                  </a:moveTo>
                  <a:cubicBezTo>
                    <a:pt x="0" y="0"/>
                    <a:pt x="2" y="3"/>
                    <a:pt x="3" y="2"/>
                  </a:cubicBezTo>
                  <a:cubicBezTo>
                    <a:pt x="5" y="0"/>
                    <a:pt x="6" y="2"/>
                    <a:pt x="5" y="3"/>
                  </a:cubicBezTo>
                  <a:cubicBezTo>
                    <a:pt x="3" y="3"/>
                    <a:pt x="2" y="3"/>
                    <a:pt x="2" y="3"/>
                  </a:cubicBezTo>
                  <a:cubicBezTo>
                    <a:pt x="2" y="3"/>
                    <a:pt x="0" y="3"/>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6" name="Freeform 245"/>
            <p:cNvSpPr>
              <a:spLocks/>
            </p:cNvSpPr>
            <p:nvPr/>
          </p:nvSpPr>
          <p:spPr bwMode="auto">
            <a:xfrm>
              <a:off x="1762" y="2903"/>
              <a:ext cx="2" cy="2"/>
            </a:xfrm>
            <a:custGeom>
              <a:avLst/>
              <a:gdLst/>
              <a:ahLst/>
              <a:cxnLst>
                <a:cxn ang="0">
                  <a:pos x="1" y="0"/>
                </a:cxn>
                <a:cxn ang="0">
                  <a:pos x="0" y="1"/>
                </a:cxn>
                <a:cxn ang="0">
                  <a:pos x="1" y="0"/>
                </a:cxn>
              </a:cxnLst>
              <a:rect l="0" t="0" r="r" b="b"/>
              <a:pathLst>
                <a:path w="1" h="1">
                  <a:moveTo>
                    <a:pt x="1" y="0"/>
                  </a:moveTo>
                  <a:cubicBezTo>
                    <a:pt x="0" y="1"/>
                    <a:pt x="0" y="1"/>
                    <a:pt x="0" y="1"/>
                  </a:cubicBezTo>
                  <a:cubicBezTo>
                    <a:pt x="0" y="0"/>
                    <a:pt x="0" y="0"/>
                    <a:pt x="1"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7" name="Freeform 246"/>
            <p:cNvSpPr>
              <a:spLocks/>
            </p:cNvSpPr>
            <p:nvPr/>
          </p:nvSpPr>
          <p:spPr bwMode="auto">
            <a:xfrm>
              <a:off x="1758" y="2905"/>
              <a:ext cx="6" cy="3"/>
            </a:xfrm>
            <a:custGeom>
              <a:avLst/>
              <a:gdLst/>
              <a:ahLst/>
              <a:cxnLst>
                <a:cxn ang="0">
                  <a:pos x="2" y="2"/>
                </a:cxn>
                <a:cxn ang="0">
                  <a:pos x="3" y="0"/>
                </a:cxn>
                <a:cxn ang="0">
                  <a:pos x="2" y="2"/>
                </a:cxn>
                <a:cxn ang="0">
                  <a:pos x="2" y="2"/>
                </a:cxn>
              </a:cxnLst>
              <a:rect l="0" t="0" r="r" b="b"/>
              <a:pathLst>
                <a:path w="3" h="2">
                  <a:moveTo>
                    <a:pt x="2" y="2"/>
                  </a:moveTo>
                  <a:cubicBezTo>
                    <a:pt x="2" y="0"/>
                    <a:pt x="2" y="0"/>
                    <a:pt x="3" y="0"/>
                  </a:cubicBezTo>
                  <a:cubicBezTo>
                    <a:pt x="3" y="0"/>
                    <a:pt x="3" y="2"/>
                    <a:pt x="2" y="2"/>
                  </a:cubicBezTo>
                  <a:cubicBezTo>
                    <a:pt x="2" y="2"/>
                    <a:pt x="0" y="2"/>
                    <a:pt x="2"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8" name="Freeform 247"/>
            <p:cNvSpPr>
              <a:spLocks/>
            </p:cNvSpPr>
            <p:nvPr/>
          </p:nvSpPr>
          <p:spPr bwMode="auto">
            <a:xfrm>
              <a:off x="1764" y="2908"/>
              <a:ext cx="3" cy="2"/>
            </a:xfrm>
            <a:custGeom>
              <a:avLst/>
              <a:gdLst/>
              <a:ahLst/>
              <a:cxnLst>
                <a:cxn ang="0">
                  <a:pos x="0" y="1"/>
                </a:cxn>
                <a:cxn ang="0">
                  <a:pos x="0" y="0"/>
                </a:cxn>
                <a:cxn ang="0">
                  <a:pos x="0" y="1"/>
                </a:cxn>
              </a:cxnLst>
              <a:rect l="0" t="0" r="r" b="b"/>
              <a:pathLst>
                <a:path w="2" h="1">
                  <a:moveTo>
                    <a:pt x="0" y="1"/>
                  </a:moveTo>
                  <a:cubicBezTo>
                    <a:pt x="0" y="0"/>
                    <a:pt x="0" y="0"/>
                    <a:pt x="0" y="0"/>
                  </a:cubicBezTo>
                  <a:cubicBezTo>
                    <a:pt x="2" y="0"/>
                    <a:pt x="0" y="0"/>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39" name="Freeform 248"/>
            <p:cNvSpPr>
              <a:spLocks/>
            </p:cNvSpPr>
            <p:nvPr/>
          </p:nvSpPr>
          <p:spPr bwMode="auto">
            <a:xfrm>
              <a:off x="1762" y="2903"/>
              <a:ext cx="2" cy="2"/>
            </a:xfrm>
            <a:custGeom>
              <a:avLst/>
              <a:gdLst/>
              <a:ahLst/>
              <a:cxnLst>
                <a:cxn ang="0">
                  <a:pos x="1" y="1"/>
                </a:cxn>
                <a:cxn ang="0">
                  <a:pos x="1" y="0"/>
                </a:cxn>
                <a:cxn ang="0">
                  <a:pos x="1" y="1"/>
                </a:cxn>
              </a:cxnLst>
              <a:rect l="0" t="0" r="r" b="b"/>
              <a:pathLst>
                <a:path w="1" h="1">
                  <a:moveTo>
                    <a:pt x="1" y="1"/>
                  </a:moveTo>
                  <a:cubicBezTo>
                    <a:pt x="0" y="1"/>
                    <a:pt x="1" y="0"/>
                    <a:pt x="1" y="0"/>
                  </a:cubicBezTo>
                  <a:cubicBezTo>
                    <a:pt x="1" y="1"/>
                    <a:pt x="1" y="1"/>
                    <a:pt x="1"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0" name="Freeform 249"/>
            <p:cNvSpPr>
              <a:spLocks/>
            </p:cNvSpPr>
            <p:nvPr/>
          </p:nvSpPr>
          <p:spPr bwMode="auto">
            <a:xfrm>
              <a:off x="1764" y="2854"/>
              <a:ext cx="5" cy="10"/>
            </a:xfrm>
            <a:custGeom>
              <a:avLst/>
              <a:gdLst/>
              <a:ahLst/>
              <a:cxnLst>
                <a:cxn ang="0">
                  <a:pos x="0" y="3"/>
                </a:cxn>
                <a:cxn ang="0">
                  <a:pos x="3" y="2"/>
                </a:cxn>
                <a:cxn ang="0">
                  <a:pos x="0" y="3"/>
                </a:cxn>
              </a:cxnLst>
              <a:rect l="0" t="0" r="r" b="b"/>
              <a:pathLst>
                <a:path w="3" h="5">
                  <a:moveTo>
                    <a:pt x="0" y="3"/>
                  </a:moveTo>
                  <a:cubicBezTo>
                    <a:pt x="0" y="2"/>
                    <a:pt x="3" y="0"/>
                    <a:pt x="3" y="2"/>
                  </a:cubicBezTo>
                  <a:cubicBezTo>
                    <a:pt x="3" y="3"/>
                    <a:pt x="0" y="5"/>
                    <a:pt x="0"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1" name="Freeform 250"/>
            <p:cNvSpPr>
              <a:spLocks/>
            </p:cNvSpPr>
            <p:nvPr/>
          </p:nvSpPr>
          <p:spPr bwMode="auto">
            <a:xfrm>
              <a:off x="1746" y="2866"/>
              <a:ext cx="21" cy="15"/>
            </a:xfrm>
            <a:custGeom>
              <a:avLst/>
              <a:gdLst/>
              <a:ahLst/>
              <a:cxnLst>
                <a:cxn ang="0">
                  <a:pos x="6" y="8"/>
                </a:cxn>
                <a:cxn ang="0">
                  <a:pos x="1" y="8"/>
                </a:cxn>
                <a:cxn ang="0">
                  <a:pos x="4" y="5"/>
                </a:cxn>
                <a:cxn ang="0">
                  <a:pos x="4" y="2"/>
                </a:cxn>
                <a:cxn ang="0">
                  <a:pos x="9" y="2"/>
                </a:cxn>
                <a:cxn ang="0">
                  <a:pos x="6" y="8"/>
                </a:cxn>
              </a:cxnLst>
              <a:rect l="0" t="0" r="r" b="b"/>
              <a:pathLst>
                <a:path w="11" h="8">
                  <a:moveTo>
                    <a:pt x="6" y="8"/>
                  </a:moveTo>
                  <a:cubicBezTo>
                    <a:pt x="1" y="8"/>
                    <a:pt x="0" y="8"/>
                    <a:pt x="1" y="8"/>
                  </a:cubicBezTo>
                  <a:cubicBezTo>
                    <a:pt x="4" y="6"/>
                    <a:pt x="4" y="6"/>
                    <a:pt x="4" y="5"/>
                  </a:cubicBezTo>
                  <a:cubicBezTo>
                    <a:pt x="4" y="2"/>
                    <a:pt x="1" y="2"/>
                    <a:pt x="4" y="2"/>
                  </a:cubicBezTo>
                  <a:cubicBezTo>
                    <a:pt x="9" y="0"/>
                    <a:pt x="11" y="0"/>
                    <a:pt x="9" y="2"/>
                  </a:cubicBezTo>
                  <a:cubicBezTo>
                    <a:pt x="8" y="3"/>
                    <a:pt x="11" y="8"/>
                    <a:pt x="6" y="8"/>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2" name="Freeform 251"/>
            <p:cNvSpPr>
              <a:spLocks/>
            </p:cNvSpPr>
            <p:nvPr/>
          </p:nvSpPr>
          <p:spPr bwMode="auto">
            <a:xfrm>
              <a:off x="1748" y="2839"/>
              <a:ext cx="8" cy="5"/>
            </a:xfrm>
            <a:custGeom>
              <a:avLst/>
              <a:gdLst/>
              <a:ahLst/>
              <a:cxnLst>
                <a:cxn ang="0">
                  <a:pos x="2" y="3"/>
                </a:cxn>
                <a:cxn ang="0">
                  <a:pos x="2" y="0"/>
                </a:cxn>
                <a:cxn ang="0">
                  <a:pos x="2" y="3"/>
                </a:cxn>
              </a:cxnLst>
              <a:rect l="0" t="0" r="r" b="b"/>
              <a:pathLst>
                <a:path w="4" h="3">
                  <a:moveTo>
                    <a:pt x="2" y="3"/>
                  </a:moveTo>
                  <a:cubicBezTo>
                    <a:pt x="0" y="3"/>
                    <a:pt x="2" y="0"/>
                    <a:pt x="2" y="0"/>
                  </a:cubicBezTo>
                  <a:cubicBezTo>
                    <a:pt x="4" y="0"/>
                    <a:pt x="4" y="3"/>
                    <a:pt x="2"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3" name="Freeform 252"/>
            <p:cNvSpPr>
              <a:spLocks/>
            </p:cNvSpPr>
            <p:nvPr/>
          </p:nvSpPr>
          <p:spPr bwMode="auto">
            <a:xfrm>
              <a:off x="1758" y="2817"/>
              <a:ext cx="4" cy="6"/>
            </a:xfrm>
            <a:custGeom>
              <a:avLst/>
              <a:gdLst/>
              <a:ahLst/>
              <a:cxnLst>
                <a:cxn ang="0">
                  <a:pos x="0" y="3"/>
                </a:cxn>
                <a:cxn ang="0">
                  <a:pos x="2" y="0"/>
                </a:cxn>
                <a:cxn ang="0">
                  <a:pos x="0" y="3"/>
                </a:cxn>
              </a:cxnLst>
              <a:rect l="0" t="0" r="r" b="b"/>
              <a:pathLst>
                <a:path w="2" h="3">
                  <a:moveTo>
                    <a:pt x="0" y="3"/>
                  </a:moveTo>
                  <a:cubicBezTo>
                    <a:pt x="0" y="2"/>
                    <a:pt x="0" y="0"/>
                    <a:pt x="2" y="0"/>
                  </a:cubicBezTo>
                  <a:cubicBezTo>
                    <a:pt x="2" y="0"/>
                    <a:pt x="2" y="3"/>
                    <a:pt x="0"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4" name="Freeform 253"/>
            <p:cNvSpPr>
              <a:spLocks/>
            </p:cNvSpPr>
            <p:nvPr/>
          </p:nvSpPr>
          <p:spPr bwMode="auto">
            <a:xfrm>
              <a:off x="1762" y="2804"/>
              <a:ext cx="5" cy="8"/>
            </a:xfrm>
            <a:custGeom>
              <a:avLst/>
              <a:gdLst/>
              <a:ahLst/>
              <a:cxnLst>
                <a:cxn ang="0">
                  <a:pos x="0" y="4"/>
                </a:cxn>
                <a:cxn ang="0">
                  <a:pos x="1" y="1"/>
                </a:cxn>
                <a:cxn ang="0">
                  <a:pos x="1" y="3"/>
                </a:cxn>
                <a:cxn ang="0">
                  <a:pos x="0" y="4"/>
                </a:cxn>
              </a:cxnLst>
              <a:rect l="0" t="0" r="r" b="b"/>
              <a:pathLst>
                <a:path w="3" h="4">
                  <a:moveTo>
                    <a:pt x="0" y="4"/>
                  </a:moveTo>
                  <a:cubicBezTo>
                    <a:pt x="0" y="3"/>
                    <a:pt x="0" y="1"/>
                    <a:pt x="1" y="1"/>
                  </a:cubicBezTo>
                  <a:cubicBezTo>
                    <a:pt x="1" y="0"/>
                    <a:pt x="3" y="1"/>
                    <a:pt x="1" y="3"/>
                  </a:cubicBezTo>
                  <a:cubicBezTo>
                    <a:pt x="1" y="4"/>
                    <a:pt x="1" y="4"/>
                    <a:pt x="0" y="4"/>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5" name="Freeform 254"/>
            <p:cNvSpPr>
              <a:spLocks/>
            </p:cNvSpPr>
            <p:nvPr/>
          </p:nvSpPr>
          <p:spPr bwMode="auto">
            <a:xfrm>
              <a:off x="1756" y="2775"/>
              <a:ext cx="2" cy="9"/>
            </a:xfrm>
            <a:custGeom>
              <a:avLst/>
              <a:gdLst/>
              <a:ahLst/>
              <a:cxnLst>
                <a:cxn ang="0">
                  <a:pos x="1" y="3"/>
                </a:cxn>
                <a:cxn ang="0">
                  <a:pos x="0" y="2"/>
                </a:cxn>
                <a:cxn ang="0">
                  <a:pos x="1" y="0"/>
                </a:cxn>
                <a:cxn ang="0">
                  <a:pos x="1" y="3"/>
                </a:cxn>
              </a:cxnLst>
              <a:rect l="0" t="0" r="r" b="b"/>
              <a:pathLst>
                <a:path w="1" h="5">
                  <a:moveTo>
                    <a:pt x="1" y="3"/>
                  </a:moveTo>
                  <a:cubicBezTo>
                    <a:pt x="0" y="5"/>
                    <a:pt x="1" y="3"/>
                    <a:pt x="0" y="2"/>
                  </a:cubicBezTo>
                  <a:cubicBezTo>
                    <a:pt x="0" y="0"/>
                    <a:pt x="0" y="0"/>
                    <a:pt x="1" y="0"/>
                  </a:cubicBezTo>
                  <a:cubicBezTo>
                    <a:pt x="1" y="3"/>
                    <a:pt x="1"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6" name="Freeform 255"/>
            <p:cNvSpPr>
              <a:spLocks/>
            </p:cNvSpPr>
            <p:nvPr/>
          </p:nvSpPr>
          <p:spPr bwMode="auto">
            <a:xfrm>
              <a:off x="1781" y="2817"/>
              <a:ext cx="6" cy="10"/>
            </a:xfrm>
            <a:custGeom>
              <a:avLst/>
              <a:gdLst/>
              <a:ahLst/>
              <a:cxnLst>
                <a:cxn ang="0">
                  <a:pos x="3" y="3"/>
                </a:cxn>
                <a:cxn ang="0">
                  <a:pos x="2" y="2"/>
                </a:cxn>
                <a:cxn ang="0">
                  <a:pos x="2" y="2"/>
                </a:cxn>
                <a:cxn ang="0">
                  <a:pos x="3" y="3"/>
                </a:cxn>
              </a:cxnLst>
              <a:rect l="0" t="0" r="r" b="b"/>
              <a:pathLst>
                <a:path w="3" h="5">
                  <a:moveTo>
                    <a:pt x="3" y="3"/>
                  </a:moveTo>
                  <a:cubicBezTo>
                    <a:pt x="2" y="5"/>
                    <a:pt x="0" y="3"/>
                    <a:pt x="2" y="2"/>
                  </a:cubicBezTo>
                  <a:cubicBezTo>
                    <a:pt x="2" y="0"/>
                    <a:pt x="2" y="0"/>
                    <a:pt x="2" y="2"/>
                  </a:cubicBezTo>
                  <a:cubicBezTo>
                    <a:pt x="3" y="2"/>
                    <a:pt x="3" y="2"/>
                    <a:pt x="3"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7" name="Freeform 256"/>
            <p:cNvSpPr>
              <a:spLocks/>
            </p:cNvSpPr>
            <p:nvPr/>
          </p:nvSpPr>
          <p:spPr bwMode="auto">
            <a:xfrm>
              <a:off x="1694" y="2724"/>
              <a:ext cx="2" cy="4"/>
            </a:xfrm>
            <a:custGeom>
              <a:avLst/>
              <a:gdLst/>
              <a:ahLst/>
              <a:cxnLst>
                <a:cxn ang="0">
                  <a:pos x="0" y="2"/>
                </a:cxn>
                <a:cxn ang="0">
                  <a:pos x="1" y="2"/>
                </a:cxn>
                <a:cxn ang="0">
                  <a:pos x="0" y="2"/>
                </a:cxn>
              </a:cxnLst>
              <a:rect l="0" t="0" r="r" b="b"/>
              <a:pathLst>
                <a:path w="1" h="2">
                  <a:moveTo>
                    <a:pt x="0" y="2"/>
                  </a:moveTo>
                  <a:cubicBezTo>
                    <a:pt x="0" y="2"/>
                    <a:pt x="1" y="0"/>
                    <a:pt x="1" y="2"/>
                  </a:cubicBezTo>
                  <a:cubicBezTo>
                    <a:pt x="0" y="2"/>
                    <a:pt x="0"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8" name="Freeform 257"/>
            <p:cNvSpPr>
              <a:spLocks/>
            </p:cNvSpPr>
            <p:nvPr/>
          </p:nvSpPr>
          <p:spPr bwMode="auto">
            <a:xfrm>
              <a:off x="1701" y="2734"/>
              <a:ext cx="8" cy="2"/>
            </a:xfrm>
            <a:custGeom>
              <a:avLst/>
              <a:gdLst/>
              <a:ahLst/>
              <a:cxnLst>
                <a:cxn ang="0">
                  <a:pos x="0" y="0"/>
                </a:cxn>
                <a:cxn ang="0">
                  <a:pos x="4" y="0"/>
                </a:cxn>
                <a:cxn ang="0">
                  <a:pos x="0" y="0"/>
                </a:cxn>
              </a:cxnLst>
              <a:rect l="0" t="0" r="r" b="b"/>
              <a:pathLst>
                <a:path w="4" h="1">
                  <a:moveTo>
                    <a:pt x="0" y="0"/>
                  </a:moveTo>
                  <a:cubicBezTo>
                    <a:pt x="0" y="0"/>
                    <a:pt x="2" y="0"/>
                    <a:pt x="4" y="0"/>
                  </a:cubicBezTo>
                  <a:cubicBezTo>
                    <a:pt x="4" y="0"/>
                    <a:pt x="0" y="1"/>
                    <a:pt x="0"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49" name="Freeform 258"/>
            <p:cNvSpPr>
              <a:spLocks/>
            </p:cNvSpPr>
            <p:nvPr/>
          </p:nvSpPr>
          <p:spPr bwMode="auto">
            <a:xfrm>
              <a:off x="1758" y="2786"/>
              <a:ext cx="9" cy="14"/>
            </a:xfrm>
            <a:custGeom>
              <a:avLst/>
              <a:gdLst/>
              <a:ahLst/>
              <a:cxnLst>
                <a:cxn ang="0">
                  <a:pos x="3" y="5"/>
                </a:cxn>
                <a:cxn ang="0">
                  <a:pos x="2" y="2"/>
                </a:cxn>
                <a:cxn ang="0">
                  <a:pos x="3" y="2"/>
                </a:cxn>
                <a:cxn ang="0">
                  <a:pos x="5" y="7"/>
                </a:cxn>
                <a:cxn ang="0">
                  <a:pos x="3" y="5"/>
                </a:cxn>
              </a:cxnLst>
              <a:rect l="0" t="0" r="r" b="b"/>
              <a:pathLst>
                <a:path w="5" h="7">
                  <a:moveTo>
                    <a:pt x="3" y="5"/>
                  </a:moveTo>
                  <a:cubicBezTo>
                    <a:pt x="0" y="5"/>
                    <a:pt x="2" y="3"/>
                    <a:pt x="2" y="2"/>
                  </a:cubicBezTo>
                  <a:cubicBezTo>
                    <a:pt x="0" y="2"/>
                    <a:pt x="2" y="0"/>
                    <a:pt x="3" y="2"/>
                  </a:cubicBezTo>
                  <a:cubicBezTo>
                    <a:pt x="5" y="3"/>
                    <a:pt x="5" y="7"/>
                    <a:pt x="5" y="7"/>
                  </a:cubicBezTo>
                  <a:cubicBezTo>
                    <a:pt x="3" y="7"/>
                    <a:pt x="5" y="5"/>
                    <a:pt x="3"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0" name="Freeform 259"/>
            <p:cNvSpPr>
              <a:spLocks/>
            </p:cNvSpPr>
            <p:nvPr/>
          </p:nvSpPr>
          <p:spPr bwMode="auto">
            <a:xfrm>
              <a:off x="1748" y="2757"/>
              <a:ext cx="8" cy="12"/>
            </a:xfrm>
            <a:custGeom>
              <a:avLst/>
              <a:gdLst/>
              <a:ahLst/>
              <a:cxnLst>
                <a:cxn ang="0">
                  <a:pos x="2" y="5"/>
                </a:cxn>
                <a:cxn ang="0">
                  <a:pos x="0" y="2"/>
                </a:cxn>
                <a:cxn ang="0">
                  <a:pos x="2" y="3"/>
                </a:cxn>
                <a:cxn ang="0">
                  <a:pos x="2" y="5"/>
                </a:cxn>
              </a:cxnLst>
              <a:rect l="0" t="0" r="r" b="b"/>
              <a:pathLst>
                <a:path w="4" h="6">
                  <a:moveTo>
                    <a:pt x="2" y="5"/>
                  </a:moveTo>
                  <a:cubicBezTo>
                    <a:pt x="2" y="6"/>
                    <a:pt x="0" y="5"/>
                    <a:pt x="0" y="2"/>
                  </a:cubicBezTo>
                  <a:cubicBezTo>
                    <a:pt x="2" y="0"/>
                    <a:pt x="4" y="3"/>
                    <a:pt x="2" y="3"/>
                  </a:cubicBezTo>
                  <a:cubicBezTo>
                    <a:pt x="2" y="5"/>
                    <a:pt x="4" y="5"/>
                    <a:pt x="2"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1" name="Freeform 260"/>
            <p:cNvSpPr>
              <a:spLocks/>
            </p:cNvSpPr>
            <p:nvPr/>
          </p:nvSpPr>
          <p:spPr bwMode="auto">
            <a:xfrm>
              <a:off x="1752" y="2757"/>
              <a:ext cx="10" cy="6"/>
            </a:xfrm>
            <a:custGeom>
              <a:avLst/>
              <a:gdLst/>
              <a:ahLst/>
              <a:cxnLst>
                <a:cxn ang="0">
                  <a:pos x="1" y="3"/>
                </a:cxn>
                <a:cxn ang="0">
                  <a:pos x="1" y="2"/>
                </a:cxn>
                <a:cxn ang="0">
                  <a:pos x="3" y="2"/>
                </a:cxn>
                <a:cxn ang="0">
                  <a:pos x="5" y="3"/>
                </a:cxn>
                <a:cxn ang="0">
                  <a:pos x="3" y="3"/>
                </a:cxn>
                <a:cxn ang="0">
                  <a:pos x="1" y="3"/>
                </a:cxn>
              </a:cxnLst>
              <a:rect l="0" t="0" r="r" b="b"/>
              <a:pathLst>
                <a:path w="5" h="3">
                  <a:moveTo>
                    <a:pt x="1" y="3"/>
                  </a:moveTo>
                  <a:cubicBezTo>
                    <a:pt x="0" y="2"/>
                    <a:pt x="1" y="2"/>
                    <a:pt x="1" y="2"/>
                  </a:cubicBezTo>
                  <a:cubicBezTo>
                    <a:pt x="1" y="0"/>
                    <a:pt x="1" y="0"/>
                    <a:pt x="3" y="2"/>
                  </a:cubicBezTo>
                  <a:cubicBezTo>
                    <a:pt x="3" y="2"/>
                    <a:pt x="3" y="2"/>
                    <a:pt x="5" y="3"/>
                  </a:cubicBezTo>
                  <a:cubicBezTo>
                    <a:pt x="3" y="3"/>
                    <a:pt x="3" y="3"/>
                    <a:pt x="3" y="3"/>
                  </a:cubicBezTo>
                  <a:cubicBezTo>
                    <a:pt x="1" y="3"/>
                    <a:pt x="1"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2" name="Freeform 261"/>
            <p:cNvSpPr>
              <a:spLocks/>
            </p:cNvSpPr>
            <p:nvPr/>
          </p:nvSpPr>
          <p:spPr bwMode="auto">
            <a:xfrm>
              <a:off x="1758" y="2767"/>
              <a:ext cx="4" cy="2"/>
            </a:xfrm>
            <a:custGeom>
              <a:avLst/>
              <a:gdLst/>
              <a:ahLst/>
              <a:cxnLst>
                <a:cxn ang="0">
                  <a:pos x="0" y="1"/>
                </a:cxn>
                <a:cxn ang="0">
                  <a:pos x="0" y="0"/>
                </a:cxn>
                <a:cxn ang="0">
                  <a:pos x="0" y="1"/>
                </a:cxn>
              </a:cxnLst>
              <a:rect l="0" t="0" r="r" b="b"/>
              <a:pathLst>
                <a:path w="2" h="1">
                  <a:moveTo>
                    <a:pt x="0" y="1"/>
                  </a:moveTo>
                  <a:cubicBezTo>
                    <a:pt x="0" y="1"/>
                    <a:pt x="0" y="1"/>
                    <a:pt x="0" y="0"/>
                  </a:cubicBezTo>
                  <a:cubicBezTo>
                    <a:pt x="0" y="0"/>
                    <a:pt x="2" y="1"/>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3" name="Freeform 262"/>
            <p:cNvSpPr>
              <a:spLocks/>
            </p:cNvSpPr>
            <p:nvPr/>
          </p:nvSpPr>
          <p:spPr bwMode="auto">
            <a:xfrm>
              <a:off x="1729" y="2728"/>
              <a:ext cx="4" cy="2"/>
            </a:xfrm>
            <a:custGeom>
              <a:avLst/>
              <a:gdLst/>
              <a:ahLst/>
              <a:cxnLst>
                <a:cxn ang="0">
                  <a:pos x="2" y="1"/>
                </a:cxn>
                <a:cxn ang="0">
                  <a:pos x="2" y="0"/>
                </a:cxn>
                <a:cxn ang="0">
                  <a:pos x="2" y="1"/>
                </a:cxn>
              </a:cxnLst>
              <a:rect l="0" t="0" r="r" b="b"/>
              <a:pathLst>
                <a:path w="2" h="1">
                  <a:moveTo>
                    <a:pt x="2" y="1"/>
                  </a:moveTo>
                  <a:cubicBezTo>
                    <a:pt x="0" y="0"/>
                    <a:pt x="2" y="0"/>
                    <a:pt x="2" y="0"/>
                  </a:cubicBezTo>
                  <a:cubicBezTo>
                    <a:pt x="2" y="1"/>
                    <a:pt x="2" y="1"/>
                    <a:pt x="2"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4" name="Freeform 263"/>
            <p:cNvSpPr>
              <a:spLocks/>
            </p:cNvSpPr>
            <p:nvPr/>
          </p:nvSpPr>
          <p:spPr bwMode="auto">
            <a:xfrm>
              <a:off x="1729" y="2720"/>
              <a:ext cx="4" cy="8"/>
            </a:xfrm>
            <a:custGeom>
              <a:avLst/>
              <a:gdLst/>
              <a:ahLst/>
              <a:cxnLst>
                <a:cxn ang="0">
                  <a:pos x="0" y="2"/>
                </a:cxn>
                <a:cxn ang="0">
                  <a:pos x="2" y="2"/>
                </a:cxn>
                <a:cxn ang="0">
                  <a:pos x="0" y="2"/>
                </a:cxn>
              </a:cxnLst>
              <a:rect l="0" t="0" r="r" b="b"/>
              <a:pathLst>
                <a:path w="2" h="4">
                  <a:moveTo>
                    <a:pt x="0" y="2"/>
                  </a:moveTo>
                  <a:cubicBezTo>
                    <a:pt x="0" y="2"/>
                    <a:pt x="2" y="0"/>
                    <a:pt x="2" y="2"/>
                  </a:cubicBezTo>
                  <a:cubicBezTo>
                    <a:pt x="2" y="2"/>
                    <a:pt x="0" y="4"/>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5" name="Freeform 264"/>
            <p:cNvSpPr>
              <a:spLocks/>
            </p:cNvSpPr>
            <p:nvPr/>
          </p:nvSpPr>
          <p:spPr bwMode="auto">
            <a:xfrm>
              <a:off x="1742" y="2751"/>
              <a:ext cx="4" cy="4"/>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6" name="Freeform 265"/>
            <p:cNvSpPr>
              <a:spLocks/>
            </p:cNvSpPr>
            <p:nvPr/>
          </p:nvSpPr>
          <p:spPr bwMode="auto">
            <a:xfrm>
              <a:off x="1738" y="2742"/>
              <a:ext cx="2" cy="4"/>
            </a:xfrm>
            <a:custGeom>
              <a:avLst/>
              <a:gdLst/>
              <a:ahLst/>
              <a:cxnLst>
                <a:cxn ang="0">
                  <a:pos x="1" y="2"/>
                </a:cxn>
                <a:cxn ang="0">
                  <a:pos x="0" y="2"/>
                </a:cxn>
                <a:cxn ang="0">
                  <a:pos x="1" y="2"/>
                </a:cxn>
              </a:cxnLst>
              <a:rect l="0" t="0" r="r" b="b"/>
              <a:pathLst>
                <a:path w="1" h="2">
                  <a:moveTo>
                    <a:pt x="1" y="2"/>
                  </a:moveTo>
                  <a:cubicBezTo>
                    <a:pt x="0" y="2"/>
                    <a:pt x="0" y="2"/>
                    <a:pt x="0" y="2"/>
                  </a:cubicBezTo>
                  <a:cubicBezTo>
                    <a:pt x="0" y="0"/>
                    <a:pt x="1" y="2"/>
                    <a:pt x="1"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7" name="Freeform 266"/>
            <p:cNvSpPr>
              <a:spLocks/>
            </p:cNvSpPr>
            <p:nvPr/>
          </p:nvSpPr>
          <p:spPr bwMode="auto">
            <a:xfrm>
              <a:off x="1734" y="2740"/>
              <a:ext cx="4" cy="6"/>
            </a:xfrm>
            <a:custGeom>
              <a:avLst/>
              <a:gdLst/>
              <a:ahLst/>
              <a:cxnLst>
                <a:cxn ang="0">
                  <a:pos x="0" y="0"/>
                </a:cxn>
                <a:cxn ang="0">
                  <a:pos x="2" y="1"/>
                </a:cxn>
                <a:cxn ang="0">
                  <a:pos x="0" y="0"/>
                </a:cxn>
              </a:cxnLst>
              <a:rect l="0" t="0" r="r" b="b"/>
              <a:pathLst>
                <a:path w="2" h="3">
                  <a:moveTo>
                    <a:pt x="0" y="0"/>
                  </a:moveTo>
                  <a:cubicBezTo>
                    <a:pt x="2" y="1"/>
                    <a:pt x="2" y="1"/>
                    <a:pt x="2" y="1"/>
                  </a:cubicBezTo>
                  <a:cubicBezTo>
                    <a:pt x="2" y="3"/>
                    <a:pt x="0" y="1"/>
                    <a:pt x="0"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8" name="Freeform 267"/>
            <p:cNvSpPr>
              <a:spLocks/>
            </p:cNvSpPr>
            <p:nvPr/>
          </p:nvSpPr>
          <p:spPr bwMode="auto">
            <a:xfrm>
              <a:off x="1748" y="2746"/>
              <a:ext cx="4" cy="2"/>
            </a:xfrm>
            <a:custGeom>
              <a:avLst/>
              <a:gdLst/>
              <a:ahLst/>
              <a:cxnLst>
                <a:cxn ang="0">
                  <a:pos x="0" y="1"/>
                </a:cxn>
                <a:cxn ang="0">
                  <a:pos x="2" y="0"/>
                </a:cxn>
                <a:cxn ang="0">
                  <a:pos x="0" y="1"/>
                </a:cxn>
              </a:cxnLst>
              <a:rect l="0" t="0" r="r" b="b"/>
              <a:pathLst>
                <a:path w="2" h="1">
                  <a:moveTo>
                    <a:pt x="0" y="1"/>
                  </a:moveTo>
                  <a:cubicBezTo>
                    <a:pt x="0" y="1"/>
                    <a:pt x="0" y="0"/>
                    <a:pt x="2" y="0"/>
                  </a:cubicBezTo>
                  <a:cubicBezTo>
                    <a:pt x="2" y="0"/>
                    <a:pt x="2" y="1"/>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59" name="Freeform 268"/>
            <p:cNvSpPr>
              <a:spLocks/>
            </p:cNvSpPr>
            <p:nvPr/>
          </p:nvSpPr>
          <p:spPr bwMode="auto">
            <a:xfrm>
              <a:off x="1748" y="2734"/>
              <a:ext cx="4" cy="6"/>
            </a:xfrm>
            <a:custGeom>
              <a:avLst/>
              <a:gdLst/>
              <a:ahLst/>
              <a:cxnLst>
                <a:cxn ang="0">
                  <a:pos x="0" y="1"/>
                </a:cxn>
                <a:cxn ang="0">
                  <a:pos x="2" y="0"/>
                </a:cxn>
                <a:cxn ang="0">
                  <a:pos x="0" y="1"/>
                </a:cxn>
              </a:cxnLst>
              <a:rect l="0" t="0" r="r" b="b"/>
              <a:pathLst>
                <a:path w="2" h="3">
                  <a:moveTo>
                    <a:pt x="0" y="1"/>
                  </a:moveTo>
                  <a:cubicBezTo>
                    <a:pt x="0" y="1"/>
                    <a:pt x="0" y="0"/>
                    <a:pt x="2" y="0"/>
                  </a:cubicBezTo>
                  <a:cubicBezTo>
                    <a:pt x="2" y="1"/>
                    <a:pt x="2" y="3"/>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0" name="Freeform 269"/>
            <p:cNvSpPr>
              <a:spLocks noEditPoints="1"/>
            </p:cNvSpPr>
            <p:nvPr/>
          </p:nvSpPr>
          <p:spPr bwMode="auto">
            <a:xfrm>
              <a:off x="532" y="1143"/>
              <a:ext cx="1362" cy="1098"/>
            </a:xfrm>
            <a:custGeom>
              <a:avLst/>
              <a:gdLst/>
              <a:ahLst/>
              <a:cxnLst>
                <a:cxn ang="0">
                  <a:pos x="116" y="479"/>
                </a:cxn>
                <a:cxn ang="0">
                  <a:pos x="70" y="434"/>
                </a:cxn>
                <a:cxn ang="0">
                  <a:pos x="70" y="438"/>
                </a:cxn>
                <a:cxn ang="0">
                  <a:pos x="66" y="435"/>
                </a:cxn>
                <a:cxn ang="0">
                  <a:pos x="86" y="426"/>
                </a:cxn>
                <a:cxn ang="0">
                  <a:pos x="93" y="432"/>
                </a:cxn>
                <a:cxn ang="0">
                  <a:pos x="177" y="170"/>
                </a:cxn>
                <a:cxn ang="0">
                  <a:pos x="121" y="179"/>
                </a:cxn>
                <a:cxn ang="0">
                  <a:pos x="306" y="213"/>
                </a:cxn>
                <a:cxn ang="0">
                  <a:pos x="264" y="187"/>
                </a:cxn>
                <a:cxn ang="0">
                  <a:pos x="182" y="177"/>
                </a:cxn>
                <a:cxn ang="0">
                  <a:pos x="215" y="221"/>
                </a:cxn>
                <a:cxn ang="0">
                  <a:pos x="284" y="168"/>
                </a:cxn>
                <a:cxn ang="0">
                  <a:pos x="501" y="281"/>
                </a:cxn>
                <a:cxn ang="0">
                  <a:pos x="606" y="303"/>
                </a:cxn>
                <a:cxn ang="0">
                  <a:pos x="612" y="249"/>
                </a:cxn>
                <a:cxn ang="0">
                  <a:pos x="510" y="171"/>
                </a:cxn>
                <a:cxn ang="0">
                  <a:pos x="404" y="184"/>
                </a:cxn>
                <a:cxn ang="0">
                  <a:pos x="463" y="297"/>
                </a:cxn>
                <a:cxn ang="0">
                  <a:pos x="500" y="168"/>
                </a:cxn>
                <a:cxn ang="0">
                  <a:pos x="483" y="140"/>
                </a:cxn>
                <a:cxn ang="0">
                  <a:pos x="352" y="109"/>
                </a:cxn>
                <a:cxn ang="0">
                  <a:pos x="370" y="180"/>
                </a:cxn>
                <a:cxn ang="0">
                  <a:pos x="316" y="160"/>
                </a:cxn>
                <a:cxn ang="0">
                  <a:pos x="287" y="73"/>
                </a:cxn>
                <a:cxn ang="0">
                  <a:pos x="498" y="96"/>
                </a:cxn>
                <a:cxn ang="0">
                  <a:pos x="602" y="5"/>
                </a:cxn>
                <a:cxn ang="0">
                  <a:pos x="405" y="22"/>
                </a:cxn>
                <a:cxn ang="0">
                  <a:pos x="431" y="53"/>
                </a:cxn>
                <a:cxn ang="0">
                  <a:pos x="418" y="114"/>
                </a:cxn>
                <a:cxn ang="0">
                  <a:pos x="431" y="72"/>
                </a:cxn>
                <a:cxn ang="0">
                  <a:pos x="338" y="76"/>
                </a:cxn>
                <a:cxn ang="0">
                  <a:pos x="244" y="112"/>
                </a:cxn>
                <a:cxn ang="0">
                  <a:pos x="215" y="143"/>
                </a:cxn>
                <a:cxn ang="0">
                  <a:pos x="157" y="120"/>
                </a:cxn>
                <a:cxn ang="0">
                  <a:pos x="249" y="87"/>
                </a:cxn>
                <a:cxn ang="0">
                  <a:pos x="303" y="126"/>
                </a:cxn>
                <a:cxn ang="0">
                  <a:pos x="640" y="522"/>
                </a:cxn>
                <a:cxn ang="0">
                  <a:pos x="687" y="501"/>
                </a:cxn>
                <a:cxn ang="0">
                  <a:pos x="678" y="456"/>
                </a:cxn>
                <a:cxn ang="0">
                  <a:pos x="401" y="494"/>
                </a:cxn>
                <a:cxn ang="0">
                  <a:pos x="448" y="508"/>
                </a:cxn>
                <a:cxn ang="0">
                  <a:pos x="472" y="529"/>
                </a:cxn>
                <a:cxn ang="0">
                  <a:pos x="492" y="554"/>
                </a:cxn>
                <a:cxn ang="0">
                  <a:pos x="561" y="521"/>
                </a:cxn>
                <a:cxn ang="0">
                  <a:pos x="602" y="530"/>
                </a:cxn>
                <a:cxn ang="0">
                  <a:pos x="649" y="463"/>
                </a:cxn>
                <a:cxn ang="0">
                  <a:pos x="609" y="350"/>
                </a:cxn>
                <a:cxn ang="0">
                  <a:pos x="501" y="356"/>
                </a:cxn>
                <a:cxn ang="0">
                  <a:pos x="379" y="367"/>
                </a:cxn>
                <a:cxn ang="0">
                  <a:pos x="462" y="258"/>
                </a:cxn>
                <a:cxn ang="0">
                  <a:pos x="408" y="222"/>
                </a:cxn>
                <a:cxn ang="0">
                  <a:pos x="361" y="240"/>
                </a:cxn>
                <a:cxn ang="0">
                  <a:pos x="204" y="238"/>
                </a:cxn>
                <a:cxn ang="0">
                  <a:pos x="52" y="227"/>
                </a:cxn>
                <a:cxn ang="0">
                  <a:pos x="48" y="356"/>
                </a:cxn>
                <a:cxn ang="0">
                  <a:pos x="96" y="432"/>
                </a:cxn>
                <a:cxn ang="0">
                  <a:pos x="119" y="466"/>
                </a:cxn>
                <a:cxn ang="0">
                  <a:pos x="484" y="317"/>
                </a:cxn>
                <a:cxn ang="0">
                  <a:pos x="183" y="120"/>
                </a:cxn>
                <a:cxn ang="0">
                  <a:pos x="305" y="115"/>
                </a:cxn>
                <a:cxn ang="0">
                  <a:pos x="471" y="437"/>
                </a:cxn>
                <a:cxn ang="0">
                  <a:pos x="494" y="398"/>
                </a:cxn>
              </a:cxnLst>
              <a:rect l="0" t="0" r="r" b="b"/>
              <a:pathLst>
                <a:path w="702" h="566">
                  <a:moveTo>
                    <a:pt x="99" y="463"/>
                  </a:moveTo>
                  <a:cubicBezTo>
                    <a:pt x="102" y="462"/>
                    <a:pt x="107" y="463"/>
                    <a:pt x="108" y="465"/>
                  </a:cubicBezTo>
                  <a:cubicBezTo>
                    <a:pt x="110" y="466"/>
                    <a:pt x="122" y="468"/>
                    <a:pt x="124" y="470"/>
                  </a:cubicBezTo>
                  <a:cubicBezTo>
                    <a:pt x="125" y="474"/>
                    <a:pt x="128" y="476"/>
                    <a:pt x="128" y="476"/>
                  </a:cubicBezTo>
                  <a:cubicBezTo>
                    <a:pt x="127" y="477"/>
                    <a:pt x="130" y="480"/>
                    <a:pt x="133" y="480"/>
                  </a:cubicBezTo>
                  <a:cubicBezTo>
                    <a:pt x="136" y="482"/>
                    <a:pt x="136" y="485"/>
                    <a:pt x="137" y="485"/>
                  </a:cubicBezTo>
                  <a:cubicBezTo>
                    <a:pt x="139" y="487"/>
                    <a:pt x="137" y="488"/>
                    <a:pt x="139" y="488"/>
                  </a:cubicBezTo>
                  <a:cubicBezTo>
                    <a:pt x="140" y="490"/>
                    <a:pt x="140" y="493"/>
                    <a:pt x="139" y="491"/>
                  </a:cubicBezTo>
                  <a:cubicBezTo>
                    <a:pt x="139" y="491"/>
                    <a:pt x="139" y="493"/>
                    <a:pt x="136" y="493"/>
                  </a:cubicBezTo>
                  <a:cubicBezTo>
                    <a:pt x="133" y="491"/>
                    <a:pt x="133" y="490"/>
                    <a:pt x="130" y="490"/>
                  </a:cubicBezTo>
                  <a:cubicBezTo>
                    <a:pt x="127" y="490"/>
                    <a:pt x="125" y="487"/>
                    <a:pt x="125" y="485"/>
                  </a:cubicBezTo>
                  <a:cubicBezTo>
                    <a:pt x="127" y="485"/>
                    <a:pt x="125" y="485"/>
                    <a:pt x="124" y="485"/>
                  </a:cubicBezTo>
                  <a:cubicBezTo>
                    <a:pt x="122" y="485"/>
                    <a:pt x="119" y="484"/>
                    <a:pt x="121" y="482"/>
                  </a:cubicBezTo>
                  <a:cubicBezTo>
                    <a:pt x="121" y="480"/>
                    <a:pt x="119" y="482"/>
                    <a:pt x="119" y="480"/>
                  </a:cubicBezTo>
                  <a:cubicBezTo>
                    <a:pt x="118" y="479"/>
                    <a:pt x="118" y="479"/>
                    <a:pt x="116" y="479"/>
                  </a:cubicBezTo>
                  <a:cubicBezTo>
                    <a:pt x="113" y="480"/>
                    <a:pt x="113" y="477"/>
                    <a:pt x="115" y="477"/>
                  </a:cubicBezTo>
                  <a:cubicBezTo>
                    <a:pt x="118" y="476"/>
                    <a:pt x="115" y="477"/>
                    <a:pt x="113" y="474"/>
                  </a:cubicBezTo>
                  <a:cubicBezTo>
                    <a:pt x="113" y="471"/>
                    <a:pt x="110" y="476"/>
                    <a:pt x="110" y="474"/>
                  </a:cubicBezTo>
                  <a:cubicBezTo>
                    <a:pt x="108" y="473"/>
                    <a:pt x="110" y="471"/>
                    <a:pt x="110" y="471"/>
                  </a:cubicBezTo>
                  <a:cubicBezTo>
                    <a:pt x="108" y="470"/>
                    <a:pt x="107" y="474"/>
                    <a:pt x="107" y="471"/>
                  </a:cubicBezTo>
                  <a:cubicBezTo>
                    <a:pt x="107" y="470"/>
                    <a:pt x="104" y="473"/>
                    <a:pt x="104" y="471"/>
                  </a:cubicBezTo>
                  <a:cubicBezTo>
                    <a:pt x="102" y="471"/>
                    <a:pt x="105" y="470"/>
                    <a:pt x="104" y="470"/>
                  </a:cubicBezTo>
                  <a:cubicBezTo>
                    <a:pt x="102" y="468"/>
                    <a:pt x="104" y="466"/>
                    <a:pt x="107" y="466"/>
                  </a:cubicBezTo>
                  <a:cubicBezTo>
                    <a:pt x="108" y="466"/>
                    <a:pt x="105" y="465"/>
                    <a:pt x="104" y="466"/>
                  </a:cubicBezTo>
                  <a:cubicBezTo>
                    <a:pt x="101" y="466"/>
                    <a:pt x="98" y="463"/>
                    <a:pt x="99" y="463"/>
                  </a:cubicBezTo>
                  <a:close/>
                  <a:moveTo>
                    <a:pt x="64" y="431"/>
                  </a:moveTo>
                  <a:cubicBezTo>
                    <a:pt x="66" y="431"/>
                    <a:pt x="67" y="432"/>
                    <a:pt x="66" y="432"/>
                  </a:cubicBezTo>
                  <a:cubicBezTo>
                    <a:pt x="64" y="431"/>
                    <a:pt x="64" y="432"/>
                    <a:pt x="66" y="432"/>
                  </a:cubicBezTo>
                  <a:cubicBezTo>
                    <a:pt x="67" y="434"/>
                    <a:pt x="64" y="434"/>
                    <a:pt x="67" y="434"/>
                  </a:cubicBezTo>
                  <a:cubicBezTo>
                    <a:pt x="70" y="434"/>
                    <a:pt x="67" y="434"/>
                    <a:pt x="70" y="434"/>
                  </a:cubicBezTo>
                  <a:cubicBezTo>
                    <a:pt x="72" y="432"/>
                    <a:pt x="70" y="428"/>
                    <a:pt x="72" y="426"/>
                  </a:cubicBezTo>
                  <a:cubicBezTo>
                    <a:pt x="73" y="425"/>
                    <a:pt x="73" y="421"/>
                    <a:pt x="72" y="423"/>
                  </a:cubicBezTo>
                  <a:cubicBezTo>
                    <a:pt x="70" y="425"/>
                    <a:pt x="69" y="423"/>
                    <a:pt x="69" y="425"/>
                  </a:cubicBezTo>
                  <a:cubicBezTo>
                    <a:pt x="70" y="426"/>
                    <a:pt x="70" y="428"/>
                    <a:pt x="67" y="428"/>
                  </a:cubicBezTo>
                  <a:cubicBezTo>
                    <a:pt x="66" y="429"/>
                    <a:pt x="64" y="428"/>
                    <a:pt x="66" y="428"/>
                  </a:cubicBezTo>
                  <a:cubicBezTo>
                    <a:pt x="69" y="426"/>
                    <a:pt x="70" y="426"/>
                    <a:pt x="69" y="423"/>
                  </a:cubicBezTo>
                  <a:cubicBezTo>
                    <a:pt x="67" y="421"/>
                    <a:pt x="67" y="423"/>
                    <a:pt x="66" y="423"/>
                  </a:cubicBezTo>
                  <a:cubicBezTo>
                    <a:pt x="64" y="421"/>
                    <a:pt x="64" y="423"/>
                    <a:pt x="64" y="421"/>
                  </a:cubicBezTo>
                  <a:cubicBezTo>
                    <a:pt x="63" y="421"/>
                    <a:pt x="61" y="421"/>
                    <a:pt x="61" y="423"/>
                  </a:cubicBezTo>
                  <a:cubicBezTo>
                    <a:pt x="63" y="425"/>
                    <a:pt x="61" y="425"/>
                    <a:pt x="63" y="428"/>
                  </a:cubicBezTo>
                  <a:cubicBezTo>
                    <a:pt x="64" y="429"/>
                    <a:pt x="61" y="428"/>
                    <a:pt x="63" y="431"/>
                  </a:cubicBezTo>
                  <a:cubicBezTo>
                    <a:pt x="64" y="431"/>
                    <a:pt x="63" y="431"/>
                    <a:pt x="64" y="431"/>
                  </a:cubicBezTo>
                  <a:close/>
                  <a:moveTo>
                    <a:pt x="69" y="435"/>
                  </a:moveTo>
                  <a:cubicBezTo>
                    <a:pt x="69" y="435"/>
                    <a:pt x="70" y="437"/>
                    <a:pt x="69" y="437"/>
                  </a:cubicBezTo>
                  <a:cubicBezTo>
                    <a:pt x="67" y="437"/>
                    <a:pt x="69" y="438"/>
                    <a:pt x="70" y="438"/>
                  </a:cubicBezTo>
                  <a:cubicBezTo>
                    <a:pt x="72" y="438"/>
                    <a:pt x="70" y="440"/>
                    <a:pt x="70" y="440"/>
                  </a:cubicBezTo>
                  <a:cubicBezTo>
                    <a:pt x="70" y="440"/>
                    <a:pt x="70" y="442"/>
                    <a:pt x="73" y="443"/>
                  </a:cubicBezTo>
                  <a:cubicBezTo>
                    <a:pt x="75" y="445"/>
                    <a:pt x="73" y="445"/>
                    <a:pt x="75" y="445"/>
                  </a:cubicBezTo>
                  <a:cubicBezTo>
                    <a:pt x="75" y="446"/>
                    <a:pt x="75" y="446"/>
                    <a:pt x="77" y="446"/>
                  </a:cubicBezTo>
                  <a:cubicBezTo>
                    <a:pt x="78" y="448"/>
                    <a:pt x="78" y="446"/>
                    <a:pt x="78" y="445"/>
                  </a:cubicBezTo>
                  <a:cubicBezTo>
                    <a:pt x="77" y="445"/>
                    <a:pt x="77" y="445"/>
                    <a:pt x="77" y="445"/>
                  </a:cubicBezTo>
                  <a:cubicBezTo>
                    <a:pt x="77" y="443"/>
                    <a:pt x="77" y="443"/>
                    <a:pt x="77" y="443"/>
                  </a:cubicBezTo>
                  <a:cubicBezTo>
                    <a:pt x="75" y="445"/>
                    <a:pt x="75" y="443"/>
                    <a:pt x="75" y="443"/>
                  </a:cubicBezTo>
                  <a:cubicBezTo>
                    <a:pt x="73" y="443"/>
                    <a:pt x="72" y="440"/>
                    <a:pt x="72" y="440"/>
                  </a:cubicBezTo>
                  <a:cubicBezTo>
                    <a:pt x="73" y="438"/>
                    <a:pt x="72" y="440"/>
                    <a:pt x="72" y="438"/>
                  </a:cubicBezTo>
                  <a:cubicBezTo>
                    <a:pt x="70" y="437"/>
                    <a:pt x="73" y="438"/>
                    <a:pt x="73" y="437"/>
                  </a:cubicBezTo>
                  <a:cubicBezTo>
                    <a:pt x="73" y="437"/>
                    <a:pt x="73" y="437"/>
                    <a:pt x="73" y="435"/>
                  </a:cubicBezTo>
                  <a:cubicBezTo>
                    <a:pt x="73" y="435"/>
                    <a:pt x="72" y="435"/>
                    <a:pt x="72" y="434"/>
                  </a:cubicBezTo>
                  <a:cubicBezTo>
                    <a:pt x="72" y="434"/>
                    <a:pt x="72" y="432"/>
                    <a:pt x="70" y="434"/>
                  </a:cubicBezTo>
                  <a:cubicBezTo>
                    <a:pt x="69" y="435"/>
                    <a:pt x="66" y="435"/>
                    <a:pt x="66" y="435"/>
                  </a:cubicBezTo>
                  <a:cubicBezTo>
                    <a:pt x="67" y="437"/>
                    <a:pt x="67" y="435"/>
                    <a:pt x="69" y="435"/>
                  </a:cubicBezTo>
                  <a:close/>
                  <a:moveTo>
                    <a:pt x="78" y="418"/>
                  </a:moveTo>
                  <a:cubicBezTo>
                    <a:pt x="78" y="417"/>
                    <a:pt x="80" y="415"/>
                    <a:pt x="81" y="417"/>
                  </a:cubicBezTo>
                  <a:cubicBezTo>
                    <a:pt x="81" y="417"/>
                    <a:pt x="80" y="420"/>
                    <a:pt x="78" y="418"/>
                  </a:cubicBezTo>
                  <a:close/>
                  <a:moveTo>
                    <a:pt x="112" y="474"/>
                  </a:moveTo>
                  <a:cubicBezTo>
                    <a:pt x="113" y="474"/>
                    <a:pt x="115" y="476"/>
                    <a:pt x="113" y="477"/>
                  </a:cubicBezTo>
                  <a:cubicBezTo>
                    <a:pt x="113" y="477"/>
                    <a:pt x="110" y="476"/>
                    <a:pt x="112" y="474"/>
                  </a:cubicBezTo>
                  <a:close/>
                  <a:moveTo>
                    <a:pt x="86" y="434"/>
                  </a:moveTo>
                  <a:cubicBezTo>
                    <a:pt x="87" y="435"/>
                    <a:pt x="89" y="434"/>
                    <a:pt x="87" y="432"/>
                  </a:cubicBezTo>
                  <a:cubicBezTo>
                    <a:pt x="87" y="431"/>
                    <a:pt x="86" y="431"/>
                    <a:pt x="84" y="429"/>
                  </a:cubicBezTo>
                  <a:cubicBezTo>
                    <a:pt x="81" y="428"/>
                    <a:pt x="83" y="429"/>
                    <a:pt x="83" y="431"/>
                  </a:cubicBezTo>
                  <a:cubicBezTo>
                    <a:pt x="84" y="432"/>
                    <a:pt x="86" y="432"/>
                    <a:pt x="86" y="434"/>
                  </a:cubicBezTo>
                  <a:close/>
                  <a:moveTo>
                    <a:pt x="90" y="434"/>
                  </a:moveTo>
                  <a:cubicBezTo>
                    <a:pt x="90" y="432"/>
                    <a:pt x="90" y="432"/>
                    <a:pt x="90" y="431"/>
                  </a:cubicBezTo>
                  <a:cubicBezTo>
                    <a:pt x="89" y="429"/>
                    <a:pt x="87" y="428"/>
                    <a:pt x="86" y="426"/>
                  </a:cubicBezTo>
                  <a:cubicBezTo>
                    <a:pt x="84" y="425"/>
                    <a:pt x="84" y="426"/>
                    <a:pt x="84" y="428"/>
                  </a:cubicBezTo>
                  <a:cubicBezTo>
                    <a:pt x="86" y="428"/>
                    <a:pt x="86" y="429"/>
                    <a:pt x="87" y="429"/>
                  </a:cubicBezTo>
                  <a:cubicBezTo>
                    <a:pt x="87" y="429"/>
                    <a:pt x="87" y="431"/>
                    <a:pt x="89" y="434"/>
                  </a:cubicBezTo>
                  <a:cubicBezTo>
                    <a:pt x="90" y="434"/>
                    <a:pt x="90" y="434"/>
                    <a:pt x="90" y="434"/>
                  </a:cubicBezTo>
                  <a:close/>
                  <a:moveTo>
                    <a:pt x="83" y="425"/>
                  </a:moveTo>
                  <a:cubicBezTo>
                    <a:pt x="83" y="426"/>
                    <a:pt x="83" y="426"/>
                    <a:pt x="84" y="426"/>
                  </a:cubicBezTo>
                  <a:cubicBezTo>
                    <a:pt x="86" y="425"/>
                    <a:pt x="84" y="423"/>
                    <a:pt x="83" y="423"/>
                  </a:cubicBezTo>
                  <a:cubicBezTo>
                    <a:pt x="81" y="423"/>
                    <a:pt x="81" y="425"/>
                    <a:pt x="81" y="426"/>
                  </a:cubicBezTo>
                  <a:cubicBezTo>
                    <a:pt x="81" y="428"/>
                    <a:pt x="81" y="425"/>
                    <a:pt x="83" y="425"/>
                  </a:cubicBezTo>
                  <a:close/>
                  <a:moveTo>
                    <a:pt x="95" y="437"/>
                  </a:moveTo>
                  <a:cubicBezTo>
                    <a:pt x="96" y="437"/>
                    <a:pt x="93" y="438"/>
                    <a:pt x="93" y="438"/>
                  </a:cubicBezTo>
                  <a:cubicBezTo>
                    <a:pt x="93" y="440"/>
                    <a:pt x="95" y="442"/>
                    <a:pt x="96" y="440"/>
                  </a:cubicBezTo>
                  <a:cubicBezTo>
                    <a:pt x="96" y="437"/>
                    <a:pt x="96" y="442"/>
                    <a:pt x="96" y="442"/>
                  </a:cubicBezTo>
                  <a:cubicBezTo>
                    <a:pt x="98" y="442"/>
                    <a:pt x="98" y="440"/>
                    <a:pt x="98" y="437"/>
                  </a:cubicBezTo>
                  <a:cubicBezTo>
                    <a:pt x="98" y="435"/>
                    <a:pt x="95" y="432"/>
                    <a:pt x="93" y="432"/>
                  </a:cubicBezTo>
                  <a:cubicBezTo>
                    <a:pt x="93" y="432"/>
                    <a:pt x="95" y="435"/>
                    <a:pt x="93" y="435"/>
                  </a:cubicBezTo>
                  <a:cubicBezTo>
                    <a:pt x="93" y="435"/>
                    <a:pt x="92" y="438"/>
                    <a:pt x="93" y="437"/>
                  </a:cubicBezTo>
                  <a:cubicBezTo>
                    <a:pt x="95" y="437"/>
                    <a:pt x="95" y="435"/>
                    <a:pt x="95" y="437"/>
                  </a:cubicBezTo>
                  <a:close/>
                  <a:moveTo>
                    <a:pt x="95" y="440"/>
                  </a:moveTo>
                  <a:cubicBezTo>
                    <a:pt x="93" y="440"/>
                    <a:pt x="92" y="438"/>
                    <a:pt x="92" y="440"/>
                  </a:cubicBezTo>
                  <a:cubicBezTo>
                    <a:pt x="92" y="440"/>
                    <a:pt x="93" y="442"/>
                    <a:pt x="95" y="443"/>
                  </a:cubicBezTo>
                  <a:cubicBezTo>
                    <a:pt x="95" y="445"/>
                    <a:pt x="95" y="442"/>
                    <a:pt x="95" y="440"/>
                  </a:cubicBezTo>
                  <a:close/>
                  <a:moveTo>
                    <a:pt x="98" y="445"/>
                  </a:moveTo>
                  <a:cubicBezTo>
                    <a:pt x="96" y="445"/>
                    <a:pt x="96" y="443"/>
                    <a:pt x="96" y="443"/>
                  </a:cubicBezTo>
                  <a:cubicBezTo>
                    <a:pt x="98" y="443"/>
                    <a:pt x="98" y="445"/>
                    <a:pt x="98" y="445"/>
                  </a:cubicBezTo>
                  <a:close/>
                  <a:moveTo>
                    <a:pt x="142" y="194"/>
                  </a:moveTo>
                  <a:cubicBezTo>
                    <a:pt x="143" y="196"/>
                    <a:pt x="148" y="193"/>
                    <a:pt x="151" y="190"/>
                  </a:cubicBezTo>
                  <a:cubicBezTo>
                    <a:pt x="156" y="188"/>
                    <a:pt x="154" y="191"/>
                    <a:pt x="160" y="190"/>
                  </a:cubicBezTo>
                  <a:cubicBezTo>
                    <a:pt x="166" y="187"/>
                    <a:pt x="160" y="179"/>
                    <a:pt x="168" y="177"/>
                  </a:cubicBezTo>
                  <a:cubicBezTo>
                    <a:pt x="174" y="177"/>
                    <a:pt x="169" y="173"/>
                    <a:pt x="177" y="170"/>
                  </a:cubicBezTo>
                  <a:cubicBezTo>
                    <a:pt x="186" y="166"/>
                    <a:pt x="191" y="162"/>
                    <a:pt x="197" y="162"/>
                  </a:cubicBezTo>
                  <a:cubicBezTo>
                    <a:pt x="207" y="159"/>
                    <a:pt x="203" y="156"/>
                    <a:pt x="200" y="156"/>
                  </a:cubicBezTo>
                  <a:cubicBezTo>
                    <a:pt x="195" y="154"/>
                    <a:pt x="192" y="146"/>
                    <a:pt x="182" y="146"/>
                  </a:cubicBezTo>
                  <a:cubicBezTo>
                    <a:pt x="172" y="146"/>
                    <a:pt x="177" y="149"/>
                    <a:pt x="174" y="151"/>
                  </a:cubicBezTo>
                  <a:cubicBezTo>
                    <a:pt x="172" y="151"/>
                    <a:pt x="174" y="149"/>
                    <a:pt x="172" y="148"/>
                  </a:cubicBezTo>
                  <a:cubicBezTo>
                    <a:pt x="171" y="146"/>
                    <a:pt x="171" y="148"/>
                    <a:pt x="166" y="146"/>
                  </a:cubicBezTo>
                  <a:cubicBezTo>
                    <a:pt x="157" y="145"/>
                    <a:pt x="159" y="140"/>
                    <a:pt x="150" y="143"/>
                  </a:cubicBezTo>
                  <a:cubicBezTo>
                    <a:pt x="142" y="145"/>
                    <a:pt x="127" y="145"/>
                    <a:pt x="130" y="146"/>
                  </a:cubicBezTo>
                  <a:cubicBezTo>
                    <a:pt x="131" y="148"/>
                    <a:pt x="130" y="151"/>
                    <a:pt x="134" y="152"/>
                  </a:cubicBezTo>
                  <a:cubicBezTo>
                    <a:pt x="139" y="154"/>
                    <a:pt x="134" y="156"/>
                    <a:pt x="134" y="157"/>
                  </a:cubicBezTo>
                  <a:cubicBezTo>
                    <a:pt x="134" y="160"/>
                    <a:pt x="131" y="157"/>
                    <a:pt x="131" y="160"/>
                  </a:cubicBezTo>
                  <a:cubicBezTo>
                    <a:pt x="131" y="163"/>
                    <a:pt x="127" y="165"/>
                    <a:pt x="128" y="165"/>
                  </a:cubicBezTo>
                  <a:cubicBezTo>
                    <a:pt x="131" y="166"/>
                    <a:pt x="133" y="168"/>
                    <a:pt x="128" y="168"/>
                  </a:cubicBezTo>
                  <a:cubicBezTo>
                    <a:pt x="125" y="168"/>
                    <a:pt x="125" y="168"/>
                    <a:pt x="127" y="171"/>
                  </a:cubicBezTo>
                  <a:cubicBezTo>
                    <a:pt x="127" y="173"/>
                    <a:pt x="121" y="176"/>
                    <a:pt x="121" y="179"/>
                  </a:cubicBezTo>
                  <a:cubicBezTo>
                    <a:pt x="121" y="180"/>
                    <a:pt x="119" y="180"/>
                    <a:pt x="121" y="182"/>
                  </a:cubicBezTo>
                  <a:cubicBezTo>
                    <a:pt x="122" y="182"/>
                    <a:pt x="124" y="182"/>
                    <a:pt x="133" y="185"/>
                  </a:cubicBezTo>
                  <a:cubicBezTo>
                    <a:pt x="139" y="188"/>
                    <a:pt x="139" y="193"/>
                    <a:pt x="142" y="194"/>
                  </a:cubicBezTo>
                  <a:close/>
                  <a:moveTo>
                    <a:pt x="274" y="221"/>
                  </a:moveTo>
                  <a:cubicBezTo>
                    <a:pt x="274" y="226"/>
                    <a:pt x="274" y="221"/>
                    <a:pt x="282" y="224"/>
                  </a:cubicBezTo>
                  <a:cubicBezTo>
                    <a:pt x="290" y="226"/>
                    <a:pt x="280" y="224"/>
                    <a:pt x="285" y="227"/>
                  </a:cubicBezTo>
                  <a:cubicBezTo>
                    <a:pt x="290" y="229"/>
                    <a:pt x="288" y="226"/>
                    <a:pt x="294" y="227"/>
                  </a:cubicBezTo>
                  <a:cubicBezTo>
                    <a:pt x="300" y="229"/>
                    <a:pt x="297" y="227"/>
                    <a:pt x="300" y="227"/>
                  </a:cubicBezTo>
                  <a:cubicBezTo>
                    <a:pt x="303" y="229"/>
                    <a:pt x="305" y="226"/>
                    <a:pt x="308" y="226"/>
                  </a:cubicBezTo>
                  <a:cubicBezTo>
                    <a:pt x="309" y="226"/>
                    <a:pt x="312" y="222"/>
                    <a:pt x="309" y="221"/>
                  </a:cubicBezTo>
                  <a:cubicBezTo>
                    <a:pt x="308" y="219"/>
                    <a:pt x="311" y="219"/>
                    <a:pt x="308" y="218"/>
                  </a:cubicBezTo>
                  <a:cubicBezTo>
                    <a:pt x="305" y="218"/>
                    <a:pt x="299" y="222"/>
                    <a:pt x="300" y="219"/>
                  </a:cubicBezTo>
                  <a:cubicBezTo>
                    <a:pt x="303" y="216"/>
                    <a:pt x="296" y="216"/>
                    <a:pt x="297" y="215"/>
                  </a:cubicBezTo>
                  <a:cubicBezTo>
                    <a:pt x="299" y="215"/>
                    <a:pt x="303" y="218"/>
                    <a:pt x="305" y="216"/>
                  </a:cubicBezTo>
                  <a:cubicBezTo>
                    <a:pt x="308" y="215"/>
                    <a:pt x="302" y="216"/>
                    <a:pt x="306" y="213"/>
                  </a:cubicBezTo>
                  <a:cubicBezTo>
                    <a:pt x="309" y="212"/>
                    <a:pt x="309" y="216"/>
                    <a:pt x="312" y="215"/>
                  </a:cubicBezTo>
                  <a:cubicBezTo>
                    <a:pt x="314" y="213"/>
                    <a:pt x="312" y="216"/>
                    <a:pt x="316" y="216"/>
                  </a:cubicBezTo>
                  <a:cubicBezTo>
                    <a:pt x="319" y="216"/>
                    <a:pt x="319" y="212"/>
                    <a:pt x="317" y="210"/>
                  </a:cubicBezTo>
                  <a:cubicBezTo>
                    <a:pt x="317" y="207"/>
                    <a:pt x="312" y="210"/>
                    <a:pt x="312" y="207"/>
                  </a:cubicBezTo>
                  <a:cubicBezTo>
                    <a:pt x="312" y="205"/>
                    <a:pt x="311" y="208"/>
                    <a:pt x="303" y="202"/>
                  </a:cubicBezTo>
                  <a:cubicBezTo>
                    <a:pt x="300" y="201"/>
                    <a:pt x="299" y="201"/>
                    <a:pt x="300" y="202"/>
                  </a:cubicBezTo>
                  <a:cubicBezTo>
                    <a:pt x="300" y="204"/>
                    <a:pt x="294" y="202"/>
                    <a:pt x="293" y="199"/>
                  </a:cubicBezTo>
                  <a:cubicBezTo>
                    <a:pt x="291" y="194"/>
                    <a:pt x="287" y="196"/>
                    <a:pt x="290" y="193"/>
                  </a:cubicBezTo>
                  <a:cubicBezTo>
                    <a:pt x="291" y="190"/>
                    <a:pt x="291" y="187"/>
                    <a:pt x="288" y="184"/>
                  </a:cubicBezTo>
                  <a:cubicBezTo>
                    <a:pt x="285" y="182"/>
                    <a:pt x="285" y="173"/>
                    <a:pt x="280" y="168"/>
                  </a:cubicBezTo>
                  <a:cubicBezTo>
                    <a:pt x="277" y="163"/>
                    <a:pt x="279" y="166"/>
                    <a:pt x="273" y="162"/>
                  </a:cubicBezTo>
                  <a:cubicBezTo>
                    <a:pt x="267" y="159"/>
                    <a:pt x="271" y="165"/>
                    <a:pt x="264" y="162"/>
                  </a:cubicBezTo>
                  <a:cubicBezTo>
                    <a:pt x="261" y="160"/>
                    <a:pt x="258" y="162"/>
                    <a:pt x="259" y="166"/>
                  </a:cubicBezTo>
                  <a:cubicBezTo>
                    <a:pt x="262" y="171"/>
                    <a:pt x="261" y="177"/>
                    <a:pt x="267" y="182"/>
                  </a:cubicBezTo>
                  <a:cubicBezTo>
                    <a:pt x="270" y="184"/>
                    <a:pt x="265" y="185"/>
                    <a:pt x="264" y="187"/>
                  </a:cubicBezTo>
                  <a:cubicBezTo>
                    <a:pt x="264" y="187"/>
                    <a:pt x="262" y="187"/>
                    <a:pt x="259" y="180"/>
                  </a:cubicBezTo>
                  <a:cubicBezTo>
                    <a:pt x="256" y="176"/>
                    <a:pt x="258" y="171"/>
                    <a:pt x="252" y="170"/>
                  </a:cubicBezTo>
                  <a:cubicBezTo>
                    <a:pt x="245" y="168"/>
                    <a:pt x="252" y="168"/>
                    <a:pt x="247" y="166"/>
                  </a:cubicBezTo>
                  <a:cubicBezTo>
                    <a:pt x="241" y="165"/>
                    <a:pt x="236" y="165"/>
                    <a:pt x="241" y="168"/>
                  </a:cubicBezTo>
                  <a:cubicBezTo>
                    <a:pt x="245" y="170"/>
                    <a:pt x="241" y="171"/>
                    <a:pt x="244" y="171"/>
                  </a:cubicBezTo>
                  <a:cubicBezTo>
                    <a:pt x="247" y="171"/>
                    <a:pt x="250" y="174"/>
                    <a:pt x="242" y="173"/>
                  </a:cubicBezTo>
                  <a:cubicBezTo>
                    <a:pt x="236" y="171"/>
                    <a:pt x="239" y="179"/>
                    <a:pt x="236" y="176"/>
                  </a:cubicBezTo>
                  <a:cubicBezTo>
                    <a:pt x="232" y="173"/>
                    <a:pt x="241" y="171"/>
                    <a:pt x="232" y="168"/>
                  </a:cubicBezTo>
                  <a:cubicBezTo>
                    <a:pt x="223" y="166"/>
                    <a:pt x="221" y="166"/>
                    <a:pt x="218" y="168"/>
                  </a:cubicBezTo>
                  <a:cubicBezTo>
                    <a:pt x="215" y="170"/>
                    <a:pt x="223" y="170"/>
                    <a:pt x="212" y="173"/>
                  </a:cubicBezTo>
                  <a:cubicBezTo>
                    <a:pt x="206" y="174"/>
                    <a:pt x="215" y="170"/>
                    <a:pt x="213" y="168"/>
                  </a:cubicBezTo>
                  <a:cubicBezTo>
                    <a:pt x="213" y="165"/>
                    <a:pt x="217" y="163"/>
                    <a:pt x="212" y="160"/>
                  </a:cubicBezTo>
                  <a:cubicBezTo>
                    <a:pt x="207" y="159"/>
                    <a:pt x="198" y="165"/>
                    <a:pt x="192" y="166"/>
                  </a:cubicBezTo>
                  <a:cubicBezTo>
                    <a:pt x="188" y="166"/>
                    <a:pt x="185" y="170"/>
                    <a:pt x="180" y="173"/>
                  </a:cubicBezTo>
                  <a:cubicBezTo>
                    <a:pt x="174" y="176"/>
                    <a:pt x="182" y="176"/>
                    <a:pt x="182" y="177"/>
                  </a:cubicBezTo>
                  <a:cubicBezTo>
                    <a:pt x="182" y="179"/>
                    <a:pt x="178" y="177"/>
                    <a:pt x="175" y="180"/>
                  </a:cubicBezTo>
                  <a:cubicBezTo>
                    <a:pt x="172" y="185"/>
                    <a:pt x="172" y="188"/>
                    <a:pt x="175" y="187"/>
                  </a:cubicBezTo>
                  <a:cubicBezTo>
                    <a:pt x="178" y="185"/>
                    <a:pt x="178" y="188"/>
                    <a:pt x="180" y="190"/>
                  </a:cubicBezTo>
                  <a:cubicBezTo>
                    <a:pt x="182" y="191"/>
                    <a:pt x="191" y="190"/>
                    <a:pt x="194" y="188"/>
                  </a:cubicBezTo>
                  <a:cubicBezTo>
                    <a:pt x="195" y="188"/>
                    <a:pt x="203" y="190"/>
                    <a:pt x="188" y="193"/>
                  </a:cubicBezTo>
                  <a:cubicBezTo>
                    <a:pt x="178" y="194"/>
                    <a:pt x="177" y="196"/>
                    <a:pt x="182" y="199"/>
                  </a:cubicBezTo>
                  <a:cubicBezTo>
                    <a:pt x="186" y="202"/>
                    <a:pt x="186" y="202"/>
                    <a:pt x="192" y="201"/>
                  </a:cubicBezTo>
                  <a:cubicBezTo>
                    <a:pt x="198" y="201"/>
                    <a:pt x="195" y="202"/>
                    <a:pt x="203" y="202"/>
                  </a:cubicBezTo>
                  <a:cubicBezTo>
                    <a:pt x="210" y="202"/>
                    <a:pt x="212" y="199"/>
                    <a:pt x="218" y="202"/>
                  </a:cubicBezTo>
                  <a:cubicBezTo>
                    <a:pt x="226" y="204"/>
                    <a:pt x="224" y="201"/>
                    <a:pt x="227" y="204"/>
                  </a:cubicBezTo>
                  <a:cubicBezTo>
                    <a:pt x="230" y="205"/>
                    <a:pt x="236" y="207"/>
                    <a:pt x="232" y="207"/>
                  </a:cubicBezTo>
                  <a:cubicBezTo>
                    <a:pt x="226" y="207"/>
                    <a:pt x="230" y="208"/>
                    <a:pt x="221" y="207"/>
                  </a:cubicBezTo>
                  <a:cubicBezTo>
                    <a:pt x="213" y="205"/>
                    <a:pt x="200" y="207"/>
                    <a:pt x="191" y="208"/>
                  </a:cubicBezTo>
                  <a:cubicBezTo>
                    <a:pt x="183" y="210"/>
                    <a:pt x="189" y="215"/>
                    <a:pt x="194" y="218"/>
                  </a:cubicBezTo>
                  <a:cubicBezTo>
                    <a:pt x="197" y="222"/>
                    <a:pt x="212" y="221"/>
                    <a:pt x="215" y="221"/>
                  </a:cubicBezTo>
                  <a:cubicBezTo>
                    <a:pt x="220" y="221"/>
                    <a:pt x="215" y="227"/>
                    <a:pt x="218" y="229"/>
                  </a:cubicBezTo>
                  <a:cubicBezTo>
                    <a:pt x="220" y="232"/>
                    <a:pt x="220" y="233"/>
                    <a:pt x="224" y="232"/>
                  </a:cubicBezTo>
                  <a:cubicBezTo>
                    <a:pt x="232" y="232"/>
                    <a:pt x="235" y="233"/>
                    <a:pt x="236" y="232"/>
                  </a:cubicBezTo>
                  <a:cubicBezTo>
                    <a:pt x="239" y="230"/>
                    <a:pt x="252" y="230"/>
                    <a:pt x="256" y="227"/>
                  </a:cubicBezTo>
                  <a:cubicBezTo>
                    <a:pt x="261" y="224"/>
                    <a:pt x="262" y="227"/>
                    <a:pt x="267" y="224"/>
                  </a:cubicBezTo>
                  <a:cubicBezTo>
                    <a:pt x="271" y="221"/>
                    <a:pt x="267" y="221"/>
                    <a:pt x="271" y="219"/>
                  </a:cubicBezTo>
                  <a:cubicBezTo>
                    <a:pt x="273" y="218"/>
                    <a:pt x="274" y="218"/>
                    <a:pt x="274" y="221"/>
                  </a:cubicBezTo>
                  <a:close/>
                  <a:moveTo>
                    <a:pt x="284" y="168"/>
                  </a:moveTo>
                  <a:cubicBezTo>
                    <a:pt x="284" y="166"/>
                    <a:pt x="285" y="166"/>
                    <a:pt x="287" y="163"/>
                  </a:cubicBezTo>
                  <a:cubicBezTo>
                    <a:pt x="288" y="160"/>
                    <a:pt x="291" y="157"/>
                    <a:pt x="288" y="157"/>
                  </a:cubicBezTo>
                  <a:cubicBezTo>
                    <a:pt x="285" y="156"/>
                    <a:pt x="287" y="154"/>
                    <a:pt x="279" y="154"/>
                  </a:cubicBezTo>
                  <a:cubicBezTo>
                    <a:pt x="270" y="156"/>
                    <a:pt x="267" y="159"/>
                    <a:pt x="271" y="159"/>
                  </a:cubicBezTo>
                  <a:cubicBezTo>
                    <a:pt x="276" y="160"/>
                    <a:pt x="276" y="162"/>
                    <a:pt x="276" y="162"/>
                  </a:cubicBezTo>
                  <a:cubicBezTo>
                    <a:pt x="276" y="163"/>
                    <a:pt x="279" y="165"/>
                    <a:pt x="282" y="168"/>
                  </a:cubicBezTo>
                  <a:cubicBezTo>
                    <a:pt x="284" y="168"/>
                    <a:pt x="284" y="168"/>
                    <a:pt x="284" y="168"/>
                  </a:cubicBezTo>
                  <a:close/>
                  <a:moveTo>
                    <a:pt x="474" y="213"/>
                  </a:moveTo>
                  <a:cubicBezTo>
                    <a:pt x="480" y="218"/>
                    <a:pt x="480" y="216"/>
                    <a:pt x="475" y="212"/>
                  </a:cubicBezTo>
                  <a:cubicBezTo>
                    <a:pt x="471" y="207"/>
                    <a:pt x="483" y="212"/>
                    <a:pt x="491" y="212"/>
                  </a:cubicBezTo>
                  <a:cubicBezTo>
                    <a:pt x="498" y="213"/>
                    <a:pt x="491" y="202"/>
                    <a:pt x="495" y="205"/>
                  </a:cubicBezTo>
                  <a:cubicBezTo>
                    <a:pt x="498" y="210"/>
                    <a:pt x="501" y="204"/>
                    <a:pt x="503" y="210"/>
                  </a:cubicBezTo>
                  <a:cubicBezTo>
                    <a:pt x="503" y="216"/>
                    <a:pt x="504" y="215"/>
                    <a:pt x="513" y="218"/>
                  </a:cubicBezTo>
                  <a:cubicBezTo>
                    <a:pt x="521" y="221"/>
                    <a:pt x="518" y="224"/>
                    <a:pt x="513" y="224"/>
                  </a:cubicBezTo>
                  <a:cubicBezTo>
                    <a:pt x="509" y="224"/>
                    <a:pt x="507" y="230"/>
                    <a:pt x="513" y="229"/>
                  </a:cubicBezTo>
                  <a:cubicBezTo>
                    <a:pt x="521" y="227"/>
                    <a:pt x="530" y="230"/>
                    <a:pt x="532" y="233"/>
                  </a:cubicBezTo>
                  <a:cubicBezTo>
                    <a:pt x="533" y="236"/>
                    <a:pt x="539" y="235"/>
                    <a:pt x="541" y="241"/>
                  </a:cubicBezTo>
                  <a:cubicBezTo>
                    <a:pt x="541" y="247"/>
                    <a:pt x="547" y="250"/>
                    <a:pt x="542" y="252"/>
                  </a:cubicBezTo>
                  <a:cubicBezTo>
                    <a:pt x="539" y="255"/>
                    <a:pt x="538" y="258"/>
                    <a:pt x="530" y="263"/>
                  </a:cubicBezTo>
                  <a:cubicBezTo>
                    <a:pt x="524" y="268"/>
                    <a:pt x="539" y="277"/>
                    <a:pt x="533" y="274"/>
                  </a:cubicBezTo>
                  <a:cubicBezTo>
                    <a:pt x="526" y="272"/>
                    <a:pt x="527" y="280"/>
                    <a:pt x="512" y="277"/>
                  </a:cubicBezTo>
                  <a:cubicBezTo>
                    <a:pt x="497" y="272"/>
                    <a:pt x="509" y="277"/>
                    <a:pt x="501" y="281"/>
                  </a:cubicBezTo>
                  <a:cubicBezTo>
                    <a:pt x="494" y="285"/>
                    <a:pt x="503" y="295"/>
                    <a:pt x="513" y="289"/>
                  </a:cubicBezTo>
                  <a:cubicBezTo>
                    <a:pt x="524" y="285"/>
                    <a:pt x="523" y="294"/>
                    <a:pt x="527" y="289"/>
                  </a:cubicBezTo>
                  <a:cubicBezTo>
                    <a:pt x="532" y="285"/>
                    <a:pt x="530" y="294"/>
                    <a:pt x="532" y="291"/>
                  </a:cubicBezTo>
                  <a:cubicBezTo>
                    <a:pt x="533" y="288"/>
                    <a:pt x="532" y="285"/>
                    <a:pt x="541" y="294"/>
                  </a:cubicBezTo>
                  <a:cubicBezTo>
                    <a:pt x="548" y="305"/>
                    <a:pt x="545" y="295"/>
                    <a:pt x="551" y="300"/>
                  </a:cubicBezTo>
                  <a:cubicBezTo>
                    <a:pt x="556" y="305"/>
                    <a:pt x="541" y="299"/>
                    <a:pt x="550" y="306"/>
                  </a:cubicBezTo>
                  <a:cubicBezTo>
                    <a:pt x="555" y="313"/>
                    <a:pt x="564" y="309"/>
                    <a:pt x="567" y="314"/>
                  </a:cubicBezTo>
                  <a:cubicBezTo>
                    <a:pt x="571" y="319"/>
                    <a:pt x="582" y="320"/>
                    <a:pt x="590" y="323"/>
                  </a:cubicBezTo>
                  <a:cubicBezTo>
                    <a:pt x="597" y="327"/>
                    <a:pt x="596" y="319"/>
                    <a:pt x="590" y="314"/>
                  </a:cubicBezTo>
                  <a:cubicBezTo>
                    <a:pt x="583" y="308"/>
                    <a:pt x="570" y="302"/>
                    <a:pt x="571" y="299"/>
                  </a:cubicBezTo>
                  <a:cubicBezTo>
                    <a:pt x="573" y="295"/>
                    <a:pt x="580" y="306"/>
                    <a:pt x="580" y="302"/>
                  </a:cubicBezTo>
                  <a:cubicBezTo>
                    <a:pt x="582" y="299"/>
                    <a:pt x="586" y="308"/>
                    <a:pt x="594" y="309"/>
                  </a:cubicBezTo>
                  <a:cubicBezTo>
                    <a:pt x="600" y="309"/>
                    <a:pt x="603" y="322"/>
                    <a:pt x="603" y="314"/>
                  </a:cubicBezTo>
                  <a:cubicBezTo>
                    <a:pt x="602" y="306"/>
                    <a:pt x="605" y="316"/>
                    <a:pt x="603" y="306"/>
                  </a:cubicBezTo>
                  <a:cubicBezTo>
                    <a:pt x="603" y="299"/>
                    <a:pt x="605" y="311"/>
                    <a:pt x="606" y="303"/>
                  </a:cubicBezTo>
                  <a:cubicBezTo>
                    <a:pt x="608" y="295"/>
                    <a:pt x="600" y="300"/>
                    <a:pt x="603" y="295"/>
                  </a:cubicBezTo>
                  <a:cubicBezTo>
                    <a:pt x="606" y="292"/>
                    <a:pt x="597" y="295"/>
                    <a:pt x="600" y="291"/>
                  </a:cubicBezTo>
                  <a:cubicBezTo>
                    <a:pt x="603" y="288"/>
                    <a:pt x="602" y="286"/>
                    <a:pt x="593" y="283"/>
                  </a:cubicBezTo>
                  <a:cubicBezTo>
                    <a:pt x="585" y="280"/>
                    <a:pt x="588" y="271"/>
                    <a:pt x="583" y="272"/>
                  </a:cubicBezTo>
                  <a:cubicBezTo>
                    <a:pt x="577" y="274"/>
                    <a:pt x="576" y="269"/>
                    <a:pt x="582" y="269"/>
                  </a:cubicBezTo>
                  <a:cubicBezTo>
                    <a:pt x="588" y="268"/>
                    <a:pt x="577" y="261"/>
                    <a:pt x="582" y="263"/>
                  </a:cubicBezTo>
                  <a:cubicBezTo>
                    <a:pt x="588" y="264"/>
                    <a:pt x="585" y="257"/>
                    <a:pt x="590" y="263"/>
                  </a:cubicBezTo>
                  <a:cubicBezTo>
                    <a:pt x="593" y="268"/>
                    <a:pt x="594" y="263"/>
                    <a:pt x="596" y="268"/>
                  </a:cubicBezTo>
                  <a:cubicBezTo>
                    <a:pt x="596" y="271"/>
                    <a:pt x="599" y="268"/>
                    <a:pt x="599" y="272"/>
                  </a:cubicBezTo>
                  <a:cubicBezTo>
                    <a:pt x="599" y="275"/>
                    <a:pt x="618" y="289"/>
                    <a:pt x="615" y="278"/>
                  </a:cubicBezTo>
                  <a:cubicBezTo>
                    <a:pt x="614" y="268"/>
                    <a:pt x="626" y="275"/>
                    <a:pt x="625" y="271"/>
                  </a:cubicBezTo>
                  <a:cubicBezTo>
                    <a:pt x="622" y="266"/>
                    <a:pt x="628" y="269"/>
                    <a:pt x="625" y="266"/>
                  </a:cubicBezTo>
                  <a:cubicBezTo>
                    <a:pt x="623" y="263"/>
                    <a:pt x="634" y="264"/>
                    <a:pt x="629" y="257"/>
                  </a:cubicBezTo>
                  <a:cubicBezTo>
                    <a:pt x="625" y="247"/>
                    <a:pt x="615" y="260"/>
                    <a:pt x="618" y="252"/>
                  </a:cubicBezTo>
                  <a:cubicBezTo>
                    <a:pt x="620" y="244"/>
                    <a:pt x="609" y="254"/>
                    <a:pt x="612" y="249"/>
                  </a:cubicBezTo>
                  <a:cubicBezTo>
                    <a:pt x="614" y="244"/>
                    <a:pt x="611" y="246"/>
                    <a:pt x="605" y="241"/>
                  </a:cubicBezTo>
                  <a:cubicBezTo>
                    <a:pt x="599" y="236"/>
                    <a:pt x="590" y="241"/>
                    <a:pt x="588" y="235"/>
                  </a:cubicBezTo>
                  <a:cubicBezTo>
                    <a:pt x="588" y="229"/>
                    <a:pt x="571" y="235"/>
                    <a:pt x="579" y="230"/>
                  </a:cubicBezTo>
                  <a:cubicBezTo>
                    <a:pt x="586" y="226"/>
                    <a:pt x="573" y="221"/>
                    <a:pt x="580" y="222"/>
                  </a:cubicBezTo>
                  <a:cubicBezTo>
                    <a:pt x="588" y="224"/>
                    <a:pt x="594" y="219"/>
                    <a:pt x="582" y="218"/>
                  </a:cubicBezTo>
                  <a:cubicBezTo>
                    <a:pt x="568" y="216"/>
                    <a:pt x="580" y="216"/>
                    <a:pt x="585" y="213"/>
                  </a:cubicBezTo>
                  <a:cubicBezTo>
                    <a:pt x="590" y="210"/>
                    <a:pt x="579" y="205"/>
                    <a:pt x="576" y="207"/>
                  </a:cubicBezTo>
                  <a:cubicBezTo>
                    <a:pt x="574" y="208"/>
                    <a:pt x="564" y="208"/>
                    <a:pt x="571" y="205"/>
                  </a:cubicBezTo>
                  <a:cubicBezTo>
                    <a:pt x="579" y="204"/>
                    <a:pt x="579" y="204"/>
                    <a:pt x="570" y="199"/>
                  </a:cubicBezTo>
                  <a:cubicBezTo>
                    <a:pt x="559" y="194"/>
                    <a:pt x="558" y="204"/>
                    <a:pt x="558" y="198"/>
                  </a:cubicBezTo>
                  <a:cubicBezTo>
                    <a:pt x="559" y="190"/>
                    <a:pt x="553" y="196"/>
                    <a:pt x="553" y="193"/>
                  </a:cubicBezTo>
                  <a:cubicBezTo>
                    <a:pt x="553" y="188"/>
                    <a:pt x="545" y="184"/>
                    <a:pt x="541" y="190"/>
                  </a:cubicBezTo>
                  <a:cubicBezTo>
                    <a:pt x="535" y="194"/>
                    <a:pt x="535" y="188"/>
                    <a:pt x="532" y="182"/>
                  </a:cubicBezTo>
                  <a:cubicBezTo>
                    <a:pt x="529" y="176"/>
                    <a:pt x="527" y="184"/>
                    <a:pt x="524" y="177"/>
                  </a:cubicBezTo>
                  <a:cubicBezTo>
                    <a:pt x="519" y="171"/>
                    <a:pt x="513" y="174"/>
                    <a:pt x="510" y="171"/>
                  </a:cubicBezTo>
                  <a:cubicBezTo>
                    <a:pt x="507" y="170"/>
                    <a:pt x="498" y="166"/>
                    <a:pt x="495" y="174"/>
                  </a:cubicBezTo>
                  <a:cubicBezTo>
                    <a:pt x="492" y="182"/>
                    <a:pt x="488" y="170"/>
                    <a:pt x="483" y="174"/>
                  </a:cubicBezTo>
                  <a:cubicBezTo>
                    <a:pt x="478" y="180"/>
                    <a:pt x="474" y="180"/>
                    <a:pt x="477" y="177"/>
                  </a:cubicBezTo>
                  <a:cubicBezTo>
                    <a:pt x="481" y="173"/>
                    <a:pt x="480" y="165"/>
                    <a:pt x="475" y="163"/>
                  </a:cubicBezTo>
                  <a:cubicBezTo>
                    <a:pt x="471" y="162"/>
                    <a:pt x="475" y="156"/>
                    <a:pt x="471" y="156"/>
                  </a:cubicBezTo>
                  <a:cubicBezTo>
                    <a:pt x="465" y="154"/>
                    <a:pt x="443" y="157"/>
                    <a:pt x="442" y="163"/>
                  </a:cubicBezTo>
                  <a:cubicBezTo>
                    <a:pt x="442" y="171"/>
                    <a:pt x="433" y="162"/>
                    <a:pt x="439" y="173"/>
                  </a:cubicBezTo>
                  <a:cubicBezTo>
                    <a:pt x="445" y="184"/>
                    <a:pt x="433" y="176"/>
                    <a:pt x="437" y="182"/>
                  </a:cubicBezTo>
                  <a:cubicBezTo>
                    <a:pt x="443" y="190"/>
                    <a:pt x="446" y="182"/>
                    <a:pt x="446" y="188"/>
                  </a:cubicBezTo>
                  <a:cubicBezTo>
                    <a:pt x="448" y="193"/>
                    <a:pt x="428" y="185"/>
                    <a:pt x="433" y="177"/>
                  </a:cubicBezTo>
                  <a:cubicBezTo>
                    <a:pt x="437" y="170"/>
                    <a:pt x="427" y="174"/>
                    <a:pt x="434" y="165"/>
                  </a:cubicBezTo>
                  <a:cubicBezTo>
                    <a:pt x="442" y="156"/>
                    <a:pt x="445" y="157"/>
                    <a:pt x="445" y="154"/>
                  </a:cubicBezTo>
                  <a:cubicBezTo>
                    <a:pt x="445" y="152"/>
                    <a:pt x="428" y="151"/>
                    <a:pt x="418" y="159"/>
                  </a:cubicBezTo>
                  <a:cubicBezTo>
                    <a:pt x="405" y="165"/>
                    <a:pt x="411" y="166"/>
                    <a:pt x="408" y="170"/>
                  </a:cubicBezTo>
                  <a:cubicBezTo>
                    <a:pt x="404" y="173"/>
                    <a:pt x="405" y="176"/>
                    <a:pt x="404" y="184"/>
                  </a:cubicBezTo>
                  <a:cubicBezTo>
                    <a:pt x="402" y="191"/>
                    <a:pt x="404" y="191"/>
                    <a:pt x="414" y="193"/>
                  </a:cubicBezTo>
                  <a:cubicBezTo>
                    <a:pt x="425" y="193"/>
                    <a:pt x="428" y="198"/>
                    <a:pt x="419" y="196"/>
                  </a:cubicBezTo>
                  <a:cubicBezTo>
                    <a:pt x="410" y="196"/>
                    <a:pt x="405" y="196"/>
                    <a:pt x="414" y="204"/>
                  </a:cubicBezTo>
                  <a:cubicBezTo>
                    <a:pt x="422" y="212"/>
                    <a:pt x="428" y="204"/>
                    <a:pt x="433" y="208"/>
                  </a:cubicBezTo>
                  <a:cubicBezTo>
                    <a:pt x="439" y="213"/>
                    <a:pt x="445" y="210"/>
                    <a:pt x="446" y="210"/>
                  </a:cubicBezTo>
                  <a:cubicBezTo>
                    <a:pt x="456" y="213"/>
                    <a:pt x="454" y="208"/>
                    <a:pt x="463" y="213"/>
                  </a:cubicBezTo>
                  <a:cubicBezTo>
                    <a:pt x="471" y="215"/>
                    <a:pt x="468" y="207"/>
                    <a:pt x="474" y="213"/>
                  </a:cubicBezTo>
                  <a:close/>
                  <a:moveTo>
                    <a:pt x="515" y="250"/>
                  </a:moveTo>
                  <a:cubicBezTo>
                    <a:pt x="527" y="249"/>
                    <a:pt x="521" y="244"/>
                    <a:pt x="523" y="238"/>
                  </a:cubicBezTo>
                  <a:cubicBezTo>
                    <a:pt x="524" y="233"/>
                    <a:pt x="510" y="232"/>
                    <a:pt x="507" y="240"/>
                  </a:cubicBezTo>
                  <a:cubicBezTo>
                    <a:pt x="504" y="246"/>
                    <a:pt x="503" y="250"/>
                    <a:pt x="515" y="250"/>
                  </a:cubicBezTo>
                  <a:close/>
                  <a:moveTo>
                    <a:pt x="439" y="302"/>
                  </a:moveTo>
                  <a:cubicBezTo>
                    <a:pt x="439" y="308"/>
                    <a:pt x="445" y="309"/>
                    <a:pt x="448" y="303"/>
                  </a:cubicBezTo>
                  <a:cubicBezTo>
                    <a:pt x="449" y="299"/>
                    <a:pt x="453" y="303"/>
                    <a:pt x="454" y="297"/>
                  </a:cubicBezTo>
                  <a:cubicBezTo>
                    <a:pt x="456" y="292"/>
                    <a:pt x="463" y="294"/>
                    <a:pt x="463" y="297"/>
                  </a:cubicBezTo>
                  <a:cubicBezTo>
                    <a:pt x="465" y="302"/>
                    <a:pt x="466" y="299"/>
                    <a:pt x="472" y="300"/>
                  </a:cubicBezTo>
                  <a:cubicBezTo>
                    <a:pt x="477" y="303"/>
                    <a:pt x="483" y="300"/>
                    <a:pt x="480" y="295"/>
                  </a:cubicBezTo>
                  <a:cubicBezTo>
                    <a:pt x="475" y="291"/>
                    <a:pt x="477" y="295"/>
                    <a:pt x="472" y="294"/>
                  </a:cubicBezTo>
                  <a:cubicBezTo>
                    <a:pt x="468" y="292"/>
                    <a:pt x="471" y="286"/>
                    <a:pt x="463" y="285"/>
                  </a:cubicBezTo>
                  <a:cubicBezTo>
                    <a:pt x="456" y="281"/>
                    <a:pt x="451" y="272"/>
                    <a:pt x="446" y="277"/>
                  </a:cubicBezTo>
                  <a:cubicBezTo>
                    <a:pt x="443" y="280"/>
                    <a:pt x="442" y="268"/>
                    <a:pt x="437" y="269"/>
                  </a:cubicBezTo>
                  <a:cubicBezTo>
                    <a:pt x="434" y="271"/>
                    <a:pt x="431" y="283"/>
                    <a:pt x="433" y="291"/>
                  </a:cubicBezTo>
                  <a:cubicBezTo>
                    <a:pt x="434" y="297"/>
                    <a:pt x="424" y="295"/>
                    <a:pt x="427" y="300"/>
                  </a:cubicBezTo>
                  <a:cubicBezTo>
                    <a:pt x="428" y="303"/>
                    <a:pt x="440" y="297"/>
                    <a:pt x="439" y="302"/>
                  </a:cubicBezTo>
                  <a:close/>
                  <a:moveTo>
                    <a:pt x="453" y="319"/>
                  </a:moveTo>
                  <a:cubicBezTo>
                    <a:pt x="448" y="314"/>
                    <a:pt x="463" y="306"/>
                    <a:pt x="468" y="309"/>
                  </a:cubicBezTo>
                  <a:cubicBezTo>
                    <a:pt x="472" y="311"/>
                    <a:pt x="457" y="323"/>
                    <a:pt x="453" y="319"/>
                  </a:cubicBezTo>
                  <a:close/>
                  <a:moveTo>
                    <a:pt x="480" y="162"/>
                  </a:moveTo>
                  <a:cubicBezTo>
                    <a:pt x="483" y="163"/>
                    <a:pt x="478" y="166"/>
                    <a:pt x="486" y="170"/>
                  </a:cubicBezTo>
                  <a:cubicBezTo>
                    <a:pt x="492" y="171"/>
                    <a:pt x="492" y="166"/>
                    <a:pt x="500" y="168"/>
                  </a:cubicBezTo>
                  <a:cubicBezTo>
                    <a:pt x="507" y="170"/>
                    <a:pt x="516" y="170"/>
                    <a:pt x="513" y="166"/>
                  </a:cubicBezTo>
                  <a:cubicBezTo>
                    <a:pt x="509" y="162"/>
                    <a:pt x="506" y="156"/>
                    <a:pt x="495" y="156"/>
                  </a:cubicBezTo>
                  <a:cubicBezTo>
                    <a:pt x="484" y="157"/>
                    <a:pt x="477" y="151"/>
                    <a:pt x="477" y="157"/>
                  </a:cubicBezTo>
                  <a:cubicBezTo>
                    <a:pt x="477" y="160"/>
                    <a:pt x="475" y="160"/>
                    <a:pt x="480" y="162"/>
                  </a:cubicBezTo>
                  <a:close/>
                  <a:moveTo>
                    <a:pt x="352" y="109"/>
                  </a:moveTo>
                  <a:cubicBezTo>
                    <a:pt x="357" y="114"/>
                    <a:pt x="360" y="112"/>
                    <a:pt x="361" y="115"/>
                  </a:cubicBezTo>
                  <a:cubicBezTo>
                    <a:pt x="361" y="118"/>
                    <a:pt x="369" y="117"/>
                    <a:pt x="375" y="115"/>
                  </a:cubicBezTo>
                  <a:cubicBezTo>
                    <a:pt x="383" y="114"/>
                    <a:pt x="381" y="118"/>
                    <a:pt x="387" y="121"/>
                  </a:cubicBezTo>
                  <a:cubicBezTo>
                    <a:pt x="392" y="125"/>
                    <a:pt x="381" y="129"/>
                    <a:pt x="386" y="132"/>
                  </a:cubicBezTo>
                  <a:cubicBezTo>
                    <a:pt x="390" y="134"/>
                    <a:pt x="386" y="137"/>
                    <a:pt x="390" y="140"/>
                  </a:cubicBezTo>
                  <a:cubicBezTo>
                    <a:pt x="396" y="143"/>
                    <a:pt x="393" y="138"/>
                    <a:pt x="402" y="142"/>
                  </a:cubicBezTo>
                  <a:cubicBezTo>
                    <a:pt x="411" y="146"/>
                    <a:pt x="416" y="135"/>
                    <a:pt x="416" y="140"/>
                  </a:cubicBezTo>
                  <a:cubicBezTo>
                    <a:pt x="414" y="146"/>
                    <a:pt x="421" y="143"/>
                    <a:pt x="440" y="143"/>
                  </a:cubicBezTo>
                  <a:cubicBezTo>
                    <a:pt x="462" y="145"/>
                    <a:pt x="457" y="135"/>
                    <a:pt x="459" y="140"/>
                  </a:cubicBezTo>
                  <a:cubicBezTo>
                    <a:pt x="460" y="145"/>
                    <a:pt x="483" y="145"/>
                    <a:pt x="483" y="140"/>
                  </a:cubicBezTo>
                  <a:cubicBezTo>
                    <a:pt x="483" y="135"/>
                    <a:pt x="492" y="138"/>
                    <a:pt x="486" y="135"/>
                  </a:cubicBezTo>
                  <a:cubicBezTo>
                    <a:pt x="481" y="132"/>
                    <a:pt x="489" y="132"/>
                    <a:pt x="486" y="128"/>
                  </a:cubicBezTo>
                  <a:cubicBezTo>
                    <a:pt x="483" y="123"/>
                    <a:pt x="477" y="126"/>
                    <a:pt x="475" y="123"/>
                  </a:cubicBezTo>
                  <a:cubicBezTo>
                    <a:pt x="472" y="120"/>
                    <a:pt x="463" y="123"/>
                    <a:pt x="448" y="125"/>
                  </a:cubicBezTo>
                  <a:cubicBezTo>
                    <a:pt x="431" y="126"/>
                    <a:pt x="439" y="131"/>
                    <a:pt x="430" y="128"/>
                  </a:cubicBezTo>
                  <a:cubicBezTo>
                    <a:pt x="422" y="125"/>
                    <a:pt x="422" y="131"/>
                    <a:pt x="416" y="126"/>
                  </a:cubicBezTo>
                  <a:cubicBezTo>
                    <a:pt x="411" y="121"/>
                    <a:pt x="414" y="129"/>
                    <a:pt x="411" y="128"/>
                  </a:cubicBezTo>
                  <a:cubicBezTo>
                    <a:pt x="407" y="126"/>
                    <a:pt x="411" y="125"/>
                    <a:pt x="407" y="121"/>
                  </a:cubicBezTo>
                  <a:cubicBezTo>
                    <a:pt x="404" y="117"/>
                    <a:pt x="401" y="121"/>
                    <a:pt x="401" y="118"/>
                  </a:cubicBezTo>
                  <a:cubicBezTo>
                    <a:pt x="399" y="115"/>
                    <a:pt x="411" y="120"/>
                    <a:pt x="410" y="117"/>
                  </a:cubicBezTo>
                  <a:cubicBezTo>
                    <a:pt x="410" y="114"/>
                    <a:pt x="404" y="115"/>
                    <a:pt x="399" y="112"/>
                  </a:cubicBezTo>
                  <a:cubicBezTo>
                    <a:pt x="393" y="109"/>
                    <a:pt x="392" y="109"/>
                    <a:pt x="384" y="111"/>
                  </a:cubicBezTo>
                  <a:cubicBezTo>
                    <a:pt x="378" y="112"/>
                    <a:pt x="376" y="104"/>
                    <a:pt x="372" y="104"/>
                  </a:cubicBezTo>
                  <a:cubicBezTo>
                    <a:pt x="369" y="106"/>
                    <a:pt x="360" y="103"/>
                    <a:pt x="351" y="103"/>
                  </a:cubicBezTo>
                  <a:cubicBezTo>
                    <a:pt x="347" y="103"/>
                    <a:pt x="347" y="106"/>
                    <a:pt x="352" y="109"/>
                  </a:cubicBezTo>
                  <a:close/>
                  <a:moveTo>
                    <a:pt x="357" y="137"/>
                  </a:moveTo>
                  <a:cubicBezTo>
                    <a:pt x="364" y="138"/>
                    <a:pt x="361" y="142"/>
                    <a:pt x="372" y="142"/>
                  </a:cubicBezTo>
                  <a:cubicBezTo>
                    <a:pt x="381" y="142"/>
                    <a:pt x="378" y="134"/>
                    <a:pt x="373" y="129"/>
                  </a:cubicBezTo>
                  <a:cubicBezTo>
                    <a:pt x="367" y="123"/>
                    <a:pt x="360" y="125"/>
                    <a:pt x="355" y="131"/>
                  </a:cubicBezTo>
                  <a:cubicBezTo>
                    <a:pt x="354" y="134"/>
                    <a:pt x="351" y="137"/>
                    <a:pt x="357" y="137"/>
                  </a:cubicBezTo>
                  <a:close/>
                  <a:moveTo>
                    <a:pt x="373" y="177"/>
                  </a:moveTo>
                  <a:cubicBezTo>
                    <a:pt x="373" y="174"/>
                    <a:pt x="378" y="176"/>
                    <a:pt x="375" y="171"/>
                  </a:cubicBezTo>
                  <a:cubicBezTo>
                    <a:pt x="372" y="165"/>
                    <a:pt x="387" y="174"/>
                    <a:pt x="390" y="166"/>
                  </a:cubicBezTo>
                  <a:cubicBezTo>
                    <a:pt x="395" y="159"/>
                    <a:pt x="407" y="154"/>
                    <a:pt x="398" y="151"/>
                  </a:cubicBezTo>
                  <a:cubicBezTo>
                    <a:pt x="390" y="148"/>
                    <a:pt x="390" y="152"/>
                    <a:pt x="386" y="151"/>
                  </a:cubicBezTo>
                  <a:cubicBezTo>
                    <a:pt x="381" y="148"/>
                    <a:pt x="379" y="146"/>
                    <a:pt x="367" y="149"/>
                  </a:cubicBezTo>
                  <a:cubicBezTo>
                    <a:pt x="357" y="151"/>
                    <a:pt x="364" y="154"/>
                    <a:pt x="361" y="154"/>
                  </a:cubicBezTo>
                  <a:cubicBezTo>
                    <a:pt x="358" y="154"/>
                    <a:pt x="358" y="154"/>
                    <a:pt x="358" y="163"/>
                  </a:cubicBezTo>
                  <a:cubicBezTo>
                    <a:pt x="358" y="171"/>
                    <a:pt x="363" y="171"/>
                    <a:pt x="363" y="176"/>
                  </a:cubicBezTo>
                  <a:cubicBezTo>
                    <a:pt x="361" y="182"/>
                    <a:pt x="366" y="177"/>
                    <a:pt x="370" y="180"/>
                  </a:cubicBezTo>
                  <a:cubicBezTo>
                    <a:pt x="372" y="180"/>
                    <a:pt x="372" y="180"/>
                    <a:pt x="373" y="177"/>
                  </a:cubicBezTo>
                  <a:close/>
                  <a:moveTo>
                    <a:pt x="317" y="162"/>
                  </a:moveTo>
                  <a:cubicBezTo>
                    <a:pt x="323" y="163"/>
                    <a:pt x="323" y="168"/>
                    <a:pt x="319" y="170"/>
                  </a:cubicBezTo>
                  <a:cubicBezTo>
                    <a:pt x="312" y="173"/>
                    <a:pt x="308" y="160"/>
                    <a:pt x="303" y="166"/>
                  </a:cubicBezTo>
                  <a:cubicBezTo>
                    <a:pt x="300" y="170"/>
                    <a:pt x="308" y="176"/>
                    <a:pt x="317" y="179"/>
                  </a:cubicBezTo>
                  <a:cubicBezTo>
                    <a:pt x="328" y="182"/>
                    <a:pt x="329" y="191"/>
                    <a:pt x="335" y="191"/>
                  </a:cubicBezTo>
                  <a:cubicBezTo>
                    <a:pt x="341" y="193"/>
                    <a:pt x="337" y="185"/>
                    <a:pt x="341" y="187"/>
                  </a:cubicBezTo>
                  <a:cubicBezTo>
                    <a:pt x="344" y="188"/>
                    <a:pt x="352" y="185"/>
                    <a:pt x="352" y="179"/>
                  </a:cubicBezTo>
                  <a:cubicBezTo>
                    <a:pt x="352" y="174"/>
                    <a:pt x="355" y="177"/>
                    <a:pt x="354" y="171"/>
                  </a:cubicBezTo>
                  <a:cubicBezTo>
                    <a:pt x="352" y="166"/>
                    <a:pt x="351" y="174"/>
                    <a:pt x="347" y="168"/>
                  </a:cubicBezTo>
                  <a:cubicBezTo>
                    <a:pt x="343" y="163"/>
                    <a:pt x="335" y="163"/>
                    <a:pt x="344" y="162"/>
                  </a:cubicBezTo>
                  <a:cubicBezTo>
                    <a:pt x="352" y="160"/>
                    <a:pt x="341" y="159"/>
                    <a:pt x="347" y="157"/>
                  </a:cubicBezTo>
                  <a:cubicBezTo>
                    <a:pt x="352" y="154"/>
                    <a:pt x="346" y="151"/>
                    <a:pt x="338" y="154"/>
                  </a:cubicBezTo>
                  <a:cubicBezTo>
                    <a:pt x="331" y="157"/>
                    <a:pt x="326" y="149"/>
                    <a:pt x="320" y="152"/>
                  </a:cubicBezTo>
                  <a:cubicBezTo>
                    <a:pt x="314" y="156"/>
                    <a:pt x="308" y="157"/>
                    <a:pt x="316" y="160"/>
                  </a:cubicBezTo>
                  <a:cubicBezTo>
                    <a:pt x="317" y="162"/>
                    <a:pt x="317" y="162"/>
                    <a:pt x="317" y="162"/>
                  </a:cubicBezTo>
                  <a:close/>
                  <a:moveTo>
                    <a:pt x="341" y="230"/>
                  </a:moveTo>
                  <a:cubicBezTo>
                    <a:pt x="347" y="230"/>
                    <a:pt x="351" y="235"/>
                    <a:pt x="355" y="232"/>
                  </a:cubicBezTo>
                  <a:cubicBezTo>
                    <a:pt x="360" y="227"/>
                    <a:pt x="360" y="232"/>
                    <a:pt x="363" y="229"/>
                  </a:cubicBezTo>
                  <a:cubicBezTo>
                    <a:pt x="364" y="224"/>
                    <a:pt x="360" y="229"/>
                    <a:pt x="357" y="224"/>
                  </a:cubicBezTo>
                  <a:cubicBezTo>
                    <a:pt x="354" y="218"/>
                    <a:pt x="354" y="222"/>
                    <a:pt x="347" y="216"/>
                  </a:cubicBezTo>
                  <a:cubicBezTo>
                    <a:pt x="341" y="210"/>
                    <a:pt x="340" y="212"/>
                    <a:pt x="335" y="219"/>
                  </a:cubicBezTo>
                  <a:cubicBezTo>
                    <a:pt x="331" y="226"/>
                    <a:pt x="325" y="221"/>
                    <a:pt x="329" y="226"/>
                  </a:cubicBezTo>
                  <a:cubicBezTo>
                    <a:pt x="331" y="229"/>
                    <a:pt x="335" y="229"/>
                    <a:pt x="341" y="230"/>
                  </a:cubicBezTo>
                  <a:close/>
                  <a:moveTo>
                    <a:pt x="326" y="81"/>
                  </a:moveTo>
                  <a:cubicBezTo>
                    <a:pt x="331" y="79"/>
                    <a:pt x="331" y="75"/>
                    <a:pt x="322" y="75"/>
                  </a:cubicBezTo>
                  <a:cubicBezTo>
                    <a:pt x="312" y="73"/>
                    <a:pt x="320" y="73"/>
                    <a:pt x="312" y="70"/>
                  </a:cubicBezTo>
                  <a:cubicBezTo>
                    <a:pt x="305" y="67"/>
                    <a:pt x="306" y="75"/>
                    <a:pt x="303" y="70"/>
                  </a:cubicBezTo>
                  <a:cubicBezTo>
                    <a:pt x="302" y="65"/>
                    <a:pt x="282" y="61"/>
                    <a:pt x="280" y="68"/>
                  </a:cubicBezTo>
                  <a:cubicBezTo>
                    <a:pt x="279" y="75"/>
                    <a:pt x="287" y="67"/>
                    <a:pt x="287" y="73"/>
                  </a:cubicBezTo>
                  <a:cubicBezTo>
                    <a:pt x="285" y="78"/>
                    <a:pt x="290" y="70"/>
                    <a:pt x="293" y="75"/>
                  </a:cubicBezTo>
                  <a:cubicBezTo>
                    <a:pt x="297" y="81"/>
                    <a:pt x="290" y="78"/>
                    <a:pt x="285" y="79"/>
                  </a:cubicBezTo>
                  <a:cubicBezTo>
                    <a:pt x="284" y="79"/>
                    <a:pt x="285" y="86"/>
                    <a:pt x="296" y="82"/>
                  </a:cubicBezTo>
                  <a:cubicBezTo>
                    <a:pt x="308" y="79"/>
                    <a:pt x="297" y="84"/>
                    <a:pt x="309" y="82"/>
                  </a:cubicBezTo>
                  <a:cubicBezTo>
                    <a:pt x="320" y="81"/>
                    <a:pt x="312" y="93"/>
                    <a:pt x="328" y="90"/>
                  </a:cubicBezTo>
                  <a:cubicBezTo>
                    <a:pt x="340" y="89"/>
                    <a:pt x="323" y="81"/>
                    <a:pt x="326" y="81"/>
                  </a:cubicBezTo>
                  <a:close/>
                  <a:moveTo>
                    <a:pt x="418" y="114"/>
                  </a:moveTo>
                  <a:cubicBezTo>
                    <a:pt x="421" y="117"/>
                    <a:pt x="427" y="114"/>
                    <a:pt x="430" y="112"/>
                  </a:cubicBezTo>
                  <a:cubicBezTo>
                    <a:pt x="433" y="111"/>
                    <a:pt x="434" y="115"/>
                    <a:pt x="443" y="115"/>
                  </a:cubicBezTo>
                  <a:cubicBezTo>
                    <a:pt x="453" y="115"/>
                    <a:pt x="446" y="111"/>
                    <a:pt x="456" y="114"/>
                  </a:cubicBezTo>
                  <a:cubicBezTo>
                    <a:pt x="466" y="117"/>
                    <a:pt x="478" y="107"/>
                    <a:pt x="477" y="114"/>
                  </a:cubicBezTo>
                  <a:cubicBezTo>
                    <a:pt x="474" y="120"/>
                    <a:pt x="484" y="117"/>
                    <a:pt x="491" y="114"/>
                  </a:cubicBezTo>
                  <a:cubicBezTo>
                    <a:pt x="495" y="111"/>
                    <a:pt x="500" y="115"/>
                    <a:pt x="501" y="107"/>
                  </a:cubicBezTo>
                  <a:cubicBezTo>
                    <a:pt x="501" y="101"/>
                    <a:pt x="491" y="107"/>
                    <a:pt x="491" y="103"/>
                  </a:cubicBezTo>
                  <a:cubicBezTo>
                    <a:pt x="491" y="98"/>
                    <a:pt x="494" y="100"/>
                    <a:pt x="498" y="96"/>
                  </a:cubicBezTo>
                  <a:cubicBezTo>
                    <a:pt x="504" y="93"/>
                    <a:pt x="491" y="86"/>
                    <a:pt x="504" y="89"/>
                  </a:cubicBezTo>
                  <a:cubicBezTo>
                    <a:pt x="515" y="90"/>
                    <a:pt x="524" y="84"/>
                    <a:pt x="521" y="81"/>
                  </a:cubicBezTo>
                  <a:cubicBezTo>
                    <a:pt x="518" y="78"/>
                    <a:pt x="532" y="78"/>
                    <a:pt x="519" y="73"/>
                  </a:cubicBezTo>
                  <a:cubicBezTo>
                    <a:pt x="509" y="67"/>
                    <a:pt x="529" y="75"/>
                    <a:pt x="527" y="70"/>
                  </a:cubicBezTo>
                  <a:cubicBezTo>
                    <a:pt x="524" y="65"/>
                    <a:pt x="521" y="67"/>
                    <a:pt x="516" y="67"/>
                  </a:cubicBezTo>
                  <a:cubicBezTo>
                    <a:pt x="510" y="67"/>
                    <a:pt x="501" y="68"/>
                    <a:pt x="504" y="65"/>
                  </a:cubicBezTo>
                  <a:cubicBezTo>
                    <a:pt x="507" y="64"/>
                    <a:pt x="526" y="64"/>
                    <a:pt x="533" y="62"/>
                  </a:cubicBezTo>
                  <a:cubicBezTo>
                    <a:pt x="542" y="62"/>
                    <a:pt x="535" y="56"/>
                    <a:pt x="539" y="59"/>
                  </a:cubicBezTo>
                  <a:cubicBezTo>
                    <a:pt x="544" y="61"/>
                    <a:pt x="551" y="61"/>
                    <a:pt x="556" y="56"/>
                  </a:cubicBezTo>
                  <a:cubicBezTo>
                    <a:pt x="561" y="50"/>
                    <a:pt x="571" y="45"/>
                    <a:pt x="591" y="37"/>
                  </a:cubicBezTo>
                  <a:cubicBezTo>
                    <a:pt x="611" y="30"/>
                    <a:pt x="611" y="28"/>
                    <a:pt x="594" y="30"/>
                  </a:cubicBezTo>
                  <a:cubicBezTo>
                    <a:pt x="579" y="31"/>
                    <a:pt x="591" y="28"/>
                    <a:pt x="600" y="25"/>
                  </a:cubicBezTo>
                  <a:cubicBezTo>
                    <a:pt x="611" y="23"/>
                    <a:pt x="634" y="19"/>
                    <a:pt x="634" y="16"/>
                  </a:cubicBezTo>
                  <a:cubicBezTo>
                    <a:pt x="634" y="11"/>
                    <a:pt x="617" y="14"/>
                    <a:pt x="617" y="9"/>
                  </a:cubicBezTo>
                  <a:cubicBezTo>
                    <a:pt x="618" y="6"/>
                    <a:pt x="605" y="5"/>
                    <a:pt x="602" y="5"/>
                  </a:cubicBezTo>
                  <a:cubicBezTo>
                    <a:pt x="597" y="6"/>
                    <a:pt x="597" y="5"/>
                    <a:pt x="591" y="8"/>
                  </a:cubicBezTo>
                  <a:cubicBezTo>
                    <a:pt x="583" y="11"/>
                    <a:pt x="571" y="9"/>
                    <a:pt x="579" y="8"/>
                  </a:cubicBezTo>
                  <a:cubicBezTo>
                    <a:pt x="585" y="8"/>
                    <a:pt x="594" y="5"/>
                    <a:pt x="583" y="5"/>
                  </a:cubicBezTo>
                  <a:cubicBezTo>
                    <a:pt x="571" y="5"/>
                    <a:pt x="568" y="0"/>
                    <a:pt x="559" y="2"/>
                  </a:cubicBezTo>
                  <a:cubicBezTo>
                    <a:pt x="550" y="3"/>
                    <a:pt x="548" y="0"/>
                    <a:pt x="539" y="3"/>
                  </a:cubicBezTo>
                  <a:cubicBezTo>
                    <a:pt x="532" y="6"/>
                    <a:pt x="523" y="0"/>
                    <a:pt x="503" y="5"/>
                  </a:cubicBezTo>
                  <a:cubicBezTo>
                    <a:pt x="494" y="8"/>
                    <a:pt x="488" y="2"/>
                    <a:pt x="481" y="5"/>
                  </a:cubicBezTo>
                  <a:cubicBezTo>
                    <a:pt x="475" y="8"/>
                    <a:pt x="468" y="3"/>
                    <a:pt x="474" y="8"/>
                  </a:cubicBezTo>
                  <a:cubicBezTo>
                    <a:pt x="480" y="14"/>
                    <a:pt x="466" y="6"/>
                    <a:pt x="465" y="11"/>
                  </a:cubicBezTo>
                  <a:cubicBezTo>
                    <a:pt x="463" y="16"/>
                    <a:pt x="460" y="16"/>
                    <a:pt x="451" y="14"/>
                  </a:cubicBezTo>
                  <a:cubicBezTo>
                    <a:pt x="442" y="14"/>
                    <a:pt x="453" y="13"/>
                    <a:pt x="442" y="11"/>
                  </a:cubicBezTo>
                  <a:cubicBezTo>
                    <a:pt x="431" y="11"/>
                    <a:pt x="446" y="16"/>
                    <a:pt x="434" y="16"/>
                  </a:cubicBezTo>
                  <a:cubicBezTo>
                    <a:pt x="422" y="17"/>
                    <a:pt x="445" y="19"/>
                    <a:pt x="439" y="20"/>
                  </a:cubicBezTo>
                  <a:cubicBezTo>
                    <a:pt x="433" y="22"/>
                    <a:pt x="430" y="17"/>
                    <a:pt x="419" y="19"/>
                  </a:cubicBezTo>
                  <a:cubicBezTo>
                    <a:pt x="408" y="20"/>
                    <a:pt x="413" y="23"/>
                    <a:pt x="405" y="22"/>
                  </a:cubicBezTo>
                  <a:cubicBezTo>
                    <a:pt x="398" y="20"/>
                    <a:pt x="389" y="25"/>
                    <a:pt x="390" y="28"/>
                  </a:cubicBezTo>
                  <a:cubicBezTo>
                    <a:pt x="393" y="33"/>
                    <a:pt x="395" y="28"/>
                    <a:pt x="399" y="31"/>
                  </a:cubicBezTo>
                  <a:cubicBezTo>
                    <a:pt x="402" y="33"/>
                    <a:pt x="408" y="30"/>
                    <a:pt x="405" y="33"/>
                  </a:cubicBezTo>
                  <a:cubicBezTo>
                    <a:pt x="401" y="36"/>
                    <a:pt x="401" y="39"/>
                    <a:pt x="408" y="41"/>
                  </a:cubicBezTo>
                  <a:cubicBezTo>
                    <a:pt x="416" y="42"/>
                    <a:pt x="421" y="47"/>
                    <a:pt x="428" y="42"/>
                  </a:cubicBezTo>
                  <a:cubicBezTo>
                    <a:pt x="436" y="37"/>
                    <a:pt x="445" y="37"/>
                    <a:pt x="439" y="39"/>
                  </a:cubicBezTo>
                  <a:cubicBezTo>
                    <a:pt x="433" y="41"/>
                    <a:pt x="421" y="45"/>
                    <a:pt x="440" y="47"/>
                  </a:cubicBezTo>
                  <a:cubicBezTo>
                    <a:pt x="459" y="48"/>
                    <a:pt x="453" y="41"/>
                    <a:pt x="459" y="44"/>
                  </a:cubicBezTo>
                  <a:cubicBezTo>
                    <a:pt x="463" y="47"/>
                    <a:pt x="480" y="44"/>
                    <a:pt x="492" y="36"/>
                  </a:cubicBezTo>
                  <a:cubicBezTo>
                    <a:pt x="506" y="30"/>
                    <a:pt x="488" y="39"/>
                    <a:pt x="500" y="41"/>
                  </a:cubicBezTo>
                  <a:cubicBezTo>
                    <a:pt x="512" y="41"/>
                    <a:pt x="501" y="42"/>
                    <a:pt x="478" y="47"/>
                  </a:cubicBezTo>
                  <a:cubicBezTo>
                    <a:pt x="457" y="51"/>
                    <a:pt x="457" y="48"/>
                    <a:pt x="466" y="54"/>
                  </a:cubicBezTo>
                  <a:cubicBezTo>
                    <a:pt x="474" y="61"/>
                    <a:pt x="484" y="61"/>
                    <a:pt x="475" y="62"/>
                  </a:cubicBezTo>
                  <a:cubicBezTo>
                    <a:pt x="468" y="64"/>
                    <a:pt x="468" y="58"/>
                    <a:pt x="460" y="53"/>
                  </a:cubicBezTo>
                  <a:cubicBezTo>
                    <a:pt x="453" y="50"/>
                    <a:pt x="431" y="47"/>
                    <a:pt x="431" y="53"/>
                  </a:cubicBezTo>
                  <a:cubicBezTo>
                    <a:pt x="431" y="58"/>
                    <a:pt x="431" y="58"/>
                    <a:pt x="439" y="59"/>
                  </a:cubicBezTo>
                  <a:cubicBezTo>
                    <a:pt x="446" y="62"/>
                    <a:pt x="453" y="68"/>
                    <a:pt x="448" y="68"/>
                  </a:cubicBezTo>
                  <a:cubicBezTo>
                    <a:pt x="445" y="70"/>
                    <a:pt x="445" y="72"/>
                    <a:pt x="453" y="73"/>
                  </a:cubicBezTo>
                  <a:cubicBezTo>
                    <a:pt x="462" y="73"/>
                    <a:pt x="465" y="76"/>
                    <a:pt x="457" y="75"/>
                  </a:cubicBezTo>
                  <a:cubicBezTo>
                    <a:pt x="448" y="73"/>
                    <a:pt x="430" y="75"/>
                    <a:pt x="427" y="78"/>
                  </a:cubicBezTo>
                  <a:cubicBezTo>
                    <a:pt x="422" y="81"/>
                    <a:pt x="421" y="87"/>
                    <a:pt x="428" y="86"/>
                  </a:cubicBezTo>
                  <a:cubicBezTo>
                    <a:pt x="436" y="84"/>
                    <a:pt x="431" y="87"/>
                    <a:pt x="439" y="86"/>
                  </a:cubicBezTo>
                  <a:cubicBezTo>
                    <a:pt x="445" y="84"/>
                    <a:pt x="437" y="87"/>
                    <a:pt x="442" y="93"/>
                  </a:cubicBezTo>
                  <a:cubicBezTo>
                    <a:pt x="446" y="100"/>
                    <a:pt x="457" y="93"/>
                    <a:pt x="462" y="87"/>
                  </a:cubicBezTo>
                  <a:cubicBezTo>
                    <a:pt x="466" y="82"/>
                    <a:pt x="457" y="100"/>
                    <a:pt x="446" y="100"/>
                  </a:cubicBezTo>
                  <a:cubicBezTo>
                    <a:pt x="437" y="98"/>
                    <a:pt x="437" y="89"/>
                    <a:pt x="427" y="89"/>
                  </a:cubicBezTo>
                  <a:cubicBezTo>
                    <a:pt x="418" y="89"/>
                    <a:pt x="416" y="90"/>
                    <a:pt x="419" y="95"/>
                  </a:cubicBezTo>
                  <a:cubicBezTo>
                    <a:pt x="424" y="98"/>
                    <a:pt x="431" y="103"/>
                    <a:pt x="422" y="103"/>
                  </a:cubicBezTo>
                  <a:cubicBezTo>
                    <a:pt x="411" y="103"/>
                    <a:pt x="404" y="107"/>
                    <a:pt x="408" y="112"/>
                  </a:cubicBezTo>
                  <a:cubicBezTo>
                    <a:pt x="411" y="114"/>
                    <a:pt x="413" y="111"/>
                    <a:pt x="418" y="114"/>
                  </a:cubicBezTo>
                  <a:close/>
                  <a:moveTo>
                    <a:pt x="369" y="37"/>
                  </a:moveTo>
                  <a:cubicBezTo>
                    <a:pt x="364" y="37"/>
                    <a:pt x="363" y="37"/>
                    <a:pt x="361" y="42"/>
                  </a:cubicBezTo>
                  <a:cubicBezTo>
                    <a:pt x="360" y="45"/>
                    <a:pt x="357" y="44"/>
                    <a:pt x="354" y="48"/>
                  </a:cubicBezTo>
                  <a:cubicBezTo>
                    <a:pt x="351" y="53"/>
                    <a:pt x="369" y="51"/>
                    <a:pt x="367" y="53"/>
                  </a:cubicBezTo>
                  <a:cubicBezTo>
                    <a:pt x="366" y="58"/>
                    <a:pt x="351" y="50"/>
                    <a:pt x="351" y="54"/>
                  </a:cubicBezTo>
                  <a:cubicBezTo>
                    <a:pt x="349" y="58"/>
                    <a:pt x="354" y="59"/>
                    <a:pt x="361" y="65"/>
                  </a:cubicBezTo>
                  <a:cubicBezTo>
                    <a:pt x="367" y="70"/>
                    <a:pt x="373" y="62"/>
                    <a:pt x="372" y="65"/>
                  </a:cubicBezTo>
                  <a:cubicBezTo>
                    <a:pt x="369" y="70"/>
                    <a:pt x="387" y="62"/>
                    <a:pt x="384" y="65"/>
                  </a:cubicBezTo>
                  <a:cubicBezTo>
                    <a:pt x="383" y="70"/>
                    <a:pt x="367" y="70"/>
                    <a:pt x="372" y="73"/>
                  </a:cubicBezTo>
                  <a:cubicBezTo>
                    <a:pt x="375" y="75"/>
                    <a:pt x="378" y="79"/>
                    <a:pt x="383" y="82"/>
                  </a:cubicBezTo>
                  <a:cubicBezTo>
                    <a:pt x="389" y="84"/>
                    <a:pt x="401" y="89"/>
                    <a:pt x="401" y="84"/>
                  </a:cubicBezTo>
                  <a:cubicBezTo>
                    <a:pt x="401" y="79"/>
                    <a:pt x="408" y="87"/>
                    <a:pt x="407" y="82"/>
                  </a:cubicBezTo>
                  <a:cubicBezTo>
                    <a:pt x="404" y="76"/>
                    <a:pt x="407" y="79"/>
                    <a:pt x="411" y="84"/>
                  </a:cubicBezTo>
                  <a:cubicBezTo>
                    <a:pt x="416" y="89"/>
                    <a:pt x="413" y="78"/>
                    <a:pt x="416" y="79"/>
                  </a:cubicBezTo>
                  <a:cubicBezTo>
                    <a:pt x="421" y="79"/>
                    <a:pt x="425" y="75"/>
                    <a:pt x="431" y="72"/>
                  </a:cubicBezTo>
                  <a:cubicBezTo>
                    <a:pt x="437" y="68"/>
                    <a:pt x="448" y="67"/>
                    <a:pt x="443" y="65"/>
                  </a:cubicBezTo>
                  <a:cubicBezTo>
                    <a:pt x="437" y="62"/>
                    <a:pt x="439" y="59"/>
                    <a:pt x="428" y="61"/>
                  </a:cubicBezTo>
                  <a:cubicBezTo>
                    <a:pt x="419" y="64"/>
                    <a:pt x="434" y="59"/>
                    <a:pt x="427" y="54"/>
                  </a:cubicBezTo>
                  <a:cubicBezTo>
                    <a:pt x="421" y="51"/>
                    <a:pt x="428" y="48"/>
                    <a:pt x="419" y="47"/>
                  </a:cubicBezTo>
                  <a:cubicBezTo>
                    <a:pt x="410" y="47"/>
                    <a:pt x="418" y="54"/>
                    <a:pt x="413" y="51"/>
                  </a:cubicBezTo>
                  <a:cubicBezTo>
                    <a:pt x="407" y="50"/>
                    <a:pt x="414" y="47"/>
                    <a:pt x="405" y="45"/>
                  </a:cubicBezTo>
                  <a:cubicBezTo>
                    <a:pt x="396" y="45"/>
                    <a:pt x="389" y="31"/>
                    <a:pt x="373" y="31"/>
                  </a:cubicBezTo>
                  <a:cubicBezTo>
                    <a:pt x="363" y="33"/>
                    <a:pt x="379" y="37"/>
                    <a:pt x="369" y="37"/>
                  </a:cubicBezTo>
                  <a:close/>
                  <a:moveTo>
                    <a:pt x="344" y="84"/>
                  </a:moveTo>
                  <a:cubicBezTo>
                    <a:pt x="351" y="86"/>
                    <a:pt x="338" y="87"/>
                    <a:pt x="344" y="87"/>
                  </a:cubicBezTo>
                  <a:cubicBezTo>
                    <a:pt x="351" y="89"/>
                    <a:pt x="344" y="93"/>
                    <a:pt x="351" y="90"/>
                  </a:cubicBezTo>
                  <a:cubicBezTo>
                    <a:pt x="357" y="89"/>
                    <a:pt x="366" y="89"/>
                    <a:pt x="364" y="86"/>
                  </a:cubicBezTo>
                  <a:cubicBezTo>
                    <a:pt x="361" y="82"/>
                    <a:pt x="370" y="82"/>
                    <a:pt x="364" y="81"/>
                  </a:cubicBezTo>
                  <a:cubicBezTo>
                    <a:pt x="357" y="78"/>
                    <a:pt x="358" y="81"/>
                    <a:pt x="352" y="76"/>
                  </a:cubicBezTo>
                  <a:cubicBezTo>
                    <a:pt x="346" y="73"/>
                    <a:pt x="335" y="73"/>
                    <a:pt x="338" y="76"/>
                  </a:cubicBezTo>
                  <a:cubicBezTo>
                    <a:pt x="340" y="81"/>
                    <a:pt x="332" y="79"/>
                    <a:pt x="338" y="82"/>
                  </a:cubicBezTo>
                  <a:cubicBezTo>
                    <a:pt x="341" y="82"/>
                    <a:pt x="338" y="82"/>
                    <a:pt x="344" y="84"/>
                  </a:cubicBezTo>
                  <a:close/>
                  <a:moveTo>
                    <a:pt x="329" y="58"/>
                  </a:moveTo>
                  <a:cubicBezTo>
                    <a:pt x="332" y="61"/>
                    <a:pt x="335" y="61"/>
                    <a:pt x="335" y="56"/>
                  </a:cubicBezTo>
                  <a:cubicBezTo>
                    <a:pt x="334" y="51"/>
                    <a:pt x="323" y="50"/>
                    <a:pt x="323" y="54"/>
                  </a:cubicBezTo>
                  <a:cubicBezTo>
                    <a:pt x="325" y="58"/>
                    <a:pt x="326" y="56"/>
                    <a:pt x="329" y="58"/>
                  </a:cubicBezTo>
                  <a:close/>
                  <a:moveTo>
                    <a:pt x="238" y="142"/>
                  </a:moveTo>
                  <a:cubicBezTo>
                    <a:pt x="245" y="138"/>
                    <a:pt x="250" y="134"/>
                    <a:pt x="256" y="135"/>
                  </a:cubicBezTo>
                  <a:cubicBezTo>
                    <a:pt x="262" y="138"/>
                    <a:pt x="259" y="134"/>
                    <a:pt x="265" y="135"/>
                  </a:cubicBezTo>
                  <a:cubicBezTo>
                    <a:pt x="271" y="137"/>
                    <a:pt x="276" y="135"/>
                    <a:pt x="282" y="128"/>
                  </a:cubicBezTo>
                  <a:cubicBezTo>
                    <a:pt x="288" y="120"/>
                    <a:pt x="274" y="118"/>
                    <a:pt x="270" y="120"/>
                  </a:cubicBezTo>
                  <a:cubicBezTo>
                    <a:pt x="267" y="121"/>
                    <a:pt x="262" y="125"/>
                    <a:pt x="264" y="121"/>
                  </a:cubicBezTo>
                  <a:cubicBezTo>
                    <a:pt x="265" y="117"/>
                    <a:pt x="258" y="120"/>
                    <a:pt x="261" y="117"/>
                  </a:cubicBezTo>
                  <a:cubicBezTo>
                    <a:pt x="264" y="114"/>
                    <a:pt x="258" y="117"/>
                    <a:pt x="258" y="109"/>
                  </a:cubicBezTo>
                  <a:cubicBezTo>
                    <a:pt x="258" y="103"/>
                    <a:pt x="252" y="107"/>
                    <a:pt x="244" y="112"/>
                  </a:cubicBezTo>
                  <a:cubicBezTo>
                    <a:pt x="236" y="117"/>
                    <a:pt x="255" y="117"/>
                    <a:pt x="249" y="120"/>
                  </a:cubicBezTo>
                  <a:cubicBezTo>
                    <a:pt x="242" y="125"/>
                    <a:pt x="256" y="123"/>
                    <a:pt x="255" y="126"/>
                  </a:cubicBezTo>
                  <a:cubicBezTo>
                    <a:pt x="253" y="131"/>
                    <a:pt x="249" y="125"/>
                    <a:pt x="241" y="126"/>
                  </a:cubicBezTo>
                  <a:cubicBezTo>
                    <a:pt x="232" y="128"/>
                    <a:pt x="239" y="126"/>
                    <a:pt x="229" y="118"/>
                  </a:cubicBezTo>
                  <a:cubicBezTo>
                    <a:pt x="217" y="111"/>
                    <a:pt x="217" y="121"/>
                    <a:pt x="213" y="115"/>
                  </a:cubicBezTo>
                  <a:cubicBezTo>
                    <a:pt x="210" y="109"/>
                    <a:pt x="206" y="112"/>
                    <a:pt x="197" y="117"/>
                  </a:cubicBezTo>
                  <a:cubicBezTo>
                    <a:pt x="188" y="120"/>
                    <a:pt x="198" y="117"/>
                    <a:pt x="191" y="123"/>
                  </a:cubicBezTo>
                  <a:cubicBezTo>
                    <a:pt x="185" y="128"/>
                    <a:pt x="194" y="125"/>
                    <a:pt x="188" y="128"/>
                  </a:cubicBezTo>
                  <a:cubicBezTo>
                    <a:pt x="182" y="132"/>
                    <a:pt x="188" y="132"/>
                    <a:pt x="195" y="135"/>
                  </a:cubicBezTo>
                  <a:cubicBezTo>
                    <a:pt x="203" y="137"/>
                    <a:pt x="203" y="132"/>
                    <a:pt x="204" y="134"/>
                  </a:cubicBezTo>
                  <a:cubicBezTo>
                    <a:pt x="206" y="137"/>
                    <a:pt x="209" y="138"/>
                    <a:pt x="212" y="134"/>
                  </a:cubicBezTo>
                  <a:cubicBezTo>
                    <a:pt x="215" y="129"/>
                    <a:pt x="217" y="129"/>
                    <a:pt x="215" y="132"/>
                  </a:cubicBezTo>
                  <a:cubicBezTo>
                    <a:pt x="213" y="135"/>
                    <a:pt x="218" y="135"/>
                    <a:pt x="230" y="132"/>
                  </a:cubicBezTo>
                  <a:cubicBezTo>
                    <a:pt x="242" y="131"/>
                    <a:pt x="236" y="135"/>
                    <a:pt x="227" y="135"/>
                  </a:cubicBezTo>
                  <a:cubicBezTo>
                    <a:pt x="218" y="137"/>
                    <a:pt x="204" y="140"/>
                    <a:pt x="215" y="143"/>
                  </a:cubicBezTo>
                  <a:cubicBezTo>
                    <a:pt x="221" y="146"/>
                    <a:pt x="229" y="143"/>
                    <a:pt x="238" y="142"/>
                  </a:cubicBezTo>
                  <a:close/>
                  <a:moveTo>
                    <a:pt x="288" y="96"/>
                  </a:moveTo>
                  <a:cubicBezTo>
                    <a:pt x="284" y="92"/>
                    <a:pt x="276" y="90"/>
                    <a:pt x="277" y="93"/>
                  </a:cubicBezTo>
                  <a:cubicBezTo>
                    <a:pt x="279" y="96"/>
                    <a:pt x="280" y="103"/>
                    <a:pt x="288" y="103"/>
                  </a:cubicBezTo>
                  <a:cubicBezTo>
                    <a:pt x="291" y="101"/>
                    <a:pt x="293" y="101"/>
                    <a:pt x="288" y="96"/>
                  </a:cubicBezTo>
                  <a:close/>
                  <a:moveTo>
                    <a:pt x="192" y="111"/>
                  </a:moveTo>
                  <a:cubicBezTo>
                    <a:pt x="198" y="111"/>
                    <a:pt x="204" y="107"/>
                    <a:pt x="197" y="104"/>
                  </a:cubicBezTo>
                  <a:cubicBezTo>
                    <a:pt x="191" y="100"/>
                    <a:pt x="207" y="100"/>
                    <a:pt x="198" y="96"/>
                  </a:cubicBezTo>
                  <a:cubicBezTo>
                    <a:pt x="192" y="93"/>
                    <a:pt x="191" y="95"/>
                    <a:pt x="189" y="98"/>
                  </a:cubicBezTo>
                  <a:cubicBezTo>
                    <a:pt x="188" y="101"/>
                    <a:pt x="180" y="92"/>
                    <a:pt x="168" y="103"/>
                  </a:cubicBezTo>
                  <a:cubicBezTo>
                    <a:pt x="157" y="111"/>
                    <a:pt x="162" y="106"/>
                    <a:pt x="156" y="111"/>
                  </a:cubicBezTo>
                  <a:cubicBezTo>
                    <a:pt x="150" y="117"/>
                    <a:pt x="150" y="109"/>
                    <a:pt x="145" y="115"/>
                  </a:cubicBezTo>
                  <a:cubicBezTo>
                    <a:pt x="139" y="120"/>
                    <a:pt x="147" y="117"/>
                    <a:pt x="145" y="120"/>
                  </a:cubicBezTo>
                  <a:cubicBezTo>
                    <a:pt x="143" y="121"/>
                    <a:pt x="147" y="121"/>
                    <a:pt x="150" y="120"/>
                  </a:cubicBezTo>
                  <a:cubicBezTo>
                    <a:pt x="153" y="117"/>
                    <a:pt x="153" y="121"/>
                    <a:pt x="157" y="120"/>
                  </a:cubicBezTo>
                  <a:cubicBezTo>
                    <a:pt x="160" y="120"/>
                    <a:pt x="159" y="115"/>
                    <a:pt x="162" y="120"/>
                  </a:cubicBezTo>
                  <a:cubicBezTo>
                    <a:pt x="163" y="125"/>
                    <a:pt x="169" y="125"/>
                    <a:pt x="169" y="118"/>
                  </a:cubicBezTo>
                  <a:cubicBezTo>
                    <a:pt x="169" y="112"/>
                    <a:pt x="171" y="125"/>
                    <a:pt x="177" y="114"/>
                  </a:cubicBezTo>
                  <a:cubicBezTo>
                    <a:pt x="180" y="107"/>
                    <a:pt x="175" y="111"/>
                    <a:pt x="182" y="107"/>
                  </a:cubicBezTo>
                  <a:cubicBezTo>
                    <a:pt x="188" y="104"/>
                    <a:pt x="178" y="114"/>
                    <a:pt x="186" y="115"/>
                  </a:cubicBezTo>
                  <a:cubicBezTo>
                    <a:pt x="195" y="117"/>
                    <a:pt x="188" y="111"/>
                    <a:pt x="192" y="111"/>
                  </a:cubicBezTo>
                  <a:close/>
                  <a:moveTo>
                    <a:pt x="232" y="82"/>
                  </a:moveTo>
                  <a:cubicBezTo>
                    <a:pt x="236" y="84"/>
                    <a:pt x="232" y="82"/>
                    <a:pt x="241" y="82"/>
                  </a:cubicBezTo>
                  <a:cubicBezTo>
                    <a:pt x="250" y="84"/>
                    <a:pt x="256" y="81"/>
                    <a:pt x="247" y="78"/>
                  </a:cubicBezTo>
                  <a:cubicBezTo>
                    <a:pt x="236" y="73"/>
                    <a:pt x="236" y="78"/>
                    <a:pt x="227" y="79"/>
                  </a:cubicBezTo>
                  <a:cubicBezTo>
                    <a:pt x="218" y="81"/>
                    <a:pt x="218" y="84"/>
                    <a:pt x="224" y="82"/>
                  </a:cubicBezTo>
                  <a:cubicBezTo>
                    <a:pt x="226" y="82"/>
                    <a:pt x="226" y="82"/>
                    <a:pt x="232" y="82"/>
                  </a:cubicBezTo>
                  <a:close/>
                  <a:moveTo>
                    <a:pt x="239" y="96"/>
                  </a:moveTo>
                  <a:cubicBezTo>
                    <a:pt x="247" y="95"/>
                    <a:pt x="249" y="92"/>
                    <a:pt x="241" y="90"/>
                  </a:cubicBezTo>
                  <a:cubicBezTo>
                    <a:pt x="235" y="90"/>
                    <a:pt x="247" y="90"/>
                    <a:pt x="249" y="87"/>
                  </a:cubicBezTo>
                  <a:cubicBezTo>
                    <a:pt x="250" y="84"/>
                    <a:pt x="239" y="86"/>
                    <a:pt x="229" y="87"/>
                  </a:cubicBezTo>
                  <a:cubicBezTo>
                    <a:pt x="218" y="89"/>
                    <a:pt x="218" y="90"/>
                    <a:pt x="220" y="95"/>
                  </a:cubicBezTo>
                  <a:cubicBezTo>
                    <a:pt x="223" y="100"/>
                    <a:pt x="232" y="98"/>
                    <a:pt x="239" y="96"/>
                  </a:cubicBezTo>
                  <a:close/>
                  <a:moveTo>
                    <a:pt x="335" y="135"/>
                  </a:moveTo>
                  <a:cubicBezTo>
                    <a:pt x="340" y="135"/>
                    <a:pt x="344" y="135"/>
                    <a:pt x="343" y="131"/>
                  </a:cubicBezTo>
                  <a:cubicBezTo>
                    <a:pt x="341" y="128"/>
                    <a:pt x="341" y="125"/>
                    <a:pt x="344" y="128"/>
                  </a:cubicBezTo>
                  <a:cubicBezTo>
                    <a:pt x="347" y="131"/>
                    <a:pt x="347" y="128"/>
                    <a:pt x="344" y="125"/>
                  </a:cubicBezTo>
                  <a:cubicBezTo>
                    <a:pt x="341" y="120"/>
                    <a:pt x="346" y="114"/>
                    <a:pt x="338" y="109"/>
                  </a:cubicBezTo>
                  <a:cubicBezTo>
                    <a:pt x="331" y="106"/>
                    <a:pt x="334" y="114"/>
                    <a:pt x="331" y="111"/>
                  </a:cubicBezTo>
                  <a:cubicBezTo>
                    <a:pt x="326" y="109"/>
                    <a:pt x="323" y="109"/>
                    <a:pt x="319" y="111"/>
                  </a:cubicBezTo>
                  <a:cubicBezTo>
                    <a:pt x="314" y="112"/>
                    <a:pt x="320" y="114"/>
                    <a:pt x="326" y="121"/>
                  </a:cubicBezTo>
                  <a:cubicBezTo>
                    <a:pt x="312" y="115"/>
                    <a:pt x="320" y="114"/>
                    <a:pt x="312" y="112"/>
                  </a:cubicBezTo>
                  <a:cubicBezTo>
                    <a:pt x="305" y="112"/>
                    <a:pt x="306" y="114"/>
                    <a:pt x="311" y="120"/>
                  </a:cubicBezTo>
                  <a:cubicBezTo>
                    <a:pt x="316" y="125"/>
                    <a:pt x="311" y="120"/>
                    <a:pt x="308" y="121"/>
                  </a:cubicBezTo>
                  <a:cubicBezTo>
                    <a:pt x="306" y="125"/>
                    <a:pt x="300" y="123"/>
                    <a:pt x="303" y="126"/>
                  </a:cubicBezTo>
                  <a:cubicBezTo>
                    <a:pt x="305" y="129"/>
                    <a:pt x="323" y="125"/>
                    <a:pt x="329" y="125"/>
                  </a:cubicBezTo>
                  <a:cubicBezTo>
                    <a:pt x="334" y="125"/>
                    <a:pt x="317" y="126"/>
                    <a:pt x="320" y="131"/>
                  </a:cubicBezTo>
                  <a:cubicBezTo>
                    <a:pt x="323" y="134"/>
                    <a:pt x="320" y="138"/>
                    <a:pt x="326" y="135"/>
                  </a:cubicBezTo>
                  <a:cubicBezTo>
                    <a:pt x="329" y="134"/>
                    <a:pt x="329" y="135"/>
                    <a:pt x="335" y="135"/>
                  </a:cubicBezTo>
                  <a:close/>
                  <a:moveTo>
                    <a:pt x="623" y="518"/>
                  </a:moveTo>
                  <a:cubicBezTo>
                    <a:pt x="623" y="515"/>
                    <a:pt x="626" y="515"/>
                    <a:pt x="625" y="515"/>
                  </a:cubicBezTo>
                  <a:cubicBezTo>
                    <a:pt x="625" y="513"/>
                    <a:pt x="618" y="515"/>
                    <a:pt x="612" y="513"/>
                  </a:cubicBezTo>
                  <a:cubicBezTo>
                    <a:pt x="608" y="512"/>
                    <a:pt x="611" y="505"/>
                    <a:pt x="608" y="510"/>
                  </a:cubicBezTo>
                  <a:cubicBezTo>
                    <a:pt x="605" y="515"/>
                    <a:pt x="609" y="512"/>
                    <a:pt x="608" y="515"/>
                  </a:cubicBezTo>
                  <a:cubicBezTo>
                    <a:pt x="608" y="516"/>
                    <a:pt x="611" y="515"/>
                    <a:pt x="612" y="516"/>
                  </a:cubicBezTo>
                  <a:cubicBezTo>
                    <a:pt x="614" y="518"/>
                    <a:pt x="614" y="516"/>
                    <a:pt x="622" y="519"/>
                  </a:cubicBezTo>
                  <a:cubicBezTo>
                    <a:pt x="623" y="521"/>
                    <a:pt x="623" y="521"/>
                    <a:pt x="623" y="518"/>
                  </a:cubicBezTo>
                  <a:close/>
                  <a:moveTo>
                    <a:pt x="635" y="521"/>
                  </a:moveTo>
                  <a:cubicBezTo>
                    <a:pt x="635" y="518"/>
                    <a:pt x="637" y="518"/>
                    <a:pt x="637" y="522"/>
                  </a:cubicBezTo>
                  <a:cubicBezTo>
                    <a:pt x="635" y="527"/>
                    <a:pt x="637" y="526"/>
                    <a:pt x="640" y="522"/>
                  </a:cubicBezTo>
                  <a:cubicBezTo>
                    <a:pt x="643" y="521"/>
                    <a:pt x="646" y="518"/>
                    <a:pt x="643" y="518"/>
                  </a:cubicBezTo>
                  <a:cubicBezTo>
                    <a:pt x="640" y="516"/>
                    <a:pt x="638" y="516"/>
                    <a:pt x="640" y="512"/>
                  </a:cubicBezTo>
                  <a:cubicBezTo>
                    <a:pt x="640" y="507"/>
                    <a:pt x="638" y="507"/>
                    <a:pt x="635" y="512"/>
                  </a:cubicBezTo>
                  <a:cubicBezTo>
                    <a:pt x="632" y="516"/>
                    <a:pt x="629" y="519"/>
                    <a:pt x="631" y="524"/>
                  </a:cubicBezTo>
                  <a:cubicBezTo>
                    <a:pt x="632" y="527"/>
                    <a:pt x="634" y="526"/>
                    <a:pt x="635" y="521"/>
                  </a:cubicBezTo>
                  <a:close/>
                  <a:moveTo>
                    <a:pt x="611" y="474"/>
                  </a:moveTo>
                  <a:cubicBezTo>
                    <a:pt x="600" y="473"/>
                    <a:pt x="609" y="476"/>
                    <a:pt x="612" y="479"/>
                  </a:cubicBezTo>
                  <a:cubicBezTo>
                    <a:pt x="615" y="482"/>
                    <a:pt x="626" y="487"/>
                    <a:pt x="629" y="484"/>
                  </a:cubicBezTo>
                  <a:cubicBezTo>
                    <a:pt x="629" y="480"/>
                    <a:pt x="620" y="476"/>
                    <a:pt x="611" y="474"/>
                  </a:cubicBezTo>
                  <a:close/>
                  <a:moveTo>
                    <a:pt x="655" y="501"/>
                  </a:moveTo>
                  <a:cubicBezTo>
                    <a:pt x="660" y="498"/>
                    <a:pt x="660" y="502"/>
                    <a:pt x="669" y="501"/>
                  </a:cubicBezTo>
                  <a:cubicBezTo>
                    <a:pt x="679" y="499"/>
                    <a:pt x="669" y="504"/>
                    <a:pt x="678" y="502"/>
                  </a:cubicBezTo>
                  <a:cubicBezTo>
                    <a:pt x="687" y="501"/>
                    <a:pt x="673" y="507"/>
                    <a:pt x="673" y="508"/>
                  </a:cubicBezTo>
                  <a:cubicBezTo>
                    <a:pt x="673" y="512"/>
                    <a:pt x="678" y="512"/>
                    <a:pt x="681" y="507"/>
                  </a:cubicBezTo>
                  <a:cubicBezTo>
                    <a:pt x="684" y="501"/>
                    <a:pt x="685" y="505"/>
                    <a:pt x="687" y="501"/>
                  </a:cubicBezTo>
                  <a:cubicBezTo>
                    <a:pt x="690" y="496"/>
                    <a:pt x="692" y="499"/>
                    <a:pt x="690" y="504"/>
                  </a:cubicBezTo>
                  <a:cubicBezTo>
                    <a:pt x="689" y="508"/>
                    <a:pt x="687" y="512"/>
                    <a:pt x="690" y="508"/>
                  </a:cubicBezTo>
                  <a:cubicBezTo>
                    <a:pt x="695" y="505"/>
                    <a:pt x="692" y="512"/>
                    <a:pt x="696" y="512"/>
                  </a:cubicBezTo>
                  <a:cubicBezTo>
                    <a:pt x="702" y="512"/>
                    <a:pt x="698" y="510"/>
                    <a:pt x="701" y="502"/>
                  </a:cubicBezTo>
                  <a:cubicBezTo>
                    <a:pt x="702" y="494"/>
                    <a:pt x="695" y="502"/>
                    <a:pt x="699" y="496"/>
                  </a:cubicBezTo>
                  <a:cubicBezTo>
                    <a:pt x="702" y="491"/>
                    <a:pt x="696" y="494"/>
                    <a:pt x="693" y="499"/>
                  </a:cubicBezTo>
                  <a:cubicBezTo>
                    <a:pt x="692" y="504"/>
                    <a:pt x="692" y="496"/>
                    <a:pt x="695" y="493"/>
                  </a:cubicBezTo>
                  <a:cubicBezTo>
                    <a:pt x="699" y="491"/>
                    <a:pt x="699" y="488"/>
                    <a:pt x="696" y="490"/>
                  </a:cubicBezTo>
                  <a:cubicBezTo>
                    <a:pt x="693" y="491"/>
                    <a:pt x="689" y="488"/>
                    <a:pt x="693" y="485"/>
                  </a:cubicBezTo>
                  <a:cubicBezTo>
                    <a:pt x="696" y="480"/>
                    <a:pt x="692" y="477"/>
                    <a:pt x="684" y="480"/>
                  </a:cubicBezTo>
                  <a:cubicBezTo>
                    <a:pt x="676" y="482"/>
                    <a:pt x="682" y="477"/>
                    <a:pt x="678" y="479"/>
                  </a:cubicBezTo>
                  <a:cubicBezTo>
                    <a:pt x="673" y="480"/>
                    <a:pt x="673" y="474"/>
                    <a:pt x="676" y="474"/>
                  </a:cubicBezTo>
                  <a:cubicBezTo>
                    <a:pt x="679" y="474"/>
                    <a:pt x="675" y="468"/>
                    <a:pt x="670" y="474"/>
                  </a:cubicBezTo>
                  <a:cubicBezTo>
                    <a:pt x="666" y="479"/>
                    <a:pt x="669" y="471"/>
                    <a:pt x="672" y="465"/>
                  </a:cubicBezTo>
                  <a:cubicBezTo>
                    <a:pt x="672" y="465"/>
                    <a:pt x="676" y="459"/>
                    <a:pt x="678" y="456"/>
                  </a:cubicBezTo>
                  <a:cubicBezTo>
                    <a:pt x="679" y="454"/>
                    <a:pt x="678" y="451"/>
                    <a:pt x="672" y="454"/>
                  </a:cubicBezTo>
                  <a:cubicBezTo>
                    <a:pt x="666" y="457"/>
                    <a:pt x="669" y="460"/>
                    <a:pt x="666" y="462"/>
                  </a:cubicBezTo>
                  <a:cubicBezTo>
                    <a:pt x="663" y="463"/>
                    <a:pt x="660" y="474"/>
                    <a:pt x="655" y="484"/>
                  </a:cubicBezTo>
                  <a:cubicBezTo>
                    <a:pt x="650" y="491"/>
                    <a:pt x="653" y="485"/>
                    <a:pt x="650" y="488"/>
                  </a:cubicBezTo>
                  <a:cubicBezTo>
                    <a:pt x="647" y="491"/>
                    <a:pt x="647" y="491"/>
                    <a:pt x="652" y="491"/>
                  </a:cubicBezTo>
                  <a:cubicBezTo>
                    <a:pt x="657" y="493"/>
                    <a:pt x="644" y="496"/>
                    <a:pt x="647" y="499"/>
                  </a:cubicBezTo>
                  <a:cubicBezTo>
                    <a:pt x="649" y="501"/>
                    <a:pt x="649" y="502"/>
                    <a:pt x="655" y="501"/>
                  </a:cubicBezTo>
                  <a:close/>
                  <a:moveTo>
                    <a:pt x="363" y="485"/>
                  </a:moveTo>
                  <a:cubicBezTo>
                    <a:pt x="364" y="485"/>
                    <a:pt x="363" y="479"/>
                    <a:pt x="364" y="480"/>
                  </a:cubicBezTo>
                  <a:cubicBezTo>
                    <a:pt x="366" y="480"/>
                    <a:pt x="366" y="482"/>
                    <a:pt x="367" y="485"/>
                  </a:cubicBezTo>
                  <a:cubicBezTo>
                    <a:pt x="367" y="490"/>
                    <a:pt x="372" y="487"/>
                    <a:pt x="373" y="490"/>
                  </a:cubicBezTo>
                  <a:cubicBezTo>
                    <a:pt x="375" y="491"/>
                    <a:pt x="375" y="487"/>
                    <a:pt x="381" y="490"/>
                  </a:cubicBezTo>
                  <a:cubicBezTo>
                    <a:pt x="387" y="491"/>
                    <a:pt x="384" y="494"/>
                    <a:pt x="386" y="493"/>
                  </a:cubicBezTo>
                  <a:cubicBezTo>
                    <a:pt x="389" y="491"/>
                    <a:pt x="390" y="498"/>
                    <a:pt x="393" y="494"/>
                  </a:cubicBezTo>
                  <a:cubicBezTo>
                    <a:pt x="399" y="493"/>
                    <a:pt x="396" y="496"/>
                    <a:pt x="401" y="494"/>
                  </a:cubicBezTo>
                  <a:cubicBezTo>
                    <a:pt x="405" y="494"/>
                    <a:pt x="402" y="496"/>
                    <a:pt x="407" y="496"/>
                  </a:cubicBezTo>
                  <a:cubicBezTo>
                    <a:pt x="408" y="496"/>
                    <a:pt x="408" y="496"/>
                    <a:pt x="408" y="496"/>
                  </a:cubicBezTo>
                  <a:cubicBezTo>
                    <a:pt x="410" y="494"/>
                    <a:pt x="410" y="493"/>
                    <a:pt x="410" y="491"/>
                  </a:cubicBezTo>
                  <a:cubicBezTo>
                    <a:pt x="411" y="490"/>
                    <a:pt x="414" y="488"/>
                    <a:pt x="413" y="491"/>
                  </a:cubicBezTo>
                  <a:cubicBezTo>
                    <a:pt x="411" y="493"/>
                    <a:pt x="414" y="491"/>
                    <a:pt x="416" y="488"/>
                  </a:cubicBezTo>
                  <a:cubicBezTo>
                    <a:pt x="416" y="484"/>
                    <a:pt x="418" y="487"/>
                    <a:pt x="416" y="488"/>
                  </a:cubicBezTo>
                  <a:cubicBezTo>
                    <a:pt x="414" y="491"/>
                    <a:pt x="416" y="491"/>
                    <a:pt x="418" y="490"/>
                  </a:cubicBezTo>
                  <a:cubicBezTo>
                    <a:pt x="421" y="488"/>
                    <a:pt x="418" y="485"/>
                    <a:pt x="419" y="485"/>
                  </a:cubicBezTo>
                  <a:cubicBezTo>
                    <a:pt x="421" y="484"/>
                    <a:pt x="424" y="487"/>
                    <a:pt x="427" y="487"/>
                  </a:cubicBezTo>
                  <a:cubicBezTo>
                    <a:pt x="430" y="487"/>
                    <a:pt x="428" y="488"/>
                    <a:pt x="431" y="487"/>
                  </a:cubicBezTo>
                  <a:cubicBezTo>
                    <a:pt x="434" y="487"/>
                    <a:pt x="433" y="494"/>
                    <a:pt x="437" y="496"/>
                  </a:cubicBezTo>
                  <a:cubicBezTo>
                    <a:pt x="440" y="498"/>
                    <a:pt x="446" y="494"/>
                    <a:pt x="443" y="499"/>
                  </a:cubicBezTo>
                  <a:cubicBezTo>
                    <a:pt x="443" y="501"/>
                    <a:pt x="445" y="502"/>
                    <a:pt x="446" y="504"/>
                  </a:cubicBezTo>
                  <a:cubicBezTo>
                    <a:pt x="448" y="505"/>
                    <a:pt x="445" y="507"/>
                    <a:pt x="446" y="508"/>
                  </a:cubicBezTo>
                  <a:cubicBezTo>
                    <a:pt x="448" y="510"/>
                    <a:pt x="446" y="508"/>
                    <a:pt x="448" y="508"/>
                  </a:cubicBezTo>
                  <a:cubicBezTo>
                    <a:pt x="449" y="510"/>
                    <a:pt x="446" y="508"/>
                    <a:pt x="446" y="512"/>
                  </a:cubicBezTo>
                  <a:cubicBezTo>
                    <a:pt x="446" y="515"/>
                    <a:pt x="451" y="512"/>
                    <a:pt x="451" y="515"/>
                  </a:cubicBezTo>
                  <a:cubicBezTo>
                    <a:pt x="451" y="516"/>
                    <a:pt x="453" y="515"/>
                    <a:pt x="456" y="516"/>
                  </a:cubicBezTo>
                  <a:cubicBezTo>
                    <a:pt x="459" y="518"/>
                    <a:pt x="463" y="518"/>
                    <a:pt x="466" y="518"/>
                  </a:cubicBezTo>
                  <a:cubicBezTo>
                    <a:pt x="469" y="518"/>
                    <a:pt x="471" y="518"/>
                    <a:pt x="471" y="519"/>
                  </a:cubicBezTo>
                  <a:cubicBezTo>
                    <a:pt x="471" y="521"/>
                    <a:pt x="472" y="519"/>
                    <a:pt x="475" y="519"/>
                  </a:cubicBezTo>
                  <a:cubicBezTo>
                    <a:pt x="478" y="519"/>
                    <a:pt x="480" y="527"/>
                    <a:pt x="481" y="527"/>
                  </a:cubicBezTo>
                  <a:cubicBezTo>
                    <a:pt x="483" y="526"/>
                    <a:pt x="483" y="526"/>
                    <a:pt x="483" y="529"/>
                  </a:cubicBezTo>
                  <a:cubicBezTo>
                    <a:pt x="483" y="530"/>
                    <a:pt x="486" y="532"/>
                    <a:pt x="486" y="533"/>
                  </a:cubicBezTo>
                  <a:cubicBezTo>
                    <a:pt x="486" y="535"/>
                    <a:pt x="483" y="532"/>
                    <a:pt x="483" y="533"/>
                  </a:cubicBezTo>
                  <a:cubicBezTo>
                    <a:pt x="481" y="533"/>
                    <a:pt x="484" y="536"/>
                    <a:pt x="483" y="536"/>
                  </a:cubicBezTo>
                  <a:cubicBezTo>
                    <a:pt x="481" y="538"/>
                    <a:pt x="478" y="533"/>
                    <a:pt x="477" y="535"/>
                  </a:cubicBezTo>
                  <a:cubicBezTo>
                    <a:pt x="475" y="536"/>
                    <a:pt x="477" y="533"/>
                    <a:pt x="475" y="533"/>
                  </a:cubicBezTo>
                  <a:cubicBezTo>
                    <a:pt x="474" y="533"/>
                    <a:pt x="477" y="532"/>
                    <a:pt x="474" y="532"/>
                  </a:cubicBezTo>
                  <a:cubicBezTo>
                    <a:pt x="472" y="532"/>
                    <a:pt x="474" y="529"/>
                    <a:pt x="472" y="529"/>
                  </a:cubicBezTo>
                  <a:cubicBezTo>
                    <a:pt x="471" y="529"/>
                    <a:pt x="471" y="527"/>
                    <a:pt x="469" y="527"/>
                  </a:cubicBezTo>
                  <a:cubicBezTo>
                    <a:pt x="469" y="529"/>
                    <a:pt x="472" y="530"/>
                    <a:pt x="474" y="533"/>
                  </a:cubicBezTo>
                  <a:cubicBezTo>
                    <a:pt x="474" y="538"/>
                    <a:pt x="469" y="538"/>
                    <a:pt x="469" y="544"/>
                  </a:cubicBezTo>
                  <a:cubicBezTo>
                    <a:pt x="471" y="550"/>
                    <a:pt x="469" y="550"/>
                    <a:pt x="465" y="554"/>
                  </a:cubicBezTo>
                  <a:cubicBezTo>
                    <a:pt x="465" y="555"/>
                    <a:pt x="463" y="555"/>
                    <a:pt x="463" y="557"/>
                  </a:cubicBezTo>
                  <a:cubicBezTo>
                    <a:pt x="463" y="558"/>
                    <a:pt x="463" y="558"/>
                    <a:pt x="463" y="558"/>
                  </a:cubicBezTo>
                  <a:cubicBezTo>
                    <a:pt x="466" y="560"/>
                    <a:pt x="463" y="561"/>
                    <a:pt x="460" y="561"/>
                  </a:cubicBezTo>
                  <a:cubicBezTo>
                    <a:pt x="457" y="561"/>
                    <a:pt x="459" y="564"/>
                    <a:pt x="460" y="564"/>
                  </a:cubicBezTo>
                  <a:cubicBezTo>
                    <a:pt x="463" y="564"/>
                    <a:pt x="463" y="566"/>
                    <a:pt x="463" y="564"/>
                  </a:cubicBezTo>
                  <a:cubicBezTo>
                    <a:pt x="465" y="563"/>
                    <a:pt x="466" y="563"/>
                    <a:pt x="468" y="563"/>
                  </a:cubicBezTo>
                  <a:cubicBezTo>
                    <a:pt x="469" y="561"/>
                    <a:pt x="471" y="557"/>
                    <a:pt x="477" y="558"/>
                  </a:cubicBezTo>
                  <a:cubicBezTo>
                    <a:pt x="484" y="560"/>
                    <a:pt x="480" y="558"/>
                    <a:pt x="480" y="557"/>
                  </a:cubicBezTo>
                  <a:cubicBezTo>
                    <a:pt x="481" y="557"/>
                    <a:pt x="483" y="555"/>
                    <a:pt x="486" y="555"/>
                  </a:cubicBezTo>
                  <a:cubicBezTo>
                    <a:pt x="489" y="555"/>
                    <a:pt x="491" y="555"/>
                    <a:pt x="491" y="555"/>
                  </a:cubicBezTo>
                  <a:cubicBezTo>
                    <a:pt x="491" y="554"/>
                    <a:pt x="492" y="554"/>
                    <a:pt x="492" y="554"/>
                  </a:cubicBezTo>
                  <a:cubicBezTo>
                    <a:pt x="489" y="552"/>
                    <a:pt x="489" y="552"/>
                    <a:pt x="489" y="552"/>
                  </a:cubicBezTo>
                  <a:cubicBezTo>
                    <a:pt x="488" y="552"/>
                    <a:pt x="484" y="552"/>
                    <a:pt x="486" y="549"/>
                  </a:cubicBezTo>
                  <a:cubicBezTo>
                    <a:pt x="488" y="546"/>
                    <a:pt x="489" y="547"/>
                    <a:pt x="489" y="546"/>
                  </a:cubicBezTo>
                  <a:cubicBezTo>
                    <a:pt x="491" y="544"/>
                    <a:pt x="494" y="544"/>
                    <a:pt x="498" y="543"/>
                  </a:cubicBezTo>
                  <a:cubicBezTo>
                    <a:pt x="503" y="541"/>
                    <a:pt x="501" y="541"/>
                    <a:pt x="504" y="543"/>
                  </a:cubicBezTo>
                  <a:cubicBezTo>
                    <a:pt x="509" y="546"/>
                    <a:pt x="507" y="543"/>
                    <a:pt x="509" y="541"/>
                  </a:cubicBezTo>
                  <a:cubicBezTo>
                    <a:pt x="512" y="540"/>
                    <a:pt x="513" y="538"/>
                    <a:pt x="516" y="536"/>
                  </a:cubicBezTo>
                  <a:cubicBezTo>
                    <a:pt x="519" y="533"/>
                    <a:pt x="524" y="530"/>
                    <a:pt x="526" y="530"/>
                  </a:cubicBezTo>
                  <a:cubicBezTo>
                    <a:pt x="526" y="532"/>
                    <a:pt x="527" y="530"/>
                    <a:pt x="529" y="530"/>
                  </a:cubicBezTo>
                  <a:cubicBezTo>
                    <a:pt x="551" y="530"/>
                    <a:pt x="551" y="530"/>
                    <a:pt x="551" y="530"/>
                  </a:cubicBezTo>
                  <a:cubicBezTo>
                    <a:pt x="551" y="527"/>
                    <a:pt x="551" y="527"/>
                    <a:pt x="553" y="527"/>
                  </a:cubicBezTo>
                  <a:cubicBezTo>
                    <a:pt x="555" y="529"/>
                    <a:pt x="555" y="527"/>
                    <a:pt x="555" y="527"/>
                  </a:cubicBezTo>
                  <a:cubicBezTo>
                    <a:pt x="556" y="529"/>
                    <a:pt x="556" y="526"/>
                    <a:pt x="558" y="526"/>
                  </a:cubicBezTo>
                  <a:cubicBezTo>
                    <a:pt x="559" y="526"/>
                    <a:pt x="555" y="526"/>
                    <a:pt x="558" y="524"/>
                  </a:cubicBezTo>
                  <a:cubicBezTo>
                    <a:pt x="561" y="521"/>
                    <a:pt x="558" y="522"/>
                    <a:pt x="561" y="521"/>
                  </a:cubicBezTo>
                  <a:cubicBezTo>
                    <a:pt x="562" y="519"/>
                    <a:pt x="559" y="518"/>
                    <a:pt x="562" y="515"/>
                  </a:cubicBezTo>
                  <a:cubicBezTo>
                    <a:pt x="564" y="513"/>
                    <a:pt x="561" y="513"/>
                    <a:pt x="564" y="510"/>
                  </a:cubicBezTo>
                  <a:cubicBezTo>
                    <a:pt x="565" y="507"/>
                    <a:pt x="568" y="502"/>
                    <a:pt x="568" y="502"/>
                  </a:cubicBezTo>
                  <a:cubicBezTo>
                    <a:pt x="568" y="502"/>
                    <a:pt x="570" y="502"/>
                    <a:pt x="570" y="504"/>
                  </a:cubicBezTo>
                  <a:cubicBezTo>
                    <a:pt x="570" y="505"/>
                    <a:pt x="571" y="505"/>
                    <a:pt x="573" y="505"/>
                  </a:cubicBezTo>
                  <a:cubicBezTo>
                    <a:pt x="574" y="504"/>
                    <a:pt x="576" y="502"/>
                    <a:pt x="577" y="505"/>
                  </a:cubicBezTo>
                  <a:cubicBezTo>
                    <a:pt x="580" y="507"/>
                    <a:pt x="580" y="507"/>
                    <a:pt x="580" y="510"/>
                  </a:cubicBezTo>
                  <a:cubicBezTo>
                    <a:pt x="580" y="512"/>
                    <a:pt x="580" y="519"/>
                    <a:pt x="580" y="521"/>
                  </a:cubicBezTo>
                  <a:cubicBezTo>
                    <a:pt x="580" y="522"/>
                    <a:pt x="579" y="522"/>
                    <a:pt x="580" y="522"/>
                  </a:cubicBezTo>
                  <a:cubicBezTo>
                    <a:pt x="582" y="524"/>
                    <a:pt x="582" y="524"/>
                    <a:pt x="582" y="524"/>
                  </a:cubicBezTo>
                  <a:cubicBezTo>
                    <a:pt x="583" y="524"/>
                    <a:pt x="583" y="524"/>
                    <a:pt x="583" y="526"/>
                  </a:cubicBezTo>
                  <a:cubicBezTo>
                    <a:pt x="583" y="527"/>
                    <a:pt x="583" y="529"/>
                    <a:pt x="585" y="529"/>
                  </a:cubicBezTo>
                  <a:cubicBezTo>
                    <a:pt x="591" y="532"/>
                    <a:pt x="594" y="529"/>
                    <a:pt x="600" y="526"/>
                  </a:cubicBezTo>
                  <a:cubicBezTo>
                    <a:pt x="606" y="522"/>
                    <a:pt x="599" y="527"/>
                    <a:pt x="609" y="526"/>
                  </a:cubicBezTo>
                  <a:cubicBezTo>
                    <a:pt x="617" y="526"/>
                    <a:pt x="608" y="527"/>
                    <a:pt x="602" y="530"/>
                  </a:cubicBezTo>
                  <a:cubicBezTo>
                    <a:pt x="596" y="533"/>
                    <a:pt x="591" y="540"/>
                    <a:pt x="594" y="546"/>
                  </a:cubicBezTo>
                  <a:cubicBezTo>
                    <a:pt x="597" y="552"/>
                    <a:pt x="602" y="547"/>
                    <a:pt x="606" y="540"/>
                  </a:cubicBezTo>
                  <a:cubicBezTo>
                    <a:pt x="612" y="533"/>
                    <a:pt x="612" y="540"/>
                    <a:pt x="620" y="533"/>
                  </a:cubicBezTo>
                  <a:cubicBezTo>
                    <a:pt x="626" y="529"/>
                    <a:pt x="635" y="530"/>
                    <a:pt x="632" y="527"/>
                  </a:cubicBezTo>
                  <a:cubicBezTo>
                    <a:pt x="629" y="524"/>
                    <a:pt x="628" y="521"/>
                    <a:pt x="625" y="522"/>
                  </a:cubicBezTo>
                  <a:cubicBezTo>
                    <a:pt x="622" y="524"/>
                    <a:pt x="611" y="521"/>
                    <a:pt x="611" y="519"/>
                  </a:cubicBezTo>
                  <a:cubicBezTo>
                    <a:pt x="612" y="516"/>
                    <a:pt x="606" y="519"/>
                    <a:pt x="605" y="512"/>
                  </a:cubicBezTo>
                  <a:cubicBezTo>
                    <a:pt x="602" y="502"/>
                    <a:pt x="608" y="496"/>
                    <a:pt x="602" y="498"/>
                  </a:cubicBezTo>
                  <a:cubicBezTo>
                    <a:pt x="593" y="501"/>
                    <a:pt x="599" y="498"/>
                    <a:pt x="605" y="493"/>
                  </a:cubicBezTo>
                  <a:cubicBezTo>
                    <a:pt x="609" y="490"/>
                    <a:pt x="611" y="487"/>
                    <a:pt x="605" y="484"/>
                  </a:cubicBezTo>
                  <a:cubicBezTo>
                    <a:pt x="600" y="479"/>
                    <a:pt x="574" y="487"/>
                    <a:pt x="568" y="494"/>
                  </a:cubicBezTo>
                  <a:cubicBezTo>
                    <a:pt x="561" y="508"/>
                    <a:pt x="551" y="513"/>
                    <a:pt x="556" y="508"/>
                  </a:cubicBezTo>
                  <a:cubicBezTo>
                    <a:pt x="561" y="504"/>
                    <a:pt x="568" y="487"/>
                    <a:pt x="579" y="482"/>
                  </a:cubicBezTo>
                  <a:cubicBezTo>
                    <a:pt x="593" y="477"/>
                    <a:pt x="577" y="473"/>
                    <a:pt x="599" y="470"/>
                  </a:cubicBezTo>
                  <a:cubicBezTo>
                    <a:pt x="626" y="465"/>
                    <a:pt x="631" y="480"/>
                    <a:pt x="649" y="463"/>
                  </a:cubicBezTo>
                  <a:cubicBezTo>
                    <a:pt x="666" y="448"/>
                    <a:pt x="663" y="460"/>
                    <a:pt x="667" y="454"/>
                  </a:cubicBezTo>
                  <a:cubicBezTo>
                    <a:pt x="673" y="448"/>
                    <a:pt x="679" y="449"/>
                    <a:pt x="675" y="442"/>
                  </a:cubicBezTo>
                  <a:cubicBezTo>
                    <a:pt x="672" y="434"/>
                    <a:pt x="678" y="438"/>
                    <a:pt x="675" y="432"/>
                  </a:cubicBezTo>
                  <a:cubicBezTo>
                    <a:pt x="672" y="426"/>
                    <a:pt x="669" y="431"/>
                    <a:pt x="664" y="425"/>
                  </a:cubicBezTo>
                  <a:cubicBezTo>
                    <a:pt x="660" y="418"/>
                    <a:pt x="655" y="423"/>
                    <a:pt x="647" y="429"/>
                  </a:cubicBezTo>
                  <a:cubicBezTo>
                    <a:pt x="638" y="435"/>
                    <a:pt x="637" y="428"/>
                    <a:pt x="644" y="426"/>
                  </a:cubicBezTo>
                  <a:cubicBezTo>
                    <a:pt x="652" y="425"/>
                    <a:pt x="650" y="421"/>
                    <a:pt x="658" y="420"/>
                  </a:cubicBezTo>
                  <a:cubicBezTo>
                    <a:pt x="666" y="418"/>
                    <a:pt x="663" y="415"/>
                    <a:pt x="655" y="414"/>
                  </a:cubicBezTo>
                  <a:cubicBezTo>
                    <a:pt x="647" y="414"/>
                    <a:pt x="653" y="411"/>
                    <a:pt x="644" y="409"/>
                  </a:cubicBezTo>
                  <a:cubicBezTo>
                    <a:pt x="635" y="407"/>
                    <a:pt x="643" y="404"/>
                    <a:pt x="637" y="401"/>
                  </a:cubicBezTo>
                  <a:cubicBezTo>
                    <a:pt x="631" y="398"/>
                    <a:pt x="626" y="395"/>
                    <a:pt x="631" y="389"/>
                  </a:cubicBezTo>
                  <a:cubicBezTo>
                    <a:pt x="634" y="381"/>
                    <a:pt x="622" y="384"/>
                    <a:pt x="626" y="379"/>
                  </a:cubicBezTo>
                  <a:cubicBezTo>
                    <a:pt x="629" y="375"/>
                    <a:pt x="622" y="375"/>
                    <a:pt x="620" y="367"/>
                  </a:cubicBezTo>
                  <a:cubicBezTo>
                    <a:pt x="620" y="361"/>
                    <a:pt x="618" y="365"/>
                    <a:pt x="617" y="361"/>
                  </a:cubicBezTo>
                  <a:cubicBezTo>
                    <a:pt x="615" y="355"/>
                    <a:pt x="614" y="359"/>
                    <a:pt x="609" y="350"/>
                  </a:cubicBezTo>
                  <a:cubicBezTo>
                    <a:pt x="605" y="341"/>
                    <a:pt x="605" y="344"/>
                    <a:pt x="600" y="350"/>
                  </a:cubicBezTo>
                  <a:cubicBezTo>
                    <a:pt x="596" y="355"/>
                    <a:pt x="599" y="365"/>
                    <a:pt x="593" y="364"/>
                  </a:cubicBezTo>
                  <a:cubicBezTo>
                    <a:pt x="585" y="362"/>
                    <a:pt x="593" y="365"/>
                    <a:pt x="585" y="369"/>
                  </a:cubicBezTo>
                  <a:cubicBezTo>
                    <a:pt x="576" y="372"/>
                    <a:pt x="579" y="362"/>
                    <a:pt x="570" y="362"/>
                  </a:cubicBezTo>
                  <a:cubicBezTo>
                    <a:pt x="562" y="362"/>
                    <a:pt x="571" y="359"/>
                    <a:pt x="567" y="358"/>
                  </a:cubicBezTo>
                  <a:cubicBezTo>
                    <a:pt x="562" y="355"/>
                    <a:pt x="568" y="355"/>
                    <a:pt x="565" y="348"/>
                  </a:cubicBezTo>
                  <a:cubicBezTo>
                    <a:pt x="562" y="344"/>
                    <a:pt x="570" y="337"/>
                    <a:pt x="567" y="334"/>
                  </a:cubicBezTo>
                  <a:cubicBezTo>
                    <a:pt x="564" y="331"/>
                    <a:pt x="564" y="339"/>
                    <a:pt x="562" y="336"/>
                  </a:cubicBezTo>
                  <a:cubicBezTo>
                    <a:pt x="561" y="333"/>
                    <a:pt x="550" y="333"/>
                    <a:pt x="550" y="330"/>
                  </a:cubicBezTo>
                  <a:cubicBezTo>
                    <a:pt x="551" y="325"/>
                    <a:pt x="545" y="323"/>
                    <a:pt x="538" y="317"/>
                  </a:cubicBezTo>
                  <a:cubicBezTo>
                    <a:pt x="526" y="309"/>
                    <a:pt x="536" y="327"/>
                    <a:pt x="509" y="314"/>
                  </a:cubicBezTo>
                  <a:cubicBezTo>
                    <a:pt x="497" y="309"/>
                    <a:pt x="497" y="323"/>
                    <a:pt x="500" y="325"/>
                  </a:cubicBezTo>
                  <a:cubicBezTo>
                    <a:pt x="503" y="328"/>
                    <a:pt x="501" y="333"/>
                    <a:pt x="500" y="336"/>
                  </a:cubicBezTo>
                  <a:cubicBezTo>
                    <a:pt x="497" y="339"/>
                    <a:pt x="500" y="337"/>
                    <a:pt x="503" y="345"/>
                  </a:cubicBezTo>
                  <a:cubicBezTo>
                    <a:pt x="506" y="351"/>
                    <a:pt x="503" y="351"/>
                    <a:pt x="501" y="356"/>
                  </a:cubicBezTo>
                  <a:cubicBezTo>
                    <a:pt x="500" y="361"/>
                    <a:pt x="497" y="358"/>
                    <a:pt x="495" y="364"/>
                  </a:cubicBezTo>
                  <a:cubicBezTo>
                    <a:pt x="494" y="370"/>
                    <a:pt x="506" y="367"/>
                    <a:pt x="510" y="384"/>
                  </a:cubicBezTo>
                  <a:cubicBezTo>
                    <a:pt x="515" y="401"/>
                    <a:pt x="500" y="411"/>
                    <a:pt x="491" y="414"/>
                  </a:cubicBezTo>
                  <a:cubicBezTo>
                    <a:pt x="480" y="418"/>
                    <a:pt x="491" y="418"/>
                    <a:pt x="491" y="428"/>
                  </a:cubicBezTo>
                  <a:cubicBezTo>
                    <a:pt x="491" y="435"/>
                    <a:pt x="498" y="446"/>
                    <a:pt x="494" y="448"/>
                  </a:cubicBezTo>
                  <a:cubicBezTo>
                    <a:pt x="489" y="451"/>
                    <a:pt x="497" y="459"/>
                    <a:pt x="491" y="454"/>
                  </a:cubicBezTo>
                  <a:cubicBezTo>
                    <a:pt x="483" y="449"/>
                    <a:pt x="489" y="463"/>
                    <a:pt x="483" y="459"/>
                  </a:cubicBezTo>
                  <a:cubicBezTo>
                    <a:pt x="477" y="454"/>
                    <a:pt x="481" y="452"/>
                    <a:pt x="469" y="442"/>
                  </a:cubicBezTo>
                  <a:cubicBezTo>
                    <a:pt x="462" y="435"/>
                    <a:pt x="468" y="431"/>
                    <a:pt x="465" y="425"/>
                  </a:cubicBezTo>
                  <a:cubicBezTo>
                    <a:pt x="462" y="415"/>
                    <a:pt x="471" y="412"/>
                    <a:pt x="462" y="411"/>
                  </a:cubicBezTo>
                  <a:cubicBezTo>
                    <a:pt x="446" y="406"/>
                    <a:pt x="446" y="411"/>
                    <a:pt x="443" y="409"/>
                  </a:cubicBezTo>
                  <a:cubicBezTo>
                    <a:pt x="439" y="407"/>
                    <a:pt x="442" y="404"/>
                    <a:pt x="428" y="401"/>
                  </a:cubicBezTo>
                  <a:cubicBezTo>
                    <a:pt x="414" y="397"/>
                    <a:pt x="430" y="395"/>
                    <a:pt x="408" y="387"/>
                  </a:cubicBezTo>
                  <a:cubicBezTo>
                    <a:pt x="387" y="378"/>
                    <a:pt x="384" y="395"/>
                    <a:pt x="384" y="384"/>
                  </a:cubicBezTo>
                  <a:cubicBezTo>
                    <a:pt x="384" y="373"/>
                    <a:pt x="381" y="375"/>
                    <a:pt x="379" y="367"/>
                  </a:cubicBezTo>
                  <a:cubicBezTo>
                    <a:pt x="379" y="361"/>
                    <a:pt x="367" y="370"/>
                    <a:pt x="366" y="356"/>
                  </a:cubicBezTo>
                  <a:cubicBezTo>
                    <a:pt x="364" y="341"/>
                    <a:pt x="379" y="319"/>
                    <a:pt x="383" y="320"/>
                  </a:cubicBezTo>
                  <a:cubicBezTo>
                    <a:pt x="386" y="320"/>
                    <a:pt x="383" y="311"/>
                    <a:pt x="390" y="311"/>
                  </a:cubicBezTo>
                  <a:cubicBezTo>
                    <a:pt x="396" y="311"/>
                    <a:pt x="404" y="309"/>
                    <a:pt x="396" y="303"/>
                  </a:cubicBezTo>
                  <a:cubicBezTo>
                    <a:pt x="390" y="297"/>
                    <a:pt x="404" y="303"/>
                    <a:pt x="405" y="295"/>
                  </a:cubicBezTo>
                  <a:cubicBezTo>
                    <a:pt x="407" y="288"/>
                    <a:pt x="413" y="305"/>
                    <a:pt x="421" y="291"/>
                  </a:cubicBezTo>
                  <a:cubicBezTo>
                    <a:pt x="428" y="277"/>
                    <a:pt x="431" y="281"/>
                    <a:pt x="416" y="277"/>
                  </a:cubicBezTo>
                  <a:cubicBezTo>
                    <a:pt x="405" y="275"/>
                    <a:pt x="410" y="272"/>
                    <a:pt x="402" y="269"/>
                  </a:cubicBezTo>
                  <a:cubicBezTo>
                    <a:pt x="411" y="268"/>
                    <a:pt x="421" y="283"/>
                    <a:pt x="430" y="274"/>
                  </a:cubicBezTo>
                  <a:cubicBezTo>
                    <a:pt x="437" y="264"/>
                    <a:pt x="437" y="266"/>
                    <a:pt x="431" y="261"/>
                  </a:cubicBezTo>
                  <a:cubicBezTo>
                    <a:pt x="424" y="258"/>
                    <a:pt x="439" y="258"/>
                    <a:pt x="442" y="261"/>
                  </a:cubicBezTo>
                  <a:cubicBezTo>
                    <a:pt x="445" y="264"/>
                    <a:pt x="448" y="266"/>
                    <a:pt x="449" y="269"/>
                  </a:cubicBezTo>
                  <a:cubicBezTo>
                    <a:pt x="451" y="272"/>
                    <a:pt x="453" y="274"/>
                    <a:pt x="457" y="272"/>
                  </a:cubicBezTo>
                  <a:cubicBezTo>
                    <a:pt x="460" y="271"/>
                    <a:pt x="448" y="268"/>
                    <a:pt x="453" y="264"/>
                  </a:cubicBezTo>
                  <a:cubicBezTo>
                    <a:pt x="457" y="263"/>
                    <a:pt x="459" y="258"/>
                    <a:pt x="462" y="258"/>
                  </a:cubicBezTo>
                  <a:cubicBezTo>
                    <a:pt x="466" y="260"/>
                    <a:pt x="466" y="254"/>
                    <a:pt x="471" y="254"/>
                  </a:cubicBezTo>
                  <a:cubicBezTo>
                    <a:pt x="474" y="254"/>
                    <a:pt x="475" y="247"/>
                    <a:pt x="469" y="243"/>
                  </a:cubicBezTo>
                  <a:cubicBezTo>
                    <a:pt x="463" y="238"/>
                    <a:pt x="471" y="240"/>
                    <a:pt x="466" y="235"/>
                  </a:cubicBezTo>
                  <a:cubicBezTo>
                    <a:pt x="462" y="230"/>
                    <a:pt x="472" y="235"/>
                    <a:pt x="474" y="230"/>
                  </a:cubicBezTo>
                  <a:cubicBezTo>
                    <a:pt x="475" y="224"/>
                    <a:pt x="469" y="229"/>
                    <a:pt x="472" y="224"/>
                  </a:cubicBezTo>
                  <a:cubicBezTo>
                    <a:pt x="475" y="219"/>
                    <a:pt x="466" y="224"/>
                    <a:pt x="465" y="218"/>
                  </a:cubicBezTo>
                  <a:cubicBezTo>
                    <a:pt x="465" y="213"/>
                    <a:pt x="457" y="216"/>
                    <a:pt x="451" y="213"/>
                  </a:cubicBezTo>
                  <a:cubicBezTo>
                    <a:pt x="443" y="210"/>
                    <a:pt x="448" y="213"/>
                    <a:pt x="442" y="213"/>
                  </a:cubicBezTo>
                  <a:cubicBezTo>
                    <a:pt x="436" y="213"/>
                    <a:pt x="439" y="222"/>
                    <a:pt x="442" y="224"/>
                  </a:cubicBezTo>
                  <a:cubicBezTo>
                    <a:pt x="446" y="226"/>
                    <a:pt x="443" y="229"/>
                    <a:pt x="440" y="229"/>
                  </a:cubicBezTo>
                  <a:cubicBezTo>
                    <a:pt x="437" y="227"/>
                    <a:pt x="440" y="236"/>
                    <a:pt x="434" y="241"/>
                  </a:cubicBezTo>
                  <a:cubicBezTo>
                    <a:pt x="430" y="244"/>
                    <a:pt x="434" y="247"/>
                    <a:pt x="428" y="250"/>
                  </a:cubicBezTo>
                  <a:cubicBezTo>
                    <a:pt x="422" y="252"/>
                    <a:pt x="425" y="249"/>
                    <a:pt x="419" y="244"/>
                  </a:cubicBezTo>
                  <a:cubicBezTo>
                    <a:pt x="413" y="238"/>
                    <a:pt x="422" y="240"/>
                    <a:pt x="422" y="235"/>
                  </a:cubicBezTo>
                  <a:cubicBezTo>
                    <a:pt x="422" y="232"/>
                    <a:pt x="414" y="218"/>
                    <a:pt x="408" y="222"/>
                  </a:cubicBezTo>
                  <a:cubicBezTo>
                    <a:pt x="404" y="227"/>
                    <a:pt x="407" y="240"/>
                    <a:pt x="401" y="233"/>
                  </a:cubicBezTo>
                  <a:cubicBezTo>
                    <a:pt x="396" y="229"/>
                    <a:pt x="404" y="230"/>
                    <a:pt x="399" y="224"/>
                  </a:cubicBezTo>
                  <a:cubicBezTo>
                    <a:pt x="393" y="219"/>
                    <a:pt x="405" y="221"/>
                    <a:pt x="399" y="218"/>
                  </a:cubicBezTo>
                  <a:cubicBezTo>
                    <a:pt x="392" y="213"/>
                    <a:pt x="392" y="219"/>
                    <a:pt x="387" y="216"/>
                  </a:cubicBezTo>
                  <a:cubicBezTo>
                    <a:pt x="381" y="213"/>
                    <a:pt x="395" y="208"/>
                    <a:pt x="392" y="207"/>
                  </a:cubicBezTo>
                  <a:cubicBezTo>
                    <a:pt x="389" y="204"/>
                    <a:pt x="381" y="201"/>
                    <a:pt x="381" y="194"/>
                  </a:cubicBezTo>
                  <a:cubicBezTo>
                    <a:pt x="381" y="188"/>
                    <a:pt x="370" y="182"/>
                    <a:pt x="366" y="182"/>
                  </a:cubicBezTo>
                  <a:cubicBezTo>
                    <a:pt x="360" y="180"/>
                    <a:pt x="364" y="185"/>
                    <a:pt x="360" y="185"/>
                  </a:cubicBezTo>
                  <a:cubicBezTo>
                    <a:pt x="354" y="187"/>
                    <a:pt x="360" y="188"/>
                    <a:pt x="354" y="191"/>
                  </a:cubicBezTo>
                  <a:cubicBezTo>
                    <a:pt x="347" y="194"/>
                    <a:pt x="355" y="201"/>
                    <a:pt x="354" y="204"/>
                  </a:cubicBezTo>
                  <a:cubicBezTo>
                    <a:pt x="352" y="208"/>
                    <a:pt x="352" y="212"/>
                    <a:pt x="361" y="215"/>
                  </a:cubicBezTo>
                  <a:cubicBezTo>
                    <a:pt x="370" y="218"/>
                    <a:pt x="373" y="222"/>
                    <a:pt x="369" y="226"/>
                  </a:cubicBezTo>
                  <a:cubicBezTo>
                    <a:pt x="364" y="227"/>
                    <a:pt x="367" y="230"/>
                    <a:pt x="372" y="229"/>
                  </a:cubicBezTo>
                  <a:cubicBezTo>
                    <a:pt x="376" y="226"/>
                    <a:pt x="376" y="230"/>
                    <a:pt x="370" y="236"/>
                  </a:cubicBezTo>
                  <a:cubicBezTo>
                    <a:pt x="363" y="241"/>
                    <a:pt x="363" y="235"/>
                    <a:pt x="361" y="240"/>
                  </a:cubicBezTo>
                  <a:cubicBezTo>
                    <a:pt x="358" y="244"/>
                    <a:pt x="367" y="255"/>
                    <a:pt x="360" y="250"/>
                  </a:cubicBezTo>
                  <a:cubicBezTo>
                    <a:pt x="354" y="246"/>
                    <a:pt x="354" y="246"/>
                    <a:pt x="355" y="241"/>
                  </a:cubicBezTo>
                  <a:cubicBezTo>
                    <a:pt x="357" y="238"/>
                    <a:pt x="357" y="235"/>
                    <a:pt x="352" y="235"/>
                  </a:cubicBezTo>
                  <a:cubicBezTo>
                    <a:pt x="346" y="236"/>
                    <a:pt x="344" y="230"/>
                    <a:pt x="338" y="233"/>
                  </a:cubicBezTo>
                  <a:cubicBezTo>
                    <a:pt x="332" y="236"/>
                    <a:pt x="340" y="241"/>
                    <a:pt x="334" y="243"/>
                  </a:cubicBezTo>
                  <a:cubicBezTo>
                    <a:pt x="329" y="244"/>
                    <a:pt x="331" y="240"/>
                    <a:pt x="319" y="243"/>
                  </a:cubicBezTo>
                  <a:cubicBezTo>
                    <a:pt x="302" y="246"/>
                    <a:pt x="300" y="236"/>
                    <a:pt x="296" y="238"/>
                  </a:cubicBezTo>
                  <a:cubicBezTo>
                    <a:pt x="285" y="243"/>
                    <a:pt x="282" y="226"/>
                    <a:pt x="274" y="227"/>
                  </a:cubicBezTo>
                  <a:cubicBezTo>
                    <a:pt x="268" y="227"/>
                    <a:pt x="253" y="230"/>
                    <a:pt x="256" y="236"/>
                  </a:cubicBezTo>
                  <a:cubicBezTo>
                    <a:pt x="259" y="241"/>
                    <a:pt x="268" y="232"/>
                    <a:pt x="271" y="235"/>
                  </a:cubicBezTo>
                  <a:cubicBezTo>
                    <a:pt x="276" y="236"/>
                    <a:pt x="264" y="236"/>
                    <a:pt x="262" y="241"/>
                  </a:cubicBezTo>
                  <a:cubicBezTo>
                    <a:pt x="261" y="246"/>
                    <a:pt x="273" y="258"/>
                    <a:pt x="261" y="249"/>
                  </a:cubicBezTo>
                  <a:cubicBezTo>
                    <a:pt x="249" y="241"/>
                    <a:pt x="250" y="246"/>
                    <a:pt x="245" y="241"/>
                  </a:cubicBezTo>
                  <a:cubicBezTo>
                    <a:pt x="241" y="235"/>
                    <a:pt x="245" y="243"/>
                    <a:pt x="230" y="243"/>
                  </a:cubicBezTo>
                  <a:cubicBezTo>
                    <a:pt x="217" y="244"/>
                    <a:pt x="198" y="243"/>
                    <a:pt x="204" y="238"/>
                  </a:cubicBezTo>
                  <a:cubicBezTo>
                    <a:pt x="210" y="233"/>
                    <a:pt x="218" y="238"/>
                    <a:pt x="212" y="233"/>
                  </a:cubicBezTo>
                  <a:cubicBezTo>
                    <a:pt x="207" y="229"/>
                    <a:pt x="204" y="224"/>
                    <a:pt x="195" y="226"/>
                  </a:cubicBezTo>
                  <a:cubicBezTo>
                    <a:pt x="186" y="227"/>
                    <a:pt x="177" y="222"/>
                    <a:pt x="169" y="221"/>
                  </a:cubicBezTo>
                  <a:cubicBezTo>
                    <a:pt x="160" y="218"/>
                    <a:pt x="154" y="212"/>
                    <a:pt x="147" y="213"/>
                  </a:cubicBezTo>
                  <a:cubicBezTo>
                    <a:pt x="137" y="213"/>
                    <a:pt x="143" y="221"/>
                    <a:pt x="136" y="219"/>
                  </a:cubicBezTo>
                  <a:cubicBezTo>
                    <a:pt x="128" y="218"/>
                    <a:pt x="137" y="207"/>
                    <a:pt x="127" y="208"/>
                  </a:cubicBezTo>
                  <a:cubicBezTo>
                    <a:pt x="122" y="210"/>
                    <a:pt x="128" y="224"/>
                    <a:pt x="118" y="218"/>
                  </a:cubicBezTo>
                  <a:cubicBezTo>
                    <a:pt x="112" y="215"/>
                    <a:pt x="108" y="198"/>
                    <a:pt x="102" y="202"/>
                  </a:cubicBezTo>
                  <a:cubicBezTo>
                    <a:pt x="95" y="208"/>
                    <a:pt x="112" y="204"/>
                    <a:pt x="99" y="212"/>
                  </a:cubicBezTo>
                  <a:cubicBezTo>
                    <a:pt x="90" y="216"/>
                    <a:pt x="101" y="208"/>
                    <a:pt x="86" y="215"/>
                  </a:cubicBezTo>
                  <a:cubicBezTo>
                    <a:pt x="69" y="221"/>
                    <a:pt x="77" y="216"/>
                    <a:pt x="86" y="212"/>
                  </a:cubicBezTo>
                  <a:cubicBezTo>
                    <a:pt x="95" y="207"/>
                    <a:pt x="93" y="207"/>
                    <a:pt x="89" y="208"/>
                  </a:cubicBezTo>
                  <a:cubicBezTo>
                    <a:pt x="83" y="210"/>
                    <a:pt x="84" y="205"/>
                    <a:pt x="75" y="212"/>
                  </a:cubicBezTo>
                  <a:cubicBezTo>
                    <a:pt x="67" y="216"/>
                    <a:pt x="72" y="210"/>
                    <a:pt x="63" y="218"/>
                  </a:cubicBezTo>
                  <a:cubicBezTo>
                    <a:pt x="54" y="224"/>
                    <a:pt x="49" y="224"/>
                    <a:pt x="52" y="227"/>
                  </a:cubicBezTo>
                  <a:cubicBezTo>
                    <a:pt x="54" y="230"/>
                    <a:pt x="48" y="226"/>
                    <a:pt x="43" y="229"/>
                  </a:cubicBezTo>
                  <a:cubicBezTo>
                    <a:pt x="38" y="230"/>
                    <a:pt x="42" y="226"/>
                    <a:pt x="32" y="226"/>
                  </a:cubicBezTo>
                  <a:cubicBezTo>
                    <a:pt x="22" y="226"/>
                    <a:pt x="14" y="215"/>
                    <a:pt x="0" y="216"/>
                  </a:cubicBezTo>
                  <a:cubicBezTo>
                    <a:pt x="0" y="344"/>
                    <a:pt x="0" y="344"/>
                    <a:pt x="0" y="344"/>
                  </a:cubicBezTo>
                  <a:cubicBezTo>
                    <a:pt x="6" y="347"/>
                    <a:pt x="3" y="342"/>
                    <a:pt x="5" y="344"/>
                  </a:cubicBezTo>
                  <a:cubicBezTo>
                    <a:pt x="8" y="345"/>
                    <a:pt x="8" y="345"/>
                    <a:pt x="10" y="345"/>
                  </a:cubicBezTo>
                  <a:cubicBezTo>
                    <a:pt x="11" y="344"/>
                    <a:pt x="16" y="342"/>
                    <a:pt x="16" y="345"/>
                  </a:cubicBezTo>
                  <a:cubicBezTo>
                    <a:pt x="14" y="347"/>
                    <a:pt x="13" y="347"/>
                    <a:pt x="16" y="348"/>
                  </a:cubicBezTo>
                  <a:cubicBezTo>
                    <a:pt x="20" y="350"/>
                    <a:pt x="16" y="351"/>
                    <a:pt x="23" y="355"/>
                  </a:cubicBezTo>
                  <a:cubicBezTo>
                    <a:pt x="29" y="359"/>
                    <a:pt x="26" y="361"/>
                    <a:pt x="28" y="361"/>
                  </a:cubicBezTo>
                  <a:cubicBezTo>
                    <a:pt x="29" y="362"/>
                    <a:pt x="29" y="359"/>
                    <a:pt x="34" y="359"/>
                  </a:cubicBezTo>
                  <a:cubicBezTo>
                    <a:pt x="38" y="358"/>
                    <a:pt x="34" y="356"/>
                    <a:pt x="37" y="355"/>
                  </a:cubicBezTo>
                  <a:cubicBezTo>
                    <a:pt x="40" y="355"/>
                    <a:pt x="35" y="353"/>
                    <a:pt x="38" y="353"/>
                  </a:cubicBezTo>
                  <a:cubicBezTo>
                    <a:pt x="45" y="350"/>
                    <a:pt x="45" y="350"/>
                    <a:pt x="46" y="353"/>
                  </a:cubicBezTo>
                  <a:cubicBezTo>
                    <a:pt x="49" y="356"/>
                    <a:pt x="46" y="355"/>
                    <a:pt x="48" y="356"/>
                  </a:cubicBezTo>
                  <a:cubicBezTo>
                    <a:pt x="49" y="359"/>
                    <a:pt x="51" y="358"/>
                    <a:pt x="52" y="361"/>
                  </a:cubicBezTo>
                  <a:cubicBezTo>
                    <a:pt x="54" y="365"/>
                    <a:pt x="57" y="362"/>
                    <a:pt x="58" y="367"/>
                  </a:cubicBezTo>
                  <a:cubicBezTo>
                    <a:pt x="61" y="370"/>
                    <a:pt x="67" y="381"/>
                    <a:pt x="69" y="383"/>
                  </a:cubicBezTo>
                  <a:cubicBezTo>
                    <a:pt x="70" y="386"/>
                    <a:pt x="67" y="386"/>
                    <a:pt x="70" y="386"/>
                  </a:cubicBezTo>
                  <a:cubicBezTo>
                    <a:pt x="72" y="386"/>
                    <a:pt x="69" y="389"/>
                    <a:pt x="72" y="389"/>
                  </a:cubicBezTo>
                  <a:cubicBezTo>
                    <a:pt x="73" y="389"/>
                    <a:pt x="70" y="392"/>
                    <a:pt x="73" y="392"/>
                  </a:cubicBezTo>
                  <a:cubicBezTo>
                    <a:pt x="77" y="390"/>
                    <a:pt x="75" y="393"/>
                    <a:pt x="81" y="395"/>
                  </a:cubicBezTo>
                  <a:cubicBezTo>
                    <a:pt x="86" y="397"/>
                    <a:pt x="83" y="398"/>
                    <a:pt x="86" y="398"/>
                  </a:cubicBezTo>
                  <a:cubicBezTo>
                    <a:pt x="87" y="398"/>
                    <a:pt x="87" y="400"/>
                    <a:pt x="87" y="400"/>
                  </a:cubicBezTo>
                  <a:cubicBezTo>
                    <a:pt x="86" y="404"/>
                    <a:pt x="89" y="407"/>
                    <a:pt x="87" y="411"/>
                  </a:cubicBezTo>
                  <a:cubicBezTo>
                    <a:pt x="84" y="412"/>
                    <a:pt x="87" y="414"/>
                    <a:pt x="86" y="415"/>
                  </a:cubicBezTo>
                  <a:cubicBezTo>
                    <a:pt x="81" y="420"/>
                    <a:pt x="84" y="420"/>
                    <a:pt x="86" y="421"/>
                  </a:cubicBezTo>
                  <a:cubicBezTo>
                    <a:pt x="86" y="425"/>
                    <a:pt x="89" y="428"/>
                    <a:pt x="92" y="431"/>
                  </a:cubicBezTo>
                  <a:cubicBezTo>
                    <a:pt x="93" y="434"/>
                    <a:pt x="90" y="426"/>
                    <a:pt x="98" y="426"/>
                  </a:cubicBezTo>
                  <a:cubicBezTo>
                    <a:pt x="102" y="425"/>
                    <a:pt x="93" y="428"/>
                    <a:pt x="96" y="432"/>
                  </a:cubicBezTo>
                  <a:cubicBezTo>
                    <a:pt x="98" y="435"/>
                    <a:pt x="98" y="432"/>
                    <a:pt x="98" y="437"/>
                  </a:cubicBezTo>
                  <a:cubicBezTo>
                    <a:pt x="99" y="442"/>
                    <a:pt x="104" y="434"/>
                    <a:pt x="101" y="440"/>
                  </a:cubicBezTo>
                  <a:cubicBezTo>
                    <a:pt x="99" y="446"/>
                    <a:pt x="99" y="448"/>
                    <a:pt x="101" y="446"/>
                  </a:cubicBezTo>
                  <a:cubicBezTo>
                    <a:pt x="101" y="446"/>
                    <a:pt x="99" y="449"/>
                    <a:pt x="102" y="451"/>
                  </a:cubicBezTo>
                  <a:cubicBezTo>
                    <a:pt x="104" y="451"/>
                    <a:pt x="102" y="446"/>
                    <a:pt x="105" y="445"/>
                  </a:cubicBezTo>
                  <a:cubicBezTo>
                    <a:pt x="107" y="445"/>
                    <a:pt x="108" y="442"/>
                    <a:pt x="108" y="443"/>
                  </a:cubicBezTo>
                  <a:cubicBezTo>
                    <a:pt x="110" y="445"/>
                    <a:pt x="113" y="443"/>
                    <a:pt x="113" y="445"/>
                  </a:cubicBezTo>
                  <a:cubicBezTo>
                    <a:pt x="112" y="448"/>
                    <a:pt x="112" y="443"/>
                    <a:pt x="107" y="446"/>
                  </a:cubicBezTo>
                  <a:cubicBezTo>
                    <a:pt x="102" y="449"/>
                    <a:pt x="104" y="449"/>
                    <a:pt x="104" y="452"/>
                  </a:cubicBezTo>
                  <a:cubicBezTo>
                    <a:pt x="104" y="456"/>
                    <a:pt x="107" y="454"/>
                    <a:pt x="105" y="456"/>
                  </a:cubicBezTo>
                  <a:cubicBezTo>
                    <a:pt x="104" y="457"/>
                    <a:pt x="107" y="457"/>
                    <a:pt x="105" y="457"/>
                  </a:cubicBezTo>
                  <a:cubicBezTo>
                    <a:pt x="102" y="459"/>
                    <a:pt x="105" y="460"/>
                    <a:pt x="108" y="462"/>
                  </a:cubicBezTo>
                  <a:cubicBezTo>
                    <a:pt x="112" y="463"/>
                    <a:pt x="112" y="460"/>
                    <a:pt x="115" y="462"/>
                  </a:cubicBezTo>
                  <a:cubicBezTo>
                    <a:pt x="118" y="462"/>
                    <a:pt x="113" y="463"/>
                    <a:pt x="116" y="463"/>
                  </a:cubicBezTo>
                  <a:cubicBezTo>
                    <a:pt x="121" y="462"/>
                    <a:pt x="115" y="468"/>
                    <a:pt x="119" y="466"/>
                  </a:cubicBezTo>
                  <a:cubicBezTo>
                    <a:pt x="121" y="466"/>
                    <a:pt x="119" y="468"/>
                    <a:pt x="122" y="466"/>
                  </a:cubicBezTo>
                  <a:cubicBezTo>
                    <a:pt x="125" y="466"/>
                    <a:pt x="127" y="470"/>
                    <a:pt x="128" y="468"/>
                  </a:cubicBezTo>
                  <a:cubicBezTo>
                    <a:pt x="130" y="466"/>
                    <a:pt x="131" y="471"/>
                    <a:pt x="128" y="471"/>
                  </a:cubicBezTo>
                  <a:cubicBezTo>
                    <a:pt x="127" y="473"/>
                    <a:pt x="131" y="476"/>
                    <a:pt x="133" y="476"/>
                  </a:cubicBezTo>
                  <a:cubicBezTo>
                    <a:pt x="136" y="474"/>
                    <a:pt x="136" y="471"/>
                    <a:pt x="136" y="474"/>
                  </a:cubicBezTo>
                  <a:cubicBezTo>
                    <a:pt x="136" y="477"/>
                    <a:pt x="137" y="476"/>
                    <a:pt x="137" y="477"/>
                  </a:cubicBezTo>
                  <a:cubicBezTo>
                    <a:pt x="136" y="479"/>
                    <a:pt x="136" y="474"/>
                    <a:pt x="134" y="476"/>
                  </a:cubicBezTo>
                  <a:cubicBezTo>
                    <a:pt x="133" y="477"/>
                    <a:pt x="139" y="480"/>
                    <a:pt x="139" y="479"/>
                  </a:cubicBezTo>
                  <a:cubicBezTo>
                    <a:pt x="139" y="477"/>
                    <a:pt x="140" y="476"/>
                    <a:pt x="140" y="479"/>
                  </a:cubicBezTo>
                  <a:cubicBezTo>
                    <a:pt x="140" y="480"/>
                    <a:pt x="142" y="482"/>
                    <a:pt x="142" y="484"/>
                  </a:cubicBezTo>
                  <a:cubicBezTo>
                    <a:pt x="140" y="485"/>
                    <a:pt x="142" y="485"/>
                    <a:pt x="143" y="484"/>
                  </a:cubicBezTo>
                  <a:cubicBezTo>
                    <a:pt x="143" y="482"/>
                    <a:pt x="143" y="484"/>
                    <a:pt x="143" y="485"/>
                  </a:cubicBezTo>
                  <a:cubicBezTo>
                    <a:pt x="363" y="485"/>
                    <a:pt x="363" y="485"/>
                    <a:pt x="363" y="485"/>
                  </a:cubicBezTo>
                  <a:close/>
                  <a:moveTo>
                    <a:pt x="484" y="328"/>
                  </a:moveTo>
                  <a:cubicBezTo>
                    <a:pt x="488" y="327"/>
                    <a:pt x="491" y="316"/>
                    <a:pt x="484" y="317"/>
                  </a:cubicBezTo>
                  <a:cubicBezTo>
                    <a:pt x="478" y="319"/>
                    <a:pt x="483" y="328"/>
                    <a:pt x="484" y="328"/>
                  </a:cubicBezTo>
                  <a:close/>
                  <a:moveTo>
                    <a:pt x="600" y="325"/>
                  </a:moveTo>
                  <a:cubicBezTo>
                    <a:pt x="603" y="325"/>
                    <a:pt x="606" y="327"/>
                    <a:pt x="605" y="330"/>
                  </a:cubicBezTo>
                  <a:cubicBezTo>
                    <a:pt x="603" y="333"/>
                    <a:pt x="596" y="327"/>
                    <a:pt x="600" y="325"/>
                  </a:cubicBezTo>
                  <a:close/>
                  <a:moveTo>
                    <a:pt x="431" y="235"/>
                  </a:moveTo>
                  <a:cubicBezTo>
                    <a:pt x="431" y="233"/>
                    <a:pt x="425" y="236"/>
                    <a:pt x="428" y="241"/>
                  </a:cubicBezTo>
                  <a:cubicBezTo>
                    <a:pt x="433" y="247"/>
                    <a:pt x="433" y="236"/>
                    <a:pt x="431" y="235"/>
                  </a:cubicBezTo>
                  <a:close/>
                  <a:moveTo>
                    <a:pt x="372" y="96"/>
                  </a:moveTo>
                  <a:cubicBezTo>
                    <a:pt x="383" y="96"/>
                    <a:pt x="379" y="92"/>
                    <a:pt x="370" y="92"/>
                  </a:cubicBezTo>
                  <a:cubicBezTo>
                    <a:pt x="360" y="90"/>
                    <a:pt x="354" y="92"/>
                    <a:pt x="354" y="95"/>
                  </a:cubicBezTo>
                  <a:cubicBezTo>
                    <a:pt x="354" y="98"/>
                    <a:pt x="361" y="96"/>
                    <a:pt x="372" y="96"/>
                  </a:cubicBezTo>
                  <a:close/>
                  <a:moveTo>
                    <a:pt x="296" y="132"/>
                  </a:moveTo>
                  <a:cubicBezTo>
                    <a:pt x="294" y="129"/>
                    <a:pt x="287" y="126"/>
                    <a:pt x="287" y="132"/>
                  </a:cubicBezTo>
                  <a:cubicBezTo>
                    <a:pt x="287" y="137"/>
                    <a:pt x="297" y="135"/>
                    <a:pt x="296" y="132"/>
                  </a:cubicBezTo>
                  <a:close/>
                  <a:moveTo>
                    <a:pt x="183" y="120"/>
                  </a:moveTo>
                  <a:cubicBezTo>
                    <a:pt x="177" y="121"/>
                    <a:pt x="166" y="126"/>
                    <a:pt x="175" y="128"/>
                  </a:cubicBezTo>
                  <a:cubicBezTo>
                    <a:pt x="182" y="128"/>
                    <a:pt x="188" y="117"/>
                    <a:pt x="183" y="120"/>
                  </a:cubicBezTo>
                  <a:close/>
                  <a:moveTo>
                    <a:pt x="207" y="107"/>
                  </a:moveTo>
                  <a:cubicBezTo>
                    <a:pt x="209" y="104"/>
                    <a:pt x="221" y="106"/>
                    <a:pt x="218" y="107"/>
                  </a:cubicBezTo>
                  <a:cubicBezTo>
                    <a:pt x="215" y="109"/>
                    <a:pt x="206" y="109"/>
                    <a:pt x="207" y="107"/>
                  </a:cubicBezTo>
                  <a:close/>
                  <a:moveTo>
                    <a:pt x="213" y="89"/>
                  </a:moveTo>
                  <a:cubicBezTo>
                    <a:pt x="210" y="86"/>
                    <a:pt x="207" y="87"/>
                    <a:pt x="206" y="89"/>
                  </a:cubicBezTo>
                  <a:cubicBezTo>
                    <a:pt x="204" y="89"/>
                    <a:pt x="209" y="92"/>
                    <a:pt x="215" y="92"/>
                  </a:cubicBezTo>
                  <a:cubicBezTo>
                    <a:pt x="218" y="92"/>
                    <a:pt x="218" y="92"/>
                    <a:pt x="213" y="89"/>
                  </a:cubicBezTo>
                  <a:close/>
                  <a:moveTo>
                    <a:pt x="290" y="114"/>
                  </a:moveTo>
                  <a:cubicBezTo>
                    <a:pt x="293" y="117"/>
                    <a:pt x="306" y="112"/>
                    <a:pt x="300" y="112"/>
                  </a:cubicBezTo>
                  <a:cubicBezTo>
                    <a:pt x="294" y="111"/>
                    <a:pt x="296" y="106"/>
                    <a:pt x="290" y="109"/>
                  </a:cubicBezTo>
                  <a:cubicBezTo>
                    <a:pt x="288" y="111"/>
                    <a:pt x="287" y="111"/>
                    <a:pt x="290" y="114"/>
                  </a:cubicBezTo>
                  <a:close/>
                  <a:moveTo>
                    <a:pt x="290" y="118"/>
                  </a:moveTo>
                  <a:cubicBezTo>
                    <a:pt x="288" y="117"/>
                    <a:pt x="302" y="114"/>
                    <a:pt x="305" y="115"/>
                  </a:cubicBezTo>
                  <a:cubicBezTo>
                    <a:pt x="306" y="117"/>
                    <a:pt x="293" y="120"/>
                    <a:pt x="290" y="118"/>
                  </a:cubicBezTo>
                  <a:close/>
                  <a:moveTo>
                    <a:pt x="296" y="121"/>
                  </a:moveTo>
                  <a:cubicBezTo>
                    <a:pt x="293" y="120"/>
                    <a:pt x="303" y="118"/>
                    <a:pt x="305" y="118"/>
                  </a:cubicBezTo>
                  <a:cubicBezTo>
                    <a:pt x="308" y="120"/>
                    <a:pt x="297" y="123"/>
                    <a:pt x="296" y="121"/>
                  </a:cubicBezTo>
                  <a:close/>
                  <a:moveTo>
                    <a:pt x="299" y="125"/>
                  </a:moveTo>
                  <a:cubicBezTo>
                    <a:pt x="297" y="123"/>
                    <a:pt x="306" y="120"/>
                    <a:pt x="308" y="120"/>
                  </a:cubicBezTo>
                  <a:cubicBezTo>
                    <a:pt x="309" y="120"/>
                    <a:pt x="302" y="125"/>
                    <a:pt x="299" y="125"/>
                  </a:cubicBezTo>
                  <a:close/>
                  <a:moveTo>
                    <a:pt x="433" y="73"/>
                  </a:moveTo>
                  <a:cubicBezTo>
                    <a:pt x="436" y="70"/>
                    <a:pt x="443" y="68"/>
                    <a:pt x="443" y="72"/>
                  </a:cubicBezTo>
                  <a:cubicBezTo>
                    <a:pt x="442" y="73"/>
                    <a:pt x="430" y="75"/>
                    <a:pt x="433" y="73"/>
                  </a:cubicBezTo>
                  <a:close/>
                  <a:moveTo>
                    <a:pt x="471" y="437"/>
                  </a:moveTo>
                  <a:cubicBezTo>
                    <a:pt x="474" y="438"/>
                    <a:pt x="477" y="440"/>
                    <a:pt x="478" y="440"/>
                  </a:cubicBezTo>
                  <a:cubicBezTo>
                    <a:pt x="480" y="438"/>
                    <a:pt x="475" y="435"/>
                    <a:pt x="475" y="434"/>
                  </a:cubicBezTo>
                  <a:cubicBezTo>
                    <a:pt x="474" y="432"/>
                    <a:pt x="469" y="432"/>
                    <a:pt x="468" y="435"/>
                  </a:cubicBezTo>
                  <a:cubicBezTo>
                    <a:pt x="466" y="435"/>
                    <a:pt x="468" y="435"/>
                    <a:pt x="471" y="437"/>
                  </a:cubicBezTo>
                  <a:close/>
                  <a:moveTo>
                    <a:pt x="486" y="400"/>
                  </a:moveTo>
                  <a:cubicBezTo>
                    <a:pt x="486" y="398"/>
                    <a:pt x="488" y="397"/>
                    <a:pt x="486" y="400"/>
                  </a:cubicBezTo>
                  <a:cubicBezTo>
                    <a:pt x="484" y="403"/>
                    <a:pt x="484" y="401"/>
                    <a:pt x="486" y="401"/>
                  </a:cubicBezTo>
                  <a:cubicBezTo>
                    <a:pt x="488" y="401"/>
                    <a:pt x="489" y="397"/>
                    <a:pt x="489" y="397"/>
                  </a:cubicBezTo>
                  <a:cubicBezTo>
                    <a:pt x="491" y="397"/>
                    <a:pt x="488" y="401"/>
                    <a:pt x="489" y="401"/>
                  </a:cubicBezTo>
                  <a:cubicBezTo>
                    <a:pt x="491" y="401"/>
                    <a:pt x="491" y="400"/>
                    <a:pt x="491" y="397"/>
                  </a:cubicBezTo>
                  <a:cubicBezTo>
                    <a:pt x="492" y="393"/>
                    <a:pt x="492" y="395"/>
                    <a:pt x="491" y="393"/>
                  </a:cubicBezTo>
                  <a:cubicBezTo>
                    <a:pt x="489" y="392"/>
                    <a:pt x="489" y="392"/>
                    <a:pt x="489" y="393"/>
                  </a:cubicBezTo>
                  <a:cubicBezTo>
                    <a:pt x="488" y="395"/>
                    <a:pt x="488" y="397"/>
                    <a:pt x="488" y="395"/>
                  </a:cubicBezTo>
                  <a:cubicBezTo>
                    <a:pt x="488" y="393"/>
                    <a:pt x="488" y="392"/>
                    <a:pt x="488" y="393"/>
                  </a:cubicBezTo>
                  <a:cubicBezTo>
                    <a:pt x="486" y="393"/>
                    <a:pt x="488" y="393"/>
                    <a:pt x="488" y="395"/>
                  </a:cubicBezTo>
                  <a:cubicBezTo>
                    <a:pt x="486" y="397"/>
                    <a:pt x="486" y="397"/>
                    <a:pt x="484" y="398"/>
                  </a:cubicBezTo>
                  <a:cubicBezTo>
                    <a:pt x="483" y="400"/>
                    <a:pt x="483" y="400"/>
                    <a:pt x="483" y="401"/>
                  </a:cubicBezTo>
                  <a:cubicBezTo>
                    <a:pt x="484" y="403"/>
                    <a:pt x="484" y="401"/>
                    <a:pt x="486" y="400"/>
                  </a:cubicBezTo>
                  <a:close/>
                  <a:moveTo>
                    <a:pt x="494" y="398"/>
                  </a:moveTo>
                  <a:cubicBezTo>
                    <a:pt x="494" y="397"/>
                    <a:pt x="494" y="393"/>
                    <a:pt x="494" y="393"/>
                  </a:cubicBezTo>
                  <a:cubicBezTo>
                    <a:pt x="492" y="393"/>
                    <a:pt x="492" y="395"/>
                    <a:pt x="492" y="398"/>
                  </a:cubicBezTo>
                  <a:cubicBezTo>
                    <a:pt x="491" y="398"/>
                    <a:pt x="492" y="398"/>
                    <a:pt x="494" y="398"/>
                  </a:cubicBezTo>
                  <a:close/>
                  <a:moveTo>
                    <a:pt x="484" y="397"/>
                  </a:moveTo>
                  <a:cubicBezTo>
                    <a:pt x="486" y="395"/>
                    <a:pt x="486" y="393"/>
                    <a:pt x="486" y="393"/>
                  </a:cubicBezTo>
                  <a:cubicBezTo>
                    <a:pt x="484" y="395"/>
                    <a:pt x="483" y="395"/>
                    <a:pt x="483" y="397"/>
                  </a:cubicBezTo>
                  <a:cubicBezTo>
                    <a:pt x="481" y="398"/>
                    <a:pt x="483" y="398"/>
                    <a:pt x="484" y="397"/>
                  </a:cubicBezTo>
                  <a:close/>
                  <a:moveTo>
                    <a:pt x="577" y="345"/>
                  </a:moveTo>
                  <a:cubicBezTo>
                    <a:pt x="574" y="345"/>
                    <a:pt x="577" y="339"/>
                    <a:pt x="579" y="341"/>
                  </a:cubicBezTo>
                  <a:cubicBezTo>
                    <a:pt x="582" y="342"/>
                    <a:pt x="579" y="345"/>
                    <a:pt x="577" y="345"/>
                  </a:cubicBezTo>
                  <a:close/>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1" name="Freeform 270"/>
            <p:cNvSpPr>
              <a:spLocks/>
            </p:cNvSpPr>
            <p:nvPr/>
          </p:nvSpPr>
          <p:spPr bwMode="auto">
            <a:xfrm>
              <a:off x="2301" y="2325"/>
              <a:ext cx="15" cy="7"/>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2" name="Freeform 271"/>
            <p:cNvSpPr>
              <a:spLocks/>
            </p:cNvSpPr>
            <p:nvPr/>
          </p:nvSpPr>
          <p:spPr bwMode="auto">
            <a:xfrm>
              <a:off x="2278" y="2307"/>
              <a:ext cx="9" cy="6"/>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3" name="Freeform 272"/>
            <p:cNvSpPr>
              <a:spLocks/>
            </p:cNvSpPr>
            <p:nvPr/>
          </p:nvSpPr>
          <p:spPr bwMode="auto">
            <a:xfrm>
              <a:off x="2260" y="2309"/>
              <a:ext cx="12" cy="8"/>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4" name="Freeform 273"/>
            <p:cNvSpPr>
              <a:spLocks/>
            </p:cNvSpPr>
            <p:nvPr/>
          </p:nvSpPr>
          <p:spPr bwMode="auto">
            <a:xfrm>
              <a:off x="2435" y="2431"/>
              <a:ext cx="11" cy="6"/>
            </a:xfrm>
            <a:custGeom>
              <a:avLst/>
              <a:gdLst/>
              <a:ahLst/>
              <a:cxnLst>
                <a:cxn ang="0">
                  <a:pos x="3" y="3"/>
                </a:cxn>
                <a:cxn ang="0">
                  <a:pos x="0" y="0"/>
                </a:cxn>
                <a:cxn ang="0">
                  <a:pos x="3" y="1"/>
                </a:cxn>
                <a:cxn ang="0">
                  <a:pos x="4" y="1"/>
                </a:cxn>
                <a:cxn ang="0">
                  <a:pos x="3" y="3"/>
                </a:cxn>
              </a:cxnLst>
              <a:rect l="0" t="0" r="r" b="b"/>
              <a:pathLst>
                <a:path w="6" h="3">
                  <a:moveTo>
                    <a:pt x="3" y="3"/>
                  </a:moveTo>
                  <a:cubicBezTo>
                    <a:pt x="0" y="1"/>
                    <a:pt x="0" y="1"/>
                    <a:pt x="0" y="0"/>
                  </a:cubicBezTo>
                  <a:cubicBezTo>
                    <a:pt x="1" y="0"/>
                    <a:pt x="1" y="1"/>
                    <a:pt x="3" y="1"/>
                  </a:cubicBezTo>
                  <a:cubicBezTo>
                    <a:pt x="3" y="1"/>
                    <a:pt x="6" y="1"/>
                    <a:pt x="4" y="1"/>
                  </a:cubicBezTo>
                  <a:cubicBezTo>
                    <a:pt x="3" y="3"/>
                    <a:pt x="3" y="3"/>
                    <a:pt x="3"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5" name="Freeform 274"/>
            <p:cNvSpPr>
              <a:spLocks/>
            </p:cNvSpPr>
            <p:nvPr/>
          </p:nvSpPr>
          <p:spPr bwMode="auto">
            <a:xfrm>
              <a:off x="3364" y="3287"/>
              <a:ext cx="8" cy="13"/>
            </a:xfrm>
            <a:custGeom>
              <a:avLst/>
              <a:gdLst/>
              <a:ahLst/>
              <a:cxnLst>
                <a:cxn ang="0">
                  <a:pos x="2" y="2"/>
                </a:cxn>
                <a:cxn ang="0">
                  <a:pos x="2" y="7"/>
                </a:cxn>
                <a:cxn ang="0">
                  <a:pos x="2" y="2"/>
                </a:cxn>
              </a:cxnLst>
              <a:rect l="0" t="0" r="r" b="b"/>
              <a:pathLst>
                <a:path w="4" h="7">
                  <a:moveTo>
                    <a:pt x="2" y="2"/>
                  </a:moveTo>
                  <a:cubicBezTo>
                    <a:pt x="2" y="0"/>
                    <a:pt x="4" y="7"/>
                    <a:pt x="2" y="7"/>
                  </a:cubicBezTo>
                  <a:cubicBezTo>
                    <a:pt x="0" y="7"/>
                    <a:pt x="0" y="2"/>
                    <a:pt x="2"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6" name="Freeform 275"/>
            <p:cNvSpPr>
              <a:spLocks/>
            </p:cNvSpPr>
            <p:nvPr/>
          </p:nvSpPr>
          <p:spPr bwMode="auto">
            <a:xfrm>
              <a:off x="3391" y="3312"/>
              <a:ext cx="6" cy="10"/>
            </a:xfrm>
            <a:custGeom>
              <a:avLst/>
              <a:gdLst/>
              <a:ahLst/>
              <a:cxnLst>
                <a:cxn ang="0">
                  <a:pos x="2" y="3"/>
                </a:cxn>
                <a:cxn ang="0">
                  <a:pos x="2" y="2"/>
                </a:cxn>
                <a:cxn ang="0">
                  <a:pos x="2" y="3"/>
                </a:cxn>
              </a:cxnLst>
              <a:rect l="0" t="0" r="r" b="b"/>
              <a:pathLst>
                <a:path w="3" h="5">
                  <a:moveTo>
                    <a:pt x="2" y="3"/>
                  </a:moveTo>
                  <a:cubicBezTo>
                    <a:pt x="0" y="2"/>
                    <a:pt x="0" y="0"/>
                    <a:pt x="2" y="2"/>
                  </a:cubicBezTo>
                  <a:cubicBezTo>
                    <a:pt x="3" y="2"/>
                    <a:pt x="3" y="5"/>
                    <a:pt x="2"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7" name="Freeform 276"/>
            <p:cNvSpPr>
              <a:spLocks/>
            </p:cNvSpPr>
            <p:nvPr/>
          </p:nvSpPr>
          <p:spPr bwMode="auto">
            <a:xfrm>
              <a:off x="3379" y="3302"/>
              <a:ext cx="6" cy="6"/>
            </a:xfrm>
            <a:custGeom>
              <a:avLst/>
              <a:gdLst/>
              <a:ahLst/>
              <a:cxnLst>
                <a:cxn ang="0">
                  <a:pos x="2" y="0"/>
                </a:cxn>
                <a:cxn ang="0">
                  <a:pos x="3" y="3"/>
                </a:cxn>
                <a:cxn ang="0">
                  <a:pos x="2" y="0"/>
                </a:cxn>
              </a:cxnLst>
              <a:rect l="0" t="0" r="r" b="b"/>
              <a:pathLst>
                <a:path w="3" h="3">
                  <a:moveTo>
                    <a:pt x="2" y="0"/>
                  </a:moveTo>
                  <a:cubicBezTo>
                    <a:pt x="0" y="2"/>
                    <a:pt x="3" y="3"/>
                    <a:pt x="3" y="3"/>
                  </a:cubicBezTo>
                  <a:cubicBezTo>
                    <a:pt x="3" y="2"/>
                    <a:pt x="3" y="0"/>
                    <a:pt x="2"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8" name="Freeform 277"/>
            <p:cNvSpPr>
              <a:spLocks/>
            </p:cNvSpPr>
            <p:nvPr/>
          </p:nvSpPr>
          <p:spPr bwMode="auto">
            <a:xfrm>
              <a:off x="3152" y="3091"/>
              <a:ext cx="171" cy="209"/>
            </a:xfrm>
            <a:custGeom>
              <a:avLst/>
              <a:gdLst/>
              <a:ahLst/>
              <a:cxnLst>
                <a:cxn ang="0">
                  <a:pos x="2" y="35"/>
                </a:cxn>
                <a:cxn ang="0">
                  <a:pos x="11" y="24"/>
                </a:cxn>
                <a:cxn ang="0">
                  <a:pos x="9" y="17"/>
                </a:cxn>
                <a:cxn ang="0">
                  <a:pos x="11" y="14"/>
                </a:cxn>
                <a:cxn ang="0">
                  <a:pos x="12" y="8"/>
                </a:cxn>
                <a:cxn ang="0">
                  <a:pos x="9" y="0"/>
                </a:cxn>
                <a:cxn ang="0">
                  <a:pos x="37" y="0"/>
                </a:cxn>
                <a:cxn ang="0">
                  <a:pos x="64" y="19"/>
                </a:cxn>
                <a:cxn ang="0">
                  <a:pos x="67" y="27"/>
                </a:cxn>
                <a:cxn ang="0">
                  <a:pos x="79" y="36"/>
                </a:cxn>
                <a:cxn ang="0">
                  <a:pos x="76" y="44"/>
                </a:cxn>
                <a:cxn ang="0">
                  <a:pos x="81" y="58"/>
                </a:cxn>
                <a:cxn ang="0">
                  <a:pos x="81" y="66"/>
                </a:cxn>
                <a:cxn ang="0">
                  <a:pos x="81" y="77"/>
                </a:cxn>
                <a:cxn ang="0">
                  <a:pos x="82" y="89"/>
                </a:cxn>
                <a:cxn ang="0">
                  <a:pos x="88" y="94"/>
                </a:cxn>
                <a:cxn ang="0">
                  <a:pos x="76" y="102"/>
                </a:cxn>
                <a:cxn ang="0">
                  <a:pos x="69" y="102"/>
                </a:cxn>
                <a:cxn ang="0">
                  <a:pos x="61" y="105"/>
                </a:cxn>
                <a:cxn ang="0">
                  <a:pos x="53" y="105"/>
                </a:cxn>
                <a:cxn ang="0">
                  <a:pos x="43" y="103"/>
                </a:cxn>
                <a:cxn ang="0">
                  <a:pos x="41" y="94"/>
                </a:cxn>
                <a:cxn ang="0">
                  <a:pos x="37" y="84"/>
                </a:cxn>
                <a:cxn ang="0">
                  <a:pos x="29" y="83"/>
                </a:cxn>
                <a:cxn ang="0">
                  <a:pos x="21" y="78"/>
                </a:cxn>
                <a:cxn ang="0">
                  <a:pos x="18" y="77"/>
                </a:cxn>
                <a:cxn ang="0">
                  <a:pos x="12" y="70"/>
                </a:cxn>
                <a:cxn ang="0">
                  <a:pos x="9" y="63"/>
                </a:cxn>
                <a:cxn ang="0">
                  <a:pos x="2" y="49"/>
                </a:cxn>
                <a:cxn ang="0">
                  <a:pos x="2" y="35"/>
                </a:cxn>
              </a:cxnLst>
              <a:rect l="0" t="0" r="r" b="b"/>
              <a:pathLst>
                <a:path w="88" h="108">
                  <a:moveTo>
                    <a:pt x="2" y="35"/>
                  </a:moveTo>
                  <a:cubicBezTo>
                    <a:pt x="8" y="33"/>
                    <a:pt x="6" y="28"/>
                    <a:pt x="11" y="24"/>
                  </a:cubicBezTo>
                  <a:cubicBezTo>
                    <a:pt x="15" y="19"/>
                    <a:pt x="9" y="19"/>
                    <a:pt x="9" y="17"/>
                  </a:cubicBezTo>
                  <a:cubicBezTo>
                    <a:pt x="9" y="16"/>
                    <a:pt x="11" y="16"/>
                    <a:pt x="11" y="14"/>
                  </a:cubicBezTo>
                  <a:cubicBezTo>
                    <a:pt x="12" y="14"/>
                    <a:pt x="12" y="13"/>
                    <a:pt x="12" y="8"/>
                  </a:cubicBezTo>
                  <a:cubicBezTo>
                    <a:pt x="11" y="2"/>
                    <a:pt x="9" y="3"/>
                    <a:pt x="9" y="0"/>
                  </a:cubicBezTo>
                  <a:cubicBezTo>
                    <a:pt x="12" y="0"/>
                    <a:pt x="32" y="0"/>
                    <a:pt x="37" y="0"/>
                  </a:cubicBezTo>
                  <a:cubicBezTo>
                    <a:pt x="53" y="11"/>
                    <a:pt x="60" y="16"/>
                    <a:pt x="64" y="19"/>
                  </a:cubicBezTo>
                  <a:cubicBezTo>
                    <a:pt x="70" y="22"/>
                    <a:pt x="64" y="22"/>
                    <a:pt x="67" y="27"/>
                  </a:cubicBezTo>
                  <a:cubicBezTo>
                    <a:pt x="72" y="30"/>
                    <a:pt x="78" y="36"/>
                    <a:pt x="79" y="36"/>
                  </a:cubicBezTo>
                  <a:cubicBezTo>
                    <a:pt x="76" y="41"/>
                    <a:pt x="78" y="41"/>
                    <a:pt x="76" y="44"/>
                  </a:cubicBezTo>
                  <a:cubicBezTo>
                    <a:pt x="73" y="52"/>
                    <a:pt x="78" y="55"/>
                    <a:pt x="81" y="58"/>
                  </a:cubicBezTo>
                  <a:cubicBezTo>
                    <a:pt x="82" y="63"/>
                    <a:pt x="78" y="59"/>
                    <a:pt x="81" y="66"/>
                  </a:cubicBezTo>
                  <a:cubicBezTo>
                    <a:pt x="82" y="72"/>
                    <a:pt x="78" y="69"/>
                    <a:pt x="81" y="77"/>
                  </a:cubicBezTo>
                  <a:cubicBezTo>
                    <a:pt x="84" y="84"/>
                    <a:pt x="81" y="84"/>
                    <a:pt x="82" y="89"/>
                  </a:cubicBezTo>
                  <a:cubicBezTo>
                    <a:pt x="85" y="92"/>
                    <a:pt x="85" y="89"/>
                    <a:pt x="88" y="94"/>
                  </a:cubicBezTo>
                  <a:cubicBezTo>
                    <a:pt x="85" y="97"/>
                    <a:pt x="82" y="98"/>
                    <a:pt x="76" y="102"/>
                  </a:cubicBezTo>
                  <a:cubicBezTo>
                    <a:pt x="70" y="105"/>
                    <a:pt x="69" y="97"/>
                    <a:pt x="69" y="102"/>
                  </a:cubicBezTo>
                  <a:cubicBezTo>
                    <a:pt x="67" y="106"/>
                    <a:pt x="63" y="106"/>
                    <a:pt x="61" y="105"/>
                  </a:cubicBezTo>
                  <a:cubicBezTo>
                    <a:pt x="60" y="103"/>
                    <a:pt x="56" y="108"/>
                    <a:pt x="53" y="105"/>
                  </a:cubicBezTo>
                  <a:cubicBezTo>
                    <a:pt x="50" y="100"/>
                    <a:pt x="50" y="106"/>
                    <a:pt x="43" y="103"/>
                  </a:cubicBezTo>
                  <a:cubicBezTo>
                    <a:pt x="40" y="98"/>
                    <a:pt x="43" y="98"/>
                    <a:pt x="41" y="94"/>
                  </a:cubicBezTo>
                  <a:cubicBezTo>
                    <a:pt x="40" y="89"/>
                    <a:pt x="38" y="86"/>
                    <a:pt x="37" y="84"/>
                  </a:cubicBezTo>
                  <a:cubicBezTo>
                    <a:pt x="34" y="84"/>
                    <a:pt x="31" y="84"/>
                    <a:pt x="29" y="83"/>
                  </a:cubicBezTo>
                  <a:cubicBezTo>
                    <a:pt x="21" y="78"/>
                    <a:pt x="23" y="81"/>
                    <a:pt x="21" y="78"/>
                  </a:cubicBezTo>
                  <a:cubicBezTo>
                    <a:pt x="20" y="75"/>
                    <a:pt x="20" y="80"/>
                    <a:pt x="18" y="77"/>
                  </a:cubicBezTo>
                  <a:cubicBezTo>
                    <a:pt x="17" y="74"/>
                    <a:pt x="14" y="75"/>
                    <a:pt x="12" y="70"/>
                  </a:cubicBezTo>
                  <a:cubicBezTo>
                    <a:pt x="11" y="69"/>
                    <a:pt x="9" y="67"/>
                    <a:pt x="9" y="63"/>
                  </a:cubicBezTo>
                  <a:cubicBezTo>
                    <a:pt x="8" y="59"/>
                    <a:pt x="0" y="53"/>
                    <a:pt x="2" y="49"/>
                  </a:cubicBezTo>
                  <a:cubicBezTo>
                    <a:pt x="3" y="44"/>
                    <a:pt x="0" y="41"/>
                    <a:pt x="2" y="3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69" name="Freeform 278"/>
            <p:cNvSpPr>
              <a:spLocks/>
            </p:cNvSpPr>
            <p:nvPr/>
          </p:nvSpPr>
          <p:spPr bwMode="auto">
            <a:xfrm>
              <a:off x="3302" y="3178"/>
              <a:ext cx="9" cy="19"/>
            </a:xfrm>
            <a:custGeom>
              <a:avLst/>
              <a:gdLst/>
              <a:ahLst/>
              <a:cxnLst>
                <a:cxn ang="0">
                  <a:pos x="2" y="9"/>
                </a:cxn>
                <a:cxn ang="0">
                  <a:pos x="2" y="4"/>
                </a:cxn>
                <a:cxn ang="0">
                  <a:pos x="3" y="4"/>
                </a:cxn>
                <a:cxn ang="0">
                  <a:pos x="3" y="7"/>
                </a:cxn>
                <a:cxn ang="0">
                  <a:pos x="2" y="9"/>
                </a:cxn>
              </a:cxnLst>
              <a:rect l="0" t="0" r="r" b="b"/>
              <a:pathLst>
                <a:path w="5" h="10">
                  <a:moveTo>
                    <a:pt x="2" y="9"/>
                  </a:moveTo>
                  <a:cubicBezTo>
                    <a:pt x="2" y="7"/>
                    <a:pt x="0" y="4"/>
                    <a:pt x="2" y="4"/>
                  </a:cubicBezTo>
                  <a:cubicBezTo>
                    <a:pt x="2" y="2"/>
                    <a:pt x="2" y="0"/>
                    <a:pt x="3" y="4"/>
                  </a:cubicBezTo>
                  <a:cubicBezTo>
                    <a:pt x="3" y="7"/>
                    <a:pt x="3" y="5"/>
                    <a:pt x="3" y="7"/>
                  </a:cubicBezTo>
                  <a:cubicBezTo>
                    <a:pt x="5" y="9"/>
                    <a:pt x="5" y="10"/>
                    <a:pt x="2" y="9"/>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0" name="Freeform 279"/>
            <p:cNvSpPr>
              <a:spLocks/>
            </p:cNvSpPr>
            <p:nvPr/>
          </p:nvSpPr>
          <p:spPr bwMode="auto">
            <a:xfrm>
              <a:off x="3308" y="3165"/>
              <a:ext cx="5" cy="11"/>
            </a:xfrm>
            <a:custGeom>
              <a:avLst/>
              <a:gdLst/>
              <a:ahLst/>
              <a:cxnLst>
                <a:cxn ang="0">
                  <a:pos x="2" y="6"/>
                </a:cxn>
                <a:cxn ang="0">
                  <a:pos x="2" y="3"/>
                </a:cxn>
                <a:cxn ang="0">
                  <a:pos x="3" y="1"/>
                </a:cxn>
                <a:cxn ang="0">
                  <a:pos x="3" y="4"/>
                </a:cxn>
                <a:cxn ang="0">
                  <a:pos x="2" y="6"/>
                </a:cxn>
              </a:cxnLst>
              <a:rect l="0" t="0" r="r" b="b"/>
              <a:pathLst>
                <a:path w="3" h="6">
                  <a:moveTo>
                    <a:pt x="2" y="6"/>
                  </a:moveTo>
                  <a:cubicBezTo>
                    <a:pt x="0" y="4"/>
                    <a:pt x="2" y="4"/>
                    <a:pt x="2" y="3"/>
                  </a:cubicBezTo>
                  <a:cubicBezTo>
                    <a:pt x="2" y="1"/>
                    <a:pt x="2" y="0"/>
                    <a:pt x="3" y="1"/>
                  </a:cubicBezTo>
                  <a:cubicBezTo>
                    <a:pt x="3" y="1"/>
                    <a:pt x="3" y="1"/>
                    <a:pt x="3" y="4"/>
                  </a:cubicBezTo>
                  <a:cubicBezTo>
                    <a:pt x="3" y="6"/>
                    <a:pt x="3" y="6"/>
                    <a:pt x="2"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1" name="Freeform 280"/>
            <p:cNvSpPr>
              <a:spLocks/>
            </p:cNvSpPr>
            <p:nvPr/>
          </p:nvSpPr>
          <p:spPr bwMode="auto">
            <a:xfrm>
              <a:off x="3308" y="3215"/>
              <a:ext cx="9" cy="10"/>
            </a:xfrm>
            <a:custGeom>
              <a:avLst/>
              <a:gdLst/>
              <a:ahLst/>
              <a:cxnLst>
                <a:cxn ang="0">
                  <a:pos x="2" y="5"/>
                </a:cxn>
                <a:cxn ang="0">
                  <a:pos x="3" y="2"/>
                </a:cxn>
                <a:cxn ang="0">
                  <a:pos x="2" y="5"/>
                </a:cxn>
              </a:cxnLst>
              <a:rect l="0" t="0" r="r" b="b"/>
              <a:pathLst>
                <a:path w="5" h="5">
                  <a:moveTo>
                    <a:pt x="2" y="5"/>
                  </a:moveTo>
                  <a:cubicBezTo>
                    <a:pt x="0" y="5"/>
                    <a:pt x="5" y="0"/>
                    <a:pt x="3" y="2"/>
                  </a:cubicBezTo>
                  <a:cubicBezTo>
                    <a:pt x="3" y="3"/>
                    <a:pt x="3" y="5"/>
                    <a:pt x="2"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2" name="Freeform 281"/>
            <p:cNvSpPr>
              <a:spLocks/>
            </p:cNvSpPr>
            <p:nvPr/>
          </p:nvSpPr>
          <p:spPr bwMode="auto">
            <a:xfrm>
              <a:off x="3548" y="3471"/>
              <a:ext cx="16" cy="15"/>
            </a:xfrm>
            <a:custGeom>
              <a:avLst/>
              <a:gdLst/>
              <a:ahLst/>
              <a:cxnLst>
                <a:cxn ang="0">
                  <a:pos x="1" y="2"/>
                </a:cxn>
                <a:cxn ang="0">
                  <a:pos x="6" y="5"/>
                </a:cxn>
                <a:cxn ang="0">
                  <a:pos x="1" y="2"/>
                </a:cxn>
              </a:cxnLst>
              <a:rect l="0" t="0" r="r" b="b"/>
              <a:pathLst>
                <a:path w="8" h="8">
                  <a:moveTo>
                    <a:pt x="1" y="2"/>
                  </a:moveTo>
                  <a:cubicBezTo>
                    <a:pt x="3" y="0"/>
                    <a:pt x="8" y="4"/>
                    <a:pt x="6" y="5"/>
                  </a:cubicBezTo>
                  <a:cubicBezTo>
                    <a:pt x="5" y="8"/>
                    <a:pt x="0" y="5"/>
                    <a:pt x="1"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3" name="Freeform 282"/>
            <p:cNvSpPr>
              <a:spLocks/>
            </p:cNvSpPr>
            <p:nvPr/>
          </p:nvSpPr>
          <p:spPr bwMode="auto">
            <a:xfrm>
              <a:off x="3577" y="3452"/>
              <a:ext cx="16" cy="17"/>
            </a:xfrm>
            <a:custGeom>
              <a:avLst/>
              <a:gdLst/>
              <a:ahLst/>
              <a:cxnLst>
                <a:cxn ang="0">
                  <a:pos x="5" y="7"/>
                </a:cxn>
                <a:cxn ang="0">
                  <a:pos x="6" y="3"/>
                </a:cxn>
                <a:cxn ang="0">
                  <a:pos x="5" y="7"/>
                </a:cxn>
              </a:cxnLst>
              <a:rect l="0" t="0" r="r" b="b"/>
              <a:pathLst>
                <a:path w="8" h="9">
                  <a:moveTo>
                    <a:pt x="5" y="7"/>
                  </a:moveTo>
                  <a:cubicBezTo>
                    <a:pt x="0" y="9"/>
                    <a:pt x="5" y="0"/>
                    <a:pt x="6" y="3"/>
                  </a:cubicBezTo>
                  <a:cubicBezTo>
                    <a:pt x="6" y="6"/>
                    <a:pt x="8" y="7"/>
                    <a:pt x="5" y="7"/>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4" name="Freeform 283"/>
            <p:cNvSpPr>
              <a:spLocks/>
            </p:cNvSpPr>
            <p:nvPr/>
          </p:nvSpPr>
          <p:spPr bwMode="auto">
            <a:xfrm>
              <a:off x="2953" y="2210"/>
              <a:ext cx="13" cy="4"/>
            </a:xfrm>
            <a:custGeom>
              <a:avLst/>
              <a:gdLst/>
              <a:ahLst/>
              <a:cxnLst>
                <a:cxn ang="0">
                  <a:pos x="6" y="2"/>
                </a:cxn>
                <a:cxn ang="0">
                  <a:pos x="3" y="2"/>
                </a:cxn>
                <a:cxn ang="0">
                  <a:pos x="1" y="2"/>
                </a:cxn>
                <a:cxn ang="0">
                  <a:pos x="6" y="2"/>
                </a:cxn>
              </a:cxnLst>
              <a:rect l="0" t="0" r="r" b="b"/>
              <a:pathLst>
                <a:path w="7" h="2">
                  <a:moveTo>
                    <a:pt x="6" y="2"/>
                  </a:moveTo>
                  <a:cubicBezTo>
                    <a:pt x="7" y="2"/>
                    <a:pt x="4" y="2"/>
                    <a:pt x="3" y="2"/>
                  </a:cubicBezTo>
                  <a:cubicBezTo>
                    <a:pt x="0" y="2"/>
                    <a:pt x="0" y="2"/>
                    <a:pt x="1" y="2"/>
                  </a:cubicBezTo>
                  <a:cubicBezTo>
                    <a:pt x="3" y="0"/>
                    <a:pt x="4" y="2"/>
                    <a:pt x="6"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5" name="Freeform 284"/>
            <p:cNvSpPr>
              <a:spLocks/>
            </p:cNvSpPr>
            <p:nvPr/>
          </p:nvSpPr>
          <p:spPr bwMode="auto">
            <a:xfrm>
              <a:off x="2953" y="2208"/>
              <a:ext cx="11" cy="2"/>
            </a:xfrm>
            <a:custGeom>
              <a:avLst/>
              <a:gdLst/>
              <a:ahLst/>
              <a:cxnLst>
                <a:cxn ang="0">
                  <a:pos x="1" y="1"/>
                </a:cxn>
                <a:cxn ang="0">
                  <a:pos x="4" y="1"/>
                </a:cxn>
                <a:cxn ang="0">
                  <a:pos x="1" y="1"/>
                </a:cxn>
              </a:cxnLst>
              <a:rect l="0" t="0" r="r" b="b"/>
              <a:pathLst>
                <a:path w="6" h="1">
                  <a:moveTo>
                    <a:pt x="1" y="1"/>
                  </a:moveTo>
                  <a:cubicBezTo>
                    <a:pt x="0" y="0"/>
                    <a:pt x="6" y="1"/>
                    <a:pt x="4" y="1"/>
                  </a:cubicBezTo>
                  <a:cubicBezTo>
                    <a:pt x="3" y="1"/>
                    <a:pt x="1" y="1"/>
                    <a:pt x="1"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6" name="Freeform 285"/>
            <p:cNvSpPr>
              <a:spLocks/>
            </p:cNvSpPr>
            <p:nvPr/>
          </p:nvSpPr>
          <p:spPr bwMode="auto">
            <a:xfrm>
              <a:off x="2955" y="2218"/>
              <a:ext cx="9" cy="2"/>
            </a:xfrm>
            <a:custGeom>
              <a:avLst/>
              <a:gdLst/>
              <a:ahLst/>
              <a:cxnLst>
                <a:cxn ang="0">
                  <a:pos x="2" y="1"/>
                </a:cxn>
                <a:cxn ang="0">
                  <a:pos x="5" y="1"/>
                </a:cxn>
                <a:cxn ang="0">
                  <a:pos x="3" y="1"/>
                </a:cxn>
                <a:cxn ang="0">
                  <a:pos x="2" y="1"/>
                </a:cxn>
              </a:cxnLst>
              <a:rect l="0" t="0" r="r" b="b"/>
              <a:pathLst>
                <a:path w="5" h="1">
                  <a:moveTo>
                    <a:pt x="2" y="1"/>
                  </a:moveTo>
                  <a:cubicBezTo>
                    <a:pt x="0" y="0"/>
                    <a:pt x="5" y="0"/>
                    <a:pt x="5" y="1"/>
                  </a:cubicBezTo>
                  <a:cubicBezTo>
                    <a:pt x="5" y="1"/>
                    <a:pt x="5" y="1"/>
                    <a:pt x="3" y="1"/>
                  </a:cubicBezTo>
                  <a:cubicBezTo>
                    <a:pt x="2" y="1"/>
                    <a:pt x="2" y="1"/>
                    <a:pt x="2"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7" name="Freeform 286"/>
            <p:cNvSpPr>
              <a:spLocks/>
            </p:cNvSpPr>
            <p:nvPr/>
          </p:nvSpPr>
          <p:spPr bwMode="auto">
            <a:xfrm>
              <a:off x="2922" y="2169"/>
              <a:ext cx="5" cy="6"/>
            </a:xfrm>
            <a:custGeom>
              <a:avLst/>
              <a:gdLst/>
              <a:ahLst/>
              <a:cxnLst>
                <a:cxn ang="0">
                  <a:pos x="3" y="3"/>
                </a:cxn>
                <a:cxn ang="0">
                  <a:pos x="0" y="1"/>
                </a:cxn>
                <a:cxn ang="0">
                  <a:pos x="2" y="0"/>
                </a:cxn>
                <a:cxn ang="0">
                  <a:pos x="3" y="1"/>
                </a:cxn>
                <a:cxn ang="0">
                  <a:pos x="3" y="3"/>
                </a:cxn>
              </a:cxnLst>
              <a:rect l="0" t="0" r="r" b="b"/>
              <a:pathLst>
                <a:path w="3" h="3">
                  <a:moveTo>
                    <a:pt x="3" y="3"/>
                  </a:moveTo>
                  <a:cubicBezTo>
                    <a:pt x="2" y="3"/>
                    <a:pt x="0" y="1"/>
                    <a:pt x="0" y="1"/>
                  </a:cubicBezTo>
                  <a:cubicBezTo>
                    <a:pt x="2" y="0"/>
                    <a:pt x="0" y="0"/>
                    <a:pt x="2" y="0"/>
                  </a:cubicBezTo>
                  <a:cubicBezTo>
                    <a:pt x="2" y="0"/>
                    <a:pt x="2" y="0"/>
                    <a:pt x="3" y="1"/>
                  </a:cubicBezTo>
                  <a:cubicBezTo>
                    <a:pt x="3" y="3"/>
                    <a:pt x="3" y="3"/>
                    <a:pt x="3"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8" name="Freeform 287"/>
            <p:cNvSpPr>
              <a:spLocks/>
            </p:cNvSpPr>
            <p:nvPr/>
          </p:nvSpPr>
          <p:spPr bwMode="auto">
            <a:xfrm>
              <a:off x="2920" y="2169"/>
              <a:ext cx="5" cy="14"/>
            </a:xfrm>
            <a:custGeom>
              <a:avLst/>
              <a:gdLst/>
              <a:ahLst/>
              <a:cxnLst>
                <a:cxn ang="0">
                  <a:pos x="3" y="6"/>
                </a:cxn>
                <a:cxn ang="0">
                  <a:pos x="1" y="3"/>
                </a:cxn>
                <a:cxn ang="0">
                  <a:pos x="1" y="1"/>
                </a:cxn>
                <a:cxn ang="0">
                  <a:pos x="1" y="0"/>
                </a:cxn>
                <a:cxn ang="0">
                  <a:pos x="3" y="6"/>
                </a:cxn>
              </a:cxnLst>
              <a:rect l="0" t="0" r="r" b="b"/>
              <a:pathLst>
                <a:path w="3" h="7">
                  <a:moveTo>
                    <a:pt x="3" y="6"/>
                  </a:moveTo>
                  <a:cubicBezTo>
                    <a:pt x="1" y="4"/>
                    <a:pt x="0" y="3"/>
                    <a:pt x="1" y="3"/>
                  </a:cubicBezTo>
                  <a:cubicBezTo>
                    <a:pt x="1" y="3"/>
                    <a:pt x="1" y="4"/>
                    <a:pt x="1" y="1"/>
                  </a:cubicBezTo>
                  <a:cubicBezTo>
                    <a:pt x="0" y="0"/>
                    <a:pt x="1" y="0"/>
                    <a:pt x="1" y="0"/>
                  </a:cubicBezTo>
                  <a:cubicBezTo>
                    <a:pt x="1" y="1"/>
                    <a:pt x="3" y="7"/>
                    <a:pt x="3" y="6"/>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79" name="Freeform 288"/>
            <p:cNvSpPr>
              <a:spLocks/>
            </p:cNvSpPr>
            <p:nvPr/>
          </p:nvSpPr>
          <p:spPr bwMode="auto">
            <a:xfrm>
              <a:off x="2925" y="2177"/>
              <a:ext cx="8" cy="12"/>
            </a:xfrm>
            <a:custGeom>
              <a:avLst/>
              <a:gdLst/>
              <a:ahLst/>
              <a:cxnLst>
                <a:cxn ang="0">
                  <a:pos x="4" y="5"/>
                </a:cxn>
                <a:cxn ang="0">
                  <a:pos x="1" y="2"/>
                </a:cxn>
                <a:cxn ang="0">
                  <a:pos x="1" y="3"/>
                </a:cxn>
                <a:cxn ang="0">
                  <a:pos x="4" y="5"/>
                </a:cxn>
              </a:cxnLst>
              <a:rect l="0" t="0" r="r" b="b"/>
              <a:pathLst>
                <a:path w="4" h="6">
                  <a:moveTo>
                    <a:pt x="4" y="5"/>
                  </a:moveTo>
                  <a:cubicBezTo>
                    <a:pt x="1" y="3"/>
                    <a:pt x="1" y="3"/>
                    <a:pt x="1" y="2"/>
                  </a:cubicBezTo>
                  <a:cubicBezTo>
                    <a:pt x="0" y="0"/>
                    <a:pt x="1" y="2"/>
                    <a:pt x="1" y="3"/>
                  </a:cubicBezTo>
                  <a:cubicBezTo>
                    <a:pt x="3" y="3"/>
                    <a:pt x="4" y="6"/>
                    <a:pt x="4"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0" name="Freeform 289"/>
            <p:cNvSpPr>
              <a:spLocks noEditPoints="1"/>
            </p:cNvSpPr>
            <p:nvPr/>
          </p:nvSpPr>
          <p:spPr bwMode="auto">
            <a:xfrm>
              <a:off x="111" y="1508"/>
              <a:ext cx="1585" cy="1222"/>
            </a:xfrm>
            <a:custGeom>
              <a:avLst/>
              <a:gdLst/>
              <a:ahLst/>
              <a:cxnLst>
                <a:cxn ang="0">
                  <a:pos x="124" y="195"/>
                </a:cxn>
                <a:cxn ang="0">
                  <a:pos x="127" y="181"/>
                </a:cxn>
                <a:cxn ang="0">
                  <a:pos x="161" y="164"/>
                </a:cxn>
                <a:cxn ang="0">
                  <a:pos x="271" y="185"/>
                </a:cxn>
                <a:cxn ang="0">
                  <a:pos x="262" y="193"/>
                </a:cxn>
                <a:cxn ang="0">
                  <a:pos x="257" y="198"/>
                </a:cxn>
                <a:cxn ang="0">
                  <a:pos x="255" y="193"/>
                </a:cxn>
                <a:cxn ang="0">
                  <a:pos x="271" y="209"/>
                </a:cxn>
                <a:cxn ang="0">
                  <a:pos x="300" y="227"/>
                </a:cxn>
                <a:cxn ang="0">
                  <a:pos x="277" y="212"/>
                </a:cxn>
                <a:cxn ang="0">
                  <a:pos x="278" y="216"/>
                </a:cxn>
                <a:cxn ang="0">
                  <a:pos x="287" y="224"/>
                </a:cxn>
                <a:cxn ang="0">
                  <a:pos x="278" y="207"/>
                </a:cxn>
                <a:cxn ang="0">
                  <a:pos x="278" y="221"/>
                </a:cxn>
                <a:cxn ang="0">
                  <a:pos x="100" y="6"/>
                </a:cxn>
                <a:cxn ang="0">
                  <a:pos x="56" y="76"/>
                </a:cxn>
                <a:cxn ang="0">
                  <a:pos x="59" y="97"/>
                </a:cxn>
                <a:cxn ang="0">
                  <a:pos x="50" y="168"/>
                </a:cxn>
                <a:cxn ang="0">
                  <a:pos x="53" y="212"/>
                </a:cxn>
                <a:cxn ang="0">
                  <a:pos x="100" y="192"/>
                </a:cxn>
                <a:cxn ang="0">
                  <a:pos x="143" y="167"/>
                </a:cxn>
                <a:cxn ang="0">
                  <a:pos x="227" y="165"/>
                </a:cxn>
                <a:cxn ang="0">
                  <a:pos x="278" y="198"/>
                </a:cxn>
                <a:cxn ang="0">
                  <a:pos x="304" y="212"/>
                </a:cxn>
                <a:cxn ang="0">
                  <a:pos x="265" y="168"/>
                </a:cxn>
                <a:cxn ang="0">
                  <a:pos x="227" y="157"/>
                </a:cxn>
                <a:cxn ang="0">
                  <a:pos x="727" y="361"/>
                </a:cxn>
                <a:cxn ang="0">
                  <a:pos x="679" y="381"/>
                </a:cxn>
                <a:cxn ang="0">
                  <a:pos x="671" y="355"/>
                </a:cxn>
                <a:cxn ang="0">
                  <a:pos x="651" y="349"/>
                </a:cxn>
                <a:cxn ang="0">
                  <a:pos x="638" y="349"/>
                </a:cxn>
                <a:cxn ang="0">
                  <a:pos x="667" y="327"/>
                </a:cxn>
                <a:cxn ang="0">
                  <a:pos x="615" y="325"/>
                </a:cxn>
                <a:cxn ang="0">
                  <a:pos x="590" y="302"/>
                </a:cxn>
                <a:cxn ang="0">
                  <a:pos x="348" y="305"/>
                </a:cxn>
                <a:cxn ang="0">
                  <a:pos x="374" y="448"/>
                </a:cxn>
                <a:cxn ang="0">
                  <a:pos x="478" y="489"/>
                </a:cxn>
                <a:cxn ang="0">
                  <a:pos x="563" y="535"/>
                </a:cxn>
                <a:cxn ang="0">
                  <a:pos x="607" y="512"/>
                </a:cxn>
                <a:cxn ang="0">
                  <a:pos x="625" y="512"/>
                </a:cxn>
                <a:cxn ang="0">
                  <a:pos x="639" y="504"/>
                </a:cxn>
                <a:cxn ang="0">
                  <a:pos x="680" y="532"/>
                </a:cxn>
                <a:cxn ang="0">
                  <a:pos x="700" y="543"/>
                </a:cxn>
                <a:cxn ang="0">
                  <a:pos x="730" y="453"/>
                </a:cxn>
                <a:cxn ang="0">
                  <a:pos x="730" y="442"/>
                </a:cxn>
                <a:cxn ang="0">
                  <a:pos x="729" y="411"/>
                </a:cxn>
                <a:cxn ang="0">
                  <a:pos x="738" y="420"/>
                </a:cxn>
                <a:cxn ang="0">
                  <a:pos x="758" y="386"/>
                </a:cxn>
                <a:cxn ang="0">
                  <a:pos x="773" y="374"/>
                </a:cxn>
                <a:cxn ang="0">
                  <a:pos x="802" y="347"/>
                </a:cxn>
                <a:cxn ang="0">
                  <a:pos x="787" y="316"/>
                </a:cxn>
                <a:cxn ang="0">
                  <a:pos x="769" y="342"/>
                </a:cxn>
                <a:cxn ang="0">
                  <a:pos x="100" y="619"/>
                </a:cxn>
                <a:cxn ang="0">
                  <a:pos x="99" y="610"/>
                </a:cxn>
                <a:cxn ang="0">
                  <a:pos x="92" y="599"/>
                </a:cxn>
                <a:cxn ang="0">
                  <a:pos x="82" y="596"/>
                </a:cxn>
                <a:cxn ang="0">
                  <a:pos x="67" y="590"/>
                </a:cxn>
                <a:cxn ang="0">
                  <a:pos x="89" y="597"/>
                </a:cxn>
                <a:cxn ang="0">
                  <a:pos x="64" y="591"/>
                </a:cxn>
              </a:cxnLst>
              <a:rect l="0" t="0" r="r" b="b"/>
              <a:pathLst>
                <a:path w="817" h="630">
                  <a:moveTo>
                    <a:pt x="108" y="199"/>
                  </a:moveTo>
                  <a:cubicBezTo>
                    <a:pt x="108" y="196"/>
                    <a:pt x="105" y="195"/>
                    <a:pt x="108" y="192"/>
                  </a:cubicBezTo>
                  <a:cubicBezTo>
                    <a:pt x="112" y="190"/>
                    <a:pt x="114" y="193"/>
                    <a:pt x="114" y="190"/>
                  </a:cubicBezTo>
                  <a:cubicBezTo>
                    <a:pt x="114" y="188"/>
                    <a:pt x="114" y="187"/>
                    <a:pt x="115" y="188"/>
                  </a:cubicBezTo>
                  <a:cubicBezTo>
                    <a:pt x="117" y="190"/>
                    <a:pt x="120" y="188"/>
                    <a:pt x="118" y="187"/>
                  </a:cubicBezTo>
                  <a:cubicBezTo>
                    <a:pt x="118" y="185"/>
                    <a:pt x="120" y="187"/>
                    <a:pt x="121" y="187"/>
                  </a:cubicBezTo>
                  <a:cubicBezTo>
                    <a:pt x="123" y="188"/>
                    <a:pt x="124" y="187"/>
                    <a:pt x="124" y="188"/>
                  </a:cubicBezTo>
                  <a:cubicBezTo>
                    <a:pt x="126" y="190"/>
                    <a:pt x="124" y="190"/>
                    <a:pt x="126" y="190"/>
                  </a:cubicBezTo>
                  <a:cubicBezTo>
                    <a:pt x="127" y="192"/>
                    <a:pt x="126" y="193"/>
                    <a:pt x="124" y="195"/>
                  </a:cubicBezTo>
                  <a:cubicBezTo>
                    <a:pt x="123" y="196"/>
                    <a:pt x="123" y="196"/>
                    <a:pt x="120" y="196"/>
                  </a:cubicBezTo>
                  <a:cubicBezTo>
                    <a:pt x="117" y="196"/>
                    <a:pt x="115" y="198"/>
                    <a:pt x="115" y="199"/>
                  </a:cubicBezTo>
                  <a:cubicBezTo>
                    <a:pt x="115" y="201"/>
                    <a:pt x="115" y="199"/>
                    <a:pt x="114" y="201"/>
                  </a:cubicBezTo>
                  <a:cubicBezTo>
                    <a:pt x="112" y="202"/>
                    <a:pt x="111" y="202"/>
                    <a:pt x="112" y="201"/>
                  </a:cubicBezTo>
                  <a:cubicBezTo>
                    <a:pt x="115" y="198"/>
                    <a:pt x="111" y="199"/>
                    <a:pt x="111" y="199"/>
                  </a:cubicBezTo>
                  <a:cubicBezTo>
                    <a:pt x="111" y="201"/>
                    <a:pt x="109" y="201"/>
                    <a:pt x="108" y="199"/>
                  </a:cubicBezTo>
                  <a:close/>
                  <a:moveTo>
                    <a:pt x="123" y="185"/>
                  </a:moveTo>
                  <a:cubicBezTo>
                    <a:pt x="124" y="184"/>
                    <a:pt x="124" y="184"/>
                    <a:pt x="126" y="184"/>
                  </a:cubicBezTo>
                  <a:cubicBezTo>
                    <a:pt x="127" y="184"/>
                    <a:pt x="129" y="184"/>
                    <a:pt x="127" y="181"/>
                  </a:cubicBezTo>
                  <a:cubicBezTo>
                    <a:pt x="126" y="179"/>
                    <a:pt x="126" y="182"/>
                    <a:pt x="124" y="181"/>
                  </a:cubicBezTo>
                  <a:cubicBezTo>
                    <a:pt x="124" y="181"/>
                    <a:pt x="121" y="179"/>
                    <a:pt x="121" y="182"/>
                  </a:cubicBezTo>
                  <a:cubicBezTo>
                    <a:pt x="123" y="184"/>
                    <a:pt x="121" y="182"/>
                    <a:pt x="120" y="182"/>
                  </a:cubicBezTo>
                  <a:cubicBezTo>
                    <a:pt x="118" y="184"/>
                    <a:pt x="118" y="185"/>
                    <a:pt x="120" y="185"/>
                  </a:cubicBezTo>
                  <a:cubicBezTo>
                    <a:pt x="121" y="187"/>
                    <a:pt x="121" y="187"/>
                    <a:pt x="123" y="185"/>
                  </a:cubicBezTo>
                  <a:close/>
                  <a:moveTo>
                    <a:pt x="164" y="164"/>
                  </a:moveTo>
                  <a:cubicBezTo>
                    <a:pt x="166" y="162"/>
                    <a:pt x="164" y="162"/>
                    <a:pt x="167" y="159"/>
                  </a:cubicBezTo>
                  <a:cubicBezTo>
                    <a:pt x="169" y="156"/>
                    <a:pt x="167" y="156"/>
                    <a:pt x="166" y="157"/>
                  </a:cubicBezTo>
                  <a:cubicBezTo>
                    <a:pt x="166" y="159"/>
                    <a:pt x="163" y="160"/>
                    <a:pt x="161" y="164"/>
                  </a:cubicBezTo>
                  <a:cubicBezTo>
                    <a:pt x="159" y="164"/>
                    <a:pt x="163" y="164"/>
                    <a:pt x="164" y="164"/>
                  </a:cubicBezTo>
                  <a:close/>
                  <a:moveTo>
                    <a:pt x="173" y="156"/>
                  </a:moveTo>
                  <a:cubicBezTo>
                    <a:pt x="175" y="156"/>
                    <a:pt x="175" y="156"/>
                    <a:pt x="173" y="154"/>
                  </a:cubicBezTo>
                  <a:cubicBezTo>
                    <a:pt x="170" y="154"/>
                    <a:pt x="170" y="156"/>
                    <a:pt x="170" y="157"/>
                  </a:cubicBezTo>
                  <a:cubicBezTo>
                    <a:pt x="170" y="159"/>
                    <a:pt x="172" y="157"/>
                    <a:pt x="173" y="156"/>
                  </a:cubicBezTo>
                  <a:close/>
                  <a:moveTo>
                    <a:pt x="269" y="198"/>
                  </a:moveTo>
                  <a:cubicBezTo>
                    <a:pt x="272" y="196"/>
                    <a:pt x="269" y="195"/>
                    <a:pt x="272" y="195"/>
                  </a:cubicBezTo>
                  <a:cubicBezTo>
                    <a:pt x="274" y="195"/>
                    <a:pt x="271" y="192"/>
                    <a:pt x="272" y="192"/>
                  </a:cubicBezTo>
                  <a:cubicBezTo>
                    <a:pt x="274" y="192"/>
                    <a:pt x="272" y="187"/>
                    <a:pt x="271" y="185"/>
                  </a:cubicBezTo>
                  <a:cubicBezTo>
                    <a:pt x="269" y="182"/>
                    <a:pt x="268" y="185"/>
                    <a:pt x="266" y="182"/>
                  </a:cubicBezTo>
                  <a:cubicBezTo>
                    <a:pt x="263" y="181"/>
                    <a:pt x="265" y="182"/>
                    <a:pt x="265" y="185"/>
                  </a:cubicBezTo>
                  <a:cubicBezTo>
                    <a:pt x="266" y="188"/>
                    <a:pt x="266" y="190"/>
                    <a:pt x="268" y="193"/>
                  </a:cubicBezTo>
                  <a:cubicBezTo>
                    <a:pt x="269" y="196"/>
                    <a:pt x="266" y="193"/>
                    <a:pt x="266" y="198"/>
                  </a:cubicBezTo>
                  <a:cubicBezTo>
                    <a:pt x="266" y="199"/>
                    <a:pt x="268" y="198"/>
                    <a:pt x="269" y="198"/>
                  </a:cubicBezTo>
                  <a:close/>
                  <a:moveTo>
                    <a:pt x="265" y="207"/>
                  </a:moveTo>
                  <a:cubicBezTo>
                    <a:pt x="268" y="212"/>
                    <a:pt x="266" y="209"/>
                    <a:pt x="266" y="206"/>
                  </a:cubicBezTo>
                  <a:cubicBezTo>
                    <a:pt x="266" y="204"/>
                    <a:pt x="268" y="206"/>
                    <a:pt x="266" y="201"/>
                  </a:cubicBezTo>
                  <a:cubicBezTo>
                    <a:pt x="265" y="196"/>
                    <a:pt x="265" y="195"/>
                    <a:pt x="262" y="193"/>
                  </a:cubicBezTo>
                  <a:cubicBezTo>
                    <a:pt x="258" y="190"/>
                    <a:pt x="258" y="195"/>
                    <a:pt x="258" y="196"/>
                  </a:cubicBezTo>
                  <a:cubicBezTo>
                    <a:pt x="260" y="196"/>
                    <a:pt x="262" y="198"/>
                    <a:pt x="260" y="199"/>
                  </a:cubicBezTo>
                  <a:cubicBezTo>
                    <a:pt x="260" y="202"/>
                    <a:pt x="263" y="201"/>
                    <a:pt x="263" y="202"/>
                  </a:cubicBezTo>
                  <a:cubicBezTo>
                    <a:pt x="262" y="206"/>
                    <a:pt x="263" y="202"/>
                    <a:pt x="263" y="206"/>
                  </a:cubicBezTo>
                  <a:cubicBezTo>
                    <a:pt x="263" y="207"/>
                    <a:pt x="265" y="207"/>
                    <a:pt x="265" y="207"/>
                  </a:cubicBezTo>
                  <a:close/>
                  <a:moveTo>
                    <a:pt x="257" y="198"/>
                  </a:moveTo>
                  <a:cubicBezTo>
                    <a:pt x="257" y="198"/>
                    <a:pt x="257" y="199"/>
                    <a:pt x="258" y="199"/>
                  </a:cubicBezTo>
                  <a:cubicBezTo>
                    <a:pt x="258" y="198"/>
                    <a:pt x="257" y="193"/>
                    <a:pt x="257" y="195"/>
                  </a:cubicBezTo>
                  <a:cubicBezTo>
                    <a:pt x="257" y="195"/>
                    <a:pt x="257" y="196"/>
                    <a:pt x="257" y="198"/>
                  </a:cubicBezTo>
                  <a:close/>
                  <a:moveTo>
                    <a:pt x="258" y="190"/>
                  </a:moveTo>
                  <a:cubicBezTo>
                    <a:pt x="257" y="188"/>
                    <a:pt x="258" y="188"/>
                    <a:pt x="262" y="192"/>
                  </a:cubicBezTo>
                  <a:cubicBezTo>
                    <a:pt x="265" y="193"/>
                    <a:pt x="266" y="193"/>
                    <a:pt x="265" y="190"/>
                  </a:cubicBezTo>
                  <a:cubicBezTo>
                    <a:pt x="265" y="188"/>
                    <a:pt x="263" y="188"/>
                    <a:pt x="265" y="187"/>
                  </a:cubicBezTo>
                  <a:cubicBezTo>
                    <a:pt x="265" y="185"/>
                    <a:pt x="260" y="184"/>
                    <a:pt x="258" y="182"/>
                  </a:cubicBezTo>
                  <a:cubicBezTo>
                    <a:pt x="257" y="182"/>
                    <a:pt x="255" y="184"/>
                    <a:pt x="254" y="184"/>
                  </a:cubicBezTo>
                  <a:cubicBezTo>
                    <a:pt x="252" y="182"/>
                    <a:pt x="252" y="184"/>
                    <a:pt x="252" y="185"/>
                  </a:cubicBezTo>
                  <a:cubicBezTo>
                    <a:pt x="251" y="187"/>
                    <a:pt x="251" y="187"/>
                    <a:pt x="254" y="188"/>
                  </a:cubicBezTo>
                  <a:cubicBezTo>
                    <a:pt x="255" y="190"/>
                    <a:pt x="252" y="190"/>
                    <a:pt x="255" y="193"/>
                  </a:cubicBezTo>
                  <a:cubicBezTo>
                    <a:pt x="257" y="193"/>
                    <a:pt x="260" y="192"/>
                    <a:pt x="258" y="190"/>
                  </a:cubicBezTo>
                  <a:close/>
                  <a:moveTo>
                    <a:pt x="278" y="204"/>
                  </a:moveTo>
                  <a:cubicBezTo>
                    <a:pt x="280" y="202"/>
                    <a:pt x="280" y="201"/>
                    <a:pt x="280" y="199"/>
                  </a:cubicBezTo>
                  <a:cubicBezTo>
                    <a:pt x="278" y="198"/>
                    <a:pt x="278" y="199"/>
                    <a:pt x="275" y="198"/>
                  </a:cubicBezTo>
                  <a:cubicBezTo>
                    <a:pt x="274" y="198"/>
                    <a:pt x="272" y="198"/>
                    <a:pt x="272" y="199"/>
                  </a:cubicBezTo>
                  <a:cubicBezTo>
                    <a:pt x="272" y="202"/>
                    <a:pt x="275" y="199"/>
                    <a:pt x="275" y="202"/>
                  </a:cubicBezTo>
                  <a:cubicBezTo>
                    <a:pt x="274" y="207"/>
                    <a:pt x="275" y="206"/>
                    <a:pt x="278" y="206"/>
                  </a:cubicBezTo>
                  <a:cubicBezTo>
                    <a:pt x="280" y="207"/>
                    <a:pt x="278" y="204"/>
                    <a:pt x="278" y="204"/>
                  </a:cubicBezTo>
                  <a:close/>
                  <a:moveTo>
                    <a:pt x="271" y="209"/>
                  </a:moveTo>
                  <a:cubicBezTo>
                    <a:pt x="272" y="212"/>
                    <a:pt x="272" y="210"/>
                    <a:pt x="272" y="209"/>
                  </a:cubicBezTo>
                  <a:cubicBezTo>
                    <a:pt x="274" y="207"/>
                    <a:pt x="272" y="207"/>
                    <a:pt x="274" y="204"/>
                  </a:cubicBezTo>
                  <a:cubicBezTo>
                    <a:pt x="274" y="201"/>
                    <a:pt x="272" y="202"/>
                    <a:pt x="272" y="201"/>
                  </a:cubicBezTo>
                  <a:cubicBezTo>
                    <a:pt x="271" y="199"/>
                    <a:pt x="271" y="199"/>
                    <a:pt x="269" y="199"/>
                  </a:cubicBezTo>
                  <a:cubicBezTo>
                    <a:pt x="268" y="201"/>
                    <a:pt x="268" y="201"/>
                    <a:pt x="269" y="204"/>
                  </a:cubicBezTo>
                  <a:cubicBezTo>
                    <a:pt x="271" y="206"/>
                    <a:pt x="272" y="207"/>
                    <a:pt x="271" y="207"/>
                  </a:cubicBezTo>
                  <a:cubicBezTo>
                    <a:pt x="269" y="206"/>
                    <a:pt x="269" y="207"/>
                    <a:pt x="269" y="210"/>
                  </a:cubicBezTo>
                  <a:cubicBezTo>
                    <a:pt x="271" y="213"/>
                    <a:pt x="271" y="207"/>
                    <a:pt x="271" y="209"/>
                  </a:cubicBezTo>
                  <a:close/>
                  <a:moveTo>
                    <a:pt x="300" y="227"/>
                  </a:moveTo>
                  <a:cubicBezTo>
                    <a:pt x="301" y="226"/>
                    <a:pt x="301" y="226"/>
                    <a:pt x="303" y="224"/>
                  </a:cubicBezTo>
                  <a:cubicBezTo>
                    <a:pt x="303" y="224"/>
                    <a:pt x="301" y="224"/>
                    <a:pt x="301" y="226"/>
                  </a:cubicBezTo>
                  <a:cubicBezTo>
                    <a:pt x="300" y="226"/>
                    <a:pt x="298" y="227"/>
                    <a:pt x="300" y="227"/>
                  </a:cubicBezTo>
                  <a:cubicBezTo>
                    <a:pt x="300" y="227"/>
                    <a:pt x="300" y="227"/>
                    <a:pt x="300" y="227"/>
                  </a:cubicBezTo>
                  <a:close/>
                  <a:moveTo>
                    <a:pt x="293" y="224"/>
                  </a:moveTo>
                  <a:cubicBezTo>
                    <a:pt x="293" y="224"/>
                    <a:pt x="293" y="224"/>
                    <a:pt x="292" y="224"/>
                  </a:cubicBezTo>
                  <a:cubicBezTo>
                    <a:pt x="292" y="224"/>
                    <a:pt x="292" y="224"/>
                    <a:pt x="292" y="226"/>
                  </a:cubicBezTo>
                  <a:cubicBezTo>
                    <a:pt x="293" y="226"/>
                    <a:pt x="293" y="226"/>
                    <a:pt x="293" y="224"/>
                  </a:cubicBezTo>
                  <a:close/>
                  <a:moveTo>
                    <a:pt x="277" y="212"/>
                  </a:moveTo>
                  <a:cubicBezTo>
                    <a:pt x="278" y="212"/>
                    <a:pt x="278" y="210"/>
                    <a:pt x="277" y="210"/>
                  </a:cubicBezTo>
                  <a:cubicBezTo>
                    <a:pt x="275" y="209"/>
                    <a:pt x="274" y="210"/>
                    <a:pt x="275" y="210"/>
                  </a:cubicBezTo>
                  <a:cubicBezTo>
                    <a:pt x="275" y="210"/>
                    <a:pt x="274" y="210"/>
                    <a:pt x="274" y="212"/>
                  </a:cubicBezTo>
                  <a:cubicBezTo>
                    <a:pt x="274" y="212"/>
                    <a:pt x="272" y="213"/>
                    <a:pt x="275" y="212"/>
                  </a:cubicBezTo>
                  <a:cubicBezTo>
                    <a:pt x="275" y="212"/>
                    <a:pt x="275" y="212"/>
                    <a:pt x="277" y="212"/>
                  </a:cubicBezTo>
                  <a:close/>
                  <a:moveTo>
                    <a:pt x="278" y="212"/>
                  </a:moveTo>
                  <a:cubicBezTo>
                    <a:pt x="277" y="213"/>
                    <a:pt x="278" y="212"/>
                    <a:pt x="278" y="213"/>
                  </a:cubicBezTo>
                  <a:cubicBezTo>
                    <a:pt x="278" y="215"/>
                    <a:pt x="277" y="213"/>
                    <a:pt x="277" y="215"/>
                  </a:cubicBezTo>
                  <a:cubicBezTo>
                    <a:pt x="277" y="216"/>
                    <a:pt x="277" y="216"/>
                    <a:pt x="278" y="216"/>
                  </a:cubicBezTo>
                  <a:cubicBezTo>
                    <a:pt x="280" y="216"/>
                    <a:pt x="278" y="216"/>
                    <a:pt x="280" y="218"/>
                  </a:cubicBezTo>
                  <a:cubicBezTo>
                    <a:pt x="280" y="220"/>
                    <a:pt x="277" y="220"/>
                    <a:pt x="277" y="220"/>
                  </a:cubicBezTo>
                  <a:cubicBezTo>
                    <a:pt x="278" y="221"/>
                    <a:pt x="278" y="221"/>
                    <a:pt x="280" y="221"/>
                  </a:cubicBezTo>
                  <a:cubicBezTo>
                    <a:pt x="280" y="220"/>
                    <a:pt x="280" y="221"/>
                    <a:pt x="280" y="221"/>
                  </a:cubicBezTo>
                  <a:cubicBezTo>
                    <a:pt x="281" y="221"/>
                    <a:pt x="281" y="221"/>
                    <a:pt x="283" y="223"/>
                  </a:cubicBezTo>
                  <a:cubicBezTo>
                    <a:pt x="284" y="224"/>
                    <a:pt x="283" y="224"/>
                    <a:pt x="283" y="224"/>
                  </a:cubicBezTo>
                  <a:cubicBezTo>
                    <a:pt x="284" y="226"/>
                    <a:pt x="284" y="223"/>
                    <a:pt x="284" y="226"/>
                  </a:cubicBezTo>
                  <a:cubicBezTo>
                    <a:pt x="284" y="227"/>
                    <a:pt x="287" y="229"/>
                    <a:pt x="287" y="227"/>
                  </a:cubicBezTo>
                  <a:cubicBezTo>
                    <a:pt x="289" y="226"/>
                    <a:pt x="287" y="226"/>
                    <a:pt x="287" y="224"/>
                  </a:cubicBezTo>
                  <a:cubicBezTo>
                    <a:pt x="287" y="223"/>
                    <a:pt x="287" y="224"/>
                    <a:pt x="287" y="221"/>
                  </a:cubicBezTo>
                  <a:cubicBezTo>
                    <a:pt x="289" y="220"/>
                    <a:pt x="287" y="221"/>
                    <a:pt x="286" y="220"/>
                  </a:cubicBezTo>
                  <a:cubicBezTo>
                    <a:pt x="286" y="218"/>
                    <a:pt x="286" y="220"/>
                    <a:pt x="284" y="218"/>
                  </a:cubicBezTo>
                  <a:cubicBezTo>
                    <a:pt x="284" y="218"/>
                    <a:pt x="283" y="220"/>
                    <a:pt x="283" y="218"/>
                  </a:cubicBezTo>
                  <a:cubicBezTo>
                    <a:pt x="281" y="218"/>
                    <a:pt x="283" y="216"/>
                    <a:pt x="284" y="218"/>
                  </a:cubicBezTo>
                  <a:cubicBezTo>
                    <a:pt x="287" y="220"/>
                    <a:pt x="286" y="218"/>
                    <a:pt x="284" y="216"/>
                  </a:cubicBezTo>
                  <a:cubicBezTo>
                    <a:pt x="283" y="215"/>
                    <a:pt x="283" y="213"/>
                    <a:pt x="283" y="212"/>
                  </a:cubicBezTo>
                  <a:cubicBezTo>
                    <a:pt x="281" y="210"/>
                    <a:pt x="280" y="212"/>
                    <a:pt x="278" y="210"/>
                  </a:cubicBezTo>
                  <a:cubicBezTo>
                    <a:pt x="278" y="210"/>
                    <a:pt x="280" y="209"/>
                    <a:pt x="278" y="207"/>
                  </a:cubicBezTo>
                  <a:cubicBezTo>
                    <a:pt x="278" y="206"/>
                    <a:pt x="278" y="207"/>
                    <a:pt x="277" y="207"/>
                  </a:cubicBezTo>
                  <a:cubicBezTo>
                    <a:pt x="274" y="207"/>
                    <a:pt x="275" y="207"/>
                    <a:pt x="275" y="207"/>
                  </a:cubicBezTo>
                  <a:cubicBezTo>
                    <a:pt x="274" y="209"/>
                    <a:pt x="274" y="209"/>
                    <a:pt x="275" y="209"/>
                  </a:cubicBezTo>
                  <a:cubicBezTo>
                    <a:pt x="277" y="209"/>
                    <a:pt x="278" y="209"/>
                    <a:pt x="278" y="212"/>
                  </a:cubicBezTo>
                  <a:close/>
                  <a:moveTo>
                    <a:pt x="280" y="227"/>
                  </a:moveTo>
                  <a:cubicBezTo>
                    <a:pt x="281" y="229"/>
                    <a:pt x="283" y="229"/>
                    <a:pt x="281" y="227"/>
                  </a:cubicBezTo>
                  <a:cubicBezTo>
                    <a:pt x="281" y="226"/>
                    <a:pt x="281" y="226"/>
                    <a:pt x="280" y="224"/>
                  </a:cubicBezTo>
                  <a:cubicBezTo>
                    <a:pt x="278" y="223"/>
                    <a:pt x="280" y="223"/>
                    <a:pt x="280" y="223"/>
                  </a:cubicBezTo>
                  <a:cubicBezTo>
                    <a:pt x="278" y="221"/>
                    <a:pt x="278" y="221"/>
                    <a:pt x="278" y="221"/>
                  </a:cubicBezTo>
                  <a:cubicBezTo>
                    <a:pt x="277" y="223"/>
                    <a:pt x="278" y="223"/>
                    <a:pt x="278" y="224"/>
                  </a:cubicBezTo>
                  <a:cubicBezTo>
                    <a:pt x="278" y="224"/>
                    <a:pt x="278" y="224"/>
                    <a:pt x="280" y="227"/>
                  </a:cubicBezTo>
                  <a:close/>
                  <a:moveTo>
                    <a:pt x="199" y="22"/>
                  </a:moveTo>
                  <a:cubicBezTo>
                    <a:pt x="190" y="20"/>
                    <a:pt x="188" y="25"/>
                    <a:pt x="182" y="22"/>
                  </a:cubicBezTo>
                  <a:cubicBezTo>
                    <a:pt x="176" y="19"/>
                    <a:pt x="166" y="20"/>
                    <a:pt x="155" y="16"/>
                  </a:cubicBezTo>
                  <a:cubicBezTo>
                    <a:pt x="144" y="13"/>
                    <a:pt x="144" y="19"/>
                    <a:pt x="134" y="16"/>
                  </a:cubicBezTo>
                  <a:cubicBezTo>
                    <a:pt x="123" y="13"/>
                    <a:pt x="134" y="10"/>
                    <a:pt x="121" y="10"/>
                  </a:cubicBezTo>
                  <a:cubicBezTo>
                    <a:pt x="109" y="10"/>
                    <a:pt x="112" y="11"/>
                    <a:pt x="109" y="8"/>
                  </a:cubicBezTo>
                  <a:cubicBezTo>
                    <a:pt x="105" y="5"/>
                    <a:pt x="105" y="10"/>
                    <a:pt x="100" y="6"/>
                  </a:cubicBezTo>
                  <a:cubicBezTo>
                    <a:pt x="97" y="5"/>
                    <a:pt x="96" y="0"/>
                    <a:pt x="88" y="6"/>
                  </a:cubicBezTo>
                  <a:cubicBezTo>
                    <a:pt x="80" y="14"/>
                    <a:pt x="76" y="5"/>
                    <a:pt x="64" y="14"/>
                  </a:cubicBezTo>
                  <a:cubicBezTo>
                    <a:pt x="51" y="24"/>
                    <a:pt x="50" y="11"/>
                    <a:pt x="44" y="24"/>
                  </a:cubicBezTo>
                  <a:cubicBezTo>
                    <a:pt x="39" y="36"/>
                    <a:pt x="36" y="39"/>
                    <a:pt x="21" y="39"/>
                  </a:cubicBezTo>
                  <a:cubicBezTo>
                    <a:pt x="13" y="39"/>
                    <a:pt x="21" y="44"/>
                    <a:pt x="13" y="45"/>
                  </a:cubicBezTo>
                  <a:cubicBezTo>
                    <a:pt x="7" y="47"/>
                    <a:pt x="32" y="52"/>
                    <a:pt x="36" y="61"/>
                  </a:cubicBezTo>
                  <a:cubicBezTo>
                    <a:pt x="41" y="69"/>
                    <a:pt x="47" y="61"/>
                    <a:pt x="45" y="67"/>
                  </a:cubicBezTo>
                  <a:cubicBezTo>
                    <a:pt x="45" y="72"/>
                    <a:pt x="50" y="67"/>
                    <a:pt x="50" y="72"/>
                  </a:cubicBezTo>
                  <a:cubicBezTo>
                    <a:pt x="51" y="76"/>
                    <a:pt x="57" y="72"/>
                    <a:pt x="56" y="76"/>
                  </a:cubicBezTo>
                  <a:cubicBezTo>
                    <a:pt x="56" y="80"/>
                    <a:pt x="56" y="75"/>
                    <a:pt x="51" y="78"/>
                  </a:cubicBezTo>
                  <a:cubicBezTo>
                    <a:pt x="51" y="80"/>
                    <a:pt x="51" y="76"/>
                    <a:pt x="41" y="78"/>
                  </a:cubicBezTo>
                  <a:cubicBezTo>
                    <a:pt x="30" y="80"/>
                    <a:pt x="44" y="67"/>
                    <a:pt x="30" y="72"/>
                  </a:cubicBezTo>
                  <a:cubicBezTo>
                    <a:pt x="16" y="76"/>
                    <a:pt x="9" y="83"/>
                    <a:pt x="4" y="83"/>
                  </a:cubicBezTo>
                  <a:cubicBezTo>
                    <a:pt x="0" y="84"/>
                    <a:pt x="3" y="89"/>
                    <a:pt x="10" y="89"/>
                  </a:cubicBezTo>
                  <a:cubicBezTo>
                    <a:pt x="19" y="89"/>
                    <a:pt x="9" y="92"/>
                    <a:pt x="13" y="94"/>
                  </a:cubicBezTo>
                  <a:cubicBezTo>
                    <a:pt x="18" y="97"/>
                    <a:pt x="12" y="100"/>
                    <a:pt x="21" y="101"/>
                  </a:cubicBezTo>
                  <a:cubicBezTo>
                    <a:pt x="30" y="101"/>
                    <a:pt x="33" y="97"/>
                    <a:pt x="39" y="100"/>
                  </a:cubicBezTo>
                  <a:cubicBezTo>
                    <a:pt x="47" y="104"/>
                    <a:pt x="54" y="90"/>
                    <a:pt x="59" y="97"/>
                  </a:cubicBezTo>
                  <a:cubicBezTo>
                    <a:pt x="64" y="101"/>
                    <a:pt x="48" y="98"/>
                    <a:pt x="56" y="103"/>
                  </a:cubicBezTo>
                  <a:cubicBezTo>
                    <a:pt x="65" y="108"/>
                    <a:pt x="57" y="115"/>
                    <a:pt x="51" y="114"/>
                  </a:cubicBezTo>
                  <a:cubicBezTo>
                    <a:pt x="44" y="112"/>
                    <a:pt x="45" y="123"/>
                    <a:pt x="38" y="118"/>
                  </a:cubicBezTo>
                  <a:cubicBezTo>
                    <a:pt x="30" y="114"/>
                    <a:pt x="29" y="126"/>
                    <a:pt x="24" y="128"/>
                  </a:cubicBezTo>
                  <a:cubicBezTo>
                    <a:pt x="21" y="129"/>
                    <a:pt x="22" y="134"/>
                    <a:pt x="18" y="137"/>
                  </a:cubicBezTo>
                  <a:cubicBezTo>
                    <a:pt x="15" y="139"/>
                    <a:pt x="18" y="140"/>
                    <a:pt x="24" y="145"/>
                  </a:cubicBezTo>
                  <a:cubicBezTo>
                    <a:pt x="30" y="150"/>
                    <a:pt x="22" y="153"/>
                    <a:pt x="25" y="154"/>
                  </a:cubicBezTo>
                  <a:cubicBezTo>
                    <a:pt x="29" y="157"/>
                    <a:pt x="33" y="165"/>
                    <a:pt x="41" y="162"/>
                  </a:cubicBezTo>
                  <a:cubicBezTo>
                    <a:pt x="48" y="159"/>
                    <a:pt x="51" y="162"/>
                    <a:pt x="50" y="168"/>
                  </a:cubicBezTo>
                  <a:cubicBezTo>
                    <a:pt x="47" y="174"/>
                    <a:pt x="53" y="170"/>
                    <a:pt x="50" y="176"/>
                  </a:cubicBezTo>
                  <a:cubicBezTo>
                    <a:pt x="48" y="181"/>
                    <a:pt x="56" y="179"/>
                    <a:pt x="59" y="174"/>
                  </a:cubicBezTo>
                  <a:cubicBezTo>
                    <a:pt x="62" y="171"/>
                    <a:pt x="68" y="176"/>
                    <a:pt x="71" y="179"/>
                  </a:cubicBezTo>
                  <a:cubicBezTo>
                    <a:pt x="76" y="184"/>
                    <a:pt x="76" y="176"/>
                    <a:pt x="79" y="178"/>
                  </a:cubicBezTo>
                  <a:cubicBezTo>
                    <a:pt x="82" y="181"/>
                    <a:pt x="91" y="173"/>
                    <a:pt x="86" y="178"/>
                  </a:cubicBezTo>
                  <a:cubicBezTo>
                    <a:pt x="83" y="182"/>
                    <a:pt x="83" y="185"/>
                    <a:pt x="83" y="190"/>
                  </a:cubicBezTo>
                  <a:cubicBezTo>
                    <a:pt x="83" y="195"/>
                    <a:pt x="79" y="192"/>
                    <a:pt x="76" y="198"/>
                  </a:cubicBezTo>
                  <a:cubicBezTo>
                    <a:pt x="73" y="204"/>
                    <a:pt x="67" y="202"/>
                    <a:pt x="64" y="209"/>
                  </a:cubicBezTo>
                  <a:cubicBezTo>
                    <a:pt x="59" y="216"/>
                    <a:pt x="61" y="210"/>
                    <a:pt x="53" y="212"/>
                  </a:cubicBezTo>
                  <a:cubicBezTo>
                    <a:pt x="45" y="215"/>
                    <a:pt x="50" y="218"/>
                    <a:pt x="44" y="220"/>
                  </a:cubicBezTo>
                  <a:cubicBezTo>
                    <a:pt x="39" y="223"/>
                    <a:pt x="38" y="227"/>
                    <a:pt x="44" y="224"/>
                  </a:cubicBezTo>
                  <a:cubicBezTo>
                    <a:pt x="51" y="221"/>
                    <a:pt x="53" y="215"/>
                    <a:pt x="54" y="218"/>
                  </a:cubicBezTo>
                  <a:cubicBezTo>
                    <a:pt x="56" y="221"/>
                    <a:pt x="59" y="216"/>
                    <a:pt x="59" y="220"/>
                  </a:cubicBezTo>
                  <a:cubicBezTo>
                    <a:pt x="61" y="224"/>
                    <a:pt x="64" y="221"/>
                    <a:pt x="64" y="218"/>
                  </a:cubicBezTo>
                  <a:cubicBezTo>
                    <a:pt x="62" y="215"/>
                    <a:pt x="68" y="213"/>
                    <a:pt x="68" y="216"/>
                  </a:cubicBezTo>
                  <a:cubicBezTo>
                    <a:pt x="68" y="220"/>
                    <a:pt x="74" y="210"/>
                    <a:pt x="79" y="210"/>
                  </a:cubicBezTo>
                  <a:cubicBezTo>
                    <a:pt x="83" y="210"/>
                    <a:pt x="76" y="209"/>
                    <a:pt x="86" y="202"/>
                  </a:cubicBezTo>
                  <a:cubicBezTo>
                    <a:pt x="96" y="198"/>
                    <a:pt x="94" y="195"/>
                    <a:pt x="100" y="192"/>
                  </a:cubicBezTo>
                  <a:cubicBezTo>
                    <a:pt x="105" y="188"/>
                    <a:pt x="112" y="185"/>
                    <a:pt x="114" y="181"/>
                  </a:cubicBezTo>
                  <a:cubicBezTo>
                    <a:pt x="115" y="176"/>
                    <a:pt x="118" y="178"/>
                    <a:pt x="120" y="174"/>
                  </a:cubicBezTo>
                  <a:cubicBezTo>
                    <a:pt x="120" y="170"/>
                    <a:pt x="105" y="176"/>
                    <a:pt x="114" y="168"/>
                  </a:cubicBezTo>
                  <a:cubicBezTo>
                    <a:pt x="124" y="160"/>
                    <a:pt x="126" y="159"/>
                    <a:pt x="129" y="151"/>
                  </a:cubicBezTo>
                  <a:cubicBezTo>
                    <a:pt x="134" y="145"/>
                    <a:pt x="144" y="140"/>
                    <a:pt x="152" y="148"/>
                  </a:cubicBezTo>
                  <a:cubicBezTo>
                    <a:pt x="159" y="156"/>
                    <a:pt x="146" y="143"/>
                    <a:pt x="138" y="148"/>
                  </a:cubicBezTo>
                  <a:cubicBezTo>
                    <a:pt x="132" y="153"/>
                    <a:pt x="138" y="154"/>
                    <a:pt x="132" y="159"/>
                  </a:cubicBezTo>
                  <a:cubicBezTo>
                    <a:pt x="126" y="165"/>
                    <a:pt x="137" y="165"/>
                    <a:pt x="132" y="167"/>
                  </a:cubicBezTo>
                  <a:cubicBezTo>
                    <a:pt x="124" y="171"/>
                    <a:pt x="137" y="173"/>
                    <a:pt x="143" y="167"/>
                  </a:cubicBezTo>
                  <a:cubicBezTo>
                    <a:pt x="149" y="162"/>
                    <a:pt x="150" y="160"/>
                    <a:pt x="155" y="160"/>
                  </a:cubicBezTo>
                  <a:cubicBezTo>
                    <a:pt x="161" y="160"/>
                    <a:pt x="155" y="157"/>
                    <a:pt x="159" y="156"/>
                  </a:cubicBezTo>
                  <a:cubicBezTo>
                    <a:pt x="164" y="154"/>
                    <a:pt x="156" y="150"/>
                    <a:pt x="163" y="150"/>
                  </a:cubicBezTo>
                  <a:cubicBezTo>
                    <a:pt x="169" y="148"/>
                    <a:pt x="172" y="145"/>
                    <a:pt x="172" y="148"/>
                  </a:cubicBezTo>
                  <a:cubicBezTo>
                    <a:pt x="172" y="153"/>
                    <a:pt x="176" y="151"/>
                    <a:pt x="181" y="154"/>
                  </a:cubicBezTo>
                  <a:cubicBezTo>
                    <a:pt x="185" y="157"/>
                    <a:pt x="184" y="151"/>
                    <a:pt x="187" y="156"/>
                  </a:cubicBezTo>
                  <a:cubicBezTo>
                    <a:pt x="191" y="162"/>
                    <a:pt x="199" y="159"/>
                    <a:pt x="204" y="159"/>
                  </a:cubicBezTo>
                  <a:cubicBezTo>
                    <a:pt x="210" y="159"/>
                    <a:pt x="219" y="167"/>
                    <a:pt x="223" y="164"/>
                  </a:cubicBezTo>
                  <a:cubicBezTo>
                    <a:pt x="230" y="160"/>
                    <a:pt x="230" y="164"/>
                    <a:pt x="227" y="165"/>
                  </a:cubicBezTo>
                  <a:cubicBezTo>
                    <a:pt x="223" y="167"/>
                    <a:pt x="233" y="170"/>
                    <a:pt x="237" y="173"/>
                  </a:cubicBezTo>
                  <a:cubicBezTo>
                    <a:pt x="242" y="174"/>
                    <a:pt x="242" y="178"/>
                    <a:pt x="248" y="181"/>
                  </a:cubicBezTo>
                  <a:cubicBezTo>
                    <a:pt x="252" y="184"/>
                    <a:pt x="257" y="182"/>
                    <a:pt x="254" y="179"/>
                  </a:cubicBezTo>
                  <a:cubicBezTo>
                    <a:pt x="251" y="176"/>
                    <a:pt x="251" y="173"/>
                    <a:pt x="255" y="176"/>
                  </a:cubicBezTo>
                  <a:cubicBezTo>
                    <a:pt x="258" y="181"/>
                    <a:pt x="265" y="185"/>
                    <a:pt x="263" y="181"/>
                  </a:cubicBezTo>
                  <a:cubicBezTo>
                    <a:pt x="263" y="176"/>
                    <a:pt x="262" y="173"/>
                    <a:pt x="265" y="179"/>
                  </a:cubicBezTo>
                  <a:cubicBezTo>
                    <a:pt x="268" y="184"/>
                    <a:pt x="271" y="179"/>
                    <a:pt x="272" y="184"/>
                  </a:cubicBezTo>
                  <a:cubicBezTo>
                    <a:pt x="275" y="190"/>
                    <a:pt x="274" y="190"/>
                    <a:pt x="277" y="192"/>
                  </a:cubicBezTo>
                  <a:cubicBezTo>
                    <a:pt x="278" y="193"/>
                    <a:pt x="274" y="196"/>
                    <a:pt x="278" y="198"/>
                  </a:cubicBezTo>
                  <a:cubicBezTo>
                    <a:pt x="283" y="199"/>
                    <a:pt x="280" y="199"/>
                    <a:pt x="284" y="204"/>
                  </a:cubicBezTo>
                  <a:cubicBezTo>
                    <a:pt x="290" y="210"/>
                    <a:pt x="293" y="209"/>
                    <a:pt x="290" y="210"/>
                  </a:cubicBezTo>
                  <a:cubicBezTo>
                    <a:pt x="287" y="210"/>
                    <a:pt x="289" y="212"/>
                    <a:pt x="286" y="215"/>
                  </a:cubicBezTo>
                  <a:cubicBezTo>
                    <a:pt x="284" y="216"/>
                    <a:pt x="287" y="220"/>
                    <a:pt x="289" y="215"/>
                  </a:cubicBezTo>
                  <a:cubicBezTo>
                    <a:pt x="290" y="212"/>
                    <a:pt x="293" y="209"/>
                    <a:pt x="295" y="213"/>
                  </a:cubicBezTo>
                  <a:cubicBezTo>
                    <a:pt x="298" y="218"/>
                    <a:pt x="295" y="221"/>
                    <a:pt x="295" y="223"/>
                  </a:cubicBezTo>
                  <a:cubicBezTo>
                    <a:pt x="297" y="226"/>
                    <a:pt x="297" y="229"/>
                    <a:pt x="300" y="226"/>
                  </a:cubicBezTo>
                  <a:cubicBezTo>
                    <a:pt x="301" y="223"/>
                    <a:pt x="304" y="223"/>
                    <a:pt x="303" y="218"/>
                  </a:cubicBezTo>
                  <a:cubicBezTo>
                    <a:pt x="301" y="213"/>
                    <a:pt x="303" y="213"/>
                    <a:pt x="304" y="212"/>
                  </a:cubicBezTo>
                  <a:cubicBezTo>
                    <a:pt x="304" y="212"/>
                    <a:pt x="304" y="210"/>
                    <a:pt x="303" y="210"/>
                  </a:cubicBezTo>
                  <a:cubicBezTo>
                    <a:pt x="300" y="210"/>
                    <a:pt x="303" y="209"/>
                    <a:pt x="298" y="207"/>
                  </a:cubicBezTo>
                  <a:cubicBezTo>
                    <a:pt x="292" y="206"/>
                    <a:pt x="293" y="202"/>
                    <a:pt x="290" y="204"/>
                  </a:cubicBezTo>
                  <a:cubicBezTo>
                    <a:pt x="287" y="204"/>
                    <a:pt x="290" y="201"/>
                    <a:pt x="289" y="201"/>
                  </a:cubicBezTo>
                  <a:cubicBezTo>
                    <a:pt x="286" y="201"/>
                    <a:pt x="289" y="198"/>
                    <a:pt x="287" y="198"/>
                  </a:cubicBezTo>
                  <a:cubicBezTo>
                    <a:pt x="284" y="198"/>
                    <a:pt x="287" y="198"/>
                    <a:pt x="286" y="195"/>
                  </a:cubicBezTo>
                  <a:cubicBezTo>
                    <a:pt x="284" y="193"/>
                    <a:pt x="278" y="182"/>
                    <a:pt x="275" y="179"/>
                  </a:cubicBezTo>
                  <a:cubicBezTo>
                    <a:pt x="274" y="174"/>
                    <a:pt x="271" y="178"/>
                    <a:pt x="269" y="173"/>
                  </a:cubicBezTo>
                  <a:cubicBezTo>
                    <a:pt x="268" y="170"/>
                    <a:pt x="266" y="171"/>
                    <a:pt x="265" y="168"/>
                  </a:cubicBezTo>
                  <a:cubicBezTo>
                    <a:pt x="263" y="167"/>
                    <a:pt x="266" y="168"/>
                    <a:pt x="263" y="165"/>
                  </a:cubicBezTo>
                  <a:cubicBezTo>
                    <a:pt x="262" y="162"/>
                    <a:pt x="262" y="162"/>
                    <a:pt x="255" y="165"/>
                  </a:cubicBezTo>
                  <a:cubicBezTo>
                    <a:pt x="252" y="165"/>
                    <a:pt x="257" y="167"/>
                    <a:pt x="254" y="167"/>
                  </a:cubicBezTo>
                  <a:cubicBezTo>
                    <a:pt x="251" y="168"/>
                    <a:pt x="255" y="170"/>
                    <a:pt x="251" y="171"/>
                  </a:cubicBezTo>
                  <a:cubicBezTo>
                    <a:pt x="246" y="171"/>
                    <a:pt x="246" y="174"/>
                    <a:pt x="245" y="173"/>
                  </a:cubicBezTo>
                  <a:cubicBezTo>
                    <a:pt x="243" y="173"/>
                    <a:pt x="246" y="171"/>
                    <a:pt x="240" y="167"/>
                  </a:cubicBezTo>
                  <a:cubicBezTo>
                    <a:pt x="233" y="164"/>
                    <a:pt x="237" y="162"/>
                    <a:pt x="233" y="160"/>
                  </a:cubicBezTo>
                  <a:cubicBezTo>
                    <a:pt x="230" y="159"/>
                    <a:pt x="231" y="159"/>
                    <a:pt x="233" y="157"/>
                  </a:cubicBezTo>
                  <a:cubicBezTo>
                    <a:pt x="233" y="154"/>
                    <a:pt x="228" y="156"/>
                    <a:pt x="227" y="157"/>
                  </a:cubicBezTo>
                  <a:cubicBezTo>
                    <a:pt x="225" y="157"/>
                    <a:pt x="225" y="157"/>
                    <a:pt x="222" y="156"/>
                  </a:cubicBezTo>
                  <a:cubicBezTo>
                    <a:pt x="220" y="154"/>
                    <a:pt x="223" y="159"/>
                    <a:pt x="217" y="156"/>
                  </a:cubicBezTo>
                  <a:cubicBezTo>
                    <a:pt x="217" y="28"/>
                    <a:pt x="217" y="28"/>
                    <a:pt x="217" y="28"/>
                  </a:cubicBezTo>
                  <a:cubicBezTo>
                    <a:pt x="208" y="28"/>
                    <a:pt x="208" y="22"/>
                    <a:pt x="199" y="22"/>
                  </a:cubicBezTo>
                  <a:close/>
                  <a:moveTo>
                    <a:pt x="734" y="349"/>
                  </a:moveTo>
                  <a:cubicBezTo>
                    <a:pt x="734" y="350"/>
                    <a:pt x="732" y="352"/>
                    <a:pt x="730" y="352"/>
                  </a:cubicBezTo>
                  <a:cubicBezTo>
                    <a:pt x="729" y="352"/>
                    <a:pt x="729" y="353"/>
                    <a:pt x="730" y="355"/>
                  </a:cubicBezTo>
                  <a:cubicBezTo>
                    <a:pt x="732" y="355"/>
                    <a:pt x="730" y="355"/>
                    <a:pt x="730" y="358"/>
                  </a:cubicBezTo>
                  <a:cubicBezTo>
                    <a:pt x="730" y="360"/>
                    <a:pt x="729" y="360"/>
                    <a:pt x="727" y="361"/>
                  </a:cubicBezTo>
                  <a:cubicBezTo>
                    <a:pt x="726" y="363"/>
                    <a:pt x="721" y="363"/>
                    <a:pt x="718" y="363"/>
                  </a:cubicBezTo>
                  <a:cubicBezTo>
                    <a:pt x="717" y="361"/>
                    <a:pt x="711" y="361"/>
                    <a:pt x="711" y="363"/>
                  </a:cubicBezTo>
                  <a:cubicBezTo>
                    <a:pt x="709" y="363"/>
                    <a:pt x="706" y="364"/>
                    <a:pt x="706" y="364"/>
                  </a:cubicBezTo>
                  <a:cubicBezTo>
                    <a:pt x="709" y="366"/>
                    <a:pt x="709" y="366"/>
                    <a:pt x="709" y="366"/>
                  </a:cubicBezTo>
                  <a:cubicBezTo>
                    <a:pt x="711" y="366"/>
                    <a:pt x="709" y="369"/>
                    <a:pt x="709" y="369"/>
                  </a:cubicBezTo>
                  <a:cubicBezTo>
                    <a:pt x="708" y="370"/>
                    <a:pt x="703" y="375"/>
                    <a:pt x="700" y="375"/>
                  </a:cubicBezTo>
                  <a:cubicBezTo>
                    <a:pt x="699" y="375"/>
                    <a:pt x="695" y="378"/>
                    <a:pt x="689" y="381"/>
                  </a:cubicBezTo>
                  <a:cubicBezTo>
                    <a:pt x="683" y="384"/>
                    <a:pt x="677" y="384"/>
                    <a:pt x="677" y="383"/>
                  </a:cubicBezTo>
                  <a:cubicBezTo>
                    <a:pt x="676" y="383"/>
                    <a:pt x="679" y="383"/>
                    <a:pt x="679" y="381"/>
                  </a:cubicBezTo>
                  <a:cubicBezTo>
                    <a:pt x="677" y="381"/>
                    <a:pt x="673" y="381"/>
                    <a:pt x="673" y="380"/>
                  </a:cubicBezTo>
                  <a:cubicBezTo>
                    <a:pt x="673" y="378"/>
                    <a:pt x="674" y="378"/>
                    <a:pt x="674" y="375"/>
                  </a:cubicBezTo>
                  <a:cubicBezTo>
                    <a:pt x="676" y="372"/>
                    <a:pt x="677" y="374"/>
                    <a:pt x="677" y="370"/>
                  </a:cubicBezTo>
                  <a:cubicBezTo>
                    <a:pt x="679" y="369"/>
                    <a:pt x="679" y="369"/>
                    <a:pt x="680" y="370"/>
                  </a:cubicBezTo>
                  <a:cubicBezTo>
                    <a:pt x="680" y="369"/>
                    <a:pt x="680" y="369"/>
                    <a:pt x="680" y="369"/>
                  </a:cubicBezTo>
                  <a:cubicBezTo>
                    <a:pt x="680" y="367"/>
                    <a:pt x="682" y="367"/>
                    <a:pt x="682" y="366"/>
                  </a:cubicBezTo>
                  <a:cubicBezTo>
                    <a:pt x="680" y="363"/>
                    <a:pt x="680" y="353"/>
                    <a:pt x="676" y="355"/>
                  </a:cubicBezTo>
                  <a:cubicBezTo>
                    <a:pt x="673" y="355"/>
                    <a:pt x="673" y="358"/>
                    <a:pt x="671" y="360"/>
                  </a:cubicBezTo>
                  <a:cubicBezTo>
                    <a:pt x="670" y="360"/>
                    <a:pt x="668" y="355"/>
                    <a:pt x="671" y="355"/>
                  </a:cubicBezTo>
                  <a:cubicBezTo>
                    <a:pt x="673" y="353"/>
                    <a:pt x="674" y="352"/>
                    <a:pt x="674" y="349"/>
                  </a:cubicBezTo>
                  <a:cubicBezTo>
                    <a:pt x="674" y="344"/>
                    <a:pt x="671" y="342"/>
                    <a:pt x="674" y="342"/>
                  </a:cubicBezTo>
                  <a:cubicBezTo>
                    <a:pt x="676" y="342"/>
                    <a:pt x="673" y="339"/>
                    <a:pt x="670" y="338"/>
                  </a:cubicBezTo>
                  <a:cubicBezTo>
                    <a:pt x="667" y="338"/>
                    <a:pt x="668" y="336"/>
                    <a:pt x="667" y="336"/>
                  </a:cubicBezTo>
                  <a:cubicBezTo>
                    <a:pt x="663" y="336"/>
                    <a:pt x="663" y="333"/>
                    <a:pt x="660" y="335"/>
                  </a:cubicBezTo>
                  <a:cubicBezTo>
                    <a:pt x="657" y="338"/>
                    <a:pt x="663" y="338"/>
                    <a:pt x="659" y="339"/>
                  </a:cubicBezTo>
                  <a:cubicBezTo>
                    <a:pt x="656" y="339"/>
                    <a:pt x="657" y="345"/>
                    <a:pt x="656" y="345"/>
                  </a:cubicBezTo>
                  <a:cubicBezTo>
                    <a:pt x="654" y="345"/>
                    <a:pt x="657" y="338"/>
                    <a:pt x="653" y="344"/>
                  </a:cubicBezTo>
                  <a:cubicBezTo>
                    <a:pt x="651" y="347"/>
                    <a:pt x="650" y="344"/>
                    <a:pt x="651" y="349"/>
                  </a:cubicBezTo>
                  <a:cubicBezTo>
                    <a:pt x="651" y="352"/>
                    <a:pt x="648" y="353"/>
                    <a:pt x="650" y="355"/>
                  </a:cubicBezTo>
                  <a:cubicBezTo>
                    <a:pt x="650" y="358"/>
                    <a:pt x="648" y="356"/>
                    <a:pt x="650" y="361"/>
                  </a:cubicBezTo>
                  <a:cubicBezTo>
                    <a:pt x="651" y="367"/>
                    <a:pt x="651" y="372"/>
                    <a:pt x="648" y="377"/>
                  </a:cubicBezTo>
                  <a:cubicBezTo>
                    <a:pt x="645" y="381"/>
                    <a:pt x="642" y="383"/>
                    <a:pt x="639" y="378"/>
                  </a:cubicBezTo>
                  <a:cubicBezTo>
                    <a:pt x="636" y="374"/>
                    <a:pt x="639" y="370"/>
                    <a:pt x="638" y="366"/>
                  </a:cubicBezTo>
                  <a:cubicBezTo>
                    <a:pt x="638" y="361"/>
                    <a:pt x="639" y="363"/>
                    <a:pt x="639" y="356"/>
                  </a:cubicBezTo>
                  <a:cubicBezTo>
                    <a:pt x="639" y="352"/>
                    <a:pt x="642" y="355"/>
                    <a:pt x="641" y="352"/>
                  </a:cubicBezTo>
                  <a:cubicBezTo>
                    <a:pt x="639" y="350"/>
                    <a:pt x="644" y="345"/>
                    <a:pt x="641" y="345"/>
                  </a:cubicBezTo>
                  <a:cubicBezTo>
                    <a:pt x="639" y="344"/>
                    <a:pt x="641" y="345"/>
                    <a:pt x="638" y="349"/>
                  </a:cubicBezTo>
                  <a:cubicBezTo>
                    <a:pt x="636" y="350"/>
                    <a:pt x="638" y="344"/>
                    <a:pt x="639" y="344"/>
                  </a:cubicBezTo>
                  <a:cubicBezTo>
                    <a:pt x="641" y="342"/>
                    <a:pt x="639" y="342"/>
                    <a:pt x="641" y="341"/>
                  </a:cubicBezTo>
                  <a:cubicBezTo>
                    <a:pt x="642" y="338"/>
                    <a:pt x="645" y="331"/>
                    <a:pt x="645" y="333"/>
                  </a:cubicBezTo>
                  <a:cubicBezTo>
                    <a:pt x="645" y="336"/>
                    <a:pt x="648" y="331"/>
                    <a:pt x="648" y="335"/>
                  </a:cubicBezTo>
                  <a:cubicBezTo>
                    <a:pt x="647" y="338"/>
                    <a:pt x="650" y="331"/>
                    <a:pt x="651" y="331"/>
                  </a:cubicBezTo>
                  <a:cubicBezTo>
                    <a:pt x="657" y="333"/>
                    <a:pt x="654" y="328"/>
                    <a:pt x="660" y="331"/>
                  </a:cubicBezTo>
                  <a:cubicBezTo>
                    <a:pt x="665" y="335"/>
                    <a:pt x="662" y="330"/>
                    <a:pt x="663" y="331"/>
                  </a:cubicBezTo>
                  <a:cubicBezTo>
                    <a:pt x="667" y="331"/>
                    <a:pt x="670" y="333"/>
                    <a:pt x="670" y="330"/>
                  </a:cubicBezTo>
                  <a:cubicBezTo>
                    <a:pt x="668" y="328"/>
                    <a:pt x="667" y="330"/>
                    <a:pt x="667" y="327"/>
                  </a:cubicBezTo>
                  <a:cubicBezTo>
                    <a:pt x="667" y="325"/>
                    <a:pt x="665" y="327"/>
                    <a:pt x="662" y="325"/>
                  </a:cubicBezTo>
                  <a:cubicBezTo>
                    <a:pt x="659" y="325"/>
                    <a:pt x="662" y="322"/>
                    <a:pt x="660" y="322"/>
                  </a:cubicBezTo>
                  <a:cubicBezTo>
                    <a:pt x="657" y="324"/>
                    <a:pt x="651" y="324"/>
                    <a:pt x="650" y="325"/>
                  </a:cubicBezTo>
                  <a:cubicBezTo>
                    <a:pt x="647" y="327"/>
                    <a:pt x="647" y="325"/>
                    <a:pt x="644" y="325"/>
                  </a:cubicBezTo>
                  <a:cubicBezTo>
                    <a:pt x="641" y="325"/>
                    <a:pt x="641" y="322"/>
                    <a:pt x="638" y="321"/>
                  </a:cubicBezTo>
                  <a:cubicBezTo>
                    <a:pt x="635" y="319"/>
                    <a:pt x="633" y="324"/>
                    <a:pt x="633" y="321"/>
                  </a:cubicBezTo>
                  <a:cubicBezTo>
                    <a:pt x="633" y="317"/>
                    <a:pt x="632" y="317"/>
                    <a:pt x="628" y="321"/>
                  </a:cubicBezTo>
                  <a:cubicBezTo>
                    <a:pt x="625" y="324"/>
                    <a:pt x="625" y="321"/>
                    <a:pt x="621" y="324"/>
                  </a:cubicBezTo>
                  <a:cubicBezTo>
                    <a:pt x="618" y="327"/>
                    <a:pt x="618" y="324"/>
                    <a:pt x="615" y="325"/>
                  </a:cubicBezTo>
                  <a:cubicBezTo>
                    <a:pt x="612" y="325"/>
                    <a:pt x="616" y="321"/>
                    <a:pt x="615" y="321"/>
                  </a:cubicBezTo>
                  <a:cubicBezTo>
                    <a:pt x="612" y="321"/>
                    <a:pt x="609" y="324"/>
                    <a:pt x="606" y="324"/>
                  </a:cubicBezTo>
                  <a:cubicBezTo>
                    <a:pt x="603" y="322"/>
                    <a:pt x="607" y="321"/>
                    <a:pt x="610" y="316"/>
                  </a:cubicBezTo>
                  <a:cubicBezTo>
                    <a:pt x="615" y="311"/>
                    <a:pt x="616" y="311"/>
                    <a:pt x="624" y="308"/>
                  </a:cubicBezTo>
                  <a:cubicBezTo>
                    <a:pt x="619" y="308"/>
                    <a:pt x="622" y="307"/>
                    <a:pt x="618" y="307"/>
                  </a:cubicBezTo>
                  <a:cubicBezTo>
                    <a:pt x="613" y="308"/>
                    <a:pt x="616" y="305"/>
                    <a:pt x="610" y="307"/>
                  </a:cubicBezTo>
                  <a:cubicBezTo>
                    <a:pt x="607" y="310"/>
                    <a:pt x="606" y="304"/>
                    <a:pt x="603" y="305"/>
                  </a:cubicBezTo>
                  <a:cubicBezTo>
                    <a:pt x="601" y="307"/>
                    <a:pt x="604" y="304"/>
                    <a:pt x="598" y="302"/>
                  </a:cubicBezTo>
                  <a:cubicBezTo>
                    <a:pt x="592" y="299"/>
                    <a:pt x="592" y="304"/>
                    <a:pt x="590" y="302"/>
                  </a:cubicBezTo>
                  <a:cubicBezTo>
                    <a:pt x="589" y="299"/>
                    <a:pt x="584" y="302"/>
                    <a:pt x="584" y="297"/>
                  </a:cubicBezTo>
                  <a:cubicBezTo>
                    <a:pt x="583" y="294"/>
                    <a:pt x="583" y="293"/>
                    <a:pt x="581" y="293"/>
                  </a:cubicBezTo>
                  <a:cubicBezTo>
                    <a:pt x="580" y="291"/>
                    <a:pt x="581" y="297"/>
                    <a:pt x="580" y="297"/>
                  </a:cubicBezTo>
                  <a:cubicBezTo>
                    <a:pt x="360" y="297"/>
                    <a:pt x="360" y="297"/>
                    <a:pt x="360" y="297"/>
                  </a:cubicBezTo>
                  <a:cubicBezTo>
                    <a:pt x="360" y="300"/>
                    <a:pt x="364" y="299"/>
                    <a:pt x="364" y="302"/>
                  </a:cubicBezTo>
                  <a:cubicBezTo>
                    <a:pt x="364" y="304"/>
                    <a:pt x="360" y="302"/>
                    <a:pt x="362" y="305"/>
                  </a:cubicBezTo>
                  <a:cubicBezTo>
                    <a:pt x="365" y="308"/>
                    <a:pt x="365" y="308"/>
                    <a:pt x="365" y="314"/>
                  </a:cubicBezTo>
                  <a:cubicBezTo>
                    <a:pt x="364" y="321"/>
                    <a:pt x="364" y="313"/>
                    <a:pt x="362" y="308"/>
                  </a:cubicBezTo>
                  <a:cubicBezTo>
                    <a:pt x="360" y="305"/>
                    <a:pt x="353" y="307"/>
                    <a:pt x="348" y="305"/>
                  </a:cubicBezTo>
                  <a:cubicBezTo>
                    <a:pt x="345" y="302"/>
                    <a:pt x="345" y="307"/>
                    <a:pt x="348" y="310"/>
                  </a:cubicBezTo>
                  <a:cubicBezTo>
                    <a:pt x="350" y="314"/>
                    <a:pt x="351" y="325"/>
                    <a:pt x="351" y="333"/>
                  </a:cubicBezTo>
                  <a:cubicBezTo>
                    <a:pt x="351" y="341"/>
                    <a:pt x="351" y="356"/>
                    <a:pt x="348" y="364"/>
                  </a:cubicBezTo>
                  <a:cubicBezTo>
                    <a:pt x="345" y="370"/>
                    <a:pt x="353" y="381"/>
                    <a:pt x="350" y="389"/>
                  </a:cubicBezTo>
                  <a:cubicBezTo>
                    <a:pt x="347" y="398"/>
                    <a:pt x="353" y="397"/>
                    <a:pt x="353" y="406"/>
                  </a:cubicBezTo>
                  <a:cubicBezTo>
                    <a:pt x="354" y="415"/>
                    <a:pt x="359" y="414"/>
                    <a:pt x="359" y="419"/>
                  </a:cubicBezTo>
                  <a:cubicBezTo>
                    <a:pt x="360" y="423"/>
                    <a:pt x="364" y="420"/>
                    <a:pt x="364" y="426"/>
                  </a:cubicBezTo>
                  <a:cubicBezTo>
                    <a:pt x="365" y="434"/>
                    <a:pt x="370" y="431"/>
                    <a:pt x="368" y="436"/>
                  </a:cubicBezTo>
                  <a:cubicBezTo>
                    <a:pt x="367" y="439"/>
                    <a:pt x="370" y="440"/>
                    <a:pt x="374" y="448"/>
                  </a:cubicBezTo>
                  <a:cubicBezTo>
                    <a:pt x="380" y="454"/>
                    <a:pt x="377" y="458"/>
                    <a:pt x="379" y="459"/>
                  </a:cubicBezTo>
                  <a:cubicBezTo>
                    <a:pt x="382" y="461"/>
                    <a:pt x="386" y="459"/>
                    <a:pt x="392" y="465"/>
                  </a:cubicBezTo>
                  <a:cubicBezTo>
                    <a:pt x="397" y="470"/>
                    <a:pt x="397" y="465"/>
                    <a:pt x="402" y="470"/>
                  </a:cubicBezTo>
                  <a:cubicBezTo>
                    <a:pt x="406" y="475"/>
                    <a:pt x="405" y="476"/>
                    <a:pt x="406" y="481"/>
                  </a:cubicBezTo>
                  <a:cubicBezTo>
                    <a:pt x="411" y="479"/>
                    <a:pt x="421" y="479"/>
                    <a:pt x="424" y="478"/>
                  </a:cubicBezTo>
                  <a:cubicBezTo>
                    <a:pt x="424" y="481"/>
                    <a:pt x="424" y="481"/>
                    <a:pt x="424" y="481"/>
                  </a:cubicBezTo>
                  <a:cubicBezTo>
                    <a:pt x="429" y="482"/>
                    <a:pt x="452" y="492"/>
                    <a:pt x="455" y="493"/>
                  </a:cubicBezTo>
                  <a:cubicBezTo>
                    <a:pt x="478" y="493"/>
                    <a:pt x="478" y="493"/>
                    <a:pt x="478" y="493"/>
                  </a:cubicBezTo>
                  <a:cubicBezTo>
                    <a:pt x="478" y="489"/>
                    <a:pt x="478" y="489"/>
                    <a:pt x="478" y="489"/>
                  </a:cubicBezTo>
                  <a:cubicBezTo>
                    <a:pt x="490" y="489"/>
                    <a:pt x="490" y="489"/>
                    <a:pt x="490" y="489"/>
                  </a:cubicBezTo>
                  <a:cubicBezTo>
                    <a:pt x="490" y="489"/>
                    <a:pt x="499" y="498"/>
                    <a:pt x="502" y="501"/>
                  </a:cubicBezTo>
                  <a:cubicBezTo>
                    <a:pt x="507" y="504"/>
                    <a:pt x="505" y="512"/>
                    <a:pt x="513" y="517"/>
                  </a:cubicBezTo>
                  <a:cubicBezTo>
                    <a:pt x="522" y="520"/>
                    <a:pt x="516" y="506"/>
                    <a:pt x="526" y="507"/>
                  </a:cubicBezTo>
                  <a:cubicBezTo>
                    <a:pt x="536" y="509"/>
                    <a:pt x="537" y="521"/>
                    <a:pt x="543" y="529"/>
                  </a:cubicBezTo>
                  <a:cubicBezTo>
                    <a:pt x="549" y="537"/>
                    <a:pt x="545" y="546"/>
                    <a:pt x="558" y="548"/>
                  </a:cubicBezTo>
                  <a:cubicBezTo>
                    <a:pt x="560" y="548"/>
                    <a:pt x="563" y="551"/>
                    <a:pt x="563" y="549"/>
                  </a:cubicBezTo>
                  <a:cubicBezTo>
                    <a:pt x="563" y="549"/>
                    <a:pt x="563" y="549"/>
                    <a:pt x="565" y="549"/>
                  </a:cubicBezTo>
                  <a:cubicBezTo>
                    <a:pt x="565" y="545"/>
                    <a:pt x="561" y="538"/>
                    <a:pt x="563" y="535"/>
                  </a:cubicBezTo>
                  <a:cubicBezTo>
                    <a:pt x="563" y="532"/>
                    <a:pt x="565" y="531"/>
                    <a:pt x="566" y="529"/>
                  </a:cubicBezTo>
                  <a:cubicBezTo>
                    <a:pt x="568" y="526"/>
                    <a:pt x="572" y="524"/>
                    <a:pt x="571" y="523"/>
                  </a:cubicBezTo>
                  <a:cubicBezTo>
                    <a:pt x="569" y="523"/>
                    <a:pt x="568" y="521"/>
                    <a:pt x="569" y="521"/>
                  </a:cubicBezTo>
                  <a:cubicBezTo>
                    <a:pt x="571" y="523"/>
                    <a:pt x="571" y="520"/>
                    <a:pt x="572" y="521"/>
                  </a:cubicBezTo>
                  <a:cubicBezTo>
                    <a:pt x="574" y="523"/>
                    <a:pt x="578" y="520"/>
                    <a:pt x="580" y="517"/>
                  </a:cubicBezTo>
                  <a:cubicBezTo>
                    <a:pt x="583" y="515"/>
                    <a:pt x="583" y="515"/>
                    <a:pt x="586" y="512"/>
                  </a:cubicBezTo>
                  <a:cubicBezTo>
                    <a:pt x="589" y="510"/>
                    <a:pt x="589" y="510"/>
                    <a:pt x="593" y="509"/>
                  </a:cubicBezTo>
                  <a:cubicBezTo>
                    <a:pt x="600" y="509"/>
                    <a:pt x="600" y="512"/>
                    <a:pt x="603" y="512"/>
                  </a:cubicBezTo>
                  <a:cubicBezTo>
                    <a:pt x="606" y="510"/>
                    <a:pt x="606" y="513"/>
                    <a:pt x="607" y="512"/>
                  </a:cubicBezTo>
                  <a:cubicBezTo>
                    <a:pt x="609" y="510"/>
                    <a:pt x="603" y="510"/>
                    <a:pt x="606" y="509"/>
                  </a:cubicBezTo>
                  <a:cubicBezTo>
                    <a:pt x="607" y="509"/>
                    <a:pt x="609" y="510"/>
                    <a:pt x="609" y="512"/>
                  </a:cubicBezTo>
                  <a:cubicBezTo>
                    <a:pt x="610" y="513"/>
                    <a:pt x="613" y="512"/>
                    <a:pt x="612" y="513"/>
                  </a:cubicBezTo>
                  <a:cubicBezTo>
                    <a:pt x="610" y="515"/>
                    <a:pt x="616" y="517"/>
                    <a:pt x="616" y="517"/>
                  </a:cubicBezTo>
                  <a:cubicBezTo>
                    <a:pt x="616" y="515"/>
                    <a:pt x="618" y="513"/>
                    <a:pt x="619" y="517"/>
                  </a:cubicBezTo>
                  <a:cubicBezTo>
                    <a:pt x="619" y="518"/>
                    <a:pt x="622" y="515"/>
                    <a:pt x="621" y="513"/>
                  </a:cubicBezTo>
                  <a:cubicBezTo>
                    <a:pt x="619" y="512"/>
                    <a:pt x="622" y="512"/>
                    <a:pt x="624" y="515"/>
                  </a:cubicBezTo>
                  <a:cubicBezTo>
                    <a:pt x="627" y="517"/>
                    <a:pt x="625" y="520"/>
                    <a:pt x="627" y="517"/>
                  </a:cubicBezTo>
                  <a:cubicBezTo>
                    <a:pt x="630" y="515"/>
                    <a:pt x="628" y="515"/>
                    <a:pt x="625" y="512"/>
                  </a:cubicBezTo>
                  <a:cubicBezTo>
                    <a:pt x="622" y="510"/>
                    <a:pt x="628" y="510"/>
                    <a:pt x="627" y="507"/>
                  </a:cubicBezTo>
                  <a:cubicBezTo>
                    <a:pt x="625" y="506"/>
                    <a:pt x="625" y="509"/>
                    <a:pt x="624" y="509"/>
                  </a:cubicBezTo>
                  <a:cubicBezTo>
                    <a:pt x="622" y="507"/>
                    <a:pt x="625" y="507"/>
                    <a:pt x="622" y="506"/>
                  </a:cubicBezTo>
                  <a:cubicBezTo>
                    <a:pt x="621" y="506"/>
                    <a:pt x="622" y="507"/>
                    <a:pt x="619" y="507"/>
                  </a:cubicBezTo>
                  <a:cubicBezTo>
                    <a:pt x="616" y="506"/>
                    <a:pt x="619" y="501"/>
                    <a:pt x="622" y="504"/>
                  </a:cubicBezTo>
                  <a:cubicBezTo>
                    <a:pt x="625" y="506"/>
                    <a:pt x="625" y="506"/>
                    <a:pt x="628" y="504"/>
                  </a:cubicBezTo>
                  <a:cubicBezTo>
                    <a:pt x="630" y="501"/>
                    <a:pt x="636" y="504"/>
                    <a:pt x="636" y="503"/>
                  </a:cubicBezTo>
                  <a:cubicBezTo>
                    <a:pt x="638" y="501"/>
                    <a:pt x="636" y="498"/>
                    <a:pt x="639" y="503"/>
                  </a:cubicBezTo>
                  <a:cubicBezTo>
                    <a:pt x="639" y="504"/>
                    <a:pt x="635" y="506"/>
                    <a:pt x="639" y="504"/>
                  </a:cubicBezTo>
                  <a:cubicBezTo>
                    <a:pt x="644" y="504"/>
                    <a:pt x="648" y="503"/>
                    <a:pt x="651" y="504"/>
                  </a:cubicBezTo>
                  <a:cubicBezTo>
                    <a:pt x="654" y="504"/>
                    <a:pt x="656" y="504"/>
                    <a:pt x="656" y="506"/>
                  </a:cubicBezTo>
                  <a:cubicBezTo>
                    <a:pt x="656" y="507"/>
                    <a:pt x="657" y="506"/>
                    <a:pt x="657" y="509"/>
                  </a:cubicBezTo>
                  <a:cubicBezTo>
                    <a:pt x="657" y="512"/>
                    <a:pt x="663" y="509"/>
                    <a:pt x="665" y="509"/>
                  </a:cubicBezTo>
                  <a:cubicBezTo>
                    <a:pt x="667" y="509"/>
                    <a:pt x="665" y="506"/>
                    <a:pt x="668" y="506"/>
                  </a:cubicBezTo>
                  <a:cubicBezTo>
                    <a:pt x="671" y="506"/>
                    <a:pt x="676" y="515"/>
                    <a:pt x="677" y="515"/>
                  </a:cubicBezTo>
                  <a:cubicBezTo>
                    <a:pt x="679" y="515"/>
                    <a:pt x="680" y="521"/>
                    <a:pt x="679" y="524"/>
                  </a:cubicBezTo>
                  <a:cubicBezTo>
                    <a:pt x="677" y="529"/>
                    <a:pt x="679" y="532"/>
                    <a:pt x="680" y="531"/>
                  </a:cubicBezTo>
                  <a:cubicBezTo>
                    <a:pt x="680" y="529"/>
                    <a:pt x="683" y="529"/>
                    <a:pt x="680" y="532"/>
                  </a:cubicBezTo>
                  <a:cubicBezTo>
                    <a:pt x="679" y="534"/>
                    <a:pt x="680" y="538"/>
                    <a:pt x="682" y="540"/>
                  </a:cubicBezTo>
                  <a:cubicBezTo>
                    <a:pt x="685" y="541"/>
                    <a:pt x="683" y="538"/>
                    <a:pt x="685" y="541"/>
                  </a:cubicBezTo>
                  <a:cubicBezTo>
                    <a:pt x="685" y="545"/>
                    <a:pt x="686" y="543"/>
                    <a:pt x="686" y="546"/>
                  </a:cubicBezTo>
                  <a:cubicBezTo>
                    <a:pt x="688" y="551"/>
                    <a:pt x="689" y="548"/>
                    <a:pt x="691" y="552"/>
                  </a:cubicBezTo>
                  <a:cubicBezTo>
                    <a:pt x="691" y="557"/>
                    <a:pt x="692" y="554"/>
                    <a:pt x="692" y="555"/>
                  </a:cubicBezTo>
                  <a:cubicBezTo>
                    <a:pt x="691" y="557"/>
                    <a:pt x="692" y="559"/>
                    <a:pt x="694" y="557"/>
                  </a:cubicBezTo>
                  <a:cubicBezTo>
                    <a:pt x="697" y="555"/>
                    <a:pt x="695" y="560"/>
                    <a:pt x="697" y="557"/>
                  </a:cubicBezTo>
                  <a:cubicBezTo>
                    <a:pt x="700" y="554"/>
                    <a:pt x="697" y="554"/>
                    <a:pt x="699" y="552"/>
                  </a:cubicBezTo>
                  <a:cubicBezTo>
                    <a:pt x="700" y="549"/>
                    <a:pt x="700" y="546"/>
                    <a:pt x="700" y="543"/>
                  </a:cubicBezTo>
                  <a:cubicBezTo>
                    <a:pt x="702" y="538"/>
                    <a:pt x="695" y="529"/>
                    <a:pt x="697" y="524"/>
                  </a:cubicBezTo>
                  <a:cubicBezTo>
                    <a:pt x="697" y="521"/>
                    <a:pt x="691" y="517"/>
                    <a:pt x="689" y="504"/>
                  </a:cubicBezTo>
                  <a:cubicBezTo>
                    <a:pt x="688" y="492"/>
                    <a:pt x="694" y="485"/>
                    <a:pt x="695" y="482"/>
                  </a:cubicBezTo>
                  <a:cubicBezTo>
                    <a:pt x="699" y="481"/>
                    <a:pt x="695" y="481"/>
                    <a:pt x="699" y="481"/>
                  </a:cubicBezTo>
                  <a:cubicBezTo>
                    <a:pt x="702" y="481"/>
                    <a:pt x="703" y="476"/>
                    <a:pt x="705" y="476"/>
                  </a:cubicBezTo>
                  <a:cubicBezTo>
                    <a:pt x="708" y="475"/>
                    <a:pt x="706" y="470"/>
                    <a:pt x="711" y="467"/>
                  </a:cubicBezTo>
                  <a:cubicBezTo>
                    <a:pt x="715" y="464"/>
                    <a:pt x="717" y="467"/>
                    <a:pt x="718" y="464"/>
                  </a:cubicBezTo>
                  <a:cubicBezTo>
                    <a:pt x="718" y="461"/>
                    <a:pt x="723" y="458"/>
                    <a:pt x="726" y="458"/>
                  </a:cubicBezTo>
                  <a:cubicBezTo>
                    <a:pt x="730" y="456"/>
                    <a:pt x="730" y="454"/>
                    <a:pt x="730" y="453"/>
                  </a:cubicBezTo>
                  <a:cubicBezTo>
                    <a:pt x="729" y="453"/>
                    <a:pt x="727" y="456"/>
                    <a:pt x="726" y="454"/>
                  </a:cubicBezTo>
                  <a:cubicBezTo>
                    <a:pt x="724" y="453"/>
                    <a:pt x="726" y="454"/>
                    <a:pt x="727" y="453"/>
                  </a:cubicBezTo>
                  <a:cubicBezTo>
                    <a:pt x="729" y="450"/>
                    <a:pt x="723" y="448"/>
                    <a:pt x="727" y="450"/>
                  </a:cubicBezTo>
                  <a:cubicBezTo>
                    <a:pt x="730" y="450"/>
                    <a:pt x="730" y="451"/>
                    <a:pt x="732" y="450"/>
                  </a:cubicBezTo>
                  <a:cubicBezTo>
                    <a:pt x="734" y="447"/>
                    <a:pt x="734" y="450"/>
                    <a:pt x="734" y="447"/>
                  </a:cubicBezTo>
                  <a:cubicBezTo>
                    <a:pt x="735" y="443"/>
                    <a:pt x="734" y="443"/>
                    <a:pt x="734" y="443"/>
                  </a:cubicBezTo>
                  <a:cubicBezTo>
                    <a:pt x="732" y="445"/>
                    <a:pt x="734" y="443"/>
                    <a:pt x="729" y="443"/>
                  </a:cubicBezTo>
                  <a:cubicBezTo>
                    <a:pt x="726" y="445"/>
                    <a:pt x="726" y="443"/>
                    <a:pt x="726" y="442"/>
                  </a:cubicBezTo>
                  <a:cubicBezTo>
                    <a:pt x="726" y="440"/>
                    <a:pt x="727" y="445"/>
                    <a:pt x="730" y="442"/>
                  </a:cubicBezTo>
                  <a:cubicBezTo>
                    <a:pt x="734" y="439"/>
                    <a:pt x="735" y="445"/>
                    <a:pt x="737" y="445"/>
                  </a:cubicBezTo>
                  <a:cubicBezTo>
                    <a:pt x="737" y="445"/>
                    <a:pt x="735" y="443"/>
                    <a:pt x="734" y="434"/>
                  </a:cubicBezTo>
                  <a:cubicBezTo>
                    <a:pt x="732" y="431"/>
                    <a:pt x="730" y="433"/>
                    <a:pt x="729" y="434"/>
                  </a:cubicBezTo>
                  <a:cubicBezTo>
                    <a:pt x="727" y="434"/>
                    <a:pt x="732" y="431"/>
                    <a:pt x="729" y="429"/>
                  </a:cubicBezTo>
                  <a:cubicBezTo>
                    <a:pt x="727" y="428"/>
                    <a:pt x="730" y="431"/>
                    <a:pt x="730" y="426"/>
                  </a:cubicBezTo>
                  <a:cubicBezTo>
                    <a:pt x="729" y="422"/>
                    <a:pt x="732" y="423"/>
                    <a:pt x="729" y="422"/>
                  </a:cubicBezTo>
                  <a:cubicBezTo>
                    <a:pt x="726" y="419"/>
                    <a:pt x="724" y="417"/>
                    <a:pt x="727" y="420"/>
                  </a:cubicBezTo>
                  <a:cubicBezTo>
                    <a:pt x="730" y="422"/>
                    <a:pt x="729" y="420"/>
                    <a:pt x="729" y="417"/>
                  </a:cubicBezTo>
                  <a:cubicBezTo>
                    <a:pt x="727" y="414"/>
                    <a:pt x="727" y="412"/>
                    <a:pt x="729" y="411"/>
                  </a:cubicBezTo>
                  <a:cubicBezTo>
                    <a:pt x="729" y="408"/>
                    <a:pt x="729" y="408"/>
                    <a:pt x="730" y="406"/>
                  </a:cubicBezTo>
                  <a:cubicBezTo>
                    <a:pt x="732" y="405"/>
                    <a:pt x="730" y="406"/>
                    <a:pt x="730" y="408"/>
                  </a:cubicBezTo>
                  <a:cubicBezTo>
                    <a:pt x="729" y="409"/>
                    <a:pt x="729" y="411"/>
                    <a:pt x="730" y="412"/>
                  </a:cubicBezTo>
                  <a:cubicBezTo>
                    <a:pt x="730" y="414"/>
                    <a:pt x="729" y="414"/>
                    <a:pt x="730" y="415"/>
                  </a:cubicBezTo>
                  <a:cubicBezTo>
                    <a:pt x="730" y="417"/>
                    <a:pt x="729" y="417"/>
                    <a:pt x="730" y="419"/>
                  </a:cubicBezTo>
                  <a:cubicBezTo>
                    <a:pt x="732" y="420"/>
                    <a:pt x="732" y="417"/>
                    <a:pt x="734" y="419"/>
                  </a:cubicBezTo>
                  <a:cubicBezTo>
                    <a:pt x="734" y="422"/>
                    <a:pt x="732" y="422"/>
                    <a:pt x="734" y="422"/>
                  </a:cubicBezTo>
                  <a:cubicBezTo>
                    <a:pt x="735" y="423"/>
                    <a:pt x="730" y="429"/>
                    <a:pt x="732" y="431"/>
                  </a:cubicBezTo>
                  <a:cubicBezTo>
                    <a:pt x="734" y="431"/>
                    <a:pt x="735" y="423"/>
                    <a:pt x="738" y="420"/>
                  </a:cubicBezTo>
                  <a:cubicBezTo>
                    <a:pt x="741" y="415"/>
                    <a:pt x="740" y="412"/>
                    <a:pt x="738" y="412"/>
                  </a:cubicBezTo>
                  <a:cubicBezTo>
                    <a:pt x="737" y="412"/>
                    <a:pt x="737" y="409"/>
                    <a:pt x="735" y="406"/>
                  </a:cubicBezTo>
                  <a:cubicBezTo>
                    <a:pt x="735" y="403"/>
                    <a:pt x="735" y="401"/>
                    <a:pt x="738" y="400"/>
                  </a:cubicBezTo>
                  <a:cubicBezTo>
                    <a:pt x="741" y="398"/>
                    <a:pt x="734" y="401"/>
                    <a:pt x="737" y="406"/>
                  </a:cubicBezTo>
                  <a:cubicBezTo>
                    <a:pt x="740" y="411"/>
                    <a:pt x="741" y="406"/>
                    <a:pt x="741" y="409"/>
                  </a:cubicBezTo>
                  <a:cubicBezTo>
                    <a:pt x="740" y="414"/>
                    <a:pt x="743" y="409"/>
                    <a:pt x="746" y="405"/>
                  </a:cubicBezTo>
                  <a:cubicBezTo>
                    <a:pt x="747" y="400"/>
                    <a:pt x="750" y="395"/>
                    <a:pt x="747" y="395"/>
                  </a:cubicBezTo>
                  <a:cubicBezTo>
                    <a:pt x="746" y="395"/>
                    <a:pt x="746" y="394"/>
                    <a:pt x="747" y="391"/>
                  </a:cubicBezTo>
                  <a:cubicBezTo>
                    <a:pt x="750" y="389"/>
                    <a:pt x="755" y="386"/>
                    <a:pt x="758" y="386"/>
                  </a:cubicBezTo>
                  <a:cubicBezTo>
                    <a:pt x="761" y="384"/>
                    <a:pt x="769" y="384"/>
                    <a:pt x="769" y="383"/>
                  </a:cubicBezTo>
                  <a:cubicBezTo>
                    <a:pt x="769" y="381"/>
                    <a:pt x="769" y="378"/>
                    <a:pt x="770" y="381"/>
                  </a:cubicBezTo>
                  <a:cubicBezTo>
                    <a:pt x="770" y="383"/>
                    <a:pt x="770" y="384"/>
                    <a:pt x="773" y="381"/>
                  </a:cubicBezTo>
                  <a:cubicBezTo>
                    <a:pt x="776" y="378"/>
                    <a:pt x="773" y="384"/>
                    <a:pt x="776" y="383"/>
                  </a:cubicBezTo>
                  <a:cubicBezTo>
                    <a:pt x="778" y="380"/>
                    <a:pt x="781" y="383"/>
                    <a:pt x="781" y="380"/>
                  </a:cubicBezTo>
                  <a:cubicBezTo>
                    <a:pt x="779" y="377"/>
                    <a:pt x="779" y="375"/>
                    <a:pt x="778" y="377"/>
                  </a:cubicBezTo>
                  <a:cubicBezTo>
                    <a:pt x="778" y="377"/>
                    <a:pt x="779" y="377"/>
                    <a:pt x="779" y="378"/>
                  </a:cubicBezTo>
                  <a:cubicBezTo>
                    <a:pt x="779" y="380"/>
                    <a:pt x="776" y="381"/>
                    <a:pt x="776" y="378"/>
                  </a:cubicBezTo>
                  <a:cubicBezTo>
                    <a:pt x="775" y="375"/>
                    <a:pt x="775" y="375"/>
                    <a:pt x="773" y="374"/>
                  </a:cubicBezTo>
                  <a:cubicBezTo>
                    <a:pt x="770" y="374"/>
                    <a:pt x="776" y="370"/>
                    <a:pt x="775" y="369"/>
                  </a:cubicBezTo>
                  <a:cubicBezTo>
                    <a:pt x="773" y="369"/>
                    <a:pt x="775" y="363"/>
                    <a:pt x="778" y="360"/>
                  </a:cubicBezTo>
                  <a:cubicBezTo>
                    <a:pt x="779" y="358"/>
                    <a:pt x="776" y="358"/>
                    <a:pt x="778" y="356"/>
                  </a:cubicBezTo>
                  <a:cubicBezTo>
                    <a:pt x="779" y="356"/>
                    <a:pt x="779" y="360"/>
                    <a:pt x="782" y="358"/>
                  </a:cubicBezTo>
                  <a:cubicBezTo>
                    <a:pt x="784" y="356"/>
                    <a:pt x="784" y="355"/>
                    <a:pt x="785" y="355"/>
                  </a:cubicBezTo>
                  <a:cubicBezTo>
                    <a:pt x="788" y="355"/>
                    <a:pt x="787" y="349"/>
                    <a:pt x="790" y="350"/>
                  </a:cubicBezTo>
                  <a:cubicBezTo>
                    <a:pt x="793" y="352"/>
                    <a:pt x="791" y="350"/>
                    <a:pt x="793" y="350"/>
                  </a:cubicBezTo>
                  <a:cubicBezTo>
                    <a:pt x="794" y="349"/>
                    <a:pt x="794" y="352"/>
                    <a:pt x="796" y="349"/>
                  </a:cubicBezTo>
                  <a:cubicBezTo>
                    <a:pt x="799" y="347"/>
                    <a:pt x="801" y="349"/>
                    <a:pt x="802" y="347"/>
                  </a:cubicBezTo>
                  <a:cubicBezTo>
                    <a:pt x="804" y="344"/>
                    <a:pt x="804" y="345"/>
                    <a:pt x="802" y="344"/>
                  </a:cubicBezTo>
                  <a:cubicBezTo>
                    <a:pt x="802" y="342"/>
                    <a:pt x="802" y="341"/>
                    <a:pt x="801" y="341"/>
                  </a:cubicBezTo>
                  <a:cubicBezTo>
                    <a:pt x="799" y="341"/>
                    <a:pt x="799" y="338"/>
                    <a:pt x="799" y="336"/>
                  </a:cubicBezTo>
                  <a:cubicBezTo>
                    <a:pt x="799" y="336"/>
                    <a:pt x="799" y="336"/>
                    <a:pt x="798" y="335"/>
                  </a:cubicBezTo>
                  <a:cubicBezTo>
                    <a:pt x="796" y="335"/>
                    <a:pt x="798" y="335"/>
                    <a:pt x="798" y="333"/>
                  </a:cubicBezTo>
                  <a:cubicBezTo>
                    <a:pt x="798" y="331"/>
                    <a:pt x="798" y="324"/>
                    <a:pt x="798" y="322"/>
                  </a:cubicBezTo>
                  <a:cubicBezTo>
                    <a:pt x="798" y="319"/>
                    <a:pt x="798" y="319"/>
                    <a:pt x="794" y="317"/>
                  </a:cubicBezTo>
                  <a:cubicBezTo>
                    <a:pt x="793" y="314"/>
                    <a:pt x="791" y="316"/>
                    <a:pt x="790" y="317"/>
                  </a:cubicBezTo>
                  <a:cubicBezTo>
                    <a:pt x="788" y="317"/>
                    <a:pt x="787" y="317"/>
                    <a:pt x="787" y="316"/>
                  </a:cubicBezTo>
                  <a:cubicBezTo>
                    <a:pt x="787" y="314"/>
                    <a:pt x="785" y="314"/>
                    <a:pt x="785" y="314"/>
                  </a:cubicBezTo>
                  <a:cubicBezTo>
                    <a:pt x="785" y="314"/>
                    <a:pt x="782" y="319"/>
                    <a:pt x="781" y="322"/>
                  </a:cubicBezTo>
                  <a:cubicBezTo>
                    <a:pt x="778" y="325"/>
                    <a:pt x="781" y="325"/>
                    <a:pt x="779" y="327"/>
                  </a:cubicBezTo>
                  <a:cubicBezTo>
                    <a:pt x="776" y="330"/>
                    <a:pt x="779" y="331"/>
                    <a:pt x="778" y="333"/>
                  </a:cubicBezTo>
                  <a:cubicBezTo>
                    <a:pt x="775" y="335"/>
                    <a:pt x="778" y="333"/>
                    <a:pt x="775" y="336"/>
                  </a:cubicBezTo>
                  <a:cubicBezTo>
                    <a:pt x="772" y="338"/>
                    <a:pt x="776" y="338"/>
                    <a:pt x="775" y="338"/>
                  </a:cubicBezTo>
                  <a:cubicBezTo>
                    <a:pt x="773" y="338"/>
                    <a:pt x="773" y="341"/>
                    <a:pt x="772" y="339"/>
                  </a:cubicBezTo>
                  <a:cubicBezTo>
                    <a:pt x="772" y="339"/>
                    <a:pt x="772" y="341"/>
                    <a:pt x="770" y="339"/>
                  </a:cubicBezTo>
                  <a:cubicBezTo>
                    <a:pt x="769" y="339"/>
                    <a:pt x="769" y="339"/>
                    <a:pt x="769" y="342"/>
                  </a:cubicBezTo>
                  <a:cubicBezTo>
                    <a:pt x="746" y="342"/>
                    <a:pt x="746" y="342"/>
                    <a:pt x="746" y="342"/>
                  </a:cubicBezTo>
                  <a:cubicBezTo>
                    <a:pt x="744" y="342"/>
                    <a:pt x="743" y="344"/>
                    <a:pt x="743" y="342"/>
                  </a:cubicBezTo>
                  <a:cubicBezTo>
                    <a:pt x="741" y="342"/>
                    <a:pt x="737" y="345"/>
                    <a:pt x="734" y="349"/>
                  </a:cubicBezTo>
                  <a:close/>
                  <a:moveTo>
                    <a:pt x="807" y="630"/>
                  </a:moveTo>
                  <a:cubicBezTo>
                    <a:pt x="810" y="629"/>
                    <a:pt x="808" y="630"/>
                    <a:pt x="813" y="630"/>
                  </a:cubicBezTo>
                  <a:cubicBezTo>
                    <a:pt x="816" y="629"/>
                    <a:pt x="817" y="625"/>
                    <a:pt x="811" y="625"/>
                  </a:cubicBezTo>
                  <a:cubicBezTo>
                    <a:pt x="805" y="624"/>
                    <a:pt x="802" y="624"/>
                    <a:pt x="802" y="629"/>
                  </a:cubicBezTo>
                  <a:cubicBezTo>
                    <a:pt x="804" y="630"/>
                    <a:pt x="802" y="630"/>
                    <a:pt x="807" y="630"/>
                  </a:cubicBezTo>
                  <a:close/>
                  <a:moveTo>
                    <a:pt x="100" y="619"/>
                  </a:moveTo>
                  <a:cubicBezTo>
                    <a:pt x="102" y="616"/>
                    <a:pt x="106" y="618"/>
                    <a:pt x="106" y="615"/>
                  </a:cubicBezTo>
                  <a:cubicBezTo>
                    <a:pt x="106" y="615"/>
                    <a:pt x="106" y="615"/>
                    <a:pt x="106" y="615"/>
                  </a:cubicBezTo>
                  <a:cubicBezTo>
                    <a:pt x="106" y="615"/>
                    <a:pt x="106" y="615"/>
                    <a:pt x="106" y="613"/>
                  </a:cubicBezTo>
                  <a:cubicBezTo>
                    <a:pt x="105" y="613"/>
                    <a:pt x="105" y="613"/>
                    <a:pt x="105" y="613"/>
                  </a:cubicBezTo>
                  <a:cubicBezTo>
                    <a:pt x="105" y="611"/>
                    <a:pt x="105" y="613"/>
                    <a:pt x="105" y="613"/>
                  </a:cubicBezTo>
                  <a:cubicBezTo>
                    <a:pt x="105" y="611"/>
                    <a:pt x="105" y="610"/>
                    <a:pt x="103" y="610"/>
                  </a:cubicBezTo>
                  <a:cubicBezTo>
                    <a:pt x="103" y="610"/>
                    <a:pt x="100" y="607"/>
                    <a:pt x="99" y="607"/>
                  </a:cubicBezTo>
                  <a:cubicBezTo>
                    <a:pt x="99" y="607"/>
                    <a:pt x="99" y="607"/>
                    <a:pt x="99" y="607"/>
                  </a:cubicBezTo>
                  <a:cubicBezTo>
                    <a:pt x="97" y="607"/>
                    <a:pt x="99" y="610"/>
                    <a:pt x="99" y="610"/>
                  </a:cubicBezTo>
                  <a:cubicBezTo>
                    <a:pt x="99" y="610"/>
                    <a:pt x="97" y="611"/>
                    <a:pt x="97" y="613"/>
                  </a:cubicBezTo>
                  <a:cubicBezTo>
                    <a:pt x="97" y="615"/>
                    <a:pt x="97" y="615"/>
                    <a:pt x="97" y="615"/>
                  </a:cubicBezTo>
                  <a:cubicBezTo>
                    <a:pt x="97" y="615"/>
                    <a:pt x="97" y="615"/>
                    <a:pt x="97" y="615"/>
                  </a:cubicBezTo>
                  <a:cubicBezTo>
                    <a:pt x="97" y="616"/>
                    <a:pt x="97" y="618"/>
                    <a:pt x="97" y="619"/>
                  </a:cubicBezTo>
                  <a:cubicBezTo>
                    <a:pt x="99" y="619"/>
                    <a:pt x="100" y="621"/>
                    <a:pt x="100" y="619"/>
                  </a:cubicBezTo>
                  <a:moveTo>
                    <a:pt x="96" y="601"/>
                  </a:moveTo>
                  <a:cubicBezTo>
                    <a:pt x="94" y="601"/>
                    <a:pt x="94" y="601"/>
                    <a:pt x="94" y="601"/>
                  </a:cubicBezTo>
                  <a:cubicBezTo>
                    <a:pt x="92" y="601"/>
                    <a:pt x="92" y="599"/>
                    <a:pt x="92" y="599"/>
                  </a:cubicBezTo>
                  <a:cubicBezTo>
                    <a:pt x="92" y="599"/>
                    <a:pt x="92" y="599"/>
                    <a:pt x="92" y="599"/>
                  </a:cubicBezTo>
                  <a:cubicBezTo>
                    <a:pt x="91" y="601"/>
                    <a:pt x="91" y="601"/>
                    <a:pt x="91" y="601"/>
                  </a:cubicBezTo>
                  <a:cubicBezTo>
                    <a:pt x="92" y="601"/>
                    <a:pt x="92" y="601"/>
                    <a:pt x="94" y="602"/>
                  </a:cubicBezTo>
                  <a:cubicBezTo>
                    <a:pt x="94" y="602"/>
                    <a:pt x="92" y="604"/>
                    <a:pt x="94" y="604"/>
                  </a:cubicBezTo>
                  <a:cubicBezTo>
                    <a:pt x="94" y="604"/>
                    <a:pt x="99" y="604"/>
                    <a:pt x="96" y="601"/>
                  </a:cubicBezTo>
                  <a:cubicBezTo>
                    <a:pt x="96" y="601"/>
                    <a:pt x="96" y="601"/>
                    <a:pt x="96" y="601"/>
                  </a:cubicBezTo>
                  <a:moveTo>
                    <a:pt x="82" y="593"/>
                  </a:moveTo>
                  <a:cubicBezTo>
                    <a:pt x="82" y="593"/>
                    <a:pt x="80" y="593"/>
                    <a:pt x="80" y="594"/>
                  </a:cubicBezTo>
                  <a:cubicBezTo>
                    <a:pt x="80" y="594"/>
                    <a:pt x="79" y="593"/>
                    <a:pt x="79" y="594"/>
                  </a:cubicBezTo>
                  <a:cubicBezTo>
                    <a:pt x="80" y="599"/>
                    <a:pt x="82" y="596"/>
                    <a:pt x="82" y="596"/>
                  </a:cubicBezTo>
                  <a:cubicBezTo>
                    <a:pt x="82" y="596"/>
                    <a:pt x="82" y="596"/>
                    <a:pt x="82" y="596"/>
                  </a:cubicBezTo>
                  <a:cubicBezTo>
                    <a:pt x="83" y="597"/>
                    <a:pt x="83" y="597"/>
                    <a:pt x="83" y="597"/>
                  </a:cubicBezTo>
                  <a:cubicBezTo>
                    <a:pt x="83" y="596"/>
                    <a:pt x="83" y="596"/>
                    <a:pt x="83" y="596"/>
                  </a:cubicBezTo>
                  <a:cubicBezTo>
                    <a:pt x="83" y="596"/>
                    <a:pt x="83" y="596"/>
                    <a:pt x="83" y="596"/>
                  </a:cubicBezTo>
                  <a:cubicBezTo>
                    <a:pt x="83" y="596"/>
                    <a:pt x="83" y="596"/>
                    <a:pt x="83" y="596"/>
                  </a:cubicBezTo>
                  <a:cubicBezTo>
                    <a:pt x="83" y="594"/>
                    <a:pt x="83" y="596"/>
                    <a:pt x="83" y="596"/>
                  </a:cubicBezTo>
                  <a:cubicBezTo>
                    <a:pt x="82" y="594"/>
                    <a:pt x="82" y="593"/>
                    <a:pt x="82" y="593"/>
                  </a:cubicBezTo>
                  <a:moveTo>
                    <a:pt x="71" y="590"/>
                  </a:moveTo>
                  <a:cubicBezTo>
                    <a:pt x="71" y="585"/>
                    <a:pt x="67" y="588"/>
                    <a:pt x="67" y="590"/>
                  </a:cubicBezTo>
                  <a:cubicBezTo>
                    <a:pt x="67" y="590"/>
                    <a:pt x="71" y="591"/>
                    <a:pt x="71" y="590"/>
                  </a:cubicBezTo>
                  <a:moveTo>
                    <a:pt x="89" y="601"/>
                  </a:moveTo>
                  <a:cubicBezTo>
                    <a:pt x="89" y="602"/>
                    <a:pt x="89" y="604"/>
                    <a:pt x="91" y="602"/>
                  </a:cubicBezTo>
                  <a:cubicBezTo>
                    <a:pt x="91" y="601"/>
                    <a:pt x="91" y="601"/>
                    <a:pt x="91" y="601"/>
                  </a:cubicBezTo>
                  <a:cubicBezTo>
                    <a:pt x="89" y="601"/>
                    <a:pt x="88" y="601"/>
                    <a:pt x="89" y="601"/>
                  </a:cubicBezTo>
                  <a:moveTo>
                    <a:pt x="92" y="604"/>
                  </a:moveTo>
                  <a:cubicBezTo>
                    <a:pt x="94" y="604"/>
                    <a:pt x="92" y="605"/>
                    <a:pt x="91" y="604"/>
                  </a:cubicBezTo>
                  <a:cubicBezTo>
                    <a:pt x="92" y="604"/>
                    <a:pt x="92" y="604"/>
                    <a:pt x="92" y="604"/>
                  </a:cubicBezTo>
                  <a:moveTo>
                    <a:pt x="89" y="597"/>
                  </a:moveTo>
                  <a:cubicBezTo>
                    <a:pt x="88" y="597"/>
                    <a:pt x="88" y="597"/>
                    <a:pt x="86" y="597"/>
                  </a:cubicBezTo>
                  <a:cubicBezTo>
                    <a:pt x="86" y="599"/>
                    <a:pt x="86" y="599"/>
                    <a:pt x="86" y="599"/>
                  </a:cubicBezTo>
                  <a:cubicBezTo>
                    <a:pt x="88" y="599"/>
                    <a:pt x="88" y="599"/>
                    <a:pt x="88" y="599"/>
                  </a:cubicBezTo>
                  <a:cubicBezTo>
                    <a:pt x="89" y="599"/>
                    <a:pt x="89" y="599"/>
                    <a:pt x="89" y="599"/>
                  </a:cubicBezTo>
                  <a:cubicBezTo>
                    <a:pt x="91" y="599"/>
                    <a:pt x="91" y="597"/>
                    <a:pt x="91" y="597"/>
                  </a:cubicBezTo>
                  <a:cubicBezTo>
                    <a:pt x="89" y="597"/>
                    <a:pt x="89" y="597"/>
                    <a:pt x="89" y="597"/>
                  </a:cubicBezTo>
                  <a:cubicBezTo>
                    <a:pt x="89" y="597"/>
                    <a:pt x="89" y="597"/>
                    <a:pt x="89" y="597"/>
                  </a:cubicBezTo>
                  <a:moveTo>
                    <a:pt x="65" y="590"/>
                  </a:moveTo>
                  <a:cubicBezTo>
                    <a:pt x="65" y="590"/>
                    <a:pt x="62" y="591"/>
                    <a:pt x="64" y="591"/>
                  </a:cubicBezTo>
                  <a:cubicBezTo>
                    <a:pt x="65" y="590"/>
                    <a:pt x="65" y="590"/>
                    <a:pt x="65" y="59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1" name="Freeform 290"/>
            <p:cNvSpPr>
              <a:spLocks/>
            </p:cNvSpPr>
            <p:nvPr/>
          </p:nvSpPr>
          <p:spPr bwMode="auto">
            <a:xfrm>
              <a:off x="1550" y="2971"/>
              <a:ext cx="619" cy="760"/>
            </a:xfrm>
            <a:custGeom>
              <a:avLst/>
              <a:gdLst/>
              <a:ahLst/>
              <a:cxnLst>
                <a:cxn ang="0">
                  <a:pos x="169" y="380"/>
                </a:cxn>
                <a:cxn ang="0">
                  <a:pos x="157" y="368"/>
                </a:cxn>
                <a:cxn ang="0">
                  <a:pos x="145" y="357"/>
                </a:cxn>
                <a:cxn ang="0">
                  <a:pos x="140" y="350"/>
                </a:cxn>
                <a:cxn ang="0">
                  <a:pos x="163" y="325"/>
                </a:cxn>
                <a:cxn ang="0">
                  <a:pos x="159" y="307"/>
                </a:cxn>
                <a:cxn ang="0">
                  <a:pos x="154" y="291"/>
                </a:cxn>
                <a:cxn ang="0">
                  <a:pos x="143" y="273"/>
                </a:cxn>
                <a:cxn ang="0">
                  <a:pos x="134" y="263"/>
                </a:cxn>
                <a:cxn ang="0">
                  <a:pos x="133" y="248"/>
                </a:cxn>
                <a:cxn ang="0">
                  <a:pos x="133" y="224"/>
                </a:cxn>
                <a:cxn ang="0">
                  <a:pos x="118" y="213"/>
                </a:cxn>
                <a:cxn ang="0">
                  <a:pos x="101" y="184"/>
                </a:cxn>
                <a:cxn ang="0">
                  <a:pos x="80" y="171"/>
                </a:cxn>
                <a:cxn ang="0">
                  <a:pos x="58" y="154"/>
                </a:cxn>
                <a:cxn ang="0">
                  <a:pos x="34" y="161"/>
                </a:cxn>
                <a:cxn ang="0">
                  <a:pos x="20" y="148"/>
                </a:cxn>
                <a:cxn ang="0">
                  <a:pos x="10" y="118"/>
                </a:cxn>
                <a:cxn ang="0">
                  <a:pos x="31" y="94"/>
                </a:cxn>
                <a:cxn ang="0">
                  <a:pos x="41" y="70"/>
                </a:cxn>
                <a:cxn ang="0">
                  <a:pos x="37" y="48"/>
                </a:cxn>
                <a:cxn ang="0">
                  <a:pos x="45" y="47"/>
                </a:cxn>
                <a:cxn ang="0">
                  <a:pos x="38" y="42"/>
                </a:cxn>
                <a:cxn ang="0">
                  <a:pos x="52" y="36"/>
                </a:cxn>
                <a:cxn ang="0">
                  <a:pos x="58" y="31"/>
                </a:cxn>
                <a:cxn ang="0">
                  <a:pos x="72" y="45"/>
                </a:cxn>
                <a:cxn ang="0">
                  <a:pos x="87" y="33"/>
                </a:cxn>
                <a:cxn ang="0">
                  <a:pos x="81" y="14"/>
                </a:cxn>
                <a:cxn ang="0">
                  <a:pos x="98" y="13"/>
                </a:cxn>
                <a:cxn ang="0">
                  <a:pos x="115" y="2"/>
                </a:cxn>
                <a:cxn ang="0">
                  <a:pos x="119" y="16"/>
                </a:cxn>
                <a:cxn ang="0">
                  <a:pos x="119" y="33"/>
                </a:cxn>
                <a:cxn ang="0">
                  <a:pos x="131" y="38"/>
                </a:cxn>
                <a:cxn ang="0">
                  <a:pos x="145" y="34"/>
                </a:cxn>
                <a:cxn ang="0">
                  <a:pos x="151" y="30"/>
                </a:cxn>
                <a:cxn ang="0">
                  <a:pos x="160" y="30"/>
                </a:cxn>
                <a:cxn ang="0">
                  <a:pos x="169" y="30"/>
                </a:cxn>
                <a:cxn ang="0">
                  <a:pos x="179" y="20"/>
                </a:cxn>
                <a:cxn ang="0">
                  <a:pos x="185" y="10"/>
                </a:cxn>
                <a:cxn ang="0">
                  <a:pos x="188" y="16"/>
                </a:cxn>
                <a:cxn ang="0">
                  <a:pos x="189" y="28"/>
                </a:cxn>
                <a:cxn ang="0">
                  <a:pos x="192" y="33"/>
                </a:cxn>
                <a:cxn ang="0">
                  <a:pos x="197" y="44"/>
                </a:cxn>
                <a:cxn ang="0">
                  <a:pos x="185" y="59"/>
                </a:cxn>
                <a:cxn ang="0">
                  <a:pos x="191" y="64"/>
                </a:cxn>
                <a:cxn ang="0">
                  <a:pos x="206" y="55"/>
                </a:cxn>
                <a:cxn ang="0">
                  <a:pos x="217" y="59"/>
                </a:cxn>
                <a:cxn ang="0">
                  <a:pos x="235" y="67"/>
                </a:cxn>
                <a:cxn ang="0">
                  <a:pos x="239" y="83"/>
                </a:cxn>
                <a:cxn ang="0">
                  <a:pos x="270" y="80"/>
                </a:cxn>
                <a:cxn ang="0">
                  <a:pos x="297" y="100"/>
                </a:cxn>
                <a:cxn ang="0">
                  <a:pos x="317" y="123"/>
                </a:cxn>
                <a:cxn ang="0">
                  <a:pos x="296" y="168"/>
                </a:cxn>
                <a:cxn ang="0">
                  <a:pos x="284" y="198"/>
                </a:cxn>
                <a:cxn ang="0">
                  <a:pos x="281" y="232"/>
                </a:cxn>
                <a:cxn ang="0">
                  <a:pos x="268" y="268"/>
                </a:cxn>
                <a:cxn ang="0">
                  <a:pos x="250" y="282"/>
                </a:cxn>
                <a:cxn ang="0">
                  <a:pos x="223" y="294"/>
                </a:cxn>
                <a:cxn ang="0">
                  <a:pos x="207" y="336"/>
                </a:cxn>
                <a:cxn ang="0">
                  <a:pos x="186" y="371"/>
                </a:cxn>
                <a:cxn ang="0">
                  <a:pos x="168" y="392"/>
                </a:cxn>
              </a:cxnLst>
              <a:rect l="0" t="0" r="r" b="b"/>
              <a:pathLst>
                <a:path w="319" h="392">
                  <a:moveTo>
                    <a:pt x="168" y="392"/>
                  </a:moveTo>
                  <a:cubicBezTo>
                    <a:pt x="166" y="385"/>
                    <a:pt x="174" y="386"/>
                    <a:pt x="169" y="380"/>
                  </a:cubicBezTo>
                  <a:cubicBezTo>
                    <a:pt x="166" y="375"/>
                    <a:pt x="168" y="375"/>
                    <a:pt x="163" y="374"/>
                  </a:cubicBezTo>
                  <a:cubicBezTo>
                    <a:pt x="160" y="371"/>
                    <a:pt x="162" y="371"/>
                    <a:pt x="157" y="368"/>
                  </a:cubicBezTo>
                  <a:cubicBezTo>
                    <a:pt x="153" y="366"/>
                    <a:pt x="154" y="361"/>
                    <a:pt x="151" y="364"/>
                  </a:cubicBezTo>
                  <a:cubicBezTo>
                    <a:pt x="146" y="366"/>
                    <a:pt x="150" y="361"/>
                    <a:pt x="145" y="357"/>
                  </a:cubicBezTo>
                  <a:cubicBezTo>
                    <a:pt x="139" y="352"/>
                    <a:pt x="139" y="360"/>
                    <a:pt x="136" y="355"/>
                  </a:cubicBezTo>
                  <a:cubicBezTo>
                    <a:pt x="137" y="354"/>
                    <a:pt x="137" y="352"/>
                    <a:pt x="140" y="350"/>
                  </a:cubicBezTo>
                  <a:cubicBezTo>
                    <a:pt x="142" y="350"/>
                    <a:pt x="142" y="347"/>
                    <a:pt x="148" y="340"/>
                  </a:cubicBezTo>
                  <a:cubicBezTo>
                    <a:pt x="153" y="332"/>
                    <a:pt x="159" y="329"/>
                    <a:pt x="163" y="325"/>
                  </a:cubicBezTo>
                  <a:cubicBezTo>
                    <a:pt x="168" y="322"/>
                    <a:pt x="168" y="316"/>
                    <a:pt x="166" y="310"/>
                  </a:cubicBezTo>
                  <a:cubicBezTo>
                    <a:pt x="163" y="302"/>
                    <a:pt x="162" y="308"/>
                    <a:pt x="159" y="307"/>
                  </a:cubicBezTo>
                  <a:cubicBezTo>
                    <a:pt x="162" y="305"/>
                    <a:pt x="163" y="293"/>
                    <a:pt x="160" y="290"/>
                  </a:cubicBezTo>
                  <a:cubicBezTo>
                    <a:pt x="159" y="288"/>
                    <a:pt x="157" y="291"/>
                    <a:pt x="154" y="291"/>
                  </a:cubicBezTo>
                  <a:cubicBezTo>
                    <a:pt x="151" y="291"/>
                    <a:pt x="154" y="288"/>
                    <a:pt x="151" y="276"/>
                  </a:cubicBezTo>
                  <a:cubicBezTo>
                    <a:pt x="150" y="273"/>
                    <a:pt x="145" y="271"/>
                    <a:pt x="143" y="273"/>
                  </a:cubicBezTo>
                  <a:cubicBezTo>
                    <a:pt x="143" y="274"/>
                    <a:pt x="133" y="273"/>
                    <a:pt x="133" y="271"/>
                  </a:cubicBezTo>
                  <a:cubicBezTo>
                    <a:pt x="134" y="268"/>
                    <a:pt x="133" y="268"/>
                    <a:pt x="134" y="263"/>
                  </a:cubicBezTo>
                  <a:cubicBezTo>
                    <a:pt x="136" y="260"/>
                    <a:pt x="131" y="255"/>
                    <a:pt x="131" y="252"/>
                  </a:cubicBezTo>
                  <a:cubicBezTo>
                    <a:pt x="134" y="251"/>
                    <a:pt x="134" y="251"/>
                    <a:pt x="133" y="248"/>
                  </a:cubicBezTo>
                  <a:cubicBezTo>
                    <a:pt x="133" y="246"/>
                    <a:pt x="136" y="243"/>
                    <a:pt x="134" y="240"/>
                  </a:cubicBezTo>
                  <a:cubicBezTo>
                    <a:pt x="134" y="238"/>
                    <a:pt x="140" y="227"/>
                    <a:pt x="133" y="224"/>
                  </a:cubicBezTo>
                  <a:cubicBezTo>
                    <a:pt x="128" y="223"/>
                    <a:pt x="128" y="218"/>
                    <a:pt x="130" y="215"/>
                  </a:cubicBezTo>
                  <a:cubicBezTo>
                    <a:pt x="131" y="212"/>
                    <a:pt x="122" y="213"/>
                    <a:pt x="118" y="213"/>
                  </a:cubicBezTo>
                  <a:cubicBezTo>
                    <a:pt x="113" y="212"/>
                    <a:pt x="116" y="192"/>
                    <a:pt x="111" y="187"/>
                  </a:cubicBezTo>
                  <a:cubicBezTo>
                    <a:pt x="107" y="182"/>
                    <a:pt x="105" y="189"/>
                    <a:pt x="101" y="184"/>
                  </a:cubicBezTo>
                  <a:cubicBezTo>
                    <a:pt x="98" y="181"/>
                    <a:pt x="99" y="184"/>
                    <a:pt x="95" y="179"/>
                  </a:cubicBezTo>
                  <a:cubicBezTo>
                    <a:pt x="89" y="175"/>
                    <a:pt x="86" y="178"/>
                    <a:pt x="80" y="171"/>
                  </a:cubicBezTo>
                  <a:cubicBezTo>
                    <a:pt x="73" y="165"/>
                    <a:pt x="73" y="159"/>
                    <a:pt x="75" y="151"/>
                  </a:cubicBezTo>
                  <a:cubicBezTo>
                    <a:pt x="78" y="145"/>
                    <a:pt x="66" y="148"/>
                    <a:pt x="58" y="154"/>
                  </a:cubicBezTo>
                  <a:cubicBezTo>
                    <a:pt x="49" y="162"/>
                    <a:pt x="51" y="164"/>
                    <a:pt x="41" y="161"/>
                  </a:cubicBezTo>
                  <a:cubicBezTo>
                    <a:pt x="37" y="159"/>
                    <a:pt x="37" y="162"/>
                    <a:pt x="34" y="161"/>
                  </a:cubicBezTo>
                  <a:cubicBezTo>
                    <a:pt x="31" y="161"/>
                    <a:pt x="34" y="143"/>
                    <a:pt x="31" y="148"/>
                  </a:cubicBezTo>
                  <a:cubicBezTo>
                    <a:pt x="29" y="151"/>
                    <a:pt x="19" y="156"/>
                    <a:pt x="20" y="148"/>
                  </a:cubicBezTo>
                  <a:cubicBezTo>
                    <a:pt x="20" y="142"/>
                    <a:pt x="11" y="148"/>
                    <a:pt x="13" y="143"/>
                  </a:cubicBezTo>
                  <a:cubicBezTo>
                    <a:pt x="14" y="139"/>
                    <a:pt x="0" y="126"/>
                    <a:pt x="10" y="118"/>
                  </a:cubicBezTo>
                  <a:cubicBezTo>
                    <a:pt x="16" y="115"/>
                    <a:pt x="13" y="108"/>
                    <a:pt x="17" y="101"/>
                  </a:cubicBezTo>
                  <a:cubicBezTo>
                    <a:pt x="23" y="97"/>
                    <a:pt x="25" y="98"/>
                    <a:pt x="31" y="94"/>
                  </a:cubicBezTo>
                  <a:cubicBezTo>
                    <a:pt x="37" y="90"/>
                    <a:pt x="34" y="97"/>
                    <a:pt x="38" y="94"/>
                  </a:cubicBezTo>
                  <a:cubicBezTo>
                    <a:pt x="38" y="92"/>
                    <a:pt x="40" y="76"/>
                    <a:pt x="41" y="70"/>
                  </a:cubicBezTo>
                  <a:cubicBezTo>
                    <a:pt x="43" y="62"/>
                    <a:pt x="40" y="62"/>
                    <a:pt x="41" y="59"/>
                  </a:cubicBezTo>
                  <a:cubicBezTo>
                    <a:pt x="41" y="56"/>
                    <a:pt x="38" y="61"/>
                    <a:pt x="37" y="48"/>
                  </a:cubicBezTo>
                  <a:cubicBezTo>
                    <a:pt x="37" y="45"/>
                    <a:pt x="40" y="47"/>
                    <a:pt x="41" y="45"/>
                  </a:cubicBezTo>
                  <a:cubicBezTo>
                    <a:pt x="41" y="45"/>
                    <a:pt x="43" y="47"/>
                    <a:pt x="45" y="47"/>
                  </a:cubicBezTo>
                  <a:cubicBezTo>
                    <a:pt x="45" y="48"/>
                    <a:pt x="45" y="42"/>
                    <a:pt x="43" y="42"/>
                  </a:cubicBezTo>
                  <a:cubicBezTo>
                    <a:pt x="40" y="42"/>
                    <a:pt x="38" y="42"/>
                    <a:pt x="38" y="42"/>
                  </a:cubicBezTo>
                  <a:cubicBezTo>
                    <a:pt x="38" y="36"/>
                    <a:pt x="38" y="36"/>
                    <a:pt x="38" y="36"/>
                  </a:cubicBezTo>
                  <a:cubicBezTo>
                    <a:pt x="52" y="36"/>
                    <a:pt x="52" y="36"/>
                    <a:pt x="52" y="36"/>
                  </a:cubicBezTo>
                  <a:cubicBezTo>
                    <a:pt x="51" y="34"/>
                    <a:pt x="51" y="31"/>
                    <a:pt x="54" y="34"/>
                  </a:cubicBezTo>
                  <a:cubicBezTo>
                    <a:pt x="55" y="38"/>
                    <a:pt x="57" y="31"/>
                    <a:pt x="58" y="31"/>
                  </a:cubicBezTo>
                  <a:cubicBezTo>
                    <a:pt x="63" y="38"/>
                    <a:pt x="58" y="42"/>
                    <a:pt x="63" y="41"/>
                  </a:cubicBezTo>
                  <a:cubicBezTo>
                    <a:pt x="66" y="47"/>
                    <a:pt x="69" y="44"/>
                    <a:pt x="72" y="45"/>
                  </a:cubicBezTo>
                  <a:cubicBezTo>
                    <a:pt x="76" y="47"/>
                    <a:pt x="75" y="41"/>
                    <a:pt x="81" y="39"/>
                  </a:cubicBezTo>
                  <a:cubicBezTo>
                    <a:pt x="87" y="39"/>
                    <a:pt x="83" y="34"/>
                    <a:pt x="87" y="33"/>
                  </a:cubicBezTo>
                  <a:cubicBezTo>
                    <a:pt x="92" y="30"/>
                    <a:pt x="90" y="27"/>
                    <a:pt x="87" y="28"/>
                  </a:cubicBezTo>
                  <a:cubicBezTo>
                    <a:pt x="84" y="30"/>
                    <a:pt x="84" y="19"/>
                    <a:pt x="81" y="14"/>
                  </a:cubicBezTo>
                  <a:cubicBezTo>
                    <a:pt x="78" y="10"/>
                    <a:pt x="86" y="13"/>
                    <a:pt x="92" y="16"/>
                  </a:cubicBezTo>
                  <a:cubicBezTo>
                    <a:pt x="99" y="20"/>
                    <a:pt x="93" y="11"/>
                    <a:pt x="98" y="13"/>
                  </a:cubicBezTo>
                  <a:cubicBezTo>
                    <a:pt x="102" y="13"/>
                    <a:pt x="113" y="8"/>
                    <a:pt x="111" y="2"/>
                  </a:cubicBezTo>
                  <a:cubicBezTo>
                    <a:pt x="111" y="2"/>
                    <a:pt x="113" y="2"/>
                    <a:pt x="115" y="2"/>
                  </a:cubicBezTo>
                  <a:cubicBezTo>
                    <a:pt x="116" y="0"/>
                    <a:pt x="118" y="3"/>
                    <a:pt x="116" y="6"/>
                  </a:cubicBezTo>
                  <a:cubicBezTo>
                    <a:pt x="115" y="11"/>
                    <a:pt x="122" y="10"/>
                    <a:pt x="119" y="16"/>
                  </a:cubicBezTo>
                  <a:cubicBezTo>
                    <a:pt x="119" y="19"/>
                    <a:pt x="119" y="19"/>
                    <a:pt x="118" y="25"/>
                  </a:cubicBezTo>
                  <a:cubicBezTo>
                    <a:pt x="116" y="31"/>
                    <a:pt x="119" y="28"/>
                    <a:pt x="119" y="33"/>
                  </a:cubicBezTo>
                  <a:cubicBezTo>
                    <a:pt x="119" y="38"/>
                    <a:pt x="125" y="42"/>
                    <a:pt x="127" y="41"/>
                  </a:cubicBezTo>
                  <a:cubicBezTo>
                    <a:pt x="130" y="39"/>
                    <a:pt x="128" y="38"/>
                    <a:pt x="131" y="38"/>
                  </a:cubicBezTo>
                  <a:cubicBezTo>
                    <a:pt x="134" y="39"/>
                    <a:pt x="136" y="34"/>
                    <a:pt x="139" y="33"/>
                  </a:cubicBezTo>
                  <a:cubicBezTo>
                    <a:pt x="142" y="33"/>
                    <a:pt x="140" y="34"/>
                    <a:pt x="145" y="34"/>
                  </a:cubicBezTo>
                  <a:cubicBezTo>
                    <a:pt x="146" y="33"/>
                    <a:pt x="151" y="38"/>
                    <a:pt x="150" y="33"/>
                  </a:cubicBezTo>
                  <a:cubicBezTo>
                    <a:pt x="148" y="30"/>
                    <a:pt x="148" y="28"/>
                    <a:pt x="151" y="30"/>
                  </a:cubicBezTo>
                  <a:cubicBezTo>
                    <a:pt x="153" y="31"/>
                    <a:pt x="157" y="25"/>
                    <a:pt x="157" y="28"/>
                  </a:cubicBezTo>
                  <a:cubicBezTo>
                    <a:pt x="157" y="30"/>
                    <a:pt x="159" y="28"/>
                    <a:pt x="160" y="30"/>
                  </a:cubicBezTo>
                  <a:cubicBezTo>
                    <a:pt x="162" y="33"/>
                    <a:pt x="163" y="33"/>
                    <a:pt x="165" y="31"/>
                  </a:cubicBezTo>
                  <a:cubicBezTo>
                    <a:pt x="166" y="28"/>
                    <a:pt x="166" y="33"/>
                    <a:pt x="169" y="30"/>
                  </a:cubicBezTo>
                  <a:cubicBezTo>
                    <a:pt x="171" y="28"/>
                    <a:pt x="169" y="31"/>
                    <a:pt x="172" y="31"/>
                  </a:cubicBezTo>
                  <a:cubicBezTo>
                    <a:pt x="175" y="31"/>
                    <a:pt x="177" y="24"/>
                    <a:pt x="179" y="20"/>
                  </a:cubicBezTo>
                  <a:cubicBezTo>
                    <a:pt x="182" y="16"/>
                    <a:pt x="182" y="16"/>
                    <a:pt x="183" y="14"/>
                  </a:cubicBezTo>
                  <a:cubicBezTo>
                    <a:pt x="185" y="11"/>
                    <a:pt x="183" y="11"/>
                    <a:pt x="185" y="10"/>
                  </a:cubicBezTo>
                  <a:cubicBezTo>
                    <a:pt x="185" y="10"/>
                    <a:pt x="186" y="13"/>
                    <a:pt x="186" y="14"/>
                  </a:cubicBezTo>
                  <a:cubicBezTo>
                    <a:pt x="188" y="16"/>
                    <a:pt x="188" y="14"/>
                    <a:pt x="188" y="16"/>
                  </a:cubicBezTo>
                  <a:cubicBezTo>
                    <a:pt x="188" y="19"/>
                    <a:pt x="188" y="24"/>
                    <a:pt x="189" y="25"/>
                  </a:cubicBezTo>
                  <a:cubicBezTo>
                    <a:pt x="189" y="25"/>
                    <a:pt x="189" y="27"/>
                    <a:pt x="189" y="28"/>
                  </a:cubicBezTo>
                  <a:cubicBezTo>
                    <a:pt x="189" y="30"/>
                    <a:pt x="191" y="30"/>
                    <a:pt x="191" y="31"/>
                  </a:cubicBezTo>
                  <a:cubicBezTo>
                    <a:pt x="191" y="33"/>
                    <a:pt x="191" y="31"/>
                    <a:pt x="192" y="33"/>
                  </a:cubicBezTo>
                  <a:cubicBezTo>
                    <a:pt x="192" y="34"/>
                    <a:pt x="192" y="36"/>
                    <a:pt x="194" y="36"/>
                  </a:cubicBezTo>
                  <a:cubicBezTo>
                    <a:pt x="197" y="34"/>
                    <a:pt x="198" y="42"/>
                    <a:pt x="197" y="44"/>
                  </a:cubicBezTo>
                  <a:cubicBezTo>
                    <a:pt x="192" y="44"/>
                    <a:pt x="192" y="52"/>
                    <a:pt x="188" y="53"/>
                  </a:cubicBezTo>
                  <a:cubicBezTo>
                    <a:pt x="183" y="55"/>
                    <a:pt x="186" y="56"/>
                    <a:pt x="185" y="59"/>
                  </a:cubicBezTo>
                  <a:cubicBezTo>
                    <a:pt x="182" y="62"/>
                    <a:pt x="189" y="56"/>
                    <a:pt x="188" y="62"/>
                  </a:cubicBezTo>
                  <a:cubicBezTo>
                    <a:pt x="185" y="67"/>
                    <a:pt x="189" y="59"/>
                    <a:pt x="191" y="64"/>
                  </a:cubicBezTo>
                  <a:cubicBezTo>
                    <a:pt x="191" y="69"/>
                    <a:pt x="188" y="53"/>
                    <a:pt x="195" y="55"/>
                  </a:cubicBezTo>
                  <a:cubicBezTo>
                    <a:pt x="203" y="56"/>
                    <a:pt x="200" y="53"/>
                    <a:pt x="206" y="55"/>
                  </a:cubicBezTo>
                  <a:cubicBezTo>
                    <a:pt x="214" y="58"/>
                    <a:pt x="204" y="62"/>
                    <a:pt x="206" y="67"/>
                  </a:cubicBezTo>
                  <a:cubicBezTo>
                    <a:pt x="207" y="70"/>
                    <a:pt x="209" y="59"/>
                    <a:pt x="217" y="59"/>
                  </a:cubicBezTo>
                  <a:cubicBezTo>
                    <a:pt x="223" y="59"/>
                    <a:pt x="223" y="62"/>
                    <a:pt x="226" y="62"/>
                  </a:cubicBezTo>
                  <a:cubicBezTo>
                    <a:pt x="229" y="62"/>
                    <a:pt x="229" y="66"/>
                    <a:pt x="235" y="67"/>
                  </a:cubicBezTo>
                  <a:cubicBezTo>
                    <a:pt x="241" y="69"/>
                    <a:pt x="238" y="70"/>
                    <a:pt x="241" y="73"/>
                  </a:cubicBezTo>
                  <a:cubicBezTo>
                    <a:pt x="242" y="75"/>
                    <a:pt x="238" y="81"/>
                    <a:pt x="239" y="83"/>
                  </a:cubicBezTo>
                  <a:cubicBezTo>
                    <a:pt x="241" y="84"/>
                    <a:pt x="245" y="75"/>
                    <a:pt x="250" y="76"/>
                  </a:cubicBezTo>
                  <a:cubicBezTo>
                    <a:pt x="255" y="78"/>
                    <a:pt x="261" y="81"/>
                    <a:pt x="270" y="80"/>
                  </a:cubicBezTo>
                  <a:cubicBezTo>
                    <a:pt x="277" y="78"/>
                    <a:pt x="281" y="83"/>
                    <a:pt x="287" y="87"/>
                  </a:cubicBezTo>
                  <a:cubicBezTo>
                    <a:pt x="293" y="94"/>
                    <a:pt x="288" y="94"/>
                    <a:pt x="297" y="100"/>
                  </a:cubicBezTo>
                  <a:cubicBezTo>
                    <a:pt x="306" y="106"/>
                    <a:pt x="306" y="100"/>
                    <a:pt x="311" y="104"/>
                  </a:cubicBezTo>
                  <a:cubicBezTo>
                    <a:pt x="316" y="108"/>
                    <a:pt x="316" y="114"/>
                    <a:pt x="317" y="123"/>
                  </a:cubicBezTo>
                  <a:cubicBezTo>
                    <a:pt x="319" y="133"/>
                    <a:pt x="316" y="137"/>
                    <a:pt x="308" y="148"/>
                  </a:cubicBezTo>
                  <a:cubicBezTo>
                    <a:pt x="302" y="161"/>
                    <a:pt x="300" y="156"/>
                    <a:pt x="296" y="168"/>
                  </a:cubicBezTo>
                  <a:cubicBezTo>
                    <a:pt x="291" y="179"/>
                    <a:pt x="290" y="184"/>
                    <a:pt x="287" y="178"/>
                  </a:cubicBezTo>
                  <a:cubicBezTo>
                    <a:pt x="284" y="171"/>
                    <a:pt x="284" y="192"/>
                    <a:pt x="284" y="198"/>
                  </a:cubicBezTo>
                  <a:cubicBezTo>
                    <a:pt x="282" y="204"/>
                    <a:pt x="287" y="206"/>
                    <a:pt x="284" y="213"/>
                  </a:cubicBezTo>
                  <a:cubicBezTo>
                    <a:pt x="281" y="221"/>
                    <a:pt x="284" y="229"/>
                    <a:pt x="281" y="232"/>
                  </a:cubicBezTo>
                  <a:cubicBezTo>
                    <a:pt x="276" y="234"/>
                    <a:pt x="281" y="240"/>
                    <a:pt x="276" y="249"/>
                  </a:cubicBezTo>
                  <a:cubicBezTo>
                    <a:pt x="271" y="259"/>
                    <a:pt x="265" y="262"/>
                    <a:pt x="268" y="268"/>
                  </a:cubicBezTo>
                  <a:cubicBezTo>
                    <a:pt x="270" y="273"/>
                    <a:pt x="259" y="276"/>
                    <a:pt x="261" y="279"/>
                  </a:cubicBezTo>
                  <a:cubicBezTo>
                    <a:pt x="262" y="282"/>
                    <a:pt x="256" y="280"/>
                    <a:pt x="250" y="282"/>
                  </a:cubicBezTo>
                  <a:cubicBezTo>
                    <a:pt x="242" y="283"/>
                    <a:pt x="247" y="280"/>
                    <a:pt x="241" y="282"/>
                  </a:cubicBezTo>
                  <a:cubicBezTo>
                    <a:pt x="236" y="283"/>
                    <a:pt x="238" y="288"/>
                    <a:pt x="223" y="294"/>
                  </a:cubicBezTo>
                  <a:cubicBezTo>
                    <a:pt x="218" y="296"/>
                    <a:pt x="209" y="304"/>
                    <a:pt x="209" y="311"/>
                  </a:cubicBezTo>
                  <a:cubicBezTo>
                    <a:pt x="207" y="321"/>
                    <a:pt x="210" y="329"/>
                    <a:pt x="207" y="336"/>
                  </a:cubicBezTo>
                  <a:cubicBezTo>
                    <a:pt x="203" y="343"/>
                    <a:pt x="203" y="338"/>
                    <a:pt x="198" y="349"/>
                  </a:cubicBezTo>
                  <a:cubicBezTo>
                    <a:pt x="194" y="358"/>
                    <a:pt x="192" y="366"/>
                    <a:pt x="186" y="371"/>
                  </a:cubicBezTo>
                  <a:cubicBezTo>
                    <a:pt x="179" y="377"/>
                    <a:pt x="179" y="377"/>
                    <a:pt x="175" y="385"/>
                  </a:cubicBezTo>
                  <a:cubicBezTo>
                    <a:pt x="175" y="389"/>
                    <a:pt x="171" y="388"/>
                    <a:pt x="168" y="39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2" name="Freeform 291"/>
            <p:cNvSpPr>
              <a:spLocks/>
            </p:cNvSpPr>
            <p:nvPr/>
          </p:nvSpPr>
          <p:spPr bwMode="auto">
            <a:xfrm>
              <a:off x="1925" y="3031"/>
              <a:ext cx="5" cy="6"/>
            </a:xfrm>
            <a:custGeom>
              <a:avLst/>
              <a:gdLst/>
              <a:ahLst/>
              <a:cxnLst>
                <a:cxn ang="0">
                  <a:pos x="0" y="0"/>
                </a:cxn>
                <a:cxn ang="0">
                  <a:pos x="1" y="3"/>
                </a:cxn>
                <a:cxn ang="0">
                  <a:pos x="0" y="0"/>
                </a:cxn>
              </a:cxnLst>
              <a:rect l="0" t="0" r="r" b="b"/>
              <a:pathLst>
                <a:path w="3" h="3">
                  <a:moveTo>
                    <a:pt x="0" y="0"/>
                  </a:moveTo>
                  <a:cubicBezTo>
                    <a:pt x="1" y="0"/>
                    <a:pt x="3" y="3"/>
                    <a:pt x="1" y="3"/>
                  </a:cubicBezTo>
                  <a:cubicBezTo>
                    <a:pt x="1" y="3"/>
                    <a:pt x="0" y="2"/>
                    <a:pt x="0" y="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3" name="Freeform 292"/>
            <p:cNvSpPr>
              <a:spLocks/>
            </p:cNvSpPr>
            <p:nvPr/>
          </p:nvSpPr>
          <p:spPr bwMode="auto">
            <a:xfrm>
              <a:off x="1925" y="3060"/>
              <a:ext cx="7" cy="8"/>
            </a:xfrm>
            <a:custGeom>
              <a:avLst/>
              <a:gdLst/>
              <a:ahLst/>
              <a:cxnLst>
                <a:cxn ang="0">
                  <a:pos x="3" y="1"/>
                </a:cxn>
                <a:cxn ang="0">
                  <a:pos x="3" y="4"/>
                </a:cxn>
                <a:cxn ang="0">
                  <a:pos x="3" y="1"/>
                </a:cxn>
              </a:cxnLst>
              <a:rect l="0" t="0" r="r" b="b"/>
              <a:pathLst>
                <a:path w="4" h="4">
                  <a:moveTo>
                    <a:pt x="3" y="1"/>
                  </a:moveTo>
                  <a:cubicBezTo>
                    <a:pt x="4" y="0"/>
                    <a:pt x="3" y="3"/>
                    <a:pt x="3" y="4"/>
                  </a:cubicBezTo>
                  <a:cubicBezTo>
                    <a:pt x="1" y="4"/>
                    <a:pt x="0" y="3"/>
                    <a:pt x="3"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4" name="Freeform 293"/>
            <p:cNvSpPr>
              <a:spLocks/>
            </p:cNvSpPr>
            <p:nvPr/>
          </p:nvSpPr>
          <p:spPr bwMode="auto">
            <a:xfrm>
              <a:off x="1921" y="3062"/>
              <a:ext cx="5" cy="9"/>
            </a:xfrm>
            <a:custGeom>
              <a:avLst/>
              <a:gdLst/>
              <a:ahLst/>
              <a:cxnLst>
                <a:cxn ang="0">
                  <a:pos x="3" y="5"/>
                </a:cxn>
                <a:cxn ang="0">
                  <a:pos x="2" y="2"/>
                </a:cxn>
                <a:cxn ang="0">
                  <a:pos x="3" y="2"/>
                </a:cxn>
                <a:cxn ang="0">
                  <a:pos x="3" y="5"/>
                </a:cxn>
              </a:cxnLst>
              <a:rect l="0" t="0" r="r" b="b"/>
              <a:pathLst>
                <a:path w="3" h="5">
                  <a:moveTo>
                    <a:pt x="3" y="5"/>
                  </a:moveTo>
                  <a:cubicBezTo>
                    <a:pt x="0" y="5"/>
                    <a:pt x="2" y="3"/>
                    <a:pt x="2" y="2"/>
                  </a:cubicBezTo>
                  <a:cubicBezTo>
                    <a:pt x="2" y="2"/>
                    <a:pt x="2" y="0"/>
                    <a:pt x="3" y="2"/>
                  </a:cubicBezTo>
                  <a:cubicBezTo>
                    <a:pt x="3" y="3"/>
                    <a:pt x="3" y="5"/>
                    <a:pt x="3" y="5"/>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5" name="Freeform 294"/>
            <p:cNvSpPr>
              <a:spLocks/>
            </p:cNvSpPr>
            <p:nvPr/>
          </p:nvSpPr>
          <p:spPr bwMode="auto">
            <a:xfrm>
              <a:off x="1909" y="3077"/>
              <a:ext cx="6" cy="6"/>
            </a:xfrm>
            <a:custGeom>
              <a:avLst/>
              <a:gdLst/>
              <a:ahLst/>
              <a:cxnLst>
                <a:cxn ang="0">
                  <a:pos x="2" y="3"/>
                </a:cxn>
                <a:cxn ang="0">
                  <a:pos x="2" y="0"/>
                </a:cxn>
                <a:cxn ang="0">
                  <a:pos x="2" y="3"/>
                </a:cxn>
              </a:cxnLst>
              <a:rect l="0" t="0" r="r" b="b"/>
              <a:pathLst>
                <a:path w="3" h="3">
                  <a:moveTo>
                    <a:pt x="2" y="3"/>
                  </a:moveTo>
                  <a:cubicBezTo>
                    <a:pt x="0" y="3"/>
                    <a:pt x="2" y="0"/>
                    <a:pt x="2" y="0"/>
                  </a:cubicBezTo>
                  <a:cubicBezTo>
                    <a:pt x="3" y="0"/>
                    <a:pt x="2" y="3"/>
                    <a:pt x="2"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6" name="Freeform 295"/>
            <p:cNvSpPr>
              <a:spLocks/>
            </p:cNvSpPr>
            <p:nvPr/>
          </p:nvSpPr>
          <p:spPr bwMode="auto">
            <a:xfrm>
              <a:off x="1913" y="3083"/>
              <a:ext cx="6" cy="6"/>
            </a:xfrm>
            <a:custGeom>
              <a:avLst/>
              <a:gdLst/>
              <a:ahLst/>
              <a:cxnLst>
                <a:cxn ang="0">
                  <a:pos x="1" y="3"/>
                </a:cxn>
                <a:cxn ang="0">
                  <a:pos x="3" y="1"/>
                </a:cxn>
                <a:cxn ang="0">
                  <a:pos x="1" y="3"/>
                </a:cxn>
              </a:cxnLst>
              <a:rect l="0" t="0" r="r" b="b"/>
              <a:pathLst>
                <a:path w="3" h="3">
                  <a:moveTo>
                    <a:pt x="1" y="3"/>
                  </a:moveTo>
                  <a:cubicBezTo>
                    <a:pt x="0" y="3"/>
                    <a:pt x="3" y="0"/>
                    <a:pt x="3" y="1"/>
                  </a:cubicBezTo>
                  <a:cubicBezTo>
                    <a:pt x="3" y="1"/>
                    <a:pt x="3" y="3"/>
                    <a:pt x="1"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7" name="Freeform 296"/>
            <p:cNvSpPr>
              <a:spLocks/>
            </p:cNvSpPr>
            <p:nvPr/>
          </p:nvSpPr>
          <p:spPr bwMode="auto">
            <a:xfrm>
              <a:off x="1913" y="3079"/>
              <a:ext cx="6" cy="4"/>
            </a:xfrm>
            <a:custGeom>
              <a:avLst/>
              <a:gdLst/>
              <a:ahLst/>
              <a:cxnLst>
                <a:cxn ang="0">
                  <a:pos x="1" y="2"/>
                </a:cxn>
                <a:cxn ang="0">
                  <a:pos x="3" y="0"/>
                </a:cxn>
                <a:cxn ang="0">
                  <a:pos x="1" y="2"/>
                </a:cxn>
              </a:cxnLst>
              <a:rect l="0" t="0" r="r" b="b"/>
              <a:pathLst>
                <a:path w="3" h="2">
                  <a:moveTo>
                    <a:pt x="1" y="2"/>
                  </a:moveTo>
                  <a:cubicBezTo>
                    <a:pt x="0" y="2"/>
                    <a:pt x="1" y="0"/>
                    <a:pt x="3" y="0"/>
                  </a:cubicBezTo>
                  <a:cubicBezTo>
                    <a:pt x="1" y="2"/>
                    <a:pt x="1" y="2"/>
                    <a:pt x="1"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8" name="Freeform 297"/>
            <p:cNvSpPr>
              <a:spLocks/>
            </p:cNvSpPr>
            <p:nvPr/>
          </p:nvSpPr>
          <p:spPr bwMode="auto">
            <a:xfrm>
              <a:off x="1926" y="3056"/>
              <a:ext cx="6" cy="6"/>
            </a:xfrm>
            <a:custGeom>
              <a:avLst/>
              <a:gdLst/>
              <a:ahLst/>
              <a:cxnLst>
                <a:cxn ang="0">
                  <a:pos x="0" y="2"/>
                </a:cxn>
                <a:cxn ang="0">
                  <a:pos x="3" y="2"/>
                </a:cxn>
                <a:cxn ang="0">
                  <a:pos x="0" y="2"/>
                </a:cxn>
              </a:cxnLst>
              <a:rect l="0" t="0" r="r" b="b"/>
              <a:pathLst>
                <a:path w="3" h="3">
                  <a:moveTo>
                    <a:pt x="0" y="2"/>
                  </a:moveTo>
                  <a:cubicBezTo>
                    <a:pt x="0" y="2"/>
                    <a:pt x="2" y="0"/>
                    <a:pt x="3" y="2"/>
                  </a:cubicBezTo>
                  <a:cubicBezTo>
                    <a:pt x="3" y="2"/>
                    <a:pt x="0" y="3"/>
                    <a:pt x="0" y="2"/>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89" name="Freeform 298"/>
            <p:cNvSpPr>
              <a:spLocks/>
            </p:cNvSpPr>
            <p:nvPr/>
          </p:nvSpPr>
          <p:spPr bwMode="auto">
            <a:xfrm>
              <a:off x="1420" y="2889"/>
              <a:ext cx="95" cy="49"/>
            </a:xfrm>
            <a:custGeom>
              <a:avLst/>
              <a:gdLst/>
              <a:ahLst/>
              <a:cxnLst>
                <a:cxn ang="0">
                  <a:pos x="46" y="10"/>
                </a:cxn>
                <a:cxn ang="0">
                  <a:pos x="36" y="2"/>
                </a:cxn>
                <a:cxn ang="0">
                  <a:pos x="31" y="0"/>
                </a:cxn>
                <a:cxn ang="0">
                  <a:pos x="25" y="3"/>
                </a:cxn>
                <a:cxn ang="0">
                  <a:pos x="16" y="10"/>
                </a:cxn>
                <a:cxn ang="0">
                  <a:pos x="13" y="6"/>
                </a:cxn>
                <a:cxn ang="0">
                  <a:pos x="11" y="5"/>
                </a:cxn>
                <a:cxn ang="0">
                  <a:pos x="10" y="6"/>
                </a:cxn>
                <a:cxn ang="0">
                  <a:pos x="8" y="6"/>
                </a:cxn>
                <a:cxn ang="0">
                  <a:pos x="8" y="5"/>
                </a:cxn>
                <a:cxn ang="0">
                  <a:pos x="7" y="3"/>
                </a:cxn>
                <a:cxn ang="0">
                  <a:pos x="5" y="2"/>
                </a:cxn>
                <a:cxn ang="0">
                  <a:pos x="4" y="0"/>
                </a:cxn>
                <a:cxn ang="0">
                  <a:pos x="2" y="6"/>
                </a:cxn>
                <a:cxn ang="0">
                  <a:pos x="4" y="8"/>
                </a:cxn>
                <a:cxn ang="0">
                  <a:pos x="2" y="11"/>
                </a:cxn>
                <a:cxn ang="0">
                  <a:pos x="2" y="16"/>
                </a:cxn>
                <a:cxn ang="0">
                  <a:pos x="4" y="14"/>
                </a:cxn>
                <a:cxn ang="0">
                  <a:pos x="11" y="16"/>
                </a:cxn>
                <a:cxn ang="0">
                  <a:pos x="13" y="17"/>
                </a:cxn>
                <a:cxn ang="0">
                  <a:pos x="14" y="19"/>
                </a:cxn>
                <a:cxn ang="0">
                  <a:pos x="16" y="19"/>
                </a:cxn>
                <a:cxn ang="0">
                  <a:pos x="17" y="19"/>
                </a:cxn>
                <a:cxn ang="0">
                  <a:pos x="19" y="24"/>
                </a:cxn>
                <a:cxn ang="0">
                  <a:pos x="22" y="24"/>
                </a:cxn>
                <a:cxn ang="0">
                  <a:pos x="23" y="22"/>
                </a:cxn>
                <a:cxn ang="0">
                  <a:pos x="25" y="19"/>
                </a:cxn>
                <a:cxn ang="0">
                  <a:pos x="22" y="16"/>
                </a:cxn>
                <a:cxn ang="0">
                  <a:pos x="22" y="14"/>
                </a:cxn>
                <a:cxn ang="0">
                  <a:pos x="28" y="10"/>
                </a:cxn>
                <a:cxn ang="0">
                  <a:pos x="28" y="8"/>
                </a:cxn>
                <a:cxn ang="0">
                  <a:pos x="31" y="6"/>
                </a:cxn>
                <a:cxn ang="0">
                  <a:pos x="37" y="11"/>
                </a:cxn>
                <a:cxn ang="0">
                  <a:pos x="39" y="13"/>
                </a:cxn>
                <a:cxn ang="0">
                  <a:pos x="40" y="13"/>
                </a:cxn>
                <a:cxn ang="0">
                  <a:pos x="39" y="17"/>
                </a:cxn>
                <a:cxn ang="0">
                  <a:pos x="42" y="24"/>
                </a:cxn>
                <a:cxn ang="0">
                  <a:pos x="43" y="19"/>
                </a:cxn>
                <a:cxn ang="0">
                  <a:pos x="46" y="20"/>
                </a:cxn>
                <a:cxn ang="0">
                  <a:pos x="48" y="17"/>
                </a:cxn>
                <a:cxn ang="0">
                  <a:pos x="46" y="10"/>
                </a:cxn>
              </a:cxnLst>
              <a:rect l="0" t="0" r="r" b="b"/>
              <a:pathLst>
                <a:path w="49" h="25">
                  <a:moveTo>
                    <a:pt x="46" y="10"/>
                  </a:moveTo>
                  <a:cubicBezTo>
                    <a:pt x="43" y="6"/>
                    <a:pt x="40" y="2"/>
                    <a:pt x="36" y="2"/>
                  </a:cubicBezTo>
                  <a:cubicBezTo>
                    <a:pt x="31" y="3"/>
                    <a:pt x="36" y="2"/>
                    <a:pt x="31" y="0"/>
                  </a:cubicBezTo>
                  <a:cubicBezTo>
                    <a:pt x="26" y="0"/>
                    <a:pt x="29" y="2"/>
                    <a:pt x="25" y="3"/>
                  </a:cubicBezTo>
                  <a:cubicBezTo>
                    <a:pt x="16" y="8"/>
                    <a:pt x="23" y="6"/>
                    <a:pt x="16" y="10"/>
                  </a:cubicBezTo>
                  <a:cubicBezTo>
                    <a:pt x="14" y="10"/>
                    <a:pt x="13" y="8"/>
                    <a:pt x="13" y="6"/>
                  </a:cubicBezTo>
                  <a:cubicBezTo>
                    <a:pt x="11" y="5"/>
                    <a:pt x="11" y="6"/>
                    <a:pt x="11" y="5"/>
                  </a:cubicBezTo>
                  <a:cubicBezTo>
                    <a:pt x="11" y="5"/>
                    <a:pt x="10" y="5"/>
                    <a:pt x="10" y="6"/>
                  </a:cubicBezTo>
                  <a:cubicBezTo>
                    <a:pt x="10" y="8"/>
                    <a:pt x="8" y="6"/>
                    <a:pt x="8" y="6"/>
                  </a:cubicBezTo>
                  <a:cubicBezTo>
                    <a:pt x="8" y="5"/>
                    <a:pt x="8" y="5"/>
                    <a:pt x="8" y="5"/>
                  </a:cubicBezTo>
                  <a:cubicBezTo>
                    <a:pt x="8" y="3"/>
                    <a:pt x="7" y="5"/>
                    <a:pt x="7" y="3"/>
                  </a:cubicBezTo>
                  <a:cubicBezTo>
                    <a:pt x="7" y="2"/>
                    <a:pt x="7" y="2"/>
                    <a:pt x="5" y="2"/>
                  </a:cubicBezTo>
                  <a:cubicBezTo>
                    <a:pt x="4" y="2"/>
                    <a:pt x="4" y="0"/>
                    <a:pt x="4" y="0"/>
                  </a:cubicBezTo>
                  <a:cubicBezTo>
                    <a:pt x="2" y="0"/>
                    <a:pt x="2" y="3"/>
                    <a:pt x="2" y="6"/>
                  </a:cubicBezTo>
                  <a:cubicBezTo>
                    <a:pt x="2" y="6"/>
                    <a:pt x="5" y="6"/>
                    <a:pt x="4" y="8"/>
                  </a:cubicBezTo>
                  <a:cubicBezTo>
                    <a:pt x="2" y="10"/>
                    <a:pt x="4" y="10"/>
                    <a:pt x="2" y="11"/>
                  </a:cubicBezTo>
                  <a:cubicBezTo>
                    <a:pt x="2" y="13"/>
                    <a:pt x="0" y="13"/>
                    <a:pt x="2" y="16"/>
                  </a:cubicBezTo>
                  <a:cubicBezTo>
                    <a:pt x="2" y="14"/>
                    <a:pt x="4" y="13"/>
                    <a:pt x="4" y="14"/>
                  </a:cubicBezTo>
                  <a:cubicBezTo>
                    <a:pt x="8" y="14"/>
                    <a:pt x="11" y="16"/>
                    <a:pt x="11" y="16"/>
                  </a:cubicBezTo>
                  <a:cubicBezTo>
                    <a:pt x="13" y="14"/>
                    <a:pt x="11" y="16"/>
                    <a:pt x="13" y="17"/>
                  </a:cubicBezTo>
                  <a:cubicBezTo>
                    <a:pt x="13" y="17"/>
                    <a:pt x="13" y="19"/>
                    <a:pt x="14" y="19"/>
                  </a:cubicBezTo>
                  <a:cubicBezTo>
                    <a:pt x="16" y="20"/>
                    <a:pt x="16" y="20"/>
                    <a:pt x="16" y="19"/>
                  </a:cubicBezTo>
                  <a:cubicBezTo>
                    <a:pt x="16" y="17"/>
                    <a:pt x="17" y="17"/>
                    <a:pt x="17" y="19"/>
                  </a:cubicBezTo>
                  <a:cubicBezTo>
                    <a:pt x="17" y="19"/>
                    <a:pt x="19" y="22"/>
                    <a:pt x="19" y="24"/>
                  </a:cubicBezTo>
                  <a:cubicBezTo>
                    <a:pt x="17" y="25"/>
                    <a:pt x="20" y="24"/>
                    <a:pt x="22" y="24"/>
                  </a:cubicBezTo>
                  <a:cubicBezTo>
                    <a:pt x="23" y="24"/>
                    <a:pt x="22" y="22"/>
                    <a:pt x="23" y="22"/>
                  </a:cubicBezTo>
                  <a:cubicBezTo>
                    <a:pt x="25" y="22"/>
                    <a:pt x="26" y="22"/>
                    <a:pt x="25" y="19"/>
                  </a:cubicBezTo>
                  <a:cubicBezTo>
                    <a:pt x="22" y="16"/>
                    <a:pt x="23" y="16"/>
                    <a:pt x="22" y="16"/>
                  </a:cubicBezTo>
                  <a:cubicBezTo>
                    <a:pt x="22" y="16"/>
                    <a:pt x="20" y="14"/>
                    <a:pt x="22" y="14"/>
                  </a:cubicBezTo>
                  <a:cubicBezTo>
                    <a:pt x="26" y="13"/>
                    <a:pt x="26" y="11"/>
                    <a:pt x="28" y="10"/>
                  </a:cubicBezTo>
                  <a:cubicBezTo>
                    <a:pt x="28" y="10"/>
                    <a:pt x="26" y="8"/>
                    <a:pt x="28" y="8"/>
                  </a:cubicBezTo>
                  <a:cubicBezTo>
                    <a:pt x="29" y="8"/>
                    <a:pt x="29" y="6"/>
                    <a:pt x="31" y="6"/>
                  </a:cubicBezTo>
                  <a:cubicBezTo>
                    <a:pt x="34" y="6"/>
                    <a:pt x="37" y="10"/>
                    <a:pt x="37" y="11"/>
                  </a:cubicBezTo>
                  <a:cubicBezTo>
                    <a:pt x="37" y="11"/>
                    <a:pt x="37" y="13"/>
                    <a:pt x="39" y="13"/>
                  </a:cubicBezTo>
                  <a:cubicBezTo>
                    <a:pt x="39" y="11"/>
                    <a:pt x="39" y="13"/>
                    <a:pt x="40" y="13"/>
                  </a:cubicBezTo>
                  <a:cubicBezTo>
                    <a:pt x="40" y="11"/>
                    <a:pt x="37" y="16"/>
                    <a:pt x="39" y="17"/>
                  </a:cubicBezTo>
                  <a:cubicBezTo>
                    <a:pt x="40" y="19"/>
                    <a:pt x="40" y="22"/>
                    <a:pt x="42" y="24"/>
                  </a:cubicBezTo>
                  <a:cubicBezTo>
                    <a:pt x="43" y="20"/>
                    <a:pt x="42" y="22"/>
                    <a:pt x="43" y="19"/>
                  </a:cubicBezTo>
                  <a:cubicBezTo>
                    <a:pt x="43" y="19"/>
                    <a:pt x="45" y="22"/>
                    <a:pt x="46" y="20"/>
                  </a:cubicBezTo>
                  <a:cubicBezTo>
                    <a:pt x="48" y="19"/>
                    <a:pt x="46" y="17"/>
                    <a:pt x="48" y="17"/>
                  </a:cubicBezTo>
                  <a:cubicBezTo>
                    <a:pt x="49" y="17"/>
                    <a:pt x="45" y="13"/>
                    <a:pt x="46" y="10"/>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0" name="Freeform 299"/>
            <p:cNvSpPr>
              <a:spLocks/>
            </p:cNvSpPr>
            <p:nvPr/>
          </p:nvSpPr>
          <p:spPr bwMode="auto">
            <a:xfrm>
              <a:off x="1442" y="2926"/>
              <a:ext cx="5" cy="10"/>
            </a:xfrm>
            <a:custGeom>
              <a:avLst/>
              <a:gdLst/>
              <a:ahLst/>
              <a:cxnLst>
                <a:cxn ang="0">
                  <a:pos x="2" y="3"/>
                </a:cxn>
                <a:cxn ang="0">
                  <a:pos x="0" y="2"/>
                </a:cxn>
                <a:cxn ang="0">
                  <a:pos x="2" y="3"/>
                </a:cxn>
                <a:cxn ang="0">
                  <a:pos x="2" y="3"/>
                </a:cxn>
              </a:cxnLst>
              <a:rect l="0" t="0" r="r" b="b"/>
              <a:pathLst>
                <a:path w="3" h="5">
                  <a:moveTo>
                    <a:pt x="2" y="3"/>
                  </a:moveTo>
                  <a:cubicBezTo>
                    <a:pt x="0" y="3"/>
                    <a:pt x="0" y="2"/>
                    <a:pt x="0" y="2"/>
                  </a:cubicBezTo>
                  <a:cubicBezTo>
                    <a:pt x="2" y="0"/>
                    <a:pt x="2" y="2"/>
                    <a:pt x="2" y="3"/>
                  </a:cubicBezTo>
                  <a:cubicBezTo>
                    <a:pt x="3" y="3"/>
                    <a:pt x="3" y="5"/>
                    <a:pt x="2"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1" name="Freeform 300"/>
            <p:cNvSpPr>
              <a:spLocks/>
            </p:cNvSpPr>
            <p:nvPr/>
          </p:nvSpPr>
          <p:spPr bwMode="auto">
            <a:xfrm>
              <a:off x="1486" y="2910"/>
              <a:ext cx="4" cy="6"/>
            </a:xfrm>
            <a:custGeom>
              <a:avLst/>
              <a:gdLst/>
              <a:ahLst/>
              <a:cxnLst>
                <a:cxn ang="0">
                  <a:pos x="0" y="3"/>
                </a:cxn>
                <a:cxn ang="0">
                  <a:pos x="2" y="0"/>
                </a:cxn>
                <a:cxn ang="0">
                  <a:pos x="0" y="3"/>
                </a:cxn>
              </a:cxnLst>
              <a:rect l="0" t="0" r="r" b="b"/>
              <a:pathLst>
                <a:path w="2" h="3">
                  <a:moveTo>
                    <a:pt x="0" y="3"/>
                  </a:moveTo>
                  <a:cubicBezTo>
                    <a:pt x="0" y="2"/>
                    <a:pt x="0" y="0"/>
                    <a:pt x="2" y="0"/>
                  </a:cubicBezTo>
                  <a:cubicBezTo>
                    <a:pt x="2" y="2"/>
                    <a:pt x="2" y="3"/>
                    <a:pt x="0" y="3"/>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692" name="Freeform 301"/>
            <p:cNvSpPr>
              <a:spLocks/>
            </p:cNvSpPr>
            <p:nvPr/>
          </p:nvSpPr>
          <p:spPr bwMode="auto">
            <a:xfrm>
              <a:off x="2724" y="2224"/>
              <a:ext cx="4" cy="6"/>
            </a:xfrm>
            <a:custGeom>
              <a:avLst/>
              <a:gdLst/>
              <a:ahLst/>
              <a:cxnLst>
                <a:cxn ang="0">
                  <a:pos x="0" y="1"/>
                </a:cxn>
                <a:cxn ang="0">
                  <a:pos x="2" y="3"/>
                </a:cxn>
                <a:cxn ang="0">
                  <a:pos x="0" y="1"/>
                </a:cxn>
              </a:cxnLst>
              <a:rect l="0" t="0" r="r" b="b"/>
              <a:pathLst>
                <a:path w="2" h="3">
                  <a:moveTo>
                    <a:pt x="0" y="1"/>
                  </a:moveTo>
                  <a:cubicBezTo>
                    <a:pt x="0" y="3"/>
                    <a:pt x="2" y="3"/>
                    <a:pt x="2" y="3"/>
                  </a:cubicBezTo>
                  <a:cubicBezTo>
                    <a:pt x="2" y="1"/>
                    <a:pt x="2" y="0"/>
                    <a:pt x="0" y="1"/>
                  </a:cubicBezTo>
                </a:path>
              </a:pathLst>
            </a:custGeom>
            <a:grpFill/>
            <a:ln w="6350" cmpd="sng">
              <a:solidFill>
                <a:srgbClr val="FFFFFF"/>
              </a:solidFill>
              <a:round/>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grpSp>
      <p:grpSp>
        <p:nvGrpSpPr>
          <p:cNvPr id="893" name="Group 382"/>
          <p:cNvGrpSpPr/>
          <p:nvPr/>
        </p:nvGrpSpPr>
        <p:grpSpPr>
          <a:xfrm>
            <a:off x="810198" y="1980503"/>
            <a:ext cx="1788693" cy="648000"/>
            <a:chOff x="420688" y="2138148"/>
            <a:chExt cx="1788693" cy="684000"/>
          </a:xfrm>
        </p:grpSpPr>
        <p:sp>
          <p:nvSpPr>
            <p:cNvPr id="894" name="Content Placeholder 2"/>
            <p:cNvSpPr txBox="1">
              <a:spLocks/>
            </p:cNvSpPr>
            <p:nvPr/>
          </p:nvSpPr>
          <p:spPr bwMode="auto">
            <a:xfrm>
              <a:off x="420688" y="2138148"/>
              <a:ext cx="1740569" cy="684000"/>
            </a:xfrm>
            <a:prstGeom prst="rect">
              <a:avLst/>
            </a:prstGeom>
            <a:solidFill>
              <a:schemeClr val="accent5"/>
            </a:solidFill>
            <a:ln w="9525">
              <a:solidFill>
                <a:schemeClr val="accent5"/>
              </a:solidFill>
              <a:miter lim="800000"/>
              <a:headEnd/>
              <a:tailEnd/>
            </a:ln>
          </p:spPr>
          <p:txBody>
            <a:bodyPr lIns="108000" tIns="72000" rIns="108000" bIns="72000" anchor="t" anchorCtr="0"/>
            <a:lstStyle/>
            <a:p>
              <a:pPr marL="0" marR="0" lvl="0" indent="0" defTabSz="914108" eaLnBrk="1" fontAlgn="base" latinLnBrk="0" hangingPunct="1">
                <a:lnSpc>
                  <a:spcPct val="100000"/>
                </a:lnSpc>
                <a:spcBef>
                  <a:spcPct val="0"/>
                </a:spcBef>
                <a:spcAft>
                  <a:spcPts val="0"/>
                </a:spcAft>
                <a:buClrTx/>
                <a:buSzTx/>
                <a:buFontTx/>
                <a:buNone/>
                <a:tabLst/>
                <a:defRPr/>
              </a:pPr>
              <a:r>
                <a:rPr kumimoji="0" lang="en-GB" sz="800" b="1" i="1" u="none" strike="noStrike" kern="0" cap="none" spc="0" normalizeH="0" baseline="0" noProof="0" dirty="0" smtClean="0">
                  <a:ln>
                    <a:noFill/>
                  </a:ln>
                  <a:solidFill>
                    <a:srgbClr val="FFFFFF"/>
                  </a:solidFill>
                  <a:effectLst/>
                  <a:uLnTx/>
                  <a:uFillTx/>
                  <a:latin typeface="Georgia" pitchFamily="18" charset="0"/>
                </a:rPr>
                <a:t>Country</a:t>
              </a:r>
            </a:p>
            <a:p>
              <a:pPr marL="0" marR="0" lvl="0" indent="0" defTabSz="914108" eaLnBrk="1" fontAlgn="base" latinLnBrk="0" hangingPunct="1">
                <a:lnSpc>
                  <a:spcPct val="100000"/>
                </a:lnSpc>
                <a:spcBef>
                  <a:spcPct val="0"/>
                </a:spcBef>
                <a:spcAft>
                  <a:spcPts val="0"/>
                </a:spcAft>
                <a:buClrTx/>
                <a:buSzTx/>
                <a:buFontTx/>
                <a:buNone/>
                <a:tabLst/>
                <a:defRPr/>
              </a:pPr>
              <a:r>
                <a:rPr kumimoji="0" lang="en-GB" sz="800" b="1" i="1" u="none" strike="noStrike" kern="0" cap="none" spc="0" normalizeH="0" baseline="0" noProof="0" dirty="0" smtClean="0">
                  <a:ln>
                    <a:noFill/>
                  </a:ln>
                  <a:solidFill>
                    <a:srgbClr val="FFFFFF"/>
                  </a:solidFill>
                  <a:effectLst/>
                  <a:uLnTx/>
                  <a:uFillTx/>
                  <a:latin typeface="Georgia" pitchFamily="18" charset="0"/>
                </a:rPr>
                <a:t>Name</a:t>
              </a:r>
            </a:p>
            <a:p>
              <a:pPr marL="0" marR="0" lvl="0" indent="0" defTabSz="914108" eaLnBrk="1" fontAlgn="base" latinLnBrk="0" hangingPunct="1">
                <a:lnSpc>
                  <a:spcPct val="100000"/>
                </a:lnSpc>
                <a:spcBef>
                  <a:spcPct val="0"/>
                </a:spcBef>
                <a:spcAft>
                  <a:spcPts val="0"/>
                </a:spcAft>
                <a:buClrTx/>
                <a:buSzTx/>
                <a:buFontTx/>
                <a:buNone/>
                <a:tabLst/>
                <a:defRPr/>
              </a:pPr>
              <a:r>
                <a:rPr kumimoji="0" lang="en-GB" sz="800" b="0" i="0" u="none" strike="noStrike" kern="0" cap="none" spc="0" normalizeH="0" baseline="0" noProof="0" dirty="0" smtClean="0">
                  <a:ln>
                    <a:noFill/>
                  </a:ln>
                  <a:solidFill>
                    <a:srgbClr val="FFFFFF"/>
                  </a:solidFill>
                  <a:effectLst/>
                  <a:uLnTx/>
                  <a:uFillTx/>
                  <a:latin typeface="Georgia" pitchFamily="18" charset="0"/>
                </a:rPr>
                <a:t>Email</a:t>
              </a:r>
            </a:p>
            <a:p>
              <a:pPr marL="0" marR="0" lvl="0" indent="0" defTabSz="914108" eaLnBrk="1" fontAlgn="base" latinLnBrk="0" hangingPunct="1">
                <a:lnSpc>
                  <a:spcPct val="100000"/>
                </a:lnSpc>
                <a:spcBef>
                  <a:spcPct val="0"/>
                </a:spcBef>
                <a:spcAft>
                  <a:spcPts val="0"/>
                </a:spcAft>
                <a:buClrTx/>
                <a:buSzTx/>
                <a:buFontTx/>
                <a:buNone/>
                <a:tabLst/>
                <a:defRPr/>
              </a:pPr>
              <a:r>
                <a:rPr lang="en-GB" sz="800" kern="0" dirty="0" smtClean="0">
                  <a:solidFill>
                    <a:srgbClr val="FFFFFF"/>
                  </a:solidFill>
                  <a:latin typeface="Georgia" pitchFamily="18" charset="0"/>
                </a:rPr>
                <a:t>Tel</a:t>
              </a:r>
              <a:endParaRPr kumimoji="0" lang="en-GB" sz="800" b="0" i="0" u="none" strike="noStrike" kern="0" cap="none" spc="0" normalizeH="0" baseline="0" noProof="0" dirty="0" smtClean="0">
                <a:ln>
                  <a:noFill/>
                </a:ln>
                <a:solidFill>
                  <a:srgbClr val="FFFFFF"/>
                </a:solidFill>
                <a:effectLst/>
                <a:uLnTx/>
                <a:uFillTx/>
                <a:latin typeface="Georgia" pitchFamily="18" charset="0"/>
              </a:endParaRPr>
            </a:p>
          </p:txBody>
        </p:sp>
        <p:cxnSp>
          <p:nvCxnSpPr>
            <p:cNvPr id="895" name="Straight Connector 894"/>
            <p:cNvCxnSpPr/>
            <p:nvPr/>
          </p:nvCxnSpPr>
          <p:spPr>
            <a:xfrm>
              <a:off x="2209381" y="2138148"/>
              <a:ext cx="0" cy="684000"/>
            </a:xfrm>
            <a:prstGeom prst="line">
              <a:avLst/>
            </a:prstGeom>
            <a:noFill/>
            <a:ln w="9525" cap="flat" cmpd="sng" algn="ctr">
              <a:solidFill>
                <a:schemeClr val="accent5"/>
              </a:solidFill>
              <a:prstDash val="sysDot"/>
            </a:ln>
            <a:effectLst/>
          </p:spPr>
        </p:cxnSp>
      </p:grpSp>
      <p:grpSp>
        <p:nvGrpSpPr>
          <p:cNvPr id="901" name="Group 380"/>
          <p:cNvGrpSpPr/>
          <p:nvPr/>
        </p:nvGrpSpPr>
        <p:grpSpPr>
          <a:xfrm>
            <a:off x="810198" y="3573938"/>
            <a:ext cx="1788693" cy="648000"/>
            <a:chOff x="421105" y="3597444"/>
            <a:chExt cx="1788693" cy="687259"/>
          </a:xfrm>
          <a:solidFill>
            <a:schemeClr val="accent6"/>
          </a:solidFill>
        </p:grpSpPr>
        <p:sp>
          <p:nvSpPr>
            <p:cNvPr id="902" name="Content Placeholder 2"/>
            <p:cNvSpPr txBox="1">
              <a:spLocks/>
            </p:cNvSpPr>
            <p:nvPr/>
          </p:nvSpPr>
          <p:spPr bwMode="auto">
            <a:xfrm>
              <a:off x="421105" y="3600703"/>
              <a:ext cx="1740569" cy="684000"/>
            </a:xfrm>
            <a:prstGeom prst="rect">
              <a:avLst/>
            </a:prstGeom>
            <a:grpFill/>
            <a:ln w="9525">
              <a:solidFill>
                <a:schemeClr val="accent6"/>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03" name="Straight Connector 902"/>
            <p:cNvCxnSpPr/>
            <p:nvPr/>
          </p:nvCxnSpPr>
          <p:spPr>
            <a:xfrm>
              <a:off x="2209798" y="3597444"/>
              <a:ext cx="0" cy="684000"/>
            </a:xfrm>
            <a:prstGeom prst="line">
              <a:avLst/>
            </a:prstGeom>
            <a:grpFill/>
            <a:ln w="9525" cap="flat" cmpd="sng" algn="ctr">
              <a:solidFill>
                <a:schemeClr val="accent6"/>
              </a:solidFill>
              <a:prstDash val="sysDot"/>
            </a:ln>
            <a:effectLst/>
          </p:spPr>
        </p:cxnSp>
      </p:grpSp>
      <p:sp>
        <p:nvSpPr>
          <p:cNvPr id="904" name="Freeform 903"/>
          <p:cNvSpPr/>
          <p:nvPr/>
        </p:nvSpPr>
        <p:spPr>
          <a:xfrm flipV="1">
            <a:off x="2609627" y="3844762"/>
            <a:ext cx="523082" cy="0"/>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6"/>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09" name="Group 390"/>
          <p:cNvGrpSpPr/>
          <p:nvPr/>
        </p:nvGrpSpPr>
        <p:grpSpPr>
          <a:xfrm>
            <a:off x="810198" y="4716807"/>
            <a:ext cx="1788693" cy="648000"/>
            <a:chOff x="420688" y="2138148"/>
            <a:chExt cx="1788693" cy="684000"/>
          </a:xfrm>
          <a:solidFill>
            <a:srgbClr val="DB536A">
              <a:lumMod val="75000"/>
            </a:srgbClr>
          </a:solidFill>
        </p:grpSpPr>
        <p:sp>
          <p:nvSpPr>
            <p:cNvPr id="910" name="Content Placeholder 2"/>
            <p:cNvSpPr txBox="1">
              <a:spLocks/>
            </p:cNvSpPr>
            <p:nvPr/>
          </p:nvSpPr>
          <p:spPr bwMode="auto">
            <a:xfrm>
              <a:off x="420688" y="2138148"/>
              <a:ext cx="1740569" cy="684000"/>
            </a:xfrm>
            <a:prstGeom prst="rect">
              <a:avLst/>
            </a:prstGeom>
            <a:solidFill>
              <a:schemeClr val="accent4"/>
            </a:solidFill>
            <a:ln w="9525">
              <a:solidFill>
                <a:schemeClr val="accent4"/>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11" name="Straight Connector 910"/>
            <p:cNvCxnSpPr/>
            <p:nvPr/>
          </p:nvCxnSpPr>
          <p:spPr>
            <a:xfrm>
              <a:off x="2209381" y="2138148"/>
              <a:ext cx="0" cy="684000"/>
            </a:xfrm>
            <a:prstGeom prst="line">
              <a:avLst/>
            </a:prstGeom>
            <a:grpFill/>
            <a:ln w="9525" cap="flat" cmpd="sng" algn="ctr">
              <a:solidFill>
                <a:schemeClr val="accent4"/>
              </a:solidFill>
              <a:prstDash val="sysDot"/>
            </a:ln>
            <a:effectLst/>
          </p:spPr>
        </p:cxnSp>
      </p:grpSp>
      <p:grpSp>
        <p:nvGrpSpPr>
          <p:cNvPr id="912" name="Group 393"/>
          <p:cNvGrpSpPr/>
          <p:nvPr/>
        </p:nvGrpSpPr>
        <p:grpSpPr>
          <a:xfrm>
            <a:off x="810196" y="5775715"/>
            <a:ext cx="2023114" cy="648000"/>
            <a:chOff x="186684" y="2867528"/>
            <a:chExt cx="2023114" cy="687259"/>
          </a:xfrm>
          <a:solidFill>
            <a:srgbClr val="968C6D"/>
          </a:solidFill>
        </p:grpSpPr>
        <p:sp>
          <p:nvSpPr>
            <p:cNvPr id="913" name="Content Placeholder 2"/>
            <p:cNvSpPr txBox="1">
              <a:spLocks/>
            </p:cNvSpPr>
            <p:nvPr/>
          </p:nvSpPr>
          <p:spPr bwMode="auto">
            <a:xfrm>
              <a:off x="186684" y="2870787"/>
              <a:ext cx="1974991" cy="684000"/>
            </a:xfrm>
            <a:prstGeom prst="rect">
              <a:avLst/>
            </a:prstGeom>
            <a:grpFill/>
            <a:ln w="9525">
              <a:solidFill>
                <a:srgbClr val="968C6D"/>
              </a:solidFill>
              <a:miter lim="800000"/>
              <a:headEnd/>
              <a:tailEnd/>
            </a:ln>
          </p:spPr>
          <p:txBody>
            <a:bodyPr lIns="108000" tIns="72000" rIns="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14" name="Straight Connector 913"/>
            <p:cNvCxnSpPr/>
            <p:nvPr/>
          </p:nvCxnSpPr>
          <p:spPr>
            <a:xfrm>
              <a:off x="2209798" y="2867528"/>
              <a:ext cx="0" cy="684000"/>
            </a:xfrm>
            <a:prstGeom prst="line">
              <a:avLst/>
            </a:prstGeom>
            <a:grpFill/>
            <a:ln w="9525" cap="flat" cmpd="sng" algn="ctr">
              <a:solidFill>
                <a:srgbClr val="968C6D"/>
              </a:solidFill>
              <a:prstDash val="sysDot"/>
            </a:ln>
            <a:effectLst/>
          </p:spPr>
        </p:cxnSp>
      </p:grpSp>
      <p:sp>
        <p:nvSpPr>
          <p:cNvPr id="915" name="Freeform 914"/>
          <p:cNvSpPr/>
          <p:nvPr/>
        </p:nvSpPr>
        <p:spPr>
          <a:xfrm flipV="1">
            <a:off x="2609626" y="4103323"/>
            <a:ext cx="637674" cy="942545"/>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318723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318723" y="0"/>
                </a:lnTo>
                <a:lnTo>
                  <a:pt x="745958" y="685800"/>
                </a:lnTo>
                <a:lnTo>
                  <a:pt x="745958" y="685800"/>
                </a:lnTo>
              </a:path>
            </a:pathLst>
          </a:custGeom>
          <a:noFill/>
          <a:ln w="9525" cap="flat" cmpd="sng" algn="ctr">
            <a:solidFill>
              <a:schemeClr val="accent4"/>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sp>
        <p:nvSpPr>
          <p:cNvPr id="916" name="Freeform 915"/>
          <p:cNvSpPr/>
          <p:nvPr/>
        </p:nvSpPr>
        <p:spPr>
          <a:xfrm flipV="1">
            <a:off x="2827909" y="4133177"/>
            <a:ext cx="577962" cy="2017285"/>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311545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277368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277368" y="0"/>
                </a:lnTo>
                <a:lnTo>
                  <a:pt x="745958" y="685800"/>
                </a:lnTo>
                <a:lnTo>
                  <a:pt x="745958" y="685800"/>
                </a:lnTo>
              </a:path>
            </a:pathLst>
          </a:custGeom>
          <a:noFill/>
          <a:ln w="9525" cap="flat" cmpd="sng" algn="ctr">
            <a:solidFill>
              <a:srgbClr val="968C6D"/>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21" name="Group 402"/>
          <p:cNvGrpSpPr/>
          <p:nvPr/>
        </p:nvGrpSpPr>
        <p:grpSpPr>
          <a:xfrm>
            <a:off x="3553830" y="6589015"/>
            <a:ext cx="1788693" cy="648000"/>
            <a:chOff x="421105" y="2867528"/>
            <a:chExt cx="1788693" cy="687259"/>
          </a:xfrm>
          <a:solidFill>
            <a:srgbClr val="EB8C00"/>
          </a:solidFill>
        </p:grpSpPr>
        <p:sp>
          <p:nvSpPr>
            <p:cNvPr id="922" name="Content Placeholder 2"/>
            <p:cNvSpPr txBox="1">
              <a:spLocks/>
            </p:cNvSpPr>
            <p:nvPr/>
          </p:nvSpPr>
          <p:spPr bwMode="auto">
            <a:xfrm>
              <a:off x="421105" y="2870787"/>
              <a:ext cx="1740569" cy="684000"/>
            </a:xfrm>
            <a:prstGeom prst="rect">
              <a:avLst/>
            </a:prstGeom>
            <a:grpFill/>
            <a:ln w="9525">
              <a:solidFill>
                <a:srgbClr val="EB8C00"/>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23" name="Straight Connector 922"/>
            <p:cNvCxnSpPr/>
            <p:nvPr/>
          </p:nvCxnSpPr>
          <p:spPr>
            <a:xfrm>
              <a:off x="2209798" y="2867528"/>
              <a:ext cx="0" cy="684000"/>
            </a:xfrm>
            <a:prstGeom prst="line">
              <a:avLst/>
            </a:prstGeom>
            <a:grpFill/>
            <a:ln w="9525" cap="flat" cmpd="sng" algn="ctr">
              <a:solidFill>
                <a:srgbClr val="EB8C00"/>
              </a:solidFill>
              <a:prstDash val="sysDot"/>
            </a:ln>
            <a:effectLst/>
          </p:spPr>
        </p:cxnSp>
      </p:grpSp>
      <p:sp>
        <p:nvSpPr>
          <p:cNvPr id="924" name="Freeform 923"/>
          <p:cNvSpPr/>
          <p:nvPr/>
        </p:nvSpPr>
        <p:spPr>
          <a:xfrm flipV="1">
            <a:off x="5353258" y="5801559"/>
            <a:ext cx="573450" cy="1109919"/>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339259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339259" y="0"/>
                </a:lnTo>
                <a:lnTo>
                  <a:pt x="745958" y="685800"/>
                </a:lnTo>
                <a:lnTo>
                  <a:pt x="745958" y="685800"/>
                </a:lnTo>
              </a:path>
            </a:pathLst>
          </a:custGeom>
          <a:noFill/>
          <a:ln w="9525" cap="flat" cmpd="sng" algn="ctr">
            <a:solidFill>
              <a:srgbClr val="EB8C00"/>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25" name="Group 406"/>
          <p:cNvGrpSpPr/>
          <p:nvPr/>
        </p:nvGrpSpPr>
        <p:grpSpPr>
          <a:xfrm>
            <a:off x="6225736" y="5796927"/>
            <a:ext cx="1788693" cy="648000"/>
            <a:chOff x="421105" y="2867528"/>
            <a:chExt cx="1788693" cy="687259"/>
          </a:xfrm>
          <a:solidFill>
            <a:srgbClr val="EB8C00"/>
          </a:solidFill>
        </p:grpSpPr>
        <p:sp>
          <p:nvSpPr>
            <p:cNvPr id="926" name="Content Placeholder 2"/>
            <p:cNvSpPr txBox="1">
              <a:spLocks/>
            </p:cNvSpPr>
            <p:nvPr/>
          </p:nvSpPr>
          <p:spPr bwMode="auto">
            <a:xfrm>
              <a:off x="421105" y="2870787"/>
              <a:ext cx="1740569" cy="684000"/>
            </a:xfrm>
            <a:prstGeom prst="rect">
              <a:avLst/>
            </a:prstGeom>
            <a:grpFill/>
            <a:ln w="9525">
              <a:solidFill>
                <a:srgbClr val="EB8C00"/>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27" name="Straight Connector 926"/>
            <p:cNvCxnSpPr/>
            <p:nvPr/>
          </p:nvCxnSpPr>
          <p:spPr>
            <a:xfrm>
              <a:off x="2209798" y="2867528"/>
              <a:ext cx="0" cy="684000"/>
            </a:xfrm>
            <a:prstGeom prst="line">
              <a:avLst/>
            </a:prstGeom>
            <a:grpFill/>
            <a:ln w="9525" cap="flat" cmpd="sng" algn="ctr">
              <a:solidFill>
                <a:srgbClr val="EB8C00"/>
              </a:solidFill>
              <a:prstDash val="sysDot"/>
            </a:ln>
            <a:effectLst/>
          </p:spPr>
        </p:cxnSp>
      </p:grpSp>
      <p:sp>
        <p:nvSpPr>
          <p:cNvPr id="928" name="Freeform 927"/>
          <p:cNvSpPr/>
          <p:nvPr/>
        </p:nvSpPr>
        <p:spPr>
          <a:xfrm flipV="1">
            <a:off x="8025167" y="5820985"/>
            <a:ext cx="278442" cy="258906"/>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rgbClr val="EB8C00"/>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29" name="Group 368"/>
          <p:cNvGrpSpPr/>
          <p:nvPr/>
        </p:nvGrpSpPr>
        <p:grpSpPr>
          <a:xfrm>
            <a:off x="8287150" y="5076919"/>
            <a:ext cx="1797682" cy="648000"/>
            <a:chOff x="363992" y="2867528"/>
            <a:chExt cx="1797682" cy="687259"/>
          </a:xfrm>
          <a:solidFill>
            <a:srgbClr val="DC6900"/>
          </a:solidFill>
        </p:grpSpPr>
        <p:sp>
          <p:nvSpPr>
            <p:cNvPr id="930" name="Content Placeholder 2"/>
            <p:cNvSpPr txBox="1">
              <a:spLocks/>
            </p:cNvSpPr>
            <p:nvPr/>
          </p:nvSpPr>
          <p:spPr bwMode="auto">
            <a:xfrm>
              <a:off x="421105" y="2870787"/>
              <a:ext cx="1740569" cy="684000"/>
            </a:xfrm>
            <a:prstGeom prst="rect">
              <a:avLst/>
            </a:prstGeom>
            <a:solidFill>
              <a:schemeClr val="accent5"/>
            </a:solidFill>
            <a:ln w="9525">
              <a:solidFill>
                <a:schemeClr val="accent5"/>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31" name="Straight Connector 930"/>
            <p:cNvCxnSpPr/>
            <p:nvPr/>
          </p:nvCxnSpPr>
          <p:spPr>
            <a:xfrm>
              <a:off x="363992" y="2867528"/>
              <a:ext cx="0" cy="684000"/>
            </a:xfrm>
            <a:prstGeom prst="line">
              <a:avLst/>
            </a:prstGeom>
            <a:grpFill/>
            <a:ln w="9525" cap="flat" cmpd="sng" algn="ctr">
              <a:solidFill>
                <a:schemeClr val="accent5"/>
              </a:solidFill>
              <a:prstDash val="sysDot"/>
            </a:ln>
            <a:effectLst/>
          </p:spPr>
        </p:cxnSp>
      </p:grpSp>
      <p:sp>
        <p:nvSpPr>
          <p:cNvPr id="932" name="Freeform 931"/>
          <p:cNvSpPr/>
          <p:nvPr/>
        </p:nvSpPr>
        <p:spPr>
          <a:xfrm flipH="1" flipV="1">
            <a:off x="7476108" y="4912559"/>
            <a:ext cx="811042" cy="512056"/>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5"/>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33" name="Group 372"/>
          <p:cNvGrpSpPr/>
          <p:nvPr/>
        </p:nvGrpSpPr>
        <p:grpSpPr>
          <a:xfrm>
            <a:off x="8287150" y="4330939"/>
            <a:ext cx="1797682" cy="648000"/>
            <a:chOff x="363992" y="2867528"/>
            <a:chExt cx="1797682" cy="687259"/>
          </a:xfrm>
          <a:solidFill>
            <a:srgbClr val="602320"/>
          </a:solidFill>
        </p:grpSpPr>
        <p:sp>
          <p:nvSpPr>
            <p:cNvPr id="934" name="Content Placeholder 2"/>
            <p:cNvSpPr txBox="1">
              <a:spLocks/>
            </p:cNvSpPr>
            <p:nvPr/>
          </p:nvSpPr>
          <p:spPr bwMode="auto">
            <a:xfrm>
              <a:off x="421105" y="2870787"/>
              <a:ext cx="1740569" cy="684000"/>
            </a:xfrm>
            <a:prstGeom prst="rect">
              <a:avLst/>
            </a:prstGeom>
            <a:solidFill>
              <a:schemeClr val="accent3"/>
            </a:solidFill>
            <a:ln w="9525">
              <a:solidFill>
                <a:schemeClr val="accent3"/>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35" name="Straight Connector 934"/>
            <p:cNvCxnSpPr/>
            <p:nvPr/>
          </p:nvCxnSpPr>
          <p:spPr>
            <a:xfrm>
              <a:off x="363992" y="2867528"/>
              <a:ext cx="0" cy="684000"/>
            </a:xfrm>
            <a:prstGeom prst="line">
              <a:avLst/>
            </a:prstGeom>
            <a:grpFill/>
            <a:ln w="9525" cap="flat" cmpd="sng" algn="ctr">
              <a:solidFill>
                <a:schemeClr val="accent3"/>
              </a:solidFill>
              <a:prstDash val="sysDot"/>
            </a:ln>
            <a:effectLst/>
          </p:spPr>
        </p:cxnSp>
      </p:grpSp>
      <p:sp>
        <p:nvSpPr>
          <p:cNvPr id="936" name="Freeform 935"/>
          <p:cNvSpPr/>
          <p:nvPr/>
        </p:nvSpPr>
        <p:spPr>
          <a:xfrm flipH="1" flipV="1">
            <a:off x="8133344" y="4040492"/>
            <a:ext cx="149397" cy="598104"/>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3"/>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37" name="Group 384"/>
          <p:cNvGrpSpPr/>
          <p:nvPr/>
        </p:nvGrpSpPr>
        <p:grpSpPr>
          <a:xfrm>
            <a:off x="8287150" y="3562798"/>
            <a:ext cx="1797682" cy="648000"/>
            <a:chOff x="363992" y="2867528"/>
            <a:chExt cx="1797682" cy="687259"/>
          </a:xfrm>
          <a:solidFill>
            <a:srgbClr val="DC6900"/>
          </a:solidFill>
        </p:grpSpPr>
        <p:sp>
          <p:nvSpPr>
            <p:cNvPr id="938" name="Content Placeholder 2"/>
            <p:cNvSpPr txBox="1">
              <a:spLocks/>
            </p:cNvSpPr>
            <p:nvPr/>
          </p:nvSpPr>
          <p:spPr bwMode="auto">
            <a:xfrm>
              <a:off x="421105" y="2870787"/>
              <a:ext cx="1740569" cy="684000"/>
            </a:xfrm>
            <a:prstGeom prst="rect">
              <a:avLst/>
            </a:prstGeom>
            <a:solidFill>
              <a:srgbClr val="E0301E"/>
            </a:solidFill>
            <a:ln w="9525">
              <a:solidFill>
                <a:schemeClr val="accent6"/>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39" name="Straight Connector 938"/>
            <p:cNvCxnSpPr/>
            <p:nvPr/>
          </p:nvCxnSpPr>
          <p:spPr>
            <a:xfrm>
              <a:off x="363992" y="2867528"/>
              <a:ext cx="0" cy="684000"/>
            </a:xfrm>
            <a:prstGeom prst="line">
              <a:avLst/>
            </a:prstGeom>
            <a:grpFill/>
            <a:ln w="9525" cap="flat" cmpd="sng" algn="ctr">
              <a:solidFill>
                <a:schemeClr val="accent6"/>
              </a:solidFill>
              <a:prstDash val="sysDot"/>
            </a:ln>
            <a:effectLst/>
          </p:spPr>
        </p:cxnSp>
      </p:grpSp>
      <p:sp>
        <p:nvSpPr>
          <p:cNvPr id="940" name="Freeform 939"/>
          <p:cNvSpPr/>
          <p:nvPr/>
        </p:nvSpPr>
        <p:spPr>
          <a:xfrm flipH="1">
            <a:off x="7772441" y="3836397"/>
            <a:ext cx="510300" cy="0"/>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6"/>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41" name="Group 420"/>
          <p:cNvGrpSpPr/>
          <p:nvPr/>
        </p:nvGrpSpPr>
        <p:grpSpPr>
          <a:xfrm>
            <a:off x="3457830" y="2369011"/>
            <a:ext cx="1671333" cy="648000"/>
            <a:chOff x="538465" y="2867528"/>
            <a:chExt cx="1671333" cy="687260"/>
          </a:xfrm>
          <a:solidFill>
            <a:srgbClr val="DC6900"/>
          </a:solidFill>
        </p:grpSpPr>
        <p:sp>
          <p:nvSpPr>
            <p:cNvPr id="942" name="Content Placeholder 2"/>
            <p:cNvSpPr txBox="1">
              <a:spLocks/>
            </p:cNvSpPr>
            <p:nvPr/>
          </p:nvSpPr>
          <p:spPr bwMode="auto">
            <a:xfrm>
              <a:off x="538465" y="2870788"/>
              <a:ext cx="1623209" cy="684000"/>
            </a:xfrm>
            <a:prstGeom prst="rect">
              <a:avLst/>
            </a:prstGeom>
            <a:solidFill>
              <a:srgbClr val="E0301E"/>
            </a:solidFill>
            <a:ln w="9525">
              <a:solidFill>
                <a:schemeClr val="accent6"/>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43" name="Straight Connector 942"/>
            <p:cNvCxnSpPr/>
            <p:nvPr/>
          </p:nvCxnSpPr>
          <p:spPr>
            <a:xfrm>
              <a:off x="2209798" y="2867528"/>
              <a:ext cx="0" cy="684000"/>
            </a:xfrm>
            <a:prstGeom prst="line">
              <a:avLst/>
            </a:prstGeom>
            <a:grpFill/>
            <a:ln w="9525" cap="flat" cmpd="sng" algn="ctr">
              <a:solidFill>
                <a:schemeClr val="accent6"/>
              </a:solidFill>
              <a:prstDash val="sysDot"/>
            </a:ln>
            <a:effectLst/>
          </p:spPr>
        </p:cxnSp>
      </p:grpSp>
      <p:sp>
        <p:nvSpPr>
          <p:cNvPr id="944" name="Freeform 943"/>
          <p:cNvSpPr/>
          <p:nvPr/>
        </p:nvSpPr>
        <p:spPr>
          <a:xfrm>
            <a:off x="5139897" y="2692598"/>
            <a:ext cx="278810" cy="809413"/>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6"/>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sp>
        <p:nvSpPr>
          <p:cNvPr id="948" name="Freeform 947"/>
          <p:cNvSpPr/>
          <p:nvPr/>
        </p:nvSpPr>
        <p:spPr>
          <a:xfrm flipV="1">
            <a:off x="5129738" y="4030332"/>
            <a:ext cx="370250" cy="966892"/>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339259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339259" y="0"/>
                </a:lnTo>
                <a:lnTo>
                  <a:pt x="745958" y="685800"/>
                </a:lnTo>
                <a:lnTo>
                  <a:pt x="745958" y="685800"/>
                </a:lnTo>
              </a:path>
            </a:pathLst>
          </a:custGeom>
          <a:noFill/>
          <a:ln w="9525" cap="flat" cmpd="sng" algn="ctr">
            <a:solidFill>
              <a:schemeClr val="accent5"/>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49" name="Group 437"/>
          <p:cNvGrpSpPr/>
          <p:nvPr/>
        </p:nvGrpSpPr>
        <p:grpSpPr>
          <a:xfrm>
            <a:off x="3457830" y="4714367"/>
            <a:ext cx="1661172" cy="648000"/>
            <a:chOff x="3068321" y="4839475"/>
            <a:chExt cx="1661172" cy="540000"/>
          </a:xfrm>
        </p:grpSpPr>
        <p:sp>
          <p:nvSpPr>
            <p:cNvPr id="950" name="Content Placeholder 2"/>
            <p:cNvSpPr txBox="1">
              <a:spLocks/>
            </p:cNvSpPr>
            <p:nvPr/>
          </p:nvSpPr>
          <p:spPr bwMode="auto">
            <a:xfrm>
              <a:off x="3068321" y="4842036"/>
              <a:ext cx="1615440" cy="537439"/>
            </a:xfrm>
            <a:prstGeom prst="rect">
              <a:avLst/>
            </a:prstGeom>
            <a:solidFill>
              <a:schemeClr val="accent5"/>
            </a:solidFill>
            <a:ln w="9525">
              <a:solidFill>
                <a:schemeClr val="accent5"/>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51" name="Straight Connector 950"/>
            <p:cNvCxnSpPr/>
            <p:nvPr/>
          </p:nvCxnSpPr>
          <p:spPr>
            <a:xfrm>
              <a:off x="4729493" y="4839475"/>
              <a:ext cx="0" cy="537439"/>
            </a:xfrm>
            <a:prstGeom prst="line">
              <a:avLst/>
            </a:prstGeom>
            <a:solidFill>
              <a:srgbClr val="EB8C00"/>
            </a:solidFill>
            <a:ln w="9525" cap="flat" cmpd="sng" algn="ctr">
              <a:solidFill>
                <a:schemeClr val="accent5"/>
              </a:solidFill>
              <a:prstDash val="sysDot"/>
            </a:ln>
            <a:effectLst/>
          </p:spPr>
        </p:cxnSp>
      </p:grpSp>
      <p:grpSp>
        <p:nvGrpSpPr>
          <p:cNvPr id="953" name="Group 445"/>
          <p:cNvGrpSpPr/>
          <p:nvPr/>
        </p:nvGrpSpPr>
        <p:grpSpPr>
          <a:xfrm>
            <a:off x="3457830" y="3335169"/>
            <a:ext cx="1661172" cy="648000"/>
            <a:chOff x="3068321" y="4161316"/>
            <a:chExt cx="1661172" cy="537439"/>
          </a:xfrm>
          <a:solidFill>
            <a:srgbClr val="602320"/>
          </a:solidFill>
        </p:grpSpPr>
        <p:sp>
          <p:nvSpPr>
            <p:cNvPr id="954" name="Content Placeholder 2"/>
            <p:cNvSpPr txBox="1">
              <a:spLocks/>
            </p:cNvSpPr>
            <p:nvPr/>
          </p:nvSpPr>
          <p:spPr bwMode="auto">
            <a:xfrm>
              <a:off x="3068321" y="4161316"/>
              <a:ext cx="1615440" cy="537439"/>
            </a:xfrm>
            <a:prstGeom prst="rect">
              <a:avLst/>
            </a:prstGeom>
            <a:solidFill>
              <a:schemeClr val="accent3"/>
            </a:solidFill>
            <a:ln w="9525">
              <a:solidFill>
                <a:schemeClr val="accent3"/>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55" name="Straight Connector 954"/>
            <p:cNvCxnSpPr/>
            <p:nvPr/>
          </p:nvCxnSpPr>
          <p:spPr>
            <a:xfrm>
              <a:off x="4729493" y="4161316"/>
              <a:ext cx="0" cy="537439"/>
            </a:xfrm>
            <a:prstGeom prst="line">
              <a:avLst/>
            </a:prstGeom>
            <a:grpFill/>
            <a:ln w="9525" cap="flat" cmpd="sng" algn="ctr">
              <a:solidFill>
                <a:schemeClr val="accent3"/>
              </a:solidFill>
              <a:prstDash val="sysDot"/>
            </a:ln>
            <a:effectLst/>
          </p:spPr>
        </p:cxnSp>
      </p:grpSp>
      <p:sp>
        <p:nvSpPr>
          <p:cNvPr id="956" name="Freeform 955"/>
          <p:cNvSpPr/>
          <p:nvPr/>
        </p:nvSpPr>
        <p:spPr>
          <a:xfrm>
            <a:off x="5124068" y="3597637"/>
            <a:ext cx="413174" cy="0"/>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3"/>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57" name="Group 449"/>
          <p:cNvGrpSpPr/>
          <p:nvPr/>
        </p:nvGrpSpPr>
        <p:grpSpPr>
          <a:xfrm>
            <a:off x="6410940" y="2844599"/>
            <a:ext cx="1933323" cy="648000"/>
            <a:chOff x="363992" y="2867528"/>
            <a:chExt cx="1933323" cy="687259"/>
          </a:xfrm>
          <a:solidFill>
            <a:srgbClr val="DC6900"/>
          </a:solidFill>
        </p:grpSpPr>
        <p:sp>
          <p:nvSpPr>
            <p:cNvPr id="958" name="Content Placeholder 2"/>
            <p:cNvSpPr txBox="1">
              <a:spLocks/>
            </p:cNvSpPr>
            <p:nvPr/>
          </p:nvSpPr>
          <p:spPr bwMode="auto">
            <a:xfrm>
              <a:off x="421105" y="2870787"/>
              <a:ext cx="1876210" cy="684000"/>
            </a:xfrm>
            <a:prstGeom prst="rect">
              <a:avLst/>
            </a:prstGeom>
            <a:solidFill>
              <a:srgbClr val="DC6900"/>
            </a:solidFill>
            <a:ln w="9525">
              <a:no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59" name="Straight Connector 958"/>
            <p:cNvCxnSpPr/>
            <p:nvPr/>
          </p:nvCxnSpPr>
          <p:spPr>
            <a:xfrm>
              <a:off x="363992" y="2867528"/>
              <a:ext cx="0" cy="684000"/>
            </a:xfrm>
            <a:prstGeom prst="line">
              <a:avLst/>
            </a:prstGeom>
            <a:grpFill/>
            <a:ln w="9525" cap="flat" cmpd="sng" algn="ctr">
              <a:solidFill>
                <a:srgbClr val="DC6900"/>
              </a:solidFill>
              <a:prstDash val="sysDot"/>
            </a:ln>
            <a:effectLst/>
          </p:spPr>
        </p:cxnSp>
      </p:grpSp>
      <p:sp>
        <p:nvSpPr>
          <p:cNvPr id="960" name="Freeform 959"/>
          <p:cNvSpPr/>
          <p:nvPr/>
        </p:nvSpPr>
        <p:spPr>
          <a:xfrm flipH="1">
            <a:off x="5652388" y="3197896"/>
            <a:ext cx="754140" cy="365077"/>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rgbClr val="DC6900"/>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65" name="Group 457"/>
          <p:cNvGrpSpPr/>
          <p:nvPr/>
        </p:nvGrpSpPr>
        <p:grpSpPr>
          <a:xfrm>
            <a:off x="6427872" y="1764479"/>
            <a:ext cx="1916391" cy="648000"/>
            <a:chOff x="363992" y="2867528"/>
            <a:chExt cx="1916391" cy="687259"/>
          </a:xfrm>
          <a:solidFill>
            <a:srgbClr val="DC6900"/>
          </a:solidFill>
        </p:grpSpPr>
        <p:sp>
          <p:nvSpPr>
            <p:cNvPr id="966" name="Content Placeholder 2"/>
            <p:cNvSpPr txBox="1">
              <a:spLocks/>
            </p:cNvSpPr>
            <p:nvPr/>
          </p:nvSpPr>
          <p:spPr bwMode="auto">
            <a:xfrm>
              <a:off x="421105" y="2870787"/>
              <a:ext cx="1859278" cy="684000"/>
            </a:xfrm>
            <a:prstGeom prst="rect">
              <a:avLst/>
            </a:prstGeom>
            <a:solidFill>
              <a:srgbClr val="DB536A"/>
            </a:solidFill>
            <a:ln w="9525">
              <a:solidFill>
                <a:schemeClr val="accent4"/>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67" name="Straight Connector 966"/>
            <p:cNvCxnSpPr/>
            <p:nvPr/>
          </p:nvCxnSpPr>
          <p:spPr>
            <a:xfrm>
              <a:off x="363992" y="2867528"/>
              <a:ext cx="0" cy="684000"/>
            </a:xfrm>
            <a:prstGeom prst="line">
              <a:avLst/>
            </a:prstGeom>
            <a:grpFill/>
            <a:ln w="9525" cap="flat" cmpd="sng" algn="ctr">
              <a:solidFill>
                <a:schemeClr val="accent4"/>
              </a:solidFill>
              <a:prstDash val="sysDot"/>
            </a:ln>
            <a:effectLst/>
          </p:spPr>
        </p:cxnSp>
      </p:grpSp>
      <p:sp>
        <p:nvSpPr>
          <p:cNvPr id="968" name="Freeform 967"/>
          <p:cNvSpPr/>
          <p:nvPr/>
        </p:nvSpPr>
        <p:spPr>
          <a:xfrm flipH="1">
            <a:off x="5581270" y="2038078"/>
            <a:ext cx="842193" cy="1524895"/>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4"/>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grpSp>
        <p:nvGrpSpPr>
          <p:cNvPr id="973" name="Group 465"/>
          <p:cNvGrpSpPr/>
          <p:nvPr/>
        </p:nvGrpSpPr>
        <p:grpSpPr>
          <a:xfrm>
            <a:off x="5756125" y="3996727"/>
            <a:ext cx="1966839" cy="648000"/>
            <a:chOff x="363992" y="2867528"/>
            <a:chExt cx="1966839" cy="687259"/>
          </a:xfrm>
          <a:solidFill>
            <a:srgbClr val="DB536A"/>
          </a:solidFill>
        </p:grpSpPr>
        <p:sp>
          <p:nvSpPr>
            <p:cNvPr id="974" name="Content Placeholder 2"/>
            <p:cNvSpPr txBox="1">
              <a:spLocks/>
            </p:cNvSpPr>
            <p:nvPr/>
          </p:nvSpPr>
          <p:spPr bwMode="auto">
            <a:xfrm>
              <a:off x="421104" y="2870787"/>
              <a:ext cx="1909727" cy="684000"/>
            </a:xfrm>
            <a:prstGeom prst="rect">
              <a:avLst/>
            </a:prstGeom>
            <a:grpFill/>
            <a:ln w="9525">
              <a:solidFill>
                <a:schemeClr val="accent4"/>
              </a:solidFill>
              <a:miter lim="800000"/>
              <a:headEnd/>
              <a:tailEnd/>
            </a:ln>
          </p:spPr>
          <p:txBody>
            <a:bodyPr lIns="108000" tIns="72000" rIns="108000" bIns="72000" anchor="t" anchorCtr="0"/>
            <a:lstStyle/>
            <a:p>
              <a:pPr lvl="0" defTabSz="914108" fontAlgn="base">
                <a:spcBef>
                  <a:spcPct val="0"/>
                </a:spcBef>
                <a:defRPr/>
              </a:pPr>
              <a:r>
                <a:rPr lang="en-GB" sz="800" b="1" i="1" kern="0" dirty="0">
                  <a:solidFill>
                    <a:srgbClr val="FFFFFF"/>
                  </a:solidFill>
                  <a:latin typeface="Georgia" pitchFamily="18" charset="0"/>
                </a:rPr>
                <a:t>Country</a:t>
              </a:r>
            </a:p>
            <a:p>
              <a:pPr lvl="0" defTabSz="914108" fontAlgn="base">
                <a:spcBef>
                  <a:spcPct val="0"/>
                </a:spcBef>
                <a:defRPr/>
              </a:pPr>
              <a:r>
                <a:rPr lang="en-GB" sz="800" b="1" i="1" kern="0" dirty="0">
                  <a:solidFill>
                    <a:srgbClr val="FFFFFF"/>
                  </a:solidFill>
                  <a:latin typeface="Georgia" pitchFamily="18" charset="0"/>
                </a:rPr>
                <a:t>Name</a:t>
              </a:r>
            </a:p>
            <a:p>
              <a:pPr lvl="0" defTabSz="914108" fontAlgn="base">
                <a:spcBef>
                  <a:spcPct val="0"/>
                </a:spcBef>
                <a:defRPr/>
              </a:pPr>
              <a:r>
                <a:rPr lang="en-GB" sz="800" kern="0" dirty="0">
                  <a:solidFill>
                    <a:srgbClr val="FFFFFF"/>
                  </a:solidFill>
                  <a:latin typeface="Georgia" pitchFamily="18" charset="0"/>
                </a:rPr>
                <a:t>Email</a:t>
              </a:r>
            </a:p>
            <a:p>
              <a:pPr lvl="0" defTabSz="914108" fontAlgn="base">
                <a:spcBef>
                  <a:spcPct val="0"/>
                </a:spcBef>
                <a:defRPr/>
              </a:pPr>
              <a:r>
                <a:rPr lang="en-GB" sz="800" kern="0" dirty="0">
                  <a:solidFill>
                    <a:srgbClr val="FFFFFF"/>
                  </a:solidFill>
                  <a:latin typeface="Georgia" pitchFamily="18" charset="0"/>
                </a:rPr>
                <a:t>Tel</a:t>
              </a:r>
            </a:p>
          </p:txBody>
        </p:sp>
        <p:cxnSp>
          <p:nvCxnSpPr>
            <p:cNvPr id="975" name="Straight Connector 974"/>
            <p:cNvCxnSpPr/>
            <p:nvPr/>
          </p:nvCxnSpPr>
          <p:spPr>
            <a:xfrm>
              <a:off x="363992" y="2867528"/>
              <a:ext cx="0" cy="684000"/>
            </a:xfrm>
            <a:prstGeom prst="line">
              <a:avLst/>
            </a:prstGeom>
            <a:grpFill/>
            <a:ln w="9525" cap="flat" cmpd="sng" algn="ctr">
              <a:solidFill>
                <a:schemeClr val="accent4"/>
              </a:solidFill>
              <a:prstDash val="sysDot"/>
            </a:ln>
            <a:effectLst/>
          </p:spPr>
        </p:cxnSp>
      </p:grpSp>
      <p:sp>
        <p:nvSpPr>
          <p:cNvPr id="976" name="Freeform 975"/>
          <p:cNvSpPr/>
          <p:nvPr/>
        </p:nvSpPr>
        <p:spPr>
          <a:xfrm flipH="1" flipV="1">
            <a:off x="5560949" y="3674733"/>
            <a:ext cx="175157" cy="687929"/>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482437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482437" y="0"/>
                </a:lnTo>
                <a:lnTo>
                  <a:pt x="745958" y="685800"/>
                </a:lnTo>
                <a:lnTo>
                  <a:pt x="745958" y="685800"/>
                </a:lnTo>
              </a:path>
            </a:pathLst>
          </a:custGeom>
          <a:noFill/>
          <a:ln w="9525" cap="flat" cmpd="sng" algn="ctr">
            <a:solidFill>
              <a:schemeClr val="accent4"/>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sp>
        <p:nvSpPr>
          <p:cNvPr id="977" name="Freeform 976"/>
          <p:cNvSpPr/>
          <p:nvPr/>
        </p:nvSpPr>
        <p:spPr>
          <a:xfrm>
            <a:off x="2607042" y="2351289"/>
            <a:ext cx="640258" cy="1450321"/>
          </a:xfrm>
          <a:custGeom>
            <a:avLst/>
            <a:gdLst>
              <a:gd name="connsiteX0" fmla="*/ 0 w 745958"/>
              <a:gd name="connsiteY0" fmla="*/ 0 h 685800"/>
              <a:gd name="connsiteX1" fmla="*/ 360947 w 745958"/>
              <a:gd name="connsiteY1" fmla="*/ 0 h 685800"/>
              <a:gd name="connsiteX2" fmla="*/ 745958 w 745958"/>
              <a:gd name="connsiteY2" fmla="*/ 685800 h 685800"/>
              <a:gd name="connsiteX3" fmla="*/ 745958 w 745958"/>
              <a:gd name="connsiteY3" fmla="*/ 685800 h 685800"/>
              <a:gd name="connsiteX0" fmla="*/ 0 w 745958"/>
              <a:gd name="connsiteY0" fmla="*/ 0 h 685800"/>
              <a:gd name="connsiteX1" fmla="*/ 318723 w 745958"/>
              <a:gd name="connsiteY1" fmla="*/ 0 h 685800"/>
              <a:gd name="connsiteX2" fmla="*/ 745958 w 745958"/>
              <a:gd name="connsiteY2" fmla="*/ 685800 h 685800"/>
              <a:gd name="connsiteX3" fmla="*/ 745958 w 745958"/>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45958" h="685800">
                <a:moveTo>
                  <a:pt x="0" y="0"/>
                </a:moveTo>
                <a:lnTo>
                  <a:pt x="318723" y="0"/>
                </a:lnTo>
                <a:lnTo>
                  <a:pt x="745958" y="685800"/>
                </a:lnTo>
                <a:lnTo>
                  <a:pt x="745958" y="685800"/>
                </a:lnTo>
              </a:path>
            </a:pathLst>
          </a:custGeom>
          <a:noFill/>
          <a:ln w="9525" cap="flat" cmpd="sng" algn="ctr">
            <a:solidFill>
              <a:schemeClr val="accent5"/>
            </a:solidFill>
            <a:prstDash val="sysDot"/>
            <a:tailEnd type="oval" w="sm" len="sm"/>
          </a:ln>
          <a:effectLst/>
        </p:spPr>
        <p:txBody>
          <a:bodyPr lIns="91411" tIns="45706" rIns="91411" bIns="45706"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latin typeface="Georgia"/>
              <a:ea typeface="+mn-ea"/>
              <a:cs typeface="+mn-cs"/>
            </a:endParaRPr>
          </a:p>
        </p:txBody>
      </p:sp>
    </p:spTree>
    <p:custDataLst>
      <p:tags r:id="rId1"/>
    </p:custDataLst>
    <p:extLst>
      <p:ext uri="{BB962C8B-B14F-4D97-AF65-F5344CB8AC3E}">
        <p14:creationId xmlns:p14="http://schemas.microsoft.com/office/powerpoint/2010/main" val="662626059"/>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World map with Atlantic </a:t>
            </a:r>
            <a:r>
              <a:rPr lang="en-GB" b="0" i="0" dirty="0"/>
              <a:t>O</a:t>
            </a:r>
            <a:r>
              <a:rPr lang="en-GB" b="0" i="0" dirty="0" smtClean="0"/>
              <a:t>cean in the centre</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137</a:t>
            </a:fld>
            <a:endParaRPr lang="en-GB"/>
          </a:p>
        </p:txBody>
      </p:sp>
      <p:grpSp>
        <p:nvGrpSpPr>
          <p:cNvPr id="5" name="Group 4"/>
          <p:cNvGrpSpPr/>
          <p:nvPr/>
        </p:nvGrpSpPr>
        <p:grpSpPr>
          <a:xfrm>
            <a:off x="806250" y="1980431"/>
            <a:ext cx="8860930" cy="5243748"/>
            <a:chOff x="806250" y="1980431"/>
            <a:chExt cx="8860930" cy="5243748"/>
          </a:xfrm>
        </p:grpSpPr>
        <p:sp>
          <p:nvSpPr>
            <p:cNvPr id="1017" name="Freeform 5"/>
            <p:cNvSpPr>
              <a:spLocks/>
            </p:cNvSpPr>
            <p:nvPr/>
          </p:nvSpPr>
          <p:spPr bwMode="auto">
            <a:xfrm>
              <a:off x="3118925" y="3808215"/>
              <a:ext cx="55861" cy="27522"/>
            </a:xfrm>
            <a:custGeom>
              <a:avLst/>
              <a:gdLst/>
              <a:ahLst/>
              <a:cxnLst>
                <a:cxn ang="0">
                  <a:pos x="1" y="7"/>
                </a:cxn>
                <a:cxn ang="0">
                  <a:pos x="1" y="6"/>
                </a:cxn>
                <a:cxn ang="0">
                  <a:pos x="4" y="4"/>
                </a:cxn>
                <a:cxn ang="0">
                  <a:pos x="8" y="4"/>
                </a:cxn>
                <a:cxn ang="0">
                  <a:pos x="12" y="2"/>
                </a:cxn>
                <a:cxn ang="0">
                  <a:pos x="14" y="2"/>
                </a:cxn>
                <a:cxn ang="0">
                  <a:pos x="14" y="4"/>
                </a:cxn>
                <a:cxn ang="0">
                  <a:pos x="17" y="2"/>
                </a:cxn>
                <a:cxn ang="0">
                  <a:pos x="17" y="2"/>
                </a:cxn>
                <a:cxn ang="0">
                  <a:pos x="11" y="6"/>
                </a:cxn>
                <a:cxn ang="0">
                  <a:pos x="8" y="7"/>
                </a:cxn>
                <a:cxn ang="0">
                  <a:pos x="4" y="7"/>
                </a:cxn>
                <a:cxn ang="0">
                  <a:pos x="1" y="9"/>
                </a:cxn>
                <a:cxn ang="0">
                  <a:pos x="1" y="7"/>
                </a:cxn>
              </a:cxnLst>
              <a:rect l="0" t="0" r="r" b="b"/>
              <a:pathLst>
                <a:path w="18" h="9">
                  <a:moveTo>
                    <a:pt x="1" y="7"/>
                  </a:moveTo>
                  <a:cubicBezTo>
                    <a:pt x="0" y="7"/>
                    <a:pt x="0" y="7"/>
                    <a:pt x="1" y="6"/>
                  </a:cubicBezTo>
                  <a:cubicBezTo>
                    <a:pt x="4" y="4"/>
                    <a:pt x="3" y="4"/>
                    <a:pt x="4" y="4"/>
                  </a:cubicBezTo>
                  <a:cubicBezTo>
                    <a:pt x="6" y="4"/>
                    <a:pt x="6" y="4"/>
                    <a:pt x="8" y="4"/>
                  </a:cubicBezTo>
                  <a:cubicBezTo>
                    <a:pt x="9" y="2"/>
                    <a:pt x="11" y="4"/>
                    <a:pt x="12" y="2"/>
                  </a:cubicBezTo>
                  <a:cubicBezTo>
                    <a:pt x="15" y="0"/>
                    <a:pt x="17" y="0"/>
                    <a:pt x="14" y="2"/>
                  </a:cubicBezTo>
                  <a:cubicBezTo>
                    <a:pt x="12" y="4"/>
                    <a:pt x="12" y="4"/>
                    <a:pt x="14" y="4"/>
                  </a:cubicBezTo>
                  <a:cubicBezTo>
                    <a:pt x="15" y="2"/>
                    <a:pt x="15" y="4"/>
                    <a:pt x="17" y="2"/>
                  </a:cubicBezTo>
                  <a:cubicBezTo>
                    <a:pt x="18" y="2"/>
                    <a:pt x="18" y="2"/>
                    <a:pt x="17" y="2"/>
                  </a:cubicBezTo>
                  <a:cubicBezTo>
                    <a:pt x="15" y="4"/>
                    <a:pt x="12" y="6"/>
                    <a:pt x="11" y="6"/>
                  </a:cubicBezTo>
                  <a:cubicBezTo>
                    <a:pt x="9" y="6"/>
                    <a:pt x="9" y="7"/>
                    <a:pt x="8" y="7"/>
                  </a:cubicBezTo>
                  <a:cubicBezTo>
                    <a:pt x="6" y="7"/>
                    <a:pt x="4" y="7"/>
                    <a:pt x="4" y="7"/>
                  </a:cubicBezTo>
                  <a:cubicBezTo>
                    <a:pt x="4" y="9"/>
                    <a:pt x="1" y="9"/>
                    <a:pt x="1" y="9"/>
                  </a:cubicBezTo>
                  <a:cubicBezTo>
                    <a:pt x="3" y="7"/>
                    <a:pt x="3" y="7"/>
                    <a:pt x="1" y="7"/>
                  </a:cubicBezTo>
                </a:path>
              </a:pathLst>
            </a:custGeom>
            <a:solidFill>
              <a:srgbClr val="968C6D"/>
            </a:solidFill>
            <a:ln w="6350" cmpd="sng">
              <a:solidFill>
                <a:schemeClr val="bg1"/>
              </a:solidFill>
              <a:round/>
              <a:headEnd/>
              <a:tailEnd/>
            </a:ln>
          </p:spPr>
          <p:txBody>
            <a:bodyPr/>
            <a:lstStyle/>
            <a:p>
              <a:endParaRPr lang="en-GB" dirty="0"/>
            </a:p>
          </p:txBody>
        </p:sp>
        <p:sp>
          <p:nvSpPr>
            <p:cNvPr id="1018" name="Freeform 7"/>
            <p:cNvSpPr>
              <a:spLocks/>
            </p:cNvSpPr>
            <p:nvPr/>
          </p:nvSpPr>
          <p:spPr bwMode="auto">
            <a:xfrm>
              <a:off x="4328730" y="2819042"/>
              <a:ext cx="279309" cy="147324"/>
            </a:xfrm>
            <a:custGeom>
              <a:avLst/>
              <a:gdLst/>
              <a:ahLst/>
              <a:cxnLst>
                <a:cxn ang="0">
                  <a:pos x="81" y="13"/>
                </a:cxn>
                <a:cxn ang="0">
                  <a:pos x="86" y="16"/>
                </a:cxn>
                <a:cxn ang="0">
                  <a:pos x="89" y="25"/>
                </a:cxn>
                <a:cxn ang="0">
                  <a:pos x="83" y="30"/>
                </a:cxn>
                <a:cxn ang="0">
                  <a:pos x="72" y="34"/>
                </a:cxn>
                <a:cxn ang="0">
                  <a:pos x="60" y="41"/>
                </a:cxn>
                <a:cxn ang="0">
                  <a:pos x="51" y="45"/>
                </a:cxn>
                <a:cxn ang="0">
                  <a:pos x="40" y="44"/>
                </a:cxn>
                <a:cxn ang="0">
                  <a:pos x="26" y="39"/>
                </a:cxn>
                <a:cxn ang="0">
                  <a:pos x="17" y="37"/>
                </a:cxn>
                <a:cxn ang="0">
                  <a:pos x="22" y="36"/>
                </a:cxn>
                <a:cxn ang="0">
                  <a:pos x="20" y="30"/>
                </a:cxn>
                <a:cxn ang="0">
                  <a:pos x="17" y="27"/>
                </a:cxn>
                <a:cxn ang="0">
                  <a:pos x="7" y="25"/>
                </a:cxn>
                <a:cxn ang="0">
                  <a:pos x="14" y="24"/>
                </a:cxn>
                <a:cxn ang="0">
                  <a:pos x="22" y="24"/>
                </a:cxn>
                <a:cxn ang="0">
                  <a:pos x="19" y="20"/>
                </a:cxn>
                <a:cxn ang="0">
                  <a:pos x="20" y="17"/>
                </a:cxn>
                <a:cxn ang="0">
                  <a:pos x="10" y="17"/>
                </a:cxn>
                <a:cxn ang="0">
                  <a:pos x="2" y="16"/>
                </a:cxn>
                <a:cxn ang="0">
                  <a:pos x="5" y="14"/>
                </a:cxn>
                <a:cxn ang="0">
                  <a:pos x="8" y="11"/>
                </a:cxn>
                <a:cxn ang="0">
                  <a:pos x="13" y="8"/>
                </a:cxn>
                <a:cxn ang="0">
                  <a:pos x="20" y="10"/>
                </a:cxn>
                <a:cxn ang="0">
                  <a:pos x="13" y="6"/>
                </a:cxn>
                <a:cxn ang="0">
                  <a:pos x="19" y="3"/>
                </a:cxn>
                <a:cxn ang="0">
                  <a:pos x="26" y="8"/>
                </a:cxn>
                <a:cxn ang="0">
                  <a:pos x="28" y="16"/>
                </a:cxn>
                <a:cxn ang="0">
                  <a:pos x="34" y="14"/>
                </a:cxn>
                <a:cxn ang="0">
                  <a:pos x="36" y="11"/>
                </a:cxn>
                <a:cxn ang="0">
                  <a:pos x="39" y="10"/>
                </a:cxn>
                <a:cxn ang="0">
                  <a:pos x="43" y="11"/>
                </a:cxn>
                <a:cxn ang="0">
                  <a:pos x="49" y="8"/>
                </a:cxn>
                <a:cxn ang="0">
                  <a:pos x="52" y="10"/>
                </a:cxn>
                <a:cxn ang="0">
                  <a:pos x="57" y="10"/>
                </a:cxn>
                <a:cxn ang="0">
                  <a:pos x="63" y="6"/>
                </a:cxn>
                <a:cxn ang="0">
                  <a:pos x="66" y="5"/>
                </a:cxn>
                <a:cxn ang="0">
                  <a:pos x="72" y="3"/>
                </a:cxn>
                <a:cxn ang="0">
                  <a:pos x="78" y="5"/>
                </a:cxn>
                <a:cxn ang="0">
                  <a:pos x="80" y="6"/>
                </a:cxn>
                <a:cxn ang="0">
                  <a:pos x="81" y="11"/>
                </a:cxn>
                <a:cxn ang="0">
                  <a:pos x="81" y="13"/>
                </a:cxn>
              </a:cxnLst>
              <a:rect l="0" t="0" r="r" b="b"/>
              <a:pathLst>
                <a:path w="90" h="47">
                  <a:moveTo>
                    <a:pt x="81" y="13"/>
                  </a:moveTo>
                  <a:cubicBezTo>
                    <a:pt x="84" y="13"/>
                    <a:pt x="83" y="14"/>
                    <a:pt x="86" y="16"/>
                  </a:cubicBezTo>
                  <a:cubicBezTo>
                    <a:pt x="90" y="16"/>
                    <a:pt x="90" y="22"/>
                    <a:pt x="89" y="25"/>
                  </a:cubicBezTo>
                  <a:cubicBezTo>
                    <a:pt x="86" y="28"/>
                    <a:pt x="86" y="25"/>
                    <a:pt x="83" y="30"/>
                  </a:cubicBezTo>
                  <a:cubicBezTo>
                    <a:pt x="80" y="34"/>
                    <a:pt x="77" y="31"/>
                    <a:pt x="72" y="34"/>
                  </a:cubicBezTo>
                  <a:cubicBezTo>
                    <a:pt x="66" y="37"/>
                    <a:pt x="64" y="41"/>
                    <a:pt x="60" y="41"/>
                  </a:cubicBezTo>
                  <a:cubicBezTo>
                    <a:pt x="54" y="41"/>
                    <a:pt x="57" y="44"/>
                    <a:pt x="51" y="45"/>
                  </a:cubicBezTo>
                  <a:cubicBezTo>
                    <a:pt x="45" y="47"/>
                    <a:pt x="46" y="44"/>
                    <a:pt x="40" y="44"/>
                  </a:cubicBezTo>
                  <a:cubicBezTo>
                    <a:pt x="34" y="44"/>
                    <a:pt x="34" y="39"/>
                    <a:pt x="26" y="39"/>
                  </a:cubicBezTo>
                  <a:cubicBezTo>
                    <a:pt x="19" y="39"/>
                    <a:pt x="17" y="41"/>
                    <a:pt x="17" y="37"/>
                  </a:cubicBezTo>
                  <a:cubicBezTo>
                    <a:pt x="16" y="34"/>
                    <a:pt x="20" y="39"/>
                    <a:pt x="22" y="36"/>
                  </a:cubicBezTo>
                  <a:cubicBezTo>
                    <a:pt x="23" y="34"/>
                    <a:pt x="23" y="31"/>
                    <a:pt x="20" y="30"/>
                  </a:cubicBezTo>
                  <a:cubicBezTo>
                    <a:pt x="19" y="30"/>
                    <a:pt x="22" y="27"/>
                    <a:pt x="17" y="27"/>
                  </a:cubicBezTo>
                  <a:cubicBezTo>
                    <a:pt x="10" y="25"/>
                    <a:pt x="7" y="28"/>
                    <a:pt x="7" y="25"/>
                  </a:cubicBezTo>
                  <a:cubicBezTo>
                    <a:pt x="7" y="24"/>
                    <a:pt x="11" y="25"/>
                    <a:pt x="14" y="24"/>
                  </a:cubicBezTo>
                  <a:cubicBezTo>
                    <a:pt x="16" y="22"/>
                    <a:pt x="17" y="25"/>
                    <a:pt x="22" y="24"/>
                  </a:cubicBezTo>
                  <a:cubicBezTo>
                    <a:pt x="26" y="20"/>
                    <a:pt x="19" y="24"/>
                    <a:pt x="19" y="20"/>
                  </a:cubicBezTo>
                  <a:cubicBezTo>
                    <a:pt x="19" y="19"/>
                    <a:pt x="26" y="17"/>
                    <a:pt x="20" y="17"/>
                  </a:cubicBezTo>
                  <a:cubicBezTo>
                    <a:pt x="14" y="16"/>
                    <a:pt x="14" y="16"/>
                    <a:pt x="10" y="17"/>
                  </a:cubicBezTo>
                  <a:cubicBezTo>
                    <a:pt x="5" y="19"/>
                    <a:pt x="0" y="16"/>
                    <a:pt x="2" y="16"/>
                  </a:cubicBezTo>
                  <a:cubicBezTo>
                    <a:pt x="4" y="14"/>
                    <a:pt x="7" y="16"/>
                    <a:pt x="5" y="14"/>
                  </a:cubicBezTo>
                  <a:cubicBezTo>
                    <a:pt x="5" y="11"/>
                    <a:pt x="8" y="14"/>
                    <a:pt x="8" y="11"/>
                  </a:cubicBezTo>
                  <a:cubicBezTo>
                    <a:pt x="8" y="8"/>
                    <a:pt x="10" y="5"/>
                    <a:pt x="13" y="8"/>
                  </a:cubicBezTo>
                  <a:cubicBezTo>
                    <a:pt x="16" y="10"/>
                    <a:pt x="22" y="13"/>
                    <a:pt x="20" y="10"/>
                  </a:cubicBezTo>
                  <a:cubicBezTo>
                    <a:pt x="19" y="8"/>
                    <a:pt x="14" y="8"/>
                    <a:pt x="13" y="6"/>
                  </a:cubicBezTo>
                  <a:cubicBezTo>
                    <a:pt x="11" y="5"/>
                    <a:pt x="14" y="2"/>
                    <a:pt x="19" y="3"/>
                  </a:cubicBezTo>
                  <a:cubicBezTo>
                    <a:pt x="23" y="5"/>
                    <a:pt x="20" y="5"/>
                    <a:pt x="26" y="8"/>
                  </a:cubicBezTo>
                  <a:cubicBezTo>
                    <a:pt x="31" y="11"/>
                    <a:pt x="26" y="11"/>
                    <a:pt x="28" y="16"/>
                  </a:cubicBezTo>
                  <a:cubicBezTo>
                    <a:pt x="31" y="22"/>
                    <a:pt x="31" y="11"/>
                    <a:pt x="34" y="14"/>
                  </a:cubicBezTo>
                  <a:cubicBezTo>
                    <a:pt x="36" y="17"/>
                    <a:pt x="37" y="14"/>
                    <a:pt x="36" y="11"/>
                  </a:cubicBezTo>
                  <a:cubicBezTo>
                    <a:pt x="34" y="10"/>
                    <a:pt x="37" y="5"/>
                    <a:pt x="39" y="10"/>
                  </a:cubicBezTo>
                  <a:cubicBezTo>
                    <a:pt x="42" y="14"/>
                    <a:pt x="43" y="14"/>
                    <a:pt x="43" y="11"/>
                  </a:cubicBezTo>
                  <a:cubicBezTo>
                    <a:pt x="43" y="8"/>
                    <a:pt x="49" y="5"/>
                    <a:pt x="49" y="8"/>
                  </a:cubicBezTo>
                  <a:cubicBezTo>
                    <a:pt x="51" y="11"/>
                    <a:pt x="52" y="13"/>
                    <a:pt x="52" y="10"/>
                  </a:cubicBezTo>
                  <a:cubicBezTo>
                    <a:pt x="52" y="6"/>
                    <a:pt x="54" y="5"/>
                    <a:pt x="57" y="10"/>
                  </a:cubicBezTo>
                  <a:cubicBezTo>
                    <a:pt x="60" y="13"/>
                    <a:pt x="60" y="5"/>
                    <a:pt x="63" y="6"/>
                  </a:cubicBezTo>
                  <a:cubicBezTo>
                    <a:pt x="66" y="8"/>
                    <a:pt x="68" y="6"/>
                    <a:pt x="66" y="5"/>
                  </a:cubicBezTo>
                  <a:cubicBezTo>
                    <a:pt x="64" y="2"/>
                    <a:pt x="71" y="0"/>
                    <a:pt x="72" y="3"/>
                  </a:cubicBezTo>
                  <a:cubicBezTo>
                    <a:pt x="75" y="10"/>
                    <a:pt x="75" y="5"/>
                    <a:pt x="78" y="5"/>
                  </a:cubicBezTo>
                  <a:cubicBezTo>
                    <a:pt x="81" y="3"/>
                    <a:pt x="83" y="3"/>
                    <a:pt x="80" y="6"/>
                  </a:cubicBezTo>
                  <a:cubicBezTo>
                    <a:pt x="75" y="10"/>
                    <a:pt x="84" y="6"/>
                    <a:pt x="81" y="11"/>
                  </a:cubicBezTo>
                  <a:cubicBezTo>
                    <a:pt x="80" y="11"/>
                    <a:pt x="80" y="13"/>
                    <a:pt x="81" y="13"/>
                  </a:cubicBezTo>
                </a:path>
              </a:pathLst>
            </a:custGeom>
            <a:solidFill>
              <a:srgbClr val="968C6D"/>
            </a:solidFill>
            <a:ln w="6350" cmpd="sng">
              <a:solidFill>
                <a:schemeClr val="bg1"/>
              </a:solidFill>
              <a:round/>
              <a:headEnd/>
              <a:tailEnd/>
            </a:ln>
          </p:spPr>
          <p:txBody>
            <a:bodyPr/>
            <a:lstStyle/>
            <a:p>
              <a:endParaRPr lang="en-GB" dirty="0"/>
            </a:p>
          </p:txBody>
        </p:sp>
        <p:sp>
          <p:nvSpPr>
            <p:cNvPr id="1019" name="Freeform 12"/>
            <p:cNvSpPr>
              <a:spLocks/>
            </p:cNvSpPr>
            <p:nvPr/>
          </p:nvSpPr>
          <p:spPr bwMode="auto">
            <a:xfrm>
              <a:off x="3142865" y="1980431"/>
              <a:ext cx="1514651" cy="1126782"/>
            </a:xfrm>
            <a:custGeom>
              <a:avLst/>
              <a:gdLst/>
              <a:ahLst/>
              <a:cxnLst>
                <a:cxn ang="0">
                  <a:pos x="394" y="224"/>
                </a:cxn>
                <a:cxn ang="0">
                  <a:pos x="343" y="245"/>
                </a:cxn>
                <a:cxn ang="0">
                  <a:pos x="315" y="259"/>
                </a:cxn>
                <a:cxn ang="0">
                  <a:pos x="291" y="276"/>
                </a:cxn>
                <a:cxn ang="0">
                  <a:pos x="280" y="283"/>
                </a:cxn>
                <a:cxn ang="0">
                  <a:pos x="279" y="272"/>
                </a:cxn>
                <a:cxn ang="0">
                  <a:pos x="273" y="283"/>
                </a:cxn>
                <a:cxn ang="0">
                  <a:pos x="260" y="290"/>
                </a:cxn>
                <a:cxn ang="0">
                  <a:pos x="256" y="303"/>
                </a:cxn>
                <a:cxn ang="0">
                  <a:pos x="244" y="321"/>
                </a:cxn>
                <a:cxn ang="0">
                  <a:pos x="241" y="346"/>
                </a:cxn>
                <a:cxn ang="0">
                  <a:pos x="227" y="356"/>
                </a:cxn>
                <a:cxn ang="0">
                  <a:pos x="215" y="342"/>
                </a:cxn>
                <a:cxn ang="0">
                  <a:pos x="198" y="343"/>
                </a:cxn>
                <a:cxn ang="0">
                  <a:pos x="187" y="331"/>
                </a:cxn>
                <a:cxn ang="0">
                  <a:pos x="175" y="314"/>
                </a:cxn>
                <a:cxn ang="0">
                  <a:pos x="178" y="298"/>
                </a:cxn>
                <a:cxn ang="0">
                  <a:pos x="172" y="297"/>
                </a:cxn>
                <a:cxn ang="0">
                  <a:pos x="160" y="281"/>
                </a:cxn>
                <a:cxn ang="0">
                  <a:pos x="155" y="252"/>
                </a:cxn>
                <a:cxn ang="0">
                  <a:pos x="174" y="241"/>
                </a:cxn>
                <a:cxn ang="0">
                  <a:pos x="169" y="220"/>
                </a:cxn>
                <a:cxn ang="0">
                  <a:pos x="175" y="213"/>
                </a:cxn>
                <a:cxn ang="0">
                  <a:pos x="152" y="197"/>
                </a:cxn>
                <a:cxn ang="0">
                  <a:pos x="142" y="183"/>
                </a:cxn>
                <a:cxn ang="0">
                  <a:pos x="129" y="158"/>
                </a:cxn>
                <a:cxn ang="0">
                  <a:pos x="97" y="127"/>
                </a:cxn>
                <a:cxn ang="0">
                  <a:pos x="56" y="126"/>
                </a:cxn>
                <a:cxn ang="0">
                  <a:pos x="17" y="115"/>
                </a:cxn>
                <a:cxn ang="0">
                  <a:pos x="21" y="102"/>
                </a:cxn>
                <a:cxn ang="0">
                  <a:pos x="39" y="79"/>
                </a:cxn>
                <a:cxn ang="0">
                  <a:pos x="62" y="49"/>
                </a:cxn>
                <a:cxn ang="0">
                  <a:pos x="154" y="26"/>
                </a:cxn>
                <a:cxn ang="0">
                  <a:pos x="183" y="21"/>
                </a:cxn>
                <a:cxn ang="0">
                  <a:pos x="221" y="17"/>
                </a:cxn>
                <a:cxn ang="0">
                  <a:pos x="209" y="14"/>
                </a:cxn>
                <a:cxn ang="0">
                  <a:pos x="279" y="10"/>
                </a:cxn>
                <a:cxn ang="0">
                  <a:pos x="343" y="3"/>
                </a:cxn>
                <a:cxn ang="0">
                  <a:pos x="355" y="10"/>
                </a:cxn>
                <a:cxn ang="0">
                  <a:pos x="393" y="26"/>
                </a:cxn>
                <a:cxn ang="0">
                  <a:pos x="375" y="35"/>
                </a:cxn>
                <a:cxn ang="0">
                  <a:pos x="407" y="43"/>
                </a:cxn>
                <a:cxn ang="0">
                  <a:pos x="483" y="38"/>
                </a:cxn>
                <a:cxn ang="0">
                  <a:pos x="426" y="54"/>
                </a:cxn>
                <a:cxn ang="0">
                  <a:pos x="420" y="65"/>
                </a:cxn>
                <a:cxn ang="0">
                  <a:pos x="422" y="82"/>
                </a:cxn>
                <a:cxn ang="0">
                  <a:pos x="425" y="102"/>
                </a:cxn>
                <a:cxn ang="0">
                  <a:pos x="413" y="116"/>
                </a:cxn>
                <a:cxn ang="0">
                  <a:pos x="425" y="132"/>
                </a:cxn>
                <a:cxn ang="0">
                  <a:pos x="426" y="155"/>
                </a:cxn>
                <a:cxn ang="0">
                  <a:pos x="408" y="169"/>
                </a:cxn>
                <a:cxn ang="0">
                  <a:pos x="391" y="188"/>
                </a:cxn>
                <a:cxn ang="0">
                  <a:pos x="408" y="199"/>
                </a:cxn>
                <a:cxn ang="0">
                  <a:pos x="382" y="199"/>
                </a:cxn>
                <a:cxn ang="0">
                  <a:pos x="362" y="205"/>
                </a:cxn>
                <a:cxn ang="0">
                  <a:pos x="362" y="216"/>
                </a:cxn>
              </a:cxnLst>
              <a:rect l="0" t="0" r="r" b="b"/>
              <a:pathLst>
                <a:path w="489" h="359">
                  <a:moveTo>
                    <a:pt x="375" y="216"/>
                  </a:moveTo>
                  <a:cubicBezTo>
                    <a:pt x="382" y="210"/>
                    <a:pt x="387" y="219"/>
                    <a:pt x="396" y="219"/>
                  </a:cubicBezTo>
                  <a:cubicBezTo>
                    <a:pt x="405" y="217"/>
                    <a:pt x="408" y="217"/>
                    <a:pt x="402" y="220"/>
                  </a:cubicBezTo>
                  <a:cubicBezTo>
                    <a:pt x="396" y="222"/>
                    <a:pt x="401" y="224"/>
                    <a:pt x="394" y="224"/>
                  </a:cubicBezTo>
                  <a:cubicBezTo>
                    <a:pt x="390" y="224"/>
                    <a:pt x="396" y="227"/>
                    <a:pt x="390" y="228"/>
                  </a:cubicBezTo>
                  <a:cubicBezTo>
                    <a:pt x="384" y="228"/>
                    <a:pt x="381" y="231"/>
                    <a:pt x="378" y="236"/>
                  </a:cubicBezTo>
                  <a:cubicBezTo>
                    <a:pt x="375" y="239"/>
                    <a:pt x="362" y="239"/>
                    <a:pt x="353" y="242"/>
                  </a:cubicBezTo>
                  <a:cubicBezTo>
                    <a:pt x="344" y="247"/>
                    <a:pt x="344" y="241"/>
                    <a:pt x="343" y="245"/>
                  </a:cubicBezTo>
                  <a:cubicBezTo>
                    <a:pt x="341" y="248"/>
                    <a:pt x="335" y="248"/>
                    <a:pt x="332" y="247"/>
                  </a:cubicBezTo>
                  <a:cubicBezTo>
                    <a:pt x="327" y="245"/>
                    <a:pt x="318" y="238"/>
                    <a:pt x="324" y="244"/>
                  </a:cubicBezTo>
                  <a:cubicBezTo>
                    <a:pt x="329" y="248"/>
                    <a:pt x="327" y="250"/>
                    <a:pt x="324" y="250"/>
                  </a:cubicBezTo>
                  <a:cubicBezTo>
                    <a:pt x="321" y="250"/>
                    <a:pt x="317" y="253"/>
                    <a:pt x="315" y="259"/>
                  </a:cubicBezTo>
                  <a:cubicBezTo>
                    <a:pt x="315" y="264"/>
                    <a:pt x="305" y="273"/>
                    <a:pt x="300" y="273"/>
                  </a:cubicBezTo>
                  <a:cubicBezTo>
                    <a:pt x="300" y="273"/>
                    <a:pt x="300" y="272"/>
                    <a:pt x="298" y="272"/>
                  </a:cubicBezTo>
                  <a:cubicBezTo>
                    <a:pt x="297" y="272"/>
                    <a:pt x="298" y="275"/>
                    <a:pt x="297" y="275"/>
                  </a:cubicBezTo>
                  <a:cubicBezTo>
                    <a:pt x="295" y="275"/>
                    <a:pt x="292" y="278"/>
                    <a:pt x="291" y="276"/>
                  </a:cubicBezTo>
                  <a:cubicBezTo>
                    <a:pt x="288" y="278"/>
                    <a:pt x="288" y="278"/>
                    <a:pt x="288" y="278"/>
                  </a:cubicBezTo>
                  <a:cubicBezTo>
                    <a:pt x="289" y="280"/>
                    <a:pt x="289" y="281"/>
                    <a:pt x="288" y="280"/>
                  </a:cubicBezTo>
                  <a:cubicBezTo>
                    <a:pt x="286" y="278"/>
                    <a:pt x="286" y="280"/>
                    <a:pt x="285" y="281"/>
                  </a:cubicBezTo>
                  <a:cubicBezTo>
                    <a:pt x="283" y="283"/>
                    <a:pt x="282" y="283"/>
                    <a:pt x="280" y="283"/>
                  </a:cubicBezTo>
                  <a:cubicBezTo>
                    <a:pt x="279" y="281"/>
                    <a:pt x="280" y="278"/>
                    <a:pt x="280" y="276"/>
                  </a:cubicBezTo>
                  <a:cubicBezTo>
                    <a:pt x="280" y="275"/>
                    <a:pt x="283" y="275"/>
                    <a:pt x="283" y="273"/>
                  </a:cubicBezTo>
                  <a:cubicBezTo>
                    <a:pt x="283" y="272"/>
                    <a:pt x="286" y="272"/>
                    <a:pt x="283" y="272"/>
                  </a:cubicBezTo>
                  <a:cubicBezTo>
                    <a:pt x="280" y="272"/>
                    <a:pt x="280" y="270"/>
                    <a:pt x="279" y="272"/>
                  </a:cubicBezTo>
                  <a:cubicBezTo>
                    <a:pt x="279" y="272"/>
                    <a:pt x="283" y="273"/>
                    <a:pt x="280" y="275"/>
                  </a:cubicBezTo>
                  <a:cubicBezTo>
                    <a:pt x="277" y="276"/>
                    <a:pt x="280" y="276"/>
                    <a:pt x="279" y="278"/>
                  </a:cubicBezTo>
                  <a:cubicBezTo>
                    <a:pt x="276" y="280"/>
                    <a:pt x="279" y="280"/>
                    <a:pt x="277" y="281"/>
                  </a:cubicBezTo>
                  <a:cubicBezTo>
                    <a:pt x="277" y="283"/>
                    <a:pt x="276" y="281"/>
                    <a:pt x="273" y="283"/>
                  </a:cubicBezTo>
                  <a:cubicBezTo>
                    <a:pt x="270" y="283"/>
                    <a:pt x="268" y="281"/>
                    <a:pt x="266" y="283"/>
                  </a:cubicBezTo>
                  <a:cubicBezTo>
                    <a:pt x="263" y="284"/>
                    <a:pt x="262" y="283"/>
                    <a:pt x="265" y="284"/>
                  </a:cubicBezTo>
                  <a:cubicBezTo>
                    <a:pt x="268" y="286"/>
                    <a:pt x="268" y="287"/>
                    <a:pt x="266" y="286"/>
                  </a:cubicBezTo>
                  <a:cubicBezTo>
                    <a:pt x="263" y="286"/>
                    <a:pt x="263" y="292"/>
                    <a:pt x="260" y="290"/>
                  </a:cubicBezTo>
                  <a:cubicBezTo>
                    <a:pt x="257" y="289"/>
                    <a:pt x="251" y="289"/>
                    <a:pt x="256" y="293"/>
                  </a:cubicBezTo>
                  <a:cubicBezTo>
                    <a:pt x="260" y="298"/>
                    <a:pt x="260" y="300"/>
                    <a:pt x="259" y="300"/>
                  </a:cubicBezTo>
                  <a:cubicBezTo>
                    <a:pt x="256" y="298"/>
                    <a:pt x="256" y="301"/>
                    <a:pt x="253" y="300"/>
                  </a:cubicBezTo>
                  <a:cubicBezTo>
                    <a:pt x="250" y="298"/>
                    <a:pt x="251" y="303"/>
                    <a:pt x="256" y="303"/>
                  </a:cubicBezTo>
                  <a:cubicBezTo>
                    <a:pt x="260" y="303"/>
                    <a:pt x="257" y="303"/>
                    <a:pt x="259" y="306"/>
                  </a:cubicBezTo>
                  <a:cubicBezTo>
                    <a:pt x="259" y="311"/>
                    <a:pt x="254" y="311"/>
                    <a:pt x="254" y="314"/>
                  </a:cubicBezTo>
                  <a:cubicBezTo>
                    <a:pt x="254" y="318"/>
                    <a:pt x="251" y="311"/>
                    <a:pt x="251" y="315"/>
                  </a:cubicBezTo>
                  <a:cubicBezTo>
                    <a:pt x="250" y="321"/>
                    <a:pt x="244" y="318"/>
                    <a:pt x="244" y="321"/>
                  </a:cubicBezTo>
                  <a:cubicBezTo>
                    <a:pt x="242" y="323"/>
                    <a:pt x="245" y="321"/>
                    <a:pt x="245" y="325"/>
                  </a:cubicBezTo>
                  <a:cubicBezTo>
                    <a:pt x="247" y="328"/>
                    <a:pt x="239" y="321"/>
                    <a:pt x="242" y="326"/>
                  </a:cubicBezTo>
                  <a:cubicBezTo>
                    <a:pt x="244" y="329"/>
                    <a:pt x="245" y="325"/>
                    <a:pt x="245" y="329"/>
                  </a:cubicBezTo>
                  <a:cubicBezTo>
                    <a:pt x="247" y="334"/>
                    <a:pt x="239" y="343"/>
                    <a:pt x="241" y="346"/>
                  </a:cubicBezTo>
                  <a:cubicBezTo>
                    <a:pt x="242" y="350"/>
                    <a:pt x="237" y="350"/>
                    <a:pt x="236" y="351"/>
                  </a:cubicBezTo>
                  <a:cubicBezTo>
                    <a:pt x="234" y="354"/>
                    <a:pt x="239" y="350"/>
                    <a:pt x="239" y="354"/>
                  </a:cubicBezTo>
                  <a:cubicBezTo>
                    <a:pt x="239" y="359"/>
                    <a:pt x="236" y="359"/>
                    <a:pt x="233" y="357"/>
                  </a:cubicBezTo>
                  <a:cubicBezTo>
                    <a:pt x="230" y="354"/>
                    <a:pt x="230" y="353"/>
                    <a:pt x="227" y="356"/>
                  </a:cubicBezTo>
                  <a:cubicBezTo>
                    <a:pt x="225" y="357"/>
                    <a:pt x="221" y="357"/>
                    <a:pt x="222" y="353"/>
                  </a:cubicBezTo>
                  <a:cubicBezTo>
                    <a:pt x="227" y="348"/>
                    <a:pt x="221" y="353"/>
                    <a:pt x="218" y="351"/>
                  </a:cubicBezTo>
                  <a:cubicBezTo>
                    <a:pt x="213" y="348"/>
                    <a:pt x="213" y="348"/>
                    <a:pt x="216" y="345"/>
                  </a:cubicBezTo>
                  <a:cubicBezTo>
                    <a:pt x="219" y="342"/>
                    <a:pt x="215" y="339"/>
                    <a:pt x="215" y="342"/>
                  </a:cubicBezTo>
                  <a:cubicBezTo>
                    <a:pt x="216" y="343"/>
                    <a:pt x="212" y="343"/>
                    <a:pt x="210" y="346"/>
                  </a:cubicBezTo>
                  <a:cubicBezTo>
                    <a:pt x="207" y="348"/>
                    <a:pt x="209" y="343"/>
                    <a:pt x="204" y="346"/>
                  </a:cubicBezTo>
                  <a:cubicBezTo>
                    <a:pt x="199" y="350"/>
                    <a:pt x="198" y="348"/>
                    <a:pt x="198" y="345"/>
                  </a:cubicBezTo>
                  <a:cubicBezTo>
                    <a:pt x="196" y="343"/>
                    <a:pt x="199" y="345"/>
                    <a:pt x="198" y="343"/>
                  </a:cubicBezTo>
                  <a:cubicBezTo>
                    <a:pt x="198" y="340"/>
                    <a:pt x="193" y="343"/>
                    <a:pt x="195" y="340"/>
                  </a:cubicBezTo>
                  <a:cubicBezTo>
                    <a:pt x="196" y="337"/>
                    <a:pt x="189" y="340"/>
                    <a:pt x="190" y="337"/>
                  </a:cubicBezTo>
                  <a:cubicBezTo>
                    <a:pt x="192" y="334"/>
                    <a:pt x="192" y="334"/>
                    <a:pt x="189" y="334"/>
                  </a:cubicBezTo>
                  <a:cubicBezTo>
                    <a:pt x="187" y="336"/>
                    <a:pt x="190" y="329"/>
                    <a:pt x="187" y="331"/>
                  </a:cubicBezTo>
                  <a:cubicBezTo>
                    <a:pt x="184" y="332"/>
                    <a:pt x="189" y="328"/>
                    <a:pt x="184" y="326"/>
                  </a:cubicBezTo>
                  <a:cubicBezTo>
                    <a:pt x="181" y="325"/>
                    <a:pt x="181" y="325"/>
                    <a:pt x="181" y="323"/>
                  </a:cubicBezTo>
                  <a:cubicBezTo>
                    <a:pt x="181" y="320"/>
                    <a:pt x="178" y="318"/>
                    <a:pt x="180" y="317"/>
                  </a:cubicBezTo>
                  <a:cubicBezTo>
                    <a:pt x="180" y="314"/>
                    <a:pt x="177" y="317"/>
                    <a:pt x="175" y="314"/>
                  </a:cubicBezTo>
                  <a:cubicBezTo>
                    <a:pt x="174" y="311"/>
                    <a:pt x="170" y="307"/>
                    <a:pt x="172" y="306"/>
                  </a:cubicBezTo>
                  <a:cubicBezTo>
                    <a:pt x="174" y="304"/>
                    <a:pt x="169" y="304"/>
                    <a:pt x="172" y="303"/>
                  </a:cubicBezTo>
                  <a:cubicBezTo>
                    <a:pt x="174" y="303"/>
                    <a:pt x="167" y="301"/>
                    <a:pt x="174" y="301"/>
                  </a:cubicBezTo>
                  <a:cubicBezTo>
                    <a:pt x="178" y="301"/>
                    <a:pt x="172" y="298"/>
                    <a:pt x="178" y="298"/>
                  </a:cubicBezTo>
                  <a:cubicBezTo>
                    <a:pt x="183" y="298"/>
                    <a:pt x="175" y="297"/>
                    <a:pt x="178" y="295"/>
                  </a:cubicBezTo>
                  <a:cubicBezTo>
                    <a:pt x="181" y="293"/>
                    <a:pt x="184" y="300"/>
                    <a:pt x="184" y="297"/>
                  </a:cubicBezTo>
                  <a:cubicBezTo>
                    <a:pt x="183" y="293"/>
                    <a:pt x="180" y="292"/>
                    <a:pt x="177" y="295"/>
                  </a:cubicBezTo>
                  <a:cubicBezTo>
                    <a:pt x="174" y="297"/>
                    <a:pt x="177" y="289"/>
                    <a:pt x="172" y="297"/>
                  </a:cubicBezTo>
                  <a:cubicBezTo>
                    <a:pt x="167" y="304"/>
                    <a:pt x="166" y="298"/>
                    <a:pt x="167" y="295"/>
                  </a:cubicBezTo>
                  <a:cubicBezTo>
                    <a:pt x="167" y="292"/>
                    <a:pt x="166" y="295"/>
                    <a:pt x="166" y="290"/>
                  </a:cubicBezTo>
                  <a:cubicBezTo>
                    <a:pt x="166" y="287"/>
                    <a:pt x="163" y="289"/>
                    <a:pt x="163" y="286"/>
                  </a:cubicBezTo>
                  <a:cubicBezTo>
                    <a:pt x="164" y="283"/>
                    <a:pt x="161" y="281"/>
                    <a:pt x="160" y="281"/>
                  </a:cubicBezTo>
                  <a:cubicBezTo>
                    <a:pt x="157" y="281"/>
                    <a:pt x="160" y="280"/>
                    <a:pt x="155" y="276"/>
                  </a:cubicBezTo>
                  <a:cubicBezTo>
                    <a:pt x="152" y="273"/>
                    <a:pt x="155" y="267"/>
                    <a:pt x="161" y="264"/>
                  </a:cubicBezTo>
                  <a:cubicBezTo>
                    <a:pt x="155" y="264"/>
                    <a:pt x="151" y="264"/>
                    <a:pt x="152" y="259"/>
                  </a:cubicBezTo>
                  <a:cubicBezTo>
                    <a:pt x="154" y="255"/>
                    <a:pt x="155" y="253"/>
                    <a:pt x="155" y="252"/>
                  </a:cubicBezTo>
                  <a:cubicBezTo>
                    <a:pt x="154" y="250"/>
                    <a:pt x="161" y="248"/>
                    <a:pt x="158" y="247"/>
                  </a:cubicBezTo>
                  <a:cubicBezTo>
                    <a:pt x="155" y="244"/>
                    <a:pt x="158" y="245"/>
                    <a:pt x="157" y="244"/>
                  </a:cubicBezTo>
                  <a:cubicBezTo>
                    <a:pt x="157" y="242"/>
                    <a:pt x="161" y="244"/>
                    <a:pt x="163" y="241"/>
                  </a:cubicBezTo>
                  <a:cubicBezTo>
                    <a:pt x="166" y="239"/>
                    <a:pt x="169" y="242"/>
                    <a:pt x="174" y="241"/>
                  </a:cubicBezTo>
                  <a:cubicBezTo>
                    <a:pt x="178" y="239"/>
                    <a:pt x="174" y="239"/>
                    <a:pt x="174" y="234"/>
                  </a:cubicBezTo>
                  <a:cubicBezTo>
                    <a:pt x="175" y="231"/>
                    <a:pt x="178" y="227"/>
                    <a:pt x="178" y="224"/>
                  </a:cubicBezTo>
                  <a:cubicBezTo>
                    <a:pt x="177" y="220"/>
                    <a:pt x="175" y="228"/>
                    <a:pt x="174" y="225"/>
                  </a:cubicBezTo>
                  <a:cubicBezTo>
                    <a:pt x="172" y="224"/>
                    <a:pt x="178" y="220"/>
                    <a:pt x="169" y="220"/>
                  </a:cubicBezTo>
                  <a:cubicBezTo>
                    <a:pt x="161" y="219"/>
                    <a:pt x="164" y="214"/>
                    <a:pt x="157" y="214"/>
                  </a:cubicBezTo>
                  <a:cubicBezTo>
                    <a:pt x="152" y="214"/>
                    <a:pt x="146" y="211"/>
                    <a:pt x="148" y="210"/>
                  </a:cubicBezTo>
                  <a:cubicBezTo>
                    <a:pt x="151" y="206"/>
                    <a:pt x="163" y="208"/>
                    <a:pt x="166" y="210"/>
                  </a:cubicBezTo>
                  <a:cubicBezTo>
                    <a:pt x="170" y="213"/>
                    <a:pt x="177" y="214"/>
                    <a:pt x="175" y="213"/>
                  </a:cubicBezTo>
                  <a:cubicBezTo>
                    <a:pt x="174" y="211"/>
                    <a:pt x="172" y="210"/>
                    <a:pt x="175" y="206"/>
                  </a:cubicBezTo>
                  <a:cubicBezTo>
                    <a:pt x="175" y="206"/>
                    <a:pt x="163" y="205"/>
                    <a:pt x="164" y="202"/>
                  </a:cubicBezTo>
                  <a:cubicBezTo>
                    <a:pt x="167" y="197"/>
                    <a:pt x="158" y="200"/>
                    <a:pt x="163" y="197"/>
                  </a:cubicBezTo>
                  <a:cubicBezTo>
                    <a:pt x="166" y="196"/>
                    <a:pt x="155" y="191"/>
                    <a:pt x="152" y="197"/>
                  </a:cubicBezTo>
                  <a:cubicBezTo>
                    <a:pt x="151" y="203"/>
                    <a:pt x="145" y="197"/>
                    <a:pt x="142" y="199"/>
                  </a:cubicBezTo>
                  <a:cubicBezTo>
                    <a:pt x="140" y="200"/>
                    <a:pt x="138" y="197"/>
                    <a:pt x="137" y="196"/>
                  </a:cubicBezTo>
                  <a:cubicBezTo>
                    <a:pt x="135" y="192"/>
                    <a:pt x="145" y="194"/>
                    <a:pt x="142" y="191"/>
                  </a:cubicBezTo>
                  <a:cubicBezTo>
                    <a:pt x="137" y="186"/>
                    <a:pt x="137" y="183"/>
                    <a:pt x="142" y="183"/>
                  </a:cubicBezTo>
                  <a:cubicBezTo>
                    <a:pt x="146" y="182"/>
                    <a:pt x="149" y="175"/>
                    <a:pt x="142" y="174"/>
                  </a:cubicBezTo>
                  <a:cubicBezTo>
                    <a:pt x="135" y="172"/>
                    <a:pt x="146" y="169"/>
                    <a:pt x="140" y="166"/>
                  </a:cubicBezTo>
                  <a:cubicBezTo>
                    <a:pt x="131" y="163"/>
                    <a:pt x="142" y="163"/>
                    <a:pt x="135" y="160"/>
                  </a:cubicBezTo>
                  <a:cubicBezTo>
                    <a:pt x="132" y="158"/>
                    <a:pt x="135" y="155"/>
                    <a:pt x="129" y="158"/>
                  </a:cubicBezTo>
                  <a:cubicBezTo>
                    <a:pt x="122" y="160"/>
                    <a:pt x="129" y="155"/>
                    <a:pt x="131" y="152"/>
                  </a:cubicBezTo>
                  <a:cubicBezTo>
                    <a:pt x="132" y="149"/>
                    <a:pt x="113" y="141"/>
                    <a:pt x="116" y="138"/>
                  </a:cubicBezTo>
                  <a:cubicBezTo>
                    <a:pt x="120" y="135"/>
                    <a:pt x="116" y="135"/>
                    <a:pt x="108" y="130"/>
                  </a:cubicBezTo>
                  <a:cubicBezTo>
                    <a:pt x="100" y="127"/>
                    <a:pt x="100" y="130"/>
                    <a:pt x="97" y="127"/>
                  </a:cubicBezTo>
                  <a:cubicBezTo>
                    <a:pt x="94" y="124"/>
                    <a:pt x="87" y="127"/>
                    <a:pt x="81" y="124"/>
                  </a:cubicBezTo>
                  <a:cubicBezTo>
                    <a:pt x="75" y="122"/>
                    <a:pt x="76" y="130"/>
                    <a:pt x="71" y="126"/>
                  </a:cubicBezTo>
                  <a:cubicBezTo>
                    <a:pt x="67" y="122"/>
                    <a:pt x="68" y="129"/>
                    <a:pt x="61" y="129"/>
                  </a:cubicBezTo>
                  <a:cubicBezTo>
                    <a:pt x="55" y="127"/>
                    <a:pt x="62" y="122"/>
                    <a:pt x="56" y="126"/>
                  </a:cubicBezTo>
                  <a:cubicBezTo>
                    <a:pt x="49" y="129"/>
                    <a:pt x="52" y="122"/>
                    <a:pt x="49" y="124"/>
                  </a:cubicBezTo>
                  <a:cubicBezTo>
                    <a:pt x="44" y="126"/>
                    <a:pt x="58" y="133"/>
                    <a:pt x="47" y="129"/>
                  </a:cubicBezTo>
                  <a:cubicBezTo>
                    <a:pt x="35" y="126"/>
                    <a:pt x="23" y="124"/>
                    <a:pt x="32" y="121"/>
                  </a:cubicBezTo>
                  <a:cubicBezTo>
                    <a:pt x="41" y="118"/>
                    <a:pt x="23" y="118"/>
                    <a:pt x="17" y="115"/>
                  </a:cubicBezTo>
                  <a:cubicBezTo>
                    <a:pt x="9" y="112"/>
                    <a:pt x="24" y="108"/>
                    <a:pt x="36" y="107"/>
                  </a:cubicBezTo>
                  <a:cubicBezTo>
                    <a:pt x="49" y="107"/>
                    <a:pt x="58" y="107"/>
                    <a:pt x="56" y="104"/>
                  </a:cubicBezTo>
                  <a:cubicBezTo>
                    <a:pt x="55" y="101"/>
                    <a:pt x="46" y="105"/>
                    <a:pt x="36" y="105"/>
                  </a:cubicBezTo>
                  <a:cubicBezTo>
                    <a:pt x="27" y="105"/>
                    <a:pt x="24" y="105"/>
                    <a:pt x="21" y="102"/>
                  </a:cubicBezTo>
                  <a:cubicBezTo>
                    <a:pt x="18" y="99"/>
                    <a:pt x="17" y="102"/>
                    <a:pt x="14" y="99"/>
                  </a:cubicBezTo>
                  <a:cubicBezTo>
                    <a:pt x="10" y="98"/>
                    <a:pt x="9" y="101"/>
                    <a:pt x="4" y="96"/>
                  </a:cubicBezTo>
                  <a:cubicBezTo>
                    <a:pt x="0" y="91"/>
                    <a:pt x="1" y="88"/>
                    <a:pt x="20" y="85"/>
                  </a:cubicBezTo>
                  <a:cubicBezTo>
                    <a:pt x="36" y="82"/>
                    <a:pt x="29" y="80"/>
                    <a:pt x="39" y="79"/>
                  </a:cubicBezTo>
                  <a:cubicBezTo>
                    <a:pt x="50" y="77"/>
                    <a:pt x="56" y="82"/>
                    <a:pt x="61" y="76"/>
                  </a:cubicBezTo>
                  <a:cubicBezTo>
                    <a:pt x="67" y="70"/>
                    <a:pt x="67" y="62"/>
                    <a:pt x="62" y="63"/>
                  </a:cubicBezTo>
                  <a:cubicBezTo>
                    <a:pt x="58" y="63"/>
                    <a:pt x="49" y="63"/>
                    <a:pt x="46" y="60"/>
                  </a:cubicBezTo>
                  <a:cubicBezTo>
                    <a:pt x="44" y="57"/>
                    <a:pt x="55" y="54"/>
                    <a:pt x="62" y="49"/>
                  </a:cubicBezTo>
                  <a:cubicBezTo>
                    <a:pt x="70" y="45"/>
                    <a:pt x="79" y="42"/>
                    <a:pt x="90" y="45"/>
                  </a:cubicBezTo>
                  <a:cubicBezTo>
                    <a:pt x="97" y="46"/>
                    <a:pt x="99" y="42"/>
                    <a:pt x="94" y="37"/>
                  </a:cubicBezTo>
                  <a:cubicBezTo>
                    <a:pt x="91" y="32"/>
                    <a:pt x="97" y="29"/>
                    <a:pt x="120" y="28"/>
                  </a:cubicBezTo>
                  <a:cubicBezTo>
                    <a:pt x="145" y="24"/>
                    <a:pt x="148" y="20"/>
                    <a:pt x="154" y="26"/>
                  </a:cubicBezTo>
                  <a:cubicBezTo>
                    <a:pt x="160" y="34"/>
                    <a:pt x="149" y="46"/>
                    <a:pt x="157" y="35"/>
                  </a:cubicBezTo>
                  <a:cubicBezTo>
                    <a:pt x="163" y="24"/>
                    <a:pt x="178" y="37"/>
                    <a:pt x="177" y="34"/>
                  </a:cubicBezTo>
                  <a:cubicBezTo>
                    <a:pt x="174" y="28"/>
                    <a:pt x="192" y="35"/>
                    <a:pt x="183" y="29"/>
                  </a:cubicBezTo>
                  <a:cubicBezTo>
                    <a:pt x="172" y="23"/>
                    <a:pt x="170" y="20"/>
                    <a:pt x="183" y="21"/>
                  </a:cubicBezTo>
                  <a:cubicBezTo>
                    <a:pt x="195" y="21"/>
                    <a:pt x="199" y="26"/>
                    <a:pt x="210" y="28"/>
                  </a:cubicBezTo>
                  <a:cubicBezTo>
                    <a:pt x="221" y="29"/>
                    <a:pt x="219" y="35"/>
                    <a:pt x="225" y="34"/>
                  </a:cubicBezTo>
                  <a:cubicBezTo>
                    <a:pt x="231" y="34"/>
                    <a:pt x="221" y="26"/>
                    <a:pt x="230" y="24"/>
                  </a:cubicBezTo>
                  <a:cubicBezTo>
                    <a:pt x="244" y="23"/>
                    <a:pt x="206" y="15"/>
                    <a:pt x="221" y="17"/>
                  </a:cubicBezTo>
                  <a:cubicBezTo>
                    <a:pt x="237" y="17"/>
                    <a:pt x="248" y="17"/>
                    <a:pt x="254" y="18"/>
                  </a:cubicBezTo>
                  <a:cubicBezTo>
                    <a:pt x="262" y="21"/>
                    <a:pt x="270" y="20"/>
                    <a:pt x="260" y="18"/>
                  </a:cubicBezTo>
                  <a:cubicBezTo>
                    <a:pt x="253" y="17"/>
                    <a:pt x="244" y="15"/>
                    <a:pt x="233" y="15"/>
                  </a:cubicBezTo>
                  <a:cubicBezTo>
                    <a:pt x="222" y="14"/>
                    <a:pt x="210" y="15"/>
                    <a:pt x="209" y="14"/>
                  </a:cubicBezTo>
                  <a:cubicBezTo>
                    <a:pt x="207" y="10"/>
                    <a:pt x="219" y="10"/>
                    <a:pt x="230" y="9"/>
                  </a:cubicBezTo>
                  <a:cubicBezTo>
                    <a:pt x="241" y="7"/>
                    <a:pt x="248" y="9"/>
                    <a:pt x="254" y="12"/>
                  </a:cubicBezTo>
                  <a:cubicBezTo>
                    <a:pt x="260" y="15"/>
                    <a:pt x="271" y="14"/>
                    <a:pt x="273" y="12"/>
                  </a:cubicBezTo>
                  <a:cubicBezTo>
                    <a:pt x="274" y="12"/>
                    <a:pt x="286" y="10"/>
                    <a:pt x="279" y="10"/>
                  </a:cubicBezTo>
                  <a:cubicBezTo>
                    <a:pt x="271" y="9"/>
                    <a:pt x="270" y="4"/>
                    <a:pt x="274" y="4"/>
                  </a:cubicBezTo>
                  <a:cubicBezTo>
                    <a:pt x="280" y="4"/>
                    <a:pt x="279" y="3"/>
                    <a:pt x="286" y="4"/>
                  </a:cubicBezTo>
                  <a:cubicBezTo>
                    <a:pt x="294" y="6"/>
                    <a:pt x="283" y="1"/>
                    <a:pt x="298" y="3"/>
                  </a:cubicBezTo>
                  <a:cubicBezTo>
                    <a:pt x="314" y="3"/>
                    <a:pt x="317" y="0"/>
                    <a:pt x="343" y="3"/>
                  </a:cubicBezTo>
                  <a:cubicBezTo>
                    <a:pt x="359" y="4"/>
                    <a:pt x="384" y="7"/>
                    <a:pt x="376" y="7"/>
                  </a:cubicBezTo>
                  <a:cubicBezTo>
                    <a:pt x="369" y="9"/>
                    <a:pt x="343" y="9"/>
                    <a:pt x="335" y="10"/>
                  </a:cubicBezTo>
                  <a:cubicBezTo>
                    <a:pt x="327" y="12"/>
                    <a:pt x="314" y="12"/>
                    <a:pt x="324" y="14"/>
                  </a:cubicBezTo>
                  <a:cubicBezTo>
                    <a:pt x="337" y="15"/>
                    <a:pt x="340" y="9"/>
                    <a:pt x="355" y="10"/>
                  </a:cubicBezTo>
                  <a:cubicBezTo>
                    <a:pt x="372" y="14"/>
                    <a:pt x="378" y="7"/>
                    <a:pt x="382" y="10"/>
                  </a:cubicBezTo>
                  <a:cubicBezTo>
                    <a:pt x="388" y="14"/>
                    <a:pt x="372" y="18"/>
                    <a:pt x="382" y="15"/>
                  </a:cubicBezTo>
                  <a:cubicBezTo>
                    <a:pt x="393" y="14"/>
                    <a:pt x="401" y="17"/>
                    <a:pt x="408" y="18"/>
                  </a:cubicBezTo>
                  <a:cubicBezTo>
                    <a:pt x="416" y="20"/>
                    <a:pt x="402" y="24"/>
                    <a:pt x="393" y="26"/>
                  </a:cubicBezTo>
                  <a:cubicBezTo>
                    <a:pt x="379" y="29"/>
                    <a:pt x="361" y="26"/>
                    <a:pt x="346" y="28"/>
                  </a:cubicBezTo>
                  <a:cubicBezTo>
                    <a:pt x="330" y="31"/>
                    <a:pt x="314" y="32"/>
                    <a:pt x="318" y="37"/>
                  </a:cubicBezTo>
                  <a:cubicBezTo>
                    <a:pt x="321" y="38"/>
                    <a:pt x="346" y="29"/>
                    <a:pt x="367" y="29"/>
                  </a:cubicBezTo>
                  <a:cubicBezTo>
                    <a:pt x="387" y="31"/>
                    <a:pt x="382" y="32"/>
                    <a:pt x="375" y="35"/>
                  </a:cubicBezTo>
                  <a:cubicBezTo>
                    <a:pt x="367" y="38"/>
                    <a:pt x="376" y="38"/>
                    <a:pt x="384" y="35"/>
                  </a:cubicBezTo>
                  <a:cubicBezTo>
                    <a:pt x="393" y="34"/>
                    <a:pt x="384" y="29"/>
                    <a:pt x="397" y="29"/>
                  </a:cubicBezTo>
                  <a:cubicBezTo>
                    <a:pt x="411" y="29"/>
                    <a:pt x="408" y="37"/>
                    <a:pt x="397" y="45"/>
                  </a:cubicBezTo>
                  <a:cubicBezTo>
                    <a:pt x="387" y="52"/>
                    <a:pt x="394" y="52"/>
                    <a:pt x="407" y="43"/>
                  </a:cubicBezTo>
                  <a:cubicBezTo>
                    <a:pt x="419" y="35"/>
                    <a:pt x="425" y="34"/>
                    <a:pt x="422" y="37"/>
                  </a:cubicBezTo>
                  <a:cubicBezTo>
                    <a:pt x="419" y="40"/>
                    <a:pt x="426" y="37"/>
                    <a:pt x="432" y="38"/>
                  </a:cubicBezTo>
                  <a:cubicBezTo>
                    <a:pt x="439" y="40"/>
                    <a:pt x="436" y="32"/>
                    <a:pt x="448" y="31"/>
                  </a:cubicBezTo>
                  <a:cubicBezTo>
                    <a:pt x="460" y="31"/>
                    <a:pt x="489" y="35"/>
                    <a:pt x="483" y="38"/>
                  </a:cubicBezTo>
                  <a:cubicBezTo>
                    <a:pt x="475" y="42"/>
                    <a:pt x="472" y="45"/>
                    <a:pt x="464" y="45"/>
                  </a:cubicBezTo>
                  <a:cubicBezTo>
                    <a:pt x="454" y="45"/>
                    <a:pt x="471" y="49"/>
                    <a:pt x="461" y="49"/>
                  </a:cubicBezTo>
                  <a:cubicBezTo>
                    <a:pt x="452" y="51"/>
                    <a:pt x="448" y="52"/>
                    <a:pt x="442" y="51"/>
                  </a:cubicBezTo>
                  <a:cubicBezTo>
                    <a:pt x="436" y="49"/>
                    <a:pt x="437" y="54"/>
                    <a:pt x="426" y="54"/>
                  </a:cubicBezTo>
                  <a:cubicBezTo>
                    <a:pt x="416" y="52"/>
                    <a:pt x="434" y="56"/>
                    <a:pt x="440" y="54"/>
                  </a:cubicBezTo>
                  <a:cubicBezTo>
                    <a:pt x="445" y="52"/>
                    <a:pt x="457" y="54"/>
                    <a:pt x="451" y="57"/>
                  </a:cubicBezTo>
                  <a:cubicBezTo>
                    <a:pt x="446" y="59"/>
                    <a:pt x="437" y="62"/>
                    <a:pt x="429" y="59"/>
                  </a:cubicBezTo>
                  <a:cubicBezTo>
                    <a:pt x="422" y="57"/>
                    <a:pt x="411" y="68"/>
                    <a:pt x="420" y="65"/>
                  </a:cubicBezTo>
                  <a:cubicBezTo>
                    <a:pt x="429" y="62"/>
                    <a:pt x="445" y="60"/>
                    <a:pt x="442" y="63"/>
                  </a:cubicBezTo>
                  <a:cubicBezTo>
                    <a:pt x="437" y="68"/>
                    <a:pt x="436" y="68"/>
                    <a:pt x="429" y="68"/>
                  </a:cubicBezTo>
                  <a:cubicBezTo>
                    <a:pt x="423" y="68"/>
                    <a:pt x="423" y="74"/>
                    <a:pt x="428" y="74"/>
                  </a:cubicBezTo>
                  <a:cubicBezTo>
                    <a:pt x="432" y="76"/>
                    <a:pt x="425" y="80"/>
                    <a:pt x="422" y="82"/>
                  </a:cubicBezTo>
                  <a:cubicBezTo>
                    <a:pt x="420" y="84"/>
                    <a:pt x="416" y="79"/>
                    <a:pt x="413" y="87"/>
                  </a:cubicBezTo>
                  <a:cubicBezTo>
                    <a:pt x="411" y="94"/>
                    <a:pt x="404" y="102"/>
                    <a:pt x="408" y="102"/>
                  </a:cubicBezTo>
                  <a:cubicBezTo>
                    <a:pt x="413" y="102"/>
                    <a:pt x="407" y="93"/>
                    <a:pt x="420" y="98"/>
                  </a:cubicBezTo>
                  <a:cubicBezTo>
                    <a:pt x="432" y="102"/>
                    <a:pt x="434" y="105"/>
                    <a:pt x="425" y="102"/>
                  </a:cubicBezTo>
                  <a:cubicBezTo>
                    <a:pt x="416" y="101"/>
                    <a:pt x="413" y="101"/>
                    <a:pt x="422" y="107"/>
                  </a:cubicBezTo>
                  <a:cubicBezTo>
                    <a:pt x="431" y="112"/>
                    <a:pt x="429" y="104"/>
                    <a:pt x="434" y="107"/>
                  </a:cubicBezTo>
                  <a:cubicBezTo>
                    <a:pt x="440" y="112"/>
                    <a:pt x="437" y="119"/>
                    <a:pt x="431" y="116"/>
                  </a:cubicBezTo>
                  <a:cubicBezTo>
                    <a:pt x="426" y="115"/>
                    <a:pt x="419" y="112"/>
                    <a:pt x="413" y="116"/>
                  </a:cubicBezTo>
                  <a:cubicBezTo>
                    <a:pt x="405" y="121"/>
                    <a:pt x="407" y="112"/>
                    <a:pt x="402" y="116"/>
                  </a:cubicBezTo>
                  <a:cubicBezTo>
                    <a:pt x="397" y="119"/>
                    <a:pt x="408" y="118"/>
                    <a:pt x="408" y="122"/>
                  </a:cubicBezTo>
                  <a:cubicBezTo>
                    <a:pt x="408" y="127"/>
                    <a:pt x="422" y="122"/>
                    <a:pt x="423" y="126"/>
                  </a:cubicBezTo>
                  <a:cubicBezTo>
                    <a:pt x="426" y="129"/>
                    <a:pt x="416" y="127"/>
                    <a:pt x="425" y="132"/>
                  </a:cubicBezTo>
                  <a:cubicBezTo>
                    <a:pt x="432" y="135"/>
                    <a:pt x="423" y="130"/>
                    <a:pt x="426" y="136"/>
                  </a:cubicBezTo>
                  <a:cubicBezTo>
                    <a:pt x="431" y="141"/>
                    <a:pt x="423" y="144"/>
                    <a:pt x="422" y="141"/>
                  </a:cubicBezTo>
                  <a:cubicBezTo>
                    <a:pt x="419" y="136"/>
                    <a:pt x="411" y="149"/>
                    <a:pt x="420" y="149"/>
                  </a:cubicBezTo>
                  <a:cubicBezTo>
                    <a:pt x="428" y="150"/>
                    <a:pt x="431" y="154"/>
                    <a:pt x="426" y="155"/>
                  </a:cubicBezTo>
                  <a:cubicBezTo>
                    <a:pt x="419" y="158"/>
                    <a:pt x="422" y="154"/>
                    <a:pt x="414" y="152"/>
                  </a:cubicBezTo>
                  <a:cubicBezTo>
                    <a:pt x="407" y="152"/>
                    <a:pt x="399" y="160"/>
                    <a:pt x="407" y="160"/>
                  </a:cubicBezTo>
                  <a:cubicBezTo>
                    <a:pt x="414" y="160"/>
                    <a:pt x="422" y="160"/>
                    <a:pt x="419" y="166"/>
                  </a:cubicBezTo>
                  <a:cubicBezTo>
                    <a:pt x="414" y="171"/>
                    <a:pt x="414" y="164"/>
                    <a:pt x="408" y="169"/>
                  </a:cubicBezTo>
                  <a:cubicBezTo>
                    <a:pt x="401" y="175"/>
                    <a:pt x="393" y="163"/>
                    <a:pt x="385" y="166"/>
                  </a:cubicBezTo>
                  <a:cubicBezTo>
                    <a:pt x="379" y="168"/>
                    <a:pt x="378" y="172"/>
                    <a:pt x="372" y="171"/>
                  </a:cubicBezTo>
                  <a:cubicBezTo>
                    <a:pt x="388" y="175"/>
                    <a:pt x="376" y="175"/>
                    <a:pt x="382" y="178"/>
                  </a:cubicBezTo>
                  <a:cubicBezTo>
                    <a:pt x="390" y="183"/>
                    <a:pt x="379" y="183"/>
                    <a:pt x="391" y="188"/>
                  </a:cubicBezTo>
                  <a:cubicBezTo>
                    <a:pt x="399" y="189"/>
                    <a:pt x="404" y="189"/>
                    <a:pt x="402" y="194"/>
                  </a:cubicBezTo>
                  <a:cubicBezTo>
                    <a:pt x="401" y="197"/>
                    <a:pt x="410" y="191"/>
                    <a:pt x="407" y="194"/>
                  </a:cubicBezTo>
                  <a:cubicBezTo>
                    <a:pt x="402" y="199"/>
                    <a:pt x="401" y="196"/>
                    <a:pt x="402" y="199"/>
                  </a:cubicBezTo>
                  <a:cubicBezTo>
                    <a:pt x="404" y="203"/>
                    <a:pt x="410" y="192"/>
                    <a:pt x="408" y="199"/>
                  </a:cubicBezTo>
                  <a:cubicBezTo>
                    <a:pt x="408" y="205"/>
                    <a:pt x="413" y="214"/>
                    <a:pt x="408" y="213"/>
                  </a:cubicBezTo>
                  <a:cubicBezTo>
                    <a:pt x="404" y="213"/>
                    <a:pt x="404" y="211"/>
                    <a:pt x="401" y="213"/>
                  </a:cubicBezTo>
                  <a:cubicBezTo>
                    <a:pt x="397" y="214"/>
                    <a:pt x="388" y="211"/>
                    <a:pt x="388" y="206"/>
                  </a:cubicBezTo>
                  <a:cubicBezTo>
                    <a:pt x="388" y="202"/>
                    <a:pt x="387" y="200"/>
                    <a:pt x="382" y="199"/>
                  </a:cubicBezTo>
                  <a:cubicBezTo>
                    <a:pt x="379" y="199"/>
                    <a:pt x="378" y="196"/>
                    <a:pt x="370" y="196"/>
                  </a:cubicBezTo>
                  <a:cubicBezTo>
                    <a:pt x="364" y="196"/>
                    <a:pt x="364" y="197"/>
                    <a:pt x="372" y="197"/>
                  </a:cubicBezTo>
                  <a:cubicBezTo>
                    <a:pt x="379" y="199"/>
                    <a:pt x="381" y="202"/>
                    <a:pt x="373" y="205"/>
                  </a:cubicBezTo>
                  <a:cubicBezTo>
                    <a:pt x="365" y="206"/>
                    <a:pt x="364" y="208"/>
                    <a:pt x="362" y="205"/>
                  </a:cubicBezTo>
                  <a:cubicBezTo>
                    <a:pt x="361" y="203"/>
                    <a:pt x="361" y="205"/>
                    <a:pt x="358" y="210"/>
                  </a:cubicBezTo>
                  <a:cubicBezTo>
                    <a:pt x="353" y="216"/>
                    <a:pt x="356" y="214"/>
                    <a:pt x="365" y="213"/>
                  </a:cubicBezTo>
                  <a:cubicBezTo>
                    <a:pt x="373" y="211"/>
                    <a:pt x="373" y="213"/>
                    <a:pt x="370" y="214"/>
                  </a:cubicBezTo>
                  <a:cubicBezTo>
                    <a:pt x="369" y="216"/>
                    <a:pt x="369" y="213"/>
                    <a:pt x="362" y="216"/>
                  </a:cubicBezTo>
                  <a:cubicBezTo>
                    <a:pt x="358" y="220"/>
                    <a:pt x="361" y="222"/>
                    <a:pt x="364" y="219"/>
                  </a:cubicBezTo>
                  <a:cubicBezTo>
                    <a:pt x="369" y="214"/>
                    <a:pt x="370" y="217"/>
                    <a:pt x="375" y="216"/>
                  </a:cubicBezTo>
                </a:path>
              </a:pathLst>
            </a:custGeom>
            <a:solidFill>
              <a:srgbClr val="968C6D"/>
            </a:solidFill>
            <a:ln w="6350" cmpd="sng">
              <a:solidFill>
                <a:schemeClr val="bg1"/>
              </a:solidFill>
              <a:round/>
              <a:headEnd/>
              <a:tailEnd/>
            </a:ln>
          </p:spPr>
          <p:txBody>
            <a:bodyPr/>
            <a:lstStyle/>
            <a:p>
              <a:endParaRPr lang="en-GB" dirty="0"/>
            </a:p>
          </p:txBody>
        </p:sp>
        <p:sp>
          <p:nvSpPr>
            <p:cNvPr id="1020" name="Freeform 14"/>
            <p:cNvSpPr>
              <a:spLocks/>
            </p:cNvSpPr>
            <p:nvPr/>
          </p:nvSpPr>
          <p:spPr bwMode="auto">
            <a:xfrm>
              <a:off x="2062340" y="4096386"/>
              <a:ext cx="750143" cy="587675"/>
            </a:xfrm>
            <a:custGeom>
              <a:avLst/>
              <a:gdLst/>
              <a:ahLst/>
              <a:cxnLst>
                <a:cxn ang="0">
                  <a:pos x="207" y="154"/>
                </a:cxn>
                <a:cxn ang="0">
                  <a:pos x="204" y="161"/>
                </a:cxn>
                <a:cxn ang="0">
                  <a:pos x="210" y="167"/>
                </a:cxn>
                <a:cxn ang="0">
                  <a:pos x="201" y="172"/>
                </a:cxn>
                <a:cxn ang="0">
                  <a:pos x="199" y="181"/>
                </a:cxn>
                <a:cxn ang="0">
                  <a:pos x="198" y="187"/>
                </a:cxn>
                <a:cxn ang="0">
                  <a:pos x="160" y="175"/>
                </a:cxn>
                <a:cxn ang="0">
                  <a:pos x="106" y="147"/>
                </a:cxn>
                <a:cxn ang="0">
                  <a:pos x="93" y="117"/>
                </a:cxn>
                <a:cxn ang="0">
                  <a:pos x="64" y="77"/>
                </a:cxn>
                <a:cxn ang="0">
                  <a:pos x="48" y="52"/>
                </a:cxn>
                <a:cxn ang="0">
                  <a:pos x="27" y="15"/>
                </a:cxn>
                <a:cxn ang="0">
                  <a:pos x="23" y="32"/>
                </a:cxn>
                <a:cxn ang="0">
                  <a:pos x="44" y="64"/>
                </a:cxn>
                <a:cxn ang="0">
                  <a:pos x="52" y="89"/>
                </a:cxn>
                <a:cxn ang="0">
                  <a:pos x="59" y="102"/>
                </a:cxn>
                <a:cxn ang="0">
                  <a:pos x="36" y="69"/>
                </a:cxn>
                <a:cxn ang="0">
                  <a:pos x="23" y="49"/>
                </a:cxn>
                <a:cxn ang="0">
                  <a:pos x="0" y="4"/>
                </a:cxn>
                <a:cxn ang="0">
                  <a:pos x="18" y="4"/>
                </a:cxn>
                <a:cxn ang="0">
                  <a:pos x="71" y="16"/>
                </a:cxn>
                <a:cxn ang="0">
                  <a:pos x="84" y="11"/>
                </a:cxn>
                <a:cxn ang="0">
                  <a:pos x="106" y="39"/>
                </a:cxn>
                <a:cxn ang="0">
                  <a:pos x="137" y="52"/>
                </a:cxn>
                <a:cxn ang="0">
                  <a:pos x="157" y="72"/>
                </a:cxn>
                <a:cxn ang="0">
                  <a:pos x="154" y="89"/>
                </a:cxn>
                <a:cxn ang="0">
                  <a:pos x="154" y="108"/>
                </a:cxn>
                <a:cxn ang="0">
                  <a:pos x="160" y="128"/>
                </a:cxn>
                <a:cxn ang="0">
                  <a:pos x="181" y="151"/>
                </a:cxn>
                <a:cxn ang="0">
                  <a:pos x="196" y="145"/>
                </a:cxn>
                <a:cxn ang="0">
                  <a:pos x="204" y="147"/>
                </a:cxn>
                <a:cxn ang="0">
                  <a:pos x="210" y="137"/>
                </a:cxn>
                <a:cxn ang="0">
                  <a:pos x="212" y="123"/>
                </a:cxn>
                <a:cxn ang="0">
                  <a:pos x="228" y="117"/>
                </a:cxn>
                <a:cxn ang="0">
                  <a:pos x="236" y="117"/>
                </a:cxn>
                <a:cxn ang="0">
                  <a:pos x="240" y="119"/>
                </a:cxn>
                <a:cxn ang="0">
                  <a:pos x="234" y="134"/>
                </a:cxn>
                <a:cxn ang="0">
                  <a:pos x="234" y="139"/>
                </a:cxn>
                <a:cxn ang="0">
                  <a:pos x="231" y="150"/>
                </a:cxn>
                <a:cxn ang="0">
                  <a:pos x="230" y="145"/>
                </a:cxn>
                <a:cxn ang="0">
                  <a:pos x="224" y="153"/>
                </a:cxn>
              </a:cxnLst>
              <a:rect l="0" t="0" r="r" b="b"/>
              <a:pathLst>
                <a:path w="242" h="187">
                  <a:moveTo>
                    <a:pt x="222" y="154"/>
                  </a:moveTo>
                  <a:cubicBezTo>
                    <a:pt x="207" y="154"/>
                    <a:pt x="207" y="154"/>
                    <a:pt x="207" y="154"/>
                  </a:cubicBezTo>
                  <a:cubicBezTo>
                    <a:pt x="207" y="161"/>
                    <a:pt x="207" y="161"/>
                    <a:pt x="207" y="161"/>
                  </a:cubicBezTo>
                  <a:cubicBezTo>
                    <a:pt x="204" y="161"/>
                    <a:pt x="204" y="161"/>
                    <a:pt x="204" y="161"/>
                  </a:cubicBezTo>
                  <a:cubicBezTo>
                    <a:pt x="204" y="161"/>
                    <a:pt x="205" y="161"/>
                    <a:pt x="205" y="162"/>
                  </a:cubicBezTo>
                  <a:cubicBezTo>
                    <a:pt x="207" y="164"/>
                    <a:pt x="208" y="164"/>
                    <a:pt x="210" y="167"/>
                  </a:cubicBezTo>
                  <a:cubicBezTo>
                    <a:pt x="210" y="170"/>
                    <a:pt x="213" y="165"/>
                    <a:pt x="212" y="172"/>
                  </a:cubicBezTo>
                  <a:cubicBezTo>
                    <a:pt x="201" y="172"/>
                    <a:pt x="201" y="172"/>
                    <a:pt x="201" y="172"/>
                  </a:cubicBezTo>
                  <a:cubicBezTo>
                    <a:pt x="198" y="179"/>
                    <a:pt x="198" y="179"/>
                    <a:pt x="198" y="179"/>
                  </a:cubicBezTo>
                  <a:cubicBezTo>
                    <a:pt x="199" y="181"/>
                    <a:pt x="199" y="181"/>
                    <a:pt x="199" y="181"/>
                  </a:cubicBezTo>
                  <a:cubicBezTo>
                    <a:pt x="199" y="181"/>
                    <a:pt x="198" y="182"/>
                    <a:pt x="198" y="184"/>
                  </a:cubicBezTo>
                  <a:cubicBezTo>
                    <a:pt x="198" y="186"/>
                    <a:pt x="198" y="187"/>
                    <a:pt x="198" y="187"/>
                  </a:cubicBezTo>
                  <a:cubicBezTo>
                    <a:pt x="190" y="181"/>
                    <a:pt x="190" y="173"/>
                    <a:pt x="179" y="172"/>
                  </a:cubicBezTo>
                  <a:cubicBezTo>
                    <a:pt x="170" y="168"/>
                    <a:pt x="170" y="179"/>
                    <a:pt x="160" y="175"/>
                  </a:cubicBezTo>
                  <a:cubicBezTo>
                    <a:pt x="149" y="172"/>
                    <a:pt x="129" y="162"/>
                    <a:pt x="123" y="156"/>
                  </a:cubicBezTo>
                  <a:cubicBezTo>
                    <a:pt x="117" y="150"/>
                    <a:pt x="114" y="154"/>
                    <a:pt x="106" y="147"/>
                  </a:cubicBezTo>
                  <a:cubicBezTo>
                    <a:pt x="100" y="140"/>
                    <a:pt x="96" y="140"/>
                    <a:pt x="93" y="134"/>
                  </a:cubicBezTo>
                  <a:cubicBezTo>
                    <a:pt x="88" y="127"/>
                    <a:pt x="97" y="123"/>
                    <a:pt x="93" y="117"/>
                  </a:cubicBezTo>
                  <a:cubicBezTo>
                    <a:pt x="90" y="109"/>
                    <a:pt x="94" y="108"/>
                    <a:pt x="79" y="92"/>
                  </a:cubicBezTo>
                  <a:cubicBezTo>
                    <a:pt x="67" y="81"/>
                    <a:pt x="73" y="81"/>
                    <a:pt x="64" y="77"/>
                  </a:cubicBezTo>
                  <a:cubicBezTo>
                    <a:pt x="56" y="72"/>
                    <a:pt x="68" y="67"/>
                    <a:pt x="59" y="63"/>
                  </a:cubicBezTo>
                  <a:cubicBezTo>
                    <a:pt x="50" y="60"/>
                    <a:pt x="55" y="55"/>
                    <a:pt x="48" y="52"/>
                  </a:cubicBezTo>
                  <a:cubicBezTo>
                    <a:pt x="42" y="47"/>
                    <a:pt x="36" y="36"/>
                    <a:pt x="33" y="25"/>
                  </a:cubicBezTo>
                  <a:cubicBezTo>
                    <a:pt x="30" y="16"/>
                    <a:pt x="30" y="16"/>
                    <a:pt x="27" y="15"/>
                  </a:cubicBezTo>
                  <a:cubicBezTo>
                    <a:pt x="23" y="13"/>
                    <a:pt x="26" y="15"/>
                    <a:pt x="20" y="11"/>
                  </a:cubicBezTo>
                  <a:cubicBezTo>
                    <a:pt x="15" y="8"/>
                    <a:pt x="20" y="25"/>
                    <a:pt x="23" y="32"/>
                  </a:cubicBezTo>
                  <a:cubicBezTo>
                    <a:pt x="26" y="38"/>
                    <a:pt x="32" y="41"/>
                    <a:pt x="33" y="49"/>
                  </a:cubicBezTo>
                  <a:cubicBezTo>
                    <a:pt x="36" y="57"/>
                    <a:pt x="41" y="58"/>
                    <a:pt x="44" y="64"/>
                  </a:cubicBezTo>
                  <a:cubicBezTo>
                    <a:pt x="47" y="72"/>
                    <a:pt x="45" y="70"/>
                    <a:pt x="48" y="78"/>
                  </a:cubicBezTo>
                  <a:cubicBezTo>
                    <a:pt x="53" y="86"/>
                    <a:pt x="50" y="86"/>
                    <a:pt x="52" y="89"/>
                  </a:cubicBezTo>
                  <a:cubicBezTo>
                    <a:pt x="55" y="92"/>
                    <a:pt x="55" y="86"/>
                    <a:pt x="58" y="92"/>
                  </a:cubicBezTo>
                  <a:cubicBezTo>
                    <a:pt x="61" y="98"/>
                    <a:pt x="64" y="98"/>
                    <a:pt x="59" y="102"/>
                  </a:cubicBezTo>
                  <a:cubicBezTo>
                    <a:pt x="55" y="105"/>
                    <a:pt x="58" y="98"/>
                    <a:pt x="45" y="89"/>
                  </a:cubicBezTo>
                  <a:cubicBezTo>
                    <a:pt x="32" y="81"/>
                    <a:pt x="44" y="74"/>
                    <a:pt x="36" y="69"/>
                  </a:cubicBezTo>
                  <a:cubicBezTo>
                    <a:pt x="30" y="63"/>
                    <a:pt x="24" y="61"/>
                    <a:pt x="18" y="55"/>
                  </a:cubicBezTo>
                  <a:cubicBezTo>
                    <a:pt x="13" y="49"/>
                    <a:pt x="23" y="57"/>
                    <a:pt x="23" y="49"/>
                  </a:cubicBezTo>
                  <a:cubicBezTo>
                    <a:pt x="24" y="41"/>
                    <a:pt x="15" y="38"/>
                    <a:pt x="12" y="32"/>
                  </a:cubicBezTo>
                  <a:cubicBezTo>
                    <a:pt x="7" y="27"/>
                    <a:pt x="9" y="21"/>
                    <a:pt x="0" y="4"/>
                  </a:cubicBezTo>
                  <a:cubicBezTo>
                    <a:pt x="4" y="2"/>
                    <a:pt x="15" y="2"/>
                    <a:pt x="18" y="0"/>
                  </a:cubicBezTo>
                  <a:cubicBezTo>
                    <a:pt x="18" y="4"/>
                    <a:pt x="18" y="4"/>
                    <a:pt x="18" y="4"/>
                  </a:cubicBezTo>
                  <a:cubicBezTo>
                    <a:pt x="23" y="5"/>
                    <a:pt x="45" y="15"/>
                    <a:pt x="48" y="16"/>
                  </a:cubicBezTo>
                  <a:cubicBezTo>
                    <a:pt x="71" y="16"/>
                    <a:pt x="71" y="16"/>
                    <a:pt x="71" y="16"/>
                  </a:cubicBezTo>
                  <a:cubicBezTo>
                    <a:pt x="71" y="11"/>
                    <a:pt x="71" y="11"/>
                    <a:pt x="71" y="11"/>
                  </a:cubicBezTo>
                  <a:cubicBezTo>
                    <a:pt x="84" y="11"/>
                    <a:pt x="84" y="11"/>
                    <a:pt x="84" y="11"/>
                  </a:cubicBezTo>
                  <a:cubicBezTo>
                    <a:pt x="84" y="11"/>
                    <a:pt x="93" y="21"/>
                    <a:pt x="96" y="24"/>
                  </a:cubicBezTo>
                  <a:cubicBezTo>
                    <a:pt x="100" y="27"/>
                    <a:pt x="99" y="35"/>
                    <a:pt x="106" y="39"/>
                  </a:cubicBezTo>
                  <a:cubicBezTo>
                    <a:pt x="115" y="43"/>
                    <a:pt x="109" y="29"/>
                    <a:pt x="120" y="30"/>
                  </a:cubicBezTo>
                  <a:cubicBezTo>
                    <a:pt x="129" y="32"/>
                    <a:pt x="131" y="44"/>
                    <a:pt x="137" y="52"/>
                  </a:cubicBezTo>
                  <a:cubicBezTo>
                    <a:pt x="143" y="60"/>
                    <a:pt x="138" y="69"/>
                    <a:pt x="152" y="70"/>
                  </a:cubicBezTo>
                  <a:cubicBezTo>
                    <a:pt x="154" y="70"/>
                    <a:pt x="157" y="74"/>
                    <a:pt x="157" y="72"/>
                  </a:cubicBezTo>
                  <a:cubicBezTo>
                    <a:pt x="157" y="72"/>
                    <a:pt x="157" y="72"/>
                    <a:pt x="158" y="72"/>
                  </a:cubicBezTo>
                  <a:cubicBezTo>
                    <a:pt x="158" y="78"/>
                    <a:pt x="155" y="78"/>
                    <a:pt x="154" y="89"/>
                  </a:cubicBezTo>
                  <a:cubicBezTo>
                    <a:pt x="152" y="102"/>
                    <a:pt x="154" y="102"/>
                    <a:pt x="154" y="105"/>
                  </a:cubicBezTo>
                  <a:cubicBezTo>
                    <a:pt x="152" y="106"/>
                    <a:pt x="152" y="105"/>
                    <a:pt x="154" y="108"/>
                  </a:cubicBezTo>
                  <a:cubicBezTo>
                    <a:pt x="154" y="112"/>
                    <a:pt x="154" y="117"/>
                    <a:pt x="155" y="117"/>
                  </a:cubicBezTo>
                  <a:cubicBezTo>
                    <a:pt x="157" y="117"/>
                    <a:pt x="155" y="123"/>
                    <a:pt x="160" y="128"/>
                  </a:cubicBezTo>
                  <a:cubicBezTo>
                    <a:pt x="167" y="136"/>
                    <a:pt x="164" y="144"/>
                    <a:pt x="172" y="145"/>
                  </a:cubicBezTo>
                  <a:cubicBezTo>
                    <a:pt x="179" y="147"/>
                    <a:pt x="178" y="151"/>
                    <a:pt x="181" y="151"/>
                  </a:cubicBezTo>
                  <a:cubicBezTo>
                    <a:pt x="184" y="150"/>
                    <a:pt x="184" y="148"/>
                    <a:pt x="189" y="148"/>
                  </a:cubicBezTo>
                  <a:cubicBezTo>
                    <a:pt x="196" y="147"/>
                    <a:pt x="192" y="147"/>
                    <a:pt x="196" y="145"/>
                  </a:cubicBezTo>
                  <a:cubicBezTo>
                    <a:pt x="199" y="145"/>
                    <a:pt x="201" y="145"/>
                    <a:pt x="201" y="147"/>
                  </a:cubicBezTo>
                  <a:cubicBezTo>
                    <a:pt x="201" y="150"/>
                    <a:pt x="204" y="148"/>
                    <a:pt x="204" y="147"/>
                  </a:cubicBezTo>
                  <a:cubicBezTo>
                    <a:pt x="205" y="144"/>
                    <a:pt x="202" y="145"/>
                    <a:pt x="204" y="144"/>
                  </a:cubicBezTo>
                  <a:cubicBezTo>
                    <a:pt x="205" y="142"/>
                    <a:pt x="208" y="142"/>
                    <a:pt x="210" y="137"/>
                  </a:cubicBezTo>
                  <a:cubicBezTo>
                    <a:pt x="210" y="131"/>
                    <a:pt x="212" y="136"/>
                    <a:pt x="212" y="130"/>
                  </a:cubicBezTo>
                  <a:cubicBezTo>
                    <a:pt x="210" y="125"/>
                    <a:pt x="212" y="127"/>
                    <a:pt x="212" y="123"/>
                  </a:cubicBezTo>
                  <a:cubicBezTo>
                    <a:pt x="212" y="120"/>
                    <a:pt x="218" y="119"/>
                    <a:pt x="222" y="119"/>
                  </a:cubicBezTo>
                  <a:cubicBezTo>
                    <a:pt x="227" y="119"/>
                    <a:pt x="224" y="117"/>
                    <a:pt x="228" y="117"/>
                  </a:cubicBezTo>
                  <a:cubicBezTo>
                    <a:pt x="233" y="116"/>
                    <a:pt x="236" y="119"/>
                    <a:pt x="237" y="117"/>
                  </a:cubicBezTo>
                  <a:cubicBezTo>
                    <a:pt x="239" y="117"/>
                    <a:pt x="237" y="117"/>
                    <a:pt x="236" y="117"/>
                  </a:cubicBezTo>
                  <a:cubicBezTo>
                    <a:pt x="236" y="117"/>
                    <a:pt x="237" y="116"/>
                    <a:pt x="239" y="117"/>
                  </a:cubicBezTo>
                  <a:cubicBezTo>
                    <a:pt x="240" y="119"/>
                    <a:pt x="240" y="117"/>
                    <a:pt x="240" y="119"/>
                  </a:cubicBezTo>
                  <a:cubicBezTo>
                    <a:pt x="240" y="122"/>
                    <a:pt x="242" y="120"/>
                    <a:pt x="239" y="125"/>
                  </a:cubicBezTo>
                  <a:cubicBezTo>
                    <a:pt x="234" y="131"/>
                    <a:pt x="236" y="134"/>
                    <a:pt x="234" y="134"/>
                  </a:cubicBezTo>
                  <a:cubicBezTo>
                    <a:pt x="231" y="136"/>
                    <a:pt x="233" y="137"/>
                    <a:pt x="234" y="137"/>
                  </a:cubicBezTo>
                  <a:cubicBezTo>
                    <a:pt x="236" y="136"/>
                    <a:pt x="236" y="137"/>
                    <a:pt x="234" y="139"/>
                  </a:cubicBezTo>
                  <a:cubicBezTo>
                    <a:pt x="231" y="140"/>
                    <a:pt x="236" y="139"/>
                    <a:pt x="234" y="140"/>
                  </a:cubicBezTo>
                  <a:cubicBezTo>
                    <a:pt x="234" y="142"/>
                    <a:pt x="233" y="153"/>
                    <a:pt x="231" y="150"/>
                  </a:cubicBezTo>
                  <a:cubicBezTo>
                    <a:pt x="231" y="148"/>
                    <a:pt x="230" y="148"/>
                    <a:pt x="230" y="147"/>
                  </a:cubicBezTo>
                  <a:cubicBezTo>
                    <a:pt x="231" y="144"/>
                    <a:pt x="231" y="144"/>
                    <a:pt x="230" y="145"/>
                  </a:cubicBezTo>
                  <a:cubicBezTo>
                    <a:pt x="230" y="147"/>
                    <a:pt x="228" y="147"/>
                    <a:pt x="228" y="148"/>
                  </a:cubicBezTo>
                  <a:cubicBezTo>
                    <a:pt x="225" y="147"/>
                    <a:pt x="225" y="153"/>
                    <a:pt x="224" y="153"/>
                  </a:cubicBezTo>
                  <a:cubicBezTo>
                    <a:pt x="224" y="154"/>
                    <a:pt x="222" y="151"/>
                    <a:pt x="222" y="154"/>
                  </a:cubicBezTo>
                </a:path>
              </a:pathLst>
            </a:custGeom>
            <a:solidFill>
              <a:srgbClr val="968C6D"/>
            </a:solidFill>
            <a:ln w="6350" cmpd="sng">
              <a:solidFill>
                <a:schemeClr val="bg1"/>
              </a:solidFill>
              <a:round/>
              <a:headEnd/>
              <a:tailEnd/>
            </a:ln>
          </p:spPr>
          <p:txBody>
            <a:bodyPr/>
            <a:lstStyle/>
            <a:p>
              <a:endParaRPr lang="en-GB" dirty="0"/>
            </a:p>
          </p:txBody>
        </p:sp>
        <p:sp>
          <p:nvSpPr>
            <p:cNvPr id="1021" name="Freeform 15"/>
            <p:cNvSpPr>
              <a:spLocks/>
            </p:cNvSpPr>
            <p:nvPr/>
          </p:nvSpPr>
          <p:spPr bwMode="auto">
            <a:xfrm>
              <a:off x="2750238" y="4557784"/>
              <a:ext cx="27132" cy="82566"/>
            </a:xfrm>
            <a:custGeom>
              <a:avLst/>
              <a:gdLst/>
              <a:ahLst/>
              <a:cxnLst>
                <a:cxn ang="0">
                  <a:pos x="6" y="1"/>
                </a:cxn>
                <a:cxn ang="0">
                  <a:pos x="2" y="6"/>
                </a:cxn>
                <a:cxn ang="0">
                  <a:pos x="0" y="7"/>
                </a:cxn>
                <a:cxn ang="0">
                  <a:pos x="0" y="26"/>
                </a:cxn>
                <a:cxn ang="0">
                  <a:pos x="2" y="26"/>
                </a:cxn>
                <a:cxn ang="0">
                  <a:pos x="6" y="20"/>
                </a:cxn>
                <a:cxn ang="0">
                  <a:pos x="8" y="4"/>
                </a:cxn>
                <a:cxn ang="0">
                  <a:pos x="8" y="1"/>
                </a:cxn>
                <a:cxn ang="0">
                  <a:pos x="6" y="1"/>
                </a:cxn>
              </a:cxnLst>
              <a:rect l="0" t="0" r="r" b="b"/>
              <a:pathLst>
                <a:path w="9" h="26">
                  <a:moveTo>
                    <a:pt x="6" y="1"/>
                  </a:moveTo>
                  <a:cubicBezTo>
                    <a:pt x="3" y="0"/>
                    <a:pt x="3" y="6"/>
                    <a:pt x="2" y="6"/>
                  </a:cubicBezTo>
                  <a:cubicBezTo>
                    <a:pt x="2" y="7"/>
                    <a:pt x="0" y="4"/>
                    <a:pt x="0" y="7"/>
                  </a:cubicBezTo>
                  <a:cubicBezTo>
                    <a:pt x="0" y="26"/>
                    <a:pt x="0" y="26"/>
                    <a:pt x="0" y="26"/>
                  </a:cubicBezTo>
                  <a:cubicBezTo>
                    <a:pt x="2" y="26"/>
                    <a:pt x="2" y="26"/>
                    <a:pt x="2" y="26"/>
                  </a:cubicBezTo>
                  <a:cubicBezTo>
                    <a:pt x="2" y="25"/>
                    <a:pt x="5" y="23"/>
                    <a:pt x="6" y="20"/>
                  </a:cubicBezTo>
                  <a:cubicBezTo>
                    <a:pt x="8" y="18"/>
                    <a:pt x="6" y="9"/>
                    <a:pt x="8" y="4"/>
                  </a:cubicBezTo>
                  <a:cubicBezTo>
                    <a:pt x="9" y="3"/>
                    <a:pt x="8" y="1"/>
                    <a:pt x="8" y="1"/>
                  </a:cubicBezTo>
                  <a:cubicBezTo>
                    <a:pt x="6" y="3"/>
                    <a:pt x="6" y="3"/>
                    <a:pt x="6" y="1"/>
                  </a:cubicBezTo>
                </a:path>
              </a:pathLst>
            </a:custGeom>
            <a:solidFill>
              <a:srgbClr val="968C6D"/>
            </a:solidFill>
            <a:ln w="6350" cmpd="sng">
              <a:solidFill>
                <a:schemeClr val="bg1"/>
              </a:solidFill>
              <a:round/>
              <a:headEnd/>
              <a:tailEnd/>
            </a:ln>
          </p:spPr>
          <p:txBody>
            <a:bodyPr/>
            <a:lstStyle/>
            <a:p>
              <a:endParaRPr lang="en-GB" dirty="0"/>
            </a:p>
          </p:txBody>
        </p:sp>
        <p:sp>
          <p:nvSpPr>
            <p:cNvPr id="1022" name="Freeform 16"/>
            <p:cNvSpPr>
              <a:spLocks/>
            </p:cNvSpPr>
            <p:nvPr/>
          </p:nvSpPr>
          <p:spPr bwMode="auto">
            <a:xfrm>
              <a:off x="3224264" y="5422298"/>
              <a:ext cx="316018" cy="424163"/>
            </a:xfrm>
            <a:custGeom>
              <a:avLst/>
              <a:gdLst/>
              <a:ahLst/>
              <a:cxnLst>
                <a:cxn ang="0">
                  <a:pos x="3" y="16"/>
                </a:cxn>
                <a:cxn ang="0">
                  <a:pos x="20" y="10"/>
                </a:cxn>
                <a:cxn ang="0">
                  <a:pos x="36" y="6"/>
                </a:cxn>
                <a:cxn ang="0">
                  <a:pos x="41" y="27"/>
                </a:cxn>
                <a:cxn ang="0">
                  <a:pos x="56" y="34"/>
                </a:cxn>
                <a:cxn ang="0">
                  <a:pos x="62" y="39"/>
                </a:cxn>
                <a:cxn ang="0">
                  <a:pos x="73" y="42"/>
                </a:cxn>
                <a:cxn ang="0">
                  <a:pos x="79" y="69"/>
                </a:cxn>
                <a:cxn ang="0">
                  <a:pos x="91" y="70"/>
                </a:cxn>
                <a:cxn ang="0">
                  <a:pos x="94" y="79"/>
                </a:cxn>
                <a:cxn ang="0">
                  <a:pos x="96" y="95"/>
                </a:cxn>
                <a:cxn ang="0">
                  <a:pos x="94" y="103"/>
                </a:cxn>
                <a:cxn ang="0">
                  <a:pos x="93" y="107"/>
                </a:cxn>
                <a:cxn ang="0">
                  <a:pos x="90" y="103"/>
                </a:cxn>
                <a:cxn ang="0">
                  <a:pos x="76" y="100"/>
                </a:cxn>
                <a:cxn ang="0">
                  <a:pos x="64" y="104"/>
                </a:cxn>
                <a:cxn ang="0">
                  <a:pos x="61" y="115"/>
                </a:cxn>
                <a:cxn ang="0">
                  <a:pos x="58" y="129"/>
                </a:cxn>
                <a:cxn ang="0">
                  <a:pos x="55" y="126"/>
                </a:cxn>
                <a:cxn ang="0">
                  <a:pos x="49" y="126"/>
                </a:cxn>
                <a:cxn ang="0">
                  <a:pos x="44" y="134"/>
                </a:cxn>
                <a:cxn ang="0">
                  <a:pos x="35" y="128"/>
                </a:cxn>
                <a:cxn ang="0">
                  <a:pos x="29" y="123"/>
                </a:cxn>
                <a:cxn ang="0">
                  <a:pos x="26" y="128"/>
                </a:cxn>
                <a:cxn ang="0">
                  <a:pos x="21" y="134"/>
                </a:cxn>
                <a:cxn ang="0">
                  <a:pos x="15" y="131"/>
                </a:cxn>
                <a:cxn ang="0">
                  <a:pos x="12" y="115"/>
                </a:cxn>
                <a:cxn ang="0">
                  <a:pos x="10" y="111"/>
                </a:cxn>
                <a:cxn ang="0">
                  <a:pos x="10" y="106"/>
                </a:cxn>
                <a:cxn ang="0">
                  <a:pos x="10" y="101"/>
                </a:cxn>
                <a:cxn ang="0">
                  <a:pos x="9" y="97"/>
                </a:cxn>
                <a:cxn ang="0">
                  <a:pos x="6" y="87"/>
                </a:cxn>
                <a:cxn ang="0">
                  <a:pos x="3" y="79"/>
                </a:cxn>
                <a:cxn ang="0">
                  <a:pos x="4" y="67"/>
                </a:cxn>
                <a:cxn ang="0">
                  <a:pos x="4" y="56"/>
                </a:cxn>
                <a:cxn ang="0">
                  <a:pos x="7" y="45"/>
                </a:cxn>
                <a:cxn ang="0">
                  <a:pos x="9" y="31"/>
                </a:cxn>
                <a:cxn ang="0">
                  <a:pos x="3" y="16"/>
                </a:cxn>
              </a:cxnLst>
              <a:rect l="0" t="0" r="r" b="b"/>
              <a:pathLst>
                <a:path w="102" h="135">
                  <a:moveTo>
                    <a:pt x="3" y="16"/>
                  </a:moveTo>
                  <a:cubicBezTo>
                    <a:pt x="12" y="19"/>
                    <a:pt x="10" y="17"/>
                    <a:pt x="20" y="10"/>
                  </a:cubicBezTo>
                  <a:cubicBezTo>
                    <a:pt x="27" y="3"/>
                    <a:pt x="39" y="0"/>
                    <a:pt x="36" y="6"/>
                  </a:cubicBezTo>
                  <a:cubicBezTo>
                    <a:pt x="35" y="14"/>
                    <a:pt x="35" y="20"/>
                    <a:pt x="41" y="27"/>
                  </a:cubicBezTo>
                  <a:cubicBezTo>
                    <a:pt x="47" y="33"/>
                    <a:pt x="50" y="30"/>
                    <a:pt x="56" y="34"/>
                  </a:cubicBezTo>
                  <a:cubicBezTo>
                    <a:pt x="61" y="39"/>
                    <a:pt x="59" y="36"/>
                    <a:pt x="62" y="39"/>
                  </a:cubicBezTo>
                  <a:cubicBezTo>
                    <a:pt x="67" y="44"/>
                    <a:pt x="68" y="38"/>
                    <a:pt x="73" y="42"/>
                  </a:cubicBezTo>
                  <a:cubicBezTo>
                    <a:pt x="77" y="47"/>
                    <a:pt x="74" y="67"/>
                    <a:pt x="79" y="69"/>
                  </a:cubicBezTo>
                  <a:cubicBezTo>
                    <a:pt x="83" y="69"/>
                    <a:pt x="93" y="67"/>
                    <a:pt x="91" y="70"/>
                  </a:cubicBezTo>
                  <a:cubicBezTo>
                    <a:pt x="90" y="73"/>
                    <a:pt x="90" y="78"/>
                    <a:pt x="94" y="79"/>
                  </a:cubicBezTo>
                  <a:cubicBezTo>
                    <a:pt x="102" y="83"/>
                    <a:pt x="96" y="93"/>
                    <a:pt x="96" y="95"/>
                  </a:cubicBezTo>
                  <a:cubicBezTo>
                    <a:pt x="97" y="98"/>
                    <a:pt x="94" y="101"/>
                    <a:pt x="94" y="103"/>
                  </a:cubicBezTo>
                  <a:cubicBezTo>
                    <a:pt x="96" y="106"/>
                    <a:pt x="96" y="106"/>
                    <a:pt x="93" y="107"/>
                  </a:cubicBezTo>
                  <a:cubicBezTo>
                    <a:pt x="93" y="104"/>
                    <a:pt x="94" y="104"/>
                    <a:pt x="90" y="103"/>
                  </a:cubicBezTo>
                  <a:cubicBezTo>
                    <a:pt x="87" y="100"/>
                    <a:pt x="85" y="97"/>
                    <a:pt x="76" y="100"/>
                  </a:cubicBezTo>
                  <a:cubicBezTo>
                    <a:pt x="67" y="101"/>
                    <a:pt x="65" y="100"/>
                    <a:pt x="64" y="104"/>
                  </a:cubicBezTo>
                  <a:cubicBezTo>
                    <a:pt x="62" y="109"/>
                    <a:pt x="61" y="109"/>
                    <a:pt x="61" y="115"/>
                  </a:cubicBezTo>
                  <a:cubicBezTo>
                    <a:pt x="61" y="120"/>
                    <a:pt x="58" y="126"/>
                    <a:pt x="58" y="129"/>
                  </a:cubicBezTo>
                  <a:cubicBezTo>
                    <a:pt x="56" y="128"/>
                    <a:pt x="56" y="126"/>
                    <a:pt x="55" y="126"/>
                  </a:cubicBezTo>
                  <a:cubicBezTo>
                    <a:pt x="53" y="126"/>
                    <a:pt x="52" y="126"/>
                    <a:pt x="49" y="126"/>
                  </a:cubicBezTo>
                  <a:cubicBezTo>
                    <a:pt x="47" y="126"/>
                    <a:pt x="45" y="128"/>
                    <a:pt x="44" y="134"/>
                  </a:cubicBezTo>
                  <a:cubicBezTo>
                    <a:pt x="42" y="126"/>
                    <a:pt x="39" y="126"/>
                    <a:pt x="35" y="128"/>
                  </a:cubicBezTo>
                  <a:cubicBezTo>
                    <a:pt x="30" y="128"/>
                    <a:pt x="30" y="123"/>
                    <a:pt x="29" y="123"/>
                  </a:cubicBezTo>
                  <a:cubicBezTo>
                    <a:pt x="27" y="124"/>
                    <a:pt x="29" y="126"/>
                    <a:pt x="26" y="128"/>
                  </a:cubicBezTo>
                  <a:cubicBezTo>
                    <a:pt x="24" y="129"/>
                    <a:pt x="24" y="132"/>
                    <a:pt x="21" y="134"/>
                  </a:cubicBezTo>
                  <a:cubicBezTo>
                    <a:pt x="18" y="135"/>
                    <a:pt x="17" y="135"/>
                    <a:pt x="15" y="131"/>
                  </a:cubicBezTo>
                  <a:cubicBezTo>
                    <a:pt x="15" y="124"/>
                    <a:pt x="14" y="115"/>
                    <a:pt x="12" y="115"/>
                  </a:cubicBezTo>
                  <a:cubicBezTo>
                    <a:pt x="9" y="115"/>
                    <a:pt x="12" y="112"/>
                    <a:pt x="10" y="111"/>
                  </a:cubicBezTo>
                  <a:cubicBezTo>
                    <a:pt x="9" y="111"/>
                    <a:pt x="9" y="109"/>
                    <a:pt x="10" y="106"/>
                  </a:cubicBezTo>
                  <a:cubicBezTo>
                    <a:pt x="12" y="104"/>
                    <a:pt x="7" y="104"/>
                    <a:pt x="10" y="101"/>
                  </a:cubicBezTo>
                  <a:cubicBezTo>
                    <a:pt x="12" y="100"/>
                    <a:pt x="10" y="100"/>
                    <a:pt x="9" y="97"/>
                  </a:cubicBezTo>
                  <a:cubicBezTo>
                    <a:pt x="7" y="97"/>
                    <a:pt x="6" y="89"/>
                    <a:pt x="6" y="87"/>
                  </a:cubicBezTo>
                  <a:cubicBezTo>
                    <a:pt x="6" y="86"/>
                    <a:pt x="4" y="86"/>
                    <a:pt x="3" y="79"/>
                  </a:cubicBezTo>
                  <a:cubicBezTo>
                    <a:pt x="3" y="76"/>
                    <a:pt x="10" y="70"/>
                    <a:pt x="4" y="67"/>
                  </a:cubicBezTo>
                  <a:cubicBezTo>
                    <a:pt x="0" y="64"/>
                    <a:pt x="7" y="61"/>
                    <a:pt x="4" y="56"/>
                  </a:cubicBezTo>
                  <a:cubicBezTo>
                    <a:pt x="1" y="52"/>
                    <a:pt x="9" y="50"/>
                    <a:pt x="7" y="45"/>
                  </a:cubicBezTo>
                  <a:cubicBezTo>
                    <a:pt x="6" y="39"/>
                    <a:pt x="9" y="31"/>
                    <a:pt x="9" y="31"/>
                  </a:cubicBezTo>
                  <a:cubicBezTo>
                    <a:pt x="3" y="16"/>
                    <a:pt x="3" y="16"/>
                    <a:pt x="3" y="16"/>
                  </a:cubicBezTo>
                  <a:close/>
                </a:path>
              </a:pathLst>
            </a:custGeom>
            <a:solidFill>
              <a:srgbClr val="968C6D"/>
            </a:solidFill>
            <a:ln w="6350" cmpd="sng">
              <a:solidFill>
                <a:schemeClr val="bg1"/>
              </a:solidFill>
              <a:round/>
              <a:headEnd/>
              <a:tailEnd/>
            </a:ln>
          </p:spPr>
          <p:txBody>
            <a:bodyPr/>
            <a:lstStyle/>
            <a:p>
              <a:endParaRPr lang="en-GB" dirty="0"/>
            </a:p>
          </p:txBody>
        </p:sp>
        <p:sp>
          <p:nvSpPr>
            <p:cNvPr id="1023" name="Freeform 17"/>
            <p:cNvSpPr>
              <a:spLocks/>
            </p:cNvSpPr>
            <p:nvPr/>
          </p:nvSpPr>
          <p:spPr bwMode="auto">
            <a:xfrm>
              <a:off x="3403022" y="5723421"/>
              <a:ext cx="207486" cy="280077"/>
            </a:xfrm>
            <a:custGeom>
              <a:avLst/>
              <a:gdLst/>
              <a:ahLst/>
              <a:cxnLst>
                <a:cxn ang="0">
                  <a:pos x="62" y="66"/>
                </a:cxn>
                <a:cxn ang="0">
                  <a:pos x="62" y="75"/>
                </a:cxn>
                <a:cxn ang="0">
                  <a:pos x="56" y="84"/>
                </a:cxn>
                <a:cxn ang="0">
                  <a:pos x="50" y="86"/>
                </a:cxn>
                <a:cxn ang="0">
                  <a:pos x="36" y="84"/>
                </a:cxn>
                <a:cxn ang="0">
                  <a:pos x="32" y="83"/>
                </a:cxn>
                <a:cxn ang="0">
                  <a:pos x="35" y="78"/>
                </a:cxn>
                <a:cxn ang="0">
                  <a:pos x="36" y="72"/>
                </a:cxn>
                <a:cxn ang="0">
                  <a:pos x="39" y="66"/>
                </a:cxn>
                <a:cxn ang="0">
                  <a:pos x="35" y="59"/>
                </a:cxn>
                <a:cxn ang="0">
                  <a:pos x="23" y="53"/>
                </a:cxn>
                <a:cxn ang="0">
                  <a:pos x="12" y="47"/>
                </a:cxn>
                <a:cxn ang="0">
                  <a:pos x="3" y="38"/>
                </a:cxn>
                <a:cxn ang="0">
                  <a:pos x="0" y="33"/>
                </a:cxn>
                <a:cxn ang="0">
                  <a:pos x="3" y="19"/>
                </a:cxn>
                <a:cxn ang="0">
                  <a:pos x="6" y="8"/>
                </a:cxn>
                <a:cxn ang="0">
                  <a:pos x="18" y="3"/>
                </a:cxn>
                <a:cxn ang="0">
                  <a:pos x="32" y="7"/>
                </a:cxn>
                <a:cxn ang="0">
                  <a:pos x="35" y="11"/>
                </a:cxn>
                <a:cxn ang="0">
                  <a:pos x="38" y="22"/>
                </a:cxn>
                <a:cxn ang="0">
                  <a:pos x="36" y="30"/>
                </a:cxn>
                <a:cxn ang="0">
                  <a:pos x="47" y="31"/>
                </a:cxn>
                <a:cxn ang="0">
                  <a:pos x="55" y="35"/>
                </a:cxn>
                <a:cxn ang="0">
                  <a:pos x="58" y="50"/>
                </a:cxn>
                <a:cxn ang="0">
                  <a:pos x="64" y="49"/>
                </a:cxn>
                <a:cxn ang="0">
                  <a:pos x="62" y="66"/>
                </a:cxn>
              </a:cxnLst>
              <a:rect l="0" t="0" r="r" b="b"/>
              <a:pathLst>
                <a:path w="67" h="89">
                  <a:moveTo>
                    <a:pt x="62" y="66"/>
                  </a:moveTo>
                  <a:cubicBezTo>
                    <a:pt x="64" y="72"/>
                    <a:pt x="62" y="70"/>
                    <a:pt x="62" y="75"/>
                  </a:cubicBezTo>
                  <a:cubicBezTo>
                    <a:pt x="61" y="80"/>
                    <a:pt x="56" y="80"/>
                    <a:pt x="56" y="84"/>
                  </a:cubicBezTo>
                  <a:cubicBezTo>
                    <a:pt x="55" y="89"/>
                    <a:pt x="53" y="81"/>
                    <a:pt x="50" y="86"/>
                  </a:cubicBezTo>
                  <a:cubicBezTo>
                    <a:pt x="45" y="89"/>
                    <a:pt x="42" y="84"/>
                    <a:pt x="36" y="84"/>
                  </a:cubicBezTo>
                  <a:cubicBezTo>
                    <a:pt x="32" y="84"/>
                    <a:pt x="32" y="86"/>
                    <a:pt x="32" y="83"/>
                  </a:cubicBezTo>
                  <a:cubicBezTo>
                    <a:pt x="30" y="81"/>
                    <a:pt x="33" y="81"/>
                    <a:pt x="35" y="78"/>
                  </a:cubicBezTo>
                  <a:cubicBezTo>
                    <a:pt x="36" y="75"/>
                    <a:pt x="33" y="73"/>
                    <a:pt x="36" y="72"/>
                  </a:cubicBezTo>
                  <a:cubicBezTo>
                    <a:pt x="39" y="70"/>
                    <a:pt x="36" y="70"/>
                    <a:pt x="39" y="66"/>
                  </a:cubicBezTo>
                  <a:cubicBezTo>
                    <a:pt x="41" y="64"/>
                    <a:pt x="36" y="59"/>
                    <a:pt x="35" y="59"/>
                  </a:cubicBezTo>
                  <a:cubicBezTo>
                    <a:pt x="32" y="59"/>
                    <a:pt x="29" y="58"/>
                    <a:pt x="23" y="53"/>
                  </a:cubicBezTo>
                  <a:cubicBezTo>
                    <a:pt x="18" y="49"/>
                    <a:pt x="13" y="50"/>
                    <a:pt x="12" y="47"/>
                  </a:cubicBezTo>
                  <a:cubicBezTo>
                    <a:pt x="10" y="44"/>
                    <a:pt x="6" y="44"/>
                    <a:pt x="3" y="38"/>
                  </a:cubicBezTo>
                  <a:cubicBezTo>
                    <a:pt x="1" y="33"/>
                    <a:pt x="1" y="35"/>
                    <a:pt x="0" y="33"/>
                  </a:cubicBezTo>
                  <a:cubicBezTo>
                    <a:pt x="0" y="30"/>
                    <a:pt x="3" y="24"/>
                    <a:pt x="3" y="19"/>
                  </a:cubicBezTo>
                  <a:cubicBezTo>
                    <a:pt x="3" y="13"/>
                    <a:pt x="4" y="13"/>
                    <a:pt x="6" y="8"/>
                  </a:cubicBezTo>
                  <a:cubicBezTo>
                    <a:pt x="7" y="3"/>
                    <a:pt x="9" y="5"/>
                    <a:pt x="18" y="3"/>
                  </a:cubicBezTo>
                  <a:cubicBezTo>
                    <a:pt x="27" y="0"/>
                    <a:pt x="29" y="3"/>
                    <a:pt x="32" y="7"/>
                  </a:cubicBezTo>
                  <a:cubicBezTo>
                    <a:pt x="36" y="8"/>
                    <a:pt x="35" y="8"/>
                    <a:pt x="35" y="11"/>
                  </a:cubicBezTo>
                  <a:cubicBezTo>
                    <a:pt x="35" y="14"/>
                    <a:pt x="39" y="19"/>
                    <a:pt x="38" y="22"/>
                  </a:cubicBezTo>
                  <a:cubicBezTo>
                    <a:pt x="36" y="27"/>
                    <a:pt x="38" y="27"/>
                    <a:pt x="36" y="30"/>
                  </a:cubicBezTo>
                  <a:cubicBezTo>
                    <a:pt x="36" y="31"/>
                    <a:pt x="47" y="33"/>
                    <a:pt x="47" y="31"/>
                  </a:cubicBezTo>
                  <a:cubicBezTo>
                    <a:pt x="48" y="30"/>
                    <a:pt x="53" y="31"/>
                    <a:pt x="55" y="35"/>
                  </a:cubicBezTo>
                  <a:cubicBezTo>
                    <a:pt x="58" y="47"/>
                    <a:pt x="55" y="50"/>
                    <a:pt x="58" y="50"/>
                  </a:cubicBezTo>
                  <a:cubicBezTo>
                    <a:pt x="61" y="50"/>
                    <a:pt x="62" y="47"/>
                    <a:pt x="64" y="49"/>
                  </a:cubicBezTo>
                  <a:cubicBezTo>
                    <a:pt x="67" y="52"/>
                    <a:pt x="65" y="64"/>
                    <a:pt x="62" y="66"/>
                  </a:cubicBezTo>
                </a:path>
              </a:pathLst>
            </a:custGeom>
            <a:solidFill>
              <a:srgbClr val="968C6D"/>
            </a:solidFill>
            <a:ln w="6350" cmpd="sng">
              <a:solidFill>
                <a:schemeClr val="bg1"/>
              </a:solidFill>
              <a:round/>
              <a:headEnd/>
              <a:tailEnd/>
            </a:ln>
          </p:spPr>
          <p:txBody>
            <a:bodyPr/>
            <a:lstStyle/>
            <a:p>
              <a:endParaRPr lang="en-GB" dirty="0"/>
            </a:p>
          </p:txBody>
        </p:sp>
        <p:sp>
          <p:nvSpPr>
            <p:cNvPr id="1024" name="Freeform 18"/>
            <p:cNvSpPr>
              <a:spLocks/>
            </p:cNvSpPr>
            <p:nvPr/>
          </p:nvSpPr>
          <p:spPr bwMode="auto">
            <a:xfrm>
              <a:off x="3498784" y="6071493"/>
              <a:ext cx="143645" cy="173226"/>
            </a:xfrm>
            <a:custGeom>
              <a:avLst/>
              <a:gdLst/>
              <a:ahLst/>
              <a:cxnLst>
                <a:cxn ang="0">
                  <a:pos x="42" y="42"/>
                </a:cxn>
                <a:cxn ang="0">
                  <a:pos x="32" y="52"/>
                </a:cxn>
                <a:cxn ang="0">
                  <a:pos x="22" y="52"/>
                </a:cxn>
                <a:cxn ang="0">
                  <a:pos x="9" y="48"/>
                </a:cxn>
                <a:cxn ang="0">
                  <a:pos x="2" y="45"/>
                </a:cxn>
                <a:cxn ang="0">
                  <a:pos x="3" y="34"/>
                </a:cxn>
                <a:cxn ang="0">
                  <a:pos x="3" y="20"/>
                </a:cxn>
                <a:cxn ang="0">
                  <a:pos x="5" y="14"/>
                </a:cxn>
                <a:cxn ang="0">
                  <a:pos x="8" y="3"/>
                </a:cxn>
                <a:cxn ang="0">
                  <a:pos x="17" y="5"/>
                </a:cxn>
                <a:cxn ang="0">
                  <a:pos x="23" y="12"/>
                </a:cxn>
                <a:cxn ang="0">
                  <a:pos x="29" y="15"/>
                </a:cxn>
                <a:cxn ang="0">
                  <a:pos x="35" y="22"/>
                </a:cxn>
                <a:cxn ang="0">
                  <a:pos x="42" y="28"/>
                </a:cxn>
                <a:cxn ang="0">
                  <a:pos x="42" y="42"/>
                </a:cxn>
              </a:cxnLst>
              <a:rect l="0" t="0" r="r" b="b"/>
              <a:pathLst>
                <a:path w="46" h="55">
                  <a:moveTo>
                    <a:pt x="42" y="42"/>
                  </a:moveTo>
                  <a:cubicBezTo>
                    <a:pt x="39" y="48"/>
                    <a:pt x="35" y="49"/>
                    <a:pt x="32" y="52"/>
                  </a:cubicBezTo>
                  <a:cubicBezTo>
                    <a:pt x="28" y="55"/>
                    <a:pt x="26" y="51"/>
                    <a:pt x="22" y="52"/>
                  </a:cubicBezTo>
                  <a:cubicBezTo>
                    <a:pt x="19" y="54"/>
                    <a:pt x="13" y="48"/>
                    <a:pt x="9" y="48"/>
                  </a:cubicBezTo>
                  <a:cubicBezTo>
                    <a:pt x="5" y="48"/>
                    <a:pt x="2" y="45"/>
                    <a:pt x="2" y="45"/>
                  </a:cubicBezTo>
                  <a:cubicBezTo>
                    <a:pt x="0" y="42"/>
                    <a:pt x="0" y="35"/>
                    <a:pt x="3" y="34"/>
                  </a:cubicBezTo>
                  <a:cubicBezTo>
                    <a:pt x="6" y="32"/>
                    <a:pt x="2" y="23"/>
                    <a:pt x="3" y="20"/>
                  </a:cubicBezTo>
                  <a:cubicBezTo>
                    <a:pt x="6" y="18"/>
                    <a:pt x="2" y="18"/>
                    <a:pt x="5" y="14"/>
                  </a:cubicBezTo>
                  <a:cubicBezTo>
                    <a:pt x="8" y="9"/>
                    <a:pt x="5" y="8"/>
                    <a:pt x="8" y="3"/>
                  </a:cubicBezTo>
                  <a:cubicBezTo>
                    <a:pt x="11" y="8"/>
                    <a:pt x="11" y="0"/>
                    <a:pt x="17" y="5"/>
                  </a:cubicBezTo>
                  <a:cubicBezTo>
                    <a:pt x="22" y="9"/>
                    <a:pt x="19" y="14"/>
                    <a:pt x="23" y="12"/>
                  </a:cubicBezTo>
                  <a:cubicBezTo>
                    <a:pt x="26" y="9"/>
                    <a:pt x="25" y="14"/>
                    <a:pt x="29" y="15"/>
                  </a:cubicBezTo>
                  <a:cubicBezTo>
                    <a:pt x="34" y="18"/>
                    <a:pt x="32" y="18"/>
                    <a:pt x="35" y="22"/>
                  </a:cubicBezTo>
                  <a:cubicBezTo>
                    <a:pt x="40" y="23"/>
                    <a:pt x="39" y="23"/>
                    <a:pt x="42" y="28"/>
                  </a:cubicBezTo>
                  <a:cubicBezTo>
                    <a:pt x="46" y="34"/>
                    <a:pt x="39" y="34"/>
                    <a:pt x="42" y="42"/>
                  </a:cubicBezTo>
                </a:path>
              </a:pathLst>
            </a:custGeom>
            <a:solidFill>
              <a:srgbClr val="968C6D"/>
            </a:solidFill>
            <a:ln w="6350" cmpd="sng">
              <a:solidFill>
                <a:schemeClr val="bg1"/>
              </a:solidFill>
              <a:round/>
              <a:headEnd/>
              <a:tailEnd/>
            </a:ln>
          </p:spPr>
          <p:txBody>
            <a:bodyPr/>
            <a:lstStyle/>
            <a:p>
              <a:endParaRPr lang="en-GB" dirty="0"/>
            </a:p>
          </p:txBody>
        </p:sp>
        <p:sp>
          <p:nvSpPr>
            <p:cNvPr id="1025" name="Freeform 19"/>
            <p:cNvSpPr>
              <a:spLocks/>
            </p:cNvSpPr>
            <p:nvPr/>
          </p:nvSpPr>
          <p:spPr bwMode="auto">
            <a:xfrm>
              <a:off x="2935379" y="5129270"/>
              <a:ext cx="319210" cy="568248"/>
            </a:xfrm>
            <a:custGeom>
              <a:avLst/>
              <a:gdLst/>
              <a:ahLst/>
              <a:cxnLst>
                <a:cxn ang="0">
                  <a:pos x="93" y="42"/>
                </a:cxn>
                <a:cxn ang="0">
                  <a:pos x="85" y="42"/>
                </a:cxn>
                <a:cxn ang="0">
                  <a:pos x="71" y="49"/>
                </a:cxn>
                <a:cxn ang="0">
                  <a:pos x="64" y="66"/>
                </a:cxn>
                <a:cxn ang="0">
                  <a:pos x="67" y="91"/>
                </a:cxn>
                <a:cxn ang="0">
                  <a:pos x="74" y="96"/>
                </a:cxn>
                <a:cxn ang="0">
                  <a:pos x="85" y="96"/>
                </a:cxn>
                <a:cxn ang="0">
                  <a:pos x="88" y="108"/>
                </a:cxn>
                <a:cxn ang="0">
                  <a:pos x="96" y="108"/>
                </a:cxn>
                <a:cxn ang="0">
                  <a:pos x="102" y="124"/>
                </a:cxn>
                <a:cxn ang="0">
                  <a:pos x="100" y="138"/>
                </a:cxn>
                <a:cxn ang="0">
                  <a:pos x="97" y="149"/>
                </a:cxn>
                <a:cxn ang="0">
                  <a:pos x="97" y="160"/>
                </a:cxn>
                <a:cxn ang="0">
                  <a:pos x="96" y="172"/>
                </a:cxn>
                <a:cxn ang="0">
                  <a:pos x="93" y="175"/>
                </a:cxn>
                <a:cxn ang="0">
                  <a:pos x="88" y="181"/>
                </a:cxn>
                <a:cxn ang="0">
                  <a:pos x="80" y="174"/>
                </a:cxn>
                <a:cxn ang="0">
                  <a:pos x="65" y="161"/>
                </a:cxn>
                <a:cxn ang="0">
                  <a:pos x="50" y="149"/>
                </a:cxn>
                <a:cxn ang="0">
                  <a:pos x="42" y="135"/>
                </a:cxn>
                <a:cxn ang="0">
                  <a:pos x="35" y="119"/>
                </a:cxn>
                <a:cxn ang="0">
                  <a:pos x="30" y="108"/>
                </a:cxn>
                <a:cxn ang="0">
                  <a:pos x="23" y="85"/>
                </a:cxn>
                <a:cxn ang="0">
                  <a:pos x="14" y="70"/>
                </a:cxn>
                <a:cxn ang="0">
                  <a:pos x="4" y="57"/>
                </a:cxn>
                <a:cxn ang="0">
                  <a:pos x="3" y="52"/>
                </a:cxn>
                <a:cxn ang="0">
                  <a:pos x="11" y="34"/>
                </a:cxn>
                <a:cxn ang="0">
                  <a:pos x="9" y="43"/>
                </a:cxn>
                <a:cxn ang="0">
                  <a:pos x="15" y="45"/>
                </a:cxn>
                <a:cxn ang="0">
                  <a:pos x="21" y="48"/>
                </a:cxn>
                <a:cxn ang="0">
                  <a:pos x="26" y="35"/>
                </a:cxn>
                <a:cxn ang="0">
                  <a:pos x="47" y="18"/>
                </a:cxn>
                <a:cxn ang="0">
                  <a:pos x="50" y="1"/>
                </a:cxn>
                <a:cxn ang="0">
                  <a:pos x="55" y="4"/>
                </a:cxn>
                <a:cxn ang="0">
                  <a:pos x="61" y="12"/>
                </a:cxn>
                <a:cxn ang="0">
                  <a:pos x="70" y="25"/>
                </a:cxn>
                <a:cxn ang="0">
                  <a:pos x="85" y="23"/>
                </a:cxn>
                <a:cxn ang="0">
                  <a:pos x="91" y="28"/>
                </a:cxn>
                <a:cxn ang="0">
                  <a:pos x="88" y="39"/>
                </a:cxn>
                <a:cxn ang="0">
                  <a:pos x="93" y="42"/>
                </a:cxn>
              </a:cxnLst>
              <a:rect l="0" t="0" r="r" b="b"/>
              <a:pathLst>
                <a:path w="103" h="181">
                  <a:moveTo>
                    <a:pt x="93" y="42"/>
                  </a:moveTo>
                  <a:cubicBezTo>
                    <a:pt x="88" y="45"/>
                    <a:pt x="91" y="39"/>
                    <a:pt x="85" y="42"/>
                  </a:cubicBezTo>
                  <a:cubicBezTo>
                    <a:pt x="79" y="46"/>
                    <a:pt x="77" y="45"/>
                    <a:pt x="71" y="49"/>
                  </a:cubicBezTo>
                  <a:cubicBezTo>
                    <a:pt x="67" y="56"/>
                    <a:pt x="70" y="63"/>
                    <a:pt x="64" y="66"/>
                  </a:cubicBezTo>
                  <a:cubicBezTo>
                    <a:pt x="55" y="74"/>
                    <a:pt x="68" y="87"/>
                    <a:pt x="67" y="91"/>
                  </a:cubicBezTo>
                  <a:cubicBezTo>
                    <a:pt x="65" y="96"/>
                    <a:pt x="74" y="90"/>
                    <a:pt x="74" y="96"/>
                  </a:cubicBezTo>
                  <a:cubicBezTo>
                    <a:pt x="73" y="104"/>
                    <a:pt x="84" y="99"/>
                    <a:pt x="85" y="96"/>
                  </a:cubicBezTo>
                  <a:cubicBezTo>
                    <a:pt x="88" y="91"/>
                    <a:pt x="85" y="108"/>
                    <a:pt x="88" y="108"/>
                  </a:cubicBezTo>
                  <a:cubicBezTo>
                    <a:pt x="91" y="110"/>
                    <a:pt x="91" y="107"/>
                    <a:pt x="96" y="108"/>
                  </a:cubicBezTo>
                  <a:cubicBezTo>
                    <a:pt x="102" y="124"/>
                    <a:pt x="102" y="124"/>
                    <a:pt x="102" y="124"/>
                  </a:cubicBezTo>
                  <a:cubicBezTo>
                    <a:pt x="102" y="124"/>
                    <a:pt x="99" y="132"/>
                    <a:pt x="100" y="138"/>
                  </a:cubicBezTo>
                  <a:cubicBezTo>
                    <a:pt x="102" y="143"/>
                    <a:pt x="94" y="144"/>
                    <a:pt x="97" y="149"/>
                  </a:cubicBezTo>
                  <a:cubicBezTo>
                    <a:pt x="100" y="153"/>
                    <a:pt x="93" y="156"/>
                    <a:pt x="97" y="160"/>
                  </a:cubicBezTo>
                  <a:cubicBezTo>
                    <a:pt x="103" y="163"/>
                    <a:pt x="96" y="169"/>
                    <a:pt x="96" y="172"/>
                  </a:cubicBezTo>
                  <a:cubicBezTo>
                    <a:pt x="96" y="172"/>
                    <a:pt x="96" y="175"/>
                    <a:pt x="93" y="175"/>
                  </a:cubicBezTo>
                  <a:cubicBezTo>
                    <a:pt x="91" y="175"/>
                    <a:pt x="97" y="178"/>
                    <a:pt x="88" y="181"/>
                  </a:cubicBezTo>
                  <a:cubicBezTo>
                    <a:pt x="87" y="178"/>
                    <a:pt x="82" y="178"/>
                    <a:pt x="80" y="174"/>
                  </a:cubicBezTo>
                  <a:cubicBezTo>
                    <a:pt x="80" y="169"/>
                    <a:pt x="77" y="169"/>
                    <a:pt x="65" y="161"/>
                  </a:cubicBezTo>
                  <a:cubicBezTo>
                    <a:pt x="52" y="155"/>
                    <a:pt x="52" y="152"/>
                    <a:pt x="50" y="149"/>
                  </a:cubicBezTo>
                  <a:cubicBezTo>
                    <a:pt x="47" y="146"/>
                    <a:pt x="41" y="143"/>
                    <a:pt x="42" y="135"/>
                  </a:cubicBezTo>
                  <a:cubicBezTo>
                    <a:pt x="42" y="127"/>
                    <a:pt x="35" y="124"/>
                    <a:pt x="35" y="119"/>
                  </a:cubicBezTo>
                  <a:cubicBezTo>
                    <a:pt x="35" y="115"/>
                    <a:pt x="32" y="115"/>
                    <a:pt x="30" y="108"/>
                  </a:cubicBezTo>
                  <a:cubicBezTo>
                    <a:pt x="30" y="102"/>
                    <a:pt x="24" y="93"/>
                    <a:pt x="23" y="85"/>
                  </a:cubicBezTo>
                  <a:cubicBezTo>
                    <a:pt x="21" y="79"/>
                    <a:pt x="17" y="79"/>
                    <a:pt x="14" y="70"/>
                  </a:cubicBezTo>
                  <a:cubicBezTo>
                    <a:pt x="12" y="63"/>
                    <a:pt x="0" y="62"/>
                    <a:pt x="4" y="57"/>
                  </a:cubicBezTo>
                  <a:cubicBezTo>
                    <a:pt x="9" y="56"/>
                    <a:pt x="4" y="56"/>
                    <a:pt x="3" y="52"/>
                  </a:cubicBezTo>
                  <a:cubicBezTo>
                    <a:pt x="1" y="48"/>
                    <a:pt x="1" y="43"/>
                    <a:pt x="11" y="34"/>
                  </a:cubicBezTo>
                  <a:cubicBezTo>
                    <a:pt x="14" y="40"/>
                    <a:pt x="8" y="40"/>
                    <a:pt x="9" y="43"/>
                  </a:cubicBezTo>
                  <a:cubicBezTo>
                    <a:pt x="9" y="46"/>
                    <a:pt x="11" y="43"/>
                    <a:pt x="15" y="45"/>
                  </a:cubicBezTo>
                  <a:cubicBezTo>
                    <a:pt x="18" y="45"/>
                    <a:pt x="18" y="51"/>
                    <a:pt x="21" y="48"/>
                  </a:cubicBezTo>
                  <a:cubicBezTo>
                    <a:pt x="24" y="45"/>
                    <a:pt x="21" y="45"/>
                    <a:pt x="26" y="35"/>
                  </a:cubicBezTo>
                  <a:cubicBezTo>
                    <a:pt x="30" y="28"/>
                    <a:pt x="42" y="25"/>
                    <a:pt x="47" y="18"/>
                  </a:cubicBezTo>
                  <a:cubicBezTo>
                    <a:pt x="50" y="11"/>
                    <a:pt x="50" y="9"/>
                    <a:pt x="50" y="1"/>
                  </a:cubicBezTo>
                  <a:cubicBezTo>
                    <a:pt x="52" y="0"/>
                    <a:pt x="52" y="3"/>
                    <a:pt x="55" y="4"/>
                  </a:cubicBezTo>
                  <a:cubicBezTo>
                    <a:pt x="59" y="6"/>
                    <a:pt x="56" y="9"/>
                    <a:pt x="61" y="12"/>
                  </a:cubicBezTo>
                  <a:cubicBezTo>
                    <a:pt x="67" y="15"/>
                    <a:pt x="65" y="25"/>
                    <a:pt x="70" y="25"/>
                  </a:cubicBezTo>
                  <a:cubicBezTo>
                    <a:pt x="76" y="25"/>
                    <a:pt x="79" y="21"/>
                    <a:pt x="85" y="23"/>
                  </a:cubicBezTo>
                  <a:cubicBezTo>
                    <a:pt x="93" y="26"/>
                    <a:pt x="93" y="26"/>
                    <a:pt x="91" y="28"/>
                  </a:cubicBezTo>
                  <a:cubicBezTo>
                    <a:pt x="88" y="34"/>
                    <a:pt x="85" y="40"/>
                    <a:pt x="88" y="39"/>
                  </a:cubicBezTo>
                  <a:cubicBezTo>
                    <a:pt x="91" y="39"/>
                    <a:pt x="91" y="40"/>
                    <a:pt x="93" y="42"/>
                  </a:cubicBezTo>
                </a:path>
              </a:pathLst>
            </a:custGeom>
            <a:solidFill>
              <a:srgbClr val="968C6D"/>
            </a:solidFill>
            <a:ln w="6350" cmpd="sng">
              <a:solidFill>
                <a:schemeClr val="bg1"/>
              </a:solidFill>
              <a:round/>
              <a:headEnd/>
              <a:tailEnd/>
            </a:ln>
          </p:spPr>
          <p:txBody>
            <a:bodyPr/>
            <a:lstStyle/>
            <a:p>
              <a:endParaRPr lang="en-GB" dirty="0"/>
            </a:p>
          </p:txBody>
        </p:sp>
        <p:sp>
          <p:nvSpPr>
            <p:cNvPr id="1026" name="Freeform 20"/>
            <p:cNvSpPr>
              <a:spLocks/>
            </p:cNvSpPr>
            <p:nvPr/>
          </p:nvSpPr>
          <p:spPr bwMode="auto">
            <a:xfrm>
              <a:off x="2991240" y="4747201"/>
              <a:ext cx="306442" cy="514823"/>
            </a:xfrm>
            <a:custGeom>
              <a:avLst/>
              <a:gdLst/>
              <a:ahLst/>
              <a:cxnLst>
                <a:cxn ang="0">
                  <a:pos x="64" y="6"/>
                </a:cxn>
                <a:cxn ang="0">
                  <a:pos x="61" y="2"/>
                </a:cxn>
                <a:cxn ang="0">
                  <a:pos x="52" y="8"/>
                </a:cxn>
                <a:cxn ang="0">
                  <a:pos x="40" y="13"/>
                </a:cxn>
                <a:cxn ang="0">
                  <a:pos x="34" y="14"/>
                </a:cxn>
                <a:cxn ang="0">
                  <a:pos x="29" y="25"/>
                </a:cxn>
                <a:cxn ang="0">
                  <a:pos x="25" y="33"/>
                </a:cxn>
                <a:cxn ang="0">
                  <a:pos x="20" y="41"/>
                </a:cxn>
                <a:cxn ang="0">
                  <a:pos x="16" y="38"/>
                </a:cxn>
                <a:cxn ang="0">
                  <a:pos x="17" y="45"/>
                </a:cxn>
                <a:cxn ang="0">
                  <a:pos x="16" y="48"/>
                </a:cxn>
                <a:cxn ang="0">
                  <a:pos x="13" y="47"/>
                </a:cxn>
                <a:cxn ang="0">
                  <a:pos x="11" y="52"/>
                </a:cxn>
                <a:cxn ang="0">
                  <a:pos x="13" y="55"/>
                </a:cxn>
                <a:cxn ang="0">
                  <a:pos x="14" y="58"/>
                </a:cxn>
                <a:cxn ang="0">
                  <a:pos x="16" y="64"/>
                </a:cxn>
                <a:cxn ang="0">
                  <a:pos x="14" y="73"/>
                </a:cxn>
                <a:cxn ang="0">
                  <a:pos x="16" y="87"/>
                </a:cxn>
                <a:cxn ang="0">
                  <a:pos x="11" y="98"/>
                </a:cxn>
                <a:cxn ang="0">
                  <a:pos x="5" y="103"/>
                </a:cxn>
                <a:cxn ang="0">
                  <a:pos x="3" y="109"/>
                </a:cxn>
                <a:cxn ang="0">
                  <a:pos x="13" y="115"/>
                </a:cxn>
                <a:cxn ang="0">
                  <a:pos x="16" y="119"/>
                </a:cxn>
                <a:cxn ang="0">
                  <a:pos x="23" y="120"/>
                </a:cxn>
                <a:cxn ang="0">
                  <a:pos x="26" y="120"/>
                </a:cxn>
                <a:cxn ang="0">
                  <a:pos x="32" y="123"/>
                </a:cxn>
                <a:cxn ang="0">
                  <a:pos x="37" y="126"/>
                </a:cxn>
                <a:cxn ang="0">
                  <a:pos x="43" y="134"/>
                </a:cxn>
                <a:cxn ang="0">
                  <a:pos x="52" y="147"/>
                </a:cxn>
                <a:cxn ang="0">
                  <a:pos x="67" y="145"/>
                </a:cxn>
                <a:cxn ang="0">
                  <a:pos x="73" y="150"/>
                </a:cxn>
                <a:cxn ang="0">
                  <a:pos x="70" y="161"/>
                </a:cxn>
                <a:cxn ang="0">
                  <a:pos x="75" y="164"/>
                </a:cxn>
                <a:cxn ang="0">
                  <a:pos x="78" y="140"/>
                </a:cxn>
                <a:cxn ang="0">
                  <a:pos x="78" y="129"/>
                </a:cxn>
                <a:cxn ang="0">
                  <a:pos x="73" y="119"/>
                </a:cxn>
                <a:cxn ang="0">
                  <a:pos x="78" y="115"/>
                </a:cxn>
                <a:cxn ang="0">
                  <a:pos x="81" y="117"/>
                </a:cxn>
                <a:cxn ang="0">
                  <a:pos x="80" y="112"/>
                </a:cxn>
                <a:cxn ang="0">
                  <a:pos x="75" y="112"/>
                </a:cxn>
                <a:cxn ang="0">
                  <a:pos x="75" y="106"/>
                </a:cxn>
                <a:cxn ang="0">
                  <a:pos x="89" y="106"/>
                </a:cxn>
                <a:cxn ang="0">
                  <a:pos x="90" y="105"/>
                </a:cxn>
                <a:cxn ang="0">
                  <a:pos x="95" y="101"/>
                </a:cxn>
                <a:cxn ang="0">
                  <a:pos x="99" y="111"/>
                </a:cxn>
                <a:cxn ang="0">
                  <a:pos x="95" y="98"/>
                </a:cxn>
                <a:cxn ang="0">
                  <a:pos x="92" y="95"/>
                </a:cxn>
                <a:cxn ang="0">
                  <a:pos x="95" y="90"/>
                </a:cxn>
                <a:cxn ang="0">
                  <a:pos x="92" y="81"/>
                </a:cxn>
                <a:cxn ang="0">
                  <a:pos x="95" y="62"/>
                </a:cxn>
                <a:cxn ang="0">
                  <a:pos x="80" y="62"/>
                </a:cxn>
                <a:cxn ang="0">
                  <a:pos x="72" y="55"/>
                </a:cxn>
                <a:cxn ang="0">
                  <a:pos x="61" y="55"/>
                </a:cxn>
                <a:cxn ang="0">
                  <a:pos x="55" y="50"/>
                </a:cxn>
                <a:cxn ang="0">
                  <a:pos x="55" y="41"/>
                </a:cxn>
                <a:cxn ang="0">
                  <a:pos x="49" y="33"/>
                </a:cxn>
                <a:cxn ang="0">
                  <a:pos x="49" y="30"/>
                </a:cxn>
                <a:cxn ang="0">
                  <a:pos x="55" y="14"/>
                </a:cxn>
                <a:cxn ang="0">
                  <a:pos x="64" y="6"/>
                </a:cxn>
              </a:cxnLst>
              <a:rect l="0" t="0" r="r" b="b"/>
              <a:pathLst>
                <a:path w="99" h="164">
                  <a:moveTo>
                    <a:pt x="64" y="6"/>
                  </a:moveTo>
                  <a:cubicBezTo>
                    <a:pt x="66" y="5"/>
                    <a:pt x="67" y="0"/>
                    <a:pt x="61" y="2"/>
                  </a:cubicBezTo>
                  <a:cubicBezTo>
                    <a:pt x="57" y="2"/>
                    <a:pt x="60" y="3"/>
                    <a:pt x="52" y="8"/>
                  </a:cubicBezTo>
                  <a:cubicBezTo>
                    <a:pt x="43" y="16"/>
                    <a:pt x="42" y="8"/>
                    <a:pt x="40" y="13"/>
                  </a:cubicBezTo>
                  <a:cubicBezTo>
                    <a:pt x="38" y="17"/>
                    <a:pt x="35" y="11"/>
                    <a:pt x="34" y="14"/>
                  </a:cubicBezTo>
                  <a:cubicBezTo>
                    <a:pt x="32" y="17"/>
                    <a:pt x="29" y="17"/>
                    <a:pt x="29" y="25"/>
                  </a:cubicBezTo>
                  <a:cubicBezTo>
                    <a:pt x="31" y="34"/>
                    <a:pt x="26" y="28"/>
                    <a:pt x="25" y="33"/>
                  </a:cubicBezTo>
                  <a:cubicBezTo>
                    <a:pt x="25" y="38"/>
                    <a:pt x="19" y="36"/>
                    <a:pt x="20" y="41"/>
                  </a:cubicBezTo>
                  <a:cubicBezTo>
                    <a:pt x="22" y="48"/>
                    <a:pt x="19" y="42"/>
                    <a:pt x="16" y="38"/>
                  </a:cubicBezTo>
                  <a:cubicBezTo>
                    <a:pt x="14" y="41"/>
                    <a:pt x="19" y="45"/>
                    <a:pt x="17" y="45"/>
                  </a:cubicBezTo>
                  <a:cubicBezTo>
                    <a:pt x="16" y="45"/>
                    <a:pt x="17" y="47"/>
                    <a:pt x="16" y="48"/>
                  </a:cubicBezTo>
                  <a:cubicBezTo>
                    <a:pt x="14" y="50"/>
                    <a:pt x="13" y="47"/>
                    <a:pt x="13" y="47"/>
                  </a:cubicBezTo>
                  <a:cubicBezTo>
                    <a:pt x="11" y="50"/>
                    <a:pt x="13" y="48"/>
                    <a:pt x="11" y="52"/>
                  </a:cubicBezTo>
                  <a:cubicBezTo>
                    <a:pt x="13" y="53"/>
                    <a:pt x="13" y="53"/>
                    <a:pt x="13" y="55"/>
                  </a:cubicBezTo>
                  <a:cubicBezTo>
                    <a:pt x="13" y="56"/>
                    <a:pt x="13" y="56"/>
                    <a:pt x="14" y="58"/>
                  </a:cubicBezTo>
                  <a:cubicBezTo>
                    <a:pt x="19" y="59"/>
                    <a:pt x="14" y="62"/>
                    <a:pt x="16" y="64"/>
                  </a:cubicBezTo>
                  <a:cubicBezTo>
                    <a:pt x="19" y="69"/>
                    <a:pt x="13" y="66"/>
                    <a:pt x="14" y="73"/>
                  </a:cubicBezTo>
                  <a:cubicBezTo>
                    <a:pt x="16" y="81"/>
                    <a:pt x="13" y="86"/>
                    <a:pt x="16" y="87"/>
                  </a:cubicBezTo>
                  <a:cubicBezTo>
                    <a:pt x="17" y="87"/>
                    <a:pt x="14" y="98"/>
                    <a:pt x="11" y="98"/>
                  </a:cubicBezTo>
                  <a:cubicBezTo>
                    <a:pt x="7" y="98"/>
                    <a:pt x="5" y="98"/>
                    <a:pt x="5" y="103"/>
                  </a:cubicBezTo>
                  <a:cubicBezTo>
                    <a:pt x="7" y="106"/>
                    <a:pt x="0" y="103"/>
                    <a:pt x="3" y="109"/>
                  </a:cubicBezTo>
                  <a:cubicBezTo>
                    <a:pt x="10" y="114"/>
                    <a:pt x="11" y="115"/>
                    <a:pt x="13" y="115"/>
                  </a:cubicBezTo>
                  <a:cubicBezTo>
                    <a:pt x="13" y="115"/>
                    <a:pt x="16" y="117"/>
                    <a:pt x="16" y="119"/>
                  </a:cubicBezTo>
                  <a:cubicBezTo>
                    <a:pt x="16" y="120"/>
                    <a:pt x="23" y="122"/>
                    <a:pt x="23" y="120"/>
                  </a:cubicBezTo>
                  <a:cubicBezTo>
                    <a:pt x="23" y="119"/>
                    <a:pt x="25" y="117"/>
                    <a:pt x="26" y="120"/>
                  </a:cubicBezTo>
                  <a:cubicBezTo>
                    <a:pt x="28" y="123"/>
                    <a:pt x="29" y="123"/>
                    <a:pt x="32" y="123"/>
                  </a:cubicBezTo>
                  <a:cubicBezTo>
                    <a:pt x="34" y="122"/>
                    <a:pt x="34" y="125"/>
                    <a:pt x="37" y="126"/>
                  </a:cubicBezTo>
                  <a:cubicBezTo>
                    <a:pt x="42" y="128"/>
                    <a:pt x="38" y="131"/>
                    <a:pt x="43" y="134"/>
                  </a:cubicBezTo>
                  <a:cubicBezTo>
                    <a:pt x="49" y="137"/>
                    <a:pt x="48" y="147"/>
                    <a:pt x="52" y="147"/>
                  </a:cubicBezTo>
                  <a:cubicBezTo>
                    <a:pt x="58" y="147"/>
                    <a:pt x="61" y="144"/>
                    <a:pt x="67" y="145"/>
                  </a:cubicBezTo>
                  <a:cubicBezTo>
                    <a:pt x="75" y="148"/>
                    <a:pt x="75" y="148"/>
                    <a:pt x="73" y="150"/>
                  </a:cubicBezTo>
                  <a:cubicBezTo>
                    <a:pt x="70" y="156"/>
                    <a:pt x="67" y="162"/>
                    <a:pt x="70" y="161"/>
                  </a:cubicBezTo>
                  <a:cubicBezTo>
                    <a:pt x="73" y="161"/>
                    <a:pt x="73" y="162"/>
                    <a:pt x="75" y="164"/>
                  </a:cubicBezTo>
                  <a:cubicBezTo>
                    <a:pt x="75" y="162"/>
                    <a:pt x="76" y="147"/>
                    <a:pt x="78" y="140"/>
                  </a:cubicBezTo>
                  <a:cubicBezTo>
                    <a:pt x="80" y="133"/>
                    <a:pt x="76" y="133"/>
                    <a:pt x="78" y="129"/>
                  </a:cubicBezTo>
                  <a:cubicBezTo>
                    <a:pt x="78" y="126"/>
                    <a:pt x="75" y="131"/>
                    <a:pt x="73" y="119"/>
                  </a:cubicBezTo>
                  <a:cubicBezTo>
                    <a:pt x="73" y="115"/>
                    <a:pt x="76" y="117"/>
                    <a:pt x="78" y="115"/>
                  </a:cubicBezTo>
                  <a:cubicBezTo>
                    <a:pt x="78" y="115"/>
                    <a:pt x="80" y="117"/>
                    <a:pt x="81" y="117"/>
                  </a:cubicBezTo>
                  <a:cubicBezTo>
                    <a:pt x="81" y="119"/>
                    <a:pt x="81" y="112"/>
                    <a:pt x="80" y="112"/>
                  </a:cubicBezTo>
                  <a:cubicBezTo>
                    <a:pt x="76" y="112"/>
                    <a:pt x="75" y="112"/>
                    <a:pt x="75" y="112"/>
                  </a:cubicBezTo>
                  <a:cubicBezTo>
                    <a:pt x="75" y="106"/>
                    <a:pt x="75" y="106"/>
                    <a:pt x="75" y="106"/>
                  </a:cubicBezTo>
                  <a:cubicBezTo>
                    <a:pt x="89" y="106"/>
                    <a:pt x="89" y="106"/>
                    <a:pt x="89" y="106"/>
                  </a:cubicBezTo>
                  <a:cubicBezTo>
                    <a:pt x="87" y="105"/>
                    <a:pt x="87" y="101"/>
                    <a:pt x="90" y="105"/>
                  </a:cubicBezTo>
                  <a:cubicBezTo>
                    <a:pt x="92" y="108"/>
                    <a:pt x="93" y="101"/>
                    <a:pt x="95" y="101"/>
                  </a:cubicBezTo>
                  <a:cubicBezTo>
                    <a:pt x="99" y="108"/>
                    <a:pt x="95" y="112"/>
                    <a:pt x="99" y="111"/>
                  </a:cubicBezTo>
                  <a:cubicBezTo>
                    <a:pt x="96" y="101"/>
                    <a:pt x="98" y="100"/>
                    <a:pt x="95" y="98"/>
                  </a:cubicBezTo>
                  <a:cubicBezTo>
                    <a:pt x="93" y="97"/>
                    <a:pt x="93" y="95"/>
                    <a:pt x="92" y="95"/>
                  </a:cubicBezTo>
                  <a:cubicBezTo>
                    <a:pt x="90" y="97"/>
                    <a:pt x="90" y="95"/>
                    <a:pt x="95" y="90"/>
                  </a:cubicBezTo>
                  <a:cubicBezTo>
                    <a:pt x="96" y="89"/>
                    <a:pt x="93" y="87"/>
                    <a:pt x="92" y="81"/>
                  </a:cubicBezTo>
                  <a:cubicBezTo>
                    <a:pt x="89" y="72"/>
                    <a:pt x="96" y="62"/>
                    <a:pt x="95" y="62"/>
                  </a:cubicBezTo>
                  <a:cubicBezTo>
                    <a:pt x="87" y="61"/>
                    <a:pt x="87" y="64"/>
                    <a:pt x="80" y="62"/>
                  </a:cubicBezTo>
                  <a:cubicBezTo>
                    <a:pt x="76" y="62"/>
                    <a:pt x="75" y="53"/>
                    <a:pt x="72" y="55"/>
                  </a:cubicBezTo>
                  <a:cubicBezTo>
                    <a:pt x="70" y="56"/>
                    <a:pt x="69" y="53"/>
                    <a:pt x="61" y="55"/>
                  </a:cubicBezTo>
                  <a:cubicBezTo>
                    <a:pt x="55" y="55"/>
                    <a:pt x="60" y="52"/>
                    <a:pt x="55" y="50"/>
                  </a:cubicBezTo>
                  <a:cubicBezTo>
                    <a:pt x="52" y="50"/>
                    <a:pt x="58" y="42"/>
                    <a:pt x="55" y="41"/>
                  </a:cubicBezTo>
                  <a:cubicBezTo>
                    <a:pt x="51" y="38"/>
                    <a:pt x="54" y="31"/>
                    <a:pt x="49" y="33"/>
                  </a:cubicBezTo>
                  <a:cubicBezTo>
                    <a:pt x="46" y="33"/>
                    <a:pt x="48" y="33"/>
                    <a:pt x="49" y="30"/>
                  </a:cubicBezTo>
                  <a:cubicBezTo>
                    <a:pt x="52" y="28"/>
                    <a:pt x="51" y="16"/>
                    <a:pt x="55" y="14"/>
                  </a:cubicBezTo>
                  <a:cubicBezTo>
                    <a:pt x="60" y="11"/>
                    <a:pt x="54" y="8"/>
                    <a:pt x="64" y="6"/>
                  </a:cubicBezTo>
                </a:path>
              </a:pathLst>
            </a:custGeom>
            <a:solidFill>
              <a:srgbClr val="968C6D"/>
            </a:solidFill>
            <a:ln w="6350" cmpd="sng">
              <a:solidFill>
                <a:schemeClr val="bg1"/>
              </a:solidFill>
              <a:round/>
              <a:headEnd/>
              <a:tailEnd/>
            </a:ln>
          </p:spPr>
          <p:txBody>
            <a:bodyPr/>
            <a:lstStyle/>
            <a:p>
              <a:endParaRPr lang="en-GB" dirty="0"/>
            </a:p>
          </p:txBody>
        </p:sp>
        <p:sp>
          <p:nvSpPr>
            <p:cNvPr id="1027" name="Freeform 21"/>
            <p:cNvSpPr>
              <a:spLocks/>
            </p:cNvSpPr>
            <p:nvPr/>
          </p:nvSpPr>
          <p:spPr bwMode="auto">
            <a:xfrm>
              <a:off x="3134885" y="4743962"/>
              <a:ext cx="343151" cy="370737"/>
            </a:xfrm>
            <a:custGeom>
              <a:avLst/>
              <a:gdLst/>
              <a:ahLst/>
              <a:cxnLst>
                <a:cxn ang="0">
                  <a:pos x="102" y="73"/>
                </a:cxn>
                <a:cxn ang="0">
                  <a:pos x="88" y="84"/>
                </a:cxn>
                <a:cxn ang="0">
                  <a:pos x="82" y="87"/>
                </a:cxn>
                <a:cxn ang="0">
                  <a:pos x="71" y="85"/>
                </a:cxn>
                <a:cxn ang="0">
                  <a:pos x="77" y="99"/>
                </a:cxn>
                <a:cxn ang="0">
                  <a:pos x="77" y="104"/>
                </a:cxn>
                <a:cxn ang="0">
                  <a:pos x="71" y="110"/>
                </a:cxn>
                <a:cxn ang="0">
                  <a:pos x="62" y="117"/>
                </a:cxn>
                <a:cxn ang="0">
                  <a:pos x="53" y="112"/>
                </a:cxn>
                <a:cxn ang="0">
                  <a:pos x="48" y="99"/>
                </a:cxn>
                <a:cxn ang="0">
                  <a:pos x="45" y="96"/>
                </a:cxn>
                <a:cxn ang="0">
                  <a:pos x="48" y="92"/>
                </a:cxn>
                <a:cxn ang="0">
                  <a:pos x="45" y="82"/>
                </a:cxn>
                <a:cxn ang="0">
                  <a:pos x="48" y="64"/>
                </a:cxn>
                <a:cxn ang="0">
                  <a:pos x="33" y="64"/>
                </a:cxn>
                <a:cxn ang="0">
                  <a:pos x="26" y="56"/>
                </a:cxn>
                <a:cxn ang="0">
                  <a:pos x="15" y="56"/>
                </a:cxn>
                <a:cxn ang="0">
                  <a:pos x="9" y="51"/>
                </a:cxn>
                <a:cxn ang="0">
                  <a:pos x="9" y="42"/>
                </a:cxn>
                <a:cxn ang="0">
                  <a:pos x="3" y="34"/>
                </a:cxn>
                <a:cxn ang="0">
                  <a:pos x="3" y="31"/>
                </a:cxn>
                <a:cxn ang="0">
                  <a:pos x="9" y="15"/>
                </a:cxn>
                <a:cxn ang="0">
                  <a:pos x="18" y="7"/>
                </a:cxn>
                <a:cxn ang="0">
                  <a:pos x="14" y="14"/>
                </a:cxn>
                <a:cxn ang="0">
                  <a:pos x="15" y="17"/>
                </a:cxn>
                <a:cxn ang="0">
                  <a:pos x="23" y="14"/>
                </a:cxn>
                <a:cxn ang="0">
                  <a:pos x="26" y="9"/>
                </a:cxn>
                <a:cxn ang="0">
                  <a:pos x="30" y="6"/>
                </a:cxn>
                <a:cxn ang="0">
                  <a:pos x="41" y="18"/>
                </a:cxn>
                <a:cxn ang="0">
                  <a:pos x="59" y="21"/>
                </a:cxn>
                <a:cxn ang="0">
                  <a:pos x="71" y="23"/>
                </a:cxn>
                <a:cxn ang="0">
                  <a:pos x="77" y="18"/>
                </a:cxn>
                <a:cxn ang="0">
                  <a:pos x="88" y="18"/>
                </a:cxn>
                <a:cxn ang="0">
                  <a:pos x="86" y="20"/>
                </a:cxn>
                <a:cxn ang="0">
                  <a:pos x="91" y="26"/>
                </a:cxn>
                <a:cxn ang="0">
                  <a:pos x="97" y="29"/>
                </a:cxn>
                <a:cxn ang="0">
                  <a:pos x="100" y="34"/>
                </a:cxn>
                <a:cxn ang="0">
                  <a:pos x="97" y="40"/>
                </a:cxn>
                <a:cxn ang="0">
                  <a:pos x="108" y="40"/>
                </a:cxn>
                <a:cxn ang="0">
                  <a:pos x="102" y="50"/>
                </a:cxn>
                <a:cxn ang="0">
                  <a:pos x="105" y="54"/>
                </a:cxn>
                <a:cxn ang="0">
                  <a:pos x="102" y="57"/>
                </a:cxn>
                <a:cxn ang="0">
                  <a:pos x="99" y="62"/>
                </a:cxn>
                <a:cxn ang="0">
                  <a:pos x="102" y="73"/>
                </a:cxn>
              </a:cxnLst>
              <a:rect l="0" t="0" r="r" b="b"/>
              <a:pathLst>
                <a:path w="111" h="118">
                  <a:moveTo>
                    <a:pt x="102" y="73"/>
                  </a:moveTo>
                  <a:cubicBezTo>
                    <a:pt x="103" y="79"/>
                    <a:pt x="92" y="84"/>
                    <a:pt x="88" y="84"/>
                  </a:cubicBezTo>
                  <a:cubicBezTo>
                    <a:pt x="83" y="82"/>
                    <a:pt x="90" y="92"/>
                    <a:pt x="82" y="87"/>
                  </a:cubicBezTo>
                  <a:cubicBezTo>
                    <a:pt x="76" y="84"/>
                    <a:pt x="68" y="81"/>
                    <a:pt x="71" y="85"/>
                  </a:cubicBezTo>
                  <a:cubicBezTo>
                    <a:pt x="74" y="90"/>
                    <a:pt x="74" y="101"/>
                    <a:pt x="77" y="99"/>
                  </a:cubicBezTo>
                  <a:cubicBezTo>
                    <a:pt x="80" y="98"/>
                    <a:pt x="82" y="101"/>
                    <a:pt x="77" y="104"/>
                  </a:cubicBezTo>
                  <a:cubicBezTo>
                    <a:pt x="73" y="106"/>
                    <a:pt x="77" y="110"/>
                    <a:pt x="71" y="110"/>
                  </a:cubicBezTo>
                  <a:cubicBezTo>
                    <a:pt x="65" y="112"/>
                    <a:pt x="67" y="118"/>
                    <a:pt x="62" y="117"/>
                  </a:cubicBezTo>
                  <a:cubicBezTo>
                    <a:pt x="59" y="115"/>
                    <a:pt x="56" y="118"/>
                    <a:pt x="53" y="112"/>
                  </a:cubicBezTo>
                  <a:cubicBezTo>
                    <a:pt x="50" y="103"/>
                    <a:pt x="51" y="101"/>
                    <a:pt x="48" y="99"/>
                  </a:cubicBezTo>
                  <a:cubicBezTo>
                    <a:pt x="47" y="98"/>
                    <a:pt x="47" y="96"/>
                    <a:pt x="45" y="96"/>
                  </a:cubicBezTo>
                  <a:cubicBezTo>
                    <a:pt x="44" y="98"/>
                    <a:pt x="44" y="96"/>
                    <a:pt x="48" y="92"/>
                  </a:cubicBezTo>
                  <a:cubicBezTo>
                    <a:pt x="50" y="90"/>
                    <a:pt x="47" y="89"/>
                    <a:pt x="45" y="82"/>
                  </a:cubicBezTo>
                  <a:cubicBezTo>
                    <a:pt x="42" y="73"/>
                    <a:pt x="50" y="64"/>
                    <a:pt x="48" y="64"/>
                  </a:cubicBezTo>
                  <a:cubicBezTo>
                    <a:pt x="41" y="62"/>
                    <a:pt x="41" y="65"/>
                    <a:pt x="33" y="64"/>
                  </a:cubicBezTo>
                  <a:cubicBezTo>
                    <a:pt x="30" y="64"/>
                    <a:pt x="29" y="54"/>
                    <a:pt x="26" y="56"/>
                  </a:cubicBezTo>
                  <a:cubicBezTo>
                    <a:pt x="24" y="57"/>
                    <a:pt x="23" y="54"/>
                    <a:pt x="15" y="56"/>
                  </a:cubicBezTo>
                  <a:cubicBezTo>
                    <a:pt x="9" y="56"/>
                    <a:pt x="14" y="53"/>
                    <a:pt x="9" y="51"/>
                  </a:cubicBezTo>
                  <a:cubicBezTo>
                    <a:pt x="6" y="51"/>
                    <a:pt x="12" y="43"/>
                    <a:pt x="9" y="42"/>
                  </a:cubicBezTo>
                  <a:cubicBezTo>
                    <a:pt x="4" y="39"/>
                    <a:pt x="7" y="32"/>
                    <a:pt x="3" y="34"/>
                  </a:cubicBezTo>
                  <a:cubicBezTo>
                    <a:pt x="0" y="34"/>
                    <a:pt x="1" y="34"/>
                    <a:pt x="3" y="31"/>
                  </a:cubicBezTo>
                  <a:cubicBezTo>
                    <a:pt x="6" y="29"/>
                    <a:pt x="4" y="17"/>
                    <a:pt x="9" y="15"/>
                  </a:cubicBezTo>
                  <a:cubicBezTo>
                    <a:pt x="14" y="12"/>
                    <a:pt x="7" y="9"/>
                    <a:pt x="18" y="7"/>
                  </a:cubicBezTo>
                  <a:cubicBezTo>
                    <a:pt x="15" y="9"/>
                    <a:pt x="10" y="11"/>
                    <a:pt x="14" y="14"/>
                  </a:cubicBezTo>
                  <a:cubicBezTo>
                    <a:pt x="14" y="14"/>
                    <a:pt x="15" y="15"/>
                    <a:pt x="15" y="17"/>
                  </a:cubicBezTo>
                  <a:cubicBezTo>
                    <a:pt x="15" y="21"/>
                    <a:pt x="17" y="15"/>
                    <a:pt x="23" y="14"/>
                  </a:cubicBezTo>
                  <a:cubicBezTo>
                    <a:pt x="30" y="12"/>
                    <a:pt x="27" y="11"/>
                    <a:pt x="26" y="9"/>
                  </a:cubicBezTo>
                  <a:cubicBezTo>
                    <a:pt x="26" y="6"/>
                    <a:pt x="29" y="0"/>
                    <a:pt x="30" y="6"/>
                  </a:cubicBezTo>
                  <a:cubicBezTo>
                    <a:pt x="33" y="14"/>
                    <a:pt x="41" y="9"/>
                    <a:pt x="41" y="18"/>
                  </a:cubicBezTo>
                  <a:cubicBezTo>
                    <a:pt x="41" y="26"/>
                    <a:pt x="56" y="15"/>
                    <a:pt x="59" y="21"/>
                  </a:cubicBezTo>
                  <a:cubicBezTo>
                    <a:pt x="64" y="26"/>
                    <a:pt x="68" y="25"/>
                    <a:pt x="71" y="23"/>
                  </a:cubicBezTo>
                  <a:cubicBezTo>
                    <a:pt x="74" y="21"/>
                    <a:pt x="70" y="18"/>
                    <a:pt x="77" y="18"/>
                  </a:cubicBezTo>
                  <a:cubicBezTo>
                    <a:pt x="85" y="18"/>
                    <a:pt x="82" y="17"/>
                    <a:pt x="88" y="18"/>
                  </a:cubicBezTo>
                  <a:cubicBezTo>
                    <a:pt x="94" y="18"/>
                    <a:pt x="92" y="20"/>
                    <a:pt x="86" y="20"/>
                  </a:cubicBezTo>
                  <a:cubicBezTo>
                    <a:pt x="80" y="21"/>
                    <a:pt x="90" y="25"/>
                    <a:pt x="91" y="26"/>
                  </a:cubicBezTo>
                  <a:cubicBezTo>
                    <a:pt x="92" y="29"/>
                    <a:pt x="96" y="26"/>
                    <a:pt x="97" y="29"/>
                  </a:cubicBezTo>
                  <a:cubicBezTo>
                    <a:pt x="99" y="32"/>
                    <a:pt x="103" y="31"/>
                    <a:pt x="100" y="34"/>
                  </a:cubicBezTo>
                  <a:cubicBezTo>
                    <a:pt x="97" y="36"/>
                    <a:pt x="99" y="37"/>
                    <a:pt x="97" y="40"/>
                  </a:cubicBezTo>
                  <a:cubicBezTo>
                    <a:pt x="94" y="43"/>
                    <a:pt x="103" y="37"/>
                    <a:pt x="108" y="40"/>
                  </a:cubicBezTo>
                  <a:cubicBezTo>
                    <a:pt x="111" y="45"/>
                    <a:pt x="103" y="46"/>
                    <a:pt x="102" y="50"/>
                  </a:cubicBezTo>
                  <a:cubicBezTo>
                    <a:pt x="100" y="51"/>
                    <a:pt x="103" y="51"/>
                    <a:pt x="105" y="54"/>
                  </a:cubicBezTo>
                  <a:cubicBezTo>
                    <a:pt x="105" y="56"/>
                    <a:pt x="105" y="56"/>
                    <a:pt x="102" y="57"/>
                  </a:cubicBezTo>
                  <a:cubicBezTo>
                    <a:pt x="97" y="59"/>
                    <a:pt x="97" y="57"/>
                    <a:pt x="99" y="62"/>
                  </a:cubicBezTo>
                  <a:cubicBezTo>
                    <a:pt x="100" y="67"/>
                    <a:pt x="91" y="64"/>
                    <a:pt x="102" y="73"/>
                  </a:cubicBezTo>
                </a:path>
              </a:pathLst>
            </a:custGeom>
            <a:solidFill>
              <a:srgbClr val="968C6D"/>
            </a:solidFill>
            <a:ln w="6350" cmpd="sng">
              <a:solidFill>
                <a:schemeClr val="bg1"/>
              </a:solidFill>
              <a:round/>
              <a:headEnd/>
              <a:tailEnd/>
            </a:ln>
          </p:spPr>
          <p:txBody>
            <a:bodyPr/>
            <a:lstStyle/>
            <a:p>
              <a:endParaRPr lang="en-GB" dirty="0"/>
            </a:p>
          </p:txBody>
        </p:sp>
        <p:sp>
          <p:nvSpPr>
            <p:cNvPr id="1028" name="Freeform 22"/>
            <p:cNvSpPr>
              <a:spLocks/>
            </p:cNvSpPr>
            <p:nvPr/>
          </p:nvSpPr>
          <p:spPr bwMode="auto">
            <a:xfrm>
              <a:off x="3415791" y="4868620"/>
              <a:ext cx="135664" cy="233128"/>
            </a:xfrm>
            <a:custGeom>
              <a:avLst/>
              <a:gdLst/>
              <a:ahLst/>
              <a:cxnLst>
                <a:cxn ang="0">
                  <a:pos x="44" y="66"/>
                </a:cxn>
                <a:cxn ang="0">
                  <a:pos x="38" y="64"/>
                </a:cxn>
                <a:cxn ang="0">
                  <a:pos x="30" y="69"/>
                </a:cxn>
                <a:cxn ang="0">
                  <a:pos x="26" y="72"/>
                </a:cxn>
                <a:cxn ang="0">
                  <a:pos x="18" y="64"/>
                </a:cxn>
                <a:cxn ang="0">
                  <a:pos x="17" y="56"/>
                </a:cxn>
                <a:cxn ang="0">
                  <a:pos x="18" y="47"/>
                </a:cxn>
                <a:cxn ang="0">
                  <a:pos x="15" y="38"/>
                </a:cxn>
                <a:cxn ang="0">
                  <a:pos x="14" y="33"/>
                </a:cxn>
                <a:cxn ang="0">
                  <a:pos x="10" y="33"/>
                </a:cxn>
                <a:cxn ang="0">
                  <a:pos x="7" y="22"/>
                </a:cxn>
                <a:cxn ang="0">
                  <a:pos x="10" y="17"/>
                </a:cxn>
                <a:cxn ang="0">
                  <a:pos x="14" y="14"/>
                </a:cxn>
                <a:cxn ang="0">
                  <a:pos x="10" y="10"/>
                </a:cxn>
                <a:cxn ang="0">
                  <a:pos x="17" y="0"/>
                </a:cxn>
                <a:cxn ang="0">
                  <a:pos x="18" y="2"/>
                </a:cxn>
                <a:cxn ang="0">
                  <a:pos x="27" y="13"/>
                </a:cxn>
                <a:cxn ang="0">
                  <a:pos x="32" y="17"/>
                </a:cxn>
                <a:cxn ang="0">
                  <a:pos x="37" y="22"/>
                </a:cxn>
                <a:cxn ang="0">
                  <a:pos x="40" y="27"/>
                </a:cxn>
                <a:cxn ang="0">
                  <a:pos x="38" y="33"/>
                </a:cxn>
                <a:cxn ang="0">
                  <a:pos x="35" y="36"/>
                </a:cxn>
                <a:cxn ang="0">
                  <a:pos x="32" y="38"/>
                </a:cxn>
                <a:cxn ang="0">
                  <a:pos x="32" y="42"/>
                </a:cxn>
                <a:cxn ang="0">
                  <a:pos x="35" y="50"/>
                </a:cxn>
                <a:cxn ang="0">
                  <a:pos x="38" y="52"/>
                </a:cxn>
                <a:cxn ang="0">
                  <a:pos x="40" y="58"/>
                </a:cxn>
                <a:cxn ang="0">
                  <a:pos x="44" y="66"/>
                </a:cxn>
              </a:cxnLst>
              <a:rect l="0" t="0" r="r" b="b"/>
              <a:pathLst>
                <a:path w="44" h="74">
                  <a:moveTo>
                    <a:pt x="44" y="66"/>
                  </a:moveTo>
                  <a:cubicBezTo>
                    <a:pt x="40" y="66"/>
                    <a:pt x="41" y="64"/>
                    <a:pt x="38" y="64"/>
                  </a:cubicBezTo>
                  <a:cubicBezTo>
                    <a:pt x="35" y="66"/>
                    <a:pt x="34" y="71"/>
                    <a:pt x="30" y="69"/>
                  </a:cubicBezTo>
                  <a:cubicBezTo>
                    <a:pt x="27" y="69"/>
                    <a:pt x="29" y="71"/>
                    <a:pt x="26" y="72"/>
                  </a:cubicBezTo>
                  <a:cubicBezTo>
                    <a:pt x="24" y="74"/>
                    <a:pt x="18" y="69"/>
                    <a:pt x="18" y="64"/>
                  </a:cubicBezTo>
                  <a:cubicBezTo>
                    <a:pt x="18" y="60"/>
                    <a:pt x="15" y="63"/>
                    <a:pt x="17" y="56"/>
                  </a:cubicBezTo>
                  <a:cubicBezTo>
                    <a:pt x="18" y="50"/>
                    <a:pt x="18" y="50"/>
                    <a:pt x="18" y="47"/>
                  </a:cubicBezTo>
                  <a:cubicBezTo>
                    <a:pt x="21" y="41"/>
                    <a:pt x="14" y="42"/>
                    <a:pt x="15" y="38"/>
                  </a:cubicBezTo>
                  <a:cubicBezTo>
                    <a:pt x="17" y="35"/>
                    <a:pt x="15" y="31"/>
                    <a:pt x="14" y="33"/>
                  </a:cubicBezTo>
                  <a:cubicBezTo>
                    <a:pt x="12" y="33"/>
                    <a:pt x="10" y="33"/>
                    <a:pt x="10" y="33"/>
                  </a:cubicBezTo>
                  <a:cubicBezTo>
                    <a:pt x="0" y="24"/>
                    <a:pt x="9" y="27"/>
                    <a:pt x="7" y="22"/>
                  </a:cubicBezTo>
                  <a:cubicBezTo>
                    <a:pt x="6" y="17"/>
                    <a:pt x="6" y="19"/>
                    <a:pt x="10" y="17"/>
                  </a:cubicBezTo>
                  <a:cubicBezTo>
                    <a:pt x="14" y="16"/>
                    <a:pt x="14" y="16"/>
                    <a:pt x="14" y="14"/>
                  </a:cubicBezTo>
                  <a:cubicBezTo>
                    <a:pt x="12" y="11"/>
                    <a:pt x="9" y="11"/>
                    <a:pt x="10" y="10"/>
                  </a:cubicBezTo>
                  <a:cubicBezTo>
                    <a:pt x="12" y="6"/>
                    <a:pt x="20" y="5"/>
                    <a:pt x="17" y="0"/>
                  </a:cubicBezTo>
                  <a:cubicBezTo>
                    <a:pt x="17" y="2"/>
                    <a:pt x="18" y="2"/>
                    <a:pt x="18" y="2"/>
                  </a:cubicBezTo>
                  <a:cubicBezTo>
                    <a:pt x="26" y="6"/>
                    <a:pt x="29" y="10"/>
                    <a:pt x="27" y="13"/>
                  </a:cubicBezTo>
                  <a:cubicBezTo>
                    <a:pt x="27" y="17"/>
                    <a:pt x="26" y="16"/>
                    <a:pt x="32" y="17"/>
                  </a:cubicBezTo>
                  <a:cubicBezTo>
                    <a:pt x="37" y="19"/>
                    <a:pt x="34" y="22"/>
                    <a:pt x="37" y="22"/>
                  </a:cubicBezTo>
                  <a:cubicBezTo>
                    <a:pt x="38" y="22"/>
                    <a:pt x="38" y="25"/>
                    <a:pt x="40" y="27"/>
                  </a:cubicBezTo>
                  <a:cubicBezTo>
                    <a:pt x="40" y="30"/>
                    <a:pt x="38" y="31"/>
                    <a:pt x="38" y="33"/>
                  </a:cubicBezTo>
                  <a:cubicBezTo>
                    <a:pt x="38" y="35"/>
                    <a:pt x="38" y="35"/>
                    <a:pt x="35" y="36"/>
                  </a:cubicBezTo>
                  <a:cubicBezTo>
                    <a:pt x="32" y="36"/>
                    <a:pt x="32" y="36"/>
                    <a:pt x="32" y="38"/>
                  </a:cubicBezTo>
                  <a:cubicBezTo>
                    <a:pt x="34" y="39"/>
                    <a:pt x="34" y="39"/>
                    <a:pt x="32" y="42"/>
                  </a:cubicBezTo>
                  <a:cubicBezTo>
                    <a:pt x="30" y="47"/>
                    <a:pt x="34" y="47"/>
                    <a:pt x="35" y="50"/>
                  </a:cubicBezTo>
                  <a:cubicBezTo>
                    <a:pt x="35" y="53"/>
                    <a:pt x="37" y="50"/>
                    <a:pt x="38" y="52"/>
                  </a:cubicBezTo>
                  <a:cubicBezTo>
                    <a:pt x="38" y="53"/>
                    <a:pt x="37" y="55"/>
                    <a:pt x="40" y="58"/>
                  </a:cubicBezTo>
                  <a:cubicBezTo>
                    <a:pt x="41" y="60"/>
                    <a:pt x="41" y="63"/>
                    <a:pt x="44" y="66"/>
                  </a:cubicBezTo>
                </a:path>
              </a:pathLst>
            </a:custGeom>
            <a:solidFill>
              <a:srgbClr val="968C6D"/>
            </a:solidFill>
            <a:ln w="6350" cmpd="sng">
              <a:solidFill>
                <a:schemeClr val="bg1"/>
              </a:solidFill>
              <a:round/>
              <a:headEnd/>
              <a:tailEnd/>
            </a:ln>
          </p:spPr>
          <p:txBody>
            <a:bodyPr/>
            <a:lstStyle/>
            <a:p>
              <a:endParaRPr lang="en-GB" dirty="0"/>
            </a:p>
          </p:txBody>
        </p:sp>
        <p:sp>
          <p:nvSpPr>
            <p:cNvPr id="1029" name="Freeform 23"/>
            <p:cNvSpPr>
              <a:spLocks/>
            </p:cNvSpPr>
            <p:nvPr/>
          </p:nvSpPr>
          <p:spPr bwMode="auto">
            <a:xfrm>
              <a:off x="3511553" y="4944711"/>
              <a:ext cx="102147" cy="137610"/>
            </a:xfrm>
            <a:custGeom>
              <a:avLst/>
              <a:gdLst/>
              <a:ahLst/>
              <a:cxnLst>
                <a:cxn ang="0">
                  <a:pos x="33" y="4"/>
                </a:cxn>
                <a:cxn ang="0">
                  <a:pos x="29" y="15"/>
                </a:cxn>
                <a:cxn ang="0">
                  <a:pos x="32" y="23"/>
                </a:cxn>
                <a:cxn ang="0">
                  <a:pos x="32" y="27"/>
                </a:cxn>
                <a:cxn ang="0">
                  <a:pos x="29" y="37"/>
                </a:cxn>
                <a:cxn ang="0">
                  <a:pos x="26" y="35"/>
                </a:cxn>
                <a:cxn ang="0">
                  <a:pos x="20" y="37"/>
                </a:cxn>
                <a:cxn ang="0">
                  <a:pos x="18" y="40"/>
                </a:cxn>
                <a:cxn ang="0">
                  <a:pos x="13" y="41"/>
                </a:cxn>
                <a:cxn ang="0">
                  <a:pos x="9" y="33"/>
                </a:cxn>
                <a:cxn ang="0">
                  <a:pos x="7" y="27"/>
                </a:cxn>
                <a:cxn ang="0">
                  <a:pos x="4" y="26"/>
                </a:cxn>
                <a:cxn ang="0">
                  <a:pos x="1" y="18"/>
                </a:cxn>
                <a:cxn ang="0">
                  <a:pos x="1" y="14"/>
                </a:cxn>
                <a:cxn ang="0">
                  <a:pos x="4" y="12"/>
                </a:cxn>
                <a:cxn ang="0">
                  <a:pos x="7" y="9"/>
                </a:cxn>
                <a:cxn ang="0">
                  <a:pos x="9" y="3"/>
                </a:cxn>
                <a:cxn ang="0">
                  <a:pos x="18" y="3"/>
                </a:cxn>
                <a:cxn ang="0">
                  <a:pos x="21" y="1"/>
                </a:cxn>
                <a:cxn ang="0">
                  <a:pos x="24" y="1"/>
                </a:cxn>
                <a:cxn ang="0">
                  <a:pos x="33" y="4"/>
                </a:cxn>
              </a:cxnLst>
              <a:rect l="0" t="0" r="r" b="b"/>
              <a:pathLst>
                <a:path w="33" h="44">
                  <a:moveTo>
                    <a:pt x="33" y="4"/>
                  </a:moveTo>
                  <a:cubicBezTo>
                    <a:pt x="30" y="12"/>
                    <a:pt x="29" y="9"/>
                    <a:pt x="29" y="15"/>
                  </a:cubicBezTo>
                  <a:cubicBezTo>
                    <a:pt x="30" y="20"/>
                    <a:pt x="30" y="21"/>
                    <a:pt x="32" y="23"/>
                  </a:cubicBezTo>
                  <a:cubicBezTo>
                    <a:pt x="33" y="24"/>
                    <a:pt x="33" y="26"/>
                    <a:pt x="32" y="27"/>
                  </a:cubicBezTo>
                  <a:cubicBezTo>
                    <a:pt x="30" y="29"/>
                    <a:pt x="33" y="33"/>
                    <a:pt x="29" y="37"/>
                  </a:cubicBezTo>
                  <a:cubicBezTo>
                    <a:pt x="27" y="35"/>
                    <a:pt x="26" y="37"/>
                    <a:pt x="26" y="35"/>
                  </a:cubicBezTo>
                  <a:cubicBezTo>
                    <a:pt x="26" y="32"/>
                    <a:pt x="21" y="38"/>
                    <a:pt x="20" y="37"/>
                  </a:cubicBezTo>
                  <a:cubicBezTo>
                    <a:pt x="16" y="35"/>
                    <a:pt x="16" y="37"/>
                    <a:pt x="18" y="40"/>
                  </a:cubicBezTo>
                  <a:cubicBezTo>
                    <a:pt x="20" y="44"/>
                    <a:pt x="15" y="40"/>
                    <a:pt x="13" y="41"/>
                  </a:cubicBezTo>
                  <a:cubicBezTo>
                    <a:pt x="10" y="38"/>
                    <a:pt x="10" y="35"/>
                    <a:pt x="9" y="33"/>
                  </a:cubicBezTo>
                  <a:cubicBezTo>
                    <a:pt x="6" y="30"/>
                    <a:pt x="7" y="29"/>
                    <a:pt x="7" y="27"/>
                  </a:cubicBezTo>
                  <a:cubicBezTo>
                    <a:pt x="6" y="26"/>
                    <a:pt x="4" y="29"/>
                    <a:pt x="4" y="26"/>
                  </a:cubicBezTo>
                  <a:cubicBezTo>
                    <a:pt x="3" y="23"/>
                    <a:pt x="0" y="23"/>
                    <a:pt x="1" y="18"/>
                  </a:cubicBezTo>
                  <a:cubicBezTo>
                    <a:pt x="3" y="15"/>
                    <a:pt x="3" y="15"/>
                    <a:pt x="1" y="14"/>
                  </a:cubicBezTo>
                  <a:cubicBezTo>
                    <a:pt x="1" y="12"/>
                    <a:pt x="1" y="12"/>
                    <a:pt x="4" y="12"/>
                  </a:cubicBezTo>
                  <a:cubicBezTo>
                    <a:pt x="7" y="10"/>
                    <a:pt x="7" y="10"/>
                    <a:pt x="7" y="9"/>
                  </a:cubicBezTo>
                  <a:cubicBezTo>
                    <a:pt x="7" y="7"/>
                    <a:pt x="9" y="6"/>
                    <a:pt x="9" y="3"/>
                  </a:cubicBezTo>
                  <a:cubicBezTo>
                    <a:pt x="12" y="0"/>
                    <a:pt x="18" y="4"/>
                    <a:pt x="18" y="3"/>
                  </a:cubicBezTo>
                  <a:cubicBezTo>
                    <a:pt x="18" y="1"/>
                    <a:pt x="20" y="1"/>
                    <a:pt x="21" y="1"/>
                  </a:cubicBezTo>
                  <a:cubicBezTo>
                    <a:pt x="23" y="1"/>
                    <a:pt x="24" y="3"/>
                    <a:pt x="24" y="1"/>
                  </a:cubicBezTo>
                  <a:cubicBezTo>
                    <a:pt x="24" y="1"/>
                    <a:pt x="30" y="3"/>
                    <a:pt x="33" y="4"/>
                  </a:cubicBezTo>
                </a:path>
              </a:pathLst>
            </a:custGeom>
            <a:solidFill>
              <a:srgbClr val="968C6D"/>
            </a:solidFill>
            <a:ln w="6350" cmpd="sng">
              <a:solidFill>
                <a:schemeClr val="bg1"/>
              </a:solidFill>
              <a:round/>
              <a:headEnd/>
              <a:tailEnd/>
            </a:ln>
          </p:spPr>
          <p:txBody>
            <a:bodyPr/>
            <a:lstStyle/>
            <a:p>
              <a:endParaRPr lang="en-GB" dirty="0"/>
            </a:p>
          </p:txBody>
        </p:sp>
        <p:sp>
          <p:nvSpPr>
            <p:cNvPr id="1030" name="Freeform 24"/>
            <p:cNvSpPr>
              <a:spLocks/>
            </p:cNvSpPr>
            <p:nvPr/>
          </p:nvSpPr>
          <p:spPr bwMode="auto">
            <a:xfrm>
              <a:off x="3600932" y="4957662"/>
              <a:ext cx="71822" cy="113326"/>
            </a:xfrm>
            <a:custGeom>
              <a:avLst/>
              <a:gdLst/>
              <a:ahLst/>
              <a:cxnLst>
                <a:cxn ang="0">
                  <a:pos x="4" y="0"/>
                </a:cxn>
                <a:cxn ang="0">
                  <a:pos x="7" y="0"/>
                </a:cxn>
                <a:cxn ang="0">
                  <a:pos x="13" y="5"/>
                </a:cxn>
                <a:cxn ang="0">
                  <a:pos x="20" y="9"/>
                </a:cxn>
                <a:cxn ang="0">
                  <a:pos x="23" y="14"/>
                </a:cxn>
                <a:cxn ang="0">
                  <a:pos x="23" y="17"/>
                </a:cxn>
                <a:cxn ang="0">
                  <a:pos x="18" y="23"/>
                </a:cxn>
                <a:cxn ang="0">
                  <a:pos x="12" y="34"/>
                </a:cxn>
                <a:cxn ang="0">
                  <a:pos x="9" y="33"/>
                </a:cxn>
                <a:cxn ang="0">
                  <a:pos x="4" y="34"/>
                </a:cxn>
                <a:cxn ang="0">
                  <a:pos x="0" y="33"/>
                </a:cxn>
                <a:cxn ang="0">
                  <a:pos x="3" y="23"/>
                </a:cxn>
                <a:cxn ang="0">
                  <a:pos x="3" y="19"/>
                </a:cxn>
                <a:cxn ang="0">
                  <a:pos x="0" y="11"/>
                </a:cxn>
                <a:cxn ang="0">
                  <a:pos x="4" y="0"/>
                </a:cxn>
              </a:cxnLst>
              <a:rect l="0" t="0" r="r" b="b"/>
              <a:pathLst>
                <a:path w="23" h="36">
                  <a:moveTo>
                    <a:pt x="4" y="0"/>
                  </a:moveTo>
                  <a:cubicBezTo>
                    <a:pt x="6" y="0"/>
                    <a:pt x="6" y="0"/>
                    <a:pt x="7" y="0"/>
                  </a:cubicBezTo>
                  <a:cubicBezTo>
                    <a:pt x="10" y="2"/>
                    <a:pt x="12" y="2"/>
                    <a:pt x="13" y="5"/>
                  </a:cubicBezTo>
                  <a:cubicBezTo>
                    <a:pt x="15" y="8"/>
                    <a:pt x="18" y="8"/>
                    <a:pt x="20" y="9"/>
                  </a:cubicBezTo>
                  <a:cubicBezTo>
                    <a:pt x="21" y="14"/>
                    <a:pt x="21" y="6"/>
                    <a:pt x="23" y="14"/>
                  </a:cubicBezTo>
                  <a:cubicBezTo>
                    <a:pt x="23" y="14"/>
                    <a:pt x="21" y="16"/>
                    <a:pt x="23" y="17"/>
                  </a:cubicBezTo>
                  <a:cubicBezTo>
                    <a:pt x="21" y="19"/>
                    <a:pt x="21" y="19"/>
                    <a:pt x="18" y="23"/>
                  </a:cubicBezTo>
                  <a:cubicBezTo>
                    <a:pt x="17" y="26"/>
                    <a:pt x="15" y="34"/>
                    <a:pt x="12" y="34"/>
                  </a:cubicBezTo>
                  <a:cubicBezTo>
                    <a:pt x="9" y="34"/>
                    <a:pt x="10" y="31"/>
                    <a:pt x="9" y="33"/>
                  </a:cubicBezTo>
                  <a:cubicBezTo>
                    <a:pt x="6" y="36"/>
                    <a:pt x="6" y="31"/>
                    <a:pt x="4" y="34"/>
                  </a:cubicBezTo>
                  <a:cubicBezTo>
                    <a:pt x="3" y="36"/>
                    <a:pt x="1" y="36"/>
                    <a:pt x="0" y="33"/>
                  </a:cubicBezTo>
                  <a:cubicBezTo>
                    <a:pt x="4" y="30"/>
                    <a:pt x="1" y="25"/>
                    <a:pt x="3" y="23"/>
                  </a:cubicBezTo>
                  <a:cubicBezTo>
                    <a:pt x="4" y="22"/>
                    <a:pt x="4" y="20"/>
                    <a:pt x="3" y="19"/>
                  </a:cubicBezTo>
                  <a:cubicBezTo>
                    <a:pt x="1" y="17"/>
                    <a:pt x="1" y="16"/>
                    <a:pt x="0" y="11"/>
                  </a:cubicBezTo>
                  <a:cubicBezTo>
                    <a:pt x="0" y="5"/>
                    <a:pt x="1" y="8"/>
                    <a:pt x="4" y="0"/>
                  </a:cubicBezTo>
                </a:path>
              </a:pathLst>
            </a:custGeom>
            <a:solidFill>
              <a:srgbClr val="968C6D"/>
            </a:solidFill>
            <a:ln w="6350" cmpd="sng">
              <a:solidFill>
                <a:schemeClr val="bg1"/>
              </a:solidFill>
              <a:round/>
              <a:headEnd/>
              <a:tailEnd/>
            </a:ln>
          </p:spPr>
          <p:txBody>
            <a:bodyPr/>
            <a:lstStyle/>
            <a:p>
              <a:endParaRPr lang="en-GB" dirty="0"/>
            </a:p>
          </p:txBody>
        </p:sp>
        <p:sp>
          <p:nvSpPr>
            <p:cNvPr id="1031" name="Freeform 25"/>
            <p:cNvSpPr>
              <a:spLocks/>
            </p:cNvSpPr>
            <p:nvPr/>
          </p:nvSpPr>
          <p:spPr bwMode="auto">
            <a:xfrm>
              <a:off x="2828444" y="4784436"/>
              <a:ext cx="82995" cy="100374"/>
            </a:xfrm>
            <a:custGeom>
              <a:avLst/>
              <a:gdLst/>
              <a:ahLst/>
              <a:cxnLst>
                <a:cxn ang="0">
                  <a:pos x="27" y="18"/>
                </a:cxn>
                <a:cxn ang="0">
                  <a:pos x="26" y="17"/>
                </a:cxn>
                <a:cxn ang="0">
                  <a:pos x="24" y="23"/>
                </a:cxn>
                <a:cxn ang="0">
                  <a:pos x="26" y="24"/>
                </a:cxn>
                <a:cxn ang="0">
                  <a:pos x="24" y="28"/>
                </a:cxn>
                <a:cxn ang="0">
                  <a:pos x="24" y="32"/>
                </a:cxn>
                <a:cxn ang="0">
                  <a:pos x="23" y="31"/>
                </a:cxn>
                <a:cxn ang="0">
                  <a:pos x="23" y="28"/>
                </a:cxn>
                <a:cxn ang="0">
                  <a:pos x="21" y="26"/>
                </a:cxn>
                <a:cxn ang="0">
                  <a:pos x="21" y="29"/>
                </a:cxn>
                <a:cxn ang="0">
                  <a:pos x="20" y="29"/>
                </a:cxn>
                <a:cxn ang="0">
                  <a:pos x="18" y="26"/>
                </a:cxn>
                <a:cxn ang="0">
                  <a:pos x="20" y="23"/>
                </a:cxn>
                <a:cxn ang="0">
                  <a:pos x="15" y="20"/>
                </a:cxn>
                <a:cxn ang="0">
                  <a:pos x="11" y="17"/>
                </a:cxn>
                <a:cxn ang="0">
                  <a:pos x="11" y="14"/>
                </a:cxn>
                <a:cxn ang="0">
                  <a:pos x="6" y="12"/>
                </a:cxn>
                <a:cxn ang="0">
                  <a:pos x="6" y="12"/>
                </a:cxn>
                <a:cxn ang="0">
                  <a:pos x="9" y="15"/>
                </a:cxn>
                <a:cxn ang="0">
                  <a:pos x="6" y="17"/>
                </a:cxn>
                <a:cxn ang="0">
                  <a:pos x="3" y="14"/>
                </a:cxn>
                <a:cxn ang="0">
                  <a:pos x="1" y="9"/>
                </a:cxn>
                <a:cxn ang="0">
                  <a:pos x="3" y="7"/>
                </a:cxn>
                <a:cxn ang="0">
                  <a:pos x="1" y="4"/>
                </a:cxn>
                <a:cxn ang="0">
                  <a:pos x="3" y="3"/>
                </a:cxn>
                <a:cxn ang="0">
                  <a:pos x="6" y="3"/>
                </a:cxn>
                <a:cxn ang="0">
                  <a:pos x="12" y="3"/>
                </a:cxn>
                <a:cxn ang="0">
                  <a:pos x="14" y="4"/>
                </a:cxn>
                <a:cxn ang="0">
                  <a:pos x="18" y="4"/>
                </a:cxn>
                <a:cxn ang="0">
                  <a:pos x="21" y="10"/>
                </a:cxn>
                <a:cxn ang="0">
                  <a:pos x="27" y="18"/>
                </a:cxn>
              </a:cxnLst>
              <a:rect l="0" t="0" r="r" b="b"/>
              <a:pathLst>
                <a:path w="27" h="32">
                  <a:moveTo>
                    <a:pt x="27" y="18"/>
                  </a:moveTo>
                  <a:cubicBezTo>
                    <a:pt x="26" y="18"/>
                    <a:pt x="26" y="17"/>
                    <a:pt x="26" y="17"/>
                  </a:cubicBezTo>
                  <a:cubicBezTo>
                    <a:pt x="24" y="17"/>
                    <a:pt x="24" y="20"/>
                    <a:pt x="24" y="23"/>
                  </a:cubicBezTo>
                  <a:cubicBezTo>
                    <a:pt x="24" y="23"/>
                    <a:pt x="27" y="23"/>
                    <a:pt x="26" y="24"/>
                  </a:cubicBezTo>
                  <a:cubicBezTo>
                    <a:pt x="24" y="26"/>
                    <a:pt x="26" y="26"/>
                    <a:pt x="24" y="28"/>
                  </a:cubicBezTo>
                  <a:cubicBezTo>
                    <a:pt x="24" y="29"/>
                    <a:pt x="23" y="29"/>
                    <a:pt x="24" y="32"/>
                  </a:cubicBezTo>
                  <a:cubicBezTo>
                    <a:pt x="24" y="32"/>
                    <a:pt x="24" y="31"/>
                    <a:pt x="23" y="31"/>
                  </a:cubicBezTo>
                  <a:cubicBezTo>
                    <a:pt x="23" y="29"/>
                    <a:pt x="24" y="28"/>
                    <a:pt x="23" y="28"/>
                  </a:cubicBezTo>
                  <a:cubicBezTo>
                    <a:pt x="21" y="26"/>
                    <a:pt x="23" y="24"/>
                    <a:pt x="21" y="26"/>
                  </a:cubicBezTo>
                  <a:cubicBezTo>
                    <a:pt x="18" y="26"/>
                    <a:pt x="23" y="28"/>
                    <a:pt x="21" y="29"/>
                  </a:cubicBezTo>
                  <a:cubicBezTo>
                    <a:pt x="21" y="31"/>
                    <a:pt x="21" y="29"/>
                    <a:pt x="20" y="29"/>
                  </a:cubicBezTo>
                  <a:cubicBezTo>
                    <a:pt x="20" y="29"/>
                    <a:pt x="17" y="28"/>
                    <a:pt x="18" y="26"/>
                  </a:cubicBezTo>
                  <a:cubicBezTo>
                    <a:pt x="20" y="26"/>
                    <a:pt x="18" y="24"/>
                    <a:pt x="20" y="23"/>
                  </a:cubicBezTo>
                  <a:cubicBezTo>
                    <a:pt x="20" y="23"/>
                    <a:pt x="18" y="21"/>
                    <a:pt x="15" y="20"/>
                  </a:cubicBezTo>
                  <a:cubicBezTo>
                    <a:pt x="12" y="17"/>
                    <a:pt x="12" y="18"/>
                    <a:pt x="11" y="17"/>
                  </a:cubicBezTo>
                  <a:cubicBezTo>
                    <a:pt x="11" y="17"/>
                    <a:pt x="11" y="17"/>
                    <a:pt x="11" y="14"/>
                  </a:cubicBezTo>
                  <a:cubicBezTo>
                    <a:pt x="11" y="12"/>
                    <a:pt x="8" y="12"/>
                    <a:pt x="6" y="12"/>
                  </a:cubicBezTo>
                  <a:cubicBezTo>
                    <a:pt x="6" y="10"/>
                    <a:pt x="6" y="12"/>
                    <a:pt x="6" y="12"/>
                  </a:cubicBezTo>
                  <a:cubicBezTo>
                    <a:pt x="8" y="14"/>
                    <a:pt x="11" y="15"/>
                    <a:pt x="9" y="15"/>
                  </a:cubicBezTo>
                  <a:cubicBezTo>
                    <a:pt x="8" y="17"/>
                    <a:pt x="8" y="18"/>
                    <a:pt x="6" y="17"/>
                  </a:cubicBezTo>
                  <a:cubicBezTo>
                    <a:pt x="6" y="15"/>
                    <a:pt x="3" y="14"/>
                    <a:pt x="3" y="14"/>
                  </a:cubicBezTo>
                  <a:cubicBezTo>
                    <a:pt x="3" y="14"/>
                    <a:pt x="0" y="12"/>
                    <a:pt x="1" y="9"/>
                  </a:cubicBezTo>
                  <a:cubicBezTo>
                    <a:pt x="1" y="6"/>
                    <a:pt x="3" y="9"/>
                    <a:pt x="3" y="7"/>
                  </a:cubicBezTo>
                  <a:cubicBezTo>
                    <a:pt x="3" y="4"/>
                    <a:pt x="3" y="6"/>
                    <a:pt x="1" y="4"/>
                  </a:cubicBezTo>
                  <a:cubicBezTo>
                    <a:pt x="0" y="4"/>
                    <a:pt x="3" y="4"/>
                    <a:pt x="3" y="3"/>
                  </a:cubicBezTo>
                  <a:cubicBezTo>
                    <a:pt x="3" y="1"/>
                    <a:pt x="3" y="0"/>
                    <a:pt x="6" y="3"/>
                  </a:cubicBezTo>
                  <a:cubicBezTo>
                    <a:pt x="11" y="6"/>
                    <a:pt x="9" y="1"/>
                    <a:pt x="12" y="3"/>
                  </a:cubicBezTo>
                  <a:cubicBezTo>
                    <a:pt x="12" y="4"/>
                    <a:pt x="14" y="3"/>
                    <a:pt x="14" y="4"/>
                  </a:cubicBezTo>
                  <a:cubicBezTo>
                    <a:pt x="14" y="6"/>
                    <a:pt x="17" y="7"/>
                    <a:pt x="18" y="4"/>
                  </a:cubicBezTo>
                  <a:cubicBezTo>
                    <a:pt x="20" y="6"/>
                    <a:pt x="20" y="7"/>
                    <a:pt x="21" y="10"/>
                  </a:cubicBezTo>
                  <a:cubicBezTo>
                    <a:pt x="23" y="14"/>
                    <a:pt x="27" y="17"/>
                    <a:pt x="27" y="18"/>
                  </a:cubicBezTo>
                </a:path>
              </a:pathLst>
            </a:custGeom>
            <a:solidFill>
              <a:srgbClr val="968C6D"/>
            </a:solidFill>
            <a:ln w="6350" cmpd="sng">
              <a:solidFill>
                <a:schemeClr val="bg1"/>
              </a:solidFill>
              <a:round/>
              <a:headEnd/>
              <a:tailEnd/>
            </a:ln>
          </p:spPr>
          <p:txBody>
            <a:bodyPr/>
            <a:lstStyle/>
            <a:p>
              <a:endParaRPr lang="en-GB" dirty="0"/>
            </a:p>
          </p:txBody>
        </p:sp>
        <p:sp>
          <p:nvSpPr>
            <p:cNvPr id="1032" name="Freeform 26"/>
            <p:cNvSpPr>
              <a:spLocks/>
            </p:cNvSpPr>
            <p:nvPr/>
          </p:nvSpPr>
          <p:spPr bwMode="auto">
            <a:xfrm>
              <a:off x="2783754" y="4667872"/>
              <a:ext cx="111724" cy="139229"/>
            </a:xfrm>
            <a:custGeom>
              <a:avLst/>
              <a:gdLst/>
              <a:ahLst/>
              <a:cxnLst>
                <a:cxn ang="0">
                  <a:pos x="3" y="21"/>
                </a:cxn>
                <a:cxn ang="0">
                  <a:pos x="6" y="19"/>
                </a:cxn>
                <a:cxn ang="0">
                  <a:pos x="8" y="16"/>
                </a:cxn>
                <a:cxn ang="0">
                  <a:pos x="11" y="13"/>
                </a:cxn>
                <a:cxn ang="0">
                  <a:pos x="14" y="10"/>
                </a:cxn>
                <a:cxn ang="0">
                  <a:pos x="17" y="11"/>
                </a:cxn>
                <a:cxn ang="0">
                  <a:pos x="21" y="3"/>
                </a:cxn>
                <a:cxn ang="0">
                  <a:pos x="24" y="3"/>
                </a:cxn>
                <a:cxn ang="0">
                  <a:pos x="32" y="2"/>
                </a:cxn>
                <a:cxn ang="0">
                  <a:pos x="36" y="0"/>
                </a:cxn>
                <a:cxn ang="0">
                  <a:pos x="36" y="5"/>
                </a:cxn>
                <a:cxn ang="0">
                  <a:pos x="33" y="13"/>
                </a:cxn>
                <a:cxn ang="0">
                  <a:pos x="33" y="17"/>
                </a:cxn>
                <a:cxn ang="0">
                  <a:pos x="33" y="25"/>
                </a:cxn>
                <a:cxn ang="0">
                  <a:pos x="33" y="27"/>
                </a:cxn>
                <a:cxn ang="0">
                  <a:pos x="32" y="28"/>
                </a:cxn>
                <a:cxn ang="0">
                  <a:pos x="32" y="32"/>
                </a:cxn>
                <a:cxn ang="0">
                  <a:pos x="32" y="35"/>
                </a:cxn>
                <a:cxn ang="0">
                  <a:pos x="30" y="38"/>
                </a:cxn>
                <a:cxn ang="0">
                  <a:pos x="32" y="41"/>
                </a:cxn>
                <a:cxn ang="0">
                  <a:pos x="27" y="41"/>
                </a:cxn>
                <a:cxn ang="0">
                  <a:pos x="26" y="39"/>
                </a:cxn>
                <a:cxn ang="0">
                  <a:pos x="20" y="39"/>
                </a:cxn>
                <a:cxn ang="0">
                  <a:pos x="17" y="39"/>
                </a:cxn>
                <a:cxn ang="0">
                  <a:pos x="9" y="32"/>
                </a:cxn>
                <a:cxn ang="0">
                  <a:pos x="3" y="24"/>
                </a:cxn>
                <a:cxn ang="0">
                  <a:pos x="1" y="21"/>
                </a:cxn>
                <a:cxn ang="0">
                  <a:pos x="3" y="21"/>
                </a:cxn>
              </a:cxnLst>
              <a:rect l="0" t="0" r="r" b="b"/>
              <a:pathLst>
                <a:path w="36" h="44">
                  <a:moveTo>
                    <a:pt x="3" y="21"/>
                  </a:moveTo>
                  <a:cubicBezTo>
                    <a:pt x="6" y="21"/>
                    <a:pt x="6" y="21"/>
                    <a:pt x="6" y="19"/>
                  </a:cubicBezTo>
                  <a:cubicBezTo>
                    <a:pt x="8" y="16"/>
                    <a:pt x="9" y="19"/>
                    <a:pt x="8" y="16"/>
                  </a:cubicBezTo>
                  <a:cubicBezTo>
                    <a:pt x="8" y="11"/>
                    <a:pt x="8" y="13"/>
                    <a:pt x="11" y="13"/>
                  </a:cubicBezTo>
                  <a:cubicBezTo>
                    <a:pt x="12" y="13"/>
                    <a:pt x="12" y="8"/>
                    <a:pt x="14" y="10"/>
                  </a:cubicBezTo>
                  <a:cubicBezTo>
                    <a:pt x="15" y="13"/>
                    <a:pt x="17" y="13"/>
                    <a:pt x="17" y="11"/>
                  </a:cubicBezTo>
                  <a:cubicBezTo>
                    <a:pt x="15" y="10"/>
                    <a:pt x="21" y="5"/>
                    <a:pt x="21" y="3"/>
                  </a:cubicBezTo>
                  <a:cubicBezTo>
                    <a:pt x="23" y="2"/>
                    <a:pt x="23" y="2"/>
                    <a:pt x="24" y="3"/>
                  </a:cubicBezTo>
                  <a:cubicBezTo>
                    <a:pt x="24" y="3"/>
                    <a:pt x="30" y="3"/>
                    <a:pt x="32" y="2"/>
                  </a:cubicBezTo>
                  <a:cubicBezTo>
                    <a:pt x="33" y="0"/>
                    <a:pt x="35" y="0"/>
                    <a:pt x="36" y="0"/>
                  </a:cubicBezTo>
                  <a:cubicBezTo>
                    <a:pt x="35" y="2"/>
                    <a:pt x="35" y="3"/>
                    <a:pt x="36" y="5"/>
                  </a:cubicBezTo>
                  <a:cubicBezTo>
                    <a:pt x="36" y="8"/>
                    <a:pt x="33" y="10"/>
                    <a:pt x="33" y="13"/>
                  </a:cubicBezTo>
                  <a:cubicBezTo>
                    <a:pt x="33" y="16"/>
                    <a:pt x="32" y="14"/>
                    <a:pt x="33" y="17"/>
                  </a:cubicBezTo>
                  <a:cubicBezTo>
                    <a:pt x="33" y="22"/>
                    <a:pt x="33" y="24"/>
                    <a:pt x="33" y="25"/>
                  </a:cubicBezTo>
                  <a:cubicBezTo>
                    <a:pt x="33" y="27"/>
                    <a:pt x="33" y="27"/>
                    <a:pt x="33" y="27"/>
                  </a:cubicBezTo>
                  <a:cubicBezTo>
                    <a:pt x="32" y="27"/>
                    <a:pt x="33" y="27"/>
                    <a:pt x="32" y="28"/>
                  </a:cubicBezTo>
                  <a:cubicBezTo>
                    <a:pt x="32" y="30"/>
                    <a:pt x="30" y="32"/>
                    <a:pt x="32" y="32"/>
                  </a:cubicBezTo>
                  <a:cubicBezTo>
                    <a:pt x="32" y="32"/>
                    <a:pt x="33" y="35"/>
                    <a:pt x="32" y="35"/>
                  </a:cubicBezTo>
                  <a:cubicBezTo>
                    <a:pt x="32" y="35"/>
                    <a:pt x="30" y="36"/>
                    <a:pt x="30" y="38"/>
                  </a:cubicBezTo>
                  <a:cubicBezTo>
                    <a:pt x="32" y="39"/>
                    <a:pt x="32" y="41"/>
                    <a:pt x="32" y="41"/>
                  </a:cubicBezTo>
                  <a:cubicBezTo>
                    <a:pt x="30" y="44"/>
                    <a:pt x="27" y="43"/>
                    <a:pt x="27" y="41"/>
                  </a:cubicBezTo>
                  <a:cubicBezTo>
                    <a:pt x="27" y="39"/>
                    <a:pt x="26" y="41"/>
                    <a:pt x="26" y="39"/>
                  </a:cubicBezTo>
                  <a:cubicBezTo>
                    <a:pt x="23" y="38"/>
                    <a:pt x="24" y="43"/>
                    <a:pt x="20" y="39"/>
                  </a:cubicBezTo>
                  <a:cubicBezTo>
                    <a:pt x="17" y="36"/>
                    <a:pt x="17" y="38"/>
                    <a:pt x="17" y="39"/>
                  </a:cubicBezTo>
                  <a:cubicBezTo>
                    <a:pt x="12" y="35"/>
                    <a:pt x="11" y="35"/>
                    <a:pt x="9" y="32"/>
                  </a:cubicBezTo>
                  <a:cubicBezTo>
                    <a:pt x="8" y="27"/>
                    <a:pt x="5" y="27"/>
                    <a:pt x="3" y="24"/>
                  </a:cubicBezTo>
                  <a:cubicBezTo>
                    <a:pt x="1" y="22"/>
                    <a:pt x="0" y="22"/>
                    <a:pt x="1" y="21"/>
                  </a:cubicBezTo>
                  <a:cubicBezTo>
                    <a:pt x="1" y="19"/>
                    <a:pt x="3" y="22"/>
                    <a:pt x="3" y="21"/>
                  </a:cubicBezTo>
                </a:path>
              </a:pathLst>
            </a:custGeom>
            <a:solidFill>
              <a:srgbClr val="968C6D"/>
            </a:solidFill>
            <a:ln w="6350" cmpd="sng">
              <a:solidFill>
                <a:schemeClr val="bg1"/>
              </a:solidFill>
              <a:round/>
              <a:headEnd/>
              <a:tailEnd/>
            </a:ln>
          </p:spPr>
          <p:txBody>
            <a:bodyPr/>
            <a:lstStyle/>
            <a:p>
              <a:endParaRPr lang="en-GB" dirty="0"/>
            </a:p>
          </p:txBody>
        </p:sp>
        <p:sp>
          <p:nvSpPr>
            <p:cNvPr id="1033" name="Freeform 27"/>
            <p:cNvSpPr>
              <a:spLocks/>
            </p:cNvSpPr>
            <p:nvPr/>
          </p:nvSpPr>
          <p:spPr bwMode="auto">
            <a:xfrm>
              <a:off x="2740661" y="4637112"/>
              <a:ext cx="154817" cy="97136"/>
            </a:xfrm>
            <a:custGeom>
              <a:avLst/>
              <a:gdLst/>
              <a:ahLst/>
              <a:cxnLst>
                <a:cxn ang="0">
                  <a:pos x="9" y="3"/>
                </a:cxn>
                <a:cxn ang="0">
                  <a:pos x="3" y="9"/>
                </a:cxn>
                <a:cxn ang="0">
                  <a:pos x="0" y="17"/>
                </a:cxn>
                <a:cxn ang="0">
                  <a:pos x="9" y="21"/>
                </a:cxn>
                <a:cxn ang="0">
                  <a:pos x="14" y="23"/>
                </a:cxn>
                <a:cxn ang="0">
                  <a:pos x="14" y="26"/>
                </a:cxn>
                <a:cxn ang="0">
                  <a:pos x="15" y="28"/>
                </a:cxn>
                <a:cxn ang="0">
                  <a:pos x="17" y="31"/>
                </a:cxn>
                <a:cxn ang="0">
                  <a:pos x="20" y="29"/>
                </a:cxn>
                <a:cxn ang="0">
                  <a:pos x="21" y="26"/>
                </a:cxn>
                <a:cxn ang="0">
                  <a:pos x="24" y="23"/>
                </a:cxn>
                <a:cxn ang="0">
                  <a:pos x="28" y="20"/>
                </a:cxn>
                <a:cxn ang="0">
                  <a:pos x="31" y="21"/>
                </a:cxn>
                <a:cxn ang="0">
                  <a:pos x="35" y="14"/>
                </a:cxn>
                <a:cxn ang="0">
                  <a:pos x="38" y="14"/>
                </a:cxn>
                <a:cxn ang="0">
                  <a:pos x="46" y="12"/>
                </a:cxn>
                <a:cxn ang="0">
                  <a:pos x="50" y="10"/>
                </a:cxn>
                <a:cxn ang="0">
                  <a:pos x="47" y="7"/>
                </a:cxn>
                <a:cxn ang="0">
                  <a:pos x="43" y="3"/>
                </a:cxn>
                <a:cxn ang="0">
                  <a:pos x="35" y="1"/>
                </a:cxn>
                <a:cxn ang="0">
                  <a:pos x="31" y="1"/>
                </a:cxn>
                <a:cxn ang="0">
                  <a:pos x="28" y="1"/>
                </a:cxn>
                <a:cxn ang="0">
                  <a:pos x="24" y="3"/>
                </a:cxn>
                <a:cxn ang="0">
                  <a:pos x="17" y="3"/>
                </a:cxn>
                <a:cxn ang="0">
                  <a:pos x="14" y="1"/>
                </a:cxn>
                <a:cxn ang="0">
                  <a:pos x="9" y="3"/>
                </a:cxn>
              </a:cxnLst>
              <a:rect l="0" t="0" r="r" b="b"/>
              <a:pathLst>
                <a:path w="50" h="31">
                  <a:moveTo>
                    <a:pt x="9" y="3"/>
                  </a:moveTo>
                  <a:cubicBezTo>
                    <a:pt x="8" y="4"/>
                    <a:pt x="5" y="9"/>
                    <a:pt x="3" y="9"/>
                  </a:cubicBezTo>
                  <a:cubicBezTo>
                    <a:pt x="1" y="10"/>
                    <a:pt x="5" y="15"/>
                    <a:pt x="0" y="17"/>
                  </a:cubicBezTo>
                  <a:cubicBezTo>
                    <a:pt x="6" y="18"/>
                    <a:pt x="8" y="23"/>
                    <a:pt x="9" y="21"/>
                  </a:cubicBezTo>
                  <a:cubicBezTo>
                    <a:pt x="9" y="21"/>
                    <a:pt x="14" y="20"/>
                    <a:pt x="14" y="23"/>
                  </a:cubicBezTo>
                  <a:cubicBezTo>
                    <a:pt x="14" y="24"/>
                    <a:pt x="14" y="26"/>
                    <a:pt x="14" y="26"/>
                  </a:cubicBezTo>
                  <a:cubicBezTo>
                    <a:pt x="15" y="28"/>
                    <a:pt x="14" y="24"/>
                    <a:pt x="15" y="28"/>
                  </a:cubicBezTo>
                  <a:cubicBezTo>
                    <a:pt x="17" y="31"/>
                    <a:pt x="18" y="29"/>
                    <a:pt x="17" y="31"/>
                  </a:cubicBezTo>
                  <a:cubicBezTo>
                    <a:pt x="20" y="31"/>
                    <a:pt x="20" y="31"/>
                    <a:pt x="20" y="29"/>
                  </a:cubicBezTo>
                  <a:cubicBezTo>
                    <a:pt x="21" y="26"/>
                    <a:pt x="23" y="29"/>
                    <a:pt x="21" y="26"/>
                  </a:cubicBezTo>
                  <a:cubicBezTo>
                    <a:pt x="21" y="21"/>
                    <a:pt x="21" y="23"/>
                    <a:pt x="24" y="23"/>
                  </a:cubicBezTo>
                  <a:cubicBezTo>
                    <a:pt x="26" y="23"/>
                    <a:pt x="26" y="18"/>
                    <a:pt x="28" y="20"/>
                  </a:cubicBezTo>
                  <a:cubicBezTo>
                    <a:pt x="29" y="23"/>
                    <a:pt x="31" y="23"/>
                    <a:pt x="31" y="21"/>
                  </a:cubicBezTo>
                  <a:cubicBezTo>
                    <a:pt x="29" y="20"/>
                    <a:pt x="35" y="15"/>
                    <a:pt x="35" y="14"/>
                  </a:cubicBezTo>
                  <a:cubicBezTo>
                    <a:pt x="37" y="12"/>
                    <a:pt x="37" y="12"/>
                    <a:pt x="38" y="14"/>
                  </a:cubicBezTo>
                  <a:cubicBezTo>
                    <a:pt x="38" y="14"/>
                    <a:pt x="44" y="14"/>
                    <a:pt x="46" y="12"/>
                  </a:cubicBezTo>
                  <a:cubicBezTo>
                    <a:pt x="47" y="10"/>
                    <a:pt x="49" y="10"/>
                    <a:pt x="50" y="10"/>
                  </a:cubicBezTo>
                  <a:cubicBezTo>
                    <a:pt x="50" y="10"/>
                    <a:pt x="49" y="9"/>
                    <a:pt x="47" y="7"/>
                  </a:cubicBezTo>
                  <a:cubicBezTo>
                    <a:pt x="44" y="6"/>
                    <a:pt x="44" y="6"/>
                    <a:pt x="43" y="3"/>
                  </a:cubicBezTo>
                  <a:cubicBezTo>
                    <a:pt x="41" y="1"/>
                    <a:pt x="37" y="0"/>
                    <a:pt x="35" y="1"/>
                  </a:cubicBezTo>
                  <a:cubicBezTo>
                    <a:pt x="34" y="1"/>
                    <a:pt x="32" y="1"/>
                    <a:pt x="31" y="1"/>
                  </a:cubicBezTo>
                  <a:cubicBezTo>
                    <a:pt x="29" y="0"/>
                    <a:pt x="28" y="0"/>
                    <a:pt x="28" y="1"/>
                  </a:cubicBezTo>
                  <a:cubicBezTo>
                    <a:pt x="29" y="1"/>
                    <a:pt x="26" y="3"/>
                    <a:pt x="24" y="3"/>
                  </a:cubicBezTo>
                  <a:cubicBezTo>
                    <a:pt x="21" y="3"/>
                    <a:pt x="18" y="1"/>
                    <a:pt x="17" y="3"/>
                  </a:cubicBezTo>
                  <a:cubicBezTo>
                    <a:pt x="15" y="3"/>
                    <a:pt x="15" y="1"/>
                    <a:pt x="14" y="1"/>
                  </a:cubicBezTo>
                  <a:cubicBezTo>
                    <a:pt x="12" y="1"/>
                    <a:pt x="12" y="4"/>
                    <a:pt x="9" y="3"/>
                  </a:cubicBezTo>
                </a:path>
              </a:pathLst>
            </a:custGeom>
            <a:solidFill>
              <a:srgbClr val="968C6D"/>
            </a:solidFill>
            <a:ln w="6350" cmpd="sng">
              <a:solidFill>
                <a:schemeClr val="bg1"/>
              </a:solidFill>
              <a:round/>
              <a:headEnd/>
              <a:tailEnd/>
            </a:ln>
          </p:spPr>
          <p:txBody>
            <a:bodyPr/>
            <a:lstStyle/>
            <a:p>
              <a:endParaRPr lang="en-GB" dirty="0"/>
            </a:p>
          </p:txBody>
        </p:sp>
        <p:sp>
          <p:nvSpPr>
            <p:cNvPr id="1034" name="Freeform 28"/>
            <p:cNvSpPr>
              <a:spLocks/>
            </p:cNvSpPr>
            <p:nvPr/>
          </p:nvSpPr>
          <p:spPr bwMode="auto">
            <a:xfrm>
              <a:off x="2726296" y="4690537"/>
              <a:ext cx="60650" cy="37235"/>
            </a:xfrm>
            <a:custGeom>
              <a:avLst/>
              <a:gdLst/>
              <a:ahLst/>
              <a:cxnLst>
                <a:cxn ang="0">
                  <a:pos x="5" y="0"/>
                </a:cxn>
                <a:cxn ang="0">
                  <a:pos x="14" y="4"/>
                </a:cxn>
                <a:cxn ang="0">
                  <a:pos x="19" y="6"/>
                </a:cxn>
                <a:cxn ang="0">
                  <a:pos x="19" y="9"/>
                </a:cxn>
                <a:cxn ang="0">
                  <a:pos x="19" y="11"/>
                </a:cxn>
                <a:cxn ang="0">
                  <a:pos x="14" y="12"/>
                </a:cxn>
                <a:cxn ang="0">
                  <a:pos x="13" y="12"/>
                </a:cxn>
                <a:cxn ang="0">
                  <a:pos x="4" y="9"/>
                </a:cxn>
                <a:cxn ang="0">
                  <a:pos x="0" y="6"/>
                </a:cxn>
                <a:cxn ang="0">
                  <a:pos x="5" y="0"/>
                </a:cxn>
                <a:cxn ang="0">
                  <a:pos x="5" y="0"/>
                </a:cxn>
              </a:cxnLst>
              <a:rect l="0" t="0" r="r" b="b"/>
              <a:pathLst>
                <a:path w="20" h="12">
                  <a:moveTo>
                    <a:pt x="5" y="0"/>
                  </a:moveTo>
                  <a:cubicBezTo>
                    <a:pt x="11" y="1"/>
                    <a:pt x="13" y="6"/>
                    <a:pt x="14" y="4"/>
                  </a:cubicBezTo>
                  <a:cubicBezTo>
                    <a:pt x="14" y="4"/>
                    <a:pt x="19" y="3"/>
                    <a:pt x="19" y="6"/>
                  </a:cubicBezTo>
                  <a:cubicBezTo>
                    <a:pt x="19" y="7"/>
                    <a:pt x="19" y="9"/>
                    <a:pt x="19" y="9"/>
                  </a:cubicBezTo>
                  <a:cubicBezTo>
                    <a:pt x="17" y="9"/>
                    <a:pt x="17" y="11"/>
                    <a:pt x="19" y="11"/>
                  </a:cubicBezTo>
                  <a:cubicBezTo>
                    <a:pt x="20" y="11"/>
                    <a:pt x="16" y="12"/>
                    <a:pt x="14" y="12"/>
                  </a:cubicBezTo>
                  <a:cubicBezTo>
                    <a:pt x="11" y="9"/>
                    <a:pt x="14" y="12"/>
                    <a:pt x="13" y="12"/>
                  </a:cubicBezTo>
                  <a:cubicBezTo>
                    <a:pt x="11" y="12"/>
                    <a:pt x="7" y="9"/>
                    <a:pt x="4" y="9"/>
                  </a:cubicBezTo>
                  <a:cubicBezTo>
                    <a:pt x="0" y="9"/>
                    <a:pt x="2" y="7"/>
                    <a:pt x="0" y="6"/>
                  </a:cubicBezTo>
                  <a:cubicBezTo>
                    <a:pt x="0" y="3"/>
                    <a:pt x="5" y="3"/>
                    <a:pt x="5" y="0"/>
                  </a:cubicBezTo>
                  <a:cubicBezTo>
                    <a:pt x="4" y="0"/>
                    <a:pt x="5" y="0"/>
                    <a:pt x="5" y="0"/>
                  </a:cubicBezTo>
                </a:path>
              </a:pathLst>
            </a:custGeom>
            <a:solidFill>
              <a:srgbClr val="968C6D"/>
            </a:solidFill>
            <a:ln w="6350" cmpd="sng">
              <a:solidFill>
                <a:schemeClr val="bg1"/>
              </a:solidFill>
              <a:round/>
              <a:headEnd/>
              <a:tailEnd/>
            </a:ln>
          </p:spPr>
          <p:txBody>
            <a:bodyPr/>
            <a:lstStyle/>
            <a:p>
              <a:endParaRPr lang="en-GB" dirty="0"/>
            </a:p>
          </p:txBody>
        </p:sp>
        <p:sp>
          <p:nvSpPr>
            <p:cNvPr id="1035" name="Freeform 29"/>
            <p:cNvSpPr>
              <a:spLocks/>
            </p:cNvSpPr>
            <p:nvPr/>
          </p:nvSpPr>
          <p:spPr bwMode="auto">
            <a:xfrm>
              <a:off x="2675223" y="4583687"/>
              <a:ext cx="94167" cy="126277"/>
            </a:xfrm>
            <a:custGeom>
              <a:avLst/>
              <a:gdLst/>
              <a:ahLst/>
              <a:cxnLst>
                <a:cxn ang="0">
                  <a:pos x="24" y="0"/>
                </a:cxn>
                <a:cxn ang="0">
                  <a:pos x="24" y="18"/>
                </a:cxn>
                <a:cxn ang="0">
                  <a:pos x="26" y="18"/>
                </a:cxn>
                <a:cxn ang="0">
                  <a:pos x="29" y="20"/>
                </a:cxn>
                <a:cxn ang="0">
                  <a:pos x="29" y="18"/>
                </a:cxn>
                <a:cxn ang="0">
                  <a:pos x="30" y="20"/>
                </a:cxn>
                <a:cxn ang="0">
                  <a:pos x="24" y="26"/>
                </a:cxn>
                <a:cxn ang="0">
                  <a:pos x="21" y="34"/>
                </a:cxn>
                <a:cxn ang="0">
                  <a:pos x="21" y="34"/>
                </a:cxn>
                <a:cxn ang="0">
                  <a:pos x="17" y="40"/>
                </a:cxn>
                <a:cxn ang="0">
                  <a:pos x="9" y="39"/>
                </a:cxn>
                <a:cxn ang="0">
                  <a:pos x="0" y="32"/>
                </a:cxn>
                <a:cxn ang="0">
                  <a:pos x="0" y="29"/>
                </a:cxn>
                <a:cxn ang="0">
                  <a:pos x="2" y="26"/>
                </a:cxn>
                <a:cxn ang="0">
                  <a:pos x="0" y="25"/>
                </a:cxn>
                <a:cxn ang="0">
                  <a:pos x="3" y="17"/>
                </a:cxn>
                <a:cxn ang="0">
                  <a:pos x="14" y="17"/>
                </a:cxn>
                <a:cxn ang="0">
                  <a:pos x="12" y="12"/>
                </a:cxn>
                <a:cxn ang="0">
                  <a:pos x="8" y="7"/>
                </a:cxn>
                <a:cxn ang="0">
                  <a:pos x="6" y="6"/>
                </a:cxn>
                <a:cxn ang="0">
                  <a:pos x="9" y="6"/>
                </a:cxn>
                <a:cxn ang="0">
                  <a:pos x="9" y="0"/>
                </a:cxn>
                <a:cxn ang="0">
                  <a:pos x="24" y="0"/>
                </a:cxn>
              </a:cxnLst>
              <a:rect l="0" t="0" r="r" b="b"/>
              <a:pathLst>
                <a:path w="30" h="40">
                  <a:moveTo>
                    <a:pt x="24" y="0"/>
                  </a:moveTo>
                  <a:cubicBezTo>
                    <a:pt x="24" y="18"/>
                    <a:pt x="24" y="18"/>
                    <a:pt x="24" y="18"/>
                  </a:cubicBezTo>
                  <a:cubicBezTo>
                    <a:pt x="26" y="18"/>
                    <a:pt x="26" y="18"/>
                    <a:pt x="26" y="18"/>
                  </a:cubicBezTo>
                  <a:cubicBezTo>
                    <a:pt x="27" y="20"/>
                    <a:pt x="27" y="21"/>
                    <a:pt x="29" y="20"/>
                  </a:cubicBezTo>
                  <a:cubicBezTo>
                    <a:pt x="29" y="20"/>
                    <a:pt x="29" y="20"/>
                    <a:pt x="29" y="18"/>
                  </a:cubicBezTo>
                  <a:cubicBezTo>
                    <a:pt x="27" y="18"/>
                    <a:pt x="29" y="17"/>
                    <a:pt x="30" y="20"/>
                  </a:cubicBezTo>
                  <a:cubicBezTo>
                    <a:pt x="29" y="21"/>
                    <a:pt x="26" y="26"/>
                    <a:pt x="24" y="26"/>
                  </a:cubicBezTo>
                  <a:cubicBezTo>
                    <a:pt x="23" y="28"/>
                    <a:pt x="26" y="32"/>
                    <a:pt x="21" y="34"/>
                  </a:cubicBezTo>
                  <a:cubicBezTo>
                    <a:pt x="21" y="34"/>
                    <a:pt x="20" y="34"/>
                    <a:pt x="21" y="34"/>
                  </a:cubicBezTo>
                  <a:cubicBezTo>
                    <a:pt x="21" y="37"/>
                    <a:pt x="17" y="37"/>
                    <a:pt x="17" y="40"/>
                  </a:cubicBezTo>
                  <a:cubicBezTo>
                    <a:pt x="14" y="39"/>
                    <a:pt x="12" y="37"/>
                    <a:pt x="9" y="39"/>
                  </a:cubicBezTo>
                  <a:cubicBezTo>
                    <a:pt x="6" y="39"/>
                    <a:pt x="6" y="39"/>
                    <a:pt x="0" y="32"/>
                  </a:cubicBezTo>
                  <a:cubicBezTo>
                    <a:pt x="0" y="32"/>
                    <a:pt x="0" y="31"/>
                    <a:pt x="0" y="29"/>
                  </a:cubicBezTo>
                  <a:cubicBezTo>
                    <a:pt x="0" y="28"/>
                    <a:pt x="2" y="26"/>
                    <a:pt x="2" y="26"/>
                  </a:cubicBezTo>
                  <a:cubicBezTo>
                    <a:pt x="0" y="25"/>
                    <a:pt x="0" y="25"/>
                    <a:pt x="0" y="25"/>
                  </a:cubicBezTo>
                  <a:cubicBezTo>
                    <a:pt x="3" y="17"/>
                    <a:pt x="3" y="17"/>
                    <a:pt x="3" y="17"/>
                  </a:cubicBezTo>
                  <a:cubicBezTo>
                    <a:pt x="14" y="17"/>
                    <a:pt x="14" y="17"/>
                    <a:pt x="14" y="17"/>
                  </a:cubicBezTo>
                  <a:cubicBezTo>
                    <a:pt x="15" y="11"/>
                    <a:pt x="12" y="15"/>
                    <a:pt x="12" y="12"/>
                  </a:cubicBezTo>
                  <a:cubicBezTo>
                    <a:pt x="11" y="9"/>
                    <a:pt x="9" y="9"/>
                    <a:pt x="8" y="7"/>
                  </a:cubicBezTo>
                  <a:cubicBezTo>
                    <a:pt x="8" y="6"/>
                    <a:pt x="6" y="6"/>
                    <a:pt x="6" y="6"/>
                  </a:cubicBezTo>
                  <a:cubicBezTo>
                    <a:pt x="9" y="6"/>
                    <a:pt x="9" y="6"/>
                    <a:pt x="9" y="6"/>
                  </a:cubicBezTo>
                  <a:cubicBezTo>
                    <a:pt x="9" y="0"/>
                    <a:pt x="9" y="0"/>
                    <a:pt x="9" y="0"/>
                  </a:cubicBezTo>
                  <a:cubicBezTo>
                    <a:pt x="24" y="0"/>
                    <a:pt x="24" y="0"/>
                    <a:pt x="24" y="0"/>
                  </a:cubicBezTo>
                  <a:close/>
                </a:path>
              </a:pathLst>
            </a:custGeom>
            <a:solidFill>
              <a:srgbClr val="968C6D"/>
            </a:solidFill>
            <a:ln w="6350" cmpd="sng">
              <a:solidFill>
                <a:schemeClr val="bg1"/>
              </a:solidFill>
              <a:round/>
              <a:headEnd/>
              <a:tailEnd/>
            </a:ln>
          </p:spPr>
          <p:txBody>
            <a:bodyPr/>
            <a:lstStyle/>
            <a:p>
              <a:endParaRPr lang="en-GB" dirty="0"/>
            </a:p>
          </p:txBody>
        </p:sp>
        <p:sp>
          <p:nvSpPr>
            <p:cNvPr id="1036" name="Freeform 30"/>
            <p:cNvSpPr>
              <a:spLocks/>
            </p:cNvSpPr>
            <p:nvPr/>
          </p:nvSpPr>
          <p:spPr bwMode="auto">
            <a:xfrm>
              <a:off x="2944956" y="5088796"/>
              <a:ext cx="145240" cy="200748"/>
            </a:xfrm>
            <a:custGeom>
              <a:avLst/>
              <a:gdLst/>
              <a:ahLst/>
              <a:cxnLst>
                <a:cxn ang="0">
                  <a:pos x="18" y="0"/>
                </a:cxn>
                <a:cxn ang="0">
                  <a:pos x="27" y="6"/>
                </a:cxn>
                <a:cxn ang="0">
                  <a:pos x="30" y="10"/>
                </a:cxn>
                <a:cxn ang="0">
                  <a:pos x="38" y="11"/>
                </a:cxn>
                <a:cxn ang="0">
                  <a:pos x="41" y="11"/>
                </a:cxn>
                <a:cxn ang="0">
                  <a:pos x="47" y="14"/>
                </a:cxn>
                <a:cxn ang="0">
                  <a:pos x="44" y="31"/>
                </a:cxn>
                <a:cxn ang="0">
                  <a:pos x="23" y="48"/>
                </a:cxn>
                <a:cxn ang="0">
                  <a:pos x="18" y="61"/>
                </a:cxn>
                <a:cxn ang="0">
                  <a:pos x="12" y="58"/>
                </a:cxn>
                <a:cxn ang="0">
                  <a:pos x="6" y="56"/>
                </a:cxn>
                <a:cxn ang="0">
                  <a:pos x="7" y="47"/>
                </a:cxn>
                <a:cxn ang="0">
                  <a:pos x="11" y="39"/>
                </a:cxn>
                <a:cxn ang="0">
                  <a:pos x="4" y="39"/>
                </a:cxn>
                <a:cxn ang="0">
                  <a:pos x="3" y="27"/>
                </a:cxn>
                <a:cxn ang="0">
                  <a:pos x="6" y="19"/>
                </a:cxn>
                <a:cxn ang="0">
                  <a:pos x="9" y="8"/>
                </a:cxn>
                <a:cxn ang="0">
                  <a:pos x="18" y="0"/>
                </a:cxn>
              </a:cxnLst>
              <a:rect l="0" t="0" r="r" b="b"/>
              <a:pathLst>
                <a:path w="47" h="64">
                  <a:moveTo>
                    <a:pt x="18" y="0"/>
                  </a:moveTo>
                  <a:cubicBezTo>
                    <a:pt x="24" y="5"/>
                    <a:pt x="26" y="6"/>
                    <a:pt x="27" y="6"/>
                  </a:cubicBezTo>
                  <a:cubicBezTo>
                    <a:pt x="27" y="6"/>
                    <a:pt x="30" y="8"/>
                    <a:pt x="30" y="10"/>
                  </a:cubicBezTo>
                  <a:cubicBezTo>
                    <a:pt x="30" y="11"/>
                    <a:pt x="38" y="13"/>
                    <a:pt x="38" y="11"/>
                  </a:cubicBezTo>
                  <a:cubicBezTo>
                    <a:pt x="38" y="10"/>
                    <a:pt x="39" y="8"/>
                    <a:pt x="41" y="11"/>
                  </a:cubicBezTo>
                  <a:cubicBezTo>
                    <a:pt x="42" y="14"/>
                    <a:pt x="44" y="14"/>
                    <a:pt x="47" y="14"/>
                  </a:cubicBezTo>
                  <a:cubicBezTo>
                    <a:pt x="47" y="22"/>
                    <a:pt x="47" y="23"/>
                    <a:pt x="44" y="31"/>
                  </a:cubicBezTo>
                  <a:cubicBezTo>
                    <a:pt x="39" y="37"/>
                    <a:pt x="27" y="41"/>
                    <a:pt x="23" y="48"/>
                  </a:cubicBezTo>
                  <a:cubicBezTo>
                    <a:pt x="18" y="58"/>
                    <a:pt x="21" y="58"/>
                    <a:pt x="18" y="61"/>
                  </a:cubicBezTo>
                  <a:cubicBezTo>
                    <a:pt x="15" y="64"/>
                    <a:pt x="15" y="58"/>
                    <a:pt x="12" y="58"/>
                  </a:cubicBezTo>
                  <a:cubicBezTo>
                    <a:pt x="7" y="56"/>
                    <a:pt x="6" y="59"/>
                    <a:pt x="6" y="56"/>
                  </a:cubicBezTo>
                  <a:cubicBezTo>
                    <a:pt x="4" y="53"/>
                    <a:pt x="11" y="53"/>
                    <a:pt x="7" y="47"/>
                  </a:cubicBezTo>
                  <a:cubicBezTo>
                    <a:pt x="11" y="47"/>
                    <a:pt x="11" y="42"/>
                    <a:pt x="11" y="39"/>
                  </a:cubicBezTo>
                  <a:cubicBezTo>
                    <a:pt x="11" y="36"/>
                    <a:pt x="9" y="44"/>
                    <a:pt x="4" y="39"/>
                  </a:cubicBezTo>
                  <a:cubicBezTo>
                    <a:pt x="0" y="34"/>
                    <a:pt x="4" y="37"/>
                    <a:pt x="3" y="27"/>
                  </a:cubicBezTo>
                  <a:cubicBezTo>
                    <a:pt x="1" y="20"/>
                    <a:pt x="6" y="25"/>
                    <a:pt x="6" y="19"/>
                  </a:cubicBezTo>
                  <a:cubicBezTo>
                    <a:pt x="6" y="14"/>
                    <a:pt x="11" y="16"/>
                    <a:pt x="9" y="8"/>
                  </a:cubicBezTo>
                  <a:cubicBezTo>
                    <a:pt x="9" y="2"/>
                    <a:pt x="20" y="5"/>
                    <a:pt x="18" y="0"/>
                  </a:cubicBezTo>
                </a:path>
              </a:pathLst>
            </a:custGeom>
            <a:solidFill>
              <a:srgbClr val="968C6D"/>
            </a:solidFill>
            <a:ln w="6350" cmpd="sng">
              <a:solidFill>
                <a:schemeClr val="bg1"/>
              </a:solidFill>
              <a:round/>
              <a:headEnd/>
              <a:tailEnd/>
            </a:ln>
          </p:spPr>
          <p:txBody>
            <a:bodyPr/>
            <a:lstStyle/>
            <a:p>
              <a:endParaRPr lang="en-GB" dirty="0"/>
            </a:p>
          </p:txBody>
        </p:sp>
        <p:sp>
          <p:nvSpPr>
            <p:cNvPr id="1037" name="Freeform 31"/>
            <p:cNvSpPr>
              <a:spLocks/>
            </p:cNvSpPr>
            <p:nvPr/>
          </p:nvSpPr>
          <p:spPr bwMode="auto">
            <a:xfrm>
              <a:off x="2691184" y="5124413"/>
              <a:ext cx="19152" cy="43712"/>
            </a:xfrm>
            <a:custGeom>
              <a:avLst/>
              <a:gdLst/>
              <a:ahLst/>
              <a:cxnLst>
                <a:cxn ang="0">
                  <a:pos x="1" y="13"/>
                </a:cxn>
                <a:cxn ang="0">
                  <a:pos x="3" y="10"/>
                </a:cxn>
                <a:cxn ang="0">
                  <a:pos x="1" y="6"/>
                </a:cxn>
                <a:cxn ang="0">
                  <a:pos x="0" y="3"/>
                </a:cxn>
                <a:cxn ang="0">
                  <a:pos x="1" y="2"/>
                </a:cxn>
                <a:cxn ang="0">
                  <a:pos x="3" y="3"/>
                </a:cxn>
                <a:cxn ang="0">
                  <a:pos x="4" y="6"/>
                </a:cxn>
                <a:cxn ang="0">
                  <a:pos x="6" y="10"/>
                </a:cxn>
                <a:cxn ang="0">
                  <a:pos x="4" y="13"/>
                </a:cxn>
                <a:cxn ang="0">
                  <a:pos x="1" y="13"/>
                </a:cxn>
              </a:cxnLst>
              <a:rect l="0" t="0" r="r" b="b"/>
              <a:pathLst>
                <a:path w="6" h="14">
                  <a:moveTo>
                    <a:pt x="1" y="13"/>
                  </a:moveTo>
                  <a:cubicBezTo>
                    <a:pt x="0" y="11"/>
                    <a:pt x="3" y="10"/>
                    <a:pt x="3" y="10"/>
                  </a:cubicBezTo>
                  <a:cubicBezTo>
                    <a:pt x="4" y="8"/>
                    <a:pt x="3" y="8"/>
                    <a:pt x="1" y="6"/>
                  </a:cubicBezTo>
                  <a:cubicBezTo>
                    <a:pt x="1" y="5"/>
                    <a:pt x="1" y="3"/>
                    <a:pt x="0" y="3"/>
                  </a:cubicBezTo>
                  <a:cubicBezTo>
                    <a:pt x="0" y="3"/>
                    <a:pt x="0" y="3"/>
                    <a:pt x="1" y="2"/>
                  </a:cubicBezTo>
                  <a:cubicBezTo>
                    <a:pt x="1" y="0"/>
                    <a:pt x="1" y="2"/>
                    <a:pt x="3" y="3"/>
                  </a:cubicBezTo>
                  <a:cubicBezTo>
                    <a:pt x="3" y="5"/>
                    <a:pt x="3" y="6"/>
                    <a:pt x="4" y="6"/>
                  </a:cubicBezTo>
                  <a:cubicBezTo>
                    <a:pt x="6" y="8"/>
                    <a:pt x="4" y="8"/>
                    <a:pt x="6" y="10"/>
                  </a:cubicBezTo>
                  <a:cubicBezTo>
                    <a:pt x="6" y="11"/>
                    <a:pt x="6" y="13"/>
                    <a:pt x="4" y="13"/>
                  </a:cubicBezTo>
                  <a:cubicBezTo>
                    <a:pt x="1" y="14"/>
                    <a:pt x="1" y="13"/>
                    <a:pt x="1" y="13"/>
                  </a:cubicBezTo>
                </a:path>
              </a:pathLst>
            </a:custGeom>
            <a:solidFill>
              <a:srgbClr val="968C6D"/>
            </a:solidFill>
            <a:ln w="6350" cmpd="sng">
              <a:solidFill>
                <a:schemeClr val="bg1"/>
              </a:solidFill>
              <a:round/>
              <a:headEnd/>
              <a:tailEnd/>
            </a:ln>
          </p:spPr>
          <p:txBody>
            <a:bodyPr/>
            <a:lstStyle/>
            <a:p>
              <a:endParaRPr lang="en-GB" dirty="0"/>
            </a:p>
          </p:txBody>
        </p:sp>
        <p:sp>
          <p:nvSpPr>
            <p:cNvPr id="1038" name="Freeform 32"/>
            <p:cNvSpPr>
              <a:spLocks/>
            </p:cNvSpPr>
            <p:nvPr/>
          </p:nvSpPr>
          <p:spPr bwMode="auto">
            <a:xfrm>
              <a:off x="2713529" y="5142222"/>
              <a:ext cx="12769" cy="16190"/>
            </a:xfrm>
            <a:custGeom>
              <a:avLst/>
              <a:gdLst/>
              <a:ahLst/>
              <a:cxnLst>
                <a:cxn ang="0">
                  <a:pos x="2" y="5"/>
                </a:cxn>
                <a:cxn ang="0">
                  <a:pos x="3" y="2"/>
                </a:cxn>
                <a:cxn ang="0">
                  <a:pos x="2" y="5"/>
                </a:cxn>
              </a:cxnLst>
              <a:rect l="0" t="0" r="r" b="b"/>
              <a:pathLst>
                <a:path w="4" h="5">
                  <a:moveTo>
                    <a:pt x="2" y="5"/>
                  </a:moveTo>
                  <a:cubicBezTo>
                    <a:pt x="0" y="3"/>
                    <a:pt x="2" y="0"/>
                    <a:pt x="3" y="2"/>
                  </a:cubicBezTo>
                  <a:cubicBezTo>
                    <a:pt x="4" y="2"/>
                    <a:pt x="3" y="5"/>
                    <a:pt x="2" y="5"/>
                  </a:cubicBezTo>
                </a:path>
              </a:pathLst>
            </a:custGeom>
            <a:solidFill>
              <a:srgbClr val="968C6D"/>
            </a:solidFill>
            <a:ln w="6350" cmpd="sng">
              <a:solidFill>
                <a:schemeClr val="bg1"/>
              </a:solidFill>
              <a:round/>
              <a:headEnd/>
              <a:tailEnd/>
            </a:ln>
          </p:spPr>
          <p:txBody>
            <a:bodyPr/>
            <a:lstStyle/>
            <a:p>
              <a:endParaRPr lang="en-GB" dirty="0"/>
            </a:p>
          </p:txBody>
        </p:sp>
        <p:sp>
          <p:nvSpPr>
            <p:cNvPr id="1039" name="Freeform 33"/>
            <p:cNvSpPr>
              <a:spLocks/>
            </p:cNvSpPr>
            <p:nvPr/>
          </p:nvSpPr>
          <p:spPr bwMode="auto">
            <a:xfrm>
              <a:off x="2734277" y="5151935"/>
              <a:ext cx="9577" cy="9713"/>
            </a:xfrm>
            <a:custGeom>
              <a:avLst/>
              <a:gdLst/>
              <a:ahLst/>
              <a:cxnLst>
                <a:cxn ang="0">
                  <a:pos x="0" y="3"/>
                </a:cxn>
                <a:cxn ang="0">
                  <a:pos x="3" y="0"/>
                </a:cxn>
                <a:cxn ang="0">
                  <a:pos x="0" y="3"/>
                </a:cxn>
              </a:cxnLst>
              <a:rect l="0" t="0" r="r" b="b"/>
              <a:pathLst>
                <a:path w="3" h="3">
                  <a:moveTo>
                    <a:pt x="0" y="3"/>
                  </a:moveTo>
                  <a:cubicBezTo>
                    <a:pt x="3" y="0"/>
                    <a:pt x="3" y="0"/>
                    <a:pt x="3" y="0"/>
                  </a:cubicBezTo>
                  <a:cubicBezTo>
                    <a:pt x="3" y="2"/>
                    <a:pt x="3" y="3"/>
                    <a:pt x="0" y="3"/>
                  </a:cubicBezTo>
                </a:path>
              </a:pathLst>
            </a:custGeom>
            <a:solidFill>
              <a:srgbClr val="968C6D"/>
            </a:solidFill>
            <a:ln w="6350" cmpd="sng">
              <a:solidFill>
                <a:schemeClr val="bg1"/>
              </a:solidFill>
              <a:round/>
              <a:headEnd/>
              <a:tailEnd/>
            </a:ln>
          </p:spPr>
          <p:txBody>
            <a:bodyPr/>
            <a:lstStyle/>
            <a:p>
              <a:endParaRPr lang="en-GB" dirty="0"/>
            </a:p>
          </p:txBody>
        </p:sp>
        <p:sp>
          <p:nvSpPr>
            <p:cNvPr id="1040" name="Freeform 34"/>
            <p:cNvSpPr>
              <a:spLocks/>
            </p:cNvSpPr>
            <p:nvPr/>
          </p:nvSpPr>
          <p:spPr bwMode="auto">
            <a:xfrm>
              <a:off x="2710336" y="5132508"/>
              <a:ext cx="9577" cy="16190"/>
            </a:xfrm>
            <a:custGeom>
              <a:avLst/>
              <a:gdLst/>
              <a:ahLst/>
              <a:cxnLst>
                <a:cxn ang="0">
                  <a:pos x="0" y="2"/>
                </a:cxn>
                <a:cxn ang="0">
                  <a:pos x="1" y="3"/>
                </a:cxn>
                <a:cxn ang="0">
                  <a:pos x="0" y="2"/>
                </a:cxn>
              </a:cxnLst>
              <a:rect l="0" t="0" r="r" b="b"/>
              <a:pathLst>
                <a:path w="3" h="5">
                  <a:moveTo>
                    <a:pt x="0" y="2"/>
                  </a:moveTo>
                  <a:cubicBezTo>
                    <a:pt x="0" y="0"/>
                    <a:pt x="3" y="2"/>
                    <a:pt x="1" y="3"/>
                  </a:cubicBezTo>
                  <a:cubicBezTo>
                    <a:pt x="1" y="5"/>
                    <a:pt x="0" y="3"/>
                    <a:pt x="0" y="2"/>
                  </a:cubicBezTo>
                </a:path>
              </a:pathLst>
            </a:custGeom>
            <a:solidFill>
              <a:srgbClr val="968C6D"/>
            </a:solidFill>
            <a:ln w="6350" cmpd="sng">
              <a:solidFill>
                <a:schemeClr val="bg1"/>
              </a:solidFill>
              <a:round/>
              <a:headEnd/>
              <a:tailEnd/>
            </a:ln>
          </p:spPr>
          <p:txBody>
            <a:bodyPr/>
            <a:lstStyle/>
            <a:p>
              <a:endParaRPr lang="en-GB" dirty="0"/>
            </a:p>
          </p:txBody>
        </p:sp>
        <p:sp>
          <p:nvSpPr>
            <p:cNvPr id="1041" name="Freeform 35"/>
            <p:cNvSpPr>
              <a:spLocks/>
            </p:cNvSpPr>
            <p:nvPr/>
          </p:nvSpPr>
          <p:spPr bwMode="auto">
            <a:xfrm>
              <a:off x="2684800" y="5138983"/>
              <a:ext cx="15960" cy="9713"/>
            </a:xfrm>
            <a:custGeom>
              <a:avLst/>
              <a:gdLst/>
              <a:ahLst/>
              <a:cxnLst>
                <a:cxn ang="0">
                  <a:pos x="2" y="1"/>
                </a:cxn>
                <a:cxn ang="0">
                  <a:pos x="2" y="3"/>
                </a:cxn>
                <a:cxn ang="0">
                  <a:pos x="2" y="1"/>
                </a:cxn>
              </a:cxnLst>
              <a:rect l="0" t="0" r="r" b="b"/>
              <a:pathLst>
                <a:path w="5" h="3">
                  <a:moveTo>
                    <a:pt x="2" y="1"/>
                  </a:moveTo>
                  <a:cubicBezTo>
                    <a:pt x="3" y="0"/>
                    <a:pt x="5" y="3"/>
                    <a:pt x="2" y="3"/>
                  </a:cubicBezTo>
                  <a:cubicBezTo>
                    <a:pt x="0" y="3"/>
                    <a:pt x="0" y="1"/>
                    <a:pt x="2" y="1"/>
                  </a:cubicBezTo>
                </a:path>
              </a:pathLst>
            </a:custGeom>
            <a:solidFill>
              <a:srgbClr val="968C6D"/>
            </a:solidFill>
            <a:ln w="6350" cmpd="sng">
              <a:solidFill>
                <a:schemeClr val="bg1"/>
              </a:solidFill>
              <a:round/>
              <a:headEnd/>
              <a:tailEnd/>
            </a:ln>
          </p:spPr>
          <p:txBody>
            <a:bodyPr/>
            <a:lstStyle/>
            <a:p>
              <a:endParaRPr lang="en-GB" dirty="0"/>
            </a:p>
          </p:txBody>
        </p:sp>
        <p:sp>
          <p:nvSpPr>
            <p:cNvPr id="1042" name="Freeform 36"/>
            <p:cNvSpPr>
              <a:spLocks/>
            </p:cNvSpPr>
            <p:nvPr/>
          </p:nvSpPr>
          <p:spPr bwMode="auto">
            <a:xfrm>
              <a:off x="2713529" y="5168125"/>
              <a:ext cx="9577" cy="9713"/>
            </a:xfrm>
            <a:custGeom>
              <a:avLst/>
              <a:gdLst/>
              <a:ahLst/>
              <a:cxnLst>
                <a:cxn ang="0">
                  <a:pos x="2" y="2"/>
                </a:cxn>
                <a:cxn ang="0">
                  <a:pos x="2" y="2"/>
                </a:cxn>
                <a:cxn ang="0">
                  <a:pos x="2" y="2"/>
                </a:cxn>
              </a:cxnLst>
              <a:rect l="0" t="0" r="r" b="b"/>
              <a:pathLst>
                <a:path w="3" h="3">
                  <a:moveTo>
                    <a:pt x="2" y="2"/>
                  </a:moveTo>
                  <a:cubicBezTo>
                    <a:pt x="0" y="0"/>
                    <a:pt x="3" y="2"/>
                    <a:pt x="2" y="2"/>
                  </a:cubicBezTo>
                  <a:cubicBezTo>
                    <a:pt x="2" y="3"/>
                    <a:pt x="2" y="3"/>
                    <a:pt x="2" y="2"/>
                  </a:cubicBezTo>
                </a:path>
              </a:pathLst>
            </a:custGeom>
            <a:solidFill>
              <a:srgbClr val="968C6D"/>
            </a:solidFill>
            <a:ln w="6350" cmpd="sng">
              <a:solidFill>
                <a:schemeClr val="bg1"/>
              </a:solidFill>
              <a:round/>
              <a:headEnd/>
              <a:tailEnd/>
            </a:ln>
          </p:spPr>
          <p:txBody>
            <a:bodyPr/>
            <a:lstStyle/>
            <a:p>
              <a:endParaRPr lang="en-GB" dirty="0"/>
            </a:p>
          </p:txBody>
        </p:sp>
        <p:sp>
          <p:nvSpPr>
            <p:cNvPr id="1043" name="Freeform 37"/>
            <p:cNvSpPr>
              <a:spLocks/>
            </p:cNvSpPr>
            <p:nvPr/>
          </p:nvSpPr>
          <p:spPr bwMode="auto">
            <a:xfrm>
              <a:off x="2713529" y="5121175"/>
              <a:ext cx="6384" cy="3238"/>
            </a:xfrm>
            <a:custGeom>
              <a:avLst/>
              <a:gdLst/>
              <a:ahLst/>
              <a:cxnLst>
                <a:cxn ang="0">
                  <a:pos x="0" y="1"/>
                </a:cxn>
                <a:cxn ang="0">
                  <a:pos x="2" y="1"/>
                </a:cxn>
                <a:cxn ang="0">
                  <a:pos x="0" y="1"/>
                </a:cxn>
              </a:cxnLst>
              <a:rect l="0" t="0" r="r" b="b"/>
              <a:pathLst>
                <a:path w="2" h="1">
                  <a:moveTo>
                    <a:pt x="0" y="1"/>
                  </a:moveTo>
                  <a:cubicBezTo>
                    <a:pt x="0" y="1"/>
                    <a:pt x="2" y="0"/>
                    <a:pt x="2" y="1"/>
                  </a:cubicBezTo>
                  <a:cubicBezTo>
                    <a:pt x="2" y="1"/>
                    <a:pt x="2" y="1"/>
                    <a:pt x="0" y="1"/>
                  </a:cubicBezTo>
                </a:path>
              </a:pathLst>
            </a:custGeom>
            <a:solidFill>
              <a:srgbClr val="968C6D"/>
            </a:solidFill>
            <a:ln w="6350" cmpd="sng">
              <a:solidFill>
                <a:schemeClr val="bg1"/>
              </a:solidFill>
              <a:round/>
              <a:headEnd/>
              <a:tailEnd/>
            </a:ln>
          </p:spPr>
          <p:txBody>
            <a:bodyPr/>
            <a:lstStyle/>
            <a:p>
              <a:endParaRPr lang="en-GB" dirty="0"/>
            </a:p>
          </p:txBody>
        </p:sp>
        <p:sp>
          <p:nvSpPr>
            <p:cNvPr id="1044" name="Freeform 38"/>
            <p:cNvSpPr>
              <a:spLocks/>
            </p:cNvSpPr>
            <p:nvPr/>
          </p:nvSpPr>
          <p:spPr bwMode="auto">
            <a:xfrm>
              <a:off x="3016778" y="4557784"/>
              <a:ext cx="55861" cy="29140"/>
            </a:xfrm>
            <a:custGeom>
              <a:avLst/>
              <a:gdLst/>
              <a:ahLst/>
              <a:cxnLst>
                <a:cxn ang="0">
                  <a:pos x="0" y="1"/>
                </a:cxn>
                <a:cxn ang="0">
                  <a:pos x="9" y="1"/>
                </a:cxn>
                <a:cxn ang="0">
                  <a:pos x="16" y="6"/>
                </a:cxn>
                <a:cxn ang="0">
                  <a:pos x="12" y="6"/>
                </a:cxn>
                <a:cxn ang="0">
                  <a:pos x="7" y="8"/>
                </a:cxn>
                <a:cxn ang="0">
                  <a:pos x="1" y="4"/>
                </a:cxn>
                <a:cxn ang="0">
                  <a:pos x="0" y="1"/>
                </a:cxn>
              </a:cxnLst>
              <a:rect l="0" t="0" r="r" b="b"/>
              <a:pathLst>
                <a:path w="18" h="9">
                  <a:moveTo>
                    <a:pt x="0" y="1"/>
                  </a:moveTo>
                  <a:cubicBezTo>
                    <a:pt x="1" y="0"/>
                    <a:pt x="4" y="0"/>
                    <a:pt x="9" y="1"/>
                  </a:cubicBezTo>
                  <a:cubicBezTo>
                    <a:pt x="15" y="3"/>
                    <a:pt x="16" y="3"/>
                    <a:pt x="16" y="6"/>
                  </a:cubicBezTo>
                  <a:cubicBezTo>
                    <a:pt x="18" y="8"/>
                    <a:pt x="15" y="6"/>
                    <a:pt x="12" y="6"/>
                  </a:cubicBezTo>
                  <a:cubicBezTo>
                    <a:pt x="9" y="6"/>
                    <a:pt x="12" y="9"/>
                    <a:pt x="7" y="8"/>
                  </a:cubicBezTo>
                  <a:cubicBezTo>
                    <a:pt x="1" y="6"/>
                    <a:pt x="4" y="4"/>
                    <a:pt x="1" y="4"/>
                  </a:cubicBezTo>
                  <a:cubicBezTo>
                    <a:pt x="0" y="3"/>
                    <a:pt x="0" y="3"/>
                    <a:pt x="0" y="1"/>
                  </a:cubicBezTo>
                </a:path>
              </a:pathLst>
            </a:custGeom>
            <a:solidFill>
              <a:srgbClr val="968C6D"/>
            </a:solidFill>
            <a:ln w="6350" cmpd="sng">
              <a:solidFill>
                <a:schemeClr val="bg1"/>
              </a:solidFill>
              <a:round/>
              <a:headEnd/>
              <a:tailEnd/>
            </a:ln>
          </p:spPr>
          <p:txBody>
            <a:bodyPr/>
            <a:lstStyle/>
            <a:p>
              <a:endParaRPr lang="en-GB" dirty="0"/>
            </a:p>
          </p:txBody>
        </p:sp>
        <p:sp>
          <p:nvSpPr>
            <p:cNvPr id="1045" name="Freeform 39"/>
            <p:cNvSpPr>
              <a:spLocks/>
            </p:cNvSpPr>
            <p:nvPr/>
          </p:nvSpPr>
          <p:spPr bwMode="auto">
            <a:xfrm>
              <a:off x="3109349" y="4514073"/>
              <a:ext cx="75015" cy="69614"/>
            </a:xfrm>
            <a:custGeom>
              <a:avLst/>
              <a:gdLst/>
              <a:ahLst/>
              <a:cxnLst>
                <a:cxn ang="0">
                  <a:pos x="23" y="18"/>
                </a:cxn>
                <a:cxn ang="0">
                  <a:pos x="12" y="18"/>
                </a:cxn>
                <a:cxn ang="0">
                  <a:pos x="4" y="18"/>
                </a:cxn>
                <a:cxn ang="0">
                  <a:pos x="0" y="14"/>
                </a:cxn>
                <a:cxn ang="0">
                  <a:pos x="15" y="14"/>
                </a:cxn>
                <a:cxn ang="0">
                  <a:pos x="17" y="11"/>
                </a:cxn>
                <a:cxn ang="0">
                  <a:pos x="14" y="4"/>
                </a:cxn>
                <a:cxn ang="0">
                  <a:pos x="9" y="1"/>
                </a:cxn>
                <a:cxn ang="0">
                  <a:pos x="17" y="1"/>
                </a:cxn>
                <a:cxn ang="0">
                  <a:pos x="23" y="1"/>
                </a:cxn>
                <a:cxn ang="0">
                  <a:pos x="21" y="12"/>
                </a:cxn>
                <a:cxn ang="0">
                  <a:pos x="23" y="18"/>
                </a:cxn>
              </a:cxnLst>
              <a:rect l="0" t="0" r="r" b="b"/>
              <a:pathLst>
                <a:path w="24" h="22">
                  <a:moveTo>
                    <a:pt x="23" y="18"/>
                  </a:moveTo>
                  <a:cubicBezTo>
                    <a:pt x="17" y="15"/>
                    <a:pt x="15" y="20"/>
                    <a:pt x="12" y="18"/>
                  </a:cubicBezTo>
                  <a:cubicBezTo>
                    <a:pt x="4" y="15"/>
                    <a:pt x="8" y="22"/>
                    <a:pt x="4" y="18"/>
                  </a:cubicBezTo>
                  <a:cubicBezTo>
                    <a:pt x="1" y="15"/>
                    <a:pt x="0" y="17"/>
                    <a:pt x="0" y="14"/>
                  </a:cubicBezTo>
                  <a:cubicBezTo>
                    <a:pt x="1" y="11"/>
                    <a:pt x="11" y="17"/>
                    <a:pt x="15" y="14"/>
                  </a:cubicBezTo>
                  <a:cubicBezTo>
                    <a:pt x="17" y="14"/>
                    <a:pt x="20" y="15"/>
                    <a:pt x="17" y="11"/>
                  </a:cubicBezTo>
                  <a:cubicBezTo>
                    <a:pt x="11" y="6"/>
                    <a:pt x="17" y="6"/>
                    <a:pt x="14" y="4"/>
                  </a:cubicBezTo>
                  <a:cubicBezTo>
                    <a:pt x="9" y="3"/>
                    <a:pt x="8" y="4"/>
                    <a:pt x="9" y="1"/>
                  </a:cubicBezTo>
                  <a:cubicBezTo>
                    <a:pt x="9" y="0"/>
                    <a:pt x="15" y="0"/>
                    <a:pt x="17" y="1"/>
                  </a:cubicBezTo>
                  <a:cubicBezTo>
                    <a:pt x="20" y="3"/>
                    <a:pt x="20" y="1"/>
                    <a:pt x="23" y="1"/>
                  </a:cubicBezTo>
                  <a:cubicBezTo>
                    <a:pt x="21" y="6"/>
                    <a:pt x="24" y="9"/>
                    <a:pt x="21" y="12"/>
                  </a:cubicBezTo>
                  <a:cubicBezTo>
                    <a:pt x="20" y="15"/>
                    <a:pt x="23" y="14"/>
                    <a:pt x="23" y="18"/>
                  </a:cubicBezTo>
                </a:path>
              </a:pathLst>
            </a:custGeom>
            <a:solidFill>
              <a:srgbClr val="968C6D"/>
            </a:solidFill>
            <a:ln w="6350" cmpd="sng">
              <a:solidFill>
                <a:schemeClr val="bg1"/>
              </a:solidFill>
              <a:round/>
              <a:headEnd/>
              <a:tailEnd/>
            </a:ln>
          </p:spPr>
          <p:txBody>
            <a:bodyPr/>
            <a:lstStyle/>
            <a:p>
              <a:endParaRPr lang="en-GB" dirty="0"/>
            </a:p>
          </p:txBody>
        </p:sp>
        <p:sp>
          <p:nvSpPr>
            <p:cNvPr id="1046" name="Freeform 40"/>
            <p:cNvSpPr>
              <a:spLocks/>
            </p:cNvSpPr>
            <p:nvPr/>
          </p:nvSpPr>
          <p:spPr bwMode="auto">
            <a:xfrm>
              <a:off x="3171594" y="4507597"/>
              <a:ext cx="92570" cy="85804"/>
            </a:xfrm>
            <a:custGeom>
              <a:avLst/>
              <a:gdLst/>
              <a:ahLst/>
              <a:cxnLst>
                <a:cxn ang="0">
                  <a:pos x="3" y="3"/>
                </a:cxn>
                <a:cxn ang="0">
                  <a:pos x="1" y="14"/>
                </a:cxn>
                <a:cxn ang="0">
                  <a:pos x="3" y="20"/>
                </a:cxn>
                <a:cxn ang="0">
                  <a:pos x="7" y="20"/>
                </a:cxn>
                <a:cxn ang="0">
                  <a:pos x="12" y="17"/>
                </a:cxn>
                <a:cxn ang="0">
                  <a:pos x="15" y="17"/>
                </a:cxn>
                <a:cxn ang="0">
                  <a:pos x="26" y="19"/>
                </a:cxn>
                <a:cxn ang="0">
                  <a:pos x="29" y="14"/>
                </a:cxn>
                <a:cxn ang="0">
                  <a:pos x="24" y="11"/>
                </a:cxn>
                <a:cxn ang="0">
                  <a:pos x="21" y="9"/>
                </a:cxn>
                <a:cxn ang="0">
                  <a:pos x="20" y="8"/>
                </a:cxn>
                <a:cxn ang="0">
                  <a:pos x="15" y="5"/>
                </a:cxn>
                <a:cxn ang="0">
                  <a:pos x="7" y="2"/>
                </a:cxn>
                <a:cxn ang="0">
                  <a:pos x="3" y="3"/>
                </a:cxn>
              </a:cxnLst>
              <a:rect l="0" t="0" r="r" b="b"/>
              <a:pathLst>
                <a:path w="30" h="27">
                  <a:moveTo>
                    <a:pt x="3" y="3"/>
                  </a:moveTo>
                  <a:cubicBezTo>
                    <a:pt x="1" y="8"/>
                    <a:pt x="4" y="11"/>
                    <a:pt x="1" y="14"/>
                  </a:cubicBezTo>
                  <a:cubicBezTo>
                    <a:pt x="0" y="17"/>
                    <a:pt x="3" y="16"/>
                    <a:pt x="3" y="20"/>
                  </a:cubicBezTo>
                  <a:cubicBezTo>
                    <a:pt x="4" y="27"/>
                    <a:pt x="6" y="23"/>
                    <a:pt x="7" y="20"/>
                  </a:cubicBezTo>
                  <a:cubicBezTo>
                    <a:pt x="9" y="17"/>
                    <a:pt x="10" y="16"/>
                    <a:pt x="12" y="17"/>
                  </a:cubicBezTo>
                  <a:cubicBezTo>
                    <a:pt x="12" y="20"/>
                    <a:pt x="14" y="20"/>
                    <a:pt x="15" y="17"/>
                  </a:cubicBezTo>
                  <a:cubicBezTo>
                    <a:pt x="18" y="16"/>
                    <a:pt x="24" y="17"/>
                    <a:pt x="26" y="19"/>
                  </a:cubicBezTo>
                  <a:cubicBezTo>
                    <a:pt x="27" y="20"/>
                    <a:pt x="30" y="16"/>
                    <a:pt x="29" y="14"/>
                  </a:cubicBezTo>
                  <a:cubicBezTo>
                    <a:pt x="26" y="13"/>
                    <a:pt x="26" y="11"/>
                    <a:pt x="24" y="11"/>
                  </a:cubicBezTo>
                  <a:cubicBezTo>
                    <a:pt x="21" y="11"/>
                    <a:pt x="20" y="9"/>
                    <a:pt x="21" y="9"/>
                  </a:cubicBezTo>
                  <a:cubicBezTo>
                    <a:pt x="24" y="9"/>
                    <a:pt x="23" y="6"/>
                    <a:pt x="20" y="8"/>
                  </a:cubicBezTo>
                  <a:cubicBezTo>
                    <a:pt x="15" y="9"/>
                    <a:pt x="18" y="3"/>
                    <a:pt x="15" y="5"/>
                  </a:cubicBezTo>
                  <a:cubicBezTo>
                    <a:pt x="14" y="6"/>
                    <a:pt x="9" y="0"/>
                    <a:pt x="7" y="2"/>
                  </a:cubicBezTo>
                  <a:cubicBezTo>
                    <a:pt x="6" y="3"/>
                    <a:pt x="4" y="0"/>
                    <a:pt x="3" y="3"/>
                  </a:cubicBezTo>
                </a:path>
              </a:pathLst>
            </a:custGeom>
            <a:solidFill>
              <a:srgbClr val="968C6D"/>
            </a:solidFill>
            <a:ln w="6350" cmpd="sng">
              <a:solidFill>
                <a:schemeClr val="bg1"/>
              </a:solidFill>
              <a:round/>
              <a:headEnd/>
              <a:tailEnd/>
            </a:ln>
          </p:spPr>
          <p:txBody>
            <a:bodyPr/>
            <a:lstStyle/>
            <a:p>
              <a:endParaRPr lang="en-GB" dirty="0"/>
            </a:p>
          </p:txBody>
        </p:sp>
        <p:sp>
          <p:nvSpPr>
            <p:cNvPr id="1047" name="Freeform 153"/>
            <p:cNvSpPr>
              <a:spLocks/>
            </p:cNvSpPr>
            <p:nvPr/>
          </p:nvSpPr>
          <p:spPr bwMode="auto">
            <a:xfrm>
              <a:off x="4317558" y="4603115"/>
              <a:ext cx="11172" cy="14570"/>
            </a:xfrm>
            <a:custGeom>
              <a:avLst/>
              <a:gdLst/>
              <a:ahLst/>
              <a:cxnLst>
                <a:cxn ang="0">
                  <a:pos x="0" y="1"/>
                </a:cxn>
                <a:cxn ang="0">
                  <a:pos x="1" y="0"/>
                </a:cxn>
                <a:cxn ang="0">
                  <a:pos x="0" y="1"/>
                </a:cxn>
              </a:cxnLst>
              <a:rect l="0" t="0" r="r" b="b"/>
              <a:pathLst>
                <a:path w="4" h="5">
                  <a:moveTo>
                    <a:pt x="0" y="1"/>
                  </a:moveTo>
                  <a:cubicBezTo>
                    <a:pt x="0" y="0"/>
                    <a:pt x="1" y="0"/>
                    <a:pt x="1" y="0"/>
                  </a:cubicBezTo>
                  <a:cubicBezTo>
                    <a:pt x="4" y="0"/>
                    <a:pt x="1" y="5"/>
                    <a:pt x="0" y="1"/>
                  </a:cubicBezTo>
                </a:path>
              </a:pathLst>
            </a:custGeom>
            <a:solidFill>
              <a:srgbClr val="968C6D"/>
            </a:solidFill>
            <a:ln w="6350" cmpd="sng">
              <a:solidFill>
                <a:schemeClr val="bg1"/>
              </a:solidFill>
              <a:round/>
              <a:headEnd/>
              <a:tailEnd/>
            </a:ln>
          </p:spPr>
          <p:txBody>
            <a:bodyPr/>
            <a:lstStyle/>
            <a:p>
              <a:endParaRPr lang="en-GB" dirty="0"/>
            </a:p>
          </p:txBody>
        </p:sp>
        <p:sp>
          <p:nvSpPr>
            <p:cNvPr id="1048" name="Freeform 154"/>
            <p:cNvSpPr>
              <a:spLocks/>
            </p:cNvSpPr>
            <p:nvPr/>
          </p:nvSpPr>
          <p:spPr bwMode="auto">
            <a:xfrm>
              <a:off x="4338307" y="4617685"/>
              <a:ext cx="12769" cy="9713"/>
            </a:xfrm>
            <a:custGeom>
              <a:avLst/>
              <a:gdLst/>
              <a:ahLst/>
              <a:cxnLst>
                <a:cxn ang="0">
                  <a:pos x="0" y="1"/>
                </a:cxn>
                <a:cxn ang="0">
                  <a:pos x="2" y="0"/>
                </a:cxn>
                <a:cxn ang="0">
                  <a:pos x="2" y="1"/>
                </a:cxn>
                <a:cxn ang="0">
                  <a:pos x="0" y="1"/>
                </a:cxn>
              </a:cxnLst>
              <a:rect l="0" t="0" r="r" b="b"/>
              <a:pathLst>
                <a:path w="4" h="3">
                  <a:moveTo>
                    <a:pt x="0" y="1"/>
                  </a:moveTo>
                  <a:cubicBezTo>
                    <a:pt x="0" y="0"/>
                    <a:pt x="0" y="0"/>
                    <a:pt x="2" y="0"/>
                  </a:cubicBezTo>
                  <a:cubicBezTo>
                    <a:pt x="4" y="1"/>
                    <a:pt x="4" y="1"/>
                    <a:pt x="2" y="1"/>
                  </a:cubicBezTo>
                  <a:cubicBezTo>
                    <a:pt x="0" y="1"/>
                    <a:pt x="0" y="3"/>
                    <a:pt x="0" y="1"/>
                  </a:cubicBezTo>
                </a:path>
              </a:pathLst>
            </a:custGeom>
            <a:solidFill>
              <a:srgbClr val="968C6D"/>
            </a:solidFill>
            <a:ln w="6350" cmpd="sng">
              <a:solidFill>
                <a:schemeClr val="bg1"/>
              </a:solidFill>
              <a:round/>
              <a:headEnd/>
              <a:tailEnd/>
            </a:ln>
          </p:spPr>
          <p:txBody>
            <a:bodyPr/>
            <a:lstStyle/>
            <a:p>
              <a:endParaRPr lang="en-GB" dirty="0"/>
            </a:p>
          </p:txBody>
        </p:sp>
        <p:sp>
          <p:nvSpPr>
            <p:cNvPr id="1049" name="Freeform 155"/>
            <p:cNvSpPr>
              <a:spLocks/>
            </p:cNvSpPr>
            <p:nvPr/>
          </p:nvSpPr>
          <p:spPr bwMode="auto">
            <a:xfrm>
              <a:off x="4335114" y="4667872"/>
              <a:ext cx="9577" cy="12952"/>
            </a:xfrm>
            <a:custGeom>
              <a:avLst/>
              <a:gdLst/>
              <a:ahLst/>
              <a:cxnLst>
                <a:cxn ang="0">
                  <a:pos x="2" y="0"/>
                </a:cxn>
                <a:cxn ang="0">
                  <a:pos x="2" y="2"/>
                </a:cxn>
                <a:cxn ang="0">
                  <a:pos x="2" y="0"/>
                </a:cxn>
              </a:cxnLst>
              <a:rect l="0" t="0" r="r" b="b"/>
              <a:pathLst>
                <a:path w="3" h="4">
                  <a:moveTo>
                    <a:pt x="2" y="0"/>
                  </a:moveTo>
                  <a:cubicBezTo>
                    <a:pt x="2" y="0"/>
                    <a:pt x="3" y="2"/>
                    <a:pt x="2" y="2"/>
                  </a:cubicBezTo>
                  <a:cubicBezTo>
                    <a:pt x="2" y="4"/>
                    <a:pt x="0" y="2"/>
                    <a:pt x="2" y="0"/>
                  </a:cubicBezTo>
                </a:path>
              </a:pathLst>
            </a:custGeom>
            <a:solidFill>
              <a:srgbClr val="968C6D"/>
            </a:solidFill>
            <a:ln w="6350" cmpd="sng">
              <a:solidFill>
                <a:schemeClr val="bg1"/>
              </a:solidFill>
              <a:round/>
              <a:headEnd/>
              <a:tailEnd/>
            </a:ln>
          </p:spPr>
          <p:txBody>
            <a:bodyPr/>
            <a:lstStyle/>
            <a:p>
              <a:endParaRPr lang="en-GB" dirty="0"/>
            </a:p>
          </p:txBody>
        </p:sp>
        <p:sp>
          <p:nvSpPr>
            <p:cNvPr id="1050" name="Freeform 157"/>
            <p:cNvSpPr>
              <a:spLocks/>
            </p:cNvSpPr>
            <p:nvPr/>
          </p:nvSpPr>
          <p:spPr bwMode="auto">
            <a:xfrm>
              <a:off x="3471652" y="6819443"/>
              <a:ext cx="52670" cy="46949"/>
            </a:xfrm>
            <a:custGeom>
              <a:avLst/>
              <a:gdLst/>
              <a:ahLst/>
              <a:cxnLst>
                <a:cxn ang="0">
                  <a:pos x="2" y="14"/>
                </a:cxn>
                <a:cxn ang="0">
                  <a:pos x="0" y="10"/>
                </a:cxn>
                <a:cxn ang="0">
                  <a:pos x="2" y="7"/>
                </a:cxn>
                <a:cxn ang="0">
                  <a:pos x="5" y="6"/>
                </a:cxn>
                <a:cxn ang="0">
                  <a:pos x="5" y="4"/>
                </a:cxn>
                <a:cxn ang="0">
                  <a:pos x="5" y="3"/>
                </a:cxn>
                <a:cxn ang="0">
                  <a:pos x="6" y="1"/>
                </a:cxn>
                <a:cxn ang="0">
                  <a:pos x="10" y="1"/>
                </a:cxn>
                <a:cxn ang="0">
                  <a:pos x="11" y="3"/>
                </a:cxn>
                <a:cxn ang="0">
                  <a:pos x="11" y="4"/>
                </a:cxn>
                <a:cxn ang="0">
                  <a:pos x="13" y="3"/>
                </a:cxn>
                <a:cxn ang="0">
                  <a:pos x="16" y="3"/>
                </a:cxn>
                <a:cxn ang="0">
                  <a:pos x="16" y="4"/>
                </a:cxn>
                <a:cxn ang="0">
                  <a:pos x="14" y="6"/>
                </a:cxn>
                <a:cxn ang="0">
                  <a:pos x="11" y="7"/>
                </a:cxn>
                <a:cxn ang="0">
                  <a:pos x="8" y="9"/>
                </a:cxn>
                <a:cxn ang="0">
                  <a:pos x="8" y="10"/>
                </a:cxn>
                <a:cxn ang="0">
                  <a:pos x="6" y="10"/>
                </a:cxn>
                <a:cxn ang="0">
                  <a:pos x="5" y="12"/>
                </a:cxn>
                <a:cxn ang="0">
                  <a:pos x="2" y="14"/>
                </a:cxn>
              </a:cxnLst>
              <a:rect l="0" t="0" r="r" b="b"/>
              <a:pathLst>
                <a:path w="17" h="15">
                  <a:moveTo>
                    <a:pt x="2" y="14"/>
                  </a:moveTo>
                  <a:cubicBezTo>
                    <a:pt x="0" y="12"/>
                    <a:pt x="0" y="10"/>
                    <a:pt x="0" y="10"/>
                  </a:cubicBezTo>
                  <a:cubicBezTo>
                    <a:pt x="2" y="10"/>
                    <a:pt x="0" y="9"/>
                    <a:pt x="2" y="7"/>
                  </a:cubicBezTo>
                  <a:cubicBezTo>
                    <a:pt x="5" y="6"/>
                    <a:pt x="3" y="6"/>
                    <a:pt x="5" y="6"/>
                  </a:cubicBezTo>
                  <a:cubicBezTo>
                    <a:pt x="6" y="6"/>
                    <a:pt x="6" y="6"/>
                    <a:pt x="5" y="4"/>
                  </a:cubicBezTo>
                  <a:cubicBezTo>
                    <a:pt x="5" y="4"/>
                    <a:pt x="6" y="4"/>
                    <a:pt x="5" y="3"/>
                  </a:cubicBezTo>
                  <a:cubicBezTo>
                    <a:pt x="5" y="3"/>
                    <a:pt x="8" y="3"/>
                    <a:pt x="6" y="1"/>
                  </a:cubicBezTo>
                  <a:cubicBezTo>
                    <a:pt x="6" y="0"/>
                    <a:pt x="8" y="1"/>
                    <a:pt x="10" y="1"/>
                  </a:cubicBezTo>
                  <a:cubicBezTo>
                    <a:pt x="11" y="1"/>
                    <a:pt x="11" y="3"/>
                    <a:pt x="11" y="3"/>
                  </a:cubicBezTo>
                  <a:cubicBezTo>
                    <a:pt x="10" y="3"/>
                    <a:pt x="11" y="3"/>
                    <a:pt x="11" y="4"/>
                  </a:cubicBezTo>
                  <a:cubicBezTo>
                    <a:pt x="13" y="6"/>
                    <a:pt x="11" y="3"/>
                    <a:pt x="13" y="3"/>
                  </a:cubicBezTo>
                  <a:cubicBezTo>
                    <a:pt x="14" y="1"/>
                    <a:pt x="14" y="1"/>
                    <a:pt x="16" y="3"/>
                  </a:cubicBezTo>
                  <a:cubicBezTo>
                    <a:pt x="16" y="4"/>
                    <a:pt x="14" y="4"/>
                    <a:pt x="16" y="4"/>
                  </a:cubicBezTo>
                  <a:cubicBezTo>
                    <a:pt x="17" y="6"/>
                    <a:pt x="16" y="6"/>
                    <a:pt x="14" y="6"/>
                  </a:cubicBezTo>
                  <a:cubicBezTo>
                    <a:pt x="11" y="7"/>
                    <a:pt x="14" y="9"/>
                    <a:pt x="11" y="7"/>
                  </a:cubicBezTo>
                  <a:cubicBezTo>
                    <a:pt x="6" y="7"/>
                    <a:pt x="5" y="7"/>
                    <a:pt x="8" y="9"/>
                  </a:cubicBezTo>
                  <a:cubicBezTo>
                    <a:pt x="10" y="9"/>
                    <a:pt x="10" y="12"/>
                    <a:pt x="8" y="10"/>
                  </a:cubicBezTo>
                  <a:cubicBezTo>
                    <a:pt x="6" y="9"/>
                    <a:pt x="8" y="12"/>
                    <a:pt x="6" y="10"/>
                  </a:cubicBezTo>
                  <a:cubicBezTo>
                    <a:pt x="3" y="9"/>
                    <a:pt x="6" y="14"/>
                    <a:pt x="5" y="12"/>
                  </a:cubicBezTo>
                  <a:cubicBezTo>
                    <a:pt x="0" y="10"/>
                    <a:pt x="5" y="15"/>
                    <a:pt x="2" y="14"/>
                  </a:cubicBezTo>
                </a:path>
              </a:pathLst>
            </a:custGeom>
            <a:solidFill>
              <a:srgbClr val="968C6D"/>
            </a:solidFill>
            <a:ln w="6350" cmpd="sng">
              <a:solidFill>
                <a:schemeClr val="bg1"/>
              </a:solidFill>
              <a:round/>
              <a:headEnd/>
              <a:tailEnd/>
            </a:ln>
          </p:spPr>
          <p:txBody>
            <a:bodyPr/>
            <a:lstStyle/>
            <a:p>
              <a:endParaRPr lang="en-GB" dirty="0"/>
            </a:p>
          </p:txBody>
        </p:sp>
        <p:sp>
          <p:nvSpPr>
            <p:cNvPr id="1051" name="Freeform 158"/>
            <p:cNvSpPr>
              <a:spLocks/>
            </p:cNvSpPr>
            <p:nvPr/>
          </p:nvSpPr>
          <p:spPr bwMode="auto">
            <a:xfrm>
              <a:off x="3441327" y="6822681"/>
              <a:ext cx="46286" cy="33997"/>
            </a:xfrm>
            <a:custGeom>
              <a:avLst/>
              <a:gdLst/>
              <a:ahLst/>
              <a:cxnLst>
                <a:cxn ang="0">
                  <a:pos x="3" y="11"/>
                </a:cxn>
                <a:cxn ang="0">
                  <a:pos x="1" y="10"/>
                </a:cxn>
                <a:cxn ang="0">
                  <a:pos x="1" y="8"/>
                </a:cxn>
                <a:cxn ang="0">
                  <a:pos x="4" y="8"/>
                </a:cxn>
                <a:cxn ang="0">
                  <a:pos x="6" y="6"/>
                </a:cxn>
                <a:cxn ang="0">
                  <a:pos x="4" y="5"/>
                </a:cxn>
                <a:cxn ang="0">
                  <a:pos x="4" y="5"/>
                </a:cxn>
                <a:cxn ang="0">
                  <a:pos x="4" y="3"/>
                </a:cxn>
                <a:cxn ang="0">
                  <a:pos x="4" y="2"/>
                </a:cxn>
                <a:cxn ang="0">
                  <a:pos x="9" y="2"/>
                </a:cxn>
                <a:cxn ang="0">
                  <a:pos x="10" y="2"/>
                </a:cxn>
                <a:cxn ang="0">
                  <a:pos x="13" y="0"/>
                </a:cxn>
                <a:cxn ang="0">
                  <a:pos x="13" y="3"/>
                </a:cxn>
                <a:cxn ang="0">
                  <a:pos x="10" y="6"/>
                </a:cxn>
                <a:cxn ang="0">
                  <a:pos x="7" y="8"/>
                </a:cxn>
                <a:cxn ang="0">
                  <a:pos x="6" y="10"/>
                </a:cxn>
                <a:cxn ang="0">
                  <a:pos x="4" y="11"/>
                </a:cxn>
                <a:cxn ang="0">
                  <a:pos x="3" y="11"/>
                </a:cxn>
              </a:cxnLst>
              <a:rect l="0" t="0" r="r" b="b"/>
              <a:pathLst>
                <a:path w="15" h="11">
                  <a:moveTo>
                    <a:pt x="3" y="11"/>
                  </a:moveTo>
                  <a:cubicBezTo>
                    <a:pt x="1" y="10"/>
                    <a:pt x="3" y="11"/>
                    <a:pt x="1" y="10"/>
                  </a:cubicBezTo>
                  <a:cubicBezTo>
                    <a:pt x="0" y="8"/>
                    <a:pt x="1" y="10"/>
                    <a:pt x="1" y="8"/>
                  </a:cubicBezTo>
                  <a:cubicBezTo>
                    <a:pt x="1" y="8"/>
                    <a:pt x="3" y="10"/>
                    <a:pt x="4" y="8"/>
                  </a:cubicBezTo>
                  <a:cubicBezTo>
                    <a:pt x="4" y="6"/>
                    <a:pt x="6" y="6"/>
                    <a:pt x="6" y="6"/>
                  </a:cubicBezTo>
                  <a:cubicBezTo>
                    <a:pt x="7" y="5"/>
                    <a:pt x="6" y="5"/>
                    <a:pt x="4" y="5"/>
                  </a:cubicBezTo>
                  <a:cubicBezTo>
                    <a:pt x="3" y="6"/>
                    <a:pt x="3" y="5"/>
                    <a:pt x="4" y="5"/>
                  </a:cubicBezTo>
                  <a:cubicBezTo>
                    <a:pt x="6" y="5"/>
                    <a:pt x="6" y="3"/>
                    <a:pt x="4" y="3"/>
                  </a:cubicBezTo>
                  <a:cubicBezTo>
                    <a:pt x="3" y="2"/>
                    <a:pt x="1" y="0"/>
                    <a:pt x="4" y="2"/>
                  </a:cubicBezTo>
                  <a:cubicBezTo>
                    <a:pt x="9" y="3"/>
                    <a:pt x="7" y="2"/>
                    <a:pt x="9" y="2"/>
                  </a:cubicBezTo>
                  <a:cubicBezTo>
                    <a:pt x="9" y="0"/>
                    <a:pt x="9" y="2"/>
                    <a:pt x="10" y="2"/>
                  </a:cubicBezTo>
                  <a:cubicBezTo>
                    <a:pt x="12" y="2"/>
                    <a:pt x="12" y="0"/>
                    <a:pt x="13" y="0"/>
                  </a:cubicBezTo>
                  <a:cubicBezTo>
                    <a:pt x="15" y="2"/>
                    <a:pt x="15" y="2"/>
                    <a:pt x="13" y="3"/>
                  </a:cubicBezTo>
                  <a:cubicBezTo>
                    <a:pt x="12" y="5"/>
                    <a:pt x="12" y="3"/>
                    <a:pt x="10" y="6"/>
                  </a:cubicBezTo>
                  <a:cubicBezTo>
                    <a:pt x="9" y="8"/>
                    <a:pt x="9" y="8"/>
                    <a:pt x="7" y="8"/>
                  </a:cubicBezTo>
                  <a:cubicBezTo>
                    <a:pt x="6" y="8"/>
                    <a:pt x="6" y="10"/>
                    <a:pt x="6" y="10"/>
                  </a:cubicBezTo>
                  <a:cubicBezTo>
                    <a:pt x="4" y="11"/>
                    <a:pt x="4" y="10"/>
                    <a:pt x="4" y="11"/>
                  </a:cubicBezTo>
                  <a:cubicBezTo>
                    <a:pt x="4" y="11"/>
                    <a:pt x="4" y="11"/>
                    <a:pt x="3" y="11"/>
                  </a:cubicBezTo>
                </a:path>
              </a:pathLst>
            </a:custGeom>
            <a:solidFill>
              <a:srgbClr val="968C6D"/>
            </a:solidFill>
            <a:ln w="6350" cmpd="sng">
              <a:solidFill>
                <a:schemeClr val="bg1"/>
              </a:solidFill>
              <a:round/>
              <a:headEnd/>
              <a:tailEnd/>
            </a:ln>
          </p:spPr>
          <p:txBody>
            <a:bodyPr/>
            <a:lstStyle/>
            <a:p>
              <a:endParaRPr lang="en-GB" dirty="0"/>
            </a:p>
          </p:txBody>
        </p:sp>
        <p:sp>
          <p:nvSpPr>
            <p:cNvPr id="1052" name="Freeform 232"/>
            <p:cNvSpPr>
              <a:spLocks noEditPoints="1"/>
            </p:cNvSpPr>
            <p:nvPr/>
          </p:nvSpPr>
          <p:spPr bwMode="auto">
            <a:xfrm>
              <a:off x="3075832" y="5669997"/>
              <a:ext cx="218658" cy="1330769"/>
            </a:xfrm>
            <a:custGeom>
              <a:avLst/>
              <a:gdLst/>
              <a:ahLst/>
              <a:cxnLst>
                <a:cxn ang="0">
                  <a:pos x="69" y="59"/>
                </a:cxn>
                <a:cxn ang="0">
                  <a:pos x="46" y="158"/>
                </a:cxn>
                <a:cxn ang="0">
                  <a:pos x="33" y="251"/>
                </a:cxn>
                <a:cxn ang="0">
                  <a:pos x="33" y="313"/>
                </a:cxn>
                <a:cxn ang="0">
                  <a:pos x="46" y="375"/>
                </a:cxn>
                <a:cxn ang="0">
                  <a:pos x="31" y="391"/>
                </a:cxn>
                <a:cxn ang="0">
                  <a:pos x="25" y="389"/>
                </a:cxn>
                <a:cxn ang="0">
                  <a:pos x="20" y="386"/>
                </a:cxn>
                <a:cxn ang="0">
                  <a:pos x="28" y="374"/>
                </a:cxn>
                <a:cxn ang="0">
                  <a:pos x="17" y="369"/>
                </a:cxn>
                <a:cxn ang="0">
                  <a:pos x="14" y="357"/>
                </a:cxn>
                <a:cxn ang="0">
                  <a:pos x="14" y="341"/>
                </a:cxn>
                <a:cxn ang="0">
                  <a:pos x="19" y="327"/>
                </a:cxn>
                <a:cxn ang="0">
                  <a:pos x="3" y="313"/>
                </a:cxn>
                <a:cxn ang="0">
                  <a:pos x="22" y="293"/>
                </a:cxn>
                <a:cxn ang="0">
                  <a:pos x="22" y="256"/>
                </a:cxn>
                <a:cxn ang="0">
                  <a:pos x="34" y="165"/>
                </a:cxn>
                <a:cxn ang="0">
                  <a:pos x="43" y="58"/>
                </a:cxn>
                <a:cxn ang="0">
                  <a:pos x="59" y="383"/>
                </a:cxn>
                <a:cxn ang="0">
                  <a:pos x="46" y="399"/>
                </a:cxn>
                <a:cxn ang="0">
                  <a:pos x="34" y="406"/>
                </a:cxn>
                <a:cxn ang="0">
                  <a:pos x="48" y="411"/>
                </a:cxn>
                <a:cxn ang="0">
                  <a:pos x="22" y="287"/>
                </a:cxn>
                <a:cxn ang="0">
                  <a:pos x="45" y="403"/>
                </a:cxn>
                <a:cxn ang="0">
                  <a:pos x="13" y="271"/>
                </a:cxn>
                <a:cxn ang="0">
                  <a:pos x="14" y="259"/>
                </a:cxn>
                <a:cxn ang="0">
                  <a:pos x="16" y="296"/>
                </a:cxn>
                <a:cxn ang="0">
                  <a:pos x="14" y="290"/>
                </a:cxn>
                <a:cxn ang="0">
                  <a:pos x="17" y="299"/>
                </a:cxn>
                <a:cxn ang="0">
                  <a:pos x="14" y="301"/>
                </a:cxn>
                <a:cxn ang="0">
                  <a:pos x="6" y="305"/>
                </a:cxn>
                <a:cxn ang="0">
                  <a:pos x="16" y="284"/>
                </a:cxn>
                <a:cxn ang="0">
                  <a:pos x="10" y="302"/>
                </a:cxn>
                <a:cxn ang="0">
                  <a:pos x="53" y="417"/>
                </a:cxn>
                <a:cxn ang="0">
                  <a:pos x="59" y="416"/>
                </a:cxn>
                <a:cxn ang="0">
                  <a:pos x="48" y="413"/>
                </a:cxn>
                <a:cxn ang="0">
                  <a:pos x="39" y="411"/>
                </a:cxn>
                <a:cxn ang="0">
                  <a:pos x="66" y="421"/>
                </a:cxn>
                <a:cxn ang="0">
                  <a:pos x="33" y="403"/>
                </a:cxn>
                <a:cxn ang="0">
                  <a:pos x="25" y="396"/>
                </a:cxn>
                <a:cxn ang="0">
                  <a:pos x="23" y="402"/>
                </a:cxn>
                <a:cxn ang="0">
                  <a:pos x="17" y="383"/>
                </a:cxn>
                <a:cxn ang="0">
                  <a:pos x="19" y="389"/>
                </a:cxn>
                <a:cxn ang="0">
                  <a:pos x="16" y="374"/>
                </a:cxn>
                <a:cxn ang="0">
                  <a:pos x="11" y="372"/>
                </a:cxn>
                <a:cxn ang="0">
                  <a:pos x="13" y="378"/>
                </a:cxn>
                <a:cxn ang="0">
                  <a:pos x="10" y="380"/>
                </a:cxn>
                <a:cxn ang="0">
                  <a:pos x="16" y="368"/>
                </a:cxn>
                <a:cxn ang="0">
                  <a:pos x="13" y="366"/>
                </a:cxn>
                <a:cxn ang="0">
                  <a:pos x="6" y="343"/>
                </a:cxn>
                <a:cxn ang="0">
                  <a:pos x="5" y="360"/>
                </a:cxn>
                <a:cxn ang="0">
                  <a:pos x="13" y="361"/>
                </a:cxn>
                <a:cxn ang="0">
                  <a:pos x="8" y="355"/>
                </a:cxn>
                <a:cxn ang="0">
                  <a:pos x="10" y="363"/>
                </a:cxn>
                <a:cxn ang="0">
                  <a:pos x="8" y="341"/>
                </a:cxn>
                <a:cxn ang="0">
                  <a:pos x="10" y="336"/>
                </a:cxn>
                <a:cxn ang="0">
                  <a:pos x="6" y="333"/>
                </a:cxn>
                <a:cxn ang="0">
                  <a:pos x="8" y="329"/>
                </a:cxn>
                <a:cxn ang="0">
                  <a:pos x="3" y="336"/>
                </a:cxn>
                <a:cxn ang="0">
                  <a:pos x="6" y="326"/>
                </a:cxn>
                <a:cxn ang="0">
                  <a:pos x="5" y="338"/>
                </a:cxn>
              </a:cxnLst>
              <a:rect l="0" t="0" r="r" b="b"/>
              <a:pathLst>
                <a:path w="71" h="424">
                  <a:moveTo>
                    <a:pt x="51" y="0"/>
                  </a:moveTo>
                  <a:cubicBezTo>
                    <a:pt x="53" y="7"/>
                    <a:pt x="54" y="7"/>
                    <a:pt x="54" y="8"/>
                  </a:cubicBezTo>
                  <a:cubicBezTo>
                    <a:pt x="54" y="10"/>
                    <a:pt x="56" y="17"/>
                    <a:pt x="57" y="17"/>
                  </a:cubicBezTo>
                  <a:cubicBezTo>
                    <a:pt x="59" y="21"/>
                    <a:pt x="60" y="21"/>
                    <a:pt x="59" y="22"/>
                  </a:cubicBezTo>
                  <a:cubicBezTo>
                    <a:pt x="56" y="25"/>
                    <a:pt x="60" y="25"/>
                    <a:pt x="59" y="27"/>
                  </a:cubicBezTo>
                  <a:cubicBezTo>
                    <a:pt x="57" y="30"/>
                    <a:pt x="57" y="31"/>
                    <a:pt x="59" y="31"/>
                  </a:cubicBezTo>
                  <a:cubicBezTo>
                    <a:pt x="60" y="33"/>
                    <a:pt x="57" y="36"/>
                    <a:pt x="60" y="36"/>
                  </a:cubicBezTo>
                  <a:cubicBezTo>
                    <a:pt x="62" y="36"/>
                    <a:pt x="63" y="46"/>
                    <a:pt x="63" y="52"/>
                  </a:cubicBezTo>
                  <a:cubicBezTo>
                    <a:pt x="65" y="56"/>
                    <a:pt x="66" y="56"/>
                    <a:pt x="69" y="55"/>
                  </a:cubicBezTo>
                  <a:cubicBezTo>
                    <a:pt x="71" y="56"/>
                    <a:pt x="71" y="58"/>
                    <a:pt x="69" y="59"/>
                  </a:cubicBezTo>
                  <a:cubicBezTo>
                    <a:pt x="69" y="63"/>
                    <a:pt x="69" y="67"/>
                    <a:pt x="66" y="69"/>
                  </a:cubicBezTo>
                  <a:cubicBezTo>
                    <a:pt x="65" y="69"/>
                    <a:pt x="57" y="72"/>
                    <a:pt x="59" y="77"/>
                  </a:cubicBezTo>
                  <a:cubicBezTo>
                    <a:pt x="60" y="78"/>
                    <a:pt x="57" y="91"/>
                    <a:pt x="60" y="95"/>
                  </a:cubicBezTo>
                  <a:cubicBezTo>
                    <a:pt x="63" y="103"/>
                    <a:pt x="57" y="95"/>
                    <a:pt x="56" y="103"/>
                  </a:cubicBezTo>
                  <a:cubicBezTo>
                    <a:pt x="53" y="111"/>
                    <a:pt x="54" y="109"/>
                    <a:pt x="51" y="111"/>
                  </a:cubicBezTo>
                  <a:cubicBezTo>
                    <a:pt x="49" y="112"/>
                    <a:pt x="49" y="119"/>
                    <a:pt x="48" y="120"/>
                  </a:cubicBezTo>
                  <a:cubicBezTo>
                    <a:pt x="45" y="123"/>
                    <a:pt x="49" y="129"/>
                    <a:pt x="48" y="133"/>
                  </a:cubicBezTo>
                  <a:cubicBezTo>
                    <a:pt x="46" y="134"/>
                    <a:pt x="46" y="131"/>
                    <a:pt x="45" y="136"/>
                  </a:cubicBezTo>
                  <a:cubicBezTo>
                    <a:pt x="43" y="140"/>
                    <a:pt x="42" y="145"/>
                    <a:pt x="43" y="147"/>
                  </a:cubicBezTo>
                  <a:cubicBezTo>
                    <a:pt x="45" y="150"/>
                    <a:pt x="45" y="153"/>
                    <a:pt x="46" y="158"/>
                  </a:cubicBezTo>
                  <a:cubicBezTo>
                    <a:pt x="48" y="162"/>
                    <a:pt x="45" y="164"/>
                    <a:pt x="48" y="164"/>
                  </a:cubicBezTo>
                  <a:cubicBezTo>
                    <a:pt x="51" y="164"/>
                    <a:pt x="48" y="167"/>
                    <a:pt x="48" y="171"/>
                  </a:cubicBezTo>
                  <a:cubicBezTo>
                    <a:pt x="49" y="176"/>
                    <a:pt x="45" y="173"/>
                    <a:pt x="45" y="181"/>
                  </a:cubicBezTo>
                  <a:cubicBezTo>
                    <a:pt x="43" y="190"/>
                    <a:pt x="45" y="192"/>
                    <a:pt x="43" y="195"/>
                  </a:cubicBezTo>
                  <a:cubicBezTo>
                    <a:pt x="40" y="200"/>
                    <a:pt x="39" y="196"/>
                    <a:pt x="39" y="200"/>
                  </a:cubicBezTo>
                  <a:cubicBezTo>
                    <a:pt x="37" y="203"/>
                    <a:pt x="39" y="207"/>
                    <a:pt x="37" y="210"/>
                  </a:cubicBezTo>
                  <a:cubicBezTo>
                    <a:pt x="37" y="214"/>
                    <a:pt x="42" y="221"/>
                    <a:pt x="39" y="223"/>
                  </a:cubicBezTo>
                  <a:cubicBezTo>
                    <a:pt x="33" y="228"/>
                    <a:pt x="37" y="231"/>
                    <a:pt x="34" y="232"/>
                  </a:cubicBezTo>
                  <a:cubicBezTo>
                    <a:pt x="31" y="235"/>
                    <a:pt x="36" y="240"/>
                    <a:pt x="33" y="243"/>
                  </a:cubicBezTo>
                  <a:cubicBezTo>
                    <a:pt x="29" y="246"/>
                    <a:pt x="33" y="245"/>
                    <a:pt x="33" y="251"/>
                  </a:cubicBezTo>
                  <a:cubicBezTo>
                    <a:pt x="31" y="257"/>
                    <a:pt x="34" y="259"/>
                    <a:pt x="33" y="260"/>
                  </a:cubicBezTo>
                  <a:cubicBezTo>
                    <a:pt x="33" y="263"/>
                    <a:pt x="31" y="259"/>
                    <a:pt x="29" y="265"/>
                  </a:cubicBezTo>
                  <a:cubicBezTo>
                    <a:pt x="29" y="271"/>
                    <a:pt x="33" y="271"/>
                    <a:pt x="33" y="273"/>
                  </a:cubicBezTo>
                  <a:cubicBezTo>
                    <a:pt x="34" y="274"/>
                    <a:pt x="31" y="279"/>
                    <a:pt x="34" y="281"/>
                  </a:cubicBezTo>
                  <a:cubicBezTo>
                    <a:pt x="36" y="282"/>
                    <a:pt x="29" y="288"/>
                    <a:pt x="34" y="287"/>
                  </a:cubicBezTo>
                  <a:cubicBezTo>
                    <a:pt x="40" y="285"/>
                    <a:pt x="39" y="291"/>
                    <a:pt x="34" y="291"/>
                  </a:cubicBezTo>
                  <a:cubicBezTo>
                    <a:pt x="29" y="290"/>
                    <a:pt x="29" y="291"/>
                    <a:pt x="33" y="293"/>
                  </a:cubicBezTo>
                  <a:cubicBezTo>
                    <a:pt x="37" y="293"/>
                    <a:pt x="37" y="298"/>
                    <a:pt x="34" y="299"/>
                  </a:cubicBezTo>
                  <a:cubicBezTo>
                    <a:pt x="29" y="301"/>
                    <a:pt x="36" y="304"/>
                    <a:pt x="33" y="305"/>
                  </a:cubicBezTo>
                  <a:cubicBezTo>
                    <a:pt x="31" y="307"/>
                    <a:pt x="36" y="312"/>
                    <a:pt x="33" y="313"/>
                  </a:cubicBezTo>
                  <a:cubicBezTo>
                    <a:pt x="28" y="316"/>
                    <a:pt x="36" y="316"/>
                    <a:pt x="31" y="319"/>
                  </a:cubicBezTo>
                  <a:cubicBezTo>
                    <a:pt x="26" y="324"/>
                    <a:pt x="29" y="324"/>
                    <a:pt x="28" y="326"/>
                  </a:cubicBezTo>
                  <a:cubicBezTo>
                    <a:pt x="25" y="329"/>
                    <a:pt x="31" y="330"/>
                    <a:pt x="28" y="333"/>
                  </a:cubicBezTo>
                  <a:cubicBezTo>
                    <a:pt x="25" y="335"/>
                    <a:pt x="23" y="344"/>
                    <a:pt x="20" y="344"/>
                  </a:cubicBezTo>
                  <a:cubicBezTo>
                    <a:pt x="17" y="343"/>
                    <a:pt x="20" y="347"/>
                    <a:pt x="19" y="351"/>
                  </a:cubicBezTo>
                  <a:cubicBezTo>
                    <a:pt x="17" y="355"/>
                    <a:pt x="20" y="352"/>
                    <a:pt x="22" y="358"/>
                  </a:cubicBezTo>
                  <a:cubicBezTo>
                    <a:pt x="22" y="363"/>
                    <a:pt x="23" y="358"/>
                    <a:pt x="26" y="358"/>
                  </a:cubicBezTo>
                  <a:cubicBezTo>
                    <a:pt x="29" y="358"/>
                    <a:pt x="26" y="371"/>
                    <a:pt x="29" y="372"/>
                  </a:cubicBezTo>
                  <a:cubicBezTo>
                    <a:pt x="33" y="374"/>
                    <a:pt x="29" y="375"/>
                    <a:pt x="34" y="375"/>
                  </a:cubicBezTo>
                  <a:cubicBezTo>
                    <a:pt x="39" y="375"/>
                    <a:pt x="46" y="375"/>
                    <a:pt x="46" y="375"/>
                  </a:cubicBezTo>
                  <a:cubicBezTo>
                    <a:pt x="51" y="378"/>
                    <a:pt x="59" y="377"/>
                    <a:pt x="60" y="380"/>
                  </a:cubicBezTo>
                  <a:cubicBezTo>
                    <a:pt x="59" y="380"/>
                    <a:pt x="57" y="380"/>
                    <a:pt x="56" y="378"/>
                  </a:cubicBezTo>
                  <a:cubicBezTo>
                    <a:pt x="53" y="378"/>
                    <a:pt x="53" y="378"/>
                    <a:pt x="51" y="382"/>
                  </a:cubicBezTo>
                  <a:cubicBezTo>
                    <a:pt x="48" y="383"/>
                    <a:pt x="49" y="380"/>
                    <a:pt x="46" y="383"/>
                  </a:cubicBezTo>
                  <a:cubicBezTo>
                    <a:pt x="43" y="385"/>
                    <a:pt x="42" y="383"/>
                    <a:pt x="40" y="386"/>
                  </a:cubicBezTo>
                  <a:cubicBezTo>
                    <a:pt x="40" y="391"/>
                    <a:pt x="40" y="388"/>
                    <a:pt x="39" y="394"/>
                  </a:cubicBezTo>
                  <a:cubicBezTo>
                    <a:pt x="39" y="399"/>
                    <a:pt x="40" y="399"/>
                    <a:pt x="37" y="399"/>
                  </a:cubicBezTo>
                  <a:cubicBezTo>
                    <a:pt x="34" y="399"/>
                    <a:pt x="33" y="397"/>
                    <a:pt x="33" y="397"/>
                  </a:cubicBezTo>
                  <a:cubicBezTo>
                    <a:pt x="31" y="397"/>
                    <a:pt x="28" y="394"/>
                    <a:pt x="28" y="393"/>
                  </a:cubicBezTo>
                  <a:cubicBezTo>
                    <a:pt x="28" y="391"/>
                    <a:pt x="29" y="391"/>
                    <a:pt x="31" y="391"/>
                  </a:cubicBezTo>
                  <a:cubicBezTo>
                    <a:pt x="31" y="393"/>
                    <a:pt x="31" y="391"/>
                    <a:pt x="33" y="391"/>
                  </a:cubicBezTo>
                  <a:cubicBezTo>
                    <a:pt x="34" y="393"/>
                    <a:pt x="33" y="391"/>
                    <a:pt x="34" y="389"/>
                  </a:cubicBezTo>
                  <a:cubicBezTo>
                    <a:pt x="37" y="389"/>
                    <a:pt x="39" y="386"/>
                    <a:pt x="37" y="386"/>
                  </a:cubicBezTo>
                  <a:cubicBezTo>
                    <a:pt x="36" y="385"/>
                    <a:pt x="36" y="386"/>
                    <a:pt x="33" y="388"/>
                  </a:cubicBezTo>
                  <a:cubicBezTo>
                    <a:pt x="31" y="388"/>
                    <a:pt x="33" y="389"/>
                    <a:pt x="29" y="389"/>
                  </a:cubicBezTo>
                  <a:cubicBezTo>
                    <a:pt x="25" y="388"/>
                    <a:pt x="31" y="389"/>
                    <a:pt x="29" y="391"/>
                  </a:cubicBezTo>
                  <a:cubicBezTo>
                    <a:pt x="28" y="391"/>
                    <a:pt x="26" y="391"/>
                    <a:pt x="26" y="394"/>
                  </a:cubicBezTo>
                  <a:cubicBezTo>
                    <a:pt x="28" y="396"/>
                    <a:pt x="26" y="394"/>
                    <a:pt x="25" y="393"/>
                  </a:cubicBezTo>
                  <a:cubicBezTo>
                    <a:pt x="22" y="393"/>
                    <a:pt x="20" y="389"/>
                    <a:pt x="22" y="389"/>
                  </a:cubicBezTo>
                  <a:cubicBezTo>
                    <a:pt x="23" y="389"/>
                    <a:pt x="25" y="391"/>
                    <a:pt x="25" y="389"/>
                  </a:cubicBezTo>
                  <a:cubicBezTo>
                    <a:pt x="23" y="389"/>
                    <a:pt x="25" y="389"/>
                    <a:pt x="23" y="388"/>
                  </a:cubicBezTo>
                  <a:cubicBezTo>
                    <a:pt x="23" y="386"/>
                    <a:pt x="25" y="385"/>
                    <a:pt x="26" y="386"/>
                  </a:cubicBezTo>
                  <a:cubicBezTo>
                    <a:pt x="28" y="388"/>
                    <a:pt x="28" y="383"/>
                    <a:pt x="31" y="383"/>
                  </a:cubicBezTo>
                  <a:cubicBezTo>
                    <a:pt x="33" y="385"/>
                    <a:pt x="34" y="385"/>
                    <a:pt x="36" y="383"/>
                  </a:cubicBezTo>
                  <a:cubicBezTo>
                    <a:pt x="36" y="383"/>
                    <a:pt x="29" y="382"/>
                    <a:pt x="28" y="383"/>
                  </a:cubicBezTo>
                  <a:cubicBezTo>
                    <a:pt x="26" y="385"/>
                    <a:pt x="28" y="382"/>
                    <a:pt x="25" y="382"/>
                  </a:cubicBezTo>
                  <a:cubicBezTo>
                    <a:pt x="23" y="383"/>
                    <a:pt x="25" y="383"/>
                    <a:pt x="25" y="383"/>
                  </a:cubicBezTo>
                  <a:cubicBezTo>
                    <a:pt x="26" y="385"/>
                    <a:pt x="23" y="385"/>
                    <a:pt x="23" y="386"/>
                  </a:cubicBezTo>
                  <a:cubicBezTo>
                    <a:pt x="23" y="388"/>
                    <a:pt x="23" y="389"/>
                    <a:pt x="20" y="389"/>
                  </a:cubicBezTo>
                  <a:cubicBezTo>
                    <a:pt x="17" y="388"/>
                    <a:pt x="22" y="388"/>
                    <a:pt x="20" y="386"/>
                  </a:cubicBezTo>
                  <a:cubicBezTo>
                    <a:pt x="20" y="386"/>
                    <a:pt x="19" y="385"/>
                    <a:pt x="20" y="386"/>
                  </a:cubicBezTo>
                  <a:cubicBezTo>
                    <a:pt x="22" y="386"/>
                    <a:pt x="20" y="382"/>
                    <a:pt x="19" y="385"/>
                  </a:cubicBezTo>
                  <a:cubicBezTo>
                    <a:pt x="17" y="386"/>
                    <a:pt x="17" y="385"/>
                    <a:pt x="19" y="382"/>
                  </a:cubicBezTo>
                  <a:cubicBezTo>
                    <a:pt x="20" y="380"/>
                    <a:pt x="17" y="382"/>
                    <a:pt x="19" y="380"/>
                  </a:cubicBezTo>
                  <a:cubicBezTo>
                    <a:pt x="19" y="377"/>
                    <a:pt x="16" y="375"/>
                    <a:pt x="17" y="377"/>
                  </a:cubicBezTo>
                  <a:cubicBezTo>
                    <a:pt x="19" y="377"/>
                    <a:pt x="20" y="380"/>
                    <a:pt x="22" y="378"/>
                  </a:cubicBezTo>
                  <a:cubicBezTo>
                    <a:pt x="22" y="377"/>
                    <a:pt x="23" y="377"/>
                    <a:pt x="23" y="377"/>
                  </a:cubicBezTo>
                  <a:cubicBezTo>
                    <a:pt x="23" y="378"/>
                    <a:pt x="23" y="378"/>
                    <a:pt x="23" y="375"/>
                  </a:cubicBezTo>
                  <a:cubicBezTo>
                    <a:pt x="25" y="374"/>
                    <a:pt x="28" y="378"/>
                    <a:pt x="26" y="377"/>
                  </a:cubicBezTo>
                  <a:cubicBezTo>
                    <a:pt x="25" y="375"/>
                    <a:pt x="26" y="375"/>
                    <a:pt x="28" y="374"/>
                  </a:cubicBezTo>
                  <a:cubicBezTo>
                    <a:pt x="28" y="371"/>
                    <a:pt x="26" y="371"/>
                    <a:pt x="23" y="369"/>
                  </a:cubicBezTo>
                  <a:cubicBezTo>
                    <a:pt x="20" y="368"/>
                    <a:pt x="20" y="369"/>
                    <a:pt x="23" y="371"/>
                  </a:cubicBezTo>
                  <a:cubicBezTo>
                    <a:pt x="26" y="372"/>
                    <a:pt x="28" y="374"/>
                    <a:pt x="25" y="374"/>
                  </a:cubicBezTo>
                  <a:cubicBezTo>
                    <a:pt x="22" y="372"/>
                    <a:pt x="23" y="374"/>
                    <a:pt x="23" y="374"/>
                  </a:cubicBezTo>
                  <a:cubicBezTo>
                    <a:pt x="22" y="374"/>
                    <a:pt x="22" y="375"/>
                    <a:pt x="22" y="377"/>
                  </a:cubicBezTo>
                  <a:cubicBezTo>
                    <a:pt x="20" y="378"/>
                    <a:pt x="17" y="374"/>
                    <a:pt x="19" y="374"/>
                  </a:cubicBezTo>
                  <a:cubicBezTo>
                    <a:pt x="20" y="375"/>
                    <a:pt x="19" y="375"/>
                    <a:pt x="19" y="372"/>
                  </a:cubicBezTo>
                  <a:cubicBezTo>
                    <a:pt x="19" y="371"/>
                    <a:pt x="17" y="374"/>
                    <a:pt x="16" y="372"/>
                  </a:cubicBezTo>
                  <a:cubicBezTo>
                    <a:pt x="16" y="371"/>
                    <a:pt x="17" y="371"/>
                    <a:pt x="16" y="369"/>
                  </a:cubicBezTo>
                  <a:cubicBezTo>
                    <a:pt x="16" y="368"/>
                    <a:pt x="16" y="368"/>
                    <a:pt x="17" y="369"/>
                  </a:cubicBezTo>
                  <a:cubicBezTo>
                    <a:pt x="17" y="371"/>
                    <a:pt x="19" y="371"/>
                    <a:pt x="17" y="368"/>
                  </a:cubicBezTo>
                  <a:cubicBezTo>
                    <a:pt x="17" y="366"/>
                    <a:pt x="17" y="366"/>
                    <a:pt x="16" y="366"/>
                  </a:cubicBezTo>
                  <a:cubicBezTo>
                    <a:pt x="14" y="366"/>
                    <a:pt x="14" y="368"/>
                    <a:pt x="14" y="364"/>
                  </a:cubicBezTo>
                  <a:cubicBezTo>
                    <a:pt x="14" y="363"/>
                    <a:pt x="14" y="364"/>
                    <a:pt x="14" y="363"/>
                  </a:cubicBezTo>
                  <a:cubicBezTo>
                    <a:pt x="13" y="363"/>
                    <a:pt x="14" y="361"/>
                    <a:pt x="16" y="363"/>
                  </a:cubicBezTo>
                  <a:cubicBezTo>
                    <a:pt x="16" y="363"/>
                    <a:pt x="17" y="361"/>
                    <a:pt x="17" y="360"/>
                  </a:cubicBezTo>
                  <a:cubicBezTo>
                    <a:pt x="19" y="357"/>
                    <a:pt x="17" y="357"/>
                    <a:pt x="17" y="358"/>
                  </a:cubicBezTo>
                  <a:cubicBezTo>
                    <a:pt x="16" y="361"/>
                    <a:pt x="16" y="361"/>
                    <a:pt x="14" y="360"/>
                  </a:cubicBezTo>
                  <a:cubicBezTo>
                    <a:pt x="13" y="358"/>
                    <a:pt x="13" y="358"/>
                    <a:pt x="14" y="358"/>
                  </a:cubicBezTo>
                  <a:cubicBezTo>
                    <a:pt x="16" y="358"/>
                    <a:pt x="16" y="358"/>
                    <a:pt x="14" y="357"/>
                  </a:cubicBezTo>
                  <a:cubicBezTo>
                    <a:pt x="13" y="357"/>
                    <a:pt x="14" y="357"/>
                    <a:pt x="13" y="357"/>
                  </a:cubicBezTo>
                  <a:cubicBezTo>
                    <a:pt x="11" y="355"/>
                    <a:pt x="11" y="355"/>
                    <a:pt x="10" y="354"/>
                  </a:cubicBezTo>
                  <a:cubicBezTo>
                    <a:pt x="8" y="354"/>
                    <a:pt x="11" y="352"/>
                    <a:pt x="13" y="354"/>
                  </a:cubicBezTo>
                  <a:cubicBezTo>
                    <a:pt x="14" y="355"/>
                    <a:pt x="16" y="355"/>
                    <a:pt x="14" y="354"/>
                  </a:cubicBezTo>
                  <a:cubicBezTo>
                    <a:pt x="13" y="352"/>
                    <a:pt x="11" y="351"/>
                    <a:pt x="14" y="352"/>
                  </a:cubicBezTo>
                  <a:cubicBezTo>
                    <a:pt x="17" y="352"/>
                    <a:pt x="16" y="352"/>
                    <a:pt x="13" y="351"/>
                  </a:cubicBezTo>
                  <a:cubicBezTo>
                    <a:pt x="11" y="349"/>
                    <a:pt x="14" y="349"/>
                    <a:pt x="13" y="347"/>
                  </a:cubicBezTo>
                  <a:cubicBezTo>
                    <a:pt x="13" y="347"/>
                    <a:pt x="14" y="346"/>
                    <a:pt x="16" y="347"/>
                  </a:cubicBezTo>
                  <a:cubicBezTo>
                    <a:pt x="17" y="349"/>
                    <a:pt x="16" y="346"/>
                    <a:pt x="14" y="344"/>
                  </a:cubicBezTo>
                  <a:cubicBezTo>
                    <a:pt x="14" y="343"/>
                    <a:pt x="16" y="341"/>
                    <a:pt x="14" y="341"/>
                  </a:cubicBezTo>
                  <a:cubicBezTo>
                    <a:pt x="13" y="343"/>
                    <a:pt x="14" y="346"/>
                    <a:pt x="13" y="346"/>
                  </a:cubicBezTo>
                  <a:cubicBezTo>
                    <a:pt x="11" y="346"/>
                    <a:pt x="13" y="343"/>
                    <a:pt x="11" y="340"/>
                  </a:cubicBezTo>
                  <a:cubicBezTo>
                    <a:pt x="11" y="336"/>
                    <a:pt x="13" y="336"/>
                    <a:pt x="13" y="335"/>
                  </a:cubicBezTo>
                  <a:cubicBezTo>
                    <a:pt x="13" y="332"/>
                    <a:pt x="16" y="335"/>
                    <a:pt x="16" y="335"/>
                  </a:cubicBezTo>
                  <a:cubicBezTo>
                    <a:pt x="14" y="333"/>
                    <a:pt x="16" y="333"/>
                    <a:pt x="14" y="333"/>
                  </a:cubicBezTo>
                  <a:cubicBezTo>
                    <a:pt x="14" y="332"/>
                    <a:pt x="13" y="332"/>
                    <a:pt x="11" y="330"/>
                  </a:cubicBezTo>
                  <a:cubicBezTo>
                    <a:pt x="11" y="329"/>
                    <a:pt x="11" y="330"/>
                    <a:pt x="10" y="329"/>
                  </a:cubicBezTo>
                  <a:cubicBezTo>
                    <a:pt x="10" y="327"/>
                    <a:pt x="11" y="329"/>
                    <a:pt x="14" y="329"/>
                  </a:cubicBezTo>
                  <a:cubicBezTo>
                    <a:pt x="16" y="329"/>
                    <a:pt x="17" y="329"/>
                    <a:pt x="19" y="330"/>
                  </a:cubicBezTo>
                  <a:cubicBezTo>
                    <a:pt x="22" y="332"/>
                    <a:pt x="17" y="327"/>
                    <a:pt x="19" y="327"/>
                  </a:cubicBezTo>
                  <a:cubicBezTo>
                    <a:pt x="20" y="327"/>
                    <a:pt x="17" y="324"/>
                    <a:pt x="17" y="326"/>
                  </a:cubicBezTo>
                  <a:cubicBezTo>
                    <a:pt x="17" y="327"/>
                    <a:pt x="16" y="324"/>
                    <a:pt x="13" y="326"/>
                  </a:cubicBezTo>
                  <a:cubicBezTo>
                    <a:pt x="10" y="326"/>
                    <a:pt x="10" y="326"/>
                    <a:pt x="10" y="324"/>
                  </a:cubicBezTo>
                  <a:cubicBezTo>
                    <a:pt x="11" y="322"/>
                    <a:pt x="11" y="324"/>
                    <a:pt x="13" y="324"/>
                  </a:cubicBezTo>
                  <a:cubicBezTo>
                    <a:pt x="14" y="324"/>
                    <a:pt x="10" y="322"/>
                    <a:pt x="11" y="321"/>
                  </a:cubicBezTo>
                  <a:cubicBezTo>
                    <a:pt x="13" y="318"/>
                    <a:pt x="16" y="319"/>
                    <a:pt x="16" y="318"/>
                  </a:cubicBezTo>
                  <a:cubicBezTo>
                    <a:pt x="16" y="315"/>
                    <a:pt x="14" y="316"/>
                    <a:pt x="14" y="315"/>
                  </a:cubicBezTo>
                  <a:cubicBezTo>
                    <a:pt x="13" y="313"/>
                    <a:pt x="11" y="313"/>
                    <a:pt x="11" y="315"/>
                  </a:cubicBezTo>
                  <a:cubicBezTo>
                    <a:pt x="11" y="316"/>
                    <a:pt x="8" y="315"/>
                    <a:pt x="6" y="313"/>
                  </a:cubicBezTo>
                  <a:cubicBezTo>
                    <a:pt x="6" y="310"/>
                    <a:pt x="3" y="312"/>
                    <a:pt x="3" y="313"/>
                  </a:cubicBezTo>
                  <a:cubicBezTo>
                    <a:pt x="3" y="316"/>
                    <a:pt x="3" y="316"/>
                    <a:pt x="2" y="315"/>
                  </a:cubicBezTo>
                  <a:cubicBezTo>
                    <a:pt x="0" y="312"/>
                    <a:pt x="3" y="310"/>
                    <a:pt x="6" y="307"/>
                  </a:cubicBezTo>
                  <a:cubicBezTo>
                    <a:pt x="11" y="305"/>
                    <a:pt x="8" y="302"/>
                    <a:pt x="11" y="304"/>
                  </a:cubicBezTo>
                  <a:cubicBezTo>
                    <a:pt x="13" y="304"/>
                    <a:pt x="10" y="302"/>
                    <a:pt x="13" y="302"/>
                  </a:cubicBezTo>
                  <a:cubicBezTo>
                    <a:pt x="16" y="302"/>
                    <a:pt x="13" y="305"/>
                    <a:pt x="16" y="307"/>
                  </a:cubicBezTo>
                  <a:cubicBezTo>
                    <a:pt x="19" y="308"/>
                    <a:pt x="14" y="313"/>
                    <a:pt x="17" y="312"/>
                  </a:cubicBezTo>
                  <a:cubicBezTo>
                    <a:pt x="19" y="310"/>
                    <a:pt x="17" y="310"/>
                    <a:pt x="19" y="305"/>
                  </a:cubicBezTo>
                  <a:cubicBezTo>
                    <a:pt x="19" y="301"/>
                    <a:pt x="19" y="302"/>
                    <a:pt x="19" y="299"/>
                  </a:cubicBezTo>
                  <a:cubicBezTo>
                    <a:pt x="19" y="298"/>
                    <a:pt x="22" y="298"/>
                    <a:pt x="20" y="296"/>
                  </a:cubicBezTo>
                  <a:cubicBezTo>
                    <a:pt x="20" y="294"/>
                    <a:pt x="19" y="294"/>
                    <a:pt x="22" y="293"/>
                  </a:cubicBezTo>
                  <a:cubicBezTo>
                    <a:pt x="23" y="293"/>
                    <a:pt x="25" y="291"/>
                    <a:pt x="25" y="290"/>
                  </a:cubicBezTo>
                  <a:cubicBezTo>
                    <a:pt x="26" y="288"/>
                    <a:pt x="26" y="285"/>
                    <a:pt x="23" y="285"/>
                  </a:cubicBezTo>
                  <a:cubicBezTo>
                    <a:pt x="22" y="285"/>
                    <a:pt x="20" y="284"/>
                    <a:pt x="22" y="284"/>
                  </a:cubicBezTo>
                  <a:cubicBezTo>
                    <a:pt x="23" y="282"/>
                    <a:pt x="23" y="279"/>
                    <a:pt x="22" y="276"/>
                  </a:cubicBezTo>
                  <a:cubicBezTo>
                    <a:pt x="22" y="273"/>
                    <a:pt x="26" y="273"/>
                    <a:pt x="25" y="268"/>
                  </a:cubicBezTo>
                  <a:cubicBezTo>
                    <a:pt x="23" y="265"/>
                    <a:pt x="25" y="266"/>
                    <a:pt x="25" y="263"/>
                  </a:cubicBezTo>
                  <a:cubicBezTo>
                    <a:pt x="25" y="262"/>
                    <a:pt x="25" y="262"/>
                    <a:pt x="26" y="263"/>
                  </a:cubicBezTo>
                  <a:cubicBezTo>
                    <a:pt x="28" y="265"/>
                    <a:pt x="29" y="260"/>
                    <a:pt x="25" y="260"/>
                  </a:cubicBezTo>
                  <a:cubicBezTo>
                    <a:pt x="22" y="259"/>
                    <a:pt x="28" y="257"/>
                    <a:pt x="26" y="256"/>
                  </a:cubicBezTo>
                  <a:cubicBezTo>
                    <a:pt x="23" y="256"/>
                    <a:pt x="23" y="251"/>
                    <a:pt x="22" y="256"/>
                  </a:cubicBezTo>
                  <a:cubicBezTo>
                    <a:pt x="22" y="257"/>
                    <a:pt x="19" y="259"/>
                    <a:pt x="16" y="252"/>
                  </a:cubicBezTo>
                  <a:cubicBezTo>
                    <a:pt x="14" y="248"/>
                    <a:pt x="16" y="248"/>
                    <a:pt x="17" y="238"/>
                  </a:cubicBezTo>
                  <a:cubicBezTo>
                    <a:pt x="17" y="232"/>
                    <a:pt x="19" y="240"/>
                    <a:pt x="20" y="231"/>
                  </a:cubicBezTo>
                  <a:cubicBezTo>
                    <a:pt x="22" y="223"/>
                    <a:pt x="19" y="224"/>
                    <a:pt x="19" y="218"/>
                  </a:cubicBezTo>
                  <a:cubicBezTo>
                    <a:pt x="20" y="210"/>
                    <a:pt x="17" y="215"/>
                    <a:pt x="17" y="207"/>
                  </a:cubicBezTo>
                  <a:cubicBezTo>
                    <a:pt x="19" y="203"/>
                    <a:pt x="22" y="210"/>
                    <a:pt x="22" y="203"/>
                  </a:cubicBezTo>
                  <a:cubicBezTo>
                    <a:pt x="22" y="196"/>
                    <a:pt x="23" y="206"/>
                    <a:pt x="23" y="196"/>
                  </a:cubicBezTo>
                  <a:cubicBezTo>
                    <a:pt x="25" y="190"/>
                    <a:pt x="26" y="195"/>
                    <a:pt x="26" y="190"/>
                  </a:cubicBezTo>
                  <a:cubicBezTo>
                    <a:pt x="26" y="187"/>
                    <a:pt x="31" y="184"/>
                    <a:pt x="31" y="175"/>
                  </a:cubicBezTo>
                  <a:cubicBezTo>
                    <a:pt x="31" y="167"/>
                    <a:pt x="36" y="171"/>
                    <a:pt x="34" y="165"/>
                  </a:cubicBezTo>
                  <a:cubicBezTo>
                    <a:pt x="33" y="161"/>
                    <a:pt x="37" y="158"/>
                    <a:pt x="36" y="154"/>
                  </a:cubicBezTo>
                  <a:cubicBezTo>
                    <a:pt x="34" y="151"/>
                    <a:pt x="36" y="150"/>
                    <a:pt x="34" y="142"/>
                  </a:cubicBezTo>
                  <a:cubicBezTo>
                    <a:pt x="33" y="134"/>
                    <a:pt x="34" y="133"/>
                    <a:pt x="36" y="131"/>
                  </a:cubicBezTo>
                  <a:cubicBezTo>
                    <a:pt x="37" y="129"/>
                    <a:pt x="37" y="125"/>
                    <a:pt x="36" y="120"/>
                  </a:cubicBezTo>
                  <a:cubicBezTo>
                    <a:pt x="33" y="116"/>
                    <a:pt x="37" y="117"/>
                    <a:pt x="39" y="111"/>
                  </a:cubicBezTo>
                  <a:cubicBezTo>
                    <a:pt x="39" y="103"/>
                    <a:pt x="40" y="106"/>
                    <a:pt x="40" y="101"/>
                  </a:cubicBezTo>
                  <a:cubicBezTo>
                    <a:pt x="39" y="98"/>
                    <a:pt x="43" y="91"/>
                    <a:pt x="42" y="88"/>
                  </a:cubicBezTo>
                  <a:cubicBezTo>
                    <a:pt x="40" y="84"/>
                    <a:pt x="45" y="83"/>
                    <a:pt x="43" y="77"/>
                  </a:cubicBezTo>
                  <a:cubicBezTo>
                    <a:pt x="40" y="69"/>
                    <a:pt x="45" y="63"/>
                    <a:pt x="43" y="63"/>
                  </a:cubicBezTo>
                  <a:cubicBezTo>
                    <a:pt x="40" y="61"/>
                    <a:pt x="43" y="58"/>
                    <a:pt x="43" y="58"/>
                  </a:cubicBezTo>
                  <a:cubicBezTo>
                    <a:pt x="45" y="58"/>
                    <a:pt x="45" y="56"/>
                    <a:pt x="46" y="47"/>
                  </a:cubicBezTo>
                  <a:cubicBezTo>
                    <a:pt x="48" y="38"/>
                    <a:pt x="45" y="36"/>
                    <a:pt x="46" y="30"/>
                  </a:cubicBezTo>
                  <a:cubicBezTo>
                    <a:pt x="46" y="24"/>
                    <a:pt x="45" y="24"/>
                    <a:pt x="45" y="19"/>
                  </a:cubicBezTo>
                  <a:cubicBezTo>
                    <a:pt x="45" y="16"/>
                    <a:pt x="43" y="21"/>
                    <a:pt x="43" y="10"/>
                  </a:cubicBezTo>
                  <a:cubicBezTo>
                    <a:pt x="53" y="7"/>
                    <a:pt x="46" y="4"/>
                    <a:pt x="48" y="4"/>
                  </a:cubicBezTo>
                  <a:cubicBezTo>
                    <a:pt x="51" y="4"/>
                    <a:pt x="51" y="0"/>
                    <a:pt x="51" y="0"/>
                  </a:cubicBezTo>
                  <a:close/>
                  <a:moveTo>
                    <a:pt x="59" y="411"/>
                  </a:moveTo>
                  <a:cubicBezTo>
                    <a:pt x="59" y="383"/>
                    <a:pt x="59" y="383"/>
                    <a:pt x="59" y="383"/>
                  </a:cubicBezTo>
                  <a:moveTo>
                    <a:pt x="59" y="411"/>
                  </a:moveTo>
                  <a:cubicBezTo>
                    <a:pt x="59" y="383"/>
                    <a:pt x="59" y="383"/>
                    <a:pt x="59" y="383"/>
                  </a:cubicBezTo>
                  <a:cubicBezTo>
                    <a:pt x="57" y="382"/>
                    <a:pt x="56" y="385"/>
                    <a:pt x="54" y="385"/>
                  </a:cubicBezTo>
                  <a:cubicBezTo>
                    <a:pt x="53" y="385"/>
                    <a:pt x="53" y="382"/>
                    <a:pt x="51" y="382"/>
                  </a:cubicBezTo>
                  <a:cubicBezTo>
                    <a:pt x="49" y="382"/>
                    <a:pt x="49" y="385"/>
                    <a:pt x="48" y="386"/>
                  </a:cubicBezTo>
                  <a:cubicBezTo>
                    <a:pt x="46" y="386"/>
                    <a:pt x="45" y="385"/>
                    <a:pt x="45" y="385"/>
                  </a:cubicBezTo>
                  <a:cubicBezTo>
                    <a:pt x="43" y="385"/>
                    <a:pt x="45" y="385"/>
                    <a:pt x="45" y="386"/>
                  </a:cubicBezTo>
                  <a:cubicBezTo>
                    <a:pt x="45" y="388"/>
                    <a:pt x="46" y="386"/>
                    <a:pt x="46" y="388"/>
                  </a:cubicBezTo>
                  <a:cubicBezTo>
                    <a:pt x="45" y="389"/>
                    <a:pt x="45" y="389"/>
                    <a:pt x="45" y="388"/>
                  </a:cubicBezTo>
                  <a:cubicBezTo>
                    <a:pt x="43" y="386"/>
                    <a:pt x="43" y="389"/>
                    <a:pt x="45" y="393"/>
                  </a:cubicBezTo>
                  <a:cubicBezTo>
                    <a:pt x="45" y="396"/>
                    <a:pt x="51" y="391"/>
                    <a:pt x="53" y="393"/>
                  </a:cubicBezTo>
                  <a:cubicBezTo>
                    <a:pt x="54" y="396"/>
                    <a:pt x="45" y="396"/>
                    <a:pt x="46" y="399"/>
                  </a:cubicBezTo>
                  <a:cubicBezTo>
                    <a:pt x="46" y="403"/>
                    <a:pt x="56" y="405"/>
                    <a:pt x="56" y="406"/>
                  </a:cubicBezTo>
                  <a:cubicBezTo>
                    <a:pt x="49" y="405"/>
                    <a:pt x="51" y="403"/>
                    <a:pt x="51" y="405"/>
                  </a:cubicBezTo>
                  <a:cubicBezTo>
                    <a:pt x="49" y="406"/>
                    <a:pt x="48" y="403"/>
                    <a:pt x="46" y="403"/>
                  </a:cubicBezTo>
                  <a:cubicBezTo>
                    <a:pt x="45" y="405"/>
                    <a:pt x="48" y="406"/>
                    <a:pt x="45" y="405"/>
                  </a:cubicBezTo>
                  <a:cubicBezTo>
                    <a:pt x="42" y="402"/>
                    <a:pt x="39" y="400"/>
                    <a:pt x="40" y="402"/>
                  </a:cubicBezTo>
                  <a:cubicBezTo>
                    <a:pt x="40" y="405"/>
                    <a:pt x="45" y="403"/>
                    <a:pt x="42" y="405"/>
                  </a:cubicBezTo>
                  <a:cubicBezTo>
                    <a:pt x="39" y="405"/>
                    <a:pt x="40" y="406"/>
                    <a:pt x="39" y="406"/>
                  </a:cubicBezTo>
                  <a:cubicBezTo>
                    <a:pt x="36" y="405"/>
                    <a:pt x="36" y="405"/>
                    <a:pt x="36" y="405"/>
                  </a:cubicBezTo>
                  <a:cubicBezTo>
                    <a:pt x="36" y="406"/>
                    <a:pt x="34" y="405"/>
                    <a:pt x="33" y="405"/>
                  </a:cubicBezTo>
                  <a:cubicBezTo>
                    <a:pt x="31" y="405"/>
                    <a:pt x="34" y="406"/>
                    <a:pt x="34" y="406"/>
                  </a:cubicBezTo>
                  <a:cubicBezTo>
                    <a:pt x="33" y="408"/>
                    <a:pt x="31" y="405"/>
                    <a:pt x="31" y="406"/>
                  </a:cubicBezTo>
                  <a:cubicBezTo>
                    <a:pt x="31" y="408"/>
                    <a:pt x="31" y="408"/>
                    <a:pt x="31" y="408"/>
                  </a:cubicBezTo>
                  <a:cubicBezTo>
                    <a:pt x="33" y="410"/>
                    <a:pt x="34" y="408"/>
                    <a:pt x="36" y="408"/>
                  </a:cubicBezTo>
                  <a:cubicBezTo>
                    <a:pt x="36" y="410"/>
                    <a:pt x="36" y="406"/>
                    <a:pt x="37" y="406"/>
                  </a:cubicBezTo>
                  <a:cubicBezTo>
                    <a:pt x="37" y="406"/>
                    <a:pt x="36" y="408"/>
                    <a:pt x="37" y="408"/>
                  </a:cubicBezTo>
                  <a:cubicBezTo>
                    <a:pt x="37" y="410"/>
                    <a:pt x="40" y="406"/>
                    <a:pt x="39" y="408"/>
                  </a:cubicBezTo>
                  <a:cubicBezTo>
                    <a:pt x="39" y="411"/>
                    <a:pt x="39" y="410"/>
                    <a:pt x="40" y="410"/>
                  </a:cubicBezTo>
                  <a:cubicBezTo>
                    <a:pt x="40" y="410"/>
                    <a:pt x="40" y="411"/>
                    <a:pt x="42" y="410"/>
                  </a:cubicBezTo>
                  <a:cubicBezTo>
                    <a:pt x="43" y="410"/>
                    <a:pt x="45" y="411"/>
                    <a:pt x="45" y="411"/>
                  </a:cubicBezTo>
                  <a:cubicBezTo>
                    <a:pt x="46" y="410"/>
                    <a:pt x="46" y="411"/>
                    <a:pt x="48" y="411"/>
                  </a:cubicBezTo>
                  <a:cubicBezTo>
                    <a:pt x="48" y="410"/>
                    <a:pt x="49" y="411"/>
                    <a:pt x="49" y="410"/>
                  </a:cubicBezTo>
                  <a:cubicBezTo>
                    <a:pt x="49" y="408"/>
                    <a:pt x="49" y="411"/>
                    <a:pt x="51" y="411"/>
                  </a:cubicBezTo>
                  <a:cubicBezTo>
                    <a:pt x="56" y="411"/>
                    <a:pt x="57" y="413"/>
                    <a:pt x="57" y="411"/>
                  </a:cubicBezTo>
                  <a:cubicBezTo>
                    <a:pt x="57" y="410"/>
                    <a:pt x="57" y="411"/>
                    <a:pt x="59" y="411"/>
                  </a:cubicBezTo>
                  <a:close/>
                  <a:moveTo>
                    <a:pt x="20" y="291"/>
                  </a:moveTo>
                  <a:cubicBezTo>
                    <a:pt x="20" y="291"/>
                    <a:pt x="19" y="291"/>
                    <a:pt x="20" y="293"/>
                  </a:cubicBezTo>
                  <a:cubicBezTo>
                    <a:pt x="22" y="293"/>
                    <a:pt x="23" y="291"/>
                    <a:pt x="23" y="291"/>
                  </a:cubicBezTo>
                  <a:cubicBezTo>
                    <a:pt x="25" y="290"/>
                    <a:pt x="23" y="290"/>
                    <a:pt x="23" y="290"/>
                  </a:cubicBezTo>
                  <a:cubicBezTo>
                    <a:pt x="25" y="290"/>
                    <a:pt x="26" y="288"/>
                    <a:pt x="23" y="287"/>
                  </a:cubicBezTo>
                  <a:cubicBezTo>
                    <a:pt x="22" y="285"/>
                    <a:pt x="23" y="287"/>
                    <a:pt x="22" y="287"/>
                  </a:cubicBezTo>
                  <a:cubicBezTo>
                    <a:pt x="22" y="287"/>
                    <a:pt x="20" y="287"/>
                    <a:pt x="20" y="288"/>
                  </a:cubicBezTo>
                  <a:cubicBezTo>
                    <a:pt x="22" y="290"/>
                    <a:pt x="20" y="288"/>
                    <a:pt x="19" y="290"/>
                  </a:cubicBezTo>
                  <a:cubicBezTo>
                    <a:pt x="19" y="290"/>
                    <a:pt x="19" y="290"/>
                    <a:pt x="20" y="291"/>
                  </a:cubicBezTo>
                  <a:close/>
                  <a:moveTo>
                    <a:pt x="43" y="402"/>
                  </a:moveTo>
                  <a:cubicBezTo>
                    <a:pt x="42" y="400"/>
                    <a:pt x="42" y="400"/>
                    <a:pt x="43" y="400"/>
                  </a:cubicBezTo>
                  <a:cubicBezTo>
                    <a:pt x="45" y="402"/>
                    <a:pt x="45" y="402"/>
                    <a:pt x="43" y="400"/>
                  </a:cubicBezTo>
                  <a:cubicBezTo>
                    <a:pt x="43" y="399"/>
                    <a:pt x="43" y="397"/>
                    <a:pt x="43" y="396"/>
                  </a:cubicBezTo>
                  <a:cubicBezTo>
                    <a:pt x="43" y="394"/>
                    <a:pt x="42" y="396"/>
                    <a:pt x="42" y="397"/>
                  </a:cubicBezTo>
                  <a:cubicBezTo>
                    <a:pt x="42" y="399"/>
                    <a:pt x="40" y="397"/>
                    <a:pt x="40" y="399"/>
                  </a:cubicBezTo>
                  <a:cubicBezTo>
                    <a:pt x="40" y="400"/>
                    <a:pt x="42" y="402"/>
                    <a:pt x="45" y="403"/>
                  </a:cubicBezTo>
                  <a:cubicBezTo>
                    <a:pt x="46" y="405"/>
                    <a:pt x="45" y="403"/>
                    <a:pt x="43" y="402"/>
                  </a:cubicBezTo>
                  <a:close/>
                  <a:moveTo>
                    <a:pt x="39" y="402"/>
                  </a:moveTo>
                  <a:cubicBezTo>
                    <a:pt x="39" y="400"/>
                    <a:pt x="37" y="402"/>
                    <a:pt x="37" y="400"/>
                  </a:cubicBezTo>
                  <a:cubicBezTo>
                    <a:pt x="36" y="399"/>
                    <a:pt x="34" y="399"/>
                    <a:pt x="34" y="400"/>
                  </a:cubicBezTo>
                  <a:cubicBezTo>
                    <a:pt x="34" y="402"/>
                    <a:pt x="33" y="403"/>
                    <a:pt x="34" y="403"/>
                  </a:cubicBezTo>
                  <a:cubicBezTo>
                    <a:pt x="36" y="403"/>
                    <a:pt x="34" y="402"/>
                    <a:pt x="36" y="403"/>
                  </a:cubicBezTo>
                  <a:cubicBezTo>
                    <a:pt x="37" y="403"/>
                    <a:pt x="36" y="403"/>
                    <a:pt x="37" y="405"/>
                  </a:cubicBezTo>
                  <a:cubicBezTo>
                    <a:pt x="39" y="405"/>
                    <a:pt x="39" y="403"/>
                    <a:pt x="39" y="402"/>
                  </a:cubicBezTo>
                  <a:close/>
                  <a:moveTo>
                    <a:pt x="13" y="265"/>
                  </a:moveTo>
                  <a:cubicBezTo>
                    <a:pt x="13" y="266"/>
                    <a:pt x="14" y="266"/>
                    <a:pt x="13" y="271"/>
                  </a:cubicBezTo>
                  <a:cubicBezTo>
                    <a:pt x="11" y="276"/>
                    <a:pt x="13" y="274"/>
                    <a:pt x="16" y="276"/>
                  </a:cubicBezTo>
                  <a:cubicBezTo>
                    <a:pt x="20" y="276"/>
                    <a:pt x="16" y="273"/>
                    <a:pt x="17" y="273"/>
                  </a:cubicBezTo>
                  <a:cubicBezTo>
                    <a:pt x="20" y="273"/>
                    <a:pt x="17" y="270"/>
                    <a:pt x="19" y="270"/>
                  </a:cubicBezTo>
                  <a:cubicBezTo>
                    <a:pt x="20" y="270"/>
                    <a:pt x="20" y="270"/>
                    <a:pt x="17" y="266"/>
                  </a:cubicBezTo>
                  <a:cubicBezTo>
                    <a:pt x="16" y="265"/>
                    <a:pt x="19" y="266"/>
                    <a:pt x="17" y="265"/>
                  </a:cubicBezTo>
                  <a:cubicBezTo>
                    <a:pt x="17" y="263"/>
                    <a:pt x="17" y="263"/>
                    <a:pt x="19" y="263"/>
                  </a:cubicBezTo>
                  <a:cubicBezTo>
                    <a:pt x="22" y="263"/>
                    <a:pt x="20" y="262"/>
                    <a:pt x="19" y="260"/>
                  </a:cubicBezTo>
                  <a:cubicBezTo>
                    <a:pt x="19" y="259"/>
                    <a:pt x="19" y="257"/>
                    <a:pt x="17" y="259"/>
                  </a:cubicBezTo>
                  <a:cubicBezTo>
                    <a:pt x="14" y="259"/>
                    <a:pt x="17" y="257"/>
                    <a:pt x="16" y="257"/>
                  </a:cubicBezTo>
                  <a:cubicBezTo>
                    <a:pt x="14" y="257"/>
                    <a:pt x="14" y="257"/>
                    <a:pt x="14" y="259"/>
                  </a:cubicBezTo>
                  <a:cubicBezTo>
                    <a:pt x="16" y="262"/>
                    <a:pt x="14" y="262"/>
                    <a:pt x="13" y="265"/>
                  </a:cubicBezTo>
                  <a:close/>
                  <a:moveTo>
                    <a:pt x="22" y="281"/>
                  </a:moveTo>
                  <a:cubicBezTo>
                    <a:pt x="22" y="281"/>
                    <a:pt x="22" y="282"/>
                    <a:pt x="20" y="282"/>
                  </a:cubicBezTo>
                  <a:cubicBezTo>
                    <a:pt x="20" y="282"/>
                    <a:pt x="20" y="281"/>
                    <a:pt x="22" y="281"/>
                  </a:cubicBezTo>
                  <a:close/>
                  <a:moveTo>
                    <a:pt x="16" y="281"/>
                  </a:moveTo>
                  <a:cubicBezTo>
                    <a:pt x="17" y="281"/>
                    <a:pt x="17" y="281"/>
                    <a:pt x="17" y="281"/>
                  </a:cubicBezTo>
                  <a:cubicBezTo>
                    <a:pt x="16" y="279"/>
                    <a:pt x="16" y="281"/>
                    <a:pt x="14" y="281"/>
                  </a:cubicBezTo>
                  <a:cubicBezTo>
                    <a:pt x="14" y="279"/>
                    <a:pt x="13" y="281"/>
                    <a:pt x="14" y="281"/>
                  </a:cubicBezTo>
                  <a:cubicBezTo>
                    <a:pt x="16" y="282"/>
                    <a:pt x="16" y="282"/>
                    <a:pt x="16" y="281"/>
                  </a:cubicBezTo>
                  <a:close/>
                  <a:moveTo>
                    <a:pt x="16" y="296"/>
                  </a:moveTo>
                  <a:cubicBezTo>
                    <a:pt x="16" y="296"/>
                    <a:pt x="16" y="296"/>
                    <a:pt x="17" y="296"/>
                  </a:cubicBezTo>
                  <a:cubicBezTo>
                    <a:pt x="17" y="298"/>
                    <a:pt x="17" y="296"/>
                    <a:pt x="17" y="294"/>
                  </a:cubicBezTo>
                  <a:cubicBezTo>
                    <a:pt x="16" y="293"/>
                    <a:pt x="16" y="294"/>
                    <a:pt x="14" y="294"/>
                  </a:cubicBezTo>
                  <a:cubicBezTo>
                    <a:pt x="13" y="293"/>
                    <a:pt x="13" y="294"/>
                    <a:pt x="14" y="296"/>
                  </a:cubicBezTo>
                  <a:cubicBezTo>
                    <a:pt x="14" y="296"/>
                    <a:pt x="14" y="296"/>
                    <a:pt x="16" y="296"/>
                  </a:cubicBezTo>
                  <a:close/>
                  <a:moveTo>
                    <a:pt x="16" y="293"/>
                  </a:moveTo>
                  <a:cubicBezTo>
                    <a:pt x="16" y="293"/>
                    <a:pt x="16" y="293"/>
                    <a:pt x="14" y="291"/>
                  </a:cubicBezTo>
                  <a:cubicBezTo>
                    <a:pt x="13" y="291"/>
                    <a:pt x="13" y="293"/>
                    <a:pt x="13" y="293"/>
                  </a:cubicBezTo>
                  <a:cubicBezTo>
                    <a:pt x="11" y="294"/>
                    <a:pt x="13" y="293"/>
                    <a:pt x="16" y="293"/>
                  </a:cubicBezTo>
                  <a:close/>
                  <a:moveTo>
                    <a:pt x="14" y="290"/>
                  </a:moveTo>
                  <a:cubicBezTo>
                    <a:pt x="16" y="290"/>
                    <a:pt x="16" y="290"/>
                    <a:pt x="16" y="290"/>
                  </a:cubicBezTo>
                  <a:cubicBezTo>
                    <a:pt x="16" y="288"/>
                    <a:pt x="14" y="288"/>
                    <a:pt x="13" y="290"/>
                  </a:cubicBezTo>
                  <a:cubicBezTo>
                    <a:pt x="11" y="290"/>
                    <a:pt x="13" y="290"/>
                    <a:pt x="13" y="291"/>
                  </a:cubicBezTo>
                  <a:cubicBezTo>
                    <a:pt x="13" y="291"/>
                    <a:pt x="14" y="291"/>
                    <a:pt x="14" y="290"/>
                  </a:cubicBezTo>
                  <a:close/>
                  <a:moveTo>
                    <a:pt x="17" y="290"/>
                  </a:moveTo>
                  <a:cubicBezTo>
                    <a:pt x="19" y="290"/>
                    <a:pt x="19" y="288"/>
                    <a:pt x="17" y="288"/>
                  </a:cubicBezTo>
                  <a:cubicBezTo>
                    <a:pt x="16" y="288"/>
                    <a:pt x="17" y="288"/>
                    <a:pt x="17" y="290"/>
                  </a:cubicBezTo>
                  <a:cubicBezTo>
                    <a:pt x="17" y="290"/>
                    <a:pt x="17" y="290"/>
                    <a:pt x="17" y="290"/>
                  </a:cubicBezTo>
                  <a:close/>
                  <a:moveTo>
                    <a:pt x="19" y="301"/>
                  </a:moveTo>
                  <a:cubicBezTo>
                    <a:pt x="19" y="299"/>
                    <a:pt x="19" y="299"/>
                    <a:pt x="17" y="299"/>
                  </a:cubicBezTo>
                  <a:cubicBezTo>
                    <a:pt x="17" y="299"/>
                    <a:pt x="16" y="301"/>
                    <a:pt x="17" y="302"/>
                  </a:cubicBezTo>
                  <a:cubicBezTo>
                    <a:pt x="17" y="302"/>
                    <a:pt x="19" y="302"/>
                    <a:pt x="19" y="301"/>
                  </a:cubicBezTo>
                  <a:close/>
                  <a:moveTo>
                    <a:pt x="13" y="301"/>
                  </a:moveTo>
                  <a:cubicBezTo>
                    <a:pt x="14" y="301"/>
                    <a:pt x="13" y="299"/>
                    <a:pt x="13" y="299"/>
                  </a:cubicBezTo>
                  <a:cubicBezTo>
                    <a:pt x="11" y="298"/>
                    <a:pt x="11" y="299"/>
                    <a:pt x="11" y="301"/>
                  </a:cubicBezTo>
                  <a:cubicBezTo>
                    <a:pt x="13" y="301"/>
                    <a:pt x="11" y="302"/>
                    <a:pt x="13" y="302"/>
                  </a:cubicBezTo>
                  <a:cubicBezTo>
                    <a:pt x="13" y="301"/>
                    <a:pt x="13" y="301"/>
                    <a:pt x="13" y="301"/>
                  </a:cubicBezTo>
                  <a:close/>
                  <a:moveTo>
                    <a:pt x="14" y="301"/>
                  </a:moveTo>
                  <a:cubicBezTo>
                    <a:pt x="14" y="301"/>
                    <a:pt x="16" y="299"/>
                    <a:pt x="16" y="301"/>
                  </a:cubicBezTo>
                  <a:cubicBezTo>
                    <a:pt x="16" y="301"/>
                    <a:pt x="16" y="302"/>
                    <a:pt x="14" y="301"/>
                  </a:cubicBezTo>
                  <a:close/>
                  <a:moveTo>
                    <a:pt x="17" y="304"/>
                  </a:moveTo>
                  <a:cubicBezTo>
                    <a:pt x="17" y="304"/>
                    <a:pt x="17" y="304"/>
                    <a:pt x="17" y="302"/>
                  </a:cubicBezTo>
                  <a:cubicBezTo>
                    <a:pt x="17" y="302"/>
                    <a:pt x="16" y="302"/>
                    <a:pt x="16" y="304"/>
                  </a:cubicBezTo>
                  <a:cubicBezTo>
                    <a:pt x="16" y="305"/>
                    <a:pt x="16" y="305"/>
                    <a:pt x="17" y="304"/>
                  </a:cubicBezTo>
                  <a:close/>
                  <a:moveTo>
                    <a:pt x="6" y="305"/>
                  </a:moveTo>
                  <a:cubicBezTo>
                    <a:pt x="6" y="305"/>
                    <a:pt x="6" y="305"/>
                    <a:pt x="6" y="305"/>
                  </a:cubicBezTo>
                  <a:cubicBezTo>
                    <a:pt x="6" y="307"/>
                    <a:pt x="8" y="307"/>
                    <a:pt x="8" y="305"/>
                  </a:cubicBezTo>
                  <a:cubicBezTo>
                    <a:pt x="10" y="305"/>
                    <a:pt x="10" y="304"/>
                    <a:pt x="8" y="302"/>
                  </a:cubicBezTo>
                  <a:cubicBezTo>
                    <a:pt x="8" y="302"/>
                    <a:pt x="8" y="302"/>
                    <a:pt x="6" y="304"/>
                  </a:cubicBezTo>
                  <a:cubicBezTo>
                    <a:pt x="6" y="304"/>
                    <a:pt x="6" y="304"/>
                    <a:pt x="6" y="305"/>
                  </a:cubicBezTo>
                  <a:close/>
                  <a:moveTo>
                    <a:pt x="13" y="287"/>
                  </a:moveTo>
                  <a:cubicBezTo>
                    <a:pt x="13" y="287"/>
                    <a:pt x="13" y="287"/>
                    <a:pt x="11" y="287"/>
                  </a:cubicBezTo>
                  <a:cubicBezTo>
                    <a:pt x="11" y="288"/>
                    <a:pt x="11" y="288"/>
                    <a:pt x="11" y="288"/>
                  </a:cubicBezTo>
                  <a:cubicBezTo>
                    <a:pt x="13" y="288"/>
                    <a:pt x="13" y="287"/>
                    <a:pt x="13" y="287"/>
                  </a:cubicBezTo>
                  <a:close/>
                  <a:moveTo>
                    <a:pt x="14" y="288"/>
                  </a:moveTo>
                  <a:cubicBezTo>
                    <a:pt x="16" y="288"/>
                    <a:pt x="16" y="288"/>
                    <a:pt x="16" y="288"/>
                  </a:cubicBezTo>
                  <a:cubicBezTo>
                    <a:pt x="16" y="287"/>
                    <a:pt x="14" y="288"/>
                    <a:pt x="13" y="288"/>
                  </a:cubicBezTo>
                  <a:cubicBezTo>
                    <a:pt x="13" y="288"/>
                    <a:pt x="13" y="288"/>
                    <a:pt x="14" y="288"/>
                  </a:cubicBezTo>
                  <a:close/>
                  <a:moveTo>
                    <a:pt x="14" y="285"/>
                  </a:moveTo>
                  <a:cubicBezTo>
                    <a:pt x="14" y="284"/>
                    <a:pt x="14" y="284"/>
                    <a:pt x="16" y="284"/>
                  </a:cubicBezTo>
                  <a:cubicBezTo>
                    <a:pt x="16" y="285"/>
                    <a:pt x="14" y="287"/>
                    <a:pt x="14" y="285"/>
                  </a:cubicBezTo>
                  <a:close/>
                  <a:moveTo>
                    <a:pt x="19" y="284"/>
                  </a:moveTo>
                  <a:cubicBezTo>
                    <a:pt x="17" y="284"/>
                    <a:pt x="17" y="282"/>
                    <a:pt x="17" y="282"/>
                  </a:cubicBezTo>
                  <a:cubicBezTo>
                    <a:pt x="17" y="281"/>
                    <a:pt x="19" y="284"/>
                    <a:pt x="19" y="284"/>
                  </a:cubicBezTo>
                  <a:close/>
                  <a:moveTo>
                    <a:pt x="8" y="277"/>
                  </a:moveTo>
                  <a:cubicBezTo>
                    <a:pt x="8" y="277"/>
                    <a:pt x="10" y="276"/>
                    <a:pt x="10" y="277"/>
                  </a:cubicBezTo>
                  <a:cubicBezTo>
                    <a:pt x="11" y="277"/>
                    <a:pt x="8" y="279"/>
                    <a:pt x="8" y="277"/>
                  </a:cubicBezTo>
                  <a:close/>
                  <a:moveTo>
                    <a:pt x="10" y="302"/>
                  </a:moveTo>
                  <a:cubicBezTo>
                    <a:pt x="10" y="301"/>
                    <a:pt x="10" y="301"/>
                    <a:pt x="10" y="301"/>
                  </a:cubicBezTo>
                  <a:cubicBezTo>
                    <a:pt x="11" y="301"/>
                    <a:pt x="11" y="302"/>
                    <a:pt x="10" y="302"/>
                  </a:cubicBezTo>
                  <a:close/>
                  <a:moveTo>
                    <a:pt x="16" y="299"/>
                  </a:moveTo>
                  <a:cubicBezTo>
                    <a:pt x="16" y="299"/>
                    <a:pt x="14" y="298"/>
                    <a:pt x="14" y="299"/>
                  </a:cubicBezTo>
                  <a:cubicBezTo>
                    <a:pt x="14" y="299"/>
                    <a:pt x="14" y="299"/>
                    <a:pt x="16" y="299"/>
                  </a:cubicBezTo>
                  <a:cubicBezTo>
                    <a:pt x="16" y="299"/>
                    <a:pt x="17" y="299"/>
                    <a:pt x="16" y="299"/>
                  </a:cubicBezTo>
                  <a:close/>
                  <a:moveTo>
                    <a:pt x="17" y="293"/>
                  </a:moveTo>
                  <a:cubicBezTo>
                    <a:pt x="16" y="293"/>
                    <a:pt x="16" y="291"/>
                    <a:pt x="16" y="291"/>
                  </a:cubicBezTo>
                  <a:cubicBezTo>
                    <a:pt x="17" y="291"/>
                    <a:pt x="17" y="293"/>
                    <a:pt x="17" y="293"/>
                  </a:cubicBezTo>
                  <a:close/>
                  <a:moveTo>
                    <a:pt x="51" y="417"/>
                  </a:moveTo>
                  <a:cubicBezTo>
                    <a:pt x="53" y="417"/>
                    <a:pt x="53" y="419"/>
                    <a:pt x="54" y="419"/>
                  </a:cubicBezTo>
                  <a:cubicBezTo>
                    <a:pt x="56" y="419"/>
                    <a:pt x="54" y="419"/>
                    <a:pt x="53" y="417"/>
                  </a:cubicBezTo>
                  <a:cubicBezTo>
                    <a:pt x="51" y="416"/>
                    <a:pt x="53" y="416"/>
                    <a:pt x="54" y="416"/>
                  </a:cubicBezTo>
                  <a:cubicBezTo>
                    <a:pt x="56" y="416"/>
                    <a:pt x="57" y="416"/>
                    <a:pt x="56" y="416"/>
                  </a:cubicBezTo>
                  <a:cubicBezTo>
                    <a:pt x="56" y="417"/>
                    <a:pt x="56" y="417"/>
                    <a:pt x="56" y="419"/>
                  </a:cubicBezTo>
                  <a:cubicBezTo>
                    <a:pt x="57" y="421"/>
                    <a:pt x="57" y="417"/>
                    <a:pt x="59" y="419"/>
                  </a:cubicBezTo>
                  <a:cubicBezTo>
                    <a:pt x="59" y="421"/>
                    <a:pt x="60" y="419"/>
                    <a:pt x="60" y="421"/>
                  </a:cubicBezTo>
                  <a:cubicBezTo>
                    <a:pt x="62" y="422"/>
                    <a:pt x="62" y="421"/>
                    <a:pt x="62" y="422"/>
                  </a:cubicBezTo>
                  <a:cubicBezTo>
                    <a:pt x="63" y="424"/>
                    <a:pt x="63" y="421"/>
                    <a:pt x="63" y="421"/>
                  </a:cubicBezTo>
                  <a:cubicBezTo>
                    <a:pt x="62" y="419"/>
                    <a:pt x="63" y="419"/>
                    <a:pt x="60" y="417"/>
                  </a:cubicBezTo>
                  <a:cubicBezTo>
                    <a:pt x="57" y="416"/>
                    <a:pt x="62" y="417"/>
                    <a:pt x="60" y="416"/>
                  </a:cubicBezTo>
                  <a:cubicBezTo>
                    <a:pt x="60" y="416"/>
                    <a:pt x="60" y="416"/>
                    <a:pt x="59" y="416"/>
                  </a:cubicBezTo>
                  <a:cubicBezTo>
                    <a:pt x="57" y="414"/>
                    <a:pt x="57" y="414"/>
                    <a:pt x="59" y="414"/>
                  </a:cubicBezTo>
                  <a:cubicBezTo>
                    <a:pt x="60" y="414"/>
                    <a:pt x="60" y="413"/>
                    <a:pt x="60" y="413"/>
                  </a:cubicBezTo>
                  <a:cubicBezTo>
                    <a:pt x="59" y="411"/>
                    <a:pt x="56" y="413"/>
                    <a:pt x="54" y="413"/>
                  </a:cubicBezTo>
                  <a:cubicBezTo>
                    <a:pt x="53" y="413"/>
                    <a:pt x="51" y="413"/>
                    <a:pt x="48" y="414"/>
                  </a:cubicBezTo>
                  <a:cubicBezTo>
                    <a:pt x="46" y="414"/>
                    <a:pt x="48" y="414"/>
                    <a:pt x="49" y="416"/>
                  </a:cubicBezTo>
                  <a:cubicBezTo>
                    <a:pt x="51" y="417"/>
                    <a:pt x="46" y="416"/>
                    <a:pt x="51" y="417"/>
                  </a:cubicBezTo>
                  <a:close/>
                  <a:moveTo>
                    <a:pt x="51" y="413"/>
                  </a:moveTo>
                  <a:cubicBezTo>
                    <a:pt x="54" y="411"/>
                    <a:pt x="53" y="413"/>
                    <a:pt x="51" y="411"/>
                  </a:cubicBezTo>
                  <a:cubicBezTo>
                    <a:pt x="48" y="411"/>
                    <a:pt x="48" y="411"/>
                    <a:pt x="46" y="413"/>
                  </a:cubicBezTo>
                  <a:cubicBezTo>
                    <a:pt x="45" y="413"/>
                    <a:pt x="46" y="413"/>
                    <a:pt x="48" y="413"/>
                  </a:cubicBezTo>
                  <a:cubicBezTo>
                    <a:pt x="48" y="413"/>
                    <a:pt x="48" y="413"/>
                    <a:pt x="51" y="413"/>
                  </a:cubicBezTo>
                  <a:close/>
                  <a:moveTo>
                    <a:pt x="43" y="413"/>
                  </a:moveTo>
                  <a:cubicBezTo>
                    <a:pt x="43" y="413"/>
                    <a:pt x="42" y="413"/>
                    <a:pt x="43" y="413"/>
                  </a:cubicBezTo>
                  <a:cubicBezTo>
                    <a:pt x="46" y="413"/>
                    <a:pt x="45" y="411"/>
                    <a:pt x="43" y="411"/>
                  </a:cubicBezTo>
                  <a:cubicBezTo>
                    <a:pt x="42" y="411"/>
                    <a:pt x="42" y="413"/>
                    <a:pt x="40" y="413"/>
                  </a:cubicBezTo>
                  <a:cubicBezTo>
                    <a:pt x="39" y="413"/>
                    <a:pt x="39" y="413"/>
                    <a:pt x="39" y="413"/>
                  </a:cubicBezTo>
                  <a:cubicBezTo>
                    <a:pt x="39" y="414"/>
                    <a:pt x="40" y="414"/>
                    <a:pt x="42" y="414"/>
                  </a:cubicBezTo>
                  <a:cubicBezTo>
                    <a:pt x="43" y="414"/>
                    <a:pt x="42" y="416"/>
                    <a:pt x="43" y="416"/>
                  </a:cubicBezTo>
                  <a:cubicBezTo>
                    <a:pt x="45" y="414"/>
                    <a:pt x="45" y="413"/>
                    <a:pt x="43" y="413"/>
                  </a:cubicBezTo>
                  <a:close/>
                  <a:moveTo>
                    <a:pt x="39" y="411"/>
                  </a:moveTo>
                  <a:cubicBezTo>
                    <a:pt x="39" y="411"/>
                    <a:pt x="37" y="410"/>
                    <a:pt x="36" y="411"/>
                  </a:cubicBezTo>
                  <a:cubicBezTo>
                    <a:pt x="36" y="411"/>
                    <a:pt x="36" y="413"/>
                    <a:pt x="37" y="411"/>
                  </a:cubicBezTo>
                  <a:cubicBezTo>
                    <a:pt x="39" y="411"/>
                    <a:pt x="37" y="413"/>
                    <a:pt x="39" y="411"/>
                  </a:cubicBezTo>
                  <a:cubicBezTo>
                    <a:pt x="40" y="411"/>
                    <a:pt x="39" y="411"/>
                    <a:pt x="39" y="411"/>
                  </a:cubicBezTo>
                  <a:close/>
                  <a:moveTo>
                    <a:pt x="65" y="424"/>
                  </a:moveTo>
                  <a:cubicBezTo>
                    <a:pt x="63" y="422"/>
                    <a:pt x="66" y="422"/>
                    <a:pt x="66" y="422"/>
                  </a:cubicBezTo>
                  <a:cubicBezTo>
                    <a:pt x="68" y="424"/>
                    <a:pt x="65" y="424"/>
                    <a:pt x="65" y="424"/>
                  </a:cubicBezTo>
                  <a:close/>
                  <a:moveTo>
                    <a:pt x="68" y="421"/>
                  </a:moveTo>
                  <a:cubicBezTo>
                    <a:pt x="68" y="421"/>
                    <a:pt x="68" y="419"/>
                    <a:pt x="68" y="421"/>
                  </a:cubicBezTo>
                  <a:cubicBezTo>
                    <a:pt x="68" y="422"/>
                    <a:pt x="66" y="421"/>
                    <a:pt x="66" y="421"/>
                  </a:cubicBezTo>
                  <a:cubicBezTo>
                    <a:pt x="66" y="422"/>
                    <a:pt x="66" y="422"/>
                    <a:pt x="68" y="422"/>
                  </a:cubicBezTo>
                  <a:cubicBezTo>
                    <a:pt x="69" y="422"/>
                    <a:pt x="69" y="422"/>
                    <a:pt x="68" y="421"/>
                  </a:cubicBezTo>
                  <a:close/>
                  <a:moveTo>
                    <a:pt x="33" y="403"/>
                  </a:moveTo>
                  <a:cubicBezTo>
                    <a:pt x="33" y="402"/>
                    <a:pt x="34" y="402"/>
                    <a:pt x="34" y="402"/>
                  </a:cubicBezTo>
                  <a:cubicBezTo>
                    <a:pt x="33" y="400"/>
                    <a:pt x="34" y="399"/>
                    <a:pt x="33" y="399"/>
                  </a:cubicBezTo>
                  <a:cubicBezTo>
                    <a:pt x="31" y="399"/>
                    <a:pt x="31" y="399"/>
                    <a:pt x="31" y="399"/>
                  </a:cubicBezTo>
                  <a:cubicBezTo>
                    <a:pt x="31" y="400"/>
                    <a:pt x="29" y="399"/>
                    <a:pt x="29" y="399"/>
                  </a:cubicBezTo>
                  <a:cubicBezTo>
                    <a:pt x="28" y="400"/>
                    <a:pt x="29" y="400"/>
                    <a:pt x="29" y="402"/>
                  </a:cubicBezTo>
                  <a:cubicBezTo>
                    <a:pt x="31" y="402"/>
                    <a:pt x="33" y="402"/>
                    <a:pt x="31" y="403"/>
                  </a:cubicBezTo>
                  <a:cubicBezTo>
                    <a:pt x="31" y="405"/>
                    <a:pt x="33" y="405"/>
                    <a:pt x="33" y="403"/>
                  </a:cubicBezTo>
                  <a:cubicBezTo>
                    <a:pt x="33" y="403"/>
                    <a:pt x="33" y="403"/>
                    <a:pt x="33" y="403"/>
                  </a:cubicBezTo>
                  <a:close/>
                  <a:moveTo>
                    <a:pt x="22" y="377"/>
                  </a:moveTo>
                  <a:cubicBezTo>
                    <a:pt x="22" y="375"/>
                    <a:pt x="23" y="374"/>
                    <a:pt x="23" y="374"/>
                  </a:cubicBezTo>
                  <a:cubicBezTo>
                    <a:pt x="25" y="374"/>
                    <a:pt x="23" y="377"/>
                    <a:pt x="22" y="377"/>
                  </a:cubicBezTo>
                  <a:close/>
                  <a:moveTo>
                    <a:pt x="28" y="400"/>
                  </a:moveTo>
                  <a:cubicBezTo>
                    <a:pt x="28" y="402"/>
                    <a:pt x="28" y="402"/>
                    <a:pt x="28" y="400"/>
                  </a:cubicBezTo>
                  <a:cubicBezTo>
                    <a:pt x="28" y="399"/>
                    <a:pt x="31" y="399"/>
                    <a:pt x="29" y="397"/>
                  </a:cubicBezTo>
                  <a:cubicBezTo>
                    <a:pt x="29" y="397"/>
                    <a:pt x="28" y="397"/>
                    <a:pt x="28" y="396"/>
                  </a:cubicBezTo>
                  <a:cubicBezTo>
                    <a:pt x="28" y="396"/>
                    <a:pt x="26" y="394"/>
                    <a:pt x="25" y="396"/>
                  </a:cubicBezTo>
                  <a:cubicBezTo>
                    <a:pt x="25" y="396"/>
                    <a:pt x="25" y="394"/>
                    <a:pt x="25" y="396"/>
                  </a:cubicBezTo>
                  <a:cubicBezTo>
                    <a:pt x="23" y="396"/>
                    <a:pt x="25" y="394"/>
                    <a:pt x="23" y="393"/>
                  </a:cubicBezTo>
                  <a:cubicBezTo>
                    <a:pt x="22" y="393"/>
                    <a:pt x="23" y="394"/>
                    <a:pt x="20" y="394"/>
                  </a:cubicBezTo>
                  <a:cubicBezTo>
                    <a:pt x="19" y="393"/>
                    <a:pt x="22" y="396"/>
                    <a:pt x="20" y="396"/>
                  </a:cubicBezTo>
                  <a:cubicBezTo>
                    <a:pt x="19" y="396"/>
                    <a:pt x="19" y="394"/>
                    <a:pt x="19" y="396"/>
                  </a:cubicBezTo>
                  <a:cubicBezTo>
                    <a:pt x="17" y="397"/>
                    <a:pt x="19" y="396"/>
                    <a:pt x="19" y="397"/>
                  </a:cubicBezTo>
                  <a:cubicBezTo>
                    <a:pt x="19" y="399"/>
                    <a:pt x="20" y="396"/>
                    <a:pt x="20" y="397"/>
                  </a:cubicBezTo>
                  <a:cubicBezTo>
                    <a:pt x="22" y="399"/>
                    <a:pt x="20" y="400"/>
                    <a:pt x="22" y="400"/>
                  </a:cubicBezTo>
                  <a:cubicBezTo>
                    <a:pt x="23" y="402"/>
                    <a:pt x="22" y="397"/>
                    <a:pt x="23" y="399"/>
                  </a:cubicBezTo>
                  <a:cubicBezTo>
                    <a:pt x="23" y="400"/>
                    <a:pt x="25" y="397"/>
                    <a:pt x="25" y="399"/>
                  </a:cubicBezTo>
                  <a:cubicBezTo>
                    <a:pt x="25" y="402"/>
                    <a:pt x="22" y="402"/>
                    <a:pt x="23" y="402"/>
                  </a:cubicBezTo>
                  <a:cubicBezTo>
                    <a:pt x="25" y="402"/>
                    <a:pt x="25" y="400"/>
                    <a:pt x="26" y="402"/>
                  </a:cubicBezTo>
                  <a:cubicBezTo>
                    <a:pt x="26" y="402"/>
                    <a:pt x="26" y="400"/>
                    <a:pt x="28" y="400"/>
                  </a:cubicBezTo>
                  <a:close/>
                  <a:moveTo>
                    <a:pt x="29" y="403"/>
                  </a:moveTo>
                  <a:cubicBezTo>
                    <a:pt x="29" y="402"/>
                    <a:pt x="29" y="400"/>
                    <a:pt x="28" y="402"/>
                  </a:cubicBezTo>
                  <a:cubicBezTo>
                    <a:pt x="28" y="403"/>
                    <a:pt x="26" y="402"/>
                    <a:pt x="28" y="403"/>
                  </a:cubicBezTo>
                  <a:cubicBezTo>
                    <a:pt x="28" y="403"/>
                    <a:pt x="28" y="403"/>
                    <a:pt x="29" y="403"/>
                  </a:cubicBezTo>
                  <a:close/>
                  <a:moveTo>
                    <a:pt x="14" y="391"/>
                  </a:moveTo>
                  <a:cubicBezTo>
                    <a:pt x="16" y="391"/>
                    <a:pt x="14" y="393"/>
                    <a:pt x="13" y="393"/>
                  </a:cubicBezTo>
                  <a:cubicBezTo>
                    <a:pt x="13" y="391"/>
                    <a:pt x="14" y="391"/>
                    <a:pt x="14" y="391"/>
                  </a:cubicBezTo>
                  <a:close/>
                  <a:moveTo>
                    <a:pt x="17" y="383"/>
                  </a:moveTo>
                  <a:cubicBezTo>
                    <a:pt x="17" y="382"/>
                    <a:pt x="17" y="382"/>
                    <a:pt x="17" y="382"/>
                  </a:cubicBezTo>
                  <a:cubicBezTo>
                    <a:pt x="17" y="380"/>
                    <a:pt x="17" y="382"/>
                    <a:pt x="16" y="382"/>
                  </a:cubicBezTo>
                  <a:cubicBezTo>
                    <a:pt x="14" y="383"/>
                    <a:pt x="16" y="383"/>
                    <a:pt x="16" y="385"/>
                  </a:cubicBezTo>
                  <a:cubicBezTo>
                    <a:pt x="16" y="385"/>
                    <a:pt x="17" y="385"/>
                    <a:pt x="17" y="383"/>
                  </a:cubicBezTo>
                  <a:close/>
                  <a:moveTo>
                    <a:pt x="16" y="391"/>
                  </a:moveTo>
                  <a:cubicBezTo>
                    <a:pt x="17" y="391"/>
                    <a:pt x="17" y="389"/>
                    <a:pt x="19" y="391"/>
                  </a:cubicBezTo>
                  <a:cubicBezTo>
                    <a:pt x="19" y="391"/>
                    <a:pt x="17" y="391"/>
                    <a:pt x="19" y="393"/>
                  </a:cubicBezTo>
                  <a:cubicBezTo>
                    <a:pt x="19" y="393"/>
                    <a:pt x="19" y="391"/>
                    <a:pt x="20" y="393"/>
                  </a:cubicBezTo>
                  <a:cubicBezTo>
                    <a:pt x="22" y="393"/>
                    <a:pt x="22" y="393"/>
                    <a:pt x="22" y="391"/>
                  </a:cubicBezTo>
                  <a:cubicBezTo>
                    <a:pt x="20" y="391"/>
                    <a:pt x="20" y="389"/>
                    <a:pt x="19" y="389"/>
                  </a:cubicBezTo>
                  <a:cubicBezTo>
                    <a:pt x="19" y="389"/>
                    <a:pt x="19" y="388"/>
                    <a:pt x="17" y="389"/>
                  </a:cubicBezTo>
                  <a:cubicBezTo>
                    <a:pt x="17" y="389"/>
                    <a:pt x="17" y="388"/>
                    <a:pt x="16" y="388"/>
                  </a:cubicBezTo>
                  <a:cubicBezTo>
                    <a:pt x="14" y="388"/>
                    <a:pt x="13" y="388"/>
                    <a:pt x="11" y="386"/>
                  </a:cubicBezTo>
                  <a:cubicBezTo>
                    <a:pt x="10" y="385"/>
                    <a:pt x="8" y="385"/>
                    <a:pt x="10" y="386"/>
                  </a:cubicBezTo>
                  <a:cubicBezTo>
                    <a:pt x="11" y="386"/>
                    <a:pt x="10" y="386"/>
                    <a:pt x="11" y="388"/>
                  </a:cubicBezTo>
                  <a:cubicBezTo>
                    <a:pt x="13" y="388"/>
                    <a:pt x="11" y="389"/>
                    <a:pt x="14" y="389"/>
                  </a:cubicBezTo>
                  <a:cubicBezTo>
                    <a:pt x="14" y="389"/>
                    <a:pt x="16" y="389"/>
                    <a:pt x="16" y="391"/>
                  </a:cubicBezTo>
                  <a:close/>
                  <a:moveTo>
                    <a:pt x="14" y="371"/>
                  </a:moveTo>
                  <a:cubicBezTo>
                    <a:pt x="14" y="369"/>
                    <a:pt x="14" y="371"/>
                    <a:pt x="14" y="372"/>
                  </a:cubicBezTo>
                  <a:cubicBezTo>
                    <a:pt x="13" y="372"/>
                    <a:pt x="14" y="374"/>
                    <a:pt x="16" y="374"/>
                  </a:cubicBezTo>
                  <a:cubicBezTo>
                    <a:pt x="16" y="372"/>
                    <a:pt x="16" y="371"/>
                    <a:pt x="14" y="371"/>
                  </a:cubicBezTo>
                  <a:close/>
                  <a:moveTo>
                    <a:pt x="8" y="375"/>
                  </a:moveTo>
                  <a:cubicBezTo>
                    <a:pt x="8" y="374"/>
                    <a:pt x="10" y="374"/>
                    <a:pt x="10" y="372"/>
                  </a:cubicBezTo>
                  <a:cubicBezTo>
                    <a:pt x="8" y="371"/>
                    <a:pt x="8" y="371"/>
                    <a:pt x="8" y="372"/>
                  </a:cubicBezTo>
                  <a:cubicBezTo>
                    <a:pt x="8" y="374"/>
                    <a:pt x="8" y="374"/>
                    <a:pt x="8" y="372"/>
                  </a:cubicBezTo>
                  <a:cubicBezTo>
                    <a:pt x="6" y="372"/>
                    <a:pt x="6" y="374"/>
                    <a:pt x="6" y="374"/>
                  </a:cubicBezTo>
                  <a:cubicBezTo>
                    <a:pt x="8" y="375"/>
                    <a:pt x="6" y="375"/>
                    <a:pt x="6" y="377"/>
                  </a:cubicBezTo>
                  <a:cubicBezTo>
                    <a:pt x="6" y="377"/>
                    <a:pt x="8" y="377"/>
                    <a:pt x="8" y="375"/>
                  </a:cubicBezTo>
                  <a:close/>
                  <a:moveTo>
                    <a:pt x="13" y="374"/>
                  </a:moveTo>
                  <a:cubicBezTo>
                    <a:pt x="11" y="372"/>
                    <a:pt x="11" y="372"/>
                    <a:pt x="11" y="372"/>
                  </a:cubicBezTo>
                  <a:cubicBezTo>
                    <a:pt x="13" y="374"/>
                    <a:pt x="11" y="374"/>
                    <a:pt x="13" y="375"/>
                  </a:cubicBezTo>
                  <a:cubicBezTo>
                    <a:pt x="14" y="375"/>
                    <a:pt x="14" y="374"/>
                    <a:pt x="13" y="374"/>
                  </a:cubicBezTo>
                  <a:close/>
                  <a:moveTo>
                    <a:pt x="16" y="377"/>
                  </a:moveTo>
                  <a:cubicBezTo>
                    <a:pt x="17" y="380"/>
                    <a:pt x="17" y="378"/>
                    <a:pt x="17" y="377"/>
                  </a:cubicBezTo>
                  <a:cubicBezTo>
                    <a:pt x="16" y="375"/>
                    <a:pt x="14" y="374"/>
                    <a:pt x="14" y="375"/>
                  </a:cubicBezTo>
                  <a:cubicBezTo>
                    <a:pt x="14" y="377"/>
                    <a:pt x="14" y="375"/>
                    <a:pt x="16" y="377"/>
                  </a:cubicBezTo>
                  <a:close/>
                  <a:moveTo>
                    <a:pt x="16" y="380"/>
                  </a:moveTo>
                  <a:cubicBezTo>
                    <a:pt x="16" y="380"/>
                    <a:pt x="16" y="378"/>
                    <a:pt x="14" y="377"/>
                  </a:cubicBezTo>
                  <a:cubicBezTo>
                    <a:pt x="13" y="377"/>
                    <a:pt x="11" y="377"/>
                    <a:pt x="13" y="377"/>
                  </a:cubicBezTo>
                  <a:cubicBezTo>
                    <a:pt x="13" y="378"/>
                    <a:pt x="13" y="377"/>
                    <a:pt x="13" y="378"/>
                  </a:cubicBezTo>
                  <a:cubicBezTo>
                    <a:pt x="14" y="378"/>
                    <a:pt x="13" y="378"/>
                    <a:pt x="14" y="380"/>
                  </a:cubicBezTo>
                  <a:cubicBezTo>
                    <a:pt x="14" y="382"/>
                    <a:pt x="14" y="380"/>
                    <a:pt x="16" y="380"/>
                  </a:cubicBezTo>
                  <a:close/>
                  <a:moveTo>
                    <a:pt x="10" y="375"/>
                  </a:moveTo>
                  <a:cubicBezTo>
                    <a:pt x="11" y="374"/>
                    <a:pt x="10" y="374"/>
                    <a:pt x="10" y="375"/>
                  </a:cubicBezTo>
                  <a:cubicBezTo>
                    <a:pt x="8" y="377"/>
                    <a:pt x="8" y="378"/>
                    <a:pt x="8" y="377"/>
                  </a:cubicBezTo>
                  <a:cubicBezTo>
                    <a:pt x="10" y="377"/>
                    <a:pt x="10" y="377"/>
                    <a:pt x="10" y="375"/>
                  </a:cubicBezTo>
                  <a:close/>
                  <a:moveTo>
                    <a:pt x="10" y="380"/>
                  </a:moveTo>
                  <a:cubicBezTo>
                    <a:pt x="10" y="380"/>
                    <a:pt x="11" y="378"/>
                    <a:pt x="10" y="378"/>
                  </a:cubicBezTo>
                  <a:cubicBezTo>
                    <a:pt x="8" y="378"/>
                    <a:pt x="8" y="378"/>
                    <a:pt x="8" y="378"/>
                  </a:cubicBezTo>
                  <a:cubicBezTo>
                    <a:pt x="8" y="378"/>
                    <a:pt x="8" y="378"/>
                    <a:pt x="10" y="380"/>
                  </a:cubicBezTo>
                  <a:close/>
                  <a:moveTo>
                    <a:pt x="6" y="369"/>
                  </a:moveTo>
                  <a:cubicBezTo>
                    <a:pt x="6" y="368"/>
                    <a:pt x="6" y="368"/>
                    <a:pt x="6" y="368"/>
                  </a:cubicBezTo>
                  <a:cubicBezTo>
                    <a:pt x="5" y="366"/>
                    <a:pt x="5" y="368"/>
                    <a:pt x="5" y="369"/>
                  </a:cubicBezTo>
                  <a:cubicBezTo>
                    <a:pt x="5" y="371"/>
                    <a:pt x="3" y="372"/>
                    <a:pt x="5" y="371"/>
                  </a:cubicBezTo>
                  <a:cubicBezTo>
                    <a:pt x="6" y="371"/>
                    <a:pt x="5" y="369"/>
                    <a:pt x="6" y="369"/>
                  </a:cubicBezTo>
                  <a:close/>
                  <a:moveTo>
                    <a:pt x="14" y="369"/>
                  </a:moveTo>
                  <a:cubicBezTo>
                    <a:pt x="13" y="369"/>
                    <a:pt x="13" y="368"/>
                    <a:pt x="13" y="368"/>
                  </a:cubicBezTo>
                  <a:cubicBezTo>
                    <a:pt x="14" y="368"/>
                    <a:pt x="14" y="369"/>
                    <a:pt x="14" y="369"/>
                  </a:cubicBezTo>
                  <a:close/>
                  <a:moveTo>
                    <a:pt x="14" y="368"/>
                  </a:moveTo>
                  <a:cubicBezTo>
                    <a:pt x="14" y="366"/>
                    <a:pt x="16" y="366"/>
                    <a:pt x="16" y="368"/>
                  </a:cubicBezTo>
                  <a:cubicBezTo>
                    <a:pt x="16" y="368"/>
                    <a:pt x="14" y="369"/>
                    <a:pt x="14" y="368"/>
                  </a:cubicBezTo>
                  <a:close/>
                  <a:moveTo>
                    <a:pt x="10" y="368"/>
                  </a:moveTo>
                  <a:cubicBezTo>
                    <a:pt x="10" y="369"/>
                    <a:pt x="11" y="369"/>
                    <a:pt x="11" y="368"/>
                  </a:cubicBezTo>
                  <a:cubicBezTo>
                    <a:pt x="10" y="368"/>
                    <a:pt x="11" y="366"/>
                    <a:pt x="10" y="366"/>
                  </a:cubicBezTo>
                  <a:cubicBezTo>
                    <a:pt x="8" y="366"/>
                    <a:pt x="8" y="368"/>
                    <a:pt x="8" y="368"/>
                  </a:cubicBezTo>
                  <a:cubicBezTo>
                    <a:pt x="6" y="369"/>
                    <a:pt x="6" y="369"/>
                    <a:pt x="8" y="369"/>
                  </a:cubicBezTo>
                  <a:cubicBezTo>
                    <a:pt x="10" y="369"/>
                    <a:pt x="10" y="368"/>
                    <a:pt x="10" y="368"/>
                  </a:cubicBezTo>
                  <a:close/>
                  <a:moveTo>
                    <a:pt x="13" y="366"/>
                  </a:moveTo>
                  <a:cubicBezTo>
                    <a:pt x="13" y="363"/>
                    <a:pt x="13" y="363"/>
                    <a:pt x="13" y="363"/>
                  </a:cubicBezTo>
                  <a:cubicBezTo>
                    <a:pt x="13" y="363"/>
                    <a:pt x="14" y="366"/>
                    <a:pt x="13" y="366"/>
                  </a:cubicBezTo>
                  <a:close/>
                  <a:moveTo>
                    <a:pt x="11" y="349"/>
                  </a:moveTo>
                  <a:cubicBezTo>
                    <a:pt x="13" y="349"/>
                    <a:pt x="11" y="347"/>
                    <a:pt x="11" y="347"/>
                  </a:cubicBezTo>
                  <a:cubicBezTo>
                    <a:pt x="11" y="349"/>
                    <a:pt x="10" y="347"/>
                    <a:pt x="11" y="347"/>
                  </a:cubicBezTo>
                  <a:cubicBezTo>
                    <a:pt x="11" y="346"/>
                    <a:pt x="11" y="344"/>
                    <a:pt x="11" y="341"/>
                  </a:cubicBezTo>
                  <a:cubicBezTo>
                    <a:pt x="11" y="338"/>
                    <a:pt x="11" y="336"/>
                    <a:pt x="11" y="336"/>
                  </a:cubicBezTo>
                  <a:cubicBezTo>
                    <a:pt x="10" y="336"/>
                    <a:pt x="10" y="336"/>
                    <a:pt x="8" y="336"/>
                  </a:cubicBezTo>
                  <a:cubicBezTo>
                    <a:pt x="6" y="338"/>
                    <a:pt x="6" y="338"/>
                    <a:pt x="6" y="338"/>
                  </a:cubicBezTo>
                  <a:cubicBezTo>
                    <a:pt x="8" y="340"/>
                    <a:pt x="6" y="340"/>
                    <a:pt x="8" y="340"/>
                  </a:cubicBezTo>
                  <a:cubicBezTo>
                    <a:pt x="8" y="341"/>
                    <a:pt x="8" y="343"/>
                    <a:pt x="8" y="344"/>
                  </a:cubicBezTo>
                  <a:cubicBezTo>
                    <a:pt x="6" y="343"/>
                    <a:pt x="6" y="343"/>
                    <a:pt x="6" y="343"/>
                  </a:cubicBezTo>
                  <a:cubicBezTo>
                    <a:pt x="5" y="344"/>
                    <a:pt x="5" y="343"/>
                    <a:pt x="5" y="343"/>
                  </a:cubicBezTo>
                  <a:cubicBezTo>
                    <a:pt x="3" y="344"/>
                    <a:pt x="3" y="344"/>
                    <a:pt x="5" y="346"/>
                  </a:cubicBezTo>
                  <a:cubicBezTo>
                    <a:pt x="5" y="347"/>
                    <a:pt x="5" y="349"/>
                    <a:pt x="6" y="351"/>
                  </a:cubicBezTo>
                  <a:cubicBezTo>
                    <a:pt x="8" y="352"/>
                    <a:pt x="8" y="349"/>
                    <a:pt x="6" y="347"/>
                  </a:cubicBezTo>
                  <a:cubicBezTo>
                    <a:pt x="6" y="346"/>
                    <a:pt x="6" y="346"/>
                    <a:pt x="8" y="347"/>
                  </a:cubicBezTo>
                  <a:cubicBezTo>
                    <a:pt x="10" y="347"/>
                    <a:pt x="8" y="347"/>
                    <a:pt x="8" y="349"/>
                  </a:cubicBezTo>
                  <a:cubicBezTo>
                    <a:pt x="8" y="351"/>
                    <a:pt x="8" y="349"/>
                    <a:pt x="8" y="351"/>
                  </a:cubicBezTo>
                  <a:cubicBezTo>
                    <a:pt x="8" y="352"/>
                    <a:pt x="8" y="352"/>
                    <a:pt x="10" y="352"/>
                  </a:cubicBezTo>
                  <a:cubicBezTo>
                    <a:pt x="13" y="352"/>
                    <a:pt x="11" y="349"/>
                    <a:pt x="11" y="349"/>
                  </a:cubicBezTo>
                  <a:close/>
                  <a:moveTo>
                    <a:pt x="5" y="360"/>
                  </a:moveTo>
                  <a:cubicBezTo>
                    <a:pt x="6" y="358"/>
                    <a:pt x="6" y="358"/>
                    <a:pt x="5" y="358"/>
                  </a:cubicBezTo>
                  <a:cubicBezTo>
                    <a:pt x="2" y="357"/>
                    <a:pt x="5" y="358"/>
                    <a:pt x="3" y="360"/>
                  </a:cubicBezTo>
                  <a:cubicBezTo>
                    <a:pt x="3" y="360"/>
                    <a:pt x="2" y="361"/>
                    <a:pt x="3" y="361"/>
                  </a:cubicBezTo>
                  <a:cubicBezTo>
                    <a:pt x="5" y="361"/>
                    <a:pt x="5" y="360"/>
                    <a:pt x="5" y="360"/>
                  </a:cubicBezTo>
                  <a:close/>
                  <a:moveTo>
                    <a:pt x="13" y="361"/>
                  </a:moveTo>
                  <a:cubicBezTo>
                    <a:pt x="14" y="361"/>
                    <a:pt x="14" y="361"/>
                    <a:pt x="13" y="360"/>
                  </a:cubicBezTo>
                  <a:cubicBezTo>
                    <a:pt x="13" y="358"/>
                    <a:pt x="13" y="358"/>
                    <a:pt x="11" y="357"/>
                  </a:cubicBezTo>
                  <a:cubicBezTo>
                    <a:pt x="11" y="357"/>
                    <a:pt x="10" y="357"/>
                    <a:pt x="11" y="358"/>
                  </a:cubicBezTo>
                  <a:cubicBezTo>
                    <a:pt x="13" y="360"/>
                    <a:pt x="10" y="358"/>
                    <a:pt x="11" y="361"/>
                  </a:cubicBezTo>
                  <a:cubicBezTo>
                    <a:pt x="13" y="361"/>
                    <a:pt x="13" y="361"/>
                    <a:pt x="13" y="361"/>
                  </a:cubicBezTo>
                  <a:close/>
                  <a:moveTo>
                    <a:pt x="3" y="349"/>
                  </a:moveTo>
                  <a:cubicBezTo>
                    <a:pt x="5" y="349"/>
                    <a:pt x="3" y="351"/>
                    <a:pt x="5" y="351"/>
                  </a:cubicBezTo>
                  <a:cubicBezTo>
                    <a:pt x="5" y="351"/>
                    <a:pt x="5" y="351"/>
                    <a:pt x="5" y="349"/>
                  </a:cubicBezTo>
                  <a:cubicBezTo>
                    <a:pt x="5" y="347"/>
                    <a:pt x="5" y="347"/>
                    <a:pt x="3" y="347"/>
                  </a:cubicBezTo>
                  <a:cubicBezTo>
                    <a:pt x="2" y="347"/>
                    <a:pt x="2" y="347"/>
                    <a:pt x="2" y="351"/>
                  </a:cubicBezTo>
                  <a:cubicBezTo>
                    <a:pt x="2" y="351"/>
                    <a:pt x="3" y="351"/>
                    <a:pt x="3" y="349"/>
                  </a:cubicBezTo>
                  <a:close/>
                  <a:moveTo>
                    <a:pt x="5" y="357"/>
                  </a:moveTo>
                  <a:cubicBezTo>
                    <a:pt x="5" y="357"/>
                    <a:pt x="5" y="358"/>
                    <a:pt x="6" y="357"/>
                  </a:cubicBezTo>
                  <a:cubicBezTo>
                    <a:pt x="6" y="355"/>
                    <a:pt x="6" y="357"/>
                    <a:pt x="8" y="357"/>
                  </a:cubicBezTo>
                  <a:cubicBezTo>
                    <a:pt x="8" y="355"/>
                    <a:pt x="6" y="355"/>
                    <a:pt x="8" y="355"/>
                  </a:cubicBezTo>
                  <a:cubicBezTo>
                    <a:pt x="10" y="354"/>
                    <a:pt x="8" y="354"/>
                    <a:pt x="8" y="354"/>
                  </a:cubicBezTo>
                  <a:cubicBezTo>
                    <a:pt x="6" y="355"/>
                    <a:pt x="8" y="352"/>
                    <a:pt x="6" y="354"/>
                  </a:cubicBezTo>
                  <a:cubicBezTo>
                    <a:pt x="6" y="354"/>
                    <a:pt x="5" y="352"/>
                    <a:pt x="3" y="352"/>
                  </a:cubicBezTo>
                  <a:cubicBezTo>
                    <a:pt x="2" y="352"/>
                    <a:pt x="6" y="354"/>
                    <a:pt x="5" y="354"/>
                  </a:cubicBezTo>
                  <a:cubicBezTo>
                    <a:pt x="5" y="355"/>
                    <a:pt x="3" y="352"/>
                    <a:pt x="3" y="355"/>
                  </a:cubicBezTo>
                  <a:cubicBezTo>
                    <a:pt x="3" y="357"/>
                    <a:pt x="5" y="355"/>
                    <a:pt x="5" y="357"/>
                  </a:cubicBezTo>
                  <a:close/>
                  <a:moveTo>
                    <a:pt x="11" y="364"/>
                  </a:moveTo>
                  <a:cubicBezTo>
                    <a:pt x="11" y="364"/>
                    <a:pt x="13" y="363"/>
                    <a:pt x="11" y="363"/>
                  </a:cubicBezTo>
                  <a:cubicBezTo>
                    <a:pt x="11" y="361"/>
                    <a:pt x="10" y="360"/>
                    <a:pt x="10" y="361"/>
                  </a:cubicBezTo>
                  <a:cubicBezTo>
                    <a:pt x="10" y="363"/>
                    <a:pt x="11" y="363"/>
                    <a:pt x="10" y="363"/>
                  </a:cubicBezTo>
                  <a:cubicBezTo>
                    <a:pt x="6" y="363"/>
                    <a:pt x="6" y="363"/>
                    <a:pt x="8" y="363"/>
                  </a:cubicBezTo>
                  <a:cubicBezTo>
                    <a:pt x="10" y="364"/>
                    <a:pt x="8" y="364"/>
                    <a:pt x="10" y="364"/>
                  </a:cubicBezTo>
                  <a:cubicBezTo>
                    <a:pt x="10" y="366"/>
                    <a:pt x="11" y="363"/>
                    <a:pt x="11" y="364"/>
                  </a:cubicBezTo>
                  <a:close/>
                  <a:moveTo>
                    <a:pt x="10" y="363"/>
                  </a:moveTo>
                  <a:cubicBezTo>
                    <a:pt x="8" y="361"/>
                    <a:pt x="6" y="361"/>
                    <a:pt x="8" y="360"/>
                  </a:cubicBezTo>
                  <a:cubicBezTo>
                    <a:pt x="10" y="363"/>
                    <a:pt x="10" y="363"/>
                    <a:pt x="10" y="363"/>
                  </a:cubicBezTo>
                  <a:close/>
                  <a:moveTo>
                    <a:pt x="11" y="366"/>
                  </a:moveTo>
                  <a:cubicBezTo>
                    <a:pt x="10" y="366"/>
                    <a:pt x="11" y="364"/>
                    <a:pt x="11" y="364"/>
                  </a:cubicBezTo>
                  <a:cubicBezTo>
                    <a:pt x="11" y="366"/>
                    <a:pt x="13" y="368"/>
                    <a:pt x="11" y="366"/>
                  </a:cubicBezTo>
                  <a:close/>
                  <a:moveTo>
                    <a:pt x="8" y="341"/>
                  </a:moveTo>
                  <a:cubicBezTo>
                    <a:pt x="8" y="341"/>
                    <a:pt x="5" y="340"/>
                    <a:pt x="5" y="341"/>
                  </a:cubicBezTo>
                  <a:cubicBezTo>
                    <a:pt x="5" y="343"/>
                    <a:pt x="6" y="341"/>
                    <a:pt x="6" y="343"/>
                  </a:cubicBezTo>
                  <a:cubicBezTo>
                    <a:pt x="8" y="343"/>
                    <a:pt x="8" y="343"/>
                    <a:pt x="8" y="341"/>
                  </a:cubicBezTo>
                  <a:close/>
                  <a:moveTo>
                    <a:pt x="11" y="335"/>
                  </a:moveTo>
                  <a:cubicBezTo>
                    <a:pt x="11" y="335"/>
                    <a:pt x="11" y="336"/>
                    <a:pt x="11" y="335"/>
                  </a:cubicBezTo>
                  <a:cubicBezTo>
                    <a:pt x="10" y="333"/>
                    <a:pt x="11" y="333"/>
                    <a:pt x="11" y="332"/>
                  </a:cubicBezTo>
                  <a:cubicBezTo>
                    <a:pt x="10" y="330"/>
                    <a:pt x="10" y="329"/>
                    <a:pt x="10" y="330"/>
                  </a:cubicBezTo>
                  <a:cubicBezTo>
                    <a:pt x="8" y="332"/>
                    <a:pt x="10" y="332"/>
                    <a:pt x="10" y="333"/>
                  </a:cubicBezTo>
                  <a:cubicBezTo>
                    <a:pt x="10" y="335"/>
                    <a:pt x="8" y="332"/>
                    <a:pt x="6" y="333"/>
                  </a:cubicBezTo>
                  <a:cubicBezTo>
                    <a:pt x="6" y="335"/>
                    <a:pt x="8" y="335"/>
                    <a:pt x="10" y="336"/>
                  </a:cubicBezTo>
                  <a:cubicBezTo>
                    <a:pt x="11" y="336"/>
                    <a:pt x="11" y="336"/>
                    <a:pt x="11" y="335"/>
                  </a:cubicBezTo>
                  <a:close/>
                  <a:moveTo>
                    <a:pt x="16" y="327"/>
                  </a:moveTo>
                  <a:cubicBezTo>
                    <a:pt x="16" y="329"/>
                    <a:pt x="16" y="327"/>
                    <a:pt x="17" y="327"/>
                  </a:cubicBezTo>
                  <a:cubicBezTo>
                    <a:pt x="17" y="327"/>
                    <a:pt x="16" y="327"/>
                    <a:pt x="14" y="326"/>
                  </a:cubicBezTo>
                  <a:cubicBezTo>
                    <a:pt x="14" y="326"/>
                    <a:pt x="11" y="326"/>
                    <a:pt x="11" y="327"/>
                  </a:cubicBezTo>
                  <a:cubicBezTo>
                    <a:pt x="11" y="329"/>
                    <a:pt x="14" y="327"/>
                    <a:pt x="16" y="327"/>
                  </a:cubicBezTo>
                  <a:close/>
                  <a:moveTo>
                    <a:pt x="8" y="333"/>
                  </a:moveTo>
                  <a:cubicBezTo>
                    <a:pt x="8" y="332"/>
                    <a:pt x="8" y="332"/>
                    <a:pt x="8" y="330"/>
                  </a:cubicBezTo>
                  <a:cubicBezTo>
                    <a:pt x="8" y="330"/>
                    <a:pt x="6" y="330"/>
                    <a:pt x="6" y="329"/>
                  </a:cubicBezTo>
                  <a:cubicBezTo>
                    <a:pt x="5" y="329"/>
                    <a:pt x="5" y="332"/>
                    <a:pt x="6" y="333"/>
                  </a:cubicBezTo>
                  <a:cubicBezTo>
                    <a:pt x="8" y="333"/>
                    <a:pt x="8" y="333"/>
                    <a:pt x="8" y="333"/>
                  </a:cubicBezTo>
                  <a:close/>
                  <a:moveTo>
                    <a:pt x="3" y="343"/>
                  </a:moveTo>
                  <a:cubicBezTo>
                    <a:pt x="3" y="341"/>
                    <a:pt x="5" y="343"/>
                    <a:pt x="3" y="341"/>
                  </a:cubicBezTo>
                  <a:cubicBezTo>
                    <a:pt x="3" y="340"/>
                    <a:pt x="3" y="341"/>
                    <a:pt x="3" y="341"/>
                  </a:cubicBezTo>
                  <a:cubicBezTo>
                    <a:pt x="2" y="341"/>
                    <a:pt x="2" y="343"/>
                    <a:pt x="2" y="343"/>
                  </a:cubicBezTo>
                  <a:cubicBezTo>
                    <a:pt x="3" y="344"/>
                    <a:pt x="3" y="344"/>
                    <a:pt x="3" y="343"/>
                  </a:cubicBezTo>
                  <a:close/>
                  <a:moveTo>
                    <a:pt x="8" y="326"/>
                  </a:moveTo>
                  <a:cubicBezTo>
                    <a:pt x="8" y="326"/>
                    <a:pt x="8" y="327"/>
                    <a:pt x="6" y="327"/>
                  </a:cubicBezTo>
                  <a:cubicBezTo>
                    <a:pt x="5" y="327"/>
                    <a:pt x="5" y="329"/>
                    <a:pt x="6" y="329"/>
                  </a:cubicBezTo>
                  <a:cubicBezTo>
                    <a:pt x="8" y="329"/>
                    <a:pt x="6" y="329"/>
                    <a:pt x="8" y="329"/>
                  </a:cubicBezTo>
                  <a:cubicBezTo>
                    <a:pt x="8" y="329"/>
                    <a:pt x="10" y="326"/>
                    <a:pt x="8" y="326"/>
                  </a:cubicBezTo>
                  <a:close/>
                  <a:moveTo>
                    <a:pt x="6" y="335"/>
                  </a:moveTo>
                  <a:cubicBezTo>
                    <a:pt x="6" y="333"/>
                    <a:pt x="5" y="332"/>
                    <a:pt x="5" y="330"/>
                  </a:cubicBezTo>
                  <a:cubicBezTo>
                    <a:pt x="3" y="329"/>
                    <a:pt x="3" y="329"/>
                    <a:pt x="3" y="329"/>
                  </a:cubicBezTo>
                  <a:cubicBezTo>
                    <a:pt x="2" y="330"/>
                    <a:pt x="3" y="330"/>
                    <a:pt x="3" y="332"/>
                  </a:cubicBezTo>
                  <a:cubicBezTo>
                    <a:pt x="2" y="332"/>
                    <a:pt x="2" y="333"/>
                    <a:pt x="3" y="333"/>
                  </a:cubicBezTo>
                  <a:cubicBezTo>
                    <a:pt x="5" y="332"/>
                    <a:pt x="5" y="333"/>
                    <a:pt x="5" y="335"/>
                  </a:cubicBezTo>
                  <a:cubicBezTo>
                    <a:pt x="5" y="336"/>
                    <a:pt x="5" y="336"/>
                    <a:pt x="5" y="336"/>
                  </a:cubicBezTo>
                  <a:cubicBezTo>
                    <a:pt x="6" y="335"/>
                    <a:pt x="6" y="335"/>
                    <a:pt x="6" y="335"/>
                  </a:cubicBezTo>
                  <a:close/>
                  <a:moveTo>
                    <a:pt x="3" y="336"/>
                  </a:moveTo>
                  <a:cubicBezTo>
                    <a:pt x="5" y="335"/>
                    <a:pt x="3" y="333"/>
                    <a:pt x="3" y="333"/>
                  </a:cubicBezTo>
                  <a:cubicBezTo>
                    <a:pt x="2" y="335"/>
                    <a:pt x="2" y="333"/>
                    <a:pt x="2" y="335"/>
                  </a:cubicBezTo>
                  <a:cubicBezTo>
                    <a:pt x="2" y="336"/>
                    <a:pt x="2" y="336"/>
                    <a:pt x="3" y="336"/>
                  </a:cubicBezTo>
                  <a:close/>
                  <a:moveTo>
                    <a:pt x="3" y="340"/>
                  </a:moveTo>
                  <a:cubicBezTo>
                    <a:pt x="5" y="340"/>
                    <a:pt x="5" y="341"/>
                    <a:pt x="5" y="340"/>
                  </a:cubicBezTo>
                  <a:cubicBezTo>
                    <a:pt x="5" y="340"/>
                    <a:pt x="5" y="338"/>
                    <a:pt x="3" y="338"/>
                  </a:cubicBezTo>
                  <a:cubicBezTo>
                    <a:pt x="3" y="338"/>
                    <a:pt x="0" y="338"/>
                    <a:pt x="2" y="340"/>
                  </a:cubicBezTo>
                  <a:cubicBezTo>
                    <a:pt x="3" y="340"/>
                    <a:pt x="3" y="340"/>
                    <a:pt x="3" y="340"/>
                  </a:cubicBezTo>
                  <a:close/>
                  <a:moveTo>
                    <a:pt x="5" y="326"/>
                  </a:moveTo>
                  <a:cubicBezTo>
                    <a:pt x="5" y="326"/>
                    <a:pt x="6" y="324"/>
                    <a:pt x="6" y="326"/>
                  </a:cubicBezTo>
                  <a:cubicBezTo>
                    <a:pt x="6" y="326"/>
                    <a:pt x="5" y="327"/>
                    <a:pt x="5" y="326"/>
                  </a:cubicBezTo>
                  <a:close/>
                  <a:moveTo>
                    <a:pt x="13" y="318"/>
                  </a:moveTo>
                  <a:cubicBezTo>
                    <a:pt x="13" y="316"/>
                    <a:pt x="16" y="316"/>
                    <a:pt x="14" y="318"/>
                  </a:cubicBezTo>
                  <a:cubicBezTo>
                    <a:pt x="13" y="318"/>
                    <a:pt x="13" y="318"/>
                    <a:pt x="13" y="318"/>
                  </a:cubicBezTo>
                  <a:close/>
                  <a:moveTo>
                    <a:pt x="3" y="336"/>
                  </a:moveTo>
                  <a:cubicBezTo>
                    <a:pt x="5" y="336"/>
                    <a:pt x="5" y="336"/>
                    <a:pt x="3" y="336"/>
                  </a:cubicBezTo>
                  <a:cubicBezTo>
                    <a:pt x="2" y="336"/>
                    <a:pt x="2" y="336"/>
                    <a:pt x="2" y="338"/>
                  </a:cubicBezTo>
                  <a:cubicBezTo>
                    <a:pt x="2" y="338"/>
                    <a:pt x="2" y="338"/>
                    <a:pt x="3" y="336"/>
                  </a:cubicBezTo>
                  <a:close/>
                  <a:moveTo>
                    <a:pt x="6" y="340"/>
                  </a:moveTo>
                  <a:cubicBezTo>
                    <a:pt x="6" y="340"/>
                    <a:pt x="6" y="338"/>
                    <a:pt x="5" y="338"/>
                  </a:cubicBezTo>
                  <a:cubicBezTo>
                    <a:pt x="5" y="338"/>
                    <a:pt x="5" y="338"/>
                    <a:pt x="5" y="340"/>
                  </a:cubicBezTo>
                  <a:cubicBezTo>
                    <a:pt x="5" y="340"/>
                    <a:pt x="5" y="340"/>
                    <a:pt x="6" y="340"/>
                  </a:cubicBezTo>
                  <a:close/>
                  <a:moveTo>
                    <a:pt x="14" y="333"/>
                  </a:moveTo>
                  <a:cubicBezTo>
                    <a:pt x="14" y="333"/>
                    <a:pt x="13" y="332"/>
                    <a:pt x="11" y="332"/>
                  </a:cubicBezTo>
                  <a:cubicBezTo>
                    <a:pt x="11" y="330"/>
                    <a:pt x="11" y="329"/>
                    <a:pt x="11" y="330"/>
                  </a:cubicBezTo>
                  <a:cubicBezTo>
                    <a:pt x="11" y="333"/>
                    <a:pt x="11" y="332"/>
                    <a:pt x="11" y="333"/>
                  </a:cubicBezTo>
                  <a:cubicBezTo>
                    <a:pt x="13" y="333"/>
                    <a:pt x="14" y="333"/>
                    <a:pt x="14" y="333"/>
                  </a:cubicBezTo>
                  <a:close/>
                </a:path>
              </a:pathLst>
            </a:custGeom>
            <a:solidFill>
              <a:srgbClr val="968C6D"/>
            </a:solidFill>
            <a:ln w="6350" cmpd="sng">
              <a:solidFill>
                <a:schemeClr val="bg1"/>
              </a:solidFill>
              <a:round/>
              <a:headEnd/>
              <a:tailEnd/>
            </a:ln>
          </p:spPr>
          <p:txBody>
            <a:bodyPr/>
            <a:lstStyle/>
            <a:p>
              <a:endParaRPr lang="en-GB" dirty="0"/>
            </a:p>
          </p:txBody>
        </p:sp>
        <p:sp>
          <p:nvSpPr>
            <p:cNvPr id="1053" name="Freeform 233"/>
            <p:cNvSpPr>
              <a:spLocks noEditPoints="1"/>
            </p:cNvSpPr>
            <p:nvPr/>
          </p:nvSpPr>
          <p:spPr bwMode="auto">
            <a:xfrm>
              <a:off x="3128501" y="5807606"/>
              <a:ext cx="494775" cy="1172113"/>
            </a:xfrm>
            <a:custGeom>
              <a:avLst/>
              <a:gdLst/>
              <a:ahLst/>
              <a:cxnLst>
                <a:cxn ang="0">
                  <a:pos x="124" y="104"/>
                </a:cxn>
                <a:cxn ang="0">
                  <a:pos x="130" y="140"/>
                </a:cxn>
                <a:cxn ang="0">
                  <a:pos x="131" y="166"/>
                </a:cxn>
                <a:cxn ang="0">
                  <a:pos x="93" y="180"/>
                </a:cxn>
                <a:cxn ang="0">
                  <a:pos x="92" y="199"/>
                </a:cxn>
                <a:cxn ang="0">
                  <a:pos x="69" y="202"/>
                </a:cxn>
                <a:cxn ang="0">
                  <a:pos x="81" y="222"/>
                </a:cxn>
                <a:cxn ang="0">
                  <a:pos x="73" y="227"/>
                </a:cxn>
                <a:cxn ang="0">
                  <a:pos x="58" y="250"/>
                </a:cxn>
                <a:cxn ang="0">
                  <a:pos x="64" y="275"/>
                </a:cxn>
                <a:cxn ang="0">
                  <a:pos x="49" y="298"/>
                </a:cxn>
                <a:cxn ang="0">
                  <a:pos x="43" y="335"/>
                </a:cxn>
                <a:cxn ang="0">
                  <a:pos x="13" y="328"/>
                </a:cxn>
                <a:cxn ang="0">
                  <a:pos x="2" y="306"/>
                </a:cxn>
                <a:cxn ang="0">
                  <a:pos x="11" y="281"/>
                </a:cxn>
                <a:cxn ang="0">
                  <a:pos x="16" y="261"/>
                </a:cxn>
                <a:cxn ang="0">
                  <a:pos x="17" y="247"/>
                </a:cxn>
                <a:cxn ang="0">
                  <a:pos x="16" y="228"/>
                </a:cxn>
                <a:cxn ang="0">
                  <a:pos x="16" y="206"/>
                </a:cxn>
                <a:cxn ang="0">
                  <a:pos x="22" y="179"/>
                </a:cxn>
                <a:cxn ang="0">
                  <a:pos x="26" y="151"/>
                </a:cxn>
                <a:cxn ang="0">
                  <a:pos x="31" y="119"/>
                </a:cxn>
                <a:cxn ang="0">
                  <a:pos x="28" y="91"/>
                </a:cxn>
                <a:cxn ang="0">
                  <a:pos x="34" y="67"/>
                </a:cxn>
                <a:cxn ang="0">
                  <a:pos x="42" y="33"/>
                </a:cxn>
                <a:cxn ang="0">
                  <a:pos x="52" y="11"/>
                </a:cxn>
                <a:cxn ang="0">
                  <a:pos x="66" y="5"/>
                </a:cxn>
                <a:cxn ang="0">
                  <a:pos x="86" y="3"/>
                </a:cxn>
                <a:cxn ang="0">
                  <a:pos x="101" y="20"/>
                </a:cxn>
                <a:cxn ang="0">
                  <a:pos x="128" y="39"/>
                </a:cxn>
                <a:cxn ang="0">
                  <a:pos x="121" y="56"/>
                </a:cxn>
                <a:cxn ang="0">
                  <a:pos x="145" y="57"/>
                </a:cxn>
                <a:cxn ang="0">
                  <a:pos x="159" y="42"/>
                </a:cxn>
                <a:cxn ang="0">
                  <a:pos x="133" y="82"/>
                </a:cxn>
                <a:cxn ang="0">
                  <a:pos x="45" y="366"/>
                </a:cxn>
                <a:cxn ang="0">
                  <a:pos x="64" y="366"/>
                </a:cxn>
                <a:cxn ang="0">
                  <a:pos x="66" y="363"/>
                </a:cxn>
                <a:cxn ang="0">
                  <a:pos x="46" y="349"/>
                </a:cxn>
                <a:cxn ang="0">
                  <a:pos x="43" y="345"/>
                </a:cxn>
                <a:cxn ang="0">
                  <a:pos x="42" y="366"/>
                </a:cxn>
                <a:cxn ang="0">
                  <a:pos x="78" y="365"/>
                </a:cxn>
                <a:cxn ang="0">
                  <a:pos x="72" y="366"/>
                </a:cxn>
                <a:cxn ang="0">
                  <a:pos x="49" y="370"/>
                </a:cxn>
                <a:cxn ang="0">
                  <a:pos x="51" y="368"/>
                </a:cxn>
                <a:cxn ang="0">
                  <a:pos x="45" y="371"/>
                </a:cxn>
                <a:cxn ang="0">
                  <a:pos x="55" y="371"/>
                </a:cxn>
                <a:cxn ang="0">
                  <a:pos x="58" y="370"/>
                </a:cxn>
              </a:cxnLst>
              <a:rect l="0" t="0" r="r" b="b"/>
              <a:pathLst>
                <a:path w="160" h="373">
                  <a:moveTo>
                    <a:pt x="128" y="87"/>
                  </a:moveTo>
                  <a:cubicBezTo>
                    <a:pt x="125" y="91"/>
                    <a:pt x="128" y="93"/>
                    <a:pt x="125" y="98"/>
                  </a:cubicBezTo>
                  <a:cubicBezTo>
                    <a:pt x="122" y="102"/>
                    <a:pt x="127" y="102"/>
                    <a:pt x="124" y="104"/>
                  </a:cubicBezTo>
                  <a:cubicBezTo>
                    <a:pt x="122" y="107"/>
                    <a:pt x="127" y="116"/>
                    <a:pt x="124" y="118"/>
                  </a:cubicBezTo>
                  <a:cubicBezTo>
                    <a:pt x="121" y="119"/>
                    <a:pt x="121" y="126"/>
                    <a:pt x="122" y="129"/>
                  </a:cubicBezTo>
                  <a:cubicBezTo>
                    <a:pt x="118" y="135"/>
                    <a:pt x="127" y="135"/>
                    <a:pt x="130" y="140"/>
                  </a:cubicBezTo>
                  <a:cubicBezTo>
                    <a:pt x="134" y="146"/>
                    <a:pt x="128" y="144"/>
                    <a:pt x="130" y="149"/>
                  </a:cubicBezTo>
                  <a:cubicBezTo>
                    <a:pt x="133" y="155"/>
                    <a:pt x="136" y="149"/>
                    <a:pt x="136" y="155"/>
                  </a:cubicBezTo>
                  <a:cubicBezTo>
                    <a:pt x="136" y="160"/>
                    <a:pt x="134" y="163"/>
                    <a:pt x="131" y="166"/>
                  </a:cubicBezTo>
                  <a:cubicBezTo>
                    <a:pt x="128" y="171"/>
                    <a:pt x="131" y="171"/>
                    <a:pt x="127" y="174"/>
                  </a:cubicBezTo>
                  <a:cubicBezTo>
                    <a:pt x="121" y="177"/>
                    <a:pt x="110" y="180"/>
                    <a:pt x="102" y="182"/>
                  </a:cubicBezTo>
                  <a:cubicBezTo>
                    <a:pt x="95" y="182"/>
                    <a:pt x="96" y="183"/>
                    <a:pt x="93" y="180"/>
                  </a:cubicBezTo>
                  <a:cubicBezTo>
                    <a:pt x="89" y="179"/>
                    <a:pt x="90" y="183"/>
                    <a:pt x="92" y="185"/>
                  </a:cubicBezTo>
                  <a:cubicBezTo>
                    <a:pt x="95" y="186"/>
                    <a:pt x="93" y="189"/>
                    <a:pt x="92" y="192"/>
                  </a:cubicBezTo>
                  <a:cubicBezTo>
                    <a:pt x="90" y="194"/>
                    <a:pt x="89" y="197"/>
                    <a:pt x="92" y="199"/>
                  </a:cubicBezTo>
                  <a:cubicBezTo>
                    <a:pt x="93" y="200"/>
                    <a:pt x="93" y="202"/>
                    <a:pt x="87" y="205"/>
                  </a:cubicBezTo>
                  <a:cubicBezTo>
                    <a:pt x="83" y="206"/>
                    <a:pt x="86" y="205"/>
                    <a:pt x="81" y="205"/>
                  </a:cubicBezTo>
                  <a:cubicBezTo>
                    <a:pt x="77" y="206"/>
                    <a:pt x="73" y="200"/>
                    <a:pt x="69" y="202"/>
                  </a:cubicBezTo>
                  <a:cubicBezTo>
                    <a:pt x="66" y="203"/>
                    <a:pt x="70" y="208"/>
                    <a:pt x="69" y="213"/>
                  </a:cubicBezTo>
                  <a:cubicBezTo>
                    <a:pt x="69" y="219"/>
                    <a:pt x="72" y="219"/>
                    <a:pt x="78" y="216"/>
                  </a:cubicBezTo>
                  <a:cubicBezTo>
                    <a:pt x="81" y="216"/>
                    <a:pt x="81" y="220"/>
                    <a:pt x="81" y="222"/>
                  </a:cubicBezTo>
                  <a:cubicBezTo>
                    <a:pt x="80" y="227"/>
                    <a:pt x="77" y="227"/>
                    <a:pt x="75" y="224"/>
                  </a:cubicBezTo>
                  <a:cubicBezTo>
                    <a:pt x="73" y="220"/>
                    <a:pt x="67" y="222"/>
                    <a:pt x="70" y="225"/>
                  </a:cubicBezTo>
                  <a:cubicBezTo>
                    <a:pt x="73" y="227"/>
                    <a:pt x="77" y="225"/>
                    <a:pt x="73" y="227"/>
                  </a:cubicBezTo>
                  <a:cubicBezTo>
                    <a:pt x="67" y="228"/>
                    <a:pt x="66" y="234"/>
                    <a:pt x="67" y="237"/>
                  </a:cubicBezTo>
                  <a:cubicBezTo>
                    <a:pt x="70" y="245"/>
                    <a:pt x="63" y="244"/>
                    <a:pt x="64" y="247"/>
                  </a:cubicBezTo>
                  <a:cubicBezTo>
                    <a:pt x="67" y="250"/>
                    <a:pt x="60" y="248"/>
                    <a:pt x="58" y="250"/>
                  </a:cubicBezTo>
                  <a:cubicBezTo>
                    <a:pt x="57" y="253"/>
                    <a:pt x="55" y="248"/>
                    <a:pt x="52" y="256"/>
                  </a:cubicBezTo>
                  <a:cubicBezTo>
                    <a:pt x="48" y="262"/>
                    <a:pt x="48" y="262"/>
                    <a:pt x="52" y="269"/>
                  </a:cubicBezTo>
                  <a:cubicBezTo>
                    <a:pt x="58" y="276"/>
                    <a:pt x="63" y="270"/>
                    <a:pt x="64" y="275"/>
                  </a:cubicBezTo>
                  <a:cubicBezTo>
                    <a:pt x="64" y="281"/>
                    <a:pt x="61" y="279"/>
                    <a:pt x="63" y="281"/>
                  </a:cubicBezTo>
                  <a:cubicBezTo>
                    <a:pt x="64" y="284"/>
                    <a:pt x="60" y="284"/>
                    <a:pt x="60" y="287"/>
                  </a:cubicBezTo>
                  <a:cubicBezTo>
                    <a:pt x="60" y="289"/>
                    <a:pt x="51" y="290"/>
                    <a:pt x="49" y="298"/>
                  </a:cubicBezTo>
                  <a:cubicBezTo>
                    <a:pt x="48" y="304"/>
                    <a:pt x="49" y="307"/>
                    <a:pt x="43" y="309"/>
                  </a:cubicBezTo>
                  <a:cubicBezTo>
                    <a:pt x="35" y="312"/>
                    <a:pt x="37" y="318"/>
                    <a:pt x="37" y="323"/>
                  </a:cubicBezTo>
                  <a:cubicBezTo>
                    <a:pt x="38" y="331"/>
                    <a:pt x="45" y="335"/>
                    <a:pt x="43" y="335"/>
                  </a:cubicBezTo>
                  <a:cubicBezTo>
                    <a:pt x="42" y="332"/>
                    <a:pt x="34" y="334"/>
                    <a:pt x="29" y="331"/>
                  </a:cubicBezTo>
                  <a:cubicBezTo>
                    <a:pt x="29" y="331"/>
                    <a:pt x="22" y="331"/>
                    <a:pt x="17" y="331"/>
                  </a:cubicBezTo>
                  <a:cubicBezTo>
                    <a:pt x="13" y="331"/>
                    <a:pt x="16" y="329"/>
                    <a:pt x="13" y="328"/>
                  </a:cubicBezTo>
                  <a:cubicBezTo>
                    <a:pt x="10" y="326"/>
                    <a:pt x="13" y="314"/>
                    <a:pt x="10" y="314"/>
                  </a:cubicBezTo>
                  <a:cubicBezTo>
                    <a:pt x="7" y="314"/>
                    <a:pt x="5" y="318"/>
                    <a:pt x="5" y="314"/>
                  </a:cubicBezTo>
                  <a:cubicBezTo>
                    <a:pt x="3" y="307"/>
                    <a:pt x="0" y="310"/>
                    <a:pt x="2" y="306"/>
                  </a:cubicBezTo>
                  <a:cubicBezTo>
                    <a:pt x="3" y="303"/>
                    <a:pt x="0" y="298"/>
                    <a:pt x="3" y="300"/>
                  </a:cubicBezTo>
                  <a:cubicBezTo>
                    <a:pt x="7" y="300"/>
                    <a:pt x="8" y="290"/>
                    <a:pt x="11" y="289"/>
                  </a:cubicBezTo>
                  <a:cubicBezTo>
                    <a:pt x="14" y="286"/>
                    <a:pt x="8" y="284"/>
                    <a:pt x="11" y="281"/>
                  </a:cubicBezTo>
                  <a:cubicBezTo>
                    <a:pt x="13" y="279"/>
                    <a:pt x="10" y="279"/>
                    <a:pt x="14" y="275"/>
                  </a:cubicBezTo>
                  <a:cubicBezTo>
                    <a:pt x="19" y="272"/>
                    <a:pt x="11" y="272"/>
                    <a:pt x="16" y="269"/>
                  </a:cubicBezTo>
                  <a:cubicBezTo>
                    <a:pt x="19" y="267"/>
                    <a:pt x="14" y="262"/>
                    <a:pt x="16" y="261"/>
                  </a:cubicBezTo>
                  <a:cubicBezTo>
                    <a:pt x="19" y="259"/>
                    <a:pt x="13" y="256"/>
                    <a:pt x="17" y="255"/>
                  </a:cubicBezTo>
                  <a:cubicBezTo>
                    <a:pt x="20" y="253"/>
                    <a:pt x="20" y="248"/>
                    <a:pt x="16" y="248"/>
                  </a:cubicBezTo>
                  <a:cubicBezTo>
                    <a:pt x="13" y="247"/>
                    <a:pt x="13" y="245"/>
                    <a:pt x="17" y="247"/>
                  </a:cubicBezTo>
                  <a:cubicBezTo>
                    <a:pt x="22" y="247"/>
                    <a:pt x="23" y="241"/>
                    <a:pt x="17" y="242"/>
                  </a:cubicBezTo>
                  <a:cubicBezTo>
                    <a:pt x="13" y="244"/>
                    <a:pt x="19" y="237"/>
                    <a:pt x="17" y="236"/>
                  </a:cubicBezTo>
                  <a:cubicBezTo>
                    <a:pt x="14" y="234"/>
                    <a:pt x="17" y="230"/>
                    <a:pt x="16" y="228"/>
                  </a:cubicBezTo>
                  <a:cubicBezTo>
                    <a:pt x="16" y="227"/>
                    <a:pt x="13" y="227"/>
                    <a:pt x="13" y="220"/>
                  </a:cubicBezTo>
                  <a:cubicBezTo>
                    <a:pt x="14" y="214"/>
                    <a:pt x="16" y="219"/>
                    <a:pt x="16" y="216"/>
                  </a:cubicBezTo>
                  <a:cubicBezTo>
                    <a:pt x="17" y="214"/>
                    <a:pt x="14" y="213"/>
                    <a:pt x="16" y="206"/>
                  </a:cubicBezTo>
                  <a:cubicBezTo>
                    <a:pt x="16" y="200"/>
                    <a:pt x="13" y="202"/>
                    <a:pt x="16" y="199"/>
                  </a:cubicBezTo>
                  <a:cubicBezTo>
                    <a:pt x="19" y="196"/>
                    <a:pt x="14" y="191"/>
                    <a:pt x="17" y="188"/>
                  </a:cubicBezTo>
                  <a:cubicBezTo>
                    <a:pt x="20" y="186"/>
                    <a:pt x="16" y="183"/>
                    <a:pt x="22" y="179"/>
                  </a:cubicBezTo>
                  <a:cubicBezTo>
                    <a:pt x="25" y="177"/>
                    <a:pt x="20" y="169"/>
                    <a:pt x="20" y="166"/>
                  </a:cubicBezTo>
                  <a:cubicBezTo>
                    <a:pt x="22" y="163"/>
                    <a:pt x="20" y="158"/>
                    <a:pt x="22" y="155"/>
                  </a:cubicBezTo>
                  <a:cubicBezTo>
                    <a:pt x="22" y="152"/>
                    <a:pt x="23" y="155"/>
                    <a:pt x="26" y="151"/>
                  </a:cubicBezTo>
                  <a:cubicBezTo>
                    <a:pt x="28" y="147"/>
                    <a:pt x="26" y="146"/>
                    <a:pt x="28" y="136"/>
                  </a:cubicBezTo>
                  <a:cubicBezTo>
                    <a:pt x="28" y="129"/>
                    <a:pt x="32" y="132"/>
                    <a:pt x="31" y="127"/>
                  </a:cubicBezTo>
                  <a:cubicBezTo>
                    <a:pt x="31" y="123"/>
                    <a:pt x="34" y="119"/>
                    <a:pt x="31" y="119"/>
                  </a:cubicBezTo>
                  <a:cubicBezTo>
                    <a:pt x="28" y="119"/>
                    <a:pt x="31" y="118"/>
                    <a:pt x="29" y="113"/>
                  </a:cubicBezTo>
                  <a:cubicBezTo>
                    <a:pt x="28" y="109"/>
                    <a:pt x="28" y="106"/>
                    <a:pt x="26" y="102"/>
                  </a:cubicBezTo>
                  <a:cubicBezTo>
                    <a:pt x="25" y="101"/>
                    <a:pt x="26" y="96"/>
                    <a:pt x="28" y="91"/>
                  </a:cubicBezTo>
                  <a:cubicBezTo>
                    <a:pt x="29" y="87"/>
                    <a:pt x="29" y="90"/>
                    <a:pt x="31" y="88"/>
                  </a:cubicBezTo>
                  <a:cubicBezTo>
                    <a:pt x="32" y="85"/>
                    <a:pt x="28" y="79"/>
                    <a:pt x="31" y="76"/>
                  </a:cubicBezTo>
                  <a:cubicBezTo>
                    <a:pt x="32" y="74"/>
                    <a:pt x="32" y="68"/>
                    <a:pt x="34" y="67"/>
                  </a:cubicBezTo>
                  <a:cubicBezTo>
                    <a:pt x="37" y="65"/>
                    <a:pt x="35" y="67"/>
                    <a:pt x="38" y="59"/>
                  </a:cubicBezTo>
                  <a:cubicBezTo>
                    <a:pt x="40" y="51"/>
                    <a:pt x="46" y="59"/>
                    <a:pt x="43" y="51"/>
                  </a:cubicBezTo>
                  <a:cubicBezTo>
                    <a:pt x="40" y="46"/>
                    <a:pt x="43" y="34"/>
                    <a:pt x="42" y="33"/>
                  </a:cubicBezTo>
                  <a:cubicBezTo>
                    <a:pt x="40" y="28"/>
                    <a:pt x="48" y="25"/>
                    <a:pt x="49" y="25"/>
                  </a:cubicBezTo>
                  <a:cubicBezTo>
                    <a:pt x="52" y="23"/>
                    <a:pt x="52" y="19"/>
                    <a:pt x="52" y="15"/>
                  </a:cubicBezTo>
                  <a:cubicBezTo>
                    <a:pt x="54" y="14"/>
                    <a:pt x="54" y="12"/>
                    <a:pt x="52" y="11"/>
                  </a:cubicBezTo>
                  <a:cubicBezTo>
                    <a:pt x="55" y="9"/>
                    <a:pt x="55" y="6"/>
                    <a:pt x="57" y="5"/>
                  </a:cubicBezTo>
                  <a:cubicBezTo>
                    <a:pt x="60" y="3"/>
                    <a:pt x="58" y="1"/>
                    <a:pt x="60" y="0"/>
                  </a:cubicBezTo>
                  <a:cubicBezTo>
                    <a:pt x="61" y="0"/>
                    <a:pt x="61" y="5"/>
                    <a:pt x="66" y="5"/>
                  </a:cubicBezTo>
                  <a:cubicBezTo>
                    <a:pt x="70" y="3"/>
                    <a:pt x="73" y="3"/>
                    <a:pt x="75" y="11"/>
                  </a:cubicBezTo>
                  <a:cubicBezTo>
                    <a:pt x="77" y="5"/>
                    <a:pt x="78" y="3"/>
                    <a:pt x="80" y="3"/>
                  </a:cubicBezTo>
                  <a:cubicBezTo>
                    <a:pt x="83" y="3"/>
                    <a:pt x="84" y="3"/>
                    <a:pt x="86" y="3"/>
                  </a:cubicBezTo>
                  <a:cubicBezTo>
                    <a:pt x="87" y="3"/>
                    <a:pt x="87" y="5"/>
                    <a:pt x="89" y="6"/>
                  </a:cubicBezTo>
                  <a:cubicBezTo>
                    <a:pt x="90" y="8"/>
                    <a:pt x="90" y="6"/>
                    <a:pt x="92" y="11"/>
                  </a:cubicBezTo>
                  <a:cubicBezTo>
                    <a:pt x="95" y="17"/>
                    <a:pt x="99" y="17"/>
                    <a:pt x="101" y="20"/>
                  </a:cubicBezTo>
                  <a:cubicBezTo>
                    <a:pt x="102" y="23"/>
                    <a:pt x="107" y="22"/>
                    <a:pt x="112" y="26"/>
                  </a:cubicBezTo>
                  <a:cubicBezTo>
                    <a:pt x="118" y="31"/>
                    <a:pt x="121" y="33"/>
                    <a:pt x="124" y="33"/>
                  </a:cubicBezTo>
                  <a:cubicBezTo>
                    <a:pt x="125" y="33"/>
                    <a:pt x="130" y="37"/>
                    <a:pt x="128" y="39"/>
                  </a:cubicBezTo>
                  <a:cubicBezTo>
                    <a:pt x="125" y="43"/>
                    <a:pt x="128" y="43"/>
                    <a:pt x="125" y="45"/>
                  </a:cubicBezTo>
                  <a:cubicBezTo>
                    <a:pt x="122" y="46"/>
                    <a:pt x="125" y="48"/>
                    <a:pt x="124" y="51"/>
                  </a:cubicBezTo>
                  <a:cubicBezTo>
                    <a:pt x="122" y="54"/>
                    <a:pt x="119" y="54"/>
                    <a:pt x="121" y="56"/>
                  </a:cubicBezTo>
                  <a:cubicBezTo>
                    <a:pt x="121" y="59"/>
                    <a:pt x="121" y="57"/>
                    <a:pt x="125" y="57"/>
                  </a:cubicBezTo>
                  <a:cubicBezTo>
                    <a:pt x="131" y="57"/>
                    <a:pt x="134" y="62"/>
                    <a:pt x="139" y="59"/>
                  </a:cubicBezTo>
                  <a:cubicBezTo>
                    <a:pt x="142" y="54"/>
                    <a:pt x="144" y="62"/>
                    <a:pt x="145" y="57"/>
                  </a:cubicBezTo>
                  <a:cubicBezTo>
                    <a:pt x="145" y="53"/>
                    <a:pt x="150" y="53"/>
                    <a:pt x="151" y="48"/>
                  </a:cubicBezTo>
                  <a:cubicBezTo>
                    <a:pt x="151" y="43"/>
                    <a:pt x="153" y="45"/>
                    <a:pt x="151" y="39"/>
                  </a:cubicBezTo>
                  <a:cubicBezTo>
                    <a:pt x="154" y="40"/>
                    <a:pt x="156" y="34"/>
                    <a:pt x="159" y="42"/>
                  </a:cubicBezTo>
                  <a:cubicBezTo>
                    <a:pt x="160" y="48"/>
                    <a:pt x="160" y="54"/>
                    <a:pt x="156" y="57"/>
                  </a:cubicBezTo>
                  <a:cubicBezTo>
                    <a:pt x="151" y="60"/>
                    <a:pt x="145" y="64"/>
                    <a:pt x="140" y="71"/>
                  </a:cubicBezTo>
                  <a:cubicBezTo>
                    <a:pt x="134" y="79"/>
                    <a:pt x="134" y="82"/>
                    <a:pt x="133" y="82"/>
                  </a:cubicBezTo>
                  <a:cubicBezTo>
                    <a:pt x="130" y="84"/>
                    <a:pt x="130" y="85"/>
                    <a:pt x="128" y="87"/>
                  </a:cubicBezTo>
                  <a:close/>
                  <a:moveTo>
                    <a:pt x="42" y="366"/>
                  </a:moveTo>
                  <a:cubicBezTo>
                    <a:pt x="45" y="366"/>
                    <a:pt x="42" y="365"/>
                    <a:pt x="45" y="366"/>
                  </a:cubicBezTo>
                  <a:cubicBezTo>
                    <a:pt x="48" y="366"/>
                    <a:pt x="54" y="366"/>
                    <a:pt x="57" y="368"/>
                  </a:cubicBezTo>
                  <a:cubicBezTo>
                    <a:pt x="60" y="370"/>
                    <a:pt x="58" y="368"/>
                    <a:pt x="60" y="368"/>
                  </a:cubicBezTo>
                  <a:cubicBezTo>
                    <a:pt x="63" y="368"/>
                    <a:pt x="63" y="365"/>
                    <a:pt x="64" y="366"/>
                  </a:cubicBezTo>
                  <a:cubicBezTo>
                    <a:pt x="64" y="368"/>
                    <a:pt x="64" y="366"/>
                    <a:pt x="66" y="366"/>
                  </a:cubicBezTo>
                  <a:cubicBezTo>
                    <a:pt x="67" y="366"/>
                    <a:pt x="67" y="366"/>
                    <a:pt x="67" y="365"/>
                  </a:cubicBezTo>
                  <a:cubicBezTo>
                    <a:pt x="69" y="363"/>
                    <a:pt x="67" y="363"/>
                    <a:pt x="66" y="363"/>
                  </a:cubicBezTo>
                  <a:cubicBezTo>
                    <a:pt x="63" y="365"/>
                    <a:pt x="63" y="363"/>
                    <a:pt x="60" y="362"/>
                  </a:cubicBezTo>
                  <a:cubicBezTo>
                    <a:pt x="58" y="362"/>
                    <a:pt x="57" y="359"/>
                    <a:pt x="54" y="357"/>
                  </a:cubicBezTo>
                  <a:cubicBezTo>
                    <a:pt x="51" y="356"/>
                    <a:pt x="46" y="351"/>
                    <a:pt x="46" y="349"/>
                  </a:cubicBezTo>
                  <a:cubicBezTo>
                    <a:pt x="45" y="348"/>
                    <a:pt x="46" y="346"/>
                    <a:pt x="43" y="346"/>
                  </a:cubicBezTo>
                  <a:cubicBezTo>
                    <a:pt x="42" y="346"/>
                    <a:pt x="42" y="346"/>
                    <a:pt x="42" y="345"/>
                  </a:cubicBezTo>
                  <a:cubicBezTo>
                    <a:pt x="43" y="343"/>
                    <a:pt x="43" y="343"/>
                    <a:pt x="43" y="345"/>
                  </a:cubicBezTo>
                  <a:cubicBezTo>
                    <a:pt x="45" y="345"/>
                    <a:pt x="45" y="345"/>
                    <a:pt x="45" y="345"/>
                  </a:cubicBezTo>
                  <a:cubicBezTo>
                    <a:pt x="45" y="343"/>
                    <a:pt x="43" y="342"/>
                    <a:pt x="42" y="338"/>
                  </a:cubicBezTo>
                  <a:cubicBezTo>
                    <a:pt x="42" y="366"/>
                    <a:pt x="42" y="366"/>
                    <a:pt x="42" y="366"/>
                  </a:cubicBezTo>
                  <a:close/>
                  <a:moveTo>
                    <a:pt x="73" y="366"/>
                  </a:moveTo>
                  <a:cubicBezTo>
                    <a:pt x="75" y="365"/>
                    <a:pt x="75" y="366"/>
                    <a:pt x="77" y="366"/>
                  </a:cubicBezTo>
                  <a:cubicBezTo>
                    <a:pt x="78" y="365"/>
                    <a:pt x="77" y="366"/>
                    <a:pt x="78" y="365"/>
                  </a:cubicBezTo>
                  <a:cubicBezTo>
                    <a:pt x="80" y="365"/>
                    <a:pt x="80" y="363"/>
                    <a:pt x="78" y="365"/>
                  </a:cubicBezTo>
                  <a:cubicBezTo>
                    <a:pt x="77" y="365"/>
                    <a:pt x="77" y="363"/>
                    <a:pt x="73" y="365"/>
                  </a:cubicBezTo>
                  <a:cubicBezTo>
                    <a:pt x="73" y="365"/>
                    <a:pt x="70" y="365"/>
                    <a:pt x="72" y="366"/>
                  </a:cubicBezTo>
                  <a:cubicBezTo>
                    <a:pt x="73" y="366"/>
                    <a:pt x="73" y="366"/>
                    <a:pt x="73" y="366"/>
                  </a:cubicBezTo>
                  <a:close/>
                  <a:moveTo>
                    <a:pt x="48" y="371"/>
                  </a:moveTo>
                  <a:cubicBezTo>
                    <a:pt x="49" y="371"/>
                    <a:pt x="48" y="370"/>
                    <a:pt x="49" y="370"/>
                  </a:cubicBezTo>
                  <a:cubicBezTo>
                    <a:pt x="51" y="370"/>
                    <a:pt x="49" y="371"/>
                    <a:pt x="51" y="371"/>
                  </a:cubicBezTo>
                  <a:cubicBezTo>
                    <a:pt x="52" y="371"/>
                    <a:pt x="52" y="371"/>
                    <a:pt x="54" y="370"/>
                  </a:cubicBezTo>
                  <a:cubicBezTo>
                    <a:pt x="54" y="368"/>
                    <a:pt x="52" y="368"/>
                    <a:pt x="51" y="368"/>
                  </a:cubicBezTo>
                  <a:cubicBezTo>
                    <a:pt x="49" y="368"/>
                    <a:pt x="48" y="366"/>
                    <a:pt x="45" y="366"/>
                  </a:cubicBezTo>
                  <a:cubicBezTo>
                    <a:pt x="43" y="366"/>
                    <a:pt x="43" y="368"/>
                    <a:pt x="45" y="368"/>
                  </a:cubicBezTo>
                  <a:cubicBezTo>
                    <a:pt x="45" y="368"/>
                    <a:pt x="45" y="368"/>
                    <a:pt x="45" y="371"/>
                  </a:cubicBezTo>
                  <a:cubicBezTo>
                    <a:pt x="45" y="371"/>
                    <a:pt x="46" y="371"/>
                    <a:pt x="48" y="371"/>
                  </a:cubicBezTo>
                  <a:close/>
                  <a:moveTo>
                    <a:pt x="54" y="371"/>
                  </a:moveTo>
                  <a:cubicBezTo>
                    <a:pt x="54" y="371"/>
                    <a:pt x="55" y="370"/>
                    <a:pt x="55" y="371"/>
                  </a:cubicBezTo>
                  <a:cubicBezTo>
                    <a:pt x="55" y="373"/>
                    <a:pt x="54" y="373"/>
                    <a:pt x="54" y="371"/>
                  </a:cubicBezTo>
                  <a:close/>
                  <a:moveTo>
                    <a:pt x="57" y="371"/>
                  </a:moveTo>
                  <a:cubicBezTo>
                    <a:pt x="55" y="371"/>
                    <a:pt x="57" y="370"/>
                    <a:pt x="58" y="370"/>
                  </a:cubicBezTo>
                  <a:cubicBezTo>
                    <a:pt x="58" y="371"/>
                    <a:pt x="58" y="371"/>
                    <a:pt x="57" y="371"/>
                  </a:cubicBezTo>
                  <a:close/>
                </a:path>
              </a:pathLst>
            </a:custGeom>
            <a:solidFill>
              <a:srgbClr val="968C6D"/>
            </a:solidFill>
            <a:ln w="6350" cmpd="sng">
              <a:solidFill>
                <a:schemeClr val="bg1"/>
              </a:solidFill>
              <a:round/>
              <a:headEnd/>
              <a:tailEnd/>
            </a:ln>
          </p:spPr>
          <p:txBody>
            <a:bodyPr/>
            <a:lstStyle/>
            <a:p>
              <a:endParaRPr lang="en-GB" dirty="0"/>
            </a:p>
          </p:txBody>
        </p:sp>
        <p:sp>
          <p:nvSpPr>
            <p:cNvPr id="1054" name="Freeform 234"/>
            <p:cNvSpPr>
              <a:spLocks/>
            </p:cNvSpPr>
            <p:nvPr/>
          </p:nvSpPr>
          <p:spPr bwMode="auto">
            <a:xfrm>
              <a:off x="3576991" y="7203132"/>
              <a:ext cx="27132" cy="21047"/>
            </a:xfrm>
            <a:custGeom>
              <a:avLst/>
              <a:gdLst/>
              <a:ahLst/>
              <a:cxnLst>
                <a:cxn ang="0">
                  <a:pos x="1" y="4"/>
                </a:cxn>
                <a:cxn ang="0">
                  <a:pos x="6" y="2"/>
                </a:cxn>
                <a:cxn ang="0">
                  <a:pos x="1" y="4"/>
                </a:cxn>
              </a:cxnLst>
              <a:rect l="0" t="0" r="r" b="b"/>
              <a:pathLst>
                <a:path w="9" h="7">
                  <a:moveTo>
                    <a:pt x="1" y="4"/>
                  </a:moveTo>
                  <a:cubicBezTo>
                    <a:pt x="0" y="2"/>
                    <a:pt x="3" y="0"/>
                    <a:pt x="6" y="2"/>
                  </a:cubicBezTo>
                  <a:cubicBezTo>
                    <a:pt x="9" y="4"/>
                    <a:pt x="3" y="7"/>
                    <a:pt x="1" y="4"/>
                  </a:cubicBezTo>
                </a:path>
              </a:pathLst>
            </a:custGeom>
            <a:solidFill>
              <a:srgbClr val="968C6D"/>
            </a:solidFill>
            <a:ln w="6350" cmpd="sng">
              <a:solidFill>
                <a:schemeClr val="bg1"/>
              </a:solidFill>
              <a:round/>
              <a:headEnd/>
              <a:tailEnd/>
            </a:ln>
          </p:spPr>
          <p:txBody>
            <a:bodyPr/>
            <a:lstStyle/>
            <a:p>
              <a:endParaRPr lang="en-GB" dirty="0"/>
            </a:p>
          </p:txBody>
        </p:sp>
        <p:sp>
          <p:nvSpPr>
            <p:cNvPr id="1055" name="Freeform 239"/>
            <p:cNvSpPr>
              <a:spLocks noEditPoints="1"/>
            </p:cNvSpPr>
            <p:nvPr/>
          </p:nvSpPr>
          <p:spPr bwMode="auto">
            <a:xfrm>
              <a:off x="2997625" y="4289040"/>
              <a:ext cx="154817" cy="197511"/>
            </a:xfrm>
            <a:custGeom>
              <a:avLst/>
              <a:gdLst/>
              <a:ahLst/>
              <a:cxnLst>
                <a:cxn ang="0">
                  <a:pos x="42" y="61"/>
                </a:cxn>
                <a:cxn ang="0">
                  <a:pos x="47" y="59"/>
                </a:cxn>
                <a:cxn ang="0">
                  <a:pos x="45" y="63"/>
                </a:cxn>
                <a:cxn ang="0">
                  <a:pos x="42" y="61"/>
                </a:cxn>
                <a:cxn ang="0">
                  <a:pos x="11" y="27"/>
                </a:cxn>
                <a:cxn ang="0">
                  <a:pos x="11" y="22"/>
                </a:cxn>
                <a:cxn ang="0">
                  <a:pos x="9" y="19"/>
                </a:cxn>
                <a:cxn ang="0">
                  <a:pos x="7" y="23"/>
                </a:cxn>
                <a:cxn ang="0">
                  <a:pos x="9" y="27"/>
                </a:cxn>
                <a:cxn ang="0">
                  <a:pos x="11" y="27"/>
                </a:cxn>
                <a:cxn ang="0">
                  <a:pos x="12" y="33"/>
                </a:cxn>
                <a:cxn ang="0">
                  <a:pos x="12" y="30"/>
                </a:cxn>
                <a:cxn ang="0">
                  <a:pos x="11" y="28"/>
                </a:cxn>
                <a:cxn ang="0">
                  <a:pos x="11" y="31"/>
                </a:cxn>
                <a:cxn ang="0">
                  <a:pos x="12" y="33"/>
                </a:cxn>
                <a:cxn ang="0">
                  <a:pos x="6" y="3"/>
                </a:cxn>
                <a:cxn ang="0">
                  <a:pos x="9" y="3"/>
                </a:cxn>
                <a:cxn ang="0">
                  <a:pos x="4" y="2"/>
                </a:cxn>
                <a:cxn ang="0">
                  <a:pos x="3" y="3"/>
                </a:cxn>
                <a:cxn ang="0">
                  <a:pos x="3" y="5"/>
                </a:cxn>
                <a:cxn ang="0">
                  <a:pos x="6" y="3"/>
                </a:cxn>
                <a:cxn ang="0">
                  <a:pos x="17" y="8"/>
                </a:cxn>
                <a:cxn ang="0">
                  <a:pos x="15" y="5"/>
                </a:cxn>
                <a:cxn ang="0">
                  <a:pos x="11" y="0"/>
                </a:cxn>
                <a:cxn ang="0">
                  <a:pos x="12" y="2"/>
                </a:cxn>
                <a:cxn ang="0">
                  <a:pos x="15" y="5"/>
                </a:cxn>
                <a:cxn ang="0">
                  <a:pos x="15" y="8"/>
                </a:cxn>
                <a:cxn ang="0">
                  <a:pos x="15" y="11"/>
                </a:cxn>
                <a:cxn ang="0">
                  <a:pos x="17" y="8"/>
                </a:cxn>
                <a:cxn ang="0">
                  <a:pos x="48" y="49"/>
                </a:cxn>
                <a:cxn ang="0">
                  <a:pos x="50" y="49"/>
                </a:cxn>
                <a:cxn ang="0">
                  <a:pos x="47" y="47"/>
                </a:cxn>
                <a:cxn ang="0">
                  <a:pos x="48" y="49"/>
                </a:cxn>
                <a:cxn ang="0">
                  <a:pos x="23" y="19"/>
                </a:cxn>
                <a:cxn ang="0">
                  <a:pos x="21" y="23"/>
                </a:cxn>
                <a:cxn ang="0">
                  <a:pos x="23" y="25"/>
                </a:cxn>
                <a:cxn ang="0">
                  <a:pos x="23" y="23"/>
                </a:cxn>
                <a:cxn ang="0">
                  <a:pos x="23" y="17"/>
                </a:cxn>
                <a:cxn ang="0">
                  <a:pos x="18" y="16"/>
                </a:cxn>
                <a:cxn ang="0">
                  <a:pos x="23" y="19"/>
                </a:cxn>
                <a:cxn ang="0">
                  <a:pos x="39" y="47"/>
                </a:cxn>
                <a:cxn ang="0">
                  <a:pos x="39" y="49"/>
                </a:cxn>
                <a:cxn ang="0">
                  <a:pos x="41" y="44"/>
                </a:cxn>
                <a:cxn ang="0">
                  <a:pos x="38" y="42"/>
                </a:cxn>
                <a:cxn ang="0">
                  <a:pos x="39" y="45"/>
                </a:cxn>
                <a:cxn ang="0">
                  <a:pos x="39" y="47"/>
                </a:cxn>
                <a:cxn ang="0">
                  <a:pos x="26" y="36"/>
                </a:cxn>
                <a:cxn ang="0">
                  <a:pos x="26" y="36"/>
                </a:cxn>
                <a:cxn ang="0">
                  <a:pos x="24" y="34"/>
                </a:cxn>
                <a:cxn ang="0">
                  <a:pos x="26" y="36"/>
                </a:cxn>
                <a:cxn ang="0">
                  <a:pos x="29" y="28"/>
                </a:cxn>
                <a:cxn ang="0">
                  <a:pos x="27" y="23"/>
                </a:cxn>
                <a:cxn ang="0">
                  <a:pos x="27" y="25"/>
                </a:cxn>
                <a:cxn ang="0">
                  <a:pos x="29" y="28"/>
                </a:cxn>
                <a:cxn ang="0">
                  <a:pos x="29" y="30"/>
                </a:cxn>
                <a:cxn ang="0">
                  <a:pos x="29" y="28"/>
                </a:cxn>
                <a:cxn ang="0">
                  <a:pos x="33" y="42"/>
                </a:cxn>
                <a:cxn ang="0">
                  <a:pos x="33" y="41"/>
                </a:cxn>
                <a:cxn ang="0">
                  <a:pos x="32" y="39"/>
                </a:cxn>
                <a:cxn ang="0">
                  <a:pos x="30" y="34"/>
                </a:cxn>
                <a:cxn ang="0">
                  <a:pos x="32" y="38"/>
                </a:cxn>
                <a:cxn ang="0">
                  <a:pos x="32" y="41"/>
                </a:cxn>
                <a:cxn ang="0">
                  <a:pos x="33" y="42"/>
                </a:cxn>
              </a:cxnLst>
              <a:rect l="0" t="0" r="r" b="b"/>
              <a:pathLst>
                <a:path w="50" h="63">
                  <a:moveTo>
                    <a:pt x="42" y="61"/>
                  </a:moveTo>
                  <a:cubicBezTo>
                    <a:pt x="45" y="58"/>
                    <a:pt x="47" y="61"/>
                    <a:pt x="47" y="59"/>
                  </a:cubicBezTo>
                  <a:cubicBezTo>
                    <a:pt x="48" y="56"/>
                    <a:pt x="50" y="61"/>
                    <a:pt x="45" y="63"/>
                  </a:cubicBezTo>
                  <a:cubicBezTo>
                    <a:pt x="42" y="63"/>
                    <a:pt x="42" y="63"/>
                    <a:pt x="42" y="61"/>
                  </a:cubicBezTo>
                  <a:close/>
                  <a:moveTo>
                    <a:pt x="11" y="27"/>
                  </a:moveTo>
                  <a:cubicBezTo>
                    <a:pt x="12" y="25"/>
                    <a:pt x="12" y="23"/>
                    <a:pt x="11" y="22"/>
                  </a:cubicBezTo>
                  <a:cubicBezTo>
                    <a:pt x="9" y="20"/>
                    <a:pt x="9" y="19"/>
                    <a:pt x="9" y="19"/>
                  </a:cubicBezTo>
                  <a:cubicBezTo>
                    <a:pt x="7" y="19"/>
                    <a:pt x="7" y="20"/>
                    <a:pt x="7" y="23"/>
                  </a:cubicBezTo>
                  <a:cubicBezTo>
                    <a:pt x="6" y="25"/>
                    <a:pt x="6" y="25"/>
                    <a:pt x="9" y="27"/>
                  </a:cubicBezTo>
                  <a:cubicBezTo>
                    <a:pt x="11" y="28"/>
                    <a:pt x="11" y="27"/>
                    <a:pt x="11" y="27"/>
                  </a:cubicBezTo>
                  <a:close/>
                  <a:moveTo>
                    <a:pt x="12" y="33"/>
                  </a:moveTo>
                  <a:cubicBezTo>
                    <a:pt x="13" y="33"/>
                    <a:pt x="13" y="33"/>
                    <a:pt x="12" y="30"/>
                  </a:cubicBezTo>
                  <a:cubicBezTo>
                    <a:pt x="12" y="27"/>
                    <a:pt x="12" y="30"/>
                    <a:pt x="11" y="28"/>
                  </a:cubicBezTo>
                  <a:cubicBezTo>
                    <a:pt x="9" y="27"/>
                    <a:pt x="9" y="30"/>
                    <a:pt x="11" y="31"/>
                  </a:cubicBezTo>
                  <a:cubicBezTo>
                    <a:pt x="12" y="33"/>
                    <a:pt x="11" y="33"/>
                    <a:pt x="12" y="33"/>
                  </a:cubicBezTo>
                  <a:close/>
                  <a:moveTo>
                    <a:pt x="6" y="3"/>
                  </a:moveTo>
                  <a:cubicBezTo>
                    <a:pt x="9" y="3"/>
                    <a:pt x="9" y="5"/>
                    <a:pt x="9" y="3"/>
                  </a:cubicBezTo>
                  <a:cubicBezTo>
                    <a:pt x="11" y="2"/>
                    <a:pt x="7" y="3"/>
                    <a:pt x="4" y="2"/>
                  </a:cubicBezTo>
                  <a:cubicBezTo>
                    <a:pt x="1" y="2"/>
                    <a:pt x="6" y="5"/>
                    <a:pt x="3" y="3"/>
                  </a:cubicBezTo>
                  <a:cubicBezTo>
                    <a:pt x="1" y="3"/>
                    <a:pt x="0" y="3"/>
                    <a:pt x="3" y="5"/>
                  </a:cubicBezTo>
                  <a:cubicBezTo>
                    <a:pt x="3" y="5"/>
                    <a:pt x="3" y="5"/>
                    <a:pt x="6" y="3"/>
                  </a:cubicBezTo>
                  <a:close/>
                  <a:moveTo>
                    <a:pt x="17" y="8"/>
                  </a:moveTo>
                  <a:cubicBezTo>
                    <a:pt x="17" y="8"/>
                    <a:pt x="17" y="5"/>
                    <a:pt x="15" y="5"/>
                  </a:cubicBezTo>
                  <a:cubicBezTo>
                    <a:pt x="13" y="3"/>
                    <a:pt x="13" y="0"/>
                    <a:pt x="11" y="0"/>
                  </a:cubicBezTo>
                  <a:cubicBezTo>
                    <a:pt x="7" y="0"/>
                    <a:pt x="11" y="0"/>
                    <a:pt x="12" y="2"/>
                  </a:cubicBezTo>
                  <a:cubicBezTo>
                    <a:pt x="13" y="2"/>
                    <a:pt x="13" y="3"/>
                    <a:pt x="15" y="5"/>
                  </a:cubicBezTo>
                  <a:cubicBezTo>
                    <a:pt x="17" y="6"/>
                    <a:pt x="15" y="5"/>
                    <a:pt x="15" y="8"/>
                  </a:cubicBezTo>
                  <a:cubicBezTo>
                    <a:pt x="15" y="11"/>
                    <a:pt x="12" y="8"/>
                    <a:pt x="15" y="11"/>
                  </a:cubicBezTo>
                  <a:cubicBezTo>
                    <a:pt x="15" y="13"/>
                    <a:pt x="15" y="8"/>
                    <a:pt x="17" y="8"/>
                  </a:cubicBezTo>
                  <a:close/>
                  <a:moveTo>
                    <a:pt x="48" y="49"/>
                  </a:moveTo>
                  <a:cubicBezTo>
                    <a:pt x="50" y="49"/>
                    <a:pt x="50" y="49"/>
                    <a:pt x="50" y="49"/>
                  </a:cubicBezTo>
                  <a:cubicBezTo>
                    <a:pt x="50" y="47"/>
                    <a:pt x="47" y="47"/>
                    <a:pt x="47" y="47"/>
                  </a:cubicBezTo>
                  <a:cubicBezTo>
                    <a:pt x="47" y="47"/>
                    <a:pt x="47" y="49"/>
                    <a:pt x="48" y="49"/>
                  </a:cubicBezTo>
                  <a:close/>
                  <a:moveTo>
                    <a:pt x="23" y="19"/>
                  </a:moveTo>
                  <a:cubicBezTo>
                    <a:pt x="24" y="22"/>
                    <a:pt x="21" y="22"/>
                    <a:pt x="21" y="23"/>
                  </a:cubicBezTo>
                  <a:cubicBezTo>
                    <a:pt x="23" y="23"/>
                    <a:pt x="23" y="27"/>
                    <a:pt x="23" y="25"/>
                  </a:cubicBezTo>
                  <a:cubicBezTo>
                    <a:pt x="24" y="25"/>
                    <a:pt x="23" y="25"/>
                    <a:pt x="23" y="23"/>
                  </a:cubicBezTo>
                  <a:cubicBezTo>
                    <a:pt x="23" y="20"/>
                    <a:pt x="24" y="20"/>
                    <a:pt x="23" y="17"/>
                  </a:cubicBezTo>
                  <a:cubicBezTo>
                    <a:pt x="21" y="16"/>
                    <a:pt x="18" y="14"/>
                    <a:pt x="18" y="16"/>
                  </a:cubicBezTo>
                  <a:cubicBezTo>
                    <a:pt x="18" y="16"/>
                    <a:pt x="21" y="17"/>
                    <a:pt x="23" y="19"/>
                  </a:cubicBezTo>
                  <a:close/>
                  <a:moveTo>
                    <a:pt x="39" y="47"/>
                  </a:moveTo>
                  <a:cubicBezTo>
                    <a:pt x="38" y="49"/>
                    <a:pt x="38" y="50"/>
                    <a:pt x="39" y="49"/>
                  </a:cubicBezTo>
                  <a:cubicBezTo>
                    <a:pt x="42" y="47"/>
                    <a:pt x="42" y="45"/>
                    <a:pt x="41" y="44"/>
                  </a:cubicBezTo>
                  <a:cubicBezTo>
                    <a:pt x="41" y="42"/>
                    <a:pt x="41" y="44"/>
                    <a:pt x="38" y="42"/>
                  </a:cubicBezTo>
                  <a:cubicBezTo>
                    <a:pt x="36" y="42"/>
                    <a:pt x="38" y="45"/>
                    <a:pt x="39" y="45"/>
                  </a:cubicBezTo>
                  <a:cubicBezTo>
                    <a:pt x="41" y="44"/>
                    <a:pt x="41" y="45"/>
                    <a:pt x="39" y="47"/>
                  </a:cubicBezTo>
                  <a:close/>
                  <a:moveTo>
                    <a:pt x="26" y="36"/>
                  </a:moveTo>
                  <a:cubicBezTo>
                    <a:pt x="27" y="38"/>
                    <a:pt x="27" y="36"/>
                    <a:pt x="26" y="36"/>
                  </a:cubicBezTo>
                  <a:cubicBezTo>
                    <a:pt x="26" y="34"/>
                    <a:pt x="24" y="33"/>
                    <a:pt x="24" y="34"/>
                  </a:cubicBezTo>
                  <a:cubicBezTo>
                    <a:pt x="24" y="36"/>
                    <a:pt x="24" y="34"/>
                    <a:pt x="26" y="36"/>
                  </a:cubicBezTo>
                  <a:close/>
                  <a:moveTo>
                    <a:pt x="29" y="28"/>
                  </a:moveTo>
                  <a:cubicBezTo>
                    <a:pt x="29" y="27"/>
                    <a:pt x="29" y="25"/>
                    <a:pt x="27" y="23"/>
                  </a:cubicBezTo>
                  <a:cubicBezTo>
                    <a:pt x="26" y="23"/>
                    <a:pt x="26" y="23"/>
                    <a:pt x="27" y="25"/>
                  </a:cubicBezTo>
                  <a:cubicBezTo>
                    <a:pt x="27" y="25"/>
                    <a:pt x="27" y="27"/>
                    <a:pt x="29" y="28"/>
                  </a:cubicBezTo>
                  <a:cubicBezTo>
                    <a:pt x="30" y="30"/>
                    <a:pt x="27" y="31"/>
                    <a:pt x="29" y="30"/>
                  </a:cubicBezTo>
                  <a:cubicBezTo>
                    <a:pt x="30" y="30"/>
                    <a:pt x="30" y="28"/>
                    <a:pt x="29" y="28"/>
                  </a:cubicBezTo>
                  <a:close/>
                  <a:moveTo>
                    <a:pt x="33" y="42"/>
                  </a:moveTo>
                  <a:cubicBezTo>
                    <a:pt x="33" y="42"/>
                    <a:pt x="35" y="42"/>
                    <a:pt x="33" y="41"/>
                  </a:cubicBezTo>
                  <a:cubicBezTo>
                    <a:pt x="33" y="39"/>
                    <a:pt x="32" y="39"/>
                    <a:pt x="32" y="39"/>
                  </a:cubicBezTo>
                  <a:cubicBezTo>
                    <a:pt x="32" y="38"/>
                    <a:pt x="30" y="34"/>
                    <a:pt x="30" y="34"/>
                  </a:cubicBezTo>
                  <a:cubicBezTo>
                    <a:pt x="29" y="33"/>
                    <a:pt x="30" y="36"/>
                    <a:pt x="32" y="38"/>
                  </a:cubicBezTo>
                  <a:cubicBezTo>
                    <a:pt x="32" y="41"/>
                    <a:pt x="30" y="38"/>
                    <a:pt x="32" y="41"/>
                  </a:cubicBezTo>
                  <a:cubicBezTo>
                    <a:pt x="32" y="41"/>
                    <a:pt x="33" y="41"/>
                    <a:pt x="33" y="42"/>
                  </a:cubicBezTo>
                  <a:close/>
                </a:path>
              </a:pathLst>
            </a:custGeom>
            <a:solidFill>
              <a:srgbClr val="968C6D"/>
            </a:solidFill>
            <a:ln w="6350" cmpd="sng">
              <a:solidFill>
                <a:schemeClr val="bg1"/>
              </a:solidFill>
              <a:round/>
              <a:headEnd/>
              <a:tailEnd/>
            </a:ln>
          </p:spPr>
          <p:txBody>
            <a:bodyPr/>
            <a:lstStyle/>
            <a:p>
              <a:endParaRPr lang="en-GB" dirty="0"/>
            </a:p>
          </p:txBody>
        </p:sp>
        <p:sp>
          <p:nvSpPr>
            <p:cNvPr id="1056" name="Freeform 240"/>
            <p:cNvSpPr>
              <a:spLocks noEditPoints="1"/>
            </p:cNvSpPr>
            <p:nvPr/>
          </p:nvSpPr>
          <p:spPr bwMode="auto">
            <a:xfrm>
              <a:off x="2855577" y="4407222"/>
              <a:ext cx="266541" cy="116564"/>
            </a:xfrm>
            <a:custGeom>
              <a:avLst/>
              <a:gdLst/>
              <a:ahLst/>
              <a:cxnLst>
                <a:cxn ang="0">
                  <a:pos x="8" y="13"/>
                </a:cxn>
                <a:cxn ang="0">
                  <a:pos x="3" y="15"/>
                </a:cxn>
                <a:cxn ang="0">
                  <a:pos x="0" y="13"/>
                </a:cxn>
                <a:cxn ang="0">
                  <a:pos x="4" y="10"/>
                </a:cxn>
                <a:cxn ang="0">
                  <a:pos x="17" y="3"/>
                </a:cxn>
                <a:cxn ang="0">
                  <a:pos x="24" y="1"/>
                </a:cxn>
                <a:cxn ang="0">
                  <a:pos x="30" y="1"/>
                </a:cxn>
                <a:cxn ang="0">
                  <a:pos x="35" y="3"/>
                </a:cxn>
                <a:cxn ang="0">
                  <a:pos x="42" y="6"/>
                </a:cxn>
                <a:cxn ang="0">
                  <a:pos x="50" y="10"/>
                </a:cxn>
                <a:cxn ang="0">
                  <a:pos x="58" y="13"/>
                </a:cxn>
                <a:cxn ang="0">
                  <a:pos x="59" y="15"/>
                </a:cxn>
                <a:cxn ang="0">
                  <a:pos x="62" y="18"/>
                </a:cxn>
                <a:cxn ang="0">
                  <a:pos x="65" y="20"/>
                </a:cxn>
                <a:cxn ang="0">
                  <a:pos x="70" y="21"/>
                </a:cxn>
                <a:cxn ang="0">
                  <a:pos x="74" y="23"/>
                </a:cxn>
                <a:cxn ang="0">
                  <a:pos x="76" y="26"/>
                </a:cxn>
                <a:cxn ang="0">
                  <a:pos x="82" y="29"/>
                </a:cxn>
                <a:cxn ang="0">
                  <a:pos x="85" y="32"/>
                </a:cxn>
                <a:cxn ang="0">
                  <a:pos x="79" y="34"/>
                </a:cxn>
                <a:cxn ang="0">
                  <a:pos x="64" y="34"/>
                </a:cxn>
                <a:cxn ang="0">
                  <a:pos x="61" y="30"/>
                </a:cxn>
                <a:cxn ang="0">
                  <a:pos x="56" y="26"/>
                </a:cxn>
                <a:cxn ang="0">
                  <a:pos x="50" y="20"/>
                </a:cxn>
                <a:cxn ang="0">
                  <a:pos x="42" y="17"/>
                </a:cxn>
                <a:cxn ang="0">
                  <a:pos x="32" y="12"/>
                </a:cxn>
                <a:cxn ang="0">
                  <a:pos x="23" y="10"/>
                </a:cxn>
                <a:cxn ang="0">
                  <a:pos x="26" y="7"/>
                </a:cxn>
                <a:cxn ang="0">
                  <a:pos x="15" y="9"/>
                </a:cxn>
                <a:cxn ang="0">
                  <a:pos x="8" y="13"/>
                </a:cxn>
                <a:cxn ang="0">
                  <a:pos x="18" y="18"/>
                </a:cxn>
                <a:cxn ang="0">
                  <a:pos x="15" y="13"/>
                </a:cxn>
                <a:cxn ang="0">
                  <a:pos x="18" y="18"/>
                </a:cxn>
                <a:cxn ang="0">
                  <a:pos x="50" y="9"/>
                </a:cxn>
                <a:cxn ang="0">
                  <a:pos x="51" y="7"/>
                </a:cxn>
                <a:cxn ang="0">
                  <a:pos x="50" y="9"/>
                </a:cxn>
                <a:cxn ang="0">
                  <a:pos x="53" y="9"/>
                </a:cxn>
                <a:cxn ang="0">
                  <a:pos x="55" y="10"/>
                </a:cxn>
                <a:cxn ang="0">
                  <a:pos x="53" y="9"/>
                </a:cxn>
              </a:cxnLst>
              <a:rect l="0" t="0" r="r" b="b"/>
              <a:pathLst>
                <a:path w="86" h="37">
                  <a:moveTo>
                    <a:pt x="8" y="13"/>
                  </a:moveTo>
                  <a:cubicBezTo>
                    <a:pt x="4" y="13"/>
                    <a:pt x="3" y="17"/>
                    <a:pt x="3" y="15"/>
                  </a:cubicBezTo>
                  <a:cubicBezTo>
                    <a:pt x="3" y="13"/>
                    <a:pt x="0" y="15"/>
                    <a:pt x="0" y="13"/>
                  </a:cubicBezTo>
                  <a:cubicBezTo>
                    <a:pt x="0" y="12"/>
                    <a:pt x="4" y="13"/>
                    <a:pt x="4" y="10"/>
                  </a:cubicBezTo>
                  <a:cubicBezTo>
                    <a:pt x="3" y="9"/>
                    <a:pt x="8" y="4"/>
                    <a:pt x="17" y="3"/>
                  </a:cubicBezTo>
                  <a:cubicBezTo>
                    <a:pt x="21" y="3"/>
                    <a:pt x="20" y="0"/>
                    <a:pt x="24" y="1"/>
                  </a:cubicBezTo>
                  <a:cubicBezTo>
                    <a:pt x="30" y="3"/>
                    <a:pt x="29" y="0"/>
                    <a:pt x="30" y="1"/>
                  </a:cubicBezTo>
                  <a:cubicBezTo>
                    <a:pt x="32" y="3"/>
                    <a:pt x="33" y="0"/>
                    <a:pt x="35" y="3"/>
                  </a:cubicBezTo>
                  <a:cubicBezTo>
                    <a:pt x="36" y="4"/>
                    <a:pt x="39" y="1"/>
                    <a:pt x="42" y="6"/>
                  </a:cubicBezTo>
                  <a:cubicBezTo>
                    <a:pt x="45" y="10"/>
                    <a:pt x="45" y="6"/>
                    <a:pt x="50" y="10"/>
                  </a:cubicBezTo>
                  <a:cubicBezTo>
                    <a:pt x="56" y="13"/>
                    <a:pt x="58" y="12"/>
                    <a:pt x="58" y="13"/>
                  </a:cubicBezTo>
                  <a:cubicBezTo>
                    <a:pt x="56" y="15"/>
                    <a:pt x="59" y="17"/>
                    <a:pt x="59" y="15"/>
                  </a:cubicBezTo>
                  <a:cubicBezTo>
                    <a:pt x="58" y="13"/>
                    <a:pt x="61" y="15"/>
                    <a:pt x="62" y="18"/>
                  </a:cubicBezTo>
                  <a:cubicBezTo>
                    <a:pt x="65" y="20"/>
                    <a:pt x="65" y="18"/>
                    <a:pt x="65" y="20"/>
                  </a:cubicBezTo>
                  <a:cubicBezTo>
                    <a:pt x="67" y="23"/>
                    <a:pt x="68" y="20"/>
                    <a:pt x="70" y="21"/>
                  </a:cubicBezTo>
                  <a:cubicBezTo>
                    <a:pt x="71" y="23"/>
                    <a:pt x="73" y="20"/>
                    <a:pt x="74" y="23"/>
                  </a:cubicBezTo>
                  <a:cubicBezTo>
                    <a:pt x="74" y="26"/>
                    <a:pt x="70" y="24"/>
                    <a:pt x="76" y="26"/>
                  </a:cubicBezTo>
                  <a:cubicBezTo>
                    <a:pt x="80" y="26"/>
                    <a:pt x="80" y="27"/>
                    <a:pt x="82" y="29"/>
                  </a:cubicBezTo>
                  <a:cubicBezTo>
                    <a:pt x="83" y="30"/>
                    <a:pt x="86" y="29"/>
                    <a:pt x="85" y="32"/>
                  </a:cubicBezTo>
                  <a:cubicBezTo>
                    <a:pt x="83" y="34"/>
                    <a:pt x="83" y="30"/>
                    <a:pt x="79" y="34"/>
                  </a:cubicBezTo>
                  <a:cubicBezTo>
                    <a:pt x="73" y="37"/>
                    <a:pt x="76" y="32"/>
                    <a:pt x="64" y="34"/>
                  </a:cubicBezTo>
                  <a:cubicBezTo>
                    <a:pt x="51" y="35"/>
                    <a:pt x="58" y="34"/>
                    <a:pt x="61" y="30"/>
                  </a:cubicBezTo>
                  <a:cubicBezTo>
                    <a:pt x="64" y="27"/>
                    <a:pt x="61" y="26"/>
                    <a:pt x="56" y="26"/>
                  </a:cubicBezTo>
                  <a:cubicBezTo>
                    <a:pt x="51" y="26"/>
                    <a:pt x="51" y="23"/>
                    <a:pt x="50" y="20"/>
                  </a:cubicBezTo>
                  <a:cubicBezTo>
                    <a:pt x="48" y="15"/>
                    <a:pt x="47" y="18"/>
                    <a:pt x="42" y="17"/>
                  </a:cubicBezTo>
                  <a:cubicBezTo>
                    <a:pt x="36" y="15"/>
                    <a:pt x="38" y="12"/>
                    <a:pt x="32" y="12"/>
                  </a:cubicBezTo>
                  <a:cubicBezTo>
                    <a:pt x="26" y="12"/>
                    <a:pt x="26" y="12"/>
                    <a:pt x="23" y="10"/>
                  </a:cubicBezTo>
                  <a:cubicBezTo>
                    <a:pt x="21" y="9"/>
                    <a:pt x="27" y="7"/>
                    <a:pt x="26" y="7"/>
                  </a:cubicBezTo>
                  <a:cubicBezTo>
                    <a:pt x="24" y="6"/>
                    <a:pt x="18" y="4"/>
                    <a:pt x="15" y="9"/>
                  </a:cubicBezTo>
                  <a:cubicBezTo>
                    <a:pt x="11" y="12"/>
                    <a:pt x="8" y="10"/>
                    <a:pt x="8" y="13"/>
                  </a:cubicBezTo>
                  <a:close/>
                  <a:moveTo>
                    <a:pt x="18" y="18"/>
                  </a:moveTo>
                  <a:cubicBezTo>
                    <a:pt x="14" y="20"/>
                    <a:pt x="14" y="13"/>
                    <a:pt x="15" y="13"/>
                  </a:cubicBezTo>
                  <a:cubicBezTo>
                    <a:pt x="18" y="13"/>
                    <a:pt x="20" y="18"/>
                    <a:pt x="18" y="18"/>
                  </a:cubicBezTo>
                  <a:close/>
                  <a:moveTo>
                    <a:pt x="50" y="9"/>
                  </a:moveTo>
                  <a:cubicBezTo>
                    <a:pt x="48" y="7"/>
                    <a:pt x="50" y="7"/>
                    <a:pt x="51" y="7"/>
                  </a:cubicBezTo>
                  <a:cubicBezTo>
                    <a:pt x="51" y="9"/>
                    <a:pt x="51" y="9"/>
                    <a:pt x="50" y="9"/>
                  </a:cubicBezTo>
                  <a:close/>
                  <a:moveTo>
                    <a:pt x="53" y="9"/>
                  </a:moveTo>
                  <a:cubicBezTo>
                    <a:pt x="53" y="9"/>
                    <a:pt x="56" y="10"/>
                    <a:pt x="55" y="10"/>
                  </a:cubicBezTo>
                  <a:cubicBezTo>
                    <a:pt x="53" y="10"/>
                    <a:pt x="51" y="10"/>
                    <a:pt x="53" y="9"/>
                  </a:cubicBezTo>
                  <a:close/>
                </a:path>
              </a:pathLst>
            </a:custGeom>
            <a:solidFill>
              <a:srgbClr val="968C6D"/>
            </a:solidFill>
            <a:ln w="6350" cmpd="sng">
              <a:solidFill>
                <a:schemeClr val="bg1"/>
              </a:solidFill>
              <a:round/>
              <a:headEnd/>
              <a:tailEnd/>
            </a:ln>
          </p:spPr>
          <p:txBody>
            <a:bodyPr/>
            <a:lstStyle/>
            <a:p>
              <a:endParaRPr lang="en-GB" dirty="0"/>
            </a:p>
          </p:txBody>
        </p:sp>
        <p:sp>
          <p:nvSpPr>
            <p:cNvPr id="1057" name="Freeform 241"/>
            <p:cNvSpPr>
              <a:spLocks/>
            </p:cNvSpPr>
            <p:nvPr/>
          </p:nvSpPr>
          <p:spPr bwMode="auto">
            <a:xfrm>
              <a:off x="3138078" y="4543213"/>
              <a:ext cx="14364" cy="9713"/>
            </a:xfrm>
            <a:custGeom>
              <a:avLst/>
              <a:gdLst/>
              <a:ahLst/>
              <a:cxnLst>
                <a:cxn ang="0">
                  <a:pos x="0" y="2"/>
                </a:cxn>
                <a:cxn ang="0">
                  <a:pos x="5" y="3"/>
                </a:cxn>
                <a:cxn ang="0">
                  <a:pos x="0" y="2"/>
                </a:cxn>
              </a:cxnLst>
              <a:rect l="0" t="0" r="r" b="b"/>
              <a:pathLst>
                <a:path w="5" h="3">
                  <a:moveTo>
                    <a:pt x="0" y="2"/>
                  </a:moveTo>
                  <a:cubicBezTo>
                    <a:pt x="0" y="0"/>
                    <a:pt x="5" y="2"/>
                    <a:pt x="5" y="3"/>
                  </a:cubicBezTo>
                  <a:cubicBezTo>
                    <a:pt x="0" y="2"/>
                    <a:pt x="0" y="2"/>
                    <a:pt x="0" y="2"/>
                  </a:cubicBezTo>
                </a:path>
              </a:pathLst>
            </a:custGeom>
            <a:solidFill>
              <a:srgbClr val="968C6D"/>
            </a:solidFill>
            <a:ln w="6350" cmpd="sng">
              <a:solidFill>
                <a:schemeClr val="bg1"/>
              </a:solidFill>
              <a:round/>
              <a:headEnd/>
              <a:tailEnd/>
            </a:ln>
          </p:spPr>
          <p:txBody>
            <a:bodyPr/>
            <a:lstStyle/>
            <a:p>
              <a:endParaRPr lang="en-GB" dirty="0"/>
            </a:p>
          </p:txBody>
        </p:sp>
        <p:sp>
          <p:nvSpPr>
            <p:cNvPr id="1058" name="Freeform 242"/>
            <p:cNvSpPr>
              <a:spLocks/>
            </p:cNvSpPr>
            <p:nvPr/>
          </p:nvSpPr>
          <p:spPr bwMode="auto">
            <a:xfrm>
              <a:off x="3237033" y="4747201"/>
              <a:ext cx="17557" cy="17808"/>
            </a:xfrm>
            <a:custGeom>
              <a:avLst/>
              <a:gdLst/>
              <a:ahLst/>
              <a:cxnLst>
                <a:cxn ang="0">
                  <a:pos x="3" y="3"/>
                </a:cxn>
                <a:cxn ang="0">
                  <a:pos x="2" y="2"/>
                </a:cxn>
                <a:cxn ang="0">
                  <a:pos x="3" y="3"/>
                </a:cxn>
                <a:cxn ang="0">
                  <a:pos x="3" y="3"/>
                </a:cxn>
              </a:cxnLst>
              <a:rect l="0" t="0" r="r" b="b"/>
              <a:pathLst>
                <a:path w="6" h="6">
                  <a:moveTo>
                    <a:pt x="3" y="3"/>
                  </a:moveTo>
                  <a:cubicBezTo>
                    <a:pt x="2" y="2"/>
                    <a:pt x="0" y="0"/>
                    <a:pt x="2" y="2"/>
                  </a:cubicBezTo>
                  <a:cubicBezTo>
                    <a:pt x="3" y="2"/>
                    <a:pt x="2" y="3"/>
                    <a:pt x="3" y="3"/>
                  </a:cubicBezTo>
                  <a:cubicBezTo>
                    <a:pt x="5" y="3"/>
                    <a:pt x="6" y="6"/>
                    <a:pt x="3" y="3"/>
                  </a:cubicBezTo>
                </a:path>
              </a:pathLst>
            </a:custGeom>
            <a:solidFill>
              <a:srgbClr val="968C6D"/>
            </a:solidFill>
            <a:ln w="6350" cmpd="sng">
              <a:solidFill>
                <a:schemeClr val="bg1"/>
              </a:solidFill>
              <a:round/>
              <a:headEnd/>
              <a:tailEnd/>
            </a:ln>
          </p:spPr>
          <p:txBody>
            <a:bodyPr/>
            <a:lstStyle/>
            <a:p>
              <a:endParaRPr lang="en-GB" dirty="0"/>
            </a:p>
          </p:txBody>
        </p:sp>
        <p:sp>
          <p:nvSpPr>
            <p:cNvPr id="1059" name="Freeform 243"/>
            <p:cNvSpPr>
              <a:spLocks/>
            </p:cNvSpPr>
            <p:nvPr/>
          </p:nvSpPr>
          <p:spPr bwMode="auto">
            <a:xfrm>
              <a:off x="3254589" y="4753676"/>
              <a:ext cx="9577" cy="11332"/>
            </a:xfrm>
            <a:custGeom>
              <a:avLst/>
              <a:gdLst/>
              <a:ahLst/>
              <a:cxnLst>
                <a:cxn ang="0">
                  <a:pos x="2" y="1"/>
                </a:cxn>
                <a:cxn ang="0">
                  <a:pos x="2" y="0"/>
                </a:cxn>
                <a:cxn ang="0">
                  <a:pos x="2" y="3"/>
                </a:cxn>
                <a:cxn ang="0">
                  <a:pos x="2" y="1"/>
                </a:cxn>
              </a:cxnLst>
              <a:rect l="0" t="0" r="r" b="b"/>
              <a:pathLst>
                <a:path w="3" h="4">
                  <a:moveTo>
                    <a:pt x="2" y="1"/>
                  </a:moveTo>
                  <a:cubicBezTo>
                    <a:pt x="0" y="1"/>
                    <a:pt x="2" y="0"/>
                    <a:pt x="2" y="0"/>
                  </a:cubicBezTo>
                  <a:cubicBezTo>
                    <a:pt x="3" y="1"/>
                    <a:pt x="3" y="4"/>
                    <a:pt x="2" y="3"/>
                  </a:cubicBezTo>
                  <a:cubicBezTo>
                    <a:pt x="2" y="1"/>
                    <a:pt x="2" y="1"/>
                    <a:pt x="2" y="1"/>
                  </a:cubicBezTo>
                </a:path>
              </a:pathLst>
            </a:custGeom>
            <a:solidFill>
              <a:srgbClr val="968C6D"/>
            </a:solidFill>
            <a:ln w="6350" cmpd="sng">
              <a:solidFill>
                <a:schemeClr val="bg1"/>
              </a:solidFill>
              <a:round/>
              <a:headEnd/>
              <a:tailEnd/>
            </a:ln>
          </p:spPr>
          <p:txBody>
            <a:bodyPr/>
            <a:lstStyle/>
            <a:p>
              <a:endParaRPr lang="en-GB" dirty="0"/>
            </a:p>
          </p:txBody>
        </p:sp>
        <p:sp>
          <p:nvSpPr>
            <p:cNvPr id="1060" name="Freeform 244"/>
            <p:cNvSpPr>
              <a:spLocks/>
            </p:cNvSpPr>
            <p:nvPr/>
          </p:nvSpPr>
          <p:spPr bwMode="auto">
            <a:xfrm>
              <a:off x="3359929" y="4787673"/>
              <a:ext cx="19152" cy="9713"/>
            </a:xfrm>
            <a:custGeom>
              <a:avLst/>
              <a:gdLst/>
              <a:ahLst/>
              <a:cxnLst>
                <a:cxn ang="0">
                  <a:pos x="0" y="2"/>
                </a:cxn>
                <a:cxn ang="0">
                  <a:pos x="3" y="2"/>
                </a:cxn>
                <a:cxn ang="0">
                  <a:pos x="5" y="3"/>
                </a:cxn>
                <a:cxn ang="0">
                  <a:pos x="2" y="3"/>
                </a:cxn>
                <a:cxn ang="0">
                  <a:pos x="0" y="2"/>
                </a:cxn>
              </a:cxnLst>
              <a:rect l="0" t="0" r="r" b="b"/>
              <a:pathLst>
                <a:path w="6" h="3">
                  <a:moveTo>
                    <a:pt x="0" y="2"/>
                  </a:moveTo>
                  <a:cubicBezTo>
                    <a:pt x="0" y="0"/>
                    <a:pt x="2" y="3"/>
                    <a:pt x="3" y="2"/>
                  </a:cubicBezTo>
                  <a:cubicBezTo>
                    <a:pt x="5" y="0"/>
                    <a:pt x="6" y="2"/>
                    <a:pt x="5" y="3"/>
                  </a:cubicBezTo>
                  <a:cubicBezTo>
                    <a:pt x="3" y="3"/>
                    <a:pt x="2" y="3"/>
                    <a:pt x="2" y="3"/>
                  </a:cubicBezTo>
                  <a:cubicBezTo>
                    <a:pt x="2" y="3"/>
                    <a:pt x="0" y="3"/>
                    <a:pt x="0" y="2"/>
                  </a:cubicBezTo>
                </a:path>
              </a:pathLst>
            </a:custGeom>
            <a:solidFill>
              <a:srgbClr val="968C6D"/>
            </a:solidFill>
            <a:ln w="6350" cmpd="sng">
              <a:solidFill>
                <a:schemeClr val="bg1"/>
              </a:solidFill>
              <a:round/>
              <a:headEnd/>
              <a:tailEnd/>
            </a:ln>
          </p:spPr>
          <p:txBody>
            <a:bodyPr/>
            <a:lstStyle/>
            <a:p>
              <a:endParaRPr lang="en-GB" dirty="0"/>
            </a:p>
          </p:txBody>
        </p:sp>
        <p:sp>
          <p:nvSpPr>
            <p:cNvPr id="1061" name="Freeform 245"/>
            <p:cNvSpPr>
              <a:spLocks/>
            </p:cNvSpPr>
            <p:nvPr/>
          </p:nvSpPr>
          <p:spPr bwMode="auto">
            <a:xfrm>
              <a:off x="3441328" y="4857288"/>
              <a:ext cx="3192" cy="3238"/>
            </a:xfrm>
            <a:custGeom>
              <a:avLst/>
              <a:gdLst/>
              <a:ahLst/>
              <a:cxnLst>
                <a:cxn ang="0">
                  <a:pos x="1" y="0"/>
                </a:cxn>
                <a:cxn ang="0">
                  <a:pos x="0" y="1"/>
                </a:cxn>
                <a:cxn ang="0">
                  <a:pos x="1" y="0"/>
                </a:cxn>
              </a:cxnLst>
              <a:rect l="0" t="0" r="r" b="b"/>
              <a:pathLst>
                <a:path w="1" h="1">
                  <a:moveTo>
                    <a:pt x="1" y="0"/>
                  </a:moveTo>
                  <a:cubicBezTo>
                    <a:pt x="0" y="1"/>
                    <a:pt x="0" y="1"/>
                    <a:pt x="0" y="1"/>
                  </a:cubicBezTo>
                  <a:cubicBezTo>
                    <a:pt x="0" y="0"/>
                    <a:pt x="0" y="0"/>
                    <a:pt x="1" y="0"/>
                  </a:cubicBezTo>
                </a:path>
              </a:pathLst>
            </a:custGeom>
            <a:solidFill>
              <a:srgbClr val="968C6D"/>
            </a:solidFill>
            <a:ln w="6350" cmpd="sng">
              <a:solidFill>
                <a:schemeClr val="bg1"/>
              </a:solidFill>
              <a:round/>
              <a:headEnd/>
              <a:tailEnd/>
            </a:ln>
          </p:spPr>
          <p:txBody>
            <a:bodyPr/>
            <a:lstStyle/>
            <a:p>
              <a:endParaRPr lang="en-GB" dirty="0"/>
            </a:p>
          </p:txBody>
        </p:sp>
        <p:sp>
          <p:nvSpPr>
            <p:cNvPr id="1062" name="Freeform 246"/>
            <p:cNvSpPr>
              <a:spLocks/>
            </p:cNvSpPr>
            <p:nvPr/>
          </p:nvSpPr>
          <p:spPr bwMode="auto">
            <a:xfrm>
              <a:off x="3434943" y="4860526"/>
              <a:ext cx="9577" cy="4857"/>
            </a:xfrm>
            <a:custGeom>
              <a:avLst/>
              <a:gdLst/>
              <a:ahLst/>
              <a:cxnLst>
                <a:cxn ang="0">
                  <a:pos x="2" y="2"/>
                </a:cxn>
                <a:cxn ang="0">
                  <a:pos x="3" y="0"/>
                </a:cxn>
                <a:cxn ang="0">
                  <a:pos x="2" y="2"/>
                </a:cxn>
                <a:cxn ang="0">
                  <a:pos x="2" y="2"/>
                </a:cxn>
              </a:cxnLst>
              <a:rect l="0" t="0" r="r" b="b"/>
              <a:pathLst>
                <a:path w="3" h="2">
                  <a:moveTo>
                    <a:pt x="2" y="2"/>
                  </a:moveTo>
                  <a:cubicBezTo>
                    <a:pt x="2" y="0"/>
                    <a:pt x="2" y="0"/>
                    <a:pt x="3" y="0"/>
                  </a:cubicBezTo>
                  <a:cubicBezTo>
                    <a:pt x="3" y="0"/>
                    <a:pt x="3" y="2"/>
                    <a:pt x="2" y="2"/>
                  </a:cubicBezTo>
                  <a:cubicBezTo>
                    <a:pt x="2" y="2"/>
                    <a:pt x="0" y="2"/>
                    <a:pt x="2" y="2"/>
                  </a:cubicBezTo>
                </a:path>
              </a:pathLst>
            </a:custGeom>
            <a:solidFill>
              <a:srgbClr val="968C6D"/>
            </a:solidFill>
            <a:ln w="6350" cmpd="sng">
              <a:solidFill>
                <a:schemeClr val="bg1"/>
              </a:solidFill>
              <a:round/>
              <a:headEnd/>
              <a:tailEnd/>
            </a:ln>
          </p:spPr>
          <p:txBody>
            <a:bodyPr/>
            <a:lstStyle/>
            <a:p>
              <a:endParaRPr lang="en-GB" dirty="0"/>
            </a:p>
          </p:txBody>
        </p:sp>
        <p:sp>
          <p:nvSpPr>
            <p:cNvPr id="1063" name="Freeform 247"/>
            <p:cNvSpPr>
              <a:spLocks/>
            </p:cNvSpPr>
            <p:nvPr/>
          </p:nvSpPr>
          <p:spPr bwMode="auto">
            <a:xfrm>
              <a:off x="3444520" y="4865383"/>
              <a:ext cx="4788" cy="3238"/>
            </a:xfrm>
            <a:custGeom>
              <a:avLst/>
              <a:gdLst/>
              <a:ahLst/>
              <a:cxnLst>
                <a:cxn ang="0">
                  <a:pos x="0" y="1"/>
                </a:cxn>
                <a:cxn ang="0">
                  <a:pos x="0" y="0"/>
                </a:cxn>
                <a:cxn ang="0">
                  <a:pos x="0" y="1"/>
                </a:cxn>
              </a:cxnLst>
              <a:rect l="0" t="0" r="r" b="b"/>
              <a:pathLst>
                <a:path w="2" h="1">
                  <a:moveTo>
                    <a:pt x="0" y="1"/>
                  </a:moveTo>
                  <a:cubicBezTo>
                    <a:pt x="0" y="0"/>
                    <a:pt x="0" y="0"/>
                    <a:pt x="0" y="0"/>
                  </a:cubicBezTo>
                  <a:cubicBezTo>
                    <a:pt x="2" y="0"/>
                    <a:pt x="0" y="0"/>
                    <a:pt x="0" y="1"/>
                  </a:cubicBezTo>
                </a:path>
              </a:pathLst>
            </a:custGeom>
            <a:solidFill>
              <a:srgbClr val="968C6D"/>
            </a:solidFill>
            <a:ln w="6350" cmpd="sng">
              <a:solidFill>
                <a:schemeClr val="bg1"/>
              </a:solidFill>
              <a:round/>
              <a:headEnd/>
              <a:tailEnd/>
            </a:ln>
          </p:spPr>
          <p:txBody>
            <a:bodyPr/>
            <a:lstStyle/>
            <a:p>
              <a:endParaRPr lang="en-GB" dirty="0"/>
            </a:p>
          </p:txBody>
        </p:sp>
        <p:sp>
          <p:nvSpPr>
            <p:cNvPr id="1064" name="Freeform 248"/>
            <p:cNvSpPr>
              <a:spLocks/>
            </p:cNvSpPr>
            <p:nvPr/>
          </p:nvSpPr>
          <p:spPr bwMode="auto">
            <a:xfrm>
              <a:off x="3441328" y="4857288"/>
              <a:ext cx="3192" cy="3238"/>
            </a:xfrm>
            <a:custGeom>
              <a:avLst/>
              <a:gdLst/>
              <a:ahLst/>
              <a:cxnLst>
                <a:cxn ang="0">
                  <a:pos x="1" y="1"/>
                </a:cxn>
                <a:cxn ang="0">
                  <a:pos x="1" y="0"/>
                </a:cxn>
                <a:cxn ang="0">
                  <a:pos x="1" y="1"/>
                </a:cxn>
              </a:cxnLst>
              <a:rect l="0" t="0" r="r" b="b"/>
              <a:pathLst>
                <a:path w="1" h="1">
                  <a:moveTo>
                    <a:pt x="1" y="1"/>
                  </a:moveTo>
                  <a:cubicBezTo>
                    <a:pt x="0" y="1"/>
                    <a:pt x="1" y="0"/>
                    <a:pt x="1" y="0"/>
                  </a:cubicBezTo>
                  <a:cubicBezTo>
                    <a:pt x="1" y="1"/>
                    <a:pt x="1" y="1"/>
                    <a:pt x="1" y="1"/>
                  </a:cubicBezTo>
                </a:path>
              </a:pathLst>
            </a:custGeom>
            <a:solidFill>
              <a:srgbClr val="968C6D"/>
            </a:solidFill>
            <a:ln w="6350" cmpd="sng">
              <a:solidFill>
                <a:schemeClr val="bg1"/>
              </a:solidFill>
              <a:round/>
              <a:headEnd/>
              <a:tailEnd/>
            </a:ln>
          </p:spPr>
          <p:txBody>
            <a:bodyPr/>
            <a:lstStyle/>
            <a:p>
              <a:endParaRPr lang="en-GB" dirty="0"/>
            </a:p>
          </p:txBody>
        </p:sp>
        <p:sp>
          <p:nvSpPr>
            <p:cNvPr id="1065" name="Freeform 249"/>
            <p:cNvSpPr>
              <a:spLocks/>
            </p:cNvSpPr>
            <p:nvPr/>
          </p:nvSpPr>
          <p:spPr bwMode="auto">
            <a:xfrm>
              <a:off x="3444520" y="4777960"/>
              <a:ext cx="7980" cy="16190"/>
            </a:xfrm>
            <a:custGeom>
              <a:avLst/>
              <a:gdLst/>
              <a:ahLst/>
              <a:cxnLst>
                <a:cxn ang="0">
                  <a:pos x="0" y="3"/>
                </a:cxn>
                <a:cxn ang="0">
                  <a:pos x="3" y="2"/>
                </a:cxn>
                <a:cxn ang="0">
                  <a:pos x="0" y="3"/>
                </a:cxn>
              </a:cxnLst>
              <a:rect l="0" t="0" r="r" b="b"/>
              <a:pathLst>
                <a:path w="3" h="5">
                  <a:moveTo>
                    <a:pt x="0" y="3"/>
                  </a:moveTo>
                  <a:cubicBezTo>
                    <a:pt x="0" y="2"/>
                    <a:pt x="3" y="0"/>
                    <a:pt x="3" y="2"/>
                  </a:cubicBezTo>
                  <a:cubicBezTo>
                    <a:pt x="3" y="3"/>
                    <a:pt x="0" y="5"/>
                    <a:pt x="0" y="3"/>
                  </a:cubicBezTo>
                </a:path>
              </a:pathLst>
            </a:custGeom>
            <a:solidFill>
              <a:srgbClr val="968C6D"/>
            </a:solidFill>
            <a:ln w="6350" cmpd="sng">
              <a:solidFill>
                <a:schemeClr val="bg1"/>
              </a:solidFill>
              <a:round/>
              <a:headEnd/>
              <a:tailEnd/>
            </a:ln>
          </p:spPr>
          <p:txBody>
            <a:bodyPr/>
            <a:lstStyle/>
            <a:p>
              <a:endParaRPr lang="en-GB" dirty="0"/>
            </a:p>
          </p:txBody>
        </p:sp>
        <p:sp>
          <p:nvSpPr>
            <p:cNvPr id="1066" name="Freeform 250"/>
            <p:cNvSpPr>
              <a:spLocks/>
            </p:cNvSpPr>
            <p:nvPr/>
          </p:nvSpPr>
          <p:spPr bwMode="auto">
            <a:xfrm>
              <a:off x="3415791" y="4797388"/>
              <a:ext cx="33517" cy="24284"/>
            </a:xfrm>
            <a:custGeom>
              <a:avLst/>
              <a:gdLst/>
              <a:ahLst/>
              <a:cxnLst>
                <a:cxn ang="0">
                  <a:pos x="6" y="8"/>
                </a:cxn>
                <a:cxn ang="0">
                  <a:pos x="1" y="8"/>
                </a:cxn>
                <a:cxn ang="0">
                  <a:pos x="4" y="5"/>
                </a:cxn>
                <a:cxn ang="0">
                  <a:pos x="4" y="2"/>
                </a:cxn>
                <a:cxn ang="0">
                  <a:pos x="9" y="2"/>
                </a:cxn>
                <a:cxn ang="0">
                  <a:pos x="6" y="8"/>
                </a:cxn>
              </a:cxnLst>
              <a:rect l="0" t="0" r="r" b="b"/>
              <a:pathLst>
                <a:path w="11" h="8">
                  <a:moveTo>
                    <a:pt x="6" y="8"/>
                  </a:moveTo>
                  <a:cubicBezTo>
                    <a:pt x="1" y="8"/>
                    <a:pt x="0" y="8"/>
                    <a:pt x="1" y="8"/>
                  </a:cubicBezTo>
                  <a:cubicBezTo>
                    <a:pt x="4" y="6"/>
                    <a:pt x="4" y="6"/>
                    <a:pt x="4" y="5"/>
                  </a:cubicBezTo>
                  <a:cubicBezTo>
                    <a:pt x="4" y="2"/>
                    <a:pt x="1" y="2"/>
                    <a:pt x="4" y="2"/>
                  </a:cubicBezTo>
                  <a:cubicBezTo>
                    <a:pt x="9" y="0"/>
                    <a:pt x="11" y="0"/>
                    <a:pt x="9" y="2"/>
                  </a:cubicBezTo>
                  <a:cubicBezTo>
                    <a:pt x="8" y="3"/>
                    <a:pt x="11" y="8"/>
                    <a:pt x="6" y="8"/>
                  </a:cubicBezTo>
                </a:path>
              </a:pathLst>
            </a:custGeom>
            <a:solidFill>
              <a:srgbClr val="968C6D"/>
            </a:solidFill>
            <a:ln w="6350" cmpd="sng">
              <a:solidFill>
                <a:schemeClr val="bg1"/>
              </a:solidFill>
              <a:round/>
              <a:headEnd/>
              <a:tailEnd/>
            </a:ln>
          </p:spPr>
          <p:txBody>
            <a:bodyPr/>
            <a:lstStyle/>
            <a:p>
              <a:endParaRPr lang="en-GB" dirty="0"/>
            </a:p>
          </p:txBody>
        </p:sp>
        <p:sp>
          <p:nvSpPr>
            <p:cNvPr id="1067" name="Freeform 251"/>
            <p:cNvSpPr>
              <a:spLocks/>
            </p:cNvSpPr>
            <p:nvPr/>
          </p:nvSpPr>
          <p:spPr bwMode="auto">
            <a:xfrm>
              <a:off x="3418983" y="4753676"/>
              <a:ext cx="12769" cy="8095"/>
            </a:xfrm>
            <a:custGeom>
              <a:avLst/>
              <a:gdLst/>
              <a:ahLst/>
              <a:cxnLst>
                <a:cxn ang="0">
                  <a:pos x="2" y="3"/>
                </a:cxn>
                <a:cxn ang="0">
                  <a:pos x="2" y="0"/>
                </a:cxn>
                <a:cxn ang="0">
                  <a:pos x="2" y="3"/>
                </a:cxn>
              </a:cxnLst>
              <a:rect l="0" t="0" r="r" b="b"/>
              <a:pathLst>
                <a:path w="4" h="3">
                  <a:moveTo>
                    <a:pt x="2" y="3"/>
                  </a:moveTo>
                  <a:cubicBezTo>
                    <a:pt x="0" y="3"/>
                    <a:pt x="2" y="0"/>
                    <a:pt x="2" y="0"/>
                  </a:cubicBezTo>
                  <a:cubicBezTo>
                    <a:pt x="4" y="0"/>
                    <a:pt x="4" y="3"/>
                    <a:pt x="2" y="3"/>
                  </a:cubicBezTo>
                </a:path>
              </a:pathLst>
            </a:custGeom>
            <a:solidFill>
              <a:srgbClr val="968C6D"/>
            </a:solidFill>
            <a:ln w="6350" cmpd="sng">
              <a:solidFill>
                <a:schemeClr val="bg1"/>
              </a:solidFill>
              <a:round/>
              <a:headEnd/>
              <a:tailEnd/>
            </a:ln>
          </p:spPr>
          <p:txBody>
            <a:bodyPr/>
            <a:lstStyle/>
            <a:p>
              <a:endParaRPr lang="en-GB" dirty="0"/>
            </a:p>
          </p:txBody>
        </p:sp>
        <p:sp>
          <p:nvSpPr>
            <p:cNvPr id="1068" name="Freeform 252"/>
            <p:cNvSpPr>
              <a:spLocks/>
            </p:cNvSpPr>
            <p:nvPr/>
          </p:nvSpPr>
          <p:spPr bwMode="auto">
            <a:xfrm>
              <a:off x="3434943" y="4718059"/>
              <a:ext cx="6384" cy="9713"/>
            </a:xfrm>
            <a:custGeom>
              <a:avLst/>
              <a:gdLst/>
              <a:ahLst/>
              <a:cxnLst>
                <a:cxn ang="0">
                  <a:pos x="0" y="3"/>
                </a:cxn>
                <a:cxn ang="0">
                  <a:pos x="2" y="0"/>
                </a:cxn>
                <a:cxn ang="0">
                  <a:pos x="0" y="3"/>
                </a:cxn>
              </a:cxnLst>
              <a:rect l="0" t="0" r="r" b="b"/>
              <a:pathLst>
                <a:path w="2" h="3">
                  <a:moveTo>
                    <a:pt x="0" y="3"/>
                  </a:moveTo>
                  <a:cubicBezTo>
                    <a:pt x="0" y="2"/>
                    <a:pt x="0" y="0"/>
                    <a:pt x="2" y="0"/>
                  </a:cubicBezTo>
                  <a:cubicBezTo>
                    <a:pt x="2" y="0"/>
                    <a:pt x="2" y="3"/>
                    <a:pt x="0" y="3"/>
                  </a:cubicBezTo>
                </a:path>
              </a:pathLst>
            </a:custGeom>
            <a:solidFill>
              <a:srgbClr val="968C6D"/>
            </a:solidFill>
            <a:ln w="6350" cmpd="sng">
              <a:solidFill>
                <a:schemeClr val="bg1"/>
              </a:solidFill>
              <a:round/>
              <a:headEnd/>
              <a:tailEnd/>
            </a:ln>
          </p:spPr>
          <p:txBody>
            <a:bodyPr/>
            <a:lstStyle/>
            <a:p>
              <a:endParaRPr lang="en-GB" dirty="0"/>
            </a:p>
          </p:txBody>
        </p:sp>
        <p:sp>
          <p:nvSpPr>
            <p:cNvPr id="1069" name="Freeform 253"/>
            <p:cNvSpPr>
              <a:spLocks/>
            </p:cNvSpPr>
            <p:nvPr/>
          </p:nvSpPr>
          <p:spPr bwMode="auto">
            <a:xfrm>
              <a:off x="3441328" y="4697013"/>
              <a:ext cx="7980" cy="12952"/>
            </a:xfrm>
            <a:custGeom>
              <a:avLst/>
              <a:gdLst/>
              <a:ahLst/>
              <a:cxnLst>
                <a:cxn ang="0">
                  <a:pos x="0" y="4"/>
                </a:cxn>
                <a:cxn ang="0">
                  <a:pos x="1" y="1"/>
                </a:cxn>
                <a:cxn ang="0">
                  <a:pos x="1" y="3"/>
                </a:cxn>
                <a:cxn ang="0">
                  <a:pos x="0" y="4"/>
                </a:cxn>
              </a:cxnLst>
              <a:rect l="0" t="0" r="r" b="b"/>
              <a:pathLst>
                <a:path w="3" h="4">
                  <a:moveTo>
                    <a:pt x="0" y="4"/>
                  </a:moveTo>
                  <a:cubicBezTo>
                    <a:pt x="0" y="3"/>
                    <a:pt x="0" y="1"/>
                    <a:pt x="1" y="1"/>
                  </a:cubicBezTo>
                  <a:cubicBezTo>
                    <a:pt x="1" y="0"/>
                    <a:pt x="3" y="1"/>
                    <a:pt x="1" y="3"/>
                  </a:cubicBezTo>
                  <a:cubicBezTo>
                    <a:pt x="1" y="4"/>
                    <a:pt x="1" y="4"/>
                    <a:pt x="0" y="4"/>
                  </a:cubicBezTo>
                </a:path>
              </a:pathLst>
            </a:custGeom>
            <a:solidFill>
              <a:srgbClr val="968C6D"/>
            </a:solidFill>
            <a:ln w="6350" cmpd="sng">
              <a:solidFill>
                <a:schemeClr val="bg1"/>
              </a:solidFill>
              <a:round/>
              <a:headEnd/>
              <a:tailEnd/>
            </a:ln>
          </p:spPr>
          <p:txBody>
            <a:bodyPr/>
            <a:lstStyle/>
            <a:p>
              <a:endParaRPr lang="en-GB" dirty="0"/>
            </a:p>
          </p:txBody>
        </p:sp>
        <p:sp>
          <p:nvSpPr>
            <p:cNvPr id="1070" name="Freeform 254"/>
            <p:cNvSpPr>
              <a:spLocks/>
            </p:cNvSpPr>
            <p:nvPr/>
          </p:nvSpPr>
          <p:spPr bwMode="auto">
            <a:xfrm>
              <a:off x="3431751" y="4650064"/>
              <a:ext cx="3192" cy="14570"/>
            </a:xfrm>
            <a:custGeom>
              <a:avLst/>
              <a:gdLst/>
              <a:ahLst/>
              <a:cxnLst>
                <a:cxn ang="0">
                  <a:pos x="1" y="3"/>
                </a:cxn>
                <a:cxn ang="0">
                  <a:pos x="0" y="2"/>
                </a:cxn>
                <a:cxn ang="0">
                  <a:pos x="1" y="0"/>
                </a:cxn>
                <a:cxn ang="0">
                  <a:pos x="1" y="3"/>
                </a:cxn>
              </a:cxnLst>
              <a:rect l="0" t="0" r="r" b="b"/>
              <a:pathLst>
                <a:path w="1" h="5">
                  <a:moveTo>
                    <a:pt x="1" y="3"/>
                  </a:moveTo>
                  <a:cubicBezTo>
                    <a:pt x="0" y="5"/>
                    <a:pt x="1" y="3"/>
                    <a:pt x="0" y="2"/>
                  </a:cubicBezTo>
                  <a:cubicBezTo>
                    <a:pt x="0" y="0"/>
                    <a:pt x="0" y="0"/>
                    <a:pt x="1" y="0"/>
                  </a:cubicBezTo>
                  <a:cubicBezTo>
                    <a:pt x="1" y="3"/>
                    <a:pt x="1" y="3"/>
                    <a:pt x="1" y="3"/>
                  </a:cubicBezTo>
                </a:path>
              </a:pathLst>
            </a:custGeom>
            <a:solidFill>
              <a:srgbClr val="968C6D"/>
            </a:solidFill>
            <a:ln w="6350" cmpd="sng">
              <a:solidFill>
                <a:schemeClr val="bg1"/>
              </a:solidFill>
              <a:round/>
              <a:headEnd/>
              <a:tailEnd/>
            </a:ln>
          </p:spPr>
          <p:txBody>
            <a:bodyPr/>
            <a:lstStyle/>
            <a:p>
              <a:endParaRPr lang="en-GB" dirty="0"/>
            </a:p>
          </p:txBody>
        </p:sp>
        <p:sp>
          <p:nvSpPr>
            <p:cNvPr id="1071" name="Freeform 255"/>
            <p:cNvSpPr>
              <a:spLocks/>
            </p:cNvSpPr>
            <p:nvPr/>
          </p:nvSpPr>
          <p:spPr bwMode="auto">
            <a:xfrm>
              <a:off x="3471652" y="4718059"/>
              <a:ext cx="9577" cy="16190"/>
            </a:xfrm>
            <a:custGeom>
              <a:avLst/>
              <a:gdLst/>
              <a:ahLst/>
              <a:cxnLst>
                <a:cxn ang="0">
                  <a:pos x="3" y="3"/>
                </a:cxn>
                <a:cxn ang="0">
                  <a:pos x="2" y="2"/>
                </a:cxn>
                <a:cxn ang="0">
                  <a:pos x="2" y="2"/>
                </a:cxn>
                <a:cxn ang="0">
                  <a:pos x="3" y="3"/>
                </a:cxn>
              </a:cxnLst>
              <a:rect l="0" t="0" r="r" b="b"/>
              <a:pathLst>
                <a:path w="3" h="5">
                  <a:moveTo>
                    <a:pt x="3" y="3"/>
                  </a:moveTo>
                  <a:cubicBezTo>
                    <a:pt x="2" y="5"/>
                    <a:pt x="0" y="3"/>
                    <a:pt x="2" y="2"/>
                  </a:cubicBezTo>
                  <a:cubicBezTo>
                    <a:pt x="2" y="0"/>
                    <a:pt x="2" y="0"/>
                    <a:pt x="2" y="2"/>
                  </a:cubicBezTo>
                  <a:cubicBezTo>
                    <a:pt x="3" y="2"/>
                    <a:pt x="3" y="2"/>
                    <a:pt x="3" y="3"/>
                  </a:cubicBezTo>
                </a:path>
              </a:pathLst>
            </a:custGeom>
            <a:solidFill>
              <a:srgbClr val="968C6D"/>
            </a:solidFill>
            <a:ln w="6350" cmpd="sng">
              <a:solidFill>
                <a:schemeClr val="bg1"/>
              </a:solidFill>
              <a:round/>
              <a:headEnd/>
              <a:tailEnd/>
            </a:ln>
          </p:spPr>
          <p:txBody>
            <a:bodyPr/>
            <a:lstStyle/>
            <a:p>
              <a:endParaRPr lang="en-GB" dirty="0"/>
            </a:p>
          </p:txBody>
        </p:sp>
        <p:sp>
          <p:nvSpPr>
            <p:cNvPr id="1072" name="Freeform 256"/>
            <p:cNvSpPr>
              <a:spLocks/>
            </p:cNvSpPr>
            <p:nvPr/>
          </p:nvSpPr>
          <p:spPr bwMode="auto">
            <a:xfrm>
              <a:off x="3332796" y="4567498"/>
              <a:ext cx="3192" cy="6475"/>
            </a:xfrm>
            <a:custGeom>
              <a:avLst/>
              <a:gdLst/>
              <a:ahLst/>
              <a:cxnLst>
                <a:cxn ang="0">
                  <a:pos x="0" y="2"/>
                </a:cxn>
                <a:cxn ang="0">
                  <a:pos x="1" y="2"/>
                </a:cxn>
                <a:cxn ang="0">
                  <a:pos x="0" y="2"/>
                </a:cxn>
              </a:cxnLst>
              <a:rect l="0" t="0" r="r" b="b"/>
              <a:pathLst>
                <a:path w="1" h="2">
                  <a:moveTo>
                    <a:pt x="0" y="2"/>
                  </a:moveTo>
                  <a:cubicBezTo>
                    <a:pt x="0" y="2"/>
                    <a:pt x="1" y="0"/>
                    <a:pt x="1" y="2"/>
                  </a:cubicBezTo>
                  <a:cubicBezTo>
                    <a:pt x="0" y="2"/>
                    <a:pt x="0" y="2"/>
                    <a:pt x="0" y="2"/>
                  </a:cubicBezTo>
                </a:path>
              </a:pathLst>
            </a:custGeom>
            <a:solidFill>
              <a:srgbClr val="968C6D"/>
            </a:solidFill>
            <a:ln w="6350" cmpd="sng">
              <a:solidFill>
                <a:schemeClr val="bg1"/>
              </a:solidFill>
              <a:round/>
              <a:headEnd/>
              <a:tailEnd/>
            </a:ln>
          </p:spPr>
          <p:txBody>
            <a:bodyPr/>
            <a:lstStyle/>
            <a:p>
              <a:endParaRPr lang="en-GB" dirty="0"/>
            </a:p>
          </p:txBody>
        </p:sp>
        <p:sp>
          <p:nvSpPr>
            <p:cNvPr id="1073" name="Freeform 257"/>
            <p:cNvSpPr>
              <a:spLocks/>
            </p:cNvSpPr>
            <p:nvPr/>
          </p:nvSpPr>
          <p:spPr bwMode="auto">
            <a:xfrm>
              <a:off x="3343969" y="4583687"/>
              <a:ext cx="12769" cy="3238"/>
            </a:xfrm>
            <a:custGeom>
              <a:avLst/>
              <a:gdLst/>
              <a:ahLst/>
              <a:cxnLst>
                <a:cxn ang="0">
                  <a:pos x="0" y="0"/>
                </a:cxn>
                <a:cxn ang="0">
                  <a:pos x="4" y="0"/>
                </a:cxn>
                <a:cxn ang="0">
                  <a:pos x="0" y="0"/>
                </a:cxn>
              </a:cxnLst>
              <a:rect l="0" t="0" r="r" b="b"/>
              <a:pathLst>
                <a:path w="4" h="1">
                  <a:moveTo>
                    <a:pt x="0" y="0"/>
                  </a:moveTo>
                  <a:cubicBezTo>
                    <a:pt x="0" y="0"/>
                    <a:pt x="2" y="0"/>
                    <a:pt x="4" y="0"/>
                  </a:cubicBezTo>
                  <a:cubicBezTo>
                    <a:pt x="4" y="0"/>
                    <a:pt x="0" y="1"/>
                    <a:pt x="0" y="0"/>
                  </a:cubicBezTo>
                </a:path>
              </a:pathLst>
            </a:custGeom>
            <a:solidFill>
              <a:srgbClr val="968C6D"/>
            </a:solidFill>
            <a:ln w="6350" cmpd="sng">
              <a:solidFill>
                <a:schemeClr val="bg1"/>
              </a:solidFill>
              <a:round/>
              <a:headEnd/>
              <a:tailEnd/>
            </a:ln>
          </p:spPr>
          <p:txBody>
            <a:bodyPr/>
            <a:lstStyle/>
            <a:p>
              <a:endParaRPr lang="en-GB" dirty="0"/>
            </a:p>
          </p:txBody>
        </p:sp>
        <p:sp>
          <p:nvSpPr>
            <p:cNvPr id="1074" name="Freeform 258"/>
            <p:cNvSpPr>
              <a:spLocks/>
            </p:cNvSpPr>
            <p:nvPr/>
          </p:nvSpPr>
          <p:spPr bwMode="auto">
            <a:xfrm>
              <a:off x="3434943" y="4667872"/>
              <a:ext cx="14364" cy="22665"/>
            </a:xfrm>
            <a:custGeom>
              <a:avLst/>
              <a:gdLst/>
              <a:ahLst/>
              <a:cxnLst>
                <a:cxn ang="0">
                  <a:pos x="3" y="5"/>
                </a:cxn>
                <a:cxn ang="0">
                  <a:pos x="2" y="2"/>
                </a:cxn>
                <a:cxn ang="0">
                  <a:pos x="3" y="2"/>
                </a:cxn>
                <a:cxn ang="0">
                  <a:pos x="5" y="7"/>
                </a:cxn>
                <a:cxn ang="0">
                  <a:pos x="3" y="5"/>
                </a:cxn>
              </a:cxnLst>
              <a:rect l="0" t="0" r="r" b="b"/>
              <a:pathLst>
                <a:path w="5" h="7">
                  <a:moveTo>
                    <a:pt x="3" y="5"/>
                  </a:moveTo>
                  <a:cubicBezTo>
                    <a:pt x="0" y="5"/>
                    <a:pt x="2" y="3"/>
                    <a:pt x="2" y="2"/>
                  </a:cubicBezTo>
                  <a:cubicBezTo>
                    <a:pt x="0" y="2"/>
                    <a:pt x="2" y="0"/>
                    <a:pt x="3" y="2"/>
                  </a:cubicBezTo>
                  <a:cubicBezTo>
                    <a:pt x="5" y="3"/>
                    <a:pt x="5" y="7"/>
                    <a:pt x="5" y="7"/>
                  </a:cubicBezTo>
                  <a:cubicBezTo>
                    <a:pt x="3" y="7"/>
                    <a:pt x="5" y="5"/>
                    <a:pt x="3" y="5"/>
                  </a:cubicBezTo>
                </a:path>
              </a:pathLst>
            </a:custGeom>
            <a:solidFill>
              <a:srgbClr val="968C6D"/>
            </a:solidFill>
            <a:ln w="6350" cmpd="sng">
              <a:solidFill>
                <a:schemeClr val="bg1"/>
              </a:solidFill>
              <a:round/>
              <a:headEnd/>
              <a:tailEnd/>
            </a:ln>
          </p:spPr>
          <p:txBody>
            <a:bodyPr/>
            <a:lstStyle/>
            <a:p>
              <a:endParaRPr lang="en-GB" dirty="0"/>
            </a:p>
          </p:txBody>
        </p:sp>
        <p:sp>
          <p:nvSpPr>
            <p:cNvPr id="1075" name="Freeform 259"/>
            <p:cNvSpPr>
              <a:spLocks/>
            </p:cNvSpPr>
            <p:nvPr/>
          </p:nvSpPr>
          <p:spPr bwMode="auto">
            <a:xfrm>
              <a:off x="3418983" y="4620923"/>
              <a:ext cx="12769" cy="19427"/>
            </a:xfrm>
            <a:custGeom>
              <a:avLst/>
              <a:gdLst/>
              <a:ahLst/>
              <a:cxnLst>
                <a:cxn ang="0">
                  <a:pos x="2" y="5"/>
                </a:cxn>
                <a:cxn ang="0">
                  <a:pos x="0" y="2"/>
                </a:cxn>
                <a:cxn ang="0">
                  <a:pos x="2" y="3"/>
                </a:cxn>
                <a:cxn ang="0">
                  <a:pos x="2" y="5"/>
                </a:cxn>
              </a:cxnLst>
              <a:rect l="0" t="0" r="r" b="b"/>
              <a:pathLst>
                <a:path w="4" h="6">
                  <a:moveTo>
                    <a:pt x="2" y="5"/>
                  </a:moveTo>
                  <a:cubicBezTo>
                    <a:pt x="2" y="6"/>
                    <a:pt x="0" y="5"/>
                    <a:pt x="0" y="2"/>
                  </a:cubicBezTo>
                  <a:cubicBezTo>
                    <a:pt x="2" y="0"/>
                    <a:pt x="4" y="3"/>
                    <a:pt x="2" y="3"/>
                  </a:cubicBezTo>
                  <a:cubicBezTo>
                    <a:pt x="2" y="5"/>
                    <a:pt x="4" y="5"/>
                    <a:pt x="2" y="5"/>
                  </a:cubicBezTo>
                </a:path>
              </a:pathLst>
            </a:custGeom>
            <a:solidFill>
              <a:srgbClr val="968C6D"/>
            </a:solidFill>
            <a:ln w="6350" cmpd="sng">
              <a:solidFill>
                <a:schemeClr val="bg1"/>
              </a:solidFill>
              <a:round/>
              <a:headEnd/>
              <a:tailEnd/>
            </a:ln>
          </p:spPr>
          <p:txBody>
            <a:bodyPr/>
            <a:lstStyle/>
            <a:p>
              <a:endParaRPr lang="en-GB" dirty="0"/>
            </a:p>
          </p:txBody>
        </p:sp>
        <p:sp>
          <p:nvSpPr>
            <p:cNvPr id="1076" name="Freeform 260"/>
            <p:cNvSpPr>
              <a:spLocks/>
            </p:cNvSpPr>
            <p:nvPr/>
          </p:nvSpPr>
          <p:spPr bwMode="auto">
            <a:xfrm>
              <a:off x="3425367" y="4620923"/>
              <a:ext cx="15960" cy="9713"/>
            </a:xfrm>
            <a:custGeom>
              <a:avLst/>
              <a:gdLst/>
              <a:ahLst/>
              <a:cxnLst>
                <a:cxn ang="0">
                  <a:pos x="1" y="3"/>
                </a:cxn>
                <a:cxn ang="0">
                  <a:pos x="1" y="2"/>
                </a:cxn>
                <a:cxn ang="0">
                  <a:pos x="3" y="2"/>
                </a:cxn>
                <a:cxn ang="0">
                  <a:pos x="5" y="3"/>
                </a:cxn>
                <a:cxn ang="0">
                  <a:pos x="3" y="3"/>
                </a:cxn>
                <a:cxn ang="0">
                  <a:pos x="1" y="3"/>
                </a:cxn>
              </a:cxnLst>
              <a:rect l="0" t="0" r="r" b="b"/>
              <a:pathLst>
                <a:path w="5" h="3">
                  <a:moveTo>
                    <a:pt x="1" y="3"/>
                  </a:moveTo>
                  <a:cubicBezTo>
                    <a:pt x="0" y="2"/>
                    <a:pt x="1" y="2"/>
                    <a:pt x="1" y="2"/>
                  </a:cubicBezTo>
                  <a:cubicBezTo>
                    <a:pt x="1" y="0"/>
                    <a:pt x="1" y="0"/>
                    <a:pt x="3" y="2"/>
                  </a:cubicBezTo>
                  <a:cubicBezTo>
                    <a:pt x="3" y="2"/>
                    <a:pt x="3" y="2"/>
                    <a:pt x="5" y="3"/>
                  </a:cubicBezTo>
                  <a:cubicBezTo>
                    <a:pt x="3" y="3"/>
                    <a:pt x="3" y="3"/>
                    <a:pt x="3" y="3"/>
                  </a:cubicBezTo>
                  <a:cubicBezTo>
                    <a:pt x="1" y="3"/>
                    <a:pt x="1" y="3"/>
                    <a:pt x="1" y="3"/>
                  </a:cubicBezTo>
                </a:path>
              </a:pathLst>
            </a:custGeom>
            <a:solidFill>
              <a:srgbClr val="968C6D"/>
            </a:solidFill>
            <a:ln w="6350" cmpd="sng">
              <a:solidFill>
                <a:schemeClr val="bg1"/>
              </a:solidFill>
              <a:round/>
              <a:headEnd/>
              <a:tailEnd/>
            </a:ln>
          </p:spPr>
          <p:txBody>
            <a:bodyPr/>
            <a:lstStyle/>
            <a:p>
              <a:endParaRPr lang="en-GB" dirty="0"/>
            </a:p>
          </p:txBody>
        </p:sp>
        <p:sp>
          <p:nvSpPr>
            <p:cNvPr id="1077" name="Freeform 261"/>
            <p:cNvSpPr>
              <a:spLocks/>
            </p:cNvSpPr>
            <p:nvPr/>
          </p:nvSpPr>
          <p:spPr bwMode="auto">
            <a:xfrm>
              <a:off x="3434943" y="4637112"/>
              <a:ext cx="6384" cy="3238"/>
            </a:xfrm>
            <a:custGeom>
              <a:avLst/>
              <a:gdLst/>
              <a:ahLst/>
              <a:cxnLst>
                <a:cxn ang="0">
                  <a:pos x="0" y="1"/>
                </a:cxn>
                <a:cxn ang="0">
                  <a:pos x="0" y="0"/>
                </a:cxn>
                <a:cxn ang="0">
                  <a:pos x="0" y="1"/>
                </a:cxn>
              </a:cxnLst>
              <a:rect l="0" t="0" r="r" b="b"/>
              <a:pathLst>
                <a:path w="2" h="1">
                  <a:moveTo>
                    <a:pt x="0" y="1"/>
                  </a:moveTo>
                  <a:cubicBezTo>
                    <a:pt x="0" y="1"/>
                    <a:pt x="0" y="1"/>
                    <a:pt x="0" y="0"/>
                  </a:cubicBezTo>
                  <a:cubicBezTo>
                    <a:pt x="0" y="0"/>
                    <a:pt x="2" y="1"/>
                    <a:pt x="0" y="1"/>
                  </a:cubicBezTo>
                </a:path>
              </a:pathLst>
            </a:custGeom>
            <a:solidFill>
              <a:srgbClr val="968C6D"/>
            </a:solidFill>
            <a:ln w="6350" cmpd="sng">
              <a:solidFill>
                <a:schemeClr val="bg1"/>
              </a:solidFill>
              <a:round/>
              <a:headEnd/>
              <a:tailEnd/>
            </a:ln>
          </p:spPr>
          <p:txBody>
            <a:bodyPr/>
            <a:lstStyle/>
            <a:p>
              <a:endParaRPr lang="en-GB" dirty="0"/>
            </a:p>
          </p:txBody>
        </p:sp>
        <p:sp>
          <p:nvSpPr>
            <p:cNvPr id="1078" name="Freeform 262"/>
            <p:cNvSpPr>
              <a:spLocks/>
            </p:cNvSpPr>
            <p:nvPr/>
          </p:nvSpPr>
          <p:spPr bwMode="auto">
            <a:xfrm>
              <a:off x="3388658" y="4573973"/>
              <a:ext cx="6384" cy="3238"/>
            </a:xfrm>
            <a:custGeom>
              <a:avLst/>
              <a:gdLst/>
              <a:ahLst/>
              <a:cxnLst>
                <a:cxn ang="0">
                  <a:pos x="2" y="1"/>
                </a:cxn>
                <a:cxn ang="0">
                  <a:pos x="2" y="0"/>
                </a:cxn>
                <a:cxn ang="0">
                  <a:pos x="2" y="1"/>
                </a:cxn>
              </a:cxnLst>
              <a:rect l="0" t="0" r="r" b="b"/>
              <a:pathLst>
                <a:path w="2" h="1">
                  <a:moveTo>
                    <a:pt x="2" y="1"/>
                  </a:moveTo>
                  <a:cubicBezTo>
                    <a:pt x="0" y="0"/>
                    <a:pt x="2" y="0"/>
                    <a:pt x="2" y="0"/>
                  </a:cubicBezTo>
                  <a:cubicBezTo>
                    <a:pt x="2" y="1"/>
                    <a:pt x="2" y="1"/>
                    <a:pt x="2" y="1"/>
                  </a:cubicBezTo>
                </a:path>
              </a:pathLst>
            </a:custGeom>
            <a:solidFill>
              <a:srgbClr val="968C6D"/>
            </a:solidFill>
            <a:ln w="6350" cmpd="sng">
              <a:solidFill>
                <a:schemeClr val="bg1"/>
              </a:solidFill>
              <a:round/>
              <a:headEnd/>
              <a:tailEnd/>
            </a:ln>
          </p:spPr>
          <p:txBody>
            <a:bodyPr/>
            <a:lstStyle/>
            <a:p>
              <a:endParaRPr lang="en-GB" dirty="0"/>
            </a:p>
          </p:txBody>
        </p:sp>
        <p:sp>
          <p:nvSpPr>
            <p:cNvPr id="1079" name="Freeform 263"/>
            <p:cNvSpPr>
              <a:spLocks/>
            </p:cNvSpPr>
            <p:nvPr/>
          </p:nvSpPr>
          <p:spPr bwMode="auto">
            <a:xfrm>
              <a:off x="3388658" y="4561022"/>
              <a:ext cx="6384" cy="12952"/>
            </a:xfrm>
            <a:custGeom>
              <a:avLst/>
              <a:gdLst/>
              <a:ahLst/>
              <a:cxnLst>
                <a:cxn ang="0">
                  <a:pos x="0" y="2"/>
                </a:cxn>
                <a:cxn ang="0">
                  <a:pos x="2" y="2"/>
                </a:cxn>
                <a:cxn ang="0">
                  <a:pos x="0" y="2"/>
                </a:cxn>
              </a:cxnLst>
              <a:rect l="0" t="0" r="r" b="b"/>
              <a:pathLst>
                <a:path w="2" h="4">
                  <a:moveTo>
                    <a:pt x="0" y="2"/>
                  </a:moveTo>
                  <a:cubicBezTo>
                    <a:pt x="0" y="2"/>
                    <a:pt x="2" y="0"/>
                    <a:pt x="2" y="2"/>
                  </a:cubicBezTo>
                  <a:cubicBezTo>
                    <a:pt x="2" y="2"/>
                    <a:pt x="0" y="4"/>
                    <a:pt x="0" y="2"/>
                  </a:cubicBezTo>
                </a:path>
              </a:pathLst>
            </a:custGeom>
            <a:solidFill>
              <a:srgbClr val="968C6D"/>
            </a:solidFill>
            <a:ln w="6350" cmpd="sng">
              <a:solidFill>
                <a:schemeClr val="bg1"/>
              </a:solidFill>
              <a:round/>
              <a:headEnd/>
              <a:tailEnd/>
            </a:ln>
          </p:spPr>
          <p:txBody>
            <a:bodyPr/>
            <a:lstStyle/>
            <a:p>
              <a:endParaRPr lang="en-GB" dirty="0"/>
            </a:p>
          </p:txBody>
        </p:sp>
        <p:sp>
          <p:nvSpPr>
            <p:cNvPr id="1080" name="Freeform 264"/>
            <p:cNvSpPr>
              <a:spLocks/>
            </p:cNvSpPr>
            <p:nvPr/>
          </p:nvSpPr>
          <p:spPr bwMode="auto">
            <a:xfrm>
              <a:off x="3409406" y="4611210"/>
              <a:ext cx="6384" cy="6475"/>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solidFill>
              <a:srgbClr val="968C6D"/>
            </a:solidFill>
            <a:ln w="6350" cmpd="sng">
              <a:solidFill>
                <a:schemeClr val="bg1"/>
              </a:solidFill>
              <a:round/>
              <a:headEnd/>
              <a:tailEnd/>
            </a:ln>
          </p:spPr>
          <p:txBody>
            <a:bodyPr/>
            <a:lstStyle/>
            <a:p>
              <a:endParaRPr lang="en-GB" dirty="0"/>
            </a:p>
          </p:txBody>
        </p:sp>
        <p:sp>
          <p:nvSpPr>
            <p:cNvPr id="1081" name="Freeform 265"/>
            <p:cNvSpPr>
              <a:spLocks/>
            </p:cNvSpPr>
            <p:nvPr/>
          </p:nvSpPr>
          <p:spPr bwMode="auto">
            <a:xfrm>
              <a:off x="3403022" y="4596638"/>
              <a:ext cx="3192" cy="6475"/>
            </a:xfrm>
            <a:custGeom>
              <a:avLst/>
              <a:gdLst/>
              <a:ahLst/>
              <a:cxnLst>
                <a:cxn ang="0">
                  <a:pos x="1" y="2"/>
                </a:cxn>
                <a:cxn ang="0">
                  <a:pos x="0" y="2"/>
                </a:cxn>
                <a:cxn ang="0">
                  <a:pos x="1" y="2"/>
                </a:cxn>
              </a:cxnLst>
              <a:rect l="0" t="0" r="r" b="b"/>
              <a:pathLst>
                <a:path w="1" h="2">
                  <a:moveTo>
                    <a:pt x="1" y="2"/>
                  </a:moveTo>
                  <a:cubicBezTo>
                    <a:pt x="0" y="2"/>
                    <a:pt x="0" y="2"/>
                    <a:pt x="0" y="2"/>
                  </a:cubicBezTo>
                  <a:cubicBezTo>
                    <a:pt x="0" y="0"/>
                    <a:pt x="1" y="2"/>
                    <a:pt x="1" y="2"/>
                  </a:cubicBezTo>
                </a:path>
              </a:pathLst>
            </a:custGeom>
            <a:solidFill>
              <a:srgbClr val="968C6D"/>
            </a:solidFill>
            <a:ln w="6350" cmpd="sng">
              <a:solidFill>
                <a:schemeClr val="bg1"/>
              </a:solidFill>
              <a:round/>
              <a:headEnd/>
              <a:tailEnd/>
            </a:ln>
          </p:spPr>
          <p:txBody>
            <a:bodyPr/>
            <a:lstStyle/>
            <a:p>
              <a:endParaRPr lang="en-GB" dirty="0"/>
            </a:p>
          </p:txBody>
        </p:sp>
        <p:sp>
          <p:nvSpPr>
            <p:cNvPr id="1082" name="Freeform 266"/>
            <p:cNvSpPr>
              <a:spLocks/>
            </p:cNvSpPr>
            <p:nvPr/>
          </p:nvSpPr>
          <p:spPr bwMode="auto">
            <a:xfrm>
              <a:off x="3396638" y="4593400"/>
              <a:ext cx="6384" cy="9713"/>
            </a:xfrm>
            <a:custGeom>
              <a:avLst/>
              <a:gdLst/>
              <a:ahLst/>
              <a:cxnLst>
                <a:cxn ang="0">
                  <a:pos x="0" y="0"/>
                </a:cxn>
                <a:cxn ang="0">
                  <a:pos x="2" y="1"/>
                </a:cxn>
                <a:cxn ang="0">
                  <a:pos x="0" y="0"/>
                </a:cxn>
              </a:cxnLst>
              <a:rect l="0" t="0" r="r" b="b"/>
              <a:pathLst>
                <a:path w="2" h="3">
                  <a:moveTo>
                    <a:pt x="0" y="0"/>
                  </a:moveTo>
                  <a:cubicBezTo>
                    <a:pt x="2" y="1"/>
                    <a:pt x="2" y="1"/>
                    <a:pt x="2" y="1"/>
                  </a:cubicBezTo>
                  <a:cubicBezTo>
                    <a:pt x="2" y="3"/>
                    <a:pt x="0" y="1"/>
                    <a:pt x="0" y="0"/>
                  </a:cubicBezTo>
                </a:path>
              </a:pathLst>
            </a:custGeom>
            <a:solidFill>
              <a:srgbClr val="968C6D"/>
            </a:solidFill>
            <a:ln w="6350" cmpd="sng">
              <a:solidFill>
                <a:schemeClr val="bg1"/>
              </a:solidFill>
              <a:round/>
              <a:headEnd/>
              <a:tailEnd/>
            </a:ln>
          </p:spPr>
          <p:txBody>
            <a:bodyPr/>
            <a:lstStyle/>
            <a:p>
              <a:endParaRPr lang="en-GB" dirty="0"/>
            </a:p>
          </p:txBody>
        </p:sp>
        <p:sp>
          <p:nvSpPr>
            <p:cNvPr id="1083" name="Freeform 267"/>
            <p:cNvSpPr>
              <a:spLocks/>
            </p:cNvSpPr>
            <p:nvPr/>
          </p:nvSpPr>
          <p:spPr bwMode="auto">
            <a:xfrm>
              <a:off x="3418983" y="4603115"/>
              <a:ext cx="6384" cy="3238"/>
            </a:xfrm>
            <a:custGeom>
              <a:avLst/>
              <a:gdLst/>
              <a:ahLst/>
              <a:cxnLst>
                <a:cxn ang="0">
                  <a:pos x="0" y="1"/>
                </a:cxn>
                <a:cxn ang="0">
                  <a:pos x="2" y="0"/>
                </a:cxn>
                <a:cxn ang="0">
                  <a:pos x="0" y="1"/>
                </a:cxn>
              </a:cxnLst>
              <a:rect l="0" t="0" r="r" b="b"/>
              <a:pathLst>
                <a:path w="2" h="1">
                  <a:moveTo>
                    <a:pt x="0" y="1"/>
                  </a:moveTo>
                  <a:cubicBezTo>
                    <a:pt x="0" y="1"/>
                    <a:pt x="0" y="0"/>
                    <a:pt x="2" y="0"/>
                  </a:cubicBezTo>
                  <a:cubicBezTo>
                    <a:pt x="2" y="0"/>
                    <a:pt x="2" y="1"/>
                    <a:pt x="0" y="1"/>
                  </a:cubicBezTo>
                </a:path>
              </a:pathLst>
            </a:custGeom>
            <a:solidFill>
              <a:srgbClr val="968C6D"/>
            </a:solidFill>
            <a:ln w="6350" cmpd="sng">
              <a:solidFill>
                <a:schemeClr val="bg1"/>
              </a:solidFill>
              <a:round/>
              <a:headEnd/>
              <a:tailEnd/>
            </a:ln>
          </p:spPr>
          <p:txBody>
            <a:bodyPr/>
            <a:lstStyle/>
            <a:p>
              <a:endParaRPr lang="en-GB" dirty="0"/>
            </a:p>
          </p:txBody>
        </p:sp>
        <p:sp>
          <p:nvSpPr>
            <p:cNvPr id="1084" name="Freeform 268"/>
            <p:cNvSpPr>
              <a:spLocks/>
            </p:cNvSpPr>
            <p:nvPr/>
          </p:nvSpPr>
          <p:spPr bwMode="auto">
            <a:xfrm>
              <a:off x="3418983" y="4583687"/>
              <a:ext cx="6384" cy="9713"/>
            </a:xfrm>
            <a:custGeom>
              <a:avLst/>
              <a:gdLst/>
              <a:ahLst/>
              <a:cxnLst>
                <a:cxn ang="0">
                  <a:pos x="0" y="1"/>
                </a:cxn>
                <a:cxn ang="0">
                  <a:pos x="2" y="0"/>
                </a:cxn>
                <a:cxn ang="0">
                  <a:pos x="0" y="1"/>
                </a:cxn>
              </a:cxnLst>
              <a:rect l="0" t="0" r="r" b="b"/>
              <a:pathLst>
                <a:path w="2" h="3">
                  <a:moveTo>
                    <a:pt x="0" y="1"/>
                  </a:moveTo>
                  <a:cubicBezTo>
                    <a:pt x="0" y="1"/>
                    <a:pt x="0" y="0"/>
                    <a:pt x="2" y="0"/>
                  </a:cubicBezTo>
                  <a:cubicBezTo>
                    <a:pt x="2" y="1"/>
                    <a:pt x="2" y="3"/>
                    <a:pt x="0" y="1"/>
                  </a:cubicBezTo>
                </a:path>
              </a:pathLst>
            </a:custGeom>
            <a:solidFill>
              <a:srgbClr val="968C6D"/>
            </a:solidFill>
            <a:ln w="6350" cmpd="sng">
              <a:solidFill>
                <a:schemeClr val="bg1"/>
              </a:solidFill>
              <a:round/>
              <a:headEnd/>
              <a:tailEnd/>
            </a:ln>
          </p:spPr>
          <p:txBody>
            <a:bodyPr/>
            <a:lstStyle/>
            <a:p>
              <a:endParaRPr lang="en-GB" dirty="0"/>
            </a:p>
          </p:txBody>
        </p:sp>
        <p:sp>
          <p:nvSpPr>
            <p:cNvPr id="1085" name="Freeform 269"/>
            <p:cNvSpPr>
              <a:spLocks noEditPoints="1"/>
            </p:cNvSpPr>
            <p:nvPr/>
          </p:nvSpPr>
          <p:spPr bwMode="auto">
            <a:xfrm>
              <a:off x="1478186" y="2007953"/>
              <a:ext cx="2173820" cy="1777597"/>
            </a:xfrm>
            <a:custGeom>
              <a:avLst/>
              <a:gdLst/>
              <a:ahLst/>
              <a:cxnLst>
                <a:cxn ang="0">
                  <a:pos x="116" y="479"/>
                </a:cxn>
                <a:cxn ang="0">
                  <a:pos x="70" y="434"/>
                </a:cxn>
                <a:cxn ang="0">
                  <a:pos x="70" y="438"/>
                </a:cxn>
                <a:cxn ang="0">
                  <a:pos x="66" y="435"/>
                </a:cxn>
                <a:cxn ang="0">
                  <a:pos x="86" y="426"/>
                </a:cxn>
                <a:cxn ang="0">
                  <a:pos x="93" y="432"/>
                </a:cxn>
                <a:cxn ang="0">
                  <a:pos x="177" y="170"/>
                </a:cxn>
                <a:cxn ang="0">
                  <a:pos x="121" y="179"/>
                </a:cxn>
                <a:cxn ang="0">
                  <a:pos x="306" y="213"/>
                </a:cxn>
                <a:cxn ang="0">
                  <a:pos x="264" y="187"/>
                </a:cxn>
                <a:cxn ang="0">
                  <a:pos x="182" y="177"/>
                </a:cxn>
                <a:cxn ang="0">
                  <a:pos x="215" y="221"/>
                </a:cxn>
                <a:cxn ang="0">
                  <a:pos x="284" y="168"/>
                </a:cxn>
                <a:cxn ang="0">
                  <a:pos x="501" y="281"/>
                </a:cxn>
                <a:cxn ang="0">
                  <a:pos x="606" y="303"/>
                </a:cxn>
                <a:cxn ang="0">
                  <a:pos x="612" y="249"/>
                </a:cxn>
                <a:cxn ang="0">
                  <a:pos x="510" y="171"/>
                </a:cxn>
                <a:cxn ang="0">
                  <a:pos x="404" y="184"/>
                </a:cxn>
                <a:cxn ang="0">
                  <a:pos x="463" y="297"/>
                </a:cxn>
                <a:cxn ang="0">
                  <a:pos x="500" y="168"/>
                </a:cxn>
                <a:cxn ang="0">
                  <a:pos x="483" y="140"/>
                </a:cxn>
                <a:cxn ang="0">
                  <a:pos x="352" y="109"/>
                </a:cxn>
                <a:cxn ang="0">
                  <a:pos x="370" y="180"/>
                </a:cxn>
                <a:cxn ang="0">
                  <a:pos x="316" y="160"/>
                </a:cxn>
                <a:cxn ang="0">
                  <a:pos x="287" y="73"/>
                </a:cxn>
                <a:cxn ang="0">
                  <a:pos x="498" y="96"/>
                </a:cxn>
                <a:cxn ang="0">
                  <a:pos x="602" y="5"/>
                </a:cxn>
                <a:cxn ang="0">
                  <a:pos x="405" y="22"/>
                </a:cxn>
                <a:cxn ang="0">
                  <a:pos x="431" y="53"/>
                </a:cxn>
                <a:cxn ang="0">
                  <a:pos x="418" y="114"/>
                </a:cxn>
                <a:cxn ang="0">
                  <a:pos x="431" y="72"/>
                </a:cxn>
                <a:cxn ang="0">
                  <a:pos x="338" y="76"/>
                </a:cxn>
                <a:cxn ang="0">
                  <a:pos x="244" y="112"/>
                </a:cxn>
                <a:cxn ang="0">
                  <a:pos x="215" y="143"/>
                </a:cxn>
                <a:cxn ang="0">
                  <a:pos x="157" y="120"/>
                </a:cxn>
                <a:cxn ang="0">
                  <a:pos x="249" y="87"/>
                </a:cxn>
                <a:cxn ang="0">
                  <a:pos x="303" y="126"/>
                </a:cxn>
                <a:cxn ang="0">
                  <a:pos x="640" y="522"/>
                </a:cxn>
                <a:cxn ang="0">
                  <a:pos x="687" y="501"/>
                </a:cxn>
                <a:cxn ang="0">
                  <a:pos x="678" y="456"/>
                </a:cxn>
                <a:cxn ang="0">
                  <a:pos x="401" y="494"/>
                </a:cxn>
                <a:cxn ang="0">
                  <a:pos x="448" y="508"/>
                </a:cxn>
                <a:cxn ang="0">
                  <a:pos x="472" y="529"/>
                </a:cxn>
                <a:cxn ang="0">
                  <a:pos x="492" y="554"/>
                </a:cxn>
                <a:cxn ang="0">
                  <a:pos x="561" y="521"/>
                </a:cxn>
                <a:cxn ang="0">
                  <a:pos x="602" y="530"/>
                </a:cxn>
                <a:cxn ang="0">
                  <a:pos x="649" y="463"/>
                </a:cxn>
                <a:cxn ang="0">
                  <a:pos x="609" y="350"/>
                </a:cxn>
                <a:cxn ang="0">
                  <a:pos x="501" y="356"/>
                </a:cxn>
                <a:cxn ang="0">
                  <a:pos x="379" y="367"/>
                </a:cxn>
                <a:cxn ang="0">
                  <a:pos x="462" y="258"/>
                </a:cxn>
                <a:cxn ang="0">
                  <a:pos x="408" y="222"/>
                </a:cxn>
                <a:cxn ang="0">
                  <a:pos x="361" y="240"/>
                </a:cxn>
                <a:cxn ang="0">
                  <a:pos x="204" y="238"/>
                </a:cxn>
                <a:cxn ang="0">
                  <a:pos x="52" y="227"/>
                </a:cxn>
                <a:cxn ang="0">
                  <a:pos x="48" y="356"/>
                </a:cxn>
                <a:cxn ang="0">
                  <a:pos x="96" y="432"/>
                </a:cxn>
                <a:cxn ang="0">
                  <a:pos x="119" y="466"/>
                </a:cxn>
                <a:cxn ang="0">
                  <a:pos x="484" y="317"/>
                </a:cxn>
                <a:cxn ang="0">
                  <a:pos x="183" y="120"/>
                </a:cxn>
                <a:cxn ang="0">
                  <a:pos x="305" y="115"/>
                </a:cxn>
                <a:cxn ang="0">
                  <a:pos x="471" y="437"/>
                </a:cxn>
                <a:cxn ang="0">
                  <a:pos x="494" y="398"/>
                </a:cxn>
              </a:cxnLst>
              <a:rect l="0" t="0" r="r" b="b"/>
              <a:pathLst>
                <a:path w="702" h="566">
                  <a:moveTo>
                    <a:pt x="99" y="463"/>
                  </a:moveTo>
                  <a:cubicBezTo>
                    <a:pt x="102" y="462"/>
                    <a:pt x="107" y="463"/>
                    <a:pt x="108" y="465"/>
                  </a:cubicBezTo>
                  <a:cubicBezTo>
                    <a:pt x="110" y="466"/>
                    <a:pt x="122" y="468"/>
                    <a:pt x="124" y="470"/>
                  </a:cubicBezTo>
                  <a:cubicBezTo>
                    <a:pt x="125" y="474"/>
                    <a:pt x="128" y="476"/>
                    <a:pt x="128" y="476"/>
                  </a:cubicBezTo>
                  <a:cubicBezTo>
                    <a:pt x="127" y="477"/>
                    <a:pt x="130" y="480"/>
                    <a:pt x="133" y="480"/>
                  </a:cubicBezTo>
                  <a:cubicBezTo>
                    <a:pt x="136" y="482"/>
                    <a:pt x="136" y="485"/>
                    <a:pt x="137" y="485"/>
                  </a:cubicBezTo>
                  <a:cubicBezTo>
                    <a:pt x="139" y="487"/>
                    <a:pt x="137" y="488"/>
                    <a:pt x="139" y="488"/>
                  </a:cubicBezTo>
                  <a:cubicBezTo>
                    <a:pt x="140" y="490"/>
                    <a:pt x="140" y="493"/>
                    <a:pt x="139" y="491"/>
                  </a:cubicBezTo>
                  <a:cubicBezTo>
                    <a:pt x="139" y="491"/>
                    <a:pt x="139" y="493"/>
                    <a:pt x="136" y="493"/>
                  </a:cubicBezTo>
                  <a:cubicBezTo>
                    <a:pt x="133" y="491"/>
                    <a:pt x="133" y="490"/>
                    <a:pt x="130" y="490"/>
                  </a:cubicBezTo>
                  <a:cubicBezTo>
                    <a:pt x="127" y="490"/>
                    <a:pt x="125" y="487"/>
                    <a:pt x="125" y="485"/>
                  </a:cubicBezTo>
                  <a:cubicBezTo>
                    <a:pt x="127" y="485"/>
                    <a:pt x="125" y="485"/>
                    <a:pt x="124" y="485"/>
                  </a:cubicBezTo>
                  <a:cubicBezTo>
                    <a:pt x="122" y="485"/>
                    <a:pt x="119" y="484"/>
                    <a:pt x="121" y="482"/>
                  </a:cubicBezTo>
                  <a:cubicBezTo>
                    <a:pt x="121" y="480"/>
                    <a:pt x="119" y="482"/>
                    <a:pt x="119" y="480"/>
                  </a:cubicBezTo>
                  <a:cubicBezTo>
                    <a:pt x="118" y="479"/>
                    <a:pt x="118" y="479"/>
                    <a:pt x="116" y="479"/>
                  </a:cubicBezTo>
                  <a:cubicBezTo>
                    <a:pt x="113" y="480"/>
                    <a:pt x="113" y="477"/>
                    <a:pt x="115" y="477"/>
                  </a:cubicBezTo>
                  <a:cubicBezTo>
                    <a:pt x="118" y="476"/>
                    <a:pt x="115" y="477"/>
                    <a:pt x="113" y="474"/>
                  </a:cubicBezTo>
                  <a:cubicBezTo>
                    <a:pt x="113" y="471"/>
                    <a:pt x="110" y="476"/>
                    <a:pt x="110" y="474"/>
                  </a:cubicBezTo>
                  <a:cubicBezTo>
                    <a:pt x="108" y="473"/>
                    <a:pt x="110" y="471"/>
                    <a:pt x="110" y="471"/>
                  </a:cubicBezTo>
                  <a:cubicBezTo>
                    <a:pt x="108" y="470"/>
                    <a:pt x="107" y="474"/>
                    <a:pt x="107" y="471"/>
                  </a:cubicBezTo>
                  <a:cubicBezTo>
                    <a:pt x="107" y="470"/>
                    <a:pt x="104" y="473"/>
                    <a:pt x="104" y="471"/>
                  </a:cubicBezTo>
                  <a:cubicBezTo>
                    <a:pt x="102" y="471"/>
                    <a:pt x="105" y="470"/>
                    <a:pt x="104" y="470"/>
                  </a:cubicBezTo>
                  <a:cubicBezTo>
                    <a:pt x="102" y="468"/>
                    <a:pt x="104" y="466"/>
                    <a:pt x="107" y="466"/>
                  </a:cubicBezTo>
                  <a:cubicBezTo>
                    <a:pt x="108" y="466"/>
                    <a:pt x="105" y="465"/>
                    <a:pt x="104" y="466"/>
                  </a:cubicBezTo>
                  <a:cubicBezTo>
                    <a:pt x="101" y="466"/>
                    <a:pt x="98" y="463"/>
                    <a:pt x="99" y="463"/>
                  </a:cubicBezTo>
                  <a:close/>
                  <a:moveTo>
                    <a:pt x="64" y="431"/>
                  </a:moveTo>
                  <a:cubicBezTo>
                    <a:pt x="66" y="431"/>
                    <a:pt x="67" y="432"/>
                    <a:pt x="66" y="432"/>
                  </a:cubicBezTo>
                  <a:cubicBezTo>
                    <a:pt x="64" y="431"/>
                    <a:pt x="64" y="432"/>
                    <a:pt x="66" y="432"/>
                  </a:cubicBezTo>
                  <a:cubicBezTo>
                    <a:pt x="67" y="434"/>
                    <a:pt x="64" y="434"/>
                    <a:pt x="67" y="434"/>
                  </a:cubicBezTo>
                  <a:cubicBezTo>
                    <a:pt x="70" y="434"/>
                    <a:pt x="67" y="434"/>
                    <a:pt x="70" y="434"/>
                  </a:cubicBezTo>
                  <a:cubicBezTo>
                    <a:pt x="72" y="432"/>
                    <a:pt x="70" y="428"/>
                    <a:pt x="72" y="426"/>
                  </a:cubicBezTo>
                  <a:cubicBezTo>
                    <a:pt x="73" y="425"/>
                    <a:pt x="73" y="421"/>
                    <a:pt x="72" y="423"/>
                  </a:cubicBezTo>
                  <a:cubicBezTo>
                    <a:pt x="70" y="425"/>
                    <a:pt x="69" y="423"/>
                    <a:pt x="69" y="425"/>
                  </a:cubicBezTo>
                  <a:cubicBezTo>
                    <a:pt x="70" y="426"/>
                    <a:pt x="70" y="428"/>
                    <a:pt x="67" y="428"/>
                  </a:cubicBezTo>
                  <a:cubicBezTo>
                    <a:pt x="66" y="429"/>
                    <a:pt x="64" y="428"/>
                    <a:pt x="66" y="428"/>
                  </a:cubicBezTo>
                  <a:cubicBezTo>
                    <a:pt x="69" y="426"/>
                    <a:pt x="70" y="426"/>
                    <a:pt x="69" y="423"/>
                  </a:cubicBezTo>
                  <a:cubicBezTo>
                    <a:pt x="67" y="421"/>
                    <a:pt x="67" y="423"/>
                    <a:pt x="66" y="423"/>
                  </a:cubicBezTo>
                  <a:cubicBezTo>
                    <a:pt x="64" y="421"/>
                    <a:pt x="64" y="423"/>
                    <a:pt x="64" y="421"/>
                  </a:cubicBezTo>
                  <a:cubicBezTo>
                    <a:pt x="63" y="421"/>
                    <a:pt x="61" y="421"/>
                    <a:pt x="61" y="423"/>
                  </a:cubicBezTo>
                  <a:cubicBezTo>
                    <a:pt x="63" y="425"/>
                    <a:pt x="61" y="425"/>
                    <a:pt x="63" y="428"/>
                  </a:cubicBezTo>
                  <a:cubicBezTo>
                    <a:pt x="64" y="429"/>
                    <a:pt x="61" y="428"/>
                    <a:pt x="63" y="431"/>
                  </a:cubicBezTo>
                  <a:cubicBezTo>
                    <a:pt x="64" y="431"/>
                    <a:pt x="63" y="431"/>
                    <a:pt x="64" y="431"/>
                  </a:cubicBezTo>
                  <a:close/>
                  <a:moveTo>
                    <a:pt x="69" y="435"/>
                  </a:moveTo>
                  <a:cubicBezTo>
                    <a:pt x="69" y="435"/>
                    <a:pt x="70" y="437"/>
                    <a:pt x="69" y="437"/>
                  </a:cubicBezTo>
                  <a:cubicBezTo>
                    <a:pt x="67" y="437"/>
                    <a:pt x="69" y="438"/>
                    <a:pt x="70" y="438"/>
                  </a:cubicBezTo>
                  <a:cubicBezTo>
                    <a:pt x="72" y="438"/>
                    <a:pt x="70" y="440"/>
                    <a:pt x="70" y="440"/>
                  </a:cubicBezTo>
                  <a:cubicBezTo>
                    <a:pt x="70" y="440"/>
                    <a:pt x="70" y="442"/>
                    <a:pt x="73" y="443"/>
                  </a:cubicBezTo>
                  <a:cubicBezTo>
                    <a:pt x="75" y="445"/>
                    <a:pt x="73" y="445"/>
                    <a:pt x="75" y="445"/>
                  </a:cubicBezTo>
                  <a:cubicBezTo>
                    <a:pt x="75" y="446"/>
                    <a:pt x="75" y="446"/>
                    <a:pt x="77" y="446"/>
                  </a:cubicBezTo>
                  <a:cubicBezTo>
                    <a:pt x="78" y="448"/>
                    <a:pt x="78" y="446"/>
                    <a:pt x="78" y="445"/>
                  </a:cubicBezTo>
                  <a:cubicBezTo>
                    <a:pt x="77" y="445"/>
                    <a:pt x="77" y="445"/>
                    <a:pt x="77" y="445"/>
                  </a:cubicBezTo>
                  <a:cubicBezTo>
                    <a:pt x="77" y="443"/>
                    <a:pt x="77" y="443"/>
                    <a:pt x="77" y="443"/>
                  </a:cubicBezTo>
                  <a:cubicBezTo>
                    <a:pt x="75" y="445"/>
                    <a:pt x="75" y="443"/>
                    <a:pt x="75" y="443"/>
                  </a:cubicBezTo>
                  <a:cubicBezTo>
                    <a:pt x="73" y="443"/>
                    <a:pt x="72" y="440"/>
                    <a:pt x="72" y="440"/>
                  </a:cubicBezTo>
                  <a:cubicBezTo>
                    <a:pt x="73" y="438"/>
                    <a:pt x="72" y="440"/>
                    <a:pt x="72" y="438"/>
                  </a:cubicBezTo>
                  <a:cubicBezTo>
                    <a:pt x="70" y="437"/>
                    <a:pt x="73" y="438"/>
                    <a:pt x="73" y="437"/>
                  </a:cubicBezTo>
                  <a:cubicBezTo>
                    <a:pt x="73" y="437"/>
                    <a:pt x="73" y="437"/>
                    <a:pt x="73" y="435"/>
                  </a:cubicBezTo>
                  <a:cubicBezTo>
                    <a:pt x="73" y="435"/>
                    <a:pt x="72" y="435"/>
                    <a:pt x="72" y="434"/>
                  </a:cubicBezTo>
                  <a:cubicBezTo>
                    <a:pt x="72" y="434"/>
                    <a:pt x="72" y="432"/>
                    <a:pt x="70" y="434"/>
                  </a:cubicBezTo>
                  <a:cubicBezTo>
                    <a:pt x="69" y="435"/>
                    <a:pt x="66" y="435"/>
                    <a:pt x="66" y="435"/>
                  </a:cubicBezTo>
                  <a:cubicBezTo>
                    <a:pt x="67" y="437"/>
                    <a:pt x="67" y="435"/>
                    <a:pt x="69" y="435"/>
                  </a:cubicBezTo>
                  <a:close/>
                  <a:moveTo>
                    <a:pt x="78" y="418"/>
                  </a:moveTo>
                  <a:cubicBezTo>
                    <a:pt x="78" y="417"/>
                    <a:pt x="80" y="415"/>
                    <a:pt x="81" y="417"/>
                  </a:cubicBezTo>
                  <a:cubicBezTo>
                    <a:pt x="81" y="417"/>
                    <a:pt x="80" y="420"/>
                    <a:pt x="78" y="418"/>
                  </a:cubicBezTo>
                  <a:close/>
                  <a:moveTo>
                    <a:pt x="112" y="474"/>
                  </a:moveTo>
                  <a:cubicBezTo>
                    <a:pt x="113" y="474"/>
                    <a:pt x="115" y="476"/>
                    <a:pt x="113" y="477"/>
                  </a:cubicBezTo>
                  <a:cubicBezTo>
                    <a:pt x="113" y="477"/>
                    <a:pt x="110" y="476"/>
                    <a:pt x="112" y="474"/>
                  </a:cubicBezTo>
                  <a:close/>
                  <a:moveTo>
                    <a:pt x="86" y="434"/>
                  </a:moveTo>
                  <a:cubicBezTo>
                    <a:pt x="87" y="435"/>
                    <a:pt x="89" y="434"/>
                    <a:pt x="87" y="432"/>
                  </a:cubicBezTo>
                  <a:cubicBezTo>
                    <a:pt x="87" y="431"/>
                    <a:pt x="86" y="431"/>
                    <a:pt x="84" y="429"/>
                  </a:cubicBezTo>
                  <a:cubicBezTo>
                    <a:pt x="81" y="428"/>
                    <a:pt x="83" y="429"/>
                    <a:pt x="83" y="431"/>
                  </a:cubicBezTo>
                  <a:cubicBezTo>
                    <a:pt x="84" y="432"/>
                    <a:pt x="86" y="432"/>
                    <a:pt x="86" y="434"/>
                  </a:cubicBezTo>
                  <a:close/>
                  <a:moveTo>
                    <a:pt x="90" y="434"/>
                  </a:moveTo>
                  <a:cubicBezTo>
                    <a:pt x="90" y="432"/>
                    <a:pt x="90" y="432"/>
                    <a:pt x="90" y="431"/>
                  </a:cubicBezTo>
                  <a:cubicBezTo>
                    <a:pt x="89" y="429"/>
                    <a:pt x="87" y="428"/>
                    <a:pt x="86" y="426"/>
                  </a:cubicBezTo>
                  <a:cubicBezTo>
                    <a:pt x="84" y="425"/>
                    <a:pt x="84" y="426"/>
                    <a:pt x="84" y="428"/>
                  </a:cubicBezTo>
                  <a:cubicBezTo>
                    <a:pt x="86" y="428"/>
                    <a:pt x="86" y="429"/>
                    <a:pt x="87" y="429"/>
                  </a:cubicBezTo>
                  <a:cubicBezTo>
                    <a:pt x="87" y="429"/>
                    <a:pt x="87" y="431"/>
                    <a:pt x="89" y="434"/>
                  </a:cubicBezTo>
                  <a:cubicBezTo>
                    <a:pt x="90" y="434"/>
                    <a:pt x="90" y="434"/>
                    <a:pt x="90" y="434"/>
                  </a:cubicBezTo>
                  <a:close/>
                  <a:moveTo>
                    <a:pt x="83" y="425"/>
                  </a:moveTo>
                  <a:cubicBezTo>
                    <a:pt x="83" y="426"/>
                    <a:pt x="83" y="426"/>
                    <a:pt x="84" y="426"/>
                  </a:cubicBezTo>
                  <a:cubicBezTo>
                    <a:pt x="86" y="425"/>
                    <a:pt x="84" y="423"/>
                    <a:pt x="83" y="423"/>
                  </a:cubicBezTo>
                  <a:cubicBezTo>
                    <a:pt x="81" y="423"/>
                    <a:pt x="81" y="425"/>
                    <a:pt x="81" y="426"/>
                  </a:cubicBezTo>
                  <a:cubicBezTo>
                    <a:pt x="81" y="428"/>
                    <a:pt x="81" y="425"/>
                    <a:pt x="83" y="425"/>
                  </a:cubicBezTo>
                  <a:close/>
                  <a:moveTo>
                    <a:pt x="95" y="437"/>
                  </a:moveTo>
                  <a:cubicBezTo>
                    <a:pt x="96" y="437"/>
                    <a:pt x="93" y="438"/>
                    <a:pt x="93" y="438"/>
                  </a:cubicBezTo>
                  <a:cubicBezTo>
                    <a:pt x="93" y="440"/>
                    <a:pt x="95" y="442"/>
                    <a:pt x="96" y="440"/>
                  </a:cubicBezTo>
                  <a:cubicBezTo>
                    <a:pt x="96" y="437"/>
                    <a:pt x="96" y="442"/>
                    <a:pt x="96" y="442"/>
                  </a:cubicBezTo>
                  <a:cubicBezTo>
                    <a:pt x="98" y="442"/>
                    <a:pt x="98" y="440"/>
                    <a:pt x="98" y="437"/>
                  </a:cubicBezTo>
                  <a:cubicBezTo>
                    <a:pt x="98" y="435"/>
                    <a:pt x="95" y="432"/>
                    <a:pt x="93" y="432"/>
                  </a:cubicBezTo>
                  <a:cubicBezTo>
                    <a:pt x="93" y="432"/>
                    <a:pt x="95" y="435"/>
                    <a:pt x="93" y="435"/>
                  </a:cubicBezTo>
                  <a:cubicBezTo>
                    <a:pt x="93" y="435"/>
                    <a:pt x="92" y="438"/>
                    <a:pt x="93" y="437"/>
                  </a:cubicBezTo>
                  <a:cubicBezTo>
                    <a:pt x="95" y="437"/>
                    <a:pt x="95" y="435"/>
                    <a:pt x="95" y="437"/>
                  </a:cubicBezTo>
                  <a:close/>
                  <a:moveTo>
                    <a:pt x="95" y="440"/>
                  </a:moveTo>
                  <a:cubicBezTo>
                    <a:pt x="93" y="440"/>
                    <a:pt x="92" y="438"/>
                    <a:pt x="92" y="440"/>
                  </a:cubicBezTo>
                  <a:cubicBezTo>
                    <a:pt x="92" y="440"/>
                    <a:pt x="93" y="442"/>
                    <a:pt x="95" y="443"/>
                  </a:cubicBezTo>
                  <a:cubicBezTo>
                    <a:pt x="95" y="445"/>
                    <a:pt x="95" y="442"/>
                    <a:pt x="95" y="440"/>
                  </a:cubicBezTo>
                  <a:close/>
                  <a:moveTo>
                    <a:pt x="98" y="445"/>
                  </a:moveTo>
                  <a:cubicBezTo>
                    <a:pt x="96" y="445"/>
                    <a:pt x="96" y="443"/>
                    <a:pt x="96" y="443"/>
                  </a:cubicBezTo>
                  <a:cubicBezTo>
                    <a:pt x="98" y="443"/>
                    <a:pt x="98" y="445"/>
                    <a:pt x="98" y="445"/>
                  </a:cubicBezTo>
                  <a:close/>
                  <a:moveTo>
                    <a:pt x="142" y="194"/>
                  </a:moveTo>
                  <a:cubicBezTo>
                    <a:pt x="143" y="196"/>
                    <a:pt x="148" y="193"/>
                    <a:pt x="151" y="190"/>
                  </a:cubicBezTo>
                  <a:cubicBezTo>
                    <a:pt x="156" y="188"/>
                    <a:pt x="154" y="191"/>
                    <a:pt x="160" y="190"/>
                  </a:cubicBezTo>
                  <a:cubicBezTo>
                    <a:pt x="166" y="187"/>
                    <a:pt x="160" y="179"/>
                    <a:pt x="168" y="177"/>
                  </a:cubicBezTo>
                  <a:cubicBezTo>
                    <a:pt x="174" y="177"/>
                    <a:pt x="169" y="173"/>
                    <a:pt x="177" y="170"/>
                  </a:cubicBezTo>
                  <a:cubicBezTo>
                    <a:pt x="186" y="166"/>
                    <a:pt x="191" y="162"/>
                    <a:pt x="197" y="162"/>
                  </a:cubicBezTo>
                  <a:cubicBezTo>
                    <a:pt x="207" y="159"/>
                    <a:pt x="203" y="156"/>
                    <a:pt x="200" y="156"/>
                  </a:cubicBezTo>
                  <a:cubicBezTo>
                    <a:pt x="195" y="154"/>
                    <a:pt x="192" y="146"/>
                    <a:pt x="182" y="146"/>
                  </a:cubicBezTo>
                  <a:cubicBezTo>
                    <a:pt x="172" y="146"/>
                    <a:pt x="177" y="149"/>
                    <a:pt x="174" y="151"/>
                  </a:cubicBezTo>
                  <a:cubicBezTo>
                    <a:pt x="172" y="151"/>
                    <a:pt x="174" y="149"/>
                    <a:pt x="172" y="148"/>
                  </a:cubicBezTo>
                  <a:cubicBezTo>
                    <a:pt x="171" y="146"/>
                    <a:pt x="171" y="148"/>
                    <a:pt x="166" y="146"/>
                  </a:cubicBezTo>
                  <a:cubicBezTo>
                    <a:pt x="157" y="145"/>
                    <a:pt x="159" y="140"/>
                    <a:pt x="150" y="143"/>
                  </a:cubicBezTo>
                  <a:cubicBezTo>
                    <a:pt x="142" y="145"/>
                    <a:pt x="127" y="145"/>
                    <a:pt x="130" y="146"/>
                  </a:cubicBezTo>
                  <a:cubicBezTo>
                    <a:pt x="131" y="148"/>
                    <a:pt x="130" y="151"/>
                    <a:pt x="134" y="152"/>
                  </a:cubicBezTo>
                  <a:cubicBezTo>
                    <a:pt x="139" y="154"/>
                    <a:pt x="134" y="156"/>
                    <a:pt x="134" y="157"/>
                  </a:cubicBezTo>
                  <a:cubicBezTo>
                    <a:pt x="134" y="160"/>
                    <a:pt x="131" y="157"/>
                    <a:pt x="131" y="160"/>
                  </a:cubicBezTo>
                  <a:cubicBezTo>
                    <a:pt x="131" y="163"/>
                    <a:pt x="127" y="165"/>
                    <a:pt x="128" y="165"/>
                  </a:cubicBezTo>
                  <a:cubicBezTo>
                    <a:pt x="131" y="166"/>
                    <a:pt x="133" y="168"/>
                    <a:pt x="128" y="168"/>
                  </a:cubicBezTo>
                  <a:cubicBezTo>
                    <a:pt x="125" y="168"/>
                    <a:pt x="125" y="168"/>
                    <a:pt x="127" y="171"/>
                  </a:cubicBezTo>
                  <a:cubicBezTo>
                    <a:pt x="127" y="173"/>
                    <a:pt x="121" y="176"/>
                    <a:pt x="121" y="179"/>
                  </a:cubicBezTo>
                  <a:cubicBezTo>
                    <a:pt x="121" y="180"/>
                    <a:pt x="119" y="180"/>
                    <a:pt x="121" y="182"/>
                  </a:cubicBezTo>
                  <a:cubicBezTo>
                    <a:pt x="122" y="182"/>
                    <a:pt x="124" y="182"/>
                    <a:pt x="133" y="185"/>
                  </a:cubicBezTo>
                  <a:cubicBezTo>
                    <a:pt x="139" y="188"/>
                    <a:pt x="139" y="193"/>
                    <a:pt x="142" y="194"/>
                  </a:cubicBezTo>
                  <a:close/>
                  <a:moveTo>
                    <a:pt x="274" y="221"/>
                  </a:moveTo>
                  <a:cubicBezTo>
                    <a:pt x="274" y="226"/>
                    <a:pt x="274" y="221"/>
                    <a:pt x="282" y="224"/>
                  </a:cubicBezTo>
                  <a:cubicBezTo>
                    <a:pt x="290" y="226"/>
                    <a:pt x="280" y="224"/>
                    <a:pt x="285" y="227"/>
                  </a:cubicBezTo>
                  <a:cubicBezTo>
                    <a:pt x="290" y="229"/>
                    <a:pt x="288" y="226"/>
                    <a:pt x="294" y="227"/>
                  </a:cubicBezTo>
                  <a:cubicBezTo>
                    <a:pt x="300" y="229"/>
                    <a:pt x="297" y="227"/>
                    <a:pt x="300" y="227"/>
                  </a:cubicBezTo>
                  <a:cubicBezTo>
                    <a:pt x="303" y="229"/>
                    <a:pt x="305" y="226"/>
                    <a:pt x="308" y="226"/>
                  </a:cubicBezTo>
                  <a:cubicBezTo>
                    <a:pt x="309" y="226"/>
                    <a:pt x="312" y="222"/>
                    <a:pt x="309" y="221"/>
                  </a:cubicBezTo>
                  <a:cubicBezTo>
                    <a:pt x="308" y="219"/>
                    <a:pt x="311" y="219"/>
                    <a:pt x="308" y="218"/>
                  </a:cubicBezTo>
                  <a:cubicBezTo>
                    <a:pt x="305" y="218"/>
                    <a:pt x="299" y="222"/>
                    <a:pt x="300" y="219"/>
                  </a:cubicBezTo>
                  <a:cubicBezTo>
                    <a:pt x="303" y="216"/>
                    <a:pt x="296" y="216"/>
                    <a:pt x="297" y="215"/>
                  </a:cubicBezTo>
                  <a:cubicBezTo>
                    <a:pt x="299" y="215"/>
                    <a:pt x="303" y="218"/>
                    <a:pt x="305" y="216"/>
                  </a:cubicBezTo>
                  <a:cubicBezTo>
                    <a:pt x="308" y="215"/>
                    <a:pt x="302" y="216"/>
                    <a:pt x="306" y="213"/>
                  </a:cubicBezTo>
                  <a:cubicBezTo>
                    <a:pt x="309" y="212"/>
                    <a:pt x="309" y="216"/>
                    <a:pt x="312" y="215"/>
                  </a:cubicBezTo>
                  <a:cubicBezTo>
                    <a:pt x="314" y="213"/>
                    <a:pt x="312" y="216"/>
                    <a:pt x="316" y="216"/>
                  </a:cubicBezTo>
                  <a:cubicBezTo>
                    <a:pt x="319" y="216"/>
                    <a:pt x="319" y="212"/>
                    <a:pt x="317" y="210"/>
                  </a:cubicBezTo>
                  <a:cubicBezTo>
                    <a:pt x="317" y="207"/>
                    <a:pt x="312" y="210"/>
                    <a:pt x="312" y="207"/>
                  </a:cubicBezTo>
                  <a:cubicBezTo>
                    <a:pt x="312" y="205"/>
                    <a:pt x="311" y="208"/>
                    <a:pt x="303" y="202"/>
                  </a:cubicBezTo>
                  <a:cubicBezTo>
                    <a:pt x="300" y="201"/>
                    <a:pt x="299" y="201"/>
                    <a:pt x="300" y="202"/>
                  </a:cubicBezTo>
                  <a:cubicBezTo>
                    <a:pt x="300" y="204"/>
                    <a:pt x="294" y="202"/>
                    <a:pt x="293" y="199"/>
                  </a:cubicBezTo>
                  <a:cubicBezTo>
                    <a:pt x="291" y="194"/>
                    <a:pt x="287" y="196"/>
                    <a:pt x="290" y="193"/>
                  </a:cubicBezTo>
                  <a:cubicBezTo>
                    <a:pt x="291" y="190"/>
                    <a:pt x="291" y="187"/>
                    <a:pt x="288" y="184"/>
                  </a:cubicBezTo>
                  <a:cubicBezTo>
                    <a:pt x="285" y="182"/>
                    <a:pt x="285" y="173"/>
                    <a:pt x="280" y="168"/>
                  </a:cubicBezTo>
                  <a:cubicBezTo>
                    <a:pt x="277" y="163"/>
                    <a:pt x="279" y="166"/>
                    <a:pt x="273" y="162"/>
                  </a:cubicBezTo>
                  <a:cubicBezTo>
                    <a:pt x="267" y="159"/>
                    <a:pt x="271" y="165"/>
                    <a:pt x="264" y="162"/>
                  </a:cubicBezTo>
                  <a:cubicBezTo>
                    <a:pt x="261" y="160"/>
                    <a:pt x="258" y="162"/>
                    <a:pt x="259" y="166"/>
                  </a:cubicBezTo>
                  <a:cubicBezTo>
                    <a:pt x="262" y="171"/>
                    <a:pt x="261" y="177"/>
                    <a:pt x="267" y="182"/>
                  </a:cubicBezTo>
                  <a:cubicBezTo>
                    <a:pt x="270" y="184"/>
                    <a:pt x="265" y="185"/>
                    <a:pt x="264" y="187"/>
                  </a:cubicBezTo>
                  <a:cubicBezTo>
                    <a:pt x="264" y="187"/>
                    <a:pt x="262" y="187"/>
                    <a:pt x="259" y="180"/>
                  </a:cubicBezTo>
                  <a:cubicBezTo>
                    <a:pt x="256" y="176"/>
                    <a:pt x="258" y="171"/>
                    <a:pt x="252" y="170"/>
                  </a:cubicBezTo>
                  <a:cubicBezTo>
                    <a:pt x="245" y="168"/>
                    <a:pt x="252" y="168"/>
                    <a:pt x="247" y="166"/>
                  </a:cubicBezTo>
                  <a:cubicBezTo>
                    <a:pt x="241" y="165"/>
                    <a:pt x="236" y="165"/>
                    <a:pt x="241" y="168"/>
                  </a:cubicBezTo>
                  <a:cubicBezTo>
                    <a:pt x="245" y="170"/>
                    <a:pt x="241" y="171"/>
                    <a:pt x="244" y="171"/>
                  </a:cubicBezTo>
                  <a:cubicBezTo>
                    <a:pt x="247" y="171"/>
                    <a:pt x="250" y="174"/>
                    <a:pt x="242" y="173"/>
                  </a:cubicBezTo>
                  <a:cubicBezTo>
                    <a:pt x="236" y="171"/>
                    <a:pt x="239" y="179"/>
                    <a:pt x="236" y="176"/>
                  </a:cubicBezTo>
                  <a:cubicBezTo>
                    <a:pt x="232" y="173"/>
                    <a:pt x="241" y="171"/>
                    <a:pt x="232" y="168"/>
                  </a:cubicBezTo>
                  <a:cubicBezTo>
                    <a:pt x="223" y="166"/>
                    <a:pt x="221" y="166"/>
                    <a:pt x="218" y="168"/>
                  </a:cubicBezTo>
                  <a:cubicBezTo>
                    <a:pt x="215" y="170"/>
                    <a:pt x="223" y="170"/>
                    <a:pt x="212" y="173"/>
                  </a:cubicBezTo>
                  <a:cubicBezTo>
                    <a:pt x="206" y="174"/>
                    <a:pt x="215" y="170"/>
                    <a:pt x="213" y="168"/>
                  </a:cubicBezTo>
                  <a:cubicBezTo>
                    <a:pt x="213" y="165"/>
                    <a:pt x="217" y="163"/>
                    <a:pt x="212" y="160"/>
                  </a:cubicBezTo>
                  <a:cubicBezTo>
                    <a:pt x="207" y="159"/>
                    <a:pt x="198" y="165"/>
                    <a:pt x="192" y="166"/>
                  </a:cubicBezTo>
                  <a:cubicBezTo>
                    <a:pt x="188" y="166"/>
                    <a:pt x="185" y="170"/>
                    <a:pt x="180" y="173"/>
                  </a:cubicBezTo>
                  <a:cubicBezTo>
                    <a:pt x="174" y="176"/>
                    <a:pt x="182" y="176"/>
                    <a:pt x="182" y="177"/>
                  </a:cubicBezTo>
                  <a:cubicBezTo>
                    <a:pt x="182" y="179"/>
                    <a:pt x="178" y="177"/>
                    <a:pt x="175" y="180"/>
                  </a:cubicBezTo>
                  <a:cubicBezTo>
                    <a:pt x="172" y="185"/>
                    <a:pt x="172" y="188"/>
                    <a:pt x="175" y="187"/>
                  </a:cubicBezTo>
                  <a:cubicBezTo>
                    <a:pt x="178" y="185"/>
                    <a:pt x="178" y="188"/>
                    <a:pt x="180" y="190"/>
                  </a:cubicBezTo>
                  <a:cubicBezTo>
                    <a:pt x="182" y="191"/>
                    <a:pt x="191" y="190"/>
                    <a:pt x="194" y="188"/>
                  </a:cubicBezTo>
                  <a:cubicBezTo>
                    <a:pt x="195" y="188"/>
                    <a:pt x="203" y="190"/>
                    <a:pt x="188" y="193"/>
                  </a:cubicBezTo>
                  <a:cubicBezTo>
                    <a:pt x="178" y="194"/>
                    <a:pt x="177" y="196"/>
                    <a:pt x="182" y="199"/>
                  </a:cubicBezTo>
                  <a:cubicBezTo>
                    <a:pt x="186" y="202"/>
                    <a:pt x="186" y="202"/>
                    <a:pt x="192" y="201"/>
                  </a:cubicBezTo>
                  <a:cubicBezTo>
                    <a:pt x="198" y="201"/>
                    <a:pt x="195" y="202"/>
                    <a:pt x="203" y="202"/>
                  </a:cubicBezTo>
                  <a:cubicBezTo>
                    <a:pt x="210" y="202"/>
                    <a:pt x="212" y="199"/>
                    <a:pt x="218" y="202"/>
                  </a:cubicBezTo>
                  <a:cubicBezTo>
                    <a:pt x="226" y="204"/>
                    <a:pt x="224" y="201"/>
                    <a:pt x="227" y="204"/>
                  </a:cubicBezTo>
                  <a:cubicBezTo>
                    <a:pt x="230" y="205"/>
                    <a:pt x="236" y="207"/>
                    <a:pt x="232" y="207"/>
                  </a:cubicBezTo>
                  <a:cubicBezTo>
                    <a:pt x="226" y="207"/>
                    <a:pt x="230" y="208"/>
                    <a:pt x="221" y="207"/>
                  </a:cubicBezTo>
                  <a:cubicBezTo>
                    <a:pt x="213" y="205"/>
                    <a:pt x="200" y="207"/>
                    <a:pt x="191" y="208"/>
                  </a:cubicBezTo>
                  <a:cubicBezTo>
                    <a:pt x="183" y="210"/>
                    <a:pt x="189" y="215"/>
                    <a:pt x="194" y="218"/>
                  </a:cubicBezTo>
                  <a:cubicBezTo>
                    <a:pt x="197" y="222"/>
                    <a:pt x="212" y="221"/>
                    <a:pt x="215" y="221"/>
                  </a:cubicBezTo>
                  <a:cubicBezTo>
                    <a:pt x="220" y="221"/>
                    <a:pt x="215" y="227"/>
                    <a:pt x="218" y="229"/>
                  </a:cubicBezTo>
                  <a:cubicBezTo>
                    <a:pt x="220" y="232"/>
                    <a:pt x="220" y="233"/>
                    <a:pt x="224" y="232"/>
                  </a:cubicBezTo>
                  <a:cubicBezTo>
                    <a:pt x="232" y="232"/>
                    <a:pt x="235" y="233"/>
                    <a:pt x="236" y="232"/>
                  </a:cubicBezTo>
                  <a:cubicBezTo>
                    <a:pt x="239" y="230"/>
                    <a:pt x="252" y="230"/>
                    <a:pt x="256" y="227"/>
                  </a:cubicBezTo>
                  <a:cubicBezTo>
                    <a:pt x="261" y="224"/>
                    <a:pt x="262" y="227"/>
                    <a:pt x="267" y="224"/>
                  </a:cubicBezTo>
                  <a:cubicBezTo>
                    <a:pt x="271" y="221"/>
                    <a:pt x="267" y="221"/>
                    <a:pt x="271" y="219"/>
                  </a:cubicBezTo>
                  <a:cubicBezTo>
                    <a:pt x="273" y="218"/>
                    <a:pt x="274" y="218"/>
                    <a:pt x="274" y="221"/>
                  </a:cubicBezTo>
                  <a:close/>
                  <a:moveTo>
                    <a:pt x="284" y="168"/>
                  </a:moveTo>
                  <a:cubicBezTo>
                    <a:pt x="284" y="166"/>
                    <a:pt x="285" y="166"/>
                    <a:pt x="287" y="163"/>
                  </a:cubicBezTo>
                  <a:cubicBezTo>
                    <a:pt x="288" y="160"/>
                    <a:pt x="291" y="157"/>
                    <a:pt x="288" y="157"/>
                  </a:cubicBezTo>
                  <a:cubicBezTo>
                    <a:pt x="285" y="156"/>
                    <a:pt x="287" y="154"/>
                    <a:pt x="279" y="154"/>
                  </a:cubicBezTo>
                  <a:cubicBezTo>
                    <a:pt x="270" y="156"/>
                    <a:pt x="267" y="159"/>
                    <a:pt x="271" y="159"/>
                  </a:cubicBezTo>
                  <a:cubicBezTo>
                    <a:pt x="276" y="160"/>
                    <a:pt x="276" y="162"/>
                    <a:pt x="276" y="162"/>
                  </a:cubicBezTo>
                  <a:cubicBezTo>
                    <a:pt x="276" y="163"/>
                    <a:pt x="279" y="165"/>
                    <a:pt x="282" y="168"/>
                  </a:cubicBezTo>
                  <a:cubicBezTo>
                    <a:pt x="284" y="168"/>
                    <a:pt x="284" y="168"/>
                    <a:pt x="284" y="168"/>
                  </a:cubicBezTo>
                  <a:close/>
                  <a:moveTo>
                    <a:pt x="474" y="213"/>
                  </a:moveTo>
                  <a:cubicBezTo>
                    <a:pt x="480" y="218"/>
                    <a:pt x="480" y="216"/>
                    <a:pt x="475" y="212"/>
                  </a:cubicBezTo>
                  <a:cubicBezTo>
                    <a:pt x="471" y="207"/>
                    <a:pt x="483" y="212"/>
                    <a:pt x="491" y="212"/>
                  </a:cubicBezTo>
                  <a:cubicBezTo>
                    <a:pt x="498" y="213"/>
                    <a:pt x="491" y="202"/>
                    <a:pt x="495" y="205"/>
                  </a:cubicBezTo>
                  <a:cubicBezTo>
                    <a:pt x="498" y="210"/>
                    <a:pt x="501" y="204"/>
                    <a:pt x="503" y="210"/>
                  </a:cubicBezTo>
                  <a:cubicBezTo>
                    <a:pt x="503" y="216"/>
                    <a:pt x="504" y="215"/>
                    <a:pt x="513" y="218"/>
                  </a:cubicBezTo>
                  <a:cubicBezTo>
                    <a:pt x="521" y="221"/>
                    <a:pt x="518" y="224"/>
                    <a:pt x="513" y="224"/>
                  </a:cubicBezTo>
                  <a:cubicBezTo>
                    <a:pt x="509" y="224"/>
                    <a:pt x="507" y="230"/>
                    <a:pt x="513" y="229"/>
                  </a:cubicBezTo>
                  <a:cubicBezTo>
                    <a:pt x="521" y="227"/>
                    <a:pt x="530" y="230"/>
                    <a:pt x="532" y="233"/>
                  </a:cubicBezTo>
                  <a:cubicBezTo>
                    <a:pt x="533" y="236"/>
                    <a:pt x="539" y="235"/>
                    <a:pt x="541" y="241"/>
                  </a:cubicBezTo>
                  <a:cubicBezTo>
                    <a:pt x="541" y="247"/>
                    <a:pt x="547" y="250"/>
                    <a:pt x="542" y="252"/>
                  </a:cubicBezTo>
                  <a:cubicBezTo>
                    <a:pt x="539" y="255"/>
                    <a:pt x="538" y="258"/>
                    <a:pt x="530" y="263"/>
                  </a:cubicBezTo>
                  <a:cubicBezTo>
                    <a:pt x="524" y="268"/>
                    <a:pt x="539" y="277"/>
                    <a:pt x="533" y="274"/>
                  </a:cubicBezTo>
                  <a:cubicBezTo>
                    <a:pt x="526" y="272"/>
                    <a:pt x="527" y="280"/>
                    <a:pt x="512" y="277"/>
                  </a:cubicBezTo>
                  <a:cubicBezTo>
                    <a:pt x="497" y="272"/>
                    <a:pt x="509" y="277"/>
                    <a:pt x="501" y="281"/>
                  </a:cubicBezTo>
                  <a:cubicBezTo>
                    <a:pt x="494" y="285"/>
                    <a:pt x="503" y="295"/>
                    <a:pt x="513" y="289"/>
                  </a:cubicBezTo>
                  <a:cubicBezTo>
                    <a:pt x="524" y="285"/>
                    <a:pt x="523" y="294"/>
                    <a:pt x="527" y="289"/>
                  </a:cubicBezTo>
                  <a:cubicBezTo>
                    <a:pt x="532" y="285"/>
                    <a:pt x="530" y="294"/>
                    <a:pt x="532" y="291"/>
                  </a:cubicBezTo>
                  <a:cubicBezTo>
                    <a:pt x="533" y="288"/>
                    <a:pt x="532" y="285"/>
                    <a:pt x="541" y="294"/>
                  </a:cubicBezTo>
                  <a:cubicBezTo>
                    <a:pt x="548" y="305"/>
                    <a:pt x="545" y="295"/>
                    <a:pt x="551" y="300"/>
                  </a:cubicBezTo>
                  <a:cubicBezTo>
                    <a:pt x="556" y="305"/>
                    <a:pt x="541" y="299"/>
                    <a:pt x="550" y="306"/>
                  </a:cubicBezTo>
                  <a:cubicBezTo>
                    <a:pt x="555" y="313"/>
                    <a:pt x="564" y="309"/>
                    <a:pt x="567" y="314"/>
                  </a:cubicBezTo>
                  <a:cubicBezTo>
                    <a:pt x="571" y="319"/>
                    <a:pt x="582" y="320"/>
                    <a:pt x="590" y="323"/>
                  </a:cubicBezTo>
                  <a:cubicBezTo>
                    <a:pt x="597" y="327"/>
                    <a:pt x="596" y="319"/>
                    <a:pt x="590" y="314"/>
                  </a:cubicBezTo>
                  <a:cubicBezTo>
                    <a:pt x="583" y="308"/>
                    <a:pt x="570" y="302"/>
                    <a:pt x="571" y="299"/>
                  </a:cubicBezTo>
                  <a:cubicBezTo>
                    <a:pt x="573" y="295"/>
                    <a:pt x="580" y="306"/>
                    <a:pt x="580" y="302"/>
                  </a:cubicBezTo>
                  <a:cubicBezTo>
                    <a:pt x="582" y="299"/>
                    <a:pt x="586" y="308"/>
                    <a:pt x="594" y="309"/>
                  </a:cubicBezTo>
                  <a:cubicBezTo>
                    <a:pt x="600" y="309"/>
                    <a:pt x="603" y="322"/>
                    <a:pt x="603" y="314"/>
                  </a:cubicBezTo>
                  <a:cubicBezTo>
                    <a:pt x="602" y="306"/>
                    <a:pt x="605" y="316"/>
                    <a:pt x="603" y="306"/>
                  </a:cubicBezTo>
                  <a:cubicBezTo>
                    <a:pt x="603" y="299"/>
                    <a:pt x="605" y="311"/>
                    <a:pt x="606" y="303"/>
                  </a:cubicBezTo>
                  <a:cubicBezTo>
                    <a:pt x="608" y="295"/>
                    <a:pt x="600" y="300"/>
                    <a:pt x="603" y="295"/>
                  </a:cubicBezTo>
                  <a:cubicBezTo>
                    <a:pt x="606" y="292"/>
                    <a:pt x="597" y="295"/>
                    <a:pt x="600" y="291"/>
                  </a:cubicBezTo>
                  <a:cubicBezTo>
                    <a:pt x="603" y="288"/>
                    <a:pt x="602" y="286"/>
                    <a:pt x="593" y="283"/>
                  </a:cubicBezTo>
                  <a:cubicBezTo>
                    <a:pt x="585" y="280"/>
                    <a:pt x="588" y="271"/>
                    <a:pt x="583" y="272"/>
                  </a:cubicBezTo>
                  <a:cubicBezTo>
                    <a:pt x="577" y="274"/>
                    <a:pt x="576" y="269"/>
                    <a:pt x="582" y="269"/>
                  </a:cubicBezTo>
                  <a:cubicBezTo>
                    <a:pt x="588" y="268"/>
                    <a:pt x="577" y="261"/>
                    <a:pt x="582" y="263"/>
                  </a:cubicBezTo>
                  <a:cubicBezTo>
                    <a:pt x="588" y="264"/>
                    <a:pt x="585" y="257"/>
                    <a:pt x="590" y="263"/>
                  </a:cubicBezTo>
                  <a:cubicBezTo>
                    <a:pt x="593" y="268"/>
                    <a:pt x="594" y="263"/>
                    <a:pt x="596" y="268"/>
                  </a:cubicBezTo>
                  <a:cubicBezTo>
                    <a:pt x="596" y="271"/>
                    <a:pt x="599" y="268"/>
                    <a:pt x="599" y="272"/>
                  </a:cubicBezTo>
                  <a:cubicBezTo>
                    <a:pt x="599" y="275"/>
                    <a:pt x="618" y="289"/>
                    <a:pt x="615" y="278"/>
                  </a:cubicBezTo>
                  <a:cubicBezTo>
                    <a:pt x="614" y="268"/>
                    <a:pt x="626" y="275"/>
                    <a:pt x="625" y="271"/>
                  </a:cubicBezTo>
                  <a:cubicBezTo>
                    <a:pt x="622" y="266"/>
                    <a:pt x="628" y="269"/>
                    <a:pt x="625" y="266"/>
                  </a:cubicBezTo>
                  <a:cubicBezTo>
                    <a:pt x="623" y="263"/>
                    <a:pt x="634" y="264"/>
                    <a:pt x="629" y="257"/>
                  </a:cubicBezTo>
                  <a:cubicBezTo>
                    <a:pt x="625" y="247"/>
                    <a:pt x="615" y="260"/>
                    <a:pt x="618" y="252"/>
                  </a:cubicBezTo>
                  <a:cubicBezTo>
                    <a:pt x="620" y="244"/>
                    <a:pt x="609" y="254"/>
                    <a:pt x="612" y="249"/>
                  </a:cubicBezTo>
                  <a:cubicBezTo>
                    <a:pt x="614" y="244"/>
                    <a:pt x="611" y="246"/>
                    <a:pt x="605" y="241"/>
                  </a:cubicBezTo>
                  <a:cubicBezTo>
                    <a:pt x="599" y="236"/>
                    <a:pt x="590" y="241"/>
                    <a:pt x="588" y="235"/>
                  </a:cubicBezTo>
                  <a:cubicBezTo>
                    <a:pt x="588" y="229"/>
                    <a:pt x="571" y="235"/>
                    <a:pt x="579" y="230"/>
                  </a:cubicBezTo>
                  <a:cubicBezTo>
                    <a:pt x="586" y="226"/>
                    <a:pt x="573" y="221"/>
                    <a:pt x="580" y="222"/>
                  </a:cubicBezTo>
                  <a:cubicBezTo>
                    <a:pt x="588" y="224"/>
                    <a:pt x="594" y="219"/>
                    <a:pt x="582" y="218"/>
                  </a:cubicBezTo>
                  <a:cubicBezTo>
                    <a:pt x="568" y="216"/>
                    <a:pt x="580" y="216"/>
                    <a:pt x="585" y="213"/>
                  </a:cubicBezTo>
                  <a:cubicBezTo>
                    <a:pt x="590" y="210"/>
                    <a:pt x="579" y="205"/>
                    <a:pt x="576" y="207"/>
                  </a:cubicBezTo>
                  <a:cubicBezTo>
                    <a:pt x="574" y="208"/>
                    <a:pt x="564" y="208"/>
                    <a:pt x="571" y="205"/>
                  </a:cubicBezTo>
                  <a:cubicBezTo>
                    <a:pt x="579" y="204"/>
                    <a:pt x="579" y="204"/>
                    <a:pt x="570" y="199"/>
                  </a:cubicBezTo>
                  <a:cubicBezTo>
                    <a:pt x="559" y="194"/>
                    <a:pt x="558" y="204"/>
                    <a:pt x="558" y="198"/>
                  </a:cubicBezTo>
                  <a:cubicBezTo>
                    <a:pt x="559" y="190"/>
                    <a:pt x="553" y="196"/>
                    <a:pt x="553" y="193"/>
                  </a:cubicBezTo>
                  <a:cubicBezTo>
                    <a:pt x="553" y="188"/>
                    <a:pt x="545" y="184"/>
                    <a:pt x="541" y="190"/>
                  </a:cubicBezTo>
                  <a:cubicBezTo>
                    <a:pt x="535" y="194"/>
                    <a:pt x="535" y="188"/>
                    <a:pt x="532" y="182"/>
                  </a:cubicBezTo>
                  <a:cubicBezTo>
                    <a:pt x="529" y="176"/>
                    <a:pt x="527" y="184"/>
                    <a:pt x="524" y="177"/>
                  </a:cubicBezTo>
                  <a:cubicBezTo>
                    <a:pt x="519" y="171"/>
                    <a:pt x="513" y="174"/>
                    <a:pt x="510" y="171"/>
                  </a:cubicBezTo>
                  <a:cubicBezTo>
                    <a:pt x="507" y="170"/>
                    <a:pt x="498" y="166"/>
                    <a:pt x="495" y="174"/>
                  </a:cubicBezTo>
                  <a:cubicBezTo>
                    <a:pt x="492" y="182"/>
                    <a:pt x="488" y="170"/>
                    <a:pt x="483" y="174"/>
                  </a:cubicBezTo>
                  <a:cubicBezTo>
                    <a:pt x="478" y="180"/>
                    <a:pt x="474" y="180"/>
                    <a:pt x="477" y="177"/>
                  </a:cubicBezTo>
                  <a:cubicBezTo>
                    <a:pt x="481" y="173"/>
                    <a:pt x="480" y="165"/>
                    <a:pt x="475" y="163"/>
                  </a:cubicBezTo>
                  <a:cubicBezTo>
                    <a:pt x="471" y="162"/>
                    <a:pt x="475" y="156"/>
                    <a:pt x="471" y="156"/>
                  </a:cubicBezTo>
                  <a:cubicBezTo>
                    <a:pt x="465" y="154"/>
                    <a:pt x="443" y="157"/>
                    <a:pt x="442" y="163"/>
                  </a:cubicBezTo>
                  <a:cubicBezTo>
                    <a:pt x="442" y="171"/>
                    <a:pt x="433" y="162"/>
                    <a:pt x="439" y="173"/>
                  </a:cubicBezTo>
                  <a:cubicBezTo>
                    <a:pt x="445" y="184"/>
                    <a:pt x="433" y="176"/>
                    <a:pt x="437" y="182"/>
                  </a:cubicBezTo>
                  <a:cubicBezTo>
                    <a:pt x="443" y="190"/>
                    <a:pt x="446" y="182"/>
                    <a:pt x="446" y="188"/>
                  </a:cubicBezTo>
                  <a:cubicBezTo>
                    <a:pt x="448" y="193"/>
                    <a:pt x="428" y="185"/>
                    <a:pt x="433" y="177"/>
                  </a:cubicBezTo>
                  <a:cubicBezTo>
                    <a:pt x="437" y="170"/>
                    <a:pt x="427" y="174"/>
                    <a:pt x="434" y="165"/>
                  </a:cubicBezTo>
                  <a:cubicBezTo>
                    <a:pt x="442" y="156"/>
                    <a:pt x="445" y="157"/>
                    <a:pt x="445" y="154"/>
                  </a:cubicBezTo>
                  <a:cubicBezTo>
                    <a:pt x="445" y="152"/>
                    <a:pt x="428" y="151"/>
                    <a:pt x="418" y="159"/>
                  </a:cubicBezTo>
                  <a:cubicBezTo>
                    <a:pt x="405" y="165"/>
                    <a:pt x="411" y="166"/>
                    <a:pt x="408" y="170"/>
                  </a:cubicBezTo>
                  <a:cubicBezTo>
                    <a:pt x="404" y="173"/>
                    <a:pt x="405" y="176"/>
                    <a:pt x="404" y="184"/>
                  </a:cubicBezTo>
                  <a:cubicBezTo>
                    <a:pt x="402" y="191"/>
                    <a:pt x="404" y="191"/>
                    <a:pt x="414" y="193"/>
                  </a:cubicBezTo>
                  <a:cubicBezTo>
                    <a:pt x="425" y="193"/>
                    <a:pt x="428" y="198"/>
                    <a:pt x="419" y="196"/>
                  </a:cubicBezTo>
                  <a:cubicBezTo>
                    <a:pt x="410" y="196"/>
                    <a:pt x="405" y="196"/>
                    <a:pt x="414" y="204"/>
                  </a:cubicBezTo>
                  <a:cubicBezTo>
                    <a:pt x="422" y="212"/>
                    <a:pt x="428" y="204"/>
                    <a:pt x="433" y="208"/>
                  </a:cubicBezTo>
                  <a:cubicBezTo>
                    <a:pt x="439" y="213"/>
                    <a:pt x="445" y="210"/>
                    <a:pt x="446" y="210"/>
                  </a:cubicBezTo>
                  <a:cubicBezTo>
                    <a:pt x="456" y="213"/>
                    <a:pt x="454" y="208"/>
                    <a:pt x="463" y="213"/>
                  </a:cubicBezTo>
                  <a:cubicBezTo>
                    <a:pt x="471" y="215"/>
                    <a:pt x="468" y="207"/>
                    <a:pt x="474" y="213"/>
                  </a:cubicBezTo>
                  <a:close/>
                  <a:moveTo>
                    <a:pt x="515" y="250"/>
                  </a:moveTo>
                  <a:cubicBezTo>
                    <a:pt x="527" y="249"/>
                    <a:pt x="521" y="244"/>
                    <a:pt x="523" y="238"/>
                  </a:cubicBezTo>
                  <a:cubicBezTo>
                    <a:pt x="524" y="233"/>
                    <a:pt x="510" y="232"/>
                    <a:pt x="507" y="240"/>
                  </a:cubicBezTo>
                  <a:cubicBezTo>
                    <a:pt x="504" y="246"/>
                    <a:pt x="503" y="250"/>
                    <a:pt x="515" y="250"/>
                  </a:cubicBezTo>
                  <a:close/>
                  <a:moveTo>
                    <a:pt x="439" y="302"/>
                  </a:moveTo>
                  <a:cubicBezTo>
                    <a:pt x="439" y="308"/>
                    <a:pt x="445" y="309"/>
                    <a:pt x="448" y="303"/>
                  </a:cubicBezTo>
                  <a:cubicBezTo>
                    <a:pt x="449" y="299"/>
                    <a:pt x="453" y="303"/>
                    <a:pt x="454" y="297"/>
                  </a:cubicBezTo>
                  <a:cubicBezTo>
                    <a:pt x="456" y="292"/>
                    <a:pt x="463" y="294"/>
                    <a:pt x="463" y="297"/>
                  </a:cubicBezTo>
                  <a:cubicBezTo>
                    <a:pt x="465" y="302"/>
                    <a:pt x="466" y="299"/>
                    <a:pt x="472" y="300"/>
                  </a:cubicBezTo>
                  <a:cubicBezTo>
                    <a:pt x="477" y="303"/>
                    <a:pt x="483" y="300"/>
                    <a:pt x="480" y="295"/>
                  </a:cubicBezTo>
                  <a:cubicBezTo>
                    <a:pt x="475" y="291"/>
                    <a:pt x="477" y="295"/>
                    <a:pt x="472" y="294"/>
                  </a:cubicBezTo>
                  <a:cubicBezTo>
                    <a:pt x="468" y="292"/>
                    <a:pt x="471" y="286"/>
                    <a:pt x="463" y="285"/>
                  </a:cubicBezTo>
                  <a:cubicBezTo>
                    <a:pt x="456" y="281"/>
                    <a:pt x="451" y="272"/>
                    <a:pt x="446" y="277"/>
                  </a:cubicBezTo>
                  <a:cubicBezTo>
                    <a:pt x="443" y="280"/>
                    <a:pt x="442" y="268"/>
                    <a:pt x="437" y="269"/>
                  </a:cubicBezTo>
                  <a:cubicBezTo>
                    <a:pt x="434" y="271"/>
                    <a:pt x="431" y="283"/>
                    <a:pt x="433" y="291"/>
                  </a:cubicBezTo>
                  <a:cubicBezTo>
                    <a:pt x="434" y="297"/>
                    <a:pt x="424" y="295"/>
                    <a:pt x="427" y="300"/>
                  </a:cubicBezTo>
                  <a:cubicBezTo>
                    <a:pt x="428" y="303"/>
                    <a:pt x="440" y="297"/>
                    <a:pt x="439" y="302"/>
                  </a:cubicBezTo>
                  <a:close/>
                  <a:moveTo>
                    <a:pt x="453" y="319"/>
                  </a:moveTo>
                  <a:cubicBezTo>
                    <a:pt x="448" y="314"/>
                    <a:pt x="463" y="306"/>
                    <a:pt x="468" y="309"/>
                  </a:cubicBezTo>
                  <a:cubicBezTo>
                    <a:pt x="472" y="311"/>
                    <a:pt x="457" y="323"/>
                    <a:pt x="453" y="319"/>
                  </a:cubicBezTo>
                  <a:close/>
                  <a:moveTo>
                    <a:pt x="480" y="162"/>
                  </a:moveTo>
                  <a:cubicBezTo>
                    <a:pt x="483" y="163"/>
                    <a:pt x="478" y="166"/>
                    <a:pt x="486" y="170"/>
                  </a:cubicBezTo>
                  <a:cubicBezTo>
                    <a:pt x="492" y="171"/>
                    <a:pt x="492" y="166"/>
                    <a:pt x="500" y="168"/>
                  </a:cubicBezTo>
                  <a:cubicBezTo>
                    <a:pt x="507" y="170"/>
                    <a:pt x="516" y="170"/>
                    <a:pt x="513" y="166"/>
                  </a:cubicBezTo>
                  <a:cubicBezTo>
                    <a:pt x="509" y="162"/>
                    <a:pt x="506" y="156"/>
                    <a:pt x="495" y="156"/>
                  </a:cubicBezTo>
                  <a:cubicBezTo>
                    <a:pt x="484" y="157"/>
                    <a:pt x="477" y="151"/>
                    <a:pt x="477" y="157"/>
                  </a:cubicBezTo>
                  <a:cubicBezTo>
                    <a:pt x="477" y="160"/>
                    <a:pt x="475" y="160"/>
                    <a:pt x="480" y="162"/>
                  </a:cubicBezTo>
                  <a:close/>
                  <a:moveTo>
                    <a:pt x="352" y="109"/>
                  </a:moveTo>
                  <a:cubicBezTo>
                    <a:pt x="357" y="114"/>
                    <a:pt x="360" y="112"/>
                    <a:pt x="361" y="115"/>
                  </a:cubicBezTo>
                  <a:cubicBezTo>
                    <a:pt x="361" y="118"/>
                    <a:pt x="369" y="117"/>
                    <a:pt x="375" y="115"/>
                  </a:cubicBezTo>
                  <a:cubicBezTo>
                    <a:pt x="383" y="114"/>
                    <a:pt x="381" y="118"/>
                    <a:pt x="387" y="121"/>
                  </a:cubicBezTo>
                  <a:cubicBezTo>
                    <a:pt x="392" y="125"/>
                    <a:pt x="381" y="129"/>
                    <a:pt x="386" y="132"/>
                  </a:cubicBezTo>
                  <a:cubicBezTo>
                    <a:pt x="390" y="134"/>
                    <a:pt x="386" y="137"/>
                    <a:pt x="390" y="140"/>
                  </a:cubicBezTo>
                  <a:cubicBezTo>
                    <a:pt x="396" y="143"/>
                    <a:pt x="393" y="138"/>
                    <a:pt x="402" y="142"/>
                  </a:cubicBezTo>
                  <a:cubicBezTo>
                    <a:pt x="411" y="146"/>
                    <a:pt x="416" y="135"/>
                    <a:pt x="416" y="140"/>
                  </a:cubicBezTo>
                  <a:cubicBezTo>
                    <a:pt x="414" y="146"/>
                    <a:pt x="421" y="143"/>
                    <a:pt x="440" y="143"/>
                  </a:cubicBezTo>
                  <a:cubicBezTo>
                    <a:pt x="462" y="145"/>
                    <a:pt x="457" y="135"/>
                    <a:pt x="459" y="140"/>
                  </a:cubicBezTo>
                  <a:cubicBezTo>
                    <a:pt x="460" y="145"/>
                    <a:pt x="483" y="145"/>
                    <a:pt x="483" y="140"/>
                  </a:cubicBezTo>
                  <a:cubicBezTo>
                    <a:pt x="483" y="135"/>
                    <a:pt x="492" y="138"/>
                    <a:pt x="486" y="135"/>
                  </a:cubicBezTo>
                  <a:cubicBezTo>
                    <a:pt x="481" y="132"/>
                    <a:pt x="489" y="132"/>
                    <a:pt x="486" y="128"/>
                  </a:cubicBezTo>
                  <a:cubicBezTo>
                    <a:pt x="483" y="123"/>
                    <a:pt x="477" y="126"/>
                    <a:pt x="475" y="123"/>
                  </a:cubicBezTo>
                  <a:cubicBezTo>
                    <a:pt x="472" y="120"/>
                    <a:pt x="463" y="123"/>
                    <a:pt x="448" y="125"/>
                  </a:cubicBezTo>
                  <a:cubicBezTo>
                    <a:pt x="431" y="126"/>
                    <a:pt x="439" y="131"/>
                    <a:pt x="430" y="128"/>
                  </a:cubicBezTo>
                  <a:cubicBezTo>
                    <a:pt x="422" y="125"/>
                    <a:pt x="422" y="131"/>
                    <a:pt x="416" y="126"/>
                  </a:cubicBezTo>
                  <a:cubicBezTo>
                    <a:pt x="411" y="121"/>
                    <a:pt x="414" y="129"/>
                    <a:pt x="411" y="128"/>
                  </a:cubicBezTo>
                  <a:cubicBezTo>
                    <a:pt x="407" y="126"/>
                    <a:pt x="411" y="125"/>
                    <a:pt x="407" y="121"/>
                  </a:cubicBezTo>
                  <a:cubicBezTo>
                    <a:pt x="404" y="117"/>
                    <a:pt x="401" y="121"/>
                    <a:pt x="401" y="118"/>
                  </a:cubicBezTo>
                  <a:cubicBezTo>
                    <a:pt x="399" y="115"/>
                    <a:pt x="411" y="120"/>
                    <a:pt x="410" y="117"/>
                  </a:cubicBezTo>
                  <a:cubicBezTo>
                    <a:pt x="410" y="114"/>
                    <a:pt x="404" y="115"/>
                    <a:pt x="399" y="112"/>
                  </a:cubicBezTo>
                  <a:cubicBezTo>
                    <a:pt x="393" y="109"/>
                    <a:pt x="392" y="109"/>
                    <a:pt x="384" y="111"/>
                  </a:cubicBezTo>
                  <a:cubicBezTo>
                    <a:pt x="378" y="112"/>
                    <a:pt x="376" y="104"/>
                    <a:pt x="372" y="104"/>
                  </a:cubicBezTo>
                  <a:cubicBezTo>
                    <a:pt x="369" y="106"/>
                    <a:pt x="360" y="103"/>
                    <a:pt x="351" y="103"/>
                  </a:cubicBezTo>
                  <a:cubicBezTo>
                    <a:pt x="347" y="103"/>
                    <a:pt x="347" y="106"/>
                    <a:pt x="352" y="109"/>
                  </a:cubicBezTo>
                  <a:close/>
                  <a:moveTo>
                    <a:pt x="357" y="137"/>
                  </a:moveTo>
                  <a:cubicBezTo>
                    <a:pt x="364" y="138"/>
                    <a:pt x="361" y="142"/>
                    <a:pt x="372" y="142"/>
                  </a:cubicBezTo>
                  <a:cubicBezTo>
                    <a:pt x="381" y="142"/>
                    <a:pt x="378" y="134"/>
                    <a:pt x="373" y="129"/>
                  </a:cubicBezTo>
                  <a:cubicBezTo>
                    <a:pt x="367" y="123"/>
                    <a:pt x="360" y="125"/>
                    <a:pt x="355" y="131"/>
                  </a:cubicBezTo>
                  <a:cubicBezTo>
                    <a:pt x="354" y="134"/>
                    <a:pt x="351" y="137"/>
                    <a:pt x="357" y="137"/>
                  </a:cubicBezTo>
                  <a:close/>
                  <a:moveTo>
                    <a:pt x="373" y="177"/>
                  </a:moveTo>
                  <a:cubicBezTo>
                    <a:pt x="373" y="174"/>
                    <a:pt x="378" y="176"/>
                    <a:pt x="375" y="171"/>
                  </a:cubicBezTo>
                  <a:cubicBezTo>
                    <a:pt x="372" y="165"/>
                    <a:pt x="387" y="174"/>
                    <a:pt x="390" y="166"/>
                  </a:cubicBezTo>
                  <a:cubicBezTo>
                    <a:pt x="395" y="159"/>
                    <a:pt x="407" y="154"/>
                    <a:pt x="398" y="151"/>
                  </a:cubicBezTo>
                  <a:cubicBezTo>
                    <a:pt x="390" y="148"/>
                    <a:pt x="390" y="152"/>
                    <a:pt x="386" y="151"/>
                  </a:cubicBezTo>
                  <a:cubicBezTo>
                    <a:pt x="381" y="148"/>
                    <a:pt x="379" y="146"/>
                    <a:pt x="367" y="149"/>
                  </a:cubicBezTo>
                  <a:cubicBezTo>
                    <a:pt x="357" y="151"/>
                    <a:pt x="364" y="154"/>
                    <a:pt x="361" y="154"/>
                  </a:cubicBezTo>
                  <a:cubicBezTo>
                    <a:pt x="358" y="154"/>
                    <a:pt x="358" y="154"/>
                    <a:pt x="358" y="163"/>
                  </a:cubicBezTo>
                  <a:cubicBezTo>
                    <a:pt x="358" y="171"/>
                    <a:pt x="363" y="171"/>
                    <a:pt x="363" y="176"/>
                  </a:cubicBezTo>
                  <a:cubicBezTo>
                    <a:pt x="361" y="182"/>
                    <a:pt x="366" y="177"/>
                    <a:pt x="370" y="180"/>
                  </a:cubicBezTo>
                  <a:cubicBezTo>
                    <a:pt x="372" y="180"/>
                    <a:pt x="372" y="180"/>
                    <a:pt x="373" y="177"/>
                  </a:cubicBezTo>
                  <a:close/>
                  <a:moveTo>
                    <a:pt x="317" y="162"/>
                  </a:moveTo>
                  <a:cubicBezTo>
                    <a:pt x="323" y="163"/>
                    <a:pt x="323" y="168"/>
                    <a:pt x="319" y="170"/>
                  </a:cubicBezTo>
                  <a:cubicBezTo>
                    <a:pt x="312" y="173"/>
                    <a:pt x="308" y="160"/>
                    <a:pt x="303" y="166"/>
                  </a:cubicBezTo>
                  <a:cubicBezTo>
                    <a:pt x="300" y="170"/>
                    <a:pt x="308" y="176"/>
                    <a:pt x="317" y="179"/>
                  </a:cubicBezTo>
                  <a:cubicBezTo>
                    <a:pt x="328" y="182"/>
                    <a:pt x="329" y="191"/>
                    <a:pt x="335" y="191"/>
                  </a:cubicBezTo>
                  <a:cubicBezTo>
                    <a:pt x="341" y="193"/>
                    <a:pt x="337" y="185"/>
                    <a:pt x="341" y="187"/>
                  </a:cubicBezTo>
                  <a:cubicBezTo>
                    <a:pt x="344" y="188"/>
                    <a:pt x="352" y="185"/>
                    <a:pt x="352" y="179"/>
                  </a:cubicBezTo>
                  <a:cubicBezTo>
                    <a:pt x="352" y="174"/>
                    <a:pt x="355" y="177"/>
                    <a:pt x="354" y="171"/>
                  </a:cubicBezTo>
                  <a:cubicBezTo>
                    <a:pt x="352" y="166"/>
                    <a:pt x="351" y="174"/>
                    <a:pt x="347" y="168"/>
                  </a:cubicBezTo>
                  <a:cubicBezTo>
                    <a:pt x="343" y="163"/>
                    <a:pt x="335" y="163"/>
                    <a:pt x="344" y="162"/>
                  </a:cubicBezTo>
                  <a:cubicBezTo>
                    <a:pt x="352" y="160"/>
                    <a:pt x="341" y="159"/>
                    <a:pt x="347" y="157"/>
                  </a:cubicBezTo>
                  <a:cubicBezTo>
                    <a:pt x="352" y="154"/>
                    <a:pt x="346" y="151"/>
                    <a:pt x="338" y="154"/>
                  </a:cubicBezTo>
                  <a:cubicBezTo>
                    <a:pt x="331" y="157"/>
                    <a:pt x="326" y="149"/>
                    <a:pt x="320" y="152"/>
                  </a:cubicBezTo>
                  <a:cubicBezTo>
                    <a:pt x="314" y="156"/>
                    <a:pt x="308" y="157"/>
                    <a:pt x="316" y="160"/>
                  </a:cubicBezTo>
                  <a:cubicBezTo>
                    <a:pt x="317" y="162"/>
                    <a:pt x="317" y="162"/>
                    <a:pt x="317" y="162"/>
                  </a:cubicBezTo>
                  <a:close/>
                  <a:moveTo>
                    <a:pt x="341" y="230"/>
                  </a:moveTo>
                  <a:cubicBezTo>
                    <a:pt x="347" y="230"/>
                    <a:pt x="351" y="235"/>
                    <a:pt x="355" y="232"/>
                  </a:cubicBezTo>
                  <a:cubicBezTo>
                    <a:pt x="360" y="227"/>
                    <a:pt x="360" y="232"/>
                    <a:pt x="363" y="229"/>
                  </a:cubicBezTo>
                  <a:cubicBezTo>
                    <a:pt x="364" y="224"/>
                    <a:pt x="360" y="229"/>
                    <a:pt x="357" y="224"/>
                  </a:cubicBezTo>
                  <a:cubicBezTo>
                    <a:pt x="354" y="218"/>
                    <a:pt x="354" y="222"/>
                    <a:pt x="347" y="216"/>
                  </a:cubicBezTo>
                  <a:cubicBezTo>
                    <a:pt x="341" y="210"/>
                    <a:pt x="340" y="212"/>
                    <a:pt x="335" y="219"/>
                  </a:cubicBezTo>
                  <a:cubicBezTo>
                    <a:pt x="331" y="226"/>
                    <a:pt x="325" y="221"/>
                    <a:pt x="329" y="226"/>
                  </a:cubicBezTo>
                  <a:cubicBezTo>
                    <a:pt x="331" y="229"/>
                    <a:pt x="335" y="229"/>
                    <a:pt x="341" y="230"/>
                  </a:cubicBezTo>
                  <a:close/>
                  <a:moveTo>
                    <a:pt x="326" y="81"/>
                  </a:moveTo>
                  <a:cubicBezTo>
                    <a:pt x="331" y="79"/>
                    <a:pt x="331" y="75"/>
                    <a:pt x="322" y="75"/>
                  </a:cubicBezTo>
                  <a:cubicBezTo>
                    <a:pt x="312" y="73"/>
                    <a:pt x="320" y="73"/>
                    <a:pt x="312" y="70"/>
                  </a:cubicBezTo>
                  <a:cubicBezTo>
                    <a:pt x="305" y="67"/>
                    <a:pt x="306" y="75"/>
                    <a:pt x="303" y="70"/>
                  </a:cubicBezTo>
                  <a:cubicBezTo>
                    <a:pt x="302" y="65"/>
                    <a:pt x="282" y="61"/>
                    <a:pt x="280" y="68"/>
                  </a:cubicBezTo>
                  <a:cubicBezTo>
                    <a:pt x="279" y="75"/>
                    <a:pt x="287" y="67"/>
                    <a:pt x="287" y="73"/>
                  </a:cubicBezTo>
                  <a:cubicBezTo>
                    <a:pt x="285" y="78"/>
                    <a:pt x="290" y="70"/>
                    <a:pt x="293" y="75"/>
                  </a:cubicBezTo>
                  <a:cubicBezTo>
                    <a:pt x="297" y="81"/>
                    <a:pt x="290" y="78"/>
                    <a:pt x="285" y="79"/>
                  </a:cubicBezTo>
                  <a:cubicBezTo>
                    <a:pt x="284" y="79"/>
                    <a:pt x="285" y="86"/>
                    <a:pt x="296" y="82"/>
                  </a:cubicBezTo>
                  <a:cubicBezTo>
                    <a:pt x="308" y="79"/>
                    <a:pt x="297" y="84"/>
                    <a:pt x="309" y="82"/>
                  </a:cubicBezTo>
                  <a:cubicBezTo>
                    <a:pt x="320" y="81"/>
                    <a:pt x="312" y="93"/>
                    <a:pt x="328" y="90"/>
                  </a:cubicBezTo>
                  <a:cubicBezTo>
                    <a:pt x="340" y="89"/>
                    <a:pt x="323" y="81"/>
                    <a:pt x="326" y="81"/>
                  </a:cubicBezTo>
                  <a:close/>
                  <a:moveTo>
                    <a:pt x="418" y="114"/>
                  </a:moveTo>
                  <a:cubicBezTo>
                    <a:pt x="421" y="117"/>
                    <a:pt x="427" y="114"/>
                    <a:pt x="430" y="112"/>
                  </a:cubicBezTo>
                  <a:cubicBezTo>
                    <a:pt x="433" y="111"/>
                    <a:pt x="434" y="115"/>
                    <a:pt x="443" y="115"/>
                  </a:cubicBezTo>
                  <a:cubicBezTo>
                    <a:pt x="453" y="115"/>
                    <a:pt x="446" y="111"/>
                    <a:pt x="456" y="114"/>
                  </a:cubicBezTo>
                  <a:cubicBezTo>
                    <a:pt x="466" y="117"/>
                    <a:pt x="478" y="107"/>
                    <a:pt x="477" y="114"/>
                  </a:cubicBezTo>
                  <a:cubicBezTo>
                    <a:pt x="474" y="120"/>
                    <a:pt x="484" y="117"/>
                    <a:pt x="491" y="114"/>
                  </a:cubicBezTo>
                  <a:cubicBezTo>
                    <a:pt x="495" y="111"/>
                    <a:pt x="500" y="115"/>
                    <a:pt x="501" y="107"/>
                  </a:cubicBezTo>
                  <a:cubicBezTo>
                    <a:pt x="501" y="101"/>
                    <a:pt x="491" y="107"/>
                    <a:pt x="491" y="103"/>
                  </a:cubicBezTo>
                  <a:cubicBezTo>
                    <a:pt x="491" y="98"/>
                    <a:pt x="494" y="100"/>
                    <a:pt x="498" y="96"/>
                  </a:cubicBezTo>
                  <a:cubicBezTo>
                    <a:pt x="504" y="93"/>
                    <a:pt x="491" y="86"/>
                    <a:pt x="504" y="89"/>
                  </a:cubicBezTo>
                  <a:cubicBezTo>
                    <a:pt x="515" y="90"/>
                    <a:pt x="524" y="84"/>
                    <a:pt x="521" y="81"/>
                  </a:cubicBezTo>
                  <a:cubicBezTo>
                    <a:pt x="518" y="78"/>
                    <a:pt x="532" y="78"/>
                    <a:pt x="519" y="73"/>
                  </a:cubicBezTo>
                  <a:cubicBezTo>
                    <a:pt x="509" y="67"/>
                    <a:pt x="529" y="75"/>
                    <a:pt x="527" y="70"/>
                  </a:cubicBezTo>
                  <a:cubicBezTo>
                    <a:pt x="524" y="65"/>
                    <a:pt x="521" y="67"/>
                    <a:pt x="516" y="67"/>
                  </a:cubicBezTo>
                  <a:cubicBezTo>
                    <a:pt x="510" y="67"/>
                    <a:pt x="501" y="68"/>
                    <a:pt x="504" y="65"/>
                  </a:cubicBezTo>
                  <a:cubicBezTo>
                    <a:pt x="507" y="64"/>
                    <a:pt x="526" y="64"/>
                    <a:pt x="533" y="62"/>
                  </a:cubicBezTo>
                  <a:cubicBezTo>
                    <a:pt x="542" y="62"/>
                    <a:pt x="535" y="56"/>
                    <a:pt x="539" y="59"/>
                  </a:cubicBezTo>
                  <a:cubicBezTo>
                    <a:pt x="544" y="61"/>
                    <a:pt x="551" y="61"/>
                    <a:pt x="556" y="56"/>
                  </a:cubicBezTo>
                  <a:cubicBezTo>
                    <a:pt x="561" y="50"/>
                    <a:pt x="571" y="45"/>
                    <a:pt x="591" y="37"/>
                  </a:cubicBezTo>
                  <a:cubicBezTo>
                    <a:pt x="611" y="30"/>
                    <a:pt x="611" y="28"/>
                    <a:pt x="594" y="30"/>
                  </a:cubicBezTo>
                  <a:cubicBezTo>
                    <a:pt x="579" y="31"/>
                    <a:pt x="591" y="28"/>
                    <a:pt x="600" y="25"/>
                  </a:cubicBezTo>
                  <a:cubicBezTo>
                    <a:pt x="611" y="23"/>
                    <a:pt x="634" y="19"/>
                    <a:pt x="634" y="16"/>
                  </a:cubicBezTo>
                  <a:cubicBezTo>
                    <a:pt x="634" y="11"/>
                    <a:pt x="617" y="14"/>
                    <a:pt x="617" y="9"/>
                  </a:cubicBezTo>
                  <a:cubicBezTo>
                    <a:pt x="618" y="6"/>
                    <a:pt x="605" y="5"/>
                    <a:pt x="602" y="5"/>
                  </a:cubicBezTo>
                  <a:cubicBezTo>
                    <a:pt x="597" y="6"/>
                    <a:pt x="597" y="5"/>
                    <a:pt x="591" y="8"/>
                  </a:cubicBezTo>
                  <a:cubicBezTo>
                    <a:pt x="583" y="11"/>
                    <a:pt x="571" y="9"/>
                    <a:pt x="579" y="8"/>
                  </a:cubicBezTo>
                  <a:cubicBezTo>
                    <a:pt x="585" y="8"/>
                    <a:pt x="594" y="5"/>
                    <a:pt x="583" y="5"/>
                  </a:cubicBezTo>
                  <a:cubicBezTo>
                    <a:pt x="571" y="5"/>
                    <a:pt x="568" y="0"/>
                    <a:pt x="559" y="2"/>
                  </a:cubicBezTo>
                  <a:cubicBezTo>
                    <a:pt x="550" y="3"/>
                    <a:pt x="548" y="0"/>
                    <a:pt x="539" y="3"/>
                  </a:cubicBezTo>
                  <a:cubicBezTo>
                    <a:pt x="532" y="6"/>
                    <a:pt x="523" y="0"/>
                    <a:pt x="503" y="5"/>
                  </a:cubicBezTo>
                  <a:cubicBezTo>
                    <a:pt x="494" y="8"/>
                    <a:pt x="488" y="2"/>
                    <a:pt x="481" y="5"/>
                  </a:cubicBezTo>
                  <a:cubicBezTo>
                    <a:pt x="475" y="8"/>
                    <a:pt x="468" y="3"/>
                    <a:pt x="474" y="8"/>
                  </a:cubicBezTo>
                  <a:cubicBezTo>
                    <a:pt x="480" y="14"/>
                    <a:pt x="466" y="6"/>
                    <a:pt x="465" y="11"/>
                  </a:cubicBezTo>
                  <a:cubicBezTo>
                    <a:pt x="463" y="16"/>
                    <a:pt x="460" y="16"/>
                    <a:pt x="451" y="14"/>
                  </a:cubicBezTo>
                  <a:cubicBezTo>
                    <a:pt x="442" y="14"/>
                    <a:pt x="453" y="13"/>
                    <a:pt x="442" y="11"/>
                  </a:cubicBezTo>
                  <a:cubicBezTo>
                    <a:pt x="431" y="11"/>
                    <a:pt x="446" y="16"/>
                    <a:pt x="434" y="16"/>
                  </a:cubicBezTo>
                  <a:cubicBezTo>
                    <a:pt x="422" y="17"/>
                    <a:pt x="445" y="19"/>
                    <a:pt x="439" y="20"/>
                  </a:cubicBezTo>
                  <a:cubicBezTo>
                    <a:pt x="433" y="22"/>
                    <a:pt x="430" y="17"/>
                    <a:pt x="419" y="19"/>
                  </a:cubicBezTo>
                  <a:cubicBezTo>
                    <a:pt x="408" y="20"/>
                    <a:pt x="413" y="23"/>
                    <a:pt x="405" y="22"/>
                  </a:cubicBezTo>
                  <a:cubicBezTo>
                    <a:pt x="398" y="20"/>
                    <a:pt x="389" y="25"/>
                    <a:pt x="390" y="28"/>
                  </a:cubicBezTo>
                  <a:cubicBezTo>
                    <a:pt x="393" y="33"/>
                    <a:pt x="395" y="28"/>
                    <a:pt x="399" y="31"/>
                  </a:cubicBezTo>
                  <a:cubicBezTo>
                    <a:pt x="402" y="33"/>
                    <a:pt x="408" y="30"/>
                    <a:pt x="405" y="33"/>
                  </a:cubicBezTo>
                  <a:cubicBezTo>
                    <a:pt x="401" y="36"/>
                    <a:pt x="401" y="39"/>
                    <a:pt x="408" y="41"/>
                  </a:cubicBezTo>
                  <a:cubicBezTo>
                    <a:pt x="416" y="42"/>
                    <a:pt x="421" y="47"/>
                    <a:pt x="428" y="42"/>
                  </a:cubicBezTo>
                  <a:cubicBezTo>
                    <a:pt x="436" y="37"/>
                    <a:pt x="445" y="37"/>
                    <a:pt x="439" y="39"/>
                  </a:cubicBezTo>
                  <a:cubicBezTo>
                    <a:pt x="433" y="41"/>
                    <a:pt x="421" y="45"/>
                    <a:pt x="440" y="47"/>
                  </a:cubicBezTo>
                  <a:cubicBezTo>
                    <a:pt x="459" y="48"/>
                    <a:pt x="453" y="41"/>
                    <a:pt x="459" y="44"/>
                  </a:cubicBezTo>
                  <a:cubicBezTo>
                    <a:pt x="463" y="47"/>
                    <a:pt x="480" y="44"/>
                    <a:pt x="492" y="36"/>
                  </a:cubicBezTo>
                  <a:cubicBezTo>
                    <a:pt x="506" y="30"/>
                    <a:pt x="488" y="39"/>
                    <a:pt x="500" y="41"/>
                  </a:cubicBezTo>
                  <a:cubicBezTo>
                    <a:pt x="512" y="41"/>
                    <a:pt x="501" y="42"/>
                    <a:pt x="478" y="47"/>
                  </a:cubicBezTo>
                  <a:cubicBezTo>
                    <a:pt x="457" y="51"/>
                    <a:pt x="457" y="48"/>
                    <a:pt x="466" y="54"/>
                  </a:cubicBezTo>
                  <a:cubicBezTo>
                    <a:pt x="474" y="61"/>
                    <a:pt x="484" y="61"/>
                    <a:pt x="475" y="62"/>
                  </a:cubicBezTo>
                  <a:cubicBezTo>
                    <a:pt x="468" y="64"/>
                    <a:pt x="468" y="58"/>
                    <a:pt x="460" y="53"/>
                  </a:cubicBezTo>
                  <a:cubicBezTo>
                    <a:pt x="453" y="50"/>
                    <a:pt x="431" y="47"/>
                    <a:pt x="431" y="53"/>
                  </a:cubicBezTo>
                  <a:cubicBezTo>
                    <a:pt x="431" y="58"/>
                    <a:pt x="431" y="58"/>
                    <a:pt x="439" y="59"/>
                  </a:cubicBezTo>
                  <a:cubicBezTo>
                    <a:pt x="446" y="62"/>
                    <a:pt x="453" y="68"/>
                    <a:pt x="448" y="68"/>
                  </a:cubicBezTo>
                  <a:cubicBezTo>
                    <a:pt x="445" y="70"/>
                    <a:pt x="445" y="72"/>
                    <a:pt x="453" y="73"/>
                  </a:cubicBezTo>
                  <a:cubicBezTo>
                    <a:pt x="462" y="73"/>
                    <a:pt x="465" y="76"/>
                    <a:pt x="457" y="75"/>
                  </a:cubicBezTo>
                  <a:cubicBezTo>
                    <a:pt x="448" y="73"/>
                    <a:pt x="430" y="75"/>
                    <a:pt x="427" y="78"/>
                  </a:cubicBezTo>
                  <a:cubicBezTo>
                    <a:pt x="422" y="81"/>
                    <a:pt x="421" y="87"/>
                    <a:pt x="428" y="86"/>
                  </a:cubicBezTo>
                  <a:cubicBezTo>
                    <a:pt x="436" y="84"/>
                    <a:pt x="431" y="87"/>
                    <a:pt x="439" y="86"/>
                  </a:cubicBezTo>
                  <a:cubicBezTo>
                    <a:pt x="445" y="84"/>
                    <a:pt x="437" y="87"/>
                    <a:pt x="442" y="93"/>
                  </a:cubicBezTo>
                  <a:cubicBezTo>
                    <a:pt x="446" y="100"/>
                    <a:pt x="457" y="93"/>
                    <a:pt x="462" y="87"/>
                  </a:cubicBezTo>
                  <a:cubicBezTo>
                    <a:pt x="466" y="82"/>
                    <a:pt x="457" y="100"/>
                    <a:pt x="446" y="100"/>
                  </a:cubicBezTo>
                  <a:cubicBezTo>
                    <a:pt x="437" y="98"/>
                    <a:pt x="437" y="89"/>
                    <a:pt x="427" y="89"/>
                  </a:cubicBezTo>
                  <a:cubicBezTo>
                    <a:pt x="418" y="89"/>
                    <a:pt x="416" y="90"/>
                    <a:pt x="419" y="95"/>
                  </a:cubicBezTo>
                  <a:cubicBezTo>
                    <a:pt x="424" y="98"/>
                    <a:pt x="431" y="103"/>
                    <a:pt x="422" y="103"/>
                  </a:cubicBezTo>
                  <a:cubicBezTo>
                    <a:pt x="411" y="103"/>
                    <a:pt x="404" y="107"/>
                    <a:pt x="408" y="112"/>
                  </a:cubicBezTo>
                  <a:cubicBezTo>
                    <a:pt x="411" y="114"/>
                    <a:pt x="413" y="111"/>
                    <a:pt x="418" y="114"/>
                  </a:cubicBezTo>
                  <a:close/>
                  <a:moveTo>
                    <a:pt x="369" y="37"/>
                  </a:moveTo>
                  <a:cubicBezTo>
                    <a:pt x="364" y="37"/>
                    <a:pt x="363" y="37"/>
                    <a:pt x="361" y="42"/>
                  </a:cubicBezTo>
                  <a:cubicBezTo>
                    <a:pt x="360" y="45"/>
                    <a:pt x="357" y="44"/>
                    <a:pt x="354" y="48"/>
                  </a:cubicBezTo>
                  <a:cubicBezTo>
                    <a:pt x="351" y="53"/>
                    <a:pt x="369" y="51"/>
                    <a:pt x="367" y="53"/>
                  </a:cubicBezTo>
                  <a:cubicBezTo>
                    <a:pt x="366" y="58"/>
                    <a:pt x="351" y="50"/>
                    <a:pt x="351" y="54"/>
                  </a:cubicBezTo>
                  <a:cubicBezTo>
                    <a:pt x="349" y="58"/>
                    <a:pt x="354" y="59"/>
                    <a:pt x="361" y="65"/>
                  </a:cubicBezTo>
                  <a:cubicBezTo>
                    <a:pt x="367" y="70"/>
                    <a:pt x="373" y="62"/>
                    <a:pt x="372" y="65"/>
                  </a:cubicBezTo>
                  <a:cubicBezTo>
                    <a:pt x="369" y="70"/>
                    <a:pt x="387" y="62"/>
                    <a:pt x="384" y="65"/>
                  </a:cubicBezTo>
                  <a:cubicBezTo>
                    <a:pt x="383" y="70"/>
                    <a:pt x="367" y="70"/>
                    <a:pt x="372" y="73"/>
                  </a:cubicBezTo>
                  <a:cubicBezTo>
                    <a:pt x="375" y="75"/>
                    <a:pt x="378" y="79"/>
                    <a:pt x="383" y="82"/>
                  </a:cubicBezTo>
                  <a:cubicBezTo>
                    <a:pt x="389" y="84"/>
                    <a:pt x="401" y="89"/>
                    <a:pt x="401" y="84"/>
                  </a:cubicBezTo>
                  <a:cubicBezTo>
                    <a:pt x="401" y="79"/>
                    <a:pt x="408" y="87"/>
                    <a:pt x="407" y="82"/>
                  </a:cubicBezTo>
                  <a:cubicBezTo>
                    <a:pt x="404" y="76"/>
                    <a:pt x="407" y="79"/>
                    <a:pt x="411" y="84"/>
                  </a:cubicBezTo>
                  <a:cubicBezTo>
                    <a:pt x="416" y="89"/>
                    <a:pt x="413" y="78"/>
                    <a:pt x="416" y="79"/>
                  </a:cubicBezTo>
                  <a:cubicBezTo>
                    <a:pt x="421" y="79"/>
                    <a:pt x="425" y="75"/>
                    <a:pt x="431" y="72"/>
                  </a:cubicBezTo>
                  <a:cubicBezTo>
                    <a:pt x="437" y="68"/>
                    <a:pt x="448" y="67"/>
                    <a:pt x="443" y="65"/>
                  </a:cubicBezTo>
                  <a:cubicBezTo>
                    <a:pt x="437" y="62"/>
                    <a:pt x="439" y="59"/>
                    <a:pt x="428" y="61"/>
                  </a:cubicBezTo>
                  <a:cubicBezTo>
                    <a:pt x="419" y="64"/>
                    <a:pt x="434" y="59"/>
                    <a:pt x="427" y="54"/>
                  </a:cubicBezTo>
                  <a:cubicBezTo>
                    <a:pt x="421" y="51"/>
                    <a:pt x="428" y="48"/>
                    <a:pt x="419" y="47"/>
                  </a:cubicBezTo>
                  <a:cubicBezTo>
                    <a:pt x="410" y="47"/>
                    <a:pt x="418" y="54"/>
                    <a:pt x="413" y="51"/>
                  </a:cubicBezTo>
                  <a:cubicBezTo>
                    <a:pt x="407" y="50"/>
                    <a:pt x="414" y="47"/>
                    <a:pt x="405" y="45"/>
                  </a:cubicBezTo>
                  <a:cubicBezTo>
                    <a:pt x="396" y="45"/>
                    <a:pt x="389" y="31"/>
                    <a:pt x="373" y="31"/>
                  </a:cubicBezTo>
                  <a:cubicBezTo>
                    <a:pt x="363" y="33"/>
                    <a:pt x="379" y="37"/>
                    <a:pt x="369" y="37"/>
                  </a:cubicBezTo>
                  <a:close/>
                  <a:moveTo>
                    <a:pt x="344" y="84"/>
                  </a:moveTo>
                  <a:cubicBezTo>
                    <a:pt x="351" y="86"/>
                    <a:pt x="338" y="87"/>
                    <a:pt x="344" y="87"/>
                  </a:cubicBezTo>
                  <a:cubicBezTo>
                    <a:pt x="351" y="89"/>
                    <a:pt x="344" y="93"/>
                    <a:pt x="351" y="90"/>
                  </a:cubicBezTo>
                  <a:cubicBezTo>
                    <a:pt x="357" y="89"/>
                    <a:pt x="366" y="89"/>
                    <a:pt x="364" y="86"/>
                  </a:cubicBezTo>
                  <a:cubicBezTo>
                    <a:pt x="361" y="82"/>
                    <a:pt x="370" y="82"/>
                    <a:pt x="364" y="81"/>
                  </a:cubicBezTo>
                  <a:cubicBezTo>
                    <a:pt x="357" y="78"/>
                    <a:pt x="358" y="81"/>
                    <a:pt x="352" y="76"/>
                  </a:cubicBezTo>
                  <a:cubicBezTo>
                    <a:pt x="346" y="73"/>
                    <a:pt x="335" y="73"/>
                    <a:pt x="338" y="76"/>
                  </a:cubicBezTo>
                  <a:cubicBezTo>
                    <a:pt x="340" y="81"/>
                    <a:pt x="332" y="79"/>
                    <a:pt x="338" y="82"/>
                  </a:cubicBezTo>
                  <a:cubicBezTo>
                    <a:pt x="341" y="82"/>
                    <a:pt x="338" y="82"/>
                    <a:pt x="344" y="84"/>
                  </a:cubicBezTo>
                  <a:close/>
                  <a:moveTo>
                    <a:pt x="329" y="58"/>
                  </a:moveTo>
                  <a:cubicBezTo>
                    <a:pt x="332" y="61"/>
                    <a:pt x="335" y="61"/>
                    <a:pt x="335" y="56"/>
                  </a:cubicBezTo>
                  <a:cubicBezTo>
                    <a:pt x="334" y="51"/>
                    <a:pt x="323" y="50"/>
                    <a:pt x="323" y="54"/>
                  </a:cubicBezTo>
                  <a:cubicBezTo>
                    <a:pt x="325" y="58"/>
                    <a:pt x="326" y="56"/>
                    <a:pt x="329" y="58"/>
                  </a:cubicBezTo>
                  <a:close/>
                  <a:moveTo>
                    <a:pt x="238" y="142"/>
                  </a:moveTo>
                  <a:cubicBezTo>
                    <a:pt x="245" y="138"/>
                    <a:pt x="250" y="134"/>
                    <a:pt x="256" y="135"/>
                  </a:cubicBezTo>
                  <a:cubicBezTo>
                    <a:pt x="262" y="138"/>
                    <a:pt x="259" y="134"/>
                    <a:pt x="265" y="135"/>
                  </a:cubicBezTo>
                  <a:cubicBezTo>
                    <a:pt x="271" y="137"/>
                    <a:pt x="276" y="135"/>
                    <a:pt x="282" y="128"/>
                  </a:cubicBezTo>
                  <a:cubicBezTo>
                    <a:pt x="288" y="120"/>
                    <a:pt x="274" y="118"/>
                    <a:pt x="270" y="120"/>
                  </a:cubicBezTo>
                  <a:cubicBezTo>
                    <a:pt x="267" y="121"/>
                    <a:pt x="262" y="125"/>
                    <a:pt x="264" y="121"/>
                  </a:cubicBezTo>
                  <a:cubicBezTo>
                    <a:pt x="265" y="117"/>
                    <a:pt x="258" y="120"/>
                    <a:pt x="261" y="117"/>
                  </a:cubicBezTo>
                  <a:cubicBezTo>
                    <a:pt x="264" y="114"/>
                    <a:pt x="258" y="117"/>
                    <a:pt x="258" y="109"/>
                  </a:cubicBezTo>
                  <a:cubicBezTo>
                    <a:pt x="258" y="103"/>
                    <a:pt x="252" y="107"/>
                    <a:pt x="244" y="112"/>
                  </a:cubicBezTo>
                  <a:cubicBezTo>
                    <a:pt x="236" y="117"/>
                    <a:pt x="255" y="117"/>
                    <a:pt x="249" y="120"/>
                  </a:cubicBezTo>
                  <a:cubicBezTo>
                    <a:pt x="242" y="125"/>
                    <a:pt x="256" y="123"/>
                    <a:pt x="255" y="126"/>
                  </a:cubicBezTo>
                  <a:cubicBezTo>
                    <a:pt x="253" y="131"/>
                    <a:pt x="249" y="125"/>
                    <a:pt x="241" y="126"/>
                  </a:cubicBezTo>
                  <a:cubicBezTo>
                    <a:pt x="232" y="128"/>
                    <a:pt x="239" y="126"/>
                    <a:pt x="229" y="118"/>
                  </a:cubicBezTo>
                  <a:cubicBezTo>
                    <a:pt x="217" y="111"/>
                    <a:pt x="217" y="121"/>
                    <a:pt x="213" y="115"/>
                  </a:cubicBezTo>
                  <a:cubicBezTo>
                    <a:pt x="210" y="109"/>
                    <a:pt x="206" y="112"/>
                    <a:pt x="197" y="117"/>
                  </a:cubicBezTo>
                  <a:cubicBezTo>
                    <a:pt x="188" y="120"/>
                    <a:pt x="198" y="117"/>
                    <a:pt x="191" y="123"/>
                  </a:cubicBezTo>
                  <a:cubicBezTo>
                    <a:pt x="185" y="128"/>
                    <a:pt x="194" y="125"/>
                    <a:pt x="188" y="128"/>
                  </a:cubicBezTo>
                  <a:cubicBezTo>
                    <a:pt x="182" y="132"/>
                    <a:pt x="188" y="132"/>
                    <a:pt x="195" y="135"/>
                  </a:cubicBezTo>
                  <a:cubicBezTo>
                    <a:pt x="203" y="137"/>
                    <a:pt x="203" y="132"/>
                    <a:pt x="204" y="134"/>
                  </a:cubicBezTo>
                  <a:cubicBezTo>
                    <a:pt x="206" y="137"/>
                    <a:pt x="209" y="138"/>
                    <a:pt x="212" y="134"/>
                  </a:cubicBezTo>
                  <a:cubicBezTo>
                    <a:pt x="215" y="129"/>
                    <a:pt x="217" y="129"/>
                    <a:pt x="215" y="132"/>
                  </a:cubicBezTo>
                  <a:cubicBezTo>
                    <a:pt x="213" y="135"/>
                    <a:pt x="218" y="135"/>
                    <a:pt x="230" y="132"/>
                  </a:cubicBezTo>
                  <a:cubicBezTo>
                    <a:pt x="242" y="131"/>
                    <a:pt x="236" y="135"/>
                    <a:pt x="227" y="135"/>
                  </a:cubicBezTo>
                  <a:cubicBezTo>
                    <a:pt x="218" y="137"/>
                    <a:pt x="204" y="140"/>
                    <a:pt x="215" y="143"/>
                  </a:cubicBezTo>
                  <a:cubicBezTo>
                    <a:pt x="221" y="146"/>
                    <a:pt x="229" y="143"/>
                    <a:pt x="238" y="142"/>
                  </a:cubicBezTo>
                  <a:close/>
                  <a:moveTo>
                    <a:pt x="288" y="96"/>
                  </a:moveTo>
                  <a:cubicBezTo>
                    <a:pt x="284" y="92"/>
                    <a:pt x="276" y="90"/>
                    <a:pt x="277" y="93"/>
                  </a:cubicBezTo>
                  <a:cubicBezTo>
                    <a:pt x="279" y="96"/>
                    <a:pt x="280" y="103"/>
                    <a:pt x="288" y="103"/>
                  </a:cubicBezTo>
                  <a:cubicBezTo>
                    <a:pt x="291" y="101"/>
                    <a:pt x="293" y="101"/>
                    <a:pt x="288" y="96"/>
                  </a:cubicBezTo>
                  <a:close/>
                  <a:moveTo>
                    <a:pt x="192" y="111"/>
                  </a:moveTo>
                  <a:cubicBezTo>
                    <a:pt x="198" y="111"/>
                    <a:pt x="204" y="107"/>
                    <a:pt x="197" y="104"/>
                  </a:cubicBezTo>
                  <a:cubicBezTo>
                    <a:pt x="191" y="100"/>
                    <a:pt x="207" y="100"/>
                    <a:pt x="198" y="96"/>
                  </a:cubicBezTo>
                  <a:cubicBezTo>
                    <a:pt x="192" y="93"/>
                    <a:pt x="191" y="95"/>
                    <a:pt x="189" y="98"/>
                  </a:cubicBezTo>
                  <a:cubicBezTo>
                    <a:pt x="188" y="101"/>
                    <a:pt x="180" y="92"/>
                    <a:pt x="168" y="103"/>
                  </a:cubicBezTo>
                  <a:cubicBezTo>
                    <a:pt x="157" y="111"/>
                    <a:pt x="162" y="106"/>
                    <a:pt x="156" y="111"/>
                  </a:cubicBezTo>
                  <a:cubicBezTo>
                    <a:pt x="150" y="117"/>
                    <a:pt x="150" y="109"/>
                    <a:pt x="145" y="115"/>
                  </a:cubicBezTo>
                  <a:cubicBezTo>
                    <a:pt x="139" y="120"/>
                    <a:pt x="147" y="117"/>
                    <a:pt x="145" y="120"/>
                  </a:cubicBezTo>
                  <a:cubicBezTo>
                    <a:pt x="143" y="121"/>
                    <a:pt x="147" y="121"/>
                    <a:pt x="150" y="120"/>
                  </a:cubicBezTo>
                  <a:cubicBezTo>
                    <a:pt x="153" y="117"/>
                    <a:pt x="153" y="121"/>
                    <a:pt x="157" y="120"/>
                  </a:cubicBezTo>
                  <a:cubicBezTo>
                    <a:pt x="160" y="120"/>
                    <a:pt x="159" y="115"/>
                    <a:pt x="162" y="120"/>
                  </a:cubicBezTo>
                  <a:cubicBezTo>
                    <a:pt x="163" y="125"/>
                    <a:pt x="169" y="125"/>
                    <a:pt x="169" y="118"/>
                  </a:cubicBezTo>
                  <a:cubicBezTo>
                    <a:pt x="169" y="112"/>
                    <a:pt x="171" y="125"/>
                    <a:pt x="177" y="114"/>
                  </a:cubicBezTo>
                  <a:cubicBezTo>
                    <a:pt x="180" y="107"/>
                    <a:pt x="175" y="111"/>
                    <a:pt x="182" y="107"/>
                  </a:cubicBezTo>
                  <a:cubicBezTo>
                    <a:pt x="188" y="104"/>
                    <a:pt x="178" y="114"/>
                    <a:pt x="186" y="115"/>
                  </a:cubicBezTo>
                  <a:cubicBezTo>
                    <a:pt x="195" y="117"/>
                    <a:pt x="188" y="111"/>
                    <a:pt x="192" y="111"/>
                  </a:cubicBezTo>
                  <a:close/>
                  <a:moveTo>
                    <a:pt x="232" y="82"/>
                  </a:moveTo>
                  <a:cubicBezTo>
                    <a:pt x="236" y="84"/>
                    <a:pt x="232" y="82"/>
                    <a:pt x="241" y="82"/>
                  </a:cubicBezTo>
                  <a:cubicBezTo>
                    <a:pt x="250" y="84"/>
                    <a:pt x="256" y="81"/>
                    <a:pt x="247" y="78"/>
                  </a:cubicBezTo>
                  <a:cubicBezTo>
                    <a:pt x="236" y="73"/>
                    <a:pt x="236" y="78"/>
                    <a:pt x="227" y="79"/>
                  </a:cubicBezTo>
                  <a:cubicBezTo>
                    <a:pt x="218" y="81"/>
                    <a:pt x="218" y="84"/>
                    <a:pt x="224" y="82"/>
                  </a:cubicBezTo>
                  <a:cubicBezTo>
                    <a:pt x="226" y="82"/>
                    <a:pt x="226" y="82"/>
                    <a:pt x="232" y="82"/>
                  </a:cubicBezTo>
                  <a:close/>
                  <a:moveTo>
                    <a:pt x="239" y="96"/>
                  </a:moveTo>
                  <a:cubicBezTo>
                    <a:pt x="247" y="95"/>
                    <a:pt x="249" y="92"/>
                    <a:pt x="241" y="90"/>
                  </a:cubicBezTo>
                  <a:cubicBezTo>
                    <a:pt x="235" y="90"/>
                    <a:pt x="247" y="90"/>
                    <a:pt x="249" y="87"/>
                  </a:cubicBezTo>
                  <a:cubicBezTo>
                    <a:pt x="250" y="84"/>
                    <a:pt x="239" y="86"/>
                    <a:pt x="229" y="87"/>
                  </a:cubicBezTo>
                  <a:cubicBezTo>
                    <a:pt x="218" y="89"/>
                    <a:pt x="218" y="90"/>
                    <a:pt x="220" y="95"/>
                  </a:cubicBezTo>
                  <a:cubicBezTo>
                    <a:pt x="223" y="100"/>
                    <a:pt x="232" y="98"/>
                    <a:pt x="239" y="96"/>
                  </a:cubicBezTo>
                  <a:close/>
                  <a:moveTo>
                    <a:pt x="335" y="135"/>
                  </a:moveTo>
                  <a:cubicBezTo>
                    <a:pt x="340" y="135"/>
                    <a:pt x="344" y="135"/>
                    <a:pt x="343" y="131"/>
                  </a:cubicBezTo>
                  <a:cubicBezTo>
                    <a:pt x="341" y="128"/>
                    <a:pt x="341" y="125"/>
                    <a:pt x="344" y="128"/>
                  </a:cubicBezTo>
                  <a:cubicBezTo>
                    <a:pt x="347" y="131"/>
                    <a:pt x="347" y="128"/>
                    <a:pt x="344" y="125"/>
                  </a:cubicBezTo>
                  <a:cubicBezTo>
                    <a:pt x="341" y="120"/>
                    <a:pt x="346" y="114"/>
                    <a:pt x="338" y="109"/>
                  </a:cubicBezTo>
                  <a:cubicBezTo>
                    <a:pt x="331" y="106"/>
                    <a:pt x="334" y="114"/>
                    <a:pt x="331" y="111"/>
                  </a:cubicBezTo>
                  <a:cubicBezTo>
                    <a:pt x="326" y="109"/>
                    <a:pt x="323" y="109"/>
                    <a:pt x="319" y="111"/>
                  </a:cubicBezTo>
                  <a:cubicBezTo>
                    <a:pt x="314" y="112"/>
                    <a:pt x="320" y="114"/>
                    <a:pt x="326" y="121"/>
                  </a:cubicBezTo>
                  <a:cubicBezTo>
                    <a:pt x="312" y="115"/>
                    <a:pt x="320" y="114"/>
                    <a:pt x="312" y="112"/>
                  </a:cubicBezTo>
                  <a:cubicBezTo>
                    <a:pt x="305" y="112"/>
                    <a:pt x="306" y="114"/>
                    <a:pt x="311" y="120"/>
                  </a:cubicBezTo>
                  <a:cubicBezTo>
                    <a:pt x="316" y="125"/>
                    <a:pt x="311" y="120"/>
                    <a:pt x="308" y="121"/>
                  </a:cubicBezTo>
                  <a:cubicBezTo>
                    <a:pt x="306" y="125"/>
                    <a:pt x="300" y="123"/>
                    <a:pt x="303" y="126"/>
                  </a:cubicBezTo>
                  <a:cubicBezTo>
                    <a:pt x="305" y="129"/>
                    <a:pt x="323" y="125"/>
                    <a:pt x="329" y="125"/>
                  </a:cubicBezTo>
                  <a:cubicBezTo>
                    <a:pt x="334" y="125"/>
                    <a:pt x="317" y="126"/>
                    <a:pt x="320" y="131"/>
                  </a:cubicBezTo>
                  <a:cubicBezTo>
                    <a:pt x="323" y="134"/>
                    <a:pt x="320" y="138"/>
                    <a:pt x="326" y="135"/>
                  </a:cubicBezTo>
                  <a:cubicBezTo>
                    <a:pt x="329" y="134"/>
                    <a:pt x="329" y="135"/>
                    <a:pt x="335" y="135"/>
                  </a:cubicBezTo>
                  <a:close/>
                  <a:moveTo>
                    <a:pt x="623" y="518"/>
                  </a:moveTo>
                  <a:cubicBezTo>
                    <a:pt x="623" y="515"/>
                    <a:pt x="626" y="515"/>
                    <a:pt x="625" y="515"/>
                  </a:cubicBezTo>
                  <a:cubicBezTo>
                    <a:pt x="625" y="513"/>
                    <a:pt x="618" y="515"/>
                    <a:pt x="612" y="513"/>
                  </a:cubicBezTo>
                  <a:cubicBezTo>
                    <a:pt x="608" y="512"/>
                    <a:pt x="611" y="505"/>
                    <a:pt x="608" y="510"/>
                  </a:cubicBezTo>
                  <a:cubicBezTo>
                    <a:pt x="605" y="515"/>
                    <a:pt x="609" y="512"/>
                    <a:pt x="608" y="515"/>
                  </a:cubicBezTo>
                  <a:cubicBezTo>
                    <a:pt x="608" y="516"/>
                    <a:pt x="611" y="515"/>
                    <a:pt x="612" y="516"/>
                  </a:cubicBezTo>
                  <a:cubicBezTo>
                    <a:pt x="614" y="518"/>
                    <a:pt x="614" y="516"/>
                    <a:pt x="622" y="519"/>
                  </a:cubicBezTo>
                  <a:cubicBezTo>
                    <a:pt x="623" y="521"/>
                    <a:pt x="623" y="521"/>
                    <a:pt x="623" y="518"/>
                  </a:cubicBezTo>
                  <a:close/>
                  <a:moveTo>
                    <a:pt x="635" y="521"/>
                  </a:moveTo>
                  <a:cubicBezTo>
                    <a:pt x="635" y="518"/>
                    <a:pt x="637" y="518"/>
                    <a:pt x="637" y="522"/>
                  </a:cubicBezTo>
                  <a:cubicBezTo>
                    <a:pt x="635" y="527"/>
                    <a:pt x="637" y="526"/>
                    <a:pt x="640" y="522"/>
                  </a:cubicBezTo>
                  <a:cubicBezTo>
                    <a:pt x="643" y="521"/>
                    <a:pt x="646" y="518"/>
                    <a:pt x="643" y="518"/>
                  </a:cubicBezTo>
                  <a:cubicBezTo>
                    <a:pt x="640" y="516"/>
                    <a:pt x="638" y="516"/>
                    <a:pt x="640" y="512"/>
                  </a:cubicBezTo>
                  <a:cubicBezTo>
                    <a:pt x="640" y="507"/>
                    <a:pt x="638" y="507"/>
                    <a:pt x="635" y="512"/>
                  </a:cubicBezTo>
                  <a:cubicBezTo>
                    <a:pt x="632" y="516"/>
                    <a:pt x="629" y="519"/>
                    <a:pt x="631" y="524"/>
                  </a:cubicBezTo>
                  <a:cubicBezTo>
                    <a:pt x="632" y="527"/>
                    <a:pt x="634" y="526"/>
                    <a:pt x="635" y="521"/>
                  </a:cubicBezTo>
                  <a:close/>
                  <a:moveTo>
                    <a:pt x="611" y="474"/>
                  </a:moveTo>
                  <a:cubicBezTo>
                    <a:pt x="600" y="473"/>
                    <a:pt x="609" y="476"/>
                    <a:pt x="612" y="479"/>
                  </a:cubicBezTo>
                  <a:cubicBezTo>
                    <a:pt x="615" y="482"/>
                    <a:pt x="626" y="487"/>
                    <a:pt x="629" y="484"/>
                  </a:cubicBezTo>
                  <a:cubicBezTo>
                    <a:pt x="629" y="480"/>
                    <a:pt x="620" y="476"/>
                    <a:pt x="611" y="474"/>
                  </a:cubicBezTo>
                  <a:close/>
                  <a:moveTo>
                    <a:pt x="655" y="501"/>
                  </a:moveTo>
                  <a:cubicBezTo>
                    <a:pt x="660" y="498"/>
                    <a:pt x="660" y="502"/>
                    <a:pt x="669" y="501"/>
                  </a:cubicBezTo>
                  <a:cubicBezTo>
                    <a:pt x="679" y="499"/>
                    <a:pt x="669" y="504"/>
                    <a:pt x="678" y="502"/>
                  </a:cubicBezTo>
                  <a:cubicBezTo>
                    <a:pt x="687" y="501"/>
                    <a:pt x="673" y="507"/>
                    <a:pt x="673" y="508"/>
                  </a:cubicBezTo>
                  <a:cubicBezTo>
                    <a:pt x="673" y="512"/>
                    <a:pt x="678" y="512"/>
                    <a:pt x="681" y="507"/>
                  </a:cubicBezTo>
                  <a:cubicBezTo>
                    <a:pt x="684" y="501"/>
                    <a:pt x="685" y="505"/>
                    <a:pt x="687" y="501"/>
                  </a:cubicBezTo>
                  <a:cubicBezTo>
                    <a:pt x="690" y="496"/>
                    <a:pt x="692" y="499"/>
                    <a:pt x="690" y="504"/>
                  </a:cubicBezTo>
                  <a:cubicBezTo>
                    <a:pt x="689" y="508"/>
                    <a:pt x="687" y="512"/>
                    <a:pt x="690" y="508"/>
                  </a:cubicBezTo>
                  <a:cubicBezTo>
                    <a:pt x="695" y="505"/>
                    <a:pt x="692" y="512"/>
                    <a:pt x="696" y="512"/>
                  </a:cubicBezTo>
                  <a:cubicBezTo>
                    <a:pt x="702" y="512"/>
                    <a:pt x="698" y="510"/>
                    <a:pt x="701" y="502"/>
                  </a:cubicBezTo>
                  <a:cubicBezTo>
                    <a:pt x="702" y="494"/>
                    <a:pt x="695" y="502"/>
                    <a:pt x="699" y="496"/>
                  </a:cubicBezTo>
                  <a:cubicBezTo>
                    <a:pt x="702" y="491"/>
                    <a:pt x="696" y="494"/>
                    <a:pt x="693" y="499"/>
                  </a:cubicBezTo>
                  <a:cubicBezTo>
                    <a:pt x="692" y="504"/>
                    <a:pt x="692" y="496"/>
                    <a:pt x="695" y="493"/>
                  </a:cubicBezTo>
                  <a:cubicBezTo>
                    <a:pt x="699" y="491"/>
                    <a:pt x="699" y="488"/>
                    <a:pt x="696" y="490"/>
                  </a:cubicBezTo>
                  <a:cubicBezTo>
                    <a:pt x="693" y="491"/>
                    <a:pt x="689" y="488"/>
                    <a:pt x="693" y="485"/>
                  </a:cubicBezTo>
                  <a:cubicBezTo>
                    <a:pt x="696" y="480"/>
                    <a:pt x="692" y="477"/>
                    <a:pt x="684" y="480"/>
                  </a:cubicBezTo>
                  <a:cubicBezTo>
                    <a:pt x="676" y="482"/>
                    <a:pt x="682" y="477"/>
                    <a:pt x="678" y="479"/>
                  </a:cubicBezTo>
                  <a:cubicBezTo>
                    <a:pt x="673" y="480"/>
                    <a:pt x="673" y="474"/>
                    <a:pt x="676" y="474"/>
                  </a:cubicBezTo>
                  <a:cubicBezTo>
                    <a:pt x="679" y="474"/>
                    <a:pt x="675" y="468"/>
                    <a:pt x="670" y="474"/>
                  </a:cubicBezTo>
                  <a:cubicBezTo>
                    <a:pt x="666" y="479"/>
                    <a:pt x="669" y="471"/>
                    <a:pt x="672" y="465"/>
                  </a:cubicBezTo>
                  <a:cubicBezTo>
                    <a:pt x="672" y="465"/>
                    <a:pt x="676" y="459"/>
                    <a:pt x="678" y="456"/>
                  </a:cubicBezTo>
                  <a:cubicBezTo>
                    <a:pt x="679" y="454"/>
                    <a:pt x="678" y="451"/>
                    <a:pt x="672" y="454"/>
                  </a:cubicBezTo>
                  <a:cubicBezTo>
                    <a:pt x="666" y="457"/>
                    <a:pt x="669" y="460"/>
                    <a:pt x="666" y="462"/>
                  </a:cubicBezTo>
                  <a:cubicBezTo>
                    <a:pt x="663" y="463"/>
                    <a:pt x="660" y="474"/>
                    <a:pt x="655" y="484"/>
                  </a:cubicBezTo>
                  <a:cubicBezTo>
                    <a:pt x="650" y="491"/>
                    <a:pt x="653" y="485"/>
                    <a:pt x="650" y="488"/>
                  </a:cubicBezTo>
                  <a:cubicBezTo>
                    <a:pt x="647" y="491"/>
                    <a:pt x="647" y="491"/>
                    <a:pt x="652" y="491"/>
                  </a:cubicBezTo>
                  <a:cubicBezTo>
                    <a:pt x="657" y="493"/>
                    <a:pt x="644" y="496"/>
                    <a:pt x="647" y="499"/>
                  </a:cubicBezTo>
                  <a:cubicBezTo>
                    <a:pt x="649" y="501"/>
                    <a:pt x="649" y="502"/>
                    <a:pt x="655" y="501"/>
                  </a:cubicBezTo>
                  <a:close/>
                  <a:moveTo>
                    <a:pt x="363" y="485"/>
                  </a:moveTo>
                  <a:cubicBezTo>
                    <a:pt x="364" y="485"/>
                    <a:pt x="363" y="479"/>
                    <a:pt x="364" y="480"/>
                  </a:cubicBezTo>
                  <a:cubicBezTo>
                    <a:pt x="366" y="480"/>
                    <a:pt x="366" y="482"/>
                    <a:pt x="367" y="485"/>
                  </a:cubicBezTo>
                  <a:cubicBezTo>
                    <a:pt x="367" y="490"/>
                    <a:pt x="372" y="487"/>
                    <a:pt x="373" y="490"/>
                  </a:cubicBezTo>
                  <a:cubicBezTo>
                    <a:pt x="375" y="491"/>
                    <a:pt x="375" y="487"/>
                    <a:pt x="381" y="490"/>
                  </a:cubicBezTo>
                  <a:cubicBezTo>
                    <a:pt x="387" y="491"/>
                    <a:pt x="384" y="494"/>
                    <a:pt x="386" y="493"/>
                  </a:cubicBezTo>
                  <a:cubicBezTo>
                    <a:pt x="389" y="491"/>
                    <a:pt x="390" y="498"/>
                    <a:pt x="393" y="494"/>
                  </a:cubicBezTo>
                  <a:cubicBezTo>
                    <a:pt x="399" y="493"/>
                    <a:pt x="396" y="496"/>
                    <a:pt x="401" y="494"/>
                  </a:cubicBezTo>
                  <a:cubicBezTo>
                    <a:pt x="405" y="494"/>
                    <a:pt x="402" y="496"/>
                    <a:pt x="407" y="496"/>
                  </a:cubicBezTo>
                  <a:cubicBezTo>
                    <a:pt x="408" y="496"/>
                    <a:pt x="408" y="496"/>
                    <a:pt x="408" y="496"/>
                  </a:cubicBezTo>
                  <a:cubicBezTo>
                    <a:pt x="410" y="494"/>
                    <a:pt x="410" y="493"/>
                    <a:pt x="410" y="491"/>
                  </a:cubicBezTo>
                  <a:cubicBezTo>
                    <a:pt x="411" y="490"/>
                    <a:pt x="414" y="488"/>
                    <a:pt x="413" y="491"/>
                  </a:cubicBezTo>
                  <a:cubicBezTo>
                    <a:pt x="411" y="493"/>
                    <a:pt x="414" y="491"/>
                    <a:pt x="416" y="488"/>
                  </a:cubicBezTo>
                  <a:cubicBezTo>
                    <a:pt x="416" y="484"/>
                    <a:pt x="418" y="487"/>
                    <a:pt x="416" y="488"/>
                  </a:cubicBezTo>
                  <a:cubicBezTo>
                    <a:pt x="414" y="491"/>
                    <a:pt x="416" y="491"/>
                    <a:pt x="418" y="490"/>
                  </a:cubicBezTo>
                  <a:cubicBezTo>
                    <a:pt x="421" y="488"/>
                    <a:pt x="418" y="485"/>
                    <a:pt x="419" y="485"/>
                  </a:cubicBezTo>
                  <a:cubicBezTo>
                    <a:pt x="421" y="484"/>
                    <a:pt x="424" y="487"/>
                    <a:pt x="427" y="487"/>
                  </a:cubicBezTo>
                  <a:cubicBezTo>
                    <a:pt x="430" y="487"/>
                    <a:pt x="428" y="488"/>
                    <a:pt x="431" y="487"/>
                  </a:cubicBezTo>
                  <a:cubicBezTo>
                    <a:pt x="434" y="487"/>
                    <a:pt x="433" y="494"/>
                    <a:pt x="437" y="496"/>
                  </a:cubicBezTo>
                  <a:cubicBezTo>
                    <a:pt x="440" y="498"/>
                    <a:pt x="446" y="494"/>
                    <a:pt x="443" y="499"/>
                  </a:cubicBezTo>
                  <a:cubicBezTo>
                    <a:pt x="443" y="501"/>
                    <a:pt x="445" y="502"/>
                    <a:pt x="446" y="504"/>
                  </a:cubicBezTo>
                  <a:cubicBezTo>
                    <a:pt x="448" y="505"/>
                    <a:pt x="445" y="507"/>
                    <a:pt x="446" y="508"/>
                  </a:cubicBezTo>
                  <a:cubicBezTo>
                    <a:pt x="448" y="510"/>
                    <a:pt x="446" y="508"/>
                    <a:pt x="448" y="508"/>
                  </a:cubicBezTo>
                  <a:cubicBezTo>
                    <a:pt x="449" y="510"/>
                    <a:pt x="446" y="508"/>
                    <a:pt x="446" y="512"/>
                  </a:cubicBezTo>
                  <a:cubicBezTo>
                    <a:pt x="446" y="515"/>
                    <a:pt x="451" y="512"/>
                    <a:pt x="451" y="515"/>
                  </a:cubicBezTo>
                  <a:cubicBezTo>
                    <a:pt x="451" y="516"/>
                    <a:pt x="453" y="515"/>
                    <a:pt x="456" y="516"/>
                  </a:cubicBezTo>
                  <a:cubicBezTo>
                    <a:pt x="459" y="518"/>
                    <a:pt x="463" y="518"/>
                    <a:pt x="466" y="518"/>
                  </a:cubicBezTo>
                  <a:cubicBezTo>
                    <a:pt x="469" y="518"/>
                    <a:pt x="471" y="518"/>
                    <a:pt x="471" y="519"/>
                  </a:cubicBezTo>
                  <a:cubicBezTo>
                    <a:pt x="471" y="521"/>
                    <a:pt x="472" y="519"/>
                    <a:pt x="475" y="519"/>
                  </a:cubicBezTo>
                  <a:cubicBezTo>
                    <a:pt x="478" y="519"/>
                    <a:pt x="480" y="527"/>
                    <a:pt x="481" y="527"/>
                  </a:cubicBezTo>
                  <a:cubicBezTo>
                    <a:pt x="483" y="526"/>
                    <a:pt x="483" y="526"/>
                    <a:pt x="483" y="529"/>
                  </a:cubicBezTo>
                  <a:cubicBezTo>
                    <a:pt x="483" y="530"/>
                    <a:pt x="486" y="532"/>
                    <a:pt x="486" y="533"/>
                  </a:cubicBezTo>
                  <a:cubicBezTo>
                    <a:pt x="486" y="535"/>
                    <a:pt x="483" y="532"/>
                    <a:pt x="483" y="533"/>
                  </a:cubicBezTo>
                  <a:cubicBezTo>
                    <a:pt x="481" y="533"/>
                    <a:pt x="484" y="536"/>
                    <a:pt x="483" y="536"/>
                  </a:cubicBezTo>
                  <a:cubicBezTo>
                    <a:pt x="481" y="538"/>
                    <a:pt x="478" y="533"/>
                    <a:pt x="477" y="535"/>
                  </a:cubicBezTo>
                  <a:cubicBezTo>
                    <a:pt x="475" y="536"/>
                    <a:pt x="477" y="533"/>
                    <a:pt x="475" y="533"/>
                  </a:cubicBezTo>
                  <a:cubicBezTo>
                    <a:pt x="474" y="533"/>
                    <a:pt x="477" y="532"/>
                    <a:pt x="474" y="532"/>
                  </a:cubicBezTo>
                  <a:cubicBezTo>
                    <a:pt x="472" y="532"/>
                    <a:pt x="474" y="529"/>
                    <a:pt x="472" y="529"/>
                  </a:cubicBezTo>
                  <a:cubicBezTo>
                    <a:pt x="471" y="529"/>
                    <a:pt x="471" y="527"/>
                    <a:pt x="469" y="527"/>
                  </a:cubicBezTo>
                  <a:cubicBezTo>
                    <a:pt x="469" y="529"/>
                    <a:pt x="472" y="530"/>
                    <a:pt x="474" y="533"/>
                  </a:cubicBezTo>
                  <a:cubicBezTo>
                    <a:pt x="474" y="538"/>
                    <a:pt x="469" y="538"/>
                    <a:pt x="469" y="544"/>
                  </a:cubicBezTo>
                  <a:cubicBezTo>
                    <a:pt x="471" y="550"/>
                    <a:pt x="469" y="550"/>
                    <a:pt x="465" y="554"/>
                  </a:cubicBezTo>
                  <a:cubicBezTo>
                    <a:pt x="465" y="555"/>
                    <a:pt x="463" y="555"/>
                    <a:pt x="463" y="557"/>
                  </a:cubicBezTo>
                  <a:cubicBezTo>
                    <a:pt x="463" y="558"/>
                    <a:pt x="463" y="558"/>
                    <a:pt x="463" y="558"/>
                  </a:cubicBezTo>
                  <a:cubicBezTo>
                    <a:pt x="466" y="560"/>
                    <a:pt x="463" y="561"/>
                    <a:pt x="460" y="561"/>
                  </a:cubicBezTo>
                  <a:cubicBezTo>
                    <a:pt x="457" y="561"/>
                    <a:pt x="459" y="564"/>
                    <a:pt x="460" y="564"/>
                  </a:cubicBezTo>
                  <a:cubicBezTo>
                    <a:pt x="463" y="564"/>
                    <a:pt x="463" y="566"/>
                    <a:pt x="463" y="564"/>
                  </a:cubicBezTo>
                  <a:cubicBezTo>
                    <a:pt x="465" y="563"/>
                    <a:pt x="466" y="563"/>
                    <a:pt x="468" y="563"/>
                  </a:cubicBezTo>
                  <a:cubicBezTo>
                    <a:pt x="469" y="561"/>
                    <a:pt x="471" y="557"/>
                    <a:pt x="477" y="558"/>
                  </a:cubicBezTo>
                  <a:cubicBezTo>
                    <a:pt x="484" y="560"/>
                    <a:pt x="480" y="558"/>
                    <a:pt x="480" y="557"/>
                  </a:cubicBezTo>
                  <a:cubicBezTo>
                    <a:pt x="481" y="557"/>
                    <a:pt x="483" y="555"/>
                    <a:pt x="486" y="555"/>
                  </a:cubicBezTo>
                  <a:cubicBezTo>
                    <a:pt x="489" y="555"/>
                    <a:pt x="491" y="555"/>
                    <a:pt x="491" y="555"/>
                  </a:cubicBezTo>
                  <a:cubicBezTo>
                    <a:pt x="491" y="554"/>
                    <a:pt x="492" y="554"/>
                    <a:pt x="492" y="554"/>
                  </a:cubicBezTo>
                  <a:cubicBezTo>
                    <a:pt x="489" y="552"/>
                    <a:pt x="489" y="552"/>
                    <a:pt x="489" y="552"/>
                  </a:cubicBezTo>
                  <a:cubicBezTo>
                    <a:pt x="488" y="552"/>
                    <a:pt x="484" y="552"/>
                    <a:pt x="486" y="549"/>
                  </a:cubicBezTo>
                  <a:cubicBezTo>
                    <a:pt x="488" y="546"/>
                    <a:pt x="489" y="547"/>
                    <a:pt x="489" y="546"/>
                  </a:cubicBezTo>
                  <a:cubicBezTo>
                    <a:pt x="491" y="544"/>
                    <a:pt x="494" y="544"/>
                    <a:pt x="498" y="543"/>
                  </a:cubicBezTo>
                  <a:cubicBezTo>
                    <a:pt x="503" y="541"/>
                    <a:pt x="501" y="541"/>
                    <a:pt x="504" y="543"/>
                  </a:cubicBezTo>
                  <a:cubicBezTo>
                    <a:pt x="509" y="546"/>
                    <a:pt x="507" y="543"/>
                    <a:pt x="509" y="541"/>
                  </a:cubicBezTo>
                  <a:cubicBezTo>
                    <a:pt x="512" y="540"/>
                    <a:pt x="513" y="538"/>
                    <a:pt x="516" y="536"/>
                  </a:cubicBezTo>
                  <a:cubicBezTo>
                    <a:pt x="519" y="533"/>
                    <a:pt x="524" y="530"/>
                    <a:pt x="526" y="530"/>
                  </a:cubicBezTo>
                  <a:cubicBezTo>
                    <a:pt x="526" y="532"/>
                    <a:pt x="527" y="530"/>
                    <a:pt x="529" y="530"/>
                  </a:cubicBezTo>
                  <a:cubicBezTo>
                    <a:pt x="551" y="530"/>
                    <a:pt x="551" y="530"/>
                    <a:pt x="551" y="530"/>
                  </a:cubicBezTo>
                  <a:cubicBezTo>
                    <a:pt x="551" y="527"/>
                    <a:pt x="551" y="527"/>
                    <a:pt x="553" y="527"/>
                  </a:cubicBezTo>
                  <a:cubicBezTo>
                    <a:pt x="555" y="529"/>
                    <a:pt x="555" y="527"/>
                    <a:pt x="555" y="527"/>
                  </a:cubicBezTo>
                  <a:cubicBezTo>
                    <a:pt x="556" y="529"/>
                    <a:pt x="556" y="526"/>
                    <a:pt x="558" y="526"/>
                  </a:cubicBezTo>
                  <a:cubicBezTo>
                    <a:pt x="559" y="526"/>
                    <a:pt x="555" y="526"/>
                    <a:pt x="558" y="524"/>
                  </a:cubicBezTo>
                  <a:cubicBezTo>
                    <a:pt x="561" y="521"/>
                    <a:pt x="558" y="522"/>
                    <a:pt x="561" y="521"/>
                  </a:cubicBezTo>
                  <a:cubicBezTo>
                    <a:pt x="562" y="519"/>
                    <a:pt x="559" y="518"/>
                    <a:pt x="562" y="515"/>
                  </a:cubicBezTo>
                  <a:cubicBezTo>
                    <a:pt x="564" y="513"/>
                    <a:pt x="561" y="513"/>
                    <a:pt x="564" y="510"/>
                  </a:cubicBezTo>
                  <a:cubicBezTo>
                    <a:pt x="565" y="507"/>
                    <a:pt x="568" y="502"/>
                    <a:pt x="568" y="502"/>
                  </a:cubicBezTo>
                  <a:cubicBezTo>
                    <a:pt x="568" y="502"/>
                    <a:pt x="570" y="502"/>
                    <a:pt x="570" y="504"/>
                  </a:cubicBezTo>
                  <a:cubicBezTo>
                    <a:pt x="570" y="505"/>
                    <a:pt x="571" y="505"/>
                    <a:pt x="573" y="505"/>
                  </a:cubicBezTo>
                  <a:cubicBezTo>
                    <a:pt x="574" y="504"/>
                    <a:pt x="576" y="502"/>
                    <a:pt x="577" y="505"/>
                  </a:cubicBezTo>
                  <a:cubicBezTo>
                    <a:pt x="580" y="507"/>
                    <a:pt x="580" y="507"/>
                    <a:pt x="580" y="510"/>
                  </a:cubicBezTo>
                  <a:cubicBezTo>
                    <a:pt x="580" y="512"/>
                    <a:pt x="580" y="519"/>
                    <a:pt x="580" y="521"/>
                  </a:cubicBezTo>
                  <a:cubicBezTo>
                    <a:pt x="580" y="522"/>
                    <a:pt x="579" y="522"/>
                    <a:pt x="580" y="522"/>
                  </a:cubicBezTo>
                  <a:cubicBezTo>
                    <a:pt x="582" y="524"/>
                    <a:pt x="582" y="524"/>
                    <a:pt x="582" y="524"/>
                  </a:cubicBezTo>
                  <a:cubicBezTo>
                    <a:pt x="583" y="524"/>
                    <a:pt x="583" y="524"/>
                    <a:pt x="583" y="526"/>
                  </a:cubicBezTo>
                  <a:cubicBezTo>
                    <a:pt x="583" y="527"/>
                    <a:pt x="583" y="529"/>
                    <a:pt x="585" y="529"/>
                  </a:cubicBezTo>
                  <a:cubicBezTo>
                    <a:pt x="591" y="532"/>
                    <a:pt x="594" y="529"/>
                    <a:pt x="600" y="526"/>
                  </a:cubicBezTo>
                  <a:cubicBezTo>
                    <a:pt x="606" y="522"/>
                    <a:pt x="599" y="527"/>
                    <a:pt x="609" y="526"/>
                  </a:cubicBezTo>
                  <a:cubicBezTo>
                    <a:pt x="617" y="526"/>
                    <a:pt x="608" y="527"/>
                    <a:pt x="602" y="530"/>
                  </a:cubicBezTo>
                  <a:cubicBezTo>
                    <a:pt x="596" y="533"/>
                    <a:pt x="591" y="540"/>
                    <a:pt x="594" y="546"/>
                  </a:cubicBezTo>
                  <a:cubicBezTo>
                    <a:pt x="597" y="552"/>
                    <a:pt x="602" y="547"/>
                    <a:pt x="606" y="540"/>
                  </a:cubicBezTo>
                  <a:cubicBezTo>
                    <a:pt x="612" y="533"/>
                    <a:pt x="612" y="540"/>
                    <a:pt x="620" y="533"/>
                  </a:cubicBezTo>
                  <a:cubicBezTo>
                    <a:pt x="626" y="529"/>
                    <a:pt x="635" y="530"/>
                    <a:pt x="632" y="527"/>
                  </a:cubicBezTo>
                  <a:cubicBezTo>
                    <a:pt x="629" y="524"/>
                    <a:pt x="628" y="521"/>
                    <a:pt x="625" y="522"/>
                  </a:cubicBezTo>
                  <a:cubicBezTo>
                    <a:pt x="622" y="524"/>
                    <a:pt x="611" y="521"/>
                    <a:pt x="611" y="519"/>
                  </a:cubicBezTo>
                  <a:cubicBezTo>
                    <a:pt x="612" y="516"/>
                    <a:pt x="606" y="519"/>
                    <a:pt x="605" y="512"/>
                  </a:cubicBezTo>
                  <a:cubicBezTo>
                    <a:pt x="602" y="502"/>
                    <a:pt x="608" y="496"/>
                    <a:pt x="602" y="498"/>
                  </a:cubicBezTo>
                  <a:cubicBezTo>
                    <a:pt x="593" y="501"/>
                    <a:pt x="599" y="498"/>
                    <a:pt x="605" y="493"/>
                  </a:cubicBezTo>
                  <a:cubicBezTo>
                    <a:pt x="609" y="490"/>
                    <a:pt x="611" y="487"/>
                    <a:pt x="605" y="484"/>
                  </a:cubicBezTo>
                  <a:cubicBezTo>
                    <a:pt x="600" y="479"/>
                    <a:pt x="574" y="487"/>
                    <a:pt x="568" y="494"/>
                  </a:cubicBezTo>
                  <a:cubicBezTo>
                    <a:pt x="561" y="508"/>
                    <a:pt x="551" y="513"/>
                    <a:pt x="556" y="508"/>
                  </a:cubicBezTo>
                  <a:cubicBezTo>
                    <a:pt x="561" y="504"/>
                    <a:pt x="568" y="487"/>
                    <a:pt x="579" y="482"/>
                  </a:cubicBezTo>
                  <a:cubicBezTo>
                    <a:pt x="593" y="477"/>
                    <a:pt x="577" y="473"/>
                    <a:pt x="599" y="470"/>
                  </a:cubicBezTo>
                  <a:cubicBezTo>
                    <a:pt x="626" y="465"/>
                    <a:pt x="631" y="480"/>
                    <a:pt x="649" y="463"/>
                  </a:cubicBezTo>
                  <a:cubicBezTo>
                    <a:pt x="666" y="448"/>
                    <a:pt x="663" y="460"/>
                    <a:pt x="667" y="454"/>
                  </a:cubicBezTo>
                  <a:cubicBezTo>
                    <a:pt x="673" y="448"/>
                    <a:pt x="679" y="449"/>
                    <a:pt x="675" y="442"/>
                  </a:cubicBezTo>
                  <a:cubicBezTo>
                    <a:pt x="672" y="434"/>
                    <a:pt x="678" y="438"/>
                    <a:pt x="675" y="432"/>
                  </a:cubicBezTo>
                  <a:cubicBezTo>
                    <a:pt x="672" y="426"/>
                    <a:pt x="669" y="431"/>
                    <a:pt x="664" y="425"/>
                  </a:cubicBezTo>
                  <a:cubicBezTo>
                    <a:pt x="660" y="418"/>
                    <a:pt x="655" y="423"/>
                    <a:pt x="647" y="429"/>
                  </a:cubicBezTo>
                  <a:cubicBezTo>
                    <a:pt x="638" y="435"/>
                    <a:pt x="637" y="428"/>
                    <a:pt x="644" y="426"/>
                  </a:cubicBezTo>
                  <a:cubicBezTo>
                    <a:pt x="652" y="425"/>
                    <a:pt x="650" y="421"/>
                    <a:pt x="658" y="420"/>
                  </a:cubicBezTo>
                  <a:cubicBezTo>
                    <a:pt x="666" y="418"/>
                    <a:pt x="663" y="415"/>
                    <a:pt x="655" y="414"/>
                  </a:cubicBezTo>
                  <a:cubicBezTo>
                    <a:pt x="647" y="414"/>
                    <a:pt x="653" y="411"/>
                    <a:pt x="644" y="409"/>
                  </a:cubicBezTo>
                  <a:cubicBezTo>
                    <a:pt x="635" y="407"/>
                    <a:pt x="643" y="404"/>
                    <a:pt x="637" y="401"/>
                  </a:cubicBezTo>
                  <a:cubicBezTo>
                    <a:pt x="631" y="398"/>
                    <a:pt x="626" y="395"/>
                    <a:pt x="631" y="389"/>
                  </a:cubicBezTo>
                  <a:cubicBezTo>
                    <a:pt x="634" y="381"/>
                    <a:pt x="622" y="384"/>
                    <a:pt x="626" y="379"/>
                  </a:cubicBezTo>
                  <a:cubicBezTo>
                    <a:pt x="629" y="375"/>
                    <a:pt x="622" y="375"/>
                    <a:pt x="620" y="367"/>
                  </a:cubicBezTo>
                  <a:cubicBezTo>
                    <a:pt x="620" y="361"/>
                    <a:pt x="618" y="365"/>
                    <a:pt x="617" y="361"/>
                  </a:cubicBezTo>
                  <a:cubicBezTo>
                    <a:pt x="615" y="355"/>
                    <a:pt x="614" y="359"/>
                    <a:pt x="609" y="350"/>
                  </a:cubicBezTo>
                  <a:cubicBezTo>
                    <a:pt x="605" y="341"/>
                    <a:pt x="605" y="344"/>
                    <a:pt x="600" y="350"/>
                  </a:cubicBezTo>
                  <a:cubicBezTo>
                    <a:pt x="596" y="355"/>
                    <a:pt x="599" y="365"/>
                    <a:pt x="593" y="364"/>
                  </a:cubicBezTo>
                  <a:cubicBezTo>
                    <a:pt x="585" y="362"/>
                    <a:pt x="593" y="365"/>
                    <a:pt x="585" y="369"/>
                  </a:cubicBezTo>
                  <a:cubicBezTo>
                    <a:pt x="576" y="372"/>
                    <a:pt x="579" y="362"/>
                    <a:pt x="570" y="362"/>
                  </a:cubicBezTo>
                  <a:cubicBezTo>
                    <a:pt x="562" y="362"/>
                    <a:pt x="571" y="359"/>
                    <a:pt x="567" y="358"/>
                  </a:cubicBezTo>
                  <a:cubicBezTo>
                    <a:pt x="562" y="355"/>
                    <a:pt x="568" y="355"/>
                    <a:pt x="565" y="348"/>
                  </a:cubicBezTo>
                  <a:cubicBezTo>
                    <a:pt x="562" y="344"/>
                    <a:pt x="570" y="337"/>
                    <a:pt x="567" y="334"/>
                  </a:cubicBezTo>
                  <a:cubicBezTo>
                    <a:pt x="564" y="331"/>
                    <a:pt x="564" y="339"/>
                    <a:pt x="562" y="336"/>
                  </a:cubicBezTo>
                  <a:cubicBezTo>
                    <a:pt x="561" y="333"/>
                    <a:pt x="550" y="333"/>
                    <a:pt x="550" y="330"/>
                  </a:cubicBezTo>
                  <a:cubicBezTo>
                    <a:pt x="551" y="325"/>
                    <a:pt x="545" y="323"/>
                    <a:pt x="538" y="317"/>
                  </a:cubicBezTo>
                  <a:cubicBezTo>
                    <a:pt x="526" y="309"/>
                    <a:pt x="536" y="327"/>
                    <a:pt x="509" y="314"/>
                  </a:cubicBezTo>
                  <a:cubicBezTo>
                    <a:pt x="497" y="309"/>
                    <a:pt x="497" y="323"/>
                    <a:pt x="500" y="325"/>
                  </a:cubicBezTo>
                  <a:cubicBezTo>
                    <a:pt x="503" y="328"/>
                    <a:pt x="501" y="333"/>
                    <a:pt x="500" y="336"/>
                  </a:cubicBezTo>
                  <a:cubicBezTo>
                    <a:pt x="497" y="339"/>
                    <a:pt x="500" y="337"/>
                    <a:pt x="503" y="345"/>
                  </a:cubicBezTo>
                  <a:cubicBezTo>
                    <a:pt x="506" y="351"/>
                    <a:pt x="503" y="351"/>
                    <a:pt x="501" y="356"/>
                  </a:cubicBezTo>
                  <a:cubicBezTo>
                    <a:pt x="500" y="361"/>
                    <a:pt x="497" y="358"/>
                    <a:pt x="495" y="364"/>
                  </a:cubicBezTo>
                  <a:cubicBezTo>
                    <a:pt x="494" y="370"/>
                    <a:pt x="506" y="367"/>
                    <a:pt x="510" y="384"/>
                  </a:cubicBezTo>
                  <a:cubicBezTo>
                    <a:pt x="515" y="401"/>
                    <a:pt x="500" y="411"/>
                    <a:pt x="491" y="414"/>
                  </a:cubicBezTo>
                  <a:cubicBezTo>
                    <a:pt x="480" y="418"/>
                    <a:pt x="491" y="418"/>
                    <a:pt x="491" y="428"/>
                  </a:cubicBezTo>
                  <a:cubicBezTo>
                    <a:pt x="491" y="435"/>
                    <a:pt x="498" y="446"/>
                    <a:pt x="494" y="448"/>
                  </a:cubicBezTo>
                  <a:cubicBezTo>
                    <a:pt x="489" y="451"/>
                    <a:pt x="497" y="459"/>
                    <a:pt x="491" y="454"/>
                  </a:cubicBezTo>
                  <a:cubicBezTo>
                    <a:pt x="483" y="449"/>
                    <a:pt x="489" y="463"/>
                    <a:pt x="483" y="459"/>
                  </a:cubicBezTo>
                  <a:cubicBezTo>
                    <a:pt x="477" y="454"/>
                    <a:pt x="481" y="452"/>
                    <a:pt x="469" y="442"/>
                  </a:cubicBezTo>
                  <a:cubicBezTo>
                    <a:pt x="462" y="435"/>
                    <a:pt x="468" y="431"/>
                    <a:pt x="465" y="425"/>
                  </a:cubicBezTo>
                  <a:cubicBezTo>
                    <a:pt x="462" y="415"/>
                    <a:pt x="471" y="412"/>
                    <a:pt x="462" y="411"/>
                  </a:cubicBezTo>
                  <a:cubicBezTo>
                    <a:pt x="446" y="406"/>
                    <a:pt x="446" y="411"/>
                    <a:pt x="443" y="409"/>
                  </a:cubicBezTo>
                  <a:cubicBezTo>
                    <a:pt x="439" y="407"/>
                    <a:pt x="442" y="404"/>
                    <a:pt x="428" y="401"/>
                  </a:cubicBezTo>
                  <a:cubicBezTo>
                    <a:pt x="414" y="397"/>
                    <a:pt x="430" y="395"/>
                    <a:pt x="408" y="387"/>
                  </a:cubicBezTo>
                  <a:cubicBezTo>
                    <a:pt x="387" y="378"/>
                    <a:pt x="384" y="395"/>
                    <a:pt x="384" y="384"/>
                  </a:cubicBezTo>
                  <a:cubicBezTo>
                    <a:pt x="384" y="373"/>
                    <a:pt x="381" y="375"/>
                    <a:pt x="379" y="367"/>
                  </a:cubicBezTo>
                  <a:cubicBezTo>
                    <a:pt x="379" y="361"/>
                    <a:pt x="367" y="370"/>
                    <a:pt x="366" y="356"/>
                  </a:cubicBezTo>
                  <a:cubicBezTo>
                    <a:pt x="364" y="341"/>
                    <a:pt x="379" y="319"/>
                    <a:pt x="383" y="320"/>
                  </a:cubicBezTo>
                  <a:cubicBezTo>
                    <a:pt x="386" y="320"/>
                    <a:pt x="383" y="311"/>
                    <a:pt x="390" y="311"/>
                  </a:cubicBezTo>
                  <a:cubicBezTo>
                    <a:pt x="396" y="311"/>
                    <a:pt x="404" y="309"/>
                    <a:pt x="396" y="303"/>
                  </a:cubicBezTo>
                  <a:cubicBezTo>
                    <a:pt x="390" y="297"/>
                    <a:pt x="404" y="303"/>
                    <a:pt x="405" y="295"/>
                  </a:cubicBezTo>
                  <a:cubicBezTo>
                    <a:pt x="407" y="288"/>
                    <a:pt x="413" y="305"/>
                    <a:pt x="421" y="291"/>
                  </a:cubicBezTo>
                  <a:cubicBezTo>
                    <a:pt x="428" y="277"/>
                    <a:pt x="431" y="281"/>
                    <a:pt x="416" y="277"/>
                  </a:cubicBezTo>
                  <a:cubicBezTo>
                    <a:pt x="405" y="275"/>
                    <a:pt x="410" y="272"/>
                    <a:pt x="402" y="269"/>
                  </a:cubicBezTo>
                  <a:cubicBezTo>
                    <a:pt x="411" y="268"/>
                    <a:pt x="421" y="283"/>
                    <a:pt x="430" y="274"/>
                  </a:cubicBezTo>
                  <a:cubicBezTo>
                    <a:pt x="437" y="264"/>
                    <a:pt x="437" y="266"/>
                    <a:pt x="431" y="261"/>
                  </a:cubicBezTo>
                  <a:cubicBezTo>
                    <a:pt x="424" y="258"/>
                    <a:pt x="439" y="258"/>
                    <a:pt x="442" y="261"/>
                  </a:cubicBezTo>
                  <a:cubicBezTo>
                    <a:pt x="445" y="264"/>
                    <a:pt x="448" y="266"/>
                    <a:pt x="449" y="269"/>
                  </a:cubicBezTo>
                  <a:cubicBezTo>
                    <a:pt x="451" y="272"/>
                    <a:pt x="453" y="274"/>
                    <a:pt x="457" y="272"/>
                  </a:cubicBezTo>
                  <a:cubicBezTo>
                    <a:pt x="460" y="271"/>
                    <a:pt x="448" y="268"/>
                    <a:pt x="453" y="264"/>
                  </a:cubicBezTo>
                  <a:cubicBezTo>
                    <a:pt x="457" y="263"/>
                    <a:pt x="459" y="258"/>
                    <a:pt x="462" y="258"/>
                  </a:cubicBezTo>
                  <a:cubicBezTo>
                    <a:pt x="466" y="260"/>
                    <a:pt x="466" y="254"/>
                    <a:pt x="471" y="254"/>
                  </a:cubicBezTo>
                  <a:cubicBezTo>
                    <a:pt x="474" y="254"/>
                    <a:pt x="475" y="247"/>
                    <a:pt x="469" y="243"/>
                  </a:cubicBezTo>
                  <a:cubicBezTo>
                    <a:pt x="463" y="238"/>
                    <a:pt x="471" y="240"/>
                    <a:pt x="466" y="235"/>
                  </a:cubicBezTo>
                  <a:cubicBezTo>
                    <a:pt x="462" y="230"/>
                    <a:pt x="472" y="235"/>
                    <a:pt x="474" y="230"/>
                  </a:cubicBezTo>
                  <a:cubicBezTo>
                    <a:pt x="475" y="224"/>
                    <a:pt x="469" y="229"/>
                    <a:pt x="472" y="224"/>
                  </a:cubicBezTo>
                  <a:cubicBezTo>
                    <a:pt x="475" y="219"/>
                    <a:pt x="466" y="224"/>
                    <a:pt x="465" y="218"/>
                  </a:cubicBezTo>
                  <a:cubicBezTo>
                    <a:pt x="465" y="213"/>
                    <a:pt x="457" y="216"/>
                    <a:pt x="451" y="213"/>
                  </a:cubicBezTo>
                  <a:cubicBezTo>
                    <a:pt x="443" y="210"/>
                    <a:pt x="448" y="213"/>
                    <a:pt x="442" y="213"/>
                  </a:cubicBezTo>
                  <a:cubicBezTo>
                    <a:pt x="436" y="213"/>
                    <a:pt x="439" y="222"/>
                    <a:pt x="442" y="224"/>
                  </a:cubicBezTo>
                  <a:cubicBezTo>
                    <a:pt x="446" y="226"/>
                    <a:pt x="443" y="229"/>
                    <a:pt x="440" y="229"/>
                  </a:cubicBezTo>
                  <a:cubicBezTo>
                    <a:pt x="437" y="227"/>
                    <a:pt x="440" y="236"/>
                    <a:pt x="434" y="241"/>
                  </a:cubicBezTo>
                  <a:cubicBezTo>
                    <a:pt x="430" y="244"/>
                    <a:pt x="434" y="247"/>
                    <a:pt x="428" y="250"/>
                  </a:cubicBezTo>
                  <a:cubicBezTo>
                    <a:pt x="422" y="252"/>
                    <a:pt x="425" y="249"/>
                    <a:pt x="419" y="244"/>
                  </a:cubicBezTo>
                  <a:cubicBezTo>
                    <a:pt x="413" y="238"/>
                    <a:pt x="422" y="240"/>
                    <a:pt x="422" y="235"/>
                  </a:cubicBezTo>
                  <a:cubicBezTo>
                    <a:pt x="422" y="232"/>
                    <a:pt x="414" y="218"/>
                    <a:pt x="408" y="222"/>
                  </a:cubicBezTo>
                  <a:cubicBezTo>
                    <a:pt x="404" y="227"/>
                    <a:pt x="407" y="240"/>
                    <a:pt x="401" y="233"/>
                  </a:cubicBezTo>
                  <a:cubicBezTo>
                    <a:pt x="396" y="229"/>
                    <a:pt x="404" y="230"/>
                    <a:pt x="399" y="224"/>
                  </a:cubicBezTo>
                  <a:cubicBezTo>
                    <a:pt x="393" y="219"/>
                    <a:pt x="405" y="221"/>
                    <a:pt x="399" y="218"/>
                  </a:cubicBezTo>
                  <a:cubicBezTo>
                    <a:pt x="392" y="213"/>
                    <a:pt x="392" y="219"/>
                    <a:pt x="387" y="216"/>
                  </a:cubicBezTo>
                  <a:cubicBezTo>
                    <a:pt x="381" y="213"/>
                    <a:pt x="395" y="208"/>
                    <a:pt x="392" y="207"/>
                  </a:cubicBezTo>
                  <a:cubicBezTo>
                    <a:pt x="389" y="204"/>
                    <a:pt x="381" y="201"/>
                    <a:pt x="381" y="194"/>
                  </a:cubicBezTo>
                  <a:cubicBezTo>
                    <a:pt x="381" y="188"/>
                    <a:pt x="370" y="182"/>
                    <a:pt x="366" y="182"/>
                  </a:cubicBezTo>
                  <a:cubicBezTo>
                    <a:pt x="360" y="180"/>
                    <a:pt x="364" y="185"/>
                    <a:pt x="360" y="185"/>
                  </a:cubicBezTo>
                  <a:cubicBezTo>
                    <a:pt x="354" y="187"/>
                    <a:pt x="360" y="188"/>
                    <a:pt x="354" y="191"/>
                  </a:cubicBezTo>
                  <a:cubicBezTo>
                    <a:pt x="347" y="194"/>
                    <a:pt x="355" y="201"/>
                    <a:pt x="354" y="204"/>
                  </a:cubicBezTo>
                  <a:cubicBezTo>
                    <a:pt x="352" y="208"/>
                    <a:pt x="352" y="212"/>
                    <a:pt x="361" y="215"/>
                  </a:cubicBezTo>
                  <a:cubicBezTo>
                    <a:pt x="370" y="218"/>
                    <a:pt x="373" y="222"/>
                    <a:pt x="369" y="226"/>
                  </a:cubicBezTo>
                  <a:cubicBezTo>
                    <a:pt x="364" y="227"/>
                    <a:pt x="367" y="230"/>
                    <a:pt x="372" y="229"/>
                  </a:cubicBezTo>
                  <a:cubicBezTo>
                    <a:pt x="376" y="226"/>
                    <a:pt x="376" y="230"/>
                    <a:pt x="370" y="236"/>
                  </a:cubicBezTo>
                  <a:cubicBezTo>
                    <a:pt x="363" y="241"/>
                    <a:pt x="363" y="235"/>
                    <a:pt x="361" y="240"/>
                  </a:cubicBezTo>
                  <a:cubicBezTo>
                    <a:pt x="358" y="244"/>
                    <a:pt x="367" y="255"/>
                    <a:pt x="360" y="250"/>
                  </a:cubicBezTo>
                  <a:cubicBezTo>
                    <a:pt x="354" y="246"/>
                    <a:pt x="354" y="246"/>
                    <a:pt x="355" y="241"/>
                  </a:cubicBezTo>
                  <a:cubicBezTo>
                    <a:pt x="357" y="238"/>
                    <a:pt x="357" y="235"/>
                    <a:pt x="352" y="235"/>
                  </a:cubicBezTo>
                  <a:cubicBezTo>
                    <a:pt x="346" y="236"/>
                    <a:pt x="344" y="230"/>
                    <a:pt x="338" y="233"/>
                  </a:cubicBezTo>
                  <a:cubicBezTo>
                    <a:pt x="332" y="236"/>
                    <a:pt x="340" y="241"/>
                    <a:pt x="334" y="243"/>
                  </a:cubicBezTo>
                  <a:cubicBezTo>
                    <a:pt x="329" y="244"/>
                    <a:pt x="331" y="240"/>
                    <a:pt x="319" y="243"/>
                  </a:cubicBezTo>
                  <a:cubicBezTo>
                    <a:pt x="302" y="246"/>
                    <a:pt x="300" y="236"/>
                    <a:pt x="296" y="238"/>
                  </a:cubicBezTo>
                  <a:cubicBezTo>
                    <a:pt x="285" y="243"/>
                    <a:pt x="282" y="226"/>
                    <a:pt x="274" y="227"/>
                  </a:cubicBezTo>
                  <a:cubicBezTo>
                    <a:pt x="268" y="227"/>
                    <a:pt x="253" y="230"/>
                    <a:pt x="256" y="236"/>
                  </a:cubicBezTo>
                  <a:cubicBezTo>
                    <a:pt x="259" y="241"/>
                    <a:pt x="268" y="232"/>
                    <a:pt x="271" y="235"/>
                  </a:cubicBezTo>
                  <a:cubicBezTo>
                    <a:pt x="276" y="236"/>
                    <a:pt x="264" y="236"/>
                    <a:pt x="262" y="241"/>
                  </a:cubicBezTo>
                  <a:cubicBezTo>
                    <a:pt x="261" y="246"/>
                    <a:pt x="273" y="258"/>
                    <a:pt x="261" y="249"/>
                  </a:cubicBezTo>
                  <a:cubicBezTo>
                    <a:pt x="249" y="241"/>
                    <a:pt x="250" y="246"/>
                    <a:pt x="245" y="241"/>
                  </a:cubicBezTo>
                  <a:cubicBezTo>
                    <a:pt x="241" y="235"/>
                    <a:pt x="245" y="243"/>
                    <a:pt x="230" y="243"/>
                  </a:cubicBezTo>
                  <a:cubicBezTo>
                    <a:pt x="217" y="244"/>
                    <a:pt x="198" y="243"/>
                    <a:pt x="204" y="238"/>
                  </a:cubicBezTo>
                  <a:cubicBezTo>
                    <a:pt x="210" y="233"/>
                    <a:pt x="218" y="238"/>
                    <a:pt x="212" y="233"/>
                  </a:cubicBezTo>
                  <a:cubicBezTo>
                    <a:pt x="207" y="229"/>
                    <a:pt x="204" y="224"/>
                    <a:pt x="195" y="226"/>
                  </a:cubicBezTo>
                  <a:cubicBezTo>
                    <a:pt x="186" y="227"/>
                    <a:pt x="177" y="222"/>
                    <a:pt x="169" y="221"/>
                  </a:cubicBezTo>
                  <a:cubicBezTo>
                    <a:pt x="160" y="218"/>
                    <a:pt x="154" y="212"/>
                    <a:pt x="147" y="213"/>
                  </a:cubicBezTo>
                  <a:cubicBezTo>
                    <a:pt x="137" y="213"/>
                    <a:pt x="143" y="221"/>
                    <a:pt x="136" y="219"/>
                  </a:cubicBezTo>
                  <a:cubicBezTo>
                    <a:pt x="128" y="218"/>
                    <a:pt x="137" y="207"/>
                    <a:pt x="127" y="208"/>
                  </a:cubicBezTo>
                  <a:cubicBezTo>
                    <a:pt x="122" y="210"/>
                    <a:pt x="128" y="224"/>
                    <a:pt x="118" y="218"/>
                  </a:cubicBezTo>
                  <a:cubicBezTo>
                    <a:pt x="112" y="215"/>
                    <a:pt x="108" y="198"/>
                    <a:pt x="102" y="202"/>
                  </a:cubicBezTo>
                  <a:cubicBezTo>
                    <a:pt x="95" y="208"/>
                    <a:pt x="112" y="204"/>
                    <a:pt x="99" y="212"/>
                  </a:cubicBezTo>
                  <a:cubicBezTo>
                    <a:pt x="90" y="216"/>
                    <a:pt x="101" y="208"/>
                    <a:pt x="86" y="215"/>
                  </a:cubicBezTo>
                  <a:cubicBezTo>
                    <a:pt x="69" y="221"/>
                    <a:pt x="77" y="216"/>
                    <a:pt x="86" y="212"/>
                  </a:cubicBezTo>
                  <a:cubicBezTo>
                    <a:pt x="95" y="207"/>
                    <a:pt x="93" y="207"/>
                    <a:pt x="89" y="208"/>
                  </a:cubicBezTo>
                  <a:cubicBezTo>
                    <a:pt x="83" y="210"/>
                    <a:pt x="84" y="205"/>
                    <a:pt x="75" y="212"/>
                  </a:cubicBezTo>
                  <a:cubicBezTo>
                    <a:pt x="67" y="216"/>
                    <a:pt x="72" y="210"/>
                    <a:pt x="63" y="218"/>
                  </a:cubicBezTo>
                  <a:cubicBezTo>
                    <a:pt x="54" y="224"/>
                    <a:pt x="49" y="224"/>
                    <a:pt x="52" y="227"/>
                  </a:cubicBezTo>
                  <a:cubicBezTo>
                    <a:pt x="54" y="230"/>
                    <a:pt x="48" y="226"/>
                    <a:pt x="43" y="229"/>
                  </a:cubicBezTo>
                  <a:cubicBezTo>
                    <a:pt x="38" y="230"/>
                    <a:pt x="42" y="226"/>
                    <a:pt x="32" y="226"/>
                  </a:cubicBezTo>
                  <a:cubicBezTo>
                    <a:pt x="22" y="226"/>
                    <a:pt x="14" y="215"/>
                    <a:pt x="0" y="216"/>
                  </a:cubicBezTo>
                  <a:cubicBezTo>
                    <a:pt x="0" y="344"/>
                    <a:pt x="0" y="344"/>
                    <a:pt x="0" y="344"/>
                  </a:cubicBezTo>
                  <a:cubicBezTo>
                    <a:pt x="6" y="347"/>
                    <a:pt x="3" y="342"/>
                    <a:pt x="5" y="344"/>
                  </a:cubicBezTo>
                  <a:cubicBezTo>
                    <a:pt x="8" y="345"/>
                    <a:pt x="8" y="345"/>
                    <a:pt x="10" y="345"/>
                  </a:cubicBezTo>
                  <a:cubicBezTo>
                    <a:pt x="11" y="344"/>
                    <a:pt x="16" y="342"/>
                    <a:pt x="16" y="345"/>
                  </a:cubicBezTo>
                  <a:cubicBezTo>
                    <a:pt x="14" y="347"/>
                    <a:pt x="13" y="347"/>
                    <a:pt x="16" y="348"/>
                  </a:cubicBezTo>
                  <a:cubicBezTo>
                    <a:pt x="20" y="350"/>
                    <a:pt x="16" y="351"/>
                    <a:pt x="23" y="355"/>
                  </a:cubicBezTo>
                  <a:cubicBezTo>
                    <a:pt x="29" y="359"/>
                    <a:pt x="26" y="361"/>
                    <a:pt x="28" y="361"/>
                  </a:cubicBezTo>
                  <a:cubicBezTo>
                    <a:pt x="29" y="362"/>
                    <a:pt x="29" y="359"/>
                    <a:pt x="34" y="359"/>
                  </a:cubicBezTo>
                  <a:cubicBezTo>
                    <a:pt x="38" y="358"/>
                    <a:pt x="34" y="356"/>
                    <a:pt x="37" y="355"/>
                  </a:cubicBezTo>
                  <a:cubicBezTo>
                    <a:pt x="40" y="355"/>
                    <a:pt x="35" y="353"/>
                    <a:pt x="38" y="353"/>
                  </a:cubicBezTo>
                  <a:cubicBezTo>
                    <a:pt x="45" y="350"/>
                    <a:pt x="45" y="350"/>
                    <a:pt x="46" y="353"/>
                  </a:cubicBezTo>
                  <a:cubicBezTo>
                    <a:pt x="49" y="356"/>
                    <a:pt x="46" y="355"/>
                    <a:pt x="48" y="356"/>
                  </a:cubicBezTo>
                  <a:cubicBezTo>
                    <a:pt x="49" y="359"/>
                    <a:pt x="51" y="358"/>
                    <a:pt x="52" y="361"/>
                  </a:cubicBezTo>
                  <a:cubicBezTo>
                    <a:pt x="54" y="365"/>
                    <a:pt x="57" y="362"/>
                    <a:pt x="58" y="367"/>
                  </a:cubicBezTo>
                  <a:cubicBezTo>
                    <a:pt x="61" y="370"/>
                    <a:pt x="67" y="381"/>
                    <a:pt x="69" y="383"/>
                  </a:cubicBezTo>
                  <a:cubicBezTo>
                    <a:pt x="70" y="386"/>
                    <a:pt x="67" y="386"/>
                    <a:pt x="70" y="386"/>
                  </a:cubicBezTo>
                  <a:cubicBezTo>
                    <a:pt x="72" y="386"/>
                    <a:pt x="69" y="389"/>
                    <a:pt x="72" y="389"/>
                  </a:cubicBezTo>
                  <a:cubicBezTo>
                    <a:pt x="73" y="389"/>
                    <a:pt x="70" y="392"/>
                    <a:pt x="73" y="392"/>
                  </a:cubicBezTo>
                  <a:cubicBezTo>
                    <a:pt x="77" y="390"/>
                    <a:pt x="75" y="393"/>
                    <a:pt x="81" y="395"/>
                  </a:cubicBezTo>
                  <a:cubicBezTo>
                    <a:pt x="86" y="397"/>
                    <a:pt x="83" y="398"/>
                    <a:pt x="86" y="398"/>
                  </a:cubicBezTo>
                  <a:cubicBezTo>
                    <a:pt x="87" y="398"/>
                    <a:pt x="87" y="400"/>
                    <a:pt x="87" y="400"/>
                  </a:cubicBezTo>
                  <a:cubicBezTo>
                    <a:pt x="86" y="404"/>
                    <a:pt x="89" y="407"/>
                    <a:pt x="87" y="411"/>
                  </a:cubicBezTo>
                  <a:cubicBezTo>
                    <a:pt x="84" y="412"/>
                    <a:pt x="87" y="414"/>
                    <a:pt x="86" y="415"/>
                  </a:cubicBezTo>
                  <a:cubicBezTo>
                    <a:pt x="81" y="420"/>
                    <a:pt x="84" y="420"/>
                    <a:pt x="86" y="421"/>
                  </a:cubicBezTo>
                  <a:cubicBezTo>
                    <a:pt x="86" y="425"/>
                    <a:pt x="89" y="428"/>
                    <a:pt x="92" y="431"/>
                  </a:cubicBezTo>
                  <a:cubicBezTo>
                    <a:pt x="93" y="434"/>
                    <a:pt x="90" y="426"/>
                    <a:pt x="98" y="426"/>
                  </a:cubicBezTo>
                  <a:cubicBezTo>
                    <a:pt x="102" y="425"/>
                    <a:pt x="93" y="428"/>
                    <a:pt x="96" y="432"/>
                  </a:cubicBezTo>
                  <a:cubicBezTo>
                    <a:pt x="98" y="435"/>
                    <a:pt x="98" y="432"/>
                    <a:pt x="98" y="437"/>
                  </a:cubicBezTo>
                  <a:cubicBezTo>
                    <a:pt x="99" y="442"/>
                    <a:pt x="104" y="434"/>
                    <a:pt x="101" y="440"/>
                  </a:cubicBezTo>
                  <a:cubicBezTo>
                    <a:pt x="99" y="446"/>
                    <a:pt x="99" y="448"/>
                    <a:pt x="101" y="446"/>
                  </a:cubicBezTo>
                  <a:cubicBezTo>
                    <a:pt x="101" y="446"/>
                    <a:pt x="99" y="449"/>
                    <a:pt x="102" y="451"/>
                  </a:cubicBezTo>
                  <a:cubicBezTo>
                    <a:pt x="104" y="451"/>
                    <a:pt x="102" y="446"/>
                    <a:pt x="105" y="445"/>
                  </a:cubicBezTo>
                  <a:cubicBezTo>
                    <a:pt x="107" y="445"/>
                    <a:pt x="108" y="442"/>
                    <a:pt x="108" y="443"/>
                  </a:cubicBezTo>
                  <a:cubicBezTo>
                    <a:pt x="110" y="445"/>
                    <a:pt x="113" y="443"/>
                    <a:pt x="113" y="445"/>
                  </a:cubicBezTo>
                  <a:cubicBezTo>
                    <a:pt x="112" y="448"/>
                    <a:pt x="112" y="443"/>
                    <a:pt x="107" y="446"/>
                  </a:cubicBezTo>
                  <a:cubicBezTo>
                    <a:pt x="102" y="449"/>
                    <a:pt x="104" y="449"/>
                    <a:pt x="104" y="452"/>
                  </a:cubicBezTo>
                  <a:cubicBezTo>
                    <a:pt x="104" y="456"/>
                    <a:pt x="107" y="454"/>
                    <a:pt x="105" y="456"/>
                  </a:cubicBezTo>
                  <a:cubicBezTo>
                    <a:pt x="104" y="457"/>
                    <a:pt x="107" y="457"/>
                    <a:pt x="105" y="457"/>
                  </a:cubicBezTo>
                  <a:cubicBezTo>
                    <a:pt x="102" y="459"/>
                    <a:pt x="105" y="460"/>
                    <a:pt x="108" y="462"/>
                  </a:cubicBezTo>
                  <a:cubicBezTo>
                    <a:pt x="112" y="463"/>
                    <a:pt x="112" y="460"/>
                    <a:pt x="115" y="462"/>
                  </a:cubicBezTo>
                  <a:cubicBezTo>
                    <a:pt x="118" y="462"/>
                    <a:pt x="113" y="463"/>
                    <a:pt x="116" y="463"/>
                  </a:cubicBezTo>
                  <a:cubicBezTo>
                    <a:pt x="121" y="462"/>
                    <a:pt x="115" y="468"/>
                    <a:pt x="119" y="466"/>
                  </a:cubicBezTo>
                  <a:cubicBezTo>
                    <a:pt x="121" y="466"/>
                    <a:pt x="119" y="468"/>
                    <a:pt x="122" y="466"/>
                  </a:cubicBezTo>
                  <a:cubicBezTo>
                    <a:pt x="125" y="466"/>
                    <a:pt x="127" y="470"/>
                    <a:pt x="128" y="468"/>
                  </a:cubicBezTo>
                  <a:cubicBezTo>
                    <a:pt x="130" y="466"/>
                    <a:pt x="131" y="471"/>
                    <a:pt x="128" y="471"/>
                  </a:cubicBezTo>
                  <a:cubicBezTo>
                    <a:pt x="127" y="473"/>
                    <a:pt x="131" y="476"/>
                    <a:pt x="133" y="476"/>
                  </a:cubicBezTo>
                  <a:cubicBezTo>
                    <a:pt x="136" y="474"/>
                    <a:pt x="136" y="471"/>
                    <a:pt x="136" y="474"/>
                  </a:cubicBezTo>
                  <a:cubicBezTo>
                    <a:pt x="136" y="477"/>
                    <a:pt x="137" y="476"/>
                    <a:pt x="137" y="477"/>
                  </a:cubicBezTo>
                  <a:cubicBezTo>
                    <a:pt x="136" y="479"/>
                    <a:pt x="136" y="474"/>
                    <a:pt x="134" y="476"/>
                  </a:cubicBezTo>
                  <a:cubicBezTo>
                    <a:pt x="133" y="477"/>
                    <a:pt x="139" y="480"/>
                    <a:pt x="139" y="479"/>
                  </a:cubicBezTo>
                  <a:cubicBezTo>
                    <a:pt x="139" y="477"/>
                    <a:pt x="140" y="476"/>
                    <a:pt x="140" y="479"/>
                  </a:cubicBezTo>
                  <a:cubicBezTo>
                    <a:pt x="140" y="480"/>
                    <a:pt x="142" y="482"/>
                    <a:pt x="142" y="484"/>
                  </a:cubicBezTo>
                  <a:cubicBezTo>
                    <a:pt x="140" y="485"/>
                    <a:pt x="142" y="485"/>
                    <a:pt x="143" y="484"/>
                  </a:cubicBezTo>
                  <a:cubicBezTo>
                    <a:pt x="143" y="482"/>
                    <a:pt x="143" y="484"/>
                    <a:pt x="143" y="485"/>
                  </a:cubicBezTo>
                  <a:cubicBezTo>
                    <a:pt x="363" y="485"/>
                    <a:pt x="363" y="485"/>
                    <a:pt x="363" y="485"/>
                  </a:cubicBezTo>
                  <a:close/>
                  <a:moveTo>
                    <a:pt x="484" y="328"/>
                  </a:moveTo>
                  <a:cubicBezTo>
                    <a:pt x="488" y="327"/>
                    <a:pt x="491" y="316"/>
                    <a:pt x="484" y="317"/>
                  </a:cubicBezTo>
                  <a:cubicBezTo>
                    <a:pt x="478" y="319"/>
                    <a:pt x="483" y="328"/>
                    <a:pt x="484" y="328"/>
                  </a:cubicBezTo>
                  <a:close/>
                  <a:moveTo>
                    <a:pt x="600" y="325"/>
                  </a:moveTo>
                  <a:cubicBezTo>
                    <a:pt x="603" y="325"/>
                    <a:pt x="606" y="327"/>
                    <a:pt x="605" y="330"/>
                  </a:cubicBezTo>
                  <a:cubicBezTo>
                    <a:pt x="603" y="333"/>
                    <a:pt x="596" y="327"/>
                    <a:pt x="600" y="325"/>
                  </a:cubicBezTo>
                  <a:close/>
                  <a:moveTo>
                    <a:pt x="431" y="235"/>
                  </a:moveTo>
                  <a:cubicBezTo>
                    <a:pt x="431" y="233"/>
                    <a:pt x="425" y="236"/>
                    <a:pt x="428" y="241"/>
                  </a:cubicBezTo>
                  <a:cubicBezTo>
                    <a:pt x="433" y="247"/>
                    <a:pt x="433" y="236"/>
                    <a:pt x="431" y="235"/>
                  </a:cubicBezTo>
                  <a:close/>
                  <a:moveTo>
                    <a:pt x="372" y="96"/>
                  </a:moveTo>
                  <a:cubicBezTo>
                    <a:pt x="383" y="96"/>
                    <a:pt x="379" y="92"/>
                    <a:pt x="370" y="92"/>
                  </a:cubicBezTo>
                  <a:cubicBezTo>
                    <a:pt x="360" y="90"/>
                    <a:pt x="354" y="92"/>
                    <a:pt x="354" y="95"/>
                  </a:cubicBezTo>
                  <a:cubicBezTo>
                    <a:pt x="354" y="98"/>
                    <a:pt x="361" y="96"/>
                    <a:pt x="372" y="96"/>
                  </a:cubicBezTo>
                  <a:close/>
                  <a:moveTo>
                    <a:pt x="296" y="132"/>
                  </a:moveTo>
                  <a:cubicBezTo>
                    <a:pt x="294" y="129"/>
                    <a:pt x="287" y="126"/>
                    <a:pt x="287" y="132"/>
                  </a:cubicBezTo>
                  <a:cubicBezTo>
                    <a:pt x="287" y="137"/>
                    <a:pt x="297" y="135"/>
                    <a:pt x="296" y="132"/>
                  </a:cubicBezTo>
                  <a:close/>
                  <a:moveTo>
                    <a:pt x="183" y="120"/>
                  </a:moveTo>
                  <a:cubicBezTo>
                    <a:pt x="177" y="121"/>
                    <a:pt x="166" y="126"/>
                    <a:pt x="175" y="128"/>
                  </a:cubicBezTo>
                  <a:cubicBezTo>
                    <a:pt x="182" y="128"/>
                    <a:pt x="188" y="117"/>
                    <a:pt x="183" y="120"/>
                  </a:cubicBezTo>
                  <a:close/>
                  <a:moveTo>
                    <a:pt x="207" y="107"/>
                  </a:moveTo>
                  <a:cubicBezTo>
                    <a:pt x="209" y="104"/>
                    <a:pt x="221" y="106"/>
                    <a:pt x="218" y="107"/>
                  </a:cubicBezTo>
                  <a:cubicBezTo>
                    <a:pt x="215" y="109"/>
                    <a:pt x="206" y="109"/>
                    <a:pt x="207" y="107"/>
                  </a:cubicBezTo>
                  <a:close/>
                  <a:moveTo>
                    <a:pt x="213" y="89"/>
                  </a:moveTo>
                  <a:cubicBezTo>
                    <a:pt x="210" y="86"/>
                    <a:pt x="207" y="87"/>
                    <a:pt x="206" y="89"/>
                  </a:cubicBezTo>
                  <a:cubicBezTo>
                    <a:pt x="204" y="89"/>
                    <a:pt x="209" y="92"/>
                    <a:pt x="215" y="92"/>
                  </a:cubicBezTo>
                  <a:cubicBezTo>
                    <a:pt x="218" y="92"/>
                    <a:pt x="218" y="92"/>
                    <a:pt x="213" y="89"/>
                  </a:cubicBezTo>
                  <a:close/>
                  <a:moveTo>
                    <a:pt x="290" y="114"/>
                  </a:moveTo>
                  <a:cubicBezTo>
                    <a:pt x="293" y="117"/>
                    <a:pt x="306" y="112"/>
                    <a:pt x="300" y="112"/>
                  </a:cubicBezTo>
                  <a:cubicBezTo>
                    <a:pt x="294" y="111"/>
                    <a:pt x="296" y="106"/>
                    <a:pt x="290" y="109"/>
                  </a:cubicBezTo>
                  <a:cubicBezTo>
                    <a:pt x="288" y="111"/>
                    <a:pt x="287" y="111"/>
                    <a:pt x="290" y="114"/>
                  </a:cubicBezTo>
                  <a:close/>
                  <a:moveTo>
                    <a:pt x="290" y="118"/>
                  </a:moveTo>
                  <a:cubicBezTo>
                    <a:pt x="288" y="117"/>
                    <a:pt x="302" y="114"/>
                    <a:pt x="305" y="115"/>
                  </a:cubicBezTo>
                  <a:cubicBezTo>
                    <a:pt x="306" y="117"/>
                    <a:pt x="293" y="120"/>
                    <a:pt x="290" y="118"/>
                  </a:cubicBezTo>
                  <a:close/>
                  <a:moveTo>
                    <a:pt x="296" y="121"/>
                  </a:moveTo>
                  <a:cubicBezTo>
                    <a:pt x="293" y="120"/>
                    <a:pt x="303" y="118"/>
                    <a:pt x="305" y="118"/>
                  </a:cubicBezTo>
                  <a:cubicBezTo>
                    <a:pt x="308" y="120"/>
                    <a:pt x="297" y="123"/>
                    <a:pt x="296" y="121"/>
                  </a:cubicBezTo>
                  <a:close/>
                  <a:moveTo>
                    <a:pt x="299" y="125"/>
                  </a:moveTo>
                  <a:cubicBezTo>
                    <a:pt x="297" y="123"/>
                    <a:pt x="306" y="120"/>
                    <a:pt x="308" y="120"/>
                  </a:cubicBezTo>
                  <a:cubicBezTo>
                    <a:pt x="309" y="120"/>
                    <a:pt x="302" y="125"/>
                    <a:pt x="299" y="125"/>
                  </a:cubicBezTo>
                  <a:close/>
                  <a:moveTo>
                    <a:pt x="433" y="73"/>
                  </a:moveTo>
                  <a:cubicBezTo>
                    <a:pt x="436" y="70"/>
                    <a:pt x="443" y="68"/>
                    <a:pt x="443" y="72"/>
                  </a:cubicBezTo>
                  <a:cubicBezTo>
                    <a:pt x="442" y="73"/>
                    <a:pt x="430" y="75"/>
                    <a:pt x="433" y="73"/>
                  </a:cubicBezTo>
                  <a:close/>
                  <a:moveTo>
                    <a:pt x="471" y="437"/>
                  </a:moveTo>
                  <a:cubicBezTo>
                    <a:pt x="474" y="438"/>
                    <a:pt x="477" y="440"/>
                    <a:pt x="478" y="440"/>
                  </a:cubicBezTo>
                  <a:cubicBezTo>
                    <a:pt x="480" y="438"/>
                    <a:pt x="475" y="435"/>
                    <a:pt x="475" y="434"/>
                  </a:cubicBezTo>
                  <a:cubicBezTo>
                    <a:pt x="474" y="432"/>
                    <a:pt x="469" y="432"/>
                    <a:pt x="468" y="435"/>
                  </a:cubicBezTo>
                  <a:cubicBezTo>
                    <a:pt x="466" y="435"/>
                    <a:pt x="468" y="435"/>
                    <a:pt x="471" y="437"/>
                  </a:cubicBezTo>
                  <a:close/>
                  <a:moveTo>
                    <a:pt x="486" y="400"/>
                  </a:moveTo>
                  <a:cubicBezTo>
                    <a:pt x="486" y="398"/>
                    <a:pt x="488" y="397"/>
                    <a:pt x="486" y="400"/>
                  </a:cubicBezTo>
                  <a:cubicBezTo>
                    <a:pt x="484" y="403"/>
                    <a:pt x="484" y="401"/>
                    <a:pt x="486" y="401"/>
                  </a:cubicBezTo>
                  <a:cubicBezTo>
                    <a:pt x="488" y="401"/>
                    <a:pt x="489" y="397"/>
                    <a:pt x="489" y="397"/>
                  </a:cubicBezTo>
                  <a:cubicBezTo>
                    <a:pt x="491" y="397"/>
                    <a:pt x="488" y="401"/>
                    <a:pt x="489" y="401"/>
                  </a:cubicBezTo>
                  <a:cubicBezTo>
                    <a:pt x="491" y="401"/>
                    <a:pt x="491" y="400"/>
                    <a:pt x="491" y="397"/>
                  </a:cubicBezTo>
                  <a:cubicBezTo>
                    <a:pt x="492" y="393"/>
                    <a:pt x="492" y="395"/>
                    <a:pt x="491" y="393"/>
                  </a:cubicBezTo>
                  <a:cubicBezTo>
                    <a:pt x="489" y="392"/>
                    <a:pt x="489" y="392"/>
                    <a:pt x="489" y="393"/>
                  </a:cubicBezTo>
                  <a:cubicBezTo>
                    <a:pt x="488" y="395"/>
                    <a:pt x="488" y="397"/>
                    <a:pt x="488" y="395"/>
                  </a:cubicBezTo>
                  <a:cubicBezTo>
                    <a:pt x="488" y="393"/>
                    <a:pt x="488" y="392"/>
                    <a:pt x="488" y="393"/>
                  </a:cubicBezTo>
                  <a:cubicBezTo>
                    <a:pt x="486" y="393"/>
                    <a:pt x="488" y="393"/>
                    <a:pt x="488" y="395"/>
                  </a:cubicBezTo>
                  <a:cubicBezTo>
                    <a:pt x="486" y="397"/>
                    <a:pt x="486" y="397"/>
                    <a:pt x="484" y="398"/>
                  </a:cubicBezTo>
                  <a:cubicBezTo>
                    <a:pt x="483" y="400"/>
                    <a:pt x="483" y="400"/>
                    <a:pt x="483" y="401"/>
                  </a:cubicBezTo>
                  <a:cubicBezTo>
                    <a:pt x="484" y="403"/>
                    <a:pt x="484" y="401"/>
                    <a:pt x="486" y="400"/>
                  </a:cubicBezTo>
                  <a:close/>
                  <a:moveTo>
                    <a:pt x="494" y="398"/>
                  </a:moveTo>
                  <a:cubicBezTo>
                    <a:pt x="494" y="397"/>
                    <a:pt x="494" y="393"/>
                    <a:pt x="494" y="393"/>
                  </a:cubicBezTo>
                  <a:cubicBezTo>
                    <a:pt x="492" y="393"/>
                    <a:pt x="492" y="395"/>
                    <a:pt x="492" y="398"/>
                  </a:cubicBezTo>
                  <a:cubicBezTo>
                    <a:pt x="491" y="398"/>
                    <a:pt x="492" y="398"/>
                    <a:pt x="494" y="398"/>
                  </a:cubicBezTo>
                  <a:close/>
                  <a:moveTo>
                    <a:pt x="484" y="397"/>
                  </a:moveTo>
                  <a:cubicBezTo>
                    <a:pt x="486" y="395"/>
                    <a:pt x="486" y="393"/>
                    <a:pt x="486" y="393"/>
                  </a:cubicBezTo>
                  <a:cubicBezTo>
                    <a:pt x="484" y="395"/>
                    <a:pt x="483" y="395"/>
                    <a:pt x="483" y="397"/>
                  </a:cubicBezTo>
                  <a:cubicBezTo>
                    <a:pt x="481" y="398"/>
                    <a:pt x="483" y="398"/>
                    <a:pt x="484" y="397"/>
                  </a:cubicBezTo>
                  <a:close/>
                  <a:moveTo>
                    <a:pt x="577" y="345"/>
                  </a:moveTo>
                  <a:cubicBezTo>
                    <a:pt x="574" y="345"/>
                    <a:pt x="577" y="339"/>
                    <a:pt x="579" y="341"/>
                  </a:cubicBezTo>
                  <a:cubicBezTo>
                    <a:pt x="582" y="342"/>
                    <a:pt x="579" y="345"/>
                    <a:pt x="577" y="345"/>
                  </a:cubicBezTo>
                  <a:close/>
                </a:path>
              </a:pathLst>
            </a:custGeom>
            <a:solidFill>
              <a:srgbClr val="968C6D"/>
            </a:solidFill>
            <a:ln w="6350" cmpd="sng">
              <a:solidFill>
                <a:schemeClr val="bg1"/>
              </a:solidFill>
              <a:round/>
              <a:headEnd/>
              <a:tailEnd/>
            </a:ln>
          </p:spPr>
          <p:txBody>
            <a:bodyPr/>
            <a:lstStyle/>
            <a:p>
              <a:endParaRPr lang="en-GB" dirty="0"/>
            </a:p>
          </p:txBody>
        </p:sp>
        <p:sp>
          <p:nvSpPr>
            <p:cNvPr id="1086" name="Freeform 270"/>
            <p:cNvSpPr>
              <a:spLocks/>
            </p:cNvSpPr>
            <p:nvPr/>
          </p:nvSpPr>
          <p:spPr bwMode="auto">
            <a:xfrm>
              <a:off x="4301598" y="3921541"/>
              <a:ext cx="23941" cy="11332"/>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solidFill>
              <a:srgbClr val="968C6D"/>
            </a:solidFill>
            <a:ln w="6350" cmpd="sng">
              <a:solidFill>
                <a:schemeClr val="bg1"/>
              </a:solidFill>
              <a:round/>
              <a:headEnd/>
              <a:tailEnd/>
            </a:ln>
          </p:spPr>
          <p:txBody>
            <a:bodyPr/>
            <a:lstStyle/>
            <a:p>
              <a:endParaRPr lang="en-GB" dirty="0"/>
            </a:p>
          </p:txBody>
        </p:sp>
        <p:sp>
          <p:nvSpPr>
            <p:cNvPr id="1087" name="Freeform 271"/>
            <p:cNvSpPr>
              <a:spLocks/>
            </p:cNvSpPr>
            <p:nvPr/>
          </p:nvSpPr>
          <p:spPr bwMode="auto">
            <a:xfrm>
              <a:off x="4264889" y="3892400"/>
              <a:ext cx="14364" cy="9713"/>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solidFill>
              <a:srgbClr val="968C6D"/>
            </a:solidFill>
            <a:ln w="6350" cmpd="sng">
              <a:solidFill>
                <a:schemeClr val="bg1"/>
              </a:solidFill>
              <a:round/>
              <a:headEnd/>
              <a:tailEnd/>
            </a:ln>
          </p:spPr>
          <p:txBody>
            <a:bodyPr/>
            <a:lstStyle/>
            <a:p>
              <a:endParaRPr lang="en-GB" dirty="0"/>
            </a:p>
          </p:txBody>
        </p:sp>
        <p:sp>
          <p:nvSpPr>
            <p:cNvPr id="1088" name="Freeform 272"/>
            <p:cNvSpPr>
              <a:spLocks/>
            </p:cNvSpPr>
            <p:nvPr/>
          </p:nvSpPr>
          <p:spPr bwMode="auto">
            <a:xfrm>
              <a:off x="4236160" y="3895637"/>
              <a:ext cx="19152" cy="12952"/>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solidFill>
              <a:srgbClr val="968C6D"/>
            </a:solidFill>
            <a:ln w="6350" cmpd="sng">
              <a:solidFill>
                <a:schemeClr val="bg1"/>
              </a:solidFill>
              <a:round/>
              <a:headEnd/>
              <a:tailEnd/>
            </a:ln>
          </p:spPr>
          <p:txBody>
            <a:bodyPr/>
            <a:lstStyle/>
            <a:p>
              <a:endParaRPr lang="en-GB" dirty="0"/>
            </a:p>
          </p:txBody>
        </p:sp>
        <p:sp>
          <p:nvSpPr>
            <p:cNvPr id="1089" name="Freeform 289"/>
            <p:cNvSpPr>
              <a:spLocks noEditPoints="1"/>
            </p:cNvSpPr>
            <p:nvPr/>
          </p:nvSpPr>
          <p:spPr bwMode="auto">
            <a:xfrm>
              <a:off x="806250" y="2598867"/>
              <a:ext cx="2529738" cy="1978345"/>
            </a:xfrm>
            <a:custGeom>
              <a:avLst/>
              <a:gdLst/>
              <a:ahLst/>
              <a:cxnLst>
                <a:cxn ang="0">
                  <a:pos x="124" y="195"/>
                </a:cxn>
                <a:cxn ang="0">
                  <a:pos x="127" y="181"/>
                </a:cxn>
                <a:cxn ang="0">
                  <a:pos x="161" y="164"/>
                </a:cxn>
                <a:cxn ang="0">
                  <a:pos x="271" y="185"/>
                </a:cxn>
                <a:cxn ang="0">
                  <a:pos x="262" y="193"/>
                </a:cxn>
                <a:cxn ang="0">
                  <a:pos x="257" y="198"/>
                </a:cxn>
                <a:cxn ang="0">
                  <a:pos x="255" y="193"/>
                </a:cxn>
                <a:cxn ang="0">
                  <a:pos x="271" y="209"/>
                </a:cxn>
                <a:cxn ang="0">
                  <a:pos x="300" y="227"/>
                </a:cxn>
                <a:cxn ang="0">
                  <a:pos x="277" y="212"/>
                </a:cxn>
                <a:cxn ang="0">
                  <a:pos x="278" y="216"/>
                </a:cxn>
                <a:cxn ang="0">
                  <a:pos x="287" y="224"/>
                </a:cxn>
                <a:cxn ang="0">
                  <a:pos x="278" y="207"/>
                </a:cxn>
                <a:cxn ang="0">
                  <a:pos x="278" y="221"/>
                </a:cxn>
                <a:cxn ang="0">
                  <a:pos x="100" y="6"/>
                </a:cxn>
                <a:cxn ang="0">
                  <a:pos x="56" y="76"/>
                </a:cxn>
                <a:cxn ang="0">
                  <a:pos x="59" y="97"/>
                </a:cxn>
                <a:cxn ang="0">
                  <a:pos x="50" y="168"/>
                </a:cxn>
                <a:cxn ang="0">
                  <a:pos x="53" y="212"/>
                </a:cxn>
                <a:cxn ang="0">
                  <a:pos x="100" y="192"/>
                </a:cxn>
                <a:cxn ang="0">
                  <a:pos x="143" y="167"/>
                </a:cxn>
                <a:cxn ang="0">
                  <a:pos x="227" y="165"/>
                </a:cxn>
                <a:cxn ang="0">
                  <a:pos x="278" y="198"/>
                </a:cxn>
                <a:cxn ang="0">
                  <a:pos x="304" y="212"/>
                </a:cxn>
                <a:cxn ang="0">
                  <a:pos x="265" y="168"/>
                </a:cxn>
                <a:cxn ang="0">
                  <a:pos x="227" y="157"/>
                </a:cxn>
                <a:cxn ang="0">
                  <a:pos x="727" y="361"/>
                </a:cxn>
                <a:cxn ang="0">
                  <a:pos x="679" y="381"/>
                </a:cxn>
                <a:cxn ang="0">
                  <a:pos x="671" y="355"/>
                </a:cxn>
                <a:cxn ang="0">
                  <a:pos x="651" y="349"/>
                </a:cxn>
                <a:cxn ang="0">
                  <a:pos x="638" y="349"/>
                </a:cxn>
                <a:cxn ang="0">
                  <a:pos x="667" y="327"/>
                </a:cxn>
                <a:cxn ang="0">
                  <a:pos x="615" y="325"/>
                </a:cxn>
                <a:cxn ang="0">
                  <a:pos x="590" y="302"/>
                </a:cxn>
                <a:cxn ang="0">
                  <a:pos x="348" y="305"/>
                </a:cxn>
                <a:cxn ang="0">
                  <a:pos x="374" y="448"/>
                </a:cxn>
                <a:cxn ang="0">
                  <a:pos x="478" y="489"/>
                </a:cxn>
                <a:cxn ang="0">
                  <a:pos x="563" y="535"/>
                </a:cxn>
                <a:cxn ang="0">
                  <a:pos x="607" y="512"/>
                </a:cxn>
                <a:cxn ang="0">
                  <a:pos x="625" y="512"/>
                </a:cxn>
                <a:cxn ang="0">
                  <a:pos x="639" y="504"/>
                </a:cxn>
                <a:cxn ang="0">
                  <a:pos x="680" y="532"/>
                </a:cxn>
                <a:cxn ang="0">
                  <a:pos x="700" y="543"/>
                </a:cxn>
                <a:cxn ang="0">
                  <a:pos x="730" y="453"/>
                </a:cxn>
                <a:cxn ang="0">
                  <a:pos x="730" y="442"/>
                </a:cxn>
                <a:cxn ang="0">
                  <a:pos x="729" y="411"/>
                </a:cxn>
                <a:cxn ang="0">
                  <a:pos x="738" y="420"/>
                </a:cxn>
                <a:cxn ang="0">
                  <a:pos x="758" y="386"/>
                </a:cxn>
                <a:cxn ang="0">
                  <a:pos x="773" y="374"/>
                </a:cxn>
                <a:cxn ang="0">
                  <a:pos x="802" y="347"/>
                </a:cxn>
                <a:cxn ang="0">
                  <a:pos x="787" y="316"/>
                </a:cxn>
                <a:cxn ang="0">
                  <a:pos x="769" y="342"/>
                </a:cxn>
                <a:cxn ang="0">
                  <a:pos x="100" y="619"/>
                </a:cxn>
                <a:cxn ang="0">
                  <a:pos x="99" y="610"/>
                </a:cxn>
                <a:cxn ang="0">
                  <a:pos x="92" y="599"/>
                </a:cxn>
                <a:cxn ang="0">
                  <a:pos x="82" y="596"/>
                </a:cxn>
                <a:cxn ang="0">
                  <a:pos x="67" y="590"/>
                </a:cxn>
                <a:cxn ang="0">
                  <a:pos x="89" y="597"/>
                </a:cxn>
                <a:cxn ang="0">
                  <a:pos x="64" y="591"/>
                </a:cxn>
              </a:cxnLst>
              <a:rect l="0" t="0" r="r" b="b"/>
              <a:pathLst>
                <a:path w="817" h="630">
                  <a:moveTo>
                    <a:pt x="108" y="199"/>
                  </a:moveTo>
                  <a:cubicBezTo>
                    <a:pt x="108" y="196"/>
                    <a:pt x="105" y="195"/>
                    <a:pt x="108" y="192"/>
                  </a:cubicBezTo>
                  <a:cubicBezTo>
                    <a:pt x="112" y="190"/>
                    <a:pt x="114" y="193"/>
                    <a:pt x="114" y="190"/>
                  </a:cubicBezTo>
                  <a:cubicBezTo>
                    <a:pt x="114" y="188"/>
                    <a:pt x="114" y="187"/>
                    <a:pt x="115" y="188"/>
                  </a:cubicBezTo>
                  <a:cubicBezTo>
                    <a:pt x="117" y="190"/>
                    <a:pt x="120" y="188"/>
                    <a:pt x="118" y="187"/>
                  </a:cubicBezTo>
                  <a:cubicBezTo>
                    <a:pt x="118" y="185"/>
                    <a:pt x="120" y="187"/>
                    <a:pt x="121" y="187"/>
                  </a:cubicBezTo>
                  <a:cubicBezTo>
                    <a:pt x="123" y="188"/>
                    <a:pt x="124" y="187"/>
                    <a:pt x="124" y="188"/>
                  </a:cubicBezTo>
                  <a:cubicBezTo>
                    <a:pt x="126" y="190"/>
                    <a:pt x="124" y="190"/>
                    <a:pt x="126" y="190"/>
                  </a:cubicBezTo>
                  <a:cubicBezTo>
                    <a:pt x="127" y="192"/>
                    <a:pt x="126" y="193"/>
                    <a:pt x="124" y="195"/>
                  </a:cubicBezTo>
                  <a:cubicBezTo>
                    <a:pt x="123" y="196"/>
                    <a:pt x="123" y="196"/>
                    <a:pt x="120" y="196"/>
                  </a:cubicBezTo>
                  <a:cubicBezTo>
                    <a:pt x="117" y="196"/>
                    <a:pt x="115" y="198"/>
                    <a:pt x="115" y="199"/>
                  </a:cubicBezTo>
                  <a:cubicBezTo>
                    <a:pt x="115" y="201"/>
                    <a:pt x="115" y="199"/>
                    <a:pt x="114" y="201"/>
                  </a:cubicBezTo>
                  <a:cubicBezTo>
                    <a:pt x="112" y="202"/>
                    <a:pt x="111" y="202"/>
                    <a:pt x="112" y="201"/>
                  </a:cubicBezTo>
                  <a:cubicBezTo>
                    <a:pt x="115" y="198"/>
                    <a:pt x="111" y="199"/>
                    <a:pt x="111" y="199"/>
                  </a:cubicBezTo>
                  <a:cubicBezTo>
                    <a:pt x="111" y="201"/>
                    <a:pt x="109" y="201"/>
                    <a:pt x="108" y="199"/>
                  </a:cubicBezTo>
                  <a:close/>
                  <a:moveTo>
                    <a:pt x="123" y="185"/>
                  </a:moveTo>
                  <a:cubicBezTo>
                    <a:pt x="124" y="184"/>
                    <a:pt x="124" y="184"/>
                    <a:pt x="126" y="184"/>
                  </a:cubicBezTo>
                  <a:cubicBezTo>
                    <a:pt x="127" y="184"/>
                    <a:pt x="129" y="184"/>
                    <a:pt x="127" y="181"/>
                  </a:cubicBezTo>
                  <a:cubicBezTo>
                    <a:pt x="126" y="179"/>
                    <a:pt x="126" y="182"/>
                    <a:pt x="124" y="181"/>
                  </a:cubicBezTo>
                  <a:cubicBezTo>
                    <a:pt x="124" y="181"/>
                    <a:pt x="121" y="179"/>
                    <a:pt x="121" y="182"/>
                  </a:cubicBezTo>
                  <a:cubicBezTo>
                    <a:pt x="123" y="184"/>
                    <a:pt x="121" y="182"/>
                    <a:pt x="120" y="182"/>
                  </a:cubicBezTo>
                  <a:cubicBezTo>
                    <a:pt x="118" y="184"/>
                    <a:pt x="118" y="185"/>
                    <a:pt x="120" y="185"/>
                  </a:cubicBezTo>
                  <a:cubicBezTo>
                    <a:pt x="121" y="187"/>
                    <a:pt x="121" y="187"/>
                    <a:pt x="123" y="185"/>
                  </a:cubicBezTo>
                  <a:close/>
                  <a:moveTo>
                    <a:pt x="164" y="164"/>
                  </a:moveTo>
                  <a:cubicBezTo>
                    <a:pt x="166" y="162"/>
                    <a:pt x="164" y="162"/>
                    <a:pt x="167" y="159"/>
                  </a:cubicBezTo>
                  <a:cubicBezTo>
                    <a:pt x="169" y="156"/>
                    <a:pt x="167" y="156"/>
                    <a:pt x="166" y="157"/>
                  </a:cubicBezTo>
                  <a:cubicBezTo>
                    <a:pt x="166" y="159"/>
                    <a:pt x="163" y="160"/>
                    <a:pt x="161" y="164"/>
                  </a:cubicBezTo>
                  <a:cubicBezTo>
                    <a:pt x="159" y="164"/>
                    <a:pt x="163" y="164"/>
                    <a:pt x="164" y="164"/>
                  </a:cubicBezTo>
                  <a:close/>
                  <a:moveTo>
                    <a:pt x="173" y="156"/>
                  </a:moveTo>
                  <a:cubicBezTo>
                    <a:pt x="175" y="156"/>
                    <a:pt x="175" y="156"/>
                    <a:pt x="173" y="154"/>
                  </a:cubicBezTo>
                  <a:cubicBezTo>
                    <a:pt x="170" y="154"/>
                    <a:pt x="170" y="156"/>
                    <a:pt x="170" y="157"/>
                  </a:cubicBezTo>
                  <a:cubicBezTo>
                    <a:pt x="170" y="159"/>
                    <a:pt x="172" y="157"/>
                    <a:pt x="173" y="156"/>
                  </a:cubicBezTo>
                  <a:close/>
                  <a:moveTo>
                    <a:pt x="269" y="198"/>
                  </a:moveTo>
                  <a:cubicBezTo>
                    <a:pt x="272" y="196"/>
                    <a:pt x="269" y="195"/>
                    <a:pt x="272" y="195"/>
                  </a:cubicBezTo>
                  <a:cubicBezTo>
                    <a:pt x="274" y="195"/>
                    <a:pt x="271" y="192"/>
                    <a:pt x="272" y="192"/>
                  </a:cubicBezTo>
                  <a:cubicBezTo>
                    <a:pt x="274" y="192"/>
                    <a:pt x="272" y="187"/>
                    <a:pt x="271" y="185"/>
                  </a:cubicBezTo>
                  <a:cubicBezTo>
                    <a:pt x="269" y="182"/>
                    <a:pt x="268" y="185"/>
                    <a:pt x="266" y="182"/>
                  </a:cubicBezTo>
                  <a:cubicBezTo>
                    <a:pt x="263" y="181"/>
                    <a:pt x="265" y="182"/>
                    <a:pt x="265" y="185"/>
                  </a:cubicBezTo>
                  <a:cubicBezTo>
                    <a:pt x="266" y="188"/>
                    <a:pt x="266" y="190"/>
                    <a:pt x="268" y="193"/>
                  </a:cubicBezTo>
                  <a:cubicBezTo>
                    <a:pt x="269" y="196"/>
                    <a:pt x="266" y="193"/>
                    <a:pt x="266" y="198"/>
                  </a:cubicBezTo>
                  <a:cubicBezTo>
                    <a:pt x="266" y="199"/>
                    <a:pt x="268" y="198"/>
                    <a:pt x="269" y="198"/>
                  </a:cubicBezTo>
                  <a:close/>
                  <a:moveTo>
                    <a:pt x="265" y="207"/>
                  </a:moveTo>
                  <a:cubicBezTo>
                    <a:pt x="268" y="212"/>
                    <a:pt x="266" y="209"/>
                    <a:pt x="266" y="206"/>
                  </a:cubicBezTo>
                  <a:cubicBezTo>
                    <a:pt x="266" y="204"/>
                    <a:pt x="268" y="206"/>
                    <a:pt x="266" y="201"/>
                  </a:cubicBezTo>
                  <a:cubicBezTo>
                    <a:pt x="265" y="196"/>
                    <a:pt x="265" y="195"/>
                    <a:pt x="262" y="193"/>
                  </a:cubicBezTo>
                  <a:cubicBezTo>
                    <a:pt x="258" y="190"/>
                    <a:pt x="258" y="195"/>
                    <a:pt x="258" y="196"/>
                  </a:cubicBezTo>
                  <a:cubicBezTo>
                    <a:pt x="260" y="196"/>
                    <a:pt x="262" y="198"/>
                    <a:pt x="260" y="199"/>
                  </a:cubicBezTo>
                  <a:cubicBezTo>
                    <a:pt x="260" y="202"/>
                    <a:pt x="263" y="201"/>
                    <a:pt x="263" y="202"/>
                  </a:cubicBezTo>
                  <a:cubicBezTo>
                    <a:pt x="262" y="206"/>
                    <a:pt x="263" y="202"/>
                    <a:pt x="263" y="206"/>
                  </a:cubicBezTo>
                  <a:cubicBezTo>
                    <a:pt x="263" y="207"/>
                    <a:pt x="265" y="207"/>
                    <a:pt x="265" y="207"/>
                  </a:cubicBezTo>
                  <a:close/>
                  <a:moveTo>
                    <a:pt x="257" y="198"/>
                  </a:moveTo>
                  <a:cubicBezTo>
                    <a:pt x="257" y="198"/>
                    <a:pt x="257" y="199"/>
                    <a:pt x="258" y="199"/>
                  </a:cubicBezTo>
                  <a:cubicBezTo>
                    <a:pt x="258" y="198"/>
                    <a:pt x="257" y="193"/>
                    <a:pt x="257" y="195"/>
                  </a:cubicBezTo>
                  <a:cubicBezTo>
                    <a:pt x="257" y="195"/>
                    <a:pt x="257" y="196"/>
                    <a:pt x="257" y="198"/>
                  </a:cubicBezTo>
                  <a:close/>
                  <a:moveTo>
                    <a:pt x="258" y="190"/>
                  </a:moveTo>
                  <a:cubicBezTo>
                    <a:pt x="257" y="188"/>
                    <a:pt x="258" y="188"/>
                    <a:pt x="262" y="192"/>
                  </a:cubicBezTo>
                  <a:cubicBezTo>
                    <a:pt x="265" y="193"/>
                    <a:pt x="266" y="193"/>
                    <a:pt x="265" y="190"/>
                  </a:cubicBezTo>
                  <a:cubicBezTo>
                    <a:pt x="265" y="188"/>
                    <a:pt x="263" y="188"/>
                    <a:pt x="265" y="187"/>
                  </a:cubicBezTo>
                  <a:cubicBezTo>
                    <a:pt x="265" y="185"/>
                    <a:pt x="260" y="184"/>
                    <a:pt x="258" y="182"/>
                  </a:cubicBezTo>
                  <a:cubicBezTo>
                    <a:pt x="257" y="182"/>
                    <a:pt x="255" y="184"/>
                    <a:pt x="254" y="184"/>
                  </a:cubicBezTo>
                  <a:cubicBezTo>
                    <a:pt x="252" y="182"/>
                    <a:pt x="252" y="184"/>
                    <a:pt x="252" y="185"/>
                  </a:cubicBezTo>
                  <a:cubicBezTo>
                    <a:pt x="251" y="187"/>
                    <a:pt x="251" y="187"/>
                    <a:pt x="254" y="188"/>
                  </a:cubicBezTo>
                  <a:cubicBezTo>
                    <a:pt x="255" y="190"/>
                    <a:pt x="252" y="190"/>
                    <a:pt x="255" y="193"/>
                  </a:cubicBezTo>
                  <a:cubicBezTo>
                    <a:pt x="257" y="193"/>
                    <a:pt x="260" y="192"/>
                    <a:pt x="258" y="190"/>
                  </a:cubicBezTo>
                  <a:close/>
                  <a:moveTo>
                    <a:pt x="278" y="204"/>
                  </a:moveTo>
                  <a:cubicBezTo>
                    <a:pt x="280" y="202"/>
                    <a:pt x="280" y="201"/>
                    <a:pt x="280" y="199"/>
                  </a:cubicBezTo>
                  <a:cubicBezTo>
                    <a:pt x="278" y="198"/>
                    <a:pt x="278" y="199"/>
                    <a:pt x="275" y="198"/>
                  </a:cubicBezTo>
                  <a:cubicBezTo>
                    <a:pt x="274" y="198"/>
                    <a:pt x="272" y="198"/>
                    <a:pt x="272" y="199"/>
                  </a:cubicBezTo>
                  <a:cubicBezTo>
                    <a:pt x="272" y="202"/>
                    <a:pt x="275" y="199"/>
                    <a:pt x="275" y="202"/>
                  </a:cubicBezTo>
                  <a:cubicBezTo>
                    <a:pt x="274" y="207"/>
                    <a:pt x="275" y="206"/>
                    <a:pt x="278" y="206"/>
                  </a:cubicBezTo>
                  <a:cubicBezTo>
                    <a:pt x="280" y="207"/>
                    <a:pt x="278" y="204"/>
                    <a:pt x="278" y="204"/>
                  </a:cubicBezTo>
                  <a:close/>
                  <a:moveTo>
                    <a:pt x="271" y="209"/>
                  </a:moveTo>
                  <a:cubicBezTo>
                    <a:pt x="272" y="212"/>
                    <a:pt x="272" y="210"/>
                    <a:pt x="272" y="209"/>
                  </a:cubicBezTo>
                  <a:cubicBezTo>
                    <a:pt x="274" y="207"/>
                    <a:pt x="272" y="207"/>
                    <a:pt x="274" y="204"/>
                  </a:cubicBezTo>
                  <a:cubicBezTo>
                    <a:pt x="274" y="201"/>
                    <a:pt x="272" y="202"/>
                    <a:pt x="272" y="201"/>
                  </a:cubicBezTo>
                  <a:cubicBezTo>
                    <a:pt x="271" y="199"/>
                    <a:pt x="271" y="199"/>
                    <a:pt x="269" y="199"/>
                  </a:cubicBezTo>
                  <a:cubicBezTo>
                    <a:pt x="268" y="201"/>
                    <a:pt x="268" y="201"/>
                    <a:pt x="269" y="204"/>
                  </a:cubicBezTo>
                  <a:cubicBezTo>
                    <a:pt x="271" y="206"/>
                    <a:pt x="272" y="207"/>
                    <a:pt x="271" y="207"/>
                  </a:cubicBezTo>
                  <a:cubicBezTo>
                    <a:pt x="269" y="206"/>
                    <a:pt x="269" y="207"/>
                    <a:pt x="269" y="210"/>
                  </a:cubicBezTo>
                  <a:cubicBezTo>
                    <a:pt x="271" y="213"/>
                    <a:pt x="271" y="207"/>
                    <a:pt x="271" y="209"/>
                  </a:cubicBezTo>
                  <a:close/>
                  <a:moveTo>
                    <a:pt x="300" y="227"/>
                  </a:moveTo>
                  <a:cubicBezTo>
                    <a:pt x="301" y="226"/>
                    <a:pt x="301" y="226"/>
                    <a:pt x="303" y="224"/>
                  </a:cubicBezTo>
                  <a:cubicBezTo>
                    <a:pt x="303" y="224"/>
                    <a:pt x="301" y="224"/>
                    <a:pt x="301" y="226"/>
                  </a:cubicBezTo>
                  <a:cubicBezTo>
                    <a:pt x="300" y="226"/>
                    <a:pt x="298" y="227"/>
                    <a:pt x="300" y="227"/>
                  </a:cubicBezTo>
                  <a:cubicBezTo>
                    <a:pt x="300" y="227"/>
                    <a:pt x="300" y="227"/>
                    <a:pt x="300" y="227"/>
                  </a:cubicBezTo>
                  <a:close/>
                  <a:moveTo>
                    <a:pt x="293" y="224"/>
                  </a:moveTo>
                  <a:cubicBezTo>
                    <a:pt x="293" y="224"/>
                    <a:pt x="293" y="224"/>
                    <a:pt x="292" y="224"/>
                  </a:cubicBezTo>
                  <a:cubicBezTo>
                    <a:pt x="292" y="224"/>
                    <a:pt x="292" y="224"/>
                    <a:pt x="292" y="226"/>
                  </a:cubicBezTo>
                  <a:cubicBezTo>
                    <a:pt x="293" y="226"/>
                    <a:pt x="293" y="226"/>
                    <a:pt x="293" y="224"/>
                  </a:cubicBezTo>
                  <a:close/>
                  <a:moveTo>
                    <a:pt x="277" y="212"/>
                  </a:moveTo>
                  <a:cubicBezTo>
                    <a:pt x="278" y="212"/>
                    <a:pt x="278" y="210"/>
                    <a:pt x="277" y="210"/>
                  </a:cubicBezTo>
                  <a:cubicBezTo>
                    <a:pt x="275" y="209"/>
                    <a:pt x="274" y="210"/>
                    <a:pt x="275" y="210"/>
                  </a:cubicBezTo>
                  <a:cubicBezTo>
                    <a:pt x="275" y="210"/>
                    <a:pt x="274" y="210"/>
                    <a:pt x="274" y="212"/>
                  </a:cubicBezTo>
                  <a:cubicBezTo>
                    <a:pt x="274" y="212"/>
                    <a:pt x="272" y="213"/>
                    <a:pt x="275" y="212"/>
                  </a:cubicBezTo>
                  <a:cubicBezTo>
                    <a:pt x="275" y="212"/>
                    <a:pt x="275" y="212"/>
                    <a:pt x="277" y="212"/>
                  </a:cubicBezTo>
                  <a:close/>
                  <a:moveTo>
                    <a:pt x="278" y="212"/>
                  </a:moveTo>
                  <a:cubicBezTo>
                    <a:pt x="277" y="213"/>
                    <a:pt x="278" y="212"/>
                    <a:pt x="278" y="213"/>
                  </a:cubicBezTo>
                  <a:cubicBezTo>
                    <a:pt x="278" y="215"/>
                    <a:pt x="277" y="213"/>
                    <a:pt x="277" y="215"/>
                  </a:cubicBezTo>
                  <a:cubicBezTo>
                    <a:pt x="277" y="216"/>
                    <a:pt x="277" y="216"/>
                    <a:pt x="278" y="216"/>
                  </a:cubicBezTo>
                  <a:cubicBezTo>
                    <a:pt x="280" y="216"/>
                    <a:pt x="278" y="216"/>
                    <a:pt x="280" y="218"/>
                  </a:cubicBezTo>
                  <a:cubicBezTo>
                    <a:pt x="280" y="220"/>
                    <a:pt x="277" y="220"/>
                    <a:pt x="277" y="220"/>
                  </a:cubicBezTo>
                  <a:cubicBezTo>
                    <a:pt x="278" y="221"/>
                    <a:pt x="278" y="221"/>
                    <a:pt x="280" y="221"/>
                  </a:cubicBezTo>
                  <a:cubicBezTo>
                    <a:pt x="280" y="220"/>
                    <a:pt x="280" y="221"/>
                    <a:pt x="280" y="221"/>
                  </a:cubicBezTo>
                  <a:cubicBezTo>
                    <a:pt x="281" y="221"/>
                    <a:pt x="281" y="221"/>
                    <a:pt x="283" y="223"/>
                  </a:cubicBezTo>
                  <a:cubicBezTo>
                    <a:pt x="284" y="224"/>
                    <a:pt x="283" y="224"/>
                    <a:pt x="283" y="224"/>
                  </a:cubicBezTo>
                  <a:cubicBezTo>
                    <a:pt x="284" y="226"/>
                    <a:pt x="284" y="223"/>
                    <a:pt x="284" y="226"/>
                  </a:cubicBezTo>
                  <a:cubicBezTo>
                    <a:pt x="284" y="227"/>
                    <a:pt x="287" y="229"/>
                    <a:pt x="287" y="227"/>
                  </a:cubicBezTo>
                  <a:cubicBezTo>
                    <a:pt x="289" y="226"/>
                    <a:pt x="287" y="226"/>
                    <a:pt x="287" y="224"/>
                  </a:cubicBezTo>
                  <a:cubicBezTo>
                    <a:pt x="287" y="223"/>
                    <a:pt x="287" y="224"/>
                    <a:pt x="287" y="221"/>
                  </a:cubicBezTo>
                  <a:cubicBezTo>
                    <a:pt x="289" y="220"/>
                    <a:pt x="287" y="221"/>
                    <a:pt x="286" y="220"/>
                  </a:cubicBezTo>
                  <a:cubicBezTo>
                    <a:pt x="286" y="218"/>
                    <a:pt x="286" y="220"/>
                    <a:pt x="284" y="218"/>
                  </a:cubicBezTo>
                  <a:cubicBezTo>
                    <a:pt x="284" y="218"/>
                    <a:pt x="283" y="220"/>
                    <a:pt x="283" y="218"/>
                  </a:cubicBezTo>
                  <a:cubicBezTo>
                    <a:pt x="281" y="218"/>
                    <a:pt x="283" y="216"/>
                    <a:pt x="284" y="218"/>
                  </a:cubicBezTo>
                  <a:cubicBezTo>
                    <a:pt x="287" y="220"/>
                    <a:pt x="286" y="218"/>
                    <a:pt x="284" y="216"/>
                  </a:cubicBezTo>
                  <a:cubicBezTo>
                    <a:pt x="283" y="215"/>
                    <a:pt x="283" y="213"/>
                    <a:pt x="283" y="212"/>
                  </a:cubicBezTo>
                  <a:cubicBezTo>
                    <a:pt x="281" y="210"/>
                    <a:pt x="280" y="212"/>
                    <a:pt x="278" y="210"/>
                  </a:cubicBezTo>
                  <a:cubicBezTo>
                    <a:pt x="278" y="210"/>
                    <a:pt x="280" y="209"/>
                    <a:pt x="278" y="207"/>
                  </a:cubicBezTo>
                  <a:cubicBezTo>
                    <a:pt x="278" y="206"/>
                    <a:pt x="278" y="207"/>
                    <a:pt x="277" y="207"/>
                  </a:cubicBezTo>
                  <a:cubicBezTo>
                    <a:pt x="274" y="207"/>
                    <a:pt x="275" y="207"/>
                    <a:pt x="275" y="207"/>
                  </a:cubicBezTo>
                  <a:cubicBezTo>
                    <a:pt x="274" y="209"/>
                    <a:pt x="274" y="209"/>
                    <a:pt x="275" y="209"/>
                  </a:cubicBezTo>
                  <a:cubicBezTo>
                    <a:pt x="277" y="209"/>
                    <a:pt x="278" y="209"/>
                    <a:pt x="278" y="212"/>
                  </a:cubicBezTo>
                  <a:close/>
                  <a:moveTo>
                    <a:pt x="280" y="227"/>
                  </a:moveTo>
                  <a:cubicBezTo>
                    <a:pt x="281" y="229"/>
                    <a:pt x="283" y="229"/>
                    <a:pt x="281" y="227"/>
                  </a:cubicBezTo>
                  <a:cubicBezTo>
                    <a:pt x="281" y="226"/>
                    <a:pt x="281" y="226"/>
                    <a:pt x="280" y="224"/>
                  </a:cubicBezTo>
                  <a:cubicBezTo>
                    <a:pt x="278" y="223"/>
                    <a:pt x="280" y="223"/>
                    <a:pt x="280" y="223"/>
                  </a:cubicBezTo>
                  <a:cubicBezTo>
                    <a:pt x="278" y="221"/>
                    <a:pt x="278" y="221"/>
                    <a:pt x="278" y="221"/>
                  </a:cubicBezTo>
                  <a:cubicBezTo>
                    <a:pt x="277" y="223"/>
                    <a:pt x="278" y="223"/>
                    <a:pt x="278" y="224"/>
                  </a:cubicBezTo>
                  <a:cubicBezTo>
                    <a:pt x="278" y="224"/>
                    <a:pt x="278" y="224"/>
                    <a:pt x="280" y="227"/>
                  </a:cubicBezTo>
                  <a:close/>
                  <a:moveTo>
                    <a:pt x="199" y="22"/>
                  </a:moveTo>
                  <a:cubicBezTo>
                    <a:pt x="190" y="20"/>
                    <a:pt x="188" y="25"/>
                    <a:pt x="182" y="22"/>
                  </a:cubicBezTo>
                  <a:cubicBezTo>
                    <a:pt x="176" y="19"/>
                    <a:pt x="166" y="20"/>
                    <a:pt x="155" y="16"/>
                  </a:cubicBezTo>
                  <a:cubicBezTo>
                    <a:pt x="144" y="13"/>
                    <a:pt x="144" y="19"/>
                    <a:pt x="134" y="16"/>
                  </a:cubicBezTo>
                  <a:cubicBezTo>
                    <a:pt x="123" y="13"/>
                    <a:pt x="134" y="10"/>
                    <a:pt x="121" y="10"/>
                  </a:cubicBezTo>
                  <a:cubicBezTo>
                    <a:pt x="109" y="10"/>
                    <a:pt x="112" y="11"/>
                    <a:pt x="109" y="8"/>
                  </a:cubicBezTo>
                  <a:cubicBezTo>
                    <a:pt x="105" y="5"/>
                    <a:pt x="105" y="10"/>
                    <a:pt x="100" y="6"/>
                  </a:cubicBezTo>
                  <a:cubicBezTo>
                    <a:pt x="97" y="5"/>
                    <a:pt x="96" y="0"/>
                    <a:pt x="88" y="6"/>
                  </a:cubicBezTo>
                  <a:cubicBezTo>
                    <a:pt x="80" y="14"/>
                    <a:pt x="76" y="5"/>
                    <a:pt x="64" y="14"/>
                  </a:cubicBezTo>
                  <a:cubicBezTo>
                    <a:pt x="51" y="24"/>
                    <a:pt x="50" y="11"/>
                    <a:pt x="44" y="24"/>
                  </a:cubicBezTo>
                  <a:cubicBezTo>
                    <a:pt x="39" y="36"/>
                    <a:pt x="36" y="39"/>
                    <a:pt x="21" y="39"/>
                  </a:cubicBezTo>
                  <a:cubicBezTo>
                    <a:pt x="13" y="39"/>
                    <a:pt x="21" y="44"/>
                    <a:pt x="13" y="45"/>
                  </a:cubicBezTo>
                  <a:cubicBezTo>
                    <a:pt x="7" y="47"/>
                    <a:pt x="32" y="52"/>
                    <a:pt x="36" y="61"/>
                  </a:cubicBezTo>
                  <a:cubicBezTo>
                    <a:pt x="41" y="69"/>
                    <a:pt x="47" y="61"/>
                    <a:pt x="45" y="67"/>
                  </a:cubicBezTo>
                  <a:cubicBezTo>
                    <a:pt x="45" y="72"/>
                    <a:pt x="50" y="67"/>
                    <a:pt x="50" y="72"/>
                  </a:cubicBezTo>
                  <a:cubicBezTo>
                    <a:pt x="51" y="76"/>
                    <a:pt x="57" y="72"/>
                    <a:pt x="56" y="76"/>
                  </a:cubicBezTo>
                  <a:cubicBezTo>
                    <a:pt x="56" y="80"/>
                    <a:pt x="56" y="75"/>
                    <a:pt x="51" y="78"/>
                  </a:cubicBezTo>
                  <a:cubicBezTo>
                    <a:pt x="51" y="80"/>
                    <a:pt x="51" y="76"/>
                    <a:pt x="41" y="78"/>
                  </a:cubicBezTo>
                  <a:cubicBezTo>
                    <a:pt x="30" y="80"/>
                    <a:pt x="44" y="67"/>
                    <a:pt x="30" y="72"/>
                  </a:cubicBezTo>
                  <a:cubicBezTo>
                    <a:pt x="16" y="76"/>
                    <a:pt x="9" y="83"/>
                    <a:pt x="4" y="83"/>
                  </a:cubicBezTo>
                  <a:cubicBezTo>
                    <a:pt x="0" y="84"/>
                    <a:pt x="3" y="89"/>
                    <a:pt x="10" y="89"/>
                  </a:cubicBezTo>
                  <a:cubicBezTo>
                    <a:pt x="19" y="89"/>
                    <a:pt x="9" y="92"/>
                    <a:pt x="13" y="94"/>
                  </a:cubicBezTo>
                  <a:cubicBezTo>
                    <a:pt x="18" y="97"/>
                    <a:pt x="12" y="100"/>
                    <a:pt x="21" y="101"/>
                  </a:cubicBezTo>
                  <a:cubicBezTo>
                    <a:pt x="30" y="101"/>
                    <a:pt x="33" y="97"/>
                    <a:pt x="39" y="100"/>
                  </a:cubicBezTo>
                  <a:cubicBezTo>
                    <a:pt x="47" y="104"/>
                    <a:pt x="54" y="90"/>
                    <a:pt x="59" y="97"/>
                  </a:cubicBezTo>
                  <a:cubicBezTo>
                    <a:pt x="64" y="101"/>
                    <a:pt x="48" y="98"/>
                    <a:pt x="56" y="103"/>
                  </a:cubicBezTo>
                  <a:cubicBezTo>
                    <a:pt x="65" y="108"/>
                    <a:pt x="57" y="115"/>
                    <a:pt x="51" y="114"/>
                  </a:cubicBezTo>
                  <a:cubicBezTo>
                    <a:pt x="44" y="112"/>
                    <a:pt x="45" y="123"/>
                    <a:pt x="38" y="118"/>
                  </a:cubicBezTo>
                  <a:cubicBezTo>
                    <a:pt x="30" y="114"/>
                    <a:pt x="29" y="126"/>
                    <a:pt x="24" y="128"/>
                  </a:cubicBezTo>
                  <a:cubicBezTo>
                    <a:pt x="21" y="129"/>
                    <a:pt x="22" y="134"/>
                    <a:pt x="18" y="137"/>
                  </a:cubicBezTo>
                  <a:cubicBezTo>
                    <a:pt x="15" y="139"/>
                    <a:pt x="18" y="140"/>
                    <a:pt x="24" y="145"/>
                  </a:cubicBezTo>
                  <a:cubicBezTo>
                    <a:pt x="30" y="150"/>
                    <a:pt x="22" y="153"/>
                    <a:pt x="25" y="154"/>
                  </a:cubicBezTo>
                  <a:cubicBezTo>
                    <a:pt x="29" y="157"/>
                    <a:pt x="33" y="165"/>
                    <a:pt x="41" y="162"/>
                  </a:cubicBezTo>
                  <a:cubicBezTo>
                    <a:pt x="48" y="159"/>
                    <a:pt x="51" y="162"/>
                    <a:pt x="50" y="168"/>
                  </a:cubicBezTo>
                  <a:cubicBezTo>
                    <a:pt x="47" y="174"/>
                    <a:pt x="53" y="170"/>
                    <a:pt x="50" y="176"/>
                  </a:cubicBezTo>
                  <a:cubicBezTo>
                    <a:pt x="48" y="181"/>
                    <a:pt x="56" y="179"/>
                    <a:pt x="59" y="174"/>
                  </a:cubicBezTo>
                  <a:cubicBezTo>
                    <a:pt x="62" y="171"/>
                    <a:pt x="68" y="176"/>
                    <a:pt x="71" y="179"/>
                  </a:cubicBezTo>
                  <a:cubicBezTo>
                    <a:pt x="76" y="184"/>
                    <a:pt x="76" y="176"/>
                    <a:pt x="79" y="178"/>
                  </a:cubicBezTo>
                  <a:cubicBezTo>
                    <a:pt x="82" y="181"/>
                    <a:pt x="91" y="173"/>
                    <a:pt x="86" y="178"/>
                  </a:cubicBezTo>
                  <a:cubicBezTo>
                    <a:pt x="83" y="182"/>
                    <a:pt x="83" y="185"/>
                    <a:pt x="83" y="190"/>
                  </a:cubicBezTo>
                  <a:cubicBezTo>
                    <a:pt x="83" y="195"/>
                    <a:pt x="79" y="192"/>
                    <a:pt x="76" y="198"/>
                  </a:cubicBezTo>
                  <a:cubicBezTo>
                    <a:pt x="73" y="204"/>
                    <a:pt x="67" y="202"/>
                    <a:pt x="64" y="209"/>
                  </a:cubicBezTo>
                  <a:cubicBezTo>
                    <a:pt x="59" y="216"/>
                    <a:pt x="61" y="210"/>
                    <a:pt x="53" y="212"/>
                  </a:cubicBezTo>
                  <a:cubicBezTo>
                    <a:pt x="45" y="215"/>
                    <a:pt x="50" y="218"/>
                    <a:pt x="44" y="220"/>
                  </a:cubicBezTo>
                  <a:cubicBezTo>
                    <a:pt x="39" y="223"/>
                    <a:pt x="38" y="227"/>
                    <a:pt x="44" y="224"/>
                  </a:cubicBezTo>
                  <a:cubicBezTo>
                    <a:pt x="51" y="221"/>
                    <a:pt x="53" y="215"/>
                    <a:pt x="54" y="218"/>
                  </a:cubicBezTo>
                  <a:cubicBezTo>
                    <a:pt x="56" y="221"/>
                    <a:pt x="59" y="216"/>
                    <a:pt x="59" y="220"/>
                  </a:cubicBezTo>
                  <a:cubicBezTo>
                    <a:pt x="61" y="224"/>
                    <a:pt x="64" y="221"/>
                    <a:pt x="64" y="218"/>
                  </a:cubicBezTo>
                  <a:cubicBezTo>
                    <a:pt x="62" y="215"/>
                    <a:pt x="68" y="213"/>
                    <a:pt x="68" y="216"/>
                  </a:cubicBezTo>
                  <a:cubicBezTo>
                    <a:pt x="68" y="220"/>
                    <a:pt x="74" y="210"/>
                    <a:pt x="79" y="210"/>
                  </a:cubicBezTo>
                  <a:cubicBezTo>
                    <a:pt x="83" y="210"/>
                    <a:pt x="76" y="209"/>
                    <a:pt x="86" y="202"/>
                  </a:cubicBezTo>
                  <a:cubicBezTo>
                    <a:pt x="96" y="198"/>
                    <a:pt x="94" y="195"/>
                    <a:pt x="100" y="192"/>
                  </a:cubicBezTo>
                  <a:cubicBezTo>
                    <a:pt x="105" y="188"/>
                    <a:pt x="112" y="185"/>
                    <a:pt x="114" y="181"/>
                  </a:cubicBezTo>
                  <a:cubicBezTo>
                    <a:pt x="115" y="176"/>
                    <a:pt x="118" y="178"/>
                    <a:pt x="120" y="174"/>
                  </a:cubicBezTo>
                  <a:cubicBezTo>
                    <a:pt x="120" y="170"/>
                    <a:pt x="105" y="176"/>
                    <a:pt x="114" y="168"/>
                  </a:cubicBezTo>
                  <a:cubicBezTo>
                    <a:pt x="124" y="160"/>
                    <a:pt x="126" y="159"/>
                    <a:pt x="129" y="151"/>
                  </a:cubicBezTo>
                  <a:cubicBezTo>
                    <a:pt x="134" y="145"/>
                    <a:pt x="144" y="140"/>
                    <a:pt x="152" y="148"/>
                  </a:cubicBezTo>
                  <a:cubicBezTo>
                    <a:pt x="159" y="156"/>
                    <a:pt x="146" y="143"/>
                    <a:pt x="138" y="148"/>
                  </a:cubicBezTo>
                  <a:cubicBezTo>
                    <a:pt x="132" y="153"/>
                    <a:pt x="138" y="154"/>
                    <a:pt x="132" y="159"/>
                  </a:cubicBezTo>
                  <a:cubicBezTo>
                    <a:pt x="126" y="165"/>
                    <a:pt x="137" y="165"/>
                    <a:pt x="132" y="167"/>
                  </a:cubicBezTo>
                  <a:cubicBezTo>
                    <a:pt x="124" y="171"/>
                    <a:pt x="137" y="173"/>
                    <a:pt x="143" y="167"/>
                  </a:cubicBezTo>
                  <a:cubicBezTo>
                    <a:pt x="149" y="162"/>
                    <a:pt x="150" y="160"/>
                    <a:pt x="155" y="160"/>
                  </a:cubicBezTo>
                  <a:cubicBezTo>
                    <a:pt x="161" y="160"/>
                    <a:pt x="155" y="157"/>
                    <a:pt x="159" y="156"/>
                  </a:cubicBezTo>
                  <a:cubicBezTo>
                    <a:pt x="164" y="154"/>
                    <a:pt x="156" y="150"/>
                    <a:pt x="163" y="150"/>
                  </a:cubicBezTo>
                  <a:cubicBezTo>
                    <a:pt x="169" y="148"/>
                    <a:pt x="172" y="145"/>
                    <a:pt x="172" y="148"/>
                  </a:cubicBezTo>
                  <a:cubicBezTo>
                    <a:pt x="172" y="153"/>
                    <a:pt x="176" y="151"/>
                    <a:pt x="181" y="154"/>
                  </a:cubicBezTo>
                  <a:cubicBezTo>
                    <a:pt x="185" y="157"/>
                    <a:pt x="184" y="151"/>
                    <a:pt x="187" y="156"/>
                  </a:cubicBezTo>
                  <a:cubicBezTo>
                    <a:pt x="191" y="162"/>
                    <a:pt x="199" y="159"/>
                    <a:pt x="204" y="159"/>
                  </a:cubicBezTo>
                  <a:cubicBezTo>
                    <a:pt x="210" y="159"/>
                    <a:pt x="219" y="167"/>
                    <a:pt x="223" y="164"/>
                  </a:cubicBezTo>
                  <a:cubicBezTo>
                    <a:pt x="230" y="160"/>
                    <a:pt x="230" y="164"/>
                    <a:pt x="227" y="165"/>
                  </a:cubicBezTo>
                  <a:cubicBezTo>
                    <a:pt x="223" y="167"/>
                    <a:pt x="233" y="170"/>
                    <a:pt x="237" y="173"/>
                  </a:cubicBezTo>
                  <a:cubicBezTo>
                    <a:pt x="242" y="174"/>
                    <a:pt x="242" y="178"/>
                    <a:pt x="248" y="181"/>
                  </a:cubicBezTo>
                  <a:cubicBezTo>
                    <a:pt x="252" y="184"/>
                    <a:pt x="257" y="182"/>
                    <a:pt x="254" y="179"/>
                  </a:cubicBezTo>
                  <a:cubicBezTo>
                    <a:pt x="251" y="176"/>
                    <a:pt x="251" y="173"/>
                    <a:pt x="255" y="176"/>
                  </a:cubicBezTo>
                  <a:cubicBezTo>
                    <a:pt x="258" y="181"/>
                    <a:pt x="265" y="185"/>
                    <a:pt x="263" y="181"/>
                  </a:cubicBezTo>
                  <a:cubicBezTo>
                    <a:pt x="263" y="176"/>
                    <a:pt x="262" y="173"/>
                    <a:pt x="265" y="179"/>
                  </a:cubicBezTo>
                  <a:cubicBezTo>
                    <a:pt x="268" y="184"/>
                    <a:pt x="271" y="179"/>
                    <a:pt x="272" y="184"/>
                  </a:cubicBezTo>
                  <a:cubicBezTo>
                    <a:pt x="275" y="190"/>
                    <a:pt x="274" y="190"/>
                    <a:pt x="277" y="192"/>
                  </a:cubicBezTo>
                  <a:cubicBezTo>
                    <a:pt x="278" y="193"/>
                    <a:pt x="274" y="196"/>
                    <a:pt x="278" y="198"/>
                  </a:cubicBezTo>
                  <a:cubicBezTo>
                    <a:pt x="283" y="199"/>
                    <a:pt x="280" y="199"/>
                    <a:pt x="284" y="204"/>
                  </a:cubicBezTo>
                  <a:cubicBezTo>
                    <a:pt x="290" y="210"/>
                    <a:pt x="293" y="209"/>
                    <a:pt x="290" y="210"/>
                  </a:cubicBezTo>
                  <a:cubicBezTo>
                    <a:pt x="287" y="210"/>
                    <a:pt x="289" y="212"/>
                    <a:pt x="286" y="215"/>
                  </a:cubicBezTo>
                  <a:cubicBezTo>
                    <a:pt x="284" y="216"/>
                    <a:pt x="287" y="220"/>
                    <a:pt x="289" y="215"/>
                  </a:cubicBezTo>
                  <a:cubicBezTo>
                    <a:pt x="290" y="212"/>
                    <a:pt x="293" y="209"/>
                    <a:pt x="295" y="213"/>
                  </a:cubicBezTo>
                  <a:cubicBezTo>
                    <a:pt x="298" y="218"/>
                    <a:pt x="295" y="221"/>
                    <a:pt x="295" y="223"/>
                  </a:cubicBezTo>
                  <a:cubicBezTo>
                    <a:pt x="297" y="226"/>
                    <a:pt x="297" y="229"/>
                    <a:pt x="300" y="226"/>
                  </a:cubicBezTo>
                  <a:cubicBezTo>
                    <a:pt x="301" y="223"/>
                    <a:pt x="304" y="223"/>
                    <a:pt x="303" y="218"/>
                  </a:cubicBezTo>
                  <a:cubicBezTo>
                    <a:pt x="301" y="213"/>
                    <a:pt x="303" y="213"/>
                    <a:pt x="304" y="212"/>
                  </a:cubicBezTo>
                  <a:cubicBezTo>
                    <a:pt x="304" y="212"/>
                    <a:pt x="304" y="210"/>
                    <a:pt x="303" y="210"/>
                  </a:cubicBezTo>
                  <a:cubicBezTo>
                    <a:pt x="300" y="210"/>
                    <a:pt x="303" y="209"/>
                    <a:pt x="298" y="207"/>
                  </a:cubicBezTo>
                  <a:cubicBezTo>
                    <a:pt x="292" y="206"/>
                    <a:pt x="293" y="202"/>
                    <a:pt x="290" y="204"/>
                  </a:cubicBezTo>
                  <a:cubicBezTo>
                    <a:pt x="287" y="204"/>
                    <a:pt x="290" y="201"/>
                    <a:pt x="289" y="201"/>
                  </a:cubicBezTo>
                  <a:cubicBezTo>
                    <a:pt x="286" y="201"/>
                    <a:pt x="289" y="198"/>
                    <a:pt x="287" y="198"/>
                  </a:cubicBezTo>
                  <a:cubicBezTo>
                    <a:pt x="284" y="198"/>
                    <a:pt x="287" y="198"/>
                    <a:pt x="286" y="195"/>
                  </a:cubicBezTo>
                  <a:cubicBezTo>
                    <a:pt x="284" y="193"/>
                    <a:pt x="278" y="182"/>
                    <a:pt x="275" y="179"/>
                  </a:cubicBezTo>
                  <a:cubicBezTo>
                    <a:pt x="274" y="174"/>
                    <a:pt x="271" y="178"/>
                    <a:pt x="269" y="173"/>
                  </a:cubicBezTo>
                  <a:cubicBezTo>
                    <a:pt x="268" y="170"/>
                    <a:pt x="266" y="171"/>
                    <a:pt x="265" y="168"/>
                  </a:cubicBezTo>
                  <a:cubicBezTo>
                    <a:pt x="263" y="167"/>
                    <a:pt x="266" y="168"/>
                    <a:pt x="263" y="165"/>
                  </a:cubicBezTo>
                  <a:cubicBezTo>
                    <a:pt x="262" y="162"/>
                    <a:pt x="262" y="162"/>
                    <a:pt x="255" y="165"/>
                  </a:cubicBezTo>
                  <a:cubicBezTo>
                    <a:pt x="252" y="165"/>
                    <a:pt x="257" y="167"/>
                    <a:pt x="254" y="167"/>
                  </a:cubicBezTo>
                  <a:cubicBezTo>
                    <a:pt x="251" y="168"/>
                    <a:pt x="255" y="170"/>
                    <a:pt x="251" y="171"/>
                  </a:cubicBezTo>
                  <a:cubicBezTo>
                    <a:pt x="246" y="171"/>
                    <a:pt x="246" y="174"/>
                    <a:pt x="245" y="173"/>
                  </a:cubicBezTo>
                  <a:cubicBezTo>
                    <a:pt x="243" y="173"/>
                    <a:pt x="246" y="171"/>
                    <a:pt x="240" y="167"/>
                  </a:cubicBezTo>
                  <a:cubicBezTo>
                    <a:pt x="233" y="164"/>
                    <a:pt x="237" y="162"/>
                    <a:pt x="233" y="160"/>
                  </a:cubicBezTo>
                  <a:cubicBezTo>
                    <a:pt x="230" y="159"/>
                    <a:pt x="231" y="159"/>
                    <a:pt x="233" y="157"/>
                  </a:cubicBezTo>
                  <a:cubicBezTo>
                    <a:pt x="233" y="154"/>
                    <a:pt x="228" y="156"/>
                    <a:pt x="227" y="157"/>
                  </a:cubicBezTo>
                  <a:cubicBezTo>
                    <a:pt x="225" y="157"/>
                    <a:pt x="225" y="157"/>
                    <a:pt x="222" y="156"/>
                  </a:cubicBezTo>
                  <a:cubicBezTo>
                    <a:pt x="220" y="154"/>
                    <a:pt x="223" y="159"/>
                    <a:pt x="217" y="156"/>
                  </a:cubicBezTo>
                  <a:cubicBezTo>
                    <a:pt x="217" y="28"/>
                    <a:pt x="217" y="28"/>
                    <a:pt x="217" y="28"/>
                  </a:cubicBezTo>
                  <a:cubicBezTo>
                    <a:pt x="208" y="28"/>
                    <a:pt x="208" y="22"/>
                    <a:pt x="199" y="22"/>
                  </a:cubicBezTo>
                  <a:close/>
                  <a:moveTo>
                    <a:pt x="734" y="349"/>
                  </a:moveTo>
                  <a:cubicBezTo>
                    <a:pt x="734" y="350"/>
                    <a:pt x="732" y="352"/>
                    <a:pt x="730" y="352"/>
                  </a:cubicBezTo>
                  <a:cubicBezTo>
                    <a:pt x="729" y="352"/>
                    <a:pt x="729" y="353"/>
                    <a:pt x="730" y="355"/>
                  </a:cubicBezTo>
                  <a:cubicBezTo>
                    <a:pt x="732" y="355"/>
                    <a:pt x="730" y="355"/>
                    <a:pt x="730" y="358"/>
                  </a:cubicBezTo>
                  <a:cubicBezTo>
                    <a:pt x="730" y="360"/>
                    <a:pt x="729" y="360"/>
                    <a:pt x="727" y="361"/>
                  </a:cubicBezTo>
                  <a:cubicBezTo>
                    <a:pt x="726" y="363"/>
                    <a:pt x="721" y="363"/>
                    <a:pt x="718" y="363"/>
                  </a:cubicBezTo>
                  <a:cubicBezTo>
                    <a:pt x="717" y="361"/>
                    <a:pt x="711" y="361"/>
                    <a:pt x="711" y="363"/>
                  </a:cubicBezTo>
                  <a:cubicBezTo>
                    <a:pt x="709" y="363"/>
                    <a:pt x="706" y="364"/>
                    <a:pt x="706" y="364"/>
                  </a:cubicBezTo>
                  <a:cubicBezTo>
                    <a:pt x="709" y="366"/>
                    <a:pt x="709" y="366"/>
                    <a:pt x="709" y="366"/>
                  </a:cubicBezTo>
                  <a:cubicBezTo>
                    <a:pt x="711" y="366"/>
                    <a:pt x="709" y="369"/>
                    <a:pt x="709" y="369"/>
                  </a:cubicBezTo>
                  <a:cubicBezTo>
                    <a:pt x="708" y="370"/>
                    <a:pt x="703" y="375"/>
                    <a:pt x="700" y="375"/>
                  </a:cubicBezTo>
                  <a:cubicBezTo>
                    <a:pt x="699" y="375"/>
                    <a:pt x="695" y="378"/>
                    <a:pt x="689" y="381"/>
                  </a:cubicBezTo>
                  <a:cubicBezTo>
                    <a:pt x="683" y="384"/>
                    <a:pt x="677" y="384"/>
                    <a:pt x="677" y="383"/>
                  </a:cubicBezTo>
                  <a:cubicBezTo>
                    <a:pt x="676" y="383"/>
                    <a:pt x="679" y="383"/>
                    <a:pt x="679" y="381"/>
                  </a:cubicBezTo>
                  <a:cubicBezTo>
                    <a:pt x="677" y="381"/>
                    <a:pt x="673" y="381"/>
                    <a:pt x="673" y="380"/>
                  </a:cubicBezTo>
                  <a:cubicBezTo>
                    <a:pt x="673" y="378"/>
                    <a:pt x="674" y="378"/>
                    <a:pt x="674" y="375"/>
                  </a:cubicBezTo>
                  <a:cubicBezTo>
                    <a:pt x="676" y="372"/>
                    <a:pt x="677" y="374"/>
                    <a:pt x="677" y="370"/>
                  </a:cubicBezTo>
                  <a:cubicBezTo>
                    <a:pt x="679" y="369"/>
                    <a:pt x="679" y="369"/>
                    <a:pt x="680" y="370"/>
                  </a:cubicBezTo>
                  <a:cubicBezTo>
                    <a:pt x="680" y="369"/>
                    <a:pt x="680" y="369"/>
                    <a:pt x="680" y="369"/>
                  </a:cubicBezTo>
                  <a:cubicBezTo>
                    <a:pt x="680" y="367"/>
                    <a:pt x="682" y="367"/>
                    <a:pt x="682" y="366"/>
                  </a:cubicBezTo>
                  <a:cubicBezTo>
                    <a:pt x="680" y="363"/>
                    <a:pt x="680" y="353"/>
                    <a:pt x="676" y="355"/>
                  </a:cubicBezTo>
                  <a:cubicBezTo>
                    <a:pt x="673" y="355"/>
                    <a:pt x="673" y="358"/>
                    <a:pt x="671" y="360"/>
                  </a:cubicBezTo>
                  <a:cubicBezTo>
                    <a:pt x="670" y="360"/>
                    <a:pt x="668" y="355"/>
                    <a:pt x="671" y="355"/>
                  </a:cubicBezTo>
                  <a:cubicBezTo>
                    <a:pt x="673" y="353"/>
                    <a:pt x="674" y="352"/>
                    <a:pt x="674" y="349"/>
                  </a:cubicBezTo>
                  <a:cubicBezTo>
                    <a:pt x="674" y="344"/>
                    <a:pt x="671" y="342"/>
                    <a:pt x="674" y="342"/>
                  </a:cubicBezTo>
                  <a:cubicBezTo>
                    <a:pt x="676" y="342"/>
                    <a:pt x="673" y="339"/>
                    <a:pt x="670" y="338"/>
                  </a:cubicBezTo>
                  <a:cubicBezTo>
                    <a:pt x="667" y="338"/>
                    <a:pt x="668" y="336"/>
                    <a:pt x="667" y="336"/>
                  </a:cubicBezTo>
                  <a:cubicBezTo>
                    <a:pt x="663" y="336"/>
                    <a:pt x="663" y="333"/>
                    <a:pt x="660" y="335"/>
                  </a:cubicBezTo>
                  <a:cubicBezTo>
                    <a:pt x="657" y="338"/>
                    <a:pt x="663" y="338"/>
                    <a:pt x="659" y="339"/>
                  </a:cubicBezTo>
                  <a:cubicBezTo>
                    <a:pt x="656" y="339"/>
                    <a:pt x="657" y="345"/>
                    <a:pt x="656" y="345"/>
                  </a:cubicBezTo>
                  <a:cubicBezTo>
                    <a:pt x="654" y="345"/>
                    <a:pt x="657" y="338"/>
                    <a:pt x="653" y="344"/>
                  </a:cubicBezTo>
                  <a:cubicBezTo>
                    <a:pt x="651" y="347"/>
                    <a:pt x="650" y="344"/>
                    <a:pt x="651" y="349"/>
                  </a:cubicBezTo>
                  <a:cubicBezTo>
                    <a:pt x="651" y="352"/>
                    <a:pt x="648" y="353"/>
                    <a:pt x="650" y="355"/>
                  </a:cubicBezTo>
                  <a:cubicBezTo>
                    <a:pt x="650" y="358"/>
                    <a:pt x="648" y="356"/>
                    <a:pt x="650" y="361"/>
                  </a:cubicBezTo>
                  <a:cubicBezTo>
                    <a:pt x="651" y="367"/>
                    <a:pt x="651" y="372"/>
                    <a:pt x="648" y="377"/>
                  </a:cubicBezTo>
                  <a:cubicBezTo>
                    <a:pt x="645" y="381"/>
                    <a:pt x="642" y="383"/>
                    <a:pt x="639" y="378"/>
                  </a:cubicBezTo>
                  <a:cubicBezTo>
                    <a:pt x="636" y="374"/>
                    <a:pt x="639" y="370"/>
                    <a:pt x="638" y="366"/>
                  </a:cubicBezTo>
                  <a:cubicBezTo>
                    <a:pt x="638" y="361"/>
                    <a:pt x="639" y="363"/>
                    <a:pt x="639" y="356"/>
                  </a:cubicBezTo>
                  <a:cubicBezTo>
                    <a:pt x="639" y="352"/>
                    <a:pt x="642" y="355"/>
                    <a:pt x="641" y="352"/>
                  </a:cubicBezTo>
                  <a:cubicBezTo>
                    <a:pt x="639" y="350"/>
                    <a:pt x="644" y="345"/>
                    <a:pt x="641" y="345"/>
                  </a:cubicBezTo>
                  <a:cubicBezTo>
                    <a:pt x="639" y="344"/>
                    <a:pt x="641" y="345"/>
                    <a:pt x="638" y="349"/>
                  </a:cubicBezTo>
                  <a:cubicBezTo>
                    <a:pt x="636" y="350"/>
                    <a:pt x="638" y="344"/>
                    <a:pt x="639" y="344"/>
                  </a:cubicBezTo>
                  <a:cubicBezTo>
                    <a:pt x="641" y="342"/>
                    <a:pt x="639" y="342"/>
                    <a:pt x="641" y="341"/>
                  </a:cubicBezTo>
                  <a:cubicBezTo>
                    <a:pt x="642" y="338"/>
                    <a:pt x="645" y="331"/>
                    <a:pt x="645" y="333"/>
                  </a:cubicBezTo>
                  <a:cubicBezTo>
                    <a:pt x="645" y="336"/>
                    <a:pt x="648" y="331"/>
                    <a:pt x="648" y="335"/>
                  </a:cubicBezTo>
                  <a:cubicBezTo>
                    <a:pt x="647" y="338"/>
                    <a:pt x="650" y="331"/>
                    <a:pt x="651" y="331"/>
                  </a:cubicBezTo>
                  <a:cubicBezTo>
                    <a:pt x="657" y="333"/>
                    <a:pt x="654" y="328"/>
                    <a:pt x="660" y="331"/>
                  </a:cubicBezTo>
                  <a:cubicBezTo>
                    <a:pt x="665" y="335"/>
                    <a:pt x="662" y="330"/>
                    <a:pt x="663" y="331"/>
                  </a:cubicBezTo>
                  <a:cubicBezTo>
                    <a:pt x="667" y="331"/>
                    <a:pt x="670" y="333"/>
                    <a:pt x="670" y="330"/>
                  </a:cubicBezTo>
                  <a:cubicBezTo>
                    <a:pt x="668" y="328"/>
                    <a:pt x="667" y="330"/>
                    <a:pt x="667" y="327"/>
                  </a:cubicBezTo>
                  <a:cubicBezTo>
                    <a:pt x="667" y="325"/>
                    <a:pt x="665" y="327"/>
                    <a:pt x="662" y="325"/>
                  </a:cubicBezTo>
                  <a:cubicBezTo>
                    <a:pt x="659" y="325"/>
                    <a:pt x="662" y="322"/>
                    <a:pt x="660" y="322"/>
                  </a:cubicBezTo>
                  <a:cubicBezTo>
                    <a:pt x="657" y="324"/>
                    <a:pt x="651" y="324"/>
                    <a:pt x="650" y="325"/>
                  </a:cubicBezTo>
                  <a:cubicBezTo>
                    <a:pt x="647" y="327"/>
                    <a:pt x="647" y="325"/>
                    <a:pt x="644" y="325"/>
                  </a:cubicBezTo>
                  <a:cubicBezTo>
                    <a:pt x="641" y="325"/>
                    <a:pt x="641" y="322"/>
                    <a:pt x="638" y="321"/>
                  </a:cubicBezTo>
                  <a:cubicBezTo>
                    <a:pt x="635" y="319"/>
                    <a:pt x="633" y="324"/>
                    <a:pt x="633" y="321"/>
                  </a:cubicBezTo>
                  <a:cubicBezTo>
                    <a:pt x="633" y="317"/>
                    <a:pt x="632" y="317"/>
                    <a:pt x="628" y="321"/>
                  </a:cubicBezTo>
                  <a:cubicBezTo>
                    <a:pt x="625" y="324"/>
                    <a:pt x="625" y="321"/>
                    <a:pt x="621" y="324"/>
                  </a:cubicBezTo>
                  <a:cubicBezTo>
                    <a:pt x="618" y="327"/>
                    <a:pt x="618" y="324"/>
                    <a:pt x="615" y="325"/>
                  </a:cubicBezTo>
                  <a:cubicBezTo>
                    <a:pt x="612" y="325"/>
                    <a:pt x="616" y="321"/>
                    <a:pt x="615" y="321"/>
                  </a:cubicBezTo>
                  <a:cubicBezTo>
                    <a:pt x="612" y="321"/>
                    <a:pt x="609" y="324"/>
                    <a:pt x="606" y="324"/>
                  </a:cubicBezTo>
                  <a:cubicBezTo>
                    <a:pt x="603" y="322"/>
                    <a:pt x="607" y="321"/>
                    <a:pt x="610" y="316"/>
                  </a:cubicBezTo>
                  <a:cubicBezTo>
                    <a:pt x="615" y="311"/>
                    <a:pt x="616" y="311"/>
                    <a:pt x="624" y="308"/>
                  </a:cubicBezTo>
                  <a:cubicBezTo>
                    <a:pt x="619" y="308"/>
                    <a:pt x="622" y="307"/>
                    <a:pt x="618" y="307"/>
                  </a:cubicBezTo>
                  <a:cubicBezTo>
                    <a:pt x="613" y="308"/>
                    <a:pt x="616" y="305"/>
                    <a:pt x="610" y="307"/>
                  </a:cubicBezTo>
                  <a:cubicBezTo>
                    <a:pt x="607" y="310"/>
                    <a:pt x="606" y="304"/>
                    <a:pt x="603" y="305"/>
                  </a:cubicBezTo>
                  <a:cubicBezTo>
                    <a:pt x="601" y="307"/>
                    <a:pt x="604" y="304"/>
                    <a:pt x="598" y="302"/>
                  </a:cubicBezTo>
                  <a:cubicBezTo>
                    <a:pt x="592" y="299"/>
                    <a:pt x="592" y="304"/>
                    <a:pt x="590" y="302"/>
                  </a:cubicBezTo>
                  <a:cubicBezTo>
                    <a:pt x="589" y="299"/>
                    <a:pt x="584" y="302"/>
                    <a:pt x="584" y="297"/>
                  </a:cubicBezTo>
                  <a:cubicBezTo>
                    <a:pt x="583" y="294"/>
                    <a:pt x="583" y="293"/>
                    <a:pt x="581" y="293"/>
                  </a:cubicBezTo>
                  <a:cubicBezTo>
                    <a:pt x="580" y="291"/>
                    <a:pt x="581" y="297"/>
                    <a:pt x="580" y="297"/>
                  </a:cubicBezTo>
                  <a:cubicBezTo>
                    <a:pt x="360" y="297"/>
                    <a:pt x="360" y="297"/>
                    <a:pt x="360" y="297"/>
                  </a:cubicBezTo>
                  <a:cubicBezTo>
                    <a:pt x="360" y="300"/>
                    <a:pt x="364" y="299"/>
                    <a:pt x="364" y="302"/>
                  </a:cubicBezTo>
                  <a:cubicBezTo>
                    <a:pt x="364" y="304"/>
                    <a:pt x="360" y="302"/>
                    <a:pt x="362" y="305"/>
                  </a:cubicBezTo>
                  <a:cubicBezTo>
                    <a:pt x="365" y="308"/>
                    <a:pt x="365" y="308"/>
                    <a:pt x="365" y="314"/>
                  </a:cubicBezTo>
                  <a:cubicBezTo>
                    <a:pt x="364" y="321"/>
                    <a:pt x="364" y="313"/>
                    <a:pt x="362" y="308"/>
                  </a:cubicBezTo>
                  <a:cubicBezTo>
                    <a:pt x="360" y="305"/>
                    <a:pt x="353" y="307"/>
                    <a:pt x="348" y="305"/>
                  </a:cubicBezTo>
                  <a:cubicBezTo>
                    <a:pt x="345" y="302"/>
                    <a:pt x="345" y="307"/>
                    <a:pt x="348" y="310"/>
                  </a:cubicBezTo>
                  <a:cubicBezTo>
                    <a:pt x="350" y="314"/>
                    <a:pt x="351" y="325"/>
                    <a:pt x="351" y="333"/>
                  </a:cubicBezTo>
                  <a:cubicBezTo>
                    <a:pt x="351" y="341"/>
                    <a:pt x="351" y="356"/>
                    <a:pt x="348" y="364"/>
                  </a:cubicBezTo>
                  <a:cubicBezTo>
                    <a:pt x="345" y="370"/>
                    <a:pt x="353" y="381"/>
                    <a:pt x="350" y="389"/>
                  </a:cubicBezTo>
                  <a:cubicBezTo>
                    <a:pt x="347" y="398"/>
                    <a:pt x="353" y="397"/>
                    <a:pt x="353" y="406"/>
                  </a:cubicBezTo>
                  <a:cubicBezTo>
                    <a:pt x="354" y="415"/>
                    <a:pt x="359" y="414"/>
                    <a:pt x="359" y="419"/>
                  </a:cubicBezTo>
                  <a:cubicBezTo>
                    <a:pt x="360" y="423"/>
                    <a:pt x="364" y="420"/>
                    <a:pt x="364" y="426"/>
                  </a:cubicBezTo>
                  <a:cubicBezTo>
                    <a:pt x="365" y="434"/>
                    <a:pt x="370" y="431"/>
                    <a:pt x="368" y="436"/>
                  </a:cubicBezTo>
                  <a:cubicBezTo>
                    <a:pt x="367" y="439"/>
                    <a:pt x="370" y="440"/>
                    <a:pt x="374" y="448"/>
                  </a:cubicBezTo>
                  <a:cubicBezTo>
                    <a:pt x="380" y="454"/>
                    <a:pt x="377" y="458"/>
                    <a:pt x="379" y="459"/>
                  </a:cubicBezTo>
                  <a:cubicBezTo>
                    <a:pt x="382" y="461"/>
                    <a:pt x="386" y="459"/>
                    <a:pt x="392" y="465"/>
                  </a:cubicBezTo>
                  <a:cubicBezTo>
                    <a:pt x="397" y="470"/>
                    <a:pt x="397" y="465"/>
                    <a:pt x="402" y="470"/>
                  </a:cubicBezTo>
                  <a:cubicBezTo>
                    <a:pt x="406" y="475"/>
                    <a:pt x="405" y="476"/>
                    <a:pt x="406" y="481"/>
                  </a:cubicBezTo>
                  <a:cubicBezTo>
                    <a:pt x="411" y="479"/>
                    <a:pt x="421" y="479"/>
                    <a:pt x="424" y="478"/>
                  </a:cubicBezTo>
                  <a:cubicBezTo>
                    <a:pt x="424" y="481"/>
                    <a:pt x="424" y="481"/>
                    <a:pt x="424" y="481"/>
                  </a:cubicBezTo>
                  <a:cubicBezTo>
                    <a:pt x="429" y="482"/>
                    <a:pt x="452" y="492"/>
                    <a:pt x="455" y="493"/>
                  </a:cubicBezTo>
                  <a:cubicBezTo>
                    <a:pt x="478" y="493"/>
                    <a:pt x="478" y="493"/>
                    <a:pt x="478" y="493"/>
                  </a:cubicBezTo>
                  <a:cubicBezTo>
                    <a:pt x="478" y="489"/>
                    <a:pt x="478" y="489"/>
                    <a:pt x="478" y="489"/>
                  </a:cubicBezTo>
                  <a:cubicBezTo>
                    <a:pt x="490" y="489"/>
                    <a:pt x="490" y="489"/>
                    <a:pt x="490" y="489"/>
                  </a:cubicBezTo>
                  <a:cubicBezTo>
                    <a:pt x="490" y="489"/>
                    <a:pt x="499" y="498"/>
                    <a:pt x="502" y="501"/>
                  </a:cubicBezTo>
                  <a:cubicBezTo>
                    <a:pt x="507" y="504"/>
                    <a:pt x="505" y="512"/>
                    <a:pt x="513" y="517"/>
                  </a:cubicBezTo>
                  <a:cubicBezTo>
                    <a:pt x="522" y="520"/>
                    <a:pt x="516" y="506"/>
                    <a:pt x="526" y="507"/>
                  </a:cubicBezTo>
                  <a:cubicBezTo>
                    <a:pt x="536" y="509"/>
                    <a:pt x="537" y="521"/>
                    <a:pt x="543" y="529"/>
                  </a:cubicBezTo>
                  <a:cubicBezTo>
                    <a:pt x="549" y="537"/>
                    <a:pt x="545" y="546"/>
                    <a:pt x="558" y="548"/>
                  </a:cubicBezTo>
                  <a:cubicBezTo>
                    <a:pt x="560" y="548"/>
                    <a:pt x="563" y="551"/>
                    <a:pt x="563" y="549"/>
                  </a:cubicBezTo>
                  <a:cubicBezTo>
                    <a:pt x="563" y="549"/>
                    <a:pt x="563" y="549"/>
                    <a:pt x="565" y="549"/>
                  </a:cubicBezTo>
                  <a:cubicBezTo>
                    <a:pt x="565" y="545"/>
                    <a:pt x="561" y="538"/>
                    <a:pt x="563" y="535"/>
                  </a:cubicBezTo>
                  <a:cubicBezTo>
                    <a:pt x="563" y="532"/>
                    <a:pt x="565" y="531"/>
                    <a:pt x="566" y="529"/>
                  </a:cubicBezTo>
                  <a:cubicBezTo>
                    <a:pt x="568" y="526"/>
                    <a:pt x="572" y="524"/>
                    <a:pt x="571" y="523"/>
                  </a:cubicBezTo>
                  <a:cubicBezTo>
                    <a:pt x="569" y="523"/>
                    <a:pt x="568" y="521"/>
                    <a:pt x="569" y="521"/>
                  </a:cubicBezTo>
                  <a:cubicBezTo>
                    <a:pt x="571" y="523"/>
                    <a:pt x="571" y="520"/>
                    <a:pt x="572" y="521"/>
                  </a:cubicBezTo>
                  <a:cubicBezTo>
                    <a:pt x="574" y="523"/>
                    <a:pt x="578" y="520"/>
                    <a:pt x="580" y="517"/>
                  </a:cubicBezTo>
                  <a:cubicBezTo>
                    <a:pt x="583" y="515"/>
                    <a:pt x="583" y="515"/>
                    <a:pt x="586" y="512"/>
                  </a:cubicBezTo>
                  <a:cubicBezTo>
                    <a:pt x="589" y="510"/>
                    <a:pt x="589" y="510"/>
                    <a:pt x="593" y="509"/>
                  </a:cubicBezTo>
                  <a:cubicBezTo>
                    <a:pt x="600" y="509"/>
                    <a:pt x="600" y="512"/>
                    <a:pt x="603" y="512"/>
                  </a:cubicBezTo>
                  <a:cubicBezTo>
                    <a:pt x="606" y="510"/>
                    <a:pt x="606" y="513"/>
                    <a:pt x="607" y="512"/>
                  </a:cubicBezTo>
                  <a:cubicBezTo>
                    <a:pt x="609" y="510"/>
                    <a:pt x="603" y="510"/>
                    <a:pt x="606" y="509"/>
                  </a:cubicBezTo>
                  <a:cubicBezTo>
                    <a:pt x="607" y="509"/>
                    <a:pt x="609" y="510"/>
                    <a:pt x="609" y="512"/>
                  </a:cubicBezTo>
                  <a:cubicBezTo>
                    <a:pt x="610" y="513"/>
                    <a:pt x="613" y="512"/>
                    <a:pt x="612" y="513"/>
                  </a:cubicBezTo>
                  <a:cubicBezTo>
                    <a:pt x="610" y="515"/>
                    <a:pt x="616" y="517"/>
                    <a:pt x="616" y="517"/>
                  </a:cubicBezTo>
                  <a:cubicBezTo>
                    <a:pt x="616" y="515"/>
                    <a:pt x="618" y="513"/>
                    <a:pt x="619" y="517"/>
                  </a:cubicBezTo>
                  <a:cubicBezTo>
                    <a:pt x="619" y="518"/>
                    <a:pt x="622" y="515"/>
                    <a:pt x="621" y="513"/>
                  </a:cubicBezTo>
                  <a:cubicBezTo>
                    <a:pt x="619" y="512"/>
                    <a:pt x="622" y="512"/>
                    <a:pt x="624" y="515"/>
                  </a:cubicBezTo>
                  <a:cubicBezTo>
                    <a:pt x="627" y="517"/>
                    <a:pt x="625" y="520"/>
                    <a:pt x="627" y="517"/>
                  </a:cubicBezTo>
                  <a:cubicBezTo>
                    <a:pt x="630" y="515"/>
                    <a:pt x="628" y="515"/>
                    <a:pt x="625" y="512"/>
                  </a:cubicBezTo>
                  <a:cubicBezTo>
                    <a:pt x="622" y="510"/>
                    <a:pt x="628" y="510"/>
                    <a:pt x="627" y="507"/>
                  </a:cubicBezTo>
                  <a:cubicBezTo>
                    <a:pt x="625" y="506"/>
                    <a:pt x="625" y="509"/>
                    <a:pt x="624" y="509"/>
                  </a:cubicBezTo>
                  <a:cubicBezTo>
                    <a:pt x="622" y="507"/>
                    <a:pt x="625" y="507"/>
                    <a:pt x="622" y="506"/>
                  </a:cubicBezTo>
                  <a:cubicBezTo>
                    <a:pt x="621" y="506"/>
                    <a:pt x="622" y="507"/>
                    <a:pt x="619" y="507"/>
                  </a:cubicBezTo>
                  <a:cubicBezTo>
                    <a:pt x="616" y="506"/>
                    <a:pt x="619" y="501"/>
                    <a:pt x="622" y="504"/>
                  </a:cubicBezTo>
                  <a:cubicBezTo>
                    <a:pt x="625" y="506"/>
                    <a:pt x="625" y="506"/>
                    <a:pt x="628" y="504"/>
                  </a:cubicBezTo>
                  <a:cubicBezTo>
                    <a:pt x="630" y="501"/>
                    <a:pt x="636" y="504"/>
                    <a:pt x="636" y="503"/>
                  </a:cubicBezTo>
                  <a:cubicBezTo>
                    <a:pt x="638" y="501"/>
                    <a:pt x="636" y="498"/>
                    <a:pt x="639" y="503"/>
                  </a:cubicBezTo>
                  <a:cubicBezTo>
                    <a:pt x="639" y="504"/>
                    <a:pt x="635" y="506"/>
                    <a:pt x="639" y="504"/>
                  </a:cubicBezTo>
                  <a:cubicBezTo>
                    <a:pt x="644" y="504"/>
                    <a:pt x="648" y="503"/>
                    <a:pt x="651" y="504"/>
                  </a:cubicBezTo>
                  <a:cubicBezTo>
                    <a:pt x="654" y="504"/>
                    <a:pt x="656" y="504"/>
                    <a:pt x="656" y="506"/>
                  </a:cubicBezTo>
                  <a:cubicBezTo>
                    <a:pt x="656" y="507"/>
                    <a:pt x="657" y="506"/>
                    <a:pt x="657" y="509"/>
                  </a:cubicBezTo>
                  <a:cubicBezTo>
                    <a:pt x="657" y="512"/>
                    <a:pt x="663" y="509"/>
                    <a:pt x="665" y="509"/>
                  </a:cubicBezTo>
                  <a:cubicBezTo>
                    <a:pt x="667" y="509"/>
                    <a:pt x="665" y="506"/>
                    <a:pt x="668" y="506"/>
                  </a:cubicBezTo>
                  <a:cubicBezTo>
                    <a:pt x="671" y="506"/>
                    <a:pt x="676" y="515"/>
                    <a:pt x="677" y="515"/>
                  </a:cubicBezTo>
                  <a:cubicBezTo>
                    <a:pt x="679" y="515"/>
                    <a:pt x="680" y="521"/>
                    <a:pt x="679" y="524"/>
                  </a:cubicBezTo>
                  <a:cubicBezTo>
                    <a:pt x="677" y="529"/>
                    <a:pt x="679" y="532"/>
                    <a:pt x="680" y="531"/>
                  </a:cubicBezTo>
                  <a:cubicBezTo>
                    <a:pt x="680" y="529"/>
                    <a:pt x="683" y="529"/>
                    <a:pt x="680" y="532"/>
                  </a:cubicBezTo>
                  <a:cubicBezTo>
                    <a:pt x="679" y="534"/>
                    <a:pt x="680" y="538"/>
                    <a:pt x="682" y="540"/>
                  </a:cubicBezTo>
                  <a:cubicBezTo>
                    <a:pt x="685" y="541"/>
                    <a:pt x="683" y="538"/>
                    <a:pt x="685" y="541"/>
                  </a:cubicBezTo>
                  <a:cubicBezTo>
                    <a:pt x="685" y="545"/>
                    <a:pt x="686" y="543"/>
                    <a:pt x="686" y="546"/>
                  </a:cubicBezTo>
                  <a:cubicBezTo>
                    <a:pt x="688" y="551"/>
                    <a:pt x="689" y="548"/>
                    <a:pt x="691" y="552"/>
                  </a:cubicBezTo>
                  <a:cubicBezTo>
                    <a:pt x="691" y="557"/>
                    <a:pt x="692" y="554"/>
                    <a:pt x="692" y="555"/>
                  </a:cubicBezTo>
                  <a:cubicBezTo>
                    <a:pt x="691" y="557"/>
                    <a:pt x="692" y="559"/>
                    <a:pt x="694" y="557"/>
                  </a:cubicBezTo>
                  <a:cubicBezTo>
                    <a:pt x="697" y="555"/>
                    <a:pt x="695" y="560"/>
                    <a:pt x="697" y="557"/>
                  </a:cubicBezTo>
                  <a:cubicBezTo>
                    <a:pt x="700" y="554"/>
                    <a:pt x="697" y="554"/>
                    <a:pt x="699" y="552"/>
                  </a:cubicBezTo>
                  <a:cubicBezTo>
                    <a:pt x="700" y="549"/>
                    <a:pt x="700" y="546"/>
                    <a:pt x="700" y="543"/>
                  </a:cubicBezTo>
                  <a:cubicBezTo>
                    <a:pt x="702" y="538"/>
                    <a:pt x="695" y="529"/>
                    <a:pt x="697" y="524"/>
                  </a:cubicBezTo>
                  <a:cubicBezTo>
                    <a:pt x="697" y="521"/>
                    <a:pt x="691" y="517"/>
                    <a:pt x="689" y="504"/>
                  </a:cubicBezTo>
                  <a:cubicBezTo>
                    <a:pt x="688" y="492"/>
                    <a:pt x="694" y="485"/>
                    <a:pt x="695" y="482"/>
                  </a:cubicBezTo>
                  <a:cubicBezTo>
                    <a:pt x="699" y="481"/>
                    <a:pt x="695" y="481"/>
                    <a:pt x="699" y="481"/>
                  </a:cubicBezTo>
                  <a:cubicBezTo>
                    <a:pt x="702" y="481"/>
                    <a:pt x="703" y="476"/>
                    <a:pt x="705" y="476"/>
                  </a:cubicBezTo>
                  <a:cubicBezTo>
                    <a:pt x="708" y="475"/>
                    <a:pt x="706" y="470"/>
                    <a:pt x="711" y="467"/>
                  </a:cubicBezTo>
                  <a:cubicBezTo>
                    <a:pt x="715" y="464"/>
                    <a:pt x="717" y="467"/>
                    <a:pt x="718" y="464"/>
                  </a:cubicBezTo>
                  <a:cubicBezTo>
                    <a:pt x="718" y="461"/>
                    <a:pt x="723" y="458"/>
                    <a:pt x="726" y="458"/>
                  </a:cubicBezTo>
                  <a:cubicBezTo>
                    <a:pt x="730" y="456"/>
                    <a:pt x="730" y="454"/>
                    <a:pt x="730" y="453"/>
                  </a:cubicBezTo>
                  <a:cubicBezTo>
                    <a:pt x="729" y="453"/>
                    <a:pt x="727" y="456"/>
                    <a:pt x="726" y="454"/>
                  </a:cubicBezTo>
                  <a:cubicBezTo>
                    <a:pt x="724" y="453"/>
                    <a:pt x="726" y="454"/>
                    <a:pt x="727" y="453"/>
                  </a:cubicBezTo>
                  <a:cubicBezTo>
                    <a:pt x="729" y="450"/>
                    <a:pt x="723" y="448"/>
                    <a:pt x="727" y="450"/>
                  </a:cubicBezTo>
                  <a:cubicBezTo>
                    <a:pt x="730" y="450"/>
                    <a:pt x="730" y="451"/>
                    <a:pt x="732" y="450"/>
                  </a:cubicBezTo>
                  <a:cubicBezTo>
                    <a:pt x="734" y="447"/>
                    <a:pt x="734" y="450"/>
                    <a:pt x="734" y="447"/>
                  </a:cubicBezTo>
                  <a:cubicBezTo>
                    <a:pt x="735" y="443"/>
                    <a:pt x="734" y="443"/>
                    <a:pt x="734" y="443"/>
                  </a:cubicBezTo>
                  <a:cubicBezTo>
                    <a:pt x="732" y="445"/>
                    <a:pt x="734" y="443"/>
                    <a:pt x="729" y="443"/>
                  </a:cubicBezTo>
                  <a:cubicBezTo>
                    <a:pt x="726" y="445"/>
                    <a:pt x="726" y="443"/>
                    <a:pt x="726" y="442"/>
                  </a:cubicBezTo>
                  <a:cubicBezTo>
                    <a:pt x="726" y="440"/>
                    <a:pt x="727" y="445"/>
                    <a:pt x="730" y="442"/>
                  </a:cubicBezTo>
                  <a:cubicBezTo>
                    <a:pt x="734" y="439"/>
                    <a:pt x="735" y="445"/>
                    <a:pt x="737" y="445"/>
                  </a:cubicBezTo>
                  <a:cubicBezTo>
                    <a:pt x="737" y="445"/>
                    <a:pt x="735" y="443"/>
                    <a:pt x="734" y="434"/>
                  </a:cubicBezTo>
                  <a:cubicBezTo>
                    <a:pt x="732" y="431"/>
                    <a:pt x="730" y="433"/>
                    <a:pt x="729" y="434"/>
                  </a:cubicBezTo>
                  <a:cubicBezTo>
                    <a:pt x="727" y="434"/>
                    <a:pt x="732" y="431"/>
                    <a:pt x="729" y="429"/>
                  </a:cubicBezTo>
                  <a:cubicBezTo>
                    <a:pt x="727" y="428"/>
                    <a:pt x="730" y="431"/>
                    <a:pt x="730" y="426"/>
                  </a:cubicBezTo>
                  <a:cubicBezTo>
                    <a:pt x="729" y="422"/>
                    <a:pt x="732" y="423"/>
                    <a:pt x="729" y="422"/>
                  </a:cubicBezTo>
                  <a:cubicBezTo>
                    <a:pt x="726" y="419"/>
                    <a:pt x="724" y="417"/>
                    <a:pt x="727" y="420"/>
                  </a:cubicBezTo>
                  <a:cubicBezTo>
                    <a:pt x="730" y="422"/>
                    <a:pt x="729" y="420"/>
                    <a:pt x="729" y="417"/>
                  </a:cubicBezTo>
                  <a:cubicBezTo>
                    <a:pt x="727" y="414"/>
                    <a:pt x="727" y="412"/>
                    <a:pt x="729" y="411"/>
                  </a:cubicBezTo>
                  <a:cubicBezTo>
                    <a:pt x="729" y="408"/>
                    <a:pt x="729" y="408"/>
                    <a:pt x="730" y="406"/>
                  </a:cubicBezTo>
                  <a:cubicBezTo>
                    <a:pt x="732" y="405"/>
                    <a:pt x="730" y="406"/>
                    <a:pt x="730" y="408"/>
                  </a:cubicBezTo>
                  <a:cubicBezTo>
                    <a:pt x="729" y="409"/>
                    <a:pt x="729" y="411"/>
                    <a:pt x="730" y="412"/>
                  </a:cubicBezTo>
                  <a:cubicBezTo>
                    <a:pt x="730" y="414"/>
                    <a:pt x="729" y="414"/>
                    <a:pt x="730" y="415"/>
                  </a:cubicBezTo>
                  <a:cubicBezTo>
                    <a:pt x="730" y="417"/>
                    <a:pt x="729" y="417"/>
                    <a:pt x="730" y="419"/>
                  </a:cubicBezTo>
                  <a:cubicBezTo>
                    <a:pt x="732" y="420"/>
                    <a:pt x="732" y="417"/>
                    <a:pt x="734" y="419"/>
                  </a:cubicBezTo>
                  <a:cubicBezTo>
                    <a:pt x="734" y="422"/>
                    <a:pt x="732" y="422"/>
                    <a:pt x="734" y="422"/>
                  </a:cubicBezTo>
                  <a:cubicBezTo>
                    <a:pt x="735" y="423"/>
                    <a:pt x="730" y="429"/>
                    <a:pt x="732" y="431"/>
                  </a:cubicBezTo>
                  <a:cubicBezTo>
                    <a:pt x="734" y="431"/>
                    <a:pt x="735" y="423"/>
                    <a:pt x="738" y="420"/>
                  </a:cubicBezTo>
                  <a:cubicBezTo>
                    <a:pt x="741" y="415"/>
                    <a:pt x="740" y="412"/>
                    <a:pt x="738" y="412"/>
                  </a:cubicBezTo>
                  <a:cubicBezTo>
                    <a:pt x="737" y="412"/>
                    <a:pt x="737" y="409"/>
                    <a:pt x="735" y="406"/>
                  </a:cubicBezTo>
                  <a:cubicBezTo>
                    <a:pt x="735" y="403"/>
                    <a:pt x="735" y="401"/>
                    <a:pt x="738" y="400"/>
                  </a:cubicBezTo>
                  <a:cubicBezTo>
                    <a:pt x="741" y="398"/>
                    <a:pt x="734" y="401"/>
                    <a:pt x="737" y="406"/>
                  </a:cubicBezTo>
                  <a:cubicBezTo>
                    <a:pt x="740" y="411"/>
                    <a:pt x="741" y="406"/>
                    <a:pt x="741" y="409"/>
                  </a:cubicBezTo>
                  <a:cubicBezTo>
                    <a:pt x="740" y="414"/>
                    <a:pt x="743" y="409"/>
                    <a:pt x="746" y="405"/>
                  </a:cubicBezTo>
                  <a:cubicBezTo>
                    <a:pt x="747" y="400"/>
                    <a:pt x="750" y="395"/>
                    <a:pt x="747" y="395"/>
                  </a:cubicBezTo>
                  <a:cubicBezTo>
                    <a:pt x="746" y="395"/>
                    <a:pt x="746" y="394"/>
                    <a:pt x="747" y="391"/>
                  </a:cubicBezTo>
                  <a:cubicBezTo>
                    <a:pt x="750" y="389"/>
                    <a:pt x="755" y="386"/>
                    <a:pt x="758" y="386"/>
                  </a:cubicBezTo>
                  <a:cubicBezTo>
                    <a:pt x="761" y="384"/>
                    <a:pt x="769" y="384"/>
                    <a:pt x="769" y="383"/>
                  </a:cubicBezTo>
                  <a:cubicBezTo>
                    <a:pt x="769" y="381"/>
                    <a:pt x="769" y="378"/>
                    <a:pt x="770" y="381"/>
                  </a:cubicBezTo>
                  <a:cubicBezTo>
                    <a:pt x="770" y="383"/>
                    <a:pt x="770" y="384"/>
                    <a:pt x="773" y="381"/>
                  </a:cubicBezTo>
                  <a:cubicBezTo>
                    <a:pt x="776" y="378"/>
                    <a:pt x="773" y="384"/>
                    <a:pt x="776" y="383"/>
                  </a:cubicBezTo>
                  <a:cubicBezTo>
                    <a:pt x="778" y="380"/>
                    <a:pt x="781" y="383"/>
                    <a:pt x="781" y="380"/>
                  </a:cubicBezTo>
                  <a:cubicBezTo>
                    <a:pt x="779" y="377"/>
                    <a:pt x="779" y="375"/>
                    <a:pt x="778" y="377"/>
                  </a:cubicBezTo>
                  <a:cubicBezTo>
                    <a:pt x="778" y="377"/>
                    <a:pt x="779" y="377"/>
                    <a:pt x="779" y="378"/>
                  </a:cubicBezTo>
                  <a:cubicBezTo>
                    <a:pt x="779" y="380"/>
                    <a:pt x="776" y="381"/>
                    <a:pt x="776" y="378"/>
                  </a:cubicBezTo>
                  <a:cubicBezTo>
                    <a:pt x="775" y="375"/>
                    <a:pt x="775" y="375"/>
                    <a:pt x="773" y="374"/>
                  </a:cubicBezTo>
                  <a:cubicBezTo>
                    <a:pt x="770" y="374"/>
                    <a:pt x="776" y="370"/>
                    <a:pt x="775" y="369"/>
                  </a:cubicBezTo>
                  <a:cubicBezTo>
                    <a:pt x="773" y="369"/>
                    <a:pt x="775" y="363"/>
                    <a:pt x="778" y="360"/>
                  </a:cubicBezTo>
                  <a:cubicBezTo>
                    <a:pt x="779" y="358"/>
                    <a:pt x="776" y="358"/>
                    <a:pt x="778" y="356"/>
                  </a:cubicBezTo>
                  <a:cubicBezTo>
                    <a:pt x="779" y="356"/>
                    <a:pt x="779" y="360"/>
                    <a:pt x="782" y="358"/>
                  </a:cubicBezTo>
                  <a:cubicBezTo>
                    <a:pt x="784" y="356"/>
                    <a:pt x="784" y="355"/>
                    <a:pt x="785" y="355"/>
                  </a:cubicBezTo>
                  <a:cubicBezTo>
                    <a:pt x="788" y="355"/>
                    <a:pt x="787" y="349"/>
                    <a:pt x="790" y="350"/>
                  </a:cubicBezTo>
                  <a:cubicBezTo>
                    <a:pt x="793" y="352"/>
                    <a:pt x="791" y="350"/>
                    <a:pt x="793" y="350"/>
                  </a:cubicBezTo>
                  <a:cubicBezTo>
                    <a:pt x="794" y="349"/>
                    <a:pt x="794" y="352"/>
                    <a:pt x="796" y="349"/>
                  </a:cubicBezTo>
                  <a:cubicBezTo>
                    <a:pt x="799" y="347"/>
                    <a:pt x="801" y="349"/>
                    <a:pt x="802" y="347"/>
                  </a:cubicBezTo>
                  <a:cubicBezTo>
                    <a:pt x="804" y="344"/>
                    <a:pt x="804" y="345"/>
                    <a:pt x="802" y="344"/>
                  </a:cubicBezTo>
                  <a:cubicBezTo>
                    <a:pt x="802" y="342"/>
                    <a:pt x="802" y="341"/>
                    <a:pt x="801" y="341"/>
                  </a:cubicBezTo>
                  <a:cubicBezTo>
                    <a:pt x="799" y="341"/>
                    <a:pt x="799" y="338"/>
                    <a:pt x="799" y="336"/>
                  </a:cubicBezTo>
                  <a:cubicBezTo>
                    <a:pt x="799" y="336"/>
                    <a:pt x="799" y="336"/>
                    <a:pt x="798" y="335"/>
                  </a:cubicBezTo>
                  <a:cubicBezTo>
                    <a:pt x="796" y="335"/>
                    <a:pt x="798" y="335"/>
                    <a:pt x="798" y="333"/>
                  </a:cubicBezTo>
                  <a:cubicBezTo>
                    <a:pt x="798" y="331"/>
                    <a:pt x="798" y="324"/>
                    <a:pt x="798" y="322"/>
                  </a:cubicBezTo>
                  <a:cubicBezTo>
                    <a:pt x="798" y="319"/>
                    <a:pt x="798" y="319"/>
                    <a:pt x="794" y="317"/>
                  </a:cubicBezTo>
                  <a:cubicBezTo>
                    <a:pt x="793" y="314"/>
                    <a:pt x="791" y="316"/>
                    <a:pt x="790" y="317"/>
                  </a:cubicBezTo>
                  <a:cubicBezTo>
                    <a:pt x="788" y="317"/>
                    <a:pt x="787" y="317"/>
                    <a:pt x="787" y="316"/>
                  </a:cubicBezTo>
                  <a:cubicBezTo>
                    <a:pt x="787" y="314"/>
                    <a:pt x="785" y="314"/>
                    <a:pt x="785" y="314"/>
                  </a:cubicBezTo>
                  <a:cubicBezTo>
                    <a:pt x="785" y="314"/>
                    <a:pt x="782" y="319"/>
                    <a:pt x="781" y="322"/>
                  </a:cubicBezTo>
                  <a:cubicBezTo>
                    <a:pt x="778" y="325"/>
                    <a:pt x="781" y="325"/>
                    <a:pt x="779" y="327"/>
                  </a:cubicBezTo>
                  <a:cubicBezTo>
                    <a:pt x="776" y="330"/>
                    <a:pt x="779" y="331"/>
                    <a:pt x="778" y="333"/>
                  </a:cubicBezTo>
                  <a:cubicBezTo>
                    <a:pt x="775" y="335"/>
                    <a:pt x="778" y="333"/>
                    <a:pt x="775" y="336"/>
                  </a:cubicBezTo>
                  <a:cubicBezTo>
                    <a:pt x="772" y="338"/>
                    <a:pt x="776" y="338"/>
                    <a:pt x="775" y="338"/>
                  </a:cubicBezTo>
                  <a:cubicBezTo>
                    <a:pt x="773" y="338"/>
                    <a:pt x="773" y="341"/>
                    <a:pt x="772" y="339"/>
                  </a:cubicBezTo>
                  <a:cubicBezTo>
                    <a:pt x="772" y="339"/>
                    <a:pt x="772" y="341"/>
                    <a:pt x="770" y="339"/>
                  </a:cubicBezTo>
                  <a:cubicBezTo>
                    <a:pt x="769" y="339"/>
                    <a:pt x="769" y="339"/>
                    <a:pt x="769" y="342"/>
                  </a:cubicBezTo>
                  <a:cubicBezTo>
                    <a:pt x="746" y="342"/>
                    <a:pt x="746" y="342"/>
                    <a:pt x="746" y="342"/>
                  </a:cubicBezTo>
                  <a:cubicBezTo>
                    <a:pt x="744" y="342"/>
                    <a:pt x="743" y="344"/>
                    <a:pt x="743" y="342"/>
                  </a:cubicBezTo>
                  <a:cubicBezTo>
                    <a:pt x="741" y="342"/>
                    <a:pt x="737" y="345"/>
                    <a:pt x="734" y="349"/>
                  </a:cubicBezTo>
                  <a:close/>
                  <a:moveTo>
                    <a:pt x="807" y="630"/>
                  </a:moveTo>
                  <a:cubicBezTo>
                    <a:pt x="810" y="629"/>
                    <a:pt x="808" y="630"/>
                    <a:pt x="813" y="630"/>
                  </a:cubicBezTo>
                  <a:cubicBezTo>
                    <a:pt x="816" y="629"/>
                    <a:pt x="817" y="625"/>
                    <a:pt x="811" y="625"/>
                  </a:cubicBezTo>
                  <a:cubicBezTo>
                    <a:pt x="805" y="624"/>
                    <a:pt x="802" y="624"/>
                    <a:pt x="802" y="629"/>
                  </a:cubicBezTo>
                  <a:cubicBezTo>
                    <a:pt x="804" y="630"/>
                    <a:pt x="802" y="630"/>
                    <a:pt x="807" y="630"/>
                  </a:cubicBezTo>
                  <a:close/>
                  <a:moveTo>
                    <a:pt x="100" y="619"/>
                  </a:moveTo>
                  <a:cubicBezTo>
                    <a:pt x="102" y="616"/>
                    <a:pt x="106" y="618"/>
                    <a:pt x="106" y="615"/>
                  </a:cubicBezTo>
                  <a:cubicBezTo>
                    <a:pt x="106" y="615"/>
                    <a:pt x="106" y="615"/>
                    <a:pt x="106" y="615"/>
                  </a:cubicBezTo>
                  <a:cubicBezTo>
                    <a:pt x="106" y="615"/>
                    <a:pt x="106" y="615"/>
                    <a:pt x="106" y="613"/>
                  </a:cubicBezTo>
                  <a:cubicBezTo>
                    <a:pt x="105" y="613"/>
                    <a:pt x="105" y="613"/>
                    <a:pt x="105" y="613"/>
                  </a:cubicBezTo>
                  <a:cubicBezTo>
                    <a:pt x="105" y="611"/>
                    <a:pt x="105" y="613"/>
                    <a:pt x="105" y="613"/>
                  </a:cubicBezTo>
                  <a:cubicBezTo>
                    <a:pt x="105" y="611"/>
                    <a:pt x="105" y="610"/>
                    <a:pt x="103" y="610"/>
                  </a:cubicBezTo>
                  <a:cubicBezTo>
                    <a:pt x="103" y="610"/>
                    <a:pt x="100" y="607"/>
                    <a:pt x="99" y="607"/>
                  </a:cubicBezTo>
                  <a:cubicBezTo>
                    <a:pt x="99" y="607"/>
                    <a:pt x="99" y="607"/>
                    <a:pt x="99" y="607"/>
                  </a:cubicBezTo>
                  <a:cubicBezTo>
                    <a:pt x="97" y="607"/>
                    <a:pt x="99" y="610"/>
                    <a:pt x="99" y="610"/>
                  </a:cubicBezTo>
                  <a:cubicBezTo>
                    <a:pt x="99" y="610"/>
                    <a:pt x="97" y="611"/>
                    <a:pt x="97" y="613"/>
                  </a:cubicBezTo>
                  <a:cubicBezTo>
                    <a:pt x="97" y="615"/>
                    <a:pt x="97" y="615"/>
                    <a:pt x="97" y="615"/>
                  </a:cubicBezTo>
                  <a:cubicBezTo>
                    <a:pt x="97" y="615"/>
                    <a:pt x="97" y="615"/>
                    <a:pt x="97" y="615"/>
                  </a:cubicBezTo>
                  <a:cubicBezTo>
                    <a:pt x="97" y="616"/>
                    <a:pt x="97" y="618"/>
                    <a:pt x="97" y="619"/>
                  </a:cubicBezTo>
                  <a:cubicBezTo>
                    <a:pt x="99" y="619"/>
                    <a:pt x="100" y="621"/>
                    <a:pt x="100" y="619"/>
                  </a:cubicBezTo>
                  <a:moveTo>
                    <a:pt x="96" y="601"/>
                  </a:moveTo>
                  <a:cubicBezTo>
                    <a:pt x="94" y="601"/>
                    <a:pt x="94" y="601"/>
                    <a:pt x="94" y="601"/>
                  </a:cubicBezTo>
                  <a:cubicBezTo>
                    <a:pt x="92" y="601"/>
                    <a:pt x="92" y="599"/>
                    <a:pt x="92" y="599"/>
                  </a:cubicBezTo>
                  <a:cubicBezTo>
                    <a:pt x="92" y="599"/>
                    <a:pt x="92" y="599"/>
                    <a:pt x="92" y="599"/>
                  </a:cubicBezTo>
                  <a:cubicBezTo>
                    <a:pt x="91" y="601"/>
                    <a:pt x="91" y="601"/>
                    <a:pt x="91" y="601"/>
                  </a:cubicBezTo>
                  <a:cubicBezTo>
                    <a:pt x="92" y="601"/>
                    <a:pt x="92" y="601"/>
                    <a:pt x="94" y="602"/>
                  </a:cubicBezTo>
                  <a:cubicBezTo>
                    <a:pt x="94" y="602"/>
                    <a:pt x="92" y="604"/>
                    <a:pt x="94" y="604"/>
                  </a:cubicBezTo>
                  <a:cubicBezTo>
                    <a:pt x="94" y="604"/>
                    <a:pt x="99" y="604"/>
                    <a:pt x="96" y="601"/>
                  </a:cubicBezTo>
                  <a:cubicBezTo>
                    <a:pt x="96" y="601"/>
                    <a:pt x="96" y="601"/>
                    <a:pt x="96" y="601"/>
                  </a:cubicBezTo>
                  <a:moveTo>
                    <a:pt x="82" y="593"/>
                  </a:moveTo>
                  <a:cubicBezTo>
                    <a:pt x="82" y="593"/>
                    <a:pt x="80" y="593"/>
                    <a:pt x="80" y="594"/>
                  </a:cubicBezTo>
                  <a:cubicBezTo>
                    <a:pt x="80" y="594"/>
                    <a:pt x="79" y="593"/>
                    <a:pt x="79" y="594"/>
                  </a:cubicBezTo>
                  <a:cubicBezTo>
                    <a:pt x="80" y="599"/>
                    <a:pt x="82" y="596"/>
                    <a:pt x="82" y="596"/>
                  </a:cubicBezTo>
                  <a:cubicBezTo>
                    <a:pt x="82" y="596"/>
                    <a:pt x="82" y="596"/>
                    <a:pt x="82" y="596"/>
                  </a:cubicBezTo>
                  <a:cubicBezTo>
                    <a:pt x="83" y="597"/>
                    <a:pt x="83" y="597"/>
                    <a:pt x="83" y="597"/>
                  </a:cubicBezTo>
                  <a:cubicBezTo>
                    <a:pt x="83" y="596"/>
                    <a:pt x="83" y="596"/>
                    <a:pt x="83" y="596"/>
                  </a:cubicBezTo>
                  <a:cubicBezTo>
                    <a:pt x="83" y="596"/>
                    <a:pt x="83" y="596"/>
                    <a:pt x="83" y="596"/>
                  </a:cubicBezTo>
                  <a:cubicBezTo>
                    <a:pt x="83" y="596"/>
                    <a:pt x="83" y="596"/>
                    <a:pt x="83" y="596"/>
                  </a:cubicBezTo>
                  <a:cubicBezTo>
                    <a:pt x="83" y="594"/>
                    <a:pt x="83" y="596"/>
                    <a:pt x="83" y="596"/>
                  </a:cubicBezTo>
                  <a:cubicBezTo>
                    <a:pt x="82" y="594"/>
                    <a:pt x="82" y="593"/>
                    <a:pt x="82" y="593"/>
                  </a:cubicBezTo>
                  <a:moveTo>
                    <a:pt x="71" y="590"/>
                  </a:moveTo>
                  <a:cubicBezTo>
                    <a:pt x="71" y="585"/>
                    <a:pt x="67" y="588"/>
                    <a:pt x="67" y="590"/>
                  </a:cubicBezTo>
                  <a:cubicBezTo>
                    <a:pt x="67" y="590"/>
                    <a:pt x="71" y="591"/>
                    <a:pt x="71" y="590"/>
                  </a:cubicBezTo>
                  <a:moveTo>
                    <a:pt x="89" y="601"/>
                  </a:moveTo>
                  <a:cubicBezTo>
                    <a:pt x="89" y="602"/>
                    <a:pt x="89" y="604"/>
                    <a:pt x="91" y="602"/>
                  </a:cubicBezTo>
                  <a:cubicBezTo>
                    <a:pt x="91" y="601"/>
                    <a:pt x="91" y="601"/>
                    <a:pt x="91" y="601"/>
                  </a:cubicBezTo>
                  <a:cubicBezTo>
                    <a:pt x="89" y="601"/>
                    <a:pt x="88" y="601"/>
                    <a:pt x="89" y="601"/>
                  </a:cubicBezTo>
                  <a:moveTo>
                    <a:pt x="92" y="604"/>
                  </a:moveTo>
                  <a:cubicBezTo>
                    <a:pt x="94" y="604"/>
                    <a:pt x="92" y="605"/>
                    <a:pt x="91" y="604"/>
                  </a:cubicBezTo>
                  <a:cubicBezTo>
                    <a:pt x="92" y="604"/>
                    <a:pt x="92" y="604"/>
                    <a:pt x="92" y="604"/>
                  </a:cubicBezTo>
                  <a:moveTo>
                    <a:pt x="89" y="597"/>
                  </a:moveTo>
                  <a:cubicBezTo>
                    <a:pt x="88" y="597"/>
                    <a:pt x="88" y="597"/>
                    <a:pt x="86" y="597"/>
                  </a:cubicBezTo>
                  <a:cubicBezTo>
                    <a:pt x="86" y="599"/>
                    <a:pt x="86" y="599"/>
                    <a:pt x="86" y="599"/>
                  </a:cubicBezTo>
                  <a:cubicBezTo>
                    <a:pt x="88" y="599"/>
                    <a:pt x="88" y="599"/>
                    <a:pt x="88" y="599"/>
                  </a:cubicBezTo>
                  <a:cubicBezTo>
                    <a:pt x="89" y="599"/>
                    <a:pt x="89" y="599"/>
                    <a:pt x="89" y="599"/>
                  </a:cubicBezTo>
                  <a:cubicBezTo>
                    <a:pt x="91" y="599"/>
                    <a:pt x="91" y="597"/>
                    <a:pt x="91" y="597"/>
                  </a:cubicBezTo>
                  <a:cubicBezTo>
                    <a:pt x="89" y="597"/>
                    <a:pt x="89" y="597"/>
                    <a:pt x="89" y="597"/>
                  </a:cubicBezTo>
                  <a:cubicBezTo>
                    <a:pt x="89" y="597"/>
                    <a:pt x="89" y="597"/>
                    <a:pt x="89" y="597"/>
                  </a:cubicBezTo>
                  <a:moveTo>
                    <a:pt x="65" y="590"/>
                  </a:moveTo>
                  <a:cubicBezTo>
                    <a:pt x="65" y="590"/>
                    <a:pt x="62" y="591"/>
                    <a:pt x="64" y="591"/>
                  </a:cubicBezTo>
                  <a:cubicBezTo>
                    <a:pt x="65" y="590"/>
                    <a:pt x="65" y="590"/>
                    <a:pt x="65" y="590"/>
                  </a:cubicBezTo>
                </a:path>
              </a:pathLst>
            </a:custGeom>
            <a:solidFill>
              <a:srgbClr val="968C6D"/>
            </a:solidFill>
            <a:ln w="6350" cmpd="sng">
              <a:solidFill>
                <a:schemeClr val="bg1"/>
              </a:solidFill>
              <a:round/>
              <a:headEnd/>
              <a:tailEnd/>
            </a:ln>
          </p:spPr>
          <p:txBody>
            <a:bodyPr/>
            <a:lstStyle/>
            <a:p>
              <a:endParaRPr lang="en-GB" dirty="0"/>
            </a:p>
          </p:txBody>
        </p:sp>
        <p:sp>
          <p:nvSpPr>
            <p:cNvPr id="1090" name="Freeform 290"/>
            <p:cNvSpPr>
              <a:spLocks/>
            </p:cNvSpPr>
            <p:nvPr/>
          </p:nvSpPr>
          <p:spPr bwMode="auto">
            <a:xfrm>
              <a:off x="3102965" y="4967376"/>
              <a:ext cx="987954" cy="1230395"/>
            </a:xfrm>
            <a:custGeom>
              <a:avLst/>
              <a:gdLst/>
              <a:ahLst/>
              <a:cxnLst>
                <a:cxn ang="0">
                  <a:pos x="169" y="380"/>
                </a:cxn>
                <a:cxn ang="0">
                  <a:pos x="157" y="368"/>
                </a:cxn>
                <a:cxn ang="0">
                  <a:pos x="145" y="357"/>
                </a:cxn>
                <a:cxn ang="0">
                  <a:pos x="140" y="350"/>
                </a:cxn>
                <a:cxn ang="0">
                  <a:pos x="163" y="325"/>
                </a:cxn>
                <a:cxn ang="0">
                  <a:pos x="159" y="307"/>
                </a:cxn>
                <a:cxn ang="0">
                  <a:pos x="154" y="291"/>
                </a:cxn>
                <a:cxn ang="0">
                  <a:pos x="143" y="273"/>
                </a:cxn>
                <a:cxn ang="0">
                  <a:pos x="134" y="263"/>
                </a:cxn>
                <a:cxn ang="0">
                  <a:pos x="133" y="248"/>
                </a:cxn>
                <a:cxn ang="0">
                  <a:pos x="133" y="224"/>
                </a:cxn>
                <a:cxn ang="0">
                  <a:pos x="118" y="213"/>
                </a:cxn>
                <a:cxn ang="0">
                  <a:pos x="101" y="184"/>
                </a:cxn>
                <a:cxn ang="0">
                  <a:pos x="80" y="171"/>
                </a:cxn>
                <a:cxn ang="0">
                  <a:pos x="58" y="154"/>
                </a:cxn>
                <a:cxn ang="0">
                  <a:pos x="34" y="161"/>
                </a:cxn>
                <a:cxn ang="0">
                  <a:pos x="20" y="148"/>
                </a:cxn>
                <a:cxn ang="0">
                  <a:pos x="10" y="118"/>
                </a:cxn>
                <a:cxn ang="0">
                  <a:pos x="31" y="94"/>
                </a:cxn>
                <a:cxn ang="0">
                  <a:pos x="41" y="70"/>
                </a:cxn>
                <a:cxn ang="0">
                  <a:pos x="37" y="48"/>
                </a:cxn>
                <a:cxn ang="0">
                  <a:pos x="45" y="47"/>
                </a:cxn>
                <a:cxn ang="0">
                  <a:pos x="38" y="42"/>
                </a:cxn>
                <a:cxn ang="0">
                  <a:pos x="52" y="36"/>
                </a:cxn>
                <a:cxn ang="0">
                  <a:pos x="58" y="31"/>
                </a:cxn>
                <a:cxn ang="0">
                  <a:pos x="72" y="45"/>
                </a:cxn>
                <a:cxn ang="0">
                  <a:pos x="87" y="33"/>
                </a:cxn>
                <a:cxn ang="0">
                  <a:pos x="81" y="14"/>
                </a:cxn>
                <a:cxn ang="0">
                  <a:pos x="98" y="13"/>
                </a:cxn>
                <a:cxn ang="0">
                  <a:pos x="115" y="2"/>
                </a:cxn>
                <a:cxn ang="0">
                  <a:pos x="119" y="16"/>
                </a:cxn>
                <a:cxn ang="0">
                  <a:pos x="119" y="33"/>
                </a:cxn>
                <a:cxn ang="0">
                  <a:pos x="131" y="38"/>
                </a:cxn>
                <a:cxn ang="0">
                  <a:pos x="145" y="34"/>
                </a:cxn>
                <a:cxn ang="0">
                  <a:pos x="151" y="30"/>
                </a:cxn>
                <a:cxn ang="0">
                  <a:pos x="160" y="30"/>
                </a:cxn>
                <a:cxn ang="0">
                  <a:pos x="169" y="30"/>
                </a:cxn>
                <a:cxn ang="0">
                  <a:pos x="179" y="20"/>
                </a:cxn>
                <a:cxn ang="0">
                  <a:pos x="185" y="10"/>
                </a:cxn>
                <a:cxn ang="0">
                  <a:pos x="188" y="16"/>
                </a:cxn>
                <a:cxn ang="0">
                  <a:pos x="189" y="28"/>
                </a:cxn>
                <a:cxn ang="0">
                  <a:pos x="192" y="33"/>
                </a:cxn>
                <a:cxn ang="0">
                  <a:pos x="197" y="44"/>
                </a:cxn>
                <a:cxn ang="0">
                  <a:pos x="185" y="59"/>
                </a:cxn>
                <a:cxn ang="0">
                  <a:pos x="191" y="64"/>
                </a:cxn>
                <a:cxn ang="0">
                  <a:pos x="206" y="55"/>
                </a:cxn>
                <a:cxn ang="0">
                  <a:pos x="217" y="59"/>
                </a:cxn>
                <a:cxn ang="0">
                  <a:pos x="235" y="67"/>
                </a:cxn>
                <a:cxn ang="0">
                  <a:pos x="239" y="83"/>
                </a:cxn>
                <a:cxn ang="0">
                  <a:pos x="270" y="80"/>
                </a:cxn>
                <a:cxn ang="0">
                  <a:pos x="297" y="100"/>
                </a:cxn>
                <a:cxn ang="0">
                  <a:pos x="317" y="123"/>
                </a:cxn>
                <a:cxn ang="0">
                  <a:pos x="296" y="168"/>
                </a:cxn>
                <a:cxn ang="0">
                  <a:pos x="284" y="198"/>
                </a:cxn>
                <a:cxn ang="0">
                  <a:pos x="281" y="232"/>
                </a:cxn>
                <a:cxn ang="0">
                  <a:pos x="268" y="268"/>
                </a:cxn>
                <a:cxn ang="0">
                  <a:pos x="250" y="282"/>
                </a:cxn>
                <a:cxn ang="0">
                  <a:pos x="223" y="294"/>
                </a:cxn>
                <a:cxn ang="0">
                  <a:pos x="207" y="336"/>
                </a:cxn>
                <a:cxn ang="0">
                  <a:pos x="186" y="371"/>
                </a:cxn>
                <a:cxn ang="0">
                  <a:pos x="168" y="392"/>
                </a:cxn>
              </a:cxnLst>
              <a:rect l="0" t="0" r="r" b="b"/>
              <a:pathLst>
                <a:path w="319" h="392">
                  <a:moveTo>
                    <a:pt x="168" y="392"/>
                  </a:moveTo>
                  <a:cubicBezTo>
                    <a:pt x="166" y="385"/>
                    <a:pt x="174" y="386"/>
                    <a:pt x="169" y="380"/>
                  </a:cubicBezTo>
                  <a:cubicBezTo>
                    <a:pt x="166" y="375"/>
                    <a:pt x="168" y="375"/>
                    <a:pt x="163" y="374"/>
                  </a:cubicBezTo>
                  <a:cubicBezTo>
                    <a:pt x="160" y="371"/>
                    <a:pt x="162" y="371"/>
                    <a:pt x="157" y="368"/>
                  </a:cubicBezTo>
                  <a:cubicBezTo>
                    <a:pt x="153" y="366"/>
                    <a:pt x="154" y="361"/>
                    <a:pt x="151" y="364"/>
                  </a:cubicBezTo>
                  <a:cubicBezTo>
                    <a:pt x="146" y="366"/>
                    <a:pt x="150" y="361"/>
                    <a:pt x="145" y="357"/>
                  </a:cubicBezTo>
                  <a:cubicBezTo>
                    <a:pt x="139" y="352"/>
                    <a:pt x="139" y="360"/>
                    <a:pt x="136" y="355"/>
                  </a:cubicBezTo>
                  <a:cubicBezTo>
                    <a:pt x="137" y="354"/>
                    <a:pt x="137" y="352"/>
                    <a:pt x="140" y="350"/>
                  </a:cubicBezTo>
                  <a:cubicBezTo>
                    <a:pt x="142" y="350"/>
                    <a:pt x="142" y="347"/>
                    <a:pt x="148" y="340"/>
                  </a:cubicBezTo>
                  <a:cubicBezTo>
                    <a:pt x="153" y="332"/>
                    <a:pt x="159" y="329"/>
                    <a:pt x="163" y="325"/>
                  </a:cubicBezTo>
                  <a:cubicBezTo>
                    <a:pt x="168" y="322"/>
                    <a:pt x="168" y="316"/>
                    <a:pt x="166" y="310"/>
                  </a:cubicBezTo>
                  <a:cubicBezTo>
                    <a:pt x="163" y="302"/>
                    <a:pt x="162" y="308"/>
                    <a:pt x="159" y="307"/>
                  </a:cubicBezTo>
                  <a:cubicBezTo>
                    <a:pt x="162" y="305"/>
                    <a:pt x="163" y="293"/>
                    <a:pt x="160" y="290"/>
                  </a:cubicBezTo>
                  <a:cubicBezTo>
                    <a:pt x="159" y="288"/>
                    <a:pt x="157" y="291"/>
                    <a:pt x="154" y="291"/>
                  </a:cubicBezTo>
                  <a:cubicBezTo>
                    <a:pt x="151" y="291"/>
                    <a:pt x="154" y="288"/>
                    <a:pt x="151" y="276"/>
                  </a:cubicBezTo>
                  <a:cubicBezTo>
                    <a:pt x="150" y="273"/>
                    <a:pt x="145" y="271"/>
                    <a:pt x="143" y="273"/>
                  </a:cubicBezTo>
                  <a:cubicBezTo>
                    <a:pt x="143" y="274"/>
                    <a:pt x="133" y="273"/>
                    <a:pt x="133" y="271"/>
                  </a:cubicBezTo>
                  <a:cubicBezTo>
                    <a:pt x="134" y="268"/>
                    <a:pt x="133" y="268"/>
                    <a:pt x="134" y="263"/>
                  </a:cubicBezTo>
                  <a:cubicBezTo>
                    <a:pt x="136" y="260"/>
                    <a:pt x="131" y="255"/>
                    <a:pt x="131" y="252"/>
                  </a:cubicBezTo>
                  <a:cubicBezTo>
                    <a:pt x="134" y="251"/>
                    <a:pt x="134" y="251"/>
                    <a:pt x="133" y="248"/>
                  </a:cubicBezTo>
                  <a:cubicBezTo>
                    <a:pt x="133" y="246"/>
                    <a:pt x="136" y="243"/>
                    <a:pt x="134" y="240"/>
                  </a:cubicBezTo>
                  <a:cubicBezTo>
                    <a:pt x="134" y="238"/>
                    <a:pt x="140" y="227"/>
                    <a:pt x="133" y="224"/>
                  </a:cubicBezTo>
                  <a:cubicBezTo>
                    <a:pt x="128" y="223"/>
                    <a:pt x="128" y="218"/>
                    <a:pt x="130" y="215"/>
                  </a:cubicBezTo>
                  <a:cubicBezTo>
                    <a:pt x="131" y="212"/>
                    <a:pt x="122" y="213"/>
                    <a:pt x="118" y="213"/>
                  </a:cubicBezTo>
                  <a:cubicBezTo>
                    <a:pt x="113" y="212"/>
                    <a:pt x="116" y="192"/>
                    <a:pt x="111" y="187"/>
                  </a:cubicBezTo>
                  <a:cubicBezTo>
                    <a:pt x="107" y="182"/>
                    <a:pt x="105" y="189"/>
                    <a:pt x="101" y="184"/>
                  </a:cubicBezTo>
                  <a:cubicBezTo>
                    <a:pt x="98" y="181"/>
                    <a:pt x="99" y="184"/>
                    <a:pt x="95" y="179"/>
                  </a:cubicBezTo>
                  <a:cubicBezTo>
                    <a:pt x="89" y="175"/>
                    <a:pt x="86" y="178"/>
                    <a:pt x="80" y="171"/>
                  </a:cubicBezTo>
                  <a:cubicBezTo>
                    <a:pt x="73" y="165"/>
                    <a:pt x="73" y="159"/>
                    <a:pt x="75" y="151"/>
                  </a:cubicBezTo>
                  <a:cubicBezTo>
                    <a:pt x="78" y="145"/>
                    <a:pt x="66" y="148"/>
                    <a:pt x="58" y="154"/>
                  </a:cubicBezTo>
                  <a:cubicBezTo>
                    <a:pt x="49" y="162"/>
                    <a:pt x="51" y="164"/>
                    <a:pt x="41" y="161"/>
                  </a:cubicBezTo>
                  <a:cubicBezTo>
                    <a:pt x="37" y="159"/>
                    <a:pt x="37" y="162"/>
                    <a:pt x="34" y="161"/>
                  </a:cubicBezTo>
                  <a:cubicBezTo>
                    <a:pt x="31" y="161"/>
                    <a:pt x="34" y="143"/>
                    <a:pt x="31" y="148"/>
                  </a:cubicBezTo>
                  <a:cubicBezTo>
                    <a:pt x="29" y="151"/>
                    <a:pt x="19" y="156"/>
                    <a:pt x="20" y="148"/>
                  </a:cubicBezTo>
                  <a:cubicBezTo>
                    <a:pt x="20" y="142"/>
                    <a:pt x="11" y="148"/>
                    <a:pt x="13" y="143"/>
                  </a:cubicBezTo>
                  <a:cubicBezTo>
                    <a:pt x="14" y="139"/>
                    <a:pt x="0" y="126"/>
                    <a:pt x="10" y="118"/>
                  </a:cubicBezTo>
                  <a:cubicBezTo>
                    <a:pt x="16" y="115"/>
                    <a:pt x="13" y="108"/>
                    <a:pt x="17" y="101"/>
                  </a:cubicBezTo>
                  <a:cubicBezTo>
                    <a:pt x="23" y="97"/>
                    <a:pt x="25" y="98"/>
                    <a:pt x="31" y="94"/>
                  </a:cubicBezTo>
                  <a:cubicBezTo>
                    <a:pt x="37" y="90"/>
                    <a:pt x="34" y="97"/>
                    <a:pt x="38" y="94"/>
                  </a:cubicBezTo>
                  <a:cubicBezTo>
                    <a:pt x="38" y="92"/>
                    <a:pt x="40" y="76"/>
                    <a:pt x="41" y="70"/>
                  </a:cubicBezTo>
                  <a:cubicBezTo>
                    <a:pt x="43" y="62"/>
                    <a:pt x="40" y="62"/>
                    <a:pt x="41" y="59"/>
                  </a:cubicBezTo>
                  <a:cubicBezTo>
                    <a:pt x="41" y="56"/>
                    <a:pt x="38" y="61"/>
                    <a:pt x="37" y="48"/>
                  </a:cubicBezTo>
                  <a:cubicBezTo>
                    <a:pt x="37" y="45"/>
                    <a:pt x="40" y="47"/>
                    <a:pt x="41" y="45"/>
                  </a:cubicBezTo>
                  <a:cubicBezTo>
                    <a:pt x="41" y="45"/>
                    <a:pt x="43" y="47"/>
                    <a:pt x="45" y="47"/>
                  </a:cubicBezTo>
                  <a:cubicBezTo>
                    <a:pt x="45" y="48"/>
                    <a:pt x="45" y="42"/>
                    <a:pt x="43" y="42"/>
                  </a:cubicBezTo>
                  <a:cubicBezTo>
                    <a:pt x="40" y="42"/>
                    <a:pt x="38" y="42"/>
                    <a:pt x="38" y="42"/>
                  </a:cubicBezTo>
                  <a:cubicBezTo>
                    <a:pt x="38" y="36"/>
                    <a:pt x="38" y="36"/>
                    <a:pt x="38" y="36"/>
                  </a:cubicBezTo>
                  <a:cubicBezTo>
                    <a:pt x="52" y="36"/>
                    <a:pt x="52" y="36"/>
                    <a:pt x="52" y="36"/>
                  </a:cubicBezTo>
                  <a:cubicBezTo>
                    <a:pt x="51" y="34"/>
                    <a:pt x="51" y="31"/>
                    <a:pt x="54" y="34"/>
                  </a:cubicBezTo>
                  <a:cubicBezTo>
                    <a:pt x="55" y="38"/>
                    <a:pt x="57" y="31"/>
                    <a:pt x="58" y="31"/>
                  </a:cubicBezTo>
                  <a:cubicBezTo>
                    <a:pt x="63" y="38"/>
                    <a:pt x="58" y="42"/>
                    <a:pt x="63" y="41"/>
                  </a:cubicBezTo>
                  <a:cubicBezTo>
                    <a:pt x="66" y="47"/>
                    <a:pt x="69" y="44"/>
                    <a:pt x="72" y="45"/>
                  </a:cubicBezTo>
                  <a:cubicBezTo>
                    <a:pt x="76" y="47"/>
                    <a:pt x="75" y="41"/>
                    <a:pt x="81" y="39"/>
                  </a:cubicBezTo>
                  <a:cubicBezTo>
                    <a:pt x="87" y="39"/>
                    <a:pt x="83" y="34"/>
                    <a:pt x="87" y="33"/>
                  </a:cubicBezTo>
                  <a:cubicBezTo>
                    <a:pt x="92" y="30"/>
                    <a:pt x="90" y="27"/>
                    <a:pt x="87" y="28"/>
                  </a:cubicBezTo>
                  <a:cubicBezTo>
                    <a:pt x="84" y="30"/>
                    <a:pt x="84" y="19"/>
                    <a:pt x="81" y="14"/>
                  </a:cubicBezTo>
                  <a:cubicBezTo>
                    <a:pt x="78" y="10"/>
                    <a:pt x="86" y="13"/>
                    <a:pt x="92" y="16"/>
                  </a:cubicBezTo>
                  <a:cubicBezTo>
                    <a:pt x="99" y="20"/>
                    <a:pt x="93" y="11"/>
                    <a:pt x="98" y="13"/>
                  </a:cubicBezTo>
                  <a:cubicBezTo>
                    <a:pt x="102" y="13"/>
                    <a:pt x="113" y="8"/>
                    <a:pt x="111" y="2"/>
                  </a:cubicBezTo>
                  <a:cubicBezTo>
                    <a:pt x="111" y="2"/>
                    <a:pt x="113" y="2"/>
                    <a:pt x="115" y="2"/>
                  </a:cubicBezTo>
                  <a:cubicBezTo>
                    <a:pt x="116" y="0"/>
                    <a:pt x="118" y="3"/>
                    <a:pt x="116" y="6"/>
                  </a:cubicBezTo>
                  <a:cubicBezTo>
                    <a:pt x="115" y="11"/>
                    <a:pt x="122" y="10"/>
                    <a:pt x="119" y="16"/>
                  </a:cubicBezTo>
                  <a:cubicBezTo>
                    <a:pt x="119" y="19"/>
                    <a:pt x="119" y="19"/>
                    <a:pt x="118" y="25"/>
                  </a:cubicBezTo>
                  <a:cubicBezTo>
                    <a:pt x="116" y="31"/>
                    <a:pt x="119" y="28"/>
                    <a:pt x="119" y="33"/>
                  </a:cubicBezTo>
                  <a:cubicBezTo>
                    <a:pt x="119" y="38"/>
                    <a:pt x="125" y="42"/>
                    <a:pt x="127" y="41"/>
                  </a:cubicBezTo>
                  <a:cubicBezTo>
                    <a:pt x="130" y="39"/>
                    <a:pt x="128" y="38"/>
                    <a:pt x="131" y="38"/>
                  </a:cubicBezTo>
                  <a:cubicBezTo>
                    <a:pt x="134" y="39"/>
                    <a:pt x="136" y="34"/>
                    <a:pt x="139" y="33"/>
                  </a:cubicBezTo>
                  <a:cubicBezTo>
                    <a:pt x="142" y="33"/>
                    <a:pt x="140" y="34"/>
                    <a:pt x="145" y="34"/>
                  </a:cubicBezTo>
                  <a:cubicBezTo>
                    <a:pt x="146" y="33"/>
                    <a:pt x="151" y="38"/>
                    <a:pt x="150" y="33"/>
                  </a:cubicBezTo>
                  <a:cubicBezTo>
                    <a:pt x="148" y="30"/>
                    <a:pt x="148" y="28"/>
                    <a:pt x="151" y="30"/>
                  </a:cubicBezTo>
                  <a:cubicBezTo>
                    <a:pt x="153" y="31"/>
                    <a:pt x="157" y="25"/>
                    <a:pt x="157" y="28"/>
                  </a:cubicBezTo>
                  <a:cubicBezTo>
                    <a:pt x="157" y="30"/>
                    <a:pt x="159" y="28"/>
                    <a:pt x="160" y="30"/>
                  </a:cubicBezTo>
                  <a:cubicBezTo>
                    <a:pt x="162" y="33"/>
                    <a:pt x="163" y="33"/>
                    <a:pt x="165" y="31"/>
                  </a:cubicBezTo>
                  <a:cubicBezTo>
                    <a:pt x="166" y="28"/>
                    <a:pt x="166" y="33"/>
                    <a:pt x="169" y="30"/>
                  </a:cubicBezTo>
                  <a:cubicBezTo>
                    <a:pt x="171" y="28"/>
                    <a:pt x="169" y="31"/>
                    <a:pt x="172" y="31"/>
                  </a:cubicBezTo>
                  <a:cubicBezTo>
                    <a:pt x="175" y="31"/>
                    <a:pt x="177" y="24"/>
                    <a:pt x="179" y="20"/>
                  </a:cubicBezTo>
                  <a:cubicBezTo>
                    <a:pt x="182" y="16"/>
                    <a:pt x="182" y="16"/>
                    <a:pt x="183" y="14"/>
                  </a:cubicBezTo>
                  <a:cubicBezTo>
                    <a:pt x="185" y="11"/>
                    <a:pt x="183" y="11"/>
                    <a:pt x="185" y="10"/>
                  </a:cubicBezTo>
                  <a:cubicBezTo>
                    <a:pt x="185" y="10"/>
                    <a:pt x="186" y="13"/>
                    <a:pt x="186" y="14"/>
                  </a:cubicBezTo>
                  <a:cubicBezTo>
                    <a:pt x="188" y="16"/>
                    <a:pt x="188" y="14"/>
                    <a:pt x="188" y="16"/>
                  </a:cubicBezTo>
                  <a:cubicBezTo>
                    <a:pt x="188" y="19"/>
                    <a:pt x="188" y="24"/>
                    <a:pt x="189" y="25"/>
                  </a:cubicBezTo>
                  <a:cubicBezTo>
                    <a:pt x="189" y="25"/>
                    <a:pt x="189" y="27"/>
                    <a:pt x="189" y="28"/>
                  </a:cubicBezTo>
                  <a:cubicBezTo>
                    <a:pt x="189" y="30"/>
                    <a:pt x="191" y="30"/>
                    <a:pt x="191" y="31"/>
                  </a:cubicBezTo>
                  <a:cubicBezTo>
                    <a:pt x="191" y="33"/>
                    <a:pt x="191" y="31"/>
                    <a:pt x="192" y="33"/>
                  </a:cubicBezTo>
                  <a:cubicBezTo>
                    <a:pt x="192" y="34"/>
                    <a:pt x="192" y="36"/>
                    <a:pt x="194" y="36"/>
                  </a:cubicBezTo>
                  <a:cubicBezTo>
                    <a:pt x="197" y="34"/>
                    <a:pt x="198" y="42"/>
                    <a:pt x="197" y="44"/>
                  </a:cubicBezTo>
                  <a:cubicBezTo>
                    <a:pt x="192" y="44"/>
                    <a:pt x="192" y="52"/>
                    <a:pt x="188" y="53"/>
                  </a:cubicBezTo>
                  <a:cubicBezTo>
                    <a:pt x="183" y="55"/>
                    <a:pt x="186" y="56"/>
                    <a:pt x="185" y="59"/>
                  </a:cubicBezTo>
                  <a:cubicBezTo>
                    <a:pt x="182" y="62"/>
                    <a:pt x="189" y="56"/>
                    <a:pt x="188" y="62"/>
                  </a:cubicBezTo>
                  <a:cubicBezTo>
                    <a:pt x="185" y="67"/>
                    <a:pt x="189" y="59"/>
                    <a:pt x="191" y="64"/>
                  </a:cubicBezTo>
                  <a:cubicBezTo>
                    <a:pt x="191" y="69"/>
                    <a:pt x="188" y="53"/>
                    <a:pt x="195" y="55"/>
                  </a:cubicBezTo>
                  <a:cubicBezTo>
                    <a:pt x="203" y="56"/>
                    <a:pt x="200" y="53"/>
                    <a:pt x="206" y="55"/>
                  </a:cubicBezTo>
                  <a:cubicBezTo>
                    <a:pt x="214" y="58"/>
                    <a:pt x="204" y="62"/>
                    <a:pt x="206" y="67"/>
                  </a:cubicBezTo>
                  <a:cubicBezTo>
                    <a:pt x="207" y="70"/>
                    <a:pt x="209" y="59"/>
                    <a:pt x="217" y="59"/>
                  </a:cubicBezTo>
                  <a:cubicBezTo>
                    <a:pt x="223" y="59"/>
                    <a:pt x="223" y="62"/>
                    <a:pt x="226" y="62"/>
                  </a:cubicBezTo>
                  <a:cubicBezTo>
                    <a:pt x="229" y="62"/>
                    <a:pt x="229" y="66"/>
                    <a:pt x="235" y="67"/>
                  </a:cubicBezTo>
                  <a:cubicBezTo>
                    <a:pt x="241" y="69"/>
                    <a:pt x="238" y="70"/>
                    <a:pt x="241" y="73"/>
                  </a:cubicBezTo>
                  <a:cubicBezTo>
                    <a:pt x="242" y="75"/>
                    <a:pt x="238" y="81"/>
                    <a:pt x="239" y="83"/>
                  </a:cubicBezTo>
                  <a:cubicBezTo>
                    <a:pt x="241" y="84"/>
                    <a:pt x="245" y="75"/>
                    <a:pt x="250" y="76"/>
                  </a:cubicBezTo>
                  <a:cubicBezTo>
                    <a:pt x="255" y="78"/>
                    <a:pt x="261" y="81"/>
                    <a:pt x="270" y="80"/>
                  </a:cubicBezTo>
                  <a:cubicBezTo>
                    <a:pt x="277" y="78"/>
                    <a:pt x="281" y="83"/>
                    <a:pt x="287" y="87"/>
                  </a:cubicBezTo>
                  <a:cubicBezTo>
                    <a:pt x="293" y="94"/>
                    <a:pt x="288" y="94"/>
                    <a:pt x="297" y="100"/>
                  </a:cubicBezTo>
                  <a:cubicBezTo>
                    <a:pt x="306" y="106"/>
                    <a:pt x="306" y="100"/>
                    <a:pt x="311" y="104"/>
                  </a:cubicBezTo>
                  <a:cubicBezTo>
                    <a:pt x="316" y="108"/>
                    <a:pt x="316" y="114"/>
                    <a:pt x="317" y="123"/>
                  </a:cubicBezTo>
                  <a:cubicBezTo>
                    <a:pt x="319" y="133"/>
                    <a:pt x="316" y="137"/>
                    <a:pt x="308" y="148"/>
                  </a:cubicBezTo>
                  <a:cubicBezTo>
                    <a:pt x="302" y="161"/>
                    <a:pt x="300" y="156"/>
                    <a:pt x="296" y="168"/>
                  </a:cubicBezTo>
                  <a:cubicBezTo>
                    <a:pt x="291" y="179"/>
                    <a:pt x="290" y="184"/>
                    <a:pt x="287" y="178"/>
                  </a:cubicBezTo>
                  <a:cubicBezTo>
                    <a:pt x="284" y="171"/>
                    <a:pt x="284" y="192"/>
                    <a:pt x="284" y="198"/>
                  </a:cubicBezTo>
                  <a:cubicBezTo>
                    <a:pt x="282" y="204"/>
                    <a:pt x="287" y="206"/>
                    <a:pt x="284" y="213"/>
                  </a:cubicBezTo>
                  <a:cubicBezTo>
                    <a:pt x="281" y="221"/>
                    <a:pt x="284" y="229"/>
                    <a:pt x="281" y="232"/>
                  </a:cubicBezTo>
                  <a:cubicBezTo>
                    <a:pt x="276" y="234"/>
                    <a:pt x="281" y="240"/>
                    <a:pt x="276" y="249"/>
                  </a:cubicBezTo>
                  <a:cubicBezTo>
                    <a:pt x="271" y="259"/>
                    <a:pt x="265" y="262"/>
                    <a:pt x="268" y="268"/>
                  </a:cubicBezTo>
                  <a:cubicBezTo>
                    <a:pt x="270" y="273"/>
                    <a:pt x="259" y="276"/>
                    <a:pt x="261" y="279"/>
                  </a:cubicBezTo>
                  <a:cubicBezTo>
                    <a:pt x="262" y="282"/>
                    <a:pt x="256" y="280"/>
                    <a:pt x="250" y="282"/>
                  </a:cubicBezTo>
                  <a:cubicBezTo>
                    <a:pt x="242" y="283"/>
                    <a:pt x="247" y="280"/>
                    <a:pt x="241" y="282"/>
                  </a:cubicBezTo>
                  <a:cubicBezTo>
                    <a:pt x="236" y="283"/>
                    <a:pt x="238" y="288"/>
                    <a:pt x="223" y="294"/>
                  </a:cubicBezTo>
                  <a:cubicBezTo>
                    <a:pt x="218" y="296"/>
                    <a:pt x="209" y="304"/>
                    <a:pt x="209" y="311"/>
                  </a:cubicBezTo>
                  <a:cubicBezTo>
                    <a:pt x="207" y="321"/>
                    <a:pt x="210" y="329"/>
                    <a:pt x="207" y="336"/>
                  </a:cubicBezTo>
                  <a:cubicBezTo>
                    <a:pt x="203" y="343"/>
                    <a:pt x="203" y="338"/>
                    <a:pt x="198" y="349"/>
                  </a:cubicBezTo>
                  <a:cubicBezTo>
                    <a:pt x="194" y="358"/>
                    <a:pt x="192" y="366"/>
                    <a:pt x="186" y="371"/>
                  </a:cubicBezTo>
                  <a:cubicBezTo>
                    <a:pt x="179" y="377"/>
                    <a:pt x="179" y="377"/>
                    <a:pt x="175" y="385"/>
                  </a:cubicBezTo>
                  <a:cubicBezTo>
                    <a:pt x="175" y="389"/>
                    <a:pt x="171" y="388"/>
                    <a:pt x="168" y="392"/>
                  </a:cubicBezTo>
                </a:path>
              </a:pathLst>
            </a:custGeom>
            <a:solidFill>
              <a:srgbClr val="968C6D"/>
            </a:solidFill>
            <a:ln w="6350" cmpd="sng">
              <a:solidFill>
                <a:schemeClr val="bg1"/>
              </a:solidFill>
              <a:round/>
              <a:headEnd/>
              <a:tailEnd/>
            </a:ln>
          </p:spPr>
          <p:txBody>
            <a:bodyPr/>
            <a:lstStyle/>
            <a:p>
              <a:endParaRPr lang="en-GB" dirty="0"/>
            </a:p>
          </p:txBody>
        </p:sp>
        <p:sp>
          <p:nvSpPr>
            <p:cNvPr id="1091" name="Freeform 291"/>
            <p:cNvSpPr>
              <a:spLocks/>
            </p:cNvSpPr>
            <p:nvPr/>
          </p:nvSpPr>
          <p:spPr bwMode="auto">
            <a:xfrm>
              <a:off x="3701483" y="5064513"/>
              <a:ext cx="7980" cy="9713"/>
            </a:xfrm>
            <a:custGeom>
              <a:avLst/>
              <a:gdLst/>
              <a:ahLst/>
              <a:cxnLst>
                <a:cxn ang="0">
                  <a:pos x="0" y="0"/>
                </a:cxn>
                <a:cxn ang="0">
                  <a:pos x="1" y="3"/>
                </a:cxn>
                <a:cxn ang="0">
                  <a:pos x="0" y="0"/>
                </a:cxn>
              </a:cxnLst>
              <a:rect l="0" t="0" r="r" b="b"/>
              <a:pathLst>
                <a:path w="3" h="3">
                  <a:moveTo>
                    <a:pt x="0" y="0"/>
                  </a:moveTo>
                  <a:cubicBezTo>
                    <a:pt x="1" y="0"/>
                    <a:pt x="3" y="3"/>
                    <a:pt x="1" y="3"/>
                  </a:cubicBezTo>
                  <a:cubicBezTo>
                    <a:pt x="1" y="3"/>
                    <a:pt x="0" y="2"/>
                    <a:pt x="0" y="0"/>
                  </a:cubicBezTo>
                </a:path>
              </a:pathLst>
            </a:custGeom>
            <a:solidFill>
              <a:srgbClr val="968C6D"/>
            </a:solidFill>
            <a:ln w="6350" cmpd="sng">
              <a:solidFill>
                <a:schemeClr val="bg1"/>
              </a:solidFill>
              <a:round/>
              <a:headEnd/>
              <a:tailEnd/>
            </a:ln>
          </p:spPr>
          <p:txBody>
            <a:bodyPr/>
            <a:lstStyle/>
            <a:p>
              <a:endParaRPr lang="en-GB" dirty="0"/>
            </a:p>
          </p:txBody>
        </p:sp>
        <p:sp>
          <p:nvSpPr>
            <p:cNvPr id="1092" name="Freeform 292"/>
            <p:cNvSpPr>
              <a:spLocks/>
            </p:cNvSpPr>
            <p:nvPr/>
          </p:nvSpPr>
          <p:spPr bwMode="auto">
            <a:xfrm>
              <a:off x="3701483" y="5111462"/>
              <a:ext cx="11172" cy="12952"/>
            </a:xfrm>
            <a:custGeom>
              <a:avLst/>
              <a:gdLst/>
              <a:ahLst/>
              <a:cxnLst>
                <a:cxn ang="0">
                  <a:pos x="3" y="1"/>
                </a:cxn>
                <a:cxn ang="0">
                  <a:pos x="3" y="4"/>
                </a:cxn>
                <a:cxn ang="0">
                  <a:pos x="3" y="1"/>
                </a:cxn>
              </a:cxnLst>
              <a:rect l="0" t="0" r="r" b="b"/>
              <a:pathLst>
                <a:path w="4" h="4">
                  <a:moveTo>
                    <a:pt x="3" y="1"/>
                  </a:moveTo>
                  <a:cubicBezTo>
                    <a:pt x="4" y="0"/>
                    <a:pt x="3" y="3"/>
                    <a:pt x="3" y="4"/>
                  </a:cubicBezTo>
                  <a:cubicBezTo>
                    <a:pt x="1" y="4"/>
                    <a:pt x="0" y="3"/>
                    <a:pt x="3" y="1"/>
                  </a:cubicBezTo>
                </a:path>
              </a:pathLst>
            </a:custGeom>
            <a:solidFill>
              <a:srgbClr val="968C6D"/>
            </a:solidFill>
            <a:ln w="6350" cmpd="sng">
              <a:solidFill>
                <a:schemeClr val="bg1"/>
              </a:solidFill>
              <a:round/>
              <a:headEnd/>
              <a:tailEnd/>
            </a:ln>
          </p:spPr>
          <p:txBody>
            <a:bodyPr/>
            <a:lstStyle/>
            <a:p>
              <a:endParaRPr lang="en-GB" dirty="0"/>
            </a:p>
          </p:txBody>
        </p:sp>
        <p:sp>
          <p:nvSpPr>
            <p:cNvPr id="1093" name="Freeform 293"/>
            <p:cNvSpPr>
              <a:spLocks/>
            </p:cNvSpPr>
            <p:nvPr/>
          </p:nvSpPr>
          <p:spPr bwMode="auto">
            <a:xfrm>
              <a:off x="3695100" y="5114700"/>
              <a:ext cx="7980" cy="14570"/>
            </a:xfrm>
            <a:custGeom>
              <a:avLst/>
              <a:gdLst/>
              <a:ahLst/>
              <a:cxnLst>
                <a:cxn ang="0">
                  <a:pos x="3" y="5"/>
                </a:cxn>
                <a:cxn ang="0">
                  <a:pos x="2" y="2"/>
                </a:cxn>
                <a:cxn ang="0">
                  <a:pos x="3" y="2"/>
                </a:cxn>
                <a:cxn ang="0">
                  <a:pos x="3" y="5"/>
                </a:cxn>
              </a:cxnLst>
              <a:rect l="0" t="0" r="r" b="b"/>
              <a:pathLst>
                <a:path w="3" h="5">
                  <a:moveTo>
                    <a:pt x="3" y="5"/>
                  </a:moveTo>
                  <a:cubicBezTo>
                    <a:pt x="0" y="5"/>
                    <a:pt x="2" y="3"/>
                    <a:pt x="2" y="2"/>
                  </a:cubicBezTo>
                  <a:cubicBezTo>
                    <a:pt x="2" y="2"/>
                    <a:pt x="2" y="0"/>
                    <a:pt x="3" y="2"/>
                  </a:cubicBezTo>
                  <a:cubicBezTo>
                    <a:pt x="3" y="3"/>
                    <a:pt x="3" y="5"/>
                    <a:pt x="3" y="5"/>
                  </a:cubicBezTo>
                </a:path>
              </a:pathLst>
            </a:custGeom>
            <a:solidFill>
              <a:srgbClr val="968C6D"/>
            </a:solidFill>
            <a:ln w="6350" cmpd="sng">
              <a:solidFill>
                <a:schemeClr val="bg1"/>
              </a:solidFill>
              <a:round/>
              <a:headEnd/>
              <a:tailEnd/>
            </a:ln>
          </p:spPr>
          <p:txBody>
            <a:bodyPr/>
            <a:lstStyle/>
            <a:p>
              <a:endParaRPr lang="en-GB" dirty="0"/>
            </a:p>
          </p:txBody>
        </p:sp>
        <p:sp>
          <p:nvSpPr>
            <p:cNvPr id="1094" name="Freeform 294"/>
            <p:cNvSpPr>
              <a:spLocks/>
            </p:cNvSpPr>
            <p:nvPr/>
          </p:nvSpPr>
          <p:spPr bwMode="auto">
            <a:xfrm>
              <a:off x="3675946" y="5138984"/>
              <a:ext cx="9577" cy="9713"/>
            </a:xfrm>
            <a:custGeom>
              <a:avLst/>
              <a:gdLst/>
              <a:ahLst/>
              <a:cxnLst>
                <a:cxn ang="0">
                  <a:pos x="2" y="3"/>
                </a:cxn>
                <a:cxn ang="0">
                  <a:pos x="2" y="0"/>
                </a:cxn>
                <a:cxn ang="0">
                  <a:pos x="2" y="3"/>
                </a:cxn>
              </a:cxnLst>
              <a:rect l="0" t="0" r="r" b="b"/>
              <a:pathLst>
                <a:path w="3" h="3">
                  <a:moveTo>
                    <a:pt x="2" y="3"/>
                  </a:moveTo>
                  <a:cubicBezTo>
                    <a:pt x="0" y="3"/>
                    <a:pt x="2" y="0"/>
                    <a:pt x="2" y="0"/>
                  </a:cubicBezTo>
                  <a:cubicBezTo>
                    <a:pt x="3" y="0"/>
                    <a:pt x="2" y="3"/>
                    <a:pt x="2" y="3"/>
                  </a:cubicBezTo>
                </a:path>
              </a:pathLst>
            </a:custGeom>
            <a:solidFill>
              <a:srgbClr val="968C6D"/>
            </a:solidFill>
            <a:ln w="6350" cmpd="sng">
              <a:solidFill>
                <a:schemeClr val="bg1"/>
              </a:solidFill>
              <a:round/>
              <a:headEnd/>
              <a:tailEnd/>
            </a:ln>
          </p:spPr>
          <p:txBody>
            <a:bodyPr/>
            <a:lstStyle/>
            <a:p>
              <a:endParaRPr lang="en-GB" dirty="0"/>
            </a:p>
          </p:txBody>
        </p:sp>
        <p:sp>
          <p:nvSpPr>
            <p:cNvPr id="1095" name="Freeform 295"/>
            <p:cNvSpPr>
              <a:spLocks/>
            </p:cNvSpPr>
            <p:nvPr/>
          </p:nvSpPr>
          <p:spPr bwMode="auto">
            <a:xfrm>
              <a:off x="3682331" y="5148697"/>
              <a:ext cx="9577" cy="9713"/>
            </a:xfrm>
            <a:custGeom>
              <a:avLst/>
              <a:gdLst/>
              <a:ahLst/>
              <a:cxnLst>
                <a:cxn ang="0">
                  <a:pos x="1" y="3"/>
                </a:cxn>
                <a:cxn ang="0">
                  <a:pos x="3" y="1"/>
                </a:cxn>
                <a:cxn ang="0">
                  <a:pos x="1" y="3"/>
                </a:cxn>
              </a:cxnLst>
              <a:rect l="0" t="0" r="r" b="b"/>
              <a:pathLst>
                <a:path w="3" h="3">
                  <a:moveTo>
                    <a:pt x="1" y="3"/>
                  </a:moveTo>
                  <a:cubicBezTo>
                    <a:pt x="0" y="3"/>
                    <a:pt x="3" y="0"/>
                    <a:pt x="3" y="1"/>
                  </a:cubicBezTo>
                  <a:cubicBezTo>
                    <a:pt x="3" y="1"/>
                    <a:pt x="3" y="3"/>
                    <a:pt x="1" y="3"/>
                  </a:cubicBezTo>
                </a:path>
              </a:pathLst>
            </a:custGeom>
            <a:solidFill>
              <a:srgbClr val="968C6D"/>
            </a:solidFill>
            <a:ln w="6350" cmpd="sng">
              <a:solidFill>
                <a:schemeClr val="bg1"/>
              </a:solidFill>
              <a:round/>
              <a:headEnd/>
              <a:tailEnd/>
            </a:ln>
          </p:spPr>
          <p:txBody>
            <a:bodyPr/>
            <a:lstStyle/>
            <a:p>
              <a:endParaRPr lang="en-GB" dirty="0"/>
            </a:p>
          </p:txBody>
        </p:sp>
        <p:sp>
          <p:nvSpPr>
            <p:cNvPr id="1096" name="Freeform 296"/>
            <p:cNvSpPr>
              <a:spLocks/>
            </p:cNvSpPr>
            <p:nvPr/>
          </p:nvSpPr>
          <p:spPr bwMode="auto">
            <a:xfrm>
              <a:off x="3682331" y="5142222"/>
              <a:ext cx="9577" cy="6475"/>
            </a:xfrm>
            <a:custGeom>
              <a:avLst/>
              <a:gdLst/>
              <a:ahLst/>
              <a:cxnLst>
                <a:cxn ang="0">
                  <a:pos x="1" y="2"/>
                </a:cxn>
                <a:cxn ang="0">
                  <a:pos x="3" y="0"/>
                </a:cxn>
                <a:cxn ang="0">
                  <a:pos x="1" y="2"/>
                </a:cxn>
              </a:cxnLst>
              <a:rect l="0" t="0" r="r" b="b"/>
              <a:pathLst>
                <a:path w="3" h="2">
                  <a:moveTo>
                    <a:pt x="1" y="2"/>
                  </a:moveTo>
                  <a:cubicBezTo>
                    <a:pt x="0" y="2"/>
                    <a:pt x="1" y="0"/>
                    <a:pt x="3" y="0"/>
                  </a:cubicBezTo>
                  <a:cubicBezTo>
                    <a:pt x="1" y="2"/>
                    <a:pt x="1" y="2"/>
                    <a:pt x="1" y="2"/>
                  </a:cubicBezTo>
                </a:path>
              </a:pathLst>
            </a:custGeom>
            <a:solidFill>
              <a:srgbClr val="968C6D"/>
            </a:solidFill>
            <a:ln w="6350" cmpd="sng">
              <a:solidFill>
                <a:schemeClr val="bg1"/>
              </a:solidFill>
              <a:round/>
              <a:headEnd/>
              <a:tailEnd/>
            </a:ln>
          </p:spPr>
          <p:txBody>
            <a:bodyPr/>
            <a:lstStyle/>
            <a:p>
              <a:endParaRPr lang="en-GB" dirty="0"/>
            </a:p>
          </p:txBody>
        </p:sp>
        <p:sp>
          <p:nvSpPr>
            <p:cNvPr id="1097" name="Freeform 297"/>
            <p:cNvSpPr>
              <a:spLocks/>
            </p:cNvSpPr>
            <p:nvPr/>
          </p:nvSpPr>
          <p:spPr bwMode="auto">
            <a:xfrm>
              <a:off x="3703080" y="5104986"/>
              <a:ext cx="9577" cy="9713"/>
            </a:xfrm>
            <a:custGeom>
              <a:avLst/>
              <a:gdLst/>
              <a:ahLst/>
              <a:cxnLst>
                <a:cxn ang="0">
                  <a:pos x="0" y="2"/>
                </a:cxn>
                <a:cxn ang="0">
                  <a:pos x="3" y="2"/>
                </a:cxn>
                <a:cxn ang="0">
                  <a:pos x="0" y="2"/>
                </a:cxn>
              </a:cxnLst>
              <a:rect l="0" t="0" r="r" b="b"/>
              <a:pathLst>
                <a:path w="3" h="3">
                  <a:moveTo>
                    <a:pt x="0" y="2"/>
                  </a:moveTo>
                  <a:cubicBezTo>
                    <a:pt x="0" y="2"/>
                    <a:pt x="2" y="0"/>
                    <a:pt x="3" y="2"/>
                  </a:cubicBezTo>
                  <a:cubicBezTo>
                    <a:pt x="3" y="2"/>
                    <a:pt x="0" y="3"/>
                    <a:pt x="0" y="2"/>
                  </a:cubicBezTo>
                </a:path>
              </a:pathLst>
            </a:custGeom>
            <a:solidFill>
              <a:srgbClr val="968C6D"/>
            </a:solidFill>
            <a:ln w="6350" cmpd="sng">
              <a:solidFill>
                <a:schemeClr val="bg1"/>
              </a:solidFill>
              <a:round/>
              <a:headEnd/>
              <a:tailEnd/>
            </a:ln>
          </p:spPr>
          <p:txBody>
            <a:bodyPr/>
            <a:lstStyle/>
            <a:p>
              <a:endParaRPr lang="en-GB" dirty="0"/>
            </a:p>
          </p:txBody>
        </p:sp>
        <p:sp>
          <p:nvSpPr>
            <p:cNvPr id="1098" name="Freeform 298"/>
            <p:cNvSpPr>
              <a:spLocks/>
            </p:cNvSpPr>
            <p:nvPr/>
          </p:nvSpPr>
          <p:spPr bwMode="auto">
            <a:xfrm>
              <a:off x="2895478" y="4834623"/>
              <a:ext cx="151625" cy="79329"/>
            </a:xfrm>
            <a:custGeom>
              <a:avLst/>
              <a:gdLst/>
              <a:ahLst/>
              <a:cxnLst>
                <a:cxn ang="0">
                  <a:pos x="46" y="10"/>
                </a:cxn>
                <a:cxn ang="0">
                  <a:pos x="36" y="2"/>
                </a:cxn>
                <a:cxn ang="0">
                  <a:pos x="31" y="0"/>
                </a:cxn>
                <a:cxn ang="0">
                  <a:pos x="25" y="3"/>
                </a:cxn>
                <a:cxn ang="0">
                  <a:pos x="16" y="10"/>
                </a:cxn>
                <a:cxn ang="0">
                  <a:pos x="13" y="6"/>
                </a:cxn>
                <a:cxn ang="0">
                  <a:pos x="11" y="5"/>
                </a:cxn>
                <a:cxn ang="0">
                  <a:pos x="10" y="6"/>
                </a:cxn>
                <a:cxn ang="0">
                  <a:pos x="8" y="6"/>
                </a:cxn>
                <a:cxn ang="0">
                  <a:pos x="8" y="5"/>
                </a:cxn>
                <a:cxn ang="0">
                  <a:pos x="7" y="3"/>
                </a:cxn>
                <a:cxn ang="0">
                  <a:pos x="5" y="2"/>
                </a:cxn>
                <a:cxn ang="0">
                  <a:pos x="4" y="0"/>
                </a:cxn>
                <a:cxn ang="0">
                  <a:pos x="2" y="6"/>
                </a:cxn>
                <a:cxn ang="0">
                  <a:pos x="4" y="8"/>
                </a:cxn>
                <a:cxn ang="0">
                  <a:pos x="2" y="11"/>
                </a:cxn>
                <a:cxn ang="0">
                  <a:pos x="2" y="16"/>
                </a:cxn>
                <a:cxn ang="0">
                  <a:pos x="4" y="14"/>
                </a:cxn>
                <a:cxn ang="0">
                  <a:pos x="11" y="16"/>
                </a:cxn>
                <a:cxn ang="0">
                  <a:pos x="13" y="17"/>
                </a:cxn>
                <a:cxn ang="0">
                  <a:pos x="14" y="19"/>
                </a:cxn>
                <a:cxn ang="0">
                  <a:pos x="16" y="19"/>
                </a:cxn>
                <a:cxn ang="0">
                  <a:pos x="17" y="19"/>
                </a:cxn>
                <a:cxn ang="0">
                  <a:pos x="19" y="24"/>
                </a:cxn>
                <a:cxn ang="0">
                  <a:pos x="22" y="24"/>
                </a:cxn>
                <a:cxn ang="0">
                  <a:pos x="23" y="22"/>
                </a:cxn>
                <a:cxn ang="0">
                  <a:pos x="25" y="19"/>
                </a:cxn>
                <a:cxn ang="0">
                  <a:pos x="22" y="16"/>
                </a:cxn>
                <a:cxn ang="0">
                  <a:pos x="22" y="14"/>
                </a:cxn>
                <a:cxn ang="0">
                  <a:pos x="28" y="10"/>
                </a:cxn>
                <a:cxn ang="0">
                  <a:pos x="28" y="8"/>
                </a:cxn>
                <a:cxn ang="0">
                  <a:pos x="31" y="6"/>
                </a:cxn>
                <a:cxn ang="0">
                  <a:pos x="37" y="11"/>
                </a:cxn>
                <a:cxn ang="0">
                  <a:pos x="39" y="13"/>
                </a:cxn>
                <a:cxn ang="0">
                  <a:pos x="40" y="13"/>
                </a:cxn>
                <a:cxn ang="0">
                  <a:pos x="39" y="17"/>
                </a:cxn>
                <a:cxn ang="0">
                  <a:pos x="42" y="24"/>
                </a:cxn>
                <a:cxn ang="0">
                  <a:pos x="43" y="19"/>
                </a:cxn>
                <a:cxn ang="0">
                  <a:pos x="46" y="20"/>
                </a:cxn>
                <a:cxn ang="0">
                  <a:pos x="48" y="17"/>
                </a:cxn>
                <a:cxn ang="0">
                  <a:pos x="46" y="10"/>
                </a:cxn>
              </a:cxnLst>
              <a:rect l="0" t="0" r="r" b="b"/>
              <a:pathLst>
                <a:path w="49" h="25">
                  <a:moveTo>
                    <a:pt x="46" y="10"/>
                  </a:moveTo>
                  <a:cubicBezTo>
                    <a:pt x="43" y="6"/>
                    <a:pt x="40" y="2"/>
                    <a:pt x="36" y="2"/>
                  </a:cubicBezTo>
                  <a:cubicBezTo>
                    <a:pt x="31" y="3"/>
                    <a:pt x="36" y="2"/>
                    <a:pt x="31" y="0"/>
                  </a:cubicBezTo>
                  <a:cubicBezTo>
                    <a:pt x="26" y="0"/>
                    <a:pt x="29" y="2"/>
                    <a:pt x="25" y="3"/>
                  </a:cubicBezTo>
                  <a:cubicBezTo>
                    <a:pt x="16" y="8"/>
                    <a:pt x="23" y="6"/>
                    <a:pt x="16" y="10"/>
                  </a:cubicBezTo>
                  <a:cubicBezTo>
                    <a:pt x="14" y="10"/>
                    <a:pt x="13" y="8"/>
                    <a:pt x="13" y="6"/>
                  </a:cubicBezTo>
                  <a:cubicBezTo>
                    <a:pt x="11" y="5"/>
                    <a:pt x="11" y="6"/>
                    <a:pt x="11" y="5"/>
                  </a:cubicBezTo>
                  <a:cubicBezTo>
                    <a:pt x="11" y="5"/>
                    <a:pt x="10" y="5"/>
                    <a:pt x="10" y="6"/>
                  </a:cubicBezTo>
                  <a:cubicBezTo>
                    <a:pt x="10" y="8"/>
                    <a:pt x="8" y="6"/>
                    <a:pt x="8" y="6"/>
                  </a:cubicBezTo>
                  <a:cubicBezTo>
                    <a:pt x="8" y="5"/>
                    <a:pt x="8" y="5"/>
                    <a:pt x="8" y="5"/>
                  </a:cubicBezTo>
                  <a:cubicBezTo>
                    <a:pt x="8" y="3"/>
                    <a:pt x="7" y="5"/>
                    <a:pt x="7" y="3"/>
                  </a:cubicBezTo>
                  <a:cubicBezTo>
                    <a:pt x="7" y="2"/>
                    <a:pt x="7" y="2"/>
                    <a:pt x="5" y="2"/>
                  </a:cubicBezTo>
                  <a:cubicBezTo>
                    <a:pt x="4" y="2"/>
                    <a:pt x="4" y="0"/>
                    <a:pt x="4" y="0"/>
                  </a:cubicBezTo>
                  <a:cubicBezTo>
                    <a:pt x="2" y="0"/>
                    <a:pt x="2" y="3"/>
                    <a:pt x="2" y="6"/>
                  </a:cubicBezTo>
                  <a:cubicBezTo>
                    <a:pt x="2" y="6"/>
                    <a:pt x="5" y="6"/>
                    <a:pt x="4" y="8"/>
                  </a:cubicBezTo>
                  <a:cubicBezTo>
                    <a:pt x="2" y="10"/>
                    <a:pt x="4" y="10"/>
                    <a:pt x="2" y="11"/>
                  </a:cubicBezTo>
                  <a:cubicBezTo>
                    <a:pt x="2" y="13"/>
                    <a:pt x="0" y="13"/>
                    <a:pt x="2" y="16"/>
                  </a:cubicBezTo>
                  <a:cubicBezTo>
                    <a:pt x="2" y="14"/>
                    <a:pt x="4" y="13"/>
                    <a:pt x="4" y="14"/>
                  </a:cubicBezTo>
                  <a:cubicBezTo>
                    <a:pt x="8" y="14"/>
                    <a:pt x="11" y="16"/>
                    <a:pt x="11" y="16"/>
                  </a:cubicBezTo>
                  <a:cubicBezTo>
                    <a:pt x="13" y="14"/>
                    <a:pt x="11" y="16"/>
                    <a:pt x="13" y="17"/>
                  </a:cubicBezTo>
                  <a:cubicBezTo>
                    <a:pt x="13" y="17"/>
                    <a:pt x="13" y="19"/>
                    <a:pt x="14" y="19"/>
                  </a:cubicBezTo>
                  <a:cubicBezTo>
                    <a:pt x="16" y="20"/>
                    <a:pt x="16" y="20"/>
                    <a:pt x="16" y="19"/>
                  </a:cubicBezTo>
                  <a:cubicBezTo>
                    <a:pt x="16" y="17"/>
                    <a:pt x="17" y="17"/>
                    <a:pt x="17" y="19"/>
                  </a:cubicBezTo>
                  <a:cubicBezTo>
                    <a:pt x="17" y="19"/>
                    <a:pt x="19" y="22"/>
                    <a:pt x="19" y="24"/>
                  </a:cubicBezTo>
                  <a:cubicBezTo>
                    <a:pt x="17" y="25"/>
                    <a:pt x="20" y="24"/>
                    <a:pt x="22" y="24"/>
                  </a:cubicBezTo>
                  <a:cubicBezTo>
                    <a:pt x="23" y="24"/>
                    <a:pt x="22" y="22"/>
                    <a:pt x="23" y="22"/>
                  </a:cubicBezTo>
                  <a:cubicBezTo>
                    <a:pt x="25" y="22"/>
                    <a:pt x="26" y="22"/>
                    <a:pt x="25" y="19"/>
                  </a:cubicBezTo>
                  <a:cubicBezTo>
                    <a:pt x="22" y="16"/>
                    <a:pt x="23" y="16"/>
                    <a:pt x="22" y="16"/>
                  </a:cubicBezTo>
                  <a:cubicBezTo>
                    <a:pt x="22" y="16"/>
                    <a:pt x="20" y="14"/>
                    <a:pt x="22" y="14"/>
                  </a:cubicBezTo>
                  <a:cubicBezTo>
                    <a:pt x="26" y="13"/>
                    <a:pt x="26" y="11"/>
                    <a:pt x="28" y="10"/>
                  </a:cubicBezTo>
                  <a:cubicBezTo>
                    <a:pt x="28" y="10"/>
                    <a:pt x="26" y="8"/>
                    <a:pt x="28" y="8"/>
                  </a:cubicBezTo>
                  <a:cubicBezTo>
                    <a:pt x="29" y="8"/>
                    <a:pt x="29" y="6"/>
                    <a:pt x="31" y="6"/>
                  </a:cubicBezTo>
                  <a:cubicBezTo>
                    <a:pt x="34" y="6"/>
                    <a:pt x="37" y="10"/>
                    <a:pt x="37" y="11"/>
                  </a:cubicBezTo>
                  <a:cubicBezTo>
                    <a:pt x="37" y="11"/>
                    <a:pt x="37" y="13"/>
                    <a:pt x="39" y="13"/>
                  </a:cubicBezTo>
                  <a:cubicBezTo>
                    <a:pt x="39" y="11"/>
                    <a:pt x="39" y="13"/>
                    <a:pt x="40" y="13"/>
                  </a:cubicBezTo>
                  <a:cubicBezTo>
                    <a:pt x="40" y="11"/>
                    <a:pt x="37" y="16"/>
                    <a:pt x="39" y="17"/>
                  </a:cubicBezTo>
                  <a:cubicBezTo>
                    <a:pt x="40" y="19"/>
                    <a:pt x="40" y="22"/>
                    <a:pt x="42" y="24"/>
                  </a:cubicBezTo>
                  <a:cubicBezTo>
                    <a:pt x="43" y="20"/>
                    <a:pt x="42" y="22"/>
                    <a:pt x="43" y="19"/>
                  </a:cubicBezTo>
                  <a:cubicBezTo>
                    <a:pt x="43" y="19"/>
                    <a:pt x="45" y="22"/>
                    <a:pt x="46" y="20"/>
                  </a:cubicBezTo>
                  <a:cubicBezTo>
                    <a:pt x="48" y="19"/>
                    <a:pt x="46" y="17"/>
                    <a:pt x="48" y="17"/>
                  </a:cubicBezTo>
                  <a:cubicBezTo>
                    <a:pt x="49" y="17"/>
                    <a:pt x="45" y="13"/>
                    <a:pt x="46" y="10"/>
                  </a:cubicBezTo>
                </a:path>
              </a:pathLst>
            </a:custGeom>
            <a:solidFill>
              <a:srgbClr val="968C6D"/>
            </a:solidFill>
            <a:ln w="6350" cmpd="sng">
              <a:solidFill>
                <a:schemeClr val="bg1"/>
              </a:solidFill>
              <a:round/>
              <a:headEnd/>
              <a:tailEnd/>
            </a:ln>
          </p:spPr>
          <p:txBody>
            <a:bodyPr/>
            <a:lstStyle/>
            <a:p>
              <a:endParaRPr lang="en-GB" dirty="0"/>
            </a:p>
          </p:txBody>
        </p:sp>
        <p:sp>
          <p:nvSpPr>
            <p:cNvPr id="1099" name="Freeform 299"/>
            <p:cNvSpPr>
              <a:spLocks/>
            </p:cNvSpPr>
            <p:nvPr/>
          </p:nvSpPr>
          <p:spPr bwMode="auto">
            <a:xfrm>
              <a:off x="2930592" y="4894524"/>
              <a:ext cx="7980" cy="16190"/>
            </a:xfrm>
            <a:custGeom>
              <a:avLst/>
              <a:gdLst/>
              <a:ahLst/>
              <a:cxnLst>
                <a:cxn ang="0">
                  <a:pos x="2" y="3"/>
                </a:cxn>
                <a:cxn ang="0">
                  <a:pos x="0" y="2"/>
                </a:cxn>
                <a:cxn ang="0">
                  <a:pos x="2" y="3"/>
                </a:cxn>
                <a:cxn ang="0">
                  <a:pos x="2" y="3"/>
                </a:cxn>
              </a:cxnLst>
              <a:rect l="0" t="0" r="r" b="b"/>
              <a:pathLst>
                <a:path w="3" h="5">
                  <a:moveTo>
                    <a:pt x="2" y="3"/>
                  </a:moveTo>
                  <a:cubicBezTo>
                    <a:pt x="0" y="3"/>
                    <a:pt x="0" y="2"/>
                    <a:pt x="0" y="2"/>
                  </a:cubicBezTo>
                  <a:cubicBezTo>
                    <a:pt x="2" y="0"/>
                    <a:pt x="2" y="2"/>
                    <a:pt x="2" y="3"/>
                  </a:cubicBezTo>
                  <a:cubicBezTo>
                    <a:pt x="3" y="3"/>
                    <a:pt x="3" y="5"/>
                    <a:pt x="2" y="3"/>
                  </a:cubicBezTo>
                </a:path>
              </a:pathLst>
            </a:custGeom>
            <a:solidFill>
              <a:srgbClr val="968C6D"/>
            </a:solidFill>
            <a:ln w="6350" cmpd="sng">
              <a:solidFill>
                <a:schemeClr val="bg1"/>
              </a:solidFill>
              <a:round/>
              <a:headEnd/>
              <a:tailEnd/>
            </a:ln>
          </p:spPr>
          <p:txBody>
            <a:bodyPr/>
            <a:lstStyle/>
            <a:p>
              <a:endParaRPr lang="en-GB" dirty="0"/>
            </a:p>
          </p:txBody>
        </p:sp>
        <p:sp>
          <p:nvSpPr>
            <p:cNvPr id="1100" name="Freeform 300"/>
            <p:cNvSpPr>
              <a:spLocks/>
            </p:cNvSpPr>
            <p:nvPr/>
          </p:nvSpPr>
          <p:spPr bwMode="auto">
            <a:xfrm>
              <a:off x="3000818" y="4868620"/>
              <a:ext cx="6384" cy="9713"/>
            </a:xfrm>
            <a:custGeom>
              <a:avLst/>
              <a:gdLst/>
              <a:ahLst/>
              <a:cxnLst>
                <a:cxn ang="0">
                  <a:pos x="0" y="3"/>
                </a:cxn>
                <a:cxn ang="0">
                  <a:pos x="2" y="0"/>
                </a:cxn>
                <a:cxn ang="0">
                  <a:pos x="0" y="3"/>
                </a:cxn>
              </a:cxnLst>
              <a:rect l="0" t="0" r="r" b="b"/>
              <a:pathLst>
                <a:path w="2" h="3">
                  <a:moveTo>
                    <a:pt x="0" y="3"/>
                  </a:moveTo>
                  <a:cubicBezTo>
                    <a:pt x="0" y="2"/>
                    <a:pt x="0" y="0"/>
                    <a:pt x="2" y="0"/>
                  </a:cubicBezTo>
                  <a:cubicBezTo>
                    <a:pt x="2" y="2"/>
                    <a:pt x="2" y="3"/>
                    <a:pt x="0" y="3"/>
                  </a:cubicBezTo>
                </a:path>
              </a:pathLst>
            </a:custGeom>
            <a:solidFill>
              <a:srgbClr val="968C6D"/>
            </a:solidFill>
            <a:ln w="6350" cmpd="sng">
              <a:solidFill>
                <a:schemeClr val="bg1"/>
              </a:solidFill>
              <a:round/>
              <a:headEnd/>
              <a:tailEnd/>
            </a:ln>
          </p:spPr>
          <p:txBody>
            <a:bodyPr/>
            <a:lstStyle/>
            <a:p>
              <a:endParaRPr lang="en-GB" dirty="0"/>
            </a:p>
          </p:txBody>
        </p:sp>
        <p:sp>
          <p:nvSpPr>
            <p:cNvPr id="1102" name="Freeform 6"/>
            <p:cNvSpPr>
              <a:spLocks/>
            </p:cNvSpPr>
            <p:nvPr/>
          </p:nvSpPr>
          <p:spPr bwMode="auto">
            <a:xfrm>
              <a:off x="5494369" y="3408639"/>
              <a:ext cx="448292" cy="305283"/>
            </a:xfrm>
            <a:custGeom>
              <a:avLst/>
              <a:gdLst/>
              <a:ahLst/>
              <a:cxnLst>
                <a:cxn ang="0">
                  <a:pos x="14" y="19"/>
                </a:cxn>
                <a:cxn ang="0">
                  <a:pos x="14" y="27"/>
                </a:cxn>
                <a:cxn ang="0">
                  <a:pos x="6" y="41"/>
                </a:cxn>
                <a:cxn ang="0">
                  <a:pos x="3" y="46"/>
                </a:cxn>
                <a:cxn ang="0">
                  <a:pos x="5" y="53"/>
                </a:cxn>
                <a:cxn ang="0">
                  <a:pos x="6" y="55"/>
                </a:cxn>
                <a:cxn ang="0">
                  <a:pos x="12" y="55"/>
                </a:cxn>
                <a:cxn ang="0">
                  <a:pos x="24" y="58"/>
                </a:cxn>
                <a:cxn ang="0">
                  <a:pos x="37" y="52"/>
                </a:cxn>
                <a:cxn ang="0">
                  <a:pos x="52" y="53"/>
                </a:cxn>
                <a:cxn ang="0">
                  <a:pos x="56" y="58"/>
                </a:cxn>
                <a:cxn ang="0">
                  <a:pos x="61" y="67"/>
                </a:cxn>
                <a:cxn ang="0">
                  <a:pos x="62" y="74"/>
                </a:cxn>
                <a:cxn ang="0">
                  <a:pos x="55" y="75"/>
                </a:cxn>
                <a:cxn ang="0">
                  <a:pos x="49" y="84"/>
                </a:cxn>
                <a:cxn ang="0">
                  <a:pos x="56" y="86"/>
                </a:cxn>
                <a:cxn ang="0">
                  <a:pos x="59" y="83"/>
                </a:cxn>
                <a:cxn ang="0">
                  <a:pos x="68" y="74"/>
                </a:cxn>
                <a:cxn ang="0">
                  <a:pos x="78" y="70"/>
                </a:cxn>
                <a:cxn ang="0">
                  <a:pos x="82" y="72"/>
                </a:cxn>
                <a:cxn ang="0">
                  <a:pos x="81" y="77"/>
                </a:cxn>
                <a:cxn ang="0">
                  <a:pos x="91" y="78"/>
                </a:cxn>
                <a:cxn ang="0">
                  <a:pos x="91" y="91"/>
                </a:cxn>
                <a:cxn ang="0">
                  <a:pos x="100" y="92"/>
                </a:cxn>
                <a:cxn ang="0">
                  <a:pos x="113" y="89"/>
                </a:cxn>
                <a:cxn ang="0">
                  <a:pos x="111" y="84"/>
                </a:cxn>
                <a:cxn ang="0">
                  <a:pos x="102" y="75"/>
                </a:cxn>
                <a:cxn ang="0">
                  <a:pos x="111" y="70"/>
                </a:cxn>
                <a:cxn ang="0">
                  <a:pos x="128" y="66"/>
                </a:cxn>
                <a:cxn ang="0">
                  <a:pos x="141" y="55"/>
                </a:cxn>
                <a:cxn ang="0">
                  <a:pos x="141" y="46"/>
                </a:cxn>
                <a:cxn ang="0">
                  <a:pos x="143" y="41"/>
                </a:cxn>
                <a:cxn ang="0">
                  <a:pos x="138" y="35"/>
                </a:cxn>
                <a:cxn ang="0">
                  <a:pos x="125" y="30"/>
                </a:cxn>
                <a:cxn ang="0">
                  <a:pos x="108" y="27"/>
                </a:cxn>
                <a:cxn ang="0">
                  <a:pos x="99" y="16"/>
                </a:cxn>
                <a:cxn ang="0">
                  <a:pos x="97" y="8"/>
                </a:cxn>
                <a:cxn ang="0">
                  <a:pos x="88" y="3"/>
                </a:cxn>
                <a:cxn ang="0">
                  <a:pos x="76" y="5"/>
                </a:cxn>
                <a:cxn ang="0">
                  <a:pos x="65" y="14"/>
                </a:cxn>
                <a:cxn ang="0">
                  <a:pos x="53" y="13"/>
                </a:cxn>
                <a:cxn ang="0">
                  <a:pos x="38" y="10"/>
                </a:cxn>
                <a:cxn ang="0">
                  <a:pos x="15" y="11"/>
                </a:cxn>
              </a:cxnLst>
              <a:rect l="0" t="0" r="r" b="b"/>
              <a:pathLst>
                <a:path w="144" h="98">
                  <a:moveTo>
                    <a:pt x="12" y="13"/>
                  </a:moveTo>
                  <a:cubicBezTo>
                    <a:pt x="14" y="16"/>
                    <a:pt x="11" y="14"/>
                    <a:pt x="14" y="19"/>
                  </a:cubicBezTo>
                  <a:cubicBezTo>
                    <a:pt x="20" y="24"/>
                    <a:pt x="14" y="21"/>
                    <a:pt x="15" y="22"/>
                  </a:cubicBezTo>
                  <a:cubicBezTo>
                    <a:pt x="17" y="24"/>
                    <a:pt x="18" y="25"/>
                    <a:pt x="14" y="27"/>
                  </a:cubicBezTo>
                  <a:cubicBezTo>
                    <a:pt x="12" y="27"/>
                    <a:pt x="8" y="32"/>
                    <a:pt x="6" y="35"/>
                  </a:cubicBezTo>
                  <a:cubicBezTo>
                    <a:pt x="3" y="38"/>
                    <a:pt x="6" y="39"/>
                    <a:pt x="6" y="41"/>
                  </a:cubicBezTo>
                  <a:cubicBezTo>
                    <a:pt x="5" y="42"/>
                    <a:pt x="9" y="44"/>
                    <a:pt x="3" y="42"/>
                  </a:cubicBezTo>
                  <a:cubicBezTo>
                    <a:pt x="5" y="44"/>
                    <a:pt x="3" y="44"/>
                    <a:pt x="3" y="46"/>
                  </a:cubicBezTo>
                  <a:cubicBezTo>
                    <a:pt x="3" y="47"/>
                    <a:pt x="2" y="46"/>
                    <a:pt x="0" y="50"/>
                  </a:cubicBezTo>
                  <a:cubicBezTo>
                    <a:pt x="5" y="52"/>
                    <a:pt x="3" y="55"/>
                    <a:pt x="5" y="53"/>
                  </a:cubicBezTo>
                  <a:cubicBezTo>
                    <a:pt x="6" y="53"/>
                    <a:pt x="6" y="55"/>
                    <a:pt x="6" y="55"/>
                  </a:cubicBezTo>
                  <a:cubicBezTo>
                    <a:pt x="6" y="55"/>
                    <a:pt x="6" y="55"/>
                    <a:pt x="6" y="55"/>
                  </a:cubicBezTo>
                  <a:cubicBezTo>
                    <a:pt x="8" y="55"/>
                    <a:pt x="8" y="56"/>
                    <a:pt x="8" y="55"/>
                  </a:cubicBezTo>
                  <a:cubicBezTo>
                    <a:pt x="9" y="53"/>
                    <a:pt x="9" y="55"/>
                    <a:pt x="12" y="55"/>
                  </a:cubicBezTo>
                  <a:cubicBezTo>
                    <a:pt x="17" y="55"/>
                    <a:pt x="17" y="56"/>
                    <a:pt x="18" y="56"/>
                  </a:cubicBezTo>
                  <a:cubicBezTo>
                    <a:pt x="21" y="55"/>
                    <a:pt x="21" y="60"/>
                    <a:pt x="24" y="58"/>
                  </a:cubicBezTo>
                  <a:cubicBezTo>
                    <a:pt x="26" y="56"/>
                    <a:pt x="24" y="56"/>
                    <a:pt x="29" y="56"/>
                  </a:cubicBezTo>
                  <a:cubicBezTo>
                    <a:pt x="34" y="55"/>
                    <a:pt x="32" y="53"/>
                    <a:pt x="37" y="52"/>
                  </a:cubicBezTo>
                  <a:cubicBezTo>
                    <a:pt x="38" y="50"/>
                    <a:pt x="41" y="50"/>
                    <a:pt x="43" y="50"/>
                  </a:cubicBezTo>
                  <a:cubicBezTo>
                    <a:pt x="44" y="49"/>
                    <a:pt x="50" y="53"/>
                    <a:pt x="52" y="53"/>
                  </a:cubicBezTo>
                  <a:cubicBezTo>
                    <a:pt x="53" y="52"/>
                    <a:pt x="53" y="56"/>
                    <a:pt x="56" y="55"/>
                  </a:cubicBezTo>
                  <a:cubicBezTo>
                    <a:pt x="58" y="55"/>
                    <a:pt x="58" y="56"/>
                    <a:pt x="56" y="58"/>
                  </a:cubicBezTo>
                  <a:cubicBezTo>
                    <a:pt x="55" y="61"/>
                    <a:pt x="58" y="63"/>
                    <a:pt x="59" y="63"/>
                  </a:cubicBezTo>
                  <a:cubicBezTo>
                    <a:pt x="61" y="63"/>
                    <a:pt x="58" y="66"/>
                    <a:pt x="61" y="67"/>
                  </a:cubicBezTo>
                  <a:cubicBezTo>
                    <a:pt x="64" y="69"/>
                    <a:pt x="61" y="72"/>
                    <a:pt x="62" y="74"/>
                  </a:cubicBezTo>
                  <a:cubicBezTo>
                    <a:pt x="65" y="74"/>
                    <a:pt x="62" y="75"/>
                    <a:pt x="62" y="74"/>
                  </a:cubicBezTo>
                  <a:cubicBezTo>
                    <a:pt x="61" y="74"/>
                    <a:pt x="58" y="75"/>
                    <a:pt x="56" y="74"/>
                  </a:cubicBezTo>
                  <a:cubicBezTo>
                    <a:pt x="55" y="72"/>
                    <a:pt x="53" y="74"/>
                    <a:pt x="55" y="75"/>
                  </a:cubicBezTo>
                  <a:cubicBezTo>
                    <a:pt x="56" y="78"/>
                    <a:pt x="50" y="81"/>
                    <a:pt x="52" y="83"/>
                  </a:cubicBezTo>
                  <a:cubicBezTo>
                    <a:pt x="52" y="84"/>
                    <a:pt x="50" y="84"/>
                    <a:pt x="49" y="84"/>
                  </a:cubicBezTo>
                  <a:cubicBezTo>
                    <a:pt x="52" y="88"/>
                    <a:pt x="53" y="88"/>
                    <a:pt x="53" y="88"/>
                  </a:cubicBezTo>
                  <a:cubicBezTo>
                    <a:pt x="53" y="86"/>
                    <a:pt x="55" y="88"/>
                    <a:pt x="56" y="86"/>
                  </a:cubicBezTo>
                  <a:cubicBezTo>
                    <a:pt x="56" y="84"/>
                    <a:pt x="59" y="84"/>
                    <a:pt x="61" y="88"/>
                  </a:cubicBezTo>
                  <a:cubicBezTo>
                    <a:pt x="61" y="84"/>
                    <a:pt x="61" y="86"/>
                    <a:pt x="59" y="83"/>
                  </a:cubicBezTo>
                  <a:cubicBezTo>
                    <a:pt x="59" y="80"/>
                    <a:pt x="61" y="83"/>
                    <a:pt x="64" y="81"/>
                  </a:cubicBezTo>
                  <a:cubicBezTo>
                    <a:pt x="67" y="78"/>
                    <a:pt x="68" y="77"/>
                    <a:pt x="68" y="74"/>
                  </a:cubicBezTo>
                  <a:cubicBezTo>
                    <a:pt x="68" y="70"/>
                    <a:pt x="73" y="72"/>
                    <a:pt x="75" y="70"/>
                  </a:cubicBezTo>
                  <a:cubicBezTo>
                    <a:pt x="76" y="70"/>
                    <a:pt x="78" y="72"/>
                    <a:pt x="78" y="70"/>
                  </a:cubicBezTo>
                  <a:cubicBezTo>
                    <a:pt x="78" y="67"/>
                    <a:pt x="78" y="64"/>
                    <a:pt x="79" y="67"/>
                  </a:cubicBezTo>
                  <a:cubicBezTo>
                    <a:pt x="79" y="70"/>
                    <a:pt x="78" y="72"/>
                    <a:pt x="82" y="72"/>
                  </a:cubicBezTo>
                  <a:cubicBezTo>
                    <a:pt x="79" y="74"/>
                    <a:pt x="76" y="70"/>
                    <a:pt x="76" y="72"/>
                  </a:cubicBezTo>
                  <a:cubicBezTo>
                    <a:pt x="75" y="74"/>
                    <a:pt x="81" y="75"/>
                    <a:pt x="81" y="77"/>
                  </a:cubicBezTo>
                  <a:cubicBezTo>
                    <a:pt x="81" y="78"/>
                    <a:pt x="87" y="77"/>
                    <a:pt x="88" y="77"/>
                  </a:cubicBezTo>
                  <a:cubicBezTo>
                    <a:pt x="90" y="78"/>
                    <a:pt x="91" y="75"/>
                    <a:pt x="91" y="78"/>
                  </a:cubicBezTo>
                  <a:cubicBezTo>
                    <a:pt x="93" y="81"/>
                    <a:pt x="82" y="83"/>
                    <a:pt x="82" y="86"/>
                  </a:cubicBezTo>
                  <a:cubicBezTo>
                    <a:pt x="84" y="88"/>
                    <a:pt x="91" y="86"/>
                    <a:pt x="91" y="91"/>
                  </a:cubicBezTo>
                  <a:cubicBezTo>
                    <a:pt x="91" y="95"/>
                    <a:pt x="88" y="92"/>
                    <a:pt x="91" y="95"/>
                  </a:cubicBezTo>
                  <a:cubicBezTo>
                    <a:pt x="94" y="98"/>
                    <a:pt x="97" y="94"/>
                    <a:pt x="100" y="92"/>
                  </a:cubicBezTo>
                  <a:cubicBezTo>
                    <a:pt x="103" y="91"/>
                    <a:pt x="102" y="94"/>
                    <a:pt x="105" y="91"/>
                  </a:cubicBezTo>
                  <a:cubicBezTo>
                    <a:pt x="108" y="86"/>
                    <a:pt x="108" y="91"/>
                    <a:pt x="113" y="89"/>
                  </a:cubicBezTo>
                  <a:cubicBezTo>
                    <a:pt x="117" y="88"/>
                    <a:pt x="113" y="89"/>
                    <a:pt x="114" y="86"/>
                  </a:cubicBezTo>
                  <a:cubicBezTo>
                    <a:pt x="116" y="84"/>
                    <a:pt x="114" y="83"/>
                    <a:pt x="111" y="84"/>
                  </a:cubicBezTo>
                  <a:cubicBezTo>
                    <a:pt x="106" y="86"/>
                    <a:pt x="106" y="89"/>
                    <a:pt x="103" y="83"/>
                  </a:cubicBezTo>
                  <a:cubicBezTo>
                    <a:pt x="99" y="77"/>
                    <a:pt x="100" y="77"/>
                    <a:pt x="102" y="75"/>
                  </a:cubicBezTo>
                  <a:cubicBezTo>
                    <a:pt x="106" y="74"/>
                    <a:pt x="102" y="78"/>
                    <a:pt x="105" y="77"/>
                  </a:cubicBezTo>
                  <a:cubicBezTo>
                    <a:pt x="106" y="75"/>
                    <a:pt x="110" y="70"/>
                    <a:pt x="111" y="70"/>
                  </a:cubicBezTo>
                  <a:cubicBezTo>
                    <a:pt x="116" y="72"/>
                    <a:pt x="123" y="66"/>
                    <a:pt x="125" y="66"/>
                  </a:cubicBezTo>
                  <a:cubicBezTo>
                    <a:pt x="128" y="66"/>
                    <a:pt x="126" y="67"/>
                    <a:pt x="128" y="66"/>
                  </a:cubicBezTo>
                  <a:cubicBezTo>
                    <a:pt x="126" y="56"/>
                    <a:pt x="132" y="61"/>
                    <a:pt x="132" y="58"/>
                  </a:cubicBezTo>
                  <a:cubicBezTo>
                    <a:pt x="134" y="55"/>
                    <a:pt x="140" y="58"/>
                    <a:pt x="141" y="55"/>
                  </a:cubicBezTo>
                  <a:cubicBezTo>
                    <a:pt x="143" y="53"/>
                    <a:pt x="141" y="50"/>
                    <a:pt x="140" y="49"/>
                  </a:cubicBezTo>
                  <a:cubicBezTo>
                    <a:pt x="138" y="47"/>
                    <a:pt x="140" y="46"/>
                    <a:pt x="141" y="46"/>
                  </a:cubicBezTo>
                  <a:cubicBezTo>
                    <a:pt x="144" y="46"/>
                    <a:pt x="143" y="44"/>
                    <a:pt x="141" y="44"/>
                  </a:cubicBezTo>
                  <a:cubicBezTo>
                    <a:pt x="140" y="44"/>
                    <a:pt x="140" y="42"/>
                    <a:pt x="143" y="41"/>
                  </a:cubicBezTo>
                  <a:cubicBezTo>
                    <a:pt x="144" y="39"/>
                    <a:pt x="143" y="39"/>
                    <a:pt x="143" y="36"/>
                  </a:cubicBezTo>
                  <a:cubicBezTo>
                    <a:pt x="143" y="35"/>
                    <a:pt x="140" y="38"/>
                    <a:pt x="138" y="35"/>
                  </a:cubicBezTo>
                  <a:cubicBezTo>
                    <a:pt x="137" y="32"/>
                    <a:pt x="134" y="35"/>
                    <a:pt x="132" y="33"/>
                  </a:cubicBezTo>
                  <a:cubicBezTo>
                    <a:pt x="129" y="28"/>
                    <a:pt x="128" y="33"/>
                    <a:pt x="125" y="30"/>
                  </a:cubicBezTo>
                  <a:cubicBezTo>
                    <a:pt x="122" y="28"/>
                    <a:pt x="123" y="24"/>
                    <a:pt x="119" y="27"/>
                  </a:cubicBezTo>
                  <a:cubicBezTo>
                    <a:pt x="113" y="30"/>
                    <a:pt x="113" y="25"/>
                    <a:pt x="108" y="27"/>
                  </a:cubicBezTo>
                  <a:cubicBezTo>
                    <a:pt x="105" y="28"/>
                    <a:pt x="108" y="22"/>
                    <a:pt x="105" y="19"/>
                  </a:cubicBezTo>
                  <a:cubicBezTo>
                    <a:pt x="102" y="14"/>
                    <a:pt x="102" y="17"/>
                    <a:pt x="99" y="16"/>
                  </a:cubicBezTo>
                  <a:cubicBezTo>
                    <a:pt x="96" y="16"/>
                    <a:pt x="99" y="16"/>
                    <a:pt x="96" y="13"/>
                  </a:cubicBezTo>
                  <a:cubicBezTo>
                    <a:pt x="94" y="11"/>
                    <a:pt x="100" y="10"/>
                    <a:pt x="97" y="8"/>
                  </a:cubicBezTo>
                  <a:cubicBezTo>
                    <a:pt x="93" y="7"/>
                    <a:pt x="96" y="0"/>
                    <a:pt x="93" y="3"/>
                  </a:cubicBezTo>
                  <a:cubicBezTo>
                    <a:pt x="90" y="5"/>
                    <a:pt x="91" y="0"/>
                    <a:pt x="88" y="3"/>
                  </a:cubicBezTo>
                  <a:cubicBezTo>
                    <a:pt x="85" y="5"/>
                    <a:pt x="82" y="2"/>
                    <a:pt x="82" y="5"/>
                  </a:cubicBezTo>
                  <a:cubicBezTo>
                    <a:pt x="81" y="8"/>
                    <a:pt x="78" y="7"/>
                    <a:pt x="76" y="5"/>
                  </a:cubicBezTo>
                  <a:cubicBezTo>
                    <a:pt x="70" y="5"/>
                    <a:pt x="68" y="8"/>
                    <a:pt x="68" y="13"/>
                  </a:cubicBezTo>
                  <a:cubicBezTo>
                    <a:pt x="68" y="17"/>
                    <a:pt x="67" y="17"/>
                    <a:pt x="65" y="14"/>
                  </a:cubicBezTo>
                  <a:cubicBezTo>
                    <a:pt x="64" y="14"/>
                    <a:pt x="61" y="14"/>
                    <a:pt x="59" y="14"/>
                  </a:cubicBezTo>
                  <a:cubicBezTo>
                    <a:pt x="56" y="16"/>
                    <a:pt x="58" y="10"/>
                    <a:pt x="53" y="13"/>
                  </a:cubicBezTo>
                  <a:cubicBezTo>
                    <a:pt x="50" y="16"/>
                    <a:pt x="55" y="11"/>
                    <a:pt x="46" y="11"/>
                  </a:cubicBezTo>
                  <a:cubicBezTo>
                    <a:pt x="40" y="11"/>
                    <a:pt x="43" y="10"/>
                    <a:pt x="38" y="10"/>
                  </a:cubicBezTo>
                  <a:cubicBezTo>
                    <a:pt x="35" y="11"/>
                    <a:pt x="34" y="7"/>
                    <a:pt x="23" y="8"/>
                  </a:cubicBezTo>
                  <a:cubicBezTo>
                    <a:pt x="14" y="10"/>
                    <a:pt x="18" y="13"/>
                    <a:pt x="15" y="11"/>
                  </a:cubicBezTo>
                  <a:cubicBezTo>
                    <a:pt x="14" y="11"/>
                    <a:pt x="12" y="13"/>
                    <a:pt x="12" y="13"/>
                  </a:cubicBezTo>
                </a:path>
              </a:pathLst>
            </a:custGeom>
            <a:solidFill>
              <a:srgbClr val="968C6D"/>
            </a:solidFill>
            <a:ln w="6350" cmpd="sng">
              <a:solidFill>
                <a:schemeClr val="bg1"/>
              </a:solidFill>
              <a:round/>
              <a:headEnd/>
              <a:tailEnd/>
            </a:ln>
          </p:spPr>
          <p:txBody>
            <a:bodyPr/>
            <a:lstStyle/>
            <a:p>
              <a:endParaRPr lang="en-GB" dirty="0"/>
            </a:p>
          </p:txBody>
        </p:sp>
        <p:sp>
          <p:nvSpPr>
            <p:cNvPr id="1103" name="Freeform 8"/>
            <p:cNvSpPr>
              <a:spLocks/>
            </p:cNvSpPr>
            <p:nvPr/>
          </p:nvSpPr>
          <p:spPr bwMode="auto">
            <a:xfrm>
              <a:off x="4684551" y="3299379"/>
              <a:ext cx="114081" cy="159069"/>
            </a:xfrm>
            <a:custGeom>
              <a:avLst/>
              <a:gdLst/>
              <a:ahLst/>
              <a:cxnLst>
                <a:cxn ang="0">
                  <a:pos x="24" y="9"/>
                </a:cxn>
                <a:cxn ang="0">
                  <a:pos x="22" y="12"/>
                </a:cxn>
                <a:cxn ang="0">
                  <a:pos x="28" y="16"/>
                </a:cxn>
                <a:cxn ang="0">
                  <a:pos x="30" y="14"/>
                </a:cxn>
                <a:cxn ang="0">
                  <a:pos x="31" y="17"/>
                </a:cxn>
                <a:cxn ang="0">
                  <a:pos x="34" y="17"/>
                </a:cxn>
                <a:cxn ang="0">
                  <a:pos x="34" y="19"/>
                </a:cxn>
                <a:cxn ang="0">
                  <a:pos x="36" y="23"/>
                </a:cxn>
                <a:cxn ang="0">
                  <a:pos x="36" y="36"/>
                </a:cxn>
                <a:cxn ang="0">
                  <a:pos x="33" y="40"/>
                </a:cxn>
                <a:cxn ang="0">
                  <a:pos x="28" y="40"/>
                </a:cxn>
                <a:cxn ang="0">
                  <a:pos x="19" y="45"/>
                </a:cxn>
                <a:cxn ang="0">
                  <a:pos x="18" y="47"/>
                </a:cxn>
                <a:cxn ang="0">
                  <a:pos x="7" y="48"/>
                </a:cxn>
                <a:cxn ang="0">
                  <a:pos x="6" y="47"/>
                </a:cxn>
                <a:cxn ang="0">
                  <a:pos x="4" y="44"/>
                </a:cxn>
                <a:cxn ang="0">
                  <a:pos x="3" y="40"/>
                </a:cxn>
                <a:cxn ang="0">
                  <a:pos x="7" y="39"/>
                </a:cxn>
                <a:cxn ang="0">
                  <a:pos x="12" y="36"/>
                </a:cxn>
                <a:cxn ang="0">
                  <a:pos x="13" y="34"/>
                </a:cxn>
                <a:cxn ang="0">
                  <a:pos x="7" y="34"/>
                </a:cxn>
                <a:cxn ang="0">
                  <a:pos x="12" y="30"/>
                </a:cxn>
                <a:cxn ang="0">
                  <a:pos x="10" y="28"/>
                </a:cxn>
                <a:cxn ang="0">
                  <a:pos x="6" y="23"/>
                </a:cxn>
                <a:cxn ang="0">
                  <a:pos x="9" y="20"/>
                </a:cxn>
                <a:cxn ang="0">
                  <a:pos x="6" y="17"/>
                </a:cxn>
                <a:cxn ang="0">
                  <a:pos x="4" y="16"/>
                </a:cxn>
                <a:cxn ang="0">
                  <a:pos x="12" y="16"/>
                </a:cxn>
                <a:cxn ang="0">
                  <a:pos x="15" y="16"/>
                </a:cxn>
                <a:cxn ang="0">
                  <a:pos x="19" y="12"/>
                </a:cxn>
                <a:cxn ang="0">
                  <a:pos x="15" y="11"/>
                </a:cxn>
                <a:cxn ang="0">
                  <a:pos x="18" y="6"/>
                </a:cxn>
                <a:cxn ang="0">
                  <a:pos x="24" y="3"/>
                </a:cxn>
                <a:cxn ang="0">
                  <a:pos x="28" y="1"/>
                </a:cxn>
                <a:cxn ang="0">
                  <a:pos x="28" y="5"/>
                </a:cxn>
                <a:cxn ang="0">
                  <a:pos x="24" y="9"/>
                </a:cxn>
              </a:cxnLst>
              <a:rect l="0" t="0" r="r" b="b"/>
              <a:pathLst>
                <a:path w="37" h="51">
                  <a:moveTo>
                    <a:pt x="24" y="9"/>
                  </a:moveTo>
                  <a:cubicBezTo>
                    <a:pt x="21" y="9"/>
                    <a:pt x="25" y="11"/>
                    <a:pt x="22" y="12"/>
                  </a:cubicBezTo>
                  <a:cubicBezTo>
                    <a:pt x="18" y="14"/>
                    <a:pt x="28" y="19"/>
                    <a:pt x="28" y="16"/>
                  </a:cubicBezTo>
                  <a:cubicBezTo>
                    <a:pt x="28" y="14"/>
                    <a:pt x="30" y="12"/>
                    <a:pt x="30" y="14"/>
                  </a:cubicBezTo>
                  <a:cubicBezTo>
                    <a:pt x="31" y="17"/>
                    <a:pt x="31" y="16"/>
                    <a:pt x="31" y="17"/>
                  </a:cubicBezTo>
                  <a:cubicBezTo>
                    <a:pt x="33" y="19"/>
                    <a:pt x="33" y="17"/>
                    <a:pt x="34" y="17"/>
                  </a:cubicBezTo>
                  <a:cubicBezTo>
                    <a:pt x="36" y="17"/>
                    <a:pt x="36" y="19"/>
                    <a:pt x="34" y="19"/>
                  </a:cubicBezTo>
                  <a:cubicBezTo>
                    <a:pt x="34" y="19"/>
                    <a:pt x="34" y="20"/>
                    <a:pt x="36" y="23"/>
                  </a:cubicBezTo>
                  <a:cubicBezTo>
                    <a:pt x="37" y="26"/>
                    <a:pt x="37" y="31"/>
                    <a:pt x="36" y="36"/>
                  </a:cubicBezTo>
                  <a:cubicBezTo>
                    <a:pt x="33" y="40"/>
                    <a:pt x="36" y="40"/>
                    <a:pt x="33" y="40"/>
                  </a:cubicBezTo>
                  <a:cubicBezTo>
                    <a:pt x="30" y="40"/>
                    <a:pt x="31" y="40"/>
                    <a:pt x="28" y="40"/>
                  </a:cubicBezTo>
                  <a:cubicBezTo>
                    <a:pt x="24" y="42"/>
                    <a:pt x="21" y="47"/>
                    <a:pt x="19" y="45"/>
                  </a:cubicBezTo>
                  <a:cubicBezTo>
                    <a:pt x="19" y="42"/>
                    <a:pt x="19" y="45"/>
                    <a:pt x="18" y="47"/>
                  </a:cubicBezTo>
                  <a:cubicBezTo>
                    <a:pt x="18" y="48"/>
                    <a:pt x="4" y="51"/>
                    <a:pt x="7" y="48"/>
                  </a:cubicBezTo>
                  <a:cubicBezTo>
                    <a:pt x="12" y="44"/>
                    <a:pt x="3" y="50"/>
                    <a:pt x="6" y="47"/>
                  </a:cubicBezTo>
                  <a:cubicBezTo>
                    <a:pt x="7" y="44"/>
                    <a:pt x="0" y="47"/>
                    <a:pt x="4" y="44"/>
                  </a:cubicBezTo>
                  <a:cubicBezTo>
                    <a:pt x="7" y="39"/>
                    <a:pt x="0" y="44"/>
                    <a:pt x="3" y="40"/>
                  </a:cubicBezTo>
                  <a:cubicBezTo>
                    <a:pt x="6" y="37"/>
                    <a:pt x="9" y="40"/>
                    <a:pt x="7" y="39"/>
                  </a:cubicBezTo>
                  <a:cubicBezTo>
                    <a:pt x="6" y="37"/>
                    <a:pt x="7" y="36"/>
                    <a:pt x="12" y="36"/>
                  </a:cubicBezTo>
                  <a:cubicBezTo>
                    <a:pt x="16" y="36"/>
                    <a:pt x="15" y="34"/>
                    <a:pt x="13" y="34"/>
                  </a:cubicBezTo>
                  <a:cubicBezTo>
                    <a:pt x="12" y="34"/>
                    <a:pt x="3" y="37"/>
                    <a:pt x="7" y="34"/>
                  </a:cubicBezTo>
                  <a:cubicBezTo>
                    <a:pt x="12" y="31"/>
                    <a:pt x="7" y="30"/>
                    <a:pt x="12" y="30"/>
                  </a:cubicBezTo>
                  <a:cubicBezTo>
                    <a:pt x="16" y="28"/>
                    <a:pt x="12" y="26"/>
                    <a:pt x="10" y="28"/>
                  </a:cubicBezTo>
                  <a:cubicBezTo>
                    <a:pt x="9" y="28"/>
                    <a:pt x="3" y="25"/>
                    <a:pt x="6" y="23"/>
                  </a:cubicBezTo>
                  <a:cubicBezTo>
                    <a:pt x="7" y="22"/>
                    <a:pt x="6" y="22"/>
                    <a:pt x="9" y="20"/>
                  </a:cubicBezTo>
                  <a:cubicBezTo>
                    <a:pt x="12" y="19"/>
                    <a:pt x="3" y="20"/>
                    <a:pt x="6" y="17"/>
                  </a:cubicBezTo>
                  <a:cubicBezTo>
                    <a:pt x="7" y="16"/>
                    <a:pt x="4" y="17"/>
                    <a:pt x="4" y="16"/>
                  </a:cubicBezTo>
                  <a:cubicBezTo>
                    <a:pt x="6" y="14"/>
                    <a:pt x="9" y="14"/>
                    <a:pt x="12" y="16"/>
                  </a:cubicBezTo>
                  <a:cubicBezTo>
                    <a:pt x="13" y="16"/>
                    <a:pt x="13" y="14"/>
                    <a:pt x="15" y="16"/>
                  </a:cubicBezTo>
                  <a:cubicBezTo>
                    <a:pt x="18" y="16"/>
                    <a:pt x="16" y="14"/>
                    <a:pt x="19" y="12"/>
                  </a:cubicBezTo>
                  <a:cubicBezTo>
                    <a:pt x="22" y="9"/>
                    <a:pt x="16" y="11"/>
                    <a:pt x="15" y="11"/>
                  </a:cubicBezTo>
                  <a:cubicBezTo>
                    <a:pt x="15" y="9"/>
                    <a:pt x="19" y="9"/>
                    <a:pt x="18" y="6"/>
                  </a:cubicBezTo>
                  <a:cubicBezTo>
                    <a:pt x="18" y="5"/>
                    <a:pt x="22" y="3"/>
                    <a:pt x="24" y="3"/>
                  </a:cubicBezTo>
                  <a:cubicBezTo>
                    <a:pt x="27" y="3"/>
                    <a:pt x="25" y="0"/>
                    <a:pt x="28" y="1"/>
                  </a:cubicBezTo>
                  <a:cubicBezTo>
                    <a:pt x="31" y="3"/>
                    <a:pt x="28" y="3"/>
                    <a:pt x="28" y="5"/>
                  </a:cubicBezTo>
                  <a:cubicBezTo>
                    <a:pt x="25" y="6"/>
                    <a:pt x="27" y="9"/>
                    <a:pt x="24" y="9"/>
                  </a:cubicBezTo>
                </a:path>
              </a:pathLst>
            </a:custGeom>
            <a:solidFill>
              <a:srgbClr val="968C6D"/>
            </a:solidFill>
            <a:ln w="6350" cmpd="sng">
              <a:solidFill>
                <a:schemeClr val="bg1"/>
              </a:solidFill>
              <a:round/>
              <a:headEnd/>
              <a:tailEnd/>
            </a:ln>
          </p:spPr>
          <p:txBody>
            <a:bodyPr/>
            <a:lstStyle/>
            <a:p>
              <a:endParaRPr lang="en-GB" dirty="0"/>
            </a:p>
          </p:txBody>
        </p:sp>
        <p:sp>
          <p:nvSpPr>
            <p:cNvPr id="1104" name="Freeform 9"/>
            <p:cNvSpPr>
              <a:spLocks/>
            </p:cNvSpPr>
            <p:nvPr/>
          </p:nvSpPr>
          <p:spPr bwMode="auto">
            <a:xfrm>
              <a:off x="7118824" y="3424705"/>
              <a:ext cx="800177" cy="385621"/>
            </a:xfrm>
            <a:custGeom>
              <a:avLst/>
              <a:gdLst/>
              <a:ahLst/>
              <a:cxnLst>
                <a:cxn ang="0">
                  <a:pos x="230" y="28"/>
                </a:cxn>
                <a:cxn ang="0">
                  <a:pos x="222" y="48"/>
                </a:cxn>
                <a:cxn ang="0">
                  <a:pos x="225" y="53"/>
                </a:cxn>
                <a:cxn ang="0">
                  <a:pos x="234" y="53"/>
                </a:cxn>
                <a:cxn ang="0">
                  <a:pos x="240" y="50"/>
                </a:cxn>
                <a:cxn ang="0">
                  <a:pos x="251" y="56"/>
                </a:cxn>
                <a:cxn ang="0">
                  <a:pos x="255" y="65"/>
                </a:cxn>
                <a:cxn ang="0">
                  <a:pos x="246" y="65"/>
                </a:cxn>
                <a:cxn ang="0">
                  <a:pos x="239" y="65"/>
                </a:cxn>
                <a:cxn ang="0">
                  <a:pos x="228" y="70"/>
                </a:cxn>
                <a:cxn ang="0">
                  <a:pos x="225" y="76"/>
                </a:cxn>
                <a:cxn ang="0">
                  <a:pos x="216" y="80"/>
                </a:cxn>
                <a:cxn ang="0">
                  <a:pos x="207" y="87"/>
                </a:cxn>
                <a:cxn ang="0">
                  <a:pos x="192" y="84"/>
                </a:cxn>
                <a:cxn ang="0">
                  <a:pos x="189" y="92"/>
                </a:cxn>
                <a:cxn ang="0">
                  <a:pos x="192" y="100"/>
                </a:cxn>
                <a:cxn ang="0">
                  <a:pos x="181" y="107"/>
                </a:cxn>
                <a:cxn ang="0">
                  <a:pos x="173" y="114"/>
                </a:cxn>
                <a:cxn ang="0">
                  <a:pos x="169" y="114"/>
                </a:cxn>
                <a:cxn ang="0">
                  <a:pos x="160" y="114"/>
                </a:cxn>
                <a:cxn ang="0">
                  <a:pos x="154" y="115"/>
                </a:cxn>
                <a:cxn ang="0">
                  <a:pos x="138" y="123"/>
                </a:cxn>
                <a:cxn ang="0">
                  <a:pos x="134" y="123"/>
                </a:cxn>
                <a:cxn ang="0">
                  <a:pos x="131" y="120"/>
                </a:cxn>
                <a:cxn ang="0">
                  <a:pos x="117" y="117"/>
                </a:cxn>
                <a:cxn ang="0">
                  <a:pos x="100" y="111"/>
                </a:cxn>
                <a:cxn ang="0">
                  <a:pos x="75" y="111"/>
                </a:cxn>
                <a:cxn ang="0">
                  <a:pos x="69" y="109"/>
                </a:cxn>
                <a:cxn ang="0">
                  <a:pos x="64" y="100"/>
                </a:cxn>
                <a:cxn ang="0">
                  <a:pos x="55" y="92"/>
                </a:cxn>
                <a:cxn ang="0">
                  <a:pos x="38" y="84"/>
                </a:cxn>
                <a:cxn ang="0">
                  <a:pos x="27" y="83"/>
                </a:cxn>
                <a:cxn ang="0">
                  <a:pos x="24" y="76"/>
                </a:cxn>
                <a:cxn ang="0">
                  <a:pos x="26" y="67"/>
                </a:cxn>
                <a:cxn ang="0">
                  <a:pos x="18" y="52"/>
                </a:cxn>
                <a:cxn ang="0">
                  <a:pos x="15" y="50"/>
                </a:cxn>
                <a:cxn ang="0">
                  <a:pos x="9" y="48"/>
                </a:cxn>
                <a:cxn ang="0">
                  <a:pos x="2" y="36"/>
                </a:cxn>
                <a:cxn ang="0">
                  <a:pos x="12" y="31"/>
                </a:cxn>
                <a:cxn ang="0">
                  <a:pos x="21" y="24"/>
                </a:cxn>
                <a:cxn ang="0">
                  <a:pos x="41" y="19"/>
                </a:cxn>
                <a:cxn ang="0">
                  <a:pos x="53" y="22"/>
                </a:cxn>
                <a:cxn ang="0">
                  <a:pos x="84" y="24"/>
                </a:cxn>
                <a:cxn ang="0">
                  <a:pos x="82" y="10"/>
                </a:cxn>
                <a:cxn ang="0">
                  <a:pos x="99" y="5"/>
                </a:cxn>
                <a:cxn ang="0">
                  <a:pos x="116" y="13"/>
                </a:cxn>
                <a:cxn ang="0">
                  <a:pos x="131" y="24"/>
                </a:cxn>
                <a:cxn ang="0">
                  <a:pos x="152" y="25"/>
                </a:cxn>
                <a:cxn ang="0">
                  <a:pos x="170" y="35"/>
                </a:cxn>
                <a:cxn ang="0">
                  <a:pos x="195" y="33"/>
                </a:cxn>
                <a:cxn ang="0">
                  <a:pos x="214" y="24"/>
                </a:cxn>
                <a:cxn ang="0">
                  <a:pos x="230" y="28"/>
                </a:cxn>
              </a:cxnLst>
              <a:rect l="0" t="0" r="r" b="b"/>
              <a:pathLst>
                <a:path w="257" h="124">
                  <a:moveTo>
                    <a:pt x="230" y="28"/>
                  </a:moveTo>
                  <a:cubicBezTo>
                    <a:pt x="219" y="50"/>
                    <a:pt x="225" y="45"/>
                    <a:pt x="222" y="48"/>
                  </a:cubicBezTo>
                  <a:cubicBezTo>
                    <a:pt x="219" y="50"/>
                    <a:pt x="223" y="55"/>
                    <a:pt x="225" y="53"/>
                  </a:cubicBezTo>
                  <a:cubicBezTo>
                    <a:pt x="227" y="52"/>
                    <a:pt x="231" y="52"/>
                    <a:pt x="234" y="53"/>
                  </a:cubicBezTo>
                  <a:cubicBezTo>
                    <a:pt x="237" y="56"/>
                    <a:pt x="234" y="50"/>
                    <a:pt x="240" y="50"/>
                  </a:cubicBezTo>
                  <a:cubicBezTo>
                    <a:pt x="246" y="50"/>
                    <a:pt x="248" y="53"/>
                    <a:pt x="251" y="56"/>
                  </a:cubicBezTo>
                  <a:cubicBezTo>
                    <a:pt x="254" y="59"/>
                    <a:pt x="257" y="64"/>
                    <a:pt x="255" y="65"/>
                  </a:cubicBezTo>
                  <a:cubicBezTo>
                    <a:pt x="252" y="67"/>
                    <a:pt x="248" y="64"/>
                    <a:pt x="246" y="65"/>
                  </a:cubicBezTo>
                  <a:cubicBezTo>
                    <a:pt x="245" y="67"/>
                    <a:pt x="243" y="64"/>
                    <a:pt x="239" y="65"/>
                  </a:cubicBezTo>
                  <a:cubicBezTo>
                    <a:pt x="236" y="69"/>
                    <a:pt x="231" y="67"/>
                    <a:pt x="228" y="70"/>
                  </a:cubicBezTo>
                  <a:cubicBezTo>
                    <a:pt x="225" y="75"/>
                    <a:pt x="228" y="75"/>
                    <a:pt x="225" y="76"/>
                  </a:cubicBezTo>
                  <a:cubicBezTo>
                    <a:pt x="222" y="80"/>
                    <a:pt x="219" y="81"/>
                    <a:pt x="216" y="80"/>
                  </a:cubicBezTo>
                  <a:cubicBezTo>
                    <a:pt x="211" y="80"/>
                    <a:pt x="213" y="84"/>
                    <a:pt x="207" y="87"/>
                  </a:cubicBezTo>
                  <a:cubicBezTo>
                    <a:pt x="199" y="90"/>
                    <a:pt x="196" y="83"/>
                    <a:pt x="192" y="84"/>
                  </a:cubicBezTo>
                  <a:cubicBezTo>
                    <a:pt x="189" y="84"/>
                    <a:pt x="189" y="87"/>
                    <a:pt x="189" y="92"/>
                  </a:cubicBezTo>
                  <a:cubicBezTo>
                    <a:pt x="189" y="95"/>
                    <a:pt x="195" y="98"/>
                    <a:pt x="192" y="100"/>
                  </a:cubicBezTo>
                  <a:cubicBezTo>
                    <a:pt x="187" y="103"/>
                    <a:pt x="185" y="103"/>
                    <a:pt x="181" y="107"/>
                  </a:cubicBezTo>
                  <a:cubicBezTo>
                    <a:pt x="178" y="112"/>
                    <a:pt x="175" y="111"/>
                    <a:pt x="173" y="114"/>
                  </a:cubicBezTo>
                  <a:cubicBezTo>
                    <a:pt x="172" y="115"/>
                    <a:pt x="170" y="112"/>
                    <a:pt x="169" y="114"/>
                  </a:cubicBezTo>
                  <a:cubicBezTo>
                    <a:pt x="166" y="115"/>
                    <a:pt x="166" y="114"/>
                    <a:pt x="160" y="114"/>
                  </a:cubicBezTo>
                  <a:cubicBezTo>
                    <a:pt x="155" y="114"/>
                    <a:pt x="158" y="112"/>
                    <a:pt x="154" y="115"/>
                  </a:cubicBezTo>
                  <a:cubicBezTo>
                    <a:pt x="151" y="118"/>
                    <a:pt x="151" y="115"/>
                    <a:pt x="138" y="123"/>
                  </a:cubicBezTo>
                  <a:cubicBezTo>
                    <a:pt x="137" y="124"/>
                    <a:pt x="137" y="121"/>
                    <a:pt x="134" y="123"/>
                  </a:cubicBezTo>
                  <a:cubicBezTo>
                    <a:pt x="132" y="123"/>
                    <a:pt x="135" y="118"/>
                    <a:pt x="131" y="120"/>
                  </a:cubicBezTo>
                  <a:cubicBezTo>
                    <a:pt x="126" y="123"/>
                    <a:pt x="120" y="117"/>
                    <a:pt x="117" y="117"/>
                  </a:cubicBezTo>
                  <a:cubicBezTo>
                    <a:pt x="114" y="117"/>
                    <a:pt x="111" y="111"/>
                    <a:pt x="100" y="111"/>
                  </a:cubicBezTo>
                  <a:cubicBezTo>
                    <a:pt x="90" y="112"/>
                    <a:pt x="88" y="112"/>
                    <a:pt x="75" y="111"/>
                  </a:cubicBezTo>
                  <a:cubicBezTo>
                    <a:pt x="72" y="109"/>
                    <a:pt x="69" y="112"/>
                    <a:pt x="69" y="109"/>
                  </a:cubicBezTo>
                  <a:cubicBezTo>
                    <a:pt x="67" y="104"/>
                    <a:pt x="65" y="107"/>
                    <a:pt x="64" y="100"/>
                  </a:cubicBezTo>
                  <a:cubicBezTo>
                    <a:pt x="62" y="93"/>
                    <a:pt x="64" y="100"/>
                    <a:pt x="55" y="92"/>
                  </a:cubicBezTo>
                  <a:cubicBezTo>
                    <a:pt x="47" y="84"/>
                    <a:pt x="43" y="84"/>
                    <a:pt x="38" y="84"/>
                  </a:cubicBezTo>
                  <a:cubicBezTo>
                    <a:pt x="34" y="84"/>
                    <a:pt x="31" y="83"/>
                    <a:pt x="27" y="83"/>
                  </a:cubicBezTo>
                  <a:cubicBezTo>
                    <a:pt x="23" y="83"/>
                    <a:pt x="23" y="78"/>
                    <a:pt x="24" y="76"/>
                  </a:cubicBezTo>
                  <a:cubicBezTo>
                    <a:pt x="27" y="72"/>
                    <a:pt x="24" y="73"/>
                    <a:pt x="26" y="67"/>
                  </a:cubicBezTo>
                  <a:cubicBezTo>
                    <a:pt x="27" y="61"/>
                    <a:pt x="20" y="55"/>
                    <a:pt x="18" y="52"/>
                  </a:cubicBezTo>
                  <a:cubicBezTo>
                    <a:pt x="18" y="50"/>
                    <a:pt x="17" y="53"/>
                    <a:pt x="15" y="50"/>
                  </a:cubicBezTo>
                  <a:cubicBezTo>
                    <a:pt x="14" y="47"/>
                    <a:pt x="12" y="52"/>
                    <a:pt x="9" y="48"/>
                  </a:cubicBezTo>
                  <a:cubicBezTo>
                    <a:pt x="5" y="47"/>
                    <a:pt x="0" y="41"/>
                    <a:pt x="2" y="36"/>
                  </a:cubicBezTo>
                  <a:cubicBezTo>
                    <a:pt x="6" y="30"/>
                    <a:pt x="5" y="35"/>
                    <a:pt x="12" y="31"/>
                  </a:cubicBezTo>
                  <a:cubicBezTo>
                    <a:pt x="18" y="30"/>
                    <a:pt x="12" y="28"/>
                    <a:pt x="21" y="24"/>
                  </a:cubicBezTo>
                  <a:cubicBezTo>
                    <a:pt x="31" y="19"/>
                    <a:pt x="37" y="16"/>
                    <a:pt x="41" y="19"/>
                  </a:cubicBezTo>
                  <a:cubicBezTo>
                    <a:pt x="46" y="22"/>
                    <a:pt x="52" y="16"/>
                    <a:pt x="53" y="22"/>
                  </a:cubicBezTo>
                  <a:cubicBezTo>
                    <a:pt x="55" y="27"/>
                    <a:pt x="81" y="31"/>
                    <a:pt x="84" y="24"/>
                  </a:cubicBezTo>
                  <a:cubicBezTo>
                    <a:pt x="85" y="17"/>
                    <a:pt x="76" y="17"/>
                    <a:pt x="82" y="10"/>
                  </a:cubicBezTo>
                  <a:cubicBezTo>
                    <a:pt x="88" y="0"/>
                    <a:pt x="85" y="0"/>
                    <a:pt x="99" y="5"/>
                  </a:cubicBezTo>
                  <a:cubicBezTo>
                    <a:pt x="111" y="11"/>
                    <a:pt x="116" y="5"/>
                    <a:pt x="116" y="13"/>
                  </a:cubicBezTo>
                  <a:cubicBezTo>
                    <a:pt x="116" y="21"/>
                    <a:pt x="123" y="27"/>
                    <a:pt x="131" y="24"/>
                  </a:cubicBezTo>
                  <a:cubicBezTo>
                    <a:pt x="140" y="21"/>
                    <a:pt x="141" y="21"/>
                    <a:pt x="152" y="25"/>
                  </a:cubicBezTo>
                  <a:cubicBezTo>
                    <a:pt x="163" y="28"/>
                    <a:pt x="157" y="31"/>
                    <a:pt x="170" y="35"/>
                  </a:cubicBezTo>
                  <a:cubicBezTo>
                    <a:pt x="190" y="39"/>
                    <a:pt x="182" y="31"/>
                    <a:pt x="195" y="33"/>
                  </a:cubicBezTo>
                  <a:cubicBezTo>
                    <a:pt x="207" y="33"/>
                    <a:pt x="204" y="17"/>
                    <a:pt x="214" y="24"/>
                  </a:cubicBezTo>
                  <a:cubicBezTo>
                    <a:pt x="223" y="30"/>
                    <a:pt x="223" y="24"/>
                    <a:pt x="230" y="28"/>
                  </a:cubicBezTo>
                </a:path>
              </a:pathLst>
            </a:custGeom>
            <a:solidFill>
              <a:srgbClr val="968C6D"/>
            </a:solidFill>
            <a:ln w="6350" cmpd="sng">
              <a:solidFill>
                <a:schemeClr val="bg1"/>
              </a:solidFill>
              <a:round/>
              <a:headEnd/>
              <a:tailEnd/>
            </a:ln>
          </p:spPr>
          <p:txBody>
            <a:bodyPr/>
            <a:lstStyle/>
            <a:p>
              <a:endParaRPr lang="en-GB" dirty="0"/>
            </a:p>
          </p:txBody>
        </p:sp>
        <p:sp>
          <p:nvSpPr>
            <p:cNvPr id="1105" name="Freeform 10"/>
            <p:cNvSpPr>
              <a:spLocks/>
            </p:cNvSpPr>
            <p:nvPr/>
          </p:nvSpPr>
          <p:spPr bwMode="auto">
            <a:xfrm>
              <a:off x="6762118" y="3371683"/>
              <a:ext cx="1528049" cy="1142400"/>
            </a:xfrm>
            <a:custGeom>
              <a:avLst/>
              <a:gdLst/>
              <a:ahLst/>
              <a:cxnLst>
                <a:cxn ang="0">
                  <a:pos x="441" y="136"/>
                </a:cxn>
                <a:cxn ang="0">
                  <a:pos x="427" y="142"/>
                </a:cxn>
                <a:cxn ang="0">
                  <a:pos x="414" y="150"/>
                </a:cxn>
                <a:cxn ang="0">
                  <a:pos x="398" y="160"/>
                </a:cxn>
                <a:cxn ang="0">
                  <a:pos x="383" y="171"/>
                </a:cxn>
                <a:cxn ang="0">
                  <a:pos x="382" y="160"/>
                </a:cxn>
                <a:cxn ang="0">
                  <a:pos x="376" y="151"/>
                </a:cxn>
                <a:cxn ang="0">
                  <a:pos x="351" y="168"/>
                </a:cxn>
                <a:cxn ang="0">
                  <a:pos x="365" y="190"/>
                </a:cxn>
                <a:cxn ang="0">
                  <a:pos x="383" y="187"/>
                </a:cxn>
                <a:cxn ang="0">
                  <a:pos x="385" y="193"/>
                </a:cxn>
                <a:cxn ang="0">
                  <a:pos x="371" y="204"/>
                </a:cxn>
                <a:cxn ang="0">
                  <a:pos x="379" y="240"/>
                </a:cxn>
                <a:cxn ang="0">
                  <a:pos x="371" y="246"/>
                </a:cxn>
                <a:cxn ang="0">
                  <a:pos x="383" y="257"/>
                </a:cxn>
                <a:cxn ang="0">
                  <a:pos x="386" y="268"/>
                </a:cxn>
                <a:cxn ang="0">
                  <a:pos x="380" y="285"/>
                </a:cxn>
                <a:cxn ang="0">
                  <a:pos x="368" y="300"/>
                </a:cxn>
                <a:cxn ang="0">
                  <a:pos x="365" y="313"/>
                </a:cxn>
                <a:cxn ang="0">
                  <a:pos x="357" y="322"/>
                </a:cxn>
                <a:cxn ang="0">
                  <a:pos x="345" y="333"/>
                </a:cxn>
                <a:cxn ang="0">
                  <a:pos x="335" y="342"/>
                </a:cxn>
                <a:cxn ang="0">
                  <a:pos x="325" y="345"/>
                </a:cxn>
                <a:cxn ang="0">
                  <a:pos x="316" y="347"/>
                </a:cxn>
                <a:cxn ang="0">
                  <a:pos x="303" y="353"/>
                </a:cxn>
                <a:cxn ang="0">
                  <a:pos x="290" y="364"/>
                </a:cxn>
                <a:cxn ang="0">
                  <a:pos x="287" y="353"/>
                </a:cxn>
                <a:cxn ang="0">
                  <a:pos x="277" y="353"/>
                </a:cxn>
                <a:cxn ang="0">
                  <a:pos x="265" y="342"/>
                </a:cxn>
                <a:cxn ang="0">
                  <a:pos x="245" y="341"/>
                </a:cxn>
                <a:cxn ang="0">
                  <a:pos x="233" y="341"/>
                </a:cxn>
                <a:cxn ang="0">
                  <a:pos x="220" y="353"/>
                </a:cxn>
                <a:cxn ang="0">
                  <a:pos x="205" y="345"/>
                </a:cxn>
                <a:cxn ang="0">
                  <a:pos x="195" y="328"/>
                </a:cxn>
                <a:cxn ang="0">
                  <a:pos x="201" y="310"/>
                </a:cxn>
                <a:cxn ang="0">
                  <a:pos x="190" y="285"/>
                </a:cxn>
                <a:cxn ang="0">
                  <a:pos x="176" y="274"/>
                </a:cxn>
                <a:cxn ang="0">
                  <a:pos x="144" y="289"/>
                </a:cxn>
                <a:cxn ang="0">
                  <a:pos x="126" y="289"/>
                </a:cxn>
                <a:cxn ang="0">
                  <a:pos x="105" y="286"/>
                </a:cxn>
                <a:cxn ang="0">
                  <a:pos x="93" y="280"/>
                </a:cxn>
                <a:cxn ang="0">
                  <a:pos x="67" y="261"/>
                </a:cxn>
                <a:cxn ang="0">
                  <a:pos x="41" y="241"/>
                </a:cxn>
                <a:cxn ang="0">
                  <a:pos x="47" y="223"/>
                </a:cxn>
                <a:cxn ang="0">
                  <a:pos x="45" y="202"/>
                </a:cxn>
                <a:cxn ang="0">
                  <a:pos x="21" y="196"/>
                </a:cxn>
                <a:cxn ang="0">
                  <a:pos x="12" y="179"/>
                </a:cxn>
                <a:cxn ang="0">
                  <a:pos x="7" y="157"/>
                </a:cxn>
                <a:cxn ang="0">
                  <a:pos x="39" y="143"/>
                </a:cxn>
                <a:cxn ang="0">
                  <a:pos x="56" y="106"/>
                </a:cxn>
                <a:cxn ang="0">
                  <a:pos x="76" y="78"/>
                </a:cxn>
                <a:cxn ang="0">
                  <a:pos x="111" y="55"/>
                </a:cxn>
                <a:cxn ang="0">
                  <a:pos x="140" y="84"/>
                </a:cxn>
                <a:cxn ang="0">
                  <a:pos x="178" y="117"/>
                </a:cxn>
                <a:cxn ang="0">
                  <a:pos x="245" y="137"/>
                </a:cxn>
                <a:cxn ang="0">
                  <a:pos x="283" y="131"/>
                </a:cxn>
                <a:cxn ang="0">
                  <a:pos x="306" y="101"/>
                </a:cxn>
                <a:cxn ang="0">
                  <a:pos x="353" y="83"/>
                </a:cxn>
                <a:cxn ang="0">
                  <a:pos x="348" y="70"/>
                </a:cxn>
                <a:cxn ang="0">
                  <a:pos x="373" y="24"/>
                </a:cxn>
                <a:cxn ang="0">
                  <a:pos x="441" y="50"/>
                </a:cxn>
                <a:cxn ang="0">
                  <a:pos x="481" y="64"/>
                </a:cxn>
                <a:cxn ang="0">
                  <a:pos x="458" y="123"/>
                </a:cxn>
              </a:cxnLst>
              <a:rect l="0" t="0" r="r" b="b"/>
              <a:pathLst>
                <a:path w="490" h="367">
                  <a:moveTo>
                    <a:pt x="453" y="131"/>
                  </a:moveTo>
                  <a:cubicBezTo>
                    <a:pt x="453" y="128"/>
                    <a:pt x="453" y="131"/>
                    <a:pt x="452" y="129"/>
                  </a:cubicBezTo>
                  <a:cubicBezTo>
                    <a:pt x="450" y="128"/>
                    <a:pt x="452" y="126"/>
                    <a:pt x="449" y="125"/>
                  </a:cubicBezTo>
                  <a:cubicBezTo>
                    <a:pt x="446" y="125"/>
                    <a:pt x="449" y="132"/>
                    <a:pt x="446" y="131"/>
                  </a:cubicBezTo>
                  <a:cubicBezTo>
                    <a:pt x="443" y="131"/>
                    <a:pt x="444" y="134"/>
                    <a:pt x="441" y="136"/>
                  </a:cubicBezTo>
                  <a:cubicBezTo>
                    <a:pt x="440" y="137"/>
                    <a:pt x="441" y="136"/>
                    <a:pt x="438" y="136"/>
                  </a:cubicBezTo>
                  <a:cubicBezTo>
                    <a:pt x="436" y="137"/>
                    <a:pt x="433" y="134"/>
                    <a:pt x="433" y="137"/>
                  </a:cubicBezTo>
                  <a:cubicBezTo>
                    <a:pt x="433" y="140"/>
                    <a:pt x="436" y="140"/>
                    <a:pt x="435" y="142"/>
                  </a:cubicBezTo>
                  <a:cubicBezTo>
                    <a:pt x="433" y="143"/>
                    <a:pt x="433" y="142"/>
                    <a:pt x="432" y="142"/>
                  </a:cubicBezTo>
                  <a:cubicBezTo>
                    <a:pt x="430" y="143"/>
                    <a:pt x="429" y="142"/>
                    <a:pt x="427" y="142"/>
                  </a:cubicBezTo>
                  <a:cubicBezTo>
                    <a:pt x="426" y="142"/>
                    <a:pt x="426" y="137"/>
                    <a:pt x="424" y="139"/>
                  </a:cubicBezTo>
                  <a:cubicBezTo>
                    <a:pt x="423" y="140"/>
                    <a:pt x="424" y="139"/>
                    <a:pt x="423" y="140"/>
                  </a:cubicBezTo>
                  <a:cubicBezTo>
                    <a:pt x="421" y="142"/>
                    <a:pt x="423" y="142"/>
                    <a:pt x="421" y="143"/>
                  </a:cubicBezTo>
                  <a:cubicBezTo>
                    <a:pt x="420" y="145"/>
                    <a:pt x="418" y="148"/>
                    <a:pt x="417" y="148"/>
                  </a:cubicBezTo>
                  <a:cubicBezTo>
                    <a:pt x="414" y="148"/>
                    <a:pt x="415" y="150"/>
                    <a:pt x="414" y="150"/>
                  </a:cubicBezTo>
                  <a:cubicBezTo>
                    <a:pt x="412" y="150"/>
                    <a:pt x="414" y="151"/>
                    <a:pt x="412" y="151"/>
                  </a:cubicBezTo>
                  <a:cubicBezTo>
                    <a:pt x="409" y="153"/>
                    <a:pt x="411" y="153"/>
                    <a:pt x="409" y="153"/>
                  </a:cubicBezTo>
                  <a:cubicBezTo>
                    <a:pt x="408" y="153"/>
                    <a:pt x="406" y="156"/>
                    <a:pt x="405" y="157"/>
                  </a:cubicBezTo>
                  <a:cubicBezTo>
                    <a:pt x="405" y="159"/>
                    <a:pt x="405" y="159"/>
                    <a:pt x="405" y="159"/>
                  </a:cubicBezTo>
                  <a:cubicBezTo>
                    <a:pt x="401" y="162"/>
                    <a:pt x="400" y="159"/>
                    <a:pt x="398" y="160"/>
                  </a:cubicBezTo>
                  <a:cubicBezTo>
                    <a:pt x="397" y="162"/>
                    <a:pt x="397" y="159"/>
                    <a:pt x="395" y="162"/>
                  </a:cubicBezTo>
                  <a:cubicBezTo>
                    <a:pt x="395" y="164"/>
                    <a:pt x="392" y="162"/>
                    <a:pt x="391" y="164"/>
                  </a:cubicBezTo>
                  <a:cubicBezTo>
                    <a:pt x="389" y="165"/>
                    <a:pt x="388" y="165"/>
                    <a:pt x="386" y="168"/>
                  </a:cubicBezTo>
                  <a:cubicBezTo>
                    <a:pt x="386" y="171"/>
                    <a:pt x="383" y="170"/>
                    <a:pt x="383" y="170"/>
                  </a:cubicBezTo>
                  <a:cubicBezTo>
                    <a:pt x="383" y="170"/>
                    <a:pt x="385" y="171"/>
                    <a:pt x="383" y="171"/>
                  </a:cubicBezTo>
                  <a:cubicBezTo>
                    <a:pt x="380" y="171"/>
                    <a:pt x="379" y="174"/>
                    <a:pt x="379" y="171"/>
                  </a:cubicBezTo>
                  <a:cubicBezTo>
                    <a:pt x="379" y="168"/>
                    <a:pt x="379" y="171"/>
                    <a:pt x="380" y="170"/>
                  </a:cubicBezTo>
                  <a:cubicBezTo>
                    <a:pt x="382" y="167"/>
                    <a:pt x="382" y="170"/>
                    <a:pt x="383" y="168"/>
                  </a:cubicBezTo>
                  <a:cubicBezTo>
                    <a:pt x="383" y="165"/>
                    <a:pt x="380" y="164"/>
                    <a:pt x="380" y="164"/>
                  </a:cubicBezTo>
                  <a:cubicBezTo>
                    <a:pt x="379" y="164"/>
                    <a:pt x="382" y="162"/>
                    <a:pt x="382" y="160"/>
                  </a:cubicBezTo>
                  <a:cubicBezTo>
                    <a:pt x="380" y="160"/>
                    <a:pt x="383" y="160"/>
                    <a:pt x="386" y="156"/>
                  </a:cubicBezTo>
                  <a:cubicBezTo>
                    <a:pt x="388" y="153"/>
                    <a:pt x="388" y="153"/>
                    <a:pt x="386" y="151"/>
                  </a:cubicBezTo>
                  <a:cubicBezTo>
                    <a:pt x="383" y="148"/>
                    <a:pt x="385" y="148"/>
                    <a:pt x="383" y="148"/>
                  </a:cubicBezTo>
                  <a:cubicBezTo>
                    <a:pt x="382" y="150"/>
                    <a:pt x="380" y="146"/>
                    <a:pt x="379" y="148"/>
                  </a:cubicBezTo>
                  <a:cubicBezTo>
                    <a:pt x="376" y="150"/>
                    <a:pt x="379" y="150"/>
                    <a:pt x="376" y="151"/>
                  </a:cubicBezTo>
                  <a:cubicBezTo>
                    <a:pt x="374" y="154"/>
                    <a:pt x="376" y="156"/>
                    <a:pt x="373" y="156"/>
                  </a:cubicBezTo>
                  <a:cubicBezTo>
                    <a:pt x="371" y="157"/>
                    <a:pt x="363" y="160"/>
                    <a:pt x="363" y="164"/>
                  </a:cubicBezTo>
                  <a:cubicBezTo>
                    <a:pt x="363" y="167"/>
                    <a:pt x="362" y="168"/>
                    <a:pt x="359" y="168"/>
                  </a:cubicBezTo>
                  <a:cubicBezTo>
                    <a:pt x="357" y="167"/>
                    <a:pt x="357" y="171"/>
                    <a:pt x="356" y="168"/>
                  </a:cubicBezTo>
                  <a:cubicBezTo>
                    <a:pt x="354" y="167"/>
                    <a:pt x="351" y="167"/>
                    <a:pt x="351" y="168"/>
                  </a:cubicBezTo>
                  <a:cubicBezTo>
                    <a:pt x="351" y="170"/>
                    <a:pt x="350" y="171"/>
                    <a:pt x="351" y="174"/>
                  </a:cubicBezTo>
                  <a:cubicBezTo>
                    <a:pt x="351" y="178"/>
                    <a:pt x="353" y="178"/>
                    <a:pt x="354" y="178"/>
                  </a:cubicBezTo>
                  <a:cubicBezTo>
                    <a:pt x="354" y="179"/>
                    <a:pt x="357" y="179"/>
                    <a:pt x="359" y="179"/>
                  </a:cubicBezTo>
                  <a:cubicBezTo>
                    <a:pt x="360" y="178"/>
                    <a:pt x="363" y="182"/>
                    <a:pt x="362" y="184"/>
                  </a:cubicBezTo>
                  <a:cubicBezTo>
                    <a:pt x="360" y="185"/>
                    <a:pt x="362" y="190"/>
                    <a:pt x="365" y="190"/>
                  </a:cubicBezTo>
                  <a:cubicBezTo>
                    <a:pt x="370" y="190"/>
                    <a:pt x="370" y="190"/>
                    <a:pt x="370" y="188"/>
                  </a:cubicBezTo>
                  <a:cubicBezTo>
                    <a:pt x="368" y="187"/>
                    <a:pt x="371" y="187"/>
                    <a:pt x="373" y="185"/>
                  </a:cubicBezTo>
                  <a:cubicBezTo>
                    <a:pt x="373" y="182"/>
                    <a:pt x="377" y="182"/>
                    <a:pt x="379" y="184"/>
                  </a:cubicBezTo>
                  <a:cubicBezTo>
                    <a:pt x="379" y="184"/>
                    <a:pt x="379" y="185"/>
                    <a:pt x="380" y="185"/>
                  </a:cubicBezTo>
                  <a:cubicBezTo>
                    <a:pt x="382" y="184"/>
                    <a:pt x="380" y="185"/>
                    <a:pt x="383" y="187"/>
                  </a:cubicBezTo>
                  <a:cubicBezTo>
                    <a:pt x="388" y="187"/>
                    <a:pt x="385" y="184"/>
                    <a:pt x="388" y="185"/>
                  </a:cubicBezTo>
                  <a:cubicBezTo>
                    <a:pt x="388" y="187"/>
                    <a:pt x="392" y="187"/>
                    <a:pt x="391" y="188"/>
                  </a:cubicBezTo>
                  <a:cubicBezTo>
                    <a:pt x="388" y="192"/>
                    <a:pt x="392" y="192"/>
                    <a:pt x="389" y="193"/>
                  </a:cubicBezTo>
                  <a:cubicBezTo>
                    <a:pt x="386" y="195"/>
                    <a:pt x="388" y="192"/>
                    <a:pt x="386" y="192"/>
                  </a:cubicBezTo>
                  <a:cubicBezTo>
                    <a:pt x="385" y="193"/>
                    <a:pt x="386" y="190"/>
                    <a:pt x="385" y="193"/>
                  </a:cubicBezTo>
                  <a:cubicBezTo>
                    <a:pt x="382" y="195"/>
                    <a:pt x="382" y="193"/>
                    <a:pt x="380" y="195"/>
                  </a:cubicBezTo>
                  <a:cubicBezTo>
                    <a:pt x="377" y="196"/>
                    <a:pt x="377" y="198"/>
                    <a:pt x="377" y="198"/>
                  </a:cubicBezTo>
                  <a:cubicBezTo>
                    <a:pt x="376" y="198"/>
                    <a:pt x="376" y="201"/>
                    <a:pt x="374" y="201"/>
                  </a:cubicBezTo>
                  <a:cubicBezTo>
                    <a:pt x="371" y="202"/>
                    <a:pt x="373" y="199"/>
                    <a:pt x="371" y="199"/>
                  </a:cubicBezTo>
                  <a:cubicBezTo>
                    <a:pt x="370" y="201"/>
                    <a:pt x="373" y="202"/>
                    <a:pt x="371" y="204"/>
                  </a:cubicBezTo>
                  <a:cubicBezTo>
                    <a:pt x="370" y="204"/>
                    <a:pt x="371" y="206"/>
                    <a:pt x="368" y="206"/>
                  </a:cubicBezTo>
                  <a:cubicBezTo>
                    <a:pt x="366" y="207"/>
                    <a:pt x="360" y="216"/>
                    <a:pt x="363" y="215"/>
                  </a:cubicBezTo>
                  <a:cubicBezTo>
                    <a:pt x="368" y="215"/>
                    <a:pt x="365" y="218"/>
                    <a:pt x="370" y="220"/>
                  </a:cubicBezTo>
                  <a:cubicBezTo>
                    <a:pt x="374" y="221"/>
                    <a:pt x="373" y="227"/>
                    <a:pt x="376" y="232"/>
                  </a:cubicBezTo>
                  <a:cubicBezTo>
                    <a:pt x="379" y="237"/>
                    <a:pt x="376" y="237"/>
                    <a:pt x="379" y="240"/>
                  </a:cubicBezTo>
                  <a:cubicBezTo>
                    <a:pt x="382" y="241"/>
                    <a:pt x="380" y="241"/>
                    <a:pt x="382" y="244"/>
                  </a:cubicBezTo>
                  <a:cubicBezTo>
                    <a:pt x="385" y="246"/>
                    <a:pt x="386" y="249"/>
                    <a:pt x="383" y="247"/>
                  </a:cubicBezTo>
                  <a:cubicBezTo>
                    <a:pt x="379" y="246"/>
                    <a:pt x="379" y="247"/>
                    <a:pt x="377" y="246"/>
                  </a:cubicBezTo>
                  <a:cubicBezTo>
                    <a:pt x="376" y="246"/>
                    <a:pt x="377" y="244"/>
                    <a:pt x="376" y="244"/>
                  </a:cubicBezTo>
                  <a:cubicBezTo>
                    <a:pt x="374" y="243"/>
                    <a:pt x="373" y="246"/>
                    <a:pt x="371" y="246"/>
                  </a:cubicBezTo>
                  <a:cubicBezTo>
                    <a:pt x="370" y="244"/>
                    <a:pt x="368" y="240"/>
                    <a:pt x="368" y="241"/>
                  </a:cubicBezTo>
                  <a:cubicBezTo>
                    <a:pt x="366" y="243"/>
                    <a:pt x="371" y="247"/>
                    <a:pt x="374" y="244"/>
                  </a:cubicBezTo>
                  <a:cubicBezTo>
                    <a:pt x="374" y="244"/>
                    <a:pt x="377" y="246"/>
                    <a:pt x="376" y="246"/>
                  </a:cubicBezTo>
                  <a:cubicBezTo>
                    <a:pt x="376" y="247"/>
                    <a:pt x="377" y="247"/>
                    <a:pt x="380" y="251"/>
                  </a:cubicBezTo>
                  <a:cubicBezTo>
                    <a:pt x="383" y="254"/>
                    <a:pt x="386" y="257"/>
                    <a:pt x="383" y="257"/>
                  </a:cubicBezTo>
                  <a:cubicBezTo>
                    <a:pt x="382" y="257"/>
                    <a:pt x="377" y="260"/>
                    <a:pt x="377" y="261"/>
                  </a:cubicBezTo>
                  <a:cubicBezTo>
                    <a:pt x="377" y="263"/>
                    <a:pt x="374" y="260"/>
                    <a:pt x="373" y="263"/>
                  </a:cubicBezTo>
                  <a:cubicBezTo>
                    <a:pt x="373" y="265"/>
                    <a:pt x="374" y="261"/>
                    <a:pt x="374" y="263"/>
                  </a:cubicBezTo>
                  <a:cubicBezTo>
                    <a:pt x="376" y="268"/>
                    <a:pt x="379" y="260"/>
                    <a:pt x="382" y="265"/>
                  </a:cubicBezTo>
                  <a:cubicBezTo>
                    <a:pt x="385" y="268"/>
                    <a:pt x="388" y="266"/>
                    <a:pt x="386" y="268"/>
                  </a:cubicBezTo>
                  <a:cubicBezTo>
                    <a:pt x="382" y="271"/>
                    <a:pt x="385" y="268"/>
                    <a:pt x="385" y="272"/>
                  </a:cubicBezTo>
                  <a:cubicBezTo>
                    <a:pt x="386" y="277"/>
                    <a:pt x="380" y="274"/>
                    <a:pt x="383" y="275"/>
                  </a:cubicBezTo>
                  <a:cubicBezTo>
                    <a:pt x="385" y="277"/>
                    <a:pt x="382" y="277"/>
                    <a:pt x="383" y="279"/>
                  </a:cubicBezTo>
                  <a:cubicBezTo>
                    <a:pt x="383" y="280"/>
                    <a:pt x="380" y="279"/>
                    <a:pt x="382" y="282"/>
                  </a:cubicBezTo>
                  <a:cubicBezTo>
                    <a:pt x="383" y="285"/>
                    <a:pt x="382" y="283"/>
                    <a:pt x="380" y="285"/>
                  </a:cubicBezTo>
                  <a:cubicBezTo>
                    <a:pt x="380" y="286"/>
                    <a:pt x="380" y="280"/>
                    <a:pt x="379" y="285"/>
                  </a:cubicBezTo>
                  <a:cubicBezTo>
                    <a:pt x="377" y="289"/>
                    <a:pt x="374" y="289"/>
                    <a:pt x="374" y="291"/>
                  </a:cubicBezTo>
                  <a:cubicBezTo>
                    <a:pt x="376" y="293"/>
                    <a:pt x="373" y="297"/>
                    <a:pt x="371" y="299"/>
                  </a:cubicBezTo>
                  <a:cubicBezTo>
                    <a:pt x="370" y="299"/>
                    <a:pt x="373" y="300"/>
                    <a:pt x="370" y="302"/>
                  </a:cubicBezTo>
                  <a:cubicBezTo>
                    <a:pt x="368" y="302"/>
                    <a:pt x="370" y="299"/>
                    <a:pt x="368" y="300"/>
                  </a:cubicBezTo>
                  <a:cubicBezTo>
                    <a:pt x="365" y="300"/>
                    <a:pt x="368" y="300"/>
                    <a:pt x="368" y="302"/>
                  </a:cubicBezTo>
                  <a:cubicBezTo>
                    <a:pt x="370" y="305"/>
                    <a:pt x="371" y="303"/>
                    <a:pt x="368" y="303"/>
                  </a:cubicBezTo>
                  <a:cubicBezTo>
                    <a:pt x="366" y="305"/>
                    <a:pt x="365" y="308"/>
                    <a:pt x="366" y="307"/>
                  </a:cubicBezTo>
                  <a:cubicBezTo>
                    <a:pt x="370" y="307"/>
                    <a:pt x="365" y="310"/>
                    <a:pt x="366" y="313"/>
                  </a:cubicBezTo>
                  <a:cubicBezTo>
                    <a:pt x="368" y="314"/>
                    <a:pt x="366" y="316"/>
                    <a:pt x="365" y="313"/>
                  </a:cubicBezTo>
                  <a:cubicBezTo>
                    <a:pt x="363" y="311"/>
                    <a:pt x="362" y="313"/>
                    <a:pt x="363" y="314"/>
                  </a:cubicBezTo>
                  <a:cubicBezTo>
                    <a:pt x="363" y="314"/>
                    <a:pt x="366" y="314"/>
                    <a:pt x="363" y="316"/>
                  </a:cubicBezTo>
                  <a:cubicBezTo>
                    <a:pt x="362" y="317"/>
                    <a:pt x="362" y="314"/>
                    <a:pt x="360" y="316"/>
                  </a:cubicBezTo>
                  <a:cubicBezTo>
                    <a:pt x="360" y="317"/>
                    <a:pt x="363" y="317"/>
                    <a:pt x="362" y="319"/>
                  </a:cubicBezTo>
                  <a:cubicBezTo>
                    <a:pt x="359" y="320"/>
                    <a:pt x="359" y="324"/>
                    <a:pt x="357" y="322"/>
                  </a:cubicBezTo>
                  <a:cubicBezTo>
                    <a:pt x="356" y="320"/>
                    <a:pt x="356" y="324"/>
                    <a:pt x="356" y="322"/>
                  </a:cubicBezTo>
                  <a:cubicBezTo>
                    <a:pt x="354" y="320"/>
                    <a:pt x="354" y="324"/>
                    <a:pt x="354" y="324"/>
                  </a:cubicBezTo>
                  <a:cubicBezTo>
                    <a:pt x="356" y="325"/>
                    <a:pt x="353" y="328"/>
                    <a:pt x="351" y="330"/>
                  </a:cubicBezTo>
                  <a:cubicBezTo>
                    <a:pt x="350" y="331"/>
                    <a:pt x="351" y="328"/>
                    <a:pt x="348" y="330"/>
                  </a:cubicBezTo>
                  <a:cubicBezTo>
                    <a:pt x="347" y="333"/>
                    <a:pt x="347" y="330"/>
                    <a:pt x="345" y="333"/>
                  </a:cubicBezTo>
                  <a:cubicBezTo>
                    <a:pt x="344" y="335"/>
                    <a:pt x="342" y="335"/>
                    <a:pt x="344" y="335"/>
                  </a:cubicBezTo>
                  <a:cubicBezTo>
                    <a:pt x="345" y="336"/>
                    <a:pt x="342" y="336"/>
                    <a:pt x="342" y="338"/>
                  </a:cubicBezTo>
                  <a:cubicBezTo>
                    <a:pt x="342" y="339"/>
                    <a:pt x="341" y="339"/>
                    <a:pt x="338" y="341"/>
                  </a:cubicBezTo>
                  <a:cubicBezTo>
                    <a:pt x="336" y="342"/>
                    <a:pt x="336" y="339"/>
                    <a:pt x="335" y="339"/>
                  </a:cubicBezTo>
                  <a:cubicBezTo>
                    <a:pt x="335" y="339"/>
                    <a:pt x="336" y="342"/>
                    <a:pt x="335" y="342"/>
                  </a:cubicBezTo>
                  <a:cubicBezTo>
                    <a:pt x="333" y="341"/>
                    <a:pt x="331" y="339"/>
                    <a:pt x="330" y="342"/>
                  </a:cubicBezTo>
                  <a:cubicBezTo>
                    <a:pt x="328" y="344"/>
                    <a:pt x="328" y="339"/>
                    <a:pt x="327" y="341"/>
                  </a:cubicBezTo>
                  <a:cubicBezTo>
                    <a:pt x="325" y="341"/>
                    <a:pt x="328" y="342"/>
                    <a:pt x="327" y="344"/>
                  </a:cubicBezTo>
                  <a:cubicBezTo>
                    <a:pt x="325" y="344"/>
                    <a:pt x="325" y="341"/>
                    <a:pt x="325" y="342"/>
                  </a:cubicBezTo>
                  <a:cubicBezTo>
                    <a:pt x="324" y="344"/>
                    <a:pt x="325" y="344"/>
                    <a:pt x="325" y="345"/>
                  </a:cubicBezTo>
                  <a:cubicBezTo>
                    <a:pt x="324" y="345"/>
                    <a:pt x="324" y="345"/>
                    <a:pt x="322" y="345"/>
                  </a:cubicBezTo>
                  <a:cubicBezTo>
                    <a:pt x="321" y="344"/>
                    <a:pt x="322" y="344"/>
                    <a:pt x="321" y="342"/>
                  </a:cubicBezTo>
                  <a:cubicBezTo>
                    <a:pt x="319" y="341"/>
                    <a:pt x="319" y="338"/>
                    <a:pt x="318" y="339"/>
                  </a:cubicBezTo>
                  <a:cubicBezTo>
                    <a:pt x="318" y="339"/>
                    <a:pt x="319" y="344"/>
                    <a:pt x="319" y="345"/>
                  </a:cubicBezTo>
                  <a:cubicBezTo>
                    <a:pt x="318" y="348"/>
                    <a:pt x="318" y="345"/>
                    <a:pt x="316" y="347"/>
                  </a:cubicBezTo>
                  <a:cubicBezTo>
                    <a:pt x="316" y="348"/>
                    <a:pt x="315" y="345"/>
                    <a:pt x="315" y="348"/>
                  </a:cubicBezTo>
                  <a:cubicBezTo>
                    <a:pt x="315" y="352"/>
                    <a:pt x="313" y="347"/>
                    <a:pt x="312" y="350"/>
                  </a:cubicBezTo>
                  <a:cubicBezTo>
                    <a:pt x="310" y="352"/>
                    <a:pt x="310" y="348"/>
                    <a:pt x="309" y="350"/>
                  </a:cubicBezTo>
                  <a:cubicBezTo>
                    <a:pt x="307" y="353"/>
                    <a:pt x="309" y="352"/>
                    <a:pt x="307" y="350"/>
                  </a:cubicBezTo>
                  <a:cubicBezTo>
                    <a:pt x="304" y="350"/>
                    <a:pt x="307" y="352"/>
                    <a:pt x="303" y="353"/>
                  </a:cubicBezTo>
                  <a:cubicBezTo>
                    <a:pt x="298" y="355"/>
                    <a:pt x="300" y="353"/>
                    <a:pt x="296" y="355"/>
                  </a:cubicBezTo>
                  <a:cubicBezTo>
                    <a:pt x="293" y="356"/>
                    <a:pt x="292" y="358"/>
                    <a:pt x="292" y="359"/>
                  </a:cubicBezTo>
                  <a:cubicBezTo>
                    <a:pt x="292" y="361"/>
                    <a:pt x="293" y="358"/>
                    <a:pt x="293" y="361"/>
                  </a:cubicBezTo>
                  <a:cubicBezTo>
                    <a:pt x="293" y="364"/>
                    <a:pt x="296" y="364"/>
                    <a:pt x="292" y="366"/>
                  </a:cubicBezTo>
                  <a:cubicBezTo>
                    <a:pt x="289" y="367"/>
                    <a:pt x="290" y="366"/>
                    <a:pt x="290" y="364"/>
                  </a:cubicBezTo>
                  <a:cubicBezTo>
                    <a:pt x="289" y="363"/>
                    <a:pt x="287" y="363"/>
                    <a:pt x="289" y="361"/>
                  </a:cubicBezTo>
                  <a:cubicBezTo>
                    <a:pt x="289" y="359"/>
                    <a:pt x="287" y="361"/>
                    <a:pt x="287" y="358"/>
                  </a:cubicBezTo>
                  <a:cubicBezTo>
                    <a:pt x="289" y="355"/>
                    <a:pt x="290" y="355"/>
                    <a:pt x="289" y="353"/>
                  </a:cubicBezTo>
                  <a:cubicBezTo>
                    <a:pt x="289" y="353"/>
                    <a:pt x="289" y="355"/>
                    <a:pt x="287" y="353"/>
                  </a:cubicBezTo>
                  <a:cubicBezTo>
                    <a:pt x="286" y="350"/>
                    <a:pt x="286" y="352"/>
                    <a:pt x="287" y="353"/>
                  </a:cubicBezTo>
                  <a:cubicBezTo>
                    <a:pt x="287" y="355"/>
                    <a:pt x="286" y="353"/>
                    <a:pt x="284" y="355"/>
                  </a:cubicBezTo>
                  <a:cubicBezTo>
                    <a:pt x="281" y="355"/>
                    <a:pt x="286" y="352"/>
                    <a:pt x="283" y="352"/>
                  </a:cubicBezTo>
                  <a:cubicBezTo>
                    <a:pt x="280" y="352"/>
                    <a:pt x="280" y="348"/>
                    <a:pt x="278" y="350"/>
                  </a:cubicBezTo>
                  <a:cubicBezTo>
                    <a:pt x="278" y="352"/>
                    <a:pt x="280" y="352"/>
                    <a:pt x="278" y="353"/>
                  </a:cubicBezTo>
                  <a:cubicBezTo>
                    <a:pt x="278" y="353"/>
                    <a:pt x="277" y="350"/>
                    <a:pt x="277" y="353"/>
                  </a:cubicBezTo>
                  <a:cubicBezTo>
                    <a:pt x="277" y="355"/>
                    <a:pt x="275" y="353"/>
                    <a:pt x="275" y="353"/>
                  </a:cubicBezTo>
                  <a:cubicBezTo>
                    <a:pt x="272" y="352"/>
                    <a:pt x="271" y="353"/>
                    <a:pt x="269" y="352"/>
                  </a:cubicBezTo>
                  <a:cubicBezTo>
                    <a:pt x="269" y="350"/>
                    <a:pt x="268" y="352"/>
                    <a:pt x="268" y="350"/>
                  </a:cubicBezTo>
                  <a:cubicBezTo>
                    <a:pt x="266" y="347"/>
                    <a:pt x="265" y="348"/>
                    <a:pt x="265" y="347"/>
                  </a:cubicBezTo>
                  <a:cubicBezTo>
                    <a:pt x="265" y="344"/>
                    <a:pt x="262" y="345"/>
                    <a:pt x="265" y="342"/>
                  </a:cubicBezTo>
                  <a:cubicBezTo>
                    <a:pt x="266" y="339"/>
                    <a:pt x="265" y="339"/>
                    <a:pt x="263" y="339"/>
                  </a:cubicBezTo>
                  <a:cubicBezTo>
                    <a:pt x="260" y="341"/>
                    <a:pt x="262" y="338"/>
                    <a:pt x="258" y="339"/>
                  </a:cubicBezTo>
                  <a:cubicBezTo>
                    <a:pt x="255" y="339"/>
                    <a:pt x="254" y="333"/>
                    <a:pt x="252" y="335"/>
                  </a:cubicBezTo>
                  <a:cubicBezTo>
                    <a:pt x="251" y="338"/>
                    <a:pt x="249" y="336"/>
                    <a:pt x="249" y="338"/>
                  </a:cubicBezTo>
                  <a:cubicBezTo>
                    <a:pt x="251" y="339"/>
                    <a:pt x="246" y="342"/>
                    <a:pt x="245" y="341"/>
                  </a:cubicBezTo>
                  <a:cubicBezTo>
                    <a:pt x="245" y="339"/>
                    <a:pt x="243" y="339"/>
                    <a:pt x="243" y="342"/>
                  </a:cubicBezTo>
                  <a:cubicBezTo>
                    <a:pt x="243" y="345"/>
                    <a:pt x="242" y="342"/>
                    <a:pt x="240" y="341"/>
                  </a:cubicBezTo>
                  <a:cubicBezTo>
                    <a:pt x="240" y="341"/>
                    <a:pt x="240" y="342"/>
                    <a:pt x="239" y="341"/>
                  </a:cubicBezTo>
                  <a:cubicBezTo>
                    <a:pt x="237" y="338"/>
                    <a:pt x="237" y="344"/>
                    <a:pt x="236" y="344"/>
                  </a:cubicBezTo>
                  <a:cubicBezTo>
                    <a:pt x="234" y="344"/>
                    <a:pt x="236" y="342"/>
                    <a:pt x="233" y="341"/>
                  </a:cubicBezTo>
                  <a:cubicBezTo>
                    <a:pt x="230" y="339"/>
                    <a:pt x="231" y="344"/>
                    <a:pt x="228" y="344"/>
                  </a:cubicBezTo>
                  <a:cubicBezTo>
                    <a:pt x="227" y="344"/>
                    <a:pt x="222" y="344"/>
                    <a:pt x="225" y="348"/>
                  </a:cubicBezTo>
                  <a:cubicBezTo>
                    <a:pt x="227" y="355"/>
                    <a:pt x="225" y="353"/>
                    <a:pt x="225" y="355"/>
                  </a:cubicBezTo>
                  <a:cubicBezTo>
                    <a:pt x="227" y="356"/>
                    <a:pt x="225" y="358"/>
                    <a:pt x="225" y="356"/>
                  </a:cubicBezTo>
                  <a:cubicBezTo>
                    <a:pt x="223" y="355"/>
                    <a:pt x="222" y="359"/>
                    <a:pt x="220" y="353"/>
                  </a:cubicBezTo>
                  <a:cubicBezTo>
                    <a:pt x="220" y="352"/>
                    <a:pt x="220" y="348"/>
                    <a:pt x="217" y="352"/>
                  </a:cubicBezTo>
                  <a:cubicBezTo>
                    <a:pt x="214" y="356"/>
                    <a:pt x="214" y="353"/>
                    <a:pt x="213" y="353"/>
                  </a:cubicBezTo>
                  <a:cubicBezTo>
                    <a:pt x="211" y="355"/>
                    <a:pt x="213" y="352"/>
                    <a:pt x="211" y="352"/>
                  </a:cubicBezTo>
                  <a:cubicBezTo>
                    <a:pt x="210" y="350"/>
                    <a:pt x="211" y="348"/>
                    <a:pt x="210" y="347"/>
                  </a:cubicBezTo>
                  <a:cubicBezTo>
                    <a:pt x="208" y="347"/>
                    <a:pt x="204" y="348"/>
                    <a:pt x="205" y="345"/>
                  </a:cubicBezTo>
                  <a:cubicBezTo>
                    <a:pt x="207" y="341"/>
                    <a:pt x="205" y="342"/>
                    <a:pt x="205" y="339"/>
                  </a:cubicBezTo>
                  <a:cubicBezTo>
                    <a:pt x="207" y="338"/>
                    <a:pt x="210" y="338"/>
                    <a:pt x="205" y="338"/>
                  </a:cubicBezTo>
                  <a:cubicBezTo>
                    <a:pt x="201" y="338"/>
                    <a:pt x="202" y="335"/>
                    <a:pt x="201" y="331"/>
                  </a:cubicBezTo>
                  <a:cubicBezTo>
                    <a:pt x="199" y="328"/>
                    <a:pt x="204" y="325"/>
                    <a:pt x="201" y="327"/>
                  </a:cubicBezTo>
                  <a:cubicBezTo>
                    <a:pt x="199" y="328"/>
                    <a:pt x="198" y="325"/>
                    <a:pt x="195" y="328"/>
                  </a:cubicBezTo>
                  <a:cubicBezTo>
                    <a:pt x="192" y="330"/>
                    <a:pt x="192" y="328"/>
                    <a:pt x="193" y="327"/>
                  </a:cubicBezTo>
                  <a:cubicBezTo>
                    <a:pt x="195" y="325"/>
                    <a:pt x="188" y="322"/>
                    <a:pt x="193" y="320"/>
                  </a:cubicBezTo>
                  <a:cubicBezTo>
                    <a:pt x="195" y="319"/>
                    <a:pt x="192" y="316"/>
                    <a:pt x="195" y="314"/>
                  </a:cubicBezTo>
                  <a:cubicBezTo>
                    <a:pt x="198" y="314"/>
                    <a:pt x="196" y="311"/>
                    <a:pt x="198" y="311"/>
                  </a:cubicBezTo>
                  <a:cubicBezTo>
                    <a:pt x="199" y="313"/>
                    <a:pt x="198" y="310"/>
                    <a:pt x="201" y="310"/>
                  </a:cubicBezTo>
                  <a:cubicBezTo>
                    <a:pt x="202" y="310"/>
                    <a:pt x="199" y="307"/>
                    <a:pt x="201" y="302"/>
                  </a:cubicBezTo>
                  <a:cubicBezTo>
                    <a:pt x="202" y="297"/>
                    <a:pt x="199" y="296"/>
                    <a:pt x="201" y="294"/>
                  </a:cubicBezTo>
                  <a:cubicBezTo>
                    <a:pt x="202" y="293"/>
                    <a:pt x="201" y="289"/>
                    <a:pt x="199" y="291"/>
                  </a:cubicBezTo>
                  <a:cubicBezTo>
                    <a:pt x="196" y="293"/>
                    <a:pt x="199" y="286"/>
                    <a:pt x="195" y="283"/>
                  </a:cubicBezTo>
                  <a:cubicBezTo>
                    <a:pt x="190" y="279"/>
                    <a:pt x="192" y="283"/>
                    <a:pt x="190" y="285"/>
                  </a:cubicBezTo>
                  <a:cubicBezTo>
                    <a:pt x="188" y="283"/>
                    <a:pt x="188" y="282"/>
                    <a:pt x="184" y="283"/>
                  </a:cubicBezTo>
                  <a:cubicBezTo>
                    <a:pt x="178" y="283"/>
                    <a:pt x="185" y="282"/>
                    <a:pt x="184" y="277"/>
                  </a:cubicBezTo>
                  <a:cubicBezTo>
                    <a:pt x="184" y="274"/>
                    <a:pt x="179" y="279"/>
                    <a:pt x="182" y="275"/>
                  </a:cubicBezTo>
                  <a:cubicBezTo>
                    <a:pt x="184" y="272"/>
                    <a:pt x="182" y="275"/>
                    <a:pt x="181" y="272"/>
                  </a:cubicBezTo>
                  <a:cubicBezTo>
                    <a:pt x="181" y="271"/>
                    <a:pt x="176" y="272"/>
                    <a:pt x="176" y="274"/>
                  </a:cubicBezTo>
                  <a:cubicBezTo>
                    <a:pt x="175" y="275"/>
                    <a:pt x="173" y="275"/>
                    <a:pt x="170" y="274"/>
                  </a:cubicBezTo>
                  <a:cubicBezTo>
                    <a:pt x="169" y="272"/>
                    <a:pt x="167" y="274"/>
                    <a:pt x="164" y="277"/>
                  </a:cubicBezTo>
                  <a:cubicBezTo>
                    <a:pt x="161" y="280"/>
                    <a:pt x="158" y="279"/>
                    <a:pt x="157" y="282"/>
                  </a:cubicBezTo>
                  <a:cubicBezTo>
                    <a:pt x="157" y="285"/>
                    <a:pt x="153" y="283"/>
                    <a:pt x="153" y="286"/>
                  </a:cubicBezTo>
                  <a:cubicBezTo>
                    <a:pt x="153" y="288"/>
                    <a:pt x="150" y="289"/>
                    <a:pt x="144" y="289"/>
                  </a:cubicBezTo>
                  <a:cubicBezTo>
                    <a:pt x="146" y="286"/>
                    <a:pt x="144" y="286"/>
                    <a:pt x="143" y="286"/>
                  </a:cubicBezTo>
                  <a:cubicBezTo>
                    <a:pt x="141" y="285"/>
                    <a:pt x="141" y="288"/>
                    <a:pt x="140" y="286"/>
                  </a:cubicBezTo>
                  <a:cubicBezTo>
                    <a:pt x="138" y="285"/>
                    <a:pt x="134" y="286"/>
                    <a:pt x="135" y="285"/>
                  </a:cubicBezTo>
                  <a:cubicBezTo>
                    <a:pt x="137" y="283"/>
                    <a:pt x="131" y="282"/>
                    <a:pt x="129" y="286"/>
                  </a:cubicBezTo>
                  <a:cubicBezTo>
                    <a:pt x="128" y="289"/>
                    <a:pt x="126" y="286"/>
                    <a:pt x="126" y="289"/>
                  </a:cubicBezTo>
                  <a:cubicBezTo>
                    <a:pt x="125" y="293"/>
                    <a:pt x="125" y="291"/>
                    <a:pt x="123" y="294"/>
                  </a:cubicBezTo>
                  <a:cubicBezTo>
                    <a:pt x="122" y="289"/>
                    <a:pt x="128" y="282"/>
                    <a:pt x="117" y="288"/>
                  </a:cubicBezTo>
                  <a:cubicBezTo>
                    <a:pt x="117" y="288"/>
                    <a:pt x="115" y="288"/>
                    <a:pt x="114" y="288"/>
                  </a:cubicBezTo>
                  <a:cubicBezTo>
                    <a:pt x="114" y="289"/>
                    <a:pt x="114" y="288"/>
                    <a:pt x="111" y="288"/>
                  </a:cubicBezTo>
                  <a:cubicBezTo>
                    <a:pt x="109" y="289"/>
                    <a:pt x="106" y="283"/>
                    <a:pt x="105" y="286"/>
                  </a:cubicBezTo>
                  <a:cubicBezTo>
                    <a:pt x="105" y="288"/>
                    <a:pt x="103" y="288"/>
                    <a:pt x="102" y="286"/>
                  </a:cubicBezTo>
                  <a:cubicBezTo>
                    <a:pt x="100" y="283"/>
                    <a:pt x="102" y="288"/>
                    <a:pt x="100" y="288"/>
                  </a:cubicBezTo>
                  <a:cubicBezTo>
                    <a:pt x="99" y="288"/>
                    <a:pt x="99" y="283"/>
                    <a:pt x="97" y="283"/>
                  </a:cubicBezTo>
                  <a:cubicBezTo>
                    <a:pt x="94" y="283"/>
                    <a:pt x="93" y="285"/>
                    <a:pt x="94" y="282"/>
                  </a:cubicBezTo>
                  <a:cubicBezTo>
                    <a:pt x="94" y="280"/>
                    <a:pt x="94" y="280"/>
                    <a:pt x="93" y="280"/>
                  </a:cubicBezTo>
                  <a:cubicBezTo>
                    <a:pt x="91" y="282"/>
                    <a:pt x="87" y="279"/>
                    <a:pt x="87" y="275"/>
                  </a:cubicBezTo>
                  <a:cubicBezTo>
                    <a:pt x="87" y="272"/>
                    <a:pt x="85" y="274"/>
                    <a:pt x="82" y="274"/>
                  </a:cubicBezTo>
                  <a:cubicBezTo>
                    <a:pt x="80" y="275"/>
                    <a:pt x="79" y="269"/>
                    <a:pt x="77" y="269"/>
                  </a:cubicBezTo>
                  <a:cubicBezTo>
                    <a:pt x="74" y="269"/>
                    <a:pt x="74" y="266"/>
                    <a:pt x="71" y="266"/>
                  </a:cubicBezTo>
                  <a:cubicBezTo>
                    <a:pt x="68" y="265"/>
                    <a:pt x="73" y="263"/>
                    <a:pt x="67" y="261"/>
                  </a:cubicBezTo>
                  <a:cubicBezTo>
                    <a:pt x="62" y="260"/>
                    <a:pt x="64" y="269"/>
                    <a:pt x="61" y="263"/>
                  </a:cubicBezTo>
                  <a:cubicBezTo>
                    <a:pt x="61" y="261"/>
                    <a:pt x="56" y="260"/>
                    <a:pt x="53" y="257"/>
                  </a:cubicBezTo>
                  <a:cubicBezTo>
                    <a:pt x="50" y="254"/>
                    <a:pt x="50" y="258"/>
                    <a:pt x="47" y="252"/>
                  </a:cubicBezTo>
                  <a:cubicBezTo>
                    <a:pt x="45" y="249"/>
                    <a:pt x="42" y="255"/>
                    <a:pt x="42" y="251"/>
                  </a:cubicBezTo>
                  <a:cubicBezTo>
                    <a:pt x="44" y="246"/>
                    <a:pt x="42" y="243"/>
                    <a:pt x="41" y="241"/>
                  </a:cubicBezTo>
                  <a:cubicBezTo>
                    <a:pt x="39" y="238"/>
                    <a:pt x="42" y="238"/>
                    <a:pt x="44" y="240"/>
                  </a:cubicBezTo>
                  <a:cubicBezTo>
                    <a:pt x="45" y="243"/>
                    <a:pt x="45" y="240"/>
                    <a:pt x="47" y="240"/>
                  </a:cubicBezTo>
                  <a:cubicBezTo>
                    <a:pt x="52" y="238"/>
                    <a:pt x="47" y="235"/>
                    <a:pt x="48" y="234"/>
                  </a:cubicBezTo>
                  <a:cubicBezTo>
                    <a:pt x="48" y="232"/>
                    <a:pt x="42" y="232"/>
                    <a:pt x="44" y="227"/>
                  </a:cubicBezTo>
                  <a:cubicBezTo>
                    <a:pt x="45" y="226"/>
                    <a:pt x="41" y="224"/>
                    <a:pt x="47" y="223"/>
                  </a:cubicBezTo>
                  <a:cubicBezTo>
                    <a:pt x="52" y="223"/>
                    <a:pt x="47" y="221"/>
                    <a:pt x="53" y="216"/>
                  </a:cubicBezTo>
                  <a:cubicBezTo>
                    <a:pt x="56" y="213"/>
                    <a:pt x="53" y="213"/>
                    <a:pt x="55" y="210"/>
                  </a:cubicBezTo>
                  <a:cubicBezTo>
                    <a:pt x="58" y="207"/>
                    <a:pt x="55" y="206"/>
                    <a:pt x="55" y="207"/>
                  </a:cubicBezTo>
                  <a:cubicBezTo>
                    <a:pt x="53" y="210"/>
                    <a:pt x="53" y="206"/>
                    <a:pt x="52" y="207"/>
                  </a:cubicBezTo>
                  <a:cubicBezTo>
                    <a:pt x="50" y="207"/>
                    <a:pt x="52" y="202"/>
                    <a:pt x="45" y="202"/>
                  </a:cubicBezTo>
                  <a:cubicBezTo>
                    <a:pt x="39" y="204"/>
                    <a:pt x="41" y="206"/>
                    <a:pt x="36" y="207"/>
                  </a:cubicBezTo>
                  <a:cubicBezTo>
                    <a:pt x="35" y="207"/>
                    <a:pt x="35" y="207"/>
                    <a:pt x="35" y="207"/>
                  </a:cubicBezTo>
                  <a:cubicBezTo>
                    <a:pt x="32" y="207"/>
                    <a:pt x="27" y="206"/>
                    <a:pt x="26" y="204"/>
                  </a:cubicBezTo>
                  <a:cubicBezTo>
                    <a:pt x="26" y="202"/>
                    <a:pt x="24" y="206"/>
                    <a:pt x="21" y="202"/>
                  </a:cubicBezTo>
                  <a:cubicBezTo>
                    <a:pt x="20" y="199"/>
                    <a:pt x="23" y="201"/>
                    <a:pt x="21" y="196"/>
                  </a:cubicBezTo>
                  <a:cubicBezTo>
                    <a:pt x="18" y="192"/>
                    <a:pt x="17" y="196"/>
                    <a:pt x="17" y="193"/>
                  </a:cubicBezTo>
                  <a:cubicBezTo>
                    <a:pt x="15" y="190"/>
                    <a:pt x="12" y="193"/>
                    <a:pt x="9" y="190"/>
                  </a:cubicBezTo>
                  <a:cubicBezTo>
                    <a:pt x="7" y="190"/>
                    <a:pt x="7" y="188"/>
                    <a:pt x="10" y="188"/>
                  </a:cubicBezTo>
                  <a:cubicBezTo>
                    <a:pt x="13" y="188"/>
                    <a:pt x="15" y="187"/>
                    <a:pt x="13" y="185"/>
                  </a:cubicBezTo>
                  <a:cubicBezTo>
                    <a:pt x="10" y="184"/>
                    <a:pt x="13" y="181"/>
                    <a:pt x="12" y="179"/>
                  </a:cubicBezTo>
                  <a:cubicBezTo>
                    <a:pt x="10" y="178"/>
                    <a:pt x="12" y="176"/>
                    <a:pt x="12" y="174"/>
                  </a:cubicBezTo>
                  <a:cubicBezTo>
                    <a:pt x="10" y="173"/>
                    <a:pt x="6" y="171"/>
                    <a:pt x="6" y="174"/>
                  </a:cubicBezTo>
                  <a:cubicBezTo>
                    <a:pt x="6" y="176"/>
                    <a:pt x="3" y="173"/>
                    <a:pt x="4" y="170"/>
                  </a:cubicBezTo>
                  <a:cubicBezTo>
                    <a:pt x="4" y="168"/>
                    <a:pt x="1" y="168"/>
                    <a:pt x="3" y="165"/>
                  </a:cubicBezTo>
                  <a:cubicBezTo>
                    <a:pt x="9" y="164"/>
                    <a:pt x="0" y="159"/>
                    <a:pt x="7" y="157"/>
                  </a:cubicBezTo>
                  <a:cubicBezTo>
                    <a:pt x="13" y="156"/>
                    <a:pt x="10" y="153"/>
                    <a:pt x="13" y="153"/>
                  </a:cubicBezTo>
                  <a:cubicBezTo>
                    <a:pt x="18" y="154"/>
                    <a:pt x="17" y="148"/>
                    <a:pt x="18" y="153"/>
                  </a:cubicBezTo>
                  <a:cubicBezTo>
                    <a:pt x="20" y="157"/>
                    <a:pt x="21" y="153"/>
                    <a:pt x="23" y="154"/>
                  </a:cubicBezTo>
                  <a:cubicBezTo>
                    <a:pt x="26" y="156"/>
                    <a:pt x="26" y="153"/>
                    <a:pt x="27" y="148"/>
                  </a:cubicBezTo>
                  <a:cubicBezTo>
                    <a:pt x="29" y="145"/>
                    <a:pt x="38" y="150"/>
                    <a:pt x="39" y="143"/>
                  </a:cubicBezTo>
                  <a:cubicBezTo>
                    <a:pt x="41" y="140"/>
                    <a:pt x="48" y="139"/>
                    <a:pt x="52" y="137"/>
                  </a:cubicBezTo>
                  <a:cubicBezTo>
                    <a:pt x="53" y="136"/>
                    <a:pt x="53" y="137"/>
                    <a:pt x="56" y="134"/>
                  </a:cubicBezTo>
                  <a:cubicBezTo>
                    <a:pt x="56" y="132"/>
                    <a:pt x="53" y="128"/>
                    <a:pt x="56" y="126"/>
                  </a:cubicBezTo>
                  <a:cubicBezTo>
                    <a:pt x="59" y="126"/>
                    <a:pt x="55" y="125"/>
                    <a:pt x="58" y="123"/>
                  </a:cubicBezTo>
                  <a:cubicBezTo>
                    <a:pt x="62" y="122"/>
                    <a:pt x="55" y="109"/>
                    <a:pt x="56" y="106"/>
                  </a:cubicBezTo>
                  <a:cubicBezTo>
                    <a:pt x="58" y="103"/>
                    <a:pt x="47" y="103"/>
                    <a:pt x="55" y="101"/>
                  </a:cubicBezTo>
                  <a:cubicBezTo>
                    <a:pt x="59" y="100"/>
                    <a:pt x="65" y="98"/>
                    <a:pt x="67" y="98"/>
                  </a:cubicBezTo>
                  <a:cubicBezTo>
                    <a:pt x="70" y="100"/>
                    <a:pt x="73" y="101"/>
                    <a:pt x="74" y="98"/>
                  </a:cubicBezTo>
                  <a:cubicBezTo>
                    <a:pt x="74" y="95"/>
                    <a:pt x="70" y="97"/>
                    <a:pt x="71" y="94"/>
                  </a:cubicBezTo>
                  <a:cubicBezTo>
                    <a:pt x="74" y="91"/>
                    <a:pt x="76" y="81"/>
                    <a:pt x="76" y="78"/>
                  </a:cubicBezTo>
                  <a:cubicBezTo>
                    <a:pt x="77" y="73"/>
                    <a:pt x="82" y="80"/>
                    <a:pt x="87" y="80"/>
                  </a:cubicBezTo>
                  <a:cubicBezTo>
                    <a:pt x="91" y="78"/>
                    <a:pt x="90" y="81"/>
                    <a:pt x="93" y="80"/>
                  </a:cubicBezTo>
                  <a:cubicBezTo>
                    <a:pt x="97" y="78"/>
                    <a:pt x="99" y="76"/>
                    <a:pt x="97" y="73"/>
                  </a:cubicBezTo>
                  <a:cubicBezTo>
                    <a:pt x="96" y="70"/>
                    <a:pt x="94" y="64"/>
                    <a:pt x="103" y="61"/>
                  </a:cubicBezTo>
                  <a:cubicBezTo>
                    <a:pt x="111" y="59"/>
                    <a:pt x="102" y="53"/>
                    <a:pt x="111" y="55"/>
                  </a:cubicBezTo>
                  <a:cubicBezTo>
                    <a:pt x="115" y="53"/>
                    <a:pt x="115" y="53"/>
                    <a:pt x="115" y="53"/>
                  </a:cubicBezTo>
                  <a:cubicBezTo>
                    <a:pt x="114" y="58"/>
                    <a:pt x="118" y="64"/>
                    <a:pt x="123" y="66"/>
                  </a:cubicBezTo>
                  <a:cubicBezTo>
                    <a:pt x="126" y="69"/>
                    <a:pt x="128" y="64"/>
                    <a:pt x="129" y="67"/>
                  </a:cubicBezTo>
                  <a:cubicBezTo>
                    <a:pt x="131" y="70"/>
                    <a:pt x="132" y="67"/>
                    <a:pt x="132" y="69"/>
                  </a:cubicBezTo>
                  <a:cubicBezTo>
                    <a:pt x="134" y="72"/>
                    <a:pt x="141" y="78"/>
                    <a:pt x="140" y="84"/>
                  </a:cubicBezTo>
                  <a:cubicBezTo>
                    <a:pt x="138" y="91"/>
                    <a:pt x="141" y="89"/>
                    <a:pt x="138" y="94"/>
                  </a:cubicBezTo>
                  <a:cubicBezTo>
                    <a:pt x="137" y="95"/>
                    <a:pt x="137" y="100"/>
                    <a:pt x="141" y="100"/>
                  </a:cubicBezTo>
                  <a:cubicBezTo>
                    <a:pt x="144" y="100"/>
                    <a:pt x="147" y="101"/>
                    <a:pt x="152" y="101"/>
                  </a:cubicBezTo>
                  <a:cubicBezTo>
                    <a:pt x="157" y="101"/>
                    <a:pt x="161" y="101"/>
                    <a:pt x="169" y="109"/>
                  </a:cubicBezTo>
                  <a:cubicBezTo>
                    <a:pt x="178" y="117"/>
                    <a:pt x="176" y="111"/>
                    <a:pt x="178" y="117"/>
                  </a:cubicBezTo>
                  <a:cubicBezTo>
                    <a:pt x="179" y="125"/>
                    <a:pt x="181" y="122"/>
                    <a:pt x="182" y="126"/>
                  </a:cubicBezTo>
                  <a:cubicBezTo>
                    <a:pt x="182" y="129"/>
                    <a:pt x="185" y="126"/>
                    <a:pt x="188" y="128"/>
                  </a:cubicBezTo>
                  <a:cubicBezTo>
                    <a:pt x="202" y="129"/>
                    <a:pt x="204" y="129"/>
                    <a:pt x="214" y="128"/>
                  </a:cubicBezTo>
                  <a:cubicBezTo>
                    <a:pt x="225" y="128"/>
                    <a:pt x="228" y="134"/>
                    <a:pt x="231" y="134"/>
                  </a:cubicBezTo>
                  <a:cubicBezTo>
                    <a:pt x="234" y="134"/>
                    <a:pt x="240" y="140"/>
                    <a:pt x="245" y="137"/>
                  </a:cubicBezTo>
                  <a:cubicBezTo>
                    <a:pt x="249" y="136"/>
                    <a:pt x="246" y="140"/>
                    <a:pt x="248" y="140"/>
                  </a:cubicBezTo>
                  <a:cubicBezTo>
                    <a:pt x="251" y="139"/>
                    <a:pt x="251" y="142"/>
                    <a:pt x="252" y="140"/>
                  </a:cubicBezTo>
                  <a:cubicBezTo>
                    <a:pt x="265" y="132"/>
                    <a:pt x="265" y="136"/>
                    <a:pt x="268" y="132"/>
                  </a:cubicBezTo>
                  <a:cubicBezTo>
                    <a:pt x="272" y="129"/>
                    <a:pt x="269" y="131"/>
                    <a:pt x="274" y="131"/>
                  </a:cubicBezTo>
                  <a:cubicBezTo>
                    <a:pt x="280" y="131"/>
                    <a:pt x="280" y="132"/>
                    <a:pt x="283" y="131"/>
                  </a:cubicBezTo>
                  <a:cubicBezTo>
                    <a:pt x="284" y="129"/>
                    <a:pt x="286" y="132"/>
                    <a:pt x="287" y="131"/>
                  </a:cubicBezTo>
                  <a:cubicBezTo>
                    <a:pt x="289" y="128"/>
                    <a:pt x="292" y="129"/>
                    <a:pt x="295" y="125"/>
                  </a:cubicBezTo>
                  <a:cubicBezTo>
                    <a:pt x="300" y="120"/>
                    <a:pt x="301" y="120"/>
                    <a:pt x="306" y="117"/>
                  </a:cubicBezTo>
                  <a:cubicBezTo>
                    <a:pt x="309" y="115"/>
                    <a:pt x="303" y="112"/>
                    <a:pt x="303" y="109"/>
                  </a:cubicBezTo>
                  <a:cubicBezTo>
                    <a:pt x="303" y="104"/>
                    <a:pt x="303" y="101"/>
                    <a:pt x="306" y="101"/>
                  </a:cubicBezTo>
                  <a:cubicBezTo>
                    <a:pt x="310" y="100"/>
                    <a:pt x="313" y="108"/>
                    <a:pt x="321" y="104"/>
                  </a:cubicBezTo>
                  <a:cubicBezTo>
                    <a:pt x="327" y="101"/>
                    <a:pt x="325" y="97"/>
                    <a:pt x="330" y="97"/>
                  </a:cubicBezTo>
                  <a:cubicBezTo>
                    <a:pt x="333" y="98"/>
                    <a:pt x="336" y="97"/>
                    <a:pt x="339" y="94"/>
                  </a:cubicBezTo>
                  <a:cubicBezTo>
                    <a:pt x="342" y="92"/>
                    <a:pt x="339" y="92"/>
                    <a:pt x="342" y="87"/>
                  </a:cubicBezTo>
                  <a:cubicBezTo>
                    <a:pt x="345" y="84"/>
                    <a:pt x="350" y="86"/>
                    <a:pt x="353" y="83"/>
                  </a:cubicBezTo>
                  <a:cubicBezTo>
                    <a:pt x="357" y="81"/>
                    <a:pt x="359" y="84"/>
                    <a:pt x="360" y="83"/>
                  </a:cubicBezTo>
                  <a:cubicBezTo>
                    <a:pt x="362" y="81"/>
                    <a:pt x="366" y="84"/>
                    <a:pt x="370" y="83"/>
                  </a:cubicBezTo>
                  <a:cubicBezTo>
                    <a:pt x="371" y="81"/>
                    <a:pt x="368" y="76"/>
                    <a:pt x="365" y="73"/>
                  </a:cubicBezTo>
                  <a:cubicBezTo>
                    <a:pt x="362" y="70"/>
                    <a:pt x="360" y="67"/>
                    <a:pt x="354" y="67"/>
                  </a:cubicBezTo>
                  <a:cubicBezTo>
                    <a:pt x="348" y="67"/>
                    <a:pt x="351" y="73"/>
                    <a:pt x="348" y="70"/>
                  </a:cubicBezTo>
                  <a:cubicBezTo>
                    <a:pt x="345" y="69"/>
                    <a:pt x="341" y="69"/>
                    <a:pt x="339" y="70"/>
                  </a:cubicBezTo>
                  <a:cubicBezTo>
                    <a:pt x="338" y="72"/>
                    <a:pt x="333" y="67"/>
                    <a:pt x="336" y="66"/>
                  </a:cubicBezTo>
                  <a:cubicBezTo>
                    <a:pt x="339" y="63"/>
                    <a:pt x="333" y="67"/>
                    <a:pt x="344" y="46"/>
                  </a:cubicBezTo>
                  <a:cubicBezTo>
                    <a:pt x="351" y="50"/>
                    <a:pt x="354" y="50"/>
                    <a:pt x="360" y="44"/>
                  </a:cubicBezTo>
                  <a:cubicBezTo>
                    <a:pt x="366" y="38"/>
                    <a:pt x="365" y="33"/>
                    <a:pt x="373" y="24"/>
                  </a:cubicBezTo>
                  <a:cubicBezTo>
                    <a:pt x="379" y="16"/>
                    <a:pt x="376" y="13"/>
                    <a:pt x="371" y="13"/>
                  </a:cubicBezTo>
                  <a:cubicBezTo>
                    <a:pt x="366" y="13"/>
                    <a:pt x="373" y="3"/>
                    <a:pt x="388" y="2"/>
                  </a:cubicBezTo>
                  <a:cubicBezTo>
                    <a:pt x="401" y="0"/>
                    <a:pt x="406" y="5"/>
                    <a:pt x="411" y="5"/>
                  </a:cubicBezTo>
                  <a:cubicBezTo>
                    <a:pt x="415" y="5"/>
                    <a:pt x="424" y="18"/>
                    <a:pt x="427" y="33"/>
                  </a:cubicBezTo>
                  <a:cubicBezTo>
                    <a:pt x="429" y="50"/>
                    <a:pt x="432" y="49"/>
                    <a:pt x="441" y="50"/>
                  </a:cubicBezTo>
                  <a:cubicBezTo>
                    <a:pt x="450" y="52"/>
                    <a:pt x="447" y="56"/>
                    <a:pt x="452" y="56"/>
                  </a:cubicBezTo>
                  <a:cubicBezTo>
                    <a:pt x="456" y="58"/>
                    <a:pt x="452" y="61"/>
                    <a:pt x="455" y="63"/>
                  </a:cubicBezTo>
                  <a:cubicBezTo>
                    <a:pt x="458" y="64"/>
                    <a:pt x="452" y="66"/>
                    <a:pt x="456" y="69"/>
                  </a:cubicBezTo>
                  <a:cubicBezTo>
                    <a:pt x="461" y="73"/>
                    <a:pt x="467" y="72"/>
                    <a:pt x="471" y="67"/>
                  </a:cubicBezTo>
                  <a:cubicBezTo>
                    <a:pt x="476" y="64"/>
                    <a:pt x="476" y="69"/>
                    <a:pt x="481" y="64"/>
                  </a:cubicBezTo>
                  <a:cubicBezTo>
                    <a:pt x="485" y="59"/>
                    <a:pt x="490" y="67"/>
                    <a:pt x="485" y="73"/>
                  </a:cubicBezTo>
                  <a:cubicBezTo>
                    <a:pt x="481" y="81"/>
                    <a:pt x="478" y="104"/>
                    <a:pt x="471" y="101"/>
                  </a:cubicBezTo>
                  <a:cubicBezTo>
                    <a:pt x="465" y="98"/>
                    <a:pt x="464" y="97"/>
                    <a:pt x="462" y="100"/>
                  </a:cubicBezTo>
                  <a:cubicBezTo>
                    <a:pt x="461" y="104"/>
                    <a:pt x="455" y="100"/>
                    <a:pt x="458" y="106"/>
                  </a:cubicBezTo>
                  <a:cubicBezTo>
                    <a:pt x="459" y="112"/>
                    <a:pt x="461" y="119"/>
                    <a:pt x="458" y="123"/>
                  </a:cubicBezTo>
                  <a:cubicBezTo>
                    <a:pt x="456" y="129"/>
                    <a:pt x="455" y="123"/>
                    <a:pt x="453" y="129"/>
                  </a:cubicBezTo>
                  <a:cubicBezTo>
                    <a:pt x="453" y="131"/>
                    <a:pt x="453" y="131"/>
                    <a:pt x="453" y="131"/>
                  </a:cubicBezTo>
                  <a:close/>
                </a:path>
              </a:pathLst>
            </a:custGeom>
            <a:solidFill>
              <a:srgbClr val="968C6D"/>
            </a:solidFill>
            <a:ln w="6350" cmpd="sng">
              <a:solidFill>
                <a:schemeClr val="bg1"/>
              </a:solidFill>
              <a:round/>
              <a:headEnd/>
              <a:tailEnd/>
            </a:ln>
          </p:spPr>
          <p:txBody>
            <a:bodyPr/>
            <a:lstStyle/>
            <a:p>
              <a:endParaRPr lang="en-GB" dirty="0"/>
            </a:p>
          </p:txBody>
        </p:sp>
        <p:sp>
          <p:nvSpPr>
            <p:cNvPr id="1106" name="Freeform 11"/>
            <p:cNvSpPr>
              <a:spLocks noEditPoints="1"/>
            </p:cNvSpPr>
            <p:nvPr/>
          </p:nvSpPr>
          <p:spPr bwMode="auto">
            <a:xfrm>
              <a:off x="9059816" y="6215633"/>
              <a:ext cx="305289" cy="427396"/>
            </a:xfrm>
            <a:custGeom>
              <a:avLst/>
              <a:gdLst/>
              <a:ahLst/>
              <a:cxnLst>
                <a:cxn ang="0">
                  <a:pos x="47" y="68"/>
                </a:cxn>
                <a:cxn ang="0">
                  <a:pos x="53" y="68"/>
                </a:cxn>
                <a:cxn ang="0">
                  <a:pos x="53" y="70"/>
                </a:cxn>
                <a:cxn ang="0">
                  <a:pos x="56" y="74"/>
                </a:cxn>
                <a:cxn ang="0">
                  <a:pos x="62" y="76"/>
                </a:cxn>
                <a:cxn ang="0">
                  <a:pos x="62" y="82"/>
                </a:cxn>
                <a:cxn ang="0">
                  <a:pos x="53" y="95"/>
                </a:cxn>
                <a:cxn ang="0">
                  <a:pos x="53" y="101"/>
                </a:cxn>
                <a:cxn ang="0">
                  <a:pos x="51" y="104"/>
                </a:cxn>
                <a:cxn ang="0">
                  <a:pos x="39" y="113"/>
                </a:cxn>
                <a:cxn ang="0">
                  <a:pos x="36" y="126"/>
                </a:cxn>
                <a:cxn ang="0">
                  <a:pos x="30" y="132"/>
                </a:cxn>
                <a:cxn ang="0">
                  <a:pos x="18" y="135"/>
                </a:cxn>
                <a:cxn ang="0">
                  <a:pos x="13" y="132"/>
                </a:cxn>
                <a:cxn ang="0">
                  <a:pos x="9" y="130"/>
                </a:cxn>
                <a:cxn ang="0">
                  <a:pos x="1" y="129"/>
                </a:cxn>
                <a:cxn ang="0">
                  <a:pos x="4" y="124"/>
                </a:cxn>
                <a:cxn ang="0">
                  <a:pos x="9" y="115"/>
                </a:cxn>
                <a:cxn ang="0">
                  <a:pos x="19" y="105"/>
                </a:cxn>
                <a:cxn ang="0">
                  <a:pos x="24" y="101"/>
                </a:cxn>
                <a:cxn ang="0">
                  <a:pos x="35" y="95"/>
                </a:cxn>
                <a:cxn ang="0">
                  <a:pos x="44" y="79"/>
                </a:cxn>
                <a:cxn ang="0">
                  <a:pos x="47" y="68"/>
                </a:cxn>
                <a:cxn ang="0">
                  <a:pos x="74" y="78"/>
                </a:cxn>
                <a:cxn ang="0">
                  <a:pos x="85" y="56"/>
                </a:cxn>
                <a:cxn ang="0">
                  <a:pos x="91" y="53"/>
                </a:cxn>
                <a:cxn ang="0">
                  <a:pos x="94" y="47"/>
                </a:cxn>
                <a:cxn ang="0">
                  <a:pos x="97" y="37"/>
                </a:cxn>
                <a:cxn ang="0">
                  <a:pos x="91" y="36"/>
                </a:cxn>
                <a:cxn ang="0">
                  <a:pos x="80" y="36"/>
                </a:cxn>
                <a:cxn ang="0">
                  <a:pos x="74" y="23"/>
                </a:cxn>
                <a:cxn ang="0">
                  <a:pos x="74" y="28"/>
                </a:cxn>
                <a:cxn ang="0">
                  <a:pos x="68" y="22"/>
                </a:cxn>
                <a:cxn ang="0">
                  <a:pos x="65" y="16"/>
                </a:cxn>
                <a:cxn ang="0">
                  <a:pos x="63" y="9"/>
                </a:cxn>
                <a:cxn ang="0">
                  <a:pos x="57" y="5"/>
                </a:cxn>
                <a:cxn ang="0">
                  <a:pos x="51" y="0"/>
                </a:cxn>
                <a:cxn ang="0">
                  <a:pos x="53" y="5"/>
                </a:cxn>
                <a:cxn ang="0">
                  <a:pos x="56" y="9"/>
                </a:cxn>
                <a:cxn ang="0">
                  <a:pos x="62" y="20"/>
                </a:cxn>
                <a:cxn ang="0">
                  <a:pos x="63" y="23"/>
                </a:cxn>
                <a:cxn ang="0">
                  <a:pos x="66" y="31"/>
                </a:cxn>
                <a:cxn ang="0">
                  <a:pos x="66" y="43"/>
                </a:cxn>
                <a:cxn ang="0">
                  <a:pos x="59" y="53"/>
                </a:cxn>
                <a:cxn ang="0">
                  <a:pos x="68" y="60"/>
                </a:cxn>
                <a:cxn ang="0">
                  <a:pos x="68" y="73"/>
                </a:cxn>
                <a:cxn ang="0">
                  <a:pos x="68" y="76"/>
                </a:cxn>
                <a:cxn ang="0">
                  <a:pos x="74" y="78"/>
                </a:cxn>
              </a:cxnLst>
              <a:rect l="0" t="0" r="r" b="b"/>
              <a:pathLst>
                <a:path w="98" h="137">
                  <a:moveTo>
                    <a:pt x="47" y="68"/>
                  </a:moveTo>
                  <a:cubicBezTo>
                    <a:pt x="51" y="64"/>
                    <a:pt x="54" y="67"/>
                    <a:pt x="53" y="68"/>
                  </a:cubicBezTo>
                  <a:cubicBezTo>
                    <a:pt x="50" y="68"/>
                    <a:pt x="51" y="70"/>
                    <a:pt x="53" y="70"/>
                  </a:cubicBezTo>
                  <a:cubicBezTo>
                    <a:pt x="54" y="70"/>
                    <a:pt x="51" y="79"/>
                    <a:pt x="56" y="74"/>
                  </a:cubicBezTo>
                  <a:cubicBezTo>
                    <a:pt x="62" y="70"/>
                    <a:pt x="65" y="71"/>
                    <a:pt x="62" y="76"/>
                  </a:cubicBezTo>
                  <a:cubicBezTo>
                    <a:pt x="60" y="79"/>
                    <a:pt x="66" y="78"/>
                    <a:pt x="62" y="82"/>
                  </a:cubicBezTo>
                  <a:cubicBezTo>
                    <a:pt x="57" y="88"/>
                    <a:pt x="56" y="95"/>
                    <a:pt x="53" y="95"/>
                  </a:cubicBezTo>
                  <a:cubicBezTo>
                    <a:pt x="51" y="95"/>
                    <a:pt x="50" y="101"/>
                    <a:pt x="53" y="101"/>
                  </a:cubicBezTo>
                  <a:cubicBezTo>
                    <a:pt x="56" y="102"/>
                    <a:pt x="54" y="105"/>
                    <a:pt x="51" y="104"/>
                  </a:cubicBezTo>
                  <a:cubicBezTo>
                    <a:pt x="50" y="104"/>
                    <a:pt x="39" y="105"/>
                    <a:pt x="39" y="113"/>
                  </a:cubicBezTo>
                  <a:cubicBezTo>
                    <a:pt x="39" y="120"/>
                    <a:pt x="33" y="123"/>
                    <a:pt x="36" y="126"/>
                  </a:cubicBezTo>
                  <a:cubicBezTo>
                    <a:pt x="38" y="129"/>
                    <a:pt x="33" y="126"/>
                    <a:pt x="30" y="132"/>
                  </a:cubicBezTo>
                  <a:cubicBezTo>
                    <a:pt x="25" y="137"/>
                    <a:pt x="22" y="137"/>
                    <a:pt x="18" y="135"/>
                  </a:cubicBezTo>
                  <a:cubicBezTo>
                    <a:pt x="13" y="135"/>
                    <a:pt x="16" y="132"/>
                    <a:pt x="13" y="132"/>
                  </a:cubicBezTo>
                  <a:cubicBezTo>
                    <a:pt x="10" y="133"/>
                    <a:pt x="12" y="129"/>
                    <a:pt x="9" y="130"/>
                  </a:cubicBezTo>
                  <a:cubicBezTo>
                    <a:pt x="6" y="133"/>
                    <a:pt x="3" y="132"/>
                    <a:pt x="1" y="129"/>
                  </a:cubicBezTo>
                  <a:cubicBezTo>
                    <a:pt x="0" y="126"/>
                    <a:pt x="6" y="127"/>
                    <a:pt x="4" y="124"/>
                  </a:cubicBezTo>
                  <a:cubicBezTo>
                    <a:pt x="3" y="121"/>
                    <a:pt x="6" y="118"/>
                    <a:pt x="9" y="115"/>
                  </a:cubicBezTo>
                  <a:cubicBezTo>
                    <a:pt x="13" y="112"/>
                    <a:pt x="15" y="105"/>
                    <a:pt x="19" y="105"/>
                  </a:cubicBezTo>
                  <a:cubicBezTo>
                    <a:pt x="22" y="105"/>
                    <a:pt x="22" y="102"/>
                    <a:pt x="24" y="101"/>
                  </a:cubicBezTo>
                  <a:cubicBezTo>
                    <a:pt x="27" y="101"/>
                    <a:pt x="30" y="96"/>
                    <a:pt x="35" y="95"/>
                  </a:cubicBezTo>
                  <a:cubicBezTo>
                    <a:pt x="38" y="92"/>
                    <a:pt x="39" y="81"/>
                    <a:pt x="44" y="79"/>
                  </a:cubicBezTo>
                  <a:cubicBezTo>
                    <a:pt x="48" y="78"/>
                    <a:pt x="44" y="71"/>
                    <a:pt x="47" y="68"/>
                  </a:cubicBezTo>
                  <a:close/>
                  <a:moveTo>
                    <a:pt x="74" y="78"/>
                  </a:moveTo>
                  <a:cubicBezTo>
                    <a:pt x="76" y="76"/>
                    <a:pt x="88" y="59"/>
                    <a:pt x="85" y="56"/>
                  </a:cubicBezTo>
                  <a:cubicBezTo>
                    <a:pt x="83" y="54"/>
                    <a:pt x="86" y="48"/>
                    <a:pt x="91" y="53"/>
                  </a:cubicBezTo>
                  <a:cubicBezTo>
                    <a:pt x="95" y="56"/>
                    <a:pt x="89" y="47"/>
                    <a:pt x="94" y="47"/>
                  </a:cubicBezTo>
                  <a:cubicBezTo>
                    <a:pt x="97" y="45"/>
                    <a:pt x="95" y="39"/>
                    <a:pt x="97" y="37"/>
                  </a:cubicBezTo>
                  <a:cubicBezTo>
                    <a:pt x="98" y="34"/>
                    <a:pt x="92" y="33"/>
                    <a:pt x="91" y="36"/>
                  </a:cubicBezTo>
                  <a:cubicBezTo>
                    <a:pt x="89" y="40"/>
                    <a:pt x="85" y="39"/>
                    <a:pt x="80" y="36"/>
                  </a:cubicBezTo>
                  <a:cubicBezTo>
                    <a:pt x="76" y="33"/>
                    <a:pt x="77" y="26"/>
                    <a:pt x="74" y="23"/>
                  </a:cubicBezTo>
                  <a:cubicBezTo>
                    <a:pt x="71" y="19"/>
                    <a:pt x="71" y="23"/>
                    <a:pt x="74" y="28"/>
                  </a:cubicBezTo>
                  <a:cubicBezTo>
                    <a:pt x="76" y="33"/>
                    <a:pt x="66" y="26"/>
                    <a:pt x="68" y="22"/>
                  </a:cubicBezTo>
                  <a:cubicBezTo>
                    <a:pt x="68" y="19"/>
                    <a:pt x="65" y="19"/>
                    <a:pt x="65" y="16"/>
                  </a:cubicBezTo>
                  <a:cubicBezTo>
                    <a:pt x="65" y="12"/>
                    <a:pt x="65" y="12"/>
                    <a:pt x="63" y="9"/>
                  </a:cubicBezTo>
                  <a:cubicBezTo>
                    <a:pt x="62" y="6"/>
                    <a:pt x="60" y="6"/>
                    <a:pt x="57" y="5"/>
                  </a:cubicBezTo>
                  <a:cubicBezTo>
                    <a:pt x="54" y="5"/>
                    <a:pt x="56" y="0"/>
                    <a:pt x="51" y="0"/>
                  </a:cubicBezTo>
                  <a:cubicBezTo>
                    <a:pt x="48" y="0"/>
                    <a:pt x="50" y="0"/>
                    <a:pt x="53" y="5"/>
                  </a:cubicBezTo>
                  <a:cubicBezTo>
                    <a:pt x="56" y="8"/>
                    <a:pt x="53" y="6"/>
                    <a:pt x="56" y="9"/>
                  </a:cubicBezTo>
                  <a:cubicBezTo>
                    <a:pt x="57" y="14"/>
                    <a:pt x="60" y="23"/>
                    <a:pt x="62" y="20"/>
                  </a:cubicBezTo>
                  <a:cubicBezTo>
                    <a:pt x="63" y="17"/>
                    <a:pt x="65" y="25"/>
                    <a:pt x="63" y="23"/>
                  </a:cubicBezTo>
                  <a:cubicBezTo>
                    <a:pt x="62" y="22"/>
                    <a:pt x="62" y="23"/>
                    <a:pt x="66" y="31"/>
                  </a:cubicBezTo>
                  <a:cubicBezTo>
                    <a:pt x="70" y="39"/>
                    <a:pt x="66" y="39"/>
                    <a:pt x="66" y="43"/>
                  </a:cubicBezTo>
                  <a:cubicBezTo>
                    <a:pt x="66" y="50"/>
                    <a:pt x="60" y="50"/>
                    <a:pt x="59" y="53"/>
                  </a:cubicBezTo>
                  <a:cubicBezTo>
                    <a:pt x="59" y="56"/>
                    <a:pt x="65" y="59"/>
                    <a:pt x="68" y="60"/>
                  </a:cubicBezTo>
                  <a:cubicBezTo>
                    <a:pt x="73" y="62"/>
                    <a:pt x="70" y="71"/>
                    <a:pt x="68" y="73"/>
                  </a:cubicBezTo>
                  <a:cubicBezTo>
                    <a:pt x="66" y="74"/>
                    <a:pt x="63" y="74"/>
                    <a:pt x="68" y="76"/>
                  </a:cubicBezTo>
                  <a:cubicBezTo>
                    <a:pt x="71" y="76"/>
                    <a:pt x="70" y="81"/>
                    <a:pt x="74" y="78"/>
                  </a:cubicBezTo>
                  <a:close/>
                </a:path>
              </a:pathLst>
            </a:custGeom>
            <a:solidFill>
              <a:srgbClr val="968C6D"/>
            </a:solidFill>
            <a:ln w="6350" cmpd="sng">
              <a:solidFill>
                <a:schemeClr val="bg1"/>
              </a:solidFill>
              <a:round/>
              <a:headEnd/>
              <a:tailEnd/>
            </a:ln>
          </p:spPr>
          <p:txBody>
            <a:bodyPr/>
            <a:lstStyle/>
            <a:p>
              <a:endParaRPr lang="en-GB" dirty="0"/>
            </a:p>
          </p:txBody>
        </p:sp>
        <p:sp>
          <p:nvSpPr>
            <p:cNvPr id="1107" name="Freeform 13"/>
            <p:cNvSpPr>
              <a:spLocks/>
            </p:cNvSpPr>
            <p:nvPr/>
          </p:nvSpPr>
          <p:spPr bwMode="auto">
            <a:xfrm>
              <a:off x="6014965" y="5489382"/>
              <a:ext cx="186387" cy="443464"/>
            </a:xfrm>
            <a:custGeom>
              <a:avLst/>
              <a:gdLst/>
              <a:ahLst/>
              <a:cxnLst>
                <a:cxn ang="0">
                  <a:pos x="46" y="12"/>
                </a:cxn>
                <a:cxn ang="0">
                  <a:pos x="48" y="4"/>
                </a:cxn>
                <a:cxn ang="0">
                  <a:pos x="54" y="11"/>
                </a:cxn>
                <a:cxn ang="0">
                  <a:pos x="58" y="32"/>
                </a:cxn>
                <a:cxn ang="0">
                  <a:pos x="55" y="42"/>
                </a:cxn>
                <a:cxn ang="0">
                  <a:pos x="52" y="43"/>
                </a:cxn>
                <a:cxn ang="0">
                  <a:pos x="54" y="51"/>
                </a:cxn>
                <a:cxn ang="0">
                  <a:pos x="51" y="59"/>
                </a:cxn>
                <a:cxn ang="0">
                  <a:pos x="45" y="83"/>
                </a:cxn>
                <a:cxn ang="0">
                  <a:pos x="29" y="135"/>
                </a:cxn>
                <a:cxn ang="0">
                  <a:pos x="16" y="138"/>
                </a:cxn>
                <a:cxn ang="0">
                  <a:pos x="7" y="130"/>
                </a:cxn>
                <a:cxn ang="0">
                  <a:pos x="5" y="116"/>
                </a:cxn>
                <a:cxn ang="0">
                  <a:pos x="2" y="101"/>
                </a:cxn>
                <a:cxn ang="0">
                  <a:pos x="7" y="93"/>
                </a:cxn>
                <a:cxn ang="0">
                  <a:pos x="11" y="80"/>
                </a:cxn>
                <a:cxn ang="0">
                  <a:pos x="10" y="71"/>
                </a:cxn>
                <a:cxn ang="0">
                  <a:pos x="8" y="63"/>
                </a:cxn>
                <a:cxn ang="0">
                  <a:pos x="10" y="53"/>
                </a:cxn>
                <a:cxn ang="0">
                  <a:pos x="13" y="45"/>
                </a:cxn>
                <a:cxn ang="0">
                  <a:pos x="19" y="42"/>
                </a:cxn>
                <a:cxn ang="0">
                  <a:pos x="32" y="31"/>
                </a:cxn>
                <a:cxn ang="0">
                  <a:pos x="39" y="21"/>
                </a:cxn>
                <a:cxn ang="0">
                  <a:pos x="46" y="12"/>
                </a:cxn>
              </a:cxnLst>
              <a:rect l="0" t="0" r="r" b="b"/>
              <a:pathLst>
                <a:path w="60" h="142">
                  <a:moveTo>
                    <a:pt x="46" y="12"/>
                  </a:moveTo>
                  <a:cubicBezTo>
                    <a:pt x="46" y="6"/>
                    <a:pt x="46" y="8"/>
                    <a:pt x="48" y="4"/>
                  </a:cubicBezTo>
                  <a:cubicBezTo>
                    <a:pt x="51" y="0"/>
                    <a:pt x="51" y="9"/>
                    <a:pt x="54" y="11"/>
                  </a:cubicBezTo>
                  <a:cubicBezTo>
                    <a:pt x="57" y="12"/>
                    <a:pt x="57" y="29"/>
                    <a:pt x="58" y="32"/>
                  </a:cubicBezTo>
                  <a:cubicBezTo>
                    <a:pt x="60" y="37"/>
                    <a:pt x="57" y="45"/>
                    <a:pt x="55" y="42"/>
                  </a:cubicBezTo>
                  <a:cubicBezTo>
                    <a:pt x="52" y="34"/>
                    <a:pt x="51" y="39"/>
                    <a:pt x="52" y="43"/>
                  </a:cubicBezTo>
                  <a:cubicBezTo>
                    <a:pt x="55" y="46"/>
                    <a:pt x="52" y="46"/>
                    <a:pt x="54" y="51"/>
                  </a:cubicBezTo>
                  <a:cubicBezTo>
                    <a:pt x="54" y="54"/>
                    <a:pt x="49" y="51"/>
                    <a:pt x="51" y="59"/>
                  </a:cubicBezTo>
                  <a:cubicBezTo>
                    <a:pt x="52" y="66"/>
                    <a:pt x="49" y="68"/>
                    <a:pt x="45" y="83"/>
                  </a:cubicBezTo>
                  <a:cubicBezTo>
                    <a:pt x="40" y="105"/>
                    <a:pt x="34" y="135"/>
                    <a:pt x="29" y="135"/>
                  </a:cubicBezTo>
                  <a:cubicBezTo>
                    <a:pt x="26" y="135"/>
                    <a:pt x="19" y="142"/>
                    <a:pt x="16" y="138"/>
                  </a:cubicBezTo>
                  <a:cubicBezTo>
                    <a:pt x="13" y="135"/>
                    <a:pt x="10" y="138"/>
                    <a:pt x="7" y="130"/>
                  </a:cubicBezTo>
                  <a:cubicBezTo>
                    <a:pt x="2" y="121"/>
                    <a:pt x="7" y="119"/>
                    <a:pt x="5" y="116"/>
                  </a:cubicBezTo>
                  <a:cubicBezTo>
                    <a:pt x="2" y="111"/>
                    <a:pt x="0" y="110"/>
                    <a:pt x="2" y="101"/>
                  </a:cubicBezTo>
                  <a:cubicBezTo>
                    <a:pt x="3" y="93"/>
                    <a:pt x="5" y="99"/>
                    <a:pt x="7" y="93"/>
                  </a:cubicBezTo>
                  <a:cubicBezTo>
                    <a:pt x="8" y="88"/>
                    <a:pt x="13" y="87"/>
                    <a:pt x="11" y="80"/>
                  </a:cubicBezTo>
                  <a:cubicBezTo>
                    <a:pt x="10" y="74"/>
                    <a:pt x="8" y="74"/>
                    <a:pt x="10" y="71"/>
                  </a:cubicBezTo>
                  <a:cubicBezTo>
                    <a:pt x="10" y="68"/>
                    <a:pt x="7" y="68"/>
                    <a:pt x="8" y="63"/>
                  </a:cubicBezTo>
                  <a:cubicBezTo>
                    <a:pt x="10" y="57"/>
                    <a:pt x="5" y="60"/>
                    <a:pt x="10" y="53"/>
                  </a:cubicBezTo>
                  <a:cubicBezTo>
                    <a:pt x="13" y="45"/>
                    <a:pt x="8" y="43"/>
                    <a:pt x="13" y="45"/>
                  </a:cubicBezTo>
                  <a:cubicBezTo>
                    <a:pt x="17" y="45"/>
                    <a:pt x="14" y="42"/>
                    <a:pt x="19" y="42"/>
                  </a:cubicBezTo>
                  <a:cubicBezTo>
                    <a:pt x="29" y="40"/>
                    <a:pt x="26" y="37"/>
                    <a:pt x="32" y="31"/>
                  </a:cubicBezTo>
                  <a:cubicBezTo>
                    <a:pt x="39" y="25"/>
                    <a:pt x="40" y="25"/>
                    <a:pt x="39" y="21"/>
                  </a:cubicBezTo>
                  <a:cubicBezTo>
                    <a:pt x="36" y="17"/>
                    <a:pt x="45" y="23"/>
                    <a:pt x="46" y="12"/>
                  </a:cubicBezTo>
                </a:path>
              </a:pathLst>
            </a:custGeom>
            <a:solidFill>
              <a:srgbClr val="968C6D"/>
            </a:solidFill>
            <a:ln w="6350" cmpd="sng">
              <a:solidFill>
                <a:schemeClr val="bg1"/>
              </a:solidFill>
              <a:round/>
              <a:headEnd/>
              <a:tailEnd/>
            </a:ln>
          </p:spPr>
          <p:txBody>
            <a:bodyPr/>
            <a:lstStyle/>
            <a:p>
              <a:endParaRPr lang="en-GB" dirty="0"/>
            </a:p>
          </p:txBody>
        </p:sp>
        <p:sp>
          <p:nvSpPr>
            <p:cNvPr id="1108" name="Freeform 41"/>
            <p:cNvSpPr>
              <a:spLocks/>
            </p:cNvSpPr>
            <p:nvPr/>
          </p:nvSpPr>
          <p:spPr bwMode="auto">
            <a:xfrm>
              <a:off x="6631970" y="4003136"/>
              <a:ext cx="729479" cy="901388"/>
            </a:xfrm>
            <a:custGeom>
              <a:avLst/>
              <a:gdLst/>
              <a:ahLst/>
              <a:cxnLst>
                <a:cxn ang="0">
                  <a:pos x="15" y="122"/>
                </a:cxn>
                <a:cxn ang="0">
                  <a:pos x="23" y="116"/>
                </a:cxn>
                <a:cxn ang="0">
                  <a:pos x="14" y="90"/>
                </a:cxn>
                <a:cxn ang="0">
                  <a:pos x="32" y="80"/>
                </a:cxn>
                <a:cxn ang="0">
                  <a:pos x="48" y="56"/>
                </a:cxn>
                <a:cxn ang="0">
                  <a:pos x="51" y="34"/>
                </a:cxn>
                <a:cxn ang="0">
                  <a:pos x="48" y="20"/>
                </a:cxn>
                <a:cxn ang="0">
                  <a:pos x="67" y="12"/>
                </a:cxn>
                <a:cxn ang="0">
                  <a:pos x="87" y="0"/>
                </a:cxn>
                <a:cxn ang="0">
                  <a:pos x="96" y="7"/>
                </a:cxn>
                <a:cxn ang="0">
                  <a:pos x="86" y="24"/>
                </a:cxn>
                <a:cxn ang="0">
                  <a:pos x="86" y="37"/>
                </a:cxn>
                <a:cxn ang="0">
                  <a:pos x="89" y="49"/>
                </a:cxn>
                <a:cxn ang="0">
                  <a:pos x="96" y="68"/>
                </a:cxn>
                <a:cxn ang="0">
                  <a:pos x="107" y="84"/>
                </a:cxn>
                <a:cxn ang="0">
                  <a:pos x="125" y="90"/>
                </a:cxn>
                <a:cxn ang="0">
                  <a:pos x="138" y="96"/>
                </a:cxn>
                <a:cxn ang="0">
                  <a:pos x="154" y="101"/>
                </a:cxn>
                <a:cxn ang="0">
                  <a:pos x="159" y="85"/>
                </a:cxn>
                <a:cxn ang="0">
                  <a:pos x="176" y="96"/>
                </a:cxn>
                <a:cxn ang="0">
                  <a:pos x="191" y="94"/>
                </a:cxn>
                <a:cxn ang="0">
                  <a:pos x="195" y="84"/>
                </a:cxn>
                <a:cxn ang="0">
                  <a:pos x="212" y="71"/>
                </a:cxn>
                <a:cxn ang="0">
                  <a:pos x="224" y="73"/>
                </a:cxn>
                <a:cxn ang="0">
                  <a:pos x="232" y="82"/>
                </a:cxn>
                <a:cxn ang="0">
                  <a:pos x="218" y="96"/>
                </a:cxn>
                <a:cxn ang="0">
                  <a:pos x="211" y="113"/>
                </a:cxn>
                <a:cxn ang="0">
                  <a:pos x="200" y="129"/>
                </a:cxn>
                <a:cxn ang="0">
                  <a:pos x="194" y="146"/>
                </a:cxn>
                <a:cxn ang="0">
                  <a:pos x="183" y="129"/>
                </a:cxn>
                <a:cxn ang="0">
                  <a:pos x="173" y="111"/>
                </a:cxn>
                <a:cxn ang="0">
                  <a:pos x="162" y="99"/>
                </a:cxn>
                <a:cxn ang="0">
                  <a:pos x="163" y="110"/>
                </a:cxn>
                <a:cxn ang="0">
                  <a:pos x="159" y="118"/>
                </a:cxn>
                <a:cxn ang="0">
                  <a:pos x="165" y="133"/>
                </a:cxn>
                <a:cxn ang="0">
                  <a:pos x="167" y="147"/>
                </a:cxn>
                <a:cxn ang="0">
                  <a:pos x="153" y="150"/>
                </a:cxn>
                <a:cxn ang="0">
                  <a:pos x="119" y="191"/>
                </a:cxn>
                <a:cxn ang="0">
                  <a:pos x="95" y="216"/>
                </a:cxn>
                <a:cxn ang="0">
                  <a:pos x="92" y="262"/>
                </a:cxn>
                <a:cxn ang="0">
                  <a:pos x="83" y="273"/>
                </a:cxn>
                <a:cxn ang="0">
                  <a:pos x="54" y="236"/>
                </a:cxn>
                <a:cxn ang="0">
                  <a:pos x="37" y="155"/>
                </a:cxn>
                <a:cxn ang="0">
                  <a:pos x="31" y="153"/>
                </a:cxn>
                <a:cxn ang="0">
                  <a:pos x="14" y="136"/>
                </a:cxn>
                <a:cxn ang="0">
                  <a:pos x="5" y="124"/>
                </a:cxn>
              </a:cxnLst>
              <a:rect l="0" t="0" r="r" b="b"/>
              <a:pathLst>
                <a:path w="234" h="289">
                  <a:moveTo>
                    <a:pt x="5" y="124"/>
                  </a:moveTo>
                  <a:cubicBezTo>
                    <a:pt x="5" y="121"/>
                    <a:pt x="8" y="122"/>
                    <a:pt x="9" y="122"/>
                  </a:cubicBezTo>
                  <a:cubicBezTo>
                    <a:pt x="14" y="121"/>
                    <a:pt x="14" y="125"/>
                    <a:pt x="15" y="122"/>
                  </a:cubicBezTo>
                  <a:cubicBezTo>
                    <a:pt x="17" y="121"/>
                    <a:pt x="19" y="119"/>
                    <a:pt x="20" y="122"/>
                  </a:cubicBezTo>
                  <a:cubicBezTo>
                    <a:pt x="20" y="124"/>
                    <a:pt x="25" y="121"/>
                    <a:pt x="23" y="121"/>
                  </a:cubicBezTo>
                  <a:cubicBezTo>
                    <a:pt x="22" y="119"/>
                    <a:pt x="25" y="118"/>
                    <a:pt x="23" y="116"/>
                  </a:cubicBezTo>
                  <a:cubicBezTo>
                    <a:pt x="17" y="108"/>
                    <a:pt x="23" y="108"/>
                    <a:pt x="19" y="107"/>
                  </a:cubicBezTo>
                  <a:cubicBezTo>
                    <a:pt x="12" y="107"/>
                    <a:pt x="20" y="99"/>
                    <a:pt x="14" y="97"/>
                  </a:cubicBezTo>
                  <a:cubicBezTo>
                    <a:pt x="8" y="97"/>
                    <a:pt x="11" y="93"/>
                    <a:pt x="14" y="90"/>
                  </a:cubicBezTo>
                  <a:cubicBezTo>
                    <a:pt x="17" y="87"/>
                    <a:pt x="17" y="80"/>
                    <a:pt x="20" y="85"/>
                  </a:cubicBezTo>
                  <a:cubicBezTo>
                    <a:pt x="22" y="88"/>
                    <a:pt x="23" y="85"/>
                    <a:pt x="29" y="85"/>
                  </a:cubicBezTo>
                  <a:cubicBezTo>
                    <a:pt x="32" y="85"/>
                    <a:pt x="29" y="82"/>
                    <a:pt x="32" y="80"/>
                  </a:cubicBezTo>
                  <a:cubicBezTo>
                    <a:pt x="34" y="79"/>
                    <a:pt x="32" y="76"/>
                    <a:pt x="37" y="74"/>
                  </a:cubicBezTo>
                  <a:cubicBezTo>
                    <a:pt x="41" y="73"/>
                    <a:pt x="38" y="65"/>
                    <a:pt x="44" y="62"/>
                  </a:cubicBezTo>
                  <a:cubicBezTo>
                    <a:pt x="51" y="60"/>
                    <a:pt x="44" y="62"/>
                    <a:pt x="48" y="56"/>
                  </a:cubicBezTo>
                  <a:cubicBezTo>
                    <a:pt x="55" y="45"/>
                    <a:pt x="46" y="45"/>
                    <a:pt x="54" y="41"/>
                  </a:cubicBezTo>
                  <a:cubicBezTo>
                    <a:pt x="60" y="38"/>
                    <a:pt x="58" y="38"/>
                    <a:pt x="54" y="37"/>
                  </a:cubicBezTo>
                  <a:cubicBezTo>
                    <a:pt x="51" y="37"/>
                    <a:pt x="55" y="32"/>
                    <a:pt x="51" y="34"/>
                  </a:cubicBezTo>
                  <a:cubicBezTo>
                    <a:pt x="49" y="34"/>
                    <a:pt x="51" y="32"/>
                    <a:pt x="48" y="31"/>
                  </a:cubicBezTo>
                  <a:cubicBezTo>
                    <a:pt x="44" y="28"/>
                    <a:pt x="51" y="28"/>
                    <a:pt x="48" y="24"/>
                  </a:cubicBezTo>
                  <a:cubicBezTo>
                    <a:pt x="43" y="21"/>
                    <a:pt x="54" y="21"/>
                    <a:pt x="48" y="20"/>
                  </a:cubicBezTo>
                  <a:cubicBezTo>
                    <a:pt x="43" y="20"/>
                    <a:pt x="49" y="20"/>
                    <a:pt x="46" y="17"/>
                  </a:cubicBezTo>
                  <a:cubicBezTo>
                    <a:pt x="43" y="15"/>
                    <a:pt x="48" y="10"/>
                    <a:pt x="57" y="15"/>
                  </a:cubicBezTo>
                  <a:cubicBezTo>
                    <a:pt x="63" y="17"/>
                    <a:pt x="64" y="12"/>
                    <a:pt x="67" y="12"/>
                  </a:cubicBezTo>
                  <a:cubicBezTo>
                    <a:pt x="72" y="14"/>
                    <a:pt x="69" y="9"/>
                    <a:pt x="76" y="4"/>
                  </a:cubicBezTo>
                  <a:cubicBezTo>
                    <a:pt x="78" y="4"/>
                    <a:pt x="78" y="4"/>
                    <a:pt x="78" y="4"/>
                  </a:cubicBezTo>
                  <a:cubicBezTo>
                    <a:pt x="83" y="3"/>
                    <a:pt x="81" y="1"/>
                    <a:pt x="87" y="0"/>
                  </a:cubicBezTo>
                  <a:cubicBezTo>
                    <a:pt x="93" y="0"/>
                    <a:pt x="92" y="4"/>
                    <a:pt x="93" y="4"/>
                  </a:cubicBezTo>
                  <a:cubicBezTo>
                    <a:pt x="95" y="3"/>
                    <a:pt x="95" y="7"/>
                    <a:pt x="96" y="4"/>
                  </a:cubicBezTo>
                  <a:cubicBezTo>
                    <a:pt x="96" y="3"/>
                    <a:pt x="99" y="4"/>
                    <a:pt x="96" y="7"/>
                  </a:cubicBezTo>
                  <a:cubicBezTo>
                    <a:pt x="95" y="10"/>
                    <a:pt x="98" y="10"/>
                    <a:pt x="95" y="14"/>
                  </a:cubicBezTo>
                  <a:cubicBezTo>
                    <a:pt x="89" y="18"/>
                    <a:pt x="93" y="20"/>
                    <a:pt x="89" y="20"/>
                  </a:cubicBezTo>
                  <a:cubicBezTo>
                    <a:pt x="83" y="21"/>
                    <a:pt x="87" y="23"/>
                    <a:pt x="86" y="24"/>
                  </a:cubicBezTo>
                  <a:cubicBezTo>
                    <a:pt x="84" y="29"/>
                    <a:pt x="90" y="29"/>
                    <a:pt x="90" y="31"/>
                  </a:cubicBezTo>
                  <a:cubicBezTo>
                    <a:pt x="89" y="32"/>
                    <a:pt x="93" y="35"/>
                    <a:pt x="89" y="37"/>
                  </a:cubicBezTo>
                  <a:cubicBezTo>
                    <a:pt x="87" y="37"/>
                    <a:pt x="87" y="40"/>
                    <a:pt x="86" y="37"/>
                  </a:cubicBezTo>
                  <a:cubicBezTo>
                    <a:pt x="84" y="35"/>
                    <a:pt x="81" y="35"/>
                    <a:pt x="83" y="38"/>
                  </a:cubicBezTo>
                  <a:cubicBezTo>
                    <a:pt x="84" y="40"/>
                    <a:pt x="86" y="43"/>
                    <a:pt x="84" y="48"/>
                  </a:cubicBezTo>
                  <a:cubicBezTo>
                    <a:pt x="84" y="52"/>
                    <a:pt x="87" y="46"/>
                    <a:pt x="89" y="49"/>
                  </a:cubicBezTo>
                  <a:cubicBezTo>
                    <a:pt x="92" y="56"/>
                    <a:pt x="92" y="51"/>
                    <a:pt x="95" y="54"/>
                  </a:cubicBezTo>
                  <a:cubicBezTo>
                    <a:pt x="98" y="57"/>
                    <a:pt x="102" y="59"/>
                    <a:pt x="102" y="60"/>
                  </a:cubicBezTo>
                  <a:cubicBezTo>
                    <a:pt x="95" y="65"/>
                    <a:pt x="99" y="66"/>
                    <a:pt x="96" y="68"/>
                  </a:cubicBezTo>
                  <a:cubicBezTo>
                    <a:pt x="95" y="71"/>
                    <a:pt x="98" y="71"/>
                    <a:pt x="96" y="73"/>
                  </a:cubicBezTo>
                  <a:cubicBezTo>
                    <a:pt x="93" y="74"/>
                    <a:pt x="98" y="79"/>
                    <a:pt x="99" y="77"/>
                  </a:cubicBezTo>
                  <a:cubicBezTo>
                    <a:pt x="99" y="74"/>
                    <a:pt x="104" y="80"/>
                    <a:pt x="107" y="84"/>
                  </a:cubicBezTo>
                  <a:cubicBezTo>
                    <a:pt x="112" y="87"/>
                    <a:pt x="108" y="82"/>
                    <a:pt x="113" y="87"/>
                  </a:cubicBezTo>
                  <a:cubicBezTo>
                    <a:pt x="116" y="90"/>
                    <a:pt x="115" y="85"/>
                    <a:pt x="116" y="88"/>
                  </a:cubicBezTo>
                  <a:cubicBezTo>
                    <a:pt x="118" y="91"/>
                    <a:pt x="122" y="88"/>
                    <a:pt x="125" y="90"/>
                  </a:cubicBezTo>
                  <a:cubicBezTo>
                    <a:pt x="127" y="91"/>
                    <a:pt x="125" y="88"/>
                    <a:pt x="130" y="90"/>
                  </a:cubicBezTo>
                  <a:cubicBezTo>
                    <a:pt x="134" y="93"/>
                    <a:pt x="130" y="94"/>
                    <a:pt x="133" y="94"/>
                  </a:cubicBezTo>
                  <a:cubicBezTo>
                    <a:pt x="138" y="96"/>
                    <a:pt x="134" y="97"/>
                    <a:pt x="138" y="96"/>
                  </a:cubicBezTo>
                  <a:cubicBezTo>
                    <a:pt x="141" y="94"/>
                    <a:pt x="139" y="99"/>
                    <a:pt x="142" y="97"/>
                  </a:cubicBezTo>
                  <a:cubicBezTo>
                    <a:pt x="145" y="96"/>
                    <a:pt x="147" y="102"/>
                    <a:pt x="150" y="99"/>
                  </a:cubicBezTo>
                  <a:cubicBezTo>
                    <a:pt x="153" y="97"/>
                    <a:pt x="150" y="102"/>
                    <a:pt x="154" y="101"/>
                  </a:cubicBezTo>
                  <a:cubicBezTo>
                    <a:pt x="159" y="99"/>
                    <a:pt x="157" y="102"/>
                    <a:pt x="159" y="99"/>
                  </a:cubicBezTo>
                  <a:cubicBezTo>
                    <a:pt x="160" y="94"/>
                    <a:pt x="157" y="94"/>
                    <a:pt x="159" y="90"/>
                  </a:cubicBezTo>
                  <a:cubicBezTo>
                    <a:pt x="160" y="85"/>
                    <a:pt x="160" y="87"/>
                    <a:pt x="159" y="85"/>
                  </a:cubicBezTo>
                  <a:cubicBezTo>
                    <a:pt x="170" y="79"/>
                    <a:pt x="163" y="87"/>
                    <a:pt x="165" y="91"/>
                  </a:cubicBezTo>
                  <a:cubicBezTo>
                    <a:pt x="162" y="93"/>
                    <a:pt x="167" y="96"/>
                    <a:pt x="168" y="96"/>
                  </a:cubicBezTo>
                  <a:cubicBezTo>
                    <a:pt x="171" y="94"/>
                    <a:pt x="171" y="99"/>
                    <a:pt x="176" y="96"/>
                  </a:cubicBezTo>
                  <a:cubicBezTo>
                    <a:pt x="180" y="94"/>
                    <a:pt x="179" y="99"/>
                    <a:pt x="183" y="96"/>
                  </a:cubicBezTo>
                  <a:cubicBezTo>
                    <a:pt x="188" y="94"/>
                    <a:pt x="186" y="97"/>
                    <a:pt x="188" y="96"/>
                  </a:cubicBezTo>
                  <a:cubicBezTo>
                    <a:pt x="189" y="94"/>
                    <a:pt x="191" y="97"/>
                    <a:pt x="191" y="94"/>
                  </a:cubicBezTo>
                  <a:cubicBezTo>
                    <a:pt x="189" y="91"/>
                    <a:pt x="192" y="88"/>
                    <a:pt x="189" y="90"/>
                  </a:cubicBezTo>
                  <a:cubicBezTo>
                    <a:pt x="186" y="90"/>
                    <a:pt x="186" y="87"/>
                    <a:pt x="186" y="87"/>
                  </a:cubicBezTo>
                  <a:cubicBezTo>
                    <a:pt x="192" y="87"/>
                    <a:pt x="195" y="85"/>
                    <a:pt x="195" y="84"/>
                  </a:cubicBezTo>
                  <a:cubicBezTo>
                    <a:pt x="195" y="80"/>
                    <a:pt x="199" y="82"/>
                    <a:pt x="199" y="79"/>
                  </a:cubicBezTo>
                  <a:cubicBezTo>
                    <a:pt x="200" y="76"/>
                    <a:pt x="203" y="77"/>
                    <a:pt x="206" y="74"/>
                  </a:cubicBezTo>
                  <a:cubicBezTo>
                    <a:pt x="209" y="71"/>
                    <a:pt x="211" y="69"/>
                    <a:pt x="212" y="71"/>
                  </a:cubicBezTo>
                  <a:cubicBezTo>
                    <a:pt x="215" y="73"/>
                    <a:pt x="217" y="73"/>
                    <a:pt x="218" y="71"/>
                  </a:cubicBezTo>
                  <a:cubicBezTo>
                    <a:pt x="218" y="69"/>
                    <a:pt x="223" y="68"/>
                    <a:pt x="223" y="69"/>
                  </a:cubicBezTo>
                  <a:cubicBezTo>
                    <a:pt x="224" y="73"/>
                    <a:pt x="226" y="69"/>
                    <a:pt x="224" y="73"/>
                  </a:cubicBezTo>
                  <a:cubicBezTo>
                    <a:pt x="221" y="76"/>
                    <a:pt x="226" y="71"/>
                    <a:pt x="226" y="74"/>
                  </a:cubicBezTo>
                  <a:cubicBezTo>
                    <a:pt x="227" y="79"/>
                    <a:pt x="220" y="80"/>
                    <a:pt x="226" y="80"/>
                  </a:cubicBezTo>
                  <a:cubicBezTo>
                    <a:pt x="231" y="79"/>
                    <a:pt x="231" y="80"/>
                    <a:pt x="232" y="82"/>
                  </a:cubicBezTo>
                  <a:cubicBezTo>
                    <a:pt x="234" y="87"/>
                    <a:pt x="227" y="87"/>
                    <a:pt x="229" y="90"/>
                  </a:cubicBezTo>
                  <a:cubicBezTo>
                    <a:pt x="232" y="94"/>
                    <a:pt x="231" y="94"/>
                    <a:pt x="229" y="91"/>
                  </a:cubicBezTo>
                  <a:cubicBezTo>
                    <a:pt x="226" y="88"/>
                    <a:pt x="221" y="93"/>
                    <a:pt x="218" y="96"/>
                  </a:cubicBezTo>
                  <a:cubicBezTo>
                    <a:pt x="215" y="99"/>
                    <a:pt x="215" y="96"/>
                    <a:pt x="215" y="99"/>
                  </a:cubicBezTo>
                  <a:cubicBezTo>
                    <a:pt x="214" y="102"/>
                    <a:pt x="217" y="101"/>
                    <a:pt x="215" y="105"/>
                  </a:cubicBezTo>
                  <a:cubicBezTo>
                    <a:pt x="212" y="111"/>
                    <a:pt x="209" y="111"/>
                    <a:pt x="211" y="113"/>
                  </a:cubicBezTo>
                  <a:cubicBezTo>
                    <a:pt x="214" y="116"/>
                    <a:pt x="209" y="116"/>
                    <a:pt x="208" y="122"/>
                  </a:cubicBezTo>
                  <a:cubicBezTo>
                    <a:pt x="206" y="130"/>
                    <a:pt x="206" y="125"/>
                    <a:pt x="203" y="125"/>
                  </a:cubicBezTo>
                  <a:cubicBezTo>
                    <a:pt x="200" y="124"/>
                    <a:pt x="200" y="121"/>
                    <a:pt x="200" y="129"/>
                  </a:cubicBezTo>
                  <a:cubicBezTo>
                    <a:pt x="202" y="141"/>
                    <a:pt x="199" y="130"/>
                    <a:pt x="199" y="138"/>
                  </a:cubicBezTo>
                  <a:cubicBezTo>
                    <a:pt x="199" y="141"/>
                    <a:pt x="200" y="139"/>
                    <a:pt x="199" y="144"/>
                  </a:cubicBezTo>
                  <a:cubicBezTo>
                    <a:pt x="195" y="149"/>
                    <a:pt x="197" y="141"/>
                    <a:pt x="194" y="146"/>
                  </a:cubicBezTo>
                  <a:cubicBezTo>
                    <a:pt x="194" y="136"/>
                    <a:pt x="191" y="136"/>
                    <a:pt x="192" y="130"/>
                  </a:cubicBezTo>
                  <a:cubicBezTo>
                    <a:pt x="192" y="127"/>
                    <a:pt x="189" y="127"/>
                    <a:pt x="189" y="130"/>
                  </a:cubicBezTo>
                  <a:cubicBezTo>
                    <a:pt x="188" y="138"/>
                    <a:pt x="185" y="136"/>
                    <a:pt x="183" y="129"/>
                  </a:cubicBezTo>
                  <a:cubicBezTo>
                    <a:pt x="182" y="122"/>
                    <a:pt x="191" y="124"/>
                    <a:pt x="191" y="118"/>
                  </a:cubicBezTo>
                  <a:cubicBezTo>
                    <a:pt x="191" y="113"/>
                    <a:pt x="195" y="118"/>
                    <a:pt x="194" y="115"/>
                  </a:cubicBezTo>
                  <a:cubicBezTo>
                    <a:pt x="191" y="111"/>
                    <a:pt x="173" y="115"/>
                    <a:pt x="173" y="111"/>
                  </a:cubicBezTo>
                  <a:cubicBezTo>
                    <a:pt x="173" y="107"/>
                    <a:pt x="173" y="101"/>
                    <a:pt x="171" y="104"/>
                  </a:cubicBezTo>
                  <a:cubicBezTo>
                    <a:pt x="170" y="108"/>
                    <a:pt x="168" y="101"/>
                    <a:pt x="167" y="101"/>
                  </a:cubicBezTo>
                  <a:cubicBezTo>
                    <a:pt x="162" y="104"/>
                    <a:pt x="163" y="99"/>
                    <a:pt x="162" y="99"/>
                  </a:cubicBezTo>
                  <a:cubicBezTo>
                    <a:pt x="160" y="97"/>
                    <a:pt x="160" y="99"/>
                    <a:pt x="162" y="101"/>
                  </a:cubicBezTo>
                  <a:cubicBezTo>
                    <a:pt x="163" y="101"/>
                    <a:pt x="156" y="105"/>
                    <a:pt x="159" y="107"/>
                  </a:cubicBezTo>
                  <a:cubicBezTo>
                    <a:pt x="162" y="107"/>
                    <a:pt x="162" y="110"/>
                    <a:pt x="163" y="110"/>
                  </a:cubicBezTo>
                  <a:cubicBezTo>
                    <a:pt x="165" y="110"/>
                    <a:pt x="165" y="110"/>
                    <a:pt x="165" y="111"/>
                  </a:cubicBezTo>
                  <a:cubicBezTo>
                    <a:pt x="168" y="115"/>
                    <a:pt x="160" y="110"/>
                    <a:pt x="162" y="113"/>
                  </a:cubicBezTo>
                  <a:cubicBezTo>
                    <a:pt x="162" y="118"/>
                    <a:pt x="159" y="113"/>
                    <a:pt x="159" y="118"/>
                  </a:cubicBezTo>
                  <a:cubicBezTo>
                    <a:pt x="157" y="122"/>
                    <a:pt x="163" y="119"/>
                    <a:pt x="163" y="124"/>
                  </a:cubicBezTo>
                  <a:cubicBezTo>
                    <a:pt x="165" y="129"/>
                    <a:pt x="160" y="127"/>
                    <a:pt x="163" y="129"/>
                  </a:cubicBezTo>
                  <a:cubicBezTo>
                    <a:pt x="165" y="132"/>
                    <a:pt x="162" y="133"/>
                    <a:pt x="165" y="133"/>
                  </a:cubicBezTo>
                  <a:cubicBezTo>
                    <a:pt x="167" y="133"/>
                    <a:pt x="165" y="133"/>
                    <a:pt x="165" y="139"/>
                  </a:cubicBezTo>
                  <a:cubicBezTo>
                    <a:pt x="167" y="143"/>
                    <a:pt x="167" y="144"/>
                    <a:pt x="167" y="146"/>
                  </a:cubicBezTo>
                  <a:cubicBezTo>
                    <a:pt x="165" y="146"/>
                    <a:pt x="165" y="146"/>
                    <a:pt x="167" y="147"/>
                  </a:cubicBezTo>
                  <a:cubicBezTo>
                    <a:pt x="168" y="150"/>
                    <a:pt x="167" y="150"/>
                    <a:pt x="165" y="149"/>
                  </a:cubicBezTo>
                  <a:cubicBezTo>
                    <a:pt x="162" y="149"/>
                    <a:pt x="160" y="152"/>
                    <a:pt x="160" y="147"/>
                  </a:cubicBezTo>
                  <a:cubicBezTo>
                    <a:pt x="159" y="143"/>
                    <a:pt x="159" y="147"/>
                    <a:pt x="153" y="150"/>
                  </a:cubicBezTo>
                  <a:cubicBezTo>
                    <a:pt x="145" y="153"/>
                    <a:pt x="154" y="155"/>
                    <a:pt x="148" y="163"/>
                  </a:cubicBezTo>
                  <a:cubicBezTo>
                    <a:pt x="142" y="171"/>
                    <a:pt x="144" y="166"/>
                    <a:pt x="139" y="169"/>
                  </a:cubicBezTo>
                  <a:cubicBezTo>
                    <a:pt x="131" y="174"/>
                    <a:pt x="130" y="181"/>
                    <a:pt x="119" y="191"/>
                  </a:cubicBezTo>
                  <a:cubicBezTo>
                    <a:pt x="108" y="200"/>
                    <a:pt x="116" y="195"/>
                    <a:pt x="112" y="202"/>
                  </a:cubicBezTo>
                  <a:cubicBezTo>
                    <a:pt x="107" y="206"/>
                    <a:pt x="105" y="199"/>
                    <a:pt x="104" y="205"/>
                  </a:cubicBezTo>
                  <a:cubicBezTo>
                    <a:pt x="102" y="211"/>
                    <a:pt x="92" y="203"/>
                    <a:pt x="95" y="216"/>
                  </a:cubicBezTo>
                  <a:cubicBezTo>
                    <a:pt x="98" y="223"/>
                    <a:pt x="95" y="222"/>
                    <a:pt x="96" y="225"/>
                  </a:cubicBezTo>
                  <a:cubicBezTo>
                    <a:pt x="98" y="236"/>
                    <a:pt x="96" y="237"/>
                    <a:pt x="93" y="244"/>
                  </a:cubicBezTo>
                  <a:cubicBezTo>
                    <a:pt x="90" y="254"/>
                    <a:pt x="96" y="262"/>
                    <a:pt x="92" y="262"/>
                  </a:cubicBezTo>
                  <a:cubicBezTo>
                    <a:pt x="86" y="262"/>
                    <a:pt x="90" y="262"/>
                    <a:pt x="87" y="267"/>
                  </a:cubicBezTo>
                  <a:cubicBezTo>
                    <a:pt x="84" y="272"/>
                    <a:pt x="90" y="272"/>
                    <a:pt x="90" y="273"/>
                  </a:cubicBezTo>
                  <a:cubicBezTo>
                    <a:pt x="90" y="273"/>
                    <a:pt x="89" y="272"/>
                    <a:pt x="83" y="273"/>
                  </a:cubicBezTo>
                  <a:cubicBezTo>
                    <a:pt x="78" y="275"/>
                    <a:pt x="83" y="278"/>
                    <a:pt x="76" y="282"/>
                  </a:cubicBezTo>
                  <a:cubicBezTo>
                    <a:pt x="72" y="289"/>
                    <a:pt x="66" y="276"/>
                    <a:pt x="63" y="261"/>
                  </a:cubicBezTo>
                  <a:cubicBezTo>
                    <a:pt x="60" y="245"/>
                    <a:pt x="54" y="245"/>
                    <a:pt x="54" y="236"/>
                  </a:cubicBezTo>
                  <a:cubicBezTo>
                    <a:pt x="52" y="227"/>
                    <a:pt x="46" y="211"/>
                    <a:pt x="43" y="206"/>
                  </a:cubicBezTo>
                  <a:cubicBezTo>
                    <a:pt x="41" y="203"/>
                    <a:pt x="40" y="194"/>
                    <a:pt x="37" y="177"/>
                  </a:cubicBezTo>
                  <a:cubicBezTo>
                    <a:pt x="34" y="160"/>
                    <a:pt x="40" y="161"/>
                    <a:pt x="37" y="155"/>
                  </a:cubicBezTo>
                  <a:cubicBezTo>
                    <a:pt x="34" y="149"/>
                    <a:pt x="37" y="150"/>
                    <a:pt x="35" y="147"/>
                  </a:cubicBezTo>
                  <a:cubicBezTo>
                    <a:pt x="34" y="144"/>
                    <a:pt x="38" y="141"/>
                    <a:pt x="34" y="143"/>
                  </a:cubicBezTo>
                  <a:cubicBezTo>
                    <a:pt x="31" y="144"/>
                    <a:pt x="35" y="150"/>
                    <a:pt x="31" y="153"/>
                  </a:cubicBezTo>
                  <a:cubicBezTo>
                    <a:pt x="22" y="161"/>
                    <a:pt x="20" y="160"/>
                    <a:pt x="11" y="149"/>
                  </a:cubicBezTo>
                  <a:cubicBezTo>
                    <a:pt x="2" y="136"/>
                    <a:pt x="6" y="143"/>
                    <a:pt x="12" y="141"/>
                  </a:cubicBezTo>
                  <a:cubicBezTo>
                    <a:pt x="20" y="139"/>
                    <a:pt x="19" y="133"/>
                    <a:pt x="14" y="136"/>
                  </a:cubicBezTo>
                  <a:cubicBezTo>
                    <a:pt x="11" y="139"/>
                    <a:pt x="5" y="135"/>
                    <a:pt x="3" y="132"/>
                  </a:cubicBezTo>
                  <a:cubicBezTo>
                    <a:pt x="2" y="129"/>
                    <a:pt x="0" y="130"/>
                    <a:pt x="0" y="129"/>
                  </a:cubicBezTo>
                  <a:cubicBezTo>
                    <a:pt x="0" y="124"/>
                    <a:pt x="6" y="127"/>
                    <a:pt x="5" y="124"/>
                  </a:cubicBezTo>
                </a:path>
              </a:pathLst>
            </a:custGeom>
            <a:solidFill>
              <a:srgbClr val="968C6D"/>
            </a:solidFill>
            <a:ln w="6350" cmpd="sng">
              <a:solidFill>
                <a:schemeClr val="bg1"/>
              </a:solidFill>
              <a:round/>
              <a:headEnd/>
              <a:tailEnd/>
            </a:ln>
          </p:spPr>
          <p:txBody>
            <a:bodyPr/>
            <a:lstStyle/>
            <a:p>
              <a:endParaRPr lang="en-GB" dirty="0"/>
            </a:p>
          </p:txBody>
        </p:sp>
        <p:sp>
          <p:nvSpPr>
            <p:cNvPr id="1109" name="Freeform 42"/>
            <p:cNvSpPr>
              <a:spLocks/>
            </p:cNvSpPr>
            <p:nvPr/>
          </p:nvSpPr>
          <p:spPr bwMode="auto">
            <a:xfrm>
              <a:off x="6921191" y="4181486"/>
              <a:ext cx="212095" cy="139788"/>
            </a:xfrm>
            <a:custGeom>
              <a:avLst/>
              <a:gdLst/>
              <a:ahLst/>
              <a:cxnLst>
                <a:cxn ang="0">
                  <a:pos x="9" y="3"/>
                </a:cxn>
                <a:cxn ang="0">
                  <a:pos x="3" y="11"/>
                </a:cxn>
                <a:cxn ang="0">
                  <a:pos x="3" y="16"/>
                </a:cxn>
                <a:cxn ang="0">
                  <a:pos x="6" y="20"/>
                </a:cxn>
                <a:cxn ang="0">
                  <a:pos x="14" y="27"/>
                </a:cxn>
                <a:cxn ang="0">
                  <a:pos x="20" y="30"/>
                </a:cxn>
                <a:cxn ang="0">
                  <a:pos x="23" y="31"/>
                </a:cxn>
                <a:cxn ang="0">
                  <a:pos x="32" y="33"/>
                </a:cxn>
                <a:cxn ang="0">
                  <a:pos x="37" y="33"/>
                </a:cxn>
                <a:cxn ang="0">
                  <a:pos x="40" y="37"/>
                </a:cxn>
                <a:cxn ang="0">
                  <a:pos x="45" y="39"/>
                </a:cxn>
                <a:cxn ang="0">
                  <a:pos x="49" y="40"/>
                </a:cxn>
                <a:cxn ang="0">
                  <a:pos x="57" y="42"/>
                </a:cxn>
                <a:cxn ang="0">
                  <a:pos x="62" y="44"/>
                </a:cxn>
                <a:cxn ang="0">
                  <a:pos x="66" y="42"/>
                </a:cxn>
                <a:cxn ang="0">
                  <a:pos x="66" y="33"/>
                </a:cxn>
                <a:cxn ang="0">
                  <a:pos x="66" y="28"/>
                </a:cxn>
                <a:cxn ang="0">
                  <a:pos x="63" y="28"/>
                </a:cxn>
                <a:cxn ang="0">
                  <a:pos x="60" y="28"/>
                </a:cxn>
                <a:cxn ang="0">
                  <a:pos x="54" y="27"/>
                </a:cxn>
                <a:cxn ang="0">
                  <a:pos x="51" y="27"/>
                </a:cxn>
                <a:cxn ang="0">
                  <a:pos x="49" y="28"/>
                </a:cxn>
                <a:cxn ang="0">
                  <a:pos x="46" y="23"/>
                </a:cxn>
                <a:cxn ang="0">
                  <a:pos x="43" y="22"/>
                </a:cxn>
                <a:cxn ang="0">
                  <a:pos x="42" y="20"/>
                </a:cxn>
                <a:cxn ang="0">
                  <a:pos x="35" y="16"/>
                </a:cxn>
                <a:cxn ang="0">
                  <a:pos x="31" y="14"/>
                </a:cxn>
                <a:cxn ang="0">
                  <a:pos x="26" y="9"/>
                </a:cxn>
                <a:cxn ang="0">
                  <a:pos x="20" y="6"/>
                </a:cxn>
                <a:cxn ang="0">
                  <a:pos x="15" y="2"/>
                </a:cxn>
                <a:cxn ang="0">
                  <a:pos x="9" y="3"/>
                </a:cxn>
              </a:cxnLst>
              <a:rect l="0" t="0" r="r" b="b"/>
              <a:pathLst>
                <a:path w="68" h="45">
                  <a:moveTo>
                    <a:pt x="9" y="3"/>
                  </a:moveTo>
                  <a:cubicBezTo>
                    <a:pt x="2" y="8"/>
                    <a:pt x="6" y="9"/>
                    <a:pt x="3" y="11"/>
                  </a:cubicBezTo>
                  <a:cubicBezTo>
                    <a:pt x="2" y="14"/>
                    <a:pt x="5" y="14"/>
                    <a:pt x="3" y="16"/>
                  </a:cubicBezTo>
                  <a:cubicBezTo>
                    <a:pt x="0" y="17"/>
                    <a:pt x="5" y="22"/>
                    <a:pt x="6" y="20"/>
                  </a:cubicBezTo>
                  <a:cubicBezTo>
                    <a:pt x="6" y="17"/>
                    <a:pt x="11" y="23"/>
                    <a:pt x="14" y="27"/>
                  </a:cubicBezTo>
                  <a:cubicBezTo>
                    <a:pt x="19" y="30"/>
                    <a:pt x="15" y="25"/>
                    <a:pt x="20" y="30"/>
                  </a:cubicBezTo>
                  <a:cubicBezTo>
                    <a:pt x="23" y="33"/>
                    <a:pt x="22" y="28"/>
                    <a:pt x="23" y="31"/>
                  </a:cubicBezTo>
                  <a:cubicBezTo>
                    <a:pt x="25" y="34"/>
                    <a:pt x="29" y="31"/>
                    <a:pt x="32" y="33"/>
                  </a:cubicBezTo>
                  <a:cubicBezTo>
                    <a:pt x="34" y="34"/>
                    <a:pt x="32" y="31"/>
                    <a:pt x="37" y="33"/>
                  </a:cubicBezTo>
                  <a:cubicBezTo>
                    <a:pt x="42" y="36"/>
                    <a:pt x="37" y="37"/>
                    <a:pt x="40" y="37"/>
                  </a:cubicBezTo>
                  <a:cubicBezTo>
                    <a:pt x="45" y="39"/>
                    <a:pt x="42" y="40"/>
                    <a:pt x="45" y="39"/>
                  </a:cubicBezTo>
                  <a:cubicBezTo>
                    <a:pt x="48" y="37"/>
                    <a:pt x="46" y="42"/>
                    <a:pt x="49" y="40"/>
                  </a:cubicBezTo>
                  <a:cubicBezTo>
                    <a:pt x="52" y="39"/>
                    <a:pt x="54" y="45"/>
                    <a:pt x="57" y="42"/>
                  </a:cubicBezTo>
                  <a:cubicBezTo>
                    <a:pt x="60" y="40"/>
                    <a:pt x="57" y="45"/>
                    <a:pt x="62" y="44"/>
                  </a:cubicBezTo>
                  <a:cubicBezTo>
                    <a:pt x="66" y="42"/>
                    <a:pt x="65" y="45"/>
                    <a:pt x="66" y="42"/>
                  </a:cubicBezTo>
                  <a:cubicBezTo>
                    <a:pt x="68" y="37"/>
                    <a:pt x="65" y="37"/>
                    <a:pt x="66" y="33"/>
                  </a:cubicBezTo>
                  <a:cubicBezTo>
                    <a:pt x="68" y="28"/>
                    <a:pt x="68" y="30"/>
                    <a:pt x="66" y="28"/>
                  </a:cubicBezTo>
                  <a:cubicBezTo>
                    <a:pt x="66" y="28"/>
                    <a:pt x="65" y="28"/>
                    <a:pt x="63" y="28"/>
                  </a:cubicBezTo>
                  <a:cubicBezTo>
                    <a:pt x="63" y="30"/>
                    <a:pt x="63" y="28"/>
                    <a:pt x="60" y="28"/>
                  </a:cubicBezTo>
                  <a:cubicBezTo>
                    <a:pt x="58" y="30"/>
                    <a:pt x="55" y="23"/>
                    <a:pt x="54" y="27"/>
                  </a:cubicBezTo>
                  <a:cubicBezTo>
                    <a:pt x="54" y="28"/>
                    <a:pt x="52" y="28"/>
                    <a:pt x="51" y="27"/>
                  </a:cubicBezTo>
                  <a:cubicBezTo>
                    <a:pt x="49" y="23"/>
                    <a:pt x="51" y="28"/>
                    <a:pt x="49" y="28"/>
                  </a:cubicBezTo>
                  <a:cubicBezTo>
                    <a:pt x="48" y="28"/>
                    <a:pt x="48" y="23"/>
                    <a:pt x="46" y="23"/>
                  </a:cubicBezTo>
                  <a:cubicBezTo>
                    <a:pt x="43" y="23"/>
                    <a:pt x="42" y="25"/>
                    <a:pt x="43" y="22"/>
                  </a:cubicBezTo>
                  <a:cubicBezTo>
                    <a:pt x="43" y="20"/>
                    <a:pt x="43" y="20"/>
                    <a:pt x="42" y="20"/>
                  </a:cubicBezTo>
                  <a:cubicBezTo>
                    <a:pt x="40" y="22"/>
                    <a:pt x="35" y="19"/>
                    <a:pt x="35" y="16"/>
                  </a:cubicBezTo>
                  <a:cubicBezTo>
                    <a:pt x="35" y="12"/>
                    <a:pt x="34" y="14"/>
                    <a:pt x="31" y="14"/>
                  </a:cubicBezTo>
                  <a:cubicBezTo>
                    <a:pt x="29" y="16"/>
                    <a:pt x="28" y="9"/>
                    <a:pt x="26" y="9"/>
                  </a:cubicBezTo>
                  <a:cubicBezTo>
                    <a:pt x="23" y="9"/>
                    <a:pt x="23" y="6"/>
                    <a:pt x="20" y="6"/>
                  </a:cubicBezTo>
                  <a:cubicBezTo>
                    <a:pt x="17" y="5"/>
                    <a:pt x="22" y="3"/>
                    <a:pt x="15" y="2"/>
                  </a:cubicBezTo>
                  <a:cubicBezTo>
                    <a:pt x="11" y="0"/>
                    <a:pt x="12" y="9"/>
                    <a:pt x="9" y="3"/>
                  </a:cubicBezTo>
                </a:path>
              </a:pathLst>
            </a:custGeom>
            <a:solidFill>
              <a:srgbClr val="968C6D"/>
            </a:solidFill>
            <a:ln w="6350" cmpd="sng">
              <a:solidFill>
                <a:schemeClr val="bg1"/>
              </a:solidFill>
              <a:round/>
              <a:headEnd/>
              <a:tailEnd/>
            </a:ln>
          </p:spPr>
          <p:txBody>
            <a:bodyPr/>
            <a:lstStyle/>
            <a:p>
              <a:endParaRPr lang="en-GB" dirty="0"/>
            </a:p>
          </p:txBody>
        </p:sp>
        <p:sp>
          <p:nvSpPr>
            <p:cNvPr id="1110" name="Freeform 43"/>
            <p:cNvSpPr>
              <a:spLocks/>
            </p:cNvSpPr>
            <p:nvPr/>
          </p:nvSpPr>
          <p:spPr bwMode="auto">
            <a:xfrm>
              <a:off x="7136499" y="4250576"/>
              <a:ext cx="93193" cy="61056"/>
            </a:xfrm>
            <a:custGeom>
              <a:avLst/>
              <a:gdLst/>
              <a:ahLst/>
              <a:cxnLst>
                <a:cxn ang="0">
                  <a:pos x="3" y="12"/>
                </a:cxn>
                <a:cxn ang="0">
                  <a:pos x="6" y="17"/>
                </a:cxn>
                <a:cxn ang="0">
                  <a:pos x="14" y="17"/>
                </a:cxn>
                <a:cxn ang="0">
                  <a:pos x="21" y="17"/>
                </a:cxn>
                <a:cxn ang="0">
                  <a:pos x="26" y="17"/>
                </a:cxn>
                <a:cxn ang="0">
                  <a:pos x="29" y="15"/>
                </a:cxn>
                <a:cxn ang="0">
                  <a:pos x="27" y="11"/>
                </a:cxn>
                <a:cxn ang="0">
                  <a:pos x="24" y="8"/>
                </a:cxn>
                <a:cxn ang="0">
                  <a:pos x="23" y="4"/>
                </a:cxn>
                <a:cxn ang="0">
                  <a:pos x="20" y="4"/>
                </a:cxn>
                <a:cxn ang="0">
                  <a:pos x="15" y="3"/>
                </a:cxn>
                <a:cxn ang="0">
                  <a:pos x="9" y="4"/>
                </a:cxn>
                <a:cxn ang="0">
                  <a:pos x="6" y="8"/>
                </a:cxn>
                <a:cxn ang="0">
                  <a:pos x="3" y="12"/>
                </a:cxn>
              </a:cxnLst>
              <a:rect l="0" t="0" r="r" b="b"/>
              <a:pathLst>
                <a:path w="30" h="20">
                  <a:moveTo>
                    <a:pt x="3" y="12"/>
                  </a:moveTo>
                  <a:cubicBezTo>
                    <a:pt x="0" y="14"/>
                    <a:pt x="5" y="17"/>
                    <a:pt x="6" y="17"/>
                  </a:cubicBezTo>
                  <a:cubicBezTo>
                    <a:pt x="9" y="15"/>
                    <a:pt x="9" y="20"/>
                    <a:pt x="14" y="17"/>
                  </a:cubicBezTo>
                  <a:cubicBezTo>
                    <a:pt x="18" y="15"/>
                    <a:pt x="17" y="20"/>
                    <a:pt x="21" y="17"/>
                  </a:cubicBezTo>
                  <a:cubicBezTo>
                    <a:pt x="26" y="15"/>
                    <a:pt x="24" y="19"/>
                    <a:pt x="26" y="17"/>
                  </a:cubicBezTo>
                  <a:cubicBezTo>
                    <a:pt x="27" y="15"/>
                    <a:pt x="29" y="19"/>
                    <a:pt x="29" y="15"/>
                  </a:cubicBezTo>
                  <a:cubicBezTo>
                    <a:pt x="27" y="12"/>
                    <a:pt x="30" y="9"/>
                    <a:pt x="27" y="11"/>
                  </a:cubicBezTo>
                  <a:cubicBezTo>
                    <a:pt x="24" y="11"/>
                    <a:pt x="24" y="8"/>
                    <a:pt x="24" y="8"/>
                  </a:cubicBezTo>
                  <a:cubicBezTo>
                    <a:pt x="26" y="4"/>
                    <a:pt x="24" y="4"/>
                    <a:pt x="23" y="4"/>
                  </a:cubicBezTo>
                  <a:cubicBezTo>
                    <a:pt x="21" y="3"/>
                    <a:pt x="21" y="6"/>
                    <a:pt x="20" y="4"/>
                  </a:cubicBezTo>
                  <a:cubicBezTo>
                    <a:pt x="18" y="3"/>
                    <a:pt x="14" y="4"/>
                    <a:pt x="15" y="3"/>
                  </a:cubicBezTo>
                  <a:cubicBezTo>
                    <a:pt x="17" y="1"/>
                    <a:pt x="11" y="0"/>
                    <a:pt x="9" y="4"/>
                  </a:cubicBezTo>
                  <a:cubicBezTo>
                    <a:pt x="8" y="8"/>
                    <a:pt x="6" y="4"/>
                    <a:pt x="6" y="8"/>
                  </a:cubicBezTo>
                  <a:cubicBezTo>
                    <a:pt x="5" y="11"/>
                    <a:pt x="5" y="9"/>
                    <a:pt x="3" y="12"/>
                  </a:cubicBezTo>
                </a:path>
              </a:pathLst>
            </a:custGeom>
            <a:solidFill>
              <a:srgbClr val="968C6D"/>
            </a:solidFill>
            <a:ln w="6350" cmpd="sng">
              <a:solidFill>
                <a:schemeClr val="bg1"/>
              </a:solidFill>
              <a:round/>
              <a:headEnd/>
              <a:tailEnd/>
            </a:ln>
          </p:spPr>
          <p:txBody>
            <a:bodyPr/>
            <a:lstStyle/>
            <a:p>
              <a:endParaRPr lang="en-GB" dirty="0"/>
            </a:p>
          </p:txBody>
        </p:sp>
        <p:sp>
          <p:nvSpPr>
            <p:cNvPr id="1111" name="Freeform 44"/>
            <p:cNvSpPr>
              <a:spLocks/>
            </p:cNvSpPr>
            <p:nvPr/>
          </p:nvSpPr>
          <p:spPr bwMode="auto">
            <a:xfrm>
              <a:off x="7118824" y="4308419"/>
              <a:ext cx="120509" cy="197631"/>
            </a:xfrm>
            <a:custGeom>
              <a:avLst/>
              <a:gdLst/>
              <a:ahLst/>
              <a:cxnLst>
                <a:cxn ang="0">
                  <a:pos x="9" y="41"/>
                </a:cxn>
                <a:cxn ang="0">
                  <a:pos x="9" y="35"/>
                </a:cxn>
                <a:cxn ang="0">
                  <a:pos x="8" y="31"/>
                </a:cxn>
                <a:cxn ang="0">
                  <a:pos x="8" y="26"/>
                </a:cxn>
                <a:cxn ang="0">
                  <a:pos x="3" y="20"/>
                </a:cxn>
                <a:cxn ang="0">
                  <a:pos x="6" y="15"/>
                </a:cxn>
                <a:cxn ang="0">
                  <a:pos x="9" y="13"/>
                </a:cxn>
                <a:cxn ang="0">
                  <a:pos x="8" y="12"/>
                </a:cxn>
                <a:cxn ang="0">
                  <a:pos x="3" y="9"/>
                </a:cxn>
                <a:cxn ang="0">
                  <a:pos x="6" y="3"/>
                </a:cxn>
                <a:cxn ang="0">
                  <a:pos x="6" y="1"/>
                </a:cxn>
                <a:cxn ang="0">
                  <a:pos x="11" y="3"/>
                </a:cxn>
                <a:cxn ang="0">
                  <a:pos x="15" y="6"/>
                </a:cxn>
                <a:cxn ang="0">
                  <a:pos x="17" y="13"/>
                </a:cxn>
                <a:cxn ang="0">
                  <a:pos x="38" y="17"/>
                </a:cxn>
                <a:cxn ang="0">
                  <a:pos x="35" y="20"/>
                </a:cxn>
                <a:cxn ang="0">
                  <a:pos x="27" y="31"/>
                </a:cxn>
                <a:cxn ang="0">
                  <a:pos x="33" y="32"/>
                </a:cxn>
                <a:cxn ang="0">
                  <a:pos x="36" y="32"/>
                </a:cxn>
                <a:cxn ang="0">
                  <a:pos x="38" y="48"/>
                </a:cxn>
                <a:cxn ang="0">
                  <a:pos x="35" y="57"/>
                </a:cxn>
                <a:cxn ang="0">
                  <a:pos x="35" y="57"/>
                </a:cxn>
                <a:cxn ang="0">
                  <a:pos x="33" y="52"/>
                </a:cxn>
                <a:cxn ang="0">
                  <a:pos x="33" y="48"/>
                </a:cxn>
                <a:cxn ang="0">
                  <a:pos x="29" y="40"/>
                </a:cxn>
                <a:cxn ang="0">
                  <a:pos x="24" y="38"/>
                </a:cxn>
                <a:cxn ang="0">
                  <a:pos x="23" y="32"/>
                </a:cxn>
                <a:cxn ang="0">
                  <a:pos x="21" y="34"/>
                </a:cxn>
                <a:cxn ang="0">
                  <a:pos x="23" y="41"/>
                </a:cxn>
                <a:cxn ang="0">
                  <a:pos x="18" y="49"/>
                </a:cxn>
                <a:cxn ang="0">
                  <a:pos x="15" y="49"/>
                </a:cxn>
                <a:cxn ang="0">
                  <a:pos x="11" y="48"/>
                </a:cxn>
                <a:cxn ang="0">
                  <a:pos x="9" y="41"/>
                </a:cxn>
              </a:cxnLst>
              <a:rect l="0" t="0" r="r" b="b"/>
              <a:pathLst>
                <a:path w="39" h="63">
                  <a:moveTo>
                    <a:pt x="9" y="41"/>
                  </a:moveTo>
                  <a:cubicBezTo>
                    <a:pt x="9" y="35"/>
                    <a:pt x="11" y="35"/>
                    <a:pt x="9" y="35"/>
                  </a:cubicBezTo>
                  <a:cubicBezTo>
                    <a:pt x="6" y="35"/>
                    <a:pt x="9" y="34"/>
                    <a:pt x="8" y="31"/>
                  </a:cubicBezTo>
                  <a:cubicBezTo>
                    <a:pt x="5" y="29"/>
                    <a:pt x="9" y="31"/>
                    <a:pt x="8" y="26"/>
                  </a:cubicBezTo>
                  <a:cubicBezTo>
                    <a:pt x="8" y="21"/>
                    <a:pt x="2" y="24"/>
                    <a:pt x="3" y="20"/>
                  </a:cubicBezTo>
                  <a:cubicBezTo>
                    <a:pt x="3" y="15"/>
                    <a:pt x="6" y="20"/>
                    <a:pt x="6" y="15"/>
                  </a:cubicBezTo>
                  <a:cubicBezTo>
                    <a:pt x="5" y="12"/>
                    <a:pt x="12" y="17"/>
                    <a:pt x="9" y="13"/>
                  </a:cubicBezTo>
                  <a:cubicBezTo>
                    <a:pt x="9" y="12"/>
                    <a:pt x="9" y="12"/>
                    <a:pt x="8" y="12"/>
                  </a:cubicBezTo>
                  <a:cubicBezTo>
                    <a:pt x="6" y="12"/>
                    <a:pt x="6" y="9"/>
                    <a:pt x="3" y="9"/>
                  </a:cubicBezTo>
                  <a:cubicBezTo>
                    <a:pt x="0" y="7"/>
                    <a:pt x="8" y="3"/>
                    <a:pt x="6" y="3"/>
                  </a:cubicBezTo>
                  <a:cubicBezTo>
                    <a:pt x="5" y="1"/>
                    <a:pt x="5" y="0"/>
                    <a:pt x="6" y="1"/>
                  </a:cubicBezTo>
                  <a:cubicBezTo>
                    <a:pt x="8" y="1"/>
                    <a:pt x="6" y="6"/>
                    <a:pt x="11" y="3"/>
                  </a:cubicBezTo>
                  <a:cubicBezTo>
                    <a:pt x="12" y="3"/>
                    <a:pt x="14" y="10"/>
                    <a:pt x="15" y="6"/>
                  </a:cubicBezTo>
                  <a:cubicBezTo>
                    <a:pt x="17" y="3"/>
                    <a:pt x="17" y="9"/>
                    <a:pt x="17" y="13"/>
                  </a:cubicBezTo>
                  <a:cubicBezTo>
                    <a:pt x="17" y="17"/>
                    <a:pt x="35" y="13"/>
                    <a:pt x="38" y="17"/>
                  </a:cubicBezTo>
                  <a:cubicBezTo>
                    <a:pt x="39" y="20"/>
                    <a:pt x="35" y="15"/>
                    <a:pt x="35" y="20"/>
                  </a:cubicBezTo>
                  <a:cubicBezTo>
                    <a:pt x="35" y="26"/>
                    <a:pt x="26" y="24"/>
                    <a:pt x="27" y="31"/>
                  </a:cubicBezTo>
                  <a:cubicBezTo>
                    <a:pt x="29" y="38"/>
                    <a:pt x="32" y="40"/>
                    <a:pt x="33" y="32"/>
                  </a:cubicBezTo>
                  <a:cubicBezTo>
                    <a:pt x="33" y="29"/>
                    <a:pt x="36" y="29"/>
                    <a:pt x="36" y="32"/>
                  </a:cubicBezTo>
                  <a:cubicBezTo>
                    <a:pt x="35" y="38"/>
                    <a:pt x="38" y="38"/>
                    <a:pt x="38" y="48"/>
                  </a:cubicBezTo>
                  <a:cubicBezTo>
                    <a:pt x="39" y="63"/>
                    <a:pt x="35" y="46"/>
                    <a:pt x="35" y="57"/>
                  </a:cubicBezTo>
                  <a:cubicBezTo>
                    <a:pt x="36" y="60"/>
                    <a:pt x="35" y="59"/>
                    <a:pt x="35" y="57"/>
                  </a:cubicBezTo>
                  <a:cubicBezTo>
                    <a:pt x="33" y="55"/>
                    <a:pt x="33" y="54"/>
                    <a:pt x="33" y="52"/>
                  </a:cubicBezTo>
                  <a:cubicBezTo>
                    <a:pt x="35" y="51"/>
                    <a:pt x="33" y="51"/>
                    <a:pt x="33" y="48"/>
                  </a:cubicBezTo>
                  <a:cubicBezTo>
                    <a:pt x="30" y="41"/>
                    <a:pt x="30" y="38"/>
                    <a:pt x="29" y="40"/>
                  </a:cubicBezTo>
                  <a:cubicBezTo>
                    <a:pt x="26" y="43"/>
                    <a:pt x="24" y="41"/>
                    <a:pt x="24" y="38"/>
                  </a:cubicBezTo>
                  <a:cubicBezTo>
                    <a:pt x="23" y="35"/>
                    <a:pt x="23" y="31"/>
                    <a:pt x="23" y="32"/>
                  </a:cubicBezTo>
                  <a:cubicBezTo>
                    <a:pt x="21" y="34"/>
                    <a:pt x="21" y="32"/>
                    <a:pt x="21" y="34"/>
                  </a:cubicBezTo>
                  <a:cubicBezTo>
                    <a:pt x="23" y="37"/>
                    <a:pt x="21" y="38"/>
                    <a:pt x="23" y="41"/>
                  </a:cubicBezTo>
                  <a:cubicBezTo>
                    <a:pt x="23" y="45"/>
                    <a:pt x="20" y="51"/>
                    <a:pt x="18" y="49"/>
                  </a:cubicBezTo>
                  <a:cubicBezTo>
                    <a:pt x="17" y="46"/>
                    <a:pt x="15" y="52"/>
                    <a:pt x="15" y="49"/>
                  </a:cubicBezTo>
                  <a:cubicBezTo>
                    <a:pt x="14" y="48"/>
                    <a:pt x="12" y="52"/>
                    <a:pt x="11" y="48"/>
                  </a:cubicBezTo>
                  <a:cubicBezTo>
                    <a:pt x="11" y="46"/>
                    <a:pt x="11" y="45"/>
                    <a:pt x="9" y="41"/>
                  </a:cubicBezTo>
                </a:path>
              </a:pathLst>
            </a:custGeom>
            <a:solidFill>
              <a:srgbClr val="968C6D"/>
            </a:solidFill>
            <a:ln w="6350" cmpd="sng">
              <a:solidFill>
                <a:schemeClr val="bg1"/>
              </a:solidFill>
              <a:round/>
              <a:headEnd/>
              <a:tailEnd/>
            </a:ln>
          </p:spPr>
          <p:txBody>
            <a:bodyPr/>
            <a:lstStyle/>
            <a:p>
              <a:endParaRPr lang="en-GB" dirty="0"/>
            </a:p>
          </p:txBody>
        </p:sp>
        <p:sp>
          <p:nvSpPr>
            <p:cNvPr id="1112" name="Freeform 45"/>
            <p:cNvSpPr>
              <a:spLocks/>
            </p:cNvSpPr>
            <p:nvPr/>
          </p:nvSpPr>
          <p:spPr bwMode="auto">
            <a:xfrm>
              <a:off x="6445583" y="3913158"/>
              <a:ext cx="355099" cy="318136"/>
            </a:xfrm>
            <a:custGeom>
              <a:avLst/>
              <a:gdLst/>
              <a:ahLst/>
              <a:cxnLst>
                <a:cxn ang="0">
                  <a:pos x="6" y="33"/>
                </a:cxn>
                <a:cxn ang="0">
                  <a:pos x="0" y="50"/>
                </a:cxn>
                <a:cxn ang="0">
                  <a:pos x="3" y="74"/>
                </a:cxn>
                <a:cxn ang="0">
                  <a:pos x="10" y="80"/>
                </a:cxn>
                <a:cxn ang="0">
                  <a:pos x="3" y="94"/>
                </a:cxn>
                <a:cxn ang="0">
                  <a:pos x="29" y="97"/>
                </a:cxn>
                <a:cxn ang="0">
                  <a:pos x="47" y="88"/>
                </a:cxn>
                <a:cxn ang="0">
                  <a:pos x="59" y="75"/>
                </a:cxn>
                <a:cxn ang="0">
                  <a:pos x="69" y="74"/>
                </a:cxn>
                <a:cxn ang="0">
                  <a:pos x="70" y="64"/>
                </a:cxn>
                <a:cxn ang="0">
                  <a:pos x="76" y="53"/>
                </a:cxn>
                <a:cxn ang="0">
                  <a:pos x="85" y="46"/>
                </a:cxn>
                <a:cxn ang="0">
                  <a:pos x="87" y="33"/>
                </a:cxn>
                <a:cxn ang="0">
                  <a:pos x="96" y="21"/>
                </a:cxn>
                <a:cxn ang="0">
                  <a:pos x="111" y="16"/>
                </a:cxn>
                <a:cxn ang="0">
                  <a:pos x="113" y="15"/>
                </a:cxn>
                <a:cxn ang="0">
                  <a:pos x="108" y="13"/>
                </a:cxn>
                <a:cxn ang="0">
                  <a:pos x="105" y="13"/>
                </a:cxn>
                <a:cxn ang="0">
                  <a:pos x="101" y="13"/>
                </a:cxn>
                <a:cxn ang="0">
                  <a:pos x="97" y="16"/>
                </a:cxn>
                <a:cxn ang="0">
                  <a:pos x="91" y="19"/>
                </a:cxn>
                <a:cxn ang="0">
                  <a:pos x="88" y="10"/>
                </a:cxn>
                <a:cxn ang="0">
                  <a:pos x="85" y="7"/>
                </a:cxn>
                <a:cxn ang="0">
                  <a:pos x="84" y="2"/>
                </a:cxn>
                <a:cxn ang="0">
                  <a:pos x="78" y="7"/>
                </a:cxn>
                <a:cxn ang="0">
                  <a:pos x="78" y="11"/>
                </a:cxn>
                <a:cxn ang="0">
                  <a:pos x="72" y="11"/>
                </a:cxn>
                <a:cxn ang="0">
                  <a:pos x="70" y="16"/>
                </a:cxn>
                <a:cxn ang="0">
                  <a:pos x="67" y="15"/>
                </a:cxn>
                <a:cxn ang="0">
                  <a:pos x="61" y="16"/>
                </a:cxn>
                <a:cxn ang="0">
                  <a:pos x="58" y="16"/>
                </a:cxn>
                <a:cxn ang="0">
                  <a:pos x="55" y="15"/>
                </a:cxn>
                <a:cxn ang="0">
                  <a:pos x="49" y="13"/>
                </a:cxn>
                <a:cxn ang="0">
                  <a:pos x="41" y="13"/>
                </a:cxn>
                <a:cxn ang="0">
                  <a:pos x="33" y="21"/>
                </a:cxn>
                <a:cxn ang="0">
                  <a:pos x="24" y="28"/>
                </a:cxn>
                <a:cxn ang="0">
                  <a:pos x="17" y="36"/>
                </a:cxn>
                <a:cxn ang="0">
                  <a:pos x="10" y="35"/>
                </a:cxn>
                <a:cxn ang="0">
                  <a:pos x="6" y="33"/>
                </a:cxn>
              </a:cxnLst>
              <a:rect l="0" t="0" r="r" b="b"/>
              <a:pathLst>
                <a:path w="114" h="102">
                  <a:moveTo>
                    <a:pt x="6" y="33"/>
                  </a:moveTo>
                  <a:cubicBezTo>
                    <a:pt x="4" y="47"/>
                    <a:pt x="0" y="43"/>
                    <a:pt x="0" y="50"/>
                  </a:cubicBezTo>
                  <a:cubicBezTo>
                    <a:pt x="1" y="58"/>
                    <a:pt x="3" y="66"/>
                    <a:pt x="3" y="74"/>
                  </a:cubicBezTo>
                  <a:cubicBezTo>
                    <a:pt x="1" y="81"/>
                    <a:pt x="10" y="74"/>
                    <a:pt x="10" y="80"/>
                  </a:cubicBezTo>
                  <a:cubicBezTo>
                    <a:pt x="12" y="86"/>
                    <a:pt x="3" y="89"/>
                    <a:pt x="3" y="94"/>
                  </a:cubicBezTo>
                  <a:cubicBezTo>
                    <a:pt x="7" y="92"/>
                    <a:pt x="14" y="102"/>
                    <a:pt x="29" y="97"/>
                  </a:cubicBezTo>
                  <a:cubicBezTo>
                    <a:pt x="46" y="94"/>
                    <a:pt x="47" y="94"/>
                    <a:pt x="47" y="88"/>
                  </a:cubicBezTo>
                  <a:cubicBezTo>
                    <a:pt x="46" y="80"/>
                    <a:pt x="55" y="78"/>
                    <a:pt x="59" y="75"/>
                  </a:cubicBezTo>
                  <a:cubicBezTo>
                    <a:pt x="64" y="70"/>
                    <a:pt x="67" y="77"/>
                    <a:pt x="69" y="74"/>
                  </a:cubicBezTo>
                  <a:cubicBezTo>
                    <a:pt x="70" y="72"/>
                    <a:pt x="69" y="70"/>
                    <a:pt x="70" y="64"/>
                  </a:cubicBezTo>
                  <a:cubicBezTo>
                    <a:pt x="73" y="56"/>
                    <a:pt x="81" y="61"/>
                    <a:pt x="76" y="53"/>
                  </a:cubicBezTo>
                  <a:cubicBezTo>
                    <a:pt x="70" y="44"/>
                    <a:pt x="85" y="55"/>
                    <a:pt x="85" y="46"/>
                  </a:cubicBezTo>
                  <a:cubicBezTo>
                    <a:pt x="85" y="41"/>
                    <a:pt x="90" y="39"/>
                    <a:pt x="87" y="33"/>
                  </a:cubicBezTo>
                  <a:cubicBezTo>
                    <a:pt x="84" y="27"/>
                    <a:pt x="85" y="24"/>
                    <a:pt x="96" y="21"/>
                  </a:cubicBezTo>
                  <a:cubicBezTo>
                    <a:pt x="105" y="16"/>
                    <a:pt x="108" y="22"/>
                    <a:pt x="111" y="16"/>
                  </a:cubicBezTo>
                  <a:cubicBezTo>
                    <a:pt x="110" y="16"/>
                    <a:pt x="110" y="15"/>
                    <a:pt x="113" y="15"/>
                  </a:cubicBezTo>
                  <a:cubicBezTo>
                    <a:pt x="114" y="13"/>
                    <a:pt x="111" y="11"/>
                    <a:pt x="108" y="13"/>
                  </a:cubicBezTo>
                  <a:cubicBezTo>
                    <a:pt x="105" y="16"/>
                    <a:pt x="104" y="16"/>
                    <a:pt x="105" y="13"/>
                  </a:cubicBezTo>
                  <a:cubicBezTo>
                    <a:pt x="107" y="11"/>
                    <a:pt x="102" y="11"/>
                    <a:pt x="101" y="13"/>
                  </a:cubicBezTo>
                  <a:cubicBezTo>
                    <a:pt x="99" y="15"/>
                    <a:pt x="97" y="15"/>
                    <a:pt x="97" y="16"/>
                  </a:cubicBezTo>
                  <a:cubicBezTo>
                    <a:pt x="97" y="18"/>
                    <a:pt x="94" y="18"/>
                    <a:pt x="91" y="19"/>
                  </a:cubicBezTo>
                  <a:cubicBezTo>
                    <a:pt x="88" y="22"/>
                    <a:pt x="87" y="19"/>
                    <a:pt x="88" y="10"/>
                  </a:cubicBezTo>
                  <a:cubicBezTo>
                    <a:pt x="88" y="4"/>
                    <a:pt x="87" y="8"/>
                    <a:pt x="85" y="7"/>
                  </a:cubicBezTo>
                  <a:cubicBezTo>
                    <a:pt x="85" y="5"/>
                    <a:pt x="88" y="4"/>
                    <a:pt x="84" y="2"/>
                  </a:cubicBezTo>
                  <a:cubicBezTo>
                    <a:pt x="79" y="0"/>
                    <a:pt x="81" y="5"/>
                    <a:pt x="78" y="7"/>
                  </a:cubicBezTo>
                  <a:cubicBezTo>
                    <a:pt x="76" y="8"/>
                    <a:pt x="79" y="10"/>
                    <a:pt x="78" y="11"/>
                  </a:cubicBezTo>
                  <a:cubicBezTo>
                    <a:pt x="76" y="13"/>
                    <a:pt x="75" y="10"/>
                    <a:pt x="72" y="11"/>
                  </a:cubicBezTo>
                  <a:cubicBezTo>
                    <a:pt x="70" y="13"/>
                    <a:pt x="72" y="16"/>
                    <a:pt x="70" y="16"/>
                  </a:cubicBezTo>
                  <a:cubicBezTo>
                    <a:pt x="70" y="16"/>
                    <a:pt x="69" y="13"/>
                    <a:pt x="67" y="15"/>
                  </a:cubicBezTo>
                  <a:cubicBezTo>
                    <a:pt x="64" y="15"/>
                    <a:pt x="62" y="15"/>
                    <a:pt x="61" y="16"/>
                  </a:cubicBezTo>
                  <a:cubicBezTo>
                    <a:pt x="61" y="19"/>
                    <a:pt x="59" y="19"/>
                    <a:pt x="58" y="16"/>
                  </a:cubicBezTo>
                  <a:cubicBezTo>
                    <a:pt x="56" y="15"/>
                    <a:pt x="56" y="15"/>
                    <a:pt x="55" y="15"/>
                  </a:cubicBezTo>
                  <a:cubicBezTo>
                    <a:pt x="53" y="16"/>
                    <a:pt x="53" y="11"/>
                    <a:pt x="49" y="13"/>
                  </a:cubicBezTo>
                  <a:cubicBezTo>
                    <a:pt x="44" y="15"/>
                    <a:pt x="43" y="10"/>
                    <a:pt x="41" y="13"/>
                  </a:cubicBezTo>
                  <a:cubicBezTo>
                    <a:pt x="38" y="16"/>
                    <a:pt x="35" y="13"/>
                    <a:pt x="33" y="21"/>
                  </a:cubicBezTo>
                  <a:cubicBezTo>
                    <a:pt x="32" y="28"/>
                    <a:pt x="27" y="27"/>
                    <a:pt x="24" y="28"/>
                  </a:cubicBezTo>
                  <a:cubicBezTo>
                    <a:pt x="21" y="30"/>
                    <a:pt x="21" y="35"/>
                    <a:pt x="17" y="36"/>
                  </a:cubicBezTo>
                  <a:cubicBezTo>
                    <a:pt x="12" y="38"/>
                    <a:pt x="15" y="33"/>
                    <a:pt x="10" y="35"/>
                  </a:cubicBezTo>
                  <a:cubicBezTo>
                    <a:pt x="7" y="35"/>
                    <a:pt x="9" y="33"/>
                    <a:pt x="6" y="33"/>
                  </a:cubicBezTo>
                </a:path>
              </a:pathLst>
            </a:custGeom>
            <a:solidFill>
              <a:srgbClr val="968C6D"/>
            </a:solidFill>
            <a:ln w="6350" cmpd="sng">
              <a:solidFill>
                <a:schemeClr val="bg1"/>
              </a:solidFill>
              <a:round/>
              <a:headEnd/>
              <a:tailEnd/>
            </a:ln>
          </p:spPr>
          <p:txBody>
            <a:bodyPr/>
            <a:lstStyle/>
            <a:p>
              <a:endParaRPr lang="en-GB" dirty="0"/>
            </a:p>
          </p:txBody>
        </p:sp>
        <p:sp>
          <p:nvSpPr>
            <p:cNvPr id="1113" name="Freeform 46"/>
            <p:cNvSpPr>
              <a:spLocks/>
            </p:cNvSpPr>
            <p:nvPr/>
          </p:nvSpPr>
          <p:spPr bwMode="auto">
            <a:xfrm>
              <a:off x="6453616" y="3962967"/>
              <a:ext cx="417763" cy="441857"/>
            </a:xfrm>
            <a:custGeom>
              <a:avLst/>
              <a:gdLst/>
              <a:ahLst/>
              <a:cxnLst>
                <a:cxn ang="0">
                  <a:pos x="108" y="0"/>
                </a:cxn>
                <a:cxn ang="0">
                  <a:pos x="116" y="3"/>
                </a:cxn>
                <a:cxn ang="0">
                  <a:pos x="120" y="6"/>
                </a:cxn>
                <a:cxn ang="0">
                  <a:pos x="120" y="12"/>
                </a:cxn>
                <a:cxn ang="0">
                  <a:pos x="125" y="14"/>
                </a:cxn>
                <a:cxn ang="0">
                  <a:pos x="134" y="17"/>
                </a:cxn>
                <a:cxn ang="0">
                  <a:pos x="125" y="25"/>
                </a:cxn>
                <a:cxn ang="0">
                  <a:pos x="114" y="28"/>
                </a:cxn>
                <a:cxn ang="0">
                  <a:pos x="103" y="30"/>
                </a:cxn>
                <a:cxn ang="0">
                  <a:pos x="105" y="33"/>
                </a:cxn>
                <a:cxn ang="0">
                  <a:pos x="105" y="37"/>
                </a:cxn>
                <a:cxn ang="0">
                  <a:pos x="105" y="44"/>
                </a:cxn>
                <a:cxn ang="0">
                  <a:pos x="108" y="47"/>
                </a:cxn>
                <a:cxn ang="0">
                  <a:pos x="111" y="50"/>
                </a:cxn>
                <a:cxn ang="0">
                  <a:pos x="111" y="54"/>
                </a:cxn>
                <a:cxn ang="0">
                  <a:pos x="105" y="69"/>
                </a:cxn>
                <a:cxn ang="0">
                  <a:pos x="102" y="75"/>
                </a:cxn>
                <a:cxn ang="0">
                  <a:pos x="94" y="87"/>
                </a:cxn>
                <a:cxn ang="0">
                  <a:pos x="90" y="93"/>
                </a:cxn>
                <a:cxn ang="0">
                  <a:pos x="86" y="98"/>
                </a:cxn>
                <a:cxn ang="0">
                  <a:pos x="77" y="98"/>
                </a:cxn>
                <a:cxn ang="0">
                  <a:pos x="71" y="103"/>
                </a:cxn>
                <a:cxn ang="0">
                  <a:pos x="71" y="110"/>
                </a:cxn>
                <a:cxn ang="0">
                  <a:pos x="76" y="120"/>
                </a:cxn>
                <a:cxn ang="0">
                  <a:pos x="81" y="129"/>
                </a:cxn>
                <a:cxn ang="0">
                  <a:pos x="81" y="134"/>
                </a:cxn>
                <a:cxn ang="0">
                  <a:pos x="77" y="135"/>
                </a:cxn>
                <a:cxn ang="0">
                  <a:pos x="73" y="135"/>
                </a:cxn>
                <a:cxn ang="0">
                  <a:pos x="67" y="135"/>
                </a:cxn>
                <a:cxn ang="0">
                  <a:pos x="62" y="137"/>
                </a:cxn>
                <a:cxn ang="0">
                  <a:pos x="58" y="142"/>
                </a:cxn>
                <a:cxn ang="0">
                  <a:pos x="53" y="140"/>
                </a:cxn>
                <a:cxn ang="0">
                  <a:pos x="52" y="137"/>
                </a:cxn>
                <a:cxn ang="0">
                  <a:pos x="50" y="134"/>
                </a:cxn>
                <a:cxn ang="0">
                  <a:pos x="48" y="129"/>
                </a:cxn>
                <a:cxn ang="0">
                  <a:pos x="45" y="124"/>
                </a:cxn>
                <a:cxn ang="0">
                  <a:pos x="30" y="124"/>
                </a:cxn>
                <a:cxn ang="0">
                  <a:pos x="24" y="124"/>
                </a:cxn>
                <a:cxn ang="0">
                  <a:pos x="18" y="126"/>
                </a:cxn>
                <a:cxn ang="0">
                  <a:pos x="12" y="126"/>
                </a:cxn>
                <a:cxn ang="0">
                  <a:pos x="6" y="126"/>
                </a:cxn>
                <a:cxn ang="0">
                  <a:pos x="7" y="117"/>
                </a:cxn>
                <a:cxn ang="0">
                  <a:pos x="12" y="112"/>
                </a:cxn>
                <a:cxn ang="0">
                  <a:pos x="18" y="110"/>
                </a:cxn>
                <a:cxn ang="0">
                  <a:pos x="20" y="104"/>
                </a:cxn>
                <a:cxn ang="0">
                  <a:pos x="15" y="103"/>
                </a:cxn>
                <a:cxn ang="0">
                  <a:pos x="15" y="95"/>
                </a:cxn>
                <a:cxn ang="0">
                  <a:pos x="13" y="93"/>
                </a:cxn>
                <a:cxn ang="0">
                  <a:pos x="6" y="87"/>
                </a:cxn>
                <a:cxn ang="0">
                  <a:pos x="0" y="78"/>
                </a:cxn>
                <a:cxn ang="0">
                  <a:pos x="26" y="81"/>
                </a:cxn>
                <a:cxn ang="0">
                  <a:pos x="44" y="72"/>
                </a:cxn>
                <a:cxn ang="0">
                  <a:pos x="56" y="59"/>
                </a:cxn>
                <a:cxn ang="0">
                  <a:pos x="65" y="58"/>
                </a:cxn>
                <a:cxn ang="0">
                  <a:pos x="67" y="48"/>
                </a:cxn>
                <a:cxn ang="0">
                  <a:pos x="73" y="37"/>
                </a:cxn>
                <a:cxn ang="0">
                  <a:pos x="82" y="30"/>
                </a:cxn>
                <a:cxn ang="0">
                  <a:pos x="83" y="17"/>
                </a:cxn>
                <a:cxn ang="0">
                  <a:pos x="93" y="5"/>
                </a:cxn>
                <a:cxn ang="0">
                  <a:pos x="108" y="0"/>
                </a:cxn>
              </a:cxnLst>
              <a:rect l="0" t="0" r="r" b="b"/>
              <a:pathLst>
                <a:path w="134" h="142">
                  <a:moveTo>
                    <a:pt x="108" y="0"/>
                  </a:moveTo>
                  <a:cubicBezTo>
                    <a:pt x="111" y="3"/>
                    <a:pt x="114" y="0"/>
                    <a:pt x="116" y="3"/>
                  </a:cubicBezTo>
                  <a:cubicBezTo>
                    <a:pt x="116" y="6"/>
                    <a:pt x="117" y="2"/>
                    <a:pt x="120" y="6"/>
                  </a:cubicBezTo>
                  <a:cubicBezTo>
                    <a:pt x="122" y="11"/>
                    <a:pt x="119" y="9"/>
                    <a:pt x="120" y="12"/>
                  </a:cubicBezTo>
                  <a:cubicBezTo>
                    <a:pt x="123" y="16"/>
                    <a:pt x="125" y="12"/>
                    <a:pt x="125" y="14"/>
                  </a:cubicBezTo>
                  <a:cubicBezTo>
                    <a:pt x="126" y="16"/>
                    <a:pt x="131" y="17"/>
                    <a:pt x="134" y="17"/>
                  </a:cubicBezTo>
                  <a:cubicBezTo>
                    <a:pt x="126" y="22"/>
                    <a:pt x="129" y="27"/>
                    <a:pt x="125" y="25"/>
                  </a:cubicBezTo>
                  <a:cubicBezTo>
                    <a:pt x="122" y="25"/>
                    <a:pt x="120" y="30"/>
                    <a:pt x="114" y="28"/>
                  </a:cubicBezTo>
                  <a:cubicBezTo>
                    <a:pt x="105" y="23"/>
                    <a:pt x="100" y="28"/>
                    <a:pt x="103" y="30"/>
                  </a:cubicBezTo>
                  <a:cubicBezTo>
                    <a:pt x="106" y="33"/>
                    <a:pt x="100" y="33"/>
                    <a:pt x="105" y="33"/>
                  </a:cubicBezTo>
                  <a:cubicBezTo>
                    <a:pt x="111" y="34"/>
                    <a:pt x="100" y="34"/>
                    <a:pt x="105" y="37"/>
                  </a:cubicBezTo>
                  <a:cubicBezTo>
                    <a:pt x="108" y="40"/>
                    <a:pt x="102" y="40"/>
                    <a:pt x="105" y="44"/>
                  </a:cubicBezTo>
                  <a:cubicBezTo>
                    <a:pt x="108" y="45"/>
                    <a:pt x="106" y="47"/>
                    <a:pt x="108" y="47"/>
                  </a:cubicBezTo>
                  <a:cubicBezTo>
                    <a:pt x="112" y="45"/>
                    <a:pt x="108" y="50"/>
                    <a:pt x="111" y="50"/>
                  </a:cubicBezTo>
                  <a:cubicBezTo>
                    <a:pt x="116" y="51"/>
                    <a:pt x="117" y="51"/>
                    <a:pt x="111" y="54"/>
                  </a:cubicBezTo>
                  <a:cubicBezTo>
                    <a:pt x="103" y="58"/>
                    <a:pt x="112" y="58"/>
                    <a:pt x="105" y="69"/>
                  </a:cubicBezTo>
                  <a:cubicBezTo>
                    <a:pt x="102" y="75"/>
                    <a:pt x="108" y="73"/>
                    <a:pt x="102" y="75"/>
                  </a:cubicBezTo>
                  <a:cubicBezTo>
                    <a:pt x="96" y="78"/>
                    <a:pt x="99" y="86"/>
                    <a:pt x="94" y="87"/>
                  </a:cubicBezTo>
                  <a:cubicBezTo>
                    <a:pt x="90" y="89"/>
                    <a:pt x="91" y="92"/>
                    <a:pt x="90" y="93"/>
                  </a:cubicBezTo>
                  <a:cubicBezTo>
                    <a:pt x="86" y="95"/>
                    <a:pt x="90" y="98"/>
                    <a:pt x="86" y="98"/>
                  </a:cubicBezTo>
                  <a:cubicBezTo>
                    <a:pt x="81" y="98"/>
                    <a:pt x="79" y="101"/>
                    <a:pt x="77" y="98"/>
                  </a:cubicBezTo>
                  <a:cubicBezTo>
                    <a:pt x="74" y="93"/>
                    <a:pt x="74" y="100"/>
                    <a:pt x="71" y="103"/>
                  </a:cubicBezTo>
                  <a:cubicBezTo>
                    <a:pt x="68" y="106"/>
                    <a:pt x="65" y="110"/>
                    <a:pt x="71" y="110"/>
                  </a:cubicBezTo>
                  <a:cubicBezTo>
                    <a:pt x="77" y="112"/>
                    <a:pt x="70" y="120"/>
                    <a:pt x="76" y="120"/>
                  </a:cubicBezTo>
                  <a:cubicBezTo>
                    <a:pt x="81" y="121"/>
                    <a:pt x="74" y="121"/>
                    <a:pt x="81" y="129"/>
                  </a:cubicBezTo>
                  <a:cubicBezTo>
                    <a:pt x="82" y="131"/>
                    <a:pt x="79" y="132"/>
                    <a:pt x="81" y="134"/>
                  </a:cubicBezTo>
                  <a:cubicBezTo>
                    <a:pt x="82" y="134"/>
                    <a:pt x="77" y="137"/>
                    <a:pt x="77" y="135"/>
                  </a:cubicBezTo>
                  <a:cubicBezTo>
                    <a:pt x="76" y="132"/>
                    <a:pt x="74" y="134"/>
                    <a:pt x="73" y="135"/>
                  </a:cubicBezTo>
                  <a:cubicBezTo>
                    <a:pt x="71" y="139"/>
                    <a:pt x="71" y="134"/>
                    <a:pt x="67" y="135"/>
                  </a:cubicBezTo>
                  <a:cubicBezTo>
                    <a:pt x="65" y="135"/>
                    <a:pt x="62" y="134"/>
                    <a:pt x="62" y="137"/>
                  </a:cubicBezTo>
                  <a:cubicBezTo>
                    <a:pt x="64" y="140"/>
                    <a:pt x="58" y="137"/>
                    <a:pt x="58" y="142"/>
                  </a:cubicBezTo>
                  <a:cubicBezTo>
                    <a:pt x="55" y="139"/>
                    <a:pt x="55" y="142"/>
                    <a:pt x="53" y="140"/>
                  </a:cubicBezTo>
                  <a:cubicBezTo>
                    <a:pt x="52" y="139"/>
                    <a:pt x="53" y="139"/>
                    <a:pt x="52" y="137"/>
                  </a:cubicBezTo>
                  <a:cubicBezTo>
                    <a:pt x="50" y="135"/>
                    <a:pt x="52" y="135"/>
                    <a:pt x="50" y="134"/>
                  </a:cubicBezTo>
                  <a:cubicBezTo>
                    <a:pt x="48" y="132"/>
                    <a:pt x="52" y="129"/>
                    <a:pt x="48" y="129"/>
                  </a:cubicBezTo>
                  <a:cubicBezTo>
                    <a:pt x="44" y="129"/>
                    <a:pt x="47" y="128"/>
                    <a:pt x="45" y="124"/>
                  </a:cubicBezTo>
                  <a:cubicBezTo>
                    <a:pt x="45" y="123"/>
                    <a:pt x="32" y="124"/>
                    <a:pt x="30" y="124"/>
                  </a:cubicBezTo>
                  <a:cubicBezTo>
                    <a:pt x="30" y="128"/>
                    <a:pt x="30" y="126"/>
                    <a:pt x="24" y="124"/>
                  </a:cubicBezTo>
                  <a:cubicBezTo>
                    <a:pt x="18" y="123"/>
                    <a:pt x="23" y="128"/>
                    <a:pt x="18" y="126"/>
                  </a:cubicBezTo>
                  <a:cubicBezTo>
                    <a:pt x="12" y="123"/>
                    <a:pt x="13" y="128"/>
                    <a:pt x="12" y="126"/>
                  </a:cubicBezTo>
                  <a:cubicBezTo>
                    <a:pt x="10" y="124"/>
                    <a:pt x="7" y="131"/>
                    <a:pt x="6" y="126"/>
                  </a:cubicBezTo>
                  <a:cubicBezTo>
                    <a:pt x="6" y="123"/>
                    <a:pt x="6" y="120"/>
                    <a:pt x="7" y="117"/>
                  </a:cubicBezTo>
                  <a:cubicBezTo>
                    <a:pt x="9" y="114"/>
                    <a:pt x="12" y="115"/>
                    <a:pt x="12" y="112"/>
                  </a:cubicBezTo>
                  <a:cubicBezTo>
                    <a:pt x="12" y="110"/>
                    <a:pt x="18" y="112"/>
                    <a:pt x="18" y="110"/>
                  </a:cubicBezTo>
                  <a:cubicBezTo>
                    <a:pt x="18" y="107"/>
                    <a:pt x="20" y="106"/>
                    <a:pt x="20" y="104"/>
                  </a:cubicBezTo>
                  <a:cubicBezTo>
                    <a:pt x="18" y="104"/>
                    <a:pt x="13" y="106"/>
                    <a:pt x="15" y="103"/>
                  </a:cubicBezTo>
                  <a:cubicBezTo>
                    <a:pt x="17" y="101"/>
                    <a:pt x="15" y="98"/>
                    <a:pt x="15" y="95"/>
                  </a:cubicBezTo>
                  <a:cubicBezTo>
                    <a:pt x="15" y="92"/>
                    <a:pt x="15" y="97"/>
                    <a:pt x="13" y="93"/>
                  </a:cubicBezTo>
                  <a:cubicBezTo>
                    <a:pt x="12" y="90"/>
                    <a:pt x="7" y="93"/>
                    <a:pt x="6" y="87"/>
                  </a:cubicBezTo>
                  <a:cubicBezTo>
                    <a:pt x="4" y="82"/>
                    <a:pt x="3" y="81"/>
                    <a:pt x="0" y="78"/>
                  </a:cubicBezTo>
                  <a:cubicBezTo>
                    <a:pt x="4" y="76"/>
                    <a:pt x="10" y="86"/>
                    <a:pt x="26" y="81"/>
                  </a:cubicBezTo>
                  <a:cubicBezTo>
                    <a:pt x="42" y="78"/>
                    <a:pt x="44" y="78"/>
                    <a:pt x="44" y="72"/>
                  </a:cubicBezTo>
                  <a:cubicBezTo>
                    <a:pt x="42" y="64"/>
                    <a:pt x="52" y="62"/>
                    <a:pt x="56" y="59"/>
                  </a:cubicBezTo>
                  <a:cubicBezTo>
                    <a:pt x="61" y="54"/>
                    <a:pt x="64" y="61"/>
                    <a:pt x="65" y="58"/>
                  </a:cubicBezTo>
                  <a:cubicBezTo>
                    <a:pt x="67" y="56"/>
                    <a:pt x="65" y="54"/>
                    <a:pt x="67" y="48"/>
                  </a:cubicBezTo>
                  <a:cubicBezTo>
                    <a:pt x="70" y="40"/>
                    <a:pt x="77" y="45"/>
                    <a:pt x="73" y="37"/>
                  </a:cubicBezTo>
                  <a:cubicBezTo>
                    <a:pt x="67" y="28"/>
                    <a:pt x="82" y="39"/>
                    <a:pt x="82" y="30"/>
                  </a:cubicBezTo>
                  <a:cubicBezTo>
                    <a:pt x="82" y="25"/>
                    <a:pt x="86" y="23"/>
                    <a:pt x="83" y="17"/>
                  </a:cubicBezTo>
                  <a:cubicBezTo>
                    <a:pt x="81" y="11"/>
                    <a:pt x="82" y="8"/>
                    <a:pt x="93" y="5"/>
                  </a:cubicBezTo>
                  <a:cubicBezTo>
                    <a:pt x="102" y="0"/>
                    <a:pt x="105" y="6"/>
                    <a:pt x="108" y="0"/>
                  </a:cubicBezTo>
                </a:path>
              </a:pathLst>
            </a:custGeom>
            <a:solidFill>
              <a:srgbClr val="968C6D"/>
            </a:solidFill>
            <a:ln w="6350" cmpd="sng">
              <a:solidFill>
                <a:schemeClr val="bg1"/>
              </a:solidFill>
              <a:round/>
              <a:headEnd/>
              <a:tailEnd/>
            </a:ln>
          </p:spPr>
          <p:txBody>
            <a:bodyPr/>
            <a:lstStyle/>
            <a:p>
              <a:endParaRPr lang="en-GB" dirty="0"/>
            </a:p>
          </p:txBody>
        </p:sp>
        <p:sp>
          <p:nvSpPr>
            <p:cNvPr id="1114" name="Freeform 47"/>
            <p:cNvSpPr>
              <a:spLocks/>
            </p:cNvSpPr>
            <p:nvPr/>
          </p:nvSpPr>
          <p:spPr bwMode="auto">
            <a:xfrm>
              <a:off x="6035854" y="3866563"/>
              <a:ext cx="477214" cy="491666"/>
            </a:xfrm>
            <a:custGeom>
              <a:avLst/>
              <a:gdLst/>
              <a:ahLst/>
              <a:cxnLst>
                <a:cxn ang="0">
                  <a:pos x="50" y="29"/>
                </a:cxn>
                <a:cxn ang="0">
                  <a:pos x="79" y="33"/>
                </a:cxn>
                <a:cxn ang="0">
                  <a:pos x="79" y="28"/>
                </a:cxn>
                <a:cxn ang="0">
                  <a:pos x="99" y="20"/>
                </a:cxn>
                <a:cxn ang="0">
                  <a:pos x="106" y="20"/>
                </a:cxn>
                <a:cxn ang="0">
                  <a:pos x="118" y="25"/>
                </a:cxn>
                <a:cxn ang="0">
                  <a:pos x="131" y="36"/>
                </a:cxn>
                <a:cxn ang="0">
                  <a:pos x="137" y="40"/>
                </a:cxn>
                <a:cxn ang="0">
                  <a:pos x="137" y="48"/>
                </a:cxn>
                <a:cxn ang="0">
                  <a:pos x="134" y="88"/>
                </a:cxn>
                <a:cxn ang="0">
                  <a:pos x="134" y="108"/>
                </a:cxn>
                <a:cxn ang="0">
                  <a:pos x="147" y="124"/>
                </a:cxn>
                <a:cxn ang="0">
                  <a:pos x="149" y="133"/>
                </a:cxn>
                <a:cxn ang="0">
                  <a:pos x="152" y="141"/>
                </a:cxn>
                <a:cxn ang="0">
                  <a:pos x="141" y="147"/>
                </a:cxn>
                <a:cxn ang="0">
                  <a:pos x="137" y="157"/>
                </a:cxn>
                <a:cxn ang="0">
                  <a:pos x="131" y="155"/>
                </a:cxn>
                <a:cxn ang="0">
                  <a:pos x="115" y="152"/>
                </a:cxn>
                <a:cxn ang="0">
                  <a:pos x="105" y="149"/>
                </a:cxn>
                <a:cxn ang="0">
                  <a:pos x="94" y="138"/>
                </a:cxn>
                <a:cxn ang="0">
                  <a:pos x="83" y="143"/>
                </a:cxn>
                <a:cxn ang="0">
                  <a:pos x="68" y="133"/>
                </a:cxn>
                <a:cxn ang="0">
                  <a:pos x="55" y="119"/>
                </a:cxn>
                <a:cxn ang="0">
                  <a:pos x="45" y="105"/>
                </a:cxn>
                <a:cxn ang="0">
                  <a:pos x="36" y="107"/>
                </a:cxn>
                <a:cxn ang="0">
                  <a:pos x="30" y="96"/>
                </a:cxn>
                <a:cxn ang="0">
                  <a:pos x="18" y="73"/>
                </a:cxn>
                <a:cxn ang="0">
                  <a:pos x="17" y="50"/>
                </a:cxn>
                <a:cxn ang="0">
                  <a:pos x="11" y="42"/>
                </a:cxn>
                <a:cxn ang="0">
                  <a:pos x="4" y="25"/>
                </a:cxn>
                <a:cxn ang="0">
                  <a:pos x="4" y="19"/>
                </a:cxn>
                <a:cxn ang="0">
                  <a:pos x="3" y="12"/>
                </a:cxn>
                <a:cxn ang="0">
                  <a:pos x="1" y="9"/>
                </a:cxn>
                <a:cxn ang="0">
                  <a:pos x="3" y="6"/>
                </a:cxn>
                <a:cxn ang="0">
                  <a:pos x="6" y="3"/>
                </a:cxn>
                <a:cxn ang="0">
                  <a:pos x="18" y="12"/>
                </a:cxn>
                <a:cxn ang="0">
                  <a:pos x="20" y="12"/>
                </a:cxn>
                <a:cxn ang="0">
                  <a:pos x="23" y="9"/>
                </a:cxn>
                <a:cxn ang="0">
                  <a:pos x="27" y="6"/>
                </a:cxn>
                <a:cxn ang="0">
                  <a:pos x="35" y="6"/>
                </a:cxn>
                <a:cxn ang="0">
                  <a:pos x="35" y="9"/>
                </a:cxn>
                <a:cxn ang="0">
                  <a:pos x="32" y="12"/>
                </a:cxn>
                <a:cxn ang="0">
                  <a:pos x="35" y="15"/>
                </a:cxn>
                <a:cxn ang="0">
                  <a:pos x="39" y="17"/>
                </a:cxn>
              </a:cxnLst>
              <a:rect l="0" t="0" r="r" b="b"/>
              <a:pathLst>
                <a:path w="153" h="158">
                  <a:moveTo>
                    <a:pt x="39" y="17"/>
                  </a:moveTo>
                  <a:cubicBezTo>
                    <a:pt x="39" y="33"/>
                    <a:pt x="47" y="23"/>
                    <a:pt x="50" y="29"/>
                  </a:cubicBezTo>
                  <a:cubicBezTo>
                    <a:pt x="52" y="34"/>
                    <a:pt x="62" y="37"/>
                    <a:pt x="64" y="37"/>
                  </a:cubicBezTo>
                  <a:cubicBezTo>
                    <a:pt x="67" y="36"/>
                    <a:pt x="77" y="33"/>
                    <a:pt x="79" y="33"/>
                  </a:cubicBezTo>
                  <a:cubicBezTo>
                    <a:pt x="79" y="34"/>
                    <a:pt x="74" y="34"/>
                    <a:pt x="79" y="34"/>
                  </a:cubicBezTo>
                  <a:cubicBezTo>
                    <a:pt x="82" y="34"/>
                    <a:pt x="79" y="31"/>
                    <a:pt x="79" y="28"/>
                  </a:cubicBezTo>
                  <a:cubicBezTo>
                    <a:pt x="90" y="28"/>
                    <a:pt x="82" y="25"/>
                    <a:pt x="90" y="22"/>
                  </a:cubicBezTo>
                  <a:cubicBezTo>
                    <a:pt x="94" y="19"/>
                    <a:pt x="97" y="23"/>
                    <a:pt x="99" y="20"/>
                  </a:cubicBezTo>
                  <a:cubicBezTo>
                    <a:pt x="99" y="19"/>
                    <a:pt x="102" y="17"/>
                    <a:pt x="103" y="19"/>
                  </a:cubicBezTo>
                  <a:cubicBezTo>
                    <a:pt x="103" y="20"/>
                    <a:pt x="105" y="17"/>
                    <a:pt x="106" y="20"/>
                  </a:cubicBezTo>
                  <a:cubicBezTo>
                    <a:pt x="106" y="23"/>
                    <a:pt x="112" y="22"/>
                    <a:pt x="112" y="25"/>
                  </a:cubicBezTo>
                  <a:cubicBezTo>
                    <a:pt x="114" y="26"/>
                    <a:pt x="114" y="23"/>
                    <a:pt x="118" y="25"/>
                  </a:cubicBezTo>
                  <a:cubicBezTo>
                    <a:pt x="124" y="26"/>
                    <a:pt x="120" y="29"/>
                    <a:pt x="124" y="31"/>
                  </a:cubicBezTo>
                  <a:cubicBezTo>
                    <a:pt x="129" y="33"/>
                    <a:pt x="127" y="36"/>
                    <a:pt x="131" y="36"/>
                  </a:cubicBezTo>
                  <a:cubicBezTo>
                    <a:pt x="134" y="36"/>
                    <a:pt x="135" y="36"/>
                    <a:pt x="137" y="37"/>
                  </a:cubicBezTo>
                  <a:cubicBezTo>
                    <a:pt x="137" y="39"/>
                    <a:pt x="135" y="37"/>
                    <a:pt x="137" y="40"/>
                  </a:cubicBezTo>
                  <a:cubicBezTo>
                    <a:pt x="137" y="42"/>
                    <a:pt x="135" y="43"/>
                    <a:pt x="137" y="43"/>
                  </a:cubicBezTo>
                  <a:cubicBezTo>
                    <a:pt x="138" y="45"/>
                    <a:pt x="137" y="46"/>
                    <a:pt x="137" y="48"/>
                  </a:cubicBezTo>
                  <a:cubicBezTo>
                    <a:pt x="135" y="62"/>
                    <a:pt x="131" y="57"/>
                    <a:pt x="131" y="65"/>
                  </a:cubicBezTo>
                  <a:cubicBezTo>
                    <a:pt x="132" y="73"/>
                    <a:pt x="134" y="81"/>
                    <a:pt x="134" y="88"/>
                  </a:cubicBezTo>
                  <a:cubicBezTo>
                    <a:pt x="132" y="96"/>
                    <a:pt x="141" y="88"/>
                    <a:pt x="141" y="95"/>
                  </a:cubicBezTo>
                  <a:cubicBezTo>
                    <a:pt x="143" y="101"/>
                    <a:pt x="134" y="104"/>
                    <a:pt x="134" y="108"/>
                  </a:cubicBezTo>
                  <a:cubicBezTo>
                    <a:pt x="137" y="112"/>
                    <a:pt x="138" y="113"/>
                    <a:pt x="140" y="118"/>
                  </a:cubicBezTo>
                  <a:cubicBezTo>
                    <a:pt x="141" y="124"/>
                    <a:pt x="146" y="121"/>
                    <a:pt x="147" y="124"/>
                  </a:cubicBezTo>
                  <a:cubicBezTo>
                    <a:pt x="149" y="127"/>
                    <a:pt x="149" y="122"/>
                    <a:pt x="149" y="126"/>
                  </a:cubicBezTo>
                  <a:cubicBezTo>
                    <a:pt x="149" y="129"/>
                    <a:pt x="150" y="132"/>
                    <a:pt x="149" y="133"/>
                  </a:cubicBezTo>
                  <a:cubicBezTo>
                    <a:pt x="147" y="136"/>
                    <a:pt x="152" y="135"/>
                    <a:pt x="153" y="135"/>
                  </a:cubicBezTo>
                  <a:cubicBezTo>
                    <a:pt x="153" y="136"/>
                    <a:pt x="152" y="138"/>
                    <a:pt x="152" y="141"/>
                  </a:cubicBezTo>
                  <a:cubicBezTo>
                    <a:pt x="152" y="143"/>
                    <a:pt x="146" y="141"/>
                    <a:pt x="146" y="143"/>
                  </a:cubicBezTo>
                  <a:cubicBezTo>
                    <a:pt x="146" y="146"/>
                    <a:pt x="143" y="144"/>
                    <a:pt x="141" y="147"/>
                  </a:cubicBezTo>
                  <a:cubicBezTo>
                    <a:pt x="140" y="150"/>
                    <a:pt x="140" y="153"/>
                    <a:pt x="140" y="157"/>
                  </a:cubicBezTo>
                  <a:cubicBezTo>
                    <a:pt x="138" y="155"/>
                    <a:pt x="140" y="158"/>
                    <a:pt x="137" y="157"/>
                  </a:cubicBezTo>
                  <a:cubicBezTo>
                    <a:pt x="134" y="155"/>
                    <a:pt x="132" y="157"/>
                    <a:pt x="132" y="155"/>
                  </a:cubicBezTo>
                  <a:cubicBezTo>
                    <a:pt x="131" y="153"/>
                    <a:pt x="131" y="153"/>
                    <a:pt x="131" y="155"/>
                  </a:cubicBezTo>
                  <a:cubicBezTo>
                    <a:pt x="131" y="157"/>
                    <a:pt x="123" y="153"/>
                    <a:pt x="121" y="153"/>
                  </a:cubicBezTo>
                  <a:cubicBezTo>
                    <a:pt x="118" y="155"/>
                    <a:pt x="120" y="153"/>
                    <a:pt x="115" y="152"/>
                  </a:cubicBezTo>
                  <a:cubicBezTo>
                    <a:pt x="112" y="152"/>
                    <a:pt x="114" y="153"/>
                    <a:pt x="111" y="152"/>
                  </a:cubicBezTo>
                  <a:cubicBezTo>
                    <a:pt x="109" y="150"/>
                    <a:pt x="106" y="152"/>
                    <a:pt x="105" y="149"/>
                  </a:cubicBezTo>
                  <a:cubicBezTo>
                    <a:pt x="105" y="147"/>
                    <a:pt x="105" y="138"/>
                    <a:pt x="100" y="136"/>
                  </a:cubicBezTo>
                  <a:cubicBezTo>
                    <a:pt x="96" y="135"/>
                    <a:pt x="96" y="138"/>
                    <a:pt x="94" y="138"/>
                  </a:cubicBezTo>
                  <a:cubicBezTo>
                    <a:pt x="91" y="138"/>
                    <a:pt x="93" y="139"/>
                    <a:pt x="91" y="139"/>
                  </a:cubicBezTo>
                  <a:cubicBezTo>
                    <a:pt x="88" y="139"/>
                    <a:pt x="86" y="144"/>
                    <a:pt x="83" y="143"/>
                  </a:cubicBezTo>
                  <a:cubicBezTo>
                    <a:pt x="80" y="139"/>
                    <a:pt x="79" y="143"/>
                    <a:pt x="74" y="138"/>
                  </a:cubicBezTo>
                  <a:cubicBezTo>
                    <a:pt x="73" y="136"/>
                    <a:pt x="68" y="135"/>
                    <a:pt x="68" y="133"/>
                  </a:cubicBezTo>
                  <a:cubicBezTo>
                    <a:pt x="70" y="130"/>
                    <a:pt x="61" y="130"/>
                    <a:pt x="58" y="127"/>
                  </a:cubicBezTo>
                  <a:cubicBezTo>
                    <a:pt x="55" y="122"/>
                    <a:pt x="58" y="122"/>
                    <a:pt x="55" y="119"/>
                  </a:cubicBezTo>
                  <a:cubicBezTo>
                    <a:pt x="53" y="116"/>
                    <a:pt x="55" y="113"/>
                    <a:pt x="52" y="110"/>
                  </a:cubicBezTo>
                  <a:cubicBezTo>
                    <a:pt x="47" y="107"/>
                    <a:pt x="50" y="102"/>
                    <a:pt x="45" y="105"/>
                  </a:cubicBezTo>
                  <a:cubicBezTo>
                    <a:pt x="42" y="108"/>
                    <a:pt x="39" y="101"/>
                    <a:pt x="39" y="104"/>
                  </a:cubicBezTo>
                  <a:cubicBezTo>
                    <a:pt x="39" y="107"/>
                    <a:pt x="38" y="105"/>
                    <a:pt x="36" y="107"/>
                  </a:cubicBezTo>
                  <a:cubicBezTo>
                    <a:pt x="36" y="104"/>
                    <a:pt x="35" y="104"/>
                    <a:pt x="33" y="102"/>
                  </a:cubicBezTo>
                  <a:cubicBezTo>
                    <a:pt x="32" y="102"/>
                    <a:pt x="32" y="99"/>
                    <a:pt x="30" y="96"/>
                  </a:cubicBezTo>
                  <a:cubicBezTo>
                    <a:pt x="29" y="93"/>
                    <a:pt x="32" y="90"/>
                    <a:pt x="29" y="84"/>
                  </a:cubicBezTo>
                  <a:cubicBezTo>
                    <a:pt x="26" y="79"/>
                    <a:pt x="18" y="77"/>
                    <a:pt x="18" y="73"/>
                  </a:cubicBezTo>
                  <a:cubicBezTo>
                    <a:pt x="17" y="67"/>
                    <a:pt x="11" y="68"/>
                    <a:pt x="12" y="62"/>
                  </a:cubicBezTo>
                  <a:cubicBezTo>
                    <a:pt x="12" y="56"/>
                    <a:pt x="20" y="54"/>
                    <a:pt x="17" y="50"/>
                  </a:cubicBezTo>
                  <a:cubicBezTo>
                    <a:pt x="15" y="45"/>
                    <a:pt x="20" y="46"/>
                    <a:pt x="20" y="45"/>
                  </a:cubicBezTo>
                  <a:cubicBezTo>
                    <a:pt x="18" y="43"/>
                    <a:pt x="11" y="45"/>
                    <a:pt x="11" y="42"/>
                  </a:cubicBezTo>
                  <a:cubicBezTo>
                    <a:pt x="11" y="39"/>
                    <a:pt x="8" y="36"/>
                    <a:pt x="6" y="31"/>
                  </a:cubicBezTo>
                  <a:cubicBezTo>
                    <a:pt x="6" y="28"/>
                    <a:pt x="4" y="28"/>
                    <a:pt x="4" y="25"/>
                  </a:cubicBezTo>
                  <a:cubicBezTo>
                    <a:pt x="6" y="23"/>
                    <a:pt x="1" y="23"/>
                    <a:pt x="1" y="22"/>
                  </a:cubicBezTo>
                  <a:cubicBezTo>
                    <a:pt x="1" y="20"/>
                    <a:pt x="4" y="20"/>
                    <a:pt x="4" y="19"/>
                  </a:cubicBezTo>
                  <a:cubicBezTo>
                    <a:pt x="4" y="17"/>
                    <a:pt x="3" y="17"/>
                    <a:pt x="3" y="17"/>
                  </a:cubicBezTo>
                  <a:cubicBezTo>
                    <a:pt x="3" y="15"/>
                    <a:pt x="3" y="14"/>
                    <a:pt x="3" y="12"/>
                  </a:cubicBezTo>
                  <a:cubicBezTo>
                    <a:pt x="3" y="11"/>
                    <a:pt x="1" y="11"/>
                    <a:pt x="1" y="11"/>
                  </a:cubicBezTo>
                  <a:cubicBezTo>
                    <a:pt x="1" y="9"/>
                    <a:pt x="1" y="9"/>
                    <a:pt x="1" y="9"/>
                  </a:cubicBezTo>
                  <a:cubicBezTo>
                    <a:pt x="1" y="8"/>
                    <a:pt x="0" y="8"/>
                    <a:pt x="0" y="6"/>
                  </a:cubicBezTo>
                  <a:cubicBezTo>
                    <a:pt x="0" y="5"/>
                    <a:pt x="3" y="6"/>
                    <a:pt x="3" y="6"/>
                  </a:cubicBezTo>
                  <a:cubicBezTo>
                    <a:pt x="4" y="5"/>
                    <a:pt x="3" y="0"/>
                    <a:pt x="6" y="3"/>
                  </a:cubicBezTo>
                  <a:cubicBezTo>
                    <a:pt x="6" y="3"/>
                    <a:pt x="6" y="3"/>
                    <a:pt x="6" y="3"/>
                  </a:cubicBezTo>
                  <a:cubicBezTo>
                    <a:pt x="9" y="6"/>
                    <a:pt x="11" y="11"/>
                    <a:pt x="15" y="12"/>
                  </a:cubicBezTo>
                  <a:cubicBezTo>
                    <a:pt x="17" y="12"/>
                    <a:pt x="17" y="12"/>
                    <a:pt x="18" y="12"/>
                  </a:cubicBezTo>
                  <a:cubicBezTo>
                    <a:pt x="18" y="12"/>
                    <a:pt x="18" y="11"/>
                    <a:pt x="20" y="11"/>
                  </a:cubicBezTo>
                  <a:cubicBezTo>
                    <a:pt x="20" y="12"/>
                    <a:pt x="20" y="12"/>
                    <a:pt x="20" y="12"/>
                  </a:cubicBezTo>
                  <a:cubicBezTo>
                    <a:pt x="21" y="12"/>
                    <a:pt x="21" y="12"/>
                    <a:pt x="21" y="11"/>
                  </a:cubicBezTo>
                  <a:cubicBezTo>
                    <a:pt x="23" y="9"/>
                    <a:pt x="23" y="9"/>
                    <a:pt x="23" y="9"/>
                  </a:cubicBezTo>
                  <a:cubicBezTo>
                    <a:pt x="24" y="8"/>
                    <a:pt x="24" y="8"/>
                    <a:pt x="24" y="8"/>
                  </a:cubicBezTo>
                  <a:cubicBezTo>
                    <a:pt x="24" y="8"/>
                    <a:pt x="26" y="6"/>
                    <a:pt x="27" y="6"/>
                  </a:cubicBezTo>
                  <a:cubicBezTo>
                    <a:pt x="27" y="5"/>
                    <a:pt x="30" y="2"/>
                    <a:pt x="32" y="3"/>
                  </a:cubicBezTo>
                  <a:cubicBezTo>
                    <a:pt x="35" y="6"/>
                    <a:pt x="35" y="6"/>
                    <a:pt x="35" y="6"/>
                  </a:cubicBezTo>
                  <a:cubicBezTo>
                    <a:pt x="35" y="6"/>
                    <a:pt x="33" y="6"/>
                    <a:pt x="33" y="8"/>
                  </a:cubicBezTo>
                  <a:cubicBezTo>
                    <a:pt x="33" y="9"/>
                    <a:pt x="35" y="9"/>
                    <a:pt x="35" y="9"/>
                  </a:cubicBezTo>
                  <a:cubicBezTo>
                    <a:pt x="35" y="11"/>
                    <a:pt x="32" y="11"/>
                    <a:pt x="32" y="11"/>
                  </a:cubicBezTo>
                  <a:cubicBezTo>
                    <a:pt x="32" y="12"/>
                    <a:pt x="32" y="12"/>
                    <a:pt x="32" y="12"/>
                  </a:cubicBezTo>
                  <a:cubicBezTo>
                    <a:pt x="33" y="12"/>
                    <a:pt x="33" y="12"/>
                    <a:pt x="33" y="14"/>
                  </a:cubicBezTo>
                  <a:cubicBezTo>
                    <a:pt x="33" y="14"/>
                    <a:pt x="33" y="15"/>
                    <a:pt x="35" y="15"/>
                  </a:cubicBezTo>
                  <a:cubicBezTo>
                    <a:pt x="35" y="14"/>
                    <a:pt x="35" y="14"/>
                    <a:pt x="35" y="14"/>
                  </a:cubicBezTo>
                  <a:cubicBezTo>
                    <a:pt x="36" y="15"/>
                    <a:pt x="35" y="19"/>
                    <a:pt x="39" y="17"/>
                  </a:cubicBezTo>
                </a:path>
              </a:pathLst>
            </a:custGeom>
            <a:solidFill>
              <a:srgbClr val="968C6D"/>
            </a:solidFill>
            <a:ln w="6350" cmpd="sng">
              <a:solidFill>
                <a:schemeClr val="bg1"/>
              </a:solidFill>
              <a:round/>
              <a:headEnd/>
              <a:tailEnd/>
            </a:ln>
          </p:spPr>
          <p:txBody>
            <a:bodyPr/>
            <a:lstStyle/>
            <a:p>
              <a:endParaRPr lang="en-GB" dirty="0"/>
            </a:p>
          </p:txBody>
        </p:sp>
        <p:sp>
          <p:nvSpPr>
            <p:cNvPr id="1115" name="Freeform 48"/>
            <p:cNvSpPr>
              <a:spLocks/>
            </p:cNvSpPr>
            <p:nvPr/>
          </p:nvSpPr>
          <p:spPr bwMode="auto">
            <a:xfrm>
              <a:off x="5593988" y="3783011"/>
              <a:ext cx="461146" cy="223339"/>
            </a:xfrm>
            <a:custGeom>
              <a:avLst/>
              <a:gdLst/>
              <a:ahLst/>
              <a:cxnLst>
                <a:cxn ang="0">
                  <a:pos x="139" y="14"/>
                </a:cxn>
                <a:cxn ang="0">
                  <a:pos x="140" y="19"/>
                </a:cxn>
                <a:cxn ang="0">
                  <a:pos x="140" y="24"/>
                </a:cxn>
                <a:cxn ang="0">
                  <a:pos x="146" y="27"/>
                </a:cxn>
                <a:cxn ang="0">
                  <a:pos x="148" y="30"/>
                </a:cxn>
                <a:cxn ang="0">
                  <a:pos x="142" y="33"/>
                </a:cxn>
                <a:cxn ang="0">
                  <a:pos x="143" y="38"/>
                </a:cxn>
                <a:cxn ang="0">
                  <a:pos x="145" y="44"/>
                </a:cxn>
                <a:cxn ang="0">
                  <a:pos x="143" y="49"/>
                </a:cxn>
                <a:cxn ang="0">
                  <a:pos x="148" y="58"/>
                </a:cxn>
                <a:cxn ang="0">
                  <a:pos x="145" y="60"/>
                </a:cxn>
                <a:cxn ang="0">
                  <a:pos x="139" y="56"/>
                </a:cxn>
                <a:cxn ang="0">
                  <a:pos x="134" y="55"/>
                </a:cxn>
                <a:cxn ang="0">
                  <a:pos x="133" y="55"/>
                </a:cxn>
                <a:cxn ang="0">
                  <a:pos x="133" y="55"/>
                </a:cxn>
                <a:cxn ang="0">
                  <a:pos x="130" y="56"/>
                </a:cxn>
                <a:cxn ang="0">
                  <a:pos x="124" y="58"/>
                </a:cxn>
                <a:cxn ang="0">
                  <a:pos x="104" y="63"/>
                </a:cxn>
                <a:cxn ang="0">
                  <a:pos x="90" y="63"/>
                </a:cxn>
                <a:cxn ang="0">
                  <a:pos x="84" y="61"/>
                </a:cxn>
                <a:cxn ang="0">
                  <a:pos x="84" y="67"/>
                </a:cxn>
                <a:cxn ang="0">
                  <a:pos x="79" y="72"/>
                </a:cxn>
                <a:cxn ang="0">
                  <a:pos x="78" y="67"/>
                </a:cxn>
                <a:cxn ang="0">
                  <a:pos x="75" y="63"/>
                </a:cxn>
                <a:cxn ang="0">
                  <a:pos x="55" y="70"/>
                </a:cxn>
                <a:cxn ang="0">
                  <a:pos x="35" y="67"/>
                </a:cxn>
                <a:cxn ang="0">
                  <a:pos x="24" y="64"/>
                </a:cxn>
                <a:cxn ang="0">
                  <a:pos x="15" y="63"/>
                </a:cxn>
                <a:cxn ang="0">
                  <a:pos x="15" y="60"/>
                </a:cxn>
                <a:cxn ang="0">
                  <a:pos x="11" y="56"/>
                </a:cxn>
                <a:cxn ang="0">
                  <a:pos x="9" y="50"/>
                </a:cxn>
                <a:cxn ang="0">
                  <a:pos x="3" y="46"/>
                </a:cxn>
                <a:cxn ang="0">
                  <a:pos x="6" y="42"/>
                </a:cxn>
                <a:cxn ang="0">
                  <a:pos x="5" y="35"/>
                </a:cxn>
                <a:cxn ang="0">
                  <a:pos x="0" y="28"/>
                </a:cxn>
                <a:cxn ang="0">
                  <a:pos x="11" y="22"/>
                </a:cxn>
                <a:cxn ang="0">
                  <a:pos x="15" y="21"/>
                </a:cxn>
                <a:cxn ang="0">
                  <a:pos x="26" y="19"/>
                </a:cxn>
                <a:cxn ang="0">
                  <a:pos x="24" y="14"/>
                </a:cxn>
                <a:cxn ang="0">
                  <a:pos x="37" y="13"/>
                </a:cxn>
                <a:cxn ang="0">
                  <a:pos x="55" y="5"/>
                </a:cxn>
                <a:cxn ang="0">
                  <a:pos x="76" y="7"/>
                </a:cxn>
                <a:cxn ang="0">
                  <a:pos x="89" y="14"/>
                </a:cxn>
                <a:cxn ang="0">
                  <a:pos x="108" y="14"/>
                </a:cxn>
                <a:cxn ang="0">
                  <a:pos x="127" y="10"/>
                </a:cxn>
                <a:cxn ang="0">
                  <a:pos x="131" y="8"/>
                </a:cxn>
                <a:cxn ang="0">
                  <a:pos x="136" y="11"/>
                </a:cxn>
                <a:cxn ang="0">
                  <a:pos x="139" y="13"/>
                </a:cxn>
              </a:cxnLst>
              <a:rect l="0" t="0" r="r" b="b"/>
              <a:pathLst>
                <a:path w="148" h="72">
                  <a:moveTo>
                    <a:pt x="139" y="14"/>
                  </a:moveTo>
                  <a:cubicBezTo>
                    <a:pt x="139" y="14"/>
                    <a:pt x="139" y="14"/>
                    <a:pt x="139" y="14"/>
                  </a:cubicBezTo>
                  <a:cubicBezTo>
                    <a:pt x="139" y="14"/>
                    <a:pt x="137" y="14"/>
                    <a:pt x="139" y="14"/>
                  </a:cubicBezTo>
                  <a:cubicBezTo>
                    <a:pt x="139" y="16"/>
                    <a:pt x="140" y="18"/>
                    <a:pt x="140" y="19"/>
                  </a:cubicBezTo>
                  <a:cubicBezTo>
                    <a:pt x="140" y="21"/>
                    <a:pt x="139" y="21"/>
                    <a:pt x="139" y="22"/>
                  </a:cubicBezTo>
                  <a:cubicBezTo>
                    <a:pt x="139" y="24"/>
                    <a:pt x="140" y="24"/>
                    <a:pt x="140" y="24"/>
                  </a:cubicBezTo>
                  <a:cubicBezTo>
                    <a:pt x="140" y="25"/>
                    <a:pt x="139" y="25"/>
                    <a:pt x="139" y="25"/>
                  </a:cubicBezTo>
                  <a:cubicBezTo>
                    <a:pt x="142" y="27"/>
                    <a:pt x="145" y="25"/>
                    <a:pt x="146" y="27"/>
                  </a:cubicBezTo>
                  <a:cubicBezTo>
                    <a:pt x="148" y="28"/>
                    <a:pt x="148" y="28"/>
                    <a:pt x="148" y="30"/>
                  </a:cubicBezTo>
                  <a:cubicBezTo>
                    <a:pt x="148" y="30"/>
                    <a:pt x="148" y="30"/>
                    <a:pt x="148" y="30"/>
                  </a:cubicBezTo>
                  <a:cubicBezTo>
                    <a:pt x="145" y="27"/>
                    <a:pt x="146" y="32"/>
                    <a:pt x="145" y="33"/>
                  </a:cubicBezTo>
                  <a:cubicBezTo>
                    <a:pt x="145" y="33"/>
                    <a:pt x="142" y="32"/>
                    <a:pt x="142" y="33"/>
                  </a:cubicBezTo>
                  <a:cubicBezTo>
                    <a:pt x="142" y="35"/>
                    <a:pt x="143" y="35"/>
                    <a:pt x="143" y="36"/>
                  </a:cubicBezTo>
                  <a:cubicBezTo>
                    <a:pt x="143" y="38"/>
                    <a:pt x="143" y="38"/>
                    <a:pt x="143" y="38"/>
                  </a:cubicBezTo>
                  <a:cubicBezTo>
                    <a:pt x="143" y="38"/>
                    <a:pt x="145" y="38"/>
                    <a:pt x="145" y="39"/>
                  </a:cubicBezTo>
                  <a:cubicBezTo>
                    <a:pt x="145" y="41"/>
                    <a:pt x="145" y="42"/>
                    <a:pt x="145" y="44"/>
                  </a:cubicBezTo>
                  <a:cubicBezTo>
                    <a:pt x="145" y="44"/>
                    <a:pt x="146" y="44"/>
                    <a:pt x="146" y="46"/>
                  </a:cubicBezTo>
                  <a:cubicBezTo>
                    <a:pt x="146" y="47"/>
                    <a:pt x="143" y="47"/>
                    <a:pt x="143" y="49"/>
                  </a:cubicBezTo>
                  <a:cubicBezTo>
                    <a:pt x="143" y="50"/>
                    <a:pt x="148" y="50"/>
                    <a:pt x="146" y="52"/>
                  </a:cubicBezTo>
                  <a:cubicBezTo>
                    <a:pt x="146" y="55"/>
                    <a:pt x="148" y="55"/>
                    <a:pt x="148" y="58"/>
                  </a:cubicBezTo>
                  <a:cubicBezTo>
                    <a:pt x="148" y="58"/>
                    <a:pt x="148" y="58"/>
                    <a:pt x="146" y="58"/>
                  </a:cubicBezTo>
                  <a:cubicBezTo>
                    <a:pt x="145" y="60"/>
                    <a:pt x="145" y="60"/>
                    <a:pt x="145" y="60"/>
                  </a:cubicBezTo>
                  <a:cubicBezTo>
                    <a:pt x="143" y="58"/>
                    <a:pt x="145" y="56"/>
                    <a:pt x="143" y="56"/>
                  </a:cubicBezTo>
                  <a:cubicBezTo>
                    <a:pt x="142" y="55"/>
                    <a:pt x="142" y="58"/>
                    <a:pt x="139" y="56"/>
                  </a:cubicBezTo>
                  <a:cubicBezTo>
                    <a:pt x="137" y="56"/>
                    <a:pt x="137" y="55"/>
                    <a:pt x="136" y="55"/>
                  </a:cubicBezTo>
                  <a:cubicBezTo>
                    <a:pt x="136" y="55"/>
                    <a:pt x="136" y="55"/>
                    <a:pt x="134" y="55"/>
                  </a:cubicBezTo>
                  <a:cubicBezTo>
                    <a:pt x="134" y="56"/>
                    <a:pt x="134" y="56"/>
                    <a:pt x="134" y="56"/>
                  </a:cubicBezTo>
                  <a:cubicBezTo>
                    <a:pt x="134" y="56"/>
                    <a:pt x="134" y="55"/>
                    <a:pt x="133" y="55"/>
                  </a:cubicBezTo>
                  <a:cubicBezTo>
                    <a:pt x="133" y="55"/>
                    <a:pt x="133" y="55"/>
                    <a:pt x="133" y="55"/>
                  </a:cubicBezTo>
                  <a:cubicBezTo>
                    <a:pt x="133" y="55"/>
                    <a:pt x="133" y="55"/>
                    <a:pt x="133" y="55"/>
                  </a:cubicBezTo>
                  <a:cubicBezTo>
                    <a:pt x="131" y="56"/>
                    <a:pt x="131" y="58"/>
                    <a:pt x="130" y="58"/>
                  </a:cubicBezTo>
                  <a:cubicBezTo>
                    <a:pt x="130" y="56"/>
                    <a:pt x="130" y="56"/>
                    <a:pt x="130" y="56"/>
                  </a:cubicBezTo>
                  <a:cubicBezTo>
                    <a:pt x="130" y="56"/>
                    <a:pt x="128" y="55"/>
                    <a:pt x="128" y="56"/>
                  </a:cubicBezTo>
                  <a:cubicBezTo>
                    <a:pt x="127" y="58"/>
                    <a:pt x="125" y="58"/>
                    <a:pt x="124" y="58"/>
                  </a:cubicBezTo>
                  <a:cubicBezTo>
                    <a:pt x="121" y="58"/>
                    <a:pt x="119" y="58"/>
                    <a:pt x="117" y="58"/>
                  </a:cubicBezTo>
                  <a:cubicBezTo>
                    <a:pt x="113" y="60"/>
                    <a:pt x="110" y="63"/>
                    <a:pt x="104" y="63"/>
                  </a:cubicBezTo>
                  <a:cubicBezTo>
                    <a:pt x="101" y="63"/>
                    <a:pt x="101" y="61"/>
                    <a:pt x="98" y="60"/>
                  </a:cubicBezTo>
                  <a:cubicBezTo>
                    <a:pt x="95" y="60"/>
                    <a:pt x="93" y="63"/>
                    <a:pt x="90" y="63"/>
                  </a:cubicBezTo>
                  <a:cubicBezTo>
                    <a:pt x="89" y="63"/>
                    <a:pt x="89" y="63"/>
                    <a:pt x="89" y="63"/>
                  </a:cubicBezTo>
                  <a:cubicBezTo>
                    <a:pt x="87" y="63"/>
                    <a:pt x="84" y="61"/>
                    <a:pt x="84" y="61"/>
                  </a:cubicBezTo>
                  <a:cubicBezTo>
                    <a:pt x="84" y="61"/>
                    <a:pt x="82" y="64"/>
                    <a:pt x="84" y="66"/>
                  </a:cubicBezTo>
                  <a:cubicBezTo>
                    <a:pt x="84" y="67"/>
                    <a:pt x="84" y="67"/>
                    <a:pt x="84" y="67"/>
                  </a:cubicBezTo>
                  <a:cubicBezTo>
                    <a:pt x="82" y="67"/>
                    <a:pt x="82" y="67"/>
                    <a:pt x="82" y="67"/>
                  </a:cubicBezTo>
                  <a:cubicBezTo>
                    <a:pt x="81" y="67"/>
                    <a:pt x="81" y="72"/>
                    <a:pt x="79" y="72"/>
                  </a:cubicBezTo>
                  <a:cubicBezTo>
                    <a:pt x="79" y="72"/>
                    <a:pt x="79" y="70"/>
                    <a:pt x="78" y="70"/>
                  </a:cubicBezTo>
                  <a:cubicBezTo>
                    <a:pt x="79" y="69"/>
                    <a:pt x="78" y="69"/>
                    <a:pt x="78" y="67"/>
                  </a:cubicBezTo>
                  <a:cubicBezTo>
                    <a:pt x="76" y="66"/>
                    <a:pt x="81" y="64"/>
                    <a:pt x="81" y="61"/>
                  </a:cubicBezTo>
                  <a:cubicBezTo>
                    <a:pt x="79" y="60"/>
                    <a:pt x="79" y="60"/>
                    <a:pt x="75" y="63"/>
                  </a:cubicBezTo>
                  <a:cubicBezTo>
                    <a:pt x="72" y="67"/>
                    <a:pt x="72" y="56"/>
                    <a:pt x="64" y="64"/>
                  </a:cubicBezTo>
                  <a:cubicBezTo>
                    <a:pt x="60" y="70"/>
                    <a:pt x="60" y="67"/>
                    <a:pt x="55" y="70"/>
                  </a:cubicBezTo>
                  <a:cubicBezTo>
                    <a:pt x="50" y="72"/>
                    <a:pt x="50" y="64"/>
                    <a:pt x="41" y="61"/>
                  </a:cubicBezTo>
                  <a:cubicBezTo>
                    <a:pt x="32" y="58"/>
                    <a:pt x="37" y="66"/>
                    <a:pt x="35" y="67"/>
                  </a:cubicBezTo>
                  <a:cubicBezTo>
                    <a:pt x="34" y="69"/>
                    <a:pt x="34" y="66"/>
                    <a:pt x="31" y="69"/>
                  </a:cubicBezTo>
                  <a:cubicBezTo>
                    <a:pt x="29" y="70"/>
                    <a:pt x="24" y="67"/>
                    <a:pt x="24" y="64"/>
                  </a:cubicBezTo>
                  <a:cubicBezTo>
                    <a:pt x="23" y="60"/>
                    <a:pt x="23" y="64"/>
                    <a:pt x="20" y="63"/>
                  </a:cubicBezTo>
                  <a:cubicBezTo>
                    <a:pt x="18" y="60"/>
                    <a:pt x="15" y="66"/>
                    <a:pt x="15" y="63"/>
                  </a:cubicBezTo>
                  <a:cubicBezTo>
                    <a:pt x="15" y="61"/>
                    <a:pt x="11" y="64"/>
                    <a:pt x="11" y="63"/>
                  </a:cubicBezTo>
                  <a:cubicBezTo>
                    <a:pt x="9" y="61"/>
                    <a:pt x="14" y="63"/>
                    <a:pt x="15" y="60"/>
                  </a:cubicBezTo>
                  <a:cubicBezTo>
                    <a:pt x="17" y="58"/>
                    <a:pt x="11" y="61"/>
                    <a:pt x="9" y="60"/>
                  </a:cubicBezTo>
                  <a:cubicBezTo>
                    <a:pt x="8" y="56"/>
                    <a:pt x="12" y="60"/>
                    <a:pt x="11" y="56"/>
                  </a:cubicBezTo>
                  <a:cubicBezTo>
                    <a:pt x="11" y="55"/>
                    <a:pt x="9" y="56"/>
                    <a:pt x="9" y="55"/>
                  </a:cubicBezTo>
                  <a:cubicBezTo>
                    <a:pt x="9" y="52"/>
                    <a:pt x="8" y="53"/>
                    <a:pt x="9" y="50"/>
                  </a:cubicBezTo>
                  <a:cubicBezTo>
                    <a:pt x="11" y="47"/>
                    <a:pt x="8" y="49"/>
                    <a:pt x="6" y="47"/>
                  </a:cubicBezTo>
                  <a:cubicBezTo>
                    <a:pt x="5" y="46"/>
                    <a:pt x="5" y="49"/>
                    <a:pt x="3" y="46"/>
                  </a:cubicBezTo>
                  <a:cubicBezTo>
                    <a:pt x="2" y="44"/>
                    <a:pt x="3" y="39"/>
                    <a:pt x="5" y="42"/>
                  </a:cubicBezTo>
                  <a:cubicBezTo>
                    <a:pt x="5" y="47"/>
                    <a:pt x="9" y="44"/>
                    <a:pt x="6" y="42"/>
                  </a:cubicBezTo>
                  <a:cubicBezTo>
                    <a:pt x="3" y="41"/>
                    <a:pt x="9" y="39"/>
                    <a:pt x="6" y="38"/>
                  </a:cubicBezTo>
                  <a:cubicBezTo>
                    <a:pt x="5" y="38"/>
                    <a:pt x="8" y="36"/>
                    <a:pt x="5" y="35"/>
                  </a:cubicBezTo>
                  <a:cubicBezTo>
                    <a:pt x="3" y="33"/>
                    <a:pt x="9" y="30"/>
                    <a:pt x="5" y="32"/>
                  </a:cubicBezTo>
                  <a:cubicBezTo>
                    <a:pt x="0" y="33"/>
                    <a:pt x="0" y="33"/>
                    <a:pt x="0" y="28"/>
                  </a:cubicBezTo>
                  <a:cubicBezTo>
                    <a:pt x="2" y="25"/>
                    <a:pt x="2" y="27"/>
                    <a:pt x="3" y="25"/>
                  </a:cubicBezTo>
                  <a:cubicBezTo>
                    <a:pt x="6" y="21"/>
                    <a:pt x="9" y="21"/>
                    <a:pt x="11" y="22"/>
                  </a:cubicBezTo>
                  <a:cubicBezTo>
                    <a:pt x="11" y="24"/>
                    <a:pt x="14" y="24"/>
                    <a:pt x="12" y="22"/>
                  </a:cubicBezTo>
                  <a:cubicBezTo>
                    <a:pt x="11" y="21"/>
                    <a:pt x="17" y="19"/>
                    <a:pt x="15" y="21"/>
                  </a:cubicBezTo>
                  <a:cubicBezTo>
                    <a:pt x="15" y="22"/>
                    <a:pt x="23" y="22"/>
                    <a:pt x="23" y="22"/>
                  </a:cubicBezTo>
                  <a:cubicBezTo>
                    <a:pt x="24" y="21"/>
                    <a:pt x="17" y="21"/>
                    <a:pt x="26" y="19"/>
                  </a:cubicBezTo>
                  <a:cubicBezTo>
                    <a:pt x="34" y="18"/>
                    <a:pt x="28" y="19"/>
                    <a:pt x="26" y="18"/>
                  </a:cubicBezTo>
                  <a:cubicBezTo>
                    <a:pt x="24" y="16"/>
                    <a:pt x="23" y="16"/>
                    <a:pt x="24" y="14"/>
                  </a:cubicBezTo>
                  <a:cubicBezTo>
                    <a:pt x="24" y="13"/>
                    <a:pt x="24" y="13"/>
                    <a:pt x="29" y="13"/>
                  </a:cubicBezTo>
                  <a:cubicBezTo>
                    <a:pt x="32" y="14"/>
                    <a:pt x="32" y="11"/>
                    <a:pt x="37" y="13"/>
                  </a:cubicBezTo>
                  <a:cubicBezTo>
                    <a:pt x="40" y="14"/>
                    <a:pt x="41" y="14"/>
                    <a:pt x="43" y="13"/>
                  </a:cubicBezTo>
                  <a:cubicBezTo>
                    <a:pt x="43" y="11"/>
                    <a:pt x="46" y="8"/>
                    <a:pt x="55" y="5"/>
                  </a:cubicBezTo>
                  <a:cubicBezTo>
                    <a:pt x="63" y="2"/>
                    <a:pt x="66" y="7"/>
                    <a:pt x="70" y="4"/>
                  </a:cubicBezTo>
                  <a:cubicBezTo>
                    <a:pt x="75" y="0"/>
                    <a:pt x="70" y="10"/>
                    <a:pt x="76" y="7"/>
                  </a:cubicBezTo>
                  <a:cubicBezTo>
                    <a:pt x="82" y="5"/>
                    <a:pt x="79" y="13"/>
                    <a:pt x="84" y="11"/>
                  </a:cubicBezTo>
                  <a:cubicBezTo>
                    <a:pt x="87" y="10"/>
                    <a:pt x="84" y="11"/>
                    <a:pt x="89" y="14"/>
                  </a:cubicBezTo>
                  <a:cubicBezTo>
                    <a:pt x="93" y="16"/>
                    <a:pt x="90" y="11"/>
                    <a:pt x="95" y="14"/>
                  </a:cubicBezTo>
                  <a:cubicBezTo>
                    <a:pt x="98" y="19"/>
                    <a:pt x="104" y="11"/>
                    <a:pt x="108" y="14"/>
                  </a:cubicBezTo>
                  <a:cubicBezTo>
                    <a:pt x="113" y="19"/>
                    <a:pt x="122" y="11"/>
                    <a:pt x="122" y="10"/>
                  </a:cubicBezTo>
                  <a:cubicBezTo>
                    <a:pt x="125" y="11"/>
                    <a:pt x="124" y="10"/>
                    <a:pt x="127" y="10"/>
                  </a:cubicBezTo>
                  <a:cubicBezTo>
                    <a:pt x="127" y="10"/>
                    <a:pt x="130" y="11"/>
                    <a:pt x="130" y="10"/>
                  </a:cubicBezTo>
                  <a:cubicBezTo>
                    <a:pt x="131" y="8"/>
                    <a:pt x="131" y="8"/>
                    <a:pt x="131" y="8"/>
                  </a:cubicBezTo>
                  <a:cubicBezTo>
                    <a:pt x="131" y="8"/>
                    <a:pt x="133" y="8"/>
                    <a:pt x="136" y="11"/>
                  </a:cubicBezTo>
                  <a:cubicBezTo>
                    <a:pt x="136" y="11"/>
                    <a:pt x="136" y="11"/>
                    <a:pt x="136" y="11"/>
                  </a:cubicBezTo>
                  <a:cubicBezTo>
                    <a:pt x="136" y="13"/>
                    <a:pt x="136" y="13"/>
                    <a:pt x="136" y="13"/>
                  </a:cubicBezTo>
                  <a:cubicBezTo>
                    <a:pt x="137" y="14"/>
                    <a:pt x="137" y="13"/>
                    <a:pt x="139" y="13"/>
                  </a:cubicBezTo>
                  <a:cubicBezTo>
                    <a:pt x="139" y="14"/>
                    <a:pt x="139" y="14"/>
                    <a:pt x="139" y="14"/>
                  </a:cubicBezTo>
                </a:path>
              </a:pathLst>
            </a:custGeom>
            <a:solidFill>
              <a:srgbClr val="968C6D"/>
            </a:solidFill>
            <a:ln w="6350" cmpd="sng">
              <a:solidFill>
                <a:schemeClr val="bg1"/>
              </a:solidFill>
              <a:round/>
              <a:headEnd/>
              <a:tailEnd/>
            </a:ln>
          </p:spPr>
          <p:txBody>
            <a:bodyPr/>
            <a:lstStyle/>
            <a:p>
              <a:endParaRPr lang="en-GB" dirty="0"/>
            </a:p>
          </p:txBody>
        </p:sp>
        <p:sp>
          <p:nvSpPr>
            <p:cNvPr id="1116" name="Freeform 49"/>
            <p:cNvSpPr>
              <a:spLocks/>
            </p:cNvSpPr>
            <p:nvPr/>
          </p:nvSpPr>
          <p:spPr bwMode="auto">
            <a:xfrm>
              <a:off x="6241522" y="3763730"/>
              <a:ext cx="359919" cy="268327"/>
            </a:xfrm>
            <a:custGeom>
              <a:avLst/>
              <a:gdLst/>
              <a:ahLst/>
              <a:cxnLst>
                <a:cxn ang="0">
                  <a:pos x="2" y="16"/>
                </a:cxn>
                <a:cxn ang="0">
                  <a:pos x="5" y="14"/>
                </a:cxn>
                <a:cxn ang="0">
                  <a:pos x="13" y="11"/>
                </a:cxn>
                <a:cxn ang="0">
                  <a:pos x="17" y="24"/>
                </a:cxn>
                <a:cxn ang="0">
                  <a:pos x="11" y="24"/>
                </a:cxn>
                <a:cxn ang="0">
                  <a:pos x="7" y="24"/>
                </a:cxn>
                <a:cxn ang="0">
                  <a:pos x="3" y="30"/>
                </a:cxn>
                <a:cxn ang="0">
                  <a:pos x="7" y="33"/>
                </a:cxn>
                <a:cxn ang="0">
                  <a:pos x="9" y="36"/>
                </a:cxn>
                <a:cxn ang="0">
                  <a:pos x="8" y="36"/>
                </a:cxn>
                <a:cxn ang="0">
                  <a:pos x="8" y="39"/>
                </a:cxn>
                <a:cxn ang="0">
                  <a:pos x="13" y="45"/>
                </a:cxn>
                <a:cxn ang="0">
                  <a:pos x="13" y="61"/>
                </a:cxn>
                <a:cxn ang="0">
                  <a:pos x="32" y="53"/>
                </a:cxn>
                <a:cxn ang="0">
                  <a:pos x="40" y="53"/>
                </a:cxn>
                <a:cxn ang="0">
                  <a:pos x="52" y="58"/>
                </a:cxn>
                <a:cxn ang="0">
                  <a:pos x="64" y="68"/>
                </a:cxn>
                <a:cxn ang="0">
                  <a:pos x="71" y="73"/>
                </a:cxn>
                <a:cxn ang="0">
                  <a:pos x="71" y="81"/>
                </a:cxn>
                <a:cxn ang="0">
                  <a:pos x="81" y="84"/>
                </a:cxn>
                <a:cxn ang="0">
                  <a:pos x="98" y="68"/>
                </a:cxn>
                <a:cxn ang="0">
                  <a:pos x="113" y="61"/>
                </a:cxn>
                <a:cxn ang="0">
                  <a:pos x="107" y="51"/>
                </a:cxn>
                <a:cxn ang="0">
                  <a:pos x="84" y="34"/>
                </a:cxn>
                <a:cxn ang="0">
                  <a:pos x="75" y="19"/>
                </a:cxn>
                <a:cxn ang="0">
                  <a:pos x="63" y="17"/>
                </a:cxn>
                <a:cxn ang="0">
                  <a:pos x="63" y="11"/>
                </a:cxn>
                <a:cxn ang="0">
                  <a:pos x="54" y="5"/>
                </a:cxn>
                <a:cxn ang="0">
                  <a:pos x="46" y="4"/>
                </a:cxn>
                <a:cxn ang="0">
                  <a:pos x="37" y="11"/>
                </a:cxn>
                <a:cxn ang="0">
                  <a:pos x="29" y="17"/>
                </a:cxn>
                <a:cxn ang="0">
                  <a:pos x="19" y="10"/>
                </a:cxn>
                <a:cxn ang="0">
                  <a:pos x="5" y="10"/>
                </a:cxn>
              </a:cxnLst>
              <a:rect l="0" t="0" r="r" b="b"/>
              <a:pathLst>
                <a:path w="115" h="86">
                  <a:moveTo>
                    <a:pt x="0" y="13"/>
                  </a:moveTo>
                  <a:cubicBezTo>
                    <a:pt x="3" y="14"/>
                    <a:pt x="2" y="14"/>
                    <a:pt x="2" y="16"/>
                  </a:cubicBezTo>
                  <a:cubicBezTo>
                    <a:pt x="3" y="17"/>
                    <a:pt x="3" y="21"/>
                    <a:pt x="3" y="17"/>
                  </a:cubicBezTo>
                  <a:cubicBezTo>
                    <a:pt x="3" y="16"/>
                    <a:pt x="5" y="14"/>
                    <a:pt x="5" y="14"/>
                  </a:cubicBezTo>
                  <a:cubicBezTo>
                    <a:pt x="3" y="14"/>
                    <a:pt x="3" y="10"/>
                    <a:pt x="8" y="10"/>
                  </a:cubicBezTo>
                  <a:cubicBezTo>
                    <a:pt x="11" y="8"/>
                    <a:pt x="13" y="8"/>
                    <a:pt x="13" y="11"/>
                  </a:cubicBezTo>
                  <a:cubicBezTo>
                    <a:pt x="13" y="13"/>
                    <a:pt x="13" y="16"/>
                    <a:pt x="17" y="19"/>
                  </a:cubicBezTo>
                  <a:cubicBezTo>
                    <a:pt x="22" y="21"/>
                    <a:pt x="17" y="25"/>
                    <a:pt x="17" y="24"/>
                  </a:cubicBezTo>
                  <a:cubicBezTo>
                    <a:pt x="16" y="22"/>
                    <a:pt x="14" y="22"/>
                    <a:pt x="16" y="24"/>
                  </a:cubicBezTo>
                  <a:cubicBezTo>
                    <a:pt x="16" y="25"/>
                    <a:pt x="11" y="27"/>
                    <a:pt x="11" y="24"/>
                  </a:cubicBezTo>
                  <a:cubicBezTo>
                    <a:pt x="11" y="21"/>
                    <a:pt x="9" y="25"/>
                    <a:pt x="8" y="24"/>
                  </a:cubicBezTo>
                  <a:cubicBezTo>
                    <a:pt x="8" y="22"/>
                    <a:pt x="7" y="25"/>
                    <a:pt x="7" y="24"/>
                  </a:cubicBezTo>
                  <a:cubicBezTo>
                    <a:pt x="7" y="22"/>
                    <a:pt x="3" y="19"/>
                    <a:pt x="5" y="22"/>
                  </a:cubicBezTo>
                  <a:cubicBezTo>
                    <a:pt x="5" y="25"/>
                    <a:pt x="2" y="28"/>
                    <a:pt x="3" y="30"/>
                  </a:cubicBezTo>
                  <a:cubicBezTo>
                    <a:pt x="3" y="31"/>
                    <a:pt x="5" y="36"/>
                    <a:pt x="5" y="34"/>
                  </a:cubicBezTo>
                  <a:cubicBezTo>
                    <a:pt x="7" y="34"/>
                    <a:pt x="5" y="33"/>
                    <a:pt x="7" y="33"/>
                  </a:cubicBezTo>
                  <a:cubicBezTo>
                    <a:pt x="8" y="33"/>
                    <a:pt x="9" y="31"/>
                    <a:pt x="9" y="33"/>
                  </a:cubicBezTo>
                  <a:cubicBezTo>
                    <a:pt x="8" y="36"/>
                    <a:pt x="8" y="36"/>
                    <a:pt x="9" y="36"/>
                  </a:cubicBezTo>
                  <a:cubicBezTo>
                    <a:pt x="11" y="36"/>
                    <a:pt x="11" y="38"/>
                    <a:pt x="9" y="38"/>
                  </a:cubicBezTo>
                  <a:cubicBezTo>
                    <a:pt x="7" y="38"/>
                    <a:pt x="8" y="36"/>
                    <a:pt x="8" y="36"/>
                  </a:cubicBezTo>
                  <a:cubicBezTo>
                    <a:pt x="7" y="36"/>
                    <a:pt x="5" y="41"/>
                    <a:pt x="7" y="41"/>
                  </a:cubicBezTo>
                  <a:cubicBezTo>
                    <a:pt x="8" y="42"/>
                    <a:pt x="7" y="39"/>
                    <a:pt x="8" y="39"/>
                  </a:cubicBezTo>
                  <a:cubicBezTo>
                    <a:pt x="9" y="41"/>
                    <a:pt x="9" y="41"/>
                    <a:pt x="11" y="42"/>
                  </a:cubicBezTo>
                  <a:cubicBezTo>
                    <a:pt x="11" y="44"/>
                    <a:pt x="14" y="44"/>
                    <a:pt x="13" y="45"/>
                  </a:cubicBezTo>
                  <a:cubicBezTo>
                    <a:pt x="11" y="47"/>
                    <a:pt x="11" y="51"/>
                    <a:pt x="13" y="61"/>
                  </a:cubicBezTo>
                  <a:cubicBezTo>
                    <a:pt x="13" y="61"/>
                    <a:pt x="13" y="61"/>
                    <a:pt x="13" y="61"/>
                  </a:cubicBezTo>
                  <a:cubicBezTo>
                    <a:pt x="23" y="61"/>
                    <a:pt x="16" y="58"/>
                    <a:pt x="23" y="55"/>
                  </a:cubicBezTo>
                  <a:cubicBezTo>
                    <a:pt x="28" y="51"/>
                    <a:pt x="31" y="56"/>
                    <a:pt x="32" y="53"/>
                  </a:cubicBezTo>
                  <a:cubicBezTo>
                    <a:pt x="32" y="51"/>
                    <a:pt x="35" y="50"/>
                    <a:pt x="37" y="51"/>
                  </a:cubicBezTo>
                  <a:cubicBezTo>
                    <a:pt x="37" y="53"/>
                    <a:pt x="39" y="50"/>
                    <a:pt x="40" y="53"/>
                  </a:cubicBezTo>
                  <a:cubicBezTo>
                    <a:pt x="40" y="56"/>
                    <a:pt x="46" y="55"/>
                    <a:pt x="46" y="58"/>
                  </a:cubicBezTo>
                  <a:cubicBezTo>
                    <a:pt x="48" y="59"/>
                    <a:pt x="48" y="56"/>
                    <a:pt x="52" y="58"/>
                  </a:cubicBezTo>
                  <a:cubicBezTo>
                    <a:pt x="58" y="59"/>
                    <a:pt x="54" y="62"/>
                    <a:pt x="58" y="64"/>
                  </a:cubicBezTo>
                  <a:cubicBezTo>
                    <a:pt x="63" y="65"/>
                    <a:pt x="61" y="68"/>
                    <a:pt x="64" y="68"/>
                  </a:cubicBezTo>
                  <a:cubicBezTo>
                    <a:pt x="67" y="68"/>
                    <a:pt x="69" y="68"/>
                    <a:pt x="71" y="70"/>
                  </a:cubicBezTo>
                  <a:cubicBezTo>
                    <a:pt x="71" y="72"/>
                    <a:pt x="69" y="70"/>
                    <a:pt x="71" y="73"/>
                  </a:cubicBezTo>
                  <a:cubicBezTo>
                    <a:pt x="71" y="75"/>
                    <a:pt x="69" y="76"/>
                    <a:pt x="71" y="76"/>
                  </a:cubicBezTo>
                  <a:cubicBezTo>
                    <a:pt x="72" y="78"/>
                    <a:pt x="71" y="79"/>
                    <a:pt x="71" y="81"/>
                  </a:cubicBezTo>
                  <a:cubicBezTo>
                    <a:pt x="74" y="81"/>
                    <a:pt x="72" y="82"/>
                    <a:pt x="75" y="82"/>
                  </a:cubicBezTo>
                  <a:cubicBezTo>
                    <a:pt x="80" y="81"/>
                    <a:pt x="77" y="86"/>
                    <a:pt x="81" y="84"/>
                  </a:cubicBezTo>
                  <a:cubicBezTo>
                    <a:pt x="86" y="82"/>
                    <a:pt x="86" y="78"/>
                    <a:pt x="89" y="76"/>
                  </a:cubicBezTo>
                  <a:cubicBezTo>
                    <a:pt x="92" y="75"/>
                    <a:pt x="96" y="76"/>
                    <a:pt x="98" y="68"/>
                  </a:cubicBezTo>
                  <a:cubicBezTo>
                    <a:pt x="100" y="61"/>
                    <a:pt x="103" y="64"/>
                    <a:pt x="106" y="61"/>
                  </a:cubicBezTo>
                  <a:cubicBezTo>
                    <a:pt x="107" y="58"/>
                    <a:pt x="109" y="62"/>
                    <a:pt x="113" y="61"/>
                  </a:cubicBezTo>
                  <a:cubicBezTo>
                    <a:pt x="112" y="55"/>
                    <a:pt x="115" y="55"/>
                    <a:pt x="113" y="55"/>
                  </a:cubicBezTo>
                  <a:cubicBezTo>
                    <a:pt x="110" y="53"/>
                    <a:pt x="109" y="50"/>
                    <a:pt x="107" y="51"/>
                  </a:cubicBezTo>
                  <a:cubicBezTo>
                    <a:pt x="104" y="53"/>
                    <a:pt x="96" y="44"/>
                    <a:pt x="95" y="44"/>
                  </a:cubicBezTo>
                  <a:cubicBezTo>
                    <a:pt x="92" y="44"/>
                    <a:pt x="89" y="39"/>
                    <a:pt x="84" y="34"/>
                  </a:cubicBezTo>
                  <a:cubicBezTo>
                    <a:pt x="80" y="31"/>
                    <a:pt x="81" y="28"/>
                    <a:pt x="78" y="27"/>
                  </a:cubicBezTo>
                  <a:cubicBezTo>
                    <a:pt x="77" y="25"/>
                    <a:pt x="78" y="21"/>
                    <a:pt x="75" y="19"/>
                  </a:cubicBezTo>
                  <a:cubicBezTo>
                    <a:pt x="71" y="17"/>
                    <a:pt x="72" y="21"/>
                    <a:pt x="71" y="19"/>
                  </a:cubicBezTo>
                  <a:cubicBezTo>
                    <a:pt x="67" y="17"/>
                    <a:pt x="66" y="21"/>
                    <a:pt x="63" y="17"/>
                  </a:cubicBezTo>
                  <a:cubicBezTo>
                    <a:pt x="60" y="14"/>
                    <a:pt x="63" y="16"/>
                    <a:pt x="61" y="14"/>
                  </a:cubicBezTo>
                  <a:cubicBezTo>
                    <a:pt x="60" y="13"/>
                    <a:pt x="64" y="13"/>
                    <a:pt x="63" y="11"/>
                  </a:cubicBezTo>
                  <a:cubicBezTo>
                    <a:pt x="58" y="8"/>
                    <a:pt x="64" y="7"/>
                    <a:pt x="60" y="7"/>
                  </a:cubicBezTo>
                  <a:cubicBezTo>
                    <a:pt x="52" y="7"/>
                    <a:pt x="57" y="5"/>
                    <a:pt x="54" y="5"/>
                  </a:cubicBezTo>
                  <a:cubicBezTo>
                    <a:pt x="51" y="4"/>
                    <a:pt x="51" y="0"/>
                    <a:pt x="49" y="2"/>
                  </a:cubicBezTo>
                  <a:cubicBezTo>
                    <a:pt x="48" y="4"/>
                    <a:pt x="45" y="2"/>
                    <a:pt x="46" y="4"/>
                  </a:cubicBezTo>
                  <a:cubicBezTo>
                    <a:pt x="51" y="7"/>
                    <a:pt x="45" y="4"/>
                    <a:pt x="45" y="7"/>
                  </a:cubicBezTo>
                  <a:cubicBezTo>
                    <a:pt x="45" y="10"/>
                    <a:pt x="39" y="7"/>
                    <a:pt x="37" y="11"/>
                  </a:cubicBezTo>
                  <a:cubicBezTo>
                    <a:pt x="35" y="16"/>
                    <a:pt x="39" y="16"/>
                    <a:pt x="39" y="17"/>
                  </a:cubicBezTo>
                  <a:cubicBezTo>
                    <a:pt x="37" y="19"/>
                    <a:pt x="32" y="17"/>
                    <a:pt x="29" y="17"/>
                  </a:cubicBezTo>
                  <a:cubicBezTo>
                    <a:pt x="26" y="17"/>
                    <a:pt x="25" y="19"/>
                    <a:pt x="25" y="17"/>
                  </a:cubicBezTo>
                  <a:cubicBezTo>
                    <a:pt x="20" y="11"/>
                    <a:pt x="22" y="11"/>
                    <a:pt x="19" y="10"/>
                  </a:cubicBezTo>
                  <a:cubicBezTo>
                    <a:pt x="17" y="8"/>
                    <a:pt x="16" y="5"/>
                    <a:pt x="13" y="7"/>
                  </a:cubicBezTo>
                  <a:cubicBezTo>
                    <a:pt x="9" y="7"/>
                    <a:pt x="7" y="8"/>
                    <a:pt x="5" y="10"/>
                  </a:cubicBezTo>
                  <a:cubicBezTo>
                    <a:pt x="2" y="11"/>
                    <a:pt x="0" y="13"/>
                    <a:pt x="0" y="13"/>
                  </a:cubicBezTo>
                </a:path>
              </a:pathLst>
            </a:custGeom>
            <a:solidFill>
              <a:srgbClr val="968C6D"/>
            </a:solidFill>
            <a:ln w="6350" cmpd="sng">
              <a:solidFill>
                <a:schemeClr val="bg1"/>
              </a:solidFill>
              <a:round/>
              <a:headEnd/>
              <a:tailEnd/>
            </a:ln>
          </p:spPr>
          <p:txBody>
            <a:bodyPr/>
            <a:lstStyle/>
            <a:p>
              <a:endParaRPr lang="en-GB" dirty="0"/>
            </a:p>
          </p:txBody>
        </p:sp>
        <p:sp>
          <p:nvSpPr>
            <p:cNvPr id="1117" name="Freeform 50"/>
            <p:cNvSpPr>
              <a:spLocks/>
            </p:cNvSpPr>
            <p:nvPr/>
          </p:nvSpPr>
          <p:spPr bwMode="auto">
            <a:xfrm>
              <a:off x="6329894" y="3667325"/>
              <a:ext cx="435438" cy="295642"/>
            </a:xfrm>
            <a:custGeom>
              <a:avLst/>
              <a:gdLst/>
              <a:ahLst/>
              <a:cxnLst>
                <a:cxn ang="0">
                  <a:pos x="41" y="20"/>
                </a:cxn>
                <a:cxn ang="0">
                  <a:pos x="32" y="25"/>
                </a:cxn>
                <a:cxn ang="0">
                  <a:pos x="20" y="22"/>
                </a:cxn>
                <a:cxn ang="0">
                  <a:pos x="21" y="0"/>
                </a:cxn>
                <a:cxn ang="0">
                  <a:pos x="1" y="11"/>
                </a:cxn>
                <a:cxn ang="0">
                  <a:pos x="11" y="48"/>
                </a:cxn>
                <a:cxn ang="0">
                  <a:pos x="17" y="37"/>
                </a:cxn>
                <a:cxn ang="0">
                  <a:pos x="21" y="33"/>
                </a:cxn>
                <a:cxn ang="0">
                  <a:pos x="32" y="37"/>
                </a:cxn>
                <a:cxn ang="0">
                  <a:pos x="33" y="45"/>
                </a:cxn>
                <a:cxn ang="0">
                  <a:pos x="43" y="50"/>
                </a:cxn>
                <a:cxn ang="0">
                  <a:pos x="50" y="58"/>
                </a:cxn>
                <a:cxn ang="0">
                  <a:pos x="67" y="75"/>
                </a:cxn>
                <a:cxn ang="0">
                  <a:pos x="85" y="86"/>
                </a:cxn>
                <a:cxn ang="0">
                  <a:pos x="91" y="93"/>
                </a:cxn>
                <a:cxn ang="0">
                  <a:pos x="96" y="89"/>
                </a:cxn>
                <a:cxn ang="0">
                  <a:pos x="97" y="75"/>
                </a:cxn>
                <a:cxn ang="0">
                  <a:pos x="91" y="72"/>
                </a:cxn>
                <a:cxn ang="0">
                  <a:pos x="102" y="65"/>
                </a:cxn>
                <a:cxn ang="0">
                  <a:pos x="108" y="54"/>
                </a:cxn>
                <a:cxn ang="0">
                  <a:pos x="116" y="51"/>
                </a:cxn>
                <a:cxn ang="0">
                  <a:pos x="117" y="56"/>
                </a:cxn>
                <a:cxn ang="0">
                  <a:pos x="120" y="61"/>
                </a:cxn>
                <a:cxn ang="0">
                  <a:pos x="130" y="59"/>
                </a:cxn>
                <a:cxn ang="0">
                  <a:pos x="131" y="51"/>
                </a:cxn>
                <a:cxn ang="0">
                  <a:pos x="114" y="47"/>
                </a:cxn>
                <a:cxn ang="0">
                  <a:pos x="119" y="39"/>
                </a:cxn>
                <a:cxn ang="0">
                  <a:pos x="116" y="40"/>
                </a:cxn>
                <a:cxn ang="0">
                  <a:pos x="107" y="47"/>
                </a:cxn>
                <a:cxn ang="0">
                  <a:pos x="101" y="54"/>
                </a:cxn>
                <a:cxn ang="0">
                  <a:pos x="96" y="54"/>
                </a:cxn>
                <a:cxn ang="0">
                  <a:pos x="96" y="51"/>
                </a:cxn>
                <a:cxn ang="0">
                  <a:pos x="85" y="47"/>
                </a:cxn>
                <a:cxn ang="0">
                  <a:pos x="81" y="40"/>
                </a:cxn>
                <a:cxn ang="0">
                  <a:pos x="81" y="31"/>
                </a:cxn>
                <a:cxn ang="0">
                  <a:pos x="70" y="22"/>
                </a:cxn>
                <a:cxn ang="0">
                  <a:pos x="46" y="22"/>
                </a:cxn>
                <a:cxn ang="0">
                  <a:pos x="43" y="14"/>
                </a:cxn>
              </a:cxnLst>
              <a:rect l="0" t="0" r="r" b="b"/>
              <a:pathLst>
                <a:path w="140" h="95">
                  <a:moveTo>
                    <a:pt x="43" y="14"/>
                  </a:moveTo>
                  <a:cubicBezTo>
                    <a:pt x="36" y="20"/>
                    <a:pt x="40" y="19"/>
                    <a:pt x="41" y="20"/>
                  </a:cubicBezTo>
                  <a:cubicBezTo>
                    <a:pt x="43" y="22"/>
                    <a:pt x="38" y="23"/>
                    <a:pt x="36" y="23"/>
                  </a:cubicBezTo>
                  <a:cubicBezTo>
                    <a:pt x="33" y="22"/>
                    <a:pt x="35" y="25"/>
                    <a:pt x="32" y="25"/>
                  </a:cubicBezTo>
                  <a:cubicBezTo>
                    <a:pt x="29" y="25"/>
                    <a:pt x="33" y="22"/>
                    <a:pt x="29" y="20"/>
                  </a:cubicBezTo>
                  <a:cubicBezTo>
                    <a:pt x="23" y="20"/>
                    <a:pt x="20" y="25"/>
                    <a:pt x="20" y="22"/>
                  </a:cubicBezTo>
                  <a:cubicBezTo>
                    <a:pt x="20" y="17"/>
                    <a:pt x="18" y="14"/>
                    <a:pt x="20" y="12"/>
                  </a:cubicBezTo>
                  <a:cubicBezTo>
                    <a:pt x="20" y="11"/>
                    <a:pt x="17" y="11"/>
                    <a:pt x="21" y="0"/>
                  </a:cubicBezTo>
                  <a:cubicBezTo>
                    <a:pt x="20" y="0"/>
                    <a:pt x="6" y="5"/>
                    <a:pt x="3" y="6"/>
                  </a:cubicBezTo>
                  <a:cubicBezTo>
                    <a:pt x="0" y="6"/>
                    <a:pt x="1" y="6"/>
                    <a:pt x="1" y="11"/>
                  </a:cubicBezTo>
                  <a:cubicBezTo>
                    <a:pt x="1" y="14"/>
                    <a:pt x="1" y="48"/>
                    <a:pt x="1" y="48"/>
                  </a:cubicBezTo>
                  <a:cubicBezTo>
                    <a:pt x="4" y="48"/>
                    <a:pt x="9" y="50"/>
                    <a:pt x="11" y="48"/>
                  </a:cubicBezTo>
                  <a:cubicBezTo>
                    <a:pt x="11" y="47"/>
                    <a:pt x="7" y="47"/>
                    <a:pt x="9" y="42"/>
                  </a:cubicBezTo>
                  <a:cubicBezTo>
                    <a:pt x="11" y="37"/>
                    <a:pt x="17" y="40"/>
                    <a:pt x="17" y="37"/>
                  </a:cubicBezTo>
                  <a:cubicBezTo>
                    <a:pt x="17" y="34"/>
                    <a:pt x="23" y="37"/>
                    <a:pt x="18" y="34"/>
                  </a:cubicBezTo>
                  <a:cubicBezTo>
                    <a:pt x="17" y="33"/>
                    <a:pt x="20" y="34"/>
                    <a:pt x="21" y="33"/>
                  </a:cubicBezTo>
                  <a:cubicBezTo>
                    <a:pt x="23" y="31"/>
                    <a:pt x="23" y="34"/>
                    <a:pt x="26" y="36"/>
                  </a:cubicBezTo>
                  <a:cubicBezTo>
                    <a:pt x="29" y="36"/>
                    <a:pt x="24" y="37"/>
                    <a:pt x="32" y="37"/>
                  </a:cubicBezTo>
                  <a:cubicBezTo>
                    <a:pt x="36" y="37"/>
                    <a:pt x="30" y="39"/>
                    <a:pt x="35" y="42"/>
                  </a:cubicBezTo>
                  <a:cubicBezTo>
                    <a:pt x="36" y="44"/>
                    <a:pt x="32" y="44"/>
                    <a:pt x="33" y="45"/>
                  </a:cubicBezTo>
                  <a:cubicBezTo>
                    <a:pt x="35" y="47"/>
                    <a:pt x="32" y="45"/>
                    <a:pt x="35" y="48"/>
                  </a:cubicBezTo>
                  <a:cubicBezTo>
                    <a:pt x="38" y="51"/>
                    <a:pt x="40" y="48"/>
                    <a:pt x="43" y="50"/>
                  </a:cubicBezTo>
                  <a:cubicBezTo>
                    <a:pt x="44" y="51"/>
                    <a:pt x="43" y="48"/>
                    <a:pt x="47" y="50"/>
                  </a:cubicBezTo>
                  <a:cubicBezTo>
                    <a:pt x="50" y="51"/>
                    <a:pt x="49" y="56"/>
                    <a:pt x="50" y="58"/>
                  </a:cubicBezTo>
                  <a:cubicBezTo>
                    <a:pt x="53" y="59"/>
                    <a:pt x="52" y="62"/>
                    <a:pt x="56" y="65"/>
                  </a:cubicBezTo>
                  <a:cubicBezTo>
                    <a:pt x="61" y="70"/>
                    <a:pt x="64" y="75"/>
                    <a:pt x="67" y="75"/>
                  </a:cubicBezTo>
                  <a:cubicBezTo>
                    <a:pt x="68" y="75"/>
                    <a:pt x="76" y="84"/>
                    <a:pt x="79" y="83"/>
                  </a:cubicBezTo>
                  <a:cubicBezTo>
                    <a:pt x="81" y="81"/>
                    <a:pt x="82" y="84"/>
                    <a:pt x="85" y="86"/>
                  </a:cubicBezTo>
                  <a:cubicBezTo>
                    <a:pt x="87" y="86"/>
                    <a:pt x="84" y="86"/>
                    <a:pt x="85" y="92"/>
                  </a:cubicBezTo>
                  <a:cubicBezTo>
                    <a:pt x="90" y="90"/>
                    <a:pt x="90" y="95"/>
                    <a:pt x="91" y="93"/>
                  </a:cubicBezTo>
                  <a:cubicBezTo>
                    <a:pt x="93" y="93"/>
                    <a:pt x="93" y="93"/>
                    <a:pt x="94" y="95"/>
                  </a:cubicBezTo>
                  <a:cubicBezTo>
                    <a:pt x="94" y="93"/>
                    <a:pt x="94" y="92"/>
                    <a:pt x="96" y="89"/>
                  </a:cubicBezTo>
                  <a:cubicBezTo>
                    <a:pt x="99" y="84"/>
                    <a:pt x="101" y="84"/>
                    <a:pt x="97" y="81"/>
                  </a:cubicBezTo>
                  <a:cubicBezTo>
                    <a:pt x="96" y="78"/>
                    <a:pt x="99" y="76"/>
                    <a:pt x="97" y="75"/>
                  </a:cubicBezTo>
                  <a:cubicBezTo>
                    <a:pt x="96" y="73"/>
                    <a:pt x="94" y="76"/>
                    <a:pt x="94" y="73"/>
                  </a:cubicBezTo>
                  <a:cubicBezTo>
                    <a:pt x="94" y="72"/>
                    <a:pt x="93" y="72"/>
                    <a:pt x="91" y="72"/>
                  </a:cubicBezTo>
                  <a:cubicBezTo>
                    <a:pt x="90" y="72"/>
                    <a:pt x="93" y="67"/>
                    <a:pt x="96" y="67"/>
                  </a:cubicBezTo>
                  <a:cubicBezTo>
                    <a:pt x="99" y="69"/>
                    <a:pt x="101" y="69"/>
                    <a:pt x="102" y="65"/>
                  </a:cubicBezTo>
                  <a:cubicBezTo>
                    <a:pt x="105" y="61"/>
                    <a:pt x="101" y="61"/>
                    <a:pt x="105" y="61"/>
                  </a:cubicBezTo>
                  <a:cubicBezTo>
                    <a:pt x="108" y="61"/>
                    <a:pt x="105" y="56"/>
                    <a:pt x="108" y="54"/>
                  </a:cubicBezTo>
                  <a:cubicBezTo>
                    <a:pt x="108" y="53"/>
                    <a:pt x="108" y="56"/>
                    <a:pt x="113" y="54"/>
                  </a:cubicBezTo>
                  <a:cubicBezTo>
                    <a:pt x="116" y="53"/>
                    <a:pt x="114" y="51"/>
                    <a:pt x="116" y="51"/>
                  </a:cubicBezTo>
                  <a:cubicBezTo>
                    <a:pt x="117" y="51"/>
                    <a:pt x="117" y="54"/>
                    <a:pt x="117" y="54"/>
                  </a:cubicBezTo>
                  <a:cubicBezTo>
                    <a:pt x="119" y="54"/>
                    <a:pt x="119" y="54"/>
                    <a:pt x="117" y="56"/>
                  </a:cubicBezTo>
                  <a:cubicBezTo>
                    <a:pt x="116" y="58"/>
                    <a:pt x="114" y="59"/>
                    <a:pt x="116" y="59"/>
                  </a:cubicBezTo>
                  <a:cubicBezTo>
                    <a:pt x="117" y="59"/>
                    <a:pt x="116" y="62"/>
                    <a:pt x="120" y="61"/>
                  </a:cubicBezTo>
                  <a:cubicBezTo>
                    <a:pt x="122" y="59"/>
                    <a:pt x="122" y="59"/>
                    <a:pt x="125" y="62"/>
                  </a:cubicBezTo>
                  <a:cubicBezTo>
                    <a:pt x="128" y="64"/>
                    <a:pt x="128" y="58"/>
                    <a:pt x="130" y="59"/>
                  </a:cubicBezTo>
                  <a:cubicBezTo>
                    <a:pt x="133" y="59"/>
                    <a:pt x="133" y="58"/>
                    <a:pt x="136" y="54"/>
                  </a:cubicBezTo>
                  <a:cubicBezTo>
                    <a:pt x="140" y="53"/>
                    <a:pt x="136" y="54"/>
                    <a:pt x="131" y="51"/>
                  </a:cubicBezTo>
                  <a:cubicBezTo>
                    <a:pt x="125" y="48"/>
                    <a:pt x="126" y="44"/>
                    <a:pt x="123" y="48"/>
                  </a:cubicBezTo>
                  <a:cubicBezTo>
                    <a:pt x="122" y="53"/>
                    <a:pt x="117" y="48"/>
                    <a:pt x="114" y="47"/>
                  </a:cubicBezTo>
                  <a:cubicBezTo>
                    <a:pt x="111" y="45"/>
                    <a:pt x="126" y="39"/>
                    <a:pt x="120" y="37"/>
                  </a:cubicBezTo>
                  <a:cubicBezTo>
                    <a:pt x="119" y="39"/>
                    <a:pt x="119" y="39"/>
                    <a:pt x="119" y="39"/>
                  </a:cubicBezTo>
                  <a:cubicBezTo>
                    <a:pt x="117" y="39"/>
                    <a:pt x="119" y="40"/>
                    <a:pt x="117" y="40"/>
                  </a:cubicBezTo>
                  <a:cubicBezTo>
                    <a:pt x="116" y="40"/>
                    <a:pt x="117" y="39"/>
                    <a:pt x="116" y="40"/>
                  </a:cubicBezTo>
                  <a:cubicBezTo>
                    <a:pt x="113" y="42"/>
                    <a:pt x="111" y="44"/>
                    <a:pt x="110" y="45"/>
                  </a:cubicBezTo>
                  <a:cubicBezTo>
                    <a:pt x="108" y="47"/>
                    <a:pt x="108" y="47"/>
                    <a:pt x="107" y="47"/>
                  </a:cubicBezTo>
                  <a:cubicBezTo>
                    <a:pt x="104" y="48"/>
                    <a:pt x="105" y="50"/>
                    <a:pt x="104" y="50"/>
                  </a:cubicBezTo>
                  <a:cubicBezTo>
                    <a:pt x="102" y="51"/>
                    <a:pt x="101" y="53"/>
                    <a:pt x="101" y="54"/>
                  </a:cubicBezTo>
                  <a:cubicBezTo>
                    <a:pt x="102" y="56"/>
                    <a:pt x="101" y="58"/>
                    <a:pt x="99" y="56"/>
                  </a:cubicBezTo>
                  <a:cubicBezTo>
                    <a:pt x="96" y="54"/>
                    <a:pt x="96" y="54"/>
                    <a:pt x="96" y="54"/>
                  </a:cubicBezTo>
                  <a:cubicBezTo>
                    <a:pt x="97" y="51"/>
                    <a:pt x="97" y="51"/>
                    <a:pt x="97" y="51"/>
                  </a:cubicBezTo>
                  <a:cubicBezTo>
                    <a:pt x="97" y="51"/>
                    <a:pt x="97" y="53"/>
                    <a:pt x="96" y="51"/>
                  </a:cubicBezTo>
                  <a:cubicBezTo>
                    <a:pt x="96" y="50"/>
                    <a:pt x="96" y="50"/>
                    <a:pt x="90" y="50"/>
                  </a:cubicBezTo>
                  <a:cubicBezTo>
                    <a:pt x="85" y="51"/>
                    <a:pt x="85" y="50"/>
                    <a:pt x="85" y="47"/>
                  </a:cubicBezTo>
                  <a:cubicBezTo>
                    <a:pt x="85" y="44"/>
                    <a:pt x="85" y="40"/>
                    <a:pt x="84" y="40"/>
                  </a:cubicBezTo>
                  <a:cubicBezTo>
                    <a:pt x="81" y="40"/>
                    <a:pt x="81" y="40"/>
                    <a:pt x="81" y="40"/>
                  </a:cubicBezTo>
                  <a:cubicBezTo>
                    <a:pt x="81" y="40"/>
                    <a:pt x="81" y="39"/>
                    <a:pt x="81" y="36"/>
                  </a:cubicBezTo>
                  <a:cubicBezTo>
                    <a:pt x="82" y="31"/>
                    <a:pt x="82" y="28"/>
                    <a:pt x="81" y="31"/>
                  </a:cubicBezTo>
                  <a:cubicBezTo>
                    <a:pt x="78" y="33"/>
                    <a:pt x="79" y="26"/>
                    <a:pt x="76" y="25"/>
                  </a:cubicBezTo>
                  <a:cubicBezTo>
                    <a:pt x="73" y="23"/>
                    <a:pt x="73" y="20"/>
                    <a:pt x="70" y="22"/>
                  </a:cubicBezTo>
                  <a:cubicBezTo>
                    <a:pt x="65" y="25"/>
                    <a:pt x="62" y="22"/>
                    <a:pt x="55" y="23"/>
                  </a:cubicBezTo>
                  <a:cubicBezTo>
                    <a:pt x="49" y="25"/>
                    <a:pt x="49" y="25"/>
                    <a:pt x="46" y="22"/>
                  </a:cubicBezTo>
                  <a:cubicBezTo>
                    <a:pt x="44" y="19"/>
                    <a:pt x="43" y="17"/>
                    <a:pt x="43" y="16"/>
                  </a:cubicBezTo>
                  <a:cubicBezTo>
                    <a:pt x="41" y="16"/>
                    <a:pt x="43" y="14"/>
                    <a:pt x="43" y="14"/>
                  </a:cubicBezTo>
                </a:path>
              </a:pathLst>
            </a:custGeom>
            <a:solidFill>
              <a:srgbClr val="968C6D"/>
            </a:solidFill>
            <a:ln w="6350" cmpd="sng">
              <a:solidFill>
                <a:schemeClr val="bg1"/>
              </a:solidFill>
              <a:round/>
              <a:headEnd/>
              <a:tailEnd/>
            </a:ln>
          </p:spPr>
          <p:txBody>
            <a:bodyPr/>
            <a:lstStyle/>
            <a:p>
              <a:endParaRPr lang="en-GB" dirty="0"/>
            </a:p>
          </p:txBody>
        </p:sp>
        <p:sp>
          <p:nvSpPr>
            <p:cNvPr id="1118" name="Freeform 51"/>
            <p:cNvSpPr>
              <a:spLocks/>
            </p:cNvSpPr>
            <p:nvPr/>
          </p:nvSpPr>
          <p:spPr bwMode="auto">
            <a:xfrm>
              <a:off x="6662498" y="3750877"/>
              <a:ext cx="268333" cy="143001"/>
            </a:xfrm>
            <a:custGeom>
              <a:avLst/>
              <a:gdLst/>
              <a:ahLst/>
              <a:cxnLst>
                <a:cxn ang="0">
                  <a:pos x="13" y="10"/>
                </a:cxn>
                <a:cxn ang="0">
                  <a:pos x="7" y="20"/>
                </a:cxn>
                <a:cxn ang="0">
                  <a:pos x="16" y="21"/>
                </a:cxn>
                <a:cxn ang="0">
                  <a:pos x="24" y="24"/>
                </a:cxn>
                <a:cxn ang="0">
                  <a:pos x="29" y="27"/>
                </a:cxn>
                <a:cxn ang="0">
                  <a:pos x="22" y="32"/>
                </a:cxn>
                <a:cxn ang="0">
                  <a:pos x="18" y="35"/>
                </a:cxn>
                <a:cxn ang="0">
                  <a:pos x="13" y="34"/>
                </a:cxn>
                <a:cxn ang="0">
                  <a:pos x="10" y="37"/>
                </a:cxn>
                <a:cxn ang="0">
                  <a:pos x="9" y="35"/>
                </a:cxn>
                <a:cxn ang="0">
                  <a:pos x="1" y="35"/>
                </a:cxn>
                <a:cxn ang="0">
                  <a:pos x="0" y="38"/>
                </a:cxn>
                <a:cxn ang="0">
                  <a:pos x="10" y="41"/>
                </a:cxn>
                <a:cxn ang="0">
                  <a:pos x="18" y="41"/>
                </a:cxn>
                <a:cxn ang="0">
                  <a:pos x="22" y="44"/>
                </a:cxn>
                <a:cxn ang="0">
                  <a:pos x="29" y="43"/>
                </a:cxn>
                <a:cxn ang="0">
                  <a:pos x="35" y="43"/>
                </a:cxn>
                <a:cxn ang="0">
                  <a:pos x="39" y="35"/>
                </a:cxn>
                <a:cxn ang="0">
                  <a:pos x="45" y="31"/>
                </a:cxn>
                <a:cxn ang="0">
                  <a:pos x="50" y="31"/>
                </a:cxn>
                <a:cxn ang="0">
                  <a:pos x="54" y="32"/>
                </a:cxn>
                <a:cxn ang="0">
                  <a:pos x="59" y="26"/>
                </a:cxn>
                <a:cxn ang="0">
                  <a:pos x="71" y="21"/>
                </a:cxn>
                <a:cxn ang="0">
                  <a:pos x="83" y="15"/>
                </a:cxn>
                <a:cxn ang="0">
                  <a:pos x="86" y="12"/>
                </a:cxn>
                <a:cxn ang="0">
                  <a:pos x="79" y="7"/>
                </a:cxn>
                <a:cxn ang="0">
                  <a:pos x="62" y="4"/>
                </a:cxn>
                <a:cxn ang="0">
                  <a:pos x="47" y="4"/>
                </a:cxn>
                <a:cxn ang="0">
                  <a:pos x="36" y="1"/>
                </a:cxn>
                <a:cxn ang="0">
                  <a:pos x="32" y="9"/>
                </a:cxn>
                <a:cxn ang="0">
                  <a:pos x="18" y="4"/>
                </a:cxn>
                <a:cxn ang="0">
                  <a:pos x="13" y="10"/>
                </a:cxn>
              </a:cxnLst>
              <a:rect l="0" t="0" r="r" b="b"/>
              <a:pathLst>
                <a:path w="86" h="46">
                  <a:moveTo>
                    <a:pt x="13" y="10"/>
                  </a:moveTo>
                  <a:cubicBezTo>
                    <a:pt x="19" y="12"/>
                    <a:pt x="4" y="18"/>
                    <a:pt x="7" y="20"/>
                  </a:cubicBezTo>
                  <a:cubicBezTo>
                    <a:pt x="10" y="21"/>
                    <a:pt x="15" y="26"/>
                    <a:pt x="16" y="21"/>
                  </a:cubicBezTo>
                  <a:cubicBezTo>
                    <a:pt x="19" y="17"/>
                    <a:pt x="18" y="21"/>
                    <a:pt x="24" y="24"/>
                  </a:cubicBezTo>
                  <a:cubicBezTo>
                    <a:pt x="29" y="27"/>
                    <a:pt x="33" y="26"/>
                    <a:pt x="29" y="27"/>
                  </a:cubicBezTo>
                  <a:cubicBezTo>
                    <a:pt x="25" y="31"/>
                    <a:pt x="25" y="32"/>
                    <a:pt x="22" y="32"/>
                  </a:cubicBezTo>
                  <a:cubicBezTo>
                    <a:pt x="21" y="31"/>
                    <a:pt x="21" y="37"/>
                    <a:pt x="18" y="35"/>
                  </a:cubicBezTo>
                  <a:cubicBezTo>
                    <a:pt x="15" y="32"/>
                    <a:pt x="15" y="32"/>
                    <a:pt x="13" y="34"/>
                  </a:cubicBezTo>
                  <a:cubicBezTo>
                    <a:pt x="12" y="35"/>
                    <a:pt x="12" y="34"/>
                    <a:pt x="10" y="37"/>
                  </a:cubicBezTo>
                  <a:cubicBezTo>
                    <a:pt x="9" y="38"/>
                    <a:pt x="10" y="35"/>
                    <a:pt x="9" y="35"/>
                  </a:cubicBezTo>
                  <a:cubicBezTo>
                    <a:pt x="6" y="34"/>
                    <a:pt x="1" y="34"/>
                    <a:pt x="1" y="35"/>
                  </a:cubicBezTo>
                  <a:cubicBezTo>
                    <a:pt x="1" y="38"/>
                    <a:pt x="0" y="35"/>
                    <a:pt x="0" y="38"/>
                  </a:cubicBezTo>
                  <a:cubicBezTo>
                    <a:pt x="0" y="43"/>
                    <a:pt x="10" y="40"/>
                    <a:pt x="10" y="41"/>
                  </a:cubicBezTo>
                  <a:cubicBezTo>
                    <a:pt x="12" y="44"/>
                    <a:pt x="16" y="38"/>
                    <a:pt x="18" y="41"/>
                  </a:cubicBezTo>
                  <a:cubicBezTo>
                    <a:pt x="19" y="46"/>
                    <a:pt x="21" y="43"/>
                    <a:pt x="22" y="44"/>
                  </a:cubicBezTo>
                  <a:cubicBezTo>
                    <a:pt x="24" y="46"/>
                    <a:pt x="24" y="41"/>
                    <a:pt x="29" y="43"/>
                  </a:cubicBezTo>
                  <a:cubicBezTo>
                    <a:pt x="33" y="44"/>
                    <a:pt x="32" y="41"/>
                    <a:pt x="35" y="43"/>
                  </a:cubicBezTo>
                  <a:cubicBezTo>
                    <a:pt x="41" y="41"/>
                    <a:pt x="32" y="37"/>
                    <a:pt x="39" y="35"/>
                  </a:cubicBezTo>
                  <a:cubicBezTo>
                    <a:pt x="45" y="34"/>
                    <a:pt x="42" y="31"/>
                    <a:pt x="45" y="31"/>
                  </a:cubicBezTo>
                  <a:cubicBezTo>
                    <a:pt x="50" y="32"/>
                    <a:pt x="48" y="26"/>
                    <a:pt x="50" y="31"/>
                  </a:cubicBezTo>
                  <a:cubicBezTo>
                    <a:pt x="51" y="35"/>
                    <a:pt x="53" y="31"/>
                    <a:pt x="54" y="32"/>
                  </a:cubicBezTo>
                  <a:cubicBezTo>
                    <a:pt x="57" y="34"/>
                    <a:pt x="57" y="31"/>
                    <a:pt x="59" y="26"/>
                  </a:cubicBezTo>
                  <a:cubicBezTo>
                    <a:pt x="60" y="23"/>
                    <a:pt x="69" y="27"/>
                    <a:pt x="71" y="21"/>
                  </a:cubicBezTo>
                  <a:cubicBezTo>
                    <a:pt x="72" y="18"/>
                    <a:pt x="80" y="17"/>
                    <a:pt x="83" y="15"/>
                  </a:cubicBezTo>
                  <a:cubicBezTo>
                    <a:pt x="85" y="13"/>
                    <a:pt x="85" y="15"/>
                    <a:pt x="86" y="12"/>
                  </a:cubicBezTo>
                  <a:cubicBezTo>
                    <a:pt x="83" y="7"/>
                    <a:pt x="80" y="10"/>
                    <a:pt x="79" y="7"/>
                  </a:cubicBezTo>
                  <a:cubicBezTo>
                    <a:pt x="79" y="4"/>
                    <a:pt x="72" y="4"/>
                    <a:pt x="62" y="4"/>
                  </a:cubicBezTo>
                  <a:cubicBezTo>
                    <a:pt x="50" y="3"/>
                    <a:pt x="50" y="6"/>
                    <a:pt x="47" y="4"/>
                  </a:cubicBezTo>
                  <a:cubicBezTo>
                    <a:pt x="45" y="3"/>
                    <a:pt x="41" y="0"/>
                    <a:pt x="36" y="1"/>
                  </a:cubicBezTo>
                  <a:cubicBezTo>
                    <a:pt x="30" y="3"/>
                    <a:pt x="35" y="10"/>
                    <a:pt x="32" y="9"/>
                  </a:cubicBezTo>
                  <a:cubicBezTo>
                    <a:pt x="29" y="7"/>
                    <a:pt x="22" y="4"/>
                    <a:pt x="18" y="4"/>
                  </a:cubicBezTo>
                  <a:cubicBezTo>
                    <a:pt x="13" y="6"/>
                    <a:pt x="13" y="9"/>
                    <a:pt x="13" y="10"/>
                  </a:cubicBezTo>
                </a:path>
              </a:pathLst>
            </a:custGeom>
            <a:solidFill>
              <a:srgbClr val="968C6D"/>
            </a:solidFill>
            <a:ln w="6350" cmpd="sng">
              <a:solidFill>
                <a:schemeClr val="bg1"/>
              </a:solidFill>
              <a:round/>
              <a:headEnd/>
              <a:tailEnd/>
            </a:ln>
          </p:spPr>
          <p:txBody>
            <a:bodyPr/>
            <a:lstStyle/>
            <a:p>
              <a:endParaRPr lang="en-GB" dirty="0"/>
            </a:p>
          </p:txBody>
        </p:sp>
        <p:sp>
          <p:nvSpPr>
            <p:cNvPr id="1119" name="Freeform 52"/>
            <p:cNvSpPr>
              <a:spLocks/>
            </p:cNvSpPr>
            <p:nvPr/>
          </p:nvSpPr>
          <p:spPr bwMode="auto">
            <a:xfrm>
              <a:off x="6609474" y="3826394"/>
              <a:ext cx="199241" cy="155855"/>
            </a:xfrm>
            <a:custGeom>
              <a:avLst/>
              <a:gdLst/>
              <a:ahLst/>
              <a:cxnLst>
                <a:cxn ang="0">
                  <a:pos x="31" y="9"/>
                </a:cxn>
                <a:cxn ang="0">
                  <a:pos x="26" y="8"/>
                </a:cxn>
                <a:cxn ang="0">
                  <a:pos x="27" y="5"/>
                </a:cxn>
                <a:cxn ang="0">
                  <a:pos x="27" y="3"/>
                </a:cxn>
                <a:cxn ang="0">
                  <a:pos x="26" y="0"/>
                </a:cxn>
                <a:cxn ang="0">
                  <a:pos x="23" y="3"/>
                </a:cxn>
                <a:cxn ang="0">
                  <a:pos x="18" y="3"/>
                </a:cxn>
                <a:cxn ang="0">
                  <a:pos x="15" y="9"/>
                </a:cxn>
                <a:cxn ang="0">
                  <a:pos x="12" y="14"/>
                </a:cxn>
                <a:cxn ang="0">
                  <a:pos x="6" y="16"/>
                </a:cxn>
                <a:cxn ang="0">
                  <a:pos x="1" y="20"/>
                </a:cxn>
                <a:cxn ang="0">
                  <a:pos x="4" y="22"/>
                </a:cxn>
                <a:cxn ang="0">
                  <a:pos x="7" y="23"/>
                </a:cxn>
                <a:cxn ang="0">
                  <a:pos x="7" y="30"/>
                </a:cxn>
                <a:cxn ang="0">
                  <a:pos x="6" y="37"/>
                </a:cxn>
                <a:cxn ang="0">
                  <a:pos x="4" y="44"/>
                </a:cxn>
                <a:cxn ang="0">
                  <a:pos x="7" y="44"/>
                </a:cxn>
                <a:cxn ang="0">
                  <a:pos x="14" y="42"/>
                </a:cxn>
                <a:cxn ang="0">
                  <a:pos x="17" y="44"/>
                </a:cxn>
                <a:cxn ang="0">
                  <a:pos x="18" y="39"/>
                </a:cxn>
                <a:cxn ang="0">
                  <a:pos x="24" y="39"/>
                </a:cxn>
                <a:cxn ang="0">
                  <a:pos x="24" y="34"/>
                </a:cxn>
                <a:cxn ang="0">
                  <a:pos x="31" y="30"/>
                </a:cxn>
                <a:cxn ang="0">
                  <a:pos x="32" y="34"/>
                </a:cxn>
                <a:cxn ang="0">
                  <a:pos x="35" y="37"/>
                </a:cxn>
                <a:cxn ang="0">
                  <a:pos x="38" y="47"/>
                </a:cxn>
                <a:cxn ang="0">
                  <a:pos x="44" y="44"/>
                </a:cxn>
                <a:cxn ang="0">
                  <a:pos x="47" y="41"/>
                </a:cxn>
                <a:cxn ang="0">
                  <a:pos x="52" y="41"/>
                </a:cxn>
                <a:cxn ang="0">
                  <a:pos x="55" y="41"/>
                </a:cxn>
                <a:cxn ang="0">
                  <a:pos x="60" y="42"/>
                </a:cxn>
                <a:cxn ang="0">
                  <a:pos x="63" y="39"/>
                </a:cxn>
                <a:cxn ang="0">
                  <a:pos x="61" y="33"/>
                </a:cxn>
                <a:cxn ang="0">
                  <a:pos x="61" y="28"/>
                </a:cxn>
                <a:cxn ang="0">
                  <a:pos x="55" y="28"/>
                </a:cxn>
                <a:cxn ang="0">
                  <a:pos x="54" y="23"/>
                </a:cxn>
                <a:cxn ang="0">
                  <a:pos x="52" y="19"/>
                </a:cxn>
                <a:cxn ang="0">
                  <a:pos x="46" y="19"/>
                </a:cxn>
                <a:cxn ang="0">
                  <a:pos x="40" y="20"/>
                </a:cxn>
                <a:cxn ang="0">
                  <a:pos x="35" y="17"/>
                </a:cxn>
                <a:cxn ang="0">
                  <a:pos x="27" y="17"/>
                </a:cxn>
                <a:cxn ang="0">
                  <a:pos x="17" y="14"/>
                </a:cxn>
                <a:cxn ang="0">
                  <a:pos x="18" y="11"/>
                </a:cxn>
                <a:cxn ang="0">
                  <a:pos x="26" y="11"/>
                </a:cxn>
                <a:cxn ang="0">
                  <a:pos x="27" y="13"/>
                </a:cxn>
                <a:cxn ang="0">
                  <a:pos x="31" y="9"/>
                </a:cxn>
              </a:cxnLst>
              <a:rect l="0" t="0" r="r" b="b"/>
              <a:pathLst>
                <a:path w="64" h="50">
                  <a:moveTo>
                    <a:pt x="31" y="9"/>
                  </a:moveTo>
                  <a:cubicBezTo>
                    <a:pt x="26" y="11"/>
                    <a:pt x="27" y="8"/>
                    <a:pt x="26" y="8"/>
                  </a:cubicBezTo>
                  <a:cubicBezTo>
                    <a:pt x="24" y="8"/>
                    <a:pt x="26" y="6"/>
                    <a:pt x="27" y="5"/>
                  </a:cubicBezTo>
                  <a:cubicBezTo>
                    <a:pt x="29" y="3"/>
                    <a:pt x="29" y="3"/>
                    <a:pt x="27" y="3"/>
                  </a:cubicBezTo>
                  <a:cubicBezTo>
                    <a:pt x="27" y="3"/>
                    <a:pt x="27" y="0"/>
                    <a:pt x="26" y="0"/>
                  </a:cubicBezTo>
                  <a:cubicBezTo>
                    <a:pt x="24" y="0"/>
                    <a:pt x="26" y="2"/>
                    <a:pt x="23" y="3"/>
                  </a:cubicBezTo>
                  <a:cubicBezTo>
                    <a:pt x="18" y="5"/>
                    <a:pt x="18" y="2"/>
                    <a:pt x="18" y="3"/>
                  </a:cubicBezTo>
                  <a:cubicBezTo>
                    <a:pt x="15" y="5"/>
                    <a:pt x="18" y="9"/>
                    <a:pt x="15" y="9"/>
                  </a:cubicBezTo>
                  <a:cubicBezTo>
                    <a:pt x="10" y="9"/>
                    <a:pt x="15" y="9"/>
                    <a:pt x="12" y="14"/>
                  </a:cubicBezTo>
                  <a:cubicBezTo>
                    <a:pt x="10" y="17"/>
                    <a:pt x="9" y="17"/>
                    <a:pt x="6" y="16"/>
                  </a:cubicBezTo>
                  <a:cubicBezTo>
                    <a:pt x="3" y="16"/>
                    <a:pt x="0" y="20"/>
                    <a:pt x="1" y="20"/>
                  </a:cubicBezTo>
                  <a:cubicBezTo>
                    <a:pt x="3" y="20"/>
                    <a:pt x="4" y="20"/>
                    <a:pt x="4" y="22"/>
                  </a:cubicBezTo>
                  <a:cubicBezTo>
                    <a:pt x="4" y="25"/>
                    <a:pt x="6" y="22"/>
                    <a:pt x="7" y="23"/>
                  </a:cubicBezTo>
                  <a:cubicBezTo>
                    <a:pt x="9" y="25"/>
                    <a:pt x="6" y="27"/>
                    <a:pt x="7" y="30"/>
                  </a:cubicBezTo>
                  <a:cubicBezTo>
                    <a:pt x="10" y="33"/>
                    <a:pt x="9" y="33"/>
                    <a:pt x="6" y="37"/>
                  </a:cubicBezTo>
                  <a:cubicBezTo>
                    <a:pt x="4" y="41"/>
                    <a:pt x="4" y="42"/>
                    <a:pt x="4" y="44"/>
                  </a:cubicBezTo>
                  <a:cubicBezTo>
                    <a:pt x="6" y="47"/>
                    <a:pt x="7" y="47"/>
                    <a:pt x="7" y="44"/>
                  </a:cubicBezTo>
                  <a:cubicBezTo>
                    <a:pt x="9" y="42"/>
                    <a:pt x="10" y="42"/>
                    <a:pt x="14" y="42"/>
                  </a:cubicBezTo>
                  <a:cubicBezTo>
                    <a:pt x="15" y="41"/>
                    <a:pt x="17" y="44"/>
                    <a:pt x="17" y="44"/>
                  </a:cubicBezTo>
                  <a:cubicBezTo>
                    <a:pt x="18" y="44"/>
                    <a:pt x="17" y="41"/>
                    <a:pt x="18" y="39"/>
                  </a:cubicBezTo>
                  <a:cubicBezTo>
                    <a:pt x="21" y="37"/>
                    <a:pt x="23" y="41"/>
                    <a:pt x="24" y="39"/>
                  </a:cubicBezTo>
                  <a:cubicBezTo>
                    <a:pt x="26" y="37"/>
                    <a:pt x="23" y="36"/>
                    <a:pt x="24" y="34"/>
                  </a:cubicBezTo>
                  <a:cubicBezTo>
                    <a:pt x="27" y="33"/>
                    <a:pt x="26" y="28"/>
                    <a:pt x="31" y="30"/>
                  </a:cubicBezTo>
                  <a:cubicBezTo>
                    <a:pt x="35" y="31"/>
                    <a:pt x="32" y="33"/>
                    <a:pt x="32" y="34"/>
                  </a:cubicBezTo>
                  <a:cubicBezTo>
                    <a:pt x="33" y="36"/>
                    <a:pt x="35" y="31"/>
                    <a:pt x="35" y="37"/>
                  </a:cubicBezTo>
                  <a:cubicBezTo>
                    <a:pt x="33" y="47"/>
                    <a:pt x="35" y="50"/>
                    <a:pt x="38" y="47"/>
                  </a:cubicBezTo>
                  <a:cubicBezTo>
                    <a:pt x="41" y="45"/>
                    <a:pt x="44" y="45"/>
                    <a:pt x="44" y="44"/>
                  </a:cubicBezTo>
                  <a:cubicBezTo>
                    <a:pt x="44" y="42"/>
                    <a:pt x="46" y="42"/>
                    <a:pt x="47" y="41"/>
                  </a:cubicBezTo>
                  <a:cubicBezTo>
                    <a:pt x="49" y="39"/>
                    <a:pt x="54" y="39"/>
                    <a:pt x="52" y="41"/>
                  </a:cubicBezTo>
                  <a:cubicBezTo>
                    <a:pt x="50" y="44"/>
                    <a:pt x="52" y="44"/>
                    <a:pt x="55" y="41"/>
                  </a:cubicBezTo>
                  <a:cubicBezTo>
                    <a:pt x="58" y="39"/>
                    <a:pt x="61" y="41"/>
                    <a:pt x="60" y="42"/>
                  </a:cubicBezTo>
                  <a:cubicBezTo>
                    <a:pt x="63" y="42"/>
                    <a:pt x="64" y="41"/>
                    <a:pt x="63" y="39"/>
                  </a:cubicBezTo>
                  <a:cubicBezTo>
                    <a:pt x="60" y="37"/>
                    <a:pt x="63" y="34"/>
                    <a:pt x="61" y="33"/>
                  </a:cubicBezTo>
                  <a:cubicBezTo>
                    <a:pt x="60" y="31"/>
                    <a:pt x="61" y="30"/>
                    <a:pt x="61" y="28"/>
                  </a:cubicBezTo>
                  <a:cubicBezTo>
                    <a:pt x="60" y="27"/>
                    <a:pt x="55" y="25"/>
                    <a:pt x="55" y="28"/>
                  </a:cubicBezTo>
                  <a:cubicBezTo>
                    <a:pt x="55" y="30"/>
                    <a:pt x="52" y="27"/>
                    <a:pt x="54" y="23"/>
                  </a:cubicBezTo>
                  <a:cubicBezTo>
                    <a:pt x="54" y="22"/>
                    <a:pt x="50" y="22"/>
                    <a:pt x="52" y="19"/>
                  </a:cubicBezTo>
                  <a:cubicBezTo>
                    <a:pt x="49" y="17"/>
                    <a:pt x="50" y="20"/>
                    <a:pt x="46" y="19"/>
                  </a:cubicBezTo>
                  <a:cubicBezTo>
                    <a:pt x="41" y="17"/>
                    <a:pt x="41" y="22"/>
                    <a:pt x="40" y="20"/>
                  </a:cubicBezTo>
                  <a:cubicBezTo>
                    <a:pt x="38" y="19"/>
                    <a:pt x="37" y="22"/>
                    <a:pt x="35" y="17"/>
                  </a:cubicBezTo>
                  <a:cubicBezTo>
                    <a:pt x="33" y="14"/>
                    <a:pt x="29" y="20"/>
                    <a:pt x="27" y="17"/>
                  </a:cubicBezTo>
                  <a:cubicBezTo>
                    <a:pt x="27" y="16"/>
                    <a:pt x="17" y="19"/>
                    <a:pt x="17" y="14"/>
                  </a:cubicBezTo>
                  <a:cubicBezTo>
                    <a:pt x="17" y="11"/>
                    <a:pt x="18" y="14"/>
                    <a:pt x="18" y="11"/>
                  </a:cubicBezTo>
                  <a:cubicBezTo>
                    <a:pt x="18" y="9"/>
                    <a:pt x="23" y="9"/>
                    <a:pt x="26" y="11"/>
                  </a:cubicBezTo>
                  <a:cubicBezTo>
                    <a:pt x="27" y="11"/>
                    <a:pt x="26" y="14"/>
                    <a:pt x="27" y="13"/>
                  </a:cubicBezTo>
                  <a:cubicBezTo>
                    <a:pt x="29" y="9"/>
                    <a:pt x="29" y="11"/>
                    <a:pt x="31" y="9"/>
                  </a:cubicBezTo>
                </a:path>
              </a:pathLst>
            </a:custGeom>
            <a:solidFill>
              <a:srgbClr val="968C6D"/>
            </a:solidFill>
            <a:ln w="6350" cmpd="sng">
              <a:solidFill>
                <a:schemeClr val="bg1"/>
              </a:solidFill>
              <a:round/>
              <a:headEnd/>
              <a:tailEnd/>
            </a:ln>
          </p:spPr>
          <p:txBody>
            <a:bodyPr/>
            <a:lstStyle/>
            <a:p>
              <a:endParaRPr lang="en-GB" dirty="0"/>
            </a:p>
          </p:txBody>
        </p:sp>
        <p:sp>
          <p:nvSpPr>
            <p:cNvPr id="1120" name="Freeform 53"/>
            <p:cNvSpPr>
              <a:spLocks/>
            </p:cNvSpPr>
            <p:nvPr/>
          </p:nvSpPr>
          <p:spPr bwMode="auto">
            <a:xfrm>
              <a:off x="7912574" y="4346981"/>
              <a:ext cx="53024" cy="126933"/>
            </a:xfrm>
            <a:custGeom>
              <a:avLst/>
              <a:gdLst/>
              <a:ahLst/>
              <a:cxnLst>
                <a:cxn ang="0">
                  <a:pos x="3" y="12"/>
                </a:cxn>
                <a:cxn ang="0">
                  <a:pos x="11" y="3"/>
                </a:cxn>
                <a:cxn ang="0">
                  <a:pos x="14" y="3"/>
                </a:cxn>
                <a:cxn ang="0">
                  <a:pos x="16" y="9"/>
                </a:cxn>
                <a:cxn ang="0">
                  <a:pos x="13" y="22"/>
                </a:cxn>
                <a:cxn ang="0">
                  <a:pos x="8" y="34"/>
                </a:cxn>
                <a:cxn ang="0">
                  <a:pos x="5" y="33"/>
                </a:cxn>
                <a:cxn ang="0">
                  <a:pos x="2" y="26"/>
                </a:cxn>
                <a:cxn ang="0">
                  <a:pos x="3" y="12"/>
                </a:cxn>
              </a:cxnLst>
              <a:rect l="0" t="0" r="r" b="b"/>
              <a:pathLst>
                <a:path w="17" h="41">
                  <a:moveTo>
                    <a:pt x="3" y="12"/>
                  </a:moveTo>
                  <a:cubicBezTo>
                    <a:pt x="8" y="6"/>
                    <a:pt x="10" y="4"/>
                    <a:pt x="11" y="3"/>
                  </a:cubicBezTo>
                  <a:cubicBezTo>
                    <a:pt x="13" y="3"/>
                    <a:pt x="13" y="0"/>
                    <a:pt x="14" y="3"/>
                  </a:cubicBezTo>
                  <a:cubicBezTo>
                    <a:pt x="17" y="6"/>
                    <a:pt x="14" y="6"/>
                    <a:pt x="16" y="9"/>
                  </a:cubicBezTo>
                  <a:cubicBezTo>
                    <a:pt x="16" y="11"/>
                    <a:pt x="14" y="14"/>
                    <a:pt x="13" y="22"/>
                  </a:cubicBezTo>
                  <a:cubicBezTo>
                    <a:pt x="11" y="31"/>
                    <a:pt x="8" y="28"/>
                    <a:pt x="8" y="34"/>
                  </a:cubicBezTo>
                  <a:cubicBezTo>
                    <a:pt x="8" y="41"/>
                    <a:pt x="7" y="36"/>
                    <a:pt x="5" y="33"/>
                  </a:cubicBezTo>
                  <a:cubicBezTo>
                    <a:pt x="5" y="30"/>
                    <a:pt x="3" y="33"/>
                    <a:pt x="2" y="26"/>
                  </a:cubicBezTo>
                  <a:cubicBezTo>
                    <a:pt x="0" y="22"/>
                    <a:pt x="0" y="19"/>
                    <a:pt x="3" y="12"/>
                  </a:cubicBezTo>
                </a:path>
              </a:pathLst>
            </a:custGeom>
            <a:solidFill>
              <a:srgbClr val="968C6D"/>
            </a:solidFill>
            <a:ln w="6350" cmpd="sng">
              <a:solidFill>
                <a:schemeClr val="bg1"/>
              </a:solidFill>
              <a:round/>
              <a:headEnd/>
              <a:tailEnd/>
            </a:ln>
          </p:spPr>
          <p:txBody>
            <a:bodyPr/>
            <a:lstStyle/>
            <a:p>
              <a:endParaRPr lang="en-GB" dirty="0"/>
            </a:p>
          </p:txBody>
        </p:sp>
        <p:sp>
          <p:nvSpPr>
            <p:cNvPr id="1121" name="Freeform 54"/>
            <p:cNvSpPr>
              <a:spLocks/>
            </p:cNvSpPr>
            <p:nvPr/>
          </p:nvSpPr>
          <p:spPr bwMode="auto">
            <a:xfrm>
              <a:off x="8025049" y="3760517"/>
              <a:ext cx="155858" cy="189597"/>
            </a:xfrm>
            <a:custGeom>
              <a:avLst/>
              <a:gdLst/>
              <a:ahLst/>
              <a:cxnLst>
                <a:cxn ang="0">
                  <a:pos x="0" y="34"/>
                </a:cxn>
                <a:cxn ang="0">
                  <a:pos x="3" y="37"/>
                </a:cxn>
                <a:cxn ang="0">
                  <a:pos x="7" y="42"/>
                </a:cxn>
                <a:cxn ang="0">
                  <a:pos x="6" y="48"/>
                </a:cxn>
                <a:cxn ang="0">
                  <a:pos x="4" y="51"/>
                </a:cxn>
                <a:cxn ang="0">
                  <a:pos x="4" y="54"/>
                </a:cxn>
                <a:cxn ang="0">
                  <a:pos x="6" y="57"/>
                </a:cxn>
                <a:cxn ang="0">
                  <a:pos x="9" y="59"/>
                </a:cxn>
                <a:cxn ang="0">
                  <a:pos x="12" y="57"/>
                </a:cxn>
                <a:cxn ang="0">
                  <a:pos x="14" y="57"/>
                </a:cxn>
                <a:cxn ang="0">
                  <a:pos x="18" y="57"/>
                </a:cxn>
                <a:cxn ang="0">
                  <a:pos x="21" y="53"/>
                </a:cxn>
                <a:cxn ang="0">
                  <a:pos x="30" y="51"/>
                </a:cxn>
                <a:cxn ang="0">
                  <a:pos x="32" y="48"/>
                </a:cxn>
                <a:cxn ang="0">
                  <a:pos x="27" y="45"/>
                </a:cxn>
                <a:cxn ang="0">
                  <a:pos x="24" y="42"/>
                </a:cxn>
                <a:cxn ang="0">
                  <a:pos x="24" y="39"/>
                </a:cxn>
                <a:cxn ang="0">
                  <a:pos x="27" y="34"/>
                </a:cxn>
                <a:cxn ang="0">
                  <a:pos x="33" y="31"/>
                </a:cxn>
                <a:cxn ang="0">
                  <a:pos x="41" y="25"/>
                </a:cxn>
                <a:cxn ang="0">
                  <a:pos x="43" y="19"/>
                </a:cxn>
                <a:cxn ang="0">
                  <a:pos x="43" y="14"/>
                </a:cxn>
                <a:cxn ang="0">
                  <a:pos x="47" y="8"/>
                </a:cxn>
                <a:cxn ang="0">
                  <a:pos x="50" y="8"/>
                </a:cxn>
                <a:cxn ang="0">
                  <a:pos x="49" y="6"/>
                </a:cxn>
                <a:cxn ang="0">
                  <a:pos x="47" y="5"/>
                </a:cxn>
                <a:cxn ang="0">
                  <a:pos x="44" y="0"/>
                </a:cxn>
                <a:cxn ang="0">
                  <a:pos x="41" y="6"/>
                </a:cxn>
                <a:cxn ang="0">
                  <a:pos x="36" y="11"/>
                </a:cxn>
                <a:cxn ang="0">
                  <a:pos x="33" y="11"/>
                </a:cxn>
                <a:cxn ang="0">
                  <a:pos x="29" y="12"/>
                </a:cxn>
                <a:cxn ang="0">
                  <a:pos x="30" y="17"/>
                </a:cxn>
                <a:cxn ang="0">
                  <a:pos x="27" y="17"/>
                </a:cxn>
                <a:cxn ang="0">
                  <a:pos x="23" y="17"/>
                </a:cxn>
                <a:cxn ang="0">
                  <a:pos x="20" y="14"/>
                </a:cxn>
                <a:cxn ang="0">
                  <a:pos x="18" y="15"/>
                </a:cxn>
                <a:cxn ang="0">
                  <a:pos x="17" y="19"/>
                </a:cxn>
                <a:cxn ang="0">
                  <a:pos x="12" y="23"/>
                </a:cxn>
                <a:cxn ang="0">
                  <a:pos x="9" y="25"/>
                </a:cxn>
                <a:cxn ang="0">
                  <a:pos x="7" y="26"/>
                </a:cxn>
                <a:cxn ang="0">
                  <a:pos x="4" y="28"/>
                </a:cxn>
                <a:cxn ang="0">
                  <a:pos x="0" y="33"/>
                </a:cxn>
                <a:cxn ang="0">
                  <a:pos x="0" y="34"/>
                </a:cxn>
              </a:cxnLst>
              <a:rect l="0" t="0" r="r" b="b"/>
              <a:pathLst>
                <a:path w="50" h="61">
                  <a:moveTo>
                    <a:pt x="0" y="34"/>
                  </a:moveTo>
                  <a:cubicBezTo>
                    <a:pt x="0" y="36"/>
                    <a:pt x="1" y="39"/>
                    <a:pt x="3" y="37"/>
                  </a:cubicBezTo>
                  <a:cubicBezTo>
                    <a:pt x="4" y="36"/>
                    <a:pt x="9" y="39"/>
                    <a:pt x="7" y="42"/>
                  </a:cubicBezTo>
                  <a:cubicBezTo>
                    <a:pt x="7" y="45"/>
                    <a:pt x="4" y="47"/>
                    <a:pt x="6" y="48"/>
                  </a:cubicBezTo>
                  <a:cubicBezTo>
                    <a:pt x="7" y="50"/>
                    <a:pt x="4" y="48"/>
                    <a:pt x="4" y="51"/>
                  </a:cubicBezTo>
                  <a:cubicBezTo>
                    <a:pt x="3" y="54"/>
                    <a:pt x="0" y="54"/>
                    <a:pt x="4" y="54"/>
                  </a:cubicBezTo>
                  <a:cubicBezTo>
                    <a:pt x="7" y="56"/>
                    <a:pt x="1" y="56"/>
                    <a:pt x="6" y="57"/>
                  </a:cubicBezTo>
                  <a:cubicBezTo>
                    <a:pt x="9" y="57"/>
                    <a:pt x="6" y="61"/>
                    <a:pt x="9" y="59"/>
                  </a:cubicBezTo>
                  <a:cubicBezTo>
                    <a:pt x="11" y="57"/>
                    <a:pt x="9" y="54"/>
                    <a:pt x="12" y="57"/>
                  </a:cubicBezTo>
                  <a:cubicBezTo>
                    <a:pt x="14" y="59"/>
                    <a:pt x="14" y="59"/>
                    <a:pt x="14" y="57"/>
                  </a:cubicBezTo>
                  <a:cubicBezTo>
                    <a:pt x="15" y="56"/>
                    <a:pt x="17" y="57"/>
                    <a:pt x="18" y="57"/>
                  </a:cubicBezTo>
                  <a:cubicBezTo>
                    <a:pt x="18" y="56"/>
                    <a:pt x="18" y="54"/>
                    <a:pt x="21" y="53"/>
                  </a:cubicBezTo>
                  <a:cubicBezTo>
                    <a:pt x="26" y="51"/>
                    <a:pt x="27" y="53"/>
                    <a:pt x="30" y="51"/>
                  </a:cubicBezTo>
                  <a:cubicBezTo>
                    <a:pt x="32" y="51"/>
                    <a:pt x="29" y="50"/>
                    <a:pt x="32" y="48"/>
                  </a:cubicBezTo>
                  <a:cubicBezTo>
                    <a:pt x="30" y="47"/>
                    <a:pt x="30" y="48"/>
                    <a:pt x="27" y="45"/>
                  </a:cubicBezTo>
                  <a:cubicBezTo>
                    <a:pt x="26" y="42"/>
                    <a:pt x="24" y="43"/>
                    <a:pt x="24" y="42"/>
                  </a:cubicBezTo>
                  <a:cubicBezTo>
                    <a:pt x="23" y="40"/>
                    <a:pt x="26" y="43"/>
                    <a:pt x="24" y="39"/>
                  </a:cubicBezTo>
                  <a:cubicBezTo>
                    <a:pt x="24" y="34"/>
                    <a:pt x="26" y="37"/>
                    <a:pt x="27" y="34"/>
                  </a:cubicBezTo>
                  <a:cubicBezTo>
                    <a:pt x="29" y="31"/>
                    <a:pt x="29" y="36"/>
                    <a:pt x="33" y="31"/>
                  </a:cubicBezTo>
                  <a:cubicBezTo>
                    <a:pt x="38" y="28"/>
                    <a:pt x="40" y="25"/>
                    <a:pt x="41" y="25"/>
                  </a:cubicBezTo>
                  <a:cubicBezTo>
                    <a:pt x="43" y="25"/>
                    <a:pt x="43" y="20"/>
                    <a:pt x="43" y="19"/>
                  </a:cubicBezTo>
                  <a:cubicBezTo>
                    <a:pt x="43" y="17"/>
                    <a:pt x="41" y="17"/>
                    <a:pt x="43" y="14"/>
                  </a:cubicBezTo>
                  <a:cubicBezTo>
                    <a:pt x="46" y="11"/>
                    <a:pt x="46" y="9"/>
                    <a:pt x="47" y="8"/>
                  </a:cubicBezTo>
                  <a:cubicBezTo>
                    <a:pt x="49" y="8"/>
                    <a:pt x="49" y="9"/>
                    <a:pt x="50" y="8"/>
                  </a:cubicBezTo>
                  <a:cubicBezTo>
                    <a:pt x="49" y="6"/>
                    <a:pt x="49" y="6"/>
                    <a:pt x="49" y="6"/>
                  </a:cubicBezTo>
                  <a:cubicBezTo>
                    <a:pt x="49" y="3"/>
                    <a:pt x="49" y="6"/>
                    <a:pt x="47" y="5"/>
                  </a:cubicBezTo>
                  <a:cubicBezTo>
                    <a:pt x="46" y="3"/>
                    <a:pt x="47" y="2"/>
                    <a:pt x="44" y="0"/>
                  </a:cubicBezTo>
                  <a:cubicBezTo>
                    <a:pt x="41" y="0"/>
                    <a:pt x="44" y="8"/>
                    <a:pt x="41" y="6"/>
                  </a:cubicBezTo>
                  <a:cubicBezTo>
                    <a:pt x="38" y="6"/>
                    <a:pt x="40" y="9"/>
                    <a:pt x="36" y="11"/>
                  </a:cubicBezTo>
                  <a:cubicBezTo>
                    <a:pt x="35" y="12"/>
                    <a:pt x="36" y="11"/>
                    <a:pt x="33" y="11"/>
                  </a:cubicBezTo>
                  <a:cubicBezTo>
                    <a:pt x="32" y="12"/>
                    <a:pt x="29" y="9"/>
                    <a:pt x="29" y="12"/>
                  </a:cubicBezTo>
                  <a:cubicBezTo>
                    <a:pt x="29" y="15"/>
                    <a:pt x="32" y="15"/>
                    <a:pt x="30" y="17"/>
                  </a:cubicBezTo>
                  <a:cubicBezTo>
                    <a:pt x="29" y="19"/>
                    <a:pt x="29" y="17"/>
                    <a:pt x="27" y="17"/>
                  </a:cubicBezTo>
                  <a:cubicBezTo>
                    <a:pt x="26" y="19"/>
                    <a:pt x="24" y="17"/>
                    <a:pt x="23" y="17"/>
                  </a:cubicBezTo>
                  <a:cubicBezTo>
                    <a:pt x="21" y="17"/>
                    <a:pt x="21" y="12"/>
                    <a:pt x="20" y="14"/>
                  </a:cubicBezTo>
                  <a:cubicBezTo>
                    <a:pt x="18" y="15"/>
                    <a:pt x="20" y="14"/>
                    <a:pt x="18" y="15"/>
                  </a:cubicBezTo>
                  <a:cubicBezTo>
                    <a:pt x="17" y="17"/>
                    <a:pt x="18" y="17"/>
                    <a:pt x="17" y="19"/>
                  </a:cubicBezTo>
                  <a:cubicBezTo>
                    <a:pt x="15" y="20"/>
                    <a:pt x="14" y="23"/>
                    <a:pt x="12" y="23"/>
                  </a:cubicBezTo>
                  <a:cubicBezTo>
                    <a:pt x="9" y="23"/>
                    <a:pt x="11" y="25"/>
                    <a:pt x="9" y="25"/>
                  </a:cubicBezTo>
                  <a:cubicBezTo>
                    <a:pt x="7" y="25"/>
                    <a:pt x="9" y="26"/>
                    <a:pt x="7" y="26"/>
                  </a:cubicBezTo>
                  <a:cubicBezTo>
                    <a:pt x="4" y="28"/>
                    <a:pt x="6" y="28"/>
                    <a:pt x="4" y="28"/>
                  </a:cubicBezTo>
                  <a:cubicBezTo>
                    <a:pt x="3" y="28"/>
                    <a:pt x="1" y="31"/>
                    <a:pt x="0" y="33"/>
                  </a:cubicBezTo>
                  <a:cubicBezTo>
                    <a:pt x="0" y="34"/>
                    <a:pt x="0" y="34"/>
                    <a:pt x="0" y="34"/>
                  </a:cubicBezTo>
                  <a:close/>
                </a:path>
              </a:pathLst>
            </a:custGeom>
            <a:solidFill>
              <a:srgbClr val="968C6D"/>
            </a:solidFill>
            <a:ln w="6350" cmpd="sng">
              <a:solidFill>
                <a:schemeClr val="bg1"/>
              </a:solidFill>
              <a:round/>
              <a:headEnd/>
              <a:tailEnd/>
            </a:ln>
          </p:spPr>
          <p:txBody>
            <a:bodyPr/>
            <a:lstStyle/>
            <a:p>
              <a:endParaRPr lang="en-GB" dirty="0"/>
            </a:p>
          </p:txBody>
        </p:sp>
        <p:sp>
          <p:nvSpPr>
            <p:cNvPr id="1122" name="Freeform 55"/>
            <p:cNvSpPr>
              <a:spLocks/>
            </p:cNvSpPr>
            <p:nvPr/>
          </p:nvSpPr>
          <p:spPr bwMode="auto">
            <a:xfrm>
              <a:off x="8065218" y="3909944"/>
              <a:ext cx="88374" cy="149428"/>
            </a:xfrm>
            <a:custGeom>
              <a:avLst/>
              <a:gdLst/>
              <a:ahLst/>
              <a:cxnLst>
                <a:cxn ang="0">
                  <a:pos x="5" y="9"/>
                </a:cxn>
                <a:cxn ang="0">
                  <a:pos x="3" y="10"/>
                </a:cxn>
                <a:cxn ang="0">
                  <a:pos x="5" y="15"/>
                </a:cxn>
                <a:cxn ang="0">
                  <a:pos x="6" y="20"/>
                </a:cxn>
                <a:cxn ang="0">
                  <a:pos x="5" y="18"/>
                </a:cxn>
                <a:cxn ang="0">
                  <a:pos x="2" y="18"/>
                </a:cxn>
                <a:cxn ang="0">
                  <a:pos x="2" y="20"/>
                </a:cxn>
                <a:cxn ang="0">
                  <a:pos x="0" y="21"/>
                </a:cxn>
                <a:cxn ang="0">
                  <a:pos x="3" y="23"/>
                </a:cxn>
                <a:cxn ang="0">
                  <a:pos x="3" y="28"/>
                </a:cxn>
                <a:cxn ang="0">
                  <a:pos x="5" y="31"/>
                </a:cxn>
                <a:cxn ang="0">
                  <a:pos x="3" y="34"/>
                </a:cxn>
                <a:cxn ang="0">
                  <a:pos x="2" y="39"/>
                </a:cxn>
                <a:cxn ang="0">
                  <a:pos x="2" y="42"/>
                </a:cxn>
                <a:cxn ang="0">
                  <a:pos x="2" y="43"/>
                </a:cxn>
                <a:cxn ang="0">
                  <a:pos x="3" y="45"/>
                </a:cxn>
                <a:cxn ang="0">
                  <a:pos x="5" y="45"/>
                </a:cxn>
                <a:cxn ang="0">
                  <a:pos x="6" y="47"/>
                </a:cxn>
                <a:cxn ang="0">
                  <a:pos x="8" y="43"/>
                </a:cxn>
                <a:cxn ang="0">
                  <a:pos x="9" y="43"/>
                </a:cxn>
                <a:cxn ang="0">
                  <a:pos x="11" y="45"/>
                </a:cxn>
                <a:cxn ang="0">
                  <a:pos x="11" y="43"/>
                </a:cxn>
                <a:cxn ang="0">
                  <a:pos x="11" y="42"/>
                </a:cxn>
                <a:cxn ang="0">
                  <a:pos x="13" y="43"/>
                </a:cxn>
                <a:cxn ang="0">
                  <a:pos x="13" y="40"/>
                </a:cxn>
                <a:cxn ang="0">
                  <a:pos x="19" y="42"/>
                </a:cxn>
                <a:cxn ang="0">
                  <a:pos x="20" y="39"/>
                </a:cxn>
                <a:cxn ang="0">
                  <a:pos x="25" y="39"/>
                </a:cxn>
                <a:cxn ang="0">
                  <a:pos x="28" y="29"/>
                </a:cxn>
                <a:cxn ang="0">
                  <a:pos x="26" y="28"/>
                </a:cxn>
                <a:cxn ang="0">
                  <a:pos x="26" y="20"/>
                </a:cxn>
                <a:cxn ang="0">
                  <a:pos x="22" y="7"/>
                </a:cxn>
                <a:cxn ang="0">
                  <a:pos x="19" y="0"/>
                </a:cxn>
                <a:cxn ang="0">
                  <a:pos x="17" y="3"/>
                </a:cxn>
                <a:cxn ang="0">
                  <a:pos x="8" y="4"/>
                </a:cxn>
                <a:cxn ang="0">
                  <a:pos x="5" y="9"/>
                </a:cxn>
              </a:cxnLst>
              <a:rect l="0" t="0" r="r" b="b"/>
              <a:pathLst>
                <a:path w="28" h="48">
                  <a:moveTo>
                    <a:pt x="5" y="9"/>
                  </a:moveTo>
                  <a:cubicBezTo>
                    <a:pt x="5" y="10"/>
                    <a:pt x="5" y="9"/>
                    <a:pt x="3" y="10"/>
                  </a:cubicBezTo>
                  <a:cubicBezTo>
                    <a:pt x="3" y="12"/>
                    <a:pt x="6" y="14"/>
                    <a:pt x="5" y="15"/>
                  </a:cubicBezTo>
                  <a:cubicBezTo>
                    <a:pt x="3" y="17"/>
                    <a:pt x="8" y="17"/>
                    <a:pt x="6" y="20"/>
                  </a:cubicBezTo>
                  <a:cubicBezTo>
                    <a:pt x="6" y="21"/>
                    <a:pt x="6" y="18"/>
                    <a:pt x="5" y="18"/>
                  </a:cubicBezTo>
                  <a:cubicBezTo>
                    <a:pt x="2" y="18"/>
                    <a:pt x="2" y="18"/>
                    <a:pt x="2" y="18"/>
                  </a:cubicBezTo>
                  <a:cubicBezTo>
                    <a:pt x="3" y="20"/>
                    <a:pt x="2" y="20"/>
                    <a:pt x="2" y="20"/>
                  </a:cubicBezTo>
                  <a:cubicBezTo>
                    <a:pt x="0" y="18"/>
                    <a:pt x="0" y="21"/>
                    <a:pt x="0" y="21"/>
                  </a:cubicBezTo>
                  <a:cubicBezTo>
                    <a:pt x="2" y="23"/>
                    <a:pt x="3" y="20"/>
                    <a:pt x="3" y="23"/>
                  </a:cubicBezTo>
                  <a:cubicBezTo>
                    <a:pt x="3" y="25"/>
                    <a:pt x="3" y="28"/>
                    <a:pt x="3" y="28"/>
                  </a:cubicBezTo>
                  <a:cubicBezTo>
                    <a:pt x="5" y="29"/>
                    <a:pt x="3" y="29"/>
                    <a:pt x="5" y="31"/>
                  </a:cubicBezTo>
                  <a:cubicBezTo>
                    <a:pt x="6" y="32"/>
                    <a:pt x="3" y="31"/>
                    <a:pt x="3" y="34"/>
                  </a:cubicBezTo>
                  <a:cubicBezTo>
                    <a:pt x="2" y="37"/>
                    <a:pt x="0" y="39"/>
                    <a:pt x="2" y="39"/>
                  </a:cubicBezTo>
                  <a:cubicBezTo>
                    <a:pt x="2" y="40"/>
                    <a:pt x="2" y="40"/>
                    <a:pt x="2" y="42"/>
                  </a:cubicBezTo>
                  <a:cubicBezTo>
                    <a:pt x="3" y="43"/>
                    <a:pt x="2" y="42"/>
                    <a:pt x="2" y="43"/>
                  </a:cubicBezTo>
                  <a:cubicBezTo>
                    <a:pt x="2" y="45"/>
                    <a:pt x="3" y="43"/>
                    <a:pt x="3" y="45"/>
                  </a:cubicBezTo>
                  <a:cubicBezTo>
                    <a:pt x="3" y="48"/>
                    <a:pt x="3" y="48"/>
                    <a:pt x="5" y="45"/>
                  </a:cubicBezTo>
                  <a:cubicBezTo>
                    <a:pt x="6" y="42"/>
                    <a:pt x="5" y="47"/>
                    <a:pt x="6" y="47"/>
                  </a:cubicBezTo>
                  <a:cubicBezTo>
                    <a:pt x="6" y="47"/>
                    <a:pt x="6" y="45"/>
                    <a:pt x="8" y="43"/>
                  </a:cubicBezTo>
                  <a:cubicBezTo>
                    <a:pt x="9" y="42"/>
                    <a:pt x="11" y="42"/>
                    <a:pt x="9" y="43"/>
                  </a:cubicBezTo>
                  <a:cubicBezTo>
                    <a:pt x="8" y="45"/>
                    <a:pt x="9" y="47"/>
                    <a:pt x="11" y="45"/>
                  </a:cubicBezTo>
                  <a:cubicBezTo>
                    <a:pt x="11" y="43"/>
                    <a:pt x="11" y="43"/>
                    <a:pt x="11" y="43"/>
                  </a:cubicBezTo>
                  <a:cubicBezTo>
                    <a:pt x="11" y="42"/>
                    <a:pt x="11" y="40"/>
                    <a:pt x="11" y="42"/>
                  </a:cubicBezTo>
                  <a:cubicBezTo>
                    <a:pt x="13" y="43"/>
                    <a:pt x="13" y="43"/>
                    <a:pt x="13" y="43"/>
                  </a:cubicBezTo>
                  <a:cubicBezTo>
                    <a:pt x="14" y="42"/>
                    <a:pt x="11" y="42"/>
                    <a:pt x="13" y="40"/>
                  </a:cubicBezTo>
                  <a:cubicBezTo>
                    <a:pt x="16" y="40"/>
                    <a:pt x="17" y="42"/>
                    <a:pt x="19" y="42"/>
                  </a:cubicBezTo>
                  <a:cubicBezTo>
                    <a:pt x="20" y="40"/>
                    <a:pt x="19" y="40"/>
                    <a:pt x="20" y="39"/>
                  </a:cubicBezTo>
                  <a:cubicBezTo>
                    <a:pt x="22" y="39"/>
                    <a:pt x="23" y="40"/>
                    <a:pt x="25" y="39"/>
                  </a:cubicBezTo>
                  <a:cubicBezTo>
                    <a:pt x="25" y="37"/>
                    <a:pt x="28" y="32"/>
                    <a:pt x="28" y="29"/>
                  </a:cubicBezTo>
                  <a:cubicBezTo>
                    <a:pt x="28" y="26"/>
                    <a:pt x="26" y="31"/>
                    <a:pt x="26" y="28"/>
                  </a:cubicBezTo>
                  <a:cubicBezTo>
                    <a:pt x="26" y="23"/>
                    <a:pt x="28" y="23"/>
                    <a:pt x="26" y="20"/>
                  </a:cubicBezTo>
                  <a:cubicBezTo>
                    <a:pt x="26" y="15"/>
                    <a:pt x="23" y="10"/>
                    <a:pt x="22" y="7"/>
                  </a:cubicBezTo>
                  <a:cubicBezTo>
                    <a:pt x="20" y="4"/>
                    <a:pt x="19" y="1"/>
                    <a:pt x="19" y="0"/>
                  </a:cubicBezTo>
                  <a:cubicBezTo>
                    <a:pt x="16" y="1"/>
                    <a:pt x="19" y="3"/>
                    <a:pt x="17" y="3"/>
                  </a:cubicBezTo>
                  <a:cubicBezTo>
                    <a:pt x="14" y="4"/>
                    <a:pt x="13" y="3"/>
                    <a:pt x="8" y="4"/>
                  </a:cubicBezTo>
                  <a:cubicBezTo>
                    <a:pt x="5" y="6"/>
                    <a:pt x="5" y="7"/>
                    <a:pt x="5" y="9"/>
                  </a:cubicBezTo>
                </a:path>
              </a:pathLst>
            </a:custGeom>
            <a:solidFill>
              <a:srgbClr val="968C6D"/>
            </a:solidFill>
            <a:ln w="6350" cmpd="sng">
              <a:solidFill>
                <a:schemeClr val="bg1"/>
              </a:solidFill>
              <a:round/>
              <a:headEnd/>
              <a:tailEnd/>
            </a:ln>
          </p:spPr>
          <p:txBody>
            <a:bodyPr/>
            <a:lstStyle/>
            <a:p>
              <a:endParaRPr lang="en-GB" dirty="0"/>
            </a:p>
          </p:txBody>
        </p:sp>
        <p:sp>
          <p:nvSpPr>
            <p:cNvPr id="1123" name="Freeform 56"/>
            <p:cNvSpPr>
              <a:spLocks/>
            </p:cNvSpPr>
            <p:nvPr/>
          </p:nvSpPr>
          <p:spPr bwMode="auto">
            <a:xfrm>
              <a:off x="8062005" y="4081867"/>
              <a:ext cx="28922" cy="17674"/>
            </a:xfrm>
            <a:custGeom>
              <a:avLst/>
              <a:gdLst/>
              <a:ahLst/>
              <a:cxnLst>
                <a:cxn ang="0">
                  <a:pos x="1" y="4"/>
                </a:cxn>
                <a:cxn ang="0">
                  <a:pos x="8" y="1"/>
                </a:cxn>
                <a:cxn ang="0">
                  <a:pos x="1" y="4"/>
                </a:cxn>
              </a:cxnLst>
              <a:rect l="0" t="0" r="r" b="b"/>
              <a:pathLst>
                <a:path w="9" h="6">
                  <a:moveTo>
                    <a:pt x="1" y="4"/>
                  </a:moveTo>
                  <a:cubicBezTo>
                    <a:pt x="0" y="1"/>
                    <a:pt x="8" y="0"/>
                    <a:pt x="8" y="1"/>
                  </a:cubicBezTo>
                  <a:cubicBezTo>
                    <a:pt x="9" y="3"/>
                    <a:pt x="3" y="6"/>
                    <a:pt x="1" y="4"/>
                  </a:cubicBezTo>
                </a:path>
              </a:pathLst>
            </a:custGeom>
            <a:solidFill>
              <a:srgbClr val="968C6D"/>
            </a:solidFill>
            <a:ln w="6350" cmpd="sng">
              <a:solidFill>
                <a:schemeClr val="bg1"/>
              </a:solidFill>
              <a:round/>
              <a:headEnd/>
              <a:tailEnd/>
            </a:ln>
          </p:spPr>
          <p:txBody>
            <a:bodyPr/>
            <a:lstStyle/>
            <a:p>
              <a:endParaRPr lang="en-GB" dirty="0"/>
            </a:p>
          </p:txBody>
        </p:sp>
        <p:sp>
          <p:nvSpPr>
            <p:cNvPr id="1124" name="Freeform 57"/>
            <p:cNvSpPr>
              <a:spLocks/>
            </p:cNvSpPr>
            <p:nvPr/>
          </p:nvSpPr>
          <p:spPr bwMode="auto">
            <a:xfrm>
              <a:off x="8143951" y="4043305"/>
              <a:ext cx="9641" cy="22494"/>
            </a:xfrm>
            <a:custGeom>
              <a:avLst/>
              <a:gdLst/>
              <a:ahLst/>
              <a:cxnLst>
                <a:cxn ang="0">
                  <a:pos x="0" y="7"/>
                </a:cxn>
                <a:cxn ang="0">
                  <a:pos x="0" y="3"/>
                </a:cxn>
                <a:cxn ang="0">
                  <a:pos x="1" y="0"/>
                </a:cxn>
                <a:cxn ang="0">
                  <a:pos x="1" y="3"/>
                </a:cxn>
                <a:cxn ang="0">
                  <a:pos x="0" y="7"/>
                </a:cxn>
              </a:cxnLst>
              <a:rect l="0" t="0" r="r" b="b"/>
              <a:pathLst>
                <a:path w="3" h="7">
                  <a:moveTo>
                    <a:pt x="0" y="7"/>
                  </a:moveTo>
                  <a:cubicBezTo>
                    <a:pt x="0" y="7"/>
                    <a:pt x="0" y="5"/>
                    <a:pt x="0" y="3"/>
                  </a:cubicBezTo>
                  <a:cubicBezTo>
                    <a:pt x="1" y="2"/>
                    <a:pt x="0" y="0"/>
                    <a:pt x="1" y="0"/>
                  </a:cubicBezTo>
                  <a:cubicBezTo>
                    <a:pt x="3" y="0"/>
                    <a:pt x="3" y="2"/>
                    <a:pt x="1" y="3"/>
                  </a:cubicBezTo>
                  <a:cubicBezTo>
                    <a:pt x="0" y="5"/>
                    <a:pt x="1" y="7"/>
                    <a:pt x="0" y="7"/>
                  </a:cubicBezTo>
                </a:path>
              </a:pathLst>
            </a:custGeom>
            <a:solidFill>
              <a:srgbClr val="968C6D"/>
            </a:solidFill>
            <a:ln w="6350" cmpd="sng">
              <a:solidFill>
                <a:schemeClr val="bg1"/>
              </a:solidFill>
              <a:round/>
              <a:headEnd/>
              <a:tailEnd/>
            </a:ln>
          </p:spPr>
          <p:txBody>
            <a:bodyPr/>
            <a:lstStyle/>
            <a:p>
              <a:endParaRPr lang="en-GB" dirty="0"/>
            </a:p>
          </p:txBody>
        </p:sp>
        <p:sp>
          <p:nvSpPr>
            <p:cNvPr id="1125" name="Freeform 58"/>
            <p:cNvSpPr>
              <a:spLocks/>
            </p:cNvSpPr>
            <p:nvPr/>
          </p:nvSpPr>
          <p:spPr bwMode="auto">
            <a:xfrm>
              <a:off x="8062005" y="4049732"/>
              <a:ext cx="12854" cy="6427"/>
            </a:xfrm>
            <a:custGeom>
              <a:avLst/>
              <a:gdLst/>
              <a:ahLst/>
              <a:cxnLst>
                <a:cxn ang="0">
                  <a:pos x="1" y="2"/>
                </a:cxn>
                <a:cxn ang="0">
                  <a:pos x="3" y="0"/>
                </a:cxn>
                <a:cxn ang="0">
                  <a:pos x="1" y="2"/>
                </a:cxn>
              </a:cxnLst>
              <a:rect l="0" t="0" r="r" b="b"/>
              <a:pathLst>
                <a:path w="4" h="2">
                  <a:moveTo>
                    <a:pt x="1" y="2"/>
                  </a:moveTo>
                  <a:cubicBezTo>
                    <a:pt x="0" y="2"/>
                    <a:pt x="3" y="0"/>
                    <a:pt x="3" y="0"/>
                  </a:cubicBezTo>
                  <a:cubicBezTo>
                    <a:pt x="4" y="2"/>
                    <a:pt x="1" y="2"/>
                    <a:pt x="1" y="2"/>
                  </a:cubicBezTo>
                </a:path>
              </a:pathLst>
            </a:custGeom>
            <a:solidFill>
              <a:srgbClr val="968C6D"/>
            </a:solidFill>
            <a:ln w="6350" cmpd="sng">
              <a:solidFill>
                <a:schemeClr val="bg1"/>
              </a:solidFill>
              <a:round/>
              <a:headEnd/>
              <a:tailEnd/>
            </a:ln>
          </p:spPr>
          <p:txBody>
            <a:bodyPr/>
            <a:lstStyle/>
            <a:p>
              <a:endParaRPr lang="en-GB" dirty="0"/>
            </a:p>
          </p:txBody>
        </p:sp>
        <p:sp>
          <p:nvSpPr>
            <p:cNvPr id="1126" name="Freeform 59"/>
            <p:cNvSpPr>
              <a:spLocks/>
            </p:cNvSpPr>
            <p:nvPr/>
          </p:nvSpPr>
          <p:spPr bwMode="auto">
            <a:xfrm>
              <a:off x="8062005" y="4035272"/>
              <a:ext cx="3213" cy="8034"/>
            </a:xfrm>
            <a:custGeom>
              <a:avLst/>
              <a:gdLst/>
              <a:ahLst/>
              <a:cxnLst>
                <a:cxn ang="0">
                  <a:pos x="1" y="3"/>
                </a:cxn>
                <a:cxn ang="0">
                  <a:pos x="1" y="0"/>
                </a:cxn>
                <a:cxn ang="0">
                  <a:pos x="1" y="2"/>
                </a:cxn>
                <a:cxn ang="0">
                  <a:pos x="1" y="3"/>
                </a:cxn>
              </a:cxnLst>
              <a:rect l="0" t="0" r="r" b="b"/>
              <a:pathLst>
                <a:path w="1" h="3">
                  <a:moveTo>
                    <a:pt x="1" y="3"/>
                  </a:moveTo>
                  <a:cubicBezTo>
                    <a:pt x="1" y="2"/>
                    <a:pt x="0" y="2"/>
                    <a:pt x="1" y="0"/>
                  </a:cubicBezTo>
                  <a:cubicBezTo>
                    <a:pt x="1" y="2"/>
                    <a:pt x="1" y="2"/>
                    <a:pt x="1" y="2"/>
                  </a:cubicBezTo>
                  <a:cubicBezTo>
                    <a:pt x="1" y="3"/>
                    <a:pt x="1" y="3"/>
                    <a:pt x="1" y="3"/>
                  </a:cubicBezTo>
                </a:path>
              </a:pathLst>
            </a:custGeom>
            <a:solidFill>
              <a:srgbClr val="968C6D"/>
            </a:solidFill>
            <a:ln w="6350" cmpd="sng">
              <a:solidFill>
                <a:schemeClr val="bg1"/>
              </a:solidFill>
              <a:round/>
              <a:headEnd/>
              <a:tailEnd/>
            </a:ln>
          </p:spPr>
          <p:txBody>
            <a:bodyPr/>
            <a:lstStyle/>
            <a:p>
              <a:endParaRPr lang="en-GB" dirty="0"/>
            </a:p>
          </p:txBody>
        </p:sp>
        <p:sp>
          <p:nvSpPr>
            <p:cNvPr id="1127" name="Freeform 60"/>
            <p:cNvSpPr>
              <a:spLocks/>
            </p:cNvSpPr>
            <p:nvPr/>
          </p:nvSpPr>
          <p:spPr bwMode="auto">
            <a:xfrm>
              <a:off x="8071646" y="3982248"/>
              <a:ext cx="3213" cy="6427"/>
            </a:xfrm>
            <a:custGeom>
              <a:avLst/>
              <a:gdLst/>
              <a:ahLst/>
              <a:cxnLst>
                <a:cxn ang="0">
                  <a:pos x="0" y="2"/>
                </a:cxn>
                <a:cxn ang="0">
                  <a:pos x="0" y="0"/>
                </a:cxn>
                <a:cxn ang="0">
                  <a:pos x="0" y="2"/>
                </a:cxn>
              </a:cxnLst>
              <a:rect l="0" t="0" r="r" b="b"/>
              <a:pathLst>
                <a:path w="1" h="2">
                  <a:moveTo>
                    <a:pt x="0" y="2"/>
                  </a:moveTo>
                  <a:cubicBezTo>
                    <a:pt x="0" y="0"/>
                    <a:pt x="0" y="0"/>
                    <a:pt x="0" y="0"/>
                  </a:cubicBezTo>
                  <a:cubicBezTo>
                    <a:pt x="1" y="0"/>
                    <a:pt x="1" y="2"/>
                    <a:pt x="0" y="2"/>
                  </a:cubicBezTo>
                </a:path>
              </a:pathLst>
            </a:custGeom>
            <a:solidFill>
              <a:srgbClr val="968C6D"/>
            </a:solidFill>
            <a:ln w="6350" cmpd="sng">
              <a:solidFill>
                <a:schemeClr val="bg1"/>
              </a:solidFill>
              <a:round/>
              <a:headEnd/>
              <a:tailEnd/>
            </a:ln>
          </p:spPr>
          <p:txBody>
            <a:bodyPr/>
            <a:lstStyle/>
            <a:p>
              <a:endParaRPr lang="en-GB" dirty="0"/>
            </a:p>
          </p:txBody>
        </p:sp>
        <p:sp>
          <p:nvSpPr>
            <p:cNvPr id="1128" name="Freeform 61"/>
            <p:cNvSpPr>
              <a:spLocks/>
            </p:cNvSpPr>
            <p:nvPr/>
          </p:nvSpPr>
          <p:spPr bwMode="auto">
            <a:xfrm>
              <a:off x="8124670" y="4035272"/>
              <a:ext cx="9641" cy="8034"/>
            </a:xfrm>
            <a:custGeom>
              <a:avLst/>
              <a:gdLst/>
              <a:ahLst/>
              <a:cxnLst>
                <a:cxn ang="0">
                  <a:pos x="1" y="3"/>
                </a:cxn>
                <a:cxn ang="0">
                  <a:pos x="1" y="0"/>
                </a:cxn>
                <a:cxn ang="0">
                  <a:pos x="1" y="3"/>
                </a:cxn>
              </a:cxnLst>
              <a:rect l="0" t="0" r="r" b="b"/>
              <a:pathLst>
                <a:path w="3" h="3">
                  <a:moveTo>
                    <a:pt x="1" y="3"/>
                  </a:moveTo>
                  <a:cubicBezTo>
                    <a:pt x="0" y="3"/>
                    <a:pt x="0" y="0"/>
                    <a:pt x="1" y="0"/>
                  </a:cubicBezTo>
                  <a:cubicBezTo>
                    <a:pt x="3" y="0"/>
                    <a:pt x="3" y="2"/>
                    <a:pt x="1" y="3"/>
                  </a:cubicBezTo>
                </a:path>
              </a:pathLst>
            </a:custGeom>
            <a:solidFill>
              <a:srgbClr val="968C6D"/>
            </a:solidFill>
            <a:ln w="6350" cmpd="sng">
              <a:solidFill>
                <a:schemeClr val="bg1"/>
              </a:solidFill>
              <a:round/>
              <a:headEnd/>
              <a:tailEnd/>
            </a:ln>
          </p:spPr>
          <p:txBody>
            <a:bodyPr/>
            <a:lstStyle/>
            <a:p>
              <a:endParaRPr lang="en-GB" dirty="0"/>
            </a:p>
          </p:txBody>
        </p:sp>
        <p:sp>
          <p:nvSpPr>
            <p:cNvPr id="1129" name="Freeform 62"/>
            <p:cNvSpPr>
              <a:spLocks/>
            </p:cNvSpPr>
            <p:nvPr/>
          </p:nvSpPr>
          <p:spPr bwMode="auto">
            <a:xfrm>
              <a:off x="8108602" y="4035272"/>
              <a:ext cx="6427" cy="8034"/>
            </a:xfrm>
            <a:custGeom>
              <a:avLst/>
              <a:gdLst/>
              <a:ahLst/>
              <a:cxnLst>
                <a:cxn ang="0">
                  <a:pos x="2" y="3"/>
                </a:cxn>
                <a:cxn ang="0">
                  <a:pos x="0" y="0"/>
                </a:cxn>
                <a:cxn ang="0">
                  <a:pos x="2" y="2"/>
                </a:cxn>
                <a:cxn ang="0">
                  <a:pos x="2" y="3"/>
                </a:cxn>
              </a:cxnLst>
              <a:rect l="0" t="0" r="r" b="b"/>
              <a:pathLst>
                <a:path w="2" h="3">
                  <a:moveTo>
                    <a:pt x="2" y="3"/>
                  </a:moveTo>
                  <a:cubicBezTo>
                    <a:pt x="0" y="2"/>
                    <a:pt x="0" y="2"/>
                    <a:pt x="0" y="0"/>
                  </a:cubicBezTo>
                  <a:cubicBezTo>
                    <a:pt x="0" y="0"/>
                    <a:pt x="2" y="0"/>
                    <a:pt x="2" y="2"/>
                  </a:cubicBezTo>
                  <a:cubicBezTo>
                    <a:pt x="2" y="3"/>
                    <a:pt x="2" y="3"/>
                    <a:pt x="2" y="3"/>
                  </a:cubicBezTo>
                </a:path>
              </a:pathLst>
            </a:custGeom>
            <a:solidFill>
              <a:srgbClr val="968C6D"/>
            </a:solidFill>
            <a:ln w="6350" cmpd="sng">
              <a:solidFill>
                <a:schemeClr val="bg1"/>
              </a:solidFill>
              <a:round/>
              <a:headEnd/>
              <a:tailEnd/>
            </a:ln>
          </p:spPr>
          <p:txBody>
            <a:bodyPr/>
            <a:lstStyle/>
            <a:p>
              <a:endParaRPr lang="en-GB" dirty="0"/>
            </a:p>
          </p:txBody>
        </p:sp>
        <p:sp>
          <p:nvSpPr>
            <p:cNvPr id="1130" name="Freeform 63"/>
            <p:cNvSpPr>
              <a:spLocks/>
            </p:cNvSpPr>
            <p:nvPr/>
          </p:nvSpPr>
          <p:spPr bwMode="auto">
            <a:xfrm>
              <a:off x="8074859" y="4059372"/>
              <a:ext cx="6427" cy="6427"/>
            </a:xfrm>
            <a:custGeom>
              <a:avLst/>
              <a:gdLst/>
              <a:ahLst/>
              <a:cxnLst>
                <a:cxn ang="0">
                  <a:pos x="2" y="2"/>
                </a:cxn>
                <a:cxn ang="0">
                  <a:pos x="0" y="0"/>
                </a:cxn>
                <a:cxn ang="0">
                  <a:pos x="2" y="2"/>
                </a:cxn>
              </a:cxnLst>
              <a:rect l="0" t="0" r="r" b="b"/>
              <a:pathLst>
                <a:path w="2" h="2">
                  <a:moveTo>
                    <a:pt x="2" y="2"/>
                  </a:moveTo>
                  <a:cubicBezTo>
                    <a:pt x="0" y="2"/>
                    <a:pt x="0" y="2"/>
                    <a:pt x="0" y="0"/>
                  </a:cubicBezTo>
                  <a:cubicBezTo>
                    <a:pt x="2" y="0"/>
                    <a:pt x="2" y="2"/>
                    <a:pt x="2" y="2"/>
                  </a:cubicBezTo>
                </a:path>
              </a:pathLst>
            </a:custGeom>
            <a:solidFill>
              <a:srgbClr val="968C6D"/>
            </a:solidFill>
            <a:ln w="6350" cmpd="sng">
              <a:solidFill>
                <a:schemeClr val="bg1"/>
              </a:solidFill>
              <a:round/>
              <a:headEnd/>
              <a:tailEnd/>
            </a:ln>
          </p:spPr>
          <p:txBody>
            <a:bodyPr/>
            <a:lstStyle/>
            <a:p>
              <a:endParaRPr lang="en-GB" dirty="0"/>
            </a:p>
          </p:txBody>
        </p:sp>
        <p:sp>
          <p:nvSpPr>
            <p:cNvPr id="1131" name="Freeform 64"/>
            <p:cNvSpPr>
              <a:spLocks/>
            </p:cNvSpPr>
            <p:nvPr/>
          </p:nvSpPr>
          <p:spPr bwMode="auto">
            <a:xfrm>
              <a:off x="8071646" y="3938866"/>
              <a:ext cx="3213" cy="11247"/>
            </a:xfrm>
            <a:custGeom>
              <a:avLst/>
              <a:gdLst/>
              <a:ahLst/>
              <a:cxnLst>
                <a:cxn ang="0">
                  <a:pos x="1" y="4"/>
                </a:cxn>
                <a:cxn ang="0">
                  <a:pos x="0" y="0"/>
                </a:cxn>
                <a:cxn ang="0">
                  <a:pos x="1" y="4"/>
                </a:cxn>
              </a:cxnLst>
              <a:rect l="0" t="0" r="r" b="b"/>
              <a:pathLst>
                <a:path w="1" h="4">
                  <a:moveTo>
                    <a:pt x="1" y="4"/>
                  </a:moveTo>
                  <a:cubicBezTo>
                    <a:pt x="0" y="4"/>
                    <a:pt x="0" y="0"/>
                    <a:pt x="0" y="0"/>
                  </a:cubicBezTo>
                  <a:cubicBezTo>
                    <a:pt x="1" y="0"/>
                    <a:pt x="1" y="4"/>
                    <a:pt x="1" y="4"/>
                  </a:cubicBezTo>
                </a:path>
              </a:pathLst>
            </a:custGeom>
            <a:solidFill>
              <a:srgbClr val="968C6D"/>
            </a:solidFill>
            <a:ln w="6350" cmpd="sng">
              <a:solidFill>
                <a:schemeClr val="bg1"/>
              </a:solidFill>
              <a:round/>
              <a:headEnd/>
              <a:tailEnd/>
            </a:ln>
          </p:spPr>
          <p:txBody>
            <a:bodyPr/>
            <a:lstStyle/>
            <a:p>
              <a:endParaRPr lang="en-GB" dirty="0"/>
            </a:p>
          </p:txBody>
        </p:sp>
        <p:sp>
          <p:nvSpPr>
            <p:cNvPr id="1132" name="Freeform 65"/>
            <p:cNvSpPr>
              <a:spLocks/>
            </p:cNvSpPr>
            <p:nvPr/>
          </p:nvSpPr>
          <p:spPr bwMode="auto">
            <a:xfrm>
              <a:off x="7629780" y="4514083"/>
              <a:ext cx="61058" cy="65877"/>
            </a:xfrm>
            <a:custGeom>
              <a:avLst/>
              <a:gdLst/>
              <a:ahLst/>
              <a:cxnLst>
                <a:cxn ang="0">
                  <a:pos x="3" y="6"/>
                </a:cxn>
                <a:cxn ang="0">
                  <a:pos x="6" y="3"/>
                </a:cxn>
                <a:cxn ang="0">
                  <a:pos x="9" y="2"/>
                </a:cxn>
                <a:cxn ang="0">
                  <a:pos x="12" y="2"/>
                </a:cxn>
                <a:cxn ang="0">
                  <a:pos x="17" y="2"/>
                </a:cxn>
                <a:cxn ang="0">
                  <a:pos x="18" y="2"/>
                </a:cxn>
                <a:cxn ang="0">
                  <a:pos x="20" y="6"/>
                </a:cxn>
                <a:cxn ang="0">
                  <a:pos x="17" y="13"/>
                </a:cxn>
                <a:cxn ang="0">
                  <a:pos x="12" y="17"/>
                </a:cxn>
                <a:cxn ang="0">
                  <a:pos x="9" y="19"/>
                </a:cxn>
                <a:cxn ang="0">
                  <a:pos x="8" y="19"/>
                </a:cxn>
                <a:cxn ang="0">
                  <a:pos x="3" y="17"/>
                </a:cxn>
                <a:cxn ang="0">
                  <a:pos x="2" y="13"/>
                </a:cxn>
                <a:cxn ang="0">
                  <a:pos x="3" y="6"/>
                </a:cxn>
              </a:cxnLst>
              <a:rect l="0" t="0" r="r" b="b"/>
              <a:pathLst>
                <a:path w="20" h="21">
                  <a:moveTo>
                    <a:pt x="3" y="6"/>
                  </a:moveTo>
                  <a:cubicBezTo>
                    <a:pt x="6" y="3"/>
                    <a:pt x="5" y="5"/>
                    <a:pt x="6" y="3"/>
                  </a:cubicBezTo>
                  <a:cubicBezTo>
                    <a:pt x="8" y="2"/>
                    <a:pt x="8" y="5"/>
                    <a:pt x="9" y="2"/>
                  </a:cubicBezTo>
                  <a:cubicBezTo>
                    <a:pt x="9" y="0"/>
                    <a:pt x="11" y="3"/>
                    <a:pt x="12" y="2"/>
                  </a:cubicBezTo>
                  <a:cubicBezTo>
                    <a:pt x="14" y="0"/>
                    <a:pt x="15" y="2"/>
                    <a:pt x="17" y="2"/>
                  </a:cubicBezTo>
                  <a:cubicBezTo>
                    <a:pt x="17" y="0"/>
                    <a:pt x="18" y="2"/>
                    <a:pt x="18" y="2"/>
                  </a:cubicBezTo>
                  <a:cubicBezTo>
                    <a:pt x="20" y="2"/>
                    <a:pt x="20" y="5"/>
                    <a:pt x="20" y="6"/>
                  </a:cubicBezTo>
                  <a:cubicBezTo>
                    <a:pt x="18" y="6"/>
                    <a:pt x="17" y="10"/>
                    <a:pt x="17" y="13"/>
                  </a:cubicBezTo>
                  <a:cubicBezTo>
                    <a:pt x="17" y="16"/>
                    <a:pt x="14" y="14"/>
                    <a:pt x="12" y="17"/>
                  </a:cubicBezTo>
                  <a:cubicBezTo>
                    <a:pt x="12" y="19"/>
                    <a:pt x="11" y="17"/>
                    <a:pt x="9" y="19"/>
                  </a:cubicBezTo>
                  <a:cubicBezTo>
                    <a:pt x="9" y="21"/>
                    <a:pt x="8" y="21"/>
                    <a:pt x="8" y="19"/>
                  </a:cubicBezTo>
                  <a:cubicBezTo>
                    <a:pt x="6" y="19"/>
                    <a:pt x="6" y="21"/>
                    <a:pt x="3" y="17"/>
                  </a:cubicBezTo>
                  <a:cubicBezTo>
                    <a:pt x="0" y="16"/>
                    <a:pt x="2" y="16"/>
                    <a:pt x="2" y="13"/>
                  </a:cubicBezTo>
                  <a:cubicBezTo>
                    <a:pt x="0" y="8"/>
                    <a:pt x="3" y="8"/>
                    <a:pt x="3" y="6"/>
                  </a:cubicBezTo>
                </a:path>
              </a:pathLst>
            </a:custGeom>
            <a:solidFill>
              <a:srgbClr val="968C6D"/>
            </a:solidFill>
            <a:ln w="6350" cmpd="sng">
              <a:solidFill>
                <a:schemeClr val="bg1"/>
              </a:solidFill>
              <a:round/>
              <a:headEnd/>
              <a:tailEnd/>
            </a:ln>
          </p:spPr>
          <p:txBody>
            <a:bodyPr/>
            <a:lstStyle/>
            <a:p>
              <a:endParaRPr lang="en-GB" dirty="0"/>
            </a:p>
          </p:txBody>
        </p:sp>
        <p:sp>
          <p:nvSpPr>
            <p:cNvPr id="1133" name="Freeform 66"/>
            <p:cNvSpPr>
              <a:spLocks/>
            </p:cNvSpPr>
            <p:nvPr/>
          </p:nvSpPr>
          <p:spPr bwMode="auto">
            <a:xfrm>
              <a:off x="6917976" y="4835434"/>
              <a:ext cx="56237" cy="125326"/>
            </a:xfrm>
            <a:custGeom>
              <a:avLst/>
              <a:gdLst/>
              <a:ahLst/>
              <a:cxnLst>
                <a:cxn ang="0">
                  <a:pos x="4" y="37"/>
                </a:cxn>
                <a:cxn ang="0">
                  <a:pos x="0" y="18"/>
                </a:cxn>
                <a:cxn ang="0">
                  <a:pos x="1" y="15"/>
                </a:cxn>
                <a:cxn ang="0">
                  <a:pos x="1" y="9"/>
                </a:cxn>
                <a:cxn ang="0">
                  <a:pos x="3" y="4"/>
                </a:cxn>
                <a:cxn ang="0">
                  <a:pos x="1" y="0"/>
                </a:cxn>
                <a:cxn ang="0">
                  <a:pos x="7" y="1"/>
                </a:cxn>
                <a:cxn ang="0">
                  <a:pos x="11" y="9"/>
                </a:cxn>
                <a:cxn ang="0">
                  <a:pos x="15" y="18"/>
                </a:cxn>
                <a:cxn ang="0">
                  <a:pos x="17" y="21"/>
                </a:cxn>
                <a:cxn ang="0">
                  <a:pos x="13" y="34"/>
                </a:cxn>
                <a:cxn ang="0">
                  <a:pos x="4" y="37"/>
                </a:cxn>
              </a:cxnLst>
              <a:rect l="0" t="0" r="r" b="b"/>
              <a:pathLst>
                <a:path w="18" h="40">
                  <a:moveTo>
                    <a:pt x="4" y="37"/>
                  </a:moveTo>
                  <a:cubicBezTo>
                    <a:pt x="0" y="32"/>
                    <a:pt x="1" y="23"/>
                    <a:pt x="0" y="18"/>
                  </a:cubicBezTo>
                  <a:cubicBezTo>
                    <a:pt x="0" y="14"/>
                    <a:pt x="1" y="14"/>
                    <a:pt x="1" y="15"/>
                  </a:cubicBezTo>
                  <a:cubicBezTo>
                    <a:pt x="1" y="17"/>
                    <a:pt x="1" y="12"/>
                    <a:pt x="1" y="9"/>
                  </a:cubicBezTo>
                  <a:cubicBezTo>
                    <a:pt x="1" y="8"/>
                    <a:pt x="3" y="8"/>
                    <a:pt x="3" y="4"/>
                  </a:cubicBezTo>
                  <a:cubicBezTo>
                    <a:pt x="3" y="1"/>
                    <a:pt x="1" y="1"/>
                    <a:pt x="1" y="0"/>
                  </a:cubicBezTo>
                  <a:cubicBezTo>
                    <a:pt x="1" y="0"/>
                    <a:pt x="4" y="0"/>
                    <a:pt x="7" y="1"/>
                  </a:cubicBezTo>
                  <a:cubicBezTo>
                    <a:pt x="9" y="4"/>
                    <a:pt x="9" y="6"/>
                    <a:pt x="11" y="9"/>
                  </a:cubicBezTo>
                  <a:cubicBezTo>
                    <a:pt x="13" y="11"/>
                    <a:pt x="13" y="17"/>
                    <a:pt x="15" y="18"/>
                  </a:cubicBezTo>
                  <a:cubicBezTo>
                    <a:pt x="17" y="20"/>
                    <a:pt x="15" y="20"/>
                    <a:pt x="17" y="21"/>
                  </a:cubicBezTo>
                  <a:cubicBezTo>
                    <a:pt x="18" y="25"/>
                    <a:pt x="18" y="32"/>
                    <a:pt x="13" y="34"/>
                  </a:cubicBezTo>
                  <a:cubicBezTo>
                    <a:pt x="11" y="37"/>
                    <a:pt x="7" y="40"/>
                    <a:pt x="4" y="37"/>
                  </a:cubicBezTo>
                </a:path>
              </a:pathLst>
            </a:custGeom>
            <a:solidFill>
              <a:srgbClr val="968C6D"/>
            </a:solidFill>
            <a:ln w="6350" cmpd="sng">
              <a:solidFill>
                <a:schemeClr val="bg1"/>
              </a:solidFill>
              <a:round/>
              <a:headEnd/>
              <a:tailEnd/>
            </a:ln>
          </p:spPr>
          <p:txBody>
            <a:bodyPr/>
            <a:lstStyle/>
            <a:p>
              <a:endParaRPr lang="en-GB" dirty="0"/>
            </a:p>
          </p:txBody>
        </p:sp>
        <p:sp>
          <p:nvSpPr>
            <p:cNvPr id="1134" name="Freeform 67"/>
            <p:cNvSpPr>
              <a:spLocks/>
            </p:cNvSpPr>
            <p:nvPr/>
          </p:nvSpPr>
          <p:spPr bwMode="auto">
            <a:xfrm>
              <a:off x="7226478" y="4240935"/>
              <a:ext cx="224949" cy="594499"/>
            </a:xfrm>
            <a:custGeom>
              <a:avLst/>
              <a:gdLst/>
              <a:ahLst/>
              <a:cxnLst>
                <a:cxn ang="0">
                  <a:pos x="7" y="68"/>
                </a:cxn>
                <a:cxn ang="0">
                  <a:pos x="9" y="52"/>
                </a:cxn>
                <a:cxn ang="0">
                  <a:pos x="16" y="46"/>
                </a:cxn>
                <a:cxn ang="0">
                  <a:pos x="24" y="29"/>
                </a:cxn>
                <a:cxn ang="0">
                  <a:pos x="27" y="20"/>
                </a:cxn>
                <a:cxn ang="0">
                  <a:pos x="38" y="14"/>
                </a:cxn>
                <a:cxn ang="0">
                  <a:pos x="46" y="4"/>
                </a:cxn>
                <a:cxn ang="0">
                  <a:pos x="52" y="15"/>
                </a:cxn>
                <a:cxn ang="0">
                  <a:pos x="52" y="31"/>
                </a:cxn>
                <a:cxn ang="0">
                  <a:pos x="46" y="35"/>
                </a:cxn>
                <a:cxn ang="0">
                  <a:pos x="44" y="48"/>
                </a:cxn>
                <a:cxn ang="0">
                  <a:pos x="52" y="48"/>
                </a:cxn>
                <a:cxn ang="0">
                  <a:pos x="56" y="59"/>
                </a:cxn>
                <a:cxn ang="0">
                  <a:pos x="56" y="66"/>
                </a:cxn>
                <a:cxn ang="0">
                  <a:pos x="62" y="73"/>
                </a:cxn>
                <a:cxn ang="0">
                  <a:pos x="68" y="73"/>
                </a:cxn>
                <a:cxn ang="0">
                  <a:pos x="67" y="79"/>
                </a:cxn>
                <a:cxn ang="0">
                  <a:pos x="59" y="87"/>
                </a:cxn>
                <a:cxn ang="0">
                  <a:pos x="55" y="90"/>
                </a:cxn>
                <a:cxn ang="0">
                  <a:pos x="47" y="93"/>
                </a:cxn>
                <a:cxn ang="0">
                  <a:pos x="44" y="102"/>
                </a:cxn>
                <a:cxn ang="0">
                  <a:pos x="44" y="108"/>
                </a:cxn>
                <a:cxn ang="0">
                  <a:pos x="50" y="121"/>
                </a:cxn>
                <a:cxn ang="0">
                  <a:pos x="52" y="129"/>
                </a:cxn>
                <a:cxn ang="0">
                  <a:pos x="49" y="136"/>
                </a:cxn>
                <a:cxn ang="0">
                  <a:pos x="55" y="158"/>
                </a:cxn>
                <a:cxn ang="0">
                  <a:pos x="59" y="169"/>
                </a:cxn>
                <a:cxn ang="0">
                  <a:pos x="55" y="180"/>
                </a:cxn>
                <a:cxn ang="0">
                  <a:pos x="50" y="188"/>
                </a:cxn>
                <a:cxn ang="0">
                  <a:pos x="52" y="172"/>
                </a:cxn>
                <a:cxn ang="0">
                  <a:pos x="52" y="161"/>
                </a:cxn>
                <a:cxn ang="0">
                  <a:pos x="47" y="149"/>
                </a:cxn>
                <a:cxn ang="0">
                  <a:pos x="42" y="127"/>
                </a:cxn>
                <a:cxn ang="0">
                  <a:pos x="41" y="122"/>
                </a:cxn>
                <a:cxn ang="0">
                  <a:pos x="38" y="115"/>
                </a:cxn>
                <a:cxn ang="0">
                  <a:pos x="24" y="132"/>
                </a:cxn>
                <a:cxn ang="0">
                  <a:pos x="20" y="127"/>
                </a:cxn>
                <a:cxn ang="0">
                  <a:pos x="20" y="116"/>
                </a:cxn>
                <a:cxn ang="0">
                  <a:pos x="13" y="101"/>
                </a:cxn>
                <a:cxn ang="0">
                  <a:pos x="13" y="96"/>
                </a:cxn>
                <a:cxn ang="0">
                  <a:pos x="7" y="90"/>
                </a:cxn>
                <a:cxn ang="0">
                  <a:pos x="0" y="79"/>
                </a:cxn>
              </a:cxnLst>
              <a:rect l="0" t="0" r="r" b="b"/>
              <a:pathLst>
                <a:path w="72" h="191">
                  <a:moveTo>
                    <a:pt x="3" y="69"/>
                  </a:moveTo>
                  <a:cubicBezTo>
                    <a:pt x="6" y="65"/>
                    <a:pt x="4" y="73"/>
                    <a:pt x="7" y="68"/>
                  </a:cubicBezTo>
                  <a:cubicBezTo>
                    <a:pt x="9" y="63"/>
                    <a:pt x="7" y="65"/>
                    <a:pt x="7" y="62"/>
                  </a:cubicBezTo>
                  <a:cubicBezTo>
                    <a:pt x="7" y="54"/>
                    <a:pt x="10" y="65"/>
                    <a:pt x="9" y="52"/>
                  </a:cubicBezTo>
                  <a:cubicBezTo>
                    <a:pt x="9" y="45"/>
                    <a:pt x="9" y="48"/>
                    <a:pt x="12" y="49"/>
                  </a:cubicBezTo>
                  <a:cubicBezTo>
                    <a:pt x="15" y="49"/>
                    <a:pt x="15" y="54"/>
                    <a:pt x="16" y="46"/>
                  </a:cubicBezTo>
                  <a:cubicBezTo>
                    <a:pt x="18" y="40"/>
                    <a:pt x="23" y="40"/>
                    <a:pt x="20" y="37"/>
                  </a:cubicBezTo>
                  <a:cubicBezTo>
                    <a:pt x="18" y="35"/>
                    <a:pt x="21" y="35"/>
                    <a:pt x="24" y="29"/>
                  </a:cubicBezTo>
                  <a:cubicBezTo>
                    <a:pt x="26" y="24"/>
                    <a:pt x="23" y="26"/>
                    <a:pt x="24" y="23"/>
                  </a:cubicBezTo>
                  <a:cubicBezTo>
                    <a:pt x="24" y="20"/>
                    <a:pt x="24" y="23"/>
                    <a:pt x="27" y="20"/>
                  </a:cubicBezTo>
                  <a:cubicBezTo>
                    <a:pt x="30" y="17"/>
                    <a:pt x="35" y="12"/>
                    <a:pt x="38" y="15"/>
                  </a:cubicBezTo>
                  <a:cubicBezTo>
                    <a:pt x="39" y="18"/>
                    <a:pt x="41" y="18"/>
                    <a:pt x="38" y="14"/>
                  </a:cubicBezTo>
                  <a:cubicBezTo>
                    <a:pt x="36" y="11"/>
                    <a:pt x="42" y="11"/>
                    <a:pt x="41" y="6"/>
                  </a:cubicBezTo>
                  <a:cubicBezTo>
                    <a:pt x="42" y="4"/>
                    <a:pt x="41" y="0"/>
                    <a:pt x="46" y="4"/>
                  </a:cubicBezTo>
                  <a:cubicBezTo>
                    <a:pt x="50" y="7"/>
                    <a:pt x="47" y="14"/>
                    <a:pt x="50" y="12"/>
                  </a:cubicBezTo>
                  <a:cubicBezTo>
                    <a:pt x="52" y="11"/>
                    <a:pt x="53" y="14"/>
                    <a:pt x="52" y="15"/>
                  </a:cubicBezTo>
                  <a:cubicBezTo>
                    <a:pt x="50" y="17"/>
                    <a:pt x="53" y="18"/>
                    <a:pt x="52" y="23"/>
                  </a:cubicBezTo>
                  <a:cubicBezTo>
                    <a:pt x="50" y="28"/>
                    <a:pt x="53" y="31"/>
                    <a:pt x="52" y="31"/>
                  </a:cubicBezTo>
                  <a:cubicBezTo>
                    <a:pt x="49" y="31"/>
                    <a:pt x="50" y="34"/>
                    <a:pt x="49" y="32"/>
                  </a:cubicBezTo>
                  <a:cubicBezTo>
                    <a:pt x="47" y="32"/>
                    <a:pt x="49" y="35"/>
                    <a:pt x="46" y="35"/>
                  </a:cubicBezTo>
                  <a:cubicBezTo>
                    <a:pt x="42" y="37"/>
                    <a:pt x="46" y="40"/>
                    <a:pt x="44" y="41"/>
                  </a:cubicBezTo>
                  <a:cubicBezTo>
                    <a:pt x="39" y="43"/>
                    <a:pt x="46" y="46"/>
                    <a:pt x="44" y="48"/>
                  </a:cubicBezTo>
                  <a:cubicBezTo>
                    <a:pt x="42" y="49"/>
                    <a:pt x="42" y="51"/>
                    <a:pt x="46" y="49"/>
                  </a:cubicBezTo>
                  <a:cubicBezTo>
                    <a:pt x="49" y="46"/>
                    <a:pt x="50" y="49"/>
                    <a:pt x="52" y="48"/>
                  </a:cubicBezTo>
                  <a:cubicBezTo>
                    <a:pt x="55" y="46"/>
                    <a:pt x="50" y="49"/>
                    <a:pt x="52" y="52"/>
                  </a:cubicBezTo>
                  <a:cubicBezTo>
                    <a:pt x="53" y="56"/>
                    <a:pt x="52" y="59"/>
                    <a:pt x="56" y="59"/>
                  </a:cubicBezTo>
                  <a:cubicBezTo>
                    <a:pt x="61" y="59"/>
                    <a:pt x="58" y="59"/>
                    <a:pt x="56" y="60"/>
                  </a:cubicBezTo>
                  <a:cubicBezTo>
                    <a:pt x="56" y="63"/>
                    <a:pt x="58" y="62"/>
                    <a:pt x="56" y="66"/>
                  </a:cubicBezTo>
                  <a:cubicBezTo>
                    <a:pt x="55" y="69"/>
                    <a:pt x="59" y="68"/>
                    <a:pt x="61" y="68"/>
                  </a:cubicBezTo>
                  <a:cubicBezTo>
                    <a:pt x="62" y="69"/>
                    <a:pt x="61" y="71"/>
                    <a:pt x="62" y="73"/>
                  </a:cubicBezTo>
                  <a:cubicBezTo>
                    <a:pt x="64" y="73"/>
                    <a:pt x="62" y="76"/>
                    <a:pt x="64" y="74"/>
                  </a:cubicBezTo>
                  <a:cubicBezTo>
                    <a:pt x="65" y="74"/>
                    <a:pt x="65" y="77"/>
                    <a:pt x="68" y="73"/>
                  </a:cubicBezTo>
                  <a:cubicBezTo>
                    <a:pt x="72" y="69"/>
                    <a:pt x="72" y="73"/>
                    <a:pt x="72" y="74"/>
                  </a:cubicBezTo>
                  <a:cubicBezTo>
                    <a:pt x="70" y="76"/>
                    <a:pt x="67" y="74"/>
                    <a:pt x="67" y="79"/>
                  </a:cubicBezTo>
                  <a:cubicBezTo>
                    <a:pt x="65" y="84"/>
                    <a:pt x="64" y="79"/>
                    <a:pt x="64" y="85"/>
                  </a:cubicBezTo>
                  <a:cubicBezTo>
                    <a:pt x="61" y="85"/>
                    <a:pt x="62" y="87"/>
                    <a:pt x="59" y="87"/>
                  </a:cubicBezTo>
                  <a:cubicBezTo>
                    <a:pt x="56" y="85"/>
                    <a:pt x="59" y="88"/>
                    <a:pt x="58" y="88"/>
                  </a:cubicBezTo>
                  <a:cubicBezTo>
                    <a:pt x="56" y="90"/>
                    <a:pt x="56" y="87"/>
                    <a:pt x="55" y="90"/>
                  </a:cubicBezTo>
                  <a:cubicBezTo>
                    <a:pt x="55" y="93"/>
                    <a:pt x="53" y="91"/>
                    <a:pt x="50" y="93"/>
                  </a:cubicBezTo>
                  <a:cubicBezTo>
                    <a:pt x="47" y="94"/>
                    <a:pt x="47" y="90"/>
                    <a:pt x="47" y="93"/>
                  </a:cubicBezTo>
                  <a:cubicBezTo>
                    <a:pt x="46" y="96"/>
                    <a:pt x="44" y="94"/>
                    <a:pt x="46" y="97"/>
                  </a:cubicBezTo>
                  <a:cubicBezTo>
                    <a:pt x="47" y="101"/>
                    <a:pt x="42" y="97"/>
                    <a:pt x="44" y="102"/>
                  </a:cubicBezTo>
                  <a:cubicBezTo>
                    <a:pt x="46" y="107"/>
                    <a:pt x="41" y="102"/>
                    <a:pt x="41" y="105"/>
                  </a:cubicBezTo>
                  <a:cubicBezTo>
                    <a:pt x="42" y="108"/>
                    <a:pt x="44" y="104"/>
                    <a:pt x="44" y="108"/>
                  </a:cubicBezTo>
                  <a:cubicBezTo>
                    <a:pt x="44" y="113"/>
                    <a:pt x="46" y="115"/>
                    <a:pt x="49" y="118"/>
                  </a:cubicBezTo>
                  <a:cubicBezTo>
                    <a:pt x="50" y="121"/>
                    <a:pt x="50" y="118"/>
                    <a:pt x="50" y="121"/>
                  </a:cubicBezTo>
                  <a:cubicBezTo>
                    <a:pt x="50" y="124"/>
                    <a:pt x="52" y="127"/>
                    <a:pt x="52" y="127"/>
                  </a:cubicBezTo>
                  <a:cubicBezTo>
                    <a:pt x="55" y="122"/>
                    <a:pt x="55" y="129"/>
                    <a:pt x="52" y="129"/>
                  </a:cubicBezTo>
                  <a:cubicBezTo>
                    <a:pt x="50" y="129"/>
                    <a:pt x="52" y="136"/>
                    <a:pt x="50" y="136"/>
                  </a:cubicBezTo>
                  <a:cubicBezTo>
                    <a:pt x="49" y="135"/>
                    <a:pt x="50" y="138"/>
                    <a:pt x="49" y="136"/>
                  </a:cubicBezTo>
                  <a:cubicBezTo>
                    <a:pt x="47" y="136"/>
                    <a:pt x="47" y="141"/>
                    <a:pt x="52" y="146"/>
                  </a:cubicBezTo>
                  <a:cubicBezTo>
                    <a:pt x="56" y="150"/>
                    <a:pt x="58" y="153"/>
                    <a:pt x="55" y="158"/>
                  </a:cubicBezTo>
                  <a:cubicBezTo>
                    <a:pt x="58" y="163"/>
                    <a:pt x="58" y="166"/>
                    <a:pt x="58" y="167"/>
                  </a:cubicBezTo>
                  <a:cubicBezTo>
                    <a:pt x="58" y="169"/>
                    <a:pt x="59" y="167"/>
                    <a:pt x="59" y="169"/>
                  </a:cubicBezTo>
                  <a:cubicBezTo>
                    <a:pt x="59" y="172"/>
                    <a:pt x="61" y="170"/>
                    <a:pt x="59" y="172"/>
                  </a:cubicBezTo>
                  <a:cubicBezTo>
                    <a:pt x="56" y="175"/>
                    <a:pt x="58" y="175"/>
                    <a:pt x="55" y="180"/>
                  </a:cubicBezTo>
                  <a:cubicBezTo>
                    <a:pt x="52" y="183"/>
                    <a:pt x="53" y="183"/>
                    <a:pt x="52" y="186"/>
                  </a:cubicBezTo>
                  <a:cubicBezTo>
                    <a:pt x="52" y="189"/>
                    <a:pt x="50" y="191"/>
                    <a:pt x="50" y="188"/>
                  </a:cubicBezTo>
                  <a:cubicBezTo>
                    <a:pt x="50" y="178"/>
                    <a:pt x="52" y="181"/>
                    <a:pt x="52" y="178"/>
                  </a:cubicBezTo>
                  <a:cubicBezTo>
                    <a:pt x="52" y="175"/>
                    <a:pt x="55" y="172"/>
                    <a:pt x="52" y="172"/>
                  </a:cubicBezTo>
                  <a:cubicBezTo>
                    <a:pt x="49" y="172"/>
                    <a:pt x="53" y="169"/>
                    <a:pt x="52" y="167"/>
                  </a:cubicBezTo>
                  <a:cubicBezTo>
                    <a:pt x="50" y="166"/>
                    <a:pt x="52" y="164"/>
                    <a:pt x="52" y="161"/>
                  </a:cubicBezTo>
                  <a:cubicBezTo>
                    <a:pt x="50" y="160"/>
                    <a:pt x="50" y="157"/>
                    <a:pt x="49" y="153"/>
                  </a:cubicBezTo>
                  <a:cubicBezTo>
                    <a:pt x="47" y="149"/>
                    <a:pt x="47" y="158"/>
                    <a:pt x="47" y="149"/>
                  </a:cubicBezTo>
                  <a:cubicBezTo>
                    <a:pt x="47" y="146"/>
                    <a:pt x="44" y="144"/>
                    <a:pt x="44" y="136"/>
                  </a:cubicBezTo>
                  <a:cubicBezTo>
                    <a:pt x="44" y="130"/>
                    <a:pt x="42" y="130"/>
                    <a:pt x="42" y="127"/>
                  </a:cubicBezTo>
                  <a:cubicBezTo>
                    <a:pt x="42" y="125"/>
                    <a:pt x="46" y="124"/>
                    <a:pt x="44" y="124"/>
                  </a:cubicBezTo>
                  <a:cubicBezTo>
                    <a:pt x="42" y="124"/>
                    <a:pt x="41" y="125"/>
                    <a:pt x="41" y="122"/>
                  </a:cubicBezTo>
                  <a:cubicBezTo>
                    <a:pt x="39" y="118"/>
                    <a:pt x="39" y="119"/>
                    <a:pt x="39" y="118"/>
                  </a:cubicBezTo>
                  <a:cubicBezTo>
                    <a:pt x="39" y="116"/>
                    <a:pt x="38" y="116"/>
                    <a:pt x="38" y="115"/>
                  </a:cubicBezTo>
                  <a:cubicBezTo>
                    <a:pt x="39" y="122"/>
                    <a:pt x="35" y="124"/>
                    <a:pt x="32" y="125"/>
                  </a:cubicBezTo>
                  <a:cubicBezTo>
                    <a:pt x="27" y="127"/>
                    <a:pt x="27" y="135"/>
                    <a:pt x="24" y="132"/>
                  </a:cubicBezTo>
                  <a:cubicBezTo>
                    <a:pt x="21" y="129"/>
                    <a:pt x="23" y="133"/>
                    <a:pt x="20" y="130"/>
                  </a:cubicBezTo>
                  <a:cubicBezTo>
                    <a:pt x="18" y="129"/>
                    <a:pt x="21" y="127"/>
                    <a:pt x="20" y="127"/>
                  </a:cubicBezTo>
                  <a:cubicBezTo>
                    <a:pt x="18" y="125"/>
                    <a:pt x="18" y="130"/>
                    <a:pt x="16" y="130"/>
                  </a:cubicBezTo>
                  <a:cubicBezTo>
                    <a:pt x="15" y="130"/>
                    <a:pt x="18" y="122"/>
                    <a:pt x="20" y="116"/>
                  </a:cubicBezTo>
                  <a:cubicBezTo>
                    <a:pt x="21" y="111"/>
                    <a:pt x="16" y="105"/>
                    <a:pt x="15" y="101"/>
                  </a:cubicBezTo>
                  <a:cubicBezTo>
                    <a:pt x="15" y="96"/>
                    <a:pt x="13" y="99"/>
                    <a:pt x="13" y="101"/>
                  </a:cubicBezTo>
                  <a:cubicBezTo>
                    <a:pt x="13" y="102"/>
                    <a:pt x="9" y="97"/>
                    <a:pt x="10" y="96"/>
                  </a:cubicBezTo>
                  <a:cubicBezTo>
                    <a:pt x="12" y="94"/>
                    <a:pt x="12" y="97"/>
                    <a:pt x="13" y="96"/>
                  </a:cubicBezTo>
                  <a:cubicBezTo>
                    <a:pt x="16" y="94"/>
                    <a:pt x="13" y="94"/>
                    <a:pt x="12" y="93"/>
                  </a:cubicBezTo>
                  <a:cubicBezTo>
                    <a:pt x="10" y="90"/>
                    <a:pt x="9" y="87"/>
                    <a:pt x="7" y="90"/>
                  </a:cubicBezTo>
                  <a:cubicBezTo>
                    <a:pt x="7" y="93"/>
                    <a:pt x="7" y="90"/>
                    <a:pt x="4" y="87"/>
                  </a:cubicBezTo>
                  <a:cubicBezTo>
                    <a:pt x="1" y="84"/>
                    <a:pt x="1" y="79"/>
                    <a:pt x="0" y="79"/>
                  </a:cubicBezTo>
                  <a:cubicBezTo>
                    <a:pt x="0" y="68"/>
                    <a:pt x="4" y="85"/>
                    <a:pt x="3" y="69"/>
                  </a:cubicBezTo>
                </a:path>
              </a:pathLst>
            </a:custGeom>
            <a:solidFill>
              <a:srgbClr val="968C6D"/>
            </a:solidFill>
            <a:ln w="6350" cmpd="sng">
              <a:solidFill>
                <a:schemeClr val="bg1"/>
              </a:solidFill>
              <a:round/>
              <a:headEnd/>
              <a:tailEnd/>
            </a:ln>
          </p:spPr>
          <p:txBody>
            <a:bodyPr/>
            <a:lstStyle/>
            <a:p>
              <a:endParaRPr lang="en-GB" dirty="0"/>
            </a:p>
          </p:txBody>
        </p:sp>
        <p:sp>
          <p:nvSpPr>
            <p:cNvPr id="1135" name="Freeform 68"/>
            <p:cNvSpPr>
              <a:spLocks/>
            </p:cNvSpPr>
            <p:nvPr/>
          </p:nvSpPr>
          <p:spPr bwMode="auto">
            <a:xfrm>
              <a:off x="7355021" y="4506049"/>
              <a:ext cx="208881" cy="461138"/>
            </a:xfrm>
            <a:custGeom>
              <a:avLst/>
              <a:gdLst/>
              <a:ahLst/>
              <a:cxnLst>
                <a:cxn ang="0">
                  <a:pos x="41" y="82"/>
                </a:cxn>
                <a:cxn ang="0">
                  <a:pos x="32" y="78"/>
                </a:cxn>
                <a:cxn ang="0">
                  <a:pos x="26" y="69"/>
                </a:cxn>
                <a:cxn ang="0">
                  <a:pos x="18" y="89"/>
                </a:cxn>
                <a:cxn ang="0">
                  <a:pos x="15" y="110"/>
                </a:cxn>
                <a:cxn ang="0">
                  <a:pos x="23" y="120"/>
                </a:cxn>
                <a:cxn ang="0">
                  <a:pos x="34" y="135"/>
                </a:cxn>
                <a:cxn ang="0">
                  <a:pos x="35" y="145"/>
                </a:cxn>
                <a:cxn ang="0">
                  <a:pos x="30" y="142"/>
                </a:cxn>
                <a:cxn ang="0">
                  <a:pos x="24" y="137"/>
                </a:cxn>
                <a:cxn ang="0">
                  <a:pos x="20" y="135"/>
                </a:cxn>
                <a:cxn ang="0">
                  <a:pos x="15" y="129"/>
                </a:cxn>
                <a:cxn ang="0">
                  <a:pos x="8" y="121"/>
                </a:cxn>
                <a:cxn ang="0">
                  <a:pos x="9" y="109"/>
                </a:cxn>
                <a:cxn ang="0">
                  <a:pos x="11" y="101"/>
                </a:cxn>
                <a:cxn ang="0">
                  <a:pos x="18" y="87"/>
                </a:cxn>
                <a:cxn ang="0">
                  <a:pos x="17" y="82"/>
                </a:cxn>
                <a:cxn ang="0">
                  <a:pos x="11" y="61"/>
                </a:cxn>
                <a:cxn ang="0">
                  <a:pos x="9" y="51"/>
                </a:cxn>
                <a:cxn ang="0">
                  <a:pos x="11" y="42"/>
                </a:cxn>
                <a:cxn ang="0">
                  <a:pos x="8" y="33"/>
                </a:cxn>
                <a:cxn ang="0">
                  <a:pos x="0" y="20"/>
                </a:cxn>
                <a:cxn ang="0">
                  <a:pos x="5" y="13"/>
                </a:cxn>
                <a:cxn ang="0">
                  <a:pos x="9" y="8"/>
                </a:cxn>
                <a:cxn ang="0">
                  <a:pos x="17" y="3"/>
                </a:cxn>
                <a:cxn ang="0">
                  <a:pos x="23" y="0"/>
                </a:cxn>
                <a:cxn ang="0">
                  <a:pos x="26" y="9"/>
                </a:cxn>
                <a:cxn ang="0">
                  <a:pos x="32" y="13"/>
                </a:cxn>
                <a:cxn ang="0">
                  <a:pos x="29" y="30"/>
                </a:cxn>
                <a:cxn ang="0">
                  <a:pos x="41" y="25"/>
                </a:cxn>
                <a:cxn ang="0">
                  <a:pos x="50" y="20"/>
                </a:cxn>
                <a:cxn ang="0">
                  <a:pos x="59" y="36"/>
                </a:cxn>
                <a:cxn ang="0">
                  <a:pos x="65" y="56"/>
                </a:cxn>
                <a:cxn ang="0">
                  <a:pos x="58" y="61"/>
                </a:cxn>
                <a:cxn ang="0">
                  <a:pos x="41" y="69"/>
                </a:cxn>
                <a:cxn ang="0">
                  <a:pos x="43" y="79"/>
                </a:cxn>
              </a:cxnLst>
              <a:rect l="0" t="0" r="r" b="b"/>
              <a:pathLst>
                <a:path w="67" h="148">
                  <a:moveTo>
                    <a:pt x="44" y="87"/>
                  </a:moveTo>
                  <a:cubicBezTo>
                    <a:pt x="43" y="87"/>
                    <a:pt x="44" y="84"/>
                    <a:pt x="41" y="82"/>
                  </a:cubicBezTo>
                  <a:cubicBezTo>
                    <a:pt x="40" y="82"/>
                    <a:pt x="38" y="79"/>
                    <a:pt x="35" y="78"/>
                  </a:cubicBezTo>
                  <a:cubicBezTo>
                    <a:pt x="34" y="76"/>
                    <a:pt x="34" y="79"/>
                    <a:pt x="32" y="78"/>
                  </a:cubicBezTo>
                  <a:cubicBezTo>
                    <a:pt x="29" y="76"/>
                    <a:pt x="27" y="81"/>
                    <a:pt x="27" y="76"/>
                  </a:cubicBezTo>
                  <a:cubicBezTo>
                    <a:pt x="29" y="70"/>
                    <a:pt x="30" y="69"/>
                    <a:pt x="26" y="69"/>
                  </a:cubicBezTo>
                  <a:cubicBezTo>
                    <a:pt x="21" y="69"/>
                    <a:pt x="20" y="72"/>
                    <a:pt x="21" y="73"/>
                  </a:cubicBezTo>
                  <a:cubicBezTo>
                    <a:pt x="23" y="73"/>
                    <a:pt x="20" y="86"/>
                    <a:pt x="18" y="89"/>
                  </a:cubicBezTo>
                  <a:cubicBezTo>
                    <a:pt x="18" y="90"/>
                    <a:pt x="18" y="95"/>
                    <a:pt x="17" y="96"/>
                  </a:cubicBezTo>
                  <a:cubicBezTo>
                    <a:pt x="14" y="100"/>
                    <a:pt x="15" y="109"/>
                    <a:pt x="15" y="110"/>
                  </a:cubicBezTo>
                  <a:cubicBezTo>
                    <a:pt x="15" y="115"/>
                    <a:pt x="20" y="109"/>
                    <a:pt x="20" y="112"/>
                  </a:cubicBezTo>
                  <a:cubicBezTo>
                    <a:pt x="20" y="115"/>
                    <a:pt x="21" y="120"/>
                    <a:pt x="23" y="120"/>
                  </a:cubicBezTo>
                  <a:cubicBezTo>
                    <a:pt x="24" y="118"/>
                    <a:pt x="24" y="129"/>
                    <a:pt x="27" y="132"/>
                  </a:cubicBezTo>
                  <a:cubicBezTo>
                    <a:pt x="32" y="138"/>
                    <a:pt x="30" y="132"/>
                    <a:pt x="34" y="135"/>
                  </a:cubicBezTo>
                  <a:cubicBezTo>
                    <a:pt x="37" y="138"/>
                    <a:pt x="37" y="140"/>
                    <a:pt x="38" y="142"/>
                  </a:cubicBezTo>
                  <a:cubicBezTo>
                    <a:pt x="37" y="146"/>
                    <a:pt x="37" y="146"/>
                    <a:pt x="35" y="145"/>
                  </a:cubicBezTo>
                  <a:cubicBezTo>
                    <a:pt x="32" y="142"/>
                    <a:pt x="32" y="148"/>
                    <a:pt x="30" y="146"/>
                  </a:cubicBezTo>
                  <a:cubicBezTo>
                    <a:pt x="29" y="145"/>
                    <a:pt x="30" y="143"/>
                    <a:pt x="30" y="142"/>
                  </a:cubicBezTo>
                  <a:cubicBezTo>
                    <a:pt x="30" y="138"/>
                    <a:pt x="29" y="142"/>
                    <a:pt x="27" y="140"/>
                  </a:cubicBezTo>
                  <a:cubicBezTo>
                    <a:pt x="27" y="137"/>
                    <a:pt x="26" y="138"/>
                    <a:pt x="24" y="137"/>
                  </a:cubicBezTo>
                  <a:cubicBezTo>
                    <a:pt x="23" y="135"/>
                    <a:pt x="23" y="135"/>
                    <a:pt x="23" y="138"/>
                  </a:cubicBezTo>
                  <a:cubicBezTo>
                    <a:pt x="21" y="137"/>
                    <a:pt x="21" y="137"/>
                    <a:pt x="20" y="135"/>
                  </a:cubicBezTo>
                  <a:cubicBezTo>
                    <a:pt x="18" y="134"/>
                    <a:pt x="18" y="132"/>
                    <a:pt x="18" y="131"/>
                  </a:cubicBezTo>
                  <a:cubicBezTo>
                    <a:pt x="18" y="131"/>
                    <a:pt x="17" y="132"/>
                    <a:pt x="15" y="129"/>
                  </a:cubicBezTo>
                  <a:cubicBezTo>
                    <a:pt x="12" y="126"/>
                    <a:pt x="12" y="121"/>
                    <a:pt x="11" y="120"/>
                  </a:cubicBezTo>
                  <a:cubicBezTo>
                    <a:pt x="9" y="120"/>
                    <a:pt x="9" y="124"/>
                    <a:pt x="8" y="121"/>
                  </a:cubicBezTo>
                  <a:cubicBezTo>
                    <a:pt x="8" y="121"/>
                    <a:pt x="6" y="118"/>
                    <a:pt x="8" y="115"/>
                  </a:cubicBezTo>
                  <a:cubicBezTo>
                    <a:pt x="9" y="112"/>
                    <a:pt x="8" y="114"/>
                    <a:pt x="9" y="109"/>
                  </a:cubicBezTo>
                  <a:cubicBezTo>
                    <a:pt x="11" y="107"/>
                    <a:pt x="8" y="109"/>
                    <a:pt x="9" y="106"/>
                  </a:cubicBezTo>
                  <a:cubicBezTo>
                    <a:pt x="11" y="103"/>
                    <a:pt x="12" y="103"/>
                    <a:pt x="11" y="101"/>
                  </a:cubicBezTo>
                  <a:cubicBezTo>
                    <a:pt x="12" y="98"/>
                    <a:pt x="11" y="98"/>
                    <a:pt x="14" y="95"/>
                  </a:cubicBezTo>
                  <a:cubicBezTo>
                    <a:pt x="17" y="90"/>
                    <a:pt x="15" y="90"/>
                    <a:pt x="18" y="87"/>
                  </a:cubicBezTo>
                  <a:cubicBezTo>
                    <a:pt x="20" y="86"/>
                    <a:pt x="18" y="87"/>
                    <a:pt x="18" y="84"/>
                  </a:cubicBezTo>
                  <a:cubicBezTo>
                    <a:pt x="18" y="82"/>
                    <a:pt x="17" y="84"/>
                    <a:pt x="17" y="82"/>
                  </a:cubicBezTo>
                  <a:cubicBezTo>
                    <a:pt x="17" y="81"/>
                    <a:pt x="17" y="78"/>
                    <a:pt x="14" y="73"/>
                  </a:cubicBezTo>
                  <a:cubicBezTo>
                    <a:pt x="17" y="69"/>
                    <a:pt x="15" y="65"/>
                    <a:pt x="11" y="61"/>
                  </a:cubicBezTo>
                  <a:cubicBezTo>
                    <a:pt x="6" y="56"/>
                    <a:pt x="6" y="51"/>
                    <a:pt x="8" y="51"/>
                  </a:cubicBezTo>
                  <a:cubicBezTo>
                    <a:pt x="9" y="53"/>
                    <a:pt x="8" y="50"/>
                    <a:pt x="9" y="51"/>
                  </a:cubicBezTo>
                  <a:cubicBezTo>
                    <a:pt x="11" y="51"/>
                    <a:pt x="9" y="44"/>
                    <a:pt x="11" y="44"/>
                  </a:cubicBezTo>
                  <a:cubicBezTo>
                    <a:pt x="14" y="44"/>
                    <a:pt x="14" y="37"/>
                    <a:pt x="11" y="42"/>
                  </a:cubicBezTo>
                  <a:cubicBezTo>
                    <a:pt x="11" y="42"/>
                    <a:pt x="9" y="39"/>
                    <a:pt x="9" y="36"/>
                  </a:cubicBezTo>
                  <a:cubicBezTo>
                    <a:pt x="9" y="33"/>
                    <a:pt x="9" y="36"/>
                    <a:pt x="8" y="33"/>
                  </a:cubicBezTo>
                  <a:cubicBezTo>
                    <a:pt x="5" y="30"/>
                    <a:pt x="3" y="28"/>
                    <a:pt x="3" y="23"/>
                  </a:cubicBezTo>
                  <a:cubicBezTo>
                    <a:pt x="3" y="19"/>
                    <a:pt x="2" y="23"/>
                    <a:pt x="0" y="20"/>
                  </a:cubicBezTo>
                  <a:cubicBezTo>
                    <a:pt x="0" y="17"/>
                    <a:pt x="5" y="22"/>
                    <a:pt x="3" y="17"/>
                  </a:cubicBezTo>
                  <a:cubicBezTo>
                    <a:pt x="2" y="13"/>
                    <a:pt x="6" y="16"/>
                    <a:pt x="5" y="13"/>
                  </a:cubicBezTo>
                  <a:cubicBezTo>
                    <a:pt x="3" y="9"/>
                    <a:pt x="5" y="11"/>
                    <a:pt x="6" y="8"/>
                  </a:cubicBezTo>
                  <a:cubicBezTo>
                    <a:pt x="6" y="5"/>
                    <a:pt x="6" y="9"/>
                    <a:pt x="9" y="8"/>
                  </a:cubicBezTo>
                  <a:cubicBezTo>
                    <a:pt x="12" y="6"/>
                    <a:pt x="14" y="8"/>
                    <a:pt x="14" y="5"/>
                  </a:cubicBezTo>
                  <a:cubicBezTo>
                    <a:pt x="15" y="2"/>
                    <a:pt x="15" y="5"/>
                    <a:pt x="17" y="3"/>
                  </a:cubicBezTo>
                  <a:cubicBezTo>
                    <a:pt x="18" y="3"/>
                    <a:pt x="15" y="0"/>
                    <a:pt x="18" y="2"/>
                  </a:cubicBezTo>
                  <a:cubicBezTo>
                    <a:pt x="21" y="2"/>
                    <a:pt x="20" y="0"/>
                    <a:pt x="23" y="0"/>
                  </a:cubicBezTo>
                  <a:cubicBezTo>
                    <a:pt x="23" y="3"/>
                    <a:pt x="23" y="0"/>
                    <a:pt x="24" y="2"/>
                  </a:cubicBezTo>
                  <a:cubicBezTo>
                    <a:pt x="27" y="5"/>
                    <a:pt x="23" y="9"/>
                    <a:pt x="26" y="9"/>
                  </a:cubicBezTo>
                  <a:cubicBezTo>
                    <a:pt x="29" y="9"/>
                    <a:pt x="27" y="8"/>
                    <a:pt x="30" y="8"/>
                  </a:cubicBezTo>
                  <a:cubicBezTo>
                    <a:pt x="34" y="9"/>
                    <a:pt x="30" y="11"/>
                    <a:pt x="32" y="13"/>
                  </a:cubicBezTo>
                  <a:cubicBezTo>
                    <a:pt x="34" y="16"/>
                    <a:pt x="29" y="20"/>
                    <a:pt x="30" y="22"/>
                  </a:cubicBezTo>
                  <a:cubicBezTo>
                    <a:pt x="32" y="23"/>
                    <a:pt x="27" y="28"/>
                    <a:pt x="29" y="30"/>
                  </a:cubicBezTo>
                  <a:cubicBezTo>
                    <a:pt x="30" y="30"/>
                    <a:pt x="30" y="30"/>
                    <a:pt x="35" y="25"/>
                  </a:cubicBezTo>
                  <a:cubicBezTo>
                    <a:pt x="40" y="20"/>
                    <a:pt x="38" y="25"/>
                    <a:pt x="41" y="25"/>
                  </a:cubicBezTo>
                  <a:cubicBezTo>
                    <a:pt x="43" y="25"/>
                    <a:pt x="41" y="26"/>
                    <a:pt x="43" y="25"/>
                  </a:cubicBezTo>
                  <a:cubicBezTo>
                    <a:pt x="47" y="23"/>
                    <a:pt x="46" y="19"/>
                    <a:pt x="50" y="20"/>
                  </a:cubicBezTo>
                  <a:cubicBezTo>
                    <a:pt x="53" y="22"/>
                    <a:pt x="53" y="20"/>
                    <a:pt x="55" y="23"/>
                  </a:cubicBezTo>
                  <a:cubicBezTo>
                    <a:pt x="56" y="30"/>
                    <a:pt x="61" y="28"/>
                    <a:pt x="59" y="36"/>
                  </a:cubicBezTo>
                  <a:cubicBezTo>
                    <a:pt x="58" y="44"/>
                    <a:pt x="64" y="44"/>
                    <a:pt x="64" y="45"/>
                  </a:cubicBezTo>
                  <a:cubicBezTo>
                    <a:pt x="64" y="47"/>
                    <a:pt x="67" y="47"/>
                    <a:pt x="65" y="56"/>
                  </a:cubicBezTo>
                  <a:cubicBezTo>
                    <a:pt x="65" y="58"/>
                    <a:pt x="67" y="59"/>
                    <a:pt x="62" y="61"/>
                  </a:cubicBezTo>
                  <a:cubicBezTo>
                    <a:pt x="61" y="62"/>
                    <a:pt x="62" y="59"/>
                    <a:pt x="58" y="61"/>
                  </a:cubicBezTo>
                  <a:cubicBezTo>
                    <a:pt x="53" y="61"/>
                    <a:pt x="46" y="59"/>
                    <a:pt x="44" y="64"/>
                  </a:cubicBezTo>
                  <a:cubicBezTo>
                    <a:pt x="43" y="69"/>
                    <a:pt x="41" y="67"/>
                    <a:pt x="41" y="69"/>
                  </a:cubicBezTo>
                  <a:cubicBezTo>
                    <a:pt x="41" y="70"/>
                    <a:pt x="38" y="67"/>
                    <a:pt x="40" y="72"/>
                  </a:cubicBezTo>
                  <a:cubicBezTo>
                    <a:pt x="43" y="76"/>
                    <a:pt x="40" y="78"/>
                    <a:pt x="43" y="79"/>
                  </a:cubicBezTo>
                  <a:cubicBezTo>
                    <a:pt x="44" y="81"/>
                    <a:pt x="41" y="82"/>
                    <a:pt x="44" y="87"/>
                  </a:cubicBezTo>
                </a:path>
              </a:pathLst>
            </a:custGeom>
            <a:solidFill>
              <a:srgbClr val="968C6D"/>
            </a:solidFill>
            <a:ln w="6350" cmpd="sng">
              <a:solidFill>
                <a:schemeClr val="bg1"/>
              </a:solidFill>
              <a:round/>
              <a:headEnd/>
              <a:tailEnd/>
            </a:ln>
          </p:spPr>
          <p:txBody>
            <a:bodyPr/>
            <a:lstStyle/>
            <a:p>
              <a:endParaRPr lang="en-GB" dirty="0"/>
            </a:p>
          </p:txBody>
        </p:sp>
        <p:sp>
          <p:nvSpPr>
            <p:cNvPr id="1136" name="Freeform 69"/>
            <p:cNvSpPr>
              <a:spLocks/>
            </p:cNvSpPr>
            <p:nvPr/>
          </p:nvSpPr>
          <p:spPr bwMode="auto">
            <a:xfrm>
              <a:off x="7236119" y="4719748"/>
              <a:ext cx="16068" cy="72304"/>
            </a:xfrm>
            <a:custGeom>
              <a:avLst/>
              <a:gdLst/>
              <a:ahLst/>
              <a:cxnLst>
                <a:cxn ang="0">
                  <a:pos x="3" y="0"/>
                </a:cxn>
                <a:cxn ang="0">
                  <a:pos x="3" y="6"/>
                </a:cxn>
                <a:cxn ang="0">
                  <a:pos x="3" y="11"/>
                </a:cxn>
                <a:cxn ang="0">
                  <a:pos x="3" y="15"/>
                </a:cxn>
                <a:cxn ang="0">
                  <a:pos x="1" y="20"/>
                </a:cxn>
                <a:cxn ang="0">
                  <a:pos x="1" y="9"/>
                </a:cxn>
                <a:cxn ang="0">
                  <a:pos x="3" y="0"/>
                </a:cxn>
              </a:cxnLst>
              <a:rect l="0" t="0" r="r" b="b"/>
              <a:pathLst>
                <a:path w="5" h="23">
                  <a:moveTo>
                    <a:pt x="3" y="0"/>
                  </a:moveTo>
                  <a:cubicBezTo>
                    <a:pt x="5" y="1"/>
                    <a:pt x="5" y="4"/>
                    <a:pt x="3" y="6"/>
                  </a:cubicBezTo>
                  <a:cubicBezTo>
                    <a:pt x="3" y="6"/>
                    <a:pt x="5" y="11"/>
                    <a:pt x="3" y="11"/>
                  </a:cubicBezTo>
                  <a:cubicBezTo>
                    <a:pt x="1" y="12"/>
                    <a:pt x="3" y="12"/>
                    <a:pt x="3" y="15"/>
                  </a:cubicBezTo>
                  <a:cubicBezTo>
                    <a:pt x="1" y="17"/>
                    <a:pt x="1" y="23"/>
                    <a:pt x="1" y="20"/>
                  </a:cubicBezTo>
                  <a:cubicBezTo>
                    <a:pt x="0" y="15"/>
                    <a:pt x="1" y="17"/>
                    <a:pt x="1" y="9"/>
                  </a:cubicBezTo>
                  <a:cubicBezTo>
                    <a:pt x="1" y="3"/>
                    <a:pt x="3" y="0"/>
                    <a:pt x="3" y="0"/>
                  </a:cubicBezTo>
                </a:path>
              </a:pathLst>
            </a:custGeom>
            <a:solidFill>
              <a:srgbClr val="968C6D"/>
            </a:solidFill>
            <a:ln w="6350" cmpd="sng">
              <a:solidFill>
                <a:schemeClr val="bg1"/>
              </a:solidFill>
              <a:round/>
              <a:headEnd/>
              <a:tailEnd/>
            </a:ln>
          </p:spPr>
          <p:txBody>
            <a:bodyPr/>
            <a:lstStyle/>
            <a:p>
              <a:endParaRPr lang="en-GB" dirty="0"/>
            </a:p>
          </p:txBody>
        </p:sp>
        <p:sp>
          <p:nvSpPr>
            <p:cNvPr id="1137" name="Freeform 70"/>
            <p:cNvSpPr>
              <a:spLocks/>
            </p:cNvSpPr>
            <p:nvPr/>
          </p:nvSpPr>
          <p:spPr bwMode="auto">
            <a:xfrm>
              <a:off x="7229693" y="4801692"/>
              <a:ext cx="9641" cy="16068"/>
            </a:xfrm>
            <a:custGeom>
              <a:avLst/>
              <a:gdLst/>
              <a:ahLst/>
              <a:cxnLst>
                <a:cxn ang="0">
                  <a:pos x="2" y="0"/>
                </a:cxn>
                <a:cxn ang="0">
                  <a:pos x="0" y="5"/>
                </a:cxn>
                <a:cxn ang="0">
                  <a:pos x="2" y="0"/>
                </a:cxn>
              </a:cxnLst>
              <a:rect l="0" t="0" r="r" b="b"/>
              <a:pathLst>
                <a:path w="3" h="5">
                  <a:moveTo>
                    <a:pt x="2" y="0"/>
                  </a:moveTo>
                  <a:cubicBezTo>
                    <a:pt x="3" y="0"/>
                    <a:pt x="2" y="5"/>
                    <a:pt x="0" y="5"/>
                  </a:cubicBezTo>
                  <a:cubicBezTo>
                    <a:pt x="0" y="3"/>
                    <a:pt x="0" y="0"/>
                    <a:pt x="2" y="0"/>
                  </a:cubicBezTo>
                </a:path>
              </a:pathLst>
            </a:custGeom>
            <a:solidFill>
              <a:srgbClr val="968C6D"/>
            </a:solidFill>
            <a:ln w="6350" cmpd="sng">
              <a:solidFill>
                <a:schemeClr val="bg1"/>
              </a:solidFill>
              <a:round/>
              <a:headEnd/>
              <a:tailEnd/>
            </a:ln>
          </p:spPr>
          <p:txBody>
            <a:bodyPr/>
            <a:lstStyle/>
            <a:p>
              <a:endParaRPr lang="en-GB" dirty="0"/>
            </a:p>
          </p:txBody>
        </p:sp>
        <p:sp>
          <p:nvSpPr>
            <p:cNvPr id="1138" name="Freeform 71"/>
            <p:cNvSpPr>
              <a:spLocks/>
            </p:cNvSpPr>
            <p:nvPr/>
          </p:nvSpPr>
          <p:spPr bwMode="auto">
            <a:xfrm>
              <a:off x="7261828" y="4914164"/>
              <a:ext cx="12854" cy="17674"/>
            </a:xfrm>
            <a:custGeom>
              <a:avLst/>
              <a:gdLst/>
              <a:ahLst/>
              <a:cxnLst>
                <a:cxn ang="0">
                  <a:pos x="1" y="1"/>
                </a:cxn>
                <a:cxn ang="0">
                  <a:pos x="3" y="4"/>
                </a:cxn>
                <a:cxn ang="0">
                  <a:pos x="1" y="1"/>
                </a:cxn>
              </a:cxnLst>
              <a:rect l="0" t="0" r="r" b="b"/>
              <a:pathLst>
                <a:path w="4" h="6">
                  <a:moveTo>
                    <a:pt x="1" y="1"/>
                  </a:moveTo>
                  <a:cubicBezTo>
                    <a:pt x="3" y="0"/>
                    <a:pt x="4" y="3"/>
                    <a:pt x="3" y="4"/>
                  </a:cubicBezTo>
                  <a:cubicBezTo>
                    <a:pt x="1" y="6"/>
                    <a:pt x="0" y="1"/>
                    <a:pt x="1" y="1"/>
                  </a:cubicBezTo>
                </a:path>
              </a:pathLst>
            </a:custGeom>
            <a:solidFill>
              <a:srgbClr val="968C6D"/>
            </a:solidFill>
            <a:ln w="6350" cmpd="sng">
              <a:solidFill>
                <a:schemeClr val="bg1"/>
              </a:solidFill>
              <a:round/>
              <a:headEnd/>
              <a:tailEnd/>
            </a:ln>
          </p:spPr>
          <p:txBody>
            <a:bodyPr/>
            <a:lstStyle/>
            <a:p>
              <a:endParaRPr lang="en-GB" dirty="0"/>
            </a:p>
          </p:txBody>
        </p:sp>
        <p:sp>
          <p:nvSpPr>
            <p:cNvPr id="1139" name="Freeform 72"/>
            <p:cNvSpPr>
              <a:spLocks/>
            </p:cNvSpPr>
            <p:nvPr/>
          </p:nvSpPr>
          <p:spPr bwMode="auto">
            <a:xfrm>
              <a:off x="7236119" y="4848287"/>
              <a:ext cx="9641" cy="12854"/>
            </a:xfrm>
            <a:custGeom>
              <a:avLst/>
              <a:gdLst/>
              <a:ahLst/>
              <a:cxnLst>
                <a:cxn ang="0">
                  <a:pos x="1" y="0"/>
                </a:cxn>
                <a:cxn ang="0">
                  <a:pos x="1" y="4"/>
                </a:cxn>
                <a:cxn ang="0">
                  <a:pos x="1" y="0"/>
                </a:cxn>
              </a:cxnLst>
              <a:rect l="0" t="0" r="r" b="b"/>
              <a:pathLst>
                <a:path w="3" h="4">
                  <a:moveTo>
                    <a:pt x="1" y="0"/>
                  </a:moveTo>
                  <a:cubicBezTo>
                    <a:pt x="1" y="0"/>
                    <a:pt x="3" y="2"/>
                    <a:pt x="1" y="4"/>
                  </a:cubicBezTo>
                  <a:cubicBezTo>
                    <a:pt x="1" y="4"/>
                    <a:pt x="0" y="2"/>
                    <a:pt x="1" y="0"/>
                  </a:cubicBezTo>
                </a:path>
              </a:pathLst>
            </a:custGeom>
            <a:solidFill>
              <a:srgbClr val="968C6D"/>
            </a:solidFill>
            <a:ln w="6350" cmpd="sng">
              <a:solidFill>
                <a:schemeClr val="bg1"/>
              </a:solidFill>
              <a:round/>
              <a:headEnd/>
              <a:tailEnd/>
            </a:ln>
          </p:spPr>
          <p:txBody>
            <a:bodyPr/>
            <a:lstStyle/>
            <a:p>
              <a:endParaRPr lang="en-GB" dirty="0"/>
            </a:p>
          </p:txBody>
        </p:sp>
        <p:sp>
          <p:nvSpPr>
            <p:cNvPr id="1140" name="Freeform 73"/>
            <p:cNvSpPr>
              <a:spLocks/>
            </p:cNvSpPr>
            <p:nvPr/>
          </p:nvSpPr>
          <p:spPr bwMode="auto">
            <a:xfrm>
              <a:off x="7255400" y="4888456"/>
              <a:ext cx="6427" cy="6427"/>
            </a:xfrm>
            <a:custGeom>
              <a:avLst/>
              <a:gdLst/>
              <a:ahLst/>
              <a:cxnLst>
                <a:cxn ang="0">
                  <a:pos x="0" y="2"/>
                </a:cxn>
                <a:cxn ang="0">
                  <a:pos x="2" y="0"/>
                </a:cxn>
                <a:cxn ang="0">
                  <a:pos x="0" y="2"/>
                </a:cxn>
              </a:cxnLst>
              <a:rect l="0" t="0" r="r" b="b"/>
              <a:pathLst>
                <a:path w="2" h="2">
                  <a:moveTo>
                    <a:pt x="0" y="2"/>
                  </a:moveTo>
                  <a:cubicBezTo>
                    <a:pt x="0" y="2"/>
                    <a:pt x="0" y="0"/>
                    <a:pt x="2" y="0"/>
                  </a:cubicBezTo>
                  <a:cubicBezTo>
                    <a:pt x="2" y="2"/>
                    <a:pt x="2" y="2"/>
                    <a:pt x="0" y="2"/>
                  </a:cubicBezTo>
                </a:path>
              </a:pathLst>
            </a:custGeom>
            <a:solidFill>
              <a:srgbClr val="968C6D"/>
            </a:solidFill>
            <a:ln w="6350" cmpd="sng">
              <a:solidFill>
                <a:schemeClr val="bg1"/>
              </a:solidFill>
              <a:round/>
              <a:headEnd/>
              <a:tailEnd/>
            </a:ln>
          </p:spPr>
          <p:txBody>
            <a:bodyPr/>
            <a:lstStyle/>
            <a:p>
              <a:endParaRPr lang="en-GB" dirty="0"/>
            </a:p>
          </p:txBody>
        </p:sp>
        <p:sp>
          <p:nvSpPr>
            <p:cNvPr id="1141" name="Freeform 74"/>
            <p:cNvSpPr>
              <a:spLocks/>
            </p:cNvSpPr>
            <p:nvPr/>
          </p:nvSpPr>
          <p:spPr bwMode="auto">
            <a:xfrm>
              <a:off x="7473923" y="4408038"/>
              <a:ext cx="183173" cy="473992"/>
            </a:xfrm>
            <a:custGeom>
              <a:avLst/>
              <a:gdLst/>
              <a:ahLst/>
              <a:cxnLst>
                <a:cxn ang="0">
                  <a:pos x="41" y="25"/>
                </a:cxn>
                <a:cxn ang="0">
                  <a:pos x="34" y="34"/>
                </a:cxn>
                <a:cxn ang="0">
                  <a:pos x="35" y="56"/>
                </a:cxn>
                <a:cxn ang="0">
                  <a:pos x="49" y="76"/>
                </a:cxn>
                <a:cxn ang="0">
                  <a:pos x="56" y="104"/>
                </a:cxn>
                <a:cxn ang="0">
                  <a:pos x="56" y="118"/>
                </a:cxn>
                <a:cxn ang="0">
                  <a:pos x="38" y="129"/>
                </a:cxn>
                <a:cxn ang="0">
                  <a:pos x="32" y="141"/>
                </a:cxn>
                <a:cxn ang="0">
                  <a:pos x="21" y="143"/>
                </a:cxn>
                <a:cxn ang="0">
                  <a:pos x="18" y="130"/>
                </a:cxn>
                <a:cxn ang="0">
                  <a:pos x="24" y="126"/>
                </a:cxn>
                <a:cxn ang="0">
                  <a:pos x="31" y="124"/>
                </a:cxn>
                <a:cxn ang="0">
                  <a:pos x="34" y="118"/>
                </a:cxn>
                <a:cxn ang="0">
                  <a:pos x="41" y="112"/>
                </a:cxn>
                <a:cxn ang="0">
                  <a:pos x="43" y="99"/>
                </a:cxn>
                <a:cxn ang="0">
                  <a:pos x="43" y="89"/>
                </a:cxn>
                <a:cxn ang="0">
                  <a:pos x="41" y="76"/>
                </a:cxn>
                <a:cxn ang="0">
                  <a:pos x="37" y="72"/>
                </a:cxn>
                <a:cxn ang="0">
                  <a:pos x="27" y="56"/>
                </a:cxn>
                <a:cxn ang="0">
                  <a:pos x="24" y="48"/>
                </a:cxn>
                <a:cxn ang="0">
                  <a:pos x="15" y="40"/>
                </a:cxn>
                <a:cxn ang="0">
                  <a:pos x="23" y="34"/>
                </a:cxn>
                <a:cxn ang="0">
                  <a:pos x="18" y="31"/>
                </a:cxn>
                <a:cxn ang="0">
                  <a:pos x="14" y="27"/>
                </a:cxn>
                <a:cxn ang="0">
                  <a:pos x="6" y="23"/>
                </a:cxn>
                <a:cxn ang="0">
                  <a:pos x="6" y="19"/>
                </a:cxn>
                <a:cxn ang="0">
                  <a:pos x="0" y="11"/>
                </a:cxn>
                <a:cxn ang="0">
                  <a:pos x="8" y="11"/>
                </a:cxn>
                <a:cxn ang="0">
                  <a:pos x="12" y="8"/>
                </a:cxn>
                <a:cxn ang="0">
                  <a:pos x="17" y="8"/>
                </a:cxn>
                <a:cxn ang="0">
                  <a:pos x="24" y="2"/>
                </a:cxn>
                <a:cxn ang="0">
                  <a:pos x="35" y="6"/>
                </a:cxn>
                <a:cxn ang="0">
                  <a:pos x="37" y="14"/>
                </a:cxn>
                <a:cxn ang="0">
                  <a:pos x="41" y="19"/>
                </a:cxn>
                <a:cxn ang="0">
                  <a:pos x="43" y="22"/>
                </a:cxn>
              </a:cxnLst>
              <a:rect l="0" t="0" r="r" b="b"/>
              <a:pathLst>
                <a:path w="59" h="152">
                  <a:moveTo>
                    <a:pt x="43" y="22"/>
                  </a:moveTo>
                  <a:cubicBezTo>
                    <a:pt x="41" y="23"/>
                    <a:pt x="43" y="25"/>
                    <a:pt x="41" y="25"/>
                  </a:cubicBezTo>
                  <a:cubicBezTo>
                    <a:pt x="40" y="27"/>
                    <a:pt x="40" y="25"/>
                    <a:pt x="38" y="27"/>
                  </a:cubicBezTo>
                  <a:cubicBezTo>
                    <a:pt x="35" y="28"/>
                    <a:pt x="38" y="31"/>
                    <a:pt x="34" y="34"/>
                  </a:cubicBezTo>
                  <a:cubicBezTo>
                    <a:pt x="31" y="37"/>
                    <a:pt x="27" y="44"/>
                    <a:pt x="29" y="50"/>
                  </a:cubicBezTo>
                  <a:cubicBezTo>
                    <a:pt x="32" y="54"/>
                    <a:pt x="34" y="53"/>
                    <a:pt x="35" y="56"/>
                  </a:cubicBezTo>
                  <a:cubicBezTo>
                    <a:pt x="35" y="59"/>
                    <a:pt x="38" y="64"/>
                    <a:pt x="43" y="68"/>
                  </a:cubicBezTo>
                  <a:cubicBezTo>
                    <a:pt x="47" y="73"/>
                    <a:pt x="49" y="72"/>
                    <a:pt x="49" y="76"/>
                  </a:cubicBezTo>
                  <a:cubicBezTo>
                    <a:pt x="50" y="79"/>
                    <a:pt x="53" y="79"/>
                    <a:pt x="56" y="89"/>
                  </a:cubicBezTo>
                  <a:cubicBezTo>
                    <a:pt x="58" y="98"/>
                    <a:pt x="56" y="103"/>
                    <a:pt x="56" y="104"/>
                  </a:cubicBezTo>
                  <a:cubicBezTo>
                    <a:pt x="58" y="106"/>
                    <a:pt x="59" y="109"/>
                    <a:pt x="58" y="109"/>
                  </a:cubicBezTo>
                  <a:cubicBezTo>
                    <a:pt x="56" y="109"/>
                    <a:pt x="58" y="113"/>
                    <a:pt x="56" y="118"/>
                  </a:cubicBezTo>
                  <a:cubicBezTo>
                    <a:pt x="55" y="124"/>
                    <a:pt x="50" y="123"/>
                    <a:pt x="46" y="127"/>
                  </a:cubicBezTo>
                  <a:cubicBezTo>
                    <a:pt x="40" y="134"/>
                    <a:pt x="40" y="130"/>
                    <a:pt x="38" y="129"/>
                  </a:cubicBezTo>
                  <a:cubicBezTo>
                    <a:pt x="37" y="127"/>
                    <a:pt x="37" y="138"/>
                    <a:pt x="34" y="140"/>
                  </a:cubicBezTo>
                  <a:cubicBezTo>
                    <a:pt x="32" y="140"/>
                    <a:pt x="35" y="140"/>
                    <a:pt x="32" y="141"/>
                  </a:cubicBezTo>
                  <a:cubicBezTo>
                    <a:pt x="29" y="143"/>
                    <a:pt x="27" y="144"/>
                    <a:pt x="24" y="148"/>
                  </a:cubicBezTo>
                  <a:cubicBezTo>
                    <a:pt x="21" y="152"/>
                    <a:pt x="21" y="149"/>
                    <a:pt x="21" y="143"/>
                  </a:cubicBezTo>
                  <a:cubicBezTo>
                    <a:pt x="21" y="135"/>
                    <a:pt x="24" y="137"/>
                    <a:pt x="23" y="134"/>
                  </a:cubicBezTo>
                  <a:cubicBezTo>
                    <a:pt x="21" y="130"/>
                    <a:pt x="20" y="135"/>
                    <a:pt x="18" y="130"/>
                  </a:cubicBezTo>
                  <a:cubicBezTo>
                    <a:pt x="20" y="129"/>
                    <a:pt x="24" y="130"/>
                    <a:pt x="23" y="127"/>
                  </a:cubicBezTo>
                  <a:cubicBezTo>
                    <a:pt x="23" y="127"/>
                    <a:pt x="24" y="124"/>
                    <a:pt x="24" y="126"/>
                  </a:cubicBezTo>
                  <a:cubicBezTo>
                    <a:pt x="26" y="127"/>
                    <a:pt x="29" y="123"/>
                    <a:pt x="29" y="126"/>
                  </a:cubicBezTo>
                  <a:cubicBezTo>
                    <a:pt x="31" y="127"/>
                    <a:pt x="35" y="127"/>
                    <a:pt x="31" y="124"/>
                  </a:cubicBezTo>
                  <a:cubicBezTo>
                    <a:pt x="29" y="123"/>
                    <a:pt x="31" y="121"/>
                    <a:pt x="31" y="120"/>
                  </a:cubicBezTo>
                  <a:cubicBezTo>
                    <a:pt x="29" y="118"/>
                    <a:pt x="31" y="117"/>
                    <a:pt x="34" y="118"/>
                  </a:cubicBezTo>
                  <a:cubicBezTo>
                    <a:pt x="37" y="120"/>
                    <a:pt x="32" y="115"/>
                    <a:pt x="37" y="115"/>
                  </a:cubicBezTo>
                  <a:cubicBezTo>
                    <a:pt x="40" y="115"/>
                    <a:pt x="40" y="112"/>
                    <a:pt x="41" y="112"/>
                  </a:cubicBezTo>
                  <a:cubicBezTo>
                    <a:pt x="44" y="113"/>
                    <a:pt x="44" y="110"/>
                    <a:pt x="43" y="107"/>
                  </a:cubicBezTo>
                  <a:cubicBezTo>
                    <a:pt x="43" y="104"/>
                    <a:pt x="44" y="103"/>
                    <a:pt x="43" y="99"/>
                  </a:cubicBezTo>
                  <a:cubicBezTo>
                    <a:pt x="43" y="96"/>
                    <a:pt x="43" y="96"/>
                    <a:pt x="41" y="95"/>
                  </a:cubicBezTo>
                  <a:cubicBezTo>
                    <a:pt x="41" y="95"/>
                    <a:pt x="43" y="90"/>
                    <a:pt x="43" y="89"/>
                  </a:cubicBezTo>
                  <a:cubicBezTo>
                    <a:pt x="43" y="85"/>
                    <a:pt x="46" y="84"/>
                    <a:pt x="43" y="81"/>
                  </a:cubicBezTo>
                  <a:cubicBezTo>
                    <a:pt x="40" y="78"/>
                    <a:pt x="40" y="78"/>
                    <a:pt x="41" y="76"/>
                  </a:cubicBezTo>
                  <a:cubicBezTo>
                    <a:pt x="43" y="76"/>
                    <a:pt x="43" y="75"/>
                    <a:pt x="41" y="75"/>
                  </a:cubicBezTo>
                  <a:cubicBezTo>
                    <a:pt x="41" y="76"/>
                    <a:pt x="38" y="70"/>
                    <a:pt x="37" y="72"/>
                  </a:cubicBezTo>
                  <a:cubicBezTo>
                    <a:pt x="35" y="72"/>
                    <a:pt x="37" y="64"/>
                    <a:pt x="34" y="62"/>
                  </a:cubicBezTo>
                  <a:cubicBezTo>
                    <a:pt x="31" y="62"/>
                    <a:pt x="27" y="59"/>
                    <a:pt x="27" y="56"/>
                  </a:cubicBezTo>
                  <a:cubicBezTo>
                    <a:pt x="26" y="51"/>
                    <a:pt x="26" y="54"/>
                    <a:pt x="24" y="51"/>
                  </a:cubicBezTo>
                  <a:cubicBezTo>
                    <a:pt x="23" y="50"/>
                    <a:pt x="24" y="50"/>
                    <a:pt x="24" y="48"/>
                  </a:cubicBezTo>
                  <a:cubicBezTo>
                    <a:pt x="23" y="48"/>
                    <a:pt x="21" y="48"/>
                    <a:pt x="17" y="45"/>
                  </a:cubicBezTo>
                  <a:cubicBezTo>
                    <a:pt x="12" y="40"/>
                    <a:pt x="17" y="42"/>
                    <a:pt x="15" y="40"/>
                  </a:cubicBezTo>
                  <a:cubicBezTo>
                    <a:pt x="14" y="36"/>
                    <a:pt x="20" y="40"/>
                    <a:pt x="21" y="39"/>
                  </a:cubicBezTo>
                  <a:cubicBezTo>
                    <a:pt x="21" y="36"/>
                    <a:pt x="24" y="36"/>
                    <a:pt x="23" y="34"/>
                  </a:cubicBezTo>
                  <a:cubicBezTo>
                    <a:pt x="21" y="33"/>
                    <a:pt x="21" y="34"/>
                    <a:pt x="20" y="33"/>
                  </a:cubicBezTo>
                  <a:cubicBezTo>
                    <a:pt x="20" y="31"/>
                    <a:pt x="17" y="33"/>
                    <a:pt x="18" y="31"/>
                  </a:cubicBezTo>
                  <a:cubicBezTo>
                    <a:pt x="21" y="30"/>
                    <a:pt x="21" y="28"/>
                    <a:pt x="18" y="27"/>
                  </a:cubicBezTo>
                  <a:cubicBezTo>
                    <a:pt x="15" y="25"/>
                    <a:pt x="15" y="25"/>
                    <a:pt x="14" y="27"/>
                  </a:cubicBezTo>
                  <a:cubicBezTo>
                    <a:pt x="12" y="31"/>
                    <a:pt x="11" y="27"/>
                    <a:pt x="9" y="27"/>
                  </a:cubicBezTo>
                  <a:cubicBezTo>
                    <a:pt x="8" y="28"/>
                    <a:pt x="8" y="25"/>
                    <a:pt x="6" y="23"/>
                  </a:cubicBezTo>
                  <a:cubicBezTo>
                    <a:pt x="6" y="22"/>
                    <a:pt x="8" y="22"/>
                    <a:pt x="6" y="22"/>
                  </a:cubicBezTo>
                  <a:cubicBezTo>
                    <a:pt x="6" y="20"/>
                    <a:pt x="8" y="19"/>
                    <a:pt x="6" y="19"/>
                  </a:cubicBezTo>
                  <a:cubicBezTo>
                    <a:pt x="6" y="19"/>
                    <a:pt x="6" y="16"/>
                    <a:pt x="5" y="19"/>
                  </a:cubicBezTo>
                  <a:cubicBezTo>
                    <a:pt x="5" y="20"/>
                    <a:pt x="6" y="17"/>
                    <a:pt x="0" y="11"/>
                  </a:cubicBezTo>
                  <a:cubicBezTo>
                    <a:pt x="3" y="11"/>
                    <a:pt x="2" y="6"/>
                    <a:pt x="5" y="8"/>
                  </a:cubicBezTo>
                  <a:cubicBezTo>
                    <a:pt x="8" y="9"/>
                    <a:pt x="6" y="11"/>
                    <a:pt x="8" y="11"/>
                  </a:cubicBezTo>
                  <a:cubicBezTo>
                    <a:pt x="9" y="11"/>
                    <a:pt x="9" y="5"/>
                    <a:pt x="11" y="8"/>
                  </a:cubicBezTo>
                  <a:cubicBezTo>
                    <a:pt x="12" y="9"/>
                    <a:pt x="12" y="8"/>
                    <a:pt x="12" y="8"/>
                  </a:cubicBezTo>
                  <a:cubicBezTo>
                    <a:pt x="14" y="9"/>
                    <a:pt x="15" y="13"/>
                    <a:pt x="15" y="9"/>
                  </a:cubicBezTo>
                  <a:cubicBezTo>
                    <a:pt x="15" y="6"/>
                    <a:pt x="17" y="6"/>
                    <a:pt x="17" y="8"/>
                  </a:cubicBezTo>
                  <a:cubicBezTo>
                    <a:pt x="18" y="9"/>
                    <a:pt x="23" y="6"/>
                    <a:pt x="21" y="5"/>
                  </a:cubicBezTo>
                  <a:cubicBezTo>
                    <a:pt x="21" y="3"/>
                    <a:pt x="23" y="5"/>
                    <a:pt x="24" y="2"/>
                  </a:cubicBezTo>
                  <a:cubicBezTo>
                    <a:pt x="26" y="0"/>
                    <a:pt x="27" y="6"/>
                    <a:pt x="31" y="6"/>
                  </a:cubicBezTo>
                  <a:cubicBezTo>
                    <a:pt x="34" y="5"/>
                    <a:pt x="32" y="8"/>
                    <a:pt x="35" y="6"/>
                  </a:cubicBezTo>
                  <a:cubicBezTo>
                    <a:pt x="37" y="6"/>
                    <a:pt x="38" y="6"/>
                    <a:pt x="37" y="9"/>
                  </a:cubicBezTo>
                  <a:cubicBezTo>
                    <a:pt x="34" y="13"/>
                    <a:pt x="37" y="11"/>
                    <a:pt x="37" y="14"/>
                  </a:cubicBezTo>
                  <a:cubicBezTo>
                    <a:pt x="37" y="16"/>
                    <a:pt x="38" y="14"/>
                    <a:pt x="40" y="17"/>
                  </a:cubicBezTo>
                  <a:cubicBezTo>
                    <a:pt x="40" y="19"/>
                    <a:pt x="41" y="17"/>
                    <a:pt x="41" y="19"/>
                  </a:cubicBezTo>
                  <a:cubicBezTo>
                    <a:pt x="43" y="20"/>
                    <a:pt x="44" y="19"/>
                    <a:pt x="47" y="20"/>
                  </a:cubicBezTo>
                  <a:cubicBezTo>
                    <a:pt x="47" y="20"/>
                    <a:pt x="46" y="20"/>
                    <a:pt x="43" y="22"/>
                  </a:cubicBezTo>
                </a:path>
              </a:pathLst>
            </a:custGeom>
            <a:solidFill>
              <a:srgbClr val="968C6D"/>
            </a:solidFill>
            <a:ln w="6350" cmpd="sng">
              <a:solidFill>
                <a:schemeClr val="bg1"/>
              </a:solidFill>
              <a:round/>
              <a:headEnd/>
              <a:tailEnd/>
            </a:ln>
          </p:spPr>
          <p:txBody>
            <a:bodyPr/>
            <a:lstStyle/>
            <a:p>
              <a:endParaRPr lang="en-GB" dirty="0"/>
            </a:p>
          </p:txBody>
        </p:sp>
        <p:sp>
          <p:nvSpPr>
            <p:cNvPr id="1142" name="Freeform 75"/>
            <p:cNvSpPr>
              <a:spLocks/>
            </p:cNvSpPr>
            <p:nvPr/>
          </p:nvSpPr>
          <p:spPr bwMode="auto">
            <a:xfrm>
              <a:off x="7427326" y="4443387"/>
              <a:ext cx="186387" cy="271541"/>
            </a:xfrm>
            <a:custGeom>
              <a:avLst/>
              <a:gdLst/>
              <a:ahLst/>
              <a:cxnLst>
                <a:cxn ang="0">
                  <a:pos x="0" y="20"/>
                </a:cxn>
                <a:cxn ang="0">
                  <a:pos x="2" y="22"/>
                </a:cxn>
                <a:cxn ang="0">
                  <a:pos x="3" y="29"/>
                </a:cxn>
                <a:cxn ang="0">
                  <a:pos x="8" y="28"/>
                </a:cxn>
                <a:cxn ang="0">
                  <a:pos x="9" y="32"/>
                </a:cxn>
                <a:cxn ang="0">
                  <a:pos x="8" y="42"/>
                </a:cxn>
                <a:cxn ang="0">
                  <a:pos x="6" y="50"/>
                </a:cxn>
                <a:cxn ang="0">
                  <a:pos x="12" y="45"/>
                </a:cxn>
                <a:cxn ang="0">
                  <a:pos x="18" y="45"/>
                </a:cxn>
                <a:cxn ang="0">
                  <a:pos x="20" y="45"/>
                </a:cxn>
                <a:cxn ang="0">
                  <a:pos x="27" y="40"/>
                </a:cxn>
                <a:cxn ang="0">
                  <a:pos x="32" y="43"/>
                </a:cxn>
                <a:cxn ang="0">
                  <a:pos x="36" y="56"/>
                </a:cxn>
                <a:cxn ang="0">
                  <a:pos x="41" y="65"/>
                </a:cxn>
                <a:cxn ang="0">
                  <a:pos x="42" y="76"/>
                </a:cxn>
                <a:cxn ang="0">
                  <a:pos x="39" y="81"/>
                </a:cxn>
                <a:cxn ang="0">
                  <a:pos x="44" y="84"/>
                </a:cxn>
                <a:cxn ang="0">
                  <a:pos x="47" y="83"/>
                </a:cxn>
                <a:cxn ang="0">
                  <a:pos x="50" y="79"/>
                </a:cxn>
                <a:cxn ang="0">
                  <a:pos x="53" y="81"/>
                </a:cxn>
                <a:cxn ang="0">
                  <a:pos x="56" y="79"/>
                </a:cxn>
                <a:cxn ang="0">
                  <a:pos x="57" y="78"/>
                </a:cxn>
                <a:cxn ang="0">
                  <a:pos x="57" y="70"/>
                </a:cxn>
                <a:cxn ang="0">
                  <a:pos x="56" y="65"/>
                </a:cxn>
                <a:cxn ang="0">
                  <a:pos x="56" y="64"/>
                </a:cxn>
                <a:cxn ang="0">
                  <a:pos x="51" y="61"/>
                </a:cxn>
                <a:cxn ang="0">
                  <a:pos x="48" y="51"/>
                </a:cxn>
                <a:cxn ang="0">
                  <a:pos x="42" y="45"/>
                </a:cxn>
                <a:cxn ang="0">
                  <a:pos x="39" y="40"/>
                </a:cxn>
                <a:cxn ang="0">
                  <a:pos x="39" y="37"/>
                </a:cxn>
                <a:cxn ang="0">
                  <a:pos x="32" y="34"/>
                </a:cxn>
                <a:cxn ang="0">
                  <a:pos x="30" y="29"/>
                </a:cxn>
                <a:cxn ang="0">
                  <a:pos x="36" y="28"/>
                </a:cxn>
                <a:cxn ang="0">
                  <a:pos x="38" y="23"/>
                </a:cxn>
                <a:cxn ang="0">
                  <a:pos x="35" y="22"/>
                </a:cxn>
                <a:cxn ang="0">
                  <a:pos x="33" y="20"/>
                </a:cxn>
                <a:cxn ang="0">
                  <a:pos x="33" y="15"/>
                </a:cxn>
                <a:cxn ang="0">
                  <a:pos x="29" y="15"/>
                </a:cxn>
                <a:cxn ang="0">
                  <a:pos x="24" y="15"/>
                </a:cxn>
                <a:cxn ang="0">
                  <a:pos x="21" y="12"/>
                </a:cxn>
                <a:cxn ang="0">
                  <a:pos x="21" y="11"/>
                </a:cxn>
                <a:cxn ang="0">
                  <a:pos x="21" y="7"/>
                </a:cxn>
                <a:cxn ang="0">
                  <a:pos x="20" y="7"/>
                </a:cxn>
                <a:cxn ang="0">
                  <a:pos x="15" y="0"/>
                </a:cxn>
                <a:cxn ang="0">
                  <a:pos x="12" y="4"/>
                </a:cxn>
                <a:cxn ang="0">
                  <a:pos x="12" y="11"/>
                </a:cxn>
                <a:cxn ang="0">
                  <a:pos x="12" y="12"/>
                </a:cxn>
                <a:cxn ang="0">
                  <a:pos x="8" y="9"/>
                </a:cxn>
                <a:cxn ang="0">
                  <a:pos x="3" y="14"/>
                </a:cxn>
                <a:cxn ang="0">
                  <a:pos x="0" y="20"/>
                </a:cxn>
              </a:cxnLst>
              <a:rect l="0" t="0" r="r" b="b"/>
              <a:pathLst>
                <a:path w="60" h="87">
                  <a:moveTo>
                    <a:pt x="0" y="20"/>
                  </a:moveTo>
                  <a:cubicBezTo>
                    <a:pt x="0" y="23"/>
                    <a:pt x="0" y="20"/>
                    <a:pt x="2" y="22"/>
                  </a:cubicBezTo>
                  <a:cubicBezTo>
                    <a:pt x="5" y="25"/>
                    <a:pt x="0" y="29"/>
                    <a:pt x="3" y="29"/>
                  </a:cubicBezTo>
                  <a:cubicBezTo>
                    <a:pt x="6" y="29"/>
                    <a:pt x="5" y="28"/>
                    <a:pt x="8" y="28"/>
                  </a:cubicBezTo>
                  <a:cubicBezTo>
                    <a:pt x="11" y="29"/>
                    <a:pt x="8" y="31"/>
                    <a:pt x="9" y="32"/>
                  </a:cubicBezTo>
                  <a:cubicBezTo>
                    <a:pt x="11" y="36"/>
                    <a:pt x="6" y="40"/>
                    <a:pt x="8" y="42"/>
                  </a:cubicBezTo>
                  <a:cubicBezTo>
                    <a:pt x="9" y="43"/>
                    <a:pt x="5" y="48"/>
                    <a:pt x="6" y="50"/>
                  </a:cubicBezTo>
                  <a:cubicBezTo>
                    <a:pt x="8" y="50"/>
                    <a:pt x="8" y="50"/>
                    <a:pt x="12" y="45"/>
                  </a:cubicBezTo>
                  <a:cubicBezTo>
                    <a:pt x="17" y="40"/>
                    <a:pt x="15" y="45"/>
                    <a:pt x="18" y="45"/>
                  </a:cubicBezTo>
                  <a:cubicBezTo>
                    <a:pt x="20" y="45"/>
                    <a:pt x="18" y="46"/>
                    <a:pt x="20" y="45"/>
                  </a:cubicBezTo>
                  <a:cubicBezTo>
                    <a:pt x="24" y="43"/>
                    <a:pt x="23" y="39"/>
                    <a:pt x="27" y="40"/>
                  </a:cubicBezTo>
                  <a:cubicBezTo>
                    <a:pt x="30" y="42"/>
                    <a:pt x="30" y="40"/>
                    <a:pt x="32" y="43"/>
                  </a:cubicBezTo>
                  <a:cubicBezTo>
                    <a:pt x="33" y="50"/>
                    <a:pt x="38" y="48"/>
                    <a:pt x="36" y="56"/>
                  </a:cubicBezTo>
                  <a:cubicBezTo>
                    <a:pt x="35" y="64"/>
                    <a:pt x="41" y="64"/>
                    <a:pt x="41" y="65"/>
                  </a:cubicBezTo>
                  <a:cubicBezTo>
                    <a:pt x="41" y="67"/>
                    <a:pt x="44" y="67"/>
                    <a:pt x="42" y="76"/>
                  </a:cubicBezTo>
                  <a:cubicBezTo>
                    <a:pt x="42" y="78"/>
                    <a:pt x="44" y="79"/>
                    <a:pt x="39" y="81"/>
                  </a:cubicBezTo>
                  <a:cubicBezTo>
                    <a:pt x="41" y="86"/>
                    <a:pt x="42" y="81"/>
                    <a:pt x="44" y="84"/>
                  </a:cubicBezTo>
                  <a:cubicBezTo>
                    <a:pt x="45" y="87"/>
                    <a:pt x="48" y="86"/>
                    <a:pt x="47" y="83"/>
                  </a:cubicBezTo>
                  <a:cubicBezTo>
                    <a:pt x="44" y="79"/>
                    <a:pt x="48" y="81"/>
                    <a:pt x="50" y="79"/>
                  </a:cubicBezTo>
                  <a:cubicBezTo>
                    <a:pt x="51" y="78"/>
                    <a:pt x="51" y="83"/>
                    <a:pt x="53" y="81"/>
                  </a:cubicBezTo>
                  <a:cubicBezTo>
                    <a:pt x="54" y="81"/>
                    <a:pt x="56" y="78"/>
                    <a:pt x="56" y="79"/>
                  </a:cubicBezTo>
                  <a:cubicBezTo>
                    <a:pt x="57" y="79"/>
                    <a:pt x="57" y="78"/>
                    <a:pt x="57" y="78"/>
                  </a:cubicBezTo>
                  <a:cubicBezTo>
                    <a:pt x="57" y="75"/>
                    <a:pt x="60" y="73"/>
                    <a:pt x="57" y="70"/>
                  </a:cubicBezTo>
                  <a:cubicBezTo>
                    <a:pt x="54" y="67"/>
                    <a:pt x="54" y="67"/>
                    <a:pt x="56" y="65"/>
                  </a:cubicBezTo>
                  <a:cubicBezTo>
                    <a:pt x="57" y="65"/>
                    <a:pt x="57" y="64"/>
                    <a:pt x="56" y="64"/>
                  </a:cubicBezTo>
                  <a:cubicBezTo>
                    <a:pt x="56" y="65"/>
                    <a:pt x="53" y="59"/>
                    <a:pt x="51" y="61"/>
                  </a:cubicBezTo>
                  <a:cubicBezTo>
                    <a:pt x="50" y="61"/>
                    <a:pt x="51" y="53"/>
                    <a:pt x="48" y="51"/>
                  </a:cubicBezTo>
                  <a:cubicBezTo>
                    <a:pt x="45" y="51"/>
                    <a:pt x="42" y="48"/>
                    <a:pt x="42" y="45"/>
                  </a:cubicBezTo>
                  <a:cubicBezTo>
                    <a:pt x="41" y="40"/>
                    <a:pt x="41" y="43"/>
                    <a:pt x="39" y="40"/>
                  </a:cubicBezTo>
                  <a:cubicBezTo>
                    <a:pt x="38" y="39"/>
                    <a:pt x="39" y="39"/>
                    <a:pt x="39" y="37"/>
                  </a:cubicBezTo>
                  <a:cubicBezTo>
                    <a:pt x="38" y="37"/>
                    <a:pt x="36" y="37"/>
                    <a:pt x="32" y="34"/>
                  </a:cubicBezTo>
                  <a:cubicBezTo>
                    <a:pt x="27" y="29"/>
                    <a:pt x="32" y="31"/>
                    <a:pt x="30" y="29"/>
                  </a:cubicBezTo>
                  <a:cubicBezTo>
                    <a:pt x="29" y="25"/>
                    <a:pt x="35" y="29"/>
                    <a:pt x="36" y="28"/>
                  </a:cubicBezTo>
                  <a:cubicBezTo>
                    <a:pt x="36" y="25"/>
                    <a:pt x="39" y="25"/>
                    <a:pt x="38" y="23"/>
                  </a:cubicBezTo>
                  <a:cubicBezTo>
                    <a:pt x="36" y="22"/>
                    <a:pt x="36" y="23"/>
                    <a:pt x="35" y="22"/>
                  </a:cubicBezTo>
                  <a:cubicBezTo>
                    <a:pt x="35" y="20"/>
                    <a:pt x="32" y="22"/>
                    <a:pt x="33" y="20"/>
                  </a:cubicBezTo>
                  <a:cubicBezTo>
                    <a:pt x="36" y="18"/>
                    <a:pt x="36" y="17"/>
                    <a:pt x="33" y="15"/>
                  </a:cubicBezTo>
                  <a:cubicBezTo>
                    <a:pt x="30" y="14"/>
                    <a:pt x="30" y="14"/>
                    <a:pt x="29" y="15"/>
                  </a:cubicBezTo>
                  <a:cubicBezTo>
                    <a:pt x="27" y="20"/>
                    <a:pt x="26" y="15"/>
                    <a:pt x="24" y="15"/>
                  </a:cubicBezTo>
                  <a:cubicBezTo>
                    <a:pt x="23" y="17"/>
                    <a:pt x="23" y="14"/>
                    <a:pt x="21" y="12"/>
                  </a:cubicBezTo>
                  <a:cubicBezTo>
                    <a:pt x="21" y="11"/>
                    <a:pt x="23" y="11"/>
                    <a:pt x="21" y="11"/>
                  </a:cubicBezTo>
                  <a:cubicBezTo>
                    <a:pt x="21" y="9"/>
                    <a:pt x="23" y="7"/>
                    <a:pt x="21" y="7"/>
                  </a:cubicBezTo>
                  <a:cubicBezTo>
                    <a:pt x="21" y="7"/>
                    <a:pt x="21" y="4"/>
                    <a:pt x="20" y="7"/>
                  </a:cubicBezTo>
                  <a:cubicBezTo>
                    <a:pt x="20" y="9"/>
                    <a:pt x="21" y="6"/>
                    <a:pt x="15" y="0"/>
                  </a:cubicBezTo>
                  <a:cubicBezTo>
                    <a:pt x="14" y="0"/>
                    <a:pt x="9" y="0"/>
                    <a:pt x="12" y="4"/>
                  </a:cubicBezTo>
                  <a:cubicBezTo>
                    <a:pt x="14" y="11"/>
                    <a:pt x="12" y="9"/>
                    <a:pt x="12" y="11"/>
                  </a:cubicBezTo>
                  <a:cubicBezTo>
                    <a:pt x="14" y="12"/>
                    <a:pt x="12" y="14"/>
                    <a:pt x="12" y="12"/>
                  </a:cubicBezTo>
                  <a:cubicBezTo>
                    <a:pt x="11" y="11"/>
                    <a:pt x="9" y="15"/>
                    <a:pt x="8" y="9"/>
                  </a:cubicBezTo>
                  <a:cubicBezTo>
                    <a:pt x="6" y="11"/>
                    <a:pt x="3" y="9"/>
                    <a:pt x="3" y="14"/>
                  </a:cubicBezTo>
                  <a:cubicBezTo>
                    <a:pt x="2" y="18"/>
                    <a:pt x="0" y="14"/>
                    <a:pt x="0" y="20"/>
                  </a:cubicBezTo>
                </a:path>
              </a:pathLst>
            </a:custGeom>
            <a:solidFill>
              <a:srgbClr val="968C6D"/>
            </a:solidFill>
            <a:ln w="6350" cmpd="sng">
              <a:solidFill>
                <a:schemeClr val="bg1"/>
              </a:solidFill>
              <a:round/>
              <a:headEnd/>
              <a:tailEnd/>
            </a:ln>
          </p:spPr>
          <p:txBody>
            <a:bodyPr/>
            <a:lstStyle/>
            <a:p>
              <a:endParaRPr lang="en-GB" dirty="0"/>
            </a:p>
          </p:txBody>
        </p:sp>
        <p:sp>
          <p:nvSpPr>
            <p:cNvPr id="1143" name="Freeform 76"/>
            <p:cNvSpPr>
              <a:spLocks/>
            </p:cNvSpPr>
            <p:nvPr/>
          </p:nvSpPr>
          <p:spPr bwMode="auto">
            <a:xfrm>
              <a:off x="7473923" y="4686006"/>
              <a:ext cx="136577" cy="131754"/>
            </a:xfrm>
            <a:custGeom>
              <a:avLst/>
              <a:gdLst/>
              <a:ahLst/>
              <a:cxnLst>
                <a:cxn ang="0">
                  <a:pos x="42" y="0"/>
                </a:cxn>
                <a:cxn ang="0">
                  <a:pos x="41" y="6"/>
                </a:cxn>
                <a:cxn ang="0">
                  <a:pos x="42" y="11"/>
                </a:cxn>
                <a:cxn ang="0">
                  <a:pos x="42" y="18"/>
                </a:cxn>
                <a:cxn ang="0">
                  <a:pos x="41" y="23"/>
                </a:cxn>
                <a:cxn ang="0">
                  <a:pos x="36" y="26"/>
                </a:cxn>
                <a:cxn ang="0">
                  <a:pos x="33" y="29"/>
                </a:cxn>
                <a:cxn ang="0">
                  <a:pos x="30" y="31"/>
                </a:cxn>
                <a:cxn ang="0">
                  <a:pos x="30" y="35"/>
                </a:cxn>
                <a:cxn ang="0">
                  <a:pos x="29" y="37"/>
                </a:cxn>
                <a:cxn ang="0">
                  <a:pos x="24" y="37"/>
                </a:cxn>
                <a:cxn ang="0">
                  <a:pos x="23" y="39"/>
                </a:cxn>
                <a:cxn ang="0">
                  <a:pos x="18" y="42"/>
                </a:cxn>
                <a:cxn ang="0">
                  <a:pos x="14" y="40"/>
                </a:cxn>
                <a:cxn ang="0">
                  <a:pos x="12" y="40"/>
                </a:cxn>
                <a:cxn ang="0">
                  <a:pos x="12" y="35"/>
                </a:cxn>
                <a:cxn ang="0">
                  <a:pos x="11" y="37"/>
                </a:cxn>
                <a:cxn ang="0">
                  <a:pos x="8" y="35"/>
                </a:cxn>
                <a:cxn ang="0">
                  <a:pos x="6" y="29"/>
                </a:cxn>
                <a:cxn ang="0">
                  <a:pos x="5" y="21"/>
                </a:cxn>
                <a:cxn ang="0">
                  <a:pos x="2" y="14"/>
                </a:cxn>
                <a:cxn ang="0">
                  <a:pos x="3" y="11"/>
                </a:cxn>
                <a:cxn ang="0">
                  <a:pos x="6" y="6"/>
                </a:cxn>
                <a:cxn ang="0">
                  <a:pos x="20" y="3"/>
                </a:cxn>
                <a:cxn ang="0">
                  <a:pos x="24" y="3"/>
                </a:cxn>
                <a:cxn ang="0">
                  <a:pos x="29" y="6"/>
                </a:cxn>
                <a:cxn ang="0">
                  <a:pos x="32" y="4"/>
                </a:cxn>
                <a:cxn ang="0">
                  <a:pos x="35" y="1"/>
                </a:cxn>
                <a:cxn ang="0">
                  <a:pos x="38" y="3"/>
                </a:cxn>
                <a:cxn ang="0">
                  <a:pos x="41" y="1"/>
                </a:cxn>
                <a:cxn ang="0">
                  <a:pos x="42" y="0"/>
                </a:cxn>
              </a:cxnLst>
              <a:rect l="0" t="0" r="r" b="b"/>
              <a:pathLst>
                <a:path w="44" h="42">
                  <a:moveTo>
                    <a:pt x="42" y="0"/>
                  </a:moveTo>
                  <a:cubicBezTo>
                    <a:pt x="42" y="1"/>
                    <a:pt x="41" y="6"/>
                    <a:pt x="41" y="6"/>
                  </a:cubicBezTo>
                  <a:cubicBezTo>
                    <a:pt x="42" y="7"/>
                    <a:pt x="42" y="7"/>
                    <a:pt x="42" y="11"/>
                  </a:cubicBezTo>
                  <a:cubicBezTo>
                    <a:pt x="44" y="14"/>
                    <a:pt x="42" y="15"/>
                    <a:pt x="42" y="18"/>
                  </a:cubicBezTo>
                  <a:cubicBezTo>
                    <a:pt x="44" y="21"/>
                    <a:pt x="44" y="25"/>
                    <a:pt x="41" y="23"/>
                  </a:cubicBezTo>
                  <a:cubicBezTo>
                    <a:pt x="39" y="23"/>
                    <a:pt x="39" y="26"/>
                    <a:pt x="36" y="26"/>
                  </a:cubicBezTo>
                  <a:cubicBezTo>
                    <a:pt x="32" y="26"/>
                    <a:pt x="36" y="31"/>
                    <a:pt x="33" y="29"/>
                  </a:cubicBezTo>
                  <a:cubicBezTo>
                    <a:pt x="30" y="28"/>
                    <a:pt x="29" y="29"/>
                    <a:pt x="30" y="31"/>
                  </a:cubicBezTo>
                  <a:cubicBezTo>
                    <a:pt x="30" y="32"/>
                    <a:pt x="29" y="34"/>
                    <a:pt x="30" y="35"/>
                  </a:cubicBezTo>
                  <a:cubicBezTo>
                    <a:pt x="35" y="39"/>
                    <a:pt x="30" y="39"/>
                    <a:pt x="29" y="37"/>
                  </a:cubicBezTo>
                  <a:cubicBezTo>
                    <a:pt x="29" y="34"/>
                    <a:pt x="26" y="39"/>
                    <a:pt x="24" y="37"/>
                  </a:cubicBezTo>
                  <a:cubicBezTo>
                    <a:pt x="24" y="35"/>
                    <a:pt x="23" y="39"/>
                    <a:pt x="23" y="39"/>
                  </a:cubicBezTo>
                  <a:cubicBezTo>
                    <a:pt x="24" y="42"/>
                    <a:pt x="20" y="40"/>
                    <a:pt x="18" y="42"/>
                  </a:cubicBezTo>
                  <a:cubicBezTo>
                    <a:pt x="17" y="40"/>
                    <a:pt x="15" y="42"/>
                    <a:pt x="14" y="40"/>
                  </a:cubicBezTo>
                  <a:cubicBezTo>
                    <a:pt x="14" y="39"/>
                    <a:pt x="14" y="42"/>
                    <a:pt x="12" y="40"/>
                  </a:cubicBezTo>
                  <a:cubicBezTo>
                    <a:pt x="9" y="39"/>
                    <a:pt x="14" y="39"/>
                    <a:pt x="12" y="35"/>
                  </a:cubicBezTo>
                  <a:cubicBezTo>
                    <a:pt x="9" y="32"/>
                    <a:pt x="11" y="37"/>
                    <a:pt x="11" y="37"/>
                  </a:cubicBezTo>
                  <a:cubicBezTo>
                    <a:pt x="9" y="37"/>
                    <a:pt x="8" y="40"/>
                    <a:pt x="8" y="35"/>
                  </a:cubicBezTo>
                  <a:cubicBezTo>
                    <a:pt x="8" y="32"/>
                    <a:pt x="9" y="34"/>
                    <a:pt x="6" y="29"/>
                  </a:cubicBezTo>
                  <a:cubicBezTo>
                    <a:pt x="3" y="25"/>
                    <a:pt x="6" y="23"/>
                    <a:pt x="5" y="21"/>
                  </a:cubicBezTo>
                  <a:cubicBezTo>
                    <a:pt x="2" y="20"/>
                    <a:pt x="5" y="18"/>
                    <a:pt x="2" y="14"/>
                  </a:cubicBezTo>
                  <a:cubicBezTo>
                    <a:pt x="0" y="9"/>
                    <a:pt x="3" y="12"/>
                    <a:pt x="3" y="11"/>
                  </a:cubicBezTo>
                  <a:cubicBezTo>
                    <a:pt x="3" y="9"/>
                    <a:pt x="5" y="11"/>
                    <a:pt x="6" y="6"/>
                  </a:cubicBezTo>
                  <a:cubicBezTo>
                    <a:pt x="8" y="1"/>
                    <a:pt x="15" y="3"/>
                    <a:pt x="20" y="3"/>
                  </a:cubicBezTo>
                  <a:cubicBezTo>
                    <a:pt x="24" y="1"/>
                    <a:pt x="23" y="4"/>
                    <a:pt x="24" y="3"/>
                  </a:cubicBezTo>
                  <a:cubicBezTo>
                    <a:pt x="26" y="7"/>
                    <a:pt x="27" y="3"/>
                    <a:pt x="29" y="6"/>
                  </a:cubicBezTo>
                  <a:cubicBezTo>
                    <a:pt x="30" y="9"/>
                    <a:pt x="33" y="7"/>
                    <a:pt x="32" y="4"/>
                  </a:cubicBezTo>
                  <a:cubicBezTo>
                    <a:pt x="29" y="1"/>
                    <a:pt x="33" y="3"/>
                    <a:pt x="35" y="1"/>
                  </a:cubicBezTo>
                  <a:cubicBezTo>
                    <a:pt x="36" y="0"/>
                    <a:pt x="36" y="4"/>
                    <a:pt x="38" y="3"/>
                  </a:cubicBezTo>
                  <a:cubicBezTo>
                    <a:pt x="39" y="3"/>
                    <a:pt x="41" y="0"/>
                    <a:pt x="41" y="1"/>
                  </a:cubicBezTo>
                  <a:cubicBezTo>
                    <a:pt x="42" y="1"/>
                    <a:pt x="42" y="0"/>
                    <a:pt x="42" y="0"/>
                  </a:cubicBezTo>
                </a:path>
              </a:pathLst>
            </a:custGeom>
            <a:solidFill>
              <a:srgbClr val="968C6D"/>
            </a:solidFill>
            <a:ln w="6350" cmpd="sng">
              <a:solidFill>
                <a:schemeClr val="bg1"/>
              </a:solidFill>
              <a:round/>
              <a:headEnd/>
              <a:tailEnd/>
            </a:ln>
          </p:spPr>
          <p:txBody>
            <a:bodyPr/>
            <a:lstStyle/>
            <a:p>
              <a:endParaRPr lang="en-GB" dirty="0"/>
            </a:p>
          </p:txBody>
        </p:sp>
        <p:sp>
          <p:nvSpPr>
            <p:cNvPr id="1144" name="Freeform 77"/>
            <p:cNvSpPr>
              <a:spLocks/>
            </p:cNvSpPr>
            <p:nvPr/>
          </p:nvSpPr>
          <p:spPr bwMode="auto">
            <a:xfrm>
              <a:off x="5806084" y="4125249"/>
              <a:ext cx="517383" cy="530228"/>
            </a:xfrm>
            <a:custGeom>
              <a:avLst/>
              <a:gdLst/>
              <a:ahLst/>
              <a:cxnLst>
                <a:cxn ang="0">
                  <a:pos x="125" y="141"/>
                </a:cxn>
                <a:cxn ang="0">
                  <a:pos x="107" y="151"/>
                </a:cxn>
                <a:cxn ang="0">
                  <a:pos x="92" y="162"/>
                </a:cxn>
                <a:cxn ang="0">
                  <a:pos x="75" y="153"/>
                </a:cxn>
                <a:cxn ang="0">
                  <a:pos x="74" y="153"/>
                </a:cxn>
                <a:cxn ang="0">
                  <a:pos x="72" y="153"/>
                </a:cxn>
                <a:cxn ang="0">
                  <a:pos x="68" y="153"/>
                </a:cxn>
                <a:cxn ang="0">
                  <a:pos x="68" y="158"/>
                </a:cxn>
                <a:cxn ang="0">
                  <a:pos x="65" y="162"/>
                </a:cxn>
                <a:cxn ang="0">
                  <a:pos x="54" y="144"/>
                </a:cxn>
                <a:cxn ang="0">
                  <a:pos x="50" y="133"/>
                </a:cxn>
                <a:cxn ang="0">
                  <a:pos x="36" y="117"/>
                </a:cxn>
                <a:cxn ang="0">
                  <a:pos x="34" y="100"/>
                </a:cxn>
                <a:cxn ang="0">
                  <a:pos x="21" y="77"/>
                </a:cxn>
                <a:cxn ang="0">
                  <a:pos x="15" y="64"/>
                </a:cxn>
                <a:cxn ang="0">
                  <a:pos x="1" y="41"/>
                </a:cxn>
                <a:cxn ang="0">
                  <a:pos x="12" y="32"/>
                </a:cxn>
                <a:cxn ang="0">
                  <a:pos x="24" y="24"/>
                </a:cxn>
                <a:cxn ang="0">
                  <a:pos x="27" y="18"/>
                </a:cxn>
                <a:cxn ang="0">
                  <a:pos x="24" y="7"/>
                </a:cxn>
                <a:cxn ang="0">
                  <a:pos x="47" y="4"/>
                </a:cxn>
                <a:cxn ang="0">
                  <a:pos x="59" y="11"/>
                </a:cxn>
                <a:cxn ang="0">
                  <a:pos x="80" y="32"/>
                </a:cxn>
                <a:cxn ang="0">
                  <a:pos x="101" y="35"/>
                </a:cxn>
                <a:cxn ang="0">
                  <a:pos x="109" y="39"/>
                </a:cxn>
                <a:cxn ang="0">
                  <a:pos x="116" y="50"/>
                </a:cxn>
                <a:cxn ang="0">
                  <a:pos x="122" y="60"/>
                </a:cxn>
                <a:cxn ang="0">
                  <a:pos x="124" y="71"/>
                </a:cxn>
                <a:cxn ang="0">
                  <a:pos x="130" y="80"/>
                </a:cxn>
                <a:cxn ang="0">
                  <a:pos x="136" y="92"/>
                </a:cxn>
                <a:cxn ang="0">
                  <a:pos x="163" y="99"/>
                </a:cxn>
                <a:cxn ang="0">
                  <a:pos x="165" y="113"/>
                </a:cxn>
                <a:cxn ang="0">
                  <a:pos x="150" y="131"/>
                </a:cxn>
              </a:cxnLst>
              <a:rect l="0" t="0" r="r" b="b"/>
              <a:pathLst>
                <a:path w="166" h="170">
                  <a:moveTo>
                    <a:pt x="138" y="136"/>
                  </a:moveTo>
                  <a:cubicBezTo>
                    <a:pt x="133" y="137"/>
                    <a:pt x="130" y="139"/>
                    <a:pt x="125" y="141"/>
                  </a:cubicBezTo>
                  <a:cubicBezTo>
                    <a:pt x="122" y="141"/>
                    <a:pt x="115" y="142"/>
                    <a:pt x="112" y="144"/>
                  </a:cubicBezTo>
                  <a:cubicBezTo>
                    <a:pt x="110" y="145"/>
                    <a:pt x="107" y="150"/>
                    <a:pt x="107" y="151"/>
                  </a:cubicBezTo>
                  <a:cubicBezTo>
                    <a:pt x="103" y="158"/>
                    <a:pt x="97" y="164"/>
                    <a:pt x="92" y="170"/>
                  </a:cubicBezTo>
                  <a:cubicBezTo>
                    <a:pt x="92" y="167"/>
                    <a:pt x="92" y="164"/>
                    <a:pt x="92" y="162"/>
                  </a:cubicBezTo>
                  <a:cubicBezTo>
                    <a:pt x="92" y="161"/>
                    <a:pt x="92" y="159"/>
                    <a:pt x="92" y="159"/>
                  </a:cubicBezTo>
                  <a:cubicBezTo>
                    <a:pt x="92" y="159"/>
                    <a:pt x="77" y="151"/>
                    <a:pt x="75" y="153"/>
                  </a:cubicBezTo>
                  <a:cubicBezTo>
                    <a:pt x="75" y="153"/>
                    <a:pt x="75" y="153"/>
                    <a:pt x="74" y="153"/>
                  </a:cubicBezTo>
                  <a:cubicBezTo>
                    <a:pt x="74" y="153"/>
                    <a:pt x="74" y="153"/>
                    <a:pt x="74" y="153"/>
                  </a:cubicBezTo>
                  <a:cubicBezTo>
                    <a:pt x="74" y="153"/>
                    <a:pt x="74" y="153"/>
                    <a:pt x="74" y="153"/>
                  </a:cubicBezTo>
                  <a:cubicBezTo>
                    <a:pt x="72" y="153"/>
                    <a:pt x="72" y="153"/>
                    <a:pt x="72" y="153"/>
                  </a:cubicBezTo>
                  <a:cubicBezTo>
                    <a:pt x="72" y="153"/>
                    <a:pt x="71" y="151"/>
                    <a:pt x="69" y="151"/>
                  </a:cubicBezTo>
                  <a:cubicBezTo>
                    <a:pt x="68" y="153"/>
                    <a:pt x="68" y="153"/>
                    <a:pt x="68" y="153"/>
                  </a:cubicBezTo>
                  <a:cubicBezTo>
                    <a:pt x="68" y="153"/>
                    <a:pt x="69" y="153"/>
                    <a:pt x="68" y="153"/>
                  </a:cubicBezTo>
                  <a:cubicBezTo>
                    <a:pt x="68" y="155"/>
                    <a:pt x="68" y="156"/>
                    <a:pt x="68" y="158"/>
                  </a:cubicBezTo>
                  <a:cubicBezTo>
                    <a:pt x="68" y="158"/>
                    <a:pt x="68" y="158"/>
                    <a:pt x="68" y="159"/>
                  </a:cubicBezTo>
                  <a:cubicBezTo>
                    <a:pt x="68" y="159"/>
                    <a:pt x="66" y="161"/>
                    <a:pt x="65" y="162"/>
                  </a:cubicBezTo>
                  <a:cubicBezTo>
                    <a:pt x="62" y="151"/>
                    <a:pt x="62" y="159"/>
                    <a:pt x="60" y="155"/>
                  </a:cubicBezTo>
                  <a:cubicBezTo>
                    <a:pt x="60" y="150"/>
                    <a:pt x="54" y="147"/>
                    <a:pt x="54" y="144"/>
                  </a:cubicBezTo>
                  <a:cubicBezTo>
                    <a:pt x="54" y="141"/>
                    <a:pt x="53" y="141"/>
                    <a:pt x="53" y="137"/>
                  </a:cubicBezTo>
                  <a:cubicBezTo>
                    <a:pt x="53" y="134"/>
                    <a:pt x="51" y="136"/>
                    <a:pt x="50" y="133"/>
                  </a:cubicBezTo>
                  <a:cubicBezTo>
                    <a:pt x="48" y="130"/>
                    <a:pt x="47" y="125"/>
                    <a:pt x="44" y="123"/>
                  </a:cubicBezTo>
                  <a:cubicBezTo>
                    <a:pt x="39" y="123"/>
                    <a:pt x="40" y="122"/>
                    <a:pt x="36" y="117"/>
                  </a:cubicBezTo>
                  <a:cubicBezTo>
                    <a:pt x="33" y="111"/>
                    <a:pt x="37" y="114"/>
                    <a:pt x="34" y="109"/>
                  </a:cubicBezTo>
                  <a:cubicBezTo>
                    <a:pt x="33" y="105"/>
                    <a:pt x="37" y="106"/>
                    <a:pt x="34" y="100"/>
                  </a:cubicBezTo>
                  <a:cubicBezTo>
                    <a:pt x="33" y="95"/>
                    <a:pt x="30" y="85"/>
                    <a:pt x="27" y="85"/>
                  </a:cubicBezTo>
                  <a:cubicBezTo>
                    <a:pt x="22" y="83"/>
                    <a:pt x="19" y="78"/>
                    <a:pt x="21" y="77"/>
                  </a:cubicBezTo>
                  <a:cubicBezTo>
                    <a:pt x="22" y="74"/>
                    <a:pt x="21" y="71"/>
                    <a:pt x="18" y="69"/>
                  </a:cubicBezTo>
                  <a:cubicBezTo>
                    <a:pt x="16" y="66"/>
                    <a:pt x="18" y="66"/>
                    <a:pt x="15" y="64"/>
                  </a:cubicBezTo>
                  <a:cubicBezTo>
                    <a:pt x="12" y="60"/>
                    <a:pt x="7" y="44"/>
                    <a:pt x="4" y="44"/>
                  </a:cubicBezTo>
                  <a:cubicBezTo>
                    <a:pt x="0" y="43"/>
                    <a:pt x="0" y="47"/>
                    <a:pt x="1" y="41"/>
                  </a:cubicBezTo>
                  <a:cubicBezTo>
                    <a:pt x="3" y="36"/>
                    <a:pt x="1" y="39"/>
                    <a:pt x="3" y="30"/>
                  </a:cubicBezTo>
                  <a:cubicBezTo>
                    <a:pt x="4" y="30"/>
                    <a:pt x="10" y="32"/>
                    <a:pt x="12" y="32"/>
                  </a:cubicBezTo>
                  <a:cubicBezTo>
                    <a:pt x="15" y="32"/>
                    <a:pt x="15" y="27"/>
                    <a:pt x="18" y="25"/>
                  </a:cubicBezTo>
                  <a:cubicBezTo>
                    <a:pt x="18" y="24"/>
                    <a:pt x="22" y="25"/>
                    <a:pt x="24" y="24"/>
                  </a:cubicBezTo>
                  <a:cubicBezTo>
                    <a:pt x="24" y="22"/>
                    <a:pt x="24" y="21"/>
                    <a:pt x="24" y="21"/>
                  </a:cubicBezTo>
                  <a:cubicBezTo>
                    <a:pt x="25" y="19"/>
                    <a:pt x="27" y="19"/>
                    <a:pt x="27" y="18"/>
                  </a:cubicBezTo>
                  <a:cubicBezTo>
                    <a:pt x="19" y="8"/>
                    <a:pt x="19" y="8"/>
                    <a:pt x="19" y="8"/>
                  </a:cubicBezTo>
                  <a:cubicBezTo>
                    <a:pt x="19" y="7"/>
                    <a:pt x="22" y="7"/>
                    <a:pt x="24" y="7"/>
                  </a:cubicBezTo>
                  <a:cubicBezTo>
                    <a:pt x="25" y="5"/>
                    <a:pt x="34" y="4"/>
                    <a:pt x="36" y="0"/>
                  </a:cubicBezTo>
                  <a:cubicBezTo>
                    <a:pt x="39" y="2"/>
                    <a:pt x="44" y="2"/>
                    <a:pt x="47" y="4"/>
                  </a:cubicBezTo>
                  <a:cubicBezTo>
                    <a:pt x="50" y="4"/>
                    <a:pt x="51" y="7"/>
                    <a:pt x="54" y="10"/>
                  </a:cubicBezTo>
                  <a:cubicBezTo>
                    <a:pt x="56" y="10"/>
                    <a:pt x="57" y="11"/>
                    <a:pt x="59" y="11"/>
                  </a:cubicBezTo>
                  <a:cubicBezTo>
                    <a:pt x="62" y="15"/>
                    <a:pt x="65" y="16"/>
                    <a:pt x="66" y="19"/>
                  </a:cubicBezTo>
                  <a:cubicBezTo>
                    <a:pt x="69" y="21"/>
                    <a:pt x="78" y="32"/>
                    <a:pt x="80" y="32"/>
                  </a:cubicBezTo>
                  <a:cubicBezTo>
                    <a:pt x="81" y="33"/>
                    <a:pt x="94" y="33"/>
                    <a:pt x="95" y="33"/>
                  </a:cubicBezTo>
                  <a:cubicBezTo>
                    <a:pt x="95" y="33"/>
                    <a:pt x="101" y="33"/>
                    <a:pt x="101" y="35"/>
                  </a:cubicBezTo>
                  <a:cubicBezTo>
                    <a:pt x="103" y="35"/>
                    <a:pt x="103" y="38"/>
                    <a:pt x="103" y="38"/>
                  </a:cubicBezTo>
                  <a:cubicBezTo>
                    <a:pt x="104" y="39"/>
                    <a:pt x="109" y="39"/>
                    <a:pt x="109" y="39"/>
                  </a:cubicBezTo>
                  <a:cubicBezTo>
                    <a:pt x="112" y="44"/>
                    <a:pt x="113" y="46"/>
                    <a:pt x="113" y="47"/>
                  </a:cubicBezTo>
                  <a:cubicBezTo>
                    <a:pt x="113" y="49"/>
                    <a:pt x="116" y="47"/>
                    <a:pt x="116" y="50"/>
                  </a:cubicBezTo>
                  <a:cubicBezTo>
                    <a:pt x="116" y="53"/>
                    <a:pt x="122" y="57"/>
                    <a:pt x="122" y="58"/>
                  </a:cubicBezTo>
                  <a:cubicBezTo>
                    <a:pt x="124" y="60"/>
                    <a:pt x="121" y="57"/>
                    <a:pt x="122" y="60"/>
                  </a:cubicBezTo>
                  <a:cubicBezTo>
                    <a:pt x="124" y="63"/>
                    <a:pt x="121" y="64"/>
                    <a:pt x="122" y="67"/>
                  </a:cubicBezTo>
                  <a:cubicBezTo>
                    <a:pt x="124" y="69"/>
                    <a:pt x="122" y="69"/>
                    <a:pt x="124" y="71"/>
                  </a:cubicBezTo>
                  <a:cubicBezTo>
                    <a:pt x="127" y="72"/>
                    <a:pt x="125" y="75"/>
                    <a:pt x="128" y="78"/>
                  </a:cubicBezTo>
                  <a:cubicBezTo>
                    <a:pt x="128" y="80"/>
                    <a:pt x="130" y="80"/>
                    <a:pt x="130" y="80"/>
                  </a:cubicBezTo>
                  <a:cubicBezTo>
                    <a:pt x="130" y="83"/>
                    <a:pt x="130" y="83"/>
                    <a:pt x="133" y="85"/>
                  </a:cubicBezTo>
                  <a:cubicBezTo>
                    <a:pt x="136" y="88"/>
                    <a:pt x="136" y="88"/>
                    <a:pt x="136" y="92"/>
                  </a:cubicBezTo>
                  <a:cubicBezTo>
                    <a:pt x="138" y="95"/>
                    <a:pt x="136" y="95"/>
                    <a:pt x="145" y="97"/>
                  </a:cubicBezTo>
                  <a:cubicBezTo>
                    <a:pt x="154" y="99"/>
                    <a:pt x="162" y="103"/>
                    <a:pt x="163" y="99"/>
                  </a:cubicBezTo>
                  <a:cubicBezTo>
                    <a:pt x="163" y="100"/>
                    <a:pt x="166" y="105"/>
                    <a:pt x="166" y="106"/>
                  </a:cubicBezTo>
                  <a:cubicBezTo>
                    <a:pt x="166" y="108"/>
                    <a:pt x="165" y="111"/>
                    <a:pt x="165" y="113"/>
                  </a:cubicBezTo>
                  <a:cubicBezTo>
                    <a:pt x="165" y="114"/>
                    <a:pt x="162" y="125"/>
                    <a:pt x="162" y="127"/>
                  </a:cubicBezTo>
                  <a:cubicBezTo>
                    <a:pt x="160" y="128"/>
                    <a:pt x="153" y="130"/>
                    <a:pt x="150" y="131"/>
                  </a:cubicBezTo>
                  <a:cubicBezTo>
                    <a:pt x="145" y="133"/>
                    <a:pt x="142" y="134"/>
                    <a:pt x="138" y="136"/>
                  </a:cubicBezTo>
                </a:path>
              </a:pathLst>
            </a:custGeom>
            <a:solidFill>
              <a:srgbClr val="968C6D"/>
            </a:solidFill>
            <a:ln w="6350" cmpd="sng">
              <a:solidFill>
                <a:schemeClr val="bg1"/>
              </a:solidFill>
              <a:round/>
              <a:headEnd/>
              <a:tailEnd/>
            </a:ln>
          </p:spPr>
          <p:txBody>
            <a:bodyPr/>
            <a:lstStyle/>
            <a:p>
              <a:endParaRPr lang="en-GB" dirty="0"/>
            </a:p>
          </p:txBody>
        </p:sp>
        <p:sp>
          <p:nvSpPr>
            <p:cNvPr id="1145" name="Freeform 78"/>
            <p:cNvSpPr>
              <a:spLocks/>
            </p:cNvSpPr>
            <p:nvPr/>
          </p:nvSpPr>
          <p:spPr bwMode="auto">
            <a:xfrm>
              <a:off x="5905705" y="3953327"/>
              <a:ext cx="242624" cy="277968"/>
            </a:xfrm>
            <a:custGeom>
              <a:avLst/>
              <a:gdLst/>
              <a:ahLst/>
              <a:cxnLst>
                <a:cxn ang="0">
                  <a:pos x="48" y="3"/>
                </a:cxn>
                <a:cxn ang="0">
                  <a:pos x="52" y="14"/>
                </a:cxn>
                <a:cxn ang="0">
                  <a:pos x="61" y="17"/>
                </a:cxn>
                <a:cxn ang="0">
                  <a:pos x="58" y="22"/>
                </a:cxn>
                <a:cxn ang="0">
                  <a:pos x="54" y="34"/>
                </a:cxn>
                <a:cxn ang="0">
                  <a:pos x="60" y="45"/>
                </a:cxn>
                <a:cxn ang="0">
                  <a:pos x="70" y="56"/>
                </a:cxn>
                <a:cxn ang="0">
                  <a:pos x="72" y="68"/>
                </a:cxn>
                <a:cxn ang="0">
                  <a:pos x="75" y="75"/>
                </a:cxn>
                <a:cxn ang="0">
                  <a:pos x="78" y="79"/>
                </a:cxn>
                <a:cxn ang="0">
                  <a:pos x="73" y="79"/>
                </a:cxn>
                <a:cxn ang="0">
                  <a:pos x="67" y="79"/>
                </a:cxn>
                <a:cxn ang="0">
                  <a:pos x="63" y="89"/>
                </a:cxn>
                <a:cxn ang="0">
                  <a:pos x="48" y="87"/>
                </a:cxn>
                <a:cxn ang="0">
                  <a:pos x="34" y="75"/>
                </a:cxn>
                <a:cxn ang="0">
                  <a:pos x="26" y="67"/>
                </a:cxn>
                <a:cxn ang="0">
                  <a:pos x="22" y="65"/>
                </a:cxn>
                <a:cxn ang="0">
                  <a:pos x="14" y="59"/>
                </a:cxn>
                <a:cxn ang="0">
                  <a:pos x="3" y="56"/>
                </a:cxn>
                <a:cxn ang="0">
                  <a:pos x="5" y="56"/>
                </a:cxn>
                <a:cxn ang="0">
                  <a:pos x="2" y="54"/>
                </a:cxn>
                <a:cxn ang="0">
                  <a:pos x="2" y="53"/>
                </a:cxn>
                <a:cxn ang="0">
                  <a:pos x="3" y="53"/>
                </a:cxn>
                <a:cxn ang="0">
                  <a:pos x="3" y="51"/>
                </a:cxn>
                <a:cxn ang="0">
                  <a:pos x="0" y="43"/>
                </a:cxn>
                <a:cxn ang="0">
                  <a:pos x="11" y="37"/>
                </a:cxn>
                <a:cxn ang="0">
                  <a:pos x="19" y="33"/>
                </a:cxn>
                <a:cxn ang="0">
                  <a:pos x="20" y="28"/>
                </a:cxn>
                <a:cxn ang="0">
                  <a:pos x="20" y="28"/>
                </a:cxn>
                <a:cxn ang="0">
                  <a:pos x="20" y="26"/>
                </a:cxn>
                <a:cxn ang="0">
                  <a:pos x="20" y="23"/>
                </a:cxn>
                <a:cxn ang="0">
                  <a:pos x="22" y="17"/>
                </a:cxn>
                <a:cxn ang="0">
                  <a:pos x="20" y="11"/>
                </a:cxn>
                <a:cxn ang="0">
                  <a:pos x="25" y="9"/>
                </a:cxn>
                <a:cxn ang="0">
                  <a:pos x="29" y="3"/>
                </a:cxn>
                <a:cxn ang="0">
                  <a:pos x="32" y="0"/>
                </a:cxn>
                <a:cxn ang="0">
                  <a:pos x="32" y="0"/>
                </a:cxn>
                <a:cxn ang="0">
                  <a:pos x="32" y="0"/>
                </a:cxn>
                <a:cxn ang="0">
                  <a:pos x="34" y="2"/>
                </a:cxn>
                <a:cxn ang="0">
                  <a:pos x="34" y="0"/>
                </a:cxn>
                <a:cxn ang="0">
                  <a:pos x="35" y="0"/>
                </a:cxn>
                <a:cxn ang="0">
                  <a:pos x="38" y="2"/>
                </a:cxn>
                <a:cxn ang="0">
                  <a:pos x="43" y="2"/>
                </a:cxn>
                <a:cxn ang="0">
                  <a:pos x="44" y="5"/>
                </a:cxn>
                <a:cxn ang="0">
                  <a:pos x="46" y="3"/>
                </a:cxn>
                <a:cxn ang="0">
                  <a:pos x="48" y="3"/>
                </a:cxn>
              </a:cxnLst>
              <a:rect l="0" t="0" r="r" b="b"/>
              <a:pathLst>
                <a:path w="78" h="89">
                  <a:moveTo>
                    <a:pt x="48" y="3"/>
                  </a:moveTo>
                  <a:cubicBezTo>
                    <a:pt x="49" y="8"/>
                    <a:pt x="52" y="11"/>
                    <a:pt x="52" y="14"/>
                  </a:cubicBezTo>
                  <a:cubicBezTo>
                    <a:pt x="52" y="17"/>
                    <a:pt x="60" y="16"/>
                    <a:pt x="61" y="17"/>
                  </a:cubicBezTo>
                  <a:cubicBezTo>
                    <a:pt x="61" y="19"/>
                    <a:pt x="57" y="17"/>
                    <a:pt x="58" y="22"/>
                  </a:cubicBezTo>
                  <a:cubicBezTo>
                    <a:pt x="61" y="26"/>
                    <a:pt x="54" y="28"/>
                    <a:pt x="54" y="34"/>
                  </a:cubicBezTo>
                  <a:cubicBezTo>
                    <a:pt x="52" y="40"/>
                    <a:pt x="58" y="39"/>
                    <a:pt x="60" y="45"/>
                  </a:cubicBezTo>
                  <a:cubicBezTo>
                    <a:pt x="60" y="50"/>
                    <a:pt x="67" y="51"/>
                    <a:pt x="70" y="56"/>
                  </a:cubicBezTo>
                  <a:cubicBezTo>
                    <a:pt x="73" y="62"/>
                    <a:pt x="70" y="65"/>
                    <a:pt x="72" y="68"/>
                  </a:cubicBezTo>
                  <a:cubicBezTo>
                    <a:pt x="73" y="71"/>
                    <a:pt x="73" y="75"/>
                    <a:pt x="75" y="75"/>
                  </a:cubicBezTo>
                  <a:cubicBezTo>
                    <a:pt x="76" y="76"/>
                    <a:pt x="78" y="76"/>
                    <a:pt x="78" y="79"/>
                  </a:cubicBezTo>
                  <a:cubicBezTo>
                    <a:pt x="76" y="81"/>
                    <a:pt x="72" y="76"/>
                    <a:pt x="73" y="79"/>
                  </a:cubicBezTo>
                  <a:cubicBezTo>
                    <a:pt x="72" y="79"/>
                    <a:pt x="69" y="78"/>
                    <a:pt x="67" y="79"/>
                  </a:cubicBezTo>
                  <a:cubicBezTo>
                    <a:pt x="66" y="81"/>
                    <a:pt x="64" y="87"/>
                    <a:pt x="63" y="89"/>
                  </a:cubicBezTo>
                  <a:cubicBezTo>
                    <a:pt x="61" y="89"/>
                    <a:pt x="49" y="89"/>
                    <a:pt x="48" y="87"/>
                  </a:cubicBezTo>
                  <a:cubicBezTo>
                    <a:pt x="46" y="87"/>
                    <a:pt x="37" y="76"/>
                    <a:pt x="34" y="75"/>
                  </a:cubicBezTo>
                  <a:cubicBezTo>
                    <a:pt x="32" y="71"/>
                    <a:pt x="29" y="70"/>
                    <a:pt x="26" y="67"/>
                  </a:cubicBezTo>
                  <a:cubicBezTo>
                    <a:pt x="25" y="67"/>
                    <a:pt x="23" y="65"/>
                    <a:pt x="22" y="65"/>
                  </a:cubicBezTo>
                  <a:cubicBezTo>
                    <a:pt x="19" y="62"/>
                    <a:pt x="17" y="59"/>
                    <a:pt x="14" y="59"/>
                  </a:cubicBezTo>
                  <a:cubicBezTo>
                    <a:pt x="11" y="57"/>
                    <a:pt x="7" y="57"/>
                    <a:pt x="3" y="56"/>
                  </a:cubicBezTo>
                  <a:cubicBezTo>
                    <a:pt x="5" y="56"/>
                    <a:pt x="5" y="56"/>
                    <a:pt x="5" y="56"/>
                  </a:cubicBezTo>
                  <a:cubicBezTo>
                    <a:pt x="5" y="53"/>
                    <a:pt x="3" y="54"/>
                    <a:pt x="2" y="54"/>
                  </a:cubicBezTo>
                  <a:cubicBezTo>
                    <a:pt x="2" y="53"/>
                    <a:pt x="2" y="53"/>
                    <a:pt x="2" y="53"/>
                  </a:cubicBezTo>
                  <a:cubicBezTo>
                    <a:pt x="3" y="53"/>
                    <a:pt x="3" y="53"/>
                    <a:pt x="3" y="53"/>
                  </a:cubicBezTo>
                  <a:cubicBezTo>
                    <a:pt x="3" y="53"/>
                    <a:pt x="3" y="53"/>
                    <a:pt x="3" y="51"/>
                  </a:cubicBezTo>
                  <a:cubicBezTo>
                    <a:pt x="2" y="50"/>
                    <a:pt x="2" y="47"/>
                    <a:pt x="0" y="43"/>
                  </a:cubicBezTo>
                  <a:cubicBezTo>
                    <a:pt x="3" y="40"/>
                    <a:pt x="8" y="39"/>
                    <a:pt x="11" y="37"/>
                  </a:cubicBezTo>
                  <a:cubicBezTo>
                    <a:pt x="13" y="36"/>
                    <a:pt x="16" y="34"/>
                    <a:pt x="19" y="33"/>
                  </a:cubicBezTo>
                  <a:cubicBezTo>
                    <a:pt x="19" y="31"/>
                    <a:pt x="20" y="30"/>
                    <a:pt x="20" y="28"/>
                  </a:cubicBezTo>
                  <a:cubicBezTo>
                    <a:pt x="20" y="28"/>
                    <a:pt x="20" y="28"/>
                    <a:pt x="20" y="28"/>
                  </a:cubicBezTo>
                  <a:cubicBezTo>
                    <a:pt x="20" y="28"/>
                    <a:pt x="20" y="28"/>
                    <a:pt x="20" y="26"/>
                  </a:cubicBezTo>
                  <a:cubicBezTo>
                    <a:pt x="20" y="26"/>
                    <a:pt x="20" y="25"/>
                    <a:pt x="20" y="23"/>
                  </a:cubicBezTo>
                  <a:cubicBezTo>
                    <a:pt x="20" y="22"/>
                    <a:pt x="22" y="19"/>
                    <a:pt x="22" y="17"/>
                  </a:cubicBezTo>
                  <a:cubicBezTo>
                    <a:pt x="20" y="16"/>
                    <a:pt x="20" y="14"/>
                    <a:pt x="20" y="11"/>
                  </a:cubicBezTo>
                  <a:cubicBezTo>
                    <a:pt x="22" y="9"/>
                    <a:pt x="23" y="9"/>
                    <a:pt x="25" y="9"/>
                  </a:cubicBezTo>
                  <a:cubicBezTo>
                    <a:pt x="26" y="8"/>
                    <a:pt x="28" y="5"/>
                    <a:pt x="29" y="3"/>
                  </a:cubicBezTo>
                  <a:cubicBezTo>
                    <a:pt x="31" y="3"/>
                    <a:pt x="31" y="2"/>
                    <a:pt x="32" y="0"/>
                  </a:cubicBezTo>
                  <a:cubicBezTo>
                    <a:pt x="32" y="0"/>
                    <a:pt x="32" y="0"/>
                    <a:pt x="32" y="0"/>
                  </a:cubicBezTo>
                  <a:cubicBezTo>
                    <a:pt x="32" y="0"/>
                    <a:pt x="32" y="0"/>
                    <a:pt x="32" y="0"/>
                  </a:cubicBezTo>
                  <a:cubicBezTo>
                    <a:pt x="34" y="0"/>
                    <a:pt x="34" y="2"/>
                    <a:pt x="34" y="2"/>
                  </a:cubicBezTo>
                  <a:cubicBezTo>
                    <a:pt x="34" y="0"/>
                    <a:pt x="34" y="0"/>
                    <a:pt x="34" y="0"/>
                  </a:cubicBezTo>
                  <a:cubicBezTo>
                    <a:pt x="35" y="0"/>
                    <a:pt x="35" y="0"/>
                    <a:pt x="35" y="0"/>
                  </a:cubicBezTo>
                  <a:cubicBezTo>
                    <a:pt x="37" y="0"/>
                    <a:pt x="37" y="2"/>
                    <a:pt x="38" y="2"/>
                  </a:cubicBezTo>
                  <a:cubicBezTo>
                    <a:pt x="41" y="3"/>
                    <a:pt x="41" y="0"/>
                    <a:pt x="43" y="2"/>
                  </a:cubicBezTo>
                  <a:cubicBezTo>
                    <a:pt x="44" y="2"/>
                    <a:pt x="43" y="3"/>
                    <a:pt x="44" y="5"/>
                  </a:cubicBezTo>
                  <a:cubicBezTo>
                    <a:pt x="46" y="3"/>
                    <a:pt x="46" y="3"/>
                    <a:pt x="46" y="3"/>
                  </a:cubicBezTo>
                  <a:cubicBezTo>
                    <a:pt x="48" y="3"/>
                    <a:pt x="48" y="3"/>
                    <a:pt x="48" y="3"/>
                  </a:cubicBezTo>
                </a:path>
              </a:pathLst>
            </a:custGeom>
            <a:solidFill>
              <a:srgbClr val="968C6D"/>
            </a:solidFill>
            <a:ln w="6350" cmpd="sng">
              <a:solidFill>
                <a:schemeClr val="bg1"/>
              </a:solidFill>
              <a:round/>
              <a:headEnd/>
              <a:tailEnd/>
            </a:ln>
          </p:spPr>
          <p:txBody>
            <a:bodyPr/>
            <a:lstStyle/>
            <a:p>
              <a:endParaRPr lang="en-GB" dirty="0"/>
            </a:p>
          </p:txBody>
        </p:sp>
        <p:sp>
          <p:nvSpPr>
            <p:cNvPr id="1146" name="Freeform 79"/>
            <p:cNvSpPr>
              <a:spLocks/>
            </p:cNvSpPr>
            <p:nvPr/>
          </p:nvSpPr>
          <p:spPr bwMode="auto">
            <a:xfrm>
              <a:off x="6101732" y="4197554"/>
              <a:ext cx="43383" cy="53023"/>
            </a:xfrm>
            <a:custGeom>
              <a:avLst/>
              <a:gdLst/>
              <a:ahLst/>
              <a:cxnLst>
                <a:cxn ang="0">
                  <a:pos x="14" y="17"/>
                </a:cxn>
                <a:cxn ang="0">
                  <a:pos x="8" y="15"/>
                </a:cxn>
                <a:cxn ang="0">
                  <a:pos x="6" y="12"/>
                </a:cxn>
                <a:cxn ang="0">
                  <a:pos x="0" y="10"/>
                </a:cxn>
                <a:cxn ang="0">
                  <a:pos x="5" y="1"/>
                </a:cxn>
                <a:cxn ang="0">
                  <a:pos x="11" y="1"/>
                </a:cxn>
                <a:cxn ang="0">
                  <a:pos x="9" y="6"/>
                </a:cxn>
                <a:cxn ang="0">
                  <a:pos x="12" y="9"/>
                </a:cxn>
                <a:cxn ang="0">
                  <a:pos x="14" y="17"/>
                </a:cxn>
              </a:cxnLst>
              <a:rect l="0" t="0" r="r" b="b"/>
              <a:pathLst>
                <a:path w="14" h="17">
                  <a:moveTo>
                    <a:pt x="14" y="17"/>
                  </a:moveTo>
                  <a:cubicBezTo>
                    <a:pt x="14" y="17"/>
                    <a:pt x="9" y="17"/>
                    <a:pt x="8" y="15"/>
                  </a:cubicBezTo>
                  <a:cubicBezTo>
                    <a:pt x="8" y="15"/>
                    <a:pt x="8" y="12"/>
                    <a:pt x="6" y="12"/>
                  </a:cubicBezTo>
                  <a:cubicBezTo>
                    <a:pt x="6" y="10"/>
                    <a:pt x="0" y="10"/>
                    <a:pt x="0" y="10"/>
                  </a:cubicBezTo>
                  <a:cubicBezTo>
                    <a:pt x="1" y="9"/>
                    <a:pt x="3" y="3"/>
                    <a:pt x="5" y="1"/>
                  </a:cubicBezTo>
                  <a:cubicBezTo>
                    <a:pt x="6" y="0"/>
                    <a:pt x="9" y="1"/>
                    <a:pt x="11" y="1"/>
                  </a:cubicBezTo>
                  <a:cubicBezTo>
                    <a:pt x="14" y="9"/>
                    <a:pt x="11" y="3"/>
                    <a:pt x="9" y="6"/>
                  </a:cubicBezTo>
                  <a:cubicBezTo>
                    <a:pt x="8" y="9"/>
                    <a:pt x="12" y="6"/>
                    <a:pt x="12" y="9"/>
                  </a:cubicBezTo>
                  <a:cubicBezTo>
                    <a:pt x="12" y="13"/>
                    <a:pt x="14" y="10"/>
                    <a:pt x="14" y="17"/>
                  </a:cubicBezTo>
                </a:path>
              </a:pathLst>
            </a:custGeom>
            <a:solidFill>
              <a:srgbClr val="968C6D"/>
            </a:solidFill>
            <a:ln w="6350" cmpd="sng">
              <a:solidFill>
                <a:schemeClr val="bg1"/>
              </a:solidFill>
              <a:round/>
              <a:headEnd/>
              <a:tailEnd/>
            </a:ln>
          </p:spPr>
          <p:txBody>
            <a:bodyPr/>
            <a:lstStyle/>
            <a:p>
              <a:endParaRPr lang="en-GB" dirty="0"/>
            </a:p>
          </p:txBody>
        </p:sp>
        <p:sp>
          <p:nvSpPr>
            <p:cNvPr id="1147" name="Freeform 80"/>
            <p:cNvSpPr>
              <a:spLocks/>
            </p:cNvSpPr>
            <p:nvPr/>
          </p:nvSpPr>
          <p:spPr bwMode="auto">
            <a:xfrm>
              <a:off x="6230275" y="4355015"/>
              <a:ext cx="199241" cy="268327"/>
            </a:xfrm>
            <a:custGeom>
              <a:avLst/>
              <a:gdLst/>
              <a:ahLst/>
              <a:cxnLst>
                <a:cxn ang="0">
                  <a:pos x="1" y="62"/>
                </a:cxn>
                <a:cxn ang="0">
                  <a:pos x="0" y="67"/>
                </a:cxn>
                <a:cxn ang="0">
                  <a:pos x="6" y="78"/>
                </a:cxn>
                <a:cxn ang="0">
                  <a:pos x="8" y="82"/>
                </a:cxn>
                <a:cxn ang="0">
                  <a:pos x="11" y="86"/>
                </a:cxn>
                <a:cxn ang="0">
                  <a:pos x="14" y="86"/>
                </a:cxn>
                <a:cxn ang="0">
                  <a:pos x="23" y="82"/>
                </a:cxn>
                <a:cxn ang="0">
                  <a:pos x="32" y="73"/>
                </a:cxn>
                <a:cxn ang="0">
                  <a:pos x="44" y="64"/>
                </a:cxn>
                <a:cxn ang="0">
                  <a:pos x="47" y="51"/>
                </a:cxn>
                <a:cxn ang="0">
                  <a:pos x="54" y="45"/>
                </a:cxn>
                <a:cxn ang="0">
                  <a:pos x="63" y="34"/>
                </a:cxn>
                <a:cxn ang="0">
                  <a:pos x="61" y="26"/>
                </a:cxn>
                <a:cxn ang="0">
                  <a:pos x="54" y="15"/>
                </a:cxn>
                <a:cxn ang="0">
                  <a:pos x="46" y="14"/>
                </a:cxn>
                <a:cxn ang="0">
                  <a:pos x="37" y="1"/>
                </a:cxn>
                <a:cxn ang="0">
                  <a:pos x="34" y="3"/>
                </a:cxn>
                <a:cxn ang="0">
                  <a:pos x="32" y="6"/>
                </a:cxn>
                <a:cxn ang="0">
                  <a:pos x="32" y="9"/>
                </a:cxn>
                <a:cxn ang="0">
                  <a:pos x="32" y="11"/>
                </a:cxn>
                <a:cxn ang="0">
                  <a:pos x="29" y="12"/>
                </a:cxn>
                <a:cxn ang="0">
                  <a:pos x="29" y="17"/>
                </a:cxn>
                <a:cxn ang="0">
                  <a:pos x="28" y="25"/>
                </a:cxn>
                <a:cxn ang="0">
                  <a:pos x="31" y="32"/>
                </a:cxn>
                <a:cxn ang="0">
                  <a:pos x="29" y="39"/>
                </a:cxn>
                <a:cxn ang="0">
                  <a:pos x="26" y="53"/>
                </a:cxn>
                <a:cxn ang="0">
                  <a:pos x="14" y="57"/>
                </a:cxn>
                <a:cxn ang="0">
                  <a:pos x="1" y="62"/>
                </a:cxn>
              </a:cxnLst>
              <a:rect l="0" t="0" r="r" b="b"/>
              <a:pathLst>
                <a:path w="64" h="86">
                  <a:moveTo>
                    <a:pt x="1" y="62"/>
                  </a:moveTo>
                  <a:cubicBezTo>
                    <a:pt x="1" y="64"/>
                    <a:pt x="0" y="65"/>
                    <a:pt x="0" y="67"/>
                  </a:cubicBezTo>
                  <a:cubicBezTo>
                    <a:pt x="1" y="70"/>
                    <a:pt x="5" y="75"/>
                    <a:pt x="6" y="78"/>
                  </a:cubicBezTo>
                  <a:cubicBezTo>
                    <a:pt x="8" y="79"/>
                    <a:pt x="6" y="79"/>
                    <a:pt x="8" y="82"/>
                  </a:cubicBezTo>
                  <a:cubicBezTo>
                    <a:pt x="8" y="84"/>
                    <a:pt x="9" y="86"/>
                    <a:pt x="11" y="86"/>
                  </a:cubicBezTo>
                  <a:cubicBezTo>
                    <a:pt x="11" y="86"/>
                    <a:pt x="12" y="86"/>
                    <a:pt x="14" y="86"/>
                  </a:cubicBezTo>
                  <a:cubicBezTo>
                    <a:pt x="15" y="86"/>
                    <a:pt x="17" y="82"/>
                    <a:pt x="23" y="82"/>
                  </a:cubicBezTo>
                  <a:cubicBezTo>
                    <a:pt x="29" y="84"/>
                    <a:pt x="26" y="73"/>
                    <a:pt x="32" y="73"/>
                  </a:cubicBezTo>
                  <a:cubicBezTo>
                    <a:pt x="41" y="73"/>
                    <a:pt x="35" y="65"/>
                    <a:pt x="44" y="64"/>
                  </a:cubicBezTo>
                  <a:cubicBezTo>
                    <a:pt x="52" y="62"/>
                    <a:pt x="44" y="61"/>
                    <a:pt x="47" y="51"/>
                  </a:cubicBezTo>
                  <a:cubicBezTo>
                    <a:pt x="52" y="40"/>
                    <a:pt x="50" y="54"/>
                    <a:pt x="54" y="45"/>
                  </a:cubicBezTo>
                  <a:cubicBezTo>
                    <a:pt x="57" y="39"/>
                    <a:pt x="60" y="42"/>
                    <a:pt x="63" y="34"/>
                  </a:cubicBezTo>
                  <a:cubicBezTo>
                    <a:pt x="64" y="28"/>
                    <a:pt x="64" y="28"/>
                    <a:pt x="61" y="26"/>
                  </a:cubicBezTo>
                  <a:cubicBezTo>
                    <a:pt x="60" y="25"/>
                    <a:pt x="57" y="15"/>
                    <a:pt x="54" y="15"/>
                  </a:cubicBezTo>
                  <a:cubicBezTo>
                    <a:pt x="50" y="17"/>
                    <a:pt x="52" y="14"/>
                    <a:pt x="46" y="14"/>
                  </a:cubicBezTo>
                  <a:cubicBezTo>
                    <a:pt x="41" y="14"/>
                    <a:pt x="37" y="6"/>
                    <a:pt x="37" y="1"/>
                  </a:cubicBezTo>
                  <a:cubicBezTo>
                    <a:pt x="34" y="3"/>
                    <a:pt x="35" y="6"/>
                    <a:pt x="34" y="3"/>
                  </a:cubicBezTo>
                  <a:cubicBezTo>
                    <a:pt x="32" y="0"/>
                    <a:pt x="32" y="3"/>
                    <a:pt x="32" y="6"/>
                  </a:cubicBezTo>
                  <a:cubicBezTo>
                    <a:pt x="32" y="9"/>
                    <a:pt x="31" y="9"/>
                    <a:pt x="32" y="9"/>
                  </a:cubicBezTo>
                  <a:cubicBezTo>
                    <a:pt x="34" y="9"/>
                    <a:pt x="35" y="11"/>
                    <a:pt x="32" y="11"/>
                  </a:cubicBezTo>
                  <a:cubicBezTo>
                    <a:pt x="31" y="12"/>
                    <a:pt x="29" y="12"/>
                    <a:pt x="29" y="12"/>
                  </a:cubicBezTo>
                  <a:cubicBezTo>
                    <a:pt x="31" y="14"/>
                    <a:pt x="31" y="12"/>
                    <a:pt x="29" y="17"/>
                  </a:cubicBezTo>
                  <a:cubicBezTo>
                    <a:pt x="26" y="21"/>
                    <a:pt x="28" y="23"/>
                    <a:pt x="28" y="25"/>
                  </a:cubicBezTo>
                  <a:cubicBezTo>
                    <a:pt x="28" y="26"/>
                    <a:pt x="31" y="31"/>
                    <a:pt x="31" y="32"/>
                  </a:cubicBezTo>
                  <a:cubicBezTo>
                    <a:pt x="31" y="34"/>
                    <a:pt x="29" y="37"/>
                    <a:pt x="29" y="39"/>
                  </a:cubicBezTo>
                  <a:cubicBezTo>
                    <a:pt x="29" y="40"/>
                    <a:pt x="26" y="51"/>
                    <a:pt x="26" y="53"/>
                  </a:cubicBezTo>
                  <a:cubicBezTo>
                    <a:pt x="24" y="54"/>
                    <a:pt x="17" y="56"/>
                    <a:pt x="14" y="57"/>
                  </a:cubicBezTo>
                  <a:cubicBezTo>
                    <a:pt x="9" y="59"/>
                    <a:pt x="6" y="61"/>
                    <a:pt x="1" y="62"/>
                  </a:cubicBezTo>
                </a:path>
              </a:pathLst>
            </a:custGeom>
            <a:solidFill>
              <a:srgbClr val="968C6D"/>
            </a:solidFill>
            <a:ln w="6350" cmpd="sng">
              <a:solidFill>
                <a:schemeClr val="bg1"/>
              </a:solidFill>
              <a:round/>
              <a:headEnd/>
              <a:tailEnd/>
            </a:ln>
          </p:spPr>
          <p:txBody>
            <a:bodyPr/>
            <a:lstStyle/>
            <a:p>
              <a:endParaRPr lang="en-GB" dirty="0"/>
            </a:p>
          </p:txBody>
        </p:sp>
        <p:sp>
          <p:nvSpPr>
            <p:cNvPr id="1148" name="Freeform 81"/>
            <p:cNvSpPr>
              <a:spLocks/>
            </p:cNvSpPr>
            <p:nvPr/>
          </p:nvSpPr>
          <p:spPr bwMode="auto">
            <a:xfrm>
              <a:off x="5995684" y="4549432"/>
              <a:ext cx="268333" cy="202450"/>
            </a:xfrm>
            <a:custGeom>
              <a:avLst/>
              <a:gdLst/>
              <a:ahLst/>
              <a:cxnLst>
                <a:cxn ang="0">
                  <a:pos x="77" y="0"/>
                </a:cxn>
                <a:cxn ang="0">
                  <a:pos x="75" y="5"/>
                </a:cxn>
                <a:cxn ang="0">
                  <a:pos x="81" y="16"/>
                </a:cxn>
                <a:cxn ang="0">
                  <a:pos x="83" y="20"/>
                </a:cxn>
                <a:cxn ang="0">
                  <a:pos x="86" y="23"/>
                </a:cxn>
                <a:cxn ang="0">
                  <a:pos x="77" y="36"/>
                </a:cxn>
                <a:cxn ang="0">
                  <a:pos x="69" y="39"/>
                </a:cxn>
                <a:cxn ang="0">
                  <a:pos x="61" y="42"/>
                </a:cxn>
                <a:cxn ang="0">
                  <a:pos x="46" y="50"/>
                </a:cxn>
                <a:cxn ang="0">
                  <a:pos x="31" y="56"/>
                </a:cxn>
                <a:cxn ang="0">
                  <a:pos x="23" y="61"/>
                </a:cxn>
                <a:cxn ang="0">
                  <a:pos x="19" y="62"/>
                </a:cxn>
                <a:cxn ang="0">
                  <a:pos x="16" y="64"/>
                </a:cxn>
                <a:cxn ang="0">
                  <a:pos x="13" y="64"/>
                </a:cxn>
                <a:cxn ang="0">
                  <a:pos x="8" y="62"/>
                </a:cxn>
                <a:cxn ang="0">
                  <a:pos x="7" y="56"/>
                </a:cxn>
                <a:cxn ang="0">
                  <a:pos x="5" y="47"/>
                </a:cxn>
                <a:cxn ang="0">
                  <a:pos x="4" y="40"/>
                </a:cxn>
                <a:cxn ang="0">
                  <a:pos x="2" y="37"/>
                </a:cxn>
                <a:cxn ang="0">
                  <a:pos x="2" y="33"/>
                </a:cxn>
                <a:cxn ang="0">
                  <a:pos x="4" y="26"/>
                </a:cxn>
                <a:cxn ang="0">
                  <a:pos x="7" y="23"/>
                </a:cxn>
                <a:cxn ang="0">
                  <a:pos x="7" y="22"/>
                </a:cxn>
                <a:cxn ang="0">
                  <a:pos x="7" y="17"/>
                </a:cxn>
                <a:cxn ang="0">
                  <a:pos x="7" y="17"/>
                </a:cxn>
                <a:cxn ang="0">
                  <a:pos x="8" y="16"/>
                </a:cxn>
                <a:cxn ang="0">
                  <a:pos x="11" y="17"/>
                </a:cxn>
                <a:cxn ang="0">
                  <a:pos x="13" y="17"/>
                </a:cxn>
                <a:cxn ang="0">
                  <a:pos x="13" y="17"/>
                </a:cxn>
                <a:cxn ang="0">
                  <a:pos x="13" y="17"/>
                </a:cxn>
                <a:cxn ang="0">
                  <a:pos x="14" y="17"/>
                </a:cxn>
                <a:cxn ang="0">
                  <a:pos x="31" y="23"/>
                </a:cxn>
                <a:cxn ang="0">
                  <a:pos x="31" y="26"/>
                </a:cxn>
                <a:cxn ang="0">
                  <a:pos x="31" y="34"/>
                </a:cxn>
                <a:cxn ang="0">
                  <a:pos x="46" y="16"/>
                </a:cxn>
                <a:cxn ang="0">
                  <a:pos x="51" y="8"/>
                </a:cxn>
                <a:cxn ang="0">
                  <a:pos x="65" y="5"/>
                </a:cxn>
                <a:cxn ang="0">
                  <a:pos x="77" y="0"/>
                </a:cxn>
              </a:cxnLst>
              <a:rect l="0" t="0" r="r" b="b"/>
              <a:pathLst>
                <a:path w="86" h="65">
                  <a:moveTo>
                    <a:pt x="77" y="0"/>
                  </a:moveTo>
                  <a:cubicBezTo>
                    <a:pt x="77" y="2"/>
                    <a:pt x="75" y="3"/>
                    <a:pt x="75" y="5"/>
                  </a:cubicBezTo>
                  <a:cubicBezTo>
                    <a:pt x="77" y="8"/>
                    <a:pt x="80" y="12"/>
                    <a:pt x="81" y="16"/>
                  </a:cubicBezTo>
                  <a:cubicBezTo>
                    <a:pt x="83" y="17"/>
                    <a:pt x="81" y="17"/>
                    <a:pt x="83" y="20"/>
                  </a:cubicBezTo>
                  <a:cubicBezTo>
                    <a:pt x="83" y="22"/>
                    <a:pt x="84" y="23"/>
                    <a:pt x="86" y="23"/>
                  </a:cubicBezTo>
                  <a:cubicBezTo>
                    <a:pt x="74" y="30"/>
                    <a:pt x="83" y="34"/>
                    <a:pt x="77" y="36"/>
                  </a:cubicBezTo>
                  <a:cubicBezTo>
                    <a:pt x="74" y="36"/>
                    <a:pt x="77" y="37"/>
                    <a:pt x="69" y="39"/>
                  </a:cubicBezTo>
                  <a:cubicBezTo>
                    <a:pt x="63" y="40"/>
                    <a:pt x="63" y="43"/>
                    <a:pt x="61" y="42"/>
                  </a:cubicBezTo>
                  <a:cubicBezTo>
                    <a:pt x="54" y="42"/>
                    <a:pt x="52" y="53"/>
                    <a:pt x="46" y="50"/>
                  </a:cubicBezTo>
                  <a:cubicBezTo>
                    <a:pt x="42" y="48"/>
                    <a:pt x="40" y="57"/>
                    <a:pt x="31" y="56"/>
                  </a:cubicBezTo>
                  <a:cubicBezTo>
                    <a:pt x="25" y="56"/>
                    <a:pt x="26" y="61"/>
                    <a:pt x="23" y="61"/>
                  </a:cubicBezTo>
                  <a:cubicBezTo>
                    <a:pt x="20" y="61"/>
                    <a:pt x="23" y="64"/>
                    <a:pt x="19" y="62"/>
                  </a:cubicBezTo>
                  <a:cubicBezTo>
                    <a:pt x="16" y="62"/>
                    <a:pt x="17" y="64"/>
                    <a:pt x="16" y="64"/>
                  </a:cubicBezTo>
                  <a:cubicBezTo>
                    <a:pt x="14" y="64"/>
                    <a:pt x="14" y="65"/>
                    <a:pt x="13" y="64"/>
                  </a:cubicBezTo>
                  <a:cubicBezTo>
                    <a:pt x="10" y="62"/>
                    <a:pt x="10" y="65"/>
                    <a:pt x="8" y="62"/>
                  </a:cubicBezTo>
                  <a:cubicBezTo>
                    <a:pt x="8" y="57"/>
                    <a:pt x="7" y="59"/>
                    <a:pt x="7" y="56"/>
                  </a:cubicBezTo>
                  <a:cubicBezTo>
                    <a:pt x="8" y="53"/>
                    <a:pt x="5" y="51"/>
                    <a:pt x="5" y="47"/>
                  </a:cubicBezTo>
                  <a:cubicBezTo>
                    <a:pt x="5" y="43"/>
                    <a:pt x="4" y="43"/>
                    <a:pt x="4" y="40"/>
                  </a:cubicBezTo>
                  <a:cubicBezTo>
                    <a:pt x="4" y="39"/>
                    <a:pt x="0" y="39"/>
                    <a:pt x="2" y="37"/>
                  </a:cubicBezTo>
                  <a:cubicBezTo>
                    <a:pt x="5" y="36"/>
                    <a:pt x="2" y="36"/>
                    <a:pt x="2" y="33"/>
                  </a:cubicBezTo>
                  <a:cubicBezTo>
                    <a:pt x="4" y="31"/>
                    <a:pt x="4" y="30"/>
                    <a:pt x="4" y="26"/>
                  </a:cubicBezTo>
                  <a:cubicBezTo>
                    <a:pt x="5" y="25"/>
                    <a:pt x="7" y="23"/>
                    <a:pt x="7" y="23"/>
                  </a:cubicBezTo>
                  <a:cubicBezTo>
                    <a:pt x="7" y="22"/>
                    <a:pt x="7" y="22"/>
                    <a:pt x="7" y="22"/>
                  </a:cubicBezTo>
                  <a:cubicBezTo>
                    <a:pt x="7" y="20"/>
                    <a:pt x="7" y="19"/>
                    <a:pt x="7" y="17"/>
                  </a:cubicBezTo>
                  <a:cubicBezTo>
                    <a:pt x="8" y="17"/>
                    <a:pt x="7" y="17"/>
                    <a:pt x="7" y="17"/>
                  </a:cubicBezTo>
                  <a:cubicBezTo>
                    <a:pt x="8" y="16"/>
                    <a:pt x="8" y="16"/>
                    <a:pt x="8" y="16"/>
                  </a:cubicBezTo>
                  <a:cubicBezTo>
                    <a:pt x="10" y="16"/>
                    <a:pt x="11" y="17"/>
                    <a:pt x="11" y="17"/>
                  </a:cubicBezTo>
                  <a:cubicBezTo>
                    <a:pt x="13" y="17"/>
                    <a:pt x="13" y="17"/>
                    <a:pt x="13" y="17"/>
                  </a:cubicBezTo>
                  <a:cubicBezTo>
                    <a:pt x="13" y="17"/>
                    <a:pt x="13" y="17"/>
                    <a:pt x="13" y="17"/>
                  </a:cubicBezTo>
                  <a:cubicBezTo>
                    <a:pt x="13" y="17"/>
                    <a:pt x="13" y="17"/>
                    <a:pt x="13" y="17"/>
                  </a:cubicBezTo>
                  <a:cubicBezTo>
                    <a:pt x="14" y="17"/>
                    <a:pt x="14" y="17"/>
                    <a:pt x="14" y="17"/>
                  </a:cubicBezTo>
                  <a:cubicBezTo>
                    <a:pt x="16" y="16"/>
                    <a:pt x="31" y="23"/>
                    <a:pt x="31" y="23"/>
                  </a:cubicBezTo>
                  <a:cubicBezTo>
                    <a:pt x="31" y="23"/>
                    <a:pt x="31" y="25"/>
                    <a:pt x="31" y="26"/>
                  </a:cubicBezTo>
                  <a:cubicBezTo>
                    <a:pt x="31" y="28"/>
                    <a:pt x="31" y="31"/>
                    <a:pt x="31" y="34"/>
                  </a:cubicBezTo>
                  <a:cubicBezTo>
                    <a:pt x="36" y="28"/>
                    <a:pt x="42" y="22"/>
                    <a:pt x="46" y="16"/>
                  </a:cubicBezTo>
                  <a:cubicBezTo>
                    <a:pt x="46" y="14"/>
                    <a:pt x="49" y="9"/>
                    <a:pt x="51" y="8"/>
                  </a:cubicBezTo>
                  <a:cubicBezTo>
                    <a:pt x="54" y="6"/>
                    <a:pt x="61" y="5"/>
                    <a:pt x="65" y="5"/>
                  </a:cubicBezTo>
                  <a:cubicBezTo>
                    <a:pt x="69" y="3"/>
                    <a:pt x="72" y="2"/>
                    <a:pt x="77" y="0"/>
                  </a:cubicBezTo>
                </a:path>
              </a:pathLst>
            </a:custGeom>
            <a:solidFill>
              <a:srgbClr val="968C6D"/>
            </a:solidFill>
            <a:ln w="6350" cmpd="sng">
              <a:solidFill>
                <a:schemeClr val="bg1"/>
              </a:solidFill>
              <a:round/>
              <a:headEnd/>
              <a:tailEnd/>
            </a:ln>
          </p:spPr>
          <p:txBody>
            <a:bodyPr/>
            <a:lstStyle/>
            <a:p>
              <a:endParaRPr lang="en-GB" dirty="0"/>
            </a:p>
          </p:txBody>
        </p:sp>
        <p:sp>
          <p:nvSpPr>
            <p:cNvPr id="1149" name="Freeform 82"/>
            <p:cNvSpPr>
              <a:spLocks/>
            </p:cNvSpPr>
            <p:nvPr/>
          </p:nvSpPr>
          <p:spPr bwMode="auto">
            <a:xfrm>
              <a:off x="5169799" y="4096328"/>
              <a:ext cx="404908" cy="437036"/>
            </a:xfrm>
            <a:custGeom>
              <a:avLst/>
              <a:gdLst/>
              <a:ahLst/>
              <a:cxnLst>
                <a:cxn ang="0">
                  <a:pos x="119" y="140"/>
                </a:cxn>
                <a:cxn ang="0">
                  <a:pos x="119" y="135"/>
                </a:cxn>
                <a:cxn ang="0">
                  <a:pos x="129" y="135"/>
                </a:cxn>
                <a:cxn ang="0">
                  <a:pos x="129" y="115"/>
                </a:cxn>
                <a:cxn ang="0">
                  <a:pos x="129" y="39"/>
                </a:cxn>
                <a:cxn ang="0">
                  <a:pos x="127" y="28"/>
                </a:cxn>
                <a:cxn ang="0">
                  <a:pos x="129" y="18"/>
                </a:cxn>
                <a:cxn ang="0">
                  <a:pos x="129" y="16"/>
                </a:cxn>
                <a:cxn ang="0">
                  <a:pos x="124" y="11"/>
                </a:cxn>
                <a:cxn ang="0">
                  <a:pos x="116" y="10"/>
                </a:cxn>
                <a:cxn ang="0">
                  <a:pos x="109" y="4"/>
                </a:cxn>
                <a:cxn ang="0">
                  <a:pos x="100" y="4"/>
                </a:cxn>
                <a:cxn ang="0">
                  <a:pos x="89" y="10"/>
                </a:cxn>
                <a:cxn ang="0">
                  <a:pos x="87" y="25"/>
                </a:cxn>
                <a:cxn ang="0">
                  <a:pos x="77" y="27"/>
                </a:cxn>
                <a:cxn ang="0">
                  <a:pos x="61" y="21"/>
                </a:cxn>
                <a:cxn ang="0">
                  <a:pos x="52" y="13"/>
                </a:cxn>
                <a:cxn ang="0">
                  <a:pos x="43" y="5"/>
                </a:cxn>
                <a:cxn ang="0">
                  <a:pos x="31" y="4"/>
                </a:cxn>
                <a:cxn ang="0">
                  <a:pos x="22" y="0"/>
                </a:cxn>
                <a:cxn ang="0">
                  <a:pos x="20" y="8"/>
                </a:cxn>
                <a:cxn ang="0">
                  <a:pos x="11" y="14"/>
                </a:cxn>
                <a:cxn ang="0">
                  <a:pos x="5" y="30"/>
                </a:cxn>
                <a:cxn ang="0">
                  <a:pos x="8" y="53"/>
                </a:cxn>
                <a:cxn ang="0">
                  <a:pos x="8" y="64"/>
                </a:cxn>
                <a:cxn ang="0">
                  <a:pos x="6" y="76"/>
                </a:cxn>
                <a:cxn ang="0">
                  <a:pos x="9" y="87"/>
                </a:cxn>
                <a:cxn ang="0">
                  <a:pos x="19" y="90"/>
                </a:cxn>
                <a:cxn ang="0">
                  <a:pos x="25" y="100"/>
                </a:cxn>
                <a:cxn ang="0">
                  <a:pos x="40" y="106"/>
                </a:cxn>
                <a:cxn ang="0">
                  <a:pos x="48" y="104"/>
                </a:cxn>
                <a:cxn ang="0">
                  <a:pos x="57" y="100"/>
                </a:cxn>
                <a:cxn ang="0">
                  <a:pos x="119" y="140"/>
                </a:cxn>
              </a:cxnLst>
              <a:rect l="0" t="0" r="r" b="b"/>
              <a:pathLst>
                <a:path w="130" h="140">
                  <a:moveTo>
                    <a:pt x="119" y="140"/>
                  </a:moveTo>
                  <a:cubicBezTo>
                    <a:pt x="119" y="135"/>
                    <a:pt x="119" y="135"/>
                    <a:pt x="119" y="135"/>
                  </a:cubicBezTo>
                  <a:cubicBezTo>
                    <a:pt x="129" y="135"/>
                    <a:pt x="129" y="135"/>
                    <a:pt x="129" y="135"/>
                  </a:cubicBezTo>
                  <a:cubicBezTo>
                    <a:pt x="129" y="115"/>
                    <a:pt x="129" y="115"/>
                    <a:pt x="129" y="115"/>
                  </a:cubicBezTo>
                  <a:cubicBezTo>
                    <a:pt x="129" y="39"/>
                    <a:pt x="129" y="39"/>
                    <a:pt x="129" y="39"/>
                  </a:cubicBezTo>
                  <a:cubicBezTo>
                    <a:pt x="129" y="36"/>
                    <a:pt x="124" y="35"/>
                    <a:pt x="127" y="28"/>
                  </a:cubicBezTo>
                  <a:cubicBezTo>
                    <a:pt x="130" y="24"/>
                    <a:pt x="125" y="21"/>
                    <a:pt x="129" y="18"/>
                  </a:cubicBezTo>
                  <a:cubicBezTo>
                    <a:pt x="129" y="16"/>
                    <a:pt x="129" y="16"/>
                    <a:pt x="129" y="16"/>
                  </a:cubicBezTo>
                  <a:cubicBezTo>
                    <a:pt x="129" y="14"/>
                    <a:pt x="129" y="11"/>
                    <a:pt x="124" y="11"/>
                  </a:cubicBezTo>
                  <a:cubicBezTo>
                    <a:pt x="119" y="11"/>
                    <a:pt x="121" y="11"/>
                    <a:pt x="116" y="10"/>
                  </a:cubicBezTo>
                  <a:cubicBezTo>
                    <a:pt x="112" y="10"/>
                    <a:pt x="116" y="7"/>
                    <a:pt x="109" y="4"/>
                  </a:cubicBezTo>
                  <a:cubicBezTo>
                    <a:pt x="103" y="0"/>
                    <a:pt x="101" y="2"/>
                    <a:pt x="100" y="4"/>
                  </a:cubicBezTo>
                  <a:cubicBezTo>
                    <a:pt x="98" y="5"/>
                    <a:pt x="96" y="2"/>
                    <a:pt x="89" y="10"/>
                  </a:cubicBezTo>
                  <a:cubicBezTo>
                    <a:pt x="86" y="14"/>
                    <a:pt x="92" y="21"/>
                    <a:pt x="87" y="25"/>
                  </a:cubicBezTo>
                  <a:cubicBezTo>
                    <a:pt x="83" y="32"/>
                    <a:pt x="80" y="32"/>
                    <a:pt x="77" y="27"/>
                  </a:cubicBezTo>
                  <a:cubicBezTo>
                    <a:pt x="74" y="24"/>
                    <a:pt x="67" y="21"/>
                    <a:pt x="61" y="21"/>
                  </a:cubicBezTo>
                  <a:cubicBezTo>
                    <a:pt x="57" y="19"/>
                    <a:pt x="54" y="19"/>
                    <a:pt x="52" y="13"/>
                  </a:cubicBezTo>
                  <a:cubicBezTo>
                    <a:pt x="51" y="5"/>
                    <a:pt x="46" y="8"/>
                    <a:pt x="43" y="5"/>
                  </a:cubicBezTo>
                  <a:cubicBezTo>
                    <a:pt x="41" y="4"/>
                    <a:pt x="35" y="2"/>
                    <a:pt x="31" y="4"/>
                  </a:cubicBezTo>
                  <a:cubicBezTo>
                    <a:pt x="28" y="4"/>
                    <a:pt x="23" y="0"/>
                    <a:pt x="22" y="0"/>
                  </a:cubicBezTo>
                  <a:cubicBezTo>
                    <a:pt x="19" y="5"/>
                    <a:pt x="23" y="7"/>
                    <a:pt x="20" y="8"/>
                  </a:cubicBezTo>
                  <a:cubicBezTo>
                    <a:pt x="17" y="10"/>
                    <a:pt x="15" y="11"/>
                    <a:pt x="11" y="14"/>
                  </a:cubicBezTo>
                  <a:cubicBezTo>
                    <a:pt x="6" y="19"/>
                    <a:pt x="15" y="24"/>
                    <a:pt x="5" y="30"/>
                  </a:cubicBezTo>
                  <a:cubicBezTo>
                    <a:pt x="9" y="44"/>
                    <a:pt x="6" y="47"/>
                    <a:pt x="8" y="53"/>
                  </a:cubicBezTo>
                  <a:cubicBezTo>
                    <a:pt x="9" y="58"/>
                    <a:pt x="6" y="59"/>
                    <a:pt x="8" y="64"/>
                  </a:cubicBezTo>
                  <a:cubicBezTo>
                    <a:pt x="9" y="72"/>
                    <a:pt x="0" y="69"/>
                    <a:pt x="6" y="76"/>
                  </a:cubicBezTo>
                  <a:cubicBezTo>
                    <a:pt x="11" y="84"/>
                    <a:pt x="8" y="83"/>
                    <a:pt x="9" y="87"/>
                  </a:cubicBezTo>
                  <a:cubicBezTo>
                    <a:pt x="12" y="92"/>
                    <a:pt x="12" y="87"/>
                    <a:pt x="19" y="90"/>
                  </a:cubicBezTo>
                  <a:cubicBezTo>
                    <a:pt x="23" y="94"/>
                    <a:pt x="22" y="94"/>
                    <a:pt x="25" y="100"/>
                  </a:cubicBezTo>
                  <a:cubicBezTo>
                    <a:pt x="28" y="103"/>
                    <a:pt x="37" y="101"/>
                    <a:pt x="40" y="106"/>
                  </a:cubicBezTo>
                  <a:cubicBezTo>
                    <a:pt x="43" y="111"/>
                    <a:pt x="41" y="109"/>
                    <a:pt x="48" y="104"/>
                  </a:cubicBezTo>
                  <a:cubicBezTo>
                    <a:pt x="51" y="103"/>
                    <a:pt x="55" y="100"/>
                    <a:pt x="57" y="100"/>
                  </a:cubicBezTo>
                  <a:cubicBezTo>
                    <a:pt x="78" y="112"/>
                    <a:pt x="119" y="140"/>
                    <a:pt x="119" y="140"/>
                  </a:cubicBezTo>
                </a:path>
              </a:pathLst>
            </a:custGeom>
            <a:solidFill>
              <a:srgbClr val="968C6D"/>
            </a:solidFill>
            <a:ln w="6350" cmpd="sng">
              <a:solidFill>
                <a:schemeClr val="bg1"/>
              </a:solidFill>
              <a:round/>
              <a:headEnd/>
              <a:tailEnd/>
            </a:ln>
          </p:spPr>
          <p:txBody>
            <a:bodyPr/>
            <a:lstStyle/>
            <a:p>
              <a:endParaRPr lang="en-GB" dirty="0"/>
            </a:p>
          </p:txBody>
        </p:sp>
        <p:sp>
          <p:nvSpPr>
            <p:cNvPr id="1150" name="Freeform 84"/>
            <p:cNvSpPr>
              <a:spLocks/>
            </p:cNvSpPr>
            <p:nvPr/>
          </p:nvSpPr>
          <p:spPr bwMode="auto">
            <a:xfrm>
              <a:off x="5746633" y="4012777"/>
              <a:ext cx="59451" cy="36955"/>
            </a:xfrm>
            <a:custGeom>
              <a:avLst/>
              <a:gdLst/>
              <a:ahLst/>
              <a:cxnLst>
                <a:cxn ang="0">
                  <a:pos x="2" y="9"/>
                </a:cxn>
                <a:cxn ang="0">
                  <a:pos x="0" y="6"/>
                </a:cxn>
                <a:cxn ang="0">
                  <a:pos x="5" y="6"/>
                </a:cxn>
                <a:cxn ang="0">
                  <a:pos x="8" y="3"/>
                </a:cxn>
                <a:cxn ang="0">
                  <a:pos x="17" y="0"/>
                </a:cxn>
                <a:cxn ang="0">
                  <a:pos x="17" y="1"/>
                </a:cxn>
                <a:cxn ang="0">
                  <a:pos x="14" y="6"/>
                </a:cxn>
                <a:cxn ang="0">
                  <a:pos x="11" y="7"/>
                </a:cxn>
                <a:cxn ang="0">
                  <a:pos x="6" y="10"/>
                </a:cxn>
                <a:cxn ang="0">
                  <a:pos x="5" y="10"/>
                </a:cxn>
                <a:cxn ang="0">
                  <a:pos x="2" y="9"/>
                </a:cxn>
              </a:cxnLst>
              <a:rect l="0" t="0" r="r" b="b"/>
              <a:pathLst>
                <a:path w="19" h="12">
                  <a:moveTo>
                    <a:pt x="2" y="9"/>
                  </a:moveTo>
                  <a:cubicBezTo>
                    <a:pt x="0" y="6"/>
                    <a:pt x="0" y="6"/>
                    <a:pt x="0" y="6"/>
                  </a:cubicBezTo>
                  <a:cubicBezTo>
                    <a:pt x="2" y="7"/>
                    <a:pt x="2" y="4"/>
                    <a:pt x="5" y="6"/>
                  </a:cubicBezTo>
                  <a:cubicBezTo>
                    <a:pt x="6" y="6"/>
                    <a:pt x="3" y="3"/>
                    <a:pt x="8" y="3"/>
                  </a:cubicBezTo>
                  <a:cubicBezTo>
                    <a:pt x="12" y="4"/>
                    <a:pt x="15" y="1"/>
                    <a:pt x="17" y="0"/>
                  </a:cubicBezTo>
                  <a:cubicBezTo>
                    <a:pt x="19" y="0"/>
                    <a:pt x="19" y="0"/>
                    <a:pt x="17" y="1"/>
                  </a:cubicBezTo>
                  <a:cubicBezTo>
                    <a:pt x="14" y="4"/>
                    <a:pt x="12" y="4"/>
                    <a:pt x="14" y="6"/>
                  </a:cubicBezTo>
                  <a:cubicBezTo>
                    <a:pt x="15" y="7"/>
                    <a:pt x="12" y="6"/>
                    <a:pt x="11" y="7"/>
                  </a:cubicBezTo>
                  <a:cubicBezTo>
                    <a:pt x="9" y="10"/>
                    <a:pt x="6" y="10"/>
                    <a:pt x="6" y="10"/>
                  </a:cubicBezTo>
                  <a:cubicBezTo>
                    <a:pt x="6" y="12"/>
                    <a:pt x="6" y="10"/>
                    <a:pt x="5" y="10"/>
                  </a:cubicBezTo>
                  <a:cubicBezTo>
                    <a:pt x="3" y="10"/>
                    <a:pt x="2" y="10"/>
                    <a:pt x="2" y="9"/>
                  </a:cubicBezTo>
                </a:path>
              </a:pathLst>
            </a:custGeom>
            <a:solidFill>
              <a:srgbClr val="968C6D"/>
            </a:solidFill>
            <a:ln w="6350" cmpd="sng">
              <a:solidFill>
                <a:schemeClr val="bg1"/>
              </a:solidFill>
              <a:round/>
              <a:headEnd/>
              <a:tailEnd/>
            </a:ln>
          </p:spPr>
          <p:txBody>
            <a:bodyPr/>
            <a:lstStyle/>
            <a:p>
              <a:endParaRPr lang="en-GB" dirty="0"/>
            </a:p>
          </p:txBody>
        </p:sp>
        <p:sp>
          <p:nvSpPr>
            <p:cNvPr id="1151" name="Freeform 85"/>
            <p:cNvSpPr>
              <a:spLocks/>
            </p:cNvSpPr>
            <p:nvPr/>
          </p:nvSpPr>
          <p:spPr bwMode="auto">
            <a:xfrm>
              <a:off x="5301555" y="3996710"/>
              <a:ext cx="8034" cy="9640"/>
            </a:xfrm>
            <a:custGeom>
              <a:avLst/>
              <a:gdLst/>
              <a:ahLst/>
              <a:cxnLst>
                <a:cxn ang="0">
                  <a:pos x="1" y="2"/>
                </a:cxn>
                <a:cxn ang="0">
                  <a:pos x="3" y="3"/>
                </a:cxn>
                <a:cxn ang="0">
                  <a:pos x="1" y="2"/>
                </a:cxn>
              </a:cxnLst>
              <a:rect l="0" t="0" r="r" b="b"/>
              <a:pathLst>
                <a:path w="3" h="3">
                  <a:moveTo>
                    <a:pt x="1" y="2"/>
                  </a:moveTo>
                  <a:cubicBezTo>
                    <a:pt x="1" y="0"/>
                    <a:pt x="3" y="3"/>
                    <a:pt x="3" y="3"/>
                  </a:cubicBezTo>
                  <a:cubicBezTo>
                    <a:pt x="1" y="3"/>
                    <a:pt x="0" y="2"/>
                    <a:pt x="1" y="2"/>
                  </a:cubicBezTo>
                </a:path>
              </a:pathLst>
            </a:custGeom>
            <a:solidFill>
              <a:srgbClr val="968C6D"/>
            </a:solidFill>
            <a:ln w="6350" cmpd="sng">
              <a:solidFill>
                <a:schemeClr val="bg1"/>
              </a:solidFill>
              <a:round/>
              <a:headEnd/>
              <a:tailEnd/>
            </a:ln>
          </p:spPr>
          <p:txBody>
            <a:bodyPr/>
            <a:lstStyle/>
            <a:p>
              <a:endParaRPr lang="en-GB" dirty="0"/>
            </a:p>
          </p:txBody>
        </p:sp>
        <p:sp>
          <p:nvSpPr>
            <p:cNvPr id="1152" name="Freeform 86"/>
            <p:cNvSpPr>
              <a:spLocks/>
            </p:cNvSpPr>
            <p:nvPr/>
          </p:nvSpPr>
          <p:spPr bwMode="auto">
            <a:xfrm>
              <a:off x="4737574" y="3956540"/>
              <a:ext cx="510957" cy="599318"/>
            </a:xfrm>
            <a:custGeom>
              <a:avLst/>
              <a:gdLst/>
              <a:ahLst/>
              <a:cxnLst>
                <a:cxn ang="0">
                  <a:pos x="0" y="102"/>
                </a:cxn>
                <a:cxn ang="0">
                  <a:pos x="0" y="106"/>
                </a:cxn>
                <a:cxn ang="0">
                  <a:pos x="32" y="129"/>
                </a:cxn>
                <a:cxn ang="0">
                  <a:pos x="77" y="168"/>
                </a:cxn>
                <a:cxn ang="0">
                  <a:pos x="80" y="173"/>
                </a:cxn>
                <a:cxn ang="0">
                  <a:pos x="85" y="178"/>
                </a:cxn>
                <a:cxn ang="0">
                  <a:pos x="91" y="181"/>
                </a:cxn>
                <a:cxn ang="0">
                  <a:pos x="94" y="188"/>
                </a:cxn>
                <a:cxn ang="0">
                  <a:pos x="102" y="188"/>
                </a:cxn>
                <a:cxn ang="0">
                  <a:pos x="129" y="171"/>
                </a:cxn>
                <a:cxn ang="0">
                  <a:pos x="164" y="145"/>
                </a:cxn>
                <a:cxn ang="0">
                  <a:pos x="158" y="136"/>
                </a:cxn>
                <a:cxn ang="0">
                  <a:pos x="148" y="133"/>
                </a:cxn>
                <a:cxn ang="0">
                  <a:pos x="145" y="122"/>
                </a:cxn>
                <a:cxn ang="0">
                  <a:pos x="147" y="109"/>
                </a:cxn>
                <a:cxn ang="0">
                  <a:pos x="147" y="98"/>
                </a:cxn>
                <a:cxn ang="0">
                  <a:pos x="144" y="75"/>
                </a:cxn>
                <a:cxn ang="0">
                  <a:pos x="133" y="49"/>
                </a:cxn>
                <a:cxn ang="0">
                  <a:pos x="127" y="36"/>
                </a:cxn>
                <a:cxn ang="0">
                  <a:pos x="133" y="28"/>
                </a:cxn>
                <a:cxn ang="0">
                  <a:pos x="135" y="18"/>
                </a:cxn>
                <a:cxn ang="0">
                  <a:pos x="133" y="10"/>
                </a:cxn>
                <a:cxn ang="0">
                  <a:pos x="136" y="4"/>
                </a:cxn>
                <a:cxn ang="0">
                  <a:pos x="132" y="5"/>
                </a:cxn>
                <a:cxn ang="0">
                  <a:pos x="127" y="2"/>
                </a:cxn>
                <a:cxn ang="0">
                  <a:pos x="123" y="4"/>
                </a:cxn>
                <a:cxn ang="0">
                  <a:pos x="115" y="5"/>
                </a:cxn>
                <a:cxn ang="0">
                  <a:pos x="109" y="7"/>
                </a:cxn>
                <a:cxn ang="0">
                  <a:pos x="98" y="5"/>
                </a:cxn>
                <a:cxn ang="0">
                  <a:pos x="91" y="7"/>
                </a:cxn>
                <a:cxn ang="0">
                  <a:pos x="83" y="8"/>
                </a:cxn>
                <a:cxn ang="0">
                  <a:pos x="70" y="14"/>
                </a:cxn>
                <a:cxn ang="0">
                  <a:pos x="65" y="16"/>
                </a:cxn>
                <a:cxn ang="0">
                  <a:pos x="59" y="19"/>
                </a:cxn>
                <a:cxn ang="0">
                  <a:pos x="51" y="24"/>
                </a:cxn>
                <a:cxn ang="0">
                  <a:pos x="59" y="50"/>
                </a:cxn>
                <a:cxn ang="0">
                  <a:pos x="59" y="55"/>
                </a:cxn>
                <a:cxn ang="0">
                  <a:pos x="45" y="58"/>
                </a:cxn>
                <a:cxn ang="0">
                  <a:pos x="38" y="63"/>
                </a:cxn>
                <a:cxn ang="0">
                  <a:pos x="36" y="70"/>
                </a:cxn>
                <a:cxn ang="0">
                  <a:pos x="27" y="77"/>
                </a:cxn>
                <a:cxn ang="0">
                  <a:pos x="7" y="86"/>
                </a:cxn>
                <a:cxn ang="0">
                  <a:pos x="0" y="91"/>
                </a:cxn>
                <a:cxn ang="0">
                  <a:pos x="0" y="102"/>
                </a:cxn>
              </a:cxnLst>
              <a:rect l="0" t="0" r="r" b="b"/>
              <a:pathLst>
                <a:path w="164" h="192">
                  <a:moveTo>
                    <a:pt x="0" y="102"/>
                  </a:moveTo>
                  <a:cubicBezTo>
                    <a:pt x="0" y="106"/>
                    <a:pt x="0" y="106"/>
                    <a:pt x="0" y="106"/>
                  </a:cubicBezTo>
                  <a:cubicBezTo>
                    <a:pt x="32" y="129"/>
                    <a:pt x="32" y="129"/>
                    <a:pt x="32" y="129"/>
                  </a:cubicBezTo>
                  <a:cubicBezTo>
                    <a:pt x="32" y="129"/>
                    <a:pt x="76" y="167"/>
                    <a:pt x="77" y="168"/>
                  </a:cubicBezTo>
                  <a:cubicBezTo>
                    <a:pt x="80" y="171"/>
                    <a:pt x="77" y="171"/>
                    <a:pt x="80" y="173"/>
                  </a:cubicBezTo>
                  <a:cubicBezTo>
                    <a:pt x="83" y="175"/>
                    <a:pt x="82" y="179"/>
                    <a:pt x="85" y="178"/>
                  </a:cubicBezTo>
                  <a:cubicBezTo>
                    <a:pt x="89" y="178"/>
                    <a:pt x="86" y="181"/>
                    <a:pt x="91" y="181"/>
                  </a:cubicBezTo>
                  <a:cubicBezTo>
                    <a:pt x="95" y="181"/>
                    <a:pt x="95" y="185"/>
                    <a:pt x="94" y="188"/>
                  </a:cubicBezTo>
                  <a:cubicBezTo>
                    <a:pt x="92" y="190"/>
                    <a:pt x="94" y="192"/>
                    <a:pt x="102" y="188"/>
                  </a:cubicBezTo>
                  <a:cubicBezTo>
                    <a:pt x="123" y="188"/>
                    <a:pt x="120" y="178"/>
                    <a:pt x="129" y="171"/>
                  </a:cubicBezTo>
                  <a:cubicBezTo>
                    <a:pt x="138" y="164"/>
                    <a:pt x="159" y="148"/>
                    <a:pt x="164" y="145"/>
                  </a:cubicBezTo>
                  <a:cubicBezTo>
                    <a:pt x="161" y="139"/>
                    <a:pt x="162" y="139"/>
                    <a:pt x="158" y="136"/>
                  </a:cubicBezTo>
                  <a:cubicBezTo>
                    <a:pt x="152" y="133"/>
                    <a:pt x="152" y="137"/>
                    <a:pt x="148" y="133"/>
                  </a:cubicBezTo>
                  <a:cubicBezTo>
                    <a:pt x="147" y="128"/>
                    <a:pt x="150" y="129"/>
                    <a:pt x="145" y="122"/>
                  </a:cubicBezTo>
                  <a:cubicBezTo>
                    <a:pt x="139" y="114"/>
                    <a:pt x="148" y="117"/>
                    <a:pt x="147" y="109"/>
                  </a:cubicBezTo>
                  <a:cubicBezTo>
                    <a:pt x="145" y="105"/>
                    <a:pt x="148" y="103"/>
                    <a:pt x="147" y="98"/>
                  </a:cubicBezTo>
                  <a:cubicBezTo>
                    <a:pt x="145" y="92"/>
                    <a:pt x="148" y="89"/>
                    <a:pt x="144" y="75"/>
                  </a:cubicBezTo>
                  <a:cubicBezTo>
                    <a:pt x="141" y="47"/>
                    <a:pt x="136" y="58"/>
                    <a:pt x="133" y="49"/>
                  </a:cubicBezTo>
                  <a:cubicBezTo>
                    <a:pt x="133" y="46"/>
                    <a:pt x="127" y="39"/>
                    <a:pt x="127" y="36"/>
                  </a:cubicBezTo>
                  <a:cubicBezTo>
                    <a:pt x="129" y="33"/>
                    <a:pt x="133" y="30"/>
                    <a:pt x="133" y="28"/>
                  </a:cubicBezTo>
                  <a:cubicBezTo>
                    <a:pt x="133" y="22"/>
                    <a:pt x="136" y="25"/>
                    <a:pt x="135" y="18"/>
                  </a:cubicBezTo>
                  <a:cubicBezTo>
                    <a:pt x="133" y="13"/>
                    <a:pt x="135" y="10"/>
                    <a:pt x="133" y="10"/>
                  </a:cubicBezTo>
                  <a:cubicBezTo>
                    <a:pt x="132" y="8"/>
                    <a:pt x="136" y="7"/>
                    <a:pt x="136" y="4"/>
                  </a:cubicBezTo>
                  <a:cubicBezTo>
                    <a:pt x="135" y="4"/>
                    <a:pt x="133" y="4"/>
                    <a:pt x="132" y="5"/>
                  </a:cubicBezTo>
                  <a:cubicBezTo>
                    <a:pt x="130" y="7"/>
                    <a:pt x="130" y="4"/>
                    <a:pt x="127" y="2"/>
                  </a:cubicBezTo>
                  <a:cubicBezTo>
                    <a:pt x="124" y="0"/>
                    <a:pt x="126" y="5"/>
                    <a:pt x="123" y="4"/>
                  </a:cubicBezTo>
                  <a:cubicBezTo>
                    <a:pt x="118" y="2"/>
                    <a:pt x="120" y="4"/>
                    <a:pt x="115" y="5"/>
                  </a:cubicBezTo>
                  <a:cubicBezTo>
                    <a:pt x="111" y="5"/>
                    <a:pt x="112" y="8"/>
                    <a:pt x="109" y="7"/>
                  </a:cubicBezTo>
                  <a:cubicBezTo>
                    <a:pt x="108" y="4"/>
                    <a:pt x="102" y="4"/>
                    <a:pt x="98" y="5"/>
                  </a:cubicBezTo>
                  <a:cubicBezTo>
                    <a:pt x="94" y="7"/>
                    <a:pt x="92" y="4"/>
                    <a:pt x="91" y="7"/>
                  </a:cubicBezTo>
                  <a:cubicBezTo>
                    <a:pt x="89" y="8"/>
                    <a:pt x="88" y="8"/>
                    <a:pt x="83" y="8"/>
                  </a:cubicBezTo>
                  <a:cubicBezTo>
                    <a:pt x="77" y="8"/>
                    <a:pt x="70" y="11"/>
                    <a:pt x="70" y="14"/>
                  </a:cubicBezTo>
                  <a:cubicBezTo>
                    <a:pt x="68" y="19"/>
                    <a:pt x="67" y="14"/>
                    <a:pt x="65" y="16"/>
                  </a:cubicBezTo>
                  <a:cubicBezTo>
                    <a:pt x="62" y="19"/>
                    <a:pt x="62" y="14"/>
                    <a:pt x="59" y="19"/>
                  </a:cubicBezTo>
                  <a:cubicBezTo>
                    <a:pt x="58" y="21"/>
                    <a:pt x="54" y="25"/>
                    <a:pt x="51" y="24"/>
                  </a:cubicBezTo>
                  <a:cubicBezTo>
                    <a:pt x="58" y="27"/>
                    <a:pt x="53" y="47"/>
                    <a:pt x="59" y="50"/>
                  </a:cubicBezTo>
                  <a:cubicBezTo>
                    <a:pt x="62" y="52"/>
                    <a:pt x="59" y="52"/>
                    <a:pt x="59" y="55"/>
                  </a:cubicBezTo>
                  <a:cubicBezTo>
                    <a:pt x="59" y="58"/>
                    <a:pt x="48" y="53"/>
                    <a:pt x="45" y="58"/>
                  </a:cubicBezTo>
                  <a:cubicBezTo>
                    <a:pt x="42" y="61"/>
                    <a:pt x="36" y="58"/>
                    <a:pt x="38" y="63"/>
                  </a:cubicBezTo>
                  <a:cubicBezTo>
                    <a:pt x="41" y="67"/>
                    <a:pt x="42" y="67"/>
                    <a:pt x="36" y="70"/>
                  </a:cubicBezTo>
                  <a:cubicBezTo>
                    <a:pt x="30" y="72"/>
                    <a:pt x="30" y="72"/>
                    <a:pt x="27" y="77"/>
                  </a:cubicBezTo>
                  <a:cubicBezTo>
                    <a:pt x="27" y="78"/>
                    <a:pt x="9" y="83"/>
                    <a:pt x="7" y="86"/>
                  </a:cubicBezTo>
                  <a:cubicBezTo>
                    <a:pt x="0" y="91"/>
                    <a:pt x="0" y="91"/>
                    <a:pt x="0" y="91"/>
                  </a:cubicBezTo>
                  <a:cubicBezTo>
                    <a:pt x="0" y="102"/>
                    <a:pt x="0" y="102"/>
                    <a:pt x="0" y="102"/>
                  </a:cubicBezTo>
                  <a:close/>
                </a:path>
              </a:pathLst>
            </a:custGeom>
            <a:solidFill>
              <a:srgbClr val="968C6D"/>
            </a:solidFill>
            <a:ln w="6350" cmpd="sng">
              <a:solidFill>
                <a:schemeClr val="bg1"/>
              </a:solidFill>
              <a:round/>
              <a:headEnd/>
              <a:tailEnd/>
            </a:ln>
          </p:spPr>
          <p:txBody>
            <a:bodyPr/>
            <a:lstStyle/>
            <a:p>
              <a:endParaRPr lang="en-GB" dirty="0"/>
            </a:p>
          </p:txBody>
        </p:sp>
        <p:sp>
          <p:nvSpPr>
            <p:cNvPr id="1153" name="Freeform 87"/>
            <p:cNvSpPr>
              <a:spLocks/>
            </p:cNvSpPr>
            <p:nvPr/>
          </p:nvSpPr>
          <p:spPr bwMode="auto">
            <a:xfrm>
              <a:off x="5132843" y="3953327"/>
              <a:ext cx="109261" cy="237799"/>
            </a:xfrm>
            <a:custGeom>
              <a:avLst/>
              <a:gdLst/>
              <a:ahLst/>
              <a:cxnLst>
                <a:cxn ang="0">
                  <a:pos x="9" y="5"/>
                </a:cxn>
                <a:cxn ang="0">
                  <a:pos x="6" y="11"/>
                </a:cxn>
                <a:cxn ang="0">
                  <a:pos x="8" y="19"/>
                </a:cxn>
                <a:cxn ang="0">
                  <a:pos x="6" y="30"/>
                </a:cxn>
                <a:cxn ang="0">
                  <a:pos x="0" y="37"/>
                </a:cxn>
                <a:cxn ang="0">
                  <a:pos x="6" y="50"/>
                </a:cxn>
                <a:cxn ang="0">
                  <a:pos x="17" y="76"/>
                </a:cxn>
                <a:cxn ang="0">
                  <a:pos x="23" y="61"/>
                </a:cxn>
                <a:cxn ang="0">
                  <a:pos x="32" y="54"/>
                </a:cxn>
                <a:cxn ang="0">
                  <a:pos x="34" y="47"/>
                </a:cxn>
                <a:cxn ang="0">
                  <a:pos x="29" y="42"/>
                </a:cxn>
                <a:cxn ang="0">
                  <a:pos x="28" y="40"/>
                </a:cxn>
                <a:cxn ang="0">
                  <a:pos x="21" y="36"/>
                </a:cxn>
                <a:cxn ang="0">
                  <a:pos x="29" y="23"/>
                </a:cxn>
                <a:cxn ang="0">
                  <a:pos x="26" y="17"/>
                </a:cxn>
                <a:cxn ang="0">
                  <a:pos x="25" y="11"/>
                </a:cxn>
                <a:cxn ang="0">
                  <a:pos x="29" y="5"/>
                </a:cxn>
                <a:cxn ang="0">
                  <a:pos x="23" y="8"/>
                </a:cxn>
                <a:cxn ang="0">
                  <a:pos x="20" y="2"/>
                </a:cxn>
                <a:cxn ang="0">
                  <a:pos x="11" y="5"/>
                </a:cxn>
                <a:cxn ang="0">
                  <a:pos x="9" y="5"/>
                </a:cxn>
              </a:cxnLst>
              <a:rect l="0" t="0" r="r" b="b"/>
              <a:pathLst>
                <a:path w="35" h="76">
                  <a:moveTo>
                    <a:pt x="9" y="5"/>
                  </a:moveTo>
                  <a:cubicBezTo>
                    <a:pt x="9" y="8"/>
                    <a:pt x="5" y="9"/>
                    <a:pt x="6" y="11"/>
                  </a:cubicBezTo>
                  <a:cubicBezTo>
                    <a:pt x="8" y="11"/>
                    <a:pt x="6" y="14"/>
                    <a:pt x="8" y="19"/>
                  </a:cubicBezTo>
                  <a:cubicBezTo>
                    <a:pt x="9" y="26"/>
                    <a:pt x="6" y="23"/>
                    <a:pt x="6" y="30"/>
                  </a:cubicBezTo>
                  <a:cubicBezTo>
                    <a:pt x="6" y="31"/>
                    <a:pt x="2" y="34"/>
                    <a:pt x="0" y="37"/>
                  </a:cubicBezTo>
                  <a:cubicBezTo>
                    <a:pt x="0" y="40"/>
                    <a:pt x="6" y="47"/>
                    <a:pt x="6" y="50"/>
                  </a:cubicBezTo>
                  <a:cubicBezTo>
                    <a:pt x="9" y="59"/>
                    <a:pt x="14" y="48"/>
                    <a:pt x="17" y="76"/>
                  </a:cubicBezTo>
                  <a:cubicBezTo>
                    <a:pt x="28" y="70"/>
                    <a:pt x="18" y="65"/>
                    <a:pt x="23" y="61"/>
                  </a:cubicBezTo>
                  <a:cubicBezTo>
                    <a:pt x="28" y="57"/>
                    <a:pt x="29" y="56"/>
                    <a:pt x="32" y="54"/>
                  </a:cubicBezTo>
                  <a:cubicBezTo>
                    <a:pt x="35" y="53"/>
                    <a:pt x="31" y="51"/>
                    <a:pt x="34" y="47"/>
                  </a:cubicBezTo>
                  <a:cubicBezTo>
                    <a:pt x="31" y="45"/>
                    <a:pt x="31" y="45"/>
                    <a:pt x="29" y="42"/>
                  </a:cubicBezTo>
                  <a:cubicBezTo>
                    <a:pt x="29" y="39"/>
                    <a:pt x="28" y="42"/>
                    <a:pt x="28" y="40"/>
                  </a:cubicBezTo>
                  <a:cubicBezTo>
                    <a:pt x="26" y="40"/>
                    <a:pt x="21" y="40"/>
                    <a:pt x="21" y="36"/>
                  </a:cubicBezTo>
                  <a:cubicBezTo>
                    <a:pt x="20" y="33"/>
                    <a:pt x="32" y="26"/>
                    <a:pt x="29" y="23"/>
                  </a:cubicBezTo>
                  <a:cubicBezTo>
                    <a:pt x="28" y="20"/>
                    <a:pt x="31" y="20"/>
                    <a:pt x="26" y="17"/>
                  </a:cubicBezTo>
                  <a:cubicBezTo>
                    <a:pt x="23" y="16"/>
                    <a:pt x="23" y="12"/>
                    <a:pt x="25" y="11"/>
                  </a:cubicBezTo>
                  <a:cubicBezTo>
                    <a:pt x="28" y="9"/>
                    <a:pt x="31" y="6"/>
                    <a:pt x="29" y="5"/>
                  </a:cubicBezTo>
                  <a:cubicBezTo>
                    <a:pt x="28" y="2"/>
                    <a:pt x="25" y="8"/>
                    <a:pt x="23" y="8"/>
                  </a:cubicBezTo>
                  <a:cubicBezTo>
                    <a:pt x="21" y="6"/>
                    <a:pt x="25" y="3"/>
                    <a:pt x="20" y="2"/>
                  </a:cubicBezTo>
                  <a:cubicBezTo>
                    <a:pt x="14" y="0"/>
                    <a:pt x="12" y="5"/>
                    <a:pt x="11" y="5"/>
                  </a:cubicBezTo>
                  <a:cubicBezTo>
                    <a:pt x="11" y="5"/>
                    <a:pt x="11" y="5"/>
                    <a:pt x="9" y="5"/>
                  </a:cubicBezTo>
                </a:path>
              </a:pathLst>
            </a:custGeom>
            <a:solidFill>
              <a:srgbClr val="968C6D"/>
            </a:solidFill>
            <a:ln w="6350" cmpd="sng">
              <a:solidFill>
                <a:schemeClr val="bg1"/>
              </a:solidFill>
              <a:round/>
              <a:headEnd/>
              <a:tailEnd/>
            </a:ln>
          </p:spPr>
          <p:txBody>
            <a:bodyPr/>
            <a:lstStyle/>
            <a:p>
              <a:endParaRPr lang="en-GB" dirty="0"/>
            </a:p>
          </p:txBody>
        </p:sp>
        <p:sp>
          <p:nvSpPr>
            <p:cNvPr id="1154" name="Freeform 88"/>
            <p:cNvSpPr>
              <a:spLocks/>
            </p:cNvSpPr>
            <p:nvPr/>
          </p:nvSpPr>
          <p:spPr bwMode="auto">
            <a:xfrm>
              <a:off x="5557032" y="4141317"/>
              <a:ext cx="282793" cy="332598"/>
            </a:xfrm>
            <a:custGeom>
              <a:avLst/>
              <a:gdLst/>
              <a:ahLst/>
              <a:cxnLst>
                <a:cxn ang="0">
                  <a:pos x="82" y="24"/>
                </a:cxn>
                <a:cxn ang="0">
                  <a:pos x="77" y="41"/>
                </a:cxn>
                <a:cxn ang="0">
                  <a:pos x="70" y="36"/>
                </a:cxn>
                <a:cxn ang="0">
                  <a:pos x="67" y="27"/>
                </a:cxn>
                <a:cxn ang="0">
                  <a:pos x="64" y="19"/>
                </a:cxn>
                <a:cxn ang="0">
                  <a:pos x="64" y="27"/>
                </a:cxn>
                <a:cxn ang="0">
                  <a:pos x="71" y="44"/>
                </a:cxn>
                <a:cxn ang="0">
                  <a:pos x="74" y="52"/>
                </a:cxn>
                <a:cxn ang="0">
                  <a:pos x="83" y="74"/>
                </a:cxn>
                <a:cxn ang="0">
                  <a:pos x="88" y="82"/>
                </a:cxn>
                <a:cxn ang="0">
                  <a:pos x="88" y="91"/>
                </a:cxn>
                <a:cxn ang="0">
                  <a:pos x="82" y="96"/>
                </a:cxn>
                <a:cxn ang="0">
                  <a:pos x="76" y="102"/>
                </a:cxn>
                <a:cxn ang="0">
                  <a:pos x="68" y="102"/>
                </a:cxn>
                <a:cxn ang="0">
                  <a:pos x="54" y="102"/>
                </a:cxn>
                <a:cxn ang="0">
                  <a:pos x="54" y="100"/>
                </a:cxn>
                <a:cxn ang="0">
                  <a:pos x="53" y="102"/>
                </a:cxn>
                <a:cxn ang="0">
                  <a:pos x="4" y="102"/>
                </a:cxn>
                <a:cxn ang="0">
                  <a:pos x="4" y="25"/>
                </a:cxn>
                <a:cxn ang="0">
                  <a:pos x="3" y="14"/>
                </a:cxn>
                <a:cxn ang="0">
                  <a:pos x="4" y="3"/>
                </a:cxn>
                <a:cxn ang="0">
                  <a:pos x="16" y="3"/>
                </a:cxn>
                <a:cxn ang="0">
                  <a:pos x="24" y="6"/>
                </a:cxn>
                <a:cxn ang="0">
                  <a:pos x="30" y="8"/>
                </a:cxn>
                <a:cxn ang="0">
                  <a:pos x="39" y="9"/>
                </a:cxn>
                <a:cxn ang="0">
                  <a:pos x="45" y="5"/>
                </a:cxn>
                <a:cxn ang="0">
                  <a:pos x="50" y="2"/>
                </a:cxn>
                <a:cxn ang="0">
                  <a:pos x="56" y="3"/>
                </a:cxn>
                <a:cxn ang="0">
                  <a:pos x="59" y="3"/>
                </a:cxn>
                <a:cxn ang="0">
                  <a:pos x="61" y="5"/>
                </a:cxn>
                <a:cxn ang="0">
                  <a:pos x="57" y="3"/>
                </a:cxn>
                <a:cxn ang="0">
                  <a:pos x="57" y="5"/>
                </a:cxn>
                <a:cxn ang="0">
                  <a:pos x="59" y="6"/>
                </a:cxn>
                <a:cxn ang="0">
                  <a:pos x="61" y="6"/>
                </a:cxn>
                <a:cxn ang="0">
                  <a:pos x="62" y="6"/>
                </a:cxn>
                <a:cxn ang="0">
                  <a:pos x="68" y="6"/>
                </a:cxn>
                <a:cxn ang="0">
                  <a:pos x="76" y="5"/>
                </a:cxn>
                <a:cxn ang="0">
                  <a:pos x="77" y="6"/>
                </a:cxn>
                <a:cxn ang="0">
                  <a:pos x="82" y="24"/>
                </a:cxn>
              </a:cxnLst>
              <a:rect l="0" t="0" r="r" b="b"/>
              <a:pathLst>
                <a:path w="91" h="107">
                  <a:moveTo>
                    <a:pt x="82" y="24"/>
                  </a:moveTo>
                  <a:cubicBezTo>
                    <a:pt x="77" y="38"/>
                    <a:pt x="79" y="38"/>
                    <a:pt x="77" y="41"/>
                  </a:cubicBezTo>
                  <a:cubicBezTo>
                    <a:pt x="76" y="44"/>
                    <a:pt x="74" y="41"/>
                    <a:pt x="70" y="36"/>
                  </a:cubicBezTo>
                  <a:cubicBezTo>
                    <a:pt x="67" y="33"/>
                    <a:pt x="70" y="30"/>
                    <a:pt x="67" y="27"/>
                  </a:cubicBezTo>
                  <a:cubicBezTo>
                    <a:pt x="62" y="22"/>
                    <a:pt x="65" y="20"/>
                    <a:pt x="64" y="19"/>
                  </a:cubicBezTo>
                  <a:cubicBezTo>
                    <a:pt x="59" y="25"/>
                    <a:pt x="64" y="22"/>
                    <a:pt x="64" y="27"/>
                  </a:cubicBezTo>
                  <a:cubicBezTo>
                    <a:pt x="64" y="33"/>
                    <a:pt x="71" y="39"/>
                    <a:pt x="71" y="44"/>
                  </a:cubicBezTo>
                  <a:cubicBezTo>
                    <a:pt x="71" y="47"/>
                    <a:pt x="74" y="49"/>
                    <a:pt x="74" y="52"/>
                  </a:cubicBezTo>
                  <a:cubicBezTo>
                    <a:pt x="73" y="56"/>
                    <a:pt x="79" y="63"/>
                    <a:pt x="83" y="74"/>
                  </a:cubicBezTo>
                  <a:cubicBezTo>
                    <a:pt x="86" y="82"/>
                    <a:pt x="91" y="82"/>
                    <a:pt x="88" y="82"/>
                  </a:cubicBezTo>
                  <a:cubicBezTo>
                    <a:pt x="85" y="82"/>
                    <a:pt x="86" y="88"/>
                    <a:pt x="88" y="91"/>
                  </a:cubicBezTo>
                  <a:cubicBezTo>
                    <a:pt x="85" y="96"/>
                    <a:pt x="83" y="91"/>
                    <a:pt x="82" y="96"/>
                  </a:cubicBezTo>
                  <a:cubicBezTo>
                    <a:pt x="80" y="100"/>
                    <a:pt x="77" y="99"/>
                    <a:pt x="76" y="102"/>
                  </a:cubicBezTo>
                  <a:cubicBezTo>
                    <a:pt x="74" y="105"/>
                    <a:pt x="71" y="107"/>
                    <a:pt x="68" y="102"/>
                  </a:cubicBezTo>
                  <a:cubicBezTo>
                    <a:pt x="54" y="102"/>
                    <a:pt x="54" y="102"/>
                    <a:pt x="54" y="102"/>
                  </a:cubicBezTo>
                  <a:cubicBezTo>
                    <a:pt x="54" y="100"/>
                    <a:pt x="54" y="100"/>
                    <a:pt x="54" y="100"/>
                  </a:cubicBezTo>
                  <a:cubicBezTo>
                    <a:pt x="53" y="102"/>
                    <a:pt x="53" y="102"/>
                    <a:pt x="53" y="102"/>
                  </a:cubicBezTo>
                  <a:cubicBezTo>
                    <a:pt x="4" y="102"/>
                    <a:pt x="4" y="102"/>
                    <a:pt x="4" y="102"/>
                  </a:cubicBezTo>
                  <a:cubicBezTo>
                    <a:pt x="4" y="25"/>
                    <a:pt x="4" y="25"/>
                    <a:pt x="4" y="25"/>
                  </a:cubicBezTo>
                  <a:cubicBezTo>
                    <a:pt x="4" y="22"/>
                    <a:pt x="0" y="20"/>
                    <a:pt x="3" y="14"/>
                  </a:cubicBezTo>
                  <a:cubicBezTo>
                    <a:pt x="6" y="9"/>
                    <a:pt x="1" y="6"/>
                    <a:pt x="4" y="3"/>
                  </a:cubicBezTo>
                  <a:cubicBezTo>
                    <a:pt x="6" y="3"/>
                    <a:pt x="7" y="0"/>
                    <a:pt x="16" y="3"/>
                  </a:cubicBezTo>
                  <a:cubicBezTo>
                    <a:pt x="27" y="5"/>
                    <a:pt x="22" y="6"/>
                    <a:pt x="24" y="6"/>
                  </a:cubicBezTo>
                  <a:cubicBezTo>
                    <a:pt x="27" y="5"/>
                    <a:pt x="27" y="8"/>
                    <a:pt x="30" y="8"/>
                  </a:cubicBezTo>
                  <a:cubicBezTo>
                    <a:pt x="32" y="6"/>
                    <a:pt x="36" y="13"/>
                    <a:pt x="39" y="9"/>
                  </a:cubicBezTo>
                  <a:cubicBezTo>
                    <a:pt x="45" y="3"/>
                    <a:pt x="44" y="6"/>
                    <a:pt x="45" y="5"/>
                  </a:cubicBezTo>
                  <a:cubicBezTo>
                    <a:pt x="47" y="2"/>
                    <a:pt x="47" y="3"/>
                    <a:pt x="50" y="2"/>
                  </a:cubicBezTo>
                  <a:cubicBezTo>
                    <a:pt x="53" y="0"/>
                    <a:pt x="54" y="5"/>
                    <a:pt x="56" y="3"/>
                  </a:cubicBezTo>
                  <a:cubicBezTo>
                    <a:pt x="57" y="2"/>
                    <a:pt x="57" y="2"/>
                    <a:pt x="59" y="3"/>
                  </a:cubicBezTo>
                  <a:cubicBezTo>
                    <a:pt x="61" y="5"/>
                    <a:pt x="61" y="5"/>
                    <a:pt x="61" y="5"/>
                  </a:cubicBezTo>
                  <a:cubicBezTo>
                    <a:pt x="59" y="5"/>
                    <a:pt x="57" y="3"/>
                    <a:pt x="57" y="3"/>
                  </a:cubicBezTo>
                  <a:cubicBezTo>
                    <a:pt x="57" y="5"/>
                    <a:pt x="56" y="5"/>
                    <a:pt x="57" y="5"/>
                  </a:cubicBezTo>
                  <a:cubicBezTo>
                    <a:pt x="57" y="6"/>
                    <a:pt x="59" y="5"/>
                    <a:pt x="59" y="6"/>
                  </a:cubicBezTo>
                  <a:cubicBezTo>
                    <a:pt x="61" y="8"/>
                    <a:pt x="62" y="6"/>
                    <a:pt x="61" y="6"/>
                  </a:cubicBezTo>
                  <a:cubicBezTo>
                    <a:pt x="61" y="5"/>
                    <a:pt x="61" y="5"/>
                    <a:pt x="62" y="6"/>
                  </a:cubicBezTo>
                  <a:cubicBezTo>
                    <a:pt x="65" y="9"/>
                    <a:pt x="67" y="5"/>
                    <a:pt x="68" y="6"/>
                  </a:cubicBezTo>
                  <a:cubicBezTo>
                    <a:pt x="70" y="8"/>
                    <a:pt x="68" y="8"/>
                    <a:pt x="76" y="5"/>
                  </a:cubicBezTo>
                  <a:cubicBezTo>
                    <a:pt x="76" y="5"/>
                    <a:pt x="76" y="6"/>
                    <a:pt x="77" y="6"/>
                  </a:cubicBezTo>
                  <a:cubicBezTo>
                    <a:pt x="79" y="11"/>
                    <a:pt x="80" y="17"/>
                    <a:pt x="82" y="24"/>
                  </a:cubicBezTo>
                </a:path>
              </a:pathLst>
            </a:custGeom>
            <a:solidFill>
              <a:srgbClr val="968C6D"/>
            </a:solidFill>
            <a:ln w="6350" cmpd="sng">
              <a:solidFill>
                <a:schemeClr val="bg1"/>
              </a:solidFill>
              <a:round/>
              <a:headEnd/>
              <a:tailEnd/>
            </a:ln>
          </p:spPr>
          <p:txBody>
            <a:bodyPr/>
            <a:lstStyle/>
            <a:p>
              <a:endParaRPr lang="en-GB" dirty="0"/>
            </a:p>
          </p:txBody>
        </p:sp>
        <p:sp>
          <p:nvSpPr>
            <p:cNvPr id="1155" name="Freeform 89"/>
            <p:cNvSpPr>
              <a:spLocks/>
            </p:cNvSpPr>
            <p:nvPr/>
          </p:nvSpPr>
          <p:spPr bwMode="auto">
            <a:xfrm>
              <a:off x="5830186" y="3953327"/>
              <a:ext cx="165499" cy="168709"/>
            </a:xfrm>
            <a:custGeom>
              <a:avLst/>
              <a:gdLst/>
              <a:ahLst/>
              <a:cxnLst>
                <a:cxn ang="0">
                  <a:pos x="2" y="29"/>
                </a:cxn>
                <a:cxn ang="0">
                  <a:pos x="5" y="29"/>
                </a:cxn>
                <a:cxn ang="0">
                  <a:pos x="5" y="29"/>
                </a:cxn>
                <a:cxn ang="0">
                  <a:pos x="5" y="31"/>
                </a:cxn>
                <a:cxn ang="0">
                  <a:pos x="8" y="34"/>
                </a:cxn>
                <a:cxn ang="0">
                  <a:pos x="5" y="37"/>
                </a:cxn>
                <a:cxn ang="0">
                  <a:pos x="6" y="39"/>
                </a:cxn>
                <a:cxn ang="0">
                  <a:pos x="3" y="39"/>
                </a:cxn>
                <a:cxn ang="0">
                  <a:pos x="2" y="40"/>
                </a:cxn>
                <a:cxn ang="0">
                  <a:pos x="3" y="40"/>
                </a:cxn>
                <a:cxn ang="0">
                  <a:pos x="0" y="45"/>
                </a:cxn>
                <a:cxn ang="0">
                  <a:pos x="0" y="45"/>
                </a:cxn>
                <a:cxn ang="0">
                  <a:pos x="0" y="45"/>
                </a:cxn>
                <a:cxn ang="0">
                  <a:pos x="0" y="48"/>
                </a:cxn>
                <a:cxn ang="0">
                  <a:pos x="0" y="49"/>
                </a:cxn>
                <a:cxn ang="0">
                  <a:pos x="2" y="49"/>
                </a:cxn>
                <a:cxn ang="0">
                  <a:pos x="3" y="52"/>
                </a:cxn>
                <a:cxn ang="0">
                  <a:pos x="9" y="54"/>
                </a:cxn>
                <a:cxn ang="0">
                  <a:pos x="18" y="48"/>
                </a:cxn>
                <a:cxn ang="0">
                  <a:pos x="24" y="43"/>
                </a:cxn>
                <a:cxn ang="0">
                  <a:pos x="35" y="37"/>
                </a:cxn>
                <a:cxn ang="0">
                  <a:pos x="43" y="32"/>
                </a:cxn>
                <a:cxn ang="0">
                  <a:pos x="44" y="28"/>
                </a:cxn>
                <a:cxn ang="0">
                  <a:pos x="44" y="28"/>
                </a:cxn>
                <a:cxn ang="0">
                  <a:pos x="44" y="26"/>
                </a:cxn>
                <a:cxn ang="0">
                  <a:pos x="44" y="23"/>
                </a:cxn>
                <a:cxn ang="0">
                  <a:pos x="46" y="17"/>
                </a:cxn>
                <a:cxn ang="0">
                  <a:pos x="44" y="11"/>
                </a:cxn>
                <a:cxn ang="0">
                  <a:pos x="49" y="9"/>
                </a:cxn>
                <a:cxn ang="0">
                  <a:pos x="53" y="3"/>
                </a:cxn>
                <a:cxn ang="0">
                  <a:pos x="53" y="2"/>
                </a:cxn>
                <a:cxn ang="0">
                  <a:pos x="52" y="2"/>
                </a:cxn>
                <a:cxn ang="0">
                  <a:pos x="47" y="3"/>
                </a:cxn>
                <a:cxn ang="0">
                  <a:pos x="41" y="3"/>
                </a:cxn>
                <a:cxn ang="0">
                  <a:pos x="27" y="8"/>
                </a:cxn>
                <a:cxn ang="0">
                  <a:pos x="21" y="5"/>
                </a:cxn>
                <a:cxn ang="0">
                  <a:pos x="14" y="8"/>
                </a:cxn>
                <a:cxn ang="0">
                  <a:pos x="12" y="8"/>
                </a:cxn>
                <a:cxn ang="0">
                  <a:pos x="8" y="6"/>
                </a:cxn>
                <a:cxn ang="0">
                  <a:pos x="8" y="11"/>
                </a:cxn>
                <a:cxn ang="0">
                  <a:pos x="8" y="12"/>
                </a:cxn>
                <a:cxn ang="0">
                  <a:pos x="6" y="12"/>
                </a:cxn>
                <a:cxn ang="0">
                  <a:pos x="3" y="17"/>
                </a:cxn>
                <a:cxn ang="0">
                  <a:pos x="2" y="15"/>
                </a:cxn>
                <a:cxn ang="0">
                  <a:pos x="2" y="22"/>
                </a:cxn>
                <a:cxn ang="0">
                  <a:pos x="2" y="29"/>
                </a:cxn>
              </a:cxnLst>
              <a:rect l="0" t="0" r="r" b="b"/>
              <a:pathLst>
                <a:path w="53" h="54">
                  <a:moveTo>
                    <a:pt x="2" y="29"/>
                  </a:moveTo>
                  <a:cubicBezTo>
                    <a:pt x="3" y="29"/>
                    <a:pt x="3" y="29"/>
                    <a:pt x="5" y="29"/>
                  </a:cubicBezTo>
                  <a:cubicBezTo>
                    <a:pt x="5" y="29"/>
                    <a:pt x="5" y="29"/>
                    <a:pt x="5" y="29"/>
                  </a:cubicBezTo>
                  <a:cubicBezTo>
                    <a:pt x="6" y="31"/>
                    <a:pt x="5" y="31"/>
                    <a:pt x="5" y="31"/>
                  </a:cubicBezTo>
                  <a:cubicBezTo>
                    <a:pt x="6" y="31"/>
                    <a:pt x="8" y="32"/>
                    <a:pt x="8" y="34"/>
                  </a:cubicBezTo>
                  <a:cubicBezTo>
                    <a:pt x="8" y="36"/>
                    <a:pt x="5" y="36"/>
                    <a:pt x="5" y="37"/>
                  </a:cubicBezTo>
                  <a:cubicBezTo>
                    <a:pt x="5" y="37"/>
                    <a:pt x="6" y="37"/>
                    <a:pt x="6" y="39"/>
                  </a:cubicBezTo>
                  <a:cubicBezTo>
                    <a:pt x="3" y="39"/>
                    <a:pt x="3" y="39"/>
                    <a:pt x="3" y="39"/>
                  </a:cubicBezTo>
                  <a:cubicBezTo>
                    <a:pt x="3" y="39"/>
                    <a:pt x="3" y="39"/>
                    <a:pt x="2" y="40"/>
                  </a:cubicBezTo>
                  <a:cubicBezTo>
                    <a:pt x="3" y="40"/>
                    <a:pt x="3" y="40"/>
                    <a:pt x="3" y="40"/>
                  </a:cubicBezTo>
                  <a:cubicBezTo>
                    <a:pt x="3" y="42"/>
                    <a:pt x="0" y="45"/>
                    <a:pt x="0" y="45"/>
                  </a:cubicBezTo>
                  <a:cubicBezTo>
                    <a:pt x="0" y="45"/>
                    <a:pt x="0" y="45"/>
                    <a:pt x="0" y="45"/>
                  </a:cubicBezTo>
                  <a:cubicBezTo>
                    <a:pt x="0" y="45"/>
                    <a:pt x="0" y="45"/>
                    <a:pt x="0" y="45"/>
                  </a:cubicBezTo>
                  <a:cubicBezTo>
                    <a:pt x="0" y="46"/>
                    <a:pt x="0" y="48"/>
                    <a:pt x="0" y="48"/>
                  </a:cubicBezTo>
                  <a:cubicBezTo>
                    <a:pt x="0" y="49"/>
                    <a:pt x="0" y="49"/>
                    <a:pt x="0" y="49"/>
                  </a:cubicBezTo>
                  <a:cubicBezTo>
                    <a:pt x="0" y="51"/>
                    <a:pt x="0" y="49"/>
                    <a:pt x="2" y="49"/>
                  </a:cubicBezTo>
                  <a:cubicBezTo>
                    <a:pt x="3" y="51"/>
                    <a:pt x="3" y="51"/>
                    <a:pt x="3" y="52"/>
                  </a:cubicBezTo>
                  <a:cubicBezTo>
                    <a:pt x="5" y="52"/>
                    <a:pt x="8" y="54"/>
                    <a:pt x="9" y="54"/>
                  </a:cubicBezTo>
                  <a:cubicBezTo>
                    <a:pt x="11" y="54"/>
                    <a:pt x="15" y="49"/>
                    <a:pt x="18" y="48"/>
                  </a:cubicBezTo>
                  <a:cubicBezTo>
                    <a:pt x="20" y="46"/>
                    <a:pt x="23" y="45"/>
                    <a:pt x="24" y="43"/>
                  </a:cubicBezTo>
                  <a:cubicBezTo>
                    <a:pt x="27" y="40"/>
                    <a:pt x="32" y="39"/>
                    <a:pt x="35" y="37"/>
                  </a:cubicBezTo>
                  <a:cubicBezTo>
                    <a:pt x="37" y="36"/>
                    <a:pt x="40" y="34"/>
                    <a:pt x="43" y="32"/>
                  </a:cubicBezTo>
                  <a:cubicBezTo>
                    <a:pt x="43" y="31"/>
                    <a:pt x="44" y="29"/>
                    <a:pt x="44" y="28"/>
                  </a:cubicBezTo>
                  <a:cubicBezTo>
                    <a:pt x="44" y="28"/>
                    <a:pt x="44" y="28"/>
                    <a:pt x="44" y="28"/>
                  </a:cubicBezTo>
                  <a:cubicBezTo>
                    <a:pt x="44" y="28"/>
                    <a:pt x="44" y="28"/>
                    <a:pt x="44" y="26"/>
                  </a:cubicBezTo>
                  <a:cubicBezTo>
                    <a:pt x="44" y="26"/>
                    <a:pt x="44" y="25"/>
                    <a:pt x="44" y="23"/>
                  </a:cubicBezTo>
                  <a:cubicBezTo>
                    <a:pt x="44" y="22"/>
                    <a:pt x="46" y="19"/>
                    <a:pt x="46" y="17"/>
                  </a:cubicBezTo>
                  <a:cubicBezTo>
                    <a:pt x="44" y="15"/>
                    <a:pt x="44" y="14"/>
                    <a:pt x="44" y="11"/>
                  </a:cubicBezTo>
                  <a:cubicBezTo>
                    <a:pt x="46" y="9"/>
                    <a:pt x="47" y="9"/>
                    <a:pt x="49" y="9"/>
                  </a:cubicBezTo>
                  <a:cubicBezTo>
                    <a:pt x="50" y="8"/>
                    <a:pt x="52" y="5"/>
                    <a:pt x="53" y="3"/>
                  </a:cubicBezTo>
                  <a:cubicBezTo>
                    <a:pt x="53" y="2"/>
                    <a:pt x="53" y="2"/>
                    <a:pt x="53" y="2"/>
                  </a:cubicBezTo>
                  <a:cubicBezTo>
                    <a:pt x="53" y="2"/>
                    <a:pt x="52" y="0"/>
                    <a:pt x="52" y="2"/>
                  </a:cubicBezTo>
                  <a:cubicBezTo>
                    <a:pt x="50" y="3"/>
                    <a:pt x="49" y="3"/>
                    <a:pt x="47" y="3"/>
                  </a:cubicBezTo>
                  <a:cubicBezTo>
                    <a:pt x="44" y="3"/>
                    <a:pt x="43" y="3"/>
                    <a:pt x="41" y="3"/>
                  </a:cubicBezTo>
                  <a:cubicBezTo>
                    <a:pt x="37" y="5"/>
                    <a:pt x="34" y="8"/>
                    <a:pt x="27" y="8"/>
                  </a:cubicBezTo>
                  <a:cubicBezTo>
                    <a:pt x="24" y="8"/>
                    <a:pt x="24" y="6"/>
                    <a:pt x="21" y="5"/>
                  </a:cubicBezTo>
                  <a:cubicBezTo>
                    <a:pt x="18" y="5"/>
                    <a:pt x="17" y="8"/>
                    <a:pt x="14" y="8"/>
                  </a:cubicBezTo>
                  <a:cubicBezTo>
                    <a:pt x="12" y="8"/>
                    <a:pt x="12" y="8"/>
                    <a:pt x="12" y="8"/>
                  </a:cubicBezTo>
                  <a:cubicBezTo>
                    <a:pt x="11" y="8"/>
                    <a:pt x="8" y="6"/>
                    <a:pt x="8" y="6"/>
                  </a:cubicBezTo>
                  <a:cubicBezTo>
                    <a:pt x="8" y="6"/>
                    <a:pt x="6" y="9"/>
                    <a:pt x="8" y="11"/>
                  </a:cubicBezTo>
                  <a:cubicBezTo>
                    <a:pt x="8" y="12"/>
                    <a:pt x="8" y="12"/>
                    <a:pt x="8" y="12"/>
                  </a:cubicBezTo>
                  <a:cubicBezTo>
                    <a:pt x="6" y="12"/>
                    <a:pt x="6" y="12"/>
                    <a:pt x="6" y="12"/>
                  </a:cubicBezTo>
                  <a:cubicBezTo>
                    <a:pt x="5" y="12"/>
                    <a:pt x="5" y="17"/>
                    <a:pt x="3" y="17"/>
                  </a:cubicBezTo>
                  <a:cubicBezTo>
                    <a:pt x="3" y="17"/>
                    <a:pt x="3" y="15"/>
                    <a:pt x="2" y="15"/>
                  </a:cubicBezTo>
                  <a:cubicBezTo>
                    <a:pt x="2" y="17"/>
                    <a:pt x="0" y="19"/>
                    <a:pt x="2" y="22"/>
                  </a:cubicBezTo>
                  <a:cubicBezTo>
                    <a:pt x="3" y="23"/>
                    <a:pt x="2" y="25"/>
                    <a:pt x="2" y="29"/>
                  </a:cubicBezTo>
                </a:path>
              </a:pathLst>
            </a:custGeom>
            <a:solidFill>
              <a:srgbClr val="968C6D"/>
            </a:solidFill>
            <a:ln w="6350" cmpd="sng">
              <a:solidFill>
                <a:schemeClr val="bg1"/>
              </a:solidFill>
              <a:round/>
              <a:headEnd/>
              <a:tailEnd/>
            </a:ln>
          </p:spPr>
          <p:txBody>
            <a:bodyPr/>
            <a:lstStyle/>
            <a:p>
              <a:endParaRPr lang="en-GB" dirty="0"/>
            </a:p>
          </p:txBody>
        </p:sp>
        <p:sp>
          <p:nvSpPr>
            <p:cNvPr id="1156" name="Freeform 90"/>
            <p:cNvSpPr>
              <a:spLocks/>
            </p:cNvSpPr>
            <p:nvPr/>
          </p:nvSpPr>
          <p:spPr bwMode="auto">
            <a:xfrm>
              <a:off x="5815725" y="4043305"/>
              <a:ext cx="36956" cy="53023"/>
            </a:xfrm>
            <a:custGeom>
              <a:avLst/>
              <a:gdLst/>
              <a:ahLst/>
              <a:cxnLst>
                <a:cxn ang="0">
                  <a:pos x="5" y="16"/>
                </a:cxn>
                <a:cxn ang="0">
                  <a:pos x="3" y="16"/>
                </a:cxn>
                <a:cxn ang="0">
                  <a:pos x="3" y="17"/>
                </a:cxn>
                <a:cxn ang="0">
                  <a:pos x="0" y="17"/>
                </a:cxn>
                <a:cxn ang="0">
                  <a:pos x="3" y="11"/>
                </a:cxn>
                <a:cxn ang="0">
                  <a:pos x="5" y="6"/>
                </a:cxn>
                <a:cxn ang="0">
                  <a:pos x="6" y="0"/>
                </a:cxn>
                <a:cxn ang="0">
                  <a:pos x="9" y="0"/>
                </a:cxn>
                <a:cxn ang="0">
                  <a:pos x="9" y="0"/>
                </a:cxn>
                <a:cxn ang="0">
                  <a:pos x="9" y="2"/>
                </a:cxn>
                <a:cxn ang="0">
                  <a:pos x="12" y="5"/>
                </a:cxn>
                <a:cxn ang="0">
                  <a:pos x="9" y="8"/>
                </a:cxn>
                <a:cxn ang="0">
                  <a:pos x="11" y="10"/>
                </a:cxn>
                <a:cxn ang="0">
                  <a:pos x="8" y="10"/>
                </a:cxn>
                <a:cxn ang="0">
                  <a:pos x="6" y="11"/>
                </a:cxn>
                <a:cxn ang="0">
                  <a:pos x="8" y="11"/>
                </a:cxn>
                <a:cxn ang="0">
                  <a:pos x="5" y="16"/>
                </a:cxn>
              </a:cxnLst>
              <a:rect l="0" t="0" r="r" b="b"/>
              <a:pathLst>
                <a:path w="12" h="17">
                  <a:moveTo>
                    <a:pt x="5" y="16"/>
                  </a:moveTo>
                  <a:cubicBezTo>
                    <a:pt x="3" y="16"/>
                    <a:pt x="3" y="14"/>
                    <a:pt x="3" y="16"/>
                  </a:cubicBezTo>
                  <a:cubicBezTo>
                    <a:pt x="3" y="17"/>
                    <a:pt x="3" y="17"/>
                    <a:pt x="3" y="17"/>
                  </a:cubicBezTo>
                  <a:cubicBezTo>
                    <a:pt x="3" y="17"/>
                    <a:pt x="2" y="17"/>
                    <a:pt x="0" y="17"/>
                  </a:cubicBezTo>
                  <a:cubicBezTo>
                    <a:pt x="2" y="13"/>
                    <a:pt x="2" y="14"/>
                    <a:pt x="3" y="11"/>
                  </a:cubicBezTo>
                  <a:cubicBezTo>
                    <a:pt x="3" y="6"/>
                    <a:pt x="5" y="10"/>
                    <a:pt x="5" y="6"/>
                  </a:cubicBezTo>
                  <a:cubicBezTo>
                    <a:pt x="3" y="2"/>
                    <a:pt x="8" y="3"/>
                    <a:pt x="6" y="0"/>
                  </a:cubicBezTo>
                  <a:cubicBezTo>
                    <a:pt x="8" y="0"/>
                    <a:pt x="8" y="0"/>
                    <a:pt x="9" y="0"/>
                  </a:cubicBezTo>
                  <a:cubicBezTo>
                    <a:pt x="9" y="0"/>
                    <a:pt x="9" y="0"/>
                    <a:pt x="9" y="0"/>
                  </a:cubicBezTo>
                  <a:cubicBezTo>
                    <a:pt x="11" y="2"/>
                    <a:pt x="9" y="2"/>
                    <a:pt x="9" y="2"/>
                  </a:cubicBezTo>
                  <a:cubicBezTo>
                    <a:pt x="11" y="2"/>
                    <a:pt x="12" y="3"/>
                    <a:pt x="12" y="5"/>
                  </a:cubicBezTo>
                  <a:cubicBezTo>
                    <a:pt x="12" y="6"/>
                    <a:pt x="9" y="6"/>
                    <a:pt x="9" y="8"/>
                  </a:cubicBezTo>
                  <a:cubicBezTo>
                    <a:pt x="9" y="8"/>
                    <a:pt x="11" y="8"/>
                    <a:pt x="11" y="10"/>
                  </a:cubicBezTo>
                  <a:cubicBezTo>
                    <a:pt x="8" y="10"/>
                    <a:pt x="8" y="10"/>
                    <a:pt x="8" y="10"/>
                  </a:cubicBezTo>
                  <a:cubicBezTo>
                    <a:pt x="8" y="10"/>
                    <a:pt x="8" y="10"/>
                    <a:pt x="6" y="11"/>
                  </a:cubicBezTo>
                  <a:cubicBezTo>
                    <a:pt x="8" y="11"/>
                    <a:pt x="8" y="11"/>
                    <a:pt x="8" y="11"/>
                  </a:cubicBezTo>
                  <a:cubicBezTo>
                    <a:pt x="8" y="13"/>
                    <a:pt x="5" y="16"/>
                    <a:pt x="5" y="16"/>
                  </a:cubicBezTo>
                </a:path>
              </a:pathLst>
            </a:custGeom>
            <a:solidFill>
              <a:srgbClr val="968C6D"/>
            </a:solidFill>
            <a:ln w="6350" cmpd="sng">
              <a:solidFill>
                <a:schemeClr val="bg1"/>
              </a:solidFill>
              <a:round/>
              <a:headEnd/>
              <a:tailEnd/>
            </a:ln>
          </p:spPr>
          <p:txBody>
            <a:bodyPr/>
            <a:lstStyle/>
            <a:p>
              <a:endParaRPr lang="en-GB" dirty="0"/>
            </a:p>
          </p:txBody>
        </p:sp>
        <p:sp>
          <p:nvSpPr>
            <p:cNvPr id="1157" name="Freeform 91"/>
            <p:cNvSpPr>
              <a:spLocks/>
            </p:cNvSpPr>
            <p:nvPr/>
          </p:nvSpPr>
          <p:spPr bwMode="auto">
            <a:xfrm>
              <a:off x="5812511" y="4088294"/>
              <a:ext cx="109261" cy="136574"/>
            </a:xfrm>
            <a:custGeom>
              <a:avLst/>
              <a:gdLst/>
              <a:ahLst/>
              <a:cxnLst>
                <a:cxn ang="0">
                  <a:pos x="6" y="7"/>
                </a:cxn>
                <a:cxn ang="0">
                  <a:pos x="5" y="10"/>
                </a:cxn>
                <a:cxn ang="0">
                  <a:pos x="5" y="11"/>
                </a:cxn>
                <a:cxn ang="0">
                  <a:pos x="5" y="19"/>
                </a:cxn>
                <a:cxn ang="0">
                  <a:pos x="5" y="24"/>
                </a:cxn>
                <a:cxn ang="0">
                  <a:pos x="2" y="34"/>
                </a:cxn>
                <a:cxn ang="0">
                  <a:pos x="0" y="40"/>
                </a:cxn>
                <a:cxn ang="0">
                  <a:pos x="0" y="42"/>
                </a:cxn>
                <a:cxn ang="0">
                  <a:pos x="9" y="44"/>
                </a:cxn>
                <a:cxn ang="0">
                  <a:pos x="15" y="37"/>
                </a:cxn>
                <a:cxn ang="0">
                  <a:pos x="21" y="36"/>
                </a:cxn>
                <a:cxn ang="0">
                  <a:pos x="21" y="33"/>
                </a:cxn>
                <a:cxn ang="0">
                  <a:pos x="24" y="30"/>
                </a:cxn>
                <a:cxn ang="0">
                  <a:pos x="17" y="20"/>
                </a:cxn>
                <a:cxn ang="0">
                  <a:pos x="21" y="19"/>
                </a:cxn>
                <a:cxn ang="0">
                  <a:pos x="33" y="13"/>
                </a:cxn>
                <a:cxn ang="0">
                  <a:pos x="35" y="13"/>
                </a:cxn>
                <a:cxn ang="0">
                  <a:pos x="32" y="11"/>
                </a:cxn>
                <a:cxn ang="0">
                  <a:pos x="32" y="10"/>
                </a:cxn>
                <a:cxn ang="0">
                  <a:pos x="33" y="10"/>
                </a:cxn>
                <a:cxn ang="0">
                  <a:pos x="33" y="8"/>
                </a:cxn>
                <a:cxn ang="0">
                  <a:pos x="30" y="0"/>
                </a:cxn>
                <a:cxn ang="0">
                  <a:pos x="24" y="5"/>
                </a:cxn>
                <a:cxn ang="0">
                  <a:pos x="15" y="11"/>
                </a:cxn>
                <a:cxn ang="0">
                  <a:pos x="9" y="10"/>
                </a:cxn>
                <a:cxn ang="0">
                  <a:pos x="8" y="7"/>
                </a:cxn>
                <a:cxn ang="0">
                  <a:pos x="6" y="7"/>
                </a:cxn>
              </a:cxnLst>
              <a:rect l="0" t="0" r="r" b="b"/>
              <a:pathLst>
                <a:path w="35" h="44">
                  <a:moveTo>
                    <a:pt x="6" y="7"/>
                  </a:moveTo>
                  <a:cubicBezTo>
                    <a:pt x="5" y="7"/>
                    <a:pt x="5" y="8"/>
                    <a:pt x="5" y="10"/>
                  </a:cubicBezTo>
                  <a:cubicBezTo>
                    <a:pt x="5" y="11"/>
                    <a:pt x="5" y="11"/>
                    <a:pt x="5" y="11"/>
                  </a:cubicBezTo>
                  <a:cubicBezTo>
                    <a:pt x="5" y="13"/>
                    <a:pt x="6" y="17"/>
                    <a:pt x="5" y="19"/>
                  </a:cubicBezTo>
                  <a:cubicBezTo>
                    <a:pt x="5" y="20"/>
                    <a:pt x="5" y="22"/>
                    <a:pt x="5" y="24"/>
                  </a:cubicBezTo>
                  <a:cubicBezTo>
                    <a:pt x="5" y="25"/>
                    <a:pt x="2" y="30"/>
                    <a:pt x="2" y="34"/>
                  </a:cubicBezTo>
                  <a:cubicBezTo>
                    <a:pt x="2" y="36"/>
                    <a:pt x="0" y="40"/>
                    <a:pt x="0" y="40"/>
                  </a:cubicBezTo>
                  <a:cubicBezTo>
                    <a:pt x="0" y="40"/>
                    <a:pt x="0" y="40"/>
                    <a:pt x="0" y="42"/>
                  </a:cubicBezTo>
                  <a:cubicBezTo>
                    <a:pt x="2" y="42"/>
                    <a:pt x="8" y="44"/>
                    <a:pt x="9" y="44"/>
                  </a:cubicBezTo>
                  <a:cubicBezTo>
                    <a:pt x="12" y="44"/>
                    <a:pt x="12" y="39"/>
                    <a:pt x="15" y="37"/>
                  </a:cubicBezTo>
                  <a:cubicBezTo>
                    <a:pt x="15" y="36"/>
                    <a:pt x="20" y="37"/>
                    <a:pt x="21" y="36"/>
                  </a:cubicBezTo>
                  <a:cubicBezTo>
                    <a:pt x="21" y="34"/>
                    <a:pt x="21" y="33"/>
                    <a:pt x="21" y="33"/>
                  </a:cubicBezTo>
                  <a:cubicBezTo>
                    <a:pt x="23" y="31"/>
                    <a:pt x="24" y="31"/>
                    <a:pt x="24" y="30"/>
                  </a:cubicBezTo>
                  <a:cubicBezTo>
                    <a:pt x="17" y="20"/>
                    <a:pt x="17" y="20"/>
                    <a:pt x="17" y="20"/>
                  </a:cubicBezTo>
                  <a:cubicBezTo>
                    <a:pt x="17" y="19"/>
                    <a:pt x="20" y="19"/>
                    <a:pt x="21" y="19"/>
                  </a:cubicBezTo>
                  <a:cubicBezTo>
                    <a:pt x="23" y="17"/>
                    <a:pt x="32" y="16"/>
                    <a:pt x="33" y="13"/>
                  </a:cubicBezTo>
                  <a:cubicBezTo>
                    <a:pt x="35" y="13"/>
                    <a:pt x="35" y="13"/>
                    <a:pt x="35" y="13"/>
                  </a:cubicBezTo>
                  <a:cubicBezTo>
                    <a:pt x="35" y="10"/>
                    <a:pt x="33" y="11"/>
                    <a:pt x="32" y="11"/>
                  </a:cubicBezTo>
                  <a:cubicBezTo>
                    <a:pt x="32" y="10"/>
                    <a:pt x="32" y="10"/>
                    <a:pt x="32" y="10"/>
                  </a:cubicBezTo>
                  <a:cubicBezTo>
                    <a:pt x="33" y="10"/>
                    <a:pt x="33" y="10"/>
                    <a:pt x="33" y="10"/>
                  </a:cubicBezTo>
                  <a:cubicBezTo>
                    <a:pt x="33" y="10"/>
                    <a:pt x="33" y="10"/>
                    <a:pt x="33" y="8"/>
                  </a:cubicBezTo>
                  <a:cubicBezTo>
                    <a:pt x="32" y="7"/>
                    <a:pt x="32" y="4"/>
                    <a:pt x="30" y="0"/>
                  </a:cubicBezTo>
                  <a:cubicBezTo>
                    <a:pt x="29" y="2"/>
                    <a:pt x="26" y="4"/>
                    <a:pt x="24" y="5"/>
                  </a:cubicBezTo>
                  <a:cubicBezTo>
                    <a:pt x="21" y="7"/>
                    <a:pt x="17" y="11"/>
                    <a:pt x="15" y="11"/>
                  </a:cubicBezTo>
                  <a:cubicBezTo>
                    <a:pt x="14" y="11"/>
                    <a:pt x="11" y="10"/>
                    <a:pt x="9" y="10"/>
                  </a:cubicBezTo>
                  <a:cubicBezTo>
                    <a:pt x="9" y="8"/>
                    <a:pt x="9" y="8"/>
                    <a:pt x="8" y="7"/>
                  </a:cubicBezTo>
                  <a:cubicBezTo>
                    <a:pt x="6" y="7"/>
                    <a:pt x="6" y="8"/>
                    <a:pt x="6" y="7"/>
                  </a:cubicBezTo>
                </a:path>
              </a:pathLst>
            </a:custGeom>
            <a:solidFill>
              <a:srgbClr val="968C6D"/>
            </a:solidFill>
            <a:ln w="6350" cmpd="sng">
              <a:solidFill>
                <a:schemeClr val="bg1"/>
              </a:solidFill>
              <a:round/>
              <a:headEnd/>
              <a:tailEnd/>
            </a:ln>
          </p:spPr>
          <p:txBody>
            <a:bodyPr/>
            <a:lstStyle/>
            <a:p>
              <a:endParaRPr lang="en-GB" dirty="0"/>
            </a:p>
          </p:txBody>
        </p:sp>
        <p:sp>
          <p:nvSpPr>
            <p:cNvPr id="1158" name="Freeform 92"/>
            <p:cNvSpPr>
              <a:spLocks/>
            </p:cNvSpPr>
            <p:nvPr/>
          </p:nvSpPr>
          <p:spPr bwMode="auto">
            <a:xfrm>
              <a:off x="5965155" y="4761523"/>
              <a:ext cx="265119" cy="422575"/>
            </a:xfrm>
            <a:custGeom>
              <a:avLst/>
              <a:gdLst/>
              <a:ahLst/>
              <a:cxnLst>
                <a:cxn ang="0">
                  <a:pos x="5" y="136"/>
                </a:cxn>
                <a:cxn ang="0">
                  <a:pos x="0" y="126"/>
                </a:cxn>
                <a:cxn ang="0">
                  <a:pos x="0" y="92"/>
                </a:cxn>
                <a:cxn ang="0">
                  <a:pos x="8" y="81"/>
                </a:cxn>
                <a:cxn ang="0">
                  <a:pos x="12" y="78"/>
                </a:cxn>
                <a:cxn ang="0">
                  <a:pos x="18" y="73"/>
                </a:cxn>
                <a:cxn ang="0">
                  <a:pos x="33" y="69"/>
                </a:cxn>
                <a:cxn ang="0">
                  <a:pos x="49" y="48"/>
                </a:cxn>
                <a:cxn ang="0">
                  <a:pos x="53" y="41"/>
                </a:cxn>
                <a:cxn ang="0">
                  <a:pos x="38" y="38"/>
                </a:cxn>
                <a:cxn ang="0">
                  <a:pos x="23" y="30"/>
                </a:cxn>
                <a:cxn ang="0">
                  <a:pos x="18" y="25"/>
                </a:cxn>
                <a:cxn ang="0">
                  <a:pos x="15" y="20"/>
                </a:cxn>
                <a:cxn ang="0">
                  <a:pos x="15" y="13"/>
                </a:cxn>
                <a:cxn ang="0">
                  <a:pos x="18" y="6"/>
                </a:cxn>
                <a:cxn ang="0">
                  <a:pos x="27" y="17"/>
                </a:cxn>
                <a:cxn ang="0">
                  <a:pos x="41" y="14"/>
                </a:cxn>
                <a:cxn ang="0">
                  <a:pos x="53" y="11"/>
                </a:cxn>
                <a:cxn ang="0">
                  <a:pos x="62" y="8"/>
                </a:cxn>
                <a:cxn ang="0">
                  <a:pos x="79" y="3"/>
                </a:cxn>
                <a:cxn ang="0">
                  <a:pos x="80" y="16"/>
                </a:cxn>
                <a:cxn ang="0">
                  <a:pos x="77" y="24"/>
                </a:cxn>
                <a:cxn ang="0">
                  <a:pos x="68" y="48"/>
                </a:cxn>
                <a:cxn ang="0">
                  <a:pos x="35" y="98"/>
                </a:cxn>
                <a:cxn ang="0">
                  <a:pos x="12" y="122"/>
                </a:cxn>
                <a:cxn ang="0">
                  <a:pos x="5" y="136"/>
                </a:cxn>
              </a:cxnLst>
              <a:rect l="0" t="0" r="r" b="b"/>
              <a:pathLst>
                <a:path w="85" h="136">
                  <a:moveTo>
                    <a:pt x="5" y="136"/>
                  </a:moveTo>
                  <a:cubicBezTo>
                    <a:pt x="3" y="131"/>
                    <a:pt x="0" y="133"/>
                    <a:pt x="0" y="126"/>
                  </a:cubicBezTo>
                  <a:cubicBezTo>
                    <a:pt x="0" y="119"/>
                    <a:pt x="0" y="92"/>
                    <a:pt x="0" y="92"/>
                  </a:cubicBezTo>
                  <a:cubicBezTo>
                    <a:pt x="0" y="92"/>
                    <a:pt x="5" y="84"/>
                    <a:pt x="8" y="81"/>
                  </a:cubicBezTo>
                  <a:cubicBezTo>
                    <a:pt x="9" y="78"/>
                    <a:pt x="9" y="78"/>
                    <a:pt x="12" y="78"/>
                  </a:cubicBezTo>
                  <a:cubicBezTo>
                    <a:pt x="18" y="78"/>
                    <a:pt x="11" y="77"/>
                    <a:pt x="18" y="73"/>
                  </a:cubicBezTo>
                  <a:cubicBezTo>
                    <a:pt x="27" y="69"/>
                    <a:pt x="27" y="77"/>
                    <a:pt x="33" y="69"/>
                  </a:cubicBezTo>
                  <a:cubicBezTo>
                    <a:pt x="39" y="61"/>
                    <a:pt x="42" y="56"/>
                    <a:pt x="49" y="48"/>
                  </a:cubicBezTo>
                  <a:cubicBezTo>
                    <a:pt x="56" y="41"/>
                    <a:pt x="56" y="41"/>
                    <a:pt x="53" y="41"/>
                  </a:cubicBezTo>
                  <a:cubicBezTo>
                    <a:pt x="52" y="41"/>
                    <a:pt x="49" y="42"/>
                    <a:pt x="38" y="38"/>
                  </a:cubicBezTo>
                  <a:cubicBezTo>
                    <a:pt x="27" y="33"/>
                    <a:pt x="26" y="34"/>
                    <a:pt x="23" y="30"/>
                  </a:cubicBezTo>
                  <a:cubicBezTo>
                    <a:pt x="20" y="27"/>
                    <a:pt x="18" y="28"/>
                    <a:pt x="18" y="25"/>
                  </a:cubicBezTo>
                  <a:cubicBezTo>
                    <a:pt x="17" y="22"/>
                    <a:pt x="17" y="24"/>
                    <a:pt x="15" y="20"/>
                  </a:cubicBezTo>
                  <a:cubicBezTo>
                    <a:pt x="14" y="16"/>
                    <a:pt x="12" y="16"/>
                    <a:pt x="15" y="13"/>
                  </a:cubicBezTo>
                  <a:cubicBezTo>
                    <a:pt x="18" y="6"/>
                    <a:pt x="18" y="6"/>
                    <a:pt x="18" y="6"/>
                  </a:cubicBezTo>
                  <a:cubicBezTo>
                    <a:pt x="21" y="11"/>
                    <a:pt x="20" y="14"/>
                    <a:pt x="27" y="17"/>
                  </a:cubicBezTo>
                  <a:cubicBezTo>
                    <a:pt x="32" y="20"/>
                    <a:pt x="33" y="11"/>
                    <a:pt x="41" y="14"/>
                  </a:cubicBezTo>
                  <a:cubicBezTo>
                    <a:pt x="47" y="17"/>
                    <a:pt x="45" y="10"/>
                    <a:pt x="53" y="11"/>
                  </a:cubicBezTo>
                  <a:cubicBezTo>
                    <a:pt x="61" y="11"/>
                    <a:pt x="52" y="8"/>
                    <a:pt x="62" y="8"/>
                  </a:cubicBezTo>
                  <a:cubicBezTo>
                    <a:pt x="73" y="10"/>
                    <a:pt x="74" y="0"/>
                    <a:pt x="79" y="3"/>
                  </a:cubicBezTo>
                  <a:cubicBezTo>
                    <a:pt x="83" y="5"/>
                    <a:pt x="76" y="8"/>
                    <a:pt x="80" y="16"/>
                  </a:cubicBezTo>
                  <a:cubicBezTo>
                    <a:pt x="85" y="22"/>
                    <a:pt x="79" y="13"/>
                    <a:pt x="77" y="24"/>
                  </a:cubicBezTo>
                  <a:cubicBezTo>
                    <a:pt x="77" y="30"/>
                    <a:pt x="73" y="34"/>
                    <a:pt x="68" y="48"/>
                  </a:cubicBezTo>
                  <a:cubicBezTo>
                    <a:pt x="59" y="72"/>
                    <a:pt x="47" y="89"/>
                    <a:pt x="35" y="98"/>
                  </a:cubicBezTo>
                  <a:cubicBezTo>
                    <a:pt x="21" y="109"/>
                    <a:pt x="21" y="111"/>
                    <a:pt x="12" y="122"/>
                  </a:cubicBezTo>
                  <a:cubicBezTo>
                    <a:pt x="5" y="131"/>
                    <a:pt x="9" y="130"/>
                    <a:pt x="5" y="136"/>
                  </a:cubicBezTo>
                </a:path>
              </a:pathLst>
            </a:custGeom>
            <a:solidFill>
              <a:srgbClr val="968C6D"/>
            </a:solidFill>
            <a:ln w="6350" cmpd="sng">
              <a:solidFill>
                <a:schemeClr val="bg1"/>
              </a:solidFill>
              <a:round/>
              <a:headEnd/>
              <a:tailEnd/>
            </a:ln>
          </p:spPr>
          <p:txBody>
            <a:bodyPr/>
            <a:lstStyle/>
            <a:p>
              <a:endParaRPr lang="en-GB" dirty="0"/>
            </a:p>
          </p:txBody>
        </p:sp>
        <p:sp>
          <p:nvSpPr>
            <p:cNvPr id="1159" name="Freeform 93"/>
            <p:cNvSpPr>
              <a:spLocks/>
            </p:cNvSpPr>
            <p:nvPr/>
          </p:nvSpPr>
          <p:spPr bwMode="auto">
            <a:xfrm>
              <a:off x="5756274" y="4669938"/>
              <a:ext cx="382414" cy="364732"/>
            </a:xfrm>
            <a:custGeom>
              <a:avLst/>
              <a:gdLst/>
              <a:ahLst/>
              <a:cxnLst>
                <a:cxn ang="0">
                  <a:pos x="26" y="104"/>
                </a:cxn>
                <a:cxn ang="0">
                  <a:pos x="38" y="109"/>
                </a:cxn>
                <a:cxn ang="0">
                  <a:pos x="49" y="114"/>
                </a:cxn>
                <a:cxn ang="0">
                  <a:pos x="53" y="115"/>
                </a:cxn>
                <a:cxn ang="0">
                  <a:pos x="61" y="109"/>
                </a:cxn>
                <a:cxn ang="0">
                  <a:pos x="67" y="109"/>
                </a:cxn>
                <a:cxn ang="0">
                  <a:pos x="75" y="110"/>
                </a:cxn>
                <a:cxn ang="0">
                  <a:pos x="79" y="107"/>
                </a:cxn>
                <a:cxn ang="0">
                  <a:pos x="85" y="103"/>
                </a:cxn>
                <a:cxn ang="0">
                  <a:pos x="101" y="98"/>
                </a:cxn>
                <a:cxn ang="0">
                  <a:pos x="116" y="78"/>
                </a:cxn>
                <a:cxn ang="0">
                  <a:pos x="120" y="70"/>
                </a:cxn>
                <a:cxn ang="0">
                  <a:pos x="105" y="67"/>
                </a:cxn>
                <a:cxn ang="0">
                  <a:pos x="90" y="59"/>
                </a:cxn>
                <a:cxn ang="0">
                  <a:pos x="85" y="54"/>
                </a:cxn>
                <a:cxn ang="0">
                  <a:pos x="82" y="50"/>
                </a:cxn>
                <a:cxn ang="0">
                  <a:pos x="82" y="42"/>
                </a:cxn>
                <a:cxn ang="0">
                  <a:pos x="73" y="40"/>
                </a:cxn>
                <a:cxn ang="0">
                  <a:pos x="78" y="26"/>
                </a:cxn>
                <a:cxn ang="0">
                  <a:pos x="72" y="17"/>
                </a:cxn>
                <a:cxn ang="0">
                  <a:pos x="64" y="9"/>
                </a:cxn>
                <a:cxn ang="0">
                  <a:pos x="56" y="6"/>
                </a:cxn>
                <a:cxn ang="0">
                  <a:pos x="52" y="6"/>
                </a:cxn>
                <a:cxn ang="0">
                  <a:pos x="44" y="3"/>
                </a:cxn>
                <a:cxn ang="0">
                  <a:pos x="38" y="7"/>
                </a:cxn>
                <a:cxn ang="0">
                  <a:pos x="32" y="7"/>
                </a:cxn>
                <a:cxn ang="0">
                  <a:pos x="29" y="23"/>
                </a:cxn>
                <a:cxn ang="0">
                  <a:pos x="21" y="31"/>
                </a:cxn>
                <a:cxn ang="0">
                  <a:pos x="18" y="43"/>
                </a:cxn>
                <a:cxn ang="0">
                  <a:pos x="14" y="43"/>
                </a:cxn>
                <a:cxn ang="0">
                  <a:pos x="14" y="51"/>
                </a:cxn>
                <a:cxn ang="0">
                  <a:pos x="9" y="67"/>
                </a:cxn>
                <a:cxn ang="0">
                  <a:pos x="5" y="70"/>
                </a:cxn>
                <a:cxn ang="0">
                  <a:pos x="12" y="78"/>
                </a:cxn>
                <a:cxn ang="0">
                  <a:pos x="18" y="87"/>
                </a:cxn>
                <a:cxn ang="0">
                  <a:pos x="24" y="96"/>
                </a:cxn>
                <a:cxn ang="0">
                  <a:pos x="26" y="104"/>
                </a:cxn>
              </a:cxnLst>
              <a:rect l="0" t="0" r="r" b="b"/>
              <a:pathLst>
                <a:path w="123" h="117">
                  <a:moveTo>
                    <a:pt x="26" y="104"/>
                  </a:moveTo>
                  <a:cubicBezTo>
                    <a:pt x="31" y="109"/>
                    <a:pt x="31" y="101"/>
                    <a:pt x="38" y="109"/>
                  </a:cubicBezTo>
                  <a:cubicBezTo>
                    <a:pt x="46" y="117"/>
                    <a:pt x="46" y="112"/>
                    <a:pt x="49" y="114"/>
                  </a:cubicBezTo>
                  <a:cubicBezTo>
                    <a:pt x="52" y="115"/>
                    <a:pt x="53" y="114"/>
                    <a:pt x="53" y="115"/>
                  </a:cubicBezTo>
                  <a:cubicBezTo>
                    <a:pt x="56" y="117"/>
                    <a:pt x="55" y="112"/>
                    <a:pt x="61" y="109"/>
                  </a:cubicBezTo>
                  <a:cubicBezTo>
                    <a:pt x="66" y="106"/>
                    <a:pt x="66" y="107"/>
                    <a:pt x="67" y="109"/>
                  </a:cubicBezTo>
                  <a:cubicBezTo>
                    <a:pt x="69" y="110"/>
                    <a:pt x="72" y="110"/>
                    <a:pt x="75" y="110"/>
                  </a:cubicBezTo>
                  <a:cubicBezTo>
                    <a:pt x="76" y="107"/>
                    <a:pt x="76" y="107"/>
                    <a:pt x="79" y="107"/>
                  </a:cubicBezTo>
                  <a:cubicBezTo>
                    <a:pt x="85" y="107"/>
                    <a:pt x="78" y="106"/>
                    <a:pt x="85" y="103"/>
                  </a:cubicBezTo>
                  <a:cubicBezTo>
                    <a:pt x="94" y="98"/>
                    <a:pt x="94" y="106"/>
                    <a:pt x="101" y="98"/>
                  </a:cubicBezTo>
                  <a:cubicBezTo>
                    <a:pt x="107" y="90"/>
                    <a:pt x="110" y="85"/>
                    <a:pt x="116" y="78"/>
                  </a:cubicBezTo>
                  <a:cubicBezTo>
                    <a:pt x="123" y="70"/>
                    <a:pt x="123" y="70"/>
                    <a:pt x="120" y="70"/>
                  </a:cubicBezTo>
                  <a:cubicBezTo>
                    <a:pt x="119" y="70"/>
                    <a:pt x="116" y="71"/>
                    <a:pt x="105" y="67"/>
                  </a:cubicBezTo>
                  <a:cubicBezTo>
                    <a:pt x="94" y="62"/>
                    <a:pt x="93" y="64"/>
                    <a:pt x="90" y="59"/>
                  </a:cubicBezTo>
                  <a:cubicBezTo>
                    <a:pt x="87" y="56"/>
                    <a:pt x="85" y="57"/>
                    <a:pt x="85" y="54"/>
                  </a:cubicBezTo>
                  <a:cubicBezTo>
                    <a:pt x="84" y="51"/>
                    <a:pt x="84" y="53"/>
                    <a:pt x="82" y="50"/>
                  </a:cubicBezTo>
                  <a:cubicBezTo>
                    <a:pt x="81" y="45"/>
                    <a:pt x="79" y="45"/>
                    <a:pt x="82" y="42"/>
                  </a:cubicBezTo>
                  <a:cubicBezTo>
                    <a:pt x="81" y="37"/>
                    <a:pt x="76" y="43"/>
                    <a:pt x="73" y="40"/>
                  </a:cubicBezTo>
                  <a:cubicBezTo>
                    <a:pt x="73" y="31"/>
                    <a:pt x="75" y="36"/>
                    <a:pt x="78" y="26"/>
                  </a:cubicBezTo>
                  <a:cubicBezTo>
                    <a:pt x="73" y="23"/>
                    <a:pt x="75" y="20"/>
                    <a:pt x="72" y="17"/>
                  </a:cubicBezTo>
                  <a:cubicBezTo>
                    <a:pt x="69" y="15"/>
                    <a:pt x="67" y="9"/>
                    <a:pt x="64" y="9"/>
                  </a:cubicBezTo>
                  <a:cubicBezTo>
                    <a:pt x="62" y="7"/>
                    <a:pt x="61" y="6"/>
                    <a:pt x="56" y="6"/>
                  </a:cubicBezTo>
                  <a:cubicBezTo>
                    <a:pt x="52" y="4"/>
                    <a:pt x="53" y="7"/>
                    <a:pt x="52" y="6"/>
                  </a:cubicBezTo>
                  <a:cubicBezTo>
                    <a:pt x="50" y="3"/>
                    <a:pt x="50" y="12"/>
                    <a:pt x="44" y="3"/>
                  </a:cubicBezTo>
                  <a:cubicBezTo>
                    <a:pt x="41" y="0"/>
                    <a:pt x="41" y="12"/>
                    <a:pt x="38" y="7"/>
                  </a:cubicBezTo>
                  <a:cubicBezTo>
                    <a:pt x="37" y="3"/>
                    <a:pt x="38" y="11"/>
                    <a:pt x="32" y="7"/>
                  </a:cubicBezTo>
                  <a:cubicBezTo>
                    <a:pt x="31" y="17"/>
                    <a:pt x="27" y="18"/>
                    <a:pt x="29" y="23"/>
                  </a:cubicBezTo>
                  <a:cubicBezTo>
                    <a:pt x="23" y="23"/>
                    <a:pt x="24" y="29"/>
                    <a:pt x="21" y="31"/>
                  </a:cubicBezTo>
                  <a:cubicBezTo>
                    <a:pt x="18" y="34"/>
                    <a:pt x="20" y="42"/>
                    <a:pt x="18" y="43"/>
                  </a:cubicBezTo>
                  <a:cubicBezTo>
                    <a:pt x="17" y="45"/>
                    <a:pt x="17" y="39"/>
                    <a:pt x="14" y="43"/>
                  </a:cubicBezTo>
                  <a:cubicBezTo>
                    <a:pt x="12" y="48"/>
                    <a:pt x="15" y="46"/>
                    <a:pt x="14" y="51"/>
                  </a:cubicBezTo>
                  <a:cubicBezTo>
                    <a:pt x="11" y="57"/>
                    <a:pt x="15" y="68"/>
                    <a:pt x="9" y="67"/>
                  </a:cubicBezTo>
                  <a:cubicBezTo>
                    <a:pt x="2" y="64"/>
                    <a:pt x="6" y="68"/>
                    <a:pt x="5" y="70"/>
                  </a:cubicBezTo>
                  <a:cubicBezTo>
                    <a:pt x="0" y="73"/>
                    <a:pt x="9" y="71"/>
                    <a:pt x="12" y="78"/>
                  </a:cubicBezTo>
                  <a:cubicBezTo>
                    <a:pt x="15" y="82"/>
                    <a:pt x="17" y="79"/>
                    <a:pt x="18" y="87"/>
                  </a:cubicBezTo>
                  <a:cubicBezTo>
                    <a:pt x="20" y="95"/>
                    <a:pt x="20" y="95"/>
                    <a:pt x="24" y="96"/>
                  </a:cubicBezTo>
                  <a:cubicBezTo>
                    <a:pt x="27" y="96"/>
                    <a:pt x="24" y="98"/>
                    <a:pt x="26" y="104"/>
                  </a:cubicBezTo>
                </a:path>
              </a:pathLst>
            </a:custGeom>
            <a:solidFill>
              <a:srgbClr val="968C6D"/>
            </a:solidFill>
            <a:ln w="6350" cmpd="sng">
              <a:solidFill>
                <a:schemeClr val="bg1"/>
              </a:solidFill>
              <a:round/>
              <a:headEnd/>
              <a:tailEnd/>
            </a:ln>
          </p:spPr>
          <p:txBody>
            <a:bodyPr/>
            <a:lstStyle/>
            <a:p>
              <a:endParaRPr lang="en-GB" dirty="0"/>
            </a:p>
          </p:txBody>
        </p:sp>
        <p:sp>
          <p:nvSpPr>
            <p:cNvPr id="1160" name="Freeform 94"/>
            <p:cNvSpPr>
              <a:spLocks/>
            </p:cNvSpPr>
            <p:nvPr/>
          </p:nvSpPr>
          <p:spPr bwMode="auto">
            <a:xfrm>
              <a:off x="5843040" y="4579960"/>
              <a:ext cx="171925" cy="181563"/>
            </a:xfrm>
            <a:custGeom>
              <a:avLst/>
              <a:gdLst/>
              <a:ahLst/>
              <a:cxnLst>
                <a:cxn ang="0">
                  <a:pos x="4" y="37"/>
                </a:cxn>
                <a:cxn ang="0">
                  <a:pos x="10" y="37"/>
                </a:cxn>
                <a:cxn ang="0">
                  <a:pos x="16" y="32"/>
                </a:cxn>
                <a:cxn ang="0">
                  <a:pos x="23" y="35"/>
                </a:cxn>
                <a:cxn ang="0">
                  <a:pos x="28" y="35"/>
                </a:cxn>
                <a:cxn ang="0">
                  <a:pos x="36" y="38"/>
                </a:cxn>
                <a:cxn ang="0">
                  <a:pos x="43" y="46"/>
                </a:cxn>
                <a:cxn ang="0">
                  <a:pos x="49" y="55"/>
                </a:cxn>
                <a:cxn ang="0">
                  <a:pos x="55" y="52"/>
                </a:cxn>
                <a:cxn ang="0">
                  <a:pos x="51" y="49"/>
                </a:cxn>
                <a:cxn ang="0">
                  <a:pos x="49" y="46"/>
                </a:cxn>
                <a:cxn ang="0">
                  <a:pos x="46" y="43"/>
                </a:cxn>
                <a:cxn ang="0">
                  <a:pos x="42" y="37"/>
                </a:cxn>
                <a:cxn ang="0">
                  <a:pos x="36" y="32"/>
                </a:cxn>
                <a:cxn ang="0">
                  <a:pos x="31" y="27"/>
                </a:cxn>
                <a:cxn ang="0">
                  <a:pos x="28" y="30"/>
                </a:cxn>
                <a:cxn ang="0">
                  <a:pos x="25" y="23"/>
                </a:cxn>
                <a:cxn ang="0">
                  <a:pos x="19" y="0"/>
                </a:cxn>
                <a:cxn ang="0">
                  <a:pos x="11" y="7"/>
                </a:cxn>
                <a:cxn ang="0">
                  <a:pos x="7" y="12"/>
                </a:cxn>
                <a:cxn ang="0">
                  <a:pos x="2" y="29"/>
                </a:cxn>
                <a:cxn ang="0">
                  <a:pos x="4" y="37"/>
                </a:cxn>
              </a:cxnLst>
              <a:rect l="0" t="0" r="r" b="b"/>
              <a:pathLst>
                <a:path w="55" h="58">
                  <a:moveTo>
                    <a:pt x="4" y="37"/>
                  </a:moveTo>
                  <a:cubicBezTo>
                    <a:pt x="10" y="40"/>
                    <a:pt x="8" y="32"/>
                    <a:pt x="10" y="37"/>
                  </a:cubicBezTo>
                  <a:cubicBezTo>
                    <a:pt x="13" y="41"/>
                    <a:pt x="13" y="29"/>
                    <a:pt x="16" y="32"/>
                  </a:cubicBezTo>
                  <a:cubicBezTo>
                    <a:pt x="22" y="41"/>
                    <a:pt x="22" y="32"/>
                    <a:pt x="23" y="35"/>
                  </a:cubicBezTo>
                  <a:cubicBezTo>
                    <a:pt x="25" y="37"/>
                    <a:pt x="23" y="34"/>
                    <a:pt x="28" y="35"/>
                  </a:cubicBezTo>
                  <a:cubicBezTo>
                    <a:pt x="33" y="35"/>
                    <a:pt x="34" y="37"/>
                    <a:pt x="36" y="38"/>
                  </a:cubicBezTo>
                  <a:cubicBezTo>
                    <a:pt x="39" y="38"/>
                    <a:pt x="40" y="44"/>
                    <a:pt x="43" y="46"/>
                  </a:cubicBezTo>
                  <a:cubicBezTo>
                    <a:pt x="46" y="49"/>
                    <a:pt x="45" y="52"/>
                    <a:pt x="49" y="55"/>
                  </a:cubicBezTo>
                  <a:cubicBezTo>
                    <a:pt x="51" y="54"/>
                    <a:pt x="51" y="58"/>
                    <a:pt x="55" y="52"/>
                  </a:cubicBezTo>
                  <a:cubicBezTo>
                    <a:pt x="54" y="50"/>
                    <a:pt x="52" y="52"/>
                    <a:pt x="51" y="49"/>
                  </a:cubicBezTo>
                  <a:cubicBezTo>
                    <a:pt x="51" y="47"/>
                    <a:pt x="51" y="49"/>
                    <a:pt x="49" y="46"/>
                  </a:cubicBezTo>
                  <a:cubicBezTo>
                    <a:pt x="46" y="40"/>
                    <a:pt x="48" y="46"/>
                    <a:pt x="46" y="43"/>
                  </a:cubicBezTo>
                  <a:cubicBezTo>
                    <a:pt x="45" y="38"/>
                    <a:pt x="45" y="44"/>
                    <a:pt x="42" y="37"/>
                  </a:cubicBezTo>
                  <a:cubicBezTo>
                    <a:pt x="37" y="30"/>
                    <a:pt x="39" y="37"/>
                    <a:pt x="36" y="32"/>
                  </a:cubicBezTo>
                  <a:cubicBezTo>
                    <a:pt x="34" y="27"/>
                    <a:pt x="34" y="35"/>
                    <a:pt x="31" y="27"/>
                  </a:cubicBezTo>
                  <a:cubicBezTo>
                    <a:pt x="28" y="21"/>
                    <a:pt x="29" y="30"/>
                    <a:pt x="28" y="30"/>
                  </a:cubicBezTo>
                  <a:cubicBezTo>
                    <a:pt x="28" y="29"/>
                    <a:pt x="28" y="27"/>
                    <a:pt x="25" y="23"/>
                  </a:cubicBezTo>
                  <a:cubicBezTo>
                    <a:pt x="23" y="18"/>
                    <a:pt x="23" y="7"/>
                    <a:pt x="19" y="0"/>
                  </a:cubicBezTo>
                  <a:cubicBezTo>
                    <a:pt x="16" y="9"/>
                    <a:pt x="13" y="4"/>
                    <a:pt x="11" y="7"/>
                  </a:cubicBezTo>
                  <a:cubicBezTo>
                    <a:pt x="8" y="13"/>
                    <a:pt x="5" y="6"/>
                    <a:pt x="7" y="12"/>
                  </a:cubicBezTo>
                  <a:cubicBezTo>
                    <a:pt x="7" y="21"/>
                    <a:pt x="4" y="26"/>
                    <a:pt x="2" y="29"/>
                  </a:cubicBezTo>
                  <a:cubicBezTo>
                    <a:pt x="0" y="30"/>
                    <a:pt x="4" y="34"/>
                    <a:pt x="4" y="37"/>
                  </a:cubicBezTo>
                </a:path>
              </a:pathLst>
            </a:custGeom>
            <a:solidFill>
              <a:srgbClr val="968C6D"/>
            </a:solidFill>
            <a:ln w="6350" cmpd="sng">
              <a:solidFill>
                <a:schemeClr val="bg1"/>
              </a:solidFill>
              <a:round/>
              <a:headEnd/>
              <a:tailEnd/>
            </a:ln>
          </p:spPr>
          <p:txBody>
            <a:bodyPr/>
            <a:lstStyle/>
            <a:p>
              <a:endParaRPr lang="en-GB" dirty="0"/>
            </a:p>
          </p:txBody>
        </p:sp>
        <p:sp>
          <p:nvSpPr>
            <p:cNvPr id="1161" name="Freeform 95"/>
            <p:cNvSpPr>
              <a:spLocks/>
            </p:cNvSpPr>
            <p:nvPr/>
          </p:nvSpPr>
          <p:spPr bwMode="auto">
            <a:xfrm>
              <a:off x="5982830" y="4742242"/>
              <a:ext cx="44990" cy="65877"/>
            </a:xfrm>
            <a:custGeom>
              <a:avLst/>
              <a:gdLst/>
              <a:ahLst/>
              <a:cxnLst>
                <a:cxn ang="0">
                  <a:pos x="9" y="19"/>
                </a:cxn>
                <a:cxn ang="0">
                  <a:pos x="0" y="17"/>
                </a:cxn>
                <a:cxn ang="0">
                  <a:pos x="5" y="3"/>
                </a:cxn>
                <a:cxn ang="0">
                  <a:pos x="11" y="0"/>
                </a:cxn>
                <a:cxn ang="0">
                  <a:pos x="11" y="10"/>
                </a:cxn>
                <a:cxn ang="0">
                  <a:pos x="12" y="13"/>
                </a:cxn>
                <a:cxn ang="0">
                  <a:pos x="9" y="19"/>
                </a:cxn>
              </a:cxnLst>
              <a:rect l="0" t="0" r="r" b="b"/>
              <a:pathLst>
                <a:path w="14" h="21">
                  <a:moveTo>
                    <a:pt x="9" y="19"/>
                  </a:moveTo>
                  <a:cubicBezTo>
                    <a:pt x="8" y="14"/>
                    <a:pt x="3" y="21"/>
                    <a:pt x="0" y="17"/>
                  </a:cubicBezTo>
                  <a:cubicBezTo>
                    <a:pt x="0" y="8"/>
                    <a:pt x="2" y="13"/>
                    <a:pt x="5" y="3"/>
                  </a:cubicBezTo>
                  <a:cubicBezTo>
                    <a:pt x="6" y="2"/>
                    <a:pt x="6" y="6"/>
                    <a:pt x="11" y="0"/>
                  </a:cubicBezTo>
                  <a:cubicBezTo>
                    <a:pt x="12" y="5"/>
                    <a:pt x="14" y="6"/>
                    <a:pt x="11" y="10"/>
                  </a:cubicBezTo>
                  <a:cubicBezTo>
                    <a:pt x="3" y="14"/>
                    <a:pt x="9" y="11"/>
                    <a:pt x="12" y="13"/>
                  </a:cubicBezTo>
                  <a:cubicBezTo>
                    <a:pt x="9" y="19"/>
                    <a:pt x="9" y="19"/>
                    <a:pt x="9" y="19"/>
                  </a:cubicBezTo>
                  <a:close/>
                </a:path>
              </a:pathLst>
            </a:custGeom>
            <a:solidFill>
              <a:srgbClr val="968C6D"/>
            </a:solidFill>
            <a:ln w="6350" cmpd="sng">
              <a:solidFill>
                <a:schemeClr val="bg1"/>
              </a:solidFill>
              <a:round/>
              <a:headEnd/>
              <a:tailEnd/>
            </a:ln>
          </p:spPr>
          <p:txBody>
            <a:bodyPr/>
            <a:lstStyle/>
            <a:p>
              <a:endParaRPr lang="en-GB" dirty="0"/>
            </a:p>
          </p:txBody>
        </p:sp>
        <p:sp>
          <p:nvSpPr>
            <p:cNvPr id="1162" name="Freeform 96"/>
            <p:cNvSpPr>
              <a:spLocks/>
            </p:cNvSpPr>
            <p:nvPr/>
          </p:nvSpPr>
          <p:spPr bwMode="auto">
            <a:xfrm>
              <a:off x="5251745" y="4960760"/>
              <a:ext cx="482035" cy="600925"/>
            </a:xfrm>
            <a:custGeom>
              <a:avLst/>
              <a:gdLst/>
              <a:ahLst/>
              <a:cxnLst>
                <a:cxn ang="0">
                  <a:pos x="138" y="114"/>
                </a:cxn>
                <a:cxn ang="0">
                  <a:pos x="148" y="136"/>
                </a:cxn>
                <a:cxn ang="0">
                  <a:pos x="130" y="148"/>
                </a:cxn>
                <a:cxn ang="0">
                  <a:pos x="129" y="170"/>
                </a:cxn>
                <a:cxn ang="0">
                  <a:pos x="141" y="181"/>
                </a:cxn>
                <a:cxn ang="0">
                  <a:pos x="132" y="182"/>
                </a:cxn>
                <a:cxn ang="0">
                  <a:pos x="119" y="171"/>
                </a:cxn>
                <a:cxn ang="0">
                  <a:pos x="107" y="171"/>
                </a:cxn>
                <a:cxn ang="0">
                  <a:pos x="93" y="162"/>
                </a:cxn>
                <a:cxn ang="0">
                  <a:pos x="84" y="164"/>
                </a:cxn>
                <a:cxn ang="0">
                  <a:pos x="78" y="153"/>
                </a:cxn>
                <a:cxn ang="0">
                  <a:pos x="77" y="128"/>
                </a:cxn>
                <a:cxn ang="0">
                  <a:pos x="64" y="123"/>
                </a:cxn>
                <a:cxn ang="0">
                  <a:pos x="57" y="133"/>
                </a:cxn>
                <a:cxn ang="0">
                  <a:pos x="41" y="133"/>
                </a:cxn>
                <a:cxn ang="0">
                  <a:pos x="35" y="117"/>
                </a:cxn>
                <a:cxn ang="0">
                  <a:pos x="8" y="112"/>
                </a:cxn>
                <a:cxn ang="0">
                  <a:pos x="0" y="112"/>
                </a:cxn>
                <a:cxn ang="0">
                  <a:pos x="8" y="101"/>
                </a:cxn>
                <a:cxn ang="0">
                  <a:pos x="19" y="103"/>
                </a:cxn>
                <a:cxn ang="0">
                  <a:pos x="32" y="86"/>
                </a:cxn>
                <a:cxn ang="0">
                  <a:pos x="46" y="53"/>
                </a:cxn>
                <a:cxn ang="0">
                  <a:pos x="48" y="30"/>
                </a:cxn>
                <a:cxn ang="0">
                  <a:pos x="52" y="13"/>
                </a:cxn>
                <a:cxn ang="0">
                  <a:pos x="67" y="13"/>
                </a:cxn>
                <a:cxn ang="0">
                  <a:pos x="93" y="8"/>
                </a:cxn>
                <a:cxn ang="0">
                  <a:pos x="116" y="6"/>
                </a:cxn>
                <a:cxn ang="0">
                  <a:pos x="130" y="13"/>
                </a:cxn>
                <a:cxn ang="0">
                  <a:pos x="142" y="14"/>
                </a:cxn>
                <a:cxn ang="0">
                  <a:pos x="150" y="33"/>
                </a:cxn>
                <a:cxn ang="0">
                  <a:pos x="139" y="69"/>
                </a:cxn>
                <a:cxn ang="0">
                  <a:pos x="133" y="83"/>
                </a:cxn>
                <a:cxn ang="0">
                  <a:pos x="138" y="100"/>
                </a:cxn>
              </a:cxnLst>
              <a:rect l="0" t="0" r="r" b="b"/>
              <a:pathLst>
                <a:path w="155" h="193">
                  <a:moveTo>
                    <a:pt x="138" y="100"/>
                  </a:moveTo>
                  <a:cubicBezTo>
                    <a:pt x="136" y="106"/>
                    <a:pt x="139" y="109"/>
                    <a:pt x="138" y="114"/>
                  </a:cubicBezTo>
                  <a:cubicBezTo>
                    <a:pt x="136" y="119"/>
                    <a:pt x="144" y="125"/>
                    <a:pt x="145" y="128"/>
                  </a:cubicBezTo>
                  <a:cubicBezTo>
                    <a:pt x="145" y="133"/>
                    <a:pt x="147" y="134"/>
                    <a:pt x="148" y="136"/>
                  </a:cubicBezTo>
                  <a:cubicBezTo>
                    <a:pt x="142" y="137"/>
                    <a:pt x="133" y="136"/>
                    <a:pt x="133" y="140"/>
                  </a:cubicBezTo>
                  <a:cubicBezTo>
                    <a:pt x="133" y="147"/>
                    <a:pt x="127" y="145"/>
                    <a:pt x="130" y="148"/>
                  </a:cubicBezTo>
                  <a:cubicBezTo>
                    <a:pt x="135" y="154"/>
                    <a:pt x="129" y="153"/>
                    <a:pt x="130" y="157"/>
                  </a:cubicBezTo>
                  <a:cubicBezTo>
                    <a:pt x="133" y="161"/>
                    <a:pt x="127" y="167"/>
                    <a:pt x="129" y="170"/>
                  </a:cubicBezTo>
                  <a:cubicBezTo>
                    <a:pt x="130" y="173"/>
                    <a:pt x="132" y="176"/>
                    <a:pt x="135" y="178"/>
                  </a:cubicBezTo>
                  <a:cubicBezTo>
                    <a:pt x="139" y="179"/>
                    <a:pt x="141" y="168"/>
                    <a:pt x="141" y="181"/>
                  </a:cubicBezTo>
                  <a:cubicBezTo>
                    <a:pt x="139" y="193"/>
                    <a:pt x="139" y="184"/>
                    <a:pt x="138" y="186"/>
                  </a:cubicBezTo>
                  <a:cubicBezTo>
                    <a:pt x="135" y="189"/>
                    <a:pt x="135" y="189"/>
                    <a:pt x="132" y="182"/>
                  </a:cubicBezTo>
                  <a:cubicBezTo>
                    <a:pt x="129" y="178"/>
                    <a:pt x="127" y="176"/>
                    <a:pt x="124" y="176"/>
                  </a:cubicBezTo>
                  <a:cubicBezTo>
                    <a:pt x="122" y="176"/>
                    <a:pt x="121" y="173"/>
                    <a:pt x="119" y="171"/>
                  </a:cubicBezTo>
                  <a:cubicBezTo>
                    <a:pt x="119" y="168"/>
                    <a:pt x="118" y="167"/>
                    <a:pt x="118" y="171"/>
                  </a:cubicBezTo>
                  <a:cubicBezTo>
                    <a:pt x="116" y="175"/>
                    <a:pt x="115" y="173"/>
                    <a:pt x="107" y="171"/>
                  </a:cubicBezTo>
                  <a:cubicBezTo>
                    <a:pt x="101" y="170"/>
                    <a:pt x="109" y="162"/>
                    <a:pt x="101" y="167"/>
                  </a:cubicBezTo>
                  <a:cubicBezTo>
                    <a:pt x="95" y="170"/>
                    <a:pt x="101" y="162"/>
                    <a:pt x="93" y="162"/>
                  </a:cubicBezTo>
                  <a:cubicBezTo>
                    <a:pt x="93" y="164"/>
                    <a:pt x="93" y="164"/>
                    <a:pt x="90" y="164"/>
                  </a:cubicBezTo>
                  <a:cubicBezTo>
                    <a:pt x="89" y="162"/>
                    <a:pt x="87" y="165"/>
                    <a:pt x="84" y="164"/>
                  </a:cubicBezTo>
                  <a:cubicBezTo>
                    <a:pt x="81" y="164"/>
                    <a:pt x="83" y="167"/>
                    <a:pt x="80" y="167"/>
                  </a:cubicBezTo>
                  <a:cubicBezTo>
                    <a:pt x="77" y="165"/>
                    <a:pt x="83" y="159"/>
                    <a:pt x="78" y="153"/>
                  </a:cubicBezTo>
                  <a:cubicBezTo>
                    <a:pt x="74" y="147"/>
                    <a:pt x="78" y="140"/>
                    <a:pt x="77" y="136"/>
                  </a:cubicBezTo>
                  <a:cubicBezTo>
                    <a:pt x="75" y="131"/>
                    <a:pt x="77" y="131"/>
                    <a:pt x="77" y="128"/>
                  </a:cubicBezTo>
                  <a:cubicBezTo>
                    <a:pt x="77" y="125"/>
                    <a:pt x="64" y="129"/>
                    <a:pt x="67" y="125"/>
                  </a:cubicBezTo>
                  <a:cubicBezTo>
                    <a:pt x="67" y="123"/>
                    <a:pt x="66" y="122"/>
                    <a:pt x="64" y="123"/>
                  </a:cubicBezTo>
                  <a:cubicBezTo>
                    <a:pt x="63" y="125"/>
                    <a:pt x="58" y="122"/>
                    <a:pt x="58" y="126"/>
                  </a:cubicBezTo>
                  <a:cubicBezTo>
                    <a:pt x="58" y="131"/>
                    <a:pt x="57" y="128"/>
                    <a:pt x="57" y="133"/>
                  </a:cubicBezTo>
                  <a:cubicBezTo>
                    <a:pt x="58" y="136"/>
                    <a:pt x="54" y="134"/>
                    <a:pt x="52" y="134"/>
                  </a:cubicBezTo>
                  <a:cubicBezTo>
                    <a:pt x="51" y="133"/>
                    <a:pt x="43" y="137"/>
                    <a:pt x="41" y="133"/>
                  </a:cubicBezTo>
                  <a:cubicBezTo>
                    <a:pt x="40" y="128"/>
                    <a:pt x="38" y="129"/>
                    <a:pt x="38" y="125"/>
                  </a:cubicBezTo>
                  <a:cubicBezTo>
                    <a:pt x="38" y="122"/>
                    <a:pt x="37" y="122"/>
                    <a:pt x="35" y="117"/>
                  </a:cubicBezTo>
                  <a:cubicBezTo>
                    <a:pt x="35" y="112"/>
                    <a:pt x="35" y="112"/>
                    <a:pt x="25" y="114"/>
                  </a:cubicBezTo>
                  <a:cubicBezTo>
                    <a:pt x="12" y="114"/>
                    <a:pt x="14" y="112"/>
                    <a:pt x="8" y="112"/>
                  </a:cubicBezTo>
                  <a:cubicBezTo>
                    <a:pt x="6" y="112"/>
                    <a:pt x="6" y="112"/>
                    <a:pt x="3" y="112"/>
                  </a:cubicBezTo>
                  <a:cubicBezTo>
                    <a:pt x="2" y="114"/>
                    <a:pt x="2" y="114"/>
                    <a:pt x="0" y="112"/>
                  </a:cubicBezTo>
                  <a:cubicBezTo>
                    <a:pt x="5" y="112"/>
                    <a:pt x="2" y="106"/>
                    <a:pt x="3" y="103"/>
                  </a:cubicBezTo>
                  <a:cubicBezTo>
                    <a:pt x="6" y="101"/>
                    <a:pt x="6" y="101"/>
                    <a:pt x="8" y="101"/>
                  </a:cubicBezTo>
                  <a:cubicBezTo>
                    <a:pt x="11" y="106"/>
                    <a:pt x="14" y="97"/>
                    <a:pt x="17" y="98"/>
                  </a:cubicBezTo>
                  <a:cubicBezTo>
                    <a:pt x="20" y="100"/>
                    <a:pt x="15" y="103"/>
                    <a:pt x="19" y="103"/>
                  </a:cubicBezTo>
                  <a:cubicBezTo>
                    <a:pt x="23" y="105"/>
                    <a:pt x="26" y="95"/>
                    <a:pt x="28" y="95"/>
                  </a:cubicBezTo>
                  <a:cubicBezTo>
                    <a:pt x="31" y="95"/>
                    <a:pt x="34" y="89"/>
                    <a:pt x="32" y="86"/>
                  </a:cubicBezTo>
                  <a:cubicBezTo>
                    <a:pt x="29" y="80"/>
                    <a:pt x="37" y="67"/>
                    <a:pt x="41" y="66"/>
                  </a:cubicBezTo>
                  <a:cubicBezTo>
                    <a:pt x="46" y="62"/>
                    <a:pt x="43" y="59"/>
                    <a:pt x="46" y="53"/>
                  </a:cubicBezTo>
                  <a:cubicBezTo>
                    <a:pt x="48" y="48"/>
                    <a:pt x="45" y="50"/>
                    <a:pt x="46" y="42"/>
                  </a:cubicBezTo>
                  <a:cubicBezTo>
                    <a:pt x="48" y="34"/>
                    <a:pt x="45" y="36"/>
                    <a:pt x="48" y="30"/>
                  </a:cubicBezTo>
                  <a:cubicBezTo>
                    <a:pt x="52" y="25"/>
                    <a:pt x="52" y="24"/>
                    <a:pt x="52" y="22"/>
                  </a:cubicBezTo>
                  <a:cubicBezTo>
                    <a:pt x="51" y="17"/>
                    <a:pt x="49" y="14"/>
                    <a:pt x="52" y="13"/>
                  </a:cubicBezTo>
                  <a:cubicBezTo>
                    <a:pt x="54" y="11"/>
                    <a:pt x="54" y="3"/>
                    <a:pt x="61" y="6"/>
                  </a:cubicBezTo>
                  <a:cubicBezTo>
                    <a:pt x="67" y="10"/>
                    <a:pt x="64" y="13"/>
                    <a:pt x="67" y="13"/>
                  </a:cubicBezTo>
                  <a:cubicBezTo>
                    <a:pt x="77" y="13"/>
                    <a:pt x="81" y="19"/>
                    <a:pt x="84" y="11"/>
                  </a:cubicBezTo>
                  <a:cubicBezTo>
                    <a:pt x="87" y="3"/>
                    <a:pt x="84" y="14"/>
                    <a:pt x="93" y="8"/>
                  </a:cubicBezTo>
                  <a:cubicBezTo>
                    <a:pt x="101" y="3"/>
                    <a:pt x="101" y="10"/>
                    <a:pt x="104" y="5"/>
                  </a:cubicBezTo>
                  <a:cubicBezTo>
                    <a:pt x="107" y="0"/>
                    <a:pt x="115" y="10"/>
                    <a:pt x="116" y="6"/>
                  </a:cubicBezTo>
                  <a:cubicBezTo>
                    <a:pt x="119" y="3"/>
                    <a:pt x="119" y="6"/>
                    <a:pt x="122" y="6"/>
                  </a:cubicBezTo>
                  <a:cubicBezTo>
                    <a:pt x="125" y="11"/>
                    <a:pt x="129" y="16"/>
                    <a:pt x="130" y="13"/>
                  </a:cubicBezTo>
                  <a:cubicBezTo>
                    <a:pt x="133" y="10"/>
                    <a:pt x="135" y="16"/>
                    <a:pt x="136" y="11"/>
                  </a:cubicBezTo>
                  <a:cubicBezTo>
                    <a:pt x="139" y="8"/>
                    <a:pt x="141" y="10"/>
                    <a:pt x="142" y="14"/>
                  </a:cubicBezTo>
                  <a:cubicBezTo>
                    <a:pt x="145" y="19"/>
                    <a:pt x="145" y="16"/>
                    <a:pt x="148" y="22"/>
                  </a:cubicBezTo>
                  <a:cubicBezTo>
                    <a:pt x="148" y="30"/>
                    <a:pt x="145" y="31"/>
                    <a:pt x="150" y="33"/>
                  </a:cubicBezTo>
                  <a:cubicBezTo>
                    <a:pt x="155" y="36"/>
                    <a:pt x="148" y="39"/>
                    <a:pt x="144" y="44"/>
                  </a:cubicBezTo>
                  <a:cubicBezTo>
                    <a:pt x="139" y="48"/>
                    <a:pt x="139" y="59"/>
                    <a:pt x="139" y="69"/>
                  </a:cubicBezTo>
                  <a:cubicBezTo>
                    <a:pt x="130" y="75"/>
                    <a:pt x="138" y="75"/>
                    <a:pt x="135" y="78"/>
                  </a:cubicBezTo>
                  <a:cubicBezTo>
                    <a:pt x="132" y="80"/>
                    <a:pt x="133" y="80"/>
                    <a:pt x="133" y="83"/>
                  </a:cubicBezTo>
                  <a:cubicBezTo>
                    <a:pt x="135" y="86"/>
                    <a:pt x="136" y="86"/>
                    <a:pt x="135" y="90"/>
                  </a:cubicBezTo>
                  <a:cubicBezTo>
                    <a:pt x="135" y="95"/>
                    <a:pt x="138" y="97"/>
                    <a:pt x="138" y="100"/>
                  </a:cubicBezTo>
                </a:path>
              </a:pathLst>
            </a:custGeom>
            <a:solidFill>
              <a:srgbClr val="968C6D"/>
            </a:solidFill>
            <a:ln w="6350" cmpd="sng">
              <a:solidFill>
                <a:schemeClr val="bg1"/>
              </a:solidFill>
              <a:round/>
              <a:headEnd/>
              <a:tailEnd/>
            </a:ln>
          </p:spPr>
          <p:txBody>
            <a:bodyPr/>
            <a:lstStyle/>
            <a:p>
              <a:endParaRPr lang="en-GB" dirty="0"/>
            </a:p>
          </p:txBody>
        </p:sp>
        <p:sp>
          <p:nvSpPr>
            <p:cNvPr id="1163" name="Freeform 97"/>
            <p:cNvSpPr>
              <a:spLocks/>
            </p:cNvSpPr>
            <p:nvPr/>
          </p:nvSpPr>
          <p:spPr bwMode="auto">
            <a:xfrm>
              <a:off x="5783589" y="4978435"/>
              <a:ext cx="202455" cy="297249"/>
            </a:xfrm>
            <a:custGeom>
              <a:avLst/>
              <a:gdLst/>
              <a:ahLst/>
              <a:cxnLst>
                <a:cxn ang="0">
                  <a:pos x="2" y="8"/>
                </a:cxn>
                <a:cxn ang="0">
                  <a:pos x="8" y="22"/>
                </a:cxn>
                <a:cxn ang="0">
                  <a:pos x="6" y="41"/>
                </a:cxn>
                <a:cxn ang="0">
                  <a:pos x="2" y="59"/>
                </a:cxn>
                <a:cxn ang="0">
                  <a:pos x="29" y="78"/>
                </a:cxn>
                <a:cxn ang="0">
                  <a:pos x="32" y="86"/>
                </a:cxn>
                <a:cxn ang="0">
                  <a:pos x="44" y="95"/>
                </a:cxn>
                <a:cxn ang="0">
                  <a:pos x="49" y="86"/>
                </a:cxn>
                <a:cxn ang="0">
                  <a:pos x="52" y="78"/>
                </a:cxn>
                <a:cxn ang="0">
                  <a:pos x="56" y="70"/>
                </a:cxn>
                <a:cxn ang="0">
                  <a:pos x="62" y="66"/>
                </a:cxn>
                <a:cxn ang="0">
                  <a:pos x="58" y="56"/>
                </a:cxn>
                <a:cxn ang="0">
                  <a:pos x="58" y="22"/>
                </a:cxn>
                <a:cxn ang="0">
                  <a:pos x="65" y="11"/>
                </a:cxn>
                <a:cxn ang="0">
                  <a:pos x="58" y="10"/>
                </a:cxn>
                <a:cxn ang="0">
                  <a:pos x="52" y="10"/>
                </a:cxn>
                <a:cxn ang="0">
                  <a:pos x="44" y="16"/>
                </a:cxn>
                <a:cxn ang="0">
                  <a:pos x="40" y="14"/>
                </a:cxn>
                <a:cxn ang="0">
                  <a:pos x="29" y="10"/>
                </a:cxn>
                <a:cxn ang="0">
                  <a:pos x="17" y="5"/>
                </a:cxn>
                <a:cxn ang="0">
                  <a:pos x="14" y="2"/>
                </a:cxn>
                <a:cxn ang="0">
                  <a:pos x="8" y="2"/>
                </a:cxn>
                <a:cxn ang="0">
                  <a:pos x="2" y="8"/>
                </a:cxn>
              </a:cxnLst>
              <a:rect l="0" t="0" r="r" b="b"/>
              <a:pathLst>
                <a:path w="65" h="95">
                  <a:moveTo>
                    <a:pt x="2" y="8"/>
                  </a:moveTo>
                  <a:cubicBezTo>
                    <a:pt x="8" y="16"/>
                    <a:pt x="5" y="17"/>
                    <a:pt x="8" y="22"/>
                  </a:cubicBezTo>
                  <a:cubicBezTo>
                    <a:pt x="11" y="27"/>
                    <a:pt x="11" y="34"/>
                    <a:pt x="6" y="41"/>
                  </a:cubicBezTo>
                  <a:cubicBezTo>
                    <a:pt x="0" y="47"/>
                    <a:pt x="3" y="52"/>
                    <a:pt x="2" y="59"/>
                  </a:cubicBezTo>
                  <a:cubicBezTo>
                    <a:pt x="18" y="70"/>
                    <a:pt x="24" y="75"/>
                    <a:pt x="29" y="78"/>
                  </a:cubicBezTo>
                  <a:cubicBezTo>
                    <a:pt x="35" y="81"/>
                    <a:pt x="29" y="81"/>
                    <a:pt x="32" y="86"/>
                  </a:cubicBezTo>
                  <a:cubicBezTo>
                    <a:pt x="37" y="89"/>
                    <a:pt x="43" y="95"/>
                    <a:pt x="44" y="95"/>
                  </a:cubicBezTo>
                  <a:cubicBezTo>
                    <a:pt x="47" y="91"/>
                    <a:pt x="49" y="91"/>
                    <a:pt x="49" y="86"/>
                  </a:cubicBezTo>
                  <a:cubicBezTo>
                    <a:pt x="49" y="80"/>
                    <a:pt x="52" y="86"/>
                    <a:pt x="52" y="78"/>
                  </a:cubicBezTo>
                  <a:cubicBezTo>
                    <a:pt x="50" y="72"/>
                    <a:pt x="58" y="75"/>
                    <a:pt x="56" y="70"/>
                  </a:cubicBezTo>
                  <a:cubicBezTo>
                    <a:pt x="56" y="67"/>
                    <a:pt x="58" y="72"/>
                    <a:pt x="62" y="66"/>
                  </a:cubicBezTo>
                  <a:cubicBezTo>
                    <a:pt x="61" y="61"/>
                    <a:pt x="58" y="63"/>
                    <a:pt x="58" y="56"/>
                  </a:cubicBezTo>
                  <a:cubicBezTo>
                    <a:pt x="58" y="48"/>
                    <a:pt x="58" y="22"/>
                    <a:pt x="58" y="22"/>
                  </a:cubicBezTo>
                  <a:cubicBezTo>
                    <a:pt x="58" y="22"/>
                    <a:pt x="62" y="14"/>
                    <a:pt x="65" y="11"/>
                  </a:cubicBezTo>
                  <a:cubicBezTo>
                    <a:pt x="62" y="11"/>
                    <a:pt x="59" y="11"/>
                    <a:pt x="58" y="10"/>
                  </a:cubicBezTo>
                  <a:cubicBezTo>
                    <a:pt x="56" y="8"/>
                    <a:pt x="56" y="6"/>
                    <a:pt x="52" y="10"/>
                  </a:cubicBezTo>
                  <a:cubicBezTo>
                    <a:pt x="46" y="13"/>
                    <a:pt x="47" y="17"/>
                    <a:pt x="44" y="16"/>
                  </a:cubicBezTo>
                  <a:cubicBezTo>
                    <a:pt x="44" y="14"/>
                    <a:pt x="43" y="16"/>
                    <a:pt x="40" y="14"/>
                  </a:cubicBezTo>
                  <a:cubicBezTo>
                    <a:pt x="37" y="13"/>
                    <a:pt x="37" y="17"/>
                    <a:pt x="29" y="10"/>
                  </a:cubicBezTo>
                  <a:cubicBezTo>
                    <a:pt x="21" y="2"/>
                    <a:pt x="21" y="10"/>
                    <a:pt x="17" y="5"/>
                  </a:cubicBezTo>
                  <a:cubicBezTo>
                    <a:pt x="15" y="5"/>
                    <a:pt x="12" y="5"/>
                    <a:pt x="14" y="2"/>
                  </a:cubicBezTo>
                  <a:cubicBezTo>
                    <a:pt x="14" y="0"/>
                    <a:pt x="11" y="2"/>
                    <a:pt x="8" y="2"/>
                  </a:cubicBezTo>
                  <a:cubicBezTo>
                    <a:pt x="5" y="3"/>
                    <a:pt x="3" y="6"/>
                    <a:pt x="2" y="8"/>
                  </a:cubicBezTo>
                </a:path>
              </a:pathLst>
            </a:custGeom>
            <a:solidFill>
              <a:srgbClr val="968C6D"/>
            </a:solidFill>
            <a:ln w="6350" cmpd="sng">
              <a:solidFill>
                <a:schemeClr val="bg1"/>
              </a:solidFill>
              <a:round/>
              <a:headEnd/>
              <a:tailEnd/>
            </a:ln>
          </p:spPr>
          <p:txBody>
            <a:bodyPr/>
            <a:lstStyle/>
            <a:p>
              <a:endParaRPr lang="en-GB" dirty="0"/>
            </a:p>
          </p:txBody>
        </p:sp>
        <p:sp>
          <p:nvSpPr>
            <p:cNvPr id="1164" name="Freeform 98"/>
            <p:cNvSpPr>
              <a:spLocks/>
            </p:cNvSpPr>
            <p:nvPr/>
          </p:nvSpPr>
          <p:spPr bwMode="auto">
            <a:xfrm>
              <a:off x="5683969" y="5004143"/>
              <a:ext cx="131756" cy="175135"/>
            </a:xfrm>
            <a:custGeom>
              <a:avLst/>
              <a:gdLst/>
              <a:ahLst/>
              <a:cxnLst>
                <a:cxn ang="0">
                  <a:pos x="9" y="8"/>
                </a:cxn>
                <a:cxn ang="0">
                  <a:pos x="11" y="19"/>
                </a:cxn>
                <a:cxn ang="0">
                  <a:pos x="5" y="30"/>
                </a:cxn>
                <a:cxn ang="0">
                  <a:pos x="0" y="55"/>
                </a:cxn>
                <a:cxn ang="0">
                  <a:pos x="3" y="56"/>
                </a:cxn>
                <a:cxn ang="0">
                  <a:pos x="6" y="52"/>
                </a:cxn>
                <a:cxn ang="0">
                  <a:pos x="33" y="52"/>
                </a:cxn>
                <a:cxn ang="0">
                  <a:pos x="38" y="33"/>
                </a:cxn>
                <a:cxn ang="0">
                  <a:pos x="39" y="14"/>
                </a:cxn>
                <a:cxn ang="0">
                  <a:pos x="33" y="0"/>
                </a:cxn>
                <a:cxn ang="0">
                  <a:pos x="29" y="5"/>
                </a:cxn>
                <a:cxn ang="0">
                  <a:pos x="27" y="3"/>
                </a:cxn>
                <a:cxn ang="0">
                  <a:pos x="18" y="6"/>
                </a:cxn>
                <a:cxn ang="0">
                  <a:pos x="15" y="5"/>
                </a:cxn>
                <a:cxn ang="0">
                  <a:pos x="9" y="8"/>
                </a:cxn>
              </a:cxnLst>
              <a:rect l="0" t="0" r="r" b="b"/>
              <a:pathLst>
                <a:path w="42" h="56">
                  <a:moveTo>
                    <a:pt x="9" y="8"/>
                  </a:moveTo>
                  <a:cubicBezTo>
                    <a:pt x="9" y="16"/>
                    <a:pt x="6" y="17"/>
                    <a:pt x="11" y="19"/>
                  </a:cubicBezTo>
                  <a:cubicBezTo>
                    <a:pt x="15" y="22"/>
                    <a:pt x="9" y="25"/>
                    <a:pt x="5" y="30"/>
                  </a:cubicBezTo>
                  <a:cubicBezTo>
                    <a:pt x="0" y="34"/>
                    <a:pt x="0" y="45"/>
                    <a:pt x="0" y="55"/>
                  </a:cubicBezTo>
                  <a:cubicBezTo>
                    <a:pt x="3" y="53"/>
                    <a:pt x="0" y="56"/>
                    <a:pt x="3" y="56"/>
                  </a:cubicBezTo>
                  <a:cubicBezTo>
                    <a:pt x="5" y="55"/>
                    <a:pt x="5" y="53"/>
                    <a:pt x="6" y="52"/>
                  </a:cubicBezTo>
                  <a:cubicBezTo>
                    <a:pt x="9" y="52"/>
                    <a:pt x="29" y="52"/>
                    <a:pt x="33" y="52"/>
                  </a:cubicBezTo>
                  <a:cubicBezTo>
                    <a:pt x="35" y="44"/>
                    <a:pt x="32" y="39"/>
                    <a:pt x="38" y="33"/>
                  </a:cubicBezTo>
                  <a:cubicBezTo>
                    <a:pt x="42" y="27"/>
                    <a:pt x="42" y="19"/>
                    <a:pt x="39" y="14"/>
                  </a:cubicBezTo>
                  <a:cubicBezTo>
                    <a:pt x="36" y="10"/>
                    <a:pt x="39" y="8"/>
                    <a:pt x="33" y="0"/>
                  </a:cubicBezTo>
                  <a:cubicBezTo>
                    <a:pt x="32" y="3"/>
                    <a:pt x="32" y="5"/>
                    <a:pt x="29" y="5"/>
                  </a:cubicBezTo>
                  <a:cubicBezTo>
                    <a:pt x="26" y="5"/>
                    <a:pt x="29" y="5"/>
                    <a:pt x="27" y="3"/>
                  </a:cubicBezTo>
                  <a:cubicBezTo>
                    <a:pt x="23" y="3"/>
                    <a:pt x="20" y="10"/>
                    <a:pt x="18" y="6"/>
                  </a:cubicBezTo>
                  <a:cubicBezTo>
                    <a:pt x="17" y="5"/>
                    <a:pt x="17" y="3"/>
                    <a:pt x="15" y="5"/>
                  </a:cubicBezTo>
                  <a:cubicBezTo>
                    <a:pt x="14" y="8"/>
                    <a:pt x="12" y="0"/>
                    <a:pt x="9" y="8"/>
                  </a:cubicBezTo>
                </a:path>
              </a:pathLst>
            </a:custGeom>
            <a:solidFill>
              <a:srgbClr val="968C6D"/>
            </a:solidFill>
            <a:ln w="6350" cmpd="sng">
              <a:solidFill>
                <a:schemeClr val="bg1"/>
              </a:solidFill>
              <a:round/>
              <a:headEnd/>
              <a:tailEnd/>
            </a:ln>
          </p:spPr>
          <p:txBody>
            <a:bodyPr/>
            <a:lstStyle/>
            <a:p>
              <a:endParaRPr lang="en-GB" dirty="0"/>
            </a:p>
          </p:txBody>
        </p:sp>
        <p:sp>
          <p:nvSpPr>
            <p:cNvPr id="1165" name="Freeform 99"/>
            <p:cNvSpPr>
              <a:spLocks/>
            </p:cNvSpPr>
            <p:nvPr/>
          </p:nvSpPr>
          <p:spPr bwMode="auto">
            <a:xfrm>
              <a:off x="5232462" y="5309426"/>
              <a:ext cx="318143" cy="384013"/>
            </a:xfrm>
            <a:custGeom>
              <a:avLst/>
              <a:gdLst/>
              <a:ahLst/>
              <a:cxnLst>
                <a:cxn ang="0">
                  <a:pos x="95" y="117"/>
                </a:cxn>
                <a:cxn ang="0">
                  <a:pos x="84" y="100"/>
                </a:cxn>
                <a:cxn ang="0">
                  <a:pos x="84" y="73"/>
                </a:cxn>
                <a:cxn ang="0">
                  <a:pos x="98" y="72"/>
                </a:cxn>
                <a:cxn ang="0">
                  <a:pos x="99" y="65"/>
                </a:cxn>
                <a:cxn ang="0">
                  <a:pos x="99" y="59"/>
                </a:cxn>
                <a:cxn ang="0">
                  <a:pos x="99" y="50"/>
                </a:cxn>
                <a:cxn ang="0">
                  <a:pos x="96" y="51"/>
                </a:cxn>
                <a:cxn ang="0">
                  <a:pos x="90" y="51"/>
                </a:cxn>
                <a:cxn ang="0">
                  <a:pos x="85" y="55"/>
                </a:cxn>
                <a:cxn ang="0">
                  <a:pos x="84" y="41"/>
                </a:cxn>
                <a:cxn ang="0">
                  <a:pos x="82" y="24"/>
                </a:cxn>
                <a:cxn ang="0">
                  <a:pos x="82" y="16"/>
                </a:cxn>
                <a:cxn ang="0">
                  <a:pos x="73" y="13"/>
                </a:cxn>
                <a:cxn ang="0">
                  <a:pos x="70" y="11"/>
                </a:cxn>
                <a:cxn ang="0">
                  <a:pos x="64" y="14"/>
                </a:cxn>
                <a:cxn ang="0">
                  <a:pos x="63" y="20"/>
                </a:cxn>
                <a:cxn ang="0">
                  <a:pos x="58" y="22"/>
                </a:cxn>
                <a:cxn ang="0">
                  <a:pos x="47" y="20"/>
                </a:cxn>
                <a:cxn ang="0">
                  <a:pos x="44" y="13"/>
                </a:cxn>
                <a:cxn ang="0">
                  <a:pos x="41" y="5"/>
                </a:cxn>
                <a:cxn ang="0">
                  <a:pos x="31" y="2"/>
                </a:cxn>
                <a:cxn ang="0">
                  <a:pos x="14" y="0"/>
                </a:cxn>
                <a:cxn ang="0">
                  <a:pos x="8" y="3"/>
                </a:cxn>
                <a:cxn ang="0">
                  <a:pos x="14" y="28"/>
                </a:cxn>
                <a:cxn ang="0">
                  <a:pos x="18" y="47"/>
                </a:cxn>
                <a:cxn ang="0">
                  <a:pos x="14" y="67"/>
                </a:cxn>
                <a:cxn ang="0">
                  <a:pos x="5" y="96"/>
                </a:cxn>
                <a:cxn ang="0">
                  <a:pos x="2" y="114"/>
                </a:cxn>
                <a:cxn ang="0">
                  <a:pos x="12" y="110"/>
                </a:cxn>
                <a:cxn ang="0">
                  <a:pos x="22" y="115"/>
                </a:cxn>
                <a:cxn ang="0">
                  <a:pos x="50" y="115"/>
                </a:cxn>
                <a:cxn ang="0">
                  <a:pos x="58" y="117"/>
                </a:cxn>
                <a:cxn ang="0">
                  <a:pos x="72" y="120"/>
                </a:cxn>
                <a:cxn ang="0">
                  <a:pos x="76" y="120"/>
                </a:cxn>
                <a:cxn ang="0">
                  <a:pos x="79" y="121"/>
                </a:cxn>
                <a:cxn ang="0">
                  <a:pos x="95" y="117"/>
                </a:cxn>
              </a:cxnLst>
              <a:rect l="0" t="0" r="r" b="b"/>
              <a:pathLst>
                <a:path w="102" h="123">
                  <a:moveTo>
                    <a:pt x="95" y="117"/>
                  </a:moveTo>
                  <a:cubicBezTo>
                    <a:pt x="90" y="112"/>
                    <a:pt x="84" y="106"/>
                    <a:pt x="84" y="100"/>
                  </a:cubicBezTo>
                  <a:cubicBezTo>
                    <a:pt x="84" y="96"/>
                    <a:pt x="84" y="78"/>
                    <a:pt x="84" y="73"/>
                  </a:cubicBezTo>
                  <a:cubicBezTo>
                    <a:pt x="84" y="70"/>
                    <a:pt x="88" y="72"/>
                    <a:pt x="98" y="72"/>
                  </a:cubicBezTo>
                  <a:cubicBezTo>
                    <a:pt x="101" y="72"/>
                    <a:pt x="98" y="69"/>
                    <a:pt x="99" y="65"/>
                  </a:cubicBezTo>
                  <a:cubicBezTo>
                    <a:pt x="102" y="64"/>
                    <a:pt x="98" y="64"/>
                    <a:pt x="99" y="59"/>
                  </a:cubicBezTo>
                  <a:cubicBezTo>
                    <a:pt x="101" y="53"/>
                    <a:pt x="99" y="51"/>
                    <a:pt x="99" y="50"/>
                  </a:cubicBezTo>
                  <a:cubicBezTo>
                    <a:pt x="99" y="51"/>
                    <a:pt x="99" y="51"/>
                    <a:pt x="96" y="51"/>
                  </a:cubicBezTo>
                  <a:cubicBezTo>
                    <a:pt x="95" y="50"/>
                    <a:pt x="93" y="53"/>
                    <a:pt x="90" y="51"/>
                  </a:cubicBezTo>
                  <a:cubicBezTo>
                    <a:pt x="87" y="51"/>
                    <a:pt x="88" y="55"/>
                    <a:pt x="85" y="55"/>
                  </a:cubicBezTo>
                  <a:cubicBezTo>
                    <a:pt x="82" y="53"/>
                    <a:pt x="88" y="47"/>
                    <a:pt x="84" y="41"/>
                  </a:cubicBezTo>
                  <a:cubicBezTo>
                    <a:pt x="79" y="34"/>
                    <a:pt x="84" y="28"/>
                    <a:pt x="82" y="24"/>
                  </a:cubicBezTo>
                  <a:cubicBezTo>
                    <a:pt x="81" y="19"/>
                    <a:pt x="82" y="19"/>
                    <a:pt x="82" y="16"/>
                  </a:cubicBezTo>
                  <a:cubicBezTo>
                    <a:pt x="82" y="13"/>
                    <a:pt x="70" y="17"/>
                    <a:pt x="73" y="13"/>
                  </a:cubicBezTo>
                  <a:cubicBezTo>
                    <a:pt x="73" y="11"/>
                    <a:pt x="72" y="10"/>
                    <a:pt x="70" y="11"/>
                  </a:cubicBezTo>
                  <a:cubicBezTo>
                    <a:pt x="69" y="13"/>
                    <a:pt x="64" y="10"/>
                    <a:pt x="64" y="14"/>
                  </a:cubicBezTo>
                  <a:cubicBezTo>
                    <a:pt x="64" y="19"/>
                    <a:pt x="63" y="16"/>
                    <a:pt x="63" y="20"/>
                  </a:cubicBezTo>
                  <a:cubicBezTo>
                    <a:pt x="64" y="24"/>
                    <a:pt x="60" y="22"/>
                    <a:pt x="58" y="22"/>
                  </a:cubicBezTo>
                  <a:cubicBezTo>
                    <a:pt x="56" y="20"/>
                    <a:pt x="49" y="25"/>
                    <a:pt x="47" y="20"/>
                  </a:cubicBezTo>
                  <a:cubicBezTo>
                    <a:pt x="46" y="16"/>
                    <a:pt x="44" y="17"/>
                    <a:pt x="44" y="13"/>
                  </a:cubicBezTo>
                  <a:cubicBezTo>
                    <a:pt x="44" y="10"/>
                    <a:pt x="43" y="10"/>
                    <a:pt x="41" y="5"/>
                  </a:cubicBezTo>
                  <a:cubicBezTo>
                    <a:pt x="41" y="0"/>
                    <a:pt x="41" y="0"/>
                    <a:pt x="31" y="2"/>
                  </a:cubicBezTo>
                  <a:cubicBezTo>
                    <a:pt x="18" y="2"/>
                    <a:pt x="20" y="0"/>
                    <a:pt x="14" y="0"/>
                  </a:cubicBezTo>
                  <a:cubicBezTo>
                    <a:pt x="9" y="3"/>
                    <a:pt x="6" y="2"/>
                    <a:pt x="8" y="3"/>
                  </a:cubicBezTo>
                  <a:cubicBezTo>
                    <a:pt x="8" y="6"/>
                    <a:pt x="17" y="25"/>
                    <a:pt x="14" y="28"/>
                  </a:cubicBezTo>
                  <a:cubicBezTo>
                    <a:pt x="11" y="33"/>
                    <a:pt x="15" y="41"/>
                    <a:pt x="18" y="47"/>
                  </a:cubicBezTo>
                  <a:cubicBezTo>
                    <a:pt x="20" y="53"/>
                    <a:pt x="20" y="62"/>
                    <a:pt x="14" y="67"/>
                  </a:cubicBezTo>
                  <a:cubicBezTo>
                    <a:pt x="5" y="73"/>
                    <a:pt x="8" y="90"/>
                    <a:pt x="5" y="96"/>
                  </a:cubicBezTo>
                  <a:cubicBezTo>
                    <a:pt x="0" y="103"/>
                    <a:pt x="3" y="104"/>
                    <a:pt x="2" y="114"/>
                  </a:cubicBezTo>
                  <a:cubicBezTo>
                    <a:pt x="8" y="114"/>
                    <a:pt x="8" y="114"/>
                    <a:pt x="12" y="110"/>
                  </a:cubicBezTo>
                  <a:cubicBezTo>
                    <a:pt x="18" y="107"/>
                    <a:pt x="17" y="115"/>
                    <a:pt x="22" y="115"/>
                  </a:cubicBezTo>
                  <a:cubicBezTo>
                    <a:pt x="26" y="115"/>
                    <a:pt x="46" y="115"/>
                    <a:pt x="50" y="115"/>
                  </a:cubicBezTo>
                  <a:cubicBezTo>
                    <a:pt x="55" y="115"/>
                    <a:pt x="56" y="114"/>
                    <a:pt x="58" y="117"/>
                  </a:cubicBezTo>
                  <a:cubicBezTo>
                    <a:pt x="60" y="123"/>
                    <a:pt x="69" y="118"/>
                    <a:pt x="72" y="120"/>
                  </a:cubicBezTo>
                  <a:cubicBezTo>
                    <a:pt x="75" y="121"/>
                    <a:pt x="75" y="121"/>
                    <a:pt x="76" y="120"/>
                  </a:cubicBezTo>
                  <a:cubicBezTo>
                    <a:pt x="76" y="118"/>
                    <a:pt x="78" y="121"/>
                    <a:pt x="79" y="121"/>
                  </a:cubicBezTo>
                  <a:cubicBezTo>
                    <a:pt x="82" y="120"/>
                    <a:pt x="95" y="117"/>
                    <a:pt x="95" y="117"/>
                  </a:cubicBezTo>
                </a:path>
              </a:pathLst>
            </a:custGeom>
            <a:solidFill>
              <a:srgbClr val="968C6D"/>
            </a:solidFill>
            <a:ln w="6350" cmpd="sng">
              <a:solidFill>
                <a:schemeClr val="bg1"/>
              </a:solidFill>
              <a:round/>
              <a:headEnd/>
              <a:tailEnd/>
            </a:ln>
          </p:spPr>
          <p:txBody>
            <a:bodyPr/>
            <a:lstStyle/>
            <a:p>
              <a:endParaRPr lang="en-GB" dirty="0"/>
            </a:p>
          </p:txBody>
        </p:sp>
        <p:sp>
          <p:nvSpPr>
            <p:cNvPr id="1166" name="Freeform 100"/>
            <p:cNvSpPr>
              <a:spLocks/>
            </p:cNvSpPr>
            <p:nvPr/>
          </p:nvSpPr>
          <p:spPr bwMode="auto">
            <a:xfrm>
              <a:off x="5494369" y="5381729"/>
              <a:ext cx="289221" cy="313317"/>
            </a:xfrm>
            <a:custGeom>
              <a:avLst/>
              <a:gdLst/>
              <a:ahLst/>
              <a:cxnLst>
                <a:cxn ang="0">
                  <a:pos x="26" y="95"/>
                </a:cxn>
                <a:cxn ang="0">
                  <a:pos x="11" y="94"/>
                </a:cxn>
                <a:cxn ang="0">
                  <a:pos x="0" y="76"/>
                </a:cxn>
                <a:cxn ang="0">
                  <a:pos x="0" y="50"/>
                </a:cxn>
                <a:cxn ang="0">
                  <a:pos x="14" y="48"/>
                </a:cxn>
                <a:cxn ang="0">
                  <a:pos x="15" y="42"/>
                </a:cxn>
                <a:cxn ang="0">
                  <a:pos x="15" y="36"/>
                </a:cxn>
                <a:cxn ang="0">
                  <a:pos x="15" y="27"/>
                </a:cxn>
                <a:cxn ang="0">
                  <a:pos x="23" y="31"/>
                </a:cxn>
                <a:cxn ang="0">
                  <a:pos x="29" y="36"/>
                </a:cxn>
                <a:cxn ang="0">
                  <a:pos x="40" y="36"/>
                </a:cxn>
                <a:cxn ang="0">
                  <a:pos x="41" y="36"/>
                </a:cxn>
                <a:cxn ang="0">
                  <a:pos x="46" y="41"/>
                </a:cxn>
                <a:cxn ang="0">
                  <a:pos x="53" y="47"/>
                </a:cxn>
                <a:cxn ang="0">
                  <a:pos x="59" y="50"/>
                </a:cxn>
                <a:cxn ang="0">
                  <a:pos x="63" y="45"/>
                </a:cxn>
                <a:cxn ang="0">
                  <a:pos x="56" y="42"/>
                </a:cxn>
                <a:cxn ang="0">
                  <a:pos x="50" y="35"/>
                </a:cxn>
                <a:cxn ang="0">
                  <a:pos x="52" y="22"/>
                </a:cxn>
                <a:cxn ang="0">
                  <a:pos x="52" y="13"/>
                </a:cxn>
                <a:cxn ang="0">
                  <a:pos x="55" y="5"/>
                </a:cxn>
                <a:cxn ang="0">
                  <a:pos x="70" y="0"/>
                </a:cxn>
                <a:cxn ang="0">
                  <a:pos x="76" y="6"/>
                </a:cxn>
                <a:cxn ang="0">
                  <a:pos x="79" y="8"/>
                </a:cxn>
                <a:cxn ang="0">
                  <a:pos x="87" y="13"/>
                </a:cxn>
                <a:cxn ang="0">
                  <a:pos x="90" y="16"/>
                </a:cxn>
                <a:cxn ang="0">
                  <a:pos x="90" y="20"/>
                </a:cxn>
                <a:cxn ang="0">
                  <a:pos x="91" y="27"/>
                </a:cxn>
                <a:cxn ang="0">
                  <a:pos x="90" y="31"/>
                </a:cxn>
                <a:cxn ang="0">
                  <a:pos x="90" y="38"/>
                </a:cxn>
                <a:cxn ang="0">
                  <a:pos x="90" y="44"/>
                </a:cxn>
                <a:cxn ang="0">
                  <a:pos x="85" y="53"/>
                </a:cxn>
                <a:cxn ang="0">
                  <a:pos x="88" y="58"/>
                </a:cxn>
                <a:cxn ang="0">
                  <a:pos x="66" y="67"/>
                </a:cxn>
                <a:cxn ang="0">
                  <a:pos x="67" y="73"/>
                </a:cxn>
                <a:cxn ang="0">
                  <a:pos x="56" y="76"/>
                </a:cxn>
                <a:cxn ang="0">
                  <a:pos x="52" y="84"/>
                </a:cxn>
                <a:cxn ang="0">
                  <a:pos x="40" y="97"/>
                </a:cxn>
                <a:cxn ang="0">
                  <a:pos x="32" y="97"/>
                </a:cxn>
                <a:cxn ang="0">
                  <a:pos x="26" y="95"/>
                </a:cxn>
              </a:cxnLst>
              <a:rect l="0" t="0" r="r" b="b"/>
              <a:pathLst>
                <a:path w="93" h="101">
                  <a:moveTo>
                    <a:pt x="26" y="95"/>
                  </a:moveTo>
                  <a:cubicBezTo>
                    <a:pt x="23" y="90"/>
                    <a:pt x="18" y="92"/>
                    <a:pt x="11" y="94"/>
                  </a:cubicBezTo>
                  <a:cubicBezTo>
                    <a:pt x="6" y="89"/>
                    <a:pt x="0" y="83"/>
                    <a:pt x="0" y="76"/>
                  </a:cubicBezTo>
                  <a:cubicBezTo>
                    <a:pt x="0" y="73"/>
                    <a:pt x="0" y="55"/>
                    <a:pt x="0" y="50"/>
                  </a:cubicBezTo>
                  <a:cubicBezTo>
                    <a:pt x="0" y="47"/>
                    <a:pt x="5" y="48"/>
                    <a:pt x="14" y="48"/>
                  </a:cubicBezTo>
                  <a:cubicBezTo>
                    <a:pt x="17" y="48"/>
                    <a:pt x="14" y="45"/>
                    <a:pt x="15" y="42"/>
                  </a:cubicBezTo>
                  <a:cubicBezTo>
                    <a:pt x="18" y="41"/>
                    <a:pt x="14" y="41"/>
                    <a:pt x="15" y="36"/>
                  </a:cubicBezTo>
                  <a:cubicBezTo>
                    <a:pt x="17" y="30"/>
                    <a:pt x="15" y="28"/>
                    <a:pt x="15" y="27"/>
                  </a:cubicBezTo>
                  <a:cubicBezTo>
                    <a:pt x="23" y="27"/>
                    <a:pt x="17" y="35"/>
                    <a:pt x="23" y="31"/>
                  </a:cubicBezTo>
                  <a:cubicBezTo>
                    <a:pt x="31" y="27"/>
                    <a:pt x="23" y="35"/>
                    <a:pt x="29" y="36"/>
                  </a:cubicBezTo>
                  <a:cubicBezTo>
                    <a:pt x="37" y="38"/>
                    <a:pt x="38" y="39"/>
                    <a:pt x="40" y="36"/>
                  </a:cubicBezTo>
                  <a:cubicBezTo>
                    <a:pt x="40" y="31"/>
                    <a:pt x="41" y="33"/>
                    <a:pt x="41" y="36"/>
                  </a:cubicBezTo>
                  <a:cubicBezTo>
                    <a:pt x="43" y="38"/>
                    <a:pt x="44" y="41"/>
                    <a:pt x="46" y="41"/>
                  </a:cubicBezTo>
                  <a:cubicBezTo>
                    <a:pt x="49" y="41"/>
                    <a:pt x="50" y="42"/>
                    <a:pt x="53" y="47"/>
                  </a:cubicBezTo>
                  <a:cubicBezTo>
                    <a:pt x="56" y="53"/>
                    <a:pt x="56" y="53"/>
                    <a:pt x="59" y="50"/>
                  </a:cubicBezTo>
                  <a:cubicBezTo>
                    <a:pt x="61" y="48"/>
                    <a:pt x="61" y="58"/>
                    <a:pt x="63" y="45"/>
                  </a:cubicBezTo>
                  <a:cubicBezTo>
                    <a:pt x="63" y="33"/>
                    <a:pt x="61" y="44"/>
                    <a:pt x="56" y="42"/>
                  </a:cubicBezTo>
                  <a:cubicBezTo>
                    <a:pt x="53" y="41"/>
                    <a:pt x="52" y="38"/>
                    <a:pt x="50" y="35"/>
                  </a:cubicBezTo>
                  <a:cubicBezTo>
                    <a:pt x="49" y="31"/>
                    <a:pt x="55" y="25"/>
                    <a:pt x="52" y="22"/>
                  </a:cubicBezTo>
                  <a:cubicBezTo>
                    <a:pt x="50" y="17"/>
                    <a:pt x="56" y="19"/>
                    <a:pt x="52" y="13"/>
                  </a:cubicBezTo>
                  <a:cubicBezTo>
                    <a:pt x="49" y="10"/>
                    <a:pt x="55" y="11"/>
                    <a:pt x="55" y="5"/>
                  </a:cubicBezTo>
                  <a:cubicBezTo>
                    <a:pt x="55" y="0"/>
                    <a:pt x="64" y="2"/>
                    <a:pt x="70" y="0"/>
                  </a:cubicBezTo>
                  <a:cubicBezTo>
                    <a:pt x="72" y="5"/>
                    <a:pt x="75" y="3"/>
                    <a:pt x="76" y="6"/>
                  </a:cubicBezTo>
                  <a:cubicBezTo>
                    <a:pt x="78" y="10"/>
                    <a:pt x="78" y="5"/>
                    <a:pt x="79" y="8"/>
                  </a:cubicBezTo>
                  <a:cubicBezTo>
                    <a:pt x="81" y="11"/>
                    <a:pt x="79" y="8"/>
                    <a:pt x="87" y="13"/>
                  </a:cubicBezTo>
                  <a:cubicBezTo>
                    <a:pt x="87" y="16"/>
                    <a:pt x="87" y="13"/>
                    <a:pt x="90" y="16"/>
                  </a:cubicBezTo>
                  <a:cubicBezTo>
                    <a:pt x="91" y="17"/>
                    <a:pt x="88" y="17"/>
                    <a:pt x="90" y="20"/>
                  </a:cubicBezTo>
                  <a:cubicBezTo>
                    <a:pt x="93" y="22"/>
                    <a:pt x="93" y="24"/>
                    <a:pt x="91" y="27"/>
                  </a:cubicBezTo>
                  <a:cubicBezTo>
                    <a:pt x="88" y="28"/>
                    <a:pt x="91" y="30"/>
                    <a:pt x="90" y="31"/>
                  </a:cubicBezTo>
                  <a:cubicBezTo>
                    <a:pt x="88" y="33"/>
                    <a:pt x="90" y="35"/>
                    <a:pt x="90" y="38"/>
                  </a:cubicBezTo>
                  <a:cubicBezTo>
                    <a:pt x="88" y="42"/>
                    <a:pt x="93" y="44"/>
                    <a:pt x="90" y="44"/>
                  </a:cubicBezTo>
                  <a:cubicBezTo>
                    <a:pt x="85" y="44"/>
                    <a:pt x="88" y="50"/>
                    <a:pt x="85" y="53"/>
                  </a:cubicBezTo>
                  <a:cubicBezTo>
                    <a:pt x="84" y="55"/>
                    <a:pt x="87" y="56"/>
                    <a:pt x="88" y="58"/>
                  </a:cubicBezTo>
                  <a:cubicBezTo>
                    <a:pt x="87" y="59"/>
                    <a:pt x="67" y="67"/>
                    <a:pt x="66" y="67"/>
                  </a:cubicBezTo>
                  <a:cubicBezTo>
                    <a:pt x="64" y="67"/>
                    <a:pt x="66" y="72"/>
                    <a:pt x="67" y="73"/>
                  </a:cubicBezTo>
                  <a:cubicBezTo>
                    <a:pt x="64" y="75"/>
                    <a:pt x="61" y="73"/>
                    <a:pt x="56" y="76"/>
                  </a:cubicBezTo>
                  <a:cubicBezTo>
                    <a:pt x="52" y="80"/>
                    <a:pt x="56" y="83"/>
                    <a:pt x="52" y="84"/>
                  </a:cubicBezTo>
                  <a:cubicBezTo>
                    <a:pt x="46" y="87"/>
                    <a:pt x="43" y="92"/>
                    <a:pt x="40" y="97"/>
                  </a:cubicBezTo>
                  <a:cubicBezTo>
                    <a:pt x="37" y="101"/>
                    <a:pt x="35" y="95"/>
                    <a:pt x="32" y="97"/>
                  </a:cubicBezTo>
                  <a:cubicBezTo>
                    <a:pt x="31" y="98"/>
                    <a:pt x="31" y="95"/>
                    <a:pt x="26" y="95"/>
                  </a:cubicBezTo>
                </a:path>
              </a:pathLst>
            </a:custGeom>
            <a:solidFill>
              <a:srgbClr val="968C6D"/>
            </a:solidFill>
            <a:ln w="6350" cmpd="sng">
              <a:solidFill>
                <a:schemeClr val="bg1"/>
              </a:solidFill>
              <a:round/>
              <a:headEnd/>
              <a:tailEnd/>
            </a:ln>
          </p:spPr>
          <p:txBody>
            <a:bodyPr/>
            <a:lstStyle/>
            <a:p>
              <a:endParaRPr lang="en-GB" dirty="0"/>
            </a:p>
          </p:txBody>
        </p:sp>
        <p:sp>
          <p:nvSpPr>
            <p:cNvPr id="1167" name="Freeform 101"/>
            <p:cNvSpPr>
              <a:spLocks/>
            </p:cNvSpPr>
            <p:nvPr/>
          </p:nvSpPr>
          <p:spPr bwMode="auto">
            <a:xfrm>
              <a:off x="5693609" y="5455640"/>
              <a:ext cx="271546" cy="507733"/>
            </a:xfrm>
            <a:custGeom>
              <a:avLst/>
              <a:gdLst/>
              <a:ahLst/>
              <a:cxnLst>
                <a:cxn ang="0">
                  <a:pos x="17" y="163"/>
                </a:cxn>
                <a:cxn ang="0">
                  <a:pos x="23" y="163"/>
                </a:cxn>
                <a:cxn ang="0">
                  <a:pos x="21" y="156"/>
                </a:cxn>
                <a:cxn ang="0">
                  <a:pos x="34" y="145"/>
                </a:cxn>
                <a:cxn ang="0">
                  <a:pos x="43" y="132"/>
                </a:cxn>
                <a:cxn ang="0">
                  <a:pos x="44" y="120"/>
                </a:cxn>
                <a:cxn ang="0">
                  <a:pos x="41" y="114"/>
                </a:cxn>
                <a:cxn ang="0">
                  <a:pos x="38" y="101"/>
                </a:cxn>
                <a:cxn ang="0">
                  <a:pos x="37" y="93"/>
                </a:cxn>
                <a:cxn ang="0">
                  <a:pos x="43" y="87"/>
                </a:cxn>
                <a:cxn ang="0">
                  <a:pos x="53" y="78"/>
                </a:cxn>
                <a:cxn ang="0">
                  <a:pos x="69" y="65"/>
                </a:cxn>
                <a:cxn ang="0">
                  <a:pos x="82" y="48"/>
                </a:cxn>
                <a:cxn ang="0">
                  <a:pos x="85" y="42"/>
                </a:cxn>
                <a:cxn ang="0">
                  <a:pos x="82" y="31"/>
                </a:cxn>
                <a:cxn ang="0">
                  <a:pos x="82" y="12"/>
                </a:cxn>
                <a:cxn ang="0">
                  <a:pos x="82" y="0"/>
                </a:cxn>
                <a:cxn ang="0">
                  <a:pos x="70" y="8"/>
                </a:cxn>
                <a:cxn ang="0">
                  <a:pos x="63" y="8"/>
                </a:cxn>
                <a:cxn ang="0">
                  <a:pos x="55" y="11"/>
                </a:cxn>
                <a:cxn ang="0">
                  <a:pos x="47" y="11"/>
                </a:cxn>
                <a:cxn ang="0">
                  <a:pos x="37" y="9"/>
                </a:cxn>
                <a:cxn ang="0">
                  <a:pos x="35" y="14"/>
                </a:cxn>
                <a:cxn ang="0">
                  <a:pos x="35" y="26"/>
                </a:cxn>
                <a:cxn ang="0">
                  <a:pos x="43" y="36"/>
                </a:cxn>
                <a:cxn ang="0">
                  <a:pos x="46" y="48"/>
                </a:cxn>
                <a:cxn ang="0">
                  <a:pos x="44" y="56"/>
                </a:cxn>
                <a:cxn ang="0">
                  <a:pos x="41" y="61"/>
                </a:cxn>
                <a:cxn ang="0">
                  <a:pos x="40" y="65"/>
                </a:cxn>
                <a:cxn ang="0">
                  <a:pos x="35" y="56"/>
                </a:cxn>
                <a:cxn ang="0">
                  <a:pos x="35" y="47"/>
                </a:cxn>
                <a:cxn ang="0">
                  <a:pos x="29" y="39"/>
                </a:cxn>
                <a:cxn ang="0">
                  <a:pos x="24" y="34"/>
                </a:cxn>
                <a:cxn ang="0">
                  <a:pos x="2" y="43"/>
                </a:cxn>
                <a:cxn ang="0">
                  <a:pos x="3" y="50"/>
                </a:cxn>
                <a:cxn ang="0">
                  <a:pos x="12" y="56"/>
                </a:cxn>
                <a:cxn ang="0">
                  <a:pos x="21" y="61"/>
                </a:cxn>
                <a:cxn ang="0">
                  <a:pos x="23" y="67"/>
                </a:cxn>
                <a:cxn ang="0">
                  <a:pos x="21" y="82"/>
                </a:cxn>
                <a:cxn ang="0">
                  <a:pos x="21" y="87"/>
                </a:cxn>
                <a:cxn ang="0">
                  <a:pos x="23" y="96"/>
                </a:cxn>
                <a:cxn ang="0">
                  <a:pos x="17" y="109"/>
                </a:cxn>
                <a:cxn ang="0">
                  <a:pos x="9" y="118"/>
                </a:cxn>
                <a:cxn ang="0">
                  <a:pos x="15" y="156"/>
                </a:cxn>
                <a:cxn ang="0">
                  <a:pos x="17" y="163"/>
                </a:cxn>
              </a:cxnLst>
              <a:rect l="0" t="0" r="r" b="b"/>
              <a:pathLst>
                <a:path w="87" h="163">
                  <a:moveTo>
                    <a:pt x="17" y="163"/>
                  </a:moveTo>
                  <a:cubicBezTo>
                    <a:pt x="23" y="163"/>
                    <a:pt x="23" y="163"/>
                    <a:pt x="23" y="163"/>
                  </a:cubicBezTo>
                  <a:cubicBezTo>
                    <a:pt x="24" y="152"/>
                    <a:pt x="21" y="160"/>
                    <a:pt x="21" y="156"/>
                  </a:cubicBezTo>
                  <a:cubicBezTo>
                    <a:pt x="20" y="152"/>
                    <a:pt x="26" y="148"/>
                    <a:pt x="34" y="145"/>
                  </a:cubicBezTo>
                  <a:cubicBezTo>
                    <a:pt x="41" y="142"/>
                    <a:pt x="44" y="137"/>
                    <a:pt x="43" y="132"/>
                  </a:cubicBezTo>
                  <a:cubicBezTo>
                    <a:pt x="41" y="129"/>
                    <a:pt x="44" y="129"/>
                    <a:pt x="44" y="120"/>
                  </a:cubicBezTo>
                  <a:cubicBezTo>
                    <a:pt x="43" y="110"/>
                    <a:pt x="43" y="121"/>
                    <a:pt x="41" y="114"/>
                  </a:cubicBezTo>
                  <a:cubicBezTo>
                    <a:pt x="40" y="104"/>
                    <a:pt x="41" y="106"/>
                    <a:pt x="38" y="101"/>
                  </a:cubicBezTo>
                  <a:cubicBezTo>
                    <a:pt x="35" y="98"/>
                    <a:pt x="37" y="96"/>
                    <a:pt x="37" y="93"/>
                  </a:cubicBezTo>
                  <a:cubicBezTo>
                    <a:pt x="37" y="90"/>
                    <a:pt x="38" y="95"/>
                    <a:pt x="43" y="87"/>
                  </a:cubicBezTo>
                  <a:cubicBezTo>
                    <a:pt x="49" y="81"/>
                    <a:pt x="47" y="87"/>
                    <a:pt x="53" y="78"/>
                  </a:cubicBezTo>
                  <a:cubicBezTo>
                    <a:pt x="58" y="67"/>
                    <a:pt x="64" y="67"/>
                    <a:pt x="69" y="65"/>
                  </a:cubicBezTo>
                  <a:cubicBezTo>
                    <a:pt x="75" y="64"/>
                    <a:pt x="78" y="57"/>
                    <a:pt x="82" y="48"/>
                  </a:cubicBezTo>
                  <a:cubicBezTo>
                    <a:pt x="85" y="42"/>
                    <a:pt x="82" y="47"/>
                    <a:pt x="85" y="42"/>
                  </a:cubicBezTo>
                  <a:cubicBezTo>
                    <a:pt x="87" y="37"/>
                    <a:pt x="82" y="40"/>
                    <a:pt x="82" y="31"/>
                  </a:cubicBezTo>
                  <a:cubicBezTo>
                    <a:pt x="84" y="23"/>
                    <a:pt x="84" y="18"/>
                    <a:pt x="82" y="12"/>
                  </a:cubicBezTo>
                  <a:cubicBezTo>
                    <a:pt x="81" y="3"/>
                    <a:pt x="87" y="8"/>
                    <a:pt x="82" y="0"/>
                  </a:cubicBezTo>
                  <a:cubicBezTo>
                    <a:pt x="79" y="3"/>
                    <a:pt x="76" y="4"/>
                    <a:pt x="70" y="8"/>
                  </a:cubicBezTo>
                  <a:cubicBezTo>
                    <a:pt x="64" y="11"/>
                    <a:pt x="63" y="3"/>
                    <a:pt x="63" y="8"/>
                  </a:cubicBezTo>
                  <a:cubicBezTo>
                    <a:pt x="61" y="12"/>
                    <a:pt x="56" y="12"/>
                    <a:pt x="55" y="11"/>
                  </a:cubicBezTo>
                  <a:cubicBezTo>
                    <a:pt x="53" y="9"/>
                    <a:pt x="50" y="14"/>
                    <a:pt x="47" y="11"/>
                  </a:cubicBezTo>
                  <a:cubicBezTo>
                    <a:pt x="44" y="6"/>
                    <a:pt x="44" y="12"/>
                    <a:pt x="37" y="9"/>
                  </a:cubicBezTo>
                  <a:cubicBezTo>
                    <a:pt x="35" y="11"/>
                    <a:pt x="37" y="12"/>
                    <a:pt x="35" y="14"/>
                  </a:cubicBezTo>
                  <a:cubicBezTo>
                    <a:pt x="34" y="17"/>
                    <a:pt x="35" y="22"/>
                    <a:pt x="35" y="26"/>
                  </a:cubicBezTo>
                  <a:cubicBezTo>
                    <a:pt x="37" y="29"/>
                    <a:pt x="38" y="29"/>
                    <a:pt x="43" y="36"/>
                  </a:cubicBezTo>
                  <a:cubicBezTo>
                    <a:pt x="49" y="42"/>
                    <a:pt x="46" y="43"/>
                    <a:pt x="46" y="48"/>
                  </a:cubicBezTo>
                  <a:cubicBezTo>
                    <a:pt x="46" y="53"/>
                    <a:pt x="46" y="54"/>
                    <a:pt x="44" y="56"/>
                  </a:cubicBezTo>
                  <a:cubicBezTo>
                    <a:pt x="41" y="56"/>
                    <a:pt x="40" y="57"/>
                    <a:pt x="41" y="61"/>
                  </a:cubicBezTo>
                  <a:cubicBezTo>
                    <a:pt x="41" y="64"/>
                    <a:pt x="41" y="67"/>
                    <a:pt x="40" y="65"/>
                  </a:cubicBezTo>
                  <a:cubicBezTo>
                    <a:pt x="38" y="65"/>
                    <a:pt x="40" y="62"/>
                    <a:pt x="35" y="56"/>
                  </a:cubicBezTo>
                  <a:cubicBezTo>
                    <a:pt x="31" y="51"/>
                    <a:pt x="35" y="53"/>
                    <a:pt x="35" y="47"/>
                  </a:cubicBezTo>
                  <a:cubicBezTo>
                    <a:pt x="37" y="40"/>
                    <a:pt x="35" y="37"/>
                    <a:pt x="29" y="39"/>
                  </a:cubicBezTo>
                  <a:cubicBezTo>
                    <a:pt x="27" y="40"/>
                    <a:pt x="26" y="37"/>
                    <a:pt x="24" y="34"/>
                  </a:cubicBezTo>
                  <a:cubicBezTo>
                    <a:pt x="23" y="36"/>
                    <a:pt x="3" y="43"/>
                    <a:pt x="2" y="43"/>
                  </a:cubicBezTo>
                  <a:cubicBezTo>
                    <a:pt x="0" y="43"/>
                    <a:pt x="2" y="48"/>
                    <a:pt x="3" y="50"/>
                  </a:cubicBezTo>
                  <a:cubicBezTo>
                    <a:pt x="2" y="57"/>
                    <a:pt x="8" y="51"/>
                    <a:pt x="12" y="56"/>
                  </a:cubicBezTo>
                  <a:cubicBezTo>
                    <a:pt x="17" y="59"/>
                    <a:pt x="18" y="57"/>
                    <a:pt x="21" y="61"/>
                  </a:cubicBezTo>
                  <a:cubicBezTo>
                    <a:pt x="24" y="62"/>
                    <a:pt x="21" y="62"/>
                    <a:pt x="23" y="67"/>
                  </a:cubicBezTo>
                  <a:cubicBezTo>
                    <a:pt x="24" y="70"/>
                    <a:pt x="23" y="82"/>
                    <a:pt x="21" y="82"/>
                  </a:cubicBezTo>
                  <a:cubicBezTo>
                    <a:pt x="20" y="82"/>
                    <a:pt x="23" y="84"/>
                    <a:pt x="21" y="87"/>
                  </a:cubicBezTo>
                  <a:cubicBezTo>
                    <a:pt x="20" y="92"/>
                    <a:pt x="26" y="90"/>
                    <a:pt x="23" y="96"/>
                  </a:cubicBezTo>
                  <a:cubicBezTo>
                    <a:pt x="17" y="104"/>
                    <a:pt x="20" y="106"/>
                    <a:pt x="17" y="109"/>
                  </a:cubicBezTo>
                  <a:cubicBezTo>
                    <a:pt x="15" y="112"/>
                    <a:pt x="9" y="118"/>
                    <a:pt x="9" y="118"/>
                  </a:cubicBezTo>
                  <a:cubicBezTo>
                    <a:pt x="12" y="126"/>
                    <a:pt x="17" y="146"/>
                    <a:pt x="15" y="156"/>
                  </a:cubicBezTo>
                  <a:cubicBezTo>
                    <a:pt x="17" y="163"/>
                    <a:pt x="17" y="163"/>
                    <a:pt x="17" y="163"/>
                  </a:cubicBezTo>
                  <a:close/>
                </a:path>
              </a:pathLst>
            </a:custGeom>
            <a:solidFill>
              <a:srgbClr val="968C6D"/>
            </a:solidFill>
            <a:ln w="6350" cmpd="sng">
              <a:solidFill>
                <a:schemeClr val="bg1"/>
              </a:solidFill>
              <a:round/>
              <a:headEnd/>
              <a:tailEnd/>
            </a:ln>
          </p:spPr>
          <p:txBody>
            <a:bodyPr/>
            <a:lstStyle/>
            <a:p>
              <a:endParaRPr lang="en-GB" dirty="0"/>
            </a:p>
          </p:txBody>
        </p:sp>
        <p:sp>
          <p:nvSpPr>
            <p:cNvPr id="1168" name="Freeform 102"/>
            <p:cNvSpPr>
              <a:spLocks/>
            </p:cNvSpPr>
            <p:nvPr/>
          </p:nvSpPr>
          <p:spPr bwMode="auto">
            <a:xfrm>
              <a:off x="5232462" y="5645236"/>
              <a:ext cx="342245" cy="390441"/>
            </a:xfrm>
            <a:custGeom>
              <a:avLst/>
              <a:gdLst/>
              <a:ahLst/>
              <a:cxnLst>
                <a:cxn ang="0">
                  <a:pos x="2" y="6"/>
                </a:cxn>
                <a:cxn ang="0">
                  <a:pos x="15" y="42"/>
                </a:cxn>
                <a:cxn ang="0">
                  <a:pos x="23" y="68"/>
                </a:cxn>
                <a:cxn ang="0">
                  <a:pos x="29" y="101"/>
                </a:cxn>
                <a:cxn ang="0">
                  <a:pos x="40" y="121"/>
                </a:cxn>
                <a:cxn ang="0">
                  <a:pos x="46" y="116"/>
                </a:cxn>
                <a:cxn ang="0">
                  <a:pos x="51" y="124"/>
                </a:cxn>
                <a:cxn ang="0">
                  <a:pos x="60" y="124"/>
                </a:cxn>
                <a:cxn ang="0">
                  <a:pos x="69" y="119"/>
                </a:cxn>
                <a:cxn ang="0">
                  <a:pos x="69" y="82"/>
                </a:cxn>
                <a:cxn ang="0">
                  <a:pos x="69" y="54"/>
                </a:cxn>
                <a:cxn ang="0">
                  <a:pos x="77" y="54"/>
                </a:cxn>
                <a:cxn ang="0">
                  <a:pos x="77" y="17"/>
                </a:cxn>
                <a:cxn ang="0">
                  <a:pos x="87" y="14"/>
                </a:cxn>
                <a:cxn ang="0">
                  <a:pos x="96" y="15"/>
                </a:cxn>
                <a:cxn ang="0">
                  <a:pos x="102" y="14"/>
                </a:cxn>
                <a:cxn ang="0">
                  <a:pos x="110" y="11"/>
                </a:cxn>
                <a:cxn ang="0">
                  <a:pos x="95" y="9"/>
                </a:cxn>
                <a:cxn ang="0">
                  <a:pos x="80" y="14"/>
                </a:cxn>
                <a:cxn ang="0">
                  <a:pos x="77" y="12"/>
                </a:cxn>
                <a:cxn ang="0">
                  <a:pos x="72" y="12"/>
                </a:cxn>
                <a:cxn ang="0">
                  <a:pos x="58" y="9"/>
                </a:cxn>
                <a:cxn ang="0">
                  <a:pos x="51" y="8"/>
                </a:cxn>
                <a:cxn ang="0">
                  <a:pos x="22" y="8"/>
                </a:cxn>
                <a:cxn ang="0">
                  <a:pos x="12" y="3"/>
                </a:cxn>
                <a:cxn ang="0">
                  <a:pos x="2" y="6"/>
                </a:cxn>
              </a:cxnLst>
              <a:rect l="0" t="0" r="r" b="b"/>
              <a:pathLst>
                <a:path w="110" h="125">
                  <a:moveTo>
                    <a:pt x="2" y="6"/>
                  </a:moveTo>
                  <a:cubicBezTo>
                    <a:pt x="0" y="15"/>
                    <a:pt x="11" y="25"/>
                    <a:pt x="15" y="42"/>
                  </a:cubicBezTo>
                  <a:cubicBezTo>
                    <a:pt x="19" y="57"/>
                    <a:pt x="26" y="49"/>
                    <a:pt x="23" y="68"/>
                  </a:cubicBezTo>
                  <a:cubicBezTo>
                    <a:pt x="23" y="76"/>
                    <a:pt x="28" y="90"/>
                    <a:pt x="29" y="101"/>
                  </a:cubicBezTo>
                  <a:cubicBezTo>
                    <a:pt x="29" y="113"/>
                    <a:pt x="37" y="118"/>
                    <a:pt x="40" y="121"/>
                  </a:cubicBezTo>
                  <a:cubicBezTo>
                    <a:pt x="44" y="119"/>
                    <a:pt x="43" y="113"/>
                    <a:pt x="46" y="116"/>
                  </a:cubicBezTo>
                  <a:cubicBezTo>
                    <a:pt x="49" y="119"/>
                    <a:pt x="44" y="121"/>
                    <a:pt x="51" y="124"/>
                  </a:cubicBezTo>
                  <a:cubicBezTo>
                    <a:pt x="55" y="125"/>
                    <a:pt x="58" y="122"/>
                    <a:pt x="60" y="124"/>
                  </a:cubicBezTo>
                  <a:cubicBezTo>
                    <a:pt x="61" y="125"/>
                    <a:pt x="64" y="121"/>
                    <a:pt x="69" y="119"/>
                  </a:cubicBezTo>
                  <a:cubicBezTo>
                    <a:pt x="69" y="82"/>
                    <a:pt x="69" y="82"/>
                    <a:pt x="69" y="82"/>
                  </a:cubicBezTo>
                  <a:cubicBezTo>
                    <a:pt x="69" y="54"/>
                    <a:pt x="69" y="54"/>
                    <a:pt x="69" y="54"/>
                  </a:cubicBezTo>
                  <a:cubicBezTo>
                    <a:pt x="77" y="54"/>
                    <a:pt x="77" y="54"/>
                    <a:pt x="77" y="54"/>
                  </a:cubicBezTo>
                  <a:cubicBezTo>
                    <a:pt x="77" y="17"/>
                    <a:pt x="77" y="17"/>
                    <a:pt x="77" y="17"/>
                  </a:cubicBezTo>
                  <a:cubicBezTo>
                    <a:pt x="77" y="17"/>
                    <a:pt x="81" y="15"/>
                    <a:pt x="87" y="14"/>
                  </a:cubicBezTo>
                  <a:cubicBezTo>
                    <a:pt x="93" y="14"/>
                    <a:pt x="95" y="12"/>
                    <a:pt x="96" y="15"/>
                  </a:cubicBezTo>
                  <a:cubicBezTo>
                    <a:pt x="98" y="20"/>
                    <a:pt x="99" y="14"/>
                    <a:pt x="102" y="14"/>
                  </a:cubicBezTo>
                  <a:cubicBezTo>
                    <a:pt x="105" y="14"/>
                    <a:pt x="105" y="12"/>
                    <a:pt x="110" y="11"/>
                  </a:cubicBezTo>
                  <a:cubicBezTo>
                    <a:pt x="107" y="6"/>
                    <a:pt x="102" y="8"/>
                    <a:pt x="95" y="9"/>
                  </a:cubicBezTo>
                  <a:cubicBezTo>
                    <a:pt x="95" y="9"/>
                    <a:pt x="83" y="12"/>
                    <a:pt x="80" y="14"/>
                  </a:cubicBezTo>
                  <a:cubicBezTo>
                    <a:pt x="78" y="14"/>
                    <a:pt x="77" y="11"/>
                    <a:pt x="77" y="12"/>
                  </a:cubicBezTo>
                  <a:cubicBezTo>
                    <a:pt x="75" y="14"/>
                    <a:pt x="75" y="14"/>
                    <a:pt x="72" y="12"/>
                  </a:cubicBezTo>
                  <a:cubicBezTo>
                    <a:pt x="69" y="11"/>
                    <a:pt x="60" y="15"/>
                    <a:pt x="58" y="9"/>
                  </a:cubicBezTo>
                  <a:cubicBezTo>
                    <a:pt x="57" y="6"/>
                    <a:pt x="55" y="8"/>
                    <a:pt x="51" y="8"/>
                  </a:cubicBezTo>
                  <a:cubicBezTo>
                    <a:pt x="46" y="8"/>
                    <a:pt x="26" y="8"/>
                    <a:pt x="22" y="8"/>
                  </a:cubicBezTo>
                  <a:cubicBezTo>
                    <a:pt x="17" y="8"/>
                    <a:pt x="19" y="0"/>
                    <a:pt x="12" y="3"/>
                  </a:cubicBezTo>
                  <a:cubicBezTo>
                    <a:pt x="8" y="6"/>
                    <a:pt x="8" y="6"/>
                    <a:pt x="2" y="6"/>
                  </a:cubicBezTo>
                </a:path>
              </a:pathLst>
            </a:custGeom>
            <a:solidFill>
              <a:srgbClr val="968C6D"/>
            </a:solidFill>
            <a:ln w="6350" cmpd="sng">
              <a:solidFill>
                <a:schemeClr val="bg1"/>
              </a:solidFill>
              <a:round/>
              <a:headEnd/>
              <a:tailEnd/>
            </a:ln>
          </p:spPr>
          <p:txBody>
            <a:bodyPr/>
            <a:lstStyle/>
            <a:p>
              <a:endParaRPr lang="en-GB" dirty="0"/>
            </a:p>
          </p:txBody>
        </p:sp>
        <p:sp>
          <p:nvSpPr>
            <p:cNvPr id="1169" name="Freeform 103"/>
            <p:cNvSpPr>
              <a:spLocks/>
            </p:cNvSpPr>
            <p:nvPr/>
          </p:nvSpPr>
          <p:spPr bwMode="auto">
            <a:xfrm>
              <a:off x="5447772" y="5677371"/>
              <a:ext cx="226556" cy="295642"/>
            </a:xfrm>
            <a:custGeom>
              <a:avLst/>
              <a:gdLst/>
              <a:ahLst/>
              <a:cxnLst>
                <a:cxn ang="0">
                  <a:pos x="41" y="0"/>
                </a:cxn>
                <a:cxn ang="0">
                  <a:pos x="34" y="3"/>
                </a:cxn>
                <a:cxn ang="0">
                  <a:pos x="27" y="5"/>
                </a:cxn>
                <a:cxn ang="0">
                  <a:pos x="18" y="3"/>
                </a:cxn>
                <a:cxn ang="0">
                  <a:pos x="8" y="7"/>
                </a:cxn>
                <a:cxn ang="0">
                  <a:pos x="8" y="44"/>
                </a:cxn>
                <a:cxn ang="0">
                  <a:pos x="0" y="44"/>
                </a:cxn>
                <a:cxn ang="0">
                  <a:pos x="0" y="72"/>
                </a:cxn>
                <a:cxn ang="0">
                  <a:pos x="5" y="88"/>
                </a:cxn>
                <a:cxn ang="0">
                  <a:pos x="6" y="94"/>
                </a:cxn>
                <a:cxn ang="0">
                  <a:pos x="17" y="89"/>
                </a:cxn>
                <a:cxn ang="0">
                  <a:pos x="30" y="80"/>
                </a:cxn>
                <a:cxn ang="0">
                  <a:pos x="46" y="75"/>
                </a:cxn>
                <a:cxn ang="0">
                  <a:pos x="55" y="63"/>
                </a:cxn>
                <a:cxn ang="0">
                  <a:pos x="62" y="53"/>
                </a:cxn>
                <a:cxn ang="0">
                  <a:pos x="73" y="46"/>
                </a:cxn>
                <a:cxn ang="0">
                  <a:pos x="65" y="39"/>
                </a:cxn>
                <a:cxn ang="0">
                  <a:pos x="61" y="30"/>
                </a:cxn>
                <a:cxn ang="0">
                  <a:pos x="58" y="25"/>
                </a:cxn>
                <a:cxn ang="0">
                  <a:pos x="47" y="16"/>
                </a:cxn>
                <a:cxn ang="0">
                  <a:pos x="41" y="0"/>
                </a:cxn>
              </a:cxnLst>
              <a:rect l="0" t="0" r="r" b="b"/>
              <a:pathLst>
                <a:path w="73" h="95">
                  <a:moveTo>
                    <a:pt x="41" y="0"/>
                  </a:moveTo>
                  <a:cubicBezTo>
                    <a:pt x="37" y="2"/>
                    <a:pt x="37" y="3"/>
                    <a:pt x="34" y="3"/>
                  </a:cubicBezTo>
                  <a:cubicBezTo>
                    <a:pt x="30" y="3"/>
                    <a:pt x="29" y="10"/>
                    <a:pt x="27" y="5"/>
                  </a:cubicBezTo>
                  <a:cubicBezTo>
                    <a:pt x="26" y="2"/>
                    <a:pt x="24" y="3"/>
                    <a:pt x="18" y="3"/>
                  </a:cubicBezTo>
                  <a:cubicBezTo>
                    <a:pt x="12" y="5"/>
                    <a:pt x="8" y="7"/>
                    <a:pt x="8" y="7"/>
                  </a:cubicBezTo>
                  <a:cubicBezTo>
                    <a:pt x="8" y="44"/>
                    <a:pt x="8" y="44"/>
                    <a:pt x="8" y="44"/>
                  </a:cubicBezTo>
                  <a:cubicBezTo>
                    <a:pt x="0" y="44"/>
                    <a:pt x="0" y="44"/>
                    <a:pt x="0" y="44"/>
                  </a:cubicBezTo>
                  <a:cubicBezTo>
                    <a:pt x="0" y="72"/>
                    <a:pt x="0" y="72"/>
                    <a:pt x="0" y="72"/>
                  </a:cubicBezTo>
                  <a:cubicBezTo>
                    <a:pt x="3" y="75"/>
                    <a:pt x="6" y="84"/>
                    <a:pt x="5" y="88"/>
                  </a:cubicBezTo>
                  <a:cubicBezTo>
                    <a:pt x="3" y="89"/>
                    <a:pt x="3" y="94"/>
                    <a:pt x="6" y="94"/>
                  </a:cubicBezTo>
                  <a:cubicBezTo>
                    <a:pt x="9" y="92"/>
                    <a:pt x="11" y="95"/>
                    <a:pt x="17" y="89"/>
                  </a:cubicBezTo>
                  <a:cubicBezTo>
                    <a:pt x="21" y="83"/>
                    <a:pt x="20" y="72"/>
                    <a:pt x="30" y="80"/>
                  </a:cubicBezTo>
                  <a:cubicBezTo>
                    <a:pt x="41" y="86"/>
                    <a:pt x="43" y="80"/>
                    <a:pt x="46" y="75"/>
                  </a:cubicBezTo>
                  <a:cubicBezTo>
                    <a:pt x="47" y="69"/>
                    <a:pt x="53" y="70"/>
                    <a:pt x="55" y="63"/>
                  </a:cubicBezTo>
                  <a:cubicBezTo>
                    <a:pt x="56" y="56"/>
                    <a:pt x="61" y="58"/>
                    <a:pt x="62" y="53"/>
                  </a:cubicBezTo>
                  <a:cubicBezTo>
                    <a:pt x="64" y="49"/>
                    <a:pt x="68" y="50"/>
                    <a:pt x="73" y="46"/>
                  </a:cubicBezTo>
                  <a:cubicBezTo>
                    <a:pt x="72" y="41"/>
                    <a:pt x="70" y="41"/>
                    <a:pt x="65" y="39"/>
                  </a:cubicBezTo>
                  <a:cubicBezTo>
                    <a:pt x="62" y="38"/>
                    <a:pt x="59" y="35"/>
                    <a:pt x="61" y="30"/>
                  </a:cubicBezTo>
                  <a:cubicBezTo>
                    <a:pt x="61" y="25"/>
                    <a:pt x="58" y="30"/>
                    <a:pt x="58" y="25"/>
                  </a:cubicBezTo>
                  <a:cubicBezTo>
                    <a:pt x="58" y="22"/>
                    <a:pt x="49" y="22"/>
                    <a:pt x="47" y="16"/>
                  </a:cubicBezTo>
                  <a:cubicBezTo>
                    <a:pt x="46" y="11"/>
                    <a:pt x="43" y="8"/>
                    <a:pt x="41" y="0"/>
                  </a:cubicBezTo>
                </a:path>
              </a:pathLst>
            </a:custGeom>
            <a:solidFill>
              <a:srgbClr val="968C6D"/>
            </a:solidFill>
            <a:ln w="6350" cmpd="sng">
              <a:solidFill>
                <a:schemeClr val="bg1"/>
              </a:solidFill>
              <a:round/>
              <a:headEnd/>
              <a:tailEnd/>
            </a:ln>
          </p:spPr>
          <p:txBody>
            <a:bodyPr/>
            <a:lstStyle/>
            <a:p>
              <a:endParaRPr lang="en-GB" dirty="0"/>
            </a:p>
          </p:txBody>
        </p:sp>
        <p:sp>
          <p:nvSpPr>
            <p:cNvPr id="1170" name="Freeform 104"/>
            <p:cNvSpPr>
              <a:spLocks/>
            </p:cNvSpPr>
            <p:nvPr/>
          </p:nvSpPr>
          <p:spPr bwMode="auto">
            <a:xfrm>
              <a:off x="5574707" y="5608281"/>
              <a:ext cx="199241" cy="215305"/>
            </a:xfrm>
            <a:custGeom>
              <a:avLst/>
              <a:gdLst/>
              <a:ahLst/>
              <a:cxnLst>
                <a:cxn ang="0">
                  <a:pos x="0" y="22"/>
                </a:cxn>
                <a:cxn ang="0">
                  <a:pos x="6" y="38"/>
                </a:cxn>
                <a:cxn ang="0">
                  <a:pos x="17" y="47"/>
                </a:cxn>
                <a:cxn ang="0">
                  <a:pos x="20" y="52"/>
                </a:cxn>
                <a:cxn ang="0">
                  <a:pos x="24" y="61"/>
                </a:cxn>
                <a:cxn ang="0">
                  <a:pos x="32" y="67"/>
                </a:cxn>
                <a:cxn ang="0">
                  <a:pos x="43" y="69"/>
                </a:cxn>
                <a:cxn ang="0">
                  <a:pos x="47" y="69"/>
                </a:cxn>
                <a:cxn ang="0">
                  <a:pos x="55" y="59"/>
                </a:cxn>
                <a:cxn ang="0">
                  <a:pos x="61" y="47"/>
                </a:cxn>
                <a:cxn ang="0">
                  <a:pos x="59" y="38"/>
                </a:cxn>
                <a:cxn ang="0">
                  <a:pos x="59" y="33"/>
                </a:cxn>
                <a:cxn ang="0">
                  <a:pos x="61" y="17"/>
                </a:cxn>
                <a:cxn ang="0">
                  <a:pos x="59" y="11"/>
                </a:cxn>
                <a:cxn ang="0">
                  <a:pos x="50" y="7"/>
                </a:cxn>
                <a:cxn ang="0">
                  <a:pos x="41" y="0"/>
                </a:cxn>
                <a:cxn ang="0">
                  <a:pos x="31" y="3"/>
                </a:cxn>
                <a:cxn ang="0">
                  <a:pos x="26" y="11"/>
                </a:cxn>
                <a:cxn ang="0">
                  <a:pos x="14" y="24"/>
                </a:cxn>
                <a:cxn ang="0">
                  <a:pos x="6" y="24"/>
                </a:cxn>
                <a:cxn ang="0">
                  <a:pos x="0" y="22"/>
                </a:cxn>
              </a:cxnLst>
              <a:rect l="0" t="0" r="r" b="b"/>
              <a:pathLst>
                <a:path w="64" h="69">
                  <a:moveTo>
                    <a:pt x="0" y="22"/>
                  </a:moveTo>
                  <a:cubicBezTo>
                    <a:pt x="2" y="30"/>
                    <a:pt x="5" y="33"/>
                    <a:pt x="6" y="38"/>
                  </a:cubicBezTo>
                  <a:cubicBezTo>
                    <a:pt x="8" y="44"/>
                    <a:pt x="17" y="44"/>
                    <a:pt x="17" y="47"/>
                  </a:cubicBezTo>
                  <a:cubicBezTo>
                    <a:pt x="17" y="52"/>
                    <a:pt x="20" y="47"/>
                    <a:pt x="20" y="52"/>
                  </a:cubicBezTo>
                  <a:cubicBezTo>
                    <a:pt x="18" y="56"/>
                    <a:pt x="21" y="59"/>
                    <a:pt x="24" y="61"/>
                  </a:cubicBezTo>
                  <a:cubicBezTo>
                    <a:pt x="29" y="63"/>
                    <a:pt x="31" y="63"/>
                    <a:pt x="32" y="67"/>
                  </a:cubicBezTo>
                  <a:cubicBezTo>
                    <a:pt x="37" y="66"/>
                    <a:pt x="40" y="69"/>
                    <a:pt x="43" y="69"/>
                  </a:cubicBezTo>
                  <a:cubicBezTo>
                    <a:pt x="44" y="67"/>
                    <a:pt x="46" y="69"/>
                    <a:pt x="47" y="69"/>
                  </a:cubicBezTo>
                  <a:cubicBezTo>
                    <a:pt x="47" y="69"/>
                    <a:pt x="53" y="63"/>
                    <a:pt x="55" y="59"/>
                  </a:cubicBezTo>
                  <a:cubicBezTo>
                    <a:pt x="58" y="56"/>
                    <a:pt x="55" y="55"/>
                    <a:pt x="61" y="47"/>
                  </a:cubicBezTo>
                  <a:cubicBezTo>
                    <a:pt x="64" y="41"/>
                    <a:pt x="58" y="42"/>
                    <a:pt x="59" y="38"/>
                  </a:cubicBezTo>
                  <a:cubicBezTo>
                    <a:pt x="61" y="35"/>
                    <a:pt x="58" y="33"/>
                    <a:pt x="59" y="33"/>
                  </a:cubicBezTo>
                  <a:cubicBezTo>
                    <a:pt x="61" y="33"/>
                    <a:pt x="62" y="21"/>
                    <a:pt x="61" y="17"/>
                  </a:cubicBezTo>
                  <a:cubicBezTo>
                    <a:pt x="59" y="13"/>
                    <a:pt x="62" y="13"/>
                    <a:pt x="59" y="11"/>
                  </a:cubicBezTo>
                  <a:cubicBezTo>
                    <a:pt x="56" y="8"/>
                    <a:pt x="55" y="10"/>
                    <a:pt x="50" y="7"/>
                  </a:cubicBezTo>
                  <a:cubicBezTo>
                    <a:pt x="46" y="2"/>
                    <a:pt x="40" y="8"/>
                    <a:pt x="41" y="0"/>
                  </a:cubicBezTo>
                  <a:cubicBezTo>
                    <a:pt x="38" y="2"/>
                    <a:pt x="35" y="0"/>
                    <a:pt x="31" y="3"/>
                  </a:cubicBezTo>
                  <a:cubicBezTo>
                    <a:pt x="26" y="7"/>
                    <a:pt x="31" y="10"/>
                    <a:pt x="26" y="11"/>
                  </a:cubicBezTo>
                  <a:cubicBezTo>
                    <a:pt x="20" y="14"/>
                    <a:pt x="17" y="19"/>
                    <a:pt x="14" y="24"/>
                  </a:cubicBezTo>
                  <a:cubicBezTo>
                    <a:pt x="11" y="28"/>
                    <a:pt x="9" y="22"/>
                    <a:pt x="6" y="24"/>
                  </a:cubicBezTo>
                  <a:cubicBezTo>
                    <a:pt x="5" y="25"/>
                    <a:pt x="5" y="22"/>
                    <a:pt x="0" y="22"/>
                  </a:cubicBezTo>
                </a:path>
              </a:pathLst>
            </a:custGeom>
            <a:solidFill>
              <a:srgbClr val="968C6D"/>
            </a:solidFill>
            <a:ln w="6350" cmpd="sng">
              <a:solidFill>
                <a:schemeClr val="bg1"/>
              </a:solidFill>
              <a:round/>
              <a:headEnd/>
              <a:tailEnd/>
            </a:ln>
          </p:spPr>
          <p:txBody>
            <a:bodyPr/>
            <a:lstStyle/>
            <a:p>
              <a:endParaRPr lang="en-GB" dirty="0"/>
            </a:p>
          </p:txBody>
        </p:sp>
        <p:sp>
          <p:nvSpPr>
            <p:cNvPr id="1171" name="Freeform 105"/>
            <p:cNvSpPr>
              <a:spLocks/>
            </p:cNvSpPr>
            <p:nvPr/>
          </p:nvSpPr>
          <p:spPr bwMode="auto">
            <a:xfrm>
              <a:off x="5357792" y="5813946"/>
              <a:ext cx="408123" cy="414542"/>
            </a:xfrm>
            <a:custGeom>
              <a:avLst/>
              <a:gdLst/>
              <a:ahLst/>
              <a:cxnLst>
                <a:cxn ang="0">
                  <a:pos x="102" y="1"/>
                </a:cxn>
                <a:cxn ang="0">
                  <a:pos x="113" y="3"/>
                </a:cxn>
                <a:cxn ang="0">
                  <a:pos x="117" y="3"/>
                </a:cxn>
                <a:cxn ang="0">
                  <a:pos x="123" y="40"/>
                </a:cxn>
                <a:cxn ang="0">
                  <a:pos x="114" y="43"/>
                </a:cxn>
                <a:cxn ang="0">
                  <a:pos x="122" y="54"/>
                </a:cxn>
                <a:cxn ang="0">
                  <a:pos x="125" y="48"/>
                </a:cxn>
                <a:cxn ang="0">
                  <a:pos x="131" y="48"/>
                </a:cxn>
                <a:cxn ang="0">
                  <a:pos x="116" y="81"/>
                </a:cxn>
                <a:cxn ang="0">
                  <a:pos x="102" y="101"/>
                </a:cxn>
                <a:cxn ang="0">
                  <a:pos x="84" y="119"/>
                </a:cxn>
                <a:cxn ang="0">
                  <a:pos x="73" y="123"/>
                </a:cxn>
                <a:cxn ang="0">
                  <a:pos x="67" y="124"/>
                </a:cxn>
                <a:cxn ang="0">
                  <a:pos x="56" y="124"/>
                </a:cxn>
                <a:cxn ang="0">
                  <a:pos x="47" y="124"/>
                </a:cxn>
                <a:cxn ang="0">
                  <a:pos x="41" y="127"/>
                </a:cxn>
                <a:cxn ang="0">
                  <a:pos x="34" y="129"/>
                </a:cxn>
                <a:cxn ang="0">
                  <a:pos x="29" y="132"/>
                </a:cxn>
                <a:cxn ang="0">
                  <a:pos x="24" y="132"/>
                </a:cxn>
                <a:cxn ang="0">
                  <a:pos x="23" y="129"/>
                </a:cxn>
                <a:cxn ang="0">
                  <a:pos x="20" y="126"/>
                </a:cxn>
                <a:cxn ang="0">
                  <a:pos x="17" y="126"/>
                </a:cxn>
                <a:cxn ang="0">
                  <a:pos x="15" y="123"/>
                </a:cxn>
                <a:cxn ang="0">
                  <a:pos x="12" y="116"/>
                </a:cxn>
                <a:cxn ang="0">
                  <a:pos x="12" y="110"/>
                </a:cxn>
                <a:cxn ang="0">
                  <a:pos x="11" y="95"/>
                </a:cxn>
                <a:cxn ang="0">
                  <a:pos x="0" y="67"/>
                </a:cxn>
                <a:cxn ang="0">
                  <a:pos x="6" y="62"/>
                </a:cxn>
                <a:cxn ang="0">
                  <a:pos x="11" y="70"/>
                </a:cxn>
                <a:cxn ang="0">
                  <a:pos x="20" y="70"/>
                </a:cxn>
                <a:cxn ang="0">
                  <a:pos x="29" y="65"/>
                </a:cxn>
                <a:cxn ang="0">
                  <a:pos x="29" y="28"/>
                </a:cxn>
                <a:cxn ang="0">
                  <a:pos x="34" y="43"/>
                </a:cxn>
                <a:cxn ang="0">
                  <a:pos x="35" y="50"/>
                </a:cxn>
                <a:cxn ang="0">
                  <a:pos x="46" y="45"/>
                </a:cxn>
                <a:cxn ang="0">
                  <a:pos x="59" y="36"/>
                </a:cxn>
                <a:cxn ang="0">
                  <a:pos x="75" y="31"/>
                </a:cxn>
                <a:cxn ang="0">
                  <a:pos x="84" y="19"/>
                </a:cxn>
                <a:cxn ang="0">
                  <a:pos x="91" y="9"/>
                </a:cxn>
                <a:cxn ang="0">
                  <a:pos x="102" y="1"/>
                </a:cxn>
              </a:cxnLst>
              <a:rect l="0" t="0" r="r" b="b"/>
              <a:pathLst>
                <a:path w="131" h="133">
                  <a:moveTo>
                    <a:pt x="102" y="1"/>
                  </a:moveTo>
                  <a:cubicBezTo>
                    <a:pt x="107" y="0"/>
                    <a:pt x="110" y="3"/>
                    <a:pt x="113" y="3"/>
                  </a:cubicBezTo>
                  <a:cubicBezTo>
                    <a:pt x="114" y="1"/>
                    <a:pt x="116" y="3"/>
                    <a:pt x="117" y="3"/>
                  </a:cubicBezTo>
                  <a:cubicBezTo>
                    <a:pt x="120" y="11"/>
                    <a:pt x="125" y="31"/>
                    <a:pt x="123" y="40"/>
                  </a:cubicBezTo>
                  <a:cubicBezTo>
                    <a:pt x="117" y="36"/>
                    <a:pt x="116" y="39"/>
                    <a:pt x="114" y="43"/>
                  </a:cubicBezTo>
                  <a:cubicBezTo>
                    <a:pt x="113" y="50"/>
                    <a:pt x="119" y="54"/>
                    <a:pt x="122" y="54"/>
                  </a:cubicBezTo>
                  <a:cubicBezTo>
                    <a:pt x="125" y="54"/>
                    <a:pt x="122" y="48"/>
                    <a:pt x="125" y="48"/>
                  </a:cubicBezTo>
                  <a:cubicBezTo>
                    <a:pt x="131" y="48"/>
                    <a:pt x="131" y="48"/>
                    <a:pt x="131" y="48"/>
                  </a:cubicBezTo>
                  <a:cubicBezTo>
                    <a:pt x="128" y="74"/>
                    <a:pt x="123" y="62"/>
                    <a:pt x="116" y="81"/>
                  </a:cubicBezTo>
                  <a:cubicBezTo>
                    <a:pt x="108" y="98"/>
                    <a:pt x="105" y="95"/>
                    <a:pt x="102" y="101"/>
                  </a:cubicBezTo>
                  <a:cubicBezTo>
                    <a:pt x="94" y="112"/>
                    <a:pt x="87" y="116"/>
                    <a:pt x="84" y="119"/>
                  </a:cubicBezTo>
                  <a:cubicBezTo>
                    <a:pt x="79" y="123"/>
                    <a:pt x="73" y="119"/>
                    <a:pt x="73" y="123"/>
                  </a:cubicBezTo>
                  <a:cubicBezTo>
                    <a:pt x="75" y="126"/>
                    <a:pt x="69" y="121"/>
                    <a:pt x="67" y="124"/>
                  </a:cubicBezTo>
                  <a:cubicBezTo>
                    <a:pt x="64" y="129"/>
                    <a:pt x="58" y="123"/>
                    <a:pt x="56" y="124"/>
                  </a:cubicBezTo>
                  <a:cubicBezTo>
                    <a:pt x="53" y="126"/>
                    <a:pt x="50" y="123"/>
                    <a:pt x="47" y="124"/>
                  </a:cubicBezTo>
                  <a:cubicBezTo>
                    <a:pt x="44" y="124"/>
                    <a:pt x="46" y="126"/>
                    <a:pt x="41" y="127"/>
                  </a:cubicBezTo>
                  <a:cubicBezTo>
                    <a:pt x="37" y="129"/>
                    <a:pt x="38" y="127"/>
                    <a:pt x="34" y="129"/>
                  </a:cubicBezTo>
                  <a:cubicBezTo>
                    <a:pt x="29" y="129"/>
                    <a:pt x="31" y="133"/>
                    <a:pt x="29" y="132"/>
                  </a:cubicBezTo>
                  <a:cubicBezTo>
                    <a:pt x="28" y="132"/>
                    <a:pt x="26" y="133"/>
                    <a:pt x="24" y="132"/>
                  </a:cubicBezTo>
                  <a:cubicBezTo>
                    <a:pt x="24" y="130"/>
                    <a:pt x="23" y="132"/>
                    <a:pt x="23" y="129"/>
                  </a:cubicBezTo>
                  <a:cubicBezTo>
                    <a:pt x="23" y="126"/>
                    <a:pt x="20" y="130"/>
                    <a:pt x="20" y="126"/>
                  </a:cubicBezTo>
                  <a:cubicBezTo>
                    <a:pt x="20" y="124"/>
                    <a:pt x="17" y="124"/>
                    <a:pt x="17" y="126"/>
                  </a:cubicBezTo>
                  <a:cubicBezTo>
                    <a:pt x="15" y="129"/>
                    <a:pt x="14" y="124"/>
                    <a:pt x="15" y="123"/>
                  </a:cubicBezTo>
                  <a:cubicBezTo>
                    <a:pt x="17" y="121"/>
                    <a:pt x="15" y="119"/>
                    <a:pt x="12" y="116"/>
                  </a:cubicBezTo>
                  <a:cubicBezTo>
                    <a:pt x="9" y="112"/>
                    <a:pt x="11" y="109"/>
                    <a:pt x="12" y="110"/>
                  </a:cubicBezTo>
                  <a:cubicBezTo>
                    <a:pt x="14" y="112"/>
                    <a:pt x="18" y="105"/>
                    <a:pt x="11" y="95"/>
                  </a:cubicBezTo>
                  <a:cubicBezTo>
                    <a:pt x="3" y="81"/>
                    <a:pt x="6" y="74"/>
                    <a:pt x="0" y="67"/>
                  </a:cubicBezTo>
                  <a:cubicBezTo>
                    <a:pt x="5" y="65"/>
                    <a:pt x="3" y="59"/>
                    <a:pt x="6" y="62"/>
                  </a:cubicBezTo>
                  <a:cubicBezTo>
                    <a:pt x="9" y="65"/>
                    <a:pt x="5" y="67"/>
                    <a:pt x="11" y="70"/>
                  </a:cubicBezTo>
                  <a:cubicBezTo>
                    <a:pt x="15" y="71"/>
                    <a:pt x="18" y="68"/>
                    <a:pt x="20" y="70"/>
                  </a:cubicBezTo>
                  <a:cubicBezTo>
                    <a:pt x="21" y="71"/>
                    <a:pt x="24" y="67"/>
                    <a:pt x="29" y="65"/>
                  </a:cubicBezTo>
                  <a:cubicBezTo>
                    <a:pt x="29" y="28"/>
                    <a:pt x="29" y="28"/>
                    <a:pt x="29" y="28"/>
                  </a:cubicBezTo>
                  <a:cubicBezTo>
                    <a:pt x="32" y="31"/>
                    <a:pt x="35" y="40"/>
                    <a:pt x="34" y="43"/>
                  </a:cubicBezTo>
                  <a:cubicBezTo>
                    <a:pt x="32" y="45"/>
                    <a:pt x="32" y="50"/>
                    <a:pt x="35" y="50"/>
                  </a:cubicBezTo>
                  <a:cubicBezTo>
                    <a:pt x="38" y="48"/>
                    <a:pt x="40" y="51"/>
                    <a:pt x="46" y="45"/>
                  </a:cubicBezTo>
                  <a:cubicBezTo>
                    <a:pt x="50" y="39"/>
                    <a:pt x="49" y="28"/>
                    <a:pt x="59" y="36"/>
                  </a:cubicBezTo>
                  <a:cubicBezTo>
                    <a:pt x="70" y="42"/>
                    <a:pt x="72" y="36"/>
                    <a:pt x="75" y="31"/>
                  </a:cubicBezTo>
                  <a:cubicBezTo>
                    <a:pt x="76" y="25"/>
                    <a:pt x="82" y="26"/>
                    <a:pt x="84" y="19"/>
                  </a:cubicBezTo>
                  <a:cubicBezTo>
                    <a:pt x="85" y="12"/>
                    <a:pt x="90" y="14"/>
                    <a:pt x="91" y="9"/>
                  </a:cubicBezTo>
                  <a:cubicBezTo>
                    <a:pt x="93" y="5"/>
                    <a:pt x="98" y="6"/>
                    <a:pt x="102" y="1"/>
                  </a:cubicBezTo>
                </a:path>
              </a:pathLst>
            </a:custGeom>
            <a:solidFill>
              <a:srgbClr val="968C6D"/>
            </a:solidFill>
            <a:ln w="6350" cmpd="sng">
              <a:solidFill>
                <a:schemeClr val="bg1"/>
              </a:solidFill>
              <a:round/>
              <a:headEnd/>
              <a:tailEnd/>
            </a:ln>
          </p:spPr>
          <p:txBody>
            <a:bodyPr/>
            <a:lstStyle/>
            <a:p>
              <a:endParaRPr lang="en-GB" dirty="0"/>
            </a:p>
          </p:txBody>
        </p:sp>
        <p:sp>
          <p:nvSpPr>
            <p:cNvPr id="1172" name="Freeform 106"/>
            <p:cNvSpPr>
              <a:spLocks/>
            </p:cNvSpPr>
            <p:nvPr/>
          </p:nvSpPr>
          <p:spPr bwMode="auto">
            <a:xfrm>
              <a:off x="5613270" y="6009970"/>
              <a:ext cx="70699" cy="85158"/>
            </a:xfrm>
            <a:custGeom>
              <a:avLst/>
              <a:gdLst/>
              <a:ahLst/>
              <a:cxnLst>
                <a:cxn ang="0">
                  <a:pos x="8" y="25"/>
                </a:cxn>
                <a:cxn ang="0">
                  <a:pos x="3" y="13"/>
                </a:cxn>
                <a:cxn ang="0">
                  <a:pos x="15" y="3"/>
                </a:cxn>
                <a:cxn ang="0">
                  <a:pos x="20" y="14"/>
                </a:cxn>
                <a:cxn ang="0">
                  <a:pos x="11" y="22"/>
                </a:cxn>
                <a:cxn ang="0">
                  <a:pos x="8" y="25"/>
                </a:cxn>
              </a:cxnLst>
              <a:rect l="0" t="0" r="r" b="b"/>
              <a:pathLst>
                <a:path w="23" h="27">
                  <a:moveTo>
                    <a:pt x="8" y="25"/>
                  </a:moveTo>
                  <a:cubicBezTo>
                    <a:pt x="5" y="21"/>
                    <a:pt x="0" y="18"/>
                    <a:pt x="3" y="13"/>
                  </a:cubicBezTo>
                  <a:cubicBezTo>
                    <a:pt x="6" y="8"/>
                    <a:pt x="14" y="0"/>
                    <a:pt x="15" y="3"/>
                  </a:cubicBezTo>
                  <a:cubicBezTo>
                    <a:pt x="18" y="7"/>
                    <a:pt x="23" y="8"/>
                    <a:pt x="20" y="14"/>
                  </a:cubicBezTo>
                  <a:cubicBezTo>
                    <a:pt x="18" y="19"/>
                    <a:pt x="12" y="19"/>
                    <a:pt x="11" y="22"/>
                  </a:cubicBezTo>
                  <a:cubicBezTo>
                    <a:pt x="9" y="25"/>
                    <a:pt x="9" y="27"/>
                    <a:pt x="8" y="25"/>
                  </a:cubicBezTo>
                </a:path>
              </a:pathLst>
            </a:custGeom>
            <a:solidFill>
              <a:srgbClr val="968C6D"/>
            </a:solidFill>
            <a:ln w="6350" cmpd="sng">
              <a:solidFill>
                <a:schemeClr val="bg1"/>
              </a:solidFill>
              <a:round/>
              <a:headEnd/>
              <a:tailEnd/>
            </a:ln>
          </p:spPr>
          <p:txBody>
            <a:bodyPr/>
            <a:lstStyle/>
            <a:p>
              <a:endParaRPr lang="en-GB" dirty="0"/>
            </a:p>
          </p:txBody>
        </p:sp>
        <p:sp>
          <p:nvSpPr>
            <p:cNvPr id="1173" name="Freeform 107"/>
            <p:cNvSpPr>
              <a:spLocks/>
            </p:cNvSpPr>
            <p:nvPr/>
          </p:nvSpPr>
          <p:spPr bwMode="auto">
            <a:xfrm>
              <a:off x="5709677" y="5923204"/>
              <a:ext cx="36956" cy="59450"/>
            </a:xfrm>
            <a:custGeom>
              <a:avLst/>
              <a:gdLst/>
              <a:ahLst/>
              <a:cxnLst>
                <a:cxn ang="0">
                  <a:pos x="10" y="5"/>
                </a:cxn>
                <a:cxn ang="0">
                  <a:pos x="12" y="13"/>
                </a:cxn>
                <a:cxn ang="0">
                  <a:pos x="9" y="19"/>
                </a:cxn>
                <a:cxn ang="0">
                  <a:pos x="1" y="8"/>
                </a:cxn>
                <a:cxn ang="0">
                  <a:pos x="10" y="5"/>
                </a:cxn>
              </a:cxnLst>
              <a:rect l="0" t="0" r="r" b="b"/>
              <a:pathLst>
                <a:path w="12" h="19">
                  <a:moveTo>
                    <a:pt x="10" y="5"/>
                  </a:moveTo>
                  <a:cubicBezTo>
                    <a:pt x="12" y="13"/>
                    <a:pt x="12" y="13"/>
                    <a:pt x="12" y="13"/>
                  </a:cubicBezTo>
                  <a:cubicBezTo>
                    <a:pt x="9" y="13"/>
                    <a:pt x="12" y="19"/>
                    <a:pt x="9" y="19"/>
                  </a:cubicBezTo>
                  <a:cubicBezTo>
                    <a:pt x="6" y="19"/>
                    <a:pt x="0" y="15"/>
                    <a:pt x="1" y="8"/>
                  </a:cubicBezTo>
                  <a:cubicBezTo>
                    <a:pt x="3" y="4"/>
                    <a:pt x="4" y="0"/>
                    <a:pt x="10" y="5"/>
                  </a:cubicBezTo>
                </a:path>
              </a:pathLst>
            </a:custGeom>
            <a:solidFill>
              <a:srgbClr val="968C6D"/>
            </a:solidFill>
            <a:ln w="6350" cmpd="sng">
              <a:solidFill>
                <a:schemeClr val="bg1"/>
              </a:solidFill>
              <a:round/>
              <a:headEnd/>
              <a:tailEnd/>
            </a:ln>
          </p:spPr>
          <p:txBody>
            <a:bodyPr/>
            <a:lstStyle/>
            <a:p>
              <a:endParaRPr lang="en-GB" dirty="0"/>
            </a:p>
          </p:txBody>
        </p:sp>
        <p:sp>
          <p:nvSpPr>
            <p:cNvPr id="1174" name="Freeform 108"/>
            <p:cNvSpPr>
              <a:spLocks/>
            </p:cNvSpPr>
            <p:nvPr/>
          </p:nvSpPr>
          <p:spPr bwMode="auto">
            <a:xfrm>
              <a:off x="5756274" y="5421898"/>
              <a:ext cx="86766" cy="242620"/>
            </a:xfrm>
            <a:custGeom>
              <a:avLst/>
              <a:gdLst/>
              <a:ahLst/>
              <a:cxnLst>
                <a:cxn ang="0">
                  <a:pos x="4" y="45"/>
                </a:cxn>
                <a:cxn ang="0">
                  <a:pos x="9" y="50"/>
                </a:cxn>
                <a:cxn ang="0">
                  <a:pos x="15" y="58"/>
                </a:cxn>
                <a:cxn ang="0">
                  <a:pos x="15" y="67"/>
                </a:cxn>
                <a:cxn ang="0">
                  <a:pos x="19" y="76"/>
                </a:cxn>
                <a:cxn ang="0">
                  <a:pos x="21" y="72"/>
                </a:cxn>
                <a:cxn ang="0">
                  <a:pos x="24" y="67"/>
                </a:cxn>
                <a:cxn ang="0">
                  <a:pos x="25" y="59"/>
                </a:cxn>
                <a:cxn ang="0">
                  <a:pos x="22" y="47"/>
                </a:cxn>
                <a:cxn ang="0">
                  <a:pos x="15" y="37"/>
                </a:cxn>
                <a:cxn ang="0">
                  <a:pos x="15" y="25"/>
                </a:cxn>
                <a:cxn ang="0">
                  <a:pos x="16" y="20"/>
                </a:cxn>
                <a:cxn ang="0">
                  <a:pos x="15" y="11"/>
                </a:cxn>
                <a:cxn ang="0">
                  <a:pos x="10" y="2"/>
                </a:cxn>
                <a:cxn ang="0">
                  <a:pos x="3" y="0"/>
                </a:cxn>
                <a:cxn ang="0">
                  <a:pos x="6" y="3"/>
                </a:cxn>
                <a:cxn ang="0">
                  <a:pos x="6" y="8"/>
                </a:cxn>
                <a:cxn ang="0">
                  <a:pos x="7" y="14"/>
                </a:cxn>
                <a:cxn ang="0">
                  <a:pos x="6" y="19"/>
                </a:cxn>
                <a:cxn ang="0">
                  <a:pos x="6" y="25"/>
                </a:cxn>
                <a:cxn ang="0">
                  <a:pos x="6" y="31"/>
                </a:cxn>
                <a:cxn ang="0">
                  <a:pos x="1" y="41"/>
                </a:cxn>
                <a:cxn ang="0">
                  <a:pos x="4" y="45"/>
                </a:cxn>
              </a:cxnLst>
              <a:rect l="0" t="0" r="r" b="b"/>
              <a:pathLst>
                <a:path w="28" h="78">
                  <a:moveTo>
                    <a:pt x="4" y="45"/>
                  </a:moveTo>
                  <a:cubicBezTo>
                    <a:pt x="6" y="48"/>
                    <a:pt x="7" y="51"/>
                    <a:pt x="9" y="50"/>
                  </a:cubicBezTo>
                  <a:cubicBezTo>
                    <a:pt x="15" y="48"/>
                    <a:pt x="16" y="51"/>
                    <a:pt x="15" y="58"/>
                  </a:cubicBezTo>
                  <a:cubicBezTo>
                    <a:pt x="15" y="64"/>
                    <a:pt x="10" y="62"/>
                    <a:pt x="15" y="67"/>
                  </a:cubicBezTo>
                  <a:cubicBezTo>
                    <a:pt x="19" y="73"/>
                    <a:pt x="18" y="76"/>
                    <a:pt x="19" y="76"/>
                  </a:cubicBezTo>
                  <a:cubicBezTo>
                    <a:pt x="21" y="78"/>
                    <a:pt x="21" y="75"/>
                    <a:pt x="21" y="72"/>
                  </a:cubicBezTo>
                  <a:cubicBezTo>
                    <a:pt x="19" y="69"/>
                    <a:pt x="21" y="67"/>
                    <a:pt x="24" y="67"/>
                  </a:cubicBezTo>
                  <a:cubicBezTo>
                    <a:pt x="25" y="65"/>
                    <a:pt x="25" y="64"/>
                    <a:pt x="25" y="59"/>
                  </a:cubicBezTo>
                  <a:cubicBezTo>
                    <a:pt x="25" y="55"/>
                    <a:pt x="28" y="53"/>
                    <a:pt x="22" y="47"/>
                  </a:cubicBezTo>
                  <a:cubicBezTo>
                    <a:pt x="18" y="41"/>
                    <a:pt x="16" y="41"/>
                    <a:pt x="15" y="37"/>
                  </a:cubicBezTo>
                  <a:cubicBezTo>
                    <a:pt x="15" y="33"/>
                    <a:pt x="13" y="28"/>
                    <a:pt x="15" y="25"/>
                  </a:cubicBezTo>
                  <a:cubicBezTo>
                    <a:pt x="16" y="24"/>
                    <a:pt x="15" y="22"/>
                    <a:pt x="16" y="20"/>
                  </a:cubicBezTo>
                  <a:cubicBezTo>
                    <a:pt x="13" y="16"/>
                    <a:pt x="16" y="16"/>
                    <a:pt x="15" y="11"/>
                  </a:cubicBezTo>
                  <a:cubicBezTo>
                    <a:pt x="13" y="6"/>
                    <a:pt x="12" y="3"/>
                    <a:pt x="10" y="2"/>
                  </a:cubicBezTo>
                  <a:cubicBezTo>
                    <a:pt x="7" y="2"/>
                    <a:pt x="4" y="2"/>
                    <a:pt x="3" y="0"/>
                  </a:cubicBezTo>
                  <a:cubicBezTo>
                    <a:pt x="3" y="3"/>
                    <a:pt x="3" y="0"/>
                    <a:pt x="6" y="3"/>
                  </a:cubicBezTo>
                  <a:cubicBezTo>
                    <a:pt x="7" y="5"/>
                    <a:pt x="4" y="5"/>
                    <a:pt x="6" y="8"/>
                  </a:cubicBezTo>
                  <a:cubicBezTo>
                    <a:pt x="9" y="10"/>
                    <a:pt x="9" y="11"/>
                    <a:pt x="7" y="14"/>
                  </a:cubicBezTo>
                  <a:cubicBezTo>
                    <a:pt x="4" y="16"/>
                    <a:pt x="7" y="17"/>
                    <a:pt x="6" y="19"/>
                  </a:cubicBezTo>
                  <a:cubicBezTo>
                    <a:pt x="4" y="20"/>
                    <a:pt x="6" y="22"/>
                    <a:pt x="6" y="25"/>
                  </a:cubicBezTo>
                  <a:cubicBezTo>
                    <a:pt x="4" y="30"/>
                    <a:pt x="9" y="31"/>
                    <a:pt x="6" y="31"/>
                  </a:cubicBezTo>
                  <a:cubicBezTo>
                    <a:pt x="1" y="31"/>
                    <a:pt x="4" y="37"/>
                    <a:pt x="1" y="41"/>
                  </a:cubicBezTo>
                  <a:cubicBezTo>
                    <a:pt x="0" y="42"/>
                    <a:pt x="3" y="44"/>
                    <a:pt x="4" y="45"/>
                  </a:cubicBezTo>
                </a:path>
              </a:pathLst>
            </a:custGeom>
            <a:solidFill>
              <a:srgbClr val="968C6D"/>
            </a:solidFill>
            <a:ln w="6350" cmpd="sng">
              <a:solidFill>
                <a:schemeClr val="bg1"/>
              </a:solidFill>
              <a:round/>
              <a:headEnd/>
              <a:tailEnd/>
            </a:ln>
          </p:spPr>
          <p:txBody>
            <a:bodyPr/>
            <a:lstStyle/>
            <a:p>
              <a:endParaRPr lang="en-GB" dirty="0"/>
            </a:p>
          </p:txBody>
        </p:sp>
        <p:sp>
          <p:nvSpPr>
            <p:cNvPr id="1175" name="Freeform 109"/>
            <p:cNvSpPr>
              <a:spLocks/>
            </p:cNvSpPr>
            <p:nvPr/>
          </p:nvSpPr>
          <p:spPr bwMode="auto">
            <a:xfrm>
              <a:off x="5275846" y="4408038"/>
              <a:ext cx="274759" cy="499700"/>
            </a:xfrm>
            <a:custGeom>
              <a:avLst/>
              <a:gdLst/>
              <a:ahLst/>
              <a:cxnLst>
                <a:cxn ang="0">
                  <a:pos x="18" y="159"/>
                </a:cxn>
                <a:cxn ang="0">
                  <a:pos x="26" y="157"/>
                </a:cxn>
                <a:cxn ang="0">
                  <a:pos x="31" y="157"/>
                </a:cxn>
                <a:cxn ang="0">
                  <a:pos x="46" y="151"/>
                </a:cxn>
                <a:cxn ang="0">
                  <a:pos x="46" y="145"/>
                </a:cxn>
                <a:cxn ang="0">
                  <a:pos x="62" y="138"/>
                </a:cxn>
                <a:cxn ang="0">
                  <a:pos x="67" y="129"/>
                </a:cxn>
                <a:cxn ang="0">
                  <a:pos x="77" y="126"/>
                </a:cxn>
                <a:cxn ang="0">
                  <a:pos x="74" y="118"/>
                </a:cxn>
                <a:cxn ang="0">
                  <a:pos x="73" y="110"/>
                </a:cxn>
                <a:cxn ang="0">
                  <a:pos x="68" y="109"/>
                </a:cxn>
                <a:cxn ang="0">
                  <a:pos x="71" y="100"/>
                </a:cxn>
                <a:cxn ang="0">
                  <a:pos x="73" y="92"/>
                </a:cxn>
                <a:cxn ang="0">
                  <a:pos x="76" y="87"/>
                </a:cxn>
                <a:cxn ang="0">
                  <a:pos x="77" y="82"/>
                </a:cxn>
                <a:cxn ang="0">
                  <a:pos x="84" y="78"/>
                </a:cxn>
                <a:cxn ang="0">
                  <a:pos x="85" y="76"/>
                </a:cxn>
                <a:cxn ang="0">
                  <a:pos x="85" y="40"/>
                </a:cxn>
                <a:cxn ang="0">
                  <a:pos x="23" y="0"/>
                </a:cxn>
                <a:cxn ang="0">
                  <a:pos x="14" y="5"/>
                </a:cxn>
                <a:cxn ang="0">
                  <a:pos x="18" y="27"/>
                </a:cxn>
                <a:cxn ang="0">
                  <a:pos x="20" y="44"/>
                </a:cxn>
                <a:cxn ang="0">
                  <a:pos x="17" y="68"/>
                </a:cxn>
                <a:cxn ang="0">
                  <a:pos x="3" y="98"/>
                </a:cxn>
                <a:cxn ang="0">
                  <a:pos x="8" y="104"/>
                </a:cxn>
                <a:cxn ang="0">
                  <a:pos x="12" y="107"/>
                </a:cxn>
                <a:cxn ang="0">
                  <a:pos x="14" y="114"/>
                </a:cxn>
                <a:cxn ang="0">
                  <a:pos x="20" y="134"/>
                </a:cxn>
                <a:cxn ang="0">
                  <a:pos x="11" y="135"/>
                </a:cxn>
                <a:cxn ang="0">
                  <a:pos x="8" y="140"/>
                </a:cxn>
                <a:cxn ang="0">
                  <a:pos x="17" y="152"/>
                </a:cxn>
                <a:cxn ang="0">
                  <a:pos x="18" y="159"/>
                </a:cxn>
              </a:cxnLst>
              <a:rect l="0" t="0" r="r" b="b"/>
              <a:pathLst>
                <a:path w="88" h="160">
                  <a:moveTo>
                    <a:pt x="18" y="159"/>
                  </a:moveTo>
                  <a:cubicBezTo>
                    <a:pt x="21" y="160"/>
                    <a:pt x="24" y="159"/>
                    <a:pt x="26" y="157"/>
                  </a:cubicBezTo>
                  <a:cubicBezTo>
                    <a:pt x="27" y="154"/>
                    <a:pt x="27" y="160"/>
                    <a:pt x="31" y="157"/>
                  </a:cubicBezTo>
                  <a:cubicBezTo>
                    <a:pt x="37" y="152"/>
                    <a:pt x="41" y="157"/>
                    <a:pt x="46" y="151"/>
                  </a:cubicBezTo>
                  <a:cubicBezTo>
                    <a:pt x="49" y="146"/>
                    <a:pt x="44" y="146"/>
                    <a:pt x="46" y="145"/>
                  </a:cubicBezTo>
                  <a:cubicBezTo>
                    <a:pt x="47" y="143"/>
                    <a:pt x="56" y="146"/>
                    <a:pt x="62" y="138"/>
                  </a:cubicBezTo>
                  <a:cubicBezTo>
                    <a:pt x="67" y="131"/>
                    <a:pt x="68" y="134"/>
                    <a:pt x="67" y="129"/>
                  </a:cubicBezTo>
                  <a:cubicBezTo>
                    <a:pt x="67" y="128"/>
                    <a:pt x="74" y="124"/>
                    <a:pt x="77" y="126"/>
                  </a:cubicBezTo>
                  <a:cubicBezTo>
                    <a:pt x="79" y="120"/>
                    <a:pt x="74" y="123"/>
                    <a:pt x="74" y="118"/>
                  </a:cubicBezTo>
                  <a:cubicBezTo>
                    <a:pt x="74" y="114"/>
                    <a:pt x="73" y="115"/>
                    <a:pt x="73" y="110"/>
                  </a:cubicBezTo>
                  <a:cubicBezTo>
                    <a:pt x="73" y="106"/>
                    <a:pt x="70" y="110"/>
                    <a:pt x="68" y="109"/>
                  </a:cubicBezTo>
                  <a:cubicBezTo>
                    <a:pt x="67" y="104"/>
                    <a:pt x="74" y="104"/>
                    <a:pt x="71" y="100"/>
                  </a:cubicBezTo>
                  <a:cubicBezTo>
                    <a:pt x="68" y="95"/>
                    <a:pt x="76" y="96"/>
                    <a:pt x="73" y="92"/>
                  </a:cubicBezTo>
                  <a:cubicBezTo>
                    <a:pt x="71" y="87"/>
                    <a:pt x="76" y="92"/>
                    <a:pt x="76" y="87"/>
                  </a:cubicBezTo>
                  <a:cubicBezTo>
                    <a:pt x="74" y="84"/>
                    <a:pt x="77" y="87"/>
                    <a:pt x="77" y="82"/>
                  </a:cubicBezTo>
                  <a:cubicBezTo>
                    <a:pt x="77" y="78"/>
                    <a:pt x="81" y="78"/>
                    <a:pt x="84" y="78"/>
                  </a:cubicBezTo>
                  <a:cubicBezTo>
                    <a:pt x="88" y="79"/>
                    <a:pt x="85" y="76"/>
                    <a:pt x="85" y="76"/>
                  </a:cubicBezTo>
                  <a:cubicBezTo>
                    <a:pt x="85" y="40"/>
                    <a:pt x="85" y="40"/>
                    <a:pt x="85" y="40"/>
                  </a:cubicBezTo>
                  <a:cubicBezTo>
                    <a:pt x="85" y="40"/>
                    <a:pt x="44" y="13"/>
                    <a:pt x="23" y="0"/>
                  </a:cubicBezTo>
                  <a:cubicBezTo>
                    <a:pt x="21" y="0"/>
                    <a:pt x="17" y="3"/>
                    <a:pt x="14" y="5"/>
                  </a:cubicBezTo>
                  <a:cubicBezTo>
                    <a:pt x="18" y="14"/>
                    <a:pt x="14" y="17"/>
                    <a:pt x="18" y="27"/>
                  </a:cubicBezTo>
                  <a:cubicBezTo>
                    <a:pt x="24" y="37"/>
                    <a:pt x="20" y="33"/>
                    <a:pt x="20" y="44"/>
                  </a:cubicBezTo>
                  <a:cubicBezTo>
                    <a:pt x="20" y="53"/>
                    <a:pt x="18" y="67"/>
                    <a:pt x="17" y="68"/>
                  </a:cubicBezTo>
                  <a:cubicBezTo>
                    <a:pt x="15" y="70"/>
                    <a:pt x="0" y="89"/>
                    <a:pt x="3" y="98"/>
                  </a:cubicBezTo>
                  <a:cubicBezTo>
                    <a:pt x="8" y="104"/>
                    <a:pt x="8" y="104"/>
                    <a:pt x="8" y="104"/>
                  </a:cubicBezTo>
                  <a:cubicBezTo>
                    <a:pt x="17" y="104"/>
                    <a:pt x="8" y="106"/>
                    <a:pt x="12" y="107"/>
                  </a:cubicBezTo>
                  <a:cubicBezTo>
                    <a:pt x="15" y="109"/>
                    <a:pt x="12" y="114"/>
                    <a:pt x="14" y="114"/>
                  </a:cubicBezTo>
                  <a:cubicBezTo>
                    <a:pt x="17" y="115"/>
                    <a:pt x="12" y="129"/>
                    <a:pt x="20" y="134"/>
                  </a:cubicBezTo>
                  <a:cubicBezTo>
                    <a:pt x="15" y="137"/>
                    <a:pt x="12" y="135"/>
                    <a:pt x="11" y="135"/>
                  </a:cubicBezTo>
                  <a:cubicBezTo>
                    <a:pt x="8" y="134"/>
                    <a:pt x="6" y="138"/>
                    <a:pt x="8" y="140"/>
                  </a:cubicBezTo>
                  <a:cubicBezTo>
                    <a:pt x="14" y="149"/>
                    <a:pt x="17" y="148"/>
                    <a:pt x="17" y="152"/>
                  </a:cubicBezTo>
                  <a:cubicBezTo>
                    <a:pt x="18" y="159"/>
                    <a:pt x="20" y="156"/>
                    <a:pt x="18" y="159"/>
                  </a:cubicBezTo>
                </a:path>
              </a:pathLst>
            </a:custGeom>
            <a:solidFill>
              <a:srgbClr val="968C6D"/>
            </a:solidFill>
            <a:ln w="6350" cmpd="sng">
              <a:solidFill>
                <a:schemeClr val="bg1"/>
              </a:solidFill>
              <a:round/>
              <a:headEnd/>
              <a:tailEnd/>
            </a:ln>
          </p:spPr>
          <p:txBody>
            <a:bodyPr/>
            <a:lstStyle/>
            <a:p>
              <a:endParaRPr lang="en-GB" dirty="0"/>
            </a:p>
          </p:txBody>
        </p:sp>
        <p:sp>
          <p:nvSpPr>
            <p:cNvPr id="1176" name="Freeform 110"/>
            <p:cNvSpPr>
              <a:spLocks/>
            </p:cNvSpPr>
            <p:nvPr/>
          </p:nvSpPr>
          <p:spPr bwMode="auto">
            <a:xfrm>
              <a:off x="4951276" y="4408038"/>
              <a:ext cx="403302" cy="367946"/>
            </a:xfrm>
            <a:custGeom>
              <a:avLst/>
              <a:gdLst/>
              <a:ahLst/>
              <a:cxnLst>
                <a:cxn ang="0">
                  <a:pos x="32" y="44"/>
                </a:cxn>
                <a:cxn ang="0">
                  <a:pos x="32" y="72"/>
                </a:cxn>
                <a:cxn ang="0">
                  <a:pos x="29" y="79"/>
                </a:cxn>
                <a:cxn ang="0">
                  <a:pos x="26" y="81"/>
                </a:cxn>
                <a:cxn ang="0">
                  <a:pos x="14" y="82"/>
                </a:cxn>
                <a:cxn ang="0">
                  <a:pos x="2" y="86"/>
                </a:cxn>
                <a:cxn ang="0">
                  <a:pos x="3" y="95"/>
                </a:cxn>
                <a:cxn ang="0">
                  <a:pos x="6" y="100"/>
                </a:cxn>
                <a:cxn ang="0">
                  <a:pos x="8" y="101"/>
                </a:cxn>
                <a:cxn ang="0">
                  <a:pos x="8" y="104"/>
                </a:cxn>
                <a:cxn ang="0">
                  <a:pos x="14" y="109"/>
                </a:cxn>
                <a:cxn ang="0">
                  <a:pos x="17" y="112"/>
                </a:cxn>
                <a:cxn ang="0">
                  <a:pos x="19" y="117"/>
                </a:cxn>
                <a:cxn ang="0">
                  <a:pos x="20" y="112"/>
                </a:cxn>
                <a:cxn ang="0">
                  <a:pos x="23" y="112"/>
                </a:cxn>
                <a:cxn ang="0">
                  <a:pos x="28" y="118"/>
                </a:cxn>
                <a:cxn ang="0">
                  <a:pos x="31" y="109"/>
                </a:cxn>
                <a:cxn ang="0">
                  <a:pos x="32" y="100"/>
                </a:cxn>
                <a:cxn ang="0">
                  <a:pos x="40" y="98"/>
                </a:cxn>
                <a:cxn ang="0">
                  <a:pos x="45" y="96"/>
                </a:cxn>
                <a:cxn ang="0">
                  <a:pos x="52" y="103"/>
                </a:cxn>
                <a:cxn ang="0">
                  <a:pos x="63" y="101"/>
                </a:cxn>
                <a:cxn ang="0">
                  <a:pos x="72" y="107"/>
                </a:cxn>
                <a:cxn ang="0">
                  <a:pos x="84" y="101"/>
                </a:cxn>
                <a:cxn ang="0">
                  <a:pos x="100" y="103"/>
                </a:cxn>
                <a:cxn ang="0">
                  <a:pos x="107" y="98"/>
                </a:cxn>
                <a:cxn ang="0">
                  <a:pos x="121" y="68"/>
                </a:cxn>
                <a:cxn ang="0">
                  <a:pos x="124" y="44"/>
                </a:cxn>
                <a:cxn ang="0">
                  <a:pos x="123" y="27"/>
                </a:cxn>
                <a:cxn ang="0">
                  <a:pos x="118" y="5"/>
                </a:cxn>
                <a:cxn ang="0">
                  <a:pos x="110" y="6"/>
                </a:cxn>
                <a:cxn ang="0">
                  <a:pos x="95" y="0"/>
                </a:cxn>
                <a:cxn ang="0">
                  <a:pos x="60" y="27"/>
                </a:cxn>
                <a:cxn ang="0">
                  <a:pos x="32" y="44"/>
                </a:cxn>
              </a:cxnLst>
              <a:rect l="0" t="0" r="r" b="b"/>
              <a:pathLst>
                <a:path w="129" h="118">
                  <a:moveTo>
                    <a:pt x="32" y="44"/>
                  </a:moveTo>
                  <a:cubicBezTo>
                    <a:pt x="32" y="44"/>
                    <a:pt x="34" y="70"/>
                    <a:pt x="32" y="72"/>
                  </a:cubicBezTo>
                  <a:cubicBezTo>
                    <a:pt x="31" y="75"/>
                    <a:pt x="32" y="79"/>
                    <a:pt x="29" y="79"/>
                  </a:cubicBezTo>
                  <a:cubicBezTo>
                    <a:pt x="26" y="79"/>
                    <a:pt x="28" y="82"/>
                    <a:pt x="26" y="81"/>
                  </a:cubicBezTo>
                  <a:cubicBezTo>
                    <a:pt x="25" y="81"/>
                    <a:pt x="23" y="82"/>
                    <a:pt x="14" y="82"/>
                  </a:cubicBezTo>
                  <a:cubicBezTo>
                    <a:pt x="6" y="82"/>
                    <a:pt x="11" y="87"/>
                    <a:pt x="2" y="86"/>
                  </a:cubicBezTo>
                  <a:cubicBezTo>
                    <a:pt x="0" y="92"/>
                    <a:pt x="2" y="89"/>
                    <a:pt x="3" y="95"/>
                  </a:cubicBezTo>
                  <a:cubicBezTo>
                    <a:pt x="3" y="100"/>
                    <a:pt x="5" y="96"/>
                    <a:pt x="6" y="100"/>
                  </a:cubicBezTo>
                  <a:cubicBezTo>
                    <a:pt x="9" y="101"/>
                    <a:pt x="9" y="103"/>
                    <a:pt x="8" y="101"/>
                  </a:cubicBezTo>
                  <a:cubicBezTo>
                    <a:pt x="6" y="101"/>
                    <a:pt x="6" y="104"/>
                    <a:pt x="8" y="104"/>
                  </a:cubicBezTo>
                  <a:cubicBezTo>
                    <a:pt x="9" y="106"/>
                    <a:pt x="12" y="110"/>
                    <a:pt x="14" y="109"/>
                  </a:cubicBezTo>
                  <a:cubicBezTo>
                    <a:pt x="16" y="106"/>
                    <a:pt x="19" y="110"/>
                    <a:pt x="17" y="112"/>
                  </a:cubicBezTo>
                  <a:cubicBezTo>
                    <a:pt x="16" y="112"/>
                    <a:pt x="17" y="114"/>
                    <a:pt x="19" y="117"/>
                  </a:cubicBezTo>
                  <a:cubicBezTo>
                    <a:pt x="20" y="114"/>
                    <a:pt x="17" y="112"/>
                    <a:pt x="20" y="112"/>
                  </a:cubicBezTo>
                  <a:cubicBezTo>
                    <a:pt x="22" y="112"/>
                    <a:pt x="20" y="109"/>
                    <a:pt x="23" y="112"/>
                  </a:cubicBezTo>
                  <a:cubicBezTo>
                    <a:pt x="26" y="115"/>
                    <a:pt x="26" y="115"/>
                    <a:pt x="28" y="118"/>
                  </a:cubicBezTo>
                  <a:cubicBezTo>
                    <a:pt x="29" y="115"/>
                    <a:pt x="26" y="110"/>
                    <a:pt x="31" y="109"/>
                  </a:cubicBezTo>
                  <a:cubicBezTo>
                    <a:pt x="34" y="106"/>
                    <a:pt x="31" y="103"/>
                    <a:pt x="32" y="100"/>
                  </a:cubicBezTo>
                  <a:cubicBezTo>
                    <a:pt x="35" y="98"/>
                    <a:pt x="35" y="98"/>
                    <a:pt x="40" y="98"/>
                  </a:cubicBezTo>
                  <a:cubicBezTo>
                    <a:pt x="43" y="98"/>
                    <a:pt x="42" y="95"/>
                    <a:pt x="45" y="96"/>
                  </a:cubicBezTo>
                  <a:cubicBezTo>
                    <a:pt x="48" y="98"/>
                    <a:pt x="51" y="96"/>
                    <a:pt x="52" y="103"/>
                  </a:cubicBezTo>
                  <a:cubicBezTo>
                    <a:pt x="55" y="109"/>
                    <a:pt x="60" y="101"/>
                    <a:pt x="63" y="101"/>
                  </a:cubicBezTo>
                  <a:cubicBezTo>
                    <a:pt x="64" y="101"/>
                    <a:pt x="68" y="106"/>
                    <a:pt x="72" y="107"/>
                  </a:cubicBezTo>
                  <a:cubicBezTo>
                    <a:pt x="78" y="107"/>
                    <a:pt x="77" y="103"/>
                    <a:pt x="84" y="101"/>
                  </a:cubicBezTo>
                  <a:cubicBezTo>
                    <a:pt x="94" y="100"/>
                    <a:pt x="98" y="107"/>
                    <a:pt x="100" y="103"/>
                  </a:cubicBezTo>
                  <a:cubicBezTo>
                    <a:pt x="101" y="98"/>
                    <a:pt x="103" y="101"/>
                    <a:pt x="107" y="98"/>
                  </a:cubicBezTo>
                  <a:cubicBezTo>
                    <a:pt x="104" y="89"/>
                    <a:pt x="119" y="70"/>
                    <a:pt x="121" y="68"/>
                  </a:cubicBezTo>
                  <a:cubicBezTo>
                    <a:pt x="123" y="67"/>
                    <a:pt x="124" y="53"/>
                    <a:pt x="124" y="44"/>
                  </a:cubicBezTo>
                  <a:cubicBezTo>
                    <a:pt x="124" y="33"/>
                    <a:pt x="129" y="37"/>
                    <a:pt x="123" y="27"/>
                  </a:cubicBezTo>
                  <a:cubicBezTo>
                    <a:pt x="118" y="17"/>
                    <a:pt x="123" y="14"/>
                    <a:pt x="118" y="5"/>
                  </a:cubicBezTo>
                  <a:cubicBezTo>
                    <a:pt x="112" y="9"/>
                    <a:pt x="113" y="11"/>
                    <a:pt x="110" y="6"/>
                  </a:cubicBezTo>
                  <a:cubicBezTo>
                    <a:pt x="107" y="2"/>
                    <a:pt x="98" y="3"/>
                    <a:pt x="95" y="0"/>
                  </a:cubicBezTo>
                  <a:cubicBezTo>
                    <a:pt x="90" y="3"/>
                    <a:pt x="69" y="19"/>
                    <a:pt x="60" y="27"/>
                  </a:cubicBezTo>
                  <a:cubicBezTo>
                    <a:pt x="51" y="33"/>
                    <a:pt x="54" y="44"/>
                    <a:pt x="32" y="44"/>
                  </a:cubicBezTo>
                </a:path>
              </a:pathLst>
            </a:custGeom>
            <a:solidFill>
              <a:srgbClr val="968C6D"/>
            </a:solidFill>
            <a:ln w="6350" cmpd="sng">
              <a:solidFill>
                <a:schemeClr val="bg1"/>
              </a:solidFill>
              <a:round/>
              <a:headEnd/>
              <a:tailEnd/>
            </a:ln>
          </p:spPr>
          <p:txBody>
            <a:bodyPr/>
            <a:lstStyle/>
            <a:p>
              <a:endParaRPr lang="en-GB" dirty="0"/>
            </a:p>
          </p:txBody>
        </p:sp>
        <p:sp>
          <p:nvSpPr>
            <p:cNvPr id="1177" name="Freeform 111"/>
            <p:cNvSpPr>
              <a:spLocks/>
            </p:cNvSpPr>
            <p:nvPr/>
          </p:nvSpPr>
          <p:spPr bwMode="auto">
            <a:xfrm>
              <a:off x="4642774" y="4358229"/>
              <a:ext cx="414549" cy="477205"/>
            </a:xfrm>
            <a:custGeom>
              <a:avLst/>
              <a:gdLst/>
              <a:ahLst/>
              <a:cxnLst>
                <a:cxn ang="0">
                  <a:pos x="101" y="101"/>
                </a:cxn>
                <a:cxn ang="0">
                  <a:pos x="113" y="98"/>
                </a:cxn>
                <a:cxn ang="0">
                  <a:pos x="126" y="97"/>
                </a:cxn>
                <a:cxn ang="0">
                  <a:pos x="129" y="95"/>
                </a:cxn>
                <a:cxn ang="0">
                  <a:pos x="132" y="87"/>
                </a:cxn>
                <a:cxn ang="0">
                  <a:pos x="132" y="59"/>
                </a:cxn>
                <a:cxn ang="0">
                  <a:pos x="124" y="59"/>
                </a:cxn>
                <a:cxn ang="0">
                  <a:pos x="121" y="51"/>
                </a:cxn>
                <a:cxn ang="0">
                  <a:pos x="115" y="48"/>
                </a:cxn>
                <a:cxn ang="0">
                  <a:pos x="110" y="44"/>
                </a:cxn>
                <a:cxn ang="0">
                  <a:pos x="107" y="39"/>
                </a:cxn>
                <a:cxn ang="0">
                  <a:pos x="61" y="0"/>
                </a:cxn>
                <a:cxn ang="0">
                  <a:pos x="46" y="0"/>
                </a:cxn>
                <a:cxn ang="0">
                  <a:pos x="54" y="86"/>
                </a:cxn>
                <a:cxn ang="0">
                  <a:pos x="55" y="97"/>
                </a:cxn>
                <a:cxn ang="0">
                  <a:pos x="26" y="97"/>
                </a:cxn>
                <a:cxn ang="0">
                  <a:pos x="23" y="97"/>
                </a:cxn>
                <a:cxn ang="0">
                  <a:pos x="16" y="97"/>
                </a:cxn>
                <a:cxn ang="0">
                  <a:pos x="11" y="100"/>
                </a:cxn>
                <a:cxn ang="0">
                  <a:pos x="5" y="97"/>
                </a:cxn>
                <a:cxn ang="0">
                  <a:pos x="2" y="104"/>
                </a:cxn>
                <a:cxn ang="0">
                  <a:pos x="3" y="111"/>
                </a:cxn>
                <a:cxn ang="0">
                  <a:pos x="3" y="115"/>
                </a:cxn>
                <a:cxn ang="0">
                  <a:pos x="8" y="120"/>
                </a:cxn>
                <a:cxn ang="0">
                  <a:pos x="8" y="126"/>
                </a:cxn>
                <a:cxn ang="0">
                  <a:pos x="11" y="129"/>
                </a:cxn>
                <a:cxn ang="0">
                  <a:pos x="13" y="131"/>
                </a:cxn>
                <a:cxn ang="0">
                  <a:pos x="20" y="129"/>
                </a:cxn>
                <a:cxn ang="0">
                  <a:pos x="23" y="128"/>
                </a:cxn>
                <a:cxn ang="0">
                  <a:pos x="26" y="126"/>
                </a:cxn>
                <a:cxn ang="0">
                  <a:pos x="28" y="131"/>
                </a:cxn>
                <a:cxn ang="0">
                  <a:pos x="29" y="134"/>
                </a:cxn>
                <a:cxn ang="0">
                  <a:pos x="31" y="137"/>
                </a:cxn>
                <a:cxn ang="0">
                  <a:pos x="31" y="140"/>
                </a:cxn>
                <a:cxn ang="0">
                  <a:pos x="32" y="145"/>
                </a:cxn>
                <a:cxn ang="0">
                  <a:pos x="35" y="150"/>
                </a:cxn>
                <a:cxn ang="0">
                  <a:pos x="45" y="148"/>
                </a:cxn>
                <a:cxn ang="0">
                  <a:pos x="49" y="146"/>
                </a:cxn>
                <a:cxn ang="0">
                  <a:pos x="55" y="146"/>
                </a:cxn>
                <a:cxn ang="0">
                  <a:pos x="55" y="140"/>
                </a:cxn>
                <a:cxn ang="0">
                  <a:pos x="57" y="132"/>
                </a:cxn>
                <a:cxn ang="0">
                  <a:pos x="63" y="129"/>
                </a:cxn>
                <a:cxn ang="0">
                  <a:pos x="63" y="125"/>
                </a:cxn>
                <a:cxn ang="0">
                  <a:pos x="66" y="122"/>
                </a:cxn>
                <a:cxn ang="0">
                  <a:pos x="66" y="117"/>
                </a:cxn>
                <a:cxn ang="0">
                  <a:pos x="69" y="118"/>
                </a:cxn>
                <a:cxn ang="0">
                  <a:pos x="72" y="115"/>
                </a:cxn>
                <a:cxn ang="0">
                  <a:pos x="77" y="114"/>
                </a:cxn>
                <a:cxn ang="0">
                  <a:pos x="81" y="109"/>
                </a:cxn>
                <a:cxn ang="0">
                  <a:pos x="86" y="104"/>
                </a:cxn>
                <a:cxn ang="0">
                  <a:pos x="95" y="100"/>
                </a:cxn>
                <a:cxn ang="0">
                  <a:pos x="98" y="101"/>
                </a:cxn>
                <a:cxn ang="0">
                  <a:pos x="101" y="101"/>
                </a:cxn>
              </a:cxnLst>
              <a:rect l="0" t="0" r="r" b="b"/>
              <a:pathLst>
                <a:path w="133" h="153">
                  <a:moveTo>
                    <a:pt x="101" y="101"/>
                  </a:moveTo>
                  <a:cubicBezTo>
                    <a:pt x="110" y="103"/>
                    <a:pt x="106" y="98"/>
                    <a:pt x="113" y="98"/>
                  </a:cubicBezTo>
                  <a:cubicBezTo>
                    <a:pt x="123" y="98"/>
                    <a:pt x="124" y="97"/>
                    <a:pt x="126" y="97"/>
                  </a:cubicBezTo>
                  <a:cubicBezTo>
                    <a:pt x="127" y="98"/>
                    <a:pt x="126" y="95"/>
                    <a:pt x="129" y="95"/>
                  </a:cubicBezTo>
                  <a:cubicBezTo>
                    <a:pt x="132" y="95"/>
                    <a:pt x="130" y="90"/>
                    <a:pt x="132" y="87"/>
                  </a:cubicBezTo>
                  <a:cubicBezTo>
                    <a:pt x="133" y="86"/>
                    <a:pt x="132" y="59"/>
                    <a:pt x="132" y="59"/>
                  </a:cubicBezTo>
                  <a:cubicBezTo>
                    <a:pt x="124" y="62"/>
                    <a:pt x="123" y="61"/>
                    <a:pt x="124" y="59"/>
                  </a:cubicBezTo>
                  <a:cubicBezTo>
                    <a:pt x="126" y="56"/>
                    <a:pt x="126" y="51"/>
                    <a:pt x="121" y="51"/>
                  </a:cubicBezTo>
                  <a:cubicBezTo>
                    <a:pt x="116" y="51"/>
                    <a:pt x="120" y="48"/>
                    <a:pt x="115" y="48"/>
                  </a:cubicBezTo>
                  <a:cubicBezTo>
                    <a:pt x="112" y="50"/>
                    <a:pt x="113" y="45"/>
                    <a:pt x="110" y="44"/>
                  </a:cubicBezTo>
                  <a:cubicBezTo>
                    <a:pt x="107" y="42"/>
                    <a:pt x="110" y="42"/>
                    <a:pt x="107" y="39"/>
                  </a:cubicBezTo>
                  <a:cubicBezTo>
                    <a:pt x="106" y="37"/>
                    <a:pt x="61" y="0"/>
                    <a:pt x="61" y="0"/>
                  </a:cubicBezTo>
                  <a:cubicBezTo>
                    <a:pt x="46" y="0"/>
                    <a:pt x="46" y="0"/>
                    <a:pt x="46" y="0"/>
                  </a:cubicBezTo>
                  <a:cubicBezTo>
                    <a:pt x="46" y="0"/>
                    <a:pt x="54" y="81"/>
                    <a:pt x="54" y="86"/>
                  </a:cubicBezTo>
                  <a:cubicBezTo>
                    <a:pt x="55" y="90"/>
                    <a:pt x="58" y="83"/>
                    <a:pt x="55" y="97"/>
                  </a:cubicBezTo>
                  <a:cubicBezTo>
                    <a:pt x="55" y="97"/>
                    <a:pt x="31" y="97"/>
                    <a:pt x="26" y="97"/>
                  </a:cubicBezTo>
                  <a:cubicBezTo>
                    <a:pt x="23" y="97"/>
                    <a:pt x="25" y="93"/>
                    <a:pt x="23" y="97"/>
                  </a:cubicBezTo>
                  <a:cubicBezTo>
                    <a:pt x="23" y="98"/>
                    <a:pt x="19" y="98"/>
                    <a:pt x="16" y="97"/>
                  </a:cubicBezTo>
                  <a:cubicBezTo>
                    <a:pt x="11" y="95"/>
                    <a:pt x="13" y="103"/>
                    <a:pt x="11" y="100"/>
                  </a:cubicBezTo>
                  <a:cubicBezTo>
                    <a:pt x="10" y="97"/>
                    <a:pt x="8" y="92"/>
                    <a:pt x="5" y="97"/>
                  </a:cubicBezTo>
                  <a:cubicBezTo>
                    <a:pt x="2" y="101"/>
                    <a:pt x="8" y="101"/>
                    <a:pt x="2" y="104"/>
                  </a:cubicBezTo>
                  <a:cubicBezTo>
                    <a:pt x="0" y="109"/>
                    <a:pt x="3" y="106"/>
                    <a:pt x="3" y="111"/>
                  </a:cubicBezTo>
                  <a:cubicBezTo>
                    <a:pt x="3" y="115"/>
                    <a:pt x="2" y="112"/>
                    <a:pt x="3" y="115"/>
                  </a:cubicBezTo>
                  <a:cubicBezTo>
                    <a:pt x="5" y="120"/>
                    <a:pt x="5" y="115"/>
                    <a:pt x="8" y="120"/>
                  </a:cubicBezTo>
                  <a:cubicBezTo>
                    <a:pt x="10" y="123"/>
                    <a:pt x="8" y="123"/>
                    <a:pt x="8" y="126"/>
                  </a:cubicBezTo>
                  <a:cubicBezTo>
                    <a:pt x="6" y="131"/>
                    <a:pt x="10" y="132"/>
                    <a:pt x="11" y="129"/>
                  </a:cubicBezTo>
                  <a:cubicBezTo>
                    <a:pt x="11" y="128"/>
                    <a:pt x="13" y="129"/>
                    <a:pt x="13" y="131"/>
                  </a:cubicBezTo>
                  <a:cubicBezTo>
                    <a:pt x="16" y="134"/>
                    <a:pt x="14" y="126"/>
                    <a:pt x="20" y="129"/>
                  </a:cubicBezTo>
                  <a:cubicBezTo>
                    <a:pt x="23" y="132"/>
                    <a:pt x="22" y="129"/>
                    <a:pt x="23" y="128"/>
                  </a:cubicBezTo>
                  <a:cubicBezTo>
                    <a:pt x="26" y="128"/>
                    <a:pt x="22" y="125"/>
                    <a:pt x="26" y="126"/>
                  </a:cubicBezTo>
                  <a:cubicBezTo>
                    <a:pt x="29" y="128"/>
                    <a:pt x="28" y="129"/>
                    <a:pt x="28" y="131"/>
                  </a:cubicBezTo>
                  <a:cubicBezTo>
                    <a:pt x="29" y="131"/>
                    <a:pt x="28" y="134"/>
                    <a:pt x="29" y="134"/>
                  </a:cubicBezTo>
                  <a:cubicBezTo>
                    <a:pt x="31" y="134"/>
                    <a:pt x="34" y="137"/>
                    <a:pt x="31" y="137"/>
                  </a:cubicBezTo>
                  <a:cubicBezTo>
                    <a:pt x="29" y="139"/>
                    <a:pt x="29" y="143"/>
                    <a:pt x="31" y="140"/>
                  </a:cubicBezTo>
                  <a:cubicBezTo>
                    <a:pt x="32" y="139"/>
                    <a:pt x="34" y="140"/>
                    <a:pt x="32" y="145"/>
                  </a:cubicBezTo>
                  <a:cubicBezTo>
                    <a:pt x="32" y="148"/>
                    <a:pt x="34" y="145"/>
                    <a:pt x="35" y="150"/>
                  </a:cubicBezTo>
                  <a:cubicBezTo>
                    <a:pt x="42" y="142"/>
                    <a:pt x="40" y="153"/>
                    <a:pt x="45" y="148"/>
                  </a:cubicBezTo>
                  <a:cubicBezTo>
                    <a:pt x="48" y="143"/>
                    <a:pt x="49" y="140"/>
                    <a:pt x="49" y="146"/>
                  </a:cubicBezTo>
                  <a:cubicBezTo>
                    <a:pt x="49" y="151"/>
                    <a:pt x="52" y="146"/>
                    <a:pt x="55" y="146"/>
                  </a:cubicBezTo>
                  <a:cubicBezTo>
                    <a:pt x="57" y="142"/>
                    <a:pt x="54" y="140"/>
                    <a:pt x="55" y="140"/>
                  </a:cubicBezTo>
                  <a:cubicBezTo>
                    <a:pt x="57" y="139"/>
                    <a:pt x="57" y="134"/>
                    <a:pt x="57" y="132"/>
                  </a:cubicBezTo>
                  <a:cubicBezTo>
                    <a:pt x="55" y="131"/>
                    <a:pt x="61" y="132"/>
                    <a:pt x="63" y="129"/>
                  </a:cubicBezTo>
                  <a:cubicBezTo>
                    <a:pt x="65" y="126"/>
                    <a:pt x="65" y="126"/>
                    <a:pt x="63" y="125"/>
                  </a:cubicBezTo>
                  <a:cubicBezTo>
                    <a:pt x="63" y="123"/>
                    <a:pt x="68" y="125"/>
                    <a:pt x="66" y="122"/>
                  </a:cubicBezTo>
                  <a:cubicBezTo>
                    <a:pt x="65" y="120"/>
                    <a:pt x="65" y="118"/>
                    <a:pt x="66" y="117"/>
                  </a:cubicBezTo>
                  <a:cubicBezTo>
                    <a:pt x="68" y="115"/>
                    <a:pt x="66" y="118"/>
                    <a:pt x="69" y="118"/>
                  </a:cubicBezTo>
                  <a:cubicBezTo>
                    <a:pt x="72" y="120"/>
                    <a:pt x="72" y="117"/>
                    <a:pt x="72" y="115"/>
                  </a:cubicBezTo>
                  <a:cubicBezTo>
                    <a:pt x="72" y="112"/>
                    <a:pt x="77" y="117"/>
                    <a:pt x="77" y="114"/>
                  </a:cubicBezTo>
                  <a:cubicBezTo>
                    <a:pt x="77" y="109"/>
                    <a:pt x="78" y="108"/>
                    <a:pt x="81" y="109"/>
                  </a:cubicBezTo>
                  <a:cubicBezTo>
                    <a:pt x="84" y="111"/>
                    <a:pt x="81" y="106"/>
                    <a:pt x="86" y="104"/>
                  </a:cubicBezTo>
                  <a:cubicBezTo>
                    <a:pt x="95" y="101"/>
                    <a:pt x="92" y="98"/>
                    <a:pt x="95" y="100"/>
                  </a:cubicBezTo>
                  <a:cubicBezTo>
                    <a:pt x="97" y="101"/>
                    <a:pt x="97" y="100"/>
                    <a:pt x="98" y="101"/>
                  </a:cubicBezTo>
                  <a:cubicBezTo>
                    <a:pt x="100" y="101"/>
                    <a:pt x="100" y="101"/>
                    <a:pt x="101" y="101"/>
                  </a:cubicBezTo>
                </a:path>
              </a:pathLst>
            </a:custGeom>
            <a:solidFill>
              <a:srgbClr val="968C6D"/>
            </a:solidFill>
            <a:ln w="6350" cmpd="sng">
              <a:solidFill>
                <a:schemeClr val="bg1"/>
              </a:solidFill>
              <a:round/>
              <a:headEnd/>
              <a:tailEnd/>
            </a:ln>
          </p:spPr>
          <p:txBody>
            <a:bodyPr/>
            <a:lstStyle/>
            <a:p>
              <a:endParaRPr lang="en-GB" dirty="0"/>
            </a:p>
          </p:txBody>
        </p:sp>
        <p:sp>
          <p:nvSpPr>
            <p:cNvPr id="1178" name="Freeform 112"/>
            <p:cNvSpPr>
              <a:spLocks/>
            </p:cNvSpPr>
            <p:nvPr/>
          </p:nvSpPr>
          <p:spPr bwMode="auto">
            <a:xfrm>
              <a:off x="4525479" y="4287531"/>
              <a:ext cx="308502" cy="398474"/>
            </a:xfrm>
            <a:custGeom>
              <a:avLst/>
              <a:gdLst/>
              <a:ahLst/>
              <a:cxnLst>
                <a:cxn ang="0">
                  <a:pos x="7" y="112"/>
                </a:cxn>
                <a:cxn ang="0">
                  <a:pos x="22" y="109"/>
                </a:cxn>
                <a:cxn ang="0">
                  <a:pos x="29" y="114"/>
                </a:cxn>
                <a:cxn ang="0">
                  <a:pos x="40" y="128"/>
                </a:cxn>
                <a:cxn ang="0">
                  <a:pos x="43" y="120"/>
                </a:cxn>
                <a:cxn ang="0">
                  <a:pos x="49" y="123"/>
                </a:cxn>
                <a:cxn ang="0">
                  <a:pos x="54" y="120"/>
                </a:cxn>
                <a:cxn ang="0">
                  <a:pos x="61" y="120"/>
                </a:cxn>
                <a:cxn ang="0">
                  <a:pos x="64" y="120"/>
                </a:cxn>
                <a:cxn ang="0">
                  <a:pos x="93" y="120"/>
                </a:cxn>
                <a:cxn ang="0">
                  <a:pos x="92" y="109"/>
                </a:cxn>
                <a:cxn ang="0">
                  <a:pos x="84" y="23"/>
                </a:cxn>
                <a:cxn ang="0">
                  <a:pos x="99" y="23"/>
                </a:cxn>
                <a:cxn ang="0">
                  <a:pos x="67" y="0"/>
                </a:cxn>
                <a:cxn ang="0">
                  <a:pos x="67" y="14"/>
                </a:cxn>
                <a:cxn ang="0">
                  <a:pos x="42" y="14"/>
                </a:cxn>
                <a:cxn ang="0">
                  <a:pos x="42" y="39"/>
                </a:cxn>
                <a:cxn ang="0">
                  <a:pos x="34" y="61"/>
                </a:cxn>
                <a:cxn ang="0">
                  <a:pos x="3" y="61"/>
                </a:cxn>
                <a:cxn ang="0">
                  <a:pos x="2" y="67"/>
                </a:cxn>
                <a:cxn ang="0">
                  <a:pos x="3" y="64"/>
                </a:cxn>
                <a:cxn ang="0">
                  <a:pos x="5" y="69"/>
                </a:cxn>
                <a:cxn ang="0">
                  <a:pos x="8" y="75"/>
                </a:cxn>
                <a:cxn ang="0">
                  <a:pos x="7" y="81"/>
                </a:cxn>
                <a:cxn ang="0">
                  <a:pos x="8" y="101"/>
                </a:cxn>
                <a:cxn ang="0">
                  <a:pos x="7" y="112"/>
                </a:cxn>
              </a:cxnLst>
              <a:rect l="0" t="0" r="r" b="b"/>
              <a:pathLst>
                <a:path w="99" h="128">
                  <a:moveTo>
                    <a:pt x="7" y="112"/>
                  </a:moveTo>
                  <a:cubicBezTo>
                    <a:pt x="7" y="107"/>
                    <a:pt x="17" y="109"/>
                    <a:pt x="22" y="109"/>
                  </a:cubicBezTo>
                  <a:cubicBezTo>
                    <a:pt x="25" y="107"/>
                    <a:pt x="28" y="112"/>
                    <a:pt x="29" y="114"/>
                  </a:cubicBezTo>
                  <a:cubicBezTo>
                    <a:pt x="32" y="115"/>
                    <a:pt x="37" y="125"/>
                    <a:pt x="40" y="128"/>
                  </a:cubicBezTo>
                  <a:cubicBezTo>
                    <a:pt x="46" y="125"/>
                    <a:pt x="40" y="125"/>
                    <a:pt x="43" y="120"/>
                  </a:cubicBezTo>
                  <a:cubicBezTo>
                    <a:pt x="46" y="115"/>
                    <a:pt x="48" y="120"/>
                    <a:pt x="49" y="123"/>
                  </a:cubicBezTo>
                  <a:cubicBezTo>
                    <a:pt x="51" y="126"/>
                    <a:pt x="49" y="118"/>
                    <a:pt x="54" y="120"/>
                  </a:cubicBezTo>
                  <a:cubicBezTo>
                    <a:pt x="57" y="121"/>
                    <a:pt x="61" y="121"/>
                    <a:pt x="61" y="120"/>
                  </a:cubicBezTo>
                  <a:cubicBezTo>
                    <a:pt x="63" y="117"/>
                    <a:pt x="61" y="120"/>
                    <a:pt x="64" y="120"/>
                  </a:cubicBezTo>
                  <a:cubicBezTo>
                    <a:pt x="69" y="120"/>
                    <a:pt x="93" y="120"/>
                    <a:pt x="93" y="120"/>
                  </a:cubicBezTo>
                  <a:cubicBezTo>
                    <a:pt x="96" y="106"/>
                    <a:pt x="93" y="114"/>
                    <a:pt x="92" y="109"/>
                  </a:cubicBezTo>
                  <a:cubicBezTo>
                    <a:pt x="92" y="104"/>
                    <a:pt x="84" y="23"/>
                    <a:pt x="84" y="23"/>
                  </a:cubicBezTo>
                  <a:cubicBezTo>
                    <a:pt x="99" y="23"/>
                    <a:pt x="99" y="23"/>
                    <a:pt x="99" y="23"/>
                  </a:cubicBezTo>
                  <a:cubicBezTo>
                    <a:pt x="67" y="0"/>
                    <a:pt x="67" y="0"/>
                    <a:pt x="67" y="0"/>
                  </a:cubicBezTo>
                  <a:cubicBezTo>
                    <a:pt x="67" y="14"/>
                    <a:pt x="67" y="14"/>
                    <a:pt x="67" y="14"/>
                  </a:cubicBezTo>
                  <a:cubicBezTo>
                    <a:pt x="42" y="14"/>
                    <a:pt x="42" y="14"/>
                    <a:pt x="42" y="14"/>
                  </a:cubicBezTo>
                  <a:cubicBezTo>
                    <a:pt x="42" y="39"/>
                    <a:pt x="42" y="39"/>
                    <a:pt x="42" y="39"/>
                  </a:cubicBezTo>
                  <a:cubicBezTo>
                    <a:pt x="32" y="44"/>
                    <a:pt x="31" y="42"/>
                    <a:pt x="34" y="61"/>
                  </a:cubicBezTo>
                  <a:cubicBezTo>
                    <a:pt x="34" y="61"/>
                    <a:pt x="5" y="61"/>
                    <a:pt x="3" y="61"/>
                  </a:cubicBezTo>
                  <a:cubicBezTo>
                    <a:pt x="2" y="61"/>
                    <a:pt x="0" y="64"/>
                    <a:pt x="2" y="67"/>
                  </a:cubicBezTo>
                  <a:cubicBezTo>
                    <a:pt x="3" y="67"/>
                    <a:pt x="2" y="62"/>
                    <a:pt x="3" y="64"/>
                  </a:cubicBezTo>
                  <a:cubicBezTo>
                    <a:pt x="5" y="64"/>
                    <a:pt x="3" y="69"/>
                    <a:pt x="5" y="69"/>
                  </a:cubicBezTo>
                  <a:cubicBezTo>
                    <a:pt x="7" y="67"/>
                    <a:pt x="8" y="72"/>
                    <a:pt x="8" y="75"/>
                  </a:cubicBezTo>
                  <a:cubicBezTo>
                    <a:pt x="8" y="79"/>
                    <a:pt x="3" y="79"/>
                    <a:pt x="7" y="81"/>
                  </a:cubicBezTo>
                  <a:cubicBezTo>
                    <a:pt x="8" y="82"/>
                    <a:pt x="11" y="93"/>
                    <a:pt x="8" y="101"/>
                  </a:cubicBezTo>
                  <a:cubicBezTo>
                    <a:pt x="7" y="107"/>
                    <a:pt x="5" y="109"/>
                    <a:pt x="7" y="112"/>
                  </a:cubicBezTo>
                </a:path>
              </a:pathLst>
            </a:custGeom>
            <a:solidFill>
              <a:srgbClr val="968C6D"/>
            </a:solidFill>
            <a:ln w="6350" cmpd="sng">
              <a:solidFill>
                <a:schemeClr val="bg1"/>
              </a:solidFill>
              <a:round/>
              <a:headEnd/>
              <a:tailEnd/>
            </a:ln>
          </p:spPr>
          <p:txBody>
            <a:bodyPr/>
            <a:lstStyle/>
            <a:p>
              <a:endParaRPr lang="en-GB" dirty="0"/>
            </a:p>
          </p:txBody>
        </p:sp>
        <p:sp>
          <p:nvSpPr>
            <p:cNvPr id="1179" name="Freeform 113"/>
            <p:cNvSpPr>
              <a:spLocks/>
            </p:cNvSpPr>
            <p:nvPr/>
          </p:nvSpPr>
          <p:spPr bwMode="auto">
            <a:xfrm>
              <a:off x="5020368" y="4705287"/>
              <a:ext cx="298861" cy="298855"/>
            </a:xfrm>
            <a:custGeom>
              <a:avLst/>
              <a:gdLst/>
              <a:ahLst/>
              <a:cxnLst>
                <a:cxn ang="0">
                  <a:pos x="90" y="9"/>
                </a:cxn>
                <a:cxn ang="0">
                  <a:pos x="93" y="22"/>
                </a:cxn>
                <a:cxn ang="0">
                  <a:pos x="84" y="39"/>
                </a:cxn>
                <a:cxn ang="0">
                  <a:pos x="77" y="54"/>
                </a:cxn>
                <a:cxn ang="0">
                  <a:pos x="70" y="70"/>
                </a:cxn>
                <a:cxn ang="0">
                  <a:pos x="64" y="71"/>
                </a:cxn>
                <a:cxn ang="0">
                  <a:pos x="56" y="73"/>
                </a:cxn>
                <a:cxn ang="0">
                  <a:pos x="50" y="79"/>
                </a:cxn>
                <a:cxn ang="0">
                  <a:pos x="45" y="92"/>
                </a:cxn>
                <a:cxn ang="0">
                  <a:pos x="42" y="88"/>
                </a:cxn>
                <a:cxn ang="0">
                  <a:pos x="35" y="93"/>
                </a:cxn>
                <a:cxn ang="0">
                  <a:pos x="32" y="95"/>
                </a:cxn>
                <a:cxn ang="0">
                  <a:pos x="26" y="96"/>
                </a:cxn>
                <a:cxn ang="0">
                  <a:pos x="18" y="81"/>
                </a:cxn>
                <a:cxn ang="0">
                  <a:pos x="9" y="75"/>
                </a:cxn>
                <a:cxn ang="0">
                  <a:pos x="4" y="75"/>
                </a:cxn>
                <a:cxn ang="0">
                  <a:pos x="0" y="76"/>
                </a:cxn>
                <a:cxn ang="0">
                  <a:pos x="0" y="54"/>
                </a:cxn>
                <a:cxn ang="0">
                  <a:pos x="3" y="47"/>
                </a:cxn>
                <a:cxn ang="0">
                  <a:pos x="7" y="36"/>
                </a:cxn>
                <a:cxn ang="0">
                  <a:pos x="6" y="23"/>
                </a:cxn>
                <a:cxn ang="0">
                  <a:pos x="9" y="14"/>
                </a:cxn>
                <a:cxn ang="0">
                  <a:pos x="10" y="5"/>
                </a:cxn>
                <a:cxn ang="0">
                  <a:pos x="18" y="3"/>
                </a:cxn>
                <a:cxn ang="0">
                  <a:pos x="23" y="2"/>
                </a:cxn>
                <a:cxn ang="0">
                  <a:pos x="30" y="8"/>
                </a:cxn>
                <a:cxn ang="0">
                  <a:pos x="41" y="6"/>
                </a:cxn>
                <a:cxn ang="0">
                  <a:pos x="50" y="13"/>
                </a:cxn>
                <a:cxn ang="0">
                  <a:pos x="62" y="6"/>
                </a:cxn>
                <a:cxn ang="0">
                  <a:pos x="77" y="8"/>
                </a:cxn>
                <a:cxn ang="0">
                  <a:pos x="85" y="3"/>
                </a:cxn>
                <a:cxn ang="0">
                  <a:pos x="90" y="9"/>
                </a:cxn>
              </a:cxnLst>
              <a:rect l="0" t="0" r="r" b="b"/>
              <a:pathLst>
                <a:path w="96" h="96">
                  <a:moveTo>
                    <a:pt x="90" y="9"/>
                  </a:moveTo>
                  <a:cubicBezTo>
                    <a:pt x="88" y="22"/>
                    <a:pt x="96" y="14"/>
                    <a:pt x="93" y="22"/>
                  </a:cubicBezTo>
                  <a:cubicBezTo>
                    <a:pt x="91" y="31"/>
                    <a:pt x="88" y="23"/>
                    <a:pt x="84" y="39"/>
                  </a:cubicBezTo>
                  <a:cubicBezTo>
                    <a:pt x="80" y="53"/>
                    <a:pt x="80" y="53"/>
                    <a:pt x="77" y="54"/>
                  </a:cubicBezTo>
                  <a:cubicBezTo>
                    <a:pt x="74" y="56"/>
                    <a:pt x="73" y="65"/>
                    <a:pt x="70" y="70"/>
                  </a:cubicBezTo>
                  <a:cubicBezTo>
                    <a:pt x="67" y="76"/>
                    <a:pt x="68" y="76"/>
                    <a:pt x="64" y="71"/>
                  </a:cubicBezTo>
                  <a:cubicBezTo>
                    <a:pt x="61" y="67"/>
                    <a:pt x="56" y="68"/>
                    <a:pt x="56" y="73"/>
                  </a:cubicBezTo>
                  <a:cubicBezTo>
                    <a:pt x="55" y="76"/>
                    <a:pt x="52" y="73"/>
                    <a:pt x="50" y="79"/>
                  </a:cubicBezTo>
                  <a:cubicBezTo>
                    <a:pt x="47" y="84"/>
                    <a:pt x="49" y="85"/>
                    <a:pt x="45" y="92"/>
                  </a:cubicBezTo>
                  <a:cubicBezTo>
                    <a:pt x="42" y="88"/>
                    <a:pt x="42" y="88"/>
                    <a:pt x="42" y="88"/>
                  </a:cubicBezTo>
                  <a:cubicBezTo>
                    <a:pt x="47" y="95"/>
                    <a:pt x="36" y="95"/>
                    <a:pt x="35" y="93"/>
                  </a:cubicBezTo>
                  <a:cubicBezTo>
                    <a:pt x="33" y="92"/>
                    <a:pt x="36" y="95"/>
                    <a:pt x="32" y="95"/>
                  </a:cubicBezTo>
                  <a:cubicBezTo>
                    <a:pt x="30" y="96"/>
                    <a:pt x="30" y="96"/>
                    <a:pt x="26" y="96"/>
                  </a:cubicBezTo>
                  <a:cubicBezTo>
                    <a:pt x="21" y="96"/>
                    <a:pt x="20" y="84"/>
                    <a:pt x="18" y="81"/>
                  </a:cubicBezTo>
                  <a:cubicBezTo>
                    <a:pt x="13" y="76"/>
                    <a:pt x="12" y="75"/>
                    <a:pt x="9" y="75"/>
                  </a:cubicBezTo>
                  <a:cubicBezTo>
                    <a:pt x="4" y="76"/>
                    <a:pt x="6" y="73"/>
                    <a:pt x="4" y="75"/>
                  </a:cubicBezTo>
                  <a:cubicBezTo>
                    <a:pt x="4" y="76"/>
                    <a:pt x="3" y="76"/>
                    <a:pt x="0" y="76"/>
                  </a:cubicBezTo>
                  <a:cubicBezTo>
                    <a:pt x="1" y="67"/>
                    <a:pt x="0" y="62"/>
                    <a:pt x="0" y="54"/>
                  </a:cubicBezTo>
                  <a:cubicBezTo>
                    <a:pt x="0" y="47"/>
                    <a:pt x="1" y="51"/>
                    <a:pt x="3" y="47"/>
                  </a:cubicBezTo>
                  <a:cubicBezTo>
                    <a:pt x="3" y="42"/>
                    <a:pt x="4" y="44"/>
                    <a:pt x="7" y="36"/>
                  </a:cubicBezTo>
                  <a:cubicBezTo>
                    <a:pt x="10" y="28"/>
                    <a:pt x="4" y="28"/>
                    <a:pt x="6" y="23"/>
                  </a:cubicBezTo>
                  <a:cubicBezTo>
                    <a:pt x="7" y="20"/>
                    <a:pt x="4" y="16"/>
                    <a:pt x="9" y="14"/>
                  </a:cubicBezTo>
                  <a:cubicBezTo>
                    <a:pt x="12" y="11"/>
                    <a:pt x="9" y="8"/>
                    <a:pt x="10" y="5"/>
                  </a:cubicBezTo>
                  <a:cubicBezTo>
                    <a:pt x="13" y="3"/>
                    <a:pt x="13" y="3"/>
                    <a:pt x="18" y="3"/>
                  </a:cubicBezTo>
                  <a:cubicBezTo>
                    <a:pt x="21" y="3"/>
                    <a:pt x="20" y="0"/>
                    <a:pt x="23" y="2"/>
                  </a:cubicBezTo>
                  <a:cubicBezTo>
                    <a:pt x="26" y="3"/>
                    <a:pt x="29" y="2"/>
                    <a:pt x="30" y="8"/>
                  </a:cubicBezTo>
                  <a:cubicBezTo>
                    <a:pt x="33" y="14"/>
                    <a:pt x="38" y="6"/>
                    <a:pt x="41" y="6"/>
                  </a:cubicBezTo>
                  <a:cubicBezTo>
                    <a:pt x="42" y="6"/>
                    <a:pt x="45" y="11"/>
                    <a:pt x="50" y="13"/>
                  </a:cubicBezTo>
                  <a:cubicBezTo>
                    <a:pt x="56" y="13"/>
                    <a:pt x="55" y="8"/>
                    <a:pt x="62" y="6"/>
                  </a:cubicBezTo>
                  <a:cubicBezTo>
                    <a:pt x="71" y="5"/>
                    <a:pt x="76" y="13"/>
                    <a:pt x="77" y="8"/>
                  </a:cubicBezTo>
                  <a:cubicBezTo>
                    <a:pt x="79" y="3"/>
                    <a:pt x="80" y="6"/>
                    <a:pt x="85" y="3"/>
                  </a:cubicBezTo>
                  <a:cubicBezTo>
                    <a:pt x="90" y="9"/>
                    <a:pt x="90" y="9"/>
                    <a:pt x="90" y="9"/>
                  </a:cubicBezTo>
                  <a:close/>
                </a:path>
              </a:pathLst>
            </a:custGeom>
            <a:solidFill>
              <a:srgbClr val="968C6D"/>
            </a:solidFill>
            <a:ln w="6350" cmpd="sng">
              <a:solidFill>
                <a:schemeClr val="bg1"/>
              </a:solidFill>
              <a:round/>
              <a:headEnd/>
              <a:tailEnd/>
            </a:ln>
          </p:spPr>
          <p:txBody>
            <a:bodyPr/>
            <a:lstStyle/>
            <a:p>
              <a:endParaRPr lang="en-GB" dirty="0"/>
            </a:p>
          </p:txBody>
        </p:sp>
        <p:sp>
          <p:nvSpPr>
            <p:cNvPr id="1180" name="Freeform 114"/>
            <p:cNvSpPr>
              <a:spLocks/>
            </p:cNvSpPr>
            <p:nvPr/>
          </p:nvSpPr>
          <p:spPr bwMode="auto">
            <a:xfrm>
              <a:off x="5304768" y="4798478"/>
              <a:ext cx="326177" cy="268327"/>
            </a:xfrm>
            <a:custGeom>
              <a:avLst/>
              <a:gdLst/>
              <a:ahLst/>
              <a:cxnLst>
                <a:cxn ang="0">
                  <a:pos x="105" y="58"/>
                </a:cxn>
                <a:cxn ang="0">
                  <a:pos x="99" y="58"/>
                </a:cxn>
                <a:cxn ang="0">
                  <a:pos x="87" y="57"/>
                </a:cxn>
                <a:cxn ang="0">
                  <a:pos x="76" y="60"/>
                </a:cxn>
                <a:cxn ang="0">
                  <a:pos x="67" y="63"/>
                </a:cxn>
                <a:cxn ang="0">
                  <a:pos x="50" y="65"/>
                </a:cxn>
                <a:cxn ang="0">
                  <a:pos x="44" y="58"/>
                </a:cxn>
                <a:cxn ang="0">
                  <a:pos x="35" y="65"/>
                </a:cxn>
                <a:cxn ang="0">
                  <a:pos x="35" y="74"/>
                </a:cxn>
                <a:cxn ang="0">
                  <a:pos x="28" y="72"/>
                </a:cxn>
                <a:cxn ang="0">
                  <a:pos x="20" y="72"/>
                </a:cxn>
                <a:cxn ang="0">
                  <a:pos x="15" y="86"/>
                </a:cxn>
                <a:cxn ang="0">
                  <a:pos x="8" y="71"/>
                </a:cxn>
                <a:cxn ang="0">
                  <a:pos x="5" y="65"/>
                </a:cxn>
                <a:cxn ang="0">
                  <a:pos x="2" y="52"/>
                </a:cxn>
                <a:cxn ang="0">
                  <a:pos x="2" y="48"/>
                </a:cxn>
                <a:cxn ang="0">
                  <a:pos x="9" y="34"/>
                </a:cxn>
                <a:cxn ang="0">
                  <a:pos x="17" y="32"/>
                </a:cxn>
                <a:cxn ang="0">
                  <a:pos x="21" y="32"/>
                </a:cxn>
                <a:cxn ang="0">
                  <a:pos x="37" y="26"/>
                </a:cxn>
                <a:cxn ang="0">
                  <a:pos x="37" y="20"/>
                </a:cxn>
                <a:cxn ang="0">
                  <a:pos x="53" y="14"/>
                </a:cxn>
                <a:cxn ang="0">
                  <a:pos x="58" y="4"/>
                </a:cxn>
                <a:cxn ang="0">
                  <a:pos x="69" y="1"/>
                </a:cxn>
                <a:cxn ang="0">
                  <a:pos x="73" y="17"/>
                </a:cxn>
                <a:cxn ang="0">
                  <a:pos x="78" y="24"/>
                </a:cxn>
                <a:cxn ang="0">
                  <a:pos x="85" y="29"/>
                </a:cxn>
                <a:cxn ang="0">
                  <a:pos x="90" y="37"/>
                </a:cxn>
                <a:cxn ang="0">
                  <a:pos x="96" y="44"/>
                </a:cxn>
                <a:cxn ang="0">
                  <a:pos x="101" y="51"/>
                </a:cxn>
                <a:cxn ang="0">
                  <a:pos x="105" y="58"/>
                </a:cxn>
              </a:cxnLst>
              <a:rect l="0" t="0" r="r" b="b"/>
              <a:pathLst>
                <a:path w="105" h="86">
                  <a:moveTo>
                    <a:pt x="105" y="58"/>
                  </a:moveTo>
                  <a:cubicBezTo>
                    <a:pt x="102" y="58"/>
                    <a:pt x="102" y="55"/>
                    <a:pt x="99" y="58"/>
                  </a:cubicBezTo>
                  <a:cubicBezTo>
                    <a:pt x="97" y="62"/>
                    <a:pt x="90" y="52"/>
                    <a:pt x="87" y="57"/>
                  </a:cubicBezTo>
                  <a:cubicBezTo>
                    <a:pt x="84" y="62"/>
                    <a:pt x="84" y="55"/>
                    <a:pt x="76" y="60"/>
                  </a:cubicBezTo>
                  <a:cubicBezTo>
                    <a:pt x="67" y="66"/>
                    <a:pt x="70" y="55"/>
                    <a:pt x="67" y="63"/>
                  </a:cubicBezTo>
                  <a:cubicBezTo>
                    <a:pt x="64" y="71"/>
                    <a:pt x="59" y="65"/>
                    <a:pt x="50" y="65"/>
                  </a:cubicBezTo>
                  <a:cubicBezTo>
                    <a:pt x="47" y="65"/>
                    <a:pt x="50" y="62"/>
                    <a:pt x="44" y="58"/>
                  </a:cubicBezTo>
                  <a:cubicBezTo>
                    <a:pt x="37" y="55"/>
                    <a:pt x="37" y="63"/>
                    <a:pt x="35" y="65"/>
                  </a:cubicBezTo>
                  <a:cubicBezTo>
                    <a:pt x="32" y="66"/>
                    <a:pt x="34" y="69"/>
                    <a:pt x="35" y="74"/>
                  </a:cubicBezTo>
                  <a:cubicBezTo>
                    <a:pt x="32" y="71"/>
                    <a:pt x="31" y="75"/>
                    <a:pt x="28" y="72"/>
                  </a:cubicBezTo>
                  <a:cubicBezTo>
                    <a:pt x="25" y="71"/>
                    <a:pt x="25" y="74"/>
                    <a:pt x="20" y="72"/>
                  </a:cubicBezTo>
                  <a:cubicBezTo>
                    <a:pt x="15" y="72"/>
                    <a:pt x="18" y="80"/>
                    <a:pt x="15" y="86"/>
                  </a:cubicBezTo>
                  <a:cubicBezTo>
                    <a:pt x="14" y="75"/>
                    <a:pt x="11" y="74"/>
                    <a:pt x="8" y="71"/>
                  </a:cubicBezTo>
                  <a:cubicBezTo>
                    <a:pt x="5" y="68"/>
                    <a:pt x="8" y="65"/>
                    <a:pt x="5" y="65"/>
                  </a:cubicBezTo>
                  <a:cubicBezTo>
                    <a:pt x="3" y="63"/>
                    <a:pt x="2" y="58"/>
                    <a:pt x="2" y="52"/>
                  </a:cubicBezTo>
                  <a:cubicBezTo>
                    <a:pt x="3" y="48"/>
                    <a:pt x="0" y="49"/>
                    <a:pt x="2" y="48"/>
                  </a:cubicBezTo>
                  <a:cubicBezTo>
                    <a:pt x="5" y="46"/>
                    <a:pt x="6" y="40"/>
                    <a:pt x="9" y="34"/>
                  </a:cubicBezTo>
                  <a:cubicBezTo>
                    <a:pt x="12" y="35"/>
                    <a:pt x="15" y="34"/>
                    <a:pt x="17" y="32"/>
                  </a:cubicBezTo>
                  <a:cubicBezTo>
                    <a:pt x="18" y="29"/>
                    <a:pt x="18" y="35"/>
                    <a:pt x="21" y="32"/>
                  </a:cubicBezTo>
                  <a:cubicBezTo>
                    <a:pt x="28" y="27"/>
                    <a:pt x="32" y="32"/>
                    <a:pt x="37" y="26"/>
                  </a:cubicBezTo>
                  <a:cubicBezTo>
                    <a:pt x="40" y="21"/>
                    <a:pt x="35" y="21"/>
                    <a:pt x="37" y="20"/>
                  </a:cubicBezTo>
                  <a:cubicBezTo>
                    <a:pt x="38" y="18"/>
                    <a:pt x="47" y="21"/>
                    <a:pt x="53" y="14"/>
                  </a:cubicBezTo>
                  <a:cubicBezTo>
                    <a:pt x="58" y="6"/>
                    <a:pt x="59" y="9"/>
                    <a:pt x="58" y="4"/>
                  </a:cubicBezTo>
                  <a:cubicBezTo>
                    <a:pt x="58" y="3"/>
                    <a:pt x="66" y="0"/>
                    <a:pt x="69" y="1"/>
                  </a:cubicBezTo>
                  <a:cubicBezTo>
                    <a:pt x="72" y="6"/>
                    <a:pt x="76" y="10"/>
                    <a:pt x="73" y="17"/>
                  </a:cubicBezTo>
                  <a:cubicBezTo>
                    <a:pt x="72" y="27"/>
                    <a:pt x="81" y="21"/>
                    <a:pt x="78" y="24"/>
                  </a:cubicBezTo>
                  <a:cubicBezTo>
                    <a:pt x="76" y="29"/>
                    <a:pt x="82" y="26"/>
                    <a:pt x="85" y="29"/>
                  </a:cubicBezTo>
                  <a:cubicBezTo>
                    <a:pt x="88" y="34"/>
                    <a:pt x="84" y="32"/>
                    <a:pt x="90" y="37"/>
                  </a:cubicBezTo>
                  <a:cubicBezTo>
                    <a:pt x="94" y="41"/>
                    <a:pt x="96" y="41"/>
                    <a:pt x="96" y="44"/>
                  </a:cubicBezTo>
                  <a:cubicBezTo>
                    <a:pt x="94" y="48"/>
                    <a:pt x="96" y="48"/>
                    <a:pt x="101" y="51"/>
                  </a:cubicBezTo>
                  <a:cubicBezTo>
                    <a:pt x="104" y="51"/>
                    <a:pt x="102" y="55"/>
                    <a:pt x="105" y="58"/>
                  </a:cubicBezTo>
                </a:path>
              </a:pathLst>
            </a:custGeom>
            <a:solidFill>
              <a:srgbClr val="968C6D"/>
            </a:solidFill>
            <a:ln w="6350" cmpd="sng">
              <a:solidFill>
                <a:schemeClr val="bg1"/>
              </a:solidFill>
              <a:round/>
              <a:headEnd/>
              <a:tailEnd/>
            </a:ln>
          </p:spPr>
          <p:txBody>
            <a:bodyPr/>
            <a:lstStyle/>
            <a:p>
              <a:endParaRPr lang="en-GB" dirty="0"/>
            </a:p>
          </p:txBody>
        </p:sp>
        <p:sp>
          <p:nvSpPr>
            <p:cNvPr id="1181" name="Freeform 115"/>
            <p:cNvSpPr>
              <a:spLocks/>
            </p:cNvSpPr>
            <p:nvPr/>
          </p:nvSpPr>
          <p:spPr bwMode="auto">
            <a:xfrm>
              <a:off x="5160158" y="4732602"/>
              <a:ext cx="194421" cy="351879"/>
            </a:xfrm>
            <a:custGeom>
              <a:avLst/>
              <a:gdLst/>
              <a:ahLst/>
              <a:cxnLst>
                <a:cxn ang="0">
                  <a:pos x="39" y="107"/>
                </a:cxn>
                <a:cxn ang="0">
                  <a:pos x="49" y="107"/>
                </a:cxn>
                <a:cxn ang="0">
                  <a:pos x="56" y="109"/>
                </a:cxn>
                <a:cxn ang="0">
                  <a:pos x="60" y="112"/>
                </a:cxn>
                <a:cxn ang="0">
                  <a:pos x="62" y="107"/>
                </a:cxn>
                <a:cxn ang="0">
                  <a:pos x="54" y="92"/>
                </a:cxn>
                <a:cxn ang="0">
                  <a:pos x="51" y="85"/>
                </a:cxn>
                <a:cxn ang="0">
                  <a:pos x="48" y="73"/>
                </a:cxn>
                <a:cxn ang="0">
                  <a:pos x="48" y="68"/>
                </a:cxn>
                <a:cxn ang="0">
                  <a:pos x="56" y="54"/>
                </a:cxn>
                <a:cxn ang="0">
                  <a:pos x="54" y="48"/>
                </a:cxn>
                <a:cxn ang="0">
                  <a:pos x="45" y="36"/>
                </a:cxn>
                <a:cxn ang="0">
                  <a:pos x="48" y="31"/>
                </a:cxn>
                <a:cxn ang="0">
                  <a:pos x="57" y="30"/>
                </a:cxn>
                <a:cxn ang="0">
                  <a:pos x="51" y="9"/>
                </a:cxn>
                <a:cxn ang="0">
                  <a:pos x="49" y="3"/>
                </a:cxn>
                <a:cxn ang="0">
                  <a:pos x="45" y="0"/>
                </a:cxn>
                <a:cxn ang="0">
                  <a:pos x="48" y="13"/>
                </a:cxn>
                <a:cxn ang="0">
                  <a:pos x="39" y="30"/>
                </a:cxn>
                <a:cxn ang="0">
                  <a:pos x="32" y="45"/>
                </a:cxn>
                <a:cxn ang="0">
                  <a:pos x="25" y="61"/>
                </a:cxn>
                <a:cxn ang="0">
                  <a:pos x="19" y="62"/>
                </a:cxn>
                <a:cxn ang="0">
                  <a:pos x="11" y="64"/>
                </a:cxn>
                <a:cxn ang="0">
                  <a:pos x="5" y="70"/>
                </a:cxn>
                <a:cxn ang="0">
                  <a:pos x="0" y="82"/>
                </a:cxn>
                <a:cxn ang="0">
                  <a:pos x="3" y="85"/>
                </a:cxn>
                <a:cxn ang="0">
                  <a:pos x="5" y="90"/>
                </a:cxn>
                <a:cxn ang="0">
                  <a:pos x="9" y="88"/>
                </a:cxn>
                <a:cxn ang="0">
                  <a:pos x="9" y="93"/>
                </a:cxn>
                <a:cxn ang="0">
                  <a:pos x="9" y="96"/>
                </a:cxn>
                <a:cxn ang="0">
                  <a:pos x="9" y="105"/>
                </a:cxn>
                <a:cxn ang="0">
                  <a:pos x="22" y="107"/>
                </a:cxn>
                <a:cxn ang="0">
                  <a:pos x="31" y="105"/>
                </a:cxn>
                <a:cxn ang="0">
                  <a:pos x="39" y="107"/>
                </a:cxn>
              </a:cxnLst>
              <a:rect l="0" t="0" r="r" b="b"/>
              <a:pathLst>
                <a:path w="62" h="113">
                  <a:moveTo>
                    <a:pt x="39" y="107"/>
                  </a:moveTo>
                  <a:cubicBezTo>
                    <a:pt x="49" y="107"/>
                    <a:pt x="49" y="107"/>
                    <a:pt x="49" y="107"/>
                  </a:cubicBezTo>
                  <a:cubicBezTo>
                    <a:pt x="49" y="107"/>
                    <a:pt x="52" y="109"/>
                    <a:pt x="56" y="109"/>
                  </a:cubicBezTo>
                  <a:cubicBezTo>
                    <a:pt x="59" y="110"/>
                    <a:pt x="60" y="113"/>
                    <a:pt x="60" y="112"/>
                  </a:cubicBezTo>
                  <a:cubicBezTo>
                    <a:pt x="62" y="112"/>
                    <a:pt x="60" y="109"/>
                    <a:pt x="62" y="107"/>
                  </a:cubicBezTo>
                  <a:cubicBezTo>
                    <a:pt x="60" y="96"/>
                    <a:pt x="57" y="95"/>
                    <a:pt x="54" y="92"/>
                  </a:cubicBezTo>
                  <a:cubicBezTo>
                    <a:pt x="51" y="88"/>
                    <a:pt x="54" y="85"/>
                    <a:pt x="51" y="85"/>
                  </a:cubicBezTo>
                  <a:cubicBezTo>
                    <a:pt x="49" y="84"/>
                    <a:pt x="48" y="79"/>
                    <a:pt x="48" y="73"/>
                  </a:cubicBezTo>
                  <a:cubicBezTo>
                    <a:pt x="49" y="68"/>
                    <a:pt x="46" y="70"/>
                    <a:pt x="48" y="68"/>
                  </a:cubicBezTo>
                  <a:cubicBezTo>
                    <a:pt x="51" y="67"/>
                    <a:pt x="52" y="61"/>
                    <a:pt x="56" y="54"/>
                  </a:cubicBezTo>
                  <a:cubicBezTo>
                    <a:pt x="57" y="51"/>
                    <a:pt x="56" y="54"/>
                    <a:pt x="54" y="48"/>
                  </a:cubicBezTo>
                  <a:cubicBezTo>
                    <a:pt x="54" y="44"/>
                    <a:pt x="51" y="45"/>
                    <a:pt x="45" y="36"/>
                  </a:cubicBezTo>
                  <a:cubicBezTo>
                    <a:pt x="43" y="34"/>
                    <a:pt x="45" y="30"/>
                    <a:pt x="48" y="31"/>
                  </a:cubicBezTo>
                  <a:cubicBezTo>
                    <a:pt x="49" y="31"/>
                    <a:pt x="52" y="33"/>
                    <a:pt x="57" y="30"/>
                  </a:cubicBezTo>
                  <a:cubicBezTo>
                    <a:pt x="49" y="25"/>
                    <a:pt x="54" y="11"/>
                    <a:pt x="51" y="9"/>
                  </a:cubicBezTo>
                  <a:cubicBezTo>
                    <a:pt x="49" y="9"/>
                    <a:pt x="52" y="5"/>
                    <a:pt x="49" y="3"/>
                  </a:cubicBezTo>
                  <a:cubicBezTo>
                    <a:pt x="45" y="2"/>
                    <a:pt x="54" y="0"/>
                    <a:pt x="45" y="0"/>
                  </a:cubicBezTo>
                  <a:cubicBezTo>
                    <a:pt x="43" y="13"/>
                    <a:pt x="51" y="5"/>
                    <a:pt x="48" y="13"/>
                  </a:cubicBezTo>
                  <a:cubicBezTo>
                    <a:pt x="46" y="22"/>
                    <a:pt x="43" y="14"/>
                    <a:pt x="39" y="30"/>
                  </a:cubicBezTo>
                  <a:cubicBezTo>
                    <a:pt x="36" y="44"/>
                    <a:pt x="36" y="44"/>
                    <a:pt x="32" y="45"/>
                  </a:cubicBezTo>
                  <a:cubicBezTo>
                    <a:pt x="29" y="47"/>
                    <a:pt x="28" y="56"/>
                    <a:pt x="25" y="61"/>
                  </a:cubicBezTo>
                  <a:cubicBezTo>
                    <a:pt x="22" y="67"/>
                    <a:pt x="23" y="67"/>
                    <a:pt x="19" y="62"/>
                  </a:cubicBezTo>
                  <a:cubicBezTo>
                    <a:pt x="16" y="57"/>
                    <a:pt x="11" y="59"/>
                    <a:pt x="11" y="64"/>
                  </a:cubicBezTo>
                  <a:cubicBezTo>
                    <a:pt x="9" y="67"/>
                    <a:pt x="6" y="64"/>
                    <a:pt x="5" y="70"/>
                  </a:cubicBezTo>
                  <a:cubicBezTo>
                    <a:pt x="2" y="74"/>
                    <a:pt x="3" y="76"/>
                    <a:pt x="0" y="82"/>
                  </a:cubicBezTo>
                  <a:cubicBezTo>
                    <a:pt x="0" y="87"/>
                    <a:pt x="2" y="81"/>
                    <a:pt x="3" y="85"/>
                  </a:cubicBezTo>
                  <a:cubicBezTo>
                    <a:pt x="3" y="88"/>
                    <a:pt x="3" y="88"/>
                    <a:pt x="5" y="90"/>
                  </a:cubicBezTo>
                  <a:cubicBezTo>
                    <a:pt x="8" y="92"/>
                    <a:pt x="6" y="87"/>
                    <a:pt x="9" y="88"/>
                  </a:cubicBezTo>
                  <a:cubicBezTo>
                    <a:pt x="11" y="90"/>
                    <a:pt x="6" y="90"/>
                    <a:pt x="9" y="93"/>
                  </a:cubicBezTo>
                  <a:cubicBezTo>
                    <a:pt x="11" y="95"/>
                    <a:pt x="8" y="93"/>
                    <a:pt x="9" y="96"/>
                  </a:cubicBezTo>
                  <a:cubicBezTo>
                    <a:pt x="12" y="99"/>
                    <a:pt x="9" y="102"/>
                    <a:pt x="9" y="105"/>
                  </a:cubicBezTo>
                  <a:cubicBezTo>
                    <a:pt x="12" y="109"/>
                    <a:pt x="14" y="107"/>
                    <a:pt x="22" y="107"/>
                  </a:cubicBezTo>
                  <a:cubicBezTo>
                    <a:pt x="23" y="105"/>
                    <a:pt x="23" y="105"/>
                    <a:pt x="31" y="105"/>
                  </a:cubicBezTo>
                  <a:cubicBezTo>
                    <a:pt x="40" y="105"/>
                    <a:pt x="37" y="105"/>
                    <a:pt x="39" y="107"/>
                  </a:cubicBezTo>
                </a:path>
              </a:pathLst>
            </a:custGeom>
            <a:solidFill>
              <a:srgbClr val="968C6D"/>
            </a:solidFill>
            <a:ln w="6350" cmpd="sng">
              <a:solidFill>
                <a:schemeClr val="bg1"/>
              </a:solidFill>
              <a:round/>
              <a:headEnd/>
              <a:tailEnd/>
            </a:ln>
          </p:spPr>
          <p:txBody>
            <a:bodyPr/>
            <a:lstStyle/>
            <a:p>
              <a:endParaRPr lang="en-GB" dirty="0"/>
            </a:p>
          </p:txBody>
        </p:sp>
        <p:sp>
          <p:nvSpPr>
            <p:cNvPr id="1182" name="Freeform 116"/>
            <p:cNvSpPr>
              <a:spLocks/>
            </p:cNvSpPr>
            <p:nvPr/>
          </p:nvSpPr>
          <p:spPr bwMode="auto">
            <a:xfrm>
              <a:off x="5248530" y="5266043"/>
              <a:ext cx="27315" cy="43383"/>
            </a:xfrm>
            <a:custGeom>
              <a:avLst/>
              <a:gdLst/>
              <a:ahLst/>
              <a:cxnLst>
                <a:cxn ang="0">
                  <a:pos x="0" y="6"/>
                </a:cxn>
                <a:cxn ang="0">
                  <a:pos x="6" y="2"/>
                </a:cxn>
                <a:cxn ang="0">
                  <a:pos x="9" y="3"/>
                </a:cxn>
                <a:cxn ang="0">
                  <a:pos x="4" y="5"/>
                </a:cxn>
                <a:cxn ang="0">
                  <a:pos x="1" y="14"/>
                </a:cxn>
                <a:cxn ang="0">
                  <a:pos x="1" y="11"/>
                </a:cxn>
                <a:cxn ang="0">
                  <a:pos x="0" y="6"/>
                </a:cxn>
              </a:cxnLst>
              <a:rect l="0" t="0" r="r" b="b"/>
              <a:pathLst>
                <a:path w="9" h="14">
                  <a:moveTo>
                    <a:pt x="0" y="6"/>
                  </a:moveTo>
                  <a:cubicBezTo>
                    <a:pt x="1" y="3"/>
                    <a:pt x="4" y="2"/>
                    <a:pt x="6" y="2"/>
                  </a:cubicBezTo>
                  <a:cubicBezTo>
                    <a:pt x="6" y="0"/>
                    <a:pt x="8" y="2"/>
                    <a:pt x="9" y="3"/>
                  </a:cubicBezTo>
                  <a:cubicBezTo>
                    <a:pt x="8" y="3"/>
                    <a:pt x="8" y="3"/>
                    <a:pt x="4" y="5"/>
                  </a:cubicBezTo>
                  <a:cubicBezTo>
                    <a:pt x="3" y="8"/>
                    <a:pt x="6" y="14"/>
                    <a:pt x="1" y="14"/>
                  </a:cubicBezTo>
                  <a:cubicBezTo>
                    <a:pt x="1" y="13"/>
                    <a:pt x="0" y="14"/>
                    <a:pt x="1" y="11"/>
                  </a:cubicBezTo>
                  <a:cubicBezTo>
                    <a:pt x="1" y="10"/>
                    <a:pt x="1" y="8"/>
                    <a:pt x="0" y="6"/>
                  </a:cubicBezTo>
                </a:path>
              </a:pathLst>
            </a:custGeom>
            <a:solidFill>
              <a:srgbClr val="968C6D"/>
            </a:solidFill>
            <a:ln w="6350" cmpd="sng">
              <a:solidFill>
                <a:schemeClr val="bg1"/>
              </a:solidFill>
              <a:round/>
              <a:headEnd/>
              <a:tailEnd/>
            </a:ln>
          </p:spPr>
          <p:txBody>
            <a:bodyPr/>
            <a:lstStyle/>
            <a:p>
              <a:endParaRPr lang="en-GB" dirty="0"/>
            </a:p>
          </p:txBody>
        </p:sp>
        <p:sp>
          <p:nvSpPr>
            <p:cNvPr id="1183" name="Freeform 117"/>
            <p:cNvSpPr>
              <a:spLocks/>
            </p:cNvSpPr>
            <p:nvPr/>
          </p:nvSpPr>
          <p:spPr bwMode="auto">
            <a:xfrm>
              <a:off x="5222822" y="5020210"/>
              <a:ext cx="189600" cy="269934"/>
            </a:xfrm>
            <a:custGeom>
              <a:avLst/>
              <a:gdLst/>
              <a:ahLst/>
              <a:cxnLst>
                <a:cxn ang="0">
                  <a:pos x="18" y="16"/>
                </a:cxn>
                <a:cxn ang="0">
                  <a:pos x="17" y="23"/>
                </a:cxn>
                <a:cxn ang="0">
                  <a:pos x="23" y="23"/>
                </a:cxn>
                <a:cxn ang="0">
                  <a:pos x="26" y="30"/>
                </a:cxn>
                <a:cxn ang="0">
                  <a:pos x="23" y="37"/>
                </a:cxn>
                <a:cxn ang="0">
                  <a:pos x="28" y="43"/>
                </a:cxn>
                <a:cxn ang="0">
                  <a:pos x="26" y="56"/>
                </a:cxn>
                <a:cxn ang="0">
                  <a:pos x="25" y="60"/>
                </a:cxn>
                <a:cxn ang="0">
                  <a:pos x="22" y="59"/>
                </a:cxn>
                <a:cxn ang="0">
                  <a:pos x="14" y="56"/>
                </a:cxn>
                <a:cxn ang="0">
                  <a:pos x="12" y="57"/>
                </a:cxn>
                <a:cxn ang="0">
                  <a:pos x="6" y="60"/>
                </a:cxn>
                <a:cxn ang="0">
                  <a:pos x="6" y="68"/>
                </a:cxn>
                <a:cxn ang="0">
                  <a:pos x="5" y="73"/>
                </a:cxn>
                <a:cxn ang="0">
                  <a:pos x="0" y="74"/>
                </a:cxn>
                <a:cxn ang="0">
                  <a:pos x="6" y="82"/>
                </a:cxn>
                <a:cxn ang="0">
                  <a:pos x="8" y="85"/>
                </a:cxn>
                <a:cxn ang="0">
                  <a:pos x="14" y="81"/>
                </a:cxn>
                <a:cxn ang="0">
                  <a:pos x="17" y="82"/>
                </a:cxn>
                <a:cxn ang="0">
                  <a:pos x="26" y="79"/>
                </a:cxn>
                <a:cxn ang="0">
                  <a:pos x="28" y="84"/>
                </a:cxn>
                <a:cxn ang="0">
                  <a:pos x="37" y="76"/>
                </a:cxn>
                <a:cxn ang="0">
                  <a:pos x="41" y="67"/>
                </a:cxn>
                <a:cxn ang="0">
                  <a:pos x="50" y="47"/>
                </a:cxn>
                <a:cxn ang="0">
                  <a:pos x="55" y="34"/>
                </a:cxn>
                <a:cxn ang="0">
                  <a:pos x="55" y="23"/>
                </a:cxn>
                <a:cxn ang="0">
                  <a:pos x="57" y="11"/>
                </a:cxn>
                <a:cxn ang="0">
                  <a:pos x="61" y="3"/>
                </a:cxn>
                <a:cxn ang="0">
                  <a:pos x="54" y="2"/>
                </a:cxn>
                <a:cxn ang="0">
                  <a:pos x="46" y="2"/>
                </a:cxn>
                <a:cxn ang="0">
                  <a:pos x="41" y="16"/>
                </a:cxn>
                <a:cxn ang="0">
                  <a:pos x="40" y="20"/>
                </a:cxn>
                <a:cxn ang="0">
                  <a:pos x="35" y="17"/>
                </a:cxn>
                <a:cxn ang="0">
                  <a:pos x="29" y="16"/>
                </a:cxn>
                <a:cxn ang="0">
                  <a:pos x="18" y="16"/>
                </a:cxn>
              </a:cxnLst>
              <a:rect l="0" t="0" r="r" b="b"/>
              <a:pathLst>
                <a:path w="61" h="87">
                  <a:moveTo>
                    <a:pt x="18" y="16"/>
                  </a:moveTo>
                  <a:cubicBezTo>
                    <a:pt x="18" y="19"/>
                    <a:pt x="15" y="19"/>
                    <a:pt x="17" y="23"/>
                  </a:cubicBezTo>
                  <a:cubicBezTo>
                    <a:pt x="18" y="26"/>
                    <a:pt x="22" y="23"/>
                    <a:pt x="23" y="23"/>
                  </a:cubicBezTo>
                  <a:cubicBezTo>
                    <a:pt x="26" y="23"/>
                    <a:pt x="28" y="26"/>
                    <a:pt x="26" y="30"/>
                  </a:cubicBezTo>
                  <a:cubicBezTo>
                    <a:pt x="25" y="34"/>
                    <a:pt x="25" y="28"/>
                    <a:pt x="23" y="37"/>
                  </a:cubicBezTo>
                  <a:cubicBezTo>
                    <a:pt x="22" y="42"/>
                    <a:pt x="28" y="40"/>
                    <a:pt x="28" y="43"/>
                  </a:cubicBezTo>
                  <a:cubicBezTo>
                    <a:pt x="26" y="47"/>
                    <a:pt x="28" y="53"/>
                    <a:pt x="26" y="56"/>
                  </a:cubicBezTo>
                  <a:cubicBezTo>
                    <a:pt x="25" y="59"/>
                    <a:pt x="28" y="60"/>
                    <a:pt x="25" y="60"/>
                  </a:cubicBezTo>
                  <a:cubicBezTo>
                    <a:pt x="22" y="62"/>
                    <a:pt x="23" y="56"/>
                    <a:pt x="22" y="59"/>
                  </a:cubicBezTo>
                  <a:cubicBezTo>
                    <a:pt x="18" y="62"/>
                    <a:pt x="17" y="62"/>
                    <a:pt x="14" y="56"/>
                  </a:cubicBezTo>
                  <a:cubicBezTo>
                    <a:pt x="11" y="51"/>
                    <a:pt x="11" y="54"/>
                    <a:pt x="12" y="57"/>
                  </a:cubicBezTo>
                  <a:cubicBezTo>
                    <a:pt x="12" y="60"/>
                    <a:pt x="9" y="60"/>
                    <a:pt x="6" y="60"/>
                  </a:cubicBezTo>
                  <a:cubicBezTo>
                    <a:pt x="3" y="60"/>
                    <a:pt x="5" y="67"/>
                    <a:pt x="6" y="68"/>
                  </a:cubicBezTo>
                  <a:cubicBezTo>
                    <a:pt x="8" y="70"/>
                    <a:pt x="8" y="74"/>
                    <a:pt x="5" y="73"/>
                  </a:cubicBezTo>
                  <a:cubicBezTo>
                    <a:pt x="3" y="71"/>
                    <a:pt x="3" y="71"/>
                    <a:pt x="0" y="74"/>
                  </a:cubicBezTo>
                  <a:cubicBezTo>
                    <a:pt x="5" y="79"/>
                    <a:pt x="5" y="79"/>
                    <a:pt x="6" y="82"/>
                  </a:cubicBezTo>
                  <a:cubicBezTo>
                    <a:pt x="6" y="84"/>
                    <a:pt x="8" y="85"/>
                    <a:pt x="8" y="85"/>
                  </a:cubicBezTo>
                  <a:cubicBezTo>
                    <a:pt x="9" y="82"/>
                    <a:pt x="12" y="81"/>
                    <a:pt x="14" y="81"/>
                  </a:cubicBezTo>
                  <a:cubicBezTo>
                    <a:pt x="14" y="79"/>
                    <a:pt x="15" y="81"/>
                    <a:pt x="17" y="82"/>
                  </a:cubicBezTo>
                  <a:cubicBezTo>
                    <a:pt x="20" y="87"/>
                    <a:pt x="23" y="77"/>
                    <a:pt x="26" y="79"/>
                  </a:cubicBezTo>
                  <a:cubicBezTo>
                    <a:pt x="29" y="81"/>
                    <a:pt x="25" y="84"/>
                    <a:pt x="28" y="84"/>
                  </a:cubicBezTo>
                  <a:cubicBezTo>
                    <a:pt x="32" y="85"/>
                    <a:pt x="35" y="76"/>
                    <a:pt x="37" y="76"/>
                  </a:cubicBezTo>
                  <a:cubicBezTo>
                    <a:pt x="40" y="76"/>
                    <a:pt x="43" y="70"/>
                    <a:pt x="41" y="67"/>
                  </a:cubicBezTo>
                  <a:cubicBezTo>
                    <a:pt x="38" y="60"/>
                    <a:pt x="46" y="48"/>
                    <a:pt x="50" y="47"/>
                  </a:cubicBezTo>
                  <a:cubicBezTo>
                    <a:pt x="55" y="43"/>
                    <a:pt x="52" y="40"/>
                    <a:pt x="55" y="34"/>
                  </a:cubicBezTo>
                  <a:cubicBezTo>
                    <a:pt x="57" y="30"/>
                    <a:pt x="54" y="31"/>
                    <a:pt x="55" y="23"/>
                  </a:cubicBezTo>
                  <a:cubicBezTo>
                    <a:pt x="57" y="16"/>
                    <a:pt x="54" y="17"/>
                    <a:pt x="57" y="11"/>
                  </a:cubicBezTo>
                  <a:cubicBezTo>
                    <a:pt x="61" y="6"/>
                    <a:pt x="61" y="5"/>
                    <a:pt x="61" y="3"/>
                  </a:cubicBezTo>
                  <a:cubicBezTo>
                    <a:pt x="58" y="0"/>
                    <a:pt x="57" y="5"/>
                    <a:pt x="54" y="2"/>
                  </a:cubicBezTo>
                  <a:cubicBezTo>
                    <a:pt x="50" y="0"/>
                    <a:pt x="50" y="3"/>
                    <a:pt x="46" y="2"/>
                  </a:cubicBezTo>
                  <a:cubicBezTo>
                    <a:pt x="41" y="2"/>
                    <a:pt x="44" y="9"/>
                    <a:pt x="41" y="16"/>
                  </a:cubicBezTo>
                  <a:cubicBezTo>
                    <a:pt x="40" y="17"/>
                    <a:pt x="41" y="20"/>
                    <a:pt x="40" y="20"/>
                  </a:cubicBezTo>
                  <a:cubicBezTo>
                    <a:pt x="40" y="22"/>
                    <a:pt x="38" y="19"/>
                    <a:pt x="35" y="17"/>
                  </a:cubicBezTo>
                  <a:cubicBezTo>
                    <a:pt x="32" y="17"/>
                    <a:pt x="29" y="16"/>
                    <a:pt x="29" y="16"/>
                  </a:cubicBezTo>
                  <a:cubicBezTo>
                    <a:pt x="18" y="16"/>
                    <a:pt x="18" y="16"/>
                    <a:pt x="18" y="16"/>
                  </a:cubicBezTo>
                  <a:close/>
                </a:path>
              </a:pathLst>
            </a:custGeom>
            <a:solidFill>
              <a:srgbClr val="968C6D"/>
            </a:solidFill>
            <a:ln w="6350" cmpd="sng">
              <a:solidFill>
                <a:schemeClr val="bg1"/>
              </a:solidFill>
              <a:round/>
              <a:headEnd/>
              <a:tailEnd/>
            </a:ln>
          </p:spPr>
          <p:txBody>
            <a:bodyPr/>
            <a:lstStyle/>
            <a:p>
              <a:endParaRPr lang="en-GB" dirty="0"/>
            </a:p>
          </p:txBody>
        </p:sp>
        <p:sp>
          <p:nvSpPr>
            <p:cNvPr id="1184" name="Freeform 118"/>
            <p:cNvSpPr>
              <a:spLocks/>
            </p:cNvSpPr>
            <p:nvPr/>
          </p:nvSpPr>
          <p:spPr bwMode="auto">
            <a:xfrm>
              <a:off x="5160158" y="5063593"/>
              <a:ext cx="149431" cy="189597"/>
            </a:xfrm>
            <a:custGeom>
              <a:avLst/>
              <a:gdLst/>
              <a:ahLst/>
              <a:cxnLst>
                <a:cxn ang="0">
                  <a:pos x="22" y="1"/>
                </a:cxn>
                <a:cxn ang="0">
                  <a:pos x="31" y="0"/>
                </a:cxn>
                <a:cxn ang="0">
                  <a:pos x="39" y="1"/>
                </a:cxn>
                <a:cxn ang="0">
                  <a:pos x="37" y="9"/>
                </a:cxn>
                <a:cxn ang="0">
                  <a:pos x="43" y="9"/>
                </a:cxn>
                <a:cxn ang="0">
                  <a:pos x="46" y="15"/>
                </a:cxn>
                <a:cxn ang="0">
                  <a:pos x="43" y="23"/>
                </a:cxn>
                <a:cxn ang="0">
                  <a:pos x="48" y="29"/>
                </a:cxn>
                <a:cxn ang="0">
                  <a:pos x="46" y="42"/>
                </a:cxn>
                <a:cxn ang="0">
                  <a:pos x="45" y="47"/>
                </a:cxn>
                <a:cxn ang="0">
                  <a:pos x="42" y="45"/>
                </a:cxn>
                <a:cxn ang="0">
                  <a:pos x="34" y="42"/>
                </a:cxn>
                <a:cxn ang="0">
                  <a:pos x="32" y="44"/>
                </a:cxn>
                <a:cxn ang="0">
                  <a:pos x="26" y="47"/>
                </a:cxn>
                <a:cxn ang="0">
                  <a:pos x="26" y="54"/>
                </a:cxn>
                <a:cxn ang="0">
                  <a:pos x="25" y="59"/>
                </a:cxn>
                <a:cxn ang="0">
                  <a:pos x="20" y="61"/>
                </a:cxn>
                <a:cxn ang="0">
                  <a:pos x="12" y="50"/>
                </a:cxn>
                <a:cxn ang="0">
                  <a:pos x="6" y="44"/>
                </a:cxn>
                <a:cxn ang="0">
                  <a:pos x="3" y="34"/>
                </a:cxn>
                <a:cxn ang="0">
                  <a:pos x="3" y="29"/>
                </a:cxn>
                <a:cxn ang="0">
                  <a:pos x="6" y="23"/>
                </a:cxn>
                <a:cxn ang="0">
                  <a:pos x="8" y="22"/>
                </a:cxn>
                <a:cxn ang="0">
                  <a:pos x="11" y="20"/>
                </a:cxn>
                <a:cxn ang="0">
                  <a:pos x="6" y="17"/>
                </a:cxn>
                <a:cxn ang="0">
                  <a:pos x="8" y="17"/>
                </a:cxn>
                <a:cxn ang="0">
                  <a:pos x="8" y="12"/>
                </a:cxn>
                <a:cxn ang="0">
                  <a:pos x="22" y="12"/>
                </a:cxn>
                <a:cxn ang="0">
                  <a:pos x="22" y="1"/>
                </a:cxn>
              </a:cxnLst>
              <a:rect l="0" t="0" r="r" b="b"/>
              <a:pathLst>
                <a:path w="48" h="61">
                  <a:moveTo>
                    <a:pt x="22" y="1"/>
                  </a:moveTo>
                  <a:cubicBezTo>
                    <a:pt x="23" y="0"/>
                    <a:pt x="23" y="0"/>
                    <a:pt x="31" y="0"/>
                  </a:cubicBezTo>
                  <a:cubicBezTo>
                    <a:pt x="40" y="0"/>
                    <a:pt x="37" y="0"/>
                    <a:pt x="39" y="1"/>
                  </a:cubicBezTo>
                  <a:cubicBezTo>
                    <a:pt x="39" y="4"/>
                    <a:pt x="35" y="4"/>
                    <a:pt x="37" y="9"/>
                  </a:cubicBezTo>
                  <a:cubicBezTo>
                    <a:pt x="39" y="12"/>
                    <a:pt x="42" y="9"/>
                    <a:pt x="43" y="9"/>
                  </a:cubicBezTo>
                  <a:cubicBezTo>
                    <a:pt x="46" y="9"/>
                    <a:pt x="48" y="12"/>
                    <a:pt x="46" y="15"/>
                  </a:cubicBezTo>
                  <a:cubicBezTo>
                    <a:pt x="45" y="20"/>
                    <a:pt x="45" y="14"/>
                    <a:pt x="43" y="23"/>
                  </a:cubicBezTo>
                  <a:cubicBezTo>
                    <a:pt x="42" y="28"/>
                    <a:pt x="48" y="26"/>
                    <a:pt x="48" y="29"/>
                  </a:cubicBezTo>
                  <a:cubicBezTo>
                    <a:pt x="46" y="33"/>
                    <a:pt x="48" y="39"/>
                    <a:pt x="46" y="42"/>
                  </a:cubicBezTo>
                  <a:cubicBezTo>
                    <a:pt x="45" y="45"/>
                    <a:pt x="48" y="47"/>
                    <a:pt x="45" y="47"/>
                  </a:cubicBezTo>
                  <a:cubicBezTo>
                    <a:pt x="42" y="48"/>
                    <a:pt x="43" y="42"/>
                    <a:pt x="42" y="45"/>
                  </a:cubicBezTo>
                  <a:cubicBezTo>
                    <a:pt x="39" y="48"/>
                    <a:pt x="37" y="48"/>
                    <a:pt x="34" y="42"/>
                  </a:cubicBezTo>
                  <a:cubicBezTo>
                    <a:pt x="31" y="37"/>
                    <a:pt x="31" y="40"/>
                    <a:pt x="32" y="44"/>
                  </a:cubicBezTo>
                  <a:cubicBezTo>
                    <a:pt x="32" y="47"/>
                    <a:pt x="29" y="47"/>
                    <a:pt x="26" y="47"/>
                  </a:cubicBezTo>
                  <a:cubicBezTo>
                    <a:pt x="23" y="47"/>
                    <a:pt x="25" y="53"/>
                    <a:pt x="26" y="54"/>
                  </a:cubicBezTo>
                  <a:cubicBezTo>
                    <a:pt x="28" y="56"/>
                    <a:pt x="28" y="61"/>
                    <a:pt x="25" y="59"/>
                  </a:cubicBezTo>
                  <a:cubicBezTo>
                    <a:pt x="23" y="58"/>
                    <a:pt x="23" y="58"/>
                    <a:pt x="20" y="61"/>
                  </a:cubicBezTo>
                  <a:cubicBezTo>
                    <a:pt x="16" y="56"/>
                    <a:pt x="22" y="59"/>
                    <a:pt x="12" y="50"/>
                  </a:cubicBezTo>
                  <a:cubicBezTo>
                    <a:pt x="9" y="47"/>
                    <a:pt x="8" y="45"/>
                    <a:pt x="6" y="44"/>
                  </a:cubicBezTo>
                  <a:cubicBezTo>
                    <a:pt x="5" y="40"/>
                    <a:pt x="5" y="39"/>
                    <a:pt x="3" y="34"/>
                  </a:cubicBezTo>
                  <a:cubicBezTo>
                    <a:pt x="0" y="29"/>
                    <a:pt x="0" y="26"/>
                    <a:pt x="3" y="29"/>
                  </a:cubicBezTo>
                  <a:cubicBezTo>
                    <a:pt x="5" y="31"/>
                    <a:pt x="6" y="26"/>
                    <a:pt x="6" y="23"/>
                  </a:cubicBezTo>
                  <a:cubicBezTo>
                    <a:pt x="6" y="18"/>
                    <a:pt x="6" y="18"/>
                    <a:pt x="8" y="22"/>
                  </a:cubicBezTo>
                  <a:cubicBezTo>
                    <a:pt x="9" y="23"/>
                    <a:pt x="14" y="22"/>
                    <a:pt x="11" y="20"/>
                  </a:cubicBezTo>
                  <a:cubicBezTo>
                    <a:pt x="8" y="20"/>
                    <a:pt x="6" y="18"/>
                    <a:pt x="6" y="17"/>
                  </a:cubicBezTo>
                  <a:cubicBezTo>
                    <a:pt x="8" y="15"/>
                    <a:pt x="8" y="17"/>
                    <a:pt x="8" y="17"/>
                  </a:cubicBezTo>
                  <a:cubicBezTo>
                    <a:pt x="9" y="15"/>
                    <a:pt x="8" y="14"/>
                    <a:pt x="8" y="12"/>
                  </a:cubicBezTo>
                  <a:cubicBezTo>
                    <a:pt x="16" y="12"/>
                    <a:pt x="17" y="14"/>
                    <a:pt x="22" y="12"/>
                  </a:cubicBezTo>
                  <a:cubicBezTo>
                    <a:pt x="22" y="1"/>
                    <a:pt x="22" y="1"/>
                    <a:pt x="22" y="1"/>
                  </a:cubicBezTo>
                  <a:close/>
                </a:path>
              </a:pathLst>
            </a:custGeom>
            <a:solidFill>
              <a:srgbClr val="968C6D"/>
            </a:solidFill>
            <a:ln w="6350" cmpd="sng">
              <a:solidFill>
                <a:schemeClr val="bg1"/>
              </a:solidFill>
              <a:round/>
              <a:headEnd/>
              <a:tailEnd/>
            </a:ln>
          </p:spPr>
          <p:txBody>
            <a:bodyPr/>
            <a:lstStyle/>
            <a:p>
              <a:endParaRPr lang="en-GB" dirty="0"/>
            </a:p>
          </p:txBody>
        </p:sp>
        <p:sp>
          <p:nvSpPr>
            <p:cNvPr id="1185" name="Freeform 119"/>
            <p:cNvSpPr>
              <a:spLocks/>
            </p:cNvSpPr>
            <p:nvPr/>
          </p:nvSpPr>
          <p:spPr bwMode="auto">
            <a:xfrm>
              <a:off x="5179439" y="5063593"/>
              <a:ext cx="49810" cy="43383"/>
            </a:xfrm>
            <a:custGeom>
              <a:avLst/>
              <a:gdLst/>
              <a:ahLst/>
              <a:cxnLst>
                <a:cxn ang="0">
                  <a:pos x="3" y="0"/>
                </a:cxn>
                <a:cxn ang="0">
                  <a:pos x="16" y="1"/>
                </a:cxn>
                <a:cxn ang="0">
                  <a:pos x="16" y="13"/>
                </a:cxn>
                <a:cxn ang="0">
                  <a:pos x="2" y="13"/>
                </a:cxn>
                <a:cxn ang="0">
                  <a:pos x="0" y="11"/>
                </a:cxn>
                <a:cxn ang="0">
                  <a:pos x="3" y="0"/>
                </a:cxn>
              </a:cxnLst>
              <a:rect l="0" t="0" r="r" b="b"/>
              <a:pathLst>
                <a:path w="16" h="14">
                  <a:moveTo>
                    <a:pt x="3" y="0"/>
                  </a:moveTo>
                  <a:cubicBezTo>
                    <a:pt x="6" y="3"/>
                    <a:pt x="8" y="1"/>
                    <a:pt x="16" y="1"/>
                  </a:cubicBezTo>
                  <a:cubicBezTo>
                    <a:pt x="16" y="13"/>
                    <a:pt x="16" y="13"/>
                    <a:pt x="16" y="13"/>
                  </a:cubicBezTo>
                  <a:cubicBezTo>
                    <a:pt x="11" y="14"/>
                    <a:pt x="9" y="13"/>
                    <a:pt x="2" y="13"/>
                  </a:cubicBezTo>
                  <a:cubicBezTo>
                    <a:pt x="3" y="11"/>
                    <a:pt x="0" y="14"/>
                    <a:pt x="0" y="11"/>
                  </a:cubicBezTo>
                  <a:cubicBezTo>
                    <a:pt x="0" y="8"/>
                    <a:pt x="5" y="8"/>
                    <a:pt x="3" y="0"/>
                  </a:cubicBezTo>
                </a:path>
              </a:pathLst>
            </a:custGeom>
            <a:solidFill>
              <a:srgbClr val="968C6D"/>
            </a:solidFill>
            <a:ln w="6350" cmpd="sng">
              <a:solidFill>
                <a:schemeClr val="bg1"/>
              </a:solidFill>
              <a:round/>
              <a:headEnd/>
              <a:tailEnd/>
            </a:ln>
          </p:spPr>
          <p:txBody>
            <a:bodyPr/>
            <a:lstStyle/>
            <a:p>
              <a:endParaRPr lang="en-GB" dirty="0"/>
            </a:p>
          </p:txBody>
        </p:sp>
        <p:sp>
          <p:nvSpPr>
            <p:cNvPr id="1186" name="Freeform 120"/>
            <p:cNvSpPr>
              <a:spLocks/>
            </p:cNvSpPr>
            <p:nvPr/>
          </p:nvSpPr>
          <p:spPr bwMode="auto">
            <a:xfrm>
              <a:off x="5152124" y="5020210"/>
              <a:ext cx="17675" cy="17674"/>
            </a:xfrm>
            <a:custGeom>
              <a:avLst/>
              <a:gdLst/>
              <a:ahLst/>
              <a:cxnLst>
                <a:cxn ang="0">
                  <a:pos x="3" y="6"/>
                </a:cxn>
                <a:cxn ang="0">
                  <a:pos x="3" y="2"/>
                </a:cxn>
                <a:cxn ang="0">
                  <a:pos x="5" y="3"/>
                </a:cxn>
                <a:cxn ang="0">
                  <a:pos x="3" y="6"/>
                </a:cxn>
              </a:cxnLst>
              <a:rect l="0" t="0" r="r" b="b"/>
              <a:pathLst>
                <a:path w="6" h="6">
                  <a:moveTo>
                    <a:pt x="3" y="6"/>
                  </a:moveTo>
                  <a:cubicBezTo>
                    <a:pt x="0" y="5"/>
                    <a:pt x="3" y="3"/>
                    <a:pt x="3" y="2"/>
                  </a:cubicBezTo>
                  <a:cubicBezTo>
                    <a:pt x="5" y="0"/>
                    <a:pt x="6" y="0"/>
                    <a:pt x="5" y="3"/>
                  </a:cubicBezTo>
                  <a:cubicBezTo>
                    <a:pt x="3" y="6"/>
                    <a:pt x="3" y="6"/>
                    <a:pt x="3" y="6"/>
                  </a:cubicBezTo>
                </a:path>
              </a:pathLst>
            </a:custGeom>
            <a:solidFill>
              <a:srgbClr val="968C6D"/>
            </a:solidFill>
            <a:ln w="6350" cmpd="sng">
              <a:solidFill>
                <a:schemeClr val="bg1"/>
              </a:solidFill>
              <a:round/>
              <a:headEnd/>
              <a:tailEnd/>
            </a:ln>
          </p:spPr>
          <p:txBody>
            <a:bodyPr/>
            <a:lstStyle/>
            <a:p>
              <a:endParaRPr lang="en-GB" dirty="0"/>
            </a:p>
          </p:txBody>
        </p:sp>
        <p:sp>
          <p:nvSpPr>
            <p:cNvPr id="1187" name="Freeform 121"/>
            <p:cNvSpPr>
              <a:spLocks/>
            </p:cNvSpPr>
            <p:nvPr/>
          </p:nvSpPr>
          <p:spPr bwMode="auto">
            <a:xfrm>
              <a:off x="5103921" y="5123042"/>
              <a:ext cx="16068" cy="11247"/>
            </a:xfrm>
            <a:custGeom>
              <a:avLst/>
              <a:gdLst/>
              <a:ahLst/>
              <a:cxnLst>
                <a:cxn ang="0">
                  <a:pos x="3" y="0"/>
                </a:cxn>
                <a:cxn ang="0">
                  <a:pos x="2" y="4"/>
                </a:cxn>
                <a:cxn ang="0">
                  <a:pos x="3" y="0"/>
                </a:cxn>
              </a:cxnLst>
              <a:rect l="0" t="0" r="r" b="b"/>
              <a:pathLst>
                <a:path w="5" h="4">
                  <a:moveTo>
                    <a:pt x="3" y="0"/>
                  </a:moveTo>
                  <a:cubicBezTo>
                    <a:pt x="5" y="1"/>
                    <a:pt x="3" y="4"/>
                    <a:pt x="2" y="4"/>
                  </a:cubicBezTo>
                  <a:cubicBezTo>
                    <a:pt x="0" y="3"/>
                    <a:pt x="2" y="0"/>
                    <a:pt x="3" y="0"/>
                  </a:cubicBezTo>
                </a:path>
              </a:pathLst>
            </a:custGeom>
            <a:solidFill>
              <a:srgbClr val="968C6D"/>
            </a:solidFill>
            <a:ln w="6350" cmpd="sng">
              <a:solidFill>
                <a:schemeClr val="bg1"/>
              </a:solidFill>
              <a:round/>
              <a:headEnd/>
              <a:tailEnd/>
            </a:ln>
          </p:spPr>
          <p:txBody>
            <a:bodyPr/>
            <a:lstStyle/>
            <a:p>
              <a:endParaRPr lang="en-GB" dirty="0"/>
            </a:p>
          </p:txBody>
        </p:sp>
        <p:sp>
          <p:nvSpPr>
            <p:cNvPr id="1188" name="Freeform 122"/>
            <p:cNvSpPr>
              <a:spLocks/>
            </p:cNvSpPr>
            <p:nvPr/>
          </p:nvSpPr>
          <p:spPr bwMode="auto">
            <a:xfrm>
              <a:off x="5656653" y="5163211"/>
              <a:ext cx="56237" cy="59450"/>
            </a:xfrm>
            <a:custGeom>
              <a:avLst/>
              <a:gdLst/>
              <a:ahLst/>
              <a:cxnLst>
                <a:cxn ang="0">
                  <a:pos x="3" y="18"/>
                </a:cxn>
                <a:cxn ang="0">
                  <a:pos x="6" y="18"/>
                </a:cxn>
                <a:cxn ang="0">
                  <a:pos x="11" y="16"/>
                </a:cxn>
                <a:cxn ang="0">
                  <a:pos x="12" y="15"/>
                </a:cxn>
                <a:cxn ang="0">
                  <a:pos x="17" y="15"/>
                </a:cxn>
                <a:cxn ang="0">
                  <a:pos x="18" y="8"/>
                </a:cxn>
                <a:cxn ang="0">
                  <a:pos x="15" y="0"/>
                </a:cxn>
                <a:cxn ang="0">
                  <a:pos x="12" y="5"/>
                </a:cxn>
                <a:cxn ang="0">
                  <a:pos x="9" y="3"/>
                </a:cxn>
                <a:cxn ang="0">
                  <a:pos x="5" y="13"/>
                </a:cxn>
                <a:cxn ang="0">
                  <a:pos x="3" y="18"/>
                </a:cxn>
              </a:cxnLst>
              <a:rect l="0" t="0" r="r" b="b"/>
              <a:pathLst>
                <a:path w="18" h="19">
                  <a:moveTo>
                    <a:pt x="3" y="18"/>
                  </a:moveTo>
                  <a:cubicBezTo>
                    <a:pt x="5" y="15"/>
                    <a:pt x="6" y="16"/>
                    <a:pt x="6" y="18"/>
                  </a:cubicBezTo>
                  <a:cubicBezTo>
                    <a:pt x="6" y="19"/>
                    <a:pt x="11" y="19"/>
                    <a:pt x="11" y="16"/>
                  </a:cubicBezTo>
                  <a:cubicBezTo>
                    <a:pt x="11" y="13"/>
                    <a:pt x="12" y="13"/>
                    <a:pt x="12" y="15"/>
                  </a:cubicBezTo>
                  <a:cubicBezTo>
                    <a:pt x="12" y="15"/>
                    <a:pt x="14" y="13"/>
                    <a:pt x="17" y="15"/>
                  </a:cubicBezTo>
                  <a:cubicBezTo>
                    <a:pt x="18" y="15"/>
                    <a:pt x="18" y="13"/>
                    <a:pt x="18" y="8"/>
                  </a:cubicBezTo>
                  <a:cubicBezTo>
                    <a:pt x="17" y="2"/>
                    <a:pt x="15" y="3"/>
                    <a:pt x="15" y="0"/>
                  </a:cubicBezTo>
                  <a:cubicBezTo>
                    <a:pt x="14" y="2"/>
                    <a:pt x="14" y="3"/>
                    <a:pt x="12" y="5"/>
                  </a:cubicBezTo>
                  <a:cubicBezTo>
                    <a:pt x="9" y="5"/>
                    <a:pt x="12" y="2"/>
                    <a:pt x="9" y="3"/>
                  </a:cubicBezTo>
                  <a:cubicBezTo>
                    <a:pt x="0" y="10"/>
                    <a:pt x="8" y="10"/>
                    <a:pt x="5" y="13"/>
                  </a:cubicBezTo>
                  <a:cubicBezTo>
                    <a:pt x="2" y="15"/>
                    <a:pt x="3" y="15"/>
                    <a:pt x="3" y="18"/>
                  </a:cubicBezTo>
                </a:path>
              </a:pathLst>
            </a:custGeom>
            <a:solidFill>
              <a:srgbClr val="968C6D"/>
            </a:solidFill>
            <a:ln w="6350" cmpd="sng">
              <a:solidFill>
                <a:schemeClr val="bg1"/>
              </a:solidFill>
              <a:round/>
              <a:headEnd/>
              <a:tailEnd/>
            </a:ln>
          </p:spPr>
          <p:txBody>
            <a:bodyPr/>
            <a:lstStyle/>
            <a:p>
              <a:endParaRPr lang="en-GB" dirty="0"/>
            </a:p>
          </p:txBody>
        </p:sp>
        <p:sp>
          <p:nvSpPr>
            <p:cNvPr id="1189" name="Freeform 123"/>
            <p:cNvSpPr>
              <a:spLocks/>
            </p:cNvSpPr>
            <p:nvPr/>
          </p:nvSpPr>
          <p:spPr bwMode="auto">
            <a:xfrm>
              <a:off x="5666294" y="5203380"/>
              <a:ext cx="57844" cy="69090"/>
            </a:xfrm>
            <a:custGeom>
              <a:avLst/>
              <a:gdLst/>
              <a:ahLst/>
              <a:cxnLst>
                <a:cxn ang="0">
                  <a:pos x="14" y="2"/>
                </a:cxn>
                <a:cxn ang="0">
                  <a:pos x="12" y="5"/>
                </a:cxn>
                <a:cxn ang="0">
                  <a:pos x="14" y="11"/>
                </a:cxn>
                <a:cxn ang="0">
                  <a:pos x="5" y="22"/>
                </a:cxn>
                <a:cxn ang="0">
                  <a:pos x="2" y="13"/>
                </a:cxn>
                <a:cxn ang="0">
                  <a:pos x="0" y="5"/>
                </a:cxn>
                <a:cxn ang="0">
                  <a:pos x="3" y="5"/>
                </a:cxn>
                <a:cxn ang="0">
                  <a:pos x="8" y="3"/>
                </a:cxn>
                <a:cxn ang="0">
                  <a:pos x="9" y="2"/>
                </a:cxn>
                <a:cxn ang="0">
                  <a:pos x="14" y="2"/>
                </a:cxn>
              </a:cxnLst>
              <a:rect l="0" t="0" r="r" b="b"/>
              <a:pathLst>
                <a:path w="19" h="22">
                  <a:moveTo>
                    <a:pt x="14" y="2"/>
                  </a:moveTo>
                  <a:cubicBezTo>
                    <a:pt x="14" y="3"/>
                    <a:pt x="12" y="3"/>
                    <a:pt x="12" y="5"/>
                  </a:cubicBezTo>
                  <a:cubicBezTo>
                    <a:pt x="12" y="6"/>
                    <a:pt x="19" y="6"/>
                    <a:pt x="14" y="11"/>
                  </a:cubicBezTo>
                  <a:cubicBezTo>
                    <a:pt x="9" y="16"/>
                    <a:pt x="11" y="20"/>
                    <a:pt x="5" y="22"/>
                  </a:cubicBezTo>
                  <a:cubicBezTo>
                    <a:pt x="5" y="17"/>
                    <a:pt x="2" y="17"/>
                    <a:pt x="2" y="13"/>
                  </a:cubicBezTo>
                  <a:cubicBezTo>
                    <a:pt x="3" y="8"/>
                    <a:pt x="2" y="8"/>
                    <a:pt x="0" y="5"/>
                  </a:cubicBezTo>
                  <a:cubicBezTo>
                    <a:pt x="2" y="2"/>
                    <a:pt x="3" y="3"/>
                    <a:pt x="3" y="5"/>
                  </a:cubicBezTo>
                  <a:cubicBezTo>
                    <a:pt x="3" y="6"/>
                    <a:pt x="8" y="6"/>
                    <a:pt x="8" y="3"/>
                  </a:cubicBezTo>
                  <a:cubicBezTo>
                    <a:pt x="8" y="0"/>
                    <a:pt x="9" y="0"/>
                    <a:pt x="9" y="2"/>
                  </a:cubicBezTo>
                  <a:cubicBezTo>
                    <a:pt x="9" y="2"/>
                    <a:pt x="11" y="0"/>
                    <a:pt x="14" y="2"/>
                  </a:cubicBezTo>
                </a:path>
              </a:pathLst>
            </a:custGeom>
            <a:solidFill>
              <a:srgbClr val="968C6D"/>
            </a:solidFill>
            <a:ln w="6350" cmpd="sng">
              <a:solidFill>
                <a:schemeClr val="bg1"/>
              </a:solidFill>
              <a:round/>
              <a:headEnd/>
              <a:tailEnd/>
            </a:ln>
          </p:spPr>
          <p:txBody>
            <a:bodyPr/>
            <a:lstStyle/>
            <a:p>
              <a:endParaRPr lang="en-GB" dirty="0"/>
            </a:p>
          </p:txBody>
        </p:sp>
        <p:sp>
          <p:nvSpPr>
            <p:cNvPr id="1190" name="Freeform 124"/>
            <p:cNvSpPr>
              <a:spLocks/>
            </p:cNvSpPr>
            <p:nvPr/>
          </p:nvSpPr>
          <p:spPr bwMode="auto">
            <a:xfrm>
              <a:off x="4811486" y="4663511"/>
              <a:ext cx="199241" cy="184776"/>
            </a:xfrm>
            <a:custGeom>
              <a:avLst/>
              <a:gdLst/>
              <a:ahLst/>
              <a:cxnLst>
                <a:cxn ang="0">
                  <a:pos x="24" y="58"/>
                </a:cxn>
                <a:cxn ang="0">
                  <a:pos x="23" y="48"/>
                </a:cxn>
                <a:cxn ang="0">
                  <a:pos x="23" y="42"/>
                </a:cxn>
                <a:cxn ang="0">
                  <a:pos x="38" y="42"/>
                </a:cxn>
                <a:cxn ang="0">
                  <a:pos x="41" y="42"/>
                </a:cxn>
                <a:cxn ang="0">
                  <a:pos x="44" y="41"/>
                </a:cxn>
                <a:cxn ang="0">
                  <a:pos x="49" y="44"/>
                </a:cxn>
                <a:cxn ang="0">
                  <a:pos x="52" y="42"/>
                </a:cxn>
                <a:cxn ang="0">
                  <a:pos x="64" y="34"/>
                </a:cxn>
                <a:cxn ang="0">
                  <a:pos x="62" y="30"/>
                </a:cxn>
                <a:cxn ang="0">
                  <a:pos x="59" y="27"/>
                </a:cxn>
                <a:cxn ang="0">
                  <a:pos x="53" y="22"/>
                </a:cxn>
                <a:cxn ang="0">
                  <a:pos x="53" y="19"/>
                </a:cxn>
                <a:cxn ang="0">
                  <a:pos x="52" y="17"/>
                </a:cxn>
                <a:cxn ang="0">
                  <a:pos x="49" y="13"/>
                </a:cxn>
                <a:cxn ang="0">
                  <a:pos x="47" y="3"/>
                </a:cxn>
                <a:cxn ang="0">
                  <a:pos x="44" y="3"/>
                </a:cxn>
                <a:cxn ang="0">
                  <a:pos x="41" y="2"/>
                </a:cxn>
                <a:cxn ang="0">
                  <a:pos x="32" y="6"/>
                </a:cxn>
                <a:cxn ang="0">
                  <a:pos x="27" y="11"/>
                </a:cxn>
                <a:cxn ang="0">
                  <a:pos x="23" y="16"/>
                </a:cxn>
                <a:cxn ang="0">
                  <a:pos x="18" y="17"/>
                </a:cxn>
                <a:cxn ang="0">
                  <a:pos x="15" y="20"/>
                </a:cxn>
                <a:cxn ang="0">
                  <a:pos x="12" y="19"/>
                </a:cxn>
                <a:cxn ang="0">
                  <a:pos x="12" y="23"/>
                </a:cxn>
                <a:cxn ang="0">
                  <a:pos x="9" y="27"/>
                </a:cxn>
                <a:cxn ang="0">
                  <a:pos x="9" y="31"/>
                </a:cxn>
                <a:cxn ang="0">
                  <a:pos x="3" y="34"/>
                </a:cxn>
                <a:cxn ang="0">
                  <a:pos x="1" y="42"/>
                </a:cxn>
                <a:cxn ang="0">
                  <a:pos x="1" y="48"/>
                </a:cxn>
                <a:cxn ang="0">
                  <a:pos x="7" y="54"/>
                </a:cxn>
                <a:cxn ang="0">
                  <a:pos x="15" y="53"/>
                </a:cxn>
                <a:cxn ang="0">
                  <a:pos x="24" y="58"/>
                </a:cxn>
              </a:cxnLst>
              <a:rect l="0" t="0" r="r" b="b"/>
              <a:pathLst>
                <a:path w="64" h="59">
                  <a:moveTo>
                    <a:pt x="24" y="58"/>
                  </a:moveTo>
                  <a:cubicBezTo>
                    <a:pt x="23" y="54"/>
                    <a:pt x="23" y="50"/>
                    <a:pt x="23" y="48"/>
                  </a:cubicBezTo>
                  <a:cubicBezTo>
                    <a:pt x="23" y="48"/>
                    <a:pt x="20" y="42"/>
                    <a:pt x="23" y="42"/>
                  </a:cubicBezTo>
                  <a:cubicBezTo>
                    <a:pt x="26" y="42"/>
                    <a:pt x="36" y="42"/>
                    <a:pt x="38" y="42"/>
                  </a:cubicBezTo>
                  <a:cubicBezTo>
                    <a:pt x="39" y="42"/>
                    <a:pt x="39" y="44"/>
                    <a:pt x="41" y="42"/>
                  </a:cubicBezTo>
                  <a:cubicBezTo>
                    <a:pt x="42" y="42"/>
                    <a:pt x="42" y="41"/>
                    <a:pt x="44" y="41"/>
                  </a:cubicBezTo>
                  <a:cubicBezTo>
                    <a:pt x="49" y="42"/>
                    <a:pt x="49" y="44"/>
                    <a:pt x="49" y="44"/>
                  </a:cubicBezTo>
                  <a:cubicBezTo>
                    <a:pt x="50" y="44"/>
                    <a:pt x="52" y="42"/>
                    <a:pt x="52" y="42"/>
                  </a:cubicBezTo>
                  <a:cubicBezTo>
                    <a:pt x="58" y="36"/>
                    <a:pt x="59" y="42"/>
                    <a:pt x="64" y="34"/>
                  </a:cubicBezTo>
                  <a:cubicBezTo>
                    <a:pt x="62" y="31"/>
                    <a:pt x="61" y="30"/>
                    <a:pt x="62" y="30"/>
                  </a:cubicBezTo>
                  <a:cubicBezTo>
                    <a:pt x="64" y="28"/>
                    <a:pt x="61" y="23"/>
                    <a:pt x="59" y="27"/>
                  </a:cubicBezTo>
                  <a:cubicBezTo>
                    <a:pt x="58" y="28"/>
                    <a:pt x="55" y="23"/>
                    <a:pt x="53" y="22"/>
                  </a:cubicBezTo>
                  <a:cubicBezTo>
                    <a:pt x="52" y="22"/>
                    <a:pt x="52" y="19"/>
                    <a:pt x="53" y="19"/>
                  </a:cubicBezTo>
                  <a:cubicBezTo>
                    <a:pt x="55" y="20"/>
                    <a:pt x="55" y="19"/>
                    <a:pt x="52" y="17"/>
                  </a:cubicBezTo>
                  <a:cubicBezTo>
                    <a:pt x="50" y="14"/>
                    <a:pt x="49" y="17"/>
                    <a:pt x="49" y="13"/>
                  </a:cubicBezTo>
                  <a:cubicBezTo>
                    <a:pt x="47" y="6"/>
                    <a:pt x="45" y="9"/>
                    <a:pt x="47" y="3"/>
                  </a:cubicBezTo>
                  <a:cubicBezTo>
                    <a:pt x="45" y="3"/>
                    <a:pt x="45" y="3"/>
                    <a:pt x="44" y="3"/>
                  </a:cubicBezTo>
                  <a:cubicBezTo>
                    <a:pt x="42" y="2"/>
                    <a:pt x="42" y="3"/>
                    <a:pt x="41" y="2"/>
                  </a:cubicBezTo>
                  <a:cubicBezTo>
                    <a:pt x="38" y="0"/>
                    <a:pt x="41" y="3"/>
                    <a:pt x="32" y="6"/>
                  </a:cubicBezTo>
                  <a:cubicBezTo>
                    <a:pt x="27" y="8"/>
                    <a:pt x="30" y="13"/>
                    <a:pt x="27" y="11"/>
                  </a:cubicBezTo>
                  <a:cubicBezTo>
                    <a:pt x="24" y="9"/>
                    <a:pt x="23" y="11"/>
                    <a:pt x="23" y="16"/>
                  </a:cubicBezTo>
                  <a:cubicBezTo>
                    <a:pt x="23" y="19"/>
                    <a:pt x="18" y="14"/>
                    <a:pt x="18" y="17"/>
                  </a:cubicBezTo>
                  <a:cubicBezTo>
                    <a:pt x="18" y="19"/>
                    <a:pt x="18" y="22"/>
                    <a:pt x="15" y="20"/>
                  </a:cubicBezTo>
                  <a:cubicBezTo>
                    <a:pt x="12" y="20"/>
                    <a:pt x="14" y="17"/>
                    <a:pt x="12" y="19"/>
                  </a:cubicBezTo>
                  <a:cubicBezTo>
                    <a:pt x="10" y="20"/>
                    <a:pt x="10" y="22"/>
                    <a:pt x="12" y="23"/>
                  </a:cubicBezTo>
                  <a:cubicBezTo>
                    <a:pt x="14" y="27"/>
                    <a:pt x="9" y="25"/>
                    <a:pt x="9" y="27"/>
                  </a:cubicBezTo>
                  <a:cubicBezTo>
                    <a:pt x="10" y="28"/>
                    <a:pt x="10" y="28"/>
                    <a:pt x="9" y="31"/>
                  </a:cubicBezTo>
                  <a:cubicBezTo>
                    <a:pt x="7" y="34"/>
                    <a:pt x="1" y="33"/>
                    <a:pt x="3" y="34"/>
                  </a:cubicBezTo>
                  <a:cubicBezTo>
                    <a:pt x="3" y="36"/>
                    <a:pt x="3" y="41"/>
                    <a:pt x="1" y="42"/>
                  </a:cubicBezTo>
                  <a:cubicBezTo>
                    <a:pt x="0" y="42"/>
                    <a:pt x="3" y="44"/>
                    <a:pt x="1" y="48"/>
                  </a:cubicBezTo>
                  <a:cubicBezTo>
                    <a:pt x="7" y="50"/>
                    <a:pt x="1" y="50"/>
                    <a:pt x="7" y="54"/>
                  </a:cubicBezTo>
                  <a:cubicBezTo>
                    <a:pt x="14" y="59"/>
                    <a:pt x="9" y="53"/>
                    <a:pt x="15" y="53"/>
                  </a:cubicBezTo>
                  <a:cubicBezTo>
                    <a:pt x="21" y="53"/>
                    <a:pt x="20" y="58"/>
                    <a:pt x="24" y="58"/>
                  </a:cubicBezTo>
                </a:path>
              </a:pathLst>
            </a:custGeom>
            <a:solidFill>
              <a:srgbClr val="968C6D"/>
            </a:solidFill>
            <a:ln w="6350" cmpd="sng">
              <a:solidFill>
                <a:schemeClr val="bg1"/>
              </a:solidFill>
              <a:round/>
              <a:headEnd/>
              <a:tailEnd/>
            </a:ln>
          </p:spPr>
          <p:txBody>
            <a:bodyPr/>
            <a:lstStyle/>
            <a:p>
              <a:endParaRPr lang="en-GB" dirty="0"/>
            </a:p>
          </p:txBody>
        </p:sp>
        <p:sp>
          <p:nvSpPr>
            <p:cNvPr id="1191" name="Freeform 125"/>
            <p:cNvSpPr>
              <a:spLocks/>
            </p:cNvSpPr>
            <p:nvPr/>
          </p:nvSpPr>
          <p:spPr bwMode="auto">
            <a:xfrm>
              <a:off x="4967344" y="4748669"/>
              <a:ext cx="86766" cy="192810"/>
            </a:xfrm>
            <a:custGeom>
              <a:avLst/>
              <a:gdLst/>
              <a:ahLst/>
              <a:cxnLst>
                <a:cxn ang="0">
                  <a:pos x="14" y="7"/>
                </a:cxn>
                <a:cxn ang="0">
                  <a:pos x="2" y="15"/>
                </a:cxn>
                <a:cxn ang="0">
                  <a:pos x="5" y="25"/>
                </a:cxn>
                <a:cxn ang="0">
                  <a:pos x="6" y="32"/>
                </a:cxn>
                <a:cxn ang="0">
                  <a:pos x="8" y="54"/>
                </a:cxn>
                <a:cxn ang="0">
                  <a:pos x="6" y="56"/>
                </a:cxn>
                <a:cxn ang="0">
                  <a:pos x="8" y="62"/>
                </a:cxn>
                <a:cxn ang="0">
                  <a:pos x="17" y="62"/>
                </a:cxn>
                <a:cxn ang="0">
                  <a:pos x="17" y="40"/>
                </a:cxn>
                <a:cxn ang="0">
                  <a:pos x="20" y="32"/>
                </a:cxn>
                <a:cxn ang="0">
                  <a:pos x="25" y="22"/>
                </a:cxn>
                <a:cxn ang="0">
                  <a:pos x="23" y="9"/>
                </a:cxn>
                <a:cxn ang="0">
                  <a:pos x="19" y="3"/>
                </a:cxn>
                <a:cxn ang="0">
                  <a:pos x="16" y="3"/>
                </a:cxn>
                <a:cxn ang="0">
                  <a:pos x="14" y="7"/>
                </a:cxn>
              </a:cxnLst>
              <a:rect l="0" t="0" r="r" b="b"/>
              <a:pathLst>
                <a:path w="28" h="62">
                  <a:moveTo>
                    <a:pt x="14" y="7"/>
                  </a:moveTo>
                  <a:cubicBezTo>
                    <a:pt x="9" y="15"/>
                    <a:pt x="8" y="9"/>
                    <a:pt x="2" y="15"/>
                  </a:cubicBezTo>
                  <a:cubicBezTo>
                    <a:pt x="0" y="22"/>
                    <a:pt x="2" y="23"/>
                    <a:pt x="5" y="25"/>
                  </a:cubicBezTo>
                  <a:cubicBezTo>
                    <a:pt x="8" y="25"/>
                    <a:pt x="5" y="32"/>
                    <a:pt x="6" y="32"/>
                  </a:cubicBezTo>
                  <a:cubicBezTo>
                    <a:pt x="9" y="34"/>
                    <a:pt x="8" y="51"/>
                    <a:pt x="8" y="54"/>
                  </a:cubicBezTo>
                  <a:cubicBezTo>
                    <a:pt x="8" y="56"/>
                    <a:pt x="6" y="54"/>
                    <a:pt x="6" y="56"/>
                  </a:cubicBezTo>
                  <a:cubicBezTo>
                    <a:pt x="8" y="58"/>
                    <a:pt x="9" y="61"/>
                    <a:pt x="8" y="62"/>
                  </a:cubicBezTo>
                  <a:cubicBezTo>
                    <a:pt x="13" y="62"/>
                    <a:pt x="14" y="62"/>
                    <a:pt x="17" y="62"/>
                  </a:cubicBezTo>
                  <a:cubicBezTo>
                    <a:pt x="19" y="53"/>
                    <a:pt x="17" y="48"/>
                    <a:pt x="17" y="40"/>
                  </a:cubicBezTo>
                  <a:cubicBezTo>
                    <a:pt x="17" y="32"/>
                    <a:pt x="19" y="37"/>
                    <a:pt x="20" y="32"/>
                  </a:cubicBezTo>
                  <a:cubicBezTo>
                    <a:pt x="20" y="28"/>
                    <a:pt x="22" y="29"/>
                    <a:pt x="25" y="22"/>
                  </a:cubicBezTo>
                  <a:cubicBezTo>
                    <a:pt x="28" y="14"/>
                    <a:pt x="22" y="14"/>
                    <a:pt x="23" y="9"/>
                  </a:cubicBezTo>
                  <a:cubicBezTo>
                    <a:pt x="22" y="6"/>
                    <a:pt x="22" y="6"/>
                    <a:pt x="19" y="3"/>
                  </a:cubicBezTo>
                  <a:cubicBezTo>
                    <a:pt x="16" y="0"/>
                    <a:pt x="17" y="3"/>
                    <a:pt x="16" y="3"/>
                  </a:cubicBezTo>
                  <a:cubicBezTo>
                    <a:pt x="13" y="3"/>
                    <a:pt x="16" y="4"/>
                    <a:pt x="14" y="7"/>
                  </a:cubicBezTo>
                </a:path>
              </a:pathLst>
            </a:custGeom>
            <a:solidFill>
              <a:srgbClr val="968C6D"/>
            </a:solidFill>
            <a:ln w="6350" cmpd="sng">
              <a:solidFill>
                <a:schemeClr val="bg1"/>
              </a:solidFill>
              <a:round/>
              <a:headEnd/>
              <a:tailEnd/>
            </a:ln>
          </p:spPr>
          <p:txBody>
            <a:bodyPr/>
            <a:lstStyle/>
            <a:p>
              <a:endParaRPr lang="en-GB" dirty="0"/>
            </a:p>
          </p:txBody>
        </p:sp>
        <p:sp>
          <p:nvSpPr>
            <p:cNvPr id="1192" name="Freeform 126"/>
            <p:cNvSpPr>
              <a:spLocks/>
            </p:cNvSpPr>
            <p:nvPr/>
          </p:nvSpPr>
          <p:spPr bwMode="auto">
            <a:xfrm>
              <a:off x="4737574" y="4798478"/>
              <a:ext cx="157465" cy="202450"/>
            </a:xfrm>
            <a:custGeom>
              <a:avLst/>
              <a:gdLst/>
              <a:ahLst/>
              <a:cxnLst>
                <a:cxn ang="0">
                  <a:pos x="48" y="15"/>
                </a:cxn>
                <a:cxn ang="0">
                  <a:pos x="48" y="29"/>
                </a:cxn>
                <a:cxn ang="0">
                  <a:pos x="44" y="43"/>
                </a:cxn>
                <a:cxn ang="0">
                  <a:pos x="45" y="52"/>
                </a:cxn>
                <a:cxn ang="0">
                  <a:pos x="47" y="57"/>
                </a:cxn>
                <a:cxn ang="0">
                  <a:pos x="44" y="57"/>
                </a:cxn>
                <a:cxn ang="0">
                  <a:pos x="39" y="57"/>
                </a:cxn>
                <a:cxn ang="0">
                  <a:pos x="35" y="57"/>
                </a:cxn>
                <a:cxn ang="0">
                  <a:pos x="21" y="59"/>
                </a:cxn>
                <a:cxn ang="0">
                  <a:pos x="9" y="65"/>
                </a:cxn>
                <a:cxn ang="0">
                  <a:pos x="10" y="52"/>
                </a:cxn>
                <a:cxn ang="0">
                  <a:pos x="7" y="48"/>
                </a:cxn>
                <a:cxn ang="0">
                  <a:pos x="1" y="43"/>
                </a:cxn>
                <a:cxn ang="0">
                  <a:pos x="1" y="32"/>
                </a:cxn>
                <a:cxn ang="0">
                  <a:pos x="6" y="29"/>
                </a:cxn>
                <a:cxn ang="0">
                  <a:pos x="3" y="26"/>
                </a:cxn>
                <a:cxn ang="0">
                  <a:pos x="9" y="26"/>
                </a:cxn>
                <a:cxn ang="0">
                  <a:pos x="7" y="20"/>
                </a:cxn>
                <a:cxn ang="0">
                  <a:pos x="4" y="14"/>
                </a:cxn>
                <a:cxn ang="0">
                  <a:pos x="6" y="9"/>
                </a:cxn>
                <a:cxn ang="0">
                  <a:pos x="15" y="7"/>
                </a:cxn>
                <a:cxn ang="0">
                  <a:pos x="20" y="6"/>
                </a:cxn>
                <a:cxn ang="0">
                  <a:pos x="26" y="6"/>
                </a:cxn>
                <a:cxn ang="0">
                  <a:pos x="32" y="12"/>
                </a:cxn>
                <a:cxn ang="0">
                  <a:pos x="39" y="10"/>
                </a:cxn>
                <a:cxn ang="0">
                  <a:pos x="48" y="15"/>
                </a:cxn>
              </a:cxnLst>
              <a:rect l="0" t="0" r="r" b="b"/>
              <a:pathLst>
                <a:path w="51" h="65">
                  <a:moveTo>
                    <a:pt x="48" y="15"/>
                  </a:moveTo>
                  <a:cubicBezTo>
                    <a:pt x="47" y="18"/>
                    <a:pt x="51" y="29"/>
                    <a:pt x="48" y="29"/>
                  </a:cubicBezTo>
                  <a:cubicBezTo>
                    <a:pt x="47" y="31"/>
                    <a:pt x="45" y="37"/>
                    <a:pt x="44" y="43"/>
                  </a:cubicBezTo>
                  <a:cubicBezTo>
                    <a:pt x="42" y="45"/>
                    <a:pt x="45" y="51"/>
                    <a:pt x="45" y="52"/>
                  </a:cubicBezTo>
                  <a:cubicBezTo>
                    <a:pt x="47" y="54"/>
                    <a:pt x="48" y="59"/>
                    <a:pt x="47" y="57"/>
                  </a:cubicBezTo>
                  <a:cubicBezTo>
                    <a:pt x="47" y="57"/>
                    <a:pt x="47" y="57"/>
                    <a:pt x="44" y="57"/>
                  </a:cubicBezTo>
                  <a:cubicBezTo>
                    <a:pt x="42" y="57"/>
                    <a:pt x="44" y="59"/>
                    <a:pt x="39" y="57"/>
                  </a:cubicBezTo>
                  <a:cubicBezTo>
                    <a:pt x="35" y="57"/>
                    <a:pt x="38" y="57"/>
                    <a:pt x="35" y="57"/>
                  </a:cubicBezTo>
                  <a:cubicBezTo>
                    <a:pt x="30" y="59"/>
                    <a:pt x="30" y="57"/>
                    <a:pt x="21" y="59"/>
                  </a:cubicBezTo>
                  <a:cubicBezTo>
                    <a:pt x="12" y="62"/>
                    <a:pt x="12" y="65"/>
                    <a:pt x="9" y="65"/>
                  </a:cubicBezTo>
                  <a:cubicBezTo>
                    <a:pt x="9" y="60"/>
                    <a:pt x="10" y="57"/>
                    <a:pt x="10" y="52"/>
                  </a:cubicBezTo>
                  <a:cubicBezTo>
                    <a:pt x="10" y="49"/>
                    <a:pt x="7" y="51"/>
                    <a:pt x="7" y="48"/>
                  </a:cubicBezTo>
                  <a:cubicBezTo>
                    <a:pt x="7" y="45"/>
                    <a:pt x="0" y="46"/>
                    <a:pt x="1" y="43"/>
                  </a:cubicBezTo>
                  <a:cubicBezTo>
                    <a:pt x="3" y="40"/>
                    <a:pt x="4" y="38"/>
                    <a:pt x="1" y="32"/>
                  </a:cubicBezTo>
                  <a:cubicBezTo>
                    <a:pt x="4" y="35"/>
                    <a:pt x="6" y="32"/>
                    <a:pt x="6" y="29"/>
                  </a:cubicBezTo>
                  <a:cubicBezTo>
                    <a:pt x="6" y="26"/>
                    <a:pt x="4" y="29"/>
                    <a:pt x="3" y="26"/>
                  </a:cubicBezTo>
                  <a:cubicBezTo>
                    <a:pt x="3" y="24"/>
                    <a:pt x="4" y="24"/>
                    <a:pt x="9" y="26"/>
                  </a:cubicBezTo>
                  <a:cubicBezTo>
                    <a:pt x="9" y="21"/>
                    <a:pt x="4" y="23"/>
                    <a:pt x="7" y="20"/>
                  </a:cubicBezTo>
                  <a:cubicBezTo>
                    <a:pt x="9" y="17"/>
                    <a:pt x="4" y="17"/>
                    <a:pt x="4" y="14"/>
                  </a:cubicBezTo>
                  <a:cubicBezTo>
                    <a:pt x="6" y="10"/>
                    <a:pt x="3" y="10"/>
                    <a:pt x="6" y="9"/>
                  </a:cubicBezTo>
                  <a:cubicBezTo>
                    <a:pt x="12" y="1"/>
                    <a:pt x="10" y="12"/>
                    <a:pt x="15" y="7"/>
                  </a:cubicBezTo>
                  <a:cubicBezTo>
                    <a:pt x="18" y="3"/>
                    <a:pt x="20" y="0"/>
                    <a:pt x="20" y="6"/>
                  </a:cubicBezTo>
                  <a:cubicBezTo>
                    <a:pt x="20" y="10"/>
                    <a:pt x="23" y="6"/>
                    <a:pt x="26" y="6"/>
                  </a:cubicBezTo>
                  <a:cubicBezTo>
                    <a:pt x="32" y="7"/>
                    <a:pt x="26" y="7"/>
                    <a:pt x="32" y="12"/>
                  </a:cubicBezTo>
                  <a:cubicBezTo>
                    <a:pt x="38" y="17"/>
                    <a:pt x="33" y="10"/>
                    <a:pt x="39" y="10"/>
                  </a:cubicBezTo>
                  <a:cubicBezTo>
                    <a:pt x="45" y="10"/>
                    <a:pt x="44" y="15"/>
                    <a:pt x="48" y="15"/>
                  </a:cubicBezTo>
                </a:path>
              </a:pathLst>
            </a:custGeom>
            <a:solidFill>
              <a:srgbClr val="968C6D"/>
            </a:solidFill>
            <a:ln w="6350" cmpd="sng">
              <a:solidFill>
                <a:schemeClr val="bg1"/>
              </a:solidFill>
              <a:round/>
              <a:headEnd/>
              <a:tailEnd/>
            </a:ln>
          </p:spPr>
          <p:txBody>
            <a:bodyPr/>
            <a:lstStyle/>
            <a:p>
              <a:endParaRPr lang="en-GB" dirty="0"/>
            </a:p>
          </p:txBody>
        </p:sp>
        <p:sp>
          <p:nvSpPr>
            <p:cNvPr id="1193" name="Freeform 127"/>
            <p:cNvSpPr>
              <a:spLocks/>
            </p:cNvSpPr>
            <p:nvPr/>
          </p:nvSpPr>
          <p:spPr bwMode="auto">
            <a:xfrm>
              <a:off x="4867723" y="4792051"/>
              <a:ext cx="115688" cy="202450"/>
            </a:xfrm>
            <a:custGeom>
              <a:avLst/>
              <a:gdLst/>
              <a:ahLst/>
              <a:cxnLst>
                <a:cxn ang="0">
                  <a:pos x="26" y="0"/>
                </a:cxn>
                <a:cxn ang="0">
                  <a:pos x="29" y="14"/>
                </a:cxn>
                <a:cxn ang="0">
                  <a:pos x="31" y="22"/>
                </a:cxn>
                <a:cxn ang="0">
                  <a:pos x="31" y="33"/>
                </a:cxn>
                <a:cxn ang="0">
                  <a:pos x="32" y="40"/>
                </a:cxn>
                <a:cxn ang="0">
                  <a:pos x="37" y="50"/>
                </a:cxn>
                <a:cxn ang="0">
                  <a:pos x="32" y="53"/>
                </a:cxn>
                <a:cxn ang="0">
                  <a:pos x="18" y="59"/>
                </a:cxn>
                <a:cxn ang="0">
                  <a:pos x="9" y="64"/>
                </a:cxn>
                <a:cxn ang="0">
                  <a:pos x="1" y="61"/>
                </a:cxn>
                <a:cxn ang="0">
                  <a:pos x="4" y="59"/>
                </a:cxn>
                <a:cxn ang="0">
                  <a:pos x="3" y="54"/>
                </a:cxn>
                <a:cxn ang="0">
                  <a:pos x="1" y="45"/>
                </a:cxn>
                <a:cxn ang="0">
                  <a:pos x="6" y="31"/>
                </a:cxn>
                <a:cxn ang="0">
                  <a:pos x="6" y="17"/>
                </a:cxn>
                <a:cxn ang="0">
                  <a:pos x="4" y="8"/>
                </a:cxn>
                <a:cxn ang="0">
                  <a:pos x="4" y="2"/>
                </a:cxn>
                <a:cxn ang="0">
                  <a:pos x="20" y="2"/>
                </a:cxn>
                <a:cxn ang="0">
                  <a:pos x="23" y="2"/>
                </a:cxn>
                <a:cxn ang="0">
                  <a:pos x="26" y="0"/>
                </a:cxn>
              </a:cxnLst>
              <a:rect l="0" t="0" r="r" b="b"/>
              <a:pathLst>
                <a:path w="37" h="65">
                  <a:moveTo>
                    <a:pt x="26" y="0"/>
                  </a:moveTo>
                  <a:cubicBezTo>
                    <a:pt x="26" y="9"/>
                    <a:pt x="31" y="6"/>
                    <a:pt x="29" y="14"/>
                  </a:cubicBezTo>
                  <a:cubicBezTo>
                    <a:pt x="28" y="22"/>
                    <a:pt x="32" y="14"/>
                    <a:pt x="31" y="22"/>
                  </a:cubicBezTo>
                  <a:cubicBezTo>
                    <a:pt x="29" y="28"/>
                    <a:pt x="34" y="23"/>
                    <a:pt x="31" y="33"/>
                  </a:cubicBezTo>
                  <a:cubicBezTo>
                    <a:pt x="29" y="42"/>
                    <a:pt x="32" y="34"/>
                    <a:pt x="32" y="40"/>
                  </a:cubicBezTo>
                  <a:cubicBezTo>
                    <a:pt x="31" y="45"/>
                    <a:pt x="34" y="47"/>
                    <a:pt x="37" y="50"/>
                  </a:cubicBezTo>
                  <a:cubicBezTo>
                    <a:pt x="34" y="51"/>
                    <a:pt x="37" y="53"/>
                    <a:pt x="32" y="53"/>
                  </a:cubicBezTo>
                  <a:cubicBezTo>
                    <a:pt x="23" y="54"/>
                    <a:pt x="24" y="59"/>
                    <a:pt x="18" y="59"/>
                  </a:cubicBezTo>
                  <a:cubicBezTo>
                    <a:pt x="14" y="61"/>
                    <a:pt x="12" y="65"/>
                    <a:pt x="9" y="64"/>
                  </a:cubicBezTo>
                  <a:cubicBezTo>
                    <a:pt x="8" y="61"/>
                    <a:pt x="3" y="61"/>
                    <a:pt x="1" y="61"/>
                  </a:cubicBezTo>
                  <a:cubicBezTo>
                    <a:pt x="0" y="61"/>
                    <a:pt x="3" y="61"/>
                    <a:pt x="4" y="59"/>
                  </a:cubicBezTo>
                  <a:cubicBezTo>
                    <a:pt x="6" y="61"/>
                    <a:pt x="4" y="56"/>
                    <a:pt x="3" y="54"/>
                  </a:cubicBezTo>
                  <a:cubicBezTo>
                    <a:pt x="3" y="53"/>
                    <a:pt x="0" y="47"/>
                    <a:pt x="1" y="45"/>
                  </a:cubicBezTo>
                  <a:cubicBezTo>
                    <a:pt x="3" y="39"/>
                    <a:pt x="4" y="33"/>
                    <a:pt x="6" y="31"/>
                  </a:cubicBezTo>
                  <a:cubicBezTo>
                    <a:pt x="9" y="31"/>
                    <a:pt x="4" y="20"/>
                    <a:pt x="6" y="17"/>
                  </a:cubicBezTo>
                  <a:cubicBezTo>
                    <a:pt x="4" y="14"/>
                    <a:pt x="4" y="9"/>
                    <a:pt x="4" y="8"/>
                  </a:cubicBezTo>
                  <a:cubicBezTo>
                    <a:pt x="4" y="8"/>
                    <a:pt x="1" y="2"/>
                    <a:pt x="4" y="2"/>
                  </a:cubicBezTo>
                  <a:cubicBezTo>
                    <a:pt x="8" y="2"/>
                    <a:pt x="18" y="2"/>
                    <a:pt x="20" y="2"/>
                  </a:cubicBezTo>
                  <a:cubicBezTo>
                    <a:pt x="21" y="2"/>
                    <a:pt x="21" y="3"/>
                    <a:pt x="23" y="2"/>
                  </a:cubicBezTo>
                  <a:cubicBezTo>
                    <a:pt x="24" y="2"/>
                    <a:pt x="24" y="0"/>
                    <a:pt x="26" y="0"/>
                  </a:cubicBezTo>
                </a:path>
              </a:pathLst>
            </a:custGeom>
            <a:solidFill>
              <a:srgbClr val="968C6D"/>
            </a:solidFill>
            <a:ln w="6350" cmpd="sng">
              <a:solidFill>
                <a:schemeClr val="bg1"/>
              </a:solidFill>
              <a:round/>
              <a:headEnd/>
              <a:tailEnd/>
            </a:ln>
          </p:spPr>
          <p:txBody>
            <a:bodyPr/>
            <a:lstStyle/>
            <a:p>
              <a:endParaRPr lang="en-GB" dirty="0"/>
            </a:p>
          </p:txBody>
        </p:sp>
        <p:sp>
          <p:nvSpPr>
            <p:cNvPr id="1194" name="Freeform 128"/>
            <p:cNvSpPr>
              <a:spLocks/>
            </p:cNvSpPr>
            <p:nvPr/>
          </p:nvSpPr>
          <p:spPr bwMode="auto">
            <a:xfrm>
              <a:off x="4948063" y="4792051"/>
              <a:ext cx="48203" cy="155855"/>
            </a:xfrm>
            <a:custGeom>
              <a:avLst/>
              <a:gdLst/>
              <a:ahLst/>
              <a:cxnLst>
                <a:cxn ang="0">
                  <a:pos x="0" y="0"/>
                </a:cxn>
                <a:cxn ang="0">
                  <a:pos x="4" y="3"/>
                </a:cxn>
                <a:cxn ang="0">
                  <a:pos x="8" y="2"/>
                </a:cxn>
                <a:cxn ang="0">
                  <a:pos x="11" y="11"/>
                </a:cxn>
                <a:cxn ang="0">
                  <a:pos x="12" y="19"/>
                </a:cxn>
                <a:cxn ang="0">
                  <a:pos x="14" y="40"/>
                </a:cxn>
                <a:cxn ang="0">
                  <a:pos x="12" y="42"/>
                </a:cxn>
                <a:cxn ang="0">
                  <a:pos x="14" y="48"/>
                </a:cxn>
                <a:cxn ang="0">
                  <a:pos x="11" y="50"/>
                </a:cxn>
                <a:cxn ang="0">
                  <a:pos x="6" y="40"/>
                </a:cxn>
                <a:cxn ang="0">
                  <a:pos x="4" y="33"/>
                </a:cxn>
                <a:cxn ang="0">
                  <a:pos x="4" y="22"/>
                </a:cxn>
                <a:cxn ang="0">
                  <a:pos x="3" y="14"/>
                </a:cxn>
                <a:cxn ang="0">
                  <a:pos x="0" y="0"/>
                </a:cxn>
              </a:cxnLst>
              <a:rect l="0" t="0" r="r" b="b"/>
              <a:pathLst>
                <a:path w="15" h="50">
                  <a:moveTo>
                    <a:pt x="0" y="0"/>
                  </a:moveTo>
                  <a:cubicBezTo>
                    <a:pt x="4" y="2"/>
                    <a:pt x="4" y="3"/>
                    <a:pt x="4" y="3"/>
                  </a:cubicBezTo>
                  <a:cubicBezTo>
                    <a:pt x="6" y="3"/>
                    <a:pt x="8" y="2"/>
                    <a:pt x="8" y="2"/>
                  </a:cubicBezTo>
                  <a:cubicBezTo>
                    <a:pt x="6" y="8"/>
                    <a:pt x="8" y="9"/>
                    <a:pt x="11" y="11"/>
                  </a:cubicBezTo>
                  <a:cubicBezTo>
                    <a:pt x="14" y="11"/>
                    <a:pt x="11" y="19"/>
                    <a:pt x="12" y="19"/>
                  </a:cubicBezTo>
                  <a:cubicBezTo>
                    <a:pt x="15" y="20"/>
                    <a:pt x="14" y="37"/>
                    <a:pt x="14" y="40"/>
                  </a:cubicBezTo>
                  <a:cubicBezTo>
                    <a:pt x="14" y="42"/>
                    <a:pt x="12" y="40"/>
                    <a:pt x="12" y="42"/>
                  </a:cubicBezTo>
                  <a:cubicBezTo>
                    <a:pt x="14" y="44"/>
                    <a:pt x="15" y="47"/>
                    <a:pt x="14" y="48"/>
                  </a:cubicBezTo>
                  <a:cubicBezTo>
                    <a:pt x="12" y="50"/>
                    <a:pt x="11" y="50"/>
                    <a:pt x="11" y="50"/>
                  </a:cubicBezTo>
                  <a:cubicBezTo>
                    <a:pt x="8" y="47"/>
                    <a:pt x="4" y="45"/>
                    <a:pt x="6" y="40"/>
                  </a:cubicBezTo>
                  <a:cubicBezTo>
                    <a:pt x="6" y="34"/>
                    <a:pt x="3" y="42"/>
                    <a:pt x="4" y="33"/>
                  </a:cubicBezTo>
                  <a:cubicBezTo>
                    <a:pt x="8" y="23"/>
                    <a:pt x="3" y="28"/>
                    <a:pt x="4" y="22"/>
                  </a:cubicBezTo>
                  <a:cubicBezTo>
                    <a:pt x="6" y="14"/>
                    <a:pt x="1" y="22"/>
                    <a:pt x="3" y="14"/>
                  </a:cubicBezTo>
                  <a:cubicBezTo>
                    <a:pt x="4" y="6"/>
                    <a:pt x="0" y="9"/>
                    <a:pt x="0" y="0"/>
                  </a:cubicBezTo>
                </a:path>
              </a:pathLst>
            </a:custGeom>
            <a:solidFill>
              <a:srgbClr val="968C6D"/>
            </a:solidFill>
            <a:ln w="6350" cmpd="sng">
              <a:solidFill>
                <a:schemeClr val="bg1"/>
              </a:solidFill>
              <a:round/>
              <a:headEnd/>
              <a:tailEnd/>
            </a:ln>
          </p:spPr>
          <p:txBody>
            <a:bodyPr/>
            <a:lstStyle/>
            <a:p>
              <a:endParaRPr lang="en-GB" dirty="0"/>
            </a:p>
          </p:txBody>
        </p:sp>
        <p:sp>
          <p:nvSpPr>
            <p:cNvPr id="1195" name="Freeform 129"/>
            <p:cNvSpPr>
              <a:spLocks/>
            </p:cNvSpPr>
            <p:nvPr/>
          </p:nvSpPr>
          <p:spPr bwMode="auto">
            <a:xfrm>
              <a:off x="4625099" y="4003136"/>
              <a:ext cx="305289" cy="271541"/>
            </a:xfrm>
            <a:custGeom>
              <a:avLst/>
              <a:gdLst/>
              <a:ahLst/>
              <a:cxnLst>
                <a:cxn ang="0">
                  <a:pos x="35" y="87"/>
                </a:cxn>
                <a:cxn ang="0">
                  <a:pos x="0" y="87"/>
                </a:cxn>
                <a:cxn ang="0">
                  <a:pos x="16" y="79"/>
                </a:cxn>
                <a:cxn ang="0">
                  <a:pos x="26" y="65"/>
                </a:cxn>
                <a:cxn ang="0">
                  <a:pos x="29" y="43"/>
                </a:cxn>
                <a:cxn ang="0">
                  <a:pos x="32" y="34"/>
                </a:cxn>
                <a:cxn ang="0">
                  <a:pos x="45" y="24"/>
                </a:cxn>
                <a:cxn ang="0">
                  <a:pos x="60" y="1"/>
                </a:cxn>
                <a:cxn ang="0">
                  <a:pos x="66" y="7"/>
                </a:cxn>
                <a:cxn ang="0">
                  <a:pos x="76" y="7"/>
                </a:cxn>
                <a:cxn ang="0">
                  <a:pos x="81" y="6"/>
                </a:cxn>
                <a:cxn ang="0">
                  <a:pos x="87" y="9"/>
                </a:cxn>
                <a:cxn ang="0">
                  <a:pos x="95" y="35"/>
                </a:cxn>
                <a:cxn ang="0">
                  <a:pos x="95" y="40"/>
                </a:cxn>
                <a:cxn ang="0">
                  <a:pos x="81" y="43"/>
                </a:cxn>
                <a:cxn ang="0">
                  <a:pos x="73" y="48"/>
                </a:cxn>
                <a:cxn ang="0">
                  <a:pos x="72" y="55"/>
                </a:cxn>
                <a:cxn ang="0">
                  <a:pos x="63" y="62"/>
                </a:cxn>
                <a:cxn ang="0">
                  <a:pos x="43" y="71"/>
                </a:cxn>
                <a:cxn ang="0">
                  <a:pos x="35" y="76"/>
                </a:cxn>
                <a:cxn ang="0">
                  <a:pos x="35" y="87"/>
                </a:cxn>
              </a:cxnLst>
              <a:rect l="0" t="0" r="r" b="b"/>
              <a:pathLst>
                <a:path w="98" h="87">
                  <a:moveTo>
                    <a:pt x="35" y="87"/>
                  </a:moveTo>
                  <a:cubicBezTo>
                    <a:pt x="0" y="87"/>
                    <a:pt x="0" y="87"/>
                    <a:pt x="0" y="87"/>
                  </a:cubicBezTo>
                  <a:cubicBezTo>
                    <a:pt x="2" y="80"/>
                    <a:pt x="10" y="85"/>
                    <a:pt x="16" y="79"/>
                  </a:cubicBezTo>
                  <a:cubicBezTo>
                    <a:pt x="20" y="71"/>
                    <a:pt x="20" y="79"/>
                    <a:pt x="26" y="65"/>
                  </a:cubicBezTo>
                  <a:cubicBezTo>
                    <a:pt x="29" y="59"/>
                    <a:pt x="23" y="51"/>
                    <a:pt x="29" y="43"/>
                  </a:cubicBezTo>
                  <a:cubicBezTo>
                    <a:pt x="34" y="37"/>
                    <a:pt x="28" y="38"/>
                    <a:pt x="32" y="34"/>
                  </a:cubicBezTo>
                  <a:cubicBezTo>
                    <a:pt x="37" y="29"/>
                    <a:pt x="32" y="29"/>
                    <a:pt x="45" y="24"/>
                  </a:cubicBezTo>
                  <a:cubicBezTo>
                    <a:pt x="57" y="20"/>
                    <a:pt x="54" y="3"/>
                    <a:pt x="60" y="1"/>
                  </a:cubicBezTo>
                  <a:cubicBezTo>
                    <a:pt x="64" y="0"/>
                    <a:pt x="60" y="4"/>
                    <a:pt x="66" y="7"/>
                  </a:cubicBezTo>
                  <a:cubicBezTo>
                    <a:pt x="72" y="10"/>
                    <a:pt x="73" y="6"/>
                    <a:pt x="76" y="7"/>
                  </a:cubicBezTo>
                  <a:cubicBezTo>
                    <a:pt x="80" y="9"/>
                    <a:pt x="81" y="3"/>
                    <a:pt x="81" y="6"/>
                  </a:cubicBezTo>
                  <a:cubicBezTo>
                    <a:pt x="81" y="10"/>
                    <a:pt x="86" y="9"/>
                    <a:pt x="87" y="9"/>
                  </a:cubicBezTo>
                  <a:cubicBezTo>
                    <a:pt x="93" y="12"/>
                    <a:pt x="89" y="32"/>
                    <a:pt x="95" y="35"/>
                  </a:cubicBezTo>
                  <a:cubicBezTo>
                    <a:pt x="98" y="37"/>
                    <a:pt x="95" y="37"/>
                    <a:pt x="95" y="40"/>
                  </a:cubicBezTo>
                  <a:cubicBezTo>
                    <a:pt x="95" y="43"/>
                    <a:pt x="84" y="38"/>
                    <a:pt x="81" y="43"/>
                  </a:cubicBezTo>
                  <a:cubicBezTo>
                    <a:pt x="78" y="46"/>
                    <a:pt x="72" y="43"/>
                    <a:pt x="73" y="48"/>
                  </a:cubicBezTo>
                  <a:cubicBezTo>
                    <a:pt x="76" y="52"/>
                    <a:pt x="78" y="52"/>
                    <a:pt x="72" y="55"/>
                  </a:cubicBezTo>
                  <a:cubicBezTo>
                    <a:pt x="66" y="57"/>
                    <a:pt x="66" y="57"/>
                    <a:pt x="63" y="62"/>
                  </a:cubicBezTo>
                  <a:cubicBezTo>
                    <a:pt x="63" y="63"/>
                    <a:pt x="45" y="68"/>
                    <a:pt x="43" y="71"/>
                  </a:cubicBezTo>
                  <a:cubicBezTo>
                    <a:pt x="35" y="76"/>
                    <a:pt x="35" y="76"/>
                    <a:pt x="35" y="76"/>
                  </a:cubicBezTo>
                  <a:cubicBezTo>
                    <a:pt x="35" y="87"/>
                    <a:pt x="35" y="87"/>
                    <a:pt x="35" y="87"/>
                  </a:cubicBezTo>
                  <a:close/>
                </a:path>
              </a:pathLst>
            </a:custGeom>
            <a:solidFill>
              <a:srgbClr val="968C6D"/>
            </a:solidFill>
            <a:ln w="6350" cmpd="sng">
              <a:solidFill>
                <a:schemeClr val="bg1"/>
              </a:solidFill>
              <a:round/>
              <a:headEnd/>
              <a:tailEnd/>
            </a:ln>
          </p:spPr>
          <p:txBody>
            <a:bodyPr/>
            <a:lstStyle/>
            <a:p>
              <a:endParaRPr lang="en-GB" dirty="0"/>
            </a:p>
          </p:txBody>
        </p:sp>
        <p:sp>
          <p:nvSpPr>
            <p:cNvPr id="1196" name="Freeform 130"/>
            <p:cNvSpPr>
              <a:spLocks/>
            </p:cNvSpPr>
            <p:nvPr/>
          </p:nvSpPr>
          <p:spPr bwMode="auto">
            <a:xfrm>
              <a:off x="4525479" y="4274677"/>
              <a:ext cx="212095" cy="221731"/>
            </a:xfrm>
            <a:custGeom>
              <a:avLst/>
              <a:gdLst/>
              <a:ahLst/>
              <a:cxnLst>
                <a:cxn ang="0">
                  <a:pos x="68" y="4"/>
                </a:cxn>
                <a:cxn ang="0">
                  <a:pos x="68" y="18"/>
                </a:cxn>
                <a:cxn ang="0">
                  <a:pos x="42" y="18"/>
                </a:cxn>
                <a:cxn ang="0">
                  <a:pos x="42" y="43"/>
                </a:cxn>
                <a:cxn ang="0">
                  <a:pos x="34" y="65"/>
                </a:cxn>
                <a:cxn ang="0">
                  <a:pos x="3" y="65"/>
                </a:cxn>
                <a:cxn ang="0">
                  <a:pos x="2" y="71"/>
                </a:cxn>
                <a:cxn ang="0">
                  <a:pos x="2" y="60"/>
                </a:cxn>
                <a:cxn ang="0">
                  <a:pos x="8" y="51"/>
                </a:cxn>
                <a:cxn ang="0">
                  <a:pos x="11" y="42"/>
                </a:cxn>
                <a:cxn ang="0">
                  <a:pos x="13" y="37"/>
                </a:cxn>
                <a:cxn ang="0">
                  <a:pos x="19" y="26"/>
                </a:cxn>
                <a:cxn ang="0">
                  <a:pos x="22" y="18"/>
                </a:cxn>
                <a:cxn ang="0">
                  <a:pos x="33" y="0"/>
                </a:cxn>
                <a:cxn ang="0">
                  <a:pos x="68" y="0"/>
                </a:cxn>
                <a:cxn ang="0">
                  <a:pos x="68" y="4"/>
                </a:cxn>
              </a:cxnLst>
              <a:rect l="0" t="0" r="r" b="b"/>
              <a:pathLst>
                <a:path w="68" h="71">
                  <a:moveTo>
                    <a:pt x="68" y="4"/>
                  </a:moveTo>
                  <a:cubicBezTo>
                    <a:pt x="68" y="18"/>
                    <a:pt x="68" y="18"/>
                    <a:pt x="68" y="18"/>
                  </a:cubicBezTo>
                  <a:cubicBezTo>
                    <a:pt x="42" y="18"/>
                    <a:pt x="42" y="18"/>
                    <a:pt x="42" y="18"/>
                  </a:cubicBezTo>
                  <a:cubicBezTo>
                    <a:pt x="42" y="43"/>
                    <a:pt x="42" y="43"/>
                    <a:pt x="42" y="43"/>
                  </a:cubicBezTo>
                  <a:cubicBezTo>
                    <a:pt x="33" y="48"/>
                    <a:pt x="31" y="46"/>
                    <a:pt x="34" y="65"/>
                  </a:cubicBezTo>
                  <a:cubicBezTo>
                    <a:pt x="34" y="65"/>
                    <a:pt x="5" y="65"/>
                    <a:pt x="3" y="65"/>
                  </a:cubicBezTo>
                  <a:cubicBezTo>
                    <a:pt x="2" y="65"/>
                    <a:pt x="0" y="68"/>
                    <a:pt x="2" y="71"/>
                  </a:cubicBezTo>
                  <a:cubicBezTo>
                    <a:pt x="0" y="71"/>
                    <a:pt x="0" y="68"/>
                    <a:pt x="2" y="60"/>
                  </a:cubicBezTo>
                  <a:cubicBezTo>
                    <a:pt x="3" y="54"/>
                    <a:pt x="7" y="57"/>
                    <a:pt x="8" y="51"/>
                  </a:cubicBezTo>
                  <a:cubicBezTo>
                    <a:pt x="8" y="45"/>
                    <a:pt x="13" y="42"/>
                    <a:pt x="11" y="42"/>
                  </a:cubicBezTo>
                  <a:cubicBezTo>
                    <a:pt x="10" y="42"/>
                    <a:pt x="8" y="42"/>
                    <a:pt x="13" y="37"/>
                  </a:cubicBezTo>
                  <a:cubicBezTo>
                    <a:pt x="17" y="32"/>
                    <a:pt x="19" y="34"/>
                    <a:pt x="19" y="26"/>
                  </a:cubicBezTo>
                  <a:cubicBezTo>
                    <a:pt x="20" y="18"/>
                    <a:pt x="20" y="23"/>
                    <a:pt x="22" y="18"/>
                  </a:cubicBezTo>
                  <a:cubicBezTo>
                    <a:pt x="23" y="9"/>
                    <a:pt x="26" y="18"/>
                    <a:pt x="33" y="0"/>
                  </a:cubicBezTo>
                  <a:cubicBezTo>
                    <a:pt x="68" y="0"/>
                    <a:pt x="68" y="0"/>
                    <a:pt x="68" y="0"/>
                  </a:cubicBezTo>
                  <a:cubicBezTo>
                    <a:pt x="68" y="4"/>
                    <a:pt x="68" y="4"/>
                    <a:pt x="68" y="4"/>
                  </a:cubicBezTo>
                  <a:close/>
                </a:path>
              </a:pathLst>
            </a:custGeom>
            <a:solidFill>
              <a:srgbClr val="968C6D"/>
            </a:solidFill>
            <a:ln w="6350" cmpd="sng">
              <a:solidFill>
                <a:schemeClr val="bg1"/>
              </a:solidFill>
              <a:round/>
              <a:headEnd/>
              <a:tailEnd/>
            </a:ln>
          </p:spPr>
          <p:txBody>
            <a:bodyPr/>
            <a:lstStyle/>
            <a:p>
              <a:endParaRPr lang="en-GB" dirty="0"/>
            </a:p>
          </p:txBody>
        </p:sp>
        <p:sp>
          <p:nvSpPr>
            <p:cNvPr id="1197" name="Freeform 131"/>
            <p:cNvSpPr>
              <a:spLocks/>
            </p:cNvSpPr>
            <p:nvPr/>
          </p:nvSpPr>
          <p:spPr bwMode="auto">
            <a:xfrm>
              <a:off x="4552795" y="4258610"/>
              <a:ext cx="19281" cy="16068"/>
            </a:xfrm>
            <a:custGeom>
              <a:avLst/>
              <a:gdLst/>
              <a:ahLst/>
              <a:cxnLst>
                <a:cxn ang="0">
                  <a:pos x="3" y="5"/>
                </a:cxn>
                <a:cxn ang="0">
                  <a:pos x="3" y="0"/>
                </a:cxn>
                <a:cxn ang="0">
                  <a:pos x="3" y="5"/>
                </a:cxn>
              </a:cxnLst>
              <a:rect l="0" t="0" r="r" b="b"/>
              <a:pathLst>
                <a:path w="6" h="5">
                  <a:moveTo>
                    <a:pt x="3" y="5"/>
                  </a:moveTo>
                  <a:cubicBezTo>
                    <a:pt x="0" y="5"/>
                    <a:pt x="2" y="0"/>
                    <a:pt x="3" y="0"/>
                  </a:cubicBezTo>
                  <a:cubicBezTo>
                    <a:pt x="6" y="2"/>
                    <a:pt x="5" y="5"/>
                    <a:pt x="3" y="5"/>
                  </a:cubicBezTo>
                </a:path>
              </a:pathLst>
            </a:custGeom>
            <a:solidFill>
              <a:srgbClr val="968C6D"/>
            </a:solidFill>
            <a:ln w="6350" cmpd="sng">
              <a:solidFill>
                <a:schemeClr val="bg1"/>
              </a:solidFill>
              <a:round/>
              <a:headEnd/>
              <a:tailEnd/>
            </a:ln>
          </p:spPr>
          <p:txBody>
            <a:bodyPr/>
            <a:lstStyle/>
            <a:p>
              <a:endParaRPr lang="en-GB" dirty="0"/>
            </a:p>
          </p:txBody>
        </p:sp>
        <p:sp>
          <p:nvSpPr>
            <p:cNvPr id="1198" name="Freeform 132"/>
            <p:cNvSpPr>
              <a:spLocks/>
            </p:cNvSpPr>
            <p:nvPr/>
          </p:nvSpPr>
          <p:spPr bwMode="auto">
            <a:xfrm>
              <a:off x="4586537" y="4240935"/>
              <a:ext cx="25709" cy="24102"/>
            </a:xfrm>
            <a:custGeom>
              <a:avLst/>
              <a:gdLst/>
              <a:ahLst/>
              <a:cxnLst>
                <a:cxn ang="0">
                  <a:pos x="5" y="6"/>
                </a:cxn>
                <a:cxn ang="0">
                  <a:pos x="2" y="6"/>
                </a:cxn>
                <a:cxn ang="0">
                  <a:pos x="6" y="0"/>
                </a:cxn>
                <a:cxn ang="0">
                  <a:pos x="5" y="6"/>
                </a:cxn>
              </a:cxnLst>
              <a:rect l="0" t="0" r="r" b="b"/>
              <a:pathLst>
                <a:path w="8" h="8">
                  <a:moveTo>
                    <a:pt x="5" y="6"/>
                  </a:moveTo>
                  <a:cubicBezTo>
                    <a:pt x="0" y="8"/>
                    <a:pt x="0" y="8"/>
                    <a:pt x="2" y="6"/>
                  </a:cubicBezTo>
                  <a:cubicBezTo>
                    <a:pt x="5" y="4"/>
                    <a:pt x="5" y="0"/>
                    <a:pt x="6" y="0"/>
                  </a:cubicBezTo>
                  <a:cubicBezTo>
                    <a:pt x="8" y="1"/>
                    <a:pt x="6" y="6"/>
                    <a:pt x="5" y="6"/>
                  </a:cubicBezTo>
                </a:path>
              </a:pathLst>
            </a:custGeom>
            <a:solidFill>
              <a:srgbClr val="968C6D"/>
            </a:solidFill>
            <a:ln w="6350" cmpd="sng">
              <a:solidFill>
                <a:schemeClr val="bg1"/>
              </a:solidFill>
              <a:round/>
              <a:headEnd/>
              <a:tailEnd/>
            </a:ln>
          </p:spPr>
          <p:txBody>
            <a:bodyPr/>
            <a:lstStyle/>
            <a:p>
              <a:endParaRPr lang="en-GB" dirty="0"/>
            </a:p>
          </p:txBody>
        </p:sp>
        <p:sp>
          <p:nvSpPr>
            <p:cNvPr id="1199" name="Freeform 133"/>
            <p:cNvSpPr>
              <a:spLocks/>
            </p:cNvSpPr>
            <p:nvPr/>
          </p:nvSpPr>
          <p:spPr bwMode="auto">
            <a:xfrm>
              <a:off x="4605818" y="4224867"/>
              <a:ext cx="9641" cy="16068"/>
            </a:xfrm>
            <a:custGeom>
              <a:avLst/>
              <a:gdLst/>
              <a:ahLst/>
              <a:cxnLst>
                <a:cxn ang="0">
                  <a:pos x="0" y="3"/>
                </a:cxn>
                <a:cxn ang="0">
                  <a:pos x="3" y="0"/>
                </a:cxn>
                <a:cxn ang="0">
                  <a:pos x="2" y="3"/>
                </a:cxn>
                <a:cxn ang="0">
                  <a:pos x="0" y="3"/>
                </a:cxn>
              </a:cxnLst>
              <a:rect l="0" t="0" r="r" b="b"/>
              <a:pathLst>
                <a:path w="3" h="5">
                  <a:moveTo>
                    <a:pt x="0" y="3"/>
                  </a:moveTo>
                  <a:cubicBezTo>
                    <a:pt x="0" y="0"/>
                    <a:pt x="2" y="1"/>
                    <a:pt x="3" y="0"/>
                  </a:cubicBezTo>
                  <a:cubicBezTo>
                    <a:pt x="3" y="0"/>
                    <a:pt x="3" y="1"/>
                    <a:pt x="2" y="3"/>
                  </a:cubicBezTo>
                  <a:cubicBezTo>
                    <a:pt x="2" y="3"/>
                    <a:pt x="0" y="5"/>
                    <a:pt x="0" y="3"/>
                  </a:cubicBezTo>
                </a:path>
              </a:pathLst>
            </a:custGeom>
            <a:solidFill>
              <a:srgbClr val="968C6D"/>
            </a:solidFill>
            <a:ln w="6350" cmpd="sng">
              <a:solidFill>
                <a:schemeClr val="bg1"/>
              </a:solidFill>
              <a:round/>
              <a:headEnd/>
              <a:tailEnd/>
            </a:ln>
          </p:spPr>
          <p:txBody>
            <a:bodyPr/>
            <a:lstStyle/>
            <a:p>
              <a:endParaRPr lang="en-GB" dirty="0"/>
            </a:p>
          </p:txBody>
        </p:sp>
        <p:sp>
          <p:nvSpPr>
            <p:cNvPr id="1200" name="Freeform 134"/>
            <p:cNvSpPr>
              <a:spLocks/>
            </p:cNvSpPr>
            <p:nvPr/>
          </p:nvSpPr>
          <p:spPr bwMode="auto">
            <a:xfrm>
              <a:off x="4525479" y="4244148"/>
              <a:ext cx="24102" cy="24102"/>
            </a:xfrm>
            <a:custGeom>
              <a:avLst/>
              <a:gdLst/>
              <a:ahLst/>
              <a:cxnLst>
                <a:cxn ang="0">
                  <a:pos x="3" y="6"/>
                </a:cxn>
                <a:cxn ang="0">
                  <a:pos x="2" y="3"/>
                </a:cxn>
                <a:cxn ang="0">
                  <a:pos x="8" y="0"/>
                </a:cxn>
                <a:cxn ang="0">
                  <a:pos x="6" y="5"/>
                </a:cxn>
                <a:cxn ang="0">
                  <a:pos x="3" y="6"/>
                </a:cxn>
              </a:cxnLst>
              <a:rect l="0" t="0" r="r" b="b"/>
              <a:pathLst>
                <a:path w="8" h="8">
                  <a:moveTo>
                    <a:pt x="3" y="6"/>
                  </a:moveTo>
                  <a:cubicBezTo>
                    <a:pt x="2" y="3"/>
                    <a:pt x="0" y="3"/>
                    <a:pt x="2" y="3"/>
                  </a:cubicBezTo>
                  <a:cubicBezTo>
                    <a:pt x="5" y="2"/>
                    <a:pt x="8" y="0"/>
                    <a:pt x="8" y="0"/>
                  </a:cubicBezTo>
                  <a:cubicBezTo>
                    <a:pt x="8" y="2"/>
                    <a:pt x="6" y="2"/>
                    <a:pt x="6" y="5"/>
                  </a:cubicBezTo>
                  <a:cubicBezTo>
                    <a:pt x="5" y="6"/>
                    <a:pt x="3" y="8"/>
                    <a:pt x="3" y="6"/>
                  </a:cubicBezTo>
                </a:path>
              </a:pathLst>
            </a:custGeom>
            <a:solidFill>
              <a:srgbClr val="968C6D"/>
            </a:solidFill>
            <a:ln w="6350" cmpd="sng">
              <a:solidFill>
                <a:schemeClr val="bg1"/>
              </a:solidFill>
              <a:round/>
              <a:headEnd/>
              <a:tailEnd/>
            </a:ln>
          </p:spPr>
          <p:txBody>
            <a:bodyPr/>
            <a:lstStyle/>
            <a:p>
              <a:endParaRPr lang="en-GB" dirty="0"/>
            </a:p>
          </p:txBody>
        </p:sp>
        <p:sp>
          <p:nvSpPr>
            <p:cNvPr id="1201" name="Freeform 135"/>
            <p:cNvSpPr>
              <a:spLocks/>
            </p:cNvSpPr>
            <p:nvPr/>
          </p:nvSpPr>
          <p:spPr bwMode="auto">
            <a:xfrm>
              <a:off x="4502984" y="4234509"/>
              <a:ext cx="9641" cy="17674"/>
            </a:xfrm>
            <a:custGeom>
              <a:avLst/>
              <a:gdLst/>
              <a:ahLst/>
              <a:cxnLst>
                <a:cxn ang="0">
                  <a:pos x="1" y="2"/>
                </a:cxn>
                <a:cxn ang="0">
                  <a:pos x="1" y="5"/>
                </a:cxn>
                <a:cxn ang="0">
                  <a:pos x="1" y="2"/>
                </a:cxn>
              </a:cxnLst>
              <a:rect l="0" t="0" r="r" b="b"/>
              <a:pathLst>
                <a:path w="3" h="6">
                  <a:moveTo>
                    <a:pt x="1" y="2"/>
                  </a:moveTo>
                  <a:cubicBezTo>
                    <a:pt x="1" y="0"/>
                    <a:pt x="3" y="3"/>
                    <a:pt x="1" y="5"/>
                  </a:cubicBezTo>
                  <a:cubicBezTo>
                    <a:pt x="1" y="6"/>
                    <a:pt x="0" y="2"/>
                    <a:pt x="1" y="2"/>
                  </a:cubicBezTo>
                </a:path>
              </a:pathLst>
            </a:custGeom>
            <a:solidFill>
              <a:srgbClr val="968C6D"/>
            </a:solidFill>
            <a:ln w="6350" cmpd="sng">
              <a:solidFill>
                <a:schemeClr val="bg1"/>
              </a:solidFill>
              <a:round/>
              <a:headEnd/>
              <a:tailEnd/>
            </a:ln>
          </p:spPr>
          <p:txBody>
            <a:bodyPr/>
            <a:lstStyle/>
            <a:p>
              <a:endParaRPr lang="en-GB" dirty="0"/>
            </a:p>
          </p:txBody>
        </p:sp>
        <p:sp>
          <p:nvSpPr>
            <p:cNvPr id="1202" name="Freeform 136"/>
            <p:cNvSpPr>
              <a:spLocks/>
            </p:cNvSpPr>
            <p:nvPr/>
          </p:nvSpPr>
          <p:spPr bwMode="auto">
            <a:xfrm>
              <a:off x="4515839" y="4258610"/>
              <a:ext cx="9641" cy="6427"/>
            </a:xfrm>
            <a:custGeom>
              <a:avLst/>
              <a:gdLst/>
              <a:ahLst/>
              <a:cxnLst>
                <a:cxn ang="0">
                  <a:pos x="2" y="0"/>
                </a:cxn>
                <a:cxn ang="0">
                  <a:pos x="3" y="2"/>
                </a:cxn>
                <a:cxn ang="0">
                  <a:pos x="2" y="0"/>
                </a:cxn>
              </a:cxnLst>
              <a:rect l="0" t="0" r="r" b="b"/>
              <a:pathLst>
                <a:path w="3" h="2">
                  <a:moveTo>
                    <a:pt x="2" y="0"/>
                  </a:moveTo>
                  <a:cubicBezTo>
                    <a:pt x="3" y="0"/>
                    <a:pt x="3" y="2"/>
                    <a:pt x="3" y="2"/>
                  </a:cubicBezTo>
                  <a:cubicBezTo>
                    <a:pt x="2" y="2"/>
                    <a:pt x="0" y="0"/>
                    <a:pt x="2" y="0"/>
                  </a:cubicBezTo>
                </a:path>
              </a:pathLst>
            </a:custGeom>
            <a:solidFill>
              <a:srgbClr val="968C6D"/>
            </a:solidFill>
            <a:ln w="6350" cmpd="sng">
              <a:solidFill>
                <a:schemeClr val="bg1"/>
              </a:solidFill>
              <a:round/>
              <a:headEnd/>
              <a:tailEnd/>
            </a:ln>
          </p:spPr>
          <p:txBody>
            <a:bodyPr/>
            <a:lstStyle/>
            <a:p>
              <a:endParaRPr lang="en-GB" dirty="0"/>
            </a:p>
          </p:txBody>
        </p:sp>
        <p:sp>
          <p:nvSpPr>
            <p:cNvPr id="1203" name="Freeform 137"/>
            <p:cNvSpPr>
              <a:spLocks/>
            </p:cNvSpPr>
            <p:nvPr/>
          </p:nvSpPr>
          <p:spPr bwMode="auto">
            <a:xfrm>
              <a:off x="4496557" y="4268250"/>
              <a:ext cx="9641" cy="9640"/>
            </a:xfrm>
            <a:custGeom>
              <a:avLst/>
              <a:gdLst/>
              <a:ahLst/>
              <a:cxnLst>
                <a:cxn ang="0">
                  <a:pos x="2" y="0"/>
                </a:cxn>
                <a:cxn ang="0">
                  <a:pos x="3" y="2"/>
                </a:cxn>
                <a:cxn ang="0">
                  <a:pos x="2" y="0"/>
                </a:cxn>
              </a:cxnLst>
              <a:rect l="0" t="0" r="r" b="b"/>
              <a:pathLst>
                <a:path w="3" h="3">
                  <a:moveTo>
                    <a:pt x="2" y="0"/>
                  </a:moveTo>
                  <a:cubicBezTo>
                    <a:pt x="3" y="0"/>
                    <a:pt x="3" y="0"/>
                    <a:pt x="3" y="2"/>
                  </a:cubicBezTo>
                  <a:cubicBezTo>
                    <a:pt x="2" y="3"/>
                    <a:pt x="0" y="2"/>
                    <a:pt x="2" y="0"/>
                  </a:cubicBezTo>
                </a:path>
              </a:pathLst>
            </a:custGeom>
            <a:solidFill>
              <a:srgbClr val="968C6D"/>
            </a:solidFill>
            <a:ln w="6350" cmpd="sng">
              <a:solidFill>
                <a:schemeClr val="bg1"/>
              </a:solidFill>
              <a:round/>
              <a:headEnd/>
              <a:tailEnd/>
            </a:ln>
          </p:spPr>
          <p:txBody>
            <a:bodyPr/>
            <a:lstStyle/>
            <a:p>
              <a:endParaRPr lang="en-GB" dirty="0"/>
            </a:p>
          </p:txBody>
        </p:sp>
        <p:sp>
          <p:nvSpPr>
            <p:cNvPr id="1204" name="Freeform 138"/>
            <p:cNvSpPr>
              <a:spLocks/>
            </p:cNvSpPr>
            <p:nvPr/>
          </p:nvSpPr>
          <p:spPr bwMode="auto">
            <a:xfrm>
              <a:off x="4668483" y="4872389"/>
              <a:ext cx="99621" cy="131754"/>
            </a:xfrm>
            <a:custGeom>
              <a:avLst/>
              <a:gdLst/>
              <a:ahLst/>
              <a:cxnLst>
                <a:cxn ang="0">
                  <a:pos x="9" y="0"/>
                </a:cxn>
                <a:cxn ang="0">
                  <a:pos x="16" y="3"/>
                </a:cxn>
                <a:cxn ang="0">
                  <a:pos x="16" y="10"/>
                </a:cxn>
                <a:cxn ang="0">
                  <a:pos x="19" y="13"/>
                </a:cxn>
                <a:cxn ang="0">
                  <a:pos x="23" y="8"/>
                </a:cxn>
                <a:cxn ang="0">
                  <a:pos x="23" y="19"/>
                </a:cxn>
                <a:cxn ang="0">
                  <a:pos x="29" y="24"/>
                </a:cxn>
                <a:cxn ang="0">
                  <a:pos x="32" y="28"/>
                </a:cxn>
                <a:cxn ang="0">
                  <a:pos x="31" y="41"/>
                </a:cxn>
                <a:cxn ang="0">
                  <a:pos x="26" y="39"/>
                </a:cxn>
                <a:cxn ang="0">
                  <a:pos x="13" y="28"/>
                </a:cxn>
                <a:cxn ang="0">
                  <a:pos x="5" y="22"/>
                </a:cxn>
                <a:cxn ang="0">
                  <a:pos x="0" y="16"/>
                </a:cxn>
                <a:cxn ang="0">
                  <a:pos x="6" y="6"/>
                </a:cxn>
                <a:cxn ang="0">
                  <a:pos x="9" y="0"/>
                </a:cxn>
              </a:cxnLst>
              <a:rect l="0" t="0" r="r" b="b"/>
              <a:pathLst>
                <a:path w="32" h="42">
                  <a:moveTo>
                    <a:pt x="9" y="0"/>
                  </a:moveTo>
                  <a:cubicBezTo>
                    <a:pt x="11" y="0"/>
                    <a:pt x="17" y="0"/>
                    <a:pt x="16" y="3"/>
                  </a:cubicBezTo>
                  <a:cubicBezTo>
                    <a:pt x="16" y="5"/>
                    <a:pt x="17" y="6"/>
                    <a:pt x="16" y="10"/>
                  </a:cubicBezTo>
                  <a:cubicBezTo>
                    <a:pt x="16" y="13"/>
                    <a:pt x="17" y="10"/>
                    <a:pt x="19" y="13"/>
                  </a:cubicBezTo>
                  <a:cubicBezTo>
                    <a:pt x="20" y="16"/>
                    <a:pt x="22" y="6"/>
                    <a:pt x="23" y="8"/>
                  </a:cubicBezTo>
                  <a:cubicBezTo>
                    <a:pt x="26" y="14"/>
                    <a:pt x="25" y="16"/>
                    <a:pt x="23" y="19"/>
                  </a:cubicBezTo>
                  <a:cubicBezTo>
                    <a:pt x="22" y="22"/>
                    <a:pt x="29" y="20"/>
                    <a:pt x="29" y="24"/>
                  </a:cubicBezTo>
                  <a:cubicBezTo>
                    <a:pt x="29" y="27"/>
                    <a:pt x="32" y="25"/>
                    <a:pt x="32" y="28"/>
                  </a:cubicBezTo>
                  <a:cubicBezTo>
                    <a:pt x="32" y="33"/>
                    <a:pt x="31" y="36"/>
                    <a:pt x="31" y="41"/>
                  </a:cubicBezTo>
                  <a:cubicBezTo>
                    <a:pt x="29" y="42"/>
                    <a:pt x="31" y="41"/>
                    <a:pt x="26" y="39"/>
                  </a:cubicBezTo>
                  <a:cubicBezTo>
                    <a:pt x="23" y="38"/>
                    <a:pt x="17" y="34"/>
                    <a:pt x="13" y="28"/>
                  </a:cubicBezTo>
                  <a:cubicBezTo>
                    <a:pt x="8" y="22"/>
                    <a:pt x="6" y="24"/>
                    <a:pt x="5" y="22"/>
                  </a:cubicBezTo>
                  <a:cubicBezTo>
                    <a:pt x="5" y="19"/>
                    <a:pt x="2" y="19"/>
                    <a:pt x="0" y="16"/>
                  </a:cubicBezTo>
                  <a:cubicBezTo>
                    <a:pt x="5" y="8"/>
                    <a:pt x="6" y="10"/>
                    <a:pt x="6" y="6"/>
                  </a:cubicBezTo>
                  <a:cubicBezTo>
                    <a:pt x="6" y="3"/>
                    <a:pt x="9" y="5"/>
                    <a:pt x="9" y="0"/>
                  </a:cubicBezTo>
                </a:path>
              </a:pathLst>
            </a:custGeom>
            <a:solidFill>
              <a:srgbClr val="968C6D"/>
            </a:solidFill>
            <a:ln w="6350" cmpd="sng">
              <a:solidFill>
                <a:schemeClr val="bg1"/>
              </a:solidFill>
              <a:round/>
              <a:headEnd/>
              <a:tailEnd/>
            </a:ln>
          </p:spPr>
          <p:txBody>
            <a:bodyPr/>
            <a:lstStyle/>
            <a:p>
              <a:endParaRPr lang="en-GB" dirty="0"/>
            </a:p>
          </p:txBody>
        </p:sp>
        <p:sp>
          <p:nvSpPr>
            <p:cNvPr id="1205" name="Freeform 139"/>
            <p:cNvSpPr>
              <a:spLocks/>
            </p:cNvSpPr>
            <p:nvPr/>
          </p:nvSpPr>
          <p:spPr bwMode="auto">
            <a:xfrm>
              <a:off x="4621886" y="4825793"/>
              <a:ext cx="73912" cy="96405"/>
            </a:xfrm>
            <a:custGeom>
              <a:avLst/>
              <a:gdLst/>
              <a:ahLst/>
              <a:cxnLst>
                <a:cxn ang="0">
                  <a:pos x="15" y="31"/>
                </a:cxn>
                <a:cxn ang="0">
                  <a:pos x="21" y="21"/>
                </a:cxn>
                <a:cxn ang="0">
                  <a:pos x="24" y="15"/>
                </a:cxn>
                <a:cxn ang="0">
                  <a:pos x="23" y="12"/>
                </a:cxn>
                <a:cxn ang="0">
                  <a:pos x="21" y="9"/>
                </a:cxn>
                <a:cxn ang="0">
                  <a:pos x="18" y="3"/>
                </a:cxn>
                <a:cxn ang="0">
                  <a:pos x="11" y="1"/>
                </a:cxn>
                <a:cxn ang="0">
                  <a:pos x="6" y="3"/>
                </a:cxn>
                <a:cxn ang="0">
                  <a:pos x="0" y="11"/>
                </a:cxn>
                <a:cxn ang="0">
                  <a:pos x="0" y="14"/>
                </a:cxn>
                <a:cxn ang="0">
                  <a:pos x="3" y="15"/>
                </a:cxn>
                <a:cxn ang="0">
                  <a:pos x="0" y="17"/>
                </a:cxn>
                <a:cxn ang="0">
                  <a:pos x="3" y="20"/>
                </a:cxn>
                <a:cxn ang="0">
                  <a:pos x="3" y="21"/>
                </a:cxn>
                <a:cxn ang="0">
                  <a:pos x="6" y="24"/>
                </a:cxn>
                <a:cxn ang="0">
                  <a:pos x="8" y="28"/>
                </a:cxn>
                <a:cxn ang="0">
                  <a:pos x="15" y="31"/>
                </a:cxn>
              </a:cxnLst>
              <a:rect l="0" t="0" r="r" b="b"/>
              <a:pathLst>
                <a:path w="24" h="31">
                  <a:moveTo>
                    <a:pt x="15" y="31"/>
                  </a:moveTo>
                  <a:cubicBezTo>
                    <a:pt x="20" y="23"/>
                    <a:pt x="21" y="24"/>
                    <a:pt x="21" y="21"/>
                  </a:cubicBezTo>
                  <a:cubicBezTo>
                    <a:pt x="21" y="18"/>
                    <a:pt x="24" y="20"/>
                    <a:pt x="24" y="15"/>
                  </a:cubicBezTo>
                  <a:cubicBezTo>
                    <a:pt x="20" y="20"/>
                    <a:pt x="23" y="14"/>
                    <a:pt x="23" y="12"/>
                  </a:cubicBezTo>
                  <a:cubicBezTo>
                    <a:pt x="21" y="9"/>
                    <a:pt x="21" y="9"/>
                    <a:pt x="21" y="9"/>
                  </a:cubicBezTo>
                  <a:cubicBezTo>
                    <a:pt x="21" y="6"/>
                    <a:pt x="20" y="7"/>
                    <a:pt x="18" y="3"/>
                  </a:cubicBezTo>
                  <a:cubicBezTo>
                    <a:pt x="17" y="0"/>
                    <a:pt x="11" y="0"/>
                    <a:pt x="11" y="1"/>
                  </a:cubicBezTo>
                  <a:cubicBezTo>
                    <a:pt x="11" y="3"/>
                    <a:pt x="8" y="0"/>
                    <a:pt x="6" y="3"/>
                  </a:cubicBezTo>
                  <a:cubicBezTo>
                    <a:pt x="6" y="7"/>
                    <a:pt x="3" y="9"/>
                    <a:pt x="0" y="11"/>
                  </a:cubicBezTo>
                  <a:cubicBezTo>
                    <a:pt x="3" y="12"/>
                    <a:pt x="0" y="12"/>
                    <a:pt x="0" y="14"/>
                  </a:cubicBezTo>
                  <a:cubicBezTo>
                    <a:pt x="1" y="15"/>
                    <a:pt x="1" y="14"/>
                    <a:pt x="3" y="15"/>
                  </a:cubicBezTo>
                  <a:cubicBezTo>
                    <a:pt x="1" y="17"/>
                    <a:pt x="0" y="14"/>
                    <a:pt x="0" y="17"/>
                  </a:cubicBezTo>
                  <a:cubicBezTo>
                    <a:pt x="1" y="20"/>
                    <a:pt x="3" y="17"/>
                    <a:pt x="3" y="20"/>
                  </a:cubicBezTo>
                  <a:cubicBezTo>
                    <a:pt x="4" y="21"/>
                    <a:pt x="1" y="20"/>
                    <a:pt x="3" y="21"/>
                  </a:cubicBezTo>
                  <a:cubicBezTo>
                    <a:pt x="3" y="23"/>
                    <a:pt x="6" y="23"/>
                    <a:pt x="6" y="24"/>
                  </a:cubicBezTo>
                  <a:cubicBezTo>
                    <a:pt x="8" y="26"/>
                    <a:pt x="4" y="26"/>
                    <a:pt x="8" y="28"/>
                  </a:cubicBezTo>
                  <a:cubicBezTo>
                    <a:pt x="11" y="28"/>
                    <a:pt x="14" y="29"/>
                    <a:pt x="15" y="31"/>
                  </a:cubicBezTo>
                </a:path>
              </a:pathLst>
            </a:custGeom>
            <a:solidFill>
              <a:srgbClr val="968C6D"/>
            </a:solidFill>
            <a:ln w="6350" cmpd="sng">
              <a:solidFill>
                <a:schemeClr val="bg1"/>
              </a:solidFill>
              <a:round/>
              <a:headEnd/>
              <a:tailEnd/>
            </a:ln>
          </p:spPr>
          <p:txBody>
            <a:bodyPr/>
            <a:lstStyle/>
            <a:p>
              <a:endParaRPr lang="en-GB" dirty="0"/>
            </a:p>
          </p:txBody>
        </p:sp>
        <p:sp>
          <p:nvSpPr>
            <p:cNvPr id="1206" name="Freeform 140"/>
            <p:cNvSpPr>
              <a:spLocks/>
            </p:cNvSpPr>
            <p:nvPr/>
          </p:nvSpPr>
          <p:spPr bwMode="auto">
            <a:xfrm>
              <a:off x="4515839" y="4623342"/>
              <a:ext cx="159071" cy="134967"/>
            </a:xfrm>
            <a:custGeom>
              <a:avLst/>
              <a:gdLst/>
              <a:ahLst/>
              <a:cxnLst>
                <a:cxn ang="0">
                  <a:pos x="8" y="30"/>
                </a:cxn>
                <a:cxn ang="0">
                  <a:pos x="3" y="20"/>
                </a:cxn>
                <a:cxn ang="0">
                  <a:pos x="2" y="18"/>
                </a:cxn>
                <a:cxn ang="0">
                  <a:pos x="10" y="4"/>
                </a:cxn>
                <a:cxn ang="0">
                  <a:pos x="25" y="1"/>
                </a:cxn>
                <a:cxn ang="0">
                  <a:pos x="33" y="6"/>
                </a:cxn>
                <a:cxn ang="0">
                  <a:pos x="43" y="20"/>
                </a:cxn>
                <a:cxn ang="0">
                  <a:pos x="45" y="26"/>
                </a:cxn>
                <a:cxn ang="0">
                  <a:pos x="45" y="30"/>
                </a:cxn>
                <a:cxn ang="0">
                  <a:pos x="49" y="35"/>
                </a:cxn>
                <a:cxn ang="0">
                  <a:pos x="49" y="41"/>
                </a:cxn>
                <a:cxn ang="0">
                  <a:pos x="43" y="41"/>
                </a:cxn>
                <a:cxn ang="0">
                  <a:pos x="31" y="40"/>
                </a:cxn>
                <a:cxn ang="0">
                  <a:pos x="19" y="40"/>
                </a:cxn>
                <a:cxn ang="0">
                  <a:pos x="17" y="41"/>
                </a:cxn>
                <a:cxn ang="0">
                  <a:pos x="8" y="43"/>
                </a:cxn>
                <a:cxn ang="0">
                  <a:pos x="7" y="41"/>
                </a:cxn>
                <a:cxn ang="0">
                  <a:pos x="16" y="40"/>
                </a:cxn>
                <a:cxn ang="0">
                  <a:pos x="11" y="40"/>
                </a:cxn>
                <a:cxn ang="0">
                  <a:pos x="8" y="40"/>
                </a:cxn>
                <a:cxn ang="0">
                  <a:pos x="7" y="35"/>
                </a:cxn>
                <a:cxn ang="0">
                  <a:pos x="14" y="33"/>
                </a:cxn>
                <a:cxn ang="0">
                  <a:pos x="19" y="32"/>
                </a:cxn>
                <a:cxn ang="0">
                  <a:pos x="25" y="32"/>
                </a:cxn>
                <a:cxn ang="0">
                  <a:pos x="31" y="30"/>
                </a:cxn>
                <a:cxn ang="0">
                  <a:pos x="25" y="30"/>
                </a:cxn>
                <a:cxn ang="0">
                  <a:pos x="22" y="29"/>
                </a:cxn>
                <a:cxn ang="0">
                  <a:pos x="17" y="30"/>
                </a:cxn>
                <a:cxn ang="0">
                  <a:pos x="8" y="30"/>
                </a:cxn>
              </a:cxnLst>
              <a:rect l="0" t="0" r="r" b="b"/>
              <a:pathLst>
                <a:path w="51" h="43">
                  <a:moveTo>
                    <a:pt x="8" y="30"/>
                  </a:moveTo>
                  <a:cubicBezTo>
                    <a:pt x="5" y="27"/>
                    <a:pt x="5" y="18"/>
                    <a:pt x="3" y="20"/>
                  </a:cubicBezTo>
                  <a:cubicBezTo>
                    <a:pt x="0" y="20"/>
                    <a:pt x="0" y="18"/>
                    <a:pt x="2" y="18"/>
                  </a:cubicBezTo>
                  <a:cubicBezTo>
                    <a:pt x="7" y="15"/>
                    <a:pt x="10" y="7"/>
                    <a:pt x="10" y="4"/>
                  </a:cubicBezTo>
                  <a:cubicBezTo>
                    <a:pt x="10" y="0"/>
                    <a:pt x="20" y="1"/>
                    <a:pt x="25" y="1"/>
                  </a:cubicBezTo>
                  <a:cubicBezTo>
                    <a:pt x="28" y="0"/>
                    <a:pt x="31" y="4"/>
                    <a:pt x="33" y="6"/>
                  </a:cubicBezTo>
                  <a:cubicBezTo>
                    <a:pt x="36" y="7"/>
                    <a:pt x="40" y="17"/>
                    <a:pt x="43" y="20"/>
                  </a:cubicBezTo>
                  <a:cubicBezTo>
                    <a:pt x="42" y="24"/>
                    <a:pt x="45" y="21"/>
                    <a:pt x="45" y="26"/>
                  </a:cubicBezTo>
                  <a:cubicBezTo>
                    <a:pt x="45" y="30"/>
                    <a:pt x="43" y="27"/>
                    <a:pt x="45" y="30"/>
                  </a:cubicBezTo>
                  <a:cubicBezTo>
                    <a:pt x="46" y="35"/>
                    <a:pt x="46" y="30"/>
                    <a:pt x="49" y="35"/>
                  </a:cubicBezTo>
                  <a:cubicBezTo>
                    <a:pt x="51" y="38"/>
                    <a:pt x="49" y="38"/>
                    <a:pt x="49" y="41"/>
                  </a:cubicBezTo>
                  <a:cubicBezTo>
                    <a:pt x="48" y="41"/>
                    <a:pt x="45" y="40"/>
                    <a:pt x="43" y="41"/>
                  </a:cubicBezTo>
                  <a:cubicBezTo>
                    <a:pt x="40" y="43"/>
                    <a:pt x="37" y="40"/>
                    <a:pt x="31" y="40"/>
                  </a:cubicBezTo>
                  <a:cubicBezTo>
                    <a:pt x="28" y="40"/>
                    <a:pt x="22" y="38"/>
                    <a:pt x="19" y="40"/>
                  </a:cubicBezTo>
                  <a:cubicBezTo>
                    <a:pt x="14" y="40"/>
                    <a:pt x="20" y="40"/>
                    <a:pt x="17" y="41"/>
                  </a:cubicBezTo>
                  <a:cubicBezTo>
                    <a:pt x="14" y="43"/>
                    <a:pt x="11" y="41"/>
                    <a:pt x="8" y="43"/>
                  </a:cubicBezTo>
                  <a:cubicBezTo>
                    <a:pt x="8" y="41"/>
                    <a:pt x="7" y="43"/>
                    <a:pt x="7" y="41"/>
                  </a:cubicBezTo>
                  <a:cubicBezTo>
                    <a:pt x="10" y="38"/>
                    <a:pt x="8" y="41"/>
                    <a:pt x="16" y="40"/>
                  </a:cubicBezTo>
                  <a:cubicBezTo>
                    <a:pt x="14" y="40"/>
                    <a:pt x="13" y="38"/>
                    <a:pt x="11" y="40"/>
                  </a:cubicBezTo>
                  <a:cubicBezTo>
                    <a:pt x="10" y="40"/>
                    <a:pt x="10" y="38"/>
                    <a:pt x="8" y="40"/>
                  </a:cubicBezTo>
                  <a:cubicBezTo>
                    <a:pt x="7" y="41"/>
                    <a:pt x="8" y="38"/>
                    <a:pt x="7" y="35"/>
                  </a:cubicBezTo>
                  <a:cubicBezTo>
                    <a:pt x="10" y="33"/>
                    <a:pt x="16" y="37"/>
                    <a:pt x="14" y="33"/>
                  </a:cubicBezTo>
                  <a:cubicBezTo>
                    <a:pt x="14" y="32"/>
                    <a:pt x="19" y="33"/>
                    <a:pt x="19" y="32"/>
                  </a:cubicBezTo>
                  <a:cubicBezTo>
                    <a:pt x="20" y="29"/>
                    <a:pt x="19" y="30"/>
                    <a:pt x="25" y="32"/>
                  </a:cubicBezTo>
                  <a:cubicBezTo>
                    <a:pt x="28" y="33"/>
                    <a:pt x="31" y="33"/>
                    <a:pt x="31" y="30"/>
                  </a:cubicBezTo>
                  <a:cubicBezTo>
                    <a:pt x="29" y="29"/>
                    <a:pt x="26" y="33"/>
                    <a:pt x="25" y="30"/>
                  </a:cubicBezTo>
                  <a:cubicBezTo>
                    <a:pt x="23" y="27"/>
                    <a:pt x="23" y="30"/>
                    <a:pt x="22" y="29"/>
                  </a:cubicBezTo>
                  <a:cubicBezTo>
                    <a:pt x="22" y="27"/>
                    <a:pt x="19" y="29"/>
                    <a:pt x="17" y="30"/>
                  </a:cubicBezTo>
                  <a:cubicBezTo>
                    <a:pt x="17" y="30"/>
                    <a:pt x="16" y="30"/>
                    <a:pt x="8" y="30"/>
                  </a:cubicBezTo>
                </a:path>
              </a:pathLst>
            </a:custGeom>
            <a:solidFill>
              <a:srgbClr val="968C6D"/>
            </a:solidFill>
            <a:ln w="6350" cmpd="sng">
              <a:solidFill>
                <a:schemeClr val="bg1"/>
              </a:solidFill>
              <a:round/>
              <a:headEnd/>
              <a:tailEnd/>
            </a:ln>
          </p:spPr>
          <p:txBody>
            <a:bodyPr/>
            <a:lstStyle/>
            <a:p>
              <a:endParaRPr lang="en-GB" dirty="0"/>
            </a:p>
          </p:txBody>
        </p:sp>
        <p:sp>
          <p:nvSpPr>
            <p:cNvPr id="1207" name="Freeform 141"/>
            <p:cNvSpPr>
              <a:spLocks/>
            </p:cNvSpPr>
            <p:nvPr/>
          </p:nvSpPr>
          <p:spPr bwMode="auto">
            <a:xfrm>
              <a:off x="4531906" y="4711714"/>
              <a:ext cx="80339" cy="27315"/>
            </a:xfrm>
            <a:custGeom>
              <a:avLst/>
              <a:gdLst/>
              <a:ahLst/>
              <a:cxnLst>
                <a:cxn ang="0">
                  <a:pos x="3" y="3"/>
                </a:cxn>
                <a:cxn ang="0">
                  <a:pos x="12" y="4"/>
                </a:cxn>
                <a:cxn ang="0">
                  <a:pos x="3" y="4"/>
                </a:cxn>
                <a:cxn ang="0">
                  <a:pos x="1" y="7"/>
                </a:cxn>
                <a:cxn ang="0">
                  <a:pos x="9" y="6"/>
                </a:cxn>
                <a:cxn ang="0">
                  <a:pos x="14" y="4"/>
                </a:cxn>
                <a:cxn ang="0">
                  <a:pos x="20" y="4"/>
                </a:cxn>
                <a:cxn ang="0">
                  <a:pos x="26" y="3"/>
                </a:cxn>
                <a:cxn ang="0">
                  <a:pos x="20" y="3"/>
                </a:cxn>
                <a:cxn ang="0">
                  <a:pos x="17" y="1"/>
                </a:cxn>
                <a:cxn ang="0">
                  <a:pos x="12" y="3"/>
                </a:cxn>
                <a:cxn ang="0">
                  <a:pos x="3" y="3"/>
                </a:cxn>
              </a:cxnLst>
              <a:rect l="0" t="0" r="r" b="b"/>
              <a:pathLst>
                <a:path w="26" h="9">
                  <a:moveTo>
                    <a:pt x="3" y="3"/>
                  </a:moveTo>
                  <a:cubicBezTo>
                    <a:pt x="5" y="6"/>
                    <a:pt x="6" y="3"/>
                    <a:pt x="12" y="4"/>
                  </a:cubicBezTo>
                  <a:cubicBezTo>
                    <a:pt x="6" y="4"/>
                    <a:pt x="5" y="7"/>
                    <a:pt x="3" y="4"/>
                  </a:cubicBezTo>
                  <a:cubicBezTo>
                    <a:pt x="1" y="3"/>
                    <a:pt x="0" y="6"/>
                    <a:pt x="1" y="7"/>
                  </a:cubicBezTo>
                  <a:cubicBezTo>
                    <a:pt x="5" y="6"/>
                    <a:pt x="11" y="9"/>
                    <a:pt x="9" y="6"/>
                  </a:cubicBezTo>
                  <a:cubicBezTo>
                    <a:pt x="9" y="4"/>
                    <a:pt x="14" y="6"/>
                    <a:pt x="14" y="4"/>
                  </a:cubicBezTo>
                  <a:cubicBezTo>
                    <a:pt x="15" y="1"/>
                    <a:pt x="14" y="3"/>
                    <a:pt x="20" y="4"/>
                  </a:cubicBezTo>
                  <a:cubicBezTo>
                    <a:pt x="23" y="6"/>
                    <a:pt x="26" y="6"/>
                    <a:pt x="26" y="3"/>
                  </a:cubicBezTo>
                  <a:cubicBezTo>
                    <a:pt x="24" y="1"/>
                    <a:pt x="21" y="6"/>
                    <a:pt x="20" y="3"/>
                  </a:cubicBezTo>
                  <a:cubicBezTo>
                    <a:pt x="18" y="0"/>
                    <a:pt x="18" y="3"/>
                    <a:pt x="17" y="1"/>
                  </a:cubicBezTo>
                  <a:cubicBezTo>
                    <a:pt x="17" y="0"/>
                    <a:pt x="14" y="1"/>
                    <a:pt x="12" y="3"/>
                  </a:cubicBezTo>
                  <a:cubicBezTo>
                    <a:pt x="12" y="3"/>
                    <a:pt x="11" y="3"/>
                    <a:pt x="3" y="3"/>
                  </a:cubicBezTo>
                </a:path>
              </a:pathLst>
            </a:custGeom>
            <a:solidFill>
              <a:srgbClr val="968C6D"/>
            </a:solidFill>
            <a:ln w="6350" cmpd="sng">
              <a:solidFill>
                <a:schemeClr val="bg1"/>
              </a:solidFill>
              <a:round/>
              <a:headEnd/>
              <a:tailEnd/>
            </a:ln>
          </p:spPr>
          <p:txBody>
            <a:bodyPr/>
            <a:lstStyle/>
            <a:p>
              <a:endParaRPr lang="en-GB" dirty="0"/>
            </a:p>
          </p:txBody>
        </p:sp>
        <p:sp>
          <p:nvSpPr>
            <p:cNvPr id="1208" name="Freeform 142"/>
            <p:cNvSpPr>
              <a:spLocks/>
            </p:cNvSpPr>
            <p:nvPr/>
          </p:nvSpPr>
          <p:spPr bwMode="auto">
            <a:xfrm>
              <a:off x="4578503" y="4748669"/>
              <a:ext cx="186387" cy="173529"/>
            </a:xfrm>
            <a:custGeom>
              <a:avLst/>
              <a:gdLst/>
              <a:ahLst/>
              <a:cxnLst>
                <a:cxn ang="0">
                  <a:pos x="38" y="40"/>
                </a:cxn>
                <a:cxn ang="0">
                  <a:pos x="37" y="37"/>
                </a:cxn>
                <a:cxn ang="0">
                  <a:pos x="35" y="34"/>
                </a:cxn>
                <a:cxn ang="0">
                  <a:pos x="32" y="28"/>
                </a:cxn>
                <a:cxn ang="0">
                  <a:pos x="25" y="26"/>
                </a:cxn>
                <a:cxn ang="0">
                  <a:pos x="20" y="28"/>
                </a:cxn>
                <a:cxn ang="0">
                  <a:pos x="14" y="35"/>
                </a:cxn>
                <a:cxn ang="0">
                  <a:pos x="14" y="34"/>
                </a:cxn>
                <a:cxn ang="0">
                  <a:pos x="13" y="31"/>
                </a:cxn>
                <a:cxn ang="0">
                  <a:pos x="13" y="29"/>
                </a:cxn>
                <a:cxn ang="0">
                  <a:pos x="8" y="25"/>
                </a:cxn>
                <a:cxn ang="0">
                  <a:pos x="5" y="23"/>
                </a:cxn>
                <a:cxn ang="0">
                  <a:pos x="5" y="18"/>
                </a:cxn>
                <a:cxn ang="0">
                  <a:pos x="3" y="18"/>
                </a:cxn>
                <a:cxn ang="0">
                  <a:pos x="3" y="15"/>
                </a:cxn>
                <a:cxn ang="0">
                  <a:pos x="0" y="18"/>
                </a:cxn>
                <a:cxn ang="0">
                  <a:pos x="0" y="17"/>
                </a:cxn>
                <a:cxn ang="0">
                  <a:pos x="6" y="9"/>
                </a:cxn>
                <a:cxn ang="0">
                  <a:pos x="10" y="9"/>
                </a:cxn>
                <a:cxn ang="0">
                  <a:pos x="10" y="4"/>
                </a:cxn>
                <a:cxn ang="0">
                  <a:pos x="11" y="0"/>
                </a:cxn>
                <a:cxn ang="0">
                  <a:pos x="23" y="1"/>
                </a:cxn>
                <a:cxn ang="0">
                  <a:pos x="29" y="1"/>
                </a:cxn>
                <a:cxn ang="0">
                  <a:pos x="32" y="4"/>
                </a:cxn>
                <a:cxn ang="0">
                  <a:pos x="34" y="6"/>
                </a:cxn>
                <a:cxn ang="0">
                  <a:pos x="42" y="4"/>
                </a:cxn>
                <a:cxn ang="0">
                  <a:pos x="45" y="3"/>
                </a:cxn>
                <a:cxn ang="0">
                  <a:pos x="48" y="1"/>
                </a:cxn>
                <a:cxn ang="0">
                  <a:pos x="49" y="6"/>
                </a:cxn>
                <a:cxn ang="0">
                  <a:pos x="51" y="9"/>
                </a:cxn>
                <a:cxn ang="0">
                  <a:pos x="52" y="12"/>
                </a:cxn>
                <a:cxn ang="0">
                  <a:pos x="52" y="15"/>
                </a:cxn>
                <a:cxn ang="0">
                  <a:pos x="54" y="20"/>
                </a:cxn>
                <a:cxn ang="0">
                  <a:pos x="57" y="25"/>
                </a:cxn>
                <a:cxn ang="0">
                  <a:pos x="55" y="29"/>
                </a:cxn>
                <a:cxn ang="0">
                  <a:pos x="58" y="35"/>
                </a:cxn>
                <a:cxn ang="0">
                  <a:pos x="60" y="42"/>
                </a:cxn>
                <a:cxn ang="0">
                  <a:pos x="54" y="42"/>
                </a:cxn>
                <a:cxn ang="0">
                  <a:pos x="57" y="45"/>
                </a:cxn>
                <a:cxn ang="0">
                  <a:pos x="52" y="48"/>
                </a:cxn>
                <a:cxn ang="0">
                  <a:pos x="48" y="53"/>
                </a:cxn>
                <a:cxn ang="0">
                  <a:pos x="45" y="49"/>
                </a:cxn>
                <a:cxn ang="0">
                  <a:pos x="45" y="43"/>
                </a:cxn>
                <a:cxn ang="0">
                  <a:pos x="38" y="40"/>
                </a:cxn>
              </a:cxnLst>
              <a:rect l="0" t="0" r="r" b="b"/>
              <a:pathLst>
                <a:path w="60" h="56">
                  <a:moveTo>
                    <a:pt x="38" y="40"/>
                  </a:moveTo>
                  <a:cubicBezTo>
                    <a:pt x="34" y="45"/>
                    <a:pt x="37" y="39"/>
                    <a:pt x="37" y="37"/>
                  </a:cubicBezTo>
                  <a:cubicBezTo>
                    <a:pt x="35" y="34"/>
                    <a:pt x="35" y="34"/>
                    <a:pt x="35" y="34"/>
                  </a:cubicBezTo>
                  <a:cubicBezTo>
                    <a:pt x="35" y="31"/>
                    <a:pt x="34" y="32"/>
                    <a:pt x="32" y="28"/>
                  </a:cubicBezTo>
                  <a:cubicBezTo>
                    <a:pt x="31" y="25"/>
                    <a:pt x="25" y="25"/>
                    <a:pt x="25" y="26"/>
                  </a:cubicBezTo>
                  <a:cubicBezTo>
                    <a:pt x="25" y="28"/>
                    <a:pt x="22" y="25"/>
                    <a:pt x="20" y="28"/>
                  </a:cubicBezTo>
                  <a:cubicBezTo>
                    <a:pt x="20" y="32"/>
                    <a:pt x="17" y="34"/>
                    <a:pt x="14" y="35"/>
                  </a:cubicBezTo>
                  <a:cubicBezTo>
                    <a:pt x="14" y="34"/>
                    <a:pt x="16" y="34"/>
                    <a:pt x="14" y="34"/>
                  </a:cubicBezTo>
                  <a:cubicBezTo>
                    <a:pt x="13" y="32"/>
                    <a:pt x="14" y="32"/>
                    <a:pt x="13" y="31"/>
                  </a:cubicBezTo>
                  <a:cubicBezTo>
                    <a:pt x="11" y="31"/>
                    <a:pt x="11" y="31"/>
                    <a:pt x="13" y="29"/>
                  </a:cubicBezTo>
                  <a:cubicBezTo>
                    <a:pt x="13" y="28"/>
                    <a:pt x="10" y="28"/>
                    <a:pt x="8" y="25"/>
                  </a:cubicBezTo>
                  <a:cubicBezTo>
                    <a:pt x="8" y="23"/>
                    <a:pt x="5" y="25"/>
                    <a:pt x="5" y="23"/>
                  </a:cubicBezTo>
                  <a:cubicBezTo>
                    <a:pt x="5" y="20"/>
                    <a:pt x="3" y="23"/>
                    <a:pt x="5" y="18"/>
                  </a:cubicBezTo>
                  <a:cubicBezTo>
                    <a:pt x="5" y="15"/>
                    <a:pt x="3" y="20"/>
                    <a:pt x="3" y="18"/>
                  </a:cubicBezTo>
                  <a:cubicBezTo>
                    <a:pt x="2" y="17"/>
                    <a:pt x="5" y="15"/>
                    <a:pt x="3" y="15"/>
                  </a:cubicBezTo>
                  <a:cubicBezTo>
                    <a:pt x="0" y="15"/>
                    <a:pt x="2" y="18"/>
                    <a:pt x="0" y="18"/>
                  </a:cubicBezTo>
                  <a:cubicBezTo>
                    <a:pt x="0" y="17"/>
                    <a:pt x="0" y="17"/>
                    <a:pt x="0" y="17"/>
                  </a:cubicBezTo>
                  <a:cubicBezTo>
                    <a:pt x="3" y="9"/>
                    <a:pt x="5" y="12"/>
                    <a:pt x="6" y="9"/>
                  </a:cubicBezTo>
                  <a:cubicBezTo>
                    <a:pt x="8" y="7"/>
                    <a:pt x="8" y="11"/>
                    <a:pt x="10" y="9"/>
                  </a:cubicBezTo>
                  <a:cubicBezTo>
                    <a:pt x="13" y="9"/>
                    <a:pt x="13" y="6"/>
                    <a:pt x="10" y="4"/>
                  </a:cubicBezTo>
                  <a:cubicBezTo>
                    <a:pt x="8" y="3"/>
                    <a:pt x="13" y="4"/>
                    <a:pt x="11" y="0"/>
                  </a:cubicBezTo>
                  <a:cubicBezTo>
                    <a:pt x="17" y="0"/>
                    <a:pt x="20" y="3"/>
                    <a:pt x="23" y="1"/>
                  </a:cubicBezTo>
                  <a:cubicBezTo>
                    <a:pt x="25" y="0"/>
                    <a:pt x="28" y="1"/>
                    <a:pt x="29" y="1"/>
                  </a:cubicBezTo>
                  <a:cubicBezTo>
                    <a:pt x="28" y="6"/>
                    <a:pt x="31" y="7"/>
                    <a:pt x="32" y="4"/>
                  </a:cubicBezTo>
                  <a:cubicBezTo>
                    <a:pt x="32" y="3"/>
                    <a:pt x="34" y="4"/>
                    <a:pt x="34" y="6"/>
                  </a:cubicBezTo>
                  <a:cubicBezTo>
                    <a:pt x="37" y="9"/>
                    <a:pt x="35" y="1"/>
                    <a:pt x="42" y="4"/>
                  </a:cubicBezTo>
                  <a:cubicBezTo>
                    <a:pt x="45" y="7"/>
                    <a:pt x="43" y="4"/>
                    <a:pt x="45" y="3"/>
                  </a:cubicBezTo>
                  <a:cubicBezTo>
                    <a:pt x="48" y="3"/>
                    <a:pt x="43" y="0"/>
                    <a:pt x="48" y="1"/>
                  </a:cubicBezTo>
                  <a:cubicBezTo>
                    <a:pt x="51" y="3"/>
                    <a:pt x="49" y="4"/>
                    <a:pt x="49" y="6"/>
                  </a:cubicBezTo>
                  <a:cubicBezTo>
                    <a:pt x="51" y="6"/>
                    <a:pt x="49" y="9"/>
                    <a:pt x="51" y="9"/>
                  </a:cubicBezTo>
                  <a:cubicBezTo>
                    <a:pt x="52" y="9"/>
                    <a:pt x="55" y="12"/>
                    <a:pt x="52" y="12"/>
                  </a:cubicBezTo>
                  <a:cubicBezTo>
                    <a:pt x="51" y="14"/>
                    <a:pt x="51" y="18"/>
                    <a:pt x="52" y="15"/>
                  </a:cubicBezTo>
                  <a:cubicBezTo>
                    <a:pt x="54" y="14"/>
                    <a:pt x="55" y="15"/>
                    <a:pt x="54" y="20"/>
                  </a:cubicBezTo>
                  <a:cubicBezTo>
                    <a:pt x="54" y="23"/>
                    <a:pt x="55" y="20"/>
                    <a:pt x="57" y="25"/>
                  </a:cubicBezTo>
                  <a:cubicBezTo>
                    <a:pt x="54" y="26"/>
                    <a:pt x="57" y="26"/>
                    <a:pt x="55" y="29"/>
                  </a:cubicBezTo>
                  <a:cubicBezTo>
                    <a:pt x="55" y="32"/>
                    <a:pt x="60" y="32"/>
                    <a:pt x="58" y="35"/>
                  </a:cubicBezTo>
                  <a:cubicBezTo>
                    <a:pt x="55" y="39"/>
                    <a:pt x="60" y="37"/>
                    <a:pt x="60" y="42"/>
                  </a:cubicBezTo>
                  <a:cubicBezTo>
                    <a:pt x="55" y="40"/>
                    <a:pt x="54" y="40"/>
                    <a:pt x="54" y="42"/>
                  </a:cubicBezTo>
                  <a:cubicBezTo>
                    <a:pt x="55" y="45"/>
                    <a:pt x="57" y="42"/>
                    <a:pt x="57" y="45"/>
                  </a:cubicBezTo>
                  <a:cubicBezTo>
                    <a:pt x="57" y="48"/>
                    <a:pt x="55" y="51"/>
                    <a:pt x="52" y="48"/>
                  </a:cubicBezTo>
                  <a:cubicBezTo>
                    <a:pt x="51" y="46"/>
                    <a:pt x="49" y="56"/>
                    <a:pt x="48" y="53"/>
                  </a:cubicBezTo>
                  <a:cubicBezTo>
                    <a:pt x="46" y="49"/>
                    <a:pt x="45" y="53"/>
                    <a:pt x="45" y="49"/>
                  </a:cubicBezTo>
                  <a:cubicBezTo>
                    <a:pt x="46" y="46"/>
                    <a:pt x="45" y="45"/>
                    <a:pt x="45" y="43"/>
                  </a:cubicBezTo>
                  <a:cubicBezTo>
                    <a:pt x="46" y="40"/>
                    <a:pt x="40" y="40"/>
                    <a:pt x="38" y="40"/>
                  </a:cubicBezTo>
                </a:path>
              </a:pathLst>
            </a:custGeom>
            <a:solidFill>
              <a:srgbClr val="968C6D"/>
            </a:solidFill>
            <a:ln w="6350" cmpd="sng">
              <a:solidFill>
                <a:schemeClr val="bg1"/>
              </a:solidFill>
              <a:round/>
              <a:headEnd/>
              <a:tailEnd/>
            </a:ln>
          </p:spPr>
          <p:txBody>
            <a:bodyPr/>
            <a:lstStyle/>
            <a:p>
              <a:endParaRPr lang="en-GB" dirty="0"/>
            </a:p>
          </p:txBody>
        </p:sp>
        <p:sp>
          <p:nvSpPr>
            <p:cNvPr id="1209" name="Freeform 143"/>
            <p:cNvSpPr>
              <a:spLocks/>
            </p:cNvSpPr>
            <p:nvPr/>
          </p:nvSpPr>
          <p:spPr bwMode="auto">
            <a:xfrm>
              <a:off x="4539940" y="4742242"/>
              <a:ext cx="75519" cy="59450"/>
            </a:xfrm>
            <a:custGeom>
              <a:avLst/>
              <a:gdLst/>
              <a:ahLst/>
              <a:cxnLst>
                <a:cxn ang="0">
                  <a:pos x="12" y="19"/>
                </a:cxn>
                <a:cxn ang="0">
                  <a:pos x="18" y="11"/>
                </a:cxn>
                <a:cxn ang="0">
                  <a:pos x="21" y="11"/>
                </a:cxn>
                <a:cxn ang="0">
                  <a:pos x="21" y="7"/>
                </a:cxn>
                <a:cxn ang="0">
                  <a:pos x="23" y="2"/>
                </a:cxn>
                <a:cxn ang="0">
                  <a:pos x="11" y="2"/>
                </a:cxn>
                <a:cxn ang="0">
                  <a:pos x="9" y="3"/>
                </a:cxn>
                <a:cxn ang="0">
                  <a:pos x="0" y="5"/>
                </a:cxn>
                <a:cxn ang="0">
                  <a:pos x="3" y="7"/>
                </a:cxn>
                <a:cxn ang="0">
                  <a:pos x="5" y="8"/>
                </a:cxn>
                <a:cxn ang="0">
                  <a:pos x="6" y="11"/>
                </a:cxn>
                <a:cxn ang="0">
                  <a:pos x="9" y="10"/>
                </a:cxn>
                <a:cxn ang="0">
                  <a:pos x="9" y="14"/>
                </a:cxn>
                <a:cxn ang="0">
                  <a:pos x="9" y="16"/>
                </a:cxn>
                <a:cxn ang="0">
                  <a:pos x="11" y="18"/>
                </a:cxn>
                <a:cxn ang="0">
                  <a:pos x="12" y="16"/>
                </a:cxn>
                <a:cxn ang="0">
                  <a:pos x="12" y="19"/>
                </a:cxn>
              </a:cxnLst>
              <a:rect l="0" t="0" r="r" b="b"/>
              <a:pathLst>
                <a:path w="24" h="19">
                  <a:moveTo>
                    <a:pt x="12" y="19"/>
                  </a:moveTo>
                  <a:cubicBezTo>
                    <a:pt x="15" y="11"/>
                    <a:pt x="17" y="14"/>
                    <a:pt x="18" y="11"/>
                  </a:cubicBezTo>
                  <a:cubicBezTo>
                    <a:pt x="20" y="10"/>
                    <a:pt x="20" y="13"/>
                    <a:pt x="21" y="11"/>
                  </a:cubicBezTo>
                  <a:cubicBezTo>
                    <a:pt x="24" y="11"/>
                    <a:pt x="24" y="8"/>
                    <a:pt x="21" y="7"/>
                  </a:cubicBezTo>
                  <a:cubicBezTo>
                    <a:pt x="20" y="5"/>
                    <a:pt x="24" y="7"/>
                    <a:pt x="23" y="2"/>
                  </a:cubicBezTo>
                  <a:cubicBezTo>
                    <a:pt x="20" y="2"/>
                    <a:pt x="14" y="0"/>
                    <a:pt x="11" y="2"/>
                  </a:cubicBezTo>
                  <a:cubicBezTo>
                    <a:pt x="6" y="2"/>
                    <a:pt x="12" y="2"/>
                    <a:pt x="9" y="3"/>
                  </a:cubicBezTo>
                  <a:cubicBezTo>
                    <a:pt x="6" y="5"/>
                    <a:pt x="3" y="3"/>
                    <a:pt x="0" y="5"/>
                  </a:cubicBezTo>
                  <a:cubicBezTo>
                    <a:pt x="1" y="7"/>
                    <a:pt x="5" y="5"/>
                    <a:pt x="3" y="7"/>
                  </a:cubicBezTo>
                  <a:cubicBezTo>
                    <a:pt x="1" y="10"/>
                    <a:pt x="3" y="10"/>
                    <a:pt x="5" y="8"/>
                  </a:cubicBezTo>
                  <a:cubicBezTo>
                    <a:pt x="8" y="8"/>
                    <a:pt x="3" y="13"/>
                    <a:pt x="6" y="11"/>
                  </a:cubicBezTo>
                  <a:cubicBezTo>
                    <a:pt x="9" y="8"/>
                    <a:pt x="12" y="8"/>
                    <a:pt x="9" y="10"/>
                  </a:cubicBezTo>
                  <a:cubicBezTo>
                    <a:pt x="8" y="11"/>
                    <a:pt x="11" y="11"/>
                    <a:pt x="9" y="14"/>
                  </a:cubicBezTo>
                  <a:cubicBezTo>
                    <a:pt x="8" y="16"/>
                    <a:pt x="9" y="14"/>
                    <a:pt x="9" y="16"/>
                  </a:cubicBezTo>
                  <a:cubicBezTo>
                    <a:pt x="9" y="18"/>
                    <a:pt x="11" y="16"/>
                    <a:pt x="11" y="18"/>
                  </a:cubicBezTo>
                  <a:cubicBezTo>
                    <a:pt x="11" y="19"/>
                    <a:pt x="12" y="18"/>
                    <a:pt x="12" y="16"/>
                  </a:cubicBezTo>
                  <a:cubicBezTo>
                    <a:pt x="12" y="19"/>
                    <a:pt x="12" y="18"/>
                    <a:pt x="12" y="19"/>
                  </a:cubicBezTo>
                </a:path>
              </a:pathLst>
            </a:custGeom>
            <a:solidFill>
              <a:srgbClr val="968C6D"/>
            </a:solidFill>
            <a:ln w="6350" cmpd="sng">
              <a:solidFill>
                <a:schemeClr val="bg1"/>
              </a:solidFill>
              <a:round/>
              <a:headEnd/>
              <a:tailEnd/>
            </a:ln>
          </p:spPr>
          <p:txBody>
            <a:bodyPr/>
            <a:lstStyle/>
            <a:p>
              <a:endParaRPr lang="en-GB" dirty="0"/>
            </a:p>
          </p:txBody>
        </p:sp>
        <p:sp>
          <p:nvSpPr>
            <p:cNvPr id="1210" name="Freeform 144"/>
            <p:cNvSpPr>
              <a:spLocks/>
            </p:cNvSpPr>
            <p:nvPr/>
          </p:nvSpPr>
          <p:spPr bwMode="auto">
            <a:xfrm>
              <a:off x="4549581" y="4766344"/>
              <a:ext cx="3213" cy="9640"/>
            </a:xfrm>
            <a:custGeom>
              <a:avLst/>
              <a:gdLst/>
              <a:ahLst/>
              <a:cxnLst>
                <a:cxn ang="0">
                  <a:pos x="0" y="1"/>
                </a:cxn>
                <a:cxn ang="0">
                  <a:pos x="1" y="1"/>
                </a:cxn>
                <a:cxn ang="0">
                  <a:pos x="0" y="1"/>
                </a:cxn>
              </a:cxnLst>
              <a:rect l="0" t="0" r="r" b="b"/>
              <a:pathLst>
                <a:path w="1" h="3">
                  <a:moveTo>
                    <a:pt x="0" y="1"/>
                  </a:moveTo>
                  <a:cubicBezTo>
                    <a:pt x="0" y="1"/>
                    <a:pt x="1" y="0"/>
                    <a:pt x="1" y="1"/>
                  </a:cubicBezTo>
                  <a:cubicBezTo>
                    <a:pt x="1" y="3"/>
                    <a:pt x="1" y="3"/>
                    <a:pt x="0" y="1"/>
                  </a:cubicBezTo>
                </a:path>
              </a:pathLst>
            </a:custGeom>
            <a:solidFill>
              <a:srgbClr val="968C6D"/>
            </a:solidFill>
            <a:ln w="6350" cmpd="sng">
              <a:solidFill>
                <a:schemeClr val="bg1"/>
              </a:solidFill>
              <a:round/>
              <a:headEnd/>
              <a:tailEnd/>
            </a:ln>
          </p:spPr>
          <p:txBody>
            <a:bodyPr/>
            <a:lstStyle/>
            <a:p>
              <a:endParaRPr lang="en-GB" dirty="0"/>
            </a:p>
          </p:txBody>
        </p:sp>
        <p:sp>
          <p:nvSpPr>
            <p:cNvPr id="1211" name="Freeform 145"/>
            <p:cNvSpPr>
              <a:spLocks/>
            </p:cNvSpPr>
            <p:nvPr/>
          </p:nvSpPr>
          <p:spPr bwMode="auto">
            <a:xfrm>
              <a:off x="4549581" y="4775984"/>
              <a:ext cx="9641" cy="12854"/>
            </a:xfrm>
            <a:custGeom>
              <a:avLst/>
              <a:gdLst/>
              <a:ahLst/>
              <a:cxnLst>
                <a:cxn ang="0">
                  <a:pos x="1" y="4"/>
                </a:cxn>
                <a:cxn ang="0">
                  <a:pos x="1" y="2"/>
                </a:cxn>
                <a:cxn ang="0">
                  <a:pos x="1" y="4"/>
                </a:cxn>
              </a:cxnLst>
              <a:rect l="0" t="0" r="r" b="b"/>
              <a:pathLst>
                <a:path w="3" h="4">
                  <a:moveTo>
                    <a:pt x="1" y="4"/>
                  </a:moveTo>
                  <a:cubicBezTo>
                    <a:pt x="0" y="2"/>
                    <a:pt x="1" y="0"/>
                    <a:pt x="1" y="2"/>
                  </a:cubicBezTo>
                  <a:cubicBezTo>
                    <a:pt x="3" y="2"/>
                    <a:pt x="1" y="4"/>
                    <a:pt x="1" y="4"/>
                  </a:cubicBezTo>
                </a:path>
              </a:pathLst>
            </a:custGeom>
            <a:solidFill>
              <a:srgbClr val="968C6D"/>
            </a:solidFill>
            <a:ln w="6350" cmpd="sng">
              <a:solidFill>
                <a:schemeClr val="bg1"/>
              </a:solidFill>
              <a:round/>
              <a:headEnd/>
              <a:tailEnd/>
            </a:ln>
          </p:spPr>
          <p:txBody>
            <a:bodyPr/>
            <a:lstStyle/>
            <a:p>
              <a:endParaRPr lang="en-GB" dirty="0"/>
            </a:p>
          </p:txBody>
        </p:sp>
        <p:sp>
          <p:nvSpPr>
            <p:cNvPr id="1212" name="Freeform 146"/>
            <p:cNvSpPr>
              <a:spLocks/>
            </p:cNvSpPr>
            <p:nvPr/>
          </p:nvSpPr>
          <p:spPr bwMode="auto">
            <a:xfrm>
              <a:off x="4549581" y="4792051"/>
              <a:ext cx="3213" cy="9640"/>
            </a:xfrm>
            <a:custGeom>
              <a:avLst/>
              <a:gdLst/>
              <a:ahLst/>
              <a:cxnLst>
                <a:cxn ang="0">
                  <a:pos x="0" y="2"/>
                </a:cxn>
                <a:cxn ang="0">
                  <a:pos x="1" y="2"/>
                </a:cxn>
                <a:cxn ang="0">
                  <a:pos x="0" y="2"/>
                </a:cxn>
              </a:cxnLst>
              <a:rect l="0" t="0" r="r" b="b"/>
              <a:pathLst>
                <a:path w="1" h="3">
                  <a:moveTo>
                    <a:pt x="0" y="2"/>
                  </a:moveTo>
                  <a:cubicBezTo>
                    <a:pt x="0" y="0"/>
                    <a:pt x="1" y="0"/>
                    <a:pt x="1" y="2"/>
                  </a:cubicBezTo>
                  <a:cubicBezTo>
                    <a:pt x="1" y="3"/>
                    <a:pt x="0" y="2"/>
                    <a:pt x="0" y="2"/>
                  </a:cubicBezTo>
                </a:path>
              </a:pathLst>
            </a:custGeom>
            <a:solidFill>
              <a:srgbClr val="968C6D"/>
            </a:solidFill>
            <a:ln w="6350" cmpd="sng">
              <a:solidFill>
                <a:schemeClr val="bg1"/>
              </a:solidFill>
              <a:round/>
              <a:headEnd/>
              <a:tailEnd/>
            </a:ln>
          </p:spPr>
          <p:txBody>
            <a:bodyPr/>
            <a:lstStyle/>
            <a:p>
              <a:endParaRPr lang="en-GB" dirty="0"/>
            </a:p>
          </p:txBody>
        </p:sp>
        <p:sp>
          <p:nvSpPr>
            <p:cNvPr id="1213" name="Freeform 147"/>
            <p:cNvSpPr>
              <a:spLocks/>
            </p:cNvSpPr>
            <p:nvPr/>
          </p:nvSpPr>
          <p:spPr bwMode="auto">
            <a:xfrm>
              <a:off x="4552795" y="4792051"/>
              <a:ext cx="6427" cy="6427"/>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solidFill>
              <a:srgbClr val="968C6D"/>
            </a:solidFill>
            <a:ln w="6350" cmpd="sng">
              <a:solidFill>
                <a:schemeClr val="bg1"/>
              </a:solidFill>
              <a:round/>
              <a:headEnd/>
              <a:tailEnd/>
            </a:ln>
          </p:spPr>
          <p:txBody>
            <a:bodyPr/>
            <a:lstStyle/>
            <a:p>
              <a:endParaRPr lang="en-GB" dirty="0"/>
            </a:p>
          </p:txBody>
        </p:sp>
        <p:sp>
          <p:nvSpPr>
            <p:cNvPr id="1214" name="Freeform 148"/>
            <p:cNvSpPr>
              <a:spLocks/>
            </p:cNvSpPr>
            <p:nvPr/>
          </p:nvSpPr>
          <p:spPr bwMode="auto">
            <a:xfrm>
              <a:off x="4559221" y="4788838"/>
              <a:ext cx="3213" cy="3213"/>
            </a:xfrm>
            <a:custGeom>
              <a:avLst/>
              <a:gdLst/>
              <a:ahLst/>
              <a:cxnLst>
                <a:cxn ang="0">
                  <a:pos x="0" y="1"/>
                </a:cxn>
                <a:cxn ang="0">
                  <a:pos x="1" y="0"/>
                </a:cxn>
                <a:cxn ang="0">
                  <a:pos x="0" y="1"/>
                </a:cxn>
              </a:cxnLst>
              <a:rect l="0" t="0" r="r" b="b"/>
              <a:pathLst>
                <a:path w="1" h="1">
                  <a:moveTo>
                    <a:pt x="0" y="1"/>
                  </a:moveTo>
                  <a:cubicBezTo>
                    <a:pt x="1" y="0"/>
                    <a:pt x="1" y="0"/>
                    <a:pt x="1" y="0"/>
                  </a:cubicBezTo>
                  <a:cubicBezTo>
                    <a:pt x="1" y="1"/>
                    <a:pt x="1" y="1"/>
                    <a:pt x="0" y="1"/>
                  </a:cubicBezTo>
                </a:path>
              </a:pathLst>
            </a:custGeom>
            <a:solidFill>
              <a:srgbClr val="968C6D"/>
            </a:solidFill>
            <a:ln w="6350" cmpd="sng">
              <a:solidFill>
                <a:schemeClr val="bg1"/>
              </a:solidFill>
              <a:round/>
              <a:headEnd/>
              <a:tailEnd/>
            </a:ln>
          </p:spPr>
          <p:txBody>
            <a:bodyPr/>
            <a:lstStyle/>
            <a:p>
              <a:endParaRPr lang="en-GB" dirty="0"/>
            </a:p>
          </p:txBody>
        </p:sp>
        <p:sp>
          <p:nvSpPr>
            <p:cNvPr id="1215" name="Freeform 149"/>
            <p:cNvSpPr>
              <a:spLocks/>
            </p:cNvSpPr>
            <p:nvPr/>
          </p:nvSpPr>
          <p:spPr bwMode="auto">
            <a:xfrm>
              <a:off x="4543154" y="4775984"/>
              <a:ext cx="6427" cy="6427"/>
            </a:xfrm>
            <a:custGeom>
              <a:avLst/>
              <a:gdLst/>
              <a:ahLst/>
              <a:cxnLst>
                <a:cxn ang="0">
                  <a:pos x="0" y="2"/>
                </a:cxn>
                <a:cxn ang="0">
                  <a:pos x="2" y="2"/>
                </a:cxn>
                <a:cxn ang="0">
                  <a:pos x="0" y="2"/>
                </a:cxn>
              </a:cxnLst>
              <a:rect l="0" t="0" r="r" b="b"/>
              <a:pathLst>
                <a:path w="2" h="2">
                  <a:moveTo>
                    <a:pt x="0" y="2"/>
                  </a:moveTo>
                  <a:cubicBezTo>
                    <a:pt x="0" y="2"/>
                    <a:pt x="2" y="0"/>
                    <a:pt x="2" y="2"/>
                  </a:cubicBezTo>
                  <a:cubicBezTo>
                    <a:pt x="0" y="2"/>
                    <a:pt x="0" y="2"/>
                    <a:pt x="0" y="2"/>
                  </a:cubicBezTo>
                </a:path>
              </a:pathLst>
            </a:custGeom>
            <a:solidFill>
              <a:srgbClr val="968C6D"/>
            </a:solidFill>
            <a:ln w="6350" cmpd="sng">
              <a:solidFill>
                <a:schemeClr val="bg1"/>
              </a:solidFill>
              <a:round/>
              <a:headEnd/>
              <a:tailEnd/>
            </a:ln>
          </p:spPr>
          <p:txBody>
            <a:bodyPr/>
            <a:lstStyle/>
            <a:p>
              <a:endParaRPr lang="en-GB" dirty="0"/>
            </a:p>
          </p:txBody>
        </p:sp>
        <p:sp>
          <p:nvSpPr>
            <p:cNvPr id="1216" name="Freeform 150"/>
            <p:cNvSpPr>
              <a:spLocks/>
            </p:cNvSpPr>
            <p:nvPr/>
          </p:nvSpPr>
          <p:spPr bwMode="auto">
            <a:xfrm>
              <a:off x="4562435" y="4775984"/>
              <a:ext cx="6427" cy="6427"/>
            </a:xfrm>
            <a:custGeom>
              <a:avLst/>
              <a:gdLst/>
              <a:ahLst/>
              <a:cxnLst>
                <a:cxn ang="0">
                  <a:pos x="0" y="2"/>
                </a:cxn>
                <a:cxn ang="0">
                  <a:pos x="2" y="2"/>
                </a:cxn>
                <a:cxn ang="0">
                  <a:pos x="0" y="2"/>
                </a:cxn>
              </a:cxnLst>
              <a:rect l="0" t="0" r="r" b="b"/>
              <a:pathLst>
                <a:path w="2" h="2">
                  <a:moveTo>
                    <a:pt x="0" y="2"/>
                  </a:moveTo>
                  <a:cubicBezTo>
                    <a:pt x="0" y="2"/>
                    <a:pt x="0" y="0"/>
                    <a:pt x="2" y="2"/>
                  </a:cubicBezTo>
                  <a:cubicBezTo>
                    <a:pt x="0" y="2"/>
                    <a:pt x="0" y="2"/>
                    <a:pt x="0" y="2"/>
                  </a:cubicBezTo>
                </a:path>
              </a:pathLst>
            </a:custGeom>
            <a:solidFill>
              <a:srgbClr val="968C6D"/>
            </a:solidFill>
            <a:ln w="6350" cmpd="sng">
              <a:solidFill>
                <a:schemeClr val="bg1"/>
              </a:solidFill>
              <a:round/>
              <a:headEnd/>
              <a:tailEnd/>
            </a:ln>
          </p:spPr>
          <p:txBody>
            <a:bodyPr/>
            <a:lstStyle/>
            <a:p>
              <a:endParaRPr lang="en-GB" dirty="0"/>
            </a:p>
          </p:txBody>
        </p:sp>
        <p:sp>
          <p:nvSpPr>
            <p:cNvPr id="1217" name="Freeform 151"/>
            <p:cNvSpPr>
              <a:spLocks/>
            </p:cNvSpPr>
            <p:nvPr/>
          </p:nvSpPr>
          <p:spPr bwMode="auto">
            <a:xfrm>
              <a:off x="4359981" y="4661905"/>
              <a:ext cx="16068" cy="17674"/>
            </a:xfrm>
            <a:custGeom>
              <a:avLst/>
              <a:gdLst/>
              <a:ahLst/>
              <a:cxnLst>
                <a:cxn ang="0">
                  <a:pos x="2" y="6"/>
                </a:cxn>
                <a:cxn ang="0">
                  <a:pos x="2" y="1"/>
                </a:cxn>
                <a:cxn ang="0">
                  <a:pos x="2" y="6"/>
                </a:cxn>
              </a:cxnLst>
              <a:rect l="0" t="0" r="r" b="b"/>
              <a:pathLst>
                <a:path w="5" h="6">
                  <a:moveTo>
                    <a:pt x="2" y="6"/>
                  </a:moveTo>
                  <a:cubicBezTo>
                    <a:pt x="0" y="6"/>
                    <a:pt x="0" y="0"/>
                    <a:pt x="2" y="1"/>
                  </a:cubicBezTo>
                  <a:cubicBezTo>
                    <a:pt x="3" y="3"/>
                    <a:pt x="5" y="5"/>
                    <a:pt x="2" y="6"/>
                  </a:cubicBezTo>
                </a:path>
              </a:pathLst>
            </a:custGeom>
            <a:solidFill>
              <a:srgbClr val="968C6D"/>
            </a:solidFill>
            <a:ln w="6350" cmpd="sng">
              <a:solidFill>
                <a:schemeClr val="bg1"/>
              </a:solidFill>
              <a:round/>
              <a:headEnd/>
              <a:tailEnd/>
            </a:ln>
          </p:spPr>
          <p:txBody>
            <a:bodyPr/>
            <a:lstStyle/>
            <a:p>
              <a:endParaRPr lang="en-GB" dirty="0"/>
            </a:p>
          </p:txBody>
        </p:sp>
        <p:sp>
          <p:nvSpPr>
            <p:cNvPr id="1218" name="Freeform 152"/>
            <p:cNvSpPr>
              <a:spLocks/>
            </p:cNvSpPr>
            <p:nvPr/>
          </p:nvSpPr>
          <p:spPr bwMode="auto">
            <a:xfrm>
              <a:off x="4377655" y="4636197"/>
              <a:ext cx="16068" cy="9640"/>
            </a:xfrm>
            <a:custGeom>
              <a:avLst/>
              <a:gdLst/>
              <a:ahLst/>
              <a:cxnLst>
                <a:cxn ang="0">
                  <a:pos x="2" y="2"/>
                </a:cxn>
                <a:cxn ang="0">
                  <a:pos x="3" y="2"/>
                </a:cxn>
                <a:cxn ang="0">
                  <a:pos x="2" y="2"/>
                </a:cxn>
              </a:cxnLst>
              <a:rect l="0" t="0" r="r" b="b"/>
              <a:pathLst>
                <a:path w="5" h="3">
                  <a:moveTo>
                    <a:pt x="2" y="2"/>
                  </a:moveTo>
                  <a:cubicBezTo>
                    <a:pt x="2" y="0"/>
                    <a:pt x="5" y="0"/>
                    <a:pt x="3" y="2"/>
                  </a:cubicBezTo>
                  <a:cubicBezTo>
                    <a:pt x="2" y="3"/>
                    <a:pt x="0" y="3"/>
                    <a:pt x="2" y="2"/>
                  </a:cubicBezTo>
                </a:path>
              </a:pathLst>
            </a:custGeom>
            <a:solidFill>
              <a:srgbClr val="968C6D"/>
            </a:solidFill>
            <a:ln w="6350" cmpd="sng">
              <a:solidFill>
                <a:schemeClr val="bg1"/>
              </a:solidFill>
              <a:round/>
              <a:headEnd/>
              <a:tailEnd/>
            </a:ln>
          </p:spPr>
          <p:txBody>
            <a:bodyPr/>
            <a:lstStyle/>
            <a:p>
              <a:endParaRPr lang="en-GB" dirty="0"/>
            </a:p>
          </p:txBody>
        </p:sp>
        <p:sp>
          <p:nvSpPr>
            <p:cNvPr id="1219" name="Freeform 156"/>
            <p:cNvSpPr>
              <a:spLocks/>
            </p:cNvSpPr>
            <p:nvPr/>
          </p:nvSpPr>
          <p:spPr bwMode="auto">
            <a:xfrm>
              <a:off x="4369621" y="4663511"/>
              <a:ext cx="8034" cy="6427"/>
            </a:xfrm>
            <a:custGeom>
              <a:avLst/>
              <a:gdLst/>
              <a:ahLst/>
              <a:cxnLst>
                <a:cxn ang="0">
                  <a:pos x="2" y="2"/>
                </a:cxn>
                <a:cxn ang="0">
                  <a:pos x="2" y="0"/>
                </a:cxn>
                <a:cxn ang="0">
                  <a:pos x="2" y="2"/>
                </a:cxn>
              </a:cxnLst>
              <a:rect l="0" t="0" r="r" b="b"/>
              <a:pathLst>
                <a:path w="3" h="2">
                  <a:moveTo>
                    <a:pt x="2" y="2"/>
                  </a:moveTo>
                  <a:cubicBezTo>
                    <a:pt x="0" y="2"/>
                    <a:pt x="2" y="0"/>
                    <a:pt x="2" y="0"/>
                  </a:cubicBezTo>
                  <a:cubicBezTo>
                    <a:pt x="3" y="0"/>
                    <a:pt x="3" y="2"/>
                    <a:pt x="2" y="2"/>
                  </a:cubicBezTo>
                </a:path>
              </a:pathLst>
            </a:custGeom>
            <a:solidFill>
              <a:srgbClr val="968C6D"/>
            </a:solidFill>
            <a:ln w="6350" cmpd="sng">
              <a:solidFill>
                <a:schemeClr val="bg1"/>
              </a:solidFill>
              <a:round/>
              <a:headEnd/>
              <a:tailEnd/>
            </a:ln>
          </p:spPr>
          <p:txBody>
            <a:bodyPr/>
            <a:lstStyle/>
            <a:p>
              <a:endParaRPr lang="en-GB" dirty="0"/>
            </a:p>
          </p:txBody>
        </p:sp>
        <p:sp>
          <p:nvSpPr>
            <p:cNvPr id="1220" name="Freeform 159"/>
            <p:cNvSpPr>
              <a:spLocks/>
            </p:cNvSpPr>
            <p:nvPr/>
          </p:nvSpPr>
          <p:spPr bwMode="auto">
            <a:xfrm>
              <a:off x="5610057" y="3561280"/>
              <a:ext cx="89980" cy="109260"/>
            </a:xfrm>
            <a:custGeom>
              <a:avLst/>
              <a:gdLst/>
              <a:ahLst/>
              <a:cxnLst>
                <a:cxn ang="0">
                  <a:pos x="12" y="35"/>
                </a:cxn>
                <a:cxn ang="0">
                  <a:pos x="12" y="31"/>
                </a:cxn>
                <a:cxn ang="0">
                  <a:pos x="10" y="18"/>
                </a:cxn>
                <a:cxn ang="0">
                  <a:pos x="7" y="12"/>
                </a:cxn>
                <a:cxn ang="0">
                  <a:pos x="0" y="3"/>
                </a:cxn>
                <a:cxn ang="0">
                  <a:pos x="6" y="1"/>
                </a:cxn>
                <a:cxn ang="0">
                  <a:pos x="15" y="5"/>
                </a:cxn>
                <a:cxn ang="0">
                  <a:pos x="19" y="6"/>
                </a:cxn>
                <a:cxn ang="0">
                  <a:pos x="19" y="9"/>
                </a:cxn>
                <a:cxn ang="0">
                  <a:pos x="22" y="14"/>
                </a:cxn>
                <a:cxn ang="0">
                  <a:pos x="24" y="18"/>
                </a:cxn>
                <a:cxn ang="0">
                  <a:pos x="25" y="25"/>
                </a:cxn>
                <a:cxn ang="0">
                  <a:pos x="25" y="25"/>
                </a:cxn>
                <a:cxn ang="0">
                  <a:pos x="19" y="25"/>
                </a:cxn>
                <a:cxn ang="0">
                  <a:pos x="18" y="26"/>
                </a:cxn>
                <a:cxn ang="0">
                  <a:pos x="15" y="34"/>
                </a:cxn>
                <a:cxn ang="0">
                  <a:pos x="12" y="35"/>
                </a:cxn>
              </a:cxnLst>
              <a:rect l="0" t="0" r="r" b="b"/>
              <a:pathLst>
                <a:path w="29" h="35">
                  <a:moveTo>
                    <a:pt x="12" y="35"/>
                  </a:moveTo>
                  <a:cubicBezTo>
                    <a:pt x="10" y="34"/>
                    <a:pt x="12" y="34"/>
                    <a:pt x="12" y="31"/>
                  </a:cubicBezTo>
                  <a:cubicBezTo>
                    <a:pt x="10" y="26"/>
                    <a:pt x="15" y="23"/>
                    <a:pt x="10" y="18"/>
                  </a:cubicBezTo>
                  <a:cubicBezTo>
                    <a:pt x="6" y="12"/>
                    <a:pt x="7" y="14"/>
                    <a:pt x="7" y="12"/>
                  </a:cubicBezTo>
                  <a:cubicBezTo>
                    <a:pt x="4" y="11"/>
                    <a:pt x="3" y="1"/>
                    <a:pt x="0" y="3"/>
                  </a:cubicBezTo>
                  <a:cubicBezTo>
                    <a:pt x="1" y="1"/>
                    <a:pt x="4" y="1"/>
                    <a:pt x="6" y="1"/>
                  </a:cubicBezTo>
                  <a:cubicBezTo>
                    <a:pt x="7" y="0"/>
                    <a:pt x="13" y="5"/>
                    <a:pt x="15" y="5"/>
                  </a:cubicBezTo>
                  <a:cubicBezTo>
                    <a:pt x="16" y="3"/>
                    <a:pt x="16" y="8"/>
                    <a:pt x="19" y="6"/>
                  </a:cubicBezTo>
                  <a:cubicBezTo>
                    <a:pt x="21" y="6"/>
                    <a:pt x="21" y="8"/>
                    <a:pt x="19" y="9"/>
                  </a:cubicBezTo>
                  <a:cubicBezTo>
                    <a:pt x="18" y="12"/>
                    <a:pt x="21" y="14"/>
                    <a:pt x="22" y="14"/>
                  </a:cubicBezTo>
                  <a:cubicBezTo>
                    <a:pt x="24" y="14"/>
                    <a:pt x="21" y="17"/>
                    <a:pt x="24" y="18"/>
                  </a:cubicBezTo>
                  <a:cubicBezTo>
                    <a:pt x="27" y="20"/>
                    <a:pt x="24" y="23"/>
                    <a:pt x="25" y="25"/>
                  </a:cubicBezTo>
                  <a:cubicBezTo>
                    <a:pt x="29" y="25"/>
                    <a:pt x="25" y="26"/>
                    <a:pt x="25" y="25"/>
                  </a:cubicBezTo>
                  <a:cubicBezTo>
                    <a:pt x="24" y="25"/>
                    <a:pt x="21" y="26"/>
                    <a:pt x="19" y="25"/>
                  </a:cubicBezTo>
                  <a:cubicBezTo>
                    <a:pt x="18" y="23"/>
                    <a:pt x="16" y="25"/>
                    <a:pt x="18" y="26"/>
                  </a:cubicBezTo>
                  <a:cubicBezTo>
                    <a:pt x="19" y="29"/>
                    <a:pt x="13" y="32"/>
                    <a:pt x="15" y="34"/>
                  </a:cubicBezTo>
                  <a:cubicBezTo>
                    <a:pt x="15" y="35"/>
                    <a:pt x="13" y="35"/>
                    <a:pt x="12" y="35"/>
                  </a:cubicBezTo>
                </a:path>
              </a:pathLst>
            </a:custGeom>
            <a:solidFill>
              <a:srgbClr val="968C6D"/>
            </a:solidFill>
            <a:ln w="6350" cmpd="sng">
              <a:solidFill>
                <a:schemeClr val="bg1"/>
              </a:solidFill>
              <a:round/>
              <a:headEnd/>
              <a:tailEnd/>
            </a:ln>
          </p:spPr>
          <p:txBody>
            <a:bodyPr/>
            <a:lstStyle/>
            <a:p>
              <a:endParaRPr lang="en-GB" dirty="0"/>
            </a:p>
          </p:txBody>
        </p:sp>
        <p:sp>
          <p:nvSpPr>
            <p:cNvPr id="1221" name="Freeform 160"/>
            <p:cNvSpPr>
              <a:spLocks/>
            </p:cNvSpPr>
            <p:nvPr/>
          </p:nvSpPr>
          <p:spPr bwMode="auto">
            <a:xfrm>
              <a:off x="5454198" y="3570920"/>
              <a:ext cx="229770" cy="167103"/>
            </a:xfrm>
            <a:custGeom>
              <a:avLst/>
              <a:gdLst/>
              <a:ahLst/>
              <a:cxnLst>
                <a:cxn ang="0">
                  <a:pos x="21" y="3"/>
                </a:cxn>
                <a:cxn ang="0">
                  <a:pos x="15" y="6"/>
                </a:cxn>
                <a:cxn ang="0">
                  <a:pos x="12" y="11"/>
                </a:cxn>
                <a:cxn ang="0">
                  <a:pos x="10" y="15"/>
                </a:cxn>
                <a:cxn ang="0">
                  <a:pos x="6" y="23"/>
                </a:cxn>
                <a:cxn ang="0">
                  <a:pos x="3" y="23"/>
                </a:cxn>
                <a:cxn ang="0">
                  <a:pos x="3" y="23"/>
                </a:cxn>
                <a:cxn ang="0">
                  <a:pos x="0" y="25"/>
                </a:cxn>
                <a:cxn ang="0">
                  <a:pos x="3" y="30"/>
                </a:cxn>
                <a:cxn ang="0">
                  <a:pos x="9" y="36"/>
                </a:cxn>
                <a:cxn ang="0">
                  <a:pos x="13" y="42"/>
                </a:cxn>
                <a:cxn ang="0">
                  <a:pos x="16" y="40"/>
                </a:cxn>
                <a:cxn ang="0">
                  <a:pos x="18" y="47"/>
                </a:cxn>
                <a:cxn ang="0">
                  <a:pos x="19" y="51"/>
                </a:cxn>
                <a:cxn ang="0">
                  <a:pos x="25" y="51"/>
                </a:cxn>
                <a:cxn ang="0">
                  <a:pos x="33" y="51"/>
                </a:cxn>
                <a:cxn ang="0">
                  <a:pos x="42" y="51"/>
                </a:cxn>
                <a:cxn ang="0">
                  <a:pos x="54" y="50"/>
                </a:cxn>
                <a:cxn ang="0">
                  <a:pos x="60" y="51"/>
                </a:cxn>
                <a:cxn ang="0">
                  <a:pos x="65" y="53"/>
                </a:cxn>
                <a:cxn ang="0">
                  <a:pos x="71" y="40"/>
                </a:cxn>
                <a:cxn ang="0">
                  <a:pos x="74" y="36"/>
                </a:cxn>
                <a:cxn ang="0">
                  <a:pos x="69" y="34"/>
                </a:cxn>
                <a:cxn ang="0">
                  <a:pos x="66" y="36"/>
                </a:cxn>
                <a:cxn ang="0">
                  <a:pos x="62" y="33"/>
                </a:cxn>
                <a:cxn ang="0">
                  <a:pos x="62" y="28"/>
                </a:cxn>
                <a:cxn ang="0">
                  <a:pos x="60" y="15"/>
                </a:cxn>
                <a:cxn ang="0">
                  <a:pos x="57" y="9"/>
                </a:cxn>
                <a:cxn ang="0">
                  <a:pos x="50" y="0"/>
                </a:cxn>
                <a:cxn ang="0">
                  <a:pos x="44" y="5"/>
                </a:cxn>
                <a:cxn ang="0">
                  <a:pos x="38" y="6"/>
                </a:cxn>
                <a:cxn ang="0">
                  <a:pos x="33" y="3"/>
                </a:cxn>
                <a:cxn ang="0">
                  <a:pos x="27" y="3"/>
                </a:cxn>
                <a:cxn ang="0">
                  <a:pos x="22" y="3"/>
                </a:cxn>
                <a:cxn ang="0">
                  <a:pos x="21" y="3"/>
                </a:cxn>
              </a:cxnLst>
              <a:rect l="0" t="0" r="r" b="b"/>
              <a:pathLst>
                <a:path w="74" h="54">
                  <a:moveTo>
                    <a:pt x="21" y="3"/>
                  </a:moveTo>
                  <a:cubicBezTo>
                    <a:pt x="18" y="8"/>
                    <a:pt x="16" y="5"/>
                    <a:pt x="15" y="6"/>
                  </a:cubicBezTo>
                  <a:cubicBezTo>
                    <a:pt x="13" y="8"/>
                    <a:pt x="15" y="8"/>
                    <a:pt x="12" y="11"/>
                  </a:cubicBezTo>
                  <a:cubicBezTo>
                    <a:pt x="9" y="14"/>
                    <a:pt x="12" y="14"/>
                    <a:pt x="10" y="15"/>
                  </a:cubicBezTo>
                  <a:cubicBezTo>
                    <a:pt x="9" y="19"/>
                    <a:pt x="6" y="23"/>
                    <a:pt x="6" y="23"/>
                  </a:cubicBezTo>
                  <a:cubicBezTo>
                    <a:pt x="4" y="23"/>
                    <a:pt x="4" y="22"/>
                    <a:pt x="3" y="23"/>
                  </a:cubicBezTo>
                  <a:cubicBezTo>
                    <a:pt x="3" y="23"/>
                    <a:pt x="4" y="23"/>
                    <a:pt x="3" y="23"/>
                  </a:cubicBezTo>
                  <a:cubicBezTo>
                    <a:pt x="1" y="23"/>
                    <a:pt x="0" y="23"/>
                    <a:pt x="0" y="25"/>
                  </a:cubicBezTo>
                  <a:cubicBezTo>
                    <a:pt x="1" y="28"/>
                    <a:pt x="4" y="28"/>
                    <a:pt x="3" y="30"/>
                  </a:cubicBezTo>
                  <a:cubicBezTo>
                    <a:pt x="3" y="34"/>
                    <a:pt x="10" y="34"/>
                    <a:pt x="9" y="36"/>
                  </a:cubicBezTo>
                  <a:cubicBezTo>
                    <a:pt x="7" y="39"/>
                    <a:pt x="9" y="42"/>
                    <a:pt x="13" y="42"/>
                  </a:cubicBezTo>
                  <a:cubicBezTo>
                    <a:pt x="16" y="44"/>
                    <a:pt x="15" y="40"/>
                    <a:pt x="16" y="40"/>
                  </a:cubicBezTo>
                  <a:cubicBezTo>
                    <a:pt x="22" y="45"/>
                    <a:pt x="13" y="42"/>
                    <a:pt x="18" y="47"/>
                  </a:cubicBezTo>
                  <a:cubicBezTo>
                    <a:pt x="24" y="50"/>
                    <a:pt x="18" y="50"/>
                    <a:pt x="19" y="51"/>
                  </a:cubicBezTo>
                  <a:cubicBezTo>
                    <a:pt x="21" y="53"/>
                    <a:pt x="22" y="50"/>
                    <a:pt x="25" y="51"/>
                  </a:cubicBezTo>
                  <a:cubicBezTo>
                    <a:pt x="30" y="54"/>
                    <a:pt x="30" y="51"/>
                    <a:pt x="33" y="51"/>
                  </a:cubicBezTo>
                  <a:cubicBezTo>
                    <a:pt x="36" y="53"/>
                    <a:pt x="39" y="54"/>
                    <a:pt x="42" y="51"/>
                  </a:cubicBezTo>
                  <a:cubicBezTo>
                    <a:pt x="45" y="50"/>
                    <a:pt x="53" y="47"/>
                    <a:pt x="54" y="50"/>
                  </a:cubicBezTo>
                  <a:cubicBezTo>
                    <a:pt x="56" y="51"/>
                    <a:pt x="57" y="48"/>
                    <a:pt x="60" y="51"/>
                  </a:cubicBezTo>
                  <a:cubicBezTo>
                    <a:pt x="60" y="53"/>
                    <a:pt x="63" y="53"/>
                    <a:pt x="65" y="53"/>
                  </a:cubicBezTo>
                  <a:cubicBezTo>
                    <a:pt x="65" y="45"/>
                    <a:pt x="66" y="42"/>
                    <a:pt x="71" y="40"/>
                  </a:cubicBezTo>
                  <a:cubicBezTo>
                    <a:pt x="74" y="40"/>
                    <a:pt x="74" y="39"/>
                    <a:pt x="74" y="36"/>
                  </a:cubicBezTo>
                  <a:cubicBezTo>
                    <a:pt x="73" y="33"/>
                    <a:pt x="69" y="34"/>
                    <a:pt x="69" y="34"/>
                  </a:cubicBezTo>
                  <a:cubicBezTo>
                    <a:pt x="68" y="36"/>
                    <a:pt x="66" y="34"/>
                    <a:pt x="66" y="36"/>
                  </a:cubicBezTo>
                  <a:cubicBezTo>
                    <a:pt x="65" y="37"/>
                    <a:pt x="63" y="36"/>
                    <a:pt x="62" y="33"/>
                  </a:cubicBezTo>
                  <a:cubicBezTo>
                    <a:pt x="60" y="31"/>
                    <a:pt x="62" y="33"/>
                    <a:pt x="62" y="28"/>
                  </a:cubicBezTo>
                  <a:cubicBezTo>
                    <a:pt x="60" y="25"/>
                    <a:pt x="65" y="20"/>
                    <a:pt x="60" y="15"/>
                  </a:cubicBezTo>
                  <a:cubicBezTo>
                    <a:pt x="56" y="11"/>
                    <a:pt x="59" y="11"/>
                    <a:pt x="57" y="9"/>
                  </a:cubicBezTo>
                  <a:cubicBezTo>
                    <a:pt x="54" y="8"/>
                    <a:pt x="54" y="0"/>
                    <a:pt x="50" y="0"/>
                  </a:cubicBezTo>
                  <a:cubicBezTo>
                    <a:pt x="47" y="1"/>
                    <a:pt x="48" y="3"/>
                    <a:pt x="44" y="5"/>
                  </a:cubicBezTo>
                  <a:cubicBezTo>
                    <a:pt x="39" y="5"/>
                    <a:pt x="39" y="5"/>
                    <a:pt x="38" y="6"/>
                  </a:cubicBezTo>
                  <a:cubicBezTo>
                    <a:pt x="36" y="8"/>
                    <a:pt x="35" y="3"/>
                    <a:pt x="33" y="3"/>
                  </a:cubicBezTo>
                  <a:cubicBezTo>
                    <a:pt x="30" y="5"/>
                    <a:pt x="30" y="3"/>
                    <a:pt x="27" y="3"/>
                  </a:cubicBezTo>
                  <a:cubicBezTo>
                    <a:pt x="24" y="3"/>
                    <a:pt x="22" y="1"/>
                    <a:pt x="22" y="3"/>
                  </a:cubicBezTo>
                  <a:cubicBezTo>
                    <a:pt x="21" y="5"/>
                    <a:pt x="21" y="3"/>
                    <a:pt x="21" y="3"/>
                  </a:cubicBezTo>
                </a:path>
              </a:pathLst>
            </a:custGeom>
            <a:solidFill>
              <a:srgbClr val="968C6D"/>
            </a:solidFill>
            <a:ln w="6350" cmpd="sng">
              <a:solidFill>
                <a:schemeClr val="bg1"/>
              </a:solidFill>
              <a:round/>
              <a:headEnd/>
              <a:tailEnd/>
            </a:ln>
          </p:spPr>
          <p:txBody>
            <a:bodyPr/>
            <a:lstStyle/>
            <a:p>
              <a:endParaRPr lang="en-GB" dirty="0"/>
            </a:p>
          </p:txBody>
        </p:sp>
        <p:sp>
          <p:nvSpPr>
            <p:cNvPr id="1222" name="Freeform 161"/>
            <p:cNvSpPr>
              <a:spLocks/>
            </p:cNvSpPr>
            <p:nvPr/>
          </p:nvSpPr>
          <p:spPr bwMode="auto">
            <a:xfrm>
              <a:off x="5593988" y="3787831"/>
              <a:ext cx="77125" cy="78731"/>
            </a:xfrm>
            <a:custGeom>
              <a:avLst/>
              <a:gdLst/>
              <a:ahLst/>
              <a:cxnLst>
                <a:cxn ang="0">
                  <a:pos x="2" y="5"/>
                </a:cxn>
                <a:cxn ang="0">
                  <a:pos x="3" y="11"/>
                </a:cxn>
                <a:cxn ang="0">
                  <a:pos x="0" y="16"/>
                </a:cxn>
                <a:cxn ang="0">
                  <a:pos x="5" y="17"/>
                </a:cxn>
                <a:cxn ang="0">
                  <a:pos x="2" y="22"/>
                </a:cxn>
                <a:cxn ang="0">
                  <a:pos x="5" y="20"/>
                </a:cxn>
                <a:cxn ang="0">
                  <a:pos x="11" y="16"/>
                </a:cxn>
                <a:cxn ang="0">
                  <a:pos x="15" y="14"/>
                </a:cxn>
                <a:cxn ang="0">
                  <a:pos x="23" y="12"/>
                </a:cxn>
                <a:cxn ang="0">
                  <a:pos x="20" y="9"/>
                </a:cxn>
                <a:cxn ang="0">
                  <a:pos x="15" y="2"/>
                </a:cxn>
                <a:cxn ang="0">
                  <a:pos x="12" y="3"/>
                </a:cxn>
                <a:cxn ang="0">
                  <a:pos x="8" y="2"/>
                </a:cxn>
                <a:cxn ang="0">
                  <a:pos x="5" y="3"/>
                </a:cxn>
                <a:cxn ang="0">
                  <a:pos x="2" y="5"/>
                </a:cxn>
              </a:cxnLst>
              <a:rect l="0" t="0" r="r" b="b"/>
              <a:pathLst>
                <a:path w="25" h="25">
                  <a:moveTo>
                    <a:pt x="2" y="5"/>
                  </a:moveTo>
                  <a:cubicBezTo>
                    <a:pt x="5" y="8"/>
                    <a:pt x="5" y="9"/>
                    <a:pt x="3" y="11"/>
                  </a:cubicBezTo>
                  <a:cubicBezTo>
                    <a:pt x="2" y="11"/>
                    <a:pt x="3" y="14"/>
                    <a:pt x="0" y="16"/>
                  </a:cubicBezTo>
                  <a:cubicBezTo>
                    <a:pt x="0" y="20"/>
                    <a:pt x="9" y="16"/>
                    <a:pt x="5" y="17"/>
                  </a:cubicBezTo>
                  <a:cubicBezTo>
                    <a:pt x="2" y="20"/>
                    <a:pt x="2" y="19"/>
                    <a:pt x="2" y="22"/>
                  </a:cubicBezTo>
                  <a:cubicBezTo>
                    <a:pt x="0" y="25"/>
                    <a:pt x="2" y="22"/>
                    <a:pt x="5" y="20"/>
                  </a:cubicBezTo>
                  <a:cubicBezTo>
                    <a:pt x="8" y="17"/>
                    <a:pt x="9" y="19"/>
                    <a:pt x="11" y="16"/>
                  </a:cubicBezTo>
                  <a:cubicBezTo>
                    <a:pt x="14" y="9"/>
                    <a:pt x="14" y="16"/>
                    <a:pt x="15" y="14"/>
                  </a:cubicBezTo>
                  <a:cubicBezTo>
                    <a:pt x="18" y="11"/>
                    <a:pt x="21" y="16"/>
                    <a:pt x="23" y="12"/>
                  </a:cubicBezTo>
                  <a:cubicBezTo>
                    <a:pt x="25" y="9"/>
                    <a:pt x="23" y="11"/>
                    <a:pt x="20" y="9"/>
                  </a:cubicBezTo>
                  <a:cubicBezTo>
                    <a:pt x="15" y="6"/>
                    <a:pt x="15" y="5"/>
                    <a:pt x="15" y="2"/>
                  </a:cubicBezTo>
                  <a:cubicBezTo>
                    <a:pt x="14" y="2"/>
                    <a:pt x="14" y="3"/>
                    <a:pt x="12" y="3"/>
                  </a:cubicBezTo>
                  <a:cubicBezTo>
                    <a:pt x="11" y="3"/>
                    <a:pt x="9" y="0"/>
                    <a:pt x="8" y="2"/>
                  </a:cubicBezTo>
                  <a:cubicBezTo>
                    <a:pt x="6" y="3"/>
                    <a:pt x="5" y="0"/>
                    <a:pt x="5" y="3"/>
                  </a:cubicBezTo>
                  <a:cubicBezTo>
                    <a:pt x="3" y="5"/>
                    <a:pt x="2" y="3"/>
                    <a:pt x="2" y="5"/>
                  </a:cubicBezTo>
                </a:path>
              </a:pathLst>
            </a:custGeom>
            <a:solidFill>
              <a:srgbClr val="968C6D"/>
            </a:solidFill>
            <a:ln w="6350" cmpd="sng">
              <a:solidFill>
                <a:schemeClr val="bg1"/>
              </a:solidFill>
              <a:round/>
              <a:headEnd/>
              <a:tailEnd/>
            </a:ln>
          </p:spPr>
          <p:txBody>
            <a:bodyPr/>
            <a:lstStyle/>
            <a:p>
              <a:endParaRPr lang="en-GB" dirty="0"/>
            </a:p>
          </p:txBody>
        </p:sp>
        <p:sp>
          <p:nvSpPr>
            <p:cNvPr id="1223" name="Freeform 162"/>
            <p:cNvSpPr>
              <a:spLocks/>
            </p:cNvSpPr>
            <p:nvPr/>
          </p:nvSpPr>
          <p:spPr bwMode="auto">
            <a:xfrm>
              <a:off x="5528110" y="3130670"/>
              <a:ext cx="125329" cy="89979"/>
            </a:xfrm>
            <a:custGeom>
              <a:avLst/>
              <a:gdLst/>
              <a:ahLst/>
              <a:cxnLst>
                <a:cxn ang="0">
                  <a:pos x="7" y="18"/>
                </a:cxn>
                <a:cxn ang="0">
                  <a:pos x="1" y="15"/>
                </a:cxn>
                <a:cxn ang="0">
                  <a:pos x="1" y="9"/>
                </a:cxn>
                <a:cxn ang="0">
                  <a:pos x="4" y="4"/>
                </a:cxn>
                <a:cxn ang="0">
                  <a:pos x="13" y="3"/>
                </a:cxn>
                <a:cxn ang="0">
                  <a:pos x="18" y="1"/>
                </a:cxn>
                <a:cxn ang="0">
                  <a:pos x="27" y="3"/>
                </a:cxn>
                <a:cxn ang="0">
                  <a:pos x="36" y="3"/>
                </a:cxn>
                <a:cxn ang="0">
                  <a:pos x="35" y="8"/>
                </a:cxn>
                <a:cxn ang="0">
                  <a:pos x="32" y="15"/>
                </a:cxn>
                <a:cxn ang="0">
                  <a:pos x="33" y="22"/>
                </a:cxn>
                <a:cxn ang="0">
                  <a:pos x="32" y="28"/>
                </a:cxn>
                <a:cxn ang="0">
                  <a:pos x="26" y="28"/>
                </a:cxn>
                <a:cxn ang="0">
                  <a:pos x="20" y="25"/>
                </a:cxn>
                <a:cxn ang="0">
                  <a:pos x="15" y="22"/>
                </a:cxn>
                <a:cxn ang="0">
                  <a:pos x="7" y="25"/>
                </a:cxn>
                <a:cxn ang="0">
                  <a:pos x="7" y="18"/>
                </a:cxn>
              </a:cxnLst>
              <a:rect l="0" t="0" r="r" b="b"/>
              <a:pathLst>
                <a:path w="40" h="29">
                  <a:moveTo>
                    <a:pt x="7" y="18"/>
                  </a:moveTo>
                  <a:cubicBezTo>
                    <a:pt x="3" y="20"/>
                    <a:pt x="3" y="17"/>
                    <a:pt x="1" y="15"/>
                  </a:cubicBezTo>
                  <a:cubicBezTo>
                    <a:pt x="0" y="12"/>
                    <a:pt x="0" y="12"/>
                    <a:pt x="1" y="9"/>
                  </a:cubicBezTo>
                  <a:cubicBezTo>
                    <a:pt x="1" y="6"/>
                    <a:pt x="4" y="8"/>
                    <a:pt x="4" y="4"/>
                  </a:cubicBezTo>
                  <a:cubicBezTo>
                    <a:pt x="6" y="3"/>
                    <a:pt x="10" y="3"/>
                    <a:pt x="13" y="3"/>
                  </a:cubicBezTo>
                  <a:cubicBezTo>
                    <a:pt x="18" y="3"/>
                    <a:pt x="13" y="0"/>
                    <a:pt x="18" y="1"/>
                  </a:cubicBezTo>
                  <a:cubicBezTo>
                    <a:pt x="23" y="3"/>
                    <a:pt x="26" y="1"/>
                    <a:pt x="27" y="3"/>
                  </a:cubicBezTo>
                  <a:cubicBezTo>
                    <a:pt x="30" y="4"/>
                    <a:pt x="33" y="4"/>
                    <a:pt x="36" y="3"/>
                  </a:cubicBezTo>
                  <a:cubicBezTo>
                    <a:pt x="40" y="6"/>
                    <a:pt x="35" y="4"/>
                    <a:pt x="35" y="8"/>
                  </a:cubicBezTo>
                  <a:cubicBezTo>
                    <a:pt x="35" y="12"/>
                    <a:pt x="30" y="9"/>
                    <a:pt x="32" y="15"/>
                  </a:cubicBezTo>
                  <a:cubicBezTo>
                    <a:pt x="35" y="20"/>
                    <a:pt x="30" y="17"/>
                    <a:pt x="33" y="22"/>
                  </a:cubicBezTo>
                  <a:cubicBezTo>
                    <a:pt x="36" y="26"/>
                    <a:pt x="33" y="23"/>
                    <a:pt x="32" y="28"/>
                  </a:cubicBezTo>
                  <a:cubicBezTo>
                    <a:pt x="29" y="29"/>
                    <a:pt x="30" y="26"/>
                    <a:pt x="26" y="28"/>
                  </a:cubicBezTo>
                  <a:cubicBezTo>
                    <a:pt x="23" y="29"/>
                    <a:pt x="21" y="25"/>
                    <a:pt x="20" y="25"/>
                  </a:cubicBezTo>
                  <a:cubicBezTo>
                    <a:pt x="18" y="25"/>
                    <a:pt x="17" y="22"/>
                    <a:pt x="15" y="22"/>
                  </a:cubicBezTo>
                  <a:cubicBezTo>
                    <a:pt x="12" y="20"/>
                    <a:pt x="12" y="23"/>
                    <a:pt x="7" y="25"/>
                  </a:cubicBezTo>
                  <a:cubicBezTo>
                    <a:pt x="9" y="18"/>
                    <a:pt x="10" y="15"/>
                    <a:pt x="7" y="18"/>
                  </a:cubicBezTo>
                </a:path>
              </a:pathLst>
            </a:custGeom>
            <a:solidFill>
              <a:srgbClr val="968C6D"/>
            </a:solidFill>
            <a:ln w="6350" cmpd="sng">
              <a:solidFill>
                <a:schemeClr val="bg1"/>
              </a:solidFill>
              <a:round/>
              <a:headEnd/>
              <a:tailEnd/>
            </a:ln>
          </p:spPr>
          <p:txBody>
            <a:bodyPr/>
            <a:lstStyle/>
            <a:p>
              <a:endParaRPr lang="en-GB" dirty="0"/>
            </a:p>
          </p:txBody>
        </p:sp>
        <p:sp>
          <p:nvSpPr>
            <p:cNvPr id="1224" name="Freeform 163"/>
            <p:cNvSpPr>
              <a:spLocks/>
            </p:cNvSpPr>
            <p:nvPr/>
          </p:nvSpPr>
          <p:spPr bwMode="auto">
            <a:xfrm>
              <a:off x="5465447" y="3190120"/>
              <a:ext cx="187993" cy="99618"/>
            </a:xfrm>
            <a:custGeom>
              <a:avLst/>
              <a:gdLst/>
              <a:ahLst/>
              <a:cxnLst>
                <a:cxn ang="0">
                  <a:pos x="0" y="27"/>
                </a:cxn>
                <a:cxn ang="0">
                  <a:pos x="15" y="24"/>
                </a:cxn>
                <a:cxn ang="0">
                  <a:pos x="26" y="24"/>
                </a:cxn>
                <a:cxn ang="0">
                  <a:pos x="32" y="22"/>
                </a:cxn>
                <a:cxn ang="0">
                  <a:pos x="35" y="26"/>
                </a:cxn>
                <a:cxn ang="0">
                  <a:pos x="46" y="32"/>
                </a:cxn>
                <a:cxn ang="0">
                  <a:pos x="53" y="30"/>
                </a:cxn>
                <a:cxn ang="0">
                  <a:pos x="58" y="27"/>
                </a:cxn>
                <a:cxn ang="0">
                  <a:pos x="56" y="21"/>
                </a:cxn>
                <a:cxn ang="0">
                  <a:pos x="55" y="18"/>
                </a:cxn>
                <a:cxn ang="0">
                  <a:pos x="55" y="13"/>
                </a:cxn>
                <a:cxn ang="0">
                  <a:pos x="52" y="8"/>
                </a:cxn>
                <a:cxn ang="0">
                  <a:pos x="46" y="8"/>
                </a:cxn>
                <a:cxn ang="0">
                  <a:pos x="40" y="5"/>
                </a:cxn>
                <a:cxn ang="0">
                  <a:pos x="35" y="2"/>
                </a:cxn>
                <a:cxn ang="0">
                  <a:pos x="27" y="5"/>
                </a:cxn>
                <a:cxn ang="0">
                  <a:pos x="24" y="15"/>
                </a:cxn>
                <a:cxn ang="0">
                  <a:pos x="15" y="10"/>
                </a:cxn>
                <a:cxn ang="0">
                  <a:pos x="12" y="7"/>
                </a:cxn>
                <a:cxn ang="0">
                  <a:pos x="4" y="10"/>
                </a:cxn>
                <a:cxn ang="0">
                  <a:pos x="4" y="13"/>
                </a:cxn>
                <a:cxn ang="0">
                  <a:pos x="1" y="19"/>
                </a:cxn>
                <a:cxn ang="0">
                  <a:pos x="0" y="27"/>
                </a:cxn>
              </a:cxnLst>
              <a:rect l="0" t="0" r="r" b="b"/>
              <a:pathLst>
                <a:path w="60" h="32">
                  <a:moveTo>
                    <a:pt x="0" y="27"/>
                  </a:moveTo>
                  <a:cubicBezTo>
                    <a:pt x="7" y="22"/>
                    <a:pt x="9" y="22"/>
                    <a:pt x="15" y="24"/>
                  </a:cubicBezTo>
                  <a:cubicBezTo>
                    <a:pt x="21" y="24"/>
                    <a:pt x="23" y="22"/>
                    <a:pt x="26" y="24"/>
                  </a:cubicBezTo>
                  <a:cubicBezTo>
                    <a:pt x="30" y="26"/>
                    <a:pt x="30" y="22"/>
                    <a:pt x="32" y="22"/>
                  </a:cubicBezTo>
                  <a:cubicBezTo>
                    <a:pt x="33" y="24"/>
                    <a:pt x="30" y="26"/>
                    <a:pt x="35" y="26"/>
                  </a:cubicBezTo>
                  <a:cubicBezTo>
                    <a:pt x="40" y="26"/>
                    <a:pt x="41" y="30"/>
                    <a:pt x="46" y="32"/>
                  </a:cubicBezTo>
                  <a:cubicBezTo>
                    <a:pt x="50" y="29"/>
                    <a:pt x="52" y="32"/>
                    <a:pt x="53" y="30"/>
                  </a:cubicBezTo>
                  <a:cubicBezTo>
                    <a:pt x="55" y="27"/>
                    <a:pt x="55" y="27"/>
                    <a:pt x="58" y="27"/>
                  </a:cubicBezTo>
                  <a:cubicBezTo>
                    <a:pt x="58" y="27"/>
                    <a:pt x="60" y="24"/>
                    <a:pt x="56" y="21"/>
                  </a:cubicBezTo>
                  <a:cubicBezTo>
                    <a:pt x="55" y="18"/>
                    <a:pt x="56" y="18"/>
                    <a:pt x="55" y="18"/>
                  </a:cubicBezTo>
                  <a:cubicBezTo>
                    <a:pt x="53" y="18"/>
                    <a:pt x="55" y="15"/>
                    <a:pt x="55" y="13"/>
                  </a:cubicBezTo>
                  <a:cubicBezTo>
                    <a:pt x="56" y="11"/>
                    <a:pt x="53" y="11"/>
                    <a:pt x="52" y="8"/>
                  </a:cubicBezTo>
                  <a:cubicBezTo>
                    <a:pt x="49" y="10"/>
                    <a:pt x="50" y="7"/>
                    <a:pt x="46" y="8"/>
                  </a:cubicBezTo>
                  <a:cubicBezTo>
                    <a:pt x="43" y="10"/>
                    <a:pt x="41" y="5"/>
                    <a:pt x="40" y="5"/>
                  </a:cubicBezTo>
                  <a:cubicBezTo>
                    <a:pt x="38" y="5"/>
                    <a:pt x="37" y="2"/>
                    <a:pt x="35" y="2"/>
                  </a:cubicBezTo>
                  <a:cubicBezTo>
                    <a:pt x="32" y="0"/>
                    <a:pt x="32" y="3"/>
                    <a:pt x="27" y="5"/>
                  </a:cubicBezTo>
                  <a:cubicBezTo>
                    <a:pt x="26" y="8"/>
                    <a:pt x="30" y="13"/>
                    <a:pt x="24" y="15"/>
                  </a:cubicBezTo>
                  <a:cubicBezTo>
                    <a:pt x="17" y="18"/>
                    <a:pt x="20" y="11"/>
                    <a:pt x="15" y="10"/>
                  </a:cubicBezTo>
                  <a:cubicBezTo>
                    <a:pt x="10" y="8"/>
                    <a:pt x="15" y="5"/>
                    <a:pt x="12" y="7"/>
                  </a:cubicBezTo>
                  <a:cubicBezTo>
                    <a:pt x="7" y="8"/>
                    <a:pt x="6" y="8"/>
                    <a:pt x="4" y="10"/>
                  </a:cubicBezTo>
                  <a:cubicBezTo>
                    <a:pt x="4" y="11"/>
                    <a:pt x="3" y="11"/>
                    <a:pt x="4" y="13"/>
                  </a:cubicBezTo>
                  <a:cubicBezTo>
                    <a:pt x="4" y="16"/>
                    <a:pt x="1" y="16"/>
                    <a:pt x="1" y="19"/>
                  </a:cubicBezTo>
                  <a:cubicBezTo>
                    <a:pt x="0" y="22"/>
                    <a:pt x="0" y="24"/>
                    <a:pt x="0" y="27"/>
                  </a:cubicBezTo>
                </a:path>
              </a:pathLst>
            </a:custGeom>
            <a:solidFill>
              <a:srgbClr val="968C6D"/>
            </a:solidFill>
            <a:ln w="6350" cmpd="sng">
              <a:solidFill>
                <a:schemeClr val="bg1"/>
              </a:solidFill>
              <a:round/>
              <a:headEnd/>
              <a:tailEnd/>
            </a:ln>
          </p:spPr>
          <p:txBody>
            <a:bodyPr/>
            <a:lstStyle/>
            <a:p>
              <a:endParaRPr lang="en-GB" dirty="0"/>
            </a:p>
          </p:txBody>
        </p:sp>
        <p:sp>
          <p:nvSpPr>
            <p:cNvPr id="1225" name="Freeform 164"/>
            <p:cNvSpPr>
              <a:spLocks/>
            </p:cNvSpPr>
            <p:nvPr/>
          </p:nvSpPr>
          <p:spPr bwMode="auto">
            <a:xfrm>
              <a:off x="5465447" y="3259210"/>
              <a:ext cx="147824" cy="109260"/>
            </a:xfrm>
            <a:custGeom>
              <a:avLst/>
              <a:gdLst/>
              <a:ahLst/>
              <a:cxnLst>
                <a:cxn ang="0">
                  <a:pos x="46" y="10"/>
                </a:cxn>
                <a:cxn ang="0">
                  <a:pos x="46" y="16"/>
                </a:cxn>
                <a:cxn ang="0">
                  <a:pos x="38" y="22"/>
                </a:cxn>
                <a:cxn ang="0">
                  <a:pos x="38" y="29"/>
                </a:cxn>
                <a:cxn ang="0">
                  <a:pos x="32" y="30"/>
                </a:cxn>
                <a:cxn ang="0">
                  <a:pos x="21" y="32"/>
                </a:cxn>
                <a:cxn ang="0">
                  <a:pos x="15" y="27"/>
                </a:cxn>
                <a:cxn ang="0">
                  <a:pos x="13" y="19"/>
                </a:cxn>
                <a:cxn ang="0">
                  <a:pos x="3" y="16"/>
                </a:cxn>
                <a:cxn ang="0">
                  <a:pos x="1" y="10"/>
                </a:cxn>
                <a:cxn ang="0">
                  <a:pos x="0" y="5"/>
                </a:cxn>
                <a:cxn ang="0">
                  <a:pos x="15" y="2"/>
                </a:cxn>
                <a:cxn ang="0">
                  <a:pos x="26" y="2"/>
                </a:cxn>
                <a:cxn ang="0">
                  <a:pos x="32" y="0"/>
                </a:cxn>
                <a:cxn ang="0">
                  <a:pos x="35" y="3"/>
                </a:cxn>
                <a:cxn ang="0">
                  <a:pos x="46" y="10"/>
                </a:cxn>
              </a:cxnLst>
              <a:rect l="0" t="0" r="r" b="b"/>
              <a:pathLst>
                <a:path w="47" h="35">
                  <a:moveTo>
                    <a:pt x="46" y="10"/>
                  </a:moveTo>
                  <a:cubicBezTo>
                    <a:pt x="42" y="18"/>
                    <a:pt x="47" y="13"/>
                    <a:pt x="46" y="16"/>
                  </a:cubicBezTo>
                  <a:cubicBezTo>
                    <a:pt x="44" y="19"/>
                    <a:pt x="42" y="16"/>
                    <a:pt x="38" y="22"/>
                  </a:cubicBezTo>
                  <a:cubicBezTo>
                    <a:pt x="35" y="27"/>
                    <a:pt x="41" y="27"/>
                    <a:pt x="38" y="29"/>
                  </a:cubicBezTo>
                  <a:cubicBezTo>
                    <a:pt x="36" y="32"/>
                    <a:pt x="38" y="24"/>
                    <a:pt x="32" y="30"/>
                  </a:cubicBezTo>
                  <a:cubicBezTo>
                    <a:pt x="27" y="35"/>
                    <a:pt x="26" y="30"/>
                    <a:pt x="21" y="32"/>
                  </a:cubicBezTo>
                  <a:cubicBezTo>
                    <a:pt x="21" y="29"/>
                    <a:pt x="16" y="25"/>
                    <a:pt x="15" y="27"/>
                  </a:cubicBezTo>
                  <a:cubicBezTo>
                    <a:pt x="13" y="22"/>
                    <a:pt x="16" y="21"/>
                    <a:pt x="13" y="19"/>
                  </a:cubicBezTo>
                  <a:cubicBezTo>
                    <a:pt x="10" y="16"/>
                    <a:pt x="13" y="21"/>
                    <a:pt x="3" y="16"/>
                  </a:cubicBezTo>
                  <a:cubicBezTo>
                    <a:pt x="3" y="14"/>
                    <a:pt x="3" y="11"/>
                    <a:pt x="1" y="10"/>
                  </a:cubicBezTo>
                  <a:cubicBezTo>
                    <a:pt x="0" y="8"/>
                    <a:pt x="0" y="8"/>
                    <a:pt x="0" y="5"/>
                  </a:cubicBezTo>
                  <a:cubicBezTo>
                    <a:pt x="7" y="0"/>
                    <a:pt x="9" y="0"/>
                    <a:pt x="15" y="2"/>
                  </a:cubicBezTo>
                  <a:cubicBezTo>
                    <a:pt x="21" y="2"/>
                    <a:pt x="23" y="0"/>
                    <a:pt x="26" y="2"/>
                  </a:cubicBezTo>
                  <a:cubicBezTo>
                    <a:pt x="30" y="3"/>
                    <a:pt x="30" y="0"/>
                    <a:pt x="32" y="0"/>
                  </a:cubicBezTo>
                  <a:cubicBezTo>
                    <a:pt x="33" y="2"/>
                    <a:pt x="30" y="3"/>
                    <a:pt x="35" y="3"/>
                  </a:cubicBezTo>
                  <a:cubicBezTo>
                    <a:pt x="39" y="3"/>
                    <a:pt x="41" y="8"/>
                    <a:pt x="46" y="10"/>
                  </a:cubicBezTo>
                </a:path>
              </a:pathLst>
            </a:custGeom>
            <a:solidFill>
              <a:srgbClr val="968C6D"/>
            </a:solidFill>
            <a:ln w="6350" cmpd="sng">
              <a:solidFill>
                <a:schemeClr val="bg1"/>
              </a:solidFill>
              <a:round/>
              <a:headEnd/>
              <a:tailEnd/>
            </a:ln>
          </p:spPr>
          <p:txBody>
            <a:bodyPr/>
            <a:lstStyle/>
            <a:p>
              <a:endParaRPr lang="en-GB" dirty="0"/>
            </a:p>
          </p:txBody>
        </p:sp>
        <p:sp>
          <p:nvSpPr>
            <p:cNvPr id="1226" name="Freeform 165"/>
            <p:cNvSpPr>
              <a:spLocks/>
            </p:cNvSpPr>
            <p:nvPr/>
          </p:nvSpPr>
          <p:spPr bwMode="auto">
            <a:xfrm>
              <a:off x="5513650" y="3268851"/>
              <a:ext cx="252265" cy="196024"/>
            </a:xfrm>
            <a:custGeom>
              <a:avLst/>
              <a:gdLst/>
              <a:ahLst/>
              <a:cxnLst>
                <a:cxn ang="0">
                  <a:pos x="70" y="50"/>
                </a:cxn>
                <a:cxn ang="0">
                  <a:pos x="63" y="58"/>
                </a:cxn>
                <a:cxn ang="0">
                  <a:pos x="60" y="60"/>
                </a:cxn>
                <a:cxn ang="0">
                  <a:pos x="54" y="60"/>
                </a:cxn>
                <a:cxn ang="0">
                  <a:pos x="47" y="58"/>
                </a:cxn>
                <a:cxn ang="0">
                  <a:pos x="40" y="57"/>
                </a:cxn>
                <a:cxn ang="0">
                  <a:pos x="32" y="55"/>
                </a:cxn>
                <a:cxn ang="0">
                  <a:pos x="17" y="54"/>
                </a:cxn>
                <a:cxn ang="0">
                  <a:pos x="9" y="57"/>
                </a:cxn>
                <a:cxn ang="0">
                  <a:pos x="6" y="58"/>
                </a:cxn>
                <a:cxn ang="0">
                  <a:pos x="3" y="50"/>
                </a:cxn>
                <a:cxn ang="0">
                  <a:pos x="8" y="46"/>
                </a:cxn>
                <a:cxn ang="0">
                  <a:pos x="6" y="29"/>
                </a:cxn>
                <a:cxn ang="0">
                  <a:pos x="17" y="27"/>
                </a:cxn>
                <a:cxn ang="0">
                  <a:pos x="23" y="25"/>
                </a:cxn>
                <a:cxn ang="0">
                  <a:pos x="23" y="19"/>
                </a:cxn>
                <a:cxn ang="0">
                  <a:pos x="31" y="13"/>
                </a:cxn>
                <a:cxn ang="0">
                  <a:pos x="31" y="7"/>
                </a:cxn>
                <a:cxn ang="0">
                  <a:pos x="38" y="5"/>
                </a:cxn>
                <a:cxn ang="0">
                  <a:pos x="43" y="2"/>
                </a:cxn>
                <a:cxn ang="0">
                  <a:pos x="49" y="3"/>
                </a:cxn>
                <a:cxn ang="0">
                  <a:pos x="55" y="7"/>
                </a:cxn>
                <a:cxn ang="0">
                  <a:pos x="61" y="7"/>
                </a:cxn>
                <a:cxn ang="0">
                  <a:pos x="64" y="10"/>
                </a:cxn>
                <a:cxn ang="0">
                  <a:pos x="64" y="16"/>
                </a:cxn>
                <a:cxn ang="0">
                  <a:pos x="66" y="22"/>
                </a:cxn>
                <a:cxn ang="0">
                  <a:pos x="72" y="29"/>
                </a:cxn>
                <a:cxn ang="0">
                  <a:pos x="76" y="33"/>
                </a:cxn>
                <a:cxn ang="0">
                  <a:pos x="78" y="36"/>
                </a:cxn>
                <a:cxn ang="0">
                  <a:pos x="70" y="38"/>
                </a:cxn>
                <a:cxn ang="0">
                  <a:pos x="69" y="41"/>
                </a:cxn>
                <a:cxn ang="0">
                  <a:pos x="70" y="50"/>
                </a:cxn>
              </a:cxnLst>
              <a:rect l="0" t="0" r="r" b="b"/>
              <a:pathLst>
                <a:path w="81" h="63">
                  <a:moveTo>
                    <a:pt x="70" y="50"/>
                  </a:moveTo>
                  <a:cubicBezTo>
                    <a:pt x="64" y="50"/>
                    <a:pt x="63" y="54"/>
                    <a:pt x="63" y="58"/>
                  </a:cubicBezTo>
                  <a:cubicBezTo>
                    <a:pt x="63" y="63"/>
                    <a:pt x="61" y="63"/>
                    <a:pt x="60" y="60"/>
                  </a:cubicBezTo>
                  <a:cubicBezTo>
                    <a:pt x="58" y="60"/>
                    <a:pt x="55" y="60"/>
                    <a:pt x="54" y="60"/>
                  </a:cubicBezTo>
                  <a:cubicBezTo>
                    <a:pt x="50" y="61"/>
                    <a:pt x="52" y="55"/>
                    <a:pt x="47" y="58"/>
                  </a:cubicBezTo>
                  <a:cubicBezTo>
                    <a:pt x="44" y="61"/>
                    <a:pt x="49" y="57"/>
                    <a:pt x="40" y="57"/>
                  </a:cubicBezTo>
                  <a:cubicBezTo>
                    <a:pt x="34" y="57"/>
                    <a:pt x="37" y="55"/>
                    <a:pt x="32" y="55"/>
                  </a:cubicBezTo>
                  <a:cubicBezTo>
                    <a:pt x="29" y="57"/>
                    <a:pt x="28" y="52"/>
                    <a:pt x="17" y="54"/>
                  </a:cubicBezTo>
                  <a:cubicBezTo>
                    <a:pt x="8" y="55"/>
                    <a:pt x="12" y="58"/>
                    <a:pt x="9" y="57"/>
                  </a:cubicBezTo>
                  <a:cubicBezTo>
                    <a:pt x="8" y="57"/>
                    <a:pt x="6" y="58"/>
                    <a:pt x="6" y="58"/>
                  </a:cubicBezTo>
                  <a:cubicBezTo>
                    <a:pt x="5" y="55"/>
                    <a:pt x="9" y="52"/>
                    <a:pt x="3" y="50"/>
                  </a:cubicBezTo>
                  <a:cubicBezTo>
                    <a:pt x="0" y="49"/>
                    <a:pt x="5" y="46"/>
                    <a:pt x="8" y="46"/>
                  </a:cubicBezTo>
                  <a:cubicBezTo>
                    <a:pt x="11" y="44"/>
                    <a:pt x="8" y="38"/>
                    <a:pt x="6" y="29"/>
                  </a:cubicBezTo>
                  <a:cubicBezTo>
                    <a:pt x="11" y="27"/>
                    <a:pt x="12" y="32"/>
                    <a:pt x="17" y="27"/>
                  </a:cubicBezTo>
                  <a:cubicBezTo>
                    <a:pt x="23" y="21"/>
                    <a:pt x="21" y="29"/>
                    <a:pt x="23" y="25"/>
                  </a:cubicBezTo>
                  <a:cubicBezTo>
                    <a:pt x="26" y="24"/>
                    <a:pt x="20" y="24"/>
                    <a:pt x="23" y="19"/>
                  </a:cubicBezTo>
                  <a:cubicBezTo>
                    <a:pt x="28" y="13"/>
                    <a:pt x="29" y="16"/>
                    <a:pt x="31" y="13"/>
                  </a:cubicBezTo>
                  <a:cubicBezTo>
                    <a:pt x="32" y="10"/>
                    <a:pt x="28" y="14"/>
                    <a:pt x="31" y="7"/>
                  </a:cubicBezTo>
                  <a:cubicBezTo>
                    <a:pt x="35" y="3"/>
                    <a:pt x="37" y="7"/>
                    <a:pt x="38" y="5"/>
                  </a:cubicBezTo>
                  <a:cubicBezTo>
                    <a:pt x="40" y="2"/>
                    <a:pt x="40" y="2"/>
                    <a:pt x="43" y="2"/>
                  </a:cubicBezTo>
                  <a:cubicBezTo>
                    <a:pt x="47" y="0"/>
                    <a:pt x="44" y="3"/>
                    <a:pt x="49" y="3"/>
                  </a:cubicBezTo>
                  <a:cubicBezTo>
                    <a:pt x="55" y="2"/>
                    <a:pt x="50" y="8"/>
                    <a:pt x="55" y="7"/>
                  </a:cubicBezTo>
                  <a:cubicBezTo>
                    <a:pt x="58" y="3"/>
                    <a:pt x="61" y="5"/>
                    <a:pt x="61" y="7"/>
                  </a:cubicBezTo>
                  <a:cubicBezTo>
                    <a:pt x="63" y="8"/>
                    <a:pt x="66" y="7"/>
                    <a:pt x="64" y="10"/>
                  </a:cubicBezTo>
                  <a:cubicBezTo>
                    <a:pt x="63" y="14"/>
                    <a:pt x="67" y="14"/>
                    <a:pt x="64" y="16"/>
                  </a:cubicBezTo>
                  <a:cubicBezTo>
                    <a:pt x="61" y="19"/>
                    <a:pt x="66" y="18"/>
                    <a:pt x="66" y="22"/>
                  </a:cubicBezTo>
                  <a:cubicBezTo>
                    <a:pt x="67" y="29"/>
                    <a:pt x="73" y="27"/>
                    <a:pt x="72" y="29"/>
                  </a:cubicBezTo>
                  <a:cubicBezTo>
                    <a:pt x="69" y="33"/>
                    <a:pt x="76" y="29"/>
                    <a:pt x="76" y="33"/>
                  </a:cubicBezTo>
                  <a:cubicBezTo>
                    <a:pt x="76" y="35"/>
                    <a:pt x="81" y="35"/>
                    <a:pt x="78" y="36"/>
                  </a:cubicBezTo>
                  <a:cubicBezTo>
                    <a:pt x="75" y="38"/>
                    <a:pt x="75" y="41"/>
                    <a:pt x="70" y="38"/>
                  </a:cubicBezTo>
                  <a:cubicBezTo>
                    <a:pt x="69" y="36"/>
                    <a:pt x="67" y="39"/>
                    <a:pt x="69" y="41"/>
                  </a:cubicBezTo>
                  <a:cubicBezTo>
                    <a:pt x="72" y="46"/>
                    <a:pt x="67" y="46"/>
                    <a:pt x="70" y="50"/>
                  </a:cubicBezTo>
                </a:path>
              </a:pathLst>
            </a:custGeom>
            <a:solidFill>
              <a:srgbClr val="968C6D"/>
            </a:solidFill>
            <a:ln w="6350" cmpd="sng">
              <a:solidFill>
                <a:schemeClr val="bg1"/>
              </a:solidFill>
              <a:round/>
              <a:headEnd/>
              <a:tailEnd/>
            </a:ln>
          </p:spPr>
          <p:txBody>
            <a:bodyPr/>
            <a:lstStyle/>
            <a:p>
              <a:endParaRPr lang="en-GB" dirty="0"/>
            </a:p>
          </p:txBody>
        </p:sp>
        <p:sp>
          <p:nvSpPr>
            <p:cNvPr id="1227" name="Freeform 166"/>
            <p:cNvSpPr>
              <a:spLocks/>
            </p:cNvSpPr>
            <p:nvPr/>
          </p:nvSpPr>
          <p:spPr bwMode="auto">
            <a:xfrm>
              <a:off x="5291914" y="3323481"/>
              <a:ext cx="265119" cy="221731"/>
            </a:xfrm>
            <a:custGeom>
              <a:avLst/>
              <a:gdLst/>
              <a:ahLst/>
              <a:cxnLst>
                <a:cxn ang="0">
                  <a:pos x="77" y="40"/>
                </a:cxn>
                <a:cxn ang="0">
                  <a:pos x="79" y="47"/>
                </a:cxn>
                <a:cxn ang="0">
                  <a:pos x="80" y="50"/>
                </a:cxn>
                <a:cxn ang="0">
                  <a:pos x="79" y="54"/>
                </a:cxn>
                <a:cxn ang="0">
                  <a:pos x="71" y="62"/>
                </a:cxn>
                <a:cxn ang="0">
                  <a:pos x="71" y="68"/>
                </a:cxn>
                <a:cxn ang="0">
                  <a:pos x="68" y="70"/>
                </a:cxn>
                <a:cxn ang="0">
                  <a:pos x="63" y="67"/>
                </a:cxn>
                <a:cxn ang="0">
                  <a:pos x="53" y="65"/>
                </a:cxn>
                <a:cxn ang="0">
                  <a:pos x="48" y="68"/>
                </a:cxn>
                <a:cxn ang="0">
                  <a:pos x="47" y="67"/>
                </a:cxn>
                <a:cxn ang="0">
                  <a:pos x="42" y="65"/>
                </a:cxn>
                <a:cxn ang="0">
                  <a:pos x="41" y="65"/>
                </a:cxn>
                <a:cxn ang="0">
                  <a:pos x="39" y="65"/>
                </a:cxn>
                <a:cxn ang="0">
                  <a:pos x="35" y="59"/>
                </a:cxn>
                <a:cxn ang="0">
                  <a:pos x="30" y="57"/>
                </a:cxn>
                <a:cxn ang="0">
                  <a:pos x="28" y="56"/>
                </a:cxn>
                <a:cxn ang="0">
                  <a:pos x="24" y="54"/>
                </a:cxn>
                <a:cxn ang="0">
                  <a:pos x="21" y="56"/>
                </a:cxn>
                <a:cxn ang="0">
                  <a:pos x="21" y="51"/>
                </a:cxn>
                <a:cxn ang="0">
                  <a:pos x="15" y="50"/>
                </a:cxn>
                <a:cxn ang="0">
                  <a:pos x="9" y="48"/>
                </a:cxn>
                <a:cxn ang="0">
                  <a:pos x="6" y="39"/>
                </a:cxn>
                <a:cxn ang="0">
                  <a:pos x="6" y="31"/>
                </a:cxn>
                <a:cxn ang="0">
                  <a:pos x="4" y="26"/>
                </a:cxn>
                <a:cxn ang="0">
                  <a:pos x="3" y="14"/>
                </a:cxn>
                <a:cxn ang="0">
                  <a:pos x="6" y="14"/>
                </a:cxn>
                <a:cxn ang="0">
                  <a:pos x="6" y="12"/>
                </a:cxn>
                <a:cxn ang="0">
                  <a:pos x="3" y="12"/>
                </a:cxn>
                <a:cxn ang="0">
                  <a:pos x="3" y="11"/>
                </a:cxn>
                <a:cxn ang="0">
                  <a:pos x="15" y="8"/>
                </a:cxn>
                <a:cxn ang="0">
                  <a:pos x="22" y="3"/>
                </a:cxn>
                <a:cxn ang="0">
                  <a:pos x="30" y="0"/>
                </a:cxn>
                <a:cxn ang="0">
                  <a:pos x="39" y="3"/>
                </a:cxn>
                <a:cxn ang="0">
                  <a:pos x="38" y="3"/>
                </a:cxn>
                <a:cxn ang="0">
                  <a:pos x="38" y="5"/>
                </a:cxn>
                <a:cxn ang="0">
                  <a:pos x="45" y="5"/>
                </a:cxn>
                <a:cxn ang="0">
                  <a:pos x="71" y="6"/>
                </a:cxn>
                <a:cxn ang="0">
                  <a:pos x="77" y="11"/>
                </a:cxn>
                <a:cxn ang="0">
                  <a:pos x="79" y="28"/>
                </a:cxn>
                <a:cxn ang="0">
                  <a:pos x="74" y="33"/>
                </a:cxn>
                <a:cxn ang="0">
                  <a:pos x="77" y="40"/>
                </a:cxn>
              </a:cxnLst>
              <a:rect l="0" t="0" r="r" b="b"/>
              <a:pathLst>
                <a:path w="85" h="71">
                  <a:moveTo>
                    <a:pt x="77" y="40"/>
                  </a:moveTo>
                  <a:cubicBezTo>
                    <a:pt x="79" y="43"/>
                    <a:pt x="76" y="42"/>
                    <a:pt x="79" y="47"/>
                  </a:cubicBezTo>
                  <a:cubicBezTo>
                    <a:pt x="85" y="51"/>
                    <a:pt x="79" y="48"/>
                    <a:pt x="80" y="50"/>
                  </a:cubicBezTo>
                  <a:cubicBezTo>
                    <a:pt x="82" y="51"/>
                    <a:pt x="83" y="53"/>
                    <a:pt x="79" y="54"/>
                  </a:cubicBezTo>
                  <a:cubicBezTo>
                    <a:pt x="77" y="54"/>
                    <a:pt x="72" y="59"/>
                    <a:pt x="71" y="62"/>
                  </a:cubicBezTo>
                  <a:cubicBezTo>
                    <a:pt x="68" y="65"/>
                    <a:pt x="71" y="67"/>
                    <a:pt x="71" y="68"/>
                  </a:cubicBezTo>
                  <a:cubicBezTo>
                    <a:pt x="69" y="70"/>
                    <a:pt x="74" y="71"/>
                    <a:pt x="68" y="70"/>
                  </a:cubicBezTo>
                  <a:cubicBezTo>
                    <a:pt x="63" y="68"/>
                    <a:pt x="65" y="67"/>
                    <a:pt x="63" y="67"/>
                  </a:cubicBezTo>
                  <a:cubicBezTo>
                    <a:pt x="59" y="65"/>
                    <a:pt x="54" y="65"/>
                    <a:pt x="53" y="65"/>
                  </a:cubicBezTo>
                  <a:cubicBezTo>
                    <a:pt x="50" y="65"/>
                    <a:pt x="50" y="70"/>
                    <a:pt x="48" y="68"/>
                  </a:cubicBezTo>
                  <a:cubicBezTo>
                    <a:pt x="48" y="68"/>
                    <a:pt x="47" y="68"/>
                    <a:pt x="47" y="67"/>
                  </a:cubicBezTo>
                  <a:cubicBezTo>
                    <a:pt x="48" y="64"/>
                    <a:pt x="44" y="62"/>
                    <a:pt x="42" y="65"/>
                  </a:cubicBezTo>
                  <a:cubicBezTo>
                    <a:pt x="42" y="67"/>
                    <a:pt x="41" y="67"/>
                    <a:pt x="41" y="65"/>
                  </a:cubicBezTo>
                  <a:cubicBezTo>
                    <a:pt x="41" y="65"/>
                    <a:pt x="41" y="65"/>
                    <a:pt x="39" y="65"/>
                  </a:cubicBezTo>
                  <a:cubicBezTo>
                    <a:pt x="39" y="62"/>
                    <a:pt x="38" y="61"/>
                    <a:pt x="35" y="59"/>
                  </a:cubicBezTo>
                  <a:cubicBezTo>
                    <a:pt x="32" y="57"/>
                    <a:pt x="33" y="59"/>
                    <a:pt x="30" y="57"/>
                  </a:cubicBezTo>
                  <a:cubicBezTo>
                    <a:pt x="28" y="56"/>
                    <a:pt x="32" y="56"/>
                    <a:pt x="28" y="56"/>
                  </a:cubicBezTo>
                  <a:cubicBezTo>
                    <a:pt x="25" y="54"/>
                    <a:pt x="22" y="53"/>
                    <a:pt x="24" y="54"/>
                  </a:cubicBezTo>
                  <a:cubicBezTo>
                    <a:pt x="25" y="56"/>
                    <a:pt x="24" y="59"/>
                    <a:pt x="21" y="56"/>
                  </a:cubicBezTo>
                  <a:cubicBezTo>
                    <a:pt x="16" y="51"/>
                    <a:pt x="21" y="53"/>
                    <a:pt x="21" y="51"/>
                  </a:cubicBezTo>
                  <a:cubicBezTo>
                    <a:pt x="19" y="50"/>
                    <a:pt x="19" y="51"/>
                    <a:pt x="15" y="50"/>
                  </a:cubicBezTo>
                  <a:cubicBezTo>
                    <a:pt x="9" y="47"/>
                    <a:pt x="12" y="45"/>
                    <a:pt x="9" y="48"/>
                  </a:cubicBezTo>
                  <a:cubicBezTo>
                    <a:pt x="10" y="39"/>
                    <a:pt x="7" y="43"/>
                    <a:pt x="6" y="39"/>
                  </a:cubicBezTo>
                  <a:cubicBezTo>
                    <a:pt x="6" y="36"/>
                    <a:pt x="9" y="36"/>
                    <a:pt x="6" y="31"/>
                  </a:cubicBezTo>
                  <a:cubicBezTo>
                    <a:pt x="4" y="29"/>
                    <a:pt x="9" y="29"/>
                    <a:pt x="4" y="26"/>
                  </a:cubicBezTo>
                  <a:cubicBezTo>
                    <a:pt x="0" y="23"/>
                    <a:pt x="6" y="22"/>
                    <a:pt x="3" y="14"/>
                  </a:cubicBezTo>
                  <a:cubicBezTo>
                    <a:pt x="6" y="14"/>
                    <a:pt x="6" y="15"/>
                    <a:pt x="6" y="14"/>
                  </a:cubicBezTo>
                  <a:cubicBezTo>
                    <a:pt x="6" y="12"/>
                    <a:pt x="6" y="12"/>
                    <a:pt x="6" y="12"/>
                  </a:cubicBezTo>
                  <a:cubicBezTo>
                    <a:pt x="4" y="12"/>
                    <a:pt x="4" y="14"/>
                    <a:pt x="3" y="12"/>
                  </a:cubicBezTo>
                  <a:cubicBezTo>
                    <a:pt x="3" y="11"/>
                    <a:pt x="3" y="11"/>
                    <a:pt x="3" y="11"/>
                  </a:cubicBezTo>
                  <a:cubicBezTo>
                    <a:pt x="7" y="12"/>
                    <a:pt x="7" y="9"/>
                    <a:pt x="15" y="8"/>
                  </a:cubicBezTo>
                  <a:cubicBezTo>
                    <a:pt x="22" y="6"/>
                    <a:pt x="18" y="5"/>
                    <a:pt x="22" y="3"/>
                  </a:cubicBezTo>
                  <a:cubicBezTo>
                    <a:pt x="28" y="1"/>
                    <a:pt x="22" y="1"/>
                    <a:pt x="30" y="0"/>
                  </a:cubicBezTo>
                  <a:cubicBezTo>
                    <a:pt x="36" y="0"/>
                    <a:pt x="35" y="0"/>
                    <a:pt x="39" y="3"/>
                  </a:cubicBezTo>
                  <a:cubicBezTo>
                    <a:pt x="41" y="3"/>
                    <a:pt x="39" y="5"/>
                    <a:pt x="38" y="3"/>
                  </a:cubicBezTo>
                  <a:cubicBezTo>
                    <a:pt x="36" y="0"/>
                    <a:pt x="36" y="1"/>
                    <a:pt x="38" y="5"/>
                  </a:cubicBezTo>
                  <a:cubicBezTo>
                    <a:pt x="38" y="6"/>
                    <a:pt x="44" y="6"/>
                    <a:pt x="45" y="5"/>
                  </a:cubicBezTo>
                  <a:cubicBezTo>
                    <a:pt x="56" y="6"/>
                    <a:pt x="65" y="8"/>
                    <a:pt x="71" y="6"/>
                  </a:cubicBezTo>
                  <a:cubicBezTo>
                    <a:pt x="72" y="5"/>
                    <a:pt x="77" y="8"/>
                    <a:pt x="77" y="11"/>
                  </a:cubicBezTo>
                  <a:cubicBezTo>
                    <a:pt x="79" y="20"/>
                    <a:pt x="82" y="26"/>
                    <a:pt x="79" y="28"/>
                  </a:cubicBezTo>
                  <a:cubicBezTo>
                    <a:pt x="76" y="28"/>
                    <a:pt x="71" y="31"/>
                    <a:pt x="74" y="33"/>
                  </a:cubicBezTo>
                  <a:cubicBezTo>
                    <a:pt x="80" y="34"/>
                    <a:pt x="76" y="37"/>
                    <a:pt x="77" y="40"/>
                  </a:cubicBezTo>
                </a:path>
              </a:pathLst>
            </a:custGeom>
            <a:solidFill>
              <a:srgbClr val="968C6D"/>
            </a:solidFill>
            <a:ln w="6350" cmpd="sng">
              <a:solidFill>
                <a:schemeClr val="bg1"/>
              </a:solidFill>
              <a:round/>
              <a:headEnd/>
              <a:tailEnd/>
            </a:ln>
          </p:spPr>
          <p:txBody>
            <a:bodyPr/>
            <a:lstStyle/>
            <a:p>
              <a:endParaRPr lang="en-GB" dirty="0"/>
            </a:p>
          </p:txBody>
        </p:sp>
        <p:sp>
          <p:nvSpPr>
            <p:cNvPr id="1228" name="Freeform 167"/>
            <p:cNvSpPr>
              <a:spLocks/>
            </p:cNvSpPr>
            <p:nvPr/>
          </p:nvSpPr>
          <p:spPr bwMode="auto">
            <a:xfrm>
              <a:off x="4824341" y="3468088"/>
              <a:ext cx="332604" cy="314923"/>
            </a:xfrm>
            <a:custGeom>
              <a:avLst/>
              <a:gdLst/>
              <a:ahLst/>
              <a:cxnLst>
                <a:cxn ang="0">
                  <a:pos x="96" y="67"/>
                </a:cxn>
                <a:cxn ang="0">
                  <a:pos x="95" y="78"/>
                </a:cxn>
                <a:cxn ang="0">
                  <a:pos x="99" y="86"/>
                </a:cxn>
                <a:cxn ang="0">
                  <a:pos x="85" y="92"/>
                </a:cxn>
                <a:cxn ang="0">
                  <a:pos x="78" y="89"/>
                </a:cxn>
                <a:cxn ang="0">
                  <a:pos x="69" y="89"/>
                </a:cxn>
                <a:cxn ang="0">
                  <a:pos x="64" y="100"/>
                </a:cxn>
                <a:cxn ang="0">
                  <a:pos x="54" y="100"/>
                </a:cxn>
                <a:cxn ang="0">
                  <a:pos x="44" y="97"/>
                </a:cxn>
                <a:cxn ang="0">
                  <a:pos x="35" y="95"/>
                </a:cxn>
                <a:cxn ang="0">
                  <a:pos x="26" y="89"/>
                </a:cxn>
                <a:cxn ang="0">
                  <a:pos x="31" y="75"/>
                </a:cxn>
                <a:cxn ang="0">
                  <a:pos x="31" y="70"/>
                </a:cxn>
                <a:cxn ang="0">
                  <a:pos x="35" y="69"/>
                </a:cxn>
                <a:cxn ang="0">
                  <a:pos x="31" y="61"/>
                </a:cxn>
                <a:cxn ang="0">
                  <a:pos x="28" y="55"/>
                </a:cxn>
                <a:cxn ang="0">
                  <a:pos x="23" y="47"/>
                </a:cxn>
                <a:cxn ang="0">
                  <a:pos x="20" y="42"/>
                </a:cxn>
                <a:cxn ang="0">
                  <a:pos x="17" y="41"/>
                </a:cxn>
                <a:cxn ang="0">
                  <a:pos x="6" y="38"/>
                </a:cxn>
                <a:cxn ang="0">
                  <a:pos x="6" y="35"/>
                </a:cxn>
                <a:cxn ang="0">
                  <a:pos x="5" y="32"/>
                </a:cxn>
                <a:cxn ang="0">
                  <a:pos x="6" y="28"/>
                </a:cxn>
                <a:cxn ang="0">
                  <a:pos x="12" y="27"/>
                </a:cxn>
                <a:cxn ang="0">
                  <a:pos x="19" y="30"/>
                </a:cxn>
                <a:cxn ang="0">
                  <a:pos x="23" y="28"/>
                </a:cxn>
                <a:cxn ang="0">
                  <a:pos x="28" y="30"/>
                </a:cxn>
                <a:cxn ang="0">
                  <a:pos x="26" y="21"/>
                </a:cxn>
                <a:cxn ang="0">
                  <a:pos x="29" y="16"/>
                </a:cxn>
                <a:cxn ang="0">
                  <a:pos x="40" y="21"/>
                </a:cxn>
                <a:cxn ang="0">
                  <a:pos x="44" y="14"/>
                </a:cxn>
                <a:cxn ang="0">
                  <a:pos x="52" y="10"/>
                </a:cxn>
                <a:cxn ang="0">
                  <a:pos x="52" y="4"/>
                </a:cxn>
                <a:cxn ang="0">
                  <a:pos x="66" y="5"/>
                </a:cxn>
                <a:cxn ang="0">
                  <a:pos x="73" y="11"/>
                </a:cxn>
                <a:cxn ang="0">
                  <a:pos x="81" y="16"/>
                </a:cxn>
                <a:cxn ang="0">
                  <a:pos x="90" y="19"/>
                </a:cxn>
                <a:cxn ang="0">
                  <a:pos x="98" y="24"/>
                </a:cxn>
                <a:cxn ang="0">
                  <a:pos x="99" y="41"/>
                </a:cxn>
                <a:cxn ang="0">
                  <a:pos x="95" y="45"/>
                </a:cxn>
                <a:cxn ang="0">
                  <a:pos x="90" y="52"/>
                </a:cxn>
                <a:cxn ang="0">
                  <a:pos x="88" y="58"/>
                </a:cxn>
                <a:cxn ang="0">
                  <a:pos x="93" y="58"/>
                </a:cxn>
              </a:cxnLst>
              <a:rect l="0" t="0" r="r" b="b"/>
              <a:pathLst>
                <a:path w="107" h="101">
                  <a:moveTo>
                    <a:pt x="95" y="61"/>
                  </a:moveTo>
                  <a:cubicBezTo>
                    <a:pt x="93" y="64"/>
                    <a:pt x="98" y="66"/>
                    <a:pt x="96" y="67"/>
                  </a:cubicBezTo>
                  <a:cubicBezTo>
                    <a:pt x="95" y="70"/>
                    <a:pt x="90" y="69"/>
                    <a:pt x="95" y="72"/>
                  </a:cubicBezTo>
                  <a:cubicBezTo>
                    <a:pt x="99" y="75"/>
                    <a:pt x="93" y="75"/>
                    <a:pt x="95" y="78"/>
                  </a:cubicBezTo>
                  <a:cubicBezTo>
                    <a:pt x="96" y="83"/>
                    <a:pt x="101" y="80"/>
                    <a:pt x="101" y="80"/>
                  </a:cubicBezTo>
                  <a:cubicBezTo>
                    <a:pt x="102" y="81"/>
                    <a:pt x="99" y="84"/>
                    <a:pt x="99" y="86"/>
                  </a:cubicBezTo>
                  <a:cubicBezTo>
                    <a:pt x="98" y="86"/>
                    <a:pt x="93" y="89"/>
                    <a:pt x="93" y="89"/>
                  </a:cubicBezTo>
                  <a:cubicBezTo>
                    <a:pt x="93" y="92"/>
                    <a:pt x="87" y="94"/>
                    <a:pt x="85" y="92"/>
                  </a:cubicBezTo>
                  <a:cubicBezTo>
                    <a:pt x="84" y="91"/>
                    <a:pt x="84" y="94"/>
                    <a:pt x="82" y="91"/>
                  </a:cubicBezTo>
                  <a:cubicBezTo>
                    <a:pt x="81" y="89"/>
                    <a:pt x="81" y="89"/>
                    <a:pt x="78" y="89"/>
                  </a:cubicBezTo>
                  <a:cubicBezTo>
                    <a:pt x="75" y="91"/>
                    <a:pt x="78" y="89"/>
                    <a:pt x="75" y="89"/>
                  </a:cubicBezTo>
                  <a:cubicBezTo>
                    <a:pt x="72" y="89"/>
                    <a:pt x="75" y="84"/>
                    <a:pt x="69" y="89"/>
                  </a:cubicBezTo>
                  <a:cubicBezTo>
                    <a:pt x="67" y="91"/>
                    <a:pt x="64" y="91"/>
                    <a:pt x="64" y="94"/>
                  </a:cubicBezTo>
                  <a:cubicBezTo>
                    <a:pt x="66" y="97"/>
                    <a:pt x="64" y="95"/>
                    <a:pt x="64" y="100"/>
                  </a:cubicBezTo>
                  <a:cubicBezTo>
                    <a:pt x="61" y="100"/>
                    <a:pt x="63" y="101"/>
                    <a:pt x="60" y="100"/>
                  </a:cubicBezTo>
                  <a:cubicBezTo>
                    <a:pt x="58" y="100"/>
                    <a:pt x="58" y="101"/>
                    <a:pt x="54" y="100"/>
                  </a:cubicBezTo>
                  <a:cubicBezTo>
                    <a:pt x="54" y="98"/>
                    <a:pt x="54" y="97"/>
                    <a:pt x="52" y="98"/>
                  </a:cubicBezTo>
                  <a:cubicBezTo>
                    <a:pt x="43" y="92"/>
                    <a:pt x="47" y="97"/>
                    <a:pt x="44" y="97"/>
                  </a:cubicBezTo>
                  <a:cubicBezTo>
                    <a:pt x="41" y="95"/>
                    <a:pt x="41" y="98"/>
                    <a:pt x="40" y="97"/>
                  </a:cubicBezTo>
                  <a:cubicBezTo>
                    <a:pt x="38" y="95"/>
                    <a:pt x="35" y="97"/>
                    <a:pt x="35" y="95"/>
                  </a:cubicBezTo>
                  <a:cubicBezTo>
                    <a:pt x="34" y="92"/>
                    <a:pt x="29" y="94"/>
                    <a:pt x="29" y="92"/>
                  </a:cubicBezTo>
                  <a:cubicBezTo>
                    <a:pt x="29" y="89"/>
                    <a:pt x="28" y="91"/>
                    <a:pt x="26" y="89"/>
                  </a:cubicBezTo>
                  <a:cubicBezTo>
                    <a:pt x="28" y="89"/>
                    <a:pt x="29" y="87"/>
                    <a:pt x="29" y="81"/>
                  </a:cubicBezTo>
                  <a:cubicBezTo>
                    <a:pt x="31" y="75"/>
                    <a:pt x="31" y="75"/>
                    <a:pt x="31" y="75"/>
                  </a:cubicBezTo>
                  <a:cubicBezTo>
                    <a:pt x="32" y="75"/>
                    <a:pt x="31" y="73"/>
                    <a:pt x="31" y="73"/>
                  </a:cubicBezTo>
                  <a:cubicBezTo>
                    <a:pt x="29" y="75"/>
                    <a:pt x="29" y="73"/>
                    <a:pt x="31" y="70"/>
                  </a:cubicBezTo>
                  <a:cubicBezTo>
                    <a:pt x="31" y="67"/>
                    <a:pt x="32" y="66"/>
                    <a:pt x="32" y="66"/>
                  </a:cubicBezTo>
                  <a:cubicBezTo>
                    <a:pt x="34" y="66"/>
                    <a:pt x="35" y="72"/>
                    <a:pt x="35" y="69"/>
                  </a:cubicBezTo>
                  <a:cubicBezTo>
                    <a:pt x="34" y="67"/>
                    <a:pt x="35" y="66"/>
                    <a:pt x="31" y="64"/>
                  </a:cubicBezTo>
                  <a:cubicBezTo>
                    <a:pt x="28" y="61"/>
                    <a:pt x="31" y="63"/>
                    <a:pt x="31" y="61"/>
                  </a:cubicBezTo>
                  <a:cubicBezTo>
                    <a:pt x="32" y="58"/>
                    <a:pt x="29" y="58"/>
                    <a:pt x="31" y="56"/>
                  </a:cubicBezTo>
                  <a:cubicBezTo>
                    <a:pt x="31" y="55"/>
                    <a:pt x="31" y="56"/>
                    <a:pt x="28" y="55"/>
                  </a:cubicBezTo>
                  <a:cubicBezTo>
                    <a:pt x="25" y="53"/>
                    <a:pt x="22" y="50"/>
                    <a:pt x="23" y="49"/>
                  </a:cubicBezTo>
                  <a:cubicBezTo>
                    <a:pt x="25" y="49"/>
                    <a:pt x="25" y="47"/>
                    <a:pt x="23" y="47"/>
                  </a:cubicBezTo>
                  <a:cubicBezTo>
                    <a:pt x="22" y="47"/>
                    <a:pt x="25" y="44"/>
                    <a:pt x="22" y="45"/>
                  </a:cubicBezTo>
                  <a:cubicBezTo>
                    <a:pt x="19" y="45"/>
                    <a:pt x="20" y="44"/>
                    <a:pt x="20" y="42"/>
                  </a:cubicBezTo>
                  <a:cubicBezTo>
                    <a:pt x="22" y="42"/>
                    <a:pt x="20" y="42"/>
                    <a:pt x="19" y="42"/>
                  </a:cubicBezTo>
                  <a:cubicBezTo>
                    <a:pt x="16" y="42"/>
                    <a:pt x="19" y="41"/>
                    <a:pt x="17" y="41"/>
                  </a:cubicBezTo>
                  <a:cubicBezTo>
                    <a:pt x="14" y="41"/>
                    <a:pt x="14" y="39"/>
                    <a:pt x="12" y="39"/>
                  </a:cubicBezTo>
                  <a:cubicBezTo>
                    <a:pt x="9" y="38"/>
                    <a:pt x="8" y="38"/>
                    <a:pt x="6" y="38"/>
                  </a:cubicBezTo>
                  <a:cubicBezTo>
                    <a:pt x="5" y="39"/>
                    <a:pt x="6" y="38"/>
                    <a:pt x="3" y="36"/>
                  </a:cubicBezTo>
                  <a:cubicBezTo>
                    <a:pt x="0" y="35"/>
                    <a:pt x="6" y="35"/>
                    <a:pt x="6" y="35"/>
                  </a:cubicBezTo>
                  <a:cubicBezTo>
                    <a:pt x="5" y="33"/>
                    <a:pt x="3" y="35"/>
                    <a:pt x="3" y="33"/>
                  </a:cubicBezTo>
                  <a:cubicBezTo>
                    <a:pt x="3" y="33"/>
                    <a:pt x="6" y="33"/>
                    <a:pt x="5" y="32"/>
                  </a:cubicBezTo>
                  <a:cubicBezTo>
                    <a:pt x="3" y="32"/>
                    <a:pt x="2" y="33"/>
                    <a:pt x="2" y="32"/>
                  </a:cubicBezTo>
                  <a:cubicBezTo>
                    <a:pt x="2" y="30"/>
                    <a:pt x="3" y="28"/>
                    <a:pt x="6" y="28"/>
                  </a:cubicBezTo>
                  <a:cubicBezTo>
                    <a:pt x="9" y="28"/>
                    <a:pt x="6" y="27"/>
                    <a:pt x="9" y="28"/>
                  </a:cubicBezTo>
                  <a:cubicBezTo>
                    <a:pt x="11" y="28"/>
                    <a:pt x="12" y="28"/>
                    <a:pt x="12" y="27"/>
                  </a:cubicBezTo>
                  <a:cubicBezTo>
                    <a:pt x="11" y="25"/>
                    <a:pt x="12" y="27"/>
                    <a:pt x="14" y="25"/>
                  </a:cubicBezTo>
                  <a:cubicBezTo>
                    <a:pt x="16" y="25"/>
                    <a:pt x="17" y="28"/>
                    <a:pt x="19" y="30"/>
                  </a:cubicBezTo>
                  <a:cubicBezTo>
                    <a:pt x="19" y="32"/>
                    <a:pt x="20" y="28"/>
                    <a:pt x="22" y="28"/>
                  </a:cubicBezTo>
                  <a:cubicBezTo>
                    <a:pt x="23" y="27"/>
                    <a:pt x="22" y="30"/>
                    <a:pt x="23" y="28"/>
                  </a:cubicBezTo>
                  <a:cubicBezTo>
                    <a:pt x="25" y="28"/>
                    <a:pt x="23" y="28"/>
                    <a:pt x="25" y="28"/>
                  </a:cubicBezTo>
                  <a:cubicBezTo>
                    <a:pt x="26" y="28"/>
                    <a:pt x="25" y="30"/>
                    <a:pt x="28" y="30"/>
                  </a:cubicBezTo>
                  <a:cubicBezTo>
                    <a:pt x="29" y="28"/>
                    <a:pt x="28" y="28"/>
                    <a:pt x="28" y="25"/>
                  </a:cubicBezTo>
                  <a:cubicBezTo>
                    <a:pt x="28" y="24"/>
                    <a:pt x="28" y="21"/>
                    <a:pt x="26" y="21"/>
                  </a:cubicBezTo>
                  <a:cubicBezTo>
                    <a:pt x="25" y="19"/>
                    <a:pt x="26" y="19"/>
                    <a:pt x="25" y="18"/>
                  </a:cubicBezTo>
                  <a:cubicBezTo>
                    <a:pt x="25" y="14"/>
                    <a:pt x="26" y="18"/>
                    <a:pt x="29" y="16"/>
                  </a:cubicBezTo>
                  <a:cubicBezTo>
                    <a:pt x="31" y="16"/>
                    <a:pt x="29" y="21"/>
                    <a:pt x="31" y="21"/>
                  </a:cubicBezTo>
                  <a:cubicBezTo>
                    <a:pt x="35" y="19"/>
                    <a:pt x="38" y="22"/>
                    <a:pt x="40" y="21"/>
                  </a:cubicBezTo>
                  <a:cubicBezTo>
                    <a:pt x="41" y="19"/>
                    <a:pt x="43" y="19"/>
                    <a:pt x="41" y="19"/>
                  </a:cubicBezTo>
                  <a:cubicBezTo>
                    <a:pt x="41" y="19"/>
                    <a:pt x="38" y="18"/>
                    <a:pt x="44" y="14"/>
                  </a:cubicBezTo>
                  <a:cubicBezTo>
                    <a:pt x="50" y="13"/>
                    <a:pt x="50" y="13"/>
                    <a:pt x="52" y="11"/>
                  </a:cubicBezTo>
                  <a:cubicBezTo>
                    <a:pt x="52" y="10"/>
                    <a:pt x="54" y="11"/>
                    <a:pt x="52" y="10"/>
                  </a:cubicBezTo>
                  <a:cubicBezTo>
                    <a:pt x="52" y="8"/>
                    <a:pt x="54" y="8"/>
                    <a:pt x="52" y="8"/>
                  </a:cubicBezTo>
                  <a:cubicBezTo>
                    <a:pt x="52" y="7"/>
                    <a:pt x="52" y="7"/>
                    <a:pt x="52" y="4"/>
                  </a:cubicBezTo>
                  <a:cubicBezTo>
                    <a:pt x="52" y="2"/>
                    <a:pt x="54" y="0"/>
                    <a:pt x="60" y="0"/>
                  </a:cubicBezTo>
                  <a:cubicBezTo>
                    <a:pt x="63" y="7"/>
                    <a:pt x="64" y="2"/>
                    <a:pt x="66" y="5"/>
                  </a:cubicBezTo>
                  <a:cubicBezTo>
                    <a:pt x="67" y="8"/>
                    <a:pt x="67" y="5"/>
                    <a:pt x="69" y="8"/>
                  </a:cubicBezTo>
                  <a:cubicBezTo>
                    <a:pt x="70" y="10"/>
                    <a:pt x="73" y="8"/>
                    <a:pt x="73" y="11"/>
                  </a:cubicBezTo>
                  <a:cubicBezTo>
                    <a:pt x="75" y="16"/>
                    <a:pt x="76" y="10"/>
                    <a:pt x="78" y="11"/>
                  </a:cubicBezTo>
                  <a:cubicBezTo>
                    <a:pt x="79" y="11"/>
                    <a:pt x="76" y="14"/>
                    <a:pt x="81" y="16"/>
                  </a:cubicBezTo>
                  <a:cubicBezTo>
                    <a:pt x="82" y="16"/>
                    <a:pt x="82" y="19"/>
                    <a:pt x="85" y="19"/>
                  </a:cubicBezTo>
                  <a:cubicBezTo>
                    <a:pt x="88" y="19"/>
                    <a:pt x="88" y="19"/>
                    <a:pt x="90" y="19"/>
                  </a:cubicBezTo>
                  <a:cubicBezTo>
                    <a:pt x="93" y="19"/>
                    <a:pt x="92" y="22"/>
                    <a:pt x="95" y="22"/>
                  </a:cubicBezTo>
                  <a:cubicBezTo>
                    <a:pt x="96" y="22"/>
                    <a:pt x="95" y="24"/>
                    <a:pt x="98" y="24"/>
                  </a:cubicBezTo>
                  <a:cubicBezTo>
                    <a:pt x="101" y="22"/>
                    <a:pt x="102" y="24"/>
                    <a:pt x="104" y="25"/>
                  </a:cubicBezTo>
                  <a:cubicBezTo>
                    <a:pt x="107" y="25"/>
                    <a:pt x="99" y="28"/>
                    <a:pt x="99" y="41"/>
                  </a:cubicBezTo>
                  <a:cubicBezTo>
                    <a:pt x="98" y="44"/>
                    <a:pt x="96" y="41"/>
                    <a:pt x="96" y="42"/>
                  </a:cubicBezTo>
                  <a:cubicBezTo>
                    <a:pt x="95" y="44"/>
                    <a:pt x="96" y="44"/>
                    <a:pt x="95" y="45"/>
                  </a:cubicBezTo>
                  <a:cubicBezTo>
                    <a:pt x="93" y="45"/>
                    <a:pt x="95" y="47"/>
                    <a:pt x="92" y="49"/>
                  </a:cubicBezTo>
                  <a:cubicBezTo>
                    <a:pt x="90" y="49"/>
                    <a:pt x="93" y="50"/>
                    <a:pt x="90" y="52"/>
                  </a:cubicBezTo>
                  <a:cubicBezTo>
                    <a:pt x="87" y="53"/>
                    <a:pt x="90" y="55"/>
                    <a:pt x="88" y="56"/>
                  </a:cubicBezTo>
                  <a:cubicBezTo>
                    <a:pt x="85" y="58"/>
                    <a:pt x="87" y="58"/>
                    <a:pt x="88" y="58"/>
                  </a:cubicBezTo>
                  <a:cubicBezTo>
                    <a:pt x="92" y="56"/>
                    <a:pt x="88" y="55"/>
                    <a:pt x="92" y="55"/>
                  </a:cubicBezTo>
                  <a:cubicBezTo>
                    <a:pt x="95" y="53"/>
                    <a:pt x="93" y="56"/>
                    <a:pt x="93" y="58"/>
                  </a:cubicBezTo>
                  <a:cubicBezTo>
                    <a:pt x="93" y="58"/>
                    <a:pt x="95" y="58"/>
                    <a:pt x="95" y="61"/>
                  </a:cubicBezTo>
                </a:path>
              </a:pathLst>
            </a:custGeom>
            <a:solidFill>
              <a:srgbClr val="968C6D"/>
            </a:solidFill>
            <a:ln w="6350" cmpd="sng">
              <a:solidFill>
                <a:schemeClr val="bg1"/>
              </a:solidFill>
              <a:round/>
              <a:headEnd/>
              <a:tailEnd/>
            </a:ln>
          </p:spPr>
          <p:txBody>
            <a:bodyPr/>
            <a:lstStyle/>
            <a:p>
              <a:endParaRPr lang="en-GB" dirty="0"/>
            </a:p>
          </p:txBody>
        </p:sp>
        <p:sp>
          <p:nvSpPr>
            <p:cNvPr id="1229" name="Freeform 168"/>
            <p:cNvSpPr>
              <a:spLocks/>
            </p:cNvSpPr>
            <p:nvPr/>
          </p:nvSpPr>
          <p:spPr bwMode="auto">
            <a:xfrm>
              <a:off x="4705439" y="3787831"/>
              <a:ext cx="99621" cy="184776"/>
            </a:xfrm>
            <a:custGeom>
              <a:avLst/>
              <a:gdLst/>
              <a:ahLst/>
              <a:cxnLst>
                <a:cxn ang="0">
                  <a:pos x="8" y="3"/>
                </a:cxn>
                <a:cxn ang="0">
                  <a:pos x="14" y="0"/>
                </a:cxn>
                <a:cxn ang="0">
                  <a:pos x="13" y="3"/>
                </a:cxn>
                <a:cxn ang="0">
                  <a:pos x="17" y="3"/>
                </a:cxn>
                <a:cxn ang="0">
                  <a:pos x="23" y="2"/>
                </a:cxn>
                <a:cxn ang="0">
                  <a:pos x="28" y="6"/>
                </a:cxn>
                <a:cxn ang="0">
                  <a:pos x="23" y="14"/>
                </a:cxn>
                <a:cxn ang="0">
                  <a:pos x="23" y="23"/>
                </a:cxn>
                <a:cxn ang="0">
                  <a:pos x="20" y="28"/>
                </a:cxn>
                <a:cxn ang="0">
                  <a:pos x="20" y="33"/>
                </a:cxn>
                <a:cxn ang="0">
                  <a:pos x="22" y="37"/>
                </a:cxn>
                <a:cxn ang="0">
                  <a:pos x="22" y="43"/>
                </a:cxn>
                <a:cxn ang="0">
                  <a:pos x="22" y="47"/>
                </a:cxn>
                <a:cxn ang="0">
                  <a:pos x="19" y="54"/>
                </a:cxn>
                <a:cxn ang="0">
                  <a:pos x="14" y="57"/>
                </a:cxn>
                <a:cxn ang="0">
                  <a:pos x="8" y="57"/>
                </a:cxn>
                <a:cxn ang="0">
                  <a:pos x="8" y="54"/>
                </a:cxn>
                <a:cxn ang="0">
                  <a:pos x="8" y="45"/>
                </a:cxn>
                <a:cxn ang="0">
                  <a:pos x="5" y="42"/>
                </a:cxn>
                <a:cxn ang="0">
                  <a:pos x="5" y="40"/>
                </a:cxn>
                <a:cxn ang="0">
                  <a:pos x="3" y="39"/>
                </a:cxn>
                <a:cxn ang="0">
                  <a:pos x="3" y="33"/>
                </a:cxn>
                <a:cxn ang="0">
                  <a:pos x="6" y="28"/>
                </a:cxn>
                <a:cxn ang="0">
                  <a:pos x="8" y="22"/>
                </a:cxn>
                <a:cxn ang="0">
                  <a:pos x="9" y="11"/>
                </a:cxn>
                <a:cxn ang="0">
                  <a:pos x="8" y="6"/>
                </a:cxn>
                <a:cxn ang="0">
                  <a:pos x="8" y="3"/>
                </a:cxn>
              </a:cxnLst>
              <a:rect l="0" t="0" r="r" b="b"/>
              <a:pathLst>
                <a:path w="32" h="59">
                  <a:moveTo>
                    <a:pt x="8" y="3"/>
                  </a:moveTo>
                  <a:cubicBezTo>
                    <a:pt x="13" y="0"/>
                    <a:pt x="13" y="0"/>
                    <a:pt x="14" y="0"/>
                  </a:cubicBezTo>
                  <a:cubicBezTo>
                    <a:pt x="16" y="2"/>
                    <a:pt x="11" y="3"/>
                    <a:pt x="13" y="3"/>
                  </a:cubicBezTo>
                  <a:cubicBezTo>
                    <a:pt x="14" y="5"/>
                    <a:pt x="14" y="2"/>
                    <a:pt x="17" y="3"/>
                  </a:cubicBezTo>
                  <a:cubicBezTo>
                    <a:pt x="22" y="5"/>
                    <a:pt x="19" y="2"/>
                    <a:pt x="23" y="2"/>
                  </a:cubicBezTo>
                  <a:cubicBezTo>
                    <a:pt x="28" y="3"/>
                    <a:pt x="25" y="5"/>
                    <a:pt x="28" y="6"/>
                  </a:cubicBezTo>
                  <a:cubicBezTo>
                    <a:pt x="32" y="6"/>
                    <a:pt x="23" y="12"/>
                    <a:pt x="23" y="14"/>
                  </a:cubicBezTo>
                  <a:cubicBezTo>
                    <a:pt x="25" y="22"/>
                    <a:pt x="22" y="22"/>
                    <a:pt x="23" y="23"/>
                  </a:cubicBezTo>
                  <a:cubicBezTo>
                    <a:pt x="23" y="26"/>
                    <a:pt x="23" y="28"/>
                    <a:pt x="20" y="28"/>
                  </a:cubicBezTo>
                  <a:cubicBezTo>
                    <a:pt x="17" y="28"/>
                    <a:pt x="20" y="28"/>
                    <a:pt x="20" y="33"/>
                  </a:cubicBezTo>
                  <a:cubicBezTo>
                    <a:pt x="22" y="36"/>
                    <a:pt x="25" y="33"/>
                    <a:pt x="22" y="37"/>
                  </a:cubicBezTo>
                  <a:cubicBezTo>
                    <a:pt x="19" y="42"/>
                    <a:pt x="20" y="43"/>
                    <a:pt x="22" y="43"/>
                  </a:cubicBezTo>
                  <a:cubicBezTo>
                    <a:pt x="23" y="43"/>
                    <a:pt x="25" y="43"/>
                    <a:pt x="22" y="47"/>
                  </a:cubicBezTo>
                  <a:cubicBezTo>
                    <a:pt x="19" y="48"/>
                    <a:pt x="19" y="53"/>
                    <a:pt x="19" y="54"/>
                  </a:cubicBezTo>
                  <a:cubicBezTo>
                    <a:pt x="16" y="56"/>
                    <a:pt x="17" y="59"/>
                    <a:pt x="14" y="57"/>
                  </a:cubicBezTo>
                  <a:cubicBezTo>
                    <a:pt x="9" y="56"/>
                    <a:pt x="8" y="56"/>
                    <a:pt x="8" y="57"/>
                  </a:cubicBezTo>
                  <a:cubicBezTo>
                    <a:pt x="6" y="57"/>
                    <a:pt x="6" y="57"/>
                    <a:pt x="8" y="54"/>
                  </a:cubicBezTo>
                  <a:cubicBezTo>
                    <a:pt x="9" y="47"/>
                    <a:pt x="6" y="48"/>
                    <a:pt x="8" y="45"/>
                  </a:cubicBezTo>
                  <a:cubicBezTo>
                    <a:pt x="9" y="40"/>
                    <a:pt x="6" y="40"/>
                    <a:pt x="5" y="42"/>
                  </a:cubicBezTo>
                  <a:cubicBezTo>
                    <a:pt x="5" y="40"/>
                    <a:pt x="5" y="40"/>
                    <a:pt x="5" y="40"/>
                  </a:cubicBezTo>
                  <a:cubicBezTo>
                    <a:pt x="5" y="39"/>
                    <a:pt x="6" y="39"/>
                    <a:pt x="3" y="39"/>
                  </a:cubicBezTo>
                  <a:cubicBezTo>
                    <a:pt x="0" y="39"/>
                    <a:pt x="5" y="34"/>
                    <a:pt x="3" y="33"/>
                  </a:cubicBezTo>
                  <a:cubicBezTo>
                    <a:pt x="3" y="29"/>
                    <a:pt x="5" y="33"/>
                    <a:pt x="6" y="28"/>
                  </a:cubicBezTo>
                  <a:cubicBezTo>
                    <a:pt x="8" y="23"/>
                    <a:pt x="8" y="23"/>
                    <a:pt x="8" y="22"/>
                  </a:cubicBezTo>
                  <a:cubicBezTo>
                    <a:pt x="8" y="20"/>
                    <a:pt x="11" y="14"/>
                    <a:pt x="9" y="11"/>
                  </a:cubicBezTo>
                  <a:cubicBezTo>
                    <a:pt x="8" y="9"/>
                    <a:pt x="8" y="8"/>
                    <a:pt x="8" y="6"/>
                  </a:cubicBezTo>
                  <a:cubicBezTo>
                    <a:pt x="8" y="5"/>
                    <a:pt x="6" y="5"/>
                    <a:pt x="8" y="3"/>
                  </a:cubicBezTo>
                </a:path>
              </a:pathLst>
            </a:custGeom>
            <a:solidFill>
              <a:srgbClr val="968C6D"/>
            </a:solidFill>
            <a:ln w="6350" cmpd="sng">
              <a:solidFill>
                <a:schemeClr val="bg1"/>
              </a:solidFill>
              <a:round/>
              <a:headEnd/>
              <a:tailEnd/>
            </a:ln>
          </p:spPr>
          <p:txBody>
            <a:bodyPr/>
            <a:lstStyle/>
            <a:p>
              <a:endParaRPr lang="en-GB" dirty="0"/>
            </a:p>
          </p:txBody>
        </p:sp>
        <p:sp>
          <p:nvSpPr>
            <p:cNvPr id="1230" name="Freeform 169"/>
            <p:cNvSpPr>
              <a:spLocks/>
            </p:cNvSpPr>
            <p:nvPr/>
          </p:nvSpPr>
          <p:spPr bwMode="auto">
            <a:xfrm>
              <a:off x="5160158" y="3760517"/>
              <a:ext cx="25709" cy="56236"/>
            </a:xfrm>
            <a:custGeom>
              <a:avLst/>
              <a:gdLst/>
              <a:ahLst/>
              <a:cxnLst>
                <a:cxn ang="0">
                  <a:pos x="7" y="0"/>
                </a:cxn>
                <a:cxn ang="0">
                  <a:pos x="5" y="3"/>
                </a:cxn>
                <a:cxn ang="0">
                  <a:pos x="2" y="4"/>
                </a:cxn>
                <a:cxn ang="0">
                  <a:pos x="0" y="12"/>
                </a:cxn>
                <a:cxn ang="0">
                  <a:pos x="0" y="13"/>
                </a:cxn>
                <a:cxn ang="0">
                  <a:pos x="2" y="13"/>
                </a:cxn>
                <a:cxn ang="0">
                  <a:pos x="2" y="16"/>
                </a:cxn>
                <a:cxn ang="0">
                  <a:pos x="5" y="18"/>
                </a:cxn>
                <a:cxn ang="0">
                  <a:pos x="5" y="16"/>
                </a:cxn>
                <a:cxn ang="0">
                  <a:pos x="7" y="12"/>
                </a:cxn>
                <a:cxn ang="0">
                  <a:pos x="8" y="7"/>
                </a:cxn>
                <a:cxn ang="0">
                  <a:pos x="7" y="3"/>
                </a:cxn>
                <a:cxn ang="0">
                  <a:pos x="7" y="0"/>
                </a:cxn>
              </a:cxnLst>
              <a:rect l="0" t="0" r="r" b="b"/>
              <a:pathLst>
                <a:path w="8" h="18">
                  <a:moveTo>
                    <a:pt x="7" y="0"/>
                  </a:moveTo>
                  <a:cubicBezTo>
                    <a:pt x="5" y="0"/>
                    <a:pt x="7" y="4"/>
                    <a:pt x="5" y="3"/>
                  </a:cubicBezTo>
                  <a:cubicBezTo>
                    <a:pt x="3" y="3"/>
                    <a:pt x="2" y="4"/>
                    <a:pt x="2" y="4"/>
                  </a:cubicBezTo>
                  <a:cubicBezTo>
                    <a:pt x="0" y="4"/>
                    <a:pt x="0" y="12"/>
                    <a:pt x="0" y="12"/>
                  </a:cubicBezTo>
                  <a:cubicBezTo>
                    <a:pt x="2" y="12"/>
                    <a:pt x="2" y="12"/>
                    <a:pt x="0" y="13"/>
                  </a:cubicBezTo>
                  <a:cubicBezTo>
                    <a:pt x="0" y="13"/>
                    <a:pt x="0" y="13"/>
                    <a:pt x="2" y="13"/>
                  </a:cubicBezTo>
                  <a:cubicBezTo>
                    <a:pt x="3" y="15"/>
                    <a:pt x="0" y="15"/>
                    <a:pt x="2" y="16"/>
                  </a:cubicBezTo>
                  <a:cubicBezTo>
                    <a:pt x="5" y="18"/>
                    <a:pt x="3" y="18"/>
                    <a:pt x="5" y="18"/>
                  </a:cubicBezTo>
                  <a:cubicBezTo>
                    <a:pt x="7" y="18"/>
                    <a:pt x="5" y="16"/>
                    <a:pt x="5" y="16"/>
                  </a:cubicBezTo>
                  <a:cubicBezTo>
                    <a:pt x="7" y="15"/>
                    <a:pt x="7" y="13"/>
                    <a:pt x="7" y="12"/>
                  </a:cubicBezTo>
                  <a:cubicBezTo>
                    <a:pt x="7" y="10"/>
                    <a:pt x="8" y="10"/>
                    <a:pt x="8" y="7"/>
                  </a:cubicBezTo>
                  <a:cubicBezTo>
                    <a:pt x="8" y="3"/>
                    <a:pt x="7" y="4"/>
                    <a:pt x="7" y="3"/>
                  </a:cubicBezTo>
                  <a:cubicBezTo>
                    <a:pt x="8" y="1"/>
                    <a:pt x="8" y="0"/>
                    <a:pt x="7" y="0"/>
                  </a:cubicBezTo>
                </a:path>
              </a:pathLst>
            </a:custGeom>
            <a:solidFill>
              <a:srgbClr val="968C6D"/>
            </a:solidFill>
            <a:ln w="6350" cmpd="sng">
              <a:solidFill>
                <a:schemeClr val="bg1"/>
              </a:solidFill>
              <a:round/>
              <a:headEnd/>
              <a:tailEnd/>
            </a:ln>
          </p:spPr>
          <p:txBody>
            <a:bodyPr/>
            <a:lstStyle/>
            <a:p>
              <a:endParaRPr lang="en-GB" dirty="0"/>
            </a:p>
          </p:txBody>
        </p:sp>
        <p:sp>
          <p:nvSpPr>
            <p:cNvPr id="1231" name="Freeform 170"/>
            <p:cNvSpPr>
              <a:spLocks noEditPoints="1"/>
            </p:cNvSpPr>
            <p:nvPr/>
          </p:nvSpPr>
          <p:spPr bwMode="auto">
            <a:xfrm>
              <a:off x="5103921" y="3614302"/>
              <a:ext cx="306895" cy="367946"/>
            </a:xfrm>
            <a:custGeom>
              <a:avLst/>
              <a:gdLst/>
              <a:ahLst/>
              <a:cxnLst>
                <a:cxn ang="0">
                  <a:pos x="54" y="15"/>
                </a:cxn>
                <a:cxn ang="0">
                  <a:pos x="47" y="22"/>
                </a:cxn>
                <a:cxn ang="0">
                  <a:pos x="50" y="36"/>
                </a:cxn>
                <a:cxn ang="0">
                  <a:pos x="67" y="57"/>
                </a:cxn>
                <a:cxn ang="0">
                  <a:pos x="87" y="68"/>
                </a:cxn>
                <a:cxn ang="0">
                  <a:pos x="96" y="79"/>
                </a:cxn>
                <a:cxn ang="0">
                  <a:pos x="90" y="76"/>
                </a:cxn>
                <a:cxn ang="0">
                  <a:pos x="81" y="81"/>
                </a:cxn>
                <a:cxn ang="0">
                  <a:pos x="84" y="92"/>
                </a:cxn>
                <a:cxn ang="0">
                  <a:pos x="75" y="102"/>
                </a:cxn>
                <a:cxn ang="0">
                  <a:pos x="76" y="95"/>
                </a:cxn>
                <a:cxn ang="0">
                  <a:pos x="70" y="79"/>
                </a:cxn>
                <a:cxn ang="0">
                  <a:pos x="63" y="71"/>
                </a:cxn>
                <a:cxn ang="0">
                  <a:pos x="47" y="61"/>
                </a:cxn>
                <a:cxn ang="0">
                  <a:pos x="38" y="53"/>
                </a:cxn>
                <a:cxn ang="0">
                  <a:pos x="32" y="42"/>
                </a:cxn>
                <a:cxn ang="0">
                  <a:pos x="19" y="31"/>
                </a:cxn>
                <a:cxn ang="0">
                  <a:pos x="11" y="33"/>
                </a:cxn>
                <a:cxn ang="0">
                  <a:pos x="5" y="25"/>
                </a:cxn>
                <a:cxn ang="0">
                  <a:pos x="5" y="14"/>
                </a:cxn>
                <a:cxn ang="0">
                  <a:pos x="14" y="12"/>
                </a:cxn>
                <a:cxn ang="0">
                  <a:pos x="17" y="8"/>
                </a:cxn>
                <a:cxn ang="0">
                  <a:pos x="22" y="14"/>
                </a:cxn>
                <a:cxn ang="0">
                  <a:pos x="25" y="6"/>
                </a:cxn>
                <a:cxn ang="0">
                  <a:pos x="31" y="9"/>
                </a:cxn>
                <a:cxn ang="0">
                  <a:pos x="34" y="6"/>
                </a:cxn>
                <a:cxn ang="0">
                  <a:pos x="37" y="3"/>
                </a:cxn>
                <a:cxn ang="0">
                  <a:pos x="44" y="0"/>
                </a:cxn>
                <a:cxn ang="0">
                  <a:pos x="47" y="3"/>
                </a:cxn>
                <a:cxn ang="0">
                  <a:pos x="57" y="9"/>
                </a:cxn>
                <a:cxn ang="0">
                  <a:pos x="58" y="14"/>
                </a:cxn>
                <a:cxn ang="0">
                  <a:pos x="57" y="15"/>
                </a:cxn>
                <a:cxn ang="0">
                  <a:pos x="61" y="112"/>
                </a:cxn>
                <a:cxn ang="0">
                  <a:pos x="70" y="115"/>
                </a:cxn>
                <a:cxn ang="0">
                  <a:pos x="73" y="99"/>
                </a:cxn>
                <a:cxn ang="0">
                  <a:pos x="57" y="101"/>
                </a:cxn>
                <a:cxn ang="0">
                  <a:pos x="49" y="104"/>
                </a:cxn>
                <a:cxn ang="0">
                  <a:pos x="17" y="79"/>
                </a:cxn>
                <a:cxn ang="0">
                  <a:pos x="20" y="92"/>
                </a:cxn>
                <a:cxn ang="0">
                  <a:pos x="28" y="84"/>
                </a:cxn>
                <a:cxn ang="0">
                  <a:pos x="26" y="68"/>
                </a:cxn>
                <a:cxn ang="0">
                  <a:pos x="14" y="71"/>
                </a:cxn>
              </a:cxnLst>
              <a:rect l="0" t="0" r="r" b="b"/>
              <a:pathLst>
                <a:path w="98" h="118">
                  <a:moveTo>
                    <a:pt x="57" y="15"/>
                  </a:moveTo>
                  <a:cubicBezTo>
                    <a:pt x="55" y="17"/>
                    <a:pt x="57" y="14"/>
                    <a:pt x="54" y="15"/>
                  </a:cubicBezTo>
                  <a:cubicBezTo>
                    <a:pt x="50" y="17"/>
                    <a:pt x="50" y="20"/>
                    <a:pt x="49" y="19"/>
                  </a:cubicBezTo>
                  <a:cubicBezTo>
                    <a:pt x="47" y="17"/>
                    <a:pt x="46" y="20"/>
                    <a:pt x="47" y="22"/>
                  </a:cubicBezTo>
                  <a:cubicBezTo>
                    <a:pt x="49" y="23"/>
                    <a:pt x="50" y="25"/>
                    <a:pt x="49" y="26"/>
                  </a:cubicBezTo>
                  <a:cubicBezTo>
                    <a:pt x="46" y="26"/>
                    <a:pt x="47" y="33"/>
                    <a:pt x="50" y="36"/>
                  </a:cubicBezTo>
                  <a:cubicBezTo>
                    <a:pt x="54" y="37"/>
                    <a:pt x="55" y="40"/>
                    <a:pt x="57" y="40"/>
                  </a:cubicBezTo>
                  <a:cubicBezTo>
                    <a:pt x="60" y="40"/>
                    <a:pt x="58" y="48"/>
                    <a:pt x="67" y="57"/>
                  </a:cubicBezTo>
                  <a:cubicBezTo>
                    <a:pt x="70" y="61"/>
                    <a:pt x="82" y="57"/>
                    <a:pt x="78" y="62"/>
                  </a:cubicBezTo>
                  <a:cubicBezTo>
                    <a:pt x="73" y="65"/>
                    <a:pt x="85" y="67"/>
                    <a:pt x="87" y="68"/>
                  </a:cubicBezTo>
                  <a:cubicBezTo>
                    <a:pt x="87" y="70"/>
                    <a:pt x="89" y="71"/>
                    <a:pt x="92" y="73"/>
                  </a:cubicBezTo>
                  <a:cubicBezTo>
                    <a:pt x="93" y="75"/>
                    <a:pt x="98" y="76"/>
                    <a:pt x="96" y="79"/>
                  </a:cubicBezTo>
                  <a:cubicBezTo>
                    <a:pt x="96" y="82"/>
                    <a:pt x="98" y="82"/>
                    <a:pt x="95" y="82"/>
                  </a:cubicBezTo>
                  <a:cubicBezTo>
                    <a:pt x="92" y="82"/>
                    <a:pt x="93" y="76"/>
                    <a:pt x="90" y="76"/>
                  </a:cubicBezTo>
                  <a:cubicBezTo>
                    <a:pt x="87" y="76"/>
                    <a:pt x="87" y="75"/>
                    <a:pt x="84" y="76"/>
                  </a:cubicBezTo>
                  <a:cubicBezTo>
                    <a:pt x="81" y="78"/>
                    <a:pt x="82" y="79"/>
                    <a:pt x="81" y="81"/>
                  </a:cubicBezTo>
                  <a:cubicBezTo>
                    <a:pt x="79" y="84"/>
                    <a:pt x="81" y="84"/>
                    <a:pt x="82" y="85"/>
                  </a:cubicBezTo>
                  <a:cubicBezTo>
                    <a:pt x="85" y="85"/>
                    <a:pt x="89" y="90"/>
                    <a:pt x="84" y="92"/>
                  </a:cubicBezTo>
                  <a:cubicBezTo>
                    <a:pt x="81" y="95"/>
                    <a:pt x="82" y="96"/>
                    <a:pt x="81" y="99"/>
                  </a:cubicBezTo>
                  <a:cubicBezTo>
                    <a:pt x="78" y="101"/>
                    <a:pt x="78" y="106"/>
                    <a:pt x="75" y="102"/>
                  </a:cubicBezTo>
                  <a:cubicBezTo>
                    <a:pt x="73" y="102"/>
                    <a:pt x="73" y="101"/>
                    <a:pt x="75" y="98"/>
                  </a:cubicBezTo>
                  <a:cubicBezTo>
                    <a:pt x="76" y="96"/>
                    <a:pt x="75" y="96"/>
                    <a:pt x="76" y="95"/>
                  </a:cubicBezTo>
                  <a:cubicBezTo>
                    <a:pt x="78" y="93"/>
                    <a:pt x="78" y="93"/>
                    <a:pt x="76" y="85"/>
                  </a:cubicBezTo>
                  <a:cubicBezTo>
                    <a:pt x="75" y="79"/>
                    <a:pt x="73" y="81"/>
                    <a:pt x="70" y="79"/>
                  </a:cubicBezTo>
                  <a:cubicBezTo>
                    <a:pt x="66" y="76"/>
                    <a:pt x="70" y="73"/>
                    <a:pt x="66" y="73"/>
                  </a:cubicBezTo>
                  <a:cubicBezTo>
                    <a:pt x="63" y="75"/>
                    <a:pt x="66" y="71"/>
                    <a:pt x="63" y="71"/>
                  </a:cubicBezTo>
                  <a:cubicBezTo>
                    <a:pt x="60" y="71"/>
                    <a:pt x="61" y="67"/>
                    <a:pt x="58" y="67"/>
                  </a:cubicBezTo>
                  <a:cubicBezTo>
                    <a:pt x="55" y="67"/>
                    <a:pt x="50" y="65"/>
                    <a:pt x="47" y="61"/>
                  </a:cubicBezTo>
                  <a:cubicBezTo>
                    <a:pt x="44" y="57"/>
                    <a:pt x="44" y="61"/>
                    <a:pt x="43" y="57"/>
                  </a:cubicBezTo>
                  <a:cubicBezTo>
                    <a:pt x="43" y="53"/>
                    <a:pt x="38" y="54"/>
                    <a:pt x="38" y="53"/>
                  </a:cubicBezTo>
                  <a:cubicBezTo>
                    <a:pt x="38" y="51"/>
                    <a:pt x="38" y="51"/>
                    <a:pt x="35" y="48"/>
                  </a:cubicBezTo>
                  <a:cubicBezTo>
                    <a:pt x="32" y="47"/>
                    <a:pt x="35" y="45"/>
                    <a:pt x="32" y="42"/>
                  </a:cubicBezTo>
                  <a:cubicBezTo>
                    <a:pt x="31" y="40"/>
                    <a:pt x="32" y="34"/>
                    <a:pt x="28" y="34"/>
                  </a:cubicBezTo>
                  <a:cubicBezTo>
                    <a:pt x="25" y="36"/>
                    <a:pt x="23" y="29"/>
                    <a:pt x="19" y="31"/>
                  </a:cubicBezTo>
                  <a:cubicBezTo>
                    <a:pt x="15" y="33"/>
                    <a:pt x="19" y="36"/>
                    <a:pt x="9" y="39"/>
                  </a:cubicBezTo>
                  <a:cubicBezTo>
                    <a:pt x="9" y="37"/>
                    <a:pt x="12" y="34"/>
                    <a:pt x="11" y="33"/>
                  </a:cubicBezTo>
                  <a:cubicBezTo>
                    <a:pt x="11" y="33"/>
                    <a:pt x="6" y="36"/>
                    <a:pt x="5" y="31"/>
                  </a:cubicBezTo>
                  <a:cubicBezTo>
                    <a:pt x="3" y="28"/>
                    <a:pt x="9" y="28"/>
                    <a:pt x="5" y="25"/>
                  </a:cubicBezTo>
                  <a:cubicBezTo>
                    <a:pt x="0" y="22"/>
                    <a:pt x="5" y="23"/>
                    <a:pt x="6" y="20"/>
                  </a:cubicBezTo>
                  <a:cubicBezTo>
                    <a:pt x="8" y="19"/>
                    <a:pt x="3" y="17"/>
                    <a:pt x="5" y="14"/>
                  </a:cubicBezTo>
                  <a:cubicBezTo>
                    <a:pt x="6" y="14"/>
                    <a:pt x="6" y="14"/>
                    <a:pt x="9" y="14"/>
                  </a:cubicBezTo>
                  <a:cubicBezTo>
                    <a:pt x="11" y="12"/>
                    <a:pt x="11" y="14"/>
                    <a:pt x="14" y="12"/>
                  </a:cubicBezTo>
                  <a:cubicBezTo>
                    <a:pt x="17" y="9"/>
                    <a:pt x="14" y="9"/>
                    <a:pt x="15" y="9"/>
                  </a:cubicBezTo>
                  <a:cubicBezTo>
                    <a:pt x="15" y="8"/>
                    <a:pt x="17" y="6"/>
                    <a:pt x="17" y="8"/>
                  </a:cubicBezTo>
                  <a:cubicBezTo>
                    <a:pt x="17" y="8"/>
                    <a:pt x="17" y="9"/>
                    <a:pt x="19" y="11"/>
                  </a:cubicBezTo>
                  <a:cubicBezTo>
                    <a:pt x="20" y="12"/>
                    <a:pt x="20" y="15"/>
                    <a:pt x="22" y="14"/>
                  </a:cubicBezTo>
                  <a:cubicBezTo>
                    <a:pt x="23" y="14"/>
                    <a:pt x="20" y="12"/>
                    <a:pt x="23" y="11"/>
                  </a:cubicBezTo>
                  <a:cubicBezTo>
                    <a:pt x="25" y="9"/>
                    <a:pt x="23" y="6"/>
                    <a:pt x="25" y="6"/>
                  </a:cubicBezTo>
                  <a:cubicBezTo>
                    <a:pt x="26" y="6"/>
                    <a:pt x="26" y="9"/>
                    <a:pt x="28" y="9"/>
                  </a:cubicBezTo>
                  <a:cubicBezTo>
                    <a:pt x="29" y="8"/>
                    <a:pt x="29" y="11"/>
                    <a:pt x="31" y="9"/>
                  </a:cubicBezTo>
                  <a:cubicBezTo>
                    <a:pt x="32" y="9"/>
                    <a:pt x="29" y="6"/>
                    <a:pt x="31" y="6"/>
                  </a:cubicBezTo>
                  <a:cubicBezTo>
                    <a:pt x="31" y="5"/>
                    <a:pt x="32" y="8"/>
                    <a:pt x="34" y="6"/>
                  </a:cubicBezTo>
                  <a:cubicBezTo>
                    <a:pt x="34" y="6"/>
                    <a:pt x="32" y="5"/>
                    <a:pt x="34" y="1"/>
                  </a:cubicBezTo>
                  <a:cubicBezTo>
                    <a:pt x="35" y="1"/>
                    <a:pt x="35" y="5"/>
                    <a:pt x="37" y="3"/>
                  </a:cubicBezTo>
                  <a:cubicBezTo>
                    <a:pt x="38" y="3"/>
                    <a:pt x="38" y="1"/>
                    <a:pt x="40" y="1"/>
                  </a:cubicBezTo>
                  <a:cubicBezTo>
                    <a:pt x="41" y="0"/>
                    <a:pt x="41" y="1"/>
                    <a:pt x="44" y="0"/>
                  </a:cubicBezTo>
                  <a:cubicBezTo>
                    <a:pt x="49" y="0"/>
                    <a:pt x="46" y="0"/>
                    <a:pt x="46" y="1"/>
                  </a:cubicBezTo>
                  <a:cubicBezTo>
                    <a:pt x="47" y="1"/>
                    <a:pt x="47" y="1"/>
                    <a:pt x="47" y="3"/>
                  </a:cubicBezTo>
                  <a:cubicBezTo>
                    <a:pt x="47" y="5"/>
                    <a:pt x="50" y="6"/>
                    <a:pt x="58" y="6"/>
                  </a:cubicBezTo>
                  <a:cubicBezTo>
                    <a:pt x="58" y="8"/>
                    <a:pt x="57" y="8"/>
                    <a:pt x="57" y="9"/>
                  </a:cubicBezTo>
                  <a:cubicBezTo>
                    <a:pt x="57" y="11"/>
                    <a:pt x="60" y="9"/>
                    <a:pt x="58" y="11"/>
                  </a:cubicBezTo>
                  <a:cubicBezTo>
                    <a:pt x="57" y="12"/>
                    <a:pt x="57" y="14"/>
                    <a:pt x="58" y="14"/>
                  </a:cubicBezTo>
                  <a:cubicBezTo>
                    <a:pt x="60" y="15"/>
                    <a:pt x="61" y="17"/>
                    <a:pt x="58" y="17"/>
                  </a:cubicBezTo>
                  <a:cubicBezTo>
                    <a:pt x="58" y="17"/>
                    <a:pt x="60" y="15"/>
                    <a:pt x="57" y="15"/>
                  </a:cubicBezTo>
                  <a:close/>
                  <a:moveTo>
                    <a:pt x="54" y="107"/>
                  </a:moveTo>
                  <a:cubicBezTo>
                    <a:pt x="55" y="109"/>
                    <a:pt x="58" y="112"/>
                    <a:pt x="61" y="112"/>
                  </a:cubicBezTo>
                  <a:cubicBezTo>
                    <a:pt x="64" y="112"/>
                    <a:pt x="64" y="115"/>
                    <a:pt x="67" y="115"/>
                  </a:cubicBezTo>
                  <a:cubicBezTo>
                    <a:pt x="70" y="116"/>
                    <a:pt x="70" y="118"/>
                    <a:pt x="70" y="115"/>
                  </a:cubicBezTo>
                  <a:cubicBezTo>
                    <a:pt x="70" y="113"/>
                    <a:pt x="72" y="110"/>
                    <a:pt x="70" y="109"/>
                  </a:cubicBezTo>
                  <a:cubicBezTo>
                    <a:pt x="69" y="109"/>
                    <a:pt x="73" y="101"/>
                    <a:pt x="73" y="99"/>
                  </a:cubicBezTo>
                  <a:cubicBezTo>
                    <a:pt x="75" y="98"/>
                    <a:pt x="70" y="101"/>
                    <a:pt x="69" y="101"/>
                  </a:cubicBezTo>
                  <a:cubicBezTo>
                    <a:pt x="66" y="99"/>
                    <a:pt x="61" y="104"/>
                    <a:pt x="57" y="101"/>
                  </a:cubicBezTo>
                  <a:cubicBezTo>
                    <a:pt x="54" y="96"/>
                    <a:pt x="54" y="104"/>
                    <a:pt x="52" y="101"/>
                  </a:cubicBezTo>
                  <a:cubicBezTo>
                    <a:pt x="50" y="99"/>
                    <a:pt x="49" y="101"/>
                    <a:pt x="49" y="104"/>
                  </a:cubicBezTo>
                  <a:cubicBezTo>
                    <a:pt x="49" y="107"/>
                    <a:pt x="50" y="107"/>
                    <a:pt x="54" y="107"/>
                  </a:cubicBezTo>
                  <a:close/>
                  <a:moveTo>
                    <a:pt x="17" y="79"/>
                  </a:moveTo>
                  <a:cubicBezTo>
                    <a:pt x="17" y="82"/>
                    <a:pt x="19" y="81"/>
                    <a:pt x="17" y="84"/>
                  </a:cubicBezTo>
                  <a:cubicBezTo>
                    <a:pt x="15" y="88"/>
                    <a:pt x="17" y="93"/>
                    <a:pt x="20" y="92"/>
                  </a:cubicBezTo>
                  <a:cubicBezTo>
                    <a:pt x="23" y="92"/>
                    <a:pt x="22" y="88"/>
                    <a:pt x="23" y="90"/>
                  </a:cubicBezTo>
                  <a:cubicBezTo>
                    <a:pt x="26" y="90"/>
                    <a:pt x="26" y="90"/>
                    <a:pt x="28" y="84"/>
                  </a:cubicBezTo>
                  <a:cubicBezTo>
                    <a:pt x="28" y="78"/>
                    <a:pt x="25" y="78"/>
                    <a:pt x="28" y="76"/>
                  </a:cubicBezTo>
                  <a:cubicBezTo>
                    <a:pt x="29" y="75"/>
                    <a:pt x="28" y="70"/>
                    <a:pt x="26" y="68"/>
                  </a:cubicBezTo>
                  <a:cubicBezTo>
                    <a:pt x="25" y="67"/>
                    <a:pt x="25" y="65"/>
                    <a:pt x="20" y="70"/>
                  </a:cubicBezTo>
                  <a:cubicBezTo>
                    <a:pt x="15" y="73"/>
                    <a:pt x="14" y="67"/>
                    <a:pt x="14" y="71"/>
                  </a:cubicBezTo>
                  <a:cubicBezTo>
                    <a:pt x="14" y="75"/>
                    <a:pt x="17" y="75"/>
                    <a:pt x="17" y="79"/>
                  </a:cubicBezTo>
                  <a:close/>
                </a:path>
              </a:pathLst>
            </a:custGeom>
            <a:solidFill>
              <a:srgbClr val="968C6D"/>
            </a:solidFill>
            <a:ln w="6350" cmpd="sng">
              <a:solidFill>
                <a:schemeClr val="bg1"/>
              </a:solidFill>
              <a:round/>
              <a:headEnd/>
              <a:tailEnd/>
            </a:ln>
          </p:spPr>
          <p:txBody>
            <a:bodyPr/>
            <a:lstStyle/>
            <a:p>
              <a:endParaRPr lang="en-GB" dirty="0"/>
            </a:p>
          </p:txBody>
        </p:sp>
        <p:sp>
          <p:nvSpPr>
            <p:cNvPr id="1232" name="Freeform 171"/>
            <p:cNvSpPr>
              <a:spLocks/>
            </p:cNvSpPr>
            <p:nvPr/>
          </p:nvSpPr>
          <p:spPr bwMode="auto">
            <a:xfrm>
              <a:off x="5092672" y="3582167"/>
              <a:ext cx="117295" cy="78731"/>
            </a:xfrm>
            <a:custGeom>
              <a:avLst/>
              <a:gdLst/>
              <a:ahLst/>
              <a:cxnLst>
                <a:cxn ang="0">
                  <a:pos x="30" y="5"/>
                </a:cxn>
                <a:cxn ang="0">
                  <a:pos x="30" y="10"/>
                </a:cxn>
                <a:cxn ang="0">
                  <a:pos x="35" y="13"/>
                </a:cxn>
                <a:cxn ang="0">
                  <a:pos x="38" y="11"/>
                </a:cxn>
                <a:cxn ang="0">
                  <a:pos x="38" y="16"/>
                </a:cxn>
                <a:cxn ang="0">
                  <a:pos x="35" y="16"/>
                </a:cxn>
                <a:cxn ang="0">
                  <a:pos x="35" y="19"/>
                </a:cxn>
                <a:cxn ang="0">
                  <a:pos x="32" y="19"/>
                </a:cxn>
                <a:cxn ang="0">
                  <a:pos x="29" y="16"/>
                </a:cxn>
                <a:cxn ang="0">
                  <a:pos x="27" y="21"/>
                </a:cxn>
                <a:cxn ang="0">
                  <a:pos x="26" y="24"/>
                </a:cxn>
                <a:cxn ang="0">
                  <a:pos x="23" y="21"/>
                </a:cxn>
                <a:cxn ang="0">
                  <a:pos x="21" y="18"/>
                </a:cxn>
                <a:cxn ang="0">
                  <a:pos x="19" y="19"/>
                </a:cxn>
                <a:cxn ang="0">
                  <a:pos x="18" y="22"/>
                </a:cxn>
                <a:cxn ang="0">
                  <a:pos x="13" y="24"/>
                </a:cxn>
                <a:cxn ang="0">
                  <a:pos x="9" y="24"/>
                </a:cxn>
                <a:cxn ang="0">
                  <a:pos x="7" y="21"/>
                </a:cxn>
                <a:cxn ang="0">
                  <a:pos x="6" y="18"/>
                </a:cxn>
                <a:cxn ang="0">
                  <a:pos x="3" y="21"/>
                </a:cxn>
                <a:cxn ang="0">
                  <a:pos x="3" y="19"/>
                </a:cxn>
                <a:cxn ang="0">
                  <a:pos x="4" y="14"/>
                </a:cxn>
                <a:cxn ang="0">
                  <a:pos x="6" y="11"/>
                </a:cxn>
                <a:cxn ang="0">
                  <a:pos x="9" y="8"/>
                </a:cxn>
                <a:cxn ang="0">
                  <a:pos x="10" y="5"/>
                </a:cxn>
                <a:cxn ang="0">
                  <a:pos x="13" y="4"/>
                </a:cxn>
                <a:cxn ang="0">
                  <a:pos x="19" y="4"/>
                </a:cxn>
                <a:cxn ang="0">
                  <a:pos x="23" y="2"/>
                </a:cxn>
                <a:cxn ang="0">
                  <a:pos x="26" y="4"/>
                </a:cxn>
                <a:cxn ang="0">
                  <a:pos x="30" y="5"/>
                </a:cxn>
              </a:cxnLst>
              <a:rect l="0" t="0" r="r" b="b"/>
              <a:pathLst>
                <a:path w="38" h="25">
                  <a:moveTo>
                    <a:pt x="30" y="5"/>
                  </a:moveTo>
                  <a:cubicBezTo>
                    <a:pt x="32" y="7"/>
                    <a:pt x="27" y="11"/>
                    <a:pt x="30" y="10"/>
                  </a:cubicBezTo>
                  <a:cubicBezTo>
                    <a:pt x="35" y="10"/>
                    <a:pt x="32" y="13"/>
                    <a:pt x="35" y="13"/>
                  </a:cubicBezTo>
                  <a:cubicBezTo>
                    <a:pt x="36" y="13"/>
                    <a:pt x="36" y="8"/>
                    <a:pt x="38" y="11"/>
                  </a:cubicBezTo>
                  <a:cubicBezTo>
                    <a:pt x="36" y="14"/>
                    <a:pt x="38" y="16"/>
                    <a:pt x="38" y="16"/>
                  </a:cubicBezTo>
                  <a:cubicBezTo>
                    <a:pt x="36" y="18"/>
                    <a:pt x="35" y="14"/>
                    <a:pt x="35" y="16"/>
                  </a:cubicBezTo>
                  <a:cubicBezTo>
                    <a:pt x="33" y="16"/>
                    <a:pt x="36" y="19"/>
                    <a:pt x="35" y="19"/>
                  </a:cubicBezTo>
                  <a:cubicBezTo>
                    <a:pt x="33" y="21"/>
                    <a:pt x="33" y="18"/>
                    <a:pt x="32" y="19"/>
                  </a:cubicBezTo>
                  <a:cubicBezTo>
                    <a:pt x="30" y="19"/>
                    <a:pt x="30" y="16"/>
                    <a:pt x="29" y="16"/>
                  </a:cubicBezTo>
                  <a:cubicBezTo>
                    <a:pt x="27" y="16"/>
                    <a:pt x="29" y="19"/>
                    <a:pt x="27" y="21"/>
                  </a:cubicBezTo>
                  <a:cubicBezTo>
                    <a:pt x="24" y="22"/>
                    <a:pt x="27" y="24"/>
                    <a:pt x="26" y="24"/>
                  </a:cubicBezTo>
                  <a:cubicBezTo>
                    <a:pt x="24" y="25"/>
                    <a:pt x="24" y="22"/>
                    <a:pt x="23" y="21"/>
                  </a:cubicBezTo>
                  <a:cubicBezTo>
                    <a:pt x="21" y="19"/>
                    <a:pt x="21" y="18"/>
                    <a:pt x="21" y="18"/>
                  </a:cubicBezTo>
                  <a:cubicBezTo>
                    <a:pt x="21" y="16"/>
                    <a:pt x="19" y="18"/>
                    <a:pt x="19" y="19"/>
                  </a:cubicBezTo>
                  <a:cubicBezTo>
                    <a:pt x="18" y="19"/>
                    <a:pt x="21" y="19"/>
                    <a:pt x="18" y="22"/>
                  </a:cubicBezTo>
                  <a:cubicBezTo>
                    <a:pt x="15" y="24"/>
                    <a:pt x="15" y="22"/>
                    <a:pt x="13" y="24"/>
                  </a:cubicBezTo>
                  <a:cubicBezTo>
                    <a:pt x="10" y="24"/>
                    <a:pt x="10" y="24"/>
                    <a:pt x="9" y="24"/>
                  </a:cubicBezTo>
                  <a:cubicBezTo>
                    <a:pt x="9" y="21"/>
                    <a:pt x="7" y="21"/>
                    <a:pt x="7" y="21"/>
                  </a:cubicBezTo>
                  <a:cubicBezTo>
                    <a:pt x="7" y="19"/>
                    <a:pt x="9" y="16"/>
                    <a:pt x="6" y="18"/>
                  </a:cubicBezTo>
                  <a:cubicBezTo>
                    <a:pt x="3" y="18"/>
                    <a:pt x="6" y="19"/>
                    <a:pt x="3" y="21"/>
                  </a:cubicBezTo>
                  <a:cubicBezTo>
                    <a:pt x="1" y="21"/>
                    <a:pt x="0" y="21"/>
                    <a:pt x="3" y="19"/>
                  </a:cubicBezTo>
                  <a:cubicBezTo>
                    <a:pt x="4" y="18"/>
                    <a:pt x="1" y="16"/>
                    <a:pt x="4" y="14"/>
                  </a:cubicBezTo>
                  <a:cubicBezTo>
                    <a:pt x="7" y="13"/>
                    <a:pt x="4" y="11"/>
                    <a:pt x="6" y="11"/>
                  </a:cubicBezTo>
                  <a:cubicBezTo>
                    <a:pt x="9" y="10"/>
                    <a:pt x="7" y="8"/>
                    <a:pt x="9" y="8"/>
                  </a:cubicBezTo>
                  <a:cubicBezTo>
                    <a:pt x="10" y="7"/>
                    <a:pt x="9" y="7"/>
                    <a:pt x="10" y="5"/>
                  </a:cubicBezTo>
                  <a:cubicBezTo>
                    <a:pt x="10" y="4"/>
                    <a:pt x="12" y="7"/>
                    <a:pt x="13" y="4"/>
                  </a:cubicBezTo>
                  <a:cubicBezTo>
                    <a:pt x="16" y="5"/>
                    <a:pt x="16" y="4"/>
                    <a:pt x="19" y="4"/>
                  </a:cubicBezTo>
                  <a:cubicBezTo>
                    <a:pt x="23" y="4"/>
                    <a:pt x="19" y="2"/>
                    <a:pt x="23" y="2"/>
                  </a:cubicBezTo>
                  <a:cubicBezTo>
                    <a:pt x="24" y="0"/>
                    <a:pt x="24" y="4"/>
                    <a:pt x="26" y="4"/>
                  </a:cubicBezTo>
                  <a:cubicBezTo>
                    <a:pt x="27" y="2"/>
                    <a:pt x="29" y="4"/>
                    <a:pt x="30" y="5"/>
                  </a:cubicBezTo>
                </a:path>
              </a:pathLst>
            </a:custGeom>
            <a:solidFill>
              <a:srgbClr val="968C6D"/>
            </a:solidFill>
            <a:ln w="6350" cmpd="sng">
              <a:solidFill>
                <a:schemeClr val="bg1"/>
              </a:solidFill>
              <a:round/>
              <a:headEnd/>
              <a:tailEnd/>
            </a:ln>
          </p:spPr>
          <p:txBody>
            <a:bodyPr/>
            <a:lstStyle/>
            <a:p>
              <a:endParaRPr lang="en-GB" dirty="0"/>
            </a:p>
          </p:txBody>
        </p:sp>
        <p:sp>
          <p:nvSpPr>
            <p:cNvPr id="1233" name="Freeform 172"/>
            <p:cNvSpPr>
              <a:spLocks/>
            </p:cNvSpPr>
            <p:nvPr/>
          </p:nvSpPr>
          <p:spPr bwMode="auto">
            <a:xfrm>
              <a:off x="5176225" y="3535572"/>
              <a:ext cx="199241" cy="106045"/>
            </a:xfrm>
            <a:custGeom>
              <a:avLst/>
              <a:gdLst/>
              <a:ahLst/>
              <a:cxnLst>
                <a:cxn ang="0">
                  <a:pos x="3" y="20"/>
                </a:cxn>
                <a:cxn ang="0">
                  <a:pos x="9" y="22"/>
                </a:cxn>
                <a:cxn ang="0">
                  <a:pos x="10" y="19"/>
                </a:cxn>
                <a:cxn ang="0">
                  <a:pos x="13" y="20"/>
                </a:cxn>
                <a:cxn ang="0">
                  <a:pos x="20" y="19"/>
                </a:cxn>
                <a:cxn ang="0">
                  <a:pos x="24" y="17"/>
                </a:cxn>
                <a:cxn ang="0">
                  <a:pos x="27" y="19"/>
                </a:cxn>
                <a:cxn ang="0">
                  <a:pos x="30" y="20"/>
                </a:cxn>
                <a:cxn ang="0">
                  <a:pos x="30" y="16"/>
                </a:cxn>
                <a:cxn ang="0">
                  <a:pos x="29" y="11"/>
                </a:cxn>
                <a:cxn ang="0">
                  <a:pos x="33" y="10"/>
                </a:cxn>
                <a:cxn ang="0">
                  <a:pos x="37" y="5"/>
                </a:cxn>
                <a:cxn ang="0">
                  <a:pos x="40" y="8"/>
                </a:cxn>
                <a:cxn ang="0">
                  <a:pos x="46" y="4"/>
                </a:cxn>
                <a:cxn ang="0">
                  <a:pos x="49" y="4"/>
                </a:cxn>
                <a:cxn ang="0">
                  <a:pos x="56" y="5"/>
                </a:cxn>
                <a:cxn ang="0">
                  <a:pos x="63" y="7"/>
                </a:cxn>
                <a:cxn ang="0">
                  <a:pos x="63" y="14"/>
                </a:cxn>
                <a:cxn ang="0">
                  <a:pos x="63" y="17"/>
                </a:cxn>
                <a:cxn ang="0">
                  <a:pos x="58" y="17"/>
                </a:cxn>
                <a:cxn ang="0">
                  <a:pos x="60" y="20"/>
                </a:cxn>
                <a:cxn ang="0">
                  <a:pos x="58" y="22"/>
                </a:cxn>
                <a:cxn ang="0">
                  <a:pos x="58" y="25"/>
                </a:cxn>
                <a:cxn ang="0">
                  <a:pos x="55" y="27"/>
                </a:cxn>
                <a:cxn ang="0">
                  <a:pos x="55" y="28"/>
                </a:cxn>
                <a:cxn ang="0">
                  <a:pos x="52" y="30"/>
                </a:cxn>
                <a:cxn ang="0">
                  <a:pos x="49" y="30"/>
                </a:cxn>
                <a:cxn ang="0">
                  <a:pos x="44" y="33"/>
                </a:cxn>
                <a:cxn ang="0">
                  <a:pos x="41" y="33"/>
                </a:cxn>
                <a:cxn ang="0">
                  <a:pos x="35" y="31"/>
                </a:cxn>
                <a:cxn ang="0">
                  <a:pos x="24" y="28"/>
                </a:cxn>
                <a:cxn ang="0">
                  <a:pos x="23" y="27"/>
                </a:cxn>
                <a:cxn ang="0">
                  <a:pos x="21" y="25"/>
                </a:cxn>
                <a:cxn ang="0">
                  <a:pos x="17" y="27"/>
                </a:cxn>
                <a:cxn ang="0">
                  <a:pos x="13" y="28"/>
                </a:cxn>
                <a:cxn ang="0">
                  <a:pos x="10" y="27"/>
                </a:cxn>
                <a:cxn ang="0">
                  <a:pos x="7" y="28"/>
                </a:cxn>
                <a:cxn ang="0">
                  <a:pos x="3" y="25"/>
                </a:cxn>
                <a:cxn ang="0">
                  <a:pos x="3" y="20"/>
                </a:cxn>
              </a:cxnLst>
              <a:rect l="0" t="0" r="r" b="b"/>
              <a:pathLst>
                <a:path w="64" h="34">
                  <a:moveTo>
                    <a:pt x="3" y="20"/>
                  </a:moveTo>
                  <a:cubicBezTo>
                    <a:pt x="6" y="17"/>
                    <a:pt x="7" y="22"/>
                    <a:pt x="9" y="22"/>
                  </a:cubicBezTo>
                  <a:cubicBezTo>
                    <a:pt x="10" y="22"/>
                    <a:pt x="9" y="19"/>
                    <a:pt x="10" y="19"/>
                  </a:cubicBezTo>
                  <a:cubicBezTo>
                    <a:pt x="12" y="20"/>
                    <a:pt x="13" y="19"/>
                    <a:pt x="13" y="20"/>
                  </a:cubicBezTo>
                  <a:cubicBezTo>
                    <a:pt x="15" y="22"/>
                    <a:pt x="17" y="20"/>
                    <a:pt x="20" y="19"/>
                  </a:cubicBezTo>
                  <a:cubicBezTo>
                    <a:pt x="21" y="17"/>
                    <a:pt x="23" y="20"/>
                    <a:pt x="24" y="17"/>
                  </a:cubicBezTo>
                  <a:cubicBezTo>
                    <a:pt x="24" y="16"/>
                    <a:pt x="26" y="19"/>
                    <a:pt x="27" y="19"/>
                  </a:cubicBezTo>
                  <a:cubicBezTo>
                    <a:pt x="29" y="17"/>
                    <a:pt x="29" y="22"/>
                    <a:pt x="30" y="20"/>
                  </a:cubicBezTo>
                  <a:cubicBezTo>
                    <a:pt x="32" y="19"/>
                    <a:pt x="27" y="17"/>
                    <a:pt x="30" y="16"/>
                  </a:cubicBezTo>
                  <a:cubicBezTo>
                    <a:pt x="32" y="16"/>
                    <a:pt x="27" y="14"/>
                    <a:pt x="29" y="11"/>
                  </a:cubicBezTo>
                  <a:cubicBezTo>
                    <a:pt x="32" y="10"/>
                    <a:pt x="33" y="11"/>
                    <a:pt x="33" y="10"/>
                  </a:cubicBezTo>
                  <a:cubicBezTo>
                    <a:pt x="33" y="7"/>
                    <a:pt x="37" y="10"/>
                    <a:pt x="37" y="5"/>
                  </a:cubicBezTo>
                  <a:cubicBezTo>
                    <a:pt x="40" y="7"/>
                    <a:pt x="37" y="8"/>
                    <a:pt x="40" y="8"/>
                  </a:cubicBezTo>
                  <a:cubicBezTo>
                    <a:pt x="43" y="7"/>
                    <a:pt x="46" y="7"/>
                    <a:pt x="46" y="4"/>
                  </a:cubicBezTo>
                  <a:cubicBezTo>
                    <a:pt x="46" y="0"/>
                    <a:pt x="47" y="4"/>
                    <a:pt x="49" y="4"/>
                  </a:cubicBezTo>
                  <a:cubicBezTo>
                    <a:pt x="50" y="4"/>
                    <a:pt x="55" y="7"/>
                    <a:pt x="56" y="5"/>
                  </a:cubicBezTo>
                  <a:cubicBezTo>
                    <a:pt x="60" y="4"/>
                    <a:pt x="61" y="7"/>
                    <a:pt x="63" y="7"/>
                  </a:cubicBezTo>
                  <a:cubicBezTo>
                    <a:pt x="61" y="10"/>
                    <a:pt x="60" y="10"/>
                    <a:pt x="63" y="14"/>
                  </a:cubicBezTo>
                  <a:cubicBezTo>
                    <a:pt x="63" y="16"/>
                    <a:pt x="64" y="17"/>
                    <a:pt x="63" y="17"/>
                  </a:cubicBezTo>
                  <a:cubicBezTo>
                    <a:pt x="61" y="17"/>
                    <a:pt x="58" y="17"/>
                    <a:pt x="58" y="17"/>
                  </a:cubicBezTo>
                  <a:cubicBezTo>
                    <a:pt x="58" y="19"/>
                    <a:pt x="60" y="19"/>
                    <a:pt x="60" y="20"/>
                  </a:cubicBezTo>
                  <a:cubicBezTo>
                    <a:pt x="60" y="22"/>
                    <a:pt x="58" y="20"/>
                    <a:pt x="58" y="22"/>
                  </a:cubicBezTo>
                  <a:cubicBezTo>
                    <a:pt x="58" y="25"/>
                    <a:pt x="58" y="25"/>
                    <a:pt x="58" y="25"/>
                  </a:cubicBezTo>
                  <a:cubicBezTo>
                    <a:pt x="58" y="25"/>
                    <a:pt x="56" y="27"/>
                    <a:pt x="55" y="27"/>
                  </a:cubicBezTo>
                  <a:cubicBezTo>
                    <a:pt x="55" y="28"/>
                    <a:pt x="53" y="27"/>
                    <a:pt x="55" y="28"/>
                  </a:cubicBezTo>
                  <a:cubicBezTo>
                    <a:pt x="55" y="30"/>
                    <a:pt x="55" y="30"/>
                    <a:pt x="52" y="30"/>
                  </a:cubicBezTo>
                  <a:cubicBezTo>
                    <a:pt x="50" y="30"/>
                    <a:pt x="52" y="31"/>
                    <a:pt x="49" y="30"/>
                  </a:cubicBezTo>
                  <a:cubicBezTo>
                    <a:pt x="46" y="30"/>
                    <a:pt x="46" y="30"/>
                    <a:pt x="44" y="33"/>
                  </a:cubicBezTo>
                  <a:cubicBezTo>
                    <a:pt x="41" y="34"/>
                    <a:pt x="43" y="31"/>
                    <a:pt x="41" y="33"/>
                  </a:cubicBezTo>
                  <a:cubicBezTo>
                    <a:pt x="38" y="33"/>
                    <a:pt x="40" y="31"/>
                    <a:pt x="35" y="31"/>
                  </a:cubicBezTo>
                  <a:cubicBezTo>
                    <a:pt x="27" y="31"/>
                    <a:pt x="24" y="30"/>
                    <a:pt x="24" y="28"/>
                  </a:cubicBezTo>
                  <a:cubicBezTo>
                    <a:pt x="24" y="27"/>
                    <a:pt x="24" y="27"/>
                    <a:pt x="23" y="27"/>
                  </a:cubicBezTo>
                  <a:cubicBezTo>
                    <a:pt x="23" y="25"/>
                    <a:pt x="26" y="25"/>
                    <a:pt x="21" y="25"/>
                  </a:cubicBezTo>
                  <a:cubicBezTo>
                    <a:pt x="18" y="27"/>
                    <a:pt x="18" y="25"/>
                    <a:pt x="17" y="27"/>
                  </a:cubicBezTo>
                  <a:cubicBezTo>
                    <a:pt x="15" y="27"/>
                    <a:pt x="15" y="28"/>
                    <a:pt x="13" y="28"/>
                  </a:cubicBezTo>
                  <a:cubicBezTo>
                    <a:pt x="12" y="30"/>
                    <a:pt x="12" y="27"/>
                    <a:pt x="10" y="27"/>
                  </a:cubicBezTo>
                  <a:cubicBezTo>
                    <a:pt x="9" y="24"/>
                    <a:pt x="9" y="28"/>
                    <a:pt x="7" y="28"/>
                  </a:cubicBezTo>
                  <a:cubicBezTo>
                    <a:pt x="4" y="28"/>
                    <a:pt x="7" y="25"/>
                    <a:pt x="3" y="25"/>
                  </a:cubicBezTo>
                  <a:cubicBezTo>
                    <a:pt x="0" y="27"/>
                    <a:pt x="4" y="22"/>
                    <a:pt x="3" y="20"/>
                  </a:cubicBezTo>
                </a:path>
              </a:pathLst>
            </a:custGeom>
            <a:solidFill>
              <a:srgbClr val="968C6D"/>
            </a:solidFill>
            <a:ln w="6350" cmpd="sng">
              <a:solidFill>
                <a:schemeClr val="bg1"/>
              </a:solidFill>
              <a:round/>
              <a:headEnd/>
              <a:tailEnd/>
            </a:ln>
          </p:spPr>
          <p:txBody>
            <a:bodyPr/>
            <a:lstStyle/>
            <a:p>
              <a:endParaRPr lang="en-GB" dirty="0"/>
            </a:p>
          </p:txBody>
        </p:sp>
        <p:sp>
          <p:nvSpPr>
            <p:cNvPr id="1234" name="Freeform 173"/>
            <p:cNvSpPr>
              <a:spLocks/>
            </p:cNvSpPr>
            <p:nvPr/>
          </p:nvSpPr>
          <p:spPr bwMode="auto">
            <a:xfrm>
              <a:off x="5248530" y="3464874"/>
              <a:ext cx="163892" cy="96405"/>
            </a:xfrm>
            <a:custGeom>
              <a:avLst/>
              <a:gdLst/>
              <a:ahLst/>
              <a:cxnLst>
                <a:cxn ang="0">
                  <a:pos x="13" y="28"/>
                </a:cxn>
                <a:cxn ang="0">
                  <a:pos x="17" y="31"/>
                </a:cxn>
                <a:cxn ang="0">
                  <a:pos x="23" y="26"/>
                </a:cxn>
                <a:cxn ang="0">
                  <a:pos x="26" y="26"/>
                </a:cxn>
                <a:cxn ang="0">
                  <a:pos x="33" y="28"/>
                </a:cxn>
                <a:cxn ang="0">
                  <a:pos x="39" y="29"/>
                </a:cxn>
                <a:cxn ang="0">
                  <a:pos x="46" y="26"/>
                </a:cxn>
                <a:cxn ang="0">
                  <a:pos x="53" y="20"/>
                </a:cxn>
                <a:cxn ang="0">
                  <a:pos x="49" y="14"/>
                </a:cxn>
                <a:cxn ang="0">
                  <a:pos x="44" y="12"/>
                </a:cxn>
                <a:cxn ang="0">
                  <a:pos x="42" y="11"/>
                </a:cxn>
                <a:cxn ang="0">
                  <a:pos x="38" y="9"/>
                </a:cxn>
                <a:cxn ang="0">
                  <a:pos x="35" y="11"/>
                </a:cxn>
                <a:cxn ang="0">
                  <a:pos x="35" y="6"/>
                </a:cxn>
                <a:cxn ang="0">
                  <a:pos x="29" y="5"/>
                </a:cxn>
                <a:cxn ang="0">
                  <a:pos x="23" y="3"/>
                </a:cxn>
                <a:cxn ang="0">
                  <a:pos x="18" y="1"/>
                </a:cxn>
                <a:cxn ang="0">
                  <a:pos x="15" y="5"/>
                </a:cxn>
                <a:cxn ang="0">
                  <a:pos x="4" y="9"/>
                </a:cxn>
                <a:cxn ang="0">
                  <a:pos x="1" y="14"/>
                </a:cxn>
                <a:cxn ang="0">
                  <a:pos x="6" y="20"/>
                </a:cxn>
                <a:cxn ang="0">
                  <a:pos x="13" y="28"/>
                </a:cxn>
              </a:cxnLst>
              <a:rect l="0" t="0" r="r" b="b"/>
              <a:pathLst>
                <a:path w="53" h="31">
                  <a:moveTo>
                    <a:pt x="13" y="28"/>
                  </a:moveTo>
                  <a:cubicBezTo>
                    <a:pt x="17" y="29"/>
                    <a:pt x="13" y="31"/>
                    <a:pt x="17" y="31"/>
                  </a:cubicBezTo>
                  <a:cubicBezTo>
                    <a:pt x="20" y="29"/>
                    <a:pt x="23" y="29"/>
                    <a:pt x="23" y="26"/>
                  </a:cubicBezTo>
                  <a:cubicBezTo>
                    <a:pt x="23" y="23"/>
                    <a:pt x="24" y="26"/>
                    <a:pt x="26" y="26"/>
                  </a:cubicBezTo>
                  <a:cubicBezTo>
                    <a:pt x="27" y="26"/>
                    <a:pt x="32" y="29"/>
                    <a:pt x="33" y="28"/>
                  </a:cubicBezTo>
                  <a:cubicBezTo>
                    <a:pt x="36" y="26"/>
                    <a:pt x="38" y="29"/>
                    <a:pt x="39" y="29"/>
                  </a:cubicBezTo>
                  <a:cubicBezTo>
                    <a:pt x="41" y="25"/>
                    <a:pt x="42" y="28"/>
                    <a:pt x="46" y="26"/>
                  </a:cubicBezTo>
                  <a:cubicBezTo>
                    <a:pt x="50" y="25"/>
                    <a:pt x="46" y="23"/>
                    <a:pt x="53" y="20"/>
                  </a:cubicBezTo>
                  <a:cubicBezTo>
                    <a:pt x="53" y="17"/>
                    <a:pt x="52" y="15"/>
                    <a:pt x="49" y="14"/>
                  </a:cubicBezTo>
                  <a:cubicBezTo>
                    <a:pt x="46" y="12"/>
                    <a:pt x="47" y="14"/>
                    <a:pt x="44" y="12"/>
                  </a:cubicBezTo>
                  <a:cubicBezTo>
                    <a:pt x="42" y="11"/>
                    <a:pt x="46" y="11"/>
                    <a:pt x="42" y="11"/>
                  </a:cubicBezTo>
                  <a:cubicBezTo>
                    <a:pt x="39" y="9"/>
                    <a:pt x="36" y="8"/>
                    <a:pt x="38" y="9"/>
                  </a:cubicBezTo>
                  <a:cubicBezTo>
                    <a:pt x="39" y="11"/>
                    <a:pt x="38" y="14"/>
                    <a:pt x="35" y="11"/>
                  </a:cubicBezTo>
                  <a:cubicBezTo>
                    <a:pt x="30" y="6"/>
                    <a:pt x="35" y="8"/>
                    <a:pt x="35" y="6"/>
                  </a:cubicBezTo>
                  <a:cubicBezTo>
                    <a:pt x="33" y="5"/>
                    <a:pt x="33" y="6"/>
                    <a:pt x="29" y="5"/>
                  </a:cubicBezTo>
                  <a:cubicBezTo>
                    <a:pt x="23" y="1"/>
                    <a:pt x="26" y="0"/>
                    <a:pt x="23" y="3"/>
                  </a:cubicBezTo>
                  <a:cubicBezTo>
                    <a:pt x="20" y="5"/>
                    <a:pt x="18" y="1"/>
                    <a:pt x="18" y="1"/>
                  </a:cubicBezTo>
                  <a:cubicBezTo>
                    <a:pt x="17" y="1"/>
                    <a:pt x="20" y="3"/>
                    <a:pt x="15" y="5"/>
                  </a:cubicBezTo>
                  <a:cubicBezTo>
                    <a:pt x="10" y="5"/>
                    <a:pt x="9" y="8"/>
                    <a:pt x="4" y="9"/>
                  </a:cubicBezTo>
                  <a:cubicBezTo>
                    <a:pt x="1" y="11"/>
                    <a:pt x="0" y="11"/>
                    <a:pt x="1" y="14"/>
                  </a:cubicBezTo>
                  <a:cubicBezTo>
                    <a:pt x="4" y="17"/>
                    <a:pt x="0" y="19"/>
                    <a:pt x="6" y="20"/>
                  </a:cubicBezTo>
                  <a:cubicBezTo>
                    <a:pt x="9" y="22"/>
                    <a:pt x="9" y="25"/>
                    <a:pt x="13" y="28"/>
                  </a:cubicBezTo>
                </a:path>
              </a:pathLst>
            </a:custGeom>
            <a:solidFill>
              <a:srgbClr val="968C6D"/>
            </a:solidFill>
            <a:ln w="6350" cmpd="sng">
              <a:solidFill>
                <a:schemeClr val="bg1"/>
              </a:solidFill>
              <a:round/>
              <a:headEnd/>
              <a:tailEnd/>
            </a:ln>
          </p:spPr>
          <p:txBody>
            <a:bodyPr/>
            <a:lstStyle/>
            <a:p>
              <a:endParaRPr lang="en-GB" dirty="0"/>
            </a:p>
          </p:txBody>
        </p:sp>
        <p:sp>
          <p:nvSpPr>
            <p:cNvPr id="1235" name="Freeform 174"/>
            <p:cNvSpPr>
              <a:spLocks/>
            </p:cNvSpPr>
            <p:nvPr/>
          </p:nvSpPr>
          <p:spPr bwMode="auto">
            <a:xfrm>
              <a:off x="5500795" y="3713921"/>
              <a:ext cx="155858" cy="112473"/>
            </a:xfrm>
            <a:custGeom>
              <a:avLst/>
              <a:gdLst/>
              <a:ahLst/>
              <a:cxnLst>
                <a:cxn ang="0">
                  <a:pos x="1" y="22"/>
                </a:cxn>
                <a:cxn ang="0">
                  <a:pos x="4" y="27"/>
                </a:cxn>
                <a:cxn ang="0">
                  <a:pos x="6" y="33"/>
                </a:cxn>
                <a:cxn ang="0">
                  <a:pos x="10" y="33"/>
                </a:cxn>
                <a:cxn ang="0">
                  <a:pos x="16" y="31"/>
                </a:cxn>
                <a:cxn ang="0">
                  <a:pos x="19" y="31"/>
                </a:cxn>
                <a:cxn ang="0">
                  <a:pos x="23" y="33"/>
                </a:cxn>
                <a:cxn ang="0">
                  <a:pos x="29" y="33"/>
                </a:cxn>
                <a:cxn ang="0">
                  <a:pos x="32" y="28"/>
                </a:cxn>
                <a:cxn ang="0">
                  <a:pos x="35" y="27"/>
                </a:cxn>
                <a:cxn ang="0">
                  <a:pos x="38" y="25"/>
                </a:cxn>
                <a:cxn ang="0">
                  <a:pos x="42" y="27"/>
                </a:cxn>
                <a:cxn ang="0">
                  <a:pos x="45" y="25"/>
                </a:cxn>
                <a:cxn ang="0">
                  <a:pos x="44" y="22"/>
                </a:cxn>
                <a:cxn ang="0">
                  <a:pos x="42" y="19"/>
                </a:cxn>
                <a:cxn ang="0">
                  <a:pos x="45" y="11"/>
                </a:cxn>
                <a:cxn ang="0">
                  <a:pos x="50" y="7"/>
                </a:cxn>
                <a:cxn ang="0">
                  <a:pos x="45" y="4"/>
                </a:cxn>
                <a:cxn ang="0">
                  <a:pos x="39" y="2"/>
                </a:cxn>
                <a:cxn ang="0">
                  <a:pos x="29" y="5"/>
                </a:cxn>
                <a:cxn ang="0">
                  <a:pos x="19" y="5"/>
                </a:cxn>
                <a:cxn ang="0">
                  <a:pos x="12" y="5"/>
                </a:cxn>
                <a:cxn ang="0">
                  <a:pos x="4" y="5"/>
                </a:cxn>
                <a:cxn ang="0">
                  <a:pos x="3" y="0"/>
                </a:cxn>
                <a:cxn ang="0">
                  <a:pos x="1" y="7"/>
                </a:cxn>
                <a:cxn ang="0">
                  <a:pos x="4" y="14"/>
                </a:cxn>
                <a:cxn ang="0">
                  <a:pos x="1" y="17"/>
                </a:cxn>
                <a:cxn ang="0">
                  <a:pos x="1" y="22"/>
                </a:cxn>
              </a:cxnLst>
              <a:rect l="0" t="0" r="r" b="b"/>
              <a:pathLst>
                <a:path w="50" h="36">
                  <a:moveTo>
                    <a:pt x="1" y="22"/>
                  </a:moveTo>
                  <a:cubicBezTo>
                    <a:pt x="1" y="25"/>
                    <a:pt x="4" y="24"/>
                    <a:pt x="4" y="27"/>
                  </a:cubicBezTo>
                  <a:cubicBezTo>
                    <a:pt x="6" y="30"/>
                    <a:pt x="4" y="31"/>
                    <a:pt x="6" y="33"/>
                  </a:cubicBezTo>
                  <a:cubicBezTo>
                    <a:pt x="7" y="34"/>
                    <a:pt x="6" y="31"/>
                    <a:pt x="10" y="33"/>
                  </a:cubicBezTo>
                  <a:cubicBezTo>
                    <a:pt x="13" y="33"/>
                    <a:pt x="15" y="30"/>
                    <a:pt x="16" y="31"/>
                  </a:cubicBezTo>
                  <a:cubicBezTo>
                    <a:pt x="18" y="31"/>
                    <a:pt x="16" y="28"/>
                    <a:pt x="19" y="31"/>
                  </a:cubicBezTo>
                  <a:cubicBezTo>
                    <a:pt x="21" y="34"/>
                    <a:pt x="21" y="30"/>
                    <a:pt x="23" y="33"/>
                  </a:cubicBezTo>
                  <a:cubicBezTo>
                    <a:pt x="24" y="36"/>
                    <a:pt x="26" y="33"/>
                    <a:pt x="29" y="33"/>
                  </a:cubicBezTo>
                  <a:cubicBezTo>
                    <a:pt x="33" y="33"/>
                    <a:pt x="27" y="27"/>
                    <a:pt x="32" y="28"/>
                  </a:cubicBezTo>
                  <a:cubicBezTo>
                    <a:pt x="32" y="27"/>
                    <a:pt x="33" y="28"/>
                    <a:pt x="35" y="27"/>
                  </a:cubicBezTo>
                  <a:cubicBezTo>
                    <a:pt x="35" y="24"/>
                    <a:pt x="36" y="27"/>
                    <a:pt x="38" y="25"/>
                  </a:cubicBezTo>
                  <a:cubicBezTo>
                    <a:pt x="39" y="24"/>
                    <a:pt x="41" y="27"/>
                    <a:pt x="42" y="27"/>
                  </a:cubicBezTo>
                  <a:cubicBezTo>
                    <a:pt x="44" y="27"/>
                    <a:pt x="44" y="25"/>
                    <a:pt x="45" y="25"/>
                  </a:cubicBezTo>
                  <a:cubicBezTo>
                    <a:pt x="45" y="24"/>
                    <a:pt x="42" y="25"/>
                    <a:pt x="44" y="22"/>
                  </a:cubicBezTo>
                  <a:cubicBezTo>
                    <a:pt x="44" y="19"/>
                    <a:pt x="38" y="22"/>
                    <a:pt x="42" y="19"/>
                  </a:cubicBezTo>
                  <a:cubicBezTo>
                    <a:pt x="47" y="16"/>
                    <a:pt x="42" y="16"/>
                    <a:pt x="45" y="11"/>
                  </a:cubicBezTo>
                  <a:cubicBezTo>
                    <a:pt x="47" y="7"/>
                    <a:pt x="50" y="14"/>
                    <a:pt x="50" y="7"/>
                  </a:cubicBezTo>
                  <a:cubicBezTo>
                    <a:pt x="49" y="5"/>
                    <a:pt x="47" y="7"/>
                    <a:pt x="45" y="4"/>
                  </a:cubicBezTo>
                  <a:cubicBezTo>
                    <a:pt x="42" y="0"/>
                    <a:pt x="41" y="5"/>
                    <a:pt x="39" y="2"/>
                  </a:cubicBezTo>
                  <a:cubicBezTo>
                    <a:pt x="38" y="0"/>
                    <a:pt x="32" y="4"/>
                    <a:pt x="29" y="5"/>
                  </a:cubicBezTo>
                  <a:cubicBezTo>
                    <a:pt x="24" y="8"/>
                    <a:pt x="21" y="7"/>
                    <a:pt x="19" y="5"/>
                  </a:cubicBezTo>
                  <a:cubicBezTo>
                    <a:pt x="16" y="5"/>
                    <a:pt x="15" y="8"/>
                    <a:pt x="12" y="5"/>
                  </a:cubicBezTo>
                  <a:cubicBezTo>
                    <a:pt x="7" y="4"/>
                    <a:pt x="7" y="7"/>
                    <a:pt x="4" y="5"/>
                  </a:cubicBezTo>
                  <a:cubicBezTo>
                    <a:pt x="3" y="4"/>
                    <a:pt x="9" y="4"/>
                    <a:pt x="3" y="0"/>
                  </a:cubicBezTo>
                  <a:cubicBezTo>
                    <a:pt x="3" y="4"/>
                    <a:pt x="0" y="2"/>
                    <a:pt x="1" y="7"/>
                  </a:cubicBezTo>
                  <a:cubicBezTo>
                    <a:pt x="3" y="13"/>
                    <a:pt x="7" y="11"/>
                    <a:pt x="4" y="14"/>
                  </a:cubicBezTo>
                  <a:cubicBezTo>
                    <a:pt x="3" y="17"/>
                    <a:pt x="1" y="14"/>
                    <a:pt x="1" y="17"/>
                  </a:cubicBezTo>
                  <a:cubicBezTo>
                    <a:pt x="1" y="19"/>
                    <a:pt x="4" y="21"/>
                    <a:pt x="1" y="22"/>
                  </a:cubicBezTo>
                </a:path>
              </a:pathLst>
            </a:custGeom>
            <a:solidFill>
              <a:srgbClr val="968C6D"/>
            </a:solidFill>
            <a:ln w="6350" cmpd="sng">
              <a:solidFill>
                <a:schemeClr val="bg1"/>
              </a:solidFill>
              <a:round/>
              <a:headEnd/>
              <a:tailEnd/>
            </a:ln>
          </p:spPr>
          <p:txBody>
            <a:bodyPr/>
            <a:lstStyle/>
            <a:p>
              <a:endParaRPr lang="en-GB" dirty="0"/>
            </a:p>
          </p:txBody>
        </p:sp>
        <p:sp>
          <p:nvSpPr>
            <p:cNvPr id="1236" name="Freeform 175"/>
            <p:cNvSpPr>
              <a:spLocks/>
            </p:cNvSpPr>
            <p:nvPr/>
          </p:nvSpPr>
          <p:spPr bwMode="auto">
            <a:xfrm>
              <a:off x="5412423" y="3648044"/>
              <a:ext cx="109261" cy="149428"/>
            </a:xfrm>
            <a:custGeom>
              <a:avLst/>
              <a:gdLst/>
              <a:ahLst/>
              <a:cxnLst>
                <a:cxn ang="0">
                  <a:pos x="11" y="40"/>
                </a:cxn>
                <a:cxn ang="0">
                  <a:pos x="12" y="43"/>
                </a:cxn>
                <a:cxn ang="0">
                  <a:pos x="14" y="48"/>
                </a:cxn>
                <a:cxn ang="0">
                  <a:pos x="17" y="45"/>
                </a:cxn>
                <a:cxn ang="0">
                  <a:pos x="23" y="43"/>
                </a:cxn>
                <a:cxn ang="0">
                  <a:pos x="29" y="43"/>
                </a:cxn>
                <a:cxn ang="0">
                  <a:pos x="29" y="39"/>
                </a:cxn>
                <a:cxn ang="0">
                  <a:pos x="32" y="36"/>
                </a:cxn>
                <a:cxn ang="0">
                  <a:pos x="29" y="28"/>
                </a:cxn>
                <a:cxn ang="0">
                  <a:pos x="31" y="22"/>
                </a:cxn>
                <a:cxn ang="0">
                  <a:pos x="29" y="17"/>
                </a:cxn>
                <a:cxn ang="0">
                  <a:pos x="26" y="19"/>
                </a:cxn>
                <a:cxn ang="0">
                  <a:pos x="21" y="12"/>
                </a:cxn>
                <a:cxn ang="0">
                  <a:pos x="15" y="6"/>
                </a:cxn>
                <a:cxn ang="0">
                  <a:pos x="12" y="0"/>
                </a:cxn>
                <a:cxn ang="0">
                  <a:pos x="6" y="0"/>
                </a:cxn>
                <a:cxn ang="0">
                  <a:pos x="0" y="3"/>
                </a:cxn>
                <a:cxn ang="0">
                  <a:pos x="2" y="9"/>
                </a:cxn>
                <a:cxn ang="0">
                  <a:pos x="5" y="11"/>
                </a:cxn>
                <a:cxn ang="0">
                  <a:pos x="2" y="14"/>
                </a:cxn>
                <a:cxn ang="0">
                  <a:pos x="3" y="19"/>
                </a:cxn>
                <a:cxn ang="0">
                  <a:pos x="6" y="25"/>
                </a:cxn>
                <a:cxn ang="0">
                  <a:pos x="3" y="25"/>
                </a:cxn>
                <a:cxn ang="0">
                  <a:pos x="6" y="29"/>
                </a:cxn>
                <a:cxn ang="0">
                  <a:pos x="3" y="29"/>
                </a:cxn>
                <a:cxn ang="0">
                  <a:pos x="12" y="37"/>
                </a:cxn>
                <a:cxn ang="0">
                  <a:pos x="9" y="39"/>
                </a:cxn>
                <a:cxn ang="0">
                  <a:pos x="11" y="40"/>
                </a:cxn>
              </a:cxnLst>
              <a:rect l="0" t="0" r="r" b="b"/>
              <a:pathLst>
                <a:path w="35" h="48">
                  <a:moveTo>
                    <a:pt x="11" y="40"/>
                  </a:moveTo>
                  <a:cubicBezTo>
                    <a:pt x="12" y="42"/>
                    <a:pt x="11" y="43"/>
                    <a:pt x="12" y="43"/>
                  </a:cubicBezTo>
                  <a:cubicBezTo>
                    <a:pt x="15" y="45"/>
                    <a:pt x="14" y="46"/>
                    <a:pt x="14" y="48"/>
                  </a:cubicBezTo>
                  <a:cubicBezTo>
                    <a:pt x="17" y="48"/>
                    <a:pt x="14" y="46"/>
                    <a:pt x="17" y="45"/>
                  </a:cubicBezTo>
                  <a:cubicBezTo>
                    <a:pt x="21" y="45"/>
                    <a:pt x="20" y="43"/>
                    <a:pt x="23" y="43"/>
                  </a:cubicBezTo>
                  <a:cubicBezTo>
                    <a:pt x="26" y="45"/>
                    <a:pt x="26" y="42"/>
                    <a:pt x="29" y="43"/>
                  </a:cubicBezTo>
                  <a:cubicBezTo>
                    <a:pt x="32" y="42"/>
                    <a:pt x="29" y="40"/>
                    <a:pt x="29" y="39"/>
                  </a:cubicBezTo>
                  <a:cubicBezTo>
                    <a:pt x="29" y="36"/>
                    <a:pt x="31" y="39"/>
                    <a:pt x="32" y="36"/>
                  </a:cubicBezTo>
                  <a:cubicBezTo>
                    <a:pt x="35" y="32"/>
                    <a:pt x="31" y="34"/>
                    <a:pt x="29" y="28"/>
                  </a:cubicBezTo>
                  <a:cubicBezTo>
                    <a:pt x="28" y="23"/>
                    <a:pt x="31" y="25"/>
                    <a:pt x="31" y="22"/>
                  </a:cubicBezTo>
                  <a:cubicBezTo>
                    <a:pt x="26" y="17"/>
                    <a:pt x="35" y="20"/>
                    <a:pt x="29" y="17"/>
                  </a:cubicBezTo>
                  <a:cubicBezTo>
                    <a:pt x="28" y="15"/>
                    <a:pt x="29" y="19"/>
                    <a:pt x="26" y="19"/>
                  </a:cubicBezTo>
                  <a:cubicBezTo>
                    <a:pt x="21" y="17"/>
                    <a:pt x="20" y="14"/>
                    <a:pt x="21" y="12"/>
                  </a:cubicBezTo>
                  <a:cubicBezTo>
                    <a:pt x="23" y="9"/>
                    <a:pt x="15" y="11"/>
                    <a:pt x="15" y="6"/>
                  </a:cubicBezTo>
                  <a:cubicBezTo>
                    <a:pt x="17" y="3"/>
                    <a:pt x="14" y="3"/>
                    <a:pt x="12" y="0"/>
                  </a:cubicBezTo>
                  <a:cubicBezTo>
                    <a:pt x="9" y="0"/>
                    <a:pt x="8" y="0"/>
                    <a:pt x="6" y="0"/>
                  </a:cubicBezTo>
                  <a:cubicBezTo>
                    <a:pt x="5" y="0"/>
                    <a:pt x="5" y="1"/>
                    <a:pt x="0" y="3"/>
                  </a:cubicBezTo>
                  <a:cubicBezTo>
                    <a:pt x="2" y="5"/>
                    <a:pt x="2" y="8"/>
                    <a:pt x="2" y="9"/>
                  </a:cubicBezTo>
                  <a:cubicBezTo>
                    <a:pt x="5" y="11"/>
                    <a:pt x="6" y="9"/>
                    <a:pt x="5" y="11"/>
                  </a:cubicBezTo>
                  <a:cubicBezTo>
                    <a:pt x="5" y="12"/>
                    <a:pt x="3" y="11"/>
                    <a:pt x="2" y="14"/>
                  </a:cubicBezTo>
                  <a:cubicBezTo>
                    <a:pt x="6" y="14"/>
                    <a:pt x="5" y="14"/>
                    <a:pt x="3" y="19"/>
                  </a:cubicBezTo>
                  <a:cubicBezTo>
                    <a:pt x="2" y="22"/>
                    <a:pt x="8" y="23"/>
                    <a:pt x="6" y="25"/>
                  </a:cubicBezTo>
                  <a:cubicBezTo>
                    <a:pt x="5" y="26"/>
                    <a:pt x="5" y="23"/>
                    <a:pt x="3" y="25"/>
                  </a:cubicBezTo>
                  <a:cubicBezTo>
                    <a:pt x="3" y="25"/>
                    <a:pt x="6" y="28"/>
                    <a:pt x="6" y="29"/>
                  </a:cubicBezTo>
                  <a:cubicBezTo>
                    <a:pt x="5" y="29"/>
                    <a:pt x="5" y="28"/>
                    <a:pt x="3" y="29"/>
                  </a:cubicBezTo>
                  <a:cubicBezTo>
                    <a:pt x="6" y="34"/>
                    <a:pt x="12" y="36"/>
                    <a:pt x="12" y="37"/>
                  </a:cubicBezTo>
                  <a:cubicBezTo>
                    <a:pt x="12" y="39"/>
                    <a:pt x="8" y="39"/>
                    <a:pt x="9" y="39"/>
                  </a:cubicBezTo>
                  <a:cubicBezTo>
                    <a:pt x="11" y="40"/>
                    <a:pt x="9" y="40"/>
                    <a:pt x="11" y="40"/>
                  </a:cubicBezTo>
                </a:path>
              </a:pathLst>
            </a:custGeom>
            <a:solidFill>
              <a:srgbClr val="968C6D"/>
            </a:solidFill>
            <a:ln w="6350" cmpd="sng">
              <a:solidFill>
                <a:schemeClr val="bg1"/>
              </a:solidFill>
              <a:round/>
              <a:headEnd/>
              <a:tailEnd/>
            </a:ln>
          </p:spPr>
          <p:txBody>
            <a:bodyPr/>
            <a:lstStyle/>
            <a:p>
              <a:endParaRPr lang="en-GB" dirty="0"/>
            </a:p>
          </p:txBody>
        </p:sp>
        <p:sp>
          <p:nvSpPr>
            <p:cNvPr id="1237" name="Freeform 176"/>
            <p:cNvSpPr>
              <a:spLocks/>
            </p:cNvSpPr>
            <p:nvPr/>
          </p:nvSpPr>
          <p:spPr bwMode="auto">
            <a:xfrm>
              <a:off x="5454198" y="3779798"/>
              <a:ext cx="64271" cy="56236"/>
            </a:xfrm>
            <a:custGeom>
              <a:avLst/>
              <a:gdLst/>
              <a:ahLst/>
              <a:cxnLst>
                <a:cxn ang="0">
                  <a:pos x="1" y="6"/>
                </a:cxn>
                <a:cxn ang="0">
                  <a:pos x="1" y="9"/>
                </a:cxn>
                <a:cxn ang="0">
                  <a:pos x="1" y="12"/>
                </a:cxn>
                <a:cxn ang="0">
                  <a:pos x="4" y="17"/>
                </a:cxn>
                <a:cxn ang="0">
                  <a:pos x="4" y="18"/>
                </a:cxn>
                <a:cxn ang="0">
                  <a:pos x="15" y="14"/>
                </a:cxn>
                <a:cxn ang="0">
                  <a:pos x="21" y="12"/>
                </a:cxn>
                <a:cxn ang="0">
                  <a:pos x="19" y="6"/>
                </a:cxn>
                <a:cxn ang="0">
                  <a:pos x="16" y="2"/>
                </a:cxn>
                <a:cxn ang="0">
                  <a:pos x="10" y="2"/>
                </a:cxn>
                <a:cxn ang="0">
                  <a:pos x="4" y="3"/>
                </a:cxn>
                <a:cxn ang="0">
                  <a:pos x="1" y="6"/>
                </a:cxn>
              </a:cxnLst>
              <a:rect l="0" t="0" r="r" b="b"/>
              <a:pathLst>
                <a:path w="21" h="18">
                  <a:moveTo>
                    <a:pt x="1" y="6"/>
                  </a:moveTo>
                  <a:cubicBezTo>
                    <a:pt x="1" y="9"/>
                    <a:pt x="1" y="9"/>
                    <a:pt x="1" y="9"/>
                  </a:cubicBezTo>
                  <a:cubicBezTo>
                    <a:pt x="0" y="11"/>
                    <a:pt x="1" y="11"/>
                    <a:pt x="1" y="12"/>
                  </a:cubicBezTo>
                  <a:cubicBezTo>
                    <a:pt x="1" y="14"/>
                    <a:pt x="3" y="17"/>
                    <a:pt x="4" y="17"/>
                  </a:cubicBezTo>
                  <a:cubicBezTo>
                    <a:pt x="4" y="15"/>
                    <a:pt x="4" y="17"/>
                    <a:pt x="4" y="18"/>
                  </a:cubicBezTo>
                  <a:cubicBezTo>
                    <a:pt x="16" y="17"/>
                    <a:pt x="10" y="12"/>
                    <a:pt x="15" y="14"/>
                  </a:cubicBezTo>
                  <a:cubicBezTo>
                    <a:pt x="19" y="17"/>
                    <a:pt x="18" y="12"/>
                    <a:pt x="21" y="12"/>
                  </a:cubicBezTo>
                  <a:cubicBezTo>
                    <a:pt x="19" y="11"/>
                    <a:pt x="21" y="9"/>
                    <a:pt x="19" y="6"/>
                  </a:cubicBezTo>
                  <a:cubicBezTo>
                    <a:pt x="19" y="3"/>
                    <a:pt x="16" y="5"/>
                    <a:pt x="16" y="2"/>
                  </a:cubicBezTo>
                  <a:cubicBezTo>
                    <a:pt x="13" y="0"/>
                    <a:pt x="13" y="3"/>
                    <a:pt x="10" y="2"/>
                  </a:cubicBezTo>
                  <a:cubicBezTo>
                    <a:pt x="7" y="2"/>
                    <a:pt x="9" y="3"/>
                    <a:pt x="4" y="3"/>
                  </a:cubicBezTo>
                  <a:cubicBezTo>
                    <a:pt x="1" y="5"/>
                    <a:pt x="4" y="6"/>
                    <a:pt x="1" y="6"/>
                  </a:cubicBezTo>
                </a:path>
              </a:pathLst>
            </a:custGeom>
            <a:solidFill>
              <a:srgbClr val="968C6D"/>
            </a:solidFill>
            <a:ln w="6350" cmpd="sng">
              <a:solidFill>
                <a:schemeClr val="bg1"/>
              </a:solidFill>
              <a:round/>
              <a:headEnd/>
              <a:tailEnd/>
            </a:ln>
          </p:spPr>
          <p:txBody>
            <a:bodyPr/>
            <a:lstStyle/>
            <a:p>
              <a:endParaRPr lang="en-GB" dirty="0"/>
            </a:p>
          </p:txBody>
        </p:sp>
        <p:sp>
          <p:nvSpPr>
            <p:cNvPr id="1238" name="Freeform 177"/>
            <p:cNvSpPr>
              <a:spLocks/>
            </p:cNvSpPr>
            <p:nvPr/>
          </p:nvSpPr>
          <p:spPr bwMode="auto">
            <a:xfrm>
              <a:off x="5425276" y="3763730"/>
              <a:ext cx="43383" cy="112473"/>
            </a:xfrm>
            <a:custGeom>
              <a:avLst/>
              <a:gdLst/>
              <a:ahLst/>
              <a:cxnLst>
                <a:cxn ang="0">
                  <a:pos x="1" y="11"/>
                </a:cxn>
                <a:cxn ang="0">
                  <a:pos x="1" y="21"/>
                </a:cxn>
                <a:cxn ang="0">
                  <a:pos x="1" y="27"/>
                </a:cxn>
                <a:cxn ang="0">
                  <a:pos x="3" y="30"/>
                </a:cxn>
                <a:cxn ang="0">
                  <a:pos x="7" y="36"/>
                </a:cxn>
                <a:cxn ang="0">
                  <a:pos x="8" y="34"/>
                </a:cxn>
                <a:cxn ang="0">
                  <a:pos x="8" y="33"/>
                </a:cxn>
                <a:cxn ang="0">
                  <a:pos x="11" y="30"/>
                </a:cxn>
                <a:cxn ang="0">
                  <a:pos x="14" y="27"/>
                </a:cxn>
                <a:cxn ang="0">
                  <a:pos x="13" y="24"/>
                </a:cxn>
                <a:cxn ang="0">
                  <a:pos x="13" y="22"/>
                </a:cxn>
                <a:cxn ang="0">
                  <a:pos x="10" y="17"/>
                </a:cxn>
                <a:cxn ang="0">
                  <a:pos x="10" y="14"/>
                </a:cxn>
                <a:cxn ang="0">
                  <a:pos x="10" y="11"/>
                </a:cxn>
                <a:cxn ang="0">
                  <a:pos x="8" y="7"/>
                </a:cxn>
                <a:cxn ang="0">
                  <a:pos x="7" y="4"/>
                </a:cxn>
                <a:cxn ang="0">
                  <a:pos x="4" y="4"/>
                </a:cxn>
                <a:cxn ang="0">
                  <a:pos x="1" y="7"/>
                </a:cxn>
                <a:cxn ang="0">
                  <a:pos x="1" y="11"/>
                </a:cxn>
              </a:cxnLst>
              <a:rect l="0" t="0" r="r" b="b"/>
              <a:pathLst>
                <a:path w="14" h="36">
                  <a:moveTo>
                    <a:pt x="1" y="11"/>
                  </a:moveTo>
                  <a:cubicBezTo>
                    <a:pt x="4" y="11"/>
                    <a:pt x="1" y="21"/>
                    <a:pt x="1" y="21"/>
                  </a:cubicBezTo>
                  <a:cubicBezTo>
                    <a:pt x="3" y="22"/>
                    <a:pt x="0" y="22"/>
                    <a:pt x="1" y="27"/>
                  </a:cubicBezTo>
                  <a:cubicBezTo>
                    <a:pt x="3" y="30"/>
                    <a:pt x="0" y="27"/>
                    <a:pt x="3" y="30"/>
                  </a:cubicBezTo>
                  <a:cubicBezTo>
                    <a:pt x="7" y="33"/>
                    <a:pt x="4" y="34"/>
                    <a:pt x="7" y="36"/>
                  </a:cubicBezTo>
                  <a:cubicBezTo>
                    <a:pt x="7" y="36"/>
                    <a:pt x="8" y="36"/>
                    <a:pt x="8" y="34"/>
                  </a:cubicBezTo>
                  <a:cubicBezTo>
                    <a:pt x="8" y="33"/>
                    <a:pt x="8" y="33"/>
                    <a:pt x="8" y="33"/>
                  </a:cubicBezTo>
                  <a:cubicBezTo>
                    <a:pt x="8" y="31"/>
                    <a:pt x="11" y="33"/>
                    <a:pt x="11" y="30"/>
                  </a:cubicBezTo>
                  <a:cubicBezTo>
                    <a:pt x="11" y="25"/>
                    <a:pt x="13" y="28"/>
                    <a:pt x="14" y="27"/>
                  </a:cubicBezTo>
                  <a:cubicBezTo>
                    <a:pt x="14" y="24"/>
                    <a:pt x="13" y="24"/>
                    <a:pt x="13" y="24"/>
                  </a:cubicBezTo>
                  <a:cubicBezTo>
                    <a:pt x="13" y="22"/>
                    <a:pt x="13" y="21"/>
                    <a:pt x="13" y="22"/>
                  </a:cubicBezTo>
                  <a:cubicBezTo>
                    <a:pt x="11" y="22"/>
                    <a:pt x="10" y="19"/>
                    <a:pt x="10" y="17"/>
                  </a:cubicBezTo>
                  <a:cubicBezTo>
                    <a:pt x="10" y="16"/>
                    <a:pt x="8" y="16"/>
                    <a:pt x="10" y="14"/>
                  </a:cubicBezTo>
                  <a:cubicBezTo>
                    <a:pt x="10" y="14"/>
                    <a:pt x="10" y="14"/>
                    <a:pt x="10" y="11"/>
                  </a:cubicBezTo>
                  <a:cubicBezTo>
                    <a:pt x="10" y="10"/>
                    <a:pt x="11" y="8"/>
                    <a:pt x="8" y="7"/>
                  </a:cubicBezTo>
                  <a:cubicBezTo>
                    <a:pt x="7" y="7"/>
                    <a:pt x="8" y="5"/>
                    <a:pt x="7" y="4"/>
                  </a:cubicBezTo>
                  <a:cubicBezTo>
                    <a:pt x="4" y="5"/>
                    <a:pt x="4" y="5"/>
                    <a:pt x="4" y="4"/>
                  </a:cubicBezTo>
                  <a:cubicBezTo>
                    <a:pt x="4" y="0"/>
                    <a:pt x="3" y="5"/>
                    <a:pt x="1" y="7"/>
                  </a:cubicBezTo>
                  <a:cubicBezTo>
                    <a:pt x="0" y="10"/>
                    <a:pt x="3" y="8"/>
                    <a:pt x="1" y="11"/>
                  </a:cubicBezTo>
                </a:path>
              </a:pathLst>
            </a:custGeom>
            <a:solidFill>
              <a:srgbClr val="968C6D"/>
            </a:solidFill>
            <a:ln w="6350" cmpd="sng">
              <a:solidFill>
                <a:schemeClr val="bg1"/>
              </a:solidFill>
              <a:round/>
              <a:headEnd/>
              <a:tailEnd/>
            </a:ln>
          </p:spPr>
          <p:txBody>
            <a:bodyPr/>
            <a:lstStyle/>
            <a:p>
              <a:endParaRPr lang="en-GB" dirty="0"/>
            </a:p>
          </p:txBody>
        </p:sp>
        <p:sp>
          <p:nvSpPr>
            <p:cNvPr id="1239" name="Freeform 178"/>
            <p:cNvSpPr>
              <a:spLocks/>
            </p:cNvSpPr>
            <p:nvPr/>
          </p:nvSpPr>
          <p:spPr bwMode="auto">
            <a:xfrm>
              <a:off x="5348151" y="3554853"/>
              <a:ext cx="165499" cy="106045"/>
            </a:xfrm>
            <a:custGeom>
              <a:avLst/>
              <a:gdLst/>
              <a:ahLst/>
              <a:cxnLst>
                <a:cxn ang="0">
                  <a:pos x="21" y="33"/>
                </a:cxn>
                <a:cxn ang="0">
                  <a:pos x="27" y="30"/>
                </a:cxn>
                <a:cxn ang="0">
                  <a:pos x="33" y="30"/>
                </a:cxn>
                <a:cxn ang="0">
                  <a:pos x="36" y="30"/>
                </a:cxn>
                <a:cxn ang="0">
                  <a:pos x="36" y="28"/>
                </a:cxn>
                <a:cxn ang="0">
                  <a:pos x="39" y="28"/>
                </a:cxn>
                <a:cxn ang="0">
                  <a:pos x="44" y="22"/>
                </a:cxn>
                <a:cxn ang="0">
                  <a:pos x="46" y="17"/>
                </a:cxn>
                <a:cxn ang="0">
                  <a:pos x="49" y="11"/>
                </a:cxn>
                <a:cxn ang="0">
                  <a:pos x="53" y="8"/>
                </a:cxn>
                <a:cxn ang="0">
                  <a:pos x="53" y="8"/>
                </a:cxn>
                <a:cxn ang="0">
                  <a:pos x="52" y="7"/>
                </a:cxn>
                <a:cxn ang="0">
                  <a:pos x="47" y="4"/>
                </a:cxn>
                <a:cxn ang="0">
                  <a:pos x="44" y="4"/>
                </a:cxn>
                <a:cxn ang="0">
                  <a:pos x="41" y="2"/>
                </a:cxn>
                <a:cxn ang="0">
                  <a:pos x="36" y="2"/>
                </a:cxn>
                <a:cxn ang="0">
                  <a:pos x="33" y="5"/>
                </a:cxn>
                <a:cxn ang="0">
                  <a:pos x="30" y="7"/>
                </a:cxn>
                <a:cxn ang="0">
                  <a:pos x="27" y="7"/>
                </a:cxn>
                <a:cxn ang="0">
                  <a:pos x="21" y="8"/>
                </a:cxn>
                <a:cxn ang="0">
                  <a:pos x="21" y="10"/>
                </a:cxn>
                <a:cxn ang="0">
                  <a:pos x="15" y="11"/>
                </a:cxn>
                <a:cxn ang="0">
                  <a:pos x="8" y="8"/>
                </a:cxn>
                <a:cxn ang="0">
                  <a:pos x="8" y="11"/>
                </a:cxn>
                <a:cxn ang="0">
                  <a:pos x="3" y="11"/>
                </a:cxn>
                <a:cxn ang="0">
                  <a:pos x="5" y="14"/>
                </a:cxn>
                <a:cxn ang="0">
                  <a:pos x="3" y="16"/>
                </a:cxn>
                <a:cxn ang="0">
                  <a:pos x="3" y="19"/>
                </a:cxn>
                <a:cxn ang="0">
                  <a:pos x="0" y="20"/>
                </a:cxn>
                <a:cxn ang="0">
                  <a:pos x="3" y="25"/>
                </a:cxn>
                <a:cxn ang="0">
                  <a:pos x="11" y="31"/>
                </a:cxn>
                <a:cxn ang="0">
                  <a:pos x="18" y="34"/>
                </a:cxn>
                <a:cxn ang="0">
                  <a:pos x="21" y="33"/>
                </a:cxn>
              </a:cxnLst>
              <a:rect l="0" t="0" r="r" b="b"/>
              <a:pathLst>
                <a:path w="53" h="34">
                  <a:moveTo>
                    <a:pt x="21" y="33"/>
                  </a:moveTo>
                  <a:cubicBezTo>
                    <a:pt x="26" y="31"/>
                    <a:pt x="26" y="30"/>
                    <a:pt x="27" y="30"/>
                  </a:cubicBezTo>
                  <a:cubicBezTo>
                    <a:pt x="29" y="30"/>
                    <a:pt x="30" y="30"/>
                    <a:pt x="33" y="30"/>
                  </a:cubicBezTo>
                  <a:cubicBezTo>
                    <a:pt x="33" y="30"/>
                    <a:pt x="35" y="30"/>
                    <a:pt x="36" y="30"/>
                  </a:cubicBezTo>
                  <a:cubicBezTo>
                    <a:pt x="38" y="28"/>
                    <a:pt x="36" y="28"/>
                    <a:pt x="36" y="28"/>
                  </a:cubicBezTo>
                  <a:cubicBezTo>
                    <a:pt x="38" y="28"/>
                    <a:pt x="38" y="28"/>
                    <a:pt x="39" y="28"/>
                  </a:cubicBezTo>
                  <a:cubicBezTo>
                    <a:pt x="39" y="28"/>
                    <a:pt x="43" y="24"/>
                    <a:pt x="44" y="22"/>
                  </a:cubicBezTo>
                  <a:cubicBezTo>
                    <a:pt x="44" y="19"/>
                    <a:pt x="43" y="19"/>
                    <a:pt x="46" y="17"/>
                  </a:cubicBezTo>
                  <a:cubicBezTo>
                    <a:pt x="49" y="14"/>
                    <a:pt x="47" y="14"/>
                    <a:pt x="49" y="11"/>
                  </a:cubicBezTo>
                  <a:cubicBezTo>
                    <a:pt x="50" y="10"/>
                    <a:pt x="50" y="13"/>
                    <a:pt x="53" y="8"/>
                  </a:cubicBezTo>
                  <a:cubicBezTo>
                    <a:pt x="53" y="8"/>
                    <a:pt x="53" y="8"/>
                    <a:pt x="53" y="8"/>
                  </a:cubicBezTo>
                  <a:cubicBezTo>
                    <a:pt x="53" y="8"/>
                    <a:pt x="53" y="7"/>
                    <a:pt x="52" y="7"/>
                  </a:cubicBezTo>
                  <a:cubicBezTo>
                    <a:pt x="50" y="8"/>
                    <a:pt x="52" y="5"/>
                    <a:pt x="47" y="4"/>
                  </a:cubicBezTo>
                  <a:cubicBezTo>
                    <a:pt x="47" y="4"/>
                    <a:pt x="44" y="5"/>
                    <a:pt x="44" y="4"/>
                  </a:cubicBezTo>
                  <a:cubicBezTo>
                    <a:pt x="44" y="4"/>
                    <a:pt x="43" y="0"/>
                    <a:pt x="41" y="2"/>
                  </a:cubicBezTo>
                  <a:cubicBezTo>
                    <a:pt x="39" y="4"/>
                    <a:pt x="38" y="2"/>
                    <a:pt x="36" y="2"/>
                  </a:cubicBezTo>
                  <a:cubicBezTo>
                    <a:pt x="33" y="2"/>
                    <a:pt x="35" y="5"/>
                    <a:pt x="33" y="5"/>
                  </a:cubicBezTo>
                  <a:cubicBezTo>
                    <a:pt x="33" y="5"/>
                    <a:pt x="32" y="7"/>
                    <a:pt x="30" y="7"/>
                  </a:cubicBezTo>
                  <a:cubicBezTo>
                    <a:pt x="29" y="7"/>
                    <a:pt x="27" y="4"/>
                    <a:pt x="27" y="7"/>
                  </a:cubicBezTo>
                  <a:cubicBezTo>
                    <a:pt x="26" y="8"/>
                    <a:pt x="24" y="7"/>
                    <a:pt x="21" y="8"/>
                  </a:cubicBezTo>
                  <a:cubicBezTo>
                    <a:pt x="20" y="8"/>
                    <a:pt x="21" y="10"/>
                    <a:pt x="21" y="10"/>
                  </a:cubicBezTo>
                  <a:cubicBezTo>
                    <a:pt x="21" y="11"/>
                    <a:pt x="20" y="11"/>
                    <a:pt x="15" y="11"/>
                  </a:cubicBezTo>
                  <a:cubicBezTo>
                    <a:pt x="12" y="13"/>
                    <a:pt x="11" y="8"/>
                    <a:pt x="8" y="8"/>
                  </a:cubicBezTo>
                  <a:cubicBezTo>
                    <a:pt x="8" y="10"/>
                    <a:pt x="9" y="11"/>
                    <a:pt x="8" y="11"/>
                  </a:cubicBezTo>
                  <a:cubicBezTo>
                    <a:pt x="6" y="11"/>
                    <a:pt x="3" y="11"/>
                    <a:pt x="3" y="11"/>
                  </a:cubicBezTo>
                  <a:cubicBezTo>
                    <a:pt x="3" y="13"/>
                    <a:pt x="5" y="13"/>
                    <a:pt x="5" y="14"/>
                  </a:cubicBezTo>
                  <a:cubicBezTo>
                    <a:pt x="5" y="16"/>
                    <a:pt x="3" y="14"/>
                    <a:pt x="3" y="16"/>
                  </a:cubicBezTo>
                  <a:cubicBezTo>
                    <a:pt x="3" y="19"/>
                    <a:pt x="3" y="19"/>
                    <a:pt x="3" y="19"/>
                  </a:cubicBezTo>
                  <a:cubicBezTo>
                    <a:pt x="3" y="19"/>
                    <a:pt x="2" y="20"/>
                    <a:pt x="0" y="20"/>
                  </a:cubicBezTo>
                  <a:cubicBezTo>
                    <a:pt x="3" y="22"/>
                    <a:pt x="2" y="25"/>
                    <a:pt x="3" y="25"/>
                  </a:cubicBezTo>
                  <a:cubicBezTo>
                    <a:pt x="11" y="30"/>
                    <a:pt x="9" y="31"/>
                    <a:pt x="11" y="31"/>
                  </a:cubicBezTo>
                  <a:cubicBezTo>
                    <a:pt x="12" y="31"/>
                    <a:pt x="15" y="34"/>
                    <a:pt x="18" y="34"/>
                  </a:cubicBezTo>
                  <a:cubicBezTo>
                    <a:pt x="20" y="34"/>
                    <a:pt x="20" y="31"/>
                    <a:pt x="21" y="33"/>
                  </a:cubicBezTo>
                </a:path>
              </a:pathLst>
            </a:custGeom>
            <a:solidFill>
              <a:srgbClr val="968C6D"/>
            </a:solidFill>
            <a:ln w="6350" cmpd="sng">
              <a:solidFill>
                <a:schemeClr val="bg1"/>
              </a:solidFill>
              <a:round/>
              <a:headEnd/>
              <a:tailEnd/>
            </a:ln>
          </p:spPr>
          <p:txBody>
            <a:bodyPr/>
            <a:lstStyle/>
            <a:p>
              <a:endParaRPr lang="en-GB" dirty="0"/>
            </a:p>
          </p:txBody>
        </p:sp>
        <p:sp>
          <p:nvSpPr>
            <p:cNvPr id="1240" name="Freeform 179"/>
            <p:cNvSpPr>
              <a:spLocks/>
            </p:cNvSpPr>
            <p:nvPr/>
          </p:nvSpPr>
          <p:spPr bwMode="auto">
            <a:xfrm>
              <a:off x="5362612" y="3514684"/>
              <a:ext cx="147824" cy="77124"/>
            </a:xfrm>
            <a:custGeom>
              <a:avLst/>
              <a:gdLst/>
              <a:ahLst/>
              <a:cxnLst>
                <a:cxn ang="0">
                  <a:pos x="45" y="8"/>
                </a:cxn>
                <a:cxn ang="0">
                  <a:pos x="41" y="5"/>
                </a:cxn>
                <a:cxn ang="0">
                  <a:pos x="30" y="4"/>
                </a:cxn>
                <a:cxn ang="0">
                  <a:pos x="25" y="7"/>
                </a:cxn>
                <a:cxn ang="0">
                  <a:pos x="24" y="5"/>
                </a:cxn>
                <a:cxn ang="0">
                  <a:pos x="19" y="4"/>
                </a:cxn>
                <a:cxn ang="0">
                  <a:pos x="18" y="4"/>
                </a:cxn>
                <a:cxn ang="0">
                  <a:pos x="16" y="4"/>
                </a:cxn>
                <a:cxn ang="0">
                  <a:pos x="9" y="10"/>
                </a:cxn>
                <a:cxn ang="0">
                  <a:pos x="3" y="13"/>
                </a:cxn>
                <a:cxn ang="0">
                  <a:pos x="3" y="21"/>
                </a:cxn>
                <a:cxn ang="0">
                  <a:pos x="10" y="24"/>
                </a:cxn>
                <a:cxn ang="0">
                  <a:pos x="16" y="22"/>
                </a:cxn>
                <a:cxn ang="0">
                  <a:pos x="16" y="21"/>
                </a:cxn>
                <a:cxn ang="0">
                  <a:pos x="22" y="19"/>
                </a:cxn>
                <a:cxn ang="0">
                  <a:pos x="25" y="19"/>
                </a:cxn>
                <a:cxn ang="0">
                  <a:pos x="28" y="18"/>
                </a:cxn>
                <a:cxn ang="0">
                  <a:pos x="31" y="14"/>
                </a:cxn>
                <a:cxn ang="0">
                  <a:pos x="36" y="14"/>
                </a:cxn>
                <a:cxn ang="0">
                  <a:pos x="39" y="16"/>
                </a:cxn>
                <a:cxn ang="0">
                  <a:pos x="42" y="16"/>
                </a:cxn>
                <a:cxn ang="0">
                  <a:pos x="45" y="11"/>
                </a:cxn>
                <a:cxn ang="0">
                  <a:pos x="45" y="8"/>
                </a:cxn>
              </a:cxnLst>
              <a:rect l="0" t="0" r="r" b="b"/>
              <a:pathLst>
                <a:path w="47" h="25">
                  <a:moveTo>
                    <a:pt x="45" y="8"/>
                  </a:moveTo>
                  <a:cubicBezTo>
                    <a:pt x="41" y="7"/>
                    <a:pt x="42" y="5"/>
                    <a:pt x="41" y="5"/>
                  </a:cubicBezTo>
                  <a:cubicBezTo>
                    <a:pt x="36" y="4"/>
                    <a:pt x="31" y="4"/>
                    <a:pt x="30" y="4"/>
                  </a:cubicBezTo>
                  <a:cubicBezTo>
                    <a:pt x="27" y="4"/>
                    <a:pt x="27" y="8"/>
                    <a:pt x="25" y="7"/>
                  </a:cubicBezTo>
                  <a:cubicBezTo>
                    <a:pt x="25" y="7"/>
                    <a:pt x="24" y="7"/>
                    <a:pt x="24" y="5"/>
                  </a:cubicBezTo>
                  <a:cubicBezTo>
                    <a:pt x="25" y="2"/>
                    <a:pt x="21" y="0"/>
                    <a:pt x="19" y="4"/>
                  </a:cubicBezTo>
                  <a:cubicBezTo>
                    <a:pt x="19" y="5"/>
                    <a:pt x="18" y="5"/>
                    <a:pt x="18" y="4"/>
                  </a:cubicBezTo>
                  <a:cubicBezTo>
                    <a:pt x="18" y="4"/>
                    <a:pt x="18" y="4"/>
                    <a:pt x="16" y="4"/>
                  </a:cubicBezTo>
                  <a:cubicBezTo>
                    <a:pt x="9" y="7"/>
                    <a:pt x="13" y="8"/>
                    <a:pt x="9" y="10"/>
                  </a:cubicBezTo>
                  <a:cubicBezTo>
                    <a:pt x="6" y="11"/>
                    <a:pt x="4" y="8"/>
                    <a:pt x="3" y="13"/>
                  </a:cubicBezTo>
                  <a:cubicBezTo>
                    <a:pt x="1" y="16"/>
                    <a:pt x="0" y="16"/>
                    <a:pt x="3" y="21"/>
                  </a:cubicBezTo>
                  <a:cubicBezTo>
                    <a:pt x="6" y="21"/>
                    <a:pt x="7" y="25"/>
                    <a:pt x="10" y="24"/>
                  </a:cubicBezTo>
                  <a:cubicBezTo>
                    <a:pt x="15" y="24"/>
                    <a:pt x="16" y="24"/>
                    <a:pt x="16" y="22"/>
                  </a:cubicBezTo>
                  <a:cubicBezTo>
                    <a:pt x="16" y="22"/>
                    <a:pt x="15" y="21"/>
                    <a:pt x="16" y="21"/>
                  </a:cubicBezTo>
                  <a:cubicBezTo>
                    <a:pt x="19" y="19"/>
                    <a:pt x="21" y="21"/>
                    <a:pt x="22" y="19"/>
                  </a:cubicBezTo>
                  <a:cubicBezTo>
                    <a:pt x="22" y="16"/>
                    <a:pt x="24" y="19"/>
                    <a:pt x="25" y="19"/>
                  </a:cubicBezTo>
                  <a:cubicBezTo>
                    <a:pt x="27" y="19"/>
                    <a:pt x="28" y="18"/>
                    <a:pt x="28" y="18"/>
                  </a:cubicBezTo>
                  <a:cubicBezTo>
                    <a:pt x="30" y="18"/>
                    <a:pt x="28" y="14"/>
                    <a:pt x="31" y="14"/>
                  </a:cubicBezTo>
                  <a:cubicBezTo>
                    <a:pt x="33" y="14"/>
                    <a:pt x="34" y="16"/>
                    <a:pt x="36" y="14"/>
                  </a:cubicBezTo>
                  <a:cubicBezTo>
                    <a:pt x="38" y="13"/>
                    <a:pt x="39" y="16"/>
                    <a:pt x="39" y="16"/>
                  </a:cubicBezTo>
                  <a:cubicBezTo>
                    <a:pt x="39" y="18"/>
                    <a:pt x="42" y="16"/>
                    <a:pt x="42" y="16"/>
                  </a:cubicBezTo>
                  <a:cubicBezTo>
                    <a:pt x="44" y="11"/>
                    <a:pt x="45" y="13"/>
                    <a:pt x="45" y="11"/>
                  </a:cubicBezTo>
                  <a:cubicBezTo>
                    <a:pt x="45" y="10"/>
                    <a:pt x="47" y="10"/>
                    <a:pt x="45" y="8"/>
                  </a:cubicBezTo>
                </a:path>
              </a:pathLst>
            </a:custGeom>
            <a:solidFill>
              <a:srgbClr val="968C6D"/>
            </a:solidFill>
            <a:ln w="6350" cmpd="sng">
              <a:solidFill>
                <a:schemeClr val="bg1"/>
              </a:solidFill>
              <a:round/>
              <a:headEnd/>
              <a:tailEnd/>
            </a:ln>
          </p:spPr>
          <p:txBody>
            <a:bodyPr/>
            <a:lstStyle/>
            <a:p>
              <a:endParaRPr lang="en-GB" dirty="0"/>
            </a:p>
          </p:txBody>
        </p:sp>
        <p:sp>
          <p:nvSpPr>
            <p:cNvPr id="1241" name="Freeform 180"/>
            <p:cNvSpPr>
              <a:spLocks/>
            </p:cNvSpPr>
            <p:nvPr/>
          </p:nvSpPr>
          <p:spPr bwMode="auto">
            <a:xfrm>
              <a:off x="5282273" y="3617516"/>
              <a:ext cx="75519" cy="59450"/>
            </a:xfrm>
            <a:custGeom>
              <a:avLst/>
              <a:gdLst/>
              <a:ahLst/>
              <a:cxnLst>
                <a:cxn ang="0">
                  <a:pos x="21" y="0"/>
                </a:cxn>
                <a:cxn ang="0">
                  <a:pos x="24" y="5"/>
                </a:cxn>
                <a:cxn ang="0">
                  <a:pos x="23" y="5"/>
                </a:cxn>
                <a:cxn ang="0">
                  <a:pos x="23" y="7"/>
                </a:cxn>
                <a:cxn ang="0">
                  <a:pos x="17" y="10"/>
                </a:cxn>
                <a:cxn ang="0">
                  <a:pos x="18" y="13"/>
                </a:cxn>
                <a:cxn ang="0">
                  <a:pos x="15" y="17"/>
                </a:cxn>
                <a:cxn ang="0">
                  <a:pos x="12" y="17"/>
                </a:cxn>
                <a:cxn ang="0">
                  <a:pos x="9" y="16"/>
                </a:cxn>
                <a:cxn ang="0">
                  <a:pos x="1" y="17"/>
                </a:cxn>
                <a:cxn ang="0">
                  <a:pos x="1" y="16"/>
                </a:cxn>
                <a:cxn ang="0">
                  <a:pos x="1" y="13"/>
                </a:cxn>
                <a:cxn ang="0">
                  <a:pos x="1" y="10"/>
                </a:cxn>
                <a:cxn ang="0">
                  <a:pos x="0" y="8"/>
                </a:cxn>
                <a:cxn ang="0">
                  <a:pos x="1" y="5"/>
                </a:cxn>
                <a:cxn ang="0">
                  <a:pos x="7" y="7"/>
                </a:cxn>
                <a:cxn ang="0">
                  <a:pos x="10" y="7"/>
                </a:cxn>
                <a:cxn ang="0">
                  <a:pos x="15" y="3"/>
                </a:cxn>
                <a:cxn ang="0">
                  <a:pos x="18" y="3"/>
                </a:cxn>
                <a:cxn ang="0">
                  <a:pos x="21" y="2"/>
                </a:cxn>
                <a:cxn ang="0">
                  <a:pos x="21" y="0"/>
                </a:cxn>
              </a:cxnLst>
              <a:rect l="0" t="0" r="r" b="b"/>
              <a:pathLst>
                <a:path w="24" h="19">
                  <a:moveTo>
                    <a:pt x="21" y="0"/>
                  </a:moveTo>
                  <a:cubicBezTo>
                    <a:pt x="24" y="2"/>
                    <a:pt x="23" y="5"/>
                    <a:pt x="24" y="5"/>
                  </a:cubicBezTo>
                  <a:cubicBezTo>
                    <a:pt x="23" y="5"/>
                    <a:pt x="23" y="5"/>
                    <a:pt x="23" y="5"/>
                  </a:cubicBezTo>
                  <a:cubicBezTo>
                    <a:pt x="21" y="5"/>
                    <a:pt x="23" y="7"/>
                    <a:pt x="23" y="7"/>
                  </a:cubicBezTo>
                  <a:cubicBezTo>
                    <a:pt x="21" y="8"/>
                    <a:pt x="18" y="8"/>
                    <a:pt x="17" y="10"/>
                  </a:cubicBezTo>
                  <a:cubicBezTo>
                    <a:pt x="17" y="10"/>
                    <a:pt x="18" y="11"/>
                    <a:pt x="18" y="13"/>
                  </a:cubicBezTo>
                  <a:cubicBezTo>
                    <a:pt x="18" y="14"/>
                    <a:pt x="15" y="14"/>
                    <a:pt x="15" y="17"/>
                  </a:cubicBezTo>
                  <a:cubicBezTo>
                    <a:pt x="15" y="19"/>
                    <a:pt x="13" y="17"/>
                    <a:pt x="12" y="17"/>
                  </a:cubicBezTo>
                  <a:cubicBezTo>
                    <a:pt x="10" y="16"/>
                    <a:pt x="12" y="19"/>
                    <a:pt x="9" y="16"/>
                  </a:cubicBezTo>
                  <a:cubicBezTo>
                    <a:pt x="7" y="14"/>
                    <a:pt x="10" y="17"/>
                    <a:pt x="1" y="17"/>
                  </a:cubicBezTo>
                  <a:cubicBezTo>
                    <a:pt x="1" y="16"/>
                    <a:pt x="1" y="17"/>
                    <a:pt x="1" y="16"/>
                  </a:cubicBezTo>
                  <a:cubicBezTo>
                    <a:pt x="4" y="16"/>
                    <a:pt x="3" y="14"/>
                    <a:pt x="1" y="13"/>
                  </a:cubicBezTo>
                  <a:cubicBezTo>
                    <a:pt x="0" y="13"/>
                    <a:pt x="0" y="11"/>
                    <a:pt x="1" y="10"/>
                  </a:cubicBezTo>
                  <a:cubicBezTo>
                    <a:pt x="3" y="8"/>
                    <a:pt x="0" y="10"/>
                    <a:pt x="0" y="8"/>
                  </a:cubicBezTo>
                  <a:cubicBezTo>
                    <a:pt x="0" y="7"/>
                    <a:pt x="1" y="7"/>
                    <a:pt x="1" y="5"/>
                  </a:cubicBezTo>
                  <a:cubicBezTo>
                    <a:pt x="6" y="5"/>
                    <a:pt x="4" y="7"/>
                    <a:pt x="7" y="7"/>
                  </a:cubicBezTo>
                  <a:cubicBezTo>
                    <a:pt x="9" y="5"/>
                    <a:pt x="7" y="8"/>
                    <a:pt x="10" y="7"/>
                  </a:cubicBezTo>
                  <a:cubicBezTo>
                    <a:pt x="12" y="3"/>
                    <a:pt x="12" y="3"/>
                    <a:pt x="15" y="3"/>
                  </a:cubicBezTo>
                  <a:cubicBezTo>
                    <a:pt x="18" y="5"/>
                    <a:pt x="17" y="3"/>
                    <a:pt x="18" y="3"/>
                  </a:cubicBezTo>
                  <a:cubicBezTo>
                    <a:pt x="21" y="3"/>
                    <a:pt x="21" y="3"/>
                    <a:pt x="21" y="2"/>
                  </a:cubicBezTo>
                  <a:cubicBezTo>
                    <a:pt x="20" y="0"/>
                    <a:pt x="21" y="2"/>
                    <a:pt x="21" y="0"/>
                  </a:cubicBezTo>
                </a:path>
              </a:pathLst>
            </a:custGeom>
            <a:solidFill>
              <a:srgbClr val="968C6D"/>
            </a:solidFill>
            <a:ln w="6350" cmpd="sng">
              <a:solidFill>
                <a:schemeClr val="bg1"/>
              </a:solidFill>
              <a:round/>
              <a:headEnd/>
              <a:tailEnd/>
            </a:ln>
          </p:spPr>
          <p:txBody>
            <a:bodyPr/>
            <a:lstStyle/>
            <a:p>
              <a:endParaRPr lang="en-GB" dirty="0"/>
            </a:p>
          </p:txBody>
        </p:sp>
        <p:sp>
          <p:nvSpPr>
            <p:cNvPr id="1242" name="Freeform 181"/>
            <p:cNvSpPr>
              <a:spLocks/>
            </p:cNvSpPr>
            <p:nvPr/>
          </p:nvSpPr>
          <p:spPr bwMode="auto">
            <a:xfrm>
              <a:off x="5282273" y="3631976"/>
              <a:ext cx="152644" cy="151035"/>
            </a:xfrm>
            <a:custGeom>
              <a:avLst/>
              <a:gdLst/>
              <a:ahLst/>
              <a:cxnLst>
                <a:cxn ang="0">
                  <a:pos x="44" y="19"/>
                </a:cxn>
                <a:cxn ang="0">
                  <a:pos x="41" y="17"/>
                </a:cxn>
                <a:cxn ang="0">
                  <a:pos x="36" y="17"/>
                </a:cxn>
                <a:cxn ang="0">
                  <a:pos x="30" y="16"/>
                </a:cxn>
                <a:cxn ang="0">
                  <a:pos x="24" y="16"/>
                </a:cxn>
                <a:cxn ang="0">
                  <a:pos x="21" y="17"/>
                </a:cxn>
                <a:cxn ang="0">
                  <a:pos x="20" y="21"/>
                </a:cxn>
                <a:cxn ang="0">
                  <a:pos x="21" y="25"/>
                </a:cxn>
                <a:cxn ang="0">
                  <a:pos x="21" y="27"/>
                </a:cxn>
                <a:cxn ang="0">
                  <a:pos x="29" y="35"/>
                </a:cxn>
                <a:cxn ang="0">
                  <a:pos x="32" y="38"/>
                </a:cxn>
                <a:cxn ang="0">
                  <a:pos x="33" y="41"/>
                </a:cxn>
                <a:cxn ang="0">
                  <a:pos x="35" y="42"/>
                </a:cxn>
                <a:cxn ang="0">
                  <a:pos x="39" y="45"/>
                </a:cxn>
                <a:cxn ang="0">
                  <a:pos x="42" y="48"/>
                </a:cxn>
                <a:cxn ang="0">
                  <a:pos x="39" y="47"/>
                </a:cxn>
                <a:cxn ang="0">
                  <a:pos x="33" y="44"/>
                </a:cxn>
                <a:cxn ang="0">
                  <a:pos x="32" y="41"/>
                </a:cxn>
                <a:cxn ang="0">
                  <a:pos x="23" y="35"/>
                </a:cxn>
                <a:cxn ang="0">
                  <a:pos x="17" y="30"/>
                </a:cxn>
                <a:cxn ang="0">
                  <a:pos x="13" y="24"/>
                </a:cxn>
                <a:cxn ang="0">
                  <a:pos x="9" y="14"/>
                </a:cxn>
                <a:cxn ang="0">
                  <a:pos x="4" y="21"/>
                </a:cxn>
                <a:cxn ang="0">
                  <a:pos x="1" y="13"/>
                </a:cxn>
                <a:cxn ang="0">
                  <a:pos x="1" y="13"/>
                </a:cxn>
                <a:cxn ang="0">
                  <a:pos x="9" y="11"/>
                </a:cxn>
                <a:cxn ang="0">
                  <a:pos x="12" y="13"/>
                </a:cxn>
                <a:cxn ang="0">
                  <a:pos x="15" y="13"/>
                </a:cxn>
                <a:cxn ang="0">
                  <a:pos x="18" y="8"/>
                </a:cxn>
                <a:cxn ang="0">
                  <a:pos x="17" y="5"/>
                </a:cxn>
                <a:cxn ang="0">
                  <a:pos x="23" y="2"/>
                </a:cxn>
                <a:cxn ang="0">
                  <a:pos x="23" y="0"/>
                </a:cxn>
                <a:cxn ang="0">
                  <a:pos x="24" y="0"/>
                </a:cxn>
                <a:cxn ang="0">
                  <a:pos x="32" y="7"/>
                </a:cxn>
                <a:cxn ang="0">
                  <a:pos x="39" y="10"/>
                </a:cxn>
                <a:cxn ang="0">
                  <a:pos x="42" y="8"/>
                </a:cxn>
                <a:cxn ang="0">
                  <a:pos x="44" y="14"/>
                </a:cxn>
                <a:cxn ang="0">
                  <a:pos x="47" y="16"/>
                </a:cxn>
                <a:cxn ang="0">
                  <a:pos x="44" y="19"/>
                </a:cxn>
              </a:cxnLst>
              <a:rect l="0" t="0" r="r" b="b"/>
              <a:pathLst>
                <a:path w="49" h="48">
                  <a:moveTo>
                    <a:pt x="44" y="19"/>
                  </a:moveTo>
                  <a:cubicBezTo>
                    <a:pt x="41" y="21"/>
                    <a:pt x="42" y="16"/>
                    <a:pt x="41" y="17"/>
                  </a:cubicBezTo>
                  <a:cubicBezTo>
                    <a:pt x="39" y="17"/>
                    <a:pt x="38" y="16"/>
                    <a:pt x="36" y="17"/>
                  </a:cubicBezTo>
                  <a:cubicBezTo>
                    <a:pt x="33" y="19"/>
                    <a:pt x="32" y="16"/>
                    <a:pt x="30" y="16"/>
                  </a:cubicBezTo>
                  <a:cubicBezTo>
                    <a:pt x="29" y="17"/>
                    <a:pt x="26" y="14"/>
                    <a:pt x="24" y="16"/>
                  </a:cubicBezTo>
                  <a:cubicBezTo>
                    <a:pt x="23" y="17"/>
                    <a:pt x="23" y="19"/>
                    <a:pt x="21" y="17"/>
                  </a:cubicBezTo>
                  <a:cubicBezTo>
                    <a:pt x="18" y="13"/>
                    <a:pt x="17" y="21"/>
                    <a:pt x="20" y="21"/>
                  </a:cubicBezTo>
                  <a:cubicBezTo>
                    <a:pt x="21" y="22"/>
                    <a:pt x="21" y="24"/>
                    <a:pt x="21" y="25"/>
                  </a:cubicBezTo>
                  <a:cubicBezTo>
                    <a:pt x="23" y="25"/>
                    <a:pt x="20" y="27"/>
                    <a:pt x="21" y="27"/>
                  </a:cubicBezTo>
                  <a:cubicBezTo>
                    <a:pt x="23" y="27"/>
                    <a:pt x="27" y="35"/>
                    <a:pt x="29" y="35"/>
                  </a:cubicBezTo>
                  <a:cubicBezTo>
                    <a:pt x="30" y="36"/>
                    <a:pt x="29" y="38"/>
                    <a:pt x="32" y="38"/>
                  </a:cubicBezTo>
                  <a:cubicBezTo>
                    <a:pt x="33" y="39"/>
                    <a:pt x="33" y="41"/>
                    <a:pt x="33" y="41"/>
                  </a:cubicBezTo>
                  <a:cubicBezTo>
                    <a:pt x="33" y="42"/>
                    <a:pt x="35" y="41"/>
                    <a:pt x="35" y="42"/>
                  </a:cubicBezTo>
                  <a:cubicBezTo>
                    <a:pt x="36" y="44"/>
                    <a:pt x="38" y="45"/>
                    <a:pt x="39" y="45"/>
                  </a:cubicBezTo>
                  <a:cubicBezTo>
                    <a:pt x="39" y="47"/>
                    <a:pt x="44" y="47"/>
                    <a:pt x="42" y="48"/>
                  </a:cubicBezTo>
                  <a:cubicBezTo>
                    <a:pt x="41" y="47"/>
                    <a:pt x="41" y="47"/>
                    <a:pt x="39" y="47"/>
                  </a:cubicBezTo>
                  <a:cubicBezTo>
                    <a:pt x="38" y="48"/>
                    <a:pt x="39" y="45"/>
                    <a:pt x="33" y="44"/>
                  </a:cubicBezTo>
                  <a:cubicBezTo>
                    <a:pt x="27" y="41"/>
                    <a:pt x="27" y="39"/>
                    <a:pt x="32" y="41"/>
                  </a:cubicBezTo>
                  <a:cubicBezTo>
                    <a:pt x="29" y="38"/>
                    <a:pt x="26" y="35"/>
                    <a:pt x="23" y="35"/>
                  </a:cubicBezTo>
                  <a:cubicBezTo>
                    <a:pt x="18" y="36"/>
                    <a:pt x="23" y="35"/>
                    <a:pt x="17" y="30"/>
                  </a:cubicBezTo>
                  <a:cubicBezTo>
                    <a:pt x="10" y="25"/>
                    <a:pt x="17" y="28"/>
                    <a:pt x="13" y="24"/>
                  </a:cubicBezTo>
                  <a:cubicBezTo>
                    <a:pt x="9" y="21"/>
                    <a:pt x="13" y="19"/>
                    <a:pt x="9" y="14"/>
                  </a:cubicBezTo>
                  <a:cubicBezTo>
                    <a:pt x="6" y="13"/>
                    <a:pt x="6" y="17"/>
                    <a:pt x="4" y="21"/>
                  </a:cubicBezTo>
                  <a:cubicBezTo>
                    <a:pt x="4" y="24"/>
                    <a:pt x="0" y="14"/>
                    <a:pt x="1" y="13"/>
                  </a:cubicBezTo>
                  <a:cubicBezTo>
                    <a:pt x="1" y="13"/>
                    <a:pt x="1" y="13"/>
                    <a:pt x="1" y="13"/>
                  </a:cubicBezTo>
                  <a:cubicBezTo>
                    <a:pt x="10" y="13"/>
                    <a:pt x="7" y="10"/>
                    <a:pt x="9" y="11"/>
                  </a:cubicBezTo>
                  <a:cubicBezTo>
                    <a:pt x="12" y="14"/>
                    <a:pt x="10" y="11"/>
                    <a:pt x="12" y="13"/>
                  </a:cubicBezTo>
                  <a:cubicBezTo>
                    <a:pt x="13" y="13"/>
                    <a:pt x="15" y="14"/>
                    <a:pt x="15" y="13"/>
                  </a:cubicBezTo>
                  <a:cubicBezTo>
                    <a:pt x="15" y="10"/>
                    <a:pt x="18" y="10"/>
                    <a:pt x="18" y="8"/>
                  </a:cubicBezTo>
                  <a:cubicBezTo>
                    <a:pt x="18" y="7"/>
                    <a:pt x="17" y="5"/>
                    <a:pt x="17" y="5"/>
                  </a:cubicBezTo>
                  <a:cubicBezTo>
                    <a:pt x="18" y="4"/>
                    <a:pt x="21" y="4"/>
                    <a:pt x="23" y="2"/>
                  </a:cubicBezTo>
                  <a:cubicBezTo>
                    <a:pt x="23" y="2"/>
                    <a:pt x="21" y="0"/>
                    <a:pt x="23" y="0"/>
                  </a:cubicBezTo>
                  <a:cubicBezTo>
                    <a:pt x="24" y="0"/>
                    <a:pt x="24" y="0"/>
                    <a:pt x="24" y="0"/>
                  </a:cubicBezTo>
                  <a:cubicBezTo>
                    <a:pt x="32" y="5"/>
                    <a:pt x="30" y="7"/>
                    <a:pt x="32" y="7"/>
                  </a:cubicBezTo>
                  <a:cubicBezTo>
                    <a:pt x="33" y="7"/>
                    <a:pt x="36" y="10"/>
                    <a:pt x="39" y="10"/>
                  </a:cubicBezTo>
                  <a:cubicBezTo>
                    <a:pt x="41" y="10"/>
                    <a:pt x="41" y="7"/>
                    <a:pt x="42" y="8"/>
                  </a:cubicBezTo>
                  <a:cubicBezTo>
                    <a:pt x="44" y="10"/>
                    <a:pt x="44" y="13"/>
                    <a:pt x="44" y="14"/>
                  </a:cubicBezTo>
                  <a:cubicBezTo>
                    <a:pt x="47" y="16"/>
                    <a:pt x="49" y="14"/>
                    <a:pt x="47" y="16"/>
                  </a:cubicBezTo>
                  <a:cubicBezTo>
                    <a:pt x="47" y="17"/>
                    <a:pt x="46" y="16"/>
                    <a:pt x="44" y="19"/>
                  </a:cubicBezTo>
                </a:path>
              </a:pathLst>
            </a:custGeom>
            <a:solidFill>
              <a:srgbClr val="968C6D"/>
            </a:solidFill>
            <a:ln w="6350" cmpd="sng">
              <a:solidFill>
                <a:schemeClr val="bg1"/>
              </a:solidFill>
              <a:round/>
              <a:headEnd/>
              <a:tailEnd/>
            </a:ln>
          </p:spPr>
          <p:txBody>
            <a:bodyPr/>
            <a:lstStyle/>
            <a:p>
              <a:endParaRPr lang="en-GB" dirty="0"/>
            </a:p>
          </p:txBody>
        </p:sp>
        <p:sp>
          <p:nvSpPr>
            <p:cNvPr id="1243" name="Freeform 182"/>
            <p:cNvSpPr>
              <a:spLocks/>
            </p:cNvSpPr>
            <p:nvPr/>
          </p:nvSpPr>
          <p:spPr bwMode="auto">
            <a:xfrm>
              <a:off x="5332083" y="3670538"/>
              <a:ext cx="106047" cy="102832"/>
            </a:xfrm>
            <a:custGeom>
              <a:avLst/>
              <a:gdLst/>
              <a:ahLst/>
              <a:cxnLst>
                <a:cxn ang="0">
                  <a:pos x="29" y="22"/>
                </a:cxn>
                <a:cxn ang="0">
                  <a:pos x="33" y="22"/>
                </a:cxn>
                <a:cxn ang="0">
                  <a:pos x="29" y="18"/>
                </a:cxn>
                <a:cxn ang="0">
                  <a:pos x="33" y="18"/>
                </a:cxn>
                <a:cxn ang="0">
                  <a:pos x="29" y="11"/>
                </a:cxn>
                <a:cxn ang="0">
                  <a:pos x="28" y="7"/>
                </a:cxn>
                <a:cxn ang="0">
                  <a:pos x="25" y="5"/>
                </a:cxn>
                <a:cxn ang="0">
                  <a:pos x="20" y="5"/>
                </a:cxn>
                <a:cxn ang="0">
                  <a:pos x="14" y="4"/>
                </a:cxn>
                <a:cxn ang="0">
                  <a:pos x="8" y="4"/>
                </a:cxn>
                <a:cxn ang="0">
                  <a:pos x="5" y="5"/>
                </a:cxn>
                <a:cxn ang="0">
                  <a:pos x="3" y="8"/>
                </a:cxn>
                <a:cxn ang="0">
                  <a:pos x="5" y="13"/>
                </a:cxn>
                <a:cxn ang="0">
                  <a:pos x="5" y="15"/>
                </a:cxn>
                <a:cxn ang="0">
                  <a:pos x="13" y="22"/>
                </a:cxn>
                <a:cxn ang="0">
                  <a:pos x="16" y="26"/>
                </a:cxn>
                <a:cxn ang="0">
                  <a:pos x="17" y="29"/>
                </a:cxn>
                <a:cxn ang="0">
                  <a:pos x="19" y="30"/>
                </a:cxn>
                <a:cxn ang="0">
                  <a:pos x="23" y="33"/>
                </a:cxn>
                <a:cxn ang="0">
                  <a:pos x="25" y="29"/>
                </a:cxn>
                <a:cxn ang="0">
                  <a:pos x="26" y="26"/>
                </a:cxn>
                <a:cxn ang="0">
                  <a:pos x="28" y="26"/>
                </a:cxn>
                <a:cxn ang="0">
                  <a:pos x="29" y="22"/>
                </a:cxn>
              </a:cxnLst>
              <a:rect l="0" t="0" r="r" b="b"/>
              <a:pathLst>
                <a:path w="34" h="33">
                  <a:moveTo>
                    <a:pt x="29" y="22"/>
                  </a:moveTo>
                  <a:cubicBezTo>
                    <a:pt x="31" y="21"/>
                    <a:pt x="31" y="22"/>
                    <a:pt x="33" y="22"/>
                  </a:cubicBezTo>
                  <a:cubicBezTo>
                    <a:pt x="33" y="21"/>
                    <a:pt x="29" y="18"/>
                    <a:pt x="29" y="18"/>
                  </a:cubicBezTo>
                  <a:cubicBezTo>
                    <a:pt x="31" y="16"/>
                    <a:pt x="31" y="19"/>
                    <a:pt x="33" y="18"/>
                  </a:cubicBezTo>
                  <a:cubicBezTo>
                    <a:pt x="34" y="16"/>
                    <a:pt x="28" y="15"/>
                    <a:pt x="29" y="11"/>
                  </a:cubicBezTo>
                  <a:cubicBezTo>
                    <a:pt x="31" y="7"/>
                    <a:pt x="33" y="7"/>
                    <a:pt x="28" y="7"/>
                  </a:cubicBezTo>
                  <a:cubicBezTo>
                    <a:pt x="25" y="8"/>
                    <a:pt x="26" y="4"/>
                    <a:pt x="25" y="5"/>
                  </a:cubicBezTo>
                  <a:cubicBezTo>
                    <a:pt x="23" y="5"/>
                    <a:pt x="22" y="4"/>
                    <a:pt x="20" y="5"/>
                  </a:cubicBezTo>
                  <a:cubicBezTo>
                    <a:pt x="17" y="7"/>
                    <a:pt x="16" y="4"/>
                    <a:pt x="14" y="4"/>
                  </a:cubicBezTo>
                  <a:cubicBezTo>
                    <a:pt x="13" y="5"/>
                    <a:pt x="9" y="2"/>
                    <a:pt x="8" y="4"/>
                  </a:cubicBezTo>
                  <a:cubicBezTo>
                    <a:pt x="6" y="5"/>
                    <a:pt x="6" y="7"/>
                    <a:pt x="5" y="5"/>
                  </a:cubicBezTo>
                  <a:cubicBezTo>
                    <a:pt x="2" y="0"/>
                    <a:pt x="0" y="8"/>
                    <a:pt x="3" y="8"/>
                  </a:cubicBezTo>
                  <a:cubicBezTo>
                    <a:pt x="5" y="10"/>
                    <a:pt x="5" y="11"/>
                    <a:pt x="5" y="13"/>
                  </a:cubicBezTo>
                  <a:cubicBezTo>
                    <a:pt x="6" y="13"/>
                    <a:pt x="3" y="15"/>
                    <a:pt x="5" y="15"/>
                  </a:cubicBezTo>
                  <a:cubicBezTo>
                    <a:pt x="6" y="15"/>
                    <a:pt x="11" y="22"/>
                    <a:pt x="13" y="22"/>
                  </a:cubicBezTo>
                  <a:cubicBezTo>
                    <a:pt x="14" y="24"/>
                    <a:pt x="13" y="26"/>
                    <a:pt x="16" y="26"/>
                  </a:cubicBezTo>
                  <a:cubicBezTo>
                    <a:pt x="17" y="27"/>
                    <a:pt x="17" y="29"/>
                    <a:pt x="17" y="29"/>
                  </a:cubicBezTo>
                  <a:cubicBezTo>
                    <a:pt x="17" y="30"/>
                    <a:pt x="19" y="29"/>
                    <a:pt x="19" y="30"/>
                  </a:cubicBezTo>
                  <a:cubicBezTo>
                    <a:pt x="20" y="32"/>
                    <a:pt x="22" y="33"/>
                    <a:pt x="23" y="33"/>
                  </a:cubicBezTo>
                  <a:cubicBezTo>
                    <a:pt x="26" y="32"/>
                    <a:pt x="22" y="30"/>
                    <a:pt x="25" y="29"/>
                  </a:cubicBezTo>
                  <a:cubicBezTo>
                    <a:pt x="26" y="27"/>
                    <a:pt x="25" y="26"/>
                    <a:pt x="26" y="26"/>
                  </a:cubicBezTo>
                  <a:cubicBezTo>
                    <a:pt x="28" y="24"/>
                    <a:pt x="28" y="27"/>
                    <a:pt x="28" y="26"/>
                  </a:cubicBezTo>
                  <a:cubicBezTo>
                    <a:pt x="29" y="26"/>
                    <a:pt x="25" y="21"/>
                    <a:pt x="29" y="22"/>
                  </a:cubicBezTo>
                </a:path>
              </a:pathLst>
            </a:custGeom>
            <a:solidFill>
              <a:srgbClr val="968C6D"/>
            </a:solidFill>
            <a:ln w="6350" cmpd="sng">
              <a:solidFill>
                <a:schemeClr val="bg1"/>
              </a:solidFill>
              <a:round/>
              <a:headEnd/>
              <a:tailEnd/>
            </a:ln>
          </p:spPr>
          <p:txBody>
            <a:bodyPr/>
            <a:lstStyle/>
            <a:p>
              <a:endParaRPr lang="en-GB" dirty="0"/>
            </a:p>
          </p:txBody>
        </p:sp>
        <p:sp>
          <p:nvSpPr>
            <p:cNvPr id="1244" name="Freeform 183"/>
            <p:cNvSpPr>
              <a:spLocks/>
            </p:cNvSpPr>
            <p:nvPr/>
          </p:nvSpPr>
          <p:spPr bwMode="auto">
            <a:xfrm>
              <a:off x="5401175" y="3734809"/>
              <a:ext cx="53024" cy="62664"/>
            </a:xfrm>
            <a:custGeom>
              <a:avLst/>
              <a:gdLst/>
              <a:ahLst/>
              <a:cxnLst>
                <a:cxn ang="0">
                  <a:pos x="7" y="1"/>
                </a:cxn>
                <a:cxn ang="0">
                  <a:pos x="17" y="9"/>
                </a:cxn>
                <a:cxn ang="0">
                  <a:pos x="14" y="11"/>
                </a:cxn>
                <a:cxn ang="0">
                  <a:pos x="15" y="12"/>
                </a:cxn>
                <a:cxn ang="0">
                  <a:pos x="12" y="12"/>
                </a:cxn>
                <a:cxn ang="0">
                  <a:pos x="9" y="15"/>
                </a:cxn>
                <a:cxn ang="0">
                  <a:pos x="9" y="20"/>
                </a:cxn>
                <a:cxn ang="0">
                  <a:pos x="6" y="17"/>
                </a:cxn>
                <a:cxn ang="0">
                  <a:pos x="4" y="15"/>
                </a:cxn>
                <a:cxn ang="0">
                  <a:pos x="1" y="12"/>
                </a:cxn>
                <a:cxn ang="0">
                  <a:pos x="3" y="8"/>
                </a:cxn>
                <a:cxn ang="0">
                  <a:pos x="4" y="5"/>
                </a:cxn>
                <a:cxn ang="0">
                  <a:pos x="6" y="5"/>
                </a:cxn>
                <a:cxn ang="0">
                  <a:pos x="7" y="1"/>
                </a:cxn>
              </a:cxnLst>
              <a:rect l="0" t="0" r="r" b="b"/>
              <a:pathLst>
                <a:path w="17" h="20">
                  <a:moveTo>
                    <a:pt x="7" y="1"/>
                  </a:moveTo>
                  <a:cubicBezTo>
                    <a:pt x="10" y="6"/>
                    <a:pt x="17" y="8"/>
                    <a:pt x="17" y="9"/>
                  </a:cubicBezTo>
                  <a:cubicBezTo>
                    <a:pt x="17" y="11"/>
                    <a:pt x="12" y="11"/>
                    <a:pt x="14" y="11"/>
                  </a:cubicBezTo>
                  <a:cubicBezTo>
                    <a:pt x="15" y="12"/>
                    <a:pt x="14" y="12"/>
                    <a:pt x="15" y="12"/>
                  </a:cubicBezTo>
                  <a:cubicBezTo>
                    <a:pt x="12" y="14"/>
                    <a:pt x="12" y="14"/>
                    <a:pt x="12" y="12"/>
                  </a:cubicBezTo>
                  <a:cubicBezTo>
                    <a:pt x="12" y="9"/>
                    <a:pt x="10" y="14"/>
                    <a:pt x="9" y="15"/>
                  </a:cubicBezTo>
                  <a:cubicBezTo>
                    <a:pt x="7" y="18"/>
                    <a:pt x="10" y="17"/>
                    <a:pt x="9" y="20"/>
                  </a:cubicBezTo>
                  <a:cubicBezTo>
                    <a:pt x="6" y="20"/>
                    <a:pt x="7" y="20"/>
                    <a:pt x="6" y="17"/>
                  </a:cubicBezTo>
                  <a:cubicBezTo>
                    <a:pt x="6" y="15"/>
                    <a:pt x="4" y="15"/>
                    <a:pt x="4" y="15"/>
                  </a:cubicBezTo>
                  <a:cubicBezTo>
                    <a:pt x="6" y="14"/>
                    <a:pt x="1" y="14"/>
                    <a:pt x="1" y="12"/>
                  </a:cubicBezTo>
                  <a:cubicBezTo>
                    <a:pt x="4" y="11"/>
                    <a:pt x="0" y="9"/>
                    <a:pt x="3" y="8"/>
                  </a:cubicBezTo>
                  <a:cubicBezTo>
                    <a:pt x="4" y="6"/>
                    <a:pt x="3" y="5"/>
                    <a:pt x="4" y="5"/>
                  </a:cubicBezTo>
                  <a:cubicBezTo>
                    <a:pt x="6" y="3"/>
                    <a:pt x="6" y="6"/>
                    <a:pt x="6" y="5"/>
                  </a:cubicBezTo>
                  <a:cubicBezTo>
                    <a:pt x="7" y="5"/>
                    <a:pt x="3" y="0"/>
                    <a:pt x="7" y="1"/>
                  </a:cubicBezTo>
                </a:path>
              </a:pathLst>
            </a:custGeom>
            <a:solidFill>
              <a:srgbClr val="968C6D"/>
            </a:solidFill>
            <a:ln w="6350" cmpd="sng">
              <a:solidFill>
                <a:schemeClr val="bg1"/>
              </a:solidFill>
              <a:round/>
              <a:headEnd/>
              <a:tailEnd/>
            </a:ln>
          </p:spPr>
          <p:txBody>
            <a:bodyPr/>
            <a:lstStyle/>
            <a:p>
              <a:endParaRPr lang="en-GB" dirty="0"/>
            </a:p>
          </p:txBody>
        </p:sp>
        <p:sp>
          <p:nvSpPr>
            <p:cNvPr id="1245" name="Freeform 184"/>
            <p:cNvSpPr>
              <a:spLocks noEditPoints="1"/>
            </p:cNvSpPr>
            <p:nvPr/>
          </p:nvSpPr>
          <p:spPr bwMode="auto">
            <a:xfrm>
              <a:off x="5148911" y="3206187"/>
              <a:ext cx="179959" cy="130147"/>
            </a:xfrm>
            <a:custGeom>
              <a:avLst/>
              <a:gdLst/>
              <a:ahLst/>
              <a:cxnLst>
                <a:cxn ang="0">
                  <a:pos x="4" y="33"/>
                </a:cxn>
                <a:cxn ang="0">
                  <a:pos x="1" y="30"/>
                </a:cxn>
                <a:cxn ang="0">
                  <a:pos x="0" y="19"/>
                </a:cxn>
                <a:cxn ang="0">
                  <a:pos x="16" y="3"/>
                </a:cxn>
                <a:cxn ang="0">
                  <a:pos x="20" y="5"/>
                </a:cxn>
                <a:cxn ang="0">
                  <a:pos x="18" y="11"/>
                </a:cxn>
                <a:cxn ang="0">
                  <a:pos x="20" y="17"/>
                </a:cxn>
                <a:cxn ang="0">
                  <a:pos x="21" y="21"/>
                </a:cxn>
                <a:cxn ang="0">
                  <a:pos x="18" y="19"/>
                </a:cxn>
                <a:cxn ang="0">
                  <a:pos x="15" y="25"/>
                </a:cxn>
                <a:cxn ang="0">
                  <a:pos x="12" y="30"/>
                </a:cxn>
                <a:cxn ang="0">
                  <a:pos x="12" y="35"/>
                </a:cxn>
                <a:cxn ang="0">
                  <a:pos x="15" y="38"/>
                </a:cxn>
                <a:cxn ang="0">
                  <a:pos x="10" y="38"/>
                </a:cxn>
                <a:cxn ang="0">
                  <a:pos x="4" y="38"/>
                </a:cxn>
                <a:cxn ang="0">
                  <a:pos x="53" y="31"/>
                </a:cxn>
                <a:cxn ang="0">
                  <a:pos x="53" y="31"/>
                </a:cxn>
                <a:cxn ang="0">
                  <a:pos x="24" y="7"/>
                </a:cxn>
                <a:cxn ang="0">
                  <a:pos x="21" y="30"/>
                </a:cxn>
                <a:cxn ang="0">
                  <a:pos x="18" y="28"/>
                </a:cxn>
                <a:cxn ang="0">
                  <a:pos x="13" y="30"/>
                </a:cxn>
                <a:cxn ang="0">
                  <a:pos x="16" y="33"/>
                </a:cxn>
                <a:cxn ang="0">
                  <a:pos x="21" y="35"/>
                </a:cxn>
                <a:cxn ang="0">
                  <a:pos x="20" y="27"/>
                </a:cxn>
                <a:cxn ang="0">
                  <a:pos x="20" y="27"/>
                </a:cxn>
                <a:cxn ang="0">
                  <a:pos x="21" y="36"/>
                </a:cxn>
                <a:cxn ang="0">
                  <a:pos x="23" y="35"/>
                </a:cxn>
                <a:cxn ang="0">
                  <a:pos x="30" y="39"/>
                </a:cxn>
                <a:cxn ang="0">
                  <a:pos x="26" y="36"/>
                </a:cxn>
                <a:cxn ang="0">
                  <a:pos x="29" y="41"/>
                </a:cxn>
                <a:cxn ang="0">
                  <a:pos x="32" y="38"/>
                </a:cxn>
                <a:cxn ang="0">
                  <a:pos x="32" y="35"/>
                </a:cxn>
                <a:cxn ang="0">
                  <a:pos x="33" y="31"/>
                </a:cxn>
                <a:cxn ang="0">
                  <a:pos x="36" y="24"/>
                </a:cxn>
                <a:cxn ang="0">
                  <a:pos x="30" y="24"/>
                </a:cxn>
                <a:cxn ang="0">
                  <a:pos x="29" y="25"/>
                </a:cxn>
                <a:cxn ang="0">
                  <a:pos x="26" y="24"/>
                </a:cxn>
                <a:cxn ang="0">
                  <a:pos x="23" y="27"/>
                </a:cxn>
                <a:cxn ang="0">
                  <a:pos x="24" y="31"/>
                </a:cxn>
                <a:cxn ang="0">
                  <a:pos x="27" y="33"/>
                </a:cxn>
                <a:cxn ang="0">
                  <a:pos x="29" y="35"/>
                </a:cxn>
                <a:cxn ang="0">
                  <a:pos x="30" y="38"/>
                </a:cxn>
                <a:cxn ang="0">
                  <a:pos x="32" y="39"/>
                </a:cxn>
                <a:cxn ang="0">
                  <a:pos x="35" y="36"/>
                </a:cxn>
              </a:cxnLst>
              <a:rect l="0" t="0" r="r" b="b"/>
              <a:pathLst>
                <a:path w="58" h="42">
                  <a:moveTo>
                    <a:pt x="3" y="35"/>
                  </a:moveTo>
                  <a:cubicBezTo>
                    <a:pt x="3" y="31"/>
                    <a:pt x="4" y="36"/>
                    <a:pt x="4" y="33"/>
                  </a:cubicBezTo>
                  <a:cubicBezTo>
                    <a:pt x="4" y="30"/>
                    <a:pt x="3" y="31"/>
                    <a:pt x="3" y="30"/>
                  </a:cubicBezTo>
                  <a:cubicBezTo>
                    <a:pt x="1" y="28"/>
                    <a:pt x="3" y="31"/>
                    <a:pt x="1" y="30"/>
                  </a:cubicBezTo>
                  <a:cubicBezTo>
                    <a:pt x="0" y="28"/>
                    <a:pt x="0" y="30"/>
                    <a:pt x="0" y="28"/>
                  </a:cubicBezTo>
                  <a:cubicBezTo>
                    <a:pt x="1" y="25"/>
                    <a:pt x="0" y="24"/>
                    <a:pt x="0" y="19"/>
                  </a:cubicBezTo>
                  <a:cubicBezTo>
                    <a:pt x="1" y="14"/>
                    <a:pt x="1" y="8"/>
                    <a:pt x="7" y="8"/>
                  </a:cubicBezTo>
                  <a:cubicBezTo>
                    <a:pt x="13" y="10"/>
                    <a:pt x="13" y="3"/>
                    <a:pt x="16" y="3"/>
                  </a:cubicBezTo>
                  <a:cubicBezTo>
                    <a:pt x="20" y="3"/>
                    <a:pt x="20" y="0"/>
                    <a:pt x="20" y="0"/>
                  </a:cubicBezTo>
                  <a:cubicBezTo>
                    <a:pt x="21" y="2"/>
                    <a:pt x="18" y="2"/>
                    <a:pt x="20" y="5"/>
                  </a:cubicBezTo>
                  <a:cubicBezTo>
                    <a:pt x="20" y="7"/>
                    <a:pt x="20" y="8"/>
                    <a:pt x="20" y="8"/>
                  </a:cubicBezTo>
                  <a:cubicBezTo>
                    <a:pt x="18" y="10"/>
                    <a:pt x="18" y="10"/>
                    <a:pt x="18" y="11"/>
                  </a:cubicBezTo>
                  <a:cubicBezTo>
                    <a:pt x="16" y="13"/>
                    <a:pt x="20" y="14"/>
                    <a:pt x="18" y="16"/>
                  </a:cubicBezTo>
                  <a:cubicBezTo>
                    <a:pt x="16" y="17"/>
                    <a:pt x="18" y="16"/>
                    <a:pt x="20" y="17"/>
                  </a:cubicBezTo>
                  <a:cubicBezTo>
                    <a:pt x="20" y="17"/>
                    <a:pt x="24" y="16"/>
                    <a:pt x="23" y="19"/>
                  </a:cubicBezTo>
                  <a:cubicBezTo>
                    <a:pt x="23" y="21"/>
                    <a:pt x="21" y="22"/>
                    <a:pt x="21" y="21"/>
                  </a:cubicBezTo>
                  <a:cubicBezTo>
                    <a:pt x="20" y="21"/>
                    <a:pt x="20" y="22"/>
                    <a:pt x="20" y="22"/>
                  </a:cubicBezTo>
                  <a:cubicBezTo>
                    <a:pt x="18" y="21"/>
                    <a:pt x="20" y="19"/>
                    <a:pt x="18" y="19"/>
                  </a:cubicBezTo>
                  <a:cubicBezTo>
                    <a:pt x="16" y="19"/>
                    <a:pt x="18" y="24"/>
                    <a:pt x="16" y="25"/>
                  </a:cubicBezTo>
                  <a:cubicBezTo>
                    <a:pt x="16" y="27"/>
                    <a:pt x="13" y="24"/>
                    <a:pt x="15" y="25"/>
                  </a:cubicBezTo>
                  <a:cubicBezTo>
                    <a:pt x="16" y="27"/>
                    <a:pt x="13" y="27"/>
                    <a:pt x="13" y="28"/>
                  </a:cubicBezTo>
                  <a:cubicBezTo>
                    <a:pt x="15" y="28"/>
                    <a:pt x="10" y="28"/>
                    <a:pt x="12" y="30"/>
                  </a:cubicBezTo>
                  <a:cubicBezTo>
                    <a:pt x="12" y="31"/>
                    <a:pt x="12" y="31"/>
                    <a:pt x="12" y="31"/>
                  </a:cubicBezTo>
                  <a:cubicBezTo>
                    <a:pt x="13" y="33"/>
                    <a:pt x="10" y="33"/>
                    <a:pt x="12" y="35"/>
                  </a:cubicBezTo>
                  <a:cubicBezTo>
                    <a:pt x="12" y="36"/>
                    <a:pt x="12" y="35"/>
                    <a:pt x="15" y="36"/>
                  </a:cubicBezTo>
                  <a:cubicBezTo>
                    <a:pt x="16" y="38"/>
                    <a:pt x="15" y="38"/>
                    <a:pt x="15" y="38"/>
                  </a:cubicBezTo>
                  <a:cubicBezTo>
                    <a:pt x="13" y="36"/>
                    <a:pt x="13" y="38"/>
                    <a:pt x="13" y="38"/>
                  </a:cubicBezTo>
                  <a:cubicBezTo>
                    <a:pt x="12" y="38"/>
                    <a:pt x="12" y="36"/>
                    <a:pt x="10" y="38"/>
                  </a:cubicBezTo>
                  <a:cubicBezTo>
                    <a:pt x="10" y="38"/>
                    <a:pt x="9" y="38"/>
                    <a:pt x="7" y="38"/>
                  </a:cubicBezTo>
                  <a:cubicBezTo>
                    <a:pt x="6" y="36"/>
                    <a:pt x="6" y="38"/>
                    <a:pt x="4" y="38"/>
                  </a:cubicBezTo>
                  <a:cubicBezTo>
                    <a:pt x="4" y="31"/>
                    <a:pt x="3" y="36"/>
                    <a:pt x="3" y="35"/>
                  </a:cubicBezTo>
                  <a:close/>
                  <a:moveTo>
                    <a:pt x="53" y="31"/>
                  </a:moveTo>
                  <a:cubicBezTo>
                    <a:pt x="55" y="31"/>
                    <a:pt x="58" y="35"/>
                    <a:pt x="56" y="36"/>
                  </a:cubicBezTo>
                  <a:cubicBezTo>
                    <a:pt x="53" y="36"/>
                    <a:pt x="52" y="33"/>
                    <a:pt x="53" y="31"/>
                  </a:cubicBezTo>
                  <a:close/>
                  <a:moveTo>
                    <a:pt x="23" y="7"/>
                  </a:moveTo>
                  <a:cubicBezTo>
                    <a:pt x="23" y="7"/>
                    <a:pt x="26" y="7"/>
                    <a:pt x="24" y="7"/>
                  </a:cubicBezTo>
                  <a:cubicBezTo>
                    <a:pt x="24" y="8"/>
                    <a:pt x="23" y="8"/>
                    <a:pt x="23" y="7"/>
                  </a:cubicBezTo>
                  <a:close/>
                  <a:moveTo>
                    <a:pt x="21" y="30"/>
                  </a:moveTo>
                  <a:cubicBezTo>
                    <a:pt x="20" y="28"/>
                    <a:pt x="20" y="28"/>
                    <a:pt x="20" y="28"/>
                  </a:cubicBezTo>
                  <a:cubicBezTo>
                    <a:pt x="20" y="30"/>
                    <a:pt x="20" y="30"/>
                    <a:pt x="18" y="28"/>
                  </a:cubicBezTo>
                  <a:cubicBezTo>
                    <a:pt x="18" y="28"/>
                    <a:pt x="15" y="30"/>
                    <a:pt x="13" y="30"/>
                  </a:cubicBezTo>
                  <a:cubicBezTo>
                    <a:pt x="13" y="28"/>
                    <a:pt x="12" y="30"/>
                    <a:pt x="13" y="30"/>
                  </a:cubicBezTo>
                  <a:cubicBezTo>
                    <a:pt x="15" y="31"/>
                    <a:pt x="15" y="31"/>
                    <a:pt x="15" y="33"/>
                  </a:cubicBezTo>
                  <a:cubicBezTo>
                    <a:pt x="15" y="35"/>
                    <a:pt x="15" y="33"/>
                    <a:pt x="16" y="33"/>
                  </a:cubicBezTo>
                  <a:cubicBezTo>
                    <a:pt x="16" y="35"/>
                    <a:pt x="15" y="35"/>
                    <a:pt x="16" y="35"/>
                  </a:cubicBezTo>
                  <a:cubicBezTo>
                    <a:pt x="20" y="35"/>
                    <a:pt x="20" y="36"/>
                    <a:pt x="21" y="35"/>
                  </a:cubicBezTo>
                  <a:cubicBezTo>
                    <a:pt x="23" y="33"/>
                    <a:pt x="21" y="31"/>
                    <a:pt x="21" y="30"/>
                  </a:cubicBezTo>
                  <a:close/>
                  <a:moveTo>
                    <a:pt x="20" y="27"/>
                  </a:moveTo>
                  <a:cubicBezTo>
                    <a:pt x="20" y="25"/>
                    <a:pt x="20" y="24"/>
                    <a:pt x="20" y="24"/>
                  </a:cubicBezTo>
                  <a:cubicBezTo>
                    <a:pt x="21" y="25"/>
                    <a:pt x="20" y="27"/>
                    <a:pt x="20" y="27"/>
                  </a:cubicBezTo>
                  <a:close/>
                  <a:moveTo>
                    <a:pt x="23" y="35"/>
                  </a:moveTo>
                  <a:cubicBezTo>
                    <a:pt x="23" y="35"/>
                    <a:pt x="21" y="35"/>
                    <a:pt x="21" y="36"/>
                  </a:cubicBezTo>
                  <a:cubicBezTo>
                    <a:pt x="21" y="36"/>
                    <a:pt x="20" y="38"/>
                    <a:pt x="20" y="39"/>
                  </a:cubicBezTo>
                  <a:cubicBezTo>
                    <a:pt x="21" y="41"/>
                    <a:pt x="21" y="36"/>
                    <a:pt x="23" y="35"/>
                  </a:cubicBezTo>
                  <a:close/>
                  <a:moveTo>
                    <a:pt x="29" y="41"/>
                  </a:moveTo>
                  <a:cubicBezTo>
                    <a:pt x="30" y="41"/>
                    <a:pt x="30" y="39"/>
                    <a:pt x="30" y="39"/>
                  </a:cubicBezTo>
                  <a:cubicBezTo>
                    <a:pt x="29" y="38"/>
                    <a:pt x="29" y="36"/>
                    <a:pt x="29" y="38"/>
                  </a:cubicBezTo>
                  <a:cubicBezTo>
                    <a:pt x="29" y="38"/>
                    <a:pt x="27" y="38"/>
                    <a:pt x="26" y="36"/>
                  </a:cubicBezTo>
                  <a:cubicBezTo>
                    <a:pt x="24" y="36"/>
                    <a:pt x="24" y="38"/>
                    <a:pt x="24" y="38"/>
                  </a:cubicBezTo>
                  <a:cubicBezTo>
                    <a:pt x="23" y="39"/>
                    <a:pt x="27" y="41"/>
                    <a:pt x="29" y="41"/>
                  </a:cubicBezTo>
                  <a:close/>
                  <a:moveTo>
                    <a:pt x="32" y="39"/>
                  </a:moveTo>
                  <a:cubicBezTo>
                    <a:pt x="33" y="38"/>
                    <a:pt x="32" y="38"/>
                    <a:pt x="32" y="38"/>
                  </a:cubicBezTo>
                  <a:cubicBezTo>
                    <a:pt x="30" y="36"/>
                    <a:pt x="30" y="36"/>
                    <a:pt x="32" y="36"/>
                  </a:cubicBezTo>
                  <a:cubicBezTo>
                    <a:pt x="32" y="36"/>
                    <a:pt x="33" y="36"/>
                    <a:pt x="32" y="35"/>
                  </a:cubicBezTo>
                  <a:cubicBezTo>
                    <a:pt x="32" y="33"/>
                    <a:pt x="32" y="33"/>
                    <a:pt x="33" y="33"/>
                  </a:cubicBezTo>
                  <a:cubicBezTo>
                    <a:pt x="35" y="33"/>
                    <a:pt x="35" y="31"/>
                    <a:pt x="33" y="31"/>
                  </a:cubicBezTo>
                  <a:cubicBezTo>
                    <a:pt x="32" y="30"/>
                    <a:pt x="33" y="28"/>
                    <a:pt x="35" y="28"/>
                  </a:cubicBezTo>
                  <a:cubicBezTo>
                    <a:pt x="36" y="28"/>
                    <a:pt x="35" y="25"/>
                    <a:pt x="36" y="24"/>
                  </a:cubicBezTo>
                  <a:cubicBezTo>
                    <a:pt x="36" y="22"/>
                    <a:pt x="35" y="22"/>
                    <a:pt x="33" y="22"/>
                  </a:cubicBezTo>
                  <a:cubicBezTo>
                    <a:pt x="32" y="21"/>
                    <a:pt x="30" y="24"/>
                    <a:pt x="30" y="24"/>
                  </a:cubicBezTo>
                  <a:cubicBezTo>
                    <a:pt x="30" y="25"/>
                    <a:pt x="30" y="25"/>
                    <a:pt x="30" y="27"/>
                  </a:cubicBezTo>
                  <a:cubicBezTo>
                    <a:pt x="30" y="28"/>
                    <a:pt x="29" y="27"/>
                    <a:pt x="29" y="25"/>
                  </a:cubicBezTo>
                  <a:cubicBezTo>
                    <a:pt x="29" y="25"/>
                    <a:pt x="30" y="24"/>
                    <a:pt x="29" y="24"/>
                  </a:cubicBezTo>
                  <a:cubicBezTo>
                    <a:pt x="27" y="25"/>
                    <a:pt x="26" y="24"/>
                    <a:pt x="26" y="24"/>
                  </a:cubicBezTo>
                  <a:cubicBezTo>
                    <a:pt x="24" y="24"/>
                    <a:pt x="29" y="24"/>
                    <a:pt x="26" y="27"/>
                  </a:cubicBezTo>
                  <a:cubicBezTo>
                    <a:pt x="24" y="27"/>
                    <a:pt x="23" y="27"/>
                    <a:pt x="23" y="27"/>
                  </a:cubicBezTo>
                  <a:cubicBezTo>
                    <a:pt x="21" y="27"/>
                    <a:pt x="24" y="28"/>
                    <a:pt x="24" y="28"/>
                  </a:cubicBezTo>
                  <a:cubicBezTo>
                    <a:pt x="24" y="30"/>
                    <a:pt x="26" y="30"/>
                    <a:pt x="24" y="31"/>
                  </a:cubicBezTo>
                  <a:cubicBezTo>
                    <a:pt x="23" y="31"/>
                    <a:pt x="26" y="31"/>
                    <a:pt x="26" y="33"/>
                  </a:cubicBezTo>
                  <a:cubicBezTo>
                    <a:pt x="26" y="35"/>
                    <a:pt x="26" y="33"/>
                    <a:pt x="27" y="33"/>
                  </a:cubicBezTo>
                  <a:cubicBezTo>
                    <a:pt x="29" y="35"/>
                    <a:pt x="29" y="33"/>
                    <a:pt x="29" y="35"/>
                  </a:cubicBezTo>
                  <a:cubicBezTo>
                    <a:pt x="29" y="36"/>
                    <a:pt x="29" y="35"/>
                    <a:pt x="29" y="35"/>
                  </a:cubicBezTo>
                  <a:cubicBezTo>
                    <a:pt x="27" y="36"/>
                    <a:pt x="30" y="36"/>
                    <a:pt x="29" y="36"/>
                  </a:cubicBezTo>
                  <a:cubicBezTo>
                    <a:pt x="29" y="36"/>
                    <a:pt x="29" y="38"/>
                    <a:pt x="30" y="38"/>
                  </a:cubicBezTo>
                  <a:cubicBezTo>
                    <a:pt x="30" y="39"/>
                    <a:pt x="30" y="41"/>
                    <a:pt x="32" y="41"/>
                  </a:cubicBezTo>
                  <a:cubicBezTo>
                    <a:pt x="32" y="42"/>
                    <a:pt x="32" y="39"/>
                    <a:pt x="32" y="39"/>
                  </a:cubicBezTo>
                  <a:close/>
                  <a:moveTo>
                    <a:pt x="33" y="36"/>
                  </a:moveTo>
                  <a:cubicBezTo>
                    <a:pt x="33" y="36"/>
                    <a:pt x="33" y="35"/>
                    <a:pt x="35" y="36"/>
                  </a:cubicBezTo>
                  <a:cubicBezTo>
                    <a:pt x="36" y="36"/>
                    <a:pt x="32" y="38"/>
                    <a:pt x="33" y="36"/>
                  </a:cubicBezTo>
                  <a:close/>
                </a:path>
              </a:pathLst>
            </a:custGeom>
            <a:solidFill>
              <a:srgbClr val="968C6D"/>
            </a:solidFill>
            <a:ln w="6350" cmpd="sng">
              <a:solidFill>
                <a:schemeClr val="bg1"/>
              </a:solidFill>
              <a:round/>
              <a:headEnd/>
              <a:tailEnd/>
            </a:ln>
          </p:spPr>
          <p:txBody>
            <a:bodyPr/>
            <a:lstStyle/>
            <a:p>
              <a:endParaRPr lang="en-GB" dirty="0"/>
            </a:p>
          </p:txBody>
        </p:sp>
        <p:sp>
          <p:nvSpPr>
            <p:cNvPr id="1246" name="Freeform 185"/>
            <p:cNvSpPr>
              <a:spLocks noEditPoints="1"/>
            </p:cNvSpPr>
            <p:nvPr/>
          </p:nvSpPr>
          <p:spPr bwMode="auto">
            <a:xfrm>
              <a:off x="5092672" y="3318660"/>
              <a:ext cx="229770" cy="286002"/>
            </a:xfrm>
            <a:custGeom>
              <a:avLst/>
              <a:gdLst/>
              <a:ahLst/>
              <a:cxnLst>
                <a:cxn ang="0">
                  <a:pos x="56" y="81"/>
                </a:cxn>
                <a:cxn ang="0">
                  <a:pos x="57" y="90"/>
                </a:cxn>
                <a:cxn ang="0">
                  <a:pos x="51" y="87"/>
                </a:cxn>
                <a:cxn ang="0">
                  <a:pos x="41" y="90"/>
                </a:cxn>
                <a:cxn ang="0">
                  <a:pos x="36" y="92"/>
                </a:cxn>
                <a:cxn ang="0">
                  <a:pos x="26" y="89"/>
                </a:cxn>
                <a:cxn ang="0">
                  <a:pos x="20" y="89"/>
                </a:cxn>
                <a:cxn ang="0">
                  <a:pos x="18" y="73"/>
                </a:cxn>
                <a:cxn ang="0">
                  <a:pos x="9" y="70"/>
                </a:cxn>
                <a:cxn ang="0">
                  <a:pos x="6" y="62"/>
                </a:cxn>
                <a:cxn ang="0">
                  <a:pos x="4" y="55"/>
                </a:cxn>
                <a:cxn ang="0">
                  <a:pos x="1" y="48"/>
                </a:cxn>
                <a:cxn ang="0">
                  <a:pos x="3" y="42"/>
                </a:cxn>
                <a:cxn ang="0">
                  <a:pos x="7" y="36"/>
                </a:cxn>
                <a:cxn ang="0">
                  <a:pos x="7" y="30"/>
                </a:cxn>
                <a:cxn ang="0">
                  <a:pos x="12" y="22"/>
                </a:cxn>
                <a:cxn ang="0">
                  <a:pos x="15" y="16"/>
                </a:cxn>
                <a:cxn ang="0">
                  <a:pos x="21" y="17"/>
                </a:cxn>
                <a:cxn ang="0">
                  <a:pos x="23" y="14"/>
                </a:cxn>
                <a:cxn ang="0">
                  <a:pos x="26" y="13"/>
                </a:cxn>
                <a:cxn ang="0">
                  <a:pos x="24" y="10"/>
                </a:cxn>
                <a:cxn ang="0">
                  <a:pos x="26" y="5"/>
                </a:cxn>
                <a:cxn ang="0">
                  <a:pos x="26" y="2"/>
                </a:cxn>
                <a:cxn ang="0">
                  <a:pos x="32" y="2"/>
                </a:cxn>
                <a:cxn ang="0">
                  <a:pos x="33" y="7"/>
                </a:cxn>
                <a:cxn ang="0">
                  <a:pos x="41" y="8"/>
                </a:cxn>
                <a:cxn ang="0">
                  <a:pos x="39" y="13"/>
                </a:cxn>
                <a:cxn ang="0">
                  <a:pos x="48" y="10"/>
                </a:cxn>
                <a:cxn ang="0">
                  <a:pos x="56" y="7"/>
                </a:cxn>
                <a:cxn ang="0">
                  <a:pos x="64" y="11"/>
                </a:cxn>
                <a:cxn ang="0">
                  <a:pos x="67" y="16"/>
                </a:cxn>
                <a:cxn ang="0">
                  <a:pos x="68" y="28"/>
                </a:cxn>
                <a:cxn ang="0">
                  <a:pos x="70" y="41"/>
                </a:cxn>
                <a:cxn ang="0">
                  <a:pos x="68" y="48"/>
                </a:cxn>
                <a:cxn ang="0">
                  <a:pos x="54" y="56"/>
                </a:cxn>
                <a:cxn ang="0">
                  <a:pos x="56" y="67"/>
                </a:cxn>
                <a:cxn ang="0">
                  <a:pos x="61" y="80"/>
                </a:cxn>
                <a:cxn ang="0">
                  <a:pos x="64" y="11"/>
                </a:cxn>
                <a:cxn ang="0">
                  <a:pos x="64" y="14"/>
                </a:cxn>
                <a:cxn ang="0">
                  <a:pos x="67" y="13"/>
                </a:cxn>
                <a:cxn ang="0">
                  <a:pos x="44" y="7"/>
                </a:cxn>
                <a:cxn ang="0">
                  <a:pos x="61" y="10"/>
                </a:cxn>
                <a:cxn ang="0">
                  <a:pos x="62" y="8"/>
                </a:cxn>
                <a:cxn ang="0">
                  <a:pos x="59" y="3"/>
                </a:cxn>
                <a:cxn ang="0">
                  <a:pos x="59" y="5"/>
                </a:cxn>
                <a:cxn ang="0">
                  <a:pos x="59" y="10"/>
                </a:cxn>
              </a:cxnLst>
              <a:rect l="0" t="0" r="r" b="b"/>
              <a:pathLst>
                <a:path w="74" h="92">
                  <a:moveTo>
                    <a:pt x="61" y="80"/>
                  </a:moveTo>
                  <a:cubicBezTo>
                    <a:pt x="61" y="81"/>
                    <a:pt x="59" y="80"/>
                    <a:pt x="56" y="81"/>
                  </a:cubicBezTo>
                  <a:cubicBezTo>
                    <a:pt x="54" y="84"/>
                    <a:pt x="59" y="86"/>
                    <a:pt x="57" y="86"/>
                  </a:cubicBezTo>
                  <a:cubicBezTo>
                    <a:pt x="54" y="87"/>
                    <a:pt x="59" y="89"/>
                    <a:pt x="57" y="90"/>
                  </a:cubicBezTo>
                  <a:cubicBezTo>
                    <a:pt x="56" y="92"/>
                    <a:pt x="56" y="87"/>
                    <a:pt x="54" y="89"/>
                  </a:cubicBezTo>
                  <a:cubicBezTo>
                    <a:pt x="53" y="89"/>
                    <a:pt x="51" y="86"/>
                    <a:pt x="51" y="87"/>
                  </a:cubicBezTo>
                  <a:cubicBezTo>
                    <a:pt x="50" y="90"/>
                    <a:pt x="48" y="87"/>
                    <a:pt x="47" y="89"/>
                  </a:cubicBezTo>
                  <a:cubicBezTo>
                    <a:pt x="44" y="90"/>
                    <a:pt x="42" y="92"/>
                    <a:pt x="41" y="90"/>
                  </a:cubicBezTo>
                  <a:cubicBezTo>
                    <a:pt x="41" y="89"/>
                    <a:pt x="39" y="90"/>
                    <a:pt x="38" y="89"/>
                  </a:cubicBezTo>
                  <a:cubicBezTo>
                    <a:pt x="36" y="89"/>
                    <a:pt x="38" y="92"/>
                    <a:pt x="36" y="92"/>
                  </a:cubicBezTo>
                  <a:cubicBezTo>
                    <a:pt x="35" y="92"/>
                    <a:pt x="33" y="87"/>
                    <a:pt x="30" y="90"/>
                  </a:cubicBezTo>
                  <a:cubicBezTo>
                    <a:pt x="29" y="89"/>
                    <a:pt x="27" y="87"/>
                    <a:pt x="26" y="89"/>
                  </a:cubicBezTo>
                  <a:cubicBezTo>
                    <a:pt x="24" y="89"/>
                    <a:pt x="24" y="86"/>
                    <a:pt x="23" y="87"/>
                  </a:cubicBezTo>
                  <a:cubicBezTo>
                    <a:pt x="20" y="87"/>
                    <a:pt x="23" y="89"/>
                    <a:pt x="20" y="89"/>
                  </a:cubicBezTo>
                  <a:cubicBezTo>
                    <a:pt x="16" y="89"/>
                    <a:pt x="16" y="90"/>
                    <a:pt x="13" y="89"/>
                  </a:cubicBezTo>
                  <a:cubicBezTo>
                    <a:pt x="13" y="76"/>
                    <a:pt x="21" y="73"/>
                    <a:pt x="18" y="73"/>
                  </a:cubicBezTo>
                  <a:cubicBezTo>
                    <a:pt x="16" y="72"/>
                    <a:pt x="15" y="70"/>
                    <a:pt x="12" y="72"/>
                  </a:cubicBezTo>
                  <a:cubicBezTo>
                    <a:pt x="9" y="72"/>
                    <a:pt x="10" y="70"/>
                    <a:pt x="9" y="70"/>
                  </a:cubicBezTo>
                  <a:cubicBezTo>
                    <a:pt x="6" y="70"/>
                    <a:pt x="7" y="67"/>
                    <a:pt x="4" y="67"/>
                  </a:cubicBezTo>
                  <a:cubicBezTo>
                    <a:pt x="4" y="64"/>
                    <a:pt x="7" y="64"/>
                    <a:pt x="6" y="62"/>
                  </a:cubicBezTo>
                  <a:cubicBezTo>
                    <a:pt x="6" y="62"/>
                    <a:pt x="3" y="62"/>
                    <a:pt x="3" y="58"/>
                  </a:cubicBezTo>
                  <a:cubicBezTo>
                    <a:pt x="7" y="55"/>
                    <a:pt x="3" y="56"/>
                    <a:pt x="4" y="55"/>
                  </a:cubicBezTo>
                  <a:cubicBezTo>
                    <a:pt x="4" y="53"/>
                    <a:pt x="3" y="53"/>
                    <a:pt x="1" y="52"/>
                  </a:cubicBezTo>
                  <a:cubicBezTo>
                    <a:pt x="1" y="52"/>
                    <a:pt x="4" y="50"/>
                    <a:pt x="1" y="48"/>
                  </a:cubicBezTo>
                  <a:cubicBezTo>
                    <a:pt x="0" y="48"/>
                    <a:pt x="3" y="48"/>
                    <a:pt x="3" y="47"/>
                  </a:cubicBezTo>
                  <a:cubicBezTo>
                    <a:pt x="3" y="45"/>
                    <a:pt x="4" y="45"/>
                    <a:pt x="3" y="42"/>
                  </a:cubicBezTo>
                  <a:cubicBezTo>
                    <a:pt x="1" y="39"/>
                    <a:pt x="1" y="38"/>
                    <a:pt x="4" y="39"/>
                  </a:cubicBezTo>
                  <a:cubicBezTo>
                    <a:pt x="6" y="39"/>
                    <a:pt x="9" y="38"/>
                    <a:pt x="7" y="36"/>
                  </a:cubicBezTo>
                  <a:cubicBezTo>
                    <a:pt x="6" y="36"/>
                    <a:pt x="10" y="34"/>
                    <a:pt x="10" y="33"/>
                  </a:cubicBezTo>
                  <a:cubicBezTo>
                    <a:pt x="10" y="30"/>
                    <a:pt x="7" y="33"/>
                    <a:pt x="7" y="30"/>
                  </a:cubicBezTo>
                  <a:cubicBezTo>
                    <a:pt x="7" y="28"/>
                    <a:pt x="7" y="28"/>
                    <a:pt x="9" y="28"/>
                  </a:cubicBezTo>
                  <a:cubicBezTo>
                    <a:pt x="10" y="30"/>
                    <a:pt x="10" y="28"/>
                    <a:pt x="12" y="22"/>
                  </a:cubicBezTo>
                  <a:cubicBezTo>
                    <a:pt x="12" y="21"/>
                    <a:pt x="9" y="22"/>
                    <a:pt x="10" y="19"/>
                  </a:cubicBezTo>
                  <a:cubicBezTo>
                    <a:pt x="10" y="16"/>
                    <a:pt x="12" y="16"/>
                    <a:pt x="15" y="16"/>
                  </a:cubicBezTo>
                  <a:cubicBezTo>
                    <a:pt x="21" y="16"/>
                    <a:pt x="16" y="17"/>
                    <a:pt x="20" y="19"/>
                  </a:cubicBezTo>
                  <a:cubicBezTo>
                    <a:pt x="21" y="21"/>
                    <a:pt x="18" y="17"/>
                    <a:pt x="21" y="17"/>
                  </a:cubicBezTo>
                  <a:cubicBezTo>
                    <a:pt x="23" y="17"/>
                    <a:pt x="21" y="21"/>
                    <a:pt x="23" y="21"/>
                  </a:cubicBezTo>
                  <a:cubicBezTo>
                    <a:pt x="24" y="19"/>
                    <a:pt x="21" y="13"/>
                    <a:pt x="23" y="14"/>
                  </a:cubicBezTo>
                  <a:cubicBezTo>
                    <a:pt x="26" y="14"/>
                    <a:pt x="27" y="14"/>
                    <a:pt x="29" y="16"/>
                  </a:cubicBezTo>
                  <a:cubicBezTo>
                    <a:pt x="30" y="17"/>
                    <a:pt x="29" y="14"/>
                    <a:pt x="26" y="13"/>
                  </a:cubicBezTo>
                  <a:cubicBezTo>
                    <a:pt x="24" y="13"/>
                    <a:pt x="24" y="13"/>
                    <a:pt x="26" y="11"/>
                  </a:cubicBezTo>
                  <a:cubicBezTo>
                    <a:pt x="27" y="11"/>
                    <a:pt x="23" y="11"/>
                    <a:pt x="24" y="10"/>
                  </a:cubicBezTo>
                  <a:cubicBezTo>
                    <a:pt x="26" y="8"/>
                    <a:pt x="23" y="10"/>
                    <a:pt x="23" y="8"/>
                  </a:cubicBezTo>
                  <a:cubicBezTo>
                    <a:pt x="23" y="7"/>
                    <a:pt x="27" y="8"/>
                    <a:pt x="26" y="5"/>
                  </a:cubicBezTo>
                  <a:cubicBezTo>
                    <a:pt x="24" y="3"/>
                    <a:pt x="23" y="3"/>
                    <a:pt x="23" y="2"/>
                  </a:cubicBezTo>
                  <a:cubicBezTo>
                    <a:pt x="24" y="2"/>
                    <a:pt x="24" y="0"/>
                    <a:pt x="26" y="2"/>
                  </a:cubicBezTo>
                  <a:cubicBezTo>
                    <a:pt x="27" y="2"/>
                    <a:pt x="29" y="2"/>
                    <a:pt x="29" y="2"/>
                  </a:cubicBezTo>
                  <a:cubicBezTo>
                    <a:pt x="30" y="3"/>
                    <a:pt x="30" y="2"/>
                    <a:pt x="32" y="2"/>
                  </a:cubicBezTo>
                  <a:cubicBezTo>
                    <a:pt x="33" y="3"/>
                    <a:pt x="33" y="2"/>
                    <a:pt x="33" y="3"/>
                  </a:cubicBezTo>
                  <a:cubicBezTo>
                    <a:pt x="35" y="7"/>
                    <a:pt x="32" y="7"/>
                    <a:pt x="33" y="7"/>
                  </a:cubicBezTo>
                  <a:cubicBezTo>
                    <a:pt x="35" y="7"/>
                    <a:pt x="35" y="8"/>
                    <a:pt x="36" y="7"/>
                  </a:cubicBezTo>
                  <a:cubicBezTo>
                    <a:pt x="38" y="7"/>
                    <a:pt x="36" y="10"/>
                    <a:pt x="41" y="8"/>
                  </a:cubicBezTo>
                  <a:cubicBezTo>
                    <a:pt x="44" y="7"/>
                    <a:pt x="42" y="8"/>
                    <a:pt x="42" y="10"/>
                  </a:cubicBezTo>
                  <a:cubicBezTo>
                    <a:pt x="44" y="11"/>
                    <a:pt x="39" y="11"/>
                    <a:pt x="39" y="13"/>
                  </a:cubicBezTo>
                  <a:cubicBezTo>
                    <a:pt x="41" y="14"/>
                    <a:pt x="42" y="11"/>
                    <a:pt x="44" y="13"/>
                  </a:cubicBezTo>
                  <a:cubicBezTo>
                    <a:pt x="47" y="14"/>
                    <a:pt x="44" y="10"/>
                    <a:pt x="48" y="10"/>
                  </a:cubicBezTo>
                  <a:cubicBezTo>
                    <a:pt x="51" y="10"/>
                    <a:pt x="53" y="7"/>
                    <a:pt x="53" y="7"/>
                  </a:cubicBezTo>
                  <a:cubicBezTo>
                    <a:pt x="54" y="5"/>
                    <a:pt x="54" y="8"/>
                    <a:pt x="56" y="7"/>
                  </a:cubicBezTo>
                  <a:cubicBezTo>
                    <a:pt x="57" y="7"/>
                    <a:pt x="56" y="8"/>
                    <a:pt x="59" y="10"/>
                  </a:cubicBezTo>
                  <a:cubicBezTo>
                    <a:pt x="61" y="13"/>
                    <a:pt x="64" y="10"/>
                    <a:pt x="64" y="11"/>
                  </a:cubicBezTo>
                  <a:cubicBezTo>
                    <a:pt x="64" y="13"/>
                    <a:pt x="64" y="13"/>
                    <a:pt x="64" y="13"/>
                  </a:cubicBezTo>
                  <a:cubicBezTo>
                    <a:pt x="64" y="14"/>
                    <a:pt x="64" y="16"/>
                    <a:pt x="67" y="16"/>
                  </a:cubicBezTo>
                  <a:cubicBezTo>
                    <a:pt x="67" y="16"/>
                    <a:pt x="67" y="16"/>
                    <a:pt x="67" y="16"/>
                  </a:cubicBezTo>
                  <a:cubicBezTo>
                    <a:pt x="70" y="24"/>
                    <a:pt x="64" y="25"/>
                    <a:pt x="68" y="28"/>
                  </a:cubicBezTo>
                  <a:cubicBezTo>
                    <a:pt x="73" y="31"/>
                    <a:pt x="68" y="31"/>
                    <a:pt x="70" y="33"/>
                  </a:cubicBezTo>
                  <a:cubicBezTo>
                    <a:pt x="73" y="38"/>
                    <a:pt x="70" y="38"/>
                    <a:pt x="70" y="41"/>
                  </a:cubicBezTo>
                  <a:cubicBezTo>
                    <a:pt x="71" y="45"/>
                    <a:pt x="74" y="41"/>
                    <a:pt x="73" y="50"/>
                  </a:cubicBezTo>
                  <a:cubicBezTo>
                    <a:pt x="70" y="52"/>
                    <a:pt x="68" y="48"/>
                    <a:pt x="68" y="48"/>
                  </a:cubicBezTo>
                  <a:cubicBezTo>
                    <a:pt x="67" y="48"/>
                    <a:pt x="70" y="50"/>
                    <a:pt x="65" y="52"/>
                  </a:cubicBezTo>
                  <a:cubicBezTo>
                    <a:pt x="61" y="52"/>
                    <a:pt x="59" y="55"/>
                    <a:pt x="54" y="56"/>
                  </a:cubicBezTo>
                  <a:cubicBezTo>
                    <a:pt x="51" y="58"/>
                    <a:pt x="50" y="58"/>
                    <a:pt x="51" y="61"/>
                  </a:cubicBezTo>
                  <a:cubicBezTo>
                    <a:pt x="54" y="64"/>
                    <a:pt x="50" y="66"/>
                    <a:pt x="56" y="67"/>
                  </a:cubicBezTo>
                  <a:cubicBezTo>
                    <a:pt x="59" y="69"/>
                    <a:pt x="59" y="72"/>
                    <a:pt x="64" y="75"/>
                  </a:cubicBezTo>
                  <a:cubicBezTo>
                    <a:pt x="64" y="80"/>
                    <a:pt x="61" y="76"/>
                    <a:pt x="61" y="80"/>
                  </a:cubicBezTo>
                  <a:close/>
                  <a:moveTo>
                    <a:pt x="67" y="13"/>
                  </a:moveTo>
                  <a:cubicBezTo>
                    <a:pt x="65" y="13"/>
                    <a:pt x="65" y="11"/>
                    <a:pt x="64" y="11"/>
                  </a:cubicBezTo>
                  <a:cubicBezTo>
                    <a:pt x="64" y="10"/>
                    <a:pt x="64" y="13"/>
                    <a:pt x="65" y="13"/>
                  </a:cubicBezTo>
                  <a:cubicBezTo>
                    <a:pt x="65" y="14"/>
                    <a:pt x="64" y="14"/>
                    <a:pt x="64" y="14"/>
                  </a:cubicBezTo>
                  <a:cubicBezTo>
                    <a:pt x="65" y="14"/>
                    <a:pt x="67" y="14"/>
                    <a:pt x="67" y="14"/>
                  </a:cubicBezTo>
                  <a:cubicBezTo>
                    <a:pt x="67" y="13"/>
                    <a:pt x="67" y="13"/>
                    <a:pt x="67" y="13"/>
                  </a:cubicBezTo>
                  <a:close/>
                  <a:moveTo>
                    <a:pt x="42" y="7"/>
                  </a:moveTo>
                  <a:cubicBezTo>
                    <a:pt x="42" y="5"/>
                    <a:pt x="44" y="7"/>
                    <a:pt x="44" y="7"/>
                  </a:cubicBezTo>
                  <a:cubicBezTo>
                    <a:pt x="44" y="8"/>
                    <a:pt x="41" y="7"/>
                    <a:pt x="42" y="7"/>
                  </a:cubicBezTo>
                  <a:close/>
                  <a:moveTo>
                    <a:pt x="61" y="10"/>
                  </a:moveTo>
                  <a:cubicBezTo>
                    <a:pt x="61" y="8"/>
                    <a:pt x="61" y="7"/>
                    <a:pt x="62" y="8"/>
                  </a:cubicBezTo>
                  <a:cubicBezTo>
                    <a:pt x="64" y="10"/>
                    <a:pt x="64" y="8"/>
                    <a:pt x="62" y="8"/>
                  </a:cubicBezTo>
                  <a:cubicBezTo>
                    <a:pt x="61" y="7"/>
                    <a:pt x="64" y="5"/>
                    <a:pt x="62" y="5"/>
                  </a:cubicBezTo>
                  <a:cubicBezTo>
                    <a:pt x="61" y="5"/>
                    <a:pt x="61" y="3"/>
                    <a:pt x="59" y="3"/>
                  </a:cubicBezTo>
                  <a:cubicBezTo>
                    <a:pt x="57" y="5"/>
                    <a:pt x="61" y="5"/>
                    <a:pt x="61" y="7"/>
                  </a:cubicBezTo>
                  <a:cubicBezTo>
                    <a:pt x="59" y="5"/>
                    <a:pt x="59" y="5"/>
                    <a:pt x="59" y="5"/>
                  </a:cubicBezTo>
                  <a:cubicBezTo>
                    <a:pt x="57" y="5"/>
                    <a:pt x="59" y="7"/>
                    <a:pt x="59" y="8"/>
                  </a:cubicBezTo>
                  <a:cubicBezTo>
                    <a:pt x="57" y="8"/>
                    <a:pt x="59" y="8"/>
                    <a:pt x="59" y="10"/>
                  </a:cubicBezTo>
                  <a:cubicBezTo>
                    <a:pt x="61" y="10"/>
                    <a:pt x="61" y="10"/>
                    <a:pt x="61" y="10"/>
                  </a:cubicBezTo>
                  <a:close/>
                </a:path>
              </a:pathLst>
            </a:custGeom>
            <a:solidFill>
              <a:srgbClr val="968C6D"/>
            </a:solidFill>
            <a:ln w="6350" cmpd="sng">
              <a:solidFill>
                <a:schemeClr val="bg1"/>
              </a:solidFill>
              <a:round/>
              <a:headEnd/>
              <a:tailEnd/>
            </a:ln>
          </p:spPr>
          <p:txBody>
            <a:bodyPr/>
            <a:lstStyle/>
            <a:p>
              <a:endParaRPr lang="en-GB" dirty="0"/>
            </a:p>
          </p:txBody>
        </p:sp>
        <p:sp>
          <p:nvSpPr>
            <p:cNvPr id="1247" name="Freeform 186"/>
            <p:cNvSpPr>
              <a:spLocks/>
            </p:cNvSpPr>
            <p:nvPr/>
          </p:nvSpPr>
          <p:spPr bwMode="auto">
            <a:xfrm>
              <a:off x="5036435" y="3376503"/>
              <a:ext cx="93193" cy="99618"/>
            </a:xfrm>
            <a:custGeom>
              <a:avLst/>
              <a:gdLst/>
              <a:ahLst/>
              <a:cxnLst>
                <a:cxn ang="0">
                  <a:pos x="27" y="9"/>
                </a:cxn>
                <a:cxn ang="0">
                  <a:pos x="25" y="11"/>
                </a:cxn>
                <a:cxn ang="0">
                  <a:pos x="28" y="14"/>
                </a:cxn>
                <a:cxn ang="0">
                  <a:pos x="25" y="17"/>
                </a:cxn>
                <a:cxn ang="0">
                  <a:pos x="22" y="20"/>
                </a:cxn>
                <a:cxn ang="0">
                  <a:pos x="21" y="23"/>
                </a:cxn>
                <a:cxn ang="0">
                  <a:pos x="21" y="28"/>
                </a:cxn>
                <a:cxn ang="0">
                  <a:pos x="19" y="29"/>
                </a:cxn>
                <a:cxn ang="0">
                  <a:pos x="19" y="32"/>
                </a:cxn>
                <a:cxn ang="0">
                  <a:pos x="16" y="26"/>
                </a:cxn>
                <a:cxn ang="0">
                  <a:pos x="12" y="25"/>
                </a:cxn>
                <a:cxn ang="0">
                  <a:pos x="9" y="25"/>
                </a:cxn>
                <a:cxn ang="0">
                  <a:pos x="7" y="25"/>
                </a:cxn>
                <a:cxn ang="0">
                  <a:pos x="4" y="26"/>
                </a:cxn>
                <a:cxn ang="0">
                  <a:pos x="1" y="26"/>
                </a:cxn>
                <a:cxn ang="0">
                  <a:pos x="0" y="25"/>
                </a:cxn>
                <a:cxn ang="0">
                  <a:pos x="1" y="26"/>
                </a:cxn>
                <a:cxn ang="0">
                  <a:pos x="4" y="25"/>
                </a:cxn>
                <a:cxn ang="0">
                  <a:pos x="4" y="25"/>
                </a:cxn>
                <a:cxn ang="0">
                  <a:pos x="0" y="23"/>
                </a:cxn>
                <a:cxn ang="0">
                  <a:pos x="4" y="23"/>
                </a:cxn>
                <a:cxn ang="0">
                  <a:pos x="1" y="22"/>
                </a:cxn>
                <a:cxn ang="0">
                  <a:pos x="4" y="18"/>
                </a:cxn>
                <a:cxn ang="0">
                  <a:pos x="7" y="14"/>
                </a:cxn>
                <a:cxn ang="0">
                  <a:pos x="10" y="6"/>
                </a:cxn>
                <a:cxn ang="0">
                  <a:pos x="12" y="8"/>
                </a:cxn>
                <a:cxn ang="0">
                  <a:pos x="13" y="9"/>
                </a:cxn>
                <a:cxn ang="0">
                  <a:pos x="13" y="14"/>
                </a:cxn>
                <a:cxn ang="0">
                  <a:pos x="16" y="11"/>
                </a:cxn>
                <a:cxn ang="0">
                  <a:pos x="16" y="8"/>
                </a:cxn>
                <a:cxn ang="0">
                  <a:pos x="15" y="5"/>
                </a:cxn>
                <a:cxn ang="0">
                  <a:pos x="19" y="0"/>
                </a:cxn>
                <a:cxn ang="0">
                  <a:pos x="27" y="1"/>
                </a:cxn>
                <a:cxn ang="0">
                  <a:pos x="30" y="3"/>
                </a:cxn>
                <a:cxn ang="0">
                  <a:pos x="27" y="9"/>
                </a:cxn>
              </a:cxnLst>
              <a:rect l="0" t="0" r="r" b="b"/>
              <a:pathLst>
                <a:path w="30" h="32">
                  <a:moveTo>
                    <a:pt x="27" y="9"/>
                  </a:moveTo>
                  <a:cubicBezTo>
                    <a:pt x="25" y="9"/>
                    <a:pt x="25" y="9"/>
                    <a:pt x="25" y="11"/>
                  </a:cubicBezTo>
                  <a:cubicBezTo>
                    <a:pt x="25" y="14"/>
                    <a:pt x="28" y="11"/>
                    <a:pt x="28" y="14"/>
                  </a:cubicBezTo>
                  <a:cubicBezTo>
                    <a:pt x="28" y="15"/>
                    <a:pt x="24" y="17"/>
                    <a:pt x="25" y="17"/>
                  </a:cubicBezTo>
                  <a:cubicBezTo>
                    <a:pt x="27" y="18"/>
                    <a:pt x="24" y="20"/>
                    <a:pt x="22" y="20"/>
                  </a:cubicBezTo>
                  <a:cubicBezTo>
                    <a:pt x="19" y="18"/>
                    <a:pt x="19" y="20"/>
                    <a:pt x="21" y="23"/>
                  </a:cubicBezTo>
                  <a:cubicBezTo>
                    <a:pt x="22" y="26"/>
                    <a:pt x="21" y="26"/>
                    <a:pt x="21" y="28"/>
                  </a:cubicBezTo>
                  <a:cubicBezTo>
                    <a:pt x="21" y="29"/>
                    <a:pt x="18" y="29"/>
                    <a:pt x="19" y="29"/>
                  </a:cubicBezTo>
                  <a:cubicBezTo>
                    <a:pt x="22" y="31"/>
                    <a:pt x="19" y="32"/>
                    <a:pt x="19" y="32"/>
                  </a:cubicBezTo>
                  <a:cubicBezTo>
                    <a:pt x="13" y="32"/>
                    <a:pt x="22" y="28"/>
                    <a:pt x="16" y="26"/>
                  </a:cubicBezTo>
                  <a:cubicBezTo>
                    <a:pt x="12" y="26"/>
                    <a:pt x="13" y="23"/>
                    <a:pt x="12" y="25"/>
                  </a:cubicBezTo>
                  <a:cubicBezTo>
                    <a:pt x="10" y="25"/>
                    <a:pt x="12" y="23"/>
                    <a:pt x="9" y="25"/>
                  </a:cubicBezTo>
                  <a:cubicBezTo>
                    <a:pt x="7" y="25"/>
                    <a:pt x="9" y="23"/>
                    <a:pt x="7" y="25"/>
                  </a:cubicBezTo>
                  <a:cubicBezTo>
                    <a:pt x="7" y="26"/>
                    <a:pt x="6" y="25"/>
                    <a:pt x="4" y="26"/>
                  </a:cubicBezTo>
                  <a:cubicBezTo>
                    <a:pt x="3" y="28"/>
                    <a:pt x="1" y="26"/>
                    <a:pt x="1" y="26"/>
                  </a:cubicBezTo>
                  <a:cubicBezTo>
                    <a:pt x="0" y="26"/>
                    <a:pt x="0" y="26"/>
                    <a:pt x="0" y="25"/>
                  </a:cubicBezTo>
                  <a:cubicBezTo>
                    <a:pt x="1" y="25"/>
                    <a:pt x="1" y="25"/>
                    <a:pt x="1" y="26"/>
                  </a:cubicBezTo>
                  <a:cubicBezTo>
                    <a:pt x="3" y="26"/>
                    <a:pt x="4" y="25"/>
                    <a:pt x="4" y="25"/>
                  </a:cubicBezTo>
                  <a:cubicBezTo>
                    <a:pt x="6" y="25"/>
                    <a:pt x="4" y="23"/>
                    <a:pt x="4" y="25"/>
                  </a:cubicBezTo>
                  <a:cubicBezTo>
                    <a:pt x="3" y="25"/>
                    <a:pt x="0" y="23"/>
                    <a:pt x="0" y="23"/>
                  </a:cubicBezTo>
                  <a:cubicBezTo>
                    <a:pt x="1" y="22"/>
                    <a:pt x="1" y="23"/>
                    <a:pt x="4" y="23"/>
                  </a:cubicBezTo>
                  <a:cubicBezTo>
                    <a:pt x="9" y="22"/>
                    <a:pt x="3" y="22"/>
                    <a:pt x="1" y="22"/>
                  </a:cubicBezTo>
                  <a:cubicBezTo>
                    <a:pt x="1" y="20"/>
                    <a:pt x="6" y="20"/>
                    <a:pt x="4" y="18"/>
                  </a:cubicBezTo>
                  <a:cubicBezTo>
                    <a:pt x="4" y="17"/>
                    <a:pt x="6" y="20"/>
                    <a:pt x="7" y="14"/>
                  </a:cubicBezTo>
                  <a:cubicBezTo>
                    <a:pt x="10" y="9"/>
                    <a:pt x="9" y="5"/>
                    <a:pt x="10" y="6"/>
                  </a:cubicBezTo>
                  <a:cubicBezTo>
                    <a:pt x="15" y="5"/>
                    <a:pt x="12" y="6"/>
                    <a:pt x="12" y="8"/>
                  </a:cubicBezTo>
                  <a:cubicBezTo>
                    <a:pt x="12" y="9"/>
                    <a:pt x="15" y="9"/>
                    <a:pt x="13" y="9"/>
                  </a:cubicBezTo>
                  <a:cubicBezTo>
                    <a:pt x="12" y="11"/>
                    <a:pt x="12" y="12"/>
                    <a:pt x="13" y="14"/>
                  </a:cubicBezTo>
                  <a:cubicBezTo>
                    <a:pt x="16" y="15"/>
                    <a:pt x="19" y="11"/>
                    <a:pt x="16" y="11"/>
                  </a:cubicBezTo>
                  <a:cubicBezTo>
                    <a:pt x="15" y="9"/>
                    <a:pt x="18" y="8"/>
                    <a:pt x="16" y="8"/>
                  </a:cubicBezTo>
                  <a:cubicBezTo>
                    <a:pt x="15" y="8"/>
                    <a:pt x="16" y="5"/>
                    <a:pt x="15" y="5"/>
                  </a:cubicBezTo>
                  <a:cubicBezTo>
                    <a:pt x="13" y="5"/>
                    <a:pt x="15" y="1"/>
                    <a:pt x="19" y="0"/>
                  </a:cubicBezTo>
                  <a:cubicBezTo>
                    <a:pt x="24" y="0"/>
                    <a:pt x="25" y="0"/>
                    <a:pt x="27" y="1"/>
                  </a:cubicBezTo>
                  <a:cubicBezTo>
                    <a:pt x="28" y="1"/>
                    <a:pt x="28" y="3"/>
                    <a:pt x="30" y="3"/>
                  </a:cubicBezTo>
                  <a:cubicBezTo>
                    <a:pt x="28" y="9"/>
                    <a:pt x="28" y="11"/>
                    <a:pt x="27" y="9"/>
                  </a:cubicBezTo>
                </a:path>
              </a:pathLst>
            </a:custGeom>
            <a:solidFill>
              <a:srgbClr val="968C6D"/>
            </a:solidFill>
            <a:ln w="6350" cmpd="sng">
              <a:solidFill>
                <a:schemeClr val="bg1"/>
              </a:solidFill>
              <a:round/>
              <a:headEnd/>
              <a:tailEnd/>
            </a:ln>
          </p:spPr>
          <p:txBody>
            <a:bodyPr/>
            <a:lstStyle/>
            <a:p>
              <a:endParaRPr lang="en-GB" dirty="0"/>
            </a:p>
          </p:txBody>
        </p:sp>
        <p:sp>
          <p:nvSpPr>
            <p:cNvPr id="1248" name="Freeform 187"/>
            <p:cNvSpPr>
              <a:spLocks/>
            </p:cNvSpPr>
            <p:nvPr/>
          </p:nvSpPr>
          <p:spPr bwMode="auto">
            <a:xfrm>
              <a:off x="5010727" y="3448807"/>
              <a:ext cx="106047" cy="78731"/>
            </a:xfrm>
            <a:custGeom>
              <a:avLst/>
              <a:gdLst/>
              <a:ahLst/>
              <a:cxnLst>
                <a:cxn ang="0">
                  <a:pos x="31" y="13"/>
                </a:cxn>
                <a:cxn ang="0">
                  <a:pos x="29" y="16"/>
                </a:cxn>
                <a:cxn ang="0">
                  <a:pos x="26" y="25"/>
                </a:cxn>
                <a:cxn ang="0">
                  <a:pos x="21" y="22"/>
                </a:cxn>
                <a:cxn ang="0">
                  <a:pos x="18" y="18"/>
                </a:cxn>
                <a:cxn ang="0">
                  <a:pos x="14" y="18"/>
                </a:cxn>
                <a:cxn ang="0">
                  <a:pos x="9" y="14"/>
                </a:cxn>
                <a:cxn ang="0">
                  <a:pos x="6" y="11"/>
                </a:cxn>
                <a:cxn ang="0">
                  <a:pos x="0" y="7"/>
                </a:cxn>
                <a:cxn ang="0">
                  <a:pos x="8" y="2"/>
                </a:cxn>
                <a:cxn ang="0">
                  <a:pos x="9" y="4"/>
                </a:cxn>
                <a:cxn ang="0">
                  <a:pos x="12" y="4"/>
                </a:cxn>
                <a:cxn ang="0">
                  <a:pos x="15" y="2"/>
                </a:cxn>
                <a:cxn ang="0">
                  <a:pos x="17" y="2"/>
                </a:cxn>
                <a:cxn ang="0">
                  <a:pos x="20" y="2"/>
                </a:cxn>
                <a:cxn ang="0">
                  <a:pos x="24" y="4"/>
                </a:cxn>
                <a:cxn ang="0">
                  <a:pos x="28" y="10"/>
                </a:cxn>
                <a:cxn ang="0">
                  <a:pos x="31" y="13"/>
                </a:cxn>
              </a:cxnLst>
              <a:rect l="0" t="0" r="r" b="b"/>
              <a:pathLst>
                <a:path w="34" h="25">
                  <a:moveTo>
                    <a:pt x="31" y="13"/>
                  </a:moveTo>
                  <a:cubicBezTo>
                    <a:pt x="29" y="14"/>
                    <a:pt x="34" y="13"/>
                    <a:pt x="29" y="16"/>
                  </a:cubicBezTo>
                  <a:cubicBezTo>
                    <a:pt x="24" y="19"/>
                    <a:pt x="26" y="24"/>
                    <a:pt x="26" y="25"/>
                  </a:cubicBezTo>
                  <a:cubicBezTo>
                    <a:pt x="23" y="25"/>
                    <a:pt x="23" y="22"/>
                    <a:pt x="21" y="22"/>
                  </a:cubicBezTo>
                  <a:cubicBezTo>
                    <a:pt x="17" y="21"/>
                    <a:pt x="20" y="18"/>
                    <a:pt x="18" y="18"/>
                  </a:cubicBezTo>
                  <a:cubicBezTo>
                    <a:pt x="17" y="16"/>
                    <a:pt x="15" y="22"/>
                    <a:pt x="14" y="18"/>
                  </a:cubicBezTo>
                  <a:cubicBezTo>
                    <a:pt x="14" y="14"/>
                    <a:pt x="11" y="16"/>
                    <a:pt x="9" y="14"/>
                  </a:cubicBezTo>
                  <a:cubicBezTo>
                    <a:pt x="8" y="11"/>
                    <a:pt x="8" y="14"/>
                    <a:pt x="6" y="11"/>
                  </a:cubicBezTo>
                  <a:cubicBezTo>
                    <a:pt x="4" y="8"/>
                    <a:pt x="3" y="13"/>
                    <a:pt x="0" y="7"/>
                  </a:cubicBezTo>
                  <a:cubicBezTo>
                    <a:pt x="3" y="5"/>
                    <a:pt x="4" y="4"/>
                    <a:pt x="8" y="2"/>
                  </a:cubicBezTo>
                  <a:cubicBezTo>
                    <a:pt x="8" y="4"/>
                    <a:pt x="8" y="4"/>
                    <a:pt x="9" y="4"/>
                  </a:cubicBezTo>
                  <a:cubicBezTo>
                    <a:pt x="9" y="4"/>
                    <a:pt x="11" y="5"/>
                    <a:pt x="12" y="4"/>
                  </a:cubicBezTo>
                  <a:cubicBezTo>
                    <a:pt x="14" y="2"/>
                    <a:pt x="15" y="4"/>
                    <a:pt x="15" y="2"/>
                  </a:cubicBezTo>
                  <a:cubicBezTo>
                    <a:pt x="17" y="0"/>
                    <a:pt x="15" y="2"/>
                    <a:pt x="17" y="2"/>
                  </a:cubicBezTo>
                  <a:cubicBezTo>
                    <a:pt x="20" y="0"/>
                    <a:pt x="18" y="2"/>
                    <a:pt x="20" y="2"/>
                  </a:cubicBezTo>
                  <a:cubicBezTo>
                    <a:pt x="21" y="0"/>
                    <a:pt x="20" y="4"/>
                    <a:pt x="24" y="4"/>
                  </a:cubicBezTo>
                  <a:cubicBezTo>
                    <a:pt x="31" y="5"/>
                    <a:pt x="21" y="10"/>
                    <a:pt x="28" y="10"/>
                  </a:cubicBezTo>
                  <a:cubicBezTo>
                    <a:pt x="29" y="11"/>
                    <a:pt x="31" y="11"/>
                    <a:pt x="31" y="13"/>
                  </a:cubicBezTo>
                </a:path>
              </a:pathLst>
            </a:custGeom>
            <a:solidFill>
              <a:srgbClr val="968C6D"/>
            </a:solidFill>
            <a:ln w="6350" cmpd="sng">
              <a:solidFill>
                <a:schemeClr val="bg1"/>
              </a:solidFill>
              <a:round/>
              <a:headEnd/>
              <a:tailEnd/>
            </a:ln>
          </p:spPr>
          <p:txBody>
            <a:bodyPr/>
            <a:lstStyle/>
            <a:p>
              <a:endParaRPr lang="en-GB" dirty="0"/>
            </a:p>
          </p:txBody>
        </p:sp>
        <p:sp>
          <p:nvSpPr>
            <p:cNvPr id="1249" name="Freeform 188"/>
            <p:cNvSpPr>
              <a:spLocks/>
            </p:cNvSpPr>
            <p:nvPr/>
          </p:nvSpPr>
          <p:spPr bwMode="auto">
            <a:xfrm>
              <a:off x="5086246" y="3495403"/>
              <a:ext cx="30529" cy="32135"/>
            </a:xfrm>
            <a:custGeom>
              <a:avLst/>
              <a:gdLst/>
              <a:ahLst/>
              <a:cxnLst>
                <a:cxn ang="0">
                  <a:pos x="7" y="10"/>
                </a:cxn>
                <a:cxn ang="0">
                  <a:pos x="8" y="5"/>
                </a:cxn>
                <a:cxn ang="0">
                  <a:pos x="5" y="0"/>
                </a:cxn>
                <a:cxn ang="0">
                  <a:pos x="2" y="10"/>
                </a:cxn>
                <a:cxn ang="0">
                  <a:pos x="7" y="10"/>
                </a:cxn>
              </a:cxnLst>
              <a:rect l="0" t="0" r="r" b="b"/>
              <a:pathLst>
                <a:path w="10" h="10">
                  <a:moveTo>
                    <a:pt x="7" y="10"/>
                  </a:moveTo>
                  <a:cubicBezTo>
                    <a:pt x="7" y="7"/>
                    <a:pt x="10" y="7"/>
                    <a:pt x="8" y="5"/>
                  </a:cubicBezTo>
                  <a:cubicBezTo>
                    <a:pt x="8" y="5"/>
                    <a:pt x="5" y="5"/>
                    <a:pt x="5" y="0"/>
                  </a:cubicBezTo>
                  <a:cubicBezTo>
                    <a:pt x="0" y="4"/>
                    <a:pt x="2" y="9"/>
                    <a:pt x="2" y="10"/>
                  </a:cubicBezTo>
                  <a:cubicBezTo>
                    <a:pt x="5" y="10"/>
                    <a:pt x="5" y="10"/>
                    <a:pt x="7" y="10"/>
                  </a:cubicBezTo>
                </a:path>
              </a:pathLst>
            </a:custGeom>
            <a:solidFill>
              <a:srgbClr val="968C6D"/>
            </a:solidFill>
            <a:ln w="6350" cmpd="sng">
              <a:solidFill>
                <a:schemeClr val="bg1"/>
              </a:solidFill>
              <a:round/>
              <a:headEnd/>
              <a:tailEnd/>
            </a:ln>
          </p:spPr>
          <p:txBody>
            <a:bodyPr/>
            <a:lstStyle/>
            <a:p>
              <a:endParaRPr lang="en-GB" dirty="0"/>
            </a:p>
          </p:txBody>
        </p:sp>
        <p:sp>
          <p:nvSpPr>
            <p:cNvPr id="1250" name="Freeform 189"/>
            <p:cNvSpPr>
              <a:spLocks/>
            </p:cNvSpPr>
            <p:nvPr/>
          </p:nvSpPr>
          <p:spPr bwMode="auto">
            <a:xfrm>
              <a:off x="5484728" y="3170838"/>
              <a:ext cx="43383" cy="28921"/>
            </a:xfrm>
            <a:custGeom>
              <a:avLst/>
              <a:gdLst/>
              <a:ahLst/>
              <a:cxnLst>
                <a:cxn ang="0">
                  <a:pos x="3" y="9"/>
                </a:cxn>
                <a:cxn ang="0">
                  <a:pos x="3" y="8"/>
                </a:cxn>
                <a:cxn ang="0">
                  <a:pos x="3" y="6"/>
                </a:cxn>
                <a:cxn ang="0">
                  <a:pos x="1" y="5"/>
                </a:cxn>
                <a:cxn ang="0">
                  <a:pos x="1" y="2"/>
                </a:cxn>
                <a:cxn ang="0">
                  <a:pos x="3" y="2"/>
                </a:cxn>
                <a:cxn ang="0">
                  <a:pos x="7" y="0"/>
                </a:cxn>
                <a:cxn ang="0">
                  <a:pos x="11" y="2"/>
                </a:cxn>
                <a:cxn ang="0">
                  <a:pos x="12" y="3"/>
                </a:cxn>
                <a:cxn ang="0">
                  <a:pos x="11" y="3"/>
                </a:cxn>
                <a:cxn ang="0">
                  <a:pos x="6" y="6"/>
                </a:cxn>
                <a:cxn ang="0">
                  <a:pos x="4" y="8"/>
                </a:cxn>
                <a:cxn ang="0">
                  <a:pos x="3" y="9"/>
                </a:cxn>
              </a:cxnLst>
              <a:rect l="0" t="0" r="r" b="b"/>
              <a:pathLst>
                <a:path w="14" h="9">
                  <a:moveTo>
                    <a:pt x="3" y="9"/>
                  </a:moveTo>
                  <a:cubicBezTo>
                    <a:pt x="1" y="9"/>
                    <a:pt x="1" y="8"/>
                    <a:pt x="3" y="8"/>
                  </a:cubicBezTo>
                  <a:cubicBezTo>
                    <a:pt x="4" y="8"/>
                    <a:pt x="4" y="6"/>
                    <a:pt x="3" y="6"/>
                  </a:cubicBezTo>
                  <a:cubicBezTo>
                    <a:pt x="0" y="5"/>
                    <a:pt x="1" y="5"/>
                    <a:pt x="1" y="5"/>
                  </a:cubicBezTo>
                  <a:cubicBezTo>
                    <a:pt x="3" y="3"/>
                    <a:pt x="0" y="2"/>
                    <a:pt x="1" y="2"/>
                  </a:cubicBezTo>
                  <a:cubicBezTo>
                    <a:pt x="3" y="2"/>
                    <a:pt x="3" y="3"/>
                    <a:pt x="3" y="2"/>
                  </a:cubicBezTo>
                  <a:cubicBezTo>
                    <a:pt x="4" y="0"/>
                    <a:pt x="7" y="0"/>
                    <a:pt x="7" y="0"/>
                  </a:cubicBezTo>
                  <a:cubicBezTo>
                    <a:pt x="7" y="2"/>
                    <a:pt x="9" y="0"/>
                    <a:pt x="11" y="2"/>
                  </a:cubicBezTo>
                  <a:cubicBezTo>
                    <a:pt x="14" y="3"/>
                    <a:pt x="14" y="3"/>
                    <a:pt x="12" y="3"/>
                  </a:cubicBezTo>
                  <a:cubicBezTo>
                    <a:pt x="12" y="3"/>
                    <a:pt x="12" y="2"/>
                    <a:pt x="11" y="3"/>
                  </a:cubicBezTo>
                  <a:cubicBezTo>
                    <a:pt x="11" y="5"/>
                    <a:pt x="7" y="6"/>
                    <a:pt x="6" y="6"/>
                  </a:cubicBezTo>
                  <a:cubicBezTo>
                    <a:pt x="6" y="5"/>
                    <a:pt x="4" y="8"/>
                    <a:pt x="4" y="8"/>
                  </a:cubicBezTo>
                  <a:cubicBezTo>
                    <a:pt x="4" y="9"/>
                    <a:pt x="3" y="9"/>
                    <a:pt x="3" y="9"/>
                  </a:cubicBezTo>
                </a:path>
              </a:pathLst>
            </a:custGeom>
            <a:solidFill>
              <a:srgbClr val="968C6D"/>
            </a:solidFill>
            <a:ln w="6350" cmpd="sng">
              <a:solidFill>
                <a:schemeClr val="bg1"/>
              </a:solidFill>
              <a:round/>
              <a:headEnd/>
              <a:tailEnd/>
            </a:ln>
          </p:spPr>
          <p:txBody>
            <a:bodyPr/>
            <a:lstStyle/>
            <a:p>
              <a:endParaRPr lang="en-GB" dirty="0"/>
            </a:p>
          </p:txBody>
        </p:sp>
        <p:sp>
          <p:nvSpPr>
            <p:cNvPr id="1251" name="Freeform 190"/>
            <p:cNvSpPr>
              <a:spLocks/>
            </p:cNvSpPr>
            <p:nvPr/>
          </p:nvSpPr>
          <p:spPr bwMode="auto">
            <a:xfrm>
              <a:off x="5494369" y="3153165"/>
              <a:ext cx="27315" cy="17674"/>
            </a:xfrm>
            <a:custGeom>
              <a:avLst/>
              <a:gdLst/>
              <a:ahLst/>
              <a:cxnLst>
                <a:cxn ang="0">
                  <a:pos x="5" y="6"/>
                </a:cxn>
                <a:cxn ang="0">
                  <a:pos x="2" y="3"/>
                </a:cxn>
                <a:cxn ang="0">
                  <a:pos x="0" y="3"/>
                </a:cxn>
                <a:cxn ang="0">
                  <a:pos x="5" y="2"/>
                </a:cxn>
                <a:cxn ang="0">
                  <a:pos x="6" y="3"/>
                </a:cxn>
                <a:cxn ang="0">
                  <a:pos x="8" y="5"/>
                </a:cxn>
                <a:cxn ang="0">
                  <a:pos x="6" y="5"/>
                </a:cxn>
                <a:cxn ang="0">
                  <a:pos x="5" y="6"/>
                </a:cxn>
              </a:cxnLst>
              <a:rect l="0" t="0" r="r" b="b"/>
              <a:pathLst>
                <a:path w="9" h="6">
                  <a:moveTo>
                    <a:pt x="5" y="6"/>
                  </a:moveTo>
                  <a:cubicBezTo>
                    <a:pt x="3" y="6"/>
                    <a:pt x="3" y="3"/>
                    <a:pt x="2" y="3"/>
                  </a:cubicBezTo>
                  <a:cubicBezTo>
                    <a:pt x="0" y="3"/>
                    <a:pt x="0" y="3"/>
                    <a:pt x="0" y="3"/>
                  </a:cubicBezTo>
                  <a:cubicBezTo>
                    <a:pt x="2" y="2"/>
                    <a:pt x="3" y="3"/>
                    <a:pt x="5" y="2"/>
                  </a:cubicBezTo>
                  <a:cubicBezTo>
                    <a:pt x="5" y="0"/>
                    <a:pt x="5" y="2"/>
                    <a:pt x="6" y="3"/>
                  </a:cubicBezTo>
                  <a:cubicBezTo>
                    <a:pt x="9" y="3"/>
                    <a:pt x="8" y="5"/>
                    <a:pt x="8" y="5"/>
                  </a:cubicBezTo>
                  <a:cubicBezTo>
                    <a:pt x="6" y="5"/>
                    <a:pt x="6" y="5"/>
                    <a:pt x="6" y="5"/>
                  </a:cubicBezTo>
                  <a:cubicBezTo>
                    <a:pt x="5" y="5"/>
                    <a:pt x="5" y="6"/>
                    <a:pt x="5" y="6"/>
                  </a:cubicBezTo>
                </a:path>
              </a:pathLst>
            </a:custGeom>
            <a:solidFill>
              <a:srgbClr val="968C6D"/>
            </a:solidFill>
            <a:ln w="6350" cmpd="sng">
              <a:solidFill>
                <a:schemeClr val="bg1"/>
              </a:solidFill>
              <a:round/>
              <a:headEnd/>
              <a:tailEnd/>
            </a:ln>
          </p:spPr>
          <p:txBody>
            <a:bodyPr/>
            <a:lstStyle/>
            <a:p>
              <a:endParaRPr lang="en-GB" dirty="0"/>
            </a:p>
          </p:txBody>
        </p:sp>
        <p:sp>
          <p:nvSpPr>
            <p:cNvPr id="1252" name="Freeform 191"/>
            <p:cNvSpPr>
              <a:spLocks/>
            </p:cNvSpPr>
            <p:nvPr/>
          </p:nvSpPr>
          <p:spPr bwMode="auto">
            <a:xfrm>
              <a:off x="5518470" y="3167625"/>
              <a:ext cx="9641" cy="12854"/>
            </a:xfrm>
            <a:custGeom>
              <a:avLst/>
              <a:gdLst/>
              <a:ahLst/>
              <a:cxnLst>
                <a:cxn ang="0">
                  <a:pos x="0" y="1"/>
                </a:cxn>
                <a:cxn ang="0">
                  <a:pos x="3" y="3"/>
                </a:cxn>
                <a:cxn ang="0">
                  <a:pos x="0" y="1"/>
                </a:cxn>
              </a:cxnLst>
              <a:rect l="0" t="0" r="r" b="b"/>
              <a:pathLst>
                <a:path w="3" h="4">
                  <a:moveTo>
                    <a:pt x="0" y="1"/>
                  </a:moveTo>
                  <a:cubicBezTo>
                    <a:pt x="1" y="0"/>
                    <a:pt x="3" y="1"/>
                    <a:pt x="3" y="3"/>
                  </a:cubicBezTo>
                  <a:cubicBezTo>
                    <a:pt x="1" y="4"/>
                    <a:pt x="0" y="3"/>
                    <a:pt x="0" y="1"/>
                  </a:cubicBezTo>
                </a:path>
              </a:pathLst>
            </a:custGeom>
            <a:solidFill>
              <a:srgbClr val="968C6D"/>
            </a:solidFill>
            <a:ln w="6350" cmpd="sng">
              <a:solidFill>
                <a:schemeClr val="bg1"/>
              </a:solidFill>
              <a:round/>
              <a:headEnd/>
              <a:tailEnd/>
            </a:ln>
          </p:spPr>
          <p:txBody>
            <a:bodyPr/>
            <a:lstStyle/>
            <a:p>
              <a:endParaRPr lang="en-GB" dirty="0"/>
            </a:p>
          </p:txBody>
        </p:sp>
        <p:sp>
          <p:nvSpPr>
            <p:cNvPr id="1253" name="Freeform 192"/>
            <p:cNvSpPr>
              <a:spLocks/>
            </p:cNvSpPr>
            <p:nvPr/>
          </p:nvSpPr>
          <p:spPr bwMode="auto">
            <a:xfrm>
              <a:off x="5518470" y="3159591"/>
              <a:ext cx="9641" cy="3213"/>
            </a:xfrm>
            <a:custGeom>
              <a:avLst/>
              <a:gdLst/>
              <a:ahLst/>
              <a:cxnLst>
                <a:cxn ang="0">
                  <a:pos x="1" y="0"/>
                </a:cxn>
                <a:cxn ang="0">
                  <a:pos x="3" y="0"/>
                </a:cxn>
                <a:cxn ang="0">
                  <a:pos x="1" y="0"/>
                </a:cxn>
              </a:cxnLst>
              <a:rect l="0" t="0" r="r" b="b"/>
              <a:pathLst>
                <a:path w="3" h="1">
                  <a:moveTo>
                    <a:pt x="1" y="0"/>
                  </a:moveTo>
                  <a:cubicBezTo>
                    <a:pt x="0" y="0"/>
                    <a:pt x="3" y="0"/>
                    <a:pt x="3" y="0"/>
                  </a:cubicBezTo>
                  <a:cubicBezTo>
                    <a:pt x="3" y="1"/>
                    <a:pt x="1" y="0"/>
                    <a:pt x="1" y="0"/>
                  </a:cubicBezTo>
                </a:path>
              </a:pathLst>
            </a:custGeom>
            <a:solidFill>
              <a:srgbClr val="968C6D"/>
            </a:solidFill>
            <a:ln w="6350" cmpd="sng">
              <a:solidFill>
                <a:schemeClr val="bg1"/>
              </a:solidFill>
              <a:round/>
              <a:headEnd/>
              <a:tailEnd/>
            </a:ln>
          </p:spPr>
          <p:txBody>
            <a:bodyPr/>
            <a:lstStyle/>
            <a:p>
              <a:endParaRPr lang="en-GB" dirty="0"/>
            </a:p>
          </p:txBody>
        </p:sp>
        <p:sp>
          <p:nvSpPr>
            <p:cNvPr id="1254" name="Freeform 193"/>
            <p:cNvSpPr>
              <a:spLocks noEditPoints="1"/>
            </p:cNvSpPr>
            <p:nvPr/>
          </p:nvSpPr>
          <p:spPr bwMode="auto">
            <a:xfrm>
              <a:off x="5222822" y="2732195"/>
              <a:ext cx="324570" cy="576824"/>
            </a:xfrm>
            <a:custGeom>
              <a:avLst/>
              <a:gdLst/>
              <a:ahLst/>
              <a:cxnLst>
                <a:cxn ang="0">
                  <a:pos x="3" y="138"/>
                </a:cxn>
                <a:cxn ang="0">
                  <a:pos x="6" y="127"/>
                </a:cxn>
                <a:cxn ang="0">
                  <a:pos x="11" y="120"/>
                </a:cxn>
                <a:cxn ang="0">
                  <a:pos x="12" y="109"/>
                </a:cxn>
                <a:cxn ang="0">
                  <a:pos x="9" y="92"/>
                </a:cxn>
                <a:cxn ang="0">
                  <a:pos x="8" y="82"/>
                </a:cxn>
                <a:cxn ang="0">
                  <a:pos x="15" y="70"/>
                </a:cxn>
                <a:cxn ang="0">
                  <a:pos x="22" y="64"/>
                </a:cxn>
                <a:cxn ang="0">
                  <a:pos x="28" y="51"/>
                </a:cxn>
                <a:cxn ang="0">
                  <a:pos x="34" y="39"/>
                </a:cxn>
                <a:cxn ang="0">
                  <a:pos x="41" y="28"/>
                </a:cxn>
                <a:cxn ang="0">
                  <a:pos x="44" y="18"/>
                </a:cxn>
                <a:cxn ang="0">
                  <a:pos x="55" y="15"/>
                </a:cxn>
                <a:cxn ang="0">
                  <a:pos x="72" y="9"/>
                </a:cxn>
                <a:cxn ang="0">
                  <a:pos x="76" y="0"/>
                </a:cxn>
                <a:cxn ang="0">
                  <a:pos x="90" y="9"/>
                </a:cxn>
                <a:cxn ang="0">
                  <a:pos x="98" y="14"/>
                </a:cxn>
                <a:cxn ang="0">
                  <a:pos x="98" y="23"/>
                </a:cxn>
                <a:cxn ang="0">
                  <a:pos x="99" y="28"/>
                </a:cxn>
                <a:cxn ang="0">
                  <a:pos x="101" y="37"/>
                </a:cxn>
                <a:cxn ang="0">
                  <a:pos x="96" y="46"/>
                </a:cxn>
                <a:cxn ang="0">
                  <a:pos x="87" y="51"/>
                </a:cxn>
                <a:cxn ang="0">
                  <a:pos x="81" y="60"/>
                </a:cxn>
                <a:cxn ang="0">
                  <a:pos x="75" y="74"/>
                </a:cxn>
                <a:cxn ang="0">
                  <a:pos x="67" y="78"/>
                </a:cxn>
                <a:cxn ang="0">
                  <a:pos x="55" y="87"/>
                </a:cxn>
                <a:cxn ang="0">
                  <a:pos x="49" y="92"/>
                </a:cxn>
                <a:cxn ang="0">
                  <a:pos x="50" y="102"/>
                </a:cxn>
                <a:cxn ang="0">
                  <a:pos x="53" y="116"/>
                </a:cxn>
                <a:cxn ang="0">
                  <a:pos x="60" y="123"/>
                </a:cxn>
                <a:cxn ang="0">
                  <a:pos x="55" y="132"/>
                </a:cxn>
                <a:cxn ang="0">
                  <a:pos x="41" y="130"/>
                </a:cxn>
                <a:cxn ang="0">
                  <a:pos x="60" y="132"/>
                </a:cxn>
                <a:cxn ang="0">
                  <a:pos x="55" y="138"/>
                </a:cxn>
                <a:cxn ang="0">
                  <a:pos x="46" y="143"/>
                </a:cxn>
                <a:cxn ang="0">
                  <a:pos x="44" y="151"/>
                </a:cxn>
                <a:cxn ang="0">
                  <a:pos x="43" y="162"/>
                </a:cxn>
                <a:cxn ang="0">
                  <a:pos x="32" y="172"/>
                </a:cxn>
                <a:cxn ang="0">
                  <a:pos x="25" y="183"/>
                </a:cxn>
                <a:cxn ang="0">
                  <a:pos x="12" y="172"/>
                </a:cxn>
                <a:cxn ang="0">
                  <a:pos x="14" y="168"/>
                </a:cxn>
                <a:cxn ang="0">
                  <a:pos x="6" y="146"/>
                </a:cxn>
                <a:cxn ang="0">
                  <a:pos x="0" y="138"/>
                </a:cxn>
                <a:cxn ang="0">
                  <a:pos x="61" y="158"/>
                </a:cxn>
                <a:cxn ang="0">
                  <a:pos x="63" y="151"/>
                </a:cxn>
                <a:cxn ang="0">
                  <a:pos x="56" y="160"/>
                </a:cxn>
                <a:cxn ang="0">
                  <a:pos x="61" y="158"/>
                </a:cxn>
                <a:cxn ang="0">
                  <a:pos x="44" y="163"/>
                </a:cxn>
                <a:cxn ang="0">
                  <a:pos x="47" y="158"/>
                </a:cxn>
                <a:cxn ang="0">
                  <a:pos x="58" y="116"/>
                </a:cxn>
              </a:cxnLst>
              <a:rect l="0" t="0" r="r" b="b"/>
              <a:pathLst>
                <a:path w="104" h="185">
                  <a:moveTo>
                    <a:pt x="2" y="135"/>
                  </a:moveTo>
                  <a:cubicBezTo>
                    <a:pt x="2" y="135"/>
                    <a:pt x="2" y="137"/>
                    <a:pt x="3" y="138"/>
                  </a:cubicBezTo>
                  <a:cubicBezTo>
                    <a:pt x="3" y="140"/>
                    <a:pt x="6" y="137"/>
                    <a:pt x="5" y="132"/>
                  </a:cubicBezTo>
                  <a:cubicBezTo>
                    <a:pt x="3" y="129"/>
                    <a:pt x="6" y="129"/>
                    <a:pt x="6" y="127"/>
                  </a:cubicBezTo>
                  <a:cubicBezTo>
                    <a:pt x="5" y="124"/>
                    <a:pt x="8" y="127"/>
                    <a:pt x="9" y="124"/>
                  </a:cubicBezTo>
                  <a:cubicBezTo>
                    <a:pt x="12" y="121"/>
                    <a:pt x="9" y="121"/>
                    <a:pt x="11" y="120"/>
                  </a:cubicBezTo>
                  <a:cubicBezTo>
                    <a:pt x="14" y="118"/>
                    <a:pt x="8" y="112"/>
                    <a:pt x="9" y="110"/>
                  </a:cubicBezTo>
                  <a:cubicBezTo>
                    <a:pt x="9" y="109"/>
                    <a:pt x="12" y="112"/>
                    <a:pt x="12" y="109"/>
                  </a:cubicBezTo>
                  <a:cubicBezTo>
                    <a:pt x="14" y="107"/>
                    <a:pt x="15" y="106"/>
                    <a:pt x="11" y="104"/>
                  </a:cubicBezTo>
                  <a:cubicBezTo>
                    <a:pt x="5" y="101"/>
                    <a:pt x="11" y="96"/>
                    <a:pt x="9" y="92"/>
                  </a:cubicBezTo>
                  <a:cubicBezTo>
                    <a:pt x="6" y="88"/>
                    <a:pt x="9" y="88"/>
                    <a:pt x="8" y="87"/>
                  </a:cubicBezTo>
                  <a:cubicBezTo>
                    <a:pt x="6" y="85"/>
                    <a:pt x="9" y="85"/>
                    <a:pt x="8" y="82"/>
                  </a:cubicBezTo>
                  <a:cubicBezTo>
                    <a:pt x="5" y="79"/>
                    <a:pt x="9" y="79"/>
                    <a:pt x="8" y="78"/>
                  </a:cubicBezTo>
                  <a:cubicBezTo>
                    <a:pt x="8" y="74"/>
                    <a:pt x="14" y="71"/>
                    <a:pt x="15" y="70"/>
                  </a:cubicBezTo>
                  <a:cubicBezTo>
                    <a:pt x="18" y="68"/>
                    <a:pt x="23" y="73"/>
                    <a:pt x="25" y="67"/>
                  </a:cubicBezTo>
                  <a:cubicBezTo>
                    <a:pt x="26" y="64"/>
                    <a:pt x="23" y="65"/>
                    <a:pt x="22" y="64"/>
                  </a:cubicBezTo>
                  <a:cubicBezTo>
                    <a:pt x="18" y="62"/>
                    <a:pt x="26" y="57"/>
                    <a:pt x="26" y="56"/>
                  </a:cubicBezTo>
                  <a:cubicBezTo>
                    <a:pt x="26" y="53"/>
                    <a:pt x="28" y="54"/>
                    <a:pt x="28" y="51"/>
                  </a:cubicBezTo>
                  <a:cubicBezTo>
                    <a:pt x="26" y="46"/>
                    <a:pt x="29" y="48"/>
                    <a:pt x="26" y="42"/>
                  </a:cubicBezTo>
                  <a:cubicBezTo>
                    <a:pt x="26" y="40"/>
                    <a:pt x="37" y="42"/>
                    <a:pt x="34" y="39"/>
                  </a:cubicBezTo>
                  <a:cubicBezTo>
                    <a:pt x="32" y="36"/>
                    <a:pt x="35" y="37"/>
                    <a:pt x="37" y="32"/>
                  </a:cubicBezTo>
                  <a:cubicBezTo>
                    <a:pt x="40" y="29"/>
                    <a:pt x="41" y="31"/>
                    <a:pt x="41" y="28"/>
                  </a:cubicBezTo>
                  <a:cubicBezTo>
                    <a:pt x="43" y="26"/>
                    <a:pt x="40" y="25"/>
                    <a:pt x="40" y="23"/>
                  </a:cubicBezTo>
                  <a:cubicBezTo>
                    <a:pt x="40" y="22"/>
                    <a:pt x="41" y="23"/>
                    <a:pt x="44" y="18"/>
                  </a:cubicBezTo>
                  <a:cubicBezTo>
                    <a:pt x="44" y="15"/>
                    <a:pt x="47" y="15"/>
                    <a:pt x="49" y="14"/>
                  </a:cubicBezTo>
                  <a:cubicBezTo>
                    <a:pt x="50" y="14"/>
                    <a:pt x="52" y="17"/>
                    <a:pt x="55" y="15"/>
                  </a:cubicBezTo>
                  <a:cubicBezTo>
                    <a:pt x="58" y="14"/>
                    <a:pt x="53" y="9"/>
                    <a:pt x="55" y="8"/>
                  </a:cubicBezTo>
                  <a:cubicBezTo>
                    <a:pt x="60" y="4"/>
                    <a:pt x="67" y="12"/>
                    <a:pt x="72" y="9"/>
                  </a:cubicBezTo>
                  <a:cubicBezTo>
                    <a:pt x="75" y="8"/>
                    <a:pt x="67" y="9"/>
                    <a:pt x="72" y="6"/>
                  </a:cubicBezTo>
                  <a:cubicBezTo>
                    <a:pt x="76" y="1"/>
                    <a:pt x="67" y="0"/>
                    <a:pt x="76" y="0"/>
                  </a:cubicBezTo>
                  <a:cubicBezTo>
                    <a:pt x="79" y="1"/>
                    <a:pt x="75" y="1"/>
                    <a:pt x="79" y="3"/>
                  </a:cubicBezTo>
                  <a:cubicBezTo>
                    <a:pt x="82" y="6"/>
                    <a:pt x="87" y="9"/>
                    <a:pt x="90" y="9"/>
                  </a:cubicBezTo>
                  <a:cubicBezTo>
                    <a:pt x="93" y="9"/>
                    <a:pt x="96" y="11"/>
                    <a:pt x="96" y="12"/>
                  </a:cubicBezTo>
                  <a:cubicBezTo>
                    <a:pt x="96" y="14"/>
                    <a:pt x="94" y="12"/>
                    <a:pt x="98" y="14"/>
                  </a:cubicBezTo>
                  <a:cubicBezTo>
                    <a:pt x="102" y="18"/>
                    <a:pt x="98" y="15"/>
                    <a:pt x="98" y="18"/>
                  </a:cubicBezTo>
                  <a:cubicBezTo>
                    <a:pt x="99" y="23"/>
                    <a:pt x="98" y="22"/>
                    <a:pt x="98" y="23"/>
                  </a:cubicBezTo>
                  <a:cubicBezTo>
                    <a:pt x="98" y="25"/>
                    <a:pt x="101" y="22"/>
                    <a:pt x="101" y="23"/>
                  </a:cubicBezTo>
                  <a:cubicBezTo>
                    <a:pt x="101" y="25"/>
                    <a:pt x="99" y="25"/>
                    <a:pt x="99" y="28"/>
                  </a:cubicBezTo>
                  <a:cubicBezTo>
                    <a:pt x="99" y="29"/>
                    <a:pt x="104" y="31"/>
                    <a:pt x="102" y="32"/>
                  </a:cubicBezTo>
                  <a:cubicBezTo>
                    <a:pt x="101" y="34"/>
                    <a:pt x="102" y="34"/>
                    <a:pt x="101" y="37"/>
                  </a:cubicBezTo>
                  <a:cubicBezTo>
                    <a:pt x="98" y="40"/>
                    <a:pt x="104" y="42"/>
                    <a:pt x="104" y="46"/>
                  </a:cubicBezTo>
                  <a:cubicBezTo>
                    <a:pt x="101" y="48"/>
                    <a:pt x="99" y="45"/>
                    <a:pt x="96" y="46"/>
                  </a:cubicBezTo>
                  <a:cubicBezTo>
                    <a:pt x="93" y="48"/>
                    <a:pt x="94" y="45"/>
                    <a:pt x="91" y="46"/>
                  </a:cubicBezTo>
                  <a:cubicBezTo>
                    <a:pt x="90" y="48"/>
                    <a:pt x="87" y="50"/>
                    <a:pt x="87" y="51"/>
                  </a:cubicBezTo>
                  <a:cubicBezTo>
                    <a:pt x="87" y="53"/>
                    <a:pt x="84" y="51"/>
                    <a:pt x="82" y="54"/>
                  </a:cubicBezTo>
                  <a:cubicBezTo>
                    <a:pt x="82" y="59"/>
                    <a:pt x="79" y="57"/>
                    <a:pt x="81" y="60"/>
                  </a:cubicBezTo>
                  <a:cubicBezTo>
                    <a:pt x="81" y="64"/>
                    <a:pt x="85" y="64"/>
                    <a:pt x="81" y="67"/>
                  </a:cubicBezTo>
                  <a:cubicBezTo>
                    <a:pt x="76" y="70"/>
                    <a:pt x="78" y="74"/>
                    <a:pt x="75" y="74"/>
                  </a:cubicBezTo>
                  <a:cubicBezTo>
                    <a:pt x="72" y="74"/>
                    <a:pt x="73" y="76"/>
                    <a:pt x="72" y="76"/>
                  </a:cubicBezTo>
                  <a:cubicBezTo>
                    <a:pt x="69" y="76"/>
                    <a:pt x="70" y="79"/>
                    <a:pt x="67" y="78"/>
                  </a:cubicBezTo>
                  <a:cubicBezTo>
                    <a:pt x="63" y="78"/>
                    <a:pt x="66" y="84"/>
                    <a:pt x="63" y="82"/>
                  </a:cubicBezTo>
                  <a:cubicBezTo>
                    <a:pt x="60" y="81"/>
                    <a:pt x="61" y="87"/>
                    <a:pt x="55" y="87"/>
                  </a:cubicBezTo>
                  <a:cubicBezTo>
                    <a:pt x="50" y="88"/>
                    <a:pt x="58" y="88"/>
                    <a:pt x="53" y="92"/>
                  </a:cubicBezTo>
                  <a:cubicBezTo>
                    <a:pt x="49" y="93"/>
                    <a:pt x="50" y="88"/>
                    <a:pt x="49" y="92"/>
                  </a:cubicBezTo>
                  <a:cubicBezTo>
                    <a:pt x="49" y="95"/>
                    <a:pt x="53" y="92"/>
                    <a:pt x="50" y="96"/>
                  </a:cubicBezTo>
                  <a:cubicBezTo>
                    <a:pt x="49" y="99"/>
                    <a:pt x="52" y="102"/>
                    <a:pt x="50" y="102"/>
                  </a:cubicBezTo>
                  <a:cubicBezTo>
                    <a:pt x="47" y="102"/>
                    <a:pt x="47" y="116"/>
                    <a:pt x="50" y="116"/>
                  </a:cubicBezTo>
                  <a:cubicBezTo>
                    <a:pt x="53" y="116"/>
                    <a:pt x="50" y="118"/>
                    <a:pt x="53" y="116"/>
                  </a:cubicBezTo>
                  <a:cubicBezTo>
                    <a:pt x="56" y="116"/>
                    <a:pt x="56" y="120"/>
                    <a:pt x="58" y="120"/>
                  </a:cubicBezTo>
                  <a:cubicBezTo>
                    <a:pt x="61" y="120"/>
                    <a:pt x="56" y="123"/>
                    <a:pt x="60" y="123"/>
                  </a:cubicBezTo>
                  <a:cubicBezTo>
                    <a:pt x="61" y="123"/>
                    <a:pt x="63" y="124"/>
                    <a:pt x="64" y="126"/>
                  </a:cubicBezTo>
                  <a:cubicBezTo>
                    <a:pt x="64" y="127"/>
                    <a:pt x="58" y="130"/>
                    <a:pt x="55" y="132"/>
                  </a:cubicBezTo>
                  <a:cubicBezTo>
                    <a:pt x="53" y="134"/>
                    <a:pt x="52" y="129"/>
                    <a:pt x="50" y="130"/>
                  </a:cubicBezTo>
                  <a:cubicBezTo>
                    <a:pt x="49" y="130"/>
                    <a:pt x="46" y="127"/>
                    <a:pt x="41" y="130"/>
                  </a:cubicBezTo>
                  <a:cubicBezTo>
                    <a:pt x="38" y="134"/>
                    <a:pt x="46" y="129"/>
                    <a:pt x="49" y="132"/>
                  </a:cubicBezTo>
                  <a:cubicBezTo>
                    <a:pt x="53" y="137"/>
                    <a:pt x="58" y="130"/>
                    <a:pt x="60" y="132"/>
                  </a:cubicBezTo>
                  <a:cubicBezTo>
                    <a:pt x="61" y="135"/>
                    <a:pt x="58" y="134"/>
                    <a:pt x="58" y="135"/>
                  </a:cubicBezTo>
                  <a:cubicBezTo>
                    <a:pt x="58" y="137"/>
                    <a:pt x="56" y="135"/>
                    <a:pt x="55" y="138"/>
                  </a:cubicBezTo>
                  <a:cubicBezTo>
                    <a:pt x="53" y="140"/>
                    <a:pt x="52" y="135"/>
                    <a:pt x="52" y="138"/>
                  </a:cubicBezTo>
                  <a:cubicBezTo>
                    <a:pt x="50" y="141"/>
                    <a:pt x="44" y="141"/>
                    <a:pt x="46" y="143"/>
                  </a:cubicBezTo>
                  <a:cubicBezTo>
                    <a:pt x="46" y="144"/>
                    <a:pt x="43" y="143"/>
                    <a:pt x="44" y="146"/>
                  </a:cubicBezTo>
                  <a:cubicBezTo>
                    <a:pt x="46" y="148"/>
                    <a:pt x="44" y="148"/>
                    <a:pt x="44" y="151"/>
                  </a:cubicBezTo>
                  <a:cubicBezTo>
                    <a:pt x="46" y="152"/>
                    <a:pt x="43" y="154"/>
                    <a:pt x="44" y="155"/>
                  </a:cubicBezTo>
                  <a:cubicBezTo>
                    <a:pt x="44" y="157"/>
                    <a:pt x="43" y="160"/>
                    <a:pt x="43" y="162"/>
                  </a:cubicBezTo>
                  <a:cubicBezTo>
                    <a:pt x="43" y="165"/>
                    <a:pt x="41" y="166"/>
                    <a:pt x="40" y="171"/>
                  </a:cubicBezTo>
                  <a:cubicBezTo>
                    <a:pt x="38" y="177"/>
                    <a:pt x="38" y="172"/>
                    <a:pt x="32" y="172"/>
                  </a:cubicBezTo>
                  <a:cubicBezTo>
                    <a:pt x="26" y="174"/>
                    <a:pt x="31" y="176"/>
                    <a:pt x="28" y="176"/>
                  </a:cubicBezTo>
                  <a:cubicBezTo>
                    <a:pt x="25" y="174"/>
                    <a:pt x="28" y="183"/>
                    <a:pt x="25" y="183"/>
                  </a:cubicBezTo>
                  <a:cubicBezTo>
                    <a:pt x="20" y="182"/>
                    <a:pt x="12" y="185"/>
                    <a:pt x="14" y="182"/>
                  </a:cubicBezTo>
                  <a:cubicBezTo>
                    <a:pt x="17" y="177"/>
                    <a:pt x="8" y="169"/>
                    <a:pt x="12" y="172"/>
                  </a:cubicBezTo>
                  <a:cubicBezTo>
                    <a:pt x="15" y="174"/>
                    <a:pt x="11" y="169"/>
                    <a:pt x="12" y="169"/>
                  </a:cubicBezTo>
                  <a:cubicBezTo>
                    <a:pt x="15" y="169"/>
                    <a:pt x="15" y="166"/>
                    <a:pt x="14" y="168"/>
                  </a:cubicBezTo>
                  <a:cubicBezTo>
                    <a:pt x="11" y="168"/>
                    <a:pt x="8" y="158"/>
                    <a:pt x="6" y="154"/>
                  </a:cubicBezTo>
                  <a:cubicBezTo>
                    <a:pt x="5" y="149"/>
                    <a:pt x="8" y="149"/>
                    <a:pt x="6" y="146"/>
                  </a:cubicBezTo>
                  <a:cubicBezTo>
                    <a:pt x="5" y="144"/>
                    <a:pt x="3" y="149"/>
                    <a:pt x="2" y="146"/>
                  </a:cubicBezTo>
                  <a:cubicBezTo>
                    <a:pt x="0" y="143"/>
                    <a:pt x="2" y="141"/>
                    <a:pt x="0" y="138"/>
                  </a:cubicBezTo>
                  <a:cubicBezTo>
                    <a:pt x="0" y="137"/>
                    <a:pt x="2" y="137"/>
                    <a:pt x="2" y="135"/>
                  </a:cubicBezTo>
                  <a:close/>
                  <a:moveTo>
                    <a:pt x="61" y="158"/>
                  </a:moveTo>
                  <a:cubicBezTo>
                    <a:pt x="64" y="155"/>
                    <a:pt x="60" y="155"/>
                    <a:pt x="63" y="152"/>
                  </a:cubicBezTo>
                  <a:cubicBezTo>
                    <a:pt x="66" y="151"/>
                    <a:pt x="66" y="149"/>
                    <a:pt x="63" y="151"/>
                  </a:cubicBezTo>
                  <a:cubicBezTo>
                    <a:pt x="60" y="154"/>
                    <a:pt x="61" y="149"/>
                    <a:pt x="58" y="152"/>
                  </a:cubicBezTo>
                  <a:cubicBezTo>
                    <a:pt x="55" y="155"/>
                    <a:pt x="55" y="158"/>
                    <a:pt x="56" y="160"/>
                  </a:cubicBezTo>
                  <a:cubicBezTo>
                    <a:pt x="56" y="162"/>
                    <a:pt x="55" y="165"/>
                    <a:pt x="56" y="163"/>
                  </a:cubicBezTo>
                  <a:cubicBezTo>
                    <a:pt x="58" y="163"/>
                    <a:pt x="58" y="162"/>
                    <a:pt x="61" y="158"/>
                  </a:cubicBezTo>
                  <a:close/>
                  <a:moveTo>
                    <a:pt x="47" y="158"/>
                  </a:moveTo>
                  <a:cubicBezTo>
                    <a:pt x="46" y="158"/>
                    <a:pt x="46" y="162"/>
                    <a:pt x="44" y="163"/>
                  </a:cubicBezTo>
                  <a:cubicBezTo>
                    <a:pt x="43" y="165"/>
                    <a:pt x="41" y="171"/>
                    <a:pt x="43" y="172"/>
                  </a:cubicBezTo>
                  <a:cubicBezTo>
                    <a:pt x="43" y="172"/>
                    <a:pt x="49" y="158"/>
                    <a:pt x="47" y="158"/>
                  </a:cubicBezTo>
                  <a:close/>
                  <a:moveTo>
                    <a:pt x="60" y="120"/>
                  </a:moveTo>
                  <a:cubicBezTo>
                    <a:pt x="58" y="120"/>
                    <a:pt x="58" y="118"/>
                    <a:pt x="58" y="116"/>
                  </a:cubicBezTo>
                  <a:cubicBezTo>
                    <a:pt x="60" y="120"/>
                    <a:pt x="60" y="120"/>
                    <a:pt x="60" y="120"/>
                  </a:cubicBezTo>
                  <a:close/>
                </a:path>
              </a:pathLst>
            </a:custGeom>
            <a:solidFill>
              <a:srgbClr val="968C6D"/>
            </a:solidFill>
            <a:ln w="6350" cmpd="sng">
              <a:solidFill>
                <a:schemeClr val="bg1"/>
              </a:solidFill>
              <a:round/>
              <a:headEnd/>
              <a:tailEnd/>
            </a:ln>
          </p:spPr>
          <p:txBody>
            <a:bodyPr/>
            <a:lstStyle/>
            <a:p>
              <a:endParaRPr lang="en-GB" dirty="0"/>
            </a:p>
          </p:txBody>
        </p:sp>
        <p:sp>
          <p:nvSpPr>
            <p:cNvPr id="1255" name="Freeform 194"/>
            <p:cNvSpPr>
              <a:spLocks/>
            </p:cNvSpPr>
            <p:nvPr/>
          </p:nvSpPr>
          <p:spPr bwMode="auto">
            <a:xfrm>
              <a:off x="6064776" y="3791045"/>
              <a:ext cx="130149" cy="131754"/>
            </a:xfrm>
            <a:custGeom>
              <a:avLst/>
              <a:gdLst/>
              <a:ahLst/>
              <a:cxnLst>
                <a:cxn ang="0">
                  <a:pos x="30" y="41"/>
                </a:cxn>
                <a:cxn ang="0">
                  <a:pos x="26" y="38"/>
                </a:cxn>
                <a:cxn ang="0">
                  <a:pos x="26" y="39"/>
                </a:cxn>
                <a:cxn ang="0">
                  <a:pos x="24" y="38"/>
                </a:cxn>
                <a:cxn ang="0">
                  <a:pos x="23" y="36"/>
                </a:cxn>
                <a:cxn ang="0">
                  <a:pos x="23" y="35"/>
                </a:cxn>
                <a:cxn ang="0">
                  <a:pos x="26" y="33"/>
                </a:cxn>
                <a:cxn ang="0">
                  <a:pos x="24" y="32"/>
                </a:cxn>
                <a:cxn ang="0">
                  <a:pos x="26" y="30"/>
                </a:cxn>
                <a:cxn ang="0">
                  <a:pos x="23" y="27"/>
                </a:cxn>
                <a:cxn ang="0">
                  <a:pos x="18" y="30"/>
                </a:cxn>
                <a:cxn ang="0">
                  <a:pos x="15" y="32"/>
                </a:cxn>
                <a:cxn ang="0">
                  <a:pos x="14" y="33"/>
                </a:cxn>
                <a:cxn ang="0">
                  <a:pos x="12" y="35"/>
                </a:cxn>
                <a:cxn ang="0">
                  <a:pos x="11" y="36"/>
                </a:cxn>
                <a:cxn ang="0">
                  <a:pos x="11" y="33"/>
                </a:cxn>
                <a:cxn ang="0">
                  <a:pos x="11" y="33"/>
                </a:cxn>
                <a:cxn ang="0">
                  <a:pos x="12" y="32"/>
                </a:cxn>
                <a:cxn ang="0">
                  <a:pos x="11" y="30"/>
                </a:cxn>
                <a:cxn ang="0">
                  <a:pos x="12" y="28"/>
                </a:cxn>
                <a:cxn ang="0">
                  <a:pos x="9" y="27"/>
                </a:cxn>
                <a:cxn ang="0">
                  <a:pos x="6" y="24"/>
                </a:cxn>
                <a:cxn ang="0">
                  <a:pos x="4" y="24"/>
                </a:cxn>
                <a:cxn ang="0">
                  <a:pos x="6" y="24"/>
                </a:cxn>
                <a:cxn ang="0">
                  <a:pos x="8" y="21"/>
                </a:cxn>
                <a:cxn ang="0">
                  <a:pos x="3" y="18"/>
                </a:cxn>
                <a:cxn ang="0">
                  <a:pos x="4" y="14"/>
                </a:cxn>
                <a:cxn ang="0">
                  <a:pos x="0" y="8"/>
                </a:cxn>
                <a:cxn ang="0">
                  <a:pos x="1" y="7"/>
                </a:cxn>
                <a:cxn ang="0">
                  <a:pos x="4" y="8"/>
                </a:cxn>
                <a:cxn ang="0">
                  <a:pos x="6" y="10"/>
                </a:cxn>
                <a:cxn ang="0">
                  <a:pos x="9" y="10"/>
                </a:cxn>
                <a:cxn ang="0">
                  <a:pos x="12" y="10"/>
                </a:cxn>
                <a:cxn ang="0">
                  <a:pos x="9" y="7"/>
                </a:cxn>
                <a:cxn ang="0">
                  <a:pos x="9" y="5"/>
                </a:cxn>
                <a:cxn ang="0">
                  <a:pos x="11" y="2"/>
                </a:cxn>
                <a:cxn ang="0">
                  <a:pos x="14" y="4"/>
                </a:cxn>
                <a:cxn ang="0">
                  <a:pos x="17" y="7"/>
                </a:cxn>
                <a:cxn ang="0">
                  <a:pos x="23" y="8"/>
                </a:cxn>
                <a:cxn ang="0">
                  <a:pos x="27" y="4"/>
                </a:cxn>
                <a:cxn ang="0">
                  <a:pos x="32" y="11"/>
                </a:cxn>
                <a:cxn ang="0">
                  <a:pos x="35" y="16"/>
                </a:cxn>
                <a:cxn ang="0">
                  <a:pos x="42" y="19"/>
                </a:cxn>
                <a:cxn ang="0">
                  <a:pos x="36" y="19"/>
                </a:cxn>
                <a:cxn ang="0">
                  <a:pos x="33" y="27"/>
                </a:cxn>
                <a:cxn ang="0">
                  <a:pos x="33" y="32"/>
                </a:cxn>
                <a:cxn ang="0">
                  <a:pos x="32" y="35"/>
                </a:cxn>
                <a:cxn ang="0">
                  <a:pos x="30" y="35"/>
                </a:cxn>
                <a:cxn ang="0">
                  <a:pos x="30" y="41"/>
                </a:cxn>
              </a:cxnLst>
              <a:rect l="0" t="0" r="r" b="b"/>
              <a:pathLst>
                <a:path w="42" h="42">
                  <a:moveTo>
                    <a:pt x="30" y="41"/>
                  </a:moveTo>
                  <a:cubicBezTo>
                    <a:pt x="26" y="42"/>
                    <a:pt x="27" y="39"/>
                    <a:pt x="26" y="38"/>
                  </a:cubicBezTo>
                  <a:cubicBezTo>
                    <a:pt x="26" y="39"/>
                    <a:pt x="26" y="39"/>
                    <a:pt x="26" y="39"/>
                  </a:cubicBezTo>
                  <a:cubicBezTo>
                    <a:pt x="24" y="39"/>
                    <a:pt x="24" y="38"/>
                    <a:pt x="24" y="38"/>
                  </a:cubicBezTo>
                  <a:cubicBezTo>
                    <a:pt x="24" y="36"/>
                    <a:pt x="24" y="36"/>
                    <a:pt x="23" y="36"/>
                  </a:cubicBezTo>
                  <a:cubicBezTo>
                    <a:pt x="23" y="36"/>
                    <a:pt x="23" y="36"/>
                    <a:pt x="23" y="35"/>
                  </a:cubicBezTo>
                  <a:cubicBezTo>
                    <a:pt x="23" y="35"/>
                    <a:pt x="26" y="35"/>
                    <a:pt x="26" y="33"/>
                  </a:cubicBezTo>
                  <a:cubicBezTo>
                    <a:pt x="26" y="33"/>
                    <a:pt x="24" y="33"/>
                    <a:pt x="24" y="32"/>
                  </a:cubicBezTo>
                  <a:cubicBezTo>
                    <a:pt x="24" y="30"/>
                    <a:pt x="26" y="30"/>
                    <a:pt x="26" y="30"/>
                  </a:cubicBezTo>
                  <a:cubicBezTo>
                    <a:pt x="23" y="27"/>
                    <a:pt x="23" y="27"/>
                    <a:pt x="23" y="27"/>
                  </a:cubicBezTo>
                  <a:cubicBezTo>
                    <a:pt x="21" y="25"/>
                    <a:pt x="18" y="28"/>
                    <a:pt x="18" y="30"/>
                  </a:cubicBezTo>
                  <a:cubicBezTo>
                    <a:pt x="17" y="30"/>
                    <a:pt x="15" y="32"/>
                    <a:pt x="15" y="32"/>
                  </a:cubicBezTo>
                  <a:cubicBezTo>
                    <a:pt x="14" y="33"/>
                    <a:pt x="14" y="33"/>
                    <a:pt x="14" y="33"/>
                  </a:cubicBezTo>
                  <a:cubicBezTo>
                    <a:pt x="12" y="35"/>
                    <a:pt x="12" y="35"/>
                    <a:pt x="12" y="35"/>
                  </a:cubicBezTo>
                  <a:cubicBezTo>
                    <a:pt x="12" y="36"/>
                    <a:pt x="12" y="36"/>
                    <a:pt x="11" y="36"/>
                  </a:cubicBezTo>
                  <a:cubicBezTo>
                    <a:pt x="11" y="35"/>
                    <a:pt x="11" y="35"/>
                    <a:pt x="11" y="33"/>
                  </a:cubicBezTo>
                  <a:cubicBezTo>
                    <a:pt x="11" y="33"/>
                    <a:pt x="11" y="33"/>
                    <a:pt x="11" y="33"/>
                  </a:cubicBezTo>
                  <a:cubicBezTo>
                    <a:pt x="9" y="32"/>
                    <a:pt x="12" y="32"/>
                    <a:pt x="12" y="32"/>
                  </a:cubicBezTo>
                  <a:cubicBezTo>
                    <a:pt x="12" y="32"/>
                    <a:pt x="9" y="30"/>
                    <a:pt x="11" y="30"/>
                  </a:cubicBezTo>
                  <a:cubicBezTo>
                    <a:pt x="11" y="28"/>
                    <a:pt x="12" y="30"/>
                    <a:pt x="12" y="28"/>
                  </a:cubicBezTo>
                  <a:cubicBezTo>
                    <a:pt x="12" y="27"/>
                    <a:pt x="9" y="28"/>
                    <a:pt x="9" y="27"/>
                  </a:cubicBezTo>
                  <a:cubicBezTo>
                    <a:pt x="8" y="27"/>
                    <a:pt x="6" y="25"/>
                    <a:pt x="6" y="24"/>
                  </a:cubicBezTo>
                  <a:cubicBezTo>
                    <a:pt x="4" y="24"/>
                    <a:pt x="4" y="24"/>
                    <a:pt x="4" y="24"/>
                  </a:cubicBezTo>
                  <a:cubicBezTo>
                    <a:pt x="3" y="22"/>
                    <a:pt x="6" y="24"/>
                    <a:pt x="6" y="24"/>
                  </a:cubicBezTo>
                  <a:cubicBezTo>
                    <a:pt x="6" y="22"/>
                    <a:pt x="8" y="21"/>
                    <a:pt x="8" y="21"/>
                  </a:cubicBezTo>
                  <a:cubicBezTo>
                    <a:pt x="3" y="18"/>
                    <a:pt x="3" y="18"/>
                    <a:pt x="3" y="18"/>
                  </a:cubicBezTo>
                  <a:cubicBezTo>
                    <a:pt x="1" y="14"/>
                    <a:pt x="4" y="14"/>
                    <a:pt x="4" y="14"/>
                  </a:cubicBezTo>
                  <a:cubicBezTo>
                    <a:pt x="4" y="13"/>
                    <a:pt x="0" y="10"/>
                    <a:pt x="0" y="8"/>
                  </a:cubicBezTo>
                  <a:cubicBezTo>
                    <a:pt x="1" y="7"/>
                    <a:pt x="1" y="7"/>
                    <a:pt x="1" y="7"/>
                  </a:cubicBezTo>
                  <a:cubicBezTo>
                    <a:pt x="4" y="8"/>
                    <a:pt x="4" y="8"/>
                    <a:pt x="4" y="8"/>
                  </a:cubicBezTo>
                  <a:cubicBezTo>
                    <a:pt x="6" y="8"/>
                    <a:pt x="4" y="10"/>
                    <a:pt x="6" y="10"/>
                  </a:cubicBezTo>
                  <a:cubicBezTo>
                    <a:pt x="8" y="10"/>
                    <a:pt x="8" y="10"/>
                    <a:pt x="9" y="10"/>
                  </a:cubicBezTo>
                  <a:cubicBezTo>
                    <a:pt x="11" y="10"/>
                    <a:pt x="11" y="13"/>
                    <a:pt x="12" y="10"/>
                  </a:cubicBezTo>
                  <a:cubicBezTo>
                    <a:pt x="14" y="8"/>
                    <a:pt x="9" y="7"/>
                    <a:pt x="9" y="7"/>
                  </a:cubicBezTo>
                  <a:cubicBezTo>
                    <a:pt x="9" y="5"/>
                    <a:pt x="9" y="5"/>
                    <a:pt x="9" y="5"/>
                  </a:cubicBezTo>
                  <a:cubicBezTo>
                    <a:pt x="9" y="4"/>
                    <a:pt x="11" y="2"/>
                    <a:pt x="11" y="2"/>
                  </a:cubicBezTo>
                  <a:cubicBezTo>
                    <a:pt x="12" y="5"/>
                    <a:pt x="14" y="0"/>
                    <a:pt x="14" y="4"/>
                  </a:cubicBezTo>
                  <a:cubicBezTo>
                    <a:pt x="15" y="7"/>
                    <a:pt x="17" y="4"/>
                    <a:pt x="17" y="7"/>
                  </a:cubicBezTo>
                  <a:cubicBezTo>
                    <a:pt x="18" y="11"/>
                    <a:pt x="23" y="10"/>
                    <a:pt x="23" y="8"/>
                  </a:cubicBezTo>
                  <a:cubicBezTo>
                    <a:pt x="24" y="7"/>
                    <a:pt x="26" y="5"/>
                    <a:pt x="27" y="4"/>
                  </a:cubicBezTo>
                  <a:cubicBezTo>
                    <a:pt x="29" y="4"/>
                    <a:pt x="32" y="10"/>
                    <a:pt x="32" y="11"/>
                  </a:cubicBezTo>
                  <a:cubicBezTo>
                    <a:pt x="33" y="13"/>
                    <a:pt x="35" y="13"/>
                    <a:pt x="35" y="16"/>
                  </a:cubicBezTo>
                  <a:cubicBezTo>
                    <a:pt x="35" y="18"/>
                    <a:pt x="41" y="16"/>
                    <a:pt x="42" y="19"/>
                  </a:cubicBezTo>
                  <a:cubicBezTo>
                    <a:pt x="42" y="22"/>
                    <a:pt x="41" y="18"/>
                    <a:pt x="36" y="19"/>
                  </a:cubicBezTo>
                  <a:cubicBezTo>
                    <a:pt x="33" y="22"/>
                    <a:pt x="36" y="25"/>
                    <a:pt x="33" y="27"/>
                  </a:cubicBezTo>
                  <a:cubicBezTo>
                    <a:pt x="32" y="28"/>
                    <a:pt x="35" y="30"/>
                    <a:pt x="33" y="32"/>
                  </a:cubicBezTo>
                  <a:cubicBezTo>
                    <a:pt x="32" y="32"/>
                    <a:pt x="33" y="33"/>
                    <a:pt x="32" y="35"/>
                  </a:cubicBezTo>
                  <a:cubicBezTo>
                    <a:pt x="32" y="35"/>
                    <a:pt x="32" y="28"/>
                    <a:pt x="30" y="35"/>
                  </a:cubicBezTo>
                  <a:cubicBezTo>
                    <a:pt x="29" y="38"/>
                    <a:pt x="29" y="39"/>
                    <a:pt x="30" y="41"/>
                  </a:cubicBezTo>
                </a:path>
              </a:pathLst>
            </a:custGeom>
            <a:solidFill>
              <a:srgbClr val="968C6D"/>
            </a:solidFill>
            <a:ln w="6350" cmpd="sng">
              <a:solidFill>
                <a:schemeClr val="bg1"/>
              </a:solidFill>
              <a:round/>
              <a:headEnd/>
              <a:tailEnd/>
            </a:ln>
          </p:spPr>
          <p:txBody>
            <a:bodyPr/>
            <a:lstStyle/>
            <a:p>
              <a:endParaRPr lang="en-GB" dirty="0"/>
            </a:p>
          </p:txBody>
        </p:sp>
        <p:sp>
          <p:nvSpPr>
            <p:cNvPr id="1256" name="Freeform 195"/>
            <p:cNvSpPr>
              <a:spLocks/>
            </p:cNvSpPr>
            <p:nvPr/>
          </p:nvSpPr>
          <p:spPr bwMode="auto">
            <a:xfrm>
              <a:off x="6055135" y="3869776"/>
              <a:ext cx="36956" cy="33742"/>
            </a:xfrm>
            <a:custGeom>
              <a:avLst/>
              <a:gdLst/>
              <a:ahLst/>
              <a:cxnLst>
                <a:cxn ang="0">
                  <a:pos x="0" y="2"/>
                </a:cxn>
                <a:cxn ang="0">
                  <a:pos x="3" y="0"/>
                </a:cxn>
                <a:cxn ang="0">
                  <a:pos x="4" y="3"/>
                </a:cxn>
                <a:cxn ang="0">
                  <a:pos x="6" y="3"/>
                </a:cxn>
                <a:cxn ang="0">
                  <a:pos x="7" y="3"/>
                </a:cxn>
                <a:cxn ang="0">
                  <a:pos x="9" y="5"/>
                </a:cxn>
                <a:cxn ang="0">
                  <a:pos x="10" y="6"/>
                </a:cxn>
                <a:cxn ang="0">
                  <a:pos x="12" y="11"/>
                </a:cxn>
                <a:cxn ang="0">
                  <a:pos x="9" y="11"/>
                </a:cxn>
                <a:cxn ang="0">
                  <a:pos x="0" y="2"/>
                </a:cxn>
              </a:cxnLst>
              <a:rect l="0" t="0" r="r" b="b"/>
              <a:pathLst>
                <a:path w="12" h="11">
                  <a:moveTo>
                    <a:pt x="0" y="2"/>
                  </a:moveTo>
                  <a:cubicBezTo>
                    <a:pt x="1" y="2"/>
                    <a:pt x="1" y="0"/>
                    <a:pt x="3" y="0"/>
                  </a:cubicBezTo>
                  <a:cubicBezTo>
                    <a:pt x="4" y="2"/>
                    <a:pt x="3" y="3"/>
                    <a:pt x="4" y="3"/>
                  </a:cubicBezTo>
                  <a:cubicBezTo>
                    <a:pt x="6" y="2"/>
                    <a:pt x="4" y="3"/>
                    <a:pt x="6" y="3"/>
                  </a:cubicBezTo>
                  <a:cubicBezTo>
                    <a:pt x="7" y="3"/>
                    <a:pt x="7" y="3"/>
                    <a:pt x="7" y="3"/>
                  </a:cubicBezTo>
                  <a:cubicBezTo>
                    <a:pt x="9" y="3"/>
                    <a:pt x="7" y="5"/>
                    <a:pt x="9" y="5"/>
                  </a:cubicBezTo>
                  <a:cubicBezTo>
                    <a:pt x="10" y="6"/>
                    <a:pt x="10" y="6"/>
                    <a:pt x="10" y="6"/>
                  </a:cubicBezTo>
                  <a:cubicBezTo>
                    <a:pt x="10" y="8"/>
                    <a:pt x="10" y="9"/>
                    <a:pt x="12" y="11"/>
                  </a:cubicBezTo>
                  <a:cubicBezTo>
                    <a:pt x="10" y="11"/>
                    <a:pt x="10" y="11"/>
                    <a:pt x="9" y="11"/>
                  </a:cubicBezTo>
                  <a:cubicBezTo>
                    <a:pt x="4" y="9"/>
                    <a:pt x="3" y="5"/>
                    <a:pt x="0" y="2"/>
                  </a:cubicBezTo>
                </a:path>
              </a:pathLst>
            </a:custGeom>
            <a:solidFill>
              <a:srgbClr val="968C6D"/>
            </a:solidFill>
            <a:ln w="6350" cmpd="sng">
              <a:solidFill>
                <a:schemeClr val="bg1"/>
              </a:solidFill>
              <a:round/>
              <a:headEnd/>
              <a:tailEnd/>
            </a:ln>
          </p:spPr>
          <p:txBody>
            <a:bodyPr/>
            <a:lstStyle/>
            <a:p>
              <a:endParaRPr lang="en-GB" dirty="0"/>
            </a:p>
          </p:txBody>
        </p:sp>
        <p:sp>
          <p:nvSpPr>
            <p:cNvPr id="1257" name="Freeform 196"/>
            <p:cNvSpPr>
              <a:spLocks/>
            </p:cNvSpPr>
            <p:nvPr/>
          </p:nvSpPr>
          <p:spPr bwMode="auto">
            <a:xfrm>
              <a:off x="6021392" y="3816752"/>
              <a:ext cx="80339" cy="86764"/>
            </a:xfrm>
            <a:custGeom>
              <a:avLst/>
              <a:gdLst/>
              <a:ahLst/>
              <a:cxnLst>
                <a:cxn ang="0">
                  <a:pos x="24" y="28"/>
                </a:cxn>
                <a:cxn ang="0">
                  <a:pos x="24" y="25"/>
                </a:cxn>
                <a:cxn ang="0">
                  <a:pos x="24" y="25"/>
                </a:cxn>
                <a:cxn ang="0">
                  <a:pos x="26" y="23"/>
                </a:cxn>
                <a:cxn ang="0">
                  <a:pos x="24" y="22"/>
                </a:cxn>
                <a:cxn ang="0">
                  <a:pos x="26" y="20"/>
                </a:cxn>
                <a:cxn ang="0">
                  <a:pos x="23" y="19"/>
                </a:cxn>
                <a:cxn ang="0">
                  <a:pos x="20" y="16"/>
                </a:cxn>
                <a:cxn ang="0">
                  <a:pos x="18" y="16"/>
                </a:cxn>
                <a:cxn ang="0">
                  <a:pos x="20" y="16"/>
                </a:cxn>
                <a:cxn ang="0">
                  <a:pos x="21" y="12"/>
                </a:cxn>
                <a:cxn ang="0">
                  <a:pos x="17" y="9"/>
                </a:cxn>
                <a:cxn ang="0">
                  <a:pos x="18" y="6"/>
                </a:cxn>
                <a:cxn ang="0">
                  <a:pos x="14" y="0"/>
                </a:cxn>
                <a:cxn ang="0">
                  <a:pos x="12" y="2"/>
                </a:cxn>
                <a:cxn ang="0">
                  <a:pos x="8" y="2"/>
                </a:cxn>
                <a:cxn ang="0">
                  <a:pos x="6" y="2"/>
                </a:cxn>
                <a:cxn ang="0">
                  <a:pos x="1" y="3"/>
                </a:cxn>
                <a:cxn ang="0">
                  <a:pos x="1" y="3"/>
                </a:cxn>
                <a:cxn ang="0">
                  <a:pos x="1" y="3"/>
                </a:cxn>
                <a:cxn ang="0">
                  <a:pos x="3" y="8"/>
                </a:cxn>
                <a:cxn ang="0">
                  <a:pos x="1" y="11"/>
                </a:cxn>
                <a:cxn ang="0">
                  <a:pos x="3" y="12"/>
                </a:cxn>
                <a:cxn ang="0">
                  <a:pos x="1" y="14"/>
                </a:cxn>
                <a:cxn ang="0">
                  <a:pos x="9" y="16"/>
                </a:cxn>
                <a:cxn ang="0">
                  <a:pos x="11" y="19"/>
                </a:cxn>
                <a:cxn ang="0">
                  <a:pos x="14" y="17"/>
                </a:cxn>
                <a:cxn ang="0">
                  <a:pos x="15" y="20"/>
                </a:cxn>
                <a:cxn ang="0">
                  <a:pos x="17" y="20"/>
                </a:cxn>
                <a:cxn ang="0">
                  <a:pos x="18" y="20"/>
                </a:cxn>
                <a:cxn ang="0">
                  <a:pos x="20" y="22"/>
                </a:cxn>
                <a:cxn ang="0">
                  <a:pos x="21" y="23"/>
                </a:cxn>
                <a:cxn ang="0">
                  <a:pos x="23" y="28"/>
                </a:cxn>
                <a:cxn ang="0">
                  <a:pos x="24" y="26"/>
                </a:cxn>
                <a:cxn ang="0">
                  <a:pos x="24" y="28"/>
                </a:cxn>
              </a:cxnLst>
              <a:rect l="0" t="0" r="r" b="b"/>
              <a:pathLst>
                <a:path w="26" h="28">
                  <a:moveTo>
                    <a:pt x="24" y="28"/>
                  </a:moveTo>
                  <a:cubicBezTo>
                    <a:pt x="24" y="26"/>
                    <a:pt x="24" y="26"/>
                    <a:pt x="24" y="25"/>
                  </a:cubicBezTo>
                  <a:cubicBezTo>
                    <a:pt x="24" y="25"/>
                    <a:pt x="24" y="25"/>
                    <a:pt x="24" y="25"/>
                  </a:cubicBezTo>
                  <a:cubicBezTo>
                    <a:pt x="23" y="23"/>
                    <a:pt x="26" y="23"/>
                    <a:pt x="26" y="23"/>
                  </a:cubicBezTo>
                  <a:cubicBezTo>
                    <a:pt x="26" y="23"/>
                    <a:pt x="23" y="22"/>
                    <a:pt x="24" y="22"/>
                  </a:cubicBezTo>
                  <a:cubicBezTo>
                    <a:pt x="24" y="20"/>
                    <a:pt x="26" y="22"/>
                    <a:pt x="26" y="20"/>
                  </a:cubicBezTo>
                  <a:cubicBezTo>
                    <a:pt x="26" y="19"/>
                    <a:pt x="23" y="20"/>
                    <a:pt x="23" y="19"/>
                  </a:cubicBezTo>
                  <a:cubicBezTo>
                    <a:pt x="21" y="19"/>
                    <a:pt x="20" y="17"/>
                    <a:pt x="20" y="16"/>
                  </a:cubicBezTo>
                  <a:cubicBezTo>
                    <a:pt x="18" y="16"/>
                    <a:pt x="18" y="16"/>
                    <a:pt x="18" y="16"/>
                  </a:cubicBezTo>
                  <a:cubicBezTo>
                    <a:pt x="17" y="14"/>
                    <a:pt x="20" y="16"/>
                    <a:pt x="20" y="16"/>
                  </a:cubicBezTo>
                  <a:cubicBezTo>
                    <a:pt x="20" y="14"/>
                    <a:pt x="21" y="12"/>
                    <a:pt x="21" y="12"/>
                  </a:cubicBezTo>
                  <a:cubicBezTo>
                    <a:pt x="17" y="9"/>
                    <a:pt x="17" y="9"/>
                    <a:pt x="17" y="9"/>
                  </a:cubicBezTo>
                  <a:cubicBezTo>
                    <a:pt x="15" y="6"/>
                    <a:pt x="18" y="6"/>
                    <a:pt x="18" y="6"/>
                  </a:cubicBezTo>
                  <a:cubicBezTo>
                    <a:pt x="18" y="5"/>
                    <a:pt x="14" y="2"/>
                    <a:pt x="14" y="0"/>
                  </a:cubicBezTo>
                  <a:cubicBezTo>
                    <a:pt x="12" y="0"/>
                    <a:pt x="12" y="2"/>
                    <a:pt x="12" y="2"/>
                  </a:cubicBezTo>
                  <a:cubicBezTo>
                    <a:pt x="8" y="2"/>
                    <a:pt x="8" y="2"/>
                    <a:pt x="8" y="2"/>
                  </a:cubicBezTo>
                  <a:cubicBezTo>
                    <a:pt x="8" y="2"/>
                    <a:pt x="8" y="2"/>
                    <a:pt x="6" y="2"/>
                  </a:cubicBezTo>
                  <a:cubicBezTo>
                    <a:pt x="5" y="2"/>
                    <a:pt x="3" y="3"/>
                    <a:pt x="1" y="3"/>
                  </a:cubicBezTo>
                  <a:cubicBezTo>
                    <a:pt x="1" y="3"/>
                    <a:pt x="1" y="3"/>
                    <a:pt x="1" y="3"/>
                  </a:cubicBezTo>
                  <a:cubicBezTo>
                    <a:pt x="1" y="3"/>
                    <a:pt x="0" y="3"/>
                    <a:pt x="1" y="3"/>
                  </a:cubicBezTo>
                  <a:cubicBezTo>
                    <a:pt x="1" y="5"/>
                    <a:pt x="3" y="6"/>
                    <a:pt x="3" y="8"/>
                  </a:cubicBezTo>
                  <a:cubicBezTo>
                    <a:pt x="3" y="9"/>
                    <a:pt x="1" y="9"/>
                    <a:pt x="1" y="11"/>
                  </a:cubicBezTo>
                  <a:cubicBezTo>
                    <a:pt x="1" y="12"/>
                    <a:pt x="3" y="12"/>
                    <a:pt x="3" y="12"/>
                  </a:cubicBezTo>
                  <a:cubicBezTo>
                    <a:pt x="3" y="14"/>
                    <a:pt x="1" y="14"/>
                    <a:pt x="1" y="14"/>
                  </a:cubicBezTo>
                  <a:cubicBezTo>
                    <a:pt x="5" y="16"/>
                    <a:pt x="8" y="14"/>
                    <a:pt x="9" y="16"/>
                  </a:cubicBezTo>
                  <a:cubicBezTo>
                    <a:pt x="11" y="17"/>
                    <a:pt x="11" y="17"/>
                    <a:pt x="11" y="19"/>
                  </a:cubicBezTo>
                  <a:cubicBezTo>
                    <a:pt x="12" y="19"/>
                    <a:pt x="12" y="17"/>
                    <a:pt x="14" y="17"/>
                  </a:cubicBezTo>
                  <a:cubicBezTo>
                    <a:pt x="15" y="19"/>
                    <a:pt x="14" y="20"/>
                    <a:pt x="15" y="20"/>
                  </a:cubicBezTo>
                  <a:cubicBezTo>
                    <a:pt x="17" y="19"/>
                    <a:pt x="15" y="20"/>
                    <a:pt x="17" y="20"/>
                  </a:cubicBezTo>
                  <a:cubicBezTo>
                    <a:pt x="18" y="20"/>
                    <a:pt x="18" y="20"/>
                    <a:pt x="18" y="20"/>
                  </a:cubicBezTo>
                  <a:cubicBezTo>
                    <a:pt x="20" y="20"/>
                    <a:pt x="18" y="22"/>
                    <a:pt x="20" y="22"/>
                  </a:cubicBezTo>
                  <a:cubicBezTo>
                    <a:pt x="21" y="23"/>
                    <a:pt x="21" y="23"/>
                    <a:pt x="21" y="23"/>
                  </a:cubicBezTo>
                  <a:cubicBezTo>
                    <a:pt x="21" y="25"/>
                    <a:pt x="21" y="26"/>
                    <a:pt x="23" y="28"/>
                  </a:cubicBezTo>
                  <a:cubicBezTo>
                    <a:pt x="23" y="28"/>
                    <a:pt x="23" y="26"/>
                    <a:pt x="24" y="26"/>
                  </a:cubicBezTo>
                  <a:cubicBezTo>
                    <a:pt x="24" y="28"/>
                    <a:pt x="24" y="28"/>
                    <a:pt x="24" y="28"/>
                  </a:cubicBezTo>
                </a:path>
              </a:pathLst>
            </a:custGeom>
            <a:solidFill>
              <a:srgbClr val="968C6D"/>
            </a:solidFill>
            <a:ln w="6350" cmpd="sng">
              <a:solidFill>
                <a:schemeClr val="bg1"/>
              </a:solidFill>
              <a:round/>
              <a:headEnd/>
              <a:tailEnd/>
            </a:ln>
          </p:spPr>
          <p:txBody>
            <a:bodyPr/>
            <a:lstStyle/>
            <a:p>
              <a:endParaRPr lang="en-GB" dirty="0"/>
            </a:p>
          </p:txBody>
        </p:sp>
        <p:sp>
          <p:nvSpPr>
            <p:cNvPr id="1258" name="Freeform 197"/>
            <p:cNvSpPr>
              <a:spLocks/>
            </p:cNvSpPr>
            <p:nvPr/>
          </p:nvSpPr>
          <p:spPr bwMode="auto">
            <a:xfrm>
              <a:off x="5933020" y="3738022"/>
              <a:ext cx="175139" cy="91585"/>
            </a:xfrm>
            <a:custGeom>
              <a:avLst/>
              <a:gdLst/>
              <a:ahLst/>
              <a:cxnLst>
                <a:cxn ang="0">
                  <a:pos x="30" y="28"/>
                </a:cxn>
                <a:cxn ang="0">
                  <a:pos x="34" y="26"/>
                </a:cxn>
                <a:cxn ang="0">
                  <a:pos x="36" y="26"/>
                </a:cxn>
                <a:cxn ang="0">
                  <a:pos x="41" y="26"/>
                </a:cxn>
                <a:cxn ang="0">
                  <a:pos x="42" y="25"/>
                </a:cxn>
                <a:cxn ang="0">
                  <a:pos x="44" y="23"/>
                </a:cxn>
                <a:cxn ang="0">
                  <a:pos x="47" y="25"/>
                </a:cxn>
                <a:cxn ang="0">
                  <a:pos x="48" y="26"/>
                </a:cxn>
                <a:cxn ang="0">
                  <a:pos x="51" y="26"/>
                </a:cxn>
                <a:cxn ang="0">
                  <a:pos x="54" y="26"/>
                </a:cxn>
                <a:cxn ang="0">
                  <a:pos x="51" y="23"/>
                </a:cxn>
                <a:cxn ang="0">
                  <a:pos x="51" y="22"/>
                </a:cxn>
                <a:cxn ang="0">
                  <a:pos x="53" y="19"/>
                </a:cxn>
                <a:cxn ang="0">
                  <a:pos x="47" y="16"/>
                </a:cxn>
                <a:cxn ang="0">
                  <a:pos x="47" y="11"/>
                </a:cxn>
                <a:cxn ang="0">
                  <a:pos x="42" y="10"/>
                </a:cxn>
                <a:cxn ang="0">
                  <a:pos x="37" y="10"/>
                </a:cxn>
                <a:cxn ang="0">
                  <a:pos x="31" y="11"/>
                </a:cxn>
                <a:cxn ang="0">
                  <a:pos x="30" y="8"/>
                </a:cxn>
                <a:cxn ang="0">
                  <a:pos x="24" y="5"/>
                </a:cxn>
                <a:cxn ang="0">
                  <a:pos x="17" y="4"/>
                </a:cxn>
                <a:cxn ang="0">
                  <a:pos x="11" y="4"/>
                </a:cxn>
                <a:cxn ang="0">
                  <a:pos x="7" y="0"/>
                </a:cxn>
                <a:cxn ang="0">
                  <a:pos x="0" y="2"/>
                </a:cxn>
                <a:cxn ang="0">
                  <a:pos x="10" y="8"/>
                </a:cxn>
                <a:cxn ang="0">
                  <a:pos x="14" y="14"/>
                </a:cxn>
                <a:cxn ang="0">
                  <a:pos x="13" y="23"/>
                </a:cxn>
                <a:cxn ang="0">
                  <a:pos x="17" y="23"/>
                </a:cxn>
                <a:cxn ang="0">
                  <a:pos x="21" y="23"/>
                </a:cxn>
                <a:cxn ang="0">
                  <a:pos x="22" y="22"/>
                </a:cxn>
                <a:cxn ang="0">
                  <a:pos x="27" y="25"/>
                </a:cxn>
                <a:cxn ang="0">
                  <a:pos x="27" y="25"/>
                </a:cxn>
                <a:cxn ang="0">
                  <a:pos x="27" y="26"/>
                </a:cxn>
                <a:cxn ang="0">
                  <a:pos x="30" y="26"/>
                </a:cxn>
                <a:cxn ang="0">
                  <a:pos x="30" y="28"/>
                </a:cxn>
              </a:cxnLst>
              <a:rect l="0" t="0" r="r" b="b"/>
              <a:pathLst>
                <a:path w="56" h="29">
                  <a:moveTo>
                    <a:pt x="30" y="28"/>
                  </a:moveTo>
                  <a:cubicBezTo>
                    <a:pt x="31" y="28"/>
                    <a:pt x="33" y="26"/>
                    <a:pt x="34" y="26"/>
                  </a:cubicBezTo>
                  <a:cubicBezTo>
                    <a:pt x="36" y="26"/>
                    <a:pt x="36" y="26"/>
                    <a:pt x="36" y="26"/>
                  </a:cubicBezTo>
                  <a:cubicBezTo>
                    <a:pt x="41" y="26"/>
                    <a:pt x="41" y="26"/>
                    <a:pt x="41" y="26"/>
                  </a:cubicBezTo>
                  <a:cubicBezTo>
                    <a:pt x="41" y="26"/>
                    <a:pt x="41" y="25"/>
                    <a:pt x="42" y="25"/>
                  </a:cubicBezTo>
                  <a:cubicBezTo>
                    <a:pt x="44" y="23"/>
                    <a:pt x="44" y="23"/>
                    <a:pt x="44" y="23"/>
                  </a:cubicBezTo>
                  <a:cubicBezTo>
                    <a:pt x="47" y="25"/>
                    <a:pt x="47" y="25"/>
                    <a:pt x="47" y="25"/>
                  </a:cubicBezTo>
                  <a:cubicBezTo>
                    <a:pt x="48" y="25"/>
                    <a:pt x="47" y="26"/>
                    <a:pt x="48" y="26"/>
                  </a:cubicBezTo>
                  <a:cubicBezTo>
                    <a:pt x="50" y="26"/>
                    <a:pt x="50" y="26"/>
                    <a:pt x="51" y="26"/>
                  </a:cubicBezTo>
                  <a:cubicBezTo>
                    <a:pt x="53" y="26"/>
                    <a:pt x="53" y="29"/>
                    <a:pt x="54" y="26"/>
                  </a:cubicBezTo>
                  <a:cubicBezTo>
                    <a:pt x="56" y="25"/>
                    <a:pt x="51" y="23"/>
                    <a:pt x="51" y="23"/>
                  </a:cubicBezTo>
                  <a:cubicBezTo>
                    <a:pt x="51" y="22"/>
                    <a:pt x="51" y="22"/>
                    <a:pt x="51" y="22"/>
                  </a:cubicBezTo>
                  <a:cubicBezTo>
                    <a:pt x="51" y="20"/>
                    <a:pt x="53" y="19"/>
                    <a:pt x="53" y="19"/>
                  </a:cubicBezTo>
                  <a:cubicBezTo>
                    <a:pt x="48" y="17"/>
                    <a:pt x="48" y="17"/>
                    <a:pt x="47" y="16"/>
                  </a:cubicBezTo>
                  <a:cubicBezTo>
                    <a:pt x="45" y="14"/>
                    <a:pt x="50" y="11"/>
                    <a:pt x="47" y="11"/>
                  </a:cubicBezTo>
                  <a:cubicBezTo>
                    <a:pt x="44" y="11"/>
                    <a:pt x="44" y="10"/>
                    <a:pt x="42" y="10"/>
                  </a:cubicBezTo>
                  <a:cubicBezTo>
                    <a:pt x="41" y="8"/>
                    <a:pt x="41" y="11"/>
                    <a:pt x="37" y="10"/>
                  </a:cubicBezTo>
                  <a:cubicBezTo>
                    <a:pt x="36" y="8"/>
                    <a:pt x="34" y="13"/>
                    <a:pt x="31" y="11"/>
                  </a:cubicBezTo>
                  <a:cubicBezTo>
                    <a:pt x="30" y="10"/>
                    <a:pt x="34" y="10"/>
                    <a:pt x="30" y="8"/>
                  </a:cubicBezTo>
                  <a:cubicBezTo>
                    <a:pt x="25" y="7"/>
                    <a:pt x="25" y="5"/>
                    <a:pt x="24" y="5"/>
                  </a:cubicBezTo>
                  <a:cubicBezTo>
                    <a:pt x="22" y="5"/>
                    <a:pt x="21" y="2"/>
                    <a:pt x="17" y="4"/>
                  </a:cubicBezTo>
                  <a:cubicBezTo>
                    <a:pt x="13" y="7"/>
                    <a:pt x="14" y="4"/>
                    <a:pt x="11" y="4"/>
                  </a:cubicBezTo>
                  <a:cubicBezTo>
                    <a:pt x="8" y="4"/>
                    <a:pt x="8" y="0"/>
                    <a:pt x="7" y="0"/>
                  </a:cubicBezTo>
                  <a:cubicBezTo>
                    <a:pt x="5" y="0"/>
                    <a:pt x="2" y="0"/>
                    <a:pt x="0" y="2"/>
                  </a:cubicBezTo>
                  <a:cubicBezTo>
                    <a:pt x="7" y="7"/>
                    <a:pt x="8" y="5"/>
                    <a:pt x="10" y="8"/>
                  </a:cubicBezTo>
                  <a:cubicBezTo>
                    <a:pt x="11" y="11"/>
                    <a:pt x="13" y="7"/>
                    <a:pt x="14" y="14"/>
                  </a:cubicBezTo>
                  <a:cubicBezTo>
                    <a:pt x="16" y="22"/>
                    <a:pt x="14" y="22"/>
                    <a:pt x="13" y="23"/>
                  </a:cubicBezTo>
                  <a:cubicBezTo>
                    <a:pt x="16" y="25"/>
                    <a:pt x="14" y="23"/>
                    <a:pt x="17" y="23"/>
                  </a:cubicBezTo>
                  <a:cubicBezTo>
                    <a:pt x="17" y="23"/>
                    <a:pt x="21" y="25"/>
                    <a:pt x="21" y="23"/>
                  </a:cubicBezTo>
                  <a:cubicBezTo>
                    <a:pt x="22" y="22"/>
                    <a:pt x="22" y="22"/>
                    <a:pt x="22" y="22"/>
                  </a:cubicBezTo>
                  <a:cubicBezTo>
                    <a:pt x="22" y="22"/>
                    <a:pt x="24" y="22"/>
                    <a:pt x="27" y="25"/>
                  </a:cubicBezTo>
                  <a:cubicBezTo>
                    <a:pt x="27" y="25"/>
                    <a:pt x="27" y="25"/>
                    <a:pt x="27" y="25"/>
                  </a:cubicBezTo>
                  <a:cubicBezTo>
                    <a:pt x="27" y="26"/>
                    <a:pt x="27" y="26"/>
                    <a:pt x="27" y="26"/>
                  </a:cubicBezTo>
                  <a:cubicBezTo>
                    <a:pt x="28" y="28"/>
                    <a:pt x="28" y="26"/>
                    <a:pt x="30" y="26"/>
                  </a:cubicBezTo>
                  <a:cubicBezTo>
                    <a:pt x="30" y="28"/>
                    <a:pt x="30" y="28"/>
                    <a:pt x="30" y="28"/>
                  </a:cubicBezTo>
                </a:path>
              </a:pathLst>
            </a:custGeom>
            <a:solidFill>
              <a:srgbClr val="968C6D"/>
            </a:solidFill>
            <a:ln w="6350" cmpd="sng">
              <a:solidFill>
                <a:schemeClr val="bg1"/>
              </a:solidFill>
              <a:round/>
              <a:headEnd/>
              <a:tailEnd/>
            </a:ln>
          </p:spPr>
          <p:txBody>
            <a:bodyPr/>
            <a:lstStyle/>
            <a:p>
              <a:endParaRPr lang="en-GB" dirty="0"/>
            </a:p>
          </p:txBody>
        </p:sp>
        <p:sp>
          <p:nvSpPr>
            <p:cNvPr id="1259" name="Freeform 198"/>
            <p:cNvSpPr>
              <a:spLocks/>
            </p:cNvSpPr>
            <p:nvPr/>
          </p:nvSpPr>
          <p:spPr bwMode="auto">
            <a:xfrm>
              <a:off x="6085664" y="3289738"/>
              <a:ext cx="1023520" cy="557543"/>
            </a:xfrm>
            <a:custGeom>
              <a:avLst/>
              <a:gdLst/>
              <a:ahLst/>
              <a:cxnLst>
                <a:cxn ang="0">
                  <a:pos x="197" y="160"/>
                </a:cxn>
                <a:cxn ang="0">
                  <a:pos x="194" y="162"/>
                </a:cxn>
                <a:cxn ang="0">
                  <a:pos x="185" y="168"/>
                </a:cxn>
                <a:cxn ang="0">
                  <a:pos x="179" y="176"/>
                </a:cxn>
                <a:cxn ang="0">
                  <a:pos x="174" y="176"/>
                </a:cxn>
                <a:cxn ang="0">
                  <a:pos x="174" y="173"/>
                </a:cxn>
                <a:cxn ang="0">
                  <a:pos x="163" y="168"/>
                </a:cxn>
                <a:cxn ang="0">
                  <a:pos x="159" y="162"/>
                </a:cxn>
                <a:cxn ang="0">
                  <a:pos x="159" y="153"/>
                </a:cxn>
                <a:cxn ang="0">
                  <a:pos x="148" y="143"/>
                </a:cxn>
                <a:cxn ang="0">
                  <a:pos x="124" y="143"/>
                </a:cxn>
                <a:cxn ang="0">
                  <a:pos x="121" y="135"/>
                </a:cxn>
                <a:cxn ang="0">
                  <a:pos x="122" y="124"/>
                </a:cxn>
                <a:cxn ang="0">
                  <a:pos x="122" y="114"/>
                </a:cxn>
                <a:cxn ang="0">
                  <a:pos x="121" y="109"/>
                </a:cxn>
                <a:cxn ang="0">
                  <a:pos x="112" y="109"/>
                </a:cxn>
                <a:cxn ang="0">
                  <a:pos x="107" y="114"/>
                </a:cxn>
                <a:cxn ang="0">
                  <a:pos x="99" y="121"/>
                </a:cxn>
                <a:cxn ang="0">
                  <a:pos x="80" y="132"/>
                </a:cxn>
                <a:cxn ang="0">
                  <a:pos x="75" y="170"/>
                </a:cxn>
                <a:cxn ang="0">
                  <a:pos x="63" y="159"/>
                </a:cxn>
                <a:cxn ang="0">
                  <a:pos x="51" y="165"/>
                </a:cxn>
                <a:cxn ang="0">
                  <a:pos x="46" y="151"/>
                </a:cxn>
                <a:cxn ang="0">
                  <a:pos x="37" y="137"/>
                </a:cxn>
                <a:cxn ang="0">
                  <a:pos x="43" y="134"/>
                </a:cxn>
                <a:cxn ang="0">
                  <a:pos x="43" y="124"/>
                </a:cxn>
                <a:cxn ang="0">
                  <a:pos x="55" y="123"/>
                </a:cxn>
                <a:cxn ang="0">
                  <a:pos x="57" y="107"/>
                </a:cxn>
                <a:cxn ang="0">
                  <a:pos x="45" y="106"/>
                </a:cxn>
                <a:cxn ang="0">
                  <a:pos x="25" y="112"/>
                </a:cxn>
                <a:cxn ang="0">
                  <a:pos x="23" y="112"/>
                </a:cxn>
                <a:cxn ang="0">
                  <a:pos x="11" y="96"/>
                </a:cxn>
                <a:cxn ang="0">
                  <a:pos x="7" y="76"/>
                </a:cxn>
                <a:cxn ang="0">
                  <a:pos x="22" y="65"/>
                </a:cxn>
                <a:cxn ang="0">
                  <a:pos x="46" y="50"/>
                </a:cxn>
                <a:cxn ang="0">
                  <a:pos x="80" y="62"/>
                </a:cxn>
                <a:cxn ang="0">
                  <a:pos x="103" y="61"/>
                </a:cxn>
                <a:cxn ang="0">
                  <a:pos x="119" y="51"/>
                </a:cxn>
                <a:cxn ang="0">
                  <a:pos x="125" y="31"/>
                </a:cxn>
                <a:cxn ang="0">
                  <a:pos x="171" y="9"/>
                </a:cxn>
                <a:cxn ang="0">
                  <a:pos x="199" y="11"/>
                </a:cxn>
                <a:cxn ang="0">
                  <a:pos x="218" y="23"/>
                </a:cxn>
                <a:cxn ang="0">
                  <a:pos x="243" y="20"/>
                </a:cxn>
                <a:cxn ang="0">
                  <a:pos x="279" y="56"/>
                </a:cxn>
                <a:cxn ang="0">
                  <a:pos x="321" y="73"/>
                </a:cxn>
                <a:cxn ang="0">
                  <a:pos x="321" y="87"/>
                </a:cxn>
                <a:cxn ang="0">
                  <a:pos x="310" y="106"/>
                </a:cxn>
                <a:cxn ang="0">
                  <a:pos x="293" y="104"/>
                </a:cxn>
                <a:cxn ang="0">
                  <a:pos x="292" y="124"/>
                </a:cxn>
                <a:cxn ang="0">
                  <a:pos x="272" y="128"/>
                </a:cxn>
                <a:cxn ang="0">
                  <a:pos x="275" y="149"/>
                </a:cxn>
                <a:cxn ang="0">
                  <a:pos x="272" y="160"/>
                </a:cxn>
                <a:cxn ang="0">
                  <a:pos x="247" y="153"/>
                </a:cxn>
                <a:cxn ang="0">
                  <a:pos x="221" y="149"/>
                </a:cxn>
                <a:cxn ang="0">
                  <a:pos x="203" y="153"/>
                </a:cxn>
              </a:cxnLst>
              <a:rect l="0" t="0" r="r" b="b"/>
              <a:pathLst>
                <a:path w="328" h="179">
                  <a:moveTo>
                    <a:pt x="199" y="159"/>
                  </a:moveTo>
                  <a:cubicBezTo>
                    <a:pt x="197" y="160"/>
                    <a:pt x="197" y="160"/>
                    <a:pt x="197" y="160"/>
                  </a:cubicBezTo>
                  <a:cubicBezTo>
                    <a:pt x="196" y="160"/>
                    <a:pt x="197" y="162"/>
                    <a:pt x="196" y="162"/>
                  </a:cubicBezTo>
                  <a:cubicBezTo>
                    <a:pt x="194" y="162"/>
                    <a:pt x="196" y="160"/>
                    <a:pt x="194" y="162"/>
                  </a:cubicBezTo>
                  <a:cubicBezTo>
                    <a:pt x="191" y="163"/>
                    <a:pt x="189" y="165"/>
                    <a:pt x="188" y="166"/>
                  </a:cubicBezTo>
                  <a:cubicBezTo>
                    <a:pt x="186" y="168"/>
                    <a:pt x="186" y="168"/>
                    <a:pt x="185" y="168"/>
                  </a:cubicBezTo>
                  <a:cubicBezTo>
                    <a:pt x="182" y="170"/>
                    <a:pt x="183" y="171"/>
                    <a:pt x="182" y="171"/>
                  </a:cubicBezTo>
                  <a:cubicBezTo>
                    <a:pt x="180" y="173"/>
                    <a:pt x="179" y="174"/>
                    <a:pt x="179" y="176"/>
                  </a:cubicBezTo>
                  <a:cubicBezTo>
                    <a:pt x="180" y="177"/>
                    <a:pt x="179" y="179"/>
                    <a:pt x="177" y="177"/>
                  </a:cubicBezTo>
                  <a:cubicBezTo>
                    <a:pt x="174" y="176"/>
                    <a:pt x="174" y="176"/>
                    <a:pt x="174" y="176"/>
                  </a:cubicBezTo>
                  <a:cubicBezTo>
                    <a:pt x="176" y="173"/>
                    <a:pt x="176" y="173"/>
                    <a:pt x="176" y="173"/>
                  </a:cubicBezTo>
                  <a:cubicBezTo>
                    <a:pt x="176" y="173"/>
                    <a:pt x="176" y="174"/>
                    <a:pt x="174" y="173"/>
                  </a:cubicBezTo>
                  <a:cubicBezTo>
                    <a:pt x="174" y="171"/>
                    <a:pt x="174" y="171"/>
                    <a:pt x="168" y="171"/>
                  </a:cubicBezTo>
                  <a:cubicBezTo>
                    <a:pt x="163" y="173"/>
                    <a:pt x="163" y="171"/>
                    <a:pt x="163" y="168"/>
                  </a:cubicBezTo>
                  <a:cubicBezTo>
                    <a:pt x="163" y="165"/>
                    <a:pt x="163" y="162"/>
                    <a:pt x="162" y="162"/>
                  </a:cubicBezTo>
                  <a:cubicBezTo>
                    <a:pt x="159" y="162"/>
                    <a:pt x="159" y="162"/>
                    <a:pt x="159" y="162"/>
                  </a:cubicBezTo>
                  <a:cubicBezTo>
                    <a:pt x="159" y="162"/>
                    <a:pt x="159" y="160"/>
                    <a:pt x="159" y="157"/>
                  </a:cubicBezTo>
                  <a:cubicBezTo>
                    <a:pt x="160" y="153"/>
                    <a:pt x="160" y="149"/>
                    <a:pt x="159" y="153"/>
                  </a:cubicBezTo>
                  <a:cubicBezTo>
                    <a:pt x="156" y="154"/>
                    <a:pt x="157" y="148"/>
                    <a:pt x="154" y="146"/>
                  </a:cubicBezTo>
                  <a:cubicBezTo>
                    <a:pt x="151" y="145"/>
                    <a:pt x="151" y="142"/>
                    <a:pt x="148" y="143"/>
                  </a:cubicBezTo>
                  <a:cubicBezTo>
                    <a:pt x="144" y="146"/>
                    <a:pt x="141" y="143"/>
                    <a:pt x="133" y="145"/>
                  </a:cubicBezTo>
                  <a:cubicBezTo>
                    <a:pt x="127" y="146"/>
                    <a:pt x="127" y="146"/>
                    <a:pt x="124" y="143"/>
                  </a:cubicBezTo>
                  <a:cubicBezTo>
                    <a:pt x="122" y="140"/>
                    <a:pt x="121" y="139"/>
                    <a:pt x="121" y="137"/>
                  </a:cubicBezTo>
                  <a:cubicBezTo>
                    <a:pt x="119" y="137"/>
                    <a:pt x="121" y="135"/>
                    <a:pt x="121" y="135"/>
                  </a:cubicBezTo>
                  <a:cubicBezTo>
                    <a:pt x="119" y="131"/>
                    <a:pt x="121" y="135"/>
                    <a:pt x="127" y="128"/>
                  </a:cubicBezTo>
                  <a:cubicBezTo>
                    <a:pt x="125" y="123"/>
                    <a:pt x="122" y="129"/>
                    <a:pt x="122" y="124"/>
                  </a:cubicBezTo>
                  <a:cubicBezTo>
                    <a:pt x="122" y="120"/>
                    <a:pt x="121" y="121"/>
                    <a:pt x="119" y="117"/>
                  </a:cubicBezTo>
                  <a:cubicBezTo>
                    <a:pt x="118" y="112"/>
                    <a:pt x="122" y="117"/>
                    <a:pt x="122" y="114"/>
                  </a:cubicBezTo>
                  <a:cubicBezTo>
                    <a:pt x="122" y="110"/>
                    <a:pt x="124" y="114"/>
                    <a:pt x="124" y="107"/>
                  </a:cubicBezTo>
                  <a:cubicBezTo>
                    <a:pt x="124" y="106"/>
                    <a:pt x="121" y="107"/>
                    <a:pt x="121" y="109"/>
                  </a:cubicBezTo>
                  <a:cubicBezTo>
                    <a:pt x="119" y="112"/>
                    <a:pt x="116" y="112"/>
                    <a:pt x="118" y="109"/>
                  </a:cubicBezTo>
                  <a:cubicBezTo>
                    <a:pt x="119" y="106"/>
                    <a:pt x="116" y="107"/>
                    <a:pt x="112" y="109"/>
                  </a:cubicBezTo>
                  <a:cubicBezTo>
                    <a:pt x="107" y="112"/>
                    <a:pt x="113" y="110"/>
                    <a:pt x="112" y="114"/>
                  </a:cubicBezTo>
                  <a:cubicBezTo>
                    <a:pt x="110" y="117"/>
                    <a:pt x="109" y="112"/>
                    <a:pt x="107" y="114"/>
                  </a:cubicBezTo>
                  <a:cubicBezTo>
                    <a:pt x="106" y="114"/>
                    <a:pt x="109" y="115"/>
                    <a:pt x="107" y="117"/>
                  </a:cubicBezTo>
                  <a:cubicBezTo>
                    <a:pt x="104" y="118"/>
                    <a:pt x="103" y="114"/>
                    <a:pt x="99" y="121"/>
                  </a:cubicBezTo>
                  <a:cubicBezTo>
                    <a:pt x="98" y="121"/>
                    <a:pt x="84" y="126"/>
                    <a:pt x="81" y="128"/>
                  </a:cubicBezTo>
                  <a:cubicBezTo>
                    <a:pt x="78" y="128"/>
                    <a:pt x="80" y="128"/>
                    <a:pt x="80" y="132"/>
                  </a:cubicBezTo>
                  <a:cubicBezTo>
                    <a:pt x="80" y="135"/>
                    <a:pt x="80" y="170"/>
                    <a:pt x="80" y="170"/>
                  </a:cubicBezTo>
                  <a:cubicBezTo>
                    <a:pt x="77" y="170"/>
                    <a:pt x="75" y="171"/>
                    <a:pt x="75" y="170"/>
                  </a:cubicBezTo>
                  <a:cubicBezTo>
                    <a:pt x="71" y="163"/>
                    <a:pt x="72" y="163"/>
                    <a:pt x="69" y="162"/>
                  </a:cubicBezTo>
                  <a:cubicBezTo>
                    <a:pt x="67" y="160"/>
                    <a:pt x="66" y="157"/>
                    <a:pt x="63" y="159"/>
                  </a:cubicBezTo>
                  <a:cubicBezTo>
                    <a:pt x="60" y="159"/>
                    <a:pt x="57" y="160"/>
                    <a:pt x="55" y="162"/>
                  </a:cubicBezTo>
                  <a:cubicBezTo>
                    <a:pt x="52" y="163"/>
                    <a:pt x="51" y="165"/>
                    <a:pt x="51" y="165"/>
                  </a:cubicBezTo>
                  <a:cubicBezTo>
                    <a:pt x="49" y="157"/>
                    <a:pt x="57" y="157"/>
                    <a:pt x="52" y="154"/>
                  </a:cubicBezTo>
                  <a:cubicBezTo>
                    <a:pt x="49" y="149"/>
                    <a:pt x="48" y="154"/>
                    <a:pt x="46" y="151"/>
                  </a:cubicBezTo>
                  <a:cubicBezTo>
                    <a:pt x="45" y="148"/>
                    <a:pt x="42" y="151"/>
                    <a:pt x="42" y="148"/>
                  </a:cubicBezTo>
                  <a:cubicBezTo>
                    <a:pt x="42" y="148"/>
                    <a:pt x="40" y="137"/>
                    <a:pt x="37" y="137"/>
                  </a:cubicBezTo>
                  <a:cubicBezTo>
                    <a:pt x="32" y="137"/>
                    <a:pt x="31" y="134"/>
                    <a:pt x="35" y="132"/>
                  </a:cubicBezTo>
                  <a:cubicBezTo>
                    <a:pt x="42" y="132"/>
                    <a:pt x="37" y="135"/>
                    <a:pt x="43" y="134"/>
                  </a:cubicBezTo>
                  <a:cubicBezTo>
                    <a:pt x="48" y="134"/>
                    <a:pt x="35" y="129"/>
                    <a:pt x="40" y="128"/>
                  </a:cubicBezTo>
                  <a:cubicBezTo>
                    <a:pt x="45" y="126"/>
                    <a:pt x="40" y="126"/>
                    <a:pt x="43" y="124"/>
                  </a:cubicBezTo>
                  <a:cubicBezTo>
                    <a:pt x="46" y="121"/>
                    <a:pt x="45" y="124"/>
                    <a:pt x="49" y="124"/>
                  </a:cubicBezTo>
                  <a:cubicBezTo>
                    <a:pt x="52" y="123"/>
                    <a:pt x="60" y="126"/>
                    <a:pt x="55" y="123"/>
                  </a:cubicBezTo>
                  <a:cubicBezTo>
                    <a:pt x="52" y="120"/>
                    <a:pt x="58" y="115"/>
                    <a:pt x="57" y="112"/>
                  </a:cubicBezTo>
                  <a:cubicBezTo>
                    <a:pt x="55" y="110"/>
                    <a:pt x="57" y="109"/>
                    <a:pt x="57" y="107"/>
                  </a:cubicBezTo>
                  <a:cubicBezTo>
                    <a:pt x="55" y="106"/>
                    <a:pt x="52" y="104"/>
                    <a:pt x="51" y="106"/>
                  </a:cubicBezTo>
                  <a:cubicBezTo>
                    <a:pt x="49" y="109"/>
                    <a:pt x="49" y="107"/>
                    <a:pt x="45" y="106"/>
                  </a:cubicBezTo>
                  <a:cubicBezTo>
                    <a:pt x="42" y="103"/>
                    <a:pt x="39" y="104"/>
                    <a:pt x="32" y="109"/>
                  </a:cubicBezTo>
                  <a:cubicBezTo>
                    <a:pt x="28" y="114"/>
                    <a:pt x="28" y="109"/>
                    <a:pt x="25" y="112"/>
                  </a:cubicBezTo>
                  <a:cubicBezTo>
                    <a:pt x="23" y="117"/>
                    <a:pt x="22" y="115"/>
                    <a:pt x="22" y="117"/>
                  </a:cubicBezTo>
                  <a:cubicBezTo>
                    <a:pt x="22" y="115"/>
                    <a:pt x="22" y="117"/>
                    <a:pt x="23" y="112"/>
                  </a:cubicBezTo>
                  <a:cubicBezTo>
                    <a:pt x="16" y="107"/>
                    <a:pt x="28" y="110"/>
                    <a:pt x="20" y="103"/>
                  </a:cubicBezTo>
                  <a:cubicBezTo>
                    <a:pt x="14" y="95"/>
                    <a:pt x="14" y="95"/>
                    <a:pt x="11" y="96"/>
                  </a:cubicBezTo>
                  <a:cubicBezTo>
                    <a:pt x="8" y="96"/>
                    <a:pt x="11" y="92"/>
                    <a:pt x="7" y="89"/>
                  </a:cubicBezTo>
                  <a:cubicBezTo>
                    <a:pt x="0" y="87"/>
                    <a:pt x="10" y="81"/>
                    <a:pt x="7" y="76"/>
                  </a:cubicBezTo>
                  <a:cubicBezTo>
                    <a:pt x="3" y="73"/>
                    <a:pt x="11" y="62"/>
                    <a:pt x="14" y="65"/>
                  </a:cubicBezTo>
                  <a:cubicBezTo>
                    <a:pt x="20" y="75"/>
                    <a:pt x="22" y="72"/>
                    <a:pt x="22" y="65"/>
                  </a:cubicBezTo>
                  <a:cubicBezTo>
                    <a:pt x="22" y="59"/>
                    <a:pt x="32" y="56"/>
                    <a:pt x="37" y="51"/>
                  </a:cubicBezTo>
                  <a:cubicBezTo>
                    <a:pt x="40" y="45"/>
                    <a:pt x="42" y="54"/>
                    <a:pt x="46" y="50"/>
                  </a:cubicBezTo>
                  <a:cubicBezTo>
                    <a:pt x="52" y="47"/>
                    <a:pt x="51" y="51"/>
                    <a:pt x="58" y="53"/>
                  </a:cubicBezTo>
                  <a:cubicBezTo>
                    <a:pt x="66" y="53"/>
                    <a:pt x="74" y="67"/>
                    <a:pt x="80" y="62"/>
                  </a:cubicBezTo>
                  <a:cubicBezTo>
                    <a:pt x="83" y="57"/>
                    <a:pt x="84" y="54"/>
                    <a:pt x="89" y="57"/>
                  </a:cubicBezTo>
                  <a:cubicBezTo>
                    <a:pt x="93" y="61"/>
                    <a:pt x="93" y="53"/>
                    <a:pt x="103" y="61"/>
                  </a:cubicBezTo>
                  <a:cubicBezTo>
                    <a:pt x="112" y="67"/>
                    <a:pt x="107" y="56"/>
                    <a:pt x="113" y="61"/>
                  </a:cubicBezTo>
                  <a:cubicBezTo>
                    <a:pt x="121" y="65"/>
                    <a:pt x="128" y="54"/>
                    <a:pt x="119" y="51"/>
                  </a:cubicBezTo>
                  <a:cubicBezTo>
                    <a:pt x="103" y="44"/>
                    <a:pt x="124" y="45"/>
                    <a:pt x="118" y="39"/>
                  </a:cubicBezTo>
                  <a:cubicBezTo>
                    <a:pt x="112" y="34"/>
                    <a:pt x="133" y="34"/>
                    <a:pt x="125" y="31"/>
                  </a:cubicBezTo>
                  <a:cubicBezTo>
                    <a:pt x="118" y="28"/>
                    <a:pt x="115" y="20"/>
                    <a:pt x="124" y="20"/>
                  </a:cubicBezTo>
                  <a:cubicBezTo>
                    <a:pt x="133" y="20"/>
                    <a:pt x="163" y="14"/>
                    <a:pt x="171" y="9"/>
                  </a:cubicBezTo>
                  <a:cubicBezTo>
                    <a:pt x="180" y="6"/>
                    <a:pt x="182" y="0"/>
                    <a:pt x="188" y="5"/>
                  </a:cubicBezTo>
                  <a:cubicBezTo>
                    <a:pt x="193" y="8"/>
                    <a:pt x="196" y="0"/>
                    <a:pt x="199" y="11"/>
                  </a:cubicBezTo>
                  <a:cubicBezTo>
                    <a:pt x="202" y="23"/>
                    <a:pt x="206" y="15"/>
                    <a:pt x="212" y="19"/>
                  </a:cubicBezTo>
                  <a:cubicBezTo>
                    <a:pt x="218" y="22"/>
                    <a:pt x="223" y="19"/>
                    <a:pt x="218" y="23"/>
                  </a:cubicBezTo>
                  <a:cubicBezTo>
                    <a:pt x="214" y="28"/>
                    <a:pt x="223" y="28"/>
                    <a:pt x="235" y="20"/>
                  </a:cubicBezTo>
                  <a:cubicBezTo>
                    <a:pt x="247" y="11"/>
                    <a:pt x="246" y="17"/>
                    <a:pt x="243" y="20"/>
                  </a:cubicBezTo>
                  <a:cubicBezTo>
                    <a:pt x="240" y="23"/>
                    <a:pt x="252" y="25"/>
                    <a:pt x="263" y="45"/>
                  </a:cubicBezTo>
                  <a:cubicBezTo>
                    <a:pt x="276" y="75"/>
                    <a:pt x="270" y="48"/>
                    <a:pt x="279" y="56"/>
                  </a:cubicBezTo>
                  <a:cubicBezTo>
                    <a:pt x="290" y="65"/>
                    <a:pt x="295" y="53"/>
                    <a:pt x="304" y="62"/>
                  </a:cubicBezTo>
                  <a:cubicBezTo>
                    <a:pt x="311" y="73"/>
                    <a:pt x="314" y="79"/>
                    <a:pt x="321" y="73"/>
                  </a:cubicBezTo>
                  <a:cubicBezTo>
                    <a:pt x="328" y="68"/>
                    <a:pt x="321" y="75"/>
                    <a:pt x="328" y="81"/>
                  </a:cubicBezTo>
                  <a:cubicBezTo>
                    <a:pt x="319" y="79"/>
                    <a:pt x="328" y="86"/>
                    <a:pt x="321" y="87"/>
                  </a:cubicBezTo>
                  <a:cubicBezTo>
                    <a:pt x="311" y="90"/>
                    <a:pt x="313" y="96"/>
                    <a:pt x="314" y="100"/>
                  </a:cubicBezTo>
                  <a:cubicBezTo>
                    <a:pt x="316" y="103"/>
                    <a:pt x="314" y="104"/>
                    <a:pt x="310" y="106"/>
                  </a:cubicBezTo>
                  <a:cubicBezTo>
                    <a:pt x="307" y="107"/>
                    <a:pt x="308" y="104"/>
                    <a:pt x="304" y="106"/>
                  </a:cubicBezTo>
                  <a:cubicBezTo>
                    <a:pt x="299" y="106"/>
                    <a:pt x="295" y="100"/>
                    <a:pt x="293" y="104"/>
                  </a:cubicBezTo>
                  <a:cubicBezTo>
                    <a:pt x="293" y="107"/>
                    <a:pt x="292" y="117"/>
                    <a:pt x="289" y="120"/>
                  </a:cubicBezTo>
                  <a:cubicBezTo>
                    <a:pt x="287" y="123"/>
                    <a:pt x="292" y="121"/>
                    <a:pt x="292" y="124"/>
                  </a:cubicBezTo>
                  <a:cubicBezTo>
                    <a:pt x="290" y="128"/>
                    <a:pt x="287" y="126"/>
                    <a:pt x="284" y="124"/>
                  </a:cubicBezTo>
                  <a:cubicBezTo>
                    <a:pt x="282" y="124"/>
                    <a:pt x="276" y="126"/>
                    <a:pt x="272" y="128"/>
                  </a:cubicBezTo>
                  <a:cubicBezTo>
                    <a:pt x="264" y="129"/>
                    <a:pt x="275" y="129"/>
                    <a:pt x="273" y="132"/>
                  </a:cubicBezTo>
                  <a:cubicBezTo>
                    <a:pt x="272" y="135"/>
                    <a:pt x="279" y="148"/>
                    <a:pt x="275" y="149"/>
                  </a:cubicBezTo>
                  <a:cubicBezTo>
                    <a:pt x="272" y="151"/>
                    <a:pt x="276" y="153"/>
                    <a:pt x="273" y="153"/>
                  </a:cubicBezTo>
                  <a:cubicBezTo>
                    <a:pt x="270" y="154"/>
                    <a:pt x="273" y="159"/>
                    <a:pt x="272" y="160"/>
                  </a:cubicBezTo>
                  <a:cubicBezTo>
                    <a:pt x="269" y="156"/>
                    <a:pt x="266" y="159"/>
                    <a:pt x="264" y="156"/>
                  </a:cubicBezTo>
                  <a:cubicBezTo>
                    <a:pt x="264" y="153"/>
                    <a:pt x="258" y="153"/>
                    <a:pt x="247" y="153"/>
                  </a:cubicBezTo>
                  <a:cubicBezTo>
                    <a:pt x="235" y="151"/>
                    <a:pt x="235" y="154"/>
                    <a:pt x="232" y="153"/>
                  </a:cubicBezTo>
                  <a:cubicBezTo>
                    <a:pt x="231" y="151"/>
                    <a:pt x="226" y="148"/>
                    <a:pt x="221" y="149"/>
                  </a:cubicBezTo>
                  <a:cubicBezTo>
                    <a:pt x="215" y="151"/>
                    <a:pt x="220" y="159"/>
                    <a:pt x="217" y="157"/>
                  </a:cubicBezTo>
                  <a:cubicBezTo>
                    <a:pt x="214" y="156"/>
                    <a:pt x="208" y="153"/>
                    <a:pt x="203" y="153"/>
                  </a:cubicBezTo>
                  <a:cubicBezTo>
                    <a:pt x="199" y="154"/>
                    <a:pt x="199" y="157"/>
                    <a:pt x="199" y="159"/>
                  </a:cubicBezTo>
                </a:path>
              </a:pathLst>
            </a:custGeom>
            <a:solidFill>
              <a:srgbClr val="968C6D"/>
            </a:solidFill>
            <a:ln w="6350" cmpd="sng">
              <a:solidFill>
                <a:schemeClr val="bg1"/>
              </a:solidFill>
              <a:round/>
              <a:headEnd/>
              <a:tailEnd/>
            </a:ln>
          </p:spPr>
          <p:txBody>
            <a:bodyPr/>
            <a:lstStyle/>
            <a:p>
              <a:endParaRPr lang="en-GB" dirty="0"/>
            </a:p>
          </p:txBody>
        </p:sp>
        <p:sp>
          <p:nvSpPr>
            <p:cNvPr id="1260" name="Freeform 199"/>
            <p:cNvSpPr>
              <a:spLocks noEditPoints="1"/>
            </p:cNvSpPr>
            <p:nvPr/>
          </p:nvSpPr>
          <p:spPr bwMode="auto">
            <a:xfrm>
              <a:off x="5434917" y="2682386"/>
              <a:ext cx="298861" cy="448284"/>
            </a:xfrm>
            <a:custGeom>
              <a:avLst/>
              <a:gdLst/>
              <a:ahLst/>
              <a:cxnLst>
                <a:cxn ang="0">
                  <a:pos x="12" y="13"/>
                </a:cxn>
                <a:cxn ang="0">
                  <a:pos x="24" y="21"/>
                </a:cxn>
                <a:cxn ang="0">
                  <a:pos x="35" y="19"/>
                </a:cxn>
                <a:cxn ang="0">
                  <a:pos x="44" y="21"/>
                </a:cxn>
                <a:cxn ang="0">
                  <a:pos x="50" y="10"/>
                </a:cxn>
                <a:cxn ang="0">
                  <a:pos x="62" y="2"/>
                </a:cxn>
                <a:cxn ang="0">
                  <a:pos x="77" y="10"/>
                </a:cxn>
                <a:cxn ang="0">
                  <a:pos x="73" y="19"/>
                </a:cxn>
                <a:cxn ang="0">
                  <a:pos x="79" y="31"/>
                </a:cxn>
                <a:cxn ang="0">
                  <a:pos x="76" y="49"/>
                </a:cxn>
                <a:cxn ang="0">
                  <a:pos x="80" y="66"/>
                </a:cxn>
                <a:cxn ang="0">
                  <a:pos x="80" y="70"/>
                </a:cxn>
                <a:cxn ang="0">
                  <a:pos x="83" y="78"/>
                </a:cxn>
                <a:cxn ang="0">
                  <a:pos x="88" y="86"/>
                </a:cxn>
                <a:cxn ang="0">
                  <a:pos x="93" y="99"/>
                </a:cxn>
                <a:cxn ang="0">
                  <a:pos x="79" y="120"/>
                </a:cxn>
                <a:cxn ang="0">
                  <a:pos x="56" y="134"/>
                </a:cxn>
                <a:cxn ang="0">
                  <a:pos x="44" y="138"/>
                </a:cxn>
                <a:cxn ang="0">
                  <a:pos x="27" y="141"/>
                </a:cxn>
                <a:cxn ang="0">
                  <a:pos x="22" y="138"/>
                </a:cxn>
                <a:cxn ang="0">
                  <a:pos x="13" y="128"/>
                </a:cxn>
                <a:cxn ang="0">
                  <a:pos x="15" y="117"/>
                </a:cxn>
                <a:cxn ang="0">
                  <a:pos x="15" y="99"/>
                </a:cxn>
                <a:cxn ang="0">
                  <a:pos x="21" y="94"/>
                </a:cxn>
                <a:cxn ang="0">
                  <a:pos x="29" y="88"/>
                </a:cxn>
                <a:cxn ang="0">
                  <a:pos x="41" y="75"/>
                </a:cxn>
                <a:cxn ang="0">
                  <a:pos x="45" y="70"/>
                </a:cxn>
                <a:cxn ang="0">
                  <a:pos x="36" y="63"/>
                </a:cxn>
                <a:cxn ang="0">
                  <a:pos x="35" y="49"/>
                </a:cxn>
                <a:cxn ang="0">
                  <a:pos x="33" y="39"/>
                </a:cxn>
                <a:cxn ang="0">
                  <a:pos x="30" y="35"/>
                </a:cxn>
                <a:cxn ang="0">
                  <a:pos x="29" y="28"/>
                </a:cxn>
                <a:cxn ang="0">
                  <a:pos x="12" y="19"/>
                </a:cxn>
                <a:cxn ang="0">
                  <a:pos x="12" y="16"/>
                </a:cxn>
                <a:cxn ang="0">
                  <a:pos x="21" y="138"/>
                </a:cxn>
                <a:cxn ang="0">
                  <a:pos x="18" y="136"/>
                </a:cxn>
                <a:cxn ang="0">
                  <a:pos x="18" y="136"/>
                </a:cxn>
                <a:cxn ang="0">
                  <a:pos x="16" y="139"/>
                </a:cxn>
                <a:cxn ang="0">
                  <a:pos x="18" y="139"/>
                </a:cxn>
                <a:cxn ang="0">
                  <a:pos x="18" y="139"/>
                </a:cxn>
                <a:cxn ang="0">
                  <a:pos x="18" y="138"/>
                </a:cxn>
                <a:cxn ang="0">
                  <a:pos x="4" y="141"/>
                </a:cxn>
                <a:cxn ang="0">
                  <a:pos x="4" y="141"/>
                </a:cxn>
                <a:cxn ang="0">
                  <a:pos x="4" y="138"/>
                </a:cxn>
                <a:cxn ang="0">
                  <a:pos x="3" y="136"/>
                </a:cxn>
                <a:cxn ang="0">
                  <a:pos x="1" y="136"/>
                </a:cxn>
                <a:cxn ang="0">
                  <a:pos x="0" y="138"/>
                </a:cxn>
                <a:cxn ang="0">
                  <a:pos x="3" y="139"/>
                </a:cxn>
                <a:cxn ang="0">
                  <a:pos x="41" y="72"/>
                </a:cxn>
                <a:cxn ang="0">
                  <a:pos x="44" y="74"/>
                </a:cxn>
                <a:cxn ang="0">
                  <a:pos x="13" y="97"/>
                </a:cxn>
                <a:cxn ang="0">
                  <a:pos x="15" y="97"/>
                </a:cxn>
              </a:cxnLst>
              <a:rect l="0" t="0" r="r" b="b"/>
              <a:pathLst>
                <a:path w="96" h="144">
                  <a:moveTo>
                    <a:pt x="12" y="16"/>
                  </a:moveTo>
                  <a:cubicBezTo>
                    <a:pt x="12" y="16"/>
                    <a:pt x="10" y="14"/>
                    <a:pt x="12" y="13"/>
                  </a:cubicBezTo>
                  <a:cubicBezTo>
                    <a:pt x="15" y="11"/>
                    <a:pt x="18" y="14"/>
                    <a:pt x="21" y="17"/>
                  </a:cubicBezTo>
                  <a:cubicBezTo>
                    <a:pt x="24" y="21"/>
                    <a:pt x="19" y="21"/>
                    <a:pt x="24" y="21"/>
                  </a:cubicBezTo>
                  <a:cubicBezTo>
                    <a:pt x="30" y="21"/>
                    <a:pt x="27" y="22"/>
                    <a:pt x="30" y="22"/>
                  </a:cubicBezTo>
                  <a:cubicBezTo>
                    <a:pt x="35" y="21"/>
                    <a:pt x="33" y="19"/>
                    <a:pt x="35" y="19"/>
                  </a:cubicBezTo>
                  <a:cubicBezTo>
                    <a:pt x="36" y="21"/>
                    <a:pt x="39" y="21"/>
                    <a:pt x="42" y="24"/>
                  </a:cubicBezTo>
                  <a:cubicBezTo>
                    <a:pt x="42" y="22"/>
                    <a:pt x="44" y="24"/>
                    <a:pt x="44" y="21"/>
                  </a:cubicBezTo>
                  <a:cubicBezTo>
                    <a:pt x="45" y="17"/>
                    <a:pt x="51" y="19"/>
                    <a:pt x="48" y="16"/>
                  </a:cubicBezTo>
                  <a:cubicBezTo>
                    <a:pt x="47" y="13"/>
                    <a:pt x="50" y="13"/>
                    <a:pt x="50" y="10"/>
                  </a:cubicBezTo>
                  <a:cubicBezTo>
                    <a:pt x="50" y="8"/>
                    <a:pt x="51" y="5"/>
                    <a:pt x="54" y="3"/>
                  </a:cubicBezTo>
                  <a:cubicBezTo>
                    <a:pt x="58" y="2"/>
                    <a:pt x="56" y="5"/>
                    <a:pt x="62" y="2"/>
                  </a:cubicBezTo>
                  <a:cubicBezTo>
                    <a:pt x="65" y="0"/>
                    <a:pt x="65" y="0"/>
                    <a:pt x="67" y="3"/>
                  </a:cubicBezTo>
                  <a:cubicBezTo>
                    <a:pt x="68" y="5"/>
                    <a:pt x="76" y="6"/>
                    <a:pt x="77" y="10"/>
                  </a:cubicBezTo>
                  <a:cubicBezTo>
                    <a:pt x="77" y="11"/>
                    <a:pt x="70" y="14"/>
                    <a:pt x="74" y="16"/>
                  </a:cubicBezTo>
                  <a:cubicBezTo>
                    <a:pt x="67" y="21"/>
                    <a:pt x="73" y="17"/>
                    <a:pt x="73" y="19"/>
                  </a:cubicBezTo>
                  <a:cubicBezTo>
                    <a:pt x="74" y="22"/>
                    <a:pt x="70" y="21"/>
                    <a:pt x="71" y="25"/>
                  </a:cubicBezTo>
                  <a:cubicBezTo>
                    <a:pt x="73" y="33"/>
                    <a:pt x="76" y="27"/>
                    <a:pt x="79" y="31"/>
                  </a:cubicBezTo>
                  <a:cubicBezTo>
                    <a:pt x="82" y="36"/>
                    <a:pt x="85" y="35"/>
                    <a:pt x="82" y="38"/>
                  </a:cubicBezTo>
                  <a:cubicBezTo>
                    <a:pt x="79" y="41"/>
                    <a:pt x="73" y="46"/>
                    <a:pt x="76" y="49"/>
                  </a:cubicBezTo>
                  <a:cubicBezTo>
                    <a:pt x="79" y="50"/>
                    <a:pt x="85" y="64"/>
                    <a:pt x="83" y="64"/>
                  </a:cubicBezTo>
                  <a:cubicBezTo>
                    <a:pt x="80" y="64"/>
                    <a:pt x="80" y="64"/>
                    <a:pt x="80" y="66"/>
                  </a:cubicBezTo>
                  <a:cubicBezTo>
                    <a:pt x="82" y="66"/>
                    <a:pt x="80" y="66"/>
                    <a:pt x="80" y="67"/>
                  </a:cubicBezTo>
                  <a:cubicBezTo>
                    <a:pt x="80" y="70"/>
                    <a:pt x="79" y="69"/>
                    <a:pt x="80" y="70"/>
                  </a:cubicBezTo>
                  <a:cubicBezTo>
                    <a:pt x="83" y="72"/>
                    <a:pt x="79" y="72"/>
                    <a:pt x="79" y="74"/>
                  </a:cubicBezTo>
                  <a:cubicBezTo>
                    <a:pt x="80" y="77"/>
                    <a:pt x="86" y="77"/>
                    <a:pt x="83" y="78"/>
                  </a:cubicBezTo>
                  <a:cubicBezTo>
                    <a:pt x="82" y="80"/>
                    <a:pt x="83" y="80"/>
                    <a:pt x="83" y="81"/>
                  </a:cubicBezTo>
                  <a:cubicBezTo>
                    <a:pt x="82" y="83"/>
                    <a:pt x="88" y="83"/>
                    <a:pt x="88" y="86"/>
                  </a:cubicBezTo>
                  <a:cubicBezTo>
                    <a:pt x="86" y="89"/>
                    <a:pt x="80" y="89"/>
                    <a:pt x="83" y="92"/>
                  </a:cubicBezTo>
                  <a:cubicBezTo>
                    <a:pt x="86" y="94"/>
                    <a:pt x="91" y="95"/>
                    <a:pt x="93" y="99"/>
                  </a:cubicBezTo>
                  <a:cubicBezTo>
                    <a:pt x="94" y="102"/>
                    <a:pt x="96" y="100"/>
                    <a:pt x="94" y="103"/>
                  </a:cubicBezTo>
                  <a:cubicBezTo>
                    <a:pt x="93" y="106"/>
                    <a:pt x="88" y="113"/>
                    <a:pt x="79" y="120"/>
                  </a:cubicBezTo>
                  <a:cubicBezTo>
                    <a:pt x="71" y="128"/>
                    <a:pt x="68" y="130"/>
                    <a:pt x="65" y="133"/>
                  </a:cubicBezTo>
                  <a:cubicBezTo>
                    <a:pt x="61" y="136"/>
                    <a:pt x="61" y="133"/>
                    <a:pt x="56" y="134"/>
                  </a:cubicBezTo>
                  <a:cubicBezTo>
                    <a:pt x="51" y="138"/>
                    <a:pt x="53" y="133"/>
                    <a:pt x="51" y="136"/>
                  </a:cubicBezTo>
                  <a:cubicBezTo>
                    <a:pt x="48" y="139"/>
                    <a:pt x="50" y="134"/>
                    <a:pt x="44" y="138"/>
                  </a:cubicBezTo>
                  <a:cubicBezTo>
                    <a:pt x="35" y="142"/>
                    <a:pt x="33" y="141"/>
                    <a:pt x="30" y="142"/>
                  </a:cubicBezTo>
                  <a:cubicBezTo>
                    <a:pt x="25" y="144"/>
                    <a:pt x="25" y="144"/>
                    <a:pt x="27" y="141"/>
                  </a:cubicBezTo>
                  <a:cubicBezTo>
                    <a:pt x="29" y="139"/>
                    <a:pt x="27" y="138"/>
                    <a:pt x="25" y="141"/>
                  </a:cubicBezTo>
                  <a:cubicBezTo>
                    <a:pt x="22" y="142"/>
                    <a:pt x="22" y="139"/>
                    <a:pt x="22" y="138"/>
                  </a:cubicBezTo>
                  <a:cubicBezTo>
                    <a:pt x="24" y="134"/>
                    <a:pt x="21" y="134"/>
                    <a:pt x="16" y="134"/>
                  </a:cubicBezTo>
                  <a:cubicBezTo>
                    <a:pt x="12" y="133"/>
                    <a:pt x="13" y="133"/>
                    <a:pt x="13" y="128"/>
                  </a:cubicBezTo>
                  <a:cubicBezTo>
                    <a:pt x="15" y="125"/>
                    <a:pt x="15" y="124"/>
                    <a:pt x="15" y="122"/>
                  </a:cubicBezTo>
                  <a:cubicBezTo>
                    <a:pt x="13" y="119"/>
                    <a:pt x="18" y="120"/>
                    <a:pt x="15" y="117"/>
                  </a:cubicBezTo>
                  <a:cubicBezTo>
                    <a:pt x="10" y="111"/>
                    <a:pt x="16" y="114"/>
                    <a:pt x="13" y="110"/>
                  </a:cubicBezTo>
                  <a:cubicBezTo>
                    <a:pt x="10" y="103"/>
                    <a:pt x="15" y="102"/>
                    <a:pt x="15" y="99"/>
                  </a:cubicBezTo>
                  <a:cubicBezTo>
                    <a:pt x="15" y="97"/>
                    <a:pt x="18" y="100"/>
                    <a:pt x="19" y="99"/>
                  </a:cubicBezTo>
                  <a:cubicBezTo>
                    <a:pt x="22" y="97"/>
                    <a:pt x="19" y="94"/>
                    <a:pt x="21" y="94"/>
                  </a:cubicBezTo>
                  <a:cubicBezTo>
                    <a:pt x="22" y="94"/>
                    <a:pt x="22" y="91"/>
                    <a:pt x="25" y="92"/>
                  </a:cubicBezTo>
                  <a:cubicBezTo>
                    <a:pt x="27" y="92"/>
                    <a:pt x="25" y="89"/>
                    <a:pt x="29" y="88"/>
                  </a:cubicBezTo>
                  <a:cubicBezTo>
                    <a:pt x="32" y="88"/>
                    <a:pt x="27" y="88"/>
                    <a:pt x="33" y="85"/>
                  </a:cubicBezTo>
                  <a:cubicBezTo>
                    <a:pt x="39" y="80"/>
                    <a:pt x="38" y="77"/>
                    <a:pt x="41" y="75"/>
                  </a:cubicBezTo>
                  <a:cubicBezTo>
                    <a:pt x="45" y="74"/>
                    <a:pt x="45" y="75"/>
                    <a:pt x="45" y="74"/>
                  </a:cubicBezTo>
                  <a:cubicBezTo>
                    <a:pt x="47" y="72"/>
                    <a:pt x="44" y="74"/>
                    <a:pt x="45" y="70"/>
                  </a:cubicBezTo>
                  <a:cubicBezTo>
                    <a:pt x="45" y="67"/>
                    <a:pt x="47" y="66"/>
                    <a:pt x="42" y="64"/>
                  </a:cubicBezTo>
                  <a:cubicBezTo>
                    <a:pt x="38" y="64"/>
                    <a:pt x="41" y="63"/>
                    <a:pt x="36" y="63"/>
                  </a:cubicBezTo>
                  <a:cubicBezTo>
                    <a:pt x="36" y="58"/>
                    <a:pt x="30" y="56"/>
                    <a:pt x="33" y="53"/>
                  </a:cubicBezTo>
                  <a:cubicBezTo>
                    <a:pt x="35" y="50"/>
                    <a:pt x="33" y="50"/>
                    <a:pt x="35" y="49"/>
                  </a:cubicBezTo>
                  <a:cubicBezTo>
                    <a:pt x="36" y="47"/>
                    <a:pt x="32" y="46"/>
                    <a:pt x="32" y="44"/>
                  </a:cubicBezTo>
                  <a:cubicBezTo>
                    <a:pt x="32" y="41"/>
                    <a:pt x="33" y="41"/>
                    <a:pt x="33" y="39"/>
                  </a:cubicBezTo>
                  <a:cubicBezTo>
                    <a:pt x="33" y="38"/>
                    <a:pt x="30" y="41"/>
                    <a:pt x="30" y="39"/>
                  </a:cubicBezTo>
                  <a:cubicBezTo>
                    <a:pt x="30" y="38"/>
                    <a:pt x="32" y="39"/>
                    <a:pt x="30" y="35"/>
                  </a:cubicBezTo>
                  <a:cubicBezTo>
                    <a:pt x="30" y="31"/>
                    <a:pt x="35" y="35"/>
                    <a:pt x="30" y="30"/>
                  </a:cubicBezTo>
                  <a:cubicBezTo>
                    <a:pt x="27" y="28"/>
                    <a:pt x="29" y="30"/>
                    <a:pt x="29" y="28"/>
                  </a:cubicBezTo>
                  <a:cubicBezTo>
                    <a:pt x="29" y="27"/>
                    <a:pt x="25" y="25"/>
                    <a:pt x="22" y="25"/>
                  </a:cubicBezTo>
                  <a:cubicBezTo>
                    <a:pt x="19" y="25"/>
                    <a:pt x="15" y="22"/>
                    <a:pt x="12" y="19"/>
                  </a:cubicBezTo>
                  <a:cubicBezTo>
                    <a:pt x="7" y="17"/>
                    <a:pt x="12" y="17"/>
                    <a:pt x="9" y="16"/>
                  </a:cubicBezTo>
                  <a:cubicBezTo>
                    <a:pt x="9" y="14"/>
                    <a:pt x="12" y="17"/>
                    <a:pt x="12" y="16"/>
                  </a:cubicBezTo>
                  <a:close/>
                  <a:moveTo>
                    <a:pt x="19" y="136"/>
                  </a:moveTo>
                  <a:cubicBezTo>
                    <a:pt x="19" y="136"/>
                    <a:pt x="21" y="136"/>
                    <a:pt x="21" y="138"/>
                  </a:cubicBezTo>
                  <a:cubicBezTo>
                    <a:pt x="21" y="138"/>
                    <a:pt x="19" y="138"/>
                    <a:pt x="19" y="136"/>
                  </a:cubicBezTo>
                  <a:close/>
                  <a:moveTo>
                    <a:pt x="18" y="136"/>
                  </a:moveTo>
                  <a:cubicBezTo>
                    <a:pt x="18" y="136"/>
                    <a:pt x="16" y="134"/>
                    <a:pt x="18" y="134"/>
                  </a:cubicBezTo>
                  <a:cubicBezTo>
                    <a:pt x="18" y="134"/>
                    <a:pt x="19" y="136"/>
                    <a:pt x="18" y="136"/>
                  </a:cubicBezTo>
                  <a:close/>
                  <a:moveTo>
                    <a:pt x="15" y="139"/>
                  </a:moveTo>
                  <a:cubicBezTo>
                    <a:pt x="15" y="138"/>
                    <a:pt x="16" y="138"/>
                    <a:pt x="16" y="139"/>
                  </a:cubicBezTo>
                  <a:cubicBezTo>
                    <a:pt x="15" y="139"/>
                    <a:pt x="15" y="139"/>
                    <a:pt x="15" y="139"/>
                  </a:cubicBezTo>
                  <a:close/>
                  <a:moveTo>
                    <a:pt x="18" y="139"/>
                  </a:moveTo>
                  <a:cubicBezTo>
                    <a:pt x="18" y="138"/>
                    <a:pt x="19" y="138"/>
                    <a:pt x="19" y="138"/>
                  </a:cubicBezTo>
                  <a:cubicBezTo>
                    <a:pt x="19" y="139"/>
                    <a:pt x="19" y="139"/>
                    <a:pt x="18" y="139"/>
                  </a:cubicBezTo>
                  <a:close/>
                  <a:moveTo>
                    <a:pt x="16" y="139"/>
                  </a:moveTo>
                  <a:cubicBezTo>
                    <a:pt x="16" y="138"/>
                    <a:pt x="18" y="138"/>
                    <a:pt x="18" y="138"/>
                  </a:cubicBezTo>
                  <a:cubicBezTo>
                    <a:pt x="18" y="139"/>
                    <a:pt x="16" y="139"/>
                    <a:pt x="16" y="139"/>
                  </a:cubicBezTo>
                  <a:close/>
                  <a:moveTo>
                    <a:pt x="4" y="141"/>
                  </a:moveTo>
                  <a:cubicBezTo>
                    <a:pt x="4" y="141"/>
                    <a:pt x="3" y="139"/>
                    <a:pt x="4" y="139"/>
                  </a:cubicBezTo>
                  <a:cubicBezTo>
                    <a:pt x="4" y="139"/>
                    <a:pt x="6" y="141"/>
                    <a:pt x="4" y="141"/>
                  </a:cubicBezTo>
                  <a:close/>
                  <a:moveTo>
                    <a:pt x="3" y="139"/>
                  </a:moveTo>
                  <a:cubicBezTo>
                    <a:pt x="4" y="139"/>
                    <a:pt x="3" y="138"/>
                    <a:pt x="4" y="138"/>
                  </a:cubicBezTo>
                  <a:cubicBezTo>
                    <a:pt x="4" y="138"/>
                    <a:pt x="4" y="139"/>
                    <a:pt x="6" y="138"/>
                  </a:cubicBezTo>
                  <a:cubicBezTo>
                    <a:pt x="6" y="136"/>
                    <a:pt x="6" y="136"/>
                    <a:pt x="3" y="136"/>
                  </a:cubicBezTo>
                  <a:cubicBezTo>
                    <a:pt x="0" y="134"/>
                    <a:pt x="3" y="136"/>
                    <a:pt x="3" y="138"/>
                  </a:cubicBezTo>
                  <a:cubicBezTo>
                    <a:pt x="1" y="139"/>
                    <a:pt x="1" y="136"/>
                    <a:pt x="1" y="136"/>
                  </a:cubicBezTo>
                  <a:cubicBezTo>
                    <a:pt x="1" y="138"/>
                    <a:pt x="0" y="138"/>
                    <a:pt x="0" y="138"/>
                  </a:cubicBezTo>
                  <a:cubicBezTo>
                    <a:pt x="0" y="139"/>
                    <a:pt x="0" y="138"/>
                    <a:pt x="0" y="138"/>
                  </a:cubicBezTo>
                  <a:cubicBezTo>
                    <a:pt x="1" y="139"/>
                    <a:pt x="1" y="139"/>
                    <a:pt x="1" y="139"/>
                  </a:cubicBezTo>
                  <a:cubicBezTo>
                    <a:pt x="3" y="139"/>
                    <a:pt x="3" y="141"/>
                    <a:pt x="3" y="139"/>
                  </a:cubicBezTo>
                  <a:close/>
                  <a:moveTo>
                    <a:pt x="44" y="74"/>
                  </a:moveTo>
                  <a:cubicBezTo>
                    <a:pt x="45" y="72"/>
                    <a:pt x="44" y="72"/>
                    <a:pt x="41" y="72"/>
                  </a:cubicBezTo>
                  <a:cubicBezTo>
                    <a:pt x="39" y="72"/>
                    <a:pt x="39" y="74"/>
                    <a:pt x="41" y="74"/>
                  </a:cubicBezTo>
                  <a:cubicBezTo>
                    <a:pt x="42" y="74"/>
                    <a:pt x="42" y="74"/>
                    <a:pt x="44" y="74"/>
                  </a:cubicBezTo>
                  <a:close/>
                  <a:moveTo>
                    <a:pt x="15" y="97"/>
                  </a:moveTo>
                  <a:cubicBezTo>
                    <a:pt x="13" y="97"/>
                    <a:pt x="13" y="97"/>
                    <a:pt x="13" y="97"/>
                  </a:cubicBezTo>
                  <a:cubicBezTo>
                    <a:pt x="13" y="97"/>
                    <a:pt x="12" y="97"/>
                    <a:pt x="13" y="99"/>
                  </a:cubicBezTo>
                  <a:cubicBezTo>
                    <a:pt x="13" y="99"/>
                    <a:pt x="15" y="99"/>
                    <a:pt x="15" y="97"/>
                  </a:cubicBezTo>
                  <a:close/>
                </a:path>
              </a:pathLst>
            </a:custGeom>
            <a:solidFill>
              <a:srgbClr val="968C6D"/>
            </a:solidFill>
            <a:ln w="6350" cmpd="sng">
              <a:solidFill>
                <a:schemeClr val="bg1"/>
              </a:solidFill>
              <a:round/>
              <a:headEnd/>
              <a:tailEnd/>
            </a:ln>
          </p:spPr>
          <p:txBody>
            <a:bodyPr/>
            <a:lstStyle/>
            <a:p>
              <a:endParaRPr lang="en-GB" dirty="0"/>
            </a:p>
          </p:txBody>
        </p:sp>
        <p:sp>
          <p:nvSpPr>
            <p:cNvPr id="1261" name="Freeform 200"/>
            <p:cNvSpPr>
              <a:spLocks noEditPoints="1"/>
            </p:cNvSpPr>
            <p:nvPr/>
          </p:nvSpPr>
          <p:spPr bwMode="auto">
            <a:xfrm>
              <a:off x="5063750" y="2165013"/>
              <a:ext cx="660387" cy="1034748"/>
            </a:xfrm>
            <a:custGeom>
              <a:avLst/>
              <a:gdLst/>
              <a:ahLst/>
              <a:cxnLst>
                <a:cxn ang="0">
                  <a:pos x="58" y="30"/>
                </a:cxn>
                <a:cxn ang="0">
                  <a:pos x="93" y="31"/>
                </a:cxn>
                <a:cxn ang="0">
                  <a:pos x="111" y="45"/>
                </a:cxn>
                <a:cxn ang="0">
                  <a:pos x="56" y="40"/>
                </a:cxn>
                <a:cxn ang="0">
                  <a:pos x="149" y="42"/>
                </a:cxn>
                <a:cxn ang="0">
                  <a:pos x="172" y="9"/>
                </a:cxn>
                <a:cxn ang="0">
                  <a:pos x="108" y="13"/>
                </a:cxn>
                <a:cxn ang="0">
                  <a:pos x="201" y="172"/>
                </a:cxn>
                <a:cxn ang="0">
                  <a:pos x="198" y="159"/>
                </a:cxn>
                <a:cxn ang="0">
                  <a:pos x="184" y="152"/>
                </a:cxn>
                <a:cxn ang="0">
                  <a:pos x="167" y="162"/>
                </a:cxn>
                <a:cxn ang="0">
                  <a:pos x="160" y="154"/>
                </a:cxn>
                <a:cxn ang="0">
                  <a:pos x="146" y="166"/>
                </a:cxn>
                <a:cxn ang="0">
                  <a:pos x="135" y="169"/>
                </a:cxn>
                <a:cxn ang="0">
                  <a:pos x="120" y="172"/>
                </a:cxn>
                <a:cxn ang="0">
                  <a:pos x="106" y="180"/>
                </a:cxn>
                <a:cxn ang="0">
                  <a:pos x="91" y="194"/>
                </a:cxn>
                <a:cxn ang="0">
                  <a:pos x="80" y="200"/>
                </a:cxn>
                <a:cxn ang="0">
                  <a:pos x="87" y="210"/>
                </a:cxn>
                <a:cxn ang="0">
                  <a:pos x="67" y="219"/>
                </a:cxn>
                <a:cxn ang="0">
                  <a:pos x="64" y="233"/>
                </a:cxn>
                <a:cxn ang="0">
                  <a:pos x="56" y="245"/>
                </a:cxn>
                <a:cxn ang="0">
                  <a:pos x="50" y="256"/>
                </a:cxn>
                <a:cxn ang="0">
                  <a:pos x="38" y="258"/>
                </a:cxn>
                <a:cxn ang="0">
                  <a:pos x="15" y="272"/>
                </a:cxn>
                <a:cxn ang="0">
                  <a:pos x="4" y="283"/>
                </a:cxn>
                <a:cxn ang="0">
                  <a:pos x="6" y="292"/>
                </a:cxn>
                <a:cxn ang="0">
                  <a:pos x="12" y="303"/>
                </a:cxn>
                <a:cxn ang="0">
                  <a:pos x="7" y="320"/>
                </a:cxn>
                <a:cxn ang="0">
                  <a:pos x="36" y="323"/>
                </a:cxn>
                <a:cxn ang="0">
                  <a:pos x="50" y="317"/>
                </a:cxn>
                <a:cxn ang="0">
                  <a:pos x="62" y="286"/>
                </a:cxn>
                <a:cxn ang="0">
                  <a:pos x="79" y="233"/>
                </a:cxn>
                <a:cxn ang="0">
                  <a:pos x="106" y="190"/>
                </a:cxn>
                <a:cxn ang="0">
                  <a:pos x="154" y="185"/>
                </a:cxn>
                <a:cxn ang="0">
                  <a:pos x="193" y="182"/>
                </a:cxn>
                <a:cxn ang="0">
                  <a:pos x="149" y="163"/>
                </a:cxn>
                <a:cxn ang="0">
                  <a:pos x="143" y="159"/>
                </a:cxn>
                <a:cxn ang="0">
                  <a:pos x="120" y="165"/>
                </a:cxn>
                <a:cxn ang="0">
                  <a:pos x="129" y="168"/>
                </a:cxn>
                <a:cxn ang="0">
                  <a:pos x="116" y="168"/>
                </a:cxn>
                <a:cxn ang="0">
                  <a:pos x="112" y="168"/>
                </a:cxn>
                <a:cxn ang="0">
                  <a:pos x="112" y="174"/>
                </a:cxn>
                <a:cxn ang="0">
                  <a:pos x="99" y="177"/>
                </a:cxn>
                <a:cxn ang="0">
                  <a:pos x="102" y="183"/>
                </a:cxn>
                <a:cxn ang="0">
                  <a:pos x="82" y="191"/>
                </a:cxn>
                <a:cxn ang="0">
                  <a:pos x="82" y="185"/>
                </a:cxn>
                <a:cxn ang="0">
                  <a:pos x="88" y="183"/>
                </a:cxn>
                <a:cxn ang="0">
                  <a:pos x="90" y="188"/>
                </a:cxn>
                <a:cxn ang="0">
                  <a:pos x="93" y="190"/>
                </a:cxn>
                <a:cxn ang="0">
                  <a:pos x="74" y="193"/>
                </a:cxn>
                <a:cxn ang="0">
                  <a:pos x="70" y="196"/>
                </a:cxn>
                <a:cxn ang="0">
                  <a:pos x="87" y="197"/>
                </a:cxn>
                <a:cxn ang="0">
                  <a:pos x="62" y="227"/>
                </a:cxn>
                <a:cxn ang="0">
                  <a:pos x="59" y="230"/>
                </a:cxn>
                <a:cxn ang="0">
                  <a:pos x="53" y="245"/>
                </a:cxn>
                <a:cxn ang="0">
                  <a:pos x="50" y="244"/>
                </a:cxn>
                <a:cxn ang="0">
                  <a:pos x="29" y="258"/>
                </a:cxn>
                <a:cxn ang="0">
                  <a:pos x="29" y="264"/>
                </a:cxn>
                <a:cxn ang="0">
                  <a:pos x="10" y="273"/>
                </a:cxn>
                <a:cxn ang="0">
                  <a:pos x="1" y="292"/>
                </a:cxn>
                <a:cxn ang="0">
                  <a:pos x="4" y="317"/>
                </a:cxn>
                <a:cxn ang="0">
                  <a:pos x="3" y="300"/>
                </a:cxn>
              </a:cxnLst>
              <a:rect l="0" t="0" r="r" b="b"/>
              <a:pathLst>
                <a:path w="212" h="332">
                  <a:moveTo>
                    <a:pt x="94" y="68"/>
                  </a:moveTo>
                  <a:cubicBezTo>
                    <a:pt x="84" y="65"/>
                    <a:pt x="88" y="62"/>
                    <a:pt x="80" y="59"/>
                  </a:cubicBezTo>
                  <a:cubicBezTo>
                    <a:pt x="71" y="56"/>
                    <a:pt x="73" y="54"/>
                    <a:pt x="80" y="53"/>
                  </a:cubicBezTo>
                  <a:cubicBezTo>
                    <a:pt x="90" y="51"/>
                    <a:pt x="99" y="47"/>
                    <a:pt x="84" y="48"/>
                  </a:cubicBezTo>
                  <a:cubicBezTo>
                    <a:pt x="68" y="50"/>
                    <a:pt x="67" y="48"/>
                    <a:pt x="80" y="44"/>
                  </a:cubicBezTo>
                  <a:cubicBezTo>
                    <a:pt x="93" y="40"/>
                    <a:pt x="102" y="37"/>
                    <a:pt x="91" y="37"/>
                  </a:cubicBezTo>
                  <a:cubicBezTo>
                    <a:pt x="80" y="37"/>
                    <a:pt x="90" y="33"/>
                    <a:pt x="80" y="37"/>
                  </a:cubicBezTo>
                  <a:cubicBezTo>
                    <a:pt x="73" y="42"/>
                    <a:pt x="70" y="47"/>
                    <a:pt x="62" y="39"/>
                  </a:cubicBezTo>
                  <a:cubicBezTo>
                    <a:pt x="55" y="30"/>
                    <a:pt x="52" y="31"/>
                    <a:pt x="58" y="30"/>
                  </a:cubicBezTo>
                  <a:cubicBezTo>
                    <a:pt x="62" y="30"/>
                    <a:pt x="56" y="30"/>
                    <a:pt x="58" y="27"/>
                  </a:cubicBezTo>
                  <a:cubicBezTo>
                    <a:pt x="59" y="22"/>
                    <a:pt x="55" y="31"/>
                    <a:pt x="52" y="27"/>
                  </a:cubicBezTo>
                  <a:cubicBezTo>
                    <a:pt x="49" y="22"/>
                    <a:pt x="45" y="22"/>
                    <a:pt x="52" y="17"/>
                  </a:cubicBezTo>
                  <a:cubicBezTo>
                    <a:pt x="59" y="13"/>
                    <a:pt x="56" y="19"/>
                    <a:pt x="61" y="17"/>
                  </a:cubicBezTo>
                  <a:cubicBezTo>
                    <a:pt x="64" y="14"/>
                    <a:pt x="62" y="19"/>
                    <a:pt x="68" y="16"/>
                  </a:cubicBezTo>
                  <a:cubicBezTo>
                    <a:pt x="76" y="14"/>
                    <a:pt x="76" y="17"/>
                    <a:pt x="70" y="19"/>
                  </a:cubicBezTo>
                  <a:cubicBezTo>
                    <a:pt x="64" y="20"/>
                    <a:pt x="71" y="19"/>
                    <a:pt x="73" y="25"/>
                  </a:cubicBezTo>
                  <a:cubicBezTo>
                    <a:pt x="76" y="30"/>
                    <a:pt x="73" y="19"/>
                    <a:pt x="77" y="17"/>
                  </a:cubicBezTo>
                  <a:cubicBezTo>
                    <a:pt x="84" y="16"/>
                    <a:pt x="90" y="31"/>
                    <a:pt x="93" y="31"/>
                  </a:cubicBezTo>
                  <a:cubicBezTo>
                    <a:pt x="97" y="31"/>
                    <a:pt x="84" y="17"/>
                    <a:pt x="90" y="14"/>
                  </a:cubicBezTo>
                  <a:cubicBezTo>
                    <a:pt x="94" y="9"/>
                    <a:pt x="93" y="14"/>
                    <a:pt x="99" y="14"/>
                  </a:cubicBezTo>
                  <a:cubicBezTo>
                    <a:pt x="103" y="14"/>
                    <a:pt x="103" y="16"/>
                    <a:pt x="106" y="17"/>
                  </a:cubicBezTo>
                  <a:cubicBezTo>
                    <a:pt x="108" y="17"/>
                    <a:pt x="103" y="19"/>
                    <a:pt x="105" y="23"/>
                  </a:cubicBezTo>
                  <a:cubicBezTo>
                    <a:pt x="106" y="27"/>
                    <a:pt x="105" y="17"/>
                    <a:pt x="111" y="20"/>
                  </a:cubicBezTo>
                  <a:cubicBezTo>
                    <a:pt x="116" y="23"/>
                    <a:pt x="109" y="28"/>
                    <a:pt x="117" y="27"/>
                  </a:cubicBezTo>
                  <a:cubicBezTo>
                    <a:pt x="123" y="27"/>
                    <a:pt x="119" y="28"/>
                    <a:pt x="128" y="31"/>
                  </a:cubicBezTo>
                  <a:cubicBezTo>
                    <a:pt x="137" y="33"/>
                    <a:pt x="137" y="34"/>
                    <a:pt x="123" y="36"/>
                  </a:cubicBezTo>
                  <a:cubicBezTo>
                    <a:pt x="109" y="36"/>
                    <a:pt x="120" y="44"/>
                    <a:pt x="111" y="45"/>
                  </a:cubicBezTo>
                  <a:cubicBezTo>
                    <a:pt x="103" y="48"/>
                    <a:pt x="116" y="51"/>
                    <a:pt x="106" y="54"/>
                  </a:cubicBezTo>
                  <a:cubicBezTo>
                    <a:pt x="96" y="58"/>
                    <a:pt x="105" y="72"/>
                    <a:pt x="94" y="68"/>
                  </a:cubicBezTo>
                  <a:close/>
                  <a:moveTo>
                    <a:pt x="131" y="42"/>
                  </a:moveTo>
                  <a:cubicBezTo>
                    <a:pt x="135" y="40"/>
                    <a:pt x="140" y="42"/>
                    <a:pt x="140" y="39"/>
                  </a:cubicBezTo>
                  <a:cubicBezTo>
                    <a:pt x="138" y="36"/>
                    <a:pt x="134" y="36"/>
                    <a:pt x="129" y="37"/>
                  </a:cubicBezTo>
                  <a:cubicBezTo>
                    <a:pt x="125" y="39"/>
                    <a:pt x="122" y="37"/>
                    <a:pt x="126" y="40"/>
                  </a:cubicBezTo>
                  <a:cubicBezTo>
                    <a:pt x="129" y="42"/>
                    <a:pt x="126" y="44"/>
                    <a:pt x="131" y="42"/>
                  </a:cubicBezTo>
                  <a:close/>
                  <a:moveTo>
                    <a:pt x="50" y="37"/>
                  </a:moveTo>
                  <a:cubicBezTo>
                    <a:pt x="52" y="42"/>
                    <a:pt x="50" y="36"/>
                    <a:pt x="56" y="40"/>
                  </a:cubicBezTo>
                  <a:cubicBezTo>
                    <a:pt x="64" y="45"/>
                    <a:pt x="58" y="37"/>
                    <a:pt x="55" y="37"/>
                  </a:cubicBezTo>
                  <a:cubicBezTo>
                    <a:pt x="52" y="37"/>
                    <a:pt x="52" y="30"/>
                    <a:pt x="47" y="31"/>
                  </a:cubicBezTo>
                  <a:cubicBezTo>
                    <a:pt x="45" y="31"/>
                    <a:pt x="47" y="33"/>
                    <a:pt x="50" y="37"/>
                  </a:cubicBezTo>
                  <a:close/>
                  <a:moveTo>
                    <a:pt x="131" y="51"/>
                  </a:moveTo>
                  <a:cubicBezTo>
                    <a:pt x="126" y="56"/>
                    <a:pt x="131" y="54"/>
                    <a:pt x="138" y="54"/>
                  </a:cubicBezTo>
                  <a:cubicBezTo>
                    <a:pt x="146" y="53"/>
                    <a:pt x="135" y="61"/>
                    <a:pt x="146" y="56"/>
                  </a:cubicBezTo>
                  <a:cubicBezTo>
                    <a:pt x="152" y="54"/>
                    <a:pt x="163" y="50"/>
                    <a:pt x="158" y="48"/>
                  </a:cubicBezTo>
                  <a:cubicBezTo>
                    <a:pt x="155" y="47"/>
                    <a:pt x="155" y="50"/>
                    <a:pt x="149" y="47"/>
                  </a:cubicBezTo>
                  <a:cubicBezTo>
                    <a:pt x="143" y="44"/>
                    <a:pt x="154" y="44"/>
                    <a:pt x="149" y="42"/>
                  </a:cubicBezTo>
                  <a:cubicBezTo>
                    <a:pt x="144" y="40"/>
                    <a:pt x="122" y="42"/>
                    <a:pt x="134" y="47"/>
                  </a:cubicBezTo>
                  <a:cubicBezTo>
                    <a:pt x="135" y="48"/>
                    <a:pt x="135" y="48"/>
                    <a:pt x="131" y="51"/>
                  </a:cubicBezTo>
                  <a:close/>
                  <a:moveTo>
                    <a:pt x="131" y="16"/>
                  </a:moveTo>
                  <a:cubicBezTo>
                    <a:pt x="140" y="16"/>
                    <a:pt x="135" y="17"/>
                    <a:pt x="123" y="19"/>
                  </a:cubicBezTo>
                  <a:cubicBezTo>
                    <a:pt x="111" y="22"/>
                    <a:pt x="129" y="23"/>
                    <a:pt x="138" y="23"/>
                  </a:cubicBezTo>
                  <a:cubicBezTo>
                    <a:pt x="146" y="23"/>
                    <a:pt x="151" y="31"/>
                    <a:pt x="157" y="25"/>
                  </a:cubicBezTo>
                  <a:cubicBezTo>
                    <a:pt x="163" y="20"/>
                    <a:pt x="161" y="25"/>
                    <a:pt x="167" y="23"/>
                  </a:cubicBezTo>
                  <a:cubicBezTo>
                    <a:pt x="173" y="22"/>
                    <a:pt x="164" y="20"/>
                    <a:pt x="177" y="16"/>
                  </a:cubicBezTo>
                  <a:cubicBezTo>
                    <a:pt x="184" y="14"/>
                    <a:pt x="177" y="9"/>
                    <a:pt x="172" y="9"/>
                  </a:cubicBezTo>
                  <a:cubicBezTo>
                    <a:pt x="169" y="11"/>
                    <a:pt x="164" y="8"/>
                    <a:pt x="157" y="6"/>
                  </a:cubicBezTo>
                  <a:cubicBezTo>
                    <a:pt x="149" y="6"/>
                    <a:pt x="154" y="11"/>
                    <a:pt x="149" y="9"/>
                  </a:cubicBezTo>
                  <a:cubicBezTo>
                    <a:pt x="144" y="9"/>
                    <a:pt x="151" y="6"/>
                    <a:pt x="148" y="5"/>
                  </a:cubicBezTo>
                  <a:cubicBezTo>
                    <a:pt x="146" y="3"/>
                    <a:pt x="141" y="3"/>
                    <a:pt x="141" y="9"/>
                  </a:cubicBezTo>
                  <a:cubicBezTo>
                    <a:pt x="141" y="14"/>
                    <a:pt x="140" y="14"/>
                    <a:pt x="137" y="9"/>
                  </a:cubicBezTo>
                  <a:cubicBezTo>
                    <a:pt x="134" y="5"/>
                    <a:pt x="135" y="11"/>
                    <a:pt x="123" y="6"/>
                  </a:cubicBezTo>
                  <a:cubicBezTo>
                    <a:pt x="111" y="0"/>
                    <a:pt x="126" y="13"/>
                    <a:pt x="117" y="8"/>
                  </a:cubicBezTo>
                  <a:cubicBezTo>
                    <a:pt x="106" y="3"/>
                    <a:pt x="120" y="13"/>
                    <a:pt x="112" y="9"/>
                  </a:cubicBezTo>
                  <a:cubicBezTo>
                    <a:pt x="105" y="8"/>
                    <a:pt x="103" y="11"/>
                    <a:pt x="108" y="13"/>
                  </a:cubicBezTo>
                  <a:cubicBezTo>
                    <a:pt x="112" y="16"/>
                    <a:pt x="105" y="13"/>
                    <a:pt x="112" y="17"/>
                  </a:cubicBezTo>
                  <a:cubicBezTo>
                    <a:pt x="117" y="20"/>
                    <a:pt x="120" y="16"/>
                    <a:pt x="131" y="16"/>
                  </a:cubicBezTo>
                  <a:close/>
                  <a:moveTo>
                    <a:pt x="196" y="179"/>
                  </a:moveTo>
                  <a:cubicBezTo>
                    <a:pt x="196" y="177"/>
                    <a:pt x="201" y="177"/>
                    <a:pt x="202" y="176"/>
                  </a:cubicBezTo>
                  <a:cubicBezTo>
                    <a:pt x="204" y="174"/>
                    <a:pt x="202" y="174"/>
                    <a:pt x="205" y="174"/>
                  </a:cubicBezTo>
                  <a:cubicBezTo>
                    <a:pt x="207" y="176"/>
                    <a:pt x="210" y="176"/>
                    <a:pt x="209" y="172"/>
                  </a:cubicBezTo>
                  <a:cubicBezTo>
                    <a:pt x="209" y="172"/>
                    <a:pt x="209" y="172"/>
                    <a:pt x="209" y="171"/>
                  </a:cubicBezTo>
                  <a:cubicBezTo>
                    <a:pt x="205" y="171"/>
                    <a:pt x="205" y="172"/>
                    <a:pt x="204" y="171"/>
                  </a:cubicBezTo>
                  <a:cubicBezTo>
                    <a:pt x="202" y="169"/>
                    <a:pt x="202" y="172"/>
                    <a:pt x="201" y="172"/>
                  </a:cubicBezTo>
                  <a:cubicBezTo>
                    <a:pt x="199" y="172"/>
                    <a:pt x="198" y="172"/>
                    <a:pt x="199" y="172"/>
                  </a:cubicBezTo>
                  <a:cubicBezTo>
                    <a:pt x="199" y="171"/>
                    <a:pt x="201" y="169"/>
                    <a:pt x="196" y="168"/>
                  </a:cubicBezTo>
                  <a:cubicBezTo>
                    <a:pt x="193" y="168"/>
                    <a:pt x="193" y="166"/>
                    <a:pt x="192" y="166"/>
                  </a:cubicBezTo>
                  <a:cubicBezTo>
                    <a:pt x="189" y="166"/>
                    <a:pt x="190" y="165"/>
                    <a:pt x="198" y="168"/>
                  </a:cubicBezTo>
                  <a:cubicBezTo>
                    <a:pt x="204" y="169"/>
                    <a:pt x="204" y="165"/>
                    <a:pt x="207" y="165"/>
                  </a:cubicBezTo>
                  <a:cubicBezTo>
                    <a:pt x="210" y="165"/>
                    <a:pt x="212" y="162"/>
                    <a:pt x="209" y="162"/>
                  </a:cubicBezTo>
                  <a:cubicBezTo>
                    <a:pt x="205" y="162"/>
                    <a:pt x="207" y="160"/>
                    <a:pt x="205" y="160"/>
                  </a:cubicBezTo>
                  <a:cubicBezTo>
                    <a:pt x="202" y="160"/>
                    <a:pt x="204" y="157"/>
                    <a:pt x="201" y="159"/>
                  </a:cubicBezTo>
                  <a:cubicBezTo>
                    <a:pt x="199" y="160"/>
                    <a:pt x="201" y="157"/>
                    <a:pt x="198" y="159"/>
                  </a:cubicBezTo>
                  <a:cubicBezTo>
                    <a:pt x="195" y="159"/>
                    <a:pt x="198" y="157"/>
                    <a:pt x="195" y="155"/>
                  </a:cubicBezTo>
                  <a:cubicBezTo>
                    <a:pt x="190" y="155"/>
                    <a:pt x="189" y="159"/>
                    <a:pt x="189" y="162"/>
                  </a:cubicBezTo>
                  <a:cubicBezTo>
                    <a:pt x="190" y="163"/>
                    <a:pt x="189" y="160"/>
                    <a:pt x="187" y="162"/>
                  </a:cubicBezTo>
                  <a:cubicBezTo>
                    <a:pt x="186" y="162"/>
                    <a:pt x="184" y="162"/>
                    <a:pt x="186" y="160"/>
                  </a:cubicBezTo>
                  <a:cubicBezTo>
                    <a:pt x="189" y="159"/>
                    <a:pt x="189" y="157"/>
                    <a:pt x="187" y="159"/>
                  </a:cubicBezTo>
                  <a:cubicBezTo>
                    <a:pt x="186" y="159"/>
                    <a:pt x="186" y="159"/>
                    <a:pt x="186" y="157"/>
                  </a:cubicBezTo>
                  <a:cubicBezTo>
                    <a:pt x="187" y="157"/>
                    <a:pt x="190" y="155"/>
                    <a:pt x="190" y="154"/>
                  </a:cubicBezTo>
                  <a:cubicBezTo>
                    <a:pt x="190" y="152"/>
                    <a:pt x="187" y="155"/>
                    <a:pt x="187" y="154"/>
                  </a:cubicBezTo>
                  <a:cubicBezTo>
                    <a:pt x="187" y="152"/>
                    <a:pt x="186" y="154"/>
                    <a:pt x="184" y="152"/>
                  </a:cubicBezTo>
                  <a:cubicBezTo>
                    <a:pt x="181" y="151"/>
                    <a:pt x="183" y="154"/>
                    <a:pt x="181" y="154"/>
                  </a:cubicBezTo>
                  <a:cubicBezTo>
                    <a:pt x="180" y="152"/>
                    <a:pt x="178" y="155"/>
                    <a:pt x="180" y="155"/>
                  </a:cubicBezTo>
                  <a:cubicBezTo>
                    <a:pt x="183" y="155"/>
                    <a:pt x="180" y="157"/>
                    <a:pt x="180" y="157"/>
                  </a:cubicBezTo>
                  <a:cubicBezTo>
                    <a:pt x="181" y="157"/>
                    <a:pt x="178" y="157"/>
                    <a:pt x="178" y="159"/>
                  </a:cubicBezTo>
                  <a:cubicBezTo>
                    <a:pt x="178" y="160"/>
                    <a:pt x="177" y="159"/>
                    <a:pt x="178" y="160"/>
                  </a:cubicBezTo>
                  <a:cubicBezTo>
                    <a:pt x="178" y="162"/>
                    <a:pt x="178" y="162"/>
                    <a:pt x="175" y="163"/>
                  </a:cubicBezTo>
                  <a:cubicBezTo>
                    <a:pt x="172" y="165"/>
                    <a:pt x="175" y="160"/>
                    <a:pt x="175" y="159"/>
                  </a:cubicBezTo>
                  <a:cubicBezTo>
                    <a:pt x="175" y="159"/>
                    <a:pt x="177" y="155"/>
                    <a:pt x="175" y="155"/>
                  </a:cubicBezTo>
                  <a:cubicBezTo>
                    <a:pt x="173" y="154"/>
                    <a:pt x="169" y="159"/>
                    <a:pt x="167" y="162"/>
                  </a:cubicBezTo>
                  <a:cubicBezTo>
                    <a:pt x="164" y="165"/>
                    <a:pt x="167" y="163"/>
                    <a:pt x="164" y="166"/>
                  </a:cubicBezTo>
                  <a:cubicBezTo>
                    <a:pt x="163" y="168"/>
                    <a:pt x="163" y="166"/>
                    <a:pt x="163" y="166"/>
                  </a:cubicBezTo>
                  <a:cubicBezTo>
                    <a:pt x="161" y="168"/>
                    <a:pt x="160" y="166"/>
                    <a:pt x="161" y="165"/>
                  </a:cubicBezTo>
                  <a:cubicBezTo>
                    <a:pt x="164" y="163"/>
                    <a:pt x="163" y="163"/>
                    <a:pt x="163" y="163"/>
                  </a:cubicBezTo>
                  <a:cubicBezTo>
                    <a:pt x="166" y="160"/>
                    <a:pt x="161" y="162"/>
                    <a:pt x="166" y="159"/>
                  </a:cubicBezTo>
                  <a:cubicBezTo>
                    <a:pt x="169" y="155"/>
                    <a:pt x="170" y="155"/>
                    <a:pt x="167" y="155"/>
                  </a:cubicBezTo>
                  <a:cubicBezTo>
                    <a:pt x="164" y="155"/>
                    <a:pt x="164" y="152"/>
                    <a:pt x="164" y="155"/>
                  </a:cubicBezTo>
                  <a:cubicBezTo>
                    <a:pt x="164" y="159"/>
                    <a:pt x="164" y="155"/>
                    <a:pt x="163" y="155"/>
                  </a:cubicBezTo>
                  <a:cubicBezTo>
                    <a:pt x="161" y="154"/>
                    <a:pt x="161" y="155"/>
                    <a:pt x="160" y="154"/>
                  </a:cubicBezTo>
                  <a:cubicBezTo>
                    <a:pt x="160" y="154"/>
                    <a:pt x="158" y="154"/>
                    <a:pt x="158" y="155"/>
                  </a:cubicBezTo>
                  <a:cubicBezTo>
                    <a:pt x="160" y="155"/>
                    <a:pt x="160" y="157"/>
                    <a:pt x="158" y="157"/>
                  </a:cubicBezTo>
                  <a:cubicBezTo>
                    <a:pt x="155" y="155"/>
                    <a:pt x="155" y="157"/>
                    <a:pt x="158" y="157"/>
                  </a:cubicBezTo>
                  <a:cubicBezTo>
                    <a:pt x="161" y="159"/>
                    <a:pt x="161" y="160"/>
                    <a:pt x="158" y="159"/>
                  </a:cubicBezTo>
                  <a:cubicBezTo>
                    <a:pt x="155" y="157"/>
                    <a:pt x="158" y="159"/>
                    <a:pt x="154" y="162"/>
                  </a:cubicBezTo>
                  <a:cubicBezTo>
                    <a:pt x="148" y="163"/>
                    <a:pt x="152" y="163"/>
                    <a:pt x="149" y="165"/>
                  </a:cubicBezTo>
                  <a:cubicBezTo>
                    <a:pt x="146" y="166"/>
                    <a:pt x="151" y="166"/>
                    <a:pt x="148" y="166"/>
                  </a:cubicBezTo>
                  <a:cubicBezTo>
                    <a:pt x="146" y="168"/>
                    <a:pt x="151" y="168"/>
                    <a:pt x="149" y="169"/>
                  </a:cubicBezTo>
                  <a:cubicBezTo>
                    <a:pt x="149" y="169"/>
                    <a:pt x="144" y="169"/>
                    <a:pt x="146" y="166"/>
                  </a:cubicBezTo>
                  <a:cubicBezTo>
                    <a:pt x="148" y="165"/>
                    <a:pt x="143" y="165"/>
                    <a:pt x="141" y="165"/>
                  </a:cubicBezTo>
                  <a:cubicBezTo>
                    <a:pt x="140" y="165"/>
                    <a:pt x="140" y="163"/>
                    <a:pt x="140" y="165"/>
                  </a:cubicBezTo>
                  <a:cubicBezTo>
                    <a:pt x="138" y="165"/>
                    <a:pt x="137" y="162"/>
                    <a:pt x="137" y="165"/>
                  </a:cubicBezTo>
                  <a:cubicBezTo>
                    <a:pt x="137" y="168"/>
                    <a:pt x="135" y="163"/>
                    <a:pt x="134" y="165"/>
                  </a:cubicBezTo>
                  <a:cubicBezTo>
                    <a:pt x="131" y="166"/>
                    <a:pt x="134" y="166"/>
                    <a:pt x="134" y="166"/>
                  </a:cubicBezTo>
                  <a:cubicBezTo>
                    <a:pt x="134" y="168"/>
                    <a:pt x="135" y="166"/>
                    <a:pt x="137" y="168"/>
                  </a:cubicBezTo>
                  <a:cubicBezTo>
                    <a:pt x="137" y="168"/>
                    <a:pt x="138" y="168"/>
                    <a:pt x="138" y="169"/>
                  </a:cubicBezTo>
                  <a:cubicBezTo>
                    <a:pt x="137" y="169"/>
                    <a:pt x="137" y="169"/>
                    <a:pt x="138" y="171"/>
                  </a:cubicBezTo>
                  <a:cubicBezTo>
                    <a:pt x="140" y="172"/>
                    <a:pt x="138" y="172"/>
                    <a:pt x="135" y="169"/>
                  </a:cubicBezTo>
                  <a:cubicBezTo>
                    <a:pt x="132" y="168"/>
                    <a:pt x="131" y="168"/>
                    <a:pt x="132" y="169"/>
                  </a:cubicBezTo>
                  <a:cubicBezTo>
                    <a:pt x="132" y="169"/>
                    <a:pt x="131" y="171"/>
                    <a:pt x="131" y="169"/>
                  </a:cubicBezTo>
                  <a:cubicBezTo>
                    <a:pt x="131" y="168"/>
                    <a:pt x="128" y="171"/>
                    <a:pt x="126" y="171"/>
                  </a:cubicBezTo>
                  <a:cubicBezTo>
                    <a:pt x="126" y="172"/>
                    <a:pt x="128" y="176"/>
                    <a:pt x="122" y="179"/>
                  </a:cubicBezTo>
                  <a:cubicBezTo>
                    <a:pt x="125" y="176"/>
                    <a:pt x="125" y="172"/>
                    <a:pt x="125" y="169"/>
                  </a:cubicBezTo>
                  <a:cubicBezTo>
                    <a:pt x="125" y="168"/>
                    <a:pt x="125" y="171"/>
                    <a:pt x="123" y="169"/>
                  </a:cubicBezTo>
                  <a:cubicBezTo>
                    <a:pt x="123" y="169"/>
                    <a:pt x="123" y="169"/>
                    <a:pt x="122" y="171"/>
                  </a:cubicBezTo>
                  <a:cubicBezTo>
                    <a:pt x="120" y="174"/>
                    <a:pt x="122" y="172"/>
                    <a:pt x="120" y="174"/>
                  </a:cubicBezTo>
                  <a:cubicBezTo>
                    <a:pt x="119" y="176"/>
                    <a:pt x="119" y="174"/>
                    <a:pt x="120" y="172"/>
                  </a:cubicBezTo>
                  <a:cubicBezTo>
                    <a:pt x="122" y="169"/>
                    <a:pt x="117" y="171"/>
                    <a:pt x="116" y="172"/>
                  </a:cubicBezTo>
                  <a:cubicBezTo>
                    <a:pt x="111" y="176"/>
                    <a:pt x="114" y="174"/>
                    <a:pt x="114" y="176"/>
                  </a:cubicBezTo>
                  <a:cubicBezTo>
                    <a:pt x="114" y="177"/>
                    <a:pt x="119" y="176"/>
                    <a:pt x="119" y="180"/>
                  </a:cubicBezTo>
                  <a:cubicBezTo>
                    <a:pt x="114" y="179"/>
                    <a:pt x="119" y="179"/>
                    <a:pt x="116" y="177"/>
                  </a:cubicBezTo>
                  <a:cubicBezTo>
                    <a:pt x="112" y="177"/>
                    <a:pt x="114" y="174"/>
                    <a:pt x="111" y="176"/>
                  </a:cubicBezTo>
                  <a:cubicBezTo>
                    <a:pt x="108" y="176"/>
                    <a:pt x="109" y="176"/>
                    <a:pt x="111" y="177"/>
                  </a:cubicBezTo>
                  <a:cubicBezTo>
                    <a:pt x="112" y="179"/>
                    <a:pt x="111" y="180"/>
                    <a:pt x="109" y="177"/>
                  </a:cubicBezTo>
                  <a:cubicBezTo>
                    <a:pt x="109" y="176"/>
                    <a:pt x="106" y="174"/>
                    <a:pt x="108" y="177"/>
                  </a:cubicBezTo>
                  <a:cubicBezTo>
                    <a:pt x="108" y="179"/>
                    <a:pt x="105" y="177"/>
                    <a:pt x="106" y="180"/>
                  </a:cubicBezTo>
                  <a:cubicBezTo>
                    <a:pt x="108" y="182"/>
                    <a:pt x="105" y="180"/>
                    <a:pt x="103" y="183"/>
                  </a:cubicBezTo>
                  <a:cubicBezTo>
                    <a:pt x="100" y="185"/>
                    <a:pt x="106" y="183"/>
                    <a:pt x="103" y="185"/>
                  </a:cubicBezTo>
                  <a:cubicBezTo>
                    <a:pt x="100" y="186"/>
                    <a:pt x="102" y="186"/>
                    <a:pt x="100" y="186"/>
                  </a:cubicBezTo>
                  <a:cubicBezTo>
                    <a:pt x="97" y="188"/>
                    <a:pt x="97" y="186"/>
                    <a:pt x="94" y="190"/>
                  </a:cubicBezTo>
                  <a:cubicBezTo>
                    <a:pt x="93" y="193"/>
                    <a:pt x="99" y="190"/>
                    <a:pt x="99" y="190"/>
                  </a:cubicBezTo>
                  <a:cubicBezTo>
                    <a:pt x="99" y="191"/>
                    <a:pt x="99" y="191"/>
                    <a:pt x="102" y="190"/>
                  </a:cubicBezTo>
                  <a:cubicBezTo>
                    <a:pt x="105" y="188"/>
                    <a:pt x="102" y="191"/>
                    <a:pt x="99" y="193"/>
                  </a:cubicBezTo>
                  <a:cubicBezTo>
                    <a:pt x="96" y="193"/>
                    <a:pt x="97" y="191"/>
                    <a:pt x="94" y="191"/>
                  </a:cubicBezTo>
                  <a:cubicBezTo>
                    <a:pt x="91" y="193"/>
                    <a:pt x="90" y="193"/>
                    <a:pt x="91" y="194"/>
                  </a:cubicBezTo>
                  <a:cubicBezTo>
                    <a:pt x="93" y="194"/>
                    <a:pt x="91" y="194"/>
                    <a:pt x="93" y="194"/>
                  </a:cubicBezTo>
                  <a:cubicBezTo>
                    <a:pt x="96" y="194"/>
                    <a:pt x="93" y="196"/>
                    <a:pt x="93" y="197"/>
                  </a:cubicBezTo>
                  <a:cubicBezTo>
                    <a:pt x="93" y="200"/>
                    <a:pt x="91" y="197"/>
                    <a:pt x="91" y="196"/>
                  </a:cubicBezTo>
                  <a:cubicBezTo>
                    <a:pt x="91" y="194"/>
                    <a:pt x="90" y="193"/>
                    <a:pt x="90" y="194"/>
                  </a:cubicBezTo>
                  <a:cubicBezTo>
                    <a:pt x="88" y="196"/>
                    <a:pt x="88" y="196"/>
                    <a:pt x="88" y="196"/>
                  </a:cubicBezTo>
                  <a:cubicBezTo>
                    <a:pt x="88" y="194"/>
                    <a:pt x="85" y="196"/>
                    <a:pt x="85" y="197"/>
                  </a:cubicBezTo>
                  <a:cubicBezTo>
                    <a:pt x="85" y="197"/>
                    <a:pt x="85" y="196"/>
                    <a:pt x="88" y="197"/>
                  </a:cubicBezTo>
                  <a:cubicBezTo>
                    <a:pt x="90" y="197"/>
                    <a:pt x="90" y="197"/>
                    <a:pt x="90" y="197"/>
                  </a:cubicBezTo>
                  <a:cubicBezTo>
                    <a:pt x="88" y="197"/>
                    <a:pt x="79" y="199"/>
                    <a:pt x="80" y="200"/>
                  </a:cubicBezTo>
                  <a:cubicBezTo>
                    <a:pt x="82" y="202"/>
                    <a:pt x="79" y="202"/>
                    <a:pt x="80" y="202"/>
                  </a:cubicBezTo>
                  <a:cubicBezTo>
                    <a:pt x="84" y="203"/>
                    <a:pt x="84" y="199"/>
                    <a:pt x="88" y="200"/>
                  </a:cubicBezTo>
                  <a:cubicBezTo>
                    <a:pt x="91" y="202"/>
                    <a:pt x="88" y="200"/>
                    <a:pt x="85" y="202"/>
                  </a:cubicBezTo>
                  <a:cubicBezTo>
                    <a:pt x="82" y="202"/>
                    <a:pt x="87" y="203"/>
                    <a:pt x="82" y="203"/>
                  </a:cubicBezTo>
                  <a:cubicBezTo>
                    <a:pt x="77" y="203"/>
                    <a:pt x="82" y="205"/>
                    <a:pt x="82" y="207"/>
                  </a:cubicBezTo>
                  <a:cubicBezTo>
                    <a:pt x="80" y="207"/>
                    <a:pt x="80" y="205"/>
                    <a:pt x="79" y="207"/>
                  </a:cubicBezTo>
                  <a:cubicBezTo>
                    <a:pt x="77" y="207"/>
                    <a:pt x="77" y="208"/>
                    <a:pt x="79" y="208"/>
                  </a:cubicBezTo>
                  <a:cubicBezTo>
                    <a:pt x="79" y="208"/>
                    <a:pt x="80" y="207"/>
                    <a:pt x="84" y="208"/>
                  </a:cubicBezTo>
                  <a:cubicBezTo>
                    <a:pt x="90" y="208"/>
                    <a:pt x="85" y="207"/>
                    <a:pt x="87" y="210"/>
                  </a:cubicBezTo>
                  <a:cubicBezTo>
                    <a:pt x="87" y="211"/>
                    <a:pt x="85" y="208"/>
                    <a:pt x="82" y="208"/>
                  </a:cubicBezTo>
                  <a:cubicBezTo>
                    <a:pt x="80" y="208"/>
                    <a:pt x="79" y="210"/>
                    <a:pt x="77" y="210"/>
                  </a:cubicBezTo>
                  <a:cubicBezTo>
                    <a:pt x="76" y="208"/>
                    <a:pt x="77" y="210"/>
                    <a:pt x="74" y="210"/>
                  </a:cubicBezTo>
                  <a:cubicBezTo>
                    <a:pt x="73" y="210"/>
                    <a:pt x="76" y="211"/>
                    <a:pt x="73" y="211"/>
                  </a:cubicBezTo>
                  <a:cubicBezTo>
                    <a:pt x="68" y="211"/>
                    <a:pt x="73" y="213"/>
                    <a:pt x="71" y="214"/>
                  </a:cubicBezTo>
                  <a:cubicBezTo>
                    <a:pt x="70" y="216"/>
                    <a:pt x="70" y="214"/>
                    <a:pt x="68" y="216"/>
                  </a:cubicBezTo>
                  <a:cubicBezTo>
                    <a:pt x="67" y="217"/>
                    <a:pt x="70" y="216"/>
                    <a:pt x="68" y="217"/>
                  </a:cubicBezTo>
                  <a:cubicBezTo>
                    <a:pt x="67" y="217"/>
                    <a:pt x="68" y="219"/>
                    <a:pt x="68" y="217"/>
                  </a:cubicBezTo>
                  <a:cubicBezTo>
                    <a:pt x="67" y="217"/>
                    <a:pt x="65" y="217"/>
                    <a:pt x="67" y="219"/>
                  </a:cubicBezTo>
                  <a:cubicBezTo>
                    <a:pt x="68" y="219"/>
                    <a:pt x="65" y="221"/>
                    <a:pt x="68" y="221"/>
                  </a:cubicBezTo>
                  <a:cubicBezTo>
                    <a:pt x="71" y="221"/>
                    <a:pt x="65" y="222"/>
                    <a:pt x="67" y="222"/>
                  </a:cubicBezTo>
                  <a:cubicBezTo>
                    <a:pt x="67" y="222"/>
                    <a:pt x="73" y="221"/>
                    <a:pt x="74" y="221"/>
                  </a:cubicBezTo>
                  <a:cubicBezTo>
                    <a:pt x="77" y="221"/>
                    <a:pt x="74" y="222"/>
                    <a:pt x="71" y="222"/>
                  </a:cubicBezTo>
                  <a:cubicBezTo>
                    <a:pt x="68" y="224"/>
                    <a:pt x="67" y="222"/>
                    <a:pt x="65" y="224"/>
                  </a:cubicBezTo>
                  <a:cubicBezTo>
                    <a:pt x="62" y="225"/>
                    <a:pt x="67" y="224"/>
                    <a:pt x="67" y="225"/>
                  </a:cubicBezTo>
                  <a:cubicBezTo>
                    <a:pt x="67" y="227"/>
                    <a:pt x="64" y="225"/>
                    <a:pt x="64" y="228"/>
                  </a:cubicBezTo>
                  <a:cubicBezTo>
                    <a:pt x="62" y="230"/>
                    <a:pt x="61" y="228"/>
                    <a:pt x="61" y="230"/>
                  </a:cubicBezTo>
                  <a:cubicBezTo>
                    <a:pt x="62" y="233"/>
                    <a:pt x="62" y="231"/>
                    <a:pt x="64" y="233"/>
                  </a:cubicBezTo>
                  <a:cubicBezTo>
                    <a:pt x="64" y="235"/>
                    <a:pt x="61" y="235"/>
                    <a:pt x="61" y="236"/>
                  </a:cubicBezTo>
                  <a:cubicBezTo>
                    <a:pt x="62" y="236"/>
                    <a:pt x="62" y="238"/>
                    <a:pt x="59" y="238"/>
                  </a:cubicBezTo>
                  <a:cubicBezTo>
                    <a:pt x="58" y="238"/>
                    <a:pt x="58" y="239"/>
                    <a:pt x="56" y="239"/>
                  </a:cubicBezTo>
                  <a:cubicBezTo>
                    <a:pt x="55" y="239"/>
                    <a:pt x="55" y="241"/>
                    <a:pt x="53" y="241"/>
                  </a:cubicBezTo>
                  <a:cubicBezTo>
                    <a:pt x="52" y="241"/>
                    <a:pt x="50" y="241"/>
                    <a:pt x="50" y="241"/>
                  </a:cubicBezTo>
                  <a:cubicBezTo>
                    <a:pt x="50" y="242"/>
                    <a:pt x="50" y="241"/>
                    <a:pt x="53" y="241"/>
                  </a:cubicBezTo>
                  <a:cubicBezTo>
                    <a:pt x="55" y="242"/>
                    <a:pt x="52" y="244"/>
                    <a:pt x="55" y="242"/>
                  </a:cubicBezTo>
                  <a:cubicBezTo>
                    <a:pt x="56" y="241"/>
                    <a:pt x="56" y="242"/>
                    <a:pt x="55" y="242"/>
                  </a:cubicBezTo>
                  <a:cubicBezTo>
                    <a:pt x="53" y="244"/>
                    <a:pt x="56" y="244"/>
                    <a:pt x="56" y="245"/>
                  </a:cubicBezTo>
                  <a:cubicBezTo>
                    <a:pt x="55" y="247"/>
                    <a:pt x="55" y="247"/>
                    <a:pt x="53" y="247"/>
                  </a:cubicBezTo>
                  <a:cubicBezTo>
                    <a:pt x="52" y="247"/>
                    <a:pt x="52" y="244"/>
                    <a:pt x="50" y="244"/>
                  </a:cubicBezTo>
                  <a:cubicBezTo>
                    <a:pt x="49" y="245"/>
                    <a:pt x="50" y="245"/>
                    <a:pt x="50" y="245"/>
                  </a:cubicBezTo>
                  <a:cubicBezTo>
                    <a:pt x="47" y="245"/>
                    <a:pt x="47" y="247"/>
                    <a:pt x="47" y="249"/>
                  </a:cubicBezTo>
                  <a:cubicBezTo>
                    <a:pt x="47" y="250"/>
                    <a:pt x="44" y="249"/>
                    <a:pt x="44" y="250"/>
                  </a:cubicBezTo>
                  <a:cubicBezTo>
                    <a:pt x="42" y="255"/>
                    <a:pt x="39" y="253"/>
                    <a:pt x="39" y="256"/>
                  </a:cubicBezTo>
                  <a:cubicBezTo>
                    <a:pt x="38" y="258"/>
                    <a:pt x="41" y="256"/>
                    <a:pt x="41" y="256"/>
                  </a:cubicBezTo>
                  <a:cubicBezTo>
                    <a:pt x="41" y="258"/>
                    <a:pt x="42" y="258"/>
                    <a:pt x="42" y="258"/>
                  </a:cubicBezTo>
                  <a:cubicBezTo>
                    <a:pt x="42" y="259"/>
                    <a:pt x="45" y="259"/>
                    <a:pt x="50" y="256"/>
                  </a:cubicBezTo>
                  <a:cubicBezTo>
                    <a:pt x="55" y="253"/>
                    <a:pt x="47" y="255"/>
                    <a:pt x="50" y="253"/>
                  </a:cubicBezTo>
                  <a:cubicBezTo>
                    <a:pt x="53" y="252"/>
                    <a:pt x="52" y="252"/>
                    <a:pt x="53" y="252"/>
                  </a:cubicBezTo>
                  <a:cubicBezTo>
                    <a:pt x="56" y="253"/>
                    <a:pt x="49" y="253"/>
                    <a:pt x="53" y="255"/>
                  </a:cubicBezTo>
                  <a:cubicBezTo>
                    <a:pt x="56" y="255"/>
                    <a:pt x="53" y="256"/>
                    <a:pt x="50" y="258"/>
                  </a:cubicBezTo>
                  <a:cubicBezTo>
                    <a:pt x="47" y="259"/>
                    <a:pt x="50" y="258"/>
                    <a:pt x="49" y="259"/>
                  </a:cubicBezTo>
                  <a:cubicBezTo>
                    <a:pt x="49" y="259"/>
                    <a:pt x="52" y="259"/>
                    <a:pt x="50" y="261"/>
                  </a:cubicBezTo>
                  <a:cubicBezTo>
                    <a:pt x="49" y="261"/>
                    <a:pt x="45" y="259"/>
                    <a:pt x="42" y="261"/>
                  </a:cubicBezTo>
                  <a:cubicBezTo>
                    <a:pt x="41" y="262"/>
                    <a:pt x="42" y="261"/>
                    <a:pt x="41" y="259"/>
                  </a:cubicBezTo>
                  <a:cubicBezTo>
                    <a:pt x="39" y="256"/>
                    <a:pt x="39" y="258"/>
                    <a:pt x="38" y="258"/>
                  </a:cubicBezTo>
                  <a:cubicBezTo>
                    <a:pt x="35" y="259"/>
                    <a:pt x="36" y="261"/>
                    <a:pt x="36" y="259"/>
                  </a:cubicBezTo>
                  <a:cubicBezTo>
                    <a:pt x="35" y="259"/>
                    <a:pt x="33" y="261"/>
                    <a:pt x="30" y="261"/>
                  </a:cubicBezTo>
                  <a:cubicBezTo>
                    <a:pt x="27" y="262"/>
                    <a:pt x="35" y="264"/>
                    <a:pt x="30" y="264"/>
                  </a:cubicBezTo>
                  <a:cubicBezTo>
                    <a:pt x="26" y="264"/>
                    <a:pt x="32" y="266"/>
                    <a:pt x="27" y="266"/>
                  </a:cubicBezTo>
                  <a:cubicBezTo>
                    <a:pt x="23" y="264"/>
                    <a:pt x="29" y="266"/>
                    <a:pt x="26" y="267"/>
                  </a:cubicBezTo>
                  <a:cubicBezTo>
                    <a:pt x="23" y="267"/>
                    <a:pt x="20" y="266"/>
                    <a:pt x="18" y="267"/>
                  </a:cubicBezTo>
                  <a:cubicBezTo>
                    <a:pt x="18" y="267"/>
                    <a:pt x="18" y="270"/>
                    <a:pt x="21" y="269"/>
                  </a:cubicBezTo>
                  <a:cubicBezTo>
                    <a:pt x="26" y="269"/>
                    <a:pt x="21" y="269"/>
                    <a:pt x="23" y="272"/>
                  </a:cubicBezTo>
                  <a:cubicBezTo>
                    <a:pt x="24" y="273"/>
                    <a:pt x="21" y="270"/>
                    <a:pt x="15" y="272"/>
                  </a:cubicBezTo>
                  <a:cubicBezTo>
                    <a:pt x="10" y="273"/>
                    <a:pt x="18" y="272"/>
                    <a:pt x="18" y="273"/>
                  </a:cubicBezTo>
                  <a:cubicBezTo>
                    <a:pt x="20" y="276"/>
                    <a:pt x="18" y="272"/>
                    <a:pt x="13" y="275"/>
                  </a:cubicBezTo>
                  <a:cubicBezTo>
                    <a:pt x="9" y="276"/>
                    <a:pt x="12" y="278"/>
                    <a:pt x="10" y="276"/>
                  </a:cubicBezTo>
                  <a:cubicBezTo>
                    <a:pt x="7" y="276"/>
                    <a:pt x="10" y="278"/>
                    <a:pt x="7" y="278"/>
                  </a:cubicBezTo>
                  <a:cubicBezTo>
                    <a:pt x="4" y="276"/>
                    <a:pt x="3" y="276"/>
                    <a:pt x="4" y="278"/>
                  </a:cubicBezTo>
                  <a:cubicBezTo>
                    <a:pt x="6" y="280"/>
                    <a:pt x="1" y="278"/>
                    <a:pt x="3" y="280"/>
                  </a:cubicBezTo>
                  <a:cubicBezTo>
                    <a:pt x="4" y="281"/>
                    <a:pt x="9" y="280"/>
                    <a:pt x="13" y="281"/>
                  </a:cubicBezTo>
                  <a:cubicBezTo>
                    <a:pt x="17" y="283"/>
                    <a:pt x="12" y="281"/>
                    <a:pt x="10" y="283"/>
                  </a:cubicBezTo>
                  <a:cubicBezTo>
                    <a:pt x="10" y="283"/>
                    <a:pt x="9" y="280"/>
                    <a:pt x="4" y="283"/>
                  </a:cubicBezTo>
                  <a:cubicBezTo>
                    <a:pt x="0" y="284"/>
                    <a:pt x="7" y="286"/>
                    <a:pt x="4" y="287"/>
                  </a:cubicBezTo>
                  <a:cubicBezTo>
                    <a:pt x="0" y="287"/>
                    <a:pt x="4" y="287"/>
                    <a:pt x="3" y="289"/>
                  </a:cubicBezTo>
                  <a:cubicBezTo>
                    <a:pt x="3" y="290"/>
                    <a:pt x="4" y="292"/>
                    <a:pt x="7" y="290"/>
                  </a:cubicBezTo>
                  <a:cubicBezTo>
                    <a:pt x="10" y="289"/>
                    <a:pt x="13" y="292"/>
                    <a:pt x="15" y="290"/>
                  </a:cubicBezTo>
                  <a:cubicBezTo>
                    <a:pt x="15" y="287"/>
                    <a:pt x="17" y="290"/>
                    <a:pt x="20" y="290"/>
                  </a:cubicBezTo>
                  <a:cubicBezTo>
                    <a:pt x="23" y="289"/>
                    <a:pt x="24" y="290"/>
                    <a:pt x="21" y="290"/>
                  </a:cubicBezTo>
                  <a:cubicBezTo>
                    <a:pt x="17" y="292"/>
                    <a:pt x="23" y="295"/>
                    <a:pt x="18" y="292"/>
                  </a:cubicBezTo>
                  <a:cubicBezTo>
                    <a:pt x="15" y="289"/>
                    <a:pt x="15" y="294"/>
                    <a:pt x="13" y="292"/>
                  </a:cubicBezTo>
                  <a:cubicBezTo>
                    <a:pt x="10" y="290"/>
                    <a:pt x="7" y="294"/>
                    <a:pt x="6" y="292"/>
                  </a:cubicBezTo>
                  <a:cubicBezTo>
                    <a:pt x="3" y="292"/>
                    <a:pt x="3" y="292"/>
                    <a:pt x="3" y="294"/>
                  </a:cubicBezTo>
                  <a:cubicBezTo>
                    <a:pt x="3" y="297"/>
                    <a:pt x="6" y="294"/>
                    <a:pt x="6" y="297"/>
                  </a:cubicBezTo>
                  <a:cubicBezTo>
                    <a:pt x="6" y="298"/>
                    <a:pt x="3" y="294"/>
                    <a:pt x="3" y="297"/>
                  </a:cubicBezTo>
                  <a:cubicBezTo>
                    <a:pt x="4" y="300"/>
                    <a:pt x="6" y="297"/>
                    <a:pt x="6" y="298"/>
                  </a:cubicBezTo>
                  <a:cubicBezTo>
                    <a:pt x="6" y="301"/>
                    <a:pt x="3" y="301"/>
                    <a:pt x="3" y="301"/>
                  </a:cubicBezTo>
                  <a:cubicBezTo>
                    <a:pt x="6" y="303"/>
                    <a:pt x="6" y="304"/>
                    <a:pt x="7" y="303"/>
                  </a:cubicBezTo>
                  <a:cubicBezTo>
                    <a:pt x="7" y="301"/>
                    <a:pt x="7" y="304"/>
                    <a:pt x="9" y="304"/>
                  </a:cubicBezTo>
                  <a:cubicBezTo>
                    <a:pt x="9" y="303"/>
                    <a:pt x="7" y="306"/>
                    <a:pt x="9" y="306"/>
                  </a:cubicBezTo>
                  <a:cubicBezTo>
                    <a:pt x="10" y="306"/>
                    <a:pt x="9" y="303"/>
                    <a:pt x="12" y="303"/>
                  </a:cubicBezTo>
                  <a:cubicBezTo>
                    <a:pt x="13" y="301"/>
                    <a:pt x="10" y="306"/>
                    <a:pt x="9" y="308"/>
                  </a:cubicBezTo>
                  <a:cubicBezTo>
                    <a:pt x="6" y="308"/>
                    <a:pt x="10" y="308"/>
                    <a:pt x="9" y="309"/>
                  </a:cubicBezTo>
                  <a:cubicBezTo>
                    <a:pt x="7" y="311"/>
                    <a:pt x="9" y="308"/>
                    <a:pt x="6" y="311"/>
                  </a:cubicBezTo>
                  <a:cubicBezTo>
                    <a:pt x="3" y="314"/>
                    <a:pt x="6" y="317"/>
                    <a:pt x="7" y="315"/>
                  </a:cubicBezTo>
                  <a:cubicBezTo>
                    <a:pt x="7" y="314"/>
                    <a:pt x="9" y="315"/>
                    <a:pt x="9" y="314"/>
                  </a:cubicBezTo>
                  <a:cubicBezTo>
                    <a:pt x="10" y="312"/>
                    <a:pt x="12" y="314"/>
                    <a:pt x="10" y="315"/>
                  </a:cubicBezTo>
                  <a:cubicBezTo>
                    <a:pt x="9" y="315"/>
                    <a:pt x="12" y="315"/>
                    <a:pt x="10" y="317"/>
                  </a:cubicBezTo>
                  <a:cubicBezTo>
                    <a:pt x="9" y="318"/>
                    <a:pt x="12" y="318"/>
                    <a:pt x="10" y="320"/>
                  </a:cubicBezTo>
                  <a:cubicBezTo>
                    <a:pt x="7" y="320"/>
                    <a:pt x="7" y="317"/>
                    <a:pt x="7" y="320"/>
                  </a:cubicBezTo>
                  <a:cubicBezTo>
                    <a:pt x="6" y="323"/>
                    <a:pt x="6" y="323"/>
                    <a:pt x="7" y="323"/>
                  </a:cubicBezTo>
                  <a:cubicBezTo>
                    <a:pt x="9" y="326"/>
                    <a:pt x="10" y="325"/>
                    <a:pt x="10" y="326"/>
                  </a:cubicBezTo>
                  <a:cubicBezTo>
                    <a:pt x="12" y="328"/>
                    <a:pt x="13" y="328"/>
                    <a:pt x="15" y="329"/>
                  </a:cubicBezTo>
                  <a:cubicBezTo>
                    <a:pt x="17" y="329"/>
                    <a:pt x="15" y="329"/>
                    <a:pt x="17" y="331"/>
                  </a:cubicBezTo>
                  <a:cubicBezTo>
                    <a:pt x="17" y="332"/>
                    <a:pt x="17" y="329"/>
                    <a:pt x="18" y="331"/>
                  </a:cubicBezTo>
                  <a:cubicBezTo>
                    <a:pt x="20" y="331"/>
                    <a:pt x="18" y="332"/>
                    <a:pt x="20" y="331"/>
                  </a:cubicBezTo>
                  <a:cubicBezTo>
                    <a:pt x="23" y="331"/>
                    <a:pt x="27" y="331"/>
                    <a:pt x="29" y="329"/>
                  </a:cubicBezTo>
                  <a:cubicBezTo>
                    <a:pt x="30" y="329"/>
                    <a:pt x="32" y="328"/>
                    <a:pt x="33" y="325"/>
                  </a:cubicBezTo>
                  <a:cubicBezTo>
                    <a:pt x="35" y="323"/>
                    <a:pt x="36" y="325"/>
                    <a:pt x="36" y="323"/>
                  </a:cubicBezTo>
                  <a:cubicBezTo>
                    <a:pt x="36" y="321"/>
                    <a:pt x="39" y="323"/>
                    <a:pt x="38" y="321"/>
                  </a:cubicBezTo>
                  <a:cubicBezTo>
                    <a:pt x="36" y="320"/>
                    <a:pt x="41" y="321"/>
                    <a:pt x="39" y="318"/>
                  </a:cubicBezTo>
                  <a:cubicBezTo>
                    <a:pt x="39" y="317"/>
                    <a:pt x="41" y="320"/>
                    <a:pt x="42" y="318"/>
                  </a:cubicBezTo>
                  <a:cubicBezTo>
                    <a:pt x="44" y="318"/>
                    <a:pt x="45" y="320"/>
                    <a:pt x="45" y="317"/>
                  </a:cubicBezTo>
                  <a:cubicBezTo>
                    <a:pt x="45" y="314"/>
                    <a:pt x="49" y="315"/>
                    <a:pt x="45" y="314"/>
                  </a:cubicBezTo>
                  <a:cubicBezTo>
                    <a:pt x="45" y="312"/>
                    <a:pt x="44" y="311"/>
                    <a:pt x="47" y="312"/>
                  </a:cubicBezTo>
                  <a:cubicBezTo>
                    <a:pt x="49" y="314"/>
                    <a:pt x="47" y="309"/>
                    <a:pt x="49" y="311"/>
                  </a:cubicBezTo>
                  <a:cubicBezTo>
                    <a:pt x="49" y="314"/>
                    <a:pt x="47" y="312"/>
                    <a:pt x="49" y="314"/>
                  </a:cubicBezTo>
                  <a:cubicBezTo>
                    <a:pt x="49" y="315"/>
                    <a:pt x="47" y="317"/>
                    <a:pt x="50" y="317"/>
                  </a:cubicBezTo>
                  <a:cubicBezTo>
                    <a:pt x="52" y="317"/>
                    <a:pt x="50" y="317"/>
                    <a:pt x="53" y="317"/>
                  </a:cubicBezTo>
                  <a:cubicBezTo>
                    <a:pt x="53" y="317"/>
                    <a:pt x="53" y="318"/>
                    <a:pt x="55" y="320"/>
                  </a:cubicBezTo>
                  <a:cubicBezTo>
                    <a:pt x="55" y="321"/>
                    <a:pt x="58" y="318"/>
                    <a:pt x="56" y="314"/>
                  </a:cubicBezTo>
                  <a:cubicBezTo>
                    <a:pt x="55" y="311"/>
                    <a:pt x="58" y="311"/>
                    <a:pt x="58" y="309"/>
                  </a:cubicBezTo>
                  <a:cubicBezTo>
                    <a:pt x="56" y="306"/>
                    <a:pt x="59" y="309"/>
                    <a:pt x="61" y="306"/>
                  </a:cubicBezTo>
                  <a:cubicBezTo>
                    <a:pt x="64" y="303"/>
                    <a:pt x="61" y="303"/>
                    <a:pt x="62" y="301"/>
                  </a:cubicBezTo>
                  <a:cubicBezTo>
                    <a:pt x="65" y="300"/>
                    <a:pt x="59" y="294"/>
                    <a:pt x="61" y="292"/>
                  </a:cubicBezTo>
                  <a:cubicBezTo>
                    <a:pt x="61" y="290"/>
                    <a:pt x="64" y="294"/>
                    <a:pt x="64" y="290"/>
                  </a:cubicBezTo>
                  <a:cubicBezTo>
                    <a:pt x="65" y="289"/>
                    <a:pt x="67" y="287"/>
                    <a:pt x="62" y="286"/>
                  </a:cubicBezTo>
                  <a:cubicBezTo>
                    <a:pt x="56" y="283"/>
                    <a:pt x="62" y="278"/>
                    <a:pt x="61" y="273"/>
                  </a:cubicBezTo>
                  <a:cubicBezTo>
                    <a:pt x="58" y="270"/>
                    <a:pt x="61" y="270"/>
                    <a:pt x="59" y="269"/>
                  </a:cubicBezTo>
                  <a:cubicBezTo>
                    <a:pt x="58" y="267"/>
                    <a:pt x="61" y="267"/>
                    <a:pt x="59" y="264"/>
                  </a:cubicBezTo>
                  <a:cubicBezTo>
                    <a:pt x="56" y="261"/>
                    <a:pt x="61" y="261"/>
                    <a:pt x="59" y="259"/>
                  </a:cubicBezTo>
                  <a:cubicBezTo>
                    <a:pt x="59" y="256"/>
                    <a:pt x="65" y="253"/>
                    <a:pt x="67" y="252"/>
                  </a:cubicBezTo>
                  <a:cubicBezTo>
                    <a:pt x="70" y="250"/>
                    <a:pt x="74" y="255"/>
                    <a:pt x="76" y="249"/>
                  </a:cubicBezTo>
                  <a:cubicBezTo>
                    <a:pt x="77" y="245"/>
                    <a:pt x="74" y="247"/>
                    <a:pt x="73" y="245"/>
                  </a:cubicBezTo>
                  <a:cubicBezTo>
                    <a:pt x="70" y="244"/>
                    <a:pt x="77" y="239"/>
                    <a:pt x="77" y="238"/>
                  </a:cubicBezTo>
                  <a:cubicBezTo>
                    <a:pt x="77" y="235"/>
                    <a:pt x="79" y="236"/>
                    <a:pt x="79" y="233"/>
                  </a:cubicBezTo>
                  <a:cubicBezTo>
                    <a:pt x="77" y="228"/>
                    <a:pt x="80" y="230"/>
                    <a:pt x="77" y="224"/>
                  </a:cubicBezTo>
                  <a:cubicBezTo>
                    <a:pt x="77" y="222"/>
                    <a:pt x="88" y="224"/>
                    <a:pt x="85" y="221"/>
                  </a:cubicBezTo>
                  <a:cubicBezTo>
                    <a:pt x="84" y="217"/>
                    <a:pt x="87" y="219"/>
                    <a:pt x="88" y="214"/>
                  </a:cubicBezTo>
                  <a:cubicBezTo>
                    <a:pt x="91" y="211"/>
                    <a:pt x="93" y="213"/>
                    <a:pt x="93" y="210"/>
                  </a:cubicBezTo>
                  <a:cubicBezTo>
                    <a:pt x="94" y="208"/>
                    <a:pt x="91" y="207"/>
                    <a:pt x="91" y="205"/>
                  </a:cubicBezTo>
                  <a:cubicBezTo>
                    <a:pt x="91" y="203"/>
                    <a:pt x="93" y="205"/>
                    <a:pt x="96" y="200"/>
                  </a:cubicBezTo>
                  <a:cubicBezTo>
                    <a:pt x="96" y="197"/>
                    <a:pt x="99" y="197"/>
                    <a:pt x="100" y="196"/>
                  </a:cubicBezTo>
                  <a:cubicBezTo>
                    <a:pt x="102" y="196"/>
                    <a:pt x="103" y="199"/>
                    <a:pt x="106" y="197"/>
                  </a:cubicBezTo>
                  <a:cubicBezTo>
                    <a:pt x="109" y="196"/>
                    <a:pt x="105" y="191"/>
                    <a:pt x="106" y="190"/>
                  </a:cubicBezTo>
                  <a:cubicBezTo>
                    <a:pt x="111" y="186"/>
                    <a:pt x="119" y="194"/>
                    <a:pt x="123" y="191"/>
                  </a:cubicBezTo>
                  <a:cubicBezTo>
                    <a:pt x="126" y="190"/>
                    <a:pt x="119" y="191"/>
                    <a:pt x="123" y="188"/>
                  </a:cubicBezTo>
                  <a:cubicBezTo>
                    <a:pt x="128" y="183"/>
                    <a:pt x="119" y="182"/>
                    <a:pt x="128" y="182"/>
                  </a:cubicBezTo>
                  <a:cubicBezTo>
                    <a:pt x="128" y="180"/>
                    <a:pt x="131" y="183"/>
                    <a:pt x="131" y="182"/>
                  </a:cubicBezTo>
                  <a:cubicBezTo>
                    <a:pt x="131" y="182"/>
                    <a:pt x="129" y="180"/>
                    <a:pt x="131" y="179"/>
                  </a:cubicBezTo>
                  <a:cubicBezTo>
                    <a:pt x="134" y="177"/>
                    <a:pt x="137" y="180"/>
                    <a:pt x="140" y="183"/>
                  </a:cubicBezTo>
                  <a:cubicBezTo>
                    <a:pt x="143" y="186"/>
                    <a:pt x="138" y="186"/>
                    <a:pt x="143" y="186"/>
                  </a:cubicBezTo>
                  <a:cubicBezTo>
                    <a:pt x="149" y="186"/>
                    <a:pt x="146" y="188"/>
                    <a:pt x="149" y="188"/>
                  </a:cubicBezTo>
                  <a:cubicBezTo>
                    <a:pt x="154" y="186"/>
                    <a:pt x="152" y="185"/>
                    <a:pt x="154" y="185"/>
                  </a:cubicBezTo>
                  <a:cubicBezTo>
                    <a:pt x="155" y="186"/>
                    <a:pt x="158" y="186"/>
                    <a:pt x="161" y="190"/>
                  </a:cubicBezTo>
                  <a:cubicBezTo>
                    <a:pt x="161" y="188"/>
                    <a:pt x="163" y="190"/>
                    <a:pt x="163" y="186"/>
                  </a:cubicBezTo>
                  <a:cubicBezTo>
                    <a:pt x="164" y="183"/>
                    <a:pt x="170" y="185"/>
                    <a:pt x="167" y="182"/>
                  </a:cubicBezTo>
                  <a:cubicBezTo>
                    <a:pt x="166" y="179"/>
                    <a:pt x="169" y="179"/>
                    <a:pt x="169" y="176"/>
                  </a:cubicBezTo>
                  <a:cubicBezTo>
                    <a:pt x="169" y="174"/>
                    <a:pt x="170" y="171"/>
                    <a:pt x="173" y="169"/>
                  </a:cubicBezTo>
                  <a:cubicBezTo>
                    <a:pt x="177" y="168"/>
                    <a:pt x="175" y="171"/>
                    <a:pt x="181" y="168"/>
                  </a:cubicBezTo>
                  <a:cubicBezTo>
                    <a:pt x="184" y="166"/>
                    <a:pt x="184" y="166"/>
                    <a:pt x="186" y="169"/>
                  </a:cubicBezTo>
                  <a:cubicBezTo>
                    <a:pt x="187" y="171"/>
                    <a:pt x="195" y="172"/>
                    <a:pt x="196" y="176"/>
                  </a:cubicBezTo>
                  <a:cubicBezTo>
                    <a:pt x="196" y="177"/>
                    <a:pt x="189" y="180"/>
                    <a:pt x="193" y="182"/>
                  </a:cubicBezTo>
                  <a:cubicBezTo>
                    <a:pt x="195" y="183"/>
                    <a:pt x="195" y="182"/>
                    <a:pt x="196" y="179"/>
                  </a:cubicBezTo>
                  <a:close/>
                  <a:moveTo>
                    <a:pt x="154" y="157"/>
                  </a:moveTo>
                  <a:cubicBezTo>
                    <a:pt x="157" y="159"/>
                    <a:pt x="155" y="160"/>
                    <a:pt x="154" y="160"/>
                  </a:cubicBezTo>
                  <a:cubicBezTo>
                    <a:pt x="152" y="162"/>
                    <a:pt x="151" y="157"/>
                    <a:pt x="154" y="157"/>
                  </a:cubicBezTo>
                  <a:close/>
                  <a:moveTo>
                    <a:pt x="149" y="163"/>
                  </a:moveTo>
                  <a:cubicBezTo>
                    <a:pt x="151" y="162"/>
                    <a:pt x="154" y="160"/>
                    <a:pt x="151" y="159"/>
                  </a:cubicBezTo>
                  <a:cubicBezTo>
                    <a:pt x="149" y="159"/>
                    <a:pt x="151" y="160"/>
                    <a:pt x="149" y="160"/>
                  </a:cubicBezTo>
                  <a:cubicBezTo>
                    <a:pt x="146" y="162"/>
                    <a:pt x="144" y="162"/>
                    <a:pt x="148" y="163"/>
                  </a:cubicBezTo>
                  <a:cubicBezTo>
                    <a:pt x="148" y="163"/>
                    <a:pt x="149" y="165"/>
                    <a:pt x="149" y="163"/>
                  </a:cubicBezTo>
                  <a:close/>
                  <a:moveTo>
                    <a:pt x="141" y="163"/>
                  </a:moveTo>
                  <a:cubicBezTo>
                    <a:pt x="144" y="162"/>
                    <a:pt x="146" y="163"/>
                    <a:pt x="146" y="163"/>
                  </a:cubicBezTo>
                  <a:cubicBezTo>
                    <a:pt x="148" y="165"/>
                    <a:pt x="140" y="165"/>
                    <a:pt x="141" y="163"/>
                  </a:cubicBezTo>
                  <a:close/>
                  <a:moveTo>
                    <a:pt x="144" y="160"/>
                  </a:moveTo>
                  <a:cubicBezTo>
                    <a:pt x="146" y="160"/>
                    <a:pt x="146" y="160"/>
                    <a:pt x="149" y="159"/>
                  </a:cubicBezTo>
                  <a:cubicBezTo>
                    <a:pt x="152" y="155"/>
                    <a:pt x="151" y="155"/>
                    <a:pt x="148" y="155"/>
                  </a:cubicBezTo>
                  <a:cubicBezTo>
                    <a:pt x="146" y="157"/>
                    <a:pt x="149" y="157"/>
                    <a:pt x="148" y="157"/>
                  </a:cubicBezTo>
                  <a:cubicBezTo>
                    <a:pt x="146" y="159"/>
                    <a:pt x="144" y="157"/>
                    <a:pt x="144" y="159"/>
                  </a:cubicBezTo>
                  <a:cubicBezTo>
                    <a:pt x="144" y="160"/>
                    <a:pt x="144" y="157"/>
                    <a:pt x="143" y="159"/>
                  </a:cubicBezTo>
                  <a:cubicBezTo>
                    <a:pt x="140" y="159"/>
                    <a:pt x="137" y="160"/>
                    <a:pt x="140" y="160"/>
                  </a:cubicBezTo>
                  <a:cubicBezTo>
                    <a:pt x="141" y="160"/>
                    <a:pt x="138" y="162"/>
                    <a:pt x="141" y="162"/>
                  </a:cubicBezTo>
                  <a:cubicBezTo>
                    <a:pt x="143" y="160"/>
                    <a:pt x="143" y="160"/>
                    <a:pt x="144" y="160"/>
                  </a:cubicBezTo>
                  <a:close/>
                  <a:moveTo>
                    <a:pt x="128" y="168"/>
                  </a:moveTo>
                  <a:cubicBezTo>
                    <a:pt x="129" y="168"/>
                    <a:pt x="129" y="168"/>
                    <a:pt x="129" y="166"/>
                  </a:cubicBezTo>
                  <a:cubicBezTo>
                    <a:pt x="129" y="165"/>
                    <a:pt x="129" y="163"/>
                    <a:pt x="126" y="165"/>
                  </a:cubicBezTo>
                  <a:cubicBezTo>
                    <a:pt x="125" y="166"/>
                    <a:pt x="125" y="166"/>
                    <a:pt x="128" y="168"/>
                  </a:cubicBezTo>
                  <a:close/>
                  <a:moveTo>
                    <a:pt x="122" y="165"/>
                  </a:moveTo>
                  <a:cubicBezTo>
                    <a:pt x="120" y="165"/>
                    <a:pt x="120" y="163"/>
                    <a:pt x="120" y="165"/>
                  </a:cubicBezTo>
                  <a:cubicBezTo>
                    <a:pt x="119" y="166"/>
                    <a:pt x="122" y="168"/>
                    <a:pt x="123" y="166"/>
                  </a:cubicBezTo>
                  <a:cubicBezTo>
                    <a:pt x="125" y="166"/>
                    <a:pt x="123" y="166"/>
                    <a:pt x="122" y="165"/>
                  </a:cubicBezTo>
                  <a:close/>
                  <a:moveTo>
                    <a:pt x="154" y="154"/>
                  </a:moveTo>
                  <a:cubicBezTo>
                    <a:pt x="155" y="154"/>
                    <a:pt x="155" y="154"/>
                    <a:pt x="155" y="154"/>
                  </a:cubicBezTo>
                  <a:cubicBezTo>
                    <a:pt x="157" y="155"/>
                    <a:pt x="155" y="155"/>
                    <a:pt x="154" y="154"/>
                  </a:cubicBezTo>
                  <a:close/>
                  <a:moveTo>
                    <a:pt x="128" y="169"/>
                  </a:moveTo>
                  <a:cubicBezTo>
                    <a:pt x="129" y="169"/>
                    <a:pt x="128" y="171"/>
                    <a:pt x="128" y="171"/>
                  </a:cubicBezTo>
                  <a:cubicBezTo>
                    <a:pt x="126" y="171"/>
                    <a:pt x="128" y="168"/>
                    <a:pt x="128" y="169"/>
                  </a:cubicBezTo>
                  <a:close/>
                  <a:moveTo>
                    <a:pt x="129" y="168"/>
                  </a:moveTo>
                  <a:cubicBezTo>
                    <a:pt x="129" y="166"/>
                    <a:pt x="132" y="168"/>
                    <a:pt x="131" y="169"/>
                  </a:cubicBezTo>
                  <a:cubicBezTo>
                    <a:pt x="129" y="169"/>
                    <a:pt x="129" y="169"/>
                    <a:pt x="129" y="168"/>
                  </a:cubicBezTo>
                  <a:close/>
                  <a:moveTo>
                    <a:pt x="119" y="169"/>
                  </a:moveTo>
                  <a:cubicBezTo>
                    <a:pt x="120" y="168"/>
                    <a:pt x="122" y="168"/>
                    <a:pt x="122" y="168"/>
                  </a:cubicBezTo>
                  <a:cubicBezTo>
                    <a:pt x="122" y="169"/>
                    <a:pt x="119" y="171"/>
                    <a:pt x="119" y="169"/>
                  </a:cubicBezTo>
                  <a:close/>
                  <a:moveTo>
                    <a:pt x="119" y="169"/>
                  </a:moveTo>
                  <a:cubicBezTo>
                    <a:pt x="120" y="168"/>
                    <a:pt x="120" y="168"/>
                    <a:pt x="120" y="168"/>
                  </a:cubicBezTo>
                  <a:cubicBezTo>
                    <a:pt x="119" y="168"/>
                    <a:pt x="119" y="168"/>
                    <a:pt x="117" y="168"/>
                  </a:cubicBezTo>
                  <a:cubicBezTo>
                    <a:pt x="116" y="166"/>
                    <a:pt x="116" y="168"/>
                    <a:pt x="116" y="168"/>
                  </a:cubicBezTo>
                  <a:cubicBezTo>
                    <a:pt x="114" y="168"/>
                    <a:pt x="114" y="168"/>
                    <a:pt x="112" y="169"/>
                  </a:cubicBezTo>
                  <a:cubicBezTo>
                    <a:pt x="112" y="169"/>
                    <a:pt x="114" y="169"/>
                    <a:pt x="116" y="171"/>
                  </a:cubicBezTo>
                  <a:cubicBezTo>
                    <a:pt x="117" y="171"/>
                    <a:pt x="117" y="171"/>
                    <a:pt x="119" y="169"/>
                  </a:cubicBezTo>
                  <a:close/>
                  <a:moveTo>
                    <a:pt x="116" y="166"/>
                  </a:moveTo>
                  <a:cubicBezTo>
                    <a:pt x="114" y="166"/>
                    <a:pt x="116" y="165"/>
                    <a:pt x="117" y="165"/>
                  </a:cubicBezTo>
                  <a:cubicBezTo>
                    <a:pt x="117" y="165"/>
                    <a:pt x="117" y="166"/>
                    <a:pt x="116" y="166"/>
                  </a:cubicBezTo>
                  <a:close/>
                  <a:moveTo>
                    <a:pt x="114" y="166"/>
                  </a:moveTo>
                  <a:cubicBezTo>
                    <a:pt x="114" y="166"/>
                    <a:pt x="114" y="166"/>
                    <a:pt x="112" y="166"/>
                  </a:cubicBezTo>
                  <a:cubicBezTo>
                    <a:pt x="112" y="166"/>
                    <a:pt x="112" y="166"/>
                    <a:pt x="112" y="168"/>
                  </a:cubicBezTo>
                  <a:cubicBezTo>
                    <a:pt x="112" y="169"/>
                    <a:pt x="114" y="166"/>
                    <a:pt x="114" y="166"/>
                  </a:cubicBezTo>
                  <a:close/>
                  <a:moveTo>
                    <a:pt x="112" y="174"/>
                  </a:moveTo>
                  <a:cubicBezTo>
                    <a:pt x="112" y="172"/>
                    <a:pt x="117" y="172"/>
                    <a:pt x="114" y="171"/>
                  </a:cubicBezTo>
                  <a:cubicBezTo>
                    <a:pt x="111" y="169"/>
                    <a:pt x="112" y="171"/>
                    <a:pt x="112" y="171"/>
                  </a:cubicBezTo>
                  <a:cubicBezTo>
                    <a:pt x="111" y="171"/>
                    <a:pt x="111" y="172"/>
                    <a:pt x="111" y="171"/>
                  </a:cubicBezTo>
                  <a:cubicBezTo>
                    <a:pt x="109" y="171"/>
                    <a:pt x="109" y="171"/>
                    <a:pt x="109" y="172"/>
                  </a:cubicBezTo>
                  <a:cubicBezTo>
                    <a:pt x="108" y="174"/>
                    <a:pt x="108" y="172"/>
                    <a:pt x="106" y="174"/>
                  </a:cubicBezTo>
                  <a:cubicBezTo>
                    <a:pt x="106" y="174"/>
                    <a:pt x="106" y="174"/>
                    <a:pt x="111" y="174"/>
                  </a:cubicBezTo>
                  <a:cubicBezTo>
                    <a:pt x="112" y="174"/>
                    <a:pt x="112" y="174"/>
                    <a:pt x="112" y="174"/>
                  </a:cubicBezTo>
                  <a:close/>
                  <a:moveTo>
                    <a:pt x="106" y="179"/>
                  </a:moveTo>
                  <a:cubicBezTo>
                    <a:pt x="105" y="177"/>
                    <a:pt x="106" y="177"/>
                    <a:pt x="106" y="177"/>
                  </a:cubicBezTo>
                  <a:cubicBezTo>
                    <a:pt x="106" y="176"/>
                    <a:pt x="108" y="174"/>
                    <a:pt x="106" y="176"/>
                  </a:cubicBezTo>
                  <a:cubicBezTo>
                    <a:pt x="106" y="176"/>
                    <a:pt x="106" y="174"/>
                    <a:pt x="105" y="174"/>
                  </a:cubicBezTo>
                  <a:cubicBezTo>
                    <a:pt x="105" y="176"/>
                    <a:pt x="105" y="172"/>
                    <a:pt x="103" y="174"/>
                  </a:cubicBezTo>
                  <a:cubicBezTo>
                    <a:pt x="103" y="176"/>
                    <a:pt x="102" y="174"/>
                    <a:pt x="102" y="174"/>
                  </a:cubicBezTo>
                  <a:cubicBezTo>
                    <a:pt x="102" y="176"/>
                    <a:pt x="102" y="174"/>
                    <a:pt x="100" y="176"/>
                  </a:cubicBezTo>
                  <a:cubicBezTo>
                    <a:pt x="99" y="176"/>
                    <a:pt x="102" y="176"/>
                    <a:pt x="102" y="177"/>
                  </a:cubicBezTo>
                  <a:cubicBezTo>
                    <a:pt x="102" y="177"/>
                    <a:pt x="97" y="177"/>
                    <a:pt x="99" y="177"/>
                  </a:cubicBezTo>
                  <a:cubicBezTo>
                    <a:pt x="100" y="179"/>
                    <a:pt x="97" y="177"/>
                    <a:pt x="99" y="179"/>
                  </a:cubicBezTo>
                  <a:cubicBezTo>
                    <a:pt x="99" y="179"/>
                    <a:pt x="97" y="179"/>
                    <a:pt x="99" y="180"/>
                  </a:cubicBezTo>
                  <a:cubicBezTo>
                    <a:pt x="99" y="180"/>
                    <a:pt x="96" y="182"/>
                    <a:pt x="99" y="182"/>
                  </a:cubicBezTo>
                  <a:cubicBezTo>
                    <a:pt x="100" y="182"/>
                    <a:pt x="99" y="183"/>
                    <a:pt x="100" y="182"/>
                  </a:cubicBezTo>
                  <a:cubicBezTo>
                    <a:pt x="102" y="182"/>
                    <a:pt x="102" y="180"/>
                    <a:pt x="102" y="180"/>
                  </a:cubicBezTo>
                  <a:cubicBezTo>
                    <a:pt x="103" y="180"/>
                    <a:pt x="102" y="182"/>
                    <a:pt x="105" y="180"/>
                  </a:cubicBezTo>
                  <a:cubicBezTo>
                    <a:pt x="106" y="180"/>
                    <a:pt x="106" y="180"/>
                    <a:pt x="106" y="179"/>
                  </a:cubicBezTo>
                  <a:close/>
                  <a:moveTo>
                    <a:pt x="100" y="185"/>
                  </a:moveTo>
                  <a:cubicBezTo>
                    <a:pt x="99" y="183"/>
                    <a:pt x="100" y="183"/>
                    <a:pt x="102" y="183"/>
                  </a:cubicBezTo>
                  <a:cubicBezTo>
                    <a:pt x="102" y="185"/>
                    <a:pt x="100" y="185"/>
                    <a:pt x="100" y="185"/>
                  </a:cubicBezTo>
                  <a:close/>
                  <a:moveTo>
                    <a:pt x="97" y="186"/>
                  </a:moveTo>
                  <a:cubicBezTo>
                    <a:pt x="97" y="185"/>
                    <a:pt x="100" y="186"/>
                    <a:pt x="99" y="186"/>
                  </a:cubicBezTo>
                  <a:cubicBezTo>
                    <a:pt x="97" y="186"/>
                    <a:pt x="96" y="186"/>
                    <a:pt x="97" y="186"/>
                  </a:cubicBezTo>
                  <a:close/>
                  <a:moveTo>
                    <a:pt x="82" y="199"/>
                  </a:moveTo>
                  <a:cubicBezTo>
                    <a:pt x="82" y="199"/>
                    <a:pt x="82" y="197"/>
                    <a:pt x="84" y="197"/>
                  </a:cubicBezTo>
                  <a:cubicBezTo>
                    <a:pt x="84" y="197"/>
                    <a:pt x="84" y="197"/>
                    <a:pt x="82" y="199"/>
                  </a:cubicBezTo>
                  <a:close/>
                  <a:moveTo>
                    <a:pt x="82" y="193"/>
                  </a:moveTo>
                  <a:cubicBezTo>
                    <a:pt x="84" y="191"/>
                    <a:pt x="82" y="191"/>
                    <a:pt x="82" y="191"/>
                  </a:cubicBezTo>
                  <a:cubicBezTo>
                    <a:pt x="82" y="191"/>
                    <a:pt x="80" y="191"/>
                    <a:pt x="79" y="191"/>
                  </a:cubicBezTo>
                  <a:cubicBezTo>
                    <a:pt x="77" y="191"/>
                    <a:pt x="79" y="193"/>
                    <a:pt x="77" y="193"/>
                  </a:cubicBezTo>
                  <a:cubicBezTo>
                    <a:pt x="76" y="193"/>
                    <a:pt x="77" y="193"/>
                    <a:pt x="76" y="194"/>
                  </a:cubicBezTo>
                  <a:cubicBezTo>
                    <a:pt x="76" y="194"/>
                    <a:pt x="76" y="196"/>
                    <a:pt x="79" y="194"/>
                  </a:cubicBezTo>
                  <a:cubicBezTo>
                    <a:pt x="79" y="194"/>
                    <a:pt x="80" y="194"/>
                    <a:pt x="82" y="193"/>
                  </a:cubicBezTo>
                  <a:close/>
                  <a:moveTo>
                    <a:pt x="85" y="188"/>
                  </a:moveTo>
                  <a:cubicBezTo>
                    <a:pt x="87" y="188"/>
                    <a:pt x="84" y="186"/>
                    <a:pt x="85" y="186"/>
                  </a:cubicBezTo>
                  <a:cubicBezTo>
                    <a:pt x="87" y="185"/>
                    <a:pt x="84" y="182"/>
                    <a:pt x="84" y="183"/>
                  </a:cubicBezTo>
                  <a:cubicBezTo>
                    <a:pt x="82" y="183"/>
                    <a:pt x="84" y="185"/>
                    <a:pt x="82" y="185"/>
                  </a:cubicBezTo>
                  <a:cubicBezTo>
                    <a:pt x="80" y="185"/>
                    <a:pt x="82" y="186"/>
                    <a:pt x="80" y="186"/>
                  </a:cubicBezTo>
                  <a:cubicBezTo>
                    <a:pt x="79" y="186"/>
                    <a:pt x="80" y="185"/>
                    <a:pt x="79" y="185"/>
                  </a:cubicBezTo>
                  <a:cubicBezTo>
                    <a:pt x="79" y="186"/>
                    <a:pt x="77" y="185"/>
                    <a:pt x="77" y="186"/>
                  </a:cubicBezTo>
                  <a:cubicBezTo>
                    <a:pt x="77" y="186"/>
                    <a:pt x="76" y="188"/>
                    <a:pt x="77" y="188"/>
                  </a:cubicBezTo>
                  <a:cubicBezTo>
                    <a:pt x="79" y="190"/>
                    <a:pt x="79" y="188"/>
                    <a:pt x="82" y="186"/>
                  </a:cubicBezTo>
                  <a:cubicBezTo>
                    <a:pt x="85" y="186"/>
                    <a:pt x="79" y="188"/>
                    <a:pt x="80" y="190"/>
                  </a:cubicBezTo>
                  <a:cubicBezTo>
                    <a:pt x="82" y="190"/>
                    <a:pt x="84" y="188"/>
                    <a:pt x="85" y="188"/>
                  </a:cubicBezTo>
                  <a:close/>
                  <a:moveTo>
                    <a:pt x="87" y="185"/>
                  </a:moveTo>
                  <a:cubicBezTo>
                    <a:pt x="87" y="185"/>
                    <a:pt x="87" y="183"/>
                    <a:pt x="88" y="183"/>
                  </a:cubicBezTo>
                  <a:cubicBezTo>
                    <a:pt x="90" y="183"/>
                    <a:pt x="90" y="182"/>
                    <a:pt x="91" y="180"/>
                  </a:cubicBezTo>
                  <a:cubicBezTo>
                    <a:pt x="91" y="179"/>
                    <a:pt x="91" y="177"/>
                    <a:pt x="90" y="179"/>
                  </a:cubicBezTo>
                  <a:cubicBezTo>
                    <a:pt x="88" y="180"/>
                    <a:pt x="87" y="180"/>
                    <a:pt x="87" y="183"/>
                  </a:cubicBezTo>
                  <a:cubicBezTo>
                    <a:pt x="85" y="183"/>
                    <a:pt x="85" y="183"/>
                    <a:pt x="87" y="185"/>
                  </a:cubicBezTo>
                  <a:close/>
                  <a:moveTo>
                    <a:pt x="93" y="183"/>
                  </a:moveTo>
                  <a:cubicBezTo>
                    <a:pt x="96" y="183"/>
                    <a:pt x="96" y="183"/>
                    <a:pt x="96" y="183"/>
                  </a:cubicBezTo>
                  <a:cubicBezTo>
                    <a:pt x="94" y="185"/>
                    <a:pt x="93" y="183"/>
                    <a:pt x="93" y="183"/>
                  </a:cubicBezTo>
                  <a:close/>
                  <a:moveTo>
                    <a:pt x="91" y="185"/>
                  </a:moveTo>
                  <a:cubicBezTo>
                    <a:pt x="91" y="185"/>
                    <a:pt x="93" y="186"/>
                    <a:pt x="90" y="188"/>
                  </a:cubicBezTo>
                  <a:cubicBezTo>
                    <a:pt x="88" y="190"/>
                    <a:pt x="91" y="186"/>
                    <a:pt x="90" y="186"/>
                  </a:cubicBezTo>
                  <a:cubicBezTo>
                    <a:pt x="88" y="186"/>
                    <a:pt x="91" y="185"/>
                    <a:pt x="90" y="183"/>
                  </a:cubicBezTo>
                  <a:cubicBezTo>
                    <a:pt x="88" y="183"/>
                    <a:pt x="87" y="185"/>
                    <a:pt x="87" y="186"/>
                  </a:cubicBezTo>
                  <a:cubicBezTo>
                    <a:pt x="85" y="188"/>
                    <a:pt x="88" y="190"/>
                    <a:pt x="85" y="190"/>
                  </a:cubicBezTo>
                  <a:cubicBezTo>
                    <a:pt x="84" y="190"/>
                    <a:pt x="85" y="190"/>
                    <a:pt x="84" y="193"/>
                  </a:cubicBezTo>
                  <a:cubicBezTo>
                    <a:pt x="82" y="194"/>
                    <a:pt x="85" y="191"/>
                    <a:pt x="87" y="193"/>
                  </a:cubicBezTo>
                  <a:cubicBezTo>
                    <a:pt x="88" y="194"/>
                    <a:pt x="88" y="191"/>
                    <a:pt x="88" y="191"/>
                  </a:cubicBezTo>
                  <a:cubicBezTo>
                    <a:pt x="90" y="193"/>
                    <a:pt x="90" y="193"/>
                    <a:pt x="90" y="191"/>
                  </a:cubicBezTo>
                  <a:cubicBezTo>
                    <a:pt x="91" y="190"/>
                    <a:pt x="91" y="190"/>
                    <a:pt x="93" y="190"/>
                  </a:cubicBezTo>
                  <a:cubicBezTo>
                    <a:pt x="96" y="188"/>
                    <a:pt x="94" y="185"/>
                    <a:pt x="93" y="185"/>
                  </a:cubicBezTo>
                  <a:cubicBezTo>
                    <a:pt x="93" y="183"/>
                    <a:pt x="93" y="183"/>
                    <a:pt x="91" y="185"/>
                  </a:cubicBezTo>
                  <a:close/>
                  <a:moveTo>
                    <a:pt x="91" y="191"/>
                  </a:moveTo>
                  <a:cubicBezTo>
                    <a:pt x="93" y="190"/>
                    <a:pt x="94" y="190"/>
                    <a:pt x="94" y="190"/>
                  </a:cubicBezTo>
                  <a:cubicBezTo>
                    <a:pt x="93" y="191"/>
                    <a:pt x="91" y="193"/>
                    <a:pt x="91" y="191"/>
                  </a:cubicBezTo>
                  <a:close/>
                  <a:moveTo>
                    <a:pt x="117" y="166"/>
                  </a:moveTo>
                  <a:cubicBezTo>
                    <a:pt x="119" y="165"/>
                    <a:pt x="120" y="166"/>
                    <a:pt x="120" y="166"/>
                  </a:cubicBezTo>
                  <a:cubicBezTo>
                    <a:pt x="119" y="166"/>
                    <a:pt x="117" y="166"/>
                    <a:pt x="117" y="166"/>
                  </a:cubicBezTo>
                  <a:close/>
                  <a:moveTo>
                    <a:pt x="74" y="193"/>
                  </a:moveTo>
                  <a:cubicBezTo>
                    <a:pt x="76" y="193"/>
                    <a:pt x="76" y="193"/>
                    <a:pt x="76" y="193"/>
                  </a:cubicBezTo>
                  <a:cubicBezTo>
                    <a:pt x="76" y="194"/>
                    <a:pt x="74" y="193"/>
                    <a:pt x="74" y="193"/>
                  </a:cubicBezTo>
                  <a:close/>
                  <a:moveTo>
                    <a:pt x="70" y="196"/>
                  </a:moveTo>
                  <a:cubicBezTo>
                    <a:pt x="70" y="196"/>
                    <a:pt x="70" y="197"/>
                    <a:pt x="71" y="196"/>
                  </a:cubicBezTo>
                  <a:cubicBezTo>
                    <a:pt x="71" y="196"/>
                    <a:pt x="71" y="196"/>
                    <a:pt x="73" y="196"/>
                  </a:cubicBezTo>
                  <a:cubicBezTo>
                    <a:pt x="73" y="196"/>
                    <a:pt x="73" y="194"/>
                    <a:pt x="74" y="194"/>
                  </a:cubicBezTo>
                  <a:cubicBezTo>
                    <a:pt x="76" y="194"/>
                    <a:pt x="74" y="194"/>
                    <a:pt x="73" y="193"/>
                  </a:cubicBezTo>
                  <a:cubicBezTo>
                    <a:pt x="71" y="193"/>
                    <a:pt x="71" y="193"/>
                    <a:pt x="70" y="194"/>
                  </a:cubicBezTo>
                  <a:cubicBezTo>
                    <a:pt x="70" y="196"/>
                    <a:pt x="71" y="196"/>
                    <a:pt x="70" y="196"/>
                  </a:cubicBezTo>
                  <a:close/>
                  <a:moveTo>
                    <a:pt x="70" y="196"/>
                  </a:moveTo>
                  <a:cubicBezTo>
                    <a:pt x="71" y="196"/>
                    <a:pt x="68" y="194"/>
                    <a:pt x="68" y="196"/>
                  </a:cubicBezTo>
                  <a:cubicBezTo>
                    <a:pt x="68" y="197"/>
                    <a:pt x="68" y="196"/>
                    <a:pt x="68" y="197"/>
                  </a:cubicBezTo>
                  <a:cubicBezTo>
                    <a:pt x="68" y="197"/>
                    <a:pt x="68" y="197"/>
                    <a:pt x="70" y="196"/>
                  </a:cubicBezTo>
                  <a:close/>
                  <a:moveTo>
                    <a:pt x="65" y="197"/>
                  </a:moveTo>
                  <a:cubicBezTo>
                    <a:pt x="65" y="200"/>
                    <a:pt x="65" y="200"/>
                    <a:pt x="67" y="199"/>
                  </a:cubicBezTo>
                  <a:cubicBezTo>
                    <a:pt x="67" y="197"/>
                    <a:pt x="67" y="197"/>
                    <a:pt x="67" y="196"/>
                  </a:cubicBezTo>
                  <a:cubicBezTo>
                    <a:pt x="67" y="196"/>
                    <a:pt x="67" y="196"/>
                    <a:pt x="65" y="197"/>
                  </a:cubicBezTo>
                  <a:close/>
                  <a:moveTo>
                    <a:pt x="87" y="197"/>
                  </a:moveTo>
                  <a:cubicBezTo>
                    <a:pt x="88" y="197"/>
                    <a:pt x="88" y="197"/>
                    <a:pt x="88" y="197"/>
                  </a:cubicBezTo>
                  <a:cubicBezTo>
                    <a:pt x="90" y="197"/>
                    <a:pt x="87" y="197"/>
                    <a:pt x="87" y="197"/>
                  </a:cubicBezTo>
                  <a:close/>
                  <a:moveTo>
                    <a:pt x="64" y="224"/>
                  </a:moveTo>
                  <a:cubicBezTo>
                    <a:pt x="64" y="222"/>
                    <a:pt x="62" y="222"/>
                    <a:pt x="62" y="222"/>
                  </a:cubicBezTo>
                  <a:cubicBezTo>
                    <a:pt x="62" y="224"/>
                    <a:pt x="61" y="225"/>
                    <a:pt x="62" y="225"/>
                  </a:cubicBezTo>
                  <a:cubicBezTo>
                    <a:pt x="62" y="224"/>
                    <a:pt x="64" y="225"/>
                    <a:pt x="64" y="224"/>
                  </a:cubicBezTo>
                  <a:close/>
                  <a:moveTo>
                    <a:pt x="64" y="227"/>
                  </a:moveTo>
                  <a:cubicBezTo>
                    <a:pt x="65" y="225"/>
                    <a:pt x="65" y="225"/>
                    <a:pt x="64" y="225"/>
                  </a:cubicBezTo>
                  <a:cubicBezTo>
                    <a:pt x="64" y="225"/>
                    <a:pt x="62" y="225"/>
                    <a:pt x="62" y="227"/>
                  </a:cubicBezTo>
                  <a:cubicBezTo>
                    <a:pt x="62" y="227"/>
                    <a:pt x="62" y="227"/>
                    <a:pt x="64" y="227"/>
                  </a:cubicBezTo>
                  <a:close/>
                  <a:moveTo>
                    <a:pt x="59" y="235"/>
                  </a:moveTo>
                  <a:cubicBezTo>
                    <a:pt x="59" y="236"/>
                    <a:pt x="58" y="236"/>
                    <a:pt x="59" y="236"/>
                  </a:cubicBezTo>
                  <a:cubicBezTo>
                    <a:pt x="61" y="236"/>
                    <a:pt x="59" y="235"/>
                    <a:pt x="61" y="235"/>
                  </a:cubicBezTo>
                  <a:cubicBezTo>
                    <a:pt x="62" y="235"/>
                    <a:pt x="62" y="235"/>
                    <a:pt x="62" y="233"/>
                  </a:cubicBezTo>
                  <a:cubicBezTo>
                    <a:pt x="61" y="231"/>
                    <a:pt x="61" y="231"/>
                    <a:pt x="61" y="233"/>
                  </a:cubicBezTo>
                  <a:cubicBezTo>
                    <a:pt x="61" y="233"/>
                    <a:pt x="59" y="233"/>
                    <a:pt x="59" y="235"/>
                  </a:cubicBezTo>
                  <a:close/>
                  <a:moveTo>
                    <a:pt x="56" y="230"/>
                  </a:moveTo>
                  <a:cubicBezTo>
                    <a:pt x="56" y="230"/>
                    <a:pt x="58" y="228"/>
                    <a:pt x="59" y="230"/>
                  </a:cubicBezTo>
                  <a:cubicBezTo>
                    <a:pt x="59" y="230"/>
                    <a:pt x="56" y="231"/>
                    <a:pt x="56" y="230"/>
                  </a:cubicBezTo>
                  <a:close/>
                  <a:moveTo>
                    <a:pt x="59" y="238"/>
                  </a:moveTo>
                  <a:cubicBezTo>
                    <a:pt x="58" y="238"/>
                    <a:pt x="59" y="238"/>
                    <a:pt x="61" y="238"/>
                  </a:cubicBezTo>
                  <a:cubicBezTo>
                    <a:pt x="62" y="236"/>
                    <a:pt x="61" y="236"/>
                    <a:pt x="59" y="236"/>
                  </a:cubicBezTo>
                  <a:cubicBezTo>
                    <a:pt x="59" y="238"/>
                    <a:pt x="59" y="236"/>
                    <a:pt x="59" y="238"/>
                  </a:cubicBezTo>
                  <a:close/>
                  <a:moveTo>
                    <a:pt x="55" y="238"/>
                  </a:moveTo>
                  <a:cubicBezTo>
                    <a:pt x="56" y="238"/>
                    <a:pt x="58" y="238"/>
                    <a:pt x="58" y="238"/>
                  </a:cubicBezTo>
                  <a:cubicBezTo>
                    <a:pt x="56" y="238"/>
                    <a:pt x="55" y="238"/>
                    <a:pt x="55" y="238"/>
                  </a:cubicBezTo>
                  <a:close/>
                  <a:moveTo>
                    <a:pt x="53" y="245"/>
                  </a:moveTo>
                  <a:cubicBezTo>
                    <a:pt x="55" y="245"/>
                    <a:pt x="55" y="245"/>
                    <a:pt x="53" y="245"/>
                  </a:cubicBezTo>
                  <a:cubicBezTo>
                    <a:pt x="53" y="245"/>
                    <a:pt x="53" y="244"/>
                    <a:pt x="52" y="244"/>
                  </a:cubicBezTo>
                  <a:cubicBezTo>
                    <a:pt x="52" y="245"/>
                    <a:pt x="52" y="245"/>
                    <a:pt x="53" y="245"/>
                  </a:cubicBezTo>
                  <a:close/>
                  <a:moveTo>
                    <a:pt x="53" y="244"/>
                  </a:moveTo>
                  <a:cubicBezTo>
                    <a:pt x="53" y="244"/>
                    <a:pt x="55" y="244"/>
                    <a:pt x="53" y="244"/>
                  </a:cubicBezTo>
                  <a:cubicBezTo>
                    <a:pt x="53" y="244"/>
                    <a:pt x="52" y="242"/>
                    <a:pt x="53" y="244"/>
                  </a:cubicBezTo>
                  <a:close/>
                  <a:moveTo>
                    <a:pt x="50" y="244"/>
                  </a:moveTo>
                  <a:cubicBezTo>
                    <a:pt x="52" y="242"/>
                    <a:pt x="52" y="244"/>
                    <a:pt x="52" y="244"/>
                  </a:cubicBezTo>
                  <a:cubicBezTo>
                    <a:pt x="50" y="244"/>
                    <a:pt x="50" y="244"/>
                    <a:pt x="50" y="244"/>
                  </a:cubicBezTo>
                  <a:close/>
                  <a:moveTo>
                    <a:pt x="64" y="222"/>
                  </a:moveTo>
                  <a:cubicBezTo>
                    <a:pt x="65" y="221"/>
                    <a:pt x="65" y="221"/>
                    <a:pt x="65" y="221"/>
                  </a:cubicBezTo>
                  <a:cubicBezTo>
                    <a:pt x="67" y="222"/>
                    <a:pt x="65" y="222"/>
                    <a:pt x="64" y="222"/>
                  </a:cubicBezTo>
                  <a:close/>
                  <a:moveTo>
                    <a:pt x="26" y="261"/>
                  </a:moveTo>
                  <a:cubicBezTo>
                    <a:pt x="24" y="261"/>
                    <a:pt x="29" y="259"/>
                    <a:pt x="29" y="261"/>
                  </a:cubicBezTo>
                  <a:cubicBezTo>
                    <a:pt x="29" y="261"/>
                    <a:pt x="27" y="262"/>
                    <a:pt x="26" y="261"/>
                  </a:cubicBezTo>
                  <a:close/>
                  <a:moveTo>
                    <a:pt x="33" y="256"/>
                  </a:moveTo>
                  <a:cubicBezTo>
                    <a:pt x="35" y="256"/>
                    <a:pt x="33" y="255"/>
                    <a:pt x="33" y="255"/>
                  </a:cubicBezTo>
                  <a:cubicBezTo>
                    <a:pt x="32" y="256"/>
                    <a:pt x="29" y="256"/>
                    <a:pt x="29" y="258"/>
                  </a:cubicBezTo>
                  <a:cubicBezTo>
                    <a:pt x="30" y="258"/>
                    <a:pt x="32" y="258"/>
                    <a:pt x="33" y="256"/>
                  </a:cubicBezTo>
                  <a:close/>
                  <a:moveTo>
                    <a:pt x="32" y="259"/>
                  </a:moveTo>
                  <a:cubicBezTo>
                    <a:pt x="35" y="259"/>
                    <a:pt x="36" y="259"/>
                    <a:pt x="36" y="259"/>
                  </a:cubicBezTo>
                  <a:cubicBezTo>
                    <a:pt x="36" y="258"/>
                    <a:pt x="35" y="259"/>
                    <a:pt x="35" y="258"/>
                  </a:cubicBezTo>
                  <a:cubicBezTo>
                    <a:pt x="35" y="256"/>
                    <a:pt x="32" y="258"/>
                    <a:pt x="32" y="258"/>
                  </a:cubicBezTo>
                  <a:cubicBezTo>
                    <a:pt x="30" y="259"/>
                    <a:pt x="29" y="259"/>
                    <a:pt x="29" y="259"/>
                  </a:cubicBezTo>
                  <a:cubicBezTo>
                    <a:pt x="29" y="261"/>
                    <a:pt x="30" y="261"/>
                    <a:pt x="32" y="259"/>
                  </a:cubicBezTo>
                  <a:close/>
                  <a:moveTo>
                    <a:pt x="27" y="264"/>
                  </a:moveTo>
                  <a:cubicBezTo>
                    <a:pt x="26" y="262"/>
                    <a:pt x="27" y="262"/>
                    <a:pt x="29" y="264"/>
                  </a:cubicBezTo>
                  <a:cubicBezTo>
                    <a:pt x="27" y="264"/>
                    <a:pt x="27" y="264"/>
                    <a:pt x="27" y="264"/>
                  </a:cubicBezTo>
                  <a:close/>
                  <a:moveTo>
                    <a:pt x="24" y="266"/>
                  </a:moveTo>
                  <a:cubicBezTo>
                    <a:pt x="26" y="266"/>
                    <a:pt x="24" y="264"/>
                    <a:pt x="24" y="266"/>
                  </a:cubicBezTo>
                  <a:cubicBezTo>
                    <a:pt x="23" y="266"/>
                    <a:pt x="23" y="264"/>
                    <a:pt x="23" y="266"/>
                  </a:cubicBezTo>
                  <a:cubicBezTo>
                    <a:pt x="21" y="267"/>
                    <a:pt x="24" y="267"/>
                    <a:pt x="24" y="266"/>
                  </a:cubicBezTo>
                  <a:close/>
                  <a:moveTo>
                    <a:pt x="17" y="270"/>
                  </a:moveTo>
                  <a:cubicBezTo>
                    <a:pt x="15" y="270"/>
                    <a:pt x="18" y="269"/>
                    <a:pt x="18" y="270"/>
                  </a:cubicBezTo>
                  <a:cubicBezTo>
                    <a:pt x="17" y="270"/>
                    <a:pt x="17" y="270"/>
                    <a:pt x="17" y="270"/>
                  </a:cubicBezTo>
                  <a:close/>
                  <a:moveTo>
                    <a:pt x="10" y="273"/>
                  </a:moveTo>
                  <a:cubicBezTo>
                    <a:pt x="12" y="275"/>
                    <a:pt x="10" y="276"/>
                    <a:pt x="9" y="276"/>
                  </a:cubicBezTo>
                  <a:cubicBezTo>
                    <a:pt x="9" y="275"/>
                    <a:pt x="10" y="273"/>
                    <a:pt x="10" y="273"/>
                  </a:cubicBezTo>
                  <a:close/>
                  <a:moveTo>
                    <a:pt x="7" y="276"/>
                  </a:moveTo>
                  <a:cubicBezTo>
                    <a:pt x="7" y="275"/>
                    <a:pt x="9" y="275"/>
                    <a:pt x="9" y="276"/>
                  </a:cubicBezTo>
                  <a:cubicBezTo>
                    <a:pt x="7" y="276"/>
                    <a:pt x="7" y="276"/>
                    <a:pt x="7" y="276"/>
                  </a:cubicBezTo>
                  <a:close/>
                  <a:moveTo>
                    <a:pt x="1" y="283"/>
                  </a:moveTo>
                  <a:cubicBezTo>
                    <a:pt x="1" y="281"/>
                    <a:pt x="3" y="281"/>
                    <a:pt x="4" y="281"/>
                  </a:cubicBezTo>
                  <a:cubicBezTo>
                    <a:pt x="4" y="281"/>
                    <a:pt x="3" y="283"/>
                    <a:pt x="1" y="283"/>
                  </a:cubicBezTo>
                  <a:close/>
                  <a:moveTo>
                    <a:pt x="1" y="292"/>
                  </a:moveTo>
                  <a:cubicBezTo>
                    <a:pt x="1" y="292"/>
                    <a:pt x="1" y="290"/>
                    <a:pt x="3" y="290"/>
                  </a:cubicBezTo>
                  <a:cubicBezTo>
                    <a:pt x="3" y="290"/>
                    <a:pt x="3" y="292"/>
                    <a:pt x="1" y="292"/>
                  </a:cubicBezTo>
                  <a:close/>
                  <a:moveTo>
                    <a:pt x="6" y="308"/>
                  </a:moveTo>
                  <a:cubicBezTo>
                    <a:pt x="6" y="306"/>
                    <a:pt x="6" y="306"/>
                    <a:pt x="7" y="308"/>
                  </a:cubicBezTo>
                  <a:cubicBezTo>
                    <a:pt x="7" y="308"/>
                    <a:pt x="7" y="306"/>
                    <a:pt x="9" y="306"/>
                  </a:cubicBezTo>
                  <a:cubicBezTo>
                    <a:pt x="9" y="304"/>
                    <a:pt x="6" y="304"/>
                    <a:pt x="6" y="306"/>
                  </a:cubicBezTo>
                  <a:cubicBezTo>
                    <a:pt x="4" y="308"/>
                    <a:pt x="6" y="309"/>
                    <a:pt x="7" y="309"/>
                  </a:cubicBezTo>
                  <a:cubicBezTo>
                    <a:pt x="7" y="309"/>
                    <a:pt x="7" y="308"/>
                    <a:pt x="6" y="308"/>
                  </a:cubicBezTo>
                  <a:close/>
                  <a:moveTo>
                    <a:pt x="4" y="317"/>
                  </a:moveTo>
                  <a:cubicBezTo>
                    <a:pt x="6" y="317"/>
                    <a:pt x="4" y="312"/>
                    <a:pt x="4" y="314"/>
                  </a:cubicBezTo>
                  <a:cubicBezTo>
                    <a:pt x="4" y="315"/>
                    <a:pt x="3" y="317"/>
                    <a:pt x="4" y="317"/>
                  </a:cubicBezTo>
                  <a:close/>
                  <a:moveTo>
                    <a:pt x="4" y="311"/>
                  </a:moveTo>
                  <a:cubicBezTo>
                    <a:pt x="4" y="312"/>
                    <a:pt x="4" y="309"/>
                    <a:pt x="4" y="309"/>
                  </a:cubicBezTo>
                  <a:cubicBezTo>
                    <a:pt x="6" y="309"/>
                    <a:pt x="6" y="311"/>
                    <a:pt x="6" y="309"/>
                  </a:cubicBezTo>
                  <a:cubicBezTo>
                    <a:pt x="6" y="309"/>
                    <a:pt x="6" y="309"/>
                    <a:pt x="4" y="308"/>
                  </a:cubicBezTo>
                  <a:cubicBezTo>
                    <a:pt x="4" y="308"/>
                    <a:pt x="4" y="309"/>
                    <a:pt x="4" y="311"/>
                  </a:cubicBezTo>
                  <a:close/>
                  <a:moveTo>
                    <a:pt x="3" y="303"/>
                  </a:moveTo>
                  <a:cubicBezTo>
                    <a:pt x="3" y="300"/>
                    <a:pt x="3" y="300"/>
                    <a:pt x="3" y="300"/>
                  </a:cubicBezTo>
                  <a:cubicBezTo>
                    <a:pt x="3" y="301"/>
                    <a:pt x="4" y="304"/>
                    <a:pt x="3" y="303"/>
                  </a:cubicBezTo>
                  <a:close/>
                  <a:moveTo>
                    <a:pt x="4" y="300"/>
                  </a:moveTo>
                  <a:cubicBezTo>
                    <a:pt x="4" y="301"/>
                    <a:pt x="3" y="300"/>
                    <a:pt x="3" y="298"/>
                  </a:cubicBezTo>
                  <a:cubicBezTo>
                    <a:pt x="4" y="300"/>
                    <a:pt x="4" y="300"/>
                    <a:pt x="4" y="300"/>
                  </a:cubicBezTo>
                  <a:close/>
                  <a:moveTo>
                    <a:pt x="3" y="298"/>
                  </a:moveTo>
                  <a:cubicBezTo>
                    <a:pt x="4" y="298"/>
                    <a:pt x="3" y="297"/>
                    <a:pt x="3" y="297"/>
                  </a:cubicBezTo>
                  <a:cubicBezTo>
                    <a:pt x="1" y="295"/>
                    <a:pt x="1" y="297"/>
                    <a:pt x="3" y="298"/>
                  </a:cubicBezTo>
                  <a:close/>
                </a:path>
              </a:pathLst>
            </a:custGeom>
            <a:solidFill>
              <a:srgbClr val="968C6D"/>
            </a:solidFill>
            <a:ln w="6350" cmpd="sng">
              <a:solidFill>
                <a:schemeClr val="bg1"/>
              </a:solidFill>
              <a:round/>
              <a:headEnd/>
              <a:tailEnd/>
            </a:ln>
          </p:spPr>
          <p:txBody>
            <a:bodyPr/>
            <a:lstStyle/>
            <a:p>
              <a:endParaRPr lang="en-GB" dirty="0"/>
            </a:p>
          </p:txBody>
        </p:sp>
        <p:sp>
          <p:nvSpPr>
            <p:cNvPr id="1262" name="Freeform 201"/>
            <p:cNvSpPr>
              <a:spLocks noEditPoints="1"/>
            </p:cNvSpPr>
            <p:nvPr/>
          </p:nvSpPr>
          <p:spPr bwMode="auto">
            <a:xfrm>
              <a:off x="4739181" y="3084074"/>
              <a:ext cx="257085" cy="420969"/>
            </a:xfrm>
            <a:custGeom>
              <a:avLst/>
              <a:gdLst/>
              <a:ahLst/>
              <a:cxnLst>
                <a:cxn ang="0">
                  <a:pos x="32" y="78"/>
                </a:cxn>
                <a:cxn ang="0">
                  <a:pos x="29" y="67"/>
                </a:cxn>
                <a:cxn ang="0">
                  <a:pos x="25" y="62"/>
                </a:cxn>
                <a:cxn ang="0">
                  <a:pos x="23" y="64"/>
                </a:cxn>
                <a:cxn ang="0">
                  <a:pos x="23" y="55"/>
                </a:cxn>
                <a:cxn ang="0">
                  <a:pos x="20" y="52"/>
                </a:cxn>
                <a:cxn ang="0">
                  <a:pos x="22" y="44"/>
                </a:cxn>
                <a:cxn ang="0">
                  <a:pos x="25" y="34"/>
                </a:cxn>
                <a:cxn ang="0">
                  <a:pos x="32" y="30"/>
                </a:cxn>
                <a:cxn ang="0">
                  <a:pos x="35" y="39"/>
                </a:cxn>
                <a:cxn ang="0">
                  <a:pos x="52" y="42"/>
                </a:cxn>
                <a:cxn ang="0">
                  <a:pos x="46" y="59"/>
                </a:cxn>
                <a:cxn ang="0">
                  <a:pos x="53" y="67"/>
                </a:cxn>
                <a:cxn ang="0">
                  <a:pos x="67" y="89"/>
                </a:cxn>
                <a:cxn ang="0">
                  <a:pos x="69" y="101"/>
                </a:cxn>
                <a:cxn ang="0">
                  <a:pos x="75" y="114"/>
                </a:cxn>
                <a:cxn ang="0">
                  <a:pos x="79" y="118"/>
                </a:cxn>
                <a:cxn ang="0">
                  <a:pos x="60" y="126"/>
                </a:cxn>
                <a:cxn ang="0">
                  <a:pos x="46" y="128"/>
                </a:cxn>
                <a:cxn ang="0">
                  <a:pos x="28" y="134"/>
                </a:cxn>
                <a:cxn ang="0">
                  <a:pos x="29" y="128"/>
                </a:cxn>
                <a:cxn ang="0">
                  <a:pos x="43" y="121"/>
                </a:cxn>
                <a:cxn ang="0">
                  <a:pos x="38" y="118"/>
                </a:cxn>
                <a:cxn ang="0">
                  <a:pos x="26" y="112"/>
                </a:cxn>
                <a:cxn ang="0">
                  <a:pos x="31" y="101"/>
                </a:cxn>
                <a:cxn ang="0">
                  <a:pos x="40" y="95"/>
                </a:cxn>
                <a:cxn ang="0">
                  <a:pos x="44" y="90"/>
                </a:cxn>
                <a:cxn ang="0">
                  <a:pos x="40" y="78"/>
                </a:cxn>
                <a:cxn ang="0">
                  <a:pos x="23" y="83"/>
                </a:cxn>
                <a:cxn ang="0">
                  <a:pos x="23" y="78"/>
                </a:cxn>
                <a:cxn ang="0">
                  <a:pos x="14" y="72"/>
                </a:cxn>
                <a:cxn ang="0">
                  <a:pos x="11" y="84"/>
                </a:cxn>
                <a:cxn ang="0">
                  <a:pos x="22" y="84"/>
                </a:cxn>
                <a:cxn ang="0">
                  <a:pos x="31" y="95"/>
                </a:cxn>
                <a:cxn ang="0">
                  <a:pos x="25" y="66"/>
                </a:cxn>
                <a:cxn ang="0">
                  <a:pos x="55" y="128"/>
                </a:cxn>
                <a:cxn ang="0">
                  <a:pos x="13" y="38"/>
                </a:cxn>
                <a:cxn ang="0">
                  <a:pos x="16" y="38"/>
                </a:cxn>
                <a:cxn ang="0">
                  <a:pos x="17" y="33"/>
                </a:cxn>
                <a:cxn ang="0">
                  <a:pos x="11" y="42"/>
                </a:cxn>
                <a:cxn ang="0">
                  <a:pos x="9" y="48"/>
                </a:cxn>
                <a:cxn ang="0">
                  <a:pos x="16" y="45"/>
                </a:cxn>
                <a:cxn ang="0">
                  <a:pos x="22" y="47"/>
                </a:cxn>
                <a:cxn ang="0">
                  <a:pos x="16" y="42"/>
                </a:cxn>
                <a:cxn ang="0">
                  <a:pos x="19" y="58"/>
                </a:cxn>
                <a:cxn ang="0">
                  <a:pos x="17" y="55"/>
                </a:cxn>
                <a:cxn ang="0">
                  <a:pos x="17" y="67"/>
                </a:cxn>
                <a:cxn ang="0">
                  <a:pos x="16" y="66"/>
                </a:cxn>
                <a:cxn ang="0">
                  <a:pos x="20" y="64"/>
                </a:cxn>
                <a:cxn ang="0">
                  <a:pos x="44" y="25"/>
                </a:cxn>
                <a:cxn ang="0">
                  <a:pos x="43" y="22"/>
                </a:cxn>
                <a:cxn ang="0">
                  <a:pos x="44" y="27"/>
                </a:cxn>
                <a:cxn ang="0">
                  <a:pos x="46" y="21"/>
                </a:cxn>
                <a:cxn ang="0">
                  <a:pos x="46" y="22"/>
                </a:cxn>
                <a:cxn ang="0">
                  <a:pos x="58" y="11"/>
                </a:cxn>
                <a:cxn ang="0">
                  <a:pos x="58" y="5"/>
                </a:cxn>
                <a:cxn ang="0">
                  <a:pos x="53" y="8"/>
                </a:cxn>
                <a:cxn ang="0">
                  <a:pos x="58" y="11"/>
                </a:cxn>
                <a:cxn ang="0">
                  <a:pos x="58" y="3"/>
                </a:cxn>
                <a:cxn ang="0">
                  <a:pos x="60" y="2"/>
                </a:cxn>
              </a:cxnLst>
              <a:rect l="0" t="0" r="r" b="b"/>
              <a:pathLst>
                <a:path w="82" h="135">
                  <a:moveTo>
                    <a:pt x="40" y="75"/>
                  </a:moveTo>
                  <a:cubicBezTo>
                    <a:pt x="38" y="78"/>
                    <a:pt x="38" y="75"/>
                    <a:pt x="37" y="76"/>
                  </a:cubicBezTo>
                  <a:cubicBezTo>
                    <a:pt x="35" y="80"/>
                    <a:pt x="32" y="75"/>
                    <a:pt x="32" y="76"/>
                  </a:cubicBezTo>
                  <a:cubicBezTo>
                    <a:pt x="34" y="78"/>
                    <a:pt x="32" y="80"/>
                    <a:pt x="32" y="78"/>
                  </a:cubicBezTo>
                  <a:cubicBezTo>
                    <a:pt x="31" y="76"/>
                    <a:pt x="28" y="75"/>
                    <a:pt x="28" y="78"/>
                  </a:cubicBezTo>
                  <a:cubicBezTo>
                    <a:pt x="29" y="81"/>
                    <a:pt x="26" y="76"/>
                    <a:pt x="26" y="75"/>
                  </a:cubicBezTo>
                  <a:cubicBezTo>
                    <a:pt x="28" y="73"/>
                    <a:pt x="28" y="76"/>
                    <a:pt x="28" y="73"/>
                  </a:cubicBezTo>
                  <a:cubicBezTo>
                    <a:pt x="28" y="70"/>
                    <a:pt x="32" y="70"/>
                    <a:pt x="29" y="67"/>
                  </a:cubicBezTo>
                  <a:cubicBezTo>
                    <a:pt x="28" y="64"/>
                    <a:pt x="29" y="64"/>
                    <a:pt x="31" y="62"/>
                  </a:cubicBezTo>
                  <a:cubicBezTo>
                    <a:pt x="28" y="59"/>
                    <a:pt x="29" y="64"/>
                    <a:pt x="28" y="64"/>
                  </a:cubicBezTo>
                  <a:cubicBezTo>
                    <a:pt x="26" y="62"/>
                    <a:pt x="28" y="64"/>
                    <a:pt x="26" y="64"/>
                  </a:cubicBezTo>
                  <a:cubicBezTo>
                    <a:pt x="25" y="62"/>
                    <a:pt x="26" y="61"/>
                    <a:pt x="25" y="62"/>
                  </a:cubicBezTo>
                  <a:cubicBezTo>
                    <a:pt x="23" y="62"/>
                    <a:pt x="26" y="64"/>
                    <a:pt x="25" y="66"/>
                  </a:cubicBezTo>
                  <a:cubicBezTo>
                    <a:pt x="23" y="67"/>
                    <a:pt x="23" y="72"/>
                    <a:pt x="22" y="72"/>
                  </a:cubicBezTo>
                  <a:cubicBezTo>
                    <a:pt x="20" y="70"/>
                    <a:pt x="25" y="64"/>
                    <a:pt x="23" y="66"/>
                  </a:cubicBezTo>
                  <a:cubicBezTo>
                    <a:pt x="23" y="66"/>
                    <a:pt x="23" y="66"/>
                    <a:pt x="23" y="64"/>
                  </a:cubicBezTo>
                  <a:cubicBezTo>
                    <a:pt x="23" y="62"/>
                    <a:pt x="22" y="62"/>
                    <a:pt x="23" y="61"/>
                  </a:cubicBezTo>
                  <a:cubicBezTo>
                    <a:pt x="23" y="59"/>
                    <a:pt x="22" y="59"/>
                    <a:pt x="23" y="58"/>
                  </a:cubicBezTo>
                  <a:cubicBezTo>
                    <a:pt x="25" y="58"/>
                    <a:pt x="23" y="56"/>
                    <a:pt x="25" y="55"/>
                  </a:cubicBezTo>
                  <a:cubicBezTo>
                    <a:pt x="26" y="53"/>
                    <a:pt x="26" y="53"/>
                    <a:pt x="23" y="55"/>
                  </a:cubicBezTo>
                  <a:cubicBezTo>
                    <a:pt x="22" y="56"/>
                    <a:pt x="23" y="55"/>
                    <a:pt x="22" y="55"/>
                  </a:cubicBezTo>
                  <a:cubicBezTo>
                    <a:pt x="20" y="55"/>
                    <a:pt x="19" y="55"/>
                    <a:pt x="20" y="55"/>
                  </a:cubicBezTo>
                  <a:cubicBezTo>
                    <a:pt x="22" y="53"/>
                    <a:pt x="23" y="53"/>
                    <a:pt x="20" y="53"/>
                  </a:cubicBezTo>
                  <a:cubicBezTo>
                    <a:pt x="17" y="53"/>
                    <a:pt x="19" y="52"/>
                    <a:pt x="20" y="52"/>
                  </a:cubicBezTo>
                  <a:cubicBezTo>
                    <a:pt x="20" y="53"/>
                    <a:pt x="22" y="52"/>
                    <a:pt x="22" y="52"/>
                  </a:cubicBezTo>
                  <a:cubicBezTo>
                    <a:pt x="19" y="50"/>
                    <a:pt x="23" y="50"/>
                    <a:pt x="22" y="48"/>
                  </a:cubicBezTo>
                  <a:cubicBezTo>
                    <a:pt x="22" y="48"/>
                    <a:pt x="22" y="48"/>
                    <a:pt x="23" y="47"/>
                  </a:cubicBezTo>
                  <a:cubicBezTo>
                    <a:pt x="23" y="45"/>
                    <a:pt x="22" y="47"/>
                    <a:pt x="22" y="44"/>
                  </a:cubicBezTo>
                  <a:cubicBezTo>
                    <a:pt x="20" y="41"/>
                    <a:pt x="23" y="42"/>
                    <a:pt x="22" y="39"/>
                  </a:cubicBezTo>
                  <a:cubicBezTo>
                    <a:pt x="20" y="38"/>
                    <a:pt x="23" y="38"/>
                    <a:pt x="25" y="39"/>
                  </a:cubicBezTo>
                  <a:cubicBezTo>
                    <a:pt x="25" y="39"/>
                    <a:pt x="25" y="38"/>
                    <a:pt x="25" y="36"/>
                  </a:cubicBezTo>
                  <a:cubicBezTo>
                    <a:pt x="23" y="34"/>
                    <a:pt x="28" y="36"/>
                    <a:pt x="25" y="34"/>
                  </a:cubicBezTo>
                  <a:cubicBezTo>
                    <a:pt x="23" y="31"/>
                    <a:pt x="29" y="36"/>
                    <a:pt x="26" y="33"/>
                  </a:cubicBezTo>
                  <a:cubicBezTo>
                    <a:pt x="25" y="31"/>
                    <a:pt x="28" y="33"/>
                    <a:pt x="28" y="30"/>
                  </a:cubicBezTo>
                  <a:cubicBezTo>
                    <a:pt x="26" y="28"/>
                    <a:pt x="28" y="28"/>
                    <a:pt x="29" y="30"/>
                  </a:cubicBezTo>
                  <a:cubicBezTo>
                    <a:pt x="31" y="30"/>
                    <a:pt x="31" y="28"/>
                    <a:pt x="32" y="30"/>
                  </a:cubicBezTo>
                  <a:cubicBezTo>
                    <a:pt x="34" y="30"/>
                    <a:pt x="37" y="28"/>
                    <a:pt x="40" y="28"/>
                  </a:cubicBezTo>
                  <a:cubicBezTo>
                    <a:pt x="41" y="30"/>
                    <a:pt x="38" y="28"/>
                    <a:pt x="41" y="28"/>
                  </a:cubicBezTo>
                  <a:cubicBezTo>
                    <a:pt x="44" y="28"/>
                    <a:pt x="43" y="30"/>
                    <a:pt x="43" y="30"/>
                  </a:cubicBezTo>
                  <a:cubicBezTo>
                    <a:pt x="44" y="31"/>
                    <a:pt x="37" y="38"/>
                    <a:pt x="35" y="39"/>
                  </a:cubicBezTo>
                  <a:cubicBezTo>
                    <a:pt x="34" y="39"/>
                    <a:pt x="38" y="38"/>
                    <a:pt x="37" y="39"/>
                  </a:cubicBezTo>
                  <a:cubicBezTo>
                    <a:pt x="35" y="41"/>
                    <a:pt x="34" y="42"/>
                    <a:pt x="35" y="42"/>
                  </a:cubicBezTo>
                  <a:cubicBezTo>
                    <a:pt x="38" y="42"/>
                    <a:pt x="38" y="39"/>
                    <a:pt x="43" y="41"/>
                  </a:cubicBezTo>
                  <a:cubicBezTo>
                    <a:pt x="49" y="41"/>
                    <a:pt x="52" y="39"/>
                    <a:pt x="52" y="42"/>
                  </a:cubicBezTo>
                  <a:cubicBezTo>
                    <a:pt x="53" y="44"/>
                    <a:pt x="52" y="44"/>
                    <a:pt x="50" y="50"/>
                  </a:cubicBezTo>
                  <a:cubicBezTo>
                    <a:pt x="47" y="56"/>
                    <a:pt x="46" y="56"/>
                    <a:pt x="44" y="56"/>
                  </a:cubicBezTo>
                  <a:cubicBezTo>
                    <a:pt x="43" y="56"/>
                    <a:pt x="46" y="56"/>
                    <a:pt x="44" y="58"/>
                  </a:cubicBezTo>
                  <a:cubicBezTo>
                    <a:pt x="44" y="58"/>
                    <a:pt x="49" y="58"/>
                    <a:pt x="46" y="59"/>
                  </a:cubicBezTo>
                  <a:cubicBezTo>
                    <a:pt x="44" y="61"/>
                    <a:pt x="44" y="59"/>
                    <a:pt x="43" y="61"/>
                  </a:cubicBezTo>
                  <a:cubicBezTo>
                    <a:pt x="43" y="62"/>
                    <a:pt x="38" y="62"/>
                    <a:pt x="41" y="62"/>
                  </a:cubicBezTo>
                  <a:cubicBezTo>
                    <a:pt x="46" y="64"/>
                    <a:pt x="43" y="59"/>
                    <a:pt x="47" y="62"/>
                  </a:cubicBezTo>
                  <a:cubicBezTo>
                    <a:pt x="52" y="64"/>
                    <a:pt x="50" y="66"/>
                    <a:pt x="53" y="67"/>
                  </a:cubicBezTo>
                  <a:cubicBezTo>
                    <a:pt x="55" y="69"/>
                    <a:pt x="53" y="70"/>
                    <a:pt x="57" y="75"/>
                  </a:cubicBezTo>
                  <a:cubicBezTo>
                    <a:pt x="58" y="81"/>
                    <a:pt x="58" y="80"/>
                    <a:pt x="61" y="80"/>
                  </a:cubicBezTo>
                  <a:cubicBezTo>
                    <a:pt x="64" y="81"/>
                    <a:pt x="63" y="84"/>
                    <a:pt x="66" y="84"/>
                  </a:cubicBezTo>
                  <a:cubicBezTo>
                    <a:pt x="67" y="86"/>
                    <a:pt x="64" y="86"/>
                    <a:pt x="67" y="89"/>
                  </a:cubicBezTo>
                  <a:cubicBezTo>
                    <a:pt x="70" y="92"/>
                    <a:pt x="69" y="92"/>
                    <a:pt x="66" y="90"/>
                  </a:cubicBezTo>
                  <a:cubicBezTo>
                    <a:pt x="64" y="89"/>
                    <a:pt x="64" y="90"/>
                    <a:pt x="67" y="92"/>
                  </a:cubicBezTo>
                  <a:cubicBezTo>
                    <a:pt x="69" y="94"/>
                    <a:pt x="72" y="98"/>
                    <a:pt x="70" y="98"/>
                  </a:cubicBezTo>
                  <a:cubicBezTo>
                    <a:pt x="69" y="100"/>
                    <a:pt x="67" y="101"/>
                    <a:pt x="69" y="101"/>
                  </a:cubicBezTo>
                  <a:cubicBezTo>
                    <a:pt x="70" y="101"/>
                    <a:pt x="70" y="103"/>
                    <a:pt x="72" y="100"/>
                  </a:cubicBezTo>
                  <a:cubicBezTo>
                    <a:pt x="72" y="98"/>
                    <a:pt x="81" y="100"/>
                    <a:pt x="81" y="104"/>
                  </a:cubicBezTo>
                  <a:cubicBezTo>
                    <a:pt x="82" y="112"/>
                    <a:pt x="76" y="112"/>
                    <a:pt x="78" y="114"/>
                  </a:cubicBezTo>
                  <a:cubicBezTo>
                    <a:pt x="79" y="114"/>
                    <a:pt x="76" y="112"/>
                    <a:pt x="75" y="114"/>
                  </a:cubicBezTo>
                  <a:cubicBezTo>
                    <a:pt x="73" y="115"/>
                    <a:pt x="76" y="114"/>
                    <a:pt x="75" y="117"/>
                  </a:cubicBezTo>
                  <a:cubicBezTo>
                    <a:pt x="75" y="117"/>
                    <a:pt x="70" y="117"/>
                    <a:pt x="72" y="117"/>
                  </a:cubicBezTo>
                  <a:cubicBezTo>
                    <a:pt x="73" y="118"/>
                    <a:pt x="72" y="118"/>
                    <a:pt x="73" y="118"/>
                  </a:cubicBezTo>
                  <a:cubicBezTo>
                    <a:pt x="75" y="120"/>
                    <a:pt x="79" y="117"/>
                    <a:pt x="79" y="118"/>
                  </a:cubicBezTo>
                  <a:cubicBezTo>
                    <a:pt x="78" y="120"/>
                    <a:pt x="79" y="121"/>
                    <a:pt x="76" y="123"/>
                  </a:cubicBezTo>
                  <a:cubicBezTo>
                    <a:pt x="73" y="123"/>
                    <a:pt x="76" y="125"/>
                    <a:pt x="73" y="125"/>
                  </a:cubicBezTo>
                  <a:cubicBezTo>
                    <a:pt x="72" y="125"/>
                    <a:pt x="70" y="128"/>
                    <a:pt x="67" y="126"/>
                  </a:cubicBezTo>
                  <a:cubicBezTo>
                    <a:pt x="64" y="125"/>
                    <a:pt x="61" y="128"/>
                    <a:pt x="60" y="126"/>
                  </a:cubicBezTo>
                  <a:cubicBezTo>
                    <a:pt x="60" y="125"/>
                    <a:pt x="60" y="126"/>
                    <a:pt x="58" y="126"/>
                  </a:cubicBezTo>
                  <a:cubicBezTo>
                    <a:pt x="55" y="125"/>
                    <a:pt x="58" y="126"/>
                    <a:pt x="53" y="126"/>
                  </a:cubicBezTo>
                  <a:cubicBezTo>
                    <a:pt x="50" y="128"/>
                    <a:pt x="53" y="129"/>
                    <a:pt x="50" y="128"/>
                  </a:cubicBezTo>
                  <a:cubicBezTo>
                    <a:pt x="47" y="128"/>
                    <a:pt x="49" y="131"/>
                    <a:pt x="46" y="128"/>
                  </a:cubicBezTo>
                  <a:cubicBezTo>
                    <a:pt x="44" y="125"/>
                    <a:pt x="41" y="129"/>
                    <a:pt x="40" y="128"/>
                  </a:cubicBezTo>
                  <a:cubicBezTo>
                    <a:pt x="40" y="128"/>
                    <a:pt x="40" y="134"/>
                    <a:pt x="37" y="132"/>
                  </a:cubicBezTo>
                  <a:cubicBezTo>
                    <a:pt x="35" y="131"/>
                    <a:pt x="35" y="131"/>
                    <a:pt x="32" y="131"/>
                  </a:cubicBezTo>
                  <a:cubicBezTo>
                    <a:pt x="29" y="131"/>
                    <a:pt x="29" y="132"/>
                    <a:pt x="28" y="134"/>
                  </a:cubicBezTo>
                  <a:cubicBezTo>
                    <a:pt x="26" y="134"/>
                    <a:pt x="28" y="135"/>
                    <a:pt x="26" y="135"/>
                  </a:cubicBezTo>
                  <a:cubicBezTo>
                    <a:pt x="25" y="135"/>
                    <a:pt x="25" y="134"/>
                    <a:pt x="23" y="134"/>
                  </a:cubicBezTo>
                  <a:cubicBezTo>
                    <a:pt x="22" y="135"/>
                    <a:pt x="22" y="132"/>
                    <a:pt x="25" y="132"/>
                  </a:cubicBezTo>
                  <a:cubicBezTo>
                    <a:pt x="26" y="132"/>
                    <a:pt x="26" y="129"/>
                    <a:pt x="29" y="128"/>
                  </a:cubicBezTo>
                  <a:cubicBezTo>
                    <a:pt x="31" y="128"/>
                    <a:pt x="29" y="128"/>
                    <a:pt x="31" y="126"/>
                  </a:cubicBezTo>
                  <a:cubicBezTo>
                    <a:pt x="32" y="125"/>
                    <a:pt x="29" y="123"/>
                    <a:pt x="32" y="123"/>
                  </a:cubicBezTo>
                  <a:cubicBezTo>
                    <a:pt x="35" y="123"/>
                    <a:pt x="32" y="120"/>
                    <a:pt x="35" y="120"/>
                  </a:cubicBezTo>
                  <a:cubicBezTo>
                    <a:pt x="40" y="120"/>
                    <a:pt x="38" y="121"/>
                    <a:pt x="43" y="121"/>
                  </a:cubicBezTo>
                  <a:cubicBezTo>
                    <a:pt x="46" y="120"/>
                    <a:pt x="41" y="120"/>
                    <a:pt x="47" y="117"/>
                  </a:cubicBezTo>
                  <a:cubicBezTo>
                    <a:pt x="47" y="115"/>
                    <a:pt x="47" y="115"/>
                    <a:pt x="49" y="114"/>
                  </a:cubicBezTo>
                  <a:cubicBezTo>
                    <a:pt x="46" y="115"/>
                    <a:pt x="46" y="117"/>
                    <a:pt x="44" y="117"/>
                  </a:cubicBezTo>
                  <a:cubicBezTo>
                    <a:pt x="43" y="117"/>
                    <a:pt x="41" y="121"/>
                    <a:pt x="38" y="118"/>
                  </a:cubicBezTo>
                  <a:cubicBezTo>
                    <a:pt x="35" y="115"/>
                    <a:pt x="32" y="118"/>
                    <a:pt x="34" y="117"/>
                  </a:cubicBezTo>
                  <a:cubicBezTo>
                    <a:pt x="34" y="115"/>
                    <a:pt x="32" y="114"/>
                    <a:pt x="29" y="115"/>
                  </a:cubicBezTo>
                  <a:cubicBezTo>
                    <a:pt x="28" y="117"/>
                    <a:pt x="26" y="115"/>
                    <a:pt x="26" y="114"/>
                  </a:cubicBezTo>
                  <a:cubicBezTo>
                    <a:pt x="28" y="112"/>
                    <a:pt x="25" y="114"/>
                    <a:pt x="26" y="112"/>
                  </a:cubicBezTo>
                  <a:cubicBezTo>
                    <a:pt x="28" y="109"/>
                    <a:pt x="28" y="112"/>
                    <a:pt x="32" y="109"/>
                  </a:cubicBezTo>
                  <a:cubicBezTo>
                    <a:pt x="37" y="106"/>
                    <a:pt x="34" y="104"/>
                    <a:pt x="35" y="103"/>
                  </a:cubicBezTo>
                  <a:cubicBezTo>
                    <a:pt x="37" y="101"/>
                    <a:pt x="34" y="103"/>
                    <a:pt x="35" y="101"/>
                  </a:cubicBezTo>
                  <a:cubicBezTo>
                    <a:pt x="35" y="98"/>
                    <a:pt x="32" y="103"/>
                    <a:pt x="31" y="101"/>
                  </a:cubicBezTo>
                  <a:cubicBezTo>
                    <a:pt x="31" y="101"/>
                    <a:pt x="29" y="103"/>
                    <a:pt x="31" y="101"/>
                  </a:cubicBezTo>
                  <a:cubicBezTo>
                    <a:pt x="31" y="100"/>
                    <a:pt x="32" y="100"/>
                    <a:pt x="34" y="97"/>
                  </a:cubicBezTo>
                  <a:cubicBezTo>
                    <a:pt x="35" y="95"/>
                    <a:pt x="35" y="97"/>
                    <a:pt x="37" y="95"/>
                  </a:cubicBezTo>
                  <a:cubicBezTo>
                    <a:pt x="37" y="95"/>
                    <a:pt x="37" y="97"/>
                    <a:pt x="40" y="95"/>
                  </a:cubicBezTo>
                  <a:cubicBezTo>
                    <a:pt x="41" y="94"/>
                    <a:pt x="43" y="97"/>
                    <a:pt x="43" y="95"/>
                  </a:cubicBezTo>
                  <a:cubicBezTo>
                    <a:pt x="41" y="94"/>
                    <a:pt x="43" y="94"/>
                    <a:pt x="44" y="95"/>
                  </a:cubicBezTo>
                  <a:cubicBezTo>
                    <a:pt x="44" y="97"/>
                    <a:pt x="44" y="95"/>
                    <a:pt x="44" y="94"/>
                  </a:cubicBezTo>
                  <a:cubicBezTo>
                    <a:pt x="41" y="90"/>
                    <a:pt x="44" y="90"/>
                    <a:pt x="44" y="90"/>
                  </a:cubicBezTo>
                  <a:cubicBezTo>
                    <a:pt x="41" y="89"/>
                    <a:pt x="46" y="87"/>
                    <a:pt x="44" y="87"/>
                  </a:cubicBezTo>
                  <a:cubicBezTo>
                    <a:pt x="44" y="86"/>
                    <a:pt x="46" y="84"/>
                    <a:pt x="44" y="84"/>
                  </a:cubicBezTo>
                  <a:cubicBezTo>
                    <a:pt x="43" y="84"/>
                    <a:pt x="43" y="87"/>
                    <a:pt x="41" y="86"/>
                  </a:cubicBezTo>
                  <a:cubicBezTo>
                    <a:pt x="40" y="83"/>
                    <a:pt x="37" y="83"/>
                    <a:pt x="40" y="78"/>
                  </a:cubicBezTo>
                  <a:cubicBezTo>
                    <a:pt x="43" y="73"/>
                    <a:pt x="40" y="78"/>
                    <a:pt x="41" y="75"/>
                  </a:cubicBezTo>
                  <a:cubicBezTo>
                    <a:pt x="43" y="75"/>
                    <a:pt x="40" y="75"/>
                    <a:pt x="40" y="75"/>
                  </a:cubicBezTo>
                  <a:close/>
                  <a:moveTo>
                    <a:pt x="22" y="84"/>
                  </a:moveTo>
                  <a:cubicBezTo>
                    <a:pt x="22" y="83"/>
                    <a:pt x="23" y="84"/>
                    <a:pt x="23" y="83"/>
                  </a:cubicBezTo>
                  <a:cubicBezTo>
                    <a:pt x="22" y="83"/>
                    <a:pt x="22" y="83"/>
                    <a:pt x="22" y="83"/>
                  </a:cubicBezTo>
                  <a:cubicBezTo>
                    <a:pt x="23" y="81"/>
                    <a:pt x="23" y="80"/>
                    <a:pt x="23" y="81"/>
                  </a:cubicBezTo>
                  <a:cubicBezTo>
                    <a:pt x="23" y="83"/>
                    <a:pt x="25" y="83"/>
                    <a:pt x="25" y="81"/>
                  </a:cubicBezTo>
                  <a:cubicBezTo>
                    <a:pt x="23" y="78"/>
                    <a:pt x="23" y="78"/>
                    <a:pt x="23" y="78"/>
                  </a:cubicBezTo>
                  <a:cubicBezTo>
                    <a:pt x="22" y="80"/>
                    <a:pt x="20" y="80"/>
                    <a:pt x="22" y="78"/>
                  </a:cubicBezTo>
                  <a:cubicBezTo>
                    <a:pt x="23" y="78"/>
                    <a:pt x="23" y="76"/>
                    <a:pt x="22" y="76"/>
                  </a:cubicBezTo>
                  <a:cubicBezTo>
                    <a:pt x="20" y="76"/>
                    <a:pt x="20" y="73"/>
                    <a:pt x="19" y="72"/>
                  </a:cubicBezTo>
                  <a:cubicBezTo>
                    <a:pt x="19" y="70"/>
                    <a:pt x="16" y="72"/>
                    <a:pt x="14" y="72"/>
                  </a:cubicBezTo>
                  <a:cubicBezTo>
                    <a:pt x="11" y="72"/>
                    <a:pt x="13" y="73"/>
                    <a:pt x="9" y="73"/>
                  </a:cubicBezTo>
                  <a:cubicBezTo>
                    <a:pt x="6" y="75"/>
                    <a:pt x="9" y="78"/>
                    <a:pt x="6" y="78"/>
                  </a:cubicBezTo>
                  <a:cubicBezTo>
                    <a:pt x="3" y="78"/>
                    <a:pt x="8" y="80"/>
                    <a:pt x="5" y="81"/>
                  </a:cubicBezTo>
                  <a:cubicBezTo>
                    <a:pt x="0" y="83"/>
                    <a:pt x="11" y="87"/>
                    <a:pt x="11" y="84"/>
                  </a:cubicBezTo>
                  <a:cubicBezTo>
                    <a:pt x="11" y="83"/>
                    <a:pt x="13" y="81"/>
                    <a:pt x="13" y="83"/>
                  </a:cubicBezTo>
                  <a:cubicBezTo>
                    <a:pt x="14" y="86"/>
                    <a:pt x="14" y="84"/>
                    <a:pt x="14" y="86"/>
                  </a:cubicBezTo>
                  <a:cubicBezTo>
                    <a:pt x="16" y="87"/>
                    <a:pt x="16" y="86"/>
                    <a:pt x="17" y="86"/>
                  </a:cubicBezTo>
                  <a:cubicBezTo>
                    <a:pt x="20" y="86"/>
                    <a:pt x="19" y="89"/>
                    <a:pt x="22" y="84"/>
                  </a:cubicBezTo>
                  <a:close/>
                  <a:moveTo>
                    <a:pt x="32" y="83"/>
                  </a:moveTo>
                  <a:cubicBezTo>
                    <a:pt x="34" y="83"/>
                    <a:pt x="32" y="87"/>
                    <a:pt x="31" y="86"/>
                  </a:cubicBezTo>
                  <a:cubicBezTo>
                    <a:pt x="28" y="86"/>
                    <a:pt x="32" y="81"/>
                    <a:pt x="32" y="83"/>
                  </a:cubicBezTo>
                  <a:close/>
                  <a:moveTo>
                    <a:pt x="31" y="95"/>
                  </a:moveTo>
                  <a:cubicBezTo>
                    <a:pt x="32" y="92"/>
                    <a:pt x="35" y="95"/>
                    <a:pt x="34" y="97"/>
                  </a:cubicBezTo>
                  <a:cubicBezTo>
                    <a:pt x="32" y="98"/>
                    <a:pt x="31" y="97"/>
                    <a:pt x="31" y="95"/>
                  </a:cubicBezTo>
                  <a:close/>
                  <a:moveTo>
                    <a:pt x="26" y="69"/>
                  </a:moveTo>
                  <a:cubicBezTo>
                    <a:pt x="25" y="69"/>
                    <a:pt x="25" y="67"/>
                    <a:pt x="25" y="66"/>
                  </a:cubicBezTo>
                  <a:cubicBezTo>
                    <a:pt x="26" y="64"/>
                    <a:pt x="28" y="69"/>
                    <a:pt x="26" y="69"/>
                  </a:cubicBezTo>
                  <a:close/>
                  <a:moveTo>
                    <a:pt x="55" y="128"/>
                  </a:moveTo>
                  <a:cubicBezTo>
                    <a:pt x="57" y="126"/>
                    <a:pt x="58" y="126"/>
                    <a:pt x="58" y="128"/>
                  </a:cubicBezTo>
                  <a:cubicBezTo>
                    <a:pt x="60" y="128"/>
                    <a:pt x="58" y="129"/>
                    <a:pt x="55" y="128"/>
                  </a:cubicBezTo>
                  <a:close/>
                  <a:moveTo>
                    <a:pt x="14" y="34"/>
                  </a:moveTo>
                  <a:cubicBezTo>
                    <a:pt x="13" y="36"/>
                    <a:pt x="13" y="33"/>
                    <a:pt x="13" y="34"/>
                  </a:cubicBezTo>
                  <a:cubicBezTo>
                    <a:pt x="11" y="34"/>
                    <a:pt x="11" y="36"/>
                    <a:pt x="11" y="36"/>
                  </a:cubicBezTo>
                  <a:cubicBezTo>
                    <a:pt x="13" y="38"/>
                    <a:pt x="9" y="36"/>
                    <a:pt x="13" y="38"/>
                  </a:cubicBezTo>
                  <a:cubicBezTo>
                    <a:pt x="14" y="38"/>
                    <a:pt x="9" y="38"/>
                    <a:pt x="11" y="39"/>
                  </a:cubicBezTo>
                  <a:cubicBezTo>
                    <a:pt x="13" y="41"/>
                    <a:pt x="13" y="39"/>
                    <a:pt x="14" y="39"/>
                  </a:cubicBezTo>
                  <a:cubicBezTo>
                    <a:pt x="14" y="39"/>
                    <a:pt x="14" y="39"/>
                    <a:pt x="14" y="38"/>
                  </a:cubicBezTo>
                  <a:cubicBezTo>
                    <a:pt x="16" y="38"/>
                    <a:pt x="17" y="38"/>
                    <a:pt x="16" y="38"/>
                  </a:cubicBezTo>
                  <a:cubicBezTo>
                    <a:pt x="16" y="36"/>
                    <a:pt x="17" y="36"/>
                    <a:pt x="17" y="36"/>
                  </a:cubicBezTo>
                  <a:cubicBezTo>
                    <a:pt x="16" y="36"/>
                    <a:pt x="17" y="36"/>
                    <a:pt x="17" y="34"/>
                  </a:cubicBezTo>
                  <a:cubicBezTo>
                    <a:pt x="17" y="33"/>
                    <a:pt x="17" y="34"/>
                    <a:pt x="19" y="34"/>
                  </a:cubicBezTo>
                  <a:cubicBezTo>
                    <a:pt x="20" y="33"/>
                    <a:pt x="17" y="34"/>
                    <a:pt x="17" y="33"/>
                  </a:cubicBezTo>
                  <a:cubicBezTo>
                    <a:pt x="19" y="33"/>
                    <a:pt x="19" y="31"/>
                    <a:pt x="19" y="30"/>
                  </a:cubicBezTo>
                  <a:cubicBezTo>
                    <a:pt x="19" y="30"/>
                    <a:pt x="16" y="31"/>
                    <a:pt x="14" y="33"/>
                  </a:cubicBezTo>
                  <a:cubicBezTo>
                    <a:pt x="13" y="33"/>
                    <a:pt x="14" y="34"/>
                    <a:pt x="14" y="34"/>
                  </a:cubicBezTo>
                  <a:close/>
                  <a:moveTo>
                    <a:pt x="11" y="42"/>
                  </a:moveTo>
                  <a:cubicBezTo>
                    <a:pt x="13" y="41"/>
                    <a:pt x="11" y="41"/>
                    <a:pt x="11" y="41"/>
                  </a:cubicBezTo>
                  <a:cubicBezTo>
                    <a:pt x="9" y="41"/>
                    <a:pt x="9" y="41"/>
                    <a:pt x="8" y="41"/>
                  </a:cubicBezTo>
                  <a:cubicBezTo>
                    <a:pt x="8" y="42"/>
                    <a:pt x="11" y="44"/>
                    <a:pt x="11" y="42"/>
                  </a:cubicBezTo>
                  <a:close/>
                  <a:moveTo>
                    <a:pt x="9" y="48"/>
                  </a:moveTo>
                  <a:cubicBezTo>
                    <a:pt x="11" y="48"/>
                    <a:pt x="9" y="47"/>
                    <a:pt x="9" y="47"/>
                  </a:cubicBezTo>
                  <a:cubicBezTo>
                    <a:pt x="11" y="45"/>
                    <a:pt x="11" y="45"/>
                    <a:pt x="9" y="45"/>
                  </a:cubicBezTo>
                  <a:cubicBezTo>
                    <a:pt x="8" y="44"/>
                    <a:pt x="8" y="48"/>
                    <a:pt x="9" y="48"/>
                  </a:cubicBezTo>
                  <a:close/>
                  <a:moveTo>
                    <a:pt x="16" y="45"/>
                  </a:moveTo>
                  <a:cubicBezTo>
                    <a:pt x="17" y="45"/>
                    <a:pt x="16" y="45"/>
                    <a:pt x="17" y="47"/>
                  </a:cubicBezTo>
                  <a:cubicBezTo>
                    <a:pt x="17" y="48"/>
                    <a:pt x="19" y="47"/>
                    <a:pt x="20" y="47"/>
                  </a:cubicBezTo>
                  <a:cubicBezTo>
                    <a:pt x="22" y="47"/>
                    <a:pt x="19" y="48"/>
                    <a:pt x="20" y="50"/>
                  </a:cubicBezTo>
                  <a:cubicBezTo>
                    <a:pt x="22" y="47"/>
                    <a:pt x="22" y="47"/>
                    <a:pt x="22" y="47"/>
                  </a:cubicBezTo>
                  <a:cubicBezTo>
                    <a:pt x="23" y="45"/>
                    <a:pt x="22" y="47"/>
                    <a:pt x="20" y="45"/>
                  </a:cubicBezTo>
                  <a:cubicBezTo>
                    <a:pt x="19" y="45"/>
                    <a:pt x="19" y="41"/>
                    <a:pt x="17" y="41"/>
                  </a:cubicBezTo>
                  <a:cubicBezTo>
                    <a:pt x="17" y="41"/>
                    <a:pt x="17" y="42"/>
                    <a:pt x="17" y="44"/>
                  </a:cubicBezTo>
                  <a:cubicBezTo>
                    <a:pt x="16" y="42"/>
                    <a:pt x="16" y="42"/>
                    <a:pt x="16" y="42"/>
                  </a:cubicBezTo>
                  <a:cubicBezTo>
                    <a:pt x="14" y="42"/>
                    <a:pt x="16" y="44"/>
                    <a:pt x="16" y="44"/>
                  </a:cubicBezTo>
                  <a:cubicBezTo>
                    <a:pt x="16" y="44"/>
                    <a:pt x="13" y="44"/>
                    <a:pt x="14" y="45"/>
                  </a:cubicBezTo>
                  <a:cubicBezTo>
                    <a:pt x="16" y="45"/>
                    <a:pt x="16" y="44"/>
                    <a:pt x="16" y="45"/>
                  </a:cubicBezTo>
                  <a:close/>
                  <a:moveTo>
                    <a:pt x="19" y="58"/>
                  </a:moveTo>
                  <a:cubicBezTo>
                    <a:pt x="19" y="58"/>
                    <a:pt x="17" y="58"/>
                    <a:pt x="17" y="59"/>
                  </a:cubicBezTo>
                  <a:cubicBezTo>
                    <a:pt x="17" y="59"/>
                    <a:pt x="20" y="58"/>
                    <a:pt x="22" y="58"/>
                  </a:cubicBezTo>
                  <a:cubicBezTo>
                    <a:pt x="23" y="58"/>
                    <a:pt x="22" y="56"/>
                    <a:pt x="20" y="56"/>
                  </a:cubicBezTo>
                  <a:cubicBezTo>
                    <a:pt x="19" y="55"/>
                    <a:pt x="19" y="53"/>
                    <a:pt x="17" y="55"/>
                  </a:cubicBezTo>
                  <a:cubicBezTo>
                    <a:pt x="17" y="56"/>
                    <a:pt x="17" y="56"/>
                    <a:pt x="19" y="56"/>
                  </a:cubicBezTo>
                  <a:cubicBezTo>
                    <a:pt x="20" y="56"/>
                    <a:pt x="19" y="56"/>
                    <a:pt x="19" y="58"/>
                  </a:cubicBezTo>
                  <a:close/>
                  <a:moveTo>
                    <a:pt x="17" y="66"/>
                  </a:moveTo>
                  <a:cubicBezTo>
                    <a:pt x="19" y="67"/>
                    <a:pt x="17" y="67"/>
                    <a:pt x="17" y="67"/>
                  </a:cubicBezTo>
                  <a:cubicBezTo>
                    <a:pt x="17" y="69"/>
                    <a:pt x="19" y="67"/>
                    <a:pt x="19" y="67"/>
                  </a:cubicBezTo>
                  <a:cubicBezTo>
                    <a:pt x="20" y="66"/>
                    <a:pt x="19" y="66"/>
                    <a:pt x="19" y="64"/>
                  </a:cubicBezTo>
                  <a:cubicBezTo>
                    <a:pt x="19" y="62"/>
                    <a:pt x="17" y="64"/>
                    <a:pt x="17" y="64"/>
                  </a:cubicBezTo>
                  <a:cubicBezTo>
                    <a:pt x="17" y="62"/>
                    <a:pt x="14" y="66"/>
                    <a:pt x="16" y="66"/>
                  </a:cubicBezTo>
                  <a:cubicBezTo>
                    <a:pt x="17" y="67"/>
                    <a:pt x="17" y="64"/>
                    <a:pt x="17" y="66"/>
                  </a:cubicBezTo>
                  <a:close/>
                  <a:moveTo>
                    <a:pt x="20" y="64"/>
                  </a:moveTo>
                  <a:cubicBezTo>
                    <a:pt x="19" y="62"/>
                    <a:pt x="20" y="61"/>
                    <a:pt x="22" y="61"/>
                  </a:cubicBezTo>
                  <a:cubicBezTo>
                    <a:pt x="23" y="59"/>
                    <a:pt x="20" y="66"/>
                    <a:pt x="20" y="64"/>
                  </a:cubicBezTo>
                  <a:close/>
                  <a:moveTo>
                    <a:pt x="41" y="27"/>
                  </a:moveTo>
                  <a:cubicBezTo>
                    <a:pt x="41" y="27"/>
                    <a:pt x="40" y="25"/>
                    <a:pt x="41" y="25"/>
                  </a:cubicBezTo>
                  <a:cubicBezTo>
                    <a:pt x="41" y="25"/>
                    <a:pt x="43" y="27"/>
                    <a:pt x="41" y="27"/>
                  </a:cubicBezTo>
                  <a:close/>
                  <a:moveTo>
                    <a:pt x="44" y="25"/>
                  </a:moveTo>
                  <a:cubicBezTo>
                    <a:pt x="44" y="27"/>
                    <a:pt x="46" y="25"/>
                    <a:pt x="46" y="24"/>
                  </a:cubicBezTo>
                  <a:cubicBezTo>
                    <a:pt x="46" y="24"/>
                    <a:pt x="44" y="25"/>
                    <a:pt x="44" y="24"/>
                  </a:cubicBezTo>
                  <a:cubicBezTo>
                    <a:pt x="44" y="24"/>
                    <a:pt x="43" y="25"/>
                    <a:pt x="43" y="24"/>
                  </a:cubicBezTo>
                  <a:cubicBezTo>
                    <a:pt x="44" y="22"/>
                    <a:pt x="43" y="22"/>
                    <a:pt x="43" y="22"/>
                  </a:cubicBezTo>
                  <a:cubicBezTo>
                    <a:pt x="41" y="22"/>
                    <a:pt x="40" y="24"/>
                    <a:pt x="41" y="24"/>
                  </a:cubicBezTo>
                  <a:cubicBezTo>
                    <a:pt x="43" y="25"/>
                    <a:pt x="43" y="24"/>
                    <a:pt x="44" y="25"/>
                  </a:cubicBezTo>
                  <a:close/>
                  <a:moveTo>
                    <a:pt x="44" y="27"/>
                  </a:moveTo>
                  <a:cubicBezTo>
                    <a:pt x="44" y="25"/>
                    <a:pt x="44" y="27"/>
                    <a:pt x="44" y="27"/>
                  </a:cubicBezTo>
                  <a:cubicBezTo>
                    <a:pt x="43" y="27"/>
                    <a:pt x="43" y="27"/>
                    <a:pt x="44" y="27"/>
                  </a:cubicBezTo>
                  <a:close/>
                  <a:moveTo>
                    <a:pt x="46" y="21"/>
                  </a:moveTo>
                  <a:cubicBezTo>
                    <a:pt x="47" y="21"/>
                    <a:pt x="47" y="19"/>
                    <a:pt x="47" y="21"/>
                  </a:cubicBezTo>
                  <a:cubicBezTo>
                    <a:pt x="46" y="21"/>
                    <a:pt x="46" y="19"/>
                    <a:pt x="46" y="21"/>
                  </a:cubicBezTo>
                  <a:cubicBezTo>
                    <a:pt x="46" y="22"/>
                    <a:pt x="46" y="21"/>
                    <a:pt x="46" y="21"/>
                  </a:cubicBezTo>
                  <a:close/>
                  <a:moveTo>
                    <a:pt x="46" y="22"/>
                  </a:moveTo>
                  <a:cubicBezTo>
                    <a:pt x="46" y="21"/>
                    <a:pt x="47" y="22"/>
                    <a:pt x="47" y="22"/>
                  </a:cubicBezTo>
                  <a:cubicBezTo>
                    <a:pt x="46" y="24"/>
                    <a:pt x="46" y="24"/>
                    <a:pt x="46" y="22"/>
                  </a:cubicBezTo>
                  <a:close/>
                  <a:moveTo>
                    <a:pt x="43" y="19"/>
                  </a:moveTo>
                  <a:cubicBezTo>
                    <a:pt x="44" y="19"/>
                    <a:pt x="44" y="21"/>
                    <a:pt x="44" y="21"/>
                  </a:cubicBezTo>
                  <a:cubicBezTo>
                    <a:pt x="44" y="21"/>
                    <a:pt x="43" y="21"/>
                    <a:pt x="43" y="19"/>
                  </a:cubicBezTo>
                  <a:close/>
                  <a:moveTo>
                    <a:pt x="58" y="11"/>
                  </a:moveTo>
                  <a:cubicBezTo>
                    <a:pt x="58" y="10"/>
                    <a:pt x="58" y="10"/>
                    <a:pt x="58" y="8"/>
                  </a:cubicBezTo>
                  <a:cubicBezTo>
                    <a:pt x="58" y="8"/>
                    <a:pt x="58" y="8"/>
                    <a:pt x="60" y="5"/>
                  </a:cubicBezTo>
                  <a:cubicBezTo>
                    <a:pt x="60" y="3"/>
                    <a:pt x="58" y="7"/>
                    <a:pt x="58" y="5"/>
                  </a:cubicBezTo>
                  <a:cubicBezTo>
                    <a:pt x="58" y="5"/>
                    <a:pt x="58" y="3"/>
                    <a:pt x="58" y="5"/>
                  </a:cubicBezTo>
                  <a:cubicBezTo>
                    <a:pt x="57" y="7"/>
                    <a:pt x="57" y="5"/>
                    <a:pt x="57" y="3"/>
                  </a:cubicBezTo>
                  <a:cubicBezTo>
                    <a:pt x="58" y="2"/>
                    <a:pt x="53" y="5"/>
                    <a:pt x="55" y="5"/>
                  </a:cubicBezTo>
                  <a:cubicBezTo>
                    <a:pt x="55" y="5"/>
                    <a:pt x="57" y="5"/>
                    <a:pt x="57" y="7"/>
                  </a:cubicBezTo>
                  <a:cubicBezTo>
                    <a:pt x="57" y="7"/>
                    <a:pt x="53" y="7"/>
                    <a:pt x="53" y="8"/>
                  </a:cubicBezTo>
                  <a:cubicBezTo>
                    <a:pt x="53" y="10"/>
                    <a:pt x="55" y="8"/>
                    <a:pt x="55" y="8"/>
                  </a:cubicBezTo>
                  <a:cubicBezTo>
                    <a:pt x="57" y="10"/>
                    <a:pt x="57" y="8"/>
                    <a:pt x="57" y="8"/>
                  </a:cubicBezTo>
                  <a:cubicBezTo>
                    <a:pt x="58" y="10"/>
                    <a:pt x="55" y="11"/>
                    <a:pt x="57" y="13"/>
                  </a:cubicBezTo>
                  <a:cubicBezTo>
                    <a:pt x="58" y="14"/>
                    <a:pt x="58" y="11"/>
                    <a:pt x="58" y="11"/>
                  </a:cubicBezTo>
                  <a:close/>
                  <a:moveTo>
                    <a:pt x="60" y="3"/>
                  </a:moveTo>
                  <a:cubicBezTo>
                    <a:pt x="60" y="2"/>
                    <a:pt x="60" y="2"/>
                    <a:pt x="60" y="2"/>
                  </a:cubicBezTo>
                  <a:cubicBezTo>
                    <a:pt x="58" y="2"/>
                    <a:pt x="58" y="2"/>
                    <a:pt x="58" y="2"/>
                  </a:cubicBezTo>
                  <a:cubicBezTo>
                    <a:pt x="58" y="3"/>
                    <a:pt x="58" y="3"/>
                    <a:pt x="58" y="3"/>
                  </a:cubicBezTo>
                  <a:cubicBezTo>
                    <a:pt x="60" y="5"/>
                    <a:pt x="58" y="3"/>
                    <a:pt x="60" y="3"/>
                  </a:cubicBezTo>
                  <a:close/>
                  <a:moveTo>
                    <a:pt x="60" y="2"/>
                  </a:moveTo>
                  <a:cubicBezTo>
                    <a:pt x="60" y="0"/>
                    <a:pt x="60" y="0"/>
                    <a:pt x="61" y="0"/>
                  </a:cubicBezTo>
                  <a:cubicBezTo>
                    <a:pt x="61" y="0"/>
                    <a:pt x="61" y="2"/>
                    <a:pt x="60" y="2"/>
                  </a:cubicBezTo>
                  <a:close/>
                </a:path>
              </a:pathLst>
            </a:custGeom>
            <a:solidFill>
              <a:srgbClr val="968C6D"/>
            </a:solidFill>
            <a:ln w="6350" cmpd="sng">
              <a:solidFill>
                <a:schemeClr val="bg1"/>
              </a:solidFill>
              <a:round/>
              <a:headEnd/>
              <a:tailEnd/>
            </a:ln>
          </p:spPr>
          <p:txBody>
            <a:bodyPr/>
            <a:lstStyle/>
            <a:p>
              <a:endParaRPr lang="en-GB" dirty="0"/>
            </a:p>
          </p:txBody>
        </p:sp>
        <p:sp>
          <p:nvSpPr>
            <p:cNvPr id="1263" name="Freeform 202"/>
            <p:cNvSpPr>
              <a:spLocks/>
            </p:cNvSpPr>
            <p:nvPr/>
          </p:nvSpPr>
          <p:spPr bwMode="auto">
            <a:xfrm>
              <a:off x="4764889" y="3027837"/>
              <a:ext cx="12854" cy="9640"/>
            </a:xfrm>
            <a:custGeom>
              <a:avLst/>
              <a:gdLst/>
              <a:ahLst/>
              <a:cxnLst>
                <a:cxn ang="0">
                  <a:pos x="1" y="3"/>
                </a:cxn>
                <a:cxn ang="0">
                  <a:pos x="1" y="0"/>
                </a:cxn>
                <a:cxn ang="0">
                  <a:pos x="3" y="1"/>
                </a:cxn>
                <a:cxn ang="0">
                  <a:pos x="1" y="3"/>
                </a:cxn>
              </a:cxnLst>
              <a:rect l="0" t="0" r="r" b="b"/>
              <a:pathLst>
                <a:path w="4" h="3">
                  <a:moveTo>
                    <a:pt x="1" y="3"/>
                  </a:moveTo>
                  <a:cubicBezTo>
                    <a:pt x="1" y="1"/>
                    <a:pt x="0" y="0"/>
                    <a:pt x="1" y="0"/>
                  </a:cubicBezTo>
                  <a:cubicBezTo>
                    <a:pt x="1" y="0"/>
                    <a:pt x="1" y="0"/>
                    <a:pt x="3" y="1"/>
                  </a:cubicBezTo>
                  <a:cubicBezTo>
                    <a:pt x="4" y="1"/>
                    <a:pt x="3" y="3"/>
                    <a:pt x="1" y="3"/>
                  </a:cubicBezTo>
                </a:path>
              </a:pathLst>
            </a:custGeom>
            <a:solidFill>
              <a:srgbClr val="968C6D"/>
            </a:solidFill>
            <a:ln w="6350" cmpd="sng">
              <a:solidFill>
                <a:schemeClr val="bg1"/>
              </a:solidFill>
              <a:round/>
              <a:headEnd/>
              <a:tailEnd/>
            </a:ln>
          </p:spPr>
          <p:txBody>
            <a:bodyPr/>
            <a:lstStyle/>
            <a:p>
              <a:endParaRPr lang="en-GB" dirty="0"/>
            </a:p>
          </p:txBody>
        </p:sp>
        <p:sp>
          <p:nvSpPr>
            <p:cNvPr id="1264" name="Freeform 203"/>
            <p:cNvSpPr>
              <a:spLocks/>
            </p:cNvSpPr>
            <p:nvPr/>
          </p:nvSpPr>
          <p:spPr bwMode="auto">
            <a:xfrm>
              <a:off x="4780957" y="3037478"/>
              <a:ext cx="6427" cy="9640"/>
            </a:xfrm>
            <a:custGeom>
              <a:avLst/>
              <a:gdLst/>
              <a:ahLst/>
              <a:cxnLst>
                <a:cxn ang="0">
                  <a:pos x="0" y="1"/>
                </a:cxn>
                <a:cxn ang="0">
                  <a:pos x="2" y="3"/>
                </a:cxn>
                <a:cxn ang="0">
                  <a:pos x="0" y="3"/>
                </a:cxn>
                <a:cxn ang="0">
                  <a:pos x="0" y="1"/>
                </a:cxn>
              </a:cxnLst>
              <a:rect l="0" t="0" r="r" b="b"/>
              <a:pathLst>
                <a:path w="2" h="3">
                  <a:moveTo>
                    <a:pt x="0" y="1"/>
                  </a:moveTo>
                  <a:cubicBezTo>
                    <a:pt x="0" y="0"/>
                    <a:pt x="2" y="1"/>
                    <a:pt x="2" y="3"/>
                  </a:cubicBezTo>
                  <a:cubicBezTo>
                    <a:pt x="2" y="3"/>
                    <a:pt x="2" y="3"/>
                    <a:pt x="0" y="3"/>
                  </a:cubicBezTo>
                  <a:cubicBezTo>
                    <a:pt x="0" y="1"/>
                    <a:pt x="0" y="1"/>
                    <a:pt x="0" y="1"/>
                  </a:cubicBezTo>
                </a:path>
              </a:pathLst>
            </a:custGeom>
            <a:solidFill>
              <a:srgbClr val="968C6D"/>
            </a:solidFill>
            <a:ln w="6350" cmpd="sng">
              <a:solidFill>
                <a:schemeClr val="bg1"/>
              </a:solidFill>
              <a:round/>
              <a:headEnd/>
              <a:tailEnd/>
            </a:ln>
          </p:spPr>
          <p:txBody>
            <a:bodyPr/>
            <a:lstStyle/>
            <a:p>
              <a:endParaRPr lang="en-GB" dirty="0"/>
            </a:p>
          </p:txBody>
        </p:sp>
        <p:sp>
          <p:nvSpPr>
            <p:cNvPr id="1265" name="Freeform 204"/>
            <p:cNvSpPr>
              <a:spLocks/>
            </p:cNvSpPr>
            <p:nvPr/>
          </p:nvSpPr>
          <p:spPr bwMode="auto">
            <a:xfrm>
              <a:off x="4777744" y="3053546"/>
              <a:ext cx="9641" cy="11247"/>
            </a:xfrm>
            <a:custGeom>
              <a:avLst/>
              <a:gdLst/>
              <a:ahLst/>
              <a:cxnLst>
                <a:cxn ang="0">
                  <a:pos x="0" y="0"/>
                </a:cxn>
                <a:cxn ang="0">
                  <a:pos x="1" y="0"/>
                </a:cxn>
                <a:cxn ang="0">
                  <a:pos x="3" y="3"/>
                </a:cxn>
                <a:cxn ang="0">
                  <a:pos x="1" y="3"/>
                </a:cxn>
                <a:cxn ang="0">
                  <a:pos x="0" y="0"/>
                </a:cxn>
              </a:cxnLst>
              <a:rect l="0" t="0" r="r" b="b"/>
              <a:pathLst>
                <a:path w="3" h="4">
                  <a:moveTo>
                    <a:pt x="0" y="0"/>
                  </a:moveTo>
                  <a:cubicBezTo>
                    <a:pt x="1" y="0"/>
                    <a:pt x="0" y="0"/>
                    <a:pt x="1" y="0"/>
                  </a:cubicBezTo>
                  <a:cubicBezTo>
                    <a:pt x="3" y="1"/>
                    <a:pt x="1" y="3"/>
                    <a:pt x="3" y="3"/>
                  </a:cubicBezTo>
                  <a:cubicBezTo>
                    <a:pt x="3" y="3"/>
                    <a:pt x="3" y="4"/>
                    <a:pt x="1" y="3"/>
                  </a:cubicBezTo>
                  <a:cubicBezTo>
                    <a:pt x="1" y="1"/>
                    <a:pt x="0" y="0"/>
                    <a:pt x="0" y="0"/>
                  </a:cubicBezTo>
                </a:path>
              </a:pathLst>
            </a:custGeom>
            <a:solidFill>
              <a:srgbClr val="968C6D"/>
            </a:solidFill>
            <a:ln w="6350" cmpd="sng">
              <a:solidFill>
                <a:schemeClr val="bg1"/>
              </a:solidFill>
              <a:round/>
              <a:headEnd/>
              <a:tailEnd/>
            </a:ln>
          </p:spPr>
          <p:txBody>
            <a:bodyPr/>
            <a:lstStyle/>
            <a:p>
              <a:endParaRPr lang="en-GB" dirty="0"/>
            </a:p>
          </p:txBody>
        </p:sp>
        <p:sp>
          <p:nvSpPr>
            <p:cNvPr id="1266" name="Freeform 205"/>
            <p:cNvSpPr>
              <a:spLocks/>
            </p:cNvSpPr>
            <p:nvPr/>
          </p:nvSpPr>
          <p:spPr bwMode="auto">
            <a:xfrm>
              <a:off x="4774530" y="3021411"/>
              <a:ext cx="12854" cy="19281"/>
            </a:xfrm>
            <a:custGeom>
              <a:avLst/>
              <a:gdLst/>
              <a:ahLst/>
              <a:cxnLst>
                <a:cxn ang="0">
                  <a:pos x="0" y="2"/>
                </a:cxn>
                <a:cxn ang="0">
                  <a:pos x="0" y="0"/>
                </a:cxn>
                <a:cxn ang="0">
                  <a:pos x="1" y="2"/>
                </a:cxn>
                <a:cxn ang="0">
                  <a:pos x="3" y="3"/>
                </a:cxn>
                <a:cxn ang="0">
                  <a:pos x="3" y="5"/>
                </a:cxn>
                <a:cxn ang="0">
                  <a:pos x="0" y="2"/>
                </a:cxn>
              </a:cxnLst>
              <a:rect l="0" t="0" r="r" b="b"/>
              <a:pathLst>
                <a:path w="4" h="6">
                  <a:moveTo>
                    <a:pt x="0" y="2"/>
                  </a:moveTo>
                  <a:cubicBezTo>
                    <a:pt x="0" y="2"/>
                    <a:pt x="0" y="2"/>
                    <a:pt x="0" y="0"/>
                  </a:cubicBezTo>
                  <a:cubicBezTo>
                    <a:pt x="0" y="0"/>
                    <a:pt x="0" y="0"/>
                    <a:pt x="1" y="2"/>
                  </a:cubicBezTo>
                  <a:cubicBezTo>
                    <a:pt x="1" y="3"/>
                    <a:pt x="1" y="2"/>
                    <a:pt x="3" y="3"/>
                  </a:cubicBezTo>
                  <a:cubicBezTo>
                    <a:pt x="4" y="5"/>
                    <a:pt x="4" y="6"/>
                    <a:pt x="3" y="5"/>
                  </a:cubicBezTo>
                  <a:cubicBezTo>
                    <a:pt x="1" y="2"/>
                    <a:pt x="1" y="3"/>
                    <a:pt x="0" y="2"/>
                  </a:cubicBezTo>
                </a:path>
              </a:pathLst>
            </a:custGeom>
            <a:solidFill>
              <a:srgbClr val="968C6D"/>
            </a:solidFill>
            <a:ln w="6350" cmpd="sng">
              <a:solidFill>
                <a:schemeClr val="bg1"/>
              </a:solidFill>
              <a:round/>
              <a:headEnd/>
              <a:tailEnd/>
            </a:ln>
          </p:spPr>
          <p:txBody>
            <a:bodyPr/>
            <a:lstStyle/>
            <a:p>
              <a:endParaRPr lang="en-GB" dirty="0"/>
            </a:p>
          </p:txBody>
        </p:sp>
        <p:sp>
          <p:nvSpPr>
            <p:cNvPr id="1267" name="Freeform 206"/>
            <p:cNvSpPr>
              <a:spLocks/>
            </p:cNvSpPr>
            <p:nvPr/>
          </p:nvSpPr>
          <p:spPr bwMode="auto">
            <a:xfrm>
              <a:off x="4777744" y="3021411"/>
              <a:ext cx="12854" cy="9640"/>
            </a:xfrm>
            <a:custGeom>
              <a:avLst/>
              <a:gdLst/>
              <a:ahLst/>
              <a:cxnLst>
                <a:cxn ang="0">
                  <a:pos x="1" y="3"/>
                </a:cxn>
                <a:cxn ang="0">
                  <a:pos x="0" y="0"/>
                </a:cxn>
                <a:cxn ang="0">
                  <a:pos x="0" y="0"/>
                </a:cxn>
                <a:cxn ang="0">
                  <a:pos x="1" y="0"/>
                </a:cxn>
                <a:cxn ang="0">
                  <a:pos x="3" y="2"/>
                </a:cxn>
                <a:cxn ang="0">
                  <a:pos x="3" y="2"/>
                </a:cxn>
                <a:cxn ang="0">
                  <a:pos x="1" y="3"/>
                </a:cxn>
              </a:cxnLst>
              <a:rect l="0" t="0" r="r" b="b"/>
              <a:pathLst>
                <a:path w="4" h="3">
                  <a:moveTo>
                    <a:pt x="1" y="3"/>
                  </a:moveTo>
                  <a:cubicBezTo>
                    <a:pt x="1" y="2"/>
                    <a:pt x="0" y="2"/>
                    <a:pt x="0" y="0"/>
                  </a:cubicBezTo>
                  <a:cubicBezTo>
                    <a:pt x="0" y="0"/>
                    <a:pt x="0" y="0"/>
                    <a:pt x="0" y="0"/>
                  </a:cubicBezTo>
                  <a:cubicBezTo>
                    <a:pt x="1" y="0"/>
                    <a:pt x="0" y="0"/>
                    <a:pt x="1" y="0"/>
                  </a:cubicBezTo>
                  <a:cubicBezTo>
                    <a:pt x="3" y="0"/>
                    <a:pt x="1" y="2"/>
                    <a:pt x="3" y="2"/>
                  </a:cubicBezTo>
                  <a:cubicBezTo>
                    <a:pt x="4" y="2"/>
                    <a:pt x="3" y="2"/>
                    <a:pt x="3" y="2"/>
                  </a:cubicBezTo>
                  <a:cubicBezTo>
                    <a:pt x="4" y="3"/>
                    <a:pt x="3" y="3"/>
                    <a:pt x="1" y="3"/>
                  </a:cubicBezTo>
                </a:path>
              </a:pathLst>
            </a:custGeom>
            <a:solidFill>
              <a:srgbClr val="968C6D"/>
            </a:solidFill>
            <a:ln w="6350" cmpd="sng">
              <a:solidFill>
                <a:schemeClr val="bg1"/>
              </a:solidFill>
              <a:round/>
              <a:headEnd/>
              <a:tailEnd/>
            </a:ln>
          </p:spPr>
          <p:txBody>
            <a:bodyPr/>
            <a:lstStyle/>
            <a:p>
              <a:endParaRPr lang="en-GB" dirty="0"/>
            </a:p>
          </p:txBody>
        </p:sp>
        <p:sp>
          <p:nvSpPr>
            <p:cNvPr id="1268" name="Freeform 207"/>
            <p:cNvSpPr>
              <a:spLocks/>
            </p:cNvSpPr>
            <p:nvPr/>
          </p:nvSpPr>
          <p:spPr bwMode="auto">
            <a:xfrm>
              <a:off x="4787385" y="3018197"/>
              <a:ext cx="8034" cy="9640"/>
            </a:xfrm>
            <a:custGeom>
              <a:avLst/>
              <a:gdLst/>
              <a:ahLst/>
              <a:cxnLst>
                <a:cxn ang="0">
                  <a:pos x="1" y="3"/>
                </a:cxn>
                <a:cxn ang="0">
                  <a:pos x="1" y="1"/>
                </a:cxn>
                <a:cxn ang="0">
                  <a:pos x="1" y="1"/>
                </a:cxn>
                <a:cxn ang="0">
                  <a:pos x="1" y="3"/>
                </a:cxn>
                <a:cxn ang="0">
                  <a:pos x="1" y="3"/>
                </a:cxn>
              </a:cxnLst>
              <a:rect l="0" t="0" r="r" b="b"/>
              <a:pathLst>
                <a:path w="3" h="3">
                  <a:moveTo>
                    <a:pt x="1" y="3"/>
                  </a:moveTo>
                  <a:cubicBezTo>
                    <a:pt x="0" y="3"/>
                    <a:pt x="1" y="1"/>
                    <a:pt x="1" y="1"/>
                  </a:cubicBezTo>
                  <a:cubicBezTo>
                    <a:pt x="0" y="0"/>
                    <a:pt x="1" y="1"/>
                    <a:pt x="1" y="1"/>
                  </a:cubicBezTo>
                  <a:cubicBezTo>
                    <a:pt x="1" y="3"/>
                    <a:pt x="3" y="3"/>
                    <a:pt x="1" y="3"/>
                  </a:cubicBezTo>
                  <a:cubicBezTo>
                    <a:pt x="1" y="3"/>
                    <a:pt x="1" y="3"/>
                    <a:pt x="1" y="3"/>
                  </a:cubicBezTo>
                </a:path>
              </a:pathLst>
            </a:custGeom>
            <a:solidFill>
              <a:srgbClr val="968C6D"/>
            </a:solidFill>
            <a:ln w="6350" cmpd="sng">
              <a:solidFill>
                <a:schemeClr val="bg1"/>
              </a:solidFill>
              <a:round/>
              <a:headEnd/>
              <a:tailEnd/>
            </a:ln>
          </p:spPr>
          <p:txBody>
            <a:bodyPr/>
            <a:lstStyle/>
            <a:p>
              <a:endParaRPr lang="en-GB" dirty="0"/>
            </a:p>
          </p:txBody>
        </p:sp>
        <p:sp>
          <p:nvSpPr>
            <p:cNvPr id="1269" name="Freeform 208"/>
            <p:cNvSpPr>
              <a:spLocks/>
            </p:cNvSpPr>
            <p:nvPr/>
          </p:nvSpPr>
          <p:spPr bwMode="auto">
            <a:xfrm>
              <a:off x="4787385" y="3018197"/>
              <a:ext cx="3213" cy="9640"/>
            </a:xfrm>
            <a:custGeom>
              <a:avLst/>
              <a:gdLst/>
              <a:ahLst/>
              <a:cxnLst>
                <a:cxn ang="0">
                  <a:pos x="0" y="1"/>
                </a:cxn>
                <a:cxn ang="0">
                  <a:pos x="0" y="0"/>
                </a:cxn>
                <a:cxn ang="0">
                  <a:pos x="0" y="1"/>
                </a:cxn>
              </a:cxnLst>
              <a:rect l="0" t="0" r="r" b="b"/>
              <a:pathLst>
                <a:path w="1" h="3">
                  <a:moveTo>
                    <a:pt x="0" y="1"/>
                  </a:moveTo>
                  <a:cubicBezTo>
                    <a:pt x="0" y="3"/>
                    <a:pt x="0" y="1"/>
                    <a:pt x="0" y="0"/>
                  </a:cubicBezTo>
                  <a:cubicBezTo>
                    <a:pt x="0" y="0"/>
                    <a:pt x="1" y="1"/>
                    <a:pt x="0" y="1"/>
                  </a:cubicBezTo>
                </a:path>
              </a:pathLst>
            </a:custGeom>
            <a:solidFill>
              <a:srgbClr val="968C6D"/>
            </a:solidFill>
            <a:ln w="6350" cmpd="sng">
              <a:solidFill>
                <a:schemeClr val="bg1"/>
              </a:solidFill>
              <a:round/>
              <a:headEnd/>
              <a:tailEnd/>
            </a:ln>
          </p:spPr>
          <p:txBody>
            <a:bodyPr/>
            <a:lstStyle/>
            <a:p>
              <a:endParaRPr lang="en-GB" dirty="0"/>
            </a:p>
          </p:txBody>
        </p:sp>
        <p:sp>
          <p:nvSpPr>
            <p:cNvPr id="1270" name="Freeform 209"/>
            <p:cNvSpPr>
              <a:spLocks noEditPoints="1"/>
            </p:cNvSpPr>
            <p:nvPr/>
          </p:nvSpPr>
          <p:spPr bwMode="auto">
            <a:xfrm>
              <a:off x="4715080" y="3729988"/>
              <a:ext cx="342245" cy="273148"/>
            </a:xfrm>
            <a:custGeom>
              <a:avLst/>
              <a:gdLst/>
              <a:ahLst/>
              <a:cxnLst>
                <a:cxn ang="0">
                  <a:pos x="3" y="16"/>
                </a:cxn>
                <a:cxn ang="0">
                  <a:pos x="2" y="11"/>
                </a:cxn>
                <a:cxn ang="0">
                  <a:pos x="8" y="6"/>
                </a:cxn>
                <a:cxn ang="0">
                  <a:pos x="11" y="2"/>
                </a:cxn>
                <a:cxn ang="0">
                  <a:pos x="22" y="3"/>
                </a:cxn>
                <a:cxn ang="0">
                  <a:pos x="32" y="3"/>
                </a:cxn>
                <a:cxn ang="0">
                  <a:pos x="49" y="5"/>
                </a:cxn>
                <a:cxn ang="0">
                  <a:pos x="57" y="5"/>
                </a:cxn>
                <a:cxn ang="0">
                  <a:pos x="61" y="5"/>
                </a:cxn>
                <a:cxn ang="0">
                  <a:pos x="64" y="8"/>
                </a:cxn>
                <a:cxn ang="0">
                  <a:pos x="71" y="11"/>
                </a:cxn>
                <a:cxn ang="0">
                  <a:pos x="75" y="12"/>
                </a:cxn>
                <a:cxn ang="0">
                  <a:pos x="80" y="12"/>
                </a:cxn>
                <a:cxn ang="0">
                  <a:pos x="87" y="14"/>
                </a:cxn>
                <a:cxn ang="0">
                  <a:pos x="89" y="16"/>
                </a:cxn>
                <a:cxn ang="0">
                  <a:pos x="95" y="16"/>
                </a:cxn>
                <a:cxn ang="0">
                  <a:pos x="100" y="16"/>
                </a:cxn>
                <a:cxn ang="0">
                  <a:pos x="101" y="20"/>
                </a:cxn>
                <a:cxn ang="0">
                  <a:pos x="93" y="28"/>
                </a:cxn>
                <a:cxn ang="0">
                  <a:pos x="81" y="33"/>
                </a:cxn>
                <a:cxn ang="0">
                  <a:pos x="81" y="37"/>
                </a:cxn>
                <a:cxn ang="0">
                  <a:pos x="74" y="52"/>
                </a:cxn>
                <a:cxn ang="0">
                  <a:pos x="77" y="58"/>
                </a:cxn>
                <a:cxn ang="0">
                  <a:pos x="69" y="69"/>
                </a:cxn>
                <a:cxn ang="0">
                  <a:pos x="66" y="70"/>
                </a:cxn>
                <a:cxn ang="0">
                  <a:pos x="57" y="78"/>
                </a:cxn>
                <a:cxn ang="0">
                  <a:pos x="46" y="80"/>
                </a:cxn>
                <a:cxn ang="0">
                  <a:pos x="40" y="81"/>
                </a:cxn>
                <a:cxn ang="0">
                  <a:pos x="34" y="83"/>
                </a:cxn>
                <a:cxn ang="0">
                  <a:pos x="31" y="86"/>
                </a:cxn>
                <a:cxn ang="0">
                  <a:pos x="28" y="86"/>
                </a:cxn>
                <a:cxn ang="0">
                  <a:pos x="23" y="78"/>
                </a:cxn>
                <a:cxn ang="0">
                  <a:pos x="16" y="73"/>
                </a:cxn>
                <a:cxn ang="0">
                  <a:pos x="19" y="66"/>
                </a:cxn>
                <a:cxn ang="0">
                  <a:pos x="19" y="62"/>
                </a:cxn>
                <a:cxn ang="0">
                  <a:pos x="19" y="56"/>
                </a:cxn>
                <a:cxn ang="0">
                  <a:pos x="17" y="52"/>
                </a:cxn>
                <a:cxn ang="0">
                  <a:pos x="17" y="47"/>
                </a:cxn>
                <a:cxn ang="0">
                  <a:pos x="20" y="42"/>
                </a:cxn>
                <a:cxn ang="0">
                  <a:pos x="20" y="33"/>
                </a:cxn>
                <a:cxn ang="0">
                  <a:pos x="25" y="25"/>
                </a:cxn>
                <a:cxn ang="0">
                  <a:pos x="20" y="20"/>
                </a:cxn>
                <a:cxn ang="0">
                  <a:pos x="14" y="22"/>
                </a:cxn>
                <a:cxn ang="0">
                  <a:pos x="10" y="22"/>
                </a:cxn>
                <a:cxn ang="0">
                  <a:pos x="11" y="19"/>
                </a:cxn>
                <a:cxn ang="0">
                  <a:pos x="5" y="22"/>
                </a:cxn>
                <a:cxn ang="0">
                  <a:pos x="3" y="16"/>
                </a:cxn>
                <a:cxn ang="0">
                  <a:pos x="97" y="48"/>
                </a:cxn>
                <a:cxn ang="0">
                  <a:pos x="98" y="52"/>
                </a:cxn>
                <a:cxn ang="0">
                  <a:pos x="103" y="47"/>
                </a:cxn>
                <a:cxn ang="0">
                  <a:pos x="101" y="45"/>
                </a:cxn>
                <a:cxn ang="0">
                  <a:pos x="95" y="48"/>
                </a:cxn>
                <a:cxn ang="0">
                  <a:pos x="97" y="48"/>
                </a:cxn>
                <a:cxn ang="0">
                  <a:pos x="109" y="44"/>
                </a:cxn>
                <a:cxn ang="0">
                  <a:pos x="109" y="44"/>
                </a:cxn>
                <a:cxn ang="0">
                  <a:pos x="106" y="44"/>
                </a:cxn>
                <a:cxn ang="0">
                  <a:pos x="109" y="44"/>
                </a:cxn>
                <a:cxn ang="0">
                  <a:pos x="87" y="53"/>
                </a:cxn>
                <a:cxn ang="0">
                  <a:pos x="84" y="56"/>
                </a:cxn>
                <a:cxn ang="0">
                  <a:pos x="87" y="53"/>
                </a:cxn>
              </a:cxnLst>
              <a:rect l="0" t="0" r="r" b="b"/>
              <a:pathLst>
                <a:path w="110" h="88">
                  <a:moveTo>
                    <a:pt x="3" y="16"/>
                  </a:moveTo>
                  <a:cubicBezTo>
                    <a:pt x="2" y="12"/>
                    <a:pt x="3" y="11"/>
                    <a:pt x="2" y="11"/>
                  </a:cubicBezTo>
                  <a:cubicBezTo>
                    <a:pt x="0" y="9"/>
                    <a:pt x="3" y="6"/>
                    <a:pt x="8" y="6"/>
                  </a:cubicBezTo>
                  <a:cubicBezTo>
                    <a:pt x="11" y="6"/>
                    <a:pt x="8" y="3"/>
                    <a:pt x="11" y="2"/>
                  </a:cubicBezTo>
                  <a:cubicBezTo>
                    <a:pt x="16" y="0"/>
                    <a:pt x="16" y="3"/>
                    <a:pt x="22" y="3"/>
                  </a:cubicBezTo>
                  <a:cubicBezTo>
                    <a:pt x="28" y="3"/>
                    <a:pt x="28" y="2"/>
                    <a:pt x="32" y="3"/>
                  </a:cubicBezTo>
                  <a:cubicBezTo>
                    <a:pt x="40" y="6"/>
                    <a:pt x="43" y="3"/>
                    <a:pt x="49" y="5"/>
                  </a:cubicBezTo>
                  <a:cubicBezTo>
                    <a:pt x="54" y="6"/>
                    <a:pt x="52" y="3"/>
                    <a:pt x="57" y="5"/>
                  </a:cubicBezTo>
                  <a:cubicBezTo>
                    <a:pt x="58" y="6"/>
                    <a:pt x="60" y="5"/>
                    <a:pt x="61" y="5"/>
                  </a:cubicBezTo>
                  <a:cubicBezTo>
                    <a:pt x="63" y="6"/>
                    <a:pt x="64" y="5"/>
                    <a:pt x="64" y="8"/>
                  </a:cubicBezTo>
                  <a:cubicBezTo>
                    <a:pt x="64" y="9"/>
                    <a:pt x="69" y="8"/>
                    <a:pt x="71" y="11"/>
                  </a:cubicBezTo>
                  <a:cubicBezTo>
                    <a:pt x="71" y="12"/>
                    <a:pt x="74" y="11"/>
                    <a:pt x="75" y="12"/>
                  </a:cubicBezTo>
                  <a:cubicBezTo>
                    <a:pt x="77" y="14"/>
                    <a:pt x="77" y="11"/>
                    <a:pt x="80" y="12"/>
                  </a:cubicBezTo>
                  <a:cubicBezTo>
                    <a:pt x="83" y="12"/>
                    <a:pt x="78" y="8"/>
                    <a:pt x="87" y="14"/>
                  </a:cubicBezTo>
                  <a:cubicBezTo>
                    <a:pt x="87" y="16"/>
                    <a:pt x="89" y="16"/>
                    <a:pt x="89" y="16"/>
                  </a:cubicBezTo>
                  <a:cubicBezTo>
                    <a:pt x="93" y="17"/>
                    <a:pt x="93" y="16"/>
                    <a:pt x="95" y="16"/>
                  </a:cubicBezTo>
                  <a:cubicBezTo>
                    <a:pt x="98" y="17"/>
                    <a:pt x="97" y="16"/>
                    <a:pt x="100" y="16"/>
                  </a:cubicBezTo>
                  <a:cubicBezTo>
                    <a:pt x="104" y="19"/>
                    <a:pt x="100" y="17"/>
                    <a:pt x="101" y="20"/>
                  </a:cubicBezTo>
                  <a:cubicBezTo>
                    <a:pt x="103" y="23"/>
                    <a:pt x="93" y="25"/>
                    <a:pt x="93" y="28"/>
                  </a:cubicBezTo>
                  <a:cubicBezTo>
                    <a:pt x="92" y="30"/>
                    <a:pt x="83" y="30"/>
                    <a:pt x="81" y="33"/>
                  </a:cubicBezTo>
                  <a:cubicBezTo>
                    <a:pt x="81" y="36"/>
                    <a:pt x="86" y="34"/>
                    <a:pt x="81" y="37"/>
                  </a:cubicBezTo>
                  <a:cubicBezTo>
                    <a:pt x="78" y="37"/>
                    <a:pt x="72" y="47"/>
                    <a:pt x="74" y="52"/>
                  </a:cubicBezTo>
                  <a:cubicBezTo>
                    <a:pt x="74" y="56"/>
                    <a:pt x="77" y="56"/>
                    <a:pt x="77" y="58"/>
                  </a:cubicBezTo>
                  <a:cubicBezTo>
                    <a:pt x="77" y="58"/>
                    <a:pt x="68" y="62"/>
                    <a:pt x="69" y="69"/>
                  </a:cubicBezTo>
                  <a:cubicBezTo>
                    <a:pt x="69" y="70"/>
                    <a:pt x="69" y="70"/>
                    <a:pt x="66" y="70"/>
                  </a:cubicBezTo>
                  <a:cubicBezTo>
                    <a:pt x="60" y="70"/>
                    <a:pt x="60" y="81"/>
                    <a:pt x="57" y="78"/>
                  </a:cubicBezTo>
                  <a:cubicBezTo>
                    <a:pt x="55" y="77"/>
                    <a:pt x="51" y="81"/>
                    <a:pt x="46" y="80"/>
                  </a:cubicBezTo>
                  <a:cubicBezTo>
                    <a:pt x="43" y="78"/>
                    <a:pt x="40" y="80"/>
                    <a:pt x="40" y="81"/>
                  </a:cubicBezTo>
                  <a:cubicBezTo>
                    <a:pt x="38" y="83"/>
                    <a:pt x="35" y="81"/>
                    <a:pt x="34" y="83"/>
                  </a:cubicBezTo>
                  <a:cubicBezTo>
                    <a:pt x="32" y="86"/>
                    <a:pt x="32" y="86"/>
                    <a:pt x="31" y="86"/>
                  </a:cubicBezTo>
                  <a:cubicBezTo>
                    <a:pt x="31" y="88"/>
                    <a:pt x="31" y="88"/>
                    <a:pt x="28" y="86"/>
                  </a:cubicBezTo>
                  <a:cubicBezTo>
                    <a:pt x="25" y="83"/>
                    <a:pt x="23" y="81"/>
                    <a:pt x="23" y="78"/>
                  </a:cubicBezTo>
                  <a:cubicBezTo>
                    <a:pt x="23" y="77"/>
                    <a:pt x="20" y="72"/>
                    <a:pt x="16" y="73"/>
                  </a:cubicBezTo>
                  <a:cubicBezTo>
                    <a:pt x="16" y="72"/>
                    <a:pt x="16" y="67"/>
                    <a:pt x="19" y="66"/>
                  </a:cubicBezTo>
                  <a:cubicBezTo>
                    <a:pt x="22" y="62"/>
                    <a:pt x="20" y="62"/>
                    <a:pt x="19" y="62"/>
                  </a:cubicBezTo>
                  <a:cubicBezTo>
                    <a:pt x="17" y="62"/>
                    <a:pt x="16" y="61"/>
                    <a:pt x="19" y="56"/>
                  </a:cubicBezTo>
                  <a:cubicBezTo>
                    <a:pt x="22" y="52"/>
                    <a:pt x="19" y="55"/>
                    <a:pt x="17" y="52"/>
                  </a:cubicBezTo>
                  <a:cubicBezTo>
                    <a:pt x="17" y="47"/>
                    <a:pt x="14" y="47"/>
                    <a:pt x="17" y="47"/>
                  </a:cubicBezTo>
                  <a:cubicBezTo>
                    <a:pt x="20" y="47"/>
                    <a:pt x="20" y="45"/>
                    <a:pt x="20" y="42"/>
                  </a:cubicBezTo>
                  <a:cubicBezTo>
                    <a:pt x="19" y="41"/>
                    <a:pt x="22" y="41"/>
                    <a:pt x="20" y="33"/>
                  </a:cubicBezTo>
                  <a:cubicBezTo>
                    <a:pt x="20" y="31"/>
                    <a:pt x="29" y="25"/>
                    <a:pt x="25" y="25"/>
                  </a:cubicBezTo>
                  <a:cubicBezTo>
                    <a:pt x="22" y="23"/>
                    <a:pt x="25" y="22"/>
                    <a:pt x="20" y="20"/>
                  </a:cubicBezTo>
                  <a:cubicBezTo>
                    <a:pt x="16" y="20"/>
                    <a:pt x="19" y="23"/>
                    <a:pt x="14" y="22"/>
                  </a:cubicBezTo>
                  <a:cubicBezTo>
                    <a:pt x="11" y="20"/>
                    <a:pt x="11" y="23"/>
                    <a:pt x="10" y="22"/>
                  </a:cubicBezTo>
                  <a:cubicBezTo>
                    <a:pt x="8" y="22"/>
                    <a:pt x="13" y="20"/>
                    <a:pt x="11" y="19"/>
                  </a:cubicBezTo>
                  <a:cubicBezTo>
                    <a:pt x="10" y="19"/>
                    <a:pt x="10" y="19"/>
                    <a:pt x="5" y="22"/>
                  </a:cubicBezTo>
                  <a:cubicBezTo>
                    <a:pt x="3" y="20"/>
                    <a:pt x="5" y="17"/>
                    <a:pt x="3" y="16"/>
                  </a:cubicBezTo>
                  <a:close/>
                  <a:moveTo>
                    <a:pt x="97" y="48"/>
                  </a:moveTo>
                  <a:cubicBezTo>
                    <a:pt x="98" y="48"/>
                    <a:pt x="97" y="50"/>
                    <a:pt x="98" y="52"/>
                  </a:cubicBezTo>
                  <a:cubicBezTo>
                    <a:pt x="101" y="52"/>
                    <a:pt x="101" y="48"/>
                    <a:pt x="103" y="47"/>
                  </a:cubicBezTo>
                  <a:cubicBezTo>
                    <a:pt x="104" y="44"/>
                    <a:pt x="101" y="47"/>
                    <a:pt x="101" y="45"/>
                  </a:cubicBezTo>
                  <a:cubicBezTo>
                    <a:pt x="100" y="42"/>
                    <a:pt x="93" y="47"/>
                    <a:pt x="95" y="48"/>
                  </a:cubicBezTo>
                  <a:cubicBezTo>
                    <a:pt x="95" y="48"/>
                    <a:pt x="93" y="48"/>
                    <a:pt x="97" y="48"/>
                  </a:cubicBezTo>
                  <a:close/>
                  <a:moveTo>
                    <a:pt x="109" y="44"/>
                  </a:moveTo>
                  <a:cubicBezTo>
                    <a:pt x="109" y="45"/>
                    <a:pt x="110" y="45"/>
                    <a:pt x="109" y="44"/>
                  </a:cubicBezTo>
                  <a:cubicBezTo>
                    <a:pt x="109" y="42"/>
                    <a:pt x="106" y="42"/>
                    <a:pt x="106" y="44"/>
                  </a:cubicBezTo>
                  <a:cubicBezTo>
                    <a:pt x="106" y="44"/>
                    <a:pt x="107" y="44"/>
                    <a:pt x="109" y="44"/>
                  </a:cubicBezTo>
                  <a:close/>
                  <a:moveTo>
                    <a:pt x="87" y="53"/>
                  </a:moveTo>
                  <a:cubicBezTo>
                    <a:pt x="89" y="55"/>
                    <a:pt x="86" y="56"/>
                    <a:pt x="84" y="56"/>
                  </a:cubicBezTo>
                  <a:cubicBezTo>
                    <a:pt x="84" y="55"/>
                    <a:pt x="86" y="52"/>
                    <a:pt x="87" y="53"/>
                  </a:cubicBezTo>
                  <a:close/>
                </a:path>
              </a:pathLst>
            </a:custGeom>
            <a:solidFill>
              <a:srgbClr val="968C6D"/>
            </a:solidFill>
            <a:ln w="6350" cmpd="sng">
              <a:solidFill>
                <a:schemeClr val="bg1"/>
              </a:solidFill>
              <a:round/>
              <a:headEnd/>
              <a:tailEnd/>
            </a:ln>
          </p:spPr>
          <p:txBody>
            <a:bodyPr/>
            <a:lstStyle/>
            <a:p>
              <a:endParaRPr lang="en-GB" dirty="0"/>
            </a:p>
          </p:txBody>
        </p:sp>
        <p:sp>
          <p:nvSpPr>
            <p:cNvPr id="1271" name="Freeform 210"/>
            <p:cNvSpPr>
              <a:spLocks noEditPoints="1"/>
            </p:cNvSpPr>
            <p:nvPr/>
          </p:nvSpPr>
          <p:spPr bwMode="auto">
            <a:xfrm>
              <a:off x="7843484" y="4559073"/>
              <a:ext cx="241017" cy="457924"/>
            </a:xfrm>
            <a:custGeom>
              <a:avLst/>
              <a:gdLst/>
              <a:ahLst/>
              <a:cxnLst>
                <a:cxn ang="0">
                  <a:pos x="38" y="38"/>
                </a:cxn>
                <a:cxn ang="0">
                  <a:pos x="56" y="52"/>
                </a:cxn>
                <a:cxn ang="0">
                  <a:pos x="59" y="78"/>
                </a:cxn>
                <a:cxn ang="0">
                  <a:pos x="62" y="84"/>
                </a:cxn>
                <a:cxn ang="0">
                  <a:pos x="64" y="81"/>
                </a:cxn>
                <a:cxn ang="0">
                  <a:pos x="58" y="72"/>
                </a:cxn>
                <a:cxn ang="0">
                  <a:pos x="48" y="95"/>
                </a:cxn>
                <a:cxn ang="0">
                  <a:pos x="47" y="78"/>
                </a:cxn>
                <a:cxn ang="0">
                  <a:pos x="42" y="91"/>
                </a:cxn>
                <a:cxn ang="0">
                  <a:pos x="45" y="80"/>
                </a:cxn>
                <a:cxn ang="0">
                  <a:pos x="53" y="66"/>
                </a:cxn>
                <a:cxn ang="0">
                  <a:pos x="50" y="66"/>
                </a:cxn>
                <a:cxn ang="0">
                  <a:pos x="68" y="80"/>
                </a:cxn>
                <a:cxn ang="0">
                  <a:pos x="53" y="77"/>
                </a:cxn>
                <a:cxn ang="0">
                  <a:pos x="55" y="81"/>
                </a:cxn>
                <a:cxn ang="0">
                  <a:pos x="50" y="87"/>
                </a:cxn>
                <a:cxn ang="0">
                  <a:pos x="59" y="89"/>
                </a:cxn>
                <a:cxn ang="0">
                  <a:pos x="55" y="87"/>
                </a:cxn>
                <a:cxn ang="0">
                  <a:pos x="41" y="114"/>
                </a:cxn>
                <a:cxn ang="0">
                  <a:pos x="47" y="111"/>
                </a:cxn>
                <a:cxn ang="0">
                  <a:pos x="53" y="109"/>
                </a:cxn>
                <a:cxn ang="0">
                  <a:pos x="56" y="123"/>
                </a:cxn>
                <a:cxn ang="0">
                  <a:pos x="67" y="130"/>
                </a:cxn>
                <a:cxn ang="0">
                  <a:pos x="68" y="114"/>
                </a:cxn>
                <a:cxn ang="0">
                  <a:pos x="71" y="119"/>
                </a:cxn>
                <a:cxn ang="0">
                  <a:pos x="74" y="109"/>
                </a:cxn>
                <a:cxn ang="0">
                  <a:pos x="73" y="97"/>
                </a:cxn>
                <a:cxn ang="0">
                  <a:pos x="67" y="94"/>
                </a:cxn>
                <a:cxn ang="0">
                  <a:pos x="58" y="103"/>
                </a:cxn>
                <a:cxn ang="0">
                  <a:pos x="50" y="100"/>
                </a:cxn>
                <a:cxn ang="0">
                  <a:pos x="42" y="106"/>
                </a:cxn>
                <a:cxn ang="0">
                  <a:pos x="41" y="122"/>
                </a:cxn>
                <a:cxn ang="0">
                  <a:pos x="33" y="126"/>
                </a:cxn>
                <a:cxn ang="0">
                  <a:pos x="52" y="97"/>
                </a:cxn>
                <a:cxn ang="0">
                  <a:pos x="61" y="97"/>
                </a:cxn>
                <a:cxn ang="0">
                  <a:pos x="39" y="61"/>
                </a:cxn>
                <a:cxn ang="0">
                  <a:pos x="38" y="53"/>
                </a:cxn>
                <a:cxn ang="0">
                  <a:pos x="42" y="63"/>
                </a:cxn>
                <a:cxn ang="0">
                  <a:pos x="50" y="61"/>
                </a:cxn>
                <a:cxn ang="0">
                  <a:pos x="52" y="61"/>
                </a:cxn>
                <a:cxn ang="0">
                  <a:pos x="23" y="81"/>
                </a:cxn>
                <a:cxn ang="0">
                  <a:pos x="67" y="73"/>
                </a:cxn>
                <a:cxn ang="0">
                  <a:pos x="59" y="67"/>
                </a:cxn>
                <a:cxn ang="0">
                  <a:pos x="68" y="77"/>
                </a:cxn>
                <a:cxn ang="0">
                  <a:pos x="70" y="87"/>
                </a:cxn>
                <a:cxn ang="0">
                  <a:pos x="47" y="77"/>
                </a:cxn>
                <a:cxn ang="0">
                  <a:pos x="39" y="70"/>
                </a:cxn>
                <a:cxn ang="0">
                  <a:pos x="35" y="63"/>
                </a:cxn>
                <a:cxn ang="0">
                  <a:pos x="27" y="56"/>
                </a:cxn>
                <a:cxn ang="0">
                  <a:pos x="11" y="94"/>
                </a:cxn>
                <a:cxn ang="0">
                  <a:pos x="20" y="73"/>
                </a:cxn>
                <a:cxn ang="0">
                  <a:pos x="7" y="94"/>
                </a:cxn>
                <a:cxn ang="0">
                  <a:pos x="53" y="56"/>
                </a:cxn>
                <a:cxn ang="0">
                  <a:pos x="47" y="50"/>
                </a:cxn>
                <a:cxn ang="0">
                  <a:pos x="36" y="41"/>
                </a:cxn>
                <a:cxn ang="0">
                  <a:pos x="42" y="19"/>
                </a:cxn>
                <a:cxn ang="0">
                  <a:pos x="26" y="8"/>
                </a:cxn>
                <a:cxn ang="0">
                  <a:pos x="21" y="28"/>
                </a:cxn>
                <a:cxn ang="0">
                  <a:pos x="29" y="41"/>
                </a:cxn>
                <a:cxn ang="0">
                  <a:pos x="35" y="49"/>
                </a:cxn>
                <a:cxn ang="0">
                  <a:pos x="45" y="52"/>
                </a:cxn>
                <a:cxn ang="0">
                  <a:pos x="56" y="59"/>
                </a:cxn>
                <a:cxn ang="0">
                  <a:pos x="77" y="142"/>
                </a:cxn>
              </a:cxnLst>
              <a:rect l="0" t="0" r="r" b="b"/>
              <a:pathLst>
                <a:path w="77" h="147">
                  <a:moveTo>
                    <a:pt x="38" y="38"/>
                  </a:moveTo>
                  <a:cubicBezTo>
                    <a:pt x="38" y="36"/>
                    <a:pt x="38" y="38"/>
                    <a:pt x="39" y="39"/>
                  </a:cubicBezTo>
                  <a:cubicBezTo>
                    <a:pt x="39" y="41"/>
                    <a:pt x="38" y="42"/>
                    <a:pt x="38" y="41"/>
                  </a:cubicBezTo>
                  <a:cubicBezTo>
                    <a:pt x="38" y="38"/>
                    <a:pt x="36" y="38"/>
                    <a:pt x="38" y="38"/>
                  </a:cubicBezTo>
                  <a:close/>
                  <a:moveTo>
                    <a:pt x="58" y="50"/>
                  </a:moveTo>
                  <a:cubicBezTo>
                    <a:pt x="58" y="49"/>
                    <a:pt x="58" y="49"/>
                    <a:pt x="58" y="49"/>
                  </a:cubicBezTo>
                  <a:cubicBezTo>
                    <a:pt x="56" y="47"/>
                    <a:pt x="55" y="45"/>
                    <a:pt x="56" y="49"/>
                  </a:cubicBezTo>
                  <a:cubicBezTo>
                    <a:pt x="56" y="52"/>
                    <a:pt x="55" y="50"/>
                    <a:pt x="56" y="52"/>
                  </a:cubicBezTo>
                  <a:cubicBezTo>
                    <a:pt x="56" y="53"/>
                    <a:pt x="58" y="52"/>
                    <a:pt x="58" y="50"/>
                  </a:cubicBezTo>
                  <a:close/>
                  <a:moveTo>
                    <a:pt x="58" y="75"/>
                  </a:moveTo>
                  <a:cubicBezTo>
                    <a:pt x="58" y="77"/>
                    <a:pt x="59" y="77"/>
                    <a:pt x="58" y="78"/>
                  </a:cubicBezTo>
                  <a:cubicBezTo>
                    <a:pt x="56" y="78"/>
                    <a:pt x="59" y="80"/>
                    <a:pt x="59" y="78"/>
                  </a:cubicBezTo>
                  <a:cubicBezTo>
                    <a:pt x="59" y="77"/>
                    <a:pt x="62" y="80"/>
                    <a:pt x="61" y="81"/>
                  </a:cubicBezTo>
                  <a:cubicBezTo>
                    <a:pt x="59" y="83"/>
                    <a:pt x="61" y="83"/>
                    <a:pt x="61" y="84"/>
                  </a:cubicBezTo>
                  <a:cubicBezTo>
                    <a:pt x="61" y="86"/>
                    <a:pt x="61" y="86"/>
                    <a:pt x="62" y="86"/>
                  </a:cubicBezTo>
                  <a:cubicBezTo>
                    <a:pt x="64" y="87"/>
                    <a:pt x="62" y="84"/>
                    <a:pt x="62" y="84"/>
                  </a:cubicBezTo>
                  <a:cubicBezTo>
                    <a:pt x="64" y="84"/>
                    <a:pt x="64" y="86"/>
                    <a:pt x="64" y="87"/>
                  </a:cubicBezTo>
                  <a:cubicBezTo>
                    <a:pt x="65" y="89"/>
                    <a:pt x="65" y="87"/>
                    <a:pt x="64" y="86"/>
                  </a:cubicBezTo>
                  <a:cubicBezTo>
                    <a:pt x="64" y="84"/>
                    <a:pt x="67" y="84"/>
                    <a:pt x="65" y="83"/>
                  </a:cubicBezTo>
                  <a:cubicBezTo>
                    <a:pt x="64" y="83"/>
                    <a:pt x="65" y="81"/>
                    <a:pt x="64" y="81"/>
                  </a:cubicBezTo>
                  <a:cubicBezTo>
                    <a:pt x="62" y="80"/>
                    <a:pt x="64" y="75"/>
                    <a:pt x="62" y="75"/>
                  </a:cubicBezTo>
                  <a:cubicBezTo>
                    <a:pt x="62" y="75"/>
                    <a:pt x="64" y="73"/>
                    <a:pt x="62" y="73"/>
                  </a:cubicBezTo>
                  <a:cubicBezTo>
                    <a:pt x="61" y="73"/>
                    <a:pt x="61" y="75"/>
                    <a:pt x="59" y="73"/>
                  </a:cubicBezTo>
                  <a:cubicBezTo>
                    <a:pt x="58" y="72"/>
                    <a:pt x="58" y="72"/>
                    <a:pt x="58" y="72"/>
                  </a:cubicBezTo>
                  <a:cubicBezTo>
                    <a:pt x="56" y="73"/>
                    <a:pt x="58" y="75"/>
                    <a:pt x="58" y="75"/>
                  </a:cubicBezTo>
                  <a:close/>
                  <a:moveTo>
                    <a:pt x="42" y="91"/>
                  </a:moveTo>
                  <a:cubicBezTo>
                    <a:pt x="44" y="94"/>
                    <a:pt x="45" y="92"/>
                    <a:pt x="45" y="95"/>
                  </a:cubicBezTo>
                  <a:cubicBezTo>
                    <a:pt x="47" y="98"/>
                    <a:pt x="48" y="97"/>
                    <a:pt x="48" y="95"/>
                  </a:cubicBezTo>
                  <a:cubicBezTo>
                    <a:pt x="50" y="94"/>
                    <a:pt x="47" y="91"/>
                    <a:pt x="48" y="87"/>
                  </a:cubicBezTo>
                  <a:cubicBezTo>
                    <a:pt x="50" y="86"/>
                    <a:pt x="48" y="86"/>
                    <a:pt x="50" y="83"/>
                  </a:cubicBezTo>
                  <a:cubicBezTo>
                    <a:pt x="52" y="81"/>
                    <a:pt x="52" y="78"/>
                    <a:pt x="50" y="78"/>
                  </a:cubicBezTo>
                  <a:cubicBezTo>
                    <a:pt x="48" y="78"/>
                    <a:pt x="48" y="77"/>
                    <a:pt x="47" y="78"/>
                  </a:cubicBezTo>
                  <a:cubicBezTo>
                    <a:pt x="45" y="80"/>
                    <a:pt x="47" y="81"/>
                    <a:pt x="45" y="81"/>
                  </a:cubicBezTo>
                  <a:cubicBezTo>
                    <a:pt x="44" y="83"/>
                    <a:pt x="47" y="86"/>
                    <a:pt x="45" y="87"/>
                  </a:cubicBezTo>
                  <a:cubicBezTo>
                    <a:pt x="42" y="89"/>
                    <a:pt x="42" y="86"/>
                    <a:pt x="42" y="89"/>
                  </a:cubicBezTo>
                  <a:cubicBezTo>
                    <a:pt x="42" y="91"/>
                    <a:pt x="42" y="91"/>
                    <a:pt x="42" y="91"/>
                  </a:cubicBezTo>
                  <a:close/>
                  <a:moveTo>
                    <a:pt x="45" y="80"/>
                  </a:moveTo>
                  <a:cubicBezTo>
                    <a:pt x="44" y="80"/>
                    <a:pt x="42" y="81"/>
                    <a:pt x="44" y="81"/>
                  </a:cubicBezTo>
                  <a:cubicBezTo>
                    <a:pt x="44" y="83"/>
                    <a:pt x="42" y="83"/>
                    <a:pt x="44" y="83"/>
                  </a:cubicBezTo>
                  <a:cubicBezTo>
                    <a:pt x="44" y="84"/>
                    <a:pt x="45" y="81"/>
                    <a:pt x="45" y="80"/>
                  </a:cubicBezTo>
                  <a:close/>
                  <a:moveTo>
                    <a:pt x="50" y="66"/>
                  </a:moveTo>
                  <a:cubicBezTo>
                    <a:pt x="52" y="64"/>
                    <a:pt x="52" y="69"/>
                    <a:pt x="53" y="69"/>
                  </a:cubicBezTo>
                  <a:cubicBezTo>
                    <a:pt x="55" y="69"/>
                    <a:pt x="56" y="72"/>
                    <a:pt x="56" y="70"/>
                  </a:cubicBezTo>
                  <a:cubicBezTo>
                    <a:pt x="55" y="67"/>
                    <a:pt x="55" y="66"/>
                    <a:pt x="53" y="66"/>
                  </a:cubicBezTo>
                  <a:cubicBezTo>
                    <a:pt x="52" y="64"/>
                    <a:pt x="52" y="63"/>
                    <a:pt x="50" y="63"/>
                  </a:cubicBezTo>
                  <a:cubicBezTo>
                    <a:pt x="50" y="63"/>
                    <a:pt x="48" y="61"/>
                    <a:pt x="48" y="63"/>
                  </a:cubicBezTo>
                  <a:cubicBezTo>
                    <a:pt x="48" y="64"/>
                    <a:pt x="48" y="66"/>
                    <a:pt x="48" y="69"/>
                  </a:cubicBezTo>
                  <a:cubicBezTo>
                    <a:pt x="47" y="69"/>
                    <a:pt x="50" y="67"/>
                    <a:pt x="50" y="66"/>
                  </a:cubicBezTo>
                  <a:close/>
                  <a:moveTo>
                    <a:pt x="59" y="70"/>
                  </a:moveTo>
                  <a:cubicBezTo>
                    <a:pt x="59" y="70"/>
                    <a:pt x="61" y="73"/>
                    <a:pt x="59" y="72"/>
                  </a:cubicBezTo>
                  <a:cubicBezTo>
                    <a:pt x="58" y="72"/>
                    <a:pt x="58" y="70"/>
                    <a:pt x="59" y="70"/>
                  </a:cubicBezTo>
                  <a:close/>
                  <a:moveTo>
                    <a:pt x="68" y="80"/>
                  </a:moveTo>
                  <a:cubicBezTo>
                    <a:pt x="68" y="80"/>
                    <a:pt x="70" y="80"/>
                    <a:pt x="68" y="80"/>
                  </a:cubicBezTo>
                  <a:cubicBezTo>
                    <a:pt x="68" y="81"/>
                    <a:pt x="68" y="80"/>
                    <a:pt x="68" y="80"/>
                  </a:cubicBezTo>
                  <a:close/>
                  <a:moveTo>
                    <a:pt x="53" y="75"/>
                  </a:moveTo>
                  <a:cubicBezTo>
                    <a:pt x="53" y="73"/>
                    <a:pt x="53" y="77"/>
                    <a:pt x="53" y="77"/>
                  </a:cubicBezTo>
                  <a:cubicBezTo>
                    <a:pt x="53" y="77"/>
                    <a:pt x="52" y="75"/>
                    <a:pt x="53" y="75"/>
                  </a:cubicBezTo>
                  <a:close/>
                  <a:moveTo>
                    <a:pt x="52" y="91"/>
                  </a:moveTo>
                  <a:cubicBezTo>
                    <a:pt x="52" y="87"/>
                    <a:pt x="52" y="89"/>
                    <a:pt x="52" y="87"/>
                  </a:cubicBezTo>
                  <a:cubicBezTo>
                    <a:pt x="52" y="84"/>
                    <a:pt x="56" y="84"/>
                    <a:pt x="55" y="81"/>
                  </a:cubicBezTo>
                  <a:cubicBezTo>
                    <a:pt x="55" y="80"/>
                    <a:pt x="56" y="80"/>
                    <a:pt x="56" y="78"/>
                  </a:cubicBezTo>
                  <a:cubicBezTo>
                    <a:pt x="55" y="77"/>
                    <a:pt x="56" y="72"/>
                    <a:pt x="55" y="77"/>
                  </a:cubicBezTo>
                  <a:cubicBezTo>
                    <a:pt x="53" y="80"/>
                    <a:pt x="53" y="78"/>
                    <a:pt x="53" y="81"/>
                  </a:cubicBezTo>
                  <a:cubicBezTo>
                    <a:pt x="52" y="84"/>
                    <a:pt x="50" y="86"/>
                    <a:pt x="50" y="87"/>
                  </a:cubicBezTo>
                  <a:cubicBezTo>
                    <a:pt x="50" y="89"/>
                    <a:pt x="50" y="89"/>
                    <a:pt x="50" y="92"/>
                  </a:cubicBezTo>
                  <a:cubicBezTo>
                    <a:pt x="50" y="94"/>
                    <a:pt x="50" y="92"/>
                    <a:pt x="52" y="91"/>
                  </a:cubicBezTo>
                  <a:close/>
                  <a:moveTo>
                    <a:pt x="58" y="91"/>
                  </a:moveTo>
                  <a:cubicBezTo>
                    <a:pt x="59" y="89"/>
                    <a:pt x="59" y="91"/>
                    <a:pt x="59" y="89"/>
                  </a:cubicBezTo>
                  <a:cubicBezTo>
                    <a:pt x="59" y="87"/>
                    <a:pt x="61" y="86"/>
                    <a:pt x="59" y="86"/>
                  </a:cubicBezTo>
                  <a:cubicBezTo>
                    <a:pt x="59" y="86"/>
                    <a:pt x="59" y="87"/>
                    <a:pt x="58" y="86"/>
                  </a:cubicBezTo>
                  <a:cubicBezTo>
                    <a:pt x="58" y="86"/>
                    <a:pt x="56" y="84"/>
                    <a:pt x="56" y="86"/>
                  </a:cubicBezTo>
                  <a:cubicBezTo>
                    <a:pt x="55" y="87"/>
                    <a:pt x="55" y="87"/>
                    <a:pt x="55" y="87"/>
                  </a:cubicBezTo>
                  <a:cubicBezTo>
                    <a:pt x="53" y="87"/>
                    <a:pt x="53" y="89"/>
                    <a:pt x="53" y="91"/>
                  </a:cubicBezTo>
                  <a:cubicBezTo>
                    <a:pt x="55" y="92"/>
                    <a:pt x="58" y="91"/>
                    <a:pt x="58" y="91"/>
                  </a:cubicBezTo>
                  <a:close/>
                  <a:moveTo>
                    <a:pt x="39" y="117"/>
                  </a:moveTo>
                  <a:cubicBezTo>
                    <a:pt x="41" y="119"/>
                    <a:pt x="41" y="116"/>
                    <a:pt x="41" y="114"/>
                  </a:cubicBezTo>
                  <a:cubicBezTo>
                    <a:pt x="42" y="112"/>
                    <a:pt x="41" y="112"/>
                    <a:pt x="42" y="112"/>
                  </a:cubicBezTo>
                  <a:cubicBezTo>
                    <a:pt x="44" y="111"/>
                    <a:pt x="42" y="111"/>
                    <a:pt x="44" y="109"/>
                  </a:cubicBezTo>
                  <a:cubicBezTo>
                    <a:pt x="45" y="108"/>
                    <a:pt x="45" y="109"/>
                    <a:pt x="45" y="111"/>
                  </a:cubicBezTo>
                  <a:cubicBezTo>
                    <a:pt x="44" y="112"/>
                    <a:pt x="47" y="112"/>
                    <a:pt x="47" y="111"/>
                  </a:cubicBezTo>
                  <a:cubicBezTo>
                    <a:pt x="48" y="108"/>
                    <a:pt x="47" y="112"/>
                    <a:pt x="48" y="112"/>
                  </a:cubicBezTo>
                  <a:cubicBezTo>
                    <a:pt x="50" y="112"/>
                    <a:pt x="52" y="114"/>
                    <a:pt x="50" y="112"/>
                  </a:cubicBezTo>
                  <a:cubicBezTo>
                    <a:pt x="50" y="111"/>
                    <a:pt x="52" y="109"/>
                    <a:pt x="50" y="109"/>
                  </a:cubicBezTo>
                  <a:cubicBezTo>
                    <a:pt x="50" y="109"/>
                    <a:pt x="52" y="108"/>
                    <a:pt x="53" y="109"/>
                  </a:cubicBezTo>
                  <a:cubicBezTo>
                    <a:pt x="53" y="111"/>
                    <a:pt x="55" y="109"/>
                    <a:pt x="56" y="111"/>
                  </a:cubicBezTo>
                  <a:cubicBezTo>
                    <a:pt x="56" y="114"/>
                    <a:pt x="56" y="112"/>
                    <a:pt x="56" y="114"/>
                  </a:cubicBezTo>
                  <a:cubicBezTo>
                    <a:pt x="56" y="114"/>
                    <a:pt x="53" y="116"/>
                    <a:pt x="55" y="119"/>
                  </a:cubicBezTo>
                  <a:cubicBezTo>
                    <a:pt x="55" y="120"/>
                    <a:pt x="55" y="123"/>
                    <a:pt x="56" y="123"/>
                  </a:cubicBezTo>
                  <a:cubicBezTo>
                    <a:pt x="58" y="125"/>
                    <a:pt x="55" y="125"/>
                    <a:pt x="58" y="126"/>
                  </a:cubicBezTo>
                  <a:cubicBezTo>
                    <a:pt x="61" y="128"/>
                    <a:pt x="62" y="130"/>
                    <a:pt x="64" y="126"/>
                  </a:cubicBezTo>
                  <a:cubicBezTo>
                    <a:pt x="64" y="125"/>
                    <a:pt x="65" y="125"/>
                    <a:pt x="65" y="126"/>
                  </a:cubicBezTo>
                  <a:cubicBezTo>
                    <a:pt x="64" y="128"/>
                    <a:pt x="65" y="133"/>
                    <a:pt x="67" y="130"/>
                  </a:cubicBezTo>
                  <a:cubicBezTo>
                    <a:pt x="68" y="128"/>
                    <a:pt x="68" y="125"/>
                    <a:pt x="68" y="123"/>
                  </a:cubicBezTo>
                  <a:cubicBezTo>
                    <a:pt x="67" y="122"/>
                    <a:pt x="67" y="120"/>
                    <a:pt x="67" y="120"/>
                  </a:cubicBezTo>
                  <a:cubicBezTo>
                    <a:pt x="65" y="120"/>
                    <a:pt x="65" y="117"/>
                    <a:pt x="67" y="117"/>
                  </a:cubicBezTo>
                  <a:cubicBezTo>
                    <a:pt x="68" y="116"/>
                    <a:pt x="67" y="114"/>
                    <a:pt x="68" y="114"/>
                  </a:cubicBezTo>
                  <a:cubicBezTo>
                    <a:pt x="70" y="112"/>
                    <a:pt x="68" y="114"/>
                    <a:pt x="70" y="116"/>
                  </a:cubicBezTo>
                  <a:cubicBezTo>
                    <a:pt x="70" y="117"/>
                    <a:pt x="70" y="117"/>
                    <a:pt x="71" y="119"/>
                  </a:cubicBezTo>
                  <a:cubicBezTo>
                    <a:pt x="71" y="120"/>
                    <a:pt x="70" y="119"/>
                    <a:pt x="71" y="123"/>
                  </a:cubicBezTo>
                  <a:cubicBezTo>
                    <a:pt x="73" y="125"/>
                    <a:pt x="73" y="122"/>
                    <a:pt x="71" y="119"/>
                  </a:cubicBezTo>
                  <a:cubicBezTo>
                    <a:pt x="71" y="116"/>
                    <a:pt x="74" y="120"/>
                    <a:pt x="73" y="117"/>
                  </a:cubicBezTo>
                  <a:cubicBezTo>
                    <a:pt x="73" y="116"/>
                    <a:pt x="74" y="119"/>
                    <a:pt x="74" y="116"/>
                  </a:cubicBezTo>
                  <a:cubicBezTo>
                    <a:pt x="76" y="114"/>
                    <a:pt x="76" y="112"/>
                    <a:pt x="74" y="111"/>
                  </a:cubicBezTo>
                  <a:cubicBezTo>
                    <a:pt x="74" y="109"/>
                    <a:pt x="74" y="109"/>
                    <a:pt x="74" y="109"/>
                  </a:cubicBezTo>
                  <a:cubicBezTo>
                    <a:pt x="73" y="108"/>
                    <a:pt x="74" y="105"/>
                    <a:pt x="74" y="105"/>
                  </a:cubicBezTo>
                  <a:cubicBezTo>
                    <a:pt x="73" y="103"/>
                    <a:pt x="74" y="101"/>
                    <a:pt x="73" y="101"/>
                  </a:cubicBezTo>
                  <a:cubicBezTo>
                    <a:pt x="71" y="101"/>
                    <a:pt x="71" y="101"/>
                    <a:pt x="71" y="100"/>
                  </a:cubicBezTo>
                  <a:cubicBezTo>
                    <a:pt x="73" y="100"/>
                    <a:pt x="74" y="98"/>
                    <a:pt x="73" y="97"/>
                  </a:cubicBezTo>
                  <a:cubicBezTo>
                    <a:pt x="71" y="95"/>
                    <a:pt x="73" y="94"/>
                    <a:pt x="71" y="94"/>
                  </a:cubicBezTo>
                  <a:cubicBezTo>
                    <a:pt x="70" y="95"/>
                    <a:pt x="71" y="92"/>
                    <a:pt x="68" y="92"/>
                  </a:cubicBezTo>
                  <a:cubicBezTo>
                    <a:pt x="67" y="91"/>
                    <a:pt x="68" y="91"/>
                    <a:pt x="67" y="89"/>
                  </a:cubicBezTo>
                  <a:cubicBezTo>
                    <a:pt x="65" y="89"/>
                    <a:pt x="65" y="89"/>
                    <a:pt x="67" y="94"/>
                  </a:cubicBezTo>
                  <a:cubicBezTo>
                    <a:pt x="68" y="98"/>
                    <a:pt x="65" y="97"/>
                    <a:pt x="65" y="97"/>
                  </a:cubicBezTo>
                  <a:cubicBezTo>
                    <a:pt x="64" y="95"/>
                    <a:pt x="65" y="100"/>
                    <a:pt x="62" y="98"/>
                  </a:cubicBezTo>
                  <a:cubicBezTo>
                    <a:pt x="61" y="95"/>
                    <a:pt x="61" y="98"/>
                    <a:pt x="61" y="101"/>
                  </a:cubicBezTo>
                  <a:cubicBezTo>
                    <a:pt x="61" y="105"/>
                    <a:pt x="58" y="98"/>
                    <a:pt x="58" y="103"/>
                  </a:cubicBezTo>
                  <a:cubicBezTo>
                    <a:pt x="56" y="106"/>
                    <a:pt x="56" y="105"/>
                    <a:pt x="55" y="106"/>
                  </a:cubicBezTo>
                  <a:cubicBezTo>
                    <a:pt x="52" y="108"/>
                    <a:pt x="55" y="106"/>
                    <a:pt x="53" y="103"/>
                  </a:cubicBezTo>
                  <a:cubicBezTo>
                    <a:pt x="53" y="101"/>
                    <a:pt x="53" y="100"/>
                    <a:pt x="52" y="101"/>
                  </a:cubicBezTo>
                  <a:cubicBezTo>
                    <a:pt x="50" y="101"/>
                    <a:pt x="52" y="100"/>
                    <a:pt x="50" y="100"/>
                  </a:cubicBezTo>
                  <a:cubicBezTo>
                    <a:pt x="50" y="100"/>
                    <a:pt x="50" y="101"/>
                    <a:pt x="48" y="101"/>
                  </a:cubicBezTo>
                  <a:cubicBezTo>
                    <a:pt x="47" y="101"/>
                    <a:pt x="45" y="103"/>
                    <a:pt x="47" y="105"/>
                  </a:cubicBezTo>
                  <a:cubicBezTo>
                    <a:pt x="45" y="106"/>
                    <a:pt x="45" y="106"/>
                    <a:pt x="45" y="106"/>
                  </a:cubicBezTo>
                  <a:cubicBezTo>
                    <a:pt x="44" y="105"/>
                    <a:pt x="44" y="106"/>
                    <a:pt x="42" y="106"/>
                  </a:cubicBezTo>
                  <a:cubicBezTo>
                    <a:pt x="41" y="106"/>
                    <a:pt x="39" y="108"/>
                    <a:pt x="39" y="109"/>
                  </a:cubicBezTo>
                  <a:cubicBezTo>
                    <a:pt x="39" y="111"/>
                    <a:pt x="39" y="112"/>
                    <a:pt x="38" y="114"/>
                  </a:cubicBezTo>
                  <a:cubicBezTo>
                    <a:pt x="38" y="116"/>
                    <a:pt x="38" y="116"/>
                    <a:pt x="39" y="117"/>
                  </a:cubicBezTo>
                  <a:close/>
                  <a:moveTo>
                    <a:pt x="41" y="122"/>
                  </a:moveTo>
                  <a:cubicBezTo>
                    <a:pt x="41" y="122"/>
                    <a:pt x="38" y="123"/>
                    <a:pt x="38" y="122"/>
                  </a:cubicBezTo>
                  <a:cubicBezTo>
                    <a:pt x="38" y="119"/>
                    <a:pt x="41" y="120"/>
                    <a:pt x="41" y="122"/>
                  </a:cubicBezTo>
                  <a:close/>
                  <a:moveTo>
                    <a:pt x="32" y="128"/>
                  </a:moveTo>
                  <a:cubicBezTo>
                    <a:pt x="33" y="128"/>
                    <a:pt x="35" y="126"/>
                    <a:pt x="33" y="126"/>
                  </a:cubicBezTo>
                  <a:cubicBezTo>
                    <a:pt x="33" y="126"/>
                    <a:pt x="32" y="123"/>
                    <a:pt x="30" y="126"/>
                  </a:cubicBezTo>
                  <a:cubicBezTo>
                    <a:pt x="29" y="128"/>
                    <a:pt x="32" y="126"/>
                    <a:pt x="32" y="128"/>
                  </a:cubicBezTo>
                  <a:close/>
                  <a:moveTo>
                    <a:pt x="50" y="95"/>
                  </a:moveTo>
                  <a:cubicBezTo>
                    <a:pt x="52" y="97"/>
                    <a:pt x="52" y="97"/>
                    <a:pt x="52" y="97"/>
                  </a:cubicBezTo>
                  <a:cubicBezTo>
                    <a:pt x="53" y="95"/>
                    <a:pt x="52" y="94"/>
                    <a:pt x="52" y="95"/>
                  </a:cubicBezTo>
                  <a:cubicBezTo>
                    <a:pt x="52" y="95"/>
                    <a:pt x="52" y="95"/>
                    <a:pt x="50" y="95"/>
                  </a:cubicBezTo>
                  <a:close/>
                  <a:moveTo>
                    <a:pt x="59" y="95"/>
                  </a:moveTo>
                  <a:cubicBezTo>
                    <a:pt x="61" y="95"/>
                    <a:pt x="62" y="95"/>
                    <a:pt x="61" y="97"/>
                  </a:cubicBezTo>
                  <a:cubicBezTo>
                    <a:pt x="59" y="95"/>
                    <a:pt x="59" y="95"/>
                    <a:pt x="59" y="95"/>
                  </a:cubicBezTo>
                  <a:close/>
                  <a:moveTo>
                    <a:pt x="38" y="64"/>
                  </a:moveTo>
                  <a:cubicBezTo>
                    <a:pt x="38" y="66"/>
                    <a:pt x="39" y="66"/>
                    <a:pt x="39" y="64"/>
                  </a:cubicBezTo>
                  <a:cubicBezTo>
                    <a:pt x="39" y="61"/>
                    <a:pt x="41" y="61"/>
                    <a:pt x="39" y="61"/>
                  </a:cubicBezTo>
                  <a:cubicBezTo>
                    <a:pt x="38" y="63"/>
                    <a:pt x="39" y="61"/>
                    <a:pt x="38" y="64"/>
                  </a:cubicBezTo>
                  <a:close/>
                  <a:moveTo>
                    <a:pt x="39" y="55"/>
                  </a:moveTo>
                  <a:cubicBezTo>
                    <a:pt x="39" y="55"/>
                    <a:pt x="41" y="53"/>
                    <a:pt x="38" y="52"/>
                  </a:cubicBezTo>
                  <a:cubicBezTo>
                    <a:pt x="38" y="53"/>
                    <a:pt x="38" y="53"/>
                    <a:pt x="38" y="53"/>
                  </a:cubicBezTo>
                  <a:cubicBezTo>
                    <a:pt x="38" y="55"/>
                    <a:pt x="38" y="56"/>
                    <a:pt x="39" y="55"/>
                  </a:cubicBezTo>
                  <a:close/>
                  <a:moveTo>
                    <a:pt x="42" y="64"/>
                  </a:moveTo>
                  <a:cubicBezTo>
                    <a:pt x="44" y="64"/>
                    <a:pt x="44" y="66"/>
                    <a:pt x="44" y="64"/>
                  </a:cubicBezTo>
                  <a:cubicBezTo>
                    <a:pt x="45" y="63"/>
                    <a:pt x="42" y="63"/>
                    <a:pt x="42" y="63"/>
                  </a:cubicBezTo>
                  <a:cubicBezTo>
                    <a:pt x="42" y="64"/>
                    <a:pt x="42" y="64"/>
                    <a:pt x="42" y="64"/>
                  </a:cubicBezTo>
                  <a:close/>
                  <a:moveTo>
                    <a:pt x="47" y="58"/>
                  </a:moveTo>
                  <a:cubicBezTo>
                    <a:pt x="47" y="59"/>
                    <a:pt x="47" y="59"/>
                    <a:pt x="48" y="59"/>
                  </a:cubicBezTo>
                  <a:cubicBezTo>
                    <a:pt x="48" y="59"/>
                    <a:pt x="48" y="59"/>
                    <a:pt x="50" y="61"/>
                  </a:cubicBezTo>
                  <a:cubicBezTo>
                    <a:pt x="48" y="59"/>
                    <a:pt x="48" y="59"/>
                    <a:pt x="48" y="59"/>
                  </a:cubicBezTo>
                  <a:cubicBezTo>
                    <a:pt x="48" y="58"/>
                    <a:pt x="47" y="56"/>
                    <a:pt x="47" y="56"/>
                  </a:cubicBezTo>
                  <a:cubicBezTo>
                    <a:pt x="45" y="56"/>
                    <a:pt x="45" y="58"/>
                    <a:pt x="47" y="58"/>
                  </a:cubicBezTo>
                  <a:close/>
                  <a:moveTo>
                    <a:pt x="52" y="61"/>
                  </a:moveTo>
                  <a:cubicBezTo>
                    <a:pt x="53" y="64"/>
                    <a:pt x="53" y="64"/>
                    <a:pt x="53" y="64"/>
                  </a:cubicBezTo>
                  <a:cubicBezTo>
                    <a:pt x="52" y="61"/>
                    <a:pt x="52" y="61"/>
                    <a:pt x="52" y="61"/>
                  </a:cubicBezTo>
                  <a:close/>
                  <a:moveTo>
                    <a:pt x="21" y="83"/>
                  </a:moveTo>
                  <a:cubicBezTo>
                    <a:pt x="23" y="80"/>
                    <a:pt x="24" y="81"/>
                    <a:pt x="23" y="81"/>
                  </a:cubicBezTo>
                  <a:cubicBezTo>
                    <a:pt x="23" y="83"/>
                    <a:pt x="21" y="84"/>
                    <a:pt x="21" y="83"/>
                  </a:cubicBezTo>
                  <a:close/>
                  <a:moveTo>
                    <a:pt x="68" y="77"/>
                  </a:moveTo>
                  <a:cubicBezTo>
                    <a:pt x="70" y="78"/>
                    <a:pt x="68" y="77"/>
                    <a:pt x="68" y="75"/>
                  </a:cubicBezTo>
                  <a:cubicBezTo>
                    <a:pt x="67" y="75"/>
                    <a:pt x="68" y="73"/>
                    <a:pt x="67" y="73"/>
                  </a:cubicBezTo>
                  <a:cubicBezTo>
                    <a:pt x="65" y="72"/>
                    <a:pt x="67" y="66"/>
                    <a:pt x="65" y="64"/>
                  </a:cubicBezTo>
                  <a:cubicBezTo>
                    <a:pt x="65" y="64"/>
                    <a:pt x="65" y="63"/>
                    <a:pt x="64" y="63"/>
                  </a:cubicBezTo>
                  <a:cubicBezTo>
                    <a:pt x="62" y="61"/>
                    <a:pt x="61" y="63"/>
                    <a:pt x="58" y="63"/>
                  </a:cubicBezTo>
                  <a:cubicBezTo>
                    <a:pt x="56" y="61"/>
                    <a:pt x="58" y="66"/>
                    <a:pt x="59" y="67"/>
                  </a:cubicBezTo>
                  <a:cubicBezTo>
                    <a:pt x="62" y="69"/>
                    <a:pt x="61" y="69"/>
                    <a:pt x="62" y="70"/>
                  </a:cubicBezTo>
                  <a:cubicBezTo>
                    <a:pt x="64" y="70"/>
                    <a:pt x="62" y="70"/>
                    <a:pt x="62" y="72"/>
                  </a:cubicBezTo>
                  <a:cubicBezTo>
                    <a:pt x="61" y="72"/>
                    <a:pt x="64" y="73"/>
                    <a:pt x="64" y="77"/>
                  </a:cubicBezTo>
                  <a:cubicBezTo>
                    <a:pt x="64" y="78"/>
                    <a:pt x="67" y="75"/>
                    <a:pt x="68" y="77"/>
                  </a:cubicBezTo>
                  <a:close/>
                  <a:moveTo>
                    <a:pt x="67" y="87"/>
                  </a:moveTo>
                  <a:cubicBezTo>
                    <a:pt x="65" y="86"/>
                    <a:pt x="68" y="81"/>
                    <a:pt x="68" y="83"/>
                  </a:cubicBezTo>
                  <a:cubicBezTo>
                    <a:pt x="68" y="86"/>
                    <a:pt x="70" y="91"/>
                    <a:pt x="67" y="87"/>
                  </a:cubicBezTo>
                  <a:close/>
                  <a:moveTo>
                    <a:pt x="70" y="87"/>
                  </a:moveTo>
                  <a:cubicBezTo>
                    <a:pt x="71" y="86"/>
                    <a:pt x="71" y="86"/>
                    <a:pt x="71" y="87"/>
                  </a:cubicBezTo>
                  <a:cubicBezTo>
                    <a:pt x="73" y="91"/>
                    <a:pt x="70" y="91"/>
                    <a:pt x="70" y="87"/>
                  </a:cubicBezTo>
                  <a:close/>
                  <a:moveTo>
                    <a:pt x="42" y="81"/>
                  </a:moveTo>
                  <a:cubicBezTo>
                    <a:pt x="44" y="81"/>
                    <a:pt x="45" y="78"/>
                    <a:pt x="47" y="77"/>
                  </a:cubicBezTo>
                  <a:cubicBezTo>
                    <a:pt x="48" y="75"/>
                    <a:pt x="48" y="72"/>
                    <a:pt x="47" y="72"/>
                  </a:cubicBezTo>
                  <a:cubicBezTo>
                    <a:pt x="45" y="73"/>
                    <a:pt x="45" y="70"/>
                    <a:pt x="44" y="72"/>
                  </a:cubicBezTo>
                  <a:cubicBezTo>
                    <a:pt x="44" y="73"/>
                    <a:pt x="41" y="69"/>
                    <a:pt x="39" y="69"/>
                  </a:cubicBezTo>
                  <a:cubicBezTo>
                    <a:pt x="38" y="67"/>
                    <a:pt x="36" y="69"/>
                    <a:pt x="39" y="70"/>
                  </a:cubicBezTo>
                  <a:cubicBezTo>
                    <a:pt x="41" y="72"/>
                    <a:pt x="39" y="73"/>
                    <a:pt x="39" y="77"/>
                  </a:cubicBezTo>
                  <a:cubicBezTo>
                    <a:pt x="39" y="78"/>
                    <a:pt x="38" y="77"/>
                    <a:pt x="38" y="81"/>
                  </a:cubicBezTo>
                  <a:cubicBezTo>
                    <a:pt x="38" y="86"/>
                    <a:pt x="39" y="81"/>
                    <a:pt x="42" y="81"/>
                  </a:cubicBezTo>
                  <a:close/>
                  <a:moveTo>
                    <a:pt x="35" y="63"/>
                  </a:moveTo>
                  <a:cubicBezTo>
                    <a:pt x="36" y="59"/>
                    <a:pt x="35" y="61"/>
                    <a:pt x="35" y="58"/>
                  </a:cubicBezTo>
                  <a:cubicBezTo>
                    <a:pt x="36" y="55"/>
                    <a:pt x="33" y="53"/>
                    <a:pt x="29" y="53"/>
                  </a:cubicBezTo>
                  <a:cubicBezTo>
                    <a:pt x="26" y="52"/>
                    <a:pt x="24" y="53"/>
                    <a:pt x="26" y="53"/>
                  </a:cubicBezTo>
                  <a:cubicBezTo>
                    <a:pt x="27" y="55"/>
                    <a:pt x="27" y="55"/>
                    <a:pt x="27" y="56"/>
                  </a:cubicBezTo>
                  <a:cubicBezTo>
                    <a:pt x="29" y="56"/>
                    <a:pt x="30" y="61"/>
                    <a:pt x="32" y="64"/>
                  </a:cubicBezTo>
                  <a:cubicBezTo>
                    <a:pt x="32" y="67"/>
                    <a:pt x="33" y="66"/>
                    <a:pt x="35" y="63"/>
                  </a:cubicBezTo>
                  <a:close/>
                  <a:moveTo>
                    <a:pt x="4" y="101"/>
                  </a:moveTo>
                  <a:cubicBezTo>
                    <a:pt x="4" y="100"/>
                    <a:pt x="6" y="98"/>
                    <a:pt x="11" y="94"/>
                  </a:cubicBezTo>
                  <a:cubicBezTo>
                    <a:pt x="17" y="89"/>
                    <a:pt x="12" y="89"/>
                    <a:pt x="15" y="87"/>
                  </a:cubicBezTo>
                  <a:cubicBezTo>
                    <a:pt x="18" y="87"/>
                    <a:pt x="17" y="84"/>
                    <a:pt x="18" y="84"/>
                  </a:cubicBezTo>
                  <a:cubicBezTo>
                    <a:pt x="20" y="84"/>
                    <a:pt x="21" y="83"/>
                    <a:pt x="20" y="80"/>
                  </a:cubicBezTo>
                  <a:cubicBezTo>
                    <a:pt x="20" y="78"/>
                    <a:pt x="21" y="73"/>
                    <a:pt x="20" y="73"/>
                  </a:cubicBezTo>
                  <a:cubicBezTo>
                    <a:pt x="18" y="73"/>
                    <a:pt x="18" y="78"/>
                    <a:pt x="17" y="78"/>
                  </a:cubicBezTo>
                  <a:cubicBezTo>
                    <a:pt x="15" y="78"/>
                    <a:pt x="18" y="80"/>
                    <a:pt x="17" y="83"/>
                  </a:cubicBezTo>
                  <a:cubicBezTo>
                    <a:pt x="17" y="84"/>
                    <a:pt x="17" y="81"/>
                    <a:pt x="15" y="84"/>
                  </a:cubicBezTo>
                  <a:cubicBezTo>
                    <a:pt x="14" y="87"/>
                    <a:pt x="9" y="92"/>
                    <a:pt x="7" y="94"/>
                  </a:cubicBezTo>
                  <a:cubicBezTo>
                    <a:pt x="6" y="95"/>
                    <a:pt x="3" y="98"/>
                    <a:pt x="1" y="103"/>
                  </a:cubicBezTo>
                  <a:cubicBezTo>
                    <a:pt x="0" y="105"/>
                    <a:pt x="3" y="103"/>
                    <a:pt x="4" y="101"/>
                  </a:cubicBezTo>
                  <a:close/>
                  <a:moveTo>
                    <a:pt x="56" y="59"/>
                  </a:moveTo>
                  <a:cubicBezTo>
                    <a:pt x="56" y="58"/>
                    <a:pt x="56" y="56"/>
                    <a:pt x="53" y="56"/>
                  </a:cubicBezTo>
                  <a:cubicBezTo>
                    <a:pt x="50" y="56"/>
                    <a:pt x="55" y="56"/>
                    <a:pt x="52" y="53"/>
                  </a:cubicBezTo>
                  <a:cubicBezTo>
                    <a:pt x="48" y="50"/>
                    <a:pt x="53" y="52"/>
                    <a:pt x="55" y="52"/>
                  </a:cubicBezTo>
                  <a:cubicBezTo>
                    <a:pt x="55" y="50"/>
                    <a:pt x="53" y="50"/>
                    <a:pt x="50" y="49"/>
                  </a:cubicBezTo>
                  <a:cubicBezTo>
                    <a:pt x="47" y="45"/>
                    <a:pt x="48" y="52"/>
                    <a:pt x="47" y="50"/>
                  </a:cubicBezTo>
                  <a:cubicBezTo>
                    <a:pt x="45" y="50"/>
                    <a:pt x="48" y="47"/>
                    <a:pt x="44" y="45"/>
                  </a:cubicBezTo>
                  <a:cubicBezTo>
                    <a:pt x="41" y="44"/>
                    <a:pt x="42" y="47"/>
                    <a:pt x="41" y="45"/>
                  </a:cubicBezTo>
                  <a:cubicBezTo>
                    <a:pt x="38" y="45"/>
                    <a:pt x="41" y="49"/>
                    <a:pt x="39" y="49"/>
                  </a:cubicBezTo>
                  <a:cubicBezTo>
                    <a:pt x="36" y="47"/>
                    <a:pt x="35" y="42"/>
                    <a:pt x="36" y="41"/>
                  </a:cubicBezTo>
                  <a:cubicBezTo>
                    <a:pt x="36" y="39"/>
                    <a:pt x="33" y="36"/>
                    <a:pt x="35" y="33"/>
                  </a:cubicBezTo>
                  <a:cubicBezTo>
                    <a:pt x="36" y="30"/>
                    <a:pt x="35" y="30"/>
                    <a:pt x="36" y="27"/>
                  </a:cubicBezTo>
                  <a:cubicBezTo>
                    <a:pt x="39" y="25"/>
                    <a:pt x="38" y="28"/>
                    <a:pt x="39" y="28"/>
                  </a:cubicBezTo>
                  <a:cubicBezTo>
                    <a:pt x="41" y="27"/>
                    <a:pt x="42" y="20"/>
                    <a:pt x="42" y="19"/>
                  </a:cubicBezTo>
                  <a:cubicBezTo>
                    <a:pt x="42" y="16"/>
                    <a:pt x="38" y="14"/>
                    <a:pt x="41" y="8"/>
                  </a:cubicBezTo>
                  <a:cubicBezTo>
                    <a:pt x="42" y="3"/>
                    <a:pt x="41" y="2"/>
                    <a:pt x="39" y="5"/>
                  </a:cubicBezTo>
                  <a:cubicBezTo>
                    <a:pt x="36" y="8"/>
                    <a:pt x="33" y="0"/>
                    <a:pt x="29" y="2"/>
                  </a:cubicBezTo>
                  <a:cubicBezTo>
                    <a:pt x="26" y="3"/>
                    <a:pt x="27" y="3"/>
                    <a:pt x="26" y="8"/>
                  </a:cubicBezTo>
                  <a:cubicBezTo>
                    <a:pt x="24" y="13"/>
                    <a:pt x="27" y="14"/>
                    <a:pt x="26" y="20"/>
                  </a:cubicBezTo>
                  <a:cubicBezTo>
                    <a:pt x="23" y="25"/>
                    <a:pt x="27" y="24"/>
                    <a:pt x="26" y="27"/>
                  </a:cubicBezTo>
                  <a:cubicBezTo>
                    <a:pt x="24" y="31"/>
                    <a:pt x="23" y="24"/>
                    <a:pt x="21" y="25"/>
                  </a:cubicBezTo>
                  <a:cubicBezTo>
                    <a:pt x="20" y="25"/>
                    <a:pt x="20" y="28"/>
                    <a:pt x="21" y="28"/>
                  </a:cubicBezTo>
                  <a:cubicBezTo>
                    <a:pt x="23" y="30"/>
                    <a:pt x="21" y="28"/>
                    <a:pt x="23" y="36"/>
                  </a:cubicBezTo>
                  <a:cubicBezTo>
                    <a:pt x="23" y="44"/>
                    <a:pt x="24" y="39"/>
                    <a:pt x="26" y="42"/>
                  </a:cubicBezTo>
                  <a:cubicBezTo>
                    <a:pt x="26" y="45"/>
                    <a:pt x="27" y="44"/>
                    <a:pt x="27" y="42"/>
                  </a:cubicBezTo>
                  <a:cubicBezTo>
                    <a:pt x="27" y="39"/>
                    <a:pt x="27" y="39"/>
                    <a:pt x="29" y="41"/>
                  </a:cubicBezTo>
                  <a:cubicBezTo>
                    <a:pt x="30" y="42"/>
                    <a:pt x="30" y="44"/>
                    <a:pt x="29" y="44"/>
                  </a:cubicBezTo>
                  <a:cubicBezTo>
                    <a:pt x="27" y="45"/>
                    <a:pt x="26" y="50"/>
                    <a:pt x="29" y="50"/>
                  </a:cubicBezTo>
                  <a:cubicBezTo>
                    <a:pt x="30" y="49"/>
                    <a:pt x="30" y="52"/>
                    <a:pt x="33" y="52"/>
                  </a:cubicBezTo>
                  <a:cubicBezTo>
                    <a:pt x="35" y="52"/>
                    <a:pt x="33" y="50"/>
                    <a:pt x="35" y="49"/>
                  </a:cubicBezTo>
                  <a:cubicBezTo>
                    <a:pt x="36" y="49"/>
                    <a:pt x="36" y="49"/>
                    <a:pt x="39" y="52"/>
                  </a:cubicBezTo>
                  <a:cubicBezTo>
                    <a:pt x="42" y="53"/>
                    <a:pt x="41" y="56"/>
                    <a:pt x="44" y="56"/>
                  </a:cubicBezTo>
                  <a:cubicBezTo>
                    <a:pt x="45" y="56"/>
                    <a:pt x="42" y="53"/>
                    <a:pt x="42" y="50"/>
                  </a:cubicBezTo>
                  <a:cubicBezTo>
                    <a:pt x="42" y="49"/>
                    <a:pt x="45" y="50"/>
                    <a:pt x="45" y="52"/>
                  </a:cubicBezTo>
                  <a:cubicBezTo>
                    <a:pt x="45" y="53"/>
                    <a:pt x="47" y="53"/>
                    <a:pt x="48" y="55"/>
                  </a:cubicBezTo>
                  <a:cubicBezTo>
                    <a:pt x="48" y="56"/>
                    <a:pt x="47" y="58"/>
                    <a:pt x="50" y="59"/>
                  </a:cubicBezTo>
                  <a:cubicBezTo>
                    <a:pt x="55" y="61"/>
                    <a:pt x="53" y="61"/>
                    <a:pt x="55" y="63"/>
                  </a:cubicBezTo>
                  <a:cubicBezTo>
                    <a:pt x="55" y="64"/>
                    <a:pt x="56" y="63"/>
                    <a:pt x="56" y="59"/>
                  </a:cubicBezTo>
                  <a:close/>
                  <a:moveTo>
                    <a:pt x="76" y="144"/>
                  </a:moveTo>
                  <a:cubicBezTo>
                    <a:pt x="76" y="144"/>
                    <a:pt x="77" y="144"/>
                    <a:pt x="76" y="145"/>
                  </a:cubicBezTo>
                  <a:cubicBezTo>
                    <a:pt x="74" y="147"/>
                    <a:pt x="77" y="147"/>
                    <a:pt x="77" y="145"/>
                  </a:cubicBezTo>
                  <a:cubicBezTo>
                    <a:pt x="77" y="144"/>
                    <a:pt x="77" y="144"/>
                    <a:pt x="77" y="142"/>
                  </a:cubicBezTo>
                  <a:cubicBezTo>
                    <a:pt x="77" y="142"/>
                    <a:pt x="77" y="140"/>
                    <a:pt x="76" y="140"/>
                  </a:cubicBezTo>
                  <a:cubicBezTo>
                    <a:pt x="76" y="140"/>
                    <a:pt x="76" y="142"/>
                    <a:pt x="76" y="144"/>
                  </a:cubicBezTo>
                  <a:close/>
                </a:path>
              </a:pathLst>
            </a:custGeom>
            <a:solidFill>
              <a:srgbClr val="968C6D"/>
            </a:solidFill>
            <a:ln w="6350" cmpd="sng">
              <a:solidFill>
                <a:schemeClr val="bg1"/>
              </a:solidFill>
              <a:round/>
              <a:headEnd/>
              <a:tailEnd/>
            </a:ln>
          </p:spPr>
          <p:txBody>
            <a:bodyPr/>
            <a:lstStyle/>
            <a:p>
              <a:endParaRPr lang="en-GB" dirty="0"/>
            </a:p>
          </p:txBody>
        </p:sp>
        <p:sp>
          <p:nvSpPr>
            <p:cNvPr id="1272" name="Freeform 211"/>
            <p:cNvSpPr>
              <a:spLocks/>
            </p:cNvSpPr>
            <p:nvPr/>
          </p:nvSpPr>
          <p:spPr bwMode="auto">
            <a:xfrm>
              <a:off x="9315295" y="5667731"/>
              <a:ext cx="56237" cy="27315"/>
            </a:xfrm>
            <a:custGeom>
              <a:avLst/>
              <a:gdLst/>
              <a:ahLst/>
              <a:cxnLst>
                <a:cxn ang="0">
                  <a:pos x="9" y="8"/>
                </a:cxn>
                <a:cxn ang="0">
                  <a:pos x="10" y="0"/>
                </a:cxn>
                <a:cxn ang="0">
                  <a:pos x="16" y="3"/>
                </a:cxn>
                <a:cxn ang="0">
                  <a:pos x="16" y="8"/>
                </a:cxn>
                <a:cxn ang="0">
                  <a:pos x="13" y="8"/>
                </a:cxn>
                <a:cxn ang="0">
                  <a:pos x="9" y="8"/>
                </a:cxn>
              </a:cxnLst>
              <a:rect l="0" t="0" r="r" b="b"/>
              <a:pathLst>
                <a:path w="18" h="9">
                  <a:moveTo>
                    <a:pt x="9" y="8"/>
                  </a:moveTo>
                  <a:cubicBezTo>
                    <a:pt x="0" y="6"/>
                    <a:pt x="9" y="0"/>
                    <a:pt x="10" y="0"/>
                  </a:cubicBezTo>
                  <a:cubicBezTo>
                    <a:pt x="12" y="0"/>
                    <a:pt x="16" y="0"/>
                    <a:pt x="16" y="3"/>
                  </a:cubicBezTo>
                  <a:cubicBezTo>
                    <a:pt x="15" y="6"/>
                    <a:pt x="18" y="6"/>
                    <a:pt x="16" y="8"/>
                  </a:cubicBezTo>
                  <a:cubicBezTo>
                    <a:pt x="15" y="9"/>
                    <a:pt x="13" y="6"/>
                    <a:pt x="13" y="8"/>
                  </a:cubicBezTo>
                  <a:cubicBezTo>
                    <a:pt x="12" y="9"/>
                    <a:pt x="10" y="8"/>
                    <a:pt x="9" y="8"/>
                  </a:cubicBezTo>
                </a:path>
              </a:pathLst>
            </a:custGeom>
            <a:solidFill>
              <a:srgbClr val="968C6D"/>
            </a:solidFill>
            <a:ln w="6350" cmpd="sng">
              <a:solidFill>
                <a:schemeClr val="bg1"/>
              </a:solidFill>
              <a:round/>
              <a:headEnd/>
              <a:tailEnd/>
            </a:ln>
          </p:spPr>
          <p:txBody>
            <a:bodyPr/>
            <a:lstStyle/>
            <a:p>
              <a:endParaRPr lang="en-GB" dirty="0"/>
            </a:p>
          </p:txBody>
        </p:sp>
        <p:sp>
          <p:nvSpPr>
            <p:cNvPr id="1273" name="Freeform 212"/>
            <p:cNvSpPr>
              <a:spLocks/>
            </p:cNvSpPr>
            <p:nvPr/>
          </p:nvSpPr>
          <p:spPr bwMode="auto">
            <a:xfrm>
              <a:off x="9355465" y="5624349"/>
              <a:ext cx="49810" cy="33742"/>
            </a:xfrm>
            <a:custGeom>
              <a:avLst/>
              <a:gdLst/>
              <a:ahLst/>
              <a:cxnLst>
                <a:cxn ang="0">
                  <a:pos x="4" y="10"/>
                </a:cxn>
                <a:cxn ang="0">
                  <a:pos x="5" y="7"/>
                </a:cxn>
                <a:cxn ang="0">
                  <a:pos x="8" y="3"/>
                </a:cxn>
                <a:cxn ang="0">
                  <a:pos x="13" y="3"/>
                </a:cxn>
                <a:cxn ang="0">
                  <a:pos x="13" y="5"/>
                </a:cxn>
                <a:cxn ang="0">
                  <a:pos x="13" y="8"/>
                </a:cxn>
                <a:cxn ang="0">
                  <a:pos x="10" y="8"/>
                </a:cxn>
                <a:cxn ang="0">
                  <a:pos x="7" y="8"/>
                </a:cxn>
                <a:cxn ang="0">
                  <a:pos x="4" y="10"/>
                </a:cxn>
              </a:cxnLst>
              <a:rect l="0" t="0" r="r" b="b"/>
              <a:pathLst>
                <a:path w="16" h="11">
                  <a:moveTo>
                    <a:pt x="4" y="10"/>
                  </a:moveTo>
                  <a:cubicBezTo>
                    <a:pt x="0" y="5"/>
                    <a:pt x="4" y="8"/>
                    <a:pt x="5" y="7"/>
                  </a:cubicBezTo>
                  <a:cubicBezTo>
                    <a:pt x="5" y="3"/>
                    <a:pt x="7" y="7"/>
                    <a:pt x="8" y="3"/>
                  </a:cubicBezTo>
                  <a:cubicBezTo>
                    <a:pt x="11" y="2"/>
                    <a:pt x="16" y="0"/>
                    <a:pt x="13" y="3"/>
                  </a:cubicBezTo>
                  <a:cubicBezTo>
                    <a:pt x="11" y="5"/>
                    <a:pt x="11" y="8"/>
                    <a:pt x="13" y="5"/>
                  </a:cubicBezTo>
                  <a:cubicBezTo>
                    <a:pt x="14" y="3"/>
                    <a:pt x="13" y="8"/>
                    <a:pt x="13" y="8"/>
                  </a:cubicBezTo>
                  <a:cubicBezTo>
                    <a:pt x="14" y="8"/>
                    <a:pt x="11" y="7"/>
                    <a:pt x="10" y="8"/>
                  </a:cubicBezTo>
                  <a:cubicBezTo>
                    <a:pt x="8" y="10"/>
                    <a:pt x="10" y="7"/>
                    <a:pt x="7" y="8"/>
                  </a:cubicBezTo>
                  <a:cubicBezTo>
                    <a:pt x="4" y="11"/>
                    <a:pt x="4" y="11"/>
                    <a:pt x="4" y="10"/>
                  </a:cubicBezTo>
                </a:path>
              </a:pathLst>
            </a:custGeom>
            <a:solidFill>
              <a:srgbClr val="968C6D"/>
            </a:solidFill>
            <a:ln w="6350" cmpd="sng">
              <a:solidFill>
                <a:schemeClr val="bg1"/>
              </a:solidFill>
              <a:round/>
              <a:headEnd/>
              <a:tailEnd/>
            </a:ln>
          </p:spPr>
          <p:txBody>
            <a:bodyPr/>
            <a:lstStyle/>
            <a:p>
              <a:endParaRPr lang="en-GB" dirty="0"/>
            </a:p>
          </p:txBody>
        </p:sp>
        <p:sp>
          <p:nvSpPr>
            <p:cNvPr id="1274" name="Freeform 213"/>
            <p:cNvSpPr>
              <a:spLocks/>
            </p:cNvSpPr>
            <p:nvPr/>
          </p:nvSpPr>
          <p:spPr bwMode="auto">
            <a:xfrm>
              <a:off x="7653883" y="4922198"/>
              <a:ext cx="245837" cy="194416"/>
            </a:xfrm>
            <a:custGeom>
              <a:avLst/>
              <a:gdLst/>
              <a:ahLst/>
              <a:cxnLst>
                <a:cxn ang="0">
                  <a:pos x="44" y="20"/>
                </a:cxn>
                <a:cxn ang="0">
                  <a:pos x="42" y="22"/>
                </a:cxn>
                <a:cxn ang="0">
                  <a:pos x="42" y="25"/>
                </a:cxn>
                <a:cxn ang="0">
                  <a:pos x="41" y="29"/>
                </a:cxn>
                <a:cxn ang="0">
                  <a:pos x="39" y="26"/>
                </a:cxn>
                <a:cxn ang="0">
                  <a:pos x="36" y="23"/>
                </a:cxn>
                <a:cxn ang="0">
                  <a:pos x="36" y="26"/>
                </a:cxn>
                <a:cxn ang="0">
                  <a:pos x="29" y="37"/>
                </a:cxn>
                <a:cxn ang="0">
                  <a:pos x="17" y="42"/>
                </a:cxn>
                <a:cxn ang="0">
                  <a:pos x="15" y="45"/>
                </a:cxn>
                <a:cxn ang="0">
                  <a:pos x="14" y="48"/>
                </a:cxn>
                <a:cxn ang="0">
                  <a:pos x="14" y="50"/>
                </a:cxn>
                <a:cxn ang="0">
                  <a:pos x="14" y="54"/>
                </a:cxn>
                <a:cxn ang="0">
                  <a:pos x="12" y="54"/>
                </a:cxn>
                <a:cxn ang="0">
                  <a:pos x="9" y="53"/>
                </a:cxn>
                <a:cxn ang="0">
                  <a:pos x="8" y="51"/>
                </a:cxn>
                <a:cxn ang="0">
                  <a:pos x="6" y="51"/>
                </a:cxn>
                <a:cxn ang="0">
                  <a:pos x="1" y="48"/>
                </a:cxn>
                <a:cxn ang="0">
                  <a:pos x="1" y="51"/>
                </a:cxn>
                <a:cxn ang="0">
                  <a:pos x="3" y="54"/>
                </a:cxn>
                <a:cxn ang="0">
                  <a:pos x="8" y="59"/>
                </a:cxn>
                <a:cxn ang="0">
                  <a:pos x="15" y="59"/>
                </a:cxn>
                <a:cxn ang="0">
                  <a:pos x="21" y="58"/>
                </a:cxn>
                <a:cxn ang="0">
                  <a:pos x="26" y="53"/>
                </a:cxn>
                <a:cxn ang="0">
                  <a:pos x="29" y="54"/>
                </a:cxn>
                <a:cxn ang="0">
                  <a:pos x="35" y="56"/>
                </a:cxn>
                <a:cxn ang="0">
                  <a:pos x="41" y="53"/>
                </a:cxn>
                <a:cxn ang="0">
                  <a:pos x="42" y="48"/>
                </a:cxn>
                <a:cxn ang="0">
                  <a:pos x="45" y="44"/>
                </a:cxn>
                <a:cxn ang="0">
                  <a:pos x="45" y="40"/>
                </a:cxn>
                <a:cxn ang="0">
                  <a:pos x="49" y="37"/>
                </a:cxn>
                <a:cxn ang="0">
                  <a:pos x="50" y="28"/>
                </a:cxn>
                <a:cxn ang="0">
                  <a:pos x="59" y="26"/>
                </a:cxn>
                <a:cxn ang="0">
                  <a:pos x="64" y="28"/>
                </a:cxn>
                <a:cxn ang="0">
                  <a:pos x="67" y="26"/>
                </a:cxn>
                <a:cxn ang="0">
                  <a:pos x="70" y="26"/>
                </a:cxn>
                <a:cxn ang="0">
                  <a:pos x="71" y="23"/>
                </a:cxn>
                <a:cxn ang="0">
                  <a:pos x="70" y="20"/>
                </a:cxn>
                <a:cxn ang="0">
                  <a:pos x="73" y="20"/>
                </a:cxn>
                <a:cxn ang="0">
                  <a:pos x="77" y="15"/>
                </a:cxn>
                <a:cxn ang="0">
                  <a:pos x="74" y="15"/>
                </a:cxn>
                <a:cxn ang="0">
                  <a:pos x="73" y="14"/>
                </a:cxn>
                <a:cxn ang="0">
                  <a:pos x="70" y="12"/>
                </a:cxn>
                <a:cxn ang="0">
                  <a:pos x="67" y="12"/>
                </a:cxn>
                <a:cxn ang="0">
                  <a:pos x="68" y="11"/>
                </a:cxn>
                <a:cxn ang="0">
                  <a:pos x="65" y="9"/>
                </a:cxn>
                <a:cxn ang="0">
                  <a:pos x="65" y="4"/>
                </a:cxn>
                <a:cxn ang="0">
                  <a:pos x="64" y="4"/>
                </a:cxn>
                <a:cxn ang="0">
                  <a:pos x="61" y="0"/>
                </a:cxn>
                <a:cxn ang="0">
                  <a:pos x="59" y="4"/>
                </a:cxn>
                <a:cxn ang="0">
                  <a:pos x="58" y="0"/>
                </a:cxn>
                <a:cxn ang="0">
                  <a:pos x="55" y="6"/>
                </a:cxn>
                <a:cxn ang="0">
                  <a:pos x="53" y="9"/>
                </a:cxn>
                <a:cxn ang="0">
                  <a:pos x="52" y="12"/>
                </a:cxn>
                <a:cxn ang="0">
                  <a:pos x="50" y="14"/>
                </a:cxn>
                <a:cxn ang="0">
                  <a:pos x="47" y="15"/>
                </a:cxn>
                <a:cxn ang="0">
                  <a:pos x="49" y="20"/>
                </a:cxn>
                <a:cxn ang="0">
                  <a:pos x="45" y="20"/>
                </a:cxn>
                <a:cxn ang="0">
                  <a:pos x="47" y="25"/>
                </a:cxn>
                <a:cxn ang="0">
                  <a:pos x="45" y="26"/>
                </a:cxn>
                <a:cxn ang="0">
                  <a:pos x="44" y="22"/>
                </a:cxn>
                <a:cxn ang="0">
                  <a:pos x="44" y="20"/>
                </a:cxn>
              </a:cxnLst>
              <a:rect l="0" t="0" r="r" b="b"/>
              <a:pathLst>
                <a:path w="79" h="62">
                  <a:moveTo>
                    <a:pt x="44" y="20"/>
                  </a:moveTo>
                  <a:cubicBezTo>
                    <a:pt x="44" y="22"/>
                    <a:pt x="42" y="22"/>
                    <a:pt x="42" y="22"/>
                  </a:cubicBezTo>
                  <a:cubicBezTo>
                    <a:pt x="42" y="23"/>
                    <a:pt x="42" y="25"/>
                    <a:pt x="42" y="25"/>
                  </a:cubicBezTo>
                  <a:cubicBezTo>
                    <a:pt x="44" y="25"/>
                    <a:pt x="42" y="29"/>
                    <a:pt x="41" y="29"/>
                  </a:cubicBezTo>
                  <a:cubicBezTo>
                    <a:pt x="39" y="29"/>
                    <a:pt x="41" y="26"/>
                    <a:pt x="39" y="26"/>
                  </a:cubicBezTo>
                  <a:cubicBezTo>
                    <a:pt x="38" y="28"/>
                    <a:pt x="39" y="25"/>
                    <a:pt x="36" y="23"/>
                  </a:cubicBezTo>
                  <a:cubicBezTo>
                    <a:pt x="36" y="23"/>
                    <a:pt x="36" y="23"/>
                    <a:pt x="36" y="26"/>
                  </a:cubicBezTo>
                  <a:cubicBezTo>
                    <a:pt x="36" y="29"/>
                    <a:pt x="30" y="31"/>
                    <a:pt x="29" y="37"/>
                  </a:cubicBezTo>
                  <a:cubicBezTo>
                    <a:pt x="29" y="40"/>
                    <a:pt x="18" y="39"/>
                    <a:pt x="17" y="42"/>
                  </a:cubicBezTo>
                  <a:cubicBezTo>
                    <a:pt x="15" y="44"/>
                    <a:pt x="17" y="47"/>
                    <a:pt x="15" y="45"/>
                  </a:cubicBezTo>
                  <a:cubicBezTo>
                    <a:pt x="14" y="44"/>
                    <a:pt x="14" y="47"/>
                    <a:pt x="14" y="48"/>
                  </a:cubicBezTo>
                  <a:cubicBezTo>
                    <a:pt x="15" y="48"/>
                    <a:pt x="14" y="48"/>
                    <a:pt x="14" y="50"/>
                  </a:cubicBezTo>
                  <a:cubicBezTo>
                    <a:pt x="14" y="53"/>
                    <a:pt x="12" y="53"/>
                    <a:pt x="14" y="54"/>
                  </a:cubicBezTo>
                  <a:cubicBezTo>
                    <a:pt x="15" y="56"/>
                    <a:pt x="14" y="54"/>
                    <a:pt x="12" y="54"/>
                  </a:cubicBezTo>
                  <a:cubicBezTo>
                    <a:pt x="11" y="53"/>
                    <a:pt x="8" y="54"/>
                    <a:pt x="9" y="53"/>
                  </a:cubicBezTo>
                  <a:cubicBezTo>
                    <a:pt x="9" y="51"/>
                    <a:pt x="8" y="53"/>
                    <a:pt x="8" y="51"/>
                  </a:cubicBezTo>
                  <a:cubicBezTo>
                    <a:pt x="6" y="50"/>
                    <a:pt x="8" y="51"/>
                    <a:pt x="6" y="51"/>
                  </a:cubicBezTo>
                  <a:cubicBezTo>
                    <a:pt x="5" y="53"/>
                    <a:pt x="1" y="51"/>
                    <a:pt x="1" y="48"/>
                  </a:cubicBezTo>
                  <a:cubicBezTo>
                    <a:pt x="1" y="48"/>
                    <a:pt x="0" y="51"/>
                    <a:pt x="1" y="51"/>
                  </a:cubicBezTo>
                  <a:cubicBezTo>
                    <a:pt x="3" y="53"/>
                    <a:pt x="1" y="54"/>
                    <a:pt x="3" y="54"/>
                  </a:cubicBezTo>
                  <a:cubicBezTo>
                    <a:pt x="5" y="54"/>
                    <a:pt x="6" y="58"/>
                    <a:pt x="8" y="59"/>
                  </a:cubicBezTo>
                  <a:cubicBezTo>
                    <a:pt x="11" y="62"/>
                    <a:pt x="11" y="58"/>
                    <a:pt x="15" y="59"/>
                  </a:cubicBezTo>
                  <a:cubicBezTo>
                    <a:pt x="20" y="61"/>
                    <a:pt x="18" y="58"/>
                    <a:pt x="21" y="58"/>
                  </a:cubicBezTo>
                  <a:cubicBezTo>
                    <a:pt x="23" y="58"/>
                    <a:pt x="20" y="53"/>
                    <a:pt x="26" y="53"/>
                  </a:cubicBezTo>
                  <a:cubicBezTo>
                    <a:pt x="30" y="53"/>
                    <a:pt x="27" y="54"/>
                    <a:pt x="29" y="54"/>
                  </a:cubicBezTo>
                  <a:cubicBezTo>
                    <a:pt x="30" y="56"/>
                    <a:pt x="33" y="58"/>
                    <a:pt x="35" y="56"/>
                  </a:cubicBezTo>
                  <a:cubicBezTo>
                    <a:pt x="36" y="53"/>
                    <a:pt x="41" y="56"/>
                    <a:pt x="41" y="53"/>
                  </a:cubicBezTo>
                  <a:cubicBezTo>
                    <a:pt x="42" y="51"/>
                    <a:pt x="42" y="50"/>
                    <a:pt x="42" y="48"/>
                  </a:cubicBezTo>
                  <a:cubicBezTo>
                    <a:pt x="42" y="45"/>
                    <a:pt x="47" y="45"/>
                    <a:pt x="45" y="44"/>
                  </a:cubicBezTo>
                  <a:cubicBezTo>
                    <a:pt x="44" y="44"/>
                    <a:pt x="44" y="44"/>
                    <a:pt x="45" y="40"/>
                  </a:cubicBezTo>
                  <a:cubicBezTo>
                    <a:pt x="45" y="37"/>
                    <a:pt x="49" y="40"/>
                    <a:pt x="49" y="37"/>
                  </a:cubicBezTo>
                  <a:cubicBezTo>
                    <a:pt x="49" y="34"/>
                    <a:pt x="49" y="31"/>
                    <a:pt x="50" y="28"/>
                  </a:cubicBezTo>
                  <a:cubicBezTo>
                    <a:pt x="52" y="25"/>
                    <a:pt x="55" y="26"/>
                    <a:pt x="59" y="26"/>
                  </a:cubicBezTo>
                  <a:cubicBezTo>
                    <a:pt x="62" y="26"/>
                    <a:pt x="61" y="25"/>
                    <a:pt x="64" y="28"/>
                  </a:cubicBezTo>
                  <a:cubicBezTo>
                    <a:pt x="67" y="28"/>
                    <a:pt x="64" y="23"/>
                    <a:pt x="67" y="26"/>
                  </a:cubicBezTo>
                  <a:cubicBezTo>
                    <a:pt x="68" y="28"/>
                    <a:pt x="68" y="26"/>
                    <a:pt x="70" y="26"/>
                  </a:cubicBezTo>
                  <a:cubicBezTo>
                    <a:pt x="71" y="26"/>
                    <a:pt x="74" y="26"/>
                    <a:pt x="71" y="23"/>
                  </a:cubicBezTo>
                  <a:cubicBezTo>
                    <a:pt x="68" y="22"/>
                    <a:pt x="68" y="20"/>
                    <a:pt x="70" y="20"/>
                  </a:cubicBezTo>
                  <a:cubicBezTo>
                    <a:pt x="71" y="18"/>
                    <a:pt x="70" y="20"/>
                    <a:pt x="73" y="20"/>
                  </a:cubicBezTo>
                  <a:cubicBezTo>
                    <a:pt x="76" y="18"/>
                    <a:pt x="79" y="18"/>
                    <a:pt x="77" y="15"/>
                  </a:cubicBezTo>
                  <a:cubicBezTo>
                    <a:pt x="77" y="14"/>
                    <a:pt x="76" y="17"/>
                    <a:pt x="74" y="15"/>
                  </a:cubicBezTo>
                  <a:cubicBezTo>
                    <a:pt x="74" y="14"/>
                    <a:pt x="73" y="14"/>
                    <a:pt x="73" y="14"/>
                  </a:cubicBezTo>
                  <a:cubicBezTo>
                    <a:pt x="71" y="12"/>
                    <a:pt x="70" y="11"/>
                    <a:pt x="70" y="12"/>
                  </a:cubicBezTo>
                  <a:cubicBezTo>
                    <a:pt x="68" y="12"/>
                    <a:pt x="68" y="14"/>
                    <a:pt x="67" y="12"/>
                  </a:cubicBezTo>
                  <a:cubicBezTo>
                    <a:pt x="67" y="11"/>
                    <a:pt x="68" y="12"/>
                    <a:pt x="68" y="11"/>
                  </a:cubicBezTo>
                  <a:cubicBezTo>
                    <a:pt x="67" y="8"/>
                    <a:pt x="65" y="11"/>
                    <a:pt x="65" y="9"/>
                  </a:cubicBezTo>
                  <a:cubicBezTo>
                    <a:pt x="64" y="8"/>
                    <a:pt x="67" y="6"/>
                    <a:pt x="65" y="4"/>
                  </a:cubicBezTo>
                  <a:cubicBezTo>
                    <a:pt x="64" y="3"/>
                    <a:pt x="64" y="4"/>
                    <a:pt x="64" y="4"/>
                  </a:cubicBezTo>
                  <a:cubicBezTo>
                    <a:pt x="62" y="4"/>
                    <a:pt x="62" y="0"/>
                    <a:pt x="61" y="0"/>
                  </a:cubicBezTo>
                  <a:cubicBezTo>
                    <a:pt x="59" y="0"/>
                    <a:pt x="61" y="3"/>
                    <a:pt x="59" y="4"/>
                  </a:cubicBezTo>
                  <a:cubicBezTo>
                    <a:pt x="58" y="6"/>
                    <a:pt x="59" y="0"/>
                    <a:pt x="58" y="0"/>
                  </a:cubicBezTo>
                  <a:cubicBezTo>
                    <a:pt x="56" y="0"/>
                    <a:pt x="58" y="1"/>
                    <a:pt x="55" y="6"/>
                  </a:cubicBezTo>
                  <a:cubicBezTo>
                    <a:pt x="53" y="9"/>
                    <a:pt x="53" y="8"/>
                    <a:pt x="53" y="9"/>
                  </a:cubicBezTo>
                  <a:cubicBezTo>
                    <a:pt x="52" y="12"/>
                    <a:pt x="52" y="11"/>
                    <a:pt x="52" y="12"/>
                  </a:cubicBezTo>
                  <a:cubicBezTo>
                    <a:pt x="52" y="15"/>
                    <a:pt x="50" y="15"/>
                    <a:pt x="50" y="14"/>
                  </a:cubicBezTo>
                  <a:cubicBezTo>
                    <a:pt x="49" y="14"/>
                    <a:pt x="47" y="15"/>
                    <a:pt x="47" y="15"/>
                  </a:cubicBezTo>
                  <a:cubicBezTo>
                    <a:pt x="47" y="17"/>
                    <a:pt x="50" y="17"/>
                    <a:pt x="49" y="20"/>
                  </a:cubicBezTo>
                  <a:cubicBezTo>
                    <a:pt x="45" y="22"/>
                    <a:pt x="47" y="18"/>
                    <a:pt x="45" y="20"/>
                  </a:cubicBezTo>
                  <a:cubicBezTo>
                    <a:pt x="47" y="23"/>
                    <a:pt x="45" y="22"/>
                    <a:pt x="47" y="25"/>
                  </a:cubicBezTo>
                  <a:cubicBezTo>
                    <a:pt x="47" y="28"/>
                    <a:pt x="47" y="26"/>
                    <a:pt x="45" y="26"/>
                  </a:cubicBezTo>
                  <a:cubicBezTo>
                    <a:pt x="44" y="26"/>
                    <a:pt x="44" y="25"/>
                    <a:pt x="44" y="22"/>
                  </a:cubicBezTo>
                  <a:cubicBezTo>
                    <a:pt x="44" y="20"/>
                    <a:pt x="44" y="20"/>
                    <a:pt x="44" y="20"/>
                  </a:cubicBezTo>
                  <a:close/>
                </a:path>
              </a:pathLst>
            </a:custGeom>
            <a:solidFill>
              <a:srgbClr val="968C6D"/>
            </a:solidFill>
            <a:ln w="6350" cmpd="sng">
              <a:solidFill>
                <a:schemeClr val="bg1"/>
              </a:solidFill>
              <a:round/>
              <a:headEnd/>
              <a:tailEnd/>
            </a:ln>
          </p:spPr>
          <p:txBody>
            <a:bodyPr/>
            <a:lstStyle/>
            <a:p>
              <a:endParaRPr lang="en-GB" dirty="0"/>
            </a:p>
          </p:txBody>
        </p:sp>
        <p:sp>
          <p:nvSpPr>
            <p:cNvPr id="1275" name="Freeform 214"/>
            <p:cNvSpPr>
              <a:spLocks/>
            </p:cNvSpPr>
            <p:nvPr/>
          </p:nvSpPr>
          <p:spPr bwMode="auto">
            <a:xfrm>
              <a:off x="7766357" y="4978435"/>
              <a:ext cx="30529" cy="38562"/>
            </a:xfrm>
            <a:custGeom>
              <a:avLst/>
              <a:gdLst/>
              <a:ahLst/>
              <a:cxnLst>
                <a:cxn ang="0">
                  <a:pos x="8" y="2"/>
                </a:cxn>
                <a:cxn ang="0">
                  <a:pos x="8" y="2"/>
                </a:cxn>
                <a:cxn ang="0">
                  <a:pos x="0" y="5"/>
                </a:cxn>
                <a:cxn ang="0">
                  <a:pos x="4" y="8"/>
                </a:cxn>
                <a:cxn ang="0">
                  <a:pos x="5" y="12"/>
                </a:cxn>
                <a:cxn ang="0">
                  <a:pos x="7" y="7"/>
                </a:cxn>
                <a:cxn ang="0">
                  <a:pos x="7" y="4"/>
                </a:cxn>
                <a:cxn ang="0">
                  <a:pos x="8" y="2"/>
                </a:cxn>
              </a:cxnLst>
              <a:rect l="0" t="0" r="r" b="b"/>
              <a:pathLst>
                <a:path w="10" h="12">
                  <a:moveTo>
                    <a:pt x="8" y="2"/>
                  </a:moveTo>
                  <a:cubicBezTo>
                    <a:pt x="10" y="0"/>
                    <a:pt x="8" y="0"/>
                    <a:pt x="8" y="2"/>
                  </a:cubicBezTo>
                  <a:cubicBezTo>
                    <a:pt x="7" y="2"/>
                    <a:pt x="4" y="5"/>
                    <a:pt x="0" y="5"/>
                  </a:cubicBezTo>
                  <a:cubicBezTo>
                    <a:pt x="4" y="7"/>
                    <a:pt x="2" y="10"/>
                    <a:pt x="4" y="8"/>
                  </a:cubicBezTo>
                  <a:cubicBezTo>
                    <a:pt x="5" y="8"/>
                    <a:pt x="4" y="12"/>
                    <a:pt x="5" y="12"/>
                  </a:cubicBezTo>
                  <a:cubicBezTo>
                    <a:pt x="7" y="12"/>
                    <a:pt x="8" y="7"/>
                    <a:pt x="7" y="7"/>
                  </a:cubicBezTo>
                  <a:cubicBezTo>
                    <a:pt x="7" y="7"/>
                    <a:pt x="7" y="5"/>
                    <a:pt x="7" y="4"/>
                  </a:cubicBezTo>
                  <a:cubicBezTo>
                    <a:pt x="7" y="4"/>
                    <a:pt x="8" y="4"/>
                    <a:pt x="8" y="2"/>
                  </a:cubicBezTo>
                </a:path>
              </a:pathLst>
            </a:custGeom>
            <a:solidFill>
              <a:srgbClr val="968C6D"/>
            </a:solidFill>
            <a:ln w="6350" cmpd="sng">
              <a:solidFill>
                <a:schemeClr val="bg1"/>
              </a:solidFill>
              <a:round/>
              <a:headEnd/>
              <a:tailEnd/>
            </a:ln>
          </p:spPr>
          <p:txBody>
            <a:bodyPr/>
            <a:lstStyle/>
            <a:p>
              <a:endParaRPr lang="en-GB" dirty="0"/>
            </a:p>
          </p:txBody>
        </p:sp>
        <p:sp>
          <p:nvSpPr>
            <p:cNvPr id="1276" name="Freeform 215"/>
            <p:cNvSpPr>
              <a:spLocks/>
            </p:cNvSpPr>
            <p:nvPr/>
          </p:nvSpPr>
          <p:spPr bwMode="auto">
            <a:xfrm>
              <a:off x="7792066" y="4984862"/>
              <a:ext cx="8034" cy="25708"/>
            </a:xfrm>
            <a:custGeom>
              <a:avLst/>
              <a:gdLst/>
              <a:ahLst/>
              <a:cxnLst>
                <a:cxn ang="0">
                  <a:pos x="0" y="1"/>
                </a:cxn>
                <a:cxn ang="0">
                  <a:pos x="2" y="0"/>
                </a:cxn>
                <a:cxn ang="0">
                  <a:pos x="3" y="5"/>
                </a:cxn>
                <a:cxn ang="0">
                  <a:pos x="2" y="6"/>
                </a:cxn>
                <a:cxn ang="0">
                  <a:pos x="0" y="1"/>
                </a:cxn>
              </a:cxnLst>
              <a:rect l="0" t="0" r="r" b="b"/>
              <a:pathLst>
                <a:path w="3" h="8">
                  <a:moveTo>
                    <a:pt x="0" y="1"/>
                  </a:moveTo>
                  <a:cubicBezTo>
                    <a:pt x="2" y="0"/>
                    <a:pt x="2" y="0"/>
                    <a:pt x="2" y="0"/>
                  </a:cubicBezTo>
                  <a:cubicBezTo>
                    <a:pt x="3" y="3"/>
                    <a:pt x="2" y="1"/>
                    <a:pt x="3" y="5"/>
                  </a:cubicBezTo>
                  <a:cubicBezTo>
                    <a:pt x="3" y="8"/>
                    <a:pt x="3" y="6"/>
                    <a:pt x="2" y="6"/>
                  </a:cubicBezTo>
                  <a:cubicBezTo>
                    <a:pt x="0" y="6"/>
                    <a:pt x="0" y="5"/>
                    <a:pt x="0" y="1"/>
                  </a:cubicBezTo>
                </a:path>
              </a:pathLst>
            </a:custGeom>
            <a:solidFill>
              <a:srgbClr val="968C6D"/>
            </a:solidFill>
            <a:ln w="6350" cmpd="sng">
              <a:solidFill>
                <a:schemeClr val="bg1"/>
              </a:solidFill>
              <a:round/>
              <a:headEnd/>
              <a:tailEnd/>
            </a:ln>
          </p:spPr>
          <p:txBody>
            <a:bodyPr/>
            <a:lstStyle/>
            <a:p>
              <a:endParaRPr lang="en-GB" dirty="0"/>
            </a:p>
          </p:txBody>
        </p:sp>
        <p:sp>
          <p:nvSpPr>
            <p:cNvPr id="1277" name="Freeform 216"/>
            <p:cNvSpPr>
              <a:spLocks noEditPoints="1"/>
            </p:cNvSpPr>
            <p:nvPr/>
          </p:nvSpPr>
          <p:spPr bwMode="auto">
            <a:xfrm>
              <a:off x="8413891" y="5176065"/>
              <a:ext cx="393661" cy="313317"/>
            </a:xfrm>
            <a:custGeom>
              <a:avLst/>
              <a:gdLst/>
              <a:ahLst/>
              <a:cxnLst>
                <a:cxn ang="0">
                  <a:pos x="22" y="20"/>
                </a:cxn>
                <a:cxn ang="0">
                  <a:pos x="45" y="37"/>
                </a:cxn>
                <a:cxn ang="0">
                  <a:pos x="56" y="45"/>
                </a:cxn>
                <a:cxn ang="0">
                  <a:pos x="53" y="54"/>
                </a:cxn>
                <a:cxn ang="0">
                  <a:pos x="70" y="76"/>
                </a:cxn>
                <a:cxn ang="0">
                  <a:pos x="80" y="87"/>
                </a:cxn>
                <a:cxn ang="0">
                  <a:pos x="68" y="87"/>
                </a:cxn>
                <a:cxn ang="0">
                  <a:pos x="41" y="65"/>
                </a:cxn>
                <a:cxn ang="0">
                  <a:pos x="29" y="60"/>
                </a:cxn>
                <a:cxn ang="0">
                  <a:pos x="24" y="70"/>
                </a:cxn>
                <a:cxn ang="0">
                  <a:pos x="17" y="77"/>
                </a:cxn>
                <a:cxn ang="0">
                  <a:pos x="0" y="68"/>
                </a:cxn>
                <a:cxn ang="0">
                  <a:pos x="68" y="46"/>
                </a:cxn>
                <a:cxn ang="0">
                  <a:pos x="90" y="43"/>
                </a:cxn>
                <a:cxn ang="0">
                  <a:pos x="94" y="36"/>
                </a:cxn>
                <a:cxn ang="0">
                  <a:pos x="91" y="28"/>
                </a:cxn>
                <a:cxn ang="0">
                  <a:pos x="82" y="40"/>
                </a:cxn>
                <a:cxn ang="0">
                  <a:pos x="79" y="37"/>
                </a:cxn>
                <a:cxn ang="0">
                  <a:pos x="65" y="42"/>
                </a:cxn>
                <a:cxn ang="0">
                  <a:pos x="55" y="9"/>
                </a:cxn>
                <a:cxn ang="0">
                  <a:pos x="50" y="8"/>
                </a:cxn>
                <a:cxn ang="0">
                  <a:pos x="79" y="11"/>
                </a:cxn>
                <a:cxn ang="0">
                  <a:pos x="79" y="11"/>
                </a:cxn>
                <a:cxn ang="0">
                  <a:pos x="97" y="26"/>
                </a:cxn>
                <a:cxn ang="0">
                  <a:pos x="100" y="25"/>
                </a:cxn>
                <a:cxn ang="0">
                  <a:pos x="85" y="14"/>
                </a:cxn>
                <a:cxn ang="0">
                  <a:pos x="74" y="1"/>
                </a:cxn>
                <a:cxn ang="0">
                  <a:pos x="74" y="1"/>
                </a:cxn>
                <a:cxn ang="0">
                  <a:pos x="117" y="42"/>
                </a:cxn>
                <a:cxn ang="0">
                  <a:pos x="115" y="43"/>
                </a:cxn>
                <a:cxn ang="0">
                  <a:pos x="125" y="54"/>
                </a:cxn>
                <a:cxn ang="0">
                  <a:pos x="61" y="43"/>
                </a:cxn>
                <a:cxn ang="0">
                  <a:pos x="61" y="43"/>
                </a:cxn>
                <a:cxn ang="0">
                  <a:pos x="56" y="40"/>
                </a:cxn>
                <a:cxn ang="0">
                  <a:pos x="47" y="31"/>
                </a:cxn>
                <a:cxn ang="0">
                  <a:pos x="47" y="31"/>
                </a:cxn>
                <a:cxn ang="0">
                  <a:pos x="99" y="76"/>
                </a:cxn>
                <a:cxn ang="0">
                  <a:pos x="102" y="76"/>
                </a:cxn>
                <a:cxn ang="0">
                  <a:pos x="108" y="101"/>
                </a:cxn>
                <a:cxn ang="0">
                  <a:pos x="79" y="79"/>
                </a:cxn>
                <a:cxn ang="0">
                  <a:pos x="79" y="79"/>
                </a:cxn>
                <a:cxn ang="0">
                  <a:pos x="85" y="81"/>
                </a:cxn>
                <a:cxn ang="0">
                  <a:pos x="82" y="82"/>
                </a:cxn>
                <a:cxn ang="0">
                  <a:pos x="88" y="87"/>
                </a:cxn>
                <a:cxn ang="0">
                  <a:pos x="85" y="84"/>
                </a:cxn>
              </a:cxnLst>
              <a:rect l="0" t="0" r="r" b="b"/>
              <a:pathLst>
                <a:path w="126" h="101">
                  <a:moveTo>
                    <a:pt x="0" y="11"/>
                  </a:moveTo>
                  <a:cubicBezTo>
                    <a:pt x="6" y="9"/>
                    <a:pt x="17" y="18"/>
                    <a:pt x="22" y="20"/>
                  </a:cubicBezTo>
                  <a:cubicBezTo>
                    <a:pt x="29" y="21"/>
                    <a:pt x="29" y="25"/>
                    <a:pt x="32" y="25"/>
                  </a:cubicBezTo>
                  <a:cubicBezTo>
                    <a:pt x="35" y="25"/>
                    <a:pt x="45" y="34"/>
                    <a:pt x="45" y="37"/>
                  </a:cubicBezTo>
                  <a:cubicBezTo>
                    <a:pt x="44" y="40"/>
                    <a:pt x="42" y="40"/>
                    <a:pt x="48" y="42"/>
                  </a:cubicBezTo>
                  <a:cubicBezTo>
                    <a:pt x="53" y="43"/>
                    <a:pt x="52" y="46"/>
                    <a:pt x="56" y="45"/>
                  </a:cubicBezTo>
                  <a:cubicBezTo>
                    <a:pt x="59" y="45"/>
                    <a:pt x="62" y="51"/>
                    <a:pt x="61" y="53"/>
                  </a:cubicBezTo>
                  <a:cubicBezTo>
                    <a:pt x="59" y="54"/>
                    <a:pt x="56" y="53"/>
                    <a:pt x="53" y="54"/>
                  </a:cubicBezTo>
                  <a:cubicBezTo>
                    <a:pt x="52" y="54"/>
                    <a:pt x="59" y="64"/>
                    <a:pt x="62" y="65"/>
                  </a:cubicBezTo>
                  <a:cubicBezTo>
                    <a:pt x="65" y="67"/>
                    <a:pt x="64" y="77"/>
                    <a:pt x="70" y="76"/>
                  </a:cubicBezTo>
                  <a:cubicBezTo>
                    <a:pt x="77" y="73"/>
                    <a:pt x="67" y="81"/>
                    <a:pt x="74" y="81"/>
                  </a:cubicBezTo>
                  <a:cubicBezTo>
                    <a:pt x="82" y="81"/>
                    <a:pt x="70" y="84"/>
                    <a:pt x="80" y="87"/>
                  </a:cubicBezTo>
                  <a:cubicBezTo>
                    <a:pt x="87" y="88"/>
                    <a:pt x="84" y="91"/>
                    <a:pt x="80" y="91"/>
                  </a:cubicBezTo>
                  <a:cubicBezTo>
                    <a:pt x="76" y="91"/>
                    <a:pt x="79" y="90"/>
                    <a:pt x="68" y="87"/>
                  </a:cubicBezTo>
                  <a:cubicBezTo>
                    <a:pt x="58" y="85"/>
                    <a:pt x="59" y="85"/>
                    <a:pt x="53" y="77"/>
                  </a:cubicBezTo>
                  <a:cubicBezTo>
                    <a:pt x="47" y="70"/>
                    <a:pt x="48" y="65"/>
                    <a:pt x="41" y="65"/>
                  </a:cubicBezTo>
                  <a:cubicBezTo>
                    <a:pt x="35" y="64"/>
                    <a:pt x="39" y="60"/>
                    <a:pt x="33" y="64"/>
                  </a:cubicBezTo>
                  <a:cubicBezTo>
                    <a:pt x="30" y="64"/>
                    <a:pt x="30" y="64"/>
                    <a:pt x="29" y="60"/>
                  </a:cubicBezTo>
                  <a:cubicBezTo>
                    <a:pt x="30" y="68"/>
                    <a:pt x="27" y="64"/>
                    <a:pt x="27" y="67"/>
                  </a:cubicBezTo>
                  <a:cubicBezTo>
                    <a:pt x="27" y="70"/>
                    <a:pt x="20" y="68"/>
                    <a:pt x="24" y="70"/>
                  </a:cubicBezTo>
                  <a:cubicBezTo>
                    <a:pt x="26" y="71"/>
                    <a:pt x="27" y="76"/>
                    <a:pt x="24" y="76"/>
                  </a:cubicBezTo>
                  <a:cubicBezTo>
                    <a:pt x="22" y="76"/>
                    <a:pt x="21" y="81"/>
                    <a:pt x="17" y="77"/>
                  </a:cubicBezTo>
                  <a:cubicBezTo>
                    <a:pt x="13" y="76"/>
                    <a:pt x="7" y="79"/>
                    <a:pt x="6" y="77"/>
                  </a:cubicBezTo>
                  <a:cubicBezTo>
                    <a:pt x="4" y="74"/>
                    <a:pt x="4" y="71"/>
                    <a:pt x="0" y="68"/>
                  </a:cubicBezTo>
                  <a:cubicBezTo>
                    <a:pt x="0" y="11"/>
                    <a:pt x="0" y="11"/>
                    <a:pt x="0" y="11"/>
                  </a:cubicBezTo>
                  <a:close/>
                  <a:moveTo>
                    <a:pt x="68" y="46"/>
                  </a:moveTo>
                  <a:cubicBezTo>
                    <a:pt x="73" y="49"/>
                    <a:pt x="71" y="45"/>
                    <a:pt x="74" y="48"/>
                  </a:cubicBezTo>
                  <a:cubicBezTo>
                    <a:pt x="77" y="51"/>
                    <a:pt x="88" y="46"/>
                    <a:pt x="90" y="43"/>
                  </a:cubicBezTo>
                  <a:cubicBezTo>
                    <a:pt x="91" y="40"/>
                    <a:pt x="91" y="43"/>
                    <a:pt x="94" y="42"/>
                  </a:cubicBezTo>
                  <a:cubicBezTo>
                    <a:pt x="97" y="39"/>
                    <a:pt x="93" y="36"/>
                    <a:pt x="94" y="36"/>
                  </a:cubicBezTo>
                  <a:cubicBezTo>
                    <a:pt x="97" y="36"/>
                    <a:pt x="99" y="31"/>
                    <a:pt x="97" y="29"/>
                  </a:cubicBezTo>
                  <a:cubicBezTo>
                    <a:pt x="96" y="28"/>
                    <a:pt x="94" y="28"/>
                    <a:pt x="91" y="28"/>
                  </a:cubicBezTo>
                  <a:cubicBezTo>
                    <a:pt x="88" y="28"/>
                    <a:pt x="94" y="37"/>
                    <a:pt x="90" y="36"/>
                  </a:cubicBezTo>
                  <a:cubicBezTo>
                    <a:pt x="87" y="34"/>
                    <a:pt x="87" y="43"/>
                    <a:pt x="82" y="40"/>
                  </a:cubicBezTo>
                  <a:cubicBezTo>
                    <a:pt x="80" y="39"/>
                    <a:pt x="80" y="43"/>
                    <a:pt x="79" y="40"/>
                  </a:cubicBezTo>
                  <a:cubicBezTo>
                    <a:pt x="77" y="37"/>
                    <a:pt x="80" y="37"/>
                    <a:pt x="79" y="37"/>
                  </a:cubicBezTo>
                  <a:cubicBezTo>
                    <a:pt x="79" y="36"/>
                    <a:pt x="77" y="36"/>
                    <a:pt x="77" y="40"/>
                  </a:cubicBezTo>
                  <a:cubicBezTo>
                    <a:pt x="77" y="43"/>
                    <a:pt x="65" y="39"/>
                    <a:pt x="65" y="42"/>
                  </a:cubicBezTo>
                  <a:cubicBezTo>
                    <a:pt x="65" y="45"/>
                    <a:pt x="67" y="43"/>
                    <a:pt x="68" y="46"/>
                  </a:cubicBezTo>
                  <a:close/>
                  <a:moveTo>
                    <a:pt x="55" y="9"/>
                  </a:moveTo>
                  <a:cubicBezTo>
                    <a:pt x="58" y="9"/>
                    <a:pt x="58" y="8"/>
                    <a:pt x="56" y="6"/>
                  </a:cubicBezTo>
                  <a:cubicBezTo>
                    <a:pt x="55" y="6"/>
                    <a:pt x="50" y="6"/>
                    <a:pt x="50" y="8"/>
                  </a:cubicBezTo>
                  <a:cubicBezTo>
                    <a:pt x="50" y="11"/>
                    <a:pt x="52" y="9"/>
                    <a:pt x="55" y="9"/>
                  </a:cubicBezTo>
                  <a:close/>
                  <a:moveTo>
                    <a:pt x="79" y="11"/>
                  </a:moveTo>
                  <a:cubicBezTo>
                    <a:pt x="79" y="9"/>
                    <a:pt x="84" y="12"/>
                    <a:pt x="82" y="12"/>
                  </a:cubicBezTo>
                  <a:cubicBezTo>
                    <a:pt x="80" y="14"/>
                    <a:pt x="77" y="12"/>
                    <a:pt x="79" y="11"/>
                  </a:cubicBezTo>
                  <a:close/>
                  <a:moveTo>
                    <a:pt x="91" y="18"/>
                  </a:moveTo>
                  <a:cubicBezTo>
                    <a:pt x="91" y="20"/>
                    <a:pt x="96" y="21"/>
                    <a:pt x="97" y="26"/>
                  </a:cubicBezTo>
                  <a:cubicBezTo>
                    <a:pt x="100" y="29"/>
                    <a:pt x="99" y="29"/>
                    <a:pt x="100" y="34"/>
                  </a:cubicBezTo>
                  <a:cubicBezTo>
                    <a:pt x="102" y="37"/>
                    <a:pt x="105" y="28"/>
                    <a:pt x="100" y="25"/>
                  </a:cubicBezTo>
                  <a:cubicBezTo>
                    <a:pt x="96" y="23"/>
                    <a:pt x="96" y="20"/>
                    <a:pt x="93" y="18"/>
                  </a:cubicBezTo>
                  <a:cubicBezTo>
                    <a:pt x="87" y="15"/>
                    <a:pt x="85" y="11"/>
                    <a:pt x="85" y="14"/>
                  </a:cubicBezTo>
                  <a:cubicBezTo>
                    <a:pt x="80" y="15"/>
                    <a:pt x="87" y="14"/>
                    <a:pt x="91" y="18"/>
                  </a:cubicBezTo>
                  <a:close/>
                  <a:moveTo>
                    <a:pt x="74" y="1"/>
                  </a:moveTo>
                  <a:cubicBezTo>
                    <a:pt x="76" y="0"/>
                    <a:pt x="77" y="3"/>
                    <a:pt x="76" y="3"/>
                  </a:cubicBezTo>
                  <a:cubicBezTo>
                    <a:pt x="74" y="3"/>
                    <a:pt x="74" y="3"/>
                    <a:pt x="74" y="1"/>
                  </a:cubicBezTo>
                  <a:close/>
                  <a:moveTo>
                    <a:pt x="123" y="48"/>
                  </a:moveTo>
                  <a:cubicBezTo>
                    <a:pt x="120" y="46"/>
                    <a:pt x="120" y="42"/>
                    <a:pt x="117" y="42"/>
                  </a:cubicBezTo>
                  <a:cubicBezTo>
                    <a:pt x="115" y="40"/>
                    <a:pt x="115" y="34"/>
                    <a:pt x="114" y="37"/>
                  </a:cubicBezTo>
                  <a:cubicBezTo>
                    <a:pt x="112" y="39"/>
                    <a:pt x="115" y="39"/>
                    <a:pt x="115" y="43"/>
                  </a:cubicBezTo>
                  <a:cubicBezTo>
                    <a:pt x="114" y="46"/>
                    <a:pt x="119" y="48"/>
                    <a:pt x="120" y="51"/>
                  </a:cubicBezTo>
                  <a:cubicBezTo>
                    <a:pt x="120" y="54"/>
                    <a:pt x="122" y="54"/>
                    <a:pt x="125" y="54"/>
                  </a:cubicBezTo>
                  <a:cubicBezTo>
                    <a:pt x="126" y="53"/>
                    <a:pt x="125" y="48"/>
                    <a:pt x="123" y="48"/>
                  </a:cubicBezTo>
                  <a:close/>
                  <a:moveTo>
                    <a:pt x="61" y="43"/>
                  </a:moveTo>
                  <a:cubicBezTo>
                    <a:pt x="59" y="42"/>
                    <a:pt x="61" y="39"/>
                    <a:pt x="62" y="42"/>
                  </a:cubicBezTo>
                  <a:cubicBezTo>
                    <a:pt x="64" y="43"/>
                    <a:pt x="62" y="45"/>
                    <a:pt x="61" y="43"/>
                  </a:cubicBezTo>
                  <a:close/>
                  <a:moveTo>
                    <a:pt x="55" y="39"/>
                  </a:moveTo>
                  <a:cubicBezTo>
                    <a:pt x="55" y="37"/>
                    <a:pt x="58" y="40"/>
                    <a:pt x="56" y="40"/>
                  </a:cubicBezTo>
                  <a:cubicBezTo>
                    <a:pt x="56" y="42"/>
                    <a:pt x="53" y="40"/>
                    <a:pt x="55" y="39"/>
                  </a:cubicBezTo>
                  <a:close/>
                  <a:moveTo>
                    <a:pt x="47" y="31"/>
                  </a:moveTo>
                  <a:cubicBezTo>
                    <a:pt x="48" y="32"/>
                    <a:pt x="47" y="36"/>
                    <a:pt x="45" y="34"/>
                  </a:cubicBezTo>
                  <a:cubicBezTo>
                    <a:pt x="44" y="32"/>
                    <a:pt x="45" y="31"/>
                    <a:pt x="47" y="31"/>
                  </a:cubicBezTo>
                  <a:close/>
                  <a:moveTo>
                    <a:pt x="102" y="76"/>
                  </a:moveTo>
                  <a:cubicBezTo>
                    <a:pt x="100" y="74"/>
                    <a:pt x="97" y="74"/>
                    <a:pt x="99" y="76"/>
                  </a:cubicBezTo>
                  <a:cubicBezTo>
                    <a:pt x="100" y="76"/>
                    <a:pt x="99" y="77"/>
                    <a:pt x="100" y="77"/>
                  </a:cubicBezTo>
                  <a:cubicBezTo>
                    <a:pt x="102" y="77"/>
                    <a:pt x="103" y="77"/>
                    <a:pt x="102" y="76"/>
                  </a:cubicBezTo>
                  <a:close/>
                  <a:moveTo>
                    <a:pt x="103" y="99"/>
                  </a:moveTo>
                  <a:cubicBezTo>
                    <a:pt x="102" y="96"/>
                    <a:pt x="106" y="99"/>
                    <a:pt x="108" y="101"/>
                  </a:cubicBezTo>
                  <a:cubicBezTo>
                    <a:pt x="103" y="99"/>
                    <a:pt x="103" y="99"/>
                    <a:pt x="103" y="99"/>
                  </a:cubicBezTo>
                  <a:close/>
                  <a:moveTo>
                    <a:pt x="79" y="79"/>
                  </a:moveTo>
                  <a:cubicBezTo>
                    <a:pt x="77" y="77"/>
                    <a:pt x="79" y="76"/>
                    <a:pt x="80" y="77"/>
                  </a:cubicBezTo>
                  <a:cubicBezTo>
                    <a:pt x="82" y="79"/>
                    <a:pt x="80" y="82"/>
                    <a:pt x="79" y="79"/>
                  </a:cubicBezTo>
                  <a:close/>
                  <a:moveTo>
                    <a:pt x="82" y="82"/>
                  </a:moveTo>
                  <a:cubicBezTo>
                    <a:pt x="84" y="82"/>
                    <a:pt x="85" y="82"/>
                    <a:pt x="85" y="81"/>
                  </a:cubicBezTo>
                  <a:cubicBezTo>
                    <a:pt x="85" y="79"/>
                    <a:pt x="82" y="77"/>
                    <a:pt x="82" y="79"/>
                  </a:cubicBezTo>
                  <a:cubicBezTo>
                    <a:pt x="82" y="81"/>
                    <a:pt x="80" y="82"/>
                    <a:pt x="82" y="82"/>
                  </a:cubicBezTo>
                  <a:close/>
                  <a:moveTo>
                    <a:pt x="85" y="84"/>
                  </a:moveTo>
                  <a:cubicBezTo>
                    <a:pt x="85" y="85"/>
                    <a:pt x="87" y="88"/>
                    <a:pt x="88" y="87"/>
                  </a:cubicBezTo>
                  <a:cubicBezTo>
                    <a:pt x="88" y="84"/>
                    <a:pt x="88" y="84"/>
                    <a:pt x="88" y="84"/>
                  </a:cubicBezTo>
                  <a:cubicBezTo>
                    <a:pt x="87" y="85"/>
                    <a:pt x="85" y="82"/>
                    <a:pt x="85" y="84"/>
                  </a:cubicBezTo>
                  <a:close/>
                </a:path>
              </a:pathLst>
            </a:custGeom>
            <a:solidFill>
              <a:srgbClr val="968C6D"/>
            </a:solidFill>
            <a:ln w="6350" cmpd="sng">
              <a:solidFill>
                <a:schemeClr val="bg1"/>
              </a:solidFill>
              <a:round/>
              <a:headEnd/>
              <a:tailEnd/>
            </a:ln>
          </p:spPr>
          <p:txBody>
            <a:bodyPr/>
            <a:lstStyle/>
            <a:p>
              <a:endParaRPr lang="en-GB" dirty="0"/>
            </a:p>
          </p:txBody>
        </p:sp>
        <p:sp>
          <p:nvSpPr>
            <p:cNvPr id="1278" name="Freeform 217"/>
            <p:cNvSpPr>
              <a:spLocks noEditPoints="1"/>
            </p:cNvSpPr>
            <p:nvPr/>
          </p:nvSpPr>
          <p:spPr bwMode="auto">
            <a:xfrm>
              <a:off x="8797911" y="5333527"/>
              <a:ext cx="165499" cy="165495"/>
            </a:xfrm>
            <a:custGeom>
              <a:avLst/>
              <a:gdLst/>
              <a:ahLst/>
              <a:cxnLst>
                <a:cxn ang="0">
                  <a:pos x="6" y="0"/>
                </a:cxn>
                <a:cxn ang="0">
                  <a:pos x="12" y="5"/>
                </a:cxn>
                <a:cxn ang="0">
                  <a:pos x="14" y="8"/>
                </a:cxn>
                <a:cxn ang="0">
                  <a:pos x="9" y="5"/>
                </a:cxn>
                <a:cxn ang="0">
                  <a:pos x="6" y="2"/>
                </a:cxn>
                <a:cxn ang="0">
                  <a:pos x="6" y="0"/>
                </a:cxn>
                <a:cxn ang="0">
                  <a:pos x="23" y="13"/>
                </a:cxn>
                <a:cxn ang="0">
                  <a:pos x="32" y="19"/>
                </a:cxn>
                <a:cxn ang="0">
                  <a:pos x="29" y="14"/>
                </a:cxn>
                <a:cxn ang="0">
                  <a:pos x="24" y="11"/>
                </a:cxn>
                <a:cxn ang="0">
                  <a:pos x="23" y="13"/>
                </a:cxn>
                <a:cxn ang="0">
                  <a:pos x="42" y="28"/>
                </a:cxn>
                <a:cxn ang="0">
                  <a:pos x="44" y="28"/>
                </a:cxn>
                <a:cxn ang="0">
                  <a:pos x="42" y="23"/>
                </a:cxn>
                <a:cxn ang="0">
                  <a:pos x="39" y="17"/>
                </a:cxn>
                <a:cxn ang="0">
                  <a:pos x="39" y="25"/>
                </a:cxn>
                <a:cxn ang="0">
                  <a:pos x="42" y="28"/>
                </a:cxn>
                <a:cxn ang="0">
                  <a:pos x="35" y="33"/>
                </a:cxn>
                <a:cxn ang="0">
                  <a:pos x="39" y="33"/>
                </a:cxn>
                <a:cxn ang="0">
                  <a:pos x="38" y="28"/>
                </a:cxn>
                <a:cxn ang="0">
                  <a:pos x="33" y="28"/>
                </a:cxn>
                <a:cxn ang="0">
                  <a:pos x="30" y="30"/>
                </a:cxn>
                <a:cxn ang="0">
                  <a:pos x="35" y="33"/>
                </a:cxn>
                <a:cxn ang="0">
                  <a:pos x="46" y="39"/>
                </a:cxn>
                <a:cxn ang="0">
                  <a:pos x="52" y="42"/>
                </a:cxn>
                <a:cxn ang="0">
                  <a:pos x="50" y="39"/>
                </a:cxn>
                <a:cxn ang="0">
                  <a:pos x="44" y="36"/>
                </a:cxn>
                <a:cxn ang="0">
                  <a:pos x="46" y="39"/>
                </a:cxn>
                <a:cxn ang="0">
                  <a:pos x="33" y="48"/>
                </a:cxn>
                <a:cxn ang="0">
                  <a:pos x="39" y="51"/>
                </a:cxn>
                <a:cxn ang="0">
                  <a:pos x="33" y="48"/>
                </a:cxn>
                <a:cxn ang="0">
                  <a:pos x="17" y="17"/>
                </a:cxn>
                <a:cxn ang="0">
                  <a:pos x="15" y="14"/>
                </a:cxn>
                <a:cxn ang="0">
                  <a:pos x="14" y="17"/>
                </a:cxn>
                <a:cxn ang="0">
                  <a:pos x="17" y="20"/>
                </a:cxn>
                <a:cxn ang="0">
                  <a:pos x="17" y="17"/>
                </a:cxn>
                <a:cxn ang="0">
                  <a:pos x="11" y="13"/>
                </a:cxn>
                <a:cxn ang="0">
                  <a:pos x="12" y="16"/>
                </a:cxn>
                <a:cxn ang="0">
                  <a:pos x="11" y="13"/>
                </a:cxn>
                <a:cxn ang="0">
                  <a:pos x="6" y="11"/>
                </a:cxn>
                <a:cxn ang="0">
                  <a:pos x="9" y="13"/>
                </a:cxn>
                <a:cxn ang="0">
                  <a:pos x="6" y="11"/>
                </a:cxn>
                <a:cxn ang="0">
                  <a:pos x="20" y="22"/>
                </a:cxn>
                <a:cxn ang="0">
                  <a:pos x="18" y="20"/>
                </a:cxn>
                <a:cxn ang="0">
                  <a:pos x="20" y="22"/>
                </a:cxn>
                <a:cxn ang="0">
                  <a:pos x="0" y="5"/>
                </a:cxn>
                <a:cxn ang="0">
                  <a:pos x="2" y="5"/>
                </a:cxn>
                <a:cxn ang="0">
                  <a:pos x="0" y="5"/>
                </a:cxn>
              </a:cxnLst>
              <a:rect l="0" t="0" r="r" b="b"/>
              <a:pathLst>
                <a:path w="53" h="53">
                  <a:moveTo>
                    <a:pt x="6" y="0"/>
                  </a:moveTo>
                  <a:cubicBezTo>
                    <a:pt x="11" y="3"/>
                    <a:pt x="11" y="3"/>
                    <a:pt x="12" y="5"/>
                  </a:cubicBezTo>
                  <a:cubicBezTo>
                    <a:pt x="12" y="8"/>
                    <a:pt x="17" y="8"/>
                    <a:pt x="14" y="8"/>
                  </a:cubicBezTo>
                  <a:cubicBezTo>
                    <a:pt x="12" y="10"/>
                    <a:pt x="9" y="7"/>
                    <a:pt x="9" y="5"/>
                  </a:cubicBezTo>
                  <a:cubicBezTo>
                    <a:pt x="8" y="3"/>
                    <a:pt x="6" y="3"/>
                    <a:pt x="6" y="2"/>
                  </a:cubicBezTo>
                  <a:cubicBezTo>
                    <a:pt x="6" y="0"/>
                    <a:pt x="6" y="0"/>
                    <a:pt x="6" y="0"/>
                  </a:cubicBezTo>
                  <a:close/>
                  <a:moveTo>
                    <a:pt x="23" y="13"/>
                  </a:moveTo>
                  <a:cubicBezTo>
                    <a:pt x="23" y="14"/>
                    <a:pt x="30" y="17"/>
                    <a:pt x="32" y="19"/>
                  </a:cubicBezTo>
                  <a:cubicBezTo>
                    <a:pt x="35" y="22"/>
                    <a:pt x="32" y="16"/>
                    <a:pt x="29" y="14"/>
                  </a:cubicBezTo>
                  <a:cubicBezTo>
                    <a:pt x="26" y="13"/>
                    <a:pt x="27" y="11"/>
                    <a:pt x="24" y="11"/>
                  </a:cubicBezTo>
                  <a:cubicBezTo>
                    <a:pt x="23" y="10"/>
                    <a:pt x="23" y="10"/>
                    <a:pt x="23" y="13"/>
                  </a:cubicBezTo>
                  <a:close/>
                  <a:moveTo>
                    <a:pt x="42" y="28"/>
                  </a:moveTo>
                  <a:cubicBezTo>
                    <a:pt x="44" y="31"/>
                    <a:pt x="47" y="31"/>
                    <a:pt x="44" y="28"/>
                  </a:cubicBezTo>
                  <a:cubicBezTo>
                    <a:pt x="44" y="27"/>
                    <a:pt x="46" y="27"/>
                    <a:pt x="42" y="23"/>
                  </a:cubicBezTo>
                  <a:cubicBezTo>
                    <a:pt x="41" y="22"/>
                    <a:pt x="42" y="19"/>
                    <a:pt x="39" y="17"/>
                  </a:cubicBezTo>
                  <a:cubicBezTo>
                    <a:pt x="36" y="17"/>
                    <a:pt x="39" y="19"/>
                    <a:pt x="39" y="25"/>
                  </a:cubicBezTo>
                  <a:cubicBezTo>
                    <a:pt x="41" y="27"/>
                    <a:pt x="41" y="27"/>
                    <a:pt x="42" y="28"/>
                  </a:cubicBezTo>
                  <a:close/>
                  <a:moveTo>
                    <a:pt x="35" y="33"/>
                  </a:moveTo>
                  <a:cubicBezTo>
                    <a:pt x="38" y="31"/>
                    <a:pt x="36" y="33"/>
                    <a:pt x="39" y="33"/>
                  </a:cubicBezTo>
                  <a:cubicBezTo>
                    <a:pt x="42" y="34"/>
                    <a:pt x="39" y="31"/>
                    <a:pt x="38" y="28"/>
                  </a:cubicBezTo>
                  <a:cubicBezTo>
                    <a:pt x="36" y="27"/>
                    <a:pt x="35" y="30"/>
                    <a:pt x="33" y="28"/>
                  </a:cubicBezTo>
                  <a:cubicBezTo>
                    <a:pt x="32" y="27"/>
                    <a:pt x="30" y="27"/>
                    <a:pt x="30" y="30"/>
                  </a:cubicBezTo>
                  <a:cubicBezTo>
                    <a:pt x="30" y="31"/>
                    <a:pt x="33" y="33"/>
                    <a:pt x="35" y="33"/>
                  </a:cubicBezTo>
                  <a:close/>
                  <a:moveTo>
                    <a:pt x="46" y="39"/>
                  </a:moveTo>
                  <a:cubicBezTo>
                    <a:pt x="46" y="40"/>
                    <a:pt x="50" y="42"/>
                    <a:pt x="52" y="42"/>
                  </a:cubicBezTo>
                  <a:cubicBezTo>
                    <a:pt x="53" y="42"/>
                    <a:pt x="52" y="39"/>
                    <a:pt x="50" y="39"/>
                  </a:cubicBezTo>
                  <a:cubicBezTo>
                    <a:pt x="49" y="39"/>
                    <a:pt x="46" y="36"/>
                    <a:pt x="44" y="36"/>
                  </a:cubicBezTo>
                  <a:cubicBezTo>
                    <a:pt x="42" y="37"/>
                    <a:pt x="46" y="37"/>
                    <a:pt x="46" y="39"/>
                  </a:cubicBezTo>
                  <a:close/>
                  <a:moveTo>
                    <a:pt x="33" y="48"/>
                  </a:moveTo>
                  <a:cubicBezTo>
                    <a:pt x="35" y="47"/>
                    <a:pt x="39" y="51"/>
                    <a:pt x="39" y="51"/>
                  </a:cubicBezTo>
                  <a:cubicBezTo>
                    <a:pt x="38" y="53"/>
                    <a:pt x="33" y="50"/>
                    <a:pt x="33" y="48"/>
                  </a:cubicBezTo>
                  <a:close/>
                  <a:moveTo>
                    <a:pt x="17" y="17"/>
                  </a:moveTo>
                  <a:cubicBezTo>
                    <a:pt x="15" y="16"/>
                    <a:pt x="17" y="14"/>
                    <a:pt x="15" y="14"/>
                  </a:cubicBezTo>
                  <a:cubicBezTo>
                    <a:pt x="14" y="13"/>
                    <a:pt x="12" y="19"/>
                    <a:pt x="14" y="17"/>
                  </a:cubicBezTo>
                  <a:cubicBezTo>
                    <a:pt x="15" y="17"/>
                    <a:pt x="15" y="17"/>
                    <a:pt x="17" y="20"/>
                  </a:cubicBezTo>
                  <a:cubicBezTo>
                    <a:pt x="17" y="20"/>
                    <a:pt x="18" y="19"/>
                    <a:pt x="17" y="17"/>
                  </a:cubicBezTo>
                  <a:close/>
                  <a:moveTo>
                    <a:pt x="11" y="13"/>
                  </a:moveTo>
                  <a:cubicBezTo>
                    <a:pt x="11" y="11"/>
                    <a:pt x="12" y="14"/>
                    <a:pt x="12" y="16"/>
                  </a:cubicBezTo>
                  <a:cubicBezTo>
                    <a:pt x="11" y="17"/>
                    <a:pt x="9" y="14"/>
                    <a:pt x="11" y="13"/>
                  </a:cubicBezTo>
                  <a:close/>
                  <a:moveTo>
                    <a:pt x="6" y="11"/>
                  </a:moveTo>
                  <a:cubicBezTo>
                    <a:pt x="6" y="10"/>
                    <a:pt x="11" y="11"/>
                    <a:pt x="9" y="13"/>
                  </a:cubicBezTo>
                  <a:cubicBezTo>
                    <a:pt x="8" y="14"/>
                    <a:pt x="6" y="11"/>
                    <a:pt x="6" y="11"/>
                  </a:cubicBezTo>
                  <a:close/>
                  <a:moveTo>
                    <a:pt x="20" y="22"/>
                  </a:moveTo>
                  <a:cubicBezTo>
                    <a:pt x="18" y="22"/>
                    <a:pt x="17" y="22"/>
                    <a:pt x="18" y="20"/>
                  </a:cubicBezTo>
                  <a:cubicBezTo>
                    <a:pt x="18" y="19"/>
                    <a:pt x="20" y="20"/>
                    <a:pt x="20" y="22"/>
                  </a:cubicBezTo>
                  <a:close/>
                  <a:moveTo>
                    <a:pt x="0" y="5"/>
                  </a:moveTo>
                  <a:cubicBezTo>
                    <a:pt x="0" y="3"/>
                    <a:pt x="2" y="5"/>
                    <a:pt x="2" y="5"/>
                  </a:cubicBezTo>
                  <a:cubicBezTo>
                    <a:pt x="2" y="7"/>
                    <a:pt x="0" y="7"/>
                    <a:pt x="0" y="5"/>
                  </a:cubicBezTo>
                  <a:close/>
                </a:path>
              </a:pathLst>
            </a:custGeom>
            <a:solidFill>
              <a:srgbClr val="968C6D"/>
            </a:solidFill>
            <a:ln w="6350" cmpd="sng">
              <a:solidFill>
                <a:schemeClr val="bg1"/>
              </a:solidFill>
              <a:round/>
              <a:headEnd/>
              <a:tailEnd/>
            </a:ln>
          </p:spPr>
          <p:txBody>
            <a:bodyPr/>
            <a:lstStyle/>
            <a:p>
              <a:endParaRPr lang="en-GB" dirty="0"/>
            </a:p>
          </p:txBody>
        </p:sp>
        <p:sp>
          <p:nvSpPr>
            <p:cNvPr id="1279" name="Freeform 218"/>
            <p:cNvSpPr>
              <a:spLocks noEditPoints="1"/>
            </p:cNvSpPr>
            <p:nvPr/>
          </p:nvSpPr>
          <p:spPr bwMode="auto">
            <a:xfrm>
              <a:off x="9063030" y="5580966"/>
              <a:ext cx="77125" cy="162282"/>
            </a:xfrm>
            <a:custGeom>
              <a:avLst/>
              <a:gdLst/>
              <a:ahLst/>
              <a:cxnLst>
                <a:cxn ang="0">
                  <a:pos x="5" y="11"/>
                </a:cxn>
                <a:cxn ang="0">
                  <a:pos x="2" y="8"/>
                </a:cxn>
                <a:cxn ang="0">
                  <a:pos x="2" y="3"/>
                </a:cxn>
                <a:cxn ang="0">
                  <a:pos x="3" y="3"/>
                </a:cxn>
                <a:cxn ang="0">
                  <a:pos x="5" y="5"/>
                </a:cxn>
                <a:cxn ang="0">
                  <a:pos x="5" y="11"/>
                </a:cxn>
                <a:cxn ang="0">
                  <a:pos x="8" y="16"/>
                </a:cxn>
                <a:cxn ang="0">
                  <a:pos x="11" y="19"/>
                </a:cxn>
                <a:cxn ang="0">
                  <a:pos x="6" y="14"/>
                </a:cxn>
                <a:cxn ang="0">
                  <a:pos x="8" y="16"/>
                </a:cxn>
                <a:cxn ang="0">
                  <a:pos x="14" y="30"/>
                </a:cxn>
                <a:cxn ang="0">
                  <a:pos x="17" y="33"/>
                </a:cxn>
                <a:cxn ang="0">
                  <a:pos x="14" y="30"/>
                </a:cxn>
                <a:cxn ang="0">
                  <a:pos x="15" y="22"/>
                </a:cxn>
                <a:cxn ang="0">
                  <a:pos x="14" y="21"/>
                </a:cxn>
                <a:cxn ang="0">
                  <a:pos x="15" y="22"/>
                </a:cxn>
                <a:cxn ang="0">
                  <a:pos x="12" y="18"/>
                </a:cxn>
                <a:cxn ang="0">
                  <a:pos x="14" y="16"/>
                </a:cxn>
                <a:cxn ang="0">
                  <a:pos x="12" y="18"/>
                </a:cxn>
                <a:cxn ang="0">
                  <a:pos x="11" y="10"/>
                </a:cxn>
                <a:cxn ang="0">
                  <a:pos x="12" y="7"/>
                </a:cxn>
                <a:cxn ang="0">
                  <a:pos x="11" y="10"/>
                </a:cxn>
                <a:cxn ang="0">
                  <a:pos x="20" y="41"/>
                </a:cxn>
                <a:cxn ang="0">
                  <a:pos x="23" y="44"/>
                </a:cxn>
                <a:cxn ang="0">
                  <a:pos x="20" y="41"/>
                </a:cxn>
                <a:cxn ang="0">
                  <a:pos x="23" y="49"/>
                </a:cxn>
                <a:cxn ang="0">
                  <a:pos x="25" y="52"/>
                </a:cxn>
                <a:cxn ang="0">
                  <a:pos x="23" y="49"/>
                </a:cxn>
              </a:cxnLst>
              <a:rect l="0" t="0" r="r" b="b"/>
              <a:pathLst>
                <a:path w="25" h="52">
                  <a:moveTo>
                    <a:pt x="5" y="11"/>
                  </a:moveTo>
                  <a:cubicBezTo>
                    <a:pt x="2" y="11"/>
                    <a:pt x="3" y="11"/>
                    <a:pt x="2" y="8"/>
                  </a:cubicBezTo>
                  <a:cubicBezTo>
                    <a:pt x="0" y="7"/>
                    <a:pt x="2" y="7"/>
                    <a:pt x="2" y="3"/>
                  </a:cubicBezTo>
                  <a:cubicBezTo>
                    <a:pt x="0" y="0"/>
                    <a:pt x="2" y="0"/>
                    <a:pt x="3" y="3"/>
                  </a:cubicBezTo>
                  <a:cubicBezTo>
                    <a:pt x="3" y="8"/>
                    <a:pt x="5" y="2"/>
                    <a:pt x="5" y="5"/>
                  </a:cubicBezTo>
                  <a:cubicBezTo>
                    <a:pt x="6" y="8"/>
                    <a:pt x="8" y="10"/>
                    <a:pt x="5" y="11"/>
                  </a:cubicBezTo>
                  <a:close/>
                  <a:moveTo>
                    <a:pt x="8" y="16"/>
                  </a:moveTo>
                  <a:cubicBezTo>
                    <a:pt x="9" y="18"/>
                    <a:pt x="8" y="21"/>
                    <a:pt x="11" y="19"/>
                  </a:cubicBezTo>
                  <a:cubicBezTo>
                    <a:pt x="12" y="19"/>
                    <a:pt x="6" y="11"/>
                    <a:pt x="6" y="14"/>
                  </a:cubicBezTo>
                  <a:cubicBezTo>
                    <a:pt x="6" y="16"/>
                    <a:pt x="5" y="16"/>
                    <a:pt x="8" y="16"/>
                  </a:cubicBezTo>
                  <a:close/>
                  <a:moveTo>
                    <a:pt x="14" y="30"/>
                  </a:moveTo>
                  <a:cubicBezTo>
                    <a:pt x="15" y="28"/>
                    <a:pt x="18" y="33"/>
                    <a:pt x="17" y="33"/>
                  </a:cubicBezTo>
                  <a:cubicBezTo>
                    <a:pt x="15" y="33"/>
                    <a:pt x="14" y="32"/>
                    <a:pt x="14" y="30"/>
                  </a:cubicBezTo>
                  <a:close/>
                  <a:moveTo>
                    <a:pt x="15" y="22"/>
                  </a:moveTo>
                  <a:cubicBezTo>
                    <a:pt x="12" y="22"/>
                    <a:pt x="14" y="19"/>
                    <a:pt x="14" y="21"/>
                  </a:cubicBezTo>
                  <a:cubicBezTo>
                    <a:pt x="15" y="22"/>
                    <a:pt x="15" y="24"/>
                    <a:pt x="15" y="22"/>
                  </a:cubicBezTo>
                  <a:close/>
                  <a:moveTo>
                    <a:pt x="12" y="18"/>
                  </a:moveTo>
                  <a:cubicBezTo>
                    <a:pt x="11" y="16"/>
                    <a:pt x="14" y="14"/>
                    <a:pt x="14" y="16"/>
                  </a:cubicBezTo>
                  <a:cubicBezTo>
                    <a:pt x="15" y="19"/>
                    <a:pt x="12" y="19"/>
                    <a:pt x="12" y="18"/>
                  </a:cubicBezTo>
                  <a:close/>
                  <a:moveTo>
                    <a:pt x="11" y="10"/>
                  </a:moveTo>
                  <a:cubicBezTo>
                    <a:pt x="9" y="8"/>
                    <a:pt x="12" y="7"/>
                    <a:pt x="12" y="7"/>
                  </a:cubicBezTo>
                  <a:cubicBezTo>
                    <a:pt x="14" y="8"/>
                    <a:pt x="11" y="10"/>
                    <a:pt x="11" y="10"/>
                  </a:cubicBezTo>
                  <a:close/>
                  <a:moveTo>
                    <a:pt x="20" y="41"/>
                  </a:moveTo>
                  <a:cubicBezTo>
                    <a:pt x="21" y="39"/>
                    <a:pt x="25" y="44"/>
                    <a:pt x="23" y="44"/>
                  </a:cubicBezTo>
                  <a:cubicBezTo>
                    <a:pt x="21" y="46"/>
                    <a:pt x="20" y="43"/>
                    <a:pt x="20" y="41"/>
                  </a:cubicBezTo>
                  <a:close/>
                  <a:moveTo>
                    <a:pt x="23" y="49"/>
                  </a:moveTo>
                  <a:cubicBezTo>
                    <a:pt x="23" y="47"/>
                    <a:pt x="25" y="52"/>
                    <a:pt x="25" y="52"/>
                  </a:cubicBezTo>
                  <a:cubicBezTo>
                    <a:pt x="23" y="52"/>
                    <a:pt x="21" y="49"/>
                    <a:pt x="23" y="49"/>
                  </a:cubicBezTo>
                  <a:close/>
                </a:path>
              </a:pathLst>
            </a:custGeom>
            <a:solidFill>
              <a:srgbClr val="968C6D"/>
            </a:solidFill>
            <a:ln w="6350" cmpd="sng">
              <a:solidFill>
                <a:schemeClr val="bg1"/>
              </a:solidFill>
              <a:round/>
              <a:headEnd/>
              <a:tailEnd/>
            </a:ln>
          </p:spPr>
          <p:txBody>
            <a:bodyPr/>
            <a:lstStyle/>
            <a:p>
              <a:endParaRPr lang="en-GB" dirty="0"/>
            </a:p>
          </p:txBody>
        </p:sp>
        <p:sp>
          <p:nvSpPr>
            <p:cNvPr id="1280" name="Freeform 219"/>
            <p:cNvSpPr>
              <a:spLocks noEditPoints="1"/>
            </p:cNvSpPr>
            <p:nvPr/>
          </p:nvSpPr>
          <p:spPr bwMode="auto">
            <a:xfrm>
              <a:off x="8993939" y="5754496"/>
              <a:ext cx="118902" cy="72304"/>
            </a:xfrm>
            <a:custGeom>
              <a:avLst/>
              <a:gdLst/>
              <a:ahLst/>
              <a:cxnLst>
                <a:cxn ang="0">
                  <a:pos x="34" y="14"/>
                </a:cxn>
                <a:cxn ang="0">
                  <a:pos x="36" y="13"/>
                </a:cxn>
                <a:cxn ang="0">
                  <a:pos x="34" y="14"/>
                </a:cxn>
                <a:cxn ang="0">
                  <a:pos x="30" y="6"/>
                </a:cxn>
                <a:cxn ang="0">
                  <a:pos x="27" y="6"/>
                </a:cxn>
                <a:cxn ang="0">
                  <a:pos x="28" y="10"/>
                </a:cxn>
                <a:cxn ang="0">
                  <a:pos x="30" y="6"/>
                </a:cxn>
                <a:cxn ang="0">
                  <a:pos x="16" y="14"/>
                </a:cxn>
                <a:cxn ang="0">
                  <a:pos x="13" y="11"/>
                </a:cxn>
                <a:cxn ang="0">
                  <a:pos x="4" y="2"/>
                </a:cxn>
                <a:cxn ang="0">
                  <a:pos x="4" y="3"/>
                </a:cxn>
                <a:cxn ang="0">
                  <a:pos x="0" y="0"/>
                </a:cxn>
                <a:cxn ang="0">
                  <a:pos x="0" y="2"/>
                </a:cxn>
                <a:cxn ang="0">
                  <a:pos x="4" y="6"/>
                </a:cxn>
                <a:cxn ang="0">
                  <a:pos x="4" y="8"/>
                </a:cxn>
                <a:cxn ang="0">
                  <a:pos x="7" y="10"/>
                </a:cxn>
                <a:cxn ang="0">
                  <a:pos x="7" y="11"/>
                </a:cxn>
                <a:cxn ang="0">
                  <a:pos x="8" y="13"/>
                </a:cxn>
                <a:cxn ang="0">
                  <a:pos x="8" y="13"/>
                </a:cxn>
                <a:cxn ang="0">
                  <a:pos x="10" y="14"/>
                </a:cxn>
                <a:cxn ang="0">
                  <a:pos x="11" y="14"/>
                </a:cxn>
                <a:cxn ang="0">
                  <a:pos x="16" y="19"/>
                </a:cxn>
                <a:cxn ang="0">
                  <a:pos x="21" y="22"/>
                </a:cxn>
                <a:cxn ang="0">
                  <a:pos x="21" y="23"/>
                </a:cxn>
                <a:cxn ang="0">
                  <a:pos x="18" y="16"/>
                </a:cxn>
                <a:cxn ang="0">
                  <a:pos x="16" y="14"/>
                </a:cxn>
              </a:cxnLst>
              <a:rect l="0" t="0" r="r" b="b"/>
              <a:pathLst>
                <a:path w="38" h="23">
                  <a:moveTo>
                    <a:pt x="34" y="14"/>
                  </a:moveTo>
                  <a:cubicBezTo>
                    <a:pt x="33" y="13"/>
                    <a:pt x="34" y="11"/>
                    <a:pt x="36" y="13"/>
                  </a:cubicBezTo>
                  <a:cubicBezTo>
                    <a:pt x="38" y="16"/>
                    <a:pt x="34" y="16"/>
                    <a:pt x="34" y="14"/>
                  </a:cubicBezTo>
                  <a:close/>
                  <a:moveTo>
                    <a:pt x="30" y="6"/>
                  </a:moveTo>
                  <a:cubicBezTo>
                    <a:pt x="28" y="5"/>
                    <a:pt x="27" y="5"/>
                    <a:pt x="27" y="6"/>
                  </a:cubicBezTo>
                  <a:cubicBezTo>
                    <a:pt x="28" y="6"/>
                    <a:pt x="25" y="8"/>
                    <a:pt x="28" y="10"/>
                  </a:cubicBezTo>
                  <a:cubicBezTo>
                    <a:pt x="31" y="11"/>
                    <a:pt x="31" y="8"/>
                    <a:pt x="30" y="6"/>
                  </a:cubicBezTo>
                  <a:close/>
                  <a:moveTo>
                    <a:pt x="16" y="14"/>
                  </a:moveTo>
                  <a:cubicBezTo>
                    <a:pt x="13" y="11"/>
                    <a:pt x="13" y="11"/>
                    <a:pt x="13" y="11"/>
                  </a:cubicBezTo>
                  <a:cubicBezTo>
                    <a:pt x="13" y="8"/>
                    <a:pt x="5" y="3"/>
                    <a:pt x="4" y="2"/>
                  </a:cubicBezTo>
                  <a:cubicBezTo>
                    <a:pt x="4" y="3"/>
                    <a:pt x="4" y="3"/>
                    <a:pt x="4" y="3"/>
                  </a:cubicBezTo>
                  <a:cubicBezTo>
                    <a:pt x="2" y="3"/>
                    <a:pt x="2" y="0"/>
                    <a:pt x="0" y="0"/>
                  </a:cubicBezTo>
                  <a:cubicBezTo>
                    <a:pt x="0" y="2"/>
                    <a:pt x="0" y="2"/>
                    <a:pt x="0" y="2"/>
                  </a:cubicBezTo>
                  <a:cubicBezTo>
                    <a:pt x="4" y="6"/>
                    <a:pt x="4" y="6"/>
                    <a:pt x="4" y="6"/>
                  </a:cubicBezTo>
                  <a:cubicBezTo>
                    <a:pt x="4" y="8"/>
                    <a:pt x="4" y="8"/>
                    <a:pt x="4" y="8"/>
                  </a:cubicBezTo>
                  <a:cubicBezTo>
                    <a:pt x="7" y="10"/>
                    <a:pt x="7" y="10"/>
                    <a:pt x="7" y="10"/>
                  </a:cubicBezTo>
                  <a:cubicBezTo>
                    <a:pt x="7" y="11"/>
                    <a:pt x="7" y="11"/>
                    <a:pt x="7" y="11"/>
                  </a:cubicBezTo>
                  <a:cubicBezTo>
                    <a:pt x="8" y="13"/>
                    <a:pt x="8" y="13"/>
                    <a:pt x="8" y="13"/>
                  </a:cubicBezTo>
                  <a:cubicBezTo>
                    <a:pt x="8" y="13"/>
                    <a:pt x="8" y="13"/>
                    <a:pt x="8" y="13"/>
                  </a:cubicBezTo>
                  <a:cubicBezTo>
                    <a:pt x="10" y="14"/>
                    <a:pt x="10" y="14"/>
                    <a:pt x="10" y="14"/>
                  </a:cubicBezTo>
                  <a:cubicBezTo>
                    <a:pt x="10" y="14"/>
                    <a:pt x="10" y="14"/>
                    <a:pt x="11" y="14"/>
                  </a:cubicBezTo>
                  <a:cubicBezTo>
                    <a:pt x="11" y="16"/>
                    <a:pt x="14" y="17"/>
                    <a:pt x="16" y="19"/>
                  </a:cubicBezTo>
                  <a:cubicBezTo>
                    <a:pt x="21" y="22"/>
                    <a:pt x="21" y="22"/>
                    <a:pt x="21" y="22"/>
                  </a:cubicBezTo>
                  <a:cubicBezTo>
                    <a:pt x="21" y="23"/>
                    <a:pt x="21" y="23"/>
                    <a:pt x="21" y="23"/>
                  </a:cubicBezTo>
                  <a:cubicBezTo>
                    <a:pt x="27" y="20"/>
                    <a:pt x="27" y="23"/>
                    <a:pt x="18" y="16"/>
                  </a:cubicBezTo>
                  <a:cubicBezTo>
                    <a:pt x="18" y="14"/>
                    <a:pt x="16" y="13"/>
                    <a:pt x="16" y="14"/>
                  </a:cubicBezTo>
                  <a:close/>
                </a:path>
              </a:pathLst>
            </a:custGeom>
            <a:solidFill>
              <a:srgbClr val="968C6D"/>
            </a:solidFill>
            <a:ln w="6350" cmpd="sng">
              <a:solidFill>
                <a:schemeClr val="bg1"/>
              </a:solidFill>
              <a:round/>
              <a:headEnd/>
              <a:tailEnd/>
            </a:ln>
          </p:spPr>
          <p:txBody>
            <a:bodyPr/>
            <a:lstStyle/>
            <a:p>
              <a:endParaRPr lang="en-GB" dirty="0"/>
            </a:p>
          </p:txBody>
        </p:sp>
        <p:sp>
          <p:nvSpPr>
            <p:cNvPr id="1281" name="Freeform 220"/>
            <p:cNvSpPr>
              <a:spLocks/>
            </p:cNvSpPr>
            <p:nvPr/>
          </p:nvSpPr>
          <p:spPr bwMode="auto">
            <a:xfrm>
              <a:off x="7427327" y="4925412"/>
              <a:ext cx="102834" cy="178350"/>
            </a:xfrm>
            <a:custGeom>
              <a:avLst/>
              <a:gdLst/>
              <a:ahLst/>
              <a:cxnLst>
                <a:cxn ang="0">
                  <a:pos x="15" y="7"/>
                </a:cxn>
                <a:cxn ang="0">
                  <a:pos x="18" y="8"/>
                </a:cxn>
                <a:cxn ang="0">
                  <a:pos x="26" y="19"/>
                </a:cxn>
                <a:cxn ang="0">
                  <a:pos x="26" y="27"/>
                </a:cxn>
                <a:cxn ang="0">
                  <a:pos x="26" y="32"/>
                </a:cxn>
                <a:cxn ang="0">
                  <a:pos x="27" y="41"/>
                </a:cxn>
                <a:cxn ang="0">
                  <a:pos x="32" y="49"/>
                </a:cxn>
                <a:cxn ang="0">
                  <a:pos x="32" y="54"/>
                </a:cxn>
                <a:cxn ang="0">
                  <a:pos x="30" y="52"/>
                </a:cxn>
                <a:cxn ang="0">
                  <a:pos x="29" y="54"/>
                </a:cxn>
                <a:cxn ang="0">
                  <a:pos x="26" y="54"/>
                </a:cxn>
                <a:cxn ang="0">
                  <a:pos x="17" y="47"/>
                </a:cxn>
                <a:cxn ang="0">
                  <a:pos x="9" y="38"/>
                </a:cxn>
                <a:cxn ang="0">
                  <a:pos x="5" y="28"/>
                </a:cxn>
                <a:cxn ang="0">
                  <a:pos x="3" y="24"/>
                </a:cxn>
                <a:cxn ang="0">
                  <a:pos x="2" y="16"/>
                </a:cxn>
                <a:cxn ang="0">
                  <a:pos x="0" y="3"/>
                </a:cxn>
                <a:cxn ang="0">
                  <a:pos x="2" y="2"/>
                </a:cxn>
                <a:cxn ang="0">
                  <a:pos x="5" y="5"/>
                </a:cxn>
                <a:cxn ang="0">
                  <a:pos x="8" y="7"/>
                </a:cxn>
                <a:cxn ang="0">
                  <a:pos x="8" y="11"/>
                </a:cxn>
                <a:cxn ang="0">
                  <a:pos x="12" y="10"/>
                </a:cxn>
                <a:cxn ang="0">
                  <a:pos x="15" y="7"/>
                </a:cxn>
              </a:cxnLst>
              <a:rect l="0" t="0" r="r" b="b"/>
              <a:pathLst>
                <a:path w="33" h="57">
                  <a:moveTo>
                    <a:pt x="15" y="7"/>
                  </a:moveTo>
                  <a:cubicBezTo>
                    <a:pt x="17" y="7"/>
                    <a:pt x="17" y="5"/>
                    <a:pt x="18" y="8"/>
                  </a:cubicBezTo>
                  <a:cubicBezTo>
                    <a:pt x="18" y="11"/>
                    <a:pt x="24" y="14"/>
                    <a:pt x="26" y="19"/>
                  </a:cubicBezTo>
                  <a:cubicBezTo>
                    <a:pt x="27" y="24"/>
                    <a:pt x="26" y="27"/>
                    <a:pt x="26" y="27"/>
                  </a:cubicBezTo>
                  <a:cubicBezTo>
                    <a:pt x="26" y="28"/>
                    <a:pt x="24" y="30"/>
                    <a:pt x="26" y="32"/>
                  </a:cubicBezTo>
                  <a:cubicBezTo>
                    <a:pt x="27" y="33"/>
                    <a:pt x="23" y="38"/>
                    <a:pt x="27" y="41"/>
                  </a:cubicBezTo>
                  <a:cubicBezTo>
                    <a:pt x="30" y="44"/>
                    <a:pt x="29" y="47"/>
                    <a:pt x="32" y="49"/>
                  </a:cubicBezTo>
                  <a:cubicBezTo>
                    <a:pt x="32" y="50"/>
                    <a:pt x="33" y="55"/>
                    <a:pt x="32" y="54"/>
                  </a:cubicBezTo>
                  <a:cubicBezTo>
                    <a:pt x="30" y="54"/>
                    <a:pt x="32" y="54"/>
                    <a:pt x="30" y="52"/>
                  </a:cubicBezTo>
                  <a:cubicBezTo>
                    <a:pt x="29" y="52"/>
                    <a:pt x="30" y="54"/>
                    <a:pt x="29" y="54"/>
                  </a:cubicBezTo>
                  <a:cubicBezTo>
                    <a:pt x="26" y="52"/>
                    <a:pt x="27" y="57"/>
                    <a:pt x="26" y="54"/>
                  </a:cubicBezTo>
                  <a:cubicBezTo>
                    <a:pt x="24" y="50"/>
                    <a:pt x="23" y="54"/>
                    <a:pt x="17" y="47"/>
                  </a:cubicBezTo>
                  <a:cubicBezTo>
                    <a:pt x="9" y="39"/>
                    <a:pt x="8" y="41"/>
                    <a:pt x="9" y="38"/>
                  </a:cubicBezTo>
                  <a:cubicBezTo>
                    <a:pt x="11" y="35"/>
                    <a:pt x="3" y="30"/>
                    <a:pt x="5" y="28"/>
                  </a:cubicBezTo>
                  <a:cubicBezTo>
                    <a:pt x="5" y="27"/>
                    <a:pt x="3" y="28"/>
                    <a:pt x="3" y="24"/>
                  </a:cubicBezTo>
                  <a:cubicBezTo>
                    <a:pt x="3" y="17"/>
                    <a:pt x="0" y="19"/>
                    <a:pt x="2" y="16"/>
                  </a:cubicBezTo>
                  <a:cubicBezTo>
                    <a:pt x="2" y="14"/>
                    <a:pt x="3" y="8"/>
                    <a:pt x="0" y="3"/>
                  </a:cubicBezTo>
                  <a:cubicBezTo>
                    <a:pt x="0" y="0"/>
                    <a:pt x="0" y="0"/>
                    <a:pt x="2" y="2"/>
                  </a:cubicBezTo>
                  <a:cubicBezTo>
                    <a:pt x="3" y="3"/>
                    <a:pt x="5" y="2"/>
                    <a:pt x="5" y="5"/>
                  </a:cubicBezTo>
                  <a:cubicBezTo>
                    <a:pt x="6" y="7"/>
                    <a:pt x="8" y="3"/>
                    <a:pt x="8" y="7"/>
                  </a:cubicBezTo>
                  <a:cubicBezTo>
                    <a:pt x="8" y="8"/>
                    <a:pt x="6" y="10"/>
                    <a:pt x="8" y="11"/>
                  </a:cubicBezTo>
                  <a:cubicBezTo>
                    <a:pt x="9" y="13"/>
                    <a:pt x="9" y="7"/>
                    <a:pt x="12" y="10"/>
                  </a:cubicBezTo>
                  <a:cubicBezTo>
                    <a:pt x="14" y="11"/>
                    <a:pt x="14" y="11"/>
                    <a:pt x="15" y="7"/>
                  </a:cubicBezTo>
                </a:path>
              </a:pathLst>
            </a:custGeom>
            <a:solidFill>
              <a:srgbClr val="968C6D"/>
            </a:solidFill>
            <a:ln w="6350" cmpd="sng">
              <a:solidFill>
                <a:schemeClr val="bg1"/>
              </a:solidFill>
              <a:round/>
              <a:headEnd/>
              <a:tailEnd/>
            </a:ln>
          </p:spPr>
          <p:txBody>
            <a:bodyPr/>
            <a:lstStyle/>
            <a:p>
              <a:endParaRPr lang="en-GB" dirty="0"/>
            </a:p>
          </p:txBody>
        </p:sp>
        <p:sp>
          <p:nvSpPr>
            <p:cNvPr id="1282" name="Freeform 221"/>
            <p:cNvSpPr>
              <a:spLocks/>
            </p:cNvSpPr>
            <p:nvPr/>
          </p:nvSpPr>
          <p:spPr bwMode="auto">
            <a:xfrm>
              <a:off x="7510880" y="5090908"/>
              <a:ext cx="9641" cy="12854"/>
            </a:xfrm>
            <a:custGeom>
              <a:avLst/>
              <a:gdLst/>
              <a:ahLst/>
              <a:cxnLst>
                <a:cxn ang="0">
                  <a:pos x="0" y="2"/>
                </a:cxn>
                <a:cxn ang="0">
                  <a:pos x="3" y="0"/>
                </a:cxn>
                <a:cxn ang="0">
                  <a:pos x="0" y="2"/>
                </a:cxn>
              </a:cxnLst>
              <a:rect l="0" t="0" r="r" b="b"/>
              <a:pathLst>
                <a:path w="3" h="4">
                  <a:moveTo>
                    <a:pt x="0" y="2"/>
                  </a:moveTo>
                  <a:cubicBezTo>
                    <a:pt x="0" y="0"/>
                    <a:pt x="3" y="0"/>
                    <a:pt x="3" y="0"/>
                  </a:cubicBezTo>
                  <a:cubicBezTo>
                    <a:pt x="3" y="2"/>
                    <a:pt x="2" y="4"/>
                    <a:pt x="0" y="2"/>
                  </a:cubicBezTo>
                </a:path>
              </a:pathLst>
            </a:custGeom>
            <a:solidFill>
              <a:srgbClr val="968C6D"/>
            </a:solidFill>
            <a:ln w="6350" cmpd="sng">
              <a:solidFill>
                <a:schemeClr val="bg1"/>
              </a:solidFill>
              <a:round/>
              <a:headEnd/>
              <a:tailEnd/>
            </a:ln>
          </p:spPr>
          <p:txBody>
            <a:bodyPr/>
            <a:lstStyle/>
            <a:p>
              <a:endParaRPr lang="en-GB" dirty="0"/>
            </a:p>
          </p:txBody>
        </p:sp>
        <p:sp>
          <p:nvSpPr>
            <p:cNvPr id="1283" name="Freeform 222"/>
            <p:cNvSpPr>
              <a:spLocks noEditPoints="1"/>
            </p:cNvSpPr>
            <p:nvPr/>
          </p:nvSpPr>
          <p:spPr bwMode="auto">
            <a:xfrm>
              <a:off x="7298784" y="4957547"/>
              <a:ext cx="1115107" cy="510947"/>
            </a:xfrm>
            <a:custGeom>
              <a:avLst/>
              <a:gdLst/>
              <a:ahLst/>
              <a:cxnLst>
                <a:cxn ang="0">
                  <a:pos x="306" y="91"/>
                </a:cxn>
                <a:cxn ang="0">
                  <a:pos x="288" y="67"/>
                </a:cxn>
                <a:cxn ang="0">
                  <a:pos x="341" y="73"/>
                </a:cxn>
                <a:cxn ang="0">
                  <a:pos x="157" y="37"/>
                </a:cxn>
                <a:cxn ang="0">
                  <a:pos x="115" y="40"/>
                </a:cxn>
                <a:cxn ang="0">
                  <a:pos x="121" y="87"/>
                </a:cxn>
                <a:cxn ang="0">
                  <a:pos x="167" y="87"/>
                </a:cxn>
                <a:cxn ang="0">
                  <a:pos x="179" y="29"/>
                </a:cxn>
                <a:cxn ang="0">
                  <a:pos x="24" y="35"/>
                </a:cxn>
                <a:cxn ang="0">
                  <a:pos x="71" y="112"/>
                </a:cxn>
                <a:cxn ang="0">
                  <a:pos x="77" y="80"/>
                </a:cxn>
                <a:cxn ang="0">
                  <a:pos x="45" y="37"/>
                </a:cxn>
                <a:cxn ang="0">
                  <a:pos x="4" y="1"/>
                </a:cxn>
                <a:cxn ang="0">
                  <a:pos x="138" y="140"/>
                </a:cxn>
                <a:cxn ang="0">
                  <a:pos x="128" y="122"/>
                </a:cxn>
                <a:cxn ang="0">
                  <a:pos x="85" y="121"/>
                </a:cxn>
                <a:cxn ang="0">
                  <a:pos x="347" y="129"/>
                </a:cxn>
                <a:cxn ang="0">
                  <a:pos x="161" y="124"/>
                </a:cxn>
                <a:cxn ang="0">
                  <a:pos x="166" y="143"/>
                </a:cxn>
                <a:cxn ang="0">
                  <a:pos x="189" y="144"/>
                </a:cxn>
                <a:cxn ang="0">
                  <a:pos x="181" y="141"/>
                </a:cxn>
                <a:cxn ang="0">
                  <a:pos x="195" y="140"/>
                </a:cxn>
                <a:cxn ang="0">
                  <a:pos x="208" y="144"/>
                </a:cxn>
                <a:cxn ang="0">
                  <a:pos x="210" y="141"/>
                </a:cxn>
                <a:cxn ang="0">
                  <a:pos x="222" y="141"/>
                </a:cxn>
                <a:cxn ang="0">
                  <a:pos x="228" y="138"/>
                </a:cxn>
                <a:cxn ang="0">
                  <a:pos x="236" y="136"/>
                </a:cxn>
                <a:cxn ang="0">
                  <a:pos x="195" y="149"/>
                </a:cxn>
                <a:cxn ang="0">
                  <a:pos x="240" y="149"/>
                </a:cxn>
                <a:cxn ang="0">
                  <a:pos x="230" y="149"/>
                </a:cxn>
                <a:cxn ang="0">
                  <a:pos x="205" y="88"/>
                </a:cxn>
                <a:cxn ang="0">
                  <a:pos x="221" y="63"/>
                </a:cxn>
                <a:cxn ang="0">
                  <a:pos x="231" y="48"/>
                </a:cxn>
                <a:cxn ang="0">
                  <a:pos x="193" y="73"/>
                </a:cxn>
                <a:cxn ang="0">
                  <a:pos x="246" y="88"/>
                </a:cxn>
                <a:cxn ang="0">
                  <a:pos x="260" y="90"/>
                </a:cxn>
                <a:cxn ang="0">
                  <a:pos x="262" y="71"/>
                </a:cxn>
                <a:cxn ang="0">
                  <a:pos x="285" y="70"/>
                </a:cxn>
                <a:cxn ang="0">
                  <a:pos x="260" y="54"/>
                </a:cxn>
                <a:cxn ang="0">
                  <a:pos x="257" y="48"/>
                </a:cxn>
                <a:cxn ang="0">
                  <a:pos x="213" y="107"/>
                </a:cxn>
                <a:cxn ang="0">
                  <a:pos x="224" y="101"/>
                </a:cxn>
                <a:cxn ang="0">
                  <a:pos x="225" y="70"/>
                </a:cxn>
                <a:cxn ang="0">
                  <a:pos x="312" y="119"/>
                </a:cxn>
                <a:cxn ang="0">
                  <a:pos x="100" y="88"/>
                </a:cxn>
                <a:cxn ang="0">
                  <a:pos x="90" y="82"/>
                </a:cxn>
                <a:cxn ang="0">
                  <a:pos x="12" y="34"/>
                </a:cxn>
                <a:cxn ang="0">
                  <a:pos x="29" y="67"/>
                </a:cxn>
                <a:cxn ang="0">
                  <a:pos x="74" y="60"/>
                </a:cxn>
                <a:cxn ang="0">
                  <a:pos x="67" y="48"/>
                </a:cxn>
                <a:cxn ang="0">
                  <a:pos x="58" y="43"/>
                </a:cxn>
                <a:cxn ang="0">
                  <a:pos x="62" y="48"/>
                </a:cxn>
                <a:cxn ang="0">
                  <a:pos x="326" y="74"/>
                </a:cxn>
                <a:cxn ang="0">
                  <a:pos x="275" y="135"/>
                </a:cxn>
                <a:cxn ang="0">
                  <a:pos x="260" y="138"/>
                </a:cxn>
                <a:cxn ang="0">
                  <a:pos x="312" y="115"/>
                </a:cxn>
                <a:cxn ang="0">
                  <a:pos x="245" y="76"/>
                </a:cxn>
                <a:cxn ang="0">
                  <a:pos x="265" y="91"/>
                </a:cxn>
                <a:cxn ang="0">
                  <a:pos x="74" y="45"/>
                </a:cxn>
              </a:cxnLst>
              <a:rect l="0" t="0" r="r" b="b"/>
              <a:pathLst>
                <a:path w="358" h="164">
                  <a:moveTo>
                    <a:pt x="358" y="138"/>
                  </a:moveTo>
                  <a:cubicBezTo>
                    <a:pt x="353" y="136"/>
                    <a:pt x="352" y="138"/>
                    <a:pt x="350" y="136"/>
                  </a:cubicBezTo>
                  <a:cubicBezTo>
                    <a:pt x="350" y="135"/>
                    <a:pt x="345" y="140"/>
                    <a:pt x="349" y="133"/>
                  </a:cubicBezTo>
                  <a:cubicBezTo>
                    <a:pt x="352" y="129"/>
                    <a:pt x="345" y="130"/>
                    <a:pt x="345" y="125"/>
                  </a:cubicBezTo>
                  <a:cubicBezTo>
                    <a:pt x="344" y="122"/>
                    <a:pt x="349" y="125"/>
                    <a:pt x="345" y="121"/>
                  </a:cubicBezTo>
                  <a:cubicBezTo>
                    <a:pt x="342" y="118"/>
                    <a:pt x="341" y="110"/>
                    <a:pt x="338" y="107"/>
                  </a:cubicBezTo>
                  <a:cubicBezTo>
                    <a:pt x="333" y="104"/>
                    <a:pt x="330" y="105"/>
                    <a:pt x="327" y="102"/>
                  </a:cubicBezTo>
                  <a:cubicBezTo>
                    <a:pt x="321" y="99"/>
                    <a:pt x="320" y="102"/>
                    <a:pt x="313" y="97"/>
                  </a:cubicBezTo>
                  <a:cubicBezTo>
                    <a:pt x="309" y="93"/>
                    <a:pt x="306" y="94"/>
                    <a:pt x="306" y="91"/>
                  </a:cubicBezTo>
                  <a:cubicBezTo>
                    <a:pt x="307" y="85"/>
                    <a:pt x="306" y="85"/>
                    <a:pt x="304" y="93"/>
                  </a:cubicBezTo>
                  <a:cubicBezTo>
                    <a:pt x="304" y="97"/>
                    <a:pt x="300" y="97"/>
                    <a:pt x="298" y="94"/>
                  </a:cubicBezTo>
                  <a:cubicBezTo>
                    <a:pt x="297" y="91"/>
                    <a:pt x="303" y="93"/>
                    <a:pt x="298" y="88"/>
                  </a:cubicBezTo>
                  <a:cubicBezTo>
                    <a:pt x="294" y="85"/>
                    <a:pt x="294" y="87"/>
                    <a:pt x="292" y="85"/>
                  </a:cubicBezTo>
                  <a:cubicBezTo>
                    <a:pt x="292" y="80"/>
                    <a:pt x="300" y="87"/>
                    <a:pt x="301" y="82"/>
                  </a:cubicBezTo>
                  <a:cubicBezTo>
                    <a:pt x="301" y="79"/>
                    <a:pt x="307" y="84"/>
                    <a:pt x="307" y="80"/>
                  </a:cubicBezTo>
                  <a:cubicBezTo>
                    <a:pt x="307" y="76"/>
                    <a:pt x="295" y="82"/>
                    <a:pt x="294" y="77"/>
                  </a:cubicBezTo>
                  <a:cubicBezTo>
                    <a:pt x="291" y="73"/>
                    <a:pt x="291" y="71"/>
                    <a:pt x="288" y="71"/>
                  </a:cubicBezTo>
                  <a:cubicBezTo>
                    <a:pt x="281" y="71"/>
                    <a:pt x="288" y="68"/>
                    <a:pt x="288" y="67"/>
                  </a:cubicBezTo>
                  <a:cubicBezTo>
                    <a:pt x="286" y="63"/>
                    <a:pt x="289" y="65"/>
                    <a:pt x="292" y="63"/>
                  </a:cubicBezTo>
                  <a:cubicBezTo>
                    <a:pt x="294" y="63"/>
                    <a:pt x="294" y="57"/>
                    <a:pt x="301" y="62"/>
                  </a:cubicBezTo>
                  <a:cubicBezTo>
                    <a:pt x="309" y="67"/>
                    <a:pt x="309" y="62"/>
                    <a:pt x="310" y="67"/>
                  </a:cubicBezTo>
                  <a:cubicBezTo>
                    <a:pt x="312" y="73"/>
                    <a:pt x="309" y="73"/>
                    <a:pt x="310" y="80"/>
                  </a:cubicBezTo>
                  <a:cubicBezTo>
                    <a:pt x="313" y="87"/>
                    <a:pt x="312" y="79"/>
                    <a:pt x="313" y="80"/>
                  </a:cubicBezTo>
                  <a:cubicBezTo>
                    <a:pt x="315" y="84"/>
                    <a:pt x="313" y="88"/>
                    <a:pt x="318" y="90"/>
                  </a:cubicBezTo>
                  <a:cubicBezTo>
                    <a:pt x="321" y="91"/>
                    <a:pt x="327" y="77"/>
                    <a:pt x="329" y="79"/>
                  </a:cubicBezTo>
                  <a:cubicBezTo>
                    <a:pt x="330" y="80"/>
                    <a:pt x="335" y="77"/>
                    <a:pt x="335" y="76"/>
                  </a:cubicBezTo>
                  <a:cubicBezTo>
                    <a:pt x="333" y="74"/>
                    <a:pt x="338" y="71"/>
                    <a:pt x="341" y="73"/>
                  </a:cubicBezTo>
                  <a:cubicBezTo>
                    <a:pt x="344" y="74"/>
                    <a:pt x="353" y="80"/>
                    <a:pt x="358" y="80"/>
                  </a:cubicBezTo>
                  <a:cubicBezTo>
                    <a:pt x="358" y="138"/>
                    <a:pt x="358" y="138"/>
                    <a:pt x="358" y="138"/>
                  </a:cubicBezTo>
                  <a:close/>
                  <a:moveTo>
                    <a:pt x="178" y="17"/>
                  </a:moveTo>
                  <a:cubicBezTo>
                    <a:pt x="175" y="14"/>
                    <a:pt x="176" y="15"/>
                    <a:pt x="173" y="15"/>
                  </a:cubicBezTo>
                  <a:cubicBezTo>
                    <a:pt x="169" y="15"/>
                    <a:pt x="166" y="14"/>
                    <a:pt x="164" y="17"/>
                  </a:cubicBezTo>
                  <a:cubicBezTo>
                    <a:pt x="163" y="20"/>
                    <a:pt x="163" y="23"/>
                    <a:pt x="163" y="26"/>
                  </a:cubicBezTo>
                  <a:cubicBezTo>
                    <a:pt x="163" y="29"/>
                    <a:pt x="160" y="26"/>
                    <a:pt x="160" y="29"/>
                  </a:cubicBezTo>
                  <a:cubicBezTo>
                    <a:pt x="158" y="32"/>
                    <a:pt x="158" y="32"/>
                    <a:pt x="160" y="32"/>
                  </a:cubicBezTo>
                  <a:cubicBezTo>
                    <a:pt x="161" y="34"/>
                    <a:pt x="157" y="34"/>
                    <a:pt x="157" y="37"/>
                  </a:cubicBezTo>
                  <a:cubicBezTo>
                    <a:pt x="157" y="39"/>
                    <a:pt x="157" y="40"/>
                    <a:pt x="155" y="42"/>
                  </a:cubicBezTo>
                  <a:cubicBezTo>
                    <a:pt x="155" y="45"/>
                    <a:pt x="150" y="42"/>
                    <a:pt x="149" y="45"/>
                  </a:cubicBezTo>
                  <a:cubicBezTo>
                    <a:pt x="147" y="46"/>
                    <a:pt x="144" y="45"/>
                    <a:pt x="143" y="43"/>
                  </a:cubicBezTo>
                  <a:cubicBezTo>
                    <a:pt x="141" y="43"/>
                    <a:pt x="144" y="42"/>
                    <a:pt x="140" y="42"/>
                  </a:cubicBezTo>
                  <a:cubicBezTo>
                    <a:pt x="134" y="42"/>
                    <a:pt x="137" y="46"/>
                    <a:pt x="135" y="46"/>
                  </a:cubicBezTo>
                  <a:cubicBezTo>
                    <a:pt x="132" y="46"/>
                    <a:pt x="134" y="49"/>
                    <a:pt x="129" y="48"/>
                  </a:cubicBezTo>
                  <a:cubicBezTo>
                    <a:pt x="125" y="46"/>
                    <a:pt x="125" y="51"/>
                    <a:pt x="121" y="48"/>
                  </a:cubicBezTo>
                  <a:cubicBezTo>
                    <a:pt x="120" y="46"/>
                    <a:pt x="118" y="43"/>
                    <a:pt x="117" y="43"/>
                  </a:cubicBezTo>
                  <a:cubicBezTo>
                    <a:pt x="115" y="43"/>
                    <a:pt x="117" y="42"/>
                    <a:pt x="115" y="40"/>
                  </a:cubicBezTo>
                  <a:cubicBezTo>
                    <a:pt x="114" y="40"/>
                    <a:pt x="115" y="37"/>
                    <a:pt x="115" y="37"/>
                  </a:cubicBezTo>
                  <a:cubicBezTo>
                    <a:pt x="112" y="37"/>
                    <a:pt x="112" y="40"/>
                    <a:pt x="112" y="42"/>
                  </a:cubicBezTo>
                  <a:cubicBezTo>
                    <a:pt x="109" y="45"/>
                    <a:pt x="108" y="54"/>
                    <a:pt x="111" y="56"/>
                  </a:cubicBezTo>
                  <a:cubicBezTo>
                    <a:pt x="114" y="57"/>
                    <a:pt x="109" y="59"/>
                    <a:pt x="112" y="62"/>
                  </a:cubicBezTo>
                  <a:cubicBezTo>
                    <a:pt x="115" y="65"/>
                    <a:pt x="111" y="65"/>
                    <a:pt x="114" y="65"/>
                  </a:cubicBezTo>
                  <a:cubicBezTo>
                    <a:pt x="117" y="67"/>
                    <a:pt x="112" y="68"/>
                    <a:pt x="114" y="70"/>
                  </a:cubicBezTo>
                  <a:cubicBezTo>
                    <a:pt x="115" y="71"/>
                    <a:pt x="117" y="67"/>
                    <a:pt x="118" y="70"/>
                  </a:cubicBezTo>
                  <a:cubicBezTo>
                    <a:pt x="120" y="73"/>
                    <a:pt x="117" y="73"/>
                    <a:pt x="118" y="77"/>
                  </a:cubicBezTo>
                  <a:cubicBezTo>
                    <a:pt x="123" y="88"/>
                    <a:pt x="118" y="87"/>
                    <a:pt x="121" y="87"/>
                  </a:cubicBezTo>
                  <a:cubicBezTo>
                    <a:pt x="125" y="87"/>
                    <a:pt x="126" y="88"/>
                    <a:pt x="128" y="87"/>
                  </a:cubicBezTo>
                  <a:cubicBezTo>
                    <a:pt x="129" y="84"/>
                    <a:pt x="134" y="87"/>
                    <a:pt x="132" y="90"/>
                  </a:cubicBezTo>
                  <a:cubicBezTo>
                    <a:pt x="132" y="93"/>
                    <a:pt x="134" y="91"/>
                    <a:pt x="135" y="90"/>
                  </a:cubicBezTo>
                  <a:cubicBezTo>
                    <a:pt x="137" y="88"/>
                    <a:pt x="140" y="91"/>
                    <a:pt x="141" y="88"/>
                  </a:cubicBezTo>
                  <a:cubicBezTo>
                    <a:pt x="143" y="85"/>
                    <a:pt x="144" y="90"/>
                    <a:pt x="146" y="88"/>
                  </a:cubicBezTo>
                  <a:cubicBezTo>
                    <a:pt x="147" y="88"/>
                    <a:pt x="146" y="91"/>
                    <a:pt x="149" y="90"/>
                  </a:cubicBezTo>
                  <a:cubicBezTo>
                    <a:pt x="153" y="88"/>
                    <a:pt x="155" y="93"/>
                    <a:pt x="155" y="96"/>
                  </a:cubicBezTo>
                  <a:cubicBezTo>
                    <a:pt x="153" y="101"/>
                    <a:pt x="161" y="94"/>
                    <a:pt x="164" y="93"/>
                  </a:cubicBezTo>
                  <a:cubicBezTo>
                    <a:pt x="166" y="93"/>
                    <a:pt x="167" y="88"/>
                    <a:pt x="167" y="87"/>
                  </a:cubicBezTo>
                  <a:cubicBezTo>
                    <a:pt x="167" y="85"/>
                    <a:pt x="169" y="87"/>
                    <a:pt x="169" y="84"/>
                  </a:cubicBezTo>
                  <a:cubicBezTo>
                    <a:pt x="169" y="80"/>
                    <a:pt x="172" y="84"/>
                    <a:pt x="170" y="77"/>
                  </a:cubicBezTo>
                  <a:cubicBezTo>
                    <a:pt x="169" y="71"/>
                    <a:pt x="173" y="71"/>
                    <a:pt x="175" y="68"/>
                  </a:cubicBezTo>
                  <a:cubicBezTo>
                    <a:pt x="176" y="65"/>
                    <a:pt x="179" y="68"/>
                    <a:pt x="179" y="62"/>
                  </a:cubicBezTo>
                  <a:cubicBezTo>
                    <a:pt x="178" y="56"/>
                    <a:pt x="179" y="51"/>
                    <a:pt x="181" y="49"/>
                  </a:cubicBezTo>
                  <a:cubicBezTo>
                    <a:pt x="182" y="48"/>
                    <a:pt x="181" y="46"/>
                    <a:pt x="184" y="48"/>
                  </a:cubicBezTo>
                  <a:cubicBezTo>
                    <a:pt x="185" y="51"/>
                    <a:pt x="190" y="49"/>
                    <a:pt x="190" y="48"/>
                  </a:cubicBezTo>
                  <a:cubicBezTo>
                    <a:pt x="190" y="46"/>
                    <a:pt x="179" y="40"/>
                    <a:pt x="181" y="37"/>
                  </a:cubicBezTo>
                  <a:cubicBezTo>
                    <a:pt x="184" y="34"/>
                    <a:pt x="181" y="34"/>
                    <a:pt x="179" y="29"/>
                  </a:cubicBezTo>
                  <a:cubicBezTo>
                    <a:pt x="179" y="26"/>
                    <a:pt x="176" y="28"/>
                    <a:pt x="176" y="25"/>
                  </a:cubicBezTo>
                  <a:cubicBezTo>
                    <a:pt x="178" y="20"/>
                    <a:pt x="181" y="23"/>
                    <a:pt x="181" y="21"/>
                  </a:cubicBezTo>
                  <a:cubicBezTo>
                    <a:pt x="181" y="21"/>
                    <a:pt x="179" y="20"/>
                    <a:pt x="178" y="18"/>
                  </a:cubicBezTo>
                  <a:cubicBezTo>
                    <a:pt x="178" y="17"/>
                    <a:pt x="178" y="18"/>
                    <a:pt x="178" y="17"/>
                  </a:cubicBezTo>
                  <a:close/>
                  <a:moveTo>
                    <a:pt x="4" y="12"/>
                  </a:moveTo>
                  <a:cubicBezTo>
                    <a:pt x="7" y="17"/>
                    <a:pt x="7" y="15"/>
                    <a:pt x="10" y="18"/>
                  </a:cubicBezTo>
                  <a:cubicBezTo>
                    <a:pt x="12" y="23"/>
                    <a:pt x="12" y="18"/>
                    <a:pt x="16" y="23"/>
                  </a:cubicBezTo>
                  <a:cubicBezTo>
                    <a:pt x="19" y="29"/>
                    <a:pt x="15" y="26"/>
                    <a:pt x="19" y="29"/>
                  </a:cubicBezTo>
                  <a:cubicBezTo>
                    <a:pt x="22" y="31"/>
                    <a:pt x="18" y="32"/>
                    <a:pt x="24" y="35"/>
                  </a:cubicBezTo>
                  <a:cubicBezTo>
                    <a:pt x="27" y="37"/>
                    <a:pt x="30" y="40"/>
                    <a:pt x="30" y="42"/>
                  </a:cubicBezTo>
                  <a:cubicBezTo>
                    <a:pt x="29" y="43"/>
                    <a:pt x="29" y="42"/>
                    <a:pt x="32" y="48"/>
                  </a:cubicBezTo>
                  <a:cubicBezTo>
                    <a:pt x="33" y="54"/>
                    <a:pt x="32" y="54"/>
                    <a:pt x="35" y="56"/>
                  </a:cubicBezTo>
                  <a:cubicBezTo>
                    <a:pt x="38" y="57"/>
                    <a:pt x="35" y="57"/>
                    <a:pt x="41" y="63"/>
                  </a:cubicBezTo>
                  <a:cubicBezTo>
                    <a:pt x="44" y="67"/>
                    <a:pt x="41" y="68"/>
                    <a:pt x="42" y="70"/>
                  </a:cubicBezTo>
                  <a:cubicBezTo>
                    <a:pt x="45" y="71"/>
                    <a:pt x="45" y="74"/>
                    <a:pt x="47" y="79"/>
                  </a:cubicBezTo>
                  <a:cubicBezTo>
                    <a:pt x="47" y="82"/>
                    <a:pt x="50" y="87"/>
                    <a:pt x="54" y="91"/>
                  </a:cubicBezTo>
                  <a:cubicBezTo>
                    <a:pt x="58" y="94"/>
                    <a:pt x="56" y="94"/>
                    <a:pt x="62" y="101"/>
                  </a:cubicBezTo>
                  <a:cubicBezTo>
                    <a:pt x="67" y="105"/>
                    <a:pt x="70" y="107"/>
                    <a:pt x="71" y="112"/>
                  </a:cubicBezTo>
                  <a:cubicBezTo>
                    <a:pt x="74" y="115"/>
                    <a:pt x="77" y="119"/>
                    <a:pt x="76" y="113"/>
                  </a:cubicBezTo>
                  <a:cubicBezTo>
                    <a:pt x="74" y="107"/>
                    <a:pt x="80" y="116"/>
                    <a:pt x="80" y="112"/>
                  </a:cubicBezTo>
                  <a:cubicBezTo>
                    <a:pt x="82" y="108"/>
                    <a:pt x="83" y="116"/>
                    <a:pt x="85" y="115"/>
                  </a:cubicBezTo>
                  <a:cubicBezTo>
                    <a:pt x="86" y="113"/>
                    <a:pt x="86" y="110"/>
                    <a:pt x="86" y="104"/>
                  </a:cubicBezTo>
                  <a:cubicBezTo>
                    <a:pt x="86" y="99"/>
                    <a:pt x="85" y="101"/>
                    <a:pt x="86" y="97"/>
                  </a:cubicBezTo>
                  <a:cubicBezTo>
                    <a:pt x="88" y="93"/>
                    <a:pt x="85" y="94"/>
                    <a:pt x="86" y="90"/>
                  </a:cubicBezTo>
                  <a:cubicBezTo>
                    <a:pt x="90" y="87"/>
                    <a:pt x="86" y="87"/>
                    <a:pt x="85" y="84"/>
                  </a:cubicBezTo>
                  <a:cubicBezTo>
                    <a:pt x="83" y="80"/>
                    <a:pt x="83" y="79"/>
                    <a:pt x="80" y="80"/>
                  </a:cubicBezTo>
                  <a:cubicBezTo>
                    <a:pt x="79" y="82"/>
                    <a:pt x="80" y="79"/>
                    <a:pt x="77" y="80"/>
                  </a:cubicBezTo>
                  <a:cubicBezTo>
                    <a:pt x="74" y="84"/>
                    <a:pt x="80" y="77"/>
                    <a:pt x="77" y="77"/>
                  </a:cubicBezTo>
                  <a:cubicBezTo>
                    <a:pt x="74" y="77"/>
                    <a:pt x="76" y="67"/>
                    <a:pt x="73" y="67"/>
                  </a:cubicBezTo>
                  <a:cubicBezTo>
                    <a:pt x="68" y="68"/>
                    <a:pt x="65" y="65"/>
                    <a:pt x="67" y="62"/>
                  </a:cubicBezTo>
                  <a:cubicBezTo>
                    <a:pt x="68" y="60"/>
                    <a:pt x="65" y="59"/>
                    <a:pt x="68" y="59"/>
                  </a:cubicBezTo>
                  <a:cubicBezTo>
                    <a:pt x="71" y="57"/>
                    <a:pt x="68" y="51"/>
                    <a:pt x="65" y="52"/>
                  </a:cubicBezTo>
                  <a:cubicBezTo>
                    <a:pt x="62" y="54"/>
                    <a:pt x="65" y="51"/>
                    <a:pt x="61" y="49"/>
                  </a:cubicBezTo>
                  <a:cubicBezTo>
                    <a:pt x="54" y="49"/>
                    <a:pt x="59" y="42"/>
                    <a:pt x="51" y="40"/>
                  </a:cubicBezTo>
                  <a:cubicBezTo>
                    <a:pt x="48" y="40"/>
                    <a:pt x="50" y="37"/>
                    <a:pt x="48" y="35"/>
                  </a:cubicBezTo>
                  <a:cubicBezTo>
                    <a:pt x="44" y="32"/>
                    <a:pt x="47" y="39"/>
                    <a:pt x="45" y="37"/>
                  </a:cubicBezTo>
                  <a:cubicBezTo>
                    <a:pt x="44" y="35"/>
                    <a:pt x="42" y="37"/>
                    <a:pt x="42" y="32"/>
                  </a:cubicBezTo>
                  <a:cubicBezTo>
                    <a:pt x="41" y="29"/>
                    <a:pt x="41" y="32"/>
                    <a:pt x="39" y="29"/>
                  </a:cubicBezTo>
                  <a:cubicBezTo>
                    <a:pt x="38" y="28"/>
                    <a:pt x="35" y="23"/>
                    <a:pt x="32" y="21"/>
                  </a:cubicBezTo>
                  <a:cubicBezTo>
                    <a:pt x="29" y="21"/>
                    <a:pt x="29" y="18"/>
                    <a:pt x="27" y="17"/>
                  </a:cubicBezTo>
                  <a:cubicBezTo>
                    <a:pt x="24" y="17"/>
                    <a:pt x="27" y="14"/>
                    <a:pt x="24" y="14"/>
                  </a:cubicBezTo>
                  <a:cubicBezTo>
                    <a:pt x="22" y="12"/>
                    <a:pt x="24" y="11"/>
                    <a:pt x="21" y="7"/>
                  </a:cubicBezTo>
                  <a:cubicBezTo>
                    <a:pt x="18" y="3"/>
                    <a:pt x="19" y="7"/>
                    <a:pt x="16" y="6"/>
                  </a:cubicBezTo>
                  <a:cubicBezTo>
                    <a:pt x="15" y="4"/>
                    <a:pt x="15" y="6"/>
                    <a:pt x="10" y="6"/>
                  </a:cubicBezTo>
                  <a:cubicBezTo>
                    <a:pt x="4" y="4"/>
                    <a:pt x="9" y="4"/>
                    <a:pt x="4" y="1"/>
                  </a:cubicBezTo>
                  <a:cubicBezTo>
                    <a:pt x="0" y="0"/>
                    <a:pt x="1" y="6"/>
                    <a:pt x="4" y="12"/>
                  </a:cubicBezTo>
                  <a:close/>
                  <a:moveTo>
                    <a:pt x="82" y="124"/>
                  </a:moveTo>
                  <a:cubicBezTo>
                    <a:pt x="83" y="124"/>
                    <a:pt x="86" y="122"/>
                    <a:pt x="88" y="125"/>
                  </a:cubicBezTo>
                  <a:cubicBezTo>
                    <a:pt x="90" y="127"/>
                    <a:pt x="93" y="124"/>
                    <a:pt x="91" y="127"/>
                  </a:cubicBezTo>
                  <a:cubicBezTo>
                    <a:pt x="90" y="130"/>
                    <a:pt x="91" y="127"/>
                    <a:pt x="102" y="133"/>
                  </a:cubicBezTo>
                  <a:cubicBezTo>
                    <a:pt x="106" y="135"/>
                    <a:pt x="108" y="130"/>
                    <a:pt x="109" y="132"/>
                  </a:cubicBezTo>
                  <a:cubicBezTo>
                    <a:pt x="111" y="133"/>
                    <a:pt x="112" y="132"/>
                    <a:pt x="117" y="133"/>
                  </a:cubicBezTo>
                  <a:cubicBezTo>
                    <a:pt x="121" y="135"/>
                    <a:pt x="118" y="136"/>
                    <a:pt x="129" y="138"/>
                  </a:cubicBezTo>
                  <a:cubicBezTo>
                    <a:pt x="137" y="140"/>
                    <a:pt x="129" y="136"/>
                    <a:pt x="138" y="140"/>
                  </a:cubicBezTo>
                  <a:cubicBezTo>
                    <a:pt x="146" y="141"/>
                    <a:pt x="138" y="135"/>
                    <a:pt x="146" y="140"/>
                  </a:cubicBezTo>
                  <a:cubicBezTo>
                    <a:pt x="150" y="141"/>
                    <a:pt x="150" y="141"/>
                    <a:pt x="153" y="143"/>
                  </a:cubicBezTo>
                  <a:cubicBezTo>
                    <a:pt x="155" y="144"/>
                    <a:pt x="155" y="141"/>
                    <a:pt x="153" y="141"/>
                  </a:cubicBezTo>
                  <a:cubicBezTo>
                    <a:pt x="150" y="140"/>
                    <a:pt x="158" y="132"/>
                    <a:pt x="152" y="132"/>
                  </a:cubicBezTo>
                  <a:cubicBezTo>
                    <a:pt x="147" y="132"/>
                    <a:pt x="147" y="133"/>
                    <a:pt x="143" y="132"/>
                  </a:cubicBezTo>
                  <a:cubicBezTo>
                    <a:pt x="138" y="130"/>
                    <a:pt x="141" y="130"/>
                    <a:pt x="140" y="125"/>
                  </a:cubicBezTo>
                  <a:cubicBezTo>
                    <a:pt x="137" y="121"/>
                    <a:pt x="137" y="127"/>
                    <a:pt x="135" y="124"/>
                  </a:cubicBezTo>
                  <a:cubicBezTo>
                    <a:pt x="134" y="121"/>
                    <a:pt x="134" y="125"/>
                    <a:pt x="132" y="122"/>
                  </a:cubicBezTo>
                  <a:cubicBezTo>
                    <a:pt x="131" y="121"/>
                    <a:pt x="129" y="124"/>
                    <a:pt x="128" y="122"/>
                  </a:cubicBezTo>
                  <a:cubicBezTo>
                    <a:pt x="126" y="119"/>
                    <a:pt x="125" y="118"/>
                    <a:pt x="123" y="122"/>
                  </a:cubicBezTo>
                  <a:cubicBezTo>
                    <a:pt x="121" y="129"/>
                    <a:pt x="121" y="124"/>
                    <a:pt x="117" y="124"/>
                  </a:cubicBezTo>
                  <a:cubicBezTo>
                    <a:pt x="114" y="124"/>
                    <a:pt x="114" y="125"/>
                    <a:pt x="112" y="124"/>
                  </a:cubicBezTo>
                  <a:cubicBezTo>
                    <a:pt x="109" y="122"/>
                    <a:pt x="108" y="125"/>
                    <a:pt x="106" y="119"/>
                  </a:cubicBezTo>
                  <a:cubicBezTo>
                    <a:pt x="105" y="116"/>
                    <a:pt x="105" y="119"/>
                    <a:pt x="102" y="118"/>
                  </a:cubicBezTo>
                  <a:cubicBezTo>
                    <a:pt x="100" y="116"/>
                    <a:pt x="100" y="119"/>
                    <a:pt x="99" y="116"/>
                  </a:cubicBezTo>
                  <a:cubicBezTo>
                    <a:pt x="97" y="115"/>
                    <a:pt x="94" y="113"/>
                    <a:pt x="94" y="116"/>
                  </a:cubicBezTo>
                  <a:cubicBezTo>
                    <a:pt x="94" y="118"/>
                    <a:pt x="93" y="116"/>
                    <a:pt x="88" y="115"/>
                  </a:cubicBezTo>
                  <a:cubicBezTo>
                    <a:pt x="85" y="115"/>
                    <a:pt x="86" y="119"/>
                    <a:pt x="85" y="121"/>
                  </a:cubicBezTo>
                  <a:cubicBezTo>
                    <a:pt x="82" y="121"/>
                    <a:pt x="85" y="122"/>
                    <a:pt x="82" y="122"/>
                  </a:cubicBezTo>
                  <a:cubicBezTo>
                    <a:pt x="80" y="122"/>
                    <a:pt x="80" y="124"/>
                    <a:pt x="82" y="124"/>
                  </a:cubicBezTo>
                  <a:close/>
                  <a:moveTo>
                    <a:pt x="339" y="133"/>
                  </a:moveTo>
                  <a:cubicBezTo>
                    <a:pt x="339" y="135"/>
                    <a:pt x="338" y="138"/>
                    <a:pt x="338" y="140"/>
                  </a:cubicBezTo>
                  <a:cubicBezTo>
                    <a:pt x="338" y="141"/>
                    <a:pt x="339" y="138"/>
                    <a:pt x="342" y="140"/>
                  </a:cubicBezTo>
                  <a:cubicBezTo>
                    <a:pt x="345" y="141"/>
                    <a:pt x="345" y="136"/>
                    <a:pt x="347" y="136"/>
                  </a:cubicBezTo>
                  <a:cubicBezTo>
                    <a:pt x="349" y="136"/>
                    <a:pt x="347" y="135"/>
                    <a:pt x="349" y="133"/>
                  </a:cubicBezTo>
                  <a:cubicBezTo>
                    <a:pt x="349" y="132"/>
                    <a:pt x="350" y="132"/>
                    <a:pt x="349" y="132"/>
                  </a:cubicBezTo>
                  <a:cubicBezTo>
                    <a:pt x="347" y="130"/>
                    <a:pt x="347" y="130"/>
                    <a:pt x="347" y="129"/>
                  </a:cubicBezTo>
                  <a:cubicBezTo>
                    <a:pt x="344" y="129"/>
                    <a:pt x="339" y="132"/>
                    <a:pt x="339" y="133"/>
                  </a:cubicBezTo>
                  <a:close/>
                  <a:moveTo>
                    <a:pt x="147" y="127"/>
                  </a:moveTo>
                  <a:cubicBezTo>
                    <a:pt x="149" y="125"/>
                    <a:pt x="152" y="125"/>
                    <a:pt x="150" y="124"/>
                  </a:cubicBezTo>
                  <a:cubicBezTo>
                    <a:pt x="150" y="124"/>
                    <a:pt x="150" y="124"/>
                    <a:pt x="146" y="124"/>
                  </a:cubicBezTo>
                  <a:cubicBezTo>
                    <a:pt x="143" y="124"/>
                    <a:pt x="140" y="124"/>
                    <a:pt x="140" y="127"/>
                  </a:cubicBezTo>
                  <a:cubicBezTo>
                    <a:pt x="141" y="127"/>
                    <a:pt x="146" y="129"/>
                    <a:pt x="147" y="127"/>
                  </a:cubicBezTo>
                  <a:close/>
                  <a:moveTo>
                    <a:pt x="161" y="125"/>
                  </a:moveTo>
                  <a:cubicBezTo>
                    <a:pt x="161" y="124"/>
                    <a:pt x="163" y="125"/>
                    <a:pt x="163" y="125"/>
                  </a:cubicBezTo>
                  <a:cubicBezTo>
                    <a:pt x="163" y="124"/>
                    <a:pt x="163" y="124"/>
                    <a:pt x="161" y="124"/>
                  </a:cubicBezTo>
                  <a:cubicBezTo>
                    <a:pt x="160" y="124"/>
                    <a:pt x="161" y="125"/>
                    <a:pt x="161" y="125"/>
                  </a:cubicBezTo>
                  <a:close/>
                  <a:moveTo>
                    <a:pt x="158" y="141"/>
                  </a:moveTo>
                  <a:cubicBezTo>
                    <a:pt x="161" y="143"/>
                    <a:pt x="158" y="143"/>
                    <a:pt x="160" y="144"/>
                  </a:cubicBezTo>
                  <a:cubicBezTo>
                    <a:pt x="161" y="144"/>
                    <a:pt x="161" y="141"/>
                    <a:pt x="163" y="140"/>
                  </a:cubicBezTo>
                  <a:cubicBezTo>
                    <a:pt x="166" y="140"/>
                    <a:pt x="163" y="138"/>
                    <a:pt x="161" y="136"/>
                  </a:cubicBezTo>
                  <a:cubicBezTo>
                    <a:pt x="160" y="135"/>
                    <a:pt x="160" y="138"/>
                    <a:pt x="157" y="136"/>
                  </a:cubicBezTo>
                  <a:cubicBezTo>
                    <a:pt x="153" y="135"/>
                    <a:pt x="153" y="136"/>
                    <a:pt x="155" y="138"/>
                  </a:cubicBezTo>
                  <a:cubicBezTo>
                    <a:pt x="155" y="140"/>
                    <a:pt x="157" y="140"/>
                    <a:pt x="158" y="141"/>
                  </a:cubicBezTo>
                  <a:close/>
                  <a:moveTo>
                    <a:pt x="166" y="143"/>
                  </a:moveTo>
                  <a:cubicBezTo>
                    <a:pt x="164" y="143"/>
                    <a:pt x="164" y="144"/>
                    <a:pt x="169" y="144"/>
                  </a:cubicBezTo>
                  <a:cubicBezTo>
                    <a:pt x="172" y="144"/>
                    <a:pt x="170" y="144"/>
                    <a:pt x="172" y="141"/>
                  </a:cubicBezTo>
                  <a:cubicBezTo>
                    <a:pt x="173" y="138"/>
                    <a:pt x="173" y="138"/>
                    <a:pt x="170" y="138"/>
                  </a:cubicBezTo>
                  <a:cubicBezTo>
                    <a:pt x="169" y="136"/>
                    <a:pt x="167" y="140"/>
                    <a:pt x="167" y="140"/>
                  </a:cubicBezTo>
                  <a:cubicBezTo>
                    <a:pt x="167" y="141"/>
                    <a:pt x="167" y="143"/>
                    <a:pt x="166" y="143"/>
                  </a:cubicBezTo>
                  <a:close/>
                  <a:moveTo>
                    <a:pt x="175" y="146"/>
                  </a:moveTo>
                  <a:cubicBezTo>
                    <a:pt x="176" y="146"/>
                    <a:pt x="181" y="144"/>
                    <a:pt x="182" y="144"/>
                  </a:cubicBezTo>
                  <a:cubicBezTo>
                    <a:pt x="184" y="144"/>
                    <a:pt x="185" y="143"/>
                    <a:pt x="185" y="143"/>
                  </a:cubicBezTo>
                  <a:cubicBezTo>
                    <a:pt x="185" y="144"/>
                    <a:pt x="187" y="143"/>
                    <a:pt x="189" y="144"/>
                  </a:cubicBezTo>
                  <a:cubicBezTo>
                    <a:pt x="189" y="144"/>
                    <a:pt x="192" y="144"/>
                    <a:pt x="190" y="143"/>
                  </a:cubicBezTo>
                  <a:cubicBezTo>
                    <a:pt x="189" y="143"/>
                    <a:pt x="187" y="141"/>
                    <a:pt x="189" y="143"/>
                  </a:cubicBezTo>
                  <a:cubicBezTo>
                    <a:pt x="192" y="143"/>
                    <a:pt x="192" y="143"/>
                    <a:pt x="192" y="143"/>
                  </a:cubicBezTo>
                  <a:cubicBezTo>
                    <a:pt x="192" y="141"/>
                    <a:pt x="190" y="136"/>
                    <a:pt x="189" y="138"/>
                  </a:cubicBezTo>
                  <a:cubicBezTo>
                    <a:pt x="187" y="140"/>
                    <a:pt x="187" y="136"/>
                    <a:pt x="185" y="138"/>
                  </a:cubicBezTo>
                  <a:cubicBezTo>
                    <a:pt x="184" y="140"/>
                    <a:pt x="184" y="136"/>
                    <a:pt x="181" y="136"/>
                  </a:cubicBezTo>
                  <a:cubicBezTo>
                    <a:pt x="178" y="136"/>
                    <a:pt x="181" y="140"/>
                    <a:pt x="182" y="140"/>
                  </a:cubicBezTo>
                  <a:cubicBezTo>
                    <a:pt x="182" y="140"/>
                    <a:pt x="185" y="141"/>
                    <a:pt x="184" y="141"/>
                  </a:cubicBezTo>
                  <a:cubicBezTo>
                    <a:pt x="181" y="141"/>
                    <a:pt x="182" y="143"/>
                    <a:pt x="181" y="141"/>
                  </a:cubicBezTo>
                  <a:cubicBezTo>
                    <a:pt x="179" y="141"/>
                    <a:pt x="179" y="140"/>
                    <a:pt x="178" y="140"/>
                  </a:cubicBezTo>
                  <a:cubicBezTo>
                    <a:pt x="176" y="140"/>
                    <a:pt x="175" y="138"/>
                    <a:pt x="175" y="140"/>
                  </a:cubicBezTo>
                  <a:cubicBezTo>
                    <a:pt x="173" y="141"/>
                    <a:pt x="172" y="140"/>
                    <a:pt x="173" y="143"/>
                  </a:cubicBezTo>
                  <a:cubicBezTo>
                    <a:pt x="173" y="144"/>
                    <a:pt x="172" y="146"/>
                    <a:pt x="175" y="146"/>
                  </a:cubicBezTo>
                  <a:close/>
                  <a:moveTo>
                    <a:pt x="178" y="138"/>
                  </a:moveTo>
                  <a:cubicBezTo>
                    <a:pt x="178" y="136"/>
                    <a:pt x="179" y="136"/>
                    <a:pt x="179" y="138"/>
                  </a:cubicBezTo>
                  <a:cubicBezTo>
                    <a:pt x="179" y="138"/>
                    <a:pt x="178" y="140"/>
                    <a:pt x="178" y="138"/>
                  </a:cubicBezTo>
                  <a:close/>
                  <a:moveTo>
                    <a:pt x="195" y="141"/>
                  </a:moveTo>
                  <a:cubicBezTo>
                    <a:pt x="195" y="140"/>
                    <a:pt x="195" y="140"/>
                    <a:pt x="195" y="140"/>
                  </a:cubicBezTo>
                  <a:cubicBezTo>
                    <a:pt x="193" y="140"/>
                    <a:pt x="193" y="140"/>
                    <a:pt x="193" y="140"/>
                  </a:cubicBezTo>
                  <a:cubicBezTo>
                    <a:pt x="193" y="141"/>
                    <a:pt x="193" y="141"/>
                    <a:pt x="193" y="143"/>
                  </a:cubicBezTo>
                  <a:cubicBezTo>
                    <a:pt x="193" y="144"/>
                    <a:pt x="193" y="141"/>
                    <a:pt x="195" y="141"/>
                  </a:cubicBezTo>
                  <a:close/>
                  <a:moveTo>
                    <a:pt x="195" y="143"/>
                  </a:moveTo>
                  <a:cubicBezTo>
                    <a:pt x="195" y="144"/>
                    <a:pt x="195" y="141"/>
                    <a:pt x="196" y="141"/>
                  </a:cubicBezTo>
                  <a:cubicBezTo>
                    <a:pt x="196" y="141"/>
                    <a:pt x="196" y="143"/>
                    <a:pt x="195" y="143"/>
                  </a:cubicBezTo>
                  <a:close/>
                  <a:moveTo>
                    <a:pt x="199" y="143"/>
                  </a:moveTo>
                  <a:cubicBezTo>
                    <a:pt x="201" y="144"/>
                    <a:pt x="204" y="143"/>
                    <a:pt x="205" y="144"/>
                  </a:cubicBezTo>
                  <a:cubicBezTo>
                    <a:pt x="207" y="146"/>
                    <a:pt x="207" y="144"/>
                    <a:pt x="208" y="144"/>
                  </a:cubicBezTo>
                  <a:cubicBezTo>
                    <a:pt x="208" y="144"/>
                    <a:pt x="208" y="143"/>
                    <a:pt x="210" y="144"/>
                  </a:cubicBezTo>
                  <a:cubicBezTo>
                    <a:pt x="213" y="144"/>
                    <a:pt x="214" y="143"/>
                    <a:pt x="214" y="143"/>
                  </a:cubicBezTo>
                  <a:cubicBezTo>
                    <a:pt x="216" y="143"/>
                    <a:pt x="221" y="141"/>
                    <a:pt x="221" y="141"/>
                  </a:cubicBezTo>
                  <a:cubicBezTo>
                    <a:pt x="221" y="140"/>
                    <a:pt x="222" y="140"/>
                    <a:pt x="222" y="136"/>
                  </a:cubicBezTo>
                  <a:cubicBezTo>
                    <a:pt x="221" y="135"/>
                    <a:pt x="219" y="138"/>
                    <a:pt x="221" y="138"/>
                  </a:cubicBezTo>
                  <a:cubicBezTo>
                    <a:pt x="221" y="138"/>
                    <a:pt x="221" y="138"/>
                    <a:pt x="219" y="140"/>
                  </a:cubicBezTo>
                  <a:cubicBezTo>
                    <a:pt x="216" y="140"/>
                    <a:pt x="219" y="141"/>
                    <a:pt x="217" y="141"/>
                  </a:cubicBezTo>
                  <a:cubicBezTo>
                    <a:pt x="214" y="143"/>
                    <a:pt x="214" y="138"/>
                    <a:pt x="213" y="140"/>
                  </a:cubicBezTo>
                  <a:cubicBezTo>
                    <a:pt x="211" y="141"/>
                    <a:pt x="211" y="140"/>
                    <a:pt x="210" y="141"/>
                  </a:cubicBezTo>
                  <a:cubicBezTo>
                    <a:pt x="208" y="141"/>
                    <a:pt x="207" y="140"/>
                    <a:pt x="205" y="138"/>
                  </a:cubicBezTo>
                  <a:cubicBezTo>
                    <a:pt x="204" y="138"/>
                    <a:pt x="201" y="136"/>
                    <a:pt x="199" y="138"/>
                  </a:cubicBezTo>
                  <a:cubicBezTo>
                    <a:pt x="198" y="140"/>
                    <a:pt x="196" y="140"/>
                    <a:pt x="196" y="143"/>
                  </a:cubicBezTo>
                  <a:cubicBezTo>
                    <a:pt x="196" y="146"/>
                    <a:pt x="198" y="143"/>
                    <a:pt x="199" y="143"/>
                  </a:cubicBezTo>
                  <a:close/>
                  <a:moveTo>
                    <a:pt x="202" y="113"/>
                  </a:moveTo>
                  <a:cubicBezTo>
                    <a:pt x="202" y="115"/>
                    <a:pt x="202" y="122"/>
                    <a:pt x="202" y="119"/>
                  </a:cubicBezTo>
                  <a:cubicBezTo>
                    <a:pt x="201" y="118"/>
                    <a:pt x="202" y="113"/>
                    <a:pt x="202" y="113"/>
                  </a:cubicBezTo>
                  <a:close/>
                  <a:moveTo>
                    <a:pt x="222" y="140"/>
                  </a:moveTo>
                  <a:cubicBezTo>
                    <a:pt x="222" y="140"/>
                    <a:pt x="224" y="140"/>
                    <a:pt x="222" y="141"/>
                  </a:cubicBezTo>
                  <a:cubicBezTo>
                    <a:pt x="221" y="141"/>
                    <a:pt x="221" y="141"/>
                    <a:pt x="222" y="140"/>
                  </a:cubicBezTo>
                  <a:close/>
                  <a:moveTo>
                    <a:pt x="224" y="140"/>
                  </a:moveTo>
                  <a:cubicBezTo>
                    <a:pt x="224" y="140"/>
                    <a:pt x="224" y="140"/>
                    <a:pt x="225" y="138"/>
                  </a:cubicBezTo>
                  <a:cubicBezTo>
                    <a:pt x="225" y="138"/>
                    <a:pt x="224" y="138"/>
                    <a:pt x="222" y="138"/>
                  </a:cubicBezTo>
                  <a:cubicBezTo>
                    <a:pt x="222" y="140"/>
                    <a:pt x="222" y="140"/>
                    <a:pt x="224" y="140"/>
                  </a:cubicBezTo>
                  <a:close/>
                  <a:moveTo>
                    <a:pt x="225" y="141"/>
                  </a:moveTo>
                  <a:cubicBezTo>
                    <a:pt x="228" y="141"/>
                    <a:pt x="225" y="140"/>
                    <a:pt x="227" y="140"/>
                  </a:cubicBezTo>
                  <a:cubicBezTo>
                    <a:pt x="228" y="140"/>
                    <a:pt x="227" y="140"/>
                    <a:pt x="228" y="138"/>
                  </a:cubicBezTo>
                  <a:cubicBezTo>
                    <a:pt x="230" y="138"/>
                    <a:pt x="230" y="138"/>
                    <a:pt x="228" y="138"/>
                  </a:cubicBezTo>
                  <a:cubicBezTo>
                    <a:pt x="227" y="138"/>
                    <a:pt x="225" y="138"/>
                    <a:pt x="225" y="138"/>
                  </a:cubicBezTo>
                  <a:cubicBezTo>
                    <a:pt x="225" y="140"/>
                    <a:pt x="225" y="140"/>
                    <a:pt x="224" y="140"/>
                  </a:cubicBezTo>
                  <a:cubicBezTo>
                    <a:pt x="222" y="141"/>
                    <a:pt x="224" y="141"/>
                    <a:pt x="225" y="141"/>
                  </a:cubicBezTo>
                  <a:close/>
                  <a:moveTo>
                    <a:pt x="231" y="140"/>
                  </a:moveTo>
                  <a:cubicBezTo>
                    <a:pt x="233" y="138"/>
                    <a:pt x="233" y="136"/>
                    <a:pt x="231" y="138"/>
                  </a:cubicBezTo>
                  <a:cubicBezTo>
                    <a:pt x="230" y="140"/>
                    <a:pt x="230" y="136"/>
                    <a:pt x="230" y="140"/>
                  </a:cubicBezTo>
                  <a:cubicBezTo>
                    <a:pt x="230" y="140"/>
                    <a:pt x="230" y="141"/>
                    <a:pt x="231" y="140"/>
                  </a:cubicBezTo>
                  <a:close/>
                  <a:moveTo>
                    <a:pt x="237" y="140"/>
                  </a:moveTo>
                  <a:cubicBezTo>
                    <a:pt x="240" y="140"/>
                    <a:pt x="239" y="136"/>
                    <a:pt x="236" y="136"/>
                  </a:cubicBezTo>
                  <a:cubicBezTo>
                    <a:pt x="233" y="138"/>
                    <a:pt x="234" y="135"/>
                    <a:pt x="233" y="138"/>
                  </a:cubicBezTo>
                  <a:cubicBezTo>
                    <a:pt x="231" y="141"/>
                    <a:pt x="234" y="140"/>
                    <a:pt x="237" y="140"/>
                  </a:cubicBezTo>
                  <a:close/>
                  <a:moveTo>
                    <a:pt x="196" y="153"/>
                  </a:moveTo>
                  <a:cubicBezTo>
                    <a:pt x="199" y="155"/>
                    <a:pt x="199" y="158"/>
                    <a:pt x="199" y="157"/>
                  </a:cubicBezTo>
                  <a:cubicBezTo>
                    <a:pt x="201" y="157"/>
                    <a:pt x="201" y="158"/>
                    <a:pt x="202" y="158"/>
                  </a:cubicBezTo>
                  <a:cubicBezTo>
                    <a:pt x="202" y="157"/>
                    <a:pt x="204" y="157"/>
                    <a:pt x="204" y="157"/>
                  </a:cubicBezTo>
                  <a:cubicBezTo>
                    <a:pt x="205" y="155"/>
                    <a:pt x="202" y="152"/>
                    <a:pt x="201" y="152"/>
                  </a:cubicBezTo>
                  <a:cubicBezTo>
                    <a:pt x="199" y="150"/>
                    <a:pt x="201" y="150"/>
                    <a:pt x="199" y="149"/>
                  </a:cubicBezTo>
                  <a:cubicBezTo>
                    <a:pt x="198" y="147"/>
                    <a:pt x="196" y="149"/>
                    <a:pt x="195" y="149"/>
                  </a:cubicBezTo>
                  <a:cubicBezTo>
                    <a:pt x="195" y="149"/>
                    <a:pt x="190" y="147"/>
                    <a:pt x="190" y="150"/>
                  </a:cubicBezTo>
                  <a:cubicBezTo>
                    <a:pt x="190" y="153"/>
                    <a:pt x="193" y="152"/>
                    <a:pt x="196" y="153"/>
                  </a:cubicBezTo>
                  <a:close/>
                  <a:moveTo>
                    <a:pt x="225" y="161"/>
                  </a:moveTo>
                  <a:cubicBezTo>
                    <a:pt x="225" y="161"/>
                    <a:pt x="225" y="158"/>
                    <a:pt x="224" y="161"/>
                  </a:cubicBezTo>
                  <a:cubicBezTo>
                    <a:pt x="222" y="163"/>
                    <a:pt x="221" y="161"/>
                    <a:pt x="221" y="163"/>
                  </a:cubicBezTo>
                  <a:cubicBezTo>
                    <a:pt x="221" y="164"/>
                    <a:pt x="224" y="163"/>
                    <a:pt x="225" y="161"/>
                  </a:cubicBezTo>
                  <a:close/>
                  <a:moveTo>
                    <a:pt x="231" y="157"/>
                  </a:moveTo>
                  <a:cubicBezTo>
                    <a:pt x="233" y="157"/>
                    <a:pt x="233" y="157"/>
                    <a:pt x="236" y="153"/>
                  </a:cubicBezTo>
                  <a:cubicBezTo>
                    <a:pt x="237" y="150"/>
                    <a:pt x="237" y="150"/>
                    <a:pt x="240" y="149"/>
                  </a:cubicBezTo>
                  <a:cubicBezTo>
                    <a:pt x="243" y="146"/>
                    <a:pt x="245" y="147"/>
                    <a:pt x="246" y="146"/>
                  </a:cubicBezTo>
                  <a:cubicBezTo>
                    <a:pt x="246" y="144"/>
                    <a:pt x="248" y="146"/>
                    <a:pt x="249" y="144"/>
                  </a:cubicBezTo>
                  <a:cubicBezTo>
                    <a:pt x="251" y="141"/>
                    <a:pt x="253" y="143"/>
                    <a:pt x="254" y="141"/>
                  </a:cubicBezTo>
                  <a:cubicBezTo>
                    <a:pt x="256" y="140"/>
                    <a:pt x="257" y="140"/>
                    <a:pt x="256" y="138"/>
                  </a:cubicBezTo>
                  <a:cubicBezTo>
                    <a:pt x="253" y="138"/>
                    <a:pt x="251" y="140"/>
                    <a:pt x="249" y="140"/>
                  </a:cubicBezTo>
                  <a:cubicBezTo>
                    <a:pt x="248" y="140"/>
                    <a:pt x="246" y="141"/>
                    <a:pt x="245" y="140"/>
                  </a:cubicBezTo>
                  <a:cubicBezTo>
                    <a:pt x="245" y="140"/>
                    <a:pt x="243" y="140"/>
                    <a:pt x="240" y="141"/>
                  </a:cubicBezTo>
                  <a:cubicBezTo>
                    <a:pt x="237" y="143"/>
                    <a:pt x="239" y="143"/>
                    <a:pt x="236" y="146"/>
                  </a:cubicBezTo>
                  <a:cubicBezTo>
                    <a:pt x="233" y="147"/>
                    <a:pt x="233" y="146"/>
                    <a:pt x="230" y="149"/>
                  </a:cubicBezTo>
                  <a:cubicBezTo>
                    <a:pt x="227" y="150"/>
                    <a:pt x="227" y="152"/>
                    <a:pt x="227" y="153"/>
                  </a:cubicBezTo>
                  <a:cubicBezTo>
                    <a:pt x="225" y="155"/>
                    <a:pt x="228" y="155"/>
                    <a:pt x="227" y="157"/>
                  </a:cubicBezTo>
                  <a:cubicBezTo>
                    <a:pt x="225" y="157"/>
                    <a:pt x="224" y="158"/>
                    <a:pt x="227" y="158"/>
                  </a:cubicBezTo>
                  <a:cubicBezTo>
                    <a:pt x="230" y="160"/>
                    <a:pt x="230" y="157"/>
                    <a:pt x="231" y="157"/>
                  </a:cubicBezTo>
                  <a:close/>
                  <a:moveTo>
                    <a:pt x="201" y="112"/>
                  </a:moveTo>
                  <a:cubicBezTo>
                    <a:pt x="204" y="112"/>
                    <a:pt x="199" y="107"/>
                    <a:pt x="201" y="104"/>
                  </a:cubicBezTo>
                  <a:cubicBezTo>
                    <a:pt x="202" y="102"/>
                    <a:pt x="201" y="97"/>
                    <a:pt x="201" y="91"/>
                  </a:cubicBezTo>
                  <a:cubicBezTo>
                    <a:pt x="202" y="85"/>
                    <a:pt x="198" y="88"/>
                    <a:pt x="202" y="84"/>
                  </a:cubicBezTo>
                  <a:cubicBezTo>
                    <a:pt x="207" y="80"/>
                    <a:pt x="208" y="85"/>
                    <a:pt x="205" y="88"/>
                  </a:cubicBezTo>
                  <a:cubicBezTo>
                    <a:pt x="204" y="93"/>
                    <a:pt x="207" y="93"/>
                    <a:pt x="208" y="96"/>
                  </a:cubicBezTo>
                  <a:cubicBezTo>
                    <a:pt x="211" y="99"/>
                    <a:pt x="207" y="105"/>
                    <a:pt x="213" y="105"/>
                  </a:cubicBezTo>
                  <a:cubicBezTo>
                    <a:pt x="216" y="105"/>
                    <a:pt x="213" y="102"/>
                    <a:pt x="216" y="101"/>
                  </a:cubicBezTo>
                  <a:cubicBezTo>
                    <a:pt x="219" y="99"/>
                    <a:pt x="219" y="102"/>
                    <a:pt x="221" y="99"/>
                  </a:cubicBezTo>
                  <a:cubicBezTo>
                    <a:pt x="222" y="94"/>
                    <a:pt x="214" y="94"/>
                    <a:pt x="216" y="91"/>
                  </a:cubicBezTo>
                  <a:cubicBezTo>
                    <a:pt x="219" y="88"/>
                    <a:pt x="214" y="82"/>
                    <a:pt x="211" y="79"/>
                  </a:cubicBezTo>
                  <a:cubicBezTo>
                    <a:pt x="207" y="74"/>
                    <a:pt x="216" y="74"/>
                    <a:pt x="219" y="68"/>
                  </a:cubicBezTo>
                  <a:cubicBezTo>
                    <a:pt x="222" y="62"/>
                    <a:pt x="224" y="70"/>
                    <a:pt x="225" y="67"/>
                  </a:cubicBezTo>
                  <a:cubicBezTo>
                    <a:pt x="227" y="65"/>
                    <a:pt x="227" y="63"/>
                    <a:pt x="221" y="63"/>
                  </a:cubicBezTo>
                  <a:cubicBezTo>
                    <a:pt x="214" y="63"/>
                    <a:pt x="216" y="67"/>
                    <a:pt x="211" y="67"/>
                  </a:cubicBezTo>
                  <a:cubicBezTo>
                    <a:pt x="207" y="65"/>
                    <a:pt x="208" y="71"/>
                    <a:pt x="204" y="71"/>
                  </a:cubicBezTo>
                  <a:cubicBezTo>
                    <a:pt x="201" y="70"/>
                    <a:pt x="204" y="68"/>
                    <a:pt x="201" y="65"/>
                  </a:cubicBezTo>
                  <a:cubicBezTo>
                    <a:pt x="196" y="63"/>
                    <a:pt x="199" y="49"/>
                    <a:pt x="204" y="52"/>
                  </a:cubicBezTo>
                  <a:cubicBezTo>
                    <a:pt x="207" y="54"/>
                    <a:pt x="210" y="52"/>
                    <a:pt x="211" y="52"/>
                  </a:cubicBezTo>
                  <a:cubicBezTo>
                    <a:pt x="214" y="54"/>
                    <a:pt x="222" y="51"/>
                    <a:pt x="224" y="52"/>
                  </a:cubicBezTo>
                  <a:cubicBezTo>
                    <a:pt x="224" y="54"/>
                    <a:pt x="231" y="56"/>
                    <a:pt x="234" y="51"/>
                  </a:cubicBezTo>
                  <a:cubicBezTo>
                    <a:pt x="237" y="46"/>
                    <a:pt x="240" y="43"/>
                    <a:pt x="239" y="42"/>
                  </a:cubicBezTo>
                  <a:cubicBezTo>
                    <a:pt x="237" y="39"/>
                    <a:pt x="234" y="43"/>
                    <a:pt x="231" y="48"/>
                  </a:cubicBezTo>
                  <a:cubicBezTo>
                    <a:pt x="230" y="51"/>
                    <a:pt x="222" y="46"/>
                    <a:pt x="221" y="48"/>
                  </a:cubicBezTo>
                  <a:cubicBezTo>
                    <a:pt x="221" y="49"/>
                    <a:pt x="217" y="46"/>
                    <a:pt x="213" y="46"/>
                  </a:cubicBezTo>
                  <a:cubicBezTo>
                    <a:pt x="208" y="48"/>
                    <a:pt x="211" y="45"/>
                    <a:pt x="208" y="45"/>
                  </a:cubicBezTo>
                  <a:cubicBezTo>
                    <a:pt x="207" y="45"/>
                    <a:pt x="205" y="43"/>
                    <a:pt x="204" y="45"/>
                  </a:cubicBezTo>
                  <a:cubicBezTo>
                    <a:pt x="204" y="46"/>
                    <a:pt x="202" y="51"/>
                    <a:pt x="201" y="48"/>
                  </a:cubicBezTo>
                  <a:cubicBezTo>
                    <a:pt x="199" y="46"/>
                    <a:pt x="199" y="51"/>
                    <a:pt x="198" y="52"/>
                  </a:cubicBezTo>
                  <a:cubicBezTo>
                    <a:pt x="195" y="56"/>
                    <a:pt x="198" y="57"/>
                    <a:pt x="196" y="57"/>
                  </a:cubicBezTo>
                  <a:cubicBezTo>
                    <a:pt x="193" y="59"/>
                    <a:pt x="196" y="59"/>
                    <a:pt x="196" y="62"/>
                  </a:cubicBezTo>
                  <a:cubicBezTo>
                    <a:pt x="195" y="65"/>
                    <a:pt x="192" y="67"/>
                    <a:pt x="193" y="73"/>
                  </a:cubicBezTo>
                  <a:cubicBezTo>
                    <a:pt x="193" y="79"/>
                    <a:pt x="192" y="74"/>
                    <a:pt x="192" y="79"/>
                  </a:cubicBezTo>
                  <a:cubicBezTo>
                    <a:pt x="192" y="85"/>
                    <a:pt x="187" y="82"/>
                    <a:pt x="189" y="85"/>
                  </a:cubicBezTo>
                  <a:cubicBezTo>
                    <a:pt x="190" y="88"/>
                    <a:pt x="187" y="85"/>
                    <a:pt x="189" y="90"/>
                  </a:cubicBezTo>
                  <a:cubicBezTo>
                    <a:pt x="190" y="94"/>
                    <a:pt x="192" y="88"/>
                    <a:pt x="195" y="93"/>
                  </a:cubicBezTo>
                  <a:cubicBezTo>
                    <a:pt x="198" y="99"/>
                    <a:pt x="192" y="107"/>
                    <a:pt x="195" y="112"/>
                  </a:cubicBezTo>
                  <a:cubicBezTo>
                    <a:pt x="196" y="115"/>
                    <a:pt x="198" y="112"/>
                    <a:pt x="201" y="112"/>
                  </a:cubicBezTo>
                  <a:close/>
                  <a:moveTo>
                    <a:pt x="251" y="94"/>
                  </a:moveTo>
                  <a:cubicBezTo>
                    <a:pt x="253" y="96"/>
                    <a:pt x="257" y="91"/>
                    <a:pt x="254" y="88"/>
                  </a:cubicBezTo>
                  <a:cubicBezTo>
                    <a:pt x="253" y="85"/>
                    <a:pt x="246" y="85"/>
                    <a:pt x="246" y="88"/>
                  </a:cubicBezTo>
                  <a:cubicBezTo>
                    <a:pt x="245" y="90"/>
                    <a:pt x="248" y="93"/>
                    <a:pt x="251" y="94"/>
                  </a:cubicBezTo>
                  <a:close/>
                  <a:moveTo>
                    <a:pt x="263" y="88"/>
                  </a:moveTo>
                  <a:cubicBezTo>
                    <a:pt x="263" y="87"/>
                    <a:pt x="265" y="91"/>
                    <a:pt x="268" y="90"/>
                  </a:cubicBezTo>
                  <a:cubicBezTo>
                    <a:pt x="271" y="87"/>
                    <a:pt x="274" y="91"/>
                    <a:pt x="274" y="90"/>
                  </a:cubicBezTo>
                  <a:cubicBezTo>
                    <a:pt x="274" y="88"/>
                    <a:pt x="278" y="91"/>
                    <a:pt x="281" y="94"/>
                  </a:cubicBezTo>
                  <a:cubicBezTo>
                    <a:pt x="286" y="96"/>
                    <a:pt x="286" y="93"/>
                    <a:pt x="283" y="88"/>
                  </a:cubicBezTo>
                  <a:cubicBezTo>
                    <a:pt x="280" y="84"/>
                    <a:pt x="280" y="88"/>
                    <a:pt x="275" y="85"/>
                  </a:cubicBezTo>
                  <a:cubicBezTo>
                    <a:pt x="272" y="82"/>
                    <a:pt x="274" y="85"/>
                    <a:pt x="269" y="85"/>
                  </a:cubicBezTo>
                  <a:cubicBezTo>
                    <a:pt x="263" y="84"/>
                    <a:pt x="260" y="87"/>
                    <a:pt x="260" y="90"/>
                  </a:cubicBezTo>
                  <a:cubicBezTo>
                    <a:pt x="262" y="94"/>
                    <a:pt x="262" y="88"/>
                    <a:pt x="263" y="88"/>
                  </a:cubicBezTo>
                  <a:close/>
                  <a:moveTo>
                    <a:pt x="233" y="76"/>
                  </a:moveTo>
                  <a:cubicBezTo>
                    <a:pt x="233" y="71"/>
                    <a:pt x="240" y="74"/>
                    <a:pt x="240" y="74"/>
                  </a:cubicBezTo>
                  <a:cubicBezTo>
                    <a:pt x="240" y="76"/>
                    <a:pt x="233" y="77"/>
                    <a:pt x="233" y="76"/>
                  </a:cubicBezTo>
                  <a:close/>
                  <a:moveTo>
                    <a:pt x="240" y="76"/>
                  </a:moveTo>
                  <a:cubicBezTo>
                    <a:pt x="242" y="73"/>
                    <a:pt x="251" y="74"/>
                    <a:pt x="248" y="74"/>
                  </a:cubicBezTo>
                  <a:cubicBezTo>
                    <a:pt x="246" y="76"/>
                    <a:pt x="240" y="77"/>
                    <a:pt x="240" y="76"/>
                  </a:cubicBezTo>
                  <a:close/>
                  <a:moveTo>
                    <a:pt x="259" y="74"/>
                  </a:moveTo>
                  <a:cubicBezTo>
                    <a:pt x="262" y="73"/>
                    <a:pt x="265" y="74"/>
                    <a:pt x="262" y="71"/>
                  </a:cubicBezTo>
                  <a:cubicBezTo>
                    <a:pt x="259" y="70"/>
                    <a:pt x="257" y="70"/>
                    <a:pt x="257" y="73"/>
                  </a:cubicBezTo>
                  <a:cubicBezTo>
                    <a:pt x="257" y="74"/>
                    <a:pt x="257" y="74"/>
                    <a:pt x="259" y="74"/>
                  </a:cubicBezTo>
                  <a:close/>
                  <a:moveTo>
                    <a:pt x="275" y="76"/>
                  </a:moveTo>
                  <a:cubicBezTo>
                    <a:pt x="277" y="77"/>
                    <a:pt x="280" y="79"/>
                    <a:pt x="280" y="76"/>
                  </a:cubicBezTo>
                  <a:cubicBezTo>
                    <a:pt x="281" y="74"/>
                    <a:pt x="280" y="73"/>
                    <a:pt x="277" y="74"/>
                  </a:cubicBezTo>
                  <a:cubicBezTo>
                    <a:pt x="275" y="74"/>
                    <a:pt x="274" y="76"/>
                    <a:pt x="275" y="76"/>
                  </a:cubicBezTo>
                  <a:close/>
                  <a:moveTo>
                    <a:pt x="285" y="67"/>
                  </a:moveTo>
                  <a:cubicBezTo>
                    <a:pt x="285" y="65"/>
                    <a:pt x="281" y="67"/>
                    <a:pt x="281" y="67"/>
                  </a:cubicBezTo>
                  <a:cubicBezTo>
                    <a:pt x="283" y="68"/>
                    <a:pt x="283" y="68"/>
                    <a:pt x="285" y="70"/>
                  </a:cubicBezTo>
                  <a:cubicBezTo>
                    <a:pt x="285" y="71"/>
                    <a:pt x="286" y="67"/>
                    <a:pt x="285" y="67"/>
                  </a:cubicBezTo>
                  <a:close/>
                  <a:moveTo>
                    <a:pt x="285" y="59"/>
                  </a:moveTo>
                  <a:cubicBezTo>
                    <a:pt x="285" y="59"/>
                    <a:pt x="286" y="62"/>
                    <a:pt x="288" y="60"/>
                  </a:cubicBezTo>
                  <a:cubicBezTo>
                    <a:pt x="289" y="60"/>
                    <a:pt x="286" y="57"/>
                    <a:pt x="283" y="57"/>
                  </a:cubicBezTo>
                  <a:cubicBezTo>
                    <a:pt x="280" y="59"/>
                    <a:pt x="278" y="59"/>
                    <a:pt x="280" y="60"/>
                  </a:cubicBezTo>
                  <a:cubicBezTo>
                    <a:pt x="281" y="60"/>
                    <a:pt x="283" y="62"/>
                    <a:pt x="285" y="62"/>
                  </a:cubicBezTo>
                  <a:cubicBezTo>
                    <a:pt x="286" y="60"/>
                    <a:pt x="283" y="59"/>
                    <a:pt x="285" y="59"/>
                  </a:cubicBezTo>
                  <a:close/>
                  <a:moveTo>
                    <a:pt x="263" y="63"/>
                  </a:moveTo>
                  <a:cubicBezTo>
                    <a:pt x="262" y="60"/>
                    <a:pt x="260" y="57"/>
                    <a:pt x="260" y="54"/>
                  </a:cubicBezTo>
                  <a:cubicBezTo>
                    <a:pt x="262" y="52"/>
                    <a:pt x="263" y="52"/>
                    <a:pt x="266" y="54"/>
                  </a:cubicBezTo>
                  <a:cubicBezTo>
                    <a:pt x="269" y="56"/>
                    <a:pt x="268" y="52"/>
                    <a:pt x="265" y="51"/>
                  </a:cubicBezTo>
                  <a:cubicBezTo>
                    <a:pt x="262" y="49"/>
                    <a:pt x="265" y="48"/>
                    <a:pt x="266" y="48"/>
                  </a:cubicBezTo>
                  <a:cubicBezTo>
                    <a:pt x="268" y="46"/>
                    <a:pt x="268" y="42"/>
                    <a:pt x="265" y="42"/>
                  </a:cubicBezTo>
                  <a:cubicBezTo>
                    <a:pt x="262" y="43"/>
                    <a:pt x="260" y="51"/>
                    <a:pt x="260" y="49"/>
                  </a:cubicBezTo>
                  <a:cubicBezTo>
                    <a:pt x="259" y="46"/>
                    <a:pt x="260" y="48"/>
                    <a:pt x="262" y="43"/>
                  </a:cubicBezTo>
                  <a:cubicBezTo>
                    <a:pt x="263" y="40"/>
                    <a:pt x="260" y="40"/>
                    <a:pt x="260" y="39"/>
                  </a:cubicBezTo>
                  <a:cubicBezTo>
                    <a:pt x="262" y="37"/>
                    <a:pt x="263" y="34"/>
                    <a:pt x="260" y="35"/>
                  </a:cubicBezTo>
                  <a:cubicBezTo>
                    <a:pt x="257" y="39"/>
                    <a:pt x="257" y="45"/>
                    <a:pt x="257" y="48"/>
                  </a:cubicBezTo>
                  <a:cubicBezTo>
                    <a:pt x="259" y="49"/>
                    <a:pt x="257" y="51"/>
                    <a:pt x="259" y="52"/>
                  </a:cubicBezTo>
                  <a:cubicBezTo>
                    <a:pt x="260" y="56"/>
                    <a:pt x="257" y="57"/>
                    <a:pt x="260" y="60"/>
                  </a:cubicBezTo>
                  <a:cubicBezTo>
                    <a:pt x="262" y="63"/>
                    <a:pt x="263" y="67"/>
                    <a:pt x="265" y="67"/>
                  </a:cubicBezTo>
                  <a:cubicBezTo>
                    <a:pt x="265" y="65"/>
                    <a:pt x="265" y="65"/>
                    <a:pt x="263" y="63"/>
                  </a:cubicBezTo>
                  <a:close/>
                  <a:moveTo>
                    <a:pt x="263" y="37"/>
                  </a:moveTo>
                  <a:cubicBezTo>
                    <a:pt x="263" y="34"/>
                    <a:pt x="265" y="29"/>
                    <a:pt x="266" y="32"/>
                  </a:cubicBezTo>
                  <a:cubicBezTo>
                    <a:pt x="268" y="34"/>
                    <a:pt x="263" y="40"/>
                    <a:pt x="263" y="37"/>
                  </a:cubicBezTo>
                  <a:close/>
                  <a:moveTo>
                    <a:pt x="213" y="110"/>
                  </a:moveTo>
                  <a:cubicBezTo>
                    <a:pt x="213" y="108"/>
                    <a:pt x="213" y="105"/>
                    <a:pt x="213" y="107"/>
                  </a:cubicBezTo>
                  <a:cubicBezTo>
                    <a:pt x="214" y="110"/>
                    <a:pt x="214" y="112"/>
                    <a:pt x="213" y="110"/>
                  </a:cubicBezTo>
                  <a:close/>
                  <a:moveTo>
                    <a:pt x="219" y="108"/>
                  </a:moveTo>
                  <a:cubicBezTo>
                    <a:pt x="219" y="107"/>
                    <a:pt x="219" y="105"/>
                    <a:pt x="219" y="104"/>
                  </a:cubicBezTo>
                  <a:cubicBezTo>
                    <a:pt x="221" y="101"/>
                    <a:pt x="216" y="102"/>
                    <a:pt x="216" y="105"/>
                  </a:cubicBezTo>
                  <a:cubicBezTo>
                    <a:pt x="217" y="107"/>
                    <a:pt x="214" y="112"/>
                    <a:pt x="217" y="110"/>
                  </a:cubicBezTo>
                  <a:cubicBezTo>
                    <a:pt x="219" y="108"/>
                    <a:pt x="219" y="108"/>
                    <a:pt x="219" y="108"/>
                  </a:cubicBezTo>
                  <a:close/>
                  <a:moveTo>
                    <a:pt x="221" y="112"/>
                  </a:moveTo>
                  <a:cubicBezTo>
                    <a:pt x="222" y="108"/>
                    <a:pt x="225" y="112"/>
                    <a:pt x="222" y="108"/>
                  </a:cubicBezTo>
                  <a:cubicBezTo>
                    <a:pt x="219" y="104"/>
                    <a:pt x="225" y="105"/>
                    <a:pt x="224" y="101"/>
                  </a:cubicBezTo>
                  <a:cubicBezTo>
                    <a:pt x="222" y="97"/>
                    <a:pt x="221" y="102"/>
                    <a:pt x="221" y="107"/>
                  </a:cubicBezTo>
                  <a:cubicBezTo>
                    <a:pt x="221" y="112"/>
                    <a:pt x="216" y="112"/>
                    <a:pt x="219" y="113"/>
                  </a:cubicBezTo>
                  <a:cubicBezTo>
                    <a:pt x="221" y="113"/>
                    <a:pt x="221" y="113"/>
                    <a:pt x="221" y="112"/>
                  </a:cubicBezTo>
                  <a:close/>
                  <a:moveTo>
                    <a:pt x="221" y="73"/>
                  </a:moveTo>
                  <a:cubicBezTo>
                    <a:pt x="221" y="70"/>
                    <a:pt x="221" y="68"/>
                    <a:pt x="222" y="68"/>
                  </a:cubicBezTo>
                  <a:cubicBezTo>
                    <a:pt x="224" y="68"/>
                    <a:pt x="221" y="73"/>
                    <a:pt x="221" y="73"/>
                  </a:cubicBezTo>
                  <a:close/>
                  <a:moveTo>
                    <a:pt x="225" y="70"/>
                  </a:moveTo>
                  <a:cubicBezTo>
                    <a:pt x="227" y="68"/>
                    <a:pt x="227" y="71"/>
                    <a:pt x="225" y="71"/>
                  </a:cubicBezTo>
                  <a:cubicBezTo>
                    <a:pt x="225" y="73"/>
                    <a:pt x="224" y="70"/>
                    <a:pt x="225" y="70"/>
                  </a:cubicBezTo>
                  <a:close/>
                  <a:moveTo>
                    <a:pt x="257" y="63"/>
                  </a:moveTo>
                  <a:cubicBezTo>
                    <a:pt x="257" y="65"/>
                    <a:pt x="259" y="65"/>
                    <a:pt x="259" y="62"/>
                  </a:cubicBezTo>
                  <a:cubicBezTo>
                    <a:pt x="259" y="60"/>
                    <a:pt x="257" y="59"/>
                    <a:pt x="257" y="60"/>
                  </a:cubicBezTo>
                  <a:cubicBezTo>
                    <a:pt x="256" y="62"/>
                    <a:pt x="256" y="62"/>
                    <a:pt x="257" y="63"/>
                  </a:cubicBezTo>
                  <a:close/>
                  <a:moveTo>
                    <a:pt x="288" y="135"/>
                  </a:moveTo>
                  <a:cubicBezTo>
                    <a:pt x="285" y="136"/>
                    <a:pt x="289" y="125"/>
                    <a:pt x="291" y="129"/>
                  </a:cubicBezTo>
                  <a:cubicBezTo>
                    <a:pt x="291" y="130"/>
                    <a:pt x="291" y="133"/>
                    <a:pt x="288" y="135"/>
                  </a:cubicBezTo>
                  <a:close/>
                  <a:moveTo>
                    <a:pt x="310" y="124"/>
                  </a:moveTo>
                  <a:cubicBezTo>
                    <a:pt x="309" y="125"/>
                    <a:pt x="309" y="115"/>
                    <a:pt x="312" y="119"/>
                  </a:cubicBezTo>
                  <a:cubicBezTo>
                    <a:pt x="313" y="122"/>
                    <a:pt x="313" y="124"/>
                    <a:pt x="310" y="124"/>
                  </a:cubicBezTo>
                  <a:close/>
                  <a:moveTo>
                    <a:pt x="245" y="133"/>
                  </a:moveTo>
                  <a:cubicBezTo>
                    <a:pt x="246" y="132"/>
                    <a:pt x="253" y="130"/>
                    <a:pt x="253" y="132"/>
                  </a:cubicBezTo>
                  <a:cubicBezTo>
                    <a:pt x="253" y="133"/>
                    <a:pt x="242" y="135"/>
                    <a:pt x="245" y="133"/>
                  </a:cubicBezTo>
                  <a:close/>
                  <a:moveTo>
                    <a:pt x="169" y="94"/>
                  </a:moveTo>
                  <a:cubicBezTo>
                    <a:pt x="169" y="91"/>
                    <a:pt x="169" y="88"/>
                    <a:pt x="167" y="90"/>
                  </a:cubicBezTo>
                  <a:cubicBezTo>
                    <a:pt x="166" y="91"/>
                    <a:pt x="167" y="93"/>
                    <a:pt x="167" y="96"/>
                  </a:cubicBezTo>
                  <a:cubicBezTo>
                    <a:pt x="166" y="97"/>
                    <a:pt x="167" y="97"/>
                    <a:pt x="169" y="94"/>
                  </a:cubicBezTo>
                  <a:close/>
                  <a:moveTo>
                    <a:pt x="100" y="88"/>
                  </a:moveTo>
                  <a:cubicBezTo>
                    <a:pt x="102" y="87"/>
                    <a:pt x="103" y="90"/>
                    <a:pt x="105" y="87"/>
                  </a:cubicBezTo>
                  <a:cubicBezTo>
                    <a:pt x="106" y="85"/>
                    <a:pt x="105" y="84"/>
                    <a:pt x="102" y="82"/>
                  </a:cubicBezTo>
                  <a:cubicBezTo>
                    <a:pt x="99" y="80"/>
                    <a:pt x="99" y="85"/>
                    <a:pt x="99" y="88"/>
                  </a:cubicBezTo>
                  <a:cubicBezTo>
                    <a:pt x="100" y="88"/>
                    <a:pt x="100" y="90"/>
                    <a:pt x="100" y="88"/>
                  </a:cubicBezTo>
                  <a:close/>
                  <a:moveTo>
                    <a:pt x="83" y="77"/>
                  </a:moveTo>
                  <a:cubicBezTo>
                    <a:pt x="86" y="77"/>
                    <a:pt x="85" y="84"/>
                    <a:pt x="88" y="85"/>
                  </a:cubicBezTo>
                  <a:cubicBezTo>
                    <a:pt x="90" y="87"/>
                    <a:pt x="90" y="88"/>
                    <a:pt x="93" y="87"/>
                  </a:cubicBezTo>
                  <a:cubicBezTo>
                    <a:pt x="94" y="87"/>
                    <a:pt x="91" y="85"/>
                    <a:pt x="91" y="84"/>
                  </a:cubicBezTo>
                  <a:cubicBezTo>
                    <a:pt x="93" y="82"/>
                    <a:pt x="93" y="82"/>
                    <a:pt x="90" y="82"/>
                  </a:cubicBezTo>
                  <a:cubicBezTo>
                    <a:pt x="86" y="80"/>
                    <a:pt x="90" y="71"/>
                    <a:pt x="83" y="71"/>
                  </a:cubicBezTo>
                  <a:cubicBezTo>
                    <a:pt x="80" y="73"/>
                    <a:pt x="82" y="74"/>
                    <a:pt x="80" y="76"/>
                  </a:cubicBezTo>
                  <a:cubicBezTo>
                    <a:pt x="77" y="77"/>
                    <a:pt x="82" y="77"/>
                    <a:pt x="83" y="77"/>
                  </a:cubicBezTo>
                  <a:close/>
                  <a:moveTo>
                    <a:pt x="105" y="15"/>
                  </a:moveTo>
                  <a:cubicBezTo>
                    <a:pt x="105" y="15"/>
                    <a:pt x="102" y="18"/>
                    <a:pt x="103" y="20"/>
                  </a:cubicBezTo>
                  <a:cubicBezTo>
                    <a:pt x="105" y="20"/>
                    <a:pt x="102" y="21"/>
                    <a:pt x="103" y="21"/>
                  </a:cubicBezTo>
                  <a:cubicBezTo>
                    <a:pt x="106" y="23"/>
                    <a:pt x="105" y="17"/>
                    <a:pt x="105" y="15"/>
                  </a:cubicBezTo>
                  <a:close/>
                  <a:moveTo>
                    <a:pt x="9" y="32"/>
                  </a:moveTo>
                  <a:cubicBezTo>
                    <a:pt x="10" y="34"/>
                    <a:pt x="12" y="35"/>
                    <a:pt x="12" y="34"/>
                  </a:cubicBezTo>
                  <a:cubicBezTo>
                    <a:pt x="10" y="32"/>
                    <a:pt x="7" y="28"/>
                    <a:pt x="6" y="29"/>
                  </a:cubicBezTo>
                  <a:cubicBezTo>
                    <a:pt x="6" y="31"/>
                    <a:pt x="6" y="32"/>
                    <a:pt x="9" y="32"/>
                  </a:cubicBezTo>
                  <a:close/>
                  <a:moveTo>
                    <a:pt x="21" y="51"/>
                  </a:moveTo>
                  <a:cubicBezTo>
                    <a:pt x="22" y="54"/>
                    <a:pt x="24" y="48"/>
                    <a:pt x="22" y="46"/>
                  </a:cubicBezTo>
                  <a:cubicBezTo>
                    <a:pt x="19" y="45"/>
                    <a:pt x="19" y="42"/>
                    <a:pt x="16" y="42"/>
                  </a:cubicBezTo>
                  <a:cubicBezTo>
                    <a:pt x="15" y="43"/>
                    <a:pt x="18" y="46"/>
                    <a:pt x="21" y="51"/>
                  </a:cubicBezTo>
                  <a:close/>
                  <a:moveTo>
                    <a:pt x="29" y="67"/>
                  </a:moveTo>
                  <a:cubicBezTo>
                    <a:pt x="30" y="65"/>
                    <a:pt x="35" y="73"/>
                    <a:pt x="33" y="74"/>
                  </a:cubicBezTo>
                  <a:cubicBezTo>
                    <a:pt x="32" y="74"/>
                    <a:pt x="26" y="68"/>
                    <a:pt x="29" y="67"/>
                  </a:cubicBezTo>
                  <a:close/>
                  <a:moveTo>
                    <a:pt x="36" y="77"/>
                  </a:moveTo>
                  <a:cubicBezTo>
                    <a:pt x="36" y="76"/>
                    <a:pt x="39" y="79"/>
                    <a:pt x="38" y="80"/>
                  </a:cubicBezTo>
                  <a:cubicBezTo>
                    <a:pt x="38" y="80"/>
                    <a:pt x="35" y="79"/>
                    <a:pt x="36" y="77"/>
                  </a:cubicBezTo>
                  <a:close/>
                  <a:moveTo>
                    <a:pt x="39" y="85"/>
                  </a:moveTo>
                  <a:cubicBezTo>
                    <a:pt x="41" y="85"/>
                    <a:pt x="42" y="90"/>
                    <a:pt x="42" y="88"/>
                  </a:cubicBezTo>
                  <a:cubicBezTo>
                    <a:pt x="44" y="87"/>
                    <a:pt x="41" y="80"/>
                    <a:pt x="39" y="82"/>
                  </a:cubicBezTo>
                  <a:cubicBezTo>
                    <a:pt x="38" y="84"/>
                    <a:pt x="39" y="85"/>
                    <a:pt x="39" y="85"/>
                  </a:cubicBezTo>
                  <a:close/>
                  <a:moveTo>
                    <a:pt x="74" y="63"/>
                  </a:moveTo>
                  <a:cubicBezTo>
                    <a:pt x="71" y="65"/>
                    <a:pt x="73" y="60"/>
                    <a:pt x="74" y="60"/>
                  </a:cubicBezTo>
                  <a:cubicBezTo>
                    <a:pt x="76" y="60"/>
                    <a:pt x="76" y="63"/>
                    <a:pt x="74" y="63"/>
                  </a:cubicBezTo>
                  <a:close/>
                  <a:moveTo>
                    <a:pt x="76" y="57"/>
                  </a:moveTo>
                  <a:cubicBezTo>
                    <a:pt x="74" y="56"/>
                    <a:pt x="74" y="57"/>
                    <a:pt x="74" y="59"/>
                  </a:cubicBezTo>
                  <a:cubicBezTo>
                    <a:pt x="74" y="60"/>
                    <a:pt x="79" y="60"/>
                    <a:pt x="79" y="60"/>
                  </a:cubicBezTo>
                  <a:cubicBezTo>
                    <a:pt x="79" y="60"/>
                    <a:pt x="77" y="59"/>
                    <a:pt x="76" y="57"/>
                  </a:cubicBezTo>
                  <a:close/>
                  <a:moveTo>
                    <a:pt x="53" y="35"/>
                  </a:moveTo>
                  <a:cubicBezTo>
                    <a:pt x="54" y="37"/>
                    <a:pt x="53" y="40"/>
                    <a:pt x="51" y="40"/>
                  </a:cubicBezTo>
                  <a:cubicBezTo>
                    <a:pt x="50" y="39"/>
                    <a:pt x="51" y="35"/>
                    <a:pt x="53" y="35"/>
                  </a:cubicBezTo>
                  <a:close/>
                  <a:moveTo>
                    <a:pt x="67" y="48"/>
                  </a:moveTo>
                  <a:cubicBezTo>
                    <a:pt x="67" y="48"/>
                    <a:pt x="68" y="51"/>
                    <a:pt x="67" y="51"/>
                  </a:cubicBezTo>
                  <a:cubicBezTo>
                    <a:pt x="65" y="51"/>
                    <a:pt x="65" y="48"/>
                    <a:pt x="67" y="48"/>
                  </a:cubicBezTo>
                  <a:close/>
                  <a:moveTo>
                    <a:pt x="58" y="43"/>
                  </a:moveTo>
                  <a:cubicBezTo>
                    <a:pt x="59" y="45"/>
                    <a:pt x="59" y="45"/>
                    <a:pt x="59" y="43"/>
                  </a:cubicBezTo>
                  <a:cubicBezTo>
                    <a:pt x="59" y="42"/>
                    <a:pt x="56" y="40"/>
                    <a:pt x="54" y="42"/>
                  </a:cubicBezTo>
                  <a:cubicBezTo>
                    <a:pt x="54" y="42"/>
                    <a:pt x="56" y="42"/>
                    <a:pt x="58" y="43"/>
                  </a:cubicBezTo>
                  <a:close/>
                  <a:moveTo>
                    <a:pt x="58" y="43"/>
                  </a:moveTo>
                  <a:cubicBezTo>
                    <a:pt x="59" y="45"/>
                    <a:pt x="59" y="49"/>
                    <a:pt x="58" y="48"/>
                  </a:cubicBezTo>
                  <a:cubicBezTo>
                    <a:pt x="58" y="46"/>
                    <a:pt x="56" y="42"/>
                    <a:pt x="58" y="43"/>
                  </a:cubicBezTo>
                  <a:close/>
                  <a:moveTo>
                    <a:pt x="64" y="49"/>
                  </a:moveTo>
                  <a:cubicBezTo>
                    <a:pt x="64" y="48"/>
                    <a:pt x="61" y="48"/>
                    <a:pt x="61" y="46"/>
                  </a:cubicBezTo>
                  <a:cubicBezTo>
                    <a:pt x="59" y="45"/>
                    <a:pt x="59" y="46"/>
                    <a:pt x="59" y="48"/>
                  </a:cubicBezTo>
                  <a:cubicBezTo>
                    <a:pt x="59" y="49"/>
                    <a:pt x="59" y="49"/>
                    <a:pt x="61" y="49"/>
                  </a:cubicBezTo>
                  <a:cubicBezTo>
                    <a:pt x="62" y="49"/>
                    <a:pt x="64" y="51"/>
                    <a:pt x="64" y="49"/>
                  </a:cubicBezTo>
                  <a:close/>
                  <a:moveTo>
                    <a:pt x="62" y="48"/>
                  </a:moveTo>
                  <a:cubicBezTo>
                    <a:pt x="64" y="48"/>
                    <a:pt x="64" y="48"/>
                    <a:pt x="64" y="48"/>
                  </a:cubicBezTo>
                  <a:cubicBezTo>
                    <a:pt x="64" y="46"/>
                    <a:pt x="61" y="45"/>
                    <a:pt x="61" y="46"/>
                  </a:cubicBezTo>
                  <a:cubicBezTo>
                    <a:pt x="61" y="46"/>
                    <a:pt x="61" y="46"/>
                    <a:pt x="62" y="48"/>
                  </a:cubicBezTo>
                  <a:close/>
                  <a:moveTo>
                    <a:pt x="65" y="49"/>
                  </a:moveTo>
                  <a:cubicBezTo>
                    <a:pt x="65" y="52"/>
                    <a:pt x="65" y="52"/>
                    <a:pt x="65" y="52"/>
                  </a:cubicBezTo>
                  <a:cubicBezTo>
                    <a:pt x="64" y="52"/>
                    <a:pt x="64" y="49"/>
                    <a:pt x="65" y="49"/>
                  </a:cubicBezTo>
                  <a:close/>
                  <a:moveTo>
                    <a:pt x="26" y="62"/>
                  </a:moveTo>
                  <a:cubicBezTo>
                    <a:pt x="24" y="60"/>
                    <a:pt x="26" y="59"/>
                    <a:pt x="27" y="59"/>
                  </a:cubicBezTo>
                  <a:cubicBezTo>
                    <a:pt x="29" y="60"/>
                    <a:pt x="27" y="63"/>
                    <a:pt x="26" y="62"/>
                  </a:cubicBezTo>
                  <a:close/>
                  <a:moveTo>
                    <a:pt x="330" y="74"/>
                  </a:moveTo>
                  <a:cubicBezTo>
                    <a:pt x="335" y="74"/>
                    <a:pt x="332" y="73"/>
                    <a:pt x="326" y="73"/>
                  </a:cubicBezTo>
                  <a:cubicBezTo>
                    <a:pt x="320" y="73"/>
                    <a:pt x="323" y="73"/>
                    <a:pt x="326" y="74"/>
                  </a:cubicBezTo>
                  <a:cubicBezTo>
                    <a:pt x="326" y="76"/>
                    <a:pt x="326" y="76"/>
                    <a:pt x="330" y="74"/>
                  </a:cubicBezTo>
                  <a:close/>
                  <a:moveTo>
                    <a:pt x="327" y="67"/>
                  </a:moveTo>
                  <a:cubicBezTo>
                    <a:pt x="326" y="65"/>
                    <a:pt x="327" y="63"/>
                    <a:pt x="323" y="63"/>
                  </a:cubicBezTo>
                  <a:cubicBezTo>
                    <a:pt x="318" y="62"/>
                    <a:pt x="321" y="65"/>
                    <a:pt x="323" y="67"/>
                  </a:cubicBezTo>
                  <a:cubicBezTo>
                    <a:pt x="326" y="67"/>
                    <a:pt x="323" y="70"/>
                    <a:pt x="327" y="68"/>
                  </a:cubicBezTo>
                  <a:cubicBezTo>
                    <a:pt x="329" y="68"/>
                    <a:pt x="329" y="68"/>
                    <a:pt x="327" y="67"/>
                  </a:cubicBezTo>
                  <a:close/>
                  <a:moveTo>
                    <a:pt x="275" y="135"/>
                  </a:moveTo>
                  <a:cubicBezTo>
                    <a:pt x="272" y="132"/>
                    <a:pt x="275" y="133"/>
                    <a:pt x="275" y="135"/>
                  </a:cubicBezTo>
                  <a:cubicBezTo>
                    <a:pt x="277" y="135"/>
                    <a:pt x="275" y="136"/>
                    <a:pt x="275" y="135"/>
                  </a:cubicBezTo>
                  <a:close/>
                  <a:moveTo>
                    <a:pt x="298" y="115"/>
                  </a:moveTo>
                  <a:cubicBezTo>
                    <a:pt x="298" y="110"/>
                    <a:pt x="300" y="113"/>
                    <a:pt x="300" y="113"/>
                  </a:cubicBezTo>
                  <a:cubicBezTo>
                    <a:pt x="300" y="115"/>
                    <a:pt x="298" y="116"/>
                    <a:pt x="298" y="115"/>
                  </a:cubicBezTo>
                  <a:close/>
                  <a:moveTo>
                    <a:pt x="300" y="116"/>
                  </a:moveTo>
                  <a:cubicBezTo>
                    <a:pt x="300" y="112"/>
                    <a:pt x="303" y="107"/>
                    <a:pt x="303" y="108"/>
                  </a:cubicBezTo>
                  <a:cubicBezTo>
                    <a:pt x="303" y="110"/>
                    <a:pt x="300" y="116"/>
                    <a:pt x="300" y="116"/>
                  </a:cubicBezTo>
                  <a:close/>
                  <a:moveTo>
                    <a:pt x="260" y="138"/>
                  </a:moveTo>
                  <a:cubicBezTo>
                    <a:pt x="259" y="136"/>
                    <a:pt x="260" y="136"/>
                    <a:pt x="262" y="136"/>
                  </a:cubicBezTo>
                  <a:cubicBezTo>
                    <a:pt x="263" y="138"/>
                    <a:pt x="262" y="138"/>
                    <a:pt x="260" y="138"/>
                  </a:cubicBezTo>
                  <a:close/>
                  <a:moveTo>
                    <a:pt x="312" y="118"/>
                  </a:moveTo>
                  <a:cubicBezTo>
                    <a:pt x="310" y="118"/>
                    <a:pt x="310" y="116"/>
                    <a:pt x="310" y="116"/>
                  </a:cubicBezTo>
                  <a:cubicBezTo>
                    <a:pt x="310" y="118"/>
                    <a:pt x="310" y="118"/>
                    <a:pt x="310" y="118"/>
                  </a:cubicBezTo>
                  <a:cubicBezTo>
                    <a:pt x="312" y="119"/>
                    <a:pt x="312" y="119"/>
                    <a:pt x="313" y="121"/>
                  </a:cubicBezTo>
                  <a:cubicBezTo>
                    <a:pt x="313" y="121"/>
                    <a:pt x="313" y="119"/>
                    <a:pt x="312" y="118"/>
                  </a:cubicBezTo>
                  <a:close/>
                  <a:moveTo>
                    <a:pt x="315" y="115"/>
                  </a:moveTo>
                  <a:cubicBezTo>
                    <a:pt x="315" y="110"/>
                    <a:pt x="313" y="108"/>
                    <a:pt x="312" y="112"/>
                  </a:cubicBezTo>
                  <a:cubicBezTo>
                    <a:pt x="312" y="113"/>
                    <a:pt x="310" y="112"/>
                    <a:pt x="310" y="113"/>
                  </a:cubicBezTo>
                  <a:cubicBezTo>
                    <a:pt x="310" y="113"/>
                    <a:pt x="312" y="113"/>
                    <a:pt x="312" y="115"/>
                  </a:cubicBezTo>
                  <a:cubicBezTo>
                    <a:pt x="310" y="118"/>
                    <a:pt x="312" y="118"/>
                    <a:pt x="313" y="119"/>
                  </a:cubicBezTo>
                  <a:cubicBezTo>
                    <a:pt x="315" y="119"/>
                    <a:pt x="315" y="118"/>
                    <a:pt x="315" y="115"/>
                  </a:cubicBezTo>
                  <a:close/>
                  <a:moveTo>
                    <a:pt x="347" y="140"/>
                  </a:moveTo>
                  <a:cubicBezTo>
                    <a:pt x="349" y="140"/>
                    <a:pt x="347" y="138"/>
                    <a:pt x="347" y="138"/>
                  </a:cubicBezTo>
                  <a:cubicBezTo>
                    <a:pt x="347" y="136"/>
                    <a:pt x="347" y="136"/>
                    <a:pt x="345" y="138"/>
                  </a:cubicBezTo>
                  <a:cubicBezTo>
                    <a:pt x="345" y="140"/>
                    <a:pt x="345" y="140"/>
                    <a:pt x="347" y="140"/>
                  </a:cubicBezTo>
                  <a:close/>
                  <a:moveTo>
                    <a:pt x="245" y="80"/>
                  </a:moveTo>
                  <a:cubicBezTo>
                    <a:pt x="246" y="82"/>
                    <a:pt x="246" y="80"/>
                    <a:pt x="246" y="79"/>
                  </a:cubicBezTo>
                  <a:cubicBezTo>
                    <a:pt x="245" y="77"/>
                    <a:pt x="246" y="76"/>
                    <a:pt x="245" y="76"/>
                  </a:cubicBezTo>
                  <a:cubicBezTo>
                    <a:pt x="245" y="77"/>
                    <a:pt x="245" y="79"/>
                    <a:pt x="245" y="80"/>
                  </a:cubicBezTo>
                  <a:close/>
                  <a:moveTo>
                    <a:pt x="256" y="60"/>
                  </a:moveTo>
                  <a:cubicBezTo>
                    <a:pt x="256" y="59"/>
                    <a:pt x="256" y="62"/>
                    <a:pt x="256" y="62"/>
                  </a:cubicBezTo>
                  <a:cubicBezTo>
                    <a:pt x="254" y="62"/>
                    <a:pt x="254" y="60"/>
                    <a:pt x="256" y="60"/>
                  </a:cubicBezTo>
                  <a:close/>
                  <a:moveTo>
                    <a:pt x="259" y="65"/>
                  </a:moveTo>
                  <a:cubicBezTo>
                    <a:pt x="260" y="63"/>
                    <a:pt x="262" y="63"/>
                    <a:pt x="260" y="65"/>
                  </a:cubicBezTo>
                  <a:cubicBezTo>
                    <a:pt x="260" y="67"/>
                    <a:pt x="259" y="65"/>
                    <a:pt x="259" y="65"/>
                  </a:cubicBezTo>
                  <a:close/>
                  <a:moveTo>
                    <a:pt x="260" y="94"/>
                  </a:moveTo>
                  <a:cubicBezTo>
                    <a:pt x="260" y="93"/>
                    <a:pt x="265" y="90"/>
                    <a:pt x="265" y="91"/>
                  </a:cubicBezTo>
                  <a:cubicBezTo>
                    <a:pt x="263" y="93"/>
                    <a:pt x="262" y="94"/>
                    <a:pt x="260" y="94"/>
                  </a:cubicBezTo>
                  <a:close/>
                  <a:moveTo>
                    <a:pt x="256" y="65"/>
                  </a:moveTo>
                  <a:cubicBezTo>
                    <a:pt x="254" y="65"/>
                    <a:pt x="256" y="63"/>
                    <a:pt x="256" y="63"/>
                  </a:cubicBezTo>
                  <a:cubicBezTo>
                    <a:pt x="257" y="65"/>
                    <a:pt x="257" y="65"/>
                    <a:pt x="256" y="65"/>
                  </a:cubicBezTo>
                  <a:close/>
                  <a:moveTo>
                    <a:pt x="280" y="67"/>
                  </a:moveTo>
                  <a:cubicBezTo>
                    <a:pt x="280" y="65"/>
                    <a:pt x="281" y="65"/>
                    <a:pt x="283" y="65"/>
                  </a:cubicBezTo>
                  <a:cubicBezTo>
                    <a:pt x="285" y="65"/>
                    <a:pt x="280" y="67"/>
                    <a:pt x="280" y="67"/>
                  </a:cubicBezTo>
                  <a:close/>
                  <a:moveTo>
                    <a:pt x="76" y="49"/>
                  </a:moveTo>
                  <a:cubicBezTo>
                    <a:pt x="74" y="48"/>
                    <a:pt x="71" y="46"/>
                    <a:pt x="74" y="45"/>
                  </a:cubicBezTo>
                  <a:cubicBezTo>
                    <a:pt x="77" y="43"/>
                    <a:pt x="76" y="49"/>
                    <a:pt x="76" y="49"/>
                  </a:cubicBezTo>
                  <a:close/>
                  <a:moveTo>
                    <a:pt x="71" y="46"/>
                  </a:moveTo>
                  <a:cubicBezTo>
                    <a:pt x="71" y="45"/>
                    <a:pt x="73" y="46"/>
                    <a:pt x="71" y="48"/>
                  </a:cubicBezTo>
                  <a:cubicBezTo>
                    <a:pt x="71" y="48"/>
                    <a:pt x="70" y="46"/>
                    <a:pt x="71" y="46"/>
                  </a:cubicBezTo>
                  <a:close/>
                  <a:moveTo>
                    <a:pt x="71" y="49"/>
                  </a:moveTo>
                  <a:cubicBezTo>
                    <a:pt x="71" y="48"/>
                    <a:pt x="73" y="48"/>
                    <a:pt x="73" y="49"/>
                  </a:cubicBezTo>
                  <a:cubicBezTo>
                    <a:pt x="73" y="49"/>
                    <a:pt x="73" y="51"/>
                    <a:pt x="71" y="49"/>
                  </a:cubicBezTo>
                  <a:close/>
                </a:path>
              </a:pathLst>
            </a:custGeom>
            <a:solidFill>
              <a:srgbClr val="968C6D"/>
            </a:solidFill>
            <a:ln w="6350" cmpd="sng">
              <a:solidFill>
                <a:schemeClr val="bg1"/>
              </a:solidFill>
              <a:round/>
              <a:headEnd/>
              <a:tailEnd/>
            </a:ln>
          </p:spPr>
          <p:txBody>
            <a:bodyPr/>
            <a:lstStyle/>
            <a:p>
              <a:endParaRPr lang="en-GB" dirty="0"/>
            </a:p>
          </p:txBody>
        </p:sp>
        <p:sp>
          <p:nvSpPr>
            <p:cNvPr id="1284" name="Freeform 223"/>
            <p:cNvSpPr>
              <a:spLocks/>
            </p:cNvSpPr>
            <p:nvPr/>
          </p:nvSpPr>
          <p:spPr bwMode="auto">
            <a:xfrm>
              <a:off x="6201352" y="4321274"/>
              <a:ext cx="22495" cy="53023"/>
            </a:xfrm>
            <a:custGeom>
              <a:avLst/>
              <a:gdLst/>
              <a:ahLst/>
              <a:cxnLst>
                <a:cxn ang="0">
                  <a:pos x="4" y="17"/>
                </a:cxn>
                <a:cxn ang="0">
                  <a:pos x="3" y="17"/>
                </a:cxn>
                <a:cxn ang="0">
                  <a:pos x="1" y="16"/>
                </a:cxn>
                <a:cxn ang="0">
                  <a:pos x="1" y="5"/>
                </a:cxn>
                <a:cxn ang="0">
                  <a:pos x="4" y="2"/>
                </a:cxn>
                <a:cxn ang="0">
                  <a:pos x="6" y="6"/>
                </a:cxn>
                <a:cxn ang="0">
                  <a:pos x="7" y="11"/>
                </a:cxn>
                <a:cxn ang="0">
                  <a:pos x="4" y="17"/>
                </a:cxn>
                <a:cxn ang="0">
                  <a:pos x="4" y="17"/>
                </a:cxn>
              </a:cxnLst>
              <a:rect l="0" t="0" r="r" b="b"/>
              <a:pathLst>
                <a:path w="7" h="17">
                  <a:moveTo>
                    <a:pt x="4" y="17"/>
                  </a:moveTo>
                  <a:cubicBezTo>
                    <a:pt x="4" y="17"/>
                    <a:pt x="4" y="17"/>
                    <a:pt x="3" y="17"/>
                  </a:cubicBezTo>
                  <a:cubicBezTo>
                    <a:pt x="3" y="17"/>
                    <a:pt x="1" y="17"/>
                    <a:pt x="1" y="16"/>
                  </a:cubicBezTo>
                  <a:cubicBezTo>
                    <a:pt x="1" y="8"/>
                    <a:pt x="0" y="9"/>
                    <a:pt x="1" y="5"/>
                  </a:cubicBezTo>
                  <a:cubicBezTo>
                    <a:pt x="3" y="3"/>
                    <a:pt x="3" y="0"/>
                    <a:pt x="4" y="2"/>
                  </a:cubicBezTo>
                  <a:cubicBezTo>
                    <a:pt x="6" y="3"/>
                    <a:pt x="7" y="5"/>
                    <a:pt x="6" y="6"/>
                  </a:cubicBezTo>
                  <a:cubicBezTo>
                    <a:pt x="6" y="9"/>
                    <a:pt x="7" y="9"/>
                    <a:pt x="7" y="11"/>
                  </a:cubicBezTo>
                  <a:cubicBezTo>
                    <a:pt x="7" y="14"/>
                    <a:pt x="6" y="17"/>
                    <a:pt x="4" y="17"/>
                  </a:cubicBezTo>
                  <a:cubicBezTo>
                    <a:pt x="4" y="17"/>
                    <a:pt x="4" y="17"/>
                    <a:pt x="4" y="17"/>
                  </a:cubicBezTo>
                </a:path>
              </a:pathLst>
            </a:custGeom>
            <a:solidFill>
              <a:srgbClr val="968C6D"/>
            </a:solidFill>
            <a:ln w="6350" cmpd="sng">
              <a:solidFill>
                <a:schemeClr val="bg1"/>
              </a:solidFill>
              <a:round/>
              <a:headEnd/>
              <a:tailEnd/>
            </a:ln>
          </p:spPr>
          <p:txBody>
            <a:bodyPr/>
            <a:lstStyle/>
            <a:p>
              <a:endParaRPr lang="en-GB" dirty="0"/>
            </a:p>
          </p:txBody>
        </p:sp>
        <p:sp>
          <p:nvSpPr>
            <p:cNvPr id="1285" name="Freeform 224"/>
            <p:cNvSpPr>
              <a:spLocks/>
            </p:cNvSpPr>
            <p:nvPr/>
          </p:nvSpPr>
          <p:spPr bwMode="auto">
            <a:xfrm>
              <a:off x="6336322" y="4318059"/>
              <a:ext cx="11247" cy="22494"/>
            </a:xfrm>
            <a:custGeom>
              <a:avLst/>
              <a:gdLst/>
              <a:ahLst/>
              <a:cxnLst>
                <a:cxn ang="0">
                  <a:pos x="1" y="7"/>
                </a:cxn>
                <a:cxn ang="0">
                  <a:pos x="0" y="3"/>
                </a:cxn>
                <a:cxn ang="0">
                  <a:pos x="1" y="1"/>
                </a:cxn>
                <a:cxn ang="0">
                  <a:pos x="3" y="0"/>
                </a:cxn>
                <a:cxn ang="0">
                  <a:pos x="3" y="4"/>
                </a:cxn>
                <a:cxn ang="0">
                  <a:pos x="1" y="7"/>
                </a:cxn>
              </a:cxnLst>
              <a:rect l="0" t="0" r="r" b="b"/>
              <a:pathLst>
                <a:path w="4" h="7">
                  <a:moveTo>
                    <a:pt x="1" y="7"/>
                  </a:moveTo>
                  <a:cubicBezTo>
                    <a:pt x="0" y="7"/>
                    <a:pt x="1" y="3"/>
                    <a:pt x="0" y="3"/>
                  </a:cubicBezTo>
                  <a:cubicBezTo>
                    <a:pt x="1" y="1"/>
                    <a:pt x="0" y="1"/>
                    <a:pt x="1" y="1"/>
                  </a:cubicBezTo>
                  <a:cubicBezTo>
                    <a:pt x="3" y="3"/>
                    <a:pt x="1" y="0"/>
                    <a:pt x="3" y="0"/>
                  </a:cubicBezTo>
                  <a:cubicBezTo>
                    <a:pt x="4" y="0"/>
                    <a:pt x="3" y="3"/>
                    <a:pt x="3" y="4"/>
                  </a:cubicBezTo>
                  <a:cubicBezTo>
                    <a:pt x="3" y="4"/>
                    <a:pt x="1" y="6"/>
                    <a:pt x="1" y="7"/>
                  </a:cubicBezTo>
                </a:path>
              </a:pathLst>
            </a:custGeom>
            <a:solidFill>
              <a:srgbClr val="968C6D"/>
            </a:solidFill>
            <a:ln w="6350" cmpd="sng">
              <a:solidFill>
                <a:schemeClr val="bg1"/>
              </a:solidFill>
              <a:round/>
              <a:headEnd/>
              <a:tailEnd/>
            </a:ln>
          </p:spPr>
          <p:txBody>
            <a:bodyPr/>
            <a:lstStyle/>
            <a:p>
              <a:endParaRPr lang="en-GB" dirty="0"/>
            </a:p>
          </p:txBody>
        </p:sp>
        <p:sp>
          <p:nvSpPr>
            <p:cNvPr id="1286" name="Freeform 225"/>
            <p:cNvSpPr>
              <a:spLocks/>
            </p:cNvSpPr>
            <p:nvPr/>
          </p:nvSpPr>
          <p:spPr bwMode="auto">
            <a:xfrm>
              <a:off x="6210993" y="4327700"/>
              <a:ext cx="133363" cy="118900"/>
            </a:xfrm>
            <a:custGeom>
              <a:avLst/>
              <a:gdLst/>
              <a:ahLst/>
              <a:cxnLst>
                <a:cxn ang="0">
                  <a:pos x="41" y="4"/>
                </a:cxn>
                <a:cxn ang="0">
                  <a:pos x="40" y="0"/>
                </a:cxn>
                <a:cxn ang="0">
                  <a:pos x="38" y="4"/>
                </a:cxn>
                <a:cxn ang="0">
                  <a:pos x="34" y="9"/>
                </a:cxn>
                <a:cxn ang="0">
                  <a:pos x="26" y="15"/>
                </a:cxn>
                <a:cxn ang="0">
                  <a:pos x="26" y="18"/>
                </a:cxn>
                <a:cxn ang="0">
                  <a:pos x="11" y="20"/>
                </a:cxn>
                <a:cxn ang="0">
                  <a:pos x="6" y="20"/>
                </a:cxn>
                <a:cxn ang="0">
                  <a:pos x="3" y="18"/>
                </a:cxn>
                <a:cxn ang="0">
                  <a:pos x="3" y="15"/>
                </a:cxn>
                <a:cxn ang="0">
                  <a:pos x="1" y="15"/>
                </a:cxn>
                <a:cxn ang="0">
                  <a:pos x="0" y="15"/>
                </a:cxn>
                <a:cxn ang="0">
                  <a:pos x="3" y="20"/>
                </a:cxn>
                <a:cxn ang="0">
                  <a:pos x="6" y="27"/>
                </a:cxn>
                <a:cxn ang="0">
                  <a:pos x="15" y="32"/>
                </a:cxn>
                <a:cxn ang="0">
                  <a:pos x="34" y="33"/>
                </a:cxn>
                <a:cxn ang="0">
                  <a:pos x="35" y="26"/>
                </a:cxn>
                <a:cxn ang="0">
                  <a:pos x="35" y="21"/>
                </a:cxn>
                <a:cxn ang="0">
                  <a:pos x="38" y="20"/>
                </a:cxn>
                <a:cxn ang="0">
                  <a:pos x="38" y="18"/>
                </a:cxn>
                <a:cxn ang="0">
                  <a:pos x="38" y="15"/>
                </a:cxn>
                <a:cxn ang="0">
                  <a:pos x="40" y="12"/>
                </a:cxn>
                <a:cxn ang="0">
                  <a:pos x="43" y="10"/>
                </a:cxn>
                <a:cxn ang="0">
                  <a:pos x="41" y="4"/>
                </a:cxn>
              </a:cxnLst>
              <a:rect l="0" t="0" r="r" b="b"/>
              <a:pathLst>
                <a:path w="43" h="38">
                  <a:moveTo>
                    <a:pt x="41" y="4"/>
                  </a:moveTo>
                  <a:cubicBezTo>
                    <a:pt x="40" y="4"/>
                    <a:pt x="41" y="0"/>
                    <a:pt x="40" y="0"/>
                  </a:cubicBezTo>
                  <a:cubicBezTo>
                    <a:pt x="38" y="6"/>
                    <a:pt x="40" y="0"/>
                    <a:pt x="38" y="4"/>
                  </a:cubicBezTo>
                  <a:cubicBezTo>
                    <a:pt x="37" y="6"/>
                    <a:pt x="35" y="6"/>
                    <a:pt x="34" y="9"/>
                  </a:cubicBezTo>
                  <a:cubicBezTo>
                    <a:pt x="31" y="12"/>
                    <a:pt x="28" y="15"/>
                    <a:pt x="26" y="15"/>
                  </a:cubicBezTo>
                  <a:cubicBezTo>
                    <a:pt x="26" y="16"/>
                    <a:pt x="29" y="15"/>
                    <a:pt x="26" y="18"/>
                  </a:cubicBezTo>
                  <a:cubicBezTo>
                    <a:pt x="23" y="23"/>
                    <a:pt x="17" y="18"/>
                    <a:pt x="11" y="20"/>
                  </a:cubicBezTo>
                  <a:cubicBezTo>
                    <a:pt x="6" y="21"/>
                    <a:pt x="6" y="21"/>
                    <a:pt x="6" y="20"/>
                  </a:cubicBezTo>
                  <a:cubicBezTo>
                    <a:pt x="6" y="16"/>
                    <a:pt x="5" y="18"/>
                    <a:pt x="3" y="18"/>
                  </a:cubicBezTo>
                  <a:cubicBezTo>
                    <a:pt x="0" y="18"/>
                    <a:pt x="3" y="15"/>
                    <a:pt x="3" y="15"/>
                  </a:cubicBezTo>
                  <a:cubicBezTo>
                    <a:pt x="3" y="13"/>
                    <a:pt x="1" y="15"/>
                    <a:pt x="1" y="15"/>
                  </a:cubicBezTo>
                  <a:cubicBezTo>
                    <a:pt x="1" y="15"/>
                    <a:pt x="1" y="15"/>
                    <a:pt x="0" y="15"/>
                  </a:cubicBezTo>
                  <a:cubicBezTo>
                    <a:pt x="0" y="18"/>
                    <a:pt x="0" y="18"/>
                    <a:pt x="3" y="20"/>
                  </a:cubicBezTo>
                  <a:cubicBezTo>
                    <a:pt x="6" y="23"/>
                    <a:pt x="6" y="23"/>
                    <a:pt x="6" y="27"/>
                  </a:cubicBezTo>
                  <a:cubicBezTo>
                    <a:pt x="8" y="30"/>
                    <a:pt x="6" y="30"/>
                    <a:pt x="15" y="32"/>
                  </a:cubicBezTo>
                  <a:cubicBezTo>
                    <a:pt x="24" y="33"/>
                    <a:pt x="32" y="38"/>
                    <a:pt x="34" y="33"/>
                  </a:cubicBezTo>
                  <a:cubicBezTo>
                    <a:pt x="34" y="32"/>
                    <a:pt x="32" y="30"/>
                    <a:pt x="35" y="26"/>
                  </a:cubicBezTo>
                  <a:cubicBezTo>
                    <a:pt x="37" y="21"/>
                    <a:pt x="37" y="23"/>
                    <a:pt x="35" y="21"/>
                  </a:cubicBezTo>
                  <a:cubicBezTo>
                    <a:pt x="35" y="21"/>
                    <a:pt x="37" y="21"/>
                    <a:pt x="38" y="20"/>
                  </a:cubicBezTo>
                  <a:cubicBezTo>
                    <a:pt x="41" y="20"/>
                    <a:pt x="40" y="18"/>
                    <a:pt x="38" y="18"/>
                  </a:cubicBezTo>
                  <a:cubicBezTo>
                    <a:pt x="37" y="18"/>
                    <a:pt x="38" y="18"/>
                    <a:pt x="38" y="15"/>
                  </a:cubicBezTo>
                  <a:cubicBezTo>
                    <a:pt x="38" y="12"/>
                    <a:pt x="38" y="9"/>
                    <a:pt x="40" y="12"/>
                  </a:cubicBezTo>
                  <a:cubicBezTo>
                    <a:pt x="41" y="15"/>
                    <a:pt x="40" y="12"/>
                    <a:pt x="43" y="10"/>
                  </a:cubicBezTo>
                  <a:cubicBezTo>
                    <a:pt x="43" y="7"/>
                    <a:pt x="43" y="6"/>
                    <a:pt x="41" y="4"/>
                  </a:cubicBezTo>
                </a:path>
              </a:pathLst>
            </a:custGeom>
            <a:solidFill>
              <a:srgbClr val="968C6D"/>
            </a:solidFill>
            <a:ln w="6350" cmpd="sng">
              <a:solidFill>
                <a:schemeClr val="bg1"/>
              </a:solidFill>
              <a:round/>
              <a:headEnd/>
              <a:tailEnd/>
            </a:ln>
          </p:spPr>
          <p:txBody>
            <a:bodyPr/>
            <a:lstStyle/>
            <a:p>
              <a:endParaRPr lang="en-GB" dirty="0"/>
            </a:p>
          </p:txBody>
        </p:sp>
        <p:sp>
          <p:nvSpPr>
            <p:cNvPr id="1287" name="Freeform 226"/>
            <p:cNvSpPr>
              <a:spLocks/>
            </p:cNvSpPr>
            <p:nvPr/>
          </p:nvSpPr>
          <p:spPr bwMode="auto">
            <a:xfrm>
              <a:off x="6313828" y="4293959"/>
              <a:ext cx="30529" cy="17674"/>
            </a:xfrm>
            <a:custGeom>
              <a:avLst/>
              <a:gdLst/>
              <a:ahLst/>
              <a:cxnLst>
                <a:cxn ang="0">
                  <a:pos x="2" y="6"/>
                </a:cxn>
                <a:cxn ang="0">
                  <a:pos x="5" y="3"/>
                </a:cxn>
                <a:cxn ang="0">
                  <a:pos x="8" y="1"/>
                </a:cxn>
                <a:cxn ang="0">
                  <a:pos x="2" y="6"/>
                </a:cxn>
              </a:cxnLst>
              <a:rect l="0" t="0" r="r" b="b"/>
              <a:pathLst>
                <a:path w="10" h="6">
                  <a:moveTo>
                    <a:pt x="2" y="6"/>
                  </a:moveTo>
                  <a:cubicBezTo>
                    <a:pt x="0" y="4"/>
                    <a:pt x="5" y="4"/>
                    <a:pt x="5" y="3"/>
                  </a:cubicBezTo>
                  <a:cubicBezTo>
                    <a:pt x="5" y="1"/>
                    <a:pt x="10" y="0"/>
                    <a:pt x="8" y="1"/>
                  </a:cubicBezTo>
                  <a:cubicBezTo>
                    <a:pt x="7" y="4"/>
                    <a:pt x="2" y="6"/>
                    <a:pt x="2" y="6"/>
                  </a:cubicBezTo>
                </a:path>
              </a:pathLst>
            </a:custGeom>
            <a:solidFill>
              <a:srgbClr val="968C6D"/>
            </a:solidFill>
            <a:ln w="6350" cmpd="sng">
              <a:solidFill>
                <a:schemeClr val="bg1"/>
              </a:solidFill>
              <a:round/>
              <a:headEnd/>
              <a:tailEnd/>
            </a:ln>
          </p:spPr>
          <p:txBody>
            <a:bodyPr/>
            <a:lstStyle/>
            <a:p>
              <a:endParaRPr lang="en-GB" dirty="0"/>
            </a:p>
          </p:txBody>
        </p:sp>
        <p:sp>
          <p:nvSpPr>
            <p:cNvPr id="1288" name="Freeform 227"/>
            <p:cNvSpPr>
              <a:spLocks/>
            </p:cNvSpPr>
            <p:nvPr/>
          </p:nvSpPr>
          <p:spPr bwMode="auto">
            <a:xfrm>
              <a:off x="6138688" y="4199160"/>
              <a:ext cx="6427" cy="16068"/>
            </a:xfrm>
            <a:custGeom>
              <a:avLst/>
              <a:gdLst/>
              <a:ahLst/>
              <a:cxnLst>
                <a:cxn ang="0">
                  <a:pos x="2" y="5"/>
                </a:cxn>
                <a:cxn ang="0">
                  <a:pos x="0" y="2"/>
                </a:cxn>
                <a:cxn ang="0">
                  <a:pos x="2" y="5"/>
                </a:cxn>
              </a:cxnLst>
              <a:rect l="0" t="0" r="r" b="b"/>
              <a:pathLst>
                <a:path w="2" h="5">
                  <a:moveTo>
                    <a:pt x="2" y="5"/>
                  </a:moveTo>
                  <a:cubicBezTo>
                    <a:pt x="0" y="5"/>
                    <a:pt x="0" y="2"/>
                    <a:pt x="0" y="2"/>
                  </a:cubicBezTo>
                  <a:cubicBezTo>
                    <a:pt x="0" y="0"/>
                    <a:pt x="2" y="3"/>
                    <a:pt x="2" y="5"/>
                  </a:cubicBezTo>
                </a:path>
              </a:pathLst>
            </a:custGeom>
            <a:solidFill>
              <a:srgbClr val="968C6D"/>
            </a:solidFill>
            <a:ln w="6350" cmpd="sng">
              <a:solidFill>
                <a:schemeClr val="bg1"/>
              </a:solidFill>
              <a:round/>
              <a:headEnd/>
              <a:tailEnd/>
            </a:ln>
          </p:spPr>
          <p:txBody>
            <a:bodyPr/>
            <a:lstStyle/>
            <a:p>
              <a:endParaRPr lang="en-GB" dirty="0"/>
            </a:p>
          </p:txBody>
        </p:sp>
        <p:sp>
          <p:nvSpPr>
            <p:cNvPr id="1289" name="Freeform 228"/>
            <p:cNvSpPr>
              <a:spLocks/>
            </p:cNvSpPr>
            <p:nvPr/>
          </p:nvSpPr>
          <p:spPr bwMode="auto">
            <a:xfrm>
              <a:off x="5812512" y="4112396"/>
              <a:ext cx="17675" cy="46596"/>
            </a:xfrm>
            <a:custGeom>
              <a:avLst/>
              <a:gdLst/>
              <a:ahLst/>
              <a:cxnLst>
                <a:cxn ang="0">
                  <a:pos x="4" y="3"/>
                </a:cxn>
                <a:cxn ang="0">
                  <a:pos x="4" y="11"/>
                </a:cxn>
                <a:cxn ang="0">
                  <a:pos x="0" y="15"/>
                </a:cxn>
                <a:cxn ang="0">
                  <a:pos x="0" y="13"/>
                </a:cxn>
                <a:cxn ang="0">
                  <a:pos x="1" y="8"/>
                </a:cxn>
                <a:cxn ang="0">
                  <a:pos x="0" y="8"/>
                </a:cxn>
                <a:cxn ang="0">
                  <a:pos x="1" y="8"/>
                </a:cxn>
                <a:cxn ang="0">
                  <a:pos x="1" y="2"/>
                </a:cxn>
                <a:cxn ang="0">
                  <a:pos x="4" y="3"/>
                </a:cxn>
              </a:cxnLst>
              <a:rect l="0" t="0" r="r" b="b"/>
              <a:pathLst>
                <a:path w="6" h="15">
                  <a:moveTo>
                    <a:pt x="4" y="3"/>
                  </a:moveTo>
                  <a:cubicBezTo>
                    <a:pt x="4" y="5"/>
                    <a:pt x="6" y="10"/>
                    <a:pt x="4" y="11"/>
                  </a:cubicBezTo>
                  <a:cubicBezTo>
                    <a:pt x="3" y="13"/>
                    <a:pt x="3" y="15"/>
                    <a:pt x="0" y="15"/>
                  </a:cubicBezTo>
                  <a:cubicBezTo>
                    <a:pt x="0" y="13"/>
                    <a:pt x="0" y="13"/>
                    <a:pt x="0" y="13"/>
                  </a:cubicBezTo>
                  <a:cubicBezTo>
                    <a:pt x="0" y="11"/>
                    <a:pt x="3" y="10"/>
                    <a:pt x="1" y="8"/>
                  </a:cubicBezTo>
                  <a:cubicBezTo>
                    <a:pt x="1" y="8"/>
                    <a:pt x="0" y="10"/>
                    <a:pt x="0" y="8"/>
                  </a:cubicBezTo>
                  <a:cubicBezTo>
                    <a:pt x="1" y="8"/>
                    <a:pt x="1" y="8"/>
                    <a:pt x="1" y="8"/>
                  </a:cubicBezTo>
                  <a:cubicBezTo>
                    <a:pt x="1" y="6"/>
                    <a:pt x="0" y="3"/>
                    <a:pt x="1" y="2"/>
                  </a:cubicBezTo>
                  <a:cubicBezTo>
                    <a:pt x="3" y="0"/>
                    <a:pt x="4" y="3"/>
                    <a:pt x="4" y="3"/>
                  </a:cubicBezTo>
                </a:path>
              </a:pathLst>
            </a:custGeom>
            <a:solidFill>
              <a:srgbClr val="968C6D"/>
            </a:solidFill>
            <a:ln w="6350" cmpd="sng">
              <a:solidFill>
                <a:schemeClr val="bg1"/>
              </a:solidFill>
              <a:round/>
              <a:headEnd/>
              <a:tailEnd/>
            </a:ln>
          </p:spPr>
          <p:txBody>
            <a:bodyPr/>
            <a:lstStyle/>
            <a:p>
              <a:endParaRPr lang="en-GB" dirty="0"/>
            </a:p>
          </p:txBody>
        </p:sp>
        <p:sp>
          <p:nvSpPr>
            <p:cNvPr id="1290" name="Freeform 229"/>
            <p:cNvSpPr>
              <a:spLocks/>
            </p:cNvSpPr>
            <p:nvPr/>
          </p:nvSpPr>
          <p:spPr bwMode="auto">
            <a:xfrm>
              <a:off x="5799657" y="4088294"/>
              <a:ext cx="30529" cy="126933"/>
            </a:xfrm>
            <a:custGeom>
              <a:avLst/>
              <a:gdLst/>
              <a:ahLst/>
              <a:cxnLst>
                <a:cxn ang="0">
                  <a:pos x="9" y="11"/>
                </a:cxn>
                <a:cxn ang="0">
                  <a:pos x="9" y="10"/>
                </a:cxn>
                <a:cxn ang="0">
                  <a:pos x="10" y="7"/>
                </a:cxn>
                <a:cxn ang="0">
                  <a:pos x="10" y="5"/>
                </a:cxn>
                <a:cxn ang="0">
                  <a:pos x="10" y="2"/>
                </a:cxn>
                <a:cxn ang="0">
                  <a:pos x="10" y="2"/>
                </a:cxn>
                <a:cxn ang="0">
                  <a:pos x="10" y="2"/>
                </a:cxn>
                <a:cxn ang="0">
                  <a:pos x="9" y="2"/>
                </a:cxn>
                <a:cxn ang="0">
                  <a:pos x="9" y="4"/>
                </a:cxn>
                <a:cxn ang="0">
                  <a:pos x="6" y="4"/>
                </a:cxn>
                <a:cxn ang="0">
                  <a:pos x="1" y="19"/>
                </a:cxn>
                <a:cxn ang="0">
                  <a:pos x="0" y="22"/>
                </a:cxn>
                <a:cxn ang="0">
                  <a:pos x="0" y="24"/>
                </a:cxn>
                <a:cxn ang="0">
                  <a:pos x="4" y="41"/>
                </a:cxn>
                <a:cxn ang="0">
                  <a:pos x="4" y="41"/>
                </a:cxn>
                <a:cxn ang="0">
                  <a:pos x="6" y="34"/>
                </a:cxn>
                <a:cxn ang="0">
                  <a:pos x="9" y="24"/>
                </a:cxn>
                <a:cxn ang="0">
                  <a:pos x="9" y="19"/>
                </a:cxn>
                <a:cxn ang="0">
                  <a:pos x="4" y="22"/>
                </a:cxn>
                <a:cxn ang="0">
                  <a:pos x="4" y="21"/>
                </a:cxn>
                <a:cxn ang="0">
                  <a:pos x="6" y="16"/>
                </a:cxn>
                <a:cxn ang="0">
                  <a:pos x="4" y="16"/>
                </a:cxn>
                <a:cxn ang="0">
                  <a:pos x="6" y="16"/>
                </a:cxn>
                <a:cxn ang="0">
                  <a:pos x="6" y="10"/>
                </a:cxn>
                <a:cxn ang="0">
                  <a:pos x="9" y="11"/>
                </a:cxn>
              </a:cxnLst>
              <a:rect l="0" t="0" r="r" b="b"/>
              <a:pathLst>
                <a:path w="10" h="41">
                  <a:moveTo>
                    <a:pt x="9" y="11"/>
                  </a:moveTo>
                  <a:cubicBezTo>
                    <a:pt x="9" y="10"/>
                    <a:pt x="9" y="10"/>
                    <a:pt x="9" y="10"/>
                  </a:cubicBezTo>
                  <a:cubicBezTo>
                    <a:pt x="9" y="8"/>
                    <a:pt x="9" y="7"/>
                    <a:pt x="10" y="7"/>
                  </a:cubicBezTo>
                  <a:cubicBezTo>
                    <a:pt x="10" y="7"/>
                    <a:pt x="10" y="7"/>
                    <a:pt x="10" y="5"/>
                  </a:cubicBezTo>
                  <a:cubicBezTo>
                    <a:pt x="10" y="5"/>
                    <a:pt x="10" y="4"/>
                    <a:pt x="10" y="2"/>
                  </a:cubicBezTo>
                  <a:cubicBezTo>
                    <a:pt x="10" y="2"/>
                    <a:pt x="10" y="2"/>
                    <a:pt x="10" y="2"/>
                  </a:cubicBezTo>
                  <a:cubicBezTo>
                    <a:pt x="10" y="2"/>
                    <a:pt x="10" y="2"/>
                    <a:pt x="10" y="2"/>
                  </a:cubicBezTo>
                  <a:cubicBezTo>
                    <a:pt x="9" y="2"/>
                    <a:pt x="9" y="0"/>
                    <a:pt x="9" y="2"/>
                  </a:cubicBezTo>
                  <a:cubicBezTo>
                    <a:pt x="9" y="4"/>
                    <a:pt x="9" y="4"/>
                    <a:pt x="9" y="4"/>
                  </a:cubicBezTo>
                  <a:cubicBezTo>
                    <a:pt x="9" y="4"/>
                    <a:pt x="7" y="4"/>
                    <a:pt x="6" y="4"/>
                  </a:cubicBezTo>
                  <a:cubicBezTo>
                    <a:pt x="4" y="7"/>
                    <a:pt x="3" y="17"/>
                    <a:pt x="1" y="19"/>
                  </a:cubicBezTo>
                  <a:cubicBezTo>
                    <a:pt x="3" y="19"/>
                    <a:pt x="0" y="22"/>
                    <a:pt x="0" y="22"/>
                  </a:cubicBezTo>
                  <a:cubicBezTo>
                    <a:pt x="0" y="24"/>
                    <a:pt x="0" y="24"/>
                    <a:pt x="0" y="24"/>
                  </a:cubicBezTo>
                  <a:cubicBezTo>
                    <a:pt x="1" y="28"/>
                    <a:pt x="3" y="34"/>
                    <a:pt x="4" y="41"/>
                  </a:cubicBezTo>
                  <a:cubicBezTo>
                    <a:pt x="4" y="41"/>
                    <a:pt x="4" y="41"/>
                    <a:pt x="4" y="41"/>
                  </a:cubicBezTo>
                  <a:cubicBezTo>
                    <a:pt x="4" y="41"/>
                    <a:pt x="6" y="36"/>
                    <a:pt x="6" y="34"/>
                  </a:cubicBezTo>
                  <a:cubicBezTo>
                    <a:pt x="6" y="30"/>
                    <a:pt x="9" y="25"/>
                    <a:pt x="9" y="24"/>
                  </a:cubicBezTo>
                  <a:cubicBezTo>
                    <a:pt x="9" y="22"/>
                    <a:pt x="9" y="21"/>
                    <a:pt x="9" y="19"/>
                  </a:cubicBezTo>
                  <a:cubicBezTo>
                    <a:pt x="7" y="21"/>
                    <a:pt x="7" y="22"/>
                    <a:pt x="4" y="22"/>
                  </a:cubicBezTo>
                  <a:cubicBezTo>
                    <a:pt x="4" y="21"/>
                    <a:pt x="4" y="21"/>
                    <a:pt x="4" y="21"/>
                  </a:cubicBezTo>
                  <a:cubicBezTo>
                    <a:pt x="4" y="19"/>
                    <a:pt x="7" y="17"/>
                    <a:pt x="6" y="16"/>
                  </a:cubicBezTo>
                  <a:cubicBezTo>
                    <a:pt x="6" y="16"/>
                    <a:pt x="4" y="17"/>
                    <a:pt x="4" y="16"/>
                  </a:cubicBezTo>
                  <a:cubicBezTo>
                    <a:pt x="6" y="16"/>
                    <a:pt x="6" y="16"/>
                    <a:pt x="6" y="16"/>
                  </a:cubicBezTo>
                  <a:cubicBezTo>
                    <a:pt x="6" y="14"/>
                    <a:pt x="4" y="11"/>
                    <a:pt x="6" y="10"/>
                  </a:cubicBezTo>
                  <a:cubicBezTo>
                    <a:pt x="7" y="8"/>
                    <a:pt x="9" y="11"/>
                    <a:pt x="9" y="11"/>
                  </a:cubicBezTo>
                </a:path>
              </a:pathLst>
            </a:custGeom>
            <a:solidFill>
              <a:srgbClr val="968C6D"/>
            </a:solidFill>
            <a:ln w="6350" cmpd="sng">
              <a:solidFill>
                <a:schemeClr val="bg1"/>
              </a:solidFill>
              <a:round/>
              <a:headEnd/>
              <a:tailEnd/>
            </a:ln>
          </p:spPr>
          <p:txBody>
            <a:bodyPr/>
            <a:lstStyle/>
            <a:p>
              <a:endParaRPr lang="en-GB" dirty="0"/>
            </a:p>
          </p:txBody>
        </p:sp>
        <p:sp>
          <p:nvSpPr>
            <p:cNvPr id="1291" name="Freeform 230"/>
            <p:cNvSpPr>
              <a:spLocks/>
            </p:cNvSpPr>
            <p:nvPr/>
          </p:nvSpPr>
          <p:spPr bwMode="auto">
            <a:xfrm>
              <a:off x="5793230" y="4147744"/>
              <a:ext cx="12854" cy="14460"/>
            </a:xfrm>
            <a:custGeom>
              <a:avLst/>
              <a:gdLst/>
              <a:ahLst/>
              <a:cxnLst>
                <a:cxn ang="0">
                  <a:pos x="3" y="0"/>
                </a:cxn>
                <a:cxn ang="0">
                  <a:pos x="0" y="3"/>
                </a:cxn>
                <a:cxn ang="0">
                  <a:pos x="1" y="5"/>
                </a:cxn>
                <a:cxn ang="0">
                  <a:pos x="1" y="3"/>
                </a:cxn>
                <a:cxn ang="0">
                  <a:pos x="3" y="0"/>
                </a:cxn>
              </a:cxnLst>
              <a:rect l="0" t="0" r="r" b="b"/>
              <a:pathLst>
                <a:path w="4" h="5">
                  <a:moveTo>
                    <a:pt x="3" y="0"/>
                  </a:moveTo>
                  <a:cubicBezTo>
                    <a:pt x="1" y="1"/>
                    <a:pt x="1" y="1"/>
                    <a:pt x="0" y="3"/>
                  </a:cubicBezTo>
                  <a:cubicBezTo>
                    <a:pt x="0" y="3"/>
                    <a:pt x="0" y="5"/>
                    <a:pt x="1" y="5"/>
                  </a:cubicBezTo>
                  <a:cubicBezTo>
                    <a:pt x="1" y="3"/>
                    <a:pt x="1" y="3"/>
                    <a:pt x="1" y="3"/>
                  </a:cubicBezTo>
                  <a:cubicBezTo>
                    <a:pt x="1" y="3"/>
                    <a:pt x="4" y="0"/>
                    <a:pt x="3" y="0"/>
                  </a:cubicBezTo>
                </a:path>
              </a:pathLst>
            </a:custGeom>
            <a:solidFill>
              <a:srgbClr val="968C6D"/>
            </a:solidFill>
            <a:ln w="6350" cmpd="sng">
              <a:solidFill>
                <a:schemeClr val="bg1"/>
              </a:solidFill>
              <a:round/>
              <a:headEnd/>
              <a:tailEnd/>
            </a:ln>
          </p:spPr>
          <p:txBody>
            <a:bodyPr/>
            <a:lstStyle/>
            <a:p>
              <a:endParaRPr lang="en-GB" dirty="0"/>
            </a:p>
          </p:txBody>
        </p:sp>
        <p:sp>
          <p:nvSpPr>
            <p:cNvPr id="1292" name="Freeform 231"/>
            <p:cNvSpPr>
              <a:spLocks noEditPoints="1"/>
            </p:cNvSpPr>
            <p:nvPr/>
          </p:nvSpPr>
          <p:spPr bwMode="auto">
            <a:xfrm>
              <a:off x="5434918" y="3797473"/>
              <a:ext cx="212095" cy="244227"/>
            </a:xfrm>
            <a:custGeom>
              <a:avLst/>
              <a:gdLst/>
              <a:ahLst/>
              <a:cxnLst>
                <a:cxn ang="0">
                  <a:pos x="32" y="6"/>
                </a:cxn>
                <a:cxn ang="0">
                  <a:pos x="44" y="6"/>
                </a:cxn>
                <a:cxn ang="0">
                  <a:pos x="54" y="8"/>
                </a:cxn>
                <a:cxn ang="0">
                  <a:pos x="41" y="11"/>
                </a:cxn>
                <a:cxn ang="0">
                  <a:pos x="36" y="19"/>
                </a:cxn>
                <a:cxn ang="0">
                  <a:pos x="32" y="20"/>
                </a:cxn>
                <a:cxn ang="0">
                  <a:pos x="25" y="15"/>
                </a:cxn>
                <a:cxn ang="0">
                  <a:pos x="27" y="28"/>
                </a:cxn>
                <a:cxn ang="0">
                  <a:pos x="32" y="39"/>
                </a:cxn>
                <a:cxn ang="0">
                  <a:pos x="32" y="43"/>
                </a:cxn>
                <a:cxn ang="0">
                  <a:pos x="30" y="50"/>
                </a:cxn>
                <a:cxn ang="0">
                  <a:pos x="29" y="60"/>
                </a:cxn>
                <a:cxn ang="0">
                  <a:pos x="19" y="56"/>
                </a:cxn>
                <a:cxn ang="0">
                  <a:pos x="12" y="45"/>
                </a:cxn>
                <a:cxn ang="0">
                  <a:pos x="21" y="40"/>
                </a:cxn>
                <a:cxn ang="0">
                  <a:pos x="22" y="39"/>
                </a:cxn>
                <a:cxn ang="0">
                  <a:pos x="9" y="36"/>
                </a:cxn>
                <a:cxn ang="0">
                  <a:pos x="4" y="25"/>
                </a:cxn>
                <a:cxn ang="0">
                  <a:pos x="9" y="19"/>
                </a:cxn>
                <a:cxn ang="0">
                  <a:pos x="21" y="8"/>
                </a:cxn>
                <a:cxn ang="0">
                  <a:pos x="7" y="43"/>
                </a:cxn>
                <a:cxn ang="0">
                  <a:pos x="7" y="39"/>
                </a:cxn>
                <a:cxn ang="0">
                  <a:pos x="27" y="60"/>
                </a:cxn>
                <a:cxn ang="0">
                  <a:pos x="41" y="74"/>
                </a:cxn>
                <a:cxn ang="0">
                  <a:pos x="47" y="73"/>
                </a:cxn>
                <a:cxn ang="0">
                  <a:pos x="33" y="68"/>
                </a:cxn>
                <a:cxn ang="0">
                  <a:pos x="68" y="60"/>
                </a:cxn>
                <a:cxn ang="0">
                  <a:pos x="68" y="60"/>
                </a:cxn>
                <a:cxn ang="0">
                  <a:pos x="50" y="39"/>
                </a:cxn>
                <a:cxn ang="0">
                  <a:pos x="53" y="28"/>
                </a:cxn>
                <a:cxn ang="0">
                  <a:pos x="54" y="31"/>
                </a:cxn>
                <a:cxn ang="0">
                  <a:pos x="41" y="12"/>
                </a:cxn>
                <a:cxn ang="0">
                  <a:pos x="38" y="43"/>
                </a:cxn>
                <a:cxn ang="0">
                  <a:pos x="30" y="33"/>
                </a:cxn>
                <a:cxn ang="0">
                  <a:pos x="47" y="53"/>
                </a:cxn>
                <a:cxn ang="0">
                  <a:pos x="60" y="71"/>
                </a:cxn>
                <a:cxn ang="0">
                  <a:pos x="4" y="28"/>
                </a:cxn>
                <a:cxn ang="0">
                  <a:pos x="4" y="28"/>
                </a:cxn>
                <a:cxn ang="0">
                  <a:pos x="45" y="22"/>
                </a:cxn>
                <a:cxn ang="0">
                  <a:pos x="48" y="20"/>
                </a:cxn>
                <a:cxn ang="0">
                  <a:pos x="44" y="54"/>
                </a:cxn>
                <a:cxn ang="0">
                  <a:pos x="38" y="57"/>
                </a:cxn>
                <a:cxn ang="0">
                  <a:pos x="38" y="48"/>
                </a:cxn>
                <a:cxn ang="0">
                  <a:pos x="38" y="51"/>
                </a:cxn>
                <a:cxn ang="0">
                  <a:pos x="50" y="48"/>
                </a:cxn>
                <a:cxn ang="0">
                  <a:pos x="7" y="37"/>
                </a:cxn>
                <a:cxn ang="0">
                  <a:pos x="41" y="34"/>
                </a:cxn>
                <a:cxn ang="0">
                  <a:pos x="42" y="48"/>
                </a:cxn>
                <a:cxn ang="0">
                  <a:pos x="42" y="48"/>
                </a:cxn>
              </a:cxnLst>
              <a:rect l="0" t="0" r="r" b="b"/>
              <a:pathLst>
                <a:path w="68" h="78">
                  <a:moveTo>
                    <a:pt x="21" y="8"/>
                  </a:moveTo>
                  <a:cubicBezTo>
                    <a:pt x="25" y="11"/>
                    <a:pt x="24" y="6"/>
                    <a:pt x="27" y="6"/>
                  </a:cubicBezTo>
                  <a:cubicBezTo>
                    <a:pt x="29" y="8"/>
                    <a:pt x="27" y="5"/>
                    <a:pt x="32" y="6"/>
                  </a:cubicBezTo>
                  <a:cubicBezTo>
                    <a:pt x="35" y="6"/>
                    <a:pt x="36" y="3"/>
                    <a:pt x="38" y="5"/>
                  </a:cubicBezTo>
                  <a:cubicBezTo>
                    <a:pt x="39" y="5"/>
                    <a:pt x="38" y="2"/>
                    <a:pt x="41" y="5"/>
                  </a:cubicBezTo>
                  <a:cubicBezTo>
                    <a:pt x="42" y="8"/>
                    <a:pt x="42" y="3"/>
                    <a:pt x="44" y="6"/>
                  </a:cubicBezTo>
                  <a:cubicBezTo>
                    <a:pt x="45" y="9"/>
                    <a:pt x="47" y="6"/>
                    <a:pt x="50" y="6"/>
                  </a:cubicBezTo>
                  <a:cubicBezTo>
                    <a:pt x="54" y="6"/>
                    <a:pt x="48" y="0"/>
                    <a:pt x="53" y="2"/>
                  </a:cubicBezTo>
                  <a:cubicBezTo>
                    <a:pt x="56" y="5"/>
                    <a:pt x="56" y="6"/>
                    <a:pt x="54" y="8"/>
                  </a:cubicBezTo>
                  <a:cubicBezTo>
                    <a:pt x="53" y="8"/>
                    <a:pt x="54" y="11"/>
                    <a:pt x="51" y="12"/>
                  </a:cubicBezTo>
                  <a:cubicBezTo>
                    <a:pt x="51" y="11"/>
                    <a:pt x="48" y="12"/>
                    <a:pt x="45" y="11"/>
                  </a:cubicBezTo>
                  <a:cubicBezTo>
                    <a:pt x="42" y="9"/>
                    <a:pt x="44" y="12"/>
                    <a:pt x="41" y="11"/>
                  </a:cubicBezTo>
                  <a:cubicBezTo>
                    <a:pt x="38" y="9"/>
                    <a:pt x="38" y="12"/>
                    <a:pt x="35" y="14"/>
                  </a:cubicBezTo>
                  <a:cubicBezTo>
                    <a:pt x="32" y="14"/>
                    <a:pt x="35" y="14"/>
                    <a:pt x="33" y="15"/>
                  </a:cubicBezTo>
                  <a:cubicBezTo>
                    <a:pt x="33" y="17"/>
                    <a:pt x="35" y="15"/>
                    <a:pt x="36" y="19"/>
                  </a:cubicBezTo>
                  <a:cubicBezTo>
                    <a:pt x="39" y="20"/>
                    <a:pt x="38" y="20"/>
                    <a:pt x="36" y="19"/>
                  </a:cubicBezTo>
                  <a:cubicBezTo>
                    <a:pt x="33" y="17"/>
                    <a:pt x="32" y="17"/>
                    <a:pt x="35" y="19"/>
                  </a:cubicBezTo>
                  <a:cubicBezTo>
                    <a:pt x="36" y="22"/>
                    <a:pt x="35" y="22"/>
                    <a:pt x="32" y="20"/>
                  </a:cubicBezTo>
                  <a:cubicBezTo>
                    <a:pt x="30" y="17"/>
                    <a:pt x="30" y="19"/>
                    <a:pt x="32" y="20"/>
                  </a:cubicBezTo>
                  <a:cubicBezTo>
                    <a:pt x="33" y="23"/>
                    <a:pt x="30" y="23"/>
                    <a:pt x="29" y="20"/>
                  </a:cubicBezTo>
                  <a:cubicBezTo>
                    <a:pt x="29" y="15"/>
                    <a:pt x="25" y="19"/>
                    <a:pt x="25" y="15"/>
                  </a:cubicBezTo>
                  <a:cubicBezTo>
                    <a:pt x="27" y="12"/>
                    <a:pt x="24" y="15"/>
                    <a:pt x="24" y="17"/>
                  </a:cubicBezTo>
                  <a:cubicBezTo>
                    <a:pt x="21" y="22"/>
                    <a:pt x="32" y="28"/>
                    <a:pt x="29" y="31"/>
                  </a:cubicBezTo>
                  <a:cubicBezTo>
                    <a:pt x="27" y="33"/>
                    <a:pt x="29" y="28"/>
                    <a:pt x="27" y="28"/>
                  </a:cubicBezTo>
                  <a:cubicBezTo>
                    <a:pt x="24" y="28"/>
                    <a:pt x="30" y="33"/>
                    <a:pt x="24" y="33"/>
                  </a:cubicBezTo>
                  <a:cubicBezTo>
                    <a:pt x="21" y="34"/>
                    <a:pt x="29" y="34"/>
                    <a:pt x="29" y="36"/>
                  </a:cubicBezTo>
                  <a:cubicBezTo>
                    <a:pt x="30" y="39"/>
                    <a:pt x="30" y="37"/>
                    <a:pt x="32" y="39"/>
                  </a:cubicBezTo>
                  <a:cubicBezTo>
                    <a:pt x="32" y="40"/>
                    <a:pt x="36" y="40"/>
                    <a:pt x="35" y="42"/>
                  </a:cubicBezTo>
                  <a:cubicBezTo>
                    <a:pt x="35" y="43"/>
                    <a:pt x="36" y="46"/>
                    <a:pt x="35" y="46"/>
                  </a:cubicBezTo>
                  <a:cubicBezTo>
                    <a:pt x="35" y="46"/>
                    <a:pt x="33" y="45"/>
                    <a:pt x="32" y="43"/>
                  </a:cubicBezTo>
                  <a:cubicBezTo>
                    <a:pt x="30" y="42"/>
                    <a:pt x="27" y="43"/>
                    <a:pt x="27" y="45"/>
                  </a:cubicBezTo>
                  <a:cubicBezTo>
                    <a:pt x="29" y="46"/>
                    <a:pt x="27" y="46"/>
                    <a:pt x="29" y="46"/>
                  </a:cubicBezTo>
                  <a:cubicBezTo>
                    <a:pt x="30" y="48"/>
                    <a:pt x="32" y="50"/>
                    <a:pt x="30" y="50"/>
                  </a:cubicBezTo>
                  <a:cubicBezTo>
                    <a:pt x="29" y="50"/>
                    <a:pt x="29" y="51"/>
                    <a:pt x="27" y="50"/>
                  </a:cubicBezTo>
                  <a:cubicBezTo>
                    <a:pt x="27" y="48"/>
                    <a:pt x="27" y="48"/>
                    <a:pt x="25" y="48"/>
                  </a:cubicBezTo>
                  <a:cubicBezTo>
                    <a:pt x="22" y="48"/>
                    <a:pt x="30" y="59"/>
                    <a:pt x="29" y="60"/>
                  </a:cubicBezTo>
                  <a:cubicBezTo>
                    <a:pt x="25" y="60"/>
                    <a:pt x="24" y="53"/>
                    <a:pt x="24" y="57"/>
                  </a:cubicBezTo>
                  <a:cubicBezTo>
                    <a:pt x="22" y="60"/>
                    <a:pt x="21" y="62"/>
                    <a:pt x="21" y="59"/>
                  </a:cubicBezTo>
                  <a:cubicBezTo>
                    <a:pt x="21" y="56"/>
                    <a:pt x="19" y="51"/>
                    <a:pt x="19" y="56"/>
                  </a:cubicBezTo>
                  <a:cubicBezTo>
                    <a:pt x="18" y="59"/>
                    <a:pt x="15" y="53"/>
                    <a:pt x="15" y="51"/>
                  </a:cubicBezTo>
                  <a:cubicBezTo>
                    <a:pt x="16" y="50"/>
                    <a:pt x="16" y="48"/>
                    <a:pt x="15" y="48"/>
                  </a:cubicBezTo>
                  <a:cubicBezTo>
                    <a:pt x="12" y="48"/>
                    <a:pt x="13" y="46"/>
                    <a:pt x="12" y="45"/>
                  </a:cubicBezTo>
                  <a:cubicBezTo>
                    <a:pt x="10" y="43"/>
                    <a:pt x="13" y="45"/>
                    <a:pt x="13" y="42"/>
                  </a:cubicBezTo>
                  <a:cubicBezTo>
                    <a:pt x="13" y="40"/>
                    <a:pt x="15" y="42"/>
                    <a:pt x="16" y="40"/>
                  </a:cubicBezTo>
                  <a:cubicBezTo>
                    <a:pt x="18" y="39"/>
                    <a:pt x="18" y="39"/>
                    <a:pt x="21" y="40"/>
                  </a:cubicBezTo>
                  <a:cubicBezTo>
                    <a:pt x="24" y="42"/>
                    <a:pt x="24" y="43"/>
                    <a:pt x="27" y="42"/>
                  </a:cubicBezTo>
                  <a:cubicBezTo>
                    <a:pt x="30" y="42"/>
                    <a:pt x="29" y="40"/>
                    <a:pt x="27" y="40"/>
                  </a:cubicBezTo>
                  <a:cubicBezTo>
                    <a:pt x="25" y="40"/>
                    <a:pt x="24" y="39"/>
                    <a:pt x="22" y="39"/>
                  </a:cubicBezTo>
                  <a:cubicBezTo>
                    <a:pt x="19" y="40"/>
                    <a:pt x="21" y="39"/>
                    <a:pt x="18" y="39"/>
                  </a:cubicBezTo>
                  <a:cubicBezTo>
                    <a:pt x="13" y="40"/>
                    <a:pt x="15" y="37"/>
                    <a:pt x="13" y="39"/>
                  </a:cubicBezTo>
                  <a:cubicBezTo>
                    <a:pt x="12" y="42"/>
                    <a:pt x="12" y="37"/>
                    <a:pt x="9" y="36"/>
                  </a:cubicBezTo>
                  <a:cubicBezTo>
                    <a:pt x="7" y="33"/>
                    <a:pt x="13" y="34"/>
                    <a:pt x="12" y="33"/>
                  </a:cubicBezTo>
                  <a:cubicBezTo>
                    <a:pt x="9" y="29"/>
                    <a:pt x="10" y="34"/>
                    <a:pt x="9" y="31"/>
                  </a:cubicBezTo>
                  <a:cubicBezTo>
                    <a:pt x="7" y="29"/>
                    <a:pt x="6" y="31"/>
                    <a:pt x="4" y="25"/>
                  </a:cubicBezTo>
                  <a:cubicBezTo>
                    <a:pt x="4" y="25"/>
                    <a:pt x="6" y="25"/>
                    <a:pt x="6" y="23"/>
                  </a:cubicBezTo>
                  <a:cubicBezTo>
                    <a:pt x="6" y="22"/>
                    <a:pt x="6" y="22"/>
                    <a:pt x="6" y="22"/>
                  </a:cubicBezTo>
                  <a:cubicBezTo>
                    <a:pt x="6" y="20"/>
                    <a:pt x="9" y="22"/>
                    <a:pt x="9" y="19"/>
                  </a:cubicBezTo>
                  <a:cubicBezTo>
                    <a:pt x="9" y="14"/>
                    <a:pt x="10" y="17"/>
                    <a:pt x="12" y="15"/>
                  </a:cubicBezTo>
                  <a:cubicBezTo>
                    <a:pt x="12" y="12"/>
                    <a:pt x="10" y="12"/>
                    <a:pt x="10" y="12"/>
                  </a:cubicBezTo>
                  <a:cubicBezTo>
                    <a:pt x="22" y="11"/>
                    <a:pt x="16" y="6"/>
                    <a:pt x="21" y="8"/>
                  </a:cubicBezTo>
                  <a:close/>
                  <a:moveTo>
                    <a:pt x="7" y="43"/>
                  </a:moveTo>
                  <a:cubicBezTo>
                    <a:pt x="9" y="43"/>
                    <a:pt x="12" y="46"/>
                    <a:pt x="10" y="46"/>
                  </a:cubicBezTo>
                  <a:cubicBezTo>
                    <a:pt x="9" y="46"/>
                    <a:pt x="7" y="45"/>
                    <a:pt x="7" y="43"/>
                  </a:cubicBezTo>
                  <a:close/>
                  <a:moveTo>
                    <a:pt x="9" y="42"/>
                  </a:moveTo>
                  <a:cubicBezTo>
                    <a:pt x="10" y="43"/>
                    <a:pt x="10" y="42"/>
                    <a:pt x="9" y="40"/>
                  </a:cubicBezTo>
                  <a:cubicBezTo>
                    <a:pt x="7" y="40"/>
                    <a:pt x="7" y="37"/>
                    <a:pt x="7" y="39"/>
                  </a:cubicBezTo>
                  <a:cubicBezTo>
                    <a:pt x="7" y="40"/>
                    <a:pt x="6" y="39"/>
                    <a:pt x="6" y="40"/>
                  </a:cubicBezTo>
                  <a:cubicBezTo>
                    <a:pt x="6" y="42"/>
                    <a:pt x="7" y="42"/>
                    <a:pt x="9" y="42"/>
                  </a:cubicBezTo>
                  <a:close/>
                  <a:moveTo>
                    <a:pt x="27" y="60"/>
                  </a:moveTo>
                  <a:cubicBezTo>
                    <a:pt x="29" y="62"/>
                    <a:pt x="27" y="65"/>
                    <a:pt x="27" y="64"/>
                  </a:cubicBezTo>
                  <a:cubicBezTo>
                    <a:pt x="25" y="62"/>
                    <a:pt x="25" y="60"/>
                    <a:pt x="27" y="60"/>
                  </a:cubicBezTo>
                  <a:close/>
                  <a:moveTo>
                    <a:pt x="41" y="74"/>
                  </a:moveTo>
                  <a:cubicBezTo>
                    <a:pt x="42" y="78"/>
                    <a:pt x="45" y="76"/>
                    <a:pt x="50" y="76"/>
                  </a:cubicBezTo>
                  <a:cubicBezTo>
                    <a:pt x="54" y="76"/>
                    <a:pt x="54" y="71"/>
                    <a:pt x="50" y="73"/>
                  </a:cubicBezTo>
                  <a:cubicBezTo>
                    <a:pt x="47" y="76"/>
                    <a:pt x="50" y="71"/>
                    <a:pt x="47" y="73"/>
                  </a:cubicBezTo>
                  <a:cubicBezTo>
                    <a:pt x="44" y="73"/>
                    <a:pt x="44" y="70"/>
                    <a:pt x="39" y="71"/>
                  </a:cubicBezTo>
                  <a:cubicBezTo>
                    <a:pt x="36" y="73"/>
                    <a:pt x="36" y="68"/>
                    <a:pt x="35" y="70"/>
                  </a:cubicBezTo>
                  <a:cubicBezTo>
                    <a:pt x="33" y="70"/>
                    <a:pt x="33" y="68"/>
                    <a:pt x="33" y="68"/>
                  </a:cubicBezTo>
                  <a:cubicBezTo>
                    <a:pt x="32" y="70"/>
                    <a:pt x="32" y="70"/>
                    <a:pt x="32" y="71"/>
                  </a:cubicBezTo>
                  <a:cubicBezTo>
                    <a:pt x="32" y="74"/>
                    <a:pt x="36" y="71"/>
                    <a:pt x="41" y="74"/>
                  </a:cubicBezTo>
                  <a:close/>
                  <a:moveTo>
                    <a:pt x="68" y="60"/>
                  </a:moveTo>
                  <a:cubicBezTo>
                    <a:pt x="68" y="59"/>
                    <a:pt x="63" y="62"/>
                    <a:pt x="63" y="64"/>
                  </a:cubicBezTo>
                  <a:cubicBezTo>
                    <a:pt x="65" y="64"/>
                    <a:pt x="63" y="65"/>
                    <a:pt x="65" y="67"/>
                  </a:cubicBezTo>
                  <a:cubicBezTo>
                    <a:pt x="67" y="67"/>
                    <a:pt x="68" y="60"/>
                    <a:pt x="68" y="60"/>
                  </a:cubicBezTo>
                  <a:close/>
                  <a:moveTo>
                    <a:pt x="50" y="37"/>
                  </a:moveTo>
                  <a:cubicBezTo>
                    <a:pt x="51" y="36"/>
                    <a:pt x="53" y="40"/>
                    <a:pt x="50" y="42"/>
                  </a:cubicBezTo>
                  <a:cubicBezTo>
                    <a:pt x="48" y="42"/>
                    <a:pt x="51" y="39"/>
                    <a:pt x="50" y="39"/>
                  </a:cubicBezTo>
                  <a:cubicBezTo>
                    <a:pt x="50" y="37"/>
                    <a:pt x="48" y="37"/>
                    <a:pt x="50" y="37"/>
                  </a:cubicBezTo>
                  <a:close/>
                  <a:moveTo>
                    <a:pt x="54" y="31"/>
                  </a:moveTo>
                  <a:cubicBezTo>
                    <a:pt x="53" y="28"/>
                    <a:pt x="54" y="29"/>
                    <a:pt x="53" y="28"/>
                  </a:cubicBezTo>
                  <a:cubicBezTo>
                    <a:pt x="53" y="28"/>
                    <a:pt x="51" y="28"/>
                    <a:pt x="50" y="29"/>
                  </a:cubicBezTo>
                  <a:cubicBezTo>
                    <a:pt x="48" y="29"/>
                    <a:pt x="50" y="31"/>
                    <a:pt x="53" y="33"/>
                  </a:cubicBezTo>
                  <a:cubicBezTo>
                    <a:pt x="54" y="33"/>
                    <a:pt x="56" y="33"/>
                    <a:pt x="54" y="31"/>
                  </a:cubicBezTo>
                  <a:close/>
                  <a:moveTo>
                    <a:pt x="41" y="12"/>
                  </a:moveTo>
                  <a:cubicBezTo>
                    <a:pt x="41" y="12"/>
                    <a:pt x="41" y="15"/>
                    <a:pt x="39" y="14"/>
                  </a:cubicBezTo>
                  <a:cubicBezTo>
                    <a:pt x="38" y="14"/>
                    <a:pt x="39" y="12"/>
                    <a:pt x="41" y="12"/>
                  </a:cubicBezTo>
                  <a:close/>
                  <a:moveTo>
                    <a:pt x="30" y="36"/>
                  </a:moveTo>
                  <a:cubicBezTo>
                    <a:pt x="33" y="37"/>
                    <a:pt x="32" y="39"/>
                    <a:pt x="33" y="39"/>
                  </a:cubicBezTo>
                  <a:cubicBezTo>
                    <a:pt x="36" y="39"/>
                    <a:pt x="36" y="43"/>
                    <a:pt x="38" y="43"/>
                  </a:cubicBezTo>
                  <a:cubicBezTo>
                    <a:pt x="39" y="45"/>
                    <a:pt x="39" y="42"/>
                    <a:pt x="38" y="42"/>
                  </a:cubicBezTo>
                  <a:cubicBezTo>
                    <a:pt x="36" y="40"/>
                    <a:pt x="36" y="39"/>
                    <a:pt x="36" y="37"/>
                  </a:cubicBezTo>
                  <a:cubicBezTo>
                    <a:pt x="36" y="34"/>
                    <a:pt x="35" y="37"/>
                    <a:pt x="30" y="33"/>
                  </a:cubicBezTo>
                  <a:cubicBezTo>
                    <a:pt x="29" y="31"/>
                    <a:pt x="25" y="33"/>
                    <a:pt x="25" y="34"/>
                  </a:cubicBezTo>
                  <a:cubicBezTo>
                    <a:pt x="27" y="34"/>
                    <a:pt x="29" y="34"/>
                    <a:pt x="30" y="36"/>
                  </a:cubicBezTo>
                  <a:close/>
                  <a:moveTo>
                    <a:pt x="47" y="53"/>
                  </a:moveTo>
                  <a:cubicBezTo>
                    <a:pt x="48" y="51"/>
                    <a:pt x="48" y="56"/>
                    <a:pt x="47" y="54"/>
                  </a:cubicBezTo>
                  <a:cubicBezTo>
                    <a:pt x="45" y="54"/>
                    <a:pt x="45" y="53"/>
                    <a:pt x="47" y="53"/>
                  </a:cubicBezTo>
                  <a:close/>
                  <a:moveTo>
                    <a:pt x="60" y="71"/>
                  </a:moveTo>
                  <a:cubicBezTo>
                    <a:pt x="59" y="71"/>
                    <a:pt x="59" y="67"/>
                    <a:pt x="60" y="68"/>
                  </a:cubicBezTo>
                  <a:cubicBezTo>
                    <a:pt x="60" y="70"/>
                    <a:pt x="60" y="71"/>
                    <a:pt x="60" y="71"/>
                  </a:cubicBezTo>
                  <a:close/>
                  <a:moveTo>
                    <a:pt x="4" y="28"/>
                  </a:moveTo>
                  <a:cubicBezTo>
                    <a:pt x="1" y="25"/>
                    <a:pt x="1" y="25"/>
                    <a:pt x="1" y="25"/>
                  </a:cubicBezTo>
                  <a:cubicBezTo>
                    <a:pt x="3" y="23"/>
                    <a:pt x="1" y="23"/>
                    <a:pt x="0" y="23"/>
                  </a:cubicBezTo>
                  <a:cubicBezTo>
                    <a:pt x="0" y="25"/>
                    <a:pt x="1" y="28"/>
                    <a:pt x="4" y="28"/>
                  </a:cubicBezTo>
                  <a:close/>
                  <a:moveTo>
                    <a:pt x="44" y="23"/>
                  </a:moveTo>
                  <a:cubicBezTo>
                    <a:pt x="45" y="22"/>
                    <a:pt x="45" y="25"/>
                    <a:pt x="45" y="23"/>
                  </a:cubicBezTo>
                  <a:cubicBezTo>
                    <a:pt x="45" y="22"/>
                    <a:pt x="47" y="20"/>
                    <a:pt x="45" y="22"/>
                  </a:cubicBezTo>
                  <a:cubicBezTo>
                    <a:pt x="45" y="22"/>
                    <a:pt x="42" y="20"/>
                    <a:pt x="42" y="22"/>
                  </a:cubicBezTo>
                  <a:cubicBezTo>
                    <a:pt x="42" y="23"/>
                    <a:pt x="44" y="23"/>
                    <a:pt x="44" y="23"/>
                  </a:cubicBezTo>
                  <a:close/>
                  <a:moveTo>
                    <a:pt x="48" y="20"/>
                  </a:moveTo>
                  <a:cubicBezTo>
                    <a:pt x="48" y="17"/>
                    <a:pt x="51" y="19"/>
                    <a:pt x="50" y="20"/>
                  </a:cubicBezTo>
                  <a:cubicBezTo>
                    <a:pt x="48" y="20"/>
                    <a:pt x="48" y="20"/>
                    <a:pt x="48" y="20"/>
                  </a:cubicBezTo>
                  <a:close/>
                  <a:moveTo>
                    <a:pt x="44" y="54"/>
                  </a:moveTo>
                  <a:cubicBezTo>
                    <a:pt x="42" y="53"/>
                    <a:pt x="44" y="51"/>
                    <a:pt x="45" y="53"/>
                  </a:cubicBezTo>
                  <a:cubicBezTo>
                    <a:pt x="44" y="54"/>
                    <a:pt x="44" y="54"/>
                    <a:pt x="44" y="54"/>
                  </a:cubicBezTo>
                  <a:close/>
                  <a:moveTo>
                    <a:pt x="38" y="57"/>
                  </a:moveTo>
                  <a:cubicBezTo>
                    <a:pt x="36" y="57"/>
                    <a:pt x="38" y="59"/>
                    <a:pt x="39" y="57"/>
                  </a:cubicBezTo>
                  <a:cubicBezTo>
                    <a:pt x="39" y="56"/>
                    <a:pt x="39" y="56"/>
                    <a:pt x="38" y="57"/>
                  </a:cubicBezTo>
                  <a:close/>
                  <a:moveTo>
                    <a:pt x="38" y="48"/>
                  </a:moveTo>
                  <a:cubicBezTo>
                    <a:pt x="36" y="48"/>
                    <a:pt x="38" y="46"/>
                    <a:pt x="38" y="46"/>
                  </a:cubicBezTo>
                  <a:cubicBezTo>
                    <a:pt x="38" y="48"/>
                    <a:pt x="38" y="48"/>
                    <a:pt x="38" y="48"/>
                  </a:cubicBezTo>
                  <a:close/>
                  <a:moveTo>
                    <a:pt x="38" y="51"/>
                  </a:moveTo>
                  <a:cubicBezTo>
                    <a:pt x="36" y="51"/>
                    <a:pt x="38" y="48"/>
                    <a:pt x="38" y="50"/>
                  </a:cubicBezTo>
                  <a:cubicBezTo>
                    <a:pt x="39" y="50"/>
                    <a:pt x="39" y="51"/>
                    <a:pt x="38" y="51"/>
                  </a:cubicBezTo>
                  <a:close/>
                  <a:moveTo>
                    <a:pt x="50" y="48"/>
                  </a:moveTo>
                  <a:cubicBezTo>
                    <a:pt x="50" y="46"/>
                    <a:pt x="53" y="46"/>
                    <a:pt x="53" y="46"/>
                  </a:cubicBezTo>
                  <a:cubicBezTo>
                    <a:pt x="53" y="46"/>
                    <a:pt x="50" y="50"/>
                    <a:pt x="50" y="48"/>
                  </a:cubicBezTo>
                  <a:close/>
                  <a:moveTo>
                    <a:pt x="7" y="37"/>
                  </a:moveTo>
                  <a:cubicBezTo>
                    <a:pt x="6" y="37"/>
                    <a:pt x="7" y="34"/>
                    <a:pt x="9" y="34"/>
                  </a:cubicBezTo>
                  <a:cubicBezTo>
                    <a:pt x="9" y="36"/>
                    <a:pt x="9" y="37"/>
                    <a:pt x="7" y="37"/>
                  </a:cubicBezTo>
                  <a:close/>
                  <a:moveTo>
                    <a:pt x="41" y="34"/>
                  </a:moveTo>
                  <a:cubicBezTo>
                    <a:pt x="39" y="34"/>
                    <a:pt x="39" y="33"/>
                    <a:pt x="39" y="33"/>
                  </a:cubicBezTo>
                  <a:cubicBezTo>
                    <a:pt x="39" y="31"/>
                    <a:pt x="41" y="34"/>
                    <a:pt x="41" y="34"/>
                  </a:cubicBezTo>
                  <a:close/>
                  <a:moveTo>
                    <a:pt x="42" y="48"/>
                  </a:moveTo>
                  <a:cubicBezTo>
                    <a:pt x="44" y="50"/>
                    <a:pt x="45" y="48"/>
                    <a:pt x="44" y="46"/>
                  </a:cubicBezTo>
                  <a:cubicBezTo>
                    <a:pt x="42" y="46"/>
                    <a:pt x="41" y="42"/>
                    <a:pt x="41" y="43"/>
                  </a:cubicBezTo>
                  <a:cubicBezTo>
                    <a:pt x="39" y="45"/>
                    <a:pt x="42" y="45"/>
                    <a:pt x="42" y="48"/>
                  </a:cubicBezTo>
                  <a:close/>
                </a:path>
              </a:pathLst>
            </a:custGeom>
            <a:solidFill>
              <a:srgbClr val="968C6D"/>
            </a:solidFill>
            <a:ln w="6350" cmpd="sng">
              <a:solidFill>
                <a:schemeClr val="bg1"/>
              </a:solidFill>
              <a:round/>
              <a:headEnd/>
              <a:tailEnd/>
            </a:ln>
          </p:spPr>
          <p:txBody>
            <a:bodyPr/>
            <a:lstStyle/>
            <a:p>
              <a:endParaRPr lang="en-GB" dirty="0"/>
            </a:p>
          </p:txBody>
        </p:sp>
        <p:sp>
          <p:nvSpPr>
            <p:cNvPr id="1293" name="Freeform 235"/>
            <p:cNvSpPr>
              <a:spLocks/>
            </p:cNvSpPr>
            <p:nvPr/>
          </p:nvSpPr>
          <p:spPr bwMode="auto">
            <a:xfrm>
              <a:off x="6648037" y="6712119"/>
              <a:ext cx="46597" cy="43383"/>
            </a:xfrm>
            <a:custGeom>
              <a:avLst/>
              <a:gdLst/>
              <a:ahLst/>
              <a:cxnLst>
                <a:cxn ang="0">
                  <a:pos x="2" y="14"/>
                </a:cxn>
                <a:cxn ang="0">
                  <a:pos x="2" y="9"/>
                </a:cxn>
                <a:cxn ang="0">
                  <a:pos x="2" y="3"/>
                </a:cxn>
                <a:cxn ang="0">
                  <a:pos x="3" y="1"/>
                </a:cxn>
                <a:cxn ang="0">
                  <a:pos x="3" y="6"/>
                </a:cxn>
                <a:cxn ang="0">
                  <a:pos x="8" y="4"/>
                </a:cxn>
                <a:cxn ang="0">
                  <a:pos x="8" y="7"/>
                </a:cxn>
                <a:cxn ang="0">
                  <a:pos x="14" y="6"/>
                </a:cxn>
                <a:cxn ang="0">
                  <a:pos x="12" y="9"/>
                </a:cxn>
                <a:cxn ang="0">
                  <a:pos x="9" y="10"/>
                </a:cxn>
                <a:cxn ang="0">
                  <a:pos x="12" y="14"/>
                </a:cxn>
                <a:cxn ang="0">
                  <a:pos x="3" y="12"/>
                </a:cxn>
                <a:cxn ang="0">
                  <a:pos x="2" y="14"/>
                </a:cxn>
              </a:cxnLst>
              <a:rect l="0" t="0" r="r" b="b"/>
              <a:pathLst>
                <a:path w="15" h="14">
                  <a:moveTo>
                    <a:pt x="2" y="14"/>
                  </a:moveTo>
                  <a:cubicBezTo>
                    <a:pt x="0" y="12"/>
                    <a:pt x="3" y="10"/>
                    <a:pt x="2" y="9"/>
                  </a:cubicBezTo>
                  <a:cubicBezTo>
                    <a:pt x="0" y="7"/>
                    <a:pt x="0" y="4"/>
                    <a:pt x="2" y="3"/>
                  </a:cubicBezTo>
                  <a:cubicBezTo>
                    <a:pt x="2" y="1"/>
                    <a:pt x="2" y="0"/>
                    <a:pt x="3" y="1"/>
                  </a:cubicBezTo>
                  <a:cubicBezTo>
                    <a:pt x="5" y="3"/>
                    <a:pt x="2" y="4"/>
                    <a:pt x="3" y="6"/>
                  </a:cubicBezTo>
                  <a:cubicBezTo>
                    <a:pt x="6" y="7"/>
                    <a:pt x="8" y="1"/>
                    <a:pt x="8" y="4"/>
                  </a:cubicBezTo>
                  <a:cubicBezTo>
                    <a:pt x="8" y="7"/>
                    <a:pt x="5" y="7"/>
                    <a:pt x="8" y="7"/>
                  </a:cubicBezTo>
                  <a:cubicBezTo>
                    <a:pt x="11" y="7"/>
                    <a:pt x="12" y="4"/>
                    <a:pt x="14" y="6"/>
                  </a:cubicBezTo>
                  <a:cubicBezTo>
                    <a:pt x="15" y="6"/>
                    <a:pt x="15" y="10"/>
                    <a:pt x="12" y="9"/>
                  </a:cubicBezTo>
                  <a:cubicBezTo>
                    <a:pt x="9" y="9"/>
                    <a:pt x="8" y="10"/>
                    <a:pt x="9" y="10"/>
                  </a:cubicBezTo>
                  <a:cubicBezTo>
                    <a:pt x="9" y="10"/>
                    <a:pt x="15" y="12"/>
                    <a:pt x="12" y="14"/>
                  </a:cubicBezTo>
                  <a:cubicBezTo>
                    <a:pt x="8" y="14"/>
                    <a:pt x="5" y="10"/>
                    <a:pt x="3" y="12"/>
                  </a:cubicBezTo>
                  <a:cubicBezTo>
                    <a:pt x="3" y="14"/>
                    <a:pt x="2" y="14"/>
                    <a:pt x="2" y="14"/>
                  </a:cubicBezTo>
                </a:path>
              </a:pathLst>
            </a:custGeom>
            <a:solidFill>
              <a:srgbClr val="968C6D"/>
            </a:solidFill>
            <a:ln w="6350" cmpd="sng">
              <a:solidFill>
                <a:schemeClr val="bg1"/>
              </a:solidFill>
              <a:round/>
              <a:headEnd/>
              <a:tailEnd/>
            </a:ln>
          </p:spPr>
          <p:txBody>
            <a:bodyPr/>
            <a:lstStyle/>
            <a:p>
              <a:endParaRPr lang="en-GB" dirty="0"/>
            </a:p>
          </p:txBody>
        </p:sp>
        <p:sp>
          <p:nvSpPr>
            <p:cNvPr id="1294" name="Freeform 236"/>
            <p:cNvSpPr>
              <a:spLocks noEditPoints="1"/>
            </p:cNvSpPr>
            <p:nvPr/>
          </p:nvSpPr>
          <p:spPr bwMode="auto">
            <a:xfrm>
              <a:off x="8008981" y="3667325"/>
              <a:ext cx="546306" cy="719825"/>
            </a:xfrm>
            <a:custGeom>
              <a:avLst/>
              <a:gdLst/>
              <a:ahLst/>
              <a:cxnLst>
                <a:cxn ang="0">
                  <a:pos x="53" y="168"/>
                </a:cxn>
                <a:cxn ang="0">
                  <a:pos x="39" y="142"/>
                </a:cxn>
                <a:cxn ang="0">
                  <a:pos x="49" y="146"/>
                </a:cxn>
                <a:cxn ang="0">
                  <a:pos x="102" y="123"/>
                </a:cxn>
                <a:cxn ang="0">
                  <a:pos x="111" y="122"/>
                </a:cxn>
                <a:cxn ang="0">
                  <a:pos x="122" y="118"/>
                </a:cxn>
                <a:cxn ang="0">
                  <a:pos x="128" y="112"/>
                </a:cxn>
                <a:cxn ang="0">
                  <a:pos x="134" y="107"/>
                </a:cxn>
                <a:cxn ang="0">
                  <a:pos x="142" y="75"/>
                </a:cxn>
                <a:cxn ang="0">
                  <a:pos x="137" y="47"/>
                </a:cxn>
                <a:cxn ang="0">
                  <a:pos x="134" y="53"/>
                </a:cxn>
                <a:cxn ang="0">
                  <a:pos x="126" y="64"/>
                </a:cxn>
                <a:cxn ang="0">
                  <a:pos x="107" y="98"/>
                </a:cxn>
                <a:cxn ang="0">
                  <a:pos x="102" y="95"/>
                </a:cxn>
                <a:cxn ang="0">
                  <a:pos x="90" y="109"/>
                </a:cxn>
                <a:cxn ang="0">
                  <a:pos x="61" y="123"/>
                </a:cxn>
                <a:cxn ang="0">
                  <a:pos x="67" y="125"/>
                </a:cxn>
                <a:cxn ang="0">
                  <a:pos x="87" y="122"/>
                </a:cxn>
                <a:cxn ang="0">
                  <a:pos x="90" y="131"/>
                </a:cxn>
                <a:cxn ang="0">
                  <a:pos x="52" y="140"/>
                </a:cxn>
                <a:cxn ang="0">
                  <a:pos x="52" y="154"/>
                </a:cxn>
                <a:cxn ang="0">
                  <a:pos x="58" y="156"/>
                </a:cxn>
                <a:cxn ang="0">
                  <a:pos x="62" y="137"/>
                </a:cxn>
                <a:cxn ang="0">
                  <a:pos x="53" y="131"/>
                </a:cxn>
                <a:cxn ang="0">
                  <a:pos x="46" y="137"/>
                </a:cxn>
                <a:cxn ang="0">
                  <a:pos x="52" y="143"/>
                </a:cxn>
                <a:cxn ang="0">
                  <a:pos x="82" y="136"/>
                </a:cxn>
                <a:cxn ang="0">
                  <a:pos x="79" y="126"/>
                </a:cxn>
                <a:cxn ang="0">
                  <a:pos x="70" y="131"/>
                </a:cxn>
                <a:cxn ang="0">
                  <a:pos x="71" y="142"/>
                </a:cxn>
                <a:cxn ang="0">
                  <a:pos x="117" y="86"/>
                </a:cxn>
                <a:cxn ang="0">
                  <a:pos x="137" y="44"/>
                </a:cxn>
                <a:cxn ang="0">
                  <a:pos x="152" y="40"/>
                </a:cxn>
                <a:cxn ang="0">
                  <a:pos x="175" y="25"/>
                </a:cxn>
                <a:cxn ang="0">
                  <a:pos x="164" y="19"/>
                </a:cxn>
                <a:cxn ang="0">
                  <a:pos x="142" y="6"/>
                </a:cxn>
                <a:cxn ang="0">
                  <a:pos x="135" y="28"/>
                </a:cxn>
                <a:cxn ang="0">
                  <a:pos x="129" y="48"/>
                </a:cxn>
                <a:cxn ang="0">
                  <a:pos x="90" y="123"/>
                </a:cxn>
                <a:cxn ang="0">
                  <a:pos x="76" y="103"/>
                </a:cxn>
                <a:cxn ang="0">
                  <a:pos x="35" y="206"/>
                </a:cxn>
                <a:cxn ang="0">
                  <a:pos x="32" y="210"/>
                </a:cxn>
                <a:cxn ang="0">
                  <a:pos x="41" y="195"/>
                </a:cxn>
                <a:cxn ang="0">
                  <a:pos x="44" y="190"/>
                </a:cxn>
                <a:cxn ang="0">
                  <a:pos x="0" y="229"/>
                </a:cxn>
                <a:cxn ang="0">
                  <a:pos x="3" y="229"/>
                </a:cxn>
                <a:cxn ang="0">
                  <a:pos x="12" y="226"/>
                </a:cxn>
              </a:cxnLst>
              <a:rect l="0" t="0" r="r" b="b"/>
              <a:pathLst>
                <a:path w="175" h="231">
                  <a:moveTo>
                    <a:pt x="53" y="168"/>
                  </a:moveTo>
                  <a:cubicBezTo>
                    <a:pt x="52" y="168"/>
                    <a:pt x="53" y="165"/>
                    <a:pt x="53" y="167"/>
                  </a:cubicBezTo>
                  <a:cubicBezTo>
                    <a:pt x="55" y="167"/>
                    <a:pt x="55" y="168"/>
                    <a:pt x="53" y="168"/>
                  </a:cubicBezTo>
                  <a:close/>
                  <a:moveTo>
                    <a:pt x="39" y="142"/>
                  </a:moveTo>
                  <a:cubicBezTo>
                    <a:pt x="41" y="142"/>
                    <a:pt x="41" y="143"/>
                    <a:pt x="39" y="143"/>
                  </a:cubicBezTo>
                  <a:cubicBezTo>
                    <a:pt x="38" y="143"/>
                    <a:pt x="39" y="142"/>
                    <a:pt x="39" y="142"/>
                  </a:cubicBezTo>
                  <a:close/>
                  <a:moveTo>
                    <a:pt x="49" y="146"/>
                  </a:moveTo>
                  <a:cubicBezTo>
                    <a:pt x="49" y="145"/>
                    <a:pt x="52" y="143"/>
                    <a:pt x="52" y="145"/>
                  </a:cubicBezTo>
                  <a:cubicBezTo>
                    <a:pt x="52" y="146"/>
                    <a:pt x="50" y="148"/>
                    <a:pt x="49" y="146"/>
                  </a:cubicBezTo>
                  <a:close/>
                  <a:moveTo>
                    <a:pt x="93" y="134"/>
                  </a:moveTo>
                  <a:cubicBezTo>
                    <a:pt x="96" y="137"/>
                    <a:pt x="97" y="131"/>
                    <a:pt x="99" y="128"/>
                  </a:cubicBezTo>
                  <a:cubicBezTo>
                    <a:pt x="102" y="125"/>
                    <a:pt x="107" y="126"/>
                    <a:pt x="102" y="123"/>
                  </a:cubicBezTo>
                  <a:cubicBezTo>
                    <a:pt x="99" y="122"/>
                    <a:pt x="103" y="115"/>
                    <a:pt x="103" y="118"/>
                  </a:cubicBezTo>
                  <a:cubicBezTo>
                    <a:pt x="103" y="123"/>
                    <a:pt x="108" y="118"/>
                    <a:pt x="105" y="122"/>
                  </a:cubicBezTo>
                  <a:cubicBezTo>
                    <a:pt x="103" y="125"/>
                    <a:pt x="108" y="122"/>
                    <a:pt x="111" y="122"/>
                  </a:cubicBezTo>
                  <a:cubicBezTo>
                    <a:pt x="114" y="123"/>
                    <a:pt x="113" y="123"/>
                    <a:pt x="116" y="120"/>
                  </a:cubicBezTo>
                  <a:cubicBezTo>
                    <a:pt x="117" y="117"/>
                    <a:pt x="119" y="115"/>
                    <a:pt x="119" y="120"/>
                  </a:cubicBezTo>
                  <a:cubicBezTo>
                    <a:pt x="117" y="125"/>
                    <a:pt x="120" y="123"/>
                    <a:pt x="122" y="118"/>
                  </a:cubicBezTo>
                  <a:cubicBezTo>
                    <a:pt x="122" y="115"/>
                    <a:pt x="122" y="114"/>
                    <a:pt x="125" y="115"/>
                  </a:cubicBezTo>
                  <a:cubicBezTo>
                    <a:pt x="126" y="118"/>
                    <a:pt x="125" y="115"/>
                    <a:pt x="126" y="112"/>
                  </a:cubicBezTo>
                  <a:cubicBezTo>
                    <a:pt x="128" y="111"/>
                    <a:pt x="129" y="111"/>
                    <a:pt x="128" y="112"/>
                  </a:cubicBezTo>
                  <a:cubicBezTo>
                    <a:pt x="128" y="115"/>
                    <a:pt x="126" y="122"/>
                    <a:pt x="128" y="118"/>
                  </a:cubicBezTo>
                  <a:cubicBezTo>
                    <a:pt x="129" y="115"/>
                    <a:pt x="131" y="118"/>
                    <a:pt x="132" y="114"/>
                  </a:cubicBezTo>
                  <a:cubicBezTo>
                    <a:pt x="132" y="107"/>
                    <a:pt x="139" y="115"/>
                    <a:pt x="134" y="107"/>
                  </a:cubicBezTo>
                  <a:cubicBezTo>
                    <a:pt x="129" y="101"/>
                    <a:pt x="139" y="97"/>
                    <a:pt x="135" y="89"/>
                  </a:cubicBezTo>
                  <a:cubicBezTo>
                    <a:pt x="135" y="84"/>
                    <a:pt x="137" y="79"/>
                    <a:pt x="140" y="83"/>
                  </a:cubicBezTo>
                  <a:cubicBezTo>
                    <a:pt x="143" y="84"/>
                    <a:pt x="139" y="79"/>
                    <a:pt x="142" y="75"/>
                  </a:cubicBezTo>
                  <a:cubicBezTo>
                    <a:pt x="145" y="70"/>
                    <a:pt x="146" y="64"/>
                    <a:pt x="142" y="61"/>
                  </a:cubicBezTo>
                  <a:cubicBezTo>
                    <a:pt x="139" y="56"/>
                    <a:pt x="139" y="51"/>
                    <a:pt x="140" y="50"/>
                  </a:cubicBezTo>
                  <a:cubicBezTo>
                    <a:pt x="140" y="47"/>
                    <a:pt x="139" y="48"/>
                    <a:pt x="137" y="47"/>
                  </a:cubicBezTo>
                  <a:cubicBezTo>
                    <a:pt x="135" y="45"/>
                    <a:pt x="134" y="51"/>
                    <a:pt x="137" y="50"/>
                  </a:cubicBezTo>
                  <a:cubicBezTo>
                    <a:pt x="140" y="48"/>
                    <a:pt x="139" y="54"/>
                    <a:pt x="137" y="53"/>
                  </a:cubicBezTo>
                  <a:cubicBezTo>
                    <a:pt x="135" y="51"/>
                    <a:pt x="134" y="56"/>
                    <a:pt x="134" y="53"/>
                  </a:cubicBezTo>
                  <a:cubicBezTo>
                    <a:pt x="134" y="48"/>
                    <a:pt x="131" y="48"/>
                    <a:pt x="131" y="53"/>
                  </a:cubicBezTo>
                  <a:cubicBezTo>
                    <a:pt x="131" y="58"/>
                    <a:pt x="126" y="53"/>
                    <a:pt x="128" y="58"/>
                  </a:cubicBezTo>
                  <a:cubicBezTo>
                    <a:pt x="129" y="64"/>
                    <a:pt x="126" y="62"/>
                    <a:pt x="126" y="64"/>
                  </a:cubicBezTo>
                  <a:cubicBezTo>
                    <a:pt x="126" y="65"/>
                    <a:pt x="131" y="62"/>
                    <a:pt x="126" y="75"/>
                  </a:cubicBezTo>
                  <a:cubicBezTo>
                    <a:pt x="125" y="84"/>
                    <a:pt x="122" y="84"/>
                    <a:pt x="119" y="90"/>
                  </a:cubicBezTo>
                  <a:cubicBezTo>
                    <a:pt x="114" y="97"/>
                    <a:pt x="111" y="95"/>
                    <a:pt x="107" y="98"/>
                  </a:cubicBezTo>
                  <a:cubicBezTo>
                    <a:pt x="103" y="101"/>
                    <a:pt x="107" y="97"/>
                    <a:pt x="105" y="95"/>
                  </a:cubicBezTo>
                  <a:cubicBezTo>
                    <a:pt x="103" y="95"/>
                    <a:pt x="110" y="94"/>
                    <a:pt x="108" y="90"/>
                  </a:cubicBezTo>
                  <a:cubicBezTo>
                    <a:pt x="107" y="89"/>
                    <a:pt x="102" y="92"/>
                    <a:pt x="102" y="95"/>
                  </a:cubicBezTo>
                  <a:cubicBezTo>
                    <a:pt x="103" y="100"/>
                    <a:pt x="96" y="106"/>
                    <a:pt x="96" y="107"/>
                  </a:cubicBezTo>
                  <a:cubicBezTo>
                    <a:pt x="97" y="109"/>
                    <a:pt x="97" y="112"/>
                    <a:pt x="93" y="112"/>
                  </a:cubicBezTo>
                  <a:cubicBezTo>
                    <a:pt x="88" y="114"/>
                    <a:pt x="93" y="111"/>
                    <a:pt x="90" y="109"/>
                  </a:cubicBezTo>
                  <a:cubicBezTo>
                    <a:pt x="88" y="109"/>
                    <a:pt x="76" y="115"/>
                    <a:pt x="75" y="112"/>
                  </a:cubicBezTo>
                  <a:cubicBezTo>
                    <a:pt x="73" y="109"/>
                    <a:pt x="71" y="112"/>
                    <a:pt x="67" y="117"/>
                  </a:cubicBezTo>
                  <a:cubicBezTo>
                    <a:pt x="62" y="123"/>
                    <a:pt x="62" y="118"/>
                    <a:pt x="61" y="123"/>
                  </a:cubicBezTo>
                  <a:cubicBezTo>
                    <a:pt x="59" y="126"/>
                    <a:pt x="56" y="123"/>
                    <a:pt x="56" y="126"/>
                  </a:cubicBezTo>
                  <a:cubicBezTo>
                    <a:pt x="56" y="131"/>
                    <a:pt x="61" y="128"/>
                    <a:pt x="64" y="129"/>
                  </a:cubicBezTo>
                  <a:cubicBezTo>
                    <a:pt x="68" y="131"/>
                    <a:pt x="65" y="126"/>
                    <a:pt x="67" y="125"/>
                  </a:cubicBezTo>
                  <a:cubicBezTo>
                    <a:pt x="70" y="125"/>
                    <a:pt x="68" y="126"/>
                    <a:pt x="71" y="126"/>
                  </a:cubicBezTo>
                  <a:cubicBezTo>
                    <a:pt x="75" y="125"/>
                    <a:pt x="78" y="125"/>
                    <a:pt x="81" y="123"/>
                  </a:cubicBezTo>
                  <a:cubicBezTo>
                    <a:pt x="85" y="122"/>
                    <a:pt x="81" y="120"/>
                    <a:pt x="87" y="122"/>
                  </a:cubicBezTo>
                  <a:cubicBezTo>
                    <a:pt x="91" y="123"/>
                    <a:pt x="91" y="120"/>
                    <a:pt x="93" y="122"/>
                  </a:cubicBezTo>
                  <a:cubicBezTo>
                    <a:pt x="93" y="125"/>
                    <a:pt x="90" y="125"/>
                    <a:pt x="90" y="126"/>
                  </a:cubicBezTo>
                  <a:cubicBezTo>
                    <a:pt x="90" y="128"/>
                    <a:pt x="88" y="129"/>
                    <a:pt x="90" y="131"/>
                  </a:cubicBezTo>
                  <a:cubicBezTo>
                    <a:pt x="93" y="132"/>
                    <a:pt x="90" y="132"/>
                    <a:pt x="94" y="134"/>
                  </a:cubicBezTo>
                  <a:cubicBezTo>
                    <a:pt x="93" y="134"/>
                    <a:pt x="93" y="134"/>
                    <a:pt x="93" y="134"/>
                  </a:cubicBezTo>
                  <a:close/>
                  <a:moveTo>
                    <a:pt x="52" y="140"/>
                  </a:moveTo>
                  <a:cubicBezTo>
                    <a:pt x="50" y="140"/>
                    <a:pt x="50" y="136"/>
                    <a:pt x="52" y="139"/>
                  </a:cubicBezTo>
                  <a:cubicBezTo>
                    <a:pt x="53" y="142"/>
                    <a:pt x="55" y="145"/>
                    <a:pt x="52" y="148"/>
                  </a:cubicBezTo>
                  <a:cubicBezTo>
                    <a:pt x="50" y="151"/>
                    <a:pt x="50" y="150"/>
                    <a:pt x="52" y="154"/>
                  </a:cubicBezTo>
                  <a:cubicBezTo>
                    <a:pt x="52" y="157"/>
                    <a:pt x="49" y="156"/>
                    <a:pt x="53" y="157"/>
                  </a:cubicBezTo>
                  <a:cubicBezTo>
                    <a:pt x="56" y="159"/>
                    <a:pt x="53" y="162"/>
                    <a:pt x="56" y="159"/>
                  </a:cubicBezTo>
                  <a:cubicBezTo>
                    <a:pt x="59" y="157"/>
                    <a:pt x="56" y="157"/>
                    <a:pt x="58" y="156"/>
                  </a:cubicBezTo>
                  <a:cubicBezTo>
                    <a:pt x="59" y="154"/>
                    <a:pt x="58" y="157"/>
                    <a:pt x="59" y="156"/>
                  </a:cubicBezTo>
                  <a:cubicBezTo>
                    <a:pt x="61" y="156"/>
                    <a:pt x="61" y="142"/>
                    <a:pt x="64" y="142"/>
                  </a:cubicBezTo>
                  <a:cubicBezTo>
                    <a:pt x="67" y="140"/>
                    <a:pt x="65" y="137"/>
                    <a:pt x="62" y="137"/>
                  </a:cubicBezTo>
                  <a:cubicBezTo>
                    <a:pt x="59" y="137"/>
                    <a:pt x="64" y="134"/>
                    <a:pt x="62" y="132"/>
                  </a:cubicBezTo>
                  <a:cubicBezTo>
                    <a:pt x="61" y="131"/>
                    <a:pt x="58" y="136"/>
                    <a:pt x="58" y="131"/>
                  </a:cubicBezTo>
                  <a:cubicBezTo>
                    <a:pt x="56" y="129"/>
                    <a:pt x="53" y="128"/>
                    <a:pt x="53" y="131"/>
                  </a:cubicBezTo>
                  <a:cubicBezTo>
                    <a:pt x="52" y="134"/>
                    <a:pt x="52" y="131"/>
                    <a:pt x="50" y="134"/>
                  </a:cubicBezTo>
                  <a:cubicBezTo>
                    <a:pt x="49" y="137"/>
                    <a:pt x="49" y="131"/>
                    <a:pt x="47" y="134"/>
                  </a:cubicBezTo>
                  <a:cubicBezTo>
                    <a:pt x="47" y="137"/>
                    <a:pt x="44" y="134"/>
                    <a:pt x="46" y="137"/>
                  </a:cubicBezTo>
                  <a:cubicBezTo>
                    <a:pt x="47" y="140"/>
                    <a:pt x="46" y="139"/>
                    <a:pt x="47" y="140"/>
                  </a:cubicBezTo>
                  <a:cubicBezTo>
                    <a:pt x="49" y="143"/>
                    <a:pt x="46" y="145"/>
                    <a:pt x="49" y="143"/>
                  </a:cubicBezTo>
                  <a:cubicBezTo>
                    <a:pt x="52" y="140"/>
                    <a:pt x="49" y="145"/>
                    <a:pt x="52" y="143"/>
                  </a:cubicBezTo>
                  <a:cubicBezTo>
                    <a:pt x="53" y="142"/>
                    <a:pt x="53" y="142"/>
                    <a:pt x="52" y="140"/>
                  </a:cubicBezTo>
                  <a:close/>
                  <a:moveTo>
                    <a:pt x="78" y="134"/>
                  </a:moveTo>
                  <a:cubicBezTo>
                    <a:pt x="81" y="132"/>
                    <a:pt x="82" y="139"/>
                    <a:pt x="82" y="136"/>
                  </a:cubicBezTo>
                  <a:cubicBezTo>
                    <a:pt x="84" y="131"/>
                    <a:pt x="87" y="132"/>
                    <a:pt x="87" y="129"/>
                  </a:cubicBezTo>
                  <a:cubicBezTo>
                    <a:pt x="85" y="128"/>
                    <a:pt x="87" y="128"/>
                    <a:pt x="85" y="126"/>
                  </a:cubicBezTo>
                  <a:cubicBezTo>
                    <a:pt x="84" y="125"/>
                    <a:pt x="82" y="125"/>
                    <a:pt x="79" y="126"/>
                  </a:cubicBezTo>
                  <a:cubicBezTo>
                    <a:pt x="76" y="128"/>
                    <a:pt x="78" y="129"/>
                    <a:pt x="76" y="129"/>
                  </a:cubicBezTo>
                  <a:cubicBezTo>
                    <a:pt x="75" y="128"/>
                    <a:pt x="73" y="131"/>
                    <a:pt x="73" y="129"/>
                  </a:cubicBezTo>
                  <a:cubicBezTo>
                    <a:pt x="73" y="126"/>
                    <a:pt x="73" y="126"/>
                    <a:pt x="70" y="131"/>
                  </a:cubicBezTo>
                  <a:cubicBezTo>
                    <a:pt x="68" y="134"/>
                    <a:pt x="64" y="136"/>
                    <a:pt x="67" y="136"/>
                  </a:cubicBezTo>
                  <a:cubicBezTo>
                    <a:pt x="70" y="136"/>
                    <a:pt x="67" y="137"/>
                    <a:pt x="70" y="140"/>
                  </a:cubicBezTo>
                  <a:cubicBezTo>
                    <a:pt x="71" y="142"/>
                    <a:pt x="67" y="142"/>
                    <a:pt x="71" y="142"/>
                  </a:cubicBezTo>
                  <a:cubicBezTo>
                    <a:pt x="75" y="143"/>
                    <a:pt x="73" y="136"/>
                    <a:pt x="78" y="134"/>
                  </a:cubicBezTo>
                  <a:close/>
                  <a:moveTo>
                    <a:pt x="116" y="84"/>
                  </a:moveTo>
                  <a:cubicBezTo>
                    <a:pt x="117" y="81"/>
                    <a:pt x="117" y="84"/>
                    <a:pt x="117" y="86"/>
                  </a:cubicBezTo>
                  <a:cubicBezTo>
                    <a:pt x="116" y="87"/>
                    <a:pt x="114" y="86"/>
                    <a:pt x="116" y="84"/>
                  </a:cubicBezTo>
                  <a:close/>
                  <a:moveTo>
                    <a:pt x="132" y="45"/>
                  </a:moveTo>
                  <a:cubicBezTo>
                    <a:pt x="134" y="40"/>
                    <a:pt x="134" y="45"/>
                    <a:pt x="137" y="44"/>
                  </a:cubicBezTo>
                  <a:cubicBezTo>
                    <a:pt x="142" y="42"/>
                    <a:pt x="129" y="40"/>
                    <a:pt x="131" y="36"/>
                  </a:cubicBezTo>
                  <a:cubicBezTo>
                    <a:pt x="134" y="31"/>
                    <a:pt x="134" y="39"/>
                    <a:pt x="139" y="36"/>
                  </a:cubicBezTo>
                  <a:cubicBezTo>
                    <a:pt x="142" y="33"/>
                    <a:pt x="143" y="34"/>
                    <a:pt x="152" y="40"/>
                  </a:cubicBezTo>
                  <a:cubicBezTo>
                    <a:pt x="157" y="44"/>
                    <a:pt x="155" y="33"/>
                    <a:pt x="160" y="31"/>
                  </a:cubicBezTo>
                  <a:cubicBezTo>
                    <a:pt x="163" y="30"/>
                    <a:pt x="166" y="31"/>
                    <a:pt x="169" y="30"/>
                  </a:cubicBezTo>
                  <a:cubicBezTo>
                    <a:pt x="174" y="26"/>
                    <a:pt x="175" y="26"/>
                    <a:pt x="175" y="25"/>
                  </a:cubicBezTo>
                  <a:cubicBezTo>
                    <a:pt x="174" y="23"/>
                    <a:pt x="172" y="28"/>
                    <a:pt x="169" y="23"/>
                  </a:cubicBezTo>
                  <a:cubicBezTo>
                    <a:pt x="168" y="19"/>
                    <a:pt x="172" y="14"/>
                    <a:pt x="171" y="14"/>
                  </a:cubicBezTo>
                  <a:cubicBezTo>
                    <a:pt x="169" y="16"/>
                    <a:pt x="168" y="20"/>
                    <a:pt x="164" y="19"/>
                  </a:cubicBezTo>
                  <a:cubicBezTo>
                    <a:pt x="161" y="19"/>
                    <a:pt x="164" y="17"/>
                    <a:pt x="160" y="17"/>
                  </a:cubicBezTo>
                  <a:cubicBezTo>
                    <a:pt x="155" y="16"/>
                    <a:pt x="149" y="8"/>
                    <a:pt x="146" y="5"/>
                  </a:cubicBezTo>
                  <a:cubicBezTo>
                    <a:pt x="143" y="0"/>
                    <a:pt x="139" y="2"/>
                    <a:pt x="142" y="6"/>
                  </a:cubicBezTo>
                  <a:cubicBezTo>
                    <a:pt x="145" y="12"/>
                    <a:pt x="140" y="12"/>
                    <a:pt x="142" y="16"/>
                  </a:cubicBezTo>
                  <a:cubicBezTo>
                    <a:pt x="143" y="19"/>
                    <a:pt x="139" y="20"/>
                    <a:pt x="139" y="23"/>
                  </a:cubicBezTo>
                  <a:cubicBezTo>
                    <a:pt x="140" y="25"/>
                    <a:pt x="140" y="30"/>
                    <a:pt x="135" y="28"/>
                  </a:cubicBezTo>
                  <a:cubicBezTo>
                    <a:pt x="132" y="25"/>
                    <a:pt x="129" y="25"/>
                    <a:pt x="132" y="28"/>
                  </a:cubicBezTo>
                  <a:cubicBezTo>
                    <a:pt x="134" y="31"/>
                    <a:pt x="123" y="36"/>
                    <a:pt x="128" y="39"/>
                  </a:cubicBezTo>
                  <a:cubicBezTo>
                    <a:pt x="132" y="42"/>
                    <a:pt x="126" y="45"/>
                    <a:pt x="129" y="48"/>
                  </a:cubicBezTo>
                  <a:cubicBezTo>
                    <a:pt x="129" y="48"/>
                    <a:pt x="129" y="50"/>
                    <a:pt x="132" y="45"/>
                  </a:cubicBezTo>
                  <a:close/>
                  <a:moveTo>
                    <a:pt x="87" y="126"/>
                  </a:moveTo>
                  <a:cubicBezTo>
                    <a:pt x="87" y="125"/>
                    <a:pt x="90" y="122"/>
                    <a:pt x="90" y="123"/>
                  </a:cubicBezTo>
                  <a:cubicBezTo>
                    <a:pt x="90" y="125"/>
                    <a:pt x="88" y="128"/>
                    <a:pt x="87" y="126"/>
                  </a:cubicBezTo>
                  <a:close/>
                  <a:moveTo>
                    <a:pt x="76" y="106"/>
                  </a:moveTo>
                  <a:cubicBezTo>
                    <a:pt x="76" y="103"/>
                    <a:pt x="76" y="103"/>
                    <a:pt x="76" y="103"/>
                  </a:cubicBezTo>
                  <a:cubicBezTo>
                    <a:pt x="75" y="104"/>
                    <a:pt x="75" y="106"/>
                    <a:pt x="76" y="106"/>
                  </a:cubicBezTo>
                  <a:close/>
                  <a:moveTo>
                    <a:pt x="32" y="210"/>
                  </a:moveTo>
                  <a:cubicBezTo>
                    <a:pt x="32" y="209"/>
                    <a:pt x="32" y="209"/>
                    <a:pt x="35" y="206"/>
                  </a:cubicBezTo>
                  <a:cubicBezTo>
                    <a:pt x="38" y="204"/>
                    <a:pt x="36" y="203"/>
                    <a:pt x="35" y="204"/>
                  </a:cubicBezTo>
                  <a:cubicBezTo>
                    <a:pt x="33" y="207"/>
                    <a:pt x="32" y="207"/>
                    <a:pt x="30" y="210"/>
                  </a:cubicBezTo>
                  <a:cubicBezTo>
                    <a:pt x="30" y="212"/>
                    <a:pt x="32" y="212"/>
                    <a:pt x="32" y="210"/>
                  </a:cubicBezTo>
                  <a:close/>
                  <a:moveTo>
                    <a:pt x="41" y="195"/>
                  </a:moveTo>
                  <a:cubicBezTo>
                    <a:pt x="39" y="193"/>
                    <a:pt x="41" y="192"/>
                    <a:pt x="41" y="193"/>
                  </a:cubicBezTo>
                  <a:cubicBezTo>
                    <a:pt x="43" y="195"/>
                    <a:pt x="41" y="196"/>
                    <a:pt x="41" y="195"/>
                  </a:cubicBezTo>
                  <a:close/>
                  <a:moveTo>
                    <a:pt x="44" y="190"/>
                  </a:moveTo>
                  <a:cubicBezTo>
                    <a:pt x="44" y="187"/>
                    <a:pt x="47" y="185"/>
                    <a:pt x="47" y="187"/>
                  </a:cubicBezTo>
                  <a:cubicBezTo>
                    <a:pt x="47" y="187"/>
                    <a:pt x="44" y="192"/>
                    <a:pt x="44" y="190"/>
                  </a:cubicBezTo>
                  <a:close/>
                  <a:moveTo>
                    <a:pt x="0" y="229"/>
                  </a:moveTo>
                  <a:cubicBezTo>
                    <a:pt x="0" y="228"/>
                    <a:pt x="1" y="229"/>
                    <a:pt x="1" y="231"/>
                  </a:cubicBezTo>
                  <a:cubicBezTo>
                    <a:pt x="1" y="231"/>
                    <a:pt x="0" y="231"/>
                    <a:pt x="0" y="229"/>
                  </a:cubicBezTo>
                  <a:close/>
                  <a:moveTo>
                    <a:pt x="3" y="229"/>
                  </a:moveTo>
                  <a:cubicBezTo>
                    <a:pt x="1" y="229"/>
                    <a:pt x="4" y="226"/>
                    <a:pt x="4" y="228"/>
                  </a:cubicBezTo>
                  <a:cubicBezTo>
                    <a:pt x="4" y="229"/>
                    <a:pt x="4" y="231"/>
                    <a:pt x="3" y="229"/>
                  </a:cubicBezTo>
                  <a:close/>
                  <a:moveTo>
                    <a:pt x="12" y="226"/>
                  </a:moveTo>
                  <a:cubicBezTo>
                    <a:pt x="11" y="224"/>
                    <a:pt x="12" y="224"/>
                    <a:pt x="14" y="224"/>
                  </a:cubicBezTo>
                  <a:cubicBezTo>
                    <a:pt x="14" y="226"/>
                    <a:pt x="12" y="226"/>
                    <a:pt x="12" y="226"/>
                  </a:cubicBezTo>
                  <a:close/>
                </a:path>
              </a:pathLst>
            </a:custGeom>
            <a:solidFill>
              <a:srgbClr val="968C6D"/>
            </a:solidFill>
            <a:ln w="6350" cmpd="sng">
              <a:solidFill>
                <a:schemeClr val="bg1"/>
              </a:solidFill>
              <a:round/>
              <a:headEnd/>
              <a:tailEnd/>
            </a:ln>
          </p:spPr>
          <p:txBody>
            <a:bodyPr/>
            <a:lstStyle/>
            <a:p>
              <a:endParaRPr lang="en-GB" dirty="0"/>
            </a:p>
          </p:txBody>
        </p:sp>
        <p:sp>
          <p:nvSpPr>
            <p:cNvPr id="1295" name="Freeform 237"/>
            <p:cNvSpPr>
              <a:spLocks noEditPoints="1"/>
            </p:cNvSpPr>
            <p:nvPr/>
          </p:nvSpPr>
          <p:spPr bwMode="auto">
            <a:xfrm>
              <a:off x="5431704" y="2102349"/>
              <a:ext cx="4235476" cy="1724045"/>
            </a:xfrm>
            <a:custGeom>
              <a:avLst/>
              <a:gdLst/>
              <a:ahLst/>
              <a:cxnLst>
                <a:cxn ang="0">
                  <a:pos x="404" y="136"/>
                </a:cxn>
                <a:cxn ang="0">
                  <a:pos x="273" y="177"/>
                </a:cxn>
                <a:cxn ang="0">
                  <a:pos x="361" y="90"/>
                </a:cxn>
                <a:cxn ang="0">
                  <a:pos x="278" y="138"/>
                </a:cxn>
                <a:cxn ang="0">
                  <a:pos x="227" y="31"/>
                </a:cxn>
                <a:cxn ang="0">
                  <a:pos x="217" y="29"/>
                </a:cxn>
                <a:cxn ang="0">
                  <a:pos x="343" y="18"/>
                </a:cxn>
                <a:cxn ang="0">
                  <a:pos x="328" y="25"/>
                </a:cxn>
                <a:cxn ang="0">
                  <a:pos x="297" y="32"/>
                </a:cxn>
                <a:cxn ang="0">
                  <a:pos x="314" y="31"/>
                </a:cxn>
                <a:cxn ang="0">
                  <a:pos x="285" y="12"/>
                </a:cxn>
                <a:cxn ang="0">
                  <a:pos x="291" y="14"/>
                </a:cxn>
                <a:cxn ang="0">
                  <a:pos x="288" y="20"/>
                </a:cxn>
                <a:cxn ang="0">
                  <a:pos x="276" y="23"/>
                </a:cxn>
                <a:cxn ang="0">
                  <a:pos x="1351" y="247"/>
                </a:cxn>
                <a:cxn ang="0">
                  <a:pos x="1184" y="200"/>
                </a:cxn>
                <a:cxn ang="0">
                  <a:pos x="902" y="164"/>
                </a:cxn>
                <a:cxn ang="0">
                  <a:pos x="734" y="116"/>
                </a:cxn>
                <a:cxn ang="0">
                  <a:pos x="570" y="104"/>
                </a:cxn>
                <a:cxn ang="0">
                  <a:pos x="474" y="154"/>
                </a:cxn>
                <a:cxn ang="0">
                  <a:pos x="457" y="217"/>
                </a:cxn>
                <a:cxn ang="0">
                  <a:pos x="381" y="169"/>
                </a:cxn>
                <a:cxn ang="0">
                  <a:pos x="214" y="233"/>
                </a:cxn>
                <a:cxn ang="0">
                  <a:pos x="144" y="275"/>
                </a:cxn>
                <a:cxn ang="0">
                  <a:pos x="90" y="191"/>
                </a:cxn>
                <a:cxn ang="0">
                  <a:pos x="84" y="250"/>
                </a:cxn>
                <a:cxn ang="0">
                  <a:pos x="80" y="306"/>
                </a:cxn>
                <a:cxn ang="0">
                  <a:pos x="67" y="332"/>
                </a:cxn>
                <a:cxn ang="0">
                  <a:pos x="87" y="380"/>
                </a:cxn>
                <a:cxn ang="0">
                  <a:pos x="109" y="422"/>
                </a:cxn>
                <a:cxn ang="0">
                  <a:pos x="163" y="455"/>
                </a:cxn>
                <a:cxn ang="0">
                  <a:pos x="148" y="492"/>
                </a:cxn>
                <a:cxn ang="0">
                  <a:pos x="172" y="528"/>
                </a:cxn>
                <a:cxn ang="0">
                  <a:pos x="220" y="548"/>
                </a:cxn>
                <a:cxn ang="0">
                  <a:pos x="217" y="469"/>
                </a:cxn>
                <a:cxn ang="0">
                  <a:pos x="329" y="432"/>
                </a:cxn>
                <a:cxn ang="0">
                  <a:pos x="472" y="425"/>
                </a:cxn>
                <a:cxn ang="0">
                  <a:pos x="623" y="433"/>
                </a:cxn>
                <a:cxn ang="0">
                  <a:pos x="798" y="419"/>
                </a:cxn>
                <a:cxn ang="0">
                  <a:pos x="899" y="508"/>
                </a:cxn>
                <a:cxn ang="0">
                  <a:pos x="900" y="534"/>
                </a:cxn>
                <a:cxn ang="0">
                  <a:pos x="957" y="401"/>
                </a:cxn>
                <a:cxn ang="0">
                  <a:pos x="1013" y="334"/>
                </a:cxn>
                <a:cxn ang="0">
                  <a:pos x="1121" y="329"/>
                </a:cxn>
                <a:cxn ang="0">
                  <a:pos x="1146" y="326"/>
                </a:cxn>
                <a:cxn ang="0">
                  <a:pos x="1273" y="256"/>
                </a:cxn>
                <a:cxn ang="0">
                  <a:pos x="978" y="489"/>
                </a:cxn>
                <a:cxn ang="0">
                  <a:pos x="984" y="441"/>
                </a:cxn>
                <a:cxn ang="0">
                  <a:pos x="975" y="407"/>
                </a:cxn>
                <a:cxn ang="0">
                  <a:pos x="1025" y="503"/>
                </a:cxn>
                <a:cxn ang="0">
                  <a:pos x="1066" y="464"/>
                </a:cxn>
                <a:cxn ang="0">
                  <a:pos x="1080" y="446"/>
                </a:cxn>
                <a:cxn ang="0">
                  <a:pos x="25" y="390"/>
                </a:cxn>
                <a:cxn ang="0">
                  <a:pos x="937" y="393"/>
                </a:cxn>
                <a:cxn ang="0">
                  <a:pos x="1274" y="175"/>
                </a:cxn>
                <a:cxn ang="0">
                  <a:pos x="1018" y="107"/>
                </a:cxn>
                <a:cxn ang="0">
                  <a:pos x="946" y="118"/>
                </a:cxn>
                <a:cxn ang="0">
                  <a:pos x="870" y="149"/>
                </a:cxn>
                <a:cxn ang="0">
                  <a:pos x="739" y="121"/>
                </a:cxn>
                <a:cxn ang="0">
                  <a:pos x="638" y="35"/>
                </a:cxn>
                <a:cxn ang="0">
                  <a:pos x="600" y="29"/>
                </a:cxn>
                <a:cxn ang="0">
                  <a:pos x="571" y="14"/>
                </a:cxn>
              </a:cxnLst>
              <a:rect l="0" t="0" r="r" b="b"/>
              <a:pathLst>
                <a:path w="1359" h="553">
                  <a:moveTo>
                    <a:pt x="314" y="189"/>
                  </a:moveTo>
                  <a:cubicBezTo>
                    <a:pt x="314" y="189"/>
                    <a:pt x="319" y="189"/>
                    <a:pt x="317" y="192"/>
                  </a:cubicBezTo>
                  <a:cubicBezTo>
                    <a:pt x="317" y="194"/>
                    <a:pt x="325" y="192"/>
                    <a:pt x="325" y="191"/>
                  </a:cubicBezTo>
                  <a:cubicBezTo>
                    <a:pt x="326" y="189"/>
                    <a:pt x="320" y="188"/>
                    <a:pt x="316" y="183"/>
                  </a:cubicBezTo>
                  <a:cubicBezTo>
                    <a:pt x="313" y="180"/>
                    <a:pt x="313" y="182"/>
                    <a:pt x="311" y="183"/>
                  </a:cubicBezTo>
                  <a:cubicBezTo>
                    <a:pt x="308" y="183"/>
                    <a:pt x="313" y="186"/>
                    <a:pt x="309" y="185"/>
                  </a:cubicBezTo>
                  <a:cubicBezTo>
                    <a:pt x="308" y="185"/>
                    <a:pt x="308" y="186"/>
                    <a:pt x="311" y="189"/>
                  </a:cubicBezTo>
                  <a:cubicBezTo>
                    <a:pt x="313" y="191"/>
                    <a:pt x="314" y="191"/>
                    <a:pt x="314" y="189"/>
                  </a:cubicBezTo>
                  <a:close/>
                  <a:moveTo>
                    <a:pt x="404" y="136"/>
                  </a:moveTo>
                  <a:cubicBezTo>
                    <a:pt x="398" y="138"/>
                    <a:pt x="396" y="144"/>
                    <a:pt x="409" y="143"/>
                  </a:cubicBezTo>
                  <a:cubicBezTo>
                    <a:pt x="419" y="141"/>
                    <a:pt x="410" y="133"/>
                    <a:pt x="404" y="136"/>
                  </a:cubicBezTo>
                  <a:close/>
                  <a:moveTo>
                    <a:pt x="290" y="168"/>
                  </a:moveTo>
                  <a:cubicBezTo>
                    <a:pt x="287" y="163"/>
                    <a:pt x="282" y="164"/>
                    <a:pt x="285" y="154"/>
                  </a:cubicBezTo>
                  <a:cubicBezTo>
                    <a:pt x="287" y="144"/>
                    <a:pt x="297" y="144"/>
                    <a:pt x="290" y="139"/>
                  </a:cubicBezTo>
                  <a:cubicBezTo>
                    <a:pt x="282" y="136"/>
                    <a:pt x="288" y="138"/>
                    <a:pt x="274" y="139"/>
                  </a:cubicBezTo>
                  <a:cubicBezTo>
                    <a:pt x="261" y="141"/>
                    <a:pt x="271" y="143"/>
                    <a:pt x="264" y="146"/>
                  </a:cubicBezTo>
                  <a:cubicBezTo>
                    <a:pt x="258" y="149"/>
                    <a:pt x="265" y="147"/>
                    <a:pt x="262" y="154"/>
                  </a:cubicBezTo>
                  <a:cubicBezTo>
                    <a:pt x="259" y="160"/>
                    <a:pt x="256" y="152"/>
                    <a:pt x="255" y="158"/>
                  </a:cubicBezTo>
                  <a:cubicBezTo>
                    <a:pt x="252" y="164"/>
                    <a:pt x="252" y="166"/>
                    <a:pt x="259" y="166"/>
                  </a:cubicBezTo>
                  <a:cubicBezTo>
                    <a:pt x="268" y="166"/>
                    <a:pt x="255" y="168"/>
                    <a:pt x="264" y="172"/>
                  </a:cubicBezTo>
                  <a:cubicBezTo>
                    <a:pt x="271" y="177"/>
                    <a:pt x="265" y="163"/>
                    <a:pt x="270" y="169"/>
                  </a:cubicBezTo>
                  <a:cubicBezTo>
                    <a:pt x="274" y="175"/>
                    <a:pt x="262" y="175"/>
                    <a:pt x="273" y="177"/>
                  </a:cubicBezTo>
                  <a:cubicBezTo>
                    <a:pt x="282" y="178"/>
                    <a:pt x="276" y="180"/>
                    <a:pt x="285" y="180"/>
                  </a:cubicBezTo>
                  <a:cubicBezTo>
                    <a:pt x="293" y="180"/>
                    <a:pt x="294" y="183"/>
                    <a:pt x="302" y="178"/>
                  </a:cubicBezTo>
                  <a:cubicBezTo>
                    <a:pt x="305" y="177"/>
                    <a:pt x="291" y="174"/>
                    <a:pt x="290" y="168"/>
                  </a:cubicBezTo>
                  <a:close/>
                  <a:moveTo>
                    <a:pt x="299" y="136"/>
                  </a:moveTo>
                  <a:cubicBezTo>
                    <a:pt x="299" y="133"/>
                    <a:pt x="303" y="136"/>
                    <a:pt x="305" y="130"/>
                  </a:cubicBezTo>
                  <a:cubicBezTo>
                    <a:pt x="306" y="126"/>
                    <a:pt x="311" y="127"/>
                    <a:pt x="311" y="124"/>
                  </a:cubicBezTo>
                  <a:cubicBezTo>
                    <a:pt x="311" y="121"/>
                    <a:pt x="311" y="121"/>
                    <a:pt x="322" y="118"/>
                  </a:cubicBezTo>
                  <a:cubicBezTo>
                    <a:pt x="331" y="115"/>
                    <a:pt x="320" y="115"/>
                    <a:pt x="335" y="107"/>
                  </a:cubicBezTo>
                  <a:cubicBezTo>
                    <a:pt x="351" y="101"/>
                    <a:pt x="376" y="98"/>
                    <a:pt x="389" y="91"/>
                  </a:cubicBezTo>
                  <a:cubicBezTo>
                    <a:pt x="401" y="85"/>
                    <a:pt x="387" y="79"/>
                    <a:pt x="375" y="84"/>
                  </a:cubicBezTo>
                  <a:cubicBezTo>
                    <a:pt x="363" y="87"/>
                    <a:pt x="370" y="87"/>
                    <a:pt x="361" y="90"/>
                  </a:cubicBezTo>
                  <a:cubicBezTo>
                    <a:pt x="352" y="93"/>
                    <a:pt x="358" y="88"/>
                    <a:pt x="348" y="93"/>
                  </a:cubicBezTo>
                  <a:cubicBezTo>
                    <a:pt x="337" y="98"/>
                    <a:pt x="343" y="91"/>
                    <a:pt x="332" y="93"/>
                  </a:cubicBezTo>
                  <a:cubicBezTo>
                    <a:pt x="323" y="93"/>
                    <a:pt x="332" y="96"/>
                    <a:pt x="326" y="96"/>
                  </a:cubicBezTo>
                  <a:cubicBezTo>
                    <a:pt x="320" y="96"/>
                    <a:pt x="306" y="101"/>
                    <a:pt x="303" y="107"/>
                  </a:cubicBezTo>
                  <a:cubicBezTo>
                    <a:pt x="299" y="112"/>
                    <a:pt x="300" y="105"/>
                    <a:pt x="296" y="109"/>
                  </a:cubicBezTo>
                  <a:cubicBezTo>
                    <a:pt x="291" y="113"/>
                    <a:pt x="293" y="107"/>
                    <a:pt x="290" y="110"/>
                  </a:cubicBezTo>
                  <a:cubicBezTo>
                    <a:pt x="285" y="113"/>
                    <a:pt x="293" y="113"/>
                    <a:pt x="290" y="115"/>
                  </a:cubicBezTo>
                  <a:cubicBezTo>
                    <a:pt x="285" y="116"/>
                    <a:pt x="294" y="118"/>
                    <a:pt x="288" y="118"/>
                  </a:cubicBezTo>
                  <a:cubicBezTo>
                    <a:pt x="282" y="119"/>
                    <a:pt x="285" y="126"/>
                    <a:pt x="278" y="129"/>
                  </a:cubicBezTo>
                  <a:cubicBezTo>
                    <a:pt x="270" y="132"/>
                    <a:pt x="268" y="135"/>
                    <a:pt x="274" y="135"/>
                  </a:cubicBezTo>
                  <a:cubicBezTo>
                    <a:pt x="281" y="133"/>
                    <a:pt x="270" y="139"/>
                    <a:pt x="278" y="138"/>
                  </a:cubicBezTo>
                  <a:cubicBezTo>
                    <a:pt x="285" y="135"/>
                    <a:pt x="285" y="135"/>
                    <a:pt x="291" y="139"/>
                  </a:cubicBezTo>
                  <a:cubicBezTo>
                    <a:pt x="293" y="141"/>
                    <a:pt x="299" y="141"/>
                    <a:pt x="299" y="136"/>
                  </a:cubicBezTo>
                  <a:close/>
                  <a:moveTo>
                    <a:pt x="207" y="23"/>
                  </a:moveTo>
                  <a:cubicBezTo>
                    <a:pt x="211" y="23"/>
                    <a:pt x="211" y="26"/>
                    <a:pt x="215" y="25"/>
                  </a:cubicBezTo>
                  <a:cubicBezTo>
                    <a:pt x="221" y="21"/>
                    <a:pt x="221" y="20"/>
                    <a:pt x="227" y="21"/>
                  </a:cubicBezTo>
                  <a:cubicBezTo>
                    <a:pt x="232" y="23"/>
                    <a:pt x="235" y="21"/>
                    <a:pt x="226" y="18"/>
                  </a:cubicBezTo>
                  <a:cubicBezTo>
                    <a:pt x="215" y="17"/>
                    <a:pt x="223" y="20"/>
                    <a:pt x="215" y="20"/>
                  </a:cubicBezTo>
                  <a:cubicBezTo>
                    <a:pt x="206" y="21"/>
                    <a:pt x="198" y="23"/>
                    <a:pt x="204" y="25"/>
                  </a:cubicBezTo>
                  <a:cubicBezTo>
                    <a:pt x="207" y="25"/>
                    <a:pt x="206" y="25"/>
                    <a:pt x="207" y="23"/>
                  </a:cubicBezTo>
                  <a:close/>
                  <a:moveTo>
                    <a:pt x="223" y="29"/>
                  </a:moveTo>
                  <a:cubicBezTo>
                    <a:pt x="227" y="28"/>
                    <a:pt x="221" y="32"/>
                    <a:pt x="227" y="31"/>
                  </a:cubicBezTo>
                  <a:cubicBezTo>
                    <a:pt x="233" y="29"/>
                    <a:pt x="232" y="32"/>
                    <a:pt x="235" y="29"/>
                  </a:cubicBezTo>
                  <a:cubicBezTo>
                    <a:pt x="236" y="28"/>
                    <a:pt x="230" y="29"/>
                    <a:pt x="232" y="28"/>
                  </a:cubicBezTo>
                  <a:cubicBezTo>
                    <a:pt x="235" y="26"/>
                    <a:pt x="238" y="28"/>
                    <a:pt x="239" y="25"/>
                  </a:cubicBezTo>
                  <a:cubicBezTo>
                    <a:pt x="242" y="23"/>
                    <a:pt x="244" y="25"/>
                    <a:pt x="252" y="23"/>
                  </a:cubicBezTo>
                  <a:cubicBezTo>
                    <a:pt x="259" y="21"/>
                    <a:pt x="255" y="18"/>
                    <a:pt x="249" y="20"/>
                  </a:cubicBezTo>
                  <a:cubicBezTo>
                    <a:pt x="242" y="21"/>
                    <a:pt x="252" y="18"/>
                    <a:pt x="246" y="18"/>
                  </a:cubicBezTo>
                  <a:cubicBezTo>
                    <a:pt x="239" y="17"/>
                    <a:pt x="233" y="20"/>
                    <a:pt x="235" y="20"/>
                  </a:cubicBezTo>
                  <a:cubicBezTo>
                    <a:pt x="238" y="21"/>
                    <a:pt x="239" y="25"/>
                    <a:pt x="230" y="25"/>
                  </a:cubicBezTo>
                  <a:cubicBezTo>
                    <a:pt x="223" y="25"/>
                    <a:pt x="220" y="25"/>
                    <a:pt x="223" y="26"/>
                  </a:cubicBezTo>
                  <a:cubicBezTo>
                    <a:pt x="227" y="28"/>
                    <a:pt x="223" y="28"/>
                    <a:pt x="220" y="28"/>
                  </a:cubicBezTo>
                  <a:cubicBezTo>
                    <a:pt x="217" y="26"/>
                    <a:pt x="212" y="26"/>
                    <a:pt x="217" y="29"/>
                  </a:cubicBezTo>
                  <a:cubicBezTo>
                    <a:pt x="220" y="31"/>
                    <a:pt x="220" y="29"/>
                    <a:pt x="223" y="29"/>
                  </a:cubicBezTo>
                  <a:close/>
                  <a:moveTo>
                    <a:pt x="271" y="28"/>
                  </a:moveTo>
                  <a:cubicBezTo>
                    <a:pt x="268" y="25"/>
                    <a:pt x="267" y="25"/>
                    <a:pt x="261" y="28"/>
                  </a:cubicBezTo>
                  <a:cubicBezTo>
                    <a:pt x="256" y="29"/>
                    <a:pt x="276" y="32"/>
                    <a:pt x="271" y="28"/>
                  </a:cubicBezTo>
                  <a:close/>
                  <a:moveTo>
                    <a:pt x="246" y="14"/>
                  </a:moveTo>
                  <a:cubicBezTo>
                    <a:pt x="249" y="11"/>
                    <a:pt x="253" y="12"/>
                    <a:pt x="249" y="14"/>
                  </a:cubicBezTo>
                  <a:cubicBezTo>
                    <a:pt x="246" y="15"/>
                    <a:pt x="241" y="17"/>
                    <a:pt x="246" y="14"/>
                  </a:cubicBezTo>
                  <a:close/>
                  <a:moveTo>
                    <a:pt x="352" y="20"/>
                  </a:moveTo>
                  <a:cubicBezTo>
                    <a:pt x="360" y="18"/>
                    <a:pt x="364" y="20"/>
                    <a:pt x="364" y="15"/>
                  </a:cubicBezTo>
                  <a:cubicBezTo>
                    <a:pt x="364" y="12"/>
                    <a:pt x="357" y="11"/>
                    <a:pt x="354" y="14"/>
                  </a:cubicBezTo>
                  <a:cubicBezTo>
                    <a:pt x="352" y="17"/>
                    <a:pt x="349" y="14"/>
                    <a:pt x="343" y="18"/>
                  </a:cubicBezTo>
                  <a:cubicBezTo>
                    <a:pt x="338" y="20"/>
                    <a:pt x="344" y="21"/>
                    <a:pt x="352" y="20"/>
                  </a:cubicBezTo>
                  <a:close/>
                  <a:moveTo>
                    <a:pt x="338" y="4"/>
                  </a:moveTo>
                  <a:cubicBezTo>
                    <a:pt x="343" y="3"/>
                    <a:pt x="354" y="3"/>
                    <a:pt x="352" y="4"/>
                  </a:cubicBezTo>
                  <a:cubicBezTo>
                    <a:pt x="349" y="7"/>
                    <a:pt x="337" y="4"/>
                    <a:pt x="338" y="4"/>
                  </a:cubicBezTo>
                  <a:close/>
                  <a:moveTo>
                    <a:pt x="305" y="3"/>
                  </a:moveTo>
                  <a:cubicBezTo>
                    <a:pt x="306" y="0"/>
                    <a:pt x="317" y="0"/>
                    <a:pt x="317" y="3"/>
                  </a:cubicBezTo>
                  <a:cubicBezTo>
                    <a:pt x="316" y="4"/>
                    <a:pt x="303" y="6"/>
                    <a:pt x="305" y="3"/>
                  </a:cubicBezTo>
                  <a:close/>
                  <a:moveTo>
                    <a:pt x="329" y="17"/>
                  </a:moveTo>
                  <a:cubicBezTo>
                    <a:pt x="334" y="17"/>
                    <a:pt x="341" y="11"/>
                    <a:pt x="328" y="14"/>
                  </a:cubicBezTo>
                  <a:cubicBezTo>
                    <a:pt x="317" y="17"/>
                    <a:pt x="325" y="18"/>
                    <a:pt x="329" y="17"/>
                  </a:cubicBezTo>
                  <a:close/>
                  <a:moveTo>
                    <a:pt x="328" y="25"/>
                  </a:moveTo>
                  <a:cubicBezTo>
                    <a:pt x="334" y="26"/>
                    <a:pt x="332" y="23"/>
                    <a:pt x="337" y="23"/>
                  </a:cubicBezTo>
                  <a:cubicBezTo>
                    <a:pt x="341" y="23"/>
                    <a:pt x="340" y="14"/>
                    <a:pt x="331" y="18"/>
                  </a:cubicBezTo>
                  <a:cubicBezTo>
                    <a:pt x="322" y="21"/>
                    <a:pt x="319" y="14"/>
                    <a:pt x="316" y="21"/>
                  </a:cubicBezTo>
                  <a:cubicBezTo>
                    <a:pt x="313" y="29"/>
                    <a:pt x="322" y="23"/>
                    <a:pt x="328" y="25"/>
                  </a:cubicBezTo>
                  <a:close/>
                  <a:moveTo>
                    <a:pt x="241" y="29"/>
                  </a:moveTo>
                  <a:cubicBezTo>
                    <a:pt x="246" y="28"/>
                    <a:pt x="246" y="29"/>
                    <a:pt x="242" y="31"/>
                  </a:cubicBezTo>
                  <a:cubicBezTo>
                    <a:pt x="239" y="34"/>
                    <a:pt x="236" y="29"/>
                    <a:pt x="241" y="29"/>
                  </a:cubicBezTo>
                  <a:close/>
                  <a:moveTo>
                    <a:pt x="246" y="32"/>
                  </a:moveTo>
                  <a:cubicBezTo>
                    <a:pt x="250" y="29"/>
                    <a:pt x="258" y="34"/>
                    <a:pt x="252" y="34"/>
                  </a:cubicBezTo>
                  <a:cubicBezTo>
                    <a:pt x="246" y="34"/>
                    <a:pt x="239" y="34"/>
                    <a:pt x="246" y="32"/>
                  </a:cubicBezTo>
                  <a:close/>
                  <a:moveTo>
                    <a:pt x="297" y="32"/>
                  </a:moveTo>
                  <a:cubicBezTo>
                    <a:pt x="302" y="32"/>
                    <a:pt x="299" y="26"/>
                    <a:pt x="296" y="28"/>
                  </a:cubicBezTo>
                  <a:cubicBezTo>
                    <a:pt x="293" y="28"/>
                    <a:pt x="288" y="26"/>
                    <a:pt x="288" y="29"/>
                  </a:cubicBezTo>
                  <a:cubicBezTo>
                    <a:pt x="287" y="34"/>
                    <a:pt x="291" y="31"/>
                    <a:pt x="297" y="32"/>
                  </a:cubicBezTo>
                  <a:close/>
                  <a:moveTo>
                    <a:pt x="305" y="31"/>
                  </a:moveTo>
                  <a:cubicBezTo>
                    <a:pt x="309" y="32"/>
                    <a:pt x="303" y="28"/>
                    <a:pt x="311" y="28"/>
                  </a:cubicBezTo>
                  <a:cubicBezTo>
                    <a:pt x="317" y="28"/>
                    <a:pt x="317" y="26"/>
                    <a:pt x="309" y="25"/>
                  </a:cubicBezTo>
                  <a:cubicBezTo>
                    <a:pt x="303" y="25"/>
                    <a:pt x="296" y="25"/>
                    <a:pt x="299" y="28"/>
                  </a:cubicBezTo>
                  <a:cubicBezTo>
                    <a:pt x="300" y="29"/>
                    <a:pt x="300" y="29"/>
                    <a:pt x="305" y="31"/>
                  </a:cubicBezTo>
                  <a:close/>
                  <a:moveTo>
                    <a:pt x="313" y="31"/>
                  </a:moveTo>
                  <a:cubicBezTo>
                    <a:pt x="308" y="34"/>
                    <a:pt x="314" y="34"/>
                    <a:pt x="319" y="34"/>
                  </a:cubicBezTo>
                  <a:cubicBezTo>
                    <a:pt x="325" y="32"/>
                    <a:pt x="319" y="31"/>
                    <a:pt x="314" y="31"/>
                  </a:cubicBezTo>
                  <a:cubicBezTo>
                    <a:pt x="313" y="31"/>
                    <a:pt x="313" y="31"/>
                    <a:pt x="313" y="31"/>
                  </a:cubicBezTo>
                  <a:close/>
                  <a:moveTo>
                    <a:pt x="299" y="9"/>
                  </a:moveTo>
                  <a:cubicBezTo>
                    <a:pt x="302" y="9"/>
                    <a:pt x="303" y="9"/>
                    <a:pt x="308" y="9"/>
                  </a:cubicBezTo>
                  <a:cubicBezTo>
                    <a:pt x="313" y="9"/>
                    <a:pt x="309" y="9"/>
                    <a:pt x="305" y="7"/>
                  </a:cubicBezTo>
                  <a:cubicBezTo>
                    <a:pt x="300" y="6"/>
                    <a:pt x="302" y="6"/>
                    <a:pt x="297" y="7"/>
                  </a:cubicBezTo>
                  <a:cubicBezTo>
                    <a:pt x="294" y="9"/>
                    <a:pt x="294" y="9"/>
                    <a:pt x="299" y="9"/>
                  </a:cubicBezTo>
                  <a:close/>
                  <a:moveTo>
                    <a:pt x="293" y="12"/>
                  </a:moveTo>
                  <a:cubicBezTo>
                    <a:pt x="294" y="14"/>
                    <a:pt x="296" y="12"/>
                    <a:pt x="303" y="11"/>
                  </a:cubicBezTo>
                  <a:cubicBezTo>
                    <a:pt x="306" y="11"/>
                    <a:pt x="299" y="9"/>
                    <a:pt x="294" y="9"/>
                  </a:cubicBezTo>
                  <a:cubicBezTo>
                    <a:pt x="288" y="9"/>
                    <a:pt x="296" y="12"/>
                    <a:pt x="291" y="11"/>
                  </a:cubicBezTo>
                  <a:cubicBezTo>
                    <a:pt x="288" y="11"/>
                    <a:pt x="284" y="11"/>
                    <a:pt x="285" y="12"/>
                  </a:cubicBezTo>
                  <a:cubicBezTo>
                    <a:pt x="288" y="14"/>
                    <a:pt x="288" y="11"/>
                    <a:pt x="293" y="12"/>
                  </a:cubicBezTo>
                  <a:close/>
                  <a:moveTo>
                    <a:pt x="305" y="14"/>
                  </a:moveTo>
                  <a:cubicBezTo>
                    <a:pt x="306" y="14"/>
                    <a:pt x="313" y="15"/>
                    <a:pt x="311" y="17"/>
                  </a:cubicBezTo>
                  <a:cubicBezTo>
                    <a:pt x="308" y="17"/>
                    <a:pt x="303" y="15"/>
                    <a:pt x="305" y="14"/>
                  </a:cubicBezTo>
                  <a:close/>
                  <a:moveTo>
                    <a:pt x="313" y="20"/>
                  </a:moveTo>
                  <a:cubicBezTo>
                    <a:pt x="314" y="20"/>
                    <a:pt x="316" y="17"/>
                    <a:pt x="308" y="18"/>
                  </a:cubicBezTo>
                  <a:cubicBezTo>
                    <a:pt x="300" y="20"/>
                    <a:pt x="309" y="20"/>
                    <a:pt x="313" y="20"/>
                  </a:cubicBezTo>
                  <a:close/>
                  <a:moveTo>
                    <a:pt x="296" y="17"/>
                  </a:moveTo>
                  <a:cubicBezTo>
                    <a:pt x="299" y="17"/>
                    <a:pt x="299" y="18"/>
                    <a:pt x="305" y="18"/>
                  </a:cubicBezTo>
                  <a:cubicBezTo>
                    <a:pt x="311" y="17"/>
                    <a:pt x="306" y="17"/>
                    <a:pt x="303" y="15"/>
                  </a:cubicBezTo>
                  <a:cubicBezTo>
                    <a:pt x="299" y="15"/>
                    <a:pt x="293" y="14"/>
                    <a:pt x="291" y="14"/>
                  </a:cubicBezTo>
                  <a:cubicBezTo>
                    <a:pt x="290" y="15"/>
                    <a:pt x="294" y="15"/>
                    <a:pt x="296" y="17"/>
                  </a:cubicBezTo>
                  <a:close/>
                  <a:moveTo>
                    <a:pt x="284" y="17"/>
                  </a:moveTo>
                  <a:cubicBezTo>
                    <a:pt x="287" y="17"/>
                    <a:pt x="282" y="17"/>
                    <a:pt x="290" y="18"/>
                  </a:cubicBezTo>
                  <a:cubicBezTo>
                    <a:pt x="299" y="20"/>
                    <a:pt x="297" y="21"/>
                    <a:pt x="302" y="20"/>
                  </a:cubicBezTo>
                  <a:cubicBezTo>
                    <a:pt x="305" y="18"/>
                    <a:pt x="302" y="20"/>
                    <a:pt x="299" y="18"/>
                  </a:cubicBezTo>
                  <a:cubicBezTo>
                    <a:pt x="294" y="17"/>
                    <a:pt x="291" y="15"/>
                    <a:pt x="287" y="15"/>
                  </a:cubicBezTo>
                  <a:cubicBezTo>
                    <a:pt x="284" y="17"/>
                    <a:pt x="281" y="12"/>
                    <a:pt x="278" y="15"/>
                  </a:cubicBezTo>
                  <a:cubicBezTo>
                    <a:pt x="276" y="17"/>
                    <a:pt x="281" y="15"/>
                    <a:pt x="284" y="17"/>
                  </a:cubicBezTo>
                  <a:close/>
                  <a:moveTo>
                    <a:pt x="278" y="20"/>
                  </a:moveTo>
                  <a:cubicBezTo>
                    <a:pt x="281" y="20"/>
                    <a:pt x="279" y="21"/>
                    <a:pt x="282" y="20"/>
                  </a:cubicBezTo>
                  <a:cubicBezTo>
                    <a:pt x="285" y="20"/>
                    <a:pt x="290" y="20"/>
                    <a:pt x="288" y="20"/>
                  </a:cubicBezTo>
                  <a:cubicBezTo>
                    <a:pt x="287" y="20"/>
                    <a:pt x="282" y="17"/>
                    <a:pt x="281" y="18"/>
                  </a:cubicBezTo>
                  <a:cubicBezTo>
                    <a:pt x="279" y="20"/>
                    <a:pt x="276" y="17"/>
                    <a:pt x="273" y="18"/>
                  </a:cubicBezTo>
                  <a:cubicBezTo>
                    <a:pt x="273" y="20"/>
                    <a:pt x="274" y="20"/>
                    <a:pt x="278" y="20"/>
                  </a:cubicBezTo>
                  <a:close/>
                  <a:moveTo>
                    <a:pt x="296" y="21"/>
                  </a:moveTo>
                  <a:cubicBezTo>
                    <a:pt x="299" y="21"/>
                    <a:pt x="294" y="20"/>
                    <a:pt x="291" y="20"/>
                  </a:cubicBezTo>
                  <a:cubicBezTo>
                    <a:pt x="287" y="20"/>
                    <a:pt x="285" y="21"/>
                    <a:pt x="287" y="21"/>
                  </a:cubicBezTo>
                  <a:cubicBezTo>
                    <a:pt x="288" y="23"/>
                    <a:pt x="293" y="21"/>
                    <a:pt x="296" y="21"/>
                  </a:cubicBezTo>
                  <a:close/>
                  <a:moveTo>
                    <a:pt x="302" y="23"/>
                  </a:moveTo>
                  <a:cubicBezTo>
                    <a:pt x="297" y="23"/>
                    <a:pt x="302" y="21"/>
                    <a:pt x="305" y="21"/>
                  </a:cubicBezTo>
                  <a:cubicBezTo>
                    <a:pt x="306" y="21"/>
                    <a:pt x="306" y="25"/>
                    <a:pt x="302" y="23"/>
                  </a:cubicBezTo>
                  <a:close/>
                  <a:moveTo>
                    <a:pt x="276" y="23"/>
                  </a:moveTo>
                  <a:cubicBezTo>
                    <a:pt x="274" y="21"/>
                    <a:pt x="271" y="23"/>
                    <a:pt x="273" y="23"/>
                  </a:cubicBezTo>
                  <a:cubicBezTo>
                    <a:pt x="274" y="25"/>
                    <a:pt x="270" y="26"/>
                    <a:pt x="276" y="25"/>
                  </a:cubicBezTo>
                  <a:cubicBezTo>
                    <a:pt x="279" y="25"/>
                    <a:pt x="278" y="25"/>
                    <a:pt x="276" y="23"/>
                  </a:cubicBezTo>
                  <a:close/>
                  <a:moveTo>
                    <a:pt x="1273" y="256"/>
                  </a:moveTo>
                  <a:cubicBezTo>
                    <a:pt x="1273" y="256"/>
                    <a:pt x="1273" y="256"/>
                    <a:pt x="1273" y="256"/>
                  </a:cubicBezTo>
                  <a:cubicBezTo>
                    <a:pt x="1278" y="252"/>
                    <a:pt x="1278" y="252"/>
                    <a:pt x="1275" y="247"/>
                  </a:cubicBezTo>
                  <a:cubicBezTo>
                    <a:pt x="1270" y="242"/>
                    <a:pt x="1280" y="241"/>
                    <a:pt x="1283" y="250"/>
                  </a:cubicBezTo>
                  <a:cubicBezTo>
                    <a:pt x="1287" y="259"/>
                    <a:pt x="1301" y="244"/>
                    <a:pt x="1305" y="256"/>
                  </a:cubicBezTo>
                  <a:cubicBezTo>
                    <a:pt x="1311" y="269"/>
                    <a:pt x="1316" y="261"/>
                    <a:pt x="1321" y="267"/>
                  </a:cubicBezTo>
                  <a:cubicBezTo>
                    <a:pt x="1324" y="273"/>
                    <a:pt x="1334" y="267"/>
                    <a:pt x="1334" y="258"/>
                  </a:cubicBezTo>
                  <a:cubicBezTo>
                    <a:pt x="1334" y="247"/>
                    <a:pt x="1343" y="255"/>
                    <a:pt x="1351" y="247"/>
                  </a:cubicBezTo>
                  <a:cubicBezTo>
                    <a:pt x="1359" y="237"/>
                    <a:pt x="1348" y="245"/>
                    <a:pt x="1342" y="236"/>
                  </a:cubicBezTo>
                  <a:cubicBezTo>
                    <a:pt x="1337" y="230"/>
                    <a:pt x="1330" y="230"/>
                    <a:pt x="1321" y="230"/>
                  </a:cubicBezTo>
                  <a:cubicBezTo>
                    <a:pt x="1310" y="230"/>
                    <a:pt x="1330" y="247"/>
                    <a:pt x="1318" y="239"/>
                  </a:cubicBezTo>
                  <a:cubicBezTo>
                    <a:pt x="1305" y="233"/>
                    <a:pt x="1324" y="228"/>
                    <a:pt x="1304" y="219"/>
                  </a:cubicBezTo>
                  <a:cubicBezTo>
                    <a:pt x="1293" y="213"/>
                    <a:pt x="1283" y="208"/>
                    <a:pt x="1273" y="203"/>
                  </a:cubicBezTo>
                  <a:cubicBezTo>
                    <a:pt x="1273" y="203"/>
                    <a:pt x="1273" y="203"/>
                    <a:pt x="1273" y="203"/>
                  </a:cubicBezTo>
                  <a:cubicBezTo>
                    <a:pt x="1266" y="199"/>
                    <a:pt x="1258" y="196"/>
                    <a:pt x="1249" y="194"/>
                  </a:cubicBezTo>
                  <a:cubicBezTo>
                    <a:pt x="1232" y="189"/>
                    <a:pt x="1244" y="191"/>
                    <a:pt x="1222" y="189"/>
                  </a:cubicBezTo>
                  <a:cubicBezTo>
                    <a:pt x="1197" y="188"/>
                    <a:pt x="1203" y="178"/>
                    <a:pt x="1197" y="189"/>
                  </a:cubicBezTo>
                  <a:cubicBezTo>
                    <a:pt x="1190" y="200"/>
                    <a:pt x="1209" y="194"/>
                    <a:pt x="1199" y="203"/>
                  </a:cubicBezTo>
                  <a:cubicBezTo>
                    <a:pt x="1188" y="213"/>
                    <a:pt x="1193" y="200"/>
                    <a:pt x="1184" y="200"/>
                  </a:cubicBezTo>
                  <a:cubicBezTo>
                    <a:pt x="1174" y="200"/>
                    <a:pt x="1187" y="189"/>
                    <a:pt x="1171" y="194"/>
                  </a:cubicBezTo>
                  <a:cubicBezTo>
                    <a:pt x="1156" y="200"/>
                    <a:pt x="1153" y="188"/>
                    <a:pt x="1133" y="192"/>
                  </a:cubicBezTo>
                  <a:cubicBezTo>
                    <a:pt x="1114" y="197"/>
                    <a:pt x="1112" y="191"/>
                    <a:pt x="1115" y="186"/>
                  </a:cubicBezTo>
                  <a:cubicBezTo>
                    <a:pt x="1118" y="180"/>
                    <a:pt x="1103" y="168"/>
                    <a:pt x="1071" y="174"/>
                  </a:cubicBezTo>
                  <a:cubicBezTo>
                    <a:pt x="1040" y="180"/>
                    <a:pt x="1042" y="161"/>
                    <a:pt x="1031" y="157"/>
                  </a:cubicBezTo>
                  <a:cubicBezTo>
                    <a:pt x="1021" y="152"/>
                    <a:pt x="1021" y="157"/>
                    <a:pt x="1002" y="152"/>
                  </a:cubicBezTo>
                  <a:cubicBezTo>
                    <a:pt x="984" y="147"/>
                    <a:pt x="981" y="150"/>
                    <a:pt x="967" y="147"/>
                  </a:cubicBezTo>
                  <a:cubicBezTo>
                    <a:pt x="954" y="143"/>
                    <a:pt x="969" y="152"/>
                    <a:pt x="954" y="152"/>
                  </a:cubicBezTo>
                  <a:cubicBezTo>
                    <a:pt x="938" y="152"/>
                    <a:pt x="966" y="171"/>
                    <a:pt x="951" y="166"/>
                  </a:cubicBezTo>
                  <a:cubicBezTo>
                    <a:pt x="934" y="161"/>
                    <a:pt x="940" y="169"/>
                    <a:pt x="928" y="164"/>
                  </a:cubicBezTo>
                  <a:cubicBezTo>
                    <a:pt x="914" y="161"/>
                    <a:pt x="914" y="174"/>
                    <a:pt x="902" y="164"/>
                  </a:cubicBezTo>
                  <a:cubicBezTo>
                    <a:pt x="890" y="155"/>
                    <a:pt x="893" y="186"/>
                    <a:pt x="879" y="174"/>
                  </a:cubicBezTo>
                  <a:cubicBezTo>
                    <a:pt x="865" y="161"/>
                    <a:pt x="864" y="157"/>
                    <a:pt x="856" y="154"/>
                  </a:cubicBezTo>
                  <a:cubicBezTo>
                    <a:pt x="847" y="150"/>
                    <a:pt x="861" y="166"/>
                    <a:pt x="852" y="158"/>
                  </a:cubicBezTo>
                  <a:cubicBezTo>
                    <a:pt x="844" y="152"/>
                    <a:pt x="827" y="146"/>
                    <a:pt x="803" y="144"/>
                  </a:cubicBezTo>
                  <a:cubicBezTo>
                    <a:pt x="766" y="141"/>
                    <a:pt x="797" y="136"/>
                    <a:pt x="785" y="135"/>
                  </a:cubicBezTo>
                  <a:cubicBezTo>
                    <a:pt x="772" y="133"/>
                    <a:pt x="762" y="133"/>
                    <a:pt x="751" y="135"/>
                  </a:cubicBezTo>
                  <a:cubicBezTo>
                    <a:pt x="740" y="136"/>
                    <a:pt x="747" y="126"/>
                    <a:pt x="739" y="130"/>
                  </a:cubicBezTo>
                  <a:cubicBezTo>
                    <a:pt x="731" y="135"/>
                    <a:pt x="733" y="127"/>
                    <a:pt x="722" y="129"/>
                  </a:cubicBezTo>
                  <a:cubicBezTo>
                    <a:pt x="712" y="132"/>
                    <a:pt x="724" y="136"/>
                    <a:pt x="704" y="139"/>
                  </a:cubicBezTo>
                  <a:cubicBezTo>
                    <a:pt x="686" y="143"/>
                    <a:pt x="686" y="139"/>
                    <a:pt x="704" y="132"/>
                  </a:cubicBezTo>
                  <a:cubicBezTo>
                    <a:pt x="722" y="124"/>
                    <a:pt x="718" y="121"/>
                    <a:pt x="734" y="116"/>
                  </a:cubicBezTo>
                  <a:cubicBezTo>
                    <a:pt x="750" y="112"/>
                    <a:pt x="750" y="102"/>
                    <a:pt x="747" y="96"/>
                  </a:cubicBezTo>
                  <a:cubicBezTo>
                    <a:pt x="743" y="91"/>
                    <a:pt x="739" y="94"/>
                    <a:pt x="731" y="88"/>
                  </a:cubicBezTo>
                  <a:cubicBezTo>
                    <a:pt x="725" y="82"/>
                    <a:pt x="719" y="88"/>
                    <a:pt x="710" y="85"/>
                  </a:cubicBezTo>
                  <a:cubicBezTo>
                    <a:pt x="701" y="84"/>
                    <a:pt x="705" y="88"/>
                    <a:pt x="695" y="90"/>
                  </a:cubicBezTo>
                  <a:cubicBezTo>
                    <a:pt x="678" y="91"/>
                    <a:pt x="708" y="82"/>
                    <a:pt x="689" y="82"/>
                  </a:cubicBezTo>
                  <a:cubicBezTo>
                    <a:pt x="670" y="81"/>
                    <a:pt x="676" y="79"/>
                    <a:pt x="686" y="76"/>
                  </a:cubicBezTo>
                  <a:cubicBezTo>
                    <a:pt x="693" y="74"/>
                    <a:pt x="676" y="66"/>
                    <a:pt x="661" y="73"/>
                  </a:cubicBezTo>
                  <a:cubicBezTo>
                    <a:pt x="637" y="84"/>
                    <a:pt x="651" y="88"/>
                    <a:pt x="640" y="88"/>
                  </a:cubicBezTo>
                  <a:cubicBezTo>
                    <a:pt x="617" y="90"/>
                    <a:pt x="643" y="90"/>
                    <a:pt x="622" y="94"/>
                  </a:cubicBezTo>
                  <a:cubicBezTo>
                    <a:pt x="600" y="99"/>
                    <a:pt x="625" y="90"/>
                    <a:pt x="596" y="94"/>
                  </a:cubicBezTo>
                  <a:cubicBezTo>
                    <a:pt x="568" y="98"/>
                    <a:pt x="599" y="101"/>
                    <a:pt x="570" y="104"/>
                  </a:cubicBezTo>
                  <a:cubicBezTo>
                    <a:pt x="539" y="105"/>
                    <a:pt x="553" y="110"/>
                    <a:pt x="538" y="110"/>
                  </a:cubicBezTo>
                  <a:cubicBezTo>
                    <a:pt x="524" y="112"/>
                    <a:pt x="523" y="124"/>
                    <a:pt x="532" y="126"/>
                  </a:cubicBezTo>
                  <a:cubicBezTo>
                    <a:pt x="539" y="126"/>
                    <a:pt x="535" y="129"/>
                    <a:pt x="524" y="132"/>
                  </a:cubicBezTo>
                  <a:cubicBezTo>
                    <a:pt x="508" y="135"/>
                    <a:pt x="488" y="130"/>
                    <a:pt x="483" y="138"/>
                  </a:cubicBezTo>
                  <a:cubicBezTo>
                    <a:pt x="477" y="144"/>
                    <a:pt x="491" y="138"/>
                    <a:pt x="486" y="147"/>
                  </a:cubicBezTo>
                  <a:cubicBezTo>
                    <a:pt x="480" y="155"/>
                    <a:pt x="497" y="150"/>
                    <a:pt x="497" y="157"/>
                  </a:cubicBezTo>
                  <a:cubicBezTo>
                    <a:pt x="498" y="164"/>
                    <a:pt x="512" y="157"/>
                    <a:pt x="508" y="166"/>
                  </a:cubicBezTo>
                  <a:cubicBezTo>
                    <a:pt x="501" y="177"/>
                    <a:pt x="517" y="175"/>
                    <a:pt x="508" y="183"/>
                  </a:cubicBezTo>
                  <a:cubicBezTo>
                    <a:pt x="497" y="192"/>
                    <a:pt x="512" y="171"/>
                    <a:pt x="501" y="174"/>
                  </a:cubicBezTo>
                  <a:cubicBezTo>
                    <a:pt x="491" y="178"/>
                    <a:pt x="512" y="163"/>
                    <a:pt x="498" y="163"/>
                  </a:cubicBezTo>
                  <a:cubicBezTo>
                    <a:pt x="486" y="163"/>
                    <a:pt x="491" y="155"/>
                    <a:pt x="474" y="154"/>
                  </a:cubicBezTo>
                  <a:cubicBezTo>
                    <a:pt x="456" y="150"/>
                    <a:pt x="462" y="161"/>
                    <a:pt x="457" y="160"/>
                  </a:cubicBezTo>
                  <a:cubicBezTo>
                    <a:pt x="450" y="157"/>
                    <a:pt x="442" y="163"/>
                    <a:pt x="454" y="166"/>
                  </a:cubicBezTo>
                  <a:cubicBezTo>
                    <a:pt x="466" y="171"/>
                    <a:pt x="459" y="172"/>
                    <a:pt x="448" y="171"/>
                  </a:cubicBezTo>
                  <a:cubicBezTo>
                    <a:pt x="436" y="169"/>
                    <a:pt x="448" y="157"/>
                    <a:pt x="445" y="150"/>
                  </a:cubicBezTo>
                  <a:cubicBezTo>
                    <a:pt x="441" y="144"/>
                    <a:pt x="437" y="143"/>
                    <a:pt x="439" y="152"/>
                  </a:cubicBezTo>
                  <a:cubicBezTo>
                    <a:pt x="444" y="164"/>
                    <a:pt x="419" y="158"/>
                    <a:pt x="428" y="169"/>
                  </a:cubicBezTo>
                  <a:cubicBezTo>
                    <a:pt x="434" y="178"/>
                    <a:pt x="437" y="178"/>
                    <a:pt x="431" y="186"/>
                  </a:cubicBezTo>
                  <a:cubicBezTo>
                    <a:pt x="424" y="194"/>
                    <a:pt x="431" y="194"/>
                    <a:pt x="431" y="200"/>
                  </a:cubicBezTo>
                  <a:cubicBezTo>
                    <a:pt x="430" y="206"/>
                    <a:pt x="445" y="196"/>
                    <a:pt x="456" y="202"/>
                  </a:cubicBezTo>
                  <a:cubicBezTo>
                    <a:pt x="468" y="209"/>
                    <a:pt x="463" y="211"/>
                    <a:pt x="462" y="214"/>
                  </a:cubicBezTo>
                  <a:cubicBezTo>
                    <a:pt x="460" y="217"/>
                    <a:pt x="456" y="225"/>
                    <a:pt x="457" y="217"/>
                  </a:cubicBezTo>
                  <a:cubicBezTo>
                    <a:pt x="460" y="209"/>
                    <a:pt x="457" y="200"/>
                    <a:pt x="442" y="205"/>
                  </a:cubicBezTo>
                  <a:cubicBezTo>
                    <a:pt x="428" y="209"/>
                    <a:pt x="444" y="219"/>
                    <a:pt x="436" y="222"/>
                  </a:cubicBezTo>
                  <a:cubicBezTo>
                    <a:pt x="428" y="227"/>
                    <a:pt x="434" y="231"/>
                    <a:pt x="425" y="234"/>
                  </a:cubicBezTo>
                  <a:cubicBezTo>
                    <a:pt x="416" y="239"/>
                    <a:pt x="425" y="244"/>
                    <a:pt x="407" y="241"/>
                  </a:cubicBezTo>
                  <a:cubicBezTo>
                    <a:pt x="387" y="237"/>
                    <a:pt x="413" y="241"/>
                    <a:pt x="418" y="230"/>
                  </a:cubicBezTo>
                  <a:cubicBezTo>
                    <a:pt x="424" y="219"/>
                    <a:pt x="427" y="225"/>
                    <a:pt x="427" y="216"/>
                  </a:cubicBezTo>
                  <a:cubicBezTo>
                    <a:pt x="428" y="206"/>
                    <a:pt x="419" y="206"/>
                    <a:pt x="421" y="196"/>
                  </a:cubicBezTo>
                  <a:cubicBezTo>
                    <a:pt x="422" y="183"/>
                    <a:pt x="425" y="177"/>
                    <a:pt x="418" y="169"/>
                  </a:cubicBezTo>
                  <a:cubicBezTo>
                    <a:pt x="409" y="163"/>
                    <a:pt x="424" y="164"/>
                    <a:pt x="424" y="154"/>
                  </a:cubicBezTo>
                  <a:cubicBezTo>
                    <a:pt x="424" y="141"/>
                    <a:pt x="406" y="147"/>
                    <a:pt x="398" y="146"/>
                  </a:cubicBezTo>
                  <a:cubicBezTo>
                    <a:pt x="389" y="143"/>
                    <a:pt x="392" y="164"/>
                    <a:pt x="381" y="169"/>
                  </a:cubicBezTo>
                  <a:cubicBezTo>
                    <a:pt x="364" y="175"/>
                    <a:pt x="384" y="175"/>
                    <a:pt x="376" y="186"/>
                  </a:cubicBezTo>
                  <a:cubicBezTo>
                    <a:pt x="369" y="199"/>
                    <a:pt x="398" y="199"/>
                    <a:pt x="392" y="209"/>
                  </a:cubicBezTo>
                  <a:cubicBezTo>
                    <a:pt x="384" y="219"/>
                    <a:pt x="389" y="209"/>
                    <a:pt x="361" y="199"/>
                  </a:cubicBezTo>
                  <a:cubicBezTo>
                    <a:pt x="332" y="186"/>
                    <a:pt x="319" y="192"/>
                    <a:pt x="326" y="200"/>
                  </a:cubicBezTo>
                  <a:cubicBezTo>
                    <a:pt x="331" y="205"/>
                    <a:pt x="316" y="216"/>
                    <a:pt x="316" y="208"/>
                  </a:cubicBezTo>
                  <a:cubicBezTo>
                    <a:pt x="316" y="199"/>
                    <a:pt x="311" y="202"/>
                    <a:pt x="302" y="208"/>
                  </a:cubicBezTo>
                  <a:cubicBezTo>
                    <a:pt x="293" y="214"/>
                    <a:pt x="294" y="202"/>
                    <a:pt x="282" y="211"/>
                  </a:cubicBezTo>
                  <a:cubicBezTo>
                    <a:pt x="270" y="219"/>
                    <a:pt x="270" y="208"/>
                    <a:pt x="276" y="203"/>
                  </a:cubicBezTo>
                  <a:cubicBezTo>
                    <a:pt x="281" y="200"/>
                    <a:pt x="270" y="202"/>
                    <a:pt x="250" y="213"/>
                  </a:cubicBezTo>
                  <a:cubicBezTo>
                    <a:pt x="230" y="222"/>
                    <a:pt x="227" y="214"/>
                    <a:pt x="224" y="227"/>
                  </a:cubicBezTo>
                  <a:cubicBezTo>
                    <a:pt x="221" y="239"/>
                    <a:pt x="220" y="230"/>
                    <a:pt x="214" y="233"/>
                  </a:cubicBezTo>
                  <a:cubicBezTo>
                    <a:pt x="206" y="237"/>
                    <a:pt x="211" y="231"/>
                    <a:pt x="204" y="228"/>
                  </a:cubicBezTo>
                  <a:cubicBezTo>
                    <a:pt x="197" y="225"/>
                    <a:pt x="206" y="220"/>
                    <a:pt x="212" y="220"/>
                  </a:cubicBezTo>
                  <a:cubicBezTo>
                    <a:pt x="218" y="220"/>
                    <a:pt x="212" y="208"/>
                    <a:pt x="203" y="209"/>
                  </a:cubicBezTo>
                  <a:cubicBezTo>
                    <a:pt x="194" y="209"/>
                    <a:pt x="185" y="203"/>
                    <a:pt x="192" y="211"/>
                  </a:cubicBezTo>
                  <a:cubicBezTo>
                    <a:pt x="200" y="217"/>
                    <a:pt x="186" y="224"/>
                    <a:pt x="195" y="230"/>
                  </a:cubicBezTo>
                  <a:cubicBezTo>
                    <a:pt x="203" y="234"/>
                    <a:pt x="194" y="236"/>
                    <a:pt x="195" y="245"/>
                  </a:cubicBezTo>
                  <a:cubicBezTo>
                    <a:pt x="197" y="253"/>
                    <a:pt x="189" y="231"/>
                    <a:pt x="176" y="241"/>
                  </a:cubicBezTo>
                  <a:cubicBezTo>
                    <a:pt x="162" y="250"/>
                    <a:pt x="156" y="248"/>
                    <a:pt x="163" y="258"/>
                  </a:cubicBezTo>
                  <a:cubicBezTo>
                    <a:pt x="172" y="267"/>
                    <a:pt x="162" y="269"/>
                    <a:pt x="148" y="261"/>
                  </a:cubicBezTo>
                  <a:cubicBezTo>
                    <a:pt x="133" y="255"/>
                    <a:pt x="130" y="259"/>
                    <a:pt x="136" y="264"/>
                  </a:cubicBezTo>
                  <a:cubicBezTo>
                    <a:pt x="142" y="270"/>
                    <a:pt x="153" y="269"/>
                    <a:pt x="144" y="275"/>
                  </a:cubicBezTo>
                  <a:cubicBezTo>
                    <a:pt x="136" y="279"/>
                    <a:pt x="137" y="269"/>
                    <a:pt x="128" y="267"/>
                  </a:cubicBezTo>
                  <a:cubicBezTo>
                    <a:pt x="118" y="265"/>
                    <a:pt x="125" y="261"/>
                    <a:pt x="121" y="256"/>
                  </a:cubicBezTo>
                  <a:cubicBezTo>
                    <a:pt x="115" y="252"/>
                    <a:pt x="127" y="250"/>
                    <a:pt x="119" y="244"/>
                  </a:cubicBezTo>
                  <a:cubicBezTo>
                    <a:pt x="112" y="237"/>
                    <a:pt x="104" y="236"/>
                    <a:pt x="102" y="230"/>
                  </a:cubicBezTo>
                  <a:cubicBezTo>
                    <a:pt x="101" y="224"/>
                    <a:pt x="102" y="234"/>
                    <a:pt x="118" y="237"/>
                  </a:cubicBezTo>
                  <a:cubicBezTo>
                    <a:pt x="133" y="239"/>
                    <a:pt x="148" y="250"/>
                    <a:pt x="162" y="242"/>
                  </a:cubicBezTo>
                  <a:cubicBezTo>
                    <a:pt x="176" y="234"/>
                    <a:pt x="180" y="228"/>
                    <a:pt x="165" y="219"/>
                  </a:cubicBezTo>
                  <a:cubicBezTo>
                    <a:pt x="151" y="209"/>
                    <a:pt x="153" y="214"/>
                    <a:pt x="137" y="203"/>
                  </a:cubicBezTo>
                  <a:cubicBezTo>
                    <a:pt x="122" y="194"/>
                    <a:pt x="127" y="202"/>
                    <a:pt x="113" y="199"/>
                  </a:cubicBezTo>
                  <a:cubicBezTo>
                    <a:pt x="101" y="194"/>
                    <a:pt x="113" y="194"/>
                    <a:pt x="104" y="191"/>
                  </a:cubicBezTo>
                  <a:cubicBezTo>
                    <a:pt x="95" y="186"/>
                    <a:pt x="102" y="196"/>
                    <a:pt x="90" y="191"/>
                  </a:cubicBezTo>
                  <a:cubicBezTo>
                    <a:pt x="90" y="192"/>
                    <a:pt x="90" y="192"/>
                    <a:pt x="90" y="192"/>
                  </a:cubicBezTo>
                  <a:cubicBezTo>
                    <a:pt x="92" y="196"/>
                    <a:pt x="89" y="196"/>
                    <a:pt x="87" y="194"/>
                  </a:cubicBezTo>
                  <a:cubicBezTo>
                    <a:pt x="84" y="194"/>
                    <a:pt x="86" y="194"/>
                    <a:pt x="84" y="196"/>
                  </a:cubicBezTo>
                  <a:cubicBezTo>
                    <a:pt x="83" y="197"/>
                    <a:pt x="78" y="197"/>
                    <a:pt x="78" y="199"/>
                  </a:cubicBezTo>
                  <a:cubicBezTo>
                    <a:pt x="77" y="202"/>
                    <a:pt x="77" y="203"/>
                    <a:pt x="75" y="202"/>
                  </a:cubicBezTo>
                  <a:cubicBezTo>
                    <a:pt x="67" y="206"/>
                    <a:pt x="74" y="203"/>
                    <a:pt x="74" y="205"/>
                  </a:cubicBezTo>
                  <a:cubicBezTo>
                    <a:pt x="75" y="208"/>
                    <a:pt x="70" y="206"/>
                    <a:pt x="72" y="211"/>
                  </a:cubicBezTo>
                  <a:cubicBezTo>
                    <a:pt x="74" y="219"/>
                    <a:pt x="77" y="213"/>
                    <a:pt x="80" y="217"/>
                  </a:cubicBezTo>
                  <a:cubicBezTo>
                    <a:pt x="83" y="222"/>
                    <a:pt x="86" y="220"/>
                    <a:pt x="83" y="224"/>
                  </a:cubicBezTo>
                  <a:cubicBezTo>
                    <a:pt x="80" y="227"/>
                    <a:pt x="74" y="231"/>
                    <a:pt x="77" y="234"/>
                  </a:cubicBezTo>
                  <a:cubicBezTo>
                    <a:pt x="80" y="236"/>
                    <a:pt x="86" y="250"/>
                    <a:pt x="84" y="250"/>
                  </a:cubicBezTo>
                  <a:cubicBezTo>
                    <a:pt x="81" y="250"/>
                    <a:pt x="81" y="250"/>
                    <a:pt x="81" y="252"/>
                  </a:cubicBezTo>
                  <a:cubicBezTo>
                    <a:pt x="83" y="252"/>
                    <a:pt x="81" y="252"/>
                    <a:pt x="81" y="253"/>
                  </a:cubicBezTo>
                  <a:cubicBezTo>
                    <a:pt x="81" y="256"/>
                    <a:pt x="80" y="255"/>
                    <a:pt x="81" y="256"/>
                  </a:cubicBezTo>
                  <a:cubicBezTo>
                    <a:pt x="84" y="258"/>
                    <a:pt x="80" y="258"/>
                    <a:pt x="80" y="259"/>
                  </a:cubicBezTo>
                  <a:cubicBezTo>
                    <a:pt x="81" y="262"/>
                    <a:pt x="87" y="262"/>
                    <a:pt x="84" y="264"/>
                  </a:cubicBezTo>
                  <a:cubicBezTo>
                    <a:pt x="83" y="265"/>
                    <a:pt x="84" y="265"/>
                    <a:pt x="84" y="267"/>
                  </a:cubicBezTo>
                  <a:cubicBezTo>
                    <a:pt x="83" y="269"/>
                    <a:pt x="89" y="269"/>
                    <a:pt x="89" y="272"/>
                  </a:cubicBezTo>
                  <a:cubicBezTo>
                    <a:pt x="87" y="275"/>
                    <a:pt x="81" y="275"/>
                    <a:pt x="84" y="278"/>
                  </a:cubicBezTo>
                  <a:cubicBezTo>
                    <a:pt x="87" y="279"/>
                    <a:pt x="92" y="281"/>
                    <a:pt x="93" y="284"/>
                  </a:cubicBezTo>
                  <a:cubicBezTo>
                    <a:pt x="95" y="287"/>
                    <a:pt x="96" y="286"/>
                    <a:pt x="95" y="289"/>
                  </a:cubicBezTo>
                  <a:cubicBezTo>
                    <a:pt x="93" y="292"/>
                    <a:pt x="89" y="298"/>
                    <a:pt x="80" y="306"/>
                  </a:cubicBezTo>
                  <a:cubicBezTo>
                    <a:pt x="72" y="314"/>
                    <a:pt x="69" y="315"/>
                    <a:pt x="66" y="318"/>
                  </a:cubicBezTo>
                  <a:cubicBezTo>
                    <a:pt x="69" y="320"/>
                    <a:pt x="72" y="315"/>
                    <a:pt x="74" y="317"/>
                  </a:cubicBezTo>
                  <a:cubicBezTo>
                    <a:pt x="74" y="317"/>
                    <a:pt x="72" y="317"/>
                    <a:pt x="72" y="318"/>
                  </a:cubicBezTo>
                  <a:cubicBezTo>
                    <a:pt x="74" y="321"/>
                    <a:pt x="69" y="317"/>
                    <a:pt x="72" y="320"/>
                  </a:cubicBezTo>
                  <a:cubicBezTo>
                    <a:pt x="74" y="323"/>
                    <a:pt x="74" y="320"/>
                    <a:pt x="75" y="323"/>
                  </a:cubicBezTo>
                  <a:cubicBezTo>
                    <a:pt x="77" y="325"/>
                    <a:pt x="81" y="321"/>
                    <a:pt x="83" y="325"/>
                  </a:cubicBezTo>
                  <a:cubicBezTo>
                    <a:pt x="83" y="326"/>
                    <a:pt x="86" y="325"/>
                    <a:pt x="86" y="326"/>
                  </a:cubicBezTo>
                  <a:cubicBezTo>
                    <a:pt x="84" y="328"/>
                    <a:pt x="84" y="328"/>
                    <a:pt x="80" y="326"/>
                  </a:cubicBezTo>
                  <a:cubicBezTo>
                    <a:pt x="74" y="325"/>
                    <a:pt x="77" y="331"/>
                    <a:pt x="74" y="328"/>
                  </a:cubicBezTo>
                  <a:cubicBezTo>
                    <a:pt x="69" y="326"/>
                    <a:pt x="72" y="332"/>
                    <a:pt x="69" y="329"/>
                  </a:cubicBezTo>
                  <a:cubicBezTo>
                    <a:pt x="66" y="328"/>
                    <a:pt x="69" y="331"/>
                    <a:pt x="67" y="332"/>
                  </a:cubicBezTo>
                  <a:cubicBezTo>
                    <a:pt x="70" y="335"/>
                    <a:pt x="66" y="334"/>
                    <a:pt x="66" y="337"/>
                  </a:cubicBezTo>
                  <a:cubicBezTo>
                    <a:pt x="66" y="342"/>
                    <a:pt x="61" y="338"/>
                    <a:pt x="63" y="345"/>
                  </a:cubicBezTo>
                  <a:cubicBezTo>
                    <a:pt x="66" y="349"/>
                    <a:pt x="61" y="346"/>
                    <a:pt x="64" y="351"/>
                  </a:cubicBezTo>
                  <a:cubicBezTo>
                    <a:pt x="67" y="356"/>
                    <a:pt x="64" y="352"/>
                    <a:pt x="63" y="357"/>
                  </a:cubicBezTo>
                  <a:cubicBezTo>
                    <a:pt x="64" y="360"/>
                    <a:pt x="67" y="360"/>
                    <a:pt x="66" y="362"/>
                  </a:cubicBezTo>
                  <a:cubicBezTo>
                    <a:pt x="66" y="363"/>
                    <a:pt x="64" y="366"/>
                    <a:pt x="66" y="366"/>
                  </a:cubicBezTo>
                  <a:cubicBezTo>
                    <a:pt x="67" y="366"/>
                    <a:pt x="66" y="366"/>
                    <a:pt x="67" y="370"/>
                  </a:cubicBezTo>
                  <a:cubicBezTo>
                    <a:pt x="70" y="373"/>
                    <a:pt x="69" y="376"/>
                    <a:pt x="69" y="376"/>
                  </a:cubicBezTo>
                  <a:cubicBezTo>
                    <a:pt x="74" y="374"/>
                    <a:pt x="70" y="377"/>
                    <a:pt x="75" y="377"/>
                  </a:cubicBezTo>
                  <a:cubicBezTo>
                    <a:pt x="81" y="376"/>
                    <a:pt x="77" y="382"/>
                    <a:pt x="81" y="380"/>
                  </a:cubicBezTo>
                  <a:cubicBezTo>
                    <a:pt x="84" y="377"/>
                    <a:pt x="87" y="379"/>
                    <a:pt x="87" y="380"/>
                  </a:cubicBezTo>
                  <a:cubicBezTo>
                    <a:pt x="89" y="382"/>
                    <a:pt x="92" y="380"/>
                    <a:pt x="90" y="384"/>
                  </a:cubicBezTo>
                  <a:cubicBezTo>
                    <a:pt x="89" y="388"/>
                    <a:pt x="93" y="388"/>
                    <a:pt x="90" y="390"/>
                  </a:cubicBezTo>
                  <a:cubicBezTo>
                    <a:pt x="87" y="393"/>
                    <a:pt x="92" y="391"/>
                    <a:pt x="92" y="396"/>
                  </a:cubicBezTo>
                  <a:cubicBezTo>
                    <a:pt x="93" y="402"/>
                    <a:pt x="99" y="401"/>
                    <a:pt x="98" y="402"/>
                  </a:cubicBezTo>
                  <a:cubicBezTo>
                    <a:pt x="95" y="407"/>
                    <a:pt x="102" y="402"/>
                    <a:pt x="102" y="407"/>
                  </a:cubicBezTo>
                  <a:cubicBezTo>
                    <a:pt x="102" y="408"/>
                    <a:pt x="107" y="408"/>
                    <a:pt x="104" y="410"/>
                  </a:cubicBezTo>
                  <a:cubicBezTo>
                    <a:pt x="101" y="412"/>
                    <a:pt x="101" y="415"/>
                    <a:pt x="96" y="412"/>
                  </a:cubicBezTo>
                  <a:cubicBezTo>
                    <a:pt x="95" y="410"/>
                    <a:pt x="93" y="413"/>
                    <a:pt x="95" y="415"/>
                  </a:cubicBezTo>
                  <a:cubicBezTo>
                    <a:pt x="98" y="419"/>
                    <a:pt x="93" y="419"/>
                    <a:pt x="96" y="424"/>
                  </a:cubicBezTo>
                  <a:cubicBezTo>
                    <a:pt x="98" y="425"/>
                    <a:pt x="101" y="427"/>
                    <a:pt x="102" y="424"/>
                  </a:cubicBezTo>
                  <a:cubicBezTo>
                    <a:pt x="102" y="421"/>
                    <a:pt x="105" y="424"/>
                    <a:pt x="109" y="422"/>
                  </a:cubicBezTo>
                  <a:cubicBezTo>
                    <a:pt x="112" y="419"/>
                    <a:pt x="110" y="424"/>
                    <a:pt x="113" y="422"/>
                  </a:cubicBezTo>
                  <a:cubicBezTo>
                    <a:pt x="116" y="419"/>
                    <a:pt x="113" y="425"/>
                    <a:pt x="118" y="427"/>
                  </a:cubicBezTo>
                  <a:cubicBezTo>
                    <a:pt x="121" y="429"/>
                    <a:pt x="115" y="430"/>
                    <a:pt x="116" y="432"/>
                  </a:cubicBezTo>
                  <a:cubicBezTo>
                    <a:pt x="119" y="435"/>
                    <a:pt x="116" y="435"/>
                    <a:pt x="119" y="435"/>
                  </a:cubicBezTo>
                  <a:cubicBezTo>
                    <a:pt x="122" y="436"/>
                    <a:pt x="122" y="433"/>
                    <a:pt x="125" y="438"/>
                  </a:cubicBezTo>
                  <a:cubicBezTo>
                    <a:pt x="128" y="441"/>
                    <a:pt x="125" y="447"/>
                    <a:pt x="128" y="446"/>
                  </a:cubicBezTo>
                  <a:cubicBezTo>
                    <a:pt x="133" y="444"/>
                    <a:pt x="133" y="449"/>
                    <a:pt x="139" y="446"/>
                  </a:cubicBezTo>
                  <a:cubicBezTo>
                    <a:pt x="144" y="443"/>
                    <a:pt x="142" y="447"/>
                    <a:pt x="145" y="449"/>
                  </a:cubicBezTo>
                  <a:cubicBezTo>
                    <a:pt x="148" y="452"/>
                    <a:pt x="150" y="447"/>
                    <a:pt x="153" y="452"/>
                  </a:cubicBezTo>
                  <a:cubicBezTo>
                    <a:pt x="154" y="453"/>
                    <a:pt x="157" y="450"/>
                    <a:pt x="159" y="453"/>
                  </a:cubicBezTo>
                  <a:cubicBezTo>
                    <a:pt x="160" y="457"/>
                    <a:pt x="163" y="453"/>
                    <a:pt x="163" y="455"/>
                  </a:cubicBezTo>
                  <a:cubicBezTo>
                    <a:pt x="163" y="458"/>
                    <a:pt x="165" y="458"/>
                    <a:pt x="163" y="460"/>
                  </a:cubicBezTo>
                  <a:cubicBezTo>
                    <a:pt x="160" y="461"/>
                    <a:pt x="160" y="463"/>
                    <a:pt x="162" y="463"/>
                  </a:cubicBezTo>
                  <a:cubicBezTo>
                    <a:pt x="163" y="463"/>
                    <a:pt x="165" y="464"/>
                    <a:pt x="162" y="464"/>
                  </a:cubicBezTo>
                  <a:cubicBezTo>
                    <a:pt x="160" y="464"/>
                    <a:pt x="159" y="466"/>
                    <a:pt x="160" y="468"/>
                  </a:cubicBezTo>
                  <a:cubicBezTo>
                    <a:pt x="162" y="469"/>
                    <a:pt x="163" y="472"/>
                    <a:pt x="162" y="474"/>
                  </a:cubicBezTo>
                  <a:cubicBezTo>
                    <a:pt x="160" y="477"/>
                    <a:pt x="154" y="474"/>
                    <a:pt x="153" y="477"/>
                  </a:cubicBezTo>
                  <a:cubicBezTo>
                    <a:pt x="153" y="480"/>
                    <a:pt x="147" y="475"/>
                    <a:pt x="148" y="485"/>
                  </a:cubicBezTo>
                  <a:cubicBezTo>
                    <a:pt x="153" y="481"/>
                    <a:pt x="150" y="486"/>
                    <a:pt x="154" y="483"/>
                  </a:cubicBezTo>
                  <a:cubicBezTo>
                    <a:pt x="157" y="481"/>
                    <a:pt x="157" y="485"/>
                    <a:pt x="154" y="486"/>
                  </a:cubicBezTo>
                  <a:cubicBezTo>
                    <a:pt x="148" y="488"/>
                    <a:pt x="151" y="489"/>
                    <a:pt x="145" y="489"/>
                  </a:cubicBezTo>
                  <a:cubicBezTo>
                    <a:pt x="144" y="489"/>
                    <a:pt x="145" y="494"/>
                    <a:pt x="148" y="492"/>
                  </a:cubicBezTo>
                  <a:cubicBezTo>
                    <a:pt x="150" y="492"/>
                    <a:pt x="153" y="497"/>
                    <a:pt x="150" y="497"/>
                  </a:cubicBezTo>
                  <a:cubicBezTo>
                    <a:pt x="148" y="496"/>
                    <a:pt x="147" y="496"/>
                    <a:pt x="145" y="499"/>
                  </a:cubicBezTo>
                  <a:cubicBezTo>
                    <a:pt x="145" y="502"/>
                    <a:pt x="144" y="502"/>
                    <a:pt x="144" y="503"/>
                  </a:cubicBezTo>
                  <a:cubicBezTo>
                    <a:pt x="145" y="508"/>
                    <a:pt x="144" y="505"/>
                    <a:pt x="140" y="505"/>
                  </a:cubicBezTo>
                  <a:cubicBezTo>
                    <a:pt x="139" y="505"/>
                    <a:pt x="136" y="502"/>
                    <a:pt x="137" y="505"/>
                  </a:cubicBezTo>
                  <a:cubicBezTo>
                    <a:pt x="137" y="506"/>
                    <a:pt x="133" y="506"/>
                    <a:pt x="139" y="508"/>
                  </a:cubicBezTo>
                  <a:cubicBezTo>
                    <a:pt x="144" y="511"/>
                    <a:pt x="140" y="513"/>
                    <a:pt x="145" y="513"/>
                  </a:cubicBezTo>
                  <a:cubicBezTo>
                    <a:pt x="150" y="514"/>
                    <a:pt x="145" y="514"/>
                    <a:pt x="151" y="517"/>
                  </a:cubicBezTo>
                  <a:cubicBezTo>
                    <a:pt x="157" y="519"/>
                    <a:pt x="151" y="516"/>
                    <a:pt x="162" y="527"/>
                  </a:cubicBezTo>
                  <a:cubicBezTo>
                    <a:pt x="163" y="525"/>
                    <a:pt x="166" y="525"/>
                    <a:pt x="168" y="525"/>
                  </a:cubicBezTo>
                  <a:cubicBezTo>
                    <a:pt x="169" y="525"/>
                    <a:pt x="169" y="528"/>
                    <a:pt x="172" y="528"/>
                  </a:cubicBezTo>
                  <a:cubicBezTo>
                    <a:pt x="176" y="528"/>
                    <a:pt x="174" y="531"/>
                    <a:pt x="179" y="528"/>
                  </a:cubicBezTo>
                  <a:cubicBezTo>
                    <a:pt x="182" y="527"/>
                    <a:pt x="183" y="530"/>
                    <a:pt x="185" y="530"/>
                  </a:cubicBezTo>
                  <a:cubicBezTo>
                    <a:pt x="186" y="530"/>
                    <a:pt x="186" y="531"/>
                    <a:pt x="191" y="533"/>
                  </a:cubicBezTo>
                  <a:cubicBezTo>
                    <a:pt x="195" y="534"/>
                    <a:pt x="191" y="534"/>
                    <a:pt x="192" y="536"/>
                  </a:cubicBezTo>
                  <a:cubicBezTo>
                    <a:pt x="195" y="537"/>
                    <a:pt x="197" y="533"/>
                    <a:pt x="198" y="534"/>
                  </a:cubicBezTo>
                  <a:cubicBezTo>
                    <a:pt x="201" y="536"/>
                    <a:pt x="201" y="533"/>
                    <a:pt x="203" y="534"/>
                  </a:cubicBezTo>
                  <a:cubicBezTo>
                    <a:pt x="204" y="534"/>
                    <a:pt x="204" y="536"/>
                    <a:pt x="207" y="536"/>
                  </a:cubicBezTo>
                  <a:cubicBezTo>
                    <a:pt x="211" y="536"/>
                    <a:pt x="206" y="539"/>
                    <a:pt x="207" y="541"/>
                  </a:cubicBezTo>
                  <a:cubicBezTo>
                    <a:pt x="209" y="542"/>
                    <a:pt x="209" y="542"/>
                    <a:pt x="214" y="544"/>
                  </a:cubicBezTo>
                  <a:cubicBezTo>
                    <a:pt x="215" y="547"/>
                    <a:pt x="217" y="542"/>
                    <a:pt x="217" y="545"/>
                  </a:cubicBezTo>
                  <a:cubicBezTo>
                    <a:pt x="218" y="548"/>
                    <a:pt x="220" y="545"/>
                    <a:pt x="220" y="548"/>
                  </a:cubicBezTo>
                  <a:cubicBezTo>
                    <a:pt x="221" y="553"/>
                    <a:pt x="226" y="551"/>
                    <a:pt x="226" y="550"/>
                  </a:cubicBezTo>
                  <a:cubicBezTo>
                    <a:pt x="227" y="548"/>
                    <a:pt x="229" y="547"/>
                    <a:pt x="230" y="545"/>
                  </a:cubicBezTo>
                  <a:cubicBezTo>
                    <a:pt x="226" y="534"/>
                    <a:pt x="221" y="536"/>
                    <a:pt x="223" y="527"/>
                  </a:cubicBezTo>
                  <a:cubicBezTo>
                    <a:pt x="224" y="516"/>
                    <a:pt x="221" y="527"/>
                    <a:pt x="221" y="520"/>
                  </a:cubicBezTo>
                  <a:cubicBezTo>
                    <a:pt x="221" y="514"/>
                    <a:pt x="212" y="516"/>
                    <a:pt x="217" y="513"/>
                  </a:cubicBezTo>
                  <a:cubicBezTo>
                    <a:pt x="220" y="509"/>
                    <a:pt x="221" y="505"/>
                    <a:pt x="226" y="500"/>
                  </a:cubicBezTo>
                  <a:cubicBezTo>
                    <a:pt x="230" y="496"/>
                    <a:pt x="232" y="500"/>
                    <a:pt x="232" y="497"/>
                  </a:cubicBezTo>
                  <a:cubicBezTo>
                    <a:pt x="232" y="496"/>
                    <a:pt x="232" y="497"/>
                    <a:pt x="233" y="492"/>
                  </a:cubicBezTo>
                  <a:cubicBezTo>
                    <a:pt x="226" y="488"/>
                    <a:pt x="238" y="491"/>
                    <a:pt x="230" y="483"/>
                  </a:cubicBezTo>
                  <a:cubicBezTo>
                    <a:pt x="224" y="475"/>
                    <a:pt x="224" y="475"/>
                    <a:pt x="221" y="477"/>
                  </a:cubicBezTo>
                  <a:cubicBezTo>
                    <a:pt x="218" y="477"/>
                    <a:pt x="221" y="472"/>
                    <a:pt x="217" y="469"/>
                  </a:cubicBezTo>
                  <a:cubicBezTo>
                    <a:pt x="211" y="468"/>
                    <a:pt x="220" y="461"/>
                    <a:pt x="217" y="457"/>
                  </a:cubicBezTo>
                  <a:cubicBezTo>
                    <a:pt x="214" y="453"/>
                    <a:pt x="221" y="443"/>
                    <a:pt x="224" y="446"/>
                  </a:cubicBezTo>
                  <a:cubicBezTo>
                    <a:pt x="230" y="455"/>
                    <a:pt x="232" y="452"/>
                    <a:pt x="232" y="446"/>
                  </a:cubicBezTo>
                  <a:cubicBezTo>
                    <a:pt x="232" y="440"/>
                    <a:pt x="242" y="436"/>
                    <a:pt x="247" y="432"/>
                  </a:cubicBezTo>
                  <a:cubicBezTo>
                    <a:pt x="250" y="425"/>
                    <a:pt x="252" y="435"/>
                    <a:pt x="256" y="430"/>
                  </a:cubicBezTo>
                  <a:cubicBezTo>
                    <a:pt x="262" y="427"/>
                    <a:pt x="261" y="432"/>
                    <a:pt x="268" y="433"/>
                  </a:cubicBezTo>
                  <a:cubicBezTo>
                    <a:pt x="276" y="433"/>
                    <a:pt x="284" y="447"/>
                    <a:pt x="290" y="443"/>
                  </a:cubicBezTo>
                  <a:cubicBezTo>
                    <a:pt x="293" y="438"/>
                    <a:pt x="294" y="435"/>
                    <a:pt x="299" y="438"/>
                  </a:cubicBezTo>
                  <a:cubicBezTo>
                    <a:pt x="303" y="441"/>
                    <a:pt x="303" y="433"/>
                    <a:pt x="313" y="441"/>
                  </a:cubicBezTo>
                  <a:cubicBezTo>
                    <a:pt x="322" y="447"/>
                    <a:pt x="317" y="436"/>
                    <a:pt x="323" y="441"/>
                  </a:cubicBezTo>
                  <a:cubicBezTo>
                    <a:pt x="331" y="446"/>
                    <a:pt x="338" y="435"/>
                    <a:pt x="329" y="432"/>
                  </a:cubicBezTo>
                  <a:cubicBezTo>
                    <a:pt x="313" y="424"/>
                    <a:pt x="334" y="425"/>
                    <a:pt x="328" y="419"/>
                  </a:cubicBezTo>
                  <a:cubicBezTo>
                    <a:pt x="322" y="415"/>
                    <a:pt x="343" y="415"/>
                    <a:pt x="335" y="412"/>
                  </a:cubicBezTo>
                  <a:cubicBezTo>
                    <a:pt x="328" y="408"/>
                    <a:pt x="325" y="401"/>
                    <a:pt x="334" y="401"/>
                  </a:cubicBezTo>
                  <a:cubicBezTo>
                    <a:pt x="343" y="401"/>
                    <a:pt x="373" y="394"/>
                    <a:pt x="381" y="390"/>
                  </a:cubicBezTo>
                  <a:cubicBezTo>
                    <a:pt x="390" y="387"/>
                    <a:pt x="392" y="380"/>
                    <a:pt x="398" y="385"/>
                  </a:cubicBezTo>
                  <a:cubicBezTo>
                    <a:pt x="402" y="388"/>
                    <a:pt x="406" y="380"/>
                    <a:pt x="409" y="391"/>
                  </a:cubicBezTo>
                  <a:cubicBezTo>
                    <a:pt x="411" y="404"/>
                    <a:pt x="416" y="396"/>
                    <a:pt x="422" y="399"/>
                  </a:cubicBezTo>
                  <a:cubicBezTo>
                    <a:pt x="428" y="402"/>
                    <a:pt x="433" y="399"/>
                    <a:pt x="428" y="404"/>
                  </a:cubicBezTo>
                  <a:cubicBezTo>
                    <a:pt x="424" y="408"/>
                    <a:pt x="433" y="408"/>
                    <a:pt x="445" y="401"/>
                  </a:cubicBezTo>
                  <a:cubicBezTo>
                    <a:pt x="457" y="391"/>
                    <a:pt x="456" y="398"/>
                    <a:pt x="453" y="401"/>
                  </a:cubicBezTo>
                  <a:cubicBezTo>
                    <a:pt x="450" y="404"/>
                    <a:pt x="462" y="405"/>
                    <a:pt x="472" y="425"/>
                  </a:cubicBezTo>
                  <a:cubicBezTo>
                    <a:pt x="486" y="455"/>
                    <a:pt x="480" y="429"/>
                    <a:pt x="489" y="436"/>
                  </a:cubicBezTo>
                  <a:cubicBezTo>
                    <a:pt x="500" y="446"/>
                    <a:pt x="504" y="433"/>
                    <a:pt x="514" y="443"/>
                  </a:cubicBezTo>
                  <a:cubicBezTo>
                    <a:pt x="521" y="453"/>
                    <a:pt x="524" y="460"/>
                    <a:pt x="530" y="453"/>
                  </a:cubicBezTo>
                  <a:cubicBezTo>
                    <a:pt x="538" y="449"/>
                    <a:pt x="530" y="455"/>
                    <a:pt x="538" y="461"/>
                  </a:cubicBezTo>
                  <a:cubicBezTo>
                    <a:pt x="538" y="461"/>
                    <a:pt x="538" y="461"/>
                    <a:pt x="543" y="460"/>
                  </a:cubicBezTo>
                  <a:cubicBezTo>
                    <a:pt x="547" y="453"/>
                    <a:pt x="546" y="458"/>
                    <a:pt x="553" y="455"/>
                  </a:cubicBezTo>
                  <a:cubicBezTo>
                    <a:pt x="559" y="453"/>
                    <a:pt x="553" y="452"/>
                    <a:pt x="562" y="447"/>
                  </a:cubicBezTo>
                  <a:cubicBezTo>
                    <a:pt x="571" y="443"/>
                    <a:pt x="578" y="440"/>
                    <a:pt x="582" y="443"/>
                  </a:cubicBezTo>
                  <a:cubicBezTo>
                    <a:pt x="587" y="446"/>
                    <a:pt x="593" y="440"/>
                    <a:pt x="594" y="446"/>
                  </a:cubicBezTo>
                  <a:cubicBezTo>
                    <a:pt x="596" y="450"/>
                    <a:pt x="622" y="455"/>
                    <a:pt x="625" y="447"/>
                  </a:cubicBezTo>
                  <a:cubicBezTo>
                    <a:pt x="626" y="441"/>
                    <a:pt x="617" y="441"/>
                    <a:pt x="623" y="433"/>
                  </a:cubicBezTo>
                  <a:cubicBezTo>
                    <a:pt x="629" y="424"/>
                    <a:pt x="626" y="424"/>
                    <a:pt x="640" y="429"/>
                  </a:cubicBezTo>
                  <a:cubicBezTo>
                    <a:pt x="652" y="435"/>
                    <a:pt x="657" y="429"/>
                    <a:pt x="657" y="436"/>
                  </a:cubicBezTo>
                  <a:cubicBezTo>
                    <a:pt x="657" y="444"/>
                    <a:pt x="664" y="450"/>
                    <a:pt x="672" y="447"/>
                  </a:cubicBezTo>
                  <a:cubicBezTo>
                    <a:pt x="681" y="444"/>
                    <a:pt x="683" y="444"/>
                    <a:pt x="693" y="449"/>
                  </a:cubicBezTo>
                  <a:cubicBezTo>
                    <a:pt x="704" y="452"/>
                    <a:pt x="698" y="455"/>
                    <a:pt x="712" y="458"/>
                  </a:cubicBezTo>
                  <a:cubicBezTo>
                    <a:pt x="731" y="463"/>
                    <a:pt x="724" y="455"/>
                    <a:pt x="736" y="457"/>
                  </a:cubicBezTo>
                  <a:cubicBezTo>
                    <a:pt x="748" y="457"/>
                    <a:pt x="745" y="441"/>
                    <a:pt x="756" y="447"/>
                  </a:cubicBezTo>
                  <a:cubicBezTo>
                    <a:pt x="765" y="453"/>
                    <a:pt x="765" y="447"/>
                    <a:pt x="771" y="452"/>
                  </a:cubicBezTo>
                  <a:cubicBezTo>
                    <a:pt x="779" y="457"/>
                    <a:pt x="782" y="457"/>
                    <a:pt x="788" y="450"/>
                  </a:cubicBezTo>
                  <a:cubicBezTo>
                    <a:pt x="794" y="444"/>
                    <a:pt x="792" y="440"/>
                    <a:pt x="800" y="430"/>
                  </a:cubicBezTo>
                  <a:cubicBezTo>
                    <a:pt x="806" y="422"/>
                    <a:pt x="803" y="419"/>
                    <a:pt x="798" y="419"/>
                  </a:cubicBezTo>
                  <a:cubicBezTo>
                    <a:pt x="794" y="419"/>
                    <a:pt x="800" y="410"/>
                    <a:pt x="815" y="408"/>
                  </a:cubicBezTo>
                  <a:cubicBezTo>
                    <a:pt x="829" y="407"/>
                    <a:pt x="833" y="412"/>
                    <a:pt x="838" y="412"/>
                  </a:cubicBezTo>
                  <a:cubicBezTo>
                    <a:pt x="842" y="412"/>
                    <a:pt x="852" y="424"/>
                    <a:pt x="855" y="440"/>
                  </a:cubicBezTo>
                  <a:cubicBezTo>
                    <a:pt x="856" y="457"/>
                    <a:pt x="859" y="455"/>
                    <a:pt x="868" y="457"/>
                  </a:cubicBezTo>
                  <a:cubicBezTo>
                    <a:pt x="877" y="458"/>
                    <a:pt x="874" y="463"/>
                    <a:pt x="879" y="463"/>
                  </a:cubicBezTo>
                  <a:cubicBezTo>
                    <a:pt x="884" y="464"/>
                    <a:pt x="879" y="468"/>
                    <a:pt x="882" y="469"/>
                  </a:cubicBezTo>
                  <a:cubicBezTo>
                    <a:pt x="885" y="471"/>
                    <a:pt x="879" y="472"/>
                    <a:pt x="884" y="475"/>
                  </a:cubicBezTo>
                  <a:cubicBezTo>
                    <a:pt x="888" y="480"/>
                    <a:pt x="894" y="478"/>
                    <a:pt x="899" y="474"/>
                  </a:cubicBezTo>
                  <a:cubicBezTo>
                    <a:pt x="903" y="471"/>
                    <a:pt x="903" y="475"/>
                    <a:pt x="908" y="471"/>
                  </a:cubicBezTo>
                  <a:cubicBezTo>
                    <a:pt x="912" y="466"/>
                    <a:pt x="917" y="474"/>
                    <a:pt x="912" y="480"/>
                  </a:cubicBezTo>
                  <a:cubicBezTo>
                    <a:pt x="908" y="488"/>
                    <a:pt x="905" y="511"/>
                    <a:pt x="899" y="508"/>
                  </a:cubicBezTo>
                  <a:cubicBezTo>
                    <a:pt x="893" y="505"/>
                    <a:pt x="891" y="503"/>
                    <a:pt x="890" y="506"/>
                  </a:cubicBezTo>
                  <a:cubicBezTo>
                    <a:pt x="888" y="511"/>
                    <a:pt x="882" y="506"/>
                    <a:pt x="885" y="513"/>
                  </a:cubicBezTo>
                  <a:cubicBezTo>
                    <a:pt x="887" y="519"/>
                    <a:pt x="888" y="525"/>
                    <a:pt x="885" y="530"/>
                  </a:cubicBezTo>
                  <a:cubicBezTo>
                    <a:pt x="884" y="536"/>
                    <a:pt x="882" y="530"/>
                    <a:pt x="881" y="536"/>
                  </a:cubicBezTo>
                  <a:cubicBezTo>
                    <a:pt x="881" y="536"/>
                    <a:pt x="881" y="536"/>
                    <a:pt x="882" y="539"/>
                  </a:cubicBezTo>
                  <a:cubicBezTo>
                    <a:pt x="885" y="536"/>
                    <a:pt x="882" y="534"/>
                    <a:pt x="884" y="536"/>
                  </a:cubicBezTo>
                  <a:cubicBezTo>
                    <a:pt x="887" y="536"/>
                    <a:pt x="887" y="536"/>
                    <a:pt x="888" y="533"/>
                  </a:cubicBezTo>
                  <a:cubicBezTo>
                    <a:pt x="890" y="530"/>
                    <a:pt x="888" y="528"/>
                    <a:pt x="891" y="528"/>
                  </a:cubicBezTo>
                  <a:cubicBezTo>
                    <a:pt x="893" y="528"/>
                    <a:pt x="890" y="533"/>
                    <a:pt x="893" y="530"/>
                  </a:cubicBezTo>
                  <a:cubicBezTo>
                    <a:pt x="896" y="528"/>
                    <a:pt x="893" y="533"/>
                    <a:pt x="896" y="533"/>
                  </a:cubicBezTo>
                  <a:cubicBezTo>
                    <a:pt x="897" y="533"/>
                    <a:pt x="899" y="534"/>
                    <a:pt x="900" y="534"/>
                  </a:cubicBezTo>
                  <a:cubicBezTo>
                    <a:pt x="902" y="536"/>
                    <a:pt x="902" y="534"/>
                    <a:pt x="906" y="533"/>
                  </a:cubicBezTo>
                  <a:cubicBezTo>
                    <a:pt x="909" y="533"/>
                    <a:pt x="908" y="531"/>
                    <a:pt x="914" y="528"/>
                  </a:cubicBezTo>
                  <a:cubicBezTo>
                    <a:pt x="919" y="525"/>
                    <a:pt x="922" y="516"/>
                    <a:pt x="934" y="505"/>
                  </a:cubicBezTo>
                  <a:cubicBezTo>
                    <a:pt x="944" y="492"/>
                    <a:pt x="941" y="486"/>
                    <a:pt x="946" y="483"/>
                  </a:cubicBezTo>
                  <a:cubicBezTo>
                    <a:pt x="952" y="478"/>
                    <a:pt x="947" y="478"/>
                    <a:pt x="954" y="472"/>
                  </a:cubicBezTo>
                  <a:cubicBezTo>
                    <a:pt x="961" y="466"/>
                    <a:pt x="961" y="449"/>
                    <a:pt x="960" y="444"/>
                  </a:cubicBezTo>
                  <a:cubicBezTo>
                    <a:pt x="958" y="440"/>
                    <a:pt x="961" y="440"/>
                    <a:pt x="963" y="435"/>
                  </a:cubicBezTo>
                  <a:cubicBezTo>
                    <a:pt x="964" y="429"/>
                    <a:pt x="970" y="427"/>
                    <a:pt x="966" y="422"/>
                  </a:cubicBezTo>
                  <a:cubicBezTo>
                    <a:pt x="963" y="419"/>
                    <a:pt x="967" y="419"/>
                    <a:pt x="964" y="416"/>
                  </a:cubicBezTo>
                  <a:cubicBezTo>
                    <a:pt x="963" y="412"/>
                    <a:pt x="970" y="413"/>
                    <a:pt x="966" y="408"/>
                  </a:cubicBezTo>
                  <a:cubicBezTo>
                    <a:pt x="960" y="405"/>
                    <a:pt x="958" y="402"/>
                    <a:pt x="957" y="401"/>
                  </a:cubicBezTo>
                  <a:cubicBezTo>
                    <a:pt x="954" y="398"/>
                    <a:pt x="951" y="401"/>
                    <a:pt x="947" y="399"/>
                  </a:cubicBezTo>
                  <a:cubicBezTo>
                    <a:pt x="944" y="398"/>
                    <a:pt x="947" y="405"/>
                    <a:pt x="940" y="407"/>
                  </a:cubicBezTo>
                  <a:cubicBezTo>
                    <a:pt x="929" y="410"/>
                    <a:pt x="943" y="396"/>
                    <a:pt x="935" y="399"/>
                  </a:cubicBezTo>
                  <a:cubicBezTo>
                    <a:pt x="929" y="401"/>
                    <a:pt x="937" y="404"/>
                    <a:pt x="931" y="404"/>
                  </a:cubicBezTo>
                  <a:cubicBezTo>
                    <a:pt x="925" y="404"/>
                    <a:pt x="937" y="394"/>
                    <a:pt x="926" y="394"/>
                  </a:cubicBezTo>
                  <a:cubicBezTo>
                    <a:pt x="917" y="394"/>
                    <a:pt x="912" y="393"/>
                    <a:pt x="925" y="385"/>
                  </a:cubicBezTo>
                  <a:cubicBezTo>
                    <a:pt x="938" y="376"/>
                    <a:pt x="940" y="376"/>
                    <a:pt x="943" y="368"/>
                  </a:cubicBezTo>
                  <a:cubicBezTo>
                    <a:pt x="946" y="360"/>
                    <a:pt x="957" y="360"/>
                    <a:pt x="960" y="351"/>
                  </a:cubicBezTo>
                  <a:cubicBezTo>
                    <a:pt x="964" y="342"/>
                    <a:pt x="979" y="332"/>
                    <a:pt x="987" y="334"/>
                  </a:cubicBezTo>
                  <a:cubicBezTo>
                    <a:pt x="995" y="337"/>
                    <a:pt x="998" y="332"/>
                    <a:pt x="1002" y="335"/>
                  </a:cubicBezTo>
                  <a:cubicBezTo>
                    <a:pt x="1007" y="338"/>
                    <a:pt x="1002" y="332"/>
                    <a:pt x="1013" y="334"/>
                  </a:cubicBezTo>
                  <a:cubicBezTo>
                    <a:pt x="1025" y="335"/>
                    <a:pt x="1025" y="338"/>
                    <a:pt x="1028" y="331"/>
                  </a:cubicBezTo>
                  <a:cubicBezTo>
                    <a:pt x="1028" y="329"/>
                    <a:pt x="1056" y="329"/>
                    <a:pt x="1047" y="337"/>
                  </a:cubicBezTo>
                  <a:cubicBezTo>
                    <a:pt x="1039" y="343"/>
                    <a:pt x="1059" y="338"/>
                    <a:pt x="1060" y="337"/>
                  </a:cubicBezTo>
                  <a:cubicBezTo>
                    <a:pt x="1063" y="332"/>
                    <a:pt x="1066" y="343"/>
                    <a:pt x="1074" y="337"/>
                  </a:cubicBezTo>
                  <a:cubicBezTo>
                    <a:pt x="1082" y="332"/>
                    <a:pt x="1059" y="332"/>
                    <a:pt x="1075" y="320"/>
                  </a:cubicBezTo>
                  <a:cubicBezTo>
                    <a:pt x="1092" y="309"/>
                    <a:pt x="1085" y="304"/>
                    <a:pt x="1104" y="303"/>
                  </a:cubicBezTo>
                  <a:cubicBezTo>
                    <a:pt x="1121" y="300"/>
                    <a:pt x="1107" y="323"/>
                    <a:pt x="1120" y="317"/>
                  </a:cubicBezTo>
                  <a:cubicBezTo>
                    <a:pt x="1132" y="310"/>
                    <a:pt x="1129" y="303"/>
                    <a:pt x="1136" y="306"/>
                  </a:cubicBezTo>
                  <a:cubicBezTo>
                    <a:pt x="1144" y="307"/>
                    <a:pt x="1132" y="290"/>
                    <a:pt x="1146" y="290"/>
                  </a:cubicBezTo>
                  <a:cubicBezTo>
                    <a:pt x="1159" y="292"/>
                    <a:pt x="1147" y="290"/>
                    <a:pt x="1146" y="304"/>
                  </a:cubicBezTo>
                  <a:cubicBezTo>
                    <a:pt x="1142" y="318"/>
                    <a:pt x="1133" y="314"/>
                    <a:pt x="1121" y="329"/>
                  </a:cubicBezTo>
                  <a:cubicBezTo>
                    <a:pt x="1109" y="345"/>
                    <a:pt x="1103" y="351"/>
                    <a:pt x="1095" y="352"/>
                  </a:cubicBezTo>
                  <a:cubicBezTo>
                    <a:pt x="1086" y="356"/>
                    <a:pt x="1094" y="359"/>
                    <a:pt x="1086" y="365"/>
                  </a:cubicBezTo>
                  <a:cubicBezTo>
                    <a:pt x="1077" y="371"/>
                    <a:pt x="1080" y="398"/>
                    <a:pt x="1085" y="421"/>
                  </a:cubicBezTo>
                  <a:cubicBezTo>
                    <a:pt x="1086" y="430"/>
                    <a:pt x="1085" y="449"/>
                    <a:pt x="1098" y="429"/>
                  </a:cubicBezTo>
                  <a:cubicBezTo>
                    <a:pt x="1107" y="416"/>
                    <a:pt x="1098" y="412"/>
                    <a:pt x="1111" y="412"/>
                  </a:cubicBezTo>
                  <a:cubicBezTo>
                    <a:pt x="1120" y="412"/>
                    <a:pt x="1109" y="396"/>
                    <a:pt x="1121" y="396"/>
                  </a:cubicBezTo>
                  <a:cubicBezTo>
                    <a:pt x="1139" y="394"/>
                    <a:pt x="1124" y="387"/>
                    <a:pt x="1129" y="379"/>
                  </a:cubicBezTo>
                  <a:cubicBezTo>
                    <a:pt x="1133" y="370"/>
                    <a:pt x="1139" y="382"/>
                    <a:pt x="1141" y="374"/>
                  </a:cubicBezTo>
                  <a:cubicBezTo>
                    <a:pt x="1142" y="365"/>
                    <a:pt x="1130" y="368"/>
                    <a:pt x="1136" y="360"/>
                  </a:cubicBezTo>
                  <a:cubicBezTo>
                    <a:pt x="1147" y="348"/>
                    <a:pt x="1121" y="354"/>
                    <a:pt x="1133" y="345"/>
                  </a:cubicBezTo>
                  <a:cubicBezTo>
                    <a:pt x="1146" y="334"/>
                    <a:pt x="1138" y="329"/>
                    <a:pt x="1146" y="326"/>
                  </a:cubicBezTo>
                  <a:cubicBezTo>
                    <a:pt x="1155" y="323"/>
                    <a:pt x="1147" y="331"/>
                    <a:pt x="1158" y="323"/>
                  </a:cubicBezTo>
                  <a:cubicBezTo>
                    <a:pt x="1171" y="312"/>
                    <a:pt x="1155" y="337"/>
                    <a:pt x="1167" y="326"/>
                  </a:cubicBezTo>
                  <a:cubicBezTo>
                    <a:pt x="1181" y="314"/>
                    <a:pt x="1188" y="318"/>
                    <a:pt x="1194" y="326"/>
                  </a:cubicBezTo>
                  <a:cubicBezTo>
                    <a:pt x="1200" y="332"/>
                    <a:pt x="1190" y="325"/>
                    <a:pt x="1213" y="312"/>
                  </a:cubicBezTo>
                  <a:cubicBezTo>
                    <a:pt x="1222" y="307"/>
                    <a:pt x="1229" y="298"/>
                    <a:pt x="1241" y="295"/>
                  </a:cubicBezTo>
                  <a:cubicBezTo>
                    <a:pt x="1263" y="287"/>
                    <a:pt x="1263" y="298"/>
                    <a:pt x="1267" y="293"/>
                  </a:cubicBezTo>
                  <a:cubicBezTo>
                    <a:pt x="1273" y="287"/>
                    <a:pt x="1266" y="286"/>
                    <a:pt x="1263" y="275"/>
                  </a:cubicBezTo>
                  <a:cubicBezTo>
                    <a:pt x="1258" y="262"/>
                    <a:pt x="1255" y="275"/>
                    <a:pt x="1252" y="265"/>
                  </a:cubicBezTo>
                  <a:cubicBezTo>
                    <a:pt x="1251" y="259"/>
                    <a:pt x="1264" y="269"/>
                    <a:pt x="1270" y="259"/>
                  </a:cubicBezTo>
                  <a:cubicBezTo>
                    <a:pt x="1272" y="258"/>
                    <a:pt x="1273" y="258"/>
                    <a:pt x="1273" y="256"/>
                  </a:cubicBezTo>
                  <a:cubicBezTo>
                    <a:pt x="1273" y="256"/>
                    <a:pt x="1273" y="256"/>
                    <a:pt x="1273" y="256"/>
                  </a:cubicBezTo>
                  <a:close/>
                  <a:moveTo>
                    <a:pt x="969" y="421"/>
                  </a:moveTo>
                  <a:cubicBezTo>
                    <a:pt x="967" y="424"/>
                    <a:pt x="970" y="422"/>
                    <a:pt x="969" y="425"/>
                  </a:cubicBezTo>
                  <a:cubicBezTo>
                    <a:pt x="967" y="429"/>
                    <a:pt x="970" y="429"/>
                    <a:pt x="970" y="430"/>
                  </a:cubicBezTo>
                  <a:cubicBezTo>
                    <a:pt x="969" y="430"/>
                    <a:pt x="972" y="430"/>
                    <a:pt x="973" y="435"/>
                  </a:cubicBezTo>
                  <a:cubicBezTo>
                    <a:pt x="975" y="438"/>
                    <a:pt x="970" y="441"/>
                    <a:pt x="972" y="444"/>
                  </a:cubicBezTo>
                  <a:cubicBezTo>
                    <a:pt x="973" y="449"/>
                    <a:pt x="972" y="461"/>
                    <a:pt x="970" y="464"/>
                  </a:cubicBezTo>
                  <a:cubicBezTo>
                    <a:pt x="969" y="468"/>
                    <a:pt x="975" y="468"/>
                    <a:pt x="972" y="477"/>
                  </a:cubicBezTo>
                  <a:cubicBezTo>
                    <a:pt x="969" y="481"/>
                    <a:pt x="973" y="485"/>
                    <a:pt x="972" y="488"/>
                  </a:cubicBezTo>
                  <a:cubicBezTo>
                    <a:pt x="969" y="491"/>
                    <a:pt x="970" y="492"/>
                    <a:pt x="970" y="496"/>
                  </a:cubicBezTo>
                  <a:cubicBezTo>
                    <a:pt x="972" y="500"/>
                    <a:pt x="973" y="499"/>
                    <a:pt x="973" y="494"/>
                  </a:cubicBezTo>
                  <a:cubicBezTo>
                    <a:pt x="975" y="489"/>
                    <a:pt x="977" y="488"/>
                    <a:pt x="978" y="489"/>
                  </a:cubicBezTo>
                  <a:cubicBezTo>
                    <a:pt x="978" y="491"/>
                    <a:pt x="979" y="489"/>
                    <a:pt x="981" y="491"/>
                  </a:cubicBezTo>
                  <a:cubicBezTo>
                    <a:pt x="983" y="491"/>
                    <a:pt x="983" y="497"/>
                    <a:pt x="983" y="496"/>
                  </a:cubicBezTo>
                  <a:cubicBezTo>
                    <a:pt x="986" y="491"/>
                    <a:pt x="984" y="492"/>
                    <a:pt x="984" y="489"/>
                  </a:cubicBezTo>
                  <a:cubicBezTo>
                    <a:pt x="984" y="486"/>
                    <a:pt x="984" y="488"/>
                    <a:pt x="981" y="488"/>
                  </a:cubicBezTo>
                  <a:cubicBezTo>
                    <a:pt x="979" y="486"/>
                    <a:pt x="979" y="483"/>
                    <a:pt x="978" y="480"/>
                  </a:cubicBezTo>
                  <a:cubicBezTo>
                    <a:pt x="973" y="477"/>
                    <a:pt x="977" y="468"/>
                    <a:pt x="978" y="464"/>
                  </a:cubicBezTo>
                  <a:cubicBezTo>
                    <a:pt x="981" y="463"/>
                    <a:pt x="978" y="460"/>
                    <a:pt x="981" y="458"/>
                  </a:cubicBezTo>
                  <a:cubicBezTo>
                    <a:pt x="984" y="458"/>
                    <a:pt x="987" y="458"/>
                    <a:pt x="990" y="461"/>
                  </a:cubicBezTo>
                  <a:cubicBezTo>
                    <a:pt x="992" y="464"/>
                    <a:pt x="993" y="468"/>
                    <a:pt x="993" y="464"/>
                  </a:cubicBezTo>
                  <a:cubicBezTo>
                    <a:pt x="993" y="463"/>
                    <a:pt x="990" y="460"/>
                    <a:pt x="989" y="457"/>
                  </a:cubicBezTo>
                  <a:cubicBezTo>
                    <a:pt x="989" y="452"/>
                    <a:pt x="986" y="446"/>
                    <a:pt x="984" y="441"/>
                  </a:cubicBezTo>
                  <a:cubicBezTo>
                    <a:pt x="984" y="436"/>
                    <a:pt x="983" y="435"/>
                    <a:pt x="983" y="432"/>
                  </a:cubicBezTo>
                  <a:cubicBezTo>
                    <a:pt x="983" y="429"/>
                    <a:pt x="981" y="433"/>
                    <a:pt x="981" y="430"/>
                  </a:cubicBezTo>
                  <a:cubicBezTo>
                    <a:pt x="983" y="425"/>
                    <a:pt x="981" y="430"/>
                    <a:pt x="981" y="427"/>
                  </a:cubicBezTo>
                  <a:cubicBezTo>
                    <a:pt x="979" y="422"/>
                    <a:pt x="984" y="422"/>
                    <a:pt x="983" y="413"/>
                  </a:cubicBezTo>
                  <a:cubicBezTo>
                    <a:pt x="981" y="407"/>
                    <a:pt x="979" y="410"/>
                    <a:pt x="981" y="408"/>
                  </a:cubicBezTo>
                  <a:cubicBezTo>
                    <a:pt x="981" y="407"/>
                    <a:pt x="979" y="408"/>
                    <a:pt x="979" y="407"/>
                  </a:cubicBezTo>
                  <a:cubicBezTo>
                    <a:pt x="979" y="404"/>
                    <a:pt x="978" y="404"/>
                    <a:pt x="979" y="402"/>
                  </a:cubicBezTo>
                  <a:cubicBezTo>
                    <a:pt x="981" y="401"/>
                    <a:pt x="979" y="399"/>
                    <a:pt x="978" y="398"/>
                  </a:cubicBezTo>
                  <a:cubicBezTo>
                    <a:pt x="977" y="394"/>
                    <a:pt x="978" y="398"/>
                    <a:pt x="975" y="398"/>
                  </a:cubicBezTo>
                  <a:cubicBezTo>
                    <a:pt x="972" y="399"/>
                    <a:pt x="978" y="401"/>
                    <a:pt x="977" y="404"/>
                  </a:cubicBezTo>
                  <a:cubicBezTo>
                    <a:pt x="977" y="407"/>
                    <a:pt x="975" y="405"/>
                    <a:pt x="975" y="407"/>
                  </a:cubicBezTo>
                  <a:cubicBezTo>
                    <a:pt x="975" y="408"/>
                    <a:pt x="978" y="407"/>
                    <a:pt x="975" y="408"/>
                  </a:cubicBezTo>
                  <a:cubicBezTo>
                    <a:pt x="973" y="412"/>
                    <a:pt x="975" y="407"/>
                    <a:pt x="972" y="408"/>
                  </a:cubicBezTo>
                  <a:cubicBezTo>
                    <a:pt x="970" y="408"/>
                    <a:pt x="969" y="408"/>
                    <a:pt x="970" y="412"/>
                  </a:cubicBezTo>
                  <a:cubicBezTo>
                    <a:pt x="970" y="413"/>
                    <a:pt x="970" y="416"/>
                    <a:pt x="969" y="421"/>
                  </a:cubicBezTo>
                  <a:close/>
                  <a:moveTo>
                    <a:pt x="1007" y="517"/>
                  </a:moveTo>
                  <a:cubicBezTo>
                    <a:pt x="1010" y="516"/>
                    <a:pt x="1004" y="514"/>
                    <a:pt x="1004" y="516"/>
                  </a:cubicBezTo>
                  <a:cubicBezTo>
                    <a:pt x="1002" y="519"/>
                    <a:pt x="998" y="520"/>
                    <a:pt x="999" y="523"/>
                  </a:cubicBezTo>
                  <a:cubicBezTo>
                    <a:pt x="1001" y="525"/>
                    <a:pt x="1001" y="519"/>
                    <a:pt x="1007" y="517"/>
                  </a:cubicBezTo>
                  <a:close/>
                  <a:moveTo>
                    <a:pt x="1015" y="511"/>
                  </a:moveTo>
                  <a:cubicBezTo>
                    <a:pt x="1018" y="508"/>
                    <a:pt x="1018" y="509"/>
                    <a:pt x="1021" y="506"/>
                  </a:cubicBezTo>
                  <a:cubicBezTo>
                    <a:pt x="1024" y="505"/>
                    <a:pt x="1028" y="506"/>
                    <a:pt x="1025" y="503"/>
                  </a:cubicBezTo>
                  <a:cubicBezTo>
                    <a:pt x="1024" y="502"/>
                    <a:pt x="1022" y="506"/>
                    <a:pt x="1019" y="505"/>
                  </a:cubicBezTo>
                  <a:cubicBezTo>
                    <a:pt x="1018" y="503"/>
                    <a:pt x="1021" y="506"/>
                    <a:pt x="1018" y="506"/>
                  </a:cubicBezTo>
                  <a:cubicBezTo>
                    <a:pt x="1015" y="508"/>
                    <a:pt x="1012" y="509"/>
                    <a:pt x="1010" y="514"/>
                  </a:cubicBezTo>
                  <a:cubicBezTo>
                    <a:pt x="1010" y="516"/>
                    <a:pt x="1013" y="516"/>
                    <a:pt x="1015" y="511"/>
                  </a:cubicBezTo>
                  <a:close/>
                  <a:moveTo>
                    <a:pt x="1031" y="500"/>
                  </a:moveTo>
                  <a:cubicBezTo>
                    <a:pt x="1033" y="497"/>
                    <a:pt x="1037" y="494"/>
                    <a:pt x="1039" y="494"/>
                  </a:cubicBezTo>
                  <a:cubicBezTo>
                    <a:pt x="1040" y="496"/>
                    <a:pt x="1030" y="505"/>
                    <a:pt x="1031" y="500"/>
                  </a:cubicBezTo>
                  <a:close/>
                  <a:moveTo>
                    <a:pt x="1071" y="461"/>
                  </a:moveTo>
                  <a:cubicBezTo>
                    <a:pt x="1071" y="460"/>
                    <a:pt x="1072" y="453"/>
                    <a:pt x="1074" y="455"/>
                  </a:cubicBezTo>
                  <a:cubicBezTo>
                    <a:pt x="1075" y="457"/>
                    <a:pt x="1071" y="461"/>
                    <a:pt x="1071" y="461"/>
                  </a:cubicBezTo>
                  <a:close/>
                  <a:moveTo>
                    <a:pt x="1066" y="464"/>
                  </a:moveTo>
                  <a:cubicBezTo>
                    <a:pt x="1068" y="464"/>
                    <a:pt x="1069" y="463"/>
                    <a:pt x="1069" y="463"/>
                  </a:cubicBezTo>
                  <a:cubicBezTo>
                    <a:pt x="1069" y="464"/>
                    <a:pt x="1066" y="466"/>
                    <a:pt x="1066" y="464"/>
                  </a:cubicBezTo>
                  <a:close/>
                  <a:moveTo>
                    <a:pt x="1060" y="477"/>
                  </a:moveTo>
                  <a:cubicBezTo>
                    <a:pt x="1059" y="477"/>
                    <a:pt x="1059" y="475"/>
                    <a:pt x="1060" y="475"/>
                  </a:cubicBezTo>
                  <a:cubicBezTo>
                    <a:pt x="1060" y="477"/>
                    <a:pt x="1060" y="478"/>
                    <a:pt x="1060" y="477"/>
                  </a:cubicBezTo>
                  <a:close/>
                  <a:moveTo>
                    <a:pt x="1054" y="481"/>
                  </a:moveTo>
                  <a:cubicBezTo>
                    <a:pt x="1054" y="481"/>
                    <a:pt x="1056" y="480"/>
                    <a:pt x="1056" y="481"/>
                  </a:cubicBezTo>
                  <a:cubicBezTo>
                    <a:pt x="1056" y="481"/>
                    <a:pt x="1056" y="483"/>
                    <a:pt x="1054" y="481"/>
                  </a:cubicBezTo>
                  <a:close/>
                  <a:moveTo>
                    <a:pt x="1082" y="447"/>
                  </a:moveTo>
                  <a:cubicBezTo>
                    <a:pt x="1085" y="447"/>
                    <a:pt x="1085" y="441"/>
                    <a:pt x="1083" y="441"/>
                  </a:cubicBezTo>
                  <a:cubicBezTo>
                    <a:pt x="1082" y="441"/>
                    <a:pt x="1082" y="444"/>
                    <a:pt x="1080" y="446"/>
                  </a:cubicBezTo>
                  <a:cubicBezTo>
                    <a:pt x="1077" y="446"/>
                    <a:pt x="1075" y="447"/>
                    <a:pt x="1077" y="449"/>
                  </a:cubicBezTo>
                  <a:cubicBezTo>
                    <a:pt x="1079" y="452"/>
                    <a:pt x="1079" y="449"/>
                    <a:pt x="1082" y="447"/>
                  </a:cubicBezTo>
                  <a:close/>
                  <a:moveTo>
                    <a:pt x="1085" y="443"/>
                  </a:moveTo>
                  <a:cubicBezTo>
                    <a:pt x="1083" y="441"/>
                    <a:pt x="1086" y="440"/>
                    <a:pt x="1088" y="440"/>
                  </a:cubicBezTo>
                  <a:cubicBezTo>
                    <a:pt x="1088" y="441"/>
                    <a:pt x="1086" y="443"/>
                    <a:pt x="1085" y="443"/>
                  </a:cubicBezTo>
                  <a:close/>
                  <a:moveTo>
                    <a:pt x="1162" y="385"/>
                  </a:moveTo>
                  <a:cubicBezTo>
                    <a:pt x="1165" y="384"/>
                    <a:pt x="1170" y="396"/>
                    <a:pt x="1167" y="393"/>
                  </a:cubicBezTo>
                  <a:cubicBezTo>
                    <a:pt x="1164" y="390"/>
                    <a:pt x="1161" y="387"/>
                    <a:pt x="1162" y="385"/>
                  </a:cubicBezTo>
                  <a:close/>
                  <a:moveTo>
                    <a:pt x="0" y="396"/>
                  </a:moveTo>
                  <a:cubicBezTo>
                    <a:pt x="11" y="398"/>
                    <a:pt x="20" y="399"/>
                    <a:pt x="26" y="398"/>
                  </a:cubicBezTo>
                  <a:cubicBezTo>
                    <a:pt x="25" y="393"/>
                    <a:pt x="28" y="391"/>
                    <a:pt x="25" y="390"/>
                  </a:cubicBezTo>
                  <a:cubicBezTo>
                    <a:pt x="22" y="387"/>
                    <a:pt x="25" y="391"/>
                    <a:pt x="14" y="387"/>
                  </a:cubicBezTo>
                  <a:cubicBezTo>
                    <a:pt x="14" y="388"/>
                    <a:pt x="13" y="387"/>
                    <a:pt x="14" y="388"/>
                  </a:cubicBezTo>
                  <a:cubicBezTo>
                    <a:pt x="14" y="391"/>
                    <a:pt x="11" y="391"/>
                    <a:pt x="10" y="391"/>
                  </a:cubicBezTo>
                  <a:cubicBezTo>
                    <a:pt x="8" y="390"/>
                    <a:pt x="11" y="388"/>
                    <a:pt x="11" y="387"/>
                  </a:cubicBezTo>
                  <a:cubicBezTo>
                    <a:pt x="13" y="385"/>
                    <a:pt x="11" y="385"/>
                    <a:pt x="10" y="388"/>
                  </a:cubicBezTo>
                  <a:cubicBezTo>
                    <a:pt x="7" y="391"/>
                    <a:pt x="8" y="390"/>
                    <a:pt x="5" y="390"/>
                  </a:cubicBezTo>
                  <a:cubicBezTo>
                    <a:pt x="2" y="390"/>
                    <a:pt x="5" y="393"/>
                    <a:pt x="0" y="396"/>
                  </a:cubicBezTo>
                  <a:close/>
                  <a:moveTo>
                    <a:pt x="1142" y="342"/>
                  </a:moveTo>
                  <a:cubicBezTo>
                    <a:pt x="1147" y="337"/>
                    <a:pt x="1152" y="334"/>
                    <a:pt x="1152" y="337"/>
                  </a:cubicBezTo>
                  <a:cubicBezTo>
                    <a:pt x="1152" y="340"/>
                    <a:pt x="1141" y="345"/>
                    <a:pt x="1142" y="342"/>
                  </a:cubicBezTo>
                  <a:close/>
                  <a:moveTo>
                    <a:pt x="937" y="393"/>
                  </a:moveTo>
                  <a:cubicBezTo>
                    <a:pt x="934" y="390"/>
                    <a:pt x="935" y="387"/>
                    <a:pt x="938" y="388"/>
                  </a:cubicBezTo>
                  <a:cubicBezTo>
                    <a:pt x="943" y="388"/>
                    <a:pt x="940" y="394"/>
                    <a:pt x="937" y="393"/>
                  </a:cubicBezTo>
                  <a:close/>
                  <a:moveTo>
                    <a:pt x="1274" y="175"/>
                  </a:moveTo>
                  <a:cubicBezTo>
                    <a:pt x="1274" y="175"/>
                    <a:pt x="1274" y="175"/>
                    <a:pt x="1274" y="175"/>
                  </a:cubicBezTo>
                  <a:cubicBezTo>
                    <a:pt x="1278" y="175"/>
                    <a:pt x="1284" y="174"/>
                    <a:pt x="1289" y="172"/>
                  </a:cubicBezTo>
                  <a:cubicBezTo>
                    <a:pt x="1301" y="171"/>
                    <a:pt x="1287" y="163"/>
                    <a:pt x="1278" y="164"/>
                  </a:cubicBezTo>
                  <a:cubicBezTo>
                    <a:pt x="1277" y="164"/>
                    <a:pt x="1275" y="164"/>
                    <a:pt x="1274" y="164"/>
                  </a:cubicBezTo>
                  <a:cubicBezTo>
                    <a:pt x="1273" y="164"/>
                    <a:pt x="1273" y="164"/>
                    <a:pt x="1273" y="164"/>
                  </a:cubicBezTo>
                  <a:cubicBezTo>
                    <a:pt x="1267" y="166"/>
                    <a:pt x="1263" y="171"/>
                    <a:pt x="1261" y="174"/>
                  </a:cubicBezTo>
                  <a:cubicBezTo>
                    <a:pt x="1261" y="177"/>
                    <a:pt x="1267" y="177"/>
                    <a:pt x="1273" y="175"/>
                  </a:cubicBezTo>
                  <a:lnTo>
                    <a:pt x="1274" y="175"/>
                  </a:lnTo>
                  <a:close/>
                  <a:moveTo>
                    <a:pt x="1188" y="192"/>
                  </a:moveTo>
                  <a:cubicBezTo>
                    <a:pt x="1185" y="196"/>
                    <a:pt x="1174" y="191"/>
                    <a:pt x="1176" y="189"/>
                  </a:cubicBezTo>
                  <a:cubicBezTo>
                    <a:pt x="1179" y="188"/>
                    <a:pt x="1191" y="189"/>
                    <a:pt x="1188" y="192"/>
                  </a:cubicBezTo>
                  <a:close/>
                  <a:moveTo>
                    <a:pt x="978" y="132"/>
                  </a:moveTo>
                  <a:cubicBezTo>
                    <a:pt x="969" y="127"/>
                    <a:pt x="964" y="132"/>
                    <a:pt x="957" y="136"/>
                  </a:cubicBezTo>
                  <a:cubicBezTo>
                    <a:pt x="951" y="141"/>
                    <a:pt x="958" y="136"/>
                    <a:pt x="970" y="139"/>
                  </a:cubicBezTo>
                  <a:cubicBezTo>
                    <a:pt x="990" y="143"/>
                    <a:pt x="987" y="136"/>
                    <a:pt x="978" y="132"/>
                  </a:cubicBezTo>
                  <a:close/>
                  <a:moveTo>
                    <a:pt x="1034" y="116"/>
                  </a:moveTo>
                  <a:cubicBezTo>
                    <a:pt x="1042" y="116"/>
                    <a:pt x="1044" y="110"/>
                    <a:pt x="1039" y="112"/>
                  </a:cubicBezTo>
                  <a:cubicBezTo>
                    <a:pt x="1036" y="112"/>
                    <a:pt x="1036" y="105"/>
                    <a:pt x="1028" y="109"/>
                  </a:cubicBezTo>
                  <a:cubicBezTo>
                    <a:pt x="1021" y="112"/>
                    <a:pt x="1030" y="105"/>
                    <a:pt x="1018" y="107"/>
                  </a:cubicBezTo>
                  <a:cubicBezTo>
                    <a:pt x="1005" y="109"/>
                    <a:pt x="1009" y="102"/>
                    <a:pt x="1007" y="105"/>
                  </a:cubicBezTo>
                  <a:cubicBezTo>
                    <a:pt x="1004" y="107"/>
                    <a:pt x="999" y="112"/>
                    <a:pt x="1016" y="115"/>
                  </a:cubicBezTo>
                  <a:cubicBezTo>
                    <a:pt x="1025" y="118"/>
                    <a:pt x="1027" y="116"/>
                    <a:pt x="1034" y="116"/>
                  </a:cubicBezTo>
                  <a:close/>
                  <a:moveTo>
                    <a:pt x="996" y="105"/>
                  </a:moveTo>
                  <a:cubicBezTo>
                    <a:pt x="1002" y="105"/>
                    <a:pt x="989" y="99"/>
                    <a:pt x="981" y="101"/>
                  </a:cubicBezTo>
                  <a:cubicBezTo>
                    <a:pt x="975" y="102"/>
                    <a:pt x="970" y="93"/>
                    <a:pt x="964" y="96"/>
                  </a:cubicBezTo>
                  <a:cubicBezTo>
                    <a:pt x="958" y="99"/>
                    <a:pt x="966" y="102"/>
                    <a:pt x="963" y="104"/>
                  </a:cubicBezTo>
                  <a:cubicBezTo>
                    <a:pt x="960" y="104"/>
                    <a:pt x="952" y="98"/>
                    <a:pt x="947" y="94"/>
                  </a:cubicBezTo>
                  <a:cubicBezTo>
                    <a:pt x="943" y="93"/>
                    <a:pt x="941" y="94"/>
                    <a:pt x="935" y="99"/>
                  </a:cubicBezTo>
                  <a:cubicBezTo>
                    <a:pt x="929" y="102"/>
                    <a:pt x="937" y="105"/>
                    <a:pt x="934" y="107"/>
                  </a:cubicBezTo>
                  <a:cubicBezTo>
                    <a:pt x="929" y="109"/>
                    <a:pt x="935" y="113"/>
                    <a:pt x="946" y="118"/>
                  </a:cubicBezTo>
                  <a:cubicBezTo>
                    <a:pt x="955" y="121"/>
                    <a:pt x="949" y="113"/>
                    <a:pt x="957" y="115"/>
                  </a:cubicBezTo>
                  <a:cubicBezTo>
                    <a:pt x="964" y="118"/>
                    <a:pt x="967" y="110"/>
                    <a:pt x="972" y="115"/>
                  </a:cubicBezTo>
                  <a:cubicBezTo>
                    <a:pt x="977" y="118"/>
                    <a:pt x="983" y="113"/>
                    <a:pt x="992" y="112"/>
                  </a:cubicBezTo>
                  <a:cubicBezTo>
                    <a:pt x="999" y="109"/>
                    <a:pt x="989" y="105"/>
                    <a:pt x="996" y="105"/>
                  </a:cubicBezTo>
                  <a:close/>
                  <a:moveTo>
                    <a:pt x="923" y="107"/>
                  </a:moveTo>
                  <a:cubicBezTo>
                    <a:pt x="917" y="110"/>
                    <a:pt x="920" y="98"/>
                    <a:pt x="923" y="101"/>
                  </a:cubicBezTo>
                  <a:cubicBezTo>
                    <a:pt x="926" y="104"/>
                    <a:pt x="926" y="105"/>
                    <a:pt x="923" y="107"/>
                  </a:cubicBezTo>
                  <a:close/>
                  <a:moveTo>
                    <a:pt x="850" y="150"/>
                  </a:moveTo>
                  <a:cubicBezTo>
                    <a:pt x="853" y="150"/>
                    <a:pt x="852" y="150"/>
                    <a:pt x="858" y="152"/>
                  </a:cubicBezTo>
                  <a:cubicBezTo>
                    <a:pt x="865" y="155"/>
                    <a:pt x="870" y="160"/>
                    <a:pt x="873" y="155"/>
                  </a:cubicBezTo>
                  <a:cubicBezTo>
                    <a:pt x="874" y="150"/>
                    <a:pt x="862" y="150"/>
                    <a:pt x="870" y="149"/>
                  </a:cubicBezTo>
                  <a:cubicBezTo>
                    <a:pt x="876" y="147"/>
                    <a:pt x="861" y="146"/>
                    <a:pt x="868" y="144"/>
                  </a:cubicBezTo>
                  <a:cubicBezTo>
                    <a:pt x="876" y="143"/>
                    <a:pt x="864" y="138"/>
                    <a:pt x="858" y="136"/>
                  </a:cubicBezTo>
                  <a:cubicBezTo>
                    <a:pt x="852" y="133"/>
                    <a:pt x="850" y="143"/>
                    <a:pt x="849" y="138"/>
                  </a:cubicBezTo>
                  <a:cubicBezTo>
                    <a:pt x="847" y="133"/>
                    <a:pt x="842" y="136"/>
                    <a:pt x="836" y="133"/>
                  </a:cubicBezTo>
                  <a:cubicBezTo>
                    <a:pt x="830" y="130"/>
                    <a:pt x="820" y="135"/>
                    <a:pt x="824" y="138"/>
                  </a:cubicBezTo>
                  <a:cubicBezTo>
                    <a:pt x="829" y="143"/>
                    <a:pt x="815" y="144"/>
                    <a:pt x="824" y="146"/>
                  </a:cubicBezTo>
                  <a:cubicBezTo>
                    <a:pt x="832" y="147"/>
                    <a:pt x="835" y="147"/>
                    <a:pt x="845" y="154"/>
                  </a:cubicBezTo>
                  <a:cubicBezTo>
                    <a:pt x="852" y="155"/>
                    <a:pt x="845" y="150"/>
                    <a:pt x="850" y="150"/>
                  </a:cubicBezTo>
                  <a:close/>
                  <a:moveTo>
                    <a:pt x="739" y="121"/>
                  </a:moveTo>
                  <a:cubicBezTo>
                    <a:pt x="731" y="119"/>
                    <a:pt x="727" y="122"/>
                    <a:pt x="734" y="126"/>
                  </a:cubicBezTo>
                  <a:cubicBezTo>
                    <a:pt x="743" y="130"/>
                    <a:pt x="748" y="121"/>
                    <a:pt x="739" y="121"/>
                  </a:cubicBezTo>
                  <a:close/>
                  <a:moveTo>
                    <a:pt x="640" y="65"/>
                  </a:moveTo>
                  <a:cubicBezTo>
                    <a:pt x="648" y="63"/>
                    <a:pt x="654" y="62"/>
                    <a:pt x="667" y="62"/>
                  </a:cubicBezTo>
                  <a:cubicBezTo>
                    <a:pt x="683" y="60"/>
                    <a:pt x="684" y="57"/>
                    <a:pt x="676" y="53"/>
                  </a:cubicBezTo>
                  <a:cubicBezTo>
                    <a:pt x="669" y="46"/>
                    <a:pt x="670" y="45"/>
                    <a:pt x="660" y="51"/>
                  </a:cubicBezTo>
                  <a:cubicBezTo>
                    <a:pt x="651" y="59"/>
                    <a:pt x="667" y="45"/>
                    <a:pt x="663" y="43"/>
                  </a:cubicBezTo>
                  <a:cubicBezTo>
                    <a:pt x="658" y="42"/>
                    <a:pt x="652" y="39"/>
                    <a:pt x="648" y="48"/>
                  </a:cubicBezTo>
                  <a:cubicBezTo>
                    <a:pt x="641" y="57"/>
                    <a:pt x="641" y="49"/>
                    <a:pt x="635" y="63"/>
                  </a:cubicBezTo>
                  <a:cubicBezTo>
                    <a:pt x="632" y="66"/>
                    <a:pt x="634" y="68"/>
                    <a:pt x="640" y="65"/>
                  </a:cubicBezTo>
                  <a:close/>
                  <a:moveTo>
                    <a:pt x="617" y="51"/>
                  </a:moveTo>
                  <a:cubicBezTo>
                    <a:pt x="628" y="56"/>
                    <a:pt x="641" y="51"/>
                    <a:pt x="637" y="48"/>
                  </a:cubicBezTo>
                  <a:cubicBezTo>
                    <a:pt x="632" y="45"/>
                    <a:pt x="643" y="37"/>
                    <a:pt x="638" y="35"/>
                  </a:cubicBezTo>
                  <a:cubicBezTo>
                    <a:pt x="632" y="32"/>
                    <a:pt x="635" y="29"/>
                    <a:pt x="626" y="34"/>
                  </a:cubicBezTo>
                  <a:cubicBezTo>
                    <a:pt x="616" y="37"/>
                    <a:pt x="625" y="31"/>
                    <a:pt x="620" y="31"/>
                  </a:cubicBezTo>
                  <a:cubicBezTo>
                    <a:pt x="616" y="31"/>
                    <a:pt x="603" y="29"/>
                    <a:pt x="597" y="32"/>
                  </a:cubicBezTo>
                  <a:cubicBezTo>
                    <a:pt x="591" y="37"/>
                    <a:pt x="579" y="42"/>
                    <a:pt x="588" y="42"/>
                  </a:cubicBezTo>
                  <a:cubicBezTo>
                    <a:pt x="599" y="42"/>
                    <a:pt x="591" y="45"/>
                    <a:pt x="597" y="48"/>
                  </a:cubicBezTo>
                  <a:cubicBezTo>
                    <a:pt x="600" y="49"/>
                    <a:pt x="605" y="48"/>
                    <a:pt x="617" y="51"/>
                  </a:cubicBezTo>
                  <a:close/>
                  <a:moveTo>
                    <a:pt x="576" y="31"/>
                  </a:moveTo>
                  <a:cubicBezTo>
                    <a:pt x="567" y="31"/>
                    <a:pt x="565" y="34"/>
                    <a:pt x="571" y="35"/>
                  </a:cubicBezTo>
                  <a:cubicBezTo>
                    <a:pt x="578" y="37"/>
                    <a:pt x="574" y="40"/>
                    <a:pt x="581" y="39"/>
                  </a:cubicBezTo>
                  <a:cubicBezTo>
                    <a:pt x="599" y="34"/>
                    <a:pt x="584" y="32"/>
                    <a:pt x="576" y="31"/>
                  </a:cubicBezTo>
                  <a:close/>
                  <a:moveTo>
                    <a:pt x="600" y="29"/>
                  </a:moveTo>
                  <a:cubicBezTo>
                    <a:pt x="614" y="28"/>
                    <a:pt x="620" y="31"/>
                    <a:pt x="616" y="25"/>
                  </a:cubicBezTo>
                  <a:cubicBezTo>
                    <a:pt x="613" y="20"/>
                    <a:pt x="623" y="23"/>
                    <a:pt x="622" y="20"/>
                  </a:cubicBezTo>
                  <a:cubicBezTo>
                    <a:pt x="620" y="17"/>
                    <a:pt x="616" y="20"/>
                    <a:pt x="611" y="15"/>
                  </a:cubicBezTo>
                  <a:cubicBezTo>
                    <a:pt x="605" y="11"/>
                    <a:pt x="603" y="9"/>
                    <a:pt x="597" y="12"/>
                  </a:cubicBezTo>
                  <a:cubicBezTo>
                    <a:pt x="593" y="15"/>
                    <a:pt x="590" y="12"/>
                    <a:pt x="582" y="17"/>
                  </a:cubicBezTo>
                  <a:cubicBezTo>
                    <a:pt x="574" y="21"/>
                    <a:pt x="587" y="18"/>
                    <a:pt x="582" y="21"/>
                  </a:cubicBezTo>
                  <a:cubicBezTo>
                    <a:pt x="576" y="26"/>
                    <a:pt x="567" y="28"/>
                    <a:pt x="573" y="28"/>
                  </a:cubicBezTo>
                  <a:cubicBezTo>
                    <a:pt x="581" y="29"/>
                    <a:pt x="579" y="31"/>
                    <a:pt x="588" y="32"/>
                  </a:cubicBezTo>
                  <a:cubicBezTo>
                    <a:pt x="599" y="32"/>
                    <a:pt x="588" y="29"/>
                    <a:pt x="600" y="29"/>
                  </a:cubicBezTo>
                  <a:close/>
                  <a:moveTo>
                    <a:pt x="561" y="12"/>
                  </a:moveTo>
                  <a:cubicBezTo>
                    <a:pt x="561" y="11"/>
                    <a:pt x="571" y="12"/>
                    <a:pt x="571" y="14"/>
                  </a:cubicBezTo>
                  <a:cubicBezTo>
                    <a:pt x="571" y="15"/>
                    <a:pt x="559" y="15"/>
                    <a:pt x="561" y="12"/>
                  </a:cubicBezTo>
                  <a:close/>
                  <a:moveTo>
                    <a:pt x="600" y="82"/>
                  </a:moveTo>
                  <a:cubicBezTo>
                    <a:pt x="599" y="81"/>
                    <a:pt x="610" y="77"/>
                    <a:pt x="611" y="79"/>
                  </a:cubicBezTo>
                  <a:cubicBezTo>
                    <a:pt x="613" y="81"/>
                    <a:pt x="605" y="84"/>
                    <a:pt x="600" y="82"/>
                  </a:cubicBezTo>
                  <a:close/>
                </a:path>
              </a:pathLst>
            </a:custGeom>
            <a:solidFill>
              <a:srgbClr val="968C6D"/>
            </a:solidFill>
            <a:ln w="6350" cmpd="sng">
              <a:solidFill>
                <a:schemeClr val="bg1"/>
              </a:solidFill>
              <a:round/>
              <a:headEnd/>
              <a:tailEnd/>
            </a:ln>
          </p:spPr>
          <p:txBody>
            <a:bodyPr/>
            <a:lstStyle/>
            <a:p>
              <a:endParaRPr lang="en-GB" dirty="0"/>
            </a:p>
          </p:txBody>
        </p:sp>
        <p:sp>
          <p:nvSpPr>
            <p:cNvPr id="1296" name="Freeform 238"/>
            <p:cNvSpPr>
              <a:spLocks noEditPoints="1"/>
            </p:cNvSpPr>
            <p:nvPr/>
          </p:nvSpPr>
          <p:spPr bwMode="auto">
            <a:xfrm>
              <a:off x="7739042" y="5455640"/>
              <a:ext cx="1015486" cy="1078131"/>
            </a:xfrm>
            <a:custGeom>
              <a:avLst/>
              <a:gdLst/>
              <a:ahLst/>
              <a:cxnLst>
                <a:cxn ang="0">
                  <a:pos x="86" y="62"/>
                </a:cxn>
                <a:cxn ang="0">
                  <a:pos x="105" y="36"/>
                </a:cxn>
                <a:cxn ang="0">
                  <a:pos x="133" y="43"/>
                </a:cxn>
                <a:cxn ang="0">
                  <a:pos x="151" y="17"/>
                </a:cxn>
                <a:cxn ang="0">
                  <a:pos x="154" y="6"/>
                </a:cxn>
                <a:cxn ang="0">
                  <a:pos x="172" y="14"/>
                </a:cxn>
                <a:cxn ang="0">
                  <a:pos x="185" y="18"/>
                </a:cxn>
                <a:cxn ang="0">
                  <a:pos x="188" y="25"/>
                </a:cxn>
                <a:cxn ang="0">
                  <a:pos x="188" y="51"/>
                </a:cxn>
                <a:cxn ang="0">
                  <a:pos x="220" y="70"/>
                </a:cxn>
                <a:cxn ang="0">
                  <a:pos x="227" y="29"/>
                </a:cxn>
                <a:cxn ang="0">
                  <a:pos x="232" y="6"/>
                </a:cxn>
                <a:cxn ang="0">
                  <a:pos x="241" y="18"/>
                </a:cxn>
                <a:cxn ang="0">
                  <a:pos x="256" y="42"/>
                </a:cxn>
                <a:cxn ang="0">
                  <a:pos x="271" y="87"/>
                </a:cxn>
                <a:cxn ang="0">
                  <a:pos x="291" y="109"/>
                </a:cxn>
                <a:cxn ang="0">
                  <a:pos x="300" y="118"/>
                </a:cxn>
                <a:cxn ang="0">
                  <a:pos x="317" y="149"/>
                </a:cxn>
                <a:cxn ang="0">
                  <a:pos x="323" y="186"/>
                </a:cxn>
                <a:cxn ang="0">
                  <a:pos x="311" y="228"/>
                </a:cxn>
                <a:cxn ang="0">
                  <a:pos x="294" y="273"/>
                </a:cxn>
                <a:cxn ang="0">
                  <a:pos x="265" y="295"/>
                </a:cxn>
                <a:cxn ang="0">
                  <a:pos x="256" y="283"/>
                </a:cxn>
                <a:cxn ang="0">
                  <a:pos x="229" y="287"/>
                </a:cxn>
                <a:cxn ang="0">
                  <a:pos x="207" y="258"/>
                </a:cxn>
                <a:cxn ang="0">
                  <a:pos x="195" y="253"/>
                </a:cxn>
                <a:cxn ang="0">
                  <a:pos x="200" y="228"/>
                </a:cxn>
                <a:cxn ang="0">
                  <a:pos x="186" y="242"/>
                </a:cxn>
                <a:cxn ang="0">
                  <a:pos x="168" y="222"/>
                </a:cxn>
                <a:cxn ang="0">
                  <a:pos x="107" y="222"/>
                </a:cxn>
                <a:cxn ang="0">
                  <a:pos x="70" y="238"/>
                </a:cxn>
                <a:cxn ang="0">
                  <a:pos x="34" y="252"/>
                </a:cxn>
                <a:cxn ang="0">
                  <a:pos x="22" y="228"/>
                </a:cxn>
                <a:cxn ang="0">
                  <a:pos x="10" y="174"/>
                </a:cxn>
                <a:cxn ang="0">
                  <a:pos x="5" y="151"/>
                </a:cxn>
                <a:cxn ang="0">
                  <a:pos x="8" y="116"/>
                </a:cxn>
                <a:cxn ang="0">
                  <a:pos x="38" y="101"/>
                </a:cxn>
                <a:cxn ang="0">
                  <a:pos x="72" y="78"/>
                </a:cxn>
                <a:cxn ang="0">
                  <a:pos x="259" y="339"/>
                </a:cxn>
                <a:cxn ang="0">
                  <a:pos x="273" y="342"/>
                </a:cxn>
                <a:cxn ang="0">
                  <a:pos x="277" y="339"/>
                </a:cxn>
                <a:cxn ang="0">
                  <a:pos x="279" y="328"/>
                </a:cxn>
                <a:cxn ang="0">
                  <a:pos x="279" y="314"/>
                </a:cxn>
                <a:cxn ang="0">
                  <a:pos x="258" y="314"/>
                </a:cxn>
                <a:cxn ang="0">
                  <a:pos x="247" y="300"/>
                </a:cxn>
                <a:cxn ang="0">
                  <a:pos x="277" y="305"/>
                </a:cxn>
                <a:cxn ang="0">
                  <a:pos x="280" y="305"/>
                </a:cxn>
                <a:cxn ang="0">
                  <a:pos x="279" y="309"/>
                </a:cxn>
                <a:cxn ang="0">
                  <a:pos x="197" y="261"/>
                </a:cxn>
                <a:cxn ang="0">
                  <a:pos x="188" y="261"/>
                </a:cxn>
                <a:cxn ang="0">
                  <a:pos x="140" y="8"/>
                </a:cxn>
                <a:cxn ang="0">
                  <a:pos x="139" y="11"/>
                </a:cxn>
                <a:cxn ang="0">
                  <a:pos x="139" y="11"/>
                </a:cxn>
                <a:cxn ang="0">
                  <a:pos x="188" y="36"/>
                </a:cxn>
                <a:cxn ang="0">
                  <a:pos x="321" y="143"/>
                </a:cxn>
                <a:cxn ang="0">
                  <a:pos x="319" y="154"/>
                </a:cxn>
                <a:cxn ang="0">
                  <a:pos x="213" y="59"/>
                </a:cxn>
              </a:cxnLst>
              <a:rect l="0" t="0" r="r" b="b"/>
              <a:pathLst>
                <a:path w="326" h="346">
                  <a:moveTo>
                    <a:pt x="72" y="78"/>
                  </a:moveTo>
                  <a:cubicBezTo>
                    <a:pt x="78" y="73"/>
                    <a:pt x="70" y="73"/>
                    <a:pt x="77" y="62"/>
                  </a:cubicBezTo>
                  <a:cubicBezTo>
                    <a:pt x="84" y="53"/>
                    <a:pt x="84" y="74"/>
                    <a:pt x="86" y="62"/>
                  </a:cubicBezTo>
                  <a:cubicBezTo>
                    <a:pt x="86" y="48"/>
                    <a:pt x="92" y="65"/>
                    <a:pt x="92" y="54"/>
                  </a:cubicBezTo>
                  <a:cubicBezTo>
                    <a:pt x="92" y="46"/>
                    <a:pt x="93" y="51"/>
                    <a:pt x="98" y="42"/>
                  </a:cubicBezTo>
                  <a:cubicBezTo>
                    <a:pt x="102" y="32"/>
                    <a:pt x="104" y="42"/>
                    <a:pt x="105" y="36"/>
                  </a:cubicBezTo>
                  <a:cubicBezTo>
                    <a:pt x="105" y="29"/>
                    <a:pt x="110" y="39"/>
                    <a:pt x="110" y="32"/>
                  </a:cubicBezTo>
                  <a:cubicBezTo>
                    <a:pt x="110" y="26"/>
                    <a:pt x="121" y="43"/>
                    <a:pt x="125" y="42"/>
                  </a:cubicBezTo>
                  <a:cubicBezTo>
                    <a:pt x="130" y="42"/>
                    <a:pt x="130" y="46"/>
                    <a:pt x="133" y="43"/>
                  </a:cubicBezTo>
                  <a:cubicBezTo>
                    <a:pt x="136" y="40"/>
                    <a:pt x="127" y="42"/>
                    <a:pt x="133" y="32"/>
                  </a:cubicBezTo>
                  <a:cubicBezTo>
                    <a:pt x="139" y="25"/>
                    <a:pt x="133" y="26"/>
                    <a:pt x="140" y="20"/>
                  </a:cubicBezTo>
                  <a:cubicBezTo>
                    <a:pt x="150" y="12"/>
                    <a:pt x="145" y="18"/>
                    <a:pt x="151" y="17"/>
                  </a:cubicBezTo>
                  <a:cubicBezTo>
                    <a:pt x="157" y="15"/>
                    <a:pt x="156" y="20"/>
                    <a:pt x="157" y="14"/>
                  </a:cubicBezTo>
                  <a:cubicBezTo>
                    <a:pt x="159" y="8"/>
                    <a:pt x="153" y="11"/>
                    <a:pt x="151" y="9"/>
                  </a:cubicBezTo>
                  <a:cubicBezTo>
                    <a:pt x="150" y="6"/>
                    <a:pt x="151" y="6"/>
                    <a:pt x="154" y="6"/>
                  </a:cubicBezTo>
                  <a:cubicBezTo>
                    <a:pt x="157" y="6"/>
                    <a:pt x="156" y="9"/>
                    <a:pt x="159" y="8"/>
                  </a:cubicBezTo>
                  <a:cubicBezTo>
                    <a:pt x="162" y="8"/>
                    <a:pt x="159" y="12"/>
                    <a:pt x="165" y="12"/>
                  </a:cubicBezTo>
                  <a:cubicBezTo>
                    <a:pt x="169" y="11"/>
                    <a:pt x="168" y="17"/>
                    <a:pt x="172" y="14"/>
                  </a:cubicBezTo>
                  <a:cubicBezTo>
                    <a:pt x="175" y="14"/>
                    <a:pt x="174" y="20"/>
                    <a:pt x="180" y="14"/>
                  </a:cubicBezTo>
                  <a:cubicBezTo>
                    <a:pt x="186" y="9"/>
                    <a:pt x="181" y="15"/>
                    <a:pt x="183" y="15"/>
                  </a:cubicBezTo>
                  <a:cubicBezTo>
                    <a:pt x="185" y="15"/>
                    <a:pt x="183" y="20"/>
                    <a:pt x="185" y="18"/>
                  </a:cubicBezTo>
                  <a:cubicBezTo>
                    <a:pt x="188" y="17"/>
                    <a:pt x="185" y="17"/>
                    <a:pt x="186" y="14"/>
                  </a:cubicBezTo>
                  <a:cubicBezTo>
                    <a:pt x="189" y="12"/>
                    <a:pt x="188" y="14"/>
                    <a:pt x="191" y="17"/>
                  </a:cubicBezTo>
                  <a:cubicBezTo>
                    <a:pt x="195" y="18"/>
                    <a:pt x="189" y="18"/>
                    <a:pt x="188" y="25"/>
                  </a:cubicBezTo>
                  <a:cubicBezTo>
                    <a:pt x="188" y="32"/>
                    <a:pt x="188" y="22"/>
                    <a:pt x="183" y="28"/>
                  </a:cubicBezTo>
                  <a:cubicBezTo>
                    <a:pt x="180" y="36"/>
                    <a:pt x="188" y="28"/>
                    <a:pt x="181" y="37"/>
                  </a:cubicBezTo>
                  <a:cubicBezTo>
                    <a:pt x="177" y="46"/>
                    <a:pt x="180" y="43"/>
                    <a:pt x="188" y="51"/>
                  </a:cubicBezTo>
                  <a:cubicBezTo>
                    <a:pt x="191" y="56"/>
                    <a:pt x="191" y="51"/>
                    <a:pt x="198" y="57"/>
                  </a:cubicBezTo>
                  <a:cubicBezTo>
                    <a:pt x="206" y="65"/>
                    <a:pt x="207" y="60"/>
                    <a:pt x="209" y="65"/>
                  </a:cubicBezTo>
                  <a:cubicBezTo>
                    <a:pt x="209" y="68"/>
                    <a:pt x="216" y="73"/>
                    <a:pt x="220" y="70"/>
                  </a:cubicBezTo>
                  <a:cubicBezTo>
                    <a:pt x="224" y="67"/>
                    <a:pt x="221" y="65"/>
                    <a:pt x="226" y="59"/>
                  </a:cubicBezTo>
                  <a:cubicBezTo>
                    <a:pt x="229" y="54"/>
                    <a:pt x="226" y="54"/>
                    <a:pt x="227" y="48"/>
                  </a:cubicBezTo>
                  <a:cubicBezTo>
                    <a:pt x="230" y="40"/>
                    <a:pt x="226" y="34"/>
                    <a:pt x="227" y="29"/>
                  </a:cubicBezTo>
                  <a:cubicBezTo>
                    <a:pt x="229" y="25"/>
                    <a:pt x="227" y="25"/>
                    <a:pt x="229" y="22"/>
                  </a:cubicBezTo>
                  <a:cubicBezTo>
                    <a:pt x="232" y="20"/>
                    <a:pt x="227" y="22"/>
                    <a:pt x="229" y="17"/>
                  </a:cubicBezTo>
                  <a:cubicBezTo>
                    <a:pt x="232" y="11"/>
                    <a:pt x="232" y="9"/>
                    <a:pt x="232" y="6"/>
                  </a:cubicBezTo>
                  <a:cubicBezTo>
                    <a:pt x="233" y="1"/>
                    <a:pt x="236" y="0"/>
                    <a:pt x="238" y="5"/>
                  </a:cubicBezTo>
                  <a:cubicBezTo>
                    <a:pt x="238" y="9"/>
                    <a:pt x="238" y="12"/>
                    <a:pt x="239" y="14"/>
                  </a:cubicBezTo>
                  <a:cubicBezTo>
                    <a:pt x="242" y="15"/>
                    <a:pt x="239" y="15"/>
                    <a:pt x="241" y="18"/>
                  </a:cubicBezTo>
                  <a:cubicBezTo>
                    <a:pt x="244" y="23"/>
                    <a:pt x="244" y="26"/>
                    <a:pt x="244" y="31"/>
                  </a:cubicBezTo>
                  <a:cubicBezTo>
                    <a:pt x="244" y="36"/>
                    <a:pt x="247" y="42"/>
                    <a:pt x="248" y="37"/>
                  </a:cubicBezTo>
                  <a:cubicBezTo>
                    <a:pt x="251" y="32"/>
                    <a:pt x="250" y="39"/>
                    <a:pt x="256" y="42"/>
                  </a:cubicBezTo>
                  <a:cubicBezTo>
                    <a:pt x="261" y="45"/>
                    <a:pt x="256" y="56"/>
                    <a:pt x="261" y="62"/>
                  </a:cubicBezTo>
                  <a:cubicBezTo>
                    <a:pt x="265" y="67"/>
                    <a:pt x="262" y="74"/>
                    <a:pt x="264" y="79"/>
                  </a:cubicBezTo>
                  <a:cubicBezTo>
                    <a:pt x="267" y="82"/>
                    <a:pt x="265" y="85"/>
                    <a:pt x="271" y="87"/>
                  </a:cubicBezTo>
                  <a:cubicBezTo>
                    <a:pt x="277" y="88"/>
                    <a:pt x="273" y="92"/>
                    <a:pt x="280" y="93"/>
                  </a:cubicBezTo>
                  <a:cubicBezTo>
                    <a:pt x="288" y="96"/>
                    <a:pt x="288" y="99"/>
                    <a:pt x="285" y="99"/>
                  </a:cubicBezTo>
                  <a:cubicBezTo>
                    <a:pt x="282" y="99"/>
                    <a:pt x="290" y="105"/>
                    <a:pt x="291" y="109"/>
                  </a:cubicBezTo>
                  <a:cubicBezTo>
                    <a:pt x="293" y="112"/>
                    <a:pt x="290" y="113"/>
                    <a:pt x="293" y="118"/>
                  </a:cubicBezTo>
                  <a:cubicBezTo>
                    <a:pt x="296" y="123"/>
                    <a:pt x="293" y="113"/>
                    <a:pt x="296" y="118"/>
                  </a:cubicBezTo>
                  <a:cubicBezTo>
                    <a:pt x="300" y="121"/>
                    <a:pt x="299" y="115"/>
                    <a:pt x="300" y="118"/>
                  </a:cubicBezTo>
                  <a:cubicBezTo>
                    <a:pt x="303" y="121"/>
                    <a:pt x="299" y="126"/>
                    <a:pt x="303" y="132"/>
                  </a:cubicBezTo>
                  <a:cubicBezTo>
                    <a:pt x="308" y="137"/>
                    <a:pt x="306" y="132"/>
                    <a:pt x="309" y="138"/>
                  </a:cubicBezTo>
                  <a:cubicBezTo>
                    <a:pt x="312" y="143"/>
                    <a:pt x="316" y="143"/>
                    <a:pt x="317" y="149"/>
                  </a:cubicBezTo>
                  <a:cubicBezTo>
                    <a:pt x="319" y="155"/>
                    <a:pt x="320" y="151"/>
                    <a:pt x="320" y="157"/>
                  </a:cubicBezTo>
                  <a:cubicBezTo>
                    <a:pt x="319" y="163"/>
                    <a:pt x="321" y="163"/>
                    <a:pt x="320" y="168"/>
                  </a:cubicBezTo>
                  <a:cubicBezTo>
                    <a:pt x="319" y="169"/>
                    <a:pt x="326" y="180"/>
                    <a:pt x="323" y="186"/>
                  </a:cubicBezTo>
                  <a:cubicBezTo>
                    <a:pt x="320" y="191"/>
                    <a:pt x="323" y="196"/>
                    <a:pt x="319" y="202"/>
                  </a:cubicBezTo>
                  <a:cubicBezTo>
                    <a:pt x="317" y="207"/>
                    <a:pt x="320" y="210"/>
                    <a:pt x="317" y="216"/>
                  </a:cubicBezTo>
                  <a:cubicBezTo>
                    <a:pt x="314" y="222"/>
                    <a:pt x="319" y="221"/>
                    <a:pt x="311" y="228"/>
                  </a:cubicBezTo>
                  <a:cubicBezTo>
                    <a:pt x="302" y="236"/>
                    <a:pt x="303" y="250"/>
                    <a:pt x="300" y="252"/>
                  </a:cubicBezTo>
                  <a:cubicBezTo>
                    <a:pt x="297" y="253"/>
                    <a:pt x="296" y="261"/>
                    <a:pt x="296" y="264"/>
                  </a:cubicBezTo>
                  <a:cubicBezTo>
                    <a:pt x="296" y="269"/>
                    <a:pt x="293" y="272"/>
                    <a:pt x="294" y="273"/>
                  </a:cubicBezTo>
                  <a:cubicBezTo>
                    <a:pt x="296" y="275"/>
                    <a:pt x="294" y="281"/>
                    <a:pt x="286" y="281"/>
                  </a:cubicBezTo>
                  <a:cubicBezTo>
                    <a:pt x="279" y="280"/>
                    <a:pt x="271" y="291"/>
                    <a:pt x="268" y="291"/>
                  </a:cubicBezTo>
                  <a:cubicBezTo>
                    <a:pt x="265" y="292"/>
                    <a:pt x="268" y="300"/>
                    <a:pt x="265" y="295"/>
                  </a:cubicBezTo>
                  <a:cubicBezTo>
                    <a:pt x="261" y="289"/>
                    <a:pt x="259" y="291"/>
                    <a:pt x="258" y="287"/>
                  </a:cubicBezTo>
                  <a:cubicBezTo>
                    <a:pt x="258" y="284"/>
                    <a:pt x="258" y="291"/>
                    <a:pt x="255" y="289"/>
                  </a:cubicBezTo>
                  <a:cubicBezTo>
                    <a:pt x="251" y="286"/>
                    <a:pt x="259" y="286"/>
                    <a:pt x="256" y="283"/>
                  </a:cubicBezTo>
                  <a:cubicBezTo>
                    <a:pt x="251" y="280"/>
                    <a:pt x="255" y="284"/>
                    <a:pt x="250" y="287"/>
                  </a:cubicBezTo>
                  <a:cubicBezTo>
                    <a:pt x="244" y="289"/>
                    <a:pt x="247" y="294"/>
                    <a:pt x="239" y="291"/>
                  </a:cubicBezTo>
                  <a:cubicBezTo>
                    <a:pt x="232" y="286"/>
                    <a:pt x="230" y="286"/>
                    <a:pt x="229" y="287"/>
                  </a:cubicBezTo>
                  <a:cubicBezTo>
                    <a:pt x="227" y="289"/>
                    <a:pt x="226" y="284"/>
                    <a:pt x="223" y="283"/>
                  </a:cubicBezTo>
                  <a:cubicBezTo>
                    <a:pt x="218" y="283"/>
                    <a:pt x="212" y="273"/>
                    <a:pt x="213" y="270"/>
                  </a:cubicBezTo>
                  <a:cubicBezTo>
                    <a:pt x="215" y="267"/>
                    <a:pt x="212" y="259"/>
                    <a:pt x="207" y="258"/>
                  </a:cubicBezTo>
                  <a:cubicBezTo>
                    <a:pt x="204" y="256"/>
                    <a:pt x="203" y="259"/>
                    <a:pt x="201" y="258"/>
                  </a:cubicBezTo>
                  <a:cubicBezTo>
                    <a:pt x="200" y="255"/>
                    <a:pt x="206" y="252"/>
                    <a:pt x="203" y="245"/>
                  </a:cubicBezTo>
                  <a:cubicBezTo>
                    <a:pt x="198" y="239"/>
                    <a:pt x="201" y="252"/>
                    <a:pt x="195" y="253"/>
                  </a:cubicBezTo>
                  <a:cubicBezTo>
                    <a:pt x="189" y="253"/>
                    <a:pt x="191" y="249"/>
                    <a:pt x="194" y="249"/>
                  </a:cubicBezTo>
                  <a:cubicBezTo>
                    <a:pt x="197" y="250"/>
                    <a:pt x="197" y="247"/>
                    <a:pt x="195" y="244"/>
                  </a:cubicBezTo>
                  <a:cubicBezTo>
                    <a:pt x="195" y="241"/>
                    <a:pt x="201" y="231"/>
                    <a:pt x="200" y="228"/>
                  </a:cubicBezTo>
                  <a:cubicBezTo>
                    <a:pt x="198" y="225"/>
                    <a:pt x="198" y="224"/>
                    <a:pt x="198" y="227"/>
                  </a:cubicBezTo>
                  <a:cubicBezTo>
                    <a:pt x="198" y="230"/>
                    <a:pt x="194" y="230"/>
                    <a:pt x="194" y="235"/>
                  </a:cubicBezTo>
                  <a:cubicBezTo>
                    <a:pt x="192" y="239"/>
                    <a:pt x="194" y="233"/>
                    <a:pt x="186" y="242"/>
                  </a:cubicBezTo>
                  <a:cubicBezTo>
                    <a:pt x="178" y="252"/>
                    <a:pt x="188" y="252"/>
                    <a:pt x="180" y="249"/>
                  </a:cubicBezTo>
                  <a:cubicBezTo>
                    <a:pt x="175" y="245"/>
                    <a:pt x="178" y="235"/>
                    <a:pt x="172" y="231"/>
                  </a:cubicBezTo>
                  <a:cubicBezTo>
                    <a:pt x="165" y="227"/>
                    <a:pt x="174" y="227"/>
                    <a:pt x="168" y="222"/>
                  </a:cubicBezTo>
                  <a:cubicBezTo>
                    <a:pt x="163" y="218"/>
                    <a:pt x="163" y="222"/>
                    <a:pt x="151" y="216"/>
                  </a:cubicBezTo>
                  <a:cubicBezTo>
                    <a:pt x="139" y="210"/>
                    <a:pt x="150" y="216"/>
                    <a:pt x="136" y="213"/>
                  </a:cubicBezTo>
                  <a:cubicBezTo>
                    <a:pt x="128" y="213"/>
                    <a:pt x="122" y="222"/>
                    <a:pt x="107" y="222"/>
                  </a:cubicBezTo>
                  <a:cubicBezTo>
                    <a:pt x="98" y="221"/>
                    <a:pt x="99" y="228"/>
                    <a:pt x="93" y="228"/>
                  </a:cubicBezTo>
                  <a:cubicBezTo>
                    <a:pt x="87" y="228"/>
                    <a:pt x="90" y="242"/>
                    <a:pt x="81" y="239"/>
                  </a:cubicBezTo>
                  <a:cubicBezTo>
                    <a:pt x="73" y="236"/>
                    <a:pt x="78" y="242"/>
                    <a:pt x="70" y="238"/>
                  </a:cubicBezTo>
                  <a:cubicBezTo>
                    <a:pt x="66" y="236"/>
                    <a:pt x="66" y="239"/>
                    <a:pt x="58" y="239"/>
                  </a:cubicBezTo>
                  <a:cubicBezTo>
                    <a:pt x="52" y="239"/>
                    <a:pt x="55" y="244"/>
                    <a:pt x="51" y="245"/>
                  </a:cubicBezTo>
                  <a:cubicBezTo>
                    <a:pt x="45" y="245"/>
                    <a:pt x="45" y="253"/>
                    <a:pt x="34" y="252"/>
                  </a:cubicBezTo>
                  <a:cubicBezTo>
                    <a:pt x="23" y="250"/>
                    <a:pt x="23" y="242"/>
                    <a:pt x="19" y="244"/>
                  </a:cubicBezTo>
                  <a:cubicBezTo>
                    <a:pt x="16" y="244"/>
                    <a:pt x="16" y="235"/>
                    <a:pt x="17" y="235"/>
                  </a:cubicBezTo>
                  <a:cubicBezTo>
                    <a:pt x="20" y="236"/>
                    <a:pt x="23" y="233"/>
                    <a:pt x="22" y="228"/>
                  </a:cubicBezTo>
                  <a:cubicBezTo>
                    <a:pt x="22" y="222"/>
                    <a:pt x="26" y="225"/>
                    <a:pt x="20" y="210"/>
                  </a:cubicBezTo>
                  <a:cubicBezTo>
                    <a:pt x="14" y="194"/>
                    <a:pt x="19" y="194"/>
                    <a:pt x="16" y="186"/>
                  </a:cubicBezTo>
                  <a:cubicBezTo>
                    <a:pt x="11" y="179"/>
                    <a:pt x="10" y="179"/>
                    <a:pt x="10" y="174"/>
                  </a:cubicBezTo>
                  <a:cubicBezTo>
                    <a:pt x="11" y="168"/>
                    <a:pt x="3" y="163"/>
                    <a:pt x="3" y="158"/>
                  </a:cubicBezTo>
                  <a:cubicBezTo>
                    <a:pt x="3" y="152"/>
                    <a:pt x="7" y="163"/>
                    <a:pt x="8" y="162"/>
                  </a:cubicBezTo>
                  <a:cubicBezTo>
                    <a:pt x="8" y="158"/>
                    <a:pt x="3" y="154"/>
                    <a:pt x="5" y="151"/>
                  </a:cubicBezTo>
                  <a:cubicBezTo>
                    <a:pt x="7" y="149"/>
                    <a:pt x="11" y="165"/>
                    <a:pt x="11" y="157"/>
                  </a:cubicBezTo>
                  <a:cubicBezTo>
                    <a:pt x="11" y="149"/>
                    <a:pt x="0" y="141"/>
                    <a:pt x="5" y="132"/>
                  </a:cubicBezTo>
                  <a:cubicBezTo>
                    <a:pt x="11" y="123"/>
                    <a:pt x="3" y="124"/>
                    <a:pt x="8" y="116"/>
                  </a:cubicBezTo>
                  <a:cubicBezTo>
                    <a:pt x="13" y="109"/>
                    <a:pt x="10" y="126"/>
                    <a:pt x="13" y="116"/>
                  </a:cubicBezTo>
                  <a:cubicBezTo>
                    <a:pt x="16" y="109"/>
                    <a:pt x="17" y="115"/>
                    <a:pt x="25" y="105"/>
                  </a:cubicBezTo>
                  <a:cubicBezTo>
                    <a:pt x="32" y="96"/>
                    <a:pt x="32" y="104"/>
                    <a:pt x="38" y="101"/>
                  </a:cubicBezTo>
                  <a:cubicBezTo>
                    <a:pt x="45" y="98"/>
                    <a:pt x="48" y="98"/>
                    <a:pt x="49" y="95"/>
                  </a:cubicBezTo>
                  <a:cubicBezTo>
                    <a:pt x="51" y="92"/>
                    <a:pt x="55" y="98"/>
                    <a:pt x="63" y="92"/>
                  </a:cubicBezTo>
                  <a:cubicBezTo>
                    <a:pt x="70" y="87"/>
                    <a:pt x="67" y="82"/>
                    <a:pt x="72" y="78"/>
                  </a:cubicBezTo>
                  <a:close/>
                  <a:moveTo>
                    <a:pt x="255" y="323"/>
                  </a:moveTo>
                  <a:cubicBezTo>
                    <a:pt x="256" y="326"/>
                    <a:pt x="256" y="325"/>
                    <a:pt x="256" y="328"/>
                  </a:cubicBezTo>
                  <a:cubicBezTo>
                    <a:pt x="256" y="331"/>
                    <a:pt x="258" y="337"/>
                    <a:pt x="259" y="339"/>
                  </a:cubicBezTo>
                  <a:cubicBezTo>
                    <a:pt x="262" y="340"/>
                    <a:pt x="262" y="345"/>
                    <a:pt x="264" y="345"/>
                  </a:cubicBezTo>
                  <a:cubicBezTo>
                    <a:pt x="265" y="343"/>
                    <a:pt x="267" y="345"/>
                    <a:pt x="270" y="345"/>
                  </a:cubicBezTo>
                  <a:cubicBezTo>
                    <a:pt x="271" y="346"/>
                    <a:pt x="270" y="343"/>
                    <a:pt x="273" y="342"/>
                  </a:cubicBezTo>
                  <a:cubicBezTo>
                    <a:pt x="274" y="340"/>
                    <a:pt x="274" y="337"/>
                    <a:pt x="274" y="339"/>
                  </a:cubicBezTo>
                  <a:cubicBezTo>
                    <a:pt x="276" y="340"/>
                    <a:pt x="274" y="336"/>
                    <a:pt x="276" y="337"/>
                  </a:cubicBezTo>
                  <a:cubicBezTo>
                    <a:pt x="277" y="337"/>
                    <a:pt x="277" y="339"/>
                    <a:pt x="277" y="339"/>
                  </a:cubicBezTo>
                  <a:cubicBezTo>
                    <a:pt x="276" y="339"/>
                    <a:pt x="276" y="340"/>
                    <a:pt x="279" y="340"/>
                  </a:cubicBezTo>
                  <a:cubicBezTo>
                    <a:pt x="280" y="342"/>
                    <a:pt x="277" y="334"/>
                    <a:pt x="279" y="333"/>
                  </a:cubicBezTo>
                  <a:cubicBezTo>
                    <a:pt x="280" y="333"/>
                    <a:pt x="277" y="329"/>
                    <a:pt x="279" y="328"/>
                  </a:cubicBezTo>
                  <a:cubicBezTo>
                    <a:pt x="282" y="326"/>
                    <a:pt x="280" y="331"/>
                    <a:pt x="282" y="329"/>
                  </a:cubicBezTo>
                  <a:cubicBezTo>
                    <a:pt x="283" y="328"/>
                    <a:pt x="280" y="328"/>
                    <a:pt x="282" y="322"/>
                  </a:cubicBezTo>
                  <a:cubicBezTo>
                    <a:pt x="282" y="317"/>
                    <a:pt x="280" y="312"/>
                    <a:pt x="279" y="314"/>
                  </a:cubicBezTo>
                  <a:cubicBezTo>
                    <a:pt x="277" y="315"/>
                    <a:pt x="277" y="312"/>
                    <a:pt x="276" y="315"/>
                  </a:cubicBezTo>
                  <a:cubicBezTo>
                    <a:pt x="274" y="317"/>
                    <a:pt x="276" y="314"/>
                    <a:pt x="270" y="317"/>
                  </a:cubicBezTo>
                  <a:cubicBezTo>
                    <a:pt x="262" y="320"/>
                    <a:pt x="264" y="314"/>
                    <a:pt x="258" y="314"/>
                  </a:cubicBezTo>
                  <a:cubicBezTo>
                    <a:pt x="253" y="314"/>
                    <a:pt x="253" y="309"/>
                    <a:pt x="251" y="315"/>
                  </a:cubicBezTo>
                  <a:cubicBezTo>
                    <a:pt x="251" y="317"/>
                    <a:pt x="253" y="318"/>
                    <a:pt x="255" y="323"/>
                  </a:cubicBezTo>
                  <a:close/>
                  <a:moveTo>
                    <a:pt x="247" y="300"/>
                  </a:moveTo>
                  <a:cubicBezTo>
                    <a:pt x="248" y="298"/>
                    <a:pt x="250" y="305"/>
                    <a:pt x="247" y="306"/>
                  </a:cubicBezTo>
                  <a:cubicBezTo>
                    <a:pt x="245" y="306"/>
                    <a:pt x="245" y="301"/>
                    <a:pt x="247" y="300"/>
                  </a:cubicBezTo>
                  <a:close/>
                  <a:moveTo>
                    <a:pt x="277" y="305"/>
                  </a:moveTo>
                  <a:cubicBezTo>
                    <a:pt x="279" y="305"/>
                    <a:pt x="279" y="305"/>
                    <a:pt x="279" y="306"/>
                  </a:cubicBezTo>
                  <a:cubicBezTo>
                    <a:pt x="279" y="308"/>
                    <a:pt x="282" y="308"/>
                    <a:pt x="282" y="306"/>
                  </a:cubicBezTo>
                  <a:cubicBezTo>
                    <a:pt x="280" y="305"/>
                    <a:pt x="283" y="305"/>
                    <a:pt x="280" y="305"/>
                  </a:cubicBezTo>
                  <a:cubicBezTo>
                    <a:pt x="279" y="303"/>
                    <a:pt x="279" y="300"/>
                    <a:pt x="277" y="303"/>
                  </a:cubicBezTo>
                  <a:cubicBezTo>
                    <a:pt x="277" y="303"/>
                    <a:pt x="276" y="303"/>
                    <a:pt x="277" y="305"/>
                  </a:cubicBezTo>
                  <a:close/>
                  <a:moveTo>
                    <a:pt x="279" y="309"/>
                  </a:moveTo>
                  <a:cubicBezTo>
                    <a:pt x="279" y="308"/>
                    <a:pt x="283" y="308"/>
                    <a:pt x="282" y="309"/>
                  </a:cubicBezTo>
                  <a:cubicBezTo>
                    <a:pt x="282" y="311"/>
                    <a:pt x="279" y="309"/>
                    <a:pt x="279" y="309"/>
                  </a:cubicBezTo>
                  <a:close/>
                  <a:moveTo>
                    <a:pt x="197" y="261"/>
                  </a:moveTo>
                  <a:cubicBezTo>
                    <a:pt x="198" y="259"/>
                    <a:pt x="201" y="261"/>
                    <a:pt x="200" y="259"/>
                  </a:cubicBezTo>
                  <a:cubicBezTo>
                    <a:pt x="200" y="258"/>
                    <a:pt x="198" y="259"/>
                    <a:pt x="197" y="256"/>
                  </a:cubicBezTo>
                  <a:cubicBezTo>
                    <a:pt x="195" y="255"/>
                    <a:pt x="188" y="258"/>
                    <a:pt x="188" y="261"/>
                  </a:cubicBezTo>
                  <a:cubicBezTo>
                    <a:pt x="189" y="263"/>
                    <a:pt x="195" y="261"/>
                    <a:pt x="197" y="261"/>
                  </a:cubicBezTo>
                  <a:close/>
                  <a:moveTo>
                    <a:pt x="148" y="8"/>
                  </a:moveTo>
                  <a:cubicBezTo>
                    <a:pt x="145" y="3"/>
                    <a:pt x="145" y="11"/>
                    <a:pt x="140" y="8"/>
                  </a:cubicBezTo>
                  <a:cubicBezTo>
                    <a:pt x="137" y="6"/>
                    <a:pt x="140" y="11"/>
                    <a:pt x="143" y="14"/>
                  </a:cubicBezTo>
                  <a:cubicBezTo>
                    <a:pt x="145" y="14"/>
                    <a:pt x="150" y="11"/>
                    <a:pt x="148" y="8"/>
                  </a:cubicBezTo>
                  <a:close/>
                  <a:moveTo>
                    <a:pt x="139" y="11"/>
                  </a:moveTo>
                  <a:cubicBezTo>
                    <a:pt x="137" y="8"/>
                    <a:pt x="137" y="8"/>
                    <a:pt x="137" y="11"/>
                  </a:cubicBezTo>
                  <a:cubicBezTo>
                    <a:pt x="137" y="12"/>
                    <a:pt x="136" y="12"/>
                    <a:pt x="139" y="14"/>
                  </a:cubicBezTo>
                  <a:cubicBezTo>
                    <a:pt x="140" y="14"/>
                    <a:pt x="140" y="12"/>
                    <a:pt x="139" y="11"/>
                  </a:cubicBezTo>
                  <a:close/>
                  <a:moveTo>
                    <a:pt x="188" y="36"/>
                  </a:moveTo>
                  <a:cubicBezTo>
                    <a:pt x="186" y="32"/>
                    <a:pt x="191" y="32"/>
                    <a:pt x="191" y="34"/>
                  </a:cubicBezTo>
                  <a:cubicBezTo>
                    <a:pt x="189" y="37"/>
                    <a:pt x="188" y="39"/>
                    <a:pt x="188" y="36"/>
                  </a:cubicBezTo>
                  <a:close/>
                  <a:moveTo>
                    <a:pt x="320" y="151"/>
                  </a:moveTo>
                  <a:cubicBezTo>
                    <a:pt x="320" y="149"/>
                    <a:pt x="321" y="148"/>
                    <a:pt x="321" y="146"/>
                  </a:cubicBezTo>
                  <a:cubicBezTo>
                    <a:pt x="321" y="144"/>
                    <a:pt x="321" y="144"/>
                    <a:pt x="321" y="143"/>
                  </a:cubicBezTo>
                  <a:cubicBezTo>
                    <a:pt x="321" y="141"/>
                    <a:pt x="320" y="143"/>
                    <a:pt x="320" y="144"/>
                  </a:cubicBezTo>
                  <a:cubicBezTo>
                    <a:pt x="321" y="146"/>
                    <a:pt x="319" y="148"/>
                    <a:pt x="319" y="148"/>
                  </a:cubicBezTo>
                  <a:cubicBezTo>
                    <a:pt x="320" y="149"/>
                    <a:pt x="317" y="152"/>
                    <a:pt x="319" y="154"/>
                  </a:cubicBezTo>
                  <a:cubicBezTo>
                    <a:pt x="320" y="154"/>
                    <a:pt x="320" y="152"/>
                    <a:pt x="320" y="151"/>
                  </a:cubicBezTo>
                  <a:close/>
                  <a:moveTo>
                    <a:pt x="210" y="60"/>
                  </a:moveTo>
                  <a:cubicBezTo>
                    <a:pt x="212" y="60"/>
                    <a:pt x="215" y="60"/>
                    <a:pt x="213" y="59"/>
                  </a:cubicBezTo>
                  <a:cubicBezTo>
                    <a:pt x="212" y="57"/>
                    <a:pt x="207" y="60"/>
                    <a:pt x="209" y="62"/>
                  </a:cubicBezTo>
                  <a:cubicBezTo>
                    <a:pt x="209" y="62"/>
                    <a:pt x="210" y="62"/>
                    <a:pt x="210" y="60"/>
                  </a:cubicBezTo>
                  <a:close/>
                </a:path>
              </a:pathLst>
            </a:custGeom>
            <a:solidFill>
              <a:srgbClr val="968C6D"/>
            </a:solidFill>
            <a:ln w="6350" cmpd="sng">
              <a:solidFill>
                <a:schemeClr val="bg1"/>
              </a:solidFill>
              <a:round/>
              <a:headEnd/>
              <a:tailEnd/>
            </a:ln>
          </p:spPr>
          <p:txBody>
            <a:bodyPr/>
            <a:lstStyle/>
            <a:p>
              <a:endParaRPr lang="en-GB" dirty="0"/>
            </a:p>
          </p:txBody>
        </p:sp>
        <p:sp>
          <p:nvSpPr>
            <p:cNvPr id="1297" name="Freeform 273"/>
            <p:cNvSpPr>
              <a:spLocks/>
            </p:cNvSpPr>
            <p:nvPr/>
          </p:nvSpPr>
          <p:spPr bwMode="auto">
            <a:xfrm>
              <a:off x="4522266" y="4102755"/>
              <a:ext cx="17675" cy="9640"/>
            </a:xfrm>
            <a:custGeom>
              <a:avLst/>
              <a:gdLst/>
              <a:ahLst/>
              <a:cxnLst>
                <a:cxn ang="0">
                  <a:pos x="3" y="3"/>
                </a:cxn>
                <a:cxn ang="0">
                  <a:pos x="0" y="0"/>
                </a:cxn>
                <a:cxn ang="0">
                  <a:pos x="3" y="1"/>
                </a:cxn>
                <a:cxn ang="0">
                  <a:pos x="4" y="1"/>
                </a:cxn>
                <a:cxn ang="0">
                  <a:pos x="3" y="3"/>
                </a:cxn>
              </a:cxnLst>
              <a:rect l="0" t="0" r="r" b="b"/>
              <a:pathLst>
                <a:path w="6" h="3">
                  <a:moveTo>
                    <a:pt x="3" y="3"/>
                  </a:moveTo>
                  <a:cubicBezTo>
                    <a:pt x="0" y="1"/>
                    <a:pt x="0" y="1"/>
                    <a:pt x="0" y="0"/>
                  </a:cubicBezTo>
                  <a:cubicBezTo>
                    <a:pt x="1" y="0"/>
                    <a:pt x="1" y="1"/>
                    <a:pt x="3" y="1"/>
                  </a:cubicBezTo>
                  <a:cubicBezTo>
                    <a:pt x="3" y="1"/>
                    <a:pt x="6" y="1"/>
                    <a:pt x="4" y="1"/>
                  </a:cubicBezTo>
                  <a:cubicBezTo>
                    <a:pt x="3" y="3"/>
                    <a:pt x="3" y="3"/>
                    <a:pt x="3" y="3"/>
                  </a:cubicBezTo>
                </a:path>
              </a:pathLst>
            </a:custGeom>
            <a:solidFill>
              <a:srgbClr val="968C6D"/>
            </a:solidFill>
            <a:ln w="6350" cmpd="sng">
              <a:solidFill>
                <a:schemeClr val="bg1"/>
              </a:solidFill>
              <a:round/>
              <a:headEnd/>
              <a:tailEnd/>
            </a:ln>
          </p:spPr>
          <p:txBody>
            <a:bodyPr/>
            <a:lstStyle/>
            <a:p>
              <a:endParaRPr lang="en-GB" dirty="0"/>
            </a:p>
          </p:txBody>
        </p:sp>
        <p:sp>
          <p:nvSpPr>
            <p:cNvPr id="1298" name="Freeform 274"/>
            <p:cNvSpPr>
              <a:spLocks/>
            </p:cNvSpPr>
            <p:nvPr/>
          </p:nvSpPr>
          <p:spPr bwMode="auto">
            <a:xfrm>
              <a:off x="6014965" y="5478134"/>
              <a:ext cx="12854" cy="20888"/>
            </a:xfrm>
            <a:custGeom>
              <a:avLst/>
              <a:gdLst/>
              <a:ahLst/>
              <a:cxnLst>
                <a:cxn ang="0">
                  <a:pos x="2" y="2"/>
                </a:cxn>
                <a:cxn ang="0">
                  <a:pos x="2" y="7"/>
                </a:cxn>
                <a:cxn ang="0">
                  <a:pos x="2" y="2"/>
                </a:cxn>
              </a:cxnLst>
              <a:rect l="0" t="0" r="r" b="b"/>
              <a:pathLst>
                <a:path w="4" h="7">
                  <a:moveTo>
                    <a:pt x="2" y="2"/>
                  </a:moveTo>
                  <a:cubicBezTo>
                    <a:pt x="2" y="0"/>
                    <a:pt x="4" y="7"/>
                    <a:pt x="2" y="7"/>
                  </a:cubicBezTo>
                  <a:cubicBezTo>
                    <a:pt x="0" y="7"/>
                    <a:pt x="0" y="2"/>
                    <a:pt x="2" y="2"/>
                  </a:cubicBezTo>
                </a:path>
              </a:pathLst>
            </a:custGeom>
            <a:solidFill>
              <a:srgbClr val="968C6D"/>
            </a:solidFill>
            <a:ln w="6350" cmpd="sng">
              <a:solidFill>
                <a:schemeClr val="bg1"/>
              </a:solidFill>
              <a:round/>
              <a:headEnd/>
              <a:tailEnd/>
            </a:ln>
          </p:spPr>
          <p:txBody>
            <a:bodyPr/>
            <a:lstStyle/>
            <a:p>
              <a:endParaRPr lang="en-GB" dirty="0"/>
            </a:p>
          </p:txBody>
        </p:sp>
        <p:sp>
          <p:nvSpPr>
            <p:cNvPr id="1299" name="Freeform 275"/>
            <p:cNvSpPr>
              <a:spLocks/>
            </p:cNvSpPr>
            <p:nvPr/>
          </p:nvSpPr>
          <p:spPr bwMode="auto">
            <a:xfrm>
              <a:off x="6058349" y="5518304"/>
              <a:ext cx="9641" cy="16068"/>
            </a:xfrm>
            <a:custGeom>
              <a:avLst/>
              <a:gdLst/>
              <a:ahLst/>
              <a:cxnLst>
                <a:cxn ang="0">
                  <a:pos x="2" y="3"/>
                </a:cxn>
                <a:cxn ang="0">
                  <a:pos x="2" y="2"/>
                </a:cxn>
                <a:cxn ang="0">
                  <a:pos x="2" y="3"/>
                </a:cxn>
              </a:cxnLst>
              <a:rect l="0" t="0" r="r" b="b"/>
              <a:pathLst>
                <a:path w="3" h="5">
                  <a:moveTo>
                    <a:pt x="2" y="3"/>
                  </a:moveTo>
                  <a:cubicBezTo>
                    <a:pt x="0" y="2"/>
                    <a:pt x="0" y="0"/>
                    <a:pt x="2" y="2"/>
                  </a:cubicBezTo>
                  <a:cubicBezTo>
                    <a:pt x="3" y="2"/>
                    <a:pt x="3" y="5"/>
                    <a:pt x="2" y="3"/>
                  </a:cubicBezTo>
                </a:path>
              </a:pathLst>
            </a:custGeom>
            <a:solidFill>
              <a:srgbClr val="968C6D"/>
            </a:solidFill>
            <a:ln w="6350" cmpd="sng">
              <a:solidFill>
                <a:schemeClr val="bg1"/>
              </a:solidFill>
              <a:round/>
              <a:headEnd/>
              <a:tailEnd/>
            </a:ln>
          </p:spPr>
          <p:txBody>
            <a:bodyPr/>
            <a:lstStyle/>
            <a:p>
              <a:endParaRPr lang="en-GB" dirty="0"/>
            </a:p>
          </p:txBody>
        </p:sp>
        <p:sp>
          <p:nvSpPr>
            <p:cNvPr id="1300" name="Freeform 276"/>
            <p:cNvSpPr>
              <a:spLocks/>
            </p:cNvSpPr>
            <p:nvPr/>
          </p:nvSpPr>
          <p:spPr bwMode="auto">
            <a:xfrm>
              <a:off x="6039068" y="5502236"/>
              <a:ext cx="9641" cy="9640"/>
            </a:xfrm>
            <a:custGeom>
              <a:avLst/>
              <a:gdLst/>
              <a:ahLst/>
              <a:cxnLst>
                <a:cxn ang="0">
                  <a:pos x="2" y="0"/>
                </a:cxn>
                <a:cxn ang="0">
                  <a:pos x="3" y="3"/>
                </a:cxn>
                <a:cxn ang="0">
                  <a:pos x="2" y="0"/>
                </a:cxn>
              </a:cxnLst>
              <a:rect l="0" t="0" r="r" b="b"/>
              <a:pathLst>
                <a:path w="3" h="3">
                  <a:moveTo>
                    <a:pt x="2" y="0"/>
                  </a:moveTo>
                  <a:cubicBezTo>
                    <a:pt x="0" y="2"/>
                    <a:pt x="3" y="3"/>
                    <a:pt x="3" y="3"/>
                  </a:cubicBezTo>
                  <a:cubicBezTo>
                    <a:pt x="3" y="2"/>
                    <a:pt x="3" y="0"/>
                    <a:pt x="2" y="0"/>
                  </a:cubicBezTo>
                </a:path>
              </a:pathLst>
            </a:custGeom>
            <a:solidFill>
              <a:srgbClr val="968C6D"/>
            </a:solidFill>
            <a:ln w="6350" cmpd="sng">
              <a:solidFill>
                <a:schemeClr val="bg1"/>
              </a:solidFill>
              <a:round/>
              <a:headEnd/>
              <a:tailEnd/>
            </a:ln>
          </p:spPr>
          <p:txBody>
            <a:bodyPr/>
            <a:lstStyle/>
            <a:p>
              <a:endParaRPr lang="en-GB" dirty="0"/>
            </a:p>
          </p:txBody>
        </p:sp>
        <p:sp>
          <p:nvSpPr>
            <p:cNvPr id="1301" name="Freeform 277"/>
            <p:cNvSpPr>
              <a:spLocks/>
            </p:cNvSpPr>
            <p:nvPr/>
          </p:nvSpPr>
          <p:spPr bwMode="auto">
            <a:xfrm>
              <a:off x="5674328" y="5163211"/>
              <a:ext cx="274759" cy="335811"/>
            </a:xfrm>
            <a:custGeom>
              <a:avLst/>
              <a:gdLst/>
              <a:ahLst/>
              <a:cxnLst>
                <a:cxn ang="0">
                  <a:pos x="2" y="35"/>
                </a:cxn>
                <a:cxn ang="0">
                  <a:pos x="11" y="24"/>
                </a:cxn>
                <a:cxn ang="0">
                  <a:pos x="9" y="17"/>
                </a:cxn>
                <a:cxn ang="0">
                  <a:pos x="11" y="14"/>
                </a:cxn>
                <a:cxn ang="0">
                  <a:pos x="12" y="8"/>
                </a:cxn>
                <a:cxn ang="0">
                  <a:pos x="9" y="0"/>
                </a:cxn>
                <a:cxn ang="0">
                  <a:pos x="37" y="0"/>
                </a:cxn>
                <a:cxn ang="0">
                  <a:pos x="64" y="19"/>
                </a:cxn>
                <a:cxn ang="0">
                  <a:pos x="67" y="27"/>
                </a:cxn>
                <a:cxn ang="0">
                  <a:pos x="79" y="36"/>
                </a:cxn>
                <a:cxn ang="0">
                  <a:pos x="76" y="44"/>
                </a:cxn>
                <a:cxn ang="0">
                  <a:pos x="81" y="58"/>
                </a:cxn>
                <a:cxn ang="0">
                  <a:pos x="81" y="66"/>
                </a:cxn>
                <a:cxn ang="0">
                  <a:pos x="81" y="77"/>
                </a:cxn>
                <a:cxn ang="0">
                  <a:pos x="82" y="89"/>
                </a:cxn>
                <a:cxn ang="0">
                  <a:pos x="88" y="94"/>
                </a:cxn>
                <a:cxn ang="0">
                  <a:pos x="76" y="102"/>
                </a:cxn>
                <a:cxn ang="0">
                  <a:pos x="69" y="102"/>
                </a:cxn>
                <a:cxn ang="0">
                  <a:pos x="61" y="105"/>
                </a:cxn>
                <a:cxn ang="0">
                  <a:pos x="53" y="105"/>
                </a:cxn>
                <a:cxn ang="0">
                  <a:pos x="43" y="103"/>
                </a:cxn>
                <a:cxn ang="0">
                  <a:pos x="41" y="94"/>
                </a:cxn>
                <a:cxn ang="0">
                  <a:pos x="37" y="84"/>
                </a:cxn>
                <a:cxn ang="0">
                  <a:pos x="29" y="83"/>
                </a:cxn>
                <a:cxn ang="0">
                  <a:pos x="21" y="78"/>
                </a:cxn>
                <a:cxn ang="0">
                  <a:pos x="18" y="77"/>
                </a:cxn>
                <a:cxn ang="0">
                  <a:pos x="12" y="70"/>
                </a:cxn>
                <a:cxn ang="0">
                  <a:pos x="9" y="63"/>
                </a:cxn>
                <a:cxn ang="0">
                  <a:pos x="2" y="49"/>
                </a:cxn>
                <a:cxn ang="0">
                  <a:pos x="2" y="35"/>
                </a:cxn>
              </a:cxnLst>
              <a:rect l="0" t="0" r="r" b="b"/>
              <a:pathLst>
                <a:path w="88" h="108">
                  <a:moveTo>
                    <a:pt x="2" y="35"/>
                  </a:moveTo>
                  <a:cubicBezTo>
                    <a:pt x="8" y="33"/>
                    <a:pt x="6" y="28"/>
                    <a:pt x="11" y="24"/>
                  </a:cubicBezTo>
                  <a:cubicBezTo>
                    <a:pt x="15" y="19"/>
                    <a:pt x="9" y="19"/>
                    <a:pt x="9" y="17"/>
                  </a:cubicBezTo>
                  <a:cubicBezTo>
                    <a:pt x="9" y="16"/>
                    <a:pt x="11" y="16"/>
                    <a:pt x="11" y="14"/>
                  </a:cubicBezTo>
                  <a:cubicBezTo>
                    <a:pt x="12" y="14"/>
                    <a:pt x="12" y="13"/>
                    <a:pt x="12" y="8"/>
                  </a:cubicBezTo>
                  <a:cubicBezTo>
                    <a:pt x="11" y="2"/>
                    <a:pt x="9" y="3"/>
                    <a:pt x="9" y="0"/>
                  </a:cubicBezTo>
                  <a:cubicBezTo>
                    <a:pt x="12" y="0"/>
                    <a:pt x="32" y="0"/>
                    <a:pt x="37" y="0"/>
                  </a:cubicBezTo>
                  <a:cubicBezTo>
                    <a:pt x="53" y="11"/>
                    <a:pt x="60" y="16"/>
                    <a:pt x="64" y="19"/>
                  </a:cubicBezTo>
                  <a:cubicBezTo>
                    <a:pt x="70" y="22"/>
                    <a:pt x="64" y="22"/>
                    <a:pt x="67" y="27"/>
                  </a:cubicBezTo>
                  <a:cubicBezTo>
                    <a:pt x="72" y="30"/>
                    <a:pt x="78" y="36"/>
                    <a:pt x="79" y="36"/>
                  </a:cubicBezTo>
                  <a:cubicBezTo>
                    <a:pt x="76" y="41"/>
                    <a:pt x="78" y="41"/>
                    <a:pt x="76" y="44"/>
                  </a:cubicBezTo>
                  <a:cubicBezTo>
                    <a:pt x="73" y="52"/>
                    <a:pt x="78" y="55"/>
                    <a:pt x="81" y="58"/>
                  </a:cubicBezTo>
                  <a:cubicBezTo>
                    <a:pt x="82" y="63"/>
                    <a:pt x="78" y="59"/>
                    <a:pt x="81" y="66"/>
                  </a:cubicBezTo>
                  <a:cubicBezTo>
                    <a:pt x="82" y="72"/>
                    <a:pt x="78" y="69"/>
                    <a:pt x="81" y="77"/>
                  </a:cubicBezTo>
                  <a:cubicBezTo>
                    <a:pt x="84" y="84"/>
                    <a:pt x="81" y="84"/>
                    <a:pt x="82" y="89"/>
                  </a:cubicBezTo>
                  <a:cubicBezTo>
                    <a:pt x="85" y="92"/>
                    <a:pt x="85" y="89"/>
                    <a:pt x="88" y="94"/>
                  </a:cubicBezTo>
                  <a:cubicBezTo>
                    <a:pt x="85" y="97"/>
                    <a:pt x="82" y="98"/>
                    <a:pt x="76" y="102"/>
                  </a:cubicBezTo>
                  <a:cubicBezTo>
                    <a:pt x="70" y="105"/>
                    <a:pt x="69" y="97"/>
                    <a:pt x="69" y="102"/>
                  </a:cubicBezTo>
                  <a:cubicBezTo>
                    <a:pt x="67" y="106"/>
                    <a:pt x="63" y="106"/>
                    <a:pt x="61" y="105"/>
                  </a:cubicBezTo>
                  <a:cubicBezTo>
                    <a:pt x="60" y="103"/>
                    <a:pt x="56" y="108"/>
                    <a:pt x="53" y="105"/>
                  </a:cubicBezTo>
                  <a:cubicBezTo>
                    <a:pt x="50" y="100"/>
                    <a:pt x="50" y="106"/>
                    <a:pt x="43" y="103"/>
                  </a:cubicBezTo>
                  <a:cubicBezTo>
                    <a:pt x="40" y="98"/>
                    <a:pt x="43" y="98"/>
                    <a:pt x="41" y="94"/>
                  </a:cubicBezTo>
                  <a:cubicBezTo>
                    <a:pt x="40" y="89"/>
                    <a:pt x="38" y="86"/>
                    <a:pt x="37" y="84"/>
                  </a:cubicBezTo>
                  <a:cubicBezTo>
                    <a:pt x="34" y="84"/>
                    <a:pt x="31" y="84"/>
                    <a:pt x="29" y="83"/>
                  </a:cubicBezTo>
                  <a:cubicBezTo>
                    <a:pt x="21" y="78"/>
                    <a:pt x="23" y="81"/>
                    <a:pt x="21" y="78"/>
                  </a:cubicBezTo>
                  <a:cubicBezTo>
                    <a:pt x="20" y="75"/>
                    <a:pt x="20" y="80"/>
                    <a:pt x="18" y="77"/>
                  </a:cubicBezTo>
                  <a:cubicBezTo>
                    <a:pt x="17" y="74"/>
                    <a:pt x="14" y="75"/>
                    <a:pt x="12" y="70"/>
                  </a:cubicBezTo>
                  <a:cubicBezTo>
                    <a:pt x="11" y="69"/>
                    <a:pt x="9" y="67"/>
                    <a:pt x="9" y="63"/>
                  </a:cubicBezTo>
                  <a:cubicBezTo>
                    <a:pt x="8" y="59"/>
                    <a:pt x="0" y="53"/>
                    <a:pt x="2" y="49"/>
                  </a:cubicBezTo>
                  <a:cubicBezTo>
                    <a:pt x="3" y="44"/>
                    <a:pt x="0" y="41"/>
                    <a:pt x="2" y="35"/>
                  </a:cubicBezTo>
                </a:path>
              </a:pathLst>
            </a:custGeom>
            <a:solidFill>
              <a:srgbClr val="968C6D"/>
            </a:solidFill>
            <a:ln w="6350" cmpd="sng">
              <a:solidFill>
                <a:schemeClr val="bg1"/>
              </a:solidFill>
              <a:round/>
              <a:headEnd/>
              <a:tailEnd/>
            </a:ln>
          </p:spPr>
          <p:txBody>
            <a:bodyPr/>
            <a:lstStyle/>
            <a:p>
              <a:endParaRPr lang="en-GB" dirty="0"/>
            </a:p>
          </p:txBody>
        </p:sp>
        <p:sp>
          <p:nvSpPr>
            <p:cNvPr id="1302" name="Freeform 278"/>
            <p:cNvSpPr>
              <a:spLocks/>
            </p:cNvSpPr>
            <p:nvPr/>
          </p:nvSpPr>
          <p:spPr bwMode="auto">
            <a:xfrm>
              <a:off x="5915346" y="5302998"/>
              <a:ext cx="14460" cy="30528"/>
            </a:xfrm>
            <a:custGeom>
              <a:avLst/>
              <a:gdLst/>
              <a:ahLst/>
              <a:cxnLst>
                <a:cxn ang="0">
                  <a:pos x="2" y="9"/>
                </a:cxn>
                <a:cxn ang="0">
                  <a:pos x="2" y="4"/>
                </a:cxn>
                <a:cxn ang="0">
                  <a:pos x="3" y="4"/>
                </a:cxn>
                <a:cxn ang="0">
                  <a:pos x="3" y="7"/>
                </a:cxn>
                <a:cxn ang="0">
                  <a:pos x="2" y="9"/>
                </a:cxn>
              </a:cxnLst>
              <a:rect l="0" t="0" r="r" b="b"/>
              <a:pathLst>
                <a:path w="5" h="10">
                  <a:moveTo>
                    <a:pt x="2" y="9"/>
                  </a:moveTo>
                  <a:cubicBezTo>
                    <a:pt x="2" y="7"/>
                    <a:pt x="0" y="4"/>
                    <a:pt x="2" y="4"/>
                  </a:cubicBezTo>
                  <a:cubicBezTo>
                    <a:pt x="2" y="2"/>
                    <a:pt x="2" y="0"/>
                    <a:pt x="3" y="4"/>
                  </a:cubicBezTo>
                  <a:cubicBezTo>
                    <a:pt x="3" y="7"/>
                    <a:pt x="3" y="5"/>
                    <a:pt x="3" y="7"/>
                  </a:cubicBezTo>
                  <a:cubicBezTo>
                    <a:pt x="5" y="9"/>
                    <a:pt x="5" y="10"/>
                    <a:pt x="2" y="9"/>
                  </a:cubicBezTo>
                </a:path>
              </a:pathLst>
            </a:custGeom>
            <a:solidFill>
              <a:srgbClr val="968C6D"/>
            </a:solidFill>
            <a:ln w="6350" cmpd="sng">
              <a:solidFill>
                <a:schemeClr val="bg1"/>
              </a:solidFill>
              <a:round/>
              <a:headEnd/>
              <a:tailEnd/>
            </a:ln>
          </p:spPr>
          <p:txBody>
            <a:bodyPr/>
            <a:lstStyle/>
            <a:p>
              <a:endParaRPr lang="en-GB" dirty="0"/>
            </a:p>
          </p:txBody>
        </p:sp>
        <p:sp>
          <p:nvSpPr>
            <p:cNvPr id="1303" name="Freeform 279"/>
            <p:cNvSpPr>
              <a:spLocks/>
            </p:cNvSpPr>
            <p:nvPr/>
          </p:nvSpPr>
          <p:spPr bwMode="auto">
            <a:xfrm>
              <a:off x="5924986" y="5282111"/>
              <a:ext cx="8034" cy="17674"/>
            </a:xfrm>
            <a:custGeom>
              <a:avLst/>
              <a:gdLst/>
              <a:ahLst/>
              <a:cxnLst>
                <a:cxn ang="0">
                  <a:pos x="2" y="6"/>
                </a:cxn>
                <a:cxn ang="0">
                  <a:pos x="2" y="3"/>
                </a:cxn>
                <a:cxn ang="0">
                  <a:pos x="3" y="1"/>
                </a:cxn>
                <a:cxn ang="0">
                  <a:pos x="3" y="4"/>
                </a:cxn>
                <a:cxn ang="0">
                  <a:pos x="2" y="6"/>
                </a:cxn>
              </a:cxnLst>
              <a:rect l="0" t="0" r="r" b="b"/>
              <a:pathLst>
                <a:path w="3" h="6">
                  <a:moveTo>
                    <a:pt x="2" y="6"/>
                  </a:moveTo>
                  <a:cubicBezTo>
                    <a:pt x="0" y="4"/>
                    <a:pt x="2" y="4"/>
                    <a:pt x="2" y="3"/>
                  </a:cubicBezTo>
                  <a:cubicBezTo>
                    <a:pt x="2" y="1"/>
                    <a:pt x="2" y="0"/>
                    <a:pt x="3" y="1"/>
                  </a:cubicBezTo>
                  <a:cubicBezTo>
                    <a:pt x="3" y="1"/>
                    <a:pt x="3" y="1"/>
                    <a:pt x="3" y="4"/>
                  </a:cubicBezTo>
                  <a:cubicBezTo>
                    <a:pt x="3" y="6"/>
                    <a:pt x="3" y="6"/>
                    <a:pt x="2" y="6"/>
                  </a:cubicBezTo>
                </a:path>
              </a:pathLst>
            </a:custGeom>
            <a:solidFill>
              <a:srgbClr val="968C6D"/>
            </a:solidFill>
            <a:ln w="6350" cmpd="sng">
              <a:solidFill>
                <a:schemeClr val="bg1"/>
              </a:solidFill>
              <a:round/>
              <a:headEnd/>
              <a:tailEnd/>
            </a:ln>
          </p:spPr>
          <p:txBody>
            <a:bodyPr/>
            <a:lstStyle/>
            <a:p>
              <a:endParaRPr lang="en-GB" dirty="0"/>
            </a:p>
          </p:txBody>
        </p:sp>
        <p:sp>
          <p:nvSpPr>
            <p:cNvPr id="1304" name="Freeform 280"/>
            <p:cNvSpPr>
              <a:spLocks/>
            </p:cNvSpPr>
            <p:nvPr/>
          </p:nvSpPr>
          <p:spPr bwMode="auto">
            <a:xfrm>
              <a:off x="5924986" y="5362448"/>
              <a:ext cx="14460" cy="16068"/>
            </a:xfrm>
            <a:custGeom>
              <a:avLst/>
              <a:gdLst/>
              <a:ahLst/>
              <a:cxnLst>
                <a:cxn ang="0">
                  <a:pos x="2" y="5"/>
                </a:cxn>
                <a:cxn ang="0">
                  <a:pos x="3" y="2"/>
                </a:cxn>
                <a:cxn ang="0">
                  <a:pos x="2" y="5"/>
                </a:cxn>
              </a:cxnLst>
              <a:rect l="0" t="0" r="r" b="b"/>
              <a:pathLst>
                <a:path w="5" h="5">
                  <a:moveTo>
                    <a:pt x="2" y="5"/>
                  </a:moveTo>
                  <a:cubicBezTo>
                    <a:pt x="0" y="5"/>
                    <a:pt x="5" y="0"/>
                    <a:pt x="3" y="2"/>
                  </a:cubicBezTo>
                  <a:cubicBezTo>
                    <a:pt x="3" y="3"/>
                    <a:pt x="3" y="5"/>
                    <a:pt x="2" y="5"/>
                  </a:cubicBezTo>
                </a:path>
              </a:pathLst>
            </a:custGeom>
            <a:solidFill>
              <a:srgbClr val="968C6D"/>
            </a:solidFill>
            <a:ln w="6350" cmpd="sng">
              <a:solidFill>
                <a:schemeClr val="bg1"/>
              </a:solidFill>
              <a:round/>
              <a:headEnd/>
              <a:tailEnd/>
            </a:ln>
          </p:spPr>
          <p:txBody>
            <a:bodyPr/>
            <a:lstStyle/>
            <a:p>
              <a:endParaRPr lang="en-GB" dirty="0"/>
            </a:p>
          </p:txBody>
        </p:sp>
        <p:sp>
          <p:nvSpPr>
            <p:cNvPr id="1305" name="Freeform 281"/>
            <p:cNvSpPr>
              <a:spLocks/>
            </p:cNvSpPr>
            <p:nvPr/>
          </p:nvSpPr>
          <p:spPr bwMode="auto">
            <a:xfrm>
              <a:off x="6310614" y="5773777"/>
              <a:ext cx="25709" cy="24102"/>
            </a:xfrm>
            <a:custGeom>
              <a:avLst/>
              <a:gdLst/>
              <a:ahLst/>
              <a:cxnLst>
                <a:cxn ang="0">
                  <a:pos x="1" y="2"/>
                </a:cxn>
                <a:cxn ang="0">
                  <a:pos x="6" y="5"/>
                </a:cxn>
                <a:cxn ang="0">
                  <a:pos x="1" y="2"/>
                </a:cxn>
              </a:cxnLst>
              <a:rect l="0" t="0" r="r" b="b"/>
              <a:pathLst>
                <a:path w="8" h="8">
                  <a:moveTo>
                    <a:pt x="1" y="2"/>
                  </a:moveTo>
                  <a:cubicBezTo>
                    <a:pt x="3" y="0"/>
                    <a:pt x="8" y="4"/>
                    <a:pt x="6" y="5"/>
                  </a:cubicBezTo>
                  <a:cubicBezTo>
                    <a:pt x="5" y="8"/>
                    <a:pt x="0" y="5"/>
                    <a:pt x="1" y="2"/>
                  </a:cubicBezTo>
                </a:path>
              </a:pathLst>
            </a:custGeom>
            <a:solidFill>
              <a:srgbClr val="968C6D"/>
            </a:solidFill>
            <a:ln w="6350" cmpd="sng">
              <a:solidFill>
                <a:schemeClr val="bg1"/>
              </a:solidFill>
              <a:round/>
              <a:headEnd/>
              <a:tailEnd/>
            </a:ln>
          </p:spPr>
          <p:txBody>
            <a:bodyPr/>
            <a:lstStyle/>
            <a:p>
              <a:endParaRPr lang="en-GB" dirty="0"/>
            </a:p>
          </p:txBody>
        </p:sp>
        <p:sp>
          <p:nvSpPr>
            <p:cNvPr id="1306" name="Freeform 282"/>
            <p:cNvSpPr>
              <a:spLocks/>
            </p:cNvSpPr>
            <p:nvPr/>
          </p:nvSpPr>
          <p:spPr bwMode="auto">
            <a:xfrm>
              <a:off x="6357210" y="5743248"/>
              <a:ext cx="25709" cy="27315"/>
            </a:xfrm>
            <a:custGeom>
              <a:avLst/>
              <a:gdLst/>
              <a:ahLst/>
              <a:cxnLst>
                <a:cxn ang="0">
                  <a:pos x="5" y="7"/>
                </a:cxn>
                <a:cxn ang="0">
                  <a:pos x="6" y="3"/>
                </a:cxn>
                <a:cxn ang="0">
                  <a:pos x="5" y="7"/>
                </a:cxn>
              </a:cxnLst>
              <a:rect l="0" t="0" r="r" b="b"/>
              <a:pathLst>
                <a:path w="8" h="9">
                  <a:moveTo>
                    <a:pt x="5" y="7"/>
                  </a:moveTo>
                  <a:cubicBezTo>
                    <a:pt x="0" y="9"/>
                    <a:pt x="5" y="0"/>
                    <a:pt x="6" y="3"/>
                  </a:cubicBezTo>
                  <a:cubicBezTo>
                    <a:pt x="6" y="6"/>
                    <a:pt x="8" y="7"/>
                    <a:pt x="5" y="7"/>
                  </a:cubicBezTo>
                </a:path>
              </a:pathLst>
            </a:custGeom>
            <a:solidFill>
              <a:srgbClr val="968C6D"/>
            </a:solidFill>
            <a:ln w="6350" cmpd="sng">
              <a:solidFill>
                <a:schemeClr val="bg1"/>
              </a:solidFill>
              <a:round/>
              <a:headEnd/>
              <a:tailEnd/>
            </a:ln>
          </p:spPr>
          <p:txBody>
            <a:bodyPr/>
            <a:lstStyle/>
            <a:p>
              <a:endParaRPr lang="en-GB" dirty="0"/>
            </a:p>
          </p:txBody>
        </p:sp>
        <p:sp>
          <p:nvSpPr>
            <p:cNvPr id="1307" name="Freeform 283"/>
            <p:cNvSpPr>
              <a:spLocks/>
            </p:cNvSpPr>
            <p:nvPr/>
          </p:nvSpPr>
          <p:spPr bwMode="auto">
            <a:xfrm>
              <a:off x="5354579" y="3747663"/>
              <a:ext cx="20888" cy="6427"/>
            </a:xfrm>
            <a:custGeom>
              <a:avLst/>
              <a:gdLst/>
              <a:ahLst/>
              <a:cxnLst>
                <a:cxn ang="0">
                  <a:pos x="6" y="2"/>
                </a:cxn>
                <a:cxn ang="0">
                  <a:pos x="3" y="2"/>
                </a:cxn>
                <a:cxn ang="0">
                  <a:pos x="1" y="2"/>
                </a:cxn>
                <a:cxn ang="0">
                  <a:pos x="6" y="2"/>
                </a:cxn>
              </a:cxnLst>
              <a:rect l="0" t="0" r="r" b="b"/>
              <a:pathLst>
                <a:path w="7" h="2">
                  <a:moveTo>
                    <a:pt x="6" y="2"/>
                  </a:moveTo>
                  <a:cubicBezTo>
                    <a:pt x="7" y="2"/>
                    <a:pt x="4" y="2"/>
                    <a:pt x="3" y="2"/>
                  </a:cubicBezTo>
                  <a:cubicBezTo>
                    <a:pt x="0" y="2"/>
                    <a:pt x="0" y="2"/>
                    <a:pt x="1" y="2"/>
                  </a:cubicBezTo>
                  <a:cubicBezTo>
                    <a:pt x="3" y="0"/>
                    <a:pt x="4" y="2"/>
                    <a:pt x="6" y="2"/>
                  </a:cubicBezTo>
                </a:path>
              </a:pathLst>
            </a:custGeom>
            <a:solidFill>
              <a:srgbClr val="968C6D"/>
            </a:solidFill>
            <a:ln w="6350" cmpd="sng">
              <a:solidFill>
                <a:schemeClr val="bg1"/>
              </a:solidFill>
              <a:round/>
              <a:headEnd/>
              <a:tailEnd/>
            </a:ln>
          </p:spPr>
          <p:txBody>
            <a:bodyPr/>
            <a:lstStyle/>
            <a:p>
              <a:endParaRPr lang="en-GB" dirty="0"/>
            </a:p>
          </p:txBody>
        </p:sp>
        <p:sp>
          <p:nvSpPr>
            <p:cNvPr id="1308" name="Freeform 284"/>
            <p:cNvSpPr>
              <a:spLocks/>
            </p:cNvSpPr>
            <p:nvPr/>
          </p:nvSpPr>
          <p:spPr bwMode="auto">
            <a:xfrm>
              <a:off x="5354579" y="3744449"/>
              <a:ext cx="17675" cy="3213"/>
            </a:xfrm>
            <a:custGeom>
              <a:avLst/>
              <a:gdLst/>
              <a:ahLst/>
              <a:cxnLst>
                <a:cxn ang="0">
                  <a:pos x="1" y="1"/>
                </a:cxn>
                <a:cxn ang="0">
                  <a:pos x="4" y="1"/>
                </a:cxn>
                <a:cxn ang="0">
                  <a:pos x="1" y="1"/>
                </a:cxn>
              </a:cxnLst>
              <a:rect l="0" t="0" r="r" b="b"/>
              <a:pathLst>
                <a:path w="6" h="1">
                  <a:moveTo>
                    <a:pt x="1" y="1"/>
                  </a:moveTo>
                  <a:cubicBezTo>
                    <a:pt x="0" y="0"/>
                    <a:pt x="6" y="1"/>
                    <a:pt x="4" y="1"/>
                  </a:cubicBezTo>
                  <a:cubicBezTo>
                    <a:pt x="3" y="1"/>
                    <a:pt x="1" y="1"/>
                    <a:pt x="1" y="1"/>
                  </a:cubicBezTo>
                </a:path>
              </a:pathLst>
            </a:custGeom>
            <a:solidFill>
              <a:srgbClr val="968C6D"/>
            </a:solidFill>
            <a:ln w="6350" cmpd="sng">
              <a:solidFill>
                <a:schemeClr val="bg1"/>
              </a:solidFill>
              <a:round/>
              <a:headEnd/>
              <a:tailEnd/>
            </a:ln>
          </p:spPr>
          <p:txBody>
            <a:bodyPr/>
            <a:lstStyle/>
            <a:p>
              <a:endParaRPr lang="en-GB" dirty="0"/>
            </a:p>
          </p:txBody>
        </p:sp>
        <p:sp>
          <p:nvSpPr>
            <p:cNvPr id="1309" name="Freeform 285"/>
            <p:cNvSpPr>
              <a:spLocks/>
            </p:cNvSpPr>
            <p:nvPr/>
          </p:nvSpPr>
          <p:spPr bwMode="auto">
            <a:xfrm>
              <a:off x="5357792" y="3760517"/>
              <a:ext cx="14460" cy="3213"/>
            </a:xfrm>
            <a:custGeom>
              <a:avLst/>
              <a:gdLst/>
              <a:ahLst/>
              <a:cxnLst>
                <a:cxn ang="0">
                  <a:pos x="2" y="1"/>
                </a:cxn>
                <a:cxn ang="0">
                  <a:pos x="5" y="1"/>
                </a:cxn>
                <a:cxn ang="0">
                  <a:pos x="3" y="1"/>
                </a:cxn>
                <a:cxn ang="0">
                  <a:pos x="2" y="1"/>
                </a:cxn>
              </a:cxnLst>
              <a:rect l="0" t="0" r="r" b="b"/>
              <a:pathLst>
                <a:path w="5" h="1">
                  <a:moveTo>
                    <a:pt x="2" y="1"/>
                  </a:moveTo>
                  <a:cubicBezTo>
                    <a:pt x="0" y="0"/>
                    <a:pt x="5" y="0"/>
                    <a:pt x="5" y="1"/>
                  </a:cubicBezTo>
                  <a:cubicBezTo>
                    <a:pt x="5" y="1"/>
                    <a:pt x="5" y="1"/>
                    <a:pt x="3" y="1"/>
                  </a:cubicBezTo>
                  <a:cubicBezTo>
                    <a:pt x="2" y="1"/>
                    <a:pt x="2" y="1"/>
                    <a:pt x="2" y="1"/>
                  </a:cubicBezTo>
                </a:path>
              </a:pathLst>
            </a:custGeom>
            <a:solidFill>
              <a:srgbClr val="968C6D"/>
            </a:solidFill>
            <a:ln w="6350" cmpd="sng">
              <a:solidFill>
                <a:schemeClr val="bg1"/>
              </a:solidFill>
              <a:round/>
              <a:headEnd/>
              <a:tailEnd/>
            </a:ln>
          </p:spPr>
          <p:txBody>
            <a:bodyPr/>
            <a:lstStyle/>
            <a:p>
              <a:endParaRPr lang="en-GB" dirty="0"/>
            </a:p>
          </p:txBody>
        </p:sp>
        <p:sp>
          <p:nvSpPr>
            <p:cNvPr id="1310" name="Freeform 286"/>
            <p:cNvSpPr>
              <a:spLocks/>
            </p:cNvSpPr>
            <p:nvPr/>
          </p:nvSpPr>
          <p:spPr bwMode="auto">
            <a:xfrm>
              <a:off x="5304768" y="3681786"/>
              <a:ext cx="8034" cy="9640"/>
            </a:xfrm>
            <a:custGeom>
              <a:avLst/>
              <a:gdLst/>
              <a:ahLst/>
              <a:cxnLst>
                <a:cxn ang="0">
                  <a:pos x="3" y="3"/>
                </a:cxn>
                <a:cxn ang="0">
                  <a:pos x="0" y="1"/>
                </a:cxn>
                <a:cxn ang="0">
                  <a:pos x="2" y="0"/>
                </a:cxn>
                <a:cxn ang="0">
                  <a:pos x="3" y="1"/>
                </a:cxn>
                <a:cxn ang="0">
                  <a:pos x="3" y="3"/>
                </a:cxn>
              </a:cxnLst>
              <a:rect l="0" t="0" r="r" b="b"/>
              <a:pathLst>
                <a:path w="3" h="3">
                  <a:moveTo>
                    <a:pt x="3" y="3"/>
                  </a:moveTo>
                  <a:cubicBezTo>
                    <a:pt x="2" y="3"/>
                    <a:pt x="0" y="1"/>
                    <a:pt x="0" y="1"/>
                  </a:cubicBezTo>
                  <a:cubicBezTo>
                    <a:pt x="2" y="0"/>
                    <a:pt x="0" y="0"/>
                    <a:pt x="2" y="0"/>
                  </a:cubicBezTo>
                  <a:cubicBezTo>
                    <a:pt x="2" y="0"/>
                    <a:pt x="2" y="0"/>
                    <a:pt x="3" y="1"/>
                  </a:cubicBezTo>
                  <a:cubicBezTo>
                    <a:pt x="3" y="3"/>
                    <a:pt x="3" y="3"/>
                    <a:pt x="3" y="3"/>
                  </a:cubicBezTo>
                </a:path>
              </a:pathLst>
            </a:custGeom>
            <a:solidFill>
              <a:srgbClr val="968C6D"/>
            </a:solidFill>
            <a:ln w="6350" cmpd="sng">
              <a:solidFill>
                <a:schemeClr val="bg1"/>
              </a:solidFill>
              <a:round/>
              <a:headEnd/>
              <a:tailEnd/>
            </a:ln>
          </p:spPr>
          <p:txBody>
            <a:bodyPr/>
            <a:lstStyle/>
            <a:p>
              <a:endParaRPr lang="en-GB" dirty="0"/>
            </a:p>
          </p:txBody>
        </p:sp>
        <p:sp>
          <p:nvSpPr>
            <p:cNvPr id="1311" name="Freeform 287"/>
            <p:cNvSpPr>
              <a:spLocks/>
            </p:cNvSpPr>
            <p:nvPr/>
          </p:nvSpPr>
          <p:spPr bwMode="auto">
            <a:xfrm>
              <a:off x="5301555" y="3681786"/>
              <a:ext cx="8034" cy="22494"/>
            </a:xfrm>
            <a:custGeom>
              <a:avLst/>
              <a:gdLst/>
              <a:ahLst/>
              <a:cxnLst>
                <a:cxn ang="0">
                  <a:pos x="3" y="6"/>
                </a:cxn>
                <a:cxn ang="0">
                  <a:pos x="1" y="3"/>
                </a:cxn>
                <a:cxn ang="0">
                  <a:pos x="1" y="1"/>
                </a:cxn>
                <a:cxn ang="0">
                  <a:pos x="1" y="0"/>
                </a:cxn>
                <a:cxn ang="0">
                  <a:pos x="3" y="6"/>
                </a:cxn>
              </a:cxnLst>
              <a:rect l="0" t="0" r="r" b="b"/>
              <a:pathLst>
                <a:path w="3" h="7">
                  <a:moveTo>
                    <a:pt x="3" y="6"/>
                  </a:moveTo>
                  <a:cubicBezTo>
                    <a:pt x="1" y="4"/>
                    <a:pt x="0" y="3"/>
                    <a:pt x="1" y="3"/>
                  </a:cubicBezTo>
                  <a:cubicBezTo>
                    <a:pt x="1" y="3"/>
                    <a:pt x="1" y="4"/>
                    <a:pt x="1" y="1"/>
                  </a:cubicBezTo>
                  <a:cubicBezTo>
                    <a:pt x="0" y="0"/>
                    <a:pt x="1" y="0"/>
                    <a:pt x="1" y="0"/>
                  </a:cubicBezTo>
                  <a:cubicBezTo>
                    <a:pt x="1" y="1"/>
                    <a:pt x="3" y="7"/>
                    <a:pt x="3" y="6"/>
                  </a:cubicBezTo>
                </a:path>
              </a:pathLst>
            </a:custGeom>
            <a:solidFill>
              <a:srgbClr val="968C6D"/>
            </a:solidFill>
            <a:ln w="6350" cmpd="sng">
              <a:solidFill>
                <a:schemeClr val="bg1"/>
              </a:solidFill>
              <a:round/>
              <a:headEnd/>
              <a:tailEnd/>
            </a:ln>
          </p:spPr>
          <p:txBody>
            <a:bodyPr/>
            <a:lstStyle/>
            <a:p>
              <a:endParaRPr lang="en-GB" dirty="0"/>
            </a:p>
          </p:txBody>
        </p:sp>
        <p:sp>
          <p:nvSpPr>
            <p:cNvPr id="1312" name="Freeform 288"/>
            <p:cNvSpPr>
              <a:spLocks/>
            </p:cNvSpPr>
            <p:nvPr/>
          </p:nvSpPr>
          <p:spPr bwMode="auto">
            <a:xfrm>
              <a:off x="5309589" y="3694640"/>
              <a:ext cx="12854" cy="19281"/>
            </a:xfrm>
            <a:custGeom>
              <a:avLst/>
              <a:gdLst/>
              <a:ahLst/>
              <a:cxnLst>
                <a:cxn ang="0">
                  <a:pos x="4" y="5"/>
                </a:cxn>
                <a:cxn ang="0">
                  <a:pos x="1" y="2"/>
                </a:cxn>
                <a:cxn ang="0">
                  <a:pos x="1" y="3"/>
                </a:cxn>
                <a:cxn ang="0">
                  <a:pos x="4" y="5"/>
                </a:cxn>
              </a:cxnLst>
              <a:rect l="0" t="0" r="r" b="b"/>
              <a:pathLst>
                <a:path w="4" h="6">
                  <a:moveTo>
                    <a:pt x="4" y="5"/>
                  </a:moveTo>
                  <a:cubicBezTo>
                    <a:pt x="1" y="3"/>
                    <a:pt x="1" y="3"/>
                    <a:pt x="1" y="2"/>
                  </a:cubicBezTo>
                  <a:cubicBezTo>
                    <a:pt x="0" y="0"/>
                    <a:pt x="1" y="2"/>
                    <a:pt x="1" y="3"/>
                  </a:cubicBezTo>
                  <a:cubicBezTo>
                    <a:pt x="3" y="3"/>
                    <a:pt x="4" y="6"/>
                    <a:pt x="4" y="5"/>
                  </a:cubicBezTo>
                </a:path>
              </a:pathLst>
            </a:custGeom>
            <a:solidFill>
              <a:srgbClr val="968C6D"/>
            </a:solidFill>
            <a:ln w="6350" cmpd="sng">
              <a:solidFill>
                <a:schemeClr val="bg1"/>
              </a:solidFill>
              <a:round/>
              <a:headEnd/>
              <a:tailEnd/>
            </a:ln>
          </p:spPr>
          <p:txBody>
            <a:bodyPr/>
            <a:lstStyle/>
            <a:p>
              <a:endParaRPr lang="en-GB" dirty="0"/>
            </a:p>
          </p:txBody>
        </p:sp>
        <p:sp>
          <p:nvSpPr>
            <p:cNvPr id="1313" name="Freeform 301"/>
            <p:cNvSpPr>
              <a:spLocks/>
            </p:cNvSpPr>
            <p:nvPr/>
          </p:nvSpPr>
          <p:spPr bwMode="auto">
            <a:xfrm>
              <a:off x="4986626" y="3770158"/>
              <a:ext cx="6427" cy="9640"/>
            </a:xfrm>
            <a:custGeom>
              <a:avLst/>
              <a:gdLst/>
              <a:ahLst/>
              <a:cxnLst>
                <a:cxn ang="0">
                  <a:pos x="0" y="1"/>
                </a:cxn>
                <a:cxn ang="0">
                  <a:pos x="2" y="3"/>
                </a:cxn>
                <a:cxn ang="0">
                  <a:pos x="0" y="1"/>
                </a:cxn>
              </a:cxnLst>
              <a:rect l="0" t="0" r="r" b="b"/>
              <a:pathLst>
                <a:path w="2" h="3">
                  <a:moveTo>
                    <a:pt x="0" y="1"/>
                  </a:moveTo>
                  <a:cubicBezTo>
                    <a:pt x="0" y="3"/>
                    <a:pt x="2" y="3"/>
                    <a:pt x="2" y="3"/>
                  </a:cubicBezTo>
                  <a:cubicBezTo>
                    <a:pt x="2" y="1"/>
                    <a:pt x="2" y="0"/>
                    <a:pt x="0" y="1"/>
                  </a:cubicBezTo>
                </a:path>
              </a:pathLst>
            </a:custGeom>
            <a:solidFill>
              <a:srgbClr val="968C6D"/>
            </a:solidFill>
            <a:ln w="6350" cmpd="sng">
              <a:solidFill>
                <a:schemeClr val="bg1"/>
              </a:solidFill>
              <a:round/>
              <a:headEnd/>
              <a:tailEnd/>
            </a:ln>
          </p:spPr>
          <p:txBody>
            <a:bodyPr/>
            <a:lstStyle/>
            <a:p>
              <a:endParaRPr lang="en-GB" dirty="0"/>
            </a:p>
          </p:txBody>
        </p:sp>
        <p:sp>
          <p:nvSpPr>
            <p:cNvPr id="1314" name="Freeform 1313"/>
            <p:cNvSpPr/>
            <p:nvPr/>
          </p:nvSpPr>
          <p:spPr bwMode="ltGray">
            <a:xfrm>
              <a:off x="5536508" y="4766482"/>
              <a:ext cx="263119" cy="74736"/>
            </a:xfrm>
            <a:custGeom>
              <a:avLst/>
              <a:gdLst>
                <a:gd name="connsiteX0" fmla="*/ 0 w 235744"/>
                <a:gd name="connsiteY0" fmla="*/ 64294 h 66960"/>
                <a:gd name="connsiteX1" fmla="*/ 16669 w 235744"/>
                <a:gd name="connsiteY1" fmla="*/ 54769 h 66960"/>
                <a:gd name="connsiteX2" fmla="*/ 14288 w 235744"/>
                <a:gd name="connsiteY2" fmla="*/ 47625 h 66960"/>
                <a:gd name="connsiteX3" fmla="*/ 16669 w 235744"/>
                <a:gd name="connsiteY3" fmla="*/ 35719 h 66960"/>
                <a:gd name="connsiteX4" fmla="*/ 30956 w 235744"/>
                <a:gd name="connsiteY4" fmla="*/ 30956 h 66960"/>
                <a:gd name="connsiteX5" fmla="*/ 38100 w 235744"/>
                <a:gd name="connsiteY5" fmla="*/ 35719 h 66960"/>
                <a:gd name="connsiteX6" fmla="*/ 42863 w 235744"/>
                <a:gd name="connsiteY6" fmla="*/ 42863 h 66960"/>
                <a:gd name="connsiteX7" fmla="*/ 50006 w 235744"/>
                <a:gd name="connsiteY7" fmla="*/ 50006 h 66960"/>
                <a:gd name="connsiteX8" fmla="*/ 52388 w 235744"/>
                <a:gd name="connsiteY8" fmla="*/ 57150 h 66960"/>
                <a:gd name="connsiteX9" fmla="*/ 71438 w 235744"/>
                <a:gd name="connsiteY9" fmla="*/ 57150 h 66960"/>
                <a:gd name="connsiteX10" fmla="*/ 95250 w 235744"/>
                <a:gd name="connsiteY10" fmla="*/ 59531 h 66960"/>
                <a:gd name="connsiteX11" fmla="*/ 100013 w 235744"/>
                <a:gd name="connsiteY11" fmla="*/ 66675 h 66960"/>
                <a:gd name="connsiteX12" fmla="*/ 114300 w 235744"/>
                <a:gd name="connsiteY12" fmla="*/ 64294 h 66960"/>
                <a:gd name="connsiteX13" fmla="*/ 116681 w 235744"/>
                <a:gd name="connsiteY13" fmla="*/ 52388 h 66960"/>
                <a:gd name="connsiteX14" fmla="*/ 140494 w 235744"/>
                <a:gd name="connsiteY14" fmla="*/ 50006 h 66960"/>
                <a:gd name="connsiteX15" fmla="*/ 147638 w 235744"/>
                <a:gd name="connsiteY15" fmla="*/ 47625 h 66960"/>
                <a:gd name="connsiteX16" fmla="*/ 152400 w 235744"/>
                <a:gd name="connsiteY16" fmla="*/ 40481 h 66960"/>
                <a:gd name="connsiteX17" fmla="*/ 169069 w 235744"/>
                <a:gd name="connsiteY17" fmla="*/ 38100 h 66960"/>
                <a:gd name="connsiteX18" fmla="*/ 176213 w 235744"/>
                <a:gd name="connsiteY18" fmla="*/ 35719 h 66960"/>
                <a:gd name="connsiteX19" fmla="*/ 178594 w 235744"/>
                <a:gd name="connsiteY19" fmla="*/ 23813 h 66960"/>
                <a:gd name="connsiteX20" fmla="*/ 180975 w 235744"/>
                <a:gd name="connsiteY20" fmla="*/ 16669 h 66960"/>
                <a:gd name="connsiteX21" fmla="*/ 183356 w 235744"/>
                <a:gd name="connsiteY21" fmla="*/ 2381 h 66960"/>
                <a:gd name="connsiteX22" fmla="*/ 190500 w 235744"/>
                <a:gd name="connsiteY22" fmla="*/ 0 h 66960"/>
                <a:gd name="connsiteX23" fmla="*/ 195263 w 235744"/>
                <a:gd name="connsiteY23" fmla="*/ 16669 h 66960"/>
                <a:gd name="connsiteX24" fmla="*/ 200025 w 235744"/>
                <a:gd name="connsiteY24" fmla="*/ 30956 h 66960"/>
                <a:gd name="connsiteX25" fmla="*/ 216694 w 235744"/>
                <a:gd name="connsiteY25" fmla="*/ 47625 h 66960"/>
                <a:gd name="connsiteX26" fmla="*/ 228600 w 235744"/>
                <a:gd name="connsiteY26" fmla="*/ 50006 h 66960"/>
                <a:gd name="connsiteX27" fmla="*/ 235744 w 235744"/>
                <a:gd name="connsiteY27" fmla="*/ 54769 h 6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5744" h="66960">
                  <a:moveTo>
                    <a:pt x="0" y="64294"/>
                  </a:moveTo>
                  <a:cubicBezTo>
                    <a:pt x="7024" y="62889"/>
                    <a:pt x="15098" y="64193"/>
                    <a:pt x="16669" y="54769"/>
                  </a:cubicBezTo>
                  <a:cubicBezTo>
                    <a:pt x="17082" y="52293"/>
                    <a:pt x="15082" y="50006"/>
                    <a:pt x="14288" y="47625"/>
                  </a:cubicBezTo>
                  <a:cubicBezTo>
                    <a:pt x="15082" y="43656"/>
                    <a:pt x="13807" y="38581"/>
                    <a:pt x="16669" y="35719"/>
                  </a:cubicBezTo>
                  <a:cubicBezTo>
                    <a:pt x="20219" y="32169"/>
                    <a:pt x="30956" y="30956"/>
                    <a:pt x="30956" y="30956"/>
                  </a:cubicBezTo>
                  <a:cubicBezTo>
                    <a:pt x="33337" y="32544"/>
                    <a:pt x="36076" y="33695"/>
                    <a:pt x="38100" y="35719"/>
                  </a:cubicBezTo>
                  <a:cubicBezTo>
                    <a:pt x="40124" y="37743"/>
                    <a:pt x="41031" y="40664"/>
                    <a:pt x="42863" y="42863"/>
                  </a:cubicBezTo>
                  <a:cubicBezTo>
                    <a:pt x="45019" y="45450"/>
                    <a:pt x="47625" y="47625"/>
                    <a:pt x="50006" y="50006"/>
                  </a:cubicBezTo>
                  <a:cubicBezTo>
                    <a:pt x="50800" y="52387"/>
                    <a:pt x="50613" y="55375"/>
                    <a:pt x="52388" y="57150"/>
                  </a:cubicBezTo>
                  <a:cubicBezTo>
                    <a:pt x="57269" y="62031"/>
                    <a:pt x="66910" y="58055"/>
                    <a:pt x="71438" y="57150"/>
                  </a:cubicBezTo>
                  <a:cubicBezTo>
                    <a:pt x="79375" y="57944"/>
                    <a:pt x="87682" y="57008"/>
                    <a:pt x="95250" y="59531"/>
                  </a:cubicBezTo>
                  <a:cubicBezTo>
                    <a:pt x="97965" y="60436"/>
                    <a:pt x="97236" y="65981"/>
                    <a:pt x="100013" y="66675"/>
                  </a:cubicBezTo>
                  <a:cubicBezTo>
                    <a:pt x="104697" y="67846"/>
                    <a:pt x="109538" y="65088"/>
                    <a:pt x="114300" y="64294"/>
                  </a:cubicBezTo>
                  <a:cubicBezTo>
                    <a:pt x="115094" y="60325"/>
                    <a:pt x="114673" y="55902"/>
                    <a:pt x="116681" y="52388"/>
                  </a:cubicBezTo>
                  <a:cubicBezTo>
                    <a:pt x="121734" y="43546"/>
                    <a:pt x="134251" y="49114"/>
                    <a:pt x="140494" y="50006"/>
                  </a:cubicBezTo>
                  <a:cubicBezTo>
                    <a:pt x="142875" y="49212"/>
                    <a:pt x="145678" y="49193"/>
                    <a:pt x="147638" y="47625"/>
                  </a:cubicBezTo>
                  <a:cubicBezTo>
                    <a:pt x="149873" y="45837"/>
                    <a:pt x="149785" y="41643"/>
                    <a:pt x="152400" y="40481"/>
                  </a:cubicBezTo>
                  <a:cubicBezTo>
                    <a:pt x="157529" y="38201"/>
                    <a:pt x="163513" y="38894"/>
                    <a:pt x="169069" y="38100"/>
                  </a:cubicBezTo>
                  <a:cubicBezTo>
                    <a:pt x="171450" y="37306"/>
                    <a:pt x="174821" y="37808"/>
                    <a:pt x="176213" y="35719"/>
                  </a:cubicBezTo>
                  <a:cubicBezTo>
                    <a:pt x="178458" y="32352"/>
                    <a:pt x="177612" y="27739"/>
                    <a:pt x="178594" y="23813"/>
                  </a:cubicBezTo>
                  <a:cubicBezTo>
                    <a:pt x="179203" y="21378"/>
                    <a:pt x="180431" y="19119"/>
                    <a:pt x="180975" y="16669"/>
                  </a:cubicBezTo>
                  <a:cubicBezTo>
                    <a:pt x="182022" y="11956"/>
                    <a:pt x="180960" y="6573"/>
                    <a:pt x="183356" y="2381"/>
                  </a:cubicBezTo>
                  <a:cubicBezTo>
                    <a:pt x="184601" y="202"/>
                    <a:pt x="188119" y="794"/>
                    <a:pt x="190500" y="0"/>
                  </a:cubicBezTo>
                  <a:cubicBezTo>
                    <a:pt x="198505" y="24018"/>
                    <a:pt x="186289" y="-13243"/>
                    <a:pt x="195263" y="16669"/>
                  </a:cubicBezTo>
                  <a:cubicBezTo>
                    <a:pt x="196706" y="21477"/>
                    <a:pt x="198438" y="26194"/>
                    <a:pt x="200025" y="30956"/>
                  </a:cubicBezTo>
                  <a:cubicBezTo>
                    <a:pt x="203019" y="39940"/>
                    <a:pt x="203046" y="44896"/>
                    <a:pt x="216694" y="47625"/>
                  </a:cubicBezTo>
                  <a:lnTo>
                    <a:pt x="228600" y="50006"/>
                  </a:lnTo>
                  <a:lnTo>
                    <a:pt x="235744" y="54769"/>
                  </a:lnTo>
                </a:path>
              </a:pathLst>
            </a:custGeom>
            <a:solidFill>
              <a:srgbClr val="968C6D"/>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5" name="Freeform 1314"/>
            <p:cNvSpPr/>
            <p:nvPr/>
          </p:nvSpPr>
          <p:spPr bwMode="ltGray">
            <a:xfrm>
              <a:off x="5533647" y="4763953"/>
              <a:ext cx="305902" cy="262440"/>
            </a:xfrm>
            <a:custGeom>
              <a:avLst/>
              <a:gdLst>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29061 w 1920955"/>
                <a:gd name="connsiteY34" fmla="*/ 688763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07095 w 1920955"/>
                <a:gd name="connsiteY34" fmla="*/ 670892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68110 w 1920955"/>
                <a:gd name="connsiteY34" fmla="*/ 637701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07453 w 1920955"/>
                <a:gd name="connsiteY35" fmla="*/ 746256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24864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69926 w 1920955"/>
                <a:gd name="connsiteY51" fmla="*/ 1516260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33924 w 1920955"/>
                <a:gd name="connsiteY53" fmla="*/ 1431713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29042 w 1920955"/>
                <a:gd name="connsiteY53" fmla="*/ 1367886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57354"/>
                <a:gd name="connsiteX1" fmla="*/ 1567336 w 1920955"/>
                <a:gd name="connsiteY1" fmla="*/ 369676 h 1657354"/>
                <a:gd name="connsiteX2" fmla="*/ 1467324 w 1920955"/>
                <a:gd name="connsiteY2" fmla="*/ 345863 h 1657354"/>
                <a:gd name="connsiteX3" fmla="*/ 1419699 w 1920955"/>
                <a:gd name="connsiteY3" fmla="*/ 317288 h 1657354"/>
                <a:gd name="connsiteX4" fmla="*/ 1367311 w 1920955"/>
                <a:gd name="connsiteY4" fmla="*/ 160126 h 1657354"/>
                <a:gd name="connsiteX5" fmla="*/ 1338736 w 1920955"/>
                <a:gd name="connsiteY5" fmla="*/ 12488 h 1657354"/>
                <a:gd name="connsiteX6" fmla="*/ 1267299 w 1920955"/>
                <a:gd name="connsiteY6" fmla="*/ 12488 h 1657354"/>
                <a:gd name="connsiteX7" fmla="*/ 1214911 w 1920955"/>
                <a:gd name="connsiteY7" fmla="*/ 50588 h 1657354"/>
                <a:gd name="connsiteX8" fmla="*/ 1214911 w 1920955"/>
                <a:gd name="connsiteY8" fmla="*/ 155363 h 1657354"/>
                <a:gd name="connsiteX9" fmla="*/ 1186336 w 1920955"/>
                <a:gd name="connsiteY9" fmla="*/ 183938 h 1657354"/>
                <a:gd name="connsiteX10" fmla="*/ 1176811 w 1920955"/>
                <a:gd name="connsiteY10" fmla="*/ 255376 h 1657354"/>
                <a:gd name="connsiteX11" fmla="*/ 1114899 w 1920955"/>
                <a:gd name="connsiteY11" fmla="*/ 298238 h 1657354"/>
                <a:gd name="connsiteX12" fmla="*/ 1005361 w 1920955"/>
                <a:gd name="connsiteY12" fmla="*/ 312526 h 1657354"/>
                <a:gd name="connsiteX13" fmla="*/ 962499 w 1920955"/>
                <a:gd name="connsiteY13" fmla="*/ 355388 h 1657354"/>
                <a:gd name="connsiteX14" fmla="*/ 838674 w 1920955"/>
                <a:gd name="connsiteY14" fmla="*/ 355388 h 1657354"/>
                <a:gd name="connsiteX15" fmla="*/ 781524 w 1920955"/>
                <a:gd name="connsiteY15" fmla="*/ 426826 h 1657354"/>
                <a:gd name="connsiteX16" fmla="*/ 781524 w 1920955"/>
                <a:gd name="connsiteY16" fmla="*/ 460163 h 1657354"/>
                <a:gd name="connsiteX17" fmla="*/ 743424 w 1920955"/>
                <a:gd name="connsiteY17" fmla="*/ 483976 h 1657354"/>
                <a:gd name="connsiteX18" fmla="*/ 671986 w 1920955"/>
                <a:gd name="connsiteY18" fmla="*/ 417301 h 1657354"/>
                <a:gd name="connsiteX19" fmla="*/ 519586 w 1920955"/>
                <a:gd name="connsiteY19" fmla="*/ 412538 h 1657354"/>
                <a:gd name="connsiteX20" fmla="*/ 457674 w 1920955"/>
                <a:gd name="connsiteY20" fmla="*/ 431588 h 1657354"/>
                <a:gd name="connsiteX21" fmla="*/ 419574 w 1920955"/>
                <a:gd name="connsiteY21" fmla="*/ 417301 h 1657354"/>
                <a:gd name="connsiteX22" fmla="*/ 400524 w 1920955"/>
                <a:gd name="connsiteY22" fmla="*/ 355388 h 1657354"/>
                <a:gd name="connsiteX23" fmla="*/ 333849 w 1920955"/>
                <a:gd name="connsiteY23" fmla="*/ 303001 h 1657354"/>
                <a:gd name="connsiteX24" fmla="*/ 286224 w 1920955"/>
                <a:gd name="connsiteY24" fmla="*/ 236326 h 1657354"/>
                <a:gd name="connsiteX25" fmla="*/ 143349 w 1920955"/>
                <a:gd name="connsiteY25" fmla="*/ 255376 h 1657354"/>
                <a:gd name="connsiteX26" fmla="*/ 124299 w 1920955"/>
                <a:gd name="connsiteY26" fmla="*/ 331576 h 1657354"/>
                <a:gd name="connsiteX27" fmla="*/ 110011 w 1920955"/>
                <a:gd name="connsiteY27" fmla="*/ 364913 h 1657354"/>
                <a:gd name="connsiteX28" fmla="*/ 133824 w 1920955"/>
                <a:gd name="connsiteY28" fmla="*/ 412538 h 1657354"/>
                <a:gd name="connsiteX29" fmla="*/ 81436 w 1920955"/>
                <a:gd name="connsiteY29" fmla="*/ 450638 h 1657354"/>
                <a:gd name="connsiteX30" fmla="*/ 33811 w 1920955"/>
                <a:gd name="connsiteY30" fmla="*/ 445876 h 1657354"/>
                <a:gd name="connsiteX31" fmla="*/ 33811 w 1920955"/>
                <a:gd name="connsiteY31" fmla="*/ 517313 h 1657354"/>
                <a:gd name="connsiteX32" fmla="*/ 474 w 1920955"/>
                <a:gd name="connsiteY32" fmla="*/ 622088 h 1657354"/>
                <a:gd name="connsiteX33" fmla="*/ 62386 w 1920955"/>
                <a:gd name="connsiteY33" fmla="*/ 698288 h 1657354"/>
                <a:gd name="connsiteX34" fmla="*/ 111977 w 1920955"/>
                <a:gd name="connsiteY34" fmla="*/ 678550 h 1657354"/>
                <a:gd name="connsiteX35" fmla="*/ 112334 w 1920955"/>
                <a:gd name="connsiteY35" fmla="*/ 748809 h 1657354"/>
                <a:gd name="connsiteX36" fmla="*/ 167161 w 1920955"/>
                <a:gd name="connsiteY36" fmla="*/ 779251 h 1657354"/>
                <a:gd name="connsiteX37" fmla="*/ 236159 w 1920955"/>
                <a:gd name="connsiteY37" fmla="*/ 789463 h 1657354"/>
                <a:gd name="connsiteX38" fmla="*/ 271462 w 1920955"/>
                <a:gd name="connsiteY38" fmla="*/ 845434 h 1657354"/>
                <a:gd name="connsiteX39" fmla="*/ 270869 w 1920955"/>
                <a:gd name="connsiteY39" fmla="*/ 890506 h 1657354"/>
                <a:gd name="connsiteX40" fmla="*/ 295393 w 1920955"/>
                <a:gd name="connsiteY40" fmla="*/ 929981 h 1657354"/>
                <a:gd name="connsiteX41" fmla="*/ 341051 w 1920955"/>
                <a:gd name="connsiteY41" fmla="*/ 968573 h 1657354"/>
                <a:gd name="connsiteX42" fmla="*/ 426184 w 1920955"/>
                <a:gd name="connsiteY42" fmla="*/ 1022825 h 1657354"/>
                <a:gd name="connsiteX43" fmla="*/ 461961 w 1920955"/>
                <a:gd name="connsiteY43" fmla="*/ 1093918 h 1657354"/>
                <a:gd name="connsiteX44" fmla="*/ 441064 w 1920955"/>
                <a:gd name="connsiteY44" fmla="*/ 1163491 h 1657354"/>
                <a:gd name="connsiteX45" fmla="*/ 519111 w 1920955"/>
                <a:gd name="connsiteY45" fmla="*/ 1219954 h 1657354"/>
                <a:gd name="connsiteX46" fmla="*/ 591143 w 1920955"/>
                <a:gd name="connsiteY46" fmla="*/ 1252948 h 1657354"/>
                <a:gd name="connsiteX47" fmla="*/ 571974 w 1920955"/>
                <a:gd name="connsiteY47" fmla="*/ 1312651 h 1657354"/>
                <a:gd name="connsiteX48" fmla="*/ 662461 w 1920955"/>
                <a:gd name="connsiteY48" fmla="*/ 1465051 h 1657354"/>
                <a:gd name="connsiteX49" fmla="*/ 755271 w 1920955"/>
                <a:gd name="connsiteY49" fmla="*/ 1538205 h 1657354"/>
                <a:gd name="connsiteX50" fmla="*/ 805336 w 1920955"/>
                <a:gd name="connsiteY50" fmla="*/ 1488863 h 1657354"/>
                <a:gd name="connsiteX51" fmla="*/ 869926 w 1920955"/>
                <a:gd name="connsiteY51" fmla="*/ 1516260 h 1657354"/>
                <a:gd name="connsiteX52" fmla="*/ 924399 w 1920955"/>
                <a:gd name="connsiteY52" fmla="*/ 1484101 h 1657354"/>
                <a:gd name="connsiteX53" fmla="*/ 941246 w 1920955"/>
                <a:gd name="connsiteY53" fmla="*/ 1441925 h 1657354"/>
                <a:gd name="connsiteX54" fmla="*/ 1005123 w 1920955"/>
                <a:gd name="connsiteY54" fmla="*/ 1528337 h 1657354"/>
                <a:gd name="connsiteX55" fmla="*/ 1050190 w 1920955"/>
                <a:gd name="connsiteY55" fmla="*/ 1599431 h 1657354"/>
                <a:gd name="connsiteX56" fmla="*/ 1103052 w 1920955"/>
                <a:gd name="connsiteY56" fmla="*/ 1611805 h 1657354"/>
                <a:gd name="connsiteX57" fmla="*/ 1133949 w 1920955"/>
                <a:gd name="connsiteY57" fmla="*/ 1579351 h 1657354"/>
                <a:gd name="connsiteX58" fmla="*/ 1176811 w 1920955"/>
                <a:gd name="connsiteY58" fmla="*/ 1598401 h 1657354"/>
                <a:gd name="connsiteX59" fmla="*/ 1210149 w 1920955"/>
                <a:gd name="connsiteY59" fmla="*/ 1617451 h 1657354"/>
                <a:gd name="connsiteX60" fmla="*/ 1233961 w 1920955"/>
                <a:gd name="connsiteY60" fmla="*/ 1579351 h 1657354"/>
                <a:gd name="connsiteX61" fmla="*/ 1267299 w 1920955"/>
                <a:gd name="connsiteY61" fmla="*/ 1655551 h 1657354"/>
                <a:gd name="connsiteX62" fmla="*/ 1348261 w 1920955"/>
                <a:gd name="connsiteY62" fmla="*/ 1626976 h 1657354"/>
                <a:gd name="connsiteX63" fmla="*/ 1414936 w 1920955"/>
                <a:gd name="connsiteY63" fmla="*/ 1555538 h 1657354"/>
                <a:gd name="connsiteX64" fmla="*/ 1433986 w 1920955"/>
                <a:gd name="connsiteY64" fmla="*/ 1607926 h 1657354"/>
                <a:gd name="connsiteX65" fmla="*/ 1410174 w 1920955"/>
                <a:gd name="connsiteY65" fmla="*/ 1612688 h 1657354"/>
                <a:gd name="connsiteX66" fmla="*/ 1543524 w 1920955"/>
                <a:gd name="connsiteY66" fmla="*/ 1579351 h 1657354"/>
                <a:gd name="connsiteX67" fmla="*/ 1581624 w 1920955"/>
                <a:gd name="connsiteY67" fmla="*/ 1507913 h 1657354"/>
                <a:gd name="connsiteX68" fmla="*/ 1643536 w 1920955"/>
                <a:gd name="connsiteY68" fmla="*/ 1412663 h 1657354"/>
                <a:gd name="connsiteX69" fmla="*/ 1714974 w 1920955"/>
                <a:gd name="connsiteY69" fmla="*/ 1384088 h 1657354"/>
                <a:gd name="connsiteX70" fmla="*/ 1772124 w 1920955"/>
                <a:gd name="connsiteY70" fmla="*/ 1379326 h 1657354"/>
                <a:gd name="connsiteX71" fmla="*/ 1772124 w 1920955"/>
                <a:gd name="connsiteY71" fmla="*/ 1450763 h 1657354"/>
                <a:gd name="connsiteX72" fmla="*/ 1886424 w 1920955"/>
                <a:gd name="connsiteY72" fmla="*/ 1446001 h 1657354"/>
                <a:gd name="connsiteX73" fmla="*/ 1919761 w 1920955"/>
                <a:gd name="connsiteY73" fmla="*/ 1441238 h 1657354"/>
                <a:gd name="connsiteX74" fmla="*/ 1853086 w 1920955"/>
                <a:gd name="connsiteY74" fmla="*/ 1398376 h 1657354"/>
                <a:gd name="connsiteX75" fmla="*/ 1853086 w 1920955"/>
                <a:gd name="connsiteY75" fmla="*/ 1303126 h 1657354"/>
                <a:gd name="connsiteX76" fmla="*/ 1853086 w 1920955"/>
                <a:gd name="connsiteY76" fmla="*/ 1245976 h 1657354"/>
                <a:gd name="connsiteX77" fmla="*/ 1810224 w 1920955"/>
                <a:gd name="connsiteY77" fmla="*/ 1236451 h 1657354"/>
                <a:gd name="connsiteX78" fmla="*/ 1734024 w 1920955"/>
                <a:gd name="connsiteY78" fmla="*/ 1155488 h 1657354"/>
                <a:gd name="connsiteX79" fmla="*/ 1695924 w 1920955"/>
                <a:gd name="connsiteY79" fmla="*/ 974513 h 1657354"/>
                <a:gd name="connsiteX80" fmla="*/ 1643536 w 1920955"/>
                <a:gd name="connsiteY80" fmla="*/ 941176 h 1657354"/>
                <a:gd name="connsiteX81" fmla="*/ 1605436 w 1920955"/>
                <a:gd name="connsiteY81" fmla="*/ 884026 h 1657354"/>
                <a:gd name="connsiteX82" fmla="*/ 1557811 w 1920955"/>
                <a:gd name="connsiteY82" fmla="*/ 836401 h 1657354"/>
                <a:gd name="connsiteX83" fmla="*/ 1505424 w 1920955"/>
                <a:gd name="connsiteY83" fmla="*/ 817351 h 1657354"/>
                <a:gd name="connsiteX84" fmla="*/ 1453036 w 1920955"/>
                <a:gd name="connsiteY84" fmla="*/ 812588 h 1657354"/>
                <a:gd name="connsiteX85" fmla="*/ 1510186 w 1920955"/>
                <a:gd name="connsiteY85" fmla="*/ 779251 h 1657354"/>
                <a:gd name="connsiteX86" fmla="*/ 1476849 w 1920955"/>
                <a:gd name="connsiteY86" fmla="*/ 745913 h 1657354"/>
                <a:gd name="connsiteX87" fmla="*/ 1481611 w 1920955"/>
                <a:gd name="connsiteY87" fmla="*/ 722101 h 1657354"/>
                <a:gd name="connsiteX88" fmla="*/ 1572099 w 1920955"/>
                <a:gd name="connsiteY88" fmla="*/ 760201 h 1657354"/>
                <a:gd name="connsiteX89" fmla="*/ 1624486 w 1920955"/>
                <a:gd name="connsiteY89" fmla="*/ 693526 h 1657354"/>
                <a:gd name="connsiteX90" fmla="*/ 1614961 w 1920955"/>
                <a:gd name="connsiteY90" fmla="*/ 550651 h 1657354"/>
                <a:gd name="connsiteX91" fmla="*/ 1610199 w 1920955"/>
                <a:gd name="connsiteY91" fmla="*/ 412538 h 1657354"/>
                <a:gd name="connsiteX0" fmla="*/ 1610199 w 1920955"/>
                <a:gd name="connsiteY0" fmla="*/ 412538 h 1696167"/>
                <a:gd name="connsiteX1" fmla="*/ 1567336 w 1920955"/>
                <a:gd name="connsiteY1" fmla="*/ 369676 h 1696167"/>
                <a:gd name="connsiteX2" fmla="*/ 1467324 w 1920955"/>
                <a:gd name="connsiteY2" fmla="*/ 345863 h 1696167"/>
                <a:gd name="connsiteX3" fmla="*/ 1419699 w 1920955"/>
                <a:gd name="connsiteY3" fmla="*/ 317288 h 1696167"/>
                <a:gd name="connsiteX4" fmla="*/ 1367311 w 1920955"/>
                <a:gd name="connsiteY4" fmla="*/ 160126 h 1696167"/>
                <a:gd name="connsiteX5" fmla="*/ 1338736 w 1920955"/>
                <a:gd name="connsiteY5" fmla="*/ 12488 h 1696167"/>
                <a:gd name="connsiteX6" fmla="*/ 1267299 w 1920955"/>
                <a:gd name="connsiteY6" fmla="*/ 12488 h 1696167"/>
                <a:gd name="connsiteX7" fmla="*/ 1214911 w 1920955"/>
                <a:gd name="connsiteY7" fmla="*/ 50588 h 1696167"/>
                <a:gd name="connsiteX8" fmla="*/ 1214911 w 1920955"/>
                <a:gd name="connsiteY8" fmla="*/ 155363 h 1696167"/>
                <a:gd name="connsiteX9" fmla="*/ 1186336 w 1920955"/>
                <a:gd name="connsiteY9" fmla="*/ 183938 h 1696167"/>
                <a:gd name="connsiteX10" fmla="*/ 1176811 w 1920955"/>
                <a:gd name="connsiteY10" fmla="*/ 255376 h 1696167"/>
                <a:gd name="connsiteX11" fmla="*/ 1114899 w 1920955"/>
                <a:gd name="connsiteY11" fmla="*/ 298238 h 1696167"/>
                <a:gd name="connsiteX12" fmla="*/ 1005361 w 1920955"/>
                <a:gd name="connsiteY12" fmla="*/ 312526 h 1696167"/>
                <a:gd name="connsiteX13" fmla="*/ 962499 w 1920955"/>
                <a:gd name="connsiteY13" fmla="*/ 355388 h 1696167"/>
                <a:gd name="connsiteX14" fmla="*/ 838674 w 1920955"/>
                <a:gd name="connsiteY14" fmla="*/ 355388 h 1696167"/>
                <a:gd name="connsiteX15" fmla="*/ 781524 w 1920955"/>
                <a:gd name="connsiteY15" fmla="*/ 426826 h 1696167"/>
                <a:gd name="connsiteX16" fmla="*/ 781524 w 1920955"/>
                <a:gd name="connsiteY16" fmla="*/ 460163 h 1696167"/>
                <a:gd name="connsiteX17" fmla="*/ 743424 w 1920955"/>
                <a:gd name="connsiteY17" fmla="*/ 483976 h 1696167"/>
                <a:gd name="connsiteX18" fmla="*/ 671986 w 1920955"/>
                <a:gd name="connsiteY18" fmla="*/ 417301 h 1696167"/>
                <a:gd name="connsiteX19" fmla="*/ 519586 w 1920955"/>
                <a:gd name="connsiteY19" fmla="*/ 412538 h 1696167"/>
                <a:gd name="connsiteX20" fmla="*/ 457674 w 1920955"/>
                <a:gd name="connsiteY20" fmla="*/ 431588 h 1696167"/>
                <a:gd name="connsiteX21" fmla="*/ 419574 w 1920955"/>
                <a:gd name="connsiteY21" fmla="*/ 417301 h 1696167"/>
                <a:gd name="connsiteX22" fmla="*/ 400524 w 1920955"/>
                <a:gd name="connsiteY22" fmla="*/ 355388 h 1696167"/>
                <a:gd name="connsiteX23" fmla="*/ 333849 w 1920955"/>
                <a:gd name="connsiteY23" fmla="*/ 303001 h 1696167"/>
                <a:gd name="connsiteX24" fmla="*/ 286224 w 1920955"/>
                <a:gd name="connsiteY24" fmla="*/ 236326 h 1696167"/>
                <a:gd name="connsiteX25" fmla="*/ 143349 w 1920955"/>
                <a:gd name="connsiteY25" fmla="*/ 255376 h 1696167"/>
                <a:gd name="connsiteX26" fmla="*/ 124299 w 1920955"/>
                <a:gd name="connsiteY26" fmla="*/ 331576 h 1696167"/>
                <a:gd name="connsiteX27" fmla="*/ 110011 w 1920955"/>
                <a:gd name="connsiteY27" fmla="*/ 364913 h 1696167"/>
                <a:gd name="connsiteX28" fmla="*/ 133824 w 1920955"/>
                <a:gd name="connsiteY28" fmla="*/ 412538 h 1696167"/>
                <a:gd name="connsiteX29" fmla="*/ 81436 w 1920955"/>
                <a:gd name="connsiteY29" fmla="*/ 450638 h 1696167"/>
                <a:gd name="connsiteX30" fmla="*/ 33811 w 1920955"/>
                <a:gd name="connsiteY30" fmla="*/ 445876 h 1696167"/>
                <a:gd name="connsiteX31" fmla="*/ 33811 w 1920955"/>
                <a:gd name="connsiteY31" fmla="*/ 517313 h 1696167"/>
                <a:gd name="connsiteX32" fmla="*/ 474 w 1920955"/>
                <a:gd name="connsiteY32" fmla="*/ 622088 h 1696167"/>
                <a:gd name="connsiteX33" fmla="*/ 62386 w 1920955"/>
                <a:gd name="connsiteY33" fmla="*/ 698288 h 1696167"/>
                <a:gd name="connsiteX34" fmla="*/ 111977 w 1920955"/>
                <a:gd name="connsiteY34" fmla="*/ 678550 h 1696167"/>
                <a:gd name="connsiteX35" fmla="*/ 112334 w 1920955"/>
                <a:gd name="connsiteY35" fmla="*/ 748809 h 1696167"/>
                <a:gd name="connsiteX36" fmla="*/ 167161 w 1920955"/>
                <a:gd name="connsiteY36" fmla="*/ 779251 h 1696167"/>
                <a:gd name="connsiteX37" fmla="*/ 236159 w 1920955"/>
                <a:gd name="connsiteY37" fmla="*/ 789463 h 1696167"/>
                <a:gd name="connsiteX38" fmla="*/ 271462 w 1920955"/>
                <a:gd name="connsiteY38" fmla="*/ 845434 h 1696167"/>
                <a:gd name="connsiteX39" fmla="*/ 270869 w 1920955"/>
                <a:gd name="connsiteY39" fmla="*/ 890506 h 1696167"/>
                <a:gd name="connsiteX40" fmla="*/ 295393 w 1920955"/>
                <a:gd name="connsiteY40" fmla="*/ 929981 h 1696167"/>
                <a:gd name="connsiteX41" fmla="*/ 341051 w 1920955"/>
                <a:gd name="connsiteY41" fmla="*/ 968573 h 1696167"/>
                <a:gd name="connsiteX42" fmla="*/ 426184 w 1920955"/>
                <a:gd name="connsiteY42" fmla="*/ 1022825 h 1696167"/>
                <a:gd name="connsiteX43" fmla="*/ 461961 w 1920955"/>
                <a:gd name="connsiteY43" fmla="*/ 1093918 h 1696167"/>
                <a:gd name="connsiteX44" fmla="*/ 441064 w 1920955"/>
                <a:gd name="connsiteY44" fmla="*/ 1163491 h 1696167"/>
                <a:gd name="connsiteX45" fmla="*/ 519111 w 1920955"/>
                <a:gd name="connsiteY45" fmla="*/ 1219954 h 1696167"/>
                <a:gd name="connsiteX46" fmla="*/ 591143 w 1920955"/>
                <a:gd name="connsiteY46" fmla="*/ 1252948 h 1696167"/>
                <a:gd name="connsiteX47" fmla="*/ 571974 w 1920955"/>
                <a:gd name="connsiteY47" fmla="*/ 1312651 h 1696167"/>
                <a:gd name="connsiteX48" fmla="*/ 662461 w 1920955"/>
                <a:gd name="connsiteY48" fmla="*/ 1465051 h 1696167"/>
                <a:gd name="connsiteX49" fmla="*/ 755271 w 1920955"/>
                <a:gd name="connsiteY49" fmla="*/ 1538205 h 1696167"/>
                <a:gd name="connsiteX50" fmla="*/ 805336 w 1920955"/>
                <a:gd name="connsiteY50" fmla="*/ 1488863 h 1696167"/>
                <a:gd name="connsiteX51" fmla="*/ 869926 w 1920955"/>
                <a:gd name="connsiteY51" fmla="*/ 1516260 h 1696167"/>
                <a:gd name="connsiteX52" fmla="*/ 924399 w 1920955"/>
                <a:gd name="connsiteY52" fmla="*/ 1484101 h 1696167"/>
                <a:gd name="connsiteX53" fmla="*/ 941246 w 1920955"/>
                <a:gd name="connsiteY53" fmla="*/ 1441925 h 1696167"/>
                <a:gd name="connsiteX54" fmla="*/ 1005123 w 1920955"/>
                <a:gd name="connsiteY54" fmla="*/ 1528337 h 1696167"/>
                <a:gd name="connsiteX55" fmla="*/ 1050190 w 1920955"/>
                <a:gd name="connsiteY55" fmla="*/ 1599431 h 1696167"/>
                <a:gd name="connsiteX56" fmla="*/ 1132339 w 1920955"/>
                <a:gd name="connsiteY56" fmla="*/ 1696055 h 1696167"/>
                <a:gd name="connsiteX57" fmla="*/ 1133949 w 1920955"/>
                <a:gd name="connsiteY57" fmla="*/ 1579351 h 1696167"/>
                <a:gd name="connsiteX58" fmla="*/ 1176811 w 1920955"/>
                <a:gd name="connsiteY58" fmla="*/ 1598401 h 1696167"/>
                <a:gd name="connsiteX59" fmla="*/ 1210149 w 1920955"/>
                <a:gd name="connsiteY59" fmla="*/ 1617451 h 1696167"/>
                <a:gd name="connsiteX60" fmla="*/ 1233961 w 1920955"/>
                <a:gd name="connsiteY60" fmla="*/ 1579351 h 1696167"/>
                <a:gd name="connsiteX61" fmla="*/ 1267299 w 1920955"/>
                <a:gd name="connsiteY61" fmla="*/ 1655551 h 1696167"/>
                <a:gd name="connsiteX62" fmla="*/ 1348261 w 1920955"/>
                <a:gd name="connsiteY62" fmla="*/ 1626976 h 1696167"/>
                <a:gd name="connsiteX63" fmla="*/ 1414936 w 1920955"/>
                <a:gd name="connsiteY63" fmla="*/ 1555538 h 1696167"/>
                <a:gd name="connsiteX64" fmla="*/ 1433986 w 1920955"/>
                <a:gd name="connsiteY64" fmla="*/ 1607926 h 1696167"/>
                <a:gd name="connsiteX65" fmla="*/ 1410174 w 1920955"/>
                <a:gd name="connsiteY65" fmla="*/ 1612688 h 1696167"/>
                <a:gd name="connsiteX66" fmla="*/ 1543524 w 1920955"/>
                <a:gd name="connsiteY66" fmla="*/ 1579351 h 1696167"/>
                <a:gd name="connsiteX67" fmla="*/ 1581624 w 1920955"/>
                <a:gd name="connsiteY67" fmla="*/ 1507913 h 1696167"/>
                <a:gd name="connsiteX68" fmla="*/ 1643536 w 1920955"/>
                <a:gd name="connsiteY68" fmla="*/ 1412663 h 1696167"/>
                <a:gd name="connsiteX69" fmla="*/ 1714974 w 1920955"/>
                <a:gd name="connsiteY69" fmla="*/ 1384088 h 1696167"/>
                <a:gd name="connsiteX70" fmla="*/ 1772124 w 1920955"/>
                <a:gd name="connsiteY70" fmla="*/ 1379326 h 1696167"/>
                <a:gd name="connsiteX71" fmla="*/ 1772124 w 1920955"/>
                <a:gd name="connsiteY71" fmla="*/ 1450763 h 1696167"/>
                <a:gd name="connsiteX72" fmla="*/ 1886424 w 1920955"/>
                <a:gd name="connsiteY72" fmla="*/ 1446001 h 1696167"/>
                <a:gd name="connsiteX73" fmla="*/ 1919761 w 1920955"/>
                <a:gd name="connsiteY73" fmla="*/ 1441238 h 1696167"/>
                <a:gd name="connsiteX74" fmla="*/ 1853086 w 1920955"/>
                <a:gd name="connsiteY74" fmla="*/ 1398376 h 1696167"/>
                <a:gd name="connsiteX75" fmla="*/ 1853086 w 1920955"/>
                <a:gd name="connsiteY75" fmla="*/ 1303126 h 1696167"/>
                <a:gd name="connsiteX76" fmla="*/ 1853086 w 1920955"/>
                <a:gd name="connsiteY76" fmla="*/ 1245976 h 1696167"/>
                <a:gd name="connsiteX77" fmla="*/ 1810224 w 1920955"/>
                <a:gd name="connsiteY77" fmla="*/ 1236451 h 1696167"/>
                <a:gd name="connsiteX78" fmla="*/ 1734024 w 1920955"/>
                <a:gd name="connsiteY78" fmla="*/ 1155488 h 1696167"/>
                <a:gd name="connsiteX79" fmla="*/ 1695924 w 1920955"/>
                <a:gd name="connsiteY79" fmla="*/ 974513 h 1696167"/>
                <a:gd name="connsiteX80" fmla="*/ 1643536 w 1920955"/>
                <a:gd name="connsiteY80" fmla="*/ 941176 h 1696167"/>
                <a:gd name="connsiteX81" fmla="*/ 1605436 w 1920955"/>
                <a:gd name="connsiteY81" fmla="*/ 884026 h 1696167"/>
                <a:gd name="connsiteX82" fmla="*/ 1557811 w 1920955"/>
                <a:gd name="connsiteY82" fmla="*/ 836401 h 1696167"/>
                <a:gd name="connsiteX83" fmla="*/ 1505424 w 1920955"/>
                <a:gd name="connsiteY83" fmla="*/ 817351 h 1696167"/>
                <a:gd name="connsiteX84" fmla="*/ 1453036 w 1920955"/>
                <a:gd name="connsiteY84" fmla="*/ 812588 h 1696167"/>
                <a:gd name="connsiteX85" fmla="*/ 1510186 w 1920955"/>
                <a:gd name="connsiteY85" fmla="*/ 779251 h 1696167"/>
                <a:gd name="connsiteX86" fmla="*/ 1476849 w 1920955"/>
                <a:gd name="connsiteY86" fmla="*/ 745913 h 1696167"/>
                <a:gd name="connsiteX87" fmla="*/ 1481611 w 1920955"/>
                <a:gd name="connsiteY87" fmla="*/ 722101 h 1696167"/>
                <a:gd name="connsiteX88" fmla="*/ 1572099 w 1920955"/>
                <a:gd name="connsiteY88" fmla="*/ 760201 h 1696167"/>
                <a:gd name="connsiteX89" fmla="*/ 1624486 w 1920955"/>
                <a:gd name="connsiteY89" fmla="*/ 693526 h 1696167"/>
                <a:gd name="connsiteX90" fmla="*/ 1614961 w 1920955"/>
                <a:gd name="connsiteY90" fmla="*/ 550651 h 1696167"/>
                <a:gd name="connsiteX91" fmla="*/ 1610199 w 1920955"/>
                <a:gd name="connsiteY91" fmla="*/ 412538 h 1696167"/>
                <a:gd name="connsiteX0" fmla="*/ 1610199 w 1920955"/>
                <a:gd name="connsiteY0" fmla="*/ 412538 h 1696335"/>
                <a:gd name="connsiteX1" fmla="*/ 1567336 w 1920955"/>
                <a:gd name="connsiteY1" fmla="*/ 369676 h 1696335"/>
                <a:gd name="connsiteX2" fmla="*/ 1467324 w 1920955"/>
                <a:gd name="connsiteY2" fmla="*/ 345863 h 1696335"/>
                <a:gd name="connsiteX3" fmla="*/ 1419699 w 1920955"/>
                <a:gd name="connsiteY3" fmla="*/ 317288 h 1696335"/>
                <a:gd name="connsiteX4" fmla="*/ 1367311 w 1920955"/>
                <a:gd name="connsiteY4" fmla="*/ 160126 h 1696335"/>
                <a:gd name="connsiteX5" fmla="*/ 1338736 w 1920955"/>
                <a:gd name="connsiteY5" fmla="*/ 12488 h 1696335"/>
                <a:gd name="connsiteX6" fmla="*/ 1267299 w 1920955"/>
                <a:gd name="connsiteY6" fmla="*/ 12488 h 1696335"/>
                <a:gd name="connsiteX7" fmla="*/ 1214911 w 1920955"/>
                <a:gd name="connsiteY7" fmla="*/ 50588 h 1696335"/>
                <a:gd name="connsiteX8" fmla="*/ 1214911 w 1920955"/>
                <a:gd name="connsiteY8" fmla="*/ 155363 h 1696335"/>
                <a:gd name="connsiteX9" fmla="*/ 1186336 w 1920955"/>
                <a:gd name="connsiteY9" fmla="*/ 183938 h 1696335"/>
                <a:gd name="connsiteX10" fmla="*/ 1176811 w 1920955"/>
                <a:gd name="connsiteY10" fmla="*/ 255376 h 1696335"/>
                <a:gd name="connsiteX11" fmla="*/ 1114899 w 1920955"/>
                <a:gd name="connsiteY11" fmla="*/ 298238 h 1696335"/>
                <a:gd name="connsiteX12" fmla="*/ 1005361 w 1920955"/>
                <a:gd name="connsiteY12" fmla="*/ 312526 h 1696335"/>
                <a:gd name="connsiteX13" fmla="*/ 962499 w 1920955"/>
                <a:gd name="connsiteY13" fmla="*/ 355388 h 1696335"/>
                <a:gd name="connsiteX14" fmla="*/ 838674 w 1920955"/>
                <a:gd name="connsiteY14" fmla="*/ 355388 h 1696335"/>
                <a:gd name="connsiteX15" fmla="*/ 781524 w 1920955"/>
                <a:gd name="connsiteY15" fmla="*/ 426826 h 1696335"/>
                <a:gd name="connsiteX16" fmla="*/ 781524 w 1920955"/>
                <a:gd name="connsiteY16" fmla="*/ 460163 h 1696335"/>
                <a:gd name="connsiteX17" fmla="*/ 743424 w 1920955"/>
                <a:gd name="connsiteY17" fmla="*/ 483976 h 1696335"/>
                <a:gd name="connsiteX18" fmla="*/ 671986 w 1920955"/>
                <a:gd name="connsiteY18" fmla="*/ 417301 h 1696335"/>
                <a:gd name="connsiteX19" fmla="*/ 519586 w 1920955"/>
                <a:gd name="connsiteY19" fmla="*/ 412538 h 1696335"/>
                <a:gd name="connsiteX20" fmla="*/ 457674 w 1920955"/>
                <a:gd name="connsiteY20" fmla="*/ 431588 h 1696335"/>
                <a:gd name="connsiteX21" fmla="*/ 419574 w 1920955"/>
                <a:gd name="connsiteY21" fmla="*/ 417301 h 1696335"/>
                <a:gd name="connsiteX22" fmla="*/ 400524 w 1920955"/>
                <a:gd name="connsiteY22" fmla="*/ 355388 h 1696335"/>
                <a:gd name="connsiteX23" fmla="*/ 333849 w 1920955"/>
                <a:gd name="connsiteY23" fmla="*/ 303001 h 1696335"/>
                <a:gd name="connsiteX24" fmla="*/ 286224 w 1920955"/>
                <a:gd name="connsiteY24" fmla="*/ 236326 h 1696335"/>
                <a:gd name="connsiteX25" fmla="*/ 143349 w 1920955"/>
                <a:gd name="connsiteY25" fmla="*/ 255376 h 1696335"/>
                <a:gd name="connsiteX26" fmla="*/ 124299 w 1920955"/>
                <a:gd name="connsiteY26" fmla="*/ 331576 h 1696335"/>
                <a:gd name="connsiteX27" fmla="*/ 110011 w 1920955"/>
                <a:gd name="connsiteY27" fmla="*/ 364913 h 1696335"/>
                <a:gd name="connsiteX28" fmla="*/ 133824 w 1920955"/>
                <a:gd name="connsiteY28" fmla="*/ 412538 h 1696335"/>
                <a:gd name="connsiteX29" fmla="*/ 81436 w 1920955"/>
                <a:gd name="connsiteY29" fmla="*/ 450638 h 1696335"/>
                <a:gd name="connsiteX30" fmla="*/ 33811 w 1920955"/>
                <a:gd name="connsiteY30" fmla="*/ 445876 h 1696335"/>
                <a:gd name="connsiteX31" fmla="*/ 33811 w 1920955"/>
                <a:gd name="connsiteY31" fmla="*/ 517313 h 1696335"/>
                <a:gd name="connsiteX32" fmla="*/ 474 w 1920955"/>
                <a:gd name="connsiteY32" fmla="*/ 622088 h 1696335"/>
                <a:gd name="connsiteX33" fmla="*/ 62386 w 1920955"/>
                <a:gd name="connsiteY33" fmla="*/ 698288 h 1696335"/>
                <a:gd name="connsiteX34" fmla="*/ 111977 w 1920955"/>
                <a:gd name="connsiteY34" fmla="*/ 678550 h 1696335"/>
                <a:gd name="connsiteX35" fmla="*/ 112334 w 1920955"/>
                <a:gd name="connsiteY35" fmla="*/ 748809 h 1696335"/>
                <a:gd name="connsiteX36" fmla="*/ 167161 w 1920955"/>
                <a:gd name="connsiteY36" fmla="*/ 779251 h 1696335"/>
                <a:gd name="connsiteX37" fmla="*/ 236159 w 1920955"/>
                <a:gd name="connsiteY37" fmla="*/ 789463 h 1696335"/>
                <a:gd name="connsiteX38" fmla="*/ 271462 w 1920955"/>
                <a:gd name="connsiteY38" fmla="*/ 845434 h 1696335"/>
                <a:gd name="connsiteX39" fmla="*/ 270869 w 1920955"/>
                <a:gd name="connsiteY39" fmla="*/ 890506 h 1696335"/>
                <a:gd name="connsiteX40" fmla="*/ 295393 w 1920955"/>
                <a:gd name="connsiteY40" fmla="*/ 929981 h 1696335"/>
                <a:gd name="connsiteX41" fmla="*/ 341051 w 1920955"/>
                <a:gd name="connsiteY41" fmla="*/ 968573 h 1696335"/>
                <a:gd name="connsiteX42" fmla="*/ 426184 w 1920955"/>
                <a:gd name="connsiteY42" fmla="*/ 1022825 h 1696335"/>
                <a:gd name="connsiteX43" fmla="*/ 461961 w 1920955"/>
                <a:gd name="connsiteY43" fmla="*/ 1093918 h 1696335"/>
                <a:gd name="connsiteX44" fmla="*/ 441064 w 1920955"/>
                <a:gd name="connsiteY44" fmla="*/ 1163491 h 1696335"/>
                <a:gd name="connsiteX45" fmla="*/ 519111 w 1920955"/>
                <a:gd name="connsiteY45" fmla="*/ 1219954 h 1696335"/>
                <a:gd name="connsiteX46" fmla="*/ 591143 w 1920955"/>
                <a:gd name="connsiteY46" fmla="*/ 1252948 h 1696335"/>
                <a:gd name="connsiteX47" fmla="*/ 571974 w 1920955"/>
                <a:gd name="connsiteY47" fmla="*/ 1312651 h 1696335"/>
                <a:gd name="connsiteX48" fmla="*/ 662461 w 1920955"/>
                <a:gd name="connsiteY48" fmla="*/ 1465051 h 1696335"/>
                <a:gd name="connsiteX49" fmla="*/ 755271 w 1920955"/>
                <a:gd name="connsiteY49" fmla="*/ 1538205 h 1696335"/>
                <a:gd name="connsiteX50" fmla="*/ 805336 w 1920955"/>
                <a:gd name="connsiteY50" fmla="*/ 1488863 h 1696335"/>
                <a:gd name="connsiteX51" fmla="*/ 869926 w 1920955"/>
                <a:gd name="connsiteY51" fmla="*/ 1516260 h 1696335"/>
                <a:gd name="connsiteX52" fmla="*/ 924399 w 1920955"/>
                <a:gd name="connsiteY52" fmla="*/ 1484101 h 1696335"/>
                <a:gd name="connsiteX53" fmla="*/ 941246 w 1920955"/>
                <a:gd name="connsiteY53" fmla="*/ 1441925 h 1696335"/>
                <a:gd name="connsiteX54" fmla="*/ 1005123 w 1920955"/>
                <a:gd name="connsiteY54" fmla="*/ 1528337 h 1696335"/>
                <a:gd name="connsiteX55" fmla="*/ 1050190 w 1920955"/>
                <a:gd name="connsiteY55" fmla="*/ 1599431 h 1696335"/>
                <a:gd name="connsiteX56" fmla="*/ 1132339 w 1920955"/>
                <a:gd name="connsiteY56" fmla="*/ 1696055 h 1696335"/>
                <a:gd name="connsiteX57" fmla="*/ 1151034 w 1920955"/>
                <a:gd name="connsiteY57" fmla="*/ 1627859 h 1696335"/>
                <a:gd name="connsiteX58" fmla="*/ 1176811 w 1920955"/>
                <a:gd name="connsiteY58" fmla="*/ 1598401 h 1696335"/>
                <a:gd name="connsiteX59" fmla="*/ 1210149 w 1920955"/>
                <a:gd name="connsiteY59" fmla="*/ 1617451 h 1696335"/>
                <a:gd name="connsiteX60" fmla="*/ 1233961 w 1920955"/>
                <a:gd name="connsiteY60" fmla="*/ 1579351 h 1696335"/>
                <a:gd name="connsiteX61" fmla="*/ 1267299 w 1920955"/>
                <a:gd name="connsiteY61" fmla="*/ 1655551 h 1696335"/>
                <a:gd name="connsiteX62" fmla="*/ 1348261 w 1920955"/>
                <a:gd name="connsiteY62" fmla="*/ 1626976 h 1696335"/>
                <a:gd name="connsiteX63" fmla="*/ 1414936 w 1920955"/>
                <a:gd name="connsiteY63" fmla="*/ 1555538 h 1696335"/>
                <a:gd name="connsiteX64" fmla="*/ 1433986 w 1920955"/>
                <a:gd name="connsiteY64" fmla="*/ 1607926 h 1696335"/>
                <a:gd name="connsiteX65" fmla="*/ 1410174 w 1920955"/>
                <a:gd name="connsiteY65" fmla="*/ 1612688 h 1696335"/>
                <a:gd name="connsiteX66" fmla="*/ 1543524 w 1920955"/>
                <a:gd name="connsiteY66" fmla="*/ 1579351 h 1696335"/>
                <a:gd name="connsiteX67" fmla="*/ 1581624 w 1920955"/>
                <a:gd name="connsiteY67" fmla="*/ 1507913 h 1696335"/>
                <a:gd name="connsiteX68" fmla="*/ 1643536 w 1920955"/>
                <a:gd name="connsiteY68" fmla="*/ 1412663 h 1696335"/>
                <a:gd name="connsiteX69" fmla="*/ 1714974 w 1920955"/>
                <a:gd name="connsiteY69" fmla="*/ 1384088 h 1696335"/>
                <a:gd name="connsiteX70" fmla="*/ 1772124 w 1920955"/>
                <a:gd name="connsiteY70" fmla="*/ 1379326 h 1696335"/>
                <a:gd name="connsiteX71" fmla="*/ 1772124 w 1920955"/>
                <a:gd name="connsiteY71" fmla="*/ 1450763 h 1696335"/>
                <a:gd name="connsiteX72" fmla="*/ 1886424 w 1920955"/>
                <a:gd name="connsiteY72" fmla="*/ 1446001 h 1696335"/>
                <a:gd name="connsiteX73" fmla="*/ 1919761 w 1920955"/>
                <a:gd name="connsiteY73" fmla="*/ 1441238 h 1696335"/>
                <a:gd name="connsiteX74" fmla="*/ 1853086 w 1920955"/>
                <a:gd name="connsiteY74" fmla="*/ 1398376 h 1696335"/>
                <a:gd name="connsiteX75" fmla="*/ 1853086 w 1920955"/>
                <a:gd name="connsiteY75" fmla="*/ 1303126 h 1696335"/>
                <a:gd name="connsiteX76" fmla="*/ 1853086 w 1920955"/>
                <a:gd name="connsiteY76" fmla="*/ 1245976 h 1696335"/>
                <a:gd name="connsiteX77" fmla="*/ 1810224 w 1920955"/>
                <a:gd name="connsiteY77" fmla="*/ 1236451 h 1696335"/>
                <a:gd name="connsiteX78" fmla="*/ 1734024 w 1920955"/>
                <a:gd name="connsiteY78" fmla="*/ 1155488 h 1696335"/>
                <a:gd name="connsiteX79" fmla="*/ 1695924 w 1920955"/>
                <a:gd name="connsiteY79" fmla="*/ 974513 h 1696335"/>
                <a:gd name="connsiteX80" fmla="*/ 1643536 w 1920955"/>
                <a:gd name="connsiteY80" fmla="*/ 941176 h 1696335"/>
                <a:gd name="connsiteX81" fmla="*/ 1605436 w 1920955"/>
                <a:gd name="connsiteY81" fmla="*/ 884026 h 1696335"/>
                <a:gd name="connsiteX82" fmla="*/ 1557811 w 1920955"/>
                <a:gd name="connsiteY82" fmla="*/ 836401 h 1696335"/>
                <a:gd name="connsiteX83" fmla="*/ 1505424 w 1920955"/>
                <a:gd name="connsiteY83" fmla="*/ 817351 h 1696335"/>
                <a:gd name="connsiteX84" fmla="*/ 1453036 w 1920955"/>
                <a:gd name="connsiteY84" fmla="*/ 812588 h 1696335"/>
                <a:gd name="connsiteX85" fmla="*/ 1510186 w 1920955"/>
                <a:gd name="connsiteY85" fmla="*/ 779251 h 1696335"/>
                <a:gd name="connsiteX86" fmla="*/ 1476849 w 1920955"/>
                <a:gd name="connsiteY86" fmla="*/ 745913 h 1696335"/>
                <a:gd name="connsiteX87" fmla="*/ 1481611 w 1920955"/>
                <a:gd name="connsiteY87" fmla="*/ 722101 h 1696335"/>
                <a:gd name="connsiteX88" fmla="*/ 1572099 w 1920955"/>
                <a:gd name="connsiteY88" fmla="*/ 760201 h 1696335"/>
                <a:gd name="connsiteX89" fmla="*/ 1624486 w 1920955"/>
                <a:gd name="connsiteY89" fmla="*/ 693526 h 1696335"/>
                <a:gd name="connsiteX90" fmla="*/ 1614961 w 1920955"/>
                <a:gd name="connsiteY90" fmla="*/ 550651 h 1696335"/>
                <a:gd name="connsiteX91" fmla="*/ 1610199 w 1920955"/>
                <a:gd name="connsiteY91" fmla="*/ 412538 h 1696335"/>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10149 w 1920955"/>
                <a:gd name="connsiteY59" fmla="*/ 1617451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08789 w 1920955"/>
                <a:gd name="connsiteY61" fmla="*/ 1594278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11230 w 1920955"/>
                <a:gd name="connsiteY61" fmla="*/ 1681082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48261 w 1920955"/>
                <a:gd name="connsiteY63" fmla="*/ 1626976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68155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8868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505358 w 1920955"/>
                <a:gd name="connsiteY66" fmla="*/ 164843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21378 w 1920955"/>
                <a:gd name="connsiteY71" fmla="*/ 1402701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03851 w 1920955"/>
                <a:gd name="connsiteY72" fmla="*/ 1369114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28257 w 1920955"/>
                <a:gd name="connsiteY72" fmla="*/ 1328265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28257 w 1920409"/>
                <a:gd name="connsiteY72" fmla="*/ 1328265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650"/>
                <a:gd name="connsiteY0" fmla="*/ 412538 h 1691232"/>
                <a:gd name="connsiteX1" fmla="*/ 1567336 w 1920650"/>
                <a:gd name="connsiteY1" fmla="*/ 369676 h 1691232"/>
                <a:gd name="connsiteX2" fmla="*/ 1467324 w 1920650"/>
                <a:gd name="connsiteY2" fmla="*/ 345863 h 1691232"/>
                <a:gd name="connsiteX3" fmla="*/ 1419699 w 1920650"/>
                <a:gd name="connsiteY3" fmla="*/ 317288 h 1691232"/>
                <a:gd name="connsiteX4" fmla="*/ 1367311 w 1920650"/>
                <a:gd name="connsiteY4" fmla="*/ 160126 h 1691232"/>
                <a:gd name="connsiteX5" fmla="*/ 1338736 w 1920650"/>
                <a:gd name="connsiteY5" fmla="*/ 12488 h 1691232"/>
                <a:gd name="connsiteX6" fmla="*/ 1267299 w 1920650"/>
                <a:gd name="connsiteY6" fmla="*/ 12488 h 1691232"/>
                <a:gd name="connsiteX7" fmla="*/ 1214911 w 1920650"/>
                <a:gd name="connsiteY7" fmla="*/ 50588 h 1691232"/>
                <a:gd name="connsiteX8" fmla="*/ 1214911 w 1920650"/>
                <a:gd name="connsiteY8" fmla="*/ 155363 h 1691232"/>
                <a:gd name="connsiteX9" fmla="*/ 1186336 w 1920650"/>
                <a:gd name="connsiteY9" fmla="*/ 183938 h 1691232"/>
                <a:gd name="connsiteX10" fmla="*/ 1176811 w 1920650"/>
                <a:gd name="connsiteY10" fmla="*/ 255376 h 1691232"/>
                <a:gd name="connsiteX11" fmla="*/ 1114899 w 1920650"/>
                <a:gd name="connsiteY11" fmla="*/ 298238 h 1691232"/>
                <a:gd name="connsiteX12" fmla="*/ 1005361 w 1920650"/>
                <a:gd name="connsiteY12" fmla="*/ 312526 h 1691232"/>
                <a:gd name="connsiteX13" fmla="*/ 962499 w 1920650"/>
                <a:gd name="connsiteY13" fmla="*/ 355388 h 1691232"/>
                <a:gd name="connsiteX14" fmla="*/ 838674 w 1920650"/>
                <a:gd name="connsiteY14" fmla="*/ 355388 h 1691232"/>
                <a:gd name="connsiteX15" fmla="*/ 781524 w 1920650"/>
                <a:gd name="connsiteY15" fmla="*/ 426826 h 1691232"/>
                <a:gd name="connsiteX16" fmla="*/ 781524 w 1920650"/>
                <a:gd name="connsiteY16" fmla="*/ 460163 h 1691232"/>
                <a:gd name="connsiteX17" fmla="*/ 743424 w 1920650"/>
                <a:gd name="connsiteY17" fmla="*/ 483976 h 1691232"/>
                <a:gd name="connsiteX18" fmla="*/ 671986 w 1920650"/>
                <a:gd name="connsiteY18" fmla="*/ 417301 h 1691232"/>
                <a:gd name="connsiteX19" fmla="*/ 519586 w 1920650"/>
                <a:gd name="connsiteY19" fmla="*/ 412538 h 1691232"/>
                <a:gd name="connsiteX20" fmla="*/ 457674 w 1920650"/>
                <a:gd name="connsiteY20" fmla="*/ 431588 h 1691232"/>
                <a:gd name="connsiteX21" fmla="*/ 419574 w 1920650"/>
                <a:gd name="connsiteY21" fmla="*/ 417301 h 1691232"/>
                <a:gd name="connsiteX22" fmla="*/ 400524 w 1920650"/>
                <a:gd name="connsiteY22" fmla="*/ 355388 h 1691232"/>
                <a:gd name="connsiteX23" fmla="*/ 333849 w 1920650"/>
                <a:gd name="connsiteY23" fmla="*/ 303001 h 1691232"/>
                <a:gd name="connsiteX24" fmla="*/ 286224 w 1920650"/>
                <a:gd name="connsiteY24" fmla="*/ 236326 h 1691232"/>
                <a:gd name="connsiteX25" fmla="*/ 143349 w 1920650"/>
                <a:gd name="connsiteY25" fmla="*/ 255376 h 1691232"/>
                <a:gd name="connsiteX26" fmla="*/ 124299 w 1920650"/>
                <a:gd name="connsiteY26" fmla="*/ 331576 h 1691232"/>
                <a:gd name="connsiteX27" fmla="*/ 110011 w 1920650"/>
                <a:gd name="connsiteY27" fmla="*/ 364913 h 1691232"/>
                <a:gd name="connsiteX28" fmla="*/ 133824 w 1920650"/>
                <a:gd name="connsiteY28" fmla="*/ 412538 h 1691232"/>
                <a:gd name="connsiteX29" fmla="*/ 81436 w 1920650"/>
                <a:gd name="connsiteY29" fmla="*/ 450638 h 1691232"/>
                <a:gd name="connsiteX30" fmla="*/ 33811 w 1920650"/>
                <a:gd name="connsiteY30" fmla="*/ 445876 h 1691232"/>
                <a:gd name="connsiteX31" fmla="*/ 33811 w 1920650"/>
                <a:gd name="connsiteY31" fmla="*/ 517313 h 1691232"/>
                <a:gd name="connsiteX32" fmla="*/ 474 w 1920650"/>
                <a:gd name="connsiteY32" fmla="*/ 622088 h 1691232"/>
                <a:gd name="connsiteX33" fmla="*/ 62386 w 1920650"/>
                <a:gd name="connsiteY33" fmla="*/ 698288 h 1691232"/>
                <a:gd name="connsiteX34" fmla="*/ 111977 w 1920650"/>
                <a:gd name="connsiteY34" fmla="*/ 678550 h 1691232"/>
                <a:gd name="connsiteX35" fmla="*/ 112334 w 1920650"/>
                <a:gd name="connsiteY35" fmla="*/ 748809 h 1691232"/>
                <a:gd name="connsiteX36" fmla="*/ 167161 w 1920650"/>
                <a:gd name="connsiteY36" fmla="*/ 779251 h 1691232"/>
                <a:gd name="connsiteX37" fmla="*/ 236159 w 1920650"/>
                <a:gd name="connsiteY37" fmla="*/ 789463 h 1691232"/>
                <a:gd name="connsiteX38" fmla="*/ 271462 w 1920650"/>
                <a:gd name="connsiteY38" fmla="*/ 845434 h 1691232"/>
                <a:gd name="connsiteX39" fmla="*/ 270869 w 1920650"/>
                <a:gd name="connsiteY39" fmla="*/ 890506 h 1691232"/>
                <a:gd name="connsiteX40" fmla="*/ 295393 w 1920650"/>
                <a:gd name="connsiteY40" fmla="*/ 929981 h 1691232"/>
                <a:gd name="connsiteX41" fmla="*/ 341051 w 1920650"/>
                <a:gd name="connsiteY41" fmla="*/ 968573 h 1691232"/>
                <a:gd name="connsiteX42" fmla="*/ 426184 w 1920650"/>
                <a:gd name="connsiteY42" fmla="*/ 1022825 h 1691232"/>
                <a:gd name="connsiteX43" fmla="*/ 461961 w 1920650"/>
                <a:gd name="connsiteY43" fmla="*/ 1093918 h 1691232"/>
                <a:gd name="connsiteX44" fmla="*/ 441064 w 1920650"/>
                <a:gd name="connsiteY44" fmla="*/ 1163491 h 1691232"/>
                <a:gd name="connsiteX45" fmla="*/ 519111 w 1920650"/>
                <a:gd name="connsiteY45" fmla="*/ 1219954 h 1691232"/>
                <a:gd name="connsiteX46" fmla="*/ 591143 w 1920650"/>
                <a:gd name="connsiteY46" fmla="*/ 1252948 h 1691232"/>
                <a:gd name="connsiteX47" fmla="*/ 571974 w 1920650"/>
                <a:gd name="connsiteY47" fmla="*/ 1312651 h 1691232"/>
                <a:gd name="connsiteX48" fmla="*/ 662461 w 1920650"/>
                <a:gd name="connsiteY48" fmla="*/ 1465051 h 1691232"/>
                <a:gd name="connsiteX49" fmla="*/ 755271 w 1920650"/>
                <a:gd name="connsiteY49" fmla="*/ 1538205 h 1691232"/>
                <a:gd name="connsiteX50" fmla="*/ 805336 w 1920650"/>
                <a:gd name="connsiteY50" fmla="*/ 1488863 h 1691232"/>
                <a:gd name="connsiteX51" fmla="*/ 869926 w 1920650"/>
                <a:gd name="connsiteY51" fmla="*/ 1516260 h 1691232"/>
                <a:gd name="connsiteX52" fmla="*/ 924399 w 1920650"/>
                <a:gd name="connsiteY52" fmla="*/ 1484101 h 1691232"/>
                <a:gd name="connsiteX53" fmla="*/ 941246 w 1920650"/>
                <a:gd name="connsiteY53" fmla="*/ 1441925 h 1691232"/>
                <a:gd name="connsiteX54" fmla="*/ 1005123 w 1920650"/>
                <a:gd name="connsiteY54" fmla="*/ 1528337 h 1691232"/>
                <a:gd name="connsiteX55" fmla="*/ 1050190 w 1920650"/>
                <a:gd name="connsiteY55" fmla="*/ 1599431 h 1691232"/>
                <a:gd name="connsiteX56" fmla="*/ 1120136 w 1920650"/>
                <a:gd name="connsiteY56" fmla="*/ 1690950 h 1691232"/>
                <a:gd name="connsiteX57" fmla="*/ 1151034 w 1920650"/>
                <a:gd name="connsiteY57" fmla="*/ 1627859 h 1691232"/>
                <a:gd name="connsiteX58" fmla="*/ 1181693 w 1920650"/>
                <a:gd name="connsiteY58" fmla="*/ 1621379 h 1691232"/>
                <a:gd name="connsiteX59" fmla="*/ 1224792 w 1920650"/>
                <a:gd name="connsiteY59" fmla="*/ 1650642 h 1691232"/>
                <a:gd name="connsiteX60" fmla="*/ 1258367 w 1920650"/>
                <a:gd name="connsiteY60" fmla="*/ 1609988 h 1691232"/>
                <a:gd name="connsiteX61" fmla="*/ 1277188 w 1920650"/>
                <a:gd name="connsiteY61" fmla="*/ 1614605 h 1691232"/>
                <a:gd name="connsiteX62" fmla="*/ 1311230 w 1920650"/>
                <a:gd name="connsiteY62" fmla="*/ 1681082 h 1691232"/>
                <a:gd name="connsiteX63" fmla="*/ 1367786 w 1920650"/>
                <a:gd name="connsiteY63" fmla="*/ 1657613 h 1691232"/>
                <a:gd name="connsiteX64" fmla="*/ 1419818 w 1920650"/>
                <a:gd name="connsiteY64" fmla="*/ 1601492 h 1691232"/>
                <a:gd name="connsiteX65" fmla="*/ 1470595 w 1920650"/>
                <a:gd name="connsiteY65" fmla="*/ 1584949 h 1691232"/>
                <a:gd name="connsiteX66" fmla="*/ 1488274 w 1920650"/>
                <a:gd name="connsiteY66" fmla="*/ 1640771 h 1691232"/>
                <a:gd name="connsiteX67" fmla="*/ 1558169 w 1920650"/>
                <a:gd name="connsiteY67" fmla="*/ 1615093 h 1691232"/>
                <a:gd name="connsiteX68" fmla="*/ 1588947 w 1920650"/>
                <a:gd name="connsiteY68" fmla="*/ 1528337 h 1691232"/>
                <a:gd name="connsiteX69" fmla="*/ 1670383 w 1920650"/>
                <a:gd name="connsiteY69" fmla="*/ 1438195 h 1691232"/>
                <a:gd name="connsiteX70" fmla="*/ 1714974 w 1920650"/>
                <a:gd name="connsiteY70" fmla="*/ 1407065 h 1691232"/>
                <a:gd name="connsiteX71" fmla="*/ 1743343 w 1920650"/>
                <a:gd name="connsiteY71" fmla="*/ 1410360 h 1691232"/>
                <a:gd name="connsiteX72" fmla="*/ 1833138 w 1920650"/>
                <a:gd name="connsiteY72" fmla="*/ 1402304 h 1691232"/>
                <a:gd name="connsiteX73" fmla="*/ 1816054 w 1920650"/>
                <a:gd name="connsiteY73" fmla="*/ 1453316 h 1691232"/>
                <a:gd name="connsiteX74" fmla="*/ 1886424 w 1920650"/>
                <a:gd name="connsiteY74" fmla="*/ 1446001 h 1691232"/>
                <a:gd name="connsiteX75" fmla="*/ 1919761 w 1920650"/>
                <a:gd name="connsiteY75" fmla="*/ 1441238 h 1691232"/>
                <a:gd name="connsiteX76" fmla="*/ 1853086 w 1920650"/>
                <a:gd name="connsiteY76" fmla="*/ 1398376 h 1691232"/>
                <a:gd name="connsiteX77" fmla="*/ 1853086 w 1920650"/>
                <a:gd name="connsiteY77" fmla="*/ 1303126 h 1691232"/>
                <a:gd name="connsiteX78" fmla="*/ 1853086 w 1920650"/>
                <a:gd name="connsiteY78" fmla="*/ 1245976 h 1691232"/>
                <a:gd name="connsiteX79" fmla="*/ 1810224 w 1920650"/>
                <a:gd name="connsiteY79" fmla="*/ 1236451 h 1691232"/>
                <a:gd name="connsiteX80" fmla="*/ 1734024 w 1920650"/>
                <a:gd name="connsiteY80" fmla="*/ 1155488 h 1691232"/>
                <a:gd name="connsiteX81" fmla="*/ 1695924 w 1920650"/>
                <a:gd name="connsiteY81" fmla="*/ 974513 h 1691232"/>
                <a:gd name="connsiteX82" fmla="*/ 1643536 w 1920650"/>
                <a:gd name="connsiteY82" fmla="*/ 941176 h 1691232"/>
                <a:gd name="connsiteX83" fmla="*/ 1605436 w 1920650"/>
                <a:gd name="connsiteY83" fmla="*/ 884026 h 1691232"/>
                <a:gd name="connsiteX84" fmla="*/ 1557811 w 1920650"/>
                <a:gd name="connsiteY84" fmla="*/ 836401 h 1691232"/>
                <a:gd name="connsiteX85" fmla="*/ 1505424 w 1920650"/>
                <a:gd name="connsiteY85" fmla="*/ 817351 h 1691232"/>
                <a:gd name="connsiteX86" fmla="*/ 1453036 w 1920650"/>
                <a:gd name="connsiteY86" fmla="*/ 812588 h 1691232"/>
                <a:gd name="connsiteX87" fmla="*/ 1510186 w 1920650"/>
                <a:gd name="connsiteY87" fmla="*/ 779251 h 1691232"/>
                <a:gd name="connsiteX88" fmla="*/ 1476849 w 1920650"/>
                <a:gd name="connsiteY88" fmla="*/ 745913 h 1691232"/>
                <a:gd name="connsiteX89" fmla="*/ 1481611 w 1920650"/>
                <a:gd name="connsiteY89" fmla="*/ 722101 h 1691232"/>
                <a:gd name="connsiteX90" fmla="*/ 1572099 w 1920650"/>
                <a:gd name="connsiteY90" fmla="*/ 760201 h 1691232"/>
                <a:gd name="connsiteX91" fmla="*/ 1624486 w 1920650"/>
                <a:gd name="connsiteY91" fmla="*/ 693526 h 1691232"/>
                <a:gd name="connsiteX92" fmla="*/ 1614961 w 1920650"/>
                <a:gd name="connsiteY92" fmla="*/ 550651 h 1691232"/>
                <a:gd name="connsiteX93" fmla="*/ 1610199 w 1920650"/>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33138 w 1920031"/>
                <a:gd name="connsiteY72" fmla="*/ 1402304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20935 w 1920031"/>
                <a:gd name="connsiteY72" fmla="*/ 1399752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880151"/>
                <a:gd name="connsiteY0" fmla="*/ 412538 h 1691232"/>
                <a:gd name="connsiteX1" fmla="*/ 1567336 w 1880151"/>
                <a:gd name="connsiteY1" fmla="*/ 369676 h 1691232"/>
                <a:gd name="connsiteX2" fmla="*/ 1467324 w 1880151"/>
                <a:gd name="connsiteY2" fmla="*/ 345863 h 1691232"/>
                <a:gd name="connsiteX3" fmla="*/ 1419699 w 1880151"/>
                <a:gd name="connsiteY3" fmla="*/ 317288 h 1691232"/>
                <a:gd name="connsiteX4" fmla="*/ 1367311 w 1880151"/>
                <a:gd name="connsiteY4" fmla="*/ 160126 h 1691232"/>
                <a:gd name="connsiteX5" fmla="*/ 1338736 w 1880151"/>
                <a:gd name="connsiteY5" fmla="*/ 12488 h 1691232"/>
                <a:gd name="connsiteX6" fmla="*/ 1267299 w 1880151"/>
                <a:gd name="connsiteY6" fmla="*/ 12488 h 1691232"/>
                <a:gd name="connsiteX7" fmla="*/ 1214911 w 1880151"/>
                <a:gd name="connsiteY7" fmla="*/ 50588 h 1691232"/>
                <a:gd name="connsiteX8" fmla="*/ 1214911 w 1880151"/>
                <a:gd name="connsiteY8" fmla="*/ 155363 h 1691232"/>
                <a:gd name="connsiteX9" fmla="*/ 1186336 w 1880151"/>
                <a:gd name="connsiteY9" fmla="*/ 183938 h 1691232"/>
                <a:gd name="connsiteX10" fmla="*/ 1176811 w 1880151"/>
                <a:gd name="connsiteY10" fmla="*/ 255376 h 1691232"/>
                <a:gd name="connsiteX11" fmla="*/ 1114899 w 1880151"/>
                <a:gd name="connsiteY11" fmla="*/ 298238 h 1691232"/>
                <a:gd name="connsiteX12" fmla="*/ 1005361 w 1880151"/>
                <a:gd name="connsiteY12" fmla="*/ 312526 h 1691232"/>
                <a:gd name="connsiteX13" fmla="*/ 962499 w 1880151"/>
                <a:gd name="connsiteY13" fmla="*/ 355388 h 1691232"/>
                <a:gd name="connsiteX14" fmla="*/ 838674 w 1880151"/>
                <a:gd name="connsiteY14" fmla="*/ 355388 h 1691232"/>
                <a:gd name="connsiteX15" fmla="*/ 781524 w 1880151"/>
                <a:gd name="connsiteY15" fmla="*/ 426826 h 1691232"/>
                <a:gd name="connsiteX16" fmla="*/ 781524 w 1880151"/>
                <a:gd name="connsiteY16" fmla="*/ 460163 h 1691232"/>
                <a:gd name="connsiteX17" fmla="*/ 743424 w 1880151"/>
                <a:gd name="connsiteY17" fmla="*/ 483976 h 1691232"/>
                <a:gd name="connsiteX18" fmla="*/ 671986 w 1880151"/>
                <a:gd name="connsiteY18" fmla="*/ 417301 h 1691232"/>
                <a:gd name="connsiteX19" fmla="*/ 519586 w 1880151"/>
                <a:gd name="connsiteY19" fmla="*/ 412538 h 1691232"/>
                <a:gd name="connsiteX20" fmla="*/ 457674 w 1880151"/>
                <a:gd name="connsiteY20" fmla="*/ 431588 h 1691232"/>
                <a:gd name="connsiteX21" fmla="*/ 419574 w 1880151"/>
                <a:gd name="connsiteY21" fmla="*/ 417301 h 1691232"/>
                <a:gd name="connsiteX22" fmla="*/ 400524 w 1880151"/>
                <a:gd name="connsiteY22" fmla="*/ 355388 h 1691232"/>
                <a:gd name="connsiteX23" fmla="*/ 333849 w 1880151"/>
                <a:gd name="connsiteY23" fmla="*/ 303001 h 1691232"/>
                <a:gd name="connsiteX24" fmla="*/ 286224 w 1880151"/>
                <a:gd name="connsiteY24" fmla="*/ 236326 h 1691232"/>
                <a:gd name="connsiteX25" fmla="*/ 143349 w 1880151"/>
                <a:gd name="connsiteY25" fmla="*/ 255376 h 1691232"/>
                <a:gd name="connsiteX26" fmla="*/ 124299 w 1880151"/>
                <a:gd name="connsiteY26" fmla="*/ 331576 h 1691232"/>
                <a:gd name="connsiteX27" fmla="*/ 110011 w 1880151"/>
                <a:gd name="connsiteY27" fmla="*/ 364913 h 1691232"/>
                <a:gd name="connsiteX28" fmla="*/ 133824 w 1880151"/>
                <a:gd name="connsiteY28" fmla="*/ 412538 h 1691232"/>
                <a:gd name="connsiteX29" fmla="*/ 81436 w 1880151"/>
                <a:gd name="connsiteY29" fmla="*/ 450638 h 1691232"/>
                <a:gd name="connsiteX30" fmla="*/ 33811 w 1880151"/>
                <a:gd name="connsiteY30" fmla="*/ 445876 h 1691232"/>
                <a:gd name="connsiteX31" fmla="*/ 33811 w 1880151"/>
                <a:gd name="connsiteY31" fmla="*/ 517313 h 1691232"/>
                <a:gd name="connsiteX32" fmla="*/ 474 w 1880151"/>
                <a:gd name="connsiteY32" fmla="*/ 622088 h 1691232"/>
                <a:gd name="connsiteX33" fmla="*/ 62386 w 1880151"/>
                <a:gd name="connsiteY33" fmla="*/ 698288 h 1691232"/>
                <a:gd name="connsiteX34" fmla="*/ 111977 w 1880151"/>
                <a:gd name="connsiteY34" fmla="*/ 678550 h 1691232"/>
                <a:gd name="connsiteX35" fmla="*/ 112334 w 1880151"/>
                <a:gd name="connsiteY35" fmla="*/ 748809 h 1691232"/>
                <a:gd name="connsiteX36" fmla="*/ 167161 w 1880151"/>
                <a:gd name="connsiteY36" fmla="*/ 779251 h 1691232"/>
                <a:gd name="connsiteX37" fmla="*/ 236159 w 1880151"/>
                <a:gd name="connsiteY37" fmla="*/ 789463 h 1691232"/>
                <a:gd name="connsiteX38" fmla="*/ 271462 w 1880151"/>
                <a:gd name="connsiteY38" fmla="*/ 845434 h 1691232"/>
                <a:gd name="connsiteX39" fmla="*/ 270869 w 1880151"/>
                <a:gd name="connsiteY39" fmla="*/ 890506 h 1691232"/>
                <a:gd name="connsiteX40" fmla="*/ 295393 w 1880151"/>
                <a:gd name="connsiteY40" fmla="*/ 929981 h 1691232"/>
                <a:gd name="connsiteX41" fmla="*/ 341051 w 1880151"/>
                <a:gd name="connsiteY41" fmla="*/ 968573 h 1691232"/>
                <a:gd name="connsiteX42" fmla="*/ 426184 w 1880151"/>
                <a:gd name="connsiteY42" fmla="*/ 1022825 h 1691232"/>
                <a:gd name="connsiteX43" fmla="*/ 461961 w 1880151"/>
                <a:gd name="connsiteY43" fmla="*/ 1093918 h 1691232"/>
                <a:gd name="connsiteX44" fmla="*/ 441064 w 1880151"/>
                <a:gd name="connsiteY44" fmla="*/ 1163491 h 1691232"/>
                <a:gd name="connsiteX45" fmla="*/ 519111 w 1880151"/>
                <a:gd name="connsiteY45" fmla="*/ 1219954 h 1691232"/>
                <a:gd name="connsiteX46" fmla="*/ 591143 w 1880151"/>
                <a:gd name="connsiteY46" fmla="*/ 1252948 h 1691232"/>
                <a:gd name="connsiteX47" fmla="*/ 571974 w 1880151"/>
                <a:gd name="connsiteY47" fmla="*/ 1312651 h 1691232"/>
                <a:gd name="connsiteX48" fmla="*/ 662461 w 1880151"/>
                <a:gd name="connsiteY48" fmla="*/ 1465051 h 1691232"/>
                <a:gd name="connsiteX49" fmla="*/ 755271 w 1880151"/>
                <a:gd name="connsiteY49" fmla="*/ 1538205 h 1691232"/>
                <a:gd name="connsiteX50" fmla="*/ 805336 w 1880151"/>
                <a:gd name="connsiteY50" fmla="*/ 1488863 h 1691232"/>
                <a:gd name="connsiteX51" fmla="*/ 869926 w 1880151"/>
                <a:gd name="connsiteY51" fmla="*/ 1516260 h 1691232"/>
                <a:gd name="connsiteX52" fmla="*/ 924399 w 1880151"/>
                <a:gd name="connsiteY52" fmla="*/ 1484101 h 1691232"/>
                <a:gd name="connsiteX53" fmla="*/ 941246 w 1880151"/>
                <a:gd name="connsiteY53" fmla="*/ 1441925 h 1691232"/>
                <a:gd name="connsiteX54" fmla="*/ 1005123 w 1880151"/>
                <a:gd name="connsiteY54" fmla="*/ 1528337 h 1691232"/>
                <a:gd name="connsiteX55" fmla="*/ 1050190 w 1880151"/>
                <a:gd name="connsiteY55" fmla="*/ 1599431 h 1691232"/>
                <a:gd name="connsiteX56" fmla="*/ 1120136 w 1880151"/>
                <a:gd name="connsiteY56" fmla="*/ 1690950 h 1691232"/>
                <a:gd name="connsiteX57" fmla="*/ 1151034 w 1880151"/>
                <a:gd name="connsiteY57" fmla="*/ 1627859 h 1691232"/>
                <a:gd name="connsiteX58" fmla="*/ 1181693 w 1880151"/>
                <a:gd name="connsiteY58" fmla="*/ 1621379 h 1691232"/>
                <a:gd name="connsiteX59" fmla="*/ 1224792 w 1880151"/>
                <a:gd name="connsiteY59" fmla="*/ 1650642 h 1691232"/>
                <a:gd name="connsiteX60" fmla="*/ 1258367 w 1880151"/>
                <a:gd name="connsiteY60" fmla="*/ 1609988 h 1691232"/>
                <a:gd name="connsiteX61" fmla="*/ 1277188 w 1880151"/>
                <a:gd name="connsiteY61" fmla="*/ 1614605 h 1691232"/>
                <a:gd name="connsiteX62" fmla="*/ 1311230 w 1880151"/>
                <a:gd name="connsiteY62" fmla="*/ 1681082 h 1691232"/>
                <a:gd name="connsiteX63" fmla="*/ 1367786 w 1880151"/>
                <a:gd name="connsiteY63" fmla="*/ 1657613 h 1691232"/>
                <a:gd name="connsiteX64" fmla="*/ 1419818 w 1880151"/>
                <a:gd name="connsiteY64" fmla="*/ 1601492 h 1691232"/>
                <a:gd name="connsiteX65" fmla="*/ 1470595 w 1880151"/>
                <a:gd name="connsiteY65" fmla="*/ 1584949 h 1691232"/>
                <a:gd name="connsiteX66" fmla="*/ 1488274 w 1880151"/>
                <a:gd name="connsiteY66" fmla="*/ 1640771 h 1691232"/>
                <a:gd name="connsiteX67" fmla="*/ 1558169 w 1880151"/>
                <a:gd name="connsiteY67" fmla="*/ 1615093 h 1691232"/>
                <a:gd name="connsiteX68" fmla="*/ 1588947 w 1880151"/>
                <a:gd name="connsiteY68" fmla="*/ 1528337 h 1691232"/>
                <a:gd name="connsiteX69" fmla="*/ 1670383 w 1880151"/>
                <a:gd name="connsiteY69" fmla="*/ 1438195 h 1691232"/>
                <a:gd name="connsiteX70" fmla="*/ 1714974 w 1880151"/>
                <a:gd name="connsiteY70" fmla="*/ 1407065 h 1691232"/>
                <a:gd name="connsiteX71" fmla="*/ 1743343 w 1880151"/>
                <a:gd name="connsiteY71" fmla="*/ 1410360 h 1691232"/>
                <a:gd name="connsiteX72" fmla="*/ 1820935 w 1880151"/>
                <a:gd name="connsiteY72" fmla="*/ 1399752 h 1691232"/>
                <a:gd name="connsiteX73" fmla="*/ 1816054 w 1880151"/>
                <a:gd name="connsiteY73" fmla="*/ 1453316 h 1691232"/>
                <a:gd name="connsiteX74" fmla="*/ 1874221 w 1880151"/>
                <a:gd name="connsiteY74" fmla="*/ 1476637 h 1691232"/>
                <a:gd name="connsiteX75" fmla="*/ 1875830 w 1880151"/>
                <a:gd name="connsiteY75" fmla="*/ 1451451 h 1691232"/>
                <a:gd name="connsiteX76" fmla="*/ 1853086 w 1880151"/>
                <a:gd name="connsiteY76" fmla="*/ 1398376 h 1691232"/>
                <a:gd name="connsiteX77" fmla="*/ 1853086 w 1880151"/>
                <a:gd name="connsiteY77" fmla="*/ 1303126 h 1691232"/>
                <a:gd name="connsiteX78" fmla="*/ 1853086 w 1880151"/>
                <a:gd name="connsiteY78" fmla="*/ 1245976 h 1691232"/>
                <a:gd name="connsiteX79" fmla="*/ 1810224 w 1880151"/>
                <a:gd name="connsiteY79" fmla="*/ 1236451 h 1691232"/>
                <a:gd name="connsiteX80" fmla="*/ 1734024 w 1880151"/>
                <a:gd name="connsiteY80" fmla="*/ 1155488 h 1691232"/>
                <a:gd name="connsiteX81" fmla="*/ 1695924 w 1880151"/>
                <a:gd name="connsiteY81" fmla="*/ 974513 h 1691232"/>
                <a:gd name="connsiteX82" fmla="*/ 1643536 w 1880151"/>
                <a:gd name="connsiteY82" fmla="*/ 941176 h 1691232"/>
                <a:gd name="connsiteX83" fmla="*/ 1605436 w 1880151"/>
                <a:gd name="connsiteY83" fmla="*/ 884026 h 1691232"/>
                <a:gd name="connsiteX84" fmla="*/ 1557811 w 1880151"/>
                <a:gd name="connsiteY84" fmla="*/ 836401 h 1691232"/>
                <a:gd name="connsiteX85" fmla="*/ 1505424 w 1880151"/>
                <a:gd name="connsiteY85" fmla="*/ 817351 h 1691232"/>
                <a:gd name="connsiteX86" fmla="*/ 1453036 w 1880151"/>
                <a:gd name="connsiteY86" fmla="*/ 812588 h 1691232"/>
                <a:gd name="connsiteX87" fmla="*/ 1510186 w 1880151"/>
                <a:gd name="connsiteY87" fmla="*/ 779251 h 1691232"/>
                <a:gd name="connsiteX88" fmla="*/ 1476849 w 1880151"/>
                <a:gd name="connsiteY88" fmla="*/ 745913 h 1691232"/>
                <a:gd name="connsiteX89" fmla="*/ 1481611 w 1880151"/>
                <a:gd name="connsiteY89" fmla="*/ 722101 h 1691232"/>
                <a:gd name="connsiteX90" fmla="*/ 1572099 w 1880151"/>
                <a:gd name="connsiteY90" fmla="*/ 760201 h 1691232"/>
                <a:gd name="connsiteX91" fmla="*/ 1624486 w 1880151"/>
                <a:gd name="connsiteY91" fmla="*/ 693526 h 1691232"/>
                <a:gd name="connsiteX92" fmla="*/ 1614961 w 1880151"/>
                <a:gd name="connsiteY92" fmla="*/ 550651 h 1691232"/>
                <a:gd name="connsiteX93" fmla="*/ 1610199 w 1880151"/>
                <a:gd name="connsiteY93" fmla="*/ 412538 h 1691232"/>
                <a:gd name="connsiteX0" fmla="*/ 1610199 w 1874950"/>
                <a:gd name="connsiteY0" fmla="*/ 412538 h 1691232"/>
                <a:gd name="connsiteX1" fmla="*/ 1567336 w 1874950"/>
                <a:gd name="connsiteY1" fmla="*/ 369676 h 1691232"/>
                <a:gd name="connsiteX2" fmla="*/ 1467324 w 1874950"/>
                <a:gd name="connsiteY2" fmla="*/ 345863 h 1691232"/>
                <a:gd name="connsiteX3" fmla="*/ 1419699 w 1874950"/>
                <a:gd name="connsiteY3" fmla="*/ 317288 h 1691232"/>
                <a:gd name="connsiteX4" fmla="*/ 1367311 w 1874950"/>
                <a:gd name="connsiteY4" fmla="*/ 160126 h 1691232"/>
                <a:gd name="connsiteX5" fmla="*/ 1338736 w 1874950"/>
                <a:gd name="connsiteY5" fmla="*/ 12488 h 1691232"/>
                <a:gd name="connsiteX6" fmla="*/ 1267299 w 1874950"/>
                <a:gd name="connsiteY6" fmla="*/ 12488 h 1691232"/>
                <a:gd name="connsiteX7" fmla="*/ 1214911 w 1874950"/>
                <a:gd name="connsiteY7" fmla="*/ 50588 h 1691232"/>
                <a:gd name="connsiteX8" fmla="*/ 1214911 w 1874950"/>
                <a:gd name="connsiteY8" fmla="*/ 155363 h 1691232"/>
                <a:gd name="connsiteX9" fmla="*/ 1186336 w 1874950"/>
                <a:gd name="connsiteY9" fmla="*/ 183938 h 1691232"/>
                <a:gd name="connsiteX10" fmla="*/ 1176811 w 1874950"/>
                <a:gd name="connsiteY10" fmla="*/ 255376 h 1691232"/>
                <a:gd name="connsiteX11" fmla="*/ 1114899 w 1874950"/>
                <a:gd name="connsiteY11" fmla="*/ 298238 h 1691232"/>
                <a:gd name="connsiteX12" fmla="*/ 1005361 w 1874950"/>
                <a:gd name="connsiteY12" fmla="*/ 312526 h 1691232"/>
                <a:gd name="connsiteX13" fmla="*/ 962499 w 1874950"/>
                <a:gd name="connsiteY13" fmla="*/ 355388 h 1691232"/>
                <a:gd name="connsiteX14" fmla="*/ 838674 w 1874950"/>
                <a:gd name="connsiteY14" fmla="*/ 355388 h 1691232"/>
                <a:gd name="connsiteX15" fmla="*/ 781524 w 1874950"/>
                <a:gd name="connsiteY15" fmla="*/ 426826 h 1691232"/>
                <a:gd name="connsiteX16" fmla="*/ 781524 w 1874950"/>
                <a:gd name="connsiteY16" fmla="*/ 460163 h 1691232"/>
                <a:gd name="connsiteX17" fmla="*/ 743424 w 1874950"/>
                <a:gd name="connsiteY17" fmla="*/ 483976 h 1691232"/>
                <a:gd name="connsiteX18" fmla="*/ 671986 w 1874950"/>
                <a:gd name="connsiteY18" fmla="*/ 417301 h 1691232"/>
                <a:gd name="connsiteX19" fmla="*/ 519586 w 1874950"/>
                <a:gd name="connsiteY19" fmla="*/ 412538 h 1691232"/>
                <a:gd name="connsiteX20" fmla="*/ 457674 w 1874950"/>
                <a:gd name="connsiteY20" fmla="*/ 431588 h 1691232"/>
                <a:gd name="connsiteX21" fmla="*/ 419574 w 1874950"/>
                <a:gd name="connsiteY21" fmla="*/ 417301 h 1691232"/>
                <a:gd name="connsiteX22" fmla="*/ 400524 w 1874950"/>
                <a:gd name="connsiteY22" fmla="*/ 355388 h 1691232"/>
                <a:gd name="connsiteX23" fmla="*/ 333849 w 1874950"/>
                <a:gd name="connsiteY23" fmla="*/ 303001 h 1691232"/>
                <a:gd name="connsiteX24" fmla="*/ 286224 w 1874950"/>
                <a:gd name="connsiteY24" fmla="*/ 236326 h 1691232"/>
                <a:gd name="connsiteX25" fmla="*/ 143349 w 1874950"/>
                <a:gd name="connsiteY25" fmla="*/ 255376 h 1691232"/>
                <a:gd name="connsiteX26" fmla="*/ 124299 w 1874950"/>
                <a:gd name="connsiteY26" fmla="*/ 331576 h 1691232"/>
                <a:gd name="connsiteX27" fmla="*/ 110011 w 1874950"/>
                <a:gd name="connsiteY27" fmla="*/ 364913 h 1691232"/>
                <a:gd name="connsiteX28" fmla="*/ 133824 w 1874950"/>
                <a:gd name="connsiteY28" fmla="*/ 412538 h 1691232"/>
                <a:gd name="connsiteX29" fmla="*/ 81436 w 1874950"/>
                <a:gd name="connsiteY29" fmla="*/ 450638 h 1691232"/>
                <a:gd name="connsiteX30" fmla="*/ 33811 w 1874950"/>
                <a:gd name="connsiteY30" fmla="*/ 445876 h 1691232"/>
                <a:gd name="connsiteX31" fmla="*/ 33811 w 1874950"/>
                <a:gd name="connsiteY31" fmla="*/ 517313 h 1691232"/>
                <a:gd name="connsiteX32" fmla="*/ 474 w 1874950"/>
                <a:gd name="connsiteY32" fmla="*/ 622088 h 1691232"/>
                <a:gd name="connsiteX33" fmla="*/ 62386 w 1874950"/>
                <a:gd name="connsiteY33" fmla="*/ 698288 h 1691232"/>
                <a:gd name="connsiteX34" fmla="*/ 111977 w 1874950"/>
                <a:gd name="connsiteY34" fmla="*/ 678550 h 1691232"/>
                <a:gd name="connsiteX35" fmla="*/ 112334 w 1874950"/>
                <a:gd name="connsiteY35" fmla="*/ 748809 h 1691232"/>
                <a:gd name="connsiteX36" fmla="*/ 167161 w 1874950"/>
                <a:gd name="connsiteY36" fmla="*/ 779251 h 1691232"/>
                <a:gd name="connsiteX37" fmla="*/ 236159 w 1874950"/>
                <a:gd name="connsiteY37" fmla="*/ 789463 h 1691232"/>
                <a:gd name="connsiteX38" fmla="*/ 271462 w 1874950"/>
                <a:gd name="connsiteY38" fmla="*/ 845434 h 1691232"/>
                <a:gd name="connsiteX39" fmla="*/ 270869 w 1874950"/>
                <a:gd name="connsiteY39" fmla="*/ 890506 h 1691232"/>
                <a:gd name="connsiteX40" fmla="*/ 295393 w 1874950"/>
                <a:gd name="connsiteY40" fmla="*/ 929981 h 1691232"/>
                <a:gd name="connsiteX41" fmla="*/ 341051 w 1874950"/>
                <a:gd name="connsiteY41" fmla="*/ 968573 h 1691232"/>
                <a:gd name="connsiteX42" fmla="*/ 426184 w 1874950"/>
                <a:gd name="connsiteY42" fmla="*/ 1022825 h 1691232"/>
                <a:gd name="connsiteX43" fmla="*/ 461961 w 1874950"/>
                <a:gd name="connsiteY43" fmla="*/ 1093918 h 1691232"/>
                <a:gd name="connsiteX44" fmla="*/ 441064 w 1874950"/>
                <a:gd name="connsiteY44" fmla="*/ 1163491 h 1691232"/>
                <a:gd name="connsiteX45" fmla="*/ 519111 w 1874950"/>
                <a:gd name="connsiteY45" fmla="*/ 1219954 h 1691232"/>
                <a:gd name="connsiteX46" fmla="*/ 591143 w 1874950"/>
                <a:gd name="connsiteY46" fmla="*/ 1252948 h 1691232"/>
                <a:gd name="connsiteX47" fmla="*/ 571974 w 1874950"/>
                <a:gd name="connsiteY47" fmla="*/ 1312651 h 1691232"/>
                <a:gd name="connsiteX48" fmla="*/ 662461 w 1874950"/>
                <a:gd name="connsiteY48" fmla="*/ 1465051 h 1691232"/>
                <a:gd name="connsiteX49" fmla="*/ 755271 w 1874950"/>
                <a:gd name="connsiteY49" fmla="*/ 1538205 h 1691232"/>
                <a:gd name="connsiteX50" fmla="*/ 805336 w 1874950"/>
                <a:gd name="connsiteY50" fmla="*/ 1488863 h 1691232"/>
                <a:gd name="connsiteX51" fmla="*/ 869926 w 1874950"/>
                <a:gd name="connsiteY51" fmla="*/ 1516260 h 1691232"/>
                <a:gd name="connsiteX52" fmla="*/ 924399 w 1874950"/>
                <a:gd name="connsiteY52" fmla="*/ 1484101 h 1691232"/>
                <a:gd name="connsiteX53" fmla="*/ 941246 w 1874950"/>
                <a:gd name="connsiteY53" fmla="*/ 1441925 h 1691232"/>
                <a:gd name="connsiteX54" fmla="*/ 1005123 w 1874950"/>
                <a:gd name="connsiteY54" fmla="*/ 1528337 h 1691232"/>
                <a:gd name="connsiteX55" fmla="*/ 1050190 w 1874950"/>
                <a:gd name="connsiteY55" fmla="*/ 1599431 h 1691232"/>
                <a:gd name="connsiteX56" fmla="*/ 1120136 w 1874950"/>
                <a:gd name="connsiteY56" fmla="*/ 1690950 h 1691232"/>
                <a:gd name="connsiteX57" fmla="*/ 1151034 w 1874950"/>
                <a:gd name="connsiteY57" fmla="*/ 1627859 h 1691232"/>
                <a:gd name="connsiteX58" fmla="*/ 1181693 w 1874950"/>
                <a:gd name="connsiteY58" fmla="*/ 1621379 h 1691232"/>
                <a:gd name="connsiteX59" fmla="*/ 1224792 w 1874950"/>
                <a:gd name="connsiteY59" fmla="*/ 1650642 h 1691232"/>
                <a:gd name="connsiteX60" fmla="*/ 1258367 w 1874950"/>
                <a:gd name="connsiteY60" fmla="*/ 1609988 h 1691232"/>
                <a:gd name="connsiteX61" fmla="*/ 1277188 w 1874950"/>
                <a:gd name="connsiteY61" fmla="*/ 1614605 h 1691232"/>
                <a:gd name="connsiteX62" fmla="*/ 1311230 w 1874950"/>
                <a:gd name="connsiteY62" fmla="*/ 1681082 h 1691232"/>
                <a:gd name="connsiteX63" fmla="*/ 1367786 w 1874950"/>
                <a:gd name="connsiteY63" fmla="*/ 1657613 h 1691232"/>
                <a:gd name="connsiteX64" fmla="*/ 1419818 w 1874950"/>
                <a:gd name="connsiteY64" fmla="*/ 1601492 h 1691232"/>
                <a:gd name="connsiteX65" fmla="*/ 1470595 w 1874950"/>
                <a:gd name="connsiteY65" fmla="*/ 1584949 h 1691232"/>
                <a:gd name="connsiteX66" fmla="*/ 1488274 w 1874950"/>
                <a:gd name="connsiteY66" fmla="*/ 1640771 h 1691232"/>
                <a:gd name="connsiteX67" fmla="*/ 1558169 w 1874950"/>
                <a:gd name="connsiteY67" fmla="*/ 1615093 h 1691232"/>
                <a:gd name="connsiteX68" fmla="*/ 1588947 w 1874950"/>
                <a:gd name="connsiteY68" fmla="*/ 1528337 h 1691232"/>
                <a:gd name="connsiteX69" fmla="*/ 1670383 w 1874950"/>
                <a:gd name="connsiteY69" fmla="*/ 1438195 h 1691232"/>
                <a:gd name="connsiteX70" fmla="*/ 1714974 w 1874950"/>
                <a:gd name="connsiteY70" fmla="*/ 1407065 h 1691232"/>
                <a:gd name="connsiteX71" fmla="*/ 1743343 w 1874950"/>
                <a:gd name="connsiteY71" fmla="*/ 1410360 h 1691232"/>
                <a:gd name="connsiteX72" fmla="*/ 1820935 w 1874950"/>
                <a:gd name="connsiteY72" fmla="*/ 1399752 h 1691232"/>
                <a:gd name="connsiteX73" fmla="*/ 1816054 w 1874950"/>
                <a:gd name="connsiteY73" fmla="*/ 1453316 h 1691232"/>
                <a:gd name="connsiteX74" fmla="*/ 1874221 w 1874950"/>
                <a:gd name="connsiteY74" fmla="*/ 1476637 h 1691232"/>
                <a:gd name="connsiteX75" fmla="*/ 1848983 w 1874950"/>
                <a:gd name="connsiteY75" fmla="*/ 1443791 h 1691232"/>
                <a:gd name="connsiteX76" fmla="*/ 1853086 w 1874950"/>
                <a:gd name="connsiteY76" fmla="*/ 1398376 h 1691232"/>
                <a:gd name="connsiteX77" fmla="*/ 1853086 w 1874950"/>
                <a:gd name="connsiteY77" fmla="*/ 1303126 h 1691232"/>
                <a:gd name="connsiteX78" fmla="*/ 1853086 w 1874950"/>
                <a:gd name="connsiteY78" fmla="*/ 1245976 h 1691232"/>
                <a:gd name="connsiteX79" fmla="*/ 1810224 w 1874950"/>
                <a:gd name="connsiteY79" fmla="*/ 1236451 h 1691232"/>
                <a:gd name="connsiteX80" fmla="*/ 1734024 w 1874950"/>
                <a:gd name="connsiteY80" fmla="*/ 1155488 h 1691232"/>
                <a:gd name="connsiteX81" fmla="*/ 1695924 w 1874950"/>
                <a:gd name="connsiteY81" fmla="*/ 974513 h 1691232"/>
                <a:gd name="connsiteX82" fmla="*/ 1643536 w 1874950"/>
                <a:gd name="connsiteY82" fmla="*/ 941176 h 1691232"/>
                <a:gd name="connsiteX83" fmla="*/ 1605436 w 1874950"/>
                <a:gd name="connsiteY83" fmla="*/ 884026 h 1691232"/>
                <a:gd name="connsiteX84" fmla="*/ 1557811 w 1874950"/>
                <a:gd name="connsiteY84" fmla="*/ 836401 h 1691232"/>
                <a:gd name="connsiteX85" fmla="*/ 1505424 w 1874950"/>
                <a:gd name="connsiteY85" fmla="*/ 817351 h 1691232"/>
                <a:gd name="connsiteX86" fmla="*/ 1453036 w 1874950"/>
                <a:gd name="connsiteY86" fmla="*/ 812588 h 1691232"/>
                <a:gd name="connsiteX87" fmla="*/ 1510186 w 1874950"/>
                <a:gd name="connsiteY87" fmla="*/ 779251 h 1691232"/>
                <a:gd name="connsiteX88" fmla="*/ 1476849 w 1874950"/>
                <a:gd name="connsiteY88" fmla="*/ 745913 h 1691232"/>
                <a:gd name="connsiteX89" fmla="*/ 1481611 w 1874950"/>
                <a:gd name="connsiteY89" fmla="*/ 722101 h 1691232"/>
                <a:gd name="connsiteX90" fmla="*/ 1572099 w 1874950"/>
                <a:gd name="connsiteY90" fmla="*/ 760201 h 1691232"/>
                <a:gd name="connsiteX91" fmla="*/ 1624486 w 1874950"/>
                <a:gd name="connsiteY91" fmla="*/ 693526 h 1691232"/>
                <a:gd name="connsiteX92" fmla="*/ 1614961 w 1874950"/>
                <a:gd name="connsiteY92" fmla="*/ 550651 h 1691232"/>
                <a:gd name="connsiteX93" fmla="*/ 1610199 w 1874950"/>
                <a:gd name="connsiteY93" fmla="*/ 412538 h 1691232"/>
                <a:gd name="connsiteX0" fmla="*/ 1610199 w 1880150"/>
                <a:gd name="connsiteY0" fmla="*/ 412538 h 1691232"/>
                <a:gd name="connsiteX1" fmla="*/ 1567336 w 1880150"/>
                <a:gd name="connsiteY1" fmla="*/ 369676 h 1691232"/>
                <a:gd name="connsiteX2" fmla="*/ 1467324 w 1880150"/>
                <a:gd name="connsiteY2" fmla="*/ 345863 h 1691232"/>
                <a:gd name="connsiteX3" fmla="*/ 1419699 w 1880150"/>
                <a:gd name="connsiteY3" fmla="*/ 317288 h 1691232"/>
                <a:gd name="connsiteX4" fmla="*/ 1367311 w 1880150"/>
                <a:gd name="connsiteY4" fmla="*/ 160126 h 1691232"/>
                <a:gd name="connsiteX5" fmla="*/ 1338736 w 1880150"/>
                <a:gd name="connsiteY5" fmla="*/ 12488 h 1691232"/>
                <a:gd name="connsiteX6" fmla="*/ 1267299 w 1880150"/>
                <a:gd name="connsiteY6" fmla="*/ 12488 h 1691232"/>
                <a:gd name="connsiteX7" fmla="*/ 1214911 w 1880150"/>
                <a:gd name="connsiteY7" fmla="*/ 50588 h 1691232"/>
                <a:gd name="connsiteX8" fmla="*/ 1214911 w 1880150"/>
                <a:gd name="connsiteY8" fmla="*/ 155363 h 1691232"/>
                <a:gd name="connsiteX9" fmla="*/ 1186336 w 1880150"/>
                <a:gd name="connsiteY9" fmla="*/ 183938 h 1691232"/>
                <a:gd name="connsiteX10" fmla="*/ 1176811 w 1880150"/>
                <a:gd name="connsiteY10" fmla="*/ 255376 h 1691232"/>
                <a:gd name="connsiteX11" fmla="*/ 1114899 w 1880150"/>
                <a:gd name="connsiteY11" fmla="*/ 298238 h 1691232"/>
                <a:gd name="connsiteX12" fmla="*/ 1005361 w 1880150"/>
                <a:gd name="connsiteY12" fmla="*/ 312526 h 1691232"/>
                <a:gd name="connsiteX13" fmla="*/ 962499 w 1880150"/>
                <a:gd name="connsiteY13" fmla="*/ 355388 h 1691232"/>
                <a:gd name="connsiteX14" fmla="*/ 838674 w 1880150"/>
                <a:gd name="connsiteY14" fmla="*/ 355388 h 1691232"/>
                <a:gd name="connsiteX15" fmla="*/ 781524 w 1880150"/>
                <a:gd name="connsiteY15" fmla="*/ 426826 h 1691232"/>
                <a:gd name="connsiteX16" fmla="*/ 781524 w 1880150"/>
                <a:gd name="connsiteY16" fmla="*/ 460163 h 1691232"/>
                <a:gd name="connsiteX17" fmla="*/ 743424 w 1880150"/>
                <a:gd name="connsiteY17" fmla="*/ 483976 h 1691232"/>
                <a:gd name="connsiteX18" fmla="*/ 671986 w 1880150"/>
                <a:gd name="connsiteY18" fmla="*/ 417301 h 1691232"/>
                <a:gd name="connsiteX19" fmla="*/ 519586 w 1880150"/>
                <a:gd name="connsiteY19" fmla="*/ 412538 h 1691232"/>
                <a:gd name="connsiteX20" fmla="*/ 457674 w 1880150"/>
                <a:gd name="connsiteY20" fmla="*/ 431588 h 1691232"/>
                <a:gd name="connsiteX21" fmla="*/ 419574 w 1880150"/>
                <a:gd name="connsiteY21" fmla="*/ 417301 h 1691232"/>
                <a:gd name="connsiteX22" fmla="*/ 400524 w 1880150"/>
                <a:gd name="connsiteY22" fmla="*/ 355388 h 1691232"/>
                <a:gd name="connsiteX23" fmla="*/ 333849 w 1880150"/>
                <a:gd name="connsiteY23" fmla="*/ 303001 h 1691232"/>
                <a:gd name="connsiteX24" fmla="*/ 286224 w 1880150"/>
                <a:gd name="connsiteY24" fmla="*/ 236326 h 1691232"/>
                <a:gd name="connsiteX25" fmla="*/ 143349 w 1880150"/>
                <a:gd name="connsiteY25" fmla="*/ 255376 h 1691232"/>
                <a:gd name="connsiteX26" fmla="*/ 124299 w 1880150"/>
                <a:gd name="connsiteY26" fmla="*/ 331576 h 1691232"/>
                <a:gd name="connsiteX27" fmla="*/ 110011 w 1880150"/>
                <a:gd name="connsiteY27" fmla="*/ 364913 h 1691232"/>
                <a:gd name="connsiteX28" fmla="*/ 133824 w 1880150"/>
                <a:gd name="connsiteY28" fmla="*/ 412538 h 1691232"/>
                <a:gd name="connsiteX29" fmla="*/ 81436 w 1880150"/>
                <a:gd name="connsiteY29" fmla="*/ 450638 h 1691232"/>
                <a:gd name="connsiteX30" fmla="*/ 33811 w 1880150"/>
                <a:gd name="connsiteY30" fmla="*/ 445876 h 1691232"/>
                <a:gd name="connsiteX31" fmla="*/ 33811 w 1880150"/>
                <a:gd name="connsiteY31" fmla="*/ 517313 h 1691232"/>
                <a:gd name="connsiteX32" fmla="*/ 474 w 1880150"/>
                <a:gd name="connsiteY32" fmla="*/ 622088 h 1691232"/>
                <a:gd name="connsiteX33" fmla="*/ 62386 w 1880150"/>
                <a:gd name="connsiteY33" fmla="*/ 698288 h 1691232"/>
                <a:gd name="connsiteX34" fmla="*/ 111977 w 1880150"/>
                <a:gd name="connsiteY34" fmla="*/ 678550 h 1691232"/>
                <a:gd name="connsiteX35" fmla="*/ 112334 w 1880150"/>
                <a:gd name="connsiteY35" fmla="*/ 748809 h 1691232"/>
                <a:gd name="connsiteX36" fmla="*/ 167161 w 1880150"/>
                <a:gd name="connsiteY36" fmla="*/ 779251 h 1691232"/>
                <a:gd name="connsiteX37" fmla="*/ 236159 w 1880150"/>
                <a:gd name="connsiteY37" fmla="*/ 789463 h 1691232"/>
                <a:gd name="connsiteX38" fmla="*/ 271462 w 1880150"/>
                <a:gd name="connsiteY38" fmla="*/ 845434 h 1691232"/>
                <a:gd name="connsiteX39" fmla="*/ 270869 w 1880150"/>
                <a:gd name="connsiteY39" fmla="*/ 890506 h 1691232"/>
                <a:gd name="connsiteX40" fmla="*/ 295393 w 1880150"/>
                <a:gd name="connsiteY40" fmla="*/ 929981 h 1691232"/>
                <a:gd name="connsiteX41" fmla="*/ 341051 w 1880150"/>
                <a:gd name="connsiteY41" fmla="*/ 968573 h 1691232"/>
                <a:gd name="connsiteX42" fmla="*/ 426184 w 1880150"/>
                <a:gd name="connsiteY42" fmla="*/ 1022825 h 1691232"/>
                <a:gd name="connsiteX43" fmla="*/ 461961 w 1880150"/>
                <a:gd name="connsiteY43" fmla="*/ 1093918 h 1691232"/>
                <a:gd name="connsiteX44" fmla="*/ 441064 w 1880150"/>
                <a:gd name="connsiteY44" fmla="*/ 1163491 h 1691232"/>
                <a:gd name="connsiteX45" fmla="*/ 519111 w 1880150"/>
                <a:gd name="connsiteY45" fmla="*/ 1219954 h 1691232"/>
                <a:gd name="connsiteX46" fmla="*/ 591143 w 1880150"/>
                <a:gd name="connsiteY46" fmla="*/ 1252948 h 1691232"/>
                <a:gd name="connsiteX47" fmla="*/ 571974 w 1880150"/>
                <a:gd name="connsiteY47" fmla="*/ 1312651 h 1691232"/>
                <a:gd name="connsiteX48" fmla="*/ 662461 w 1880150"/>
                <a:gd name="connsiteY48" fmla="*/ 1465051 h 1691232"/>
                <a:gd name="connsiteX49" fmla="*/ 755271 w 1880150"/>
                <a:gd name="connsiteY49" fmla="*/ 1538205 h 1691232"/>
                <a:gd name="connsiteX50" fmla="*/ 805336 w 1880150"/>
                <a:gd name="connsiteY50" fmla="*/ 1488863 h 1691232"/>
                <a:gd name="connsiteX51" fmla="*/ 869926 w 1880150"/>
                <a:gd name="connsiteY51" fmla="*/ 1516260 h 1691232"/>
                <a:gd name="connsiteX52" fmla="*/ 924399 w 1880150"/>
                <a:gd name="connsiteY52" fmla="*/ 1484101 h 1691232"/>
                <a:gd name="connsiteX53" fmla="*/ 941246 w 1880150"/>
                <a:gd name="connsiteY53" fmla="*/ 1441925 h 1691232"/>
                <a:gd name="connsiteX54" fmla="*/ 1005123 w 1880150"/>
                <a:gd name="connsiteY54" fmla="*/ 1528337 h 1691232"/>
                <a:gd name="connsiteX55" fmla="*/ 1050190 w 1880150"/>
                <a:gd name="connsiteY55" fmla="*/ 1599431 h 1691232"/>
                <a:gd name="connsiteX56" fmla="*/ 1120136 w 1880150"/>
                <a:gd name="connsiteY56" fmla="*/ 1690950 h 1691232"/>
                <a:gd name="connsiteX57" fmla="*/ 1151034 w 1880150"/>
                <a:gd name="connsiteY57" fmla="*/ 1627859 h 1691232"/>
                <a:gd name="connsiteX58" fmla="*/ 1181693 w 1880150"/>
                <a:gd name="connsiteY58" fmla="*/ 1621379 h 1691232"/>
                <a:gd name="connsiteX59" fmla="*/ 1224792 w 1880150"/>
                <a:gd name="connsiteY59" fmla="*/ 1650642 h 1691232"/>
                <a:gd name="connsiteX60" fmla="*/ 1258367 w 1880150"/>
                <a:gd name="connsiteY60" fmla="*/ 1609988 h 1691232"/>
                <a:gd name="connsiteX61" fmla="*/ 1277188 w 1880150"/>
                <a:gd name="connsiteY61" fmla="*/ 1614605 h 1691232"/>
                <a:gd name="connsiteX62" fmla="*/ 1311230 w 1880150"/>
                <a:gd name="connsiteY62" fmla="*/ 1681082 h 1691232"/>
                <a:gd name="connsiteX63" fmla="*/ 1367786 w 1880150"/>
                <a:gd name="connsiteY63" fmla="*/ 1657613 h 1691232"/>
                <a:gd name="connsiteX64" fmla="*/ 1419818 w 1880150"/>
                <a:gd name="connsiteY64" fmla="*/ 1601492 h 1691232"/>
                <a:gd name="connsiteX65" fmla="*/ 1470595 w 1880150"/>
                <a:gd name="connsiteY65" fmla="*/ 1584949 h 1691232"/>
                <a:gd name="connsiteX66" fmla="*/ 1488274 w 1880150"/>
                <a:gd name="connsiteY66" fmla="*/ 1640771 h 1691232"/>
                <a:gd name="connsiteX67" fmla="*/ 1558169 w 1880150"/>
                <a:gd name="connsiteY67" fmla="*/ 1615093 h 1691232"/>
                <a:gd name="connsiteX68" fmla="*/ 1588947 w 1880150"/>
                <a:gd name="connsiteY68" fmla="*/ 1528337 h 1691232"/>
                <a:gd name="connsiteX69" fmla="*/ 1670383 w 1880150"/>
                <a:gd name="connsiteY69" fmla="*/ 1438195 h 1691232"/>
                <a:gd name="connsiteX70" fmla="*/ 1714974 w 1880150"/>
                <a:gd name="connsiteY70" fmla="*/ 1407065 h 1691232"/>
                <a:gd name="connsiteX71" fmla="*/ 1743343 w 1880150"/>
                <a:gd name="connsiteY71" fmla="*/ 1410360 h 1691232"/>
                <a:gd name="connsiteX72" fmla="*/ 1820935 w 1880150"/>
                <a:gd name="connsiteY72" fmla="*/ 1399752 h 1691232"/>
                <a:gd name="connsiteX73" fmla="*/ 1816054 w 1880150"/>
                <a:gd name="connsiteY73" fmla="*/ 1453316 h 1691232"/>
                <a:gd name="connsiteX74" fmla="*/ 1874221 w 1880150"/>
                <a:gd name="connsiteY74" fmla="*/ 1476637 h 1691232"/>
                <a:gd name="connsiteX75" fmla="*/ 1875829 w 1880150"/>
                <a:gd name="connsiteY75" fmla="*/ 1454003 h 1691232"/>
                <a:gd name="connsiteX76" fmla="*/ 1853086 w 1880150"/>
                <a:gd name="connsiteY76" fmla="*/ 1398376 h 1691232"/>
                <a:gd name="connsiteX77" fmla="*/ 1853086 w 1880150"/>
                <a:gd name="connsiteY77" fmla="*/ 1303126 h 1691232"/>
                <a:gd name="connsiteX78" fmla="*/ 1853086 w 1880150"/>
                <a:gd name="connsiteY78" fmla="*/ 1245976 h 1691232"/>
                <a:gd name="connsiteX79" fmla="*/ 1810224 w 1880150"/>
                <a:gd name="connsiteY79" fmla="*/ 1236451 h 1691232"/>
                <a:gd name="connsiteX80" fmla="*/ 1734024 w 1880150"/>
                <a:gd name="connsiteY80" fmla="*/ 1155488 h 1691232"/>
                <a:gd name="connsiteX81" fmla="*/ 1695924 w 1880150"/>
                <a:gd name="connsiteY81" fmla="*/ 974513 h 1691232"/>
                <a:gd name="connsiteX82" fmla="*/ 1643536 w 1880150"/>
                <a:gd name="connsiteY82" fmla="*/ 941176 h 1691232"/>
                <a:gd name="connsiteX83" fmla="*/ 1605436 w 1880150"/>
                <a:gd name="connsiteY83" fmla="*/ 884026 h 1691232"/>
                <a:gd name="connsiteX84" fmla="*/ 1557811 w 1880150"/>
                <a:gd name="connsiteY84" fmla="*/ 836401 h 1691232"/>
                <a:gd name="connsiteX85" fmla="*/ 1505424 w 1880150"/>
                <a:gd name="connsiteY85" fmla="*/ 817351 h 1691232"/>
                <a:gd name="connsiteX86" fmla="*/ 1453036 w 1880150"/>
                <a:gd name="connsiteY86" fmla="*/ 812588 h 1691232"/>
                <a:gd name="connsiteX87" fmla="*/ 1510186 w 1880150"/>
                <a:gd name="connsiteY87" fmla="*/ 779251 h 1691232"/>
                <a:gd name="connsiteX88" fmla="*/ 1476849 w 1880150"/>
                <a:gd name="connsiteY88" fmla="*/ 745913 h 1691232"/>
                <a:gd name="connsiteX89" fmla="*/ 1481611 w 1880150"/>
                <a:gd name="connsiteY89" fmla="*/ 722101 h 1691232"/>
                <a:gd name="connsiteX90" fmla="*/ 1572099 w 1880150"/>
                <a:gd name="connsiteY90" fmla="*/ 760201 h 1691232"/>
                <a:gd name="connsiteX91" fmla="*/ 1624486 w 1880150"/>
                <a:gd name="connsiteY91" fmla="*/ 693526 h 1691232"/>
                <a:gd name="connsiteX92" fmla="*/ 1614961 w 1880150"/>
                <a:gd name="connsiteY92" fmla="*/ 550651 h 1691232"/>
                <a:gd name="connsiteX93" fmla="*/ 1610199 w 1880150"/>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81147"/>
                <a:gd name="connsiteY0" fmla="*/ 412538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10199 w 1881147"/>
                <a:gd name="connsiteY93" fmla="*/ 412538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51753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822 h 1691729"/>
                <a:gd name="connsiteX1" fmla="*/ 1567336 w 1881147"/>
                <a:gd name="connsiteY1" fmla="*/ 370173 h 1691729"/>
                <a:gd name="connsiteX2" fmla="*/ 1467324 w 1881147"/>
                <a:gd name="connsiteY2" fmla="*/ 346360 h 1691729"/>
                <a:gd name="connsiteX3" fmla="*/ 1427021 w 1881147"/>
                <a:gd name="connsiteY3" fmla="*/ 289701 h 1691729"/>
                <a:gd name="connsiteX4" fmla="*/ 1395785 w 1881147"/>
                <a:gd name="connsiteY4" fmla="*/ 167431 h 1691729"/>
                <a:gd name="connsiteX5" fmla="*/ 1351753 w 1881147"/>
                <a:gd name="connsiteY5" fmla="*/ 12985 h 1691729"/>
                <a:gd name="connsiteX6" fmla="*/ 1267299 w 1881147"/>
                <a:gd name="connsiteY6" fmla="*/ 12985 h 1691729"/>
                <a:gd name="connsiteX7" fmla="*/ 1214911 w 1881147"/>
                <a:gd name="connsiteY7" fmla="*/ 51085 h 1691729"/>
                <a:gd name="connsiteX8" fmla="*/ 1214911 w 1881147"/>
                <a:gd name="connsiteY8" fmla="*/ 155860 h 1691729"/>
                <a:gd name="connsiteX9" fmla="*/ 1186336 w 1881147"/>
                <a:gd name="connsiteY9" fmla="*/ 184435 h 1691729"/>
                <a:gd name="connsiteX10" fmla="*/ 1176811 w 1881147"/>
                <a:gd name="connsiteY10" fmla="*/ 255873 h 1691729"/>
                <a:gd name="connsiteX11" fmla="*/ 1114899 w 1881147"/>
                <a:gd name="connsiteY11" fmla="*/ 298735 h 1691729"/>
                <a:gd name="connsiteX12" fmla="*/ 1005361 w 1881147"/>
                <a:gd name="connsiteY12" fmla="*/ 313023 h 1691729"/>
                <a:gd name="connsiteX13" fmla="*/ 962499 w 1881147"/>
                <a:gd name="connsiteY13" fmla="*/ 355885 h 1691729"/>
                <a:gd name="connsiteX14" fmla="*/ 838674 w 1881147"/>
                <a:gd name="connsiteY14" fmla="*/ 355885 h 1691729"/>
                <a:gd name="connsiteX15" fmla="*/ 781524 w 1881147"/>
                <a:gd name="connsiteY15" fmla="*/ 427323 h 1691729"/>
                <a:gd name="connsiteX16" fmla="*/ 781524 w 1881147"/>
                <a:gd name="connsiteY16" fmla="*/ 460660 h 1691729"/>
                <a:gd name="connsiteX17" fmla="*/ 743424 w 1881147"/>
                <a:gd name="connsiteY17" fmla="*/ 484473 h 1691729"/>
                <a:gd name="connsiteX18" fmla="*/ 671986 w 1881147"/>
                <a:gd name="connsiteY18" fmla="*/ 417798 h 1691729"/>
                <a:gd name="connsiteX19" fmla="*/ 519586 w 1881147"/>
                <a:gd name="connsiteY19" fmla="*/ 413035 h 1691729"/>
                <a:gd name="connsiteX20" fmla="*/ 457674 w 1881147"/>
                <a:gd name="connsiteY20" fmla="*/ 432085 h 1691729"/>
                <a:gd name="connsiteX21" fmla="*/ 419574 w 1881147"/>
                <a:gd name="connsiteY21" fmla="*/ 417798 h 1691729"/>
                <a:gd name="connsiteX22" fmla="*/ 400524 w 1881147"/>
                <a:gd name="connsiteY22" fmla="*/ 355885 h 1691729"/>
                <a:gd name="connsiteX23" fmla="*/ 333849 w 1881147"/>
                <a:gd name="connsiteY23" fmla="*/ 303498 h 1691729"/>
                <a:gd name="connsiteX24" fmla="*/ 286224 w 1881147"/>
                <a:gd name="connsiteY24" fmla="*/ 236823 h 1691729"/>
                <a:gd name="connsiteX25" fmla="*/ 143349 w 1881147"/>
                <a:gd name="connsiteY25" fmla="*/ 255873 h 1691729"/>
                <a:gd name="connsiteX26" fmla="*/ 124299 w 1881147"/>
                <a:gd name="connsiteY26" fmla="*/ 332073 h 1691729"/>
                <a:gd name="connsiteX27" fmla="*/ 110011 w 1881147"/>
                <a:gd name="connsiteY27" fmla="*/ 365410 h 1691729"/>
                <a:gd name="connsiteX28" fmla="*/ 133824 w 1881147"/>
                <a:gd name="connsiteY28" fmla="*/ 413035 h 1691729"/>
                <a:gd name="connsiteX29" fmla="*/ 81436 w 1881147"/>
                <a:gd name="connsiteY29" fmla="*/ 451135 h 1691729"/>
                <a:gd name="connsiteX30" fmla="*/ 33811 w 1881147"/>
                <a:gd name="connsiteY30" fmla="*/ 446373 h 1691729"/>
                <a:gd name="connsiteX31" fmla="*/ 33811 w 1881147"/>
                <a:gd name="connsiteY31" fmla="*/ 517810 h 1691729"/>
                <a:gd name="connsiteX32" fmla="*/ 474 w 1881147"/>
                <a:gd name="connsiteY32" fmla="*/ 622585 h 1691729"/>
                <a:gd name="connsiteX33" fmla="*/ 62386 w 1881147"/>
                <a:gd name="connsiteY33" fmla="*/ 698785 h 1691729"/>
                <a:gd name="connsiteX34" fmla="*/ 111977 w 1881147"/>
                <a:gd name="connsiteY34" fmla="*/ 679047 h 1691729"/>
                <a:gd name="connsiteX35" fmla="*/ 112334 w 1881147"/>
                <a:gd name="connsiteY35" fmla="*/ 749306 h 1691729"/>
                <a:gd name="connsiteX36" fmla="*/ 167161 w 1881147"/>
                <a:gd name="connsiteY36" fmla="*/ 779748 h 1691729"/>
                <a:gd name="connsiteX37" fmla="*/ 236159 w 1881147"/>
                <a:gd name="connsiteY37" fmla="*/ 789960 h 1691729"/>
                <a:gd name="connsiteX38" fmla="*/ 271462 w 1881147"/>
                <a:gd name="connsiteY38" fmla="*/ 845931 h 1691729"/>
                <a:gd name="connsiteX39" fmla="*/ 270869 w 1881147"/>
                <a:gd name="connsiteY39" fmla="*/ 891003 h 1691729"/>
                <a:gd name="connsiteX40" fmla="*/ 295393 w 1881147"/>
                <a:gd name="connsiteY40" fmla="*/ 930478 h 1691729"/>
                <a:gd name="connsiteX41" fmla="*/ 341051 w 1881147"/>
                <a:gd name="connsiteY41" fmla="*/ 969070 h 1691729"/>
                <a:gd name="connsiteX42" fmla="*/ 426184 w 1881147"/>
                <a:gd name="connsiteY42" fmla="*/ 1023322 h 1691729"/>
                <a:gd name="connsiteX43" fmla="*/ 461961 w 1881147"/>
                <a:gd name="connsiteY43" fmla="*/ 1094415 h 1691729"/>
                <a:gd name="connsiteX44" fmla="*/ 441064 w 1881147"/>
                <a:gd name="connsiteY44" fmla="*/ 1163988 h 1691729"/>
                <a:gd name="connsiteX45" fmla="*/ 519111 w 1881147"/>
                <a:gd name="connsiteY45" fmla="*/ 1220451 h 1691729"/>
                <a:gd name="connsiteX46" fmla="*/ 591143 w 1881147"/>
                <a:gd name="connsiteY46" fmla="*/ 1253445 h 1691729"/>
                <a:gd name="connsiteX47" fmla="*/ 571974 w 1881147"/>
                <a:gd name="connsiteY47" fmla="*/ 1313148 h 1691729"/>
                <a:gd name="connsiteX48" fmla="*/ 662461 w 1881147"/>
                <a:gd name="connsiteY48" fmla="*/ 1465548 h 1691729"/>
                <a:gd name="connsiteX49" fmla="*/ 755271 w 1881147"/>
                <a:gd name="connsiteY49" fmla="*/ 1538702 h 1691729"/>
                <a:gd name="connsiteX50" fmla="*/ 805336 w 1881147"/>
                <a:gd name="connsiteY50" fmla="*/ 1489360 h 1691729"/>
                <a:gd name="connsiteX51" fmla="*/ 869926 w 1881147"/>
                <a:gd name="connsiteY51" fmla="*/ 1516757 h 1691729"/>
                <a:gd name="connsiteX52" fmla="*/ 924399 w 1881147"/>
                <a:gd name="connsiteY52" fmla="*/ 1484598 h 1691729"/>
                <a:gd name="connsiteX53" fmla="*/ 941246 w 1881147"/>
                <a:gd name="connsiteY53" fmla="*/ 1442422 h 1691729"/>
                <a:gd name="connsiteX54" fmla="*/ 1005123 w 1881147"/>
                <a:gd name="connsiteY54" fmla="*/ 1528834 h 1691729"/>
                <a:gd name="connsiteX55" fmla="*/ 1050190 w 1881147"/>
                <a:gd name="connsiteY55" fmla="*/ 1599928 h 1691729"/>
                <a:gd name="connsiteX56" fmla="*/ 1120136 w 1881147"/>
                <a:gd name="connsiteY56" fmla="*/ 1691447 h 1691729"/>
                <a:gd name="connsiteX57" fmla="*/ 1151034 w 1881147"/>
                <a:gd name="connsiteY57" fmla="*/ 1628356 h 1691729"/>
                <a:gd name="connsiteX58" fmla="*/ 1181693 w 1881147"/>
                <a:gd name="connsiteY58" fmla="*/ 1621876 h 1691729"/>
                <a:gd name="connsiteX59" fmla="*/ 1224792 w 1881147"/>
                <a:gd name="connsiteY59" fmla="*/ 1651139 h 1691729"/>
                <a:gd name="connsiteX60" fmla="*/ 1258367 w 1881147"/>
                <a:gd name="connsiteY60" fmla="*/ 1610485 h 1691729"/>
                <a:gd name="connsiteX61" fmla="*/ 1277188 w 1881147"/>
                <a:gd name="connsiteY61" fmla="*/ 1615102 h 1691729"/>
                <a:gd name="connsiteX62" fmla="*/ 1311230 w 1881147"/>
                <a:gd name="connsiteY62" fmla="*/ 1681579 h 1691729"/>
                <a:gd name="connsiteX63" fmla="*/ 1367786 w 1881147"/>
                <a:gd name="connsiteY63" fmla="*/ 1658110 h 1691729"/>
                <a:gd name="connsiteX64" fmla="*/ 1419818 w 1881147"/>
                <a:gd name="connsiteY64" fmla="*/ 1601989 h 1691729"/>
                <a:gd name="connsiteX65" fmla="*/ 1470595 w 1881147"/>
                <a:gd name="connsiteY65" fmla="*/ 1585446 h 1691729"/>
                <a:gd name="connsiteX66" fmla="*/ 1488274 w 1881147"/>
                <a:gd name="connsiteY66" fmla="*/ 1641268 h 1691729"/>
                <a:gd name="connsiteX67" fmla="*/ 1558169 w 1881147"/>
                <a:gd name="connsiteY67" fmla="*/ 1615590 h 1691729"/>
                <a:gd name="connsiteX68" fmla="*/ 1588947 w 1881147"/>
                <a:gd name="connsiteY68" fmla="*/ 1528834 h 1691729"/>
                <a:gd name="connsiteX69" fmla="*/ 1670383 w 1881147"/>
                <a:gd name="connsiteY69" fmla="*/ 1438692 h 1691729"/>
                <a:gd name="connsiteX70" fmla="*/ 1714974 w 1881147"/>
                <a:gd name="connsiteY70" fmla="*/ 1407562 h 1691729"/>
                <a:gd name="connsiteX71" fmla="*/ 1743343 w 1881147"/>
                <a:gd name="connsiteY71" fmla="*/ 1410857 h 1691729"/>
                <a:gd name="connsiteX72" fmla="*/ 1820935 w 1881147"/>
                <a:gd name="connsiteY72" fmla="*/ 1400249 h 1691729"/>
                <a:gd name="connsiteX73" fmla="*/ 1816054 w 1881147"/>
                <a:gd name="connsiteY73" fmla="*/ 1453813 h 1691729"/>
                <a:gd name="connsiteX74" fmla="*/ 1874221 w 1881147"/>
                <a:gd name="connsiteY74" fmla="*/ 1477134 h 1691729"/>
                <a:gd name="connsiteX75" fmla="*/ 1875829 w 1881147"/>
                <a:gd name="connsiteY75" fmla="*/ 1454500 h 1691729"/>
                <a:gd name="connsiteX76" fmla="*/ 1875051 w 1881147"/>
                <a:gd name="connsiteY76" fmla="*/ 1393766 h 1691729"/>
                <a:gd name="connsiteX77" fmla="*/ 1853086 w 1881147"/>
                <a:gd name="connsiteY77" fmla="*/ 1303623 h 1691729"/>
                <a:gd name="connsiteX78" fmla="*/ 1853086 w 1881147"/>
                <a:gd name="connsiteY78" fmla="*/ 1246473 h 1691729"/>
                <a:gd name="connsiteX79" fmla="*/ 1810224 w 1881147"/>
                <a:gd name="connsiteY79" fmla="*/ 1236948 h 1691729"/>
                <a:gd name="connsiteX80" fmla="*/ 1734024 w 1881147"/>
                <a:gd name="connsiteY80" fmla="*/ 1155985 h 1691729"/>
                <a:gd name="connsiteX81" fmla="*/ 1695924 w 1881147"/>
                <a:gd name="connsiteY81" fmla="*/ 975010 h 1691729"/>
                <a:gd name="connsiteX82" fmla="*/ 1643536 w 1881147"/>
                <a:gd name="connsiteY82" fmla="*/ 941673 h 1691729"/>
                <a:gd name="connsiteX83" fmla="*/ 1605436 w 1881147"/>
                <a:gd name="connsiteY83" fmla="*/ 884523 h 1691729"/>
                <a:gd name="connsiteX84" fmla="*/ 1557811 w 1881147"/>
                <a:gd name="connsiteY84" fmla="*/ 836898 h 1691729"/>
                <a:gd name="connsiteX85" fmla="*/ 1505424 w 1881147"/>
                <a:gd name="connsiteY85" fmla="*/ 817848 h 1691729"/>
                <a:gd name="connsiteX86" fmla="*/ 1453036 w 1881147"/>
                <a:gd name="connsiteY86" fmla="*/ 813085 h 1691729"/>
                <a:gd name="connsiteX87" fmla="*/ 1510186 w 1881147"/>
                <a:gd name="connsiteY87" fmla="*/ 779748 h 1691729"/>
                <a:gd name="connsiteX88" fmla="*/ 1476849 w 1881147"/>
                <a:gd name="connsiteY88" fmla="*/ 746410 h 1691729"/>
                <a:gd name="connsiteX89" fmla="*/ 1481611 w 1881147"/>
                <a:gd name="connsiteY89" fmla="*/ 722598 h 1691729"/>
                <a:gd name="connsiteX90" fmla="*/ 1572099 w 1881147"/>
                <a:gd name="connsiteY90" fmla="*/ 760698 h 1691729"/>
                <a:gd name="connsiteX91" fmla="*/ 1624486 w 1881147"/>
                <a:gd name="connsiteY91" fmla="*/ 694023 h 1691729"/>
                <a:gd name="connsiteX92" fmla="*/ 1622283 w 1881147"/>
                <a:gd name="connsiteY92" fmla="*/ 551148 h 1691729"/>
                <a:gd name="connsiteX93" fmla="*/ 1639486 w 1881147"/>
                <a:gd name="connsiteY93" fmla="*/ 402822 h 1691729"/>
                <a:gd name="connsiteX0" fmla="*/ 1639486 w 1881147"/>
                <a:gd name="connsiteY0" fmla="*/ 402823 h 1691730"/>
                <a:gd name="connsiteX1" fmla="*/ 1567336 w 1881147"/>
                <a:gd name="connsiteY1" fmla="*/ 370174 h 1691730"/>
                <a:gd name="connsiteX2" fmla="*/ 1467324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23767 w 1881147"/>
                <a:gd name="connsiteY3" fmla="*/ 269277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5145 h 1694052"/>
                <a:gd name="connsiteX1" fmla="*/ 1567336 w 1881147"/>
                <a:gd name="connsiteY1" fmla="*/ 372496 h 1694052"/>
                <a:gd name="connsiteX2" fmla="*/ 1477087 w 1881147"/>
                <a:gd name="connsiteY2" fmla="*/ 348683 h 1694052"/>
                <a:gd name="connsiteX3" fmla="*/ 1423767 w 1881147"/>
                <a:gd name="connsiteY3" fmla="*/ 271599 h 1694052"/>
                <a:gd name="connsiteX4" fmla="*/ 1395785 w 1881147"/>
                <a:gd name="connsiteY4" fmla="*/ 169754 h 1694052"/>
                <a:gd name="connsiteX5" fmla="*/ 1351753 w 1881147"/>
                <a:gd name="connsiteY5" fmla="*/ 15308 h 1694052"/>
                <a:gd name="connsiteX6" fmla="*/ 1267299 w 1881147"/>
                <a:gd name="connsiteY6" fmla="*/ 15308 h 1694052"/>
                <a:gd name="connsiteX7" fmla="*/ 1247452 w 1881147"/>
                <a:gd name="connsiteY7" fmla="*/ 101065 h 1694052"/>
                <a:gd name="connsiteX8" fmla="*/ 1214911 w 1881147"/>
                <a:gd name="connsiteY8" fmla="*/ 158183 h 1694052"/>
                <a:gd name="connsiteX9" fmla="*/ 1186336 w 1881147"/>
                <a:gd name="connsiteY9" fmla="*/ 186758 h 1694052"/>
                <a:gd name="connsiteX10" fmla="*/ 1176811 w 1881147"/>
                <a:gd name="connsiteY10" fmla="*/ 258196 h 1694052"/>
                <a:gd name="connsiteX11" fmla="*/ 1114899 w 1881147"/>
                <a:gd name="connsiteY11" fmla="*/ 301058 h 1694052"/>
                <a:gd name="connsiteX12" fmla="*/ 1005361 w 1881147"/>
                <a:gd name="connsiteY12" fmla="*/ 315346 h 1694052"/>
                <a:gd name="connsiteX13" fmla="*/ 962499 w 1881147"/>
                <a:gd name="connsiteY13" fmla="*/ 358208 h 1694052"/>
                <a:gd name="connsiteX14" fmla="*/ 838674 w 1881147"/>
                <a:gd name="connsiteY14" fmla="*/ 358208 h 1694052"/>
                <a:gd name="connsiteX15" fmla="*/ 781524 w 1881147"/>
                <a:gd name="connsiteY15" fmla="*/ 429646 h 1694052"/>
                <a:gd name="connsiteX16" fmla="*/ 781524 w 1881147"/>
                <a:gd name="connsiteY16" fmla="*/ 462983 h 1694052"/>
                <a:gd name="connsiteX17" fmla="*/ 743424 w 1881147"/>
                <a:gd name="connsiteY17" fmla="*/ 486796 h 1694052"/>
                <a:gd name="connsiteX18" fmla="*/ 671986 w 1881147"/>
                <a:gd name="connsiteY18" fmla="*/ 420121 h 1694052"/>
                <a:gd name="connsiteX19" fmla="*/ 519586 w 1881147"/>
                <a:gd name="connsiteY19" fmla="*/ 415358 h 1694052"/>
                <a:gd name="connsiteX20" fmla="*/ 457674 w 1881147"/>
                <a:gd name="connsiteY20" fmla="*/ 434408 h 1694052"/>
                <a:gd name="connsiteX21" fmla="*/ 419574 w 1881147"/>
                <a:gd name="connsiteY21" fmla="*/ 420121 h 1694052"/>
                <a:gd name="connsiteX22" fmla="*/ 400524 w 1881147"/>
                <a:gd name="connsiteY22" fmla="*/ 358208 h 1694052"/>
                <a:gd name="connsiteX23" fmla="*/ 333849 w 1881147"/>
                <a:gd name="connsiteY23" fmla="*/ 305821 h 1694052"/>
                <a:gd name="connsiteX24" fmla="*/ 286224 w 1881147"/>
                <a:gd name="connsiteY24" fmla="*/ 239146 h 1694052"/>
                <a:gd name="connsiteX25" fmla="*/ 143349 w 1881147"/>
                <a:gd name="connsiteY25" fmla="*/ 258196 h 1694052"/>
                <a:gd name="connsiteX26" fmla="*/ 124299 w 1881147"/>
                <a:gd name="connsiteY26" fmla="*/ 334396 h 1694052"/>
                <a:gd name="connsiteX27" fmla="*/ 110011 w 1881147"/>
                <a:gd name="connsiteY27" fmla="*/ 367733 h 1694052"/>
                <a:gd name="connsiteX28" fmla="*/ 133824 w 1881147"/>
                <a:gd name="connsiteY28" fmla="*/ 415358 h 1694052"/>
                <a:gd name="connsiteX29" fmla="*/ 81436 w 1881147"/>
                <a:gd name="connsiteY29" fmla="*/ 453458 h 1694052"/>
                <a:gd name="connsiteX30" fmla="*/ 33811 w 1881147"/>
                <a:gd name="connsiteY30" fmla="*/ 448696 h 1694052"/>
                <a:gd name="connsiteX31" fmla="*/ 33811 w 1881147"/>
                <a:gd name="connsiteY31" fmla="*/ 520133 h 1694052"/>
                <a:gd name="connsiteX32" fmla="*/ 474 w 1881147"/>
                <a:gd name="connsiteY32" fmla="*/ 624908 h 1694052"/>
                <a:gd name="connsiteX33" fmla="*/ 62386 w 1881147"/>
                <a:gd name="connsiteY33" fmla="*/ 701108 h 1694052"/>
                <a:gd name="connsiteX34" fmla="*/ 111977 w 1881147"/>
                <a:gd name="connsiteY34" fmla="*/ 681370 h 1694052"/>
                <a:gd name="connsiteX35" fmla="*/ 112334 w 1881147"/>
                <a:gd name="connsiteY35" fmla="*/ 751629 h 1694052"/>
                <a:gd name="connsiteX36" fmla="*/ 167161 w 1881147"/>
                <a:gd name="connsiteY36" fmla="*/ 782071 h 1694052"/>
                <a:gd name="connsiteX37" fmla="*/ 236159 w 1881147"/>
                <a:gd name="connsiteY37" fmla="*/ 792283 h 1694052"/>
                <a:gd name="connsiteX38" fmla="*/ 271462 w 1881147"/>
                <a:gd name="connsiteY38" fmla="*/ 848254 h 1694052"/>
                <a:gd name="connsiteX39" fmla="*/ 270869 w 1881147"/>
                <a:gd name="connsiteY39" fmla="*/ 893326 h 1694052"/>
                <a:gd name="connsiteX40" fmla="*/ 295393 w 1881147"/>
                <a:gd name="connsiteY40" fmla="*/ 932801 h 1694052"/>
                <a:gd name="connsiteX41" fmla="*/ 341051 w 1881147"/>
                <a:gd name="connsiteY41" fmla="*/ 971393 h 1694052"/>
                <a:gd name="connsiteX42" fmla="*/ 426184 w 1881147"/>
                <a:gd name="connsiteY42" fmla="*/ 1025645 h 1694052"/>
                <a:gd name="connsiteX43" fmla="*/ 461961 w 1881147"/>
                <a:gd name="connsiteY43" fmla="*/ 1096738 h 1694052"/>
                <a:gd name="connsiteX44" fmla="*/ 441064 w 1881147"/>
                <a:gd name="connsiteY44" fmla="*/ 1166311 h 1694052"/>
                <a:gd name="connsiteX45" fmla="*/ 519111 w 1881147"/>
                <a:gd name="connsiteY45" fmla="*/ 1222774 h 1694052"/>
                <a:gd name="connsiteX46" fmla="*/ 591143 w 1881147"/>
                <a:gd name="connsiteY46" fmla="*/ 1255768 h 1694052"/>
                <a:gd name="connsiteX47" fmla="*/ 571974 w 1881147"/>
                <a:gd name="connsiteY47" fmla="*/ 1315471 h 1694052"/>
                <a:gd name="connsiteX48" fmla="*/ 662461 w 1881147"/>
                <a:gd name="connsiteY48" fmla="*/ 1467871 h 1694052"/>
                <a:gd name="connsiteX49" fmla="*/ 755271 w 1881147"/>
                <a:gd name="connsiteY49" fmla="*/ 1541025 h 1694052"/>
                <a:gd name="connsiteX50" fmla="*/ 805336 w 1881147"/>
                <a:gd name="connsiteY50" fmla="*/ 1491683 h 1694052"/>
                <a:gd name="connsiteX51" fmla="*/ 869926 w 1881147"/>
                <a:gd name="connsiteY51" fmla="*/ 1519080 h 1694052"/>
                <a:gd name="connsiteX52" fmla="*/ 924399 w 1881147"/>
                <a:gd name="connsiteY52" fmla="*/ 1486921 h 1694052"/>
                <a:gd name="connsiteX53" fmla="*/ 941246 w 1881147"/>
                <a:gd name="connsiteY53" fmla="*/ 1444745 h 1694052"/>
                <a:gd name="connsiteX54" fmla="*/ 1005123 w 1881147"/>
                <a:gd name="connsiteY54" fmla="*/ 1531157 h 1694052"/>
                <a:gd name="connsiteX55" fmla="*/ 1050190 w 1881147"/>
                <a:gd name="connsiteY55" fmla="*/ 1602251 h 1694052"/>
                <a:gd name="connsiteX56" fmla="*/ 1120136 w 1881147"/>
                <a:gd name="connsiteY56" fmla="*/ 1693770 h 1694052"/>
                <a:gd name="connsiteX57" fmla="*/ 1151034 w 1881147"/>
                <a:gd name="connsiteY57" fmla="*/ 1630679 h 1694052"/>
                <a:gd name="connsiteX58" fmla="*/ 1181693 w 1881147"/>
                <a:gd name="connsiteY58" fmla="*/ 1624199 h 1694052"/>
                <a:gd name="connsiteX59" fmla="*/ 1224792 w 1881147"/>
                <a:gd name="connsiteY59" fmla="*/ 1653462 h 1694052"/>
                <a:gd name="connsiteX60" fmla="*/ 1258367 w 1881147"/>
                <a:gd name="connsiteY60" fmla="*/ 1612808 h 1694052"/>
                <a:gd name="connsiteX61" fmla="*/ 1277188 w 1881147"/>
                <a:gd name="connsiteY61" fmla="*/ 1617425 h 1694052"/>
                <a:gd name="connsiteX62" fmla="*/ 1311230 w 1881147"/>
                <a:gd name="connsiteY62" fmla="*/ 1683902 h 1694052"/>
                <a:gd name="connsiteX63" fmla="*/ 1367786 w 1881147"/>
                <a:gd name="connsiteY63" fmla="*/ 1660433 h 1694052"/>
                <a:gd name="connsiteX64" fmla="*/ 1419818 w 1881147"/>
                <a:gd name="connsiteY64" fmla="*/ 1604312 h 1694052"/>
                <a:gd name="connsiteX65" fmla="*/ 1470595 w 1881147"/>
                <a:gd name="connsiteY65" fmla="*/ 1587769 h 1694052"/>
                <a:gd name="connsiteX66" fmla="*/ 1488274 w 1881147"/>
                <a:gd name="connsiteY66" fmla="*/ 1643591 h 1694052"/>
                <a:gd name="connsiteX67" fmla="*/ 1558169 w 1881147"/>
                <a:gd name="connsiteY67" fmla="*/ 1617913 h 1694052"/>
                <a:gd name="connsiteX68" fmla="*/ 1588947 w 1881147"/>
                <a:gd name="connsiteY68" fmla="*/ 1531157 h 1694052"/>
                <a:gd name="connsiteX69" fmla="*/ 1670383 w 1881147"/>
                <a:gd name="connsiteY69" fmla="*/ 1441015 h 1694052"/>
                <a:gd name="connsiteX70" fmla="*/ 1714974 w 1881147"/>
                <a:gd name="connsiteY70" fmla="*/ 1409885 h 1694052"/>
                <a:gd name="connsiteX71" fmla="*/ 1743343 w 1881147"/>
                <a:gd name="connsiteY71" fmla="*/ 1413180 h 1694052"/>
                <a:gd name="connsiteX72" fmla="*/ 1820935 w 1881147"/>
                <a:gd name="connsiteY72" fmla="*/ 1402572 h 1694052"/>
                <a:gd name="connsiteX73" fmla="*/ 1816054 w 1881147"/>
                <a:gd name="connsiteY73" fmla="*/ 1456136 h 1694052"/>
                <a:gd name="connsiteX74" fmla="*/ 1874221 w 1881147"/>
                <a:gd name="connsiteY74" fmla="*/ 1479457 h 1694052"/>
                <a:gd name="connsiteX75" fmla="*/ 1875829 w 1881147"/>
                <a:gd name="connsiteY75" fmla="*/ 1456823 h 1694052"/>
                <a:gd name="connsiteX76" fmla="*/ 1875051 w 1881147"/>
                <a:gd name="connsiteY76" fmla="*/ 1396089 h 1694052"/>
                <a:gd name="connsiteX77" fmla="*/ 1853086 w 1881147"/>
                <a:gd name="connsiteY77" fmla="*/ 1305946 h 1694052"/>
                <a:gd name="connsiteX78" fmla="*/ 1853086 w 1881147"/>
                <a:gd name="connsiteY78" fmla="*/ 1248796 h 1694052"/>
                <a:gd name="connsiteX79" fmla="*/ 1810224 w 1881147"/>
                <a:gd name="connsiteY79" fmla="*/ 1239271 h 1694052"/>
                <a:gd name="connsiteX80" fmla="*/ 1734024 w 1881147"/>
                <a:gd name="connsiteY80" fmla="*/ 1158308 h 1694052"/>
                <a:gd name="connsiteX81" fmla="*/ 1695924 w 1881147"/>
                <a:gd name="connsiteY81" fmla="*/ 977333 h 1694052"/>
                <a:gd name="connsiteX82" fmla="*/ 1643536 w 1881147"/>
                <a:gd name="connsiteY82" fmla="*/ 943996 h 1694052"/>
                <a:gd name="connsiteX83" fmla="*/ 1605436 w 1881147"/>
                <a:gd name="connsiteY83" fmla="*/ 886846 h 1694052"/>
                <a:gd name="connsiteX84" fmla="*/ 1557811 w 1881147"/>
                <a:gd name="connsiteY84" fmla="*/ 839221 h 1694052"/>
                <a:gd name="connsiteX85" fmla="*/ 1505424 w 1881147"/>
                <a:gd name="connsiteY85" fmla="*/ 820171 h 1694052"/>
                <a:gd name="connsiteX86" fmla="*/ 1453036 w 1881147"/>
                <a:gd name="connsiteY86" fmla="*/ 815408 h 1694052"/>
                <a:gd name="connsiteX87" fmla="*/ 1510186 w 1881147"/>
                <a:gd name="connsiteY87" fmla="*/ 782071 h 1694052"/>
                <a:gd name="connsiteX88" fmla="*/ 1476849 w 1881147"/>
                <a:gd name="connsiteY88" fmla="*/ 748733 h 1694052"/>
                <a:gd name="connsiteX89" fmla="*/ 1481611 w 1881147"/>
                <a:gd name="connsiteY89" fmla="*/ 724921 h 1694052"/>
                <a:gd name="connsiteX90" fmla="*/ 1572099 w 1881147"/>
                <a:gd name="connsiteY90" fmla="*/ 763021 h 1694052"/>
                <a:gd name="connsiteX91" fmla="*/ 1624486 w 1881147"/>
                <a:gd name="connsiteY91" fmla="*/ 696346 h 1694052"/>
                <a:gd name="connsiteX92" fmla="*/ 1622283 w 1881147"/>
                <a:gd name="connsiteY92" fmla="*/ 553471 h 1694052"/>
                <a:gd name="connsiteX93" fmla="*/ 1639486 w 1881147"/>
                <a:gd name="connsiteY93" fmla="*/ 405145 h 1694052"/>
                <a:gd name="connsiteX0" fmla="*/ 1639486 w 1881147"/>
                <a:gd name="connsiteY0" fmla="*/ 415049 h 1703956"/>
                <a:gd name="connsiteX1" fmla="*/ 1567336 w 1881147"/>
                <a:gd name="connsiteY1" fmla="*/ 382400 h 1703956"/>
                <a:gd name="connsiteX2" fmla="*/ 1477087 w 1881147"/>
                <a:gd name="connsiteY2" fmla="*/ 358587 h 1703956"/>
                <a:gd name="connsiteX3" fmla="*/ 1423767 w 1881147"/>
                <a:gd name="connsiteY3" fmla="*/ 281503 h 1703956"/>
                <a:gd name="connsiteX4" fmla="*/ 1395785 w 1881147"/>
                <a:gd name="connsiteY4" fmla="*/ 179658 h 1703956"/>
                <a:gd name="connsiteX5" fmla="*/ 1364769 w 1881147"/>
                <a:gd name="connsiteY5" fmla="*/ 11596 h 1703956"/>
                <a:gd name="connsiteX6" fmla="*/ 1267299 w 1881147"/>
                <a:gd name="connsiteY6" fmla="*/ 25212 h 1703956"/>
                <a:gd name="connsiteX7" fmla="*/ 1247452 w 1881147"/>
                <a:gd name="connsiteY7" fmla="*/ 110969 h 1703956"/>
                <a:gd name="connsiteX8" fmla="*/ 1214911 w 1881147"/>
                <a:gd name="connsiteY8" fmla="*/ 168087 h 1703956"/>
                <a:gd name="connsiteX9" fmla="*/ 1186336 w 1881147"/>
                <a:gd name="connsiteY9" fmla="*/ 196662 h 1703956"/>
                <a:gd name="connsiteX10" fmla="*/ 1176811 w 1881147"/>
                <a:gd name="connsiteY10" fmla="*/ 268100 h 1703956"/>
                <a:gd name="connsiteX11" fmla="*/ 1114899 w 1881147"/>
                <a:gd name="connsiteY11" fmla="*/ 310962 h 1703956"/>
                <a:gd name="connsiteX12" fmla="*/ 1005361 w 1881147"/>
                <a:gd name="connsiteY12" fmla="*/ 325250 h 1703956"/>
                <a:gd name="connsiteX13" fmla="*/ 962499 w 1881147"/>
                <a:gd name="connsiteY13" fmla="*/ 368112 h 1703956"/>
                <a:gd name="connsiteX14" fmla="*/ 838674 w 1881147"/>
                <a:gd name="connsiteY14" fmla="*/ 368112 h 1703956"/>
                <a:gd name="connsiteX15" fmla="*/ 781524 w 1881147"/>
                <a:gd name="connsiteY15" fmla="*/ 439550 h 1703956"/>
                <a:gd name="connsiteX16" fmla="*/ 781524 w 1881147"/>
                <a:gd name="connsiteY16" fmla="*/ 472887 h 1703956"/>
                <a:gd name="connsiteX17" fmla="*/ 743424 w 1881147"/>
                <a:gd name="connsiteY17" fmla="*/ 496700 h 1703956"/>
                <a:gd name="connsiteX18" fmla="*/ 671986 w 1881147"/>
                <a:gd name="connsiteY18" fmla="*/ 430025 h 1703956"/>
                <a:gd name="connsiteX19" fmla="*/ 519586 w 1881147"/>
                <a:gd name="connsiteY19" fmla="*/ 425262 h 1703956"/>
                <a:gd name="connsiteX20" fmla="*/ 457674 w 1881147"/>
                <a:gd name="connsiteY20" fmla="*/ 444312 h 1703956"/>
                <a:gd name="connsiteX21" fmla="*/ 419574 w 1881147"/>
                <a:gd name="connsiteY21" fmla="*/ 430025 h 1703956"/>
                <a:gd name="connsiteX22" fmla="*/ 400524 w 1881147"/>
                <a:gd name="connsiteY22" fmla="*/ 368112 h 1703956"/>
                <a:gd name="connsiteX23" fmla="*/ 333849 w 1881147"/>
                <a:gd name="connsiteY23" fmla="*/ 315725 h 1703956"/>
                <a:gd name="connsiteX24" fmla="*/ 286224 w 1881147"/>
                <a:gd name="connsiteY24" fmla="*/ 249050 h 1703956"/>
                <a:gd name="connsiteX25" fmla="*/ 143349 w 1881147"/>
                <a:gd name="connsiteY25" fmla="*/ 268100 h 1703956"/>
                <a:gd name="connsiteX26" fmla="*/ 124299 w 1881147"/>
                <a:gd name="connsiteY26" fmla="*/ 344300 h 1703956"/>
                <a:gd name="connsiteX27" fmla="*/ 110011 w 1881147"/>
                <a:gd name="connsiteY27" fmla="*/ 377637 h 1703956"/>
                <a:gd name="connsiteX28" fmla="*/ 133824 w 1881147"/>
                <a:gd name="connsiteY28" fmla="*/ 425262 h 1703956"/>
                <a:gd name="connsiteX29" fmla="*/ 81436 w 1881147"/>
                <a:gd name="connsiteY29" fmla="*/ 463362 h 1703956"/>
                <a:gd name="connsiteX30" fmla="*/ 33811 w 1881147"/>
                <a:gd name="connsiteY30" fmla="*/ 458600 h 1703956"/>
                <a:gd name="connsiteX31" fmla="*/ 33811 w 1881147"/>
                <a:gd name="connsiteY31" fmla="*/ 530037 h 1703956"/>
                <a:gd name="connsiteX32" fmla="*/ 474 w 1881147"/>
                <a:gd name="connsiteY32" fmla="*/ 634812 h 1703956"/>
                <a:gd name="connsiteX33" fmla="*/ 62386 w 1881147"/>
                <a:gd name="connsiteY33" fmla="*/ 711012 h 1703956"/>
                <a:gd name="connsiteX34" fmla="*/ 111977 w 1881147"/>
                <a:gd name="connsiteY34" fmla="*/ 691274 h 1703956"/>
                <a:gd name="connsiteX35" fmla="*/ 112334 w 1881147"/>
                <a:gd name="connsiteY35" fmla="*/ 761533 h 1703956"/>
                <a:gd name="connsiteX36" fmla="*/ 167161 w 1881147"/>
                <a:gd name="connsiteY36" fmla="*/ 791975 h 1703956"/>
                <a:gd name="connsiteX37" fmla="*/ 236159 w 1881147"/>
                <a:gd name="connsiteY37" fmla="*/ 802187 h 1703956"/>
                <a:gd name="connsiteX38" fmla="*/ 271462 w 1881147"/>
                <a:gd name="connsiteY38" fmla="*/ 858158 h 1703956"/>
                <a:gd name="connsiteX39" fmla="*/ 270869 w 1881147"/>
                <a:gd name="connsiteY39" fmla="*/ 903230 h 1703956"/>
                <a:gd name="connsiteX40" fmla="*/ 295393 w 1881147"/>
                <a:gd name="connsiteY40" fmla="*/ 942705 h 1703956"/>
                <a:gd name="connsiteX41" fmla="*/ 341051 w 1881147"/>
                <a:gd name="connsiteY41" fmla="*/ 981297 h 1703956"/>
                <a:gd name="connsiteX42" fmla="*/ 426184 w 1881147"/>
                <a:gd name="connsiteY42" fmla="*/ 1035549 h 1703956"/>
                <a:gd name="connsiteX43" fmla="*/ 461961 w 1881147"/>
                <a:gd name="connsiteY43" fmla="*/ 1106642 h 1703956"/>
                <a:gd name="connsiteX44" fmla="*/ 441064 w 1881147"/>
                <a:gd name="connsiteY44" fmla="*/ 1176215 h 1703956"/>
                <a:gd name="connsiteX45" fmla="*/ 519111 w 1881147"/>
                <a:gd name="connsiteY45" fmla="*/ 1232678 h 1703956"/>
                <a:gd name="connsiteX46" fmla="*/ 591143 w 1881147"/>
                <a:gd name="connsiteY46" fmla="*/ 1265672 h 1703956"/>
                <a:gd name="connsiteX47" fmla="*/ 571974 w 1881147"/>
                <a:gd name="connsiteY47" fmla="*/ 1325375 h 1703956"/>
                <a:gd name="connsiteX48" fmla="*/ 662461 w 1881147"/>
                <a:gd name="connsiteY48" fmla="*/ 1477775 h 1703956"/>
                <a:gd name="connsiteX49" fmla="*/ 755271 w 1881147"/>
                <a:gd name="connsiteY49" fmla="*/ 1550929 h 1703956"/>
                <a:gd name="connsiteX50" fmla="*/ 805336 w 1881147"/>
                <a:gd name="connsiteY50" fmla="*/ 1501587 h 1703956"/>
                <a:gd name="connsiteX51" fmla="*/ 869926 w 1881147"/>
                <a:gd name="connsiteY51" fmla="*/ 1528984 h 1703956"/>
                <a:gd name="connsiteX52" fmla="*/ 924399 w 1881147"/>
                <a:gd name="connsiteY52" fmla="*/ 1496825 h 1703956"/>
                <a:gd name="connsiteX53" fmla="*/ 941246 w 1881147"/>
                <a:gd name="connsiteY53" fmla="*/ 1454649 h 1703956"/>
                <a:gd name="connsiteX54" fmla="*/ 1005123 w 1881147"/>
                <a:gd name="connsiteY54" fmla="*/ 1541061 h 1703956"/>
                <a:gd name="connsiteX55" fmla="*/ 1050190 w 1881147"/>
                <a:gd name="connsiteY55" fmla="*/ 1612155 h 1703956"/>
                <a:gd name="connsiteX56" fmla="*/ 1120136 w 1881147"/>
                <a:gd name="connsiteY56" fmla="*/ 1703674 h 1703956"/>
                <a:gd name="connsiteX57" fmla="*/ 1151034 w 1881147"/>
                <a:gd name="connsiteY57" fmla="*/ 1640583 h 1703956"/>
                <a:gd name="connsiteX58" fmla="*/ 1181693 w 1881147"/>
                <a:gd name="connsiteY58" fmla="*/ 1634103 h 1703956"/>
                <a:gd name="connsiteX59" fmla="*/ 1224792 w 1881147"/>
                <a:gd name="connsiteY59" fmla="*/ 1663366 h 1703956"/>
                <a:gd name="connsiteX60" fmla="*/ 1258367 w 1881147"/>
                <a:gd name="connsiteY60" fmla="*/ 1622712 h 1703956"/>
                <a:gd name="connsiteX61" fmla="*/ 1277188 w 1881147"/>
                <a:gd name="connsiteY61" fmla="*/ 1627329 h 1703956"/>
                <a:gd name="connsiteX62" fmla="*/ 1311230 w 1881147"/>
                <a:gd name="connsiteY62" fmla="*/ 1693806 h 1703956"/>
                <a:gd name="connsiteX63" fmla="*/ 1367786 w 1881147"/>
                <a:gd name="connsiteY63" fmla="*/ 1670337 h 1703956"/>
                <a:gd name="connsiteX64" fmla="*/ 1419818 w 1881147"/>
                <a:gd name="connsiteY64" fmla="*/ 1614216 h 1703956"/>
                <a:gd name="connsiteX65" fmla="*/ 1470595 w 1881147"/>
                <a:gd name="connsiteY65" fmla="*/ 1597673 h 1703956"/>
                <a:gd name="connsiteX66" fmla="*/ 1488274 w 1881147"/>
                <a:gd name="connsiteY66" fmla="*/ 1653495 h 1703956"/>
                <a:gd name="connsiteX67" fmla="*/ 1558169 w 1881147"/>
                <a:gd name="connsiteY67" fmla="*/ 1627817 h 1703956"/>
                <a:gd name="connsiteX68" fmla="*/ 1588947 w 1881147"/>
                <a:gd name="connsiteY68" fmla="*/ 1541061 h 1703956"/>
                <a:gd name="connsiteX69" fmla="*/ 1670383 w 1881147"/>
                <a:gd name="connsiteY69" fmla="*/ 1450919 h 1703956"/>
                <a:gd name="connsiteX70" fmla="*/ 1714974 w 1881147"/>
                <a:gd name="connsiteY70" fmla="*/ 1419789 h 1703956"/>
                <a:gd name="connsiteX71" fmla="*/ 1743343 w 1881147"/>
                <a:gd name="connsiteY71" fmla="*/ 1423084 h 1703956"/>
                <a:gd name="connsiteX72" fmla="*/ 1820935 w 1881147"/>
                <a:gd name="connsiteY72" fmla="*/ 1412476 h 1703956"/>
                <a:gd name="connsiteX73" fmla="*/ 1816054 w 1881147"/>
                <a:gd name="connsiteY73" fmla="*/ 1466040 h 1703956"/>
                <a:gd name="connsiteX74" fmla="*/ 1874221 w 1881147"/>
                <a:gd name="connsiteY74" fmla="*/ 1489361 h 1703956"/>
                <a:gd name="connsiteX75" fmla="*/ 1875829 w 1881147"/>
                <a:gd name="connsiteY75" fmla="*/ 1466727 h 1703956"/>
                <a:gd name="connsiteX76" fmla="*/ 1875051 w 1881147"/>
                <a:gd name="connsiteY76" fmla="*/ 1405993 h 1703956"/>
                <a:gd name="connsiteX77" fmla="*/ 1853086 w 1881147"/>
                <a:gd name="connsiteY77" fmla="*/ 1315850 h 1703956"/>
                <a:gd name="connsiteX78" fmla="*/ 1853086 w 1881147"/>
                <a:gd name="connsiteY78" fmla="*/ 1258700 h 1703956"/>
                <a:gd name="connsiteX79" fmla="*/ 1810224 w 1881147"/>
                <a:gd name="connsiteY79" fmla="*/ 1249175 h 1703956"/>
                <a:gd name="connsiteX80" fmla="*/ 1734024 w 1881147"/>
                <a:gd name="connsiteY80" fmla="*/ 1168212 h 1703956"/>
                <a:gd name="connsiteX81" fmla="*/ 1695924 w 1881147"/>
                <a:gd name="connsiteY81" fmla="*/ 987237 h 1703956"/>
                <a:gd name="connsiteX82" fmla="*/ 1643536 w 1881147"/>
                <a:gd name="connsiteY82" fmla="*/ 953900 h 1703956"/>
                <a:gd name="connsiteX83" fmla="*/ 1605436 w 1881147"/>
                <a:gd name="connsiteY83" fmla="*/ 896750 h 1703956"/>
                <a:gd name="connsiteX84" fmla="*/ 1557811 w 1881147"/>
                <a:gd name="connsiteY84" fmla="*/ 849125 h 1703956"/>
                <a:gd name="connsiteX85" fmla="*/ 1505424 w 1881147"/>
                <a:gd name="connsiteY85" fmla="*/ 830075 h 1703956"/>
                <a:gd name="connsiteX86" fmla="*/ 1453036 w 1881147"/>
                <a:gd name="connsiteY86" fmla="*/ 825312 h 1703956"/>
                <a:gd name="connsiteX87" fmla="*/ 1510186 w 1881147"/>
                <a:gd name="connsiteY87" fmla="*/ 791975 h 1703956"/>
                <a:gd name="connsiteX88" fmla="*/ 1476849 w 1881147"/>
                <a:gd name="connsiteY88" fmla="*/ 758637 h 1703956"/>
                <a:gd name="connsiteX89" fmla="*/ 1481611 w 1881147"/>
                <a:gd name="connsiteY89" fmla="*/ 734825 h 1703956"/>
                <a:gd name="connsiteX90" fmla="*/ 1572099 w 1881147"/>
                <a:gd name="connsiteY90" fmla="*/ 772925 h 1703956"/>
                <a:gd name="connsiteX91" fmla="*/ 1624486 w 1881147"/>
                <a:gd name="connsiteY91" fmla="*/ 706250 h 1703956"/>
                <a:gd name="connsiteX92" fmla="*/ 1622283 w 1881147"/>
                <a:gd name="connsiteY92" fmla="*/ 563375 h 1703956"/>
                <a:gd name="connsiteX93" fmla="*/ 1639486 w 1881147"/>
                <a:gd name="connsiteY93" fmla="*/ 415049 h 1703956"/>
                <a:gd name="connsiteX0" fmla="*/ 1639486 w 1881147"/>
                <a:gd name="connsiteY0" fmla="*/ 410094 h 1699001"/>
                <a:gd name="connsiteX1" fmla="*/ 1567336 w 1881147"/>
                <a:gd name="connsiteY1" fmla="*/ 377445 h 1699001"/>
                <a:gd name="connsiteX2" fmla="*/ 1477087 w 1881147"/>
                <a:gd name="connsiteY2" fmla="*/ 353632 h 1699001"/>
                <a:gd name="connsiteX3" fmla="*/ 1423767 w 1881147"/>
                <a:gd name="connsiteY3" fmla="*/ 276548 h 1699001"/>
                <a:gd name="connsiteX4" fmla="*/ 1395785 w 1881147"/>
                <a:gd name="connsiteY4" fmla="*/ 174703 h 1699001"/>
                <a:gd name="connsiteX5" fmla="*/ 1364769 w 1881147"/>
                <a:gd name="connsiteY5" fmla="*/ 6641 h 1699001"/>
                <a:gd name="connsiteX6" fmla="*/ 1270553 w 1881147"/>
                <a:gd name="connsiteY6" fmla="*/ 40681 h 1699001"/>
                <a:gd name="connsiteX7" fmla="*/ 1247452 w 1881147"/>
                <a:gd name="connsiteY7" fmla="*/ 106014 h 1699001"/>
                <a:gd name="connsiteX8" fmla="*/ 1214911 w 1881147"/>
                <a:gd name="connsiteY8" fmla="*/ 163132 h 1699001"/>
                <a:gd name="connsiteX9" fmla="*/ 1186336 w 1881147"/>
                <a:gd name="connsiteY9" fmla="*/ 191707 h 1699001"/>
                <a:gd name="connsiteX10" fmla="*/ 1176811 w 1881147"/>
                <a:gd name="connsiteY10" fmla="*/ 263145 h 1699001"/>
                <a:gd name="connsiteX11" fmla="*/ 1114899 w 1881147"/>
                <a:gd name="connsiteY11" fmla="*/ 306007 h 1699001"/>
                <a:gd name="connsiteX12" fmla="*/ 1005361 w 1881147"/>
                <a:gd name="connsiteY12" fmla="*/ 320295 h 1699001"/>
                <a:gd name="connsiteX13" fmla="*/ 962499 w 1881147"/>
                <a:gd name="connsiteY13" fmla="*/ 363157 h 1699001"/>
                <a:gd name="connsiteX14" fmla="*/ 838674 w 1881147"/>
                <a:gd name="connsiteY14" fmla="*/ 363157 h 1699001"/>
                <a:gd name="connsiteX15" fmla="*/ 781524 w 1881147"/>
                <a:gd name="connsiteY15" fmla="*/ 434595 h 1699001"/>
                <a:gd name="connsiteX16" fmla="*/ 781524 w 1881147"/>
                <a:gd name="connsiteY16" fmla="*/ 467932 h 1699001"/>
                <a:gd name="connsiteX17" fmla="*/ 743424 w 1881147"/>
                <a:gd name="connsiteY17" fmla="*/ 491745 h 1699001"/>
                <a:gd name="connsiteX18" fmla="*/ 671986 w 1881147"/>
                <a:gd name="connsiteY18" fmla="*/ 425070 h 1699001"/>
                <a:gd name="connsiteX19" fmla="*/ 519586 w 1881147"/>
                <a:gd name="connsiteY19" fmla="*/ 420307 h 1699001"/>
                <a:gd name="connsiteX20" fmla="*/ 457674 w 1881147"/>
                <a:gd name="connsiteY20" fmla="*/ 439357 h 1699001"/>
                <a:gd name="connsiteX21" fmla="*/ 419574 w 1881147"/>
                <a:gd name="connsiteY21" fmla="*/ 425070 h 1699001"/>
                <a:gd name="connsiteX22" fmla="*/ 400524 w 1881147"/>
                <a:gd name="connsiteY22" fmla="*/ 363157 h 1699001"/>
                <a:gd name="connsiteX23" fmla="*/ 333849 w 1881147"/>
                <a:gd name="connsiteY23" fmla="*/ 310770 h 1699001"/>
                <a:gd name="connsiteX24" fmla="*/ 286224 w 1881147"/>
                <a:gd name="connsiteY24" fmla="*/ 244095 h 1699001"/>
                <a:gd name="connsiteX25" fmla="*/ 143349 w 1881147"/>
                <a:gd name="connsiteY25" fmla="*/ 263145 h 1699001"/>
                <a:gd name="connsiteX26" fmla="*/ 124299 w 1881147"/>
                <a:gd name="connsiteY26" fmla="*/ 339345 h 1699001"/>
                <a:gd name="connsiteX27" fmla="*/ 110011 w 1881147"/>
                <a:gd name="connsiteY27" fmla="*/ 372682 h 1699001"/>
                <a:gd name="connsiteX28" fmla="*/ 133824 w 1881147"/>
                <a:gd name="connsiteY28" fmla="*/ 420307 h 1699001"/>
                <a:gd name="connsiteX29" fmla="*/ 81436 w 1881147"/>
                <a:gd name="connsiteY29" fmla="*/ 458407 h 1699001"/>
                <a:gd name="connsiteX30" fmla="*/ 33811 w 1881147"/>
                <a:gd name="connsiteY30" fmla="*/ 453645 h 1699001"/>
                <a:gd name="connsiteX31" fmla="*/ 33811 w 1881147"/>
                <a:gd name="connsiteY31" fmla="*/ 525082 h 1699001"/>
                <a:gd name="connsiteX32" fmla="*/ 474 w 1881147"/>
                <a:gd name="connsiteY32" fmla="*/ 629857 h 1699001"/>
                <a:gd name="connsiteX33" fmla="*/ 62386 w 1881147"/>
                <a:gd name="connsiteY33" fmla="*/ 706057 h 1699001"/>
                <a:gd name="connsiteX34" fmla="*/ 111977 w 1881147"/>
                <a:gd name="connsiteY34" fmla="*/ 686319 h 1699001"/>
                <a:gd name="connsiteX35" fmla="*/ 112334 w 1881147"/>
                <a:gd name="connsiteY35" fmla="*/ 756578 h 1699001"/>
                <a:gd name="connsiteX36" fmla="*/ 167161 w 1881147"/>
                <a:gd name="connsiteY36" fmla="*/ 787020 h 1699001"/>
                <a:gd name="connsiteX37" fmla="*/ 236159 w 1881147"/>
                <a:gd name="connsiteY37" fmla="*/ 797232 h 1699001"/>
                <a:gd name="connsiteX38" fmla="*/ 271462 w 1881147"/>
                <a:gd name="connsiteY38" fmla="*/ 853203 h 1699001"/>
                <a:gd name="connsiteX39" fmla="*/ 270869 w 1881147"/>
                <a:gd name="connsiteY39" fmla="*/ 898275 h 1699001"/>
                <a:gd name="connsiteX40" fmla="*/ 295393 w 1881147"/>
                <a:gd name="connsiteY40" fmla="*/ 937750 h 1699001"/>
                <a:gd name="connsiteX41" fmla="*/ 341051 w 1881147"/>
                <a:gd name="connsiteY41" fmla="*/ 976342 h 1699001"/>
                <a:gd name="connsiteX42" fmla="*/ 426184 w 1881147"/>
                <a:gd name="connsiteY42" fmla="*/ 1030594 h 1699001"/>
                <a:gd name="connsiteX43" fmla="*/ 461961 w 1881147"/>
                <a:gd name="connsiteY43" fmla="*/ 1101687 h 1699001"/>
                <a:gd name="connsiteX44" fmla="*/ 441064 w 1881147"/>
                <a:gd name="connsiteY44" fmla="*/ 1171260 h 1699001"/>
                <a:gd name="connsiteX45" fmla="*/ 519111 w 1881147"/>
                <a:gd name="connsiteY45" fmla="*/ 1227723 h 1699001"/>
                <a:gd name="connsiteX46" fmla="*/ 591143 w 1881147"/>
                <a:gd name="connsiteY46" fmla="*/ 1260717 h 1699001"/>
                <a:gd name="connsiteX47" fmla="*/ 571974 w 1881147"/>
                <a:gd name="connsiteY47" fmla="*/ 1320420 h 1699001"/>
                <a:gd name="connsiteX48" fmla="*/ 662461 w 1881147"/>
                <a:gd name="connsiteY48" fmla="*/ 1472820 h 1699001"/>
                <a:gd name="connsiteX49" fmla="*/ 755271 w 1881147"/>
                <a:gd name="connsiteY49" fmla="*/ 1545974 h 1699001"/>
                <a:gd name="connsiteX50" fmla="*/ 805336 w 1881147"/>
                <a:gd name="connsiteY50" fmla="*/ 1496632 h 1699001"/>
                <a:gd name="connsiteX51" fmla="*/ 869926 w 1881147"/>
                <a:gd name="connsiteY51" fmla="*/ 1524029 h 1699001"/>
                <a:gd name="connsiteX52" fmla="*/ 924399 w 1881147"/>
                <a:gd name="connsiteY52" fmla="*/ 1491870 h 1699001"/>
                <a:gd name="connsiteX53" fmla="*/ 941246 w 1881147"/>
                <a:gd name="connsiteY53" fmla="*/ 1449694 h 1699001"/>
                <a:gd name="connsiteX54" fmla="*/ 1005123 w 1881147"/>
                <a:gd name="connsiteY54" fmla="*/ 1536106 h 1699001"/>
                <a:gd name="connsiteX55" fmla="*/ 1050190 w 1881147"/>
                <a:gd name="connsiteY55" fmla="*/ 1607200 h 1699001"/>
                <a:gd name="connsiteX56" fmla="*/ 1120136 w 1881147"/>
                <a:gd name="connsiteY56" fmla="*/ 1698719 h 1699001"/>
                <a:gd name="connsiteX57" fmla="*/ 1151034 w 1881147"/>
                <a:gd name="connsiteY57" fmla="*/ 1635628 h 1699001"/>
                <a:gd name="connsiteX58" fmla="*/ 1181693 w 1881147"/>
                <a:gd name="connsiteY58" fmla="*/ 1629148 h 1699001"/>
                <a:gd name="connsiteX59" fmla="*/ 1224792 w 1881147"/>
                <a:gd name="connsiteY59" fmla="*/ 1658411 h 1699001"/>
                <a:gd name="connsiteX60" fmla="*/ 1258367 w 1881147"/>
                <a:gd name="connsiteY60" fmla="*/ 1617757 h 1699001"/>
                <a:gd name="connsiteX61" fmla="*/ 1277188 w 1881147"/>
                <a:gd name="connsiteY61" fmla="*/ 1622374 h 1699001"/>
                <a:gd name="connsiteX62" fmla="*/ 1311230 w 1881147"/>
                <a:gd name="connsiteY62" fmla="*/ 1688851 h 1699001"/>
                <a:gd name="connsiteX63" fmla="*/ 1367786 w 1881147"/>
                <a:gd name="connsiteY63" fmla="*/ 1665382 h 1699001"/>
                <a:gd name="connsiteX64" fmla="*/ 1419818 w 1881147"/>
                <a:gd name="connsiteY64" fmla="*/ 1609261 h 1699001"/>
                <a:gd name="connsiteX65" fmla="*/ 1470595 w 1881147"/>
                <a:gd name="connsiteY65" fmla="*/ 1592718 h 1699001"/>
                <a:gd name="connsiteX66" fmla="*/ 1488274 w 1881147"/>
                <a:gd name="connsiteY66" fmla="*/ 1648540 h 1699001"/>
                <a:gd name="connsiteX67" fmla="*/ 1558169 w 1881147"/>
                <a:gd name="connsiteY67" fmla="*/ 1622862 h 1699001"/>
                <a:gd name="connsiteX68" fmla="*/ 1588947 w 1881147"/>
                <a:gd name="connsiteY68" fmla="*/ 1536106 h 1699001"/>
                <a:gd name="connsiteX69" fmla="*/ 1670383 w 1881147"/>
                <a:gd name="connsiteY69" fmla="*/ 1445964 h 1699001"/>
                <a:gd name="connsiteX70" fmla="*/ 1714974 w 1881147"/>
                <a:gd name="connsiteY70" fmla="*/ 1414834 h 1699001"/>
                <a:gd name="connsiteX71" fmla="*/ 1743343 w 1881147"/>
                <a:gd name="connsiteY71" fmla="*/ 1418129 h 1699001"/>
                <a:gd name="connsiteX72" fmla="*/ 1820935 w 1881147"/>
                <a:gd name="connsiteY72" fmla="*/ 1407521 h 1699001"/>
                <a:gd name="connsiteX73" fmla="*/ 1816054 w 1881147"/>
                <a:gd name="connsiteY73" fmla="*/ 1461085 h 1699001"/>
                <a:gd name="connsiteX74" fmla="*/ 1874221 w 1881147"/>
                <a:gd name="connsiteY74" fmla="*/ 1484406 h 1699001"/>
                <a:gd name="connsiteX75" fmla="*/ 1875829 w 1881147"/>
                <a:gd name="connsiteY75" fmla="*/ 1461772 h 1699001"/>
                <a:gd name="connsiteX76" fmla="*/ 1875051 w 1881147"/>
                <a:gd name="connsiteY76" fmla="*/ 1401038 h 1699001"/>
                <a:gd name="connsiteX77" fmla="*/ 1853086 w 1881147"/>
                <a:gd name="connsiteY77" fmla="*/ 1310895 h 1699001"/>
                <a:gd name="connsiteX78" fmla="*/ 1853086 w 1881147"/>
                <a:gd name="connsiteY78" fmla="*/ 1253745 h 1699001"/>
                <a:gd name="connsiteX79" fmla="*/ 1810224 w 1881147"/>
                <a:gd name="connsiteY79" fmla="*/ 1244220 h 1699001"/>
                <a:gd name="connsiteX80" fmla="*/ 1734024 w 1881147"/>
                <a:gd name="connsiteY80" fmla="*/ 1163257 h 1699001"/>
                <a:gd name="connsiteX81" fmla="*/ 1695924 w 1881147"/>
                <a:gd name="connsiteY81" fmla="*/ 982282 h 1699001"/>
                <a:gd name="connsiteX82" fmla="*/ 1643536 w 1881147"/>
                <a:gd name="connsiteY82" fmla="*/ 948945 h 1699001"/>
                <a:gd name="connsiteX83" fmla="*/ 1605436 w 1881147"/>
                <a:gd name="connsiteY83" fmla="*/ 891795 h 1699001"/>
                <a:gd name="connsiteX84" fmla="*/ 1557811 w 1881147"/>
                <a:gd name="connsiteY84" fmla="*/ 844170 h 1699001"/>
                <a:gd name="connsiteX85" fmla="*/ 1505424 w 1881147"/>
                <a:gd name="connsiteY85" fmla="*/ 825120 h 1699001"/>
                <a:gd name="connsiteX86" fmla="*/ 1453036 w 1881147"/>
                <a:gd name="connsiteY86" fmla="*/ 820357 h 1699001"/>
                <a:gd name="connsiteX87" fmla="*/ 1510186 w 1881147"/>
                <a:gd name="connsiteY87" fmla="*/ 787020 h 1699001"/>
                <a:gd name="connsiteX88" fmla="*/ 1476849 w 1881147"/>
                <a:gd name="connsiteY88" fmla="*/ 753682 h 1699001"/>
                <a:gd name="connsiteX89" fmla="*/ 1481611 w 1881147"/>
                <a:gd name="connsiteY89" fmla="*/ 729870 h 1699001"/>
                <a:gd name="connsiteX90" fmla="*/ 1572099 w 1881147"/>
                <a:gd name="connsiteY90" fmla="*/ 767970 h 1699001"/>
                <a:gd name="connsiteX91" fmla="*/ 1624486 w 1881147"/>
                <a:gd name="connsiteY91" fmla="*/ 701295 h 1699001"/>
                <a:gd name="connsiteX92" fmla="*/ 1622283 w 1881147"/>
                <a:gd name="connsiteY92" fmla="*/ 558420 h 1699001"/>
                <a:gd name="connsiteX93" fmla="*/ 1639486 w 1881147"/>
                <a:gd name="connsiteY93" fmla="*/ 410094 h 1699001"/>
                <a:gd name="connsiteX0" fmla="*/ 1639486 w 1881147"/>
                <a:gd name="connsiteY0" fmla="*/ 410466 h 1699373"/>
                <a:gd name="connsiteX1" fmla="*/ 1567336 w 1881147"/>
                <a:gd name="connsiteY1" fmla="*/ 377817 h 1699373"/>
                <a:gd name="connsiteX2" fmla="*/ 1477087 w 1881147"/>
                <a:gd name="connsiteY2" fmla="*/ 354004 h 1699373"/>
                <a:gd name="connsiteX3" fmla="*/ 1423767 w 1881147"/>
                <a:gd name="connsiteY3" fmla="*/ 276920 h 1699373"/>
                <a:gd name="connsiteX4" fmla="*/ 1395785 w 1881147"/>
                <a:gd name="connsiteY4" fmla="*/ 175075 h 1699373"/>
                <a:gd name="connsiteX5" fmla="*/ 1364769 w 1881147"/>
                <a:gd name="connsiteY5" fmla="*/ 7013 h 1699373"/>
                <a:gd name="connsiteX6" fmla="*/ 1270553 w 1881147"/>
                <a:gd name="connsiteY6" fmla="*/ 41053 h 1699373"/>
                <a:gd name="connsiteX7" fmla="*/ 1244198 w 1881147"/>
                <a:gd name="connsiteY7" fmla="*/ 126810 h 1699373"/>
                <a:gd name="connsiteX8" fmla="*/ 1214911 w 1881147"/>
                <a:gd name="connsiteY8" fmla="*/ 163504 h 1699373"/>
                <a:gd name="connsiteX9" fmla="*/ 1186336 w 1881147"/>
                <a:gd name="connsiteY9" fmla="*/ 192079 h 1699373"/>
                <a:gd name="connsiteX10" fmla="*/ 1176811 w 1881147"/>
                <a:gd name="connsiteY10" fmla="*/ 263517 h 1699373"/>
                <a:gd name="connsiteX11" fmla="*/ 1114899 w 1881147"/>
                <a:gd name="connsiteY11" fmla="*/ 306379 h 1699373"/>
                <a:gd name="connsiteX12" fmla="*/ 1005361 w 1881147"/>
                <a:gd name="connsiteY12" fmla="*/ 320667 h 1699373"/>
                <a:gd name="connsiteX13" fmla="*/ 962499 w 1881147"/>
                <a:gd name="connsiteY13" fmla="*/ 363529 h 1699373"/>
                <a:gd name="connsiteX14" fmla="*/ 838674 w 1881147"/>
                <a:gd name="connsiteY14" fmla="*/ 363529 h 1699373"/>
                <a:gd name="connsiteX15" fmla="*/ 781524 w 1881147"/>
                <a:gd name="connsiteY15" fmla="*/ 434967 h 1699373"/>
                <a:gd name="connsiteX16" fmla="*/ 781524 w 1881147"/>
                <a:gd name="connsiteY16" fmla="*/ 468304 h 1699373"/>
                <a:gd name="connsiteX17" fmla="*/ 743424 w 1881147"/>
                <a:gd name="connsiteY17" fmla="*/ 492117 h 1699373"/>
                <a:gd name="connsiteX18" fmla="*/ 671986 w 1881147"/>
                <a:gd name="connsiteY18" fmla="*/ 425442 h 1699373"/>
                <a:gd name="connsiteX19" fmla="*/ 519586 w 1881147"/>
                <a:gd name="connsiteY19" fmla="*/ 420679 h 1699373"/>
                <a:gd name="connsiteX20" fmla="*/ 457674 w 1881147"/>
                <a:gd name="connsiteY20" fmla="*/ 439729 h 1699373"/>
                <a:gd name="connsiteX21" fmla="*/ 419574 w 1881147"/>
                <a:gd name="connsiteY21" fmla="*/ 425442 h 1699373"/>
                <a:gd name="connsiteX22" fmla="*/ 400524 w 1881147"/>
                <a:gd name="connsiteY22" fmla="*/ 363529 h 1699373"/>
                <a:gd name="connsiteX23" fmla="*/ 333849 w 1881147"/>
                <a:gd name="connsiteY23" fmla="*/ 311142 h 1699373"/>
                <a:gd name="connsiteX24" fmla="*/ 286224 w 1881147"/>
                <a:gd name="connsiteY24" fmla="*/ 244467 h 1699373"/>
                <a:gd name="connsiteX25" fmla="*/ 143349 w 1881147"/>
                <a:gd name="connsiteY25" fmla="*/ 263517 h 1699373"/>
                <a:gd name="connsiteX26" fmla="*/ 124299 w 1881147"/>
                <a:gd name="connsiteY26" fmla="*/ 339717 h 1699373"/>
                <a:gd name="connsiteX27" fmla="*/ 110011 w 1881147"/>
                <a:gd name="connsiteY27" fmla="*/ 373054 h 1699373"/>
                <a:gd name="connsiteX28" fmla="*/ 133824 w 1881147"/>
                <a:gd name="connsiteY28" fmla="*/ 420679 h 1699373"/>
                <a:gd name="connsiteX29" fmla="*/ 81436 w 1881147"/>
                <a:gd name="connsiteY29" fmla="*/ 458779 h 1699373"/>
                <a:gd name="connsiteX30" fmla="*/ 33811 w 1881147"/>
                <a:gd name="connsiteY30" fmla="*/ 454017 h 1699373"/>
                <a:gd name="connsiteX31" fmla="*/ 33811 w 1881147"/>
                <a:gd name="connsiteY31" fmla="*/ 525454 h 1699373"/>
                <a:gd name="connsiteX32" fmla="*/ 474 w 1881147"/>
                <a:gd name="connsiteY32" fmla="*/ 630229 h 1699373"/>
                <a:gd name="connsiteX33" fmla="*/ 62386 w 1881147"/>
                <a:gd name="connsiteY33" fmla="*/ 706429 h 1699373"/>
                <a:gd name="connsiteX34" fmla="*/ 111977 w 1881147"/>
                <a:gd name="connsiteY34" fmla="*/ 686691 h 1699373"/>
                <a:gd name="connsiteX35" fmla="*/ 112334 w 1881147"/>
                <a:gd name="connsiteY35" fmla="*/ 756950 h 1699373"/>
                <a:gd name="connsiteX36" fmla="*/ 167161 w 1881147"/>
                <a:gd name="connsiteY36" fmla="*/ 787392 h 1699373"/>
                <a:gd name="connsiteX37" fmla="*/ 236159 w 1881147"/>
                <a:gd name="connsiteY37" fmla="*/ 797604 h 1699373"/>
                <a:gd name="connsiteX38" fmla="*/ 271462 w 1881147"/>
                <a:gd name="connsiteY38" fmla="*/ 853575 h 1699373"/>
                <a:gd name="connsiteX39" fmla="*/ 270869 w 1881147"/>
                <a:gd name="connsiteY39" fmla="*/ 898647 h 1699373"/>
                <a:gd name="connsiteX40" fmla="*/ 295393 w 1881147"/>
                <a:gd name="connsiteY40" fmla="*/ 938122 h 1699373"/>
                <a:gd name="connsiteX41" fmla="*/ 341051 w 1881147"/>
                <a:gd name="connsiteY41" fmla="*/ 976714 h 1699373"/>
                <a:gd name="connsiteX42" fmla="*/ 426184 w 1881147"/>
                <a:gd name="connsiteY42" fmla="*/ 1030966 h 1699373"/>
                <a:gd name="connsiteX43" fmla="*/ 461961 w 1881147"/>
                <a:gd name="connsiteY43" fmla="*/ 1102059 h 1699373"/>
                <a:gd name="connsiteX44" fmla="*/ 441064 w 1881147"/>
                <a:gd name="connsiteY44" fmla="*/ 1171632 h 1699373"/>
                <a:gd name="connsiteX45" fmla="*/ 519111 w 1881147"/>
                <a:gd name="connsiteY45" fmla="*/ 1228095 h 1699373"/>
                <a:gd name="connsiteX46" fmla="*/ 591143 w 1881147"/>
                <a:gd name="connsiteY46" fmla="*/ 1261089 h 1699373"/>
                <a:gd name="connsiteX47" fmla="*/ 571974 w 1881147"/>
                <a:gd name="connsiteY47" fmla="*/ 1320792 h 1699373"/>
                <a:gd name="connsiteX48" fmla="*/ 662461 w 1881147"/>
                <a:gd name="connsiteY48" fmla="*/ 1473192 h 1699373"/>
                <a:gd name="connsiteX49" fmla="*/ 755271 w 1881147"/>
                <a:gd name="connsiteY49" fmla="*/ 1546346 h 1699373"/>
                <a:gd name="connsiteX50" fmla="*/ 805336 w 1881147"/>
                <a:gd name="connsiteY50" fmla="*/ 1497004 h 1699373"/>
                <a:gd name="connsiteX51" fmla="*/ 869926 w 1881147"/>
                <a:gd name="connsiteY51" fmla="*/ 1524401 h 1699373"/>
                <a:gd name="connsiteX52" fmla="*/ 924399 w 1881147"/>
                <a:gd name="connsiteY52" fmla="*/ 1492242 h 1699373"/>
                <a:gd name="connsiteX53" fmla="*/ 941246 w 1881147"/>
                <a:gd name="connsiteY53" fmla="*/ 1450066 h 1699373"/>
                <a:gd name="connsiteX54" fmla="*/ 1005123 w 1881147"/>
                <a:gd name="connsiteY54" fmla="*/ 1536478 h 1699373"/>
                <a:gd name="connsiteX55" fmla="*/ 1050190 w 1881147"/>
                <a:gd name="connsiteY55" fmla="*/ 1607572 h 1699373"/>
                <a:gd name="connsiteX56" fmla="*/ 1120136 w 1881147"/>
                <a:gd name="connsiteY56" fmla="*/ 1699091 h 1699373"/>
                <a:gd name="connsiteX57" fmla="*/ 1151034 w 1881147"/>
                <a:gd name="connsiteY57" fmla="*/ 1636000 h 1699373"/>
                <a:gd name="connsiteX58" fmla="*/ 1181693 w 1881147"/>
                <a:gd name="connsiteY58" fmla="*/ 1629520 h 1699373"/>
                <a:gd name="connsiteX59" fmla="*/ 1224792 w 1881147"/>
                <a:gd name="connsiteY59" fmla="*/ 1658783 h 1699373"/>
                <a:gd name="connsiteX60" fmla="*/ 1258367 w 1881147"/>
                <a:gd name="connsiteY60" fmla="*/ 1618129 h 1699373"/>
                <a:gd name="connsiteX61" fmla="*/ 1277188 w 1881147"/>
                <a:gd name="connsiteY61" fmla="*/ 1622746 h 1699373"/>
                <a:gd name="connsiteX62" fmla="*/ 1311230 w 1881147"/>
                <a:gd name="connsiteY62" fmla="*/ 1689223 h 1699373"/>
                <a:gd name="connsiteX63" fmla="*/ 1367786 w 1881147"/>
                <a:gd name="connsiteY63" fmla="*/ 1665754 h 1699373"/>
                <a:gd name="connsiteX64" fmla="*/ 1419818 w 1881147"/>
                <a:gd name="connsiteY64" fmla="*/ 1609633 h 1699373"/>
                <a:gd name="connsiteX65" fmla="*/ 1470595 w 1881147"/>
                <a:gd name="connsiteY65" fmla="*/ 1593090 h 1699373"/>
                <a:gd name="connsiteX66" fmla="*/ 1488274 w 1881147"/>
                <a:gd name="connsiteY66" fmla="*/ 1648912 h 1699373"/>
                <a:gd name="connsiteX67" fmla="*/ 1558169 w 1881147"/>
                <a:gd name="connsiteY67" fmla="*/ 1623234 h 1699373"/>
                <a:gd name="connsiteX68" fmla="*/ 1588947 w 1881147"/>
                <a:gd name="connsiteY68" fmla="*/ 1536478 h 1699373"/>
                <a:gd name="connsiteX69" fmla="*/ 1670383 w 1881147"/>
                <a:gd name="connsiteY69" fmla="*/ 1446336 h 1699373"/>
                <a:gd name="connsiteX70" fmla="*/ 1714974 w 1881147"/>
                <a:gd name="connsiteY70" fmla="*/ 1415206 h 1699373"/>
                <a:gd name="connsiteX71" fmla="*/ 1743343 w 1881147"/>
                <a:gd name="connsiteY71" fmla="*/ 1418501 h 1699373"/>
                <a:gd name="connsiteX72" fmla="*/ 1820935 w 1881147"/>
                <a:gd name="connsiteY72" fmla="*/ 1407893 h 1699373"/>
                <a:gd name="connsiteX73" fmla="*/ 1816054 w 1881147"/>
                <a:gd name="connsiteY73" fmla="*/ 1461457 h 1699373"/>
                <a:gd name="connsiteX74" fmla="*/ 1874221 w 1881147"/>
                <a:gd name="connsiteY74" fmla="*/ 1484778 h 1699373"/>
                <a:gd name="connsiteX75" fmla="*/ 1875829 w 1881147"/>
                <a:gd name="connsiteY75" fmla="*/ 1462144 h 1699373"/>
                <a:gd name="connsiteX76" fmla="*/ 1875051 w 1881147"/>
                <a:gd name="connsiteY76" fmla="*/ 1401410 h 1699373"/>
                <a:gd name="connsiteX77" fmla="*/ 1853086 w 1881147"/>
                <a:gd name="connsiteY77" fmla="*/ 1311267 h 1699373"/>
                <a:gd name="connsiteX78" fmla="*/ 1853086 w 1881147"/>
                <a:gd name="connsiteY78" fmla="*/ 1254117 h 1699373"/>
                <a:gd name="connsiteX79" fmla="*/ 1810224 w 1881147"/>
                <a:gd name="connsiteY79" fmla="*/ 1244592 h 1699373"/>
                <a:gd name="connsiteX80" fmla="*/ 1734024 w 1881147"/>
                <a:gd name="connsiteY80" fmla="*/ 1163629 h 1699373"/>
                <a:gd name="connsiteX81" fmla="*/ 1695924 w 1881147"/>
                <a:gd name="connsiteY81" fmla="*/ 982654 h 1699373"/>
                <a:gd name="connsiteX82" fmla="*/ 1643536 w 1881147"/>
                <a:gd name="connsiteY82" fmla="*/ 949317 h 1699373"/>
                <a:gd name="connsiteX83" fmla="*/ 1605436 w 1881147"/>
                <a:gd name="connsiteY83" fmla="*/ 892167 h 1699373"/>
                <a:gd name="connsiteX84" fmla="*/ 1557811 w 1881147"/>
                <a:gd name="connsiteY84" fmla="*/ 844542 h 1699373"/>
                <a:gd name="connsiteX85" fmla="*/ 1505424 w 1881147"/>
                <a:gd name="connsiteY85" fmla="*/ 825492 h 1699373"/>
                <a:gd name="connsiteX86" fmla="*/ 1453036 w 1881147"/>
                <a:gd name="connsiteY86" fmla="*/ 820729 h 1699373"/>
                <a:gd name="connsiteX87" fmla="*/ 1510186 w 1881147"/>
                <a:gd name="connsiteY87" fmla="*/ 787392 h 1699373"/>
                <a:gd name="connsiteX88" fmla="*/ 1476849 w 1881147"/>
                <a:gd name="connsiteY88" fmla="*/ 754054 h 1699373"/>
                <a:gd name="connsiteX89" fmla="*/ 1481611 w 1881147"/>
                <a:gd name="connsiteY89" fmla="*/ 730242 h 1699373"/>
                <a:gd name="connsiteX90" fmla="*/ 1572099 w 1881147"/>
                <a:gd name="connsiteY90" fmla="*/ 768342 h 1699373"/>
                <a:gd name="connsiteX91" fmla="*/ 1624486 w 1881147"/>
                <a:gd name="connsiteY91" fmla="*/ 701667 h 1699373"/>
                <a:gd name="connsiteX92" fmla="*/ 1622283 w 1881147"/>
                <a:gd name="connsiteY92" fmla="*/ 558792 h 1699373"/>
                <a:gd name="connsiteX93" fmla="*/ 1639486 w 1881147"/>
                <a:gd name="connsiteY93" fmla="*/ 410466 h 1699373"/>
                <a:gd name="connsiteX0" fmla="*/ 1639486 w 1881147"/>
                <a:gd name="connsiteY0" fmla="*/ 409992 h 1698899"/>
                <a:gd name="connsiteX1" fmla="*/ 1567336 w 1881147"/>
                <a:gd name="connsiteY1" fmla="*/ 377343 h 1698899"/>
                <a:gd name="connsiteX2" fmla="*/ 1477087 w 1881147"/>
                <a:gd name="connsiteY2" fmla="*/ 353530 h 1698899"/>
                <a:gd name="connsiteX3" fmla="*/ 1423767 w 1881147"/>
                <a:gd name="connsiteY3" fmla="*/ 276446 h 1698899"/>
                <a:gd name="connsiteX4" fmla="*/ 1395785 w 1881147"/>
                <a:gd name="connsiteY4" fmla="*/ 174601 h 1698899"/>
                <a:gd name="connsiteX5" fmla="*/ 1364769 w 1881147"/>
                <a:gd name="connsiteY5" fmla="*/ 6539 h 1698899"/>
                <a:gd name="connsiteX6" fmla="*/ 1282757 w 1881147"/>
                <a:gd name="connsiteY6" fmla="*/ 43131 h 1698899"/>
                <a:gd name="connsiteX7" fmla="*/ 1244198 w 1881147"/>
                <a:gd name="connsiteY7" fmla="*/ 126336 h 1698899"/>
                <a:gd name="connsiteX8" fmla="*/ 1214911 w 1881147"/>
                <a:gd name="connsiteY8" fmla="*/ 163030 h 1698899"/>
                <a:gd name="connsiteX9" fmla="*/ 1186336 w 1881147"/>
                <a:gd name="connsiteY9" fmla="*/ 191605 h 1698899"/>
                <a:gd name="connsiteX10" fmla="*/ 1176811 w 1881147"/>
                <a:gd name="connsiteY10" fmla="*/ 263043 h 1698899"/>
                <a:gd name="connsiteX11" fmla="*/ 1114899 w 1881147"/>
                <a:gd name="connsiteY11" fmla="*/ 305905 h 1698899"/>
                <a:gd name="connsiteX12" fmla="*/ 1005361 w 1881147"/>
                <a:gd name="connsiteY12" fmla="*/ 320193 h 1698899"/>
                <a:gd name="connsiteX13" fmla="*/ 962499 w 1881147"/>
                <a:gd name="connsiteY13" fmla="*/ 363055 h 1698899"/>
                <a:gd name="connsiteX14" fmla="*/ 838674 w 1881147"/>
                <a:gd name="connsiteY14" fmla="*/ 363055 h 1698899"/>
                <a:gd name="connsiteX15" fmla="*/ 781524 w 1881147"/>
                <a:gd name="connsiteY15" fmla="*/ 434493 h 1698899"/>
                <a:gd name="connsiteX16" fmla="*/ 781524 w 1881147"/>
                <a:gd name="connsiteY16" fmla="*/ 467830 h 1698899"/>
                <a:gd name="connsiteX17" fmla="*/ 743424 w 1881147"/>
                <a:gd name="connsiteY17" fmla="*/ 491643 h 1698899"/>
                <a:gd name="connsiteX18" fmla="*/ 671986 w 1881147"/>
                <a:gd name="connsiteY18" fmla="*/ 424968 h 1698899"/>
                <a:gd name="connsiteX19" fmla="*/ 519586 w 1881147"/>
                <a:gd name="connsiteY19" fmla="*/ 420205 h 1698899"/>
                <a:gd name="connsiteX20" fmla="*/ 457674 w 1881147"/>
                <a:gd name="connsiteY20" fmla="*/ 439255 h 1698899"/>
                <a:gd name="connsiteX21" fmla="*/ 419574 w 1881147"/>
                <a:gd name="connsiteY21" fmla="*/ 424968 h 1698899"/>
                <a:gd name="connsiteX22" fmla="*/ 400524 w 1881147"/>
                <a:gd name="connsiteY22" fmla="*/ 363055 h 1698899"/>
                <a:gd name="connsiteX23" fmla="*/ 333849 w 1881147"/>
                <a:gd name="connsiteY23" fmla="*/ 310668 h 1698899"/>
                <a:gd name="connsiteX24" fmla="*/ 286224 w 1881147"/>
                <a:gd name="connsiteY24" fmla="*/ 243993 h 1698899"/>
                <a:gd name="connsiteX25" fmla="*/ 143349 w 1881147"/>
                <a:gd name="connsiteY25" fmla="*/ 263043 h 1698899"/>
                <a:gd name="connsiteX26" fmla="*/ 124299 w 1881147"/>
                <a:gd name="connsiteY26" fmla="*/ 339243 h 1698899"/>
                <a:gd name="connsiteX27" fmla="*/ 110011 w 1881147"/>
                <a:gd name="connsiteY27" fmla="*/ 372580 h 1698899"/>
                <a:gd name="connsiteX28" fmla="*/ 133824 w 1881147"/>
                <a:gd name="connsiteY28" fmla="*/ 420205 h 1698899"/>
                <a:gd name="connsiteX29" fmla="*/ 81436 w 1881147"/>
                <a:gd name="connsiteY29" fmla="*/ 458305 h 1698899"/>
                <a:gd name="connsiteX30" fmla="*/ 33811 w 1881147"/>
                <a:gd name="connsiteY30" fmla="*/ 453543 h 1698899"/>
                <a:gd name="connsiteX31" fmla="*/ 33811 w 1881147"/>
                <a:gd name="connsiteY31" fmla="*/ 524980 h 1698899"/>
                <a:gd name="connsiteX32" fmla="*/ 474 w 1881147"/>
                <a:gd name="connsiteY32" fmla="*/ 629755 h 1698899"/>
                <a:gd name="connsiteX33" fmla="*/ 62386 w 1881147"/>
                <a:gd name="connsiteY33" fmla="*/ 705955 h 1698899"/>
                <a:gd name="connsiteX34" fmla="*/ 111977 w 1881147"/>
                <a:gd name="connsiteY34" fmla="*/ 686217 h 1698899"/>
                <a:gd name="connsiteX35" fmla="*/ 112334 w 1881147"/>
                <a:gd name="connsiteY35" fmla="*/ 756476 h 1698899"/>
                <a:gd name="connsiteX36" fmla="*/ 167161 w 1881147"/>
                <a:gd name="connsiteY36" fmla="*/ 786918 h 1698899"/>
                <a:gd name="connsiteX37" fmla="*/ 236159 w 1881147"/>
                <a:gd name="connsiteY37" fmla="*/ 797130 h 1698899"/>
                <a:gd name="connsiteX38" fmla="*/ 271462 w 1881147"/>
                <a:gd name="connsiteY38" fmla="*/ 853101 h 1698899"/>
                <a:gd name="connsiteX39" fmla="*/ 270869 w 1881147"/>
                <a:gd name="connsiteY39" fmla="*/ 898173 h 1698899"/>
                <a:gd name="connsiteX40" fmla="*/ 295393 w 1881147"/>
                <a:gd name="connsiteY40" fmla="*/ 937648 h 1698899"/>
                <a:gd name="connsiteX41" fmla="*/ 341051 w 1881147"/>
                <a:gd name="connsiteY41" fmla="*/ 976240 h 1698899"/>
                <a:gd name="connsiteX42" fmla="*/ 426184 w 1881147"/>
                <a:gd name="connsiteY42" fmla="*/ 1030492 h 1698899"/>
                <a:gd name="connsiteX43" fmla="*/ 461961 w 1881147"/>
                <a:gd name="connsiteY43" fmla="*/ 1101585 h 1698899"/>
                <a:gd name="connsiteX44" fmla="*/ 441064 w 1881147"/>
                <a:gd name="connsiteY44" fmla="*/ 1171158 h 1698899"/>
                <a:gd name="connsiteX45" fmla="*/ 519111 w 1881147"/>
                <a:gd name="connsiteY45" fmla="*/ 1227621 h 1698899"/>
                <a:gd name="connsiteX46" fmla="*/ 591143 w 1881147"/>
                <a:gd name="connsiteY46" fmla="*/ 1260615 h 1698899"/>
                <a:gd name="connsiteX47" fmla="*/ 571974 w 1881147"/>
                <a:gd name="connsiteY47" fmla="*/ 1320318 h 1698899"/>
                <a:gd name="connsiteX48" fmla="*/ 662461 w 1881147"/>
                <a:gd name="connsiteY48" fmla="*/ 1472718 h 1698899"/>
                <a:gd name="connsiteX49" fmla="*/ 755271 w 1881147"/>
                <a:gd name="connsiteY49" fmla="*/ 1545872 h 1698899"/>
                <a:gd name="connsiteX50" fmla="*/ 805336 w 1881147"/>
                <a:gd name="connsiteY50" fmla="*/ 1496530 h 1698899"/>
                <a:gd name="connsiteX51" fmla="*/ 869926 w 1881147"/>
                <a:gd name="connsiteY51" fmla="*/ 1523927 h 1698899"/>
                <a:gd name="connsiteX52" fmla="*/ 924399 w 1881147"/>
                <a:gd name="connsiteY52" fmla="*/ 1491768 h 1698899"/>
                <a:gd name="connsiteX53" fmla="*/ 941246 w 1881147"/>
                <a:gd name="connsiteY53" fmla="*/ 1449592 h 1698899"/>
                <a:gd name="connsiteX54" fmla="*/ 1005123 w 1881147"/>
                <a:gd name="connsiteY54" fmla="*/ 1536004 h 1698899"/>
                <a:gd name="connsiteX55" fmla="*/ 1050190 w 1881147"/>
                <a:gd name="connsiteY55" fmla="*/ 1607098 h 1698899"/>
                <a:gd name="connsiteX56" fmla="*/ 1120136 w 1881147"/>
                <a:gd name="connsiteY56" fmla="*/ 1698617 h 1698899"/>
                <a:gd name="connsiteX57" fmla="*/ 1151034 w 1881147"/>
                <a:gd name="connsiteY57" fmla="*/ 1635526 h 1698899"/>
                <a:gd name="connsiteX58" fmla="*/ 1181693 w 1881147"/>
                <a:gd name="connsiteY58" fmla="*/ 1629046 h 1698899"/>
                <a:gd name="connsiteX59" fmla="*/ 1224792 w 1881147"/>
                <a:gd name="connsiteY59" fmla="*/ 1658309 h 1698899"/>
                <a:gd name="connsiteX60" fmla="*/ 1258367 w 1881147"/>
                <a:gd name="connsiteY60" fmla="*/ 1617655 h 1698899"/>
                <a:gd name="connsiteX61" fmla="*/ 1277188 w 1881147"/>
                <a:gd name="connsiteY61" fmla="*/ 1622272 h 1698899"/>
                <a:gd name="connsiteX62" fmla="*/ 1311230 w 1881147"/>
                <a:gd name="connsiteY62" fmla="*/ 1688749 h 1698899"/>
                <a:gd name="connsiteX63" fmla="*/ 1367786 w 1881147"/>
                <a:gd name="connsiteY63" fmla="*/ 1665280 h 1698899"/>
                <a:gd name="connsiteX64" fmla="*/ 1419818 w 1881147"/>
                <a:gd name="connsiteY64" fmla="*/ 1609159 h 1698899"/>
                <a:gd name="connsiteX65" fmla="*/ 1470595 w 1881147"/>
                <a:gd name="connsiteY65" fmla="*/ 1592616 h 1698899"/>
                <a:gd name="connsiteX66" fmla="*/ 1488274 w 1881147"/>
                <a:gd name="connsiteY66" fmla="*/ 1648438 h 1698899"/>
                <a:gd name="connsiteX67" fmla="*/ 1558169 w 1881147"/>
                <a:gd name="connsiteY67" fmla="*/ 1622760 h 1698899"/>
                <a:gd name="connsiteX68" fmla="*/ 1588947 w 1881147"/>
                <a:gd name="connsiteY68" fmla="*/ 1536004 h 1698899"/>
                <a:gd name="connsiteX69" fmla="*/ 1670383 w 1881147"/>
                <a:gd name="connsiteY69" fmla="*/ 1445862 h 1698899"/>
                <a:gd name="connsiteX70" fmla="*/ 1714974 w 1881147"/>
                <a:gd name="connsiteY70" fmla="*/ 1414732 h 1698899"/>
                <a:gd name="connsiteX71" fmla="*/ 1743343 w 1881147"/>
                <a:gd name="connsiteY71" fmla="*/ 1418027 h 1698899"/>
                <a:gd name="connsiteX72" fmla="*/ 1820935 w 1881147"/>
                <a:gd name="connsiteY72" fmla="*/ 1407419 h 1698899"/>
                <a:gd name="connsiteX73" fmla="*/ 1816054 w 1881147"/>
                <a:gd name="connsiteY73" fmla="*/ 1460983 h 1698899"/>
                <a:gd name="connsiteX74" fmla="*/ 1874221 w 1881147"/>
                <a:gd name="connsiteY74" fmla="*/ 1484304 h 1698899"/>
                <a:gd name="connsiteX75" fmla="*/ 1875829 w 1881147"/>
                <a:gd name="connsiteY75" fmla="*/ 1461670 h 1698899"/>
                <a:gd name="connsiteX76" fmla="*/ 1875051 w 1881147"/>
                <a:gd name="connsiteY76" fmla="*/ 1400936 h 1698899"/>
                <a:gd name="connsiteX77" fmla="*/ 1853086 w 1881147"/>
                <a:gd name="connsiteY77" fmla="*/ 1310793 h 1698899"/>
                <a:gd name="connsiteX78" fmla="*/ 1853086 w 1881147"/>
                <a:gd name="connsiteY78" fmla="*/ 1253643 h 1698899"/>
                <a:gd name="connsiteX79" fmla="*/ 1810224 w 1881147"/>
                <a:gd name="connsiteY79" fmla="*/ 1244118 h 1698899"/>
                <a:gd name="connsiteX80" fmla="*/ 1734024 w 1881147"/>
                <a:gd name="connsiteY80" fmla="*/ 1163155 h 1698899"/>
                <a:gd name="connsiteX81" fmla="*/ 1695924 w 1881147"/>
                <a:gd name="connsiteY81" fmla="*/ 982180 h 1698899"/>
                <a:gd name="connsiteX82" fmla="*/ 1643536 w 1881147"/>
                <a:gd name="connsiteY82" fmla="*/ 948843 h 1698899"/>
                <a:gd name="connsiteX83" fmla="*/ 1605436 w 1881147"/>
                <a:gd name="connsiteY83" fmla="*/ 891693 h 1698899"/>
                <a:gd name="connsiteX84" fmla="*/ 1557811 w 1881147"/>
                <a:gd name="connsiteY84" fmla="*/ 844068 h 1698899"/>
                <a:gd name="connsiteX85" fmla="*/ 1505424 w 1881147"/>
                <a:gd name="connsiteY85" fmla="*/ 825018 h 1698899"/>
                <a:gd name="connsiteX86" fmla="*/ 1453036 w 1881147"/>
                <a:gd name="connsiteY86" fmla="*/ 820255 h 1698899"/>
                <a:gd name="connsiteX87" fmla="*/ 1510186 w 1881147"/>
                <a:gd name="connsiteY87" fmla="*/ 786918 h 1698899"/>
                <a:gd name="connsiteX88" fmla="*/ 1476849 w 1881147"/>
                <a:gd name="connsiteY88" fmla="*/ 753580 h 1698899"/>
                <a:gd name="connsiteX89" fmla="*/ 1481611 w 1881147"/>
                <a:gd name="connsiteY89" fmla="*/ 729768 h 1698899"/>
                <a:gd name="connsiteX90" fmla="*/ 1572099 w 1881147"/>
                <a:gd name="connsiteY90" fmla="*/ 767868 h 1698899"/>
                <a:gd name="connsiteX91" fmla="*/ 1624486 w 1881147"/>
                <a:gd name="connsiteY91" fmla="*/ 701193 h 1698899"/>
                <a:gd name="connsiteX92" fmla="*/ 1622283 w 1881147"/>
                <a:gd name="connsiteY92" fmla="*/ 558318 h 1698899"/>
                <a:gd name="connsiteX93" fmla="*/ 1639486 w 1881147"/>
                <a:gd name="connsiteY93" fmla="*/ 409992 h 1698899"/>
                <a:gd name="connsiteX0" fmla="*/ 1639486 w 1881147"/>
                <a:gd name="connsiteY0" fmla="*/ 410565 h 1699472"/>
                <a:gd name="connsiteX1" fmla="*/ 1567336 w 1881147"/>
                <a:gd name="connsiteY1" fmla="*/ 377916 h 1699472"/>
                <a:gd name="connsiteX2" fmla="*/ 1477087 w 1881147"/>
                <a:gd name="connsiteY2" fmla="*/ 354103 h 1699472"/>
                <a:gd name="connsiteX3" fmla="*/ 1423767 w 1881147"/>
                <a:gd name="connsiteY3" fmla="*/ 277019 h 1699472"/>
                <a:gd name="connsiteX4" fmla="*/ 1395785 w 1881147"/>
                <a:gd name="connsiteY4" fmla="*/ 175174 h 1699472"/>
                <a:gd name="connsiteX5" fmla="*/ 1364769 w 1881147"/>
                <a:gd name="connsiteY5" fmla="*/ 7112 h 1699472"/>
                <a:gd name="connsiteX6" fmla="*/ 1282757 w 1881147"/>
                <a:gd name="connsiteY6" fmla="*/ 43704 h 1699472"/>
                <a:gd name="connsiteX7" fmla="*/ 1275927 w 1881147"/>
                <a:gd name="connsiteY7" fmla="*/ 157546 h 1699472"/>
                <a:gd name="connsiteX8" fmla="*/ 1214911 w 1881147"/>
                <a:gd name="connsiteY8" fmla="*/ 163603 h 1699472"/>
                <a:gd name="connsiteX9" fmla="*/ 1186336 w 1881147"/>
                <a:gd name="connsiteY9" fmla="*/ 192178 h 1699472"/>
                <a:gd name="connsiteX10" fmla="*/ 1176811 w 1881147"/>
                <a:gd name="connsiteY10" fmla="*/ 263616 h 1699472"/>
                <a:gd name="connsiteX11" fmla="*/ 1114899 w 1881147"/>
                <a:gd name="connsiteY11" fmla="*/ 306478 h 1699472"/>
                <a:gd name="connsiteX12" fmla="*/ 1005361 w 1881147"/>
                <a:gd name="connsiteY12" fmla="*/ 320766 h 1699472"/>
                <a:gd name="connsiteX13" fmla="*/ 962499 w 1881147"/>
                <a:gd name="connsiteY13" fmla="*/ 363628 h 1699472"/>
                <a:gd name="connsiteX14" fmla="*/ 838674 w 1881147"/>
                <a:gd name="connsiteY14" fmla="*/ 363628 h 1699472"/>
                <a:gd name="connsiteX15" fmla="*/ 781524 w 1881147"/>
                <a:gd name="connsiteY15" fmla="*/ 435066 h 1699472"/>
                <a:gd name="connsiteX16" fmla="*/ 781524 w 1881147"/>
                <a:gd name="connsiteY16" fmla="*/ 468403 h 1699472"/>
                <a:gd name="connsiteX17" fmla="*/ 743424 w 1881147"/>
                <a:gd name="connsiteY17" fmla="*/ 492216 h 1699472"/>
                <a:gd name="connsiteX18" fmla="*/ 671986 w 1881147"/>
                <a:gd name="connsiteY18" fmla="*/ 425541 h 1699472"/>
                <a:gd name="connsiteX19" fmla="*/ 519586 w 1881147"/>
                <a:gd name="connsiteY19" fmla="*/ 420778 h 1699472"/>
                <a:gd name="connsiteX20" fmla="*/ 457674 w 1881147"/>
                <a:gd name="connsiteY20" fmla="*/ 439828 h 1699472"/>
                <a:gd name="connsiteX21" fmla="*/ 419574 w 1881147"/>
                <a:gd name="connsiteY21" fmla="*/ 425541 h 1699472"/>
                <a:gd name="connsiteX22" fmla="*/ 400524 w 1881147"/>
                <a:gd name="connsiteY22" fmla="*/ 363628 h 1699472"/>
                <a:gd name="connsiteX23" fmla="*/ 333849 w 1881147"/>
                <a:gd name="connsiteY23" fmla="*/ 311241 h 1699472"/>
                <a:gd name="connsiteX24" fmla="*/ 286224 w 1881147"/>
                <a:gd name="connsiteY24" fmla="*/ 244566 h 1699472"/>
                <a:gd name="connsiteX25" fmla="*/ 143349 w 1881147"/>
                <a:gd name="connsiteY25" fmla="*/ 263616 h 1699472"/>
                <a:gd name="connsiteX26" fmla="*/ 124299 w 1881147"/>
                <a:gd name="connsiteY26" fmla="*/ 339816 h 1699472"/>
                <a:gd name="connsiteX27" fmla="*/ 110011 w 1881147"/>
                <a:gd name="connsiteY27" fmla="*/ 373153 h 1699472"/>
                <a:gd name="connsiteX28" fmla="*/ 133824 w 1881147"/>
                <a:gd name="connsiteY28" fmla="*/ 420778 h 1699472"/>
                <a:gd name="connsiteX29" fmla="*/ 81436 w 1881147"/>
                <a:gd name="connsiteY29" fmla="*/ 458878 h 1699472"/>
                <a:gd name="connsiteX30" fmla="*/ 33811 w 1881147"/>
                <a:gd name="connsiteY30" fmla="*/ 454116 h 1699472"/>
                <a:gd name="connsiteX31" fmla="*/ 33811 w 1881147"/>
                <a:gd name="connsiteY31" fmla="*/ 525553 h 1699472"/>
                <a:gd name="connsiteX32" fmla="*/ 474 w 1881147"/>
                <a:gd name="connsiteY32" fmla="*/ 630328 h 1699472"/>
                <a:gd name="connsiteX33" fmla="*/ 62386 w 1881147"/>
                <a:gd name="connsiteY33" fmla="*/ 706528 h 1699472"/>
                <a:gd name="connsiteX34" fmla="*/ 111977 w 1881147"/>
                <a:gd name="connsiteY34" fmla="*/ 686790 h 1699472"/>
                <a:gd name="connsiteX35" fmla="*/ 112334 w 1881147"/>
                <a:gd name="connsiteY35" fmla="*/ 757049 h 1699472"/>
                <a:gd name="connsiteX36" fmla="*/ 167161 w 1881147"/>
                <a:gd name="connsiteY36" fmla="*/ 787491 h 1699472"/>
                <a:gd name="connsiteX37" fmla="*/ 236159 w 1881147"/>
                <a:gd name="connsiteY37" fmla="*/ 797703 h 1699472"/>
                <a:gd name="connsiteX38" fmla="*/ 271462 w 1881147"/>
                <a:gd name="connsiteY38" fmla="*/ 853674 h 1699472"/>
                <a:gd name="connsiteX39" fmla="*/ 270869 w 1881147"/>
                <a:gd name="connsiteY39" fmla="*/ 898746 h 1699472"/>
                <a:gd name="connsiteX40" fmla="*/ 295393 w 1881147"/>
                <a:gd name="connsiteY40" fmla="*/ 938221 h 1699472"/>
                <a:gd name="connsiteX41" fmla="*/ 341051 w 1881147"/>
                <a:gd name="connsiteY41" fmla="*/ 976813 h 1699472"/>
                <a:gd name="connsiteX42" fmla="*/ 426184 w 1881147"/>
                <a:gd name="connsiteY42" fmla="*/ 1031065 h 1699472"/>
                <a:gd name="connsiteX43" fmla="*/ 461961 w 1881147"/>
                <a:gd name="connsiteY43" fmla="*/ 1102158 h 1699472"/>
                <a:gd name="connsiteX44" fmla="*/ 441064 w 1881147"/>
                <a:gd name="connsiteY44" fmla="*/ 1171731 h 1699472"/>
                <a:gd name="connsiteX45" fmla="*/ 519111 w 1881147"/>
                <a:gd name="connsiteY45" fmla="*/ 1228194 h 1699472"/>
                <a:gd name="connsiteX46" fmla="*/ 591143 w 1881147"/>
                <a:gd name="connsiteY46" fmla="*/ 1261188 h 1699472"/>
                <a:gd name="connsiteX47" fmla="*/ 571974 w 1881147"/>
                <a:gd name="connsiteY47" fmla="*/ 1320891 h 1699472"/>
                <a:gd name="connsiteX48" fmla="*/ 662461 w 1881147"/>
                <a:gd name="connsiteY48" fmla="*/ 1473291 h 1699472"/>
                <a:gd name="connsiteX49" fmla="*/ 755271 w 1881147"/>
                <a:gd name="connsiteY49" fmla="*/ 1546445 h 1699472"/>
                <a:gd name="connsiteX50" fmla="*/ 805336 w 1881147"/>
                <a:gd name="connsiteY50" fmla="*/ 1497103 h 1699472"/>
                <a:gd name="connsiteX51" fmla="*/ 869926 w 1881147"/>
                <a:gd name="connsiteY51" fmla="*/ 1524500 h 1699472"/>
                <a:gd name="connsiteX52" fmla="*/ 924399 w 1881147"/>
                <a:gd name="connsiteY52" fmla="*/ 1492341 h 1699472"/>
                <a:gd name="connsiteX53" fmla="*/ 941246 w 1881147"/>
                <a:gd name="connsiteY53" fmla="*/ 1450165 h 1699472"/>
                <a:gd name="connsiteX54" fmla="*/ 1005123 w 1881147"/>
                <a:gd name="connsiteY54" fmla="*/ 1536577 h 1699472"/>
                <a:gd name="connsiteX55" fmla="*/ 1050190 w 1881147"/>
                <a:gd name="connsiteY55" fmla="*/ 1607671 h 1699472"/>
                <a:gd name="connsiteX56" fmla="*/ 1120136 w 1881147"/>
                <a:gd name="connsiteY56" fmla="*/ 1699190 h 1699472"/>
                <a:gd name="connsiteX57" fmla="*/ 1151034 w 1881147"/>
                <a:gd name="connsiteY57" fmla="*/ 1636099 h 1699472"/>
                <a:gd name="connsiteX58" fmla="*/ 1181693 w 1881147"/>
                <a:gd name="connsiteY58" fmla="*/ 1629619 h 1699472"/>
                <a:gd name="connsiteX59" fmla="*/ 1224792 w 1881147"/>
                <a:gd name="connsiteY59" fmla="*/ 1658882 h 1699472"/>
                <a:gd name="connsiteX60" fmla="*/ 1258367 w 1881147"/>
                <a:gd name="connsiteY60" fmla="*/ 1618228 h 1699472"/>
                <a:gd name="connsiteX61" fmla="*/ 1277188 w 1881147"/>
                <a:gd name="connsiteY61" fmla="*/ 1622845 h 1699472"/>
                <a:gd name="connsiteX62" fmla="*/ 1311230 w 1881147"/>
                <a:gd name="connsiteY62" fmla="*/ 1689322 h 1699472"/>
                <a:gd name="connsiteX63" fmla="*/ 1367786 w 1881147"/>
                <a:gd name="connsiteY63" fmla="*/ 1665853 h 1699472"/>
                <a:gd name="connsiteX64" fmla="*/ 1419818 w 1881147"/>
                <a:gd name="connsiteY64" fmla="*/ 1609732 h 1699472"/>
                <a:gd name="connsiteX65" fmla="*/ 1470595 w 1881147"/>
                <a:gd name="connsiteY65" fmla="*/ 1593189 h 1699472"/>
                <a:gd name="connsiteX66" fmla="*/ 1488274 w 1881147"/>
                <a:gd name="connsiteY66" fmla="*/ 1649011 h 1699472"/>
                <a:gd name="connsiteX67" fmla="*/ 1558169 w 1881147"/>
                <a:gd name="connsiteY67" fmla="*/ 1623333 h 1699472"/>
                <a:gd name="connsiteX68" fmla="*/ 1588947 w 1881147"/>
                <a:gd name="connsiteY68" fmla="*/ 1536577 h 1699472"/>
                <a:gd name="connsiteX69" fmla="*/ 1670383 w 1881147"/>
                <a:gd name="connsiteY69" fmla="*/ 1446435 h 1699472"/>
                <a:gd name="connsiteX70" fmla="*/ 1714974 w 1881147"/>
                <a:gd name="connsiteY70" fmla="*/ 1415305 h 1699472"/>
                <a:gd name="connsiteX71" fmla="*/ 1743343 w 1881147"/>
                <a:gd name="connsiteY71" fmla="*/ 1418600 h 1699472"/>
                <a:gd name="connsiteX72" fmla="*/ 1820935 w 1881147"/>
                <a:gd name="connsiteY72" fmla="*/ 1407992 h 1699472"/>
                <a:gd name="connsiteX73" fmla="*/ 1816054 w 1881147"/>
                <a:gd name="connsiteY73" fmla="*/ 1461556 h 1699472"/>
                <a:gd name="connsiteX74" fmla="*/ 1874221 w 1881147"/>
                <a:gd name="connsiteY74" fmla="*/ 1484877 h 1699472"/>
                <a:gd name="connsiteX75" fmla="*/ 1875829 w 1881147"/>
                <a:gd name="connsiteY75" fmla="*/ 1462243 h 1699472"/>
                <a:gd name="connsiteX76" fmla="*/ 1875051 w 1881147"/>
                <a:gd name="connsiteY76" fmla="*/ 1401509 h 1699472"/>
                <a:gd name="connsiteX77" fmla="*/ 1853086 w 1881147"/>
                <a:gd name="connsiteY77" fmla="*/ 1311366 h 1699472"/>
                <a:gd name="connsiteX78" fmla="*/ 1853086 w 1881147"/>
                <a:gd name="connsiteY78" fmla="*/ 1254216 h 1699472"/>
                <a:gd name="connsiteX79" fmla="*/ 1810224 w 1881147"/>
                <a:gd name="connsiteY79" fmla="*/ 1244691 h 1699472"/>
                <a:gd name="connsiteX80" fmla="*/ 1734024 w 1881147"/>
                <a:gd name="connsiteY80" fmla="*/ 1163728 h 1699472"/>
                <a:gd name="connsiteX81" fmla="*/ 1695924 w 1881147"/>
                <a:gd name="connsiteY81" fmla="*/ 982753 h 1699472"/>
                <a:gd name="connsiteX82" fmla="*/ 1643536 w 1881147"/>
                <a:gd name="connsiteY82" fmla="*/ 949416 h 1699472"/>
                <a:gd name="connsiteX83" fmla="*/ 1605436 w 1881147"/>
                <a:gd name="connsiteY83" fmla="*/ 892266 h 1699472"/>
                <a:gd name="connsiteX84" fmla="*/ 1557811 w 1881147"/>
                <a:gd name="connsiteY84" fmla="*/ 844641 h 1699472"/>
                <a:gd name="connsiteX85" fmla="*/ 1505424 w 1881147"/>
                <a:gd name="connsiteY85" fmla="*/ 825591 h 1699472"/>
                <a:gd name="connsiteX86" fmla="*/ 1453036 w 1881147"/>
                <a:gd name="connsiteY86" fmla="*/ 820828 h 1699472"/>
                <a:gd name="connsiteX87" fmla="*/ 1510186 w 1881147"/>
                <a:gd name="connsiteY87" fmla="*/ 787491 h 1699472"/>
                <a:gd name="connsiteX88" fmla="*/ 1476849 w 1881147"/>
                <a:gd name="connsiteY88" fmla="*/ 754153 h 1699472"/>
                <a:gd name="connsiteX89" fmla="*/ 1481611 w 1881147"/>
                <a:gd name="connsiteY89" fmla="*/ 730341 h 1699472"/>
                <a:gd name="connsiteX90" fmla="*/ 1572099 w 1881147"/>
                <a:gd name="connsiteY90" fmla="*/ 768441 h 1699472"/>
                <a:gd name="connsiteX91" fmla="*/ 1624486 w 1881147"/>
                <a:gd name="connsiteY91" fmla="*/ 701766 h 1699472"/>
                <a:gd name="connsiteX92" fmla="*/ 1622283 w 1881147"/>
                <a:gd name="connsiteY92" fmla="*/ 558891 h 1699472"/>
                <a:gd name="connsiteX93" fmla="*/ 1639486 w 1881147"/>
                <a:gd name="connsiteY93" fmla="*/ 410565 h 1699472"/>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9649 h 1698556"/>
                <a:gd name="connsiteX1" fmla="*/ 1567336 w 1881147"/>
                <a:gd name="connsiteY1" fmla="*/ 377000 h 1698556"/>
                <a:gd name="connsiteX2" fmla="*/ 1477087 w 1881147"/>
                <a:gd name="connsiteY2" fmla="*/ 353187 h 1698556"/>
                <a:gd name="connsiteX3" fmla="*/ 1423767 w 1881147"/>
                <a:gd name="connsiteY3" fmla="*/ 276103 h 1698556"/>
                <a:gd name="connsiteX4" fmla="*/ 1395785 w 1881147"/>
                <a:gd name="connsiteY4" fmla="*/ 174258 h 1698556"/>
                <a:gd name="connsiteX5" fmla="*/ 1364769 w 1881147"/>
                <a:gd name="connsiteY5" fmla="*/ 6196 h 1698556"/>
                <a:gd name="connsiteX6" fmla="*/ 1282757 w 1881147"/>
                <a:gd name="connsiteY6" fmla="*/ 42788 h 1698556"/>
                <a:gd name="connsiteX7" fmla="*/ 1291832 w 1881147"/>
                <a:gd name="connsiteY7" fmla="*/ 105417 h 1698556"/>
                <a:gd name="connsiteX8" fmla="*/ 1275927 w 1881147"/>
                <a:gd name="connsiteY8" fmla="*/ 156630 h 1698556"/>
                <a:gd name="connsiteX9" fmla="*/ 1214911 w 1881147"/>
                <a:gd name="connsiteY9" fmla="*/ 162687 h 1698556"/>
                <a:gd name="connsiteX10" fmla="*/ 1186336 w 1881147"/>
                <a:gd name="connsiteY10" fmla="*/ 191262 h 1698556"/>
                <a:gd name="connsiteX11" fmla="*/ 1176811 w 1881147"/>
                <a:gd name="connsiteY11" fmla="*/ 262700 h 1698556"/>
                <a:gd name="connsiteX12" fmla="*/ 1114899 w 1881147"/>
                <a:gd name="connsiteY12" fmla="*/ 305562 h 1698556"/>
                <a:gd name="connsiteX13" fmla="*/ 1005361 w 1881147"/>
                <a:gd name="connsiteY13" fmla="*/ 319850 h 1698556"/>
                <a:gd name="connsiteX14" fmla="*/ 962499 w 1881147"/>
                <a:gd name="connsiteY14" fmla="*/ 362712 h 1698556"/>
                <a:gd name="connsiteX15" fmla="*/ 838674 w 1881147"/>
                <a:gd name="connsiteY15" fmla="*/ 362712 h 1698556"/>
                <a:gd name="connsiteX16" fmla="*/ 781524 w 1881147"/>
                <a:gd name="connsiteY16" fmla="*/ 434150 h 1698556"/>
                <a:gd name="connsiteX17" fmla="*/ 781524 w 1881147"/>
                <a:gd name="connsiteY17" fmla="*/ 467487 h 1698556"/>
                <a:gd name="connsiteX18" fmla="*/ 743424 w 1881147"/>
                <a:gd name="connsiteY18" fmla="*/ 491300 h 1698556"/>
                <a:gd name="connsiteX19" fmla="*/ 671986 w 1881147"/>
                <a:gd name="connsiteY19" fmla="*/ 424625 h 1698556"/>
                <a:gd name="connsiteX20" fmla="*/ 519586 w 1881147"/>
                <a:gd name="connsiteY20" fmla="*/ 419862 h 1698556"/>
                <a:gd name="connsiteX21" fmla="*/ 457674 w 1881147"/>
                <a:gd name="connsiteY21" fmla="*/ 438912 h 1698556"/>
                <a:gd name="connsiteX22" fmla="*/ 419574 w 1881147"/>
                <a:gd name="connsiteY22" fmla="*/ 424625 h 1698556"/>
                <a:gd name="connsiteX23" fmla="*/ 400524 w 1881147"/>
                <a:gd name="connsiteY23" fmla="*/ 362712 h 1698556"/>
                <a:gd name="connsiteX24" fmla="*/ 333849 w 1881147"/>
                <a:gd name="connsiteY24" fmla="*/ 310325 h 1698556"/>
                <a:gd name="connsiteX25" fmla="*/ 286224 w 1881147"/>
                <a:gd name="connsiteY25" fmla="*/ 243650 h 1698556"/>
                <a:gd name="connsiteX26" fmla="*/ 143349 w 1881147"/>
                <a:gd name="connsiteY26" fmla="*/ 262700 h 1698556"/>
                <a:gd name="connsiteX27" fmla="*/ 124299 w 1881147"/>
                <a:gd name="connsiteY27" fmla="*/ 338900 h 1698556"/>
                <a:gd name="connsiteX28" fmla="*/ 110011 w 1881147"/>
                <a:gd name="connsiteY28" fmla="*/ 372237 h 1698556"/>
                <a:gd name="connsiteX29" fmla="*/ 133824 w 1881147"/>
                <a:gd name="connsiteY29" fmla="*/ 419862 h 1698556"/>
                <a:gd name="connsiteX30" fmla="*/ 81436 w 1881147"/>
                <a:gd name="connsiteY30" fmla="*/ 457962 h 1698556"/>
                <a:gd name="connsiteX31" fmla="*/ 33811 w 1881147"/>
                <a:gd name="connsiteY31" fmla="*/ 453200 h 1698556"/>
                <a:gd name="connsiteX32" fmla="*/ 33811 w 1881147"/>
                <a:gd name="connsiteY32" fmla="*/ 524637 h 1698556"/>
                <a:gd name="connsiteX33" fmla="*/ 474 w 1881147"/>
                <a:gd name="connsiteY33" fmla="*/ 629412 h 1698556"/>
                <a:gd name="connsiteX34" fmla="*/ 62386 w 1881147"/>
                <a:gd name="connsiteY34" fmla="*/ 705612 h 1698556"/>
                <a:gd name="connsiteX35" fmla="*/ 111977 w 1881147"/>
                <a:gd name="connsiteY35" fmla="*/ 685874 h 1698556"/>
                <a:gd name="connsiteX36" fmla="*/ 112334 w 1881147"/>
                <a:gd name="connsiteY36" fmla="*/ 756133 h 1698556"/>
                <a:gd name="connsiteX37" fmla="*/ 167161 w 1881147"/>
                <a:gd name="connsiteY37" fmla="*/ 786575 h 1698556"/>
                <a:gd name="connsiteX38" fmla="*/ 236159 w 1881147"/>
                <a:gd name="connsiteY38" fmla="*/ 796787 h 1698556"/>
                <a:gd name="connsiteX39" fmla="*/ 271462 w 1881147"/>
                <a:gd name="connsiteY39" fmla="*/ 852758 h 1698556"/>
                <a:gd name="connsiteX40" fmla="*/ 270869 w 1881147"/>
                <a:gd name="connsiteY40" fmla="*/ 897830 h 1698556"/>
                <a:gd name="connsiteX41" fmla="*/ 295393 w 1881147"/>
                <a:gd name="connsiteY41" fmla="*/ 937305 h 1698556"/>
                <a:gd name="connsiteX42" fmla="*/ 341051 w 1881147"/>
                <a:gd name="connsiteY42" fmla="*/ 975897 h 1698556"/>
                <a:gd name="connsiteX43" fmla="*/ 426184 w 1881147"/>
                <a:gd name="connsiteY43" fmla="*/ 1030149 h 1698556"/>
                <a:gd name="connsiteX44" fmla="*/ 461961 w 1881147"/>
                <a:gd name="connsiteY44" fmla="*/ 1101242 h 1698556"/>
                <a:gd name="connsiteX45" fmla="*/ 441064 w 1881147"/>
                <a:gd name="connsiteY45" fmla="*/ 1170815 h 1698556"/>
                <a:gd name="connsiteX46" fmla="*/ 519111 w 1881147"/>
                <a:gd name="connsiteY46" fmla="*/ 1227278 h 1698556"/>
                <a:gd name="connsiteX47" fmla="*/ 591143 w 1881147"/>
                <a:gd name="connsiteY47" fmla="*/ 1260272 h 1698556"/>
                <a:gd name="connsiteX48" fmla="*/ 571974 w 1881147"/>
                <a:gd name="connsiteY48" fmla="*/ 1319975 h 1698556"/>
                <a:gd name="connsiteX49" fmla="*/ 662461 w 1881147"/>
                <a:gd name="connsiteY49" fmla="*/ 1472375 h 1698556"/>
                <a:gd name="connsiteX50" fmla="*/ 755271 w 1881147"/>
                <a:gd name="connsiteY50" fmla="*/ 1545529 h 1698556"/>
                <a:gd name="connsiteX51" fmla="*/ 805336 w 1881147"/>
                <a:gd name="connsiteY51" fmla="*/ 1496187 h 1698556"/>
                <a:gd name="connsiteX52" fmla="*/ 869926 w 1881147"/>
                <a:gd name="connsiteY52" fmla="*/ 1523584 h 1698556"/>
                <a:gd name="connsiteX53" fmla="*/ 924399 w 1881147"/>
                <a:gd name="connsiteY53" fmla="*/ 1491425 h 1698556"/>
                <a:gd name="connsiteX54" fmla="*/ 941246 w 1881147"/>
                <a:gd name="connsiteY54" fmla="*/ 1449249 h 1698556"/>
                <a:gd name="connsiteX55" fmla="*/ 1005123 w 1881147"/>
                <a:gd name="connsiteY55" fmla="*/ 1535661 h 1698556"/>
                <a:gd name="connsiteX56" fmla="*/ 1050190 w 1881147"/>
                <a:gd name="connsiteY56" fmla="*/ 1606755 h 1698556"/>
                <a:gd name="connsiteX57" fmla="*/ 1120136 w 1881147"/>
                <a:gd name="connsiteY57" fmla="*/ 1698274 h 1698556"/>
                <a:gd name="connsiteX58" fmla="*/ 1151034 w 1881147"/>
                <a:gd name="connsiteY58" fmla="*/ 1635183 h 1698556"/>
                <a:gd name="connsiteX59" fmla="*/ 1181693 w 1881147"/>
                <a:gd name="connsiteY59" fmla="*/ 1628703 h 1698556"/>
                <a:gd name="connsiteX60" fmla="*/ 1224792 w 1881147"/>
                <a:gd name="connsiteY60" fmla="*/ 1657966 h 1698556"/>
                <a:gd name="connsiteX61" fmla="*/ 1258367 w 1881147"/>
                <a:gd name="connsiteY61" fmla="*/ 1617312 h 1698556"/>
                <a:gd name="connsiteX62" fmla="*/ 1277188 w 1881147"/>
                <a:gd name="connsiteY62" fmla="*/ 1621929 h 1698556"/>
                <a:gd name="connsiteX63" fmla="*/ 1311230 w 1881147"/>
                <a:gd name="connsiteY63" fmla="*/ 1688406 h 1698556"/>
                <a:gd name="connsiteX64" fmla="*/ 1367786 w 1881147"/>
                <a:gd name="connsiteY64" fmla="*/ 1664937 h 1698556"/>
                <a:gd name="connsiteX65" fmla="*/ 1419818 w 1881147"/>
                <a:gd name="connsiteY65" fmla="*/ 1608816 h 1698556"/>
                <a:gd name="connsiteX66" fmla="*/ 1470595 w 1881147"/>
                <a:gd name="connsiteY66" fmla="*/ 1592273 h 1698556"/>
                <a:gd name="connsiteX67" fmla="*/ 1488274 w 1881147"/>
                <a:gd name="connsiteY67" fmla="*/ 1648095 h 1698556"/>
                <a:gd name="connsiteX68" fmla="*/ 1558169 w 1881147"/>
                <a:gd name="connsiteY68" fmla="*/ 1622417 h 1698556"/>
                <a:gd name="connsiteX69" fmla="*/ 1588947 w 1881147"/>
                <a:gd name="connsiteY69" fmla="*/ 1535661 h 1698556"/>
                <a:gd name="connsiteX70" fmla="*/ 1670383 w 1881147"/>
                <a:gd name="connsiteY70" fmla="*/ 1445519 h 1698556"/>
                <a:gd name="connsiteX71" fmla="*/ 1714974 w 1881147"/>
                <a:gd name="connsiteY71" fmla="*/ 1414389 h 1698556"/>
                <a:gd name="connsiteX72" fmla="*/ 1743343 w 1881147"/>
                <a:gd name="connsiteY72" fmla="*/ 1417684 h 1698556"/>
                <a:gd name="connsiteX73" fmla="*/ 1820935 w 1881147"/>
                <a:gd name="connsiteY73" fmla="*/ 1407076 h 1698556"/>
                <a:gd name="connsiteX74" fmla="*/ 1816054 w 1881147"/>
                <a:gd name="connsiteY74" fmla="*/ 1460640 h 1698556"/>
                <a:gd name="connsiteX75" fmla="*/ 1874221 w 1881147"/>
                <a:gd name="connsiteY75" fmla="*/ 1483961 h 1698556"/>
                <a:gd name="connsiteX76" fmla="*/ 1875829 w 1881147"/>
                <a:gd name="connsiteY76" fmla="*/ 1461327 h 1698556"/>
                <a:gd name="connsiteX77" fmla="*/ 1875051 w 1881147"/>
                <a:gd name="connsiteY77" fmla="*/ 1400593 h 1698556"/>
                <a:gd name="connsiteX78" fmla="*/ 1853086 w 1881147"/>
                <a:gd name="connsiteY78" fmla="*/ 1310450 h 1698556"/>
                <a:gd name="connsiteX79" fmla="*/ 1853086 w 1881147"/>
                <a:gd name="connsiteY79" fmla="*/ 1253300 h 1698556"/>
                <a:gd name="connsiteX80" fmla="*/ 1810224 w 1881147"/>
                <a:gd name="connsiteY80" fmla="*/ 1243775 h 1698556"/>
                <a:gd name="connsiteX81" fmla="*/ 1734024 w 1881147"/>
                <a:gd name="connsiteY81" fmla="*/ 1162812 h 1698556"/>
                <a:gd name="connsiteX82" fmla="*/ 1695924 w 1881147"/>
                <a:gd name="connsiteY82" fmla="*/ 981837 h 1698556"/>
                <a:gd name="connsiteX83" fmla="*/ 1643536 w 1881147"/>
                <a:gd name="connsiteY83" fmla="*/ 948500 h 1698556"/>
                <a:gd name="connsiteX84" fmla="*/ 1605436 w 1881147"/>
                <a:gd name="connsiteY84" fmla="*/ 891350 h 1698556"/>
                <a:gd name="connsiteX85" fmla="*/ 1557811 w 1881147"/>
                <a:gd name="connsiteY85" fmla="*/ 843725 h 1698556"/>
                <a:gd name="connsiteX86" fmla="*/ 1505424 w 1881147"/>
                <a:gd name="connsiteY86" fmla="*/ 824675 h 1698556"/>
                <a:gd name="connsiteX87" fmla="*/ 1453036 w 1881147"/>
                <a:gd name="connsiteY87" fmla="*/ 819912 h 1698556"/>
                <a:gd name="connsiteX88" fmla="*/ 1510186 w 1881147"/>
                <a:gd name="connsiteY88" fmla="*/ 786575 h 1698556"/>
                <a:gd name="connsiteX89" fmla="*/ 1476849 w 1881147"/>
                <a:gd name="connsiteY89" fmla="*/ 753237 h 1698556"/>
                <a:gd name="connsiteX90" fmla="*/ 1481611 w 1881147"/>
                <a:gd name="connsiteY90" fmla="*/ 729425 h 1698556"/>
                <a:gd name="connsiteX91" fmla="*/ 1572099 w 1881147"/>
                <a:gd name="connsiteY91" fmla="*/ 767525 h 1698556"/>
                <a:gd name="connsiteX92" fmla="*/ 1624486 w 1881147"/>
                <a:gd name="connsiteY92" fmla="*/ 700850 h 1698556"/>
                <a:gd name="connsiteX93" fmla="*/ 1622283 w 1881147"/>
                <a:gd name="connsiteY93" fmla="*/ 557975 h 1698556"/>
                <a:gd name="connsiteX94" fmla="*/ 1639486 w 1881147"/>
                <a:gd name="connsiteY94" fmla="*/ 409649 h 1698556"/>
                <a:gd name="connsiteX0" fmla="*/ 1639486 w 1881147"/>
                <a:gd name="connsiteY0" fmla="*/ 411844 h 1700751"/>
                <a:gd name="connsiteX1" fmla="*/ 1567336 w 1881147"/>
                <a:gd name="connsiteY1" fmla="*/ 379195 h 1700751"/>
                <a:gd name="connsiteX2" fmla="*/ 1477087 w 1881147"/>
                <a:gd name="connsiteY2" fmla="*/ 355382 h 1700751"/>
                <a:gd name="connsiteX3" fmla="*/ 1423767 w 1881147"/>
                <a:gd name="connsiteY3" fmla="*/ 278298 h 1700751"/>
                <a:gd name="connsiteX4" fmla="*/ 1395785 w 1881147"/>
                <a:gd name="connsiteY4" fmla="*/ 176453 h 1700751"/>
                <a:gd name="connsiteX5" fmla="*/ 1364769 w 1881147"/>
                <a:gd name="connsiteY5" fmla="*/ 8391 h 1700751"/>
                <a:gd name="connsiteX6" fmla="*/ 1282757 w 1881147"/>
                <a:gd name="connsiteY6" fmla="*/ 44983 h 1700751"/>
                <a:gd name="connsiteX7" fmla="*/ 1291832 w 1881147"/>
                <a:gd name="connsiteY7" fmla="*/ 107612 h 1700751"/>
                <a:gd name="connsiteX8" fmla="*/ 1275927 w 1881147"/>
                <a:gd name="connsiteY8" fmla="*/ 158825 h 1700751"/>
                <a:gd name="connsiteX9" fmla="*/ 1214911 w 1881147"/>
                <a:gd name="connsiteY9" fmla="*/ 164882 h 1700751"/>
                <a:gd name="connsiteX10" fmla="*/ 1186336 w 1881147"/>
                <a:gd name="connsiteY10" fmla="*/ 193457 h 1700751"/>
                <a:gd name="connsiteX11" fmla="*/ 1176811 w 1881147"/>
                <a:gd name="connsiteY11" fmla="*/ 264895 h 1700751"/>
                <a:gd name="connsiteX12" fmla="*/ 1114899 w 1881147"/>
                <a:gd name="connsiteY12" fmla="*/ 307757 h 1700751"/>
                <a:gd name="connsiteX13" fmla="*/ 1005361 w 1881147"/>
                <a:gd name="connsiteY13" fmla="*/ 322045 h 1700751"/>
                <a:gd name="connsiteX14" fmla="*/ 962499 w 1881147"/>
                <a:gd name="connsiteY14" fmla="*/ 364907 h 1700751"/>
                <a:gd name="connsiteX15" fmla="*/ 838674 w 1881147"/>
                <a:gd name="connsiteY15" fmla="*/ 364907 h 1700751"/>
                <a:gd name="connsiteX16" fmla="*/ 781524 w 1881147"/>
                <a:gd name="connsiteY16" fmla="*/ 436345 h 1700751"/>
                <a:gd name="connsiteX17" fmla="*/ 781524 w 1881147"/>
                <a:gd name="connsiteY17" fmla="*/ 469682 h 1700751"/>
                <a:gd name="connsiteX18" fmla="*/ 743424 w 1881147"/>
                <a:gd name="connsiteY18" fmla="*/ 493495 h 1700751"/>
                <a:gd name="connsiteX19" fmla="*/ 671986 w 1881147"/>
                <a:gd name="connsiteY19" fmla="*/ 426820 h 1700751"/>
                <a:gd name="connsiteX20" fmla="*/ 519586 w 1881147"/>
                <a:gd name="connsiteY20" fmla="*/ 422057 h 1700751"/>
                <a:gd name="connsiteX21" fmla="*/ 457674 w 1881147"/>
                <a:gd name="connsiteY21" fmla="*/ 441107 h 1700751"/>
                <a:gd name="connsiteX22" fmla="*/ 419574 w 1881147"/>
                <a:gd name="connsiteY22" fmla="*/ 426820 h 1700751"/>
                <a:gd name="connsiteX23" fmla="*/ 400524 w 1881147"/>
                <a:gd name="connsiteY23" fmla="*/ 364907 h 1700751"/>
                <a:gd name="connsiteX24" fmla="*/ 333849 w 1881147"/>
                <a:gd name="connsiteY24" fmla="*/ 312520 h 1700751"/>
                <a:gd name="connsiteX25" fmla="*/ 286224 w 1881147"/>
                <a:gd name="connsiteY25" fmla="*/ 245845 h 1700751"/>
                <a:gd name="connsiteX26" fmla="*/ 143349 w 1881147"/>
                <a:gd name="connsiteY26" fmla="*/ 264895 h 1700751"/>
                <a:gd name="connsiteX27" fmla="*/ 124299 w 1881147"/>
                <a:gd name="connsiteY27" fmla="*/ 341095 h 1700751"/>
                <a:gd name="connsiteX28" fmla="*/ 110011 w 1881147"/>
                <a:gd name="connsiteY28" fmla="*/ 374432 h 1700751"/>
                <a:gd name="connsiteX29" fmla="*/ 133824 w 1881147"/>
                <a:gd name="connsiteY29" fmla="*/ 422057 h 1700751"/>
                <a:gd name="connsiteX30" fmla="*/ 81436 w 1881147"/>
                <a:gd name="connsiteY30" fmla="*/ 460157 h 1700751"/>
                <a:gd name="connsiteX31" fmla="*/ 33811 w 1881147"/>
                <a:gd name="connsiteY31" fmla="*/ 455395 h 1700751"/>
                <a:gd name="connsiteX32" fmla="*/ 33811 w 1881147"/>
                <a:gd name="connsiteY32" fmla="*/ 526832 h 1700751"/>
                <a:gd name="connsiteX33" fmla="*/ 474 w 1881147"/>
                <a:gd name="connsiteY33" fmla="*/ 631607 h 1700751"/>
                <a:gd name="connsiteX34" fmla="*/ 62386 w 1881147"/>
                <a:gd name="connsiteY34" fmla="*/ 707807 h 1700751"/>
                <a:gd name="connsiteX35" fmla="*/ 111977 w 1881147"/>
                <a:gd name="connsiteY35" fmla="*/ 688069 h 1700751"/>
                <a:gd name="connsiteX36" fmla="*/ 112334 w 1881147"/>
                <a:gd name="connsiteY36" fmla="*/ 758328 h 1700751"/>
                <a:gd name="connsiteX37" fmla="*/ 167161 w 1881147"/>
                <a:gd name="connsiteY37" fmla="*/ 788770 h 1700751"/>
                <a:gd name="connsiteX38" fmla="*/ 236159 w 1881147"/>
                <a:gd name="connsiteY38" fmla="*/ 798982 h 1700751"/>
                <a:gd name="connsiteX39" fmla="*/ 271462 w 1881147"/>
                <a:gd name="connsiteY39" fmla="*/ 854953 h 1700751"/>
                <a:gd name="connsiteX40" fmla="*/ 270869 w 1881147"/>
                <a:gd name="connsiteY40" fmla="*/ 900025 h 1700751"/>
                <a:gd name="connsiteX41" fmla="*/ 295393 w 1881147"/>
                <a:gd name="connsiteY41" fmla="*/ 939500 h 1700751"/>
                <a:gd name="connsiteX42" fmla="*/ 341051 w 1881147"/>
                <a:gd name="connsiteY42" fmla="*/ 978092 h 1700751"/>
                <a:gd name="connsiteX43" fmla="*/ 426184 w 1881147"/>
                <a:gd name="connsiteY43" fmla="*/ 1032344 h 1700751"/>
                <a:gd name="connsiteX44" fmla="*/ 461961 w 1881147"/>
                <a:gd name="connsiteY44" fmla="*/ 1103437 h 1700751"/>
                <a:gd name="connsiteX45" fmla="*/ 441064 w 1881147"/>
                <a:gd name="connsiteY45" fmla="*/ 1173010 h 1700751"/>
                <a:gd name="connsiteX46" fmla="*/ 519111 w 1881147"/>
                <a:gd name="connsiteY46" fmla="*/ 1229473 h 1700751"/>
                <a:gd name="connsiteX47" fmla="*/ 591143 w 1881147"/>
                <a:gd name="connsiteY47" fmla="*/ 1262467 h 1700751"/>
                <a:gd name="connsiteX48" fmla="*/ 571974 w 1881147"/>
                <a:gd name="connsiteY48" fmla="*/ 1322170 h 1700751"/>
                <a:gd name="connsiteX49" fmla="*/ 662461 w 1881147"/>
                <a:gd name="connsiteY49" fmla="*/ 1474570 h 1700751"/>
                <a:gd name="connsiteX50" fmla="*/ 755271 w 1881147"/>
                <a:gd name="connsiteY50" fmla="*/ 1547724 h 1700751"/>
                <a:gd name="connsiteX51" fmla="*/ 805336 w 1881147"/>
                <a:gd name="connsiteY51" fmla="*/ 1498382 h 1700751"/>
                <a:gd name="connsiteX52" fmla="*/ 869926 w 1881147"/>
                <a:gd name="connsiteY52" fmla="*/ 1525779 h 1700751"/>
                <a:gd name="connsiteX53" fmla="*/ 924399 w 1881147"/>
                <a:gd name="connsiteY53" fmla="*/ 1493620 h 1700751"/>
                <a:gd name="connsiteX54" fmla="*/ 941246 w 1881147"/>
                <a:gd name="connsiteY54" fmla="*/ 1451444 h 1700751"/>
                <a:gd name="connsiteX55" fmla="*/ 1005123 w 1881147"/>
                <a:gd name="connsiteY55" fmla="*/ 1537856 h 1700751"/>
                <a:gd name="connsiteX56" fmla="*/ 1050190 w 1881147"/>
                <a:gd name="connsiteY56" fmla="*/ 1608950 h 1700751"/>
                <a:gd name="connsiteX57" fmla="*/ 1120136 w 1881147"/>
                <a:gd name="connsiteY57" fmla="*/ 1700469 h 1700751"/>
                <a:gd name="connsiteX58" fmla="*/ 1151034 w 1881147"/>
                <a:gd name="connsiteY58" fmla="*/ 1637378 h 1700751"/>
                <a:gd name="connsiteX59" fmla="*/ 1181693 w 1881147"/>
                <a:gd name="connsiteY59" fmla="*/ 1630898 h 1700751"/>
                <a:gd name="connsiteX60" fmla="*/ 1224792 w 1881147"/>
                <a:gd name="connsiteY60" fmla="*/ 1660161 h 1700751"/>
                <a:gd name="connsiteX61" fmla="*/ 1258367 w 1881147"/>
                <a:gd name="connsiteY61" fmla="*/ 1619507 h 1700751"/>
                <a:gd name="connsiteX62" fmla="*/ 1277188 w 1881147"/>
                <a:gd name="connsiteY62" fmla="*/ 1624124 h 1700751"/>
                <a:gd name="connsiteX63" fmla="*/ 1311230 w 1881147"/>
                <a:gd name="connsiteY63" fmla="*/ 1690601 h 1700751"/>
                <a:gd name="connsiteX64" fmla="*/ 1367786 w 1881147"/>
                <a:gd name="connsiteY64" fmla="*/ 1667132 h 1700751"/>
                <a:gd name="connsiteX65" fmla="*/ 1419818 w 1881147"/>
                <a:gd name="connsiteY65" fmla="*/ 1611011 h 1700751"/>
                <a:gd name="connsiteX66" fmla="*/ 1470595 w 1881147"/>
                <a:gd name="connsiteY66" fmla="*/ 1594468 h 1700751"/>
                <a:gd name="connsiteX67" fmla="*/ 1488274 w 1881147"/>
                <a:gd name="connsiteY67" fmla="*/ 1650290 h 1700751"/>
                <a:gd name="connsiteX68" fmla="*/ 1558169 w 1881147"/>
                <a:gd name="connsiteY68" fmla="*/ 1624612 h 1700751"/>
                <a:gd name="connsiteX69" fmla="*/ 1588947 w 1881147"/>
                <a:gd name="connsiteY69" fmla="*/ 1537856 h 1700751"/>
                <a:gd name="connsiteX70" fmla="*/ 1670383 w 1881147"/>
                <a:gd name="connsiteY70" fmla="*/ 1447714 h 1700751"/>
                <a:gd name="connsiteX71" fmla="*/ 1714974 w 1881147"/>
                <a:gd name="connsiteY71" fmla="*/ 1416584 h 1700751"/>
                <a:gd name="connsiteX72" fmla="*/ 1743343 w 1881147"/>
                <a:gd name="connsiteY72" fmla="*/ 1419879 h 1700751"/>
                <a:gd name="connsiteX73" fmla="*/ 1820935 w 1881147"/>
                <a:gd name="connsiteY73" fmla="*/ 1409271 h 1700751"/>
                <a:gd name="connsiteX74" fmla="*/ 1816054 w 1881147"/>
                <a:gd name="connsiteY74" fmla="*/ 1462835 h 1700751"/>
                <a:gd name="connsiteX75" fmla="*/ 1874221 w 1881147"/>
                <a:gd name="connsiteY75" fmla="*/ 1486156 h 1700751"/>
                <a:gd name="connsiteX76" fmla="*/ 1875829 w 1881147"/>
                <a:gd name="connsiteY76" fmla="*/ 1463522 h 1700751"/>
                <a:gd name="connsiteX77" fmla="*/ 1875051 w 1881147"/>
                <a:gd name="connsiteY77" fmla="*/ 1402788 h 1700751"/>
                <a:gd name="connsiteX78" fmla="*/ 1853086 w 1881147"/>
                <a:gd name="connsiteY78" fmla="*/ 1312645 h 1700751"/>
                <a:gd name="connsiteX79" fmla="*/ 1853086 w 1881147"/>
                <a:gd name="connsiteY79" fmla="*/ 1255495 h 1700751"/>
                <a:gd name="connsiteX80" fmla="*/ 1810224 w 1881147"/>
                <a:gd name="connsiteY80" fmla="*/ 1245970 h 1700751"/>
                <a:gd name="connsiteX81" fmla="*/ 1734024 w 1881147"/>
                <a:gd name="connsiteY81" fmla="*/ 1165007 h 1700751"/>
                <a:gd name="connsiteX82" fmla="*/ 1695924 w 1881147"/>
                <a:gd name="connsiteY82" fmla="*/ 984032 h 1700751"/>
                <a:gd name="connsiteX83" fmla="*/ 1643536 w 1881147"/>
                <a:gd name="connsiteY83" fmla="*/ 950695 h 1700751"/>
                <a:gd name="connsiteX84" fmla="*/ 1605436 w 1881147"/>
                <a:gd name="connsiteY84" fmla="*/ 893545 h 1700751"/>
                <a:gd name="connsiteX85" fmla="*/ 1557811 w 1881147"/>
                <a:gd name="connsiteY85" fmla="*/ 845920 h 1700751"/>
                <a:gd name="connsiteX86" fmla="*/ 1505424 w 1881147"/>
                <a:gd name="connsiteY86" fmla="*/ 826870 h 1700751"/>
                <a:gd name="connsiteX87" fmla="*/ 1453036 w 1881147"/>
                <a:gd name="connsiteY87" fmla="*/ 822107 h 1700751"/>
                <a:gd name="connsiteX88" fmla="*/ 1510186 w 1881147"/>
                <a:gd name="connsiteY88" fmla="*/ 788770 h 1700751"/>
                <a:gd name="connsiteX89" fmla="*/ 1476849 w 1881147"/>
                <a:gd name="connsiteY89" fmla="*/ 755432 h 1700751"/>
                <a:gd name="connsiteX90" fmla="*/ 1481611 w 1881147"/>
                <a:gd name="connsiteY90" fmla="*/ 731620 h 1700751"/>
                <a:gd name="connsiteX91" fmla="*/ 1572099 w 1881147"/>
                <a:gd name="connsiteY91" fmla="*/ 769720 h 1700751"/>
                <a:gd name="connsiteX92" fmla="*/ 1624486 w 1881147"/>
                <a:gd name="connsiteY92" fmla="*/ 703045 h 1700751"/>
                <a:gd name="connsiteX93" fmla="*/ 1622283 w 1881147"/>
                <a:gd name="connsiteY93" fmla="*/ 560170 h 1700751"/>
                <a:gd name="connsiteX94" fmla="*/ 1639486 w 1881147"/>
                <a:gd name="connsiteY94" fmla="*/ 411844 h 1700751"/>
                <a:gd name="connsiteX0" fmla="*/ 1639486 w 1881147"/>
                <a:gd name="connsiteY0" fmla="*/ 410679 h 1699586"/>
                <a:gd name="connsiteX1" fmla="*/ 1567336 w 1881147"/>
                <a:gd name="connsiteY1" fmla="*/ 378030 h 1699586"/>
                <a:gd name="connsiteX2" fmla="*/ 1477087 w 1881147"/>
                <a:gd name="connsiteY2" fmla="*/ 354217 h 1699586"/>
                <a:gd name="connsiteX3" fmla="*/ 1423767 w 1881147"/>
                <a:gd name="connsiteY3" fmla="*/ 277133 h 1699586"/>
                <a:gd name="connsiteX4" fmla="*/ 1395785 w 1881147"/>
                <a:gd name="connsiteY4" fmla="*/ 175288 h 1699586"/>
                <a:gd name="connsiteX5" fmla="*/ 1364769 w 1881147"/>
                <a:gd name="connsiteY5" fmla="*/ 7226 h 1699586"/>
                <a:gd name="connsiteX6" fmla="*/ 1297400 w 1881147"/>
                <a:gd name="connsiteY6" fmla="*/ 48924 h 1699586"/>
                <a:gd name="connsiteX7" fmla="*/ 1291832 w 1881147"/>
                <a:gd name="connsiteY7" fmla="*/ 106447 h 1699586"/>
                <a:gd name="connsiteX8" fmla="*/ 1275927 w 1881147"/>
                <a:gd name="connsiteY8" fmla="*/ 157660 h 1699586"/>
                <a:gd name="connsiteX9" fmla="*/ 1214911 w 1881147"/>
                <a:gd name="connsiteY9" fmla="*/ 163717 h 1699586"/>
                <a:gd name="connsiteX10" fmla="*/ 1186336 w 1881147"/>
                <a:gd name="connsiteY10" fmla="*/ 192292 h 1699586"/>
                <a:gd name="connsiteX11" fmla="*/ 1176811 w 1881147"/>
                <a:gd name="connsiteY11" fmla="*/ 263730 h 1699586"/>
                <a:gd name="connsiteX12" fmla="*/ 1114899 w 1881147"/>
                <a:gd name="connsiteY12" fmla="*/ 306592 h 1699586"/>
                <a:gd name="connsiteX13" fmla="*/ 1005361 w 1881147"/>
                <a:gd name="connsiteY13" fmla="*/ 320880 h 1699586"/>
                <a:gd name="connsiteX14" fmla="*/ 962499 w 1881147"/>
                <a:gd name="connsiteY14" fmla="*/ 363742 h 1699586"/>
                <a:gd name="connsiteX15" fmla="*/ 838674 w 1881147"/>
                <a:gd name="connsiteY15" fmla="*/ 363742 h 1699586"/>
                <a:gd name="connsiteX16" fmla="*/ 781524 w 1881147"/>
                <a:gd name="connsiteY16" fmla="*/ 435180 h 1699586"/>
                <a:gd name="connsiteX17" fmla="*/ 781524 w 1881147"/>
                <a:gd name="connsiteY17" fmla="*/ 468517 h 1699586"/>
                <a:gd name="connsiteX18" fmla="*/ 743424 w 1881147"/>
                <a:gd name="connsiteY18" fmla="*/ 492330 h 1699586"/>
                <a:gd name="connsiteX19" fmla="*/ 671986 w 1881147"/>
                <a:gd name="connsiteY19" fmla="*/ 425655 h 1699586"/>
                <a:gd name="connsiteX20" fmla="*/ 519586 w 1881147"/>
                <a:gd name="connsiteY20" fmla="*/ 420892 h 1699586"/>
                <a:gd name="connsiteX21" fmla="*/ 457674 w 1881147"/>
                <a:gd name="connsiteY21" fmla="*/ 439942 h 1699586"/>
                <a:gd name="connsiteX22" fmla="*/ 419574 w 1881147"/>
                <a:gd name="connsiteY22" fmla="*/ 425655 h 1699586"/>
                <a:gd name="connsiteX23" fmla="*/ 400524 w 1881147"/>
                <a:gd name="connsiteY23" fmla="*/ 363742 h 1699586"/>
                <a:gd name="connsiteX24" fmla="*/ 333849 w 1881147"/>
                <a:gd name="connsiteY24" fmla="*/ 311355 h 1699586"/>
                <a:gd name="connsiteX25" fmla="*/ 286224 w 1881147"/>
                <a:gd name="connsiteY25" fmla="*/ 244680 h 1699586"/>
                <a:gd name="connsiteX26" fmla="*/ 143349 w 1881147"/>
                <a:gd name="connsiteY26" fmla="*/ 263730 h 1699586"/>
                <a:gd name="connsiteX27" fmla="*/ 124299 w 1881147"/>
                <a:gd name="connsiteY27" fmla="*/ 339930 h 1699586"/>
                <a:gd name="connsiteX28" fmla="*/ 110011 w 1881147"/>
                <a:gd name="connsiteY28" fmla="*/ 373267 h 1699586"/>
                <a:gd name="connsiteX29" fmla="*/ 133824 w 1881147"/>
                <a:gd name="connsiteY29" fmla="*/ 420892 h 1699586"/>
                <a:gd name="connsiteX30" fmla="*/ 81436 w 1881147"/>
                <a:gd name="connsiteY30" fmla="*/ 458992 h 1699586"/>
                <a:gd name="connsiteX31" fmla="*/ 33811 w 1881147"/>
                <a:gd name="connsiteY31" fmla="*/ 454230 h 1699586"/>
                <a:gd name="connsiteX32" fmla="*/ 33811 w 1881147"/>
                <a:gd name="connsiteY32" fmla="*/ 525667 h 1699586"/>
                <a:gd name="connsiteX33" fmla="*/ 474 w 1881147"/>
                <a:gd name="connsiteY33" fmla="*/ 630442 h 1699586"/>
                <a:gd name="connsiteX34" fmla="*/ 62386 w 1881147"/>
                <a:gd name="connsiteY34" fmla="*/ 706642 h 1699586"/>
                <a:gd name="connsiteX35" fmla="*/ 111977 w 1881147"/>
                <a:gd name="connsiteY35" fmla="*/ 686904 h 1699586"/>
                <a:gd name="connsiteX36" fmla="*/ 112334 w 1881147"/>
                <a:gd name="connsiteY36" fmla="*/ 757163 h 1699586"/>
                <a:gd name="connsiteX37" fmla="*/ 167161 w 1881147"/>
                <a:gd name="connsiteY37" fmla="*/ 787605 h 1699586"/>
                <a:gd name="connsiteX38" fmla="*/ 236159 w 1881147"/>
                <a:gd name="connsiteY38" fmla="*/ 797817 h 1699586"/>
                <a:gd name="connsiteX39" fmla="*/ 271462 w 1881147"/>
                <a:gd name="connsiteY39" fmla="*/ 853788 h 1699586"/>
                <a:gd name="connsiteX40" fmla="*/ 270869 w 1881147"/>
                <a:gd name="connsiteY40" fmla="*/ 898860 h 1699586"/>
                <a:gd name="connsiteX41" fmla="*/ 295393 w 1881147"/>
                <a:gd name="connsiteY41" fmla="*/ 938335 h 1699586"/>
                <a:gd name="connsiteX42" fmla="*/ 341051 w 1881147"/>
                <a:gd name="connsiteY42" fmla="*/ 976927 h 1699586"/>
                <a:gd name="connsiteX43" fmla="*/ 426184 w 1881147"/>
                <a:gd name="connsiteY43" fmla="*/ 1031179 h 1699586"/>
                <a:gd name="connsiteX44" fmla="*/ 461961 w 1881147"/>
                <a:gd name="connsiteY44" fmla="*/ 1102272 h 1699586"/>
                <a:gd name="connsiteX45" fmla="*/ 441064 w 1881147"/>
                <a:gd name="connsiteY45" fmla="*/ 1171845 h 1699586"/>
                <a:gd name="connsiteX46" fmla="*/ 519111 w 1881147"/>
                <a:gd name="connsiteY46" fmla="*/ 1228308 h 1699586"/>
                <a:gd name="connsiteX47" fmla="*/ 591143 w 1881147"/>
                <a:gd name="connsiteY47" fmla="*/ 1261302 h 1699586"/>
                <a:gd name="connsiteX48" fmla="*/ 571974 w 1881147"/>
                <a:gd name="connsiteY48" fmla="*/ 1321005 h 1699586"/>
                <a:gd name="connsiteX49" fmla="*/ 662461 w 1881147"/>
                <a:gd name="connsiteY49" fmla="*/ 1473405 h 1699586"/>
                <a:gd name="connsiteX50" fmla="*/ 755271 w 1881147"/>
                <a:gd name="connsiteY50" fmla="*/ 1546559 h 1699586"/>
                <a:gd name="connsiteX51" fmla="*/ 805336 w 1881147"/>
                <a:gd name="connsiteY51" fmla="*/ 1497217 h 1699586"/>
                <a:gd name="connsiteX52" fmla="*/ 869926 w 1881147"/>
                <a:gd name="connsiteY52" fmla="*/ 1524614 h 1699586"/>
                <a:gd name="connsiteX53" fmla="*/ 924399 w 1881147"/>
                <a:gd name="connsiteY53" fmla="*/ 1492455 h 1699586"/>
                <a:gd name="connsiteX54" fmla="*/ 941246 w 1881147"/>
                <a:gd name="connsiteY54" fmla="*/ 1450279 h 1699586"/>
                <a:gd name="connsiteX55" fmla="*/ 1005123 w 1881147"/>
                <a:gd name="connsiteY55" fmla="*/ 1536691 h 1699586"/>
                <a:gd name="connsiteX56" fmla="*/ 1050190 w 1881147"/>
                <a:gd name="connsiteY56" fmla="*/ 1607785 h 1699586"/>
                <a:gd name="connsiteX57" fmla="*/ 1120136 w 1881147"/>
                <a:gd name="connsiteY57" fmla="*/ 1699304 h 1699586"/>
                <a:gd name="connsiteX58" fmla="*/ 1151034 w 1881147"/>
                <a:gd name="connsiteY58" fmla="*/ 1636213 h 1699586"/>
                <a:gd name="connsiteX59" fmla="*/ 1181693 w 1881147"/>
                <a:gd name="connsiteY59" fmla="*/ 1629733 h 1699586"/>
                <a:gd name="connsiteX60" fmla="*/ 1224792 w 1881147"/>
                <a:gd name="connsiteY60" fmla="*/ 1658996 h 1699586"/>
                <a:gd name="connsiteX61" fmla="*/ 1258367 w 1881147"/>
                <a:gd name="connsiteY61" fmla="*/ 1618342 h 1699586"/>
                <a:gd name="connsiteX62" fmla="*/ 1277188 w 1881147"/>
                <a:gd name="connsiteY62" fmla="*/ 1622959 h 1699586"/>
                <a:gd name="connsiteX63" fmla="*/ 1311230 w 1881147"/>
                <a:gd name="connsiteY63" fmla="*/ 1689436 h 1699586"/>
                <a:gd name="connsiteX64" fmla="*/ 1367786 w 1881147"/>
                <a:gd name="connsiteY64" fmla="*/ 1665967 h 1699586"/>
                <a:gd name="connsiteX65" fmla="*/ 1419818 w 1881147"/>
                <a:gd name="connsiteY65" fmla="*/ 1609846 h 1699586"/>
                <a:gd name="connsiteX66" fmla="*/ 1470595 w 1881147"/>
                <a:gd name="connsiteY66" fmla="*/ 1593303 h 1699586"/>
                <a:gd name="connsiteX67" fmla="*/ 1488274 w 1881147"/>
                <a:gd name="connsiteY67" fmla="*/ 1649125 h 1699586"/>
                <a:gd name="connsiteX68" fmla="*/ 1558169 w 1881147"/>
                <a:gd name="connsiteY68" fmla="*/ 1623447 h 1699586"/>
                <a:gd name="connsiteX69" fmla="*/ 1588947 w 1881147"/>
                <a:gd name="connsiteY69" fmla="*/ 1536691 h 1699586"/>
                <a:gd name="connsiteX70" fmla="*/ 1670383 w 1881147"/>
                <a:gd name="connsiteY70" fmla="*/ 1446549 h 1699586"/>
                <a:gd name="connsiteX71" fmla="*/ 1714974 w 1881147"/>
                <a:gd name="connsiteY71" fmla="*/ 1415419 h 1699586"/>
                <a:gd name="connsiteX72" fmla="*/ 1743343 w 1881147"/>
                <a:gd name="connsiteY72" fmla="*/ 1418714 h 1699586"/>
                <a:gd name="connsiteX73" fmla="*/ 1820935 w 1881147"/>
                <a:gd name="connsiteY73" fmla="*/ 1408106 h 1699586"/>
                <a:gd name="connsiteX74" fmla="*/ 1816054 w 1881147"/>
                <a:gd name="connsiteY74" fmla="*/ 1461670 h 1699586"/>
                <a:gd name="connsiteX75" fmla="*/ 1874221 w 1881147"/>
                <a:gd name="connsiteY75" fmla="*/ 1484991 h 1699586"/>
                <a:gd name="connsiteX76" fmla="*/ 1875829 w 1881147"/>
                <a:gd name="connsiteY76" fmla="*/ 1462357 h 1699586"/>
                <a:gd name="connsiteX77" fmla="*/ 1875051 w 1881147"/>
                <a:gd name="connsiteY77" fmla="*/ 1401623 h 1699586"/>
                <a:gd name="connsiteX78" fmla="*/ 1853086 w 1881147"/>
                <a:gd name="connsiteY78" fmla="*/ 1311480 h 1699586"/>
                <a:gd name="connsiteX79" fmla="*/ 1853086 w 1881147"/>
                <a:gd name="connsiteY79" fmla="*/ 1254330 h 1699586"/>
                <a:gd name="connsiteX80" fmla="*/ 1810224 w 1881147"/>
                <a:gd name="connsiteY80" fmla="*/ 1244805 h 1699586"/>
                <a:gd name="connsiteX81" fmla="*/ 1734024 w 1881147"/>
                <a:gd name="connsiteY81" fmla="*/ 1163842 h 1699586"/>
                <a:gd name="connsiteX82" fmla="*/ 1695924 w 1881147"/>
                <a:gd name="connsiteY82" fmla="*/ 982867 h 1699586"/>
                <a:gd name="connsiteX83" fmla="*/ 1643536 w 1881147"/>
                <a:gd name="connsiteY83" fmla="*/ 949530 h 1699586"/>
                <a:gd name="connsiteX84" fmla="*/ 1605436 w 1881147"/>
                <a:gd name="connsiteY84" fmla="*/ 892380 h 1699586"/>
                <a:gd name="connsiteX85" fmla="*/ 1557811 w 1881147"/>
                <a:gd name="connsiteY85" fmla="*/ 844755 h 1699586"/>
                <a:gd name="connsiteX86" fmla="*/ 1505424 w 1881147"/>
                <a:gd name="connsiteY86" fmla="*/ 825705 h 1699586"/>
                <a:gd name="connsiteX87" fmla="*/ 1453036 w 1881147"/>
                <a:gd name="connsiteY87" fmla="*/ 820942 h 1699586"/>
                <a:gd name="connsiteX88" fmla="*/ 1510186 w 1881147"/>
                <a:gd name="connsiteY88" fmla="*/ 787605 h 1699586"/>
                <a:gd name="connsiteX89" fmla="*/ 1476849 w 1881147"/>
                <a:gd name="connsiteY89" fmla="*/ 754267 h 1699586"/>
                <a:gd name="connsiteX90" fmla="*/ 1481611 w 1881147"/>
                <a:gd name="connsiteY90" fmla="*/ 730455 h 1699586"/>
                <a:gd name="connsiteX91" fmla="*/ 1572099 w 1881147"/>
                <a:gd name="connsiteY91" fmla="*/ 768555 h 1699586"/>
                <a:gd name="connsiteX92" fmla="*/ 1624486 w 1881147"/>
                <a:gd name="connsiteY92" fmla="*/ 701880 h 1699586"/>
                <a:gd name="connsiteX93" fmla="*/ 1622283 w 1881147"/>
                <a:gd name="connsiteY93" fmla="*/ 559005 h 1699586"/>
                <a:gd name="connsiteX94" fmla="*/ 1639486 w 1881147"/>
                <a:gd name="connsiteY94" fmla="*/ 410679 h 1699586"/>
                <a:gd name="connsiteX0" fmla="*/ 1639486 w 1881147"/>
                <a:gd name="connsiteY0" fmla="*/ 403727 h 1692634"/>
                <a:gd name="connsiteX1" fmla="*/ 1567336 w 1881147"/>
                <a:gd name="connsiteY1" fmla="*/ 371078 h 1692634"/>
                <a:gd name="connsiteX2" fmla="*/ 1477087 w 1881147"/>
                <a:gd name="connsiteY2" fmla="*/ 347265 h 1692634"/>
                <a:gd name="connsiteX3" fmla="*/ 1423767 w 1881147"/>
                <a:gd name="connsiteY3" fmla="*/ 270181 h 1692634"/>
                <a:gd name="connsiteX4" fmla="*/ 1395785 w 1881147"/>
                <a:gd name="connsiteY4" fmla="*/ 168336 h 1692634"/>
                <a:gd name="connsiteX5" fmla="*/ 1364769 w 1881147"/>
                <a:gd name="connsiteY5" fmla="*/ 274 h 1692634"/>
                <a:gd name="connsiteX6" fmla="*/ 1297400 w 1881147"/>
                <a:gd name="connsiteY6" fmla="*/ 41972 h 1692634"/>
                <a:gd name="connsiteX7" fmla="*/ 1291832 w 1881147"/>
                <a:gd name="connsiteY7" fmla="*/ 99495 h 1692634"/>
                <a:gd name="connsiteX8" fmla="*/ 1275927 w 1881147"/>
                <a:gd name="connsiteY8" fmla="*/ 150708 h 1692634"/>
                <a:gd name="connsiteX9" fmla="*/ 1214911 w 1881147"/>
                <a:gd name="connsiteY9" fmla="*/ 156765 h 1692634"/>
                <a:gd name="connsiteX10" fmla="*/ 1186336 w 1881147"/>
                <a:gd name="connsiteY10" fmla="*/ 185340 h 1692634"/>
                <a:gd name="connsiteX11" fmla="*/ 1176811 w 1881147"/>
                <a:gd name="connsiteY11" fmla="*/ 256778 h 1692634"/>
                <a:gd name="connsiteX12" fmla="*/ 1114899 w 1881147"/>
                <a:gd name="connsiteY12" fmla="*/ 299640 h 1692634"/>
                <a:gd name="connsiteX13" fmla="*/ 1005361 w 1881147"/>
                <a:gd name="connsiteY13" fmla="*/ 313928 h 1692634"/>
                <a:gd name="connsiteX14" fmla="*/ 962499 w 1881147"/>
                <a:gd name="connsiteY14" fmla="*/ 356790 h 1692634"/>
                <a:gd name="connsiteX15" fmla="*/ 838674 w 1881147"/>
                <a:gd name="connsiteY15" fmla="*/ 356790 h 1692634"/>
                <a:gd name="connsiteX16" fmla="*/ 781524 w 1881147"/>
                <a:gd name="connsiteY16" fmla="*/ 428228 h 1692634"/>
                <a:gd name="connsiteX17" fmla="*/ 781524 w 1881147"/>
                <a:gd name="connsiteY17" fmla="*/ 461565 h 1692634"/>
                <a:gd name="connsiteX18" fmla="*/ 743424 w 1881147"/>
                <a:gd name="connsiteY18" fmla="*/ 485378 h 1692634"/>
                <a:gd name="connsiteX19" fmla="*/ 671986 w 1881147"/>
                <a:gd name="connsiteY19" fmla="*/ 418703 h 1692634"/>
                <a:gd name="connsiteX20" fmla="*/ 519586 w 1881147"/>
                <a:gd name="connsiteY20" fmla="*/ 413940 h 1692634"/>
                <a:gd name="connsiteX21" fmla="*/ 457674 w 1881147"/>
                <a:gd name="connsiteY21" fmla="*/ 432990 h 1692634"/>
                <a:gd name="connsiteX22" fmla="*/ 419574 w 1881147"/>
                <a:gd name="connsiteY22" fmla="*/ 418703 h 1692634"/>
                <a:gd name="connsiteX23" fmla="*/ 400524 w 1881147"/>
                <a:gd name="connsiteY23" fmla="*/ 356790 h 1692634"/>
                <a:gd name="connsiteX24" fmla="*/ 333849 w 1881147"/>
                <a:gd name="connsiteY24" fmla="*/ 304403 h 1692634"/>
                <a:gd name="connsiteX25" fmla="*/ 286224 w 1881147"/>
                <a:gd name="connsiteY25" fmla="*/ 237728 h 1692634"/>
                <a:gd name="connsiteX26" fmla="*/ 143349 w 1881147"/>
                <a:gd name="connsiteY26" fmla="*/ 256778 h 1692634"/>
                <a:gd name="connsiteX27" fmla="*/ 124299 w 1881147"/>
                <a:gd name="connsiteY27" fmla="*/ 332978 h 1692634"/>
                <a:gd name="connsiteX28" fmla="*/ 110011 w 1881147"/>
                <a:gd name="connsiteY28" fmla="*/ 366315 h 1692634"/>
                <a:gd name="connsiteX29" fmla="*/ 133824 w 1881147"/>
                <a:gd name="connsiteY29" fmla="*/ 413940 h 1692634"/>
                <a:gd name="connsiteX30" fmla="*/ 81436 w 1881147"/>
                <a:gd name="connsiteY30" fmla="*/ 452040 h 1692634"/>
                <a:gd name="connsiteX31" fmla="*/ 33811 w 1881147"/>
                <a:gd name="connsiteY31" fmla="*/ 447278 h 1692634"/>
                <a:gd name="connsiteX32" fmla="*/ 33811 w 1881147"/>
                <a:gd name="connsiteY32" fmla="*/ 518715 h 1692634"/>
                <a:gd name="connsiteX33" fmla="*/ 474 w 1881147"/>
                <a:gd name="connsiteY33" fmla="*/ 623490 h 1692634"/>
                <a:gd name="connsiteX34" fmla="*/ 62386 w 1881147"/>
                <a:gd name="connsiteY34" fmla="*/ 699690 h 1692634"/>
                <a:gd name="connsiteX35" fmla="*/ 111977 w 1881147"/>
                <a:gd name="connsiteY35" fmla="*/ 679952 h 1692634"/>
                <a:gd name="connsiteX36" fmla="*/ 112334 w 1881147"/>
                <a:gd name="connsiteY36" fmla="*/ 750211 h 1692634"/>
                <a:gd name="connsiteX37" fmla="*/ 167161 w 1881147"/>
                <a:gd name="connsiteY37" fmla="*/ 780653 h 1692634"/>
                <a:gd name="connsiteX38" fmla="*/ 236159 w 1881147"/>
                <a:gd name="connsiteY38" fmla="*/ 790865 h 1692634"/>
                <a:gd name="connsiteX39" fmla="*/ 271462 w 1881147"/>
                <a:gd name="connsiteY39" fmla="*/ 846836 h 1692634"/>
                <a:gd name="connsiteX40" fmla="*/ 270869 w 1881147"/>
                <a:gd name="connsiteY40" fmla="*/ 891908 h 1692634"/>
                <a:gd name="connsiteX41" fmla="*/ 295393 w 1881147"/>
                <a:gd name="connsiteY41" fmla="*/ 931383 h 1692634"/>
                <a:gd name="connsiteX42" fmla="*/ 341051 w 1881147"/>
                <a:gd name="connsiteY42" fmla="*/ 969975 h 1692634"/>
                <a:gd name="connsiteX43" fmla="*/ 426184 w 1881147"/>
                <a:gd name="connsiteY43" fmla="*/ 1024227 h 1692634"/>
                <a:gd name="connsiteX44" fmla="*/ 461961 w 1881147"/>
                <a:gd name="connsiteY44" fmla="*/ 1095320 h 1692634"/>
                <a:gd name="connsiteX45" fmla="*/ 441064 w 1881147"/>
                <a:gd name="connsiteY45" fmla="*/ 1164893 h 1692634"/>
                <a:gd name="connsiteX46" fmla="*/ 519111 w 1881147"/>
                <a:gd name="connsiteY46" fmla="*/ 1221356 h 1692634"/>
                <a:gd name="connsiteX47" fmla="*/ 591143 w 1881147"/>
                <a:gd name="connsiteY47" fmla="*/ 1254350 h 1692634"/>
                <a:gd name="connsiteX48" fmla="*/ 571974 w 1881147"/>
                <a:gd name="connsiteY48" fmla="*/ 1314053 h 1692634"/>
                <a:gd name="connsiteX49" fmla="*/ 662461 w 1881147"/>
                <a:gd name="connsiteY49" fmla="*/ 1466453 h 1692634"/>
                <a:gd name="connsiteX50" fmla="*/ 755271 w 1881147"/>
                <a:gd name="connsiteY50" fmla="*/ 1539607 h 1692634"/>
                <a:gd name="connsiteX51" fmla="*/ 805336 w 1881147"/>
                <a:gd name="connsiteY51" fmla="*/ 1490265 h 1692634"/>
                <a:gd name="connsiteX52" fmla="*/ 869926 w 1881147"/>
                <a:gd name="connsiteY52" fmla="*/ 1517662 h 1692634"/>
                <a:gd name="connsiteX53" fmla="*/ 924399 w 1881147"/>
                <a:gd name="connsiteY53" fmla="*/ 1485503 h 1692634"/>
                <a:gd name="connsiteX54" fmla="*/ 941246 w 1881147"/>
                <a:gd name="connsiteY54" fmla="*/ 1443327 h 1692634"/>
                <a:gd name="connsiteX55" fmla="*/ 1005123 w 1881147"/>
                <a:gd name="connsiteY55" fmla="*/ 1529739 h 1692634"/>
                <a:gd name="connsiteX56" fmla="*/ 1050190 w 1881147"/>
                <a:gd name="connsiteY56" fmla="*/ 1600833 h 1692634"/>
                <a:gd name="connsiteX57" fmla="*/ 1120136 w 1881147"/>
                <a:gd name="connsiteY57" fmla="*/ 1692352 h 1692634"/>
                <a:gd name="connsiteX58" fmla="*/ 1151034 w 1881147"/>
                <a:gd name="connsiteY58" fmla="*/ 1629261 h 1692634"/>
                <a:gd name="connsiteX59" fmla="*/ 1181693 w 1881147"/>
                <a:gd name="connsiteY59" fmla="*/ 1622781 h 1692634"/>
                <a:gd name="connsiteX60" fmla="*/ 1224792 w 1881147"/>
                <a:gd name="connsiteY60" fmla="*/ 1652044 h 1692634"/>
                <a:gd name="connsiteX61" fmla="*/ 1258367 w 1881147"/>
                <a:gd name="connsiteY61" fmla="*/ 1611390 h 1692634"/>
                <a:gd name="connsiteX62" fmla="*/ 1277188 w 1881147"/>
                <a:gd name="connsiteY62" fmla="*/ 1616007 h 1692634"/>
                <a:gd name="connsiteX63" fmla="*/ 1311230 w 1881147"/>
                <a:gd name="connsiteY63" fmla="*/ 1682484 h 1692634"/>
                <a:gd name="connsiteX64" fmla="*/ 1367786 w 1881147"/>
                <a:gd name="connsiteY64" fmla="*/ 1659015 h 1692634"/>
                <a:gd name="connsiteX65" fmla="*/ 1419818 w 1881147"/>
                <a:gd name="connsiteY65" fmla="*/ 1602894 h 1692634"/>
                <a:gd name="connsiteX66" fmla="*/ 1470595 w 1881147"/>
                <a:gd name="connsiteY66" fmla="*/ 1586351 h 1692634"/>
                <a:gd name="connsiteX67" fmla="*/ 1488274 w 1881147"/>
                <a:gd name="connsiteY67" fmla="*/ 1642173 h 1692634"/>
                <a:gd name="connsiteX68" fmla="*/ 1558169 w 1881147"/>
                <a:gd name="connsiteY68" fmla="*/ 1616495 h 1692634"/>
                <a:gd name="connsiteX69" fmla="*/ 1588947 w 1881147"/>
                <a:gd name="connsiteY69" fmla="*/ 1529739 h 1692634"/>
                <a:gd name="connsiteX70" fmla="*/ 1670383 w 1881147"/>
                <a:gd name="connsiteY70" fmla="*/ 1439597 h 1692634"/>
                <a:gd name="connsiteX71" fmla="*/ 1714974 w 1881147"/>
                <a:gd name="connsiteY71" fmla="*/ 1408467 h 1692634"/>
                <a:gd name="connsiteX72" fmla="*/ 1743343 w 1881147"/>
                <a:gd name="connsiteY72" fmla="*/ 1411762 h 1692634"/>
                <a:gd name="connsiteX73" fmla="*/ 1820935 w 1881147"/>
                <a:gd name="connsiteY73" fmla="*/ 1401154 h 1692634"/>
                <a:gd name="connsiteX74" fmla="*/ 1816054 w 1881147"/>
                <a:gd name="connsiteY74" fmla="*/ 1454718 h 1692634"/>
                <a:gd name="connsiteX75" fmla="*/ 1874221 w 1881147"/>
                <a:gd name="connsiteY75" fmla="*/ 1478039 h 1692634"/>
                <a:gd name="connsiteX76" fmla="*/ 1875829 w 1881147"/>
                <a:gd name="connsiteY76" fmla="*/ 1455405 h 1692634"/>
                <a:gd name="connsiteX77" fmla="*/ 1875051 w 1881147"/>
                <a:gd name="connsiteY77" fmla="*/ 1394671 h 1692634"/>
                <a:gd name="connsiteX78" fmla="*/ 1853086 w 1881147"/>
                <a:gd name="connsiteY78" fmla="*/ 1304528 h 1692634"/>
                <a:gd name="connsiteX79" fmla="*/ 1853086 w 1881147"/>
                <a:gd name="connsiteY79" fmla="*/ 1247378 h 1692634"/>
                <a:gd name="connsiteX80" fmla="*/ 1810224 w 1881147"/>
                <a:gd name="connsiteY80" fmla="*/ 1237853 h 1692634"/>
                <a:gd name="connsiteX81" fmla="*/ 1734024 w 1881147"/>
                <a:gd name="connsiteY81" fmla="*/ 1156890 h 1692634"/>
                <a:gd name="connsiteX82" fmla="*/ 1695924 w 1881147"/>
                <a:gd name="connsiteY82" fmla="*/ 975915 h 1692634"/>
                <a:gd name="connsiteX83" fmla="*/ 1643536 w 1881147"/>
                <a:gd name="connsiteY83" fmla="*/ 942578 h 1692634"/>
                <a:gd name="connsiteX84" fmla="*/ 1605436 w 1881147"/>
                <a:gd name="connsiteY84" fmla="*/ 885428 h 1692634"/>
                <a:gd name="connsiteX85" fmla="*/ 1557811 w 1881147"/>
                <a:gd name="connsiteY85" fmla="*/ 837803 h 1692634"/>
                <a:gd name="connsiteX86" fmla="*/ 1505424 w 1881147"/>
                <a:gd name="connsiteY86" fmla="*/ 818753 h 1692634"/>
                <a:gd name="connsiteX87" fmla="*/ 1453036 w 1881147"/>
                <a:gd name="connsiteY87" fmla="*/ 813990 h 1692634"/>
                <a:gd name="connsiteX88" fmla="*/ 1510186 w 1881147"/>
                <a:gd name="connsiteY88" fmla="*/ 780653 h 1692634"/>
                <a:gd name="connsiteX89" fmla="*/ 1476849 w 1881147"/>
                <a:gd name="connsiteY89" fmla="*/ 747315 h 1692634"/>
                <a:gd name="connsiteX90" fmla="*/ 1481611 w 1881147"/>
                <a:gd name="connsiteY90" fmla="*/ 723503 h 1692634"/>
                <a:gd name="connsiteX91" fmla="*/ 1572099 w 1881147"/>
                <a:gd name="connsiteY91" fmla="*/ 761603 h 1692634"/>
                <a:gd name="connsiteX92" fmla="*/ 1624486 w 1881147"/>
                <a:gd name="connsiteY92" fmla="*/ 694928 h 1692634"/>
                <a:gd name="connsiteX93" fmla="*/ 1622283 w 1881147"/>
                <a:gd name="connsiteY93" fmla="*/ 552053 h 1692634"/>
                <a:gd name="connsiteX94" fmla="*/ 1639486 w 1881147"/>
                <a:gd name="connsiteY94" fmla="*/ 403727 h 1692634"/>
                <a:gd name="connsiteX0" fmla="*/ 1639486 w 1881147"/>
                <a:gd name="connsiteY0" fmla="*/ 403995 h 1692902"/>
                <a:gd name="connsiteX1" fmla="*/ 1567336 w 1881147"/>
                <a:gd name="connsiteY1" fmla="*/ 371346 h 1692902"/>
                <a:gd name="connsiteX2" fmla="*/ 1477087 w 1881147"/>
                <a:gd name="connsiteY2" fmla="*/ 347533 h 1692902"/>
                <a:gd name="connsiteX3" fmla="*/ 1423767 w 1881147"/>
                <a:gd name="connsiteY3" fmla="*/ 270449 h 1692902"/>
                <a:gd name="connsiteX4" fmla="*/ 1395785 w 1881147"/>
                <a:gd name="connsiteY4" fmla="*/ 168604 h 1692902"/>
                <a:gd name="connsiteX5" fmla="*/ 1364769 w 1881147"/>
                <a:gd name="connsiteY5" fmla="*/ 542 h 1692902"/>
                <a:gd name="connsiteX6" fmla="*/ 1297400 w 1881147"/>
                <a:gd name="connsiteY6" fmla="*/ 42240 h 1692902"/>
                <a:gd name="connsiteX7" fmla="*/ 1291832 w 1881147"/>
                <a:gd name="connsiteY7" fmla="*/ 99763 h 1692902"/>
                <a:gd name="connsiteX8" fmla="*/ 1275927 w 1881147"/>
                <a:gd name="connsiteY8" fmla="*/ 150976 h 1692902"/>
                <a:gd name="connsiteX9" fmla="*/ 1214911 w 1881147"/>
                <a:gd name="connsiteY9" fmla="*/ 157033 h 1692902"/>
                <a:gd name="connsiteX10" fmla="*/ 1186336 w 1881147"/>
                <a:gd name="connsiteY10" fmla="*/ 185608 h 1692902"/>
                <a:gd name="connsiteX11" fmla="*/ 1176811 w 1881147"/>
                <a:gd name="connsiteY11" fmla="*/ 257046 h 1692902"/>
                <a:gd name="connsiteX12" fmla="*/ 1114899 w 1881147"/>
                <a:gd name="connsiteY12" fmla="*/ 299908 h 1692902"/>
                <a:gd name="connsiteX13" fmla="*/ 1005361 w 1881147"/>
                <a:gd name="connsiteY13" fmla="*/ 314196 h 1692902"/>
                <a:gd name="connsiteX14" fmla="*/ 962499 w 1881147"/>
                <a:gd name="connsiteY14" fmla="*/ 357058 h 1692902"/>
                <a:gd name="connsiteX15" fmla="*/ 838674 w 1881147"/>
                <a:gd name="connsiteY15" fmla="*/ 357058 h 1692902"/>
                <a:gd name="connsiteX16" fmla="*/ 781524 w 1881147"/>
                <a:gd name="connsiteY16" fmla="*/ 428496 h 1692902"/>
                <a:gd name="connsiteX17" fmla="*/ 781524 w 1881147"/>
                <a:gd name="connsiteY17" fmla="*/ 461833 h 1692902"/>
                <a:gd name="connsiteX18" fmla="*/ 743424 w 1881147"/>
                <a:gd name="connsiteY18" fmla="*/ 485646 h 1692902"/>
                <a:gd name="connsiteX19" fmla="*/ 671986 w 1881147"/>
                <a:gd name="connsiteY19" fmla="*/ 418971 h 1692902"/>
                <a:gd name="connsiteX20" fmla="*/ 519586 w 1881147"/>
                <a:gd name="connsiteY20" fmla="*/ 414208 h 1692902"/>
                <a:gd name="connsiteX21" fmla="*/ 457674 w 1881147"/>
                <a:gd name="connsiteY21" fmla="*/ 433258 h 1692902"/>
                <a:gd name="connsiteX22" fmla="*/ 419574 w 1881147"/>
                <a:gd name="connsiteY22" fmla="*/ 418971 h 1692902"/>
                <a:gd name="connsiteX23" fmla="*/ 400524 w 1881147"/>
                <a:gd name="connsiteY23" fmla="*/ 357058 h 1692902"/>
                <a:gd name="connsiteX24" fmla="*/ 333849 w 1881147"/>
                <a:gd name="connsiteY24" fmla="*/ 304671 h 1692902"/>
                <a:gd name="connsiteX25" fmla="*/ 286224 w 1881147"/>
                <a:gd name="connsiteY25" fmla="*/ 237996 h 1692902"/>
                <a:gd name="connsiteX26" fmla="*/ 143349 w 1881147"/>
                <a:gd name="connsiteY26" fmla="*/ 257046 h 1692902"/>
                <a:gd name="connsiteX27" fmla="*/ 124299 w 1881147"/>
                <a:gd name="connsiteY27" fmla="*/ 333246 h 1692902"/>
                <a:gd name="connsiteX28" fmla="*/ 110011 w 1881147"/>
                <a:gd name="connsiteY28" fmla="*/ 366583 h 1692902"/>
                <a:gd name="connsiteX29" fmla="*/ 133824 w 1881147"/>
                <a:gd name="connsiteY29" fmla="*/ 414208 h 1692902"/>
                <a:gd name="connsiteX30" fmla="*/ 81436 w 1881147"/>
                <a:gd name="connsiteY30" fmla="*/ 452308 h 1692902"/>
                <a:gd name="connsiteX31" fmla="*/ 33811 w 1881147"/>
                <a:gd name="connsiteY31" fmla="*/ 447546 h 1692902"/>
                <a:gd name="connsiteX32" fmla="*/ 33811 w 1881147"/>
                <a:gd name="connsiteY32" fmla="*/ 518983 h 1692902"/>
                <a:gd name="connsiteX33" fmla="*/ 474 w 1881147"/>
                <a:gd name="connsiteY33" fmla="*/ 623758 h 1692902"/>
                <a:gd name="connsiteX34" fmla="*/ 62386 w 1881147"/>
                <a:gd name="connsiteY34" fmla="*/ 699958 h 1692902"/>
                <a:gd name="connsiteX35" fmla="*/ 111977 w 1881147"/>
                <a:gd name="connsiteY35" fmla="*/ 680220 h 1692902"/>
                <a:gd name="connsiteX36" fmla="*/ 112334 w 1881147"/>
                <a:gd name="connsiteY36" fmla="*/ 750479 h 1692902"/>
                <a:gd name="connsiteX37" fmla="*/ 167161 w 1881147"/>
                <a:gd name="connsiteY37" fmla="*/ 780921 h 1692902"/>
                <a:gd name="connsiteX38" fmla="*/ 236159 w 1881147"/>
                <a:gd name="connsiteY38" fmla="*/ 791133 h 1692902"/>
                <a:gd name="connsiteX39" fmla="*/ 271462 w 1881147"/>
                <a:gd name="connsiteY39" fmla="*/ 847104 h 1692902"/>
                <a:gd name="connsiteX40" fmla="*/ 270869 w 1881147"/>
                <a:gd name="connsiteY40" fmla="*/ 892176 h 1692902"/>
                <a:gd name="connsiteX41" fmla="*/ 295393 w 1881147"/>
                <a:gd name="connsiteY41" fmla="*/ 931651 h 1692902"/>
                <a:gd name="connsiteX42" fmla="*/ 341051 w 1881147"/>
                <a:gd name="connsiteY42" fmla="*/ 970243 h 1692902"/>
                <a:gd name="connsiteX43" fmla="*/ 426184 w 1881147"/>
                <a:gd name="connsiteY43" fmla="*/ 1024495 h 1692902"/>
                <a:gd name="connsiteX44" fmla="*/ 461961 w 1881147"/>
                <a:gd name="connsiteY44" fmla="*/ 1095588 h 1692902"/>
                <a:gd name="connsiteX45" fmla="*/ 441064 w 1881147"/>
                <a:gd name="connsiteY45" fmla="*/ 1165161 h 1692902"/>
                <a:gd name="connsiteX46" fmla="*/ 519111 w 1881147"/>
                <a:gd name="connsiteY46" fmla="*/ 1221624 h 1692902"/>
                <a:gd name="connsiteX47" fmla="*/ 591143 w 1881147"/>
                <a:gd name="connsiteY47" fmla="*/ 1254618 h 1692902"/>
                <a:gd name="connsiteX48" fmla="*/ 571974 w 1881147"/>
                <a:gd name="connsiteY48" fmla="*/ 1314321 h 1692902"/>
                <a:gd name="connsiteX49" fmla="*/ 662461 w 1881147"/>
                <a:gd name="connsiteY49" fmla="*/ 1466721 h 1692902"/>
                <a:gd name="connsiteX50" fmla="*/ 755271 w 1881147"/>
                <a:gd name="connsiteY50" fmla="*/ 1539875 h 1692902"/>
                <a:gd name="connsiteX51" fmla="*/ 805336 w 1881147"/>
                <a:gd name="connsiteY51" fmla="*/ 1490533 h 1692902"/>
                <a:gd name="connsiteX52" fmla="*/ 869926 w 1881147"/>
                <a:gd name="connsiteY52" fmla="*/ 1517930 h 1692902"/>
                <a:gd name="connsiteX53" fmla="*/ 924399 w 1881147"/>
                <a:gd name="connsiteY53" fmla="*/ 1485771 h 1692902"/>
                <a:gd name="connsiteX54" fmla="*/ 941246 w 1881147"/>
                <a:gd name="connsiteY54" fmla="*/ 1443595 h 1692902"/>
                <a:gd name="connsiteX55" fmla="*/ 1005123 w 1881147"/>
                <a:gd name="connsiteY55" fmla="*/ 1530007 h 1692902"/>
                <a:gd name="connsiteX56" fmla="*/ 1050190 w 1881147"/>
                <a:gd name="connsiteY56" fmla="*/ 1601101 h 1692902"/>
                <a:gd name="connsiteX57" fmla="*/ 1120136 w 1881147"/>
                <a:gd name="connsiteY57" fmla="*/ 1692620 h 1692902"/>
                <a:gd name="connsiteX58" fmla="*/ 1151034 w 1881147"/>
                <a:gd name="connsiteY58" fmla="*/ 1629529 h 1692902"/>
                <a:gd name="connsiteX59" fmla="*/ 1181693 w 1881147"/>
                <a:gd name="connsiteY59" fmla="*/ 1623049 h 1692902"/>
                <a:gd name="connsiteX60" fmla="*/ 1224792 w 1881147"/>
                <a:gd name="connsiteY60" fmla="*/ 1652312 h 1692902"/>
                <a:gd name="connsiteX61" fmla="*/ 1258367 w 1881147"/>
                <a:gd name="connsiteY61" fmla="*/ 1611658 h 1692902"/>
                <a:gd name="connsiteX62" fmla="*/ 1277188 w 1881147"/>
                <a:gd name="connsiteY62" fmla="*/ 1616275 h 1692902"/>
                <a:gd name="connsiteX63" fmla="*/ 1311230 w 1881147"/>
                <a:gd name="connsiteY63" fmla="*/ 1682752 h 1692902"/>
                <a:gd name="connsiteX64" fmla="*/ 1367786 w 1881147"/>
                <a:gd name="connsiteY64" fmla="*/ 1659283 h 1692902"/>
                <a:gd name="connsiteX65" fmla="*/ 1419818 w 1881147"/>
                <a:gd name="connsiteY65" fmla="*/ 1603162 h 1692902"/>
                <a:gd name="connsiteX66" fmla="*/ 1470595 w 1881147"/>
                <a:gd name="connsiteY66" fmla="*/ 1586619 h 1692902"/>
                <a:gd name="connsiteX67" fmla="*/ 1488274 w 1881147"/>
                <a:gd name="connsiteY67" fmla="*/ 1642441 h 1692902"/>
                <a:gd name="connsiteX68" fmla="*/ 1558169 w 1881147"/>
                <a:gd name="connsiteY68" fmla="*/ 1616763 h 1692902"/>
                <a:gd name="connsiteX69" fmla="*/ 1588947 w 1881147"/>
                <a:gd name="connsiteY69" fmla="*/ 1530007 h 1692902"/>
                <a:gd name="connsiteX70" fmla="*/ 1670383 w 1881147"/>
                <a:gd name="connsiteY70" fmla="*/ 1439865 h 1692902"/>
                <a:gd name="connsiteX71" fmla="*/ 1714974 w 1881147"/>
                <a:gd name="connsiteY71" fmla="*/ 1408735 h 1692902"/>
                <a:gd name="connsiteX72" fmla="*/ 1743343 w 1881147"/>
                <a:gd name="connsiteY72" fmla="*/ 1412030 h 1692902"/>
                <a:gd name="connsiteX73" fmla="*/ 1820935 w 1881147"/>
                <a:gd name="connsiteY73" fmla="*/ 1401422 h 1692902"/>
                <a:gd name="connsiteX74" fmla="*/ 1816054 w 1881147"/>
                <a:gd name="connsiteY74" fmla="*/ 1454986 h 1692902"/>
                <a:gd name="connsiteX75" fmla="*/ 1874221 w 1881147"/>
                <a:gd name="connsiteY75" fmla="*/ 1478307 h 1692902"/>
                <a:gd name="connsiteX76" fmla="*/ 1875829 w 1881147"/>
                <a:gd name="connsiteY76" fmla="*/ 1455673 h 1692902"/>
                <a:gd name="connsiteX77" fmla="*/ 1875051 w 1881147"/>
                <a:gd name="connsiteY77" fmla="*/ 1394939 h 1692902"/>
                <a:gd name="connsiteX78" fmla="*/ 1853086 w 1881147"/>
                <a:gd name="connsiteY78" fmla="*/ 1304796 h 1692902"/>
                <a:gd name="connsiteX79" fmla="*/ 1853086 w 1881147"/>
                <a:gd name="connsiteY79" fmla="*/ 1247646 h 1692902"/>
                <a:gd name="connsiteX80" fmla="*/ 1810224 w 1881147"/>
                <a:gd name="connsiteY80" fmla="*/ 1238121 h 1692902"/>
                <a:gd name="connsiteX81" fmla="*/ 1734024 w 1881147"/>
                <a:gd name="connsiteY81" fmla="*/ 1157158 h 1692902"/>
                <a:gd name="connsiteX82" fmla="*/ 1695924 w 1881147"/>
                <a:gd name="connsiteY82" fmla="*/ 976183 h 1692902"/>
                <a:gd name="connsiteX83" fmla="*/ 1643536 w 1881147"/>
                <a:gd name="connsiteY83" fmla="*/ 942846 h 1692902"/>
                <a:gd name="connsiteX84" fmla="*/ 1605436 w 1881147"/>
                <a:gd name="connsiteY84" fmla="*/ 885696 h 1692902"/>
                <a:gd name="connsiteX85" fmla="*/ 1557811 w 1881147"/>
                <a:gd name="connsiteY85" fmla="*/ 838071 h 1692902"/>
                <a:gd name="connsiteX86" fmla="*/ 1505424 w 1881147"/>
                <a:gd name="connsiteY86" fmla="*/ 819021 h 1692902"/>
                <a:gd name="connsiteX87" fmla="*/ 1453036 w 1881147"/>
                <a:gd name="connsiteY87" fmla="*/ 814258 h 1692902"/>
                <a:gd name="connsiteX88" fmla="*/ 1510186 w 1881147"/>
                <a:gd name="connsiteY88" fmla="*/ 780921 h 1692902"/>
                <a:gd name="connsiteX89" fmla="*/ 1476849 w 1881147"/>
                <a:gd name="connsiteY89" fmla="*/ 747583 h 1692902"/>
                <a:gd name="connsiteX90" fmla="*/ 1481611 w 1881147"/>
                <a:gd name="connsiteY90" fmla="*/ 723771 h 1692902"/>
                <a:gd name="connsiteX91" fmla="*/ 1572099 w 1881147"/>
                <a:gd name="connsiteY91" fmla="*/ 761871 h 1692902"/>
                <a:gd name="connsiteX92" fmla="*/ 1624486 w 1881147"/>
                <a:gd name="connsiteY92" fmla="*/ 695196 h 1692902"/>
                <a:gd name="connsiteX93" fmla="*/ 1622283 w 1881147"/>
                <a:gd name="connsiteY93" fmla="*/ 552321 h 1692902"/>
                <a:gd name="connsiteX94" fmla="*/ 1639486 w 1881147"/>
                <a:gd name="connsiteY94" fmla="*/ 403995 h 1692902"/>
                <a:gd name="connsiteX0" fmla="*/ 1639486 w 1881147"/>
                <a:gd name="connsiteY0" fmla="*/ 410678 h 1699585"/>
                <a:gd name="connsiteX1" fmla="*/ 1567336 w 1881147"/>
                <a:gd name="connsiteY1" fmla="*/ 378029 h 1699585"/>
                <a:gd name="connsiteX2" fmla="*/ 1477087 w 1881147"/>
                <a:gd name="connsiteY2" fmla="*/ 354216 h 1699585"/>
                <a:gd name="connsiteX3" fmla="*/ 1423767 w 1881147"/>
                <a:gd name="connsiteY3" fmla="*/ 277132 h 1699585"/>
                <a:gd name="connsiteX4" fmla="*/ 1400666 w 1881147"/>
                <a:gd name="connsiteY4" fmla="*/ 175287 h 1699585"/>
                <a:gd name="connsiteX5" fmla="*/ 1364769 w 1881147"/>
                <a:gd name="connsiteY5" fmla="*/ 7225 h 1699585"/>
                <a:gd name="connsiteX6" fmla="*/ 1297400 w 1881147"/>
                <a:gd name="connsiteY6" fmla="*/ 48923 h 1699585"/>
                <a:gd name="connsiteX7" fmla="*/ 1291832 w 1881147"/>
                <a:gd name="connsiteY7" fmla="*/ 106446 h 1699585"/>
                <a:gd name="connsiteX8" fmla="*/ 1275927 w 1881147"/>
                <a:gd name="connsiteY8" fmla="*/ 157659 h 1699585"/>
                <a:gd name="connsiteX9" fmla="*/ 1214911 w 1881147"/>
                <a:gd name="connsiteY9" fmla="*/ 163716 h 1699585"/>
                <a:gd name="connsiteX10" fmla="*/ 1186336 w 1881147"/>
                <a:gd name="connsiteY10" fmla="*/ 192291 h 1699585"/>
                <a:gd name="connsiteX11" fmla="*/ 1176811 w 1881147"/>
                <a:gd name="connsiteY11" fmla="*/ 263729 h 1699585"/>
                <a:gd name="connsiteX12" fmla="*/ 1114899 w 1881147"/>
                <a:gd name="connsiteY12" fmla="*/ 306591 h 1699585"/>
                <a:gd name="connsiteX13" fmla="*/ 1005361 w 1881147"/>
                <a:gd name="connsiteY13" fmla="*/ 320879 h 1699585"/>
                <a:gd name="connsiteX14" fmla="*/ 962499 w 1881147"/>
                <a:gd name="connsiteY14" fmla="*/ 363741 h 1699585"/>
                <a:gd name="connsiteX15" fmla="*/ 838674 w 1881147"/>
                <a:gd name="connsiteY15" fmla="*/ 363741 h 1699585"/>
                <a:gd name="connsiteX16" fmla="*/ 781524 w 1881147"/>
                <a:gd name="connsiteY16" fmla="*/ 435179 h 1699585"/>
                <a:gd name="connsiteX17" fmla="*/ 781524 w 1881147"/>
                <a:gd name="connsiteY17" fmla="*/ 468516 h 1699585"/>
                <a:gd name="connsiteX18" fmla="*/ 743424 w 1881147"/>
                <a:gd name="connsiteY18" fmla="*/ 492329 h 1699585"/>
                <a:gd name="connsiteX19" fmla="*/ 671986 w 1881147"/>
                <a:gd name="connsiteY19" fmla="*/ 425654 h 1699585"/>
                <a:gd name="connsiteX20" fmla="*/ 519586 w 1881147"/>
                <a:gd name="connsiteY20" fmla="*/ 420891 h 1699585"/>
                <a:gd name="connsiteX21" fmla="*/ 457674 w 1881147"/>
                <a:gd name="connsiteY21" fmla="*/ 439941 h 1699585"/>
                <a:gd name="connsiteX22" fmla="*/ 419574 w 1881147"/>
                <a:gd name="connsiteY22" fmla="*/ 425654 h 1699585"/>
                <a:gd name="connsiteX23" fmla="*/ 400524 w 1881147"/>
                <a:gd name="connsiteY23" fmla="*/ 363741 h 1699585"/>
                <a:gd name="connsiteX24" fmla="*/ 333849 w 1881147"/>
                <a:gd name="connsiteY24" fmla="*/ 311354 h 1699585"/>
                <a:gd name="connsiteX25" fmla="*/ 286224 w 1881147"/>
                <a:gd name="connsiteY25" fmla="*/ 244679 h 1699585"/>
                <a:gd name="connsiteX26" fmla="*/ 143349 w 1881147"/>
                <a:gd name="connsiteY26" fmla="*/ 263729 h 1699585"/>
                <a:gd name="connsiteX27" fmla="*/ 124299 w 1881147"/>
                <a:gd name="connsiteY27" fmla="*/ 339929 h 1699585"/>
                <a:gd name="connsiteX28" fmla="*/ 110011 w 1881147"/>
                <a:gd name="connsiteY28" fmla="*/ 373266 h 1699585"/>
                <a:gd name="connsiteX29" fmla="*/ 133824 w 1881147"/>
                <a:gd name="connsiteY29" fmla="*/ 420891 h 1699585"/>
                <a:gd name="connsiteX30" fmla="*/ 81436 w 1881147"/>
                <a:gd name="connsiteY30" fmla="*/ 458991 h 1699585"/>
                <a:gd name="connsiteX31" fmla="*/ 33811 w 1881147"/>
                <a:gd name="connsiteY31" fmla="*/ 454229 h 1699585"/>
                <a:gd name="connsiteX32" fmla="*/ 33811 w 1881147"/>
                <a:gd name="connsiteY32" fmla="*/ 525666 h 1699585"/>
                <a:gd name="connsiteX33" fmla="*/ 474 w 1881147"/>
                <a:gd name="connsiteY33" fmla="*/ 630441 h 1699585"/>
                <a:gd name="connsiteX34" fmla="*/ 62386 w 1881147"/>
                <a:gd name="connsiteY34" fmla="*/ 706641 h 1699585"/>
                <a:gd name="connsiteX35" fmla="*/ 111977 w 1881147"/>
                <a:gd name="connsiteY35" fmla="*/ 686903 h 1699585"/>
                <a:gd name="connsiteX36" fmla="*/ 112334 w 1881147"/>
                <a:gd name="connsiteY36" fmla="*/ 757162 h 1699585"/>
                <a:gd name="connsiteX37" fmla="*/ 167161 w 1881147"/>
                <a:gd name="connsiteY37" fmla="*/ 787604 h 1699585"/>
                <a:gd name="connsiteX38" fmla="*/ 236159 w 1881147"/>
                <a:gd name="connsiteY38" fmla="*/ 797816 h 1699585"/>
                <a:gd name="connsiteX39" fmla="*/ 271462 w 1881147"/>
                <a:gd name="connsiteY39" fmla="*/ 853787 h 1699585"/>
                <a:gd name="connsiteX40" fmla="*/ 270869 w 1881147"/>
                <a:gd name="connsiteY40" fmla="*/ 898859 h 1699585"/>
                <a:gd name="connsiteX41" fmla="*/ 295393 w 1881147"/>
                <a:gd name="connsiteY41" fmla="*/ 938334 h 1699585"/>
                <a:gd name="connsiteX42" fmla="*/ 341051 w 1881147"/>
                <a:gd name="connsiteY42" fmla="*/ 976926 h 1699585"/>
                <a:gd name="connsiteX43" fmla="*/ 426184 w 1881147"/>
                <a:gd name="connsiteY43" fmla="*/ 1031178 h 1699585"/>
                <a:gd name="connsiteX44" fmla="*/ 461961 w 1881147"/>
                <a:gd name="connsiteY44" fmla="*/ 1102271 h 1699585"/>
                <a:gd name="connsiteX45" fmla="*/ 441064 w 1881147"/>
                <a:gd name="connsiteY45" fmla="*/ 1171844 h 1699585"/>
                <a:gd name="connsiteX46" fmla="*/ 519111 w 1881147"/>
                <a:gd name="connsiteY46" fmla="*/ 1228307 h 1699585"/>
                <a:gd name="connsiteX47" fmla="*/ 591143 w 1881147"/>
                <a:gd name="connsiteY47" fmla="*/ 1261301 h 1699585"/>
                <a:gd name="connsiteX48" fmla="*/ 571974 w 1881147"/>
                <a:gd name="connsiteY48" fmla="*/ 1321004 h 1699585"/>
                <a:gd name="connsiteX49" fmla="*/ 662461 w 1881147"/>
                <a:gd name="connsiteY49" fmla="*/ 1473404 h 1699585"/>
                <a:gd name="connsiteX50" fmla="*/ 755271 w 1881147"/>
                <a:gd name="connsiteY50" fmla="*/ 1546558 h 1699585"/>
                <a:gd name="connsiteX51" fmla="*/ 805336 w 1881147"/>
                <a:gd name="connsiteY51" fmla="*/ 1497216 h 1699585"/>
                <a:gd name="connsiteX52" fmla="*/ 869926 w 1881147"/>
                <a:gd name="connsiteY52" fmla="*/ 1524613 h 1699585"/>
                <a:gd name="connsiteX53" fmla="*/ 924399 w 1881147"/>
                <a:gd name="connsiteY53" fmla="*/ 1492454 h 1699585"/>
                <a:gd name="connsiteX54" fmla="*/ 941246 w 1881147"/>
                <a:gd name="connsiteY54" fmla="*/ 1450278 h 1699585"/>
                <a:gd name="connsiteX55" fmla="*/ 1005123 w 1881147"/>
                <a:gd name="connsiteY55" fmla="*/ 1536690 h 1699585"/>
                <a:gd name="connsiteX56" fmla="*/ 1050190 w 1881147"/>
                <a:gd name="connsiteY56" fmla="*/ 1607784 h 1699585"/>
                <a:gd name="connsiteX57" fmla="*/ 1120136 w 1881147"/>
                <a:gd name="connsiteY57" fmla="*/ 1699303 h 1699585"/>
                <a:gd name="connsiteX58" fmla="*/ 1151034 w 1881147"/>
                <a:gd name="connsiteY58" fmla="*/ 1636212 h 1699585"/>
                <a:gd name="connsiteX59" fmla="*/ 1181693 w 1881147"/>
                <a:gd name="connsiteY59" fmla="*/ 1629732 h 1699585"/>
                <a:gd name="connsiteX60" fmla="*/ 1224792 w 1881147"/>
                <a:gd name="connsiteY60" fmla="*/ 1658995 h 1699585"/>
                <a:gd name="connsiteX61" fmla="*/ 1258367 w 1881147"/>
                <a:gd name="connsiteY61" fmla="*/ 1618341 h 1699585"/>
                <a:gd name="connsiteX62" fmla="*/ 1277188 w 1881147"/>
                <a:gd name="connsiteY62" fmla="*/ 1622958 h 1699585"/>
                <a:gd name="connsiteX63" fmla="*/ 1311230 w 1881147"/>
                <a:gd name="connsiteY63" fmla="*/ 1689435 h 1699585"/>
                <a:gd name="connsiteX64" fmla="*/ 1367786 w 1881147"/>
                <a:gd name="connsiteY64" fmla="*/ 1665966 h 1699585"/>
                <a:gd name="connsiteX65" fmla="*/ 1419818 w 1881147"/>
                <a:gd name="connsiteY65" fmla="*/ 1609845 h 1699585"/>
                <a:gd name="connsiteX66" fmla="*/ 1470595 w 1881147"/>
                <a:gd name="connsiteY66" fmla="*/ 1593302 h 1699585"/>
                <a:gd name="connsiteX67" fmla="*/ 1488274 w 1881147"/>
                <a:gd name="connsiteY67" fmla="*/ 1649124 h 1699585"/>
                <a:gd name="connsiteX68" fmla="*/ 1558169 w 1881147"/>
                <a:gd name="connsiteY68" fmla="*/ 1623446 h 1699585"/>
                <a:gd name="connsiteX69" fmla="*/ 1588947 w 1881147"/>
                <a:gd name="connsiteY69" fmla="*/ 1536690 h 1699585"/>
                <a:gd name="connsiteX70" fmla="*/ 1670383 w 1881147"/>
                <a:gd name="connsiteY70" fmla="*/ 1446548 h 1699585"/>
                <a:gd name="connsiteX71" fmla="*/ 1714974 w 1881147"/>
                <a:gd name="connsiteY71" fmla="*/ 1415418 h 1699585"/>
                <a:gd name="connsiteX72" fmla="*/ 1743343 w 1881147"/>
                <a:gd name="connsiteY72" fmla="*/ 1418713 h 1699585"/>
                <a:gd name="connsiteX73" fmla="*/ 1820935 w 1881147"/>
                <a:gd name="connsiteY73" fmla="*/ 1408105 h 1699585"/>
                <a:gd name="connsiteX74" fmla="*/ 1816054 w 1881147"/>
                <a:gd name="connsiteY74" fmla="*/ 1461669 h 1699585"/>
                <a:gd name="connsiteX75" fmla="*/ 1874221 w 1881147"/>
                <a:gd name="connsiteY75" fmla="*/ 1484990 h 1699585"/>
                <a:gd name="connsiteX76" fmla="*/ 1875829 w 1881147"/>
                <a:gd name="connsiteY76" fmla="*/ 1462356 h 1699585"/>
                <a:gd name="connsiteX77" fmla="*/ 1875051 w 1881147"/>
                <a:gd name="connsiteY77" fmla="*/ 1401622 h 1699585"/>
                <a:gd name="connsiteX78" fmla="*/ 1853086 w 1881147"/>
                <a:gd name="connsiteY78" fmla="*/ 1311479 h 1699585"/>
                <a:gd name="connsiteX79" fmla="*/ 1853086 w 1881147"/>
                <a:gd name="connsiteY79" fmla="*/ 1254329 h 1699585"/>
                <a:gd name="connsiteX80" fmla="*/ 1810224 w 1881147"/>
                <a:gd name="connsiteY80" fmla="*/ 1244804 h 1699585"/>
                <a:gd name="connsiteX81" fmla="*/ 1734024 w 1881147"/>
                <a:gd name="connsiteY81" fmla="*/ 1163841 h 1699585"/>
                <a:gd name="connsiteX82" fmla="*/ 1695924 w 1881147"/>
                <a:gd name="connsiteY82" fmla="*/ 982866 h 1699585"/>
                <a:gd name="connsiteX83" fmla="*/ 1643536 w 1881147"/>
                <a:gd name="connsiteY83" fmla="*/ 949529 h 1699585"/>
                <a:gd name="connsiteX84" fmla="*/ 1605436 w 1881147"/>
                <a:gd name="connsiteY84" fmla="*/ 892379 h 1699585"/>
                <a:gd name="connsiteX85" fmla="*/ 1557811 w 1881147"/>
                <a:gd name="connsiteY85" fmla="*/ 844754 h 1699585"/>
                <a:gd name="connsiteX86" fmla="*/ 1505424 w 1881147"/>
                <a:gd name="connsiteY86" fmla="*/ 825704 h 1699585"/>
                <a:gd name="connsiteX87" fmla="*/ 1453036 w 1881147"/>
                <a:gd name="connsiteY87" fmla="*/ 820941 h 1699585"/>
                <a:gd name="connsiteX88" fmla="*/ 1510186 w 1881147"/>
                <a:gd name="connsiteY88" fmla="*/ 787604 h 1699585"/>
                <a:gd name="connsiteX89" fmla="*/ 1476849 w 1881147"/>
                <a:gd name="connsiteY89" fmla="*/ 754266 h 1699585"/>
                <a:gd name="connsiteX90" fmla="*/ 1481611 w 1881147"/>
                <a:gd name="connsiteY90" fmla="*/ 730454 h 1699585"/>
                <a:gd name="connsiteX91" fmla="*/ 1572099 w 1881147"/>
                <a:gd name="connsiteY91" fmla="*/ 768554 h 1699585"/>
                <a:gd name="connsiteX92" fmla="*/ 1624486 w 1881147"/>
                <a:gd name="connsiteY92" fmla="*/ 701879 h 1699585"/>
                <a:gd name="connsiteX93" fmla="*/ 1622283 w 1881147"/>
                <a:gd name="connsiteY93" fmla="*/ 559004 h 1699585"/>
                <a:gd name="connsiteX94" fmla="*/ 1639486 w 1881147"/>
                <a:gd name="connsiteY94" fmla="*/ 410678 h 1699585"/>
                <a:gd name="connsiteX0" fmla="*/ 1639486 w 1881147"/>
                <a:gd name="connsiteY0" fmla="*/ 419377 h 1708284"/>
                <a:gd name="connsiteX1" fmla="*/ 1567336 w 1881147"/>
                <a:gd name="connsiteY1" fmla="*/ 386728 h 1708284"/>
                <a:gd name="connsiteX2" fmla="*/ 1477087 w 1881147"/>
                <a:gd name="connsiteY2" fmla="*/ 362915 h 1708284"/>
                <a:gd name="connsiteX3" fmla="*/ 1423767 w 1881147"/>
                <a:gd name="connsiteY3" fmla="*/ 285831 h 1708284"/>
                <a:gd name="connsiteX4" fmla="*/ 1400666 w 1881147"/>
                <a:gd name="connsiteY4" fmla="*/ 183986 h 1708284"/>
                <a:gd name="connsiteX5" fmla="*/ 1364769 w 1881147"/>
                <a:gd name="connsiteY5" fmla="*/ 15924 h 1708284"/>
                <a:gd name="connsiteX6" fmla="*/ 1297400 w 1881147"/>
                <a:gd name="connsiteY6" fmla="*/ 57622 h 1708284"/>
                <a:gd name="connsiteX7" fmla="*/ 1291832 w 1881147"/>
                <a:gd name="connsiteY7" fmla="*/ 115145 h 1708284"/>
                <a:gd name="connsiteX8" fmla="*/ 1275927 w 1881147"/>
                <a:gd name="connsiteY8" fmla="*/ 166358 h 1708284"/>
                <a:gd name="connsiteX9" fmla="*/ 1214911 w 1881147"/>
                <a:gd name="connsiteY9" fmla="*/ 172415 h 1708284"/>
                <a:gd name="connsiteX10" fmla="*/ 1186336 w 1881147"/>
                <a:gd name="connsiteY10" fmla="*/ 200990 h 1708284"/>
                <a:gd name="connsiteX11" fmla="*/ 1176811 w 1881147"/>
                <a:gd name="connsiteY11" fmla="*/ 272428 h 1708284"/>
                <a:gd name="connsiteX12" fmla="*/ 1114899 w 1881147"/>
                <a:gd name="connsiteY12" fmla="*/ 315290 h 1708284"/>
                <a:gd name="connsiteX13" fmla="*/ 1005361 w 1881147"/>
                <a:gd name="connsiteY13" fmla="*/ 329578 h 1708284"/>
                <a:gd name="connsiteX14" fmla="*/ 962499 w 1881147"/>
                <a:gd name="connsiteY14" fmla="*/ 372440 h 1708284"/>
                <a:gd name="connsiteX15" fmla="*/ 838674 w 1881147"/>
                <a:gd name="connsiteY15" fmla="*/ 372440 h 1708284"/>
                <a:gd name="connsiteX16" fmla="*/ 781524 w 1881147"/>
                <a:gd name="connsiteY16" fmla="*/ 443878 h 1708284"/>
                <a:gd name="connsiteX17" fmla="*/ 781524 w 1881147"/>
                <a:gd name="connsiteY17" fmla="*/ 477215 h 1708284"/>
                <a:gd name="connsiteX18" fmla="*/ 743424 w 1881147"/>
                <a:gd name="connsiteY18" fmla="*/ 501028 h 1708284"/>
                <a:gd name="connsiteX19" fmla="*/ 671986 w 1881147"/>
                <a:gd name="connsiteY19" fmla="*/ 434353 h 1708284"/>
                <a:gd name="connsiteX20" fmla="*/ 519586 w 1881147"/>
                <a:gd name="connsiteY20" fmla="*/ 429590 h 1708284"/>
                <a:gd name="connsiteX21" fmla="*/ 457674 w 1881147"/>
                <a:gd name="connsiteY21" fmla="*/ 448640 h 1708284"/>
                <a:gd name="connsiteX22" fmla="*/ 419574 w 1881147"/>
                <a:gd name="connsiteY22" fmla="*/ 434353 h 1708284"/>
                <a:gd name="connsiteX23" fmla="*/ 400524 w 1881147"/>
                <a:gd name="connsiteY23" fmla="*/ 372440 h 1708284"/>
                <a:gd name="connsiteX24" fmla="*/ 333849 w 1881147"/>
                <a:gd name="connsiteY24" fmla="*/ 320053 h 1708284"/>
                <a:gd name="connsiteX25" fmla="*/ 286224 w 1881147"/>
                <a:gd name="connsiteY25" fmla="*/ 253378 h 1708284"/>
                <a:gd name="connsiteX26" fmla="*/ 143349 w 1881147"/>
                <a:gd name="connsiteY26" fmla="*/ 272428 h 1708284"/>
                <a:gd name="connsiteX27" fmla="*/ 124299 w 1881147"/>
                <a:gd name="connsiteY27" fmla="*/ 348628 h 1708284"/>
                <a:gd name="connsiteX28" fmla="*/ 110011 w 1881147"/>
                <a:gd name="connsiteY28" fmla="*/ 381965 h 1708284"/>
                <a:gd name="connsiteX29" fmla="*/ 133824 w 1881147"/>
                <a:gd name="connsiteY29" fmla="*/ 429590 h 1708284"/>
                <a:gd name="connsiteX30" fmla="*/ 81436 w 1881147"/>
                <a:gd name="connsiteY30" fmla="*/ 467690 h 1708284"/>
                <a:gd name="connsiteX31" fmla="*/ 33811 w 1881147"/>
                <a:gd name="connsiteY31" fmla="*/ 462928 h 1708284"/>
                <a:gd name="connsiteX32" fmla="*/ 33811 w 1881147"/>
                <a:gd name="connsiteY32" fmla="*/ 534365 h 1708284"/>
                <a:gd name="connsiteX33" fmla="*/ 474 w 1881147"/>
                <a:gd name="connsiteY33" fmla="*/ 639140 h 1708284"/>
                <a:gd name="connsiteX34" fmla="*/ 62386 w 1881147"/>
                <a:gd name="connsiteY34" fmla="*/ 715340 h 1708284"/>
                <a:gd name="connsiteX35" fmla="*/ 111977 w 1881147"/>
                <a:gd name="connsiteY35" fmla="*/ 695602 h 1708284"/>
                <a:gd name="connsiteX36" fmla="*/ 112334 w 1881147"/>
                <a:gd name="connsiteY36" fmla="*/ 765861 h 1708284"/>
                <a:gd name="connsiteX37" fmla="*/ 167161 w 1881147"/>
                <a:gd name="connsiteY37" fmla="*/ 796303 h 1708284"/>
                <a:gd name="connsiteX38" fmla="*/ 236159 w 1881147"/>
                <a:gd name="connsiteY38" fmla="*/ 806515 h 1708284"/>
                <a:gd name="connsiteX39" fmla="*/ 271462 w 1881147"/>
                <a:gd name="connsiteY39" fmla="*/ 862486 h 1708284"/>
                <a:gd name="connsiteX40" fmla="*/ 270869 w 1881147"/>
                <a:gd name="connsiteY40" fmla="*/ 907558 h 1708284"/>
                <a:gd name="connsiteX41" fmla="*/ 295393 w 1881147"/>
                <a:gd name="connsiteY41" fmla="*/ 947033 h 1708284"/>
                <a:gd name="connsiteX42" fmla="*/ 341051 w 1881147"/>
                <a:gd name="connsiteY42" fmla="*/ 985625 h 1708284"/>
                <a:gd name="connsiteX43" fmla="*/ 426184 w 1881147"/>
                <a:gd name="connsiteY43" fmla="*/ 1039877 h 1708284"/>
                <a:gd name="connsiteX44" fmla="*/ 461961 w 1881147"/>
                <a:gd name="connsiteY44" fmla="*/ 1110970 h 1708284"/>
                <a:gd name="connsiteX45" fmla="*/ 441064 w 1881147"/>
                <a:gd name="connsiteY45" fmla="*/ 1180543 h 1708284"/>
                <a:gd name="connsiteX46" fmla="*/ 519111 w 1881147"/>
                <a:gd name="connsiteY46" fmla="*/ 1237006 h 1708284"/>
                <a:gd name="connsiteX47" fmla="*/ 591143 w 1881147"/>
                <a:gd name="connsiteY47" fmla="*/ 1270000 h 1708284"/>
                <a:gd name="connsiteX48" fmla="*/ 571974 w 1881147"/>
                <a:gd name="connsiteY48" fmla="*/ 1329703 h 1708284"/>
                <a:gd name="connsiteX49" fmla="*/ 662461 w 1881147"/>
                <a:gd name="connsiteY49" fmla="*/ 1482103 h 1708284"/>
                <a:gd name="connsiteX50" fmla="*/ 755271 w 1881147"/>
                <a:gd name="connsiteY50" fmla="*/ 1555257 h 1708284"/>
                <a:gd name="connsiteX51" fmla="*/ 805336 w 1881147"/>
                <a:gd name="connsiteY51" fmla="*/ 1505915 h 1708284"/>
                <a:gd name="connsiteX52" fmla="*/ 869926 w 1881147"/>
                <a:gd name="connsiteY52" fmla="*/ 1533312 h 1708284"/>
                <a:gd name="connsiteX53" fmla="*/ 924399 w 1881147"/>
                <a:gd name="connsiteY53" fmla="*/ 1501153 h 1708284"/>
                <a:gd name="connsiteX54" fmla="*/ 941246 w 1881147"/>
                <a:gd name="connsiteY54" fmla="*/ 1458977 h 1708284"/>
                <a:gd name="connsiteX55" fmla="*/ 1005123 w 1881147"/>
                <a:gd name="connsiteY55" fmla="*/ 1545389 h 1708284"/>
                <a:gd name="connsiteX56" fmla="*/ 1050190 w 1881147"/>
                <a:gd name="connsiteY56" fmla="*/ 1616483 h 1708284"/>
                <a:gd name="connsiteX57" fmla="*/ 1120136 w 1881147"/>
                <a:gd name="connsiteY57" fmla="*/ 1708002 h 1708284"/>
                <a:gd name="connsiteX58" fmla="*/ 1151034 w 1881147"/>
                <a:gd name="connsiteY58" fmla="*/ 1644911 h 1708284"/>
                <a:gd name="connsiteX59" fmla="*/ 1181693 w 1881147"/>
                <a:gd name="connsiteY59" fmla="*/ 1638431 h 1708284"/>
                <a:gd name="connsiteX60" fmla="*/ 1224792 w 1881147"/>
                <a:gd name="connsiteY60" fmla="*/ 1667694 h 1708284"/>
                <a:gd name="connsiteX61" fmla="*/ 1258367 w 1881147"/>
                <a:gd name="connsiteY61" fmla="*/ 1627040 h 1708284"/>
                <a:gd name="connsiteX62" fmla="*/ 1277188 w 1881147"/>
                <a:gd name="connsiteY62" fmla="*/ 1631657 h 1708284"/>
                <a:gd name="connsiteX63" fmla="*/ 1311230 w 1881147"/>
                <a:gd name="connsiteY63" fmla="*/ 1698134 h 1708284"/>
                <a:gd name="connsiteX64" fmla="*/ 1367786 w 1881147"/>
                <a:gd name="connsiteY64" fmla="*/ 1674665 h 1708284"/>
                <a:gd name="connsiteX65" fmla="*/ 1419818 w 1881147"/>
                <a:gd name="connsiteY65" fmla="*/ 1618544 h 1708284"/>
                <a:gd name="connsiteX66" fmla="*/ 1470595 w 1881147"/>
                <a:gd name="connsiteY66" fmla="*/ 1602001 h 1708284"/>
                <a:gd name="connsiteX67" fmla="*/ 1488274 w 1881147"/>
                <a:gd name="connsiteY67" fmla="*/ 1657823 h 1708284"/>
                <a:gd name="connsiteX68" fmla="*/ 1558169 w 1881147"/>
                <a:gd name="connsiteY68" fmla="*/ 1632145 h 1708284"/>
                <a:gd name="connsiteX69" fmla="*/ 1588947 w 1881147"/>
                <a:gd name="connsiteY69" fmla="*/ 1545389 h 1708284"/>
                <a:gd name="connsiteX70" fmla="*/ 1670383 w 1881147"/>
                <a:gd name="connsiteY70" fmla="*/ 1455247 h 1708284"/>
                <a:gd name="connsiteX71" fmla="*/ 1714974 w 1881147"/>
                <a:gd name="connsiteY71" fmla="*/ 1424117 h 1708284"/>
                <a:gd name="connsiteX72" fmla="*/ 1743343 w 1881147"/>
                <a:gd name="connsiteY72" fmla="*/ 1427412 h 1708284"/>
                <a:gd name="connsiteX73" fmla="*/ 1820935 w 1881147"/>
                <a:gd name="connsiteY73" fmla="*/ 1416804 h 1708284"/>
                <a:gd name="connsiteX74" fmla="*/ 1816054 w 1881147"/>
                <a:gd name="connsiteY74" fmla="*/ 1470368 h 1708284"/>
                <a:gd name="connsiteX75" fmla="*/ 1874221 w 1881147"/>
                <a:gd name="connsiteY75" fmla="*/ 1493689 h 1708284"/>
                <a:gd name="connsiteX76" fmla="*/ 1875829 w 1881147"/>
                <a:gd name="connsiteY76" fmla="*/ 1471055 h 1708284"/>
                <a:gd name="connsiteX77" fmla="*/ 1875051 w 1881147"/>
                <a:gd name="connsiteY77" fmla="*/ 1410321 h 1708284"/>
                <a:gd name="connsiteX78" fmla="*/ 1853086 w 1881147"/>
                <a:gd name="connsiteY78" fmla="*/ 1320178 h 1708284"/>
                <a:gd name="connsiteX79" fmla="*/ 1853086 w 1881147"/>
                <a:gd name="connsiteY79" fmla="*/ 1263028 h 1708284"/>
                <a:gd name="connsiteX80" fmla="*/ 1810224 w 1881147"/>
                <a:gd name="connsiteY80" fmla="*/ 1253503 h 1708284"/>
                <a:gd name="connsiteX81" fmla="*/ 1734024 w 1881147"/>
                <a:gd name="connsiteY81" fmla="*/ 1172540 h 1708284"/>
                <a:gd name="connsiteX82" fmla="*/ 1695924 w 1881147"/>
                <a:gd name="connsiteY82" fmla="*/ 991565 h 1708284"/>
                <a:gd name="connsiteX83" fmla="*/ 1643536 w 1881147"/>
                <a:gd name="connsiteY83" fmla="*/ 958228 h 1708284"/>
                <a:gd name="connsiteX84" fmla="*/ 1605436 w 1881147"/>
                <a:gd name="connsiteY84" fmla="*/ 901078 h 1708284"/>
                <a:gd name="connsiteX85" fmla="*/ 1557811 w 1881147"/>
                <a:gd name="connsiteY85" fmla="*/ 853453 h 1708284"/>
                <a:gd name="connsiteX86" fmla="*/ 1505424 w 1881147"/>
                <a:gd name="connsiteY86" fmla="*/ 834403 h 1708284"/>
                <a:gd name="connsiteX87" fmla="*/ 1453036 w 1881147"/>
                <a:gd name="connsiteY87" fmla="*/ 829640 h 1708284"/>
                <a:gd name="connsiteX88" fmla="*/ 1510186 w 1881147"/>
                <a:gd name="connsiteY88" fmla="*/ 796303 h 1708284"/>
                <a:gd name="connsiteX89" fmla="*/ 1476849 w 1881147"/>
                <a:gd name="connsiteY89" fmla="*/ 762965 h 1708284"/>
                <a:gd name="connsiteX90" fmla="*/ 1481611 w 1881147"/>
                <a:gd name="connsiteY90" fmla="*/ 739153 h 1708284"/>
                <a:gd name="connsiteX91" fmla="*/ 1572099 w 1881147"/>
                <a:gd name="connsiteY91" fmla="*/ 777253 h 1708284"/>
                <a:gd name="connsiteX92" fmla="*/ 1624486 w 1881147"/>
                <a:gd name="connsiteY92" fmla="*/ 710578 h 1708284"/>
                <a:gd name="connsiteX93" fmla="*/ 1622283 w 1881147"/>
                <a:gd name="connsiteY93" fmla="*/ 567703 h 1708284"/>
                <a:gd name="connsiteX94" fmla="*/ 1639486 w 1881147"/>
                <a:gd name="connsiteY94" fmla="*/ 419377 h 1708284"/>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14911 w 1881147"/>
                <a:gd name="connsiteY9" fmla="*/ 158360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19586 w 1881147"/>
                <a:gd name="connsiteY22" fmla="*/ 415535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46620 w 1881147"/>
                <a:gd name="connsiteY30" fmla="*/ 390888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3877 w 1881147"/>
                <a:gd name="connsiteY32" fmla="*/ 474059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538 w 1881199"/>
                <a:gd name="connsiteY0" fmla="*/ 405322 h 1694229"/>
                <a:gd name="connsiteX1" fmla="*/ 1567388 w 1881199"/>
                <a:gd name="connsiteY1" fmla="*/ 372673 h 1694229"/>
                <a:gd name="connsiteX2" fmla="*/ 1477139 w 1881199"/>
                <a:gd name="connsiteY2" fmla="*/ 348860 h 1694229"/>
                <a:gd name="connsiteX3" fmla="*/ 1423819 w 1881199"/>
                <a:gd name="connsiteY3" fmla="*/ 271776 h 1694229"/>
                <a:gd name="connsiteX4" fmla="*/ 1400718 w 1881199"/>
                <a:gd name="connsiteY4" fmla="*/ 169931 h 1694229"/>
                <a:gd name="connsiteX5" fmla="*/ 1364821 w 1881199"/>
                <a:gd name="connsiteY5" fmla="*/ 1869 h 1694229"/>
                <a:gd name="connsiteX6" fmla="*/ 1297452 w 1881199"/>
                <a:gd name="connsiteY6" fmla="*/ 43567 h 1694229"/>
                <a:gd name="connsiteX7" fmla="*/ 1291884 w 1881199"/>
                <a:gd name="connsiteY7" fmla="*/ 101090 h 1694229"/>
                <a:gd name="connsiteX8" fmla="*/ 1275979 w 1881199"/>
                <a:gd name="connsiteY8" fmla="*/ 152303 h 1694229"/>
                <a:gd name="connsiteX9" fmla="*/ 1256454 w 1881199"/>
                <a:gd name="connsiteY9" fmla="*/ 204316 h 1694229"/>
                <a:gd name="connsiteX10" fmla="*/ 1254725 w 1881199"/>
                <a:gd name="connsiteY10" fmla="*/ 273739 h 1694229"/>
                <a:gd name="connsiteX11" fmla="*/ 1181744 w 1881199"/>
                <a:gd name="connsiteY11" fmla="*/ 283903 h 1694229"/>
                <a:gd name="connsiteX12" fmla="*/ 1117391 w 1881199"/>
                <a:gd name="connsiteY12" fmla="*/ 285917 h 1694229"/>
                <a:gd name="connsiteX13" fmla="*/ 1069790 w 1881199"/>
                <a:gd name="connsiteY13" fmla="*/ 346183 h 1694229"/>
                <a:gd name="connsiteX14" fmla="*/ 1015175 w 1881199"/>
                <a:gd name="connsiteY14" fmla="*/ 371690 h 1694229"/>
                <a:gd name="connsiteX15" fmla="*/ 962551 w 1881199"/>
                <a:gd name="connsiteY15" fmla="*/ 358385 h 1694229"/>
                <a:gd name="connsiteX16" fmla="*/ 855811 w 1881199"/>
                <a:gd name="connsiteY16" fmla="*/ 376257 h 1694229"/>
                <a:gd name="connsiteX17" fmla="*/ 832828 w 1881199"/>
                <a:gd name="connsiteY17" fmla="*/ 440035 h 1694229"/>
                <a:gd name="connsiteX18" fmla="*/ 815745 w 1881199"/>
                <a:gd name="connsiteY18" fmla="*/ 475926 h 1694229"/>
                <a:gd name="connsiteX19" fmla="*/ 733714 w 1881199"/>
                <a:gd name="connsiteY19" fmla="*/ 494632 h 1694229"/>
                <a:gd name="connsiteX20" fmla="*/ 715902 w 1881199"/>
                <a:gd name="connsiteY20" fmla="*/ 440647 h 1694229"/>
                <a:gd name="connsiteX21" fmla="*/ 672038 w 1881199"/>
                <a:gd name="connsiteY21" fmla="*/ 420298 h 1694229"/>
                <a:gd name="connsiteX22" fmla="*/ 536722 w 1881199"/>
                <a:gd name="connsiteY22" fmla="*/ 420641 h 1694229"/>
                <a:gd name="connsiteX23" fmla="*/ 452845 w 1881199"/>
                <a:gd name="connsiteY23" fmla="*/ 447350 h 1694229"/>
                <a:gd name="connsiteX24" fmla="*/ 419626 w 1881199"/>
                <a:gd name="connsiteY24" fmla="*/ 420298 h 1694229"/>
                <a:gd name="connsiteX25" fmla="*/ 400576 w 1881199"/>
                <a:gd name="connsiteY25" fmla="*/ 358385 h 1694229"/>
                <a:gd name="connsiteX26" fmla="*/ 333901 w 1881199"/>
                <a:gd name="connsiteY26" fmla="*/ 305998 h 1694229"/>
                <a:gd name="connsiteX27" fmla="*/ 288716 w 1881199"/>
                <a:gd name="connsiteY27" fmla="*/ 229110 h 1694229"/>
                <a:gd name="connsiteX28" fmla="*/ 165366 w 1881199"/>
                <a:gd name="connsiteY28" fmla="*/ 258373 h 1694229"/>
                <a:gd name="connsiteX29" fmla="*/ 146316 w 1881199"/>
                <a:gd name="connsiteY29" fmla="*/ 344785 h 1694229"/>
                <a:gd name="connsiteX30" fmla="*/ 163756 w 1881199"/>
                <a:gd name="connsiteY30" fmla="*/ 411312 h 1694229"/>
                <a:gd name="connsiteX31" fmla="*/ 136317 w 1881199"/>
                <a:gd name="connsiteY31" fmla="*/ 446172 h 1694229"/>
                <a:gd name="connsiteX32" fmla="*/ 83929 w 1881199"/>
                <a:gd name="connsiteY32" fmla="*/ 474059 h 1694229"/>
                <a:gd name="connsiteX33" fmla="*/ 55828 w 1881199"/>
                <a:gd name="connsiteY33" fmla="*/ 482063 h 1694229"/>
                <a:gd name="connsiteX34" fmla="*/ 33863 w 1881199"/>
                <a:gd name="connsiteY34" fmla="*/ 520310 h 1694229"/>
                <a:gd name="connsiteX35" fmla="*/ 526 w 1881199"/>
                <a:gd name="connsiteY35" fmla="*/ 625085 h 1694229"/>
                <a:gd name="connsiteX36" fmla="*/ 62438 w 1881199"/>
                <a:gd name="connsiteY36" fmla="*/ 701285 h 1694229"/>
                <a:gd name="connsiteX37" fmla="*/ 112029 w 1881199"/>
                <a:gd name="connsiteY37" fmla="*/ 681547 h 1694229"/>
                <a:gd name="connsiteX38" fmla="*/ 112386 w 1881199"/>
                <a:gd name="connsiteY38" fmla="*/ 751806 h 1694229"/>
                <a:gd name="connsiteX39" fmla="*/ 167213 w 1881199"/>
                <a:gd name="connsiteY39" fmla="*/ 782248 h 1694229"/>
                <a:gd name="connsiteX40" fmla="*/ 236211 w 1881199"/>
                <a:gd name="connsiteY40" fmla="*/ 792460 h 1694229"/>
                <a:gd name="connsiteX41" fmla="*/ 271514 w 1881199"/>
                <a:gd name="connsiteY41" fmla="*/ 848431 h 1694229"/>
                <a:gd name="connsiteX42" fmla="*/ 270921 w 1881199"/>
                <a:gd name="connsiteY42" fmla="*/ 893503 h 1694229"/>
                <a:gd name="connsiteX43" fmla="*/ 295445 w 1881199"/>
                <a:gd name="connsiteY43" fmla="*/ 932978 h 1694229"/>
                <a:gd name="connsiteX44" fmla="*/ 341103 w 1881199"/>
                <a:gd name="connsiteY44" fmla="*/ 971570 h 1694229"/>
                <a:gd name="connsiteX45" fmla="*/ 426236 w 1881199"/>
                <a:gd name="connsiteY45" fmla="*/ 1025822 h 1694229"/>
                <a:gd name="connsiteX46" fmla="*/ 462013 w 1881199"/>
                <a:gd name="connsiteY46" fmla="*/ 1096915 h 1694229"/>
                <a:gd name="connsiteX47" fmla="*/ 441116 w 1881199"/>
                <a:gd name="connsiteY47" fmla="*/ 1166488 h 1694229"/>
                <a:gd name="connsiteX48" fmla="*/ 519163 w 1881199"/>
                <a:gd name="connsiteY48" fmla="*/ 1222951 h 1694229"/>
                <a:gd name="connsiteX49" fmla="*/ 591195 w 1881199"/>
                <a:gd name="connsiteY49" fmla="*/ 1255945 h 1694229"/>
                <a:gd name="connsiteX50" fmla="*/ 572026 w 1881199"/>
                <a:gd name="connsiteY50" fmla="*/ 1315648 h 1694229"/>
                <a:gd name="connsiteX51" fmla="*/ 662513 w 1881199"/>
                <a:gd name="connsiteY51" fmla="*/ 1468048 h 1694229"/>
                <a:gd name="connsiteX52" fmla="*/ 755323 w 1881199"/>
                <a:gd name="connsiteY52" fmla="*/ 1541202 h 1694229"/>
                <a:gd name="connsiteX53" fmla="*/ 805388 w 1881199"/>
                <a:gd name="connsiteY53" fmla="*/ 1491860 h 1694229"/>
                <a:gd name="connsiteX54" fmla="*/ 869978 w 1881199"/>
                <a:gd name="connsiteY54" fmla="*/ 1519257 h 1694229"/>
                <a:gd name="connsiteX55" fmla="*/ 924451 w 1881199"/>
                <a:gd name="connsiteY55" fmla="*/ 1487098 h 1694229"/>
                <a:gd name="connsiteX56" fmla="*/ 941298 w 1881199"/>
                <a:gd name="connsiteY56" fmla="*/ 1444922 h 1694229"/>
                <a:gd name="connsiteX57" fmla="*/ 1005175 w 1881199"/>
                <a:gd name="connsiteY57" fmla="*/ 1531334 h 1694229"/>
                <a:gd name="connsiteX58" fmla="*/ 1050242 w 1881199"/>
                <a:gd name="connsiteY58" fmla="*/ 1602428 h 1694229"/>
                <a:gd name="connsiteX59" fmla="*/ 1120188 w 1881199"/>
                <a:gd name="connsiteY59" fmla="*/ 1693947 h 1694229"/>
                <a:gd name="connsiteX60" fmla="*/ 1151086 w 1881199"/>
                <a:gd name="connsiteY60" fmla="*/ 1630856 h 1694229"/>
                <a:gd name="connsiteX61" fmla="*/ 1181745 w 1881199"/>
                <a:gd name="connsiteY61" fmla="*/ 1624376 h 1694229"/>
                <a:gd name="connsiteX62" fmla="*/ 1224844 w 1881199"/>
                <a:gd name="connsiteY62" fmla="*/ 1653639 h 1694229"/>
                <a:gd name="connsiteX63" fmla="*/ 1258419 w 1881199"/>
                <a:gd name="connsiteY63" fmla="*/ 1612985 h 1694229"/>
                <a:gd name="connsiteX64" fmla="*/ 1277240 w 1881199"/>
                <a:gd name="connsiteY64" fmla="*/ 1617602 h 1694229"/>
                <a:gd name="connsiteX65" fmla="*/ 1311282 w 1881199"/>
                <a:gd name="connsiteY65" fmla="*/ 1684079 h 1694229"/>
                <a:gd name="connsiteX66" fmla="*/ 1367838 w 1881199"/>
                <a:gd name="connsiteY66" fmla="*/ 1660610 h 1694229"/>
                <a:gd name="connsiteX67" fmla="*/ 1419870 w 1881199"/>
                <a:gd name="connsiteY67" fmla="*/ 1604489 h 1694229"/>
                <a:gd name="connsiteX68" fmla="*/ 1470647 w 1881199"/>
                <a:gd name="connsiteY68" fmla="*/ 1587946 h 1694229"/>
                <a:gd name="connsiteX69" fmla="*/ 1488326 w 1881199"/>
                <a:gd name="connsiteY69" fmla="*/ 1643768 h 1694229"/>
                <a:gd name="connsiteX70" fmla="*/ 1558221 w 1881199"/>
                <a:gd name="connsiteY70" fmla="*/ 1618090 h 1694229"/>
                <a:gd name="connsiteX71" fmla="*/ 1588999 w 1881199"/>
                <a:gd name="connsiteY71" fmla="*/ 1531334 h 1694229"/>
                <a:gd name="connsiteX72" fmla="*/ 1670435 w 1881199"/>
                <a:gd name="connsiteY72" fmla="*/ 1441192 h 1694229"/>
                <a:gd name="connsiteX73" fmla="*/ 1715026 w 1881199"/>
                <a:gd name="connsiteY73" fmla="*/ 1410062 h 1694229"/>
                <a:gd name="connsiteX74" fmla="*/ 1743395 w 1881199"/>
                <a:gd name="connsiteY74" fmla="*/ 1413357 h 1694229"/>
                <a:gd name="connsiteX75" fmla="*/ 1820987 w 1881199"/>
                <a:gd name="connsiteY75" fmla="*/ 1402749 h 1694229"/>
                <a:gd name="connsiteX76" fmla="*/ 1816106 w 1881199"/>
                <a:gd name="connsiteY76" fmla="*/ 1456313 h 1694229"/>
                <a:gd name="connsiteX77" fmla="*/ 1874273 w 1881199"/>
                <a:gd name="connsiteY77" fmla="*/ 1479634 h 1694229"/>
                <a:gd name="connsiteX78" fmla="*/ 1875881 w 1881199"/>
                <a:gd name="connsiteY78" fmla="*/ 1457000 h 1694229"/>
                <a:gd name="connsiteX79" fmla="*/ 1875103 w 1881199"/>
                <a:gd name="connsiteY79" fmla="*/ 1396266 h 1694229"/>
                <a:gd name="connsiteX80" fmla="*/ 1853138 w 1881199"/>
                <a:gd name="connsiteY80" fmla="*/ 1306123 h 1694229"/>
                <a:gd name="connsiteX81" fmla="*/ 1853138 w 1881199"/>
                <a:gd name="connsiteY81" fmla="*/ 1248973 h 1694229"/>
                <a:gd name="connsiteX82" fmla="*/ 1810276 w 1881199"/>
                <a:gd name="connsiteY82" fmla="*/ 1239448 h 1694229"/>
                <a:gd name="connsiteX83" fmla="*/ 1734076 w 1881199"/>
                <a:gd name="connsiteY83" fmla="*/ 1158485 h 1694229"/>
                <a:gd name="connsiteX84" fmla="*/ 1695976 w 1881199"/>
                <a:gd name="connsiteY84" fmla="*/ 977510 h 1694229"/>
                <a:gd name="connsiteX85" fmla="*/ 1643588 w 1881199"/>
                <a:gd name="connsiteY85" fmla="*/ 944173 h 1694229"/>
                <a:gd name="connsiteX86" fmla="*/ 1605488 w 1881199"/>
                <a:gd name="connsiteY86" fmla="*/ 887023 h 1694229"/>
                <a:gd name="connsiteX87" fmla="*/ 1557863 w 1881199"/>
                <a:gd name="connsiteY87" fmla="*/ 839398 h 1694229"/>
                <a:gd name="connsiteX88" fmla="*/ 1505476 w 1881199"/>
                <a:gd name="connsiteY88" fmla="*/ 820348 h 1694229"/>
                <a:gd name="connsiteX89" fmla="*/ 1453088 w 1881199"/>
                <a:gd name="connsiteY89" fmla="*/ 815585 h 1694229"/>
                <a:gd name="connsiteX90" fmla="*/ 1510238 w 1881199"/>
                <a:gd name="connsiteY90" fmla="*/ 782248 h 1694229"/>
                <a:gd name="connsiteX91" fmla="*/ 1476901 w 1881199"/>
                <a:gd name="connsiteY91" fmla="*/ 748910 h 1694229"/>
                <a:gd name="connsiteX92" fmla="*/ 1481663 w 1881199"/>
                <a:gd name="connsiteY92" fmla="*/ 725098 h 1694229"/>
                <a:gd name="connsiteX93" fmla="*/ 1572151 w 1881199"/>
                <a:gd name="connsiteY93" fmla="*/ 763198 h 1694229"/>
                <a:gd name="connsiteX94" fmla="*/ 1624538 w 1881199"/>
                <a:gd name="connsiteY94" fmla="*/ 696523 h 1694229"/>
                <a:gd name="connsiteX95" fmla="*/ 1622335 w 1881199"/>
                <a:gd name="connsiteY95" fmla="*/ 553648 h 1694229"/>
                <a:gd name="connsiteX96" fmla="*/ 1639538 w 1881199"/>
                <a:gd name="connsiteY96" fmla="*/ 405322 h 1694229"/>
                <a:gd name="connsiteX0" fmla="*/ 1620540 w 1862201"/>
                <a:gd name="connsiteY0" fmla="*/ 405322 h 1694229"/>
                <a:gd name="connsiteX1" fmla="*/ 1548390 w 1862201"/>
                <a:gd name="connsiteY1" fmla="*/ 372673 h 1694229"/>
                <a:gd name="connsiteX2" fmla="*/ 1458141 w 1862201"/>
                <a:gd name="connsiteY2" fmla="*/ 348860 h 1694229"/>
                <a:gd name="connsiteX3" fmla="*/ 1404821 w 1862201"/>
                <a:gd name="connsiteY3" fmla="*/ 271776 h 1694229"/>
                <a:gd name="connsiteX4" fmla="*/ 1381720 w 1862201"/>
                <a:gd name="connsiteY4" fmla="*/ 169931 h 1694229"/>
                <a:gd name="connsiteX5" fmla="*/ 1345823 w 1862201"/>
                <a:gd name="connsiteY5" fmla="*/ 1869 h 1694229"/>
                <a:gd name="connsiteX6" fmla="*/ 1278454 w 1862201"/>
                <a:gd name="connsiteY6" fmla="*/ 43567 h 1694229"/>
                <a:gd name="connsiteX7" fmla="*/ 1272886 w 1862201"/>
                <a:gd name="connsiteY7" fmla="*/ 101090 h 1694229"/>
                <a:gd name="connsiteX8" fmla="*/ 1256981 w 1862201"/>
                <a:gd name="connsiteY8" fmla="*/ 152303 h 1694229"/>
                <a:gd name="connsiteX9" fmla="*/ 1237456 w 1862201"/>
                <a:gd name="connsiteY9" fmla="*/ 204316 h 1694229"/>
                <a:gd name="connsiteX10" fmla="*/ 1235727 w 1862201"/>
                <a:gd name="connsiteY10" fmla="*/ 273739 h 1694229"/>
                <a:gd name="connsiteX11" fmla="*/ 1162746 w 1862201"/>
                <a:gd name="connsiteY11" fmla="*/ 283903 h 1694229"/>
                <a:gd name="connsiteX12" fmla="*/ 1098393 w 1862201"/>
                <a:gd name="connsiteY12" fmla="*/ 285917 h 1694229"/>
                <a:gd name="connsiteX13" fmla="*/ 1050792 w 1862201"/>
                <a:gd name="connsiteY13" fmla="*/ 346183 h 1694229"/>
                <a:gd name="connsiteX14" fmla="*/ 996177 w 1862201"/>
                <a:gd name="connsiteY14" fmla="*/ 371690 h 1694229"/>
                <a:gd name="connsiteX15" fmla="*/ 943553 w 1862201"/>
                <a:gd name="connsiteY15" fmla="*/ 358385 h 1694229"/>
                <a:gd name="connsiteX16" fmla="*/ 836813 w 1862201"/>
                <a:gd name="connsiteY16" fmla="*/ 376257 h 1694229"/>
                <a:gd name="connsiteX17" fmla="*/ 813830 w 1862201"/>
                <a:gd name="connsiteY17" fmla="*/ 440035 h 1694229"/>
                <a:gd name="connsiteX18" fmla="*/ 796747 w 1862201"/>
                <a:gd name="connsiteY18" fmla="*/ 475926 h 1694229"/>
                <a:gd name="connsiteX19" fmla="*/ 714716 w 1862201"/>
                <a:gd name="connsiteY19" fmla="*/ 494632 h 1694229"/>
                <a:gd name="connsiteX20" fmla="*/ 696904 w 1862201"/>
                <a:gd name="connsiteY20" fmla="*/ 440647 h 1694229"/>
                <a:gd name="connsiteX21" fmla="*/ 653040 w 1862201"/>
                <a:gd name="connsiteY21" fmla="*/ 420298 h 1694229"/>
                <a:gd name="connsiteX22" fmla="*/ 517724 w 1862201"/>
                <a:gd name="connsiteY22" fmla="*/ 420641 h 1694229"/>
                <a:gd name="connsiteX23" fmla="*/ 433847 w 1862201"/>
                <a:gd name="connsiteY23" fmla="*/ 447350 h 1694229"/>
                <a:gd name="connsiteX24" fmla="*/ 400628 w 1862201"/>
                <a:gd name="connsiteY24" fmla="*/ 420298 h 1694229"/>
                <a:gd name="connsiteX25" fmla="*/ 381578 w 1862201"/>
                <a:gd name="connsiteY25" fmla="*/ 358385 h 1694229"/>
                <a:gd name="connsiteX26" fmla="*/ 314903 w 1862201"/>
                <a:gd name="connsiteY26" fmla="*/ 305998 h 1694229"/>
                <a:gd name="connsiteX27" fmla="*/ 269718 w 1862201"/>
                <a:gd name="connsiteY27" fmla="*/ 229110 h 1694229"/>
                <a:gd name="connsiteX28" fmla="*/ 146368 w 1862201"/>
                <a:gd name="connsiteY28" fmla="*/ 258373 h 1694229"/>
                <a:gd name="connsiteX29" fmla="*/ 127318 w 1862201"/>
                <a:gd name="connsiteY29" fmla="*/ 344785 h 1694229"/>
                <a:gd name="connsiteX30" fmla="*/ 144758 w 1862201"/>
                <a:gd name="connsiteY30" fmla="*/ 411312 h 1694229"/>
                <a:gd name="connsiteX31" fmla="*/ 117319 w 1862201"/>
                <a:gd name="connsiteY31" fmla="*/ 446172 h 1694229"/>
                <a:gd name="connsiteX32" fmla="*/ 64931 w 1862201"/>
                <a:gd name="connsiteY32" fmla="*/ 474059 h 1694229"/>
                <a:gd name="connsiteX33" fmla="*/ 36830 w 1862201"/>
                <a:gd name="connsiteY33" fmla="*/ 482063 h 1694229"/>
                <a:gd name="connsiteX34" fmla="*/ 14865 w 1862201"/>
                <a:gd name="connsiteY34" fmla="*/ 520310 h 1694229"/>
                <a:gd name="connsiteX35" fmla="*/ 1053 w 1862201"/>
                <a:gd name="connsiteY35" fmla="*/ 632745 h 1694229"/>
                <a:gd name="connsiteX36" fmla="*/ 43440 w 1862201"/>
                <a:gd name="connsiteY36" fmla="*/ 701285 h 1694229"/>
                <a:gd name="connsiteX37" fmla="*/ 93031 w 1862201"/>
                <a:gd name="connsiteY37" fmla="*/ 681547 h 1694229"/>
                <a:gd name="connsiteX38" fmla="*/ 93388 w 1862201"/>
                <a:gd name="connsiteY38" fmla="*/ 751806 h 1694229"/>
                <a:gd name="connsiteX39" fmla="*/ 148215 w 1862201"/>
                <a:gd name="connsiteY39" fmla="*/ 782248 h 1694229"/>
                <a:gd name="connsiteX40" fmla="*/ 217213 w 1862201"/>
                <a:gd name="connsiteY40" fmla="*/ 792460 h 1694229"/>
                <a:gd name="connsiteX41" fmla="*/ 252516 w 1862201"/>
                <a:gd name="connsiteY41" fmla="*/ 848431 h 1694229"/>
                <a:gd name="connsiteX42" fmla="*/ 251923 w 1862201"/>
                <a:gd name="connsiteY42" fmla="*/ 893503 h 1694229"/>
                <a:gd name="connsiteX43" fmla="*/ 276447 w 1862201"/>
                <a:gd name="connsiteY43" fmla="*/ 932978 h 1694229"/>
                <a:gd name="connsiteX44" fmla="*/ 322105 w 1862201"/>
                <a:gd name="connsiteY44" fmla="*/ 971570 h 1694229"/>
                <a:gd name="connsiteX45" fmla="*/ 407238 w 1862201"/>
                <a:gd name="connsiteY45" fmla="*/ 1025822 h 1694229"/>
                <a:gd name="connsiteX46" fmla="*/ 443015 w 1862201"/>
                <a:gd name="connsiteY46" fmla="*/ 1096915 h 1694229"/>
                <a:gd name="connsiteX47" fmla="*/ 422118 w 1862201"/>
                <a:gd name="connsiteY47" fmla="*/ 1166488 h 1694229"/>
                <a:gd name="connsiteX48" fmla="*/ 500165 w 1862201"/>
                <a:gd name="connsiteY48" fmla="*/ 1222951 h 1694229"/>
                <a:gd name="connsiteX49" fmla="*/ 572197 w 1862201"/>
                <a:gd name="connsiteY49" fmla="*/ 1255945 h 1694229"/>
                <a:gd name="connsiteX50" fmla="*/ 553028 w 1862201"/>
                <a:gd name="connsiteY50" fmla="*/ 1315648 h 1694229"/>
                <a:gd name="connsiteX51" fmla="*/ 643515 w 1862201"/>
                <a:gd name="connsiteY51" fmla="*/ 1468048 h 1694229"/>
                <a:gd name="connsiteX52" fmla="*/ 736325 w 1862201"/>
                <a:gd name="connsiteY52" fmla="*/ 1541202 h 1694229"/>
                <a:gd name="connsiteX53" fmla="*/ 786390 w 1862201"/>
                <a:gd name="connsiteY53" fmla="*/ 1491860 h 1694229"/>
                <a:gd name="connsiteX54" fmla="*/ 850980 w 1862201"/>
                <a:gd name="connsiteY54" fmla="*/ 1519257 h 1694229"/>
                <a:gd name="connsiteX55" fmla="*/ 905453 w 1862201"/>
                <a:gd name="connsiteY55" fmla="*/ 1487098 h 1694229"/>
                <a:gd name="connsiteX56" fmla="*/ 922300 w 1862201"/>
                <a:gd name="connsiteY56" fmla="*/ 1444922 h 1694229"/>
                <a:gd name="connsiteX57" fmla="*/ 986177 w 1862201"/>
                <a:gd name="connsiteY57" fmla="*/ 1531334 h 1694229"/>
                <a:gd name="connsiteX58" fmla="*/ 1031244 w 1862201"/>
                <a:gd name="connsiteY58" fmla="*/ 1602428 h 1694229"/>
                <a:gd name="connsiteX59" fmla="*/ 1101190 w 1862201"/>
                <a:gd name="connsiteY59" fmla="*/ 1693947 h 1694229"/>
                <a:gd name="connsiteX60" fmla="*/ 1132088 w 1862201"/>
                <a:gd name="connsiteY60" fmla="*/ 1630856 h 1694229"/>
                <a:gd name="connsiteX61" fmla="*/ 1162747 w 1862201"/>
                <a:gd name="connsiteY61" fmla="*/ 1624376 h 1694229"/>
                <a:gd name="connsiteX62" fmla="*/ 1205846 w 1862201"/>
                <a:gd name="connsiteY62" fmla="*/ 1653639 h 1694229"/>
                <a:gd name="connsiteX63" fmla="*/ 1239421 w 1862201"/>
                <a:gd name="connsiteY63" fmla="*/ 1612985 h 1694229"/>
                <a:gd name="connsiteX64" fmla="*/ 1258242 w 1862201"/>
                <a:gd name="connsiteY64" fmla="*/ 1617602 h 1694229"/>
                <a:gd name="connsiteX65" fmla="*/ 1292284 w 1862201"/>
                <a:gd name="connsiteY65" fmla="*/ 1684079 h 1694229"/>
                <a:gd name="connsiteX66" fmla="*/ 1348840 w 1862201"/>
                <a:gd name="connsiteY66" fmla="*/ 1660610 h 1694229"/>
                <a:gd name="connsiteX67" fmla="*/ 1400872 w 1862201"/>
                <a:gd name="connsiteY67" fmla="*/ 1604489 h 1694229"/>
                <a:gd name="connsiteX68" fmla="*/ 1451649 w 1862201"/>
                <a:gd name="connsiteY68" fmla="*/ 1587946 h 1694229"/>
                <a:gd name="connsiteX69" fmla="*/ 1469328 w 1862201"/>
                <a:gd name="connsiteY69" fmla="*/ 1643768 h 1694229"/>
                <a:gd name="connsiteX70" fmla="*/ 1539223 w 1862201"/>
                <a:gd name="connsiteY70" fmla="*/ 1618090 h 1694229"/>
                <a:gd name="connsiteX71" fmla="*/ 1570001 w 1862201"/>
                <a:gd name="connsiteY71" fmla="*/ 1531334 h 1694229"/>
                <a:gd name="connsiteX72" fmla="*/ 1651437 w 1862201"/>
                <a:gd name="connsiteY72" fmla="*/ 1441192 h 1694229"/>
                <a:gd name="connsiteX73" fmla="*/ 1696028 w 1862201"/>
                <a:gd name="connsiteY73" fmla="*/ 1410062 h 1694229"/>
                <a:gd name="connsiteX74" fmla="*/ 1724397 w 1862201"/>
                <a:gd name="connsiteY74" fmla="*/ 1413357 h 1694229"/>
                <a:gd name="connsiteX75" fmla="*/ 1801989 w 1862201"/>
                <a:gd name="connsiteY75" fmla="*/ 1402749 h 1694229"/>
                <a:gd name="connsiteX76" fmla="*/ 1797108 w 1862201"/>
                <a:gd name="connsiteY76" fmla="*/ 1456313 h 1694229"/>
                <a:gd name="connsiteX77" fmla="*/ 1855275 w 1862201"/>
                <a:gd name="connsiteY77" fmla="*/ 1479634 h 1694229"/>
                <a:gd name="connsiteX78" fmla="*/ 1856883 w 1862201"/>
                <a:gd name="connsiteY78" fmla="*/ 1457000 h 1694229"/>
                <a:gd name="connsiteX79" fmla="*/ 1856105 w 1862201"/>
                <a:gd name="connsiteY79" fmla="*/ 1396266 h 1694229"/>
                <a:gd name="connsiteX80" fmla="*/ 1834140 w 1862201"/>
                <a:gd name="connsiteY80" fmla="*/ 1306123 h 1694229"/>
                <a:gd name="connsiteX81" fmla="*/ 1834140 w 1862201"/>
                <a:gd name="connsiteY81" fmla="*/ 1248973 h 1694229"/>
                <a:gd name="connsiteX82" fmla="*/ 1791278 w 1862201"/>
                <a:gd name="connsiteY82" fmla="*/ 1239448 h 1694229"/>
                <a:gd name="connsiteX83" fmla="*/ 1715078 w 1862201"/>
                <a:gd name="connsiteY83" fmla="*/ 1158485 h 1694229"/>
                <a:gd name="connsiteX84" fmla="*/ 1676978 w 1862201"/>
                <a:gd name="connsiteY84" fmla="*/ 977510 h 1694229"/>
                <a:gd name="connsiteX85" fmla="*/ 1624590 w 1862201"/>
                <a:gd name="connsiteY85" fmla="*/ 944173 h 1694229"/>
                <a:gd name="connsiteX86" fmla="*/ 1586490 w 1862201"/>
                <a:gd name="connsiteY86" fmla="*/ 887023 h 1694229"/>
                <a:gd name="connsiteX87" fmla="*/ 1538865 w 1862201"/>
                <a:gd name="connsiteY87" fmla="*/ 839398 h 1694229"/>
                <a:gd name="connsiteX88" fmla="*/ 1486478 w 1862201"/>
                <a:gd name="connsiteY88" fmla="*/ 820348 h 1694229"/>
                <a:gd name="connsiteX89" fmla="*/ 1434090 w 1862201"/>
                <a:gd name="connsiteY89" fmla="*/ 815585 h 1694229"/>
                <a:gd name="connsiteX90" fmla="*/ 1491240 w 1862201"/>
                <a:gd name="connsiteY90" fmla="*/ 782248 h 1694229"/>
                <a:gd name="connsiteX91" fmla="*/ 1457903 w 1862201"/>
                <a:gd name="connsiteY91" fmla="*/ 748910 h 1694229"/>
                <a:gd name="connsiteX92" fmla="*/ 1462665 w 1862201"/>
                <a:gd name="connsiteY92" fmla="*/ 725098 h 1694229"/>
                <a:gd name="connsiteX93" fmla="*/ 1553153 w 1862201"/>
                <a:gd name="connsiteY93" fmla="*/ 763198 h 1694229"/>
                <a:gd name="connsiteX94" fmla="*/ 1605540 w 1862201"/>
                <a:gd name="connsiteY94" fmla="*/ 696523 h 1694229"/>
                <a:gd name="connsiteX95" fmla="*/ 1603337 w 1862201"/>
                <a:gd name="connsiteY95" fmla="*/ 553648 h 1694229"/>
                <a:gd name="connsiteX96" fmla="*/ 1620540 w 1862201"/>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93447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53569 w 1862617"/>
                <a:gd name="connsiteY94" fmla="*/ 763198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47763 w 1862617"/>
                <a:gd name="connsiteY82" fmla="*/ 1264979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78075"/>
                <a:gd name="connsiteY0" fmla="*/ 405322 h 1694229"/>
                <a:gd name="connsiteX1" fmla="*/ 1548806 w 1878075"/>
                <a:gd name="connsiteY1" fmla="*/ 372673 h 1694229"/>
                <a:gd name="connsiteX2" fmla="*/ 1458557 w 1878075"/>
                <a:gd name="connsiteY2" fmla="*/ 348860 h 1694229"/>
                <a:gd name="connsiteX3" fmla="*/ 1405237 w 1878075"/>
                <a:gd name="connsiteY3" fmla="*/ 271776 h 1694229"/>
                <a:gd name="connsiteX4" fmla="*/ 1382136 w 1878075"/>
                <a:gd name="connsiteY4" fmla="*/ 169931 h 1694229"/>
                <a:gd name="connsiteX5" fmla="*/ 1346239 w 1878075"/>
                <a:gd name="connsiteY5" fmla="*/ 1869 h 1694229"/>
                <a:gd name="connsiteX6" fmla="*/ 1278870 w 1878075"/>
                <a:gd name="connsiteY6" fmla="*/ 43567 h 1694229"/>
                <a:gd name="connsiteX7" fmla="*/ 1273302 w 1878075"/>
                <a:gd name="connsiteY7" fmla="*/ 101090 h 1694229"/>
                <a:gd name="connsiteX8" fmla="*/ 1257397 w 1878075"/>
                <a:gd name="connsiteY8" fmla="*/ 152303 h 1694229"/>
                <a:gd name="connsiteX9" fmla="*/ 1237872 w 1878075"/>
                <a:gd name="connsiteY9" fmla="*/ 204316 h 1694229"/>
                <a:gd name="connsiteX10" fmla="*/ 1236143 w 1878075"/>
                <a:gd name="connsiteY10" fmla="*/ 273739 h 1694229"/>
                <a:gd name="connsiteX11" fmla="*/ 1163162 w 1878075"/>
                <a:gd name="connsiteY11" fmla="*/ 283903 h 1694229"/>
                <a:gd name="connsiteX12" fmla="*/ 1098809 w 1878075"/>
                <a:gd name="connsiteY12" fmla="*/ 285917 h 1694229"/>
                <a:gd name="connsiteX13" fmla="*/ 1051208 w 1878075"/>
                <a:gd name="connsiteY13" fmla="*/ 346183 h 1694229"/>
                <a:gd name="connsiteX14" fmla="*/ 996593 w 1878075"/>
                <a:gd name="connsiteY14" fmla="*/ 371690 h 1694229"/>
                <a:gd name="connsiteX15" fmla="*/ 943969 w 1878075"/>
                <a:gd name="connsiteY15" fmla="*/ 358385 h 1694229"/>
                <a:gd name="connsiteX16" fmla="*/ 837229 w 1878075"/>
                <a:gd name="connsiteY16" fmla="*/ 376257 h 1694229"/>
                <a:gd name="connsiteX17" fmla="*/ 814246 w 1878075"/>
                <a:gd name="connsiteY17" fmla="*/ 440035 h 1694229"/>
                <a:gd name="connsiteX18" fmla="*/ 797163 w 1878075"/>
                <a:gd name="connsiteY18" fmla="*/ 475926 h 1694229"/>
                <a:gd name="connsiteX19" fmla="*/ 715132 w 1878075"/>
                <a:gd name="connsiteY19" fmla="*/ 494632 h 1694229"/>
                <a:gd name="connsiteX20" fmla="*/ 697320 w 1878075"/>
                <a:gd name="connsiteY20" fmla="*/ 440647 h 1694229"/>
                <a:gd name="connsiteX21" fmla="*/ 653456 w 1878075"/>
                <a:gd name="connsiteY21" fmla="*/ 420298 h 1694229"/>
                <a:gd name="connsiteX22" fmla="*/ 518140 w 1878075"/>
                <a:gd name="connsiteY22" fmla="*/ 420641 h 1694229"/>
                <a:gd name="connsiteX23" fmla="*/ 434263 w 1878075"/>
                <a:gd name="connsiteY23" fmla="*/ 447350 h 1694229"/>
                <a:gd name="connsiteX24" fmla="*/ 401044 w 1878075"/>
                <a:gd name="connsiteY24" fmla="*/ 420298 h 1694229"/>
                <a:gd name="connsiteX25" fmla="*/ 381994 w 1878075"/>
                <a:gd name="connsiteY25" fmla="*/ 358385 h 1694229"/>
                <a:gd name="connsiteX26" fmla="*/ 315319 w 1878075"/>
                <a:gd name="connsiteY26" fmla="*/ 305998 h 1694229"/>
                <a:gd name="connsiteX27" fmla="*/ 270134 w 1878075"/>
                <a:gd name="connsiteY27" fmla="*/ 229110 h 1694229"/>
                <a:gd name="connsiteX28" fmla="*/ 146784 w 1878075"/>
                <a:gd name="connsiteY28" fmla="*/ 258373 h 1694229"/>
                <a:gd name="connsiteX29" fmla="*/ 127734 w 1878075"/>
                <a:gd name="connsiteY29" fmla="*/ 344785 h 1694229"/>
                <a:gd name="connsiteX30" fmla="*/ 145174 w 1878075"/>
                <a:gd name="connsiteY30" fmla="*/ 411312 h 1694229"/>
                <a:gd name="connsiteX31" fmla="*/ 117735 w 1878075"/>
                <a:gd name="connsiteY31" fmla="*/ 446172 h 1694229"/>
                <a:gd name="connsiteX32" fmla="*/ 65347 w 1878075"/>
                <a:gd name="connsiteY32" fmla="*/ 474059 h 1694229"/>
                <a:gd name="connsiteX33" fmla="*/ 37246 w 1878075"/>
                <a:gd name="connsiteY33" fmla="*/ 482063 h 1694229"/>
                <a:gd name="connsiteX34" fmla="*/ 15281 w 1878075"/>
                <a:gd name="connsiteY34" fmla="*/ 520310 h 1694229"/>
                <a:gd name="connsiteX35" fmla="*/ 1469 w 1878075"/>
                <a:gd name="connsiteY35" fmla="*/ 632745 h 1694229"/>
                <a:gd name="connsiteX36" fmla="*/ 51178 w 1878075"/>
                <a:gd name="connsiteY36" fmla="*/ 685967 h 1694229"/>
                <a:gd name="connsiteX37" fmla="*/ 108092 w 1878075"/>
                <a:gd name="connsiteY37" fmla="*/ 681547 h 1694229"/>
                <a:gd name="connsiteX38" fmla="*/ 93804 w 1878075"/>
                <a:gd name="connsiteY38" fmla="*/ 751806 h 1694229"/>
                <a:gd name="connsiteX39" fmla="*/ 148631 w 1878075"/>
                <a:gd name="connsiteY39" fmla="*/ 782248 h 1694229"/>
                <a:gd name="connsiteX40" fmla="*/ 217629 w 1878075"/>
                <a:gd name="connsiteY40" fmla="*/ 792460 h 1694229"/>
                <a:gd name="connsiteX41" fmla="*/ 252932 w 1878075"/>
                <a:gd name="connsiteY41" fmla="*/ 848431 h 1694229"/>
                <a:gd name="connsiteX42" fmla="*/ 252339 w 1878075"/>
                <a:gd name="connsiteY42" fmla="*/ 893503 h 1694229"/>
                <a:gd name="connsiteX43" fmla="*/ 276863 w 1878075"/>
                <a:gd name="connsiteY43" fmla="*/ 932978 h 1694229"/>
                <a:gd name="connsiteX44" fmla="*/ 322521 w 1878075"/>
                <a:gd name="connsiteY44" fmla="*/ 971570 h 1694229"/>
                <a:gd name="connsiteX45" fmla="*/ 407654 w 1878075"/>
                <a:gd name="connsiteY45" fmla="*/ 1025822 h 1694229"/>
                <a:gd name="connsiteX46" fmla="*/ 443431 w 1878075"/>
                <a:gd name="connsiteY46" fmla="*/ 1096915 h 1694229"/>
                <a:gd name="connsiteX47" fmla="*/ 422534 w 1878075"/>
                <a:gd name="connsiteY47" fmla="*/ 1166488 h 1694229"/>
                <a:gd name="connsiteX48" fmla="*/ 500581 w 1878075"/>
                <a:gd name="connsiteY48" fmla="*/ 1222951 h 1694229"/>
                <a:gd name="connsiteX49" fmla="*/ 572613 w 1878075"/>
                <a:gd name="connsiteY49" fmla="*/ 1255945 h 1694229"/>
                <a:gd name="connsiteX50" fmla="*/ 553444 w 1878075"/>
                <a:gd name="connsiteY50" fmla="*/ 1315648 h 1694229"/>
                <a:gd name="connsiteX51" fmla="*/ 643931 w 1878075"/>
                <a:gd name="connsiteY51" fmla="*/ 1468048 h 1694229"/>
                <a:gd name="connsiteX52" fmla="*/ 736741 w 1878075"/>
                <a:gd name="connsiteY52" fmla="*/ 1541202 h 1694229"/>
                <a:gd name="connsiteX53" fmla="*/ 786806 w 1878075"/>
                <a:gd name="connsiteY53" fmla="*/ 1491860 h 1694229"/>
                <a:gd name="connsiteX54" fmla="*/ 851396 w 1878075"/>
                <a:gd name="connsiteY54" fmla="*/ 1519257 h 1694229"/>
                <a:gd name="connsiteX55" fmla="*/ 905869 w 1878075"/>
                <a:gd name="connsiteY55" fmla="*/ 1487098 h 1694229"/>
                <a:gd name="connsiteX56" fmla="*/ 922716 w 1878075"/>
                <a:gd name="connsiteY56" fmla="*/ 1444922 h 1694229"/>
                <a:gd name="connsiteX57" fmla="*/ 986593 w 1878075"/>
                <a:gd name="connsiteY57" fmla="*/ 1531334 h 1694229"/>
                <a:gd name="connsiteX58" fmla="*/ 1031660 w 1878075"/>
                <a:gd name="connsiteY58" fmla="*/ 1602428 h 1694229"/>
                <a:gd name="connsiteX59" fmla="*/ 1101606 w 1878075"/>
                <a:gd name="connsiteY59" fmla="*/ 1693947 h 1694229"/>
                <a:gd name="connsiteX60" fmla="*/ 1132504 w 1878075"/>
                <a:gd name="connsiteY60" fmla="*/ 1630856 h 1694229"/>
                <a:gd name="connsiteX61" fmla="*/ 1163163 w 1878075"/>
                <a:gd name="connsiteY61" fmla="*/ 1624376 h 1694229"/>
                <a:gd name="connsiteX62" fmla="*/ 1206262 w 1878075"/>
                <a:gd name="connsiteY62" fmla="*/ 1653639 h 1694229"/>
                <a:gd name="connsiteX63" fmla="*/ 1239837 w 1878075"/>
                <a:gd name="connsiteY63" fmla="*/ 1612985 h 1694229"/>
                <a:gd name="connsiteX64" fmla="*/ 1258658 w 1878075"/>
                <a:gd name="connsiteY64" fmla="*/ 1617602 h 1694229"/>
                <a:gd name="connsiteX65" fmla="*/ 1292700 w 1878075"/>
                <a:gd name="connsiteY65" fmla="*/ 1684079 h 1694229"/>
                <a:gd name="connsiteX66" fmla="*/ 1349256 w 1878075"/>
                <a:gd name="connsiteY66" fmla="*/ 1660610 h 1694229"/>
                <a:gd name="connsiteX67" fmla="*/ 1401288 w 1878075"/>
                <a:gd name="connsiteY67" fmla="*/ 1604489 h 1694229"/>
                <a:gd name="connsiteX68" fmla="*/ 1452065 w 1878075"/>
                <a:gd name="connsiteY68" fmla="*/ 1587946 h 1694229"/>
                <a:gd name="connsiteX69" fmla="*/ 1469744 w 1878075"/>
                <a:gd name="connsiteY69" fmla="*/ 1643768 h 1694229"/>
                <a:gd name="connsiteX70" fmla="*/ 1539639 w 1878075"/>
                <a:gd name="connsiteY70" fmla="*/ 1618090 h 1694229"/>
                <a:gd name="connsiteX71" fmla="*/ 1570417 w 1878075"/>
                <a:gd name="connsiteY71" fmla="*/ 1531334 h 1694229"/>
                <a:gd name="connsiteX72" fmla="*/ 1651853 w 1878075"/>
                <a:gd name="connsiteY72" fmla="*/ 1441192 h 1694229"/>
                <a:gd name="connsiteX73" fmla="*/ 1696444 w 1878075"/>
                <a:gd name="connsiteY73" fmla="*/ 1410062 h 1694229"/>
                <a:gd name="connsiteX74" fmla="*/ 1724813 w 1878075"/>
                <a:gd name="connsiteY74" fmla="*/ 1413357 h 1694229"/>
                <a:gd name="connsiteX75" fmla="*/ 1802405 w 1878075"/>
                <a:gd name="connsiteY75" fmla="*/ 1402749 h 1694229"/>
                <a:gd name="connsiteX76" fmla="*/ 1797524 w 1878075"/>
                <a:gd name="connsiteY76" fmla="*/ 1456313 h 1694229"/>
                <a:gd name="connsiteX77" fmla="*/ 1855691 w 1878075"/>
                <a:gd name="connsiteY77" fmla="*/ 1479634 h 1694229"/>
                <a:gd name="connsiteX78" fmla="*/ 1857299 w 1878075"/>
                <a:gd name="connsiteY78" fmla="*/ 1457000 h 1694229"/>
                <a:gd name="connsiteX79" fmla="*/ 1856521 w 1878075"/>
                <a:gd name="connsiteY79" fmla="*/ 1396266 h 1694229"/>
                <a:gd name="connsiteX80" fmla="*/ 1863843 w 1878075"/>
                <a:gd name="connsiteY80" fmla="*/ 1323993 h 1694229"/>
                <a:gd name="connsiteX81" fmla="*/ 1834556 w 1878075"/>
                <a:gd name="connsiteY81" fmla="*/ 1248973 h 1694229"/>
                <a:gd name="connsiteX82" fmla="*/ 1747763 w 1878075"/>
                <a:gd name="connsiteY82" fmla="*/ 1264979 h 1694229"/>
                <a:gd name="connsiteX83" fmla="*/ 1737459 w 1878075"/>
                <a:gd name="connsiteY83" fmla="*/ 1176356 h 1694229"/>
                <a:gd name="connsiteX84" fmla="*/ 1704241 w 1878075"/>
                <a:gd name="connsiteY84" fmla="*/ 1038783 h 1694229"/>
                <a:gd name="connsiteX85" fmla="*/ 1627446 w 1878075"/>
                <a:gd name="connsiteY85" fmla="*/ 972257 h 1694229"/>
                <a:gd name="connsiteX86" fmla="*/ 1594228 w 1878075"/>
                <a:gd name="connsiteY86" fmla="*/ 917660 h 1694229"/>
                <a:gd name="connsiteX87" fmla="*/ 1544162 w 1878075"/>
                <a:gd name="connsiteY87" fmla="*/ 872587 h 1694229"/>
                <a:gd name="connsiteX88" fmla="*/ 1472251 w 1878075"/>
                <a:gd name="connsiteY88" fmla="*/ 845878 h 1694229"/>
                <a:gd name="connsiteX89" fmla="*/ 1449150 w 1878075"/>
                <a:gd name="connsiteY89" fmla="*/ 823245 h 1694229"/>
                <a:gd name="connsiteX90" fmla="*/ 1477013 w 1878075"/>
                <a:gd name="connsiteY90" fmla="*/ 784801 h 1694229"/>
                <a:gd name="connsiteX91" fmla="*/ 1458319 w 1878075"/>
                <a:gd name="connsiteY91" fmla="*/ 748910 h 1694229"/>
                <a:gd name="connsiteX92" fmla="*/ 1463081 w 1878075"/>
                <a:gd name="connsiteY92" fmla="*/ 725098 h 1694229"/>
                <a:gd name="connsiteX93" fmla="*/ 1488076 w 1878075"/>
                <a:gd name="connsiteY93" fmla="*/ 724035 h 1694229"/>
                <a:gd name="connsiteX94" fmla="*/ 1580416 w 1878075"/>
                <a:gd name="connsiteY94" fmla="*/ 740220 h 1694229"/>
                <a:gd name="connsiteX95" fmla="*/ 1615719 w 1878075"/>
                <a:gd name="connsiteY95" fmla="*/ 683758 h 1694229"/>
                <a:gd name="connsiteX96" fmla="*/ 1603753 w 1878075"/>
                <a:gd name="connsiteY96" fmla="*/ 553648 h 1694229"/>
                <a:gd name="connsiteX97" fmla="*/ 1620956 w 1878075"/>
                <a:gd name="connsiteY97" fmla="*/ 405322 h 1694229"/>
                <a:gd name="connsiteX0" fmla="*/ 1620956 w 1866986"/>
                <a:gd name="connsiteY0" fmla="*/ 405322 h 1694229"/>
                <a:gd name="connsiteX1" fmla="*/ 1548806 w 1866986"/>
                <a:gd name="connsiteY1" fmla="*/ 372673 h 1694229"/>
                <a:gd name="connsiteX2" fmla="*/ 1458557 w 1866986"/>
                <a:gd name="connsiteY2" fmla="*/ 348860 h 1694229"/>
                <a:gd name="connsiteX3" fmla="*/ 1405237 w 1866986"/>
                <a:gd name="connsiteY3" fmla="*/ 271776 h 1694229"/>
                <a:gd name="connsiteX4" fmla="*/ 1382136 w 1866986"/>
                <a:gd name="connsiteY4" fmla="*/ 169931 h 1694229"/>
                <a:gd name="connsiteX5" fmla="*/ 1346239 w 1866986"/>
                <a:gd name="connsiteY5" fmla="*/ 1869 h 1694229"/>
                <a:gd name="connsiteX6" fmla="*/ 1278870 w 1866986"/>
                <a:gd name="connsiteY6" fmla="*/ 43567 h 1694229"/>
                <a:gd name="connsiteX7" fmla="*/ 1273302 w 1866986"/>
                <a:gd name="connsiteY7" fmla="*/ 101090 h 1694229"/>
                <a:gd name="connsiteX8" fmla="*/ 1257397 w 1866986"/>
                <a:gd name="connsiteY8" fmla="*/ 152303 h 1694229"/>
                <a:gd name="connsiteX9" fmla="*/ 1237872 w 1866986"/>
                <a:gd name="connsiteY9" fmla="*/ 204316 h 1694229"/>
                <a:gd name="connsiteX10" fmla="*/ 1236143 w 1866986"/>
                <a:gd name="connsiteY10" fmla="*/ 273739 h 1694229"/>
                <a:gd name="connsiteX11" fmla="*/ 1163162 w 1866986"/>
                <a:gd name="connsiteY11" fmla="*/ 283903 h 1694229"/>
                <a:gd name="connsiteX12" fmla="*/ 1098809 w 1866986"/>
                <a:gd name="connsiteY12" fmla="*/ 285917 h 1694229"/>
                <a:gd name="connsiteX13" fmla="*/ 1051208 w 1866986"/>
                <a:gd name="connsiteY13" fmla="*/ 346183 h 1694229"/>
                <a:gd name="connsiteX14" fmla="*/ 996593 w 1866986"/>
                <a:gd name="connsiteY14" fmla="*/ 371690 h 1694229"/>
                <a:gd name="connsiteX15" fmla="*/ 943969 w 1866986"/>
                <a:gd name="connsiteY15" fmla="*/ 358385 h 1694229"/>
                <a:gd name="connsiteX16" fmla="*/ 837229 w 1866986"/>
                <a:gd name="connsiteY16" fmla="*/ 376257 h 1694229"/>
                <a:gd name="connsiteX17" fmla="*/ 814246 w 1866986"/>
                <a:gd name="connsiteY17" fmla="*/ 440035 h 1694229"/>
                <a:gd name="connsiteX18" fmla="*/ 797163 w 1866986"/>
                <a:gd name="connsiteY18" fmla="*/ 475926 h 1694229"/>
                <a:gd name="connsiteX19" fmla="*/ 715132 w 1866986"/>
                <a:gd name="connsiteY19" fmla="*/ 494632 h 1694229"/>
                <a:gd name="connsiteX20" fmla="*/ 697320 w 1866986"/>
                <a:gd name="connsiteY20" fmla="*/ 440647 h 1694229"/>
                <a:gd name="connsiteX21" fmla="*/ 653456 w 1866986"/>
                <a:gd name="connsiteY21" fmla="*/ 420298 h 1694229"/>
                <a:gd name="connsiteX22" fmla="*/ 518140 w 1866986"/>
                <a:gd name="connsiteY22" fmla="*/ 420641 h 1694229"/>
                <a:gd name="connsiteX23" fmla="*/ 434263 w 1866986"/>
                <a:gd name="connsiteY23" fmla="*/ 447350 h 1694229"/>
                <a:gd name="connsiteX24" fmla="*/ 401044 w 1866986"/>
                <a:gd name="connsiteY24" fmla="*/ 420298 h 1694229"/>
                <a:gd name="connsiteX25" fmla="*/ 381994 w 1866986"/>
                <a:gd name="connsiteY25" fmla="*/ 358385 h 1694229"/>
                <a:gd name="connsiteX26" fmla="*/ 315319 w 1866986"/>
                <a:gd name="connsiteY26" fmla="*/ 305998 h 1694229"/>
                <a:gd name="connsiteX27" fmla="*/ 270134 w 1866986"/>
                <a:gd name="connsiteY27" fmla="*/ 229110 h 1694229"/>
                <a:gd name="connsiteX28" fmla="*/ 146784 w 1866986"/>
                <a:gd name="connsiteY28" fmla="*/ 258373 h 1694229"/>
                <a:gd name="connsiteX29" fmla="*/ 127734 w 1866986"/>
                <a:gd name="connsiteY29" fmla="*/ 344785 h 1694229"/>
                <a:gd name="connsiteX30" fmla="*/ 145174 w 1866986"/>
                <a:gd name="connsiteY30" fmla="*/ 411312 h 1694229"/>
                <a:gd name="connsiteX31" fmla="*/ 117735 w 1866986"/>
                <a:gd name="connsiteY31" fmla="*/ 446172 h 1694229"/>
                <a:gd name="connsiteX32" fmla="*/ 65347 w 1866986"/>
                <a:gd name="connsiteY32" fmla="*/ 474059 h 1694229"/>
                <a:gd name="connsiteX33" fmla="*/ 37246 w 1866986"/>
                <a:gd name="connsiteY33" fmla="*/ 482063 h 1694229"/>
                <a:gd name="connsiteX34" fmla="*/ 15281 w 1866986"/>
                <a:gd name="connsiteY34" fmla="*/ 520310 h 1694229"/>
                <a:gd name="connsiteX35" fmla="*/ 1469 w 1866986"/>
                <a:gd name="connsiteY35" fmla="*/ 632745 h 1694229"/>
                <a:gd name="connsiteX36" fmla="*/ 51178 w 1866986"/>
                <a:gd name="connsiteY36" fmla="*/ 685967 h 1694229"/>
                <a:gd name="connsiteX37" fmla="*/ 108092 w 1866986"/>
                <a:gd name="connsiteY37" fmla="*/ 681547 h 1694229"/>
                <a:gd name="connsiteX38" fmla="*/ 93804 w 1866986"/>
                <a:gd name="connsiteY38" fmla="*/ 751806 h 1694229"/>
                <a:gd name="connsiteX39" fmla="*/ 148631 w 1866986"/>
                <a:gd name="connsiteY39" fmla="*/ 782248 h 1694229"/>
                <a:gd name="connsiteX40" fmla="*/ 217629 w 1866986"/>
                <a:gd name="connsiteY40" fmla="*/ 792460 h 1694229"/>
                <a:gd name="connsiteX41" fmla="*/ 252932 w 1866986"/>
                <a:gd name="connsiteY41" fmla="*/ 848431 h 1694229"/>
                <a:gd name="connsiteX42" fmla="*/ 252339 w 1866986"/>
                <a:gd name="connsiteY42" fmla="*/ 893503 h 1694229"/>
                <a:gd name="connsiteX43" fmla="*/ 276863 w 1866986"/>
                <a:gd name="connsiteY43" fmla="*/ 932978 h 1694229"/>
                <a:gd name="connsiteX44" fmla="*/ 322521 w 1866986"/>
                <a:gd name="connsiteY44" fmla="*/ 971570 h 1694229"/>
                <a:gd name="connsiteX45" fmla="*/ 407654 w 1866986"/>
                <a:gd name="connsiteY45" fmla="*/ 1025822 h 1694229"/>
                <a:gd name="connsiteX46" fmla="*/ 443431 w 1866986"/>
                <a:gd name="connsiteY46" fmla="*/ 1096915 h 1694229"/>
                <a:gd name="connsiteX47" fmla="*/ 422534 w 1866986"/>
                <a:gd name="connsiteY47" fmla="*/ 1166488 h 1694229"/>
                <a:gd name="connsiteX48" fmla="*/ 500581 w 1866986"/>
                <a:gd name="connsiteY48" fmla="*/ 1222951 h 1694229"/>
                <a:gd name="connsiteX49" fmla="*/ 572613 w 1866986"/>
                <a:gd name="connsiteY49" fmla="*/ 1255945 h 1694229"/>
                <a:gd name="connsiteX50" fmla="*/ 553444 w 1866986"/>
                <a:gd name="connsiteY50" fmla="*/ 1315648 h 1694229"/>
                <a:gd name="connsiteX51" fmla="*/ 643931 w 1866986"/>
                <a:gd name="connsiteY51" fmla="*/ 1468048 h 1694229"/>
                <a:gd name="connsiteX52" fmla="*/ 736741 w 1866986"/>
                <a:gd name="connsiteY52" fmla="*/ 1541202 h 1694229"/>
                <a:gd name="connsiteX53" fmla="*/ 786806 w 1866986"/>
                <a:gd name="connsiteY53" fmla="*/ 1491860 h 1694229"/>
                <a:gd name="connsiteX54" fmla="*/ 851396 w 1866986"/>
                <a:gd name="connsiteY54" fmla="*/ 1519257 h 1694229"/>
                <a:gd name="connsiteX55" fmla="*/ 905869 w 1866986"/>
                <a:gd name="connsiteY55" fmla="*/ 1487098 h 1694229"/>
                <a:gd name="connsiteX56" fmla="*/ 922716 w 1866986"/>
                <a:gd name="connsiteY56" fmla="*/ 1444922 h 1694229"/>
                <a:gd name="connsiteX57" fmla="*/ 986593 w 1866986"/>
                <a:gd name="connsiteY57" fmla="*/ 1531334 h 1694229"/>
                <a:gd name="connsiteX58" fmla="*/ 1031660 w 1866986"/>
                <a:gd name="connsiteY58" fmla="*/ 1602428 h 1694229"/>
                <a:gd name="connsiteX59" fmla="*/ 1101606 w 1866986"/>
                <a:gd name="connsiteY59" fmla="*/ 1693947 h 1694229"/>
                <a:gd name="connsiteX60" fmla="*/ 1132504 w 1866986"/>
                <a:gd name="connsiteY60" fmla="*/ 1630856 h 1694229"/>
                <a:gd name="connsiteX61" fmla="*/ 1163163 w 1866986"/>
                <a:gd name="connsiteY61" fmla="*/ 1624376 h 1694229"/>
                <a:gd name="connsiteX62" fmla="*/ 1206262 w 1866986"/>
                <a:gd name="connsiteY62" fmla="*/ 1653639 h 1694229"/>
                <a:gd name="connsiteX63" fmla="*/ 1239837 w 1866986"/>
                <a:gd name="connsiteY63" fmla="*/ 1612985 h 1694229"/>
                <a:gd name="connsiteX64" fmla="*/ 1258658 w 1866986"/>
                <a:gd name="connsiteY64" fmla="*/ 1617602 h 1694229"/>
                <a:gd name="connsiteX65" fmla="*/ 1292700 w 1866986"/>
                <a:gd name="connsiteY65" fmla="*/ 1684079 h 1694229"/>
                <a:gd name="connsiteX66" fmla="*/ 1349256 w 1866986"/>
                <a:gd name="connsiteY66" fmla="*/ 1660610 h 1694229"/>
                <a:gd name="connsiteX67" fmla="*/ 1401288 w 1866986"/>
                <a:gd name="connsiteY67" fmla="*/ 1604489 h 1694229"/>
                <a:gd name="connsiteX68" fmla="*/ 1452065 w 1866986"/>
                <a:gd name="connsiteY68" fmla="*/ 1587946 h 1694229"/>
                <a:gd name="connsiteX69" fmla="*/ 1469744 w 1866986"/>
                <a:gd name="connsiteY69" fmla="*/ 1643768 h 1694229"/>
                <a:gd name="connsiteX70" fmla="*/ 1539639 w 1866986"/>
                <a:gd name="connsiteY70" fmla="*/ 1618090 h 1694229"/>
                <a:gd name="connsiteX71" fmla="*/ 1570417 w 1866986"/>
                <a:gd name="connsiteY71" fmla="*/ 1531334 h 1694229"/>
                <a:gd name="connsiteX72" fmla="*/ 1651853 w 1866986"/>
                <a:gd name="connsiteY72" fmla="*/ 1441192 h 1694229"/>
                <a:gd name="connsiteX73" fmla="*/ 1696444 w 1866986"/>
                <a:gd name="connsiteY73" fmla="*/ 1410062 h 1694229"/>
                <a:gd name="connsiteX74" fmla="*/ 1724813 w 1866986"/>
                <a:gd name="connsiteY74" fmla="*/ 1413357 h 1694229"/>
                <a:gd name="connsiteX75" fmla="*/ 1802405 w 1866986"/>
                <a:gd name="connsiteY75" fmla="*/ 1402749 h 1694229"/>
                <a:gd name="connsiteX76" fmla="*/ 1797524 w 1866986"/>
                <a:gd name="connsiteY76" fmla="*/ 1456313 h 1694229"/>
                <a:gd name="connsiteX77" fmla="*/ 1855691 w 1866986"/>
                <a:gd name="connsiteY77" fmla="*/ 1479634 h 1694229"/>
                <a:gd name="connsiteX78" fmla="*/ 1857299 w 1866986"/>
                <a:gd name="connsiteY78" fmla="*/ 1457000 h 1694229"/>
                <a:gd name="connsiteX79" fmla="*/ 1856521 w 1866986"/>
                <a:gd name="connsiteY79" fmla="*/ 1396266 h 1694229"/>
                <a:gd name="connsiteX80" fmla="*/ 1863843 w 1866986"/>
                <a:gd name="connsiteY80" fmla="*/ 1323993 h 1694229"/>
                <a:gd name="connsiteX81" fmla="*/ 1797946 w 1866986"/>
                <a:gd name="connsiteY81" fmla="*/ 1305140 h 1694229"/>
                <a:gd name="connsiteX82" fmla="*/ 1747763 w 1866986"/>
                <a:gd name="connsiteY82" fmla="*/ 1264979 h 1694229"/>
                <a:gd name="connsiteX83" fmla="*/ 1737459 w 1866986"/>
                <a:gd name="connsiteY83" fmla="*/ 1176356 h 1694229"/>
                <a:gd name="connsiteX84" fmla="*/ 1704241 w 1866986"/>
                <a:gd name="connsiteY84" fmla="*/ 1038783 h 1694229"/>
                <a:gd name="connsiteX85" fmla="*/ 1627446 w 1866986"/>
                <a:gd name="connsiteY85" fmla="*/ 972257 h 1694229"/>
                <a:gd name="connsiteX86" fmla="*/ 1594228 w 1866986"/>
                <a:gd name="connsiteY86" fmla="*/ 917660 h 1694229"/>
                <a:gd name="connsiteX87" fmla="*/ 1544162 w 1866986"/>
                <a:gd name="connsiteY87" fmla="*/ 872587 h 1694229"/>
                <a:gd name="connsiteX88" fmla="*/ 1472251 w 1866986"/>
                <a:gd name="connsiteY88" fmla="*/ 845878 h 1694229"/>
                <a:gd name="connsiteX89" fmla="*/ 1449150 w 1866986"/>
                <a:gd name="connsiteY89" fmla="*/ 823245 h 1694229"/>
                <a:gd name="connsiteX90" fmla="*/ 1477013 w 1866986"/>
                <a:gd name="connsiteY90" fmla="*/ 784801 h 1694229"/>
                <a:gd name="connsiteX91" fmla="*/ 1458319 w 1866986"/>
                <a:gd name="connsiteY91" fmla="*/ 748910 h 1694229"/>
                <a:gd name="connsiteX92" fmla="*/ 1463081 w 1866986"/>
                <a:gd name="connsiteY92" fmla="*/ 725098 h 1694229"/>
                <a:gd name="connsiteX93" fmla="*/ 1488076 w 1866986"/>
                <a:gd name="connsiteY93" fmla="*/ 724035 h 1694229"/>
                <a:gd name="connsiteX94" fmla="*/ 1580416 w 1866986"/>
                <a:gd name="connsiteY94" fmla="*/ 740220 h 1694229"/>
                <a:gd name="connsiteX95" fmla="*/ 1615719 w 1866986"/>
                <a:gd name="connsiteY95" fmla="*/ 683758 h 1694229"/>
                <a:gd name="connsiteX96" fmla="*/ 1603753 w 1866986"/>
                <a:gd name="connsiteY96" fmla="*/ 553648 h 1694229"/>
                <a:gd name="connsiteX97" fmla="*/ 1620956 w 1866986"/>
                <a:gd name="connsiteY97" fmla="*/ 405322 h 1694229"/>
                <a:gd name="connsiteX0" fmla="*/ 1620956 w 1880530"/>
                <a:gd name="connsiteY0" fmla="*/ 405322 h 1694229"/>
                <a:gd name="connsiteX1" fmla="*/ 1548806 w 1880530"/>
                <a:gd name="connsiteY1" fmla="*/ 372673 h 1694229"/>
                <a:gd name="connsiteX2" fmla="*/ 1458557 w 1880530"/>
                <a:gd name="connsiteY2" fmla="*/ 348860 h 1694229"/>
                <a:gd name="connsiteX3" fmla="*/ 1405237 w 1880530"/>
                <a:gd name="connsiteY3" fmla="*/ 271776 h 1694229"/>
                <a:gd name="connsiteX4" fmla="*/ 1382136 w 1880530"/>
                <a:gd name="connsiteY4" fmla="*/ 169931 h 1694229"/>
                <a:gd name="connsiteX5" fmla="*/ 1346239 w 1880530"/>
                <a:gd name="connsiteY5" fmla="*/ 1869 h 1694229"/>
                <a:gd name="connsiteX6" fmla="*/ 1278870 w 1880530"/>
                <a:gd name="connsiteY6" fmla="*/ 43567 h 1694229"/>
                <a:gd name="connsiteX7" fmla="*/ 1273302 w 1880530"/>
                <a:gd name="connsiteY7" fmla="*/ 101090 h 1694229"/>
                <a:gd name="connsiteX8" fmla="*/ 1257397 w 1880530"/>
                <a:gd name="connsiteY8" fmla="*/ 152303 h 1694229"/>
                <a:gd name="connsiteX9" fmla="*/ 1237872 w 1880530"/>
                <a:gd name="connsiteY9" fmla="*/ 204316 h 1694229"/>
                <a:gd name="connsiteX10" fmla="*/ 1236143 w 1880530"/>
                <a:gd name="connsiteY10" fmla="*/ 273739 h 1694229"/>
                <a:gd name="connsiteX11" fmla="*/ 1163162 w 1880530"/>
                <a:gd name="connsiteY11" fmla="*/ 283903 h 1694229"/>
                <a:gd name="connsiteX12" fmla="*/ 1098809 w 1880530"/>
                <a:gd name="connsiteY12" fmla="*/ 285917 h 1694229"/>
                <a:gd name="connsiteX13" fmla="*/ 1051208 w 1880530"/>
                <a:gd name="connsiteY13" fmla="*/ 346183 h 1694229"/>
                <a:gd name="connsiteX14" fmla="*/ 996593 w 1880530"/>
                <a:gd name="connsiteY14" fmla="*/ 371690 h 1694229"/>
                <a:gd name="connsiteX15" fmla="*/ 943969 w 1880530"/>
                <a:gd name="connsiteY15" fmla="*/ 358385 h 1694229"/>
                <a:gd name="connsiteX16" fmla="*/ 837229 w 1880530"/>
                <a:gd name="connsiteY16" fmla="*/ 376257 h 1694229"/>
                <a:gd name="connsiteX17" fmla="*/ 814246 w 1880530"/>
                <a:gd name="connsiteY17" fmla="*/ 440035 h 1694229"/>
                <a:gd name="connsiteX18" fmla="*/ 797163 w 1880530"/>
                <a:gd name="connsiteY18" fmla="*/ 475926 h 1694229"/>
                <a:gd name="connsiteX19" fmla="*/ 715132 w 1880530"/>
                <a:gd name="connsiteY19" fmla="*/ 494632 h 1694229"/>
                <a:gd name="connsiteX20" fmla="*/ 697320 w 1880530"/>
                <a:gd name="connsiteY20" fmla="*/ 440647 h 1694229"/>
                <a:gd name="connsiteX21" fmla="*/ 653456 w 1880530"/>
                <a:gd name="connsiteY21" fmla="*/ 420298 h 1694229"/>
                <a:gd name="connsiteX22" fmla="*/ 518140 w 1880530"/>
                <a:gd name="connsiteY22" fmla="*/ 420641 h 1694229"/>
                <a:gd name="connsiteX23" fmla="*/ 434263 w 1880530"/>
                <a:gd name="connsiteY23" fmla="*/ 447350 h 1694229"/>
                <a:gd name="connsiteX24" fmla="*/ 401044 w 1880530"/>
                <a:gd name="connsiteY24" fmla="*/ 420298 h 1694229"/>
                <a:gd name="connsiteX25" fmla="*/ 381994 w 1880530"/>
                <a:gd name="connsiteY25" fmla="*/ 358385 h 1694229"/>
                <a:gd name="connsiteX26" fmla="*/ 315319 w 1880530"/>
                <a:gd name="connsiteY26" fmla="*/ 305998 h 1694229"/>
                <a:gd name="connsiteX27" fmla="*/ 270134 w 1880530"/>
                <a:gd name="connsiteY27" fmla="*/ 229110 h 1694229"/>
                <a:gd name="connsiteX28" fmla="*/ 146784 w 1880530"/>
                <a:gd name="connsiteY28" fmla="*/ 258373 h 1694229"/>
                <a:gd name="connsiteX29" fmla="*/ 127734 w 1880530"/>
                <a:gd name="connsiteY29" fmla="*/ 344785 h 1694229"/>
                <a:gd name="connsiteX30" fmla="*/ 145174 w 1880530"/>
                <a:gd name="connsiteY30" fmla="*/ 411312 h 1694229"/>
                <a:gd name="connsiteX31" fmla="*/ 117735 w 1880530"/>
                <a:gd name="connsiteY31" fmla="*/ 446172 h 1694229"/>
                <a:gd name="connsiteX32" fmla="*/ 65347 w 1880530"/>
                <a:gd name="connsiteY32" fmla="*/ 474059 h 1694229"/>
                <a:gd name="connsiteX33" fmla="*/ 37246 w 1880530"/>
                <a:gd name="connsiteY33" fmla="*/ 482063 h 1694229"/>
                <a:gd name="connsiteX34" fmla="*/ 15281 w 1880530"/>
                <a:gd name="connsiteY34" fmla="*/ 520310 h 1694229"/>
                <a:gd name="connsiteX35" fmla="*/ 1469 w 1880530"/>
                <a:gd name="connsiteY35" fmla="*/ 632745 h 1694229"/>
                <a:gd name="connsiteX36" fmla="*/ 51178 w 1880530"/>
                <a:gd name="connsiteY36" fmla="*/ 685967 h 1694229"/>
                <a:gd name="connsiteX37" fmla="*/ 108092 w 1880530"/>
                <a:gd name="connsiteY37" fmla="*/ 681547 h 1694229"/>
                <a:gd name="connsiteX38" fmla="*/ 93804 w 1880530"/>
                <a:gd name="connsiteY38" fmla="*/ 751806 h 1694229"/>
                <a:gd name="connsiteX39" fmla="*/ 148631 w 1880530"/>
                <a:gd name="connsiteY39" fmla="*/ 782248 h 1694229"/>
                <a:gd name="connsiteX40" fmla="*/ 217629 w 1880530"/>
                <a:gd name="connsiteY40" fmla="*/ 792460 h 1694229"/>
                <a:gd name="connsiteX41" fmla="*/ 252932 w 1880530"/>
                <a:gd name="connsiteY41" fmla="*/ 848431 h 1694229"/>
                <a:gd name="connsiteX42" fmla="*/ 252339 w 1880530"/>
                <a:gd name="connsiteY42" fmla="*/ 893503 h 1694229"/>
                <a:gd name="connsiteX43" fmla="*/ 276863 w 1880530"/>
                <a:gd name="connsiteY43" fmla="*/ 932978 h 1694229"/>
                <a:gd name="connsiteX44" fmla="*/ 322521 w 1880530"/>
                <a:gd name="connsiteY44" fmla="*/ 971570 h 1694229"/>
                <a:gd name="connsiteX45" fmla="*/ 407654 w 1880530"/>
                <a:gd name="connsiteY45" fmla="*/ 1025822 h 1694229"/>
                <a:gd name="connsiteX46" fmla="*/ 443431 w 1880530"/>
                <a:gd name="connsiteY46" fmla="*/ 1096915 h 1694229"/>
                <a:gd name="connsiteX47" fmla="*/ 422534 w 1880530"/>
                <a:gd name="connsiteY47" fmla="*/ 1166488 h 1694229"/>
                <a:gd name="connsiteX48" fmla="*/ 500581 w 1880530"/>
                <a:gd name="connsiteY48" fmla="*/ 1222951 h 1694229"/>
                <a:gd name="connsiteX49" fmla="*/ 572613 w 1880530"/>
                <a:gd name="connsiteY49" fmla="*/ 1255945 h 1694229"/>
                <a:gd name="connsiteX50" fmla="*/ 553444 w 1880530"/>
                <a:gd name="connsiteY50" fmla="*/ 1315648 h 1694229"/>
                <a:gd name="connsiteX51" fmla="*/ 643931 w 1880530"/>
                <a:gd name="connsiteY51" fmla="*/ 1468048 h 1694229"/>
                <a:gd name="connsiteX52" fmla="*/ 736741 w 1880530"/>
                <a:gd name="connsiteY52" fmla="*/ 1541202 h 1694229"/>
                <a:gd name="connsiteX53" fmla="*/ 786806 w 1880530"/>
                <a:gd name="connsiteY53" fmla="*/ 1491860 h 1694229"/>
                <a:gd name="connsiteX54" fmla="*/ 851396 w 1880530"/>
                <a:gd name="connsiteY54" fmla="*/ 1519257 h 1694229"/>
                <a:gd name="connsiteX55" fmla="*/ 905869 w 1880530"/>
                <a:gd name="connsiteY55" fmla="*/ 1487098 h 1694229"/>
                <a:gd name="connsiteX56" fmla="*/ 922716 w 1880530"/>
                <a:gd name="connsiteY56" fmla="*/ 1444922 h 1694229"/>
                <a:gd name="connsiteX57" fmla="*/ 986593 w 1880530"/>
                <a:gd name="connsiteY57" fmla="*/ 1531334 h 1694229"/>
                <a:gd name="connsiteX58" fmla="*/ 1031660 w 1880530"/>
                <a:gd name="connsiteY58" fmla="*/ 1602428 h 1694229"/>
                <a:gd name="connsiteX59" fmla="*/ 1101606 w 1880530"/>
                <a:gd name="connsiteY59" fmla="*/ 1693947 h 1694229"/>
                <a:gd name="connsiteX60" fmla="*/ 1132504 w 1880530"/>
                <a:gd name="connsiteY60" fmla="*/ 1630856 h 1694229"/>
                <a:gd name="connsiteX61" fmla="*/ 1163163 w 1880530"/>
                <a:gd name="connsiteY61" fmla="*/ 1624376 h 1694229"/>
                <a:gd name="connsiteX62" fmla="*/ 1206262 w 1880530"/>
                <a:gd name="connsiteY62" fmla="*/ 1653639 h 1694229"/>
                <a:gd name="connsiteX63" fmla="*/ 1239837 w 1880530"/>
                <a:gd name="connsiteY63" fmla="*/ 1612985 h 1694229"/>
                <a:gd name="connsiteX64" fmla="*/ 1258658 w 1880530"/>
                <a:gd name="connsiteY64" fmla="*/ 1617602 h 1694229"/>
                <a:gd name="connsiteX65" fmla="*/ 1292700 w 1880530"/>
                <a:gd name="connsiteY65" fmla="*/ 1684079 h 1694229"/>
                <a:gd name="connsiteX66" fmla="*/ 1349256 w 1880530"/>
                <a:gd name="connsiteY66" fmla="*/ 1660610 h 1694229"/>
                <a:gd name="connsiteX67" fmla="*/ 1401288 w 1880530"/>
                <a:gd name="connsiteY67" fmla="*/ 1604489 h 1694229"/>
                <a:gd name="connsiteX68" fmla="*/ 1452065 w 1880530"/>
                <a:gd name="connsiteY68" fmla="*/ 1587946 h 1694229"/>
                <a:gd name="connsiteX69" fmla="*/ 1469744 w 1880530"/>
                <a:gd name="connsiteY69" fmla="*/ 1643768 h 1694229"/>
                <a:gd name="connsiteX70" fmla="*/ 1539639 w 1880530"/>
                <a:gd name="connsiteY70" fmla="*/ 1618090 h 1694229"/>
                <a:gd name="connsiteX71" fmla="*/ 1570417 w 1880530"/>
                <a:gd name="connsiteY71" fmla="*/ 1531334 h 1694229"/>
                <a:gd name="connsiteX72" fmla="*/ 1651853 w 1880530"/>
                <a:gd name="connsiteY72" fmla="*/ 1441192 h 1694229"/>
                <a:gd name="connsiteX73" fmla="*/ 1696444 w 1880530"/>
                <a:gd name="connsiteY73" fmla="*/ 1410062 h 1694229"/>
                <a:gd name="connsiteX74" fmla="*/ 1724813 w 1880530"/>
                <a:gd name="connsiteY74" fmla="*/ 1413357 h 1694229"/>
                <a:gd name="connsiteX75" fmla="*/ 1802405 w 1880530"/>
                <a:gd name="connsiteY75" fmla="*/ 1402749 h 1694229"/>
                <a:gd name="connsiteX76" fmla="*/ 1797524 w 1880530"/>
                <a:gd name="connsiteY76" fmla="*/ 1456313 h 1694229"/>
                <a:gd name="connsiteX77" fmla="*/ 1855691 w 1880530"/>
                <a:gd name="connsiteY77" fmla="*/ 1479634 h 1694229"/>
                <a:gd name="connsiteX78" fmla="*/ 1857299 w 1880530"/>
                <a:gd name="connsiteY78" fmla="*/ 1457000 h 1694229"/>
                <a:gd name="connsiteX79" fmla="*/ 1856521 w 1880530"/>
                <a:gd name="connsiteY79" fmla="*/ 1396266 h 1694229"/>
                <a:gd name="connsiteX80" fmla="*/ 1878487 w 1880530"/>
                <a:gd name="connsiteY80" fmla="*/ 1326546 h 1694229"/>
                <a:gd name="connsiteX81" fmla="*/ 1797946 w 1880530"/>
                <a:gd name="connsiteY81" fmla="*/ 1305140 h 1694229"/>
                <a:gd name="connsiteX82" fmla="*/ 1747763 w 1880530"/>
                <a:gd name="connsiteY82" fmla="*/ 1264979 h 1694229"/>
                <a:gd name="connsiteX83" fmla="*/ 1737459 w 1880530"/>
                <a:gd name="connsiteY83" fmla="*/ 1176356 h 1694229"/>
                <a:gd name="connsiteX84" fmla="*/ 1704241 w 1880530"/>
                <a:gd name="connsiteY84" fmla="*/ 1038783 h 1694229"/>
                <a:gd name="connsiteX85" fmla="*/ 1627446 w 1880530"/>
                <a:gd name="connsiteY85" fmla="*/ 972257 h 1694229"/>
                <a:gd name="connsiteX86" fmla="*/ 1594228 w 1880530"/>
                <a:gd name="connsiteY86" fmla="*/ 917660 h 1694229"/>
                <a:gd name="connsiteX87" fmla="*/ 1544162 w 1880530"/>
                <a:gd name="connsiteY87" fmla="*/ 872587 h 1694229"/>
                <a:gd name="connsiteX88" fmla="*/ 1472251 w 1880530"/>
                <a:gd name="connsiteY88" fmla="*/ 845878 h 1694229"/>
                <a:gd name="connsiteX89" fmla="*/ 1449150 w 1880530"/>
                <a:gd name="connsiteY89" fmla="*/ 823245 h 1694229"/>
                <a:gd name="connsiteX90" fmla="*/ 1477013 w 1880530"/>
                <a:gd name="connsiteY90" fmla="*/ 784801 h 1694229"/>
                <a:gd name="connsiteX91" fmla="*/ 1458319 w 1880530"/>
                <a:gd name="connsiteY91" fmla="*/ 748910 h 1694229"/>
                <a:gd name="connsiteX92" fmla="*/ 1463081 w 1880530"/>
                <a:gd name="connsiteY92" fmla="*/ 725098 h 1694229"/>
                <a:gd name="connsiteX93" fmla="*/ 1488076 w 1880530"/>
                <a:gd name="connsiteY93" fmla="*/ 724035 h 1694229"/>
                <a:gd name="connsiteX94" fmla="*/ 1580416 w 1880530"/>
                <a:gd name="connsiteY94" fmla="*/ 740220 h 1694229"/>
                <a:gd name="connsiteX95" fmla="*/ 1615719 w 1880530"/>
                <a:gd name="connsiteY95" fmla="*/ 683758 h 1694229"/>
                <a:gd name="connsiteX96" fmla="*/ 1603753 w 1880530"/>
                <a:gd name="connsiteY96" fmla="*/ 553648 h 1694229"/>
                <a:gd name="connsiteX97" fmla="*/ 1620956 w 1880530"/>
                <a:gd name="connsiteY97" fmla="*/ 405322 h 1694229"/>
                <a:gd name="connsiteX0" fmla="*/ 1620956 w 1881147"/>
                <a:gd name="connsiteY0" fmla="*/ 405322 h 1694229"/>
                <a:gd name="connsiteX1" fmla="*/ 1548806 w 1881147"/>
                <a:gd name="connsiteY1" fmla="*/ 372673 h 1694229"/>
                <a:gd name="connsiteX2" fmla="*/ 1458557 w 1881147"/>
                <a:gd name="connsiteY2" fmla="*/ 348860 h 1694229"/>
                <a:gd name="connsiteX3" fmla="*/ 1405237 w 1881147"/>
                <a:gd name="connsiteY3" fmla="*/ 271776 h 1694229"/>
                <a:gd name="connsiteX4" fmla="*/ 1382136 w 1881147"/>
                <a:gd name="connsiteY4" fmla="*/ 169931 h 1694229"/>
                <a:gd name="connsiteX5" fmla="*/ 1346239 w 1881147"/>
                <a:gd name="connsiteY5" fmla="*/ 1869 h 1694229"/>
                <a:gd name="connsiteX6" fmla="*/ 1278870 w 1881147"/>
                <a:gd name="connsiteY6" fmla="*/ 43567 h 1694229"/>
                <a:gd name="connsiteX7" fmla="*/ 1273302 w 1881147"/>
                <a:gd name="connsiteY7" fmla="*/ 101090 h 1694229"/>
                <a:gd name="connsiteX8" fmla="*/ 1257397 w 1881147"/>
                <a:gd name="connsiteY8" fmla="*/ 152303 h 1694229"/>
                <a:gd name="connsiteX9" fmla="*/ 1237872 w 1881147"/>
                <a:gd name="connsiteY9" fmla="*/ 204316 h 1694229"/>
                <a:gd name="connsiteX10" fmla="*/ 1236143 w 1881147"/>
                <a:gd name="connsiteY10" fmla="*/ 273739 h 1694229"/>
                <a:gd name="connsiteX11" fmla="*/ 1163162 w 1881147"/>
                <a:gd name="connsiteY11" fmla="*/ 283903 h 1694229"/>
                <a:gd name="connsiteX12" fmla="*/ 1098809 w 1881147"/>
                <a:gd name="connsiteY12" fmla="*/ 285917 h 1694229"/>
                <a:gd name="connsiteX13" fmla="*/ 1051208 w 1881147"/>
                <a:gd name="connsiteY13" fmla="*/ 346183 h 1694229"/>
                <a:gd name="connsiteX14" fmla="*/ 996593 w 1881147"/>
                <a:gd name="connsiteY14" fmla="*/ 371690 h 1694229"/>
                <a:gd name="connsiteX15" fmla="*/ 943969 w 1881147"/>
                <a:gd name="connsiteY15" fmla="*/ 358385 h 1694229"/>
                <a:gd name="connsiteX16" fmla="*/ 837229 w 1881147"/>
                <a:gd name="connsiteY16" fmla="*/ 376257 h 1694229"/>
                <a:gd name="connsiteX17" fmla="*/ 814246 w 1881147"/>
                <a:gd name="connsiteY17" fmla="*/ 440035 h 1694229"/>
                <a:gd name="connsiteX18" fmla="*/ 797163 w 1881147"/>
                <a:gd name="connsiteY18" fmla="*/ 475926 h 1694229"/>
                <a:gd name="connsiteX19" fmla="*/ 715132 w 1881147"/>
                <a:gd name="connsiteY19" fmla="*/ 494632 h 1694229"/>
                <a:gd name="connsiteX20" fmla="*/ 697320 w 1881147"/>
                <a:gd name="connsiteY20" fmla="*/ 440647 h 1694229"/>
                <a:gd name="connsiteX21" fmla="*/ 653456 w 1881147"/>
                <a:gd name="connsiteY21" fmla="*/ 420298 h 1694229"/>
                <a:gd name="connsiteX22" fmla="*/ 518140 w 1881147"/>
                <a:gd name="connsiteY22" fmla="*/ 420641 h 1694229"/>
                <a:gd name="connsiteX23" fmla="*/ 434263 w 1881147"/>
                <a:gd name="connsiteY23" fmla="*/ 447350 h 1694229"/>
                <a:gd name="connsiteX24" fmla="*/ 401044 w 1881147"/>
                <a:gd name="connsiteY24" fmla="*/ 420298 h 1694229"/>
                <a:gd name="connsiteX25" fmla="*/ 381994 w 1881147"/>
                <a:gd name="connsiteY25" fmla="*/ 358385 h 1694229"/>
                <a:gd name="connsiteX26" fmla="*/ 315319 w 1881147"/>
                <a:gd name="connsiteY26" fmla="*/ 305998 h 1694229"/>
                <a:gd name="connsiteX27" fmla="*/ 270134 w 1881147"/>
                <a:gd name="connsiteY27" fmla="*/ 229110 h 1694229"/>
                <a:gd name="connsiteX28" fmla="*/ 146784 w 1881147"/>
                <a:gd name="connsiteY28" fmla="*/ 258373 h 1694229"/>
                <a:gd name="connsiteX29" fmla="*/ 127734 w 1881147"/>
                <a:gd name="connsiteY29" fmla="*/ 344785 h 1694229"/>
                <a:gd name="connsiteX30" fmla="*/ 145174 w 1881147"/>
                <a:gd name="connsiteY30" fmla="*/ 411312 h 1694229"/>
                <a:gd name="connsiteX31" fmla="*/ 117735 w 1881147"/>
                <a:gd name="connsiteY31" fmla="*/ 446172 h 1694229"/>
                <a:gd name="connsiteX32" fmla="*/ 65347 w 1881147"/>
                <a:gd name="connsiteY32" fmla="*/ 474059 h 1694229"/>
                <a:gd name="connsiteX33" fmla="*/ 37246 w 1881147"/>
                <a:gd name="connsiteY33" fmla="*/ 482063 h 1694229"/>
                <a:gd name="connsiteX34" fmla="*/ 15281 w 1881147"/>
                <a:gd name="connsiteY34" fmla="*/ 520310 h 1694229"/>
                <a:gd name="connsiteX35" fmla="*/ 1469 w 1881147"/>
                <a:gd name="connsiteY35" fmla="*/ 632745 h 1694229"/>
                <a:gd name="connsiteX36" fmla="*/ 51178 w 1881147"/>
                <a:gd name="connsiteY36" fmla="*/ 685967 h 1694229"/>
                <a:gd name="connsiteX37" fmla="*/ 108092 w 1881147"/>
                <a:gd name="connsiteY37" fmla="*/ 681547 h 1694229"/>
                <a:gd name="connsiteX38" fmla="*/ 93804 w 1881147"/>
                <a:gd name="connsiteY38" fmla="*/ 751806 h 1694229"/>
                <a:gd name="connsiteX39" fmla="*/ 148631 w 1881147"/>
                <a:gd name="connsiteY39" fmla="*/ 782248 h 1694229"/>
                <a:gd name="connsiteX40" fmla="*/ 217629 w 1881147"/>
                <a:gd name="connsiteY40" fmla="*/ 792460 h 1694229"/>
                <a:gd name="connsiteX41" fmla="*/ 252932 w 1881147"/>
                <a:gd name="connsiteY41" fmla="*/ 848431 h 1694229"/>
                <a:gd name="connsiteX42" fmla="*/ 252339 w 1881147"/>
                <a:gd name="connsiteY42" fmla="*/ 893503 h 1694229"/>
                <a:gd name="connsiteX43" fmla="*/ 276863 w 1881147"/>
                <a:gd name="connsiteY43" fmla="*/ 932978 h 1694229"/>
                <a:gd name="connsiteX44" fmla="*/ 322521 w 1881147"/>
                <a:gd name="connsiteY44" fmla="*/ 971570 h 1694229"/>
                <a:gd name="connsiteX45" fmla="*/ 407654 w 1881147"/>
                <a:gd name="connsiteY45" fmla="*/ 1025822 h 1694229"/>
                <a:gd name="connsiteX46" fmla="*/ 443431 w 1881147"/>
                <a:gd name="connsiteY46" fmla="*/ 1096915 h 1694229"/>
                <a:gd name="connsiteX47" fmla="*/ 422534 w 1881147"/>
                <a:gd name="connsiteY47" fmla="*/ 1166488 h 1694229"/>
                <a:gd name="connsiteX48" fmla="*/ 500581 w 1881147"/>
                <a:gd name="connsiteY48" fmla="*/ 1222951 h 1694229"/>
                <a:gd name="connsiteX49" fmla="*/ 572613 w 1881147"/>
                <a:gd name="connsiteY49" fmla="*/ 1255945 h 1694229"/>
                <a:gd name="connsiteX50" fmla="*/ 553444 w 1881147"/>
                <a:gd name="connsiteY50" fmla="*/ 1315648 h 1694229"/>
                <a:gd name="connsiteX51" fmla="*/ 643931 w 1881147"/>
                <a:gd name="connsiteY51" fmla="*/ 1468048 h 1694229"/>
                <a:gd name="connsiteX52" fmla="*/ 736741 w 1881147"/>
                <a:gd name="connsiteY52" fmla="*/ 1541202 h 1694229"/>
                <a:gd name="connsiteX53" fmla="*/ 786806 w 1881147"/>
                <a:gd name="connsiteY53" fmla="*/ 1491860 h 1694229"/>
                <a:gd name="connsiteX54" fmla="*/ 851396 w 1881147"/>
                <a:gd name="connsiteY54" fmla="*/ 1519257 h 1694229"/>
                <a:gd name="connsiteX55" fmla="*/ 905869 w 1881147"/>
                <a:gd name="connsiteY55" fmla="*/ 1487098 h 1694229"/>
                <a:gd name="connsiteX56" fmla="*/ 922716 w 1881147"/>
                <a:gd name="connsiteY56" fmla="*/ 1444922 h 1694229"/>
                <a:gd name="connsiteX57" fmla="*/ 986593 w 1881147"/>
                <a:gd name="connsiteY57" fmla="*/ 1531334 h 1694229"/>
                <a:gd name="connsiteX58" fmla="*/ 1031660 w 1881147"/>
                <a:gd name="connsiteY58" fmla="*/ 1602428 h 1694229"/>
                <a:gd name="connsiteX59" fmla="*/ 1101606 w 1881147"/>
                <a:gd name="connsiteY59" fmla="*/ 1693947 h 1694229"/>
                <a:gd name="connsiteX60" fmla="*/ 1132504 w 1881147"/>
                <a:gd name="connsiteY60" fmla="*/ 1630856 h 1694229"/>
                <a:gd name="connsiteX61" fmla="*/ 1163163 w 1881147"/>
                <a:gd name="connsiteY61" fmla="*/ 1624376 h 1694229"/>
                <a:gd name="connsiteX62" fmla="*/ 1206262 w 1881147"/>
                <a:gd name="connsiteY62" fmla="*/ 1653639 h 1694229"/>
                <a:gd name="connsiteX63" fmla="*/ 1239837 w 1881147"/>
                <a:gd name="connsiteY63" fmla="*/ 1612985 h 1694229"/>
                <a:gd name="connsiteX64" fmla="*/ 1258658 w 1881147"/>
                <a:gd name="connsiteY64" fmla="*/ 1617602 h 1694229"/>
                <a:gd name="connsiteX65" fmla="*/ 1292700 w 1881147"/>
                <a:gd name="connsiteY65" fmla="*/ 1684079 h 1694229"/>
                <a:gd name="connsiteX66" fmla="*/ 1349256 w 1881147"/>
                <a:gd name="connsiteY66" fmla="*/ 1660610 h 1694229"/>
                <a:gd name="connsiteX67" fmla="*/ 1401288 w 1881147"/>
                <a:gd name="connsiteY67" fmla="*/ 1604489 h 1694229"/>
                <a:gd name="connsiteX68" fmla="*/ 1452065 w 1881147"/>
                <a:gd name="connsiteY68" fmla="*/ 1587946 h 1694229"/>
                <a:gd name="connsiteX69" fmla="*/ 1469744 w 1881147"/>
                <a:gd name="connsiteY69" fmla="*/ 1643768 h 1694229"/>
                <a:gd name="connsiteX70" fmla="*/ 1539639 w 1881147"/>
                <a:gd name="connsiteY70" fmla="*/ 1618090 h 1694229"/>
                <a:gd name="connsiteX71" fmla="*/ 1570417 w 1881147"/>
                <a:gd name="connsiteY71" fmla="*/ 1531334 h 1694229"/>
                <a:gd name="connsiteX72" fmla="*/ 1651853 w 1881147"/>
                <a:gd name="connsiteY72" fmla="*/ 1441192 h 1694229"/>
                <a:gd name="connsiteX73" fmla="*/ 1696444 w 1881147"/>
                <a:gd name="connsiteY73" fmla="*/ 1410062 h 1694229"/>
                <a:gd name="connsiteX74" fmla="*/ 1724813 w 1881147"/>
                <a:gd name="connsiteY74" fmla="*/ 1413357 h 1694229"/>
                <a:gd name="connsiteX75" fmla="*/ 1802405 w 1881147"/>
                <a:gd name="connsiteY75" fmla="*/ 1402749 h 1694229"/>
                <a:gd name="connsiteX76" fmla="*/ 1797524 w 1881147"/>
                <a:gd name="connsiteY76" fmla="*/ 1456313 h 1694229"/>
                <a:gd name="connsiteX77" fmla="*/ 1855691 w 1881147"/>
                <a:gd name="connsiteY77" fmla="*/ 1479634 h 1694229"/>
                <a:gd name="connsiteX78" fmla="*/ 1857299 w 1881147"/>
                <a:gd name="connsiteY78" fmla="*/ 1457000 h 1694229"/>
                <a:gd name="connsiteX79" fmla="*/ 1861403 w 1881147"/>
                <a:gd name="connsiteY79" fmla="*/ 1401373 h 1694229"/>
                <a:gd name="connsiteX80" fmla="*/ 1878487 w 1881147"/>
                <a:gd name="connsiteY80" fmla="*/ 1326546 h 1694229"/>
                <a:gd name="connsiteX81" fmla="*/ 1797946 w 1881147"/>
                <a:gd name="connsiteY81" fmla="*/ 1305140 h 1694229"/>
                <a:gd name="connsiteX82" fmla="*/ 1747763 w 1881147"/>
                <a:gd name="connsiteY82" fmla="*/ 1264979 h 1694229"/>
                <a:gd name="connsiteX83" fmla="*/ 1737459 w 1881147"/>
                <a:gd name="connsiteY83" fmla="*/ 1176356 h 1694229"/>
                <a:gd name="connsiteX84" fmla="*/ 1704241 w 1881147"/>
                <a:gd name="connsiteY84" fmla="*/ 1038783 h 1694229"/>
                <a:gd name="connsiteX85" fmla="*/ 1627446 w 1881147"/>
                <a:gd name="connsiteY85" fmla="*/ 972257 h 1694229"/>
                <a:gd name="connsiteX86" fmla="*/ 1594228 w 1881147"/>
                <a:gd name="connsiteY86" fmla="*/ 917660 h 1694229"/>
                <a:gd name="connsiteX87" fmla="*/ 1544162 w 1881147"/>
                <a:gd name="connsiteY87" fmla="*/ 872587 h 1694229"/>
                <a:gd name="connsiteX88" fmla="*/ 1472251 w 1881147"/>
                <a:gd name="connsiteY88" fmla="*/ 845878 h 1694229"/>
                <a:gd name="connsiteX89" fmla="*/ 1449150 w 1881147"/>
                <a:gd name="connsiteY89" fmla="*/ 823245 h 1694229"/>
                <a:gd name="connsiteX90" fmla="*/ 1477013 w 1881147"/>
                <a:gd name="connsiteY90" fmla="*/ 784801 h 1694229"/>
                <a:gd name="connsiteX91" fmla="*/ 1458319 w 1881147"/>
                <a:gd name="connsiteY91" fmla="*/ 748910 h 1694229"/>
                <a:gd name="connsiteX92" fmla="*/ 1463081 w 1881147"/>
                <a:gd name="connsiteY92" fmla="*/ 725098 h 1694229"/>
                <a:gd name="connsiteX93" fmla="*/ 1488076 w 1881147"/>
                <a:gd name="connsiteY93" fmla="*/ 724035 h 1694229"/>
                <a:gd name="connsiteX94" fmla="*/ 1580416 w 1881147"/>
                <a:gd name="connsiteY94" fmla="*/ 740220 h 1694229"/>
                <a:gd name="connsiteX95" fmla="*/ 1615719 w 1881147"/>
                <a:gd name="connsiteY95" fmla="*/ 683758 h 1694229"/>
                <a:gd name="connsiteX96" fmla="*/ 1603753 w 1881147"/>
                <a:gd name="connsiteY96" fmla="*/ 553648 h 1694229"/>
                <a:gd name="connsiteX97" fmla="*/ 1620956 w 1881147"/>
                <a:gd name="connsiteY97" fmla="*/ 405322 h 1694229"/>
                <a:gd name="connsiteX0" fmla="*/ 1620956 w 1868187"/>
                <a:gd name="connsiteY0" fmla="*/ 405322 h 1694229"/>
                <a:gd name="connsiteX1" fmla="*/ 1548806 w 1868187"/>
                <a:gd name="connsiteY1" fmla="*/ 372673 h 1694229"/>
                <a:gd name="connsiteX2" fmla="*/ 1458557 w 1868187"/>
                <a:gd name="connsiteY2" fmla="*/ 348860 h 1694229"/>
                <a:gd name="connsiteX3" fmla="*/ 1405237 w 1868187"/>
                <a:gd name="connsiteY3" fmla="*/ 271776 h 1694229"/>
                <a:gd name="connsiteX4" fmla="*/ 1382136 w 1868187"/>
                <a:gd name="connsiteY4" fmla="*/ 169931 h 1694229"/>
                <a:gd name="connsiteX5" fmla="*/ 1346239 w 1868187"/>
                <a:gd name="connsiteY5" fmla="*/ 1869 h 1694229"/>
                <a:gd name="connsiteX6" fmla="*/ 1278870 w 1868187"/>
                <a:gd name="connsiteY6" fmla="*/ 43567 h 1694229"/>
                <a:gd name="connsiteX7" fmla="*/ 1273302 w 1868187"/>
                <a:gd name="connsiteY7" fmla="*/ 101090 h 1694229"/>
                <a:gd name="connsiteX8" fmla="*/ 1257397 w 1868187"/>
                <a:gd name="connsiteY8" fmla="*/ 152303 h 1694229"/>
                <a:gd name="connsiteX9" fmla="*/ 1237872 w 1868187"/>
                <a:gd name="connsiteY9" fmla="*/ 204316 h 1694229"/>
                <a:gd name="connsiteX10" fmla="*/ 1236143 w 1868187"/>
                <a:gd name="connsiteY10" fmla="*/ 273739 h 1694229"/>
                <a:gd name="connsiteX11" fmla="*/ 1163162 w 1868187"/>
                <a:gd name="connsiteY11" fmla="*/ 283903 h 1694229"/>
                <a:gd name="connsiteX12" fmla="*/ 1098809 w 1868187"/>
                <a:gd name="connsiteY12" fmla="*/ 285917 h 1694229"/>
                <a:gd name="connsiteX13" fmla="*/ 1051208 w 1868187"/>
                <a:gd name="connsiteY13" fmla="*/ 346183 h 1694229"/>
                <a:gd name="connsiteX14" fmla="*/ 996593 w 1868187"/>
                <a:gd name="connsiteY14" fmla="*/ 371690 h 1694229"/>
                <a:gd name="connsiteX15" fmla="*/ 943969 w 1868187"/>
                <a:gd name="connsiteY15" fmla="*/ 358385 h 1694229"/>
                <a:gd name="connsiteX16" fmla="*/ 837229 w 1868187"/>
                <a:gd name="connsiteY16" fmla="*/ 376257 h 1694229"/>
                <a:gd name="connsiteX17" fmla="*/ 814246 w 1868187"/>
                <a:gd name="connsiteY17" fmla="*/ 440035 h 1694229"/>
                <a:gd name="connsiteX18" fmla="*/ 797163 w 1868187"/>
                <a:gd name="connsiteY18" fmla="*/ 475926 h 1694229"/>
                <a:gd name="connsiteX19" fmla="*/ 715132 w 1868187"/>
                <a:gd name="connsiteY19" fmla="*/ 494632 h 1694229"/>
                <a:gd name="connsiteX20" fmla="*/ 697320 w 1868187"/>
                <a:gd name="connsiteY20" fmla="*/ 440647 h 1694229"/>
                <a:gd name="connsiteX21" fmla="*/ 653456 w 1868187"/>
                <a:gd name="connsiteY21" fmla="*/ 420298 h 1694229"/>
                <a:gd name="connsiteX22" fmla="*/ 518140 w 1868187"/>
                <a:gd name="connsiteY22" fmla="*/ 420641 h 1694229"/>
                <a:gd name="connsiteX23" fmla="*/ 434263 w 1868187"/>
                <a:gd name="connsiteY23" fmla="*/ 447350 h 1694229"/>
                <a:gd name="connsiteX24" fmla="*/ 401044 w 1868187"/>
                <a:gd name="connsiteY24" fmla="*/ 420298 h 1694229"/>
                <a:gd name="connsiteX25" fmla="*/ 381994 w 1868187"/>
                <a:gd name="connsiteY25" fmla="*/ 358385 h 1694229"/>
                <a:gd name="connsiteX26" fmla="*/ 315319 w 1868187"/>
                <a:gd name="connsiteY26" fmla="*/ 305998 h 1694229"/>
                <a:gd name="connsiteX27" fmla="*/ 270134 w 1868187"/>
                <a:gd name="connsiteY27" fmla="*/ 229110 h 1694229"/>
                <a:gd name="connsiteX28" fmla="*/ 146784 w 1868187"/>
                <a:gd name="connsiteY28" fmla="*/ 258373 h 1694229"/>
                <a:gd name="connsiteX29" fmla="*/ 127734 w 1868187"/>
                <a:gd name="connsiteY29" fmla="*/ 344785 h 1694229"/>
                <a:gd name="connsiteX30" fmla="*/ 145174 w 1868187"/>
                <a:gd name="connsiteY30" fmla="*/ 411312 h 1694229"/>
                <a:gd name="connsiteX31" fmla="*/ 117735 w 1868187"/>
                <a:gd name="connsiteY31" fmla="*/ 446172 h 1694229"/>
                <a:gd name="connsiteX32" fmla="*/ 65347 w 1868187"/>
                <a:gd name="connsiteY32" fmla="*/ 474059 h 1694229"/>
                <a:gd name="connsiteX33" fmla="*/ 37246 w 1868187"/>
                <a:gd name="connsiteY33" fmla="*/ 482063 h 1694229"/>
                <a:gd name="connsiteX34" fmla="*/ 15281 w 1868187"/>
                <a:gd name="connsiteY34" fmla="*/ 520310 h 1694229"/>
                <a:gd name="connsiteX35" fmla="*/ 1469 w 1868187"/>
                <a:gd name="connsiteY35" fmla="*/ 632745 h 1694229"/>
                <a:gd name="connsiteX36" fmla="*/ 51178 w 1868187"/>
                <a:gd name="connsiteY36" fmla="*/ 685967 h 1694229"/>
                <a:gd name="connsiteX37" fmla="*/ 108092 w 1868187"/>
                <a:gd name="connsiteY37" fmla="*/ 681547 h 1694229"/>
                <a:gd name="connsiteX38" fmla="*/ 93804 w 1868187"/>
                <a:gd name="connsiteY38" fmla="*/ 751806 h 1694229"/>
                <a:gd name="connsiteX39" fmla="*/ 148631 w 1868187"/>
                <a:gd name="connsiteY39" fmla="*/ 782248 h 1694229"/>
                <a:gd name="connsiteX40" fmla="*/ 217629 w 1868187"/>
                <a:gd name="connsiteY40" fmla="*/ 792460 h 1694229"/>
                <a:gd name="connsiteX41" fmla="*/ 252932 w 1868187"/>
                <a:gd name="connsiteY41" fmla="*/ 848431 h 1694229"/>
                <a:gd name="connsiteX42" fmla="*/ 252339 w 1868187"/>
                <a:gd name="connsiteY42" fmla="*/ 893503 h 1694229"/>
                <a:gd name="connsiteX43" fmla="*/ 276863 w 1868187"/>
                <a:gd name="connsiteY43" fmla="*/ 932978 h 1694229"/>
                <a:gd name="connsiteX44" fmla="*/ 322521 w 1868187"/>
                <a:gd name="connsiteY44" fmla="*/ 971570 h 1694229"/>
                <a:gd name="connsiteX45" fmla="*/ 407654 w 1868187"/>
                <a:gd name="connsiteY45" fmla="*/ 1025822 h 1694229"/>
                <a:gd name="connsiteX46" fmla="*/ 443431 w 1868187"/>
                <a:gd name="connsiteY46" fmla="*/ 1096915 h 1694229"/>
                <a:gd name="connsiteX47" fmla="*/ 422534 w 1868187"/>
                <a:gd name="connsiteY47" fmla="*/ 1166488 h 1694229"/>
                <a:gd name="connsiteX48" fmla="*/ 500581 w 1868187"/>
                <a:gd name="connsiteY48" fmla="*/ 1222951 h 1694229"/>
                <a:gd name="connsiteX49" fmla="*/ 572613 w 1868187"/>
                <a:gd name="connsiteY49" fmla="*/ 1255945 h 1694229"/>
                <a:gd name="connsiteX50" fmla="*/ 553444 w 1868187"/>
                <a:gd name="connsiteY50" fmla="*/ 1315648 h 1694229"/>
                <a:gd name="connsiteX51" fmla="*/ 643931 w 1868187"/>
                <a:gd name="connsiteY51" fmla="*/ 1468048 h 1694229"/>
                <a:gd name="connsiteX52" fmla="*/ 736741 w 1868187"/>
                <a:gd name="connsiteY52" fmla="*/ 1541202 h 1694229"/>
                <a:gd name="connsiteX53" fmla="*/ 786806 w 1868187"/>
                <a:gd name="connsiteY53" fmla="*/ 1491860 h 1694229"/>
                <a:gd name="connsiteX54" fmla="*/ 851396 w 1868187"/>
                <a:gd name="connsiteY54" fmla="*/ 1519257 h 1694229"/>
                <a:gd name="connsiteX55" fmla="*/ 905869 w 1868187"/>
                <a:gd name="connsiteY55" fmla="*/ 1487098 h 1694229"/>
                <a:gd name="connsiteX56" fmla="*/ 922716 w 1868187"/>
                <a:gd name="connsiteY56" fmla="*/ 1444922 h 1694229"/>
                <a:gd name="connsiteX57" fmla="*/ 986593 w 1868187"/>
                <a:gd name="connsiteY57" fmla="*/ 1531334 h 1694229"/>
                <a:gd name="connsiteX58" fmla="*/ 1031660 w 1868187"/>
                <a:gd name="connsiteY58" fmla="*/ 1602428 h 1694229"/>
                <a:gd name="connsiteX59" fmla="*/ 1101606 w 1868187"/>
                <a:gd name="connsiteY59" fmla="*/ 1693947 h 1694229"/>
                <a:gd name="connsiteX60" fmla="*/ 1132504 w 1868187"/>
                <a:gd name="connsiteY60" fmla="*/ 1630856 h 1694229"/>
                <a:gd name="connsiteX61" fmla="*/ 1163163 w 1868187"/>
                <a:gd name="connsiteY61" fmla="*/ 1624376 h 1694229"/>
                <a:gd name="connsiteX62" fmla="*/ 1206262 w 1868187"/>
                <a:gd name="connsiteY62" fmla="*/ 1653639 h 1694229"/>
                <a:gd name="connsiteX63" fmla="*/ 1239837 w 1868187"/>
                <a:gd name="connsiteY63" fmla="*/ 1612985 h 1694229"/>
                <a:gd name="connsiteX64" fmla="*/ 1258658 w 1868187"/>
                <a:gd name="connsiteY64" fmla="*/ 1617602 h 1694229"/>
                <a:gd name="connsiteX65" fmla="*/ 1292700 w 1868187"/>
                <a:gd name="connsiteY65" fmla="*/ 1684079 h 1694229"/>
                <a:gd name="connsiteX66" fmla="*/ 1349256 w 1868187"/>
                <a:gd name="connsiteY66" fmla="*/ 1660610 h 1694229"/>
                <a:gd name="connsiteX67" fmla="*/ 1401288 w 1868187"/>
                <a:gd name="connsiteY67" fmla="*/ 1604489 h 1694229"/>
                <a:gd name="connsiteX68" fmla="*/ 1452065 w 1868187"/>
                <a:gd name="connsiteY68" fmla="*/ 1587946 h 1694229"/>
                <a:gd name="connsiteX69" fmla="*/ 1469744 w 1868187"/>
                <a:gd name="connsiteY69" fmla="*/ 1643768 h 1694229"/>
                <a:gd name="connsiteX70" fmla="*/ 1539639 w 1868187"/>
                <a:gd name="connsiteY70" fmla="*/ 1618090 h 1694229"/>
                <a:gd name="connsiteX71" fmla="*/ 1570417 w 1868187"/>
                <a:gd name="connsiteY71" fmla="*/ 1531334 h 1694229"/>
                <a:gd name="connsiteX72" fmla="*/ 1651853 w 1868187"/>
                <a:gd name="connsiteY72" fmla="*/ 1441192 h 1694229"/>
                <a:gd name="connsiteX73" fmla="*/ 1696444 w 1868187"/>
                <a:gd name="connsiteY73" fmla="*/ 1410062 h 1694229"/>
                <a:gd name="connsiteX74" fmla="*/ 1724813 w 1868187"/>
                <a:gd name="connsiteY74" fmla="*/ 1413357 h 1694229"/>
                <a:gd name="connsiteX75" fmla="*/ 1802405 w 1868187"/>
                <a:gd name="connsiteY75" fmla="*/ 1402749 h 1694229"/>
                <a:gd name="connsiteX76" fmla="*/ 1797524 w 1868187"/>
                <a:gd name="connsiteY76" fmla="*/ 1456313 h 1694229"/>
                <a:gd name="connsiteX77" fmla="*/ 1855691 w 1868187"/>
                <a:gd name="connsiteY77" fmla="*/ 1479634 h 1694229"/>
                <a:gd name="connsiteX78" fmla="*/ 1857299 w 1868187"/>
                <a:gd name="connsiteY78" fmla="*/ 1457000 h 1694229"/>
                <a:gd name="connsiteX79" fmla="*/ 1861403 w 1868187"/>
                <a:gd name="connsiteY79" fmla="*/ 1401373 h 1694229"/>
                <a:gd name="connsiteX80" fmla="*/ 1863844 w 1868187"/>
                <a:gd name="connsiteY80" fmla="*/ 1326546 h 1694229"/>
                <a:gd name="connsiteX81" fmla="*/ 1797946 w 1868187"/>
                <a:gd name="connsiteY81" fmla="*/ 1305140 h 1694229"/>
                <a:gd name="connsiteX82" fmla="*/ 1747763 w 1868187"/>
                <a:gd name="connsiteY82" fmla="*/ 1264979 h 1694229"/>
                <a:gd name="connsiteX83" fmla="*/ 1737459 w 1868187"/>
                <a:gd name="connsiteY83" fmla="*/ 1176356 h 1694229"/>
                <a:gd name="connsiteX84" fmla="*/ 1704241 w 1868187"/>
                <a:gd name="connsiteY84" fmla="*/ 1038783 h 1694229"/>
                <a:gd name="connsiteX85" fmla="*/ 1627446 w 1868187"/>
                <a:gd name="connsiteY85" fmla="*/ 972257 h 1694229"/>
                <a:gd name="connsiteX86" fmla="*/ 1594228 w 1868187"/>
                <a:gd name="connsiteY86" fmla="*/ 917660 h 1694229"/>
                <a:gd name="connsiteX87" fmla="*/ 1544162 w 1868187"/>
                <a:gd name="connsiteY87" fmla="*/ 872587 h 1694229"/>
                <a:gd name="connsiteX88" fmla="*/ 1472251 w 1868187"/>
                <a:gd name="connsiteY88" fmla="*/ 845878 h 1694229"/>
                <a:gd name="connsiteX89" fmla="*/ 1449150 w 1868187"/>
                <a:gd name="connsiteY89" fmla="*/ 823245 h 1694229"/>
                <a:gd name="connsiteX90" fmla="*/ 1477013 w 1868187"/>
                <a:gd name="connsiteY90" fmla="*/ 784801 h 1694229"/>
                <a:gd name="connsiteX91" fmla="*/ 1458319 w 1868187"/>
                <a:gd name="connsiteY91" fmla="*/ 748910 h 1694229"/>
                <a:gd name="connsiteX92" fmla="*/ 1463081 w 1868187"/>
                <a:gd name="connsiteY92" fmla="*/ 725098 h 1694229"/>
                <a:gd name="connsiteX93" fmla="*/ 1488076 w 1868187"/>
                <a:gd name="connsiteY93" fmla="*/ 724035 h 1694229"/>
                <a:gd name="connsiteX94" fmla="*/ 1580416 w 1868187"/>
                <a:gd name="connsiteY94" fmla="*/ 740220 h 1694229"/>
                <a:gd name="connsiteX95" fmla="*/ 1615719 w 1868187"/>
                <a:gd name="connsiteY95" fmla="*/ 683758 h 1694229"/>
                <a:gd name="connsiteX96" fmla="*/ 1603753 w 1868187"/>
                <a:gd name="connsiteY96" fmla="*/ 553648 h 1694229"/>
                <a:gd name="connsiteX97" fmla="*/ 1620956 w 1868187"/>
                <a:gd name="connsiteY97" fmla="*/ 405322 h 1694229"/>
                <a:gd name="connsiteX0" fmla="*/ 1620956 w 1872005"/>
                <a:gd name="connsiteY0" fmla="*/ 405322 h 1694229"/>
                <a:gd name="connsiteX1" fmla="*/ 1548806 w 1872005"/>
                <a:gd name="connsiteY1" fmla="*/ 372673 h 1694229"/>
                <a:gd name="connsiteX2" fmla="*/ 1458557 w 1872005"/>
                <a:gd name="connsiteY2" fmla="*/ 348860 h 1694229"/>
                <a:gd name="connsiteX3" fmla="*/ 1405237 w 1872005"/>
                <a:gd name="connsiteY3" fmla="*/ 271776 h 1694229"/>
                <a:gd name="connsiteX4" fmla="*/ 1382136 w 1872005"/>
                <a:gd name="connsiteY4" fmla="*/ 169931 h 1694229"/>
                <a:gd name="connsiteX5" fmla="*/ 1346239 w 1872005"/>
                <a:gd name="connsiteY5" fmla="*/ 1869 h 1694229"/>
                <a:gd name="connsiteX6" fmla="*/ 1278870 w 1872005"/>
                <a:gd name="connsiteY6" fmla="*/ 43567 h 1694229"/>
                <a:gd name="connsiteX7" fmla="*/ 1273302 w 1872005"/>
                <a:gd name="connsiteY7" fmla="*/ 101090 h 1694229"/>
                <a:gd name="connsiteX8" fmla="*/ 1257397 w 1872005"/>
                <a:gd name="connsiteY8" fmla="*/ 152303 h 1694229"/>
                <a:gd name="connsiteX9" fmla="*/ 1237872 w 1872005"/>
                <a:gd name="connsiteY9" fmla="*/ 204316 h 1694229"/>
                <a:gd name="connsiteX10" fmla="*/ 1236143 w 1872005"/>
                <a:gd name="connsiteY10" fmla="*/ 273739 h 1694229"/>
                <a:gd name="connsiteX11" fmla="*/ 1163162 w 1872005"/>
                <a:gd name="connsiteY11" fmla="*/ 283903 h 1694229"/>
                <a:gd name="connsiteX12" fmla="*/ 1098809 w 1872005"/>
                <a:gd name="connsiteY12" fmla="*/ 285917 h 1694229"/>
                <a:gd name="connsiteX13" fmla="*/ 1051208 w 1872005"/>
                <a:gd name="connsiteY13" fmla="*/ 346183 h 1694229"/>
                <a:gd name="connsiteX14" fmla="*/ 996593 w 1872005"/>
                <a:gd name="connsiteY14" fmla="*/ 371690 h 1694229"/>
                <a:gd name="connsiteX15" fmla="*/ 943969 w 1872005"/>
                <a:gd name="connsiteY15" fmla="*/ 358385 h 1694229"/>
                <a:gd name="connsiteX16" fmla="*/ 837229 w 1872005"/>
                <a:gd name="connsiteY16" fmla="*/ 376257 h 1694229"/>
                <a:gd name="connsiteX17" fmla="*/ 814246 w 1872005"/>
                <a:gd name="connsiteY17" fmla="*/ 440035 h 1694229"/>
                <a:gd name="connsiteX18" fmla="*/ 797163 w 1872005"/>
                <a:gd name="connsiteY18" fmla="*/ 475926 h 1694229"/>
                <a:gd name="connsiteX19" fmla="*/ 715132 w 1872005"/>
                <a:gd name="connsiteY19" fmla="*/ 494632 h 1694229"/>
                <a:gd name="connsiteX20" fmla="*/ 697320 w 1872005"/>
                <a:gd name="connsiteY20" fmla="*/ 440647 h 1694229"/>
                <a:gd name="connsiteX21" fmla="*/ 653456 w 1872005"/>
                <a:gd name="connsiteY21" fmla="*/ 420298 h 1694229"/>
                <a:gd name="connsiteX22" fmla="*/ 518140 w 1872005"/>
                <a:gd name="connsiteY22" fmla="*/ 420641 h 1694229"/>
                <a:gd name="connsiteX23" fmla="*/ 434263 w 1872005"/>
                <a:gd name="connsiteY23" fmla="*/ 447350 h 1694229"/>
                <a:gd name="connsiteX24" fmla="*/ 401044 w 1872005"/>
                <a:gd name="connsiteY24" fmla="*/ 420298 h 1694229"/>
                <a:gd name="connsiteX25" fmla="*/ 381994 w 1872005"/>
                <a:gd name="connsiteY25" fmla="*/ 358385 h 1694229"/>
                <a:gd name="connsiteX26" fmla="*/ 315319 w 1872005"/>
                <a:gd name="connsiteY26" fmla="*/ 305998 h 1694229"/>
                <a:gd name="connsiteX27" fmla="*/ 270134 w 1872005"/>
                <a:gd name="connsiteY27" fmla="*/ 229110 h 1694229"/>
                <a:gd name="connsiteX28" fmla="*/ 146784 w 1872005"/>
                <a:gd name="connsiteY28" fmla="*/ 258373 h 1694229"/>
                <a:gd name="connsiteX29" fmla="*/ 127734 w 1872005"/>
                <a:gd name="connsiteY29" fmla="*/ 344785 h 1694229"/>
                <a:gd name="connsiteX30" fmla="*/ 145174 w 1872005"/>
                <a:gd name="connsiteY30" fmla="*/ 411312 h 1694229"/>
                <a:gd name="connsiteX31" fmla="*/ 117735 w 1872005"/>
                <a:gd name="connsiteY31" fmla="*/ 446172 h 1694229"/>
                <a:gd name="connsiteX32" fmla="*/ 65347 w 1872005"/>
                <a:gd name="connsiteY32" fmla="*/ 474059 h 1694229"/>
                <a:gd name="connsiteX33" fmla="*/ 37246 w 1872005"/>
                <a:gd name="connsiteY33" fmla="*/ 482063 h 1694229"/>
                <a:gd name="connsiteX34" fmla="*/ 15281 w 1872005"/>
                <a:gd name="connsiteY34" fmla="*/ 520310 h 1694229"/>
                <a:gd name="connsiteX35" fmla="*/ 1469 w 1872005"/>
                <a:gd name="connsiteY35" fmla="*/ 632745 h 1694229"/>
                <a:gd name="connsiteX36" fmla="*/ 51178 w 1872005"/>
                <a:gd name="connsiteY36" fmla="*/ 685967 h 1694229"/>
                <a:gd name="connsiteX37" fmla="*/ 108092 w 1872005"/>
                <a:gd name="connsiteY37" fmla="*/ 681547 h 1694229"/>
                <a:gd name="connsiteX38" fmla="*/ 93804 w 1872005"/>
                <a:gd name="connsiteY38" fmla="*/ 751806 h 1694229"/>
                <a:gd name="connsiteX39" fmla="*/ 148631 w 1872005"/>
                <a:gd name="connsiteY39" fmla="*/ 782248 h 1694229"/>
                <a:gd name="connsiteX40" fmla="*/ 217629 w 1872005"/>
                <a:gd name="connsiteY40" fmla="*/ 792460 h 1694229"/>
                <a:gd name="connsiteX41" fmla="*/ 252932 w 1872005"/>
                <a:gd name="connsiteY41" fmla="*/ 848431 h 1694229"/>
                <a:gd name="connsiteX42" fmla="*/ 252339 w 1872005"/>
                <a:gd name="connsiteY42" fmla="*/ 893503 h 1694229"/>
                <a:gd name="connsiteX43" fmla="*/ 276863 w 1872005"/>
                <a:gd name="connsiteY43" fmla="*/ 932978 h 1694229"/>
                <a:gd name="connsiteX44" fmla="*/ 322521 w 1872005"/>
                <a:gd name="connsiteY44" fmla="*/ 971570 h 1694229"/>
                <a:gd name="connsiteX45" fmla="*/ 407654 w 1872005"/>
                <a:gd name="connsiteY45" fmla="*/ 1025822 h 1694229"/>
                <a:gd name="connsiteX46" fmla="*/ 443431 w 1872005"/>
                <a:gd name="connsiteY46" fmla="*/ 1096915 h 1694229"/>
                <a:gd name="connsiteX47" fmla="*/ 422534 w 1872005"/>
                <a:gd name="connsiteY47" fmla="*/ 1166488 h 1694229"/>
                <a:gd name="connsiteX48" fmla="*/ 500581 w 1872005"/>
                <a:gd name="connsiteY48" fmla="*/ 1222951 h 1694229"/>
                <a:gd name="connsiteX49" fmla="*/ 572613 w 1872005"/>
                <a:gd name="connsiteY49" fmla="*/ 1255945 h 1694229"/>
                <a:gd name="connsiteX50" fmla="*/ 553444 w 1872005"/>
                <a:gd name="connsiteY50" fmla="*/ 1315648 h 1694229"/>
                <a:gd name="connsiteX51" fmla="*/ 643931 w 1872005"/>
                <a:gd name="connsiteY51" fmla="*/ 1468048 h 1694229"/>
                <a:gd name="connsiteX52" fmla="*/ 736741 w 1872005"/>
                <a:gd name="connsiteY52" fmla="*/ 1541202 h 1694229"/>
                <a:gd name="connsiteX53" fmla="*/ 786806 w 1872005"/>
                <a:gd name="connsiteY53" fmla="*/ 1491860 h 1694229"/>
                <a:gd name="connsiteX54" fmla="*/ 851396 w 1872005"/>
                <a:gd name="connsiteY54" fmla="*/ 1519257 h 1694229"/>
                <a:gd name="connsiteX55" fmla="*/ 905869 w 1872005"/>
                <a:gd name="connsiteY55" fmla="*/ 1487098 h 1694229"/>
                <a:gd name="connsiteX56" fmla="*/ 922716 w 1872005"/>
                <a:gd name="connsiteY56" fmla="*/ 1444922 h 1694229"/>
                <a:gd name="connsiteX57" fmla="*/ 986593 w 1872005"/>
                <a:gd name="connsiteY57" fmla="*/ 1531334 h 1694229"/>
                <a:gd name="connsiteX58" fmla="*/ 1031660 w 1872005"/>
                <a:gd name="connsiteY58" fmla="*/ 1602428 h 1694229"/>
                <a:gd name="connsiteX59" fmla="*/ 1101606 w 1872005"/>
                <a:gd name="connsiteY59" fmla="*/ 1693947 h 1694229"/>
                <a:gd name="connsiteX60" fmla="*/ 1132504 w 1872005"/>
                <a:gd name="connsiteY60" fmla="*/ 1630856 h 1694229"/>
                <a:gd name="connsiteX61" fmla="*/ 1163163 w 1872005"/>
                <a:gd name="connsiteY61" fmla="*/ 1624376 h 1694229"/>
                <a:gd name="connsiteX62" fmla="*/ 1206262 w 1872005"/>
                <a:gd name="connsiteY62" fmla="*/ 1653639 h 1694229"/>
                <a:gd name="connsiteX63" fmla="*/ 1239837 w 1872005"/>
                <a:gd name="connsiteY63" fmla="*/ 1612985 h 1694229"/>
                <a:gd name="connsiteX64" fmla="*/ 1258658 w 1872005"/>
                <a:gd name="connsiteY64" fmla="*/ 1617602 h 1694229"/>
                <a:gd name="connsiteX65" fmla="*/ 1292700 w 1872005"/>
                <a:gd name="connsiteY65" fmla="*/ 1684079 h 1694229"/>
                <a:gd name="connsiteX66" fmla="*/ 1349256 w 1872005"/>
                <a:gd name="connsiteY66" fmla="*/ 1660610 h 1694229"/>
                <a:gd name="connsiteX67" fmla="*/ 1401288 w 1872005"/>
                <a:gd name="connsiteY67" fmla="*/ 1604489 h 1694229"/>
                <a:gd name="connsiteX68" fmla="*/ 1452065 w 1872005"/>
                <a:gd name="connsiteY68" fmla="*/ 1587946 h 1694229"/>
                <a:gd name="connsiteX69" fmla="*/ 1469744 w 1872005"/>
                <a:gd name="connsiteY69" fmla="*/ 1643768 h 1694229"/>
                <a:gd name="connsiteX70" fmla="*/ 1539639 w 1872005"/>
                <a:gd name="connsiteY70" fmla="*/ 1618090 h 1694229"/>
                <a:gd name="connsiteX71" fmla="*/ 1570417 w 1872005"/>
                <a:gd name="connsiteY71" fmla="*/ 1531334 h 1694229"/>
                <a:gd name="connsiteX72" fmla="*/ 1651853 w 1872005"/>
                <a:gd name="connsiteY72" fmla="*/ 1441192 h 1694229"/>
                <a:gd name="connsiteX73" fmla="*/ 1696444 w 1872005"/>
                <a:gd name="connsiteY73" fmla="*/ 1410062 h 1694229"/>
                <a:gd name="connsiteX74" fmla="*/ 1724813 w 1872005"/>
                <a:gd name="connsiteY74" fmla="*/ 1413357 h 1694229"/>
                <a:gd name="connsiteX75" fmla="*/ 1802405 w 1872005"/>
                <a:gd name="connsiteY75" fmla="*/ 1402749 h 1694229"/>
                <a:gd name="connsiteX76" fmla="*/ 1797524 w 1872005"/>
                <a:gd name="connsiteY76" fmla="*/ 1456313 h 1694229"/>
                <a:gd name="connsiteX77" fmla="*/ 1855691 w 1872005"/>
                <a:gd name="connsiteY77" fmla="*/ 1479634 h 1694229"/>
                <a:gd name="connsiteX78" fmla="*/ 1871943 w 1872005"/>
                <a:gd name="connsiteY78" fmla="*/ 1454448 h 1694229"/>
                <a:gd name="connsiteX79" fmla="*/ 1861403 w 1872005"/>
                <a:gd name="connsiteY79" fmla="*/ 1401373 h 1694229"/>
                <a:gd name="connsiteX80" fmla="*/ 1863844 w 1872005"/>
                <a:gd name="connsiteY80" fmla="*/ 1326546 h 1694229"/>
                <a:gd name="connsiteX81" fmla="*/ 1797946 w 1872005"/>
                <a:gd name="connsiteY81" fmla="*/ 1305140 h 1694229"/>
                <a:gd name="connsiteX82" fmla="*/ 1747763 w 1872005"/>
                <a:gd name="connsiteY82" fmla="*/ 1264979 h 1694229"/>
                <a:gd name="connsiteX83" fmla="*/ 1737459 w 1872005"/>
                <a:gd name="connsiteY83" fmla="*/ 1176356 h 1694229"/>
                <a:gd name="connsiteX84" fmla="*/ 1704241 w 1872005"/>
                <a:gd name="connsiteY84" fmla="*/ 1038783 h 1694229"/>
                <a:gd name="connsiteX85" fmla="*/ 1627446 w 1872005"/>
                <a:gd name="connsiteY85" fmla="*/ 972257 h 1694229"/>
                <a:gd name="connsiteX86" fmla="*/ 1594228 w 1872005"/>
                <a:gd name="connsiteY86" fmla="*/ 917660 h 1694229"/>
                <a:gd name="connsiteX87" fmla="*/ 1544162 w 1872005"/>
                <a:gd name="connsiteY87" fmla="*/ 872587 h 1694229"/>
                <a:gd name="connsiteX88" fmla="*/ 1472251 w 1872005"/>
                <a:gd name="connsiteY88" fmla="*/ 845878 h 1694229"/>
                <a:gd name="connsiteX89" fmla="*/ 1449150 w 1872005"/>
                <a:gd name="connsiteY89" fmla="*/ 823245 h 1694229"/>
                <a:gd name="connsiteX90" fmla="*/ 1477013 w 1872005"/>
                <a:gd name="connsiteY90" fmla="*/ 784801 h 1694229"/>
                <a:gd name="connsiteX91" fmla="*/ 1458319 w 1872005"/>
                <a:gd name="connsiteY91" fmla="*/ 748910 h 1694229"/>
                <a:gd name="connsiteX92" fmla="*/ 1463081 w 1872005"/>
                <a:gd name="connsiteY92" fmla="*/ 725098 h 1694229"/>
                <a:gd name="connsiteX93" fmla="*/ 1488076 w 1872005"/>
                <a:gd name="connsiteY93" fmla="*/ 724035 h 1694229"/>
                <a:gd name="connsiteX94" fmla="*/ 1580416 w 1872005"/>
                <a:gd name="connsiteY94" fmla="*/ 740220 h 1694229"/>
                <a:gd name="connsiteX95" fmla="*/ 1615719 w 1872005"/>
                <a:gd name="connsiteY95" fmla="*/ 683758 h 1694229"/>
                <a:gd name="connsiteX96" fmla="*/ 1603753 w 1872005"/>
                <a:gd name="connsiteY96" fmla="*/ 553648 h 1694229"/>
                <a:gd name="connsiteX97" fmla="*/ 1620956 w 1872005"/>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02405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14608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53444 w 1887825"/>
                <a:gd name="connsiteY50" fmla="*/ 1315648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887825" h="1694229">
                  <a:moveTo>
                    <a:pt x="1620956" y="405322"/>
                  </a:moveTo>
                  <a:cubicBezTo>
                    <a:pt x="1611798" y="375160"/>
                    <a:pt x="1575873" y="382083"/>
                    <a:pt x="1548806" y="372673"/>
                  </a:cubicBezTo>
                  <a:cubicBezTo>
                    <a:pt x="1521740" y="363263"/>
                    <a:pt x="1482485" y="365676"/>
                    <a:pt x="1458557" y="348860"/>
                  </a:cubicBezTo>
                  <a:cubicBezTo>
                    <a:pt x="1434629" y="332044"/>
                    <a:pt x="1417974" y="301598"/>
                    <a:pt x="1405237" y="271776"/>
                  </a:cubicBezTo>
                  <a:cubicBezTo>
                    <a:pt x="1392500" y="241954"/>
                    <a:pt x="1391969" y="214915"/>
                    <a:pt x="1382136" y="169931"/>
                  </a:cubicBezTo>
                  <a:cubicBezTo>
                    <a:pt x="1372303" y="124947"/>
                    <a:pt x="1353688" y="-17918"/>
                    <a:pt x="1346239" y="1869"/>
                  </a:cubicBezTo>
                  <a:cubicBezTo>
                    <a:pt x="1338790" y="21656"/>
                    <a:pt x="1288585" y="9160"/>
                    <a:pt x="1278870" y="43567"/>
                  </a:cubicBezTo>
                  <a:cubicBezTo>
                    <a:pt x="1269155" y="77974"/>
                    <a:pt x="1274440" y="66798"/>
                    <a:pt x="1273302" y="101090"/>
                  </a:cubicBezTo>
                  <a:cubicBezTo>
                    <a:pt x="1272164" y="120063"/>
                    <a:pt x="1263302" y="135099"/>
                    <a:pt x="1257397" y="152303"/>
                  </a:cubicBezTo>
                  <a:cubicBezTo>
                    <a:pt x="1251492" y="169507"/>
                    <a:pt x="1241414" y="184077"/>
                    <a:pt x="1237872" y="204316"/>
                  </a:cubicBezTo>
                  <a:cubicBezTo>
                    <a:pt x="1234330" y="224555"/>
                    <a:pt x="1248595" y="260475"/>
                    <a:pt x="1236143" y="273739"/>
                  </a:cubicBezTo>
                  <a:cubicBezTo>
                    <a:pt x="1223691" y="287004"/>
                    <a:pt x="1198254" y="286979"/>
                    <a:pt x="1163162" y="283903"/>
                  </a:cubicBezTo>
                  <a:cubicBezTo>
                    <a:pt x="1128070" y="280827"/>
                    <a:pt x="1117468" y="275537"/>
                    <a:pt x="1098809" y="285917"/>
                  </a:cubicBezTo>
                  <a:cubicBezTo>
                    <a:pt x="1080150" y="296297"/>
                    <a:pt x="1069871" y="341249"/>
                    <a:pt x="1051208" y="346183"/>
                  </a:cubicBezTo>
                  <a:cubicBezTo>
                    <a:pt x="1037427" y="374095"/>
                    <a:pt x="1014466" y="369656"/>
                    <a:pt x="996593" y="371690"/>
                  </a:cubicBezTo>
                  <a:cubicBezTo>
                    <a:pt x="978720" y="373724"/>
                    <a:pt x="975412" y="370390"/>
                    <a:pt x="943969" y="358385"/>
                  </a:cubicBezTo>
                  <a:cubicBezTo>
                    <a:pt x="912526" y="346380"/>
                    <a:pt x="858849" y="362649"/>
                    <a:pt x="837229" y="376257"/>
                  </a:cubicBezTo>
                  <a:cubicBezTo>
                    <a:pt x="815609" y="389865"/>
                    <a:pt x="820924" y="423424"/>
                    <a:pt x="814246" y="440035"/>
                  </a:cubicBezTo>
                  <a:cubicBezTo>
                    <a:pt x="807568" y="456646"/>
                    <a:pt x="813682" y="466827"/>
                    <a:pt x="797163" y="475926"/>
                  </a:cubicBezTo>
                  <a:cubicBezTo>
                    <a:pt x="780644" y="485025"/>
                    <a:pt x="731772" y="500512"/>
                    <a:pt x="715132" y="494632"/>
                  </a:cubicBezTo>
                  <a:cubicBezTo>
                    <a:pt x="698492" y="488752"/>
                    <a:pt x="707599" y="453036"/>
                    <a:pt x="697320" y="440647"/>
                  </a:cubicBezTo>
                  <a:cubicBezTo>
                    <a:pt x="687041" y="428258"/>
                    <a:pt x="683319" y="423632"/>
                    <a:pt x="653456" y="420298"/>
                  </a:cubicBezTo>
                  <a:cubicBezTo>
                    <a:pt x="623593" y="416964"/>
                    <a:pt x="554672" y="416132"/>
                    <a:pt x="518140" y="420641"/>
                  </a:cubicBezTo>
                  <a:cubicBezTo>
                    <a:pt x="481608" y="425150"/>
                    <a:pt x="453779" y="447407"/>
                    <a:pt x="434263" y="447350"/>
                  </a:cubicBezTo>
                  <a:cubicBezTo>
                    <a:pt x="414747" y="447293"/>
                    <a:pt x="409756" y="435126"/>
                    <a:pt x="401044" y="420298"/>
                  </a:cubicBezTo>
                  <a:cubicBezTo>
                    <a:pt x="392332" y="405470"/>
                    <a:pt x="396281" y="377435"/>
                    <a:pt x="381994" y="358385"/>
                  </a:cubicBezTo>
                  <a:cubicBezTo>
                    <a:pt x="367706" y="339335"/>
                    <a:pt x="333962" y="327544"/>
                    <a:pt x="315319" y="305998"/>
                  </a:cubicBezTo>
                  <a:cubicBezTo>
                    <a:pt x="296676" y="284452"/>
                    <a:pt x="298223" y="237047"/>
                    <a:pt x="270134" y="229110"/>
                  </a:cubicBezTo>
                  <a:cubicBezTo>
                    <a:pt x="242045" y="221173"/>
                    <a:pt x="170517" y="239094"/>
                    <a:pt x="146784" y="258373"/>
                  </a:cubicBezTo>
                  <a:cubicBezTo>
                    <a:pt x="123051" y="277652"/>
                    <a:pt x="128002" y="319295"/>
                    <a:pt x="127734" y="344785"/>
                  </a:cubicBezTo>
                  <a:cubicBezTo>
                    <a:pt x="127466" y="370275"/>
                    <a:pt x="146840" y="394414"/>
                    <a:pt x="145174" y="411312"/>
                  </a:cubicBezTo>
                  <a:cubicBezTo>
                    <a:pt x="143508" y="428210"/>
                    <a:pt x="131040" y="435714"/>
                    <a:pt x="117735" y="446172"/>
                  </a:cubicBezTo>
                  <a:cubicBezTo>
                    <a:pt x="104431" y="456630"/>
                    <a:pt x="78762" y="468077"/>
                    <a:pt x="65347" y="474059"/>
                  </a:cubicBezTo>
                  <a:cubicBezTo>
                    <a:pt x="51932" y="480041"/>
                    <a:pt x="45590" y="474355"/>
                    <a:pt x="37246" y="482063"/>
                  </a:cubicBezTo>
                  <a:cubicBezTo>
                    <a:pt x="28902" y="489771"/>
                    <a:pt x="21244" y="495196"/>
                    <a:pt x="15281" y="520310"/>
                  </a:cubicBezTo>
                  <a:cubicBezTo>
                    <a:pt x="9318" y="545424"/>
                    <a:pt x="-4514" y="605136"/>
                    <a:pt x="1469" y="632745"/>
                  </a:cubicBezTo>
                  <a:cubicBezTo>
                    <a:pt x="7452" y="660354"/>
                    <a:pt x="33408" y="677833"/>
                    <a:pt x="51178" y="685967"/>
                  </a:cubicBezTo>
                  <a:cubicBezTo>
                    <a:pt x="68948" y="694101"/>
                    <a:pt x="100988" y="670574"/>
                    <a:pt x="108092" y="681547"/>
                  </a:cubicBezTo>
                  <a:cubicBezTo>
                    <a:pt x="115196" y="692520"/>
                    <a:pt x="87047" y="735022"/>
                    <a:pt x="93804" y="751806"/>
                  </a:cubicBezTo>
                  <a:cubicBezTo>
                    <a:pt x="100561" y="768590"/>
                    <a:pt x="127994" y="775472"/>
                    <a:pt x="148631" y="782248"/>
                  </a:cubicBezTo>
                  <a:cubicBezTo>
                    <a:pt x="169268" y="789024"/>
                    <a:pt x="200246" y="781430"/>
                    <a:pt x="217629" y="792460"/>
                  </a:cubicBezTo>
                  <a:cubicBezTo>
                    <a:pt x="235013" y="803491"/>
                    <a:pt x="247147" y="831591"/>
                    <a:pt x="252932" y="848431"/>
                  </a:cubicBezTo>
                  <a:cubicBezTo>
                    <a:pt x="258717" y="865271"/>
                    <a:pt x="248351" y="879412"/>
                    <a:pt x="252339" y="893503"/>
                  </a:cubicBezTo>
                  <a:cubicBezTo>
                    <a:pt x="256327" y="907594"/>
                    <a:pt x="265166" y="919967"/>
                    <a:pt x="276863" y="932978"/>
                  </a:cubicBezTo>
                  <a:cubicBezTo>
                    <a:pt x="288560" y="945989"/>
                    <a:pt x="300723" y="956096"/>
                    <a:pt x="322521" y="971570"/>
                  </a:cubicBezTo>
                  <a:cubicBezTo>
                    <a:pt x="344320" y="987044"/>
                    <a:pt x="387502" y="1004931"/>
                    <a:pt x="407654" y="1025822"/>
                  </a:cubicBezTo>
                  <a:cubicBezTo>
                    <a:pt x="427806" y="1046713"/>
                    <a:pt x="440951" y="1073471"/>
                    <a:pt x="443431" y="1096915"/>
                  </a:cubicBezTo>
                  <a:cubicBezTo>
                    <a:pt x="445911" y="1120359"/>
                    <a:pt x="413009" y="1145482"/>
                    <a:pt x="422534" y="1166488"/>
                  </a:cubicBezTo>
                  <a:cubicBezTo>
                    <a:pt x="432059" y="1187494"/>
                    <a:pt x="475568" y="1208042"/>
                    <a:pt x="500581" y="1222951"/>
                  </a:cubicBezTo>
                  <a:cubicBezTo>
                    <a:pt x="525594" y="1237860"/>
                    <a:pt x="558921" y="1237943"/>
                    <a:pt x="572613" y="1255945"/>
                  </a:cubicBezTo>
                  <a:cubicBezTo>
                    <a:pt x="586305" y="1273947"/>
                    <a:pt x="579387" y="1290935"/>
                    <a:pt x="582731" y="1330966"/>
                  </a:cubicBezTo>
                  <a:cubicBezTo>
                    <a:pt x="586075" y="1370997"/>
                    <a:pt x="625585" y="1415137"/>
                    <a:pt x="651253" y="1450176"/>
                  </a:cubicBezTo>
                  <a:cubicBezTo>
                    <a:pt x="676921" y="1485215"/>
                    <a:pt x="714149" y="1534255"/>
                    <a:pt x="736741" y="1541202"/>
                  </a:cubicBezTo>
                  <a:cubicBezTo>
                    <a:pt x="759333" y="1548149"/>
                    <a:pt x="767697" y="1495518"/>
                    <a:pt x="786806" y="1491860"/>
                  </a:cubicBezTo>
                  <a:cubicBezTo>
                    <a:pt x="805915" y="1488203"/>
                    <a:pt x="831552" y="1520051"/>
                    <a:pt x="851396" y="1519257"/>
                  </a:cubicBezTo>
                  <a:cubicBezTo>
                    <a:pt x="871240" y="1518463"/>
                    <a:pt x="893982" y="1499487"/>
                    <a:pt x="905869" y="1487098"/>
                  </a:cubicBezTo>
                  <a:cubicBezTo>
                    <a:pt x="917756" y="1474709"/>
                    <a:pt x="877533" y="1437549"/>
                    <a:pt x="922716" y="1444922"/>
                  </a:cubicBezTo>
                  <a:cubicBezTo>
                    <a:pt x="967899" y="1452295"/>
                    <a:pt x="978199" y="1487211"/>
                    <a:pt x="986593" y="1531334"/>
                  </a:cubicBezTo>
                  <a:cubicBezTo>
                    <a:pt x="994987" y="1575457"/>
                    <a:pt x="997847" y="1588092"/>
                    <a:pt x="1031660" y="1602428"/>
                  </a:cubicBezTo>
                  <a:cubicBezTo>
                    <a:pt x="1065473" y="1616764"/>
                    <a:pt x="1084799" y="1689209"/>
                    <a:pt x="1101606" y="1693947"/>
                  </a:cubicBezTo>
                  <a:cubicBezTo>
                    <a:pt x="1118413" y="1698685"/>
                    <a:pt x="1122245" y="1642451"/>
                    <a:pt x="1132504" y="1630856"/>
                  </a:cubicBezTo>
                  <a:cubicBezTo>
                    <a:pt x="1142764" y="1619261"/>
                    <a:pt x="1150870" y="1620579"/>
                    <a:pt x="1163163" y="1624376"/>
                  </a:cubicBezTo>
                  <a:cubicBezTo>
                    <a:pt x="1175456" y="1628173"/>
                    <a:pt x="1193483" y="1655537"/>
                    <a:pt x="1206262" y="1653639"/>
                  </a:cubicBezTo>
                  <a:cubicBezTo>
                    <a:pt x="1219041" y="1651741"/>
                    <a:pt x="1231104" y="1618991"/>
                    <a:pt x="1239837" y="1612985"/>
                  </a:cubicBezTo>
                  <a:cubicBezTo>
                    <a:pt x="1248570" y="1606979"/>
                    <a:pt x="1249848" y="1605753"/>
                    <a:pt x="1258658" y="1617602"/>
                  </a:cubicBezTo>
                  <a:cubicBezTo>
                    <a:pt x="1267468" y="1629451"/>
                    <a:pt x="1277600" y="1676911"/>
                    <a:pt x="1292700" y="1684079"/>
                  </a:cubicBezTo>
                  <a:cubicBezTo>
                    <a:pt x="1307800" y="1691247"/>
                    <a:pt x="1331158" y="1673875"/>
                    <a:pt x="1349256" y="1660610"/>
                  </a:cubicBezTo>
                  <a:cubicBezTo>
                    <a:pt x="1367354" y="1647345"/>
                    <a:pt x="1384153" y="1616600"/>
                    <a:pt x="1401288" y="1604489"/>
                  </a:cubicBezTo>
                  <a:cubicBezTo>
                    <a:pt x="1418423" y="1592378"/>
                    <a:pt x="1440656" y="1581400"/>
                    <a:pt x="1452065" y="1587946"/>
                  </a:cubicBezTo>
                  <a:cubicBezTo>
                    <a:pt x="1463474" y="1594493"/>
                    <a:pt x="1455148" y="1638744"/>
                    <a:pt x="1469744" y="1643768"/>
                  </a:cubicBezTo>
                  <a:cubicBezTo>
                    <a:pt x="1484340" y="1648792"/>
                    <a:pt x="1522860" y="1636829"/>
                    <a:pt x="1539639" y="1618090"/>
                  </a:cubicBezTo>
                  <a:cubicBezTo>
                    <a:pt x="1556418" y="1599351"/>
                    <a:pt x="1551715" y="1560817"/>
                    <a:pt x="1570417" y="1531334"/>
                  </a:cubicBezTo>
                  <a:cubicBezTo>
                    <a:pt x="1589119" y="1501851"/>
                    <a:pt x="1630849" y="1461404"/>
                    <a:pt x="1651853" y="1441192"/>
                  </a:cubicBezTo>
                  <a:cubicBezTo>
                    <a:pt x="1672857" y="1420980"/>
                    <a:pt x="1684284" y="1414701"/>
                    <a:pt x="1696444" y="1410062"/>
                  </a:cubicBezTo>
                  <a:cubicBezTo>
                    <a:pt x="1708604" y="1405423"/>
                    <a:pt x="1715288" y="1414151"/>
                    <a:pt x="1724813" y="1413357"/>
                  </a:cubicBezTo>
                  <a:cubicBezTo>
                    <a:pt x="1734338" y="1412563"/>
                    <a:pt x="1800049" y="1393888"/>
                    <a:pt x="1814608" y="1402749"/>
                  </a:cubicBezTo>
                  <a:cubicBezTo>
                    <a:pt x="1829167" y="1411610"/>
                    <a:pt x="1800439" y="1451583"/>
                    <a:pt x="1812167" y="1466525"/>
                  </a:cubicBezTo>
                  <a:cubicBezTo>
                    <a:pt x="1823895" y="1481467"/>
                    <a:pt x="1875015" y="1494412"/>
                    <a:pt x="1884978" y="1492399"/>
                  </a:cubicBezTo>
                  <a:cubicBezTo>
                    <a:pt x="1894941" y="1490386"/>
                    <a:pt x="1875872" y="1469619"/>
                    <a:pt x="1871943" y="1454448"/>
                  </a:cubicBezTo>
                  <a:cubicBezTo>
                    <a:pt x="1868014" y="1439277"/>
                    <a:pt x="1862753" y="1422690"/>
                    <a:pt x="1861403" y="1401373"/>
                  </a:cubicBezTo>
                  <a:cubicBezTo>
                    <a:pt x="1860053" y="1380056"/>
                    <a:pt x="1874420" y="1342585"/>
                    <a:pt x="1863844" y="1326546"/>
                  </a:cubicBezTo>
                  <a:cubicBezTo>
                    <a:pt x="1853268" y="1310507"/>
                    <a:pt x="1817293" y="1315401"/>
                    <a:pt x="1797946" y="1305140"/>
                  </a:cubicBezTo>
                  <a:cubicBezTo>
                    <a:pt x="1778599" y="1294879"/>
                    <a:pt x="1757844" y="1286443"/>
                    <a:pt x="1747763" y="1264979"/>
                  </a:cubicBezTo>
                  <a:cubicBezTo>
                    <a:pt x="1737682" y="1243515"/>
                    <a:pt x="1744713" y="1214055"/>
                    <a:pt x="1737459" y="1176356"/>
                  </a:cubicBezTo>
                  <a:cubicBezTo>
                    <a:pt x="1730205" y="1138657"/>
                    <a:pt x="1722576" y="1072799"/>
                    <a:pt x="1704241" y="1038783"/>
                  </a:cubicBezTo>
                  <a:cubicBezTo>
                    <a:pt x="1685906" y="1004767"/>
                    <a:pt x="1645781" y="992444"/>
                    <a:pt x="1627446" y="972257"/>
                  </a:cubicBezTo>
                  <a:cubicBezTo>
                    <a:pt x="1609111" y="952070"/>
                    <a:pt x="1608109" y="934272"/>
                    <a:pt x="1594228" y="917660"/>
                  </a:cubicBezTo>
                  <a:cubicBezTo>
                    <a:pt x="1580347" y="901048"/>
                    <a:pt x="1564491" y="884551"/>
                    <a:pt x="1544162" y="872587"/>
                  </a:cubicBezTo>
                  <a:cubicBezTo>
                    <a:pt x="1523833" y="860623"/>
                    <a:pt x="1488086" y="854102"/>
                    <a:pt x="1472251" y="845878"/>
                  </a:cubicBezTo>
                  <a:cubicBezTo>
                    <a:pt x="1456416" y="837654"/>
                    <a:pt x="1448356" y="833425"/>
                    <a:pt x="1449150" y="823245"/>
                  </a:cubicBezTo>
                  <a:cubicBezTo>
                    <a:pt x="1449944" y="813066"/>
                    <a:pt x="1475485" y="797190"/>
                    <a:pt x="1477013" y="784801"/>
                  </a:cubicBezTo>
                  <a:cubicBezTo>
                    <a:pt x="1478541" y="772412"/>
                    <a:pt x="1460641" y="758860"/>
                    <a:pt x="1458319" y="748910"/>
                  </a:cubicBezTo>
                  <a:cubicBezTo>
                    <a:pt x="1455997" y="738960"/>
                    <a:pt x="1458122" y="729244"/>
                    <a:pt x="1463081" y="725098"/>
                  </a:cubicBezTo>
                  <a:cubicBezTo>
                    <a:pt x="1468040" y="720952"/>
                    <a:pt x="1472995" y="717685"/>
                    <a:pt x="1488076" y="724035"/>
                  </a:cubicBezTo>
                  <a:cubicBezTo>
                    <a:pt x="1503157" y="730385"/>
                    <a:pt x="1559142" y="746933"/>
                    <a:pt x="1580416" y="740220"/>
                  </a:cubicBezTo>
                  <a:cubicBezTo>
                    <a:pt x="1601690" y="733507"/>
                    <a:pt x="1608575" y="718683"/>
                    <a:pt x="1615719" y="683758"/>
                  </a:cubicBezTo>
                  <a:cubicBezTo>
                    <a:pt x="1622863" y="648833"/>
                    <a:pt x="1602880" y="600054"/>
                    <a:pt x="1603753" y="553648"/>
                  </a:cubicBezTo>
                  <a:cubicBezTo>
                    <a:pt x="1604626" y="507242"/>
                    <a:pt x="1630114" y="435484"/>
                    <a:pt x="1620956" y="405322"/>
                  </a:cubicBezTo>
                  <a:close/>
                </a:path>
              </a:pathLst>
            </a:custGeom>
            <a:solidFill>
              <a:srgbClr val="968C6D"/>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smtClean="0">
                <a:solidFill>
                  <a:schemeClr val="bg1"/>
                </a:solidFill>
                <a:latin typeface="Georgia" pitchFamily="18" charset="0"/>
              </a:endParaRPr>
            </a:p>
          </p:txBody>
        </p:sp>
        <p:sp>
          <p:nvSpPr>
            <p:cNvPr id="1316" name="Freeform 83"/>
            <p:cNvSpPr>
              <a:spLocks/>
            </p:cNvSpPr>
            <p:nvPr/>
          </p:nvSpPr>
          <p:spPr bwMode="auto">
            <a:xfrm>
              <a:off x="5490741" y="4421499"/>
              <a:ext cx="411739" cy="423486"/>
            </a:xfrm>
            <a:custGeom>
              <a:avLst/>
              <a:gdLst>
                <a:gd name="connsiteX0" fmla="*/ 3440 w 9933"/>
                <a:gd name="connsiteY0" fmla="*/ 9133 h 9898"/>
                <a:gd name="connsiteX1" fmla="*/ 4037 w 9933"/>
                <a:gd name="connsiteY1" fmla="*/ 9439 h 9898"/>
                <a:gd name="connsiteX2" fmla="*/ 4485 w 9933"/>
                <a:gd name="connsiteY2" fmla="*/ 9337 h 9898"/>
                <a:gd name="connsiteX3" fmla="*/ 5381 w 9933"/>
                <a:gd name="connsiteY3" fmla="*/ 9898 h 9898"/>
                <a:gd name="connsiteX4" fmla="*/ 5829 w 9933"/>
                <a:gd name="connsiteY4" fmla="*/ 9745 h 9898"/>
                <a:gd name="connsiteX5" fmla="*/ 6052 w 9933"/>
                <a:gd name="connsiteY5" fmla="*/ 9847 h 9898"/>
                <a:gd name="connsiteX6" fmla="*/ 6724 w 9933"/>
                <a:gd name="connsiteY6" fmla="*/ 9643 h 9898"/>
                <a:gd name="connsiteX7" fmla="*/ 6873 w 9933"/>
                <a:gd name="connsiteY7" fmla="*/ 9745 h 9898"/>
                <a:gd name="connsiteX8" fmla="*/ 7172 w 9933"/>
                <a:gd name="connsiteY8" fmla="*/ 9490 h 9898"/>
                <a:gd name="connsiteX9" fmla="*/ 7620 w 9933"/>
                <a:gd name="connsiteY9" fmla="*/ 9184 h 9898"/>
                <a:gd name="connsiteX10" fmla="*/ 8142 w 9933"/>
                <a:gd name="connsiteY10" fmla="*/ 9184 h 9898"/>
                <a:gd name="connsiteX11" fmla="*/ 8366 w 9933"/>
                <a:gd name="connsiteY11" fmla="*/ 9337 h 9898"/>
                <a:gd name="connsiteX12" fmla="*/ 8217 w 9933"/>
                <a:gd name="connsiteY12" fmla="*/ 8929 h 9898"/>
                <a:gd name="connsiteX13" fmla="*/ 7769 w 9933"/>
                <a:gd name="connsiteY13" fmla="*/ 8469 h 9898"/>
                <a:gd name="connsiteX14" fmla="*/ 7321 w 9933"/>
                <a:gd name="connsiteY14" fmla="*/ 8010 h 9898"/>
                <a:gd name="connsiteX15" fmla="*/ 6724 w 9933"/>
                <a:gd name="connsiteY15" fmla="*/ 7602 h 9898"/>
                <a:gd name="connsiteX16" fmla="*/ 7097 w 9933"/>
                <a:gd name="connsiteY16" fmla="*/ 7449 h 9898"/>
                <a:gd name="connsiteX17" fmla="*/ 7396 w 9933"/>
                <a:gd name="connsiteY17" fmla="*/ 6633 h 9898"/>
                <a:gd name="connsiteX18" fmla="*/ 7396 w 9933"/>
                <a:gd name="connsiteY18" fmla="*/ 6276 h 9898"/>
                <a:gd name="connsiteX19" fmla="*/ 7769 w 9933"/>
                <a:gd name="connsiteY19" fmla="*/ 6276 h 9898"/>
                <a:gd name="connsiteX20" fmla="*/ 7993 w 9933"/>
                <a:gd name="connsiteY20" fmla="*/ 5612 h 9898"/>
                <a:gd name="connsiteX21" fmla="*/ 8590 w 9933"/>
                <a:gd name="connsiteY21" fmla="*/ 5204 h 9898"/>
                <a:gd name="connsiteX22" fmla="*/ 8814 w 9933"/>
                <a:gd name="connsiteY22" fmla="*/ 4439 h 9898"/>
                <a:gd name="connsiteX23" fmla="*/ 8664 w 9933"/>
                <a:gd name="connsiteY23" fmla="*/ 4031 h 9898"/>
                <a:gd name="connsiteX24" fmla="*/ 9037 w 9933"/>
                <a:gd name="connsiteY24" fmla="*/ 3163 h 9898"/>
                <a:gd name="connsiteX25" fmla="*/ 9336 w 9933"/>
                <a:gd name="connsiteY25" fmla="*/ 2908 h 9898"/>
                <a:gd name="connsiteX26" fmla="*/ 9933 w 9933"/>
                <a:gd name="connsiteY26" fmla="*/ 2500 h 9898"/>
                <a:gd name="connsiteX27" fmla="*/ 9709 w 9933"/>
                <a:gd name="connsiteY27" fmla="*/ 2449 h 9898"/>
                <a:gd name="connsiteX28" fmla="*/ 9336 w 9933"/>
                <a:gd name="connsiteY28" fmla="*/ 2194 h 9898"/>
                <a:gd name="connsiteX29" fmla="*/ 9112 w 9933"/>
                <a:gd name="connsiteY29" fmla="*/ 1429 h 9898"/>
                <a:gd name="connsiteX30" fmla="*/ 9112 w 9933"/>
                <a:gd name="connsiteY30" fmla="*/ 1020 h 9898"/>
                <a:gd name="connsiteX31" fmla="*/ 9037 w 9933"/>
                <a:gd name="connsiteY31" fmla="*/ 510 h 9898"/>
                <a:gd name="connsiteX32" fmla="*/ 8814 w 9933"/>
                <a:gd name="connsiteY32" fmla="*/ 357 h 9898"/>
                <a:gd name="connsiteX33" fmla="*/ 8440 w 9933"/>
                <a:gd name="connsiteY33" fmla="*/ 153 h 9898"/>
                <a:gd name="connsiteX34" fmla="*/ 8217 w 9933"/>
                <a:gd name="connsiteY34" fmla="*/ 0 h 9898"/>
                <a:gd name="connsiteX35" fmla="*/ 7769 w 9933"/>
                <a:gd name="connsiteY35" fmla="*/ 204 h 9898"/>
                <a:gd name="connsiteX36" fmla="*/ 7321 w 9933"/>
                <a:gd name="connsiteY36" fmla="*/ 510 h 9898"/>
                <a:gd name="connsiteX37" fmla="*/ 6724 w 9933"/>
                <a:gd name="connsiteY37" fmla="*/ 510 h 9898"/>
                <a:gd name="connsiteX38" fmla="*/ 5679 w 9933"/>
                <a:gd name="connsiteY38" fmla="*/ 510 h 9898"/>
                <a:gd name="connsiteX39" fmla="*/ 5679 w 9933"/>
                <a:gd name="connsiteY39" fmla="*/ 459 h 9898"/>
                <a:gd name="connsiteX40" fmla="*/ 5605 w 9933"/>
                <a:gd name="connsiteY40" fmla="*/ 510 h 9898"/>
                <a:gd name="connsiteX41" fmla="*/ 1948 w 9933"/>
                <a:gd name="connsiteY41" fmla="*/ 510 h 9898"/>
                <a:gd name="connsiteX42" fmla="*/ 1948 w 9933"/>
                <a:gd name="connsiteY42" fmla="*/ 1582 h 9898"/>
                <a:gd name="connsiteX43" fmla="*/ 1276 w 9933"/>
                <a:gd name="connsiteY43" fmla="*/ 1582 h 9898"/>
                <a:gd name="connsiteX44" fmla="*/ 1276 w 9933"/>
                <a:gd name="connsiteY44" fmla="*/ 1786 h 9898"/>
                <a:gd name="connsiteX45" fmla="*/ 1276 w 9933"/>
                <a:gd name="connsiteY45" fmla="*/ 3622 h 9898"/>
                <a:gd name="connsiteX46" fmla="*/ 1127 w 9933"/>
                <a:gd name="connsiteY46" fmla="*/ 3724 h 9898"/>
                <a:gd name="connsiteX47" fmla="*/ 679 w 9933"/>
                <a:gd name="connsiteY47" fmla="*/ 3929 h 9898"/>
                <a:gd name="connsiteX48" fmla="*/ 605 w 9933"/>
                <a:gd name="connsiteY48" fmla="*/ 4184 h 9898"/>
                <a:gd name="connsiteX49" fmla="*/ 381 w 9933"/>
                <a:gd name="connsiteY49" fmla="*/ 4439 h 9898"/>
                <a:gd name="connsiteX50" fmla="*/ 232 w 9933"/>
                <a:gd name="connsiteY50" fmla="*/ 4847 h 9898"/>
                <a:gd name="connsiteX51" fmla="*/ 8 w 9933"/>
                <a:gd name="connsiteY51" fmla="*/ 5306 h 9898"/>
                <a:gd name="connsiteX52" fmla="*/ 381 w 9933"/>
                <a:gd name="connsiteY52" fmla="*/ 5357 h 9898"/>
                <a:gd name="connsiteX53" fmla="*/ 455 w 9933"/>
                <a:gd name="connsiteY53" fmla="*/ 5765 h 9898"/>
                <a:gd name="connsiteX54" fmla="*/ 679 w 9933"/>
                <a:gd name="connsiteY54" fmla="*/ 6173 h 9898"/>
                <a:gd name="connsiteX55" fmla="*/ 1052 w 9933"/>
                <a:gd name="connsiteY55" fmla="*/ 6990 h 9898"/>
                <a:gd name="connsiteX56" fmla="*/ 1351 w 9933"/>
                <a:gd name="connsiteY56" fmla="*/ 7347 h 9898"/>
                <a:gd name="connsiteX57" fmla="*/ 1948 w 9933"/>
                <a:gd name="connsiteY57" fmla="*/ 7602 h 9898"/>
                <a:gd name="connsiteX58" fmla="*/ 2321 w 9933"/>
                <a:gd name="connsiteY58" fmla="*/ 8010 h 9898"/>
                <a:gd name="connsiteX59" fmla="*/ 2769 w 9933"/>
                <a:gd name="connsiteY59" fmla="*/ 8418 h 9898"/>
                <a:gd name="connsiteX60" fmla="*/ 3067 w 9933"/>
                <a:gd name="connsiteY60" fmla="*/ 8724 h 9898"/>
                <a:gd name="connsiteX61" fmla="*/ 3440 w 9933"/>
                <a:gd name="connsiteY61" fmla="*/ 9133 h 9898"/>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1961 w 10000"/>
                <a:gd name="connsiteY56" fmla="*/ 7680 h 10000"/>
                <a:gd name="connsiteX57" fmla="*/ 2337 w 10000"/>
                <a:gd name="connsiteY57" fmla="*/ 8093 h 10000"/>
                <a:gd name="connsiteX58" fmla="*/ 2788 w 10000"/>
                <a:gd name="connsiteY58" fmla="*/ 8505 h 10000"/>
                <a:gd name="connsiteX59" fmla="*/ 3088 w 10000"/>
                <a:gd name="connsiteY59" fmla="*/ 8814 h 10000"/>
                <a:gd name="connsiteX60" fmla="*/ 3463 w 10000"/>
                <a:gd name="connsiteY60"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2788 w 10000"/>
                <a:gd name="connsiteY57" fmla="*/ 8505 h 10000"/>
                <a:gd name="connsiteX58" fmla="*/ 3088 w 10000"/>
                <a:gd name="connsiteY58" fmla="*/ 8814 h 10000"/>
                <a:gd name="connsiteX59" fmla="*/ 3463 w 10000"/>
                <a:gd name="connsiteY59"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3088 w 10000"/>
                <a:gd name="connsiteY57" fmla="*/ 8814 h 10000"/>
                <a:gd name="connsiteX58" fmla="*/ 3463 w 10000"/>
                <a:gd name="connsiteY58"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088 w 10000"/>
                <a:gd name="connsiteY56" fmla="*/ 8814 h 10000"/>
                <a:gd name="connsiteX57" fmla="*/ 3463 w 10000"/>
                <a:gd name="connsiteY57"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463 w 10000"/>
                <a:gd name="connsiteY56"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0" fmla="*/ 4064 w 10000"/>
                <a:gd name="connsiteY0" fmla="*/ 9536 h 10000"/>
                <a:gd name="connsiteX1" fmla="*/ 4515 w 10000"/>
                <a:gd name="connsiteY1" fmla="*/ 9433 h 10000"/>
                <a:gd name="connsiteX2" fmla="*/ 5417 w 10000"/>
                <a:gd name="connsiteY2" fmla="*/ 10000 h 10000"/>
                <a:gd name="connsiteX3" fmla="*/ 5868 w 10000"/>
                <a:gd name="connsiteY3" fmla="*/ 9845 h 10000"/>
                <a:gd name="connsiteX4" fmla="*/ 6093 w 10000"/>
                <a:gd name="connsiteY4" fmla="*/ 9948 h 10000"/>
                <a:gd name="connsiteX5" fmla="*/ 6769 w 10000"/>
                <a:gd name="connsiteY5" fmla="*/ 9742 h 10000"/>
                <a:gd name="connsiteX6" fmla="*/ 6919 w 10000"/>
                <a:gd name="connsiteY6" fmla="*/ 9845 h 10000"/>
                <a:gd name="connsiteX7" fmla="*/ 7220 w 10000"/>
                <a:gd name="connsiteY7" fmla="*/ 9588 h 10000"/>
                <a:gd name="connsiteX8" fmla="*/ 7671 w 10000"/>
                <a:gd name="connsiteY8" fmla="*/ 9279 h 10000"/>
                <a:gd name="connsiteX9" fmla="*/ 8197 w 10000"/>
                <a:gd name="connsiteY9" fmla="*/ 9279 h 10000"/>
                <a:gd name="connsiteX10" fmla="*/ 8422 w 10000"/>
                <a:gd name="connsiteY10" fmla="*/ 9433 h 10000"/>
                <a:gd name="connsiteX11" fmla="*/ 8272 w 10000"/>
                <a:gd name="connsiteY11" fmla="*/ 9021 h 10000"/>
                <a:gd name="connsiteX12" fmla="*/ 7821 w 10000"/>
                <a:gd name="connsiteY12" fmla="*/ 8556 h 10000"/>
                <a:gd name="connsiteX13" fmla="*/ 7370 w 10000"/>
                <a:gd name="connsiteY13" fmla="*/ 8093 h 10000"/>
                <a:gd name="connsiteX14" fmla="*/ 6769 w 10000"/>
                <a:gd name="connsiteY14" fmla="*/ 7680 h 10000"/>
                <a:gd name="connsiteX15" fmla="*/ 7145 w 10000"/>
                <a:gd name="connsiteY15" fmla="*/ 7526 h 10000"/>
                <a:gd name="connsiteX16" fmla="*/ 7446 w 10000"/>
                <a:gd name="connsiteY16" fmla="*/ 6701 h 10000"/>
                <a:gd name="connsiteX17" fmla="*/ 7446 w 10000"/>
                <a:gd name="connsiteY17" fmla="*/ 6341 h 10000"/>
                <a:gd name="connsiteX18" fmla="*/ 7821 w 10000"/>
                <a:gd name="connsiteY18" fmla="*/ 6341 h 10000"/>
                <a:gd name="connsiteX19" fmla="*/ 8047 w 10000"/>
                <a:gd name="connsiteY19" fmla="*/ 5670 h 10000"/>
                <a:gd name="connsiteX20" fmla="*/ 8648 w 10000"/>
                <a:gd name="connsiteY20" fmla="*/ 5258 h 10000"/>
                <a:gd name="connsiteX21" fmla="*/ 8873 w 10000"/>
                <a:gd name="connsiteY21" fmla="*/ 4485 h 10000"/>
                <a:gd name="connsiteX22" fmla="*/ 8722 w 10000"/>
                <a:gd name="connsiteY22" fmla="*/ 4073 h 10000"/>
                <a:gd name="connsiteX23" fmla="*/ 9098 w 10000"/>
                <a:gd name="connsiteY23" fmla="*/ 3196 h 10000"/>
                <a:gd name="connsiteX24" fmla="*/ 9399 w 10000"/>
                <a:gd name="connsiteY24" fmla="*/ 2938 h 10000"/>
                <a:gd name="connsiteX25" fmla="*/ 10000 w 10000"/>
                <a:gd name="connsiteY25" fmla="*/ 2526 h 10000"/>
                <a:gd name="connsiteX26" fmla="*/ 9774 w 10000"/>
                <a:gd name="connsiteY26" fmla="*/ 2474 h 10000"/>
                <a:gd name="connsiteX27" fmla="*/ 9399 w 10000"/>
                <a:gd name="connsiteY27" fmla="*/ 2217 h 10000"/>
                <a:gd name="connsiteX28" fmla="*/ 9173 w 10000"/>
                <a:gd name="connsiteY28" fmla="*/ 1444 h 10000"/>
                <a:gd name="connsiteX29" fmla="*/ 9173 w 10000"/>
                <a:gd name="connsiteY29" fmla="*/ 1031 h 10000"/>
                <a:gd name="connsiteX30" fmla="*/ 9098 w 10000"/>
                <a:gd name="connsiteY30" fmla="*/ 515 h 10000"/>
                <a:gd name="connsiteX31" fmla="*/ 8873 w 10000"/>
                <a:gd name="connsiteY31" fmla="*/ 361 h 10000"/>
                <a:gd name="connsiteX32" fmla="*/ 8497 w 10000"/>
                <a:gd name="connsiteY32" fmla="*/ 155 h 10000"/>
                <a:gd name="connsiteX33" fmla="*/ 8272 w 10000"/>
                <a:gd name="connsiteY33" fmla="*/ 0 h 10000"/>
                <a:gd name="connsiteX34" fmla="*/ 7821 w 10000"/>
                <a:gd name="connsiteY34" fmla="*/ 206 h 10000"/>
                <a:gd name="connsiteX35" fmla="*/ 7370 w 10000"/>
                <a:gd name="connsiteY35" fmla="*/ 515 h 10000"/>
                <a:gd name="connsiteX36" fmla="*/ 6769 w 10000"/>
                <a:gd name="connsiteY36" fmla="*/ 515 h 10000"/>
                <a:gd name="connsiteX37" fmla="*/ 5717 w 10000"/>
                <a:gd name="connsiteY37" fmla="*/ 515 h 10000"/>
                <a:gd name="connsiteX38" fmla="*/ 5717 w 10000"/>
                <a:gd name="connsiteY38" fmla="*/ 464 h 10000"/>
                <a:gd name="connsiteX39" fmla="*/ 5643 w 10000"/>
                <a:gd name="connsiteY39" fmla="*/ 515 h 10000"/>
                <a:gd name="connsiteX40" fmla="*/ 1961 w 10000"/>
                <a:gd name="connsiteY40" fmla="*/ 515 h 10000"/>
                <a:gd name="connsiteX41" fmla="*/ 1961 w 10000"/>
                <a:gd name="connsiteY41" fmla="*/ 1598 h 10000"/>
                <a:gd name="connsiteX42" fmla="*/ 1285 w 10000"/>
                <a:gd name="connsiteY42" fmla="*/ 1598 h 10000"/>
                <a:gd name="connsiteX43" fmla="*/ 1285 w 10000"/>
                <a:gd name="connsiteY43" fmla="*/ 1804 h 10000"/>
                <a:gd name="connsiteX44" fmla="*/ 1285 w 10000"/>
                <a:gd name="connsiteY44" fmla="*/ 3659 h 10000"/>
                <a:gd name="connsiteX45" fmla="*/ 1135 w 10000"/>
                <a:gd name="connsiteY45" fmla="*/ 3762 h 10000"/>
                <a:gd name="connsiteX46" fmla="*/ 684 w 10000"/>
                <a:gd name="connsiteY46" fmla="*/ 3969 h 10000"/>
                <a:gd name="connsiteX47" fmla="*/ 609 w 10000"/>
                <a:gd name="connsiteY47" fmla="*/ 4227 h 10000"/>
                <a:gd name="connsiteX48" fmla="*/ 384 w 10000"/>
                <a:gd name="connsiteY48" fmla="*/ 4485 h 10000"/>
                <a:gd name="connsiteX49" fmla="*/ 234 w 10000"/>
                <a:gd name="connsiteY49" fmla="*/ 4897 h 10000"/>
                <a:gd name="connsiteX50" fmla="*/ 8 w 10000"/>
                <a:gd name="connsiteY50" fmla="*/ 5361 h 10000"/>
                <a:gd name="connsiteX51" fmla="*/ 384 w 10000"/>
                <a:gd name="connsiteY51" fmla="*/ 5412 h 10000"/>
                <a:gd name="connsiteX52" fmla="*/ 458 w 10000"/>
                <a:gd name="connsiteY52" fmla="*/ 5824 h 10000"/>
                <a:gd name="connsiteX53" fmla="*/ 684 w 10000"/>
                <a:gd name="connsiteY53" fmla="*/ 6237 h 10000"/>
                <a:gd name="connsiteX54" fmla="*/ 1059 w 10000"/>
                <a:gd name="connsiteY54" fmla="*/ 7062 h 10000"/>
                <a:gd name="connsiteX0" fmla="*/ 4515 w 10000"/>
                <a:gd name="connsiteY0" fmla="*/ 9433 h 10000"/>
                <a:gd name="connsiteX1" fmla="*/ 5417 w 10000"/>
                <a:gd name="connsiteY1" fmla="*/ 10000 h 10000"/>
                <a:gd name="connsiteX2" fmla="*/ 5868 w 10000"/>
                <a:gd name="connsiteY2" fmla="*/ 9845 h 10000"/>
                <a:gd name="connsiteX3" fmla="*/ 6093 w 10000"/>
                <a:gd name="connsiteY3" fmla="*/ 9948 h 10000"/>
                <a:gd name="connsiteX4" fmla="*/ 6769 w 10000"/>
                <a:gd name="connsiteY4" fmla="*/ 9742 h 10000"/>
                <a:gd name="connsiteX5" fmla="*/ 6919 w 10000"/>
                <a:gd name="connsiteY5" fmla="*/ 9845 h 10000"/>
                <a:gd name="connsiteX6" fmla="*/ 7220 w 10000"/>
                <a:gd name="connsiteY6" fmla="*/ 9588 h 10000"/>
                <a:gd name="connsiteX7" fmla="*/ 7671 w 10000"/>
                <a:gd name="connsiteY7" fmla="*/ 9279 h 10000"/>
                <a:gd name="connsiteX8" fmla="*/ 8197 w 10000"/>
                <a:gd name="connsiteY8" fmla="*/ 9279 h 10000"/>
                <a:gd name="connsiteX9" fmla="*/ 8422 w 10000"/>
                <a:gd name="connsiteY9" fmla="*/ 9433 h 10000"/>
                <a:gd name="connsiteX10" fmla="*/ 8272 w 10000"/>
                <a:gd name="connsiteY10" fmla="*/ 9021 h 10000"/>
                <a:gd name="connsiteX11" fmla="*/ 7821 w 10000"/>
                <a:gd name="connsiteY11" fmla="*/ 8556 h 10000"/>
                <a:gd name="connsiteX12" fmla="*/ 7370 w 10000"/>
                <a:gd name="connsiteY12" fmla="*/ 8093 h 10000"/>
                <a:gd name="connsiteX13" fmla="*/ 6769 w 10000"/>
                <a:gd name="connsiteY13" fmla="*/ 7680 h 10000"/>
                <a:gd name="connsiteX14" fmla="*/ 7145 w 10000"/>
                <a:gd name="connsiteY14" fmla="*/ 7526 h 10000"/>
                <a:gd name="connsiteX15" fmla="*/ 7446 w 10000"/>
                <a:gd name="connsiteY15" fmla="*/ 6701 h 10000"/>
                <a:gd name="connsiteX16" fmla="*/ 7446 w 10000"/>
                <a:gd name="connsiteY16" fmla="*/ 6341 h 10000"/>
                <a:gd name="connsiteX17" fmla="*/ 7821 w 10000"/>
                <a:gd name="connsiteY17" fmla="*/ 6341 h 10000"/>
                <a:gd name="connsiteX18" fmla="*/ 8047 w 10000"/>
                <a:gd name="connsiteY18" fmla="*/ 5670 h 10000"/>
                <a:gd name="connsiteX19" fmla="*/ 8648 w 10000"/>
                <a:gd name="connsiteY19" fmla="*/ 5258 h 10000"/>
                <a:gd name="connsiteX20" fmla="*/ 8873 w 10000"/>
                <a:gd name="connsiteY20" fmla="*/ 4485 h 10000"/>
                <a:gd name="connsiteX21" fmla="*/ 8722 w 10000"/>
                <a:gd name="connsiteY21" fmla="*/ 4073 h 10000"/>
                <a:gd name="connsiteX22" fmla="*/ 9098 w 10000"/>
                <a:gd name="connsiteY22" fmla="*/ 3196 h 10000"/>
                <a:gd name="connsiteX23" fmla="*/ 9399 w 10000"/>
                <a:gd name="connsiteY23" fmla="*/ 2938 h 10000"/>
                <a:gd name="connsiteX24" fmla="*/ 10000 w 10000"/>
                <a:gd name="connsiteY24" fmla="*/ 2526 h 10000"/>
                <a:gd name="connsiteX25" fmla="*/ 9774 w 10000"/>
                <a:gd name="connsiteY25" fmla="*/ 2474 h 10000"/>
                <a:gd name="connsiteX26" fmla="*/ 9399 w 10000"/>
                <a:gd name="connsiteY26" fmla="*/ 2217 h 10000"/>
                <a:gd name="connsiteX27" fmla="*/ 9173 w 10000"/>
                <a:gd name="connsiteY27" fmla="*/ 1444 h 10000"/>
                <a:gd name="connsiteX28" fmla="*/ 9173 w 10000"/>
                <a:gd name="connsiteY28" fmla="*/ 1031 h 10000"/>
                <a:gd name="connsiteX29" fmla="*/ 9098 w 10000"/>
                <a:gd name="connsiteY29" fmla="*/ 515 h 10000"/>
                <a:gd name="connsiteX30" fmla="*/ 8873 w 10000"/>
                <a:gd name="connsiteY30" fmla="*/ 361 h 10000"/>
                <a:gd name="connsiteX31" fmla="*/ 8497 w 10000"/>
                <a:gd name="connsiteY31" fmla="*/ 155 h 10000"/>
                <a:gd name="connsiteX32" fmla="*/ 8272 w 10000"/>
                <a:gd name="connsiteY32" fmla="*/ 0 h 10000"/>
                <a:gd name="connsiteX33" fmla="*/ 7821 w 10000"/>
                <a:gd name="connsiteY33" fmla="*/ 206 h 10000"/>
                <a:gd name="connsiteX34" fmla="*/ 7370 w 10000"/>
                <a:gd name="connsiteY34" fmla="*/ 515 h 10000"/>
                <a:gd name="connsiteX35" fmla="*/ 6769 w 10000"/>
                <a:gd name="connsiteY35" fmla="*/ 515 h 10000"/>
                <a:gd name="connsiteX36" fmla="*/ 5717 w 10000"/>
                <a:gd name="connsiteY36" fmla="*/ 515 h 10000"/>
                <a:gd name="connsiteX37" fmla="*/ 5717 w 10000"/>
                <a:gd name="connsiteY37" fmla="*/ 464 h 10000"/>
                <a:gd name="connsiteX38" fmla="*/ 5643 w 10000"/>
                <a:gd name="connsiteY38" fmla="*/ 515 h 10000"/>
                <a:gd name="connsiteX39" fmla="*/ 1961 w 10000"/>
                <a:gd name="connsiteY39" fmla="*/ 515 h 10000"/>
                <a:gd name="connsiteX40" fmla="*/ 1961 w 10000"/>
                <a:gd name="connsiteY40" fmla="*/ 1598 h 10000"/>
                <a:gd name="connsiteX41" fmla="*/ 1285 w 10000"/>
                <a:gd name="connsiteY41" fmla="*/ 1598 h 10000"/>
                <a:gd name="connsiteX42" fmla="*/ 1285 w 10000"/>
                <a:gd name="connsiteY42" fmla="*/ 1804 h 10000"/>
                <a:gd name="connsiteX43" fmla="*/ 1285 w 10000"/>
                <a:gd name="connsiteY43" fmla="*/ 3659 h 10000"/>
                <a:gd name="connsiteX44" fmla="*/ 1135 w 10000"/>
                <a:gd name="connsiteY44" fmla="*/ 3762 h 10000"/>
                <a:gd name="connsiteX45" fmla="*/ 684 w 10000"/>
                <a:gd name="connsiteY45" fmla="*/ 3969 h 10000"/>
                <a:gd name="connsiteX46" fmla="*/ 609 w 10000"/>
                <a:gd name="connsiteY46" fmla="*/ 4227 h 10000"/>
                <a:gd name="connsiteX47" fmla="*/ 384 w 10000"/>
                <a:gd name="connsiteY47" fmla="*/ 4485 h 10000"/>
                <a:gd name="connsiteX48" fmla="*/ 234 w 10000"/>
                <a:gd name="connsiteY48" fmla="*/ 4897 h 10000"/>
                <a:gd name="connsiteX49" fmla="*/ 8 w 10000"/>
                <a:gd name="connsiteY49" fmla="*/ 5361 h 10000"/>
                <a:gd name="connsiteX50" fmla="*/ 384 w 10000"/>
                <a:gd name="connsiteY50" fmla="*/ 5412 h 10000"/>
                <a:gd name="connsiteX51" fmla="*/ 458 w 10000"/>
                <a:gd name="connsiteY51" fmla="*/ 5824 h 10000"/>
                <a:gd name="connsiteX52" fmla="*/ 684 w 10000"/>
                <a:gd name="connsiteY52" fmla="*/ 6237 h 10000"/>
                <a:gd name="connsiteX53" fmla="*/ 1059 w 10000"/>
                <a:gd name="connsiteY53" fmla="*/ 7062 h 10000"/>
                <a:gd name="connsiteX0" fmla="*/ 5417 w 10000"/>
                <a:gd name="connsiteY0" fmla="*/ 10000 h 10000"/>
                <a:gd name="connsiteX1" fmla="*/ 5868 w 10000"/>
                <a:gd name="connsiteY1" fmla="*/ 9845 h 10000"/>
                <a:gd name="connsiteX2" fmla="*/ 6093 w 10000"/>
                <a:gd name="connsiteY2" fmla="*/ 9948 h 10000"/>
                <a:gd name="connsiteX3" fmla="*/ 6769 w 10000"/>
                <a:gd name="connsiteY3" fmla="*/ 9742 h 10000"/>
                <a:gd name="connsiteX4" fmla="*/ 6919 w 10000"/>
                <a:gd name="connsiteY4" fmla="*/ 9845 h 10000"/>
                <a:gd name="connsiteX5" fmla="*/ 7220 w 10000"/>
                <a:gd name="connsiteY5" fmla="*/ 9588 h 10000"/>
                <a:gd name="connsiteX6" fmla="*/ 7671 w 10000"/>
                <a:gd name="connsiteY6" fmla="*/ 9279 h 10000"/>
                <a:gd name="connsiteX7" fmla="*/ 8197 w 10000"/>
                <a:gd name="connsiteY7" fmla="*/ 9279 h 10000"/>
                <a:gd name="connsiteX8" fmla="*/ 8422 w 10000"/>
                <a:gd name="connsiteY8" fmla="*/ 9433 h 10000"/>
                <a:gd name="connsiteX9" fmla="*/ 8272 w 10000"/>
                <a:gd name="connsiteY9" fmla="*/ 9021 h 10000"/>
                <a:gd name="connsiteX10" fmla="*/ 7821 w 10000"/>
                <a:gd name="connsiteY10" fmla="*/ 8556 h 10000"/>
                <a:gd name="connsiteX11" fmla="*/ 7370 w 10000"/>
                <a:gd name="connsiteY11" fmla="*/ 8093 h 10000"/>
                <a:gd name="connsiteX12" fmla="*/ 6769 w 10000"/>
                <a:gd name="connsiteY12" fmla="*/ 7680 h 10000"/>
                <a:gd name="connsiteX13" fmla="*/ 7145 w 10000"/>
                <a:gd name="connsiteY13" fmla="*/ 7526 h 10000"/>
                <a:gd name="connsiteX14" fmla="*/ 7446 w 10000"/>
                <a:gd name="connsiteY14" fmla="*/ 6701 h 10000"/>
                <a:gd name="connsiteX15" fmla="*/ 7446 w 10000"/>
                <a:gd name="connsiteY15" fmla="*/ 6341 h 10000"/>
                <a:gd name="connsiteX16" fmla="*/ 7821 w 10000"/>
                <a:gd name="connsiteY16" fmla="*/ 6341 h 10000"/>
                <a:gd name="connsiteX17" fmla="*/ 8047 w 10000"/>
                <a:gd name="connsiteY17" fmla="*/ 5670 h 10000"/>
                <a:gd name="connsiteX18" fmla="*/ 8648 w 10000"/>
                <a:gd name="connsiteY18" fmla="*/ 5258 h 10000"/>
                <a:gd name="connsiteX19" fmla="*/ 8873 w 10000"/>
                <a:gd name="connsiteY19" fmla="*/ 4485 h 10000"/>
                <a:gd name="connsiteX20" fmla="*/ 8722 w 10000"/>
                <a:gd name="connsiteY20" fmla="*/ 4073 h 10000"/>
                <a:gd name="connsiteX21" fmla="*/ 9098 w 10000"/>
                <a:gd name="connsiteY21" fmla="*/ 3196 h 10000"/>
                <a:gd name="connsiteX22" fmla="*/ 9399 w 10000"/>
                <a:gd name="connsiteY22" fmla="*/ 2938 h 10000"/>
                <a:gd name="connsiteX23" fmla="*/ 10000 w 10000"/>
                <a:gd name="connsiteY23" fmla="*/ 2526 h 10000"/>
                <a:gd name="connsiteX24" fmla="*/ 9774 w 10000"/>
                <a:gd name="connsiteY24" fmla="*/ 2474 h 10000"/>
                <a:gd name="connsiteX25" fmla="*/ 9399 w 10000"/>
                <a:gd name="connsiteY25" fmla="*/ 2217 h 10000"/>
                <a:gd name="connsiteX26" fmla="*/ 9173 w 10000"/>
                <a:gd name="connsiteY26" fmla="*/ 1444 h 10000"/>
                <a:gd name="connsiteX27" fmla="*/ 9173 w 10000"/>
                <a:gd name="connsiteY27" fmla="*/ 1031 h 10000"/>
                <a:gd name="connsiteX28" fmla="*/ 9098 w 10000"/>
                <a:gd name="connsiteY28" fmla="*/ 515 h 10000"/>
                <a:gd name="connsiteX29" fmla="*/ 8873 w 10000"/>
                <a:gd name="connsiteY29" fmla="*/ 361 h 10000"/>
                <a:gd name="connsiteX30" fmla="*/ 8497 w 10000"/>
                <a:gd name="connsiteY30" fmla="*/ 155 h 10000"/>
                <a:gd name="connsiteX31" fmla="*/ 8272 w 10000"/>
                <a:gd name="connsiteY31" fmla="*/ 0 h 10000"/>
                <a:gd name="connsiteX32" fmla="*/ 7821 w 10000"/>
                <a:gd name="connsiteY32" fmla="*/ 206 h 10000"/>
                <a:gd name="connsiteX33" fmla="*/ 7370 w 10000"/>
                <a:gd name="connsiteY33" fmla="*/ 515 h 10000"/>
                <a:gd name="connsiteX34" fmla="*/ 6769 w 10000"/>
                <a:gd name="connsiteY34" fmla="*/ 515 h 10000"/>
                <a:gd name="connsiteX35" fmla="*/ 5717 w 10000"/>
                <a:gd name="connsiteY35" fmla="*/ 515 h 10000"/>
                <a:gd name="connsiteX36" fmla="*/ 5717 w 10000"/>
                <a:gd name="connsiteY36" fmla="*/ 464 h 10000"/>
                <a:gd name="connsiteX37" fmla="*/ 5643 w 10000"/>
                <a:gd name="connsiteY37" fmla="*/ 515 h 10000"/>
                <a:gd name="connsiteX38" fmla="*/ 1961 w 10000"/>
                <a:gd name="connsiteY38" fmla="*/ 515 h 10000"/>
                <a:gd name="connsiteX39" fmla="*/ 1961 w 10000"/>
                <a:gd name="connsiteY39" fmla="*/ 1598 h 10000"/>
                <a:gd name="connsiteX40" fmla="*/ 1285 w 10000"/>
                <a:gd name="connsiteY40" fmla="*/ 1598 h 10000"/>
                <a:gd name="connsiteX41" fmla="*/ 1285 w 10000"/>
                <a:gd name="connsiteY41" fmla="*/ 1804 h 10000"/>
                <a:gd name="connsiteX42" fmla="*/ 1285 w 10000"/>
                <a:gd name="connsiteY42" fmla="*/ 3659 h 10000"/>
                <a:gd name="connsiteX43" fmla="*/ 1135 w 10000"/>
                <a:gd name="connsiteY43" fmla="*/ 3762 h 10000"/>
                <a:gd name="connsiteX44" fmla="*/ 684 w 10000"/>
                <a:gd name="connsiteY44" fmla="*/ 3969 h 10000"/>
                <a:gd name="connsiteX45" fmla="*/ 609 w 10000"/>
                <a:gd name="connsiteY45" fmla="*/ 4227 h 10000"/>
                <a:gd name="connsiteX46" fmla="*/ 384 w 10000"/>
                <a:gd name="connsiteY46" fmla="*/ 4485 h 10000"/>
                <a:gd name="connsiteX47" fmla="*/ 234 w 10000"/>
                <a:gd name="connsiteY47" fmla="*/ 4897 h 10000"/>
                <a:gd name="connsiteX48" fmla="*/ 8 w 10000"/>
                <a:gd name="connsiteY48" fmla="*/ 5361 h 10000"/>
                <a:gd name="connsiteX49" fmla="*/ 384 w 10000"/>
                <a:gd name="connsiteY49" fmla="*/ 5412 h 10000"/>
                <a:gd name="connsiteX50" fmla="*/ 458 w 10000"/>
                <a:gd name="connsiteY50" fmla="*/ 5824 h 10000"/>
                <a:gd name="connsiteX51" fmla="*/ 684 w 10000"/>
                <a:gd name="connsiteY51" fmla="*/ 6237 h 10000"/>
                <a:gd name="connsiteX52" fmla="*/ 1059 w 10000"/>
                <a:gd name="connsiteY52" fmla="*/ 7062 h 10000"/>
                <a:gd name="connsiteX0" fmla="*/ 5868 w 10000"/>
                <a:gd name="connsiteY0" fmla="*/ 9845 h 9986"/>
                <a:gd name="connsiteX1" fmla="*/ 6093 w 10000"/>
                <a:gd name="connsiteY1" fmla="*/ 9948 h 9986"/>
                <a:gd name="connsiteX2" fmla="*/ 6769 w 10000"/>
                <a:gd name="connsiteY2" fmla="*/ 9742 h 9986"/>
                <a:gd name="connsiteX3" fmla="*/ 6919 w 10000"/>
                <a:gd name="connsiteY3" fmla="*/ 9845 h 9986"/>
                <a:gd name="connsiteX4" fmla="*/ 7220 w 10000"/>
                <a:gd name="connsiteY4" fmla="*/ 9588 h 9986"/>
                <a:gd name="connsiteX5" fmla="*/ 7671 w 10000"/>
                <a:gd name="connsiteY5" fmla="*/ 9279 h 9986"/>
                <a:gd name="connsiteX6" fmla="*/ 8197 w 10000"/>
                <a:gd name="connsiteY6" fmla="*/ 9279 h 9986"/>
                <a:gd name="connsiteX7" fmla="*/ 8422 w 10000"/>
                <a:gd name="connsiteY7" fmla="*/ 9433 h 9986"/>
                <a:gd name="connsiteX8" fmla="*/ 8272 w 10000"/>
                <a:gd name="connsiteY8" fmla="*/ 9021 h 9986"/>
                <a:gd name="connsiteX9" fmla="*/ 7821 w 10000"/>
                <a:gd name="connsiteY9" fmla="*/ 8556 h 9986"/>
                <a:gd name="connsiteX10" fmla="*/ 7370 w 10000"/>
                <a:gd name="connsiteY10" fmla="*/ 8093 h 9986"/>
                <a:gd name="connsiteX11" fmla="*/ 6769 w 10000"/>
                <a:gd name="connsiteY11" fmla="*/ 7680 h 9986"/>
                <a:gd name="connsiteX12" fmla="*/ 7145 w 10000"/>
                <a:gd name="connsiteY12" fmla="*/ 7526 h 9986"/>
                <a:gd name="connsiteX13" fmla="*/ 7446 w 10000"/>
                <a:gd name="connsiteY13" fmla="*/ 6701 h 9986"/>
                <a:gd name="connsiteX14" fmla="*/ 7446 w 10000"/>
                <a:gd name="connsiteY14" fmla="*/ 6341 h 9986"/>
                <a:gd name="connsiteX15" fmla="*/ 7821 w 10000"/>
                <a:gd name="connsiteY15" fmla="*/ 6341 h 9986"/>
                <a:gd name="connsiteX16" fmla="*/ 8047 w 10000"/>
                <a:gd name="connsiteY16" fmla="*/ 5670 h 9986"/>
                <a:gd name="connsiteX17" fmla="*/ 8648 w 10000"/>
                <a:gd name="connsiteY17" fmla="*/ 5258 h 9986"/>
                <a:gd name="connsiteX18" fmla="*/ 8873 w 10000"/>
                <a:gd name="connsiteY18" fmla="*/ 4485 h 9986"/>
                <a:gd name="connsiteX19" fmla="*/ 8722 w 10000"/>
                <a:gd name="connsiteY19" fmla="*/ 4073 h 9986"/>
                <a:gd name="connsiteX20" fmla="*/ 9098 w 10000"/>
                <a:gd name="connsiteY20" fmla="*/ 3196 h 9986"/>
                <a:gd name="connsiteX21" fmla="*/ 9399 w 10000"/>
                <a:gd name="connsiteY21" fmla="*/ 2938 h 9986"/>
                <a:gd name="connsiteX22" fmla="*/ 10000 w 10000"/>
                <a:gd name="connsiteY22" fmla="*/ 2526 h 9986"/>
                <a:gd name="connsiteX23" fmla="*/ 9774 w 10000"/>
                <a:gd name="connsiteY23" fmla="*/ 2474 h 9986"/>
                <a:gd name="connsiteX24" fmla="*/ 9399 w 10000"/>
                <a:gd name="connsiteY24" fmla="*/ 2217 h 9986"/>
                <a:gd name="connsiteX25" fmla="*/ 9173 w 10000"/>
                <a:gd name="connsiteY25" fmla="*/ 1444 h 9986"/>
                <a:gd name="connsiteX26" fmla="*/ 9173 w 10000"/>
                <a:gd name="connsiteY26" fmla="*/ 1031 h 9986"/>
                <a:gd name="connsiteX27" fmla="*/ 9098 w 10000"/>
                <a:gd name="connsiteY27" fmla="*/ 515 h 9986"/>
                <a:gd name="connsiteX28" fmla="*/ 8873 w 10000"/>
                <a:gd name="connsiteY28" fmla="*/ 361 h 9986"/>
                <a:gd name="connsiteX29" fmla="*/ 8497 w 10000"/>
                <a:gd name="connsiteY29" fmla="*/ 155 h 9986"/>
                <a:gd name="connsiteX30" fmla="*/ 8272 w 10000"/>
                <a:gd name="connsiteY30" fmla="*/ 0 h 9986"/>
                <a:gd name="connsiteX31" fmla="*/ 7821 w 10000"/>
                <a:gd name="connsiteY31" fmla="*/ 206 h 9986"/>
                <a:gd name="connsiteX32" fmla="*/ 7370 w 10000"/>
                <a:gd name="connsiteY32" fmla="*/ 515 h 9986"/>
                <a:gd name="connsiteX33" fmla="*/ 6769 w 10000"/>
                <a:gd name="connsiteY33" fmla="*/ 515 h 9986"/>
                <a:gd name="connsiteX34" fmla="*/ 5717 w 10000"/>
                <a:gd name="connsiteY34" fmla="*/ 515 h 9986"/>
                <a:gd name="connsiteX35" fmla="*/ 5717 w 10000"/>
                <a:gd name="connsiteY35" fmla="*/ 464 h 9986"/>
                <a:gd name="connsiteX36" fmla="*/ 5643 w 10000"/>
                <a:gd name="connsiteY36" fmla="*/ 515 h 9986"/>
                <a:gd name="connsiteX37" fmla="*/ 1961 w 10000"/>
                <a:gd name="connsiteY37" fmla="*/ 515 h 9986"/>
                <a:gd name="connsiteX38" fmla="*/ 1961 w 10000"/>
                <a:gd name="connsiteY38" fmla="*/ 1598 h 9986"/>
                <a:gd name="connsiteX39" fmla="*/ 1285 w 10000"/>
                <a:gd name="connsiteY39" fmla="*/ 1598 h 9986"/>
                <a:gd name="connsiteX40" fmla="*/ 1285 w 10000"/>
                <a:gd name="connsiteY40" fmla="*/ 1804 h 9986"/>
                <a:gd name="connsiteX41" fmla="*/ 1285 w 10000"/>
                <a:gd name="connsiteY41" fmla="*/ 3659 h 9986"/>
                <a:gd name="connsiteX42" fmla="*/ 1135 w 10000"/>
                <a:gd name="connsiteY42" fmla="*/ 3762 h 9986"/>
                <a:gd name="connsiteX43" fmla="*/ 684 w 10000"/>
                <a:gd name="connsiteY43" fmla="*/ 3969 h 9986"/>
                <a:gd name="connsiteX44" fmla="*/ 609 w 10000"/>
                <a:gd name="connsiteY44" fmla="*/ 4227 h 9986"/>
                <a:gd name="connsiteX45" fmla="*/ 384 w 10000"/>
                <a:gd name="connsiteY45" fmla="*/ 4485 h 9986"/>
                <a:gd name="connsiteX46" fmla="*/ 234 w 10000"/>
                <a:gd name="connsiteY46" fmla="*/ 4897 h 9986"/>
                <a:gd name="connsiteX47" fmla="*/ 8 w 10000"/>
                <a:gd name="connsiteY47" fmla="*/ 5361 h 9986"/>
                <a:gd name="connsiteX48" fmla="*/ 384 w 10000"/>
                <a:gd name="connsiteY48" fmla="*/ 5412 h 9986"/>
                <a:gd name="connsiteX49" fmla="*/ 458 w 10000"/>
                <a:gd name="connsiteY49" fmla="*/ 5824 h 9986"/>
                <a:gd name="connsiteX50" fmla="*/ 684 w 10000"/>
                <a:gd name="connsiteY50" fmla="*/ 6237 h 9986"/>
                <a:gd name="connsiteX51" fmla="*/ 1059 w 10000"/>
                <a:gd name="connsiteY51" fmla="*/ 7062 h 9986"/>
                <a:gd name="connsiteX0" fmla="*/ 6093 w 10000"/>
                <a:gd name="connsiteY0" fmla="*/ 9962 h 10000"/>
                <a:gd name="connsiteX1" fmla="*/ 6769 w 10000"/>
                <a:gd name="connsiteY1" fmla="*/ 9756 h 10000"/>
                <a:gd name="connsiteX2" fmla="*/ 6919 w 10000"/>
                <a:gd name="connsiteY2" fmla="*/ 9859 h 10000"/>
                <a:gd name="connsiteX3" fmla="*/ 7220 w 10000"/>
                <a:gd name="connsiteY3" fmla="*/ 9601 h 10000"/>
                <a:gd name="connsiteX4" fmla="*/ 7671 w 10000"/>
                <a:gd name="connsiteY4" fmla="*/ 9292 h 10000"/>
                <a:gd name="connsiteX5" fmla="*/ 8197 w 10000"/>
                <a:gd name="connsiteY5" fmla="*/ 9292 h 10000"/>
                <a:gd name="connsiteX6" fmla="*/ 8422 w 10000"/>
                <a:gd name="connsiteY6" fmla="*/ 9446 h 10000"/>
                <a:gd name="connsiteX7" fmla="*/ 8272 w 10000"/>
                <a:gd name="connsiteY7" fmla="*/ 9034 h 10000"/>
                <a:gd name="connsiteX8" fmla="*/ 7821 w 10000"/>
                <a:gd name="connsiteY8" fmla="*/ 8568 h 10000"/>
                <a:gd name="connsiteX9" fmla="*/ 7370 w 10000"/>
                <a:gd name="connsiteY9" fmla="*/ 8104 h 10000"/>
                <a:gd name="connsiteX10" fmla="*/ 6769 w 10000"/>
                <a:gd name="connsiteY10" fmla="*/ 7691 h 10000"/>
                <a:gd name="connsiteX11" fmla="*/ 7145 w 10000"/>
                <a:gd name="connsiteY11" fmla="*/ 7537 h 10000"/>
                <a:gd name="connsiteX12" fmla="*/ 7446 w 10000"/>
                <a:gd name="connsiteY12" fmla="*/ 6710 h 10000"/>
                <a:gd name="connsiteX13" fmla="*/ 7446 w 10000"/>
                <a:gd name="connsiteY13" fmla="*/ 6350 h 10000"/>
                <a:gd name="connsiteX14" fmla="*/ 7821 w 10000"/>
                <a:gd name="connsiteY14" fmla="*/ 6350 h 10000"/>
                <a:gd name="connsiteX15" fmla="*/ 8047 w 10000"/>
                <a:gd name="connsiteY15" fmla="*/ 5678 h 10000"/>
                <a:gd name="connsiteX16" fmla="*/ 8648 w 10000"/>
                <a:gd name="connsiteY16" fmla="*/ 5265 h 10000"/>
                <a:gd name="connsiteX17" fmla="*/ 8873 w 10000"/>
                <a:gd name="connsiteY17" fmla="*/ 4491 h 10000"/>
                <a:gd name="connsiteX18" fmla="*/ 8722 w 10000"/>
                <a:gd name="connsiteY18" fmla="*/ 4079 h 10000"/>
                <a:gd name="connsiteX19" fmla="*/ 9098 w 10000"/>
                <a:gd name="connsiteY19" fmla="*/ 3200 h 10000"/>
                <a:gd name="connsiteX20" fmla="*/ 9399 w 10000"/>
                <a:gd name="connsiteY20" fmla="*/ 2942 h 10000"/>
                <a:gd name="connsiteX21" fmla="*/ 10000 w 10000"/>
                <a:gd name="connsiteY21" fmla="*/ 2530 h 10000"/>
                <a:gd name="connsiteX22" fmla="*/ 9774 w 10000"/>
                <a:gd name="connsiteY22" fmla="*/ 2477 h 10000"/>
                <a:gd name="connsiteX23" fmla="*/ 9399 w 10000"/>
                <a:gd name="connsiteY23" fmla="*/ 2220 h 10000"/>
                <a:gd name="connsiteX24" fmla="*/ 9173 w 10000"/>
                <a:gd name="connsiteY24" fmla="*/ 1446 h 10000"/>
                <a:gd name="connsiteX25" fmla="*/ 9173 w 10000"/>
                <a:gd name="connsiteY25" fmla="*/ 1032 h 10000"/>
                <a:gd name="connsiteX26" fmla="*/ 9098 w 10000"/>
                <a:gd name="connsiteY26" fmla="*/ 516 h 10000"/>
                <a:gd name="connsiteX27" fmla="*/ 8873 w 10000"/>
                <a:gd name="connsiteY27" fmla="*/ 362 h 10000"/>
                <a:gd name="connsiteX28" fmla="*/ 8497 w 10000"/>
                <a:gd name="connsiteY28" fmla="*/ 155 h 10000"/>
                <a:gd name="connsiteX29" fmla="*/ 8272 w 10000"/>
                <a:gd name="connsiteY29" fmla="*/ 0 h 10000"/>
                <a:gd name="connsiteX30" fmla="*/ 7821 w 10000"/>
                <a:gd name="connsiteY30" fmla="*/ 206 h 10000"/>
                <a:gd name="connsiteX31" fmla="*/ 7370 w 10000"/>
                <a:gd name="connsiteY31" fmla="*/ 516 h 10000"/>
                <a:gd name="connsiteX32" fmla="*/ 6769 w 10000"/>
                <a:gd name="connsiteY32" fmla="*/ 516 h 10000"/>
                <a:gd name="connsiteX33" fmla="*/ 5717 w 10000"/>
                <a:gd name="connsiteY33" fmla="*/ 516 h 10000"/>
                <a:gd name="connsiteX34" fmla="*/ 5717 w 10000"/>
                <a:gd name="connsiteY34" fmla="*/ 465 h 10000"/>
                <a:gd name="connsiteX35" fmla="*/ 5643 w 10000"/>
                <a:gd name="connsiteY35" fmla="*/ 516 h 10000"/>
                <a:gd name="connsiteX36" fmla="*/ 1961 w 10000"/>
                <a:gd name="connsiteY36" fmla="*/ 516 h 10000"/>
                <a:gd name="connsiteX37" fmla="*/ 1961 w 10000"/>
                <a:gd name="connsiteY37" fmla="*/ 1600 h 10000"/>
                <a:gd name="connsiteX38" fmla="*/ 1285 w 10000"/>
                <a:gd name="connsiteY38" fmla="*/ 1600 h 10000"/>
                <a:gd name="connsiteX39" fmla="*/ 1285 w 10000"/>
                <a:gd name="connsiteY39" fmla="*/ 1807 h 10000"/>
                <a:gd name="connsiteX40" fmla="*/ 1285 w 10000"/>
                <a:gd name="connsiteY40" fmla="*/ 3664 h 10000"/>
                <a:gd name="connsiteX41" fmla="*/ 1135 w 10000"/>
                <a:gd name="connsiteY41" fmla="*/ 3767 h 10000"/>
                <a:gd name="connsiteX42" fmla="*/ 684 w 10000"/>
                <a:gd name="connsiteY42" fmla="*/ 3975 h 10000"/>
                <a:gd name="connsiteX43" fmla="*/ 609 w 10000"/>
                <a:gd name="connsiteY43" fmla="*/ 4233 h 10000"/>
                <a:gd name="connsiteX44" fmla="*/ 384 w 10000"/>
                <a:gd name="connsiteY44" fmla="*/ 4491 h 10000"/>
                <a:gd name="connsiteX45" fmla="*/ 234 w 10000"/>
                <a:gd name="connsiteY45" fmla="*/ 4904 h 10000"/>
                <a:gd name="connsiteX46" fmla="*/ 8 w 10000"/>
                <a:gd name="connsiteY46" fmla="*/ 5369 h 10000"/>
                <a:gd name="connsiteX47" fmla="*/ 384 w 10000"/>
                <a:gd name="connsiteY47" fmla="*/ 5420 h 10000"/>
                <a:gd name="connsiteX48" fmla="*/ 458 w 10000"/>
                <a:gd name="connsiteY48" fmla="*/ 5832 h 10000"/>
                <a:gd name="connsiteX49" fmla="*/ 684 w 10000"/>
                <a:gd name="connsiteY49" fmla="*/ 6246 h 10000"/>
                <a:gd name="connsiteX50" fmla="*/ 1059 w 10000"/>
                <a:gd name="connsiteY50" fmla="*/ 7072 h 10000"/>
                <a:gd name="connsiteX0" fmla="*/ 6769 w 10000"/>
                <a:gd name="connsiteY0" fmla="*/ 9756 h 9859"/>
                <a:gd name="connsiteX1" fmla="*/ 6919 w 10000"/>
                <a:gd name="connsiteY1" fmla="*/ 9859 h 9859"/>
                <a:gd name="connsiteX2" fmla="*/ 7220 w 10000"/>
                <a:gd name="connsiteY2" fmla="*/ 9601 h 9859"/>
                <a:gd name="connsiteX3" fmla="*/ 7671 w 10000"/>
                <a:gd name="connsiteY3" fmla="*/ 9292 h 9859"/>
                <a:gd name="connsiteX4" fmla="*/ 8197 w 10000"/>
                <a:gd name="connsiteY4" fmla="*/ 9292 h 9859"/>
                <a:gd name="connsiteX5" fmla="*/ 8422 w 10000"/>
                <a:gd name="connsiteY5" fmla="*/ 9446 h 9859"/>
                <a:gd name="connsiteX6" fmla="*/ 8272 w 10000"/>
                <a:gd name="connsiteY6" fmla="*/ 9034 h 9859"/>
                <a:gd name="connsiteX7" fmla="*/ 7821 w 10000"/>
                <a:gd name="connsiteY7" fmla="*/ 8568 h 9859"/>
                <a:gd name="connsiteX8" fmla="*/ 7370 w 10000"/>
                <a:gd name="connsiteY8" fmla="*/ 8104 h 9859"/>
                <a:gd name="connsiteX9" fmla="*/ 6769 w 10000"/>
                <a:gd name="connsiteY9" fmla="*/ 7691 h 9859"/>
                <a:gd name="connsiteX10" fmla="*/ 7145 w 10000"/>
                <a:gd name="connsiteY10" fmla="*/ 7537 h 9859"/>
                <a:gd name="connsiteX11" fmla="*/ 7446 w 10000"/>
                <a:gd name="connsiteY11" fmla="*/ 6710 h 9859"/>
                <a:gd name="connsiteX12" fmla="*/ 7446 w 10000"/>
                <a:gd name="connsiteY12" fmla="*/ 6350 h 9859"/>
                <a:gd name="connsiteX13" fmla="*/ 7821 w 10000"/>
                <a:gd name="connsiteY13" fmla="*/ 6350 h 9859"/>
                <a:gd name="connsiteX14" fmla="*/ 8047 w 10000"/>
                <a:gd name="connsiteY14" fmla="*/ 5678 h 9859"/>
                <a:gd name="connsiteX15" fmla="*/ 8648 w 10000"/>
                <a:gd name="connsiteY15" fmla="*/ 5265 h 9859"/>
                <a:gd name="connsiteX16" fmla="*/ 8873 w 10000"/>
                <a:gd name="connsiteY16" fmla="*/ 4491 h 9859"/>
                <a:gd name="connsiteX17" fmla="*/ 8722 w 10000"/>
                <a:gd name="connsiteY17" fmla="*/ 4079 h 9859"/>
                <a:gd name="connsiteX18" fmla="*/ 9098 w 10000"/>
                <a:gd name="connsiteY18" fmla="*/ 3200 h 9859"/>
                <a:gd name="connsiteX19" fmla="*/ 9399 w 10000"/>
                <a:gd name="connsiteY19" fmla="*/ 2942 h 9859"/>
                <a:gd name="connsiteX20" fmla="*/ 10000 w 10000"/>
                <a:gd name="connsiteY20" fmla="*/ 2530 h 9859"/>
                <a:gd name="connsiteX21" fmla="*/ 9774 w 10000"/>
                <a:gd name="connsiteY21" fmla="*/ 2477 h 9859"/>
                <a:gd name="connsiteX22" fmla="*/ 9399 w 10000"/>
                <a:gd name="connsiteY22" fmla="*/ 2220 h 9859"/>
                <a:gd name="connsiteX23" fmla="*/ 9173 w 10000"/>
                <a:gd name="connsiteY23" fmla="*/ 1446 h 9859"/>
                <a:gd name="connsiteX24" fmla="*/ 9173 w 10000"/>
                <a:gd name="connsiteY24" fmla="*/ 1032 h 9859"/>
                <a:gd name="connsiteX25" fmla="*/ 9098 w 10000"/>
                <a:gd name="connsiteY25" fmla="*/ 516 h 9859"/>
                <a:gd name="connsiteX26" fmla="*/ 8873 w 10000"/>
                <a:gd name="connsiteY26" fmla="*/ 362 h 9859"/>
                <a:gd name="connsiteX27" fmla="*/ 8497 w 10000"/>
                <a:gd name="connsiteY27" fmla="*/ 155 h 9859"/>
                <a:gd name="connsiteX28" fmla="*/ 8272 w 10000"/>
                <a:gd name="connsiteY28" fmla="*/ 0 h 9859"/>
                <a:gd name="connsiteX29" fmla="*/ 7821 w 10000"/>
                <a:gd name="connsiteY29" fmla="*/ 206 h 9859"/>
                <a:gd name="connsiteX30" fmla="*/ 7370 w 10000"/>
                <a:gd name="connsiteY30" fmla="*/ 516 h 9859"/>
                <a:gd name="connsiteX31" fmla="*/ 6769 w 10000"/>
                <a:gd name="connsiteY31" fmla="*/ 516 h 9859"/>
                <a:gd name="connsiteX32" fmla="*/ 5717 w 10000"/>
                <a:gd name="connsiteY32" fmla="*/ 516 h 9859"/>
                <a:gd name="connsiteX33" fmla="*/ 5717 w 10000"/>
                <a:gd name="connsiteY33" fmla="*/ 465 h 9859"/>
                <a:gd name="connsiteX34" fmla="*/ 5643 w 10000"/>
                <a:gd name="connsiteY34" fmla="*/ 516 h 9859"/>
                <a:gd name="connsiteX35" fmla="*/ 1961 w 10000"/>
                <a:gd name="connsiteY35" fmla="*/ 516 h 9859"/>
                <a:gd name="connsiteX36" fmla="*/ 1961 w 10000"/>
                <a:gd name="connsiteY36" fmla="*/ 1600 h 9859"/>
                <a:gd name="connsiteX37" fmla="*/ 1285 w 10000"/>
                <a:gd name="connsiteY37" fmla="*/ 1600 h 9859"/>
                <a:gd name="connsiteX38" fmla="*/ 1285 w 10000"/>
                <a:gd name="connsiteY38" fmla="*/ 1807 h 9859"/>
                <a:gd name="connsiteX39" fmla="*/ 1285 w 10000"/>
                <a:gd name="connsiteY39" fmla="*/ 3664 h 9859"/>
                <a:gd name="connsiteX40" fmla="*/ 1135 w 10000"/>
                <a:gd name="connsiteY40" fmla="*/ 3767 h 9859"/>
                <a:gd name="connsiteX41" fmla="*/ 684 w 10000"/>
                <a:gd name="connsiteY41" fmla="*/ 3975 h 9859"/>
                <a:gd name="connsiteX42" fmla="*/ 609 w 10000"/>
                <a:gd name="connsiteY42" fmla="*/ 4233 h 9859"/>
                <a:gd name="connsiteX43" fmla="*/ 384 w 10000"/>
                <a:gd name="connsiteY43" fmla="*/ 4491 h 9859"/>
                <a:gd name="connsiteX44" fmla="*/ 234 w 10000"/>
                <a:gd name="connsiteY44" fmla="*/ 4904 h 9859"/>
                <a:gd name="connsiteX45" fmla="*/ 8 w 10000"/>
                <a:gd name="connsiteY45" fmla="*/ 5369 h 9859"/>
                <a:gd name="connsiteX46" fmla="*/ 384 w 10000"/>
                <a:gd name="connsiteY46" fmla="*/ 5420 h 9859"/>
                <a:gd name="connsiteX47" fmla="*/ 458 w 10000"/>
                <a:gd name="connsiteY47" fmla="*/ 5832 h 9859"/>
                <a:gd name="connsiteX48" fmla="*/ 684 w 10000"/>
                <a:gd name="connsiteY48" fmla="*/ 6246 h 9859"/>
                <a:gd name="connsiteX49" fmla="*/ 1059 w 10000"/>
                <a:gd name="connsiteY49" fmla="*/ 7072 h 9859"/>
                <a:gd name="connsiteX0" fmla="*/ 6919 w 10000"/>
                <a:gd name="connsiteY0" fmla="*/ 10000 h 10000"/>
                <a:gd name="connsiteX1" fmla="*/ 7220 w 10000"/>
                <a:gd name="connsiteY1" fmla="*/ 9738 h 10000"/>
                <a:gd name="connsiteX2" fmla="*/ 7671 w 10000"/>
                <a:gd name="connsiteY2" fmla="*/ 9425 h 10000"/>
                <a:gd name="connsiteX3" fmla="*/ 8197 w 10000"/>
                <a:gd name="connsiteY3" fmla="*/ 9425 h 10000"/>
                <a:gd name="connsiteX4" fmla="*/ 8422 w 10000"/>
                <a:gd name="connsiteY4" fmla="*/ 9581 h 10000"/>
                <a:gd name="connsiteX5" fmla="*/ 8272 w 10000"/>
                <a:gd name="connsiteY5" fmla="*/ 9163 h 10000"/>
                <a:gd name="connsiteX6" fmla="*/ 7821 w 10000"/>
                <a:gd name="connsiteY6" fmla="*/ 8691 h 10000"/>
                <a:gd name="connsiteX7" fmla="*/ 7370 w 10000"/>
                <a:gd name="connsiteY7" fmla="*/ 8220 h 10000"/>
                <a:gd name="connsiteX8" fmla="*/ 6769 w 10000"/>
                <a:gd name="connsiteY8" fmla="*/ 7801 h 10000"/>
                <a:gd name="connsiteX9" fmla="*/ 7145 w 10000"/>
                <a:gd name="connsiteY9" fmla="*/ 7645 h 10000"/>
                <a:gd name="connsiteX10" fmla="*/ 7446 w 10000"/>
                <a:gd name="connsiteY10" fmla="*/ 6806 h 10000"/>
                <a:gd name="connsiteX11" fmla="*/ 7446 w 10000"/>
                <a:gd name="connsiteY11" fmla="*/ 6441 h 10000"/>
                <a:gd name="connsiteX12" fmla="*/ 7821 w 10000"/>
                <a:gd name="connsiteY12" fmla="*/ 6441 h 10000"/>
                <a:gd name="connsiteX13" fmla="*/ 8047 w 10000"/>
                <a:gd name="connsiteY13" fmla="*/ 5759 h 10000"/>
                <a:gd name="connsiteX14" fmla="*/ 8648 w 10000"/>
                <a:gd name="connsiteY14" fmla="*/ 5340 h 10000"/>
                <a:gd name="connsiteX15" fmla="*/ 8873 w 10000"/>
                <a:gd name="connsiteY15" fmla="*/ 4555 h 10000"/>
                <a:gd name="connsiteX16" fmla="*/ 8722 w 10000"/>
                <a:gd name="connsiteY16" fmla="*/ 4137 h 10000"/>
                <a:gd name="connsiteX17" fmla="*/ 9098 w 10000"/>
                <a:gd name="connsiteY17" fmla="*/ 3246 h 10000"/>
                <a:gd name="connsiteX18" fmla="*/ 9399 w 10000"/>
                <a:gd name="connsiteY18" fmla="*/ 2984 h 10000"/>
                <a:gd name="connsiteX19" fmla="*/ 10000 w 10000"/>
                <a:gd name="connsiteY19" fmla="*/ 2566 h 10000"/>
                <a:gd name="connsiteX20" fmla="*/ 9774 w 10000"/>
                <a:gd name="connsiteY20" fmla="*/ 2512 h 10000"/>
                <a:gd name="connsiteX21" fmla="*/ 9399 w 10000"/>
                <a:gd name="connsiteY21" fmla="*/ 2252 h 10000"/>
                <a:gd name="connsiteX22" fmla="*/ 9173 w 10000"/>
                <a:gd name="connsiteY22" fmla="*/ 1467 h 10000"/>
                <a:gd name="connsiteX23" fmla="*/ 9173 w 10000"/>
                <a:gd name="connsiteY23" fmla="*/ 1047 h 10000"/>
                <a:gd name="connsiteX24" fmla="*/ 9098 w 10000"/>
                <a:gd name="connsiteY24" fmla="*/ 523 h 10000"/>
                <a:gd name="connsiteX25" fmla="*/ 8873 w 10000"/>
                <a:gd name="connsiteY25" fmla="*/ 367 h 10000"/>
                <a:gd name="connsiteX26" fmla="*/ 8497 w 10000"/>
                <a:gd name="connsiteY26" fmla="*/ 157 h 10000"/>
                <a:gd name="connsiteX27" fmla="*/ 8272 w 10000"/>
                <a:gd name="connsiteY27" fmla="*/ 0 h 10000"/>
                <a:gd name="connsiteX28" fmla="*/ 7821 w 10000"/>
                <a:gd name="connsiteY28" fmla="*/ 209 h 10000"/>
                <a:gd name="connsiteX29" fmla="*/ 7370 w 10000"/>
                <a:gd name="connsiteY29" fmla="*/ 523 h 10000"/>
                <a:gd name="connsiteX30" fmla="*/ 6769 w 10000"/>
                <a:gd name="connsiteY30" fmla="*/ 523 h 10000"/>
                <a:gd name="connsiteX31" fmla="*/ 5717 w 10000"/>
                <a:gd name="connsiteY31" fmla="*/ 523 h 10000"/>
                <a:gd name="connsiteX32" fmla="*/ 5717 w 10000"/>
                <a:gd name="connsiteY32" fmla="*/ 472 h 10000"/>
                <a:gd name="connsiteX33" fmla="*/ 5643 w 10000"/>
                <a:gd name="connsiteY33" fmla="*/ 523 h 10000"/>
                <a:gd name="connsiteX34" fmla="*/ 1961 w 10000"/>
                <a:gd name="connsiteY34" fmla="*/ 523 h 10000"/>
                <a:gd name="connsiteX35" fmla="*/ 1961 w 10000"/>
                <a:gd name="connsiteY35" fmla="*/ 1623 h 10000"/>
                <a:gd name="connsiteX36" fmla="*/ 1285 w 10000"/>
                <a:gd name="connsiteY36" fmla="*/ 1623 h 10000"/>
                <a:gd name="connsiteX37" fmla="*/ 1285 w 10000"/>
                <a:gd name="connsiteY37" fmla="*/ 1833 h 10000"/>
                <a:gd name="connsiteX38" fmla="*/ 1285 w 10000"/>
                <a:gd name="connsiteY38" fmla="*/ 3716 h 10000"/>
                <a:gd name="connsiteX39" fmla="*/ 1135 w 10000"/>
                <a:gd name="connsiteY39" fmla="*/ 3821 h 10000"/>
                <a:gd name="connsiteX40" fmla="*/ 684 w 10000"/>
                <a:gd name="connsiteY40" fmla="*/ 4032 h 10000"/>
                <a:gd name="connsiteX41" fmla="*/ 609 w 10000"/>
                <a:gd name="connsiteY41" fmla="*/ 4294 h 10000"/>
                <a:gd name="connsiteX42" fmla="*/ 384 w 10000"/>
                <a:gd name="connsiteY42" fmla="*/ 4555 h 10000"/>
                <a:gd name="connsiteX43" fmla="*/ 234 w 10000"/>
                <a:gd name="connsiteY43" fmla="*/ 4974 h 10000"/>
                <a:gd name="connsiteX44" fmla="*/ 8 w 10000"/>
                <a:gd name="connsiteY44" fmla="*/ 5446 h 10000"/>
                <a:gd name="connsiteX45" fmla="*/ 384 w 10000"/>
                <a:gd name="connsiteY45" fmla="*/ 5498 h 10000"/>
                <a:gd name="connsiteX46" fmla="*/ 458 w 10000"/>
                <a:gd name="connsiteY46" fmla="*/ 5915 h 10000"/>
                <a:gd name="connsiteX47" fmla="*/ 684 w 10000"/>
                <a:gd name="connsiteY47" fmla="*/ 6335 h 10000"/>
                <a:gd name="connsiteX48" fmla="*/ 1059 w 10000"/>
                <a:gd name="connsiteY48" fmla="*/ 7173 h 10000"/>
                <a:gd name="connsiteX0" fmla="*/ 7220 w 10000"/>
                <a:gd name="connsiteY0" fmla="*/ 9738 h 9738"/>
                <a:gd name="connsiteX1" fmla="*/ 7671 w 10000"/>
                <a:gd name="connsiteY1" fmla="*/ 9425 h 9738"/>
                <a:gd name="connsiteX2" fmla="*/ 8197 w 10000"/>
                <a:gd name="connsiteY2" fmla="*/ 9425 h 9738"/>
                <a:gd name="connsiteX3" fmla="*/ 8422 w 10000"/>
                <a:gd name="connsiteY3" fmla="*/ 9581 h 9738"/>
                <a:gd name="connsiteX4" fmla="*/ 8272 w 10000"/>
                <a:gd name="connsiteY4" fmla="*/ 9163 h 9738"/>
                <a:gd name="connsiteX5" fmla="*/ 7821 w 10000"/>
                <a:gd name="connsiteY5" fmla="*/ 8691 h 9738"/>
                <a:gd name="connsiteX6" fmla="*/ 7370 w 10000"/>
                <a:gd name="connsiteY6" fmla="*/ 8220 h 9738"/>
                <a:gd name="connsiteX7" fmla="*/ 6769 w 10000"/>
                <a:gd name="connsiteY7" fmla="*/ 7801 h 9738"/>
                <a:gd name="connsiteX8" fmla="*/ 7145 w 10000"/>
                <a:gd name="connsiteY8" fmla="*/ 7645 h 9738"/>
                <a:gd name="connsiteX9" fmla="*/ 7446 w 10000"/>
                <a:gd name="connsiteY9" fmla="*/ 6806 h 9738"/>
                <a:gd name="connsiteX10" fmla="*/ 7446 w 10000"/>
                <a:gd name="connsiteY10" fmla="*/ 6441 h 9738"/>
                <a:gd name="connsiteX11" fmla="*/ 7821 w 10000"/>
                <a:gd name="connsiteY11" fmla="*/ 6441 h 9738"/>
                <a:gd name="connsiteX12" fmla="*/ 8047 w 10000"/>
                <a:gd name="connsiteY12" fmla="*/ 5759 h 9738"/>
                <a:gd name="connsiteX13" fmla="*/ 8648 w 10000"/>
                <a:gd name="connsiteY13" fmla="*/ 5340 h 9738"/>
                <a:gd name="connsiteX14" fmla="*/ 8873 w 10000"/>
                <a:gd name="connsiteY14" fmla="*/ 4555 h 9738"/>
                <a:gd name="connsiteX15" fmla="*/ 8722 w 10000"/>
                <a:gd name="connsiteY15" fmla="*/ 4137 h 9738"/>
                <a:gd name="connsiteX16" fmla="*/ 9098 w 10000"/>
                <a:gd name="connsiteY16" fmla="*/ 3246 h 9738"/>
                <a:gd name="connsiteX17" fmla="*/ 9399 w 10000"/>
                <a:gd name="connsiteY17" fmla="*/ 2984 h 9738"/>
                <a:gd name="connsiteX18" fmla="*/ 10000 w 10000"/>
                <a:gd name="connsiteY18" fmla="*/ 2566 h 9738"/>
                <a:gd name="connsiteX19" fmla="*/ 9774 w 10000"/>
                <a:gd name="connsiteY19" fmla="*/ 2512 h 9738"/>
                <a:gd name="connsiteX20" fmla="*/ 9399 w 10000"/>
                <a:gd name="connsiteY20" fmla="*/ 2252 h 9738"/>
                <a:gd name="connsiteX21" fmla="*/ 9173 w 10000"/>
                <a:gd name="connsiteY21" fmla="*/ 1467 h 9738"/>
                <a:gd name="connsiteX22" fmla="*/ 9173 w 10000"/>
                <a:gd name="connsiteY22" fmla="*/ 1047 h 9738"/>
                <a:gd name="connsiteX23" fmla="*/ 9098 w 10000"/>
                <a:gd name="connsiteY23" fmla="*/ 523 h 9738"/>
                <a:gd name="connsiteX24" fmla="*/ 8873 w 10000"/>
                <a:gd name="connsiteY24" fmla="*/ 367 h 9738"/>
                <a:gd name="connsiteX25" fmla="*/ 8497 w 10000"/>
                <a:gd name="connsiteY25" fmla="*/ 157 h 9738"/>
                <a:gd name="connsiteX26" fmla="*/ 8272 w 10000"/>
                <a:gd name="connsiteY26" fmla="*/ 0 h 9738"/>
                <a:gd name="connsiteX27" fmla="*/ 7821 w 10000"/>
                <a:gd name="connsiteY27" fmla="*/ 209 h 9738"/>
                <a:gd name="connsiteX28" fmla="*/ 7370 w 10000"/>
                <a:gd name="connsiteY28" fmla="*/ 523 h 9738"/>
                <a:gd name="connsiteX29" fmla="*/ 6769 w 10000"/>
                <a:gd name="connsiteY29" fmla="*/ 523 h 9738"/>
                <a:gd name="connsiteX30" fmla="*/ 5717 w 10000"/>
                <a:gd name="connsiteY30" fmla="*/ 523 h 9738"/>
                <a:gd name="connsiteX31" fmla="*/ 5717 w 10000"/>
                <a:gd name="connsiteY31" fmla="*/ 472 h 9738"/>
                <a:gd name="connsiteX32" fmla="*/ 5643 w 10000"/>
                <a:gd name="connsiteY32" fmla="*/ 523 h 9738"/>
                <a:gd name="connsiteX33" fmla="*/ 1961 w 10000"/>
                <a:gd name="connsiteY33" fmla="*/ 523 h 9738"/>
                <a:gd name="connsiteX34" fmla="*/ 1961 w 10000"/>
                <a:gd name="connsiteY34" fmla="*/ 1623 h 9738"/>
                <a:gd name="connsiteX35" fmla="*/ 1285 w 10000"/>
                <a:gd name="connsiteY35" fmla="*/ 1623 h 9738"/>
                <a:gd name="connsiteX36" fmla="*/ 1285 w 10000"/>
                <a:gd name="connsiteY36" fmla="*/ 1833 h 9738"/>
                <a:gd name="connsiteX37" fmla="*/ 1285 w 10000"/>
                <a:gd name="connsiteY37" fmla="*/ 3716 h 9738"/>
                <a:gd name="connsiteX38" fmla="*/ 1135 w 10000"/>
                <a:gd name="connsiteY38" fmla="*/ 3821 h 9738"/>
                <a:gd name="connsiteX39" fmla="*/ 684 w 10000"/>
                <a:gd name="connsiteY39" fmla="*/ 4032 h 9738"/>
                <a:gd name="connsiteX40" fmla="*/ 609 w 10000"/>
                <a:gd name="connsiteY40" fmla="*/ 4294 h 9738"/>
                <a:gd name="connsiteX41" fmla="*/ 384 w 10000"/>
                <a:gd name="connsiteY41" fmla="*/ 4555 h 9738"/>
                <a:gd name="connsiteX42" fmla="*/ 234 w 10000"/>
                <a:gd name="connsiteY42" fmla="*/ 4974 h 9738"/>
                <a:gd name="connsiteX43" fmla="*/ 8 w 10000"/>
                <a:gd name="connsiteY43" fmla="*/ 5446 h 9738"/>
                <a:gd name="connsiteX44" fmla="*/ 384 w 10000"/>
                <a:gd name="connsiteY44" fmla="*/ 5498 h 9738"/>
                <a:gd name="connsiteX45" fmla="*/ 458 w 10000"/>
                <a:gd name="connsiteY45" fmla="*/ 5915 h 9738"/>
                <a:gd name="connsiteX46" fmla="*/ 684 w 10000"/>
                <a:gd name="connsiteY46" fmla="*/ 6335 h 9738"/>
                <a:gd name="connsiteX47" fmla="*/ 1059 w 10000"/>
                <a:gd name="connsiteY47" fmla="*/ 7173 h 9738"/>
                <a:gd name="connsiteX0" fmla="*/ 7671 w 10000"/>
                <a:gd name="connsiteY0" fmla="*/ 9679 h 9839"/>
                <a:gd name="connsiteX1" fmla="*/ 8197 w 10000"/>
                <a:gd name="connsiteY1" fmla="*/ 9679 h 9839"/>
                <a:gd name="connsiteX2" fmla="*/ 8422 w 10000"/>
                <a:gd name="connsiteY2" fmla="*/ 9839 h 9839"/>
                <a:gd name="connsiteX3" fmla="*/ 8272 w 10000"/>
                <a:gd name="connsiteY3" fmla="*/ 9410 h 9839"/>
                <a:gd name="connsiteX4" fmla="*/ 7821 w 10000"/>
                <a:gd name="connsiteY4" fmla="*/ 8925 h 9839"/>
                <a:gd name="connsiteX5" fmla="*/ 7370 w 10000"/>
                <a:gd name="connsiteY5" fmla="*/ 8441 h 9839"/>
                <a:gd name="connsiteX6" fmla="*/ 6769 w 10000"/>
                <a:gd name="connsiteY6" fmla="*/ 8011 h 9839"/>
                <a:gd name="connsiteX7" fmla="*/ 7145 w 10000"/>
                <a:gd name="connsiteY7" fmla="*/ 7851 h 9839"/>
                <a:gd name="connsiteX8" fmla="*/ 7446 w 10000"/>
                <a:gd name="connsiteY8" fmla="*/ 6989 h 9839"/>
                <a:gd name="connsiteX9" fmla="*/ 7446 w 10000"/>
                <a:gd name="connsiteY9" fmla="*/ 6614 h 9839"/>
                <a:gd name="connsiteX10" fmla="*/ 7821 w 10000"/>
                <a:gd name="connsiteY10" fmla="*/ 6614 h 9839"/>
                <a:gd name="connsiteX11" fmla="*/ 8047 w 10000"/>
                <a:gd name="connsiteY11" fmla="*/ 5914 h 9839"/>
                <a:gd name="connsiteX12" fmla="*/ 8648 w 10000"/>
                <a:gd name="connsiteY12" fmla="*/ 5484 h 9839"/>
                <a:gd name="connsiteX13" fmla="*/ 8873 w 10000"/>
                <a:gd name="connsiteY13" fmla="*/ 4678 h 9839"/>
                <a:gd name="connsiteX14" fmla="*/ 8722 w 10000"/>
                <a:gd name="connsiteY14" fmla="*/ 4248 h 9839"/>
                <a:gd name="connsiteX15" fmla="*/ 9098 w 10000"/>
                <a:gd name="connsiteY15" fmla="*/ 3333 h 9839"/>
                <a:gd name="connsiteX16" fmla="*/ 9399 w 10000"/>
                <a:gd name="connsiteY16" fmla="*/ 3064 h 9839"/>
                <a:gd name="connsiteX17" fmla="*/ 10000 w 10000"/>
                <a:gd name="connsiteY17" fmla="*/ 2635 h 9839"/>
                <a:gd name="connsiteX18" fmla="*/ 9774 w 10000"/>
                <a:gd name="connsiteY18" fmla="*/ 2580 h 9839"/>
                <a:gd name="connsiteX19" fmla="*/ 9399 w 10000"/>
                <a:gd name="connsiteY19" fmla="*/ 2313 h 9839"/>
                <a:gd name="connsiteX20" fmla="*/ 9173 w 10000"/>
                <a:gd name="connsiteY20" fmla="*/ 1506 h 9839"/>
                <a:gd name="connsiteX21" fmla="*/ 9173 w 10000"/>
                <a:gd name="connsiteY21" fmla="*/ 1075 h 9839"/>
                <a:gd name="connsiteX22" fmla="*/ 9098 w 10000"/>
                <a:gd name="connsiteY22" fmla="*/ 537 h 9839"/>
                <a:gd name="connsiteX23" fmla="*/ 8873 w 10000"/>
                <a:gd name="connsiteY23" fmla="*/ 377 h 9839"/>
                <a:gd name="connsiteX24" fmla="*/ 8497 w 10000"/>
                <a:gd name="connsiteY24" fmla="*/ 161 h 9839"/>
                <a:gd name="connsiteX25" fmla="*/ 8272 w 10000"/>
                <a:gd name="connsiteY25" fmla="*/ 0 h 9839"/>
                <a:gd name="connsiteX26" fmla="*/ 7821 w 10000"/>
                <a:gd name="connsiteY26" fmla="*/ 215 h 9839"/>
                <a:gd name="connsiteX27" fmla="*/ 7370 w 10000"/>
                <a:gd name="connsiteY27" fmla="*/ 537 h 9839"/>
                <a:gd name="connsiteX28" fmla="*/ 6769 w 10000"/>
                <a:gd name="connsiteY28" fmla="*/ 537 h 9839"/>
                <a:gd name="connsiteX29" fmla="*/ 5717 w 10000"/>
                <a:gd name="connsiteY29" fmla="*/ 537 h 9839"/>
                <a:gd name="connsiteX30" fmla="*/ 5717 w 10000"/>
                <a:gd name="connsiteY30" fmla="*/ 485 h 9839"/>
                <a:gd name="connsiteX31" fmla="*/ 5643 w 10000"/>
                <a:gd name="connsiteY31" fmla="*/ 537 h 9839"/>
                <a:gd name="connsiteX32" fmla="*/ 1961 w 10000"/>
                <a:gd name="connsiteY32" fmla="*/ 537 h 9839"/>
                <a:gd name="connsiteX33" fmla="*/ 1961 w 10000"/>
                <a:gd name="connsiteY33" fmla="*/ 1667 h 9839"/>
                <a:gd name="connsiteX34" fmla="*/ 1285 w 10000"/>
                <a:gd name="connsiteY34" fmla="*/ 1667 h 9839"/>
                <a:gd name="connsiteX35" fmla="*/ 1285 w 10000"/>
                <a:gd name="connsiteY35" fmla="*/ 1882 h 9839"/>
                <a:gd name="connsiteX36" fmla="*/ 1285 w 10000"/>
                <a:gd name="connsiteY36" fmla="*/ 3816 h 9839"/>
                <a:gd name="connsiteX37" fmla="*/ 1135 w 10000"/>
                <a:gd name="connsiteY37" fmla="*/ 3924 h 9839"/>
                <a:gd name="connsiteX38" fmla="*/ 684 w 10000"/>
                <a:gd name="connsiteY38" fmla="*/ 4140 h 9839"/>
                <a:gd name="connsiteX39" fmla="*/ 609 w 10000"/>
                <a:gd name="connsiteY39" fmla="*/ 4410 h 9839"/>
                <a:gd name="connsiteX40" fmla="*/ 384 w 10000"/>
                <a:gd name="connsiteY40" fmla="*/ 4678 h 9839"/>
                <a:gd name="connsiteX41" fmla="*/ 234 w 10000"/>
                <a:gd name="connsiteY41" fmla="*/ 5108 h 9839"/>
                <a:gd name="connsiteX42" fmla="*/ 8 w 10000"/>
                <a:gd name="connsiteY42" fmla="*/ 5593 h 9839"/>
                <a:gd name="connsiteX43" fmla="*/ 384 w 10000"/>
                <a:gd name="connsiteY43" fmla="*/ 5646 h 9839"/>
                <a:gd name="connsiteX44" fmla="*/ 458 w 10000"/>
                <a:gd name="connsiteY44" fmla="*/ 6074 h 9839"/>
                <a:gd name="connsiteX45" fmla="*/ 684 w 10000"/>
                <a:gd name="connsiteY45" fmla="*/ 6505 h 9839"/>
                <a:gd name="connsiteX46" fmla="*/ 1059 w 10000"/>
                <a:gd name="connsiteY46" fmla="*/ 7366 h 9839"/>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145 w 10000"/>
                <a:gd name="connsiteY6" fmla="*/ 7979 h 10000"/>
                <a:gd name="connsiteX7" fmla="*/ 7446 w 10000"/>
                <a:gd name="connsiteY7" fmla="*/ 7103 h 10000"/>
                <a:gd name="connsiteX8" fmla="*/ 7446 w 10000"/>
                <a:gd name="connsiteY8" fmla="*/ 6722 h 10000"/>
                <a:gd name="connsiteX9" fmla="*/ 7821 w 10000"/>
                <a:gd name="connsiteY9" fmla="*/ 6722 h 10000"/>
                <a:gd name="connsiteX10" fmla="*/ 8047 w 10000"/>
                <a:gd name="connsiteY10" fmla="*/ 6011 h 10000"/>
                <a:gd name="connsiteX11" fmla="*/ 8648 w 10000"/>
                <a:gd name="connsiteY11" fmla="*/ 5574 h 10000"/>
                <a:gd name="connsiteX12" fmla="*/ 8873 w 10000"/>
                <a:gd name="connsiteY12" fmla="*/ 4755 h 10000"/>
                <a:gd name="connsiteX13" fmla="*/ 8722 w 10000"/>
                <a:gd name="connsiteY13" fmla="*/ 4318 h 10000"/>
                <a:gd name="connsiteX14" fmla="*/ 9098 w 10000"/>
                <a:gd name="connsiteY14" fmla="*/ 3388 h 10000"/>
                <a:gd name="connsiteX15" fmla="*/ 9399 w 10000"/>
                <a:gd name="connsiteY15" fmla="*/ 3114 h 10000"/>
                <a:gd name="connsiteX16" fmla="*/ 10000 w 10000"/>
                <a:gd name="connsiteY16" fmla="*/ 2678 h 10000"/>
                <a:gd name="connsiteX17" fmla="*/ 9774 w 10000"/>
                <a:gd name="connsiteY17" fmla="*/ 2622 h 10000"/>
                <a:gd name="connsiteX18" fmla="*/ 9399 w 10000"/>
                <a:gd name="connsiteY18" fmla="*/ 2351 h 10000"/>
                <a:gd name="connsiteX19" fmla="*/ 9173 w 10000"/>
                <a:gd name="connsiteY19" fmla="*/ 1531 h 10000"/>
                <a:gd name="connsiteX20" fmla="*/ 9173 w 10000"/>
                <a:gd name="connsiteY20" fmla="*/ 1093 h 10000"/>
                <a:gd name="connsiteX21" fmla="*/ 9098 w 10000"/>
                <a:gd name="connsiteY21" fmla="*/ 546 h 10000"/>
                <a:gd name="connsiteX22" fmla="*/ 8873 w 10000"/>
                <a:gd name="connsiteY22" fmla="*/ 383 h 10000"/>
                <a:gd name="connsiteX23" fmla="*/ 8497 w 10000"/>
                <a:gd name="connsiteY23" fmla="*/ 164 h 10000"/>
                <a:gd name="connsiteX24" fmla="*/ 8272 w 10000"/>
                <a:gd name="connsiteY24" fmla="*/ 0 h 10000"/>
                <a:gd name="connsiteX25" fmla="*/ 7821 w 10000"/>
                <a:gd name="connsiteY25" fmla="*/ 219 h 10000"/>
                <a:gd name="connsiteX26" fmla="*/ 7370 w 10000"/>
                <a:gd name="connsiteY26" fmla="*/ 546 h 10000"/>
                <a:gd name="connsiteX27" fmla="*/ 6769 w 10000"/>
                <a:gd name="connsiteY27" fmla="*/ 546 h 10000"/>
                <a:gd name="connsiteX28" fmla="*/ 5717 w 10000"/>
                <a:gd name="connsiteY28" fmla="*/ 546 h 10000"/>
                <a:gd name="connsiteX29" fmla="*/ 5717 w 10000"/>
                <a:gd name="connsiteY29" fmla="*/ 493 h 10000"/>
                <a:gd name="connsiteX30" fmla="*/ 5643 w 10000"/>
                <a:gd name="connsiteY30" fmla="*/ 546 h 10000"/>
                <a:gd name="connsiteX31" fmla="*/ 1961 w 10000"/>
                <a:gd name="connsiteY31" fmla="*/ 546 h 10000"/>
                <a:gd name="connsiteX32" fmla="*/ 1961 w 10000"/>
                <a:gd name="connsiteY32" fmla="*/ 1694 h 10000"/>
                <a:gd name="connsiteX33" fmla="*/ 1285 w 10000"/>
                <a:gd name="connsiteY33" fmla="*/ 1694 h 10000"/>
                <a:gd name="connsiteX34" fmla="*/ 1285 w 10000"/>
                <a:gd name="connsiteY34" fmla="*/ 1913 h 10000"/>
                <a:gd name="connsiteX35" fmla="*/ 1285 w 10000"/>
                <a:gd name="connsiteY35" fmla="*/ 3878 h 10000"/>
                <a:gd name="connsiteX36" fmla="*/ 1135 w 10000"/>
                <a:gd name="connsiteY36" fmla="*/ 3988 h 10000"/>
                <a:gd name="connsiteX37" fmla="*/ 684 w 10000"/>
                <a:gd name="connsiteY37" fmla="*/ 4208 h 10000"/>
                <a:gd name="connsiteX38" fmla="*/ 609 w 10000"/>
                <a:gd name="connsiteY38" fmla="*/ 4482 h 10000"/>
                <a:gd name="connsiteX39" fmla="*/ 384 w 10000"/>
                <a:gd name="connsiteY39" fmla="*/ 4755 h 10000"/>
                <a:gd name="connsiteX40" fmla="*/ 234 w 10000"/>
                <a:gd name="connsiteY40" fmla="*/ 5192 h 10000"/>
                <a:gd name="connsiteX41" fmla="*/ 8 w 10000"/>
                <a:gd name="connsiteY41" fmla="*/ 5685 h 10000"/>
                <a:gd name="connsiteX42" fmla="*/ 384 w 10000"/>
                <a:gd name="connsiteY42" fmla="*/ 5738 h 10000"/>
                <a:gd name="connsiteX43" fmla="*/ 458 w 10000"/>
                <a:gd name="connsiteY43" fmla="*/ 6173 h 10000"/>
                <a:gd name="connsiteX44" fmla="*/ 684 w 10000"/>
                <a:gd name="connsiteY44" fmla="*/ 6611 h 10000"/>
                <a:gd name="connsiteX45" fmla="*/ 1059 w 10000"/>
                <a:gd name="connsiteY45"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446 w 10000"/>
                <a:gd name="connsiteY6" fmla="*/ 7103 h 10000"/>
                <a:gd name="connsiteX7" fmla="*/ 7446 w 10000"/>
                <a:gd name="connsiteY7" fmla="*/ 6722 h 10000"/>
                <a:gd name="connsiteX8" fmla="*/ 7821 w 10000"/>
                <a:gd name="connsiteY8" fmla="*/ 6722 h 10000"/>
                <a:gd name="connsiteX9" fmla="*/ 8047 w 10000"/>
                <a:gd name="connsiteY9" fmla="*/ 6011 h 10000"/>
                <a:gd name="connsiteX10" fmla="*/ 8648 w 10000"/>
                <a:gd name="connsiteY10" fmla="*/ 5574 h 10000"/>
                <a:gd name="connsiteX11" fmla="*/ 8873 w 10000"/>
                <a:gd name="connsiteY11" fmla="*/ 4755 h 10000"/>
                <a:gd name="connsiteX12" fmla="*/ 8722 w 10000"/>
                <a:gd name="connsiteY12" fmla="*/ 4318 h 10000"/>
                <a:gd name="connsiteX13" fmla="*/ 9098 w 10000"/>
                <a:gd name="connsiteY13" fmla="*/ 3388 h 10000"/>
                <a:gd name="connsiteX14" fmla="*/ 9399 w 10000"/>
                <a:gd name="connsiteY14" fmla="*/ 3114 h 10000"/>
                <a:gd name="connsiteX15" fmla="*/ 10000 w 10000"/>
                <a:gd name="connsiteY15" fmla="*/ 2678 h 10000"/>
                <a:gd name="connsiteX16" fmla="*/ 9774 w 10000"/>
                <a:gd name="connsiteY16" fmla="*/ 2622 h 10000"/>
                <a:gd name="connsiteX17" fmla="*/ 9399 w 10000"/>
                <a:gd name="connsiteY17" fmla="*/ 2351 h 10000"/>
                <a:gd name="connsiteX18" fmla="*/ 9173 w 10000"/>
                <a:gd name="connsiteY18" fmla="*/ 1531 h 10000"/>
                <a:gd name="connsiteX19" fmla="*/ 9173 w 10000"/>
                <a:gd name="connsiteY19" fmla="*/ 1093 h 10000"/>
                <a:gd name="connsiteX20" fmla="*/ 9098 w 10000"/>
                <a:gd name="connsiteY20" fmla="*/ 546 h 10000"/>
                <a:gd name="connsiteX21" fmla="*/ 8873 w 10000"/>
                <a:gd name="connsiteY21" fmla="*/ 383 h 10000"/>
                <a:gd name="connsiteX22" fmla="*/ 8497 w 10000"/>
                <a:gd name="connsiteY22" fmla="*/ 164 h 10000"/>
                <a:gd name="connsiteX23" fmla="*/ 8272 w 10000"/>
                <a:gd name="connsiteY23" fmla="*/ 0 h 10000"/>
                <a:gd name="connsiteX24" fmla="*/ 7821 w 10000"/>
                <a:gd name="connsiteY24" fmla="*/ 219 h 10000"/>
                <a:gd name="connsiteX25" fmla="*/ 7370 w 10000"/>
                <a:gd name="connsiteY25" fmla="*/ 546 h 10000"/>
                <a:gd name="connsiteX26" fmla="*/ 6769 w 10000"/>
                <a:gd name="connsiteY26" fmla="*/ 546 h 10000"/>
                <a:gd name="connsiteX27" fmla="*/ 5717 w 10000"/>
                <a:gd name="connsiteY27" fmla="*/ 546 h 10000"/>
                <a:gd name="connsiteX28" fmla="*/ 5717 w 10000"/>
                <a:gd name="connsiteY28" fmla="*/ 493 h 10000"/>
                <a:gd name="connsiteX29" fmla="*/ 5643 w 10000"/>
                <a:gd name="connsiteY29" fmla="*/ 546 h 10000"/>
                <a:gd name="connsiteX30" fmla="*/ 1961 w 10000"/>
                <a:gd name="connsiteY30" fmla="*/ 546 h 10000"/>
                <a:gd name="connsiteX31" fmla="*/ 1961 w 10000"/>
                <a:gd name="connsiteY31" fmla="*/ 1694 h 10000"/>
                <a:gd name="connsiteX32" fmla="*/ 1285 w 10000"/>
                <a:gd name="connsiteY32" fmla="*/ 1694 h 10000"/>
                <a:gd name="connsiteX33" fmla="*/ 1285 w 10000"/>
                <a:gd name="connsiteY33" fmla="*/ 1913 h 10000"/>
                <a:gd name="connsiteX34" fmla="*/ 1285 w 10000"/>
                <a:gd name="connsiteY34" fmla="*/ 3878 h 10000"/>
                <a:gd name="connsiteX35" fmla="*/ 1135 w 10000"/>
                <a:gd name="connsiteY35" fmla="*/ 3988 h 10000"/>
                <a:gd name="connsiteX36" fmla="*/ 684 w 10000"/>
                <a:gd name="connsiteY36" fmla="*/ 4208 h 10000"/>
                <a:gd name="connsiteX37" fmla="*/ 609 w 10000"/>
                <a:gd name="connsiteY37" fmla="*/ 4482 h 10000"/>
                <a:gd name="connsiteX38" fmla="*/ 384 w 10000"/>
                <a:gd name="connsiteY38" fmla="*/ 4755 h 10000"/>
                <a:gd name="connsiteX39" fmla="*/ 234 w 10000"/>
                <a:gd name="connsiteY39" fmla="*/ 5192 h 10000"/>
                <a:gd name="connsiteX40" fmla="*/ 8 w 10000"/>
                <a:gd name="connsiteY40" fmla="*/ 5685 h 10000"/>
                <a:gd name="connsiteX41" fmla="*/ 384 w 10000"/>
                <a:gd name="connsiteY41" fmla="*/ 5738 h 10000"/>
                <a:gd name="connsiteX42" fmla="*/ 458 w 10000"/>
                <a:gd name="connsiteY42" fmla="*/ 6173 h 10000"/>
                <a:gd name="connsiteX43" fmla="*/ 684 w 10000"/>
                <a:gd name="connsiteY43" fmla="*/ 6611 h 10000"/>
                <a:gd name="connsiteX44" fmla="*/ 1059 w 10000"/>
                <a:gd name="connsiteY44"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7446 w 10000"/>
                <a:gd name="connsiteY5" fmla="*/ 7103 h 10000"/>
                <a:gd name="connsiteX6" fmla="*/ 7446 w 10000"/>
                <a:gd name="connsiteY6" fmla="*/ 6722 h 10000"/>
                <a:gd name="connsiteX7" fmla="*/ 7821 w 10000"/>
                <a:gd name="connsiteY7" fmla="*/ 6722 h 10000"/>
                <a:gd name="connsiteX8" fmla="*/ 8047 w 10000"/>
                <a:gd name="connsiteY8" fmla="*/ 6011 h 10000"/>
                <a:gd name="connsiteX9" fmla="*/ 8648 w 10000"/>
                <a:gd name="connsiteY9" fmla="*/ 5574 h 10000"/>
                <a:gd name="connsiteX10" fmla="*/ 8873 w 10000"/>
                <a:gd name="connsiteY10" fmla="*/ 4755 h 10000"/>
                <a:gd name="connsiteX11" fmla="*/ 8722 w 10000"/>
                <a:gd name="connsiteY11" fmla="*/ 4318 h 10000"/>
                <a:gd name="connsiteX12" fmla="*/ 9098 w 10000"/>
                <a:gd name="connsiteY12" fmla="*/ 3388 h 10000"/>
                <a:gd name="connsiteX13" fmla="*/ 9399 w 10000"/>
                <a:gd name="connsiteY13" fmla="*/ 3114 h 10000"/>
                <a:gd name="connsiteX14" fmla="*/ 10000 w 10000"/>
                <a:gd name="connsiteY14" fmla="*/ 2678 h 10000"/>
                <a:gd name="connsiteX15" fmla="*/ 9774 w 10000"/>
                <a:gd name="connsiteY15" fmla="*/ 2622 h 10000"/>
                <a:gd name="connsiteX16" fmla="*/ 9399 w 10000"/>
                <a:gd name="connsiteY16" fmla="*/ 2351 h 10000"/>
                <a:gd name="connsiteX17" fmla="*/ 9173 w 10000"/>
                <a:gd name="connsiteY17" fmla="*/ 1531 h 10000"/>
                <a:gd name="connsiteX18" fmla="*/ 9173 w 10000"/>
                <a:gd name="connsiteY18" fmla="*/ 1093 h 10000"/>
                <a:gd name="connsiteX19" fmla="*/ 9098 w 10000"/>
                <a:gd name="connsiteY19" fmla="*/ 546 h 10000"/>
                <a:gd name="connsiteX20" fmla="*/ 8873 w 10000"/>
                <a:gd name="connsiteY20" fmla="*/ 383 h 10000"/>
                <a:gd name="connsiteX21" fmla="*/ 8497 w 10000"/>
                <a:gd name="connsiteY21" fmla="*/ 164 h 10000"/>
                <a:gd name="connsiteX22" fmla="*/ 8272 w 10000"/>
                <a:gd name="connsiteY22" fmla="*/ 0 h 10000"/>
                <a:gd name="connsiteX23" fmla="*/ 7821 w 10000"/>
                <a:gd name="connsiteY23" fmla="*/ 219 h 10000"/>
                <a:gd name="connsiteX24" fmla="*/ 7370 w 10000"/>
                <a:gd name="connsiteY24" fmla="*/ 546 h 10000"/>
                <a:gd name="connsiteX25" fmla="*/ 6769 w 10000"/>
                <a:gd name="connsiteY25" fmla="*/ 546 h 10000"/>
                <a:gd name="connsiteX26" fmla="*/ 5717 w 10000"/>
                <a:gd name="connsiteY26" fmla="*/ 546 h 10000"/>
                <a:gd name="connsiteX27" fmla="*/ 5717 w 10000"/>
                <a:gd name="connsiteY27" fmla="*/ 493 h 10000"/>
                <a:gd name="connsiteX28" fmla="*/ 5643 w 10000"/>
                <a:gd name="connsiteY28" fmla="*/ 546 h 10000"/>
                <a:gd name="connsiteX29" fmla="*/ 1961 w 10000"/>
                <a:gd name="connsiteY29" fmla="*/ 546 h 10000"/>
                <a:gd name="connsiteX30" fmla="*/ 1961 w 10000"/>
                <a:gd name="connsiteY30" fmla="*/ 1694 h 10000"/>
                <a:gd name="connsiteX31" fmla="*/ 1285 w 10000"/>
                <a:gd name="connsiteY31" fmla="*/ 1694 h 10000"/>
                <a:gd name="connsiteX32" fmla="*/ 1285 w 10000"/>
                <a:gd name="connsiteY32" fmla="*/ 1913 h 10000"/>
                <a:gd name="connsiteX33" fmla="*/ 1285 w 10000"/>
                <a:gd name="connsiteY33" fmla="*/ 3878 h 10000"/>
                <a:gd name="connsiteX34" fmla="*/ 1135 w 10000"/>
                <a:gd name="connsiteY34" fmla="*/ 3988 h 10000"/>
                <a:gd name="connsiteX35" fmla="*/ 684 w 10000"/>
                <a:gd name="connsiteY35" fmla="*/ 4208 h 10000"/>
                <a:gd name="connsiteX36" fmla="*/ 609 w 10000"/>
                <a:gd name="connsiteY36" fmla="*/ 4482 h 10000"/>
                <a:gd name="connsiteX37" fmla="*/ 384 w 10000"/>
                <a:gd name="connsiteY37" fmla="*/ 4755 h 10000"/>
                <a:gd name="connsiteX38" fmla="*/ 234 w 10000"/>
                <a:gd name="connsiteY38" fmla="*/ 5192 h 10000"/>
                <a:gd name="connsiteX39" fmla="*/ 8 w 10000"/>
                <a:gd name="connsiteY39" fmla="*/ 5685 h 10000"/>
                <a:gd name="connsiteX40" fmla="*/ 384 w 10000"/>
                <a:gd name="connsiteY40" fmla="*/ 5738 h 10000"/>
                <a:gd name="connsiteX41" fmla="*/ 458 w 10000"/>
                <a:gd name="connsiteY41" fmla="*/ 6173 h 10000"/>
                <a:gd name="connsiteX42" fmla="*/ 684 w 10000"/>
                <a:gd name="connsiteY42" fmla="*/ 6611 h 10000"/>
                <a:gd name="connsiteX43" fmla="*/ 1059 w 10000"/>
                <a:gd name="connsiteY43"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446 w 10000"/>
                <a:gd name="connsiteY4" fmla="*/ 7103 h 10000"/>
                <a:gd name="connsiteX5" fmla="*/ 7446 w 10000"/>
                <a:gd name="connsiteY5" fmla="*/ 6722 h 10000"/>
                <a:gd name="connsiteX6" fmla="*/ 7821 w 10000"/>
                <a:gd name="connsiteY6" fmla="*/ 6722 h 10000"/>
                <a:gd name="connsiteX7" fmla="*/ 8047 w 10000"/>
                <a:gd name="connsiteY7" fmla="*/ 6011 h 10000"/>
                <a:gd name="connsiteX8" fmla="*/ 8648 w 10000"/>
                <a:gd name="connsiteY8" fmla="*/ 5574 h 10000"/>
                <a:gd name="connsiteX9" fmla="*/ 8873 w 10000"/>
                <a:gd name="connsiteY9" fmla="*/ 4755 h 10000"/>
                <a:gd name="connsiteX10" fmla="*/ 8722 w 10000"/>
                <a:gd name="connsiteY10" fmla="*/ 4318 h 10000"/>
                <a:gd name="connsiteX11" fmla="*/ 9098 w 10000"/>
                <a:gd name="connsiteY11" fmla="*/ 3388 h 10000"/>
                <a:gd name="connsiteX12" fmla="*/ 9399 w 10000"/>
                <a:gd name="connsiteY12" fmla="*/ 3114 h 10000"/>
                <a:gd name="connsiteX13" fmla="*/ 10000 w 10000"/>
                <a:gd name="connsiteY13" fmla="*/ 2678 h 10000"/>
                <a:gd name="connsiteX14" fmla="*/ 9774 w 10000"/>
                <a:gd name="connsiteY14" fmla="*/ 2622 h 10000"/>
                <a:gd name="connsiteX15" fmla="*/ 9399 w 10000"/>
                <a:gd name="connsiteY15" fmla="*/ 2351 h 10000"/>
                <a:gd name="connsiteX16" fmla="*/ 9173 w 10000"/>
                <a:gd name="connsiteY16" fmla="*/ 1531 h 10000"/>
                <a:gd name="connsiteX17" fmla="*/ 9173 w 10000"/>
                <a:gd name="connsiteY17" fmla="*/ 1093 h 10000"/>
                <a:gd name="connsiteX18" fmla="*/ 9098 w 10000"/>
                <a:gd name="connsiteY18" fmla="*/ 546 h 10000"/>
                <a:gd name="connsiteX19" fmla="*/ 8873 w 10000"/>
                <a:gd name="connsiteY19" fmla="*/ 383 h 10000"/>
                <a:gd name="connsiteX20" fmla="*/ 8497 w 10000"/>
                <a:gd name="connsiteY20" fmla="*/ 164 h 10000"/>
                <a:gd name="connsiteX21" fmla="*/ 8272 w 10000"/>
                <a:gd name="connsiteY21" fmla="*/ 0 h 10000"/>
                <a:gd name="connsiteX22" fmla="*/ 7821 w 10000"/>
                <a:gd name="connsiteY22" fmla="*/ 219 h 10000"/>
                <a:gd name="connsiteX23" fmla="*/ 7370 w 10000"/>
                <a:gd name="connsiteY23" fmla="*/ 546 h 10000"/>
                <a:gd name="connsiteX24" fmla="*/ 6769 w 10000"/>
                <a:gd name="connsiteY24" fmla="*/ 546 h 10000"/>
                <a:gd name="connsiteX25" fmla="*/ 5717 w 10000"/>
                <a:gd name="connsiteY25" fmla="*/ 546 h 10000"/>
                <a:gd name="connsiteX26" fmla="*/ 5717 w 10000"/>
                <a:gd name="connsiteY26" fmla="*/ 493 h 10000"/>
                <a:gd name="connsiteX27" fmla="*/ 5643 w 10000"/>
                <a:gd name="connsiteY27" fmla="*/ 546 h 10000"/>
                <a:gd name="connsiteX28" fmla="*/ 1961 w 10000"/>
                <a:gd name="connsiteY28" fmla="*/ 546 h 10000"/>
                <a:gd name="connsiteX29" fmla="*/ 1961 w 10000"/>
                <a:gd name="connsiteY29" fmla="*/ 1694 h 10000"/>
                <a:gd name="connsiteX30" fmla="*/ 1285 w 10000"/>
                <a:gd name="connsiteY30" fmla="*/ 1694 h 10000"/>
                <a:gd name="connsiteX31" fmla="*/ 1285 w 10000"/>
                <a:gd name="connsiteY31" fmla="*/ 1913 h 10000"/>
                <a:gd name="connsiteX32" fmla="*/ 1285 w 10000"/>
                <a:gd name="connsiteY32" fmla="*/ 3878 h 10000"/>
                <a:gd name="connsiteX33" fmla="*/ 1135 w 10000"/>
                <a:gd name="connsiteY33" fmla="*/ 3988 h 10000"/>
                <a:gd name="connsiteX34" fmla="*/ 684 w 10000"/>
                <a:gd name="connsiteY34" fmla="*/ 4208 h 10000"/>
                <a:gd name="connsiteX35" fmla="*/ 609 w 10000"/>
                <a:gd name="connsiteY35" fmla="*/ 4482 h 10000"/>
                <a:gd name="connsiteX36" fmla="*/ 384 w 10000"/>
                <a:gd name="connsiteY36" fmla="*/ 4755 h 10000"/>
                <a:gd name="connsiteX37" fmla="*/ 234 w 10000"/>
                <a:gd name="connsiteY37" fmla="*/ 5192 h 10000"/>
                <a:gd name="connsiteX38" fmla="*/ 8 w 10000"/>
                <a:gd name="connsiteY38" fmla="*/ 5685 h 10000"/>
                <a:gd name="connsiteX39" fmla="*/ 384 w 10000"/>
                <a:gd name="connsiteY39" fmla="*/ 5738 h 10000"/>
                <a:gd name="connsiteX40" fmla="*/ 458 w 10000"/>
                <a:gd name="connsiteY40" fmla="*/ 6173 h 10000"/>
                <a:gd name="connsiteX41" fmla="*/ 684 w 10000"/>
                <a:gd name="connsiteY41" fmla="*/ 6611 h 10000"/>
                <a:gd name="connsiteX42" fmla="*/ 1059 w 10000"/>
                <a:gd name="connsiteY42" fmla="*/ 7487 h 10000"/>
                <a:gd name="connsiteX0" fmla="*/ 8197 w 10000"/>
                <a:gd name="connsiteY0" fmla="*/ 9837 h 10000"/>
                <a:gd name="connsiteX1" fmla="*/ 8422 w 10000"/>
                <a:gd name="connsiteY1" fmla="*/ 10000 h 10000"/>
                <a:gd name="connsiteX2" fmla="*/ 8272 w 10000"/>
                <a:gd name="connsiteY2" fmla="*/ 9564 h 10000"/>
                <a:gd name="connsiteX3" fmla="*/ 7446 w 10000"/>
                <a:gd name="connsiteY3" fmla="*/ 7103 h 10000"/>
                <a:gd name="connsiteX4" fmla="*/ 7446 w 10000"/>
                <a:gd name="connsiteY4" fmla="*/ 6722 h 10000"/>
                <a:gd name="connsiteX5" fmla="*/ 7821 w 10000"/>
                <a:gd name="connsiteY5" fmla="*/ 6722 h 10000"/>
                <a:gd name="connsiteX6" fmla="*/ 8047 w 10000"/>
                <a:gd name="connsiteY6" fmla="*/ 6011 h 10000"/>
                <a:gd name="connsiteX7" fmla="*/ 8648 w 10000"/>
                <a:gd name="connsiteY7" fmla="*/ 5574 h 10000"/>
                <a:gd name="connsiteX8" fmla="*/ 8873 w 10000"/>
                <a:gd name="connsiteY8" fmla="*/ 4755 h 10000"/>
                <a:gd name="connsiteX9" fmla="*/ 8722 w 10000"/>
                <a:gd name="connsiteY9" fmla="*/ 4318 h 10000"/>
                <a:gd name="connsiteX10" fmla="*/ 9098 w 10000"/>
                <a:gd name="connsiteY10" fmla="*/ 3388 h 10000"/>
                <a:gd name="connsiteX11" fmla="*/ 9399 w 10000"/>
                <a:gd name="connsiteY11" fmla="*/ 3114 h 10000"/>
                <a:gd name="connsiteX12" fmla="*/ 10000 w 10000"/>
                <a:gd name="connsiteY12" fmla="*/ 2678 h 10000"/>
                <a:gd name="connsiteX13" fmla="*/ 9774 w 10000"/>
                <a:gd name="connsiteY13" fmla="*/ 2622 h 10000"/>
                <a:gd name="connsiteX14" fmla="*/ 9399 w 10000"/>
                <a:gd name="connsiteY14" fmla="*/ 2351 h 10000"/>
                <a:gd name="connsiteX15" fmla="*/ 9173 w 10000"/>
                <a:gd name="connsiteY15" fmla="*/ 1531 h 10000"/>
                <a:gd name="connsiteX16" fmla="*/ 9173 w 10000"/>
                <a:gd name="connsiteY16" fmla="*/ 1093 h 10000"/>
                <a:gd name="connsiteX17" fmla="*/ 9098 w 10000"/>
                <a:gd name="connsiteY17" fmla="*/ 546 h 10000"/>
                <a:gd name="connsiteX18" fmla="*/ 8873 w 10000"/>
                <a:gd name="connsiteY18" fmla="*/ 383 h 10000"/>
                <a:gd name="connsiteX19" fmla="*/ 8497 w 10000"/>
                <a:gd name="connsiteY19" fmla="*/ 164 h 10000"/>
                <a:gd name="connsiteX20" fmla="*/ 8272 w 10000"/>
                <a:gd name="connsiteY20" fmla="*/ 0 h 10000"/>
                <a:gd name="connsiteX21" fmla="*/ 7821 w 10000"/>
                <a:gd name="connsiteY21" fmla="*/ 219 h 10000"/>
                <a:gd name="connsiteX22" fmla="*/ 7370 w 10000"/>
                <a:gd name="connsiteY22" fmla="*/ 546 h 10000"/>
                <a:gd name="connsiteX23" fmla="*/ 6769 w 10000"/>
                <a:gd name="connsiteY23" fmla="*/ 546 h 10000"/>
                <a:gd name="connsiteX24" fmla="*/ 5717 w 10000"/>
                <a:gd name="connsiteY24" fmla="*/ 546 h 10000"/>
                <a:gd name="connsiteX25" fmla="*/ 5717 w 10000"/>
                <a:gd name="connsiteY25" fmla="*/ 493 h 10000"/>
                <a:gd name="connsiteX26" fmla="*/ 5643 w 10000"/>
                <a:gd name="connsiteY26" fmla="*/ 546 h 10000"/>
                <a:gd name="connsiteX27" fmla="*/ 1961 w 10000"/>
                <a:gd name="connsiteY27" fmla="*/ 546 h 10000"/>
                <a:gd name="connsiteX28" fmla="*/ 1961 w 10000"/>
                <a:gd name="connsiteY28" fmla="*/ 1694 h 10000"/>
                <a:gd name="connsiteX29" fmla="*/ 1285 w 10000"/>
                <a:gd name="connsiteY29" fmla="*/ 1694 h 10000"/>
                <a:gd name="connsiteX30" fmla="*/ 1285 w 10000"/>
                <a:gd name="connsiteY30" fmla="*/ 1913 h 10000"/>
                <a:gd name="connsiteX31" fmla="*/ 1285 w 10000"/>
                <a:gd name="connsiteY31" fmla="*/ 3878 h 10000"/>
                <a:gd name="connsiteX32" fmla="*/ 1135 w 10000"/>
                <a:gd name="connsiteY32" fmla="*/ 3988 h 10000"/>
                <a:gd name="connsiteX33" fmla="*/ 684 w 10000"/>
                <a:gd name="connsiteY33" fmla="*/ 4208 h 10000"/>
                <a:gd name="connsiteX34" fmla="*/ 609 w 10000"/>
                <a:gd name="connsiteY34" fmla="*/ 4482 h 10000"/>
                <a:gd name="connsiteX35" fmla="*/ 384 w 10000"/>
                <a:gd name="connsiteY35" fmla="*/ 4755 h 10000"/>
                <a:gd name="connsiteX36" fmla="*/ 234 w 10000"/>
                <a:gd name="connsiteY36" fmla="*/ 5192 h 10000"/>
                <a:gd name="connsiteX37" fmla="*/ 8 w 10000"/>
                <a:gd name="connsiteY37" fmla="*/ 5685 h 10000"/>
                <a:gd name="connsiteX38" fmla="*/ 384 w 10000"/>
                <a:gd name="connsiteY38" fmla="*/ 5738 h 10000"/>
                <a:gd name="connsiteX39" fmla="*/ 458 w 10000"/>
                <a:gd name="connsiteY39" fmla="*/ 6173 h 10000"/>
                <a:gd name="connsiteX40" fmla="*/ 684 w 10000"/>
                <a:gd name="connsiteY40" fmla="*/ 6611 h 10000"/>
                <a:gd name="connsiteX41" fmla="*/ 1059 w 10000"/>
                <a:gd name="connsiteY41" fmla="*/ 7487 h 10000"/>
                <a:gd name="connsiteX0" fmla="*/ 8197 w 10000"/>
                <a:gd name="connsiteY0" fmla="*/ 9837 h 10000"/>
                <a:gd name="connsiteX1" fmla="*/ 8422 w 10000"/>
                <a:gd name="connsiteY1" fmla="*/ 10000 h 10000"/>
                <a:gd name="connsiteX2" fmla="*/ 7446 w 10000"/>
                <a:gd name="connsiteY2" fmla="*/ 7103 h 10000"/>
                <a:gd name="connsiteX3" fmla="*/ 7446 w 10000"/>
                <a:gd name="connsiteY3" fmla="*/ 6722 h 10000"/>
                <a:gd name="connsiteX4" fmla="*/ 7821 w 10000"/>
                <a:gd name="connsiteY4" fmla="*/ 6722 h 10000"/>
                <a:gd name="connsiteX5" fmla="*/ 8047 w 10000"/>
                <a:gd name="connsiteY5" fmla="*/ 6011 h 10000"/>
                <a:gd name="connsiteX6" fmla="*/ 8648 w 10000"/>
                <a:gd name="connsiteY6" fmla="*/ 5574 h 10000"/>
                <a:gd name="connsiteX7" fmla="*/ 8873 w 10000"/>
                <a:gd name="connsiteY7" fmla="*/ 4755 h 10000"/>
                <a:gd name="connsiteX8" fmla="*/ 8722 w 10000"/>
                <a:gd name="connsiteY8" fmla="*/ 4318 h 10000"/>
                <a:gd name="connsiteX9" fmla="*/ 9098 w 10000"/>
                <a:gd name="connsiteY9" fmla="*/ 3388 h 10000"/>
                <a:gd name="connsiteX10" fmla="*/ 9399 w 10000"/>
                <a:gd name="connsiteY10" fmla="*/ 3114 h 10000"/>
                <a:gd name="connsiteX11" fmla="*/ 10000 w 10000"/>
                <a:gd name="connsiteY11" fmla="*/ 2678 h 10000"/>
                <a:gd name="connsiteX12" fmla="*/ 9774 w 10000"/>
                <a:gd name="connsiteY12" fmla="*/ 2622 h 10000"/>
                <a:gd name="connsiteX13" fmla="*/ 9399 w 10000"/>
                <a:gd name="connsiteY13" fmla="*/ 2351 h 10000"/>
                <a:gd name="connsiteX14" fmla="*/ 9173 w 10000"/>
                <a:gd name="connsiteY14" fmla="*/ 1531 h 10000"/>
                <a:gd name="connsiteX15" fmla="*/ 9173 w 10000"/>
                <a:gd name="connsiteY15" fmla="*/ 1093 h 10000"/>
                <a:gd name="connsiteX16" fmla="*/ 9098 w 10000"/>
                <a:gd name="connsiteY16" fmla="*/ 546 h 10000"/>
                <a:gd name="connsiteX17" fmla="*/ 8873 w 10000"/>
                <a:gd name="connsiteY17" fmla="*/ 383 h 10000"/>
                <a:gd name="connsiteX18" fmla="*/ 8497 w 10000"/>
                <a:gd name="connsiteY18" fmla="*/ 164 h 10000"/>
                <a:gd name="connsiteX19" fmla="*/ 8272 w 10000"/>
                <a:gd name="connsiteY19" fmla="*/ 0 h 10000"/>
                <a:gd name="connsiteX20" fmla="*/ 7821 w 10000"/>
                <a:gd name="connsiteY20" fmla="*/ 219 h 10000"/>
                <a:gd name="connsiteX21" fmla="*/ 7370 w 10000"/>
                <a:gd name="connsiteY21" fmla="*/ 546 h 10000"/>
                <a:gd name="connsiteX22" fmla="*/ 6769 w 10000"/>
                <a:gd name="connsiteY22" fmla="*/ 546 h 10000"/>
                <a:gd name="connsiteX23" fmla="*/ 5717 w 10000"/>
                <a:gd name="connsiteY23" fmla="*/ 546 h 10000"/>
                <a:gd name="connsiteX24" fmla="*/ 5717 w 10000"/>
                <a:gd name="connsiteY24" fmla="*/ 493 h 10000"/>
                <a:gd name="connsiteX25" fmla="*/ 5643 w 10000"/>
                <a:gd name="connsiteY25" fmla="*/ 546 h 10000"/>
                <a:gd name="connsiteX26" fmla="*/ 1961 w 10000"/>
                <a:gd name="connsiteY26" fmla="*/ 546 h 10000"/>
                <a:gd name="connsiteX27" fmla="*/ 1961 w 10000"/>
                <a:gd name="connsiteY27" fmla="*/ 1694 h 10000"/>
                <a:gd name="connsiteX28" fmla="*/ 1285 w 10000"/>
                <a:gd name="connsiteY28" fmla="*/ 1694 h 10000"/>
                <a:gd name="connsiteX29" fmla="*/ 1285 w 10000"/>
                <a:gd name="connsiteY29" fmla="*/ 1913 h 10000"/>
                <a:gd name="connsiteX30" fmla="*/ 1285 w 10000"/>
                <a:gd name="connsiteY30" fmla="*/ 3878 h 10000"/>
                <a:gd name="connsiteX31" fmla="*/ 1135 w 10000"/>
                <a:gd name="connsiteY31" fmla="*/ 3988 h 10000"/>
                <a:gd name="connsiteX32" fmla="*/ 684 w 10000"/>
                <a:gd name="connsiteY32" fmla="*/ 4208 h 10000"/>
                <a:gd name="connsiteX33" fmla="*/ 609 w 10000"/>
                <a:gd name="connsiteY33" fmla="*/ 4482 h 10000"/>
                <a:gd name="connsiteX34" fmla="*/ 384 w 10000"/>
                <a:gd name="connsiteY34" fmla="*/ 4755 h 10000"/>
                <a:gd name="connsiteX35" fmla="*/ 234 w 10000"/>
                <a:gd name="connsiteY35" fmla="*/ 5192 h 10000"/>
                <a:gd name="connsiteX36" fmla="*/ 8 w 10000"/>
                <a:gd name="connsiteY36" fmla="*/ 5685 h 10000"/>
                <a:gd name="connsiteX37" fmla="*/ 384 w 10000"/>
                <a:gd name="connsiteY37" fmla="*/ 5738 h 10000"/>
                <a:gd name="connsiteX38" fmla="*/ 458 w 10000"/>
                <a:gd name="connsiteY38" fmla="*/ 6173 h 10000"/>
                <a:gd name="connsiteX39" fmla="*/ 684 w 10000"/>
                <a:gd name="connsiteY39" fmla="*/ 6611 h 10000"/>
                <a:gd name="connsiteX40" fmla="*/ 1059 w 10000"/>
                <a:gd name="connsiteY40" fmla="*/ 7487 h 10000"/>
                <a:gd name="connsiteX0" fmla="*/ 8197 w 10000"/>
                <a:gd name="connsiteY0" fmla="*/ 9837 h 9837"/>
                <a:gd name="connsiteX1" fmla="*/ 7446 w 10000"/>
                <a:gd name="connsiteY1" fmla="*/ 7103 h 9837"/>
                <a:gd name="connsiteX2" fmla="*/ 7446 w 10000"/>
                <a:gd name="connsiteY2" fmla="*/ 6722 h 9837"/>
                <a:gd name="connsiteX3" fmla="*/ 7821 w 10000"/>
                <a:gd name="connsiteY3" fmla="*/ 6722 h 9837"/>
                <a:gd name="connsiteX4" fmla="*/ 8047 w 10000"/>
                <a:gd name="connsiteY4" fmla="*/ 6011 h 9837"/>
                <a:gd name="connsiteX5" fmla="*/ 8648 w 10000"/>
                <a:gd name="connsiteY5" fmla="*/ 5574 h 9837"/>
                <a:gd name="connsiteX6" fmla="*/ 8873 w 10000"/>
                <a:gd name="connsiteY6" fmla="*/ 4755 h 9837"/>
                <a:gd name="connsiteX7" fmla="*/ 8722 w 10000"/>
                <a:gd name="connsiteY7" fmla="*/ 4318 h 9837"/>
                <a:gd name="connsiteX8" fmla="*/ 9098 w 10000"/>
                <a:gd name="connsiteY8" fmla="*/ 3388 h 9837"/>
                <a:gd name="connsiteX9" fmla="*/ 9399 w 10000"/>
                <a:gd name="connsiteY9" fmla="*/ 3114 h 9837"/>
                <a:gd name="connsiteX10" fmla="*/ 10000 w 10000"/>
                <a:gd name="connsiteY10" fmla="*/ 2678 h 9837"/>
                <a:gd name="connsiteX11" fmla="*/ 9774 w 10000"/>
                <a:gd name="connsiteY11" fmla="*/ 2622 h 9837"/>
                <a:gd name="connsiteX12" fmla="*/ 9399 w 10000"/>
                <a:gd name="connsiteY12" fmla="*/ 2351 h 9837"/>
                <a:gd name="connsiteX13" fmla="*/ 9173 w 10000"/>
                <a:gd name="connsiteY13" fmla="*/ 1531 h 9837"/>
                <a:gd name="connsiteX14" fmla="*/ 9173 w 10000"/>
                <a:gd name="connsiteY14" fmla="*/ 1093 h 9837"/>
                <a:gd name="connsiteX15" fmla="*/ 9098 w 10000"/>
                <a:gd name="connsiteY15" fmla="*/ 546 h 9837"/>
                <a:gd name="connsiteX16" fmla="*/ 8873 w 10000"/>
                <a:gd name="connsiteY16" fmla="*/ 383 h 9837"/>
                <a:gd name="connsiteX17" fmla="*/ 8497 w 10000"/>
                <a:gd name="connsiteY17" fmla="*/ 164 h 9837"/>
                <a:gd name="connsiteX18" fmla="*/ 8272 w 10000"/>
                <a:gd name="connsiteY18" fmla="*/ 0 h 9837"/>
                <a:gd name="connsiteX19" fmla="*/ 7821 w 10000"/>
                <a:gd name="connsiteY19" fmla="*/ 219 h 9837"/>
                <a:gd name="connsiteX20" fmla="*/ 7370 w 10000"/>
                <a:gd name="connsiteY20" fmla="*/ 546 h 9837"/>
                <a:gd name="connsiteX21" fmla="*/ 6769 w 10000"/>
                <a:gd name="connsiteY21" fmla="*/ 546 h 9837"/>
                <a:gd name="connsiteX22" fmla="*/ 5717 w 10000"/>
                <a:gd name="connsiteY22" fmla="*/ 546 h 9837"/>
                <a:gd name="connsiteX23" fmla="*/ 5717 w 10000"/>
                <a:gd name="connsiteY23" fmla="*/ 493 h 9837"/>
                <a:gd name="connsiteX24" fmla="*/ 5643 w 10000"/>
                <a:gd name="connsiteY24" fmla="*/ 546 h 9837"/>
                <a:gd name="connsiteX25" fmla="*/ 1961 w 10000"/>
                <a:gd name="connsiteY25" fmla="*/ 546 h 9837"/>
                <a:gd name="connsiteX26" fmla="*/ 1961 w 10000"/>
                <a:gd name="connsiteY26" fmla="*/ 1694 h 9837"/>
                <a:gd name="connsiteX27" fmla="*/ 1285 w 10000"/>
                <a:gd name="connsiteY27" fmla="*/ 1694 h 9837"/>
                <a:gd name="connsiteX28" fmla="*/ 1285 w 10000"/>
                <a:gd name="connsiteY28" fmla="*/ 1913 h 9837"/>
                <a:gd name="connsiteX29" fmla="*/ 1285 w 10000"/>
                <a:gd name="connsiteY29" fmla="*/ 3878 h 9837"/>
                <a:gd name="connsiteX30" fmla="*/ 1135 w 10000"/>
                <a:gd name="connsiteY30" fmla="*/ 3988 h 9837"/>
                <a:gd name="connsiteX31" fmla="*/ 684 w 10000"/>
                <a:gd name="connsiteY31" fmla="*/ 4208 h 9837"/>
                <a:gd name="connsiteX32" fmla="*/ 609 w 10000"/>
                <a:gd name="connsiteY32" fmla="*/ 4482 h 9837"/>
                <a:gd name="connsiteX33" fmla="*/ 384 w 10000"/>
                <a:gd name="connsiteY33" fmla="*/ 4755 h 9837"/>
                <a:gd name="connsiteX34" fmla="*/ 234 w 10000"/>
                <a:gd name="connsiteY34" fmla="*/ 5192 h 9837"/>
                <a:gd name="connsiteX35" fmla="*/ 8 w 10000"/>
                <a:gd name="connsiteY35" fmla="*/ 5685 h 9837"/>
                <a:gd name="connsiteX36" fmla="*/ 384 w 10000"/>
                <a:gd name="connsiteY36" fmla="*/ 5738 h 9837"/>
                <a:gd name="connsiteX37" fmla="*/ 458 w 10000"/>
                <a:gd name="connsiteY37" fmla="*/ 6173 h 9837"/>
                <a:gd name="connsiteX38" fmla="*/ 684 w 10000"/>
                <a:gd name="connsiteY38" fmla="*/ 6611 h 9837"/>
                <a:gd name="connsiteX39" fmla="*/ 1059 w 10000"/>
                <a:gd name="connsiteY39" fmla="*/ 7487 h 9837"/>
                <a:gd name="connsiteX0" fmla="*/ 7446 w 10000"/>
                <a:gd name="connsiteY0" fmla="*/ 7221 h 7611"/>
                <a:gd name="connsiteX1" fmla="*/ 7446 w 10000"/>
                <a:gd name="connsiteY1" fmla="*/ 6833 h 7611"/>
                <a:gd name="connsiteX2" fmla="*/ 7821 w 10000"/>
                <a:gd name="connsiteY2" fmla="*/ 6833 h 7611"/>
                <a:gd name="connsiteX3" fmla="*/ 8047 w 10000"/>
                <a:gd name="connsiteY3" fmla="*/ 6111 h 7611"/>
                <a:gd name="connsiteX4" fmla="*/ 8648 w 10000"/>
                <a:gd name="connsiteY4" fmla="*/ 5666 h 7611"/>
                <a:gd name="connsiteX5" fmla="*/ 8873 w 10000"/>
                <a:gd name="connsiteY5" fmla="*/ 4834 h 7611"/>
                <a:gd name="connsiteX6" fmla="*/ 8722 w 10000"/>
                <a:gd name="connsiteY6" fmla="*/ 4390 h 7611"/>
                <a:gd name="connsiteX7" fmla="*/ 9098 w 10000"/>
                <a:gd name="connsiteY7" fmla="*/ 3444 h 7611"/>
                <a:gd name="connsiteX8" fmla="*/ 9399 w 10000"/>
                <a:gd name="connsiteY8" fmla="*/ 3166 h 7611"/>
                <a:gd name="connsiteX9" fmla="*/ 10000 w 10000"/>
                <a:gd name="connsiteY9" fmla="*/ 2722 h 7611"/>
                <a:gd name="connsiteX10" fmla="*/ 9774 w 10000"/>
                <a:gd name="connsiteY10" fmla="*/ 2665 h 7611"/>
                <a:gd name="connsiteX11" fmla="*/ 9399 w 10000"/>
                <a:gd name="connsiteY11" fmla="*/ 2390 h 7611"/>
                <a:gd name="connsiteX12" fmla="*/ 9173 w 10000"/>
                <a:gd name="connsiteY12" fmla="*/ 1556 h 7611"/>
                <a:gd name="connsiteX13" fmla="*/ 9173 w 10000"/>
                <a:gd name="connsiteY13" fmla="*/ 1111 h 7611"/>
                <a:gd name="connsiteX14" fmla="*/ 9098 w 10000"/>
                <a:gd name="connsiteY14" fmla="*/ 555 h 7611"/>
                <a:gd name="connsiteX15" fmla="*/ 8873 w 10000"/>
                <a:gd name="connsiteY15" fmla="*/ 389 h 7611"/>
                <a:gd name="connsiteX16" fmla="*/ 8497 w 10000"/>
                <a:gd name="connsiteY16" fmla="*/ 167 h 7611"/>
                <a:gd name="connsiteX17" fmla="*/ 8272 w 10000"/>
                <a:gd name="connsiteY17" fmla="*/ 0 h 7611"/>
                <a:gd name="connsiteX18" fmla="*/ 7821 w 10000"/>
                <a:gd name="connsiteY18" fmla="*/ 223 h 7611"/>
                <a:gd name="connsiteX19" fmla="*/ 7370 w 10000"/>
                <a:gd name="connsiteY19" fmla="*/ 555 h 7611"/>
                <a:gd name="connsiteX20" fmla="*/ 6769 w 10000"/>
                <a:gd name="connsiteY20" fmla="*/ 555 h 7611"/>
                <a:gd name="connsiteX21" fmla="*/ 5717 w 10000"/>
                <a:gd name="connsiteY21" fmla="*/ 555 h 7611"/>
                <a:gd name="connsiteX22" fmla="*/ 5717 w 10000"/>
                <a:gd name="connsiteY22" fmla="*/ 501 h 7611"/>
                <a:gd name="connsiteX23" fmla="*/ 5643 w 10000"/>
                <a:gd name="connsiteY23" fmla="*/ 555 h 7611"/>
                <a:gd name="connsiteX24" fmla="*/ 1961 w 10000"/>
                <a:gd name="connsiteY24" fmla="*/ 555 h 7611"/>
                <a:gd name="connsiteX25" fmla="*/ 1961 w 10000"/>
                <a:gd name="connsiteY25" fmla="*/ 1722 h 7611"/>
                <a:gd name="connsiteX26" fmla="*/ 1285 w 10000"/>
                <a:gd name="connsiteY26" fmla="*/ 1722 h 7611"/>
                <a:gd name="connsiteX27" fmla="*/ 1285 w 10000"/>
                <a:gd name="connsiteY27" fmla="*/ 1945 h 7611"/>
                <a:gd name="connsiteX28" fmla="*/ 1285 w 10000"/>
                <a:gd name="connsiteY28" fmla="*/ 3942 h 7611"/>
                <a:gd name="connsiteX29" fmla="*/ 1135 w 10000"/>
                <a:gd name="connsiteY29" fmla="*/ 4054 h 7611"/>
                <a:gd name="connsiteX30" fmla="*/ 684 w 10000"/>
                <a:gd name="connsiteY30" fmla="*/ 4278 h 7611"/>
                <a:gd name="connsiteX31" fmla="*/ 609 w 10000"/>
                <a:gd name="connsiteY31" fmla="*/ 4556 h 7611"/>
                <a:gd name="connsiteX32" fmla="*/ 384 w 10000"/>
                <a:gd name="connsiteY32" fmla="*/ 4834 h 7611"/>
                <a:gd name="connsiteX33" fmla="*/ 234 w 10000"/>
                <a:gd name="connsiteY33" fmla="*/ 5278 h 7611"/>
                <a:gd name="connsiteX34" fmla="*/ 8 w 10000"/>
                <a:gd name="connsiteY34" fmla="*/ 5779 h 7611"/>
                <a:gd name="connsiteX35" fmla="*/ 384 w 10000"/>
                <a:gd name="connsiteY35" fmla="*/ 5833 h 7611"/>
                <a:gd name="connsiteX36" fmla="*/ 458 w 10000"/>
                <a:gd name="connsiteY36" fmla="*/ 6275 h 7611"/>
                <a:gd name="connsiteX37" fmla="*/ 684 w 10000"/>
                <a:gd name="connsiteY37" fmla="*/ 6721 h 7611"/>
                <a:gd name="connsiteX38" fmla="*/ 1059 w 10000"/>
                <a:gd name="connsiteY38" fmla="*/ 7611 h 7611"/>
                <a:gd name="connsiteX0" fmla="*/ 7446 w 10000"/>
                <a:gd name="connsiteY0" fmla="*/ 9488 h 10068"/>
                <a:gd name="connsiteX1" fmla="*/ 7446 w 10000"/>
                <a:gd name="connsiteY1" fmla="*/ 8978 h 10068"/>
                <a:gd name="connsiteX2" fmla="*/ 7821 w 10000"/>
                <a:gd name="connsiteY2" fmla="*/ 8978 h 10068"/>
                <a:gd name="connsiteX3" fmla="*/ 8047 w 10000"/>
                <a:gd name="connsiteY3" fmla="*/ 8029 h 10068"/>
                <a:gd name="connsiteX4" fmla="*/ 8648 w 10000"/>
                <a:gd name="connsiteY4" fmla="*/ 7444 h 10068"/>
                <a:gd name="connsiteX5" fmla="*/ 8873 w 10000"/>
                <a:gd name="connsiteY5" fmla="*/ 6351 h 10068"/>
                <a:gd name="connsiteX6" fmla="*/ 8722 w 10000"/>
                <a:gd name="connsiteY6" fmla="*/ 5768 h 10068"/>
                <a:gd name="connsiteX7" fmla="*/ 9098 w 10000"/>
                <a:gd name="connsiteY7" fmla="*/ 4525 h 10068"/>
                <a:gd name="connsiteX8" fmla="*/ 9399 w 10000"/>
                <a:gd name="connsiteY8" fmla="*/ 4160 h 10068"/>
                <a:gd name="connsiteX9" fmla="*/ 10000 w 10000"/>
                <a:gd name="connsiteY9" fmla="*/ 3576 h 10068"/>
                <a:gd name="connsiteX10" fmla="*/ 9774 w 10000"/>
                <a:gd name="connsiteY10" fmla="*/ 3502 h 10068"/>
                <a:gd name="connsiteX11" fmla="*/ 9399 w 10000"/>
                <a:gd name="connsiteY11" fmla="*/ 3140 h 10068"/>
                <a:gd name="connsiteX12" fmla="*/ 9173 w 10000"/>
                <a:gd name="connsiteY12" fmla="*/ 2044 h 10068"/>
                <a:gd name="connsiteX13" fmla="*/ 9173 w 10000"/>
                <a:gd name="connsiteY13" fmla="*/ 1460 h 10068"/>
                <a:gd name="connsiteX14" fmla="*/ 9098 w 10000"/>
                <a:gd name="connsiteY14" fmla="*/ 729 h 10068"/>
                <a:gd name="connsiteX15" fmla="*/ 8873 w 10000"/>
                <a:gd name="connsiteY15" fmla="*/ 511 h 10068"/>
                <a:gd name="connsiteX16" fmla="*/ 8497 w 10000"/>
                <a:gd name="connsiteY16" fmla="*/ 219 h 10068"/>
                <a:gd name="connsiteX17" fmla="*/ 8272 w 10000"/>
                <a:gd name="connsiteY17" fmla="*/ 0 h 10068"/>
                <a:gd name="connsiteX18" fmla="*/ 7821 w 10000"/>
                <a:gd name="connsiteY18" fmla="*/ 293 h 10068"/>
                <a:gd name="connsiteX19" fmla="*/ 7370 w 10000"/>
                <a:gd name="connsiteY19" fmla="*/ 729 h 10068"/>
                <a:gd name="connsiteX20" fmla="*/ 6769 w 10000"/>
                <a:gd name="connsiteY20" fmla="*/ 729 h 10068"/>
                <a:gd name="connsiteX21" fmla="*/ 5717 w 10000"/>
                <a:gd name="connsiteY21" fmla="*/ 729 h 10068"/>
                <a:gd name="connsiteX22" fmla="*/ 5717 w 10000"/>
                <a:gd name="connsiteY22" fmla="*/ 658 h 10068"/>
                <a:gd name="connsiteX23" fmla="*/ 5643 w 10000"/>
                <a:gd name="connsiteY23" fmla="*/ 729 h 10068"/>
                <a:gd name="connsiteX24" fmla="*/ 1961 w 10000"/>
                <a:gd name="connsiteY24" fmla="*/ 729 h 10068"/>
                <a:gd name="connsiteX25" fmla="*/ 1961 w 10000"/>
                <a:gd name="connsiteY25" fmla="*/ 2263 h 10068"/>
                <a:gd name="connsiteX26" fmla="*/ 1285 w 10000"/>
                <a:gd name="connsiteY26" fmla="*/ 2263 h 10068"/>
                <a:gd name="connsiteX27" fmla="*/ 1285 w 10000"/>
                <a:gd name="connsiteY27" fmla="*/ 2556 h 10068"/>
                <a:gd name="connsiteX28" fmla="*/ 1285 w 10000"/>
                <a:gd name="connsiteY28" fmla="*/ 5179 h 10068"/>
                <a:gd name="connsiteX29" fmla="*/ 1135 w 10000"/>
                <a:gd name="connsiteY29" fmla="*/ 5327 h 10068"/>
                <a:gd name="connsiteX30" fmla="*/ 684 w 10000"/>
                <a:gd name="connsiteY30" fmla="*/ 5621 h 10068"/>
                <a:gd name="connsiteX31" fmla="*/ 609 w 10000"/>
                <a:gd name="connsiteY31" fmla="*/ 5986 h 10068"/>
                <a:gd name="connsiteX32" fmla="*/ 384 w 10000"/>
                <a:gd name="connsiteY32" fmla="*/ 6351 h 10068"/>
                <a:gd name="connsiteX33" fmla="*/ 234 w 10000"/>
                <a:gd name="connsiteY33" fmla="*/ 6935 h 10068"/>
                <a:gd name="connsiteX34" fmla="*/ 8 w 10000"/>
                <a:gd name="connsiteY34" fmla="*/ 7593 h 10068"/>
                <a:gd name="connsiteX35" fmla="*/ 384 w 10000"/>
                <a:gd name="connsiteY35" fmla="*/ 7664 h 10068"/>
                <a:gd name="connsiteX36" fmla="*/ 458 w 10000"/>
                <a:gd name="connsiteY36" fmla="*/ 8245 h 10068"/>
                <a:gd name="connsiteX37" fmla="*/ 684 w 10000"/>
                <a:gd name="connsiteY37" fmla="*/ 8831 h 10068"/>
                <a:gd name="connsiteX38" fmla="*/ 1059 w 10000"/>
                <a:gd name="connsiteY38" fmla="*/ 10000 h 10068"/>
                <a:gd name="connsiteX39" fmla="*/ 1058 w 10000"/>
                <a:gd name="connsiteY39" fmla="*/ 9928 h 10068"/>
                <a:gd name="connsiteX0" fmla="*/ 7446 w 10000"/>
                <a:gd name="connsiteY0" fmla="*/ 9488 h 10035"/>
                <a:gd name="connsiteX1" fmla="*/ 7446 w 10000"/>
                <a:gd name="connsiteY1" fmla="*/ 8978 h 10035"/>
                <a:gd name="connsiteX2" fmla="*/ 7821 w 10000"/>
                <a:gd name="connsiteY2" fmla="*/ 8978 h 10035"/>
                <a:gd name="connsiteX3" fmla="*/ 8047 w 10000"/>
                <a:gd name="connsiteY3" fmla="*/ 8029 h 10035"/>
                <a:gd name="connsiteX4" fmla="*/ 8648 w 10000"/>
                <a:gd name="connsiteY4" fmla="*/ 7444 h 10035"/>
                <a:gd name="connsiteX5" fmla="*/ 8873 w 10000"/>
                <a:gd name="connsiteY5" fmla="*/ 6351 h 10035"/>
                <a:gd name="connsiteX6" fmla="*/ 8722 w 10000"/>
                <a:gd name="connsiteY6" fmla="*/ 5768 h 10035"/>
                <a:gd name="connsiteX7" fmla="*/ 9098 w 10000"/>
                <a:gd name="connsiteY7" fmla="*/ 4525 h 10035"/>
                <a:gd name="connsiteX8" fmla="*/ 9399 w 10000"/>
                <a:gd name="connsiteY8" fmla="*/ 4160 h 10035"/>
                <a:gd name="connsiteX9" fmla="*/ 10000 w 10000"/>
                <a:gd name="connsiteY9" fmla="*/ 3576 h 10035"/>
                <a:gd name="connsiteX10" fmla="*/ 9774 w 10000"/>
                <a:gd name="connsiteY10" fmla="*/ 3502 h 10035"/>
                <a:gd name="connsiteX11" fmla="*/ 9399 w 10000"/>
                <a:gd name="connsiteY11" fmla="*/ 3140 h 10035"/>
                <a:gd name="connsiteX12" fmla="*/ 9173 w 10000"/>
                <a:gd name="connsiteY12" fmla="*/ 2044 h 10035"/>
                <a:gd name="connsiteX13" fmla="*/ 9173 w 10000"/>
                <a:gd name="connsiteY13" fmla="*/ 1460 h 10035"/>
                <a:gd name="connsiteX14" fmla="*/ 9098 w 10000"/>
                <a:gd name="connsiteY14" fmla="*/ 729 h 10035"/>
                <a:gd name="connsiteX15" fmla="*/ 8873 w 10000"/>
                <a:gd name="connsiteY15" fmla="*/ 511 h 10035"/>
                <a:gd name="connsiteX16" fmla="*/ 8497 w 10000"/>
                <a:gd name="connsiteY16" fmla="*/ 219 h 10035"/>
                <a:gd name="connsiteX17" fmla="*/ 8272 w 10000"/>
                <a:gd name="connsiteY17" fmla="*/ 0 h 10035"/>
                <a:gd name="connsiteX18" fmla="*/ 7821 w 10000"/>
                <a:gd name="connsiteY18" fmla="*/ 293 h 10035"/>
                <a:gd name="connsiteX19" fmla="*/ 7370 w 10000"/>
                <a:gd name="connsiteY19" fmla="*/ 729 h 10035"/>
                <a:gd name="connsiteX20" fmla="*/ 6769 w 10000"/>
                <a:gd name="connsiteY20" fmla="*/ 729 h 10035"/>
                <a:gd name="connsiteX21" fmla="*/ 5717 w 10000"/>
                <a:gd name="connsiteY21" fmla="*/ 729 h 10035"/>
                <a:gd name="connsiteX22" fmla="*/ 5717 w 10000"/>
                <a:gd name="connsiteY22" fmla="*/ 658 h 10035"/>
                <a:gd name="connsiteX23" fmla="*/ 5643 w 10000"/>
                <a:gd name="connsiteY23" fmla="*/ 729 h 10035"/>
                <a:gd name="connsiteX24" fmla="*/ 1961 w 10000"/>
                <a:gd name="connsiteY24" fmla="*/ 729 h 10035"/>
                <a:gd name="connsiteX25" fmla="*/ 1961 w 10000"/>
                <a:gd name="connsiteY25" fmla="*/ 2263 h 10035"/>
                <a:gd name="connsiteX26" fmla="*/ 1285 w 10000"/>
                <a:gd name="connsiteY26" fmla="*/ 2263 h 10035"/>
                <a:gd name="connsiteX27" fmla="*/ 1285 w 10000"/>
                <a:gd name="connsiteY27" fmla="*/ 2556 h 10035"/>
                <a:gd name="connsiteX28" fmla="*/ 1285 w 10000"/>
                <a:gd name="connsiteY28" fmla="*/ 5179 h 10035"/>
                <a:gd name="connsiteX29" fmla="*/ 1135 w 10000"/>
                <a:gd name="connsiteY29" fmla="*/ 5327 h 10035"/>
                <a:gd name="connsiteX30" fmla="*/ 684 w 10000"/>
                <a:gd name="connsiteY30" fmla="*/ 5621 h 10035"/>
                <a:gd name="connsiteX31" fmla="*/ 609 w 10000"/>
                <a:gd name="connsiteY31" fmla="*/ 5986 h 10035"/>
                <a:gd name="connsiteX32" fmla="*/ 384 w 10000"/>
                <a:gd name="connsiteY32" fmla="*/ 6351 h 10035"/>
                <a:gd name="connsiteX33" fmla="*/ 234 w 10000"/>
                <a:gd name="connsiteY33" fmla="*/ 6935 h 10035"/>
                <a:gd name="connsiteX34" fmla="*/ 8 w 10000"/>
                <a:gd name="connsiteY34" fmla="*/ 7593 h 10035"/>
                <a:gd name="connsiteX35" fmla="*/ 384 w 10000"/>
                <a:gd name="connsiteY35" fmla="*/ 7664 h 10035"/>
                <a:gd name="connsiteX36" fmla="*/ 458 w 10000"/>
                <a:gd name="connsiteY36" fmla="*/ 8245 h 10035"/>
                <a:gd name="connsiteX37" fmla="*/ 684 w 10000"/>
                <a:gd name="connsiteY37" fmla="*/ 8831 h 10035"/>
                <a:gd name="connsiteX38" fmla="*/ 1059 w 10000"/>
                <a:gd name="connsiteY38" fmla="*/ 10000 h 10035"/>
                <a:gd name="connsiteX39" fmla="*/ 1750 w 10000"/>
                <a:gd name="connsiteY39" fmla="*/ 9592 h 10035"/>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0" fmla="*/ 7446 w 10000"/>
                <a:gd name="connsiteY0" fmla="*/ 9488 h 10127"/>
                <a:gd name="connsiteX1" fmla="*/ 7446 w 10000"/>
                <a:gd name="connsiteY1" fmla="*/ 8978 h 10127"/>
                <a:gd name="connsiteX2" fmla="*/ 7821 w 10000"/>
                <a:gd name="connsiteY2" fmla="*/ 8978 h 10127"/>
                <a:gd name="connsiteX3" fmla="*/ 8047 w 10000"/>
                <a:gd name="connsiteY3" fmla="*/ 8029 h 10127"/>
                <a:gd name="connsiteX4" fmla="*/ 8648 w 10000"/>
                <a:gd name="connsiteY4" fmla="*/ 7444 h 10127"/>
                <a:gd name="connsiteX5" fmla="*/ 8873 w 10000"/>
                <a:gd name="connsiteY5" fmla="*/ 6351 h 10127"/>
                <a:gd name="connsiteX6" fmla="*/ 8722 w 10000"/>
                <a:gd name="connsiteY6" fmla="*/ 5768 h 10127"/>
                <a:gd name="connsiteX7" fmla="*/ 9098 w 10000"/>
                <a:gd name="connsiteY7" fmla="*/ 4525 h 10127"/>
                <a:gd name="connsiteX8" fmla="*/ 9399 w 10000"/>
                <a:gd name="connsiteY8" fmla="*/ 4160 h 10127"/>
                <a:gd name="connsiteX9" fmla="*/ 10000 w 10000"/>
                <a:gd name="connsiteY9" fmla="*/ 3576 h 10127"/>
                <a:gd name="connsiteX10" fmla="*/ 9774 w 10000"/>
                <a:gd name="connsiteY10" fmla="*/ 3502 h 10127"/>
                <a:gd name="connsiteX11" fmla="*/ 9399 w 10000"/>
                <a:gd name="connsiteY11" fmla="*/ 3140 h 10127"/>
                <a:gd name="connsiteX12" fmla="*/ 9173 w 10000"/>
                <a:gd name="connsiteY12" fmla="*/ 2044 h 10127"/>
                <a:gd name="connsiteX13" fmla="*/ 9173 w 10000"/>
                <a:gd name="connsiteY13" fmla="*/ 1460 h 10127"/>
                <a:gd name="connsiteX14" fmla="*/ 9098 w 10000"/>
                <a:gd name="connsiteY14" fmla="*/ 729 h 10127"/>
                <a:gd name="connsiteX15" fmla="*/ 8873 w 10000"/>
                <a:gd name="connsiteY15" fmla="*/ 511 h 10127"/>
                <a:gd name="connsiteX16" fmla="*/ 8497 w 10000"/>
                <a:gd name="connsiteY16" fmla="*/ 219 h 10127"/>
                <a:gd name="connsiteX17" fmla="*/ 8272 w 10000"/>
                <a:gd name="connsiteY17" fmla="*/ 0 h 10127"/>
                <a:gd name="connsiteX18" fmla="*/ 7821 w 10000"/>
                <a:gd name="connsiteY18" fmla="*/ 293 h 10127"/>
                <a:gd name="connsiteX19" fmla="*/ 7370 w 10000"/>
                <a:gd name="connsiteY19" fmla="*/ 729 h 10127"/>
                <a:gd name="connsiteX20" fmla="*/ 6769 w 10000"/>
                <a:gd name="connsiteY20" fmla="*/ 729 h 10127"/>
                <a:gd name="connsiteX21" fmla="*/ 5717 w 10000"/>
                <a:gd name="connsiteY21" fmla="*/ 729 h 10127"/>
                <a:gd name="connsiteX22" fmla="*/ 5717 w 10000"/>
                <a:gd name="connsiteY22" fmla="*/ 658 h 10127"/>
                <a:gd name="connsiteX23" fmla="*/ 5643 w 10000"/>
                <a:gd name="connsiteY23" fmla="*/ 729 h 10127"/>
                <a:gd name="connsiteX24" fmla="*/ 1961 w 10000"/>
                <a:gd name="connsiteY24" fmla="*/ 729 h 10127"/>
                <a:gd name="connsiteX25" fmla="*/ 1961 w 10000"/>
                <a:gd name="connsiteY25" fmla="*/ 2263 h 10127"/>
                <a:gd name="connsiteX26" fmla="*/ 1285 w 10000"/>
                <a:gd name="connsiteY26" fmla="*/ 2263 h 10127"/>
                <a:gd name="connsiteX27" fmla="*/ 1285 w 10000"/>
                <a:gd name="connsiteY27" fmla="*/ 2556 h 10127"/>
                <a:gd name="connsiteX28" fmla="*/ 1285 w 10000"/>
                <a:gd name="connsiteY28" fmla="*/ 5179 h 10127"/>
                <a:gd name="connsiteX29" fmla="*/ 1135 w 10000"/>
                <a:gd name="connsiteY29" fmla="*/ 5327 h 10127"/>
                <a:gd name="connsiteX30" fmla="*/ 684 w 10000"/>
                <a:gd name="connsiteY30" fmla="*/ 5621 h 10127"/>
                <a:gd name="connsiteX31" fmla="*/ 609 w 10000"/>
                <a:gd name="connsiteY31" fmla="*/ 5986 h 10127"/>
                <a:gd name="connsiteX32" fmla="*/ 384 w 10000"/>
                <a:gd name="connsiteY32" fmla="*/ 6351 h 10127"/>
                <a:gd name="connsiteX33" fmla="*/ 234 w 10000"/>
                <a:gd name="connsiteY33" fmla="*/ 6935 h 10127"/>
                <a:gd name="connsiteX34" fmla="*/ 8 w 10000"/>
                <a:gd name="connsiteY34" fmla="*/ 7593 h 10127"/>
                <a:gd name="connsiteX35" fmla="*/ 384 w 10000"/>
                <a:gd name="connsiteY35" fmla="*/ 7664 h 10127"/>
                <a:gd name="connsiteX36" fmla="*/ 458 w 10000"/>
                <a:gd name="connsiteY36" fmla="*/ 8245 h 10127"/>
                <a:gd name="connsiteX37" fmla="*/ 684 w 10000"/>
                <a:gd name="connsiteY37" fmla="*/ 8831 h 10127"/>
                <a:gd name="connsiteX38" fmla="*/ 1059 w 10000"/>
                <a:gd name="connsiteY38" fmla="*/ 10000 h 10127"/>
                <a:gd name="connsiteX39" fmla="*/ 1840 w 10000"/>
                <a:gd name="connsiteY39" fmla="*/ 10103 h 10127"/>
                <a:gd name="connsiteX40" fmla="*/ 1827 w 10000"/>
                <a:gd name="connsiteY40" fmla="*/ 10127 h 10127"/>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3453 w 10000"/>
                <a:gd name="connsiteY41" fmla="*/ 9915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4414 w 10000"/>
                <a:gd name="connsiteY43" fmla="*/ 9791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515 w 10000"/>
                <a:gd name="connsiteY44" fmla="*/ 9654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411 w 10000"/>
                <a:gd name="connsiteY44" fmla="*/ 9517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988 w 10000"/>
                <a:gd name="connsiteY44" fmla="*/ 921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881 w 10000"/>
                <a:gd name="connsiteY44" fmla="*/ 9296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69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524 w 10000"/>
                <a:gd name="connsiteY42" fmla="*/ 8107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82 w 10000"/>
                <a:gd name="connsiteY41" fmla="*/ 7982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07 w 10000"/>
                <a:gd name="connsiteY39" fmla="*/ 8693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65 w 10000"/>
                <a:gd name="connsiteY39" fmla="*/ 8712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160"/>
                <a:gd name="connsiteX1" fmla="*/ 7446 w 10000"/>
                <a:gd name="connsiteY1" fmla="*/ 8978 h 10160"/>
                <a:gd name="connsiteX2" fmla="*/ 7821 w 10000"/>
                <a:gd name="connsiteY2" fmla="*/ 8978 h 10160"/>
                <a:gd name="connsiteX3" fmla="*/ 8047 w 10000"/>
                <a:gd name="connsiteY3" fmla="*/ 8029 h 10160"/>
                <a:gd name="connsiteX4" fmla="*/ 8648 w 10000"/>
                <a:gd name="connsiteY4" fmla="*/ 7444 h 10160"/>
                <a:gd name="connsiteX5" fmla="*/ 8873 w 10000"/>
                <a:gd name="connsiteY5" fmla="*/ 6351 h 10160"/>
                <a:gd name="connsiteX6" fmla="*/ 8722 w 10000"/>
                <a:gd name="connsiteY6" fmla="*/ 5768 h 10160"/>
                <a:gd name="connsiteX7" fmla="*/ 9098 w 10000"/>
                <a:gd name="connsiteY7" fmla="*/ 4525 h 10160"/>
                <a:gd name="connsiteX8" fmla="*/ 9399 w 10000"/>
                <a:gd name="connsiteY8" fmla="*/ 4160 h 10160"/>
                <a:gd name="connsiteX9" fmla="*/ 10000 w 10000"/>
                <a:gd name="connsiteY9" fmla="*/ 3576 h 10160"/>
                <a:gd name="connsiteX10" fmla="*/ 9774 w 10000"/>
                <a:gd name="connsiteY10" fmla="*/ 3502 h 10160"/>
                <a:gd name="connsiteX11" fmla="*/ 9399 w 10000"/>
                <a:gd name="connsiteY11" fmla="*/ 3140 h 10160"/>
                <a:gd name="connsiteX12" fmla="*/ 9173 w 10000"/>
                <a:gd name="connsiteY12" fmla="*/ 2044 h 10160"/>
                <a:gd name="connsiteX13" fmla="*/ 9173 w 10000"/>
                <a:gd name="connsiteY13" fmla="*/ 1460 h 10160"/>
                <a:gd name="connsiteX14" fmla="*/ 9098 w 10000"/>
                <a:gd name="connsiteY14" fmla="*/ 729 h 10160"/>
                <a:gd name="connsiteX15" fmla="*/ 8873 w 10000"/>
                <a:gd name="connsiteY15" fmla="*/ 511 h 10160"/>
                <a:gd name="connsiteX16" fmla="*/ 8497 w 10000"/>
                <a:gd name="connsiteY16" fmla="*/ 219 h 10160"/>
                <a:gd name="connsiteX17" fmla="*/ 8272 w 10000"/>
                <a:gd name="connsiteY17" fmla="*/ 0 h 10160"/>
                <a:gd name="connsiteX18" fmla="*/ 7821 w 10000"/>
                <a:gd name="connsiteY18" fmla="*/ 293 h 10160"/>
                <a:gd name="connsiteX19" fmla="*/ 7370 w 10000"/>
                <a:gd name="connsiteY19" fmla="*/ 729 h 10160"/>
                <a:gd name="connsiteX20" fmla="*/ 6769 w 10000"/>
                <a:gd name="connsiteY20" fmla="*/ 729 h 10160"/>
                <a:gd name="connsiteX21" fmla="*/ 5717 w 10000"/>
                <a:gd name="connsiteY21" fmla="*/ 729 h 10160"/>
                <a:gd name="connsiteX22" fmla="*/ 5717 w 10000"/>
                <a:gd name="connsiteY22" fmla="*/ 658 h 10160"/>
                <a:gd name="connsiteX23" fmla="*/ 5643 w 10000"/>
                <a:gd name="connsiteY23" fmla="*/ 729 h 10160"/>
                <a:gd name="connsiteX24" fmla="*/ 1961 w 10000"/>
                <a:gd name="connsiteY24" fmla="*/ 729 h 10160"/>
                <a:gd name="connsiteX25" fmla="*/ 1961 w 10000"/>
                <a:gd name="connsiteY25" fmla="*/ 2263 h 10160"/>
                <a:gd name="connsiteX26" fmla="*/ 1285 w 10000"/>
                <a:gd name="connsiteY26" fmla="*/ 2263 h 10160"/>
                <a:gd name="connsiteX27" fmla="*/ 1285 w 10000"/>
                <a:gd name="connsiteY27" fmla="*/ 2556 h 10160"/>
                <a:gd name="connsiteX28" fmla="*/ 1285 w 10000"/>
                <a:gd name="connsiteY28" fmla="*/ 5179 h 10160"/>
                <a:gd name="connsiteX29" fmla="*/ 1135 w 10000"/>
                <a:gd name="connsiteY29" fmla="*/ 5327 h 10160"/>
                <a:gd name="connsiteX30" fmla="*/ 684 w 10000"/>
                <a:gd name="connsiteY30" fmla="*/ 5621 h 10160"/>
                <a:gd name="connsiteX31" fmla="*/ 609 w 10000"/>
                <a:gd name="connsiteY31" fmla="*/ 5986 h 10160"/>
                <a:gd name="connsiteX32" fmla="*/ 384 w 10000"/>
                <a:gd name="connsiteY32" fmla="*/ 6351 h 10160"/>
                <a:gd name="connsiteX33" fmla="*/ 234 w 10000"/>
                <a:gd name="connsiteY33" fmla="*/ 6935 h 10160"/>
                <a:gd name="connsiteX34" fmla="*/ 8 w 10000"/>
                <a:gd name="connsiteY34" fmla="*/ 7593 h 10160"/>
                <a:gd name="connsiteX35" fmla="*/ 384 w 10000"/>
                <a:gd name="connsiteY35" fmla="*/ 7664 h 10160"/>
                <a:gd name="connsiteX36" fmla="*/ 458 w 10000"/>
                <a:gd name="connsiteY36" fmla="*/ 8245 h 10160"/>
                <a:gd name="connsiteX37" fmla="*/ 684 w 10000"/>
                <a:gd name="connsiteY37" fmla="*/ 8831 h 10160"/>
                <a:gd name="connsiteX38" fmla="*/ 1059 w 10000"/>
                <a:gd name="connsiteY38" fmla="*/ 10000 h 10160"/>
                <a:gd name="connsiteX39" fmla="*/ 1058 w 10000"/>
                <a:gd name="connsiteY39" fmla="*/ 10012 h 10160"/>
                <a:gd name="connsiteX40" fmla="*/ 5865 w 10000"/>
                <a:gd name="connsiteY40" fmla="*/ 8712 h 10160"/>
                <a:gd name="connsiteX41" fmla="*/ 6040 w 10000"/>
                <a:gd name="connsiteY41" fmla="*/ 8368 h 10160"/>
                <a:gd name="connsiteX42" fmla="*/ 6382 w 10000"/>
                <a:gd name="connsiteY42" fmla="*/ 7982 h 10160"/>
                <a:gd name="connsiteX43" fmla="*/ 6428 w 10000"/>
                <a:gd name="connsiteY43" fmla="*/ 8181 h 10160"/>
                <a:gd name="connsiteX44" fmla="*/ 6444 w 10000"/>
                <a:gd name="connsiteY44" fmla="*/ 8428 h 10160"/>
                <a:gd name="connsiteX45" fmla="*/ 6766 w 10000"/>
                <a:gd name="connsiteY45" fmla="*/ 9268 h 10160"/>
                <a:gd name="connsiteX0" fmla="*/ 7446 w 10000"/>
                <a:gd name="connsiteY0" fmla="*/ 9488 h 10258"/>
                <a:gd name="connsiteX1" fmla="*/ 7446 w 10000"/>
                <a:gd name="connsiteY1" fmla="*/ 8978 h 10258"/>
                <a:gd name="connsiteX2" fmla="*/ 7821 w 10000"/>
                <a:gd name="connsiteY2" fmla="*/ 8978 h 10258"/>
                <a:gd name="connsiteX3" fmla="*/ 8047 w 10000"/>
                <a:gd name="connsiteY3" fmla="*/ 8029 h 10258"/>
                <a:gd name="connsiteX4" fmla="*/ 8648 w 10000"/>
                <a:gd name="connsiteY4" fmla="*/ 7444 h 10258"/>
                <a:gd name="connsiteX5" fmla="*/ 8873 w 10000"/>
                <a:gd name="connsiteY5" fmla="*/ 6351 h 10258"/>
                <a:gd name="connsiteX6" fmla="*/ 8722 w 10000"/>
                <a:gd name="connsiteY6" fmla="*/ 5768 h 10258"/>
                <a:gd name="connsiteX7" fmla="*/ 9098 w 10000"/>
                <a:gd name="connsiteY7" fmla="*/ 4525 h 10258"/>
                <a:gd name="connsiteX8" fmla="*/ 9399 w 10000"/>
                <a:gd name="connsiteY8" fmla="*/ 4160 h 10258"/>
                <a:gd name="connsiteX9" fmla="*/ 10000 w 10000"/>
                <a:gd name="connsiteY9" fmla="*/ 3576 h 10258"/>
                <a:gd name="connsiteX10" fmla="*/ 9774 w 10000"/>
                <a:gd name="connsiteY10" fmla="*/ 3502 h 10258"/>
                <a:gd name="connsiteX11" fmla="*/ 9399 w 10000"/>
                <a:gd name="connsiteY11" fmla="*/ 3140 h 10258"/>
                <a:gd name="connsiteX12" fmla="*/ 9173 w 10000"/>
                <a:gd name="connsiteY12" fmla="*/ 2044 h 10258"/>
                <a:gd name="connsiteX13" fmla="*/ 9173 w 10000"/>
                <a:gd name="connsiteY13" fmla="*/ 1460 h 10258"/>
                <a:gd name="connsiteX14" fmla="*/ 9098 w 10000"/>
                <a:gd name="connsiteY14" fmla="*/ 729 h 10258"/>
                <a:gd name="connsiteX15" fmla="*/ 8873 w 10000"/>
                <a:gd name="connsiteY15" fmla="*/ 511 h 10258"/>
                <a:gd name="connsiteX16" fmla="*/ 8497 w 10000"/>
                <a:gd name="connsiteY16" fmla="*/ 219 h 10258"/>
                <a:gd name="connsiteX17" fmla="*/ 8272 w 10000"/>
                <a:gd name="connsiteY17" fmla="*/ 0 h 10258"/>
                <a:gd name="connsiteX18" fmla="*/ 7821 w 10000"/>
                <a:gd name="connsiteY18" fmla="*/ 293 h 10258"/>
                <a:gd name="connsiteX19" fmla="*/ 7370 w 10000"/>
                <a:gd name="connsiteY19" fmla="*/ 729 h 10258"/>
                <a:gd name="connsiteX20" fmla="*/ 6769 w 10000"/>
                <a:gd name="connsiteY20" fmla="*/ 729 h 10258"/>
                <a:gd name="connsiteX21" fmla="*/ 5717 w 10000"/>
                <a:gd name="connsiteY21" fmla="*/ 729 h 10258"/>
                <a:gd name="connsiteX22" fmla="*/ 5717 w 10000"/>
                <a:gd name="connsiteY22" fmla="*/ 658 h 10258"/>
                <a:gd name="connsiteX23" fmla="*/ 5643 w 10000"/>
                <a:gd name="connsiteY23" fmla="*/ 729 h 10258"/>
                <a:gd name="connsiteX24" fmla="*/ 1961 w 10000"/>
                <a:gd name="connsiteY24" fmla="*/ 729 h 10258"/>
                <a:gd name="connsiteX25" fmla="*/ 1961 w 10000"/>
                <a:gd name="connsiteY25" fmla="*/ 2263 h 10258"/>
                <a:gd name="connsiteX26" fmla="*/ 1285 w 10000"/>
                <a:gd name="connsiteY26" fmla="*/ 2263 h 10258"/>
                <a:gd name="connsiteX27" fmla="*/ 1285 w 10000"/>
                <a:gd name="connsiteY27" fmla="*/ 2556 h 10258"/>
                <a:gd name="connsiteX28" fmla="*/ 1285 w 10000"/>
                <a:gd name="connsiteY28" fmla="*/ 5179 h 10258"/>
                <a:gd name="connsiteX29" fmla="*/ 1135 w 10000"/>
                <a:gd name="connsiteY29" fmla="*/ 5327 h 10258"/>
                <a:gd name="connsiteX30" fmla="*/ 684 w 10000"/>
                <a:gd name="connsiteY30" fmla="*/ 5621 h 10258"/>
                <a:gd name="connsiteX31" fmla="*/ 609 w 10000"/>
                <a:gd name="connsiteY31" fmla="*/ 5986 h 10258"/>
                <a:gd name="connsiteX32" fmla="*/ 384 w 10000"/>
                <a:gd name="connsiteY32" fmla="*/ 6351 h 10258"/>
                <a:gd name="connsiteX33" fmla="*/ 234 w 10000"/>
                <a:gd name="connsiteY33" fmla="*/ 6935 h 10258"/>
                <a:gd name="connsiteX34" fmla="*/ 8 w 10000"/>
                <a:gd name="connsiteY34" fmla="*/ 7593 h 10258"/>
                <a:gd name="connsiteX35" fmla="*/ 384 w 10000"/>
                <a:gd name="connsiteY35" fmla="*/ 7664 h 10258"/>
                <a:gd name="connsiteX36" fmla="*/ 458 w 10000"/>
                <a:gd name="connsiteY36" fmla="*/ 8245 h 10258"/>
                <a:gd name="connsiteX37" fmla="*/ 684 w 10000"/>
                <a:gd name="connsiteY37" fmla="*/ 8831 h 10258"/>
                <a:gd name="connsiteX38" fmla="*/ 1059 w 10000"/>
                <a:gd name="connsiteY38" fmla="*/ 10000 h 10258"/>
                <a:gd name="connsiteX39" fmla="*/ 1903 w 10000"/>
                <a:gd name="connsiteY39" fmla="*/ 10161 h 10258"/>
                <a:gd name="connsiteX40" fmla="*/ 5865 w 10000"/>
                <a:gd name="connsiteY40" fmla="*/ 8712 h 10258"/>
                <a:gd name="connsiteX41" fmla="*/ 6040 w 10000"/>
                <a:gd name="connsiteY41" fmla="*/ 8368 h 10258"/>
                <a:gd name="connsiteX42" fmla="*/ 6382 w 10000"/>
                <a:gd name="connsiteY42" fmla="*/ 7982 h 10258"/>
                <a:gd name="connsiteX43" fmla="*/ 6428 w 10000"/>
                <a:gd name="connsiteY43" fmla="*/ 8181 h 10258"/>
                <a:gd name="connsiteX44" fmla="*/ 6444 w 10000"/>
                <a:gd name="connsiteY44" fmla="*/ 8428 h 10258"/>
                <a:gd name="connsiteX45" fmla="*/ 6766 w 10000"/>
                <a:gd name="connsiteY45" fmla="*/ 9268 h 10258"/>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2335 w 10000"/>
                <a:gd name="connsiteY39" fmla="*/ 9619 h 10056"/>
                <a:gd name="connsiteX40" fmla="*/ 5865 w 10000"/>
                <a:gd name="connsiteY40" fmla="*/ 8712 h 10056"/>
                <a:gd name="connsiteX41" fmla="*/ 6040 w 10000"/>
                <a:gd name="connsiteY41" fmla="*/ 8368 h 10056"/>
                <a:gd name="connsiteX42" fmla="*/ 6382 w 10000"/>
                <a:gd name="connsiteY42" fmla="*/ 7982 h 10056"/>
                <a:gd name="connsiteX43" fmla="*/ 6428 w 10000"/>
                <a:gd name="connsiteY43" fmla="*/ 8181 h 10056"/>
                <a:gd name="connsiteX44" fmla="*/ 6444 w 10000"/>
                <a:gd name="connsiteY44" fmla="*/ 8428 h 10056"/>
                <a:gd name="connsiteX45" fmla="*/ 6766 w 10000"/>
                <a:gd name="connsiteY45" fmla="*/ 9268 h 1005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143"/>
                <a:gd name="connsiteX1" fmla="*/ 7446 w 10000"/>
                <a:gd name="connsiteY1" fmla="*/ 8978 h 10143"/>
                <a:gd name="connsiteX2" fmla="*/ 7821 w 10000"/>
                <a:gd name="connsiteY2" fmla="*/ 8978 h 10143"/>
                <a:gd name="connsiteX3" fmla="*/ 8047 w 10000"/>
                <a:gd name="connsiteY3" fmla="*/ 8029 h 10143"/>
                <a:gd name="connsiteX4" fmla="*/ 8648 w 10000"/>
                <a:gd name="connsiteY4" fmla="*/ 7444 h 10143"/>
                <a:gd name="connsiteX5" fmla="*/ 8873 w 10000"/>
                <a:gd name="connsiteY5" fmla="*/ 6351 h 10143"/>
                <a:gd name="connsiteX6" fmla="*/ 8722 w 10000"/>
                <a:gd name="connsiteY6" fmla="*/ 5768 h 10143"/>
                <a:gd name="connsiteX7" fmla="*/ 9098 w 10000"/>
                <a:gd name="connsiteY7" fmla="*/ 4525 h 10143"/>
                <a:gd name="connsiteX8" fmla="*/ 9399 w 10000"/>
                <a:gd name="connsiteY8" fmla="*/ 4160 h 10143"/>
                <a:gd name="connsiteX9" fmla="*/ 10000 w 10000"/>
                <a:gd name="connsiteY9" fmla="*/ 3576 h 10143"/>
                <a:gd name="connsiteX10" fmla="*/ 9774 w 10000"/>
                <a:gd name="connsiteY10" fmla="*/ 3502 h 10143"/>
                <a:gd name="connsiteX11" fmla="*/ 9399 w 10000"/>
                <a:gd name="connsiteY11" fmla="*/ 3140 h 10143"/>
                <a:gd name="connsiteX12" fmla="*/ 9173 w 10000"/>
                <a:gd name="connsiteY12" fmla="*/ 2044 h 10143"/>
                <a:gd name="connsiteX13" fmla="*/ 9173 w 10000"/>
                <a:gd name="connsiteY13" fmla="*/ 1460 h 10143"/>
                <a:gd name="connsiteX14" fmla="*/ 9098 w 10000"/>
                <a:gd name="connsiteY14" fmla="*/ 729 h 10143"/>
                <a:gd name="connsiteX15" fmla="*/ 8873 w 10000"/>
                <a:gd name="connsiteY15" fmla="*/ 511 h 10143"/>
                <a:gd name="connsiteX16" fmla="*/ 8497 w 10000"/>
                <a:gd name="connsiteY16" fmla="*/ 219 h 10143"/>
                <a:gd name="connsiteX17" fmla="*/ 8272 w 10000"/>
                <a:gd name="connsiteY17" fmla="*/ 0 h 10143"/>
                <a:gd name="connsiteX18" fmla="*/ 7821 w 10000"/>
                <a:gd name="connsiteY18" fmla="*/ 293 h 10143"/>
                <a:gd name="connsiteX19" fmla="*/ 7370 w 10000"/>
                <a:gd name="connsiteY19" fmla="*/ 729 h 10143"/>
                <a:gd name="connsiteX20" fmla="*/ 6769 w 10000"/>
                <a:gd name="connsiteY20" fmla="*/ 729 h 10143"/>
                <a:gd name="connsiteX21" fmla="*/ 5717 w 10000"/>
                <a:gd name="connsiteY21" fmla="*/ 729 h 10143"/>
                <a:gd name="connsiteX22" fmla="*/ 5717 w 10000"/>
                <a:gd name="connsiteY22" fmla="*/ 658 h 10143"/>
                <a:gd name="connsiteX23" fmla="*/ 5643 w 10000"/>
                <a:gd name="connsiteY23" fmla="*/ 729 h 10143"/>
                <a:gd name="connsiteX24" fmla="*/ 1961 w 10000"/>
                <a:gd name="connsiteY24" fmla="*/ 729 h 10143"/>
                <a:gd name="connsiteX25" fmla="*/ 1961 w 10000"/>
                <a:gd name="connsiteY25" fmla="*/ 2263 h 10143"/>
                <a:gd name="connsiteX26" fmla="*/ 1285 w 10000"/>
                <a:gd name="connsiteY26" fmla="*/ 2263 h 10143"/>
                <a:gd name="connsiteX27" fmla="*/ 1285 w 10000"/>
                <a:gd name="connsiteY27" fmla="*/ 2556 h 10143"/>
                <a:gd name="connsiteX28" fmla="*/ 1285 w 10000"/>
                <a:gd name="connsiteY28" fmla="*/ 5179 h 10143"/>
                <a:gd name="connsiteX29" fmla="*/ 1135 w 10000"/>
                <a:gd name="connsiteY29" fmla="*/ 5327 h 10143"/>
                <a:gd name="connsiteX30" fmla="*/ 684 w 10000"/>
                <a:gd name="connsiteY30" fmla="*/ 5621 h 10143"/>
                <a:gd name="connsiteX31" fmla="*/ 609 w 10000"/>
                <a:gd name="connsiteY31" fmla="*/ 5986 h 10143"/>
                <a:gd name="connsiteX32" fmla="*/ 384 w 10000"/>
                <a:gd name="connsiteY32" fmla="*/ 6351 h 10143"/>
                <a:gd name="connsiteX33" fmla="*/ 234 w 10000"/>
                <a:gd name="connsiteY33" fmla="*/ 6935 h 10143"/>
                <a:gd name="connsiteX34" fmla="*/ 8 w 10000"/>
                <a:gd name="connsiteY34" fmla="*/ 7593 h 10143"/>
                <a:gd name="connsiteX35" fmla="*/ 384 w 10000"/>
                <a:gd name="connsiteY35" fmla="*/ 7664 h 10143"/>
                <a:gd name="connsiteX36" fmla="*/ 458 w 10000"/>
                <a:gd name="connsiteY36" fmla="*/ 8245 h 10143"/>
                <a:gd name="connsiteX37" fmla="*/ 684 w 10000"/>
                <a:gd name="connsiteY37" fmla="*/ 8831 h 10143"/>
                <a:gd name="connsiteX38" fmla="*/ 1059 w 10000"/>
                <a:gd name="connsiteY38" fmla="*/ 10000 h 10143"/>
                <a:gd name="connsiteX39" fmla="*/ 1068 w 10000"/>
                <a:gd name="connsiteY39" fmla="*/ 10012 h 10143"/>
                <a:gd name="connsiteX40" fmla="*/ 5428 w 10000"/>
                <a:gd name="connsiteY40" fmla="*/ 8984 h 10143"/>
                <a:gd name="connsiteX41" fmla="*/ 5884 w 10000"/>
                <a:gd name="connsiteY41" fmla="*/ 8740 h 10143"/>
                <a:gd name="connsiteX42" fmla="*/ 6040 w 10000"/>
                <a:gd name="connsiteY42" fmla="*/ 8368 h 10143"/>
                <a:gd name="connsiteX43" fmla="*/ 6382 w 10000"/>
                <a:gd name="connsiteY43" fmla="*/ 7982 h 10143"/>
                <a:gd name="connsiteX44" fmla="*/ 6428 w 10000"/>
                <a:gd name="connsiteY44" fmla="*/ 8181 h 10143"/>
                <a:gd name="connsiteX45" fmla="*/ 6444 w 10000"/>
                <a:gd name="connsiteY45" fmla="*/ 8428 h 10143"/>
                <a:gd name="connsiteX46" fmla="*/ 6766 w 10000"/>
                <a:gd name="connsiteY46" fmla="*/ 9268 h 10143"/>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4958 w 10000"/>
                <a:gd name="connsiteY40" fmla="*/ 9255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57 w 10000"/>
                <a:gd name="connsiteY41" fmla="*/ 8984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3"/>
                <a:gd name="connsiteX1" fmla="*/ 7446 w 10000"/>
                <a:gd name="connsiteY1" fmla="*/ 8978 h 10033"/>
                <a:gd name="connsiteX2" fmla="*/ 7821 w 10000"/>
                <a:gd name="connsiteY2" fmla="*/ 8978 h 10033"/>
                <a:gd name="connsiteX3" fmla="*/ 8047 w 10000"/>
                <a:gd name="connsiteY3" fmla="*/ 8029 h 10033"/>
                <a:gd name="connsiteX4" fmla="*/ 8648 w 10000"/>
                <a:gd name="connsiteY4" fmla="*/ 7444 h 10033"/>
                <a:gd name="connsiteX5" fmla="*/ 8873 w 10000"/>
                <a:gd name="connsiteY5" fmla="*/ 6351 h 10033"/>
                <a:gd name="connsiteX6" fmla="*/ 8722 w 10000"/>
                <a:gd name="connsiteY6" fmla="*/ 5768 h 10033"/>
                <a:gd name="connsiteX7" fmla="*/ 9098 w 10000"/>
                <a:gd name="connsiteY7" fmla="*/ 4525 h 10033"/>
                <a:gd name="connsiteX8" fmla="*/ 9399 w 10000"/>
                <a:gd name="connsiteY8" fmla="*/ 4160 h 10033"/>
                <a:gd name="connsiteX9" fmla="*/ 10000 w 10000"/>
                <a:gd name="connsiteY9" fmla="*/ 3576 h 10033"/>
                <a:gd name="connsiteX10" fmla="*/ 9774 w 10000"/>
                <a:gd name="connsiteY10" fmla="*/ 3502 h 10033"/>
                <a:gd name="connsiteX11" fmla="*/ 9399 w 10000"/>
                <a:gd name="connsiteY11" fmla="*/ 3140 h 10033"/>
                <a:gd name="connsiteX12" fmla="*/ 9173 w 10000"/>
                <a:gd name="connsiteY12" fmla="*/ 2044 h 10033"/>
                <a:gd name="connsiteX13" fmla="*/ 9173 w 10000"/>
                <a:gd name="connsiteY13" fmla="*/ 1460 h 10033"/>
                <a:gd name="connsiteX14" fmla="*/ 9098 w 10000"/>
                <a:gd name="connsiteY14" fmla="*/ 729 h 10033"/>
                <a:gd name="connsiteX15" fmla="*/ 8873 w 10000"/>
                <a:gd name="connsiteY15" fmla="*/ 511 h 10033"/>
                <a:gd name="connsiteX16" fmla="*/ 8497 w 10000"/>
                <a:gd name="connsiteY16" fmla="*/ 219 h 10033"/>
                <a:gd name="connsiteX17" fmla="*/ 8272 w 10000"/>
                <a:gd name="connsiteY17" fmla="*/ 0 h 10033"/>
                <a:gd name="connsiteX18" fmla="*/ 7821 w 10000"/>
                <a:gd name="connsiteY18" fmla="*/ 293 h 10033"/>
                <a:gd name="connsiteX19" fmla="*/ 7370 w 10000"/>
                <a:gd name="connsiteY19" fmla="*/ 729 h 10033"/>
                <a:gd name="connsiteX20" fmla="*/ 6769 w 10000"/>
                <a:gd name="connsiteY20" fmla="*/ 729 h 10033"/>
                <a:gd name="connsiteX21" fmla="*/ 5717 w 10000"/>
                <a:gd name="connsiteY21" fmla="*/ 729 h 10033"/>
                <a:gd name="connsiteX22" fmla="*/ 5717 w 10000"/>
                <a:gd name="connsiteY22" fmla="*/ 658 h 10033"/>
                <a:gd name="connsiteX23" fmla="*/ 5643 w 10000"/>
                <a:gd name="connsiteY23" fmla="*/ 729 h 10033"/>
                <a:gd name="connsiteX24" fmla="*/ 1961 w 10000"/>
                <a:gd name="connsiteY24" fmla="*/ 729 h 10033"/>
                <a:gd name="connsiteX25" fmla="*/ 1961 w 10000"/>
                <a:gd name="connsiteY25" fmla="*/ 2263 h 10033"/>
                <a:gd name="connsiteX26" fmla="*/ 1285 w 10000"/>
                <a:gd name="connsiteY26" fmla="*/ 2263 h 10033"/>
                <a:gd name="connsiteX27" fmla="*/ 1285 w 10000"/>
                <a:gd name="connsiteY27" fmla="*/ 2556 h 10033"/>
                <a:gd name="connsiteX28" fmla="*/ 1285 w 10000"/>
                <a:gd name="connsiteY28" fmla="*/ 5179 h 10033"/>
                <a:gd name="connsiteX29" fmla="*/ 1135 w 10000"/>
                <a:gd name="connsiteY29" fmla="*/ 5327 h 10033"/>
                <a:gd name="connsiteX30" fmla="*/ 684 w 10000"/>
                <a:gd name="connsiteY30" fmla="*/ 5621 h 10033"/>
                <a:gd name="connsiteX31" fmla="*/ 609 w 10000"/>
                <a:gd name="connsiteY31" fmla="*/ 5986 h 10033"/>
                <a:gd name="connsiteX32" fmla="*/ 384 w 10000"/>
                <a:gd name="connsiteY32" fmla="*/ 6351 h 10033"/>
                <a:gd name="connsiteX33" fmla="*/ 234 w 10000"/>
                <a:gd name="connsiteY33" fmla="*/ 6935 h 10033"/>
                <a:gd name="connsiteX34" fmla="*/ 8 w 10000"/>
                <a:gd name="connsiteY34" fmla="*/ 7593 h 10033"/>
                <a:gd name="connsiteX35" fmla="*/ 384 w 10000"/>
                <a:gd name="connsiteY35" fmla="*/ 7664 h 10033"/>
                <a:gd name="connsiteX36" fmla="*/ 458 w 10000"/>
                <a:gd name="connsiteY36" fmla="*/ 8245 h 10033"/>
                <a:gd name="connsiteX37" fmla="*/ 684 w 10000"/>
                <a:gd name="connsiteY37" fmla="*/ 8831 h 10033"/>
                <a:gd name="connsiteX38" fmla="*/ 1059 w 10000"/>
                <a:gd name="connsiteY38" fmla="*/ 10000 h 10033"/>
                <a:gd name="connsiteX39" fmla="*/ 4373 w 10000"/>
                <a:gd name="connsiteY39" fmla="*/ 9293 h 10033"/>
                <a:gd name="connsiteX40" fmla="*/ 5064 w 10000"/>
                <a:gd name="connsiteY40" fmla="*/ 9311 h 10033"/>
                <a:gd name="connsiteX41" fmla="*/ 5457 w 10000"/>
                <a:gd name="connsiteY41" fmla="*/ 8984 h 10033"/>
                <a:gd name="connsiteX42" fmla="*/ 5884 w 10000"/>
                <a:gd name="connsiteY42" fmla="*/ 8740 h 10033"/>
                <a:gd name="connsiteX43" fmla="*/ 6040 w 10000"/>
                <a:gd name="connsiteY43" fmla="*/ 8368 h 10033"/>
                <a:gd name="connsiteX44" fmla="*/ 6382 w 10000"/>
                <a:gd name="connsiteY44" fmla="*/ 7982 h 10033"/>
                <a:gd name="connsiteX45" fmla="*/ 6428 w 10000"/>
                <a:gd name="connsiteY45" fmla="*/ 8181 h 10033"/>
                <a:gd name="connsiteX46" fmla="*/ 6444 w 10000"/>
                <a:gd name="connsiteY46" fmla="*/ 8428 h 10033"/>
                <a:gd name="connsiteX47" fmla="*/ 6766 w 10000"/>
                <a:gd name="connsiteY47" fmla="*/ 9268 h 10033"/>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3729 w 10000"/>
                <a:gd name="connsiteY39" fmla="*/ 9526 h 10015"/>
                <a:gd name="connsiteX40" fmla="*/ 4373 w 10000"/>
                <a:gd name="connsiteY40" fmla="*/ 9293 h 10015"/>
                <a:gd name="connsiteX41" fmla="*/ 5064 w 10000"/>
                <a:gd name="connsiteY41" fmla="*/ 9311 h 10015"/>
                <a:gd name="connsiteX42" fmla="*/ 5457 w 10000"/>
                <a:gd name="connsiteY42" fmla="*/ 8984 h 10015"/>
                <a:gd name="connsiteX43" fmla="*/ 5884 w 10000"/>
                <a:gd name="connsiteY43" fmla="*/ 8740 h 10015"/>
                <a:gd name="connsiteX44" fmla="*/ 6040 w 10000"/>
                <a:gd name="connsiteY44" fmla="*/ 8368 h 10015"/>
                <a:gd name="connsiteX45" fmla="*/ 6382 w 10000"/>
                <a:gd name="connsiteY45" fmla="*/ 7982 h 10015"/>
                <a:gd name="connsiteX46" fmla="*/ 6428 w 10000"/>
                <a:gd name="connsiteY46" fmla="*/ 8181 h 10015"/>
                <a:gd name="connsiteX47" fmla="*/ 6444 w 10000"/>
                <a:gd name="connsiteY47" fmla="*/ 8428 h 10015"/>
                <a:gd name="connsiteX48" fmla="*/ 6766 w 10000"/>
                <a:gd name="connsiteY48" fmla="*/ 9268 h 10015"/>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09 w 10000"/>
                <a:gd name="connsiteY40" fmla="*/ 9592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19 w 10000"/>
                <a:gd name="connsiteY40" fmla="*/ 9620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4219 w 10000"/>
                <a:gd name="connsiteY40" fmla="*/ 9620 h 10031"/>
                <a:gd name="connsiteX41" fmla="*/ 4373 w 10000"/>
                <a:gd name="connsiteY41" fmla="*/ 9293 h 10031"/>
                <a:gd name="connsiteX42" fmla="*/ 5064 w 10000"/>
                <a:gd name="connsiteY42" fmla="*/ 9311 h 10031"/>
                <a:gd name="connsiteX43" fmla="*/ 5457 w 10000"/>
                <a:gd name="connsiteY43" fmla="*/ 8984 h 10031"/>
                <a:gd name="connsiteX44" fmla="*/ 5884 w 10000"/>
                <a:gd name="connsiteY44" fmla="*/ 8740 h 10031"/>
                <a:gd name="connsiteX45" fmla="*/ 6040 w 10000"/>
                <a:gd name="connsiteY45" fmla="*/ 8368 h 10031"/>
                <a:gd name="connsiteX46" fmla="*/ 6382 w 10000"/>
                <a:gd name="connsiteY46" fmla="*/ 7982 h 10031"/>
                <a:gd name="connsiteX47" fmla="*/ 6428 w 10000"/>
                <a:gd name="connsiteY47" fmla="*/ 8181 h 10031"/>
                <a:gd name="connsiteX48" fmla="*/ 6444 w 10000"/>
                <a:gd name="connsiteY48" fmla="*/ 8428 h 10031"/>
                <a:gd name="connsiteX49" fmla="*/ 6766 w 10000"/>
                <a:gd name="connsiteY49"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863 w 10000"/>
                <a:gd name="connsiteY40" fmla="*/ 9788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479 w 10000"/>
                <a:gd name="connsiteY40" fmla="*/ 9452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4219 w 10000"/>
                <a:gd name="connsiteY41" fmla="*/ 9620 h 10008"/>
                <a:gd name="connsiteX42" fmla="*/ 4373 w 10000"/>
                <a:gd name="connsiteY42" fmla="*/ 9293 h 10008"/>
                <a:gd name="connsiteX43" fmla="*/ 5064 w 10000"/>
                <a:gd name="connsiteY43" fmla="*/ 9311 h 10008"/>
                <a:gd name="connsiteX44" fmla="*/ 5457 w 10000"/>
                <a:gd name="connsiteY44" fmla="*/ 8984 h 10008"/>
                <a:gd name="connsiteX45" fmla="*/ 5884 w 10000"/>
                <a:gd name="connsiteY45" fmla="*/ 8740 h 10008"/>
                <a:gd name="connsiteX46" fmla="*/ 6040 w 10000"/>
                <a:gd name="connsiteY46" fmla="*/ 8368 h 10008"/>
                <a:gd name="connsiteX47" fmla="*/ 6382 w 10000"/>
                <a:gd name="connsiteY47" fmla="*/ 7982 h 10008"/>
                <a:gd name="connsiteX48" fmla="*/ 6428 w 10000"/>
                <a:gd name="connsiteY48" fmla="*/ 8181 h 10008"/>
                <a:gd name="connsiteX49" fmla="*/ 6444 w 10000"/>
                <a:gd name="connsiteY49" fmla="*/ 8428 h 10008"/>
                <a:gd name="connsiteX50" fmla="*/ 6766 w 10000"/>
                <a:gd name="connsiteY50"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52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27 w 10000"/>
                <a:gd name="connsiteY40" fmla="*/ 9433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38 w 10000"/>
                <a:gd name="connsiteY40" fmla="*/ 9601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00 w 10000"/>
                <a:gd name="connsiteY40" fmla="*/ 9227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11 w 10000"/>
                <a:gd name="connsiteY40" fmla="*/ 9629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09 w 10000"/>
                <a:gd name="connsiteY40" fmla="*/ 9601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853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val 5555"/>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66 w 10000"/>
                <a:gd name="connsiteY40" fmla="*/ 9433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4"/>
                <a:gd name="connsiteX1" fmla="*/ 7446 w 10000"/>
                <a:gd name="connsiteY1" fmla="*/ 8978 h 10014"/>
                <a:gd name="connsiteX2" fmla="*/ 7821 w 10000"/>
                <a:gd name="connsiteY2" fmla="*/ 8978 h 10014"/>
                <a:gd name="connsiteX3" fmla="*/ 8047 w 10000"/>
                <a:gd name="connsiteY3" fmla="*/ 8029 h 10014"/>
                <a:gd name="connsiteX4" fmla="*/ 8648 w 10000"/>
                <a:gd name="connsiteY4" fmla="*/ 7444 h 10014"/>
                <a:gd name="connsiteX5" fmla="*/ 8873 w 10000"/>
                <a:gd name="connsiteY5" fmla="*/ 6351 h 10014"/>
                <a:gd name="connsiteX6" fmla="*/ 8722 w 10000"/>
                <a:gd name="connsiteY6" fmla="*/ 5768 h 10014"/>
                <a:gd name="connsiteX7" fmla="*/ 9098 w 10000"/>
                <a:gd name="connsiteY7" fmla="*/ 4525 h 10014"/>
                <a:gd name="connsiteX8" fmla="*/ 9399 w 10000"/>
                <a:gd name="connsiteY8" fmla="*/ 4160 h 10014"/>
                <a:gd name="connsiteX9" fmla="*/ 10000 w 10000"/>
                <a:gd name="connsiteY9" fmla="*/ 3576 h 10014"/>
                <a:gd name="connsiteX10" fmla="*/ 9774 w 10000"/>
                <a:gd name="connsiteY10" fmla="*/ 3502 h 10014"/>
                <a:gd name="connsiteX11" fmla="*/ 9399 w 10000"/>
                <a:gd name="connsiteY11" fmla="*/ 3140 h 10014"/>
                <a:gd name="connsiteX12" fmla="*/ 9173 w 10000"/>
                <a:gd name="connsiteY12" fmla="*/ 2044 h 10014"/>
                <a:gd name="connsiteX13" fmla="*/ 9173 w 10000"/>
                <a:gd name="connsiteY13" fmla="*/ 1460 h 10014"/>
                <a:gd name="connsiteX14" fmla="*/ 9098 w 10000"/>
                <a:gd name="connsiteY14" fmla="*/ 729 h 10014"/>
                <a:gd name="connsiteX15" fmla="*/ 8873 w 10000"/>
                <a:gd name="connsiteY15" fmla="*/ 511 h 10014"/>
                <a:gd name="connsiteX16" fmla="*/ 8497 w 10000"/>
                <a:gd name="connsiteY16" fmla="*/ 219 h 10014"/>
                <a:gd name="connsiteX17" fmla="*/ 8272 w 10000"/>
                <a:gd name="connsiteY17" fmla="*/ 0 h 10014"/>
                <a:gd name="connsiteX18" fmla="*/ 7821 w 10000"/>
                <a:gd name="connsiteY18" fmla="*/ 293 h 10014"/>
                <a:gd name="connsiteX19" fmla="*/ 7370 w 10000"/>
                <a:gd name="connsiteY19" fmla="*/ 729 h 10014"/>
                <a:gd name="connsiteX20" fmla="*/ 6769 w 10000"/>
                <a:gd name="connsiteY20" fmla="*/ 729 h 10014"/>
                <a:gd name="connsiteX21" fmla="*/ 5717 w 10000"/>
                <a:gd name="connsiteY21" fmla="*/ 729 h 10014"/>
                <a:gd name="connsiteX22" fmla="*/ 5717 w 10000"/>
                <a:gd name="connsiteY22" fmla="*/ 658 h 10014"/>
                <a:gd name="connsiteX23" fmla="*/ 5643 w 10000"/>
                <a:gd name="connsiteY23" fmla="*/ 729 h 10014"/>
                <a:gd name="connsiteX24" fmla="*/ 1961 w 10000"/>
                <a:gd name="connsiteY24" fmla="*/ 729 h 10014"/>
                <a:gd name="connsiteX25" fmla="*/ 1961 w 10000"/>
                <a:gd name="connsiteY25" fmla="*/ 2263 h 10014"/>
                <a:gd name="connsiteX26" fmla="*/ 1285 w 10000"/>
                <a:gd name="connsiteY26" fmla="*/ 2263 h 10014"/>
                <a:gd name="connsiteX27" fmla="*/ 1285 w 10000"/>
                <a:gd name="connsiteY27" fmla="*/ 2556 h 10014"/>
                <a:gd name="connsiteX28" fmla="*/ 1285 w 10000"/>
                <a:gd name="connsiteY28" fmla="*/ 5179 h 10014"/>
                <a:gd name="connsiteX29" fmla="*/ 1135 w 10000"/>
                <a:gd name="connsiteY29" fmla="*/ 5327 h 10014"/>
                <a:gd name="connsiteX30" fmla="*/ 684 w 10000"/>
                <a:gd name="connsiteY30" fmla="*/ 5621 h 10014"/>
                <a:gd name="connsiteX31" fmla="*/ 609 w 10000"/>
                <a:gd name="connsiteY31" fmla="*/ 5986 h 10014"/>
                <a:gd name="connsiteX32" fmla="*/ 384 w 10000"/>
                <a:gd name="connsiteY32" fmla="*/ 6351 h 10014"/>
                <a:gd name="connsiteX33" fmla="*/ 234 w 10000"/>
                <a:gd name="connsiteY33" fmla="*/ 6935 h 10014"/>
                <a:gd name="connsiteX34" fmla="*/ 8 w 10000"/>
                <a:gd name="connsiteY34" fmla="*/ 7593 h 10014"/>
                <a:gd name="connsiteX35" fmla="*/ 384 w 10000"/>
                <a:gd name="connsiteY35" fmla="*/ 7664 h 10014"/>
                <a:gd name="connsiteX36" fmla="*/ 458 w 10000"/>
                <a:gd name="connsiteY36" fmla="*/ 8245 h 10014"/>
                <a:gd name="connsiteX37" fmla="*/ 684 w 10000"/>
                <a:gd name="connsiteY37" fmla="*/ 8831 h 10014"/>
                <a:gd name="connsiteX38" fmla="*/ 1059 w 10000"/>
                <a:gd name="connsiteY38" fmla="*/ 10000 h 10014"/>
                <a:gd name="connsiteX39" fmla="*/ 2394 w 10000"/>
                <a:gd name="connsiteY39" fmla="*/ 9237 h 10014"/>
                <a:gd name="connsiteX40" fmla="*/ 2566 w 10000"/>
                <a:gd name="connsiteY40" fmla="*/ 9433 h 10014"/>
                <a:gd name="connsiteX41" fmla="*/ 2721 w 10000"/>
                <a:gd name="connsiteY41" fmla="*/ 9592 h 10014"/>
                <a:gd name="connsiteX42" fmla="*/ 2979 w 10000"/>
                <a:gd name="connsiteY42" fmla="*/ 9527 h 10014"/>
                <a:gd name="connsiteX43" fmla="*/ 3757 w 10000"/>
                <a:gd name="connsiteY43" fmla="*/ 9508 h 10014"/>
                <a:gd name="connsiteX44" fmla="*/ 3863 w 10000"/>
                <a:gd name="connsiteY44" fmla="*/ 9778 h 10014"/>
                <a:gd name="connsiteX45" fmla="*/ 4219 w 10000"/>
                <a:gd name="connsiteY45" fmla="*/ 9620 h 10014"/>
                <a:gd name="connsiteX46" fmla="*/ 4373 w 10000"/>
                <a:gd name="connsiteY46" fmla="*/ 9293 h 10014"/>
                <a:gd name="connsiteX47" fmla="*/ 5064 w 10000"/>
                <a:gd name="connsiteY47" fmla="*/ 9311 h 10014"/>
                <a:gd name="connsiteX48" fmla="*/ 5457 w 10000"/>
                <a:gd name="connsiteY48" fmla="*/ 8984 h 10014"/>
                <a:gd name="connsiteX49" fmla="*/ 5884 w 10000"/>
                <a:gd name="connsiteY49" fmla="*/ 8740 h 10014"/>
                <a:gd name="connsiteX50" fmla="*/ 6040 w 10000"/>
                <a:gd name="connsiteY50" fmla="*/ 8368 h 10014"/>
                <a:gd name="connsiteX51" fmla="*/ 6382 w 10000"/>
                <a:gd name="connsiteY51" fmla="*/ 7982 h 10014"/>
                <a:gd name="connsiteX52" fmla="*/ 6428 w 10000"/>
                <a:gd name="connsiteY52" fmla="*/ 8181 h 10014"/>
                <a:gd name="connsiteX53" fmla="*/ 6444 w 10000"/>
                <a:gd name="connsiteY53" fmla="*/ 8428 h 10014"/>
                <a:gd name="connsiteX54" fmla="*/ 6766 w 10000"/>
                <a:gd name="connsiteY54" fmla="*/ 9268 h 10014"/>
                <a:gd name="connsiteX0" fmla="*/ 7446 w 10000"/>
                <a:gd name="connsiteY0" fmla="val 5000"/>
                <a:gd name="connsiteX1" fmla="*/ 7446 w 10000"/>
                <a:gd name="connsiteY1" fmla="*/ 8978 h 10009"/>
                <a:gd name="connsiteX2" fmla="*/ 7821 w 10000"/>
                <a:gd name="connsiteY2" fmla="*/ 8978 h 10009"/>
                <a:gd name="connsiteX3" fmla="*/ 8047 w 10000"/>
                <a:gd name="connsiteY3" fmla="*/ 8029 h 10009"/>
                <a:gd name="connsiteX4" fmla="*/ 8648 w 10000"/>
                <a:gd name="connsiteY4" fmla="*/ 7444 h 10009"/>
                <a:gd name="connsiteX5" fmla="*/ 8873 w 10000"/>
                <a:gd name="connsiteY5" fmla="*/ 6351 h 10009"/>
                <a:gd name="connsiteX6" fmla="*/ 8722 w 10000"/>
                <a:gd name="connsiteY6" fmla="*/ 5768 h 10009"/>
                <a:gd name="connsiteX7" fmla="*/ 9098 w 10000"/>
                <a:gd name="connsiteY7" fmla="*/ 4525 h 10009"/>
                <a:gd name="connsiteX8" fmla="*/ 9399 w 10000"/>
                <a:gd name="connsiteY8" fmla="*/ 4160 h 10009"/>
                <a:gd name="connsiteX9" fmla="*/ 10000 w 10000"/>
                <a:gd name="connsiteY9" fmla="*/ 3576 h 10009"/>
                <a:gd name="connsiteX10" fmla="*/ 9774 w 10000"/>
                <a:gd name="connsiteY10" fmla="*/ 3502 h 10009"/>
                <a:gd name="connsiteX11" fmla="*/ 9399 w 10000"/>
                <a:gd name="connsiteY11" fmla="*/ 3140 h 10009"/>
                <a:gd name="connsiteX12" fmla="*/ 9173 w 10000"/>
                <a:gd name="connsiteY12" fmla="*/ 2044 h 10009"/>
                <a:gd name="connsiteX13" fmla="*/ 9173 w 10000"/>
                <a:gd name="connsiteY13" fmla="*/ 1460 h 10009"/>
                <a:gd name="connsiteX14" fmla="*/ 9098 w 10000"/>
                <a:gd name="connsiteY14" fmla="*/ 729 h 10009"/>
                <a:gd name="connsiteX15" fmla="*/ 8873 w 10000"/>
                <a:gd name="connsiteY15" fmla="*/ 511 h 10009"/>
                <a:gd name="connsiteX16" fmla="*/ 8497 w 10000"/>
                <a:gd name="connsiteY16" fmla="*/ 219 h 10009"/>
                <a:gd name="connsiteX17" fmla="*/ 8272 w 10000"/>
                <a:gd name="connsiteY17" fmla="*/ 0 h 10009"/>
                <a:gd name="connsiteX18" fmla="*/ 7821 w 10000"/>
                <a:gd name="connsiteY18" fmla="*/ 293 h 10009"/>
                <a:gd name="connsiteX19" fmla="*/ 7370 w 10000"/>
                <a:gd name="connsiteY19" fmla="*/ 729 h 10009"/>
                <a:gd name="connsiteX20" fmla="*/ 6769 w 10000"/>
                <a:gd name="connsiteY20" fmla="*/ 729 h 10009"/>
                <a:gd name="connsiteX21" fmla="*/ 5717 w 10000"/>
                <a:gd name="connsiteY21" fmla="*/ 729 h 10009"/>
                <a:gd name="connsiteX22" fmla="*/ 5717 w 10000"/>
                <a:gd name="connsiteY22" fmla="*/ 658 h 10009"/>
                <a:gd name="connsiteX23" fmla="*/ 5643 w 10000"/>
                <a:gd name="connsiteY23" fmla="*/ 729 h 10009"/>
                <a:gd name="connsiteX24" fmla="*/ 1961 w 10000"/>
                <a:gd name="connsiteY24" fmla="*/ 729 h 10009"/>
                <a:gd name="connsiteX25" fmla="*/ 1961 w 10000"/>
                <a:gd name="connsiteY25" fmla="*/ 2263 h 10009"/>
                <a:gd name="connsiteX26" fmla="*/ 1285 w 10000"/>
                <a:gd name="connsiteY26" fmla="*/ 2263 h 10009"/>
                <a:gd name="connsiteX27" fmla="*/ 1285 w 10000"/>
                <a:gd name="connsiteY27" fmla="*/ 2556 h 10009"/>
                <a:gd name="connsiteX28" fmla="*/ 1285 w 10000"/>
                <a:gd name="connsiteY28" fmla="*/ 5179 h 10009"/>
                <a:gd name="connsiteX29" fmla="*/ 1135 w 10000"/>
                <a:gd name="connsiteY29" fmla="*/ 5327 h 10009"/>
                <a:gd name="connsiteX30" fmla="*/ 684 w 10000"/>
                <a:gd name="connsiteY30" fmla="*/ 5621 h 10009"/>
                <a:gd name="connsiteX31" fmla="*/ 609 w 10000"/>
                <a:gd name="connsiteY31" fmla="*/ 5986 h 10009"/>
                <a:gd name="connsiteX32" fmla="*/ 384 w 10000"/>
                <a:gd name="connsiteY32" fmla="*/ 6351 h 10009"/>
                <a:gd name="connsiteX33" fmla="*/ 234 w 10000"/>
                <a:gd name="connsiteY33" fmla="*/ 6935 h 10009"/>
                <a:gd name="connsiteX34" fmla="*/ 8 w 10000"/>
                <a:gd name="connsiteY34" fmla="*/ 7593 h 10009"/>
                <a:gd name="connsiteX35" fmla="*/ 384 w 10000"/>
                <a:gd name="connsiteY35" fmla="*/ 7664 h 10009"/>
                <a:gd name="connsiteX36" fmla="*/ 458 w 10000"/>
                <a:gd name="connsiteY36" fmla="*/ 8245 h 10009"/>
                <a:gd name="connsiteX37" fmla="*/ 684 w 10000"/>
                <a:gd name="connsiteY37" fmla="*/ 8831 h 10009"/>
                <a:gd name="connsiteX38" fmla="*/ 1059 w 10000"/>
                <a:gd name="connsiteY38" fmla="*/ 10000 h 10009"/>
                <a:gd name="connsiteX39" fmla="*/ 2394 w 10000"/>
                <a:gd name="connsiteY39" fmla="*/ 9237 h 10009"/>
                <a:gd name="connsiteX40" fmla="*/ 2566 w 10000"/>
                <a:gd name="connsiteY40" fmla="*/ 9433 h 10009"/>
                <a:gd name="connsiteX41" fmla="*/ 2721 w 10000"/>
                <a:gd name="connsiteY41" fmla="*/ 9592 h 10009"/>
                <a:gd name="connsiteX42" fmla="*/ 2979 w 10000"/>
                <a:gd name="connsiteY42" fmla="*/ 9527 h 10009"/>
                <a:gd name="connsiteX43" fmla="*/ 3757 w 10000"/>
                <a:gd name="connsiteY43" fmla="*/ 9508 h 10009"/>
                <a:gd name="connsiteX44" fmla="*/ 3863 w 10000"/>
                <a:gd name="connsiteY44" fmla="*/ 9778 h 10009"/>
                <a:gd name="connsiteX45" fmla="*/ 4219 w 10000"/>
                <a:gd name="connsiteY45" fmla="*/ 9620 h 10009"/>
                <a:gd name="connsiteX46" fmla="*/ 4373 w 10000"/>
                <a:gd name="connsiteY46" fmla="*/ 9293 h 10009"/>
                <a:gd name="connsiteX47" fmla="*/ 5064 w 10000"/>
                <a:gd name="connsiteY47" fmla="*/ 9311 h 10009"/>
                <a:gd name="connsiteX48" fmla="*/ 5457 w 10000"/>
                <a:gd name="connsiteY48" fmla="*/ 8984 h 10009"/>
                <a:gd name="connsiteX49" fmla="*/ 5884 w 10000"/>
                <a:gd name="connsiteY49" fmla="*/ 8740 h 10009"/>
                <a:gd name="connsiteX50" fmla="*/ 6040 w 10000"/>
                <a:gd name="connsiteY50" fmla="*/ 8368 h 10009"/>
                <a:gd name="connsiteX51" fmla="*/ 6382 w 10000"/>
                <a:gd name="connsiteY51" fmla="*/ 7982 h 10009"/>
                <a:gd name="connsiteX52" fmla="*/ 6428 w 10000"/>
                <a:gd name="connsiteY52" fmla="*/ 8181 h 10009"/>
                <a:gd name="connsiteX53" fmla="*/ 6444 w 10000"/>
                <a:gd name="connsiteY53" fmla="*/ 8428 h 10009"/>
                <a:gd name="connsiteX54" fmla="*/ 6766 w 10000"/>
                <a:gd name="connsiteY54" fmla="*/ 9268 h 10009"/>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1817 w 10000"/>
                <a:gd name="connsiteY39" fmla="*/ 906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28"/>
                <a:gd name="connsiteX1" fmla="*/ 7446 w 10000"/>
                <a:gd name="connsiteY1" fmla="*/ 8978 h 10028"/>
                <a:gd name="connsiteX2" fmla="*/ 7821 w 10000"/>
                <a:gd name="connsiteY2" fmla="*/ 8978 h 10028"/>
                <a:gd name="connsiteX3" fmla="*/ 8047 w 10000"/>
                <a:gd name="connsiteY3" fmla="*/ 8029 h 10028"/>
                <a:gd name="connsiteX4" fmla="*/ 8648 w 10000"/>
                <a:gd name="connsiteY4" fmla="*/ 7444 h 10028"/>
                <a:gd name="connsiteX5" fmla="*/ 8873 w 10000"/>
                <a:gd name="connsiteY5" fmla="*/ 6351 h 10028"/>
                <a:gd name="connsiteX6" fmla="*/ 8722 w 10000"/>
                <a:gd name="connsiteY6" fmla="*/ 5768 h 10028"/>
                <a:gd name="connsiteX7" fmla="*/ 9098 w 10000"/>
                <a:gd name="connsiteY7" fmla="*/ 4525 h 10028"/>
                <a:gd name="connsiteX8" fmla="*/ 9399 w 10000"/>
                <a:gd name="connsiteY8" fmla="*/ 4160 h 10028"/>
                <a:gd name="connsiteX9" fmla="*/ 10000 w 10000"/>
                <a:gd name="connsiteY9" fmla="*/ 3576 h 10028"/>
                <a:gd name="connsiteX10" fmla="*/ 9774 w 10000"/>
                <a:gd name="connsiteY10" fmla="*/ 3502 h 10028"/>
                <a:gd name="connsiteX11" fmla="*/ 9399 w 10000"/>
                <a:gd name="connsiteY11" fmla="*/ 3140 h 10028"/>
                <a:gd name="connsiteX12" fmla="*/ 9173 w 10000"/>
                <a:gd name="connsiteY12" fmla="*/ 2044 h 10028"/>
                <a:gd name="connsiteX13" fmla="*/ 9173 w 10000"/>
                <a:gd name="connsiteY13" fmla="*/ 1460 h 10028"/>
                <a:gd name="connsiteX14" fmla="*/ 9098 w 10000"/>
                <a:gd name="connsiteY14" fmla="*/ 729 h 10028"/>
                <a:gd name="connsiteX15" fmla="*/ 8873 w 10000"/>
                <a:gd name="connsiteY15" fmla="*/ 511 h 10028"/>
                <a:gd name="connsiteX16" fmla="*/ 8497 w 10000"/>
                <a:gd name="connsiteY16" fmla="*/ 219 h 10028"/>
                <a:gd name="connsiteX17" fmla="*/ 8272 w 10000"/>
                <a:gd name="connsiteY17" fmla="*/ 0 h 10028"/>
                <a:gd name="connsiteX18" fmla="*/ 7821 w 10000"/>
                <a:gd name="connsiteY18" fmla="*/ 293 h 10028"/>
                <a:gd name="connsiteX19" fmla="*/ 7370 w 10000"/>
                <a:gd name="connsiteY19" fmla="*/ 729 h 10028"/>
                <a:gd name="connsiteX20" fmla="*/ 6769 w 10000"/>
                <a:gd name="connsiteY20" fmla="*/ 729 h 10028"/>
                <a:gd name="connsiteX21" fmla="*/ 5717 w 10000"/>
                <a:gd name="connsiteY21" fmla="*/ 729 h 10028"/>
                <a:gd name="connsiteX22" fmla="*/ 5717 w 10000"/>
                <a:gd name="connsiteY22" fmla="*/ 658 h 10028"/>
                <a:gd name="connsiteX23" fmla="*/ 5643 w 10000"/>
                <a:gd name="connsiteY23" fmla="*/ 729 h 10028"/>
                <a:gd name="connsiteX24" fmla="*/ 1961 w 10000"/>
                <a:gd name="connsiteY24" fmla="*/ 729 h 10028"/>
                <a:gd name="connsiteX25" fmla="*/ 1961 w 10000"/>
                <a:gd name="connsiteY25" fmla="*/ 2263 h 10028"/>
                <a:gd name="connsiteX26" fmla="*/ 1285 w 10000"/>
                <a:gd name="connsiteY26" fmla="*/ 2263 h 10028"/>
                <a:gd name="connsiteX27" fmla="*/ 1285 w 10000"/>
                <a:gd name="connsiteY27" fmla="*/ 2556 h 10028"/>
                <a:gd name="connsiteX28" fmla="*/ 1285 w 10000"/>
                <a:gd name="connsiteY28" fmla="*/ 5179 h 10028"/>
                <a:gd name="connsiteX29" fmla="*/ 1135 w 10000"/>
                <a:gd name="connsiteY29" fmla="*/ 5327 h 10028"/>
                <a:gd name="connsiteX30" fmla="*/ 684 w 10000"/>
                <a:gd name="connsiteY30" fmla="*/ 5621 h 10028"/>
                <a:gd name="connsiteX31" fmla="*/ 609 w 10000"/>
                <a:gd name="connsiteY31" fmla="*/ 5986 h 10028"/>
                <a:gd name="connsiteX32" fmla="*/ 384 w 10000"/>
                <a:gd name="connsiteY32" fmla="*/ 6351 h 10028"/>
                <a:gd name="connsiteX33" fmla="*/ 234 w 10000"/>
                <a:gd name="connsiteY33" fmla="*/ 6935 h 10028"/>
                <a:gd name="connsiteX34" fmla="*/ 8 w 10000"/>
                <a:gd name="connsiteY34" fmla="*/ 7593 h 10028"/>
                <a:gd name="connsiteX35" fmla="*/ 384 w 10000"/>
                <a:gd name="connsiteY35" fmla="*/ 7664 h 10028"/>
                <a:gd name="connsiteX36" fmla="*/ 458 w 10000"/>
                <a:gd name="connsiteY36" fmla="*/ 8245 h 10028"/>
                <a:gd name="connsiteX37" fmla="*/ 684 w 10000"/>
                <a:gd name="connsiteY37" fmla="*/ 8831 h 10028"/>
                <a:gd name="connsiteX38" fmla="*/ 1059 w 10000"/>
                <a:gd name="connsiteY38" fmla="*/ 10000 h 10028"/>
                <a:gd name="connsiteX39" fmla="*/ 1817 w 10000"/>
                <a:gd name="connsiteY39" fmla="*/ 9069 h 10028"/>
                <a:gd name="connsiteX40" fmla="*/ 2566 w 10000"/>
                <a:gd name="connsiteY40" fmla="*/ 9433 h 10028"/>
                <a:gd name="connsiteX41" fmla="*/ 2605 w 10000"/>
                <a:gd name="connsiteY41" fmla="*/ 9461 h 10028"/>
                <a:gd name="connsiteX42" fmla="*/ 2721 w 10000"/>
                <a:gd name="connsiteY42" fmla="*/ 9592 h 10028"/>
                <a:gd name="connsiteX43" fmla="*/ 2979 w 10000"/>
                <a:gd name="connsiteY43" fmla="*/ 9527 h 10028"/>
                <a:gd name="connsiteX44" fmla="*/ 3757 w 10000"/>
                <a:gd name="connsiteY44" fmla="*/ 9508 h 10028"/>
                <a:gd name="connsiteX45" fmla="*/ 3863 w 10000"/>
                <a:gd name="connsiteY45" fmla="*/ 9778 h 10028"/>
                <a:gd name="connsiteX46" fmla="*/ 4219 w 10000"/>
                <a:gd name="connsiteY46" fmla="*/ 9620 h 10028"/>
                <a:gd name="connsiteX47" fmla="*/ 4373 w 10000"/>
                <a:gd name="connsiteY47" fmla="*/ 9293 h 10028"/>
                <a:gd name="connsiteX48" fmla="*/ 5064 w 10000"/>
                <a:gd name="connsiteY48" fmla="*/ 9311 h 10028"/>
                <a:gd name="connsiteX49" fmla="*/ 5457 w 10000"/>
                <a:gd name="connsiteY49" fmla="*/ 8984 h 10028"/>
                <a:gd name="connsiteX50" fmla="*/ 5884 w 10000"/>
                <a:gd name="connsiteY50" fmla="*/ 8740 h 10028"/>
                <a:gd name="connsiteX51" fmla="*/ 6040 w 10000"/>
                <a:gd name="connsiteY51" fmla="*/ 8368 h 10028"/>
                <a:gd name="connsiteX52" fmla="*/ 6382 w 10000"/>
                <a:gd name="connsiteY52" fmla="*/ 7982 h 10028"/>
                <a:gd name="connsiteX53" fmla="*/ 6428 w 10000"/>
                <a:gd name="connsiteY53" fmla="*/ 8181 h 10028"/>
                <a:gd name="connsiteX54" fmla="*/ 6444 w 10000"/>
                <a:gd name="connsiteY54" fmla="*/ 8428 h 10028"/>
                <a:gd name="connsiteX55" fmla="*/ 6766 w 10000"/>
                <a:gd name="connsiteY55" fmla="*/ 9268 h 10028"/>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50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47 w 10000"/>
                <a:gd name="connsiteY41" fmla="*/ 9256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01 w 10000"/>
                <a:gd name="connsiteY41" fmla="*/ 9069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000" h="10000">
                  <a:moveTo>
                    <a:pt x="7446" y="9488"/>
                  </a:moveTo>
                  <a:cubicBezTo>
                    <a:pt x="7596" y="9168"/>
                    <a:pt x="7370" y="9271"/>
                    <a:pt x="7446" y="8978"/>
                  </a:cubicBezTo>
                  <a:cubicBezTo>
                    <a:pt x="7671" y="8613"/>
                    <a:pt x="7671" y="9051"/>
                    <a:pt x="7821" y="8978"/>
                  </a:cubicBezTo>
                  <a:cubicBezTo>
                    <a:pt x="7896" y="8831"/>
                    <a:pt x="7821" y="8245"/>
                    <a:pt x="8047" y="8029"/>
                  </a:cubicBezTo>
                  <a:cubicBezTo>
                    <a:pt x="8272" y="7956"/>
                    <a:pt x="8197" y="7444"/>
                    <a:pt x="8648" y="7444"/>
                  </a:cubicBezTo>
                  <a:cubicBezTo>
                    <a:pt x="8497" y="7153"/>
                    <a:pt x="8722" y="7006"/>
                    <a:pt x="8873" y="6351"/>
                  </a:cubicBezTo>
                  <a:cubicBezTo>
                    <a:pt x="8873" y="6131"/>
                    <a:pt x="8648" y="5912"/>
                    <a:pt x="8722" y="5768"/>
                  </a:cubicBezTo>
                  <a:cubicBezTo>
                    <a:pt x="8873" y="5547"/>
                    <a:pt x="9098" y="5179"/>
                    <a:pt x="9098" y="4525"/>
                  </a:cubicBezTo>
                  <a:cubicBezTo>
                    <a:pt x="8948" y="4086"/>
                    <a:pt x="9173" y="4599"/>
                    <a:pt x="9399" y="4160"/>
                  </a:cubicBezTo>
                  <a:cubicBezTo>
                    <a:pt x="9549" y="3942"/>
                    <a:pt x="9774" y="4306"/>
                    <a:pt x="10000" y="3576"/>
                  </a:cubicBezTo>
                  <a:cubicBezTo>
                    <a:pt x="10000" y="3502"/>
                    <a:pt x="9850" y="3357"/>
                    <a:pt x="9774" y="3502"/>
                  </a:cubicBezTo>
                  <a:cubicBezTo>
                    <a:pt x="9624" y="3502"/>
                    <a:pt x="9624" y="3140"/>
                    <a:pt x="9399" y="3140"/>
                  </a:cubicBezTo>
                  <a:cubicBezTo>
                    <a:pt x="9323" y="3285"/>
                    <a:pt x="9098" y="2117"/>
                    <a:pt x="9173" y="2044"/>
                  </a:cubicBezTo>
                  <a:cubicBezTo>
                    <a:pt x="9323" y="1678"/>
                    <a:pt x="8948" y="1460"/>
                    <a:pt x="9173" y="1460"/>
                  </a:cubicBezTo>
                  <a:cubicBezTo>
                    <a:pt x="9399" y="1533"/>
                    <a:pt x="9098" y="1311"/>
                    <a:pt x="9098" y="729"/>
                  </a:cubicBezTo>
                  <a:cubicBezTo>
                    <a:pt x="8948" y="658"/>
                    <a:pt x="8948" y="511"/>
                    <a:pt x="8873" y="511"/>
                  </a:cubicBezTo>
                  <a:cubicBezTo>
                    <a:pt x="8648" y="511"/>
                    <a:pt x="8722" y="219"/>
                    <a:pt x="8497" y="219"/>
                  </a:cubicBezTo>
                  <a:cubicBezTo>
                    <a:pt x="8422" y="219"/>
                    <a:pt x="8272" y="74"/>
                    <a:pt x="8272" y="0"/>
                  </a:cubicBezTo>
                  <a:cubicBezTo>
                    <a:pt x="8047" y="293"/>
                    <a:pt x="7896" y="0"/>
                    <a:pt x="7821" y="293"/>
                  </a:cubicBezTo>
                  <a:cubicBezTo>
                    <a:pt x="7671" y="658"/>
                    <a:pt x="7446" y="511"/>
                    <a:pt x="7370" y="729"/>
                  </a:cubicBezTo>
                  <a:cubicBezTo>
                    <a:pt x="7220" y="1021"/>
                    <a:pt x="6995" y="1094"/>
                    <a:pt x="6769" y="729"/>
                  </a:cubicBezTo>
                  <a:lnTo>
                    <a:pt x="5717" y="729"/>
                  </a:lnTo>
                  <a:lnTo>
                    <a:pt x="5717" y="658"/>
                  </a:lnTo>
                  <a:cubicBezTo>
                    <a:pt x="5692" y="681"/>
                    <a:pt x="5668" y="707"/>
                    <a:pt x="5643" y="729"/>
                  </a:cubicBezTo>
                  <a:lnTo>
                    <a:pt x="1961" y="729"/>
                  </a:lnTo>
                  <a:lnTo>
                    <a:pt x="1961" y="2263"/>
                  </a:lnTo>
                  <a:lnTo>
                    <a:pt x="1285" y="2263"/>
                  </a:lnTo>
                  <a:lnTo>
                    <a:pt x="1285" y="2556"/>
                  </a:lnTo>
                  <a:lnTo>
                    <a:pt x="1285" y="5179"/>
                  </a:lnTo>
                  <a:lnTo>
                    <a:pt x="1135" y="5327"/>
                  </a:lnTo>
                  <a:cubicBezTo>
                    <a:pt x="909" y="5327"/>
                    <a:pt x="684" y="5327"/>
                    <a:pt x="684" y="5621"/>
                  </a:cubicBezTo>
                  <a:cubicBezTo>
                    <a:pt x="684" y="5986"/>
                    <a:pt x="458" y="5768"/>
                    <a:pt x="609" y="5986"/>
                  </a:cubicBezTo>
                  <a:cubicBezTo>
                    <a:pt x="609" y="6351"/>
                    <a:pt x="234" y="5986"/>
                    <a:pt x="384" y="6351"/>
                  </a:cubicBezTo>
                  <a:cubicBezTo>
                    <a:pt x="609" y="6642"/>
                    <a:pt x="8" y="6568"/>
                    <a:pt x="234" y="6935"/>
                  </a:cubicBezTo>
                  <a:cubicBezTo>
                    <a:pt x="458" y="7225"/>
                    <a:pt x="-67" y="7225"/>
                    <a:pt x="8" y="7593"/>
                  </a:cubicBezTo>
                  <a:cubicBezTo>
                    <a:pt x="158" y="7664"/>
                    <a:pt x="384" y="7371"/>
                    <a:pt x="384" y="7664"/>
                  </a:cubicBezTo>
                  <a:cubicBezTo>
                    <a:pt x="384" y="8029"/>
                    <a:pt x="458" y="7956"/>
                    <a:pt x="458" y="8245"/>
                  </a:cubicBezTo>
                  <a:cubicBezTo>
                    <a:pt x="458" y="8613"/>
                    <a:pt x="835" y="8392"/>
                    <a:pt x="684" y="8831"/>
                  </a:cubicBezTo>
                  <a:cubicBezTo>
                    <a:pt x="765" y="8992"/>
                    <a:pt x="920" y="9042"/>
                    <a:pt x="982" y="9237"/>
                  </a:cubicBezTo>
                  <a:cubicBezTo>
                    <a:pt x="1044" y="9432"/>
                    <a:pt x="1186" y="9449"/>
                    <a:pt x="1059" y="10000"/>
                  </a:cubicBezTo>
                  <a:cubicBezTo>
                    <a:pt x="1163" y="9440"/>
                    <a:pt x="1836" y="9946"/>
                    <a:pt x="1578" y="9153"/>
                  </a:cubicBezTo>
                  <a:cubicBezTo>
                    <a:pt x="1379" y="8778"/>
                    <a:pt x="2034" y="8798"/>
                    <a:pt x="2076" y="8799"/>
                  </a:cubicBezTo>
                  <a:cubicBezTo>
                    <a:pt x="2250" y="8835"/>
                    <a:pt x="2175" y="8947"/>
                    <a:pt x="2250" y="9060"/>
                  </a:cubicBezTo>
                  <a:cubicBezTo>
                    <a:pt x="2287" y="9201"/>
                    <a:pt x="2570" y="9088"/>
                    <a:pt x="2605" y="9461"/>
                  </a:cubicBezTo>
                  <a:cubicBezTo>
                    <a:pt x="2688" y="9582"/>
                    <a:pt x="2654" y="9583"/>
                    <a:pt x="2721" y="9592"/>
                  </a:cubicBezTo>
                  <a:cubicBezTo>
                    <a:pt x="2788" y="9601"/>
                    <a:pt x="2834" y="9598"/>
                    <a:pt x="2979" y="9527"/>
                  </a:cubicBezTo>
                  <a:cubicBezTo>
                    <a:pt x="3195" y="9495"/>
                    <a:pt x="3447" y="9466"/>
                    <a:pt x="3757" y="9508"/>
                  </a:cubicBezTo>
                  <a:cubicBezTo>
                    <a:pt x="3870" y="9662"/>
                    <a:pt x="3740" y="9750"/>
                    <a:pt x="3863" y="9778"/>
                  </a:cubicBezTo>
                  <a:cubicBezTo>
                    <a:pt x="3938" y="9834"/>
                    <a:pt x="4239" y="9749"/>
                    <a:pt x="4219" y="9620"/>
                  </a:cubicBezTo>
                  <a:cubicBezTo>
                    <a:pt x="4362" y="9594"/>
                    <a:pt x="4191" y="9348"/>
                    <a:pt x="4373" y="9293"/>
                  </a:cubicBezTo>
                  <a:cubicBezTo>
                    <a:pt x="4851" y="9186"/>
                    <a:pt x="4698" y="9336"/>
                    <a:pt x="5064" y="9311"/>
                  </a:cubicBezTo>
                  <a:cubicBezTo>
                    <a:pt x="5266" y="9314"/>
                    <a:pt x="5218" y="8965"/>
                    <a:pt x="5457" y="8984"/>
                  </a:cubicBezTo>
                  <a:cubicBezTo>
                    <a:pt x="5797" y="9049"/>
                    <a:pt x="6015" y="9089"/>
                    <a:pt x="5884" y="8740"/>
                  </a:cubicBezTo>
                  <a:cubicBezTo>
                    <a:pt x="5964" y="8593"/>
                    <a:pt x="6043" y="8363"/>
                    <a:pt x="6040" y="8368"/>
                  </a:cubicBezTo>
                  <a:cubicBezTo>
                    <a:pt x="6032" y="8083"/>
                    <a:pt x="6101" y="8080"/>
                    <a:pt x="6382" y="7982"/>
                  </a:cubicBezTo>
                  <a:cubicBezTo>
                    <a:pt x="6464" y="8031"/>
                    <a:pt x="6373" y="8102"/>
                    <a:pt x="6428" y="8181"/>
                  </a:cubicBezTo>
                  <a:cubicBezTo>
                    <a:pt x="6437" y="8304"/>
                    <a:pt x="6435" y="8305"/>
                    <a:pt x="6444" y="8428"/>
                  </a:cubicBezTo>
                  <a:cubicBezTo>
                    <a:pt x="6530" y="9042"/>
                    <a:pt x="6771" y="9273"/>
                    <a:pt x="6766" y="9268"/>
                  </a:cubicBezTo>
                </a:path>
              </a:pathLst>
            </a:custGeom>
            <a:solidFill>
              <a:srgbClr val="968C6D"/>
            </a:solidFill>
            <a:ln w="3175" cmpd="sng">
              <a:solidFill>
                <a:schemeClr val="bg2"/>
              </a:solidFill>
              <a:round/>
              <a:headEnd/>
              <a:tailEnd/>
            </a:ln>
          </p:spPr>
          <p:txBody>
            <a:bodyPr/>
            <a:lstStyle/>
            <a:p>
              <a:endParaRPr lang="en-GB" dirty="0"/>
            </a:p>
          </p:txBody>
        </p:sp>
      </p:grpSp>
    </p:spTree>
    <p:custDataLst>
      <p:tags r:id="rId1"/>
    </p:custDataLst>
    <p:extLst>
      <p:ext uri="{BB962C8B-B14F-4D97-AF65-F5344CB8AC3E}">
        <p14:creationId xmlns:p14="http://schemas.microsoft.com/office/powerpoint/2010/main" val="2547267014"/>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21" name="Group 2320"/>
          <p:cNvGrpSpPr/>
          <p:nvPr/>
        </p:nvGrpSpPr>
        <p:grpSpPr>
          <a:xfrm>
            <a:off x="522164" y="1980431"/>
            <a:ext cx="9721080" cy="5020335"/>
            <a:chOff x="522164" y="1980431"/>
            <a:chExt cx="9721080" cy="5020335"/>
          </a:xfrm>
          <a:solidFill>
            <a:srgbClr val="968C6D"/>
          </a:solidFill>
        </p:grpSpPr>
        <p:sp>
          <p:nvSpPr>
            <p:cNvPr id="1017" name="Freeform 5"/>
            <p:cNvSpPr>
              <a:spLocks/>
            </p:cNvSpPr>
            <p:nvPr/>
          </p:nvSpPr>
          <p:spPr bwMode="auto">
            <a:xfrm>
              <a:off x="2834839" y="3808215"/>
              <a:ext cx="55861" cy="27522"/>
            </a:xfrm>
            <a:custGeom>
              <a:avLst/>
              <a:gdLst/>
              <a:ahLst/>
              <a:cxnLst>
                <a:cxn ang="0">
                  <a:pos x="1" y="7"/>
                </a:cxn>
                <a:cxn ang="0">
                  <a:pos x="1" y="6"/>
                </a:cxn>
                <a:cxn ang="0">
                  <a:pos x="4" y="4"/>
                </a:cxn>
                <a:cxn ang="0">
                  <a:pos x="8" y="4"/>
                </a:cxn>
                <a:cxn ang="0">
                  <a:pos x="12" y="2"/>
                </a:cxn>
                <a:cxn ang="0">
                  <a:pos x="14" y="2"/>
                </a:cxn>
                <a:cxn ang="0">
                  <a:pos x="14" y="4"/>
                </a:cxn>
                <a:cxn ang="0">
                  <a:pos x="17" y="2"/>
                </a:cxn>
                <a:cxn ang="0">
                  <a:pos x="17" y="2"/>
                </a:cxn>
                <a:cxn ang="0">
                  <a:pos x="11" y="6"/>
                </a:cxn>
                <a:cxn ang="0">
                  <a:pos x="8" y="7"/>
                </a:cxn>
                <a:cxn ang="0">
                  <a:pos x="4" y="7"/>
                </a:cxn>
                <a:cxn ang="0">
                  <a:pos x="1" y="9"/>
                </a:cxn>
                <a:cxn ang="0">
                  <a:pos x="1" y="7"/>
                </a:cxn>
              </a:cxnLst>
              <a:rect l="0" t="0" r="r" b="b"/>
              <a:pathLst>
                <a:path w="18" h="9">
                  <a:moveTo>
                    <a:pt x="1" y="7"/>
                  </a:moveTo>
                  <a:cubicBezTo>
                    <a:pt x="0" y="7"/>
                    <a:pt x="0" y="7"/>
                    <a:pt x="1" y="6"/>
                  </a:cubicBezTo>
                  <a:cubicBezTo>
                    <a:pt x="4" y="4"/>
                    <a:pt x="3" y="4"/>
                    <a:pt x="4" y="4"/>
                  </a:cubicBezTo>
                  <a:cubicBezTo>
                    <a:pt x="6" y="4"/>
                    <a:pt x="6" y="4"/>
                    <a:pt x="8" y="4"/>
                  </a:cubicBezTo>
                  <a:cubicBezTo>
                    <a:pt x="9" y="2"/>
                    <a:pt x="11" y="4"/>
                    <a:pt x="12" y="2"/>
                  </a:cubicBezTo>
                  <a:cubicBezTo>
                    <a:pt x="15" y="0"/>
                    <a:pt x="17" y="0"/>
                    <a:pt x="14" y="2"/>
                  </a:cubicBezTo>
                  <a:cubicBezTo>
                    <a:pt x="12" y="4"/>
                    <a:pt x="12" y="4"/>
                    <a:pt x="14" y="4"/>
                  </a:cubicBezTo>
                  <a:cubicBezTo>
                    <a:pt x="15" y="2"/>
                    <a:pt x="15" y="4"/>
                    <a:pt x="17" y="2"/>
                  </a:cubicBezTo>
                  <a:cubicBezTo>
                    <a:pt x="18" y="2"/>
                    <a:pt x="18" y="2"/>
                    <a:pt x="17" y="2"/>
                  </a:cubicBezTo>
                  <a:cubicBezTo>
                    <a:pt x="15" y="4"/>
                    <a:pt x="12" y="6"/>
                    <a:pt x="11" y="6"/>
                  </a:cubicBezTo>
                  <a:cubicBezTo>
                    <a:pt x="9" y="6"/>
                    <a:pt x="9" y="7"/>
                    <a:pt x="8" y="7"/>
                  </a:cubicBezTo>
                  <a:cubicBezTo>
                    <a:pt x="6" y="7"/>
                    <a:pt x="4" y="7"/>
                    <a:pt x="4" y="7"/>
                  </a:cubicBezTo>
                  <a:cubicBezTo>
                    <a:pt x="4" y="9"/>
                    <a:pt x="1" y="9"/>
                    <a:pt x="1" y="9"/>
                  </a:cubicBezTo>
                  <a:cubicBezTo>
                    <a:pt x="3" y="7"/>
                    <a:pt x="3" y="7"/>
                    <a:pt x="1" y="7"/>
                  </a:cubicBezTo>
                </a:path>
              </a:pathLst>
            </a:custGeom>
            <a:grpFill/>
            <a:ln w="6350" cmpd="sng">
              <a:solidFill>
                <a:schemeClr val="bg1"/>
              </a:solidFill>
              <a:round/>
              <a:headEnd/>
              <a:tailEnd/>
            </a:ln>
          </p:spPr>
          <p:txBody>
            <a:bodyPr/>
            <a:lstStyle/>
            <a:p>
              <a:endParaRPr lang="en-GB" dirty="0"/>
            </a:p>
          </p:txBody>
        </p:sp>
        <p:sp>
          <p:nvSpPr>
            <p:cNvPr id="1018" name="Freeform 7"/>
            <p:cNvSpPr>
              <a:spLocks/>
            </p:cNvSpPr>
            <p:nvPr/>
          </p:nvSpPr>
          <p:spPr bwMode="auto">
            <a:xfrm>
              <a:off x="4904794" y="2819042"/>
              <a:ext cx="279309" cy="147324"/>
            </a:xfrm>
            <a:custGeom>
              <a:avLst/>
              <a:gdLst/>
              <a:ahLst/>
              <a:cxnLst>
                <a:cxn ang="0">
                  <a:pos x="81" y="13"/>
                </a:cxn>
                <a:cxn ang="0">
                  <a:pos x="86" y="16"/>
                </a:cxn>
                <a:cxn ang="0">
                  <a:pos x="89" y="25"/>
                </a:cxn>
                <a:cxn ang="0">
                  <a:pos x="83" y="30"/>
                </a:cxn>
                <a:cxn ang="0">
                  <a:pos x="72" y="34"/>
                </a:cxn>
                <a:cxn ang="0">
                  <a:pos x="60" y="41"/>
                </a:cxn>
                <a:cxn ang="0">
                  <a:pos x="51" y="45"/>
                </a:cxn>
                <a:cxn ang="0">
                  <a:pos x="40" y="44"/>
                </a:cxn>
                <a:cxn ang="0">
                  <a:pos x="26" y="39"/>
                </a:cxn>
                <a:cxn ang="0">
                  <a:pos x="17" y="37"/>
                </a:cxn>
                <a:cxn ang="0">
                  <a:pos x="22" y="36"/>
                </a:cxn>
                <a:cxn ang="0">
                  <a:pos x="20" y="30"/>
                </a:cxn>
                <a:cxn ang="0">
                  <a:pos x="17" y="27"/>
                </a:cxn>
                <a:cxn ang="0">
                  <a:pos x="7" y="25"/>
                </a:cxn>
                <a:cxn ang="0">
                  <a:pos x="14" y="24"/>
                </a:cxn>
                <a:cxn ang="0">
                  <a:pos x="22" y="24"/>
                </a:cxn>
                <a:cxn ang="0">
                  <a:pos x="19" y="20"/>
                </a:cxn>
                <a:cxn ang="0">
                  <a:pos x="20" y="17"/>
                </a:cxn>
                <a:cxn ang="0">
                  <a:pos x="10" y="17"/>
                </a:cxn>
                <a:cxn ang="0">
                  <a:pos x="2" y="16"/>
                </a:cxn>
                <a:cxn ang="0">
                  <a:pos x="5" y="14"/>
                </a:cxn>
                <a:cxn ang="0">
                  <a:pos x="8" y="11"/>
                </a:cxn>
                <a:cxn ang="0">
                  <a:pos x="13" y="8"/>
                </a:cxn>
                <a:cxn ang="0">
                  <a:pos x="20" y="10"/>
                </a:cxn>
                <a:cxn ang="0">
                  <a:pos x="13" y="6"/>
                </a:cxn>
                <a:cxn ang="0">
                  <a:pos x="19" y="3"/>
                </a:cxn>
                <a:cxn ang="0">
                  <a:pos x="26" y="8"/>
                </a:cxn>
                <a:cxn ang="0">
                  <a:pos x="28" y="16"/>
                </a:cxn>
                <a:cxn ang="0">
                  <a:pos x="34" y="14"/>
                </a:cxn>
                <a:cxn ang="0">
                  <a:pos x="36" y="11"/>
                </a:cxn>
                <a:cxn ang="0">
                  <a:pos x="39" y="10"/>
                </a:cxn>
                <a:cxn ang="0">
                  <a:pos x="43" y="11"/>
                </a:cxn>
                <a:cxn ang="0">
                  <a:pos x="49" y="8"/>
                </a:cxn>
                <a:cxn ang="0">
                  <a:pos x="52" y="10"/>
                </a:cxn>
                <a:cxn ang="0">
                  <a:pos x="57" y="10"/>
                </a:cxn>
                <a:cxn ang="0">
                  <a:pos x="63" y="6"/>
                </a:cxn>
                <a:cxn ang="0">
                  <a:pos x="66" y="5"/>
                </a:cxn>
                <a:cxn ang="0">
                  <a:pos x="72" y="3"/>
                </a:cxn>
                <a:cxn ang="0">
                  <a:pos x="78" y="5"/>
                </a:cxn>
                <a:cxn ang="0">
                  <a:pos x="80" y="6"/>
                </a:cxn>
                <a:cxn ang="0">
                  <a:pos x="81" y="11"/>
                </a:cxn>
                <a:cxn ang="0">
                  <a:pos x="81" y="13"/>
                </a:cxn>
              </a:cxnLst>
              <a:rect l="0" t="0" r="r" b="b"/>
              <a:pathLst>
                <a:path w="90" h="47">
                  <a:moveTo>
                    <a:pt x="81" y="13"/>
                  </a:moveTo>
                  <a:cubicBezTo>
                    <a:pt x="84" y="13"/>
                    <a:pt x="83" y="14"/>
                    <a:pt x="86" y="16"/>
                  </a:cubicBezTo>
                  <a:cubicBezTo>
                    <a:pt x="90" y="16"/>
                    <a:pt x="90" y="22"/>
                    <a:pt x="89" y="25"/>
                  </a:cubicBezTo>
                  <a:cubicBezTo>
                    <a:pt x="86" y="28"/>
                    <a:pt x="86" y="25"/>
                    <a:pt x="83" y="30"/>
                  </a:cubicBezTo>
                  <a:cubicBezTo>
                    <a:pt x="80" y="34"/>
                    <a:pt x="77" y="31"/>
                    <a:pt x="72" y="34"/>
                  </a:cubicBezTo>
                  <a:cubicBezTo>
                    <a:pt x="66" y="37"/>
                    <a:pt x="64" y="41"/>
                    <a:pt x="60" y="41"/>
                  </a:cubicBezTo>
                  <a:cubicBezTo>
                    <a:pt x="54" y="41"/>
                    <a:pt x="57" y="44"/>
                    <a:pt x="51" y="45"/>
                  </a:cubicBezTo>
                  <a:cubicBezTo>
                    <a:pt x="45" y="47"/>
                    <a:pt x="46" y="44"/>
                    <a:pt x="40" y="44"/>
                  </a:cubicBezTo>
                  <a:cubicBezTo>
                    <a:pt x="34" y="44"/>
                    <a:pt x="34" y="39"/>
                    <a:pt x="26" y="39"/>
                  </a:cubicBezTo>
                  <a:cubicBezTo>
                    <a:pt x="19" y="39"/>
                    <a:pt x="17" y="41"/>
                    <a:pt x="17" y="37"/>
                  </a:cubicBezTo>
                  <a:cubicBezTo>
                    <a:pt x="16" y="34"/>
                    <a:pt x="20" y="39"/>
                    <a:pt x="22" y="36"/>
                  </a:cubicBezTo>
                  <a:cubicBezTo>
                    <a:pt x="23" y="34"/>
                    <a:pt x="23" y="31"/>
                    <a:pt x="20" y="30"/>
                  </a:cubicBezTo>
                  <a:cubicBezTo>
                    <a:pt x="19" y="30"/>
                    <a:pt x="22" y="27"/>
                    <a:pt x="17" y="27"/>
                  </a:cubicBezTo>
                  <a:cubicBezTo>
                    <a:pt x="10" y="25"/>
                    <a:pt x="7" y="28"/>
                    <a:pt x="7" y="25"/>
                  </a:cubicBezTo>
                  <a:cubicBezTo>
                    <a:pt x="7" y="24"/>
                    <a:pt x="11" y="25"/>
                    <a:pt x="14" y="24"/>
                  </a:cubicBezTo>
                  <a:cubicBezTo>
                    <a:pt x="16" y="22"/>
                    <a:pt x="17" y="25"/>
                    <a:pt x="22" y="24"/>
                  </a:cubicBezTo>
                  <a:cubicBezTo>
                    <a:pt x="26" y="20"/>
                    <a:pt x="19" y="24"/>
                    <a:pt x="19" y="20"/>
                  </a:cubicBezTo>
                  <a:cubicBezTo>
                    <a:pt x="19" y="19"/>
                    <a:pt x="26" y="17"/>
                    <a:pt x="20" y="17"/>
                  </a:cubicBezTo>
                  <a:cubicBezTo>
                    <a:pt x="14" y="16"/>
                    <a:pt x="14" y="16"/>
                    <a:pt x="10" y="17"/>
                  </a:cubicBezTo>
                  <a:cubicBezTo>
                    <a:pt x="5" y="19"/>
                    <a:pt x="0" y="16"/>
                    <a:pt x="2" y="16"/>
                  </a:cubicBezTo>
                  <a:cubicBezTo>
                    <a:pt x="4" y="14"/>
                    <a:pt x="7" y="16"/>
                    <a:pt x="5" y="14"/>
                  </a:cubicBezTo>
                  <a:cubicBezTo>
                    <a:pt x="5" y="11"/>
                    <a:pt x="8" y="14"/>
                    <a:pt x="8" y="11"/>
                  </a:cubicBezTo>
                  <a:cubicBezTo>
                    <a:pt x="8" y="8"/>
                    <a:pt x="10" y="5"/>
                    <a:pt x="13" y="8"/>
                  </a:cubicBezTo>
                  <a:cubicBezTo>
                    <a:pt x="16" y="10"/>
                    <a:pt x="22" y="13"/>
                    <a:pt x="20" y="10"/>
                  </a:cubicBezTo>
                  <a:cubicBezTo>
                    <a:pt x="19" y="8"/>
                    <a:pt x="14" y="8"/>
                    <a:pt x="13" y="6"/>
                  </a:cubicBezTo>
                  <a:cubicBezTo>
                    <a:pt x="11" y="5"/>
                    <a:pt x="14" y="2"/>
                    <a:pt x="19" y="3"/>
                  </a:cubicBezTo>
                  <a:cubicBezTo>
                    <a:pt x="23" y="5"/>
                    <a:pt x="20" y="5"/>
                    <a:pt x="26" y="8"/>
                  </a:cubicBezTo>
                  <a:cubicBezTo>
                    <a:pt x="31" y="11"/>
                    <a:pt x="26" y="11"/>
                    <a:pt x="28" y="16"/>
                  </a:cubicBezTo>
                  <a:cubicBezTo>
                    <a:pt x="31" y="22"/>
                    <a:pt x="31" y="11"/>
                    <a:pt x="34" y="14"/>
                  </a:cubicBezTo>
                  <a:cubicBezTo>
                    <a:pt x="36" y="17"/>
                    <a:pt x="37" y="14"/>
                    <a:pt x="36" y="11"/>
                  </a:cubicBezTo>
                  <a:cubicBezTo>
                    <a:pt x="34" y="10"/>
                    <a:pt x="37" y="5"/>
                    <a:pt x="39" y="10"/>
                  </a:cubicBezTo>
                  <a:cubicBezTo>
                    <a:pt x="42" y="14"/>
                    <a:pt x="43" y="14"/>
                    <a:pt x="43" y="11"/>
                  </a:cubicBezTo>
                  <a:cubicBezTo>
                    <a:pt x="43" y="8"/>
                    <a:pt x="49" y="5"/>
                    <a:pt x="49" y="8"/>
                  </a:cubicBezTo>
                  <a:cubicBezTo>
                    <a:pt x="51" y="11"/>
                    <a:pt x="52" y="13"/>
                    <a:pt x="52" y="10"/>
                  </a:cubicBezTo>
                  <a:cubicBezTo>
                    <a:pt x="52" y="6"/>
                    <a:pt x="54" y="5"/>
                    <a:pt x="57" y="10"/>
                  </a:cubicBezTo>
                  <a:cubicBezTo>
                    <a:pt x="60" y="13"/>
                    <a:pt x="60" y="5"/>
                    <a:pt x="63" y="6"/>
                  </a:cubicBezTo>
                  <a:cubicBezTo>
                    <a:pt x="66" y="8"/>
                    <a:pt x="68" y="6"/>
                    <a:pt x="66" y="5"/>
                  </a:cubicBezTo>
                  <a:cubicBezTo>
                    <a:pt x="64" y="2"/>
                    <a:pt x="71" y="0"/>
                    <a:pt x="72" y="3"/>
                  </a:cubicBezTo>
                  <a:cubicBezTo>
                    <a:pt x="75" y="10"/>
                    <a:pt x="75" y="5"/>
                    <a:pt x="78" y="5"/>
                  </a:cubicBezTo>
                  <a:cubicBezTo>
                    <a:pt x="81" y="3"/>
                    <a:pt x="83" y="3"/>
                    <a:pt x="80" y="6"/>
                  </a:cubicBezTo>
                  <a:cubicBezTo>
                    <a:pt x="75" y="10"/>
                    <a:pt x="84" y="6"/>
                    <a:pt x="81" y="11"/>
                  </a:cubicBezTo>
                  <a:cubicBezTo>
                    <a:pt x="80" y="11"/>
                    <a:pt x="80" y="13"/>
                    <a:pt x="81" y="13"/>
                  </a:cubicBezTo>
                </a:path>
              </a:pathLst>
            </a:custGeom>
            <a:grpFill/>
            <a:ln w="6350" cmpd="sng">
              <a:solidFill>
                <a:schemeClr val="bg1"/>
              </a:solidFill>
              <a:round/>
              <a:headEnd/>
              <a:tailEnd/>
            </a:ln>
          </p:spPr>
          <p:txBody>
            <a:bodyPr/>
            <a:lstStyle/>
            <a:p>
              <a:endParaRPr lang="en-GB" dirty="0"/>
            </a:p>
          </p:txBody>
        </p:sp>
        <p:sp>
          <p:nvSpPr>
            <p:cNvPr id="1019" name="Freeform 12"/>
            <p:cNvSpPr>
              <a:spLocks/>
            </p:cNvSpPr>
            <p:nvPr/>
          </p:nvSpPr>
          <p:spPr bwMode="auto">
            <a:xfrm>
              <a:off x="2858779" y="1980431"/>
              <a:ext cx="1514651" cy="1126782"/>
            </a:xfrm>
            <a:custGeom>
              <a:avLst/>
              <a:gdLst/>
              <a:ahLst/>
              <a:cxnLst>
                <a:cxn ang="0">
                  <a:pos x="394" y="224"/>
                </a:cxn>
                <a:cxn ang="0">
                  <a:pos x="343" y="245"/>
                </a:cxn>
                <a:cxn ang="0">
                  <a:pos x="315" y="259"/>
                </a:cxn>
                <a:cxn ang="0">
                  <a:pos x="291" y="276"/>
                </a:cxn>
                <a:cxn ang="0">
                  <a:pos x="280" y="283"/>
                </a:cxn>
                <a:cxn ang="0">
                  <a:pos x="279" y="272"/>
                </a:cxn>
                <a:cxn ang="0">
                  <a:pos x="273" y="283"/>
                </a:cxn>
                <a:cxn ang="0">
                  <a:pos x="260" y="290"/>
                </a:cxn>
                <a:cxn ang="0">
                  <a:pos x="256" y="303"/>
                </a:cxn>
                <a:cxn ang="0">
                  <a:pos x="244" y="321"/>
                </a:cxn>
                <a:cxn ang="0">
                  <a:pos x="241" y="346"/>
                </a:cxn>
                <a:cxn ang="0">
                  <a:pos x="227" y="356"/>
                </a:cxn>
                <a:cxn ang="0">
                  <a:pos x="215" y="342"/>
                </a:cxn>
                <a:cxn ang="0">
                  <a:pos x="198" y="343"/>
                </a:cxn>
                <a:cxn ang="0">
                  <a:pos x="187" y="331"/>
                </a:cxn>
                <a:cxn ang="0">
                  <a:pos x="175" y="314"/>
                </a:cxn>
                <a:cxn ang="0">
                  <a:pos x="178" y="298"/>
                </a:cxn>
                <a:cxn ang="0">
                  <a:pos x="172" y="297"/>
                </a:cxn>
                <a:cxn ang="0">
                  <a:pos x="160" y="281"/>
                </a:cxn>
                <a:cxn ang="0">
                  <a:pos x="155" y="252"/>
                </a:cxn>
                <a:cxn ang="0">
                  <a:pos x="174" y="241"/>
                </a:cxn>
                <a:cxn ang="0">
                  <a:pos x="169" y="220"/>
                </a:cxn>
                <a:cxn ang="0">
                  <a:pos x="175" y="213"/>
                </a:cxn>
                <a:cxn ang="0">
                  <a:pos x="152" y="197"/>
                </a:cxn>
                <a:cxn ang="0">
                  <a:pos x="142" y="183"/>
                </a:cxn>
                <a:cxn ang="0">
                  <a:pos x="129" y="158"/>
                </a:cxn>
                <a:cxn ang="0">
                  <a:pos x="97" y="127"/>
                </a:cxn>
                <a:cxn ang="0">
                  <a:pos x="56" y="126"/>
                </a:cxn>
                <a:cxn ang="0">
                  <a:pos x="17" y="115"/>
                </a:cxn>
                <a:cxn ang="0">
                  <a:pos x="21" y="102"/>
                </a:cxn>
                <a:cxn ang="0">
                  <a:pos x="39" y="79"/>
                </a:cxn>
                <a:cxn ang="0">
                  <a:pos x="62" y="49"/>
                </a:cxn>
                <a:cxn ang="0">
                  <a:pos x="154" y="26"/>
                </a:cxn>
                <a:cxn ang="0">
                  <a:pos x="183" y="21"/>
                </a:cxn>
                <a:cxn ang="0">
                  <a:pos x="221" y="17"/>
                </a:cxn>
                <a:cxn ang="0">
                  <a:pos x="209" y="14"/>
                </a:cxn>
                <a:cxn ang="0">
                  <a:pos x="279" y="10"/>
                </a:cxn>
                <a:cxn ang="0">
                  <a:pos x="343" y="3"/>
                </a:cxn>
                <a:cxn ang="0">
                  <a:pos x="355" y="10"/>
                </a:cxn>
                <a:cxn ang="0">
                  <a:pos x="393" y="26"/>
                </a:cxn>
                <a:cxn ang="0">
                  <a:pos x="375" y="35"/>
                </a:cxn>
                <a:cxn ang="0">
                  <a:pos x="407" y="43"/>
                </a:cxn>
                <a:cxn ang="0">
                  <a:pos x="483" y="38"/>
                </a:cxn>
                <a:cxn ang="0">
                  <a:pos x="426" y="54"/>
                </a:cxn>
                <a:cxn ang="0">
                  <a:pos x="420" y="65"/>
                </a:cxn>
                <a:cxn ang="0">
                  <a:pos x="422" y="82"/>
                </a:cxn>
                <a:cxn ang="0">
                  <a:pos x="425" y="102"/>
                </a:cxn>
                <a:cxn ang="0">
                  <a:pos x="413" y="116"/>
                </a:cxn>
                <a:cxn ang="0">
                  <a:pos x="425" y="132"/>
                </a:cxn>
                <a:cxn ang="0">
                  <a:pos x="426" y="155"/>
                </a:cxn>
                <a:cxn ang="0">
                  <a:pos x="408" y="169"/>
                </a:cxn>
                <a:cxn ang="0">
                  <a:pos x="391" y="188"/>
                </a:cxn>
                <a:cxn ang="0">
                  <a:pos x="408" y="199"/>
                </a:cxn>
                <a:cxn ang="0">
                  <a:pos x="382" y="199"/>
                </a:cxn>
                <a:cxn ang="0">
                  <a:pos x="362" y="205"/>
                </a:cxn>
                <a:cxn ang="0">
                  <a:pos x="362" y="216"/>
                </a:cxn>
              </a:cxnLst>
              <a:rect l="0" t="0" r="r" b="b"/>
              <a:pathLst>
                <a:path w="489" h="359">
                  <a:moveTo>
                    <a:pt x="375" y="216"/>
                  </a:moveTo>
                  <a:cubicBezTo>
                    <a:pt x="382" y="210"/>
                    <a:pt x="387" y="219"/>
                    <a:pt x="396" y="219"/>
                  </a:cubicBezTo>
                  <a:cubicBezTo>
                    <a:pt x="405" y="217"/>
                    <a:pt x="408" y="217"/>
                    <a:pt x="402" y="220"/>
                  </a:cubicBezTo>
                  <a:cubicBezTo>
                    <a:pt x="396" y="222"/>
                    <a:pt x="401" y="224"/>
                    <a:pt x="394" y="224"/>
                  </a:cubicBezTo>
                  <a:cubicBezTo>
                    <a:pt x="390" y="224"/>
                    <a:pt x="396" y="227"/>
                    <a:pt x="390" y="228"/>
                  </a:cubicBezTo>
                  <a:cubicBezTo>
                    <a:pt x="384" y="228"/>
                    <a:pt x="381" y="231"/>
                    <a:pt x="378" y="236"/>
                  </a:cubicBezTo>
                  <a:cubicBezTo>
                    <a:pt x="375" y="239"/>
                    <a:pt x="362" y="239"/>
                    <a:pt x="353" y="242"/>
                  </a:cubicBezTo>
                  <a:cubicBezTo>
                    <a:pt x="344" y="247"/>
                    <a:pt x="344" y="241"/>
                    <a:pt x="343" y="245"/>
                  </a:cubicBezTo>
                  <a:cubicBezTo>
                    <a:pt x="341" y="248"/>
                    <a:pt x="335" y="248"/>
                    <a:pt x="332" y="247"/>
                  </a:cubicBezTo>
                  <a:cubicBezTo>
                    <a:pt x="327" y="245"/>
                    <a:pt x="318" y="238"/>
                    <a:pt x="324" y="244"/>
                  </a:cubicBezTo>
                  <a:cubicBezTo>
                    <a:pt x="329" y="248"/>
                    <a:pt x="327" y="250"/>
                    <a:pt x="324" y="250"/>
                  </a:cubicBezTo>
                  <a:cubicBezTo>
                    <a:pt x="321" y="250"/>
                    <a:pt x="317" y="253"/>
                    <a:pt x="315" y="259"/>
                  </a:cubicBezTo>
                  <a:cubicBezTo>
                    <a:pt x="315" y="264"/>
                    <a:pt x="305" y="273"/>
                    <a:pt x="300" y="273"/>
                  </a:cubicBezTo>
                  <a:cubicBezTo>
                    <a:pt x="300" y="273"/>
                    <a:pt x="300" y="272"/>
                    <a:pt x="298" y="272"/>
                  </a:cubicBezTo>
                  <a:cubicBezTo>
                    <a:pt x="297" y="272"/>
                    <a:pt x="298" y="275"/>
                    <a:pt x="297" y="275"/>
                  </a:cubicBezTo>
                  <a:cubicBezTo>
                    <a:pt x="295" y="275"/>
                    <a:pt x="292" y="278"/>
                    <a:pt x="291" y="276"/>
                  </a:cubicBezTo>
                  <a:cubicBezTo>
                    <a:pt x="288" y="278"/>
                    <a:pt x="288" y="278"/>
                    <a:pt x="288" y="278"/>
                  </a:cubicBezTo>
                  <a:cubicBezTo>
                    <a:pt x="289" y="280"/>
                    <a:pt x="289" y="281"/>
                    <a:pt x="288" y="280"/>
                  </a:cubicBezTo>
                  <a:cubicBezTo>
                    <a:pt x="286" y="278"/>
                    <a:pt x="286" y="280"/>
                    <a:pt x="285" y="281"/>
                  </a:cubicBezTo>
                  <a:cubicBezTo>
                    <a:pt x="283" y="283"/>
                    <a:pt x="282" y="283"/>
                    <a:pt x="280" y="283"/>
                  </a:cubicBezTo>
                  <a:cubicBezTo>
                    <a:pt x="279" y="281"/>
                    <a:pt x="280" y="278"/>
                    <a:pt x="280" y="276"/>
                  </a:cubicBezTo>
                  <a:cubicBezTo>
                    <a:pt x="280" y="275"/>
                    <a:pt x="283" y="275"/>
                    <a:pt x="283" y="273"/>
                  </a:cubicBezTo>
                  <a:cubicBezTo>
                    <a:pt x="283" y="272"/>
                    <a:pt x="286" y="272"/>
                    <a:pt x="283" y="272"/>
                  </a:cubicBezTo>
                  <a:cubicBezTo>
                    <a:pt x="280" y="272"/>
                    <a:pt x="280" y="270"/>
                    <a:pt x="279" y="272"/>
                  </a:cubicBezTo>
                  <a:cubicBezTo>
                    <a:pt x="279" y="272"/>
                    <a:pt x="283" y="273"/>
                    <a:pt x="280" y="275"/>
                  </a:cubicBezTo>
                  <a:cubicBezTo>
                    <a:pt x="277" y="276"/>
                    <a:pt x="280" y="276"/>
                    <a:pt x="279" y="278"/>
                  </a:cubicBezTo>
                  <a:cubicBezTo>
                    <a:pt x="276" y="280"/>
                    <a:pt x="279" y="280"/>
                    <a:pt x="277" y="281"/>
                  </a:cubicBezTo>
                  <a:cubicBezTo>
                    <a:pt x="277" y="283"/>
                    <a:pt x="276" y="281"/>
                    <a:pt x="273" y="283"/>
                  </a:cubicBezTo>
                  <a:cubicBezTo>
                    <a:pt x="270" y="283"/>
                    <a:pt x="268" y="281"/>
                    <a:pt x="266" y="283"/>
                  </a:cubicBezTo>
                  <a:cubicBezTo>
                    <a:pt x="263" y="284"/>
                    <a:pt x="262" y="283"/>
                    <a:pt x="265" y="284"/>
                  </a:cubicBezTo>
                  <a:cubicBezTo>
                    <a:pt x="268" y="286"/>
                    <a:pt x="268" y="287"/>
                    <a:pt x="266" y="286"/>
                  </a:cubicBezTo>
                  <a:cubicBezTo>
                    <a:pt x="263" y="286"/>
                    <a:pt x="263" y="292"/>
                    <a:pt x="260" y="290"/>
                  </a:cubicBezTo>
                  <a:cubicBezTo>
                    <a:pt x="257" y="289"/>
                    <a:pt x="251" y="289"/>
                    <a:pt x="256" y="293"/>
                  </a:cubicBezTo>
                  <a:cubicBezTo>
                    <a:pt x="260" y="298"/>
                    <a:pt x="260" y="300"/>
                    <a:pt x="259" y="300"/>
                  </a:cubicBezTo>
                  <a:cubicBezTo>
                    <a:pt x="256" y="298"/>
                    <a:pt x="256" y="301"/>
                    <a:pt x="253" y="300"/>
                  </a:cubicBezTo>
                  <a:cubicBezTo>
                    <a:pt x="250" y="298"/>
                    <a:pt x="251" y="303"/>
                    <a:pt x="256" y="303"/>
                  </a:cubicBezTo>
                  <a:cubicBezTo>
                    <a:pt x="260" y="303"/>
                    <a:pt x="257" y="303"/>
                    <a:pt x="259" y="306"/>
                  </a:cubicBezTo>
                  <a:cubicBezTo>
                    <a:pt x="259" y="311"/>
                    <a:pt x="254" y="311"/>
                    <a:pt x="254" y="314"/>
                  </a:cubicBezTo>
                  <a:cubicBezTo>
                    <a:pt x="254" y="318"/>
                    <a:pt x="251" y="311"/>
                    <a:pt x="251" y="315"/>
                  </a:cubicBezTo>
                  <a:cubicBezTo>
                    <a:pt x="250" y="321"/>
                    <a:pt x="244" y="318"/>
                    <a:pt x="244" y="321"/>
                  </a:cubicBezTo>
                  <a:cubicBezTo>
                    <a:pt x="242" y="323"/>
                    <a:pt x="245" y="321"/>
                    <a:pt x="245" y="325"/>
                  </a:cubicBezTo>
                  <a:cubicBezTo>
                    <a:pt x="247" y="328"/>
                    <a:pt x="239" y="321"/>
                    <a:pt x="242" y="326"/>
                  </a:cubicBezTo>
                  <a:cubicBezTo>
                    <a:pt x="244" y="329"/>
                    <a:pt x="245" y="325"/>
                    <a:pt x="245" y="329"/>
                  </a:cubicBezTo>
                  <a:cubicBezTo>
                    <a:pt x="247" y="334"/>
                    <a:pt x="239" y="343"/>
                    <a:pt x="241" y="346"/>
                  </a:cubicBezTo>
                  <a:cubicBezTo>
                    <a:pt x="242" y="350"/>
                    <a:pt x="237" y="350"/>
                    <a:pt x="236" y="351"/>
                  </a:cubicBezTo>
                  <a:cubicBezTo>
                    <a:pt x="234" y="354"/>
                    <a:pt x="239" y="350"/>
                    <a:pt x="239" y="354"/>
                  </a:cubicBezTo>
                  <a:cubicBezTo>
                    <a:pt x="239" y="359"/>
                    <a:pt x="236" y="359"/>
                    <a:pt x="233" y="357"/>
                  </a:cubicBezTo>
                  <a:cubicBezTo>
                    <a:pt x="230" y="354"/>
                    <a:pt x="230" y="353"/>
                    <a:pt x="227" y="356"/>
                  </a:cubicBezTo>
                  <a:cubicBezTo>
                    <a:pt x="225" y="357"/>
                    <a:pt x="221" y="357"/>
                    <a:pt x="222" y="353"/>
                  </a:cubicBezTo>
                  <a:cubicBezTo>
                    <a:pt x="227" y="348"/>
                    <a:pt x="221" y="353"/>
                    <a:pt x="218" y="351"/>
                  </a:cubicBezTo>
                  <a:cubicBezTo>
                    <a:pt x="213" y="348"/>
                    <a:pt x="213" y="348"/>
                    <a:pt x="216" y="345"/>
                  </a:cubicBezTo>
                  <a:cubicBezTo>
                    <a:pt x="219" y="342"/>
                    <a:pt x="215" y="339"/>
                    <a:pt x="215" y="342"/>
                  </a:cubicBezTo>
                  <a:cubicBezTo>
                    <a:pt x="216" y="343"/>
                    <a:pt x="212" y="343"/>
                    <a:pt x="210" y="346"/>
                  </a:cubicBezTo>
                  <a:cubicBezTo>
                    <a:pt x="207" y="348"/>
                    <a:pt x="209" y="343"/>
                    <a:pt x="204" y="346"/>
                  </a:cubicBezTo>
                  <a:cubicBezTo>
                    <a:pt x="199" y="350"/>
                    <a:pt x="198" y="348"/>
                    <a:pt x="198" y="345"/>
                  </a:cubicBezTo>
                  <a:cubicBezTo>
                    <a:pt x="196" y="343"/>
                    <a:pt x="199" y="345"/>
                    <a:pt x="198" y="343"/>
                  </a:cubicBezTo>
                  <a:cubicBezTo>
                    <a:pt x="198" y="340"/>
                    <a:pt x="193" y="343"/>
                    <a:pt x="195" y="340"/>
                  </a:cubicBezTo>
                  <a:cubicBezTo>
                    <a:pt x="196" y="337"/>
                    <a:pt x="189" y="340"/>
                    <a:pt x="190" y="337"/>
                  </a:cubicBezTo>
                  <a:cubicBezTo>
                    <a:pt x="192" y="334"/>
                    <a:pt x="192" y="334"/>
                    <a:pt x="189" y="334"/>
                  </a:cubicBezTo>
                  <a:cubicBezTo>
                    <a:pt x="187" y="336"/>
                    <a:pt x="190" y="329"/>
                    <a:pt x="187" y="331"/>
                  </a:cubicBezTo>
                  <a:cubicBezTo>
                    <a:pt x="184" y="332"/>
                    <a:pt x="189" y="328"/>
                    <a:pt x="184" y="326"/>
                  </a:cubicBezTo>
                  <a:cubicBezTo>
                    <a:pt x="181" y="325"/>
                    <a:pt x="181" y="325"/>
                    <a:pt x="181" y="323"/>
                  </a:cubicBezTo>
                  <a:cubicBezTo>
                    <a:pt x="181" y="320"/>
                    <a:pt x="178" y="318"/>
                    <a:pt x="180" y="317"/>
                  </a:cubicBezTo>
                  <a:cubicBezTo>
                    <a:pt x="180" y="314"/>
                    <a:pt x="177" y="317"/>
                    <a:pt x="175" y="314"/>
                  </a:cubicBezTo>
                  <a:cubicBezTo>
                    <a:pt x="174" y="311"/>
                    <a:pt x="170" y="307"/>
                    <a:pt x="172" y="306"/>
                  </a:cubicBezTo>
                  <a:cubicBezTo>
                    <a:pt x="174" y="304"/>
                    <a:pt x="169" y="304"/>
                    <a:pt x="172" y="303"/>
                  </a:cubicBezTo>
                  <a:cubicBezTo>
                    <a:pt x="174" y="303"/>
                    <a:pt x="167" y="301"/>
                    <a:pt x="174" y="301"/>
                  </a:cubicBezTo>
                  <a:cubicBezTo>
                    <a:pt x="178" y="301"/>
                    <a:pt x="172" y="298"/>
                    <a:pt x="178" y="298"/>
                  </a:cubicBezTo>
                  <a:cubicBezTo>
                    <a:pt x="183" y="298"/>
                    <a:pt x="175" y="297"/>
                    <a:pt x="178" y="295"/>
                  </a:cubicBezTo>
                  <a:cubicBezTo>
                    <a:pt x="181" y="293"/>
                    <a:pt x="184" y="300"/>
                    <a:pt x="184" y="297"/>
                  </a:cubicBezTo>
                  <a:cubicBezTo>
                    <a:pt x="183" y="293"/>
                    <a:pt x="180" y="292"/>
                    <a:pt x="177" y="295"/>
                  </a:cubicBezTo>
                  <a:cubicBezTo>
                    <a:pt x="174" y="297"/>
                    <a:pt x="177" y="289"/>
                    <a:pt x="172" y="297"/>
                  </a:cubicBezTo>
                  <a:cubicBezTo>
                    <a:pt x="167" y="304"/>
                    <a:pt x="166" y="298"/>
                    <a:pt x="167" y="295"/>
                  </a:cubicBezTo>
                  <a:cubicBezTo>
                    <a:pt x="167" y="292"/>
                    <a:pt x="166" y="295"/>
                    <a:pt x="166" y="290"/>
                  </a:cubicBezTo>
                  <a:cubicBezTo>
                    <a:pt x="166" y="287"/>
                    <a:pt x="163" y="289"/>
                    <a:pt x="163" y="286"/>
                  </a:cubicBezTo>
                  <a:cubicBezTo>
                    <a:pt x="164" y="283"/>
                    <a:pt x="161" y="281"/>
                    <a:pt x="160" y="281"/>
                  </a:cubicBezTo>
                  <a:cubicBezTo>
                    <a:pt x="157" y="281"/>
                    <a:pt x="160" y="280"/>
                    <a:pt x="155" y="276"/>
                  </a:cubicBezTo>
                  <a:cubicBezTo>
                    <a:pt x="152" y="273"/>
                    <a:pt x="155" y="267"/>
                    <a:pt x="161" y="264"/>
                  </a:cubicBezTo>
                  <a:cubicBezTo>
                    <a:pt x="155" y="264"/>
                    <a:pt x="151" y="264"/>
                    <a:pt x="152" y="259"/>
                  </a:cubicBezTo>
                  <a:cubicBezTo>
                    <a:pt x="154" y="255"/>
                    <a:pt x="155" y="253"/>
                    <a:pt x="155" y="252"/>
                  </a:cubicBezTo>
                  <a:cubicBezTo>
                    <a:pt x="154" y="250"/>
                    <a:pt x="161" y="248"/>
                    <a:pt x="158" y="247"/>
                  </a:cubicBezTo>
                  <a:cubicBezTo>
                    <a:pt x="155" y="244"/>
                    <a:pt x="158" y="245"/>
                    <a:pt x="157" y="244"/>
                  </a:cubicBezTo>
                  <a:cubicBezTo>
                    <a:pt x="157" y="242"/>
                    <a:pt x="161" y="244"/>
                    <a:pt x="163" y="241"/>
                  </a:cubicBezTo>
                  <a:cubicBezTo>
                    <a:pt x="166" y="239"/>
                    <a:pt x="169" y="242"/>
                    <a:pt x="174" y="241"/>
                  </a:cubicBezTo>
                  <a:cubicBezTo>
                    <a:pt x="178" y="239"/>
                    <a:pt x="174" y="239"/>
                    <a:pt x="174" y="234"/>
                  </a:cubicBezTo>
                  <a:cubicBezTo>
                    <a:pt x="175" y="231"/>
                    <a:pt x="178" y="227"/>
                    <a:pt x="178" y="224"/>
                  </a:cubicBezTo>
                  <a:cubicBezTo>
                    <a:pt x="177" y="220"/>
                    <a:pt x="175" y="228"/>
                    <a:pt x="174" y="225"/>
                  </a:cubicBezTo>
                  <a:cubicBezTo>
                    <a:pt x="172" y="224"/>
                    <a:pt x="178" y="220"/>
                    <a:pt x="169" y="220"/>
                  </a:cubicBezTo>
                  <a:cubicBezTo>
                    <a:pt x="161" y="219"/>
                    <a:pt x="164" y="214"/>
                    <a:pt x="157" y="214"/>
                  </a:cubicBezTo>
                  <a:cubicBezTo>
                    <a:pt x="152" y="214"/>
                    <a:pt x="146" y="211"/>
                    <a:pt x="148" y="210"/>
                  </a:cubicBezTo>
                  <a:cubicBezTo>
                    <a:pt x="151" y="206"/>
                    <a:pt x="163" y="208"/>
                    <a:pt x="166" y="210"/>
                  </a:cubicBezTo>
                  <a:cubicBezTo>
                    <a:pt x="170" y="213"/>
                    <a:pt x="177" y="214"/>
                    <a:pt x="175" y="213"/>
                  </a:cubicBezTo>
                  <a:cubicBezTo>
                    <a:pt x="174" y="211"/>
                    <a:pt x="172" y="210"/>
                    <a:pt x="175" y="206"/>
                  </a:cubicBezTo>
                  <a:cubicBezTo>
                    <a:pt x="175" y="206"/>
                    <a:pt x="163" y="205"/>
                    <a:pt x="164" y="202"/>
                  </a:cubicBezTo>
                  <a:cubicBezTo>
                    <a:pt x="167" y="197"/>
                    <a:pt x="158" y="200"/>
                    <a:pt x="163" y="197"/>
                  </a:cubicBezTo>
                  <a:cubicBezTo>
                    <a:pt x="166" y="196"/>
                    <a:pt x="155" y="191"/>
                    <a:pt x="152" y="197"/>
                  </a:cubicBezTo>
                  <a:cubicBezTo>
                    <a:pt x="151" y="203"/>
                    <a:pt x="145" y="197"/>
                    <a:pt x="142" y="199"/>
                  </a:cubicBezTo>
                  <a:cubicBezTo>
                    <a:pt x="140" y="200"/>
                    <a:pt x="138" y="197"/>
                    <a:pt x="137" y="196"/>
                  </a:cubicBezTo>
                  <a:cubicBezTo>
                    <a:pt x="135" y="192"/>
                    <a:pt x="145" y="194"/>
                    <a:pt x="142" y="191"/>
                  </a:cubicBezTo>
                  <a:cubicBezTo>
                    <a:pt x="137" y="186"/>
                    <a:pt x="137" y="183"/>
                    <a:pt x="142" y="183"/>
                  </a:cubicBezTo>
                  <a:cubicBezTo>
                    <a:pt x="146" y="182"/>
                    <a:pt x="149" y="175"/>
                    <a:pt x="142" y="174"/>
                  </a:cubicBezTo>
                  <a:cubicBezTo>
                    <a:pt x="135" y="172"/>
                    <a:pt x="146" y="169"/>
                    <a:pt x="140" y="166"/>
                  </a:cubicBezTo>
                  <a:cubicBezTo>
                    <a:pt x="131" y="163"/>
                    <a:pt x="142" y="163"/>
                    <a:pt x="135" y="160"/>
                  </a:cubicBezTo>
                  <a:cubicBezTo>
                    <a:pt x="132" y="158"/>
                    <a:pt x="135" y="155"/>
                    <a:pt x="129" y="158"/>
                  </a:cubicBezTo>
                  <a:cubicBezTo>
                    <a:pt x="122" y="160"/>
                    <a:pt x="129" y="155"/>
                    <a:pt x="131" y="152"/>
                  </a:cubicBezTo>
                  <a:cubicBezTo>
                    <a:pt x="132" y="149"/>
                    <a:pt x="113" y="141"/>
                    <a:pt x="116" y="138"/>
                  </a:cubicBezTo>
                  <a:cubicBezTo>
                    <a:pt x="120" y="135"/>
                    <a:pt x="116" y="135"/>
                    <a:pt x="108" y="130"/>
                  </a:cubicBezTo>
                  <a:cubicBezTo>
                    <a:pt x="100" y="127"/>
                    <a:pt x="100" y="130"/>
                    <a:pt x="97" y="127"/>
                  </a:cubicBezTo>
                  <a:cubicBezTo>
                    <a:pt x="94" y="124"/>
                    <a:pt x="87" y="127"/>
                    <a:pt x="81" y="124"/>
                  </a:cubicBezTo>
                  <a:cubicBezTo>
                    <a:pt x="75" y="122"/>
                    <a:pt x="76" y="130"/>
                    <a:pt x="71" y="126"/>
                  </a:cubicBezTo>
                  <a:cubicBezTo>
                    <a:pt x="67" y="122"/>
                    <a:pt x="68" y="129"/>
                    <a:pt x="61" y="129"/>
                  </a:cubicBezTo>
                  <a:cubicBezTo>
                    <a:pt x="55" y="127"/>
                    <a:pt x="62" y="122"/>
                    <a:pt x="56" y="126"/>
                  </a:cubicBezTo>
                  <a:cubicBezTo>
                    <a:pt x="49" y="129"/>
                    <a:pt x="52" y="122"/>
                    <a:pt x="49" y="124"/>
                  </a:cubicBezTo>
                  <a:cubicBezTo>
                    <a:pt x="44" y="126"/>
                    <a:pt x="58" y="133"/>
                    <a:pt x="47" y="129"/>
                  </a:cubicBezTo>
                  <a:cubicBezTo>
                    <a:pt x="35" y="126"/>
                    <a:pt x="23" y="124"/>
                    <a:pt x="32" y="121"/>
                  </a:cubicBezTo>
                  <a:cubicBezTo>
                    <a:pt x="41" y="118"/>
                    <a:pt x="23" y="118"/>
                    <a:pt x="17" y="115"/>
                  </a:cubicBezTo>
                  <a:cubicBezTo>
                    <a:pt x="9" y="112"/>
                    <a:pt x="24" y="108"/>
                    <a:pt x="36" y="107"/>
                  </a:cubicBezTo>
                  <a:cubicBezTo>
                    <a:pt x="49" y="107"/>
                    <a:pt x="58" y="107"/>
                    <a:pt x="56" y="104"/>
                  </a:cubicBezTo>
                  <a:cubicBezTo>
                    <a:pt x="55" y="101"/>
                    <a:pt x="46" y="105"/>
                    <a:pt x="36" y="105"/>
                  </a:cubicBezTo>
                  <a:cubicBezTo>
                    <a:pt x="27" y="105"/>
                    <a:pt x="24" y="105"/>
                    <a:pt x="21" y="102"/>
                  </a:cubicBezTo>
                  <a:cubicBezTo>
                    <a:pt x="18" y="99"/>
                    <a:pt x="17" y="102"/>
                    <a:pt x="14" y="99"/>
                  </a:cubicBezTo>
                  <a:cubicBezTo>
                    <a:pt x="10" y="98"/>
                    <a:pt x="9" y="101"/>
                    <a:pt x="4" y="96"/>
                  </a:cubicBezTo>
                  <a:cubicBezTo>
                    <a:pt x="0" y="91"/>
                    <a:pt x="1" y="88"/>
                    <a:pt x="20" y="85"/>
                  </a:cubicBezTo>
                  <a:cubicBezTo>
                    <a:pt x="36" y="82"/>
                    <a:pt x="29" y="80"/>
                    <a:pt x="39" y="79"/>
                  </a:cubicBezTo>
                  <a:cubicBezTo>
                    <a:pt x="50" y="77"/>
                    <a:pt x="56" y="82"/>
                    <a:pt x="61" y="76"/>
                  </a:cubicBezTo>
                  <a:cubicBezTo>
                    <a:pt x="67" y="70"/>
                    <a:pt x="67" y="62"/>
                    <a:pt x="62" y="63"/>
                  </a:cubicBezTo>
                  <a:cubicBezTo>
                    <a:pt x="58" y="63"/>
                    <a:pt x="49" y="63"/>
                    <a:pt x="46" y="60"/>
                  </a:cubicBezTo>
                  <a:cubicBezTo>
                    <a:pt x="44" y="57"/>
                    <a:pt x="55" y="54"/>
                    <a:pt x="62" y="49"/>
                  </a:cubicBezTo>
                  <a:cubicBezTo>
                    <a:pt x="70" y="45"/>
                    <a:pt x="79" y="42"/>
                    <a:pt x="90" y="45"/>
                  </a:cubicBezTo>
                  <a:cubicBezTo>
                    <a:pt x="97" y="46"/>
                    <a:pt x="99" y="42"/>
                    <a:pt x="94" y="37"/>
                  </a:cubicBezTo>
                  <a:cubicBezTo>
                    <a:pt x="91" y="32"/>
                    <a:pt x="97" y="29"/>
                    <a:pt x="120" y="28"/>
                  </a:cubicBezTo>
                  <a:cubicBezTo>
                    <a:pt x="145" y="24"/>
                    <a:pt x="148" y="20"/>
                    <a:pt x="154" y="26"/>
                  </a:cubicBezTo>
                  <a:cubicBezTo>
                    <a:pt x="160" y="34"/>
                    <a:pt x="149" y="46"/>
                    <a:pt x="157" y="35"/>
                  </a:cubicBezTo>
                  <a:cubicBezTo>
                    <a:pt x="163" y="24"/>
                    <a:pt x="178" y="37"/>
                    <a:pt x="177" y="34"/>
                  </a:cubicBezTo>
                  <a:cubicBezTo>
                    <a:pt x="174" y="28"/>
                    <a:pt x="192" y="35"/>
                    <a:pt x="183" y="29"/>
                  </a:cubicBezTo>
                  <a:cubicBezTo>
                    <a:pt x="172" y="23"/>
                    <a:pt x="170" y="20"/>
                    <a:pt x="183" y="21"/>
                  </a:cubicBezTo>
                  <a:cubicBezTo>
                    <a:pt x="195" y="21"/>
                    <a:pt x="199" y="26"/>
                    <a:pt x="210" y="28"/>
                  </a:cubicBezTo>
                  <a:cubicBezTo>
                    <a:pt x="221" y="29"/>
                    <a:pt x="219" y="35"/>
                    <a:pt x="225" y="34"/>
                  </a:cubicBezTo>
                  <a:cubicBezTo>
                    <a:pt x="231" y="34"/>
                    <a:pt x="221" y="26"/>
                    <a:pt x="230" y="24"/>
                  </a:cubicBezTo>
                  <a:cubicBezTo>
                    <a:pt x="244" y="23"/>
                    <a:pt x="206" y="15"/>
                    <a:pt x="221" y="17"/>
                  </a:cubicBezTo>
                  <a:cubicBezTo>
                    <a:pt x="237" y="17"/>
                    <a:pt x="248" y="17"/>
                    <a:pt x="254" y="18"/>
                  </a:cubicBezTo>
                  <a:cubicBezTo>
                    <a:pt x="262" y="21"/>
                    <a:pt x="270" y="20"/>
                    <a:pt x="260" y="18"/>
                  </a:cubicBezTo>
                  <a:cubicBezTo>
                    <a:pt x="253" y="17"/>
                    <a:pt x="244" y="15"/>
                    <a:pt x="233" y="15"/>
                  </a:cubicBezTo>
                  <a:cubicBezTo>
                    <a:pt x="222" y="14"/>
                    <a:pt x="210" y="15"/>
                    <a:pt x="209" y="14"/>
                  </a:cubicBezTo>
                  <a:cubicBezTo>
                    <a:pt x="207" y="10"/>
                    <a:pt x="219" y="10"/>
                    <a:pt x="230" y="9"/>
                  </a:cubicBezTo>
                  <a:cubicBezTo>
                    <a:pt x="241" y="7"/>
                    <a:pt x="248" y="9"/>
                    <a:pt x="254" y="12"/>
                  </a:cubicBezTo>
                  <a:cubicBezTo>
                    <a:pt x="260" y="15"/>
                    <a:pt x="271" y="14"/>
                    <a:pt x="273" y="12"/>
                  </a:cubicBezTo>
                  <a:cubicBezTo>
                    <a:pt x="274" y="12"/>
                    <a:pt x="286" y="10"/>
                    <a:pt x="279" y="10"/>
                  </a:cubicBezTo>
                  <a:cubicBezTo>
                    <a:pt x="271" y="9"/>
                    <a:pt x="270" y="4"/>
                    <a:pt x="274" y="4"/>
                  </a:cubicBezTo>
                  <a:cubicBezTo>
                    <a:pt x="280" y="4"/>
                    <a:pt x="279" y="3"/>
                    <a:pt x="286" y="4"/>
                  </a:cubicBezTo>
                  <a:cubicBezTo>
                    <a:pt x="294" y="6"/>
                    <a:pt x="283" y="1"/>
                    <a:pt x="298" y="3"/>
                  </a:cubicBezTo>
                  <a:cubicBezTo>
                    <a:pt x="314" y="3"/>
                    <a:pt x="317" y="0"/>
                    <a:pt x="343" y="3"/>
                  </a:cubicBezTo>
                  <a:cubicBezTo>
                    <a:pt x="359" y="4"/>
                    <a:pt x="384" y="7"/>
                    <a:pt x="376" y="7"/>
                  </a:cubicBezTo>
                  <a:cubicBezTo>
                    <a:pt x="369" y="9"/>
                    <a:pt x="343" y="9"/>
                    <a:pt x="335" y="10"/>
                  </a:cubicBezTo>
                  <a:cubicBezTo>
                    <a:pt x="327" y="12"/>
                    <a:pt x="314" y="12"/>
                    <a:pt x="324" y="14"/>
                  </a:cubicBezTo>
                  <a:cubicBezTo>
                    <a:pt x="337" y="15"/>
                    <a:pt x="340" y="9"/>
                    <a:pt x="355" y="10"/>
                  </a:cubicBezTo>
                  <a:cubicBezTo>
                    <a:pt x="372" y="14"/>
                    <a:pt x="378" y="7"/>
                    <a:pt x="382" y="10"/>
                  </a:cubicBezTo>
                  <a:cubicBezTo>
                    <a:pt x="388" y="14"/>
                    <a:pt x="372" y="18"/>
                    <a:pt x="382" y="15"/>
                  </a:cubicBezTo>
                  <a:cubicBezTo>
                    <a:pt x="393" y="14"/>
                    <a:pt x="401" y="17"/>
                    <a:pt x="408" y="18"/>
                  </a:cubicBezTo>
                  <a:cubicBezTo>
                    <a:pt x="416" y="20"/>
                    <a:pt x="402" y="24"/>
                    <a:pt x="393" y="26"/>
                  </a:cubicBezTo>
                  <a:cubicBezTo>
                    <a:pt x="379" y="29"/>
                    <a:pt x="361" y="26"/>
                    <a:pt x="346" y="28"/>
                  </a:cubicBezTo>
                  <a:cubicBezTo>
                    <a:pt x="330" y="31"/>
                    <a:pt x="314" y="32"/>
                    <a:pt x="318" y="37"/>
                  </a:cubicBezTo>
                  <a:cubicBezTo>
                    <a:pt x="321" y="38"/>
                    <a:pt x="346" y="29"/>
                    <a:pt x="367" y="29"/>
                  </a:cubicBezTo>
                  <a:cubicBezTo>
                    <a:pt x="387" y="31"/>
                    <a:pt x="382" y="32"/>
                    <a:pt x="375" y="35"/>
                  </a:cubicBezTo>
                  <a:cubicBezTo>
                    <a:pt x="367" y="38"/>
                    <a:pt x="376" y="38"/>
                    <a:pt x="384" y="35"/>
                  </a:cubicBezTo>
                  <a:cubicBezTo>
                    <a:pt x="393" y="34"/>
                    <a:pt x="384" y="29"/>
                    <a:pt x="397" y="29"/>
                  </a:cubicBezTo>
                  <a:cubicBezTo>
                    <a:pt x="411" y="29"/>
                    <a:pt x="408" y="37"/>
                    <a:pt x="397" y="45"/>
                  </a:cubicBezTo>
                  <a:cubicBezTo>
                    <a:pt x="387" y="52"/>
                    <a:pt x="394" y="52"/>
                    <a:pt x="407" y="43"/>
                  </a:cubicBezTo>
                  <a:cubicBezTo>
                    <a:pt x="419" y="35"/>
                    <a:pt x="425" y="34"/>
                    <a:pt x="422" y="37"/>
                  </a:cubicBezTo>
                  <a:cubicBezTo>
                    <a:pt x="419" y="40"/>
                    <a:pt x="426" y="37"/>
                    <a:pt x="432" y="38"/>
                  </a:cubicBezTo>
                  <a:cubicBezTo>
                    <a:pt x="439" y="40"/>
                    <a:pt x="436" y="32"/>
                    <a:pt x="448" y="31"/>
                  </a:cubicBezTo>
                  <a:cubicBezTo>
                    <a:pt x="460" y="31"/>
                    <a:pt x="489" y="35"/>
                    <a:pt x="483" y="38"/>
                  </a:cubicBezTo>
                  <a:cubicBezTo>
                    <a:pt x="475" y="42"/>
                    <a:pt x="472" y="45"/>
                    <a:pt x="464" y="45"/>
                  </a:cubicBezTo>
                  <a:cubicBezTo>
                    <a:pt x="454" y="45"/>
                    <a:pt x="471" y="49"/>
                    <a:pt x="461" y="49"/>
                  </a:cubicBezTo>
                  <a:cubicBezTo>
                    <a:pt x="452" y="51"/>
                    <a:pt x="448" y="52"/>
                    <a:pt x="442" y="51"/>
                  </a:cubicBezTo>
                  <a:cubicBezTo>
                    <a:pt x="436" y="49"/>
                    <a:pt x="437" y="54"/>
                    <a:pt x="426" y="54"/>
                  </a:cubicBezTo>
                  <a:cubicBezTo>
                    <a:pt x="416" y="52"/>
                    <a:pt x="434" y="56"/>
                    <a:pt x="440" y="54"/>
                  </a:cubicBezTo>
                  <a:cubicBezTo>
                    <a:pt x="445" y="52"/>
                    <a:pt x="457" y="54"/>
                    <a:pt x="451" y="57"/>
                  </a:cubicBezTo>
                  <a:cubicBezTo>
                    <a:pt x="446" y="59"/>
                    <a:pt x="437" y="62"/>
                    <a:pt x="429" y="59"/>
                  </a:cubicBezTo>
                  <a:cubicBezTo>
                    <a:pt x="422" y="57"/>
                    <a:pt x="411" y="68"/>
                    <a:pt x="420" y="65"/>
                  </a:cubicBezTo>
                  <a:cubicBezTo>
                    <a:pt x="429" y="62"/>
                    <a:pt x="445" y="60"/>
                    <a:pt x="442" y="63"/>
                  </a:cubicBezTo>
                  <a:cubicBezTo>
                    <a:pt x="437" y="68"/>
                    <a:pt x="436" y="68"/>
                    <a:pt x="429" y="68"/>
                  </a:cubicBezTo>
                  <a:cubicBezTo>
                    <a:pt x="423" y="68"/>
                    <a:pt x="423" y="74"/>
                    <a:pt x="428" y="74"/>
                  </a:cubicBezTo>
                  <a:cubicBezTo>
                    <a:pt x="432" y="76"/>
                    <a:pt x="425" y="80"/>
                    <a:pt x="422" y="82"/>
                  </a:cubicBezTo>
                  <a:cubicBezTo>
                    <a:pt x="420" y="84"/>
                    <a:pt x="416" y="79"/>
                    <a:pt x="413" y="87"/>
                  </a:cubicBezTo>
                  <a:cubicBezTo>
                    <a:pt x="411" y="94"/>
                    <a:pt x="404" y="102"/>
                    <a:pt x="408" y="102"/>
                  </a:cubicBezTo>
                  <a:cubicBezTo>
                    <a:pt x="413" y="102"/>
                    <a:pt x="407" y="93"/>
                    <a:pt x="420" y="98"/>
                  </a:cubicBezTo>
                  <a:cubicBezTo>
                    <a:pt x="432" y="102"/>
                    <a:pt x="434" y="105"/>
                    <a:pt x="425" y="102"/>
                  </a:cubicBezTo>
                  <a:cubicBezTo>
                    <a:pt x="416" y="101"/>
                    <a:pt x="413" y="101"/>
                    <a:pt x="422" y="107"/>
                  </a:cubicBezTo>
                  <a:cubicBezTo>
                    <a:pt x="431" y="112"/>
                    <a:pt x="429" y="104"/>
                    <a:pt x="434" y="107"/>
                  </a:cubicBezTo>
                  <a:cubicBezTo>
                    <a:pt x="440" y="112"/>
                    <a:pt x="437" y="119"/>
                    <a:pt x="431" y="116"/>
                  </a:cubicBezTo>
                  <a:cubicBezTo>
                    <a:pt x="426" y="115"/>
                    <a:pt x="419" y="112"/>
                    <a:pt x="413" y="116"/>
                  </a:cubicBezTo>
                  <a:cubicBezTo>
                    <a:pt x="405" y="121"/>
                    <a:pt x="407" y="112"/>
                    <a:pt x="402" y="116"/>
                  </a:cubicBezTo>
                  <a:cubicBezTo>
                    <a:pt x="397" y="119"/>
                    <a:pt x="408" y="118"/>
                    <a:pt x="408" y="122"/>
                  </a:cubicBezTo>
                  <a:cubicBezTo>
                    <a:pt x="408" y="127"/>
                    <a:pt x="422" y="122"/>
                    <a:pt x="423" y="126"/>
                  </a:cubicBezTo>
                  <a:cubicBezTo>
                    <a:pt x="426" y="129"/>
                    <a:pt x="416" y="127"/>
                    <a:pt x="425" y="132"/>
                  </a:cubicBezTo>
                  <a:cubicBezTo>
                    <a:pt x="432" y="135"/>
                    <a:pt x="423" y="130"/>
                    <a:pt x="426" y="136"/>
                  </a:cubicBezTo>
                  <a:cubicBezTo>
                    <a:pt x="431" y="141"/>
                    <a:pt x="423" y="144"/>
                    <a:pt x="422" y="141"/>
                  </a:cubicBezTo>
                  <a:cubicBezTo>
                    <a:pt x="419" y="136"/>
                    <a:pt x="411" y="149"/>
                    <a:pt x="420" y="149"/>
                  </a:cubicBezTo>
                  <a:cubicBezTo>
                    <a:pt x="428" y="150"/>
                    <a:pt x="431" y="154"/>
                    <a:pt x="426" y="155"/>
                  </a:cubicBezTo>
                  <a:cubicBezTo>
                    <a:pt x="419" y="158"/>
                    <a:pt x="422" y="154"/>
                    <a:pt x="414" y="152"/>
                  </a:cubicBezTo>
                  <a:cubicBezTo>
                    <a:pt x="407" y="152"/>
                    <a:pt x="399" y="160"/>
                    <a:pt x="407" y="160"/>
                  </a:cubicBezTo>
                  <a:cubicBezTo>
                    <a:pt x="414" y="160"/>
                    <a:pt x="422" y="160"/>
                    <a:pt x="419" y="166"/>
                  </a:cubicBezTo>
                  <a:cubicBezTo>
                    <a:pt x="414" y="171"/>
                    <a:pt x="414" y="164"/>
                    <a:pt x="408" y="169"/>
                  </a:cubicBezTo>
                  <a:cubicBezTo>
                    <a:pt x="401" y="175"/>
                    <a:pt x="393" y="163"/>
                    <a:pt x="385" y="166"/>
                  </a:cubicBezTo>
                  <a:cubicBezTo>
                    <a:pt x="379" y="168"/>
                    <a:pt x="378" y="172"/>
                    <a:pt x="372" y="171"/>
                  </a:cubicBezTo>
                  <a:cubicBezTo>
                    <a:pt x="388" y="175"/>
                    <a:pt x="376" y="175"/>
                    <a:pt x="382" y="178"/>
                  </a:cubicBezTo>
                  <a:cubicBezTo>
                    <a:pt x="390" y="183"/>
                    <a:pt x="379" y="183"/>
                    <a:pt x="391" y="188"/>
                  </a:cubicBezTo>
                  <a:cubicBezTo>
                    <a:pt x="399" y="189"/>
                    <a:pt x="404" y="189"/>
                    <a:pt x="402" y="194"/>
                  </a:cubicBezTo>
                  <a:cubicBezTo>
                    <a:pt x="401" y="197"/>
                    <a:pt x="410" y="191"/>
                    <a:pt x="407" y="194"/>
                  </a:cubicBezTo>
                  <a:cubicBezTo>
                    <a:pt x="402" y="199"/>
                    <a:pt x="401" y="196"/>
                    <a:pt x="402" y="199"/>
                  </a:cubicBezTo>
                  <a:cubicBezTo>
                    <a:pt x="404" y="203"/>
                    <a:pt x="410" y="192"/>
                    <a:pt x="408" y="199"/>
                  </a:cubicBezTo>
                  <a:cubicBezTo>
                    <a:pt x="408" y="205"/>
                    <a:pt x="413" y="214"/>
                    <a:pt x="408" y="213"/>
                  </a:cubicBezTo>
                  <a:cubicBezTo>
                    <a:pt x="404" y="213"/>
                    <a:pt x="404" y="211"/>
                    <a:pt x="401" y="213"/>
                  </a:cubicBezTo>
                  <a:cubicBezTo>
                    <a:pt x="397" y="214"/>
                    <a:pt x="388" y="211"/>
                    <a:pt x="388" y="206"/>
                  </a:cubicBezTo>
                  <a:cubicBezTo>
                    <a:pt x="388" y="202"/>
                    <a:pt x="387" y="200"/>
                    <a:pt x="382" y="199"/>
                  </a:cubicBezTo>
                  <a:cubicBezTo>
                    <a:pt x="379" y="199"/>
                    <a:pt x="378" y="196"/>
                    <a:pt x="370" y="196"/>
                  </a:cubicBezTo>
                  <a:cubicBezTo>
                    <a:pt x="364" y="196"/>
                    <a:pt x="364" y="197"/>
                    <a:pt x="372" y="197"/>
                  </a:cubicBezTo>
                  <a:cubicBezTo>
                    <a:pt x="379" y="199"/>
                    <a:pt x="381" y="202"/>
                    <a:pt x="373" y="205"/>
                  </a:cubicBezTo>
                  <a:cubicBezTo>
                    <a:pt x="365" y="206"/>
                    <a:pt x="364" y="208"/>
                    <a:pt x="362" y="205"/>
                  </a:cubicBezTo>
                  <a:cubicBezTo>
                    <a:pt x="361" y="203"/>
                    <a:pt x="361" y="205"/>
                    <a:pt x="358" y="210"/>
                  </a:cubicBezTo>
                  <a:cubicBezTo>
                    <a:pt x="353" y="216"/>
                    <a:pt x="356" y="214"/>
                    <a:pt x="365" y="213"/>
                  </a:cubicBezTo>
                  <a:cubicBezTo>
                    <a:pt x="373" y="211"/>
                    <a:pt x="373" y="213"/>
                    <a:pt x="370" y="214"/>
                  </a:cubicBezTo>
                  <a:cubicBezTo>
                    <a:pt x="369" y="216"/>
                    <a:pt x="369" y="213"/>
                    <a:pt x="362" y="216"/>
                  </a:cubicBezTo>
                  <a:cubicBezTo>
                    <a:pt x="358" y="220"/>
                    <a:pt x="361" y="222"/>
                    <a:pt x="364" y="219"/>
                  </a:cubicBezTo>
                  <a:cubicBezTo>
                    <a:pt x="369" y="214"/>
                    <a:pt x="370" y="217"/>
                    <a:pt x="375" y="216"/>
                  </a:cubicBezTo>
                </a:path>
              </a:pathLst>
            </a:custGeom>
            <a:grpFill/>
            <a:ln w="6350" cmpd="sng">
              <a:solidFill>
                <a:schemeClr val="bg1"/>
              </a:solidFill>
              <a:round/>
              <a:headEnd/>
              <a:tailEnd/>
            </a:ln>
          </p:spPr>
          <p:txBody>
            <a:bodyPr/>
            <a:lstStyle/>
            <a:p>
              <a:endParaRPr lang="en-GB" dirty="0"/>
            </a:p>
          </p:txBody>
        </p:sp>
        <p:sp>
          <p:nvSpPr>
            <p:cNvPr id="1020" name="Freeform 14"/>
            <p:cNvSpPr>
              <a:spLocks/>
            </p:cNvSpPr>
            <p:nvPr/>
          </p:nvSpPr>
          <p:spPr bwMode="auto">
            <a:xfrm>
              <a:off x="1778254" y="4096386"/>
              <a:ext cx="750143" cy="587675"/>
            </a:xfrm>
            <a:custGeom>
              <a:avLst/>
              <a:gdLst/>
              <a:ahLst/>
              <a:cxnLst>
                <a:cxn ang="0">
                  <a:pos x="207" y="154"/>
                </a:cxn>
                <a:cxn ang="0">
                  <a:pos x="204" y="161"/>
                </a:cxn>
                <a:cxn ang="0">
                  <a:pos x="210" y="167"/>
                </a:cxn>
                <a:cxn ang="0">
                  <a:pos x="201" y="172"/>
                </a:cxn>
                <a:cxn ang="0">
                  <a:pos x="199" y="181"/>
                </a:cxn>
                <a:cxn ang="0">
                  <a:pos x="198" y="187"/>
                </a:cxn>
                <a:cxn ang="0">
                  <a:pos x="160" y="175"/>
                </a:cxn>
                <a:cxn ang="0">
                  <a:pos x="106" y="147"/>
                </a:cxn>
                <a:cxn ang="0">
                  <a:pos x="93" y="117"/>
                </a:cxn>
                <a:cxn ang="0">
                  <a:pos x="64" y="77"/>
                </a:cxn>
                <a:cxn ang="0">
                  <a:pos x="48" y="52"/>
                </a:cxn>
                <a:cxn ang="0">
                  <a:pos x="27" y="15"/>
                </a:cxn>
                <a:cxn ang="0">
                  <a:pos x="23" y="32"/>
                </a:cxn>
                <a:cxn ang="0">
                  <a:pos x="44" y="64"/>
                </a:cxn>
                <a:cxn ang="0">
                  <a:pos x="52" y="89"/>
                </a:cxn>
                <a:cxn ang="0">
                  <a:pos x="59" y="102"/>
                </a:cxn>
                <a:cxn ang="0">
                  <a:pos x="36" y="69"/>
                </a:cxn>
                <a:cxn ang="0">
                  <a:pos x="23" y="49"/>
                </a:cxn>
                <a:cxn ang="0">
                  <a:pos x="0" y="4"/>
                </a:cxn>
                <a:cxn ang="0">
                  <a:pos x="18" y="4"/>
                </a:cxn>
                <a:cxn ang="0">
                  <a:pos x="71" y="16"/>
                </a:cxn>
                <a:cxn ang="0">
                  <a:pos x="84" y="11"/>
                </a:cxn>
                <a:cxn ang="0">
                  <a:pos x="106" y="39"/>
                </a:cxn>
                <a:cxn ang="0">
                  <a:pos x="137" y="52"/>
                </a:cxn>
                <a:cxn ang="0">
                  <a:pos x="157" y="72"/>
                </a:cxn>
                <a:cxn ang="0">
                  <a:pos x="154" y="89"/>
                </a:cxn>
                <a:cxn ang="0">
                  <a:pos x="154" y="108"/>
                </a:cxn>
                <a:cxn ang="0">
                  <a:pos x="160" y="128"/>
                </a:cxn>
                <a:cxn ang="0">
                  <a:pos x="181" y="151"/>
                </a:cxn>
                <a:cxn ang="0">
                  <a:pos x="196" y="145"/>
                </a:cxn>
                <a:cxn ang="0">
                  <a:pos x="204" y="147"/>
                </a:cxn>
                <a:cxn ang="0">
                  <a:pos x="210" y="137"/>
                </a:cxn>
                <a:cxn ang="0">
                  <a:pos x="212" y="123"/>
                </a:cxn>
                <a:cxn ang="0">
                  <a:pos x="228" y="117"/>
                </a:cxn>
                <a:cxn ang="0">
                  <a:pos x="236" y="117"/>
                </a:cxn>
                <a:cxn ang="0">
                  <a:pos x="240" y="119"/>
                </a:cxn>
                <a:cxn ang="0">
                  <a:pos x="234" y="134"/>
                </a:cxn>
                <a:cxn ang="0">
                  <a:pos x="234" y="139"/>
                </a:cxn>
                <a:cxn ang="0">
                  <a:pos x="231" y="150"/>
                </a:cxn>
                <a:cxn ang="0">
                  <a:pos x="230" y="145"/>
                </a:cxn>
                <a:cxn ang="0">
                  <a:pos x="224" y="153"/>
                </a:cxn>
              </a:cxnLst>
              <a:rect l="0" t="0" r="r" b="b"/>
              <a:pathLst>
                <a:path w="242" h="187">
                  <a:moveTo>
                    <a:pt x="222" y="154"/>
                  </a:moveTo>
                  <a:cubicBezTo>
                    <a:pt x="207" y="154"/>
                    <a:pt x="207" y="154"/>
                    <a:pt x="207" y="154"/>
                  </a:cubicBezTo>
                  <a:cubicBezTo>
                    <a:pt x="207" y="161"/>
                    <a:pt x="207" y="161"/>
                    <a:pt x="207" y="161"/>
                  </a:cubicBezTo>
                  <a:cubicBezTo>
                    <a:pt x="204" y="161"/>
                    <a:pt x="204" y="161"/>
                    <a:pt x="204" y="161"/>
                  </a:cubicBezTo>
                  <a:cubicBezTo>
                    <a:pt x="204" y="161"/>
                    <a:pt x="205" y="161"/>
                    <a:pt x="205" y="162"/>
                  </a:cubicBezTo>
                  <a:cubicBezTo>
                    <a:pt x="207" y="164"/>
                    <a:pt x="208" y="164"/>
                    <a:pt x="210" y="167"/>
                  </a:cubicBezTo>
                  <a:cubicBezTo>
                    <a:pt x="210" y="170"/>
                    <a:pt x="213" y="165"/>
                    <a:pt x="212" y="172"/>
                  </a:cubicBezTo>
                  <a:cubicBezTo>
                    <a:pt x="201" y="172"/>
                    <a:pt x="201" y="172"/>
                    <a:pt x="201" y="172"/>
                  </a:cubicBezTo>
                  <a:cubicBezTo>
                    <a:pt x="198" y="179"/>
                    <a:pt x="198" y="179"/>
                    <a:pt x="198" y="179"/>
                  </a:cubicBezTo>
                  <a:cubicBezTo>
                    <a:pt x="199" y="181"/>
                    <a:pt x="199" y="181"/>
                    <a:pt x="199" y="181"/>
                  </a:cubicBezTo>
                  <a:cubicBezTo>
                    <a:pt x="199" y="181"/>
                    <a:pt x="198" y="182"/>
                    <a:pt x="198" y="184"/>
                  </a:cubicBezTo>
                  <a:cubicBezTo>
                    <a:pt x="198" y="186"/>
                    <a:pt x="198" y="187"/>
                    <a:pt x="198" y="187"/>
                  </a:cubicBezTo>
                  <a:cubicBezTo>
                    <a:pt x="190" y="181"/>
                    <a:pt x="190" y="173"/>
                    <a:pt x="179" y="172"/>
                  </a:cubicBezTo>
                  <a:cubicBezTo>
                    <a:pt x="170" y="168"/>
                    <a:pt x="170" y="179"/>
                    <a:pt x="160" y="175"/>
                  </a:cubicBezTo>
                  <a:cubicBezTo>
                    <a:pt x="149" y="172"/>
                    <a:pt x="129" y="162"/>
                    <a:pt x="123" y="156"/>
                  </a:cubicBezTo>
                  <a:cubicBezTo>
                    <a:pt x="117" y="150"/>
                    <a:pt x="114" y="154"/>
                    <a:pt x="106" y="147"/>
                  </a:cubicBezTo>
                  <a:cubicBezTo>
                    <a:pt x="100" y="140"/>
                    <a:pt x="96" y="140"/>
                    <a:pt x="93" y="134"/>
                  </a:cubicBezTo>
                  <a:cubicBezTo>
                    <a:pt x="88" y="127"/>
                    <a:pt x="97" y="123"/>
                    <a:pt x="93" y="117"/>
                  </a:cubicBezTo>
                  <a:cubicBezTo>
                    <a:pt x="90" y="109"/>
                    <a:pt x="94" y="108"/>
                    <a:pt x="79" y="92"/>
                  </a:cubicBezTo>
                  <a:cubicBezTo>
                    <a:pt x="67" y="81"/>
                    <a:pt x="73" y="81"/>
                    <a:pt x="64" y="77"/>
                  </a:cubicBezTo>
                  <a:cubicBezTo>
                    <a:pt x="56" y="72"/>
                    <a:pt x="68" y="67"/>
                    <a:pt x="59" y="63"/>
                  </a:cubicBezTo>
                  <a:cubicBezTo>
                    <a:pt x="50" y="60"/>
                    <a:pt x="55" y="55"/>
                    <a:pt x="48" y="52"/>
                  </a:cubicBezTo>
                  <a:cubicBezTo>
                    <a:pt x="42" y="47"/>
                    <a:pt x="36" y="36"/>
                    <a:pt x="33" y="25"/>
                  </a:cubicBezTo>
                  <a:cubicBezTo>
                    <a:pt x="30" y="16"/>
                    <a:pt x="30" y="16"/>
                    <a:pt x="27" y="15"/>
                  </a:cubicBezTo>
                  <a:cubicBezTo>
                    <a:pt x="23" y="13"/>
                    <a:pt x="26" y="15"/>
                    <a:pt x="20" y="11"/>
                  </a:cubicBezTo>
                  <a:cubicBezTo>
                    <a:pt x="15" y="8"/>
                    <a:pt x="20" y="25"/>
                    <a:pt x="23" y="32"/>
                  </a:cubicBezTo>
                  <a:cubicBezTo>
                    <a:pt x="26" y="38"/>
                    <a:pt x="32" y="41"/>
                    <a:pt x="33" y="49"/>
                  </a:cubicBezTo>
                  <a:cubicBezTo>
                    <a:pt x="36" y="57"/>
                    <a:pt x="41" y="58"/>
                    <a:pt x="44" y="64"/>
                  </a:cubicBezTo>
                  <a:cubicBezTo>
                    <a:pt x="47" y="72"/>
                    <a:pt x="45" y="70"/>
                    <a:pt x="48" y="78"/>
                  </a:cubicBezTo>
                  <a:cubicBezTo>
                    <a:pt x="53" y="86"/>
                    <a:pt x="50" y="86"/>
                    <a:pt x="52" y="89"/>
                  </a:cubicBezTo>
                  <a:cubicBezTo>
                    <a:pt x="55" y="92"/>
                    <a:pt x="55" y="86"/>
                    <a:pt x="58" y="92"/>
                  </a:cubicBezTo>
                  <a:cubicBezTo>
                    <a:pt x="61" y="98"/>
                    <a:pt x="64" y="98"/>
                    <a:pt x="59" y="102"/>
                  </a:cubicBezTo>
                  <a:cubicBezTo>
                    <a:pt x="55" y="105"/>
                    <a:pt x="58" y="98"/>
                    <a:pt x="45" y="89"/>
                  </a:cubicBezTo>
                  <a:cubicBezTo>
                    <a:pt x="32" y="81"/>
                    <a:pt x="44" y="74"/>
                    <a:pt x="36" y="69"/>
                  </a:cubicBezTo>
                  <a:cubicBezTo>
                    <a:pt x="30" y="63"/>
                    <a:pt x="24" y="61"/>
                    <a:pt x="18" y="55"/>
                  </a:cubicBezTo>
                  <a:cubicBezTo>
                    <a:pt x="13" y="49"/>
                    <a:pt x="23" y="57"/>
                    <a:pt x="23" y="49"/>
                  </a:cubicBezTo>
                  <a:cubicBezTo>
                    <a:pt x="24" y="41"/>
                    <a:pt x="15" y="38"/>
                    <a:pt x="12" y="32"/>
                  </a:cubicBezTo>
                  <a:cubicBezTo>
                    <a:pt x="7" y="27"/>
                    <a:pt x="9" y="21"/>
                    <a:pt x="0" y="4"/>
                  </a:cubicBezTo>
                  <a:cubicBezTo>
                    <a:pt x="4" y="2"/>
                    <a:pt x="15" y="2"/>
                    <a:pt x="18" y="0"/>
                  </a:cubicBezTo>
                  <a:cubicBezTo>
                    <a:pt x="18" y="4"/>
                    <a:pt x="18" y="4"/>
                    <a:pt x="18" y="4"/>
                  </a:cubicBezTo>
                  <a:cubicBezTo>
                    <a:pt x="23" y="5"/>
                    <a:pt x="45" y="15"/>
                    <a:pt x="48" y="16"/>
                  </a:cubicBezTo>
                  <a:cubicBezTo>
                    <a:pt x="71" y="16"/>
                    <a:pt x="71" y="16"/>
                    <a:pt x="71" y="16"/>
                  </a:cubicBezTo>
                  <a:cubicBezTo>
                    <a:pt x="71" y="11"/>
                    <a:pt x="71" y="11"/>
                    <a:pt x="71" y="11"/>
                  </a:cubicBezTo>
                  <a:cubicBezTo>
                    <a:pt x="84" y="11"/>
                    <a:pt x="84" y="11"/>
                    <a:pt x="84" y="11"/>
                  </a:cubicBezTo>
                  <a:cubicBezTo>
                    <a:pt x="84" y="11"/>
                    <a:pt x="93" y="21"/>
                    <a:pt x="96" y="24"/>
                  </a:cubicBezTo>
                  <a:cubicBezTo>
                    <a:pt x="100" y="27"/>
                    <a:pt x="99" y="35"/>
                    <a:pt x="106" y="39"/>
                  </a:cubicBezTo>
                  <a:cubicBezTo>
                    <a:pt x="115" y="43"/>
                    <a:pt x="109" y="29"/>
                    <a:pt x="120" y="30"/>
                  </a:cubicBezTo>
                  <a:cubicBezTo>
                    <a:pt x="129" y="32"/>
                    <a:pt x="131" y="44"/>
                    <a:pt x="137" y="52"/>
                  </a:cubicBezTo>
                  <a:cubicBezTo>
                    <a:pt x="143" y="60"/>
                    <a:pt x="138" y="69"/>
                    <a:pt x="152" y="70"/>
                  </a:cubicBezTo>
                  <a:cubicBezTo>
                    <a:pt x="154" y="70"/>
                    <a:pt x="157" y="74"/>
                    <a:pt x="157" y="72"/>
                  </a:cubicBezTo>
                  <a:cubicBezTo>
                    <a:pt x="157" y="72"/>
                    <a:pt x="157" y="72"/>
                    <a:pt x="158" y="72"/>
                  </a:cubicBezTo>
                  <a:cubicBezTo>
                    <a:pt x="158" y="78"/>
                    <a:pt x="155" y="78"/>
                    <a:pt x="154" y="89"/>
                  </a:cubicBezTo>
                  <a:cubicBezTo>
                    <a:pt x="152" y="102"/>
                    <a:pt x="154" y="102"/>
                    <a:pt x="154" y="105"/>
                  </a:cubicBezTo>
                  <a:cubicBezTo>
                    <a:pt x="152" y="106"/>
                    <a:pt x="152" y="105"/>
                    <a:pt x="154" y="108"/>
                  </a:cubicBezTo>
                  <a:cubicBezTo>
                    <a:pt x="154" y="112"/>
                    <a:pt x="154" y="117"/>
                    <a:pt x="155" y="117"/>
                  </a:cubicBezTo>
                  <a:cubicBezTo>
                    <a:pt x="157" y="117"/>
                    <a:pt x="155" y="123"/>
                    <a:pt x="160" y="128"/>
                  </a:cubicBezTo>
                  <a:cubicBezTo>
                    <a:pt x="167" y="136"/>
                    <a:pt x="164" y="144"/>
                    <a:pt x="172" y="145"/>
                  </a:cubicBezTo>
                  <a:cubicBezTo>
                    <a:pt x="179" y="147"/>
                    <a:pt x="178" y="151"/>
                    <a:pt x="181" y="151"/>
                  </a:cubicBezTo>
                  <a:cubicBezTo>
                    <a:pt x="184" y="150"/>
                    <a:pt x="184" y="148"/>
                    <a:pt x="189" y="148"/>
                  </a:cubicBezTo>
                  <a:cubicBezTo>
                    <a:pt x="196" y="147"/>
                    <a:pt x="192" y="147"/>
                    <a:pt x="196" y="145"/>
                  </a:cubicBezTo>
                  <a:cubicBezTo>
                    <a:pt x="199" y="145"/>
                    <a:pt x="201" y="145"/>
                    <a:pt x="201" y="147"/>
                  </a:cubicBezTo>
                  <a:cubicBezTo>
                    <a:pt x="201" y="150"/>
                    <a:pt x="204" y="148"/>
                    <a:pt x="204" y="147"/>
                  </a:cubicBezTo>
                  <a:cubicBezTo>
                    <a:pt x="205" y="144"/>
                    <a:pt x="202" y="145"/>
                    <a:pt x="204" y="144"/>
                  </a:cubicBezTo>
                  <a:cubicBezTo>
                    <a:pt x="205" y="142"/>
                    <a:pt x="208" y="142"/>
                    <a:pt x="210" y="137"/>
                  </a:cubicBezTo>
                  <a:cubicBezTo>
                    <a:pt x="210" y="131"/>
                    <a:pt x="212" y="136"/>
                    <a:pt x="212" y="130"/>
                  </a:cubicBezTo>
                  <a:cubicBezTo>
                    <a:pt x="210" y="125"/>
                    <a:pt x="212" y="127"/>
                    <a:pt x="212" y="123"/>
                  </a:cubicBezTo>
                  <a:cubicBezTo>
                    <a:pt x="212" y="120"/>
                    <a:pt x="218" y="119"/>
                    <a:pt x="222" y="119"/>
                  </a:cubicBezTo>
                  <a:cubicBezTo>
                    <a:pt x="227" y="119"/>
                    <a:pt x="224" y="117"/>
                    <a:pt x="228" y="117"/>
                  </a:cubicBezTo>
                  <a:cubicBezTo>
                    <a:pt x="233" y="116"/>
                    <a:pt x="236" y="119"/>
                    <a:pt x="237" y="117"/>
                  </a:cubicBezTo>
                  <a:cubicBezTo>
                    <a:pt x="239" y="117"/>
                    <a:pt x="237" y="117"/>
                    <a:pt x="236" y="117"/>
                  </a:cubicBezTo>
                  <a:cubicBezTo>
                    <a:pt x="236" y="117"/>
                    <a:pt x="237" y="116"/>
                    <a:pt x="239" y="117"/>
                  </a:cubicBezTo>
                  <a:cubicBezTo>
                    <a:pt x="240" y="119"/>
                    <a:pt x="240" y="117"/>
                    <a:pt x="240" y="119"/>
                  </a:cubicBezTo>
                  <a:cubicBezTo>
                    <a:pt x="240" y="122"/>
                    <a:pt x="242" y="120"/>
                    <a:pt x="239" y="125"/>
                  </a:cubicBezTo>
                  <a:cubicBezTo>
                    <a:pt x="234" y="131"/>
                    <a:pt x="236" y="134"/>
                    <a:pt x="234" y="134"/>
                  </a:cubicBezTo>
                  <a:cubicBezTo>
                    <a:pt x="231" y="136"/>
                    <a:pt x="233" y="137"/>
                    <a:pt x="234" y="137"/>
                  </a:cubicBezTo>
                  <a:cubicBezTo>
                    <a:pt x="236" y="136"/>
                    <a:pt x="236" y="137"/>
                    <a:pt x="234" y="139"/>
                  </a:cubicBezTo>
                  <a:cubicBezTo>
                    <a:pt x="231" y="140"/>
                    <a:pt x="236" y="139"/>
                    <a:pt x="234" y="140"/>
                  </a:cubicBezTo>
                  <a:cubicBezTo>
                    <a:pt x="234" y="142"/>
                    <a:pt x="233" y="153"/>
                    <a:pt x="231" y="150"/>
                  </a:cubicBezTo>
                  <a:cubicBezTo>
                    <a:pt x="231" y="148"/>
                    <a:pt x="230" y="148"/>
                    <a:pt x="230" y="147"/>
                  </a:cubicBezTo>
                  <a:cubicBezTo>
                    <a:pt x="231" y="144"/>
                    <a:pt x="231" y="144"/>
                    <a:pt x="230" y="145"/>
                  </a:cubicBezTo>
                  <a:cubicBezTo>
                    <a:pt x="230" y="147"/>
                    <a:pt x="228" y="147"/>
                    <a:pt x="228" y="148"/>
                  </a:cubicBezTo>
                  <a:cubicBezTo>
                    <a:pt x="225" y="147"/>
                    <a:pt x="225" y="153"/>
                    <a:pt x="224" y="153"/>
                  </a:cubicBezTo>
                  <a:cubicBezTo>
                    <a:pt x="224" y="154"/>
                    <a:pt x="222" y="151"/>
                    <a:pt x="222" y="154"/>
                  </a:cubicBezTo>
                </a:path>
              </a:pathLst>
            </a:custGeom>
            <a:grpFill/>
            <a:ln w="6350" cmpd="sng">
              <a:solidFill>
                <a:schemeClr val="bg1"/>
              </a:solidFill>
              <a:round/>
              <a:headEnd/>
              <a:tailEnd/>
            </a:ln>
          </p:spPr>
          <p:txBody>
            <a:bodyPr/>
            <a:lstStyle/>
            <a:p>
              <a:endParaRPr lang="en-GB" dirty="0"/>
            </a:p>
          </p:txBody>
        </p:sp>
        <p:sp>
          <p:nvSpPr>
            <p:cNvPr id="1021" name="Freeform 15"/>
            <p:cNvSpPr>
              <a:spLocks/>
            </p:cNvSpPr>
            <p:nvPr/>
          </p:nvSpPr>
          <p:spPr bwMode="auto">
            <a:xfrm>
              <a:off x="2466152" y="4557784"/>
              <a:ext cx="27132" cy="82566"/>
            </a:xfrm>
            <a:custGeom>
              <a:avLst/>
              <a:gdLst/>
              <a:ahLst/>
              <a:cxnLst>
                <a:cxn ang="0">
                  <a:pos x="6" y="1"/>
                </a:cxn>
                <a:cxn ang="0">
                  <a:pos x="2" y="6"/>
                </a:cxn>
                <a:cxn ang="0">
                  <a:pos x="0" y="7"/>
                </a:cxn>
                <a:cxn ang="0">
                  <a:pos x="0" y="26"/>
                </a:cxn>
                <a:cxn ang="0">
                  <a:pos x="2" y="26"/>
                </a:cxn>
                <a:cxn ang="0">
                  <a:pos x="6" y="20"/>
                </a:cxn>
                <a:cxn ang="0">
                  <a:pos x="8" y="4"/>
                </a:cxn>
                <a:cxn ang="0">
                  <a:pos x="8" y="1"/>
                </a:cxn>
                <a:cxn ang="0">
                  <a:pos x="6" y="1"/>
                </a:cxn>
              </a:cxnLst>
              <a:rect l="0" t="0" r="r" b="b"/>
              <a:pathLst>
                <a:path w="9" h="26">
                  <a:moveTo>
                    <a:pt x="6" y="1"/>
                  </a:moveTo>
                  <a:cubicBezTo>
                    <a:pt x="3" y="0"/>
                    <a:pt x="3" y="6"/>
                    <a:pt x="2" y="6"/>
                  </a:cubicBezTo>
                  <a:cubicBezTo>
                    <a:pt x="2" y="7"/>
                    <a:pt x="0" y="4"/>
                    <a:pt x="0" y="7"/>
                  </a:cubicBezTo>
                  <a:cubicBezTo>
                    <a:pt x="0" y="26"/>
                    <a:pt x="0" y="26"/>
                    <a:pt x="0" y="26"/>
                  </a:cubicBezTo>
                  <a:cubicBezTo>
                    <a:pt x="2" y="26"/>
                    <a:pt x="2" y="26"/>
                    <a:pt x="2" y="26"/>
                  </a:cubicBezTo>
                  <a:cubicBezTo>
                    <a:pt x="2" y="25"/>
                    <a:pt x="5" y="23"/>
                    <a:pt x="6" y="20"/>
                  </a:cubicBezTo>
                  <a:cubicBezTo>
                    <a:pt x="8" y="18"/>
                    <a:pt x="6" y="9"/>
                    <a:pt x="8" y="4"/>
                  </a:cubicBezTo>
                  <a:cubicBezTo>
                    <a:pt x="9" y="3"/>
                    <a:pt x="8" y="1"/>
                    <a:pt x="8" y="1"/>
                  </a:cubicBezTo>
                  <a:cubicBezTo>
                    <a:pt x="6" y="3"/>
                    <a:pt x="6" y="3"/>
                    <a:pt x="6" y="1"/>
                  </a:cubicBezTo>
                </a:path>
              </a:pathLst>
            </a:custGeom>
            <a:grpFill/>
            <a:ln w="6350" cmpd="sng">
              <a:solidFill>
                <a:schemeClr val="bg1"/>
              </a:solidFill>
              <a:round/>
              <a:headEnd/>
              <a:tailEnd/>
            </a:ln>
          </p:spPr>
          <p:txBody>
            <a:bodyPr/>
            <a:lstStyle/>
            <a:p>
              <a:endParaRPr lang="en-GB" dirty="0"/>
            </a:p>
          </p:txBody>
        </p:sp>
        <p:sp>
          <p:nvSpPr>
            <p:cNvPr id="1022" name="Freeform 16"/>
            <p:cNvSpPr>
              <a:spLocks/>
            </p:cNvSpPr>
            <p:nvPr/>
          </p:nvSpPr>
          <p:spPr bwMode="auto">
            <a:xfrm>
              <a:off x="2940178" y="5422298"/>
              <a:ext cx="316018" cy="424163"/>
            </a:xfrm>
            <a:custGeom>
              <a:avLst/>
              <a:gdLst/>
              <a:ahLst/>
              <a:cxnLst>
                <a:cxn ang="0">
                  <a:pos x="3" y="16"/>
                </a:cxn>
                <a:cxn ang="0">
                  <a:pos x="20" y="10"/>
                </a:cxn>
                <a:cxn ang="0">
                  <a:pos x="36" y="6"/>
                </a:cxn>
                <a:cxn ang="0">
                  <a:pos x="41" y="27"/>
                </a:cxn>
                <a:cxn ang="0">
                  <a:pos x="56" y="34"/>
                </a:cxn>
                <a:cxn ang="0">
                  <a:pos x="62" y="39"/>
                </a:cxn>
                <a:cxn ang="0">
                  <a:pos x="73" y="42"/>
                </a:cxn>
                <a:cxn ang="0">
                  <a:pos x="79" y="69"/>
                </a:cxn>
                <a:cxn ang="0">
                  <a:pos x="91" y="70"/>
                </a:cxn>
                <a:cxn ang="0">
                  <a:pos x="94" y="79"/>
                </a:cxn>
                <a:cxn ang="0">
                  <a:pos x="96" y="95"/>
                </a:cxn>
                <a:cxn ang="0">
                  <a:pos x="94" y="103"/>
                </a:cxn>
                <a:cxn ang="0">
                  <a:pos x="93" y="107"/>
                </a:cxn>
                <a:cxn ang="0">
                  <a:pos x="90" y="103"/>
                </a:cxn>
                <a:cxn ang="0">
                  <a:pos x="76" y="100"/>
                </a:cxn>
                <a:cxn ang="0">
                  <a:pos x="64" y="104"/>
                </a:cxn>
                <a:cxn ang="0">
                  <a:pos x="61" y="115"/>
                </a:cxn>
                <a:cxn ang="0">
                  <a:pos x="58" y="129"/>
                </a:cxn>
                <a:cxn ang="0">
                  <a:pos x="55" y="126"/>
                </a:cxn>
                <a:cxn ang="0">
                  <a:pos x="49" y="126"/>
                </a:cxn>
                <a:cxn ang="0">
                  <a:pos x="44" y="134"/>
                </a:cxn>
                <a:cxn ang="0">
                  <a:pos x="35" y="128"/>
                </a:cxn>
                <a:cxn ang="0">
                  <a:pos x="29" y="123"/>
                </a:cxn>
                <a:cxn ang="0">
                  <a:pos x="26" y="128"/>
                </a:cxn>
                <a:cxn ang="0">
                  <a:pos x="21" y="134"/>
                </a:cxn>
                <a:cxn ang="0">
                  <a:pos x="15" y="131"/>
                </a:cxn>
                <a:cxn ang="0">
                  <a:pos x="12" y="115"/>
                </a:cxn>
                <a:cxn ang="0">
                  <a:pos x="10" y="111"/>
                </a:cxn>
                <a:cxn ang="0">
                  <a:pos x="10" y="106"/>
                </a:cxn>
                <a:cxn ang="0">
                  <a:pos x="10" y="101"/>
                </a:cxn>
                <a:cxn ang="0">
                  <a:pos x="9" y="97"/>
                </a:cxn>
                <a:cxn ang="0">
                  <a:pos x="6" y="87"/>
                </a:cxn>
                <a:cxn ang="0">
                  <a:pos x="3" y="79"/>
                </a:cxn>
                <a:cxn ang="0">
                  <a:pos x="4" y="67"/>
                </a:cxn>
                <a:cxn ang="0">
                  <a:pos x="4" y="56"/>
                </a:cxn>
                <a:cxn ang="0">
                  <a:pos x="7" y="45"/>
                </a:cxn>
                <a:cxn ang="0">
                  <a:pos x="9" y="31"/>
                </a:cxn>
                <a:cxn ang="0">
                  <a:pos x="3" y="16"/>
                </a:cxn>
              </a:cxnLst>
              <a:rect l="0" t="0" r="r" b="b"/>
              <a:pathLst>
                <a:path w="102" h="135">
                  <a:moveTo>
                    <a:pt x="3" y="16"/>
                  </a:moveTo>
                  <a:cubicBezTo>
                    <a:pt x="12" y="19"/>
                    <a:pt x="10" y="17"/>
                    <a:pt x="20" y="10"/>
                  </a:cubicBezTo>
                  <a:cubicBezTo>
                    <a:pt x="27" y="3"/>
                    <a:pt x="39" y="0"/>
                    <a:pt x="36" y="6"/>
                  </a:cubicBezTo>
                  <a:cubicBezTo>
                    <a:pt x="35" y="14"/>
                    <a:pt x="35" y="20"/>
                    <a:pt x="41" y="27"/>
                  </a:cubicBezTo>
                  <a:cubicBezTo>
                    <a:pt x="47" y="33"/>
                    <a:pt x="50" y="30"/>
                    <a:pt x="56" y="34"/>
                  </a:cubicBezTo>
                  <a:cubicBezTo>
                    <a:pt x="61" y="39"/>
                    <a:pt x="59" y="36"/>
                    <a:pt x="62" y="39"/>
                  </a:cubicBezTo>
                  <a:cubicBezTo>
                    <a:pt x="67" y="44"/>
                    <a:pt x="68" y="38"/>
                    <a:pt x="73" y="42"/>
                  </a:cubicBezTo>
                  <a:cubicBezTo>
                    <a:pt x="77" y="47"/>
                    <a:pt x="74" y="67"/>
                    <a:pt x="79" y="69"/>
                  </a:cubicBezTo>
                  <a:cubicBezTo>
                    <a:pt x="83" y="69"/>
                    <a:pt x="93" y="67"/>
                    <a:pt x="91" y="70"/>
                  </a:cubicBezTo>
                  <a:cubicBezTo>
                    <a:pt x="90" y="73"/>
                    <a:pt x="90" y="78"/>
                    <a:pt x="94" y="79"/>
                  </a:cubicBezTo>
                  <a:cubicBezTo>
                    <a:pt x="102" y="83"/>
                    <a:pt x="96" y="93"/>
                    <a:pt x="96" y="95"/>
                  </a:cubicBezTo>
                  <a:cubicBezTo>
                    <a:pt x="97" y="98"/>
                    <a:pt x="94" y="101"/>
                    <a:pt x="94" y="103"/>
                  </a:cubicBezTo>
                  <a:cubicBezTo>
                    <a:pt x="96" y="106"/>
                    <a:pt x="96" y="106"/>
                    <a:pt x="93" y="107"/>
                  </a:cubicBezTo>
                  <a:cubicBezTo>
                    <a:pt x="93" y="104"/>
                    <a:pt x="94" y="104"/>
                    <a:pt x="90" y="103"/>
                  </a:cubicBezTo>
                  <a:cubicBezTo>
                    <a:pt x="87" y="100"/>
                    <a:pt x="85" y="97"/>
                    <a:pt x="76" y="100"/>
                  </a:cubicBezTo>
                  <a:cubicBezTo>
                    <a:pt x="67" y="101"/>
                    <a:pt x="65" y="100"/>
                    <a:pt x="64" y="104"/>
                  </a:cubicBezTo>
                  <a:cubicBezTo>
                    <a:pt x="62" y="109"/>
                    <a:pt x="61" y="109"/>
                    <a:pt x="61" y="115"/>
                  </a:cubicBezTo>
                  <a:cubicBezTo>
                    <a:pt x="61" y="120"/>
                    <a:pt x="58" y="126"/>
                    <a:pt x="58" y="129"/>
                  </a:cubicBezTo>
                  <a:cubicBezTo>
                    <a:pt x="56" y="128"/>
                    <a:pt x="56" y="126"/>
                    <a:pt x="55" y="126"/>
                  </a:cubicBezTo>
                  <a:cubicBezTo>
                    <a:pt x="53" y="126"/>
                    <a:pt x="52" y="126"/>
                    <a:pt x="49" y="126"/>
                  </a:cubicBezTo>
                  <a:cubicBezTo>
                    <a:pt x="47" y="126"/>
                    <a:pt x="45" y="128"/>
                    <a:pt x="44" y="134"/>
                  </a:cubicBezTo>
                  <a:cubicBezTo>
                    <a:pt x="42" y="126"/>
                    <a:pt x="39" y="126"/>
                    <a:pt x="35" y="128"/>
                  </a:cubicBezTo>
                  <a:cubicBezTo>
                    <a:pt x="30" y="128"/>
                    <a:pt x="30" y="123"/>
                    <a:pt x="29" y="123"/>
                  </a:cubicBezTo>
                  <a:cubicBezTo>
                    <a:pt x="27" y="124"/>
                    <a:pt x="29" y="126"/>
                    <a:pt x="26" y="128"/>
                  </a:cubicBezTo>
                  <a:cubicBezTo>
                    <a:pt x="24" y="129"/>
                    <a:pt x="24" y="132"/>
                    <a:pt x="21" y="134"/>
                  </a:cubicBezTo>
                  <a:cubicBezTo>
                    <a:pt x="18" y="135"/>
                    <a:pt x="17" y="135"/>
                    <a:pt x="15" y="131"/>
                  </a:cubicBezTo>
                  <a:cubicBezTo>
                    <a:pt x="15" y="124"/>
                    <a:pt x="14" y="115"/>
                    <a:pt x="12" y="115"/>
                  </a:cubicBezTo>
                  <a:cubicBezTo>
                    <a:pt x="9" y="115"/>
                    <a:pt x="12" y="112"/>
                    <a:pt x="10" y="111"/>
                  </a:cubicBezTo>
                  <a:cubicBezTo>
                    <a:pt x="9" y="111"/>
                    <a:pt x="9" y="109"/>
                    <a:pt x="10" y="106"/>
                  </a:cubicBezTo>
                  <a:cubicBezTo>
                    <a:pt x="12" y="104"/>
                    <a:pt x="7" y="104"/>
                    <a:pt x="10" y="101"/>
                  </a:cubicBezTo>
                  <a:cubicBezTo>
                    <a:pt x="12" y="100"/>
                    <a:pt x="10" y="100"/>
                    <a:pt x="9" y="97"/>
                  </a:cubicBezTo>
                  <a:cubicBezTo>
                    <a:pt x="7" y="97"/>
                    <a:pt x="6" y="89"/>
                    <a:pt x="6" y="87"/>
                  </a:cubicBezTo>
                  <a:cubicBezTo>
                    <a:pt x="6" y="86"/>
                    <a:pt x="4" y="86"/>
                    <a:pt x="3" y="79"/>
                  </a:cubicBezTo>
                  <a:cubicBezTo>
                    <a:pt x="3" y="76"/>
                    <a:pt x="10" y="70"/>
                    <a:pt x="4" y="67"/>
                  </a:cubicBezTo>
                  <a:cubicBezTo>
                    <a:pt x="0" y="64"/>
                    <a:pt x="7" y="61"/>
                    <a:pt x="4" y="56"/>
                  </a:cubicBezTo>
                  <a:cubicBezTo>
                    <a:pt x="1" y="52"/>
                    <a:pt x="9" y="50"/>
                    <a:pt x="7" y="45"/>
                  </a:cubicBezTo>
                  <a:cubicBezTo>
                    <a:pt x="6" y="39"/>
                    <a:pt x="9" y="31"/>
                    <a:pt x="9" y="31"/>
                  </a:cubicBezTo>
                  <a:cubicBezTo>
                    <a:pt x="3" y="16"/>
                    <a:pt x="3" y="16"/>
                    <a:pt x="3" y="16"/>
                  </a:cubicBezTo>
                  <a:close/>
                </a:path>
              </a:pathLst>
            </a:custGeom>
            <a:grpFill/>
            <a:ln w="6350" cmpd="sng">
              <a:solidFill>
                <a:schemeClr val="bg1"/>
              </a:solidFill>
              <a:round/>
              <a:headEnd/>
              <a:tailEnd/>
            </a:ln>
          </p:spPr>
          <p:txBody>
            <a:bodyPr/>
            <a:lstStyle/>
            <a:p>
              <a:endParaRPr lang="en-GB" dirty="0"/>
            </a:p>
          </p:txBody>
        </p:sp>
        <p:sp>
          <p:nvSpPr>
            <p:cNvPr id="1023" name="Freeform 17"/>
            <p:cNvSpPr>
              <a:spLocks/>
            </p:cNvSpPr>
            <p:nvPr/>
          </p:nvSpPr>
          <p:spPr bwMode="auto">
            <a:xfrm>
              <a:off x="3118936" y="5723421"/>
              <a:ext cx="207486" cy="280077"/>
            </a:xfrm>
            <a:custGeom>
              <a:avLst/>
              <a:gdLst/>
              <a:ahLst/>
              <a:cxnLst>
                <a:cxn ang="0">
                  <a:pos x="62" y="66"/>
                </a:cxn>
                <a:cxn ang="0">
                  <a:pos x="62" y="75"/>
                </a:cxn>
                <a:cxn ang="0">
                  <a:pos x="56" y="84"/>
                </a:cxn>
                <a:cxn ang="0">
                  <a:pos x="50" y="86"/>
                </a:cxn>
                <a:cxn ang="0">
                  <a:pos x="36" y="84"/>
                </a:cxn>
                <a:cxn ang="0">
                  <a:pos x="32" y="83"/>
                </a:cxn>
                <a:cxn ang="0">
                  <a:pos x="35" y="78"/>
                </a:cxn>
                <a:cxn ang="0">
                  <a:pos x="36" y="72"/>
                </a:cxn>
                <a:cxn ang="0">
                  <a:pos x="39" y="66"/>
                </a:cxn>
                <a:cxn ang="0">
                  <a:pos x="35" y="59"/>
                </a:cxn>
                <a:cxn ang="0">
                  <a:pos x="23" y="53"/>
                </a:cxn>
                <a:cxn ang="0">
                  <a:pos x="12" y="47"/>
                </a:cxn>
                <a:cxn ang="0">
                  <a:pos x="3" y="38"/>
                </a:cxn>
                <a:cxn ang="0">
                  <a:pos x="0" y="33"/>
                </a:cxn>
                <a:cxn ang="0">
                  <a:pos x="3" y="19"/>
                </a:cxn>
                <a:cxn ang="0">
                  <a:pos x="6" y="8"/>
                </a:cxn>
                <a:cxn ang="0">
                  <a:pos x="18" y="3"/>
                </a:cxn>
                <a:cxn ang="0">
                  <a:pos x="32" y="7"/>
                </a:cxn>
                <a:cxn ang="0">
                  <a:pos x="35" y="11"/>
                </a:cxn>
                <a:cxn ang="0">
                  <a:pos x="38" y="22"/>
                </a:cxn>
                <a:cxn ang="0">
                  <a:pos x="36" y="30"/>
                </a:cxn>
                <a:cxn ang="0">
                  <a:pos x="47" y="31"/>
                </a:cxn>
                <a:cxn ang="0">
                  <a:pos x="55" y="35"/>
                </a:cxn>
                <a:cxn ang="0">
                  <a:pos x="58" y="50"/>
                </a:cxn>
                <a:cxn ang="0">
                  <a:pos x="64" y="49"/>
                </a:cxn>
                <a:cxn ang="0">
                  <a:pos x="62" y="66"/>
                </a:cxn>
              </a:cxnLst>
              <a:rect l="0" t="0" r="r" b="b"/>
              <a:pathLst>
                <a:path w="67" h="89">
                  <a:moveTo>
                    <a:pt x="62" y="66"/>
                  </a:moveTo>
                  <a:cubicBezTo>
                    <a:pt x="64" y="72"/>
                    <a:pt x="62" y="70"/>
                    <a:pt x="62" y="75"/>
                  </a:cubicBezTo>
                  <a:cubicBezTo>
                    <a:pt x="61" y="80"/>
                    <a:pt x="56" y="80"/>
                    <a:pt x="56" y="84"/>
                  </a:cubicBezTo>
                  <a:cubicBezTo>
                    <a:pt x="55" y="89"/>
                    <a:pt x="53" y="81"/>
                    <a:pt x="50" y="86"/>
                  </a:cubicBezTo>
                  <a:cubicBezTo>
                    <a:pt x="45" y="89"/>
                    <a:pt x="42" y="84"/>
                    <a:pt x="36" y="84"/>
                  </a:cubicBezTo>
                  <a:cubicBezTo>
                    <a:pt x="32" y="84"/>
                    <a:pt x="32" y="86"/>
                    <a:pt x="32" y="83"/>
                  </a:cubicBezTo>
                  <a:cubicBezTo>
                    <a:pt x="30" y="81"/>
                    <a:pt x="33" y="81"/>
                    <a:pt x="35" y="78"/>
                  </a:cubicBezTo>
                  <a:cubicBezTo>
                    <a:pt x="36" y="75"/>
                    <a:pt x="33" y="73"/>
                    <a:pt x="36" y="72"/>
                  </a:cubicBezTo>
                  <a:cubicBezTo>
                    <a:pt x="39" y="70"/>
                    <a:pt x="36" y="70"/>
                    <a:pt x="39" y="66"/>
                  </a:cubicBezTo>
                  <a:cubicBezTo>
                    <a:pt x="41" y="64"/>
                    <a:pt x="36" y="59"/>
                    <a:pt x="35" y="59"/>
                  </a:cubicBezTo>
                  <a:cubicBezTo>
                    <a:pt x="32" y="59"/>
                    <a:pt x="29" y="58"/>
                    <a:pt x="23" y="53"/>
                  </a:cubicBezTo>
                  <a:cubicBezTo>
                    <a:pt x="18" y="49"/>
                    <a:pt x="13" y="50"/>
                    <a:pt x="12" y="47"/>
                  </a:cubicBezTo>
                  <a:cubicBezTo>
                    <a:pt x="10" y="44"/>
                    <a:pt x="6" y="44"/>
                    <a:pt x="3" y="38"/>
                  </a:cubicBezTo>
                  <a:cubicBezTo>
                    <a:pt x="1" y="33"/>
                    <a:pt x="1" y="35"/>
                    <a:pt x="0" y="33"/>
                  </a:cubicBezTo>
                  <a:cubicBezTo>
                    <a:pt x="0" y="30"/>
                    <a:pt x="3" y="24"/>
                    <a:pt x="3" y="19"/>
                  </a:cubicBezTo>
                  <a:cubicBezTo>
                    <a:pt x="3" y="13"/>
                    <a:pt x="4" y="13"/>
                    <a:pt x="6" y="8"/>
                  </a:cubicBezTo>
                  <a:cubicBezTo>
                    <a:pt x="7" y="3"/>
                    <a:pt x="9" y="5"/>
                    <a:pt x="18" y="3"/>
                  </a:cubicBezTo>
                  <a:cubicBezTo>
                    <a:pt x="27" y="0"/>
                    <a:pt x="29" y="3"/>
                    <a:pt x="32" y="7"/>
                  </a:cubicBezTo>
                  <a:cubicBezTo>
                    <a:pt x="36" y="8"/>
                    <a:pt x="35" y="8"/>
                    <a:pt x="35" y="11"/>
                  </a:cubicBezTo>
                  <a:cubicBezTo>
                    <a:pt x="35" y="14"/>
                    <a:pt x="39" y="19"/>
                    <a:pt x="38" y="22"/>
                  </a:cubicBezTo>
                  <a:cubicBezTo>
                    <a:pt x="36" y="27"/>
                    <a:pt x="38" y="27"/>
                    <a:pt x="36" y="30"/>
                  </a:cubicBezTo>
                  <a:cubicBezTo>
                    <a:pt x="36" y="31"/>
                    <a:pt x="47" y="33"/>
                    <a:pt x="47" y="31"/>
                  </a:cubicBezTo>
                  <a:cubicBezTo>
                    <a:pt x="48" y="30"/>
                    <a:pt x="53" y="31"/>
                    <a:pt x="55" y="35"/>
                  </a:cubicBezTo>
                  <a:cubicBezTo>
                    <a:pt x="58" y="47"/>
                    <a:pt x="55" y="50"/>
                    <a:pt x="58" y="50"/>
                  </a:cubicBezTo>
                  <a:cubicBezTo>
                    <a:pt x="61" y="50"/>
                    <a:pt x="62" y="47"/>
                    <a:pt x="64" y="49"/>
                  </a:cubicBezTo>
                  <a:cubicBezTo>
                    <a:pt x="67" y="52"/>
                    <a:pt x="65" y="64"/>
                    <a:pt x="62" y="66"/>
                  </a:cubicBezTo>
                </a:path>
              </a:pathLst>
            </a:custGeom>
            <a:grpFill/>
            <a:ln w="6350" cmpd="sng">
              <a:solidFill>
                <a:schemeClr val="bg1"/>
              </a:solidFill>
              <a:round/>
              <a:headEnd/>
              <a:tailEnd/>
            </a:ln>
          </p:spPr>
          <p:txBody>
            <a:bodyPr/>
            <a:lstStyle/>
            <a:p>
              <a:endParaRPr lang="en-GB" dirty="0"/>
            </a:p>
          </p:txBody>
        </p:sp>
        <p:sp>
          <p:nvSpPr>
            <p:cNvPr id="1024" name="Freeform 18"/>
            <p:cNvSpPr>
              <a:spLocks/>
            </p:cNvSpPr>
            <p:nvPr/>
          </p:nvSpPr>
          <p:spPr bwMode="auto">
            <a:xfrm>
              <a:off x="3214698" y="6071493"/>
              <a:ext cx="143645" cy="173226"/>
            </a:xfrm>
            <a:custGeom>
              <a:avLst/>
              <a:gdLst/>
              <a:ahLst/>
              <a:cxnLst>
                <a:cxn ang="0">
                  <a:pos x="42" y="42"/>
                </a:cxn>
                <a:cxn ang="0">
                  <a:pos x="32" y="52"/>
                </a:cxn>
                <a:cxn ang="0">
                  <a:pos x="22" y="52"/>
                </a:cxn>
                <a:cxn ang="0">
                  <a:pos x="9" y="48"/>
                </a:cxn>
                <a:cxn ang="0">
                  <a:pos x="2" y="45"/>
                </a:cxn>
                <a:cxn ang="0">
                  <a:pos x="3" y="34"/>
                </a:cxn>
                <a:cxn ang="0">
                  <a:pos x="3" y="20"/>
                </a:cxn>
                <a:cxn ang="0">
                  <a:pos x="5" y="14"/>
                </a:cxn>
                <a:cxn ang="0">
                  <a:pos x="8" y="3"/>
                </a:cxn>
                <a:cxn ang="0">
                  <a:pos x="17" y="5"/>
                </a:cxn>
                <a:cxn ang="0">
                  <a:pos x="23" y="12"/>
                </a:cxn>
                <a:cxn ang="0">
                  <a:pos x="29" y="15"/>
                </a:cxn>
                <a:cxn ang="0">
                  <a:pos x="35" y="22"/>
                </a:cxn>
                <a:cxn ang="0">
                  <a:pos x="42" y="28"/>
                </a:cxn>
                <a:cxn ang="0">
                  <a:pos x="42" y="42"/>
                </a:cxn>
              </a:cxnLst>
              <a:rect l="0" t="0" r="r" b="b"/>
              <a:pathLst>
                <a:path w="46" h="55">
                  <a:moveTo>
                    <a:pt x="42" y="42"/>
                  </a:moveTo>
                  <a:cubicBezTo>
                    <a:pt x="39" y="48"/>
                    <a:pt x="35" y="49"/>
                    <a:pt x="32" y="52"/>
                  </a:cubicBezTo>
                  <a:cubicBezTo>
                    <a:pt x="28" y="55"/>
                    <a:pt x="26" y="51"/>
                    <a:pt x="22" y="52"/>
                  </a:cubicBezTo>
                  <a:cubicBezTo>
                    <a:pt x="19" y="54"/>
                    <a:pt x="13" y="48"/>
                    <a:pt x="9" y="48"/>
                  </a:cubicBezTo>
                  <a:cubicBezTo>
                    <a:pt x="5" y="48"/>
                    <a:pt x="2" y="45"/>
                    <a:pt x="2" y="45"/>
                  </a:cubicBezTo>
                  <a:cubicBezTo>
                    <a:pt x="0" y="42"/>
                    <a:pt x="0" y="35"/>
                    <a:pt x="3" y="34"/>
                  </a:cubicBezTo>
                  <a:cubicBezTo>
                    <a:pt x="6" y="32"/>
                    <a:pt x="2" y="23"/>
                    <a:pt x="3" y="20"/>
                  </a:cubicBezTo>
                  <a:cubicBezTo>
                    <a:pt x="6" y="18"/>
                    <a:pt x="2" y="18"/>
                    <a:pt x="5" y="14"/>
                  </a:cubicBezTo>
                  <a:cubicBezTo>
                    <a:pt x="8" y="9"/>
                    <a:pt x="5" y="8"/>
                    <a:pt x="8" y="3"/>
                  </a:cubicBezTo>
                  <a:cubicBezTo>
                    <a:pt x="11" y="8"/>
                    <a:pt x="11" y="0"/>
                    <a:pt x="17" y="5"/>
                  </a:cubicBezTo>
                  <a:cubicBezTo>
                    <a:pt x="22" y="9"/>
                    <a:pt x="19" y="14"/>
                    <a:pt x="23" y="12"/>
                  </a:cubicBezTo>
                  <a:cubicBezTo>
                    <a:pt x="26" y="9"/>
                    <a:pt x="25" y="14"/>
                    <a:pt x="29" y="15"/>
                  </a:cubicBezTo>
                  <a:cubicBezTo>
                    <a:pt x="34" y="18"/>
                    <a:pt x="32" y="18"/>
                    <a:pt x="35" y="22"/>
                  </a:cubicBezTo>
                  <a:cubicBezTo>
                    <a:pt x="40" y="23"/>
                    <a:pt x="39" y="23"/>
                    <a:pt x="42" y="28"/>
                  </a:cubicBezTo>
                  <a:cubicBezTo>
                    <a:pt x="46" y="34"/>
                    <a:pt x="39" y="34"/>
                    <a:pt x="42" y="42"/>
                  </a:cubicBezTo>
                </a:path>
              </a:pathLst>
            </a:custGeom>
            <a:grpFill/>
            <a:ln w="6350" cmpd="sng">
              <a:solidFill>
                <a:schemeClr val="bg1"/>
              </a:solidFill>
              <a:round/>
              <a:headEnd/>
              <a:tailEnd/>
            </a:ln>
          </p:spPr>
          <p:txBody>
            <a:bodyPr/>
            <a:lstStyle/>
            <a:p>
              <a:endParaRPr lang="en-GB" dirty="0"/>
            </a:p>
          </p:txBody>
        </p:sp>
        <p:sp>
          <p:nvSpPr>
            <p:cNvPr id="1025" name="Freeform 19"/>
            <p:cNvSpPr>
              <a:spLocks/>
            </p:cNvSpPr>
            <p:nvPr/>
          </p:nvSpPr>
          <p:spPr bwMode="auto">
            <a:xfrm>
              <a:off x="2651293" y="5129270"/>
              <a:ext cx="319210" cy="568248"/>
            </a:xfrm>
            <a:custGeom>
              <a:avLst/>
              <a:gdLst/>
              <a:ahLst/>
              <a:cxnLst>
                <a:cxn ang="0">
                  <a:pos x="93" y="42"/>
                </a:cxn>
                <a:cxn ang="0">
                  <a:pos x="85" y="42"/>
                </a:cxn>
                <a:cxn ang="0">
                  <a:pos x="71" y="49"/>
                </a:cxn>
                <a:cxn ang="0">
                  <a:pos x="64" y="66"/>
                </a:cxn>
                <a:cxn ang="0">
                  <a:pos x="67" y="91"/>
                </a:cxn>
                <a:cxn ang="0">
                  <a:pos x="74" y="96"/>
                </a:cxn>
                <a:cxn ang="0">
                  <a:pos x="85" y="96"/>
                </a:cxn>
                <a:cxn ang="0">
                  <a:pos x="88" y="108"/>
                </a:cxn>
                <a:cxn ang="0">
                  <a:pos x="96" y="108"/>
                </a:cxn>
                <a:cxn ang="0">
                  <a:pos x="102" y="124"/>
                </a:cxn>
                <a:cxn ang="0">
                  <a:pos x="100" y="138"/>
                </a:cxn>
                <a:cxn ang="0">
                  <a:pos x="97" y="149"/>
                </a:cxn>
                <a:cxn ang="0">
                  <a:pos x="97" y="160"/>
                </a:cxn>
                <a:cxn ang="0">
                  <a:pos x="96" y="172"/>
                </a:cxn>
                <a:cxn ang="0">
                  <a:pos x="93" y="175"/>
                </a:cxn>
                <a:cxn ang="0">
                  <a:pos x="88" y="181"/>
                </a:cxn>
                <a:cxn ang="0">
                  <a:pos x="80" y="174"/>
                </a:cxn>
                <a:cxn ang="0">
                  <a:pos x="65" y="161"/>
                </a:cxn>
                <a:cxn ang="0">
                  <a:pos x="50" y="149"/>
                </a:cxn>
                <a:cxn ang="0">
                  <a:pos x="42" y="135"/>
                </a:cxn>
                <a:cxn ang="0">
                  <a:pos x="35" y="119"/>
                </a:cxn>
                <a:cxn ang="0">
                  <a:pos x="30" y="108"/>
                </a:cxn>
                <a:cxn ang="0">
                  <a:pos x="23" y="85"/>
                </a:cxn>
                <a:cxn ang="0">
                  <a:pos x="14" y="70"/>
                </a:cxn>
                <a:cxn ang="0">
                  <a:pos x="4" y="57"/>
                </a:cxn>
                <a:cxn ang="0">
                  <a:pos x="3" y="52"/>
                </a:cxn>
                <a:cxn ang="0">
                  <a:pos x="11" y="34"/>
                </a:cxn>
                <a:cxn ang="0">
                  <a:pos x="9" y="43"/>
                </a:cxn>
                <a:cxn ang="0">
                  <a:pos x="15" y="45"/>
                </a:cxn>
                <a:cxn ang="0">
                  <a:pos x="21" y="48"/>
                </a:cxn>
                <a:cxn ang="0">
                  <a:pos x="26" y="35"/>
                </a:cxn>
                <a:cxn ang="0">
                  <a:pos x="47" y="18"/>
                </a:cxn>
                <a:cxn ang="0">
                  <a:pos x="50" y="1"/>
                </a:cxn>
                <a:cxn ang="0">
                  <a:pos x="55" y="4"/>
                </a:cxn>
                <a:cxn ang="0">
                  <a:pos x="61" y="12"/>
                </a:cxn>
                <a:cxn ang="0">
                  <a:pos x="70" y="25"/>
                </a:cxn>
                <a:cxn ang="0">
                  <a:pos x="85" y="23"/>
                </a:cxn>
                <a:cxn ang="0">
                  <a:pos x="91" y="28"/>
                </a:cxn>
                <a:cxn ang="0">
                  <a:pos x="88" y="39"/>
                </a:cxn>
                <a:cxn ang="0">
                  <a:pos x="93" y="42"/>
                </a:cxn>
              </a:cxnLst>
              <a:rect l="0" t="0" r="r" b="b"/>
              <a:pathLst>
                <a:path w="103" h="181">
                  <a:moveTo>
                    <a:pt x="93" y="42"/>
                  </a:moveTo>
                  <a:cubicBezTo>
                    <a:pt x="88" y="45"/>
                    <a:pt x="91" y="39"/>
                    <a:pt x="85" y="42"/>
                  </a:cubicBezTo>
                  <a:cubicBezTo>
                    <a:pt x="79" y="46"/>
                    <a:pt x="77" y="45"/>
                    <a:pt x="71" y="49"/>
                  </a:cubicBezTo>
                  <a:cubicBezTo>
                    <a:pt x="67" y="56"/>
                    <a:pt x="70" y="63"/>
                    <a:pt x="64" y="66"/>
                  </a:cubicBezTo>
                  <a:cubicBezTo>
                    <a:pt x="55" y="74"/>
                    <a:pt x="68" y="87"/>
                    <a:pt x="67" y="91"/>
                  </a:cubicBezTo>
                  <a:cubicBezTo>
                    <a:pt x="65" y="96"/>
                    <a:pt x="74" y="90"/>
                    <a:pt x="74" y="96"/>
                  </a:cubicBezTo>
                  <a:cubicBezTo>
                    <a:pt x="73" y="104"/>
                    <a:pt x="84" y="99"/>
                    <a:pt x="85" y="96"/>
                  </a:cubicBezTo>
                  <a:cubicBezTo>
                    <a:pt x="88" y="91"/>
                    <a:pt x="85" y="108"/>
                    <a:pt x="88" y="108"/>
                  </a:cubicBezTo>
                  <a:cubicBezTo>
                    <a:pt x="91" y="110"/>
                    <a:pt x="91" y="107"/>
                    <a:pt x="96" y="108"/>
                  </a:cubicBezTo>
                  <a:cubicBezTo>
                    <a:pt x="102" y="124"/>
                    <a:pt x="102" y="124"/>
                    <a:pt x="102" y="124"/>
                  </a:cubicBezTo>
                  <a:cubicBezTo>
                    <a:pt x="102" y="124"/>
                    <a:pt x="99" y="132"/>
                    <a:pt x="100" y="138"/>
                  </a:cubicBezTo>
                  <a:cubicBezTo>
                    <a:pt x="102" y="143"/>
                    <a:pt x="94" y="144"/>
                    <a:pt x="97" y="149"/>
                  </a:cubicBezTo>
                  <a:cubicBezTo>
                    <a:pt x="100" y="153"/>
                    <a:pt x="93" y="156"/>
                    <a:pt x="97" y="160"/>
                  </a:cubicBezTo>
                  <a:cubicBezTo>
                    <a:pt x="103" y="163"/>
                    <a:pt x="96" y="169"/>
                    <a:pt x="96" y="172"/>
                  </a:cubicBezTo>
                  <a:cubicBezTo>
                    <a:pt x="96" y="172"/>
                    <a:pt x="96" y="175"/>
                    <a:pt x="93" y="175"/>
                  </a:cubicBezTo>
                  <a:cubicBezTo>
                    <a:pt x="91" y="175"/>
                    <a:pt x="97" y="178"/>
                    <a:pt x="88" y="181"/>
                  </a:cubicBezTo>
                  <a:cubicBezTo>
                    <a:pt x="87" y="178"/>
                    <a:pt x="82" y="178"/>
                    <a:pt x="80" y="174"/>
                  </a:cubicBezTo>
                  <a:cubicBezTo>
                    <a:pt x="80" y="169"/>
                    <a:pt x="77" y="169"/>
                    <a:pt x="65" y="161"/>
                  </a:cubicBezTo>
                  <a:cubicBezTo>
                    <a:pt x="52" y="155"/>
                    <a:pt x="52" y="152"/>
                    <a:pt x="50" y="149"/>
                  </a:cubicBezTo>
                  <a:cubicBezTo>
                    <a:pt x="47" y="146"/>
                    <a:pt x="41" y="143"/>
                    <a:pt x="42" y="135"/>
                  </a:cubicBezTo>
                  <a:cubicBezTo>
                    <a:pt x="42" y="127"/>
                    <a:pt x="35" y="124"/>
                    <a:pt x="35" y="119"/>
                  </a:cubicBezTo>
                  <a:cubicBezTo>
                    <a:pt x="35" y="115"/>
                    <a:pt x="32" y="115"/>
                    <a:pt x="30" y="108"/>
                  </a:cubicBezTo>
                  <a:cubicBezTo>
                    <a:pt x="30" y="102"/>
                    <a:pt x="24" y="93"/>
                    <a:pt x="23" y="85"/>
                  </a:cubicBezTo>
                  <a:cubicBezTo>
                    <a:pt x="21" y="79"/>
                    <a:pt x="17" y="79"/>
                    <a:pt x="14" y="70"/>
                  </a:cubicBezTo>
                  <a:cubicBezTo>
                    <a:pt x="12" y="63"/>
                    <a:pt x="0" y="62"/>
                    <a:pt x="4" y="57"/>
                  </a:cubicBezTo>
                  <a:cubicBezTo>
                    <a:pt x="9" y="56"/>
                    <a:pt x="4" y="56"/>
                    <a:pt x="3" y="52"/>
                  </a:cubicBezTo>
                  <a:cubicBezTo>
                    <a:pt x="1" y="48"/>
                    <a:pt x="1" y="43"/>
                    <a:pt x="11" y="34"/>
                  </a:cubicBezTo>
                  <a:cubicBezTo>
                    <a:pt x="14" y="40"/>
                    <a:pt x="8" y="40"/>
                    <a:pt x="9" y="43"/>
                  </a:cubicBezTo>
                  <a:cubicBezTo>
                    <a:pt x="9" y="46"/>
                    <a:pt x="11" y="43"/>
                    <a:pt x="15" y="45"/>
                  </a:cubicBezTo>
                  <a:cubicBezTo>
                    <a:pt x="18" y="45"/>
                    <a:pt x="18" y="51"/>
                    <a:pt x="21" y="48"/>
                  </a:cubicBezTo>
                  <a:cubicBezTo>
                    <a:pt x="24" y="45"/>
                    <a:pt x="21" y="45"/>
                    <a:pt x="26" y="35"/>
                  </a:cubicBezTo>
                  <a:cubicBezTo>
                    <a:pt x="30" y="28"/>
                    <a:pt x="42" y="25"/>
                    <a:pt x="47" y="18"/>
                  </a:cubicBezTo>
                  <a:cubicBezTo>
                    <a:pt x="50" y="11"/>
                    <a:pt x="50" y="9"/>
                    <a:pt x="50" y="1"/>
                  </a:cubicBezTo>
                  <a:cubicBezTo>
                    <a:pt x="52" y="0"/>
                    <a:pt x="52" y="3"/>
                    <a:pt x="55" y="4"/>
                  </a:cubicBezTo>
                  <a:cubicBezTo>
                    <a:pt x="59" y="6"/>
                    <a:pt x="56" y="9"/>
                    <a:pt x="61" y="12"/>
                  </a:cubicBezTo>
                  <a:cubicBezTo>
                    <a:pt x="67" y="15"/>
                    <a:pt x="65" y="25"/>
                    <a:pt x="70" y="25"/>
                  </a:cubicBezTo>
                  <a:cubicBezTo>
                    <a:pt x="76" y="25"/>
                    <a:pt x="79" y="21"/>
                    <a:pt x="85" y="23"/>
                  </a:cubicBezTo>
                  <a:cubicBezTo>
                    <a:pt x="93" y="26"/>
                    <a:pt x="93" y="26"/>
                    <a:pt x="91" y="28"/>
                  </a:cubicBezTo>
                  <a:cubicBezTo>
                    <a:pt x="88" y="34"/>
                    <a:pt x="85" y="40"/>
                    <a:pt x="88" y="39"/>
                  </a:cubicBezTo>
                  <a:cubicBezTo>
                    <a:pt x="91" y="39"/>
                    <a:pt x="91" y="40"/>
                    <a:pt x="93" y="42"/>
                  </a:cubicBezTo>
                </a:path>
              </a:pathLst>
            </a:custGeom>
            <a:grpFill/>
            <a:ln w="6350" cmpd="sng">
              <a:solidFill>
                <a:schemeClr val="bg1"/>
              </a:solidFill>
              <a:round/>
              <a:headEnd/>
              <a:tailEnd/>
            </a:ln>
          </p:spPr>
          <p:txBody>
            <a:bodyPr/>
            <a:lstStyle/>
            <a:p>
              <a:endParaRPr lang="en-GB" dirty="0"/>
            </a:p>
          </p:txBody>
        </p:sp>
        <p:sp>
          <p:nvSpPr>
            <p:cNvPr id="1026" name="Freeform 20"/>
            <p:cNvSpPr>
              <a:spLocks/>
            </p:cNvSpPr>
            <p:nvPr/>
          </p:nvSpPr>
          <p:spPr bwMode="auto">
            <a:xfrm>
              <a:off x="2707154" y="4747201"/>
              <a:ext cx="306442" cy="514823"/>
            </a:xfrm>
            <a:custGeom>
              <a:avLst/>
              <a:gdLst/>
              <a:ahLst/>
              <a:cxnLst>
                <a:cxn ang="0">
                  <a:pos x="64" y="6"/>
                </a:cxn>
                <a:cxn ang="0">
                  <a:pos x="61" y="2"/>
                </a:cxn>
                <a:cxn ang="0">
                  <a:pos x="52" y="8"/>
                </a:cxn>
                <a:cxn ang="0">
                  <a:pos x="40" y="13"/>
                </a:cxn>
                <a:cxn ang="0">
                  <a:pos x="34" y="14"/>
                </a:cxn>
                <a:cxn ang="0">
                  <a:pos x="29" y="25"/>
                </a:cxn>
                <a:cxn ang="0">
                  <a:pos x="25" y="33"/>
                </a:cxn>
                <a:cxn ang="0">
                  <a:pos x="20" y="41"/>
                </a:cxn>
                <a:cxn ang="0">
                  <a:pos x="16" y="38"/>
                </a:cxn>
                <a:cxn ang="0">
                  <a:pos x="17" y="45"/>
                </a:cxn>
                <a:cxn ang="0">
                  <a:pos x="16" y="48"/>
                </a:cxn>
                <a:cxn ang="0">
                  <a:pos x="13" y="47"/>
                </a:cxn>
                <a:cxn ang="0">
                  <a:pos x="11" y="52"/>
                </a:cxn>
                <a:cxn ang="0">
                  <a:pos x="13" y="55"/>
                </a:cxn>
                <a:cxn ang="0">
                  <a:pos x="14" y="58"/>
                </a:cxn>
                <a:cxn ang="0">
                  <a:pos x="16" y="64"/>
                </a:cxn>
                <a:cxn ang="0">
                  <a:pos x="14" y="73"/>
                </a:cxn>
                <a:cxn ang="0">
                  <a:pos x="16" y="87"/>
                </a:cxn>
                <a:cxn ang="0">
                  <a:pos x="11" y="98"/>
                </a:cxn>
                <a:cxn ang="0">
                  <a:pos x="5" y="103"/>
                </a:cxn>
                <a:cxn ang="0">
                  <a:pos x="3" y="109"/>
                </a:cxn>
                <a:cxn ang="0">
                  <a:pos x="13" y="115"/>
                </a:cxn>
                <a:cxn ang="0">
                  <a:pos x="16" y="119"/>
                </a:cxn>
                <a:cxn ang="0">
                  <a:pos x="23" y="120"/>
                </a:cxn>
                <a:cxn ang="0">
                  <a:pos x="26" y="120"/>
                </a:cxn>
                <a:cxn ang="0">
                  <a:pos x="32" y="123"/>
                </a:cxn>
                <a:cxn ang="0">
                  <a:pos x="37" y="126"/>
                </a:cxn>
                <a:cxn ang="0">
                  <a:pos x="43" y="134"/>
                </a:cxn>
                <a:cxn ang="0">
                  <a:pos x="52" y="147"/>
                </a:cxn>
                <a:cxn ang="0">
                  <a:pos x="67" y="145"/>
                </a:cxn>
                <a:cxn ang="0">
                  <a:pos x="73" y="150"/>
                </a:cxn>
                <a:cxn ang="0">
                  <a:pos x="70" y="161"/>
                </a:cxn>
                <a:cxn ang="0">
                  <a:pos x="75" y="164"/>
                </a:cxn>
                <a:cxn ang="0">
                  <a:pos x="78" y="140"/>
                </a:cxn>
                <a:cxn ang="0">
                  <a:pos x="78" y="129"/>
                </a:cxn>
                <a:cxn ang="0">
                  <a:pos x="73" y="119"/>
                </a:cxn>
                <a:cxn ang="0">
                  <a:pos x="78" y="115"/>
                </a:cxn>
                <a:cxn ang="0">
                  <a:pos x="81" y="117"/>
                </a:cxn>
                <a:cxn ang="0">
                  <a:pos x="80" y="112"/>
                </a:cxn>
                <a:cxn ang="0">
                  <a:pos x="75" y="112"/>
                </a:cxn>
                <a:cxn ang="0">
                  <a:pos x="75" y="106"/>
                </a:cxn>
                <a:cxn ang="0">
                  <a:pos x="89" y="106"/>
                </a:cxn>
                <a:cxn ang="0">
                  <a:pos x="90" y="105"/>
                </a:cxn>
                <a:cxn ang="0">
                  <a:pos x="95" y="101"/>
                </a:cxn>
                <a:cxn ang="0">
                  <a:pos x="99" y="111"/>
                </a:cxn>
                <a:cxn ang="0">
                  <a:pos x="95" y="98"/>
                </a:cxn>
                <a:cxn ang="0">
                  <a:pos x="92" y="95"/>
                </a:cxn>
                <a:cxn ang="0">
                  <a:pos x="95" y="90"/>
                </a:cxn>
                <a:cxn ang="0">
                  <a:pos x="92" y="81"/>
                </a:cxn>
                <a:cxn ang="0">
                  <a:pos x="95" y="62"/>
                </a:cxn>
                <a:cxn ang="0">
                  <a:pos x="80" y="62"/>
                </a:cxn>
                <a:cxn ang="0">
                  <a:pos x="72" y="55"/>
                </a:cxn>
                <a:cxn ang="0">
                  <a:pos x="61" y="55"/>
                </a:cxn>
                <a:cxn ang="0">
                  <a:pos x="55" y="50"/>
                </a:cxn>
                <a:cxn ang="0">
                  <a:pos x="55" y="41"/>
                </a:cxn>
                <a:cxn ang="0">
                  <a:pos x="49" y="33"/>
                </a:cxn>
                <a:cxn ang="0">
                  <a:pos x="49" y="30"/>
                </a:cxn>
                <a:cxn ang="0">
                  <a:pos x="55" y="14"/>
                </a:cxn>
                <a:cxn ang="0">
                  <a:pos x="64" y="6"/>
                </a:cxn>
              </a:cxnLst>
              <a:rect l="0" t="0" r="r" b="b"/>
              <a:pathLst>
                <a:path w="99" h="164">
                  <a:moveTo>
                    <a:pt x="64" y="6"/>
                  </a:moveTo>
                  <a:cubicBezTo>
                    <a:pt x="66" y="5"/>
                    <a:pt x="67" y="0"/>
                    <a:pt x="61" y="2"/>
                  </a:cubicBezTo>
                  <a:cubicBezTo>
                    <a:pt x="57" y="2"/>
                    <a:pt x="60" y="3"/>
                    <a:pt x="52" y="8"/>
                  </a:cubicBezTo>
                  <a:cubicBezTo>
                    <a:pt x="43" y="16"/>
                    <a:pt x="42" y="8"/>
                    <a:pt x="40" y="13"/>
                  </a:cubicBezTo>
                  <a:cubicBezTo>
                    <a:pt x="38" y="17"/>
                    <a:pt x="35" y="11"/>
                    <a:pt x="34" y="14"/>
                  </a:cubicBezTo>
                  <a:cubicBezTo>
                    <a:pt x="32" y="17"/>
                    <a:pt x="29" y="17"/>
                    <a:pt x="29" y="25"/>
                  </a:cubicBezTo>
                  <a:cubicBezTo>
                    <a:pt x="31" y="34"/>
                    <a:pt x="26" y="28"/>
                    <a:pt x="25" y="33"/>
                  </a:cubicBezTo>
                  <a:cubicBezTo>
                    <a:pt x="25" y="38"/>
                    <a:pt x="19" y="36"/>
                    <a:pt x="20" y="41"/>
                  </a:cubicBezTo>
                  <a:cubicBezTo>
                    <a:pt x="22" y="48"/>
                    <a:pt x="19" y="42"/>
                    <a:pt x="16" y="38"/>
                  </a:cubicBezTo>
                  <a:cubicBezTo>
                    <a:pt x="14" y="41"/>
                    <a:pt x="19" y="45"/>
                    <a:pt x="17" y="45"/>
                  </a:cubicBezTo>
                  <a:cubicBezTo>
                    <a:pt x="16" y="45"/>
                    <a:pt x="17" y="47"/>
                    <a:pt x="16" y="48"/>
                  </a:cubicBezTo>
                  <a:cubicBezTo>
                    <a:pt x="14" y="50"/>
                    <a:pt x="13" y="47"/>
                    <a:pt x="13" y="47"/>
                  </a:cubicBezTo>
                  <a:cubicBezTo>
                    <a:pt x="11" y="50"/>
                    <a:pt x="13" y="48"/>
                    <a:pt x="11" y="52"/>
                  </a:cubicBezTo>
                  <a:cubicBezTo>
                    <a:pt x="13" y="53"/>
                    <a:pt x="13" y="53"/>
                    <a:pt x="13" y="55"/>
                  </a:cubicBezTo>
                  <a:cubicBezTo>
                    <a:pt x="13" y="56"/>
                    <a:pt x="13" y="56"/>
                    <a:pt x="14" y="58"/>
                  </a:cubicBezTo>
                  <a:cubicBezTo>
                    <a:pt x="19" y="59"/>
                    <a:pt x="14" y="62"/>
                    <a:pt x="16" y="64"/>
                  </a:cubicBezTo>
                  <a:cubicBezTo>
                    <a:pt x="19" y="69"/>
                    <a:pt x="13" y="66"/>
                    <a:pt x="14" y="73"/>
                  </a:cubicBezTo>
                  <a:cubicBezTo>
                    <a:pt x="16" y="81"/>
                    <a:pt x="13" y="86"/>
                    <a:pt x="16" y="87"/>
                  </a:cubicBezTo>
                  <a:cubicBezTo>
                    <a:pt x="17" y="87"/>
                    <a:pt x="14" y="98"/>
                    <a:pt x="11" y="98"/>
                  </a:cubicBezTo>
                  <a:cubicBezTo>
                    <a:pt x="7" y="98"/>
                    <a:pt x="5" y="98"/>
                    <a:pt x="5" y="103"/>
                  </a:cubicBezTo>
                  <a:cubicBezTo>
                    <a:pt x="7" y="106"/>
                    <a:pt x="0" y="103"/>
                    <a:pt x="3" y="109"/>
                  </a:cubicBezTo>
                  <a:cubicBezTo>
                    <a:pt x="10" y="114"/>
                    <a:pt x="11" y="115"/>
                    <a:pt x="13" y="115"/>
                  </a:cubicBezTo>
                  <a:cubicBezTo>
                    <a:pt x="13" y="115"/>
                    <a:pt x="16" y="117"/>
                    <a:pt x="16" y="119"/>
                  </a:cubicBezTo>
                  <a:cubicBezTo>
                    <a:pt x="16" y="120"/>
                    <a:pt x="23" y="122"/>
                    <a:pt x="23" y="120"/>
                  </a:cubicBezTo>
                  <a:cubicBezTo>
                    <a:pt x="23" y="119"/>
                    <a:pt x="25" y="117"/>
                    <a:pt x="26" y="120"/>
                  </a:cubicBezTo>
                  <a:cubicBezTo>
                    <a:pt x="28" y="123"/>
                    <a:pt x="29" y="123"/>
                    <a:pt x="32" y="123"/>
                  </a:cubicBezTo>
                  <a:cubicBezTo>
                    <a:pt x="34" y="122"/>
                    <a:pt x="34" y="125"/>
                    <a:pt x="37" y="126"/>
                  </a:cubicBezTo>
                  <a:cubicBezTo>
                    <a:pt x="42" y="128"/>
                    <a:pt x="38" y="131"/>
                    <a:pt x="43" y="134"/>
                  </a:cubicBezTo>
                  <a:cubicBezTo>
                    <a:pt x="49" y="137"/>
                    <a:pt x="48" y="147"/>
                    <a:pt x="52" y="147"/>
                  </a:cubicBezTo>
                  <a:cubicBezTo>
                    <a:pt x="58" y="147"/>
                    <a:pt x="61" y="144"/>
                    <a:pt x="67" y="145"/>
                  </a:cubicBezTo>
                  <a:cubicBezTo>
                    <a:pt x="75" y="148"/>
                    <a:pt x="75" y="148"/>
                    <a:pt x="73" y="150"/>
                  </a:cubicBezTo>
                  <a:cubicBezTo>
                    <a:pt x="70" y="156"/>
                    <a:pt x="67" y="162"/>
                    <a:pt x="70" y="161"/>
                  </a:cubicBezTo>
                  <a:cubicBezTo>
                    <a:pt x="73" y="161"/>
                    <a:pt x="73" y="162"/>
                    <a:pt x="75" y="164"/>
                  </a:cubicBezTo>
                  <a:cubicBezTo>
                    <a:pt x="75" y="162"/>
                    <a:pt x="76" y="147"/>
                    <a:pt x="78" y="140"/>
                  </a:cubicBezTo>
                  <a:cubicBezTo>
                    <a:pt x="80" y="133"/>
                    <a:pt x="76" y="133"/>
                    <a:pt x="78" y="129"/>
                  </a:cubicBezTo>
                  <a:cubicBezTo>
                    <a:pt x="78" y="126"/>
                    <a:pt x="75" y="131"/>
                    <a:pt x="73" y="119"/>
                  </a:cubicBezTo>
                  <a:cubicBezTo>
                    <a:pt x="73" y="115"/>
                    <a:pt x="76" y="117"/>
                    <a:pt x="78" y="115"/>
                  </a:cubicBezTo>
                  <a:cubicBezTo>
                    <a:pt x="78" y="115"/>
                    <a:pt x="80" y="117"/>
                    <a:pt x="81" y="117"/>
                  </a:cubicBezTo>
                  <a:cubicBezTo>
                    <a:pt x="81" y="119"/>
                    <a:pt x="81" y="112"/>
                    <a:pt x="80" y="112"/>
                  </a:cubicBezTo>
                  <a:cubicBezTo>
                    <a:pt x="76" y="112"/>
                    <a:pt x="75" y="112"/>
                    <a:pt x="75" y="112"/>
                  </a:cubicBezTo>
                  <a:cubicBezTo>
                    <a:pt x="75" y="106"/>
                    <a:pt x="75" y="106"/>
                    <a:pt x="75" y="106"/>
                  </a:cubicBezTo>
                  <a:cubicBezTo>
                    <a:pt x="89" y="106"/>
                    <a:pt x="89" y="106"/>
                    <a:pt x="89" y="106"/>
                  </a:cubicBezTo>
                  <a:cubicBezTo>
                    <a:pt x="87" y="105"/>
                    <a:pt x="87" y="101"/>
                    <a:pt x="90" y="105"/>
                  </a:cubicBezTo>
                  <a:cubicBezTo>
                    <a:pt x="92" y="108"/>
                    <a:pt x="93" y="101"/>
                    <a:pt x="95" y="101"/>
                  </a:cubicBezTo>
                  <a:cubicBezTo>
                    <a:pt x="99" y="108"/>
                    <a:pt x="95" y="112"/>
                    <a:pt x="99" y="111"/>
                  </a:cubicBezTo>
                  <a:cubicBezTo>
                    <a:pt x="96" y="101"/>
                    <a:pt x="98" y="100"/>
                    <a:pt x="95" y="98"/>
                  </a:cubicBezTo>
                  <a:cubicBezTo>
                    <a:pt x="93" y="97"/>
                    <a:pt x="93" y="95"/>
                    <a:pt x="92" y="95"/>
                  </a:cubicBezTo>
                  <a:cubicBezTo>
                    <a:pt x="90" y="97"/>
                    <a:pt x="90" y="95"/>
                    <a:pt x="95" y="90"/>
                  </a:cubicBezTo>
                  <a:cubicBezTo>
                    <a:pt x="96" y="89"/>
                    <a:pt x="93" y="87"/>
                    <a:pt x="92" y="81"/>
                  </a:cubicBezTo>
                  <a:cubicBezTo>
                    <a:pt x="89" y="72"/>
                    <a:pt x="96" y="62"/>
                    <a:pt x="95" y="62"/>
                  </a:cubicBezTo>
                  <a:cubicBezTo>
                    <a:pt x="87" y="61"/>
                    <a:pt x="87" y="64"/>
                    <a:pt x="80" y="62"/>
                  </a:cubicBezTo>
                  <a:cubicBezTo>
                    <a:pt x="76" y="62"/>
                    <a:pt x="75" y="53"/>
                    <a:pt x="72" y="55"/>
                  </a:cubicBezTo>
                  <a:cubicBezTo>
                    <a:pt x="70" y="56"/>
                    <a:pt x="69" y="53"/>
                    <a:pt x="61" y="55"/>
                  </a:cubicBezTo>
                  <a:cubicBezTo>
                    <a:pt x="55" y="55"/>
                    <a:pt x="60" y="52"/>
                    <a:pt x="55" y="50"/>
                  </a:cubicBezTo>
                  <a:cubicBezTo>
                    <a:pt x="52" y="50"/>
                    <a:pt x="58" y="42"/>
                    <a:pt x="55" y="41"/>
                  </a:cubicBezTo>
                  <a:cubicBezTo>
                    <a:pt x="51" y="38"/>
                    <a:pt x="54" y="31"/>
                    <a:pt x="49" y="33"/>
                  </a:cubicBezTo>
                  <a:cubicBezTo>
                    <a:pt x="46" y="33"/>
                    <a:pt x="48" y="33"/>
                    <a:pt x="49" y="30"/>
                  </a:cubicBezTo>
                  <a:cubicBezTo>
                    <a:pt x="52" y="28"/>
                    <a:pt x="51" y="16"/>
                    <a:pt x="55" y="14"/>
                  </a:cubicBezTo>
                  <a:cubicBezTo>
                    <a:pt x="60" y="11"/>
                    <a:pt x="54" y="8"/>
                    <a:pt x="64" y="6"/>
                  </a:cubicBezTo>
                </a:path>
              </a:pathLst>
            </a:custGeom>
            <a:grpFill/>
            <a:ln w="6350" cmpd="sng">
              <a:solidFill>
                <a:schemeClr val="bg1"/>
              </a:solidFill>
              <a:round/>
              <a:headEnd/>
              <a:tailEnd/>
            </a:ln>
          </p:spPr>
          <p:txBody>
            <a:bodyPr/>
            <a:lstStyle/>
            <a:p>
              <a:endParaRPr lang="en-GB" dirty="0"/>
            </a:p>
          </p:txBody>
        </p:sp>
        <p:sp>
          <p:nvSpPr>
            <p:cNvPr id="1027" name="Freeform 21"/>
            <p:cNvSpPr>
              <a:spLocks/>
            </p:cNvSpPr>
            <p:nvPr/>
          </p:nvSpPr>
          <p:spPr bwMode="auto">
            <a:xfrm>
              <a:off x="2850799" y="4743962"/>
              <a:ext cx="343151" cy="370737"/>
            </a:xfrm>
            <a:custGeom>
              <a:avLst/>
              <a:gdLst/>
              <a:ahLst/>
              <a:cxnLst>
                <a:cxn ang="0">
                  <a:pos x="102" y="73"/>
                </a:cxn>
                <a:cxn ang="0">
                  <a:pos x="88" y="84"/>
                </a:cxn>
                <a:cxn ang="0">
                  <a:pos x="82" y="87"/>
                </a:cxn>
                <a:cxn ang="0">
                  <a:pos x="71" y="85"/>
                </a:cxn>
                <a:cxn ang="0">
                  <a:pos x="77" y="99"/>
                </a:cxn>
                <a:cxn ang="0">
                  <a:pos x="77" y="104"/>
                </a:cxn>
                <a:cxn ang="0">
                  <a:pos x="71" y="110"/>
                </a:cxn>
                <a:cxn ang="0">
                  <a:pos x="62" y="117"/>
                </a:cxn>
                <a:cxn ang="0">
                  <a:pos x="53" y="112"/>
                </a:cxn>
                <a:cxn ang="0">
                  <a:pos x="48" y="99"/>
                </a:cxn>
                <a:cxn ang="0">
                  <a:pos x="45" y="96"/>
                </a:cxn>
                <a:cxn ang="0">
                  <a:pos x="48" y="92"/>
                </a:cxn>
                <a:cxn ang="0">
                  <a:pos x="45" y="82"/>
                </a:cxn>
                <a:cxn ang="0">
                  <a:pos x="48" y="64"/>
                </a:cxn>
                <a:cxn ang="0">
                  <a:pos x="33" y="64"/>
                </a:cxn>
                <a:cxn ang="0">
                  <a:pos x="26" y="56"/>
                </a:cxn>
                <a:cxn ang="0">
                  <a:pos x="15" y="56"/>
                </a:cxn>
                <a:cxn ang="0">
                  <a:pos x="9" y="51"/>
                </a:cxn>
                <a:cxn ang="0">
                  <a:pos x="9" y="42"/>
                </a:cxn>
                <a:cxn ang="0">
                  <a:pos x="3" y="34"/>
                </a:cxn>
                <a:cxn ang="0">
                  <a:pos x="3" y="31"/>
                </a:cxn>
                <a:cxn ang="0">
                  <a:pos x="9" y="15"/>
                </a:cxn>
                <a:cxn ang="0">
                  <a:pos x="18" y="7"/>
                </a:cxn>
                <a:cxn ang="0">
                  <a:pos x="14" y="14"/>
                </a:cxn>
                <a:cxn ang="0">
                  <a:pos x="15" y="17"/>
                </a:cxn>
                <a:cxn ang="0">
                  <a:pos x="23" y="14"/>
                </a:cxn>
                <a:cxn ang="0">
                  <a:pos x="26" y="9"/>
                </a:cxn>
                <a:cxn ang="0">
                  <a:pos x="30" y="6"/>
                </a:cxn>
                <a:cxn ang="0">
                  <a:pos x="41" y="18"/>
                </a:cxn>
                <a:cxn ang="0">
                  <a:pos x="59" y="21"/>
                </a:cxn>
                <a:cxn ang="0">
                  <a:pos x="71" y="23"/>
                </a:cxn>
                <a:cxn ang="0">
                  <a:pos x="77" y="18"/>
                </a:cxn>
                <a:cxn ang="0">
                  <a:pos x="88" y="18"/>
                </a:cxn>
                <a:cxn ang="0">
                  <a:pos x="86" y="20"/>
                </a:cxn>
                <a:cxn ang="0">
                  <a:pos x="91" y="26"/>
                </a:cxn>
                <a:cxn ang="0">
                  <a:pos x="97" y="29"/>
                </a:cxn>
                <a:cxn ang="0">
                  <a:pos x="100" y="34"/>
                </a:cxn>
                <a:cxn ang="0">
                  <a:pos x="97" y="40"/>
                </a:cxn>
                <a:cxn ang="0">
                  <a:pos x="108" y="40"/>
                </a:cxn>
                <a:cxn ang="0">
                  <a:pos x="102" y="50"/>
                </a:cxn>
                <a:cxn ang="0">
                  <a:pos x="105" y="54"/>
                </a:cxn>
                <a:cxn ang="0">
                  <a:pos x="102" y="57"/>
                </a:cxn>
                <a:cxn ang="0">
                  <a:pos x="99" y="62"/>
                </a:cxn>
                <a:cxn ang="0">
                  <a:pos x="102" y="73"/>
                </a:cxn>
              </a:cxnLst>
              <a:rect l="0" t="0" r="r" b="b"/>
              <a:pathLst>
                <a:path w="111" h="118">
                  <a:moveTo>
                    <a:pt x="102" y="73"/>
                  </a:moveTo>
                  <a:cubicBezTo>
                    <a:pt x="103" y="79"/>
                    <a:pt x="92" y="84"/>
                    <a:pt x="88" y="84"/>
                  </a:cubicBezTo>
                  <a:cubicBezTo>
                    <a:pt x="83" y="82"/>
                    <a:pt x="90" y="92"/>
                    <a:pt x="82" y="87"/>
                  </a:cubicBezTo>
                  <a:cubicBezTo>
                    <a:pt x="76" y="84"/>
                    <a:pt x="68" y="81"/>
                    <a:pt x="71" y="85"/>
                  </a:cubicBezTo>
                  <a:cubicBezTo>
                    <a:pt x="74" y="90"/>
                    <a:pt x="74" y="101"/>
                    <a:pt x="77" y="99"/>
                  </a:cubicBezTo>
                  <a:cubicBezTo>
                    <a:pt x="80" y="98"/>
                    <a:pt x="82" y="101"/>
                    <a:pt x="77" y="104"/>
                  </a:cubicBezTo>
                  <a:cubicBezTo>
                    <a:pt x="73" y="106"/>
                    <a:pt x="77" y="110"/>
                    <a:pt x="71" y="110"/>
                  </a:cubicBezTo>
                  <a:cubicBezTo>
                    <a:pt x="65" y="112"/>
                    <a:pt x="67" y="118"/>
                    <a:pt x="62" y="117"/>
                  </a:cubicBezTo>
                  <a:cubicBezTo>
                    <a:pt x="59" y="115"/>
                    <a:pt x="56" y="118"/>
                    <a:pt x="53" y="112"/>
                  </a:cubicBezTo>
                  <a:cubicBezTo>
                    <a:pt x="50" y="103"/>
                    <a:pt x="51" y="101"/>
                    <a:pt x="48" y="99"/>
                  </a:cubicBezTo>
                  <a:cubicBezTo>
                    <a:pt x="47" y="98"/>
                    <a:pt x="47" y="96"/>
                    <a:pt x="45" y="96"/>
                  </a:cubicBezTo>
                  <a:cubicBezTo>
                    <a:pt x="44" y="98"/>
                    <a:pt x="44" y="96"/>
                    <a:pt x="48" y="92"/>
                  </a:cubicBezTo>
                  <a:cubicBezTo>
                    <a:pt x="50" y="90"/>
                    <a:pt x="47" y="89"/>
                    <a:pt x="45" y="82"/>
                  </a:cubicBezTo>
                  <a:cubicBezTo>
                    <a:pt x="42" y="73"/>
                    <a:pt x="50" y="64"/>
                    <a:pt x="48" y="64"/>
                  </a:cubicBezTo>
                  <a:cubicBezTo>
                    <a:pt x="41" y="62"/>
                    <a:pt x="41" y="65"/>
                    <a:pt x="33" y="64"/>
                  </a:cubicBezTo>
                  <a:cubicBezTo>
                    <a:pt x="30" y="64"/>
                    <a:pt x="29" y="54"/>
                    <a:pt x="26" y="56"/>
                  </a:cubicBezTo>
                  <a:cubicBezTo>
                    <a:pt x="24" y="57"/>
                    <a:pt x="23" y="54"/>
                    <a:pt x="15" y="56"/>
                  </a:cubicBezTo>
                  <a:cubicBezTo>
                    <a:pt x="9" y="56"/>
                    <a:pt x="14" y="53"/>
                    <a:pt x="9" y="51"/>
                  </a:cubicBezTo>
                  <a:cubicBezTo>
                    <a:pt x="6" y="51"/>
                    <a:pt x="12" y="43"/>
                    <a:pt x="9" y="42"/>
                  </a:cubicBezTo>
                  <a:cubicBezTo>
                    <a:pt x="4" y="39"/>
                    <a:pt x="7" y="32"/>
                    <a:pt x="3" y="34"/>
                  </a:cubicBezTo>
                  <a:cubicBezTo>
                    <a:pt x="0" y="34"/>
                    <a:pt x="1" y="34"/>
                    <a:pt x="3" y="31"/>
                  </a:cubicBezTo>
                  <a:cubicBezTo>
                    <a:pt x="6" y="29"/>
                    <a:pt x="4" y="17"/>
                    <a:pt x="9" y="15"/>
                  </a:cubicBezTo>
                  <a:cubicBezTo>
                    <a:pt x="14" y="12"/>
                    <a:pt x="7" y="9"/>
                    <a:pt x="18" y="7"/>
                  </a:cubicBezTo>
                  <a:cubicBezTo>
                    <a:pt x="15" y="9"/>
                    <a:pt x="10" y="11"/>
                    <a:pt x="14" y="14"/>
                  </a:cubicBezTo>
                  <a:cubicBezTo>
                    <a:pt x="14" y="14"/>
                    <a:pt x="15" y="15"/>
                    <a:pt x="15" y="17"/>
                  </a:cubicBezTo>
                  <a:cubicBezTo>
                    <a:pt x="15" y="21"/>
                    <a:pt x="17" y="15"/>
                    <a:pt x="23" y="14"/>
                  </a:cubicBezTo>
                  <a:cubicBezTo>
                    <a:pt x="30" y="12"/>
                    <a:pt x="27" y="11"/>
                    <a:pt x="26" y="9"/>
                  </a:cubicBezTo>
                  <a:cubicBezTo>
                    <a:pt x="26" y="6"/>
                    <a:pt x="29" y="0"/>
                    <a:pt x="30" y="6"/>
                  </a:cubicBezTo>
                  <a:cubicBezTo>
                    <a:pt x="33" y="14"/>
                    <a:pt x="41" y="9"/>
                    <a:pt x="41" y="18"/>
                  </a:cubicBezTo>
                  <a:cubicBezTo>
                    <a:pt x="41" y="26"/>
                    <a:pt x="56" y="15"/>
                    <a:pt x="59" y="21"/>
                  </a:cubicBezTo>
                  <a:cubicBezTo>
                    <a:pt x="64" y="26"/>
                    <a:pt x="68" y="25"/>
                    <a:pt x="71" y="23"/>
                  </a:cubicBezTo>
                  <a:cubicBezTo>
                    <a:pt x="74" y="21"/>
                    <a:pt x="70" y="18"/>
                    <a:pt x="77" y="18"/>
                  </a:cubicBezTo>
                  <a:cubicBezTo>
                    <a:pt x="85" y="18"/>
                    <a:pt x="82" y="17"/>
                    <a:pt x="88" y="18"/>
                  </a:cubicBezTo>
                  <a:cubicBezTo>
                    <a:pt x="94" y="18"/>
                    <a:pt x="92" y="20"/>
                    <a:pt x="86" y="20"/>
                  </a:cubicBezTo>
                  <a:cubicBezTo>
                    <a:pt x="80" y="21"/>
                    <a:pt x="90" y="25"/>
                    <a:pt x="91" y="26"/>
                  </a:cubicBezTo>
                  <a:cubicBezTo>
                    <a:pt x="92" y="29"/>
                    <a:pt x="96" y="26"/>
                    <a:pt x="97" y="29"/>
                  </a:cubicBezTo>
                  <a:cubicBezTo>
                    <a:pt x="99" y="32"/>
                    <a:pt x="103" y="31"/>
                    <a:pt x="100" y="34"/>
                  </a:cubicBezTo>
                  <a:cubicBezTo>
                    <a:pt x="97" y="36"/>
                    <a:pt x="99" y="37"/>
                    <a:pt x="97" y="40"/>
                  </a:cubicBezTo>
                  <a:cubicBezTo>
                    <a:pt x="94" y="43"/>
                    <a:pt x="103" y="37"/>
                    <a:pt x="108" y="40"/>
                  </a:cubicBezTo>
                  <a:cubicBezTo>
                    <a:pt x="111" y="45"/>
                    <a:pt x="103" y="46"/>
                    <a:pt x="102" y="50"/>
                  </a:cubicBezTo>
                  <a:cubicBezTo>
                    <a:pt x="100" y="51"/>
                    <a:pt x="103" y="51"/>
                    <a:pt x="105" y="54"/>
                  </a:cubicBezTo>
                  <a:cubicBezTo>
                    <a:pt x="105" y="56"/>
                    <a:pt x="105" y="56"/>
                    <a:pt x="102" y="57"/>
                  </a:cubicBezTo>
                  <a:cubicBezTo>
                    <a:pt x="97" y="59"/>
                    <a:pt x="97" y="57"/>
                    <a:pt x="99" y="62"/>
                  </a:cubicBezTo>
                  <a:cubicBezTo>
                    <a:pt x="100" y="67"/>
                    <a:pt x="91" y="64"/>
                    <a:pt x="102" y="73"/>
                  </a:cubicBezTo>
                </a:path>
              </a:pathLst>
            </a:custGeom>
            <a:grpFill/>
            <a:ln w="6350" cmpd="sng">
              <a:solidFill>
                <a:schemeClr val="bg1"/>
              </a:solidFill>
              <a:round/>
              <a:headEnd/>
              <a:tailEnd/>
            </a:ln>
          </p:spPr>
          <p:txBody>
            <a:bodyPr/>
            <a:lstStyle/>
            <a:p>
              <a:endParaRPr lang="en-GB" dirty="0"/>
            </a:p>
          </p:txBody>
        </p:sp>
        <p:sp>
          <p:nvSpPr>
            <p:cNvPr id="1028" name="Freeform 22"/>
            <p:cNvSpPr>
              <a:spLocks/>
            </p:cNvSpPr>
            <p:nvPr/>
          </p:nvSpPr>
          <p:spPr bwMode="auto">
            <a:xfrm>
              <a:off x="3131705" y="4868620"/>
              <a:ext cx="135664" cy="233128"/>
            </a:xfrm>
            <a:custGeom>
              <a:avLst/>
              <a:gdLst/>
              <a:ahLst/>
              <a:cxnLst>
                <a:cxn ang="0">
                  <a:pos x="44" y="66"/>
                </a:cxn>
                <a:cxn ang="0">
                  <a:pos x="38" y="64"/>
                </a:cxn>
                <a:cxn ang="0">
                  <a:pos x="30" y="69"/>
                </a:cxn>
                <a:cxn ang="0">
                  <a:pos x="26" y="72"/>
                </a:cxn>
                <a:cxn ang="0">
                  <a:pos x="18" y="64"/>
                </a:cxn>
                <a:cxn ang="0">
                  <a:pos x="17" y="56"/>
                </a:cxn>
                <a:cxn ang="0">
                  <a:pos x="18" y="47"/>
                </a:cxn>
                <a:cxn ang="0">
                  <a:pos x="15" y="38"/>
                </a:cxn>
                <a:cxn ang="0">
                  <a:pos x="14" y="33"/>
                </a:cxn>
                <a:cxn ang="0">
                  <a:pos x="10" y="33"/>
                </a:cxn>
                <a:cxn ang="0">
                  <a:pos x="7" y="22"/>
                </a:cxn>
                <a:cxn ang="0">
                  <a:pos x="10" y="17"/>
                </a:cxn>
                <a:cxn ang="0">
                  <a:pos x="14" y="14"/>
                </a:cxn>
                <a:cxn ang="0">
                  <a:pos x="10" y="10"/>
                </a:cxn>
                <a:cxn ang="0">
                  <a:pos x="17" y="0"/>
                </a:cxn>
                <a:cxn ang="0">
                  <a:pos x="18" y="2"/>
                </a:cxn>
                <a:cxn ang="0">
                  <a:pos x="27" y="13"/>
                </a:cxn>
                <a:cxn ang="0">
                  <a:pos x="32" y="17"/>
                </a:cxn>
                <a:cxn ang="0">
                  <a:pos x="37" y="22"/>
                </a:cxn>
                <a:cxn ang="0">
                  <a:pos x="40" y="27"/>
                </a:cxn>
                <a:cxn ang="0">
                  <a:pos x="38" y="33"/>
                </a:cxn>
                <a:cxn ang="0">
                  <a:pos x="35" y="36"/>
                </a:cxn>
                <a:cxn ang="0">
                  <a:pos x="32" y="38"/>
                </a:cxn>
                <a:cxn ang="0">
                  <a:pos x="32" y="42"/>
                </a:cxn>
                <a:cxn ang="0">
                  <a:pos x="35" y="50"/>
                </a:cxn>
                <a:cxn ang="0">
                  <a:pos x="38" y="52"/>
                </a:cxn>
                <a:cxn ang="0">
                  <a:pos x="40" y="58"/>
                </a:cxn>
                <a:cxn ang="0">
                  <a:pos x="44" y="66"/>
                </a:cxn>
              </a:cxnLst>
              <a:rect l="0" t="0" r="r" b="b"/>
              <a:pathLst>
                <a:path w="44" h="74">
                  <a:moveTo>
                    <a:pt x="44" y="66"/>
                  </a:moveTo>
                  <a:cubicBezTo>
                    <a:pt x="40" y="66"/>
                    <a:pt x="41" y="64"/>
                    <a:pt x="38" y="64"/>
                  </a:cubicBezTo>
                  <a:cubicBezTo>
                    <a:pt x="35" y="66"/>
                    <a:pt x="34" y="71"/>
                    <a:pt x="30" y="69"/>
                  </a:cubicBezTo>
                  <a:cubicBezTo>
                    <a:pt x="27" y="69"/>
                    <a:pt x="29" y="71"/>
                    <a:pt x="26" y="72"/>
                  </a:cubicBezTo>
                  <a:cubicBezTo>
                    <a:pt x="24" y="74"/>
                    <a:pt x="18" y="69"/>
                    <a:pt x="18" y="64"/>
                  </a:cubicBezTo>
                  <a:cubicBezTo>
                    <a:pt x="18" y="60"/>
                    <a:pt x="15" y="63"/>
                    <a:pt x="17" y="56"/>
                  </a:cubicBezTo>
                  <a:cubicBezTo>
                    <a:pt x="18" y="50"/>
                    <a:pt x="18" y="50"/>
                    <a:pt x="18" y="47"/>
                  </a:cubicBezTo>
                  <a:cubicBezTo>
                    <a:pt x="21" y="41"/>
                    <a:pt x="14" y="42"/>
                    <a:pt x="15" y="38"/>
                  </a:cubicBezTo>
                  <a:cubicBezTo>
                    <a:pt x="17" y="35"/>
                    <a:pt x="15" y="31"/>
                    <a:pt x="14" y="33"/>
                  </a:cubicBezTo>
                  <a:cubicBezTo>
                    <a:pt x="12" y="33"/>
                    <a:pt x="10" y="33"/>
                    <a:pt x="10" y="33"/>
                  </a:cubicBezTo>
                  <a:cubicBezTo>
                    <a:pt x="0" y="24"/>
                    <a:pt x="9" y="27"/>
                    <a:pt x="7" y="22"/>
                  </a:cubicBezTo>
                  <a:cubicBezTo>
                    <a:pt x="6" y="17"/>
                    <a:pt x="6" y="19"/>
                    <a:pt x="10" y="17"/>
                  </a:cubicBezTo>
                  <a:cubicBezTo>
                    <a:pt x="14" y="16"/>
                    <a:pt x="14" y="16"/>
                    <a:pt x="14" y="14"/>
                  </a:cubicBezTo>
                  <a:cubicBezTo>
                    <a:pt x="12" y="11"/>
                    <a:pt x="9" y="11"/>
                    <a:pt x="10" y="10"/>
                  </a:cubicBezTo>
                  <a:cubicBezTo>
                    <a:pt x="12" y="6"/>
                    <a:pt x="20" y="5"/>
                    <a:pt x="17" y="0"/>
                  </a:cubicBezTo>
                  <a:cubicBezTo>
                    <a:pt x="17" y="2"/>
                    <a:pt x="18" y="2"/>
                    <a:pt x="18" y="2"/>
                  </a:cubicBezTo>
                  <a:cubicBezTo>
                    <a:pt x="26" y="6"/>
                    <a:pt x="29" y="10"/>
                    <a:pt x="27" y="13"/>
                  </a:cubicBezTo>
                  <a:cubicBezTo>
                    <a:pt x="27" y="17"/>
                    <a:pt x="26" y="16"/>
                    <a:pt x="32" y="17"/>
                  </a:cubicBezTo>
                  <a:cubicBezTo>
                    <a:pt x="37" y="19"/>
                    <a:pt x="34" y="22"/>
                    <a:pt x="37" y="22"/>
                  </a:cubicBezTo>
                  <a:cubicBezTo>
                    <a:pt x="38" y="22"/>
                    <a:pt x="38" y="25"/>
                    <a:pt x="40" y="27"/>
                  </a:cubicBezTo>
                  <a:cubicBezTo>
                    <a:pt x="40" y="30"/>
                    <a:pt x="38" y="31"/>
                    <a:pt x="38" y="33"/>
                  </a:cubicBezTo>
                  <a:cubicBezTo>
                    <a:pt x="38" y="35"/>
                    <a:pt x="38" y="35"/>
                    <a:pt x="35" y="36"/>
                  </a:cubicBezTo>
                  <a:cubicBezTo>
                    <a:pt x="32" y="36"/>
                    <a:pt x="32" y="36"/>
                    <a:pt x="32" y="38"/>
                  </a:cubicBezTo>
                  <a:cubicBezTo>
                    <a:pt x="34" y="39"/>
                    <a:pt x="34" y="39"/>
                    <a:pt x="32" y="42"/>
                  </a:cubicBezTo>
                  <a:cubicBezTo>
                    <a:pt x="30" y="47"/>
                    <a:pt x="34" y="47"/>
                    <a:pt x="35" y="50"/>
                  </a:cubicBezTo>
                  <a:cubicBezTo>
                    <a:pt x="35" y="53"/>
                    <a:pt x="37" y="50"/>
                    <a:pt x="38" y="52"/>
                  </a:cubicBezTo>
                  <a:cubicBezTo>
                    <a:pt x="38" y="53"/>
                    <a:pt x="37" y="55"/>
                    <a:pt x="40" y="58"/>
                  </a:cubicBezTo>
                  <a:cubicBezTo>
                    <a:pt x="41" y="60"/>
                    <a:pt x="41" y="63"/>
                    <a:pt x="44" y="66"/>
                  </a:cubicBezTo>
                </a:path>
              </a:pathLst>
            </a:custGeom>
            <a:grpFill/>
            <a:ln w="6350" cmpd="sng">
              <a:solidFill>
                <a:schemeClr val="bg1"/>
              </a:solidFill>
              <a:round/>
              <a:headEnd/>
              <a:tailEnd/>
            </a:ln>
          </p:spPr>
          <p:txBody>
            <a:bodyPr/>
            <a:lstStyle/>
            <a:p>
              <a:endParaRPr lang="en-GB" dirty="0"/>
            </a:p>
          </p:txBody>
        </p:sp>
        <p:sp>
          <p:nvSpPr>
            <p:cNvPr id="1029" name="Freeform 23"/>
            <p:cNvSpPr>
              <a:spLocks/>
            </p:cNvSpPr>
            <p:nvPr/>
          </p:nvSpPr>
          <p:spPr bwMode="auto">
            <a:xfrm>
              <a:off x="3227467" y="4944711"/>
              <a:ext cx="102147" cy="137610"/>
            </a:xfrm>
            <a:custGeom>
              <a:avLst/>
              <a:gdLst/>
              <a:ahLst/>
              <a:cxnLst>
                <a:cxn ang="0">
                  <a:pos x="33" y="4"/>
                </a:cxn>
                <a:cxn ang="0">
                  <a:pos x="29" y="15"/>
                </a:cxn>
                <a:cxn ang="0">
                  <a:pos x="32" y="23"/>
                </a:cxn>
                <a:cxn ang="0">
                  <a:pos x="32" y="27"/>
                </a:cxn>
                <a:cxn ang="0">
                  <a:pos x="29" y="37"/>
                </a:cxn>
                <a:cxn ang="0">
                  <a:pos x="26" y="35"/>
                </a:cxn>
                <a:cxn ang="0">
                  <a:pos x="20" y="37"/>
                </a:cxn>
                <a:cxn ang="0">
                  <a:pos x="18" y="40"/>
                </a:cxn>
                <a:cxn ang="0">
                  <a:pos x="13" y="41"/>
                </a:cxn>
                <a:cxn ang="0">
                  <a:pos x="9" y="33"/>
                </a:cxn>
                <a:cxn ang="0">
                  <a:pos x="7" y="27"/>
                </a:cxn>
                <a:cxn ang="0">
                  <a:pos x="4" y="26"/>
                </a:cxn>
                <a:cxn ang="0">
                  <a:pos x="1" y="18"/>
                </a:cxn>
                <a:cxn ang="0">
                  <a:pos x="1" y="14"/>
                </a:cxn>
                <a:cxn ang="0">
                  <a:pos x="4" y="12"/>
                </a:cxn>
                <a:cxn ang="0">
                  <a:pos x="7" y="9"/>
                </a:cxn>
                <a:cxn ang="0">
                  <a:pos x="9" y="3"/>
                </a:cxn>
                <a:cxn ang="0">
                  <a:pos x="18" y="3"/>
                </a:cxn>
                <a:cxn ang="0">
                  <a:pos x="21" y="1"/>
                </a:cxn>
                <a:cxn ang="0">
                  <a:pos x="24" y="1"/>
                </a:cxn>
                <a:cxn ang="0">
                  <a:pos x="33" y="4"/>
                </a:cxn>
              </a:cxnLst>
              <a:rect l="0" t="0" r="r" b="b"/>
              <a:pathLst>
                <a:path w="33" h="44">
                  <a:moveTo>
                    <a:pt x="33" y="4"/>
                  </a:moveTo>
                  <a:cubicBezTo>
                    <a:pt x="30" y="12"/>
                    <a:pt x="29" y="9"/>
                    <a:pt x="29" y="15"/>
                  </a:cubicBezTo>
                  <a:cubicBezTo>
                    <a:pt x="30" y="20"/>
                    <a:pt x="30" y="21"/>
                    <a:pt x="32" y="23"/>
                  </a:cubicBezTo>
                  <a:cubicBezTo>
                    <a:pt x="33" y="24"/>
                    <a:pt x="33" y="26"/>
                    <a:pt x="32" y="27"/>
                  </a:cubicBezTo>
                  <a:cubicBezTo>
                    <a:pt x="30" y="29"/>
                    <a:pt x="33" y="33"/>
                    <a:pt x="29" y="37"/>
                  </a:cubicBezTo>
                  <a:cubicBezTo>
                    <a:pt x="27" y="35"/>
                    <a:pt x="26" y="37"/>
                    <a:pt x="26" y="35"/>
                  </a:cubicBezTo>
                  <a:cubicBezTo>
                    <a:pt x="26" y="32"/>
                    <a:pt x="21" y="38"/>
                    <a:pt x="20" y="37"/>
                  </a:cubicBezTo>
                  <a:cubicBezTo>
                    <a:pt x="16" y="35"/>
                    <a:pt x="16" y="37"/>
                    <a:pt x="18" y="40"/>
                  </a:cubicBezTo>
                  <a:cubicBezTo>
                    <a:pt x="20" y="44"/>
                    <a:pt x="15" y="40"/>
                    <a:pt x="13" y="41"/>
                  </a:cubicBezTo>
                  <a:cubicBezTo>
                    <a:pt x="10" y="38"/>
                    <a:pt x="10" y="35"/>
                    <a:pt x="9" y="33"/>
                  </a:cubicBezTo>
                  <a:cubicBezTo>
                    <a:pt x="6" y="30"/>
                    <a:pt x="7" y="29"/>
                    <a:pt x="7" y="27"/>
                  </a:cubicBezTo>
                  <a:cubicBezTo>
                    <a:pt x="6" y="26"/>
                    <a:pt x="4" y="29"/>
                    <a:pt x="4" y="26"/>
                  </a:cubicBezTo>
                  <a:cubicBezTo>
                    <a:pt x="3" y="23"/>
                    <a:pt x="0" y="23"/>
                    <a:pt x="1" y="18"/>
                  </a:cubicBezTo>
                  <a:cubicBezTo>
                    <a:pt x="3" y="15"/>
                    <a:pt x="3" y="15"/>
                    <a:pt x="1" y="14"/>
                  </a:cubicBezTo>
                  <a:cubicBezTo>
                    <a:pt x="1" y="12"/>
                    <a:pt x="1" y="12"/>
                    <a:pt x="4" y="12"/>
                  </a:cubicBezTo>
                  <a:cubicBezTo>
                    <a:pt x="7" y="10"/>
                    <a:pt x="7" y="10"/>
                    <a:pt x="7" y="9"/>
                  </a:cubicBezTo>
                  <a:cubicBezTo>
                    <a:pt x="7" y="7"/>
                    <a:pt x="9" y="6"/>
                    <a:pt x="9" y="3"/>
                  </a:cubicBezTo>
                  <a:cubicBezTo>
                    <a:pt x="12" y="0"/>
                    <a:pt x="18" y="4"/>
                    <a:pt x="18" y="3"/>
                  </a:cubicBezTo>
                  <a:cubicBezTo>
                    <a:pt x="18" y="1"/>
                    <a:pt x="20" y="1"/>
                    <a:pt x="21" y="1"/>
                  </a:cubicBezTo>
                  <a:cubicBezTo>
                    <a:pt x="23" y="1"/>
                    <a:pt x="24" y="3"/>
                    <a:pt x="24" y="1"/>
                  </a:cubicBezTo>
                  <a:cubicBezTo>
                    <a:pt x="24" y="1"/>
                    <a:pt x="30" y="3"/>
                    <a:pt x="33" y="4"/>
                  </a:cubicBezTo>
                </a:path>
              </a:pathLst>
            </a:custGeom>
            <a:grpFill/>
            <a:ln w="6350" cmpd="sng">
              <a:solidFill>
                <a:schemeClr val="bg1"/>
              </a:solidFill>
              <a:round/>
              <a:headEnd/>
              <a:tailEnd/>
            </a:ln>
          </p:spPr>
          <p:txBody>
            <a:bodyPr/>
            <a:lstStyle/>
            <a:p>
              <a:endParaRPr lang="en-GB" dirty="0"/>
            </a:p>
          </p:txBody>
        </p:sp>
        <p:sp>
          <p:nvSpPr>
            <p:cNvPr id="1030" name="Freeform 24"/>
            <p:cNvSpPr>
              <a:spLocks/>
            </p:cNvSpPr>
            <p:nvPr/>
          </p:nvSpPr>
          <p:spPr bwMode="auto">
            <a:xfrm>
              <a:off x="3316846" y="4957662"/>
              <a:ext cx="71822" cy="113326"/>
            </a:xfrm>
            <a:custGeom>
              <a:avLst/>
              <a:gdLst/>
              <a:ahLst/>
              <a:cxnLst>
                <a:cxn ang="0">
                  <a:pos x="4" y="0"/>
                </a:cxn>
                <a:cxn ang="0">
                  <a:pos x="7" y="0"/>
                </a:cxn>
                <a:cxn ang="0">
                  <a:pos x="13" y="5"/>
                </a:cxn>
                <a:cxn ang="0">
                  <a:pos x="20" y="9"/>
                </a:cxn>
                <a:cxn ang="0">
                  <a:pos x="23" y="14"/>
                </a:cxn>
                <a:cxn ang="0">
                  <a:pos x="23" y="17"/>
                </a:cxn>
                <a:cxn ang="0">
                  <a:pos x="18" y="23"/>
                </a:cxn>
                <a:cxn ang="0">
                  <a:pos x="12" y="34"/>
                </a:cxn>
                <a:cxn ang="0">
                  <a:pos x="9" y="33"/>
                </a:cxn>
                <a:cxn ang="0">
                  <a:pos x="4" y="34"/>
                </a:cxn>
                <a:cxn ang="0">
                  <a:pos x="0" y="33"/>
                </a:cxn>
                <a:cxn ang="0">
                  <a:pos x="3" y="23"/>
                </a:cxn>
                <a:cxn ang="0">
                  <a:pos x="3" y="19"/>
                </a:cxn>
                <a:cxn ang="0">
                  <a:pos x="0" y="11"/>
                </a:cxn>
                <a:cxn ang="0">
                  <a:pos x="4" y="0"/>
                </a:cxn>
              </a:cxnLst>
              <a:rect l="0" t="0" r="r" b="b"/>
              <a:pathLst>
                <a:path w="23" h="36">
                  <a:moveTo>
                    <a:pt x="4" y="0"/>
                  </a:moveTo>
                  <a:cubicBezTo>
                    <a:pt x="6" y="0"/>
                    <a:pt x="6" y="0"/>
                    <a:pt x="7" y="0"/>
                  </a:cubicBezTo>
                  <a:cubicBezTo>
                    <a:pt x="10" y="2"/>
                    <a:pt x="12" y="2"/>
                    <a:pt x="13" y="5"/>
                  </a:cubicBezTo>
                  <a:cubicBezTo>
                    <a:pt x="15" y="8"/>
                    <a:pt x="18" y="8"/>
                    <a:pt x="20" y="9"/>
                  </a:cubicBezTo>
                  <a:cubicBezTo>
                    <a:pt x="21" y="14"/>
                    <a:pt x="21" y="6"/>
                    <a:pt x="23" y="14"/>
                  </a:cubicBezTo>
                  <a:cubicBezTo>
                    <a:pt x="23" y="14"/>
                    <a:pt x="21" y="16"/>
                    <a:pt x="23" y="17"/>
                  </a:cubicBezTo>
                  <a:cubicBezTo>
                    <a:pt x="21" y="19"/>
                    <a:pt x="21" y="19"/>
                    <a:pt x="18" y="23"/>
                  </a:cubicBezTo>
                  <a:cubicBezTo>
                    <a:pt x="17" y="26"/>
                    <a:pt x="15" y="34"/>
                    <a:pt x="12" y="34"/>
                  </a:cubicBezTo>
                  <a:cubicBezTo>
                    <a:pt x="9" y="34"/>
                    <a:pt x="10" y="31"/>
                    <a:pt x="9" y="33"/>
                  </a:cubicBezTo>
                  <a:cubicBezTo>
                    <a:pt x="6" y="36"/>
                    <a:pt x="6" y="31"/>
                    <a:pt x="4" y="34"/>
                  </a:cubicBezTo>
                  <a:cubicBezTo>
                    <a:pt x="3" y="36"/>
                    <a:pt x="1" y="36"/>
                    <a:pt x="0" y="33"/>
                  </a:cubicBezTo>
                  <a:cubicBezTo>
                    <a:pt x="4" y="30"/>
                    <a:pt x="1" y="25"/>
                    <a:pt x="3" y="23"/>
                  </a:cubicBezTo>
                  <a:cubicBezTo>
                    <a:pt x="4" y="22"/>
                    <a:pt x="4" y="20"/>
                    <a:pt x="3" y="19"/>
                  </a:cubicBezTo>
                  <a:cubicBezTo>
                    <a:pt x="1" y="17"/>
                    <a:pt x="1" y="16"/>
                    <a:pt x="0" y="11"/>
                  </a:cubicBezTo>
                  <a:cubicBezTo>
                    <a:pt x="0" y="5"/>
                    <a:pt x="1" y="8"/>
                    <a:pt x="4" y="0"/>
                  </a:cubicBezTo>
                </a:path>
              </a:pathLst>
            </a:custGeom>
            <a:grpFill/>
            <a:ln w="6350" cmpd="sng">
              <a:solidFill>
                <a:schemeClr val="bg1"/>
              </a:solidFill>
              <a:round/>
              <a:headEnd/>
              <a:tailEnd/>
            </a:ln>
          </p:spPr>
          <p:txBody>
            <a:bodyPr/>
            <a:lstStyle/>
            <a:p>
              <a:endParaRPr lang="en-GB" dirty="0"/>
            </a:p>
          </p:txBody>
        </p:sp>
        <p:sp>
          <p:nvSpPr>
            <p:cNvPr id="1031" name="Freeform 25"/>
            <p:cNvSpPr>
              <a:spLocks/>
            </p:cNvSpPr>
            <p:nvPr/>
          </p:nvSpPr>
          <p:spPr bwMode="auto">
            <a:xfrm>
              <a:off x="2544358" y="4784436"/>
              <a:ext cx="82995" cy="100374"/>
            </a:xfrm>
            <a:custGeom>
              <a:avLst/>
              <a:gdLst/>
              <a:ahLst/>
              <a:cxnLst>
                <a:cxn ang="0">
                  <a:pos x="27" y="18"/>
                </a:cxn>
                <a:cxn ang="0">
                  <a:pos x="26" y="17"/>
                </a:cxn>
                <a:cxn ang="0">
                  <a:pos x="24" y="23"/>
                </a:cxn>
                <a:cxn ang="0">
                  <a:pos x="26" y="24"/>
                </a:cxn>
                <a:cxn ang="0">
                  <a:pos x="24" y="28"/>
                </a:cxn>
                <a:cxn ang="0">
                  <a:pos x="24" y="32"/>
                </a:cxn>
                <a:cxn ang="0">
                  <a:pos x="23" y="31"/>
                </a:cxn>
                <a:cxn ang="0">
                  <a:pos x="23" y="28"/>
                </a:cxn>
                <a:cxn ang="0">
                  <a:pos x="21" y="26"/>
                </a:cxn>
                <a:cxn ang="0">
                  <a:pos x="21" y="29"/>
                </a:cxn>
                <a:cxn ang="0">
                  <a:pos x="20" y="29"/>
                </a:cxn>
                <a:cxn ang="0">
                  <a:pos x="18" y="26"/>
                </a:cxn>
                <a:cxn ang="0">
                  <a:pos x="20" y="23"/>
                </a:cxn>
                <a:cxn ang="0">
                  <a:pos x="15" y="20"/>
                </a:cxn>
                <a:cxn ang="0">
                  <a:pos x="11" y="17"/>
                </a:cxn>
                <a:cxn ang="0">
                  <a:pos x="11" y="14"/>
                </a:cxn>
                <a:cxn ang="0">
                  <a:pos x="6" y="12"/>
                </a:cxn>
                <a:cxn ang="0">
                  <a:pos x="6" y="12"/>
                </a:cxn>
                <a:cxn ang="0">
                  <a:pos x="9" y="15"/>
                </a:cxn>
                <a:cxn ang="0">
                  <a:pos x="6" y="17"/>
                </a:cxn>
                <a:cxn ang="0">
                  <a:pos x="3" y="14"/>
                </a:cxn>
                <a:cxn ang="0">
                  <a:pos x="1" y="9"/>
                </a:cxn>
                <a:cxn ang="0">
                  <a:pos x="3" y="7"/>
                </a:cxn>
                <a:cxn ang="0">
                  <a:pos x="1" y="4"/>
                </a:cxn>
                <a:cxn ang="0">
                  <a:pos x="3" y="3"/>
                </a:cxn>
                <a:cxn ang="0">
                  <a:pos x="6" y="3"/>
                </a:cxn>
                <a:cxn ang="0">
                  <a:pos x="12" y="3"/>
                </a:cxn>
                <a:cxn ang="0">
                  <a:pos x="14" y="4"/>
                </a:cxn>
                <a:cxn ang="0">
                  <a:pos x="18" y="4"/>
                </a:cxn>
                <a:cxn ang="0">
                  <a:pos x="21" y="10"/>
                </a:cxn>
                <a:cxn ang="0">
                  <a:pos x="27" y="18"/>
                </a:cxn>
              </a:cxnLst>
              <a:rect l="0" t="0" r="r" b="b"/>
              <a:pathLst>
                <a:path w="27" h="32">
                  <a:moveTo>
                    <a:pt x="27" y="18"/>
                  </a:moveTo>
                  <a:cubicBezTo>
                    <a:pt x="26" y="18"/>
                    <a:pt x="26" y="17"/>
                    <a:pt x="26" y="17"/>
                  </a:cubicBezTo>
                  <a:cubicBezTo>
                    <a:pt x="24" y="17"/>
                    <a:pt x="24" y="20"/>
                    <a:pt x="24" y="23"/>
                  </a:cubicBezTo>
                  <a:cubicBezTo>
                    <a:pt x="24" y="23"/>
                    <a:pt x="27" y="23"/>
                    <a:pt x="26" y="24"/>
                  </a:cubicBezTo>
                  <a:cubicBezTo>
                    <a:pt x="24" y="26"/>
                    <a:pt x="26" y="26"/>
                    <a:pt x="24" y="28"/>
                  </a:cubicBezTo>
                  <a:cubicBezTo>
                    <a:pt x="24" y="29"/>
                    <a:pt x="23" y="29"/>
                    <a:pt x="24" y="32"/>
                  </a:cubicBezTo>
                  <a:cubicBezTo>
                    <a:pt x="24" y="32"/>
                    <a:pt x="24" y="31"/>
                    <a:pt x="23" y="31"/>
                  </a:cubicBezTo>
                  <a:cubicBezTo>
                    <a:pt x="23" y="29"/>
                    <a:pt x="24" y="28"/>
                    <a:pt x="23" y="28"/>
                  </a:cubicBezTo>
                  <a:cubicBezTo>
                    <a:pt x="21" y="26"/>
                    <a:pt x="23" y="24"/>
                    <a:pt x="21" y="26"/>
                  </a:cubicBezTo>
                  <a:cubicBezTo>
                    <a:pt x="18" y="26"/>
                    <a:pt x="23" y="28"/>
                    <a:pt x="21" y="29"/>
                  </a:cubicBezTo>
                  <a:cubicBezTo>
                    <a:pt x="21" y="31"/>
                    <a:pt x="21" y="29"/>
                    <a:pt x="20" y="29"/>
                  </a:cubicBezTo>
                  <a:cubicBezTo>
                    <a:pt x="20" y="29"/>
                    <a:pt x="17" y="28"/>
                    <a:pt x="18" y="26"/>
                  </a:cubicBezTo>
                  <a:cubicBezTo>
                    <a:pt x="20" y="26"/>
                    <a:pt x="18" y="24"/>
                    <a:pt x="20" y="23"/>
                  </a:cubicBezTo>
                  <a:cubicBezTo>
                    <a:pt x="20" y="23"/>
                    <a:pt x="18" y="21"/>
                    <a:pt x="15" y="20"/>
                  </a:cubicBezTo>
                  <a:cubicBezTo>
                    <a:pt x="12" y="17"/>
                    <a:pt x="12" y="18"/>
                    <a:pt x="11" y="17"/>
                  </a:cubicBezTo>
                  <a:cubicBezTo>
                    <a:pt x="11" y="17"/>
                    <a:pt x="11" y="17"/>
                    <a:pt x="11" y="14"/>
                  </a:cubicBezTo>
                  <a:cubicBezTo>
                    <a:pt x="11" y="12"/>
                    <a:pt x="8" y="12"/>
                    <a:pt x="6" y="12"/>
                  </a:cubicBezTo>
                  <a:cubicBezTo>
                    <a:pt x="6" y="10"/>
                    <a:pt x="6" y="12"/>
                    <a:pt x="6" y="12"/>
                  </a:cubicBezTo>
                  <a:cubicBezTo>
                    <a:pt x="8" y="14"/>
                    <a:pt x="11" y="15"/>
                    <a:pt x="9" y="15"/>
                  </a:cubicBezTo>
                  <a:cubicBezTo>
                    <a:pt x="8" y="17"/>
                    <a:pt x="8" y="18"/>
                    <a:pt x="6" y="17"/>
                  </a:cubicBezTo>
                  <a:cubicBezTo>
                    <a:pt x="6" y="15"/>
                    <a:pt x="3" y="14"/>
                    <a:pt x="3" y="14"/>
                  </a:cubicBezTo>
                  <a:cubicBezTo>
                    <a:pt x="3" y="14"/>
                    <a:pt x="0" y="12"/>
                    <a:pt x="1" y="9"/>
                  </a:cubicBezTo>
                  <a:cubicBezTo>
                    <a:pt x="1" y="6"/>
                    <a:pt x="3" y="9"/>
                    <a:pt x="3" y="7"/>
                  </a:cubicBezTo>
                  <a:cubicBezTo>
                    <a:pt x="3" y="4"/>
                    <a:pt x="3" y="6"/>
                    <a:pt x="1" y="4"/>
                  </a:cubicBezTo>
                  <a:cubicBezTo>
                    <a:pt x="0" y="4"/>
                    <a:pt x="3" y="4"/>
                    <a:pt x="3" y="3"/>
                  </a:cubicBezTo>
                  <a:cubicBezTo>
                    <a:pt x="3" y="1"/>
                    <a:pt x="3" y="0"/>
                    <a:pt x="6" y="3"/>
                  </a:cubicBezTo>
                  <a:cubicBezTo>
                    <a:pt x="11" y="6"/>
                    <a:pt x="9" y="1"/>
                    <a:pt x="12" y="3"/>
                  </a:cubicBezTo>
                  <a:cubicBezTo>
                    <a:pt x="12" y="4"/>
                    <a:pt x="14" y="3"/>
                    <a:pt x="14" y="4"/>
                  </a:cubicBezTo>
                  <a:cubicBezTo>
                    <a:pt x="14" y="6"/>
                    <a:pt x="17" y="7"/>
                    <a:pt x="18" y="4"/>
                  </a:cubicBezTo>
                  <a:cubicBezTo>
                    <a:pt x="20" y="6"/>
                    <a:pt x="20" y="7"/>
                    <a:pt x="21" y="10"/>
                  </a:cubicBezTo>
                  <a:cubicBezTo>
                    <a:pt x="23" y="14"/>
                    <a:pt x="27" y="17"/>
                    <a:pt x="27" y="18"/>
                  </a:cubicBezTo>
                </a:path>
              </a:pathLst>
            </a:custGeom>
            <a:grpFill/>
            <a:ln w="6350" cmpd="sng">
              <a:solidFill>
                <a:schemeClr val="bg1"/>
              </a:solidFill>
              <a:round/>
              <a:headEnd/>
              <a:tailEnd/>
            </a:ln>
          </p:spPr>
          <p:txBody>
            <a:bodyPr/>
            <a:lstStyle/>
            <a:p>
              <a:endParaRPr lang="en-GB" dirty="0"/>
            </a:p>
          </p:txBody>
        </p:sp>
        <p:sp>
          <p:nvSpPr>
            <p:cNvPr id="1032" name="Freeform 26"/>
            <p:cNvSpPr>
              <a:spLocks/>
            </p:cNvSpPr>
            <p:nvPr/>
          </p:nvSpPr>
          <p:spPr bwMode="auto">
            <a:xfrm>
              <a:off x="2499668" y="4667872"/>
              <a:ext cx="111724" cy="139229"/>
            </a:xfrm>
            <a:custGeom>
              <a:avLst/>
              <a:gdLst/>
              <a:ahLst/>
              <a:cxnLst>
                <a:cxn ang="0">
                  <a:pos x="3" y="21"/>
                </a:cxn>
                <a:cxn ang="0">
                  <a:pos x="6" y="19"/>
                </a:cxn>
                <a:cxn ang="0">
                  <a:pos x="8" y="16"/>
                </a:cxn>
                <a:cxn ang="0">
                  <a:pos x="11" y="13"/>
                </a:cxn>
                <a:cxn ang="0">
                  <a:pos x="14" y="10"/>
                </a:cxn>
                <a:cxn ang="0">
                  <a:pos x="17" y="11"/>
                </a:cxn>
                <a:cxn ang="0">
                  <a:pos x="21" y="3"/>
                </a:cxn>
                <a:cxn ang="0">
                  <a:pos x="24" y="3"/>
                </a:cxn>
                <a:cxn ang="0">
                  <a:pos x="32" y="2"/>
                </a:cxn>
                <a:cxn ang="0">
                  <a:pos x="36" y="0"/>
                </a:cxn>
                <a:cxn ang="0">
                  <a:pos x="36" y="5"/>
                </a:cxn>
                <a:cxn ang="0">
                  <a:pos x="33" y="13"/>
                </a:cxn>
                <a:cxn ang="0">
                  <a:pos x="33" y="17"/>
                </a:cxn>
                <a:cxn ang="0">
                  <a:pos x="33" y="25"/>
                </a:cxn>
                <a:cxn ang="0">
                  <a:pos x="33" y="27"/>
                </a:cxn>
                <a:cxn ang="0">
                  <a:pos x="32" y="28"/>
                </a:cxn>
                <a:cxn ang="0">
                  <a:pos x="32" y="32"/>
                </a:cxn>
                <a:cxn ang="0">
                  <a:pos x="32" y="35"/>
                </a:cxn>
                <a:cxn ang="0">
                  <a:pos x="30" y="38"/>
                </a:cxn>
                <a:cxn ang="0">
                  <a:pos x="32" y="41"/>
                </a:cxn>
                <a:cxn ang="0">
                  <a:pos x="27" y="41"/>
                </a:cxn>
                <a:cxn ang="0">
                  <a:pos x="26" y="39"/>
                </a:cxn>
                <a:cxn ang="0">
                  <a:pos x="20" y="39"/>
                </a:cxn>
                <a:cxn ang="0">
                  <a:pos x="17" y="39"/>
                </a:cxn>
                <a:cxn ang="0">
                  <a:pos x="9" y="32"/>
                </a:cxn>
                <a:cxn ang="0">
                  <a:pos x="3" y="24"/>
                </a:cxn>
                <a:cxn ang="0">
                  <a:pos x="1" y="21"/>
                </a:cxn>
                <a:cxn ang="0">
                  <a:pos x="3" y="21"/>
                </a:cxn>
              </a:cxnLst>
              <a:rect l="0" t="0" r="r" b="b"/>
              <a:pathLst>
                <a:path w="36" h="44">
                  <a:moveTo>
                    <a:pt x="3" y="21"/>
                  </a:moveTo>
                  <a:cubicBezTo>
                    <a:pt x="6" y="21"/>
                    <a:pt x="6" y="21"/>
                    <a:pt x="6" y="19"/>
                  </a:cubicBezTo>
                  <a:cubicBezTo>
                    <a:pt x="8" y="16"/>
                    <a:pt x="9" y="19"/>
                    <a:pt x="8" y="16"/>
                  </a:cubicBezTo>
                  <a:cubicBezTo>
                    <a:pt x="8" y="11"/>
                    <a:pt x="8" y="13"/>
                    <a:pt x="11" y="13"/>
                  </a:cubicBezTo>
                  <a:cubicBezTo>
                    <a:pt x="12" y="13"/>
                    <a:pt x="12" y="8"/>
                    <a:pt x="14" y="10"/>
                  </a:cubicBezTo>
                  <a:cubicBezTo>
                    <a:pt x="15" y="13"/>
                    <a:pt x="17" y="13"/>
                    <a:pt x="17" y="11"/>
                  </a:cubicBezTo>
                  <a:cubicBezTo>
                    <a:pt x="15" y="10"/>
                    <a:pt x="21" y="5"/>
                    <a:pt x="21" y="3"/>
                  </a:cubicBezTo>
                  <a:cubicBezTo>
                    <a:pt x="23" y="2"/>
                    <a:pt x="23" y="2"/>
                    <a:pt x="24" y="3"/>
                  </a:cubicBezTo>
                  <a:cubicBezTo>
                    <a:pt x="24" y="3"/>
                    <a:pt x="30" y="3"/>
                    <a:pt x="32" y="2"/>
                  </a:cubicBezTo>
                  <a:cubicBezTo>
                    <a:pt x="33" y="0"/>
                    <a:pt x="35" y="0"/>
                    <a:pt x="36" y="0"/>
                  </a:cubicBezTo>
                  <a:cubicBezTo>
                    <a:pt x="35" y="2"/>
                    <a:pt x="35" y="3"/>
                    <a:pt x="36" y="5"/>
                  </a:cubicBezTo>
                  <a:cubicBezTo>
                    <a:pt x="36" y="8"/>
                    <a:pt x="33" y="10"/>
                    <a:pt x="33" y="13"/>
                  </a:cubicBezTo>
                  <a:cubicBezTo>
                    <a:pt x="33" y="16"/>
                    <a:pt x="32" y="14"/>
                    <a:pt x="33" y="17"/>
                  </a:cubicBezTo>
                  <a:cubicBezTo>
                    <a:pt x="33" y="22"/>
                    <a:pt x="33" y="24"/>
                    <a:pt x="33" y="25"/>
                  </a:cubicBezTo>
                  <a:cubicBezTo>
                    <a:pt x="33" y="27"/>
                    <a:pt x="33" y="27"/>
                    <a:pt x="33" y="27"/>
                  </a:cubicBezTo>
                  <a:cubicBezTo>
                    <a:pt x="32" y="27"/>
                    <a:pt x="33" y="27"/>
                    <a:pt x="32" y="28"/>
                  </a:cubicBezTo>
                  <a:cubicBezTo>
                    <a:pt x="32" y="30"/>
                    <a:pt x="30" y="32"/>
                    <a:pt x="32" y="32"/>
                  </a:cubicBezTo>
                  <a:cubicBezTo>
                    <a:pt x="32" y="32"/>
                    <a:pt x="33" y="35"/>
                    <a:pt x="32" y="35"/>
                  </a:cubicBezTo>
                  <a:cubicBezTo>
                    <a:pt x="32" y="35"/>
                    <a:pt x="30" y="36"/>
                    <a:pt x="30" y="38"/>
                  </a:cubicBezTo>
                  <a:cubicBezTo>
                    <a:pt x="32" y="39"/>
                    <a:pt x="32" y="41"/>
                    <a:pt x="32" y="41"/>
                  </a:cubicBezTo>
                  <a:cubicBezTo>
                    <a:pt x="30" y="44"/>
                    <a:pt x="27" y="43"/>
                    <a:pt x="27" y="41"/>
                  </a:cubicBezTo>
                  <a:cubicBezTo>
                    <a:pt x="27" y="39"/>
                    <a:pt x="26" y="41"/>
                    <a:pt x="26" y="39"/>
                  </a:cubicBezTo>
                  <a:cubicBezTo>
                    <a:pt x="23" y="38"/>
                    <a:pt x="24" y="43"/>
                    <a:pt x="20" y="39"/>
                  </a:cubicBezTo>
                  <a:cubicBezTo>
                    <a:pt x="17" y="36"/>
                    <a:pt x="17" y="38"/>
                    <a:pt x="17" y="39"/>
                  </a:cubicBezTo>
                  <a:cubicBezTo>
                    <a:pt x="12" y="35"/>
                    <a:pt x="11" y="35"/>
                    <a:pt x="9" y="32"/>
                  </a:cubicBezTo>
                  <a:cubicBezTo>
                    <a:pt x="8" y="27"/>
                    <a:pt x="5" y="27"/>
                    <a:pt x="3" y="24"/>
                  </a:cubicBezTo>
                  <a:cubicBezTo>
                    <a:pt x="1" y="22"/>
                    <a:pt x="0" y="22"/>
                    <a:pt x="1" y="21"/>
                  </a:cubicBezTo>
                  <a:cubicBezTo>
                    <a:pt x="1" y="19"/>
                    <a:pt x="3" y="22"/>
                    <a:pt x="3" y="21"/>
                  </a:cubicBezTo>
                </a:path>
              </a:pathLst>
            </a:custGeom>
            <a:grpFill/>
            <a:ln w="6350" cmpd="sng">
              <a:solidFill>
                <a:schemeClr val="bg1"/>
              </a:solidFill>
              <a:round/>
              <a:headEnd/>
              <a:tailEnd/>
            </a:ln>
          </p:spPr>
          <p:txBody>
            <a:bodyPr/>
            <a:lstStyle/>
            <a:p>
              <a:endParaRPr lang="en-GB" dirty="0"/>
            </a:p>
          </p:txBody>
        </p:sp>
        <p:sp>
          <p:nvSpPr>
            <p:cNvPr id="1033" name="Freeform 27"/>
            <p:cNvSpPr>
              <a:spLocks/>
            </p:cNvSpPr>
            <p:nvPr/>
          </p:nvSpPr>
          <p:spPr bwMode="auto">
            <a:xfrm>
              <a:off x="2456575" y="4637112"/>
              <a:ext cx="154817" cy="97136"/>
            </a:xfrm>
            <a:custGeom>
              <a:avLst/>
              <a:gdLst/>
              <a:ahLst/>
              <a:cxnLst>
                <a:cxn ang="0">
                  <a:pos x="9" y="3"/>
                </a:cxn>
                <a:cxn ang="0">
                  <a:pos x="3" y="9"/>
                </a:cxn>
                <a:cxn ang="0">
                  <a:pos x="0" y="17"/>
                </a:cxn>
                <a:cxn ang="0">
                  <a:pos x="9" y="21"/>
                </a:cxn>
                <a:cxn ang="0">
                  <a:pos x="14" y="23"/>
                </a:cxn>
                <a:cxn ang="0">
                  <a:pos x="14" y="26"/>
                </a:cxn>
                <a:cxn ang="0">
                  <a:pos x="15" y="28"/>
                </a:cxn>
                <a:cxn ang="0">
                  <a:pos x="17" y="31"/>
                </a:cxn>
                <a:cxn ang="0">
                  <a:pos x="20" y="29"/>
                </a:cxn>
                <a:cxn ang="0">
                  <a:pos x="21" y="26"/>
                </a:cxn>
                <a:cxn ang="0">
                  <a:pos x="24" y="23"/>
                </a:cxn>
                <a:cxn ang="0">
                  <a:pos x="28" y="20"/>
                </a:cxn>
                <a:cxn ang="0">
                  <a:pos x="31" y="21"/>
                </a:cxn>
                <a:cxn ang="0">
                  <a:pos x="35" y="14"/>
                </a:cxn>
                <a:cxn ang="0">
                  <a:pos x="38" y="14"/>
                </a:cxn>
                <a:cxn ang="0">
                  <a:pos x="46" y="12"/>
                </a:cxn>
                <a:cxn ang="0">
                  <a:pos x="50" y="10"/>
                </a:cxn>
                <a:cxn ang="0">
                  <a:pos x="47" y="7"/>
                </a:cxn>
                <a:cxn ang="0">
                  <a:pos x="43" y="3"/>
                </a:cxn>
                <a:cxn ang="0">
                  <a:pos x="35" y="1"/>
                </a:cxn>
                <a:cxn ang="0">
                  <a:pos x="31" y="1"/>
                </a:cxn>
                <a:cxn ang="0">
                  <a:pos x="28" y="1"/>
                </a:cxn>
                <a:cxn ang="0">
                  <a:pos x="24" y="3"/>
                </a:cxn>
                <a:cxn ang="0">
                  <a:pos x="17" y="3"/>
                </a:cxn>
                <a:cxn ang="0">
                  <a:pos x="14" y="1"/>
                </a:cxn>
                <a:cxn ang="0">
                  <a:pos x="9" y="3"/>
                </a:cxn>
              </a:cxnLst>
              <a:rect l="0" t="0" r="r" b="b"/>
              <a:pathLst>
                <a:path w="50" h="31">
                  <a:moveTo>
                    <a:pt x="9" y="3"/>
                  </a:moveTo>
                  <a:cubicBezTo>
                    <a:pt x="8" y="4"/>
                    <a:pt x="5" y="9"/>
                    <a:pt x="3" y="9"/>
                  </a:cubicBezTo>
                  <a:cubicBezTo>
                    <a:pt x="1" y="10"/>
                    <a:pt x="5" y="15"/>
                    <a:pt x="0" y="17"/>
                  </a:cubicBezTo>
                  <a:cubicBezTo>
                    <a:pt x="6" y="18"/>
                    <a:pt x="8" y="23"/>
                    <a:pt x="9" y="21"/>
                  </a:cubicBezTo>
                  <a:cubicBezTo>
                    <a:pt x="9" y="21"/>
                    <a:pt x="14" y="20"/>
                    <a:pt x="14" y="23"/>
                  </a:cubicBezTo>
                  <a:cubicBezTo>
                    <a:pt x="14" y="24"/>
                    <a:pt x="14" y="26"/>
                    <a:pt x="14" y="26"/>
                  </a:cubicBezTo>
                  <a:cubicBezTo>
                    <a:pt x="15" y="28"/>
                    <a:pt x="14" y="24"/>
                    <a:pt x="15" y="28"/>
                  </a:cubicBezTo>
                  <a:cubicBezTo>
                    <a:pt x="17" y="31"/>
                    <a:pt x="18" y="29"/>
                    <a:pt x="17" y="31"/>
                  </a:cubicBezTo>
                  <a:cubicBezTo>
                    <a:pt x="20" y="31"/>
                    <a:pt x="20" y="31"/>
                    <a:pt x="20" y="29"/>
                  </a:cubicBezTo>
                  <a:cubicBezTo>
                    <a:pt x="21" y="26"/>
                    <a:pt x="23" y="29"/>
                    <a:pt x="21" y="26"/>
                  </a:cubicBezTo>
                  <a:cubicBezTo>
                    <a:pt x="21" y="21"/>
                    <a:pt x="21" y="23"/>
                    <a:pt x="24" y="23"/>
                  </a:cubicBezTo>
                  <a:cubicBezTo>
                    <a:pt x="26" y="23"/>
                    <a:pt x="26" y="18"/>
                    <a:pt x="28" y="20"/>
                  </a:cubicBezTo>
                  <a:cubicBezTo>
                    <a:pt x="29" y="23"/>
                    <a:pt x="31" y="23"/>
                    <a:pt x="31" y="21"/>
                  </a:cubicBezTo>
                  <a:cubicBezTo>
                    <a:pt x="29" y="20"/>
                    <a:pt x="35" y="15"/>
                    <a:pt x="35" y="14"/>
                  </a:cubicBezTo>
                  <a:cubicBezTo>
                    <a:pt x="37" y="12"/>
                    <a:pt x="37" y="12"/>
                    <a:pt x="38" y="14"/>
                  </a:cubicBezTo>
                  <a:cubicBezTo>
                    <a:pt x="38" y="14"/>
                    <a:pt x="44" y="14"/>
                    <a:pt x="46" y="12"/>
                  </a:cubicBezTo>
                  <a:cubicBezTo>
                    <a:pt x="47" y="10"/>
                    <a:pt x="49" y="10"/>
                    <a:pt x="50" y="10"/>
                  </a:cubicBezTo>
                  <a:cubicBezTo>
                    <a:pt x="50" y="10"/>
                    <a:pt x="49" y="9"/>
                    <a:pt x="47" y="7"/>
                  </a:cubicBezTo>
                  <a:cubicBezTo>
                    <a:pt x="44" y="6"/>
                    <a:pt x="44" y="6"/>
                    <a:pt x="43" y="3"/>
                  </a:cubicBezTo>
                  <a:cubicBezTo>
                    <a:pt x="41" y="1"/>
                    <a:pt x="37" y="0"/>
                    <a:pt x="35" y="1"/>
                  </a:cubicBezTo>
                  <a:cubicBezTo>
                    <a:pt x="34" y="1"/>
                    <a:pt x="32" y="1"/>
                    <a:pt x="31" y="1"/>
                  </a:cubicBezTo>
                  <a:cubicBezTo>
                    <a:pt x="29" y="0"/>
                    <a:pt x="28" y="0"/>
                    <a:pt x="28" y="1"/>
                  </a:cubicBezTo>
                  <a:cubicBezTo>
                    <a:pt x="29" y="1"/>
                    <a:pt x="26" y="3"/>
                    <a:pt x="24" y="3"/>
                  </a:cubicBezTo>
                  <a:cubicBezTo>
                    <a:pt x="21" y="3"/>
                    <a:pt x="18" y="1"/>
                    <a:pt x="17" y="3"/>
                  </a:cubicBezTo>
                  <a:cubicBezTo>
                    <a:pt x="15" y="3"/>
                    <a:pt x="15" y="1"/>
                    <a:pt x="14" y="1"/>
                  </a:cubicBezTo>
                  <a:cubicBezTo>
                    <a:pt x="12" y="1"/>
                    <a:pt x="12" y="4"/>
                    <a:pt x="9" y="3"/>
                  </a:cubicBezTo>
                </a:path>
              </a:pathLst>
            </a:custGeom>
            <a:grpFill/>
            <a:ln w="6350" cmpd="sng">
              <a:solidFill>
                <a:schemeClr val="bg1"/>
              </a:solidFill>
              <a:round/>
              <a:headEnd/>
              <a:tailEnd/>
            </a:ln>
          </p:spPr>
          <p:txBody>
            <a:bodyPr/>
            <a:lstStyle/>
            <a:p>
              <a:endParaRPr lang="en-GB" dirty="0"/>
            </a:p>
          </p:txBody>
        </p:sp>
        <p:sp>
          <p:nvSpPr>
            <p:cNvPr id="1034" name="Freeform 28"/>
            <p:cNvSpPr>
              <a:spLocks/>
            </p:cNvSpPr>
            <p:nvPr/>
          </p:nvSpPr>
          <p:spPr bwMode="auto">
            <a:xfrm>
              <a:off x="2442210" y="4690537"/>
              <a:ext cx="60650" cy="37235"/>
            </a:xfrm>
            <a:custGeom>
              <a:avLst/>
              <a:gdLst/>
              <a:ahLst/>
              <a:cxnLst>
                <a:cxn ang="0">
                  <a:pos x="5" y="0"/>
                </a:cxn>
                <a:cxn ang="0">
                  <a:pos x="14" y="4"/>
                </a:cxn>
                <a:cxn ang="0">
                  <a:pos x="19" y="6"/>
                </a:cxn>
                <a:cxn ang="0">
                  <a:pos x="19" y="9"/>
                </a:cxn>
                <a:cxn ang="0">
                  <a:pos x="19" y="11"/>
                </a:cxn>
                <a:cxn ang="0">
                  <a:pos x="14" y="12"/>
                </a:cxn>
                <a:cxn ang="0">
                  <a:pos x="13" y="12"/>
                </a:cxn>
                <a:cxn ang="0">
                  <a:pos x="4" y="9"/>
                </a:cxn>
                <a:cxn ang="0">
                  <a:pos x="0" y="6"/>
                </a:cxn>
                <a:cxn ang="0">
                  <a:pos x="5" y="0"/>
                </a:cxn>
                <a:cxn ang="0">
                  <a:pos x="5" y="0"/>
                </a:cxn>
              </a:cxnLst>
              <a:rect l="0" t="0" r="r" b="b"/>
              <a:pathLst>
                <a:path w="20" h="12">
                  <a:moveTo>
                    <a:pt x="5" y="0"/>
                  </a:moveTo>
                  <a:cubicBezTo>
                    <a:pt x="11" y="1"/>
                    <a:pt x="13" y="6"/>
                    <a:pt x="14" y="4"/>
                  </a:cubicBezTo>
                  <a:cubicBezTo>
                    <a:pt x="14" y="4"/>
                    <a:pt x="19" y="3"/>
                    <a:pt x="19" y="6"/>
                  </a:cubicBezTo>
                  <a:cubicBezTo>
                    <a:pt x="19" y="7"/>
                    <a:pt x="19" y="9"/>
                    <a:pt x="19" y="9"/>
                  </a:cubicBezTo>
                  <a:cubicBezTo>
                    <a:pt x="17" y="9"/>
                    <a:pt x="17" y="11"/>
                    <a:pt x="19" y="11"/>
                  </a:cubicBezTo>
                  <a:cubicBezTo>
                    <a:pt x="20" y="11"/>
                    <a:pt x="16" y="12"/>
                    <a:pt x="14" y="12"/>
                  </a:cubicBezTo>
                  <a:cubicBezTo>
                    <a:pt x="11" y="9"/>
                    <a:pt x="14" y="12"/>
                    <a:pt x="13" y="12"/>
                  </a:cubicBezTo>
                  <a:cubicBezTo>
                    <a:pt x="11" y="12"/>
                    <a:pt x="7" y="9"/>
                    <a:pt x="4" y="9"/>
                  </a:cubicBezTo>
                  <a:cubicBezTo>
                    <a:pt x="0" y="9"/>
                    <a:pt x="2" y="7"/>
                    <a:pt x="0" y="6"/>
                  </a:cubicBezTo>
                  <a:cubicBezTo>
                    <a:pt x="0" y="3"/>
                    <a:pt x="5" y="3"/>
                    <a:pt x="5" y="0"/>
                  </a:cubicBezTo>
                  <a:cubicBezTo>
                    <a:pt x="4" y="0"/>
                    <a:pt x="5" y="0"/>
                    <a:pt x="5" y="0"/>
                  </a:cubicBezTo>
                </a:path>
              </a:pathLst>
            </a:custGeom>
            <a:grpFill/>
            <a:ln w="6350" cmpd="sng">
              <a:solidFill>
                <a:schemeClr val="bg1"/>
              </a:solidFill>
              <a:round/>
              <a:headEnd/>
              <a:tailEnd/>
            </a:ln>
          </p:spPr>
          <p:txBody>
            <a:bodyPr/>
            <a:lstStyle/>
            <a:p>
              <a:endParaRPr lang="en-GB" dirty="0"/>
            </a:p>
          </p:txBody>
        </p:sp>
        <p:sp>
          <p:nvSpPr>
            <p:cNvPr id="1035" name="Freeform 29"/>
            <p:cNvSpPr>
              <a:spLocks/>
            </p:cNvSpPr>
            <p:nvPr/>
          </p:nvSpPr>
          <p:spPr bwMode="auto">
            <a:xfrm>
              <a:off x="2391137" y="4583687"/>
              <a:ext cx="94167" cy="126277"/>
            </a:xfrm>
            <a:custGeom>
              <a:avLst/>
              <a:gdLst/>
              <a:ahLst/>
              <a:cxnLst>
                <a:cxn ang="0">
                  <a:pos x="24" y="0"/>
                </a:cxn>
                <a:cxn ang="0">
                  <a:pos x="24" y="18"/>
                </a:cxn>
                <a:cxn ang="0">
                  <a:pos x="26" y="18"/>
                </a:cxn>
                <a:cxn ang="0">
                  <a:pos x="29" y="20"/>
                </a:cxn>
                <a:cxn ang="0">
                  <a:pos x="29" y="18"/>
                </a:cxn>
                <a:cxn ang="0">
                  <a:pos x="30" y="20"/>
                </a:cxn>
                <a:cxn ang="0">
                  <a:pos x="24" y="26"/>
                </a:cxn>
                <a:cxn ang="0">
                  <a:pos x="21" y="34"/>
                </a:cxn>
                <a:cxn ang="0">
                  <a:pos x="21" y="34"/>
                </a:cxn>
                <a:cxn ang="0">
                  <a:pos x="17" y="40"/>
                </a:cxn>
                <a:cxn ang="0">
                  <a:pos x="9" y="39"/>
                </a:cxn>
                <a:cxn ang="0">
                  <a:pos x="0" y="32"/>
                </a:cxn>
                <a:cxn ang="0">
                  <a:pos x="0" y="29"/>
                </a:cxn>
                <a:cxn ang="0">
                  <a:pos x="2" y="26"/>
                </a:cxn>
                <a:cxn ang="0">
                  <a:pos x="0" y="25"/>
                </a:cxn>
                <a:cxn ang="0">
                  <a:pos x="3" y="17"/>
                </a:cxn>
                <a:cxn ang="0">
                  <a:pos x="14" y="17"/>
                </a:cxn>
                <a:cxn ang="0">
                  <a:pos x="12" y="12"/>
                </a:cxn>
                <a:cxn ang="0">
                  <a:pos x="8" y="7"/>
                </a:cxn>
                <a:cxn ang="0">
                  <a:pos x="6" y="6"/>
                </a:cxn>
                <a:cxn ang="0">
                  <a:pos x="9" y="6"/>
                </a:cxn>
                <a:cxn ang="0">
                  <a:pos x="9" y="0"/>
                </a:cxn>
                <a:cxn ang="0">
                  <a:pos x="24" y="0"/>
                </a:cxn>
              </a:cxnLst>
              <a:rect l="0" t="0" r="r" b="b"/>
              <a:pathLst>
                <a:path w="30" h="40">
                  <a:moveTo>
                    <a:pt x="24" y="0"/>
                  </a:moveTo>
                  <a:cubicBezTo>
                    <a:pt x="24" y="18"/>
                    <a:pt x="24" y="18"/>
                    <a:pt x="24" y="18"/>
                  </a:cubicBezTo>
                  <a:cubicBezTo>
                    <a:pt x="26" y="18"/>
                    <a:pt x="26" y="18"/>
                    <a:pt x="26" y="18"/>
                  </a:cubicBezTo>
                  <a:cubicBezTo>
                    <a:pt x="27" y="20"/>
                    <a:pt x="27" y="21"/>
                    <a:pt x="29" y="20"/>
                  </a:cubicBezTo>
                  <a:cubicBezTo>
                    <a:pt x="29" y="20"/>
                    <a:pt x="29" y="20"/>
                    <a:pt x="29" y="18"/>
                  </a:cubicBezTo>
                  <a:cubicBezTo>
                    <a:pt x="27" y="18"/>
                    <a:pt x="29" y="17"/>
                    <a:pt x="30" y="20"/>
                  </a:cubicBezTo>
                  <a:cubicBezTo>
                    <a:pt x="29" y="21"/>
                    <a:pt x="26" y="26"/>
                    <a:pt x="24" y="26"/>
                  </a:cubicBezTo>
                  <a:cubicBezTo>
                    <a:pt x="23" y="28"/>
                    <a:pt x="26" y="32"/>
                    <a:pt x="21" y="34"/>
                  </a:cubicBezTo>
                  <a:cubicBezTo>
                    <a:pt x="21" y="34"/>
                    <a:pt x="20" y="34"/>
                    <a:pt x="21" y="34"/>
                  </a:cubicBezTo>
                  <a:cubicBezTo>
                    <a:pt x="21" y="37"/>
                    <a:pt x="17" y="37"/>
                    <a:pt x="17" y="40"/>
                  </a:cubicBezTo>
                  <a:cubicBezTo>
                    <a:pt x="14" y="39"/>
                    <a:pt x="12" y="37"/>
                    <a:pt x="9" y="39"/>
                  </a:cubicBezTo>
                  <a:cubicBezTo>
                    <a:pt x="6" y="39"/>
                    <a:pt x="6" y="39"/>
                    <a:pt x="0" y="32"/>
                  </a:cubicBezTo>
                  <a:cubicBezTo>
                    <a:pt x="0" y="32"/>
                    <a:pt x="0" y="31"/>
                    <a:pt x="0" y="29"/>
                  </a:cubicBezTo>
                  <a:cubicBezTo>
                    <a:pt x="0" y="28"/>
                    <a:pt x="2" y="26"/>
                    <a:pt x="2" y="26"/>
                  </a:cubicBezTo>
                  <a:cubicBezTo>
                    <a:pt x="0" y="25"/>
                    <a:pt x="0" y="25"/>
                    <a:pt x="0" y="25"/>
                  </a:cubicBezTo>
                  <a:cubicBezTo>
                    <a:pt x="3" y="17"/>
                    <a:pt x="3" y="17"/>
                    <a:pt x="3" y="17"/>
                  </a:cubicBezTo>
                  <a:cubicBezTo>
                    <a:pt x="14" y="17"/>
                    <a:pt x="14" y="17"/>
                    <a:pt x="14" y="17"/>
                  </a:cubicBezTo>
                  <a:cubicBezTo>
                    <a:pt x="15" y="11"/>
                    <a:pt x="12" y="15"/>
                    <a:pt x="12" y="12"/>
                  </a:cubicBezTo>
                  <a:cubicBezTo>
                    <a:pt x="11" y="9"/>
                    <a:pt x="9" y="9"/>
                    <a:pt x="8" y="7"/>
                  </a:cubicBezTo>
                  <a:cubicBezTo>
                    <a:pt x="8" y="6"/>
                    <a:pt x="6" y="6"/>
                    <a:pt x="6" y="6"/>
                  </a:cubicBezTo>
                  <a:cubicBezTo>
                    <a:pt x="9" y="6"/>
                    <a:pt x="9" y="6"/>
                    <a:pt x="9" y="6"/>
                  </a:cubicBezTo>
                  <a:cubicBezTo>
                    <a:pt x="9" y="0"/>
                    <a:pt x="9" y="0"/>
                    <a:pt x="9" y="0"/>
                  </a:cubicBezTo>
                  <a:cubicBezTo>
                    <a:pt x="24" y="0"/>
                    <a:pt x="24" y="0"/>
                    <a:pt x="24" y="0"/>
                  </a:cubicBezTo>
                  <a:close/>
                </a:path>
              </a:pathLst>
            </a:custGeom>
            <a:grpFill/>
            <a:ln w="6350" cmpd="sng">
              <a:solidFill>
                <a:schemeClr val="bg1"/>
              </a:solidFill>
              <a:round/>
              <a:headEnd/>
              <a:tailEnd/>
            </a:ln>
          </p:spPr>
          <p:txBody>
            <a:bodyPr/>
            <a:lstStyle/>
            <a:p>
              <a:endParaRPr lang="en-GB" dirty="0"/>
            </a:p>
          </p:txBody>
        </p:sp>
        <p:sp>
          <p:nvSpPr>
            <p:cNvPr id="1036" name="Freeform 30"/>
            <p:cNvSpPr>
              <a:spLocks/>
            </p:cNvSpPr>
            <p:nvPr/>
          </p:nvSpPr>
          <p:spPr bwMode="auto">
            <a:xfrm>
              <a:off x="2660870" y="5088796"/>
              <a:ext cx="145240" cy="200748"/>
            </a:xfrm>
            <a:custGeom>
              <a:avLst/>
              <a:gdLst/>
              <a:ahLst/>
              <a:cxnLst>
                <a:cxn ang="0">
                  <a:pos x="18" y="0"/>
                </a:cxn>
                <a:cxn ang="0">
                  <a:pos x="27" y="6"/>
                </a:cxn>
                <a:cxn ang="0">
                  <a:pos x="30" y="10"/>
                </a:cxn>
                <a:cxn ang="0">
                  <a:pos x="38" y="11"/>
                </a:cxn>
                <a:cxn ang="0">
                  <a:pos x="41" y="11"/>
                </a:cxn>
                <a:cxn ang="0">
                  <a:pos x="47" y="14"/>
                </a:cxn>
                <a:cxn ang="0">
                  <a:pos x="44" y="31"/>
                </a:cxn>
                <a:cxn ang="0">
                  <a:pos x="23" y="48"/>
                </a:cxn>
                <a:cxn ang="0">
                  <a:pos x="18" y="61"/>
                </a:cxn>
                <a:cxn ang="0">
                  <a:pos x="12" y="58"/>
                </a:cxn>
                <a:cxn ang="0">
                  <a:pos x="6" y="56"/>
                </a:cxn>
                <a:cxn ang="0">
                  <a:pos x="7" y="47"/>
                </a:cxn>
                <a:cxn ang="0">
                  <a:pos x="11" y="39"/>
                </a:cxn>
                <a:cxn ang="0">
                  <a:pos x="4" y="39"/>
                </a:cxn>
                <a:cxn ang="0">
                  <a:pos x="3" y="27"/>
                </a:cxn>
                <a:cxn ang="0">
                  <a:pos x="6" y="19"/>
                </a:cxn>
                <a:cxn ang="0">
                  <a:pos x="9" y="8"/>
                </a:cxn>
                <a:cxn ang="0">
                  <a:pos x="18" y="0"/>
                </a:cxn>
              </a:cxnLst>
              <a:rect l="0" t="0" r="r" b="b"/>
              <a:pathLst>
                <a:path w="47" h="64">
                  <a:moveTo>
                    <a:pt x="18" y="0"/>
                  </a:moveTo>
                  <a:cubicBezTo>
                    <a:pt x="24" y="5"/>
                    <a:pt x="26" y="6"/>
                    <a:pt x="27" y="6"/>
                  </a:cubicBezTo>
                  <a:cubicBezTo>
                    <a:pt x="27" y="6"/>
                    <a:pt x="30" y="8"/>
                    <a:pt x="30" y="10"/>
                  </a:cubicBezTo>
                  <a:cubicBezTo>
                    <a:pt x="30" y="11"/>
                    <a:pt x="38" y="13"/>
                    <a:pt x="38" y="11"/>
                  </a:cubicBezTo>
                  <a:cubicBezTo>
                    <a:pt x="38" y="10"/>
                    <a:pt x="39" y="8"/>
                    <a:pt x="41" y="11"/>
                  </a:cubicBezTo>
                  <a:cubicBezTo>
                    <a:pt x="42" y="14"/>
                    <a:pt x="44" y="14"/>
                    <a:pt x="47" y="14"/>
                  </a:cubicBezTo>
                  <a:cubicBezTo>
                    <a:pt x="47" y="22"/>
                    <a:pt x="47" y="23"/>
                    <a:pt x="44" y="31"/>
                  </a:cubicBezTo>
                  <a:cubicBezTo>
                    <a:pt x="39" y="37"/>
                    <a:pt x="27" y="41"/>
                    <a:pt x="23" y="48"/>
                  </a:cubicBezTo>
                  <a:cubicBezTo>
                    <a:pt x="18" y="58"/>
                    <a:pt x="21" y="58"/>
                    <a:pt x="18" y="61"/>
                  </a:cubicBezTo>
                  <a:cubicBezTo>
                    <a:pt x="15" y="64"/>
                    <a:pt x="15" y="58"/>
                    <a:pt x="12" y="58"/>
                  </a:cubicBezTo>
                  <a:cubicBezTo>
                    <a:pt x="7" y="56"/>
                    <a:pt x="6" y="59"/>
                    <a:pt x="6" y="56"/>
                  </a:cubicBezTo>
                  <a:cubicBezTo>
                    <a:pt x="4" y="53"/>
                    <a:pt x="11" y="53"/>
                    <a:pt x="7" y="47"/>
                  </a:cubicBezTo>
                  <a:cubicBezTo>
                    <a:pt x="11" y="47"/>
                    <a:pt x="11" y="42"/>
                    <a:pt x="11" y="39"/>
                  </a:cubicBezTo>
                  <a:cubicBezTo>
                    <a:pt x="11" y="36"/>
                    <a:pt x="9" y="44"/>
                    <a:pt x="4" y="39"/>
                  </a:cubicBezTo>
                  <a:cubicBezTo>
                    <a:pt x="0" y="34"/>
                    <a:pt x="4" y="37"/>
                    <a:pt x="3" y="27"/>
                  </a:cubicBezTo>
                  <a:cubicBezTo>
                    <a:pt x="1" y="20"/>
                    <a:pt x="6" y="25"/>
                    <a:pt x="6" y="19"/>
                  </a:cubicBezTo>
                  <a:cubicBezTo>
                    <a:pt x="6" y="14"/>
                    <a:pt x="11" y="16"/>
                    <a:pt x="9" y="8"/>
                  </a:cubicBezTo>
                  <a:cubicBezTo>
                    <a:pt x="9" y="2"/>
                    <a:pt x="20" y="5"/>
                    <a:pt x="18" y="0"/>
                  </a:cubicBezTo>
                </a:path>
              </a:pathLst>
            </a:custGeom>
            <a:grpFill/>
            <a:ln w="6350" cmpd="sng">
              <a:solidFill>
                <a:schemeClr val="bg1"/>
              </a:solidFill>
              <a:round/>
              <a:headEnd/>
              <a:tailEnd/>
            </a:ln>
          </p:spPr>
          <p:txBody>
            <a:bodyPr/>
            <a:lstStyle/>
            <a:p>
              <a:endParaRPr lang="en-GB" dirty="0"/>
            </a:p>
          </p:txBody>
        </p:sp>
        <p:sp>
          <p:nvSpPr>
            <p:cNvPr id="1037" name="Freeform 31"/>
            <p:cNvSpPr>
              <a:spLocks/>
            </p:cNvSpPr>
            <p:nvPr/>
          </p:nvSpPr>
          <p:spPr bwMode="auto">
            <a:xfrm>
              <a:off x="2407098" y="5124413"/>
              <a:ext cx="19152" cy="43712"/>
            </a:xfrm>
            <a:custGeom>
              <a:avLst/>
              <a:gdLst/>
              <a:ahLst/>
              <a:cxnLst>
                <a:cxn ang="0">
                  <a:pos x="1" y="13"/>
                </a:cxn>
                <a:cxn ang="0">
                  <a:pos x="3" y="10"/>
                </a:cxn>
                <a:cxn ang="0">
                  <a:pos x="1" y="6"/>
                </a:cxn>
                <a:cxn ang="0">
                  <a:pos x="0" y="3"/>
                </a:cxn>
                <a:cxn ang="0">
                  <a:pos x="1" y="2"/>
                </a:cxn>
                <a:cxn ang="0">
                  <a:pos x="3" y="3"/>
                </a:cxn>
                <a:cxn ang="0">
                  <a:pos x="4" y="6"/>
                </a:cxn>
                <a:cxn ang="0">
                  <a:pos x="6" y="10"/>
                </a:cxn>
                <a:cxn ang="0">
                  <a:pos x="4" y="13"/>
                </a:cxn>
                <a:cxn ang="0">
                  <a:pos x="1" y="13"/>
                </a:cxn>
              </a:cxnLst>
              <a:rect l="0" t="0" r="r" b="b"/>
              <a:pathLst>
                <a:path w="6" h="14">
                  <a:moveTo>
                    <a:pt x="1" y="13"/>
                  </a:moveTo>
                  <a:cubicBezTo>
                    <a:pt x="0" y="11"/>
                    <a:pt x="3" y="10"/>
                    <a:pt x="3" y="10"/>
                  </a:cubicBezTo>
                  <a:cubicBezTo>
                    <a:pt x="4" y="8"/>
                    <a:pt x="3" y="8"/>
                    <a:pt x="1" y="6"/>
                  </a:cubicBezTo>
                  <a:cubicBezTo>
                    <a:pt x="1" y="5"/>
                    <a:pt x="1" y="3"/>
                    <a:pt x="0" y="3"/>
                  </a:cubicBezTo>
                  <a:cubicBezTo>
                    <a:pt x="0" y="3"/>
                    <a:pt x="0" y="3"/>
                    <a:pt x="1" y="2"/>
                  </a:cubicBezTo>
                  <a:cubicBezTo>
                    <a:pt x="1" y="0"/>
                    <a:pt x="1" y="2"/>
                    <a:pt x="3" y="3"/>
                  </a:cubicBezTo>
                  <a:cubicBezTo>
                    <a:pt x="3" y="5"/>
                    <a:pt x="3" y="6"/>
                    <a:pt x="4" y="6"/>
                  </a:cubicBezTo>
                  <a:cubicBezTo>
                    <a:pt x="6" y="8"/>
                    <a:pt x="4" y="8"/>
                    <a:pt x="6" y="10"/>
                  </a:cubicBezTo>
                  <a:cubicBezTo>
                    <a:pt x="6" y="11"/>
                    <a:pt x="6" y="13"/>
                    <a:pt x="4" y="13"/>
                  </a:cubicBezTo>
                  <a:cubicBezTo>
                    <a:pt x="1" y="14"/>
                    <a:pt x="1" y="13"/>
                    <a:pt x="1" y="13"/>
                  </a:cubicBezTo>
                </a:path>
              </a:pathLst>
            </a:custGeom>
            <a:grpFill/>
            <a:ln w="6350" cmpd="sng">
              <a:solidFill>
                <a:schemeClr val="bg1"/>
              </a:solidFill>
              <a:round/>
              <a:headEnd/>
              <a:tailEnd/>
            </a:ln>
          </p:spPr>
          <p:txBody>
            <a:bodyPr/>
            <a:lstStyle/>
            <a:p>
              <a:endParaRPr lang="en-GB" dirty="0"/>
            </a:p>
          </p:txBody>
        </p:sp>
        <p:sp>
          <p:nvSpPr>
            <p:cNvPr id="1038" name="Freeform 32"/>
            <p:cNvSpPr>
              <a:spLocks/>
            </p:cNvSpPr>
            <p:nvPr/>
          </p:nvSpPr>
          <p:spPr bwMode="auto">
            <a:xfrm>
              <a:off x="2429443" y="5142222"/>
              <a:ext cx="12769" cy="16190"/>
            </a:xfrm>
            <a:custGeom>
              <a:avLst/>
              <a:gdLst/>
              <a:ahLst/>
              <a:cxnLst>
                <a:cxn ang="0">
                  <a:pos x="2" y="5"/>
                </a:cxn>
                <a:cxn ang="0">
                  <a:pos x="3" y="2"/>
                </a:cxn>
                <a:cxn ang="0">
                  <a:pos x="2" y="5"/>
                </a:cxn>
              </a:cxnLst>
              <a:rect l="0" t="0" r="r" b="b"/>
              <a:pathLst>
                <a:path w="4" h="5">
                  <a:moveTo>
                    <a:pt x="2" y="5"/>
                  </a:moveTo>
                  <a:cubicBezTo>
                    <a:pt x="0" y="3"/>
                    <a:pt x="2" y="0"/>
                    <a:pt x="3" y="2"/>
                  </a:cubicBezTo>
                  <a:cubicBezTo>
                    <a:pt x="4" y="2"/>
                    <a:pt x="3" y="5"/>
                    <a:pt x="2" y="5"/>
                  </a:cubicBezTo>
                </a:path>
              </a:pathLst>
            </a:custGeom>
            <a:grpFill/>
            <a:ln w="6350" cmpd="sng">
              <a:solidFill>
                <a:schemeClr val="bg1"/>
              </a:solidFill>
              <a:round/>
              <a:headEnd/>
              <a:tailEnd/>
            </a:ln>
          </p:spPr>
          <p:txBody>
            <a:bodyPr/>
            <a:lstStyle/>
            <a:p>
              <a:endParaRPr lang="en-GB" dirty="0"/>
            </a:p>
          </p:txBody>
        </p:sp>
        <p:sp>
          <p:nvSpPr>
            <p:cNvPr id="1039" name="Freeform 33"/>
            <p:cNvSpPr>
              <a:spLocks/>
            </p:cNvSpPr>
            <p:nvPr/>
          </p:nvSpPr>
          <p:spPr bwMode="auto">
            <a:xfrm>
              <a:off x="2450191" y="5151935"/>
              <a:ext cx="9577" cy="9713"/>
            </a:xfrm>
            <a:custGeom>
              <a:avLst/>
              <a:gdLst/>
              <a:ahLst/>
              <a:cxnLst>
                <a:cxn ang="0">
                  <a:pos x="0" y="3"/>
                </a:cxn>
                <a:cxn ang="0">
                  <a:pos x="3" y="0"/>
                </a:cxn>
                <a:cxn ang="0">
                  <a:pos x="0" y="3"/>
                </a:cxn>
              </a:cxnLst>
              <a:rect l="0" t="0" r="r" b="b"/>
              <a:pathLst>
                <a:path w="3" h="3">
                  <a:moveTo>
                    <a:pt x="0" y="3"/>
                  </a:moveTo>
                  <a:cubicBezTo>
                    <a:pt x="3" y="0"/>
                    <a:pt x="3" y="0"/>
                    <a:pt x="3" y="0"/>
                  </a:cubicBezTo>
                  <a:cubicBezTo>
                    <a:pt x="3" y="2"/>
                    <a:pt x="3" y="3"/>
                    <a:pt x="0" y="3"/>
                  </a:cubicBezTo>
                </a:path>
              </a:pathLst>
            </a:custGeom>
            <a:grpFill/>
            <a:ln w="6350" cmpd="sng">
              <a:solidFill>
                <a:schemeClr val="bg1"/>
              </a:solidFill>
              <a:round/>
              <a:headEnd/>
              <a:tailEnd/>
            </a:ln>
          </p:spPr>
          <p:txBody>
            <a:bodyPr/>
            <a:lstStyle/>
            <a:p>
              <a:endParaRPr lang="en-GB" dirty="0"/>
            </a:p>
          </p:txBody>
        </p:sp>
        <p:sp>
          <p:nvSpPr>
            <p:cNvPr id="1040" name="Freeform 34"/>
            <p:cNvSpPr>
              <a:spLocks/>
            </p:cNvSpPr>
            <p:nvPr/>
          </p:nvSpPr>
          <p:spPr bwMode="auto">
            <a:xfrm>
              <a:off x="2426250" y="5132508"/>
              <a:ext cx="9577" cy="16190"/>
            </a:xfrm>
            <a:custGeom>
              <a:avLst/>
              <a:gdLst/>
              <a:ahLst/>
              <a:cxnLst>
                <a:cxn ang="0">
                  <a:pos x="0" y="2"/>
                </a:cxn>
                <a:cxn ang="0">
                  <a:pos x="1" y="3"/>
                </a:cxn>
                <a:cxn ang="0">
                  <a:pos x="0" y="2"/>
                </a:cxn>
              </a:cxnLst>
              <a:rect l="0" t="0" r="r" b="b"/>
              <a:pathLst>
                <a:path w="3" h="5">
                  <a:moveTo>
                    <a:pt x="0" y="2"/>
                  </a:moveTo>
                  <a:cubicBezTo>
                    <a:pt x="0" y="0"/>
                    <a:pt x="3" y="2"/>
                    <a:pt x="1" y="3"/>
                  </a:cubicBezTo>
                  <a:cubicBezTo>
                    <a:pt x="1" y="5"/>
                    <a:pt x="0" y="3"/>
                    <a:pt x="0" y="2"/>
                  </a:cubicBezTo>
                </a:path>
              </a:pathLst>
            </a:custGeom>
            <a:grpFill/>
            <a:ln w="6350" cmpd="sng">
              <a:solidFill>
                <a:schemeClr val="bg1"/>
              </a:solidFill>
              <a:round/>
              <a:headEnd/>
              <a:tailEnd/>
            </a:ln>
          </p:spPr>
          <p:txBody>
            <a:bodyPr/>
            <a:lstStyle/>
            <a:p>
              <a:endParaRPr lang="en-GB" dirty="0"/>
            </a:p>
          </p:txBody>
        </p:sp>
        <p:sp>
          <p:nvSpPr>
            <p:cNvPr id="1041" name="Freeform 35"/>
            <p:cNvSpPr>
              <a:spLocks/>
            </p:cNvSpPr>
            <p:nvPr/>
          </p:nvSpPr>
          <p:spPr bwMode="auto">
            <a:xfrm>
              <a:off x="2400714" y="5138983"/>
              <a:ext cx="15960" cy="9713"/>
            </a:xfrm>
            <a:custGeom>
              <a:avLst/>
              <a:gdLst/>
              <a:ahLst/>
              <a:cxnLst>
                <a:cxn ang="0">
                  <a:pos x="2" y="1"/>
                </a:cxn>
                <a:cxn ang="0">
                  <a:pos x="2" y="3"/>
                </a:cxn>
                <a:cxn ang="0">
                  <a:pos x="2" y="1"/>
                </a:cxn>
              </a:cxnLst>
              <a:rect l="0" t="0" r="r" b="b"/>
              <a:pathLst>
                <a:path w="5" h="3">
                  <a:moveTo>
                    <a:pt x="2" y="1"/>
                  </a:moveTo>
                  <a:cubicBezTo>
                    <a:pt x="3" y="0"/>
                    <a:pt x="5" y="3"/>
                    <a:pt x="2" y="3"/>
                  </a:cubicBezTo>
                  <a:cubicBezTo>
                    <a:pt x="0" y="3"/>
                    <a:pt x="0" y="1"/>
                    <a:pt x="2" y="1"/>
                  </a:cubicBezTo>
                </a:path>
              </a:pathLst>
            </a:custGeom>
            <a:grpFill/>
            <a:ln w="6350" cmpd="sng">
              <a:solidFill>
                <a:schemeClr val="bg1"/>
              </a:solidFill>
              <a:round/>
              <a:headEnd/>
              <a:tailEnd/>
            </a:ln>
          </p:spPr>
          <p:txBody>
            <a:bodyPr/>
            <a:lstStyle/>
            <a:p>
              <a:endParaRPr lang="en-GB" dirty="0"/>
            </a:p>
          </p:txBody>
        </p:sp>
        <p:sp>
          <p:nvSpPr>
            <p:cNvPr id="1042" name="Freeform 36"/>
            <p:cNvSpPr>
              <a:spLocks/>
            </p:cNvSpPr>
            <p:nvPr/>
          </p:nvSpPr>
          <p:spPr bwMode="auto">
            <a:xfrm>
              <a:off x="2429443" y="5168125"/>
              <a:ext cx="9577" cy="9713"/>
            </a:xfrm>
            <a:custGeom>
              <a:avLst/>
              <a:gdLst/>
              <a:ahLst/>
              <a:cxnLst>
                <a:cxn ang="0">
                  <a:pos x="2" y="2"/>
                </a:cxn>
                <a:cxn ang="0">
                  <a:pos x="2" y="2"/>
                </a:cxn>
                <a:cxn ang="0">
                  <a:pos x="2" y="2"/>
                </a:cxn>
              </a:cxnLst>
              <a:rect l="0" t="0" r="r" b="b"/>
              <a:pathLst>
                <a:path w="3" h="3">
                  <a:moveTo>
                    <a:pt x="2" y="2"/>
                  </a:moveTo>
                  <a:cubicBezTo>
                    <a:pt x="0" y="0"/>
                    <a:pt x="3" y="2"/>
                    <a:pt x="2" y="2"/>
                  </a:cubicBezTo>
                  <a:cubicBezTo>
                    <a:pt x="2" y="3"/>
                    <a:pt x="2" y="3"/>
                    <a:pt x="2" y="2"/>
                  </a:cubicBezTo>
                </a:path>
              </a:pathLst>
            </a:custGeom>
            <a:grpFill/>
            <a:ln w="6350" cmpd="sng">
              <a:solidFill>
                <a:schemeClr val="bg1"/>
              </a:solidFill>
              <a:round/>
              <a:headEnd/>
              <a:tailEnd/>
            </a:ln>
          </p:spPr>
          <p:txBody>
            <a:bodyPr/>
            <a:lstStyle/>
            <a:p>
              <a:endParaRPr lang="en-GB" dirty="0"/>
            </a:p>
          </p:txBody>
        </p:sp>
        <p:sp>
          <p:nvSpPr>
            <p:cNvPr id="1043" name="Freeform 37"/>
            <p:cNvSpPr>
              <a:spLocks/>
            </p:cNvSpPr>
            <p:nvPr/>
          </p:nvSpPr>
          <p:spPr bwMode="auto">
            <a:xfrm>
              <a:off x="2429443" y="5121175"/>
              <a:ext cx="6384" cy="3238"/>
            </a:xfrm>
            <a:custGeom>
              <a:avLst/>
              <a:gdLst/>
              <a:ahLst/>
              <a:cxnLst>
                <a:cxn ang="0">
                  <a:pos x="0" y="1"/>
                </a:cxn>
                <a:cxn ang="0">
                  <a:pos x="2" y="1"/>
                </a:cxn>
                <a:cxn ang="0">
                  <a:pos x="0" y="1"/>
                </a:cxn>
              </a:cxnLst>
              <a:rect l="0" t="0" r="r" b="b"/>
              <a:pathLst>
                <a:path w="2" h="1">
                  <a:moveTo>
                    <a:pt x="0" y="1"/>
                  </a:moveTo>
                  <a:cubicBezTo>
                    <a:pt x="0" y="1"/>
                    <a:pt x="2" y="0"/>
                    <a:pt x="2" y="1"/>
                  </a:cubicBezTo>
                  <a:cubicBezTo>
                    <a:pt x="2" y="1"/>
                    <a:pt x="2" y="1"/>
                    <a:pt x="0" y="1"/>
                  </a:cubicBezTo>
                </a:path>
              </a:pathLst>
            </a:custGeom>
            <a:grpFill/>
            <a:ln w="6350" cmpd="sng">
              <a:solidFill>
                <a:schemeClr val="bg1"/>
              </a:solidFill>
              <a:round/>
              <a:headEnd/>
              <a:tailEnd/>
            </a:ln>
          </p:spPr>
          <p:txBody>
            <a:bodyPr/>
            <a:lstStyle/>
            <a:p>
              <a:endParaRPr lang="en-GB" dirty="0"/>
            </a:p>
          </p:txBody>
        </p:sp>
        <p:sp>
          <p:nvSpPr>
            <p:cNvPr id="1044" name="Freeform 38"/>
            <p:cNvSpPr>
              <a:spLocks/>
            </p:cNvSpPr>
            <p:nvPr/>
          </p:nvSpPr>
          <p:spPr bwMode="auto">
            <a:xfrm>
              <a:off x="2732692" y="4557784"/>
              <a:ext cx="55861" cy="29140"/>
            </a:xfrm>
            <a:custGeom>
              <a:avLst/>
              <a:gdLst/>
              <a:ahLst/>
              <a:cxnLst>
                <a:cxn ang="0">
                  <a:pos x="0" y="1"/>
                </a:cxn>
                <a:cxn ang="0">
                  <a:pos x="9" y="1"/>
                </a:cxn>
                <a:cxn ang="0">
                  <a:pos x="16" y="6"/>
                </a:cxn>
                <a:cxn ang="0">
                  <a:pos x="12" y="6"/>
                </a:cxn>
                <a:cxn ang="0">
                  <a:pos x="7" y="8"/>
                </a:cxn>
                <a:cxn ang="0">
                  <a:pos x="1" y="4"/>
                </a:cxn>
                <a:cxn ang="0">
                  <a:pos x="0" y="1"/>
                </a:cxn>
              </a:cxnLst>
              <a:rect l="0" t="0" r="r" b="b"/>
              <a:pathLst>
                <a:path w="18" h="9">
                  <a:moveTo>
                    <a:pt x="0" y="1"/>
                  </a:moveTo>
                  <a:cubicBezTo>
                    <a:pt x="1" y="0"/>
                    <a:pt x="4" y="0"/>
                    <a:pt x="9" y="1"/>
                  </a:cubicBezTo>
                  <a:cubicBezTo>
                    <a:pt x="15" y="3"/>
                    <a:pt x="16" y="3"/>
                    <a:pt x="16" y="6"/>
                  </a:cubicBezTo>
                  <a:cubicBezTo>
                    <a:pt x="18" y="8"/>
                    <a:pt x="15" y="6"/>
                    <a:pt x="12" y="6"/>
                  </a:cubicBezTo>
                  <a:cubicBezTo>
                    <a:pt x="9" y="6"/>
                    <a:pt x="12" y="9"/>
                    <a:pt x="7" y="8"/>
                  </a:cubicBezTo>
                  <a:cubicBezTo>
                    <a:pt x="1" y="6"/>
                    <a:pt x="4" y="4"/>
                    <a:pt x="1" y="4"/>
                  </a:cubicBezTo>
                  <a:cubicBezTo>
                    <a:pt x="0" y="3"/>
                    <a:pt x="0" y="3"/>
                    <a:pt x="0" y="1"/>
                  </a:cubicBezTo>
                </a:path>
              </a:pathLst>
            </a:custGeom>
            <a:grpFill/>
            <a:ln w="6350" cmpd="sng">
              <a:solidFill>
                <a:schemeClr val="bg1"/>
              </a:solidFill>
              <a:round/>
              <a:headEnd/>
              <a:tailEnd/>
            </a:ln>
          </p:spPr>
          <p:txBody>
            <a:bodyPr/>
            <a:lstStyle/>
            <a:p>
              <a:endParaRPr lang="en-GB" dirty="0"/>
            </a:p>
          </p:txBody>
        </p:sp>
        <p:sp>
          <p:nvSpPr>
            <p:cNvPr id="1045" name="Freeform 39"/>
            <p:cNvSpPr>
              <a:spLocks/>
            </p:cNvSpPr>
            <p:nvPr/>
          </p:nvSpPr>
          <p:spPr bwMode="auto">
            <a:xfrm>
              <a:off x="2825263" y="4514073"/>
              <a:ext cx="75015" cy="69614"/>
            </a:xfrm>
            <a:custGeom>
              <a:avLst/>
              <a:gdLst/>
              <a:ahLst/>
              <a:cxnLst>
                <a:cxn ang="0">
                  <a:pos x="23" y="18"/>
                </a:cxn>
                <a:cxn ang="0">
                  <a:pos x="12" y="18"/>
                </a:cxn>
                <a:cxn ang="0">
                  <a:pos x="4" y="18"/>
                </a:cxn>
                <a:cxn ang="0">
                  <a:pos x="0" y="14"/>
                </a:cxn>
                <a:cxn ang="0">
                  <a:pos x="15" y="14"/>
                </a:cxn>
                <a:cxn ang="0">
                  <a:pos x="17" y="11"/>
                </a:cxn>
                <a:cxn ang="0">
                  <a:pos x="14" y="4"/>
                </a:cxn>
                <a:cxn ang="0">
                  <a:pos x="9" y="1"/>
                </a:cxn>
                <a:cxn ang="0">
                  <a:pos x="17" y="1"/>
                </a:cxn>
                <a:cxn ang="0">
                  <a:pos x="23" y="1"/>
                </a:cxn>
                <a:cxn ang="0">
                  <a:pos x="21" y="12"/>
                </a:cxn>
                <a:cxn ang="0">
                  <a:pos x="23" y="18"/>
                </a:cxn>
              </a:cxnLst>
              <a:rect l="0" t="0" r="r" b="b"/>
              <a:pathLst>
                <a:path w="24" h="22">
                  <a:moveTo>
                    <a:pt x="23" y="18"/>
                  </a:moveTo>
                  <a:cubicBezTo>
                    <a:pt x="17" y="15"/>
                    <a:pt x="15" y="20"/>
                    <a:pt x="12" y="18"/>
                  </a:cubicBezTo>
                  <a:cubicBezTo>
                    <a:pt x="4" y="15"/>
                    <a:pt x="8" y="22"/>
                    <a:pt x="4" y="18"/>
                  </a:cubicBezTo>
                  <a:cubicBezTo>
                    <a:pt x="1" y="15"/>
                    <a:pt x="0" y="17"/>
                    <a:pt x="0" y="14"/>
                  </a:cubicBezTo>
                  <a:cubicBezTo>
                    <a:pt x="1" y="11"/>
                    <a:pt x="11" y="17"/>
                    <a:pt x="15" y="14"/>
                  </a:cubicBezTo>
                  <a:cubicBezTo>
                    <a:pt x="17" y="14"/>
                    <a:pt x="20" y="15"/>
                    <a:pt x="17" y="11"/>
                  </a:cubicBezTo>
                  <a:cubicBezTo>
                    <a:pt x="11" y="6"/>
                    <a:pt x="17" y="6"/>
                    <a:pt x="14" y="4"/>
                  </a:cubicBezTo>
                  <a:cubicBezTo>
                    <a:pt x="9" y="3"/>
                    <a:pt x="8" y="4"/>
                    <a:pt x="9" y="1"/>
                  </a:cubicBezTo>
                  <a:cubicBezTo>
                    <a:pt x="9" y="0"/>
                    <a:pt x="15" y="0"/>
                    <a:pt x="17" y="1"/>
                  </a:cubicBezTo>
                  <a:cubicBezTo>
                    <a:pt x="20" y="3"/>
                    <a:pt x="20" y="1"/>
                    <a:pt x="23" y="1"/>
                  </a:cubicBezTo>
                  <a:cubicBezTo>
                    <a:pt x="21" y="6"/>
                    <a:pt x="24" y="9"/>
                    <a:pt x="21" y="12"/>
                  </a:cubicBezTo>
                  <a:cubicBezTo>
                    <a:pt x="20" y="15"/>
                    <a:pt x="23" y="14"/>
                    <a:pt x="23" y="18"/>
                  </a:cubicBezTo>
                </a:path>
              </a:pathLst>
            </a:custGeom>
            <a:grpFill/>
            <a:ln w="6350" cmpd="sng">
              <a:solidFill>
                <a:schemeClr val="bg1"/>
              </a:solidFill>
              <a:round/>
              <a:headEnd/>
              <a:tailEnd/>
            </a:ln>
          </p:spPr>
          <p:txBody>
            <a:bodyPr/>
            <a:lstStyle/>
            <a:p>
              <a:endParaRPr lang="en-GB" dirty="0"/>
            </a:p>
          </p:txBody>
        </p:sp>
        <p:sp>
          <p:nvSpPr>
            <p:cNvPr id="1046" name="Freeform 40"/>
            <p:cNvSpPr>
              <a:spLocks/>
            </p:cNvSpPr>
            <p:nvPr/>
          </p:nvSpPr>
          <p:spPr bwMode="auto">
            <a:xfrm>
              <a:off x="2887508" y="4507597"/>
              <a:ext cx="92570" cy="85804"/>
            </a:xfrm>
            <a:custGeom>
              <a:avLst/>
              <a:gdLst/>
              <a:ahLst/>
              <a:cxnLst>
                <a:cxn ang="0">
                  <a:pos x="3" y="3"/>
                </a:cxn>
                <a:cxn ang="0">
                  <a:pos x="1" y="14"/>
                </a:cxn>
                <a:cxn ang="0">
                  <a:pos x="3" y="20"/>
                </a:cxn>
                <a:cxn ang="0">
                  <a:pos x="7" y="20"/>
                </a:cxn>
                <a:cxn ang="0">
                  <a:pos x="12" y="17"/>
                </a:cxn>
                <a:cxn ang="0">
                  <a:pos x="15" y="17"/>
                </a:cxn>
                <a:cxn ang="0">
                  <a:pos x="26" y="19"/>
                </a:cxn>
                <a:cxn ang="0">
                  <a:pos x="29" y="14"/>
                </a:cxn>
                <a:cxn ang="0">
                  <a:pos x="24" y="11"/>
                </a:cxn>
                <a:cxn ang="0">
                  <a:pos x="21" y="9"/>
                </a:cxn>
                <a:cxn ang="0">
                  <a:pos x="20" y="8"/>
                </a:cxn>
                <a:cxn ang="0">
                  <a:pos x="15" y="5"/>
                </a:cxn>
                <a:cxn ang="0">
                  <a:pos x="7" y="2"/>
                </a:cxn>
                <a:cxn ang="0">
                  <a:pos x="3" y="3"/>
                </a:cxn>
              </a:cxnLst>
              <a:rect l="0" t="0" r="r" b="b"/>
              <a:pathLst>
                <a:path w="30" h="27">
                  <a:moveTo>
                    <a:pt x="3" y="3"/>
                  </a:moveTo>
                  <a:cubicBezTo>
                    <a:pt x="1" y="8"/>
                    <a:pt x="4" y="11"/>
                    <a:pt x="1" y="14"/>
                  </a:cubicBezTo>
                  <a:cubicBezTo>
                    <a:pt x="0" y="17"/>
                    <a:pt x="3" y="16"/>
                    <a:pt x="3" y="20"/>
                  </a:cubicBezTo>
                  <a:cubicBezTo>
                    <a:pt x="4" y="27"/>
                    <a:pt x="6" y="23"/>
                    <a:pt x="7" y="20"/>
                  </a:cubicBezTo>
                  <a:cubicBezTo>
                    <a:pt x="9" y="17"/>
                    <a:pt x="10" y="16"/>
                    <a:pt x="12" y="17"/>
                  </a:cubicBezTo>
                  <a:cubicBezTo>
                    <a:pt x="12" y="20"/>
                    <a:pt x="14" y="20"/>
                    <a:pt x="15" y="17"/>
                  </a:cubicBezTo>
                  <a:cubicBezTo>
                    <a:pt x="18" y="16"/>
                    <a:pt x="24" y="17"/>
                    <a:pt x="26" y="19"/>
                  </a:cubicBezTo>
                  <a:cubicBezTo>
                    <a:pt x="27" y="20"/>
                    <a:pt x="30" y="16"/>
                    <a:pt x="29" y="14"/>
                  </a:cubicBezTo>
                  <a:cubicBezTo>
                    <a:pt x="26" y="13"/>
                    <a:pt x="26" y="11"/>
                    <a:pt x="24" y="11"/>
                  </a:cubicBezTo>
                  <a:cubicBezTo>
                    <a:pt x="21" y="11"/>
                    <a:pt x="20" y="9"/>
                    <a:pt x="21" y="9"/>
                  </a:cubicBezTo>
                  <a:cubicBezTo>
                    <a:pt x="24" y="9"/>
                    <a:pt x="23" y="6"/>
                    <a:pt x="20" y="8"/>
                  </a:cubicBezTo>
                  <a:cubicBezTo>
                    <a:pt x="15" y="9"/>
                    <a:pt x="18" y="3"/>
                    <a:pt x="15" y="5"/>
                  </a:cubicBezTo>
                  <a:cubicBezTo>
                    <a:pt x="14" y="6"/>
                    <a:pt x="9" y="0"/>
                    <a:pt x="7" y="2"/>
                  </a:cubicBezTo>
                  <a:cubicBezTo>
                    <a:pt x="6" y="3"/>
                    <a:pt x="4" y="0"/>
                    <a:pt x="3" y="3"/>
                  </a:cubicBezTo>
                </a:path>
              </a:pathLst>
            </a:custGeom>
            <a:grpFill/>
            <a:ln w="6350" cmpd="sng">
              <a:solidFill>
                <a:schemeClr val="bg1"/>
              </a:solidFill>
              <a:round/>
              <a:headEnd/>
              <a:tailEnd/>
            </a:ln>
          </p:spPr>
          <p:txBody>
            <a:bodyPr/>
            <a:lstStyle/>
            <a:p>
              <a:endParaRPr lang="en-GB" dirty="0"/>
            </a:p>
          </p:txBody>
        </p:sp>
        <p:sp>
          <p:nvSpPr>
            <p:cNvPr id="1047" name="Freeform 153"/>
            <p:cNvSpPr>
              <a:spLocks/>
            </p:cNvSpPr>
            <p:nvPr/>
          </p:nvSpPr>
          <p:spPr bwMode="auto">
            <a:xfrm>
              <a:off x="4893622" y="4603115"/>
              <a:ext cx="11172" cy="14570"/>
            </a:xfrm>
            <a:custGeom>
              <a:avLst/>
              <a:gdLst/>
              <a:ahLst/>
              <a:cxnLst>
                <a:cxn ang="0">
                  <a:pos x="0" y="1"/>
                </a:cxn>
                <a:cxn ang="0">
                  <a:pos x="1" y="0"/>
                </a:cxn>
                <a:cxn ang="0">
                  <a:pos x="0" y="1"/>
                </a:cxn>
              </a:cxnLst>
              <a:rect l="0" t="0" r="r" b="b"/>
              <a:pathLst>
                <a:path w="4" h="5">
                  <a:moveTo>
                    <a:pt x="0" y="1"/>
                  </a:moveTo>
                  <a:cubicBezTo>
                    <a:pt x="0" y="0"/>
                    <a:pt x="1" y="0"/>
                    <a:pt x="1" y="0"/>
                  </a:cubicBezTo>
                  <a:cubicBezTo>
                    <a:pt x="4" y="0"/>
                    <a:pt x="1" y="5"/>
                    <a:pt x="0" y="1"/>
                  </a:cubicBezTo>
                </a:path>
              </a:pathLst>
            </a:custGeom>
            <a:grpFill/>
            <a:ln w="6350" cmpd="sng">
              <a:solidFill>
                <a:schemeClr val="bg1"/>
              </a:solidFill>
              <a:round/>
              <a:headEnd/>
              <a:tailEnd/>
            </a:ln>
          </p:spPr>
          <p:txBody>
            <a:bodyPr/>
            <a:lstStyle/>
            <a:p>
              <a:endParaRPr lang="en-GB" dirty="0"/>
            </a:p>
          </p:txBody>
        </p:sp>
        <p:sp>
          <p:nvSpPr>
            <p:cNvPr id="1048" name="Freeform 154"/>
            <p:cNvSpPr>
              <a:spLocks/>
            </p:cNvSpPr>
            <p:nvPr/>
          </p:nvSpPr>
          <p:spPr bwMode="auto">
            <a:xfrm>
              <a:off x="4914371" y="4617685"/>
              <a:ext cx="12769" cy="9713"/>
            </a:xfrm>
            <a:custGeom>
              <a:avLst/>
              <a:gdLst/>
              <a:ahLst/>
              <a:cxnLst>
                <a:cxn ang="0">
                  <a:pos x="0" y="1"/>
                </a:cxn>
                <a:cxn ang="0">
                  <a:pos x="2" y="0"/>
                </a:cxn>
                <a:cxn ang="0">
                  <a:pos x="2" y="1"/>
                </a:cxn>
                <a:cxn ang="0">
                  <a:pos x="0" y="1"/>
                </a:cxn>
              </a:cxnLst>
              <a:rect l="0" t="0" r="r" b="b"/>
              <a:pathLst>
                <a:path w="4" h="3">
                  <a:moveTo>
                    <a:pt x="0" y="1"/>
                  </a:moveTo>
                  <a:cubicBezTo>
                    <a:pt x="0" y="0"/>
                    <a:pt x="0" y="0"/>
                    <a:pt x="2" y="0"/>
                  </a:cubicBezTo>
                  <a:cubicBezTo>
                    <a:pt x="4" y="1"/>
                    <a:pt x="4" y="1"/>
                    <a:pt x="2" y="1"/>
                  </a:cubicBezTo>
                  <a:cubicBezTo>
                    <a:pt x="0" y="1"/>
                    <a:pt x="0" y="3"/>
                    <a:pt x="0" y="1"/>
                  </a:cubicBezTo>
                </a:path>
              </a:pathLst>
            </a:custGeom>
            <a:grpFill/>
            <a:ln w="6350" cmpd="sng">
              <a:solidFill>
                <a:schemeClr val="bg1"/>
              </a:solidFill>
              <a:round/>
              <a:headEnd/>
              <a:tailEnd/>
            </a:ln>
          </p:spPr>
          <p:txBody>
            <a:bodyPr/>
            <a:lstStyle/>
            <a:p>
              <a:endParaRPr lang="en-GB" dirty="0"/>
            </a:p>
          </p:txBody>
        </p:sp>
        <p:sp>
          <p:nvSpPr>
            <p:cNvPr id="1049" name="Freeform 155"/>
            <p:cNvSpPr>
              <a:spLocks/>
            </p:cNvSpPr>
            <p:nvPr/>
          </p:nvSpPr>
          <p:spPr bwMode="auto">
            <a:xfrm>
              <a:off x="4911178" y="4667872"/>
              <a:ext cx="9577" cy="12952"/>
            </a:xfrm>
            <a:custGeom>
              <a:avLst/>
              <a:gdLst/>
              <a:ahLst/>
              <a:cxnLst>
                <a:cxn ang="0">
                  <a:pos x="2" y="0"/>
                </a:cxn>
                <a:cxn ang="0">
                  <a:pos x="2" y="2"/>
                </a:cxn>
                <a:cxn ang="0">
                  <a:pos x="2" y="0"/>
                </a:cxn>
              </a:cxnLst>
              <a:rect l="0" t="0" r="r" b="b"/>
              <a:pathLst>
                <a:path w="3" h="4">
                  <a:moveTo>
                    <a:pt x="2" y="0"/>
                  </a:moveTo>
                  <a:cubicBezTo>
                    <a:pt x="2" y="0"/>
                    <a:pt x="3" y="2"/>
                    <a:pt x="2" y="2"/>
                  </a:cubicBezTo>
                  <a:cubicBezTo>
                    <a:pt x="2" y="4"/>
                    <a:pt x="0" y="2"/>
                    <a:pt x="2" y="0"/>
                  </a:cubicBezTo>
                </a:path>
              </a:pathLst>
            </a:custGeom>
            <a:grpFill/>
            <a:ln w="6350" cmpd="sng">
              <a:solidFill>
                <a:schemeClr val="bg1"/>
              </a:solidFill>
              <a:round/>
              <a:headEnd/>
              <a:tailEnd/>
            </a:ln>
          </p:spPr>
          <p:txBody>
            <a:bodyPr/>
            <a:lstStyle/>
            <a:p>
              <a:endParaRPr lang="en-GB" dirty="0"/>
            </a:p>
          </p:txBody>
        </p:sp>
        <p:sp>
          <p:nvSpPr>
            <p:cNvPr id="1053" name="Freeform 233"/>
            <p:cNvSpPr>
              <a:spLocks noEditPoints="1"/>
            </p:cNvSpPr>
            <p:nvPr/>
          </p:nvSpPr>
          <p:spPr bwMode="auto">
            <a:xfrm>
              <a:off x="2844415" y="5807606"/>
              <a:ext cx="494775" cy="1172113"/>
            </a:xfrm>
            <a:custGeom>
              <a:avLst/>
              <a:gdLst/>
              <a:ahLst/>
              <a:cxnLst>
                <a:cxn ang="0">
                  <a:pos x="124" y="104"/>
                </a:cxn>
                <a:cxn ang="0">
                  <a:pos x="130" y="140"/>
                </a:cxn>
                <a:cxn ang="0">
                  <a:pos x="131" y="166"/>
                </a:cxn>
                <a:cxn ang="0">
                  <a:pos x="93" y="180"/>
                </a:cxn>
                <a:cxn ang="0">
                  <a:pos x="92" y="199"/>
                </a:cxn>
                <a:cxn ang="0">
                  <a:pos x="69" y="202"/>
                </a:cxn>
                <a:cxn ang="0">
                  <a:pos x="81" y="222"/>
                </a:cxn>
                <a:cxn ang="0">
                  <a:pos x="73" y="227"/>
                </a:cxn>
                <a:cxn ang="0">
                  <a:pos x="58" y="250"/>
                </a:cxn>
                <a:cxn ang="0">
                  <a:pos x="64" y="275"/>
                </a:cxn>
                <a:cxn ang="0">
                  <a:pos x="49" y="298"/>
                </a:cxn>
                <a:cxn ang="0">
                  <a:pos x="43" y="335"/>
                </a:cxn>
                <a:cxn ang="0">
                  <a:pos x="13" y="328"/>
                </a:cxn>
                <a:cxn ang="0">
                  <a:pos x="2" y="306"/>
                </a:cxn>
                <a:cxn ang="0">
                  <a:pos x="11" y="281"/>
                </a:cxn>
                <a:cxn ang="0">
                  <a:pos x="16" y="261"/>
                </a:cxn>
                <a:cxn ang="0">
                  <a:pos x="17" y="247"/>
                </a:cxn>
                <a:cxn ang="0">
                  <a:pos x="16" y="228"/>
                </a:cxn>
                <a:cxn ang="0">
                  <a:pos x="16" y="206"/>
                </a:cxn>
                <a:cxn ang="0">
                  <a:pos x="22" y="179"/>
                </a:cxn>
                <a:cxn ang="0">
                  <a:pos x="26" y="151"/>
                </a:cxn>
                <a:cxn ang="0">
                  <a:pos x="31" y="119"/>
                </a:cxn>
                <a:cxn ang="0">
                  <a:pos x="28" y="91"/>
                </a:cxn>
                <a:cxn ang="0">
                  <a:pos x="34" y="67"/>
                </a:cxn>
                <a:cxn ang="0">
                  <a:pos x="42" y="33"/>
                </a:cxn>
                <a:cxn ang="0">
                  <a:pos x="52" y="11"/>
                </a:cxn>
                <a:cxn ang="0">
                  <a:pos x="66" y="5"/>
                </a:cxn>
                <a:cxn ang="0">
                  <a:pos x="86" y="3"/>
                </a:cxn>
                <a:cxn ang="0">
                  <a:pos x="101" y="20"/>
                </a:cxn>
                <a:cxn ang="0">
                  <a:pos x="128" y="39"/>
                </a:cxn>
                <a:cxn ang="0">
                  <a:pos x="121" y="56"/>
                </a:cxn>
                <a:cxn ang="0">
                  <a:pos x="145" y="57"/>
                </a:cxn>
                <a:cxn ang="0">
                  <a:pos x="159" y="42"/>
                </a:cxn>
                <a:cxn ang="0">
                  <a:pos x="133" y="82"/>
                </a:cxn>
                <a:cxn ang="0">
                  <a:pos x="45" y="366"/>
                </a:cxn>
                <a:cxn ang="0">
                  <a:pos x="64" y="366"/>
                </a:cxn>
                <a:cxn ang="0">
                  <a:pos x="66" y="363"/>
                </a:cxn>
                <a:cxn ang="0">
                  <a:pos x="46" y="349"/>
                </a:cxn>
                <a:cxn ang="0">
                  <a:pos x="43" y="345"/>
                </a:cxn>
                <a:cxn ang="0">
                  <a:pos x="42" y="366"/>
                </a:cxn>
                <a:cxn ang="0">
                  <a:pos x="78" y="365"/>
                </a:cxn>
                <a:cxn ang="0">
                  <a:pos x="72" y="366"/>
                </a:cxn>
                <a:cxn ang="0">
                  <a:pos x="49" y="370"/>
                </a:cxn>
                <a:cxn ang="0">
                  <a:pos x="51" y="368"/>
                </a:cxn>
                <a:cxn ang="0">
                  <a:pos x="45" y="371"/>
                </a:cxn>
                <a:cxn ang="0">
                  <a:pos x="55" y="371"/>
                </a:cxn>
                <a:cxn ang="0">
                  <a:pos x="58" y="370"/>
                </a:cxn>
              </a:cxnLst>
              <a:rect l="0" t="0" r="r" b="b"/>
              <a:pathLst>
                <a:path w="160" h="373">
                  <a:moveTo>
                    <a:pt x="128" y="87"/>
                  </a:moveTo>
                  <a:cubicBezTo>
                    <a:pt x="125" y="91"/>
                    <a:pt x="128" y="93"/>
                    <a:pt x="125" y="98"/>
                  </a:cubicBezTo>
                  <a:cubicBezTo>
                    <a:pt x="122" y="102"/>
                    <a:pt x="127" y="102"/>
                    <a:pt x="124" y="104"/>
                  </a:cubicBezTo>
                  <a:cubicBezTo>
                    <a:pt x="122" y="107"/>
                    <a:pt x="127" y="116"/>
                    <a:pt x="124" y="118"/>
                  </a:cubicBezTo>
                  <a:cubicBezTo>
                    <a:pt x="121" y="119"/>
                    <a:pt x="121" y="126"/>
                    <a:pt x="122" y="129"/>
                  </a:cubicBezTo>
                  <a:cubicBezTo>
                    <a:pt x="118" y="135"/>
                    <a:pt x="127" y="135"/>
                    <a:pt x="130" y="140"/>
                  </a:cubicBezTo>
                  <a:cubicBezTo>
                    <a:pt x="134" y="146"/>
                    <a:pt x="128" y="144"/>
                    <a:pt x="130" y="149"/>
                  </a:cubicBezTo>
                  <a:cubicBezTo>
                    <a:pt x="133" y="155"/>
                    <a:pt x="136" y="149"/>
                    <a:pt x="136" y="155"/>
                  </a:cubicBezTo>
                  <a:cubicBezTo>
                    <a:pt x="136" y="160"/>
                    <a:pt x="134" y="163"/>
                    <a:pt x="131" y="166"/>
                  </a:cubicBezTo>
                  <a:cubicBezTo>
                    <a:pt x="128" y="171"/>
                    <a:pt x="131" y="171"/>
                    <a:pt x="127" y="174"/>
                  </a:cubicBezTo>
                  <a:cubicBezTo>
                    <a:pt x="121" y="177"/>
                    <a:pt x="110" y="180"/>
                    <a:pt x="102" y="182"/>
                  </a:cubicBezTo>
                  <a:cubicBezTo>
                    <a:pt x="95" y="182"/>
                    <a:pt x="96" y="183"/>
                    <a:pt x="93" y="180"/>
                  </a:cubicBezTo>
                  <a:cubicBezTo>
                    <a:pt x="89" y="179"/>
                    <a:pt x="90" y="183"/>
                    <a:pt x="92" y="185"/>
                  </a:cubicBezTo>
                  <a:cubicBezTo>
                    <a:pt x="95" y="186"/>
                    <a:pt x="93" y="189"/>
                    <a:pt x="92" y="192"/>
                  </a:cubicBezTo>
                  <a:cubicBezTo>
                    <a:pt x="90" y="194"/>
                    <a:pt x="89" y="197"/>
                    <a:pt x="92" y="199"/>
                  </a:cubicBezTo>
                  <a:cubicBezTo>
                    <a:pt x="93" y="200"/>
                    <a:pt x="93" y="202"/>
                    <a:pt x="87" y="205"/>
                  </a:cubicBezTo>
                  <a:cubicBezTo>
                    <a:pt x="83" y="206"/>
                    <a:pt x="86" y="205"/>
                    <a:pt x="81" y="205"/>
                  </a:cubicBezTo>
                  <a:cubicBezTo>
                    <a:pt x="77" y="206"/>
                    <a:pt x="73" y="200"/>
                    <a:pt x="69" y="202"/>
                  </a:cubicBezTo>
                  <a:cubicBezTo>
                    <a:pt x="66" y="203"/>
                    <a:pt x="70" y="208"/>
                    <a:pt x="69" y="213"/>
                  </a:cubicBezTo>
                  <a:cubicBezTo>
                    <a:pt x="69" y="219"/>
                    <a:pt x="72" y="219"/>
                    <a:pt x="78" y="216"/>
                  </a:cubicBezTo>
                  <a:cubicBezTo>
                    <a:pt x="81" y="216"/>
                    <a:pt x="81" y="220"/>
                    <a:pt x="81" y="222"/>
                  </a:cubicBezTo>
                  <a:cubicBezTo>
                    <a:pt x="80" y="227"/>
                    <a:pt x="77" y="227"/>
                    <a:pt x="75" y="224"/>
                  </a:cubicBezTo>
                  <a:cubicBezTo>
                    <a:pt x="73" y="220"/>
                    <a:pt x="67" y="222"/>
                    <a:pt x="70" y="225"/>
                  </a:cubicBezTo>
                  <a:cubicBezTo>
                    <a:pt x="73" y="227"/>
                    <a:pt x="77" y="225"/>
                    <a:pt x="73" y="227"/>
                  </a:cubicBezTo>
                  <a:cubicBezTo>
                    <a:pt x="67" y="228"/>
                    <a:pt x="66" y="234"/>
                    <a:pt x="67" y="237"/>
                  </a:cubicBezTo>
                  <a:cubicBezTo>
                    <a:pt x="70" y="245"/>
                    <a:pt x="63" y="244"/>
                    <a:pt x="64" y="247"/>
                  </a:cubicBezTo>
                  <a:cubicBezTo>
                    <a:pt x="67" y="250"/>
                    <a:pt x="60" y="248"/>
                    <a:pt x="58" y="250"/>
                  </a:cubicBezTo>
                  <a:cubicBezTo>
                    <a:pt x="57" y="253"/>
                    <a:pt x="55" y="248"/>
                    <a:pt x="52" y="256"/>
                  </a:cubicBezTo>
                  <a:cubicBezTo>
                    <a:pt x="48" y="262"/>
                    <a:pt x="48" y="262"/>
                    <a:pt x="52" y="269"/>
                  </a:cubicBezTo>
                  <a:cubicBezTo>
                    <a:pt x="58" y="276"/>
                    <a:pt x="63" y="270"/>
                    <a:pt x="64" y="275"/>
                  </a:cubicBezTo>
                  <a:cubicBezTo>
                    <a:pt x="64" y="281"/>
                    <a:pt x="61" y="279"/>
                    <a:pt x="63" y="281"/>
                  </a:cubicBezTo>
                  <a:cubicBezTo>
                    <a:pt x="64" y="284"/>
                    <a:pt x="60" y="284"/>
                    <a:pt x="60" y="287"/>
                  </a:cubicBezTo>
                  <a:cubicBezTo>
                    <a:pt x="60" y="289"/>
                    <a:pt x="51" y="290"/>
                    <a:pt x="49" y="298"/>
                  </a:cubicBezTo>
                  <a:cubicBezTo>
                    <a:pt x="48" y="304"/>
                    <a:pt x="49" y="307"/>
                    <a:pt x="43" y="309"/>
                  </a:cubicBezTo>
                  <a:cubicBezTo>
                    <a:pt x="35" y="312"/>
                    <a:pt x="37" y="318"/>
                    <a:pt x="37" y="323"/>
                  </a:cubicBezTo>
                  <a:cubicBezTo>
                    <a:pt x="38" y="331"/>
                    <a:pt x="45" y="335"/>
                    <a:pt x="43" y="335"/>
                  </a:cubicBezTo>
                  <a:cubicBezTo>
                    <a:pt x="42" y="332"/>
                    <a:pt x="34" y="334"/>
                    <a:pt x="29" y="331"/>
                  </a:cubicBezTo>
                  <a:cubicBezTo>
                    <a:pt x="29" y="331"/>
                    <a:pt x="22" y="331"/>
                    <a:pt x="17" y="331"/>
                  </a:cubicBezTo>
                  <a:cubicBezTo>
                    <a:pt x="13" y="331"/>
                    <a:pt x="16" y="329"/>
                    <a:pt x="13" y="328"/>
                  </a:cubicBezTo>
                  <a:cubicBezTo>
                    <a:pt x="10" y="326"/>
                    <a:pt x="13" y="314"/>
                    <a:pt x="10" y="314"/>
                  </a:cubicBezTo>
                  <a:cubicBezTo>
                    <a:pt x="7" y="314"/>
                    <a:pt x="5" y="318"/>
                    <a:pt x="5" y="314"/>
                  </a:cubicBezTo>
                  <a:cubicBezTo>
                    <a:pt x="3" y="307"/>
                    <a:pt x="0" y="310"/>
                    <a:pt x="2" y="306"/>
                  </a:cubicBezTo>
                  <a:cubicBezTo>
                    <a:pt x="3" y="303"/>
                    <a:pt x="0" y="298"/>
                    <a:pt x="3" y="300"/>
                  </a:cubicBezTo>
                  <a:cubicBezTo>
                    <a:pt x="7" y="300"/>
                    <a:pt x="8" y="290"/>
                    <a:pt x="11" y="289"/>
                  </a:cubicBezTo>
                  <a:cubicBezTo>
                    <a:pt x="14" y="286"/>
                    <a:pt x="8" y="284"/>
                    <a:pt x="11" y="281"/>
                  </a:cubicBezTo>
                  <a:cubicBezTo>
                    <a:pt x="13" y="279"/>
                    <a:pt x="10" y="279"/>
                    <a:pt x="14" y="275"/>
                  </a:cubicBezTo>
                  <a:cubicBezTo>
                    <a:pt x="19" y="272"/>
                    <a:pt x="11" y="272"/>
                    <a:pt x="16" y="269"/>
                  </a:cubicBezTo>
                  <a:cubicBezTo>
                    <a:pt x="19" y="267"/>
                    <a:pt x="14" y="262"/>
                    <a:pt x="16" y="261"/>
                  </a:cubicBezTo>
                  <a:cubicBezTo>
                    <a:pt x="19" y="259"/>
                    <a:pt x="13" y="256"/>
                    <a:pt x="17" y="255"/>
                  </a:cubicBezTo>
                  <a:cubicBezTo>
                    <a:pt x="20" y="253"/>
                    <a:pt x="20" y="248"/>
                    <a:pt x="16" y="248"/>
                  </a:cubicBezTo>
                  <a:cubicBezTo>
                    <a:pt x="13" y="247"/>
                    <a:pt x="13" y="245"/>
                    <a:pt x="17" y="247"/>
                  </a:cubicBezTo>
                  <a:cubicBezTo>
                    <a:pt x="22" y="247"/>
                    <a:pt x="23" y="241"/>
                    <a:pt x="17" y="242"/>
                  </a:cubicBezTo>
                  <a:cubicBezTo>
                    <a:pt x="13" y="244"/>
                    <a:pt x="19" y="237"/>
                    <a:pt x="17" y="236"/>
                  </a:cubicBezTo>
                  <a:cubicBezTo>
                    <a:pt x="14" y="234"/>
                    <a:pt x="17" y="230"/>
                    <a:pt x="16" y="228"/>
                  </a:cubicBezTo>
                  <a:cubicBezTo>
                    <a:pt x="16" y="227"/>
                    <a:pt x="13" y="227"/>
                    <a:pt x="13" y="220"/>
                  </a:cubicBezTo>
                  <a:cubicBezTo>
                    <a:pt x="14" y="214"/>
                    <a:pt x="16" y="219"/>
                    <a:pt x="16" y="216"/>
                  </a:cubicBezTo>
                  <a:cubicBezTo>
                    <a:pt x="17" y="214"/>
                    <a:pt x="14" y="213"/>
                    <a:pt x="16" y="206"/>
                  </a:cubicBezTo>
                  <a:cubicBezTo>
                    <a:pt x="16" y="200"/>
                    <a:pt x="13" y="202"/>
                    <a:pt x="16" y="199"/>
                  </a:cubicBezTo>
                  <a:cubicBezTo>
                    <a:pt x="19" y="196"/>
                    <a:pt x="14" y="191"/>
                    <a:pt x="17" y="188"/>
                  </a:cubicBezTo>
                  <a:cubicBezTo>
                    <a:pt x="20" y="186"/>
                    <a:pt x="16" y="183"/>
                    <a:pt x="22" y="179"/>
                  </a:cubicBezTo>
                  <a:cubicBezTo>
                    <a:pt x="25" y="177"/>
                    <a:pt x="20" y="169"/>
                    <a:pt x="20" y="166"/>
                  </a:cubicBezTo>
                  <a:cubicBezTo>
                    <a:pt x="22" y="163"/>
                    <a:pt x="20" y="158"/>
                    <a:pt x="22" y="155"/>
                  </a:cubicBezTo>
                  <a:cubicBezTo>
                    <a:pt x="22" y="152"/>
                    <a:pt x="23" y="155"/>
                    <a:pt x="26" y="151"/>
                  </a:cubicBezTo>
                  <a:cubicBezTo>
                    <a:pt x="28" y="147"/>
                    <a:pt x="26" y="146"/>
                    <a:pt x="28" y="136"/>
                  </a:cubicBezTo>
                  <a:cubicBezTo>
                    <a:pt x="28" y="129"/>
                    <a:pt x="32" y="132"/>
                    <a:pt x="31" y="127"/>
                  </a:cubicBezTo>
                  <a:cubicBezTo>
                    <a:pt x="31" y="123"/>
                    <a:pt x="34" y="119"/>
                    <a:pt x="31" y="119"/>
                  </a:cubicBezTo>
                  <a:cubicBezTo>
                    <a:pt x="28" y="119"/>
                    <a:pt x="31" y="118"/>
                    <a:pt x="29" y="113"/>
                  </a:cubicBezTo>
                  <a:cubicBezTo>
                    <a:pt x="28" y="109"/>
                    <a:pt x="28" y="106"/>
                    <a:pt x="26" y="102"/>
                  </a:cubicBezTo>
                  <a:cubicBezTo>
                    <a:pt x="25" y="101"/>
                    <a:pt x="26" y="96"/>
                    <a:pt x="28" y="91"/>
                  </a:cubicBezTo>
                  <a:cubicBezTo>
                    <a:pt x="29" y="87"/>
                    <a:pt x="29" y="90"/>
                    <a:pt x="31" y="88"/>
                  </a:cubicBezTo>
                  <a:cubicBezTo>
                    <a:pt x="32" y="85"/>
                    <a:pt x="28" y="79"/>
                    <a:pt x="31" y="76"/>
                  </a:cubicBezTo>
                  <a:cubicBezTo>
                    <a:pt x="32" y="74"/>
                    <a:pt x="32" y="68"/>
                    <a:pt x="34" y="67"/>
                  </a:cubicBezTo>
                  <a:cubicBezTo>
                    <a:pt x="37" y="65"/>
                    <a:pt x="35" y="67"/>
                    <a:pt x="38" y="59"/>
                  </a:cubicBezTo>
                  <a:cubicBezTo>
                    <a:pt x="40" y="51"/>
                    <a:pt x="46" y="59"/>
                    <a:pt x="43" y="51"/>
                  </a:cubicBezTo>
                  <a:cubicBezTo>
                    <a:pt x="40" y="46"/>
                    <a:pt x="43" y="34"/>
                    <a:pt x="42" y="33"/>
                  </a:cubicBezTo>
                  <a:cubicBezTo>
                    <a:pt x="40" y="28"/>
                    <a:pt x="48" y="25"/>
                    <a:pt x="49" y="25"/>
                  </a:cubicBezTo>
                  <a:cubicBezTo>
                    <a:pt x="52" y="23"/>
                    <a:pt x="52" y="19"/>
                    <a:pt x="52" y="15"/>
                  </a:cubicBezTo>
                  <a:cubicBezTo>
                    <a:pt x="54" y="14"/>
                    <a:pt x="54" y="12"/>
                    <a:pt x="52" y="11"/>
                  </a:cubicBezTo>
                  <a:cubicBezTo>
                    <a:pt x="55" y="9"/>
                    <a:pt x="55" y="6"/>
                    <a:pt x="57" y="5"/>
                  </a:cubicBezTo>
                  <a:cubicBezTo>
                    <a:pt x="60" y="3"/>
                    <a:pt x="58" y="1"/>
                    <a:pt x="60" y="0"/>
                  </a:cubicBezTo>
                  <a:cubicBezTo>
                    <a:pt x="61" y="0"/>
                    <a:pt x="61" y="5"/>
                    <a:pt x="66" y="5"/>
                  </a:cubicBezTo>
                  <a:cubicBezTo>
                    <a:pt x="70" y="3"/>
                    <a:pt x="73" y="3"/>
                    <a:pt x="75" y="11"/>
                  </a:cubicBezTo>
                  <a:cubicBezTo>
                    <a:pt x="77" y="5"/>
                    <a:pt x="78" y="3"/>
                    <a:pt x="80" y="3"/>
                  </a:cubicBezTo>
                  <a:cubicBezTo>
                    <a:pt x="83" y="3"/>
                    <a:pt x="84" y="3"/>
                    <a:pt x="86" y="3"/>
                  </a:cubicBezTo>
                  <a:cubicBezTo>
                    <a:pt x="87" y="3"/>
                    <a:pt x="87" y="5"/>
                    <a:pt x="89" y="6"/>
                  </a:cubicBezTo>
                  <a:cubicBezTo>
                    <a:pt x="90" y="8"/>
                    <a:pt x="90" y="6"/>
                    <a:pt x="92" y="11"/>
                  </a:cubicBezTo>
                  <a:cubicBezTo>
                    <a:pt x="95" y="17"/>
                    <a:pt x="99" y="17"/>
                    <a:pt x="101" y="20"/>
                  </a:cubicBezTo>
                  <a:cubicBezTo>
                    <a:pt x="102" y="23"/>
                    <a:pt x="107" y="22"/>
                    <a:pt x="112" y="26"/>
                  </a:cubicBezTo>
                  <a:cubicBezTo>
                    <a:pt x="118" y="31"/>
                    <a:pt x="121" y="33"/>
                    <a:pt x="124" y="33"/>
                  </a:cubicBezTo>
                  <a:cubicBezTo>
                    <a:pt x="125" y="33"/>
                    <a:pt x="130" y="37"/>
                    <a:pt x="128" y="39"/>
                  </a:cubicBezTo>
                  <a:cubicBezTo>
                    <a:pt x="125" y="43"/>
                    <a:pt x="128" y="43"/>
                    <a:pt x="125" y="45"/>
                  </a:cubicBezTo>
                  <a:cubicBezTo>
                    <a:pt x="122" y="46"/>
                    <a:pt x="125" y="48"/>
                    <a:pt x="124" y="51"/>
                  </a:cubicBezTo>
                  <a:cubicBezTo>
                    <a:pt x="122" y="54"/>
                    <a:pt x="119" y="54"/>
                    <a:pt x="121" y="56"/>
                  </a:cubicBezTo>
                  <a:cubicBezTo>
                    <a:pt x="121" y="59"/>
                    <a:pt x="121" y="57"/>
                    <a:pt x="125" y="57"/>
                  </a:cubicBezTo>
                  <a:cubicBezTo>
                    <a:pt x="131" y="57"/>
                    <a:pt x="134" y="62"/>
                    <a:pt x="139" y="59"/>
                  </a:cubicBezTo>
                  <a:cubicBezTo>
                    <a:pt x="142" y="54"/>
                    <a:pt x="144" y="62"/>
                    <a:pt x="145" y="57"/>
                  </a:cubicBezTo>
                  <a:cubicBezTo>
                    <a:pt x="145" y="53"/>
                    <a:pt x="150" y="53"/>
                    <a:pt x="151" y="48"/>
                  </a:cubicBezTo>
                  <a:cubicBezTo>
                    <a:pt x="151" y="43"/>
                    <a:pt x="153" y="45"/>
                    <a:pt x="151" y="39"/>
                  </a:cubicBezTo>
                  <a:cubicBezTo>
                    <a:pt x="154" y="40"/>
                    <a:pt x="156" y="34"/>
                    <a:pt x="159" y="42"/>
                  </a:cubicBezTo>
                  <a:cubicBezTo>
                    <a:pt x="160" y="48"/>
                    <a:pt x="160" y="54"/>
                    <a:pt x="156" y="57"/>
                  </a:cubicBezTo>
                  <a:cubicBezTo>
                    <a:pt x="151" y="60"/>
                    <a:pt x="145" y="64"/>
                    <a:pt x="140" y="71"/>
                  </a:cubicBezTo>
                  <a:cubicBezTo>
                    <a:pt x="134" y="79"/>
                    <a:pt x="134" y="82"/>
                    <a:pt x="133" y="82"/>
                  </a:cubicBezTo>
                  <a:cubicBezTo>
                    <a:pt x="130" y="84"/>
                    <a:pt x="130" y="85"/>
                    <a:pt x="128" y="87"/>
                  </a:cubicBezTo>
                  <a:close/>
                  <a:moveTo>
                    <a:pt x="42" y="366"/>
                  </a:moveTo>
                  <a:cubicBezTo>
                    <a:pt x="45" y="366"/>
                    <a:pt x="42" y="365"/>
                    <a:pt x="45" y="366"/>
                  </a:cubicBezTo>
                  <a:cubicBezTo>
                    <a:pt x="48" y="366"/>
                    <a:pt x="54" y="366"/>
                    <a:pt x="57" y="368"/>
                  </a:cubicBezTo>
                  <a:cubicBezTo>
                    <a:pt x="60" y="370"/>
                    <a:pt x="58" y="368"/>
                    <a:pt x="60" y="368"/>
                  </a:cubicBezTo>
                  <a:cubicBezTo>
                    <a:pt x="63" y="368"/>
                    <a:pt x="63" y="365"/>
                    <a:pt x="64" y="366"/>
                  </a:cubicBezTo>
                  <a:cubicBezTo>
                    <a:pt x="64" y="368"/>
                    <a:pt x="64" y="366"/>
                    <a:pt x="66" y="366"/>
                  </a:cubicBezTo>
                  <a:cubicBezTo>
                    <a:pt x="67" y="366"/>
                    <a:pt x="67" y="366"/>
                    <a:pt x="67" y="365"/>
                  </a:cubicBezTo>
                  <a:cubicBezTo>
                    <a:pt x="69" y="363"/>
                    <a:pt x="67" y="363"/>
                    <a:pt x="66" y="363"/>
                  </a:cubicBezTo>
                  <a:cubicBezTo>
                    <a:pt x="63" y="365"/>
                    <a:pt x="63" y="363"/>
                    <a:pt x="60" y="362"/>
                  </a:cubicBezTo>
                  <a:cubicBezTo>
                    <a:pt x="58" y="362"/>
                    <a:pt x="57" y="359"/>
                    <a:pt x="54" y="357"/>
                  </a:cubicBezTo>
                  <a:cubicBezTo>
                    <a:pt x="51" y="356"/>
                    <a:pt x="46" y="351"/>
                    <a:pt x="46" y="349"/>
                  </a:cubicBezTo>
                  <a:cubicBezTo>
                    <a:pt x="45" y="348"/>
                    <a:pt x="46" y="346"/>
                    <a:pt x="43" y="346"/>
                  </a:cubicBezTo>
                  <a:cubicBezTo>
                    <a:pt x="42" y="346"/>
                    <a:pt x="42" y="346"/>
                    <a:pt x="42" y="345"/>
                  </a:cubicBezTo>
                  <a:cubicBezTo>
                    <a:pt x="43" y="343"/>
                    <a:pt x="43" y="343"/>
                    <a:pt x="43" y="345"/>
                  </a:cubicBezTo>
                  <a:cubicBezTo>
                    <a:pt x="45" y="345"/>
                    <a:pt x="45" y="345"/>
                    <a:pt x="45" y="345"/>
                  </a:cubicBezTo>
                  <a:cubicBezTo>
                    <a:pt x="45" y="343"/>
                    <a:pt x="43" y="342"/>
                    <a:pt x="42" y="338"/>
                  </a:cubicBezTo>
                  <a:cubicBezTo>
                    <a:pt x="42" y="366"/>
                    <a:pt x="42" y="366"/>
                    <a:pt x="42" y="366"/>
                  </a:cubicBezTo>
                  <a:close/>
                  <a:moveTo>
                    <a:pt x="73" y="366"/>
                  </a:moveTo>
                  <a:cubicBezTo>
                    <a:pt x="75" y="365"/>
                    <a:pt x="75" y="366"/>
                    <a:pt x="77" y="366"/>
                  </a:cubicBezTo>
                  <a:cubicBezTo>
                    <a:pt x="78" y="365"/>
                    <a:pt x="77" y="366"/>
                    <a:pt x="78" y="365"/>
                  </a:cubicBezTo>
                  <a:cubicBezTo>
                    <a:pt x="80" y="365"/>
                    <a:pt x="80" y="363"/>
                    <a:pt x="78" y="365"/>
                  </a:cubicBezTo>
                  <a:cubicBezTo>
                    <a:pt x="77" y="365"/>
                    <a:pt x="77" y="363"/>
                    <a:pt x="73" y="365"/>
                  </a:cubicBezTo>
                  <a:cubicBezTo>
                    <a:pt x="73" y="365"/>
                    <a:pt x="70" y="365"/>
                    <a:pt x="72" y="366"/>
                  </a:cubicBezTo>
                  <a:cubicBezTo>
                    <a:pt x="73" y="366"/>
                    <a:pt x="73" y="366"/>
                    <a:pt x="73" y="366"/>
                  </a:cubicBezTo>
                  <a:close/>
                  <a:moveTo>
                    <a:pt x="48" y="371"/>
                  </a:moveTo>
                  <a:cubicBezTo>
                    <a:pt x="49" y="371"/>
                    <a:pt x="48" y="370"/>
                    <a:pt x="49" y="370"/>
                  </a:cubicBezTo>
                  <a:cubicBezTo>
                    <a:pt x="51" y="370"/>
                    <a:pt x="49" y="371"/>
                    <a:pt x="51" y="371"/>
                  </a:cubicBezTo>
                  <a:cubicBezTo>
                    <a:pt x="52" y="371"/>
                    <a:pt x="52" y="371"/>
                    <a:pt x="54" y="370"/>
                  </a:cubicBezTo>
                  <a:cubicBezTo>
                    <a:pt x="54" y="368"/>
                    <a:pt x="52" y="368"/>
                    <a:pt x="51" y="368"/>
                  </a:cubicBezTo>
                  <a:cubicBezTo>
                    <a:pt x="49" y="368"/>
                    <a:pt x="48" y="366"/>
                    <a:pt x="45" y="366"/>
                  </a:cubicBezTo>
                  <a:cubicBezTo>
                    <a:pt x="43" y="366"/>
                    <a:pt x="43" y="368"/>
                    <a:pt x="45" y="368"/>
                  </a:cubicBezTo>
                  <a:cubicBezTo>
                    <a:pt x="45" y="368"/>
                    <a:pt x="45" y="368"/>
                    <a:pt x="45" y="371"/>
                  </a:cubicBezTo>
                  <a:cubicBezTo>
                    <a:pt x="45" y="371"/>
                    <a:pt x="46" y="371"/>
                    <a:pt x="48" y="371"/>
                  </a:cubicBezTo>
                  <a:close/>
                  <a:moveTo>
                    <a:pt x="54" y="371"/>
                  </a:moveTo>
                  <a:cubicBezTo>
                    <a:pt x="54" y="371"/>
                    <a:pt x="55" y="370"/>
                    <a:pt x="55" y="371"/>
                  </a:cubicBezTo>
                  <a:cubicBezTo>
                    <a:pt x="55" y="373"/>
                    <a:pt x="54" y="373"/>
                    <a:pt x="54" y="371"/>
                  </a:cubicBezTo>
                  <a:close/>
                  <a:moveTo>
                    <a:pt x="57" y="371"/>
                  </a:moveTo>
                  <a:cubicBezTo>
                    <a:pt x="55" y="371"/>
                    <a:pt x="57" y="370"/>
                    <a:pt x="58" y="370"/>
                  </a:cubicBezTo>
                  <a:cubicBezTo>
                    <a:pt x="58" y="371"/>
                    <a:pt x="58" y="371"/>
                    <a:pt x="57" y="371"/>
                  </a:cubicBezTo>
                  <a:close/>
                </a:path>
              </a:pathLst>
            </a:custGeom>
            <a:grpFill/>
            <a:ln w="6350" cmpd="sng">
              <a:solidFill>
                <a:schemeClr val="bg1"/>
              </a:solidFill>
              <a:round/>
              <a:headEnd/>
              <a:tailEnd/>
            </a:ln>
          </p:spPr>
          <p:txBody>
            <a:bodyPr/>
            <a:lstStyle/>
            <a:p>
              <a:endParaRPr lang="en-GB" dirty="0"/>
            </a:p>
          </p:txBody>
        </p:sp>
        <p:sp>
          <p:nvSpPr>
            <p:cNvPr id="1055" name="Freeform 239"/>
            <p:cNvSpPr>
              <a:spLocks noEditPoints="1"/>
            </p:cNvSpPr>
            <p:nvPr/>
          </p:nvSpPr>
          <p:spPr bwMode="auto">
            <a:xfrm>
              <a:off x="2713539" y="4289040"/>
              <a:ext cx="154817" cy="197511"/>
            </a:xfrm>
            <a:custGeom>
              <a:avLst/>
              <a:gdLst/>
              <a:ahLst/>
              <a:cxnLst>
                <a:cxn ang="0">
                  <a:pos x="42" y="61"/>
                </a:cxn>
                <a:cxn ang="0">
                  <a:pos x="47" y="59"/>
                </a:cxn>
                <a:cxn ang="0">
                  <a:pos x="45" y="63"/>
                </a:cxn>
                <a:cxn ang="0">
                  <a:pos x="42" y="61"/>
                </a:cxn>
                <a:cxn ang="0">
                  <a:pos x="11" y="27"/>
                </a:cxn>
                <a:cxn ang="0">
                  <a:pos x="11" y="22"/>
                </a:cxn>
                <a:cxn ang="0">
                  <a:pos x="9" y="19"/>
                </a:cxn>
                <a:cxn ang="0">
                  <a:pos x="7" y="23"/>
                </a:cxn>
                <a:cxn ang="0">
                  <a:pos x="9" y="27"/>
                </a:cxn>
                <a:cxn ang="0">
                  <a:pos x="11" y="27"/>
                </a:cxn>
                <a:cxn ang="0">
                  <a:pos x="12" y="33"/>
                </a:cxn>
                <a:cxn ang="0">
                  <a:pos x="12" y="30"/>
                </a:cxn>
                <a:cxn ang="0">
                  <a:pos x="11" y="28"/>
                </a:cxn>
                <a:cxn ang="0">
                  <a:pos x="11" y="31"/>
                </a:cxn>
                <a:cxn ang="0">
                  <a:pos x="12" y="33"/>
                </a:cxn>
                <a:cxn ang="0">
                  <a:pos x="6" y="3"/>
                </a:cxn>
                <a:cxn ang="0">
                  <a:pos x="9" y="3"/>
                </a:cxn>
                <a:cxn ang="0">
                  <a:pos x="4" y="2"/>
                </a:cxn>
                <a:cxn ang="0">
                  <a:pos x="3" y="3"/>
                </a:cxn>
                <a:cxn ang="0">
                  <a:pos x="3" y="5"/>
                </a:cxn>
                <a:cxn ang="0">
                  <a:pos x="6" y="3"/>
                </a:cxn>
                <a:cxn ang="0">
                  <a:pos x="17" y="8"/>
                </a:cxn>
                <a:cxn ang="0">
                  <a:pos x="15" y="5"/>
                </a:cxn>
                <a:cxn ang="0">
                  <a:pos x="11" y="0"/>
                </a:cxn>
                <a:cxn ang="0">
                  <a:pos x="12" y="2"/>
                </a:cxn>
                <a:cxn ang="0">
                  <a:pos x="15" y="5"/>
                </a:cxn>
                <a:cxn ang="0">
                  <a:pos x="15" y="8"/>
                </a:cxn>
                <a:cxn ang="0">
                  <a:pos x="15" y="11"/>
                </a:cxn>
                <a:cxn ang="0">
                  <a:pos x="17" y="8"/>
                </a:cxn>
                <a:cxn ang="0">
                  <a:pos x="48" y="49"/>
                </a:cxn>
                <a:cxn ang="0">
                  <a:pos x="50" y="49"/>
                </a:cxn>
                <a:cxn ang="0">
                  <a:pos x="47" y="47"/>
                </a:cxn>
                <a:cxn ang="0">
                  <a:pos x="48" y="49"/>
                </a:cxn>
                <a:cxn ang="0">
                  <a:pos x="23" y="19"/>
                </a:cxn>
                <a:cxn ang="0">
                  <a:pos x="21" y="23"/>
                </a:cxn>
                <a:cxn ang="0">
                  <a:pos x="23" y="25"/>
                </a:cxn>
                <a:cxn ang="0">
                  <a:pos x="23" y="23"/>
                </a:cxn>
                <a:cxn ang="0">
                  <a:pos x="23" y="17"/>
                </a:cxn>
                <a:cxn ang="0">
                  <a:pos x="18" y="16"/>
                </a:cxn>
                <a:cxn ang="0">
                  <a:pos x="23" y="19"/>
                </a:cxn>
                <a:cxn ang="0">
                  <a:pos x="39" y="47"/>
                </a:cxn>
                <a:cxn ang="0">
                  <a:pos x="39" y="49"/>
                </a:cxn>
                <a:cxn ang="0">
                  <a:pos x="41" y="44"/>
                </a:cxn>
                <a:cxn ang="0">
                  <a:pos x="38" y="42"/>
                </a:cxn>
                <a:cxn ang="0">
                  <a:pos x="39" y="45"/>
                </a:cxn>
                <a:cxn ang="0">
                  <a:pos x="39" y="47"/>
                </a:cxn>
                <a:cxn ang="0">
                  <a:pos x="26" y="36"/>
                </a:cxn>
                <a:cxn ang="0">
                  <a:pos x="26" y="36"/>
                </a:cxn>
                <a:cxn ang="0">
                  <a:pos x="24" y="34"/>
                </a:cxn>
                <a:cxn ang="0">
                  <a:pos x="26" y="36"/>
                </a:cxn>
                <a:cxn ang="0">
                  <a:pos x="29" y="28"/>
                </a:cxn>
                <a:cxn ang="0">
                  <a:pos x="27" y="23"/>
                </a:cxn>
                <a:cxn ang="0">
                  <a:pos x="27" y="25"/>
                </a:cxn>
                <a:cxn ang="0">
                  <a:pos x="29" y="28"/>
                </a:cxn>
                <a:cxn ang="0">
                  <a:pos x="29" y="30"/>
                </a:cxn>
                <a:cxn ang="0">
                  <a:pos x="29" y="28"/>
                </a:cxn>
                <a:cxn ang="0">
                  <a:pos x="33" y="42"/>
                </a:cxn>
                <a:cxn ang="0">
                  <a:pos x="33" y="41"/>
                </a:cxn>
                <a:cxn ang="0">
                  <a:pos x="32" y="39"/>
                </a:cxn>
                <a:cxn ang="0">
                  <a:pos x="30" y="34"/>
                </a:cxn>
                <a:cxn ang="0">
                  <a:pos x="32" y="38"/>
                </a:cxn>
                <a:cxn ang="0">
                  <a:pos x="32" y="41"/>
                </a:cxn>
                <a:cxn ang="0">
                  <a:pos x="33" y="42"/>
                </a:cxn>
              </a:cxnLst>
              <a:rect l="0" t="0" r="r" b="b"/>
              <a:pathLst>
                <a:path w="50" h="63">
                  <a:moveTo>
                    <a:pt x="42" y="61"/>
                  </a:moveTo>
                  <a:cubicBezTo>
                    <a:pt x="45" y="58"/>
                    <a:pt x="47" y="61"/>
                    <a:pt x="47" y="59"/>
                  </a:cubicBezTo>
                  <a:cubicBezTo>
                    <a:pt x="48" y="56"/>
                    <a:pt x="50" y="61"/>
                    <a:pt x="45" y="63"/>
                  </a:cubicBezTo>
                  <a:cubicBezTo>
                    <a:pt x="42" y="63"/>
                    <a:pt x="42" y="63"/>
                    <a:pt x="42" y="61"/>
                  </a:cubicBezTo>
                  <a:close/>
                  <a:moveTo>
                    <a:pt x="11" y="27"/>
                  </a:moveTo>
                  <a:cubicBezTo>
                    <a:pt x="12" y="25"/>
                    <a:pt x="12" y="23"/>
                    <a:pt x="11" y="22"/>
                  </a:cubicBezTo>
                  <a:cubicBezTo>
                    <a:pt x="9" y="20"/>
                    <a:pt x="9" y="19"/>
                    <a:pt x="9" y="19"/>
                  </a:cubicBezTo>
                  <a:cubicBezTo>
                    <a:pt x="7" y="19"/>
                    <a:pt x="7" y="20"/>
                    <a:pt x="7" y="23"/>
                  </a:cubicBezTo>
                  <a:cubicBezTo>
                    <a:pt x="6" y="25"/>
                    <a:pt x="6" y="25"/>
                    <a:pt x="9" y="27"/>
                  </a:cubicBezTo>
                  <a:cubicBezTo>
                    <a:pt x="11" y="28"/>
                    <a:pt x="11" y="27"/>
                    <a:pt x="11" y="27"/>
                  </a:cubicBezTo>
                  <a:close/>
                  <a:moveTo>
                    <a:pt x="12" y="33"/>
                  </a:moveTo>
                  <a:cubicBezTo>
                    <a:pt x="13" y="33"/>
                    <a:pt x="13" y="33"/>
                    <a:pt x="12" y="30"/>
                  </a:cubicBezTo>
                  <a:cubicBezTo>
                    <a:pt x="12" y="27"/>
                    <a:pt x="12" y="30"/>
                    <a:pt x="11" y="28"/>
                  </a:cubicBezTo>
                  <a:cubicBezTo>
                    <a:pt x="9" y="27"/>
                    <a:pt x="9" y="30"/>
                    <a:pt x="11" y="31"/>
                  </a:cubicBezTo>
                  <a:cubicBezTo>
                    <a:pt x="12" y="33"/>
                    <a:pt x="11" y="33"/>
                    <a:pt x="12" y="33"/>
                  </a:cubicBezTo>
                  <a:close/>
                  <a:moveTo>
                    <a:pt x="6" y="3"/>
                  </a:moveTo>
                  <a:cubicBezTo>
                    <a:pt x="9" y="3"/>
                    <a:pt x="9" y="5"/>
                    <a:pt x="9" y="3"/>
                  </a:cubicBezTo>
                  <a:cubicBezTo>
                    <a:pt x="11" y="2"/>
                    <a:pt x="7" y="3"/>
                    <a:pt x="4" y="2"/>
                  </a:cubicBezTo>
                  <a:cubicBezTo>
                    <a:pt x="1" y="2"/>
                    <a:pt x="6" y="5"/>
                    <a:pt x="3" y="3"/>
                  </a:cubicBezTo>
                  <a:cubicBezTo>
                    <a:pt x="1" y="3"/>
                    <a:pt x="0" y="3"/>
                    <a:pt x="3" y="5"/>
                  </a:cubicBezTo>
                  <a:cubicBezTo>
                    <a:pt x="3" y="5"/>
                    <a:pt x="3" y="5"/>
                    <a:pt x="6" y="3"/>
                  </a:cubicBezTo>
                  <a:close/>
                  <a:moveTo>
                    <a:pt x="17" y="8"/>
                  </a:moveTo>
                  <a:cubicBezTo>
                    <a:pt x="17" y="8"/>
                    <a:pt x="17" y="5"/>
                    <a:pt x="15" y="5"/>
                  </a:cubicBezTo>
                  <a:cubicBezTo>
                    <a:pt x="13" y="3"/>
                    <a:pt x="13" y="0"/>
                    <a:pt x="11" y="0"/>
                  </a:cubicBezTo>
                  <a:cubicBezTo>
                    <a:pt x="7" y="0"/>
                    <a:pt x="11" y="0"/>
                    <a:pt x="12" y="2"/>
                  </a:cubicBezTo>
                  <a:cubicBezTo>
                    <a:pt x="13" y="2"/>
                    <a:pt x="13" y="3"/>
                    <a:pt x="15" y="5"/>
                  </a:cubicBezTo>
                  <a:cubicBezTo>
                    <a:pt x="17" y="6"/>
                    <a:pt x="15" y="5"/>
                    <a:pt x="15" y="8"/>
                  </a:cubicBezTo>
                  <a:cubicBezTo>
                    <a:pt x="15" y="11"/>
                    <a:pt x="12" y="8"/>
                    <a:pt x="15" y="11"/>
                  </a:cubicBezTo>
                  <a:cubicBezTo>
                    <a:pt x="15" y="13"/>
                    <a:pt x="15" y="8"/>
                    <a:pt x="17" y="8"/>
                  </a:cubicBezTo>
                  <a:close/>
                  <a:moveTo>
                    <a:pt x="48" y="49"/>
                  </a:moveTo>
                  <a:cubicBezTo>
                    <a:pt x="50" y="49"/>
                    <a:pt x="50" y="49"/>
                    <a:pt x="50" y="49"/>
                  </a:cubicBezTo>
                  <a:cubicBezTo>
                    <a:pt x="50" y="47"/>
                    <a:pt x="47" y="47"/>
                    <a:pt x="47" y="47"/>
                  </a:cubicBezTo>
                  <a:cubicBezTo>
                    <a:pt x="47" y="47"/>
                    <a:pt x="47" y="49"/>
                    <a:pt x="48" y="49"/>
                  </a:cubicBezTo>
                  <a:close/>
                  <a:moveTo>
                    <a:pt x="23" y="19"/>
                  </a:moveTo>
                  <a:cubicBezTo>
                    <a:pt x="24" y="22"/>
                    <a:pt x="21" y="22"/>
                    <a:pt x="21" y="23"/>
                  </a:cubicBezTo>
                  <a:cubicBezTo>
                    <a:pt x="23" y="23"/>
                    <a:pt x="23" y="27"/>
                    <a:pt x="23" y="25"/>
                  </a:cubicBezTo>
                  <a:cubicBezTo>
                    <a:pt x="24" y="25"/>
                    <a:pt x="23" y="25"/>
                    <a:pt x="23" y="23"/>
                  </a:cubicBezTo>
                  <a:cubicBezTo>
                    <a:pt x="23" y="20"/>
                    <a:pt x="24" y="20"/>
                    <a:pt x="23" y="17"/>
                  </a:cubicBezTo>
                  <a:cubicBezTo>
                    <a:pt x="21" y="16"/>
                    <a:pt x="18" y="14"/>
                    <a:pt x="18" y="16"/>
                  </a:cubicBezTo>
                  <a:cubicBezTo>
                    <a:pt x="18" y="16"/>
                    <a:pt x="21" y="17"/>
                    <a:pt x="23" y="19"/>
                  </a:cubicBezTo>
                  <a:close/>
                  <a:moveTo>
                    <a:pt x="39" y="47"/>
                  </a:moveTo>
                  <a:cubicBezTo>
                    <a:pt x="38" y="49"/>
                    <a:pt x="38" y="50"/>
                    <a:pt x="39" y="49"/>
                  </a:cubicBezTo>
                  <a:cubicBezTo>
                    <a:pt x="42" y="47"/>
                    <a:pt x="42" y="45"/>
                    <a:pt x="41" y="44"/>
                  </a:cubicBezTo>
                  <a:cubicBezTo>
                    <a:pt x="41" y="42"/>
                    <a:pt x="41" y="44"/>
                    <a:pt x="38" y="42"/>
                  </a:cubicBezTo>
                  <a:cubicBezTo>
                    <a:pt x="36" y="42"/>
                    <a:pt x="38" y="45"/>
                    <a:pt x="39" y="45"/>
                  </a:cubicBezTo>
                  <a:cubicBezTo>
                    <a:pt x="41" y="44"/>
                    <a:pt x="41" y="45"/>
                    <a:pt x="39" y="47"/>
                  </a:cubicBezTo>
                  <a:close/>
                  <a:moveTo>
                    <a:pt x="26" y="36"/>
                  </a:moveTo>
                  <a:cubicBezTo>
                    <a:pt x="27" y="38"/>
                    <a:pt x="27" y="36"/>
                    <a:pt x="26" y="36"/>
                  </a:cubicBezTo>
                  <a:cubicBezTo>
                    <a:pt x="26" y="34"/>
                    <a:pt x="24" y="33"/>
                    <a:pt x="24" y="34"/>
                  </a:cubicBezTo>
                  <a:cubicBezTo>
                    <a:pt x="24" y="36"/>
                    <a:pt x="24" y="34"/>
                    <a:pt x="26" y="36"/>
                  </a:cubicBezTo>
                  <a:close/>
                  <a:moveTo>
                    <a:pt x="29" y="28"/>
                  </a:moveTo>
                  <a:cubicBezTo>
                    <a:pt x="29" y="27"/>
                    <a:pt x="29" y="25"/>
                    <a:pt x="27" y="23"/>
                  </a:cubicBezTo>
                  <a:cubicBezTo>
                    <a:pt x="26" y="23"/>
                    <a:pt x="26" y="23"/>
                    <a:pt x="27" y="25"/>
                  </a:cubicBezTo>
                  <a:cubicBezTo>
                    <a:pt x="27" y="25"/>
                    <a:pt x="27" y="27"/>
                    <a:pt x="29" y="28"/>
                  </a:cubicBezTo>
                  <a:cubicBezTo>
                    <a:pt x="30" y="30"/>
                    <a:pt x="27" y="31"/>
                    <a:pt x="29" y="30"/>
                  </a:cubicBezTo>
                  <a:cubicBezTo>
                    <a:pt x="30" y="30"/>
                    <a:pt x="30" y="28"/>
                    <a:pt x="29" y="28"/>
                  </a:cubicBezTo>
                  <a:close/>
                  <a:moveTo>
                    <a:pt x="33" y="42"/>
                  </a:moveTo>
                  <a:cubicBezTo>
                    <a:pt x="33" y="42"/>
                    <a:pt x="35" y="42"/>
                    <a:pt x="33" y="41"/>
                  </a:cubicBezTo>
                  <a:cubicBezTo>
                    <a:pt x="33" y="39"/>
                    <a:pt x="32" y="39"/>
                    <a:pt x="32" y="39"/>
                  </a:cubicBezTo>
                  <a:cubicBezTo>
                    <a:pt x="32" y="38"/>
                    <a:pt x="30" y="34"/>
                    <a:pt x="30" y="34"/>
                  </a:cubicBezTo>
                  <a:cubicBezTo>
                    <a:pt x="29" y="33"/>
                    <a:pt x="30" y="36"/>
                    <a:pt x="32" y="38"/>
                  </a:cubicBezTo>
                  <a:cubicBezTo>
                    <a:pt x="32" y="41"/>
                    <a:pt x="30" y="38"/>
                    <a:pt x="32" y="41"/>
                  </a:cubicBezTo>
                  <a:cubicBezTo>
                    <a:pt x="32" y="41"/>
                    <a:pt x="33" y="41"/>
                    <a:pt x="33" y="42"/>
                  </a:cubicBezTo>
                  <a:close/>
                </a:path>
              </a:pathLst>
            </a:custGeom>
            <a:grpFill/>
            <a:ln w="6350" cmpd="sng">
              <a:solidFill>
                <a:schemeClr val="bg1"/>
              </a:solidFill>
              <a:round/>
              <a:headEnd/>
              <a:tailEnd/>
            </a:ln>
          </p:spPr>
          <p:txBody>
            <a:bodyPr/>
            <a:lstStyle/>
            <a:p>
              <a:endParaRPr lang="en-GB" dirty="0"/>
            </a:p>
          </p:txBody>
        </p:sp>
        <p:sp>
          <p:nvSpPr>
            <p:cNvPr id="1056" name="Freeform 240"/>
            <p:cNvSpPr>
              <a:spLocks noEditPoints="1"/>
            </p:cNvSpPr>
            <p:nvPr/>
          </p:nvSpPr>
          <p:spPr bwMode="auto">
            <a:xfrm>
              <a:off x="2571491" y="4407222"/>
              <a:ext cx="266541" cy="116564"/>
            </a:xfrm>
            <a:custGeom>
              <a:avLst/>
              <a:gdLst/>
              <a:ahLst/>
              <a:cxnLst>
                <a:cxn ang="0">
                  <a:pos x="8" y="13"/>
                </a:cxn>
                <a:cxn ang="0">
                  <a:pos x="3" y="15"/>
                </a:cxn>
                <a:cxn ang="0">
                  <a:pos x="0" y="13"/>
                </a:cxn>
                <a:cxn ang="0">
                  <a:pos x="4" y="10"/>
                </a:cxn>
                <a:cxn ang="0">
                  <a:pos x="17" y="3"/>
                </a:cxn>
                <a:cxn ang="0">
                  <a:pos x="24" y="1"/>
                </a:cxn>
                <a:cxn ang="0">
                  <a:pos x="30" y="1"/>
                </a:cxn>
                <a:cxn ang="0">
                  <a:pos x="35" y="3"/>
                </a:cxn>
                <a:cxn ang="0">
                  <a:pos x="42" y="6"/>
                </a:cxn>
                <a:cxn ang="0">
                  <a:pos x="50" y="10"/>
                </a:cxn>
                <a:cxn ang="0">
                  <a:pos x="58" y="13"/>
                </a:cxn>
                <a:cxn ang="0">
                  <a:pos x="59" y="15"/>
                </a:cxn>
                <a:cxn ang="0">
                  <a:pos x="62" y="18"/>
                </a:cxn>
                <a:cxn ang="0">
                  <a:pos x="65" y="20"/>
                </a:cxn>
                <a:cxn ang="0">
                  <a:pos x="70" y="21"/>
                </a:cxn>
                <a:cxn ang="0">
                  <a:pos x="74" y="23"/>
                </a:cxn>
                <a:cxn ang="0">
                  <a:pos x="76" y="26"/>
                </a:cxn>
                <a:cxn ang="0">
                  <a:pos x="82" y="29"/>
                </a:cxn>
                <a:cxn ang="0">
                  <a:pos x="85" y="32"/>
                </a:cxn>
                <a:cxn ang="0">
                  <a:pos x="79" y="34"/>
                </a:cxn>
                <a:cxn ang="0">
                  <a:pos x="64" y="34"/>
                </a:cxn>
                <a:cxn ang="0">
                  <a:pos x="61" y="30"/>
                </a:cxn>
                <a:cxn ang="0">
                  <a:pos x="56" y="26"/>
                </a:cxn>
                <a:cxn ang="0">
                  <a:pos x="50" y="20"/>
                </a:cxn>
                <a:cxn ang="0">
                  <a:pos x="42" y="17"/>
                </a:cxn>
                <a:cxn ang="0">
                  <a:pos x="32" y="12"/>
                </a:cxn>
                <a:cxn ang="0">
                  <a:pos x="23" y="10"/>
                </a:cxn>
                <a:cxn ang="0">
                  <a:pos x="26" y="7"/>
                </a:cxn>
                <a:cxn ang="0">
                  <a:pos x="15" y="9"/>
                </a:cxn>
                <a:cxn ang="0">
                  <a:pos x="8" y="13"/>
                </a:cxn>
                <a:cxn ang="0">
                  <a:pos x="18" y="18"/>
                </a:cxn>
                <a:cxn ang="0">
                  <a:pos x="15" y="13"/>
                </a:cxn>
                <a:cxn ang="0">
                  <a:pos x="18" y="18"/>
                </a:cxn>
                <a:cxn ang="0">
                  <a:pos x="50" y="9"/>
                </a:cxn>
                <a:cxn ang="0">
                  <a:pos x="51" y="7"/>
                </a:cxn>
                <a:cxn ang="0">
                  <a:pos x="50" y="9"/>
                </a:cxn>
                <a:cxn ang="0">
                  <a:pos x="53" y="9"/>
                </a:cxn>
                <a:cxn ang="0">
                  <a:pos x="55" y="10"/>
                </a:cxn>
                <a:cxn ang="0">
                  <a:pos x="53" y="9"/>
                </a:cxn>
              </a:cxnLst>
              <a:rect l="0" t="0" r="r" b="b"/>
              <a:pathLst>
                <a:path w="86" h="37">
                  <a:moveTo>
                    <a:pt x="8" y="13"/>
                  </a:moveTo>
                  <a:cubicBezTo>
                    <a:pt x="4" y="13"/>
                    <a:pt x="3" y="17"/>
                    <a:pt x="3" y="15"/>
                  </a:cubicBezTo>
                  <a:cubicBezTo>
                    <a:pt x="3" y="13"/>
                    <a:pt x="0" y="15"/>
                    <a:pt x="0" y="13"/>
                  </a:cubicBezTo>
                  <a:cubicBezTo>
                    <a:pt x="0" y="12"/>
                    <a:pt x="4" y="13"/>
                    <a:pt x="4" y="10"/>
                  </a:cubicBezTo>
                  <a:cubicBezTo>
                    <a:pt x="3" y="9"/>
                    <a:pt x="8" y="4"/>
                    <a:pt x="17" y="3"/>
                  </a:cubicBezTo>
                  <a:cubicBezTo>
                    <a:pt x="21" y="3"/>
                    <a:pt x="20" y="0"/>
                    <a:pt x="24" y="1"/>
                  </a:cubicBezTo>
                  <a:cubicBezTo>
                    <a:pt x="30" y="3"/>
                    <a:pt x="29" y="0"/>
                    <a:pt x="30" y="1"/>
                  </a:cubicBezTo>
                  <a:cubicBezTo>
                    <a:pt x="32" y="3"/>
                    <a:pt x="33" y="0"/>
                    <a:pt x="35" y="3"/>
                  </a:cubicBezTo>
                  <a:cubicBezTo>
                    <a:pt x="36" y="4"/>
                    <a:pt x="39" y="1"/>
                    <a:pt x="42" y="6"/>
                  </a:cubicBezTo>
                  <a:cubicBezTo>
                    <a:pt x="45" y="10"/>
                    <a:pt x="45" y="6"/>
                    <a:pt x="50" y="10"/>
                  </a:cubicBezTo>
                  <a:cubicBezTo>
                    <a:pt x="56" y="13"/>
                    <a:pt x="58" y="12"/>
                    <a:pt x="58" y="13"/>
                  </a:cubicBezTo>
                  <a:cubicBezTo>
                    <a:pt x="56" y="15"/>
                    <a:pt x="59" y="17"/>
                    <a:pt x="59" y="15"/>
                  </a:cubicBezTo>
                  <a:cubicBezTo>
                    <a:pt x="58" y="13"/>
                    <a:pt x="61" y="15"/>
                    <a:pt x="62" y="18"/>
                  </a:cubicBezTo>
                  <a:cubicBezTo>
                    <a:pt x="65" y="20"/>
                    <a:pt x="65" y="18"/>
                    <a:pt x="65" y="20"/>
                  </a:cubicBezTo>
                  <a:cubicBezTo>
                    <a:pt x="67" y="23"/>
                    <a:pt x="68" y="20"/>
                    <a:pt x="70" y="21"/>
                  </a:cubicBezTo>
                  <a:cubicBezTo>
                    <a:pt x="71" y="23"/>
                    <a:pt x="73" y="20"/>
                    <a:pt x="74" y="23"/>
                  </a:cubicBezTo>
                  <a:cubicBezTo>
                    <a:pt x="74" y="26"/>
                    <a:pt x="70" y="24"/>
                    <a:pt x="76" y="26"/>
                  </a:cubicBezTo>
                  <a:cubicBezTo>
                    <a:pt x="80" y="26"/>
                    <a:pt x="80" y="27"/>
                    <a:pt x="82" y="29"/>
                  </a:cubicBezTo>
                  <a:cubicBezTo>
                    <a:pt x="83" y="30"/>
                    <a:pt x="86" y="29"/>
                    <a:pt x="85" y="32"/>
                  </a:cubicBezTo>
                  <a:cubicBezTo>
                    <a:pt x="83" y="34"/>
                    <a:pt x="83" y="30"/>
                    <a:pt x="79" y="34"/>
                  </a:cubicBezTo>
                  <a:cubicBezTo>
                    <a:pt x="73" y="37"/>
                    <a:pt x="76" y="32"/>
                    <a:pt x="64" y="34"/>
                  </a:cubicBezTo>
                  <a:cubicBezTo>
                    <a:pt x="51" y="35"/>
                    <a:pt x="58" y="34"/>
                    <a:pt x="61" y="30"/>
                  </a:cubicBezTo>
                  <a:cubicBezTo>
                    <a:pt x="64" y="27"/>
                    <a:pt x="61" y="26"/>
                    <a:pt x="56" y="26"/>
                  </a:cubicBezTo>
                  <a:cubicBezTo>
                    <a:pt x="51" y="26"/>
                    <a:pt x="51" y="23"/>
                    <a:pt x="50" y="20"/>
                  </a:cubicBezTo>
                  <a:cubicBezTo>
                    <a:pt x="48" y="15"/>
                    <a:pt x="47" y="18"/>
                    <a:pt x="42" y="17"/>
                  </a:cubicBezTo>
                  <a:cubicBezTo>
                    <a:pt x="36" y="15"/>
                    <a:pt x="38" y="12"/>
                    <a:pt x="32" y="12"/>
                  </a:cubicBezTo>
                  <a:cubicBezTo>
                    <a:pt x="26" y="12"/>
                    <a:pt x="26" y="12"/>
                    <a:pt x="23" y="10"/>
                  </a:cubicBezTo>
                  <a:cubicBezTo>
                    <a:pt x="21" y="9"/>
                    <a:pt x="27" y="7"/>
                    <a:pt x="26" y="7"/>
                  </a:cubicBezTo>
                  <a:cubicBezTo>
                    <a:pt x="24" y="6"/>
                    <a:pt x="18" y="4"/>
                    <a:pt x="15" y="9"/>
                  </a:cubicBezTo>
                  <a:cubicBezTo>
                    <a:pt x="11" y="12"/>
                    <a:pt x="8" y="10"/>
                    <a:pt x="8" y="13"/>
                  </a:cubicBezTo>
                  <a:close/>
                  <a:moveTo>
                    <a:pt x="18" y="18"/>
                  </a:moveTo>
                  <a:cubicBezTo>
                    <a:pt x="14" y="20"/>
                    <a:pt x="14" y="13"/>
                    <a:pt x="15" y="13"/>
                  </a:cubicBezTo>
                  <a:cubicBezTo>
                    <a:pt x="18" y="13"/>
                    <a:pt x="20" y="18"/>
                    <a:pt x="18" y="18"/>
                  </a:cubicBezTo>
                  <a:close/>
                  <a:moveTo>
                    <a:pt x="50" y="9"/>
                  </a:moveTo>
                  <a:cubicBezTo>
                    <a:pt x="48" y="7"/>
                    <a:pt x="50" y="7"/>
                    <a:pt x="51" y="7"/>
                  </a:cubicBezTo>
                  <a:cubicBezTo>
                    <a:pt x="51" y="9"/>
                    <a:pt x="51" y="9"/>
                    <a:pt x="50" y="9"/>
                  </a:cubicBezTo>
                  <a:close/>
                  <a:moveTo>
                    <a:pt x="53" y="9"/>
                  </a:moveTo>
                  <a:cubicBezTo>
                    <a:pt x="53" y="9"/>
                    <a:pt x="56" y="10"/>
                    <a:pt x="55" y="10"/>
                  </a:cubicBezTo>
                  <a:cubicBezTo>
                    <a:pt x="53" y="10"/>
                    <a:pt x="51" y="10"/>
                    <a:pt x="53" y="9"/>
                  </a:cubicBezTo>
                  <a:close/>
                </a:path>
              </a:pathLst>
            </a:custGeom>
            <a:grpFill/>
            <a:ln w="6350" cmpd="sng">
              <a:solidFill>
                <a:schemeClr val="bg1"/>
              </a:solidFill>
              <a:round/>
              <a:headEnd/>
              <a:tailEnd/>
            </a:ln>
          </p:spPr>
          <p:txBody>
            <a:bodyPr/>
            <a:lstStyle/>
            <a:p>
              <a:endParaRPr lang="en-GB" dirty="0"/>
            </a:p>
          </p:txBody>
        </p:sp>
        <p:sp>
          <p:nvSpPr>
            <p:cNvPr id="1057" name="Freeform 241"/>
            <p:cNvSpPr>
              <a:spLocks/>
            </p:cNvSpPr>
            <p:nvPr/>
          </p:nvSpPr>
          <p:spPr bwMode="auto">
            <a:xfrm>
              <a:off x="2853992" y="4543213"/>
              <a:ext cx="14364" cy="9713"/>
            </a:xfrm>
            <a:custGeom>
              <a:avLst/>
              <a:gdLst/>
              <a:ahLst/>
              <a:cxnLst>
                <a:cxn ang="0">
                  <a:pos x="0" y="2"/>
                </a:cxn>
                <a:cxn ang="0">
                  <a:pos x="5" y="3"/>
                </a:cxn>
                <a:cxn ang="0">
                  <a:pos x="0" y="2"/>
                </a:cxn>
              </a:cxnLst>
              <a:rect l="0" t="0" r="r" b="b"/>
              <a:pathLst>
                <a:path w="5" h="3">
                  <a:moveTo>
                    <a:pt x="0" y="2"/>
                  </a:moveTo>
                  <a:cubicBezTo>
                    <a:pt x="0" y="0"/>
                    <a:pt x="5" y="2"/>
                    <a:pt x="5" y="3"/>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1058" name="Freeform 242"/>
            <p:cNvSpPr>
              <a:spLocks/>
            </p:cNvSpPr>
            <p:nvPr/>
          </p:nvSpPr>
          <p:spPr bwMode="auto">
            <a:xfrm>
              <a:off x="2952947" y="4747201"/>
              <a:ext cx="17557" cy="17808"/>
            </a:xfrm>
            <a:custGeom>
              <a:avLst/>
              <a:gdLst/>
              <a:ahLst/>
              <a:cxnLst>
                <a:cxn ang="0">
                  <a:pos x="3" y="3"/>
                </a:cxn>
                <a:cxn ang="0">
                  <a:pos x="2" y="2"/>
                </a:cxn>
                <a:cxn ang="0">
                  <a:pos x="3" y="3"/>
                </a:cxn>
                <a:cxn ang="0">
                  <a:pos x="3" y="3"/>
                </a:cxn>
              </a:cxnLst>
              <a:rect l="0" t="0" r="r" b="b"/>
              <a:pathLst>
                <a:path w="6" h="6">
                  <a:moveTo>
                    <a:pt x="3" y="3"/>
                  </a:moveTo>
                  <a:cubicBezTo>
                    <a:pt x="2" y="2"/>
                    <a:pt x="0" y="0"/>
                    <a:pt x="2" y="2"/>
                  </a:cubicBezTo>
                  <a:cubicBezTo>
                    <a:pt x="3" y="2"/>
                    <a:pt x="2" y="3"/>
                    <a:pt x="3" y="3"/>
                  </a:cubicBezTo>
                  <a:cubicBezTo>
                    <a:pt x="5" y="3"/>
                    <a:pt x="6" y="6"/>
                    <a:pt x="3" y="3"/>
                  </a:cubicBezTo>
                </a:path>
              </a:pathLst>
            </a:custGeom>
            <a:grpFill/>
            <a:ln w="6350" cmpd="sng">
              <a:solidFill>
                <a:schemeClr val="bg1"/>
              </a:solidFill>
              <a:round/>
              <a:headEnd/>
              <a:tailEnd/>
            </a:ln>
          </p:spPr>
          <p:txBody>
            <a:bodyPr/>
            <a:lstStyle/>
            <a:p>
              <a:endParaRPr lang="en-GB" dirty="0"/>
            </a:p>
          </p:txBody>
        </p:sp>
        <p:sp>
          <p:nvSpPr>
            <p:cNvPr id="1059" name="Freeform 243"/>
            <p:cNvSpPr>
              <a:spLocks/>
            </p:cNvSpPr>
            <p:nvPr/>
          </p:nvSpPr>
          <p:spPr bwMode="auto">
            <a:xfrm>
              <a:off x="2970503" y="4753676"/>
              <a:ext cx="9577" cy="11332"/>
            </a:xfrm>
            <a:custGeom>
              <a:avLst/>
              <a:gdLst/>
              <a:ahLst/>
              <a:cxnLst>
                <a:cxn ang="0">
                  <a:pos x="2" y="1"/>
                </a:cxn>
                <a:cxn ang="0">
                  <a:pos x="2" y="0"/>
                </a:cxn>
                <a:cxn ang="0">
                  <a:pos x="2" y="3"/>
                </a:cxn>
                <a:cxn ang="0">
                  <a:pos x="2" y="1"/>
                </a:cxn>
              </a:cxnLst>
              <a:rect l="0" t="0" r="r" b="b"/>
              <a:pathLst>
                <a:path w="3" h="4">
                  <a:moveTo>
                    <a:pt x="2" y="1"/>
                  </a:moveTo>
                  <a:cubicBezTo>
                    <a:pt x="0" y="1"/>
                    <a:pt x="2" y="0"/>
                    <a:pt x="2" y="0"/>
                  </a:cubicBezTo>
                  <a:cubicBezTo>
                    <a:pt x="3" y="1"/>
                    <a:pt x="3" y="4"/>
                    <a:pt x="2" y="3"/>
                  </a:cubicBezTo>
                  <a:cubicBezTo>
                    <a:pt x="2" y="1"/>
                    <a:pt x="2" y="1"/>
                    <a:pt x="2" y="1"/>
                  </a:cubicBezTo>
                </a:path>
              </a:pathLst>
            </a:custGeom>
            <a:grpFill/>
            <a:ln w="6350" cmpd="sng">
              <a:solidFill>
                <a:schemeClr val="bg1"/>
              </a:solidFill>
              <a:round/>
              <a:headEnd/>
              <a:tailEnd/>
            </a:ln>
          </p:spPr>
          <p:txBody>
            <a:bodyPr/>
            <a:lstStyle/>
            <a:p>
              <a:endParaRPr lang="en-GB" dirty="0"/>
            </a:p>
          </p:txBody>
        </p:sp>
        <p:sp>
          <p:nvSpPr>
            <p:cNvPr id="1060" name="Freeform 244"/>
            <p:cNvSpPr>
              <a:spLocks/>
            </p:cNvSpPr>
            <p:nvPr/>
          </p:nvSpPr>
          <p:spPr bwMode="auto">
            <a:xfrm>
              <a:off x="3075843" y="4787673"/>
              <a:ext cx="19152" cy="9713"/>
            </a:xfrm>
            <a:custGeom>
              <a:avLst/>
              <a:gdLst/>
              <a:ahLst/>
              <a:cxnLst>
                <a:cxn ang="0">
                  <a:pos x="0" y="2"/>
                </a:cxn>
                <a:cxn ang="0">
                  <a:pos x="3" y="2"/>
                </a:cxn>
                <a:cxn ang="0">
                  <a:pos x="5" y="3"/>
                </a:cxn>
                <a:cxn ang="0">
                  <a:pos x="2" y="3"/>
                </a:cxn>
                <a:cxn ang="0">
                  <a:pos x="0" y="2"/>
                </a:cxn>
              </a:cxnLst>
              <a:rect l="0" t="0" r="r" b="b"/>
              <a:pathLst>
                <a:path w="6" h="3">
                  <a:moveTo>
                    <a:pt x="0" y="2"/>
                  </a:moveTo>
                  <a:cubicBezTo>
                    <a:pt x="0" y="0"/>
                    <a:pt x="2" y="3"/>
                    <a:pt x="3" y="2"/>
                  </a:cubicBezTo>
                  <a:cubicBezTo>
                    <a:pt x="5" y="0"/>
                    <a:pt x="6" y="2"/>
                    <a:pt x="5" y="3"/>
                  </a:cubicBezTo>
                  <a:cubicBezTo>
                    <a:pt x="3" y="3"/>
                    <a:pt x="2" y="3"/>
                    <a:pt x="2" y="3"/>
                  </a:cubicBezTo>
                  <a:cubicBezTo>
                    <a:pt x="2" y="3"/>
                    <a:pt x="0" y="3"/>
                    <a:pt x="0" y="2"/>
                  </a:cubicBezTo>
                </a:path>
              </a:pathLst>
            </a:custGeom>
            <a:grpFill/>
            <a:ln w="6350" cmpd="sng">
              <a:solidFill>
                <a:schemeClr val="bg1"/>
              </a:solidFill>
              <a:round/>
              <a:headEnd/>
              <a:tailEnd/>
            </a:ln>
          </p:spPr>
          <p:txBody>
            <a:bodyPr/>
            <a:lstStyle/>
            <a:p>
              <a:endParaRPr lang="en-GB" dirty="0"/>
            </a:p>
          </p:txBody>
        </p:sp>
        <p:sp>
          <p:nvSpPr>
            <p:cNvPr id="1061" name="Freeform 245"/>
            <p:cNvSpPr>
              <a:spLocks/>
            </p:cNvSpPr>
            <p:nvPr/>
          </p:nvSpPr>
          <p:spPr bwMode="auto">
            <a:xfrm>
              <a:off x="3157242" y="4857288"/>
              <a:ext cx="3192" cy="3238"/>
            </a:xfrm>
            <a:custGeom>
              <a:avLst/>
              <a:gdLst/>
              <a:ahLst/>
              <a:cxnLst>
                <a:cxn ang="0">
                  <a:pos x="1" y="0"/>
                </a:cxn>
                <a:cxn ang="0">
                  <a:pos x="0" y="1"/>
                </a:cxn>
                <a:cxn ang="0">
                  <a:pos x="1" y="0"/>
                </a:cxn>
              </a:cxnLst>
              <a:rect l="0" t="0" r="r" b="b"/>
              <a:pathLst>
                <a:path w="1" h="1">
                  <a:moveTo>
                    <a:pt x="1" y="0"/>
                  </a:moveTo>
                  <a:cubicBezTo>
                    <a:pt x="0" y="1"/>
                    <a:pt x="0" y="1"/>
                    <a:pt x="0" y="1"/>
                  </a:cubicBezTo>
                  <a:cubicBezTo>
                    <a:pt x="0" y="0"/>
                    <a:pt x="0" y="0"/>
                    <a:pt x="1" y="0"/>
                  </a:cubicBezTo>
                </a:path>
              </a:pathLst>
            </a:custGeom>
            <a:grpFill/>
            <a:ln w="6350" cmpd="sng">
              <a:solidFill>
                <a:schemeClr val="bg1"/>
              </a:solidFill>
              <a:round/>
              <a:headEnd/>
              <a:tailEnd/>
            </a:ln>
          </p:spPr>
          <p:txBody>
            <a:bodyPr/>
            <a:lstStyle/>
            <a:p>
              <a:endParaRPr lang="en-GB" dirty="0"/>
            </a:p>
          </p:txBody>
        </p:sp>
        <p:sp>
          <p:nvSpPr>
            <p:cNvPr id="1062" name="Freeform 246"/>
            <p:cNvSpPr>
              <a:spLocks/>
            </p:cNvSpPr>
            <p:nvPr/>
          </p:nvSpPr>
          <p:spPr bwMode="auto">
            <a:xfrm>
              <a:off x="3150857" y="4860526"/>
              <a:ext cx="9577" cy="4857"/>
            </a:xfrm>
            <a:custGeom>
              <a:avLst/>
              <a:gdLst/>
              <a:ahLst/>
              <a:cxnLst>
                <a:cxn ang="0">
                  <a:pos x="2" y="2"/>
                </a:cxn>
                <a:cxn ang="0">
                  <a:pos x="3" y="0"/>
                </a:cxn>
                <a:cxn ang="0">
                  <a:pos x="2" y="2"/>
                </a:cxn>
                <a:cxn ang="0">
                  <a:pos x="2" y="2"/>
                </a:cxn>
              </a:cxnLst>
              <a:rect l="0" t="0" r="r" b="b"/>
              <a:pathLst>
                <a:path w="3" h="2">
                  <a:moveTo>
                    <a:pt x="2" y="2"/>
                  </a:moveTo>
                  <a:cubicBezTo>
                    <a:pt x="2" y="0"/>
                    <a:pt x="2" y="0"/>
                    <a:pt x="3" y="0"/>
                  </a:cubicBezTo>
                  <a:cubicBezTo>
                    <a:pt x="3" y="0"/>
                    <a:pt x="3" y="2"/>
                    <a:pt x="2" y="2"/>
                  </a:cubicBezTo>
                  <a:cubicBezTo>
                    <a:pt x="2" y="2"/>
                    <a:pt x="0" y="2"/>
                    <a:pt x="2" y="2"/>
                  </a:cubicBezTo>
                </a:path>
              </a:pathLst>
            </a:custGeom>
            <a:grpFill/>
            <a:ln w="6350" cmpd="sng">
              <a:solidFill>
                <a:schemeClr val="bg1"/>
              </a:solidFill>
              <a:round/>
              <a:headEnd/>
              <a:tailEnd/>
            </a:ln>
          </p:spPr>
          <p:txBody>
            <a:bodyPr/>
            <a:lstStyle/>
            <a:p>
              <a:endParaRPr lang="en-GB" dirty="0"/>
            </a:p>
          </p:txBody>
        </p:sp>
        <p:sp>
          <p:nvSpPr>
            <p:cNvPr id="1063" name="Freeform 247"/>
            <p:cNvSpPr>
              <a:spLocks/>
            </p:cNvSpPr>
            <p:nvPr/>
          </p:nvSpPr>
          <p:spPr bwMode="auto">
            <a:xfrm>
              <a:off x="3160434" y="4865383"/>
              <a:ext cx="4788" cy="3238"/>
            </a:xfrm>
            <a:custGeom>
              <a:avLst/>
              <a:gdLst/>
              <a:ahLst/>
              <a:cxnLst>
                <a:cxn ang="0">
                  <a:pos x="0" y="1"/>
                </a:cxn>
                <a:cxn ang="0">
                  <a:pos x="0" y="0"/>
                </a:cxn>
                <a:cxn ang="0">
                  <a:pos x="0" y="1"/>
                </a:cxn>
              </a:cxnLst>
              <a:rect l="0" t="0" r="r" b="b"/>
              <a:pathLst>
                <a:path w="2" h="1">
                  <a:moveTo>
                    <a:pt x="0" y="1"/>
                  </a:moveTo>
                  <a:cubicBezTo>
                    <a:pt x="0" y="0"/>
                    <a:pt x="0" y="0"/>
                    <a:pt x="0" y="0"/>
                  </a:cubicBezTo>
                  <a:cubicBezTo>
                    <a:pt x="2" y="0"/>
                    <a:pt x="0" y="0"/>
                    <a:pt x="0" y="1"/>
                  </a:cubicBezTo>
                </a:path>
              </a:pathLst>
            </a:custGeom>
            <a:grpFill/>
            <a:ln w="6350" cmpd="sng">
              <a:solidFill>
                <a:schemeClr val="bg1"/>
              </a:solidFill>
              <a:round/>
              <a:headEnd/>
              <a:tailEnd/>
            </a:ln>
          </p:spPr>
          <p:txBody>
            <a:bodyPr/>
            <a:lstStyle/>
            <a:p>
              <a:endParaRPr lang="en-GB" dirty="0"/>
            </a:p>
          </p:txBody>
        </p:sp>
        <p:sp>
          <p:nvSpPr>
            <p:cNvPr id="1064" name="Freeform 248"/>
            <p:cNvSpPr>
              <a:spLocks/>
            </p:cNvSpPr>
            <p:nvPr/>
          </p:nvSpPr>
          <p:spPr bwMode="auto">
            <a:xfrm>
              <a:off x="3157242" y="4857288"/>
              <a:ext cx="3192" cy="3238"/>
            </a:xfrm>
            <a:custGeom>
              <a:avLst/>
              <a:gdLst/>
              <a:ahLst/>
              <a:cxnLst>
                <a:cxn ang="0">
                  <a:pos x="1" y="1"/>
                </a:cxn>
                <a:cxn ang="0">
                  <a:pos x="1" y="0"/>
                </a:cxn>
                <a:cxn ang="0">
                  <a:pos x="1" y="1"/>
                </a:cxn>
              </a:cxnLst>
              <a:rect l="0" t="0" r="r" b="b"/>
              <a:pathLst>
                <a:path w="1" h="1">
                  <a:moveTo>
                    <a:pt x="1" y="1"/>
                  </a:moveTo>
                  <a:cubicBezTo>
                    <a:pt x="0" y="1"/>
                    <a:pt x="1" y="0"/>
                    <a:pt x="1" y="0"/>
                  </a:cubicBezTo>
                  <a:cubicBezTo>
                    <a:pt x="1" y="1"/>
                    <a:pt x="1" y="1"/>
                    <a:pt x="1" y="1"/>
                  </a:cubicBezTo>
                </a:path>
              </a:pathLst>
            </a:custGeom>
            <a:grpFill/>
            <a:ln w="6350" cmpd="sng">
              <a:solidFill>
                <a:schemeClr val="bg1"/>
              </a:solidFill>
              <a:round/>
              <a:headEnd/>
              <a:tailEnd/>
            </a:ln>
          </p:spPr>
          <p:txBody>
            <a:bodyPr/>
            <a:lstStyle/>
            <a:p>
              <a:endParaRPr lang="en-GB" dirty="0"/>
            </a:p>
          </p:txBody>
        </p:sp>
        <p:sp>
          <p:nvSpPr>
            <p:cNvPr id="1065" name="Freeform 249"/>
            <p:cNvSpPr>
              <a:spLocks/>
            </p:cNvSpPr>
            <p:nvPr/>
          </p:nvSpPr>
          <p:spPr bwMode="auto">
            <a:xfrm>
              <a:off x="3160434" y="4777960"/>
              <a:ext cx="7980" cy="16190"/>
            </a:xfrm>
            <a:custGeom>
              <a:avLst/>
              <a:gdLst/>
              <a:ahLst/>
              <a:cxnLst>
                <a:cxn ang="0">
                  <a:pos x="0" y="3"/>
                </a:cxn>
                <a:cxn ang="0">
                  <a:pos x="3" y="2"/>
                </a:cxn>
                <a:cxn ang="0">
                  <a:pos x="0" y="3"/>
                </a:cxn>
              </a:cxnLst>
              <a:rect l="0" t="0" r="r" b="b"/>
              <a:pathLst>
                <a:path w="3" h="5">
                  <a:moveTo>
                    <a:pt x="0" y="3"/>
                  </a:moveTo>
                  <a:cubicBezTo>
                    <a:pt x="0" y="2"/>
                    <a:pt x="3" y="0"/>
                    <a:pt x="3" y="2"/>
                  </a:cubicBezTo>
                  <a:cubicBezTo>
                    <a:pt x="3" y="3"/>
                    <a:pt x="0" y="5"/>
                    <a:pt x="0" y="3"/>
                  </a:cubicBezTo>
                </a:path>
              </a:pathLst>
            </a:custGeom>
            <a:grpFill/>
            <a:ln w="6350" cmpd="sng">
              <a:solidFill>
                <a:schemeClr val="bg1"/>
              </a:solidFill>
              <a:round/>
              <a:headEnd/>
              <a:tailEnd/>
            </a:ln>
          </p:spPr>
          <p:txBody>
            <a:bodyPr/>
            <a:lstStyle/>
            <a:p>
              <a:endParaRPr lang="en-GB" dirty="0"/>
            </a:p>
          </p:txBody>
        </p:sp>
        <p:sp>
          <p:nvSpPr>
            <p:cNvPr id="1066" name="Freeform 250"/>
            <p:cNvSpPr>
              <a:spLocks/>
            </p:cNvSpPr>
            <p:nvPr/>
          </p:nvSpPr>
          <p:spPr bwMode="auto">
            <a:xfrm>
              <a:off x="3131705" y="4797388"/>
              <a:ext cx="33517" cy="24284"/>
            </a:xfrm>
            <a:custGeom>
              <a:avLst/>
              <a:gdLst/>
              <a:ahLst/>
              <a:cxnLst>
                <a:cxn ang="0">
                  <a:pos x="6" y="8"/>
                </a:cxn>
                <a:cxn ang="0">
                  <a:pos x="1" y="8"/>
                </a:cxn>
                <a:cxn ang="0">
                  <a:pos x="4" y="5"/>
                </a:cxn>
                <a:cxn ang="0">
                  <a:pos x="4" y="2"/>
                </a:cxn>
                <a:cxn ang="0">
                  <a:pos x="9" y="2"/>
                </a:cxn>
                <a:cxn ang="0">
                  <a:pos x="6" y="8"/>
                </a:cxn>
              </a:cxnLst>
              <a:rect l="0" t="0" r="r" b="b"/>
              <a:pathLst>
                <a:path w="11" h="8">
                  <a:moveTo>
                    <a:pt x="6" y="8"/>
                  </a:moveTo>
                  <a:cubicBezTo>
                    <a:pt x="1" y="8"/>
                    <a:pt x="0" y="8"/>
                    <a:pt x="1" y="8"/>
                  </a:cubicBezTo>
                  <a:cubicBezTo>
                    <a:pt x="4" y="6"/>
                    <a:pt x="4" y="6"/>
                    <a:pt x="4" y="5"/>
                  </a:cubicBezTo>
                  <a:cubicBezTo>
                    <a:pt x="4" y="2"/>
                    <a:pt x="1" y="2"/>
                    <a:pt x="4" y="2"/>
                  </a:cubicBezTo>
                  <a:cubicBezTo>
                    <a:pt x="9" y="0"/>
                    <a:pt x="11" y="0"/>
                    <a:pt x="9" y="2"/>
                  </a:cubicBezTo>
                  <a:cubicBezTo>
                    <a:pt x="8" y="3"/>
                    <a:pt x="11" y="8"/>
                    <a:pt x="6" y="8"/>
                  </a:cubicBezTo>
                </a:path>
              </a:pathLst>
            </a:custGeom>
            <a:grpFill/>
            <a:ln w="6350" cmpd="sng">
              <a:solidFill>
                <a:schemeClr val="bg1"/>
              </a:solidFill>
              <a:round/>
              <a:headEnd/>
              <a:tailEnd/>
            </a:ln>
          </p:spPr>
          <p:txBody>
            <a:bodyPr/>
            <a:lstStyle/>
            <a:p>
              <a:endParaRPr lang="en-GB" dirty="0"/>
            </a:p>
          </p:txBody>
        </p:sp>
        <p:sp>
          <p:nvSpPr>
            <p:cNvPr id="1067" name="Freeform 251"/>
            <p:cNvSpPr>
              <a:spLocks/>
            </p:cNvSpPr>
            <p:nvPr/>
          </p:nvSpPr>
          <p:spPr bwMode="auto">
            <a:xfrm>
              <a:off x="3134897" y="4753676"/>
              <a:ext cx="12769" cy="8095"/>
            </a:xfrm>
            <a:custGeom>
              <a:avLst/>
              <a:gdLst/>
              <a:ahLst/>
              <a:cxnLst>
                <a:cxn ang="0">
                  <a:pos x="2" y="3"/>
                </a:cxn>
                <a:cxn ang="0">
                  <a:pos x="2" y="0"/>
                </a:cxn>
                <a:cxn ang="0">
                  <a:pos x="2" y="3"/>
                </a:cxn>
              </a:cxnLst>
              <a:rect l="0" t="0" r="r" b="b"/>
              <a:pathLst>
                <a:path w="4" h="3">
                  <a:moveTo>
                    <a:pt x="2" y="3"/>
                  </a:moveTo>
                  <a:cubicBezTo>
                    <a:pt x="0" y="3"/>
                    <a:pt x="2" y="0"/>
                    <a:pt x="2" y="0"/>
                  </a:cubicBezTo>
                  <a:cubicBezTo>
                    <a:pt x="4" y="0"/>
                    <a:pt x="4" y="3"/>
                    <a:pt x="2" y="3"/>
                  </a:cubicBezTo>
                </a:path>
              </a:pathLst>
            </a:custGeom>
            <a:grpFill/>
            <a:ln w="6350" cmpd="sng">
              <a:solidFill>
                <a:schemeClr val="bg1"/>
              </a:solidFill>
              <a:round/>
              <a:headEnd/>
              <a:tailEnd/>
            </a:ln>
          </p:spPr>
          <p:txBody>
            <a:bodyPr/>
            <a:lstStyle/>
            <a:p>
              <a:endParaRPr lang="en-GB" dirty="0"/>
            </a:p>
          </p:txBody>
        </p:sp>
        <p:sp>
          <p:nvSpPr>
            <p:cNvPr id="1068" name="Freeform 252"/>
            <p:cNvSpPr>
              <a:spLocks/>
            </p:cNvSpPr>
            <p:nvPr/>
          </p:nvSpPr>
          <p:spPr bwMode="auto">
            <a:xfrm>
              <a:off x="3150857" y="4718059"/>
              <a:ext cx="6384" cy="9713"/>
            </a:xfrm>
            <a:custGeom>
              <a:avLst/>
              <a:gdLst/>
              <a:ahLst/>
              <a:cxnLst>
                <a:cxn ang="0">
                  <a:pos x="0" y="3"/>
                </a:cxn>
                <a:cxn ang="0">
                  <a:pos x="2" y="0"/>
                </a:cxn>
                <a:cxn ang="0">
                  <a:pos x="0" y="3"/>
                </a:cxn>
              </a:cxnLst>
              <a:rect l="0" t="0" r="r" b="b"/>
              <a:pathLst>
                <a:path w="2" h="3">
                  <a:moveTo>
                    <a:pt x="0" y="3"/>
                  </a:moveTo>
                  <a:cubicBezTo>
                    <a:pt x="0" y="2"/>
                    <a:pt x="0" y="0"/>
                    <a:pt x="2" y="0"/>
                  </a:cubicBezTo>
                  <a:cubicBezTo>
                    <a:pt x="2" y="0"/>
                    <a:pt x="2" y="3"/>
                    <a:pt x="0" y="3"/>
                  </a:cubicBezTo>
                </a:path>
              </a:pathLst>
            </a:custGeom>
            <a:grpFill/>
            <a:ln w="6350" cmpd="sng">
              <a:solidFill>
                <a:schemeClr val="bg1"/>
              </a:solidFill>
              <a:round/>
              <a:headEnd/>
              <a:tailEnd/>
            </a:ln>
          </p:spPr>
          <p:txBody>
            <a:bodyPr/>
            <a:lstStyle/>
            <a:p>
              <a:endParaRPr lang="en-GB" dirty="0"/>
            </a:p>
          </p:txBody>
        </p:sp>
        <p:sp>
          <p:nvSpPr>
            <p:cNvPr id="1069" name="Freeform 253"/>
            <p:cNvSpPr>
              <a:spLocks/>
            </p:cNvSpPr>
            <p:nvPr/>
          </p:nvSpPr>
          <p:spPr bwMode="auto">
            <a:xfrm>
              <a:off x="3157242" y="4697013"/>
              <a:ext cx="7980" cy="12952"/>
            </a:xfrm>
            <a:custGeom>
              <a:avLst/>
              <a:gdLst/>
              <a:ahLst/>
              <a:cxnLst>
                <a:cxn ang="0">
                  <a:pos x="0" y="4"/>
                </a:cxn>
                <a:cxn ang="0">
                  <a:pos x="1" y="1"/>
                </a:cxn>
                <a:cxn ang="0">
                  <a:pos x="1" y="3"/>
                </a:cxn>
                <a:cxn ang="0">
                  <a:pos x="0" y="4"/>
                </a:cxn>
              </a:cxnLst>
              <a:rect l="0" t="0" r="r" b="b"/>
              <a:pathLst>
                <a:path w="3" h="4">
                  <a:moveTo>
                    <a:pt x="0" y="4"/>
                  </a:moveTo>
                  <a:cubicBezTo>
                    <a:pt x="0" y="3"/>
                    <a:pt x="0" y="1"/>
                    <a:pt x="1" y="1"/>
                  </a:cubicBezTo>
                  <a:cubicBezTo>
                    <a:pt x="1" y="0"/>
                    <a:pt x="3" y="1"/>
                    <a:pt x="1" y="3"/>
                  </a:cubicBezTo>
                  <a:cubicBezTo>
                    <a:pt x="1" y="4"/>
                    <a:pt x="1" y="4"/>
                    <a:pt x="0" y="4"/>
                  </a:cubicBezTo>
                </a:path>
              </a:pathLst>
            </a:custGeom>
            <a:grpFill/>
            <a:ln w="6350" cmpd="sng">
              <a:solidFill>
                <a:schemeClr val="bg1"/>
              </a:solidFill>
              <a:round/>
              <a:headEnd/>
              <a:tailEnd/>
            </a:ln>
          </p:spPr>
          <p:txBody>
            <a:bodyPr/>
            <a:lstStyle/>
            <a:p>
              <a:endParaRPr lang="en-GB" dirty="0"/>
            </a:p>
          </p:txBody>
        </p:sp>
        <p:sp>
          <p:nvSpPr>
            <p:cNvPr id="1070" name="Freeform 254"/>
            <p:cNvSpPr>
              <a:spLocks/>
            </p:cNvSpPr>
            <p:nvPr/>
          </p:nvSpPr>
          <p:spPr bwMode="auto">
            <a:xfrm>
              <a:off x="3147665" y="4650064"/>
              <a:ext cx="3192" cy="14570"/>
            </a:xfrm>
            <a:custGeom>
              <a:avLst/>
              <a:gdLst/>
              <a:ahLst/>
              <a:cxnLst>
                <a:cxn ang="0">
                  <a:pos x="1" y="3"/>
                </a:cxn>
                <a:cxn ang="0">
                  <a:pos x="0" y="2"/>
                </a:cxn>
                <a:cxn ang="0">
                  <a:pos x="1" y="0"/>
                </a:cxn>
                <a:cxn ang="0">
                  <a:pos x="1" y="3"/>
                </a:cxn>
              </a:cxnLst>
              <a:rect l="0" t="0" r="r" b="b"/>
              <a:pathLst>
                <a:path w="1" h="5">
                  <a:moveTo>
                    <a:pt x="1" y="3"/>
                  </a:moveTo>
                  <a:cubicBezTo>
                    <a:pt x="0" y="5"/>
                    <a:pt x="1" y="3"/>
                    <a:pt x="0" y="2"/>
                  </a:cubicBezTo>
                  <a:cubicBezTo>
                    <a:pt x="0" y="0"/>
                    <a:pt x="0" y="0"/>
                    <a:pt x="1" y="0"/>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1071" name="Freeform 255"/>
            <p:cNvSpPr>
              <a:spLocks/>
            </p:cNvSpPr>
            <p:nvPr/>
          </p:nvSpPr>
          <p:spPr bwMode="auto">
            <a:xfrm>
              <a:off x="3187566" y="4718059"/>
              <a:ext cx="9577" cy="16190"/>
            </a:xfrm>
            <a:custGeom>
              <a:avLst/>
              <a:gdLst/>
              <a:ahLst/>
              <a:cxnLst>
                <a:cxn ang="0">
                  <a:pos x="3" y="3"/>
                </a:cxn>
                <a:cxn ang="0">
                  <a:pos x="2" y="2"/>
                </a:cxn>
                <a:cxn ang="0">
                  <a:pos x="2" y="2"/>
                </a:cxn>
                <a:cxn ang="0">
                  <a:pos x="3" y="3"/>
                </a:cxn>
              </a:cxnLst>
              <a:rect l="0" t="0" r="r" b="b"/>
              <a:pathLst>
                <a:path w="3" h="5">
                  <a:moveTo>
                    <a:pt x="3" y="3"/>
                  </a:moveTo>
                  <a:cubicBezTo>
                    <a:pt x="2" y="5"/>
                    <a:pt x="0" y="3"/>
                    <a:pt x="2" y="2"/>
                  </a:cubicBezTo>
                  <a:cubicBezTo>
                    <a:pt x="2" y="0"/>
                    <a:pt x="2" y="0"/>
                    <a:pt x="2" y="2"/>
                  </a:cubicBezTo>
                  <a:cubicBezTo>
                    <a:pt x="3" y="2"/>
                    <a:pt x="3" y="2"/>
                    <a:pt x="3" y="3"/>
                  </a:cubicBezTo>
                </a:path>
              </a:pathLst>
            </a:custGeom>
            <a:grpFill/>
            <a:ln w="6350" cmpd="sng">
              <a:solidFill>
                <a:schemeClr val="bg1"/>
              </a:solidFill>
              <a:round/>
              <a:headEnd/>
              <a:tailEnd/>
            </a:ln>
          </p:spPr>
          <p:txBody>
            <a:bodyPr/>
            <a:lstStyle/>
            <a:p>
              <a:endParaRPr lang="en-GB" dirty="0"/>
            </a:p>
          </p:txBody>
        </p:sp>
        <p:sp>
          <p:nvSpPr>
            <p:cNvPr id="1072" name="Freeform 256"/>
            <p:cNvSpPr>
              <a:spLocks/>
            </p:cNvSpPr>
            <p:nvPr/>
          </p:nvSpPr>
          <p:spPr bwMode="auto">
            <a:xfrm>
              <a:off x="3048710" y="4567498"/>
              <a:ext cx="3192" cy="6475"/>
            </a:xfrm>
            <a:custGeom>
              <a:avLst/>
              <a:gdLst/>
              <a:ahLst/>
              <a:cxnLst>
                <a:cxn ang="0">
                  <a:pos x="0" y="2"/>
                </a:cxn>
                <a:cxn ang="0">
                  <a:pos x="1" y="2"/>
                </a:cxn>
                <a:cxn ang="0">
                  <a:pos x="0" y="2"/>
                </a:cxn>
              </a:cxnLst>
              <a:rect l="0" t="0" r="r" b="b"/>
              <a:pathLst>
                <a:path w="1" h="2">
                  <a:moveTo>
                    <a:pt x="0" y="2"/>
                  </a:moveTo>
                  <a:cubicBezTo>
                    <a:pt x="0" y="2"/>
                    <a:pt x="1" y="0"/>
                    <a:pt x="1" y="2"/>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1073" name="Freeform 257"/>
            <p:cNvSpPr>
              <a:spLocks/>
            </p:cNvSpPr>
            <p:nvPr/>
          </p:nvSpPr>
          <p:spPr bwMode="auto">
            <a:xfrm>
              <a:off x="3059883" y="4583687"/>
              <a:ext cx="12769" cy="3238"/>
            </a:xfrm>
            <a:custGeom>
              <a:avLst/>
              <a:gdLst/>
              <a:ahLst/>
              <a:cxnLst>
                <a:cxn ang="0">
                  <a:pos x="0" y="0"/>
                </a:cxn>
                <a:cxn ang="0">
                  <a:pos x="4" y="0"/>
                </a:cxn>
                <a:cxn ang="0">
                  <a:pos x="0" y="0"/>
                </a:cxn>
              </a:cxnLst>
              <a:rect l="0" t="0" r="r" b="b"/>
              <a:pathLst>
                <a:path w="4" h="1">
                  <a:moveTo>
                    <a:pt x="0" y="0"/>
                  </a:moveTo>
                  <a:cubicBezTo>
                    <a:pt x="0" y="0"/>
                    <a:pt x="2" y="0"/>
                    <a:pt x="4" y="0"/>
                  </a:cubicBezTo>
                  <a:cubicBezTo>
                    <a:pt x="4" y="0"/>
                    <a:pt x="0" y="1"/>
                    <a:pt x="0" y="0"/>
                  </a:cubicBezTo>
                </a:path>
              </a:pathLst>
            </a:custGeom>
            <a:grpFill/>
            <a:ln w="6350" cmpd="sng">
              <a:solidFill>
                <a:schemeClr val="bg1"/>
              </a:solidFill>
              <a:round/>
              <a:headEnd/>
              <a:tailEnd/>
            </a:ln>
          </p:spPr>
          <p:txBody>
            <a:bodyPr/>
            <a:lstStyle/>
            <a:p>
              <a:endParaRPr lang="en-GB" dirty="0"/>
            </a:p>
          </p:txBody>
        </p:sp>
        <p:sp>
          <p:nvSpPr>
            <p:cNvPr id="1074" name="Freeform 258"/>
            <p:cNvSpPr>
              <a:spLocks/>
            </p:cNvSpPr>
            <p:nvPr/>
          </p:nvSpPr>
          <p:spPr bwMode="auto">
            <a:xfrm>
              <a:off x="3150857" y="4667872"/>
              <a:ext cx="14364" cy="22665"/>
            </a:xfrm>
            <a:custGeom>
              <a:avLst/>
              <a:gdLst/>
              <a:ahLst/>
              <a:cxnLst>
                <a:cxn ang="0">
                  <a:pos x="3" y="5"/>
                </a:cxn>
                <a:cxn ang="0">
                  <a:pos x="2" y="2"/>
                </a:cxn>
                <a:cxn ang="0">
                  <a:pos x="3" y="2"/>
                </a:cxn>
                <a:cxn ang="0">
                  <a:pos x="5" y="7"/>
                </a:cxn>
                <a:cxn ang="0">
                  <a:pos x="3" y="5"/>
                </a:cxn>
              </a:cxnLst>
              <a:rect l="0" t="0" r="r" b="b"/>
              <a:pathLst>
                <a:path w="5" h="7">
                  <a:moveTo>
                    <a:pt x="3" y="5"/>
                  </a:moveTo>
                  <a:cubicBezTo>
                    <a:pt x="0" y="5"/>
                    <a:pt x="2" y="3"/>
                    <a:pt x="2" y="2"/>
                  </a:cubicBezTo>
                  <a:cubicBezTo>
                    <a:pt x="0" y="2"/>
                    <a:pt x="2" y="0"/>
                    <a:pt x="3" y="2"/>
                  </a:cubicBezTo>
                  <a:cubicBezTo>
                    <a:pt x="5" y="3"/>
                    <a:pt x="5" y="7"/>
                    <a:pt x="5" y="7"/>
                  </a:cubicBezTo>
                  <a:cubicBezTo>
                    <a:pt x="3" y="7"/>
                    <a:pt x="5" y="5"/>
                    <a:pt x="3" y="5"/>
                  </a:cubicBezTo>
                </a:path>
              </a:pathLst>
            </a:custGeom>
            <a:grpFill/>
            <a:ln w="6350" cmpd="sng">
              <a:solidFill>
                <a:schemeClr val="bg1"/>
              </a:solidFill>
              <a:round/>
              <a:headEnd/>
              <a:tailEnd/>
            </a:ln>
          </p:spPr>
          <p:txBody>
            <a:bodyPr/>
            <a:lstStyle/>
            <a:p>
              <a:endParaRPr lang="en-GB" dirty="0"/>
            </a:p>
          </p:txBody>
        </p:sp>
        <p:sp>
          <p:nvSpPr>
            <p:cNvPr id="1075" name="Freeform 259"/>
            <p:cNvSpPr>
              <a:spLocks/>
            </p:cNvSpPr>
            <p:nvPr/>
          </p:nvSpPr>
          <p:spPr bwMode="auto">
            <a:xfrm>
              <a:off x="3134897" y="4620923"/>
              <a:ext cx="12769" cy="19427"/>
            </a:xfrm>
            <a:custGeom>
              <a:avLst/>
              <a:gdLst/>
              <a:ahLst/>
              <a:cxnLst>
                <a:cxn ang="0">
                  <a:pos x="2" y="5"/>
                </a:cxn>
                <a:cxn ang="0">
                  <a:pos x="0" y="2"/>
                </a:cxn>
                <a:cxn ang="0">
                  <a:pos x="2" y="3"/>
                </a:cxn>
                <a:cxn ang="0">
                  <a:pos x="2" y="5"/>
                </a:cxn>
              </a:cxnLst>
              <a:rect l="0" t="0" r="r" b="b"/>
              <a:pathLst>
                <a:path w="4" h="6">
                  <a:moveTo>
                    <a:pt x="2" y="5"/>
                  </a:moveTo>
                  <a:cubicBezTo>
                    <a:pt x="2" y="6"/>
                    <a:pt x="0" y="5"/>
                    <a:pt x="0" y="2"/>
                  </a:cubicBezTo>
                  <a:cubicBezTo>
                    <a:pt x="2" y="0"/>
                    <a:pt x="4" y="3"/>
                    <a:pt x="2" y="3"/>
                  </a:cubicBezTo>
                  <a:cubicBezTo>
                    <a:pt x="2" y="5"/>
                    <a:pt x="4" y="5"/>
                    <a:pt x="2" y="5"/>
                  </a:cubicBezTo>
                </a:path>
              </a:pathLst>
            </a:custGeom>
            <a:grpFill/>
            <a:ln w="6350" cmpd="sng">
              <a:solidFill>
                <a:schemeClr val="bg1"/>
              </a:solidFill>
              <a:round/>
              <a:headEnd/>
              <a:tailEnd/>
            </a:ln>
          </p:spPr>
          <p:txBody>
            <a:bodyPr/>
            <a:lstStyle/>
            <a:p>
              <a:endParaRPr lang="en-GB" dirty="0"/>
            </a:p>
          </p:txBody>
        </p:sp>
        <p:sp>
          <p:nvSpPr>
            <p:cNvPr id="1076" name="Freeform 260"/>
            <p:cNvSpPr>
              <a:spLocks/>
            </p:cNvSpPr>
            <p:nvPr/>
          </p:nvSpPr>
          <p:spPr bwMode="auto">
            <a:xfrm>
              <a:off x="3141281" y="4620923"/>
              <a:ext cx="15960" cy="9713"/>
            </a:xfrm>
            <a:custGeom>
              <a:avLst/>
              <a:gdLst/>
              <a:ahLst/>
              <a:cxnLst>
                <a:cxn ang="0">
                  <a:pos x="1" y="3"/>
                </a:cxn>
                <a:cxn ang="0">
                  <a:pos x="1" y="2"/>
                </a:cxn>
                <a:cxn ang="0">
                  <a:pos x="3" y="2"/>
                </a:cxn>
                <a:cxn ang="0">
                  <a:pos x="5" y="3"/>
                </a:cxn>
                <a:cxn ang="0">
                  <a:pos x="3" y="3"/>
                </a:cxn>
                <a:cxn ang="0">
                  <a:pos x="1" y="3"/>
                </a:cxn>
              </a:cxnLst>
              <a:rect l="0" t="0" r="r" b="b"/>
              <a:pathLst>
                <a:path w="5" h="3">
                  <a:moveTo>
                    <a:pt x="1" y="3"/>
                  </a:moveTo>
                  <a:cubicBezTo>
                    <a:pt x="0" y="2"/>
                    <a:pt x="1" y="2"/>
                    <a:pt x="1" y="2"/>
                  </a:cubicBezTo>
                  <a:cubicBezTo>
                    <a:pt x="1" y="0"/>
                    <a:pt x="1" y="0"/>
                    <a:pt x="3" y="2"/>
                  </a:cubicBezTo>
                  <a:cubicBezTo>
                    <a:pt x="3" y="2"/>
                    <a:pt x="3" y="2"/>
                    <a:pt x="5" y="3"/>
                  </a:cubicBezTo>
                  <a:cubicBezTo>
                    <a:pt x="3" y="3"/>
                    <a:pt x="3" y="3"/>
                    <a:pt x="3" y="3"/>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1077" name="Freeform 261"/>
            <p:cNvSpPr>
              <a:spLocks/>
            </p:cNvSpPr>
            <p:nvPr/>
          </p:nvSpPr>
          <p:spPr bwMode="auto">
            <a:xfrm>
              <a:off x="3150857" y="4637112"/>
              <a:ext cx="6384" cy="3238"/>
            </a:xfrm>
            <a:custGeom>
              <a:avLst/>
              <a:gdLst/>
              <a:ahLst/>
              <a:cxnLst>
                <a:cxn ang="0">
                  <a:pos x="0" y="1"/>
                </a:cxn>
                <a:cxn ang="0">
                  <a:pos x="0" y="0"/>
                </a:cxn>
                <a:cxn ang="0">
                  <a:pos x="0" y="1"/>
                </a:cxn>
              </a:cxnLst>
              <a:rect l="0" t="0" r="r" b="b"/>
              <a:pathLst>
                <a:path w="2" h="1">
                  <a:moveTo>
                    <a:pt x="0" y="1"/>
                  </a:moveTo>
                  <a:cubicBezTo>
                    <a:pt x="0" y="1"/>
                    <a:pt x="0" y="1"/>
                    <a:pt x="0" y="0"/>
                  </a:cubicBezTo>
                  <a:cubicBezTo>
                    <a:pt x="0" y="0"/>
                    <a:pt x="2" y="1"/>
                    <a:pt x="0" y="1"/>
                  </a:cubicBezTo>
                </a:path>
              </a:pathLst>
            </a:custGeom>
            <a:grpFill/>
            <a:ln w="6350" cmpd="sng">
              <a:solidFill>
                <a:schemeClr val="bg1"/>
              </a:solidFill>
              <a:round/>
              <a:headEnd/>
              <a:tailEnd/>
            </a:ln>
          </p:spPr>
          <p:txBody>
            <a:bodyPr/>
            <a:lstStyle/>
            <a:p>
              <a:endParaRPr lang="en-GB" dirty="0"/>
            </a:p>
          </p:txBody>
        </p:sp>
        <p:sp>
          <p:nvSpPr>
            <p:cNvPr id="1078" name="Freeform 262"/>
            <p:cNvSpPr>
              <a:spLocks/>
            </p:cNvSpPr>
            <p:nvPr/>
          </p:nvSpPr>
          <p:spPr bwMode="auto">
            <a:xfrm>
              <a:off x="3104572" y="4573973"/>
              <a:ext cx="6384" cy="3238"/>
            </a:xfrm>
            <a:custGeom>
              <a:avLst/>
              <a:gdLst/>
              <a:ahLst/>
              <a:cxnLst>
                <a:cxn ang="0">
                  <a:pos x="2" y="1"/>
                </a:cxn>
                <a:cxn ang="0">
                  <a:pos x="2" y="0"/>
                </a:cxn>
                <a:cxn ang="0">
                  <a:pos x="2" y="1"/>
                </a:cxn>
              </a:cxnLst>
              <a:rect l="0" t="0" r="r" b="b"/>
              <a:pathLst>
                <a:path w="2" h="1">
                  <a:moveTo>
                    <a:pt x="2" y="1"/>
                  </a:moveTo>
                  <a:cubicBezTo>
                    <a:pt x="0" y="0"/>
                    <a:pt x="2" y="0"/>
                    <a:pt x="2" y="0"/>
                  </a:cubicBezTo>
                  <a:cubicBezTo>
                    <a:pt x="2" y="1"/>
                    <a:pt x="2" y="1"/>
                    <a:pt x="2" y="1"/>
                  </a:cubicBezTo>
                </a:path>
              </a:pathLst>
            </a:custGeom>
            <a:grpFill/>
            <a:ln w="6350" cmpd="sng">
              <a:solidFill>
                <a:schemeClr val="bg1"/>
              </a:solidFill>
              <a:round/>
              <a:headEnd/>
              <a:tailEnd/>
            </a:ln>
          </p:spPr>
          <p:txBody>
            <a:bodyPr/>
            <a:lstStyle/>
            <a:p>
              <a:endParaRPr lang="en-GB" dirty="0"/>
            </a:p>
          </p:txBody>
        </p:sp>
        <p:sp>
          <p:nvSpPr>
            <p:cNvPr id="1079" name="Freeform 263"/>
            <p:cNvSpPr>
              <a:spLocks/>
            </p:cNvSpPr>
            <p:nvPr/>
          </p:nvSpPr>
          <p:spPr bwMode="auto">
            <a:xfrm>
              <a:off x="3104572" y="4561022"/>
              <a:ext cx="6384" cy="12952"/>
            </a:xfrm>
            <a:custGeom>
              <a:avLst/>
              <a:gdLst/>
              <a:ahLst/>
              <a:cxnLst>
                <a:cxn ang="0">
                  <a:pos x="0" y="2"/>
                </a:cxn>
                <a:cxn ang="0">
                  <a:pos x="2" y="2"/>
                </a:cxn>
                <a:cxn ang="0">
                  <a:pos x="0" y="2"/>
                </a:cxn>
              </a:cxnLst>
              <a:rect l="0" t="0" r="r" b="b"/>
              <a:pathLst>
                <a:path w="2" h="4">
                  <a:moveTo>
                    <a:pt x="0" y="2"/>
                  </a:moveTo>
                  <a:cubicBezTo>
                    <a:pt x="0" y="2"/>
                    <a:pt x="2" y="0"/>
                    <a:pt x="2" y="2"/>
                  </a:cubicBezTo>
                  <a:cubicBezTo>
                    <a:pt x="2" y="2"/>
                    <a:pt x="0" y="4"/>
                    <a:pt x="0" y="2"/>
                  </a:cubicBezTo>
                </a:path>
              </a:pathLst>
            </a:custGeom>
            <a:grpFill/>
            <a:ln w="6350" cmpd="sng">
              <a:solidFill>
                <a:schemeClr val="bg1"/>
              </a:solidFill>
              <a:round/>
              <a:headEnd/>
              <a:tailEnd/>
            </a:ln>
          </p:spPr>
          <p:txBody>
            <a:bodyPr/>
            <a:lstStyle/>
            <a:p>
              <a:endParaRPr lang="en-GB" dirty="0"/>
            </a:p>
          </p:txBody>
        </p:sp>
        <p:sp>
          <p:nvSpPr>
            <p:cNvPr id="1080" name="Freeform 264"/>
            <p:cNvSpPr>
              <a:spLocks/>
            </p:cNvSpPr>
            <p:nvPr/>
          </p:nvSpPr>
          <p:spPr bwMode="auto">
            <a:xfrm>
              <a:off x="3125320" y="4611210"/>
              <a:ext cx="6384" cy="6475"/>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grpFill/>
            <a:ln w="6350" cmpd="sng">
              <a:solidFill>
                <a:schemeClr val="bg1"/>
              </a:solidFill>
              <a:round/>
              <a:headEnd/>
              <a:tailEnd/>
            </a:ln>
          </p:spPr>
          <p:txBody>
            <a:bodyPr/>
            <a:lstStyle/>
            <a:p>
              <a:endParaRPr lang="en-GB" dirty="0"/>
            </a:p>
          </p:txBody>
        </p:sp>
        <p:sp>
          <p:nvSpPr>
            <p:cNvPr id="1081" name="Freeform 265"/>
            <p:cNvSpPr>
              <a:spLocks/>
            </p:cNvSpPr>
            <p:nvPr/>
          </p:nvSpPr>
          <p:spPr bwMode="auto">
            <a:xfrm>
              <a:off x="3118936" y="4596638"/>
              <a:ext cx="3192" cy="6475"/>
            </a:xfrm>
            <a:custGeom>
              <a:avLst/>
              <a:gdLst/>
              <a:ahLst/>
              <a:cxnLst>
                <a:cxn ang="0">
                  <a:pos x="1" y="2"/>
                </a:cxn>
                <a:cxn ang="0">
                  <a:pos x="0" y="2"/>
                </a:cxn>
                <a:cxn ang="0">
                  <a:pos x="1" y="2"/>
                </a:cxn>
              </a:cxnLst>
              <a:rect l="0" t="0" r="r" b="b"/>
              <a:pathLst>
                <a:path w="1" h="2">
                  <a:moveTo>
                    <a:pt x="1" y="2"/>
                  </a:moveTo>
                  <a:cubicBezTo>
                    <a:pt x="0" y="2"/>
                    <a:pt x="0" y="2"/>
                    <a:pt x="0" y="2"/>
                  </a:cubicBezTo>
                  <a:cubicBezTo>
                    <a:pt x="0" y="0"/>
                    <a:pt x="1" y="2"/>
                    <a:pt x="1" y="2"/>
                  </a:cubicBezTo>
                </a:path>
              </a:pathLst>
            </a:custGeom>
            <a:grpFill/>
            <a:ln w="6350" cmpd="sng">
              <a:solidFill>
                <a:schemeClr val="bg1"/>
              </a:solidFill>
              <a:round/>
              <a:headEnd/>
              <a:tailEnd/>
            </a:ln>
          </p:spPr>
          <p:txBody>
            <a:bodyPr/>
            <a:lstStyle/>
            <a:p>
              <a:endParaRPr lang="en-GB" dirty="0"/>
            </a:p>
          </p:txBody>
        </p:sp>
        <p:sp>
          <p:nvSpPr>
            <p:cNvPr id="1082" name="Freeform 266"/>
            <p:cNvSpPr>
              <a:spLocks/>
            </p:cNvSpPr>
            <p:nvPr/>
          </p:nvSpPr>
          <p:spPr bwMode="auto">
            <a:xfrm>
              <a:off x="3112552" y="4593400"/>
              <a:ext cx="6384" cy="9713"/>
            </a:xfrm>
            <a:custGeom>
              <a:avLst/>
              <a:gdLst/>
              <a:ahLst/>
              <a:cxnLst>
                <a:cxn ang="0">
                  <a:pos x="0" y="0"/>
                </a:cxn>
                <a:cxn ang="0">
                  <a:pos x="2" y="1"/>
                </a:cxn>
                <a:cxn ang="0">
                  <a:pos x="0" y="0"/>
                </a:cxn>
              </a:cxnLst>
              <a:rect l="0" t="0" r="r" b="b"/>
              <a:pathLst>
                <a:path w="2" h="3">
                  <a:moveTo>
                    <a:pt x="0" y="0"/>
                  </a:moveTo>
                  <a:cubicBezTo>
                    <a:pt x="2" y="1"/>
                    <a:pt x="2" y="1"/>
                    <a:pt x="2" y="1"/>
                  </a:cubicBezTo>
                  <a:cubicBezTo>
                    <a:pt x="2" y="3"/>
                    <a:pt x="0" y="1"/>
                    <a:pt x="0" y="0"/>
                  </a:cubicBezTo>
                </a:path>
              </a:pathLst>
            </a:custGeom>
            <a:grpFill/>
            <a:ln w="6350" cmpd="sng">
              <a:solidFill>
                <a:schemeClr val="bg1"/>
              </a:solidFill>
              <a:round/>
              <a:headEnd/>
              <a:tailEnd/>
            </a:ln>
          </p:spPr>
          <p:txBody>
            <a:bodyPr/>
            <a:lstStyle/>
            <a:p>
              <a:endParaRPr lang="en-GB" dirty="0"/>
            </a:p>
          </p:txBody>
        </p:sp>
        <p:sp>
          <p:nvSpPr>
            <p:cNvPr id="1083" name="Freeform 267"/>
            <p:cNvSpPr>
              <a:spLocks/>
            </p:cNvSpPr>
            <p:nvPr/>
          </p:nvSpPr>
          <p:spPr bwMode="auto">
            <a:xfrm>
              <a:off x="3134897" y="4603115"/>
              <a:ext cx="6384" cy="3238"/>
            </a:xfrm>
            <a:custGeom>
              <a:avLst/>
              <a:gdLst/>
              <a:ahLst/>
              <a:cxnLst>
                <a:cxn ang="0">
                  <a:pos x="0" y="1"/>
                </a:cxn>
                <a:cxn ang="0">
                  <a:pos x="2" y="0"/>
                </a:cxn>
                <a:cxn ang="0">
                  <a:pos x="0" y="1"/>
                </a:cxn>
              </a:cxnLst>
              <a:rect l="0" t="0" r="r" b="b"/>
              <a:pathLst>
                <a:path w="2" h="1">
                  <a:moveTo>
                    <a:pt x="0" y="1"/>
                  </a:moveTo>
                  <a:cubicBezTo>
                    <a:pt x="0" y="1"/>
                    <a:pt x="0" y="0"/>
                    <a:pt x="2" y="0"/>
                  </a:cubicBezTo>
                  <a:cubicBezTo>
                    <a:pt x="2" y="0"/>
                    <a:pt x="2" y="1"/>
                    <a:pt x="0" y="1"/>
                  </a:cubicBezTo>
                </a:path>
              </a:pathLst>
            </a:custGeom>
            <a:grpFill/>
            <a:ln w="6350" cmpd="sng">
              <a:solidFill>
                <a:schemeClr val="bg1"/>
              </a:solidFill>
              <a:round/>
              <a:headEnd/>
              <a:tailEnd/>
            </a:ln>
          </p:spPr>
          <p:txBody>
            <a:bodyPr/>
            <a:lstStyle/>
            <a:p>
              <a:endParaRPr lang="en-GB" dirty="0"/>
            </a:p>
          </p:txBody>
        </p:sp>
        <p:sp>
          <p:nvSpPr>
            <p:cNvPr id="1084" name="Freeform 268"/>
            <p:cNvSpPr>
              <a:spLocks/>
            </p:cNvSpPr>
            <p:nvPr/>
          </p:nvSpPr>
          <p:spPr bwMode="auto">
            <a:xfrm>
              <a:off x="3134897" y="4583687"/>
              <a:ext cx="6384" cy="9713"/>
            </a:xfrm>
            <a:custGeom>
              <a:avLst/>
              <a:gdLst/>
              <a:ahLst/>
              <a:cxnLst>
                <a:cxn ang="0">
                  <a:pos x="0" y="1"/>
                </a:cxn>
                <a:cxn ang="0">
                  <a:pos x="2" y="0"/>
                </a:cxn>
                <a:cxn ang="0">
                  <a:pos x="0" y="1"/>
                </a:cxn>
              </a:cxnLst>
              <a:rect l="0" t="0" r="r" b="b"/>
              <a:pathLst>
                <a:path w="2" h="3">
                  <a:moveTo>
                    <a:pt x="0" y="1"/>
                  </a:moveTo>
                  <a:cubicBezTo>
                    <a:pt x="0" y="1"/>
                    <a:pt x="0" y="0"/>
                    <a:pt x="2" y="0"/>
                  </a:cubicBezTo>
                  <a:cubicBezTo>
                    <a:pt x="2" y="1"/>
                    <a:pt x="2" y="3"/>
                    <a:pt x="0" y="1"/>
                  </a:cubicBezTo>
                </a:path>
              </a:pathLst>
            </a:custGeom>
            <a:grpFill/>
            <a:ln w="6350" cmpd="sng">
              <a:solidFill>
                <a:schemeClr val="bg1"/>
              </a:solidFill>
              <a:round/>
              <a:headEnd/>
              <a:tailEnd/>
            </a:ln>
          </p:spPr>
          <p:txBody>
            <a:bodyPr/>
            <a:lstStyle/>
            <a:p>
              <a:endParaRPr lang="en-GB" dirty="0"/>
            </a:p>
          </p:txBody>
        </p:sp>
        <p:sp>
          <p:nvSpPr>
            <p:cNvPr id="1085" name="Freeform 269"/>
            <p:cNvSpPr>
              <a:spLocks noEditPoints="1"/>
            </p:cNvSpPr>
            <p:nvPr/>
          </p:nvSpPr>
          <p:spPr bwMode="auto">
            <a:xfrm>
              <a:off x="1194100" y="2007953"/>
              <a:ext cx="2173820" cy="1777597"/>
            </a:xfrm>
            <a:custGeom>
              <a:avLst/>
              <a:gdLst/>
              <a:ahLst/>
              <a:cxnLst>
                <a:cxn ang="0">
                  <a:pos x="116" y="479"/>
                </a:cxn>
                <a:cxn ang="0">
                  <a:pos x="70" y="434"/>
                </a:cxn>
                <a:cxn ang="0">
                  <a:pos x="70" y="438"/>
                </a:cxn>
                <a:cxn ang="0">
                  <a:pos x="66" y="435"/>
                </a:cxn>
                <a:cxn ang="0">
                  <a:pos x="86" y="426"/>
                </a:cxn>
                <a:cxn ang="0">
                  <a:pos x="93" y="432"/>
                </a:cxn>
                <a:cxn ang="0">
                  <a:pos x="177" y="170"/>
                </a:cxn>
                <a:cxn ang="0">
                  <a:pos x="121" y="179"/>
                </a:cxn>
                <a:cxn ang="0">
                  <a:pos x="306" y="213"/>
                </a:cxn>
                <a:cxn ang="0">
                  <a:pos x="264" y="187"/>
                </a:cxn>
                <a:cxn ang="0">
                  <a:pos x="182" y="177"/>
                </a:cxn>
                <a:cxn ang="0">
                  <a:pos x="215" y="221"/>
                </a:cxn>
                <a:cxn ang="0">
                  <a:pos x="284" y="168"/>
                </a:cxn>
                <a:cxn ang="0">
                  <a:pos x="501" y="281"/>
                </a:cxn>
                <a:cxn ang="0">
                  <a:pos x="606" y="303"/>
                </a:cxn>
                <a:cxn ang="0">
                  <a:pos x="612" y="249"/>
                </a:cxn>
                <a:cxn ang="0">
                  <a:pos x="510" y="171"/>
                </a:cxn>
                <a:cxn ang="0">
                  <a:pos x="404" y="184"/>
                </a:cxn>
                <a:cxn ang="0">
                  <a:pos x="463" y="297"/>
                </a:cxn>
                <a:cxn ang="0">
                  <a:pos x="500" y="168"/>
                </a:cxn>
                <a:cxn ang="0">
                  <a:pos x="483" y="140"/>
                </a:cxn>
                <a:cxn ang="0">
                  <a:pos x="352" y="109"/>
                </a:cxn>
                <a:cxn ang="0">
                  <a:pos x="370" y="180"/>
                </a:cxn>
                <a:cxn ang="0">
                  <a:pos x="316" y="160"/>
                </a:cxn>
                <a:cxn ang="0">
                  <a:pos x="287" y="73"/>
                </a:cxn>
                <a:cxn ang="0">
                  <a:pos x="498" y="96"/>
                </a:cxn>
                <a:cxn ang="0">
                  <a:pos x="602" y="5"/>
                </a:cxn>
                <a:cxn ang="0">
                  <a:pos x="405" y="22"/>
                </a:cxn>
                <a:cxn ang="0">
                  <a:pos x="431" y="53"/>
                </a:cxn>
                <a:cxn ang="0">
                  <a:pos x="418" y="114"/>
                </a:cxn>
                <a:cxn ang="0">
                  <a:pos x="431" y="72"/>
                </a:cxn>
                <a:cxn ang="0">
                  <a:pos x="338" y="76"/>
                </a:cxn>
                <a:cxn ang="0">
                  <a:pos x="244" y="112"/>
                </a:cxn>
                <a:cxn ang="0">
                  <a:pos x="215" y="143"/>
                </a:cxn>
                <a:cxn ang="0">
                  <a:pos x="157" y="120"/>
                </a:cxn>
                <a:cxn ang="0">
                  <a:pos x="249" y="87"/>
                </a:cxn>
                <a:cxn ang="0">
                  <a:pos x="303" y="126"/>
                </a:cxn>
                <a:cxn ang="0">
                  <a:pos x="640" y="522"/>
                </a:cxn>
                <a:cxn ang="0">
                  <a:pos x="687" y="501"/>
                </a:cxn>
                <a:cxn ang="0">
                  <a:pos x="678" y="456"/>
                </a:cxn>
                <a:cxn ang="0">
                  <a:pos x="401" y="494"/>
                </a:cxn>
                <a:cxn ang="0">
                  <a:pos x="448" y="508"/>
                </a:cxn>
                <a:cxn ang="0">
                  <a:pos x="472" y="529"/>
                </a:cxn>
                <a:cxn ang="0">
                  <a:pos x="492" y="554"/>
                </a:cxn>
                <a:cxn ang="0">
                  <a:pos x="561" y="521"/>
                </a:cxn>
                <a:cxn ang="0">
                  <a:pos x="602" y="530"/>
                </a:cxn>
                <a:cxn ang="0">
                  <a:pos x="649" y="463"/>
                </a:cxn>
                <a:cxn ang="0">
                  <a:pos x="609" y="350"/>
                </a:cxn>
                <a:cxn ang="0">
                  <a:pos x="501" y="356"/>
                </a:cxn>
                <a:cxn ang="0">
                  <a:pos x="379" y="367"/>
                </a:cxn>
                <a:cxn ang="0">
                  <a:pos x="462" y="258"/>
                </a:cxn>
                <a:cxn ang="0">
                  <a:pos x="408" y="222"/>
                </a:cxn>
                <a:cxn ang="0">
                  <a:pos x="361" y="240"/>
                </a:cxn>
                <a:cxn ang="0">
                  <a:pos x="204" y="238"/>
                </a:cxn>
                <a:cxn ang="0">
                  <a:pos x="52" y="227"/>
                </a:cxn>
                <a:cxn ang="0">
                  <a:pos x="48" y="356"/>
                </a:cxn>
                <a:cxn ang="0">
                  <a:pos x="96" y="432"/>
                </a:cxn>
                <a:cxn ang="0">
                  <a:pos x="119" y="466"/>
                </a:cxn>
                <a:cxn ang="0">
                  <a:pos x="484" y="317"/>
                </a:cxn>
                <a:cxn ang="0">
                  <a:pos x="183" y="120"/>
                </a:cxn>
                <a:cxn ang="0">
                  <a:pos x="305" y="115"/>
                </a:cxn>
                <a:cxn ang="0">
                  <a:pos x="471" y="437"/>
                </a:cxn>
                <a:cxn ang="0">
                  <a:pos x="494" y="398"/>
                </a:cxn>
              </a:cxnLst>
              <a:rect l="0" t="0" r="r" b="b"/>
              <a:pathLst>
                <a:path w="702" h="566">
                  <a:moveTo>
                    <a:pt x="99" y="463"/>
                  </a:moveTo>
                  <a:cubicBezTo>
                    <a:pt x="102" y="462"/>
                    <a:pt x="107" y="463"/>
                    <a:pt x="108" y="465"/>
                  </a:cubicBezTo>
                  <a:cubicBezTo>
                    <a:pt x="110" y="466"/>
                    <a:pt x="122" y="468"/>
                    <a:pt x="124" y="470"/>
                  </a:cubicBezTo>
                  <a:cubicBezTo>
                    <a:pt x="125" y="474"/>
                    <a:pt x="128" y="476"/>
                    <a:pt x="128" y="476"/>
                  </a:cubicBezTo>
                  <a:cubicBezTo>
                    <a:pt x="127" y="477"/>
                    <a:pt x="130" y="480"/>
                    <a:pt x="133" y="480"/>
                  </a:cubicBezTo>
                  <a:cubicBezTo>
                    <a:pt x="136" y="482"/>
                    <a:pt x="136" y="485"/>
                    <a:pt x="137" y="485"/>
                  </a:cubicBezTo>
                  <a:cubicBezTo>
                    <a:pt x="139" y="487"/>
                    <a:pt x="137" y="488"/>
                    <a:pt x="139" y="488"/>
                  </a:cubicBezTo>
                  <a:cubicBezTo>
                    <a:pt x="140" y="490"/>
                    <a:pt x="140" y="493"/>
                    <a:pt x="139" y="491"/>
                  </a:cubicBezTo>
                  <a:cubicBezTo>
                    <a:pt x="139" y="491"/>
                    <a:pt x="139" y="493"/>
                    <a:pt x="136" y="493"/>
                  </a:cubicBezTo>
                  <a:cubicBezTo>
                    <a:pt x="133" y="491"/>
                    <a:pt x="133" y="490"/>
                    <a:pt x="130" y="490"/>
                  </a:cubicBezTo>
                  <a:cubicBezTo>
                    <a:pt x="127" y="490"/>
                    <a:pt x="125" y="487"/>
                    <a:pt x="125" y="485"/>
                  </a:cubicBezTo>
                  <a:cubicBezTo>
                    <a:pt x="127" y="485"/>
                    <a:pt x="125" y="485"/>
                    <a:pt x="124" y="485"/>
                  </a:cubicBezTo>
                  <a:cubicBezTo>
                    <a:pt x="122" y="485"/>
                    <a:pt x="119" y="484"/>
                    <a:pt x="121" y="482"/>
                  </a:cubicBezTo>
                  <a:cubicBezTo>
                    <a:pt x="121" y="480"/>
                    <a:pt x="119" y="482"/>
                    <a:pt x="119" y="480"/>
                  </a:cubicBezTo>
                  <a:cubicBezTo>
                    <a:pt x="118" y="479"/>
                    <a:pt x="118" y="479"/>
                    <a:pt x="116" y="479"/>
                  </a:cubicBezTo>
                  <a:cubicBezTo>
                    <a:pt x="113" y="480"/>
                    <a:pt x="113" y="477"/>
                    <a:pt x="115" y="477"/>
                  </a:cubicBezTo>
                  <a:cubicBezTo>
                    <a:pt x="118" y="476"/>
                    <a:pt x="115" y="477"/>
                    <a:pt x="113" y="474"/>
                  </a:cubicBezTo>
                  <a:cubicBezTo>
                    <a:pt x="113" y="471"/>
                    <a:pt x="110" y="476"/>
                    <a:pt x="110" y="474"/>
                  </a:cubicBezTo>
                  <a:cubicBezTo>
                    <a:pt x="108" y="473"/>
                    <a:pt x="110" y="471"/>
                    <a:pt x="110" y="471"/>
                  </a:cubicBezTo>
                  <a:cubicBezTo>
                    <a:pt x="108" y="470"/>
                    <a:pt x="107" y="474"/>
                    <a:pt x="107" y="471"/>
                  </a:cubicBezTo>
                  <a:cubicBezTo>
                    <a:pt x="107" y="470"/>
                    <a:pt x="104" y="473"/>
                    <a:pt x="104" y="471"/>
                  </a:cubicBezTo>
                  <a:cubicBezTo>
                    <a:pt x="102" y="471"/>
                    <a:pt x="105" y="470"/>
                    <a:pt x="104" y="470"/>
                  </a:cubicBezTo>
                  <a:cubicBezTo>
                    <a:pt x="102" y="468"/>
                    <a:pt x="104" y="466"/>
                    <a:pt x="107" y="466"/>
                  </a:cubicBezTo>
                  <a:cubicBezTo>
                    <a:pt x="108" y="466"/>
                    <a:pt x="105" y="465"/>
                    <a:pt x="104" y="466"/>
                  </a:cubicBezTo>
                  <a:cubicBezTo>
                    <a:pt x="101" y="466"/>
                    <a:pt x="98" y="463"/>
                    <a:pt x="99" y="463"/>
                  </a:cubicBezTo>
                  <a:close/>
                  <a:moveTo>
                    <a:pt x="64" y="431"/>
                  </a:moveTo>
                  <a:cubicBezTo>
                    <a:pt x="66" y="431"/>
                    <a:pt x="67" y="432"/>
                    <a:pt x="66" y="432"/>
                  </a:cubicBezTo>
                  <a:cubicBezTo>
                    <a:pt x="64" y="431"/>
                    <a:pt x="64" y="432"/>
                    <a:pt x="66" y="432"/>
                  </a:cubicBezTo>
                  <a:cubicBezTo>
                    <a:pt x="67" y="434"/>
                    <a:pt x="64" y="434"/>
                    <a:pt x="67" y="434"/>
                  </a:cubicBezTo>
                  <a:cubicBezTo>
                    <a:pt x="70" y="434"/>
                    <a:pt x="67" y="434"/>
                    <a:pt x="70" y="434"/>
                  </a:cubicBezTo>
                  <a:cubicBezTo>
                    <a:pt x="72" y="432"/>
                    <a:pt x="70" y="428"/>
                    <a:pt x="72" y="426"/>
                  </a:cubicBezTo>
                  <a:cubicBezTo>
                    <a:pt x="73" y="425"/>
                    <a:pt x="73" y="421"/>
                    <a:pt x="72" y="423"/>
                  </a:cubicBezTo>
                  <a:cubicBezTo>
                    <a:pt x="70" y="425"/>
                    <a:pt x="69" y="423"/>
                    <a:pt x="69" y="425"/>
                  </a:cubicBezTo>
                  <a:cubicBezTo>
                    <a:pt x="70" y="426"/>
                    <a:pt x="70" y="428"/>
                    <a:pt x="67" y="428"/>
                  </a:cubicBezTo>
                  <a:cubicBezTo>
                    <a:pt x="66" y="429"/>
                    <a:pt x="64" y="428"/>
                    <a:pt x="66" y="428"/>
                  </a:cubicBezTo>
                  <a:cubicBezTo>
                    <a:pt x="69" y="426"/>
                    <a:pt x="70" y="426"/>
                    <a:pt x="69" y="423"/>
                  </a:cubicBezTo>
                  <a:cubicBezTo>
                    <a:pt x="67" y="421"/>
                    <a:pt x="67" y="423"/>
                    <a:pt x="66" y="423"/>
                  </a:cubicBezTo>
                  <a:cubicBezTo>
                    <a:pt x="64" y="421"/>
                    <a:pt x="64" y="423"/>
                    <a:pt x="64" y="421"/>
                  </a:cubicBezTo>
                  <a:cubicBezTo>
                    <a:pt x="63" y="421"/>
                    <a:pt x="61" y="421"/>
                    <a:pt x="61" y="423"/>
                  </a:cubicBezTo>
                  <a:cubicBezTo>
                    <a:pt x="63" y="425"/>
                    <a:pt x="61" y="425"/>
                    <a:pt x="63" y="428"/>
                  </a:cubicBezTo>
                  <a:cubicBezTo>
                    <a:pt x="64" y="429"/>
                    <a:pt x="61" y="428"/>
                    <a:pt x="63" y="431"/>
                  </a:cubicBezTo>
                  <a:cubicBezTo>
                    <a:pt x="64" y="431"/>
                    <a:pt x="63" y="431"/>
                    <a:pt x="64" y="431"/>
                  </a:cubicBezTo>
                  <a:close/>
                  <a:moveTo>
                    <a:pt x="69" y="435"/>
                  </a:moveTo>
                  <a:cubicBezTo>
                    <a:pt x="69" y="435"/>
                    <a:pt x="70" y="437"/>
                    <a:pt x="69" y="437"/>
                  </a:cubicBezTo>
                  <a:cubicBezTo>
                    <a:pt x="67" y="437"/>
                    <a:pt x="69" y="438"/>
                    <a:pt x="70" y="438"/>
                  </a:cubicBezTo>
                  <a:cubicBezTo>
                    <a:pt x="72" y="438"/>
                    <a:pt x="70" y="440"/>
                    <a:pt x="70" y="440"/>
                  </a:cubicBezTo>
                  <a:cubicBezTo>
                    <a:pt x="70" y="440"/>
                    <a:pt x="70" y="442"/>
                    <a:pt x="73" y="443"/>
                  </a:cubicBezTo>
                  <a:cubicBezTo>
                    <a:pt x="75" y="445"/>
                    <a:pt x="73" y="445"/>
                    <a:pt x="75" y="445"/>
                  </a:cubicBezTo>
                  <a:cubicBezTo>
                    <a:pt x="75" y="446"/>
                    <a:pt x="75" y="446"/>
                    <a:pt x="77" y="446"/>
                  </a:cubicBezTo>
                  <a:cubicBezTo>
                    <a:pt x="78" y="448"/>
                    <a:pt x="78" y="446"/>
                    <a:pt x="78" y="445"/>
                  </a:cubicBezTo>
                  <a:cubicBezTo>
                    <a:pt x="77" y="445"/>
                    <a:pt x="77" y="445"/>
                    <a:pt x="77" y="445"/>
                  </a:cubicBezTo>
                  <a:cubicBezTo>
                    <a:pt x="77" y="443"/>
                    <a:pt x="77" y="443"/>
                    <a:pt x="77" y="443"/>
                  </a:cubicBezTo>
                  <a:cubicBezTo>
                    <a:pt x="75" y="445"/>
                    <a:pt x="75" y="443"/>
                    <a:pt x="75" y="443"/>
                  </a:cubicBezTo>
                  <a:cubicBezTo>
                    <a:pt x="73" y="443"/>
                    <a:pt x="72" y="440"/>
                    <a:pt x="72" y="440"/>
                  </a:cubicBezTo>
                  <a:cubicBezTo>
                    <a:pt x="73" y="438"/>
                    <a:pt x="72" y="440"/>
                    <a:pt x="72" y="438"/>
                  </a:cubicBezTo>
                  <a:cubicBezTo>
                    <a:pt x="70" y="437"/>
                    <a:pt x="73" y="438"/>
                    <a:pt x="73" y="437"/>
                  </a:cubicBezTo>
                  <a:cubicBezTo>
                    <a:pt x="73" y="437"/>
                    <a:pt x="73" y="437"/>
                    <a:pt x="73" y="435"/>
                  </a:cubicBezTo>
                  <a:cubicBezTo>
                    <a:pt x="73" y="435"/>
                    <a:pt x="72" y="435"/>
                    <a:pt x="72" y="434"/>
                  </a:cubicBezTo>
                  <a:cubicBezTo>
                    <a:pt x="72" y="434"/>
                    <a:pt x="72" y="432"/>
                    <a:pt x="70" y="434"/>
                  </a:cubicBezTo>
                  <a:cubicBezTo>
                    <a:pt x="69" y="435"/>
                    <a:pt x="66" y="435"/>
                    <a:pt x="66" y="435"/>
                  </a:cubicBezTo>
                  <a:cubicBezTo>
                    <a:pt x="67" y="437"/>
                    <a:pt x="67" y="435"/>
                    <a:pt x="69" y="435"/>
                  </a:cubicBezTo>
                  <a:close/>
                  <a:moveTo>
                    <a:pt x="78" y="418"/>
                  </a:moveTo>
                  <a:cubicBezTo>
                    <a:pt x="78" y="417"/>
                    <a:pt x="80" y="415"/>
                    <a:pt x="81" y="417"/>
                  </a:cubicBezTo>
                  <a:cubicBezTo>
                    <a:pt x="81" y="417"/>
                    <a:pt x="80" y="420"/>
                    <a:pt x="78" y="418"/>
                  </a:cubicBezTo>
                  <a:close/>
                  <a:moveTo>
                    <a:pt x="112" y="474"/>
                  </a:moveTo>
                  <a:cubicBezTo>
                    <a:pt x="113" y="474"/>
                    <a:pt x="115" y="476"/>
                    <a:pt x="113" y="477"/>
                  </a:cubicBezTo>
                  <a:cubicBezTo>
                    <a:pt x="113" y="477"/>
                    <a:pt x="110" y="476"/>
                    <a:pt x="112" y="474"/>
                  </a:cubicBezTo>
                  <a:close/>
                  <a:moveTo>
                    <a:pt x="86" y="434"/>
                  </a:moveTo>
                  <a:cubicBezTo>
                    <a:pt x="87" y="435"/>
                    <a:pt x="89" y="434"/>
                    <a:pt x="87" y="432"/>
                  </a:cubicBezTo>
                  <a:cubicBezTo>
                    <a:pt x="87" y="431"/>
                    <a:pt x="86" y="431"/>
                    <a:pt x="84" y="429"/>
                  </a:cubicBezTo>
                  <a:cubicBezTo>
                    <a:pt x="81" y="428"/>
                    <a:pt x="83" y="429"/>
                    <a:pt x="83" y="431"/>
                  </a:cubicBezTo>
                  <a:cubicBezTo>
                    <a:pt x="84" y="432"/>
                    <a:pt x="86" y="432"/>
                    <a:pt x="86" y="434"/>
                  </a:cubicBezTo>
                  <a:close/>
                  <a:moveTo>
                    <a:pt x="90" y="434"/>
                  </a:moveTo>
                  <a:cubicBezTo>
                    <a:pt x="90" y="432"/>
                    <a:pt x="90" y="432"/>
                    <a:pt x="90" y="431"/>
                  </a:cubicBezTo>
                  <a:cubicBezTo>
                    <a:pt x="89" y="429"/>
                    <a:pt x="87" y="428"/>
                    <a:pt x="86" y="426"/>
                  </a:cubicBezTo>
                  <a:cubicBezTo>
                    <a:pt x="84" y="425"/>
                    <a:pt x="84" y="426"/>
                    <a:pt x="84" y="428"/>
                  </a:cubicBezTo>
                  <a:cubicBezTo>
                    <a:pt x="86" y="428"/>
                    <a:pt x="86" y="429"/>
                    <a:pt x="87" y="429"/>
                  </a:cubicBezTo>
                  <a:cubicBezTo>
                    <a:pt x="87" y="429"/>
                    <a:pt x="87" y="431"/>
                    <a:pt x="89" y="434"/>
                  </a:cubicBezTo>
                  <a:cubicBezTo>
                    <a:pt x="90" y="434"/>
                    <a:pt x="90" y="434"/>
                    <a:pt x="90" y="434"/>
                  </a:cubicBezTo>
                  <a:close/>
                  <a:moveTo>
                    <a:pt x="83" y="425"/>
                  </a:moveTo>
                  <a:cubicBezTo>
                    <a:pt x="83" y="426"/>
                    <a:pt x="83" y="426"/>
                    <a:pt x="84" y="426"/>
                  </a:cubicBezTo>
                  <a:cubicBezTo>
                    <a:pt x="86" y="425"/>
                    <a:pt x="84" y="423"/>
                    <a:pt x="83" y="423"/>
                  </a:cubicBezTo>
                  <a:cubicBezTo>
                    <a:pt x="81" y="423"/>
                    <a:pt x="81" y="425"/>
                    <a:pt x="81" y="426"/>
                  </a:cubicBezTo>
                  <a:cubicBezTo>
                    <a:pt x="81" y="428"/>
                    <a:pt x="81" y="425"/>
                    <a:pt x="83" y="425"/>
                  </a:cubicBezTo>
                  <a:close/>
                  <a:moveTo>
                    <a:pt x="95" y="437"/>
                  </a:moveTo>
                  <a:cubicBezTo>
                    <a:pt x="96" y="437"/>
                    <a:pt x="93" y="438"/>
                    <a:pt x="93" y="438"/>
                  </a:cubicBezTo>
                  <a:cubicBezTo>
                    <a:pt x="93" y="440"/>
                    <a:pt x="95" y="442"/>
                    <a:pt x="96" y="440"/>
                  </a:cubicBezTo>
                  <a:cubicBezTo>
                    <a:pt x="96" y="437"/>
                    <a:pt x="96" y="442"/>
                    <a:pt x="96" y="442"/>
                  </a:cubicBezTo>
                  <a:cubicBezTo>
                    <a:pt x="98" y="442"/>
                    <a:pt x="98" y="440"/>
                    <a:pt x="98" y="437"/>
                  </a:cubicBezTo>
                  <a:cubicBezTo>
                    <a:pt x="98" y="435"/>
                    <a:pt x="95" y="432"/>
                    <a:pt x="93" y="432"/>
                  </a:cubicBezTo>
                  <a:cubicBezTo>
                    <a:pt x="93" y="432"/>
                    <a:pt x="95" y="435"/>
                    <a:pt x="93" y="435"/>
                  </a:cubicBezTo>
                  <a:cubicBezTo>
                    <a:pt x="93" y="435"/>
                    <a:pt x="92" y="438"/>
                    <a:pt x="93" y="437"/>
                  </a:cubicBezTo>
                  <a:cubicBezTo>
                    <a:pt x="95" y="437"/>
                    <a:pt x="95" y="435"/>
                    <a:pt x="95" y="437"/>
                  </a:cubicBezTo>
                  <a:close/>
                  <a:moveTo>
                    <a:pt x="95" y="440"/>
                  </a:moveTo>
                  <a:cubicBezTo>
                    <a:pt x="93" y="440"/>
                    <a:pt x="92" y="438"/>
                    <a:pt x="92" y="440"/>
                  </a:cubicBezTo>
                  <a:cubicBezTo>
                    <a:pt x="92" y="440"/>
                    <a:pt x="93" y="442"/>
                    <a:pt x="95" y="443"/>
                  </a:cubicBezTo>
                  <a:cubicBezTo>
                    <a:pt x="95" y="445"/>
                    <a:pt x="95" y="442"/>
                    <a:pt x="95" y="440"/>
                  </a:cubicBezTo>
                  <a:close/>
                  <a:moveTo>
                    <a:pt x="98" y="445"/>
                  </a:moveTo>
                  <a:cubicBezTo>
                    <a:pt x="96" y="445"/>
                    <a:pt x="96" y="443"/>
                    <a:pt x="96" y="443"/>
                  </a:cubicBezTo>
                  <a:cubicBezTo>
                    <a:pt x="98" y="443"/>
                    <a:pt x="98" y="445"/>
                    <a:pt x="98" y="445"/>
                  </a:cubicBezTo>
                  <a:close/>
                  <a:moveTo>
                    <a:pt x="142" y="194"/>
                  </a:moveTo>
                  <a:cubicBezTo>
                    <a:pt x="143" y="196"/>
                    <a:pt x="148" y="193"/>
                    <a:pt x="151" y="190"/>
                  </a:cubicBezTo>
                  <a:cubicBezTo>
                    <a:pt x="156" y="188"/>
                    <a:pt x="154" y="191"/>
                    <a:pt x="160" y="190"/>
                  </a:cubicBezTo>
                  <a:cubicBezTo>
                    <a:pt x="166" y="187"/>
                    <a:pt x="160" y="179"/>
                    <a:pt x="168" y="177"/>
                  </a:cubicBezTo>
                  <a:cubicBezTo>
                    <a:pt x="174" y="177"/>
                    <a:pt x="169" y="173"/>
                    <a:pt x="177" y="170"/>
                  </a:cubicBezTo>
                  <a:cubicBezTo>
                    <a:pt x="186" y="166"/>
                    <a:pt x="191" y="162"/>
                    <a:pt x="197" y="162"/>
                  </a:cubicBezTo>
                  <a:cubicBezTo>
                    <a:pt x="207" y="159"/>
                    <a:pt x="203" y="156"/>
                    <a:pt x="200" y="156"/>
                  </a:cubicBezTo>
                  <a:cubicBezTo>
                    <a:pt x="195" y="154"/>
                    <a:pt x="192" y="146"/>
                    <a:pt x="182" y="146"/>
                  </a:cubicBezTo>
                  <a:cubicBezTo>
                    <a:pt x="172" y="146"/>
                    <a:pt x="177" y="149"/>
                    <a:pt x="174" y="151"/>
                  </a:cubicBezTo>
                  <a:cubicBezTo>
                    <a:pt x="172" y="151"/>
                    <a:pt x="174" y="149"/>
                    <a:pt x="172" y="148"/>
                  </a:cubicBezTo>
                  <a:cubicBezTo>
                    <a:pt x="171" y="146"/>
                    <a:pt x="171" y="148"/>
                    <a:pt x="166" y="146"/>
                  </a:cubicBezTo>
                  <a:cubicBezTo>
                    <a:pt x="157" y="145"/>
                    <a:pt x="159" y="140"/>
                    <a:pt x="150" y="143"/>
                  </a:cubicBezTo>
                  <a:cubicBezTo>
                    <a:pt x="142" y="145"/>
                    <a:pt x="127" y="145"/>
                    <a:pt x="130" y="146"/>
                  </a:cubicBezTo>
                  <a:cubicBezTo>
                    <a:pt x="131" y="148"/>
                    <a:pt x="130" y="151"/>
                    <a:pt x="134" y="152"/>
                  </a:cubicBezTo>
                  <a:cubicBezTo>
                    <a:pt x="139" y="154"/>
                    <a:pt x="134" y="156"/>
                    <a:pt x="134" y="157"/>
                  </a:cubicBezTo>
                  <a:cubicBezTo>
                    <a:pt x="134" y="160"/>
                    <a:pt x="131" y="157"/>
                    <a:pt x="131" y="160"/>
                  </a:cubicBezTo>
                  <a:cubicBezTo>
                    <a:pt x="131" y="163"/>
                    <a:pt x="127" y="165"/>
                    <a:pt x="128" y="165"/>
                  </a:cubicBezTo>
                  <a:cubicBezTo>
                    <a:pt x="131" y="166"/>
                    <a:pt x="133" y="168"/>
                    <a:pt x="128" y="168"/>
                  </a:cubicBezTo>
                  <a:cubicBezTo>
                    <a:pt x="125" y="168"/>
                    <a:pt x="125" y="168"/>
                    <a:pt x="127" y="171"/>
                  </a:cubicBezTo>
                  <a:cubicBezTo>
                    <a:pt x="127" y="173"/>
                    <a:pt x="121" y="176"/>
                    <a:pt x="121" y="179"/>
                  </a:cubicBezTo>
                  <a:cubicBezTo>
                    <a:pt x="121" y="180"/>
                    <a:pt x="119" y="180"/>
                    <a:pt x="121" y="182"/>
                  </a:cubicBezTo>
                  <a:cubicBezTo>
                    <a:pt x="122" y="182"/>
                    <a:pt x="124" y="182"/>
                    <a:pt x="133" y="185"/>
                  </a:cubicBezTo>
                  <a:cubicBezTo>
                    <a:pt x="139" y="188"/>
                    <a:pt x="139" y="193"/>
                    <a:pt x="142" y="194"/>
                  </a:cubicBezTo>
                  <a:close/>
                  <a:moveTo>
                    <a:pt x="274" y="221"/>
                  </a:moveTo>
                  <a:cubicBezTo>
                    <a:pt x="274" y="226"/>
                    <a:pt x="274" y="221"/>
                    <a:pt x="282" y="224"/>
                  </a:cubicBezTo>
                  <a:cubicBezTo>
                    <a:pt x="290" y="226"/>
                    <a:pt x="280" y="224"/>
                    <a:pt x="285" y="227"/>
                  </a:cubicBezTo>
                  <a:cubicBezTo>
                    <a:pt x="290" y="229"/>
                    <a:pt x="288" y="226"/>
                    <a:pt x="294" y="227"/>
                  </a:cubicBezTo>
                  <a:cubicBezTo>
                    <a:pt x="300" y="229"/>
                    <a:pt x="297" y="227"/>
                    <a:pt x="300" y="227"/>
                  </a:cubicBezTo>
                  <a:cubicBezTo>
                    <a:pt x="303" y="229"/>
                    <a:pt x="305" y="226"/>
                    <a:pt x="308" y="226"/>
                  </a:cubicBezTo>
                  <a:cubicBezTo>
                    <a:pt x="309" y="226"/>
                    <a:pt x="312" y="222"/>
                    <a:pt x="309" y="221"/>
                  </a:cubicBezTo>
                  <a:cubicBezTo>
                    <a:pt x="308" y="219"/>
                    <a:pt x="311" y="219"/>
                    <a:pt x="308" y="218"/>
                  </a:cubicBezTo>
                  <a:cubicBezTo>
                    <a:pt x="305" y="218"/>
                    <a:pt x="299" y="222"/>
                    <a:pt x="300" y="219"/>
                  </a:cubicBezTo>
                  <a:cubicBezTo>
                    <a:pt x="303" y="216"/>
                    <a:pt x="296" y="216"/>
                    <a:pt x="297" y="215"/>
                  </a:cubicBezTo>
                  <a:cubicBezTo>
                    <a:pt x="299" y="215"/>
                    <a:pt x="303" y="218"/>
                    <a:pt x="305" y="216"/>
                  </a:cubicBezTo>
                  <a:cubicBezTo>
                    <a:pt x="308" y="215"/>
                    <a:pt x="302" y="216"/>
                    <a:pt x="306" y="213"/>
                  </a:cubicBezTo>
                  <a:cubicBezTo>
                    <a:pt x="309" y="212"/>
                    <a:pt x="309" y="216"/>
                    <a:pt x="312" y="215"/>
                  </a:cubicBezTo>
                  <a:cubicBezTo>
                    <a:pt x="314" y="213"/>
                    <a:pt x="312" y="216"/>
                    <a:pt x="316" y="216"/>
                  </a:cubicBezTo>
                  <a:cubicBezTo>
                    <a:pt x="319" y="216"/>
                    <a:pt x="319" y="212"/>
                    <a:pt x="317" y="210"/>
                  </a:cubicBezTo>
                  <a:cubicBezTo>
                    <a:pt x="317" y="207"/>
                    <a:pt x="312" y="210"/>
                    <a:pt x="312" y="207"/>
                  </a:cubicBezTo>
                  <a:cubicBezTo>
                    <a:pt x="312" y="205"/>
                    <a:pt x="311" y="208"/>
                    <a:pt x="303" y="202"/>
                  </a:cubicBezTo>
                  <a:cubicBezTo>
                    <a:pt x="300" y="201"/>
                    <a:pt x="299" y="201"/>
                    <a:pt x="300" y="202"/>
                  </a:cubicBezTo>
                  <a:cubicBezTo>
                    <a:pt x="300" y="204"/>
                    <a:pt x="294" y="202"/>
                    <a:pt x="293" y="199"/>
                  </a:cubicBezTo>
                  <a:cubicBezTo>
                    <a:pt x="291" y="194"/>
                    <a:pt x="287" y="196"/>
                    <a:pt x="290" y="193"/>
                  </a:cubicBezTo>
                  <a:cubicBezTo>
                    <a:pt x="291" y="190"/>
                    <a:pt x="291" y="187"/>
                    <a:pt x="288" y="184"/>
                  </a:cubicBezTo>
                  <a:cubicBezTo>
                    <a:pt x="285" y="182"/>
                    <a:pt x="285" y="173"/>
                    <a:pt x="280" y="168"/>
                  </a:cubicBezTo>
                  <a:cubicBezTo>
                    <a:pt x="277" y="163"/>
                    <a:pt x="279" y="166"/>
                    <a:pt x="273" y="162"/>
                  </a:cubicBezTo>
                  <a:cubicBezTo>
                    <a:pt x="267" y="159"/>
                    <a:pt x="271" y="165"/>
                    <a:pt x="264" y="162"/>
                  </a:cubicBezTo>
                  <a:cubicBezTo>
                    <a:pt x="261" y="160"/>
                    <a:pt x="258" y="162"/>
                    <a:pt x="259" y="166"/>
                  </a:cubicBezTo>
                  <a:cubicBezTo>
                    <a:pt x="262" y="171"/>
                    <a:pt x="261" y="177"/>
                    <a:pt x="267" y="182"/>
                  </a:cubicBezTo>
                  <a:cubicBezTo>
                    <a:pt x="270" y="184"/>
                    <a:pt x="265" y="185"/>
                    <a:pt x="264" y="187"/>
                  </a:cubicBezTo>
                  <a:cubicBezTo>
                    <a:pt x="264" y="187"/>
                    <a:pt x="262" y="187"/>
                    <a:pt x="259" y="180"/>
                  </a:cubicBezTo>
                  <a:cubicBezTo>
                    <a:pt x="256" y="176"/>
                    <a:pt x="258" y="171"/>
                    <a:pt x="252" y="170"/>
                  </a:cubicBezTo>
                  <a:cubicBezTo>
                    <a:pt x="245" y="168"/>
                    <a:pt x="252" y="168"/>
                    <a:pt x="247" y="166"/>
                  </a:cubicBezTo>
                  <a:cubicBezTo>
                    <a:pt x="241" y="165"/>
                    <a:pt x="236" y="165"/>
                    <a:pt x="241" y="168"/>
                  </a:cubicBezTo>
                  <a:cubicBezTo>
                    <a:pt x="245" y="170"/>
                    <a:pt x="241" y="171"/>
                    <a:pt x="244" y="171"/>
                  </a:cubicBezTo>
                  <a:cubicBezTo>
                    <a:pt x="247" y="171"/>
                    <a:pt x="250" y="174"/>
                    <a:pt x="242" y="173"/>
                  </a:cubicBezTo>
                  <a:cubicBezTo>
                    <a:pt x="236" y="171"/>
                    <a:pt x="239" y="179"/>
                    <a:pt x="236" y="176"/>
                  </a:cubicBezTo>
                  <a:cubicBezTo>
                    <a:pt x="232" y="173"/>
                    <a:pt x="241" y="171"/>
                    <a:pt x="232" y="168"/>
                  </a:cubicBezTo>
                  <a:cubicBezTo>
                    <a:pt x="223" y="166"/>
                    <a:pt x="221" y="166"/>
                    <a:pt x="218" y="168"/>
                  </a:cubicBezTo>
                  <a:cubicBezTo>
                    <a:pt x="215" y="170"/>
                    <a:pt x="223" y="170"/>
                    <a:pt x="212" y="173"/>
                  </a:cubicBezTo>
                  <a:cubicBezTo>
                    <a:pt x="206" y="174"/>
                    <a:pt x="215" y="170"/>
                    <a:pt x="213" y="168"/>
                  </a:cubicBezTo>
                  <a:cubicBezTo>
                    <a:pt x="213" y="165"/>
                    <a:pt x="217" y="163"/>
                    <a:pt x="212" y="160"/>
                  </a:cubicBezTo>
                  <a:cubicBezTo>
                    <a:pt x="207" y="159"/>
                    <a:pt x="198" y="165"/>
                    <a:pt x="192" y="166"/>
                  </a:cubicBezTo>
                  <a:cubicBezTo>
                    <a:pt x="188" y="166"/>
                    <a:pt x="185" y="170"/>
                    <a:pt x="180" y="173"/>
                  </a:cubicBezTo>
                  <a:cubicBezTo>
                    <a:pt x="174" y="176"/>
                    <a:pt x="182" y="176"/>
                    <a:pt x="182" y="177"/>
                  </a:cubicBezTo>
                  <a:cubicBezTo>
                    <a:pt x="182" y="179"/>
                    <a:pt x="178" y="177"/>
                    <a:pt x="175" y="180"/>
                  </a:cubicBezTo>
                  <a:cubicBezTo>
                    <a:pt x="172" y="185"/>
                    <a:pt x="172" y="188"/>
                    <a:pt x="175" y="187"/>
                  </a:cubicBezTo>
                  <a:cubicBezTo>
                    <a:pt x="178" y="185"/>
                    <a:pt x="178" y="188"/>
                    <a:pt x="180" y="190"/>
                  </a:cubicBezTo>
                  <a:cubicBezTo>
                    <a:pt x="182" y="191"/>
                    <a:pt x="191" y="190"/>
                    <a:pt x="194" y="188"/>
                  </a:cubicBezTo>
                  <a:cubicBezTo>
                    <a:pt x="195" y="188"/>
                    <a:pt x="203" y="190"/>
                    <a:pt x="188" y="193"/>
                  </a:cubicBezTo>
                  <a:cubicBezTo>
                    <a:pt x="178" y="194"/>
                    <a:pt x="177" y="196"/>
                    <a:pt x="182" y="199"/>
                  </a:cubicBezTo>
                  <a:cubicBezTo>
                    <a:pt x="186" y="202"/>
                    <a:pt x="186" y="202"/>
                    <a:pt x="192" y="201"/>
                  </a:cubicBezTo>
                  <a:cubicBezTo>
                    <a:pt x="198" y="201"/>
                    <a:pt x="195" y="202"/>
                    <a:pt x="203" y="202"/>
                  </a:cubicBezTo>
                  <a:cubicBezTo>
                    <a:pt x="210" y="202"/>
                    <a:pt x="212" y="199"/>
                    <a:pt x="218" y="202"/>
                  </a:cubicBezTo>
                  <a:cubicBezTo>
                    <a:pt x="226" y="204"/>
                    <a:pt x="224" y="201"/>
                    <a:pt x="227" y="204"/>
                  </a:cubicBezTo>
                  <a:cubicBezTo>
                    <a:pt x="230" y="205"/>
                    <a:pt x="236" y="207"/>
                    <a:pt x="232" y="207"/>
                  </a:cubicBezTo>
                  <a:cubicBezTo>
                    <a:pt x="226" y="207"/>
                    <a:pt x="230" y="208"/>
                    <a:pt x="221" y="207"/>
                  </a:cubicBezTo>
                  <a:cubicBezTo>
                    <a:pt x="213" y="205"/>
                    <a:pt x="200" y="207"/>
                    <a:pt x="191" y="208"/>
                  </a:cubicBezTo>
                  <a:cubicBezTo>
                    <a:pt x="183" y="210"/>
                    <a:pt x="189" y="215"/>
                    <a:pt x="194" y="218"/>
                  </a:cubicBezTo>
                  <a:cubicBezTo>
                    <a:pt x="197" y="222"/>
                    <a:pt x="212" y="221"/>
                    <a:pt x="215" y="221"/>
                  </a:cubicBezTo>
                  <a:cubicBezTo>
                    <a:pt x="220" y="221"/>
                    <a:pt x="215" y="227"/>
                    <a:pt x="218" y="229"/>
                  </a:cubicBezTo>
                  <a:cubicBezTo>
                    <a:pt x="220" y="232"/>
                    <a:pt x="220" y="233"/>
                    <a:pt x="224" y="232"/>
                  </a:cubicBezTo>
                  <a:cubicBezTo>
                    <a:pt x="232" y="232"/>
                    <a:pt x="235" y="233"/>
                    <a:pt x="236" y="232"/>
                  </a:cubicBezTo>
                  <a:cubicBezTo>
                    <a:pt x="239" y="230"/>
                    <a:pt x="252" y="230"/>
                    <a:pt x="256" y="227"/>
                  </a:cubicBezTo>
                  <a:cubicBezTo>
                    <a:pt x="261" y="224"/>
                    <a:pt x="262" y="227"/>
                    <a:pt x="267" y="224"/>
                  </a:cubicBezTo>
                  <a:cubicBezTo>
                    <a:pt x="271" y="221"/>
                    <a:pt x="267" y="221"/>
                    <a:pt x="271" y="219"/>
                  </a:cubicBezTo>
                  <a:cubicBezTo>
                    <a:pt x="273" y="218"/>
                    <a:pt x="274" y="218"/>
                    <a:pt x="274" y="221"/>
                  </a:cubicBezTo>
                  <a:close/>
                  <a:moveTo>
                    <a:pt x="284" y="168"/>
                  </a:moveTo>
                  <a:cubicBezTo>
                    <a:pt x="284" y="166"/>
                    <a:pt x="285" y="166"/>
                    <a:pt x="287" y="163"/>
                  </a:cubicBezTo>
                  <a:cubicBezTo>
                    <a:pt x="288" y="160"/>
                    <a:pt x="291" y="157"/>
                    <a:pt x="288" y="157"/>
                  </a:cubicBezTo>
                  <a:cubicBezTo>
                    <a:pt x="285" y="156"/>
                    <a:pt x="287" y="154"/>
                    <a:pt x="279" y="154"/>
                  </a:cubicBezTo>
                  <a:cubicBezTo>
                    <a:pt x="270" y="156"/>
                    <a:pt x="267" y="159"/>
                    <a:pt x="271" y="159"/>
                  </a:cubicBezTo>
                  <a:cubicBezTo>
                    <a:pt x="276" y="160"/>
                    <a:pt x="276" y="162"/>
                    <a:pt x="276" y="162"/>
                  </a:cubicBezTo>
                  <a:cubicBezTo>
                    <a:pt x="276" y="163"/>
                    <a:pt x="279" y="165"/>
                    <a:pt x="282" y="168"/>
                  </a:cubicBezTo>
                  <a:cubicBezTo>
                    <a:pt x="284" y="168"/>
                    <a:pt x="284" y="168"/>
                    <a:pt x="284" y="168"/>
                  </a:cubicBezTo>
                  <a:close/>
                  <a:moveTo>
                    <a:pt x="474" y="213"/>
                  </a:moveTo>
                  <a:cubicBezTo>
                    <a:pt x="480" y="218"/>
                    <a:pt x="480" y="216"/>
                    <a:pt x="475" y="212"/>
                  </a:cubicBezTo>
                  <a:cubicBezTo>
                    <a:pt x="471" y="207"/>
                    <a:pt x="483" y="212"/>
                    <a:pt x="491" y="212"/>
                  </a:cubicBezTo>
                  <a:cubicBezTo>
                    <a:pt x="498" y="213"/>
                    <a:pt x="491" y="202"/>
                    <a:pt x="495" y="205"/>
                  </a:cubicBezTo>
                  <a:cubicBezTo>
                    <a:pt x="498" y="210"/>
                    <a:pt x="501" y="204"/>
                    <a:pt x="503" y="210"/>
                  </a:cubicBezTo>
                  <a:cubicBezTo>
                    <a:pt x="503" y="216"/>
                    <a:pt x="504" y="215"/>
                    <a:pt x="513" y="218"/>
                  </a:cubicBezTo>
                  <a:cubicBezTo>
                    <a:pt x="521" y="221"/>
                    <a:pt x="518" y="224"/>
                    <a:pt x="513" y="224"/>
                  </a:cubicBezTo>
                  <a:cubicBezTo>
                    <a:pt x="509" y="224"/>
                    <a:pt x="507" y="230"/>
                    <a:pt x="513" y="229"/>
                  </a:cubicBezTo>
                  <a:cubicBezTo>
                    <a:pt x="521" y="227"/>
                    <a:pt x="530" y="230"/>
                    <a:pt x="532" y="233"/>
                  </a:cubicBezTo>
                  <a:cubicBezTo>
                    <a:pt x="533" y="236"/>
                    <a:pt x="539" y="235"/>
                    <a:pt x="541" y="241"/>
                  </a:cubicBezTo>
                  <a:cubicBezTo>
                    <a:pt x="541" y="247"/>
                    <a:pt x="547" y="250"/>
                    <a:pt x="542" y="252"/>
                  </a:cubicBezTo>
                  <a:cubicBezTo>
                    <a:pt x="539" y="255"/>
                    <a:pt x="538" y="258"/>
                    <a:pt x="530" y="263"/>
                  </a:cubicBezTo>
                  <a:cubicBezTo>
                    <a:pt x="524" y="268"/>
                    <a:pt x="539" y="277"/>
                    <a:pt x="533" y="274"/>
                  </a:cubicBezTo>
                  <a:cubicBezTo>
                    <a:pt x="526" y="272"/>
                    <a:pt x="527" y="280"/>
                    <a:pt x="512" y="277"/>
                  </a:cubicBezTo>
                  <a:cubicBezTo>
                    <a:pt x="497" y="272"/>
                    <a:pt x="509" y="277"/>
                    <a:pt x="501" y="281"/>
                  </a:cubicBezTo>
                  <a:cubicBezTo>
                    <a:pt x="494" y="285"/>
                    <a:pt x="503" y="295"/>
                    <a:pt x="513" y="289"/>
                  </a:cubicBezTo>
                  <a:cubicBezTo>
                    <a:pt x="524" y="285"/>
                    <a:pt x="523" y="294"/>
                    <a:pt x="527" y="289"/>
                  </a:cubicBezTo>
                  <a:cubicBezTo>
                    <a:pt x="532" y="285"/>
                    <a:pt x="530" y="294"/>
                    <a:pt x="532" y="291"/>
                  </a:cubicBezTo>
                  <a:cubicBezTo>
                    <a:pt x="533" y="288"/>
                    <a:pt x="532" y="285"/>
                    <a:pt x="541" y="294"/>
                  </a:cubicBezTo>
                  <a:cubicBezTo>
                    <a:pt x="548" y="305"/>
                    <a:pt x="545" y="295"/>
                    <a:pt x="551" y="300"/>
                  </a:cubicBezTo>
                  <a:cubicBezTo>
                    <a:pt x="556" y="305"/>
                    <a:pt x="541" y="299"/>
                    <a:pt x="550" y="306"/>
                  </a:cubicBezTo>
                  <a:cubicBezTo>
                    <a:pt x="555" y="313"/>
                    <a:pt x="564" y="309"/>
                    <a:pt x="567" y="314"/>
                  </a:cubicBezTo>
                  <a:cubicBezTo>
                    <a:pt x="571" y="319"/>
                    <a:pt x="582" y="320"/>
                    <a:pt x="590" y="323"/>
                  </a:cubicBezTo>
                  <a:cubicBezTo>
                    <a:pt x="597" y="327"/>
                    <a:pt x="596" y="319"/>
                    <a:pt x="590" y="314"/>
                  </a:cubicBezTo>
                  <a:cubicBezTo>
                    <a:pt x="583" y="308"/>
                    <a:pt x="570" y="302"/>
                    <a:pt x="571" y="299"/>
                  </a:cubicBezTo>
                  <a:cubicBezTo>
                    <a:pt x="573" y="295"/>
                    <a:pt x="580" y="306"/>
                    <a:pt x="580" y="302"/>
                  </a:cubicBezTo>
                  <a:cubicBezTo>
                    <a:pt x="582" y="299"/>
                    <a:pt x="586" y="308"/>
                    <a:pt x="594" y="309"/>
                  </a:cubicBezTo>
                  <a:cubicBezTo>
                    <a:pt x="600" y="309"/>
                    <a:pt x="603" y="322"/>
                    <a:pt x="603" y="314"/>
                  </a:cubicBezTo>
                  <a:cubicBezTo>
                    <a:pt x="602" y="306"/>
                    <a:pt x="605" y="316"/>
                    <a:pt x="603" y="306"/>
                  </a:cubicBezTo>
                  <a:cubicBezTo>
                    <a:pt x="603" y="299"/>
                    <a:pt x="605" y="311"/>
                    <a:pt x="606" y="303"/>
                  </a:cubicBezTo>
                  <a:cubicBezTo>
                    <a:pt x="608" y="295"/>
                    <a:pt x="600" y="300"/>
                    <a:pt x="603" y="295"/>
                  </a:cubicBezTo>
                  <a:cubicBezTo>
                    <a:pt x="606" y="292"/>
                    <a:pt x="597" y="295"/>
                    <a:pt x="600" y="291"/>
                  </a:cubicBezTo>
                  <a:cubicBezTo>
                    <a:pt x="603" y="288"/>
                    <a:pt x="602" y="286"/>
                    <a:pt x="593" y="283"/>
                  </a:cubicBezTo>
                  <a:cubicBezTo>
                    <a:pt x="585" y="280"/>
                    <a:pt x="588" y="271"/>
                    <a:pt x="583" y="272"/>
                  </a:cubicBezTo>
                  <a:cubicBezTo>
                    <a:pt x="577" y="274"/>
                    <a:pt x="576" y="269"/>
                    <a:pt x="582" y="269"/>
                  </a:cubicBezTo>
                  <a:cubicBezTo>
                    <a:pt x="588" y="268"/>
                    <a:pt x="577" y="261"/>
                    <a:pt x="582" y="263"/>
                  </a:cubicBezTo>
                  <a:cubicBezTo>
                    <a:pt x="588" y="264"/>
                    <a:pt x="585" y="257"/>
                    <a:pt x="590" y="263"/>
                  </a:cubicBezTo>
                  <a:cubicBezTo>
                    <a:pt x="593" y="268"/>
                    <a:pt x="594" y="263"/>
                    <a:pt x="596" y="268"/>
                  </a:cubicBezTo>
                  <a:cubicBezTo>
                    <a:pt x="596" y="271"/>
                    <a:pt x="599" y="268"/>
                    <a:pt x="599" y="272"/>
                  </a:cubicBezTo>
                  <a:cubicBezTo>
                    <a:pt x="599" y="275"/>
                    <a:pt x="618" y="289"/>
                    <a:pt x="615" y="278"/>
                  </a:cubicBezTo>
                  <a:cubicBezTo>
                    <a:pt x="614" y="268"/>
                    <a:pt x="626" y="275"/>
                    <a:pt x="625" y="271"/>
                  </a:cubicBezTo>
                  <a:cubicBezTo>
                    <a:pt x="622" y="266"/>
                    <a:pt x="628" y="269"/>
                    <a:pt x="625" y="266"/>
                  </a:cubicBezTo>
                  <a:cubicBezTo>
                    <a:pt x="623" y="263"/>
                    <a:pt x="634" y="264"/>
                    <a:pt x="629" y="257"/>
                  </a:cubicBezTo>
                  <a:cubicBezTo>
                    <a:pt x="625" y="247"/>
                    <a:pt x="615" y="260"/>
                    <a:pt x="618" y="252"/>
                  </a:cubicBezTo>
                  <a:cubicBezTo>
                    <a:pt x="620" y="244"/>
                    <a:pt x="609" y="254"/>
                    <a:pt x="612" y="249"/>
                  </a:cubicBezTo>
                  <a:cubicBezTo>
                    <a:pt x="614" y="244"/>
                    <a:pt x="611" y="246"/>
                    <a:pt x="605" y="241"/>
                  </a:cubicBezTo>
                  <a:cubicBezTo>
                    <a:pt x="599" y="236"/>
                    <a:pt x="590" y="241"/>
                    <a:pt x="588" y="235"/>
                  </a:cubicBezTo>
                  <a:cubicBezTo>
                    <a:pt x="588" y="229"/>
                    <a:pt x="571" y="235"/>
                    <a:pt x="579" y="230"/>
                  </a:cubicBezTo>
                  <a:cubicBezTo>
                    <a:pt x="586" y="226"/>
                    <a:pt x="573" y="221"/>
                    <a:pt x="580" y="222"/>
                  </a:cubicBezTo>
                  <a:cubicBezTo>
                    <a:pt x="588" y="224"/>
                    <a:pt x="594" y="219"/>
                    <a:pt x="582" y="218"/>
                  </a:cubicBezTo>
                  <a:cubicBezTo>
                    <a:pt x="568" y="216"/>
                    <a:pt x="580" y="216"/>
                    <a:pt x="585" y="213"/>
                  </a:cubicBezTo>
                  <a:cubicBezTo>
                    <a:pt x="590" y="210"/>
                    <a:pt x="579" y="205"/>
                    <a:pt x="576" y="207"/>
                  </a:cubicBezTo>
                  <a:cubicBezTo>
                    <a:pt x="574" y="208"/>
                    <a:pt x="564" y="208"/>
                    <a:pt x="571" y="205"/>
                  </a:cubicBezTo>
                  <a:cubicBezTo>
                    <a:pt x="579" y="204"/>
                    <a:pt x="579" y="204"/>
                    <a:pt x="570" y="199"/>
                  </a:cubicBezTo>
                  <a:cubicBezTo>
                    <a:pt x="559" y="194"/>
                    <a:pt x="558" y="204"/>
                    <a:pt x="558" y="198"/>
                  </a:cubicBezTo>
                  <a:cubicBezTo>
                    <a:pt x="559" y="190"/>
                    <a:pt x="553" y="196"/>
                    <a:pt x="553" y="193"/>
                  </a:cubicBezTo>
                  <a:cubicBezTo>
                    <a:pt x="553" y="188"/>
                    <a:pt x="545" y="184"/>
                    <a:pt x="541" y="190"/>
                  </a:cubicBezTo>
                  <a:cubicBezTo>
                    <a:pt x="535" y="194"/>
                    <a:pt x="535" y="188"/>
                    <a:pt x="532" y="182"/>
                  </a:cubicBezTo>
                  <a:cubicBezTo>
                    <a:pt x="529" y="176"/>
                    <a:pt x="527" y="184"/>
                    <a:pt x="524" y="177"/>
                  </a:cubicBezTo>
                  <a:cubicBezTo>
                    <a:pt x="519" y="171"/>
                    <a:pt x="513" y="174"/>
                    <a:pt x="510" y="171"/>
                  </a:cubicBezTo>
                  <a:cubicBezTo>
                    <a:pt x="507" y="170"/>
                    <a:pt x="498" y="166"/>
                    <a:pt x="495" y="174"/>
                  </a:cubicBezTo>
                  <a:cubicBezTo>
                    <a:pt x="492" y="182"/>
                    <a:pt x="488" y="170"/>
                    <a:pt x="483" y="174"/>
                  </a:cubicBezTo>
                  <a:cubicBezTo>
                    <a:pt x="478" y="180"/>
                    <a:pt x="474" y="180"/>
                    <a:pt x="477" y="177"/>
                  </a:cubicBezTo>
                  <a:cubicBezTo>
                    <a:pt x="481" y="173"/>
                    <a:pt x="480" y="165"/>
                    <a:pt x="475" y="163"/>
                  </a:cubicBezTo>
                  <a:cubicBezTo>
                    <a:pt x="471" y="162"/>
                    <a:pt x="475" y="156"/>
                    <a:pt x="471" y="156"/>
                  </a:cubicBezTo>
                  <a:cubicBezTo>
                    <a:pt x="465" y="154"/>
                    <a:pt x="443" y="157"/>
                    <a:pt x="442" y="163"/>
                  </a:cubicBezTo>
                  <a:cubicBezTo>
                    <a:pt x="442" y="171"/>
                    <a:pt x="433" y="162"/>
                    <a:pt x="439" y="173"/>
                  </a:cubicBezTo>
                  <a:cubicBezTo>
                    <a:pt x="445" y="184"/>
                    <a:pt x="433" y="176"/>
                    <a:pt x="437" y="182"/>
                  </a:cubicBezTo>
                  <a:cubicBezTo>
                    <a:pt x="443" y="190"/>
                    <a:pt x="446" y="182"/>
                    <a:pt x="446" y="188"/>
                  </a:cubicBezTo>
                  <a:cubicBezTo>
                    <a:pt x="448" y="193"/>
                    <a:pt x="428" y="185"/>
                    <a:pt x="433" y="177"/>
                  </a:cubicBezTo>
                  <a:cubicBezTo>
                    <a:pt x="437" y="170"/>
                    <a:pt x="427" y="174"/>
                    <a:pt x="434" y="165"/>
                  </a:cubicBezTo>
                  <a:cubicBezTo>
                    <a:pt x="442" y="156"/>
                    <a:pt x="445" y="157"/>
                    <a:pt x="445" y="154"/>
                  </a:cubicBezTo>
                  <a:cubicBezTo>
                    <a:pt x="445" y="152"/>
                    <a:pt x="428" y="151"/>
                    <a:pt x="418" y="159"/>
                  </a:cubicBezTo>
                  <a:cubicBezTo>
                    <a:pt x="405" y="165"/>
                    <a:pt x="411" y="166"/>
                    <a:pt x="408" y="170"/>
                  </a:cubicBezTo>
                  <a:cubicBezTo>
                    <a:pt x="404" y="173"/>
                    <a:pt x="405" y="176"/>
                    <a:pt x="404" y="184"/>
                  </a:cubicBezTo>
                  <a:cubicBezTo>
                    <a:pt x="402" y="191"/>
                    <a:pt x="404" y="191"/>
                    <a:pt x="414" y="193"/>
                  </a:cubicBezTo>
                  <a:cubicBezTo>
                    <a:pt x="425" y="193"/>
                    <a:pt x="428" y="198"/>
                    <a:pt x="419" y="196"/>
                  </a:cubicBezTo>
                  <a:cubicBezTo>
                    <a:pt x="410" y="196"/>
                    <a:pt x="405" y="196"/>
                    <a:pt x="414" y="204"/>
                  </a:cubicBezTo>
                  <a:cubicBezTo>
                    <a:pt x="422" y="212"/>
                    <a:pt x="428" y="204"/>
                    <a:pt x="433" y="208"/>
                  </a:cubicBezTo>
                  <a:cubicBezTo>
                    <a:pt x="439" y="213"/>
                    <a:pt x="445" y="210"/>
                    <a:pt x="446" y="210"/>
                  </a:cubicBezTo>
                  <a:cubicBezTo>
                    <a:pt x="456" y="213"/>
                    <a:pt x="454" y="208"/>
                    <a:pt x="463" y="213"/>
                  </a:cubicBezTo>
                  <a:cubicBezTo>
                    <a:pt x="471" y="215"/>
                    <a:pt x="468" y="207"/>
                    <a:pt x="474" y="213"/>
                  </a:cubicBezTo>
                  <a:close/>
                  <a:moveTo>
                    <a:pt x="515" y="250"/>
                  </a:moveTo>
                  <a:cubicBezTo>
                    <a:pt x="527" y="249"/>
                    <a:pt x="521" y="244"/>
                    <a:pt x="523" y="238"/>
                  </a:cubicBezTo>
                  <a:cubicBezTo>
                    <a:pt x="524" y="233"/>
                    <a:pt x="510" y="232"/>
                    <a:pt x="507" y="240"/>
                  </a:cubicBezTo>
                  <a:cubicBezTo>
                    <a:pt x="504" y="246"/>
                    <a:pt x="503" y="250"/>
                    <a:pt x="515" y="250"/>
                  </a:cubicBezTo>
                  <a:close/>
                  <a:moveTo>
                    <a:pt x="439" y="302"/>
                  </a:moveTo>
                  <a:cubicBezTo>
                    <a:pt x="439" y="308"/>
                    <a:pt x="445" y="309"/>
                    <a:pt x="448" y="303"/>
                  </a:cubicBezTo>
                  <a:cubicBezTo>
                    <a:pt x="449" y="299"/>
                    <a:pt x="453" y="303"/>
                    <a:pt x="454" y="297"/>
                  </a:cubicBezTo>
                  <a:cubicBezTo>
                    <a:pt x="456" y="292"/>
                    <a:pt x="463" y="294"/>
                    <a:pt x="463" y="297"/>
                  </a:cubicBezTo>
                  <a:cubicBezTo>
                    <a:pt x="465" y="302"/>
                    <a:pt x="466" y="299"/>
                    <a:pt x="472" y="300"/>
                  </a:cubicBezTo>
                  <a:cubicBezTo>
                    <a:pt x="477" y="303"/>
                    <a:pt x="483" y="300"/>
                    <a:pt x="480" y="295"/>
                  </a:cubicBezTo>
                  <a:cubicBezTo>
                    <a:pt x="475" y="291"/>
                    <a:pt x="477" y="295"/>
                    <a:pt x="472" y="294"/>
                  </a:cubicBezTo>
                  <a:cubicBezTo>
                    <a:pt x="468" y="292"/>
                    <a:pt x="471" y="286"/>
                    <a:pt x="463" y="285"/>
                  </a:cubicBezTo>
                  <a:cubicBezTo>
                    <a:pt x="456" y="281"/>
                    <a:pt x="451" y="272"/>
                    <a:pt x="446" y="277"/>
                  </a:cubicBezTo>
                  <a:cubicBezTo>
                    <a:pt x="443" y="280"/>
                    <a:pt x="442" y="268"/>
                    <a:pt x="437" y="269"/>
                  </a:cubicBezTo>
                  <a:cubicBezTo>
                    <a:pt x="434" y="271"/>
                    <a:pt x="431" y="283"/>
                    <a:pt x="433" y="291"/>
                  </a:cubicBezTo>
                  <a:cubicBezTo>
                    <a:pt x="434" y="297"/>
                    <a:pt x="424" y="295"/>
                    <a:pt x="427" y="300"/>
                  </a:cubicBezTo>
                  <a:cubicBezTo>
                    <a:pt x="428" y="303"/>
                    <a:pt x="440" y="297"/>
                    <a:pt x="439" y="302"/>
                  </a:cubicBezTo>
                  <a:close/>
                  <a:moveTo>
                    <a:pt x="453" y="319"/>
                  </a:moveTo>
                  <a:cubicBezTo>
                    <a:pt x="448" y="314"/>
                    <a:pt x="463" y="306"/>
                    <a:pt x="468" y="309"/>
                  </a:cubicBezTo>
                  <a:cubicBezTo>
                    <a:pt x="472" y="311"/>
                    <a:pt x="457" y="323"/>
                    <a:pt x="453" y="319"/>
                  </a:cubicBezTo>
                  <a:close/>
                  <a:moveTo>
                    <a:pt x="480" y="162"/>
                  </a:moveTo>
                  <a:cubicBezTo>
                    <a:pt x="483" y="163"/>
                    <a:pt x="478" y="166"/>
                    <a:pt x="486" y="170"/>
                  </a:cubicBezTo>
                  <a:cubicBezTo>
                    <a:pt x="492" y="171"/>
                    <a:pt x="492" y="166"/>
                    <a:pt x="500" y="168"/>
                  </a:cubicBezTo>
                  <a:cubicBezTo>
                    <a:pt x="507" y="170"/>
                    <a:pt x="516" y="170"/>
                    <a:pt x="513" y="166"/>
                  </a:cubicBezTo>
                  <a:cubicBezTo>
                    <a:pt x="509" y="162"/>
                    <a:pt x="506" y="156"/>
                    <a:pt x="495" y="156"/>
                  </a:cubicBezTo>
                  <a:cubicBezTo>
                    <a:pt x="484" y="157"/>
                    <a:pt x="477" y="151"/>
                    <a:pt x="477" y="157"/>
                  </a:cubicBezTo>
                  <a:cubicBezTo>
                    <a:pt x="477" y="160"/>
                    <a:pt x="475" y="160"/>
                    <a:pt x="480" y="162"/>
                  </a:cubicBezTo>
                  <a:close/>
                  <a:moveTo>
                    <a:pt x="352" y="109"/>
                  </a:moveTo>
                  <a:cubicBezTo>
                    <a:pt x="357" y="114"/>
                    <a:pt x="360" y="112"/>
                    <a:pt x="361" y="115"/>
                  </a:cubicBezTo>
                  <a:cubicBezTo>
                    <a:pt x="361" y="118"/>
                    <a:pt x="369" y="117"/>
                    <a:pt x="375" y="115"/>
                  </a:cubicBezTo>
                  <a:cubicBezTo>
                    <a:pt x="383" y="114"/>
                    <a:pt x="381" y="118"/>
                    <a:pt x="387" y="121"/>
                  </a:cubicBezTo>
                  <a:cubicBezTo>
                    <a:pt x="392" y="125"/>
                    <a:pt x="381" y="129"/>
                    <a:pt x="386" y="132"/>
                  </a:cubicBezTo>
                  <a:cubicBezTo>
                    <a:pt x="390" y="134"/>
                    <a:pt x="386" y="137"/>
                    <a:pt x="390" y="140"/>
                  </a:cubicBezTo>
                  <a:cubicBezTo>
                    <a:pt x="396" y="143"/>
                    <a:pt x="393" y="138"/>
                    <a:pt x="402" y="142"/>
                  </a:cubicBezTo>
                  <a:cubicBezTo>
                    <a:pt x="411" y="146"/>
                    <a:pt x="416" y="135"/>
                    <a:pt x="416" y="140"/>
                  </a:cubicBezTo>
                  <a:cubicBezTo>
                    <a:pt x="414" y="146"/>
                    <a:pt x="421" y="143"/>
                    <a:pt x="440" y="143"/>
                  </a:cubicBezTo>
                  <a:cubicBezTo>
                    <a:pt x="462" y="145"/>
                    <a:pt x="457" y="135"/>
                    <a:pt x="459" y="140"/>
                  </a:cubicBezTo>
                  <a:cubicBezTo>
                    <a:pt x="460" y="145"/>
                    <a:pt x="483" y="145"/>
                    <a:pt x="483" y="140"/>
                  </a:cubicBezTo>
                  <a:cubicBezTo>
                    <a:pt x="483" y="135"/>
                    <a:pt x="492" y="138"/>
                    <a:pt x="486" y="135"/>
                  </a:cubicBezTo>
                  <a:cubicBezTo>
                    <a:pt x="481" y="132"/>
                    <a:pt x="489" y="132"/>
                    <a:pt x="486" y="128"/>
                  </a:cubicBezTo>
                  <a:cubicBezTo>
                    <a:pt x="483" y="123"/>
                    <a:pt x="477" y="126"/>
                    <a:pt x="475" y="123"/>
                  </a:cubicBezTo>
                  <a:cubicBezTo>
                    <a:pt x="472" y="120"/>
                    <a:pt x="463" y="123"/>
                    <a:pt x="448" y="125"/>
                  </a:cubicBezTo>
                  <a:cubicBezTo>
                    <a:pt x="431" y="126"/>
                    <a:pt x="439" y="131"/>
                    <a:pt x="430" y="128"/>
                  </a:cubicBezTo>
                  <a:cubicBezTo>
                    <a:pt x="422" y="125"/>
                    <a:pt x="422" y="131"/>
                    <a:pt x="416" y="126"/>
                  </a:cubicBezTo>
                  <a:cubicBezTo>
                    <a:pt x="411" y="121"/>
                    <a:pt x="414" y="129"/>
                    <a:pt x="411" y="128"/>
                  </a:cubicBezTo>
                  <a:cubicBezTo>
                    <a:pt x="407" y="126"/>
                    <a:pt x="411" y="125"/>
                    <a:pt x="407" y="121"/>
                  </a:cubicBezTo>
                  <a:cubicBezTo>
                    <a:pt x="404" y="117"/>
                    <a:pt x="401" y="121"/>
                    <a:pt x="401" y="118"/>
                  </a:cubicBezTo>
                  <a:cubicBezTo>
                    <a:pt x="399" y="115"/>
                    <a:pt x="411" y="120"/>
                    <a:pt x="410" y="117"/>
                  </a:cubicBezTo>
                  <a:cubicBezTo>
                    <a:pt x="410" y="114"/>
                    <a:pt x="404" y="115"/>
                    <a:pt x="399" y="112"/>
                  </a:cubicBezTo>
                  <a:cubicBezTo>
                    <a:pt x="393" y="109"/>
                    <a:pt x="392" y="109"/>
                    <a:pt x="384" y="111"/>
                  </a:cubicBezTo>
                  <a:cubicBezTo>
                    <a:pt x="378" y="112"/>
                    <a:pt x="376" y="104"/>
                    <a:pt x="372" y="104"/>
                  </a:cubicBezTo>
                  <a:cubicBezTo>
                    <a:pt x="369" y="106"/>
                    <a:pt x="360" y="103"/>
                    <a:pt x="351" y="103"/>
                  </a:cubicBezTo>
                  <a:cubicBezTo>
                    <a:pt x="347" y="103"/>
                    <a:pt x="347" y="106"/>
                    <a:pt x="352" y="109"/>
                  </a:cubicBezTo>
                  <a:close/>
                  <a:moveTo>
                    <a:pt x="357" y="137"/>
                  </a:moveTo>
                  <a:cubicBezTo>
                    <a:pt x="364" y="138"/>
                    <a:pt x="361" y="142"/>
                    <a:pt x="372" y="142"/>
                  </a:cubicBezTo>
                  <a:cubicBezTo>
                    <a:pt x="381" y="142"/>
                    <a:pt x="378" y="134"/>
                    <a:pt x="373" y="129"/>
                  </a:cubicBezTo>
                  <a:cubicBezTo>
                    <a:pt x="367" y="123"/>
                    <a:pt x="360" y="125"/>
                    <a:pt x="355" y="131"/>
                  </a:cubicBezTo>
                  <a:cubicBezTo>
                    <a:pt x="354" y="134"/>
                    <a:pt x="351" y="137"/>
                    <a:pt x="357" y="137"/>
                  </a:cubicBezTo>
                  <a:close/>
                  <a:moveTo>
                    <a:pt x="373" y="177"/>
                  </a:moveTo>
                  <a:cubicBezTo>
                    <a:pt x="373" y="174"/>
                    <a:pt x="378" y="176"/>
                    <a:pt x="375" y="171"/>
                  </a:cubicBezTo>
                  <a:cubicBezTo>
                    <a:pt x="372" y="165"/>
                    <a:pt x="387" y="174"/>
                    <a:pt x="390" y="166"/>
                  </a:cubicBezTo>
                  <a:cubicBezTo>
                    <a:pt x="395" y="159"/>
                    <a:pt x="407" y="154"/>
                    <a:pt x="398" y="151"/>
                  </a:cubicBezTo>
                  <a:cubicBezTo>
                    <a:pt x="390" y="148"/>
                    <a:pt x="390" y="152"/>
                    <a:pt x="386" y="151"/>
                  </a:cubicBezTo>
                  <a:cubicBezTo>
                    <a:pt x="381" y="148"/>
                    <a:pt x="379" y="146"/>
                    <a:pt x="367" y="149"/>
                  </a:cubicBezTo>
                  <a:cubicBezTo>
                    <a:pt x="357" y="151"/>
                    <a:pt x="364" y="154"/>
                    <a:pt x="361" y="154"/>
                  </a:cubicBezTo>
                  <a:cubicBezTo>
                    <a:pt x="358" y="154"/>
                    <a:pt x="358" y="154"/>
                    <a:pt x="358" y="163"/>
                  </a:cubicBezTo>
                  <a:cubicBezTo>
                    <a:pt x="358" y="171"/>
                    <a:pt x="363" y="171"/>
                    <a:pt x="363" y="176"/>
                  </a:cubicBezTo>
                  <a:cubicBezTo>
                    <a:pt x="361" y="182"/>
                    <a:pt x="366" y="177"/>
                    <a:pt x="370" y="180"/>
                  </a:cubicBezTo>
                  <a:cubicBezTo>
                    <a:pt x="372" y="180"/>
                    <a:pt x="372" y="180"/>
                    <a:pt x="373" y="177"/>
                  </a:cubicBezTo>
                  <a:close/>
                  <a:moveTo>
                    <a:pt x="317" y="162"/>
                  </a:moveTo>
                  <a:cubicBezTo>
                    <a:pt x="323" y="163"/>
                    <a:pt x="323" y="168"/>
                    <a:pt x="319" y="170"/>
                  </a:cubicBezTo>
                  <a:cubicBezTo>
                    <a:pt x="312" y="173"/>
                    <a:pt x="308" y="160"/>
                    <a:pt x="303" y="166"/>
                  </a:cubicBezTo>
                  <a:cubicBezTo>
                    <a:pt x="300" y="170"/>
                    <a:pt x="308" y="176"/>
                    <a:pt x="317" y="179"/>
                  </a:cubicBezTo>
                  <a:cubicBezTo>
                    <a:pt x="328" y="182"/>
                    <a:pt x="329" y="191"/>
                    <a:pt x="335" y="191"/>
                  </a:cubicBezTo>
                  <a:cubicBezTo>
                    <a:pt x="341" y="193"/>
                    <a:pt x="337" y="185"/>
                    <a:pt x="341" y="187"/>
                  </a:cubicBezTo>
                  <a:cubicBezTo>
                    <a:pt x="344" y="188"/>
                    <a:pt x="352" y="185"/>
                    <a:pt x="352" y="179"/>
                  </a:cubicBezTo>
                  <a:cubicBezTo>
                    <a:pt x="352" y="174"/>
                    <a:pt x="355" y="177"/>
                    <a:pt x="354" y="171"/>
                  </a:cubicBezTo>
                  <a:cubicBezTo>
                    <a:pt x="352" y="166"/>
                    <a:pt x="351" y="174"/>
                    <a:pt x="347" y="168"/>
                  </a:cubicBezTo>
                  <a:cubicBezTo>
                    <a:pt x="343" y="163"/>
                    <a:pt x="335" y="163"/>
                    <a:pt x="344" y="162"/>
                  </a:cubicBezTo>
                  <a:cubicBezTo>
                    <a:pt x="352" y="160"/>
                    <a:pt x="341" y="159"/>
                    <a:pt x="347" y="157"/>
                  </a:cubicBezTo>
                  <a:cubicBezTo>
                    <a:pt x="352" y="154"/>
                    <a:pt x="346" y="151"/>
                    <a:pt x="338" y="154"/>
                  </a:cubicBezTo>
                  <a:cubicBezTo>
                    <a:pt x="331" y="157"/>
                    <a:pt x="326" y="149"/>
                    <a:pt x="320" y="152"/>
                  </a:cubicBezTo>
                  <a:cubicBezTo>
                    <a:pt x="314" y="156"/>
                    <a:pt x="308" y="157"/>
                    <a:pt x="316" y="160"/>
                  </a:cubicBezTo>
                  <a:cubicBezTo>
                    <a:pt x="317" y="162"/>
                    <a:pt x="317" y="162"/>
                    <a:pt x="317" y="162"/>
                  </a:cubicBezTo>
                  <a:close/>
                  <a:moveTo>
                    <a:pt x="341" y="230"/>
                  </a:moveTo>
                  <a:cubicBezTo>
                    <a:pt x="347" y="230"/>
                    <a:pt x="351" y="235"/>
                    <a:pt x="355" y="232"/>
                  </a:cubicBezTo>
                  <a:cubicBezTo>
                    <a:pt x="360" y="227"/>
                    <a:pt x="360" y="232"/>
                    <a:pt x="363" y="229"/>
                  </a:cubicBezTo>
                  <a:cubicBezTo>
                    <a:pt x="364" y="224"/>
                    <a:pt x="360" y="229"/>
                    <a:pt x="357" y="224"/>
                  </a:cubicBezTo>
                  <a:cubicBezTo>
                    <a:pt x="354" y="218"/>
                    <a:pt x="354" y="222"/>
                    <a:pt x="347" y="216"/>
                  </a:cubicBezTo>
                  <a:cubicBezTo>
                    <a:pt x="341" y="210"/>
                    <a:pt x="340" y="212"/>
                    <a:pt x="335" y="219"/>
                  </a:cubicBezTo>
                  <a:cubicBezTo>
                    <a:pt x="331" y="226"/>
                    <a:pt x="325" y="221"/>
                    <a:pt x="329" y="226"/>
                  </a:cubicBezTo>
                  <a:cubicBezTo>
                    <a:pt x="331" y="229"/>
                    <a:pt x="335" y="229"/>
                    <a:pt x="341" y="230"/>
                  </a:cubicBezTo>
                  <a:close/>
                  <a:moveTo>
                    <a:pt x="326" y="81"/>
                  </a:moveTo>
                  <a:cubicBezTo>
                    <a:pt x="331" y="79"/>
                    <a:pt x="331" y="75"/>
                    <a:pt x="322" y="75"/>
                  </a:cubicBezTo>
                  <a:cubicBezTo>
                    <a:pt x="312" y="73"/>
                    <a:pt x="320" y="73"/>
                    <a:pt x="312" y="70"/>
                  </a:cubicBezTo>
                  <a:cubicBezTo>
                    <a:pt x="305" y="67"/>
                    <a:pt x="306" y="75"/>
                    <a:pt x="303" y="70"/>
                  </a:cubicBezTo>
                  <a:cubicBezTo>
                    <a:pt x="302" y="65"/>
                    <a:pt x="282" y="61"/>
                    <a:pt x="280" y="68"/>
                  </a:cubicBezTo>
                  <a:cubicBezTo>
                    <a:pt x="279" y="75"/>
                    <a:pt x="287" y="67"/>
                    <a:pt x="287" y="73"/>
                  </a:cubicBezTo>
                  <a:cubicBezTo>
                    <a:pt x="285" y="78"/>
                    <a:pt x="290" y="70"/>
                    <a:pt x="293" y="75"/>
                  </a:cubicBezTo>
                  <a:cubicBezTo>
                    <a:pt x="297" y="81"/>
                    <a:pt x="290" y="78"/>
                    <a:pt x="285" y="79"/>
                  </a:cubicBezTo>
                  <a:cubicBezTo>
                    <a:pt x="284" y="79"/>
                    <a:pt x="285" y="86"/>
                    <a:pt x="296" y="82"/>
                  </a:cubicBezTo>
                  <a:cubicBezTo>
                    <a:pt x="308" y="79"/>
                    <a:pt x="297" y="84"/>
                    <a:pt x="309" y="82"/>
                  </a:cubicBezTo>
                  <a:cubicBezTo>
                    <a:pt x="320" y="81"/>
                    <a:pt x="312" y="93"/>
                    <a:pt x="328" y="90"/>
                  </a:cubicBezTo>
                  <a:cubicBezTo>
                    <a:pt x="340" y="89"/>
                    <a:pt x="323" y="81"/>
                    <a:pt x="326" y="81"/>
                  </a:cubicBezTo>
                  <a:close/>
                  <a:moveTo>
                    <a:pt x="418" y="114"/>
                  </a:moveTo>
                  <a:cubicBezTo>
                    <a:pt x="421" y="117"/>
                    <a:pt x="427" y="114"/>
                    <a:pt x="430" y="112"/>
                  </a:cubicBezTo>
                  <a:cubicBezTo>
                    <a:pt x="433" y="111"/>
                    <a:pt x="434" y="115"/>
                    <a:pt x="443" y="115"/>
                  </a:cubicBezTo>
                  <a:cubicBezTo>
                    <a:pt x="453" y="115"/>
                    <a:pt x="446" y="111"/>
                    <a:pt x="456" y="114"/>
                  </a:cubicBezTo>
                  <a:cubicBezTo>
                    <a:pt x="466" y="117"/>
                    <a:pt x="478" y="107"/>
                    <a:pt x="477" y="114"/>
                  </a:cubicBezTo>
                  <a:cubicBezTo>
                    <a:pt x="474" y="120"/>
                    <a:pt x="484" y="117"/>
                    <a:pt x="491" y="114"/>
                  </a:cubicBezTo>
                  <a:cubicBezTo>
                    <a:pt x="495" y="111"/>
                    <a:pt x="500" y="115"/>
                    <a:pt x="501" y="107"/>
                  </a:cubicBezTo>
                  <a:cubicBezTo>
                    <a:pt x="501" y="101"/>
                    <a:pt x="491" y="107"/>
                    <a:pt x="491" y="103"/>
                  </a:cubicBezTo>
                  <a:cubicBezTo>
                    <a:pt x="491" y="98"/>
                    <a:pt x="494" y="100"/>
                    <a:pt x="498" y="96"/>
                  </a:cubicBezTo>
                  <a:cubicBezTo>
                    <a:pt x="504" y="93"/>
                    <a:pt x="491" y="86"/>
                    <a:pt x="504" y="89"/>
                  </a:cubicBezTo>
                  <a:cubicBezTo>
                    <a:pt x="515" y="90"/>
                    <a:pt x="524" y="84"/>
                    <a:pt x="521" y="81"/>
                  </a:cubicBezTo>
                  <a:cubicBezTo>
                    <a:pt x="518" y="78"/>
                    <a:pt x="532" y="78"/>
                    <a:pt x="519" y="73"/>
                  </a:cubicBezTo>
                  <a:cubicBezTo>
                    <a:pt x="509" y="67"/>
                    <a:pt x="529" y="75"/>
                    <a:pt x="527" y="70"/>
                  </a:cubicBezTo>
                  <a:cubicBezTo>
                    <a:pt x="524" y="65"/>
                    <a:pt x="521" y="67"/>
                    <a:pt x="516" y="67"/>
                  </a:cubicBezTo>
                  <a:cubicBezTo>
                    <a:pt x="510" y="67"/>
                    <a:pt x="501" y="68"/>
                    <a:pt x="504" y="65"/>
                  </a:cubicBezTo>
                  <a:cubicBezTo>
                    <a:pt x="507" y="64"/>
                    <a:pt x="526" y="64"/>
                    <a:pt x="533" y="62"/>
                  </a:cubicBezTo>
                  <a:cubicBezTo>
                    <a:pt x="542" y="62"/>
                    <a:pt x="535" y="56"/>
                    <a:pt x="539" y="59"/>
                  </a:cubicBezTo>
                  <a:cubicBezTo>
                    <a:pt x="544" y="61"/>
                    <a:pt x="551" y="61"/>
                    <a:pt x="556" y="56"/>
                  </a:cubicBezTo>
                  <a:cubicBezTo>
                    <a:pt x="561" y="50"/>
                    <a:pt x="571" y="45"/>
                    <a:pt x="591" y="37"/>
                  </a:cubicBezTo>
                  <a:cubicBezTo>
                    <a:pt x="611" y="30"/>
                    <a:pt x="611" y="28"/>
                    <a:pt x="594" y="30"/>
                  </a:cubicBezTo>
                  <a:cubicBezTo>
                    <a:pt x="579" y="31"/>
                    <a:pt x="591" y="28"/>
                    <a:pt x="600" y="25"/>
                  </a:cubicBezTo>
                  <a:cubicBezTo>
                    <a:pt x="611" y="23"/>
                    <a:pt x="634" y="19"/>
                    <a:pt x="634" y="16"/>
                  </a:cubicBezTo>
                  <a:cubicBezTo>
                    <a:pt x="634" y="11"/>
                    <a:pt x="617" y="14"/>
                    <a:pt x="617" y="9"/>
                  </a:cubicBezTo>
                  <a:cubicBezTo>
                    <a:pt x="618" y="6"/>
                    <a:pt x="605" y="5"/>
                    <a:pt x="602" y="5"/>
                  </a:cubicBezTo>
                  <a:cubicBezTo>
                    <a:pt x="597" y="6"/>
                    <a:pt x="597" y="5"/>
                    <a:pt x="591" y="8"/>
                  </a:cubicBezTo>
                  <a:cubicBezTo>
                    <a:pt x="583" y="11"/>
                    <a:pt x="571" y="9"/>
                    <a:pt x="579" y="8"/>
                  </a:cubicBezTo>
                  <a:cubicBezTo>
                    <a:pt x="585" y="8"/>
                    <a:pt x="594" y="5"/>
                    <a:pt x="583" y="5"/>
                  </a:cubicBezTo>
                  <a:cubicBezTo>
                    <a:pt x="571" y="5"/>
                    <a:pt x="568" y="0"/>
                    <a:pt x="559" y="2"/>
                  </a:cubicBezTo>
                  <a:cubicBezTo>
                    <a:pt x="550" y="3"/>
                    <a:pt x="548" y="0"/>
                    <a:pt x="539" y="3"/>
                  </a:cubicBezTo>
                  <a:cubicBezTo>
                    <a:pt x="532" y="6"/>
                    <a:pt x="523" y="0"/>
                    <a:pt x="503" y="5"/>
                  </a:cubicBezTo>
                  <a:cubicBezTo>
                    <a:pt x="494" y="8"/>
                    <a:pt x="488" y="2"/>
                    <a:pt x="481" y="5"/>
                  </a:cubicBezTo>
                  <a:cubicBezTo>
                    <a:pt x="475" y="8"/>
                    <a:pt x="468" y="3"/>
                    <a:pt x="474" y="8"/>
                  </a:cubicBezTo>
                  <a:cubicBezTo>
                    <a:pt x="480" y="14"/>
                    <a:pt x="466" y="6"/>
                    <a:pt x="465" y="11"/>
                  </a:cubicBezTo>
                  <a:cubicBezTo>
                    <a:pt x="463" y="16"/>
                    <a:pt x="460" y="16"/>
                    <a:pt x="451" y="14"/>
                  </a:cubicBezTo>
                  <a:cubicBezTo>
                    <a:pt x="442" y="14"/>
                    <a:pt x="453" y="13"/>
                    <a:pt x="442" y="11"/>
                  </a:cubicBezTo>
                  <a:cubicBezTo>
                    <a:pt x="431" y="11"/>
                    <a:pt x="446" y="16"/>
                    <a:pt x="434" y="16"/>
                  </a:cubicBezTo>
                  <a:cubicBezTo>
                    <a:pt x="422" y="17"/>
                    <a:pt x="445" y="19"/>
                    <a:pt x="439" y="20"/>
                  </a:cubicBezTo>
                  <a:cubicBezTo>
                    <a:pt x="433" y="22"/>
                    <a:pt x="430" y="17"/>
                    <a:pt x="419" y="19"/>
                  </a:cubicBezTo>
                  <a:cubicBezTo>
                    <a:pt x="408" y="20"/>
                    <a:pt x="413" y="23"/>
                    <a:pt x="405" y="22"/>
                  </a:cubicBezTo>
                  <a:cubicBezTo>
                    <a:pt x="398" y="20"/>
                    <a:pt x="389" y="25"/>
                    <a:pt x="390" y="28"/>
                  </a:cubicBezTo>
                  <a:cubicBezTo>
                    <a:pt x="393" y="33"/>
                    <a:pt x="395" y="28"/>
                    <a:pt x="399" y="31"/>
                  </a:cubicBezTo>
                  <a:cubicBezTo>
                    <a:pt x="402" y="33"/>
                    <a:pt x="408" y="30"/>
                    <a:pt x="405" y="33"/>
                  </a:cubicBezTo>
                  <a:cubicBezTo>
                    <a:pt x="401" y="36"/>
                    <a:pt x="401" y="39"/>
                    <a:pt x="408" y="41"/>
                  </a:cubicBezTo>
                  <a:cubicBezTo>
                    <a:pt x="416" y="42"/>
                    <a:pt x="421" y="47"/>
                    <a:pt x="428" y="42"/>
                  </a:cubicBezTo>
                  <a:cubicBezTo>
                    <a:pt x="436" y="37"/>
                    <a:pt x="445" y="37"/>
                    <a:pt x="439" y="39"/>
                  </a:cubicBezTo>
                  <a:cubicBezTo>
                    <a:pt x="433" y="41"/>
                    <a:pt x="421" y="45"/>
                    <a:pt x="440" y="47"/>
                  </a:cubicBezTo>
                  <a:cubicBezTo>
                    <a:pt x="459" y="48"/>
                    <a:pt x="453" y="41"/>
                    <a:pt x="459" y="44"/>
                  </a:cubicBezTo>
                  <a:cubicBezTo>
                    <a:pt x="463" y="47"/>
                    <a:pt x="480" y="44"/>
                    <a:pt x="492" y="36"/>
                  </a:cubicBezTo>
                  <a:cubicBezTo>
                    <a:pt x="506" y="30"/>
                    <a:pt x="488" y="39"/>
                    <a:pt x="500" y="41"/>
                  </a:cubicBezTo>
                  <a:cubicBezTo>
                    <a:pt x="512" y="41"/>
                    <a:pt x="501" y="42"/>
                    <a:pt x="478" y="47"/>
                  </a:cubicBezTo>
                  <a:cubicBezTo>
                    <a:pt x="457" y="51"/>
                    <a:pt x="457" y="48"/>
                    <a:pt x="466" y="54"/>
                  </a:cubicBezTo>
                  <a:cubicBezTo>
                    <a:pt x="474" y="61"/>
                    <a:pt x="484" y="61"/>
                    <a:pt x="475" y="62"/>
                  </a:cubicBezTo>
                  <a:cubicBezTo>
                    <a:pt x="468" y="64"/>
                    <a:pt x="468" y="58"/>
                    <a:pt x="460" y="53"/>
                  </a:cubicBezTo>
                  <a:cubicBezTo>
                    <a:pt x="453" y="50"/>
                    <a:pt x="431" y="47"/>
                    <a:pt x="431" y="53"/>
                  </a:cubicBezTo>
                  <a:cubicBezTo>
                    <a:pt x="431" y="58"/>
                    <a:pt x="431" y="58"/>
                    <a:pt x="439" y="59"/>
                  </a:cubicBezTo>
                  <a:cubicBezTo>
                    <a:pt x="446" y="62"/>
                    <a:pt x="453" y="68"/>
                    <a:pt x="448" y="68"/>
                  </a:cubicBezTo>
                  <a:cubicBezTo>
                    <a:pt x="445" y="70"/>
                    <a:pt x="445" y="72"/>
                    <a:pt x="453" y="73"/>
                  </a:cubicBezTo>
                  <a:cubicBezTo>
                    <a:pt x="462" y="73"/>
                    <a:pt x="465" y="76"/>
                    <a:pt x="457" y="75"/>
                  </a:cubicBezTo>
                  <a:cubicBezTo>
                    <a:pt x="448" y="73"/>
                    <a:pt x="430" y="75"/>
                    <a:pt x="427" y="78"/>
                  </a:cubicBezTo>
                  <a:cubicBezTo>
                    <a:pt x="422" y="81"/>
                    <a:pt x="421" y="87"/>
                    <a:pt x="428" y="86"/>
                  </a:cubicBezTo>
                  <a:cubicBezTo>
                    <a:pt x="436" y="84"/>
                    <a:pt x="431" y="87"/>
                    <a:pt x="439" y="86"/>
                  </a:cubicBezTo>
                  <a:cubicBezTo>
                    <a:pt x="445" y="84"/>
                    <a:pt x="437" y="87"/>
                    <a:pt x="442" y="93"/>
                  </a:cubicBezTo>
                  <a:cubicBezTo>
                    <a:pt x="446" y="100"/>
                    <a:pt x="457" y="93"/>
                    <a:pt x="462" y="87"/>
                  </a:cubicBezTo>
                  <a:cubicBezTo>
                    <a:pt x="466" y="82"/>
                    <a:pt x="457" y="100"/>
                    <a:pt x="446" y="100"/>
                  </a:cubicBezTo>
                  <a:cubicBezTo>
                    <a:pt x="437" y="98"/>
                    <a:pt x="437" y="89"/>
                    <a:pt x="427" y="89"/>
                  </a:cubicBezTo>
                  <a:cubicBezTo>
                    <a:pt x="418" y="89"/>
                    <a:pt x="416" y="90"/>
                    <a:pt x="419" y="95"/>
                  </a:cubicBezTo>
                  <a:cubicBezTo>
                    <a:pt x="424" y="98"/>
                    <a:pt x="431" y="103"/>
                    <a:pt x="422" y="103"/>
                  </a:cubicBezTo>
                  <a:cubicBezTo>
                    <a:pt x="411" y="103"/>
                    <a:pt x="404" y="107"/>
                    <a:pt x="408" y="112"/>
                  </a:cubicBezTo>
                  <a:cubicBezTo>
                    <a:pt x="411" y="114"/>
                    <a:pt x="413" y="111"/>
                    <a:pt x="418" y="114"/>
                  </a:cubicBezTo>
                  <a:close/>
                  <a:moveTo>
                    <a:pt x="369" y="37"/>
                  </a:moveTo>
                  <a:cubicBezTo>
                    <a:pt x="364" y="37"/>
                    <a:pt x="363" y="37"/>
                    <a:pt x="361" y="42"/>
                  </a:cubicBezTo>
                  <a:cubicBezTo>
                    <a:pt x="360" y="45"/>
                    <a:pt x="357" y="44"/>
                    <a:pt x="354" y="48"/>
                  </a:cubicBezTo>
                  <a:cubicBezTo>
                    <a:pt x="351" y="53"/>
                    <a:pt x="369" y="51"/>
                    <a:pt x="367" y="53"/>
                  </a:cubicBezTo>
                  <a:cubicBezTo>
                    <a:pt x="366" y="58"/>
                    <a:pt x="351" y="50"/>
                    <a:pt x="351" y="54"/>
                  </a:cubicBezTo>
                  <a:cubicBezTo>
                    <a:pt x="349" y="58"/>
                    <a:pt x="354" y="59"/>
                    <a:pt x="361" y="65"/>
                  </a:cubicBezTo>
                  <a:cubicBezTo>
                    <a:pt x="367" y="70"/>
                    <a:pt x="373" y="62"/>
                    <a:pt x="372" y="65"/>
                  </a:cubicBezTo>
                  <a:cubicBezTo>
                    <a:pt x="369" y="70"/>
                    <a:pt x="387" y="62"/>
                    <a:pt x="384" y="65"/>
                  </a:cubicBezTo>
                  <a:cubicBezTo>
                    <a:pt x="383" y="70"/>
                    <a:pt x="367" y="70"/>
                    <a:pt x="372" y="73"/>
                  </a:cubicBezTo>
                  <a:cubicBezTo>
                    <a:pt x="375" y="75"/>
                    <a:pt x="378" y="79"/>
                    <a:pt x="383" y="82"/>
                  </a:cubicBezTo>
                  <a:cubicBezTo>
                    <a:pt x="389" y="84"/>
                    <a:pt x="401" y="89"/>
                    <a:pt x="401" y="84"/>
                  </a:cubicBezTo>
                  <a:cubicBezTo>
                    <a:pt x="401" y="79"/>
                    <a:pt x="408" y="87"/>
                    <a:pt x="407" y="82"/>
                  </a:cubicBezTo>
                  <a:cubicBezTo>
                    <a:pt x="404" y="76"/>
                    <a:pt x="407" y="79"/>
                    <a:pt x="411" y="84"/>
                  </a:cubicBezTo>
                  <a:cubicBezTo>
                    <a:pt x="416" y="89"/>
                    <a:pt x="413" y="78"/>
                    <a:pt x="416" y="79"/>
                  </a:cubicBezTo>
                  <a:cubicBezTo>
                    <a:pt x="421" y="79"/>
                    <a:pt x="425" y="75"/>
                    <a:pt x="431" y="72"/>
                  </a:cubicBezTo>
                  <a:cubicBezTo>
                    <a:pt x="437" y="68"/>
                    <a:pt x="448" y="67"/>
                    <a:pt x="443" y="65"/>
                  </a:cubicBezTo>
                  <a:cubicBezTo>
                    <a:pt x="437" y="62"/>
                    <a:pt x="439" y="59"/>
                    <a:pt x="428" y="61"/>
                  </a:cubicBezTo>
                  <a:cubicBezTo>
                    <a:pt x="419" y="64"/>
                    <a:pt x="434" y="59"/>
                    <a:pt x="427" y="54"/>
                  </a:cubicBezTo>
                  <a:cubicBezTo>
                    <a:pt x="421" y="51"/>
                    <a:pt x="428" y="48"/>
                    <a:pt x="419" y="47"/>
                  </a:cubicBezTo>
                  <a:cubicBezTo>
                    <a:pt x="410" y="47"/>
                    <a:pt x="418" y="54"/>
                    <a:pt x="413" y="51"/>
                  </a:cubicBezTo>
                  <a:cubicBezTo>
                    <a:pt x="407" y="50"/>
                    <a:pt x="414" y="47"/>
                    <a:pt x="405" y="45"/>
                  </a:cubicBezTo>
                  <a:cubicBezTo>
                    <a:pt x="396" y="45"/>
                    <a:pt x="389" y="31"/>
                    <a:pt x="373" y="31"/>
                  </a:cubicBezTo>
                  <a:cubicBezTo>
                    <a:pt x="363" y="33"/>
                    <a:pt x="379" y="37"/>
                    <a:pt x="369" y="37"/>
                  </a:cubicBezTo>
                  <a:close/>
                  <a:moveTo>
                    <a:pt x="344" y="84"/>
                  </a:moveTo>
                  <a:cubicBezTo>
                    <a:pt x="351" y="86"/>
                    <a:pt x="338" y="87"/>
                    <a:pt x="344" y="87"/>
                  </a:cubicBezTo>
                  <a:cubicBezTo>
                    <a:pt x="351" y="89"/>
                    <a:pt x="344" y="93"/>
                    <a:pt x="351" y="90"/>
                  </a:cubicBezTo>
                  <a:cubicBezTo>
                    <a:pt x="357" y="89"/>
                    <a:pt x="366" y="89"/>
                    <a:pt x="364" y="86"/>
                  </a:cubicBezTo>
                  <a:cubicBezTo>
                    <a:pt x="361" y="82"/>
                    <a:pt x="370" y="82"/>
                    <a:pt x="364" y="81"/>
                  </a:cubicBezTo>
                  <a:cubicBezTo>
                    <a:pt x="357" y="78"/>
                    <a:pt x="358" y="81"/>
                    <a:pt x="352" y="76"/>
                  </a:cubicBezTo>
                  <a:cubicBezTo>
                    <a:pt x="346" y="73"/>
                    <a:pt x="335" y="73"/>
                    <a:pt x="338" y="76"/>
                  </a:cubicBezTo>
                  <a:cubicBezTo>
                    <a:pt x="340" y="81"/>
                    <a:pt x="332" y="79"/>
                    <a:pt x="338" y="82"/>
                  </a:cubicBezTo>
                  <a:cubicBezTo>
                    <a:pt x="341" y="82"/>
                    <a:pt x="338" y="82"/>
                    <a:pt x="344" y="84"/>
                  </a:cubicBezTo>
                  <a:close/>
                  <a:moveTo>
                    <a:pt x="329" y="58"/>
                  </a:moveTo>
                  <a:cubicBezTo>
                    <a:pt x="332" y="61"/>
                    <a:pt x="335" y="61"/>
                    <a:pt x="335" y="56"/>
                  </a:cubicBezTo>
                  <a:cubicBezTo>
                    <a:pt x="334" y="51"/>
                    <a:pt x="323" y="50"/>
                    <a:pt x="323" y="54"/>
                  </a:cubicBezTo>
                  <a:cubicBezTo>
                    <a:pt x="325" y="58"/>
                    <a:pt x="326" y="56"/>
                    <a:pt x="329" y="58"/>
                  </a:cubicBezTo>
                  <a:close/>
                  <a:moveTo>
                    <a:pt x="238" y="142"/>
                  </a:moveTo>
                  <a:cubicBezTo>
                    <a:pt x="245" y="138"/>
                    <a:pt x="250" y="134"/>
                    <a:pt x="256" y="135"/>
                  </a:cubicBezTo>
                  <a:cubicBezTo>
                    <a:pt x="262" y="138"/>
                    <a:pt x="259" y="134"/>
                    <a:pt x="265" y="135"/>
                  </a:cubicBezTo>
                  <a:cubicBezTo>
                    <a:pt x="271" y="137"/>
                    <a:pt x="276" y="135"/>
                    <a:pt x="282" y="128"/>
                  </a:cubicBezTo>
                  <a:cubicBezTo>
                    <a:pt x="288" y="120"/>
                    <a:pt x="274" y="118"/>
                    <a:pt x="270" y="120"/>
                  </a:cubicBezTo>
                  <a:cubicBezTo>
                    <a:pt x="267" y="121"/>
                    <a:pt x="262" y="125"/>
                    <a:pt x="264" y="121"/>
                  </a:cubicBezTo>
                  <a:cubicBezTo>
                    <a:pt x="265" y="117"/>
                    <a:pt x="258" y="120"/>
                    <a:pt x="261" y="117"/>
                  </a:cubicBezTo>
                  <a:cubicBezTo>
                    <a:pt x="264" y="114"/>
                    <a:pt x="258" y="117"/>
                    <a:pt x="258" y="109"/>
                  </a:cubicBezTo>
                  <a:cubicBezTo>
                    <a:pt x="258" y="103"/>
                    <a:pt x="252" y="107"/>
                    <a:pt x="244" y="112"/>
                  </a:cubicBezTo>
                  <a:cubicBezTo>
                    <a:pt x="236" y="117"/>
                    <a:pt x="255" y="117"/>
                    <a:pt x="249" y="120"/>
                  </a:cubicBezTo>
                  <a:cubicBezTo>
                    <a:pt x="242" y="125"/>
                    <a:pt x="256" y="123"/>
                    <a:pt x="255" y="126"/>
                  </a:cubicBezTo>
                  <a:cubicBezTo>
                    <a:pt x="253" y="131"/>
                    <a:pt x="249" y="125"/>
                    <a:pt x="241" y="126"/>
                  </a:cubicBezTo>
                  <a:cubicBezTo>
                    <a:pt x="232" y="128"/>
                    <a:pt x="239" y="126"/>
                    <a:pt x="229" y="118"/>
                  </a:cubicBezTo>
                  <a:cubicBezTo>
                    <a:pt x="217" y="111"/>
                    <a:pt x="217" y="121"/>
                    <a:pt x="213" y="115"/>
                  </a:cubicBezTo>
                  <a:cubicBezTo>
                    <a:pt x="210" y="109"/>
                    <a:pt x="206" y="112"/>
                    <a:pt x="197" y="117"/>
                  </a:cubicBezTo>
                  <a:cubicBezTo>
                    <a:pt x="188" y="120"/>
                    <a:pt x="198" y="117"/>
                    <a:pt x="191" y="123"/>
                  </a:cubicBezTo>
                  <a:cubicBezTo>
                    <a:pt x="185" y="128"/>
                    <a:pt x="194" y="125"/>
                    <a:pt x="188" y="128"/>
                  </a:cubicBezTo>
                  <a:cubicBezTo>
                    <a:pt x="182" y="132"/>
                    <a:pt x="188" y="132"/>
                    <a:pt x="195" y="135"/>
                  </a:cubicBezTo>
                  <a:cubicBezTo>
                    <a:pt x="203" y="137"/>
                    <a:pt x="203" y="132"/>
                    <a:pt x="204" y="134"/>
                  </a:cubicBezTo>
                  <a:cubicBezTo>
                    <a:pt x="206" y="137"/>
                    <a:pt x="209" y="138"/>
                    <a:pt x="212" y="134"/>
                  </a:cubicBezTo>
                  <a:cubicBezTo>
                    <a:pt x="215" y="129"/>
                    <a:pt x="217" y="129"/>
                    <a:pt x="215" y="132"/>
                  </a:cubicBezTo>
                  <a:cubicBezTo>
                    <a:pt x="213" y="135"/>
                    <a:pt x="218" y="135"/>
                    <a:pt x="230" y="132"/>
                  </a:cubicBezTo>
                  <a:cubicBezTo>
                    <a:pt x="242" y="131"/>
                    <a:pt x="236" y="135"/>
                    <a:pt x="227" y="135"/>
                  </a:cubicBezTo>
                  <a:cubicBezTo>
                    <a:pt x="218" y="137"/>
                    <a:pt x="204" y="140"/>
                    <a:pt x="215" y="143"/>
                  </a:cubicBezTo>
                  <a:cubicBezTo>
                    <a:pt x="221" y="146"/>
                    <a:pt x="229" y="143"/>
                    <a:pt x="238" y="142"/>
                  </a:cubicBezTo>
                  <a:close/>
                  <a:moveTo>
                    <a:pt x="288" y="96"/>
                  </a:moveTo>
                  <a:cubicBezTo>
                    <a:pt x="284" y="92"/>
                    <a:pt x="276" y="90"/>
                    <a:pt x="277" y="93"/>
                  </a:cubicBezTo>
                  <a:cubicBezTo>
                    <a:pt x="279" y="96"/>
                    <a:pt x="280" y="103"/>
                    <a:pt x="288" y="103"/>
                  </a:cubicBezTo>
                  <a:cubicBezTo>
                    <a:pt x="291" y="101"/>
                    <a:pt x="293" y="101"/>
                    <a:pt x="288" y="96"/>
                  </a:cubicBezTo>
                  <a:close/>
                  <a:moveTo>
                    <a:pt x="192" y="111"/>
                  </a:moveTo>
                  <a:cubicBezTo>
                    <a:pt x="198" y="111"/>
                    <a:pt x="204" y="107"/>
                    <a:pt x="197" y="104"/>
                  </a:cubicBezTo>
                  <a:cubicBezTo>
                    <a:pt x="191" y="100"/>
                    <a:pt x="207" y="100"/>
                    <a:pt x="198" y="96"/>
                  </a:cubicBezTo>
                  <a:cubicBezTo>
                    <a:pt x="192" y="93"/>
                    <a:pt x="191" y="95"/>
                    <a:pt x="189" y="98"/>
                  </a:cubicBezTo>
                  <a:cubicBezTo>
                    <a:pt x="188" y="101"/>
                    <a:pt x="180" y="92"/>
                    <a:pt x="168" y="103"/>
                  </a:cubicBezTo>
                  <a:cubicBezTo>
                    <a:pt x="157" y="111"/>
                    <a:pt x="162" y="106"/>
                    <a:pt x="156" y="111"/>
                  </a:cubicBezTo>
                  <a:cubicBezTo>
                    <a:pt x="150" y="117"/>
                    <a:pt x="150" y="109"/>
                    <a:pt x="145" y="115"/>
                  </a:cubicBezTo>
                  <a:cubicBezTo>
                    <a:pt x="139" y="120"/>
                    <a:pt x="147" y="117"/>
                    <a:pt x="145" y="120"/>
                  </a:cubicBezTo>
                  <a:cubicBezTo>
                    <a:pt x="143" y="121"/>
                    <a:pt x="147" y="121"/>
                    <a:pt x="150" y="120"/>
                  </a:cubicBezTo>
                  <a:cubicBezTo>
                    <a:pt x="153" y="117"/>
                    <a:pt x="153" y="121"/>
                    <a:pt x="157" y="120"/>
                  </a:cubicBezTo>
                  <a:cubicBezTo>
                    <a:pt x="160" y="120"/>
                    <a:pt x="159" y="115"/>
                    <a:pt x="162" y="120"/>
                  </a:cubicBezTo>
                  <a:cubicBezTo>
                    <a:pt x="163" y="125"/>
                    <a:pt x="169" y="125"/>
                    <a:pt x="169" y="118"/>
                  </a:cubicBezTo>
                  <a:cubicBezTo>
                    <a:pt x="169" y="112"/>
                    <a:pt x="171" y="125"/>
                    <a:pt x="177" y="114"/>
                  </a:cubicBezTo>
                  <a:cubicBezTo>
                    <a:pt x="180" y="107"/>
                    <a:pt x="175" y="111"/>
                    <a:pt x="182" y="107"/>
                  </a:cubicBezTo>
                  <a:cubicBezTo>
                    <a:pt x="188" y="104"/>
                    <a:pt x="178" y="114"/>
                    <a:pt x="186" y="115"/>
                  </a:cubicBezTo>
                  <a:cubicBezTo>
                    <a:pt x="195" y="117"/>
                    <a:pt x="188" y="111"/>
                    <a:pt x="192" y="111"/>
                  </a:cubicBezTo>
                  <a:close/>
                  <a:moveTo>
                    <a:pt x="232" y="82"/>
                  </a:moveTo>
                  <a:cubicBezTo>
                    <a:pt x="236" y="84"/>
                    <a:pt x="232" y="82"/>
                    <a:pt x="241" y="82"/>
                  </a:cubicBezTo>
                  <a:cubicBezTo>
                    <a:pt x="250" y="84"/>
                    <a:pt x="256" y="81"/>
                    <a:pt x="247" y="78"/>
                  </a:cubicBezTo>
                  <a:cubicBezTo>
                    <a:pt x="236" y="73"/>
                    <a:pt x="236" y="78"/>
                    <a:pt x="227" y="79"/>
                  </a:cubicBezTo>
                  <a:cubicBezTo>
                    <a:pt x="218" y="81"/>
                    <a:pt x="218" y="84"/>
                    <a:pt x="224" y="82"/>
                  </a:cubicBezTo>
                  <a:cubicBezTo>
                    <a:pt x="226" y="82"/>
                    <a:pt x="226" y="82"/>
                    <a:pt x="232" y="82"/>
                  </a:cubicBezTo>
                  <a:close/>
                  <a:moveTo>
                    <a:pt x="239" y="96"/>
                  </a:moveTo>
                  <a:cubicBezTo>
                    <a:pt x="247" y="95"/>
                    <a:pt x="249" y="92"/>
                    <a:pt x="241" y="90"/>
                  </a:cubicBezTo>
                  <a:cubicBezTo>
                    <a:pt x="235" y="90"/>
                    <a:pt x="247" y="90"/>
                    <a:pt x="249" y="87"/>
                  </a:cubicBezTo>
                  <a:cubicBezTo>
                    <a:pt x="250" y="84"/>
                    <a:pt x="239" y="86"/>
                    <a:pt x="229" y="87"/>
                  </a:cubicBezTo>
                  <a:cubicBezTo>
                    <a:pt x="218" y="89"/>
                    <a:pt x="218" y="90"/>
                    <a:pt x="220" y="95"/>
                  </a:cubicBezTo>
                  <a:cubicBezTo>
                    <a:pt x="223" y="100"/>
                    <a:pt x="232" y="98"/>
                    <a:pt x="239" y="96"/>
                  </a:cubicBezTo>
                  <a:close/>
                  <a:moveTo>
                    <a:pt x="335" y="135"/>
                  </a:moveTo>
                  <a:cubicBezTo>
                    <a:pt x="340" y="135"/>
                    <a:pt x="344" y="135"/>
                    <a:pt x="343" y="131"/>
                  </a:cubicBezTo>
                  <a:cubicBezTo>
                    <a:pt x="341" y="128"/>
                    <a:pt x="341" y="125"/>
                    <a:pt x="344" y="128"/>
                  </a:cubicBezTo>
                  <a:cubicBezTo>
                    <a:pt x="347" y="131"/>
                    <a:pt x="347" y="128"/>
                    <a:pt x="344" y="125"/>
                  </a:cubicBezTo>
                  <a:cubicBezTo>
                    <a:pt x="341" y="120"/>
                    <a:pt x="346" y="114"/>
                    <a:pt x="338" y="109"/>
                  </a:cubicBezTo>
                  <a:cubicBezTo>
                    <a:pt x="331" y="106"/>
                    <a:pt x="334" y="114"/>
                    <a:pt x="331" y="111"/>
                  </a:cubicBezTo>
                  <a:cubicBezTo>
                    <a:pt x="326" y="109"/>
                    <a:pt x="323" y="109"/>
                    <a:pt x="319" y="111"/>
                  </a:cubicBezTo>
                  <a:cubicBezTo>
                    <a:pt x="314" y="112"/>
                    <a:pt x="320" y="114"/>
                    <a:pt x="326" y="121"/>
                  </a:cubicBezTo>
                  <a:cubicBezTo>
                    <a:pt x="312" y="115"/>
                    <a:pt x="320" y="114"/>
                    <a:pt x="312" y="112"/>
                  </a:cubicBezTo>
                  <a:cubicBezTo>
                    <a:pt x="305" y="112"/>
                    <a:pt x="306" y="114"/>
                    <a:pt x="311" y="120"/>
                  </a:cubicBezTo>
                  <a:cubicBezTo>
                    <a:pt x="316" y="125"/>
                    <a:pt x="311" y="120"/>
                    <a:pt x="308" y="121"/>
                  </a:cubicBezTo>
                  <a:cubicBezTo>
                    <a:pt x="306" y="125"/>
                    <a:pt x="300" y="123"/>
                    <a:pt x="303" y="126"/>
                  </a:cubicBezTo>
                  <a:cubicBezTo>
                    <a:pt x="305" y="129"/>
                    <a:pt x="323" y="125"/>
                    <a:pt x="329" y="125"/>
                  </a:cubicBezTo>
                  <a:cubicBezTo>
                    <a:pt x="334" y="125"/>
                    <a:pt x="317" y="126"/>
                    <a:pt x="320" y="131"/>
                  </a:cubicBezTo>
                  <a:cubicBezTo>
                    <a:pt x="323" y="134"/>
                    <a:pt x="320" y="138"/>
                    <a:pt x="326" y="135"/>
                  </a:cubicBezTo>
                  <a:cubicBezTo>
                    <a:pt x="329" y="134"/>
                    <a:pt x="329" y="135"/>
                    <a:pt x="335" y="135"/>
                  </a:cubicBezTo>
                  <a:close/>
                  <a:moveTo>
                    <a:pt x="623" y="518"/>
                  </a:moveTo>
                  <a:cubicBezTo>
                    <a:pt x="623" y="515"/>
                    <a:pt x="626" y="515"/>
                    <a:pt x="625" y="515"/>
                  </a:cubicBezTo>
                  <a:cubicBezTo>
                    <a:pt x="625" y="513"/>
                    <a:pt x="618" y="515"/>
                    <a:pt x="612" y="513"/>
                  </a:cubicBezTo>
                  <a:cubicBezTo>
                    <a:pt x="608" y="512"/>
                    <a:pt x="611" y="505"/>
                    <a:pt x="608" y="510"/>
                  </a:cubicBezTo>
                  <a:cubicBezTo>
                    <a:pt x="605" y="515"/>
                    <a:pt x="609" y="512"/>
                    <a:pt x="608" y="515"/>
                  </a:cubicBezTo>
                  <a:cubicBezTo>
                    <a:pt x="608" y="516"/>
                    <a:pt x="611" y="515"/>
                    <a:pt x="612" y="516"/>
                  </a:cubicBezTo>
                  <a:cubicBezTo>
                    <a:pt x="614" y="518"/>
                    <a:pt x="614" y="516"/>
                    <a:pt x="622" y="519"/>
                  </a:cubicBezTo>
                  <a:cubicBezTo>
                    <a:pt x="623" y="521"/>
                    <a:pt x="623" y="521"/>
                    <a:pt x="623" y="518"/>
                  </a:cubicBezTo>
                  <a:close/>
                  <a:moveTo>
                    <a:pt x="635" y="521"/>
                  </a:moveTo>
                  <a:cubicBezTo>
                    <a:pt x="635" y="518"/>
                    <a:pt x="637" y="518"/>
                    <a:pt x="637" y="522"/>
                  </a:cubicBezTo>
                  <a:cubicBezTo>
                    <a:pt x="635" y="527"/>
                    <a:pt x="637" y="526"/>
                    <a:pt x="640" y="522"/>
                  </a:cubicBezTo>
                  <a:cubicBezTo>
                    <a:pt x="643" y="521"/>
                    <a:pt x="646" y="518"/>
                    <a:pt x="643" y="518"/>
                  </a:cubicBezTo>
                  <a:cubicBezTo>
                    <a:pt x="640" y="516"/>
                    <a:pt x="638" y="516"/>
                    <a:pt x="640" y="512"/>
                  </a:cubicBezTo>
                  <a:cubicBezTo>
                    <a:pt x="640" y="507"/>
                    <a:pt x="638" y="507"/>
                    <a:pt x="635" y="512"/>
                  </a:cubicBezTo>
                  <a:cubicBezTo>
                    <a:pt x="632" y="516"/>
                    <a:pt x="629" y="519"/>
                    <a:pt x="631" y="524"/>
                  </a:cubicBezTo>
                  <a:cubicBezTo>
                    <a:pt x="632" y="527"/>
                    <a:pt x="634" y="526"/>
                    <a:pt x="635" y="521"/>
                  </a:cubicBezTo>
                  <a:close/>
                  <a:moveTo>
                    <a:pt x="611" y="474"/>
                  </a:moveTo>
                  <a:cubicBezTo>
                    <a:pt x="600" y="473"/>
                    <a:pt x="609" y="476"/>
                    <a:pt x="612" y="479"/>
                  </a:cubicBezTo>
                  <a:cubicBezTo>
                    <a:pt x="615" y="482"/>
                    <a:pt x="626" y="487"/>
                    <a:pt x="629" y="484"/>
                  </a:cubicBezTo>
                  <a:cubicBezTo>
                    <a:pt x="629" y="480"/>
                    <a:pt x="620" y="476"/>
                    <a:pt x="611" y="474"/>
                  </a:cubicBezTo>
                  <a:close/>
                  <a:moveTo>
                    <a:pt x="655" y="501"/>
                  </a:moveTo>
                  <a:cubicBezTo>
                    <a:pt x="660" y="498"/>
                    <a:pt x="660" y="502"/>
                    <a:pt x="669" y="501"/>
                  </a:cubicBezTo>
                  <a:cubicBezTo>
                    <a:pt x="679" y="499"/>
                    <a:pt x="669" y="504"/>
                    <a:pt x="678" y="502"/>
                  </a:cubicBezTo>
                  <a:cubicBezTo>
                    <a:pt x="687" y="501"/>
                    <a:pt x="673" y="507"/>
                    <a:pt x="673" y="508"/>
                  </a:cubicBezTo>
                  <a:cubicBezTo>
                    <a:pt x="673" y="512"/>
                    <a:pt x="678" y="512"/>
                    <a:pt x="681" y="507"/>
                  </a:cubicBezTo>
                  <a:cubicBezTo>
                    <a:pt x="684" y="501"/>
                    <a:pt x="685" y="505"/>
                    <a:pt x="687" y="501"/>
                  </a:cubicBezTo>
                  <a:cubicBezTo>
                    <a:pt x="690" y="496"/>
                    <a:pt x="692" y="499"/>
                    <a:pt x="690" y="504"/>
                  </a:cubicBezTo>
                  <a:cubicBezTo>
                    <a:pt x="689" y="508"/>
                    <a:pt x="687" y="512"/>
                    <a:pt x="690" y="508"/>
                  </a:cubicBezTo>
                  <a:cubicBezTo>
                    <a:pt x="695" y="505"/>
                    <a:pt x="692" y="512"/>
                    <a:pt x="696" y="512"/>
                  </a:cubicBezTo>
                  <a:cubicBezTo>
                    <a:pt x="702" y="512"/>
                    <a:pt x="698" y="510"/>
                    <a:pt x="701" y="502"/>
                  </a:cubicBezTo>
                  <a:cubicBezTo>
                    <a:pt x="702" y="494"/>
                    <a:pt x="695" y="502"/>
                    <a:pt x="699" y="496"/>
                  </a:cubicBezTo>
                  <a:cubicBezTo>
                    <a:pt x="702" y="491"/>
                    <a:pt x="696" y="494"/>
                    <a:pt x="693" y="499"/>
                  </a:cubicBezTo>
                  <a:cubicBezTo>
                    <a:pt x="692" y="504"/>
                    <a:pt x="692" y="496"/>
                    <a:pt x="695" y="493"/>
                  </a:cubicBezTo>
                  <a:cubicBezTo>
                    <a:pt x="699" y="491"/>
                    <a:pt x="699" y="488"/>
                    <a:pt x="696" y="490"/>
                  </a:cubicBezTo>
                  <a:cubicBezTo>
                    <a:pt x="693" y="491"/>
                    <a:pt x="689" y="488"/>
                    <a:pt x="693" y="485"/>
                  </a:cubicBezTo>
                  <a:cubicBezTo>
                    <a:pt x="696" y="480"/>
                    <a:pt x="692" y="477"/>
                    <a:pt x="684" y="480"/>
                  </a:cubicBezTo>
                  <a:cubicBezTo>
                    <a:pt x="676" y="482"/>
                    <a:pt x="682" y="477"/>
                    <a:pt x="678" y="479"/>
                  </a:cubicBezTo>
                  <a:cubicBezTo>
                    <a:pt x="673" y="480"/>
                    <a:pt x="673" y="474"/>
                    <a:pt x="676" y="474"/>
                  </a:cubicBezTo>
                  <a:cubicBezTo>
                    <a:pt x="679" y="474"/>
                    <a:pt x="675" y="468"/>
                    <a:pt x="670" y="474"/>
                  </a:cubicBezTo>
                  <a:cubicBezTo>
                    <a:pt x="666" y="479"/>
                    <a:pt x="669" y="471"/>
                    <a:pt x="672" y="465"/>
                  </a:cubicBezTo>
                  <a:cubicBezTo>
                    <a:pt x="672" y="465"/>
                    <a:pt x="676" y="459"/>
                    <a:pt x="678" y="456"/>
                  </a:cubicBezTo>
                  <a:cubicBezTo>
                    <a:pt x="679" y="454"/>
                    <a:pt x="678" y="451"/>
                    <a:pt x="672" y="454"/>
                  </a:cubicBezTo>
                  <a:cubicBezTo>
                    <a:pt x="666" y="457"/>
                    <a:pt x="669" y="460"/>
                    <a:pt x="666" y="462"/>
                  </a:cubicBezTo>
                  <a:cubicBezTo>
                    <a:pt x="663" y="463"/>
                    <a:pt x="660" y="474"/>
                    <a:pt x="655" y="484"/>
                  </a:cubicBezTo>
                  <a:cubicBezTo>
                    <a:pt x="650" y="491"/>
                    <a:pt x="653" y="485"/>
                    <a:pt x="650" y="488"/>
                  </a:cubicBezTo>
                  <a:cubicBezTo>
                    <a:pt x="647" y="491"/>
                    <a:pt x="647" y="491"/>
                    <a:pt x="652" y="491"/>
                  </a:cubicBezTo>
                  <a:cubicBezTo>
                    <a:pt x="657" y="493"/>
                    <a:pt x="644" y="496"/>
                    <a:pt x="647" y="499"/>
                  </a:cubicBezTo>
                  <a:cubicBezTo>
                    <a:pt x="649" y="501"/>
                    <a:pt x="649" y="502"/>
                    <a:pt x="655" y="501"/>
                  </a:cubicBezTo>
                  <a:close/>
                  <a:moveTo>
                    <a:pt x="363" y="485"/>
                  </a:moveTo>
                  <a:cubicBezTo>
                    <a:pt x="364" y="485"/>
                    <a:pt x="363" y="479"/>
                    <a:pt x="364" y="480"/>
                  </a:cubicBezTo>
                  <a:cubicBezTo>
                    <a:pt x="366" y="480"/>
                    <a:pt x="366" y="482"/>
                    <a:pt x="367" y="485"/>
                  </a:cubicBezTo>
                  <a:cubicBezTo>
                    <a:pt x="367" y="490"/>
                    <a:pt x="372" y="487"/>
                    <a:pt x="373" y="490"/>
                  </a:cubicBezTo>
                  <a:cubicBezTo>
                    <a:pt x="375" y="491"/>
                    <a:pt x="375" y="487"/>
                    <a:pt x="381" y="490"/>
                  </a:cubicBezTo>
                  <a:cubicBezTo>
                    <a:pt x="387" y="491"/>
                    <a:pt x="384" y="494"/>
                    <a:pt x="386" y="493"/>
                  </a:cubicBezTo>
                  <a:cubicBezTo>
                    <a:pt x="389" y="491"/>
                    <a:pt x="390" y="498"/>
                    <a:pt x="393" y="494"/>
                  </a:cubicBezTo>
                  <a:cubicBezTo>
                    <a:pt x="399" y="493"/>
                    <a:pt x="396" y="496"/>
                    <a:pt x="401" y="494"/>
                  </a:cubicBezTo>
                  <a:cubicBezTo>
                    <a:pt x="405" y="494"/>
                    <a:pt x="402" y="496"/>
                    <a:pt x="407" y="496"/>
                  </a:cubicBezTo>
                  <a:cubicBezTo>
                    <a:pt x="408" y="496"/>
                    <a:pt x="408" y="496"/>
                    <a:pt x="408" y="496"/>
                  </a:cubicBezTo>
                  <a:cubicBezTo>
                    <a:pt x="410" y="494"/>
                    <a:pt x="410" y="493"/>
                    <a:pt x="410" y="491"/>
                  </a:cubicBezTo>
                  <a:cubicBezTo>
                    <a:pt x="411" y="490"/>
                    <a:pt x="414" y="488"/>
                    <a:pt x="413" y="491"/>
                  </a:cubicBezTo>
                  <a:cubicBezTo>
                    <a:pt x="411" y="493"/>
                    <a:pt x="414" y="491"/>
                    <a:pt x="416" y="488"/>
                  </a:cubicBezTo>
                  <a:cubicBezTo>
                    <a:pt x="416" y="484"/>
                    <a:pt x="418" y="487"/>
                    <a:pt x="416" y="488"/>
                  </a:cubicBezTo>
                  <a:cubicBezTo>
                    <a:pt x="414" y="491"/>
                    <a:pt x="416" y="491"/>
                    <a:pt x="418" y="490"/>
                  </a:cubicBezTo>
                  <a:cubicBezTo>
                    <a:pt x="421" y="488"/>
                    <a:pt x="418" y="485"/>
                    <a:pt x="419" y="485"/>
                  </a:cubicBezTo>
                  <a:cubicBezTo>
                    <a:pt x="421" y="484"/>
                    <a:pt x="424" y="487"/>
                    <a:pt x="427" y="487"/>
                  </a:cubicBezTo>
                  <a:cubicBezTo>
                    <a:pt x="430" y="487"/>
                    <a:pt x="428" y="488"/>
                    <a:pt x="431" y="487"/>
                  </a:cubicBezTo>
                  <a:cubicBezTo>
                    <a:pt x="434" y="487"/>
                    <a:pt x="433" y="494"/>
                    <a:pt x="437" y="496"/>
                  </a:cubicBezTo>
                  <a:cubicBezTo>
                    <a:pt x="440" y="498"/>
                    <a:pt x="446" y="494"/>
                    <a:pt x="443" y="499"/>
                  </a:cubicBezTo>
                  <a:cubicBezTo>
                    <a:pt x="443" y="501"/>
                    <a:pt x="445" y="502"/>
                    <a:pt x="446" y="504"/>
                  </a:cubicBezTo>
                  <a:cubicBezTo>
                    <a:pt x="448" y="505"/>
                    <a:pt x="445" y="507"/>
                    <a:pt x="446" y="508"/>
                  </a:cubicBezTo>
                  <a:cubicBezTo>
                    <a:pt x="448" y="510"/>
                    <a:pt x="446" y="508"/>
                    <a:pt x="448" y="508"/>
                  </a:cubicBezTo>
                  <a:cubicBezTo>
                    <a:pt x="449" y="510"/>
                    <a:pt x="446" y="508"/>
                    <a:pt x="446" y="512"/>
                  </a:cubicBezTo>
                  <a:cubicBezTo>
                    <a:pt x="446" y="515"/>
                    <a:pt x="451" y="512"/>
                    <a:pt x="451" y="515"/>
                  </a:cubicBezTo>
                  <a:cubicBezTo>
                    <a:pt x="451" y="516"/>
                    <a:pt x="453" y="515"/>
                    <a:pt x="456" y="516"/>
                  </a:cubicBezTo>
                  <a:cubicBezTo>
                    <a:pt x="459" y="518"/>
                    <a:pt x="463" y="518"/>
                    <a:pt x="466" y="518"/>
                  </a:cubicBezTo>
                  <a:cubicBezTo>
                    <a:pt x="469" y="518"/>
                    <a:pt x="471" y="518"/>
                    <a:pt x="471" y="519"/>
                  </a:cubicBezTo>
                  <a:cubicBezTo>
                    <a:pt x="471" y="521"/>
                    <a:pt x="472" y="519"/>
                    <a:pt x="475" y="519"/>
                  </a:cubicBezTo>
                  <a:cubicBezTo>
                    <a:pt x="478" y="519"/>
                    <a:pt x="480" y="527"/>
                    <a:pt x="481" y="527"/>
                  </a:cubicBezTo>
                  <a:cubicBezTo>
                    <a:pt x="483" y="526"/>
                    <a:pt x="483" y="526"/>
                    <a:pt x="483" y="529"/>
                  </a:cubicBezTo>
                  <a:cubicBezTo>
                    <a:pt x="483" y="530"/>
                    <a:pt x="486" y="532"/>
                    <a:pt x="486" y="533"/>
                  </a:cubicBezTo>
                  <a:cubicBezTo>
                    <a:pt x="486" y="535"/>
                    <a:pt x="483" y="532"/>
                    <a:pt x="483" y="533"/>
                  </a:cubicBezTo>
                  <a:cubicBezTo>
                    <a:pt x="481" y="533"/>
                    <a:pt x="484" y="536"/>
                    <a:pt x="483" y="536"/>
                  </a:cubicBezTo>
                  <a:cubicBezTo>
                    <a:pt x="481" y="538"/>
                    <a:pt x="478" y="533"/>
                    <a:pt x="477" y="535"/>
                  </a:cubicBezTo>
                  <a:cubicBezTo>
                    <a:pt x="475" y="536"/>
                    <a:pt x="477" y="533"/>
                    <a:pt x="475" y="533"/>
                  </a:cubicBezTo>
                  <a:cubicBezTo>
                    <a:pt x="474" y="533"/>
                    <a:pt x="477" y="532"/>
                    <a:pt x="474" y="532"/>
                  </a:cubicBezTo>
                  <a:cubicBezTo>
                    <a:pt x="472" y="532"/>
                    <a:pt x="474" y="529"/>
                    <a:pt x="472" y="529"/>
                  </a:cubicBezTo>
                  <a:cubicBezTo>
                    <a:pt x="471" y="529"/>
                    <a:pt x="471" y="527"/>
                    <a:pt x="469" y="527"/>
                  </a:cubicBezTo>
                  <a:cubicBezTo>
                    <a:pt x="469" y="529"/>
                    <a:pt x="472" y="530"/>
                    <a:pt x="474" y="533"/>
                  </a:cubicBezTo>
                  <a:cubicBezTo>
                    <a:pt x="474" y="538"/>
                    <a:pt x="469" y="538"/>
                    <a:pt x="469" y="544"/>
                  </a:cubicBezTo>
                  <a:cubicBezTo>
                    <a:pt x="471" y="550"/>
                    <a:pt x="469" y="550"/>
                    <a:pt x="465" y="554"/>
                  </a:cubicBezTo>
                  <a:cubicBezTo>
                    <a:pt x="465" y="555"/>
                    <a:pt x="463" y="555"/>
                    <a:pt x="463" y="557"/>
                  </a:cubicBezTo>
                  <a:cubicBezTo>
                    <a:pt x="463" y="558"/>
                    <a:pt x="463" y="558"/>
                    <a:pt x="463" y="558"/>
                  </a:cubicBezTo>
                  <a:cubicBezTo>
                    <a:pt x="466" y="560"/>
                    <a:pt x="463" y="561"/>
                    <a:pt x="460" y="561"/>
                  </a:cubicBezTo>
                  <a:cubicBezTo>
                    <a:pt x="457" y="561"/>
                    <a:pt x="459" y="564"/>
                    <a:pt x="460" y="564"/>
                  </a:cubicBezTo>
                  <a:cubicBezTo>
                    <a:pt x="463" y="564"/>
                    <a:pt x="463" y="566"/>
                    <a:pt x="463" y="564"/>
                  </a:cubicBezTo>
                  <a:cubicBezTo>
                    <a:pt x="465" y="563"/>
                    <a:pt x="466" y="563"/>
                    <a:pt x="468" y="563"/>
                  </a:cubicBezTo>
                  <a:cubicBezTo>
                    <a:pt x="469" y="561"/>
                    <a:pt x="471" y="557"/>
                    <a:pt x="477" y="558"/>
                  </a:cubicBezTo>
                  <a:cubicBezTo>
                    <a:pt x="484" y="560"/>
                    <a:pt x="480" y="558"/>
                    <a:pt x="480" y="557"/>
                  </a:cubicBezTo>
                  <a:cubicBezTo>
                    <a:pt x="481" y="557"/>
                    <a:pt x="483" y="555"/>
                    <a:pt x="486" y="555"/>
                  </a:cubicBezTo>
                  <a:cubicBezTo>
                    <a:pt x="489" y="555"/>
                    <a:pt x="491" y="555"/>
                    <a:pt x="491" y="555"/>
                  </a:cubicBezTo>
                  <a:cubicBezTo>
                    <a:pt x="491" y="554"/>
                    <a:pt x="492" y="554"/>
                    <a:pt x="492" y="554"/>
                  </a:cubicBezTo>
                  <a:cubicBezTo>
                    <a:pt x="489" y="552"/>
                    <a:pt x="489" y="552"/>
                    <a:pt x="489" y="552"/>
                  </a:cubicBezTo>
                  <a:cubicBezTo>
                    <a:pt x="488" y="552"/>
                    <a:pt x="484" y="552"/>
                    <a:pt x="486" y="549"/>
                  </a:cubicBezTo>
                  <a:cubicBezTo>
                    <a:pt x="488" y="546"/>
                    <a:pt x="489" y="547"/>
                    <a:pt x="489" y="546"/>
                  </a:cubicBezTo>
                  <a:cubicBezTo>
                    <a:pt x="491" y="544"/>
                    <a:pt x="494" y="544"/>
                    <a:pt x="498" y="543"/>
                  </a:cubicBezTo>
                  <a:cubicBezTo>
                    <a:pt x="503" y="541"/>
                    <a:pt x="501" y="541"/>
                    <a:pt x="504" y="543"/>
                  </a:cubicBezTo>
                  <a:cubicBezTo>
                    <a:pt x="509" y="546"/>
                    <a:pt x="507" y="543"/>
                    <a:pt x="509" y="541"/>
                  </a:cubicBezTo>
                  <a:cubicBezTo>
                    <a:pt x="512" y="540"/>
                    <a:pt x="513" y="538"/>
                    <a:pt x="516" y="536"/>
                  </a:cubicBezTo>
                  <a:cubicBezTo>
                    <a:pt x="519" y="533"/>
                    <a:pt x="524" y="530"/>
                    <a:pt x="526" y="530"/>
                  </a:cubicBezTo>
                  <a:cubicBezTo>
                    <a:pt x="526" y="532"/>
                    <a:pt x="527" y="530"/>
                    <a:pt x="529" y="530"/>
                  </a:cubicBezTo>
                  <a:cubicBezTo>
                    <a:pt x="551" y="530"/>
                    <a:pt x="551" y="530"/>
                    <a:pt x="551" y="530"/>
                  </a:cubicBezTo>
                  <a:cubicBezTo>
                    <a:pt x="551" y="527"/>
                    <a:pt x="551" y="527"/>
                    <a:pt x="553" y="527"/>
                  </a:cubicBezTo>
                  <a:cubicBezTo>
                    <a:pt x="555" y="529"/>
                    <a:pt x="555" y="527"/>
                    <a:pt x="555" y="527"/>
                  </a:cubicBezTo>
                  <a:cubicBezTo>
                    <a:pt x="556" y="529"/>
                    <a:pt x="556" y="526"/>
                    <a:pt x="558" y="526"/>
                  </a:cubicBezTo>
                  <a:cubicBezTo>
                    <a:pt x="559" y="526"/>
                    <a:pt x="555" y="526"/>
                    <a:pt x="558" y="524"/>
                  </a:cubicBezTo>
                  <a:cubicBezTo>
                    <a:pt x="561" y="521"/>
                    <a:pt x="558" y="522"/>
                    <a:pt x="561" y="521"/>
                  </a:cubicBezTo>
                  <a:cubicBezTo>
                    <a:pt x="562" y="519"/>
                    <a:pt x="559" y="518"/>
                    <a:pt x="562" y="515"/>
                  </a:cubicBezTo>
                  <a:cubicBezTo>
                    <a:pt x="564" y="513"/>
                    <a:pt x="561" y="513"/>
                    <a:pt x="564" y="510"/>
                  </a:cubicBezTo>
                  <a:cubicBezTo>
                    <a:pt x="565" y="507"/>
                    <a:pt x="568" y="502"/>
                    <a:pt x="568" y="502"/>
                  </a:cubicBezTo>
                  <a:cubicBezTo>
                    <a:pt x="568" y="502"/>
                    <a:pt x="570" y="502"/>
                    <a:pt x="570" y="504"/>
                  </a:cubicBezTo>
                  <a:cubicBezTo>
                    <a:pt x="570" y="505"/>
                    <a:pt x="571" y="505"/>
                    <a:pt x="573" y="505"/>
                  </a:cubicBezTo>
                  <a:cubicBezTo>
                    <a:pt x="574" y="504"/>
                    <a:pt x="576" y="502"/>
                    <a:pt x="577" y="505"/>
                  </a:cubicBezTo>
                  <a:cubicBezTo>
                    <a:pt x="580" y="507"/>
                    <a:pt x="580" y="507"/>
                    <a:pt x="580" y="510"/>
                  </a:cubicBezTo>
                  <a:cubicBezTo>
                    <a:pt x="580" y="512"/>
                    <a:pt x="580" y="519"/>
                    <a:pt x="580" y="521"/>
                  </a:cubicBezTo>
                  <a:cubicBezTo>
                    <a:pt x="580" y="522"/>
                    <a:pt x="579" y="522"/>
                    <a:pt x="580" y="522"/>
                  </a:cubicBezTo>
                  <a:cubicBezTo>
                    <a:pt x="582" y="524"/>
                    <a:pt x="582" y="524"/>
                    <a:pt x="582" y="524"/>
                  </a:cubicBezTo>
                  <a:cubicBezTo>
                    <a:pt x="583" y="524"/>
                    <a:pt x="583" y="524"/>
                    <a:pt x="583" y="526"/>
                  </a:cubicBezTo>
                  <a:cubicBezTo>
                    <a:pt x="583" y="527"/>
                    <a:pt x="583" y="529"/>
                    <a:pt x="585" y="529"/>
                  </a:cubicBezTo>
                  <a:cubicBezTo>
                    <a:pt x="591" y="532"/>
                    <a:pt x="594" y="529"/>
                    <a:pt x="600" y="526"/>
                  </a:cubicBezTo>
                  <a:cubicBezTo>
                    <a:pt x="606" y="522"/>
                    <a:pt x="599" y="527"/>
                    <a:pt x="609" y="526"/>
                  </a:cubicBezTo>
                  <a:cubicBezTo>
                    <a:pt x="617" y="526"/>
                    <a:pt x="608" y="527"/>
                    <a:pt x="602" y="530"/>
                  </a:cubicBezTo>
                  <a:cubicBezTo>
                    <a:pt x="596" y="533"/>
                    <a:pt x="591" y="540"/>
                    <a:pt x="594" y="546"/>
                  </a:cubicBezTo>
                  <a:cubicBezTo>
                    <a:pt x="597" y="552"/>
                    <a:pt x="602" y="547"/>
                    <a:pt x="606" y="540"/>
                  </a:cubicBezTo>
                  <a:cubicBezTo>
                    <a:pt x="612" y="533"/>
                    <a:pt x="612" y="540"/>
                    <a:pt x="620" y="533"/>
                  </a:cubicBezTo>
                  <a:cubicBezTo>
                    <a:pt x="626" y="529"/>
                    <a:pt x="635" y="530"/>
                    <a:pt x="632" y="527"/>
                  </a:cubicBezTo>
                  <a:cubicBezTo>
                    <a:pt x="629" y="524"/>
                    <a:pt x="628" y="521"/>
                    <a:pt x="625" y="522"/>
                  </a:cubicBezTo>
                  <a:cubicBezTo>
                    <a:pt x="622" y="524"/>
                    <a:pt x="611" y="521"/>
                    <a:pt x="611" y="519"/>
                  </a:cubicBezTo>
                  <a:cubicBezTo>
                    <a:pt x="612" y="516"/>
                    <a:pt x="606" y="519"/>
                    <a:pt x="605" y="512"/>
                  </a:cubicBezTo>
                  <a:cubicBezTo>
                    <a:pt x="602" y="502"/>
                    <a:pt x="608" y="496"/>
                    <a:pt x="602" y="498"/>
                  </a:cubicBezTo>
                  <a:cubicBezTo>
                    <a:pt x="593" y="501"/>
                    <a:pt x="599" y="498"/>
                    <a:pt x="605" y="493"/>
                  </a:cubicBezTo>
                  <a:cubicBezTo>
                    <a:pt x="609" y="490"/>
                    <a:pt x="611" y="487"/>
                    <a:pt x="605" y="484"/>
                  </a:cubicBezTo>
                  <a:cubicBezTo>
                    <a:pt x="600" y="479"/>
                    <a:pt x="574" y="487"/>
                    <a:pt x="568" y="494"/>
                  </a:cubicBezTo>
                  <a:cubicBezTo>
                    <a:pt x="561" y="508"/>
                    <a:pt x="551" y="513"/>
                    <a:pt x="556" y="508"/>
                  </a:cubicBezTo>
                  <a:cubicBezTo>
                    <a:pt x="561" y="504"/>
                    <a:pt x="568" y="487"/>
                    <a:pt x="579" y="482"/>
                  </a:cubicBezTo>
                  <a:cubicBezTo>
                    <a:pt x="593" y="477"/>
                    <a:pt x="577" y="473"/>
                    <a:pt x="599" y="470"/>
                  </a:cubicBezTo>
                  <a:cubicBezTo>
                    <a:pt x="626" y="465"/>
                    <a:pt x="631" y="480"/>
                    <a:pt x="649" y="463"/>
                  </a:cubicBezTo>
                  <a:cubicBezTo>
                    <a:pt x="666" y="448"/>
                    <a:pt x="663" y="460"/>
                    <a:pt x="667" y="454"/>
                  </a:cubicBezTo>
                  <a:cubicBezTo>
                    <a:pt x="673" y="448"/>
                    <a:pt x="679" y="449"/>
                    <a:pt x="675" y="442"/>
                  </a:cubicBezTo>
                  <a:cubicBezTo>
                    <a:pt x="672" y="434"/>
                    <a:pt x="678" y="438"/>
                    <a:pt x="675" y="432"/>
                  </a:cubicBezTo>
                  <a:cubicBezTo>
                    <a:pt x="672" y="426"/>
                    <a:pt x="669" y="431"/>
                    <a:pt x="664" y="425"/>
                  </a:cubicBezTo>
                  <a:cubicBezTo>
                    <a:pt x="660" y="418"/>
                    <a:pt x="655" y="423"/>
                    <a:pt x="647" y="429"/>
                  </a:cubicBezTo>
                  <a:cubicBezTo>
                    <a:pt x="638" y="435"/>
                    <a:pt x="637" y="428"/>
                    <a:pt x="644" y="426"/>
                  </a:cubicBezTo>
                  <a:cubicBezTo>
                    <a:pt x="652" y="425"/>
                    <a:pt x="650" y="421"/>
                    <a:pt x="658" y="420"/>
                  </a:cubicBezTo>
                  <a:cubicBezTo>
                    <a:pt x="666" y="418"/>
                    <a:pt x="663" y="415"/>
                    <a:pt x="655" y="414"/>
                  </a:cubicBezTo>
                  <a:cubicBezTo>
                    <a:pt x="647" y="414"/>
                    <a:pt x="653" y="411"/>
                    <a:pt x="644" y="409"/>
                  </a:cubicBezTo>
                  <a:cubicBezTo>
                    <a:pt x="635" y="407"/>
                    <a:pt x="643" y="404"/>
                    <a:pt x="637" y="401"/>
                  </a:cubicBezTo>
                  <a:cubicBezTo>
                    <a:pt x="631" y="398"/>
                    <a:pt x="626" y="395"/>
                    <a:pt x="631" y="389"/>
                  </a:cubicBezTo>
                  <a:cubicBezTo>
                    <a:pt x="634" y="381"/>
                    <a:pt x="622" y="384"/>
                    <a:pt x="626" y="379"/>
                  </a:cubicBezTo>
                  <a:cubicBezTo>
                    <a:pt x="629" y="375"/>
                    <a:pt x="622" y="375"/>
                    <a:pt x="620" y="367"/>
                  </a:cubicBezTo>
                  <a:cubicBezTo>
                    <a:pt x="620" y="361"/>
                    <a:pt x="618" y="365"/>
                    <a:pt x="617" y="361"/>
                  </a:cubicBezTo>
                  <a:cubicBezTo>
                    <a:pt x="615" y="355"/>
                    <a:pt x="614" y="359"/>
                    <a:pt x="609" y="350"/>
                  </a:cubicBezTo>
                  <a:cubicBezTo>
                    <a:pt x="605" y="341"/>
                    <a:pt x="605" y="344"/>
                    <a:pt x="600" y="350"/>
                  </a:cubicBezTo>
                  <a:cubicBezTo>
                    <a:pt x="596" y="355"/>
                    <a:pt x="599" y="365"/>
                    <a:pt x="593" y="364"/>
                  </a:cubicBezTo>
                  <a:cubicBezTo>
                    <a:pt x="585" y="362"/>
                    <a:pt x="593" y="365"/>
                    <a:pt x="585" y="369"/>
                  </a:cubicBezTo>
                  <a:cubicBezTo>
                    <a:pt x="576" y="372"/>
                    <a:pt x="579" y="362"/>
                    <a:pt x="570" y="362"/>
                  </a:cubicBezTo>
                  <a:cubicBezTo>
                    <a:pt x="562" y="362"/>
                    <a:pt x="571" y="359"/>
                    <a:pt x="567" y="358"/>
                  </a:cubicBezTo>
                  <a:cubicBezTo>
                    <a:pt x="562" y="355"/>
                    <a:pt x="568" y="355"/>
                    <a:pt x="565" y="348"/>
                  </a:cubicBezTo>
                  <a:cubicBezTo>
                    <a:pt x="562" y="344"/>
                    <a:pt x="570" y="337"/>
                    <a:pt x="567" y="334"/>
                  </a:cubicBezTo>
                  <a:cubicBezTo>
                    <a:pt x="564" y="331"/>
                    <a:pt x="564" y="339"/>
                    <a:pt x="562" y="336"/>
                  </a:cubicBezTo>
                  <a:cubicBezTo>
                    <a:pt x="561" y="333"/>
                    <a:pt x="550" y="333"/>
                    <a:pt x="550" y="330"/>
                  </a:cubicBezTo>
                  <a:cubicBezTo>
                    <a:pt x="551" y="325"/>
                    <a:pt x="545" y="323"/>
                    <a:pt x="538" y="317"/>
                  </a:cubicBezTo>
                  <a:cubicBezTo>
                    <a:pt x="526" y="309"/>
                    <a:pt x="536" y="327"/>
                    <a:pt x="509" y="314"/>
                  </a:cubicBezTo>
                  <a:cubicBezTo>
                    <a:pt x="497" y="309"/>
                    <a:pt x="497" y="323"/>
                    <a:pt x="500" y="325"/>
                  </a:cubicBezTo>
                  <a:cubicBezTo>
                    <a:pt x="503" y="328"/>
                    <a:pt x="501" y="333"/>
                    <a:pt x="500" y="336"/>
                  </a:cubicBezTo>
                  <a:cubicBezTo>
                    <a:pt x="497" y="339"/>
                    <a:pt x="500" y="337"/>
                    <a:pt x="503" y="345"/>
                  </a:cubicBezTo>
                  <a:cubicBezTo>
                    <a:pt x="506" y="351"/>
                    <a:pt x="503" y="351"/>
                    <a:pt x="501" y="356"/>
                  </a:cubicBezTo>
                  <a:cubicBezTo>
                    <a:pt x="500" y="361"/>
                    <a:pt x="497" y="358"/>
                    <a:pt x="495" y="364"/>
                  </a:cubicBezTo>
                  <a:cubicBezTo>
                    <a:pt x="494" y="370"/>
                    <a:pt x="506" y="367"/>
                    <a:pt x="510" y="384"/>
                  </a:cubicBezTo>
                  <a:cubicBezTo>
                    <a:pt x="515" y="401"/>
                    <a:pt x="500" y="411"/>
                    <a:pt x="491" y="414"/>
                  </a:cubicBezTo>
                  <a:cubicBezTo>
                    <a:pt x="480" y="418"/>
                    <a:pt x="491" y="418"/>
                    <a:pt x="491" y="428"/>
                  </a:cubicBezTo>
                  <a:cubicBezTo>
                    <a:pt x="491" y="435"/>
                    <a:pt x="498" y="446"/>
                    <a:pt x="494" y="448"/>
                  </a:cubicBezTo>
                  <a:cubicBezTo>
                    <a:pt x="489" y="451"/>
                    <a:pt x="497" y="459"/>
                    <a:pt x="491" y="454"/>
                  </a:cubicBezTo>
                  <a:cubicBezTo>
                    <a:pt x="483" y="449"/>
                    <a:pt x="489" y="463"/>
                    <a:pt x="483" y="459"/>
                  </a:cubicBezTo>
                  <a:cubicBezTo>
                    <a:pt x="477" y="454"/>
                    <a:pt x="481" y="452"/>
                    <a:pt x="469" y="442"/>
                  </a:cubicBezTo>
                  <a:cubicBezTo>
                    <a:pt x="462" y="435"/>
                    <a:pt x="468" y="431"/>
                    <a:pt x="465" y="425"/>
                  </a:cubicBezTo>
                  <a:cubicBezTo>
                    <a:pt x="462" y="415"/>
                    <a:pt x="471" y="412"/>
                    <a:pt x="462" y="411"/>
                  </a:cubicBezTo>
                  <a:cubicBezTo>
                    <a:pt x="446" y="406"/>
                    <a:pt x="446" y="411"/>
                    <a:pt x="443" y="409"/>
                  </a:cubicBezTo>
                  <a:cubicBezTo>
                    <a:pt x="439" y="407"/>
                    <a:pt x="442" y="404"/>
                    <a:pt x="428" y="401"/>
                  </a:cubicBezTo>
                  <a:cubicBezTo>
                    <a:pt x="414" y="397"/>
                    <a:pt x="430" y="395"/>
                    <a:pt x="408" y="387"/>
                  </a:cubicBezTo>
                  <a:cubicBezTo>
                    <a:pt x="387" y="378"/>
                    <a:pt x="384" y="395"/>
                    <a:pt x="384" y="384"/>
                  </a:cubicBezTo>
                  <a:cubicBezTo>
                    <a:pt x="384" y="373"/>
                    <a:pt x="381" y="375"/>
                    <a:pt x="379" y="367"/>
                  </a:cubicBezTo>
                  <a:cubicBezTo>
                    <a:pt x="379" y="361"/>
                    <a:pt x="367" y="370"/>
                    <a:pt x="366" y="356"/>
                  </a:cubicBezTo>
                  <a:cubicBezTo>
                    <a:pt x="364" y="341"/>
                    <a:pt x="379" y="319"/>
                    <a:pt x="383" y="320"/>
                  </a:cubicBezTo>
                  <a:cubicBezTo>
                    <a:pt x="386" y="320"/>
                    <a:pt x="383" y="311"/>
                    <a:pt x="390" y="311"/>
                  </a:cubicBezTo>
                  <a:cubicBezTo>
                    <a:pt x="396" y="311"/>
                    <a:pt x="404" y="309"/>
                    <a:pt x="396" y="303"/>
                  </a:cubicBezTo>
                  <a:cubicBezTo>
                    <a:pt x="390" y="297"/>
                    <a:pt x="404" y="303"/>
                    <a:pt x="405" y="295"/>
                  </a:cubicBezTo>
                  <a:cubicBezTo>
                    <a:pt x="407" y="288"/>
                    <a:pt x="413" y="305"/>
                    <a:pt x="421" y="291"/>
                  </a:cubicBezTo>
                  <a:cubicBezTo>
                    <a:pt x="428" y="277"/>
                    <a:pt x="431" y="281"/>
                    <a:pt x="416" y="277"/>
                  </a:cubicBezTo>
                  <a:cubicBezTo>
                    <a:pt x="405" y="275"/>
                    <a:pt x="410" y="272"/>
                    <a:pt x="402" y="269"/>
                  </a:cubicBezTo>
                  <a:cubicBezTo>
                    <a:pt x="411" y="268"/>
                    <a:pt x="421" y="283"/>
                    <a:pt x="430" y="274"/>
                  </a:cubicBezTo>
                  <a:cubicBezTo>
                    <a:pt x="437" y="264"/>
                    <a:pt x="437" y="266"/>
                    <a:pt x="431" y="261"/>
                  </a:cubicBezTo>
                  <a:cubicBezTo>
                    <a:pt x="424" y="258"/>
                    <a:pt x="439" y="258"/>
                    <a:pt x="442" y="261"/>
                  </a:cubicBezTo>
                  <a:cubicBezTo>
                    <a:pt x="445" y="264"/>
                    <a:pt x="448" y="266"/>
                    <a:pt x="449" y="269"/>
                  </a:cubicBezTo>
                  <a:cubicBezTo>
                    <a:pt x="451" y="272"/>
                    <a:pt x="453" y="274"/>
                    <a:pt x="457" y="272"/>
                  </a:cubicBezTo>
                  <a:cubicBezTo>
                    <a:pt x="460" y="271"/>
                    <a:pt x="448" y="268"/>
                    <a:pt x="453" y="264"/>
                  </a:cubicBezTo>
                  <a:cubicBezTo>
                    <a:pt x="457" y="263"/>
                    <a:pt x="459" y="258"/>
                    <a:pt x="462" y="258"/>
                  </a:cubicBezTo>
                  <a:cubicBezTo>
                    <a:pt x="466" y="260"/>
                    <a:pt x="466" y="254"/>
                    <a:pt x="471" y="254"/>
                  </a:cubicBezTo>
                  <a:cubicBezTo>
                    <a:pt x="474" y="254"/>
                    <a:pt x="475" y="247"/>
                    <a:pt x="469" y="243"/>
                  </a:cubicBezTo>
                  <a:cubicBezTo>
                    <a:pt x="463" y="238"/>
                    <a:pt x="471" y="240"/>
                    <a:pt x="466" y="235"/>
                  </a:cubicBezTo>
                  <a:cubicBezTo>
                    <a:pt x="462" y="230"/>
                    <a:pt x="472" y="235"/>
                    <a:pt x="474" y="230"/>
                  </a:cubicBezTo>
                  <a:cubicBezTo>
                    <a:pt x="475" y="224"/>
                    <a:pt x="469" y="229"/>
                    <a:pt x="472" y="224"/>
                  </a:cubicBezTo>
                  <a:cubicBezTo>
                    <a:pt x="475" y="219"/>
                    <a:pt x="466" y="224"/>
                    <a:pt x="465" y="218"/>
                  </a:cubicBezTo>
                  <a:cubicBezTo>
                    <a:pt x="465" y="213"/>
                    <a:pt x="457" y="216"/>
                    <a:pt x="451" y="213"/>
                  </a:cubicBezTo>
                  <a:cubicBezTo>
                    <a:pt x="443" y="210"/>
                    <a:pt x="448" y="213"/>
                    <a:pt x="442" y="213"/>
                  </a:cubicBezTo>
                  <a:cubicBezTo>
                    <a:pt x="436" y="213"/>
                    <a:pt x="439" y="222"/>
                    <a:pt x="442" y="224"/>
                  </a:cubicBezTo>
                  <a:cubicBezTo>
                    <a:pt x="446" y="226"/>
                    <a:pt x="443" y="229"/>
                    <a:pt x="440" y="229"/>
                  </a:cubicBezTo>
                  <a:cubicBezTo>
                    <a:pt x="437" y="227"/>
                    <a:pt x="440" y="236"/>
                    <a:pt x="434" y="241"/>
                  </a:cubicBezTo>
                  <a:cubicBezTo>
                    <a:pt x="430" y="244"/>
                    <a:pt x="434" y="247"/>
                    <a:pt x="428" y="250"/>
                  </a:cubicBezTo>
                  <a:cubicBezTo>
                    <a:pt x="422" y="252"/>
                    <a:pt x="425" y="249"/>
                    <a:pt x="419" y="244"/>
                  </a:cubicBezTo>
                  <a:cubicBezTo>
                    <a:pt x="413" y="238"/>
                    <a:pt x="422" y="240"/>
                    <a:pt x="422" y="235"/>
                  </a:cubicBezTo>
                  <a:cubicBezTo>
                    <a:pt x="422" y="232"/>
                    <a:pt x="414" y="218"/>
                    <a:pt x="408" y="222"/>
                  </a:cubicBezTo>
                  <a:cubicBezTo>
                    <a:pt x="404" y="227"/>
                    <a:pt x="407" y="240"/>
                    <a:pt x="401" y="233"/>
                  </a:cubicBezTo>
                  <a:cubicBezTo>
                    <a:pt x="396" y="229"/>
                    <a:pt x="404" y="230"/>
                    <a:pt x="399" y="224"/>
                  </a:cubicBezTo>
                  <a:cubicBezTo>
                    <a:pt x="393" y="219"/>
                    <a:pt x="405" y="221"/>
                    <a:pt x="399" y="218"/>
                  </a:cubicBezTo>
                  <a:cubicBezTo>
                    <a:pt x="392" y="213"/>
                    <a:pt x="392" y="219"/>
                    <a:pt x="387" y="216"/>
                  </a:cubicBezTo>
                  <a:cubicBezTo>
                    <a:pt x="381" y="213"/>
                    <a:pt x="395" y="208"/>
                    <a:pt x="392" y="207"/>
                  </a:cubicBezTo>
                  <a:cubicBezTo>
                    <a:pt x="389" y="204"/>
                    <a:pt x="381" y="201"/>
                    <a:pt x="381" y="194"/>
                  </a:cubicBezTo>
                  <a:cubicBezTo>
                    <a:pt x="381" y="188"/>
                    <a:pt x="370" y="182"/>
                    <a:pt x="366" y="182"/>
                  </a:cubicBezTo>
                  <a:cubicBezTo>
                    <a:pt x="360" y="180"/>
                    <a:pt x="364" y="185"/>
                    <a:pt x="360" y="185"/>
                  </a:cubicBezTo>
                  <a:cubicBezTo>
                    <a:pt x="354" y="187"/>
                    <a:pt x="360" y="188"/>
                    <a:pt x="354" y="191"/>
                  </a:cubicBezTo>
                  <a:cubicBezTo>
                    <a:pt x="347" y="194"/>
                    <a:pt x="355" y="201"/>
                    <a:pt x="354" y="204"/>
                  </a:cubicBezTo>
                  <a:cubicBezTo>
                    <a:pt x="352" y="208"/>
                    <a:pt x="352" y="212"/>
                    <a:pt x="361" y="215"/>
                  </a:cubicBezTo>
                  <a:cubicBezTo>
                    <a:pt x="370" y="218"/>
                    <a:pt x="373" y="222"/>
                    <a:pt x="369" y="226"/>
                  </a:cubicBezTo>
                  <a:cubicBezTo>
                    <a:pt x="364" y="227"/>
                    <a:pt x="367" y="230"/>
                    <a:pt x="372" y="229"/>
                  </a:cubicBezTo>
                  <a:cubicBezTo>
                    <a:pt x="376" y="226"/>
                    <a:pt x="376" y="230"/>
                    <a:pt x="370" y="236"/>
                  </a:cubicBezTo>
                  <a:cubicBezTo>
                    <a:pt x="363" y="241"/>
                    <a:pt x="363" y="235"/>
                    <a:pt x="361" y="240"/>
                  </a:cubicBezTo>
                  <a:cubicBezTo>
                    <a:pt x="358" y="244"/>
                    <a:pt x="367" y="255"/>
                    <a:pt x="360" y="250"/>
                  </a:cubicBezTo>
                  <a:cubicBezTo>
                    <a:pt x="354" y="246"/>
                    <a:pt x="354" y="246"/>
                    <a:pt x="355" y="241"/>
                  </a:cubicBezTo>
                  <a:cubicBezTo>
                    <a:pt x="357" y="238"/>
                    <a:pt x="357" y="235"/>
                    <a:pt x="352" y="235"/>
                  </a:cubicBezTo>
                  <a:cubicBezTo>
                    <a:pt x="346" y="236"/>
                    <a:pt x="344" y="230"/>
                    <a:pt x="338" y="233"/>
                  </a:cubicBezTo>
                  <a:cubicBezTo>
                    <a:pt x="332" y="236"/>
                    <a:pt x="340" y="241"/>
                    <a:pt x="334" y="243"/>
                  </a:cubicBezTo>
                  <a:cubicBezTo>
                    <a:pt x="329" y="244"/>
                    <a:pt x="331" y="240"/>
                    <a:pt x="319" y="243"/>
                  </a:cubicBezTo>
                  <a:cubicBezTo>
                    <a:pt x="302" y="246"/>
                    <a:pt x="300" y="236"/>
                    <a:pt x="296" y="238"/>
                  </a:cubicBezTo>
                  <a:cubicBezTo>
                    <a:pt x="285" y="243"/>
                    <a:pt x="282" y="226"/>
                    <a:pt x="274" y="227"/>
                  </a:cubicBezTo>
                  <a:cubicBezTo>
                    <a:pt x="268" y="227"/>
                    <a:pt x="253" y="230"/>
                    <a:pt x="256" y="236"/>
                  </a:cubicBezTo>
                  <a:cubicBezTo>
                    <a:pt x="259" y="241"/>
                    <a:pt x="268" y="232"/>
                    <a:pt x="271" y="235"/>
                  </a:cubicBezTo>
                  <a:cubicBezTo>
                    <a:pt x="276" y="236"/>
                    <a:pt x="264" y="236"/>
                    <a:pt x="262" y="241"/>
                  </a:cubicBezTo>
                  <a:cubicBezTo>
                    <a:pt x="261" y="246"/>
                    <a:pt x="273" y="258"/>
                    <a:pt x="261" y="249"/>
                  </a:cubicBezTo>
                  <a:cubicBezTo>
                    <a:pt x="249" y="241"/>
                    <a:pt x="250" y="246"/>
                    <a:pt x="245" y="241"/>
                  </a:cubicBezTo>
                  <a:cubicBezTo>
                    <a:pt x="241" y="235"/>
                    <a:pt x="245" y="243"/>
                    <a:pt x="230" y="243"/>
                  </a:cubicBezTo>
                  <a:cubicBezTo>
                    <a:pt x="217" y="244"/>
                    <a:pt x="198" y="243"/>
                    <a:pt x="204" y="238"/>
                  </a:cubicBezTo>
                  <a:cubicBezTo>
                    <a:pt x="210" y="233"/>
                    <a:pt x="218" y="238"/>
                    <a:pt x="212" y="233"/>
                  </a:cubicBezTo>
                  <a:cubicBezTo>
                    <a:pt x="207" y="229"/>
                    <a:pt x="204" y="224"/>
                    <a:pt x="195" y="226"/>
                  </a:cubicBezTo>
                  <a:cubicBezTo>
                    <a:pt x="186" y="227"/>
                    <a:pt x="177" y="222"/>
                    <a:pt x="169" y="221"/>
                  </a:cubicBezTo>
                  <a:cubicBezTo>
                    <a:pt x="160" y="218"/>
                    <a:pt x="154" y="212"/>
                    <a:pt x="147" y="213"/>
                  </a:cubicBezTo>
                  <a:cubicBezTo>
                    <a:pt x="137" y="213"/>
                    <a:pt x="143" y="221"/>
                    <a:pt x="136" y="219"/>
                  </a:cubicBezTo>
                  <a:cubicBezTo>
                    <a:pt x="128" y="218"/>
                    <a:pt x="137" y="207"/>
                    <a:pt x="127" y="208"/>
                  </a:cubicBezTo>
                  <a:cubicBezTo>
                    <a:pt x="122" y="210"/>
                    <a:pt x="128" y="224"/>
                    <a:pt x="118" y="218"/>
                  </a:cubicBezTo>
                  <a:cubicBezTo>
                    <a:pt x="112" y="215"/>
                    <a:pt x="108" y="198"/>
                    <a:pt x="102" y="202"/>
                  </a:cubicBezTo>
                  <a:cubicBezTo>
                    <a:pt x="95" y="208"/>
                    <a:pt x="112" y="204"/>
                    <a:pt x="99" y="212"/>
                  </a:cubicBezTo>
                  <a:cubicBezTo>
                    <a:pt x="90" y="216"/>
                    <a:pt x="101" y="208"/>
                    <a:pt x="86" y="215"/>
                  </a:cubicBezTo>
                  <a:cubicBezTo>
                    <a:pt x="69" y="221"/>
                    <a:pt x="77" y="216"/>
                    <a:pt x="86" y="212"/>
                  </a:cubicBezTo>
                  <a:cubicBezTo>
                    <a:pt x="95" y="207"/>
                    <a:pt x="93" y="207"/>
                    <a:pt x="89" y="208"/>
                  </a:cubicBezTo>
                  <a:cubicBezTo>
                    <a:pt x="83" y="210"/>
                    <a:pt x="84" y="205"/>
                    <a:pt x="75" y="212"/>
                  </a:cubicBezTo>
                  <a:cubicBezTo>
                    <a:pt x="67" y="216"/>
                    <a:pt x="72" y="210"/>
                    <a:pt x="63" y="218"/>
                  </a:cubicBezTo>
                  <a:cubicBezTo>
                    <a:pt x="54" y="224"/>
                    <a:pt x="49" y="224"/>
                    <a:pt x="52" y="227"/>
                  </a:cubicBezTo>
                  <a:cubicBezTo>
                    <a:pt x="54" y="230"/>
                    <a:pt x="48" y="226"/>
                    <a:pt x="43" y="229"/>
                  </a:cubicBezTo>
                  <a:cubicBezTo>
                    <a:pt x="38" y="230"/>
                    <a:pt x="42" y="226"/>
                    <a:pt x="32" y="226"/>
                  </a:cubicBezTo>
                  <a:cubicBezTo>
                    <a:pt x="22" y="226"/>
                    <a:pt x="14" y="215"/>
                    <a:pt x="0" y="216"/>
                  </a:cubicBezTo>
                  <a:cubicBezTo>
                    <a:pt x="0" y="344"/>
                    <a:pt x="0" y="344"/>
                    <a:pt x="0" y="344"/>
                  </a:cubicBezTo>
                  <a:cubicBezTo>
                    <a:pt x="6" y="347"/>
                    <a:pt x="3" y="342"/>
                    <a:pt x="5" y="344"/>
                  </a:cubicBezTo>
                  <a:cubicBezTo>
                    <a:pt x="8" y="345"/>
                    <a:pt x="8" y="345"/>
                    <a:pt x="10" y="345"/>
                  </a:cubicBezTo>
                  <a:cubicBezTo>
                    <a:pt x="11" y="344"/>
                    <a:pt x="16" y="342"/>
                    <a:pt x="16" y="345"/>
                  </a:cubicBezTo>
                  <a:cubicBezTo>
                    <a:pt x="14" y="347"/>
                    <a:pt x="13" y="347"/>
                    <a:pt x="16" y="348"/>
                  </a:cubicBezTo>
                  <a:cubicBezTo>
                    <a:pt x="20" y="350"/>
                    <a:pt x="16" y="351"/>
                    <a:pt x="23" y="355"/>
                  </a:cubicBezTo>
                  <a:cubicBezTo>
                    <a:pt x="29" y="359"/>
                    <a:pt x="26" y="361"/>
                    <a:pt x="28" y="361"/>
                  </a:cubicBezTo>
                  <a:cubicBezTo>
                    <a:pt x="29" y="362"/>
                    <a:pt x="29" y="359"/>
                    <a:pt x="34" y="359"/>
                  </a:cubicBezTo>
                  <a:cubicBezTo>
                    <a:pt x="38" y="358"/>
                    <a:pt x="34" y="356"/>
                    <a:pt x="37" y="355"/>
                  </a:cubicBezTo>
                  <a:cubicBezTo>
                    <a:pt x="40" y="355"/>
                    <a:pt x="35" y="353"/>
                    <a:pt x="38" y="353"/>
                  </a:cubicBezTo>
                  <a:cubicBezTo>
                    <a:pt x="45" y="350"/>
                    <a:pt x="45" y="350"/>
                    <a:pt x="46" y="353"/>
                  </a:cubicBezTo>
                  <a:cubicBezTo>
                    <a:pt x="49" y="356"/>
                    <a:pt x="46" y="355"/>
                    <a:pt x="48" y="356"/>
                  </a:cubicBezTo>
                  <a:cubicBezTo>
                    <a:pt x="49" y="359"/>
                    <a:pt x="51" y="358"/>
                    <a:pt x="52" y="361"/>
                  </a:cubicBezTo>
                  <a:cubicBezTo>
                    <a:pt x="54" y="365"/>
                    <a:pt x="57" y="362"/>
                    <a:pt x="58" y="367"/>
                  </a:cubicBezTo>
                  <a:cubicBezTo>
                    <a:pt x="61" y="370"/>
                    <a:pt x="67" y="381"/>
                    <a:pt x="69" y="383"/>
                  </a:cubicBezTo>
                  <a:cubicBezTo>
                    <a:pt x="70" y="386"/>
                    <a:pt x="67" y="386"/>
                    <a:pt x="70" y="386"/>
                  </a:cubicBezTo>
                  <a:cubicBezTo>
                    <a:pt x="72" y="386"/>
                    <a:pt x="69" y="389"/>
                    <a:pt x="72" y="389"/>
                  </a:cubicBezTo>
                  <a:cubicBezTo>
                    <a:pt x="73" y="389"/>
                    <a:pt x="70" y="392"/>
                    <a:pt x="73" y="392"/>
                  </a:cubicBezTo>
                  <a:cubicBezTo>
                    <a:pt x="77" y="390"/>
                    <a:pt x="75" y="393"/>
                    <a:pt x="81" y="395"/>
                  </a:cubicBezTo>
                  <a:cubicBezTo>
                    <a:pt x="86" y="397"/>
                    <a:pt x="83" y="398"/>
                    <a:pt x="86" y="398"/>
                  </a:cubicBezTo>
                  <a:cubicBezTo>
                    <a:pt x="87" y="398"/>
                    <a:pt x="87" y="400"/>
                    <a:pt x="87" y="400"/>
                  </a:cubicBezTo>
                  <a:cubicBezTo>
                    <a:pt x="86" y="404"/>
                    <a:pt x="89" y="407"/>
                    <a:pt x="87" y="411"/>
                  </a:cubicBezTo>
                  <a:cubicBezTo>
                    <a:pt x="84" y="412"/>
                    <a:pt x="87" y="414"/>
                    <a:pt x="86" y="415"/>
                  </a:cubicBezTo>
                  <a:cubicBezTo>
                    <a:pt x="81" y="420"/>
                    <a:pt x="84" y="420"/>
                    <a:pt x="86" y="421"/>
                  </a:cubicBezTo>
                  <a:cubicBezTo>
                    <a:pt x="86" y="425"/>
                    <a:pt x="89" y="428"/>
                    <a:pt x="92" y="431"/>
                  </a:cubicBezTo>
                  <a:cubicBezTo>
                    <a:pt x="93" y="434"/>
                    <a:pt x="90" y="426"/>
                    <a:pt x="98" y="426"/>
                  </a:cubicBezTo>
                  <a:cubicBezTo>
                    <a:pt x="102" y="425"/>
                    <a:pt x="93" y="428"/>
                    <a:pt x="96" y="432"/>
                  </a:cubicBezTo>
                  <a:cubicBezTo>
                    <a:pt x="98" y="435"/>
                    <a:pt x="98" y="432"/>
                    <a:pt x="98" y="437"/>
                  </a:cubicBezTo>
                  <a:cubicBezTo>
                    <a:pt x="99" y="442"/>
                    <a:pt x="104" y="434"/>
                    <a:pt x="101" y="440"/>
                  </a:cubicBezTo>
                  <a:cubicBezTo>
                    <a:pt x="99" y="446"/>
                    <a:pt x="99" y="448"/>
                    <a:pt x="101" y="446"/>
                  </a:cubicBezTo>
                  <a:cubicBezTo>
                    <a:pt x="101" y="446"/>
                    <a:pt x="99" y="449"/>
                    <a:pt x="102" y="451"/>
                  </a:cubicBezTo>
                  <a:cubicBezTo>
                    <a:pt x="104" y="451"/>
                    <a:pt x="102" y="446"/>
                    <a:pt x="105" y="445"/>
                  </a:cubicBezTo>
                  <a:cubicBezTo>
                    <a:pt x="107" y="445"/>
                    <a:pt x="108" y="442"/>
                    <a:pt x="108" y="443"/>
                  </a:cubicBezTo>
                  <a:cubicBezTo>
                    <a:pt x="110" y="445"/>
                    <a:pt x="113" y="443"/>
                    <a:pt x="113" y="445"/>
                  </a:cubicBezTo>
                  <a:cubicBezTo>
                    <a:pt x="112" y="448"/>
                    <a:pt x="112" y="443"/>
                    <a:pt x="107" y="446"/>
                  </a:cubicBezTo>
                  <a:cubicBezTo>
                    <a:pt x="102" y="449"/>
                    <a:pt x="104" y="449"/>
                    <a:pt x="104" y="452"/>
                  </a:cubicBezTo>
                  <a:cubicBezTo>
                    <a:pt x="104" y="456"/>
                    <a:pt x="107" y="454"/>
                    <a:pt x="105" y="456"/>
                  </a:cubicBezTo>
                  <a:cubicBezTo>
                    <a:pt x="104" y="457"/>
                    <a:pt x="107" y="457"/>
                    <a:pt x="105" y="457"/>
                  </a:cubicBezTo>
                  <a:cubicBezTo>
                    <a:pt x="102" y="459"/>
                    <a:pt x="105" y="460"/>
                    <a:pt x="108" y="462"/>
                  </a:cubicBezTo>
                  <a:cubicBezTo>
                    <a:pt x="112" y="463"/>
                    <a:pt x="112" y="460"/>
                    <a:pt x="115" y="462"/>
                  </a:cubicBezTo>
                  <a:cubicBezTo>
                    <a:pt x="118" y="462"/>
                    <a:pt x="113" y="463"/>
                    <a:pt x="116" y="463"/>
                  </a:cubicBezTo>
                  <a:cubicBezTo>
                    <a:pt x="121" y="462"/>
                    <a:pt x="115" y="468"/>
                    <a:pt x="119" y="466"/>
                  </a:cubicBezTo>
                  <a:cubicBezTo>
                    <a:pt x="121" y="466"/>
                    <a:pt x="119" y="468"/>
                    <a:pt x="122" y="466"/>
                  </a:cubicBezTo>
                  <a:cubicBezTo>
                    <a:pt x="125" y="466"/>
                    <a:pt x="127" y="470"/>
                    <a:pt x="128" y="468"/>
                  </a:cubicBezTo>
                  <a:cubicBezTo>
                    <a:pt x="130" y="466"/>
                    <a:pt x="131" y="471"/>
                    <a:pt x="128" y="471"/>
                  </a:cubicBezTo>
                  <a:cubicBezTo>
                    <a:pt x="127" y="473"/>
                    <a:pt x="131" y="476"/>
                    <a:pt x="133" y="476"/>
                  </a:cubicBezTo>
                  <a:cubicBezTo>
                    <a:pt x="136" y="474"/>
                    <a:pt x="136" y="471"/>
                    <a:pt x="136" y="474"/>
                  </a:cubicBezTo>
                  <a:cubicBezTo>
                    <a:pt x="136" y="477"/>
                    <a:pt x="137" y="476"/>
                    <a:pt x="137" y="477"/>
                  </a:cubicBezTo>
                  <a:cubicBezTo>
                    <a:pt x="136" y="479"/>
                    <a:pt x="136" y="474"/>
                    <a:pt x="134" y="476"/>
                  </a:cubicBezTo>
                  <a:cubicBezTo>
                    <a:pt x="133" y="477"/>
                    <a:pt x="139" y="480"/>
                    <a:pt x="139" y="479"/>
                  </a:cubicBezTo>
                  <a:cubicBezTo>
                    <a:pt x="139" y="477"/>
                    <a:pt x="140" y="476"/>
                    <a:pt x="140" y="479"/>
                  </a:cubicBezTo>
                  <a:cubicBezTo>
                    <a:pt x="140" y="480"/>
                    <a:pt x="142" y="482"/>
                    <a:pt x="142" y="484"/>
                  </a:cubicBezTo>
                  <a:cubicBezTo>
                    <a:pt x="140" y="485"/>
                    <a:pt x="142" y="485"/>
                    <a:pt x="143" y="484"/>
                  </a:cubicBezTo>
                  <a:cubicBezTo>
                    <a:pt x="143" y="482"/>
                    <a:pt x="143" y="484"/>
                    <a:pt x="143" y="485"/>
                  </a:cubicBezTo>
                  <a:cubicBezTo>
                    <a:pt x="363" y="485"/>
                    <a:pt x="363" y="485"/>
                    <a:pt x="363" y="485"/>
                  </a:cubicBezTo>
                  <a:close/>
                  <a:moveTo>
                    <a:pt x="484" y="328"/>
                  </a:moveTo>
                  <a:cubicBezTo>
                    <a:pt x="488" y="327"/>
                    <a:pt x="491" y="316"/>
                    <a:pt x="484" y="317"/>
                  </a:cubicBezTo>
                  <a:cubicBezTo>
                    <a:pt x="478" y="319"/>
                    <a:pt x="483" y="328"/>
                    <a:pt x="484" y="328"/>
                  </a:cubicBezTo>
                  <a:close/>
                  <a:moveTo>
                    <a:pt x="600" y="325"/>
                  </a:moveTo>
                  <a:cubicBezTo>
                    <a:pt x="603" y="325"/>
                    <a:pt x="606" y="327"/>
                    <a:pt x="605" y="330"/>
                  </a:cubicBezTo>
                  <a:cubicBezTo>
                    <a:pt x="603" y="333"/>
                    <a:pt x="596" y="327"/>
                    <a:pt x="600" y="325"/>
                  </a:cubicBezTo>
                  <a:close/>
                  <a:moveTo>
                    <a:pt x="431" y="235"/>
                  </a:moveTo>
                  <a:cubicBezTo>
                    <a:pt x="431" y="233"/>
                    <a:pt x="425" y="236"/>
                    <a:pt x="428" y="241"/>
                  </a:cubicBezTo>
                  <a:cubicBezTo>
                    <a:pt x="433" y="247"/>
                    <a:pt x="433" y="236"/>
                    <a:pt x="431" y="235"/>
                  </a:cubicBezTo>
                  <a:close/>
                  <a:moveTo>
                    <a:pt x="372" y="96"/>
                  </a:moveTo>
                  <a:cubicBezTo>
                    <a:pt x="383" y="96"/>
                    <a:pt x="379" y="92"/>
                    <a:pt x="370" y="92"/>
                  </a:cubicBezTo>
                  <a:cubicBezTo>
                    <a:pt x="360" y="90"/>
                    <a:pt x="354" y="92"/>
                    <a:pt x="354" y="95"/>
                  </a:cubicBezTo>
                  <a:cubicBezTo>
                    <a:pt x="354" y="98"/>
                    <a:pt x="361" y="96"/>
                    <a:pt x="372" y="96"/>
                  </a:cubicBezTo>
                  <a:close/>
                  <a:moveTo>
                    <a:pt x="296" y="132"/>
                  </a:moveTo>
                  <a:cubicBezTo>
                    <a:pt x="294" y="129"/>
                    <a:pt x="287" y="126"/>
                    <a:pt x="287" y="132"/>
                  </a:cubicBezTo>
                  <a:cubicBezTo>
                    <a:pt x="287" y="137"/>
                    <a:pt x="297" y="135"/>
                    <a:pt x="296" y="132"/>
                  </a:cubicBezTo>
                  <a:close/>
                  <a:moveTo>
                    <a:pt x="183" y="120"/>
                  </a:moveTo>
                  <a:cubicBezTo>
                    <a:pt x="177" y="121"/>
                    <a:pt x="166" y="126"/>
                    <a:pt x="175" y="128"/>
                  </a:cubicBezTo>
                  <a:cubicBezTo>
                    <a:pt x="182" y="128"/>
                    <a:pt x="188" y="117"/>
                    <a:pt x="183" y="120"/>
                  </a:cubicBezTo>
                  <a:close/>
                  <a:moveTo>
                    <a:pt x="207" y="107"/>
                  </a:moveTo>
                  <a:cubicBezTo>
                    <a:pt x="209" y="104"/>
                    <a:pt x="221" y="106"/>
                    <a:pt x="218" y="107"/>
                  </a:cubicBezTo>
                  <a:cubicBezTo>
                    <a:pt x="215" y="109"/>
                    <a:pt x="206" y="109"/>
                    <a:pt x="207" y="107"/>
                  </a:cubicBezTo>
                  <a:close/>
                  <a:moveTo>
                    <a:pt x="213" y="89"/>
                  </a:moveTo>
                  <a:cubicBezTo>
                    <a:pt x="210" y="86"/>
                    <a:pt x="207" y="87"/>
                    <a:pt x="206" y="89"/>
                  </a:cubicBezTo>
                  <a:cubicBezTo>
                    <a:pt x="204" y="89"/>
                    <a:pt x="209" y="92"/>
                    <a:pt x="215" y="92"/>
                  </a:cubicBezTo>
                  <a:cubicBezTo>
                    <a:pt x="218" y="92"/>
                    <a:pt x="218" y="92"/>
                    <a:pt x="213" y="89"/>
                  </a:cubicBezTo>
                  <a:close/>
                  <a:moveTo>
                    <a:pt x="290" y="114"/>
                  </a:moveTo>
                  <a:cubicBezTo>
                    <a:pt x="293" y="117"/>
                    <a:pt x="306" y="112"/>
                    <a:pt x="300" y="112"/>
                  </a:cubicBezTo>
                  <a:cubicBezTo>
                    <a:pt x="294" y="111"/>
                    <a:pt x="296" y="106"/>
                    <a:pt x="290" y="109"/>
                  </a:cubicBezTo>
                  <a:cubicBezTo>
                    <a:pt x="288" y="111"/>
                    <a:pt x="287" y="111"/>
                    <a:pt x="290" y="114"/>
                  </a:cubicBezTo>
                  <a:close/>
                  <a:moveTo>
                    <a:pt x="290" y="118"/>
                  </a:moveTo>
                  <a:cubicBezTo>
                    <a:pt x="288" y="117"/>
                    <a:pt x="302" y="114"/>
                    <a:pt x="305" y="115"/>
                  </a:cubicBezTo>
                  <a:cubicBezTo>
                    <a:pt x="306" y="117"/>
                    <a:pt x="293" y="120"/>
                    <a:pt x="290" y="118"/>
                  </a:cubicBezTo>
                  <a:close/>
                  <a:moveTo>
                    <a:pt x="296" y="121"/>
                  </a:moveTo>
                  <a:cubicBezTo>
                    <a:pt x="293" y="120"/>
                    <a:pt x="303" y="118"/>
                    <a:pt x="305" y="118"/>
                  </a:cubicBezTo>
                  <a:cubicBezTo>
                    <a:pt x="308" y="120"/>
                    <a:pt x="297" y="123"/>
                    <a:pt x="296" y="121"/>
                  </a:cubicBezTo>
                  <a:close/>
                  <a:moveTo>
                    <a:pt x="299" y="125"/>
                  </a:moveTo>
                  <a:cubicBezTo>
                    <a:pt x="297" y="123"/>
                    <a:pt x="306" y="120"/>
                    <a:pt x="308" y="120"/>
                  </a:cubicBezTo>
                  <a:cubicBezTo>
                    <a:pt x="309" y="120"/>
                    <a:pt x="302" y="125"/>
                    <a:pt x="299" y="125"/>
                  </a:cubicBezTo>
                  <a:close/>
                  <a:moveTo>
                    <a:pt x="433" y="73"/>
                  </a:moveTo>
                  <a:cubicBezTo>
                    <a:pt x="436" y="70"/>
                    <a:pt x="443" y="68"/>
                    <a:pt x="443" y="72"/>
                  </a:cubicBezTo>
                  <a:cubicBezTo>
                    <a:pt x="442" y="73"/>
                    <a:pt x="430" y="75"/>
                    <a:pt x="433" y="73"/>
                  </a:cubicBezTo>
                  <a:close/>
                  <a:moveTo>
                    <a:pt x="471" y="437"/>
                  </a:moveTo>
                  <a:cubicBezTo>
                    <a:pt x="474" y="438"/>
                    <a:pt x="477" y="440"/>
                    <a:pt x="478" y="440"/>
                  </a:cubicBezTo>
                  <a:cubicBezTo>
                    <a:pt x="480" y="438"/>
                    <a:pt x="475" y="435"/>
                    <a:pt x="475" y="434"/>
                  </a:cubicBezTo>
                  <a:cubicBezTo>
                    <a:pt x="474" y="432"/>
                    <a:pt x="469" y="432"/>
                    <a:pt x="468" y="435"/>
                  </a:cubicBezTo>
                  <a:cubicBezTo>
                    <a:pt x="466" y="435"/>
                    <a:pt x="468" y="435"/>
                    <a:pt x="471" y="437"/>
                  </a:cubicBezTo>
                  <a:close/>
                  <a:moveTo>
                    <a:pt x="486" y="400"/>
                  </a:moveTo>
                  <a:cubicBezTo>
                    <a:pt x="486" y="398"/>
                    <a:pt x="488" y="397"/>
                    <a:pt x="486" y="400"/>
                  </a:cubicBezTo>
                  <a:cubicBezTo>
                    <a:pt x="484" y="403"/>
                    <a:pt x="484" y="401"/>
                    <a:pt x="486" y="401"/>
                  </a:cubicBezTo>
                  <a:cubicBezTo>
                    <a:pt x="488" y="401"/>
                    <a:pt x="489" y="397"/>
                    <a:pt x="489" y="397"/>
                  </a:cubicBezTo>
                  <a:cubicBezTo>
                    <a:pt x="491" y="397"/>
                    <a:pt x="488" y="401"/>
                    <a:pt x="489" y="401"/>
                  </a:cubicBezTo>
                  <a:cubicBezTo>
                    <a:pt x="491" y="401"/>
                    <a:pt x="491" y="400"/>
                    <a:pt x="491" y="397"/>
                  </a:cubicBezTo>
                  <a:cubicBezTo>
                    <a:pt x="492" y="393"/>
                    <a:pt x="492" y="395"/>
                    <a:pt x="491" y="393"/>
                  </a:cubicBezTo>
                  <a:cubicBezTo>
                    <a:pt x="489" y="392"/>
                    <a:pt x="489" y="392"/>
                    <a:pt x="489" y="393"/>
                  </a:cubicBezTo>
                  <a:cubicBezTo>
                    <a:pt x="488" y="395"/>
                    <a:pt x="488" y="397"/>
                    <a:pt x="488" y="395"/>
                  </a:cubicBezTo>
                  <a:cubicBezTo>
                    <a:pt x="488" y="393"/>
                    <a:pt x="488" y="392"/>
                    <a:pt x="488" y="393"/>
                  </a:cubicBezTo>
                  <a:cubicBezTo>
                    <a:pt x="486" y="393"/>
                    <a:pt x="488" y="393"/>
                    <a:pt x="488" y="395"/>
                  </a:cubicBezTo>
                  <a:cubicBezTo>
                    <a:pt x="486" y="397"/>
                    <a:pt x="486" y="397"/>
                    <a:pt x="484" y="398"/>
                  </a:cubicBezTo>
                  <a:cubicBezTo>
                    <a:pt x="483" y="400"/>
                    <a:pt x="483" y="400"/>
                    <a:pt x="483" y="401"/>
                  </a:cubicBezTo>
                  <a:cubicBezTo>
                    <a:pt x="484" y="403"/>
                    <a:pt x="484" y="401"/>
                    <a:pt x="486" y="400"/>
                  </a:cubicBezTo>
                  <a:close/>
                  <a:moveTo>
                    <a:pt x="494" y="398"/>
                  </a:moveTo>
                  <a:cubicBezTo>
                    <a:pt x="494" y="397"/>
                    <a:pt x="494" y="393"/>
                    <a:pt x="494" y="393"/>
                  </a:cubicBezTo>
                  <a:cubicBezTo>
                    <a:pt x="492" y="393"/>
                    <a:pt x="492" y="395"/>
                    <a:pt x="492" y="398"/>
                  </a:cubicBezTo>
                  <a:cubicBezTo>
                    <a:pt x="491" y="398"/>
                    <a:pt x="492" y="398"/>
                    <a:pt x="494" y="398"/>
                  </a:cubicBezTo>
                  <a:close/>
                  <a:moveTo>
                    <a:pt x="484" y="397"/>
                  </a:moveTo>
                  <a:cubicBezTo>
                    <a:pt x="486" y="395"/>
                    <a:pt x="486" y="393"/>
                    <a:pt x="486" y="393"/>
                  </a:cubicBezTo>
                  <a:cubicBezTo>
                    <a:pt x="484" y="395"/>
                    <a:pt x="483" y="395"/>
                    <a:pt x="483" y="397"/>
                  </a:cubicBezTo>
                  <a:cubicBezTo>
                    <a:pt x="481" y="398"/>
                    <a:pt x="483" y="398"/>
                    <a:pt x="484" y="397"/>
                  </a:cubicBezTo>
                  <a:close/>
                  <a:moveTo>
                    <a:pt x="577" y="345"/>
                  </a:moveTo>
                  <a:cubicBezTo>
                    <a:pt x="574" y="345"/>
                    <a:pt x="577" y="339"/>
                    <a:pt x="579" y="341"/>
                  </a:cubicBezTo>
                  <a:cubicBezTo>
                    <a:pt x="582" y="342"/>
                    <a:pt x="579" y="345"/>
                    <a:pt x="577" y="345"/>
                  </a:cubicBezTo>
                  <a:close/>
                </a:path>
              </a:pathLst>
            </a:custGeom>
            <a:grpFill/>
            <a:ln w="6350" cmpd="sng">
              <a:solidFill>
                <a:schemeClr val="bg1"/>
              </a:solidFill>
              <a:round/>
              <a:headEnd/>
              <a:tailEnd/>
            </a:ln>
          </p:spPr>
          <p:txBody>
            <a:bodyPr/>
            <a:lstStyle/>
            <a:p>
              <a:endParaRPr lang="en-GB" dirty="0"/>
            </a:p>
          </p:txBody>
        </p:sp>
        <p:sp>
          <p:nvSpPr>
            <p:cNvPr id="1086" name="Freeform 270"/>
            <p:cNvSpPr>
              <a:spLocks/>
            </p:cNvSpPr>
            <p:nvPr/>
          </p:nvSpPr>
          <p:spPr bwMode="auto">
            <a:xfrm>
              <a:off x="4877662" y="3921541"/>
              <a:ext cx="23941" cy="11332"/>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grpFill/>
            <a:ln w="6350" cmpd="sng">
              <a:solidFill>
                <a:schemeClr val="bg1"/>
              </a:solidFill>
              <a:round/>
              <a:headEnd/>
              <a:tailEnd/>
            </a:ln>
          </p:spPr>
          <p:txBody>
            <a:bodyPr/>
            <a:lstStyle/>
            <a:p>
              <a:endParaRPr lang="en-GB" dirty="0"/>
            </a:p>
          </p:txBody>
        </p:sp>
        <p:sp>
          <p:nvSpPr>
            <p:cNvPr id="1087" name="Freeform 271"/>
            <p:cNvSpPr>
              <a:spLocks/>
            </p:cNvSpPr>
            <p:nvPr/>
          </p:nvSpPr>
          <p:spPr bwMode="auto">
            <a:xfrm>
              <a:off x="4840953" y="3892400"/>
              <a:ext cx="14364" cy="9713"/>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grpFill/>
            <a:ln w="6350" cmpd="sng">
              <a:solidFill>
                <a:schemeClr val="bg1"/>
              </a:solidFill>
              <a:round/>
              <a:headEnd/>
              <a:tailEnd/>
            </a:ln>
          </p:spPr>
          <p:txBody>
            <a:bodyPr/>
            <a:lstStyle/>
            <a:p>
              <a:endParaRPr lang="en-GB" dirty="0"/>
            </a:p>
          </p:txBody>
        </p:sp>
        <p:sp>
          <p:nvSpPr>
            <p:cNvPr id="1088" name="Freeform 272"/>
            <p:cNvSpPr>
              <a:spLocks/>
            </p:cNvSpPr>
            <p:nvPr/>
          </p:nvSpPr>
          <p:spPr bwMode="auto">
            <a:xfrm>
              <a:off x="4812224" y="3895637"/>
              <a:ext cx="19152" cy="12952"/>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grpFill/>
            <a:ln w="6350" cmpd="sng">
              <a:solidFill>
                <a:schemeClr val="bg1"/>
              </a:solidFill>
              <a:round/>
              <a:headEnd/>
              <a:tailEnd/>
            </a:ln>
          </p:spPr>
          <p:txBody>
            <a:bodyPr/>
            <a:lstStyle/>
            <a:p>
              <a:endParaRPr lang="en-GB" dirty="0"/>
            </a:p>
          </p:txBody>
        </p:sp>
        <p:sp>
          <p:nvSpPr>
            <p:cNvPr id="1089" name="Freeform 289"/>
            <p:cNvSpPr>
              <a:spLocks noEditPoints="1"/>
            </p:cNvSpPr>
            <p:nvPr/>
          </p:nvSpPr>
          <p:spPr bwMode="auto">
            <a:xfrm>
              <a:off x="522164" y="2598867"/>
              <a:ext cx="2529738" cy="1978345"/>
            </a:xfrm>
            <a:custGeom>
              <a:avLst/>
              <a:gdLst/>
              <a:ahLst/>
              <a:cxnLst>
                <a:cxn ang="0">
                  <a:pos x="124" y="195"/>
                </a:cxn>
                <a:cxn ang="0">
                  <a:pos x="127" y="181"/>
                </a:cxn>
                <a:cxn ang="0">
                  <a:pos x="161" y="164"/>
                </a:cxn>
                <a:cxn ang="0">
                  <a:pos x="271" y="185"/>
                </a:cxn>
                <a:cxn ang="0">
                  <a:pos x="262" y="193"/>
                </a:cxn>
                <a:cxn ang="0">
                  <a:pos x="257" y="198"/>
                </a:cxn>
                <a:cxn ang="0">
                  <a:pos x="255" y="193"/>
                </a:cxn>
                <a:cxn ang="0">
                  <a:pos x="271" y="209"/>
                </a:cxn>
                <a:cxn ang="0">
                  <a:pos x="300" y="227"/>
                </a:cxn>
                <a:cxn ang="0">
                  <a:pos x="277" y="212"/>
                </a:cxn>
                <a:cxn ang="0">
                  <a:pos x="278" y="216"/>
                </a:cxn>
                <a:cxn ang="0">
                  <a:pos x="287" y="224"/>
                </a:cxn>
                <a:cxn ang="0">
                  <a:pos x="278" y="207"/>
                </a:cxn>
                <a:cxn ang="0">
                  <a:pos x="278" y="221"/>
                </a:cxn>
                <a:cxn ang="0">
                  <a:pos x="100" y="6"/>
                </a:cxn>
                <a:cxn ang="0">
                  <a:pos x="56" y="76"/>
                </a:cxn>
                <a:cxn ang="0">
                  <a:pos x="59" y="97"/>
                </a:cxn>
                <a:cxn ang="0">
                  <a:pos x="50" y="168"/>
                </a:cxn>
                <a:cxn ang="0">
                  <a:pos x="53" y="212"/>
                </a:cxn>
                <a:cxn ang="0">
                  <a:pos x="100" y="192"/>
                </a:cxn>
                <a:cxn ang="0">
                  <a:pos x="143" y="167"/>
                </a:cxn>
                <a:cxn ang="0">
                  <a:pos x="227" y="165"/>
                </a:cxn>
                <a:cxn ang="0">
                  <a:pos x="278" y="198"/>
                </a:cxn>
                <a:cxn ang="0">
                  <a:pos x="304" y="212"/>
                </a:cxn>
                <a:cxn ang="0">
                  <a:pos x="265" y="168"/>
                </a:cxn>
                <a:cxn ang="0">
                  <a:pos x="227" y="157"/>
                </a:cxn>
                <a:cxn ang="0">
                  <a:pos x="727" y="361"/>
                </a:cxn>
                <a:cxn ang="0">
                  <a:pos x="679" y="381"/>
                </a:cxn>
                <a:cxn ang="0">
                  <a:pos x="671" y="355"/>
                </a:cxn>
                <a:cxn ang="0">
                  <a:pos x="651" y="349"/>
                </a:cxn>
                <a:cxn ang="0">
                  <a:pos x="638" y="349"/>
                </a:cxn>
                <a:cxn ang="0">
                  <a:pos x="667" y="327"/>
                </a:cxn>
                <a:cxn ang="0">
                  <a:pos x="615" y="325"/>
                </a:cxn>
                <a:cxn ang="0">
                  <a:pos x="590" y="302"/>
                </a:cxn>
                <a:cxn ang="0">
                  <a:pos x="348" y="305"/>
                </a:cxn>
                <a:cxn ang="0">
                  <a:pos x="374" y="448"/>
                </a:cxn>
                <a:cxn ang="0">
                  <a:pos x="478" y="489"/>
                </a:cxn>
                <a:cxn ang="0">
                  <a:pos x="563" y="535"/>
                </a:cxn>
                <a:cxn ang="0">
                  <a:pos x="607" y="512"/>
                </a:cxn>
                <a:cxn ang="0">
                  <a:pos x="625" y="512"/>
                </a:cxn>
                <a:cxn ang="0">
                  <a:pos x="639" y="504"/>
                </a:cxn>
                <a:cxn ang="0">
                  <a:pos x="680" y="532"/>
                </a:cxn>
                <a:cxn ang="0">
                  <a:pos x="700" y="543"/>
                </a:cxn>
                <a:cxn ang="0">
                  <a:pos x="730" y="453"/>
                </a:cxn>
                <a:cxn ang="0">
                  <a:pos x="730" y="442"/>
                </a:cxn>
                <a:cxn ang="0">
                  <a:pos x="729" y="411"/>
                </a:cxn>
                <a:cxn ang="0">
                  <a:pos x="738" y="420"/>
                </a:cxn>
                <a:cxn ang="0">
                  <a:pos x="758" y="386"/>
                </a:cxn>
                <a:cxn ang="0">
                  <a:pos x="773" y="374"/>
                </a:cxn>
                <a:cxn ang="0">
                  <a:pos x="802" y="347"/>
                </a:cxn>
                <a:cxn ang="0">
                  <a:pos x="787" y="316"/>
                </a:cxn>
                <a:cxn ang="0">
                  <a:pos x="769" y="342"/>
                </a:cxn>
                <a:cxn ang="0">
                  <a:pos x="100" y="619"/>
                </a:cxn>
                <a:cxn ang="0">
                  <a:pos x="99" y="610"/>
                </a:cxn>
                <a:cxn ang="0">
                  <a:pos x="92" y="599"/>
                </a:cxn>
                <a:cxn ang="0">
                  <a:pos x="82" y="596"/>
                </a:cxn>
                <a:cxn ang="0">
                  <a:pos x="67" y="590"/>
                </a:cxn>
                <a:cxn ang="0">
                  <a:pos x="89" y="597"/>
                </a:cxn>
                <a:cxn ang="0">
                  <a:pos x="64" y="591"/>
                </a:cxn>
              </a:cxnLst>
              <a:rect l="0" t="0" r="r" b="b"/>
              <a:pathLst>
                <a:path w="817" h="630">
                  <a:moveTo>
                    <a:pt x="108" y="199"/>
                  </a:moveTo>
                  <a:cubicBezTo>
                    <a:pt x="108" y="196"/>
                    <a:pt x="105" y="195"/>
                    <a:pt x="108" y="192"/>
                  </a:cubicBezTo>
                  <a:cubicBezTo>
                    <a:pt x="112" y="190"/>
                    <a:pt x="114" y="193"/>
                    <a:pt x="114" y="190"/>
                  </a:cubicBezTo>
                  <a:cubicBezTo>
                    <a:pt x="114" y="188"/>
                    <a:pt x="114" y="187"/>
                    <a:pt x="115" y="188"/>
                  </a:cubicBezTo>
                  <a:cubicBezTo>
                    <a:pt x="117" y="190"/>
                    <a:pt x="120" y="188"/>
                    <a:pt x="118" y="187"/>
                  </a:cubicBezTo>
                  <a:cubicBezTo>
                    <a:pt x="118" y="185"/>
                    <a:pt x="120" y="187"/>
                    <a:pt x="121" y="187"/>
                  </a:cubicBezTo>
                  <a:cubicBezTo>
                    <a:pt x="123" y="188"/>
                    <a:pt x="124" y="187"/>
                    <a:pt x="124" y="188"/>
                  </a:cubicBezTo>
                  <a:cubicBezTo>
                    <a:pt x="126" y="190"/>
                    <a:pt x="124" y="190"/>
                    <a:pt x="126" y="190"/>
                  </a:cubicBezTo>
                  <a:cubicBezTo>
                    <a:pt x="127" y="192"/>
                    <a:pt x="126" y="193"/>
                    <a:pt x="124" y="195"/>
                  </a:cubicBezTo>
                  <a:cubicBezTo>
                    <a:pt x="123" y="196"/>
                    <a:pt x="123" y="196"/>
                    <a:pt x="120" y="196"/>
                  </a:cubicBezTo>
                  <a:cubicBezTo>
                    <a:pt x="117" y="196"/>
                    <a:pt x="115" y="198"/>
                    <a:pt x="115" y="199"/>
                  </a:cubicBezTo>
                  <a:cubicBezTo>
                    <a:pt x="115" y="201"/>
                    <a:pt x="115" y="199"/>
                    <a:pt x="114" y="201"/>
                  </a:cubicBezTo>
                  <a:cubicBezTo>
                    <a:pt x="112" y="202"/>
                    <a:pt x="111" y="202"/>
                    <a:pt x="112" y="201"/>
                  </a:cubicBezTo>
                  <a:cubicBezTo>
                    <a:pt x="115" y="198"/>
                    <a:pt x="111" y="199"/>
                    <a:pt x="111" y="199"/>
                  </a:cubicBezTo>
                  <a:cubicBezTo>
                    <a:pt x="111" y="201"/>
                    <a:pt x="109" y="201"/>
                    <a:pt x="108" y="199"/>
                  </a:cubicBezTo>
                  <a:close/>
                  <a:moveTo>
                    <a:pt x="123" y="185"/>
                  </a:moveTo>
                  <a:cubicBezTo>
                    <a:pt x="124" y="184"/>
                    <a:pt x="124" y="184"/>
                    <a:pt x="126" y="184"/>
                  </a:cubicBezTo>
                  <a:cubicBezTo>
                    <a:pt x="127" y="184"/>
                    <a:pt x="129" y="184"/>
                    <a:pt x="127" y="181"/>
                  </a:cubicBezTo>
                  <a:cubicBezTo>
                    <a:pt x="126" y="179"/>
                    <a:pt x="126" y="182"/>
                    <a:pt x="124" y="181"/>
                  </a:cubicBezTo>
                  <a:cubicBezTo>
                    <a:pt x="124" y="181"/>
                    <a:pt x="121" y="179"/>
                    <a:pt x="121" y="182"/>
                  </a:cubicBezTo>
                  <a:cubicBezTo>
                    <a:pt x="123" y="184"/>
                    <a:pt x="121" y="182"/>
                    <a:pt x="120" y="182"/>
                  </a:cubicBezTo>
                  <a:cubicBezTo>
                    <a:pt x="118" y="184"/>
                    <a:pt x="118" y="185"/>
                    <a:pt x="120" y="185"/>
                  </a:cubicBezTo>
                  <a:cubicBezTo>
                    <a:pt x="121" y="187"/>
                    <a:pt x="121" y="187"/>
                    <a:pt x="123" y="185"/>
                  </a:cubicBezTo>
                  <a:close/>
                  <a:moveTo>
                    <a:pt x="164" y="164"/>
                  </a:moveTo>
                  <a:cubicBezTo>
                    <a:pt x="166" y="162"/>
                    <a:pt x="164" y="162"/>
                    <a:pt x="167" y="159"/>
                  </a:cubicBezTo>
                  <a:cubicBezTo>
                    <a:pt x="169" y="156"/>
                    <a:pt x="167" y="156"/>
                    <a:pt x="166" y="157"/>
                  </a:cubicBezTo>
                  <a:cubicBezTo>
                    <a:pt x="166" y="159"/>
                    <a:pt x="163" y="160"/>
                    <a:pt x="161" y="164"/>
                  </a:cubicBezTo>
                  <a:cubicBezTo>
                    <a:pt x="159" y="164"/>
                    <a:pt x="163" y="164"/>
                    <a:pt x="164" y="164"/>
                  </a:cubicBezTo>
                  <a:close/>
                  <a:moveTo>
                    <a:pt x="173" y="156"/>
                  </a:moveTo>
                  <a:cubicBezTo>
                    <a:pt x="175" y="156"/>
                    <a:pt x="175" y="156"/>
                    <a:pt x="173" y="154"/>
                  </a:cubicBezTo>
                  <a:cubicBezTo>
                    <a:pt x="170" y="154"/>
                    <a:pt x="170" y="156"/>
                    <a:pt x="170" y="157"/>
                  </a:cubicBezTo>
                  <a:cubicBezTo>
                    <a:pt x="170" y="159"/>
                    <a:pt x="172" y="157"/>
                    <a:pt x="173" y="156"/>
                  </a:cubicBezTo>
                  <a:close/>
                  <a:moveTo>
                    <a:pt x="269" y="198"/>
                  </a:moveTo>
                  <a:cubicBezTo>
                    <a:pt x="272" y="196"/>
                    <a:pt x="269" y="195"/>
                    <a:pt x="272" y="195"/>
                  </a:cubicBezTo>
                  <a:cubicBezTo>
                    <a:pt x="274" y="195"/>
                    <a:pt x="271" y="192"/>
                    <a:pt x="272" y="192"/>
                  </a:cubicBezTo>
                  <a:cubicBezTo>
                    <a:pt x="274" y="192"/>
                    <a:pt x="272" y="187"/>
                    <a:pt x="271" y="185"/>
                  </a:cubicBezTo>
                  <a:cubicBezTo>
                    <a:pt x="269" y="182"/>
                    <a:pt x="268" y="185"/>
                    <a:pt x="266" y="182"/>
                  </a:cubicBezTo>
                  <a:cubicBezTo>
                    <a:pt x="263" y="181"/>
                    <a:pt x="265" y="182"/>
                    <a:pt x="265" y="185"/>
                  </a:cubicBezTo>
                  <a:cubicBezTo>
                    <a:pt x="266" y="188"/>
                    <a:pt x="266" y="190"/>
                    <a:pt x="268" y="193"/>
                  </a:cubicBezTo>
                  <a:cubicBezTo>
                    <a:pt x="269" y="196"/>
                    <a:pt x="266" y="193"/>
                    <a:pt x="266" y="198"/>
                  </a:cubicBezTo>
                  <a:cubicBezTo>
                    <a:pt x="266" y="199"/>
                    <a:pt x="268" y="198"/>
                    <a:pt x="269" y="198"/>
                  </a:cubicBezTo>
                  <a:close/>
                  <a:moveTo>
                    <a:pt x="265" y="207"/>
                  </a:moveTo>
                  <a:cubicBezTo>
                    <a:pt x="268" y="212"/>
                    <a:pt x="266" y="209"/>
                    <a:pt x="266" y="206"/>
                  </a:cubicBezTo>
                  <a:cubicBezTo>
                    <a:pt x="266" y="204"/>
                    <a:pt x="268" y="206"/>
                    <a:pt x="266" y="201"/>
                  </a:cubicBezTo>
                  <a:cubicBezTo>
                    <a:pt x="265" y="196"/>
                    <a:pt x="265" y="195"/>
                    <a:pt x="262" y="193"/>
                  </a:cubicBezTo>
                  <a:cubicBezTo>
                    <a:pt x="258" y="190"/>
                    <a:pt x="258" y="195"/>
                    <a:pt x="258" y="196"/>
                  </a:cubicBezTo>
                  <a:cubicBezTo>
                    <a:pt x="260" y="196"/>
                    <a:pt x="262" y="198"/>
                    <a:pt x="260" y="199"/>
                  </a:cubicBezTo>
                  <a:cubicBezTo>
                    <a:pt x="260" y="202"/>
                    <a:pt x="263" y="201"/>
                    <a:pt x="263" y="202"/>
                  </a:cubicBezTo>
                  <a:cubicBezTo>
                    <a:pt x="262" y="206"/>
                    <a:pt x="263" y="202"/>
                    <a:pt x="263" y="206"/>
                  </a:cubicBezTo>
                  <a:cubicBezTo>
                    <a:pt x="263" y="207"/>
                    <a:pt x="265" y="207"/>
                    <a:pt x="265" y="207"/>
                  </a:cubicBezTo>
                  <a:close/>
                  <a:moveTo>
                    <a:pt x="257" y="198"/>
                  </a:moveTo>
                  <a:cubicBezTo>
                    <a:pt x="257" y="198"/>
                    <a:pt x="257" y="199"/>
                    <a:pt x="258" y="199"/>
                  </a:cubicBezTo>
                  <a:cubicBezTo>
                    <a:pt x="258" y="198"/>
                    <a:pt x="257" y="193"/>
                    <a:pt x="257" y="195"/>
                  </a:cubicBezTo>
                  <a:cubicBezTo>
                    <a:pt x="257" y="195"/>
                    <a:pt x="257" y="196"/>
                    <a:pt x="257" y="198"/>
                  </a:cubicBezTo>
                  <a:close/>
                  <a:moveTo>
                    <a:pt x="258" y="190"/>
                  </a:moveTo>
                  <a:cubicBezTo>
                    <a:pt x="257" y="188"/>
                    <a:pt x="258" y="188"/>
                    <a:pt x="262" y="192"/>
                  </a:cubicBezTo>
                  <a:cubicBezTo>
                    <a:pt x="265" y="193"/>
                    <a:pt x="266" y="193"/>
                    <a:pt x="265" y="190"/>
                  </a:cubicBezTo>
                  <a:cubicBezTo>
                    <a:pt x="265" y="188"/>
                    <a:pt x="263" y="188"/>
                    <a:pt x="265" y="187"/>
                  </a:cubicBezTo>
                  <a:cubicBezTo>
                    <a:pt x="265" y="185"/>
                    <a:pt x="260" y="184"/>
                    <a:pt x="258" y="182"/>
                  </a:cubicBezTo>
                  <a:cubicBezTo>
                    <a:pt x="257" y="182"/>
                    <a:pt x="255" y="184"/>
                    <a:pt x="254" y="184"/>
                  </a:cubicBezTo>
                  <a:cubicBezTo>
                    <a:pt x="252" y="182"/>
                    <a:pt x="252" y="184"/>
                    <a:pt x="252" y="185"/>
                  </a:cubicBezTo>
                  <a:cubicBezTo>
                    <a:pt x="251" y="187"/>
                    <a:pt x="251" y="187"/>
                    <a:pt x="254" y="188"/>
                  </a:cubicBezTo>
                  <a:cubicBezTo>
                    <a:pt x="255" y="190"/>
                    <a:pt x="252" y="190"/>
                    <a:pt x="255" y="193"/>
                  </a:cubicBezTo>
                  <a:cubicBezTo>
                    <a:pt x="257" y="193"/>
                    <a:pt x="260" y="192"/>
                    <a:pt x="258" y="190"/>
                  </a:cubicBezTo>
                  <a:close/>
                  <a:moveTo>
                    <a:pt x="278" y="204"/>
                  </a:moveTo>
                  <a:cubicBezTo>
                    <a:pt x="280" y="202"/>
                    <a:pt x="280" y="201"/>
                    <a:pt x="280" y="199"/>
                  </a:cubicBezTo>
                  <a:cubicBezTo>
                    <a:pt x="278" y="198"/>
                    <a:pt x="278" y="199"/>
                    <a:pt x="275" y="198"/>
                  </a:cubicBezTo>
                  <a:cubicBezTo>
                    <a:pt x="274" y="198"/>
                    <a:pt x="272" y="198"/>
                    <a:pt x="272" y="199"/>
                  </a:cubicBezTo>
                  <a:cubicBezTo>
                    <a:pt x="272" y="202"/>
                    <a:pt x="275" y="199"/>
                    <a:pt x="275" y="202"/>
                  </a:cubicBezTo>
                  <a:cubicBezTo>
                    <a:pt x="274" y="207"/>
                    <a:pt x="275" y="206"/>
                    <a:pt x="278" y="206"/>
                  </a:cubicBezTo>
                  <a:cubicBezTo>
                    <a:pt x="280" y="207"/>
                    <a:pt x="278" y="204"/>
                    <a:pt x="278" y="204"/>
                  </a:cubicBezTo>
                  <a:close/>
                  <a:moveTo>
                    <a:pt x="271" y="209"/>
                  </a:moveTo>
                  <a:cubicBezTo>
                    <a:pt x="272" y="212"/>
                    <a:pt x="272" y="210"/>
                    <a:pt x="272" y="209"/>
                  </a:cubicBezTo>
                  <a:cubicBezTo>
                    <a:pt x="274" y="207"/>
                    <a:pt x="272" y="207"/>
                    <a:pt x="274" y="204"/>
                  </a:cubicBezTo>
                  <a:cubicBezTo>
                    <a:pt x="274" y="201"/>
                    <a:pt x="272" y="202"/>
                    <a:pt x="272" y="201"/>
                  </a:cubicBezTo>
                  <a:cubicBezTo>
                    <a:pt x="271" y="199"/>
                    <a:pt x="271" y="199"/>
                    <a:pt x="269" y="199"/>
                  </a:cubicBezTo>
                  <a:cubicBezTo>
                    <a:pt x="268" y="201"/>
                    <a:pt x="268" y="201"/>
                    <a:pt x="269" y="204"/>
                  </a:cubicBezTo>
                  <a:cubicBezTo>
                    <a:pt x="271" y="206"/>
                    <a:pt x="272" y="207"/>
                    <a:pt x="271" y="207"/>
                  </a:cubicBezTo>
                  <a:cubicBezTo>
                    <a:pt x="269" y="206"/>
                    <a:pt x="269" y="207"/>
                    <a:pt x="269" y="210"/>
                  </a:cubicBezTo>
                  <a:cubicBezTo>
                    <a:pt x="271" y="213"/>
                    <a:pt x="271" y="207"/>
                    <a:pt x="271" y="209"/>
                  </a:cubicBezTo>
                  <a:close/>
                  <a:moveTo>
                    <a:pt x="300" y="227"/>
                  </a:moveTo>
                  <a:cubicBezTo>
                    <a:pt x="301" y="226"/>
                    <a:pt x="301" y="226"/>
                    <a:pt x="303" y="224"/>
                  </a:cubicBezTo>
                  <a:cubicBezTo>
                    <a:pt x="303" y="224"/>
                    <a:pt x="301" y="224"/>
                    <a:pt x="301" y="226"/>
                  </a:cubicBezTo>
                  <a:cubicBezTo>
                    <a:pt x="300" y="226"/>
                    <a:pt x="298" y="227"/>
                    <a:pt x="300" y="227"/>
                  </a:cubicBezTo>
                  <a:cubicBezTo>
                    <a:pt x="300" y="227"/>
                    <a:pt x="300" y="227"/>
                    <a:pt x="300" y="227"/>
                  </a:cubicBezTo>
                  <a:close/>
                  <a:moveTo>
                    <a:pt x="293" y="224"/>
                  </a:moveTo>
                  <a:cubicBezTo>
                    <a:pt x="293" y="224"/>
                    <a:pt x="293" y="224"/>
                    <a:pt x="292" y="224"/>
                  </a:cubicBezTo>
                  <a:cubicBezTo>
                    <a:pt x="292" y="224"/>
                    <a:pt x="292" y="224"/>
                    <a:pt x="292" y="226"/>
                  </a:cubicBezTo>
                  <a:cubicBezTo>
                    <a:pt x="293" y="226"/>
                    <a:pt x="293" y="226"/>
                    <a:pt x="293" y="224"/>
                  </a:cubicBezTo>
                  <a:close/>
                  <a:moveTo>
                    <a:pt x="277" y="212"/>
                  </a:moveTo>
                  <a:cubicBezTo>
                    <a:pt x="278" y="212"/>
                    <a:pt x="278" y="210"/>
                    <a:pt x="277" y="210"/>
                  </a:cubicBezTo>
                  <a:cubicBezTo>
                    <a:pt x="275" y="209"/>
                    <a:pt x="274" y="210"/>
                    <a:pt x="275" y="210"/>
                  </a:cubicBezTo>
                  <a:cubicBezTo>
                    <a:pt x="275" y="210"/>
                    <a:pt x="274" y="210"/>
                    <a:pt x="274" y="212"/>
                  </a:cubicBezTo>
                  <a:cubicBezTo>
                    <a:pt x="274" y="212"/>
                    <a:pt x="272" y="213"/>
                    <a:pt x="275" y="212"/>
                  </a:cubicBezTo>
                  <a:cubicBezTo>
                    <a:pt x="275" y="212"/>
                    <a:pt x="275" y="212"/>
                    <a:pt x="277" y="212"/>
                  </a:cubicBezTo>
                  <a:close/>
                  <a:moveTo>
                    <a:pt x="278" y="212"/>
                  </a:moveTo>
                  <a:cubicBezTo>
                    <a:pt x="277" y="213"/>
                    <a:pt x="278" y="212"/>
                    <a:pt x="278" y="213"/>
                  </a:cubicBezTo>
                  <a:cubicBezTo>
                    <a:pt x="278" y="215"/>
                    <a:pt x="277" y="213"/>
                    <a:pt x="277" y="215"/>
                  </a:cubicBezTo>
                  <a:cubicBezTo>
                    <a:pt x="277" y="216"/>
                    <a:pt x="277" y="216"/>
                    <a:pt x="278" y="216"/>
                  </a:cubicBezTo>
                  <a:cubicBezTo>
                    <a:pt x="280" y="216"/>
                    <a:pt x="278" y="216"/>
                    <a:pt x="280" y="218"/>
                  </a:cubicBezTo>
                  <a:cubicBezTo>
                    <a:pt x="280" y="220"/>
                    <a:pt x="277" y="220"/>
                    <a:pt x="277" y="220"/>
                  </a:cubicBezTo>
                  <a:cubicBezTo>
                    <a:pt x="278" y="221"/>
                    <a:pt x="278" y="221"/>
                    <a:pt x="280" y="221"/>
                  </a:cubicBezTo>
                  <a:cubicBezTo>
                    <a:pt x="280" y="220"/>
                    <a:pt x="280" y="221"/>
                    <a:pt x="280" y="221"/>
                  </a:cubicBezTo>
                  <a:cubicBezTo>
                    <a:pt x="281" y="221"/>
                    <a:pt x="281" y="221"/>
                    <a:pt x="283" y="223"/>
                  </a:cubicBezTo>
                  <a:cubicBezTo>
                    <a:pt x="284" y="224"/>
                    <a:pt x="283" y="224"/>
                    <a:pt x="283" y="224"/>
                  </a:cubicBezTo>
                  <a:cubicBezTo>
                    <a:pt x="284" y="226"/>
                    <a:pt x="284" y="223"/>
                    <a:pt x="284" y="226"/>
                  </a:cubicBezTo>
                  <a:cubicBezTo>
                    <a:pt x="284" y="227"/>
                    <a:pt x="287" y="229"/>
                    <a:pt x="287" y="227"/>
                  </a:cubicBezTo>
                  <a:cubicBezTo>
                    <a:pt x="289" y="226"/>
                    <a:pt x="287" y="226"/>
                    <a:pt x="287" y="224"/>
                  </a:cubicBezTo>
                  <a:cubicBezTo>
                    <a:pt x="287" y="223"/>
                    <a:pt x="287" y="224"/>
                    <a:pt x="287" y="221"/>
                  </a:cubicBezTo>
                  <a:cubicBezTo>
                    <a:pt x="289" y="220"/>
                    <a:pt x="287" y="221"/>
                    <a:pt x="286" y="220"/>
                  </a:cubicBezTo>
                  <a:cubicBezTo>
                    <a:pt x="286" y="218"/>
                    <a:pt x="286" y="220"/>
                    <a:pt x="284" y="218"/>
                  </a:cubicBezTo>
                  <a:cubicBezTo>
                    <a:pt x="284" y="218"/>
                    <a:pt x="283" y="220"/>
                    <a:pt x="283" y="218"/>
                  </a:cubicBezTo>
                  <a:cubicBezTo>
                    <a:pt x="281" y="218"/>
                    <a:pt x="283" y="216"/>
                    <a:pt x="284" y="218"/>
                  </a:cubicBezTo>
                  <a:cubicBezTo>
                    <a:pt x="287" y="220"/>
                    <a:pt x="286" y="218"/>
                    <a:pt x="284" y="216"/>
                  </a:cubicBezTo>
                  <a:cubicBezTo>
                    <a:pt x="283" y="215"/>
                    <a:pt x="283" y="213"/>
                    <a:pt x="283" y="212"/>
                  </a:cubicBezTo>
                  <a:cubicBezTo>
                    <a:pt x="281" y="210"/>
                    <a:pt x="280" y="212"/>
                    <a:pt x="278" y="210"/>
                  </a:cubicBezTo>
                  <a:cubicBezTo>
                    <a:pt x="278" y="210"/>
                    <a:pt x="280" y="209"/>
                    <a:pt x="278" y="207"/>
                  </a:cubicBezTo>
                  <a:cubicBezTo>
                    <a:pt x="278" y="206"/>
                    <a:pt x="278" y="207"/>
                    <a:pt x="277" y="207"/>
                  </a:cubicBezTo>
                  <a:cubicBezTo>
                    <a:pt x="274" y="207"/>
                    <a:pt x="275" y="207"/>
                    <a:pt x="275" y="207"/>
                  </a:cubicBezTo>
                  <a:cubicBezTo>
                    <a:pt x="274" y="209"/>
                    <a:pt x="274" y="209"/>
                    <a:pt x="275" y="209"/>
                  </a:cubicBezTo>
                  <a:cubicBezTo>
                    <a:pt x="277" y="209"/>
                    <a:pt x="278" y="209"/>
                    <a:pt x="278" y="212"/>
                  </a:cubicBezTo>
                  <a:close/>
                  <a:moveTo>
                    <a:pt x="280" y="227"/>
                  </a:moveTo>
                  <a:cubicBezTo>
                    <a:pt x="281" y="229"/>
                    <a:pt x="283" y="229"/>
                    <a:pt x="281" y="227"/>
                  </a:cubicBezTo>
                  <a:cubicBezTo>
                    <a:pt x="281" y="226"/>
                    <a:pt x="281" y="226"/>
                    <a:pt x="280" y="224"/>
                  </a:cubicBezTo>
                  <a:cubicBezTo>
                    <a:pt x="278" y="223"/>
                    <a:pt x="280" y="223"/>
                    <a:pt x="280" y="223"/>
                  </a:cubicBezTo>
                  <a:cubicBezTo>
                    <a:pt x="278" y="221"/>
                    <a:pt x="278" y="221"/>
                    <a:pt x="278" y="221"/>
                  </a:cubicBezTo>
                  <a:cubicBezTo>
                    <a:pt x="277" y="223"/>
                    <a:pt x="278" y="223"/>
                    <a:pt x="278" y="224"/>
                  </a:cubicBezTo>
                  <a:cubicBezTo>
                    <a:pt x="278" y="224"/>
                    <a:pt x="278" y="224"/>
                    <a:pt x="280" y="227"/>
                  </a:cubicBezTo>
                  <a:close/>
                  <a:moveTo>
                    <a:pt x="199" y="22"/>
                  </a:moveTo>
                  <a:cubicBezTo>
                    <a:pt x="190" y="20"/>
                    <a:pt x="188" y="25"/>
                    <a:pt x="182" y="22"/>
                  </a:cubicBezTo>
                  <a:cubicBezTo>
                    <a:pt x="176" y="19"/>
                    <a:pt x="166" y="20"/>
                    <a:pt x="155" y="16"/>
                  </a:cubicBezTo>
                  <a:cubicBezTo>
                    <a:pt x="144" y="13"/>
                    <a:pt x="144" y="19"/>
                    <a:pt x="134" y="16"/>
                  </a:cubicBezTo>
                  <a:cubicBezTo>
                    <a:pt x="123" y="13"/>
                    <a:pt x="134" y="10"/>
                    <a:pt x="121" y="10"/>
                  </a:cubicBezTo>
                  <a:cubicBezTo>
                    <a:pt x="109" y="10"/>
                    <a:pt x="112" y="11"/>
                    <a:pt x="109" y="8"/>
                  </a:cubicBezTo>
                  <a:cubicBezTo>
                    <a:pt x="105" y="5"/>
                    <a:pt x="105" y="10"/>
                    <a:pt x="100" y="6"/>
                  </a:cubicBezTo>
                  <a:cubicBezTo>
                    <a:pt x="97" y="5"/>
                    <a:pt x="96" y="0"/>
                    <a:pt x="88" y="6"/>
                  </a:cubicBezTo>
                  <a:cubicBezTo>
                    <a:pt x="80" y="14"/>
                    <a:pt x="76" y="5"/>
                    <a:pt x="64" y="14"/>
                  </a:cubicBezTo>
                  <a:cubicBezTo>
                    <a:pt x="51" y="24"/>
                    <a:pt x="50" y="11"/>
                    <a:pt x="44" y="24"/>
                  </a:cubicBezTo>
                  <a:cubicBezTo>
                    <a:pt x="39" y="36"/>
                    <a:pt x="36" y="39"/>
                    <a:pt x="21" y="39"/>
                  </a:cubicBezTo>
                  <a:cubicBezTo>
                    <a:pt x="13" y="39"/>
                    <a:pt x="21" y="44"/>
                    <a:pt x="13" y="45"/>
                  </a:cubicBezTo>
                  <a:cubicBezTo>
                    <a:pt x="7" y="47"/>
                    <a:pt x="32" y="52"/>
                    <a:pt x="36" y="61"/>
                  </a:cubicBezTo>
                  <a:cubicBezTo>
                    <a:pt x="41" y="69"/>
                    <a:pt x="47" y="61"/>
                    <a:pt x="45" y="67"/>
                  </a:cubicBezTo>
                  <a:cubicBezTo>
                    <a:pt x="45" y="72"/>
                    <a:pt x="50" y="67"/>
                    <a:pt x="50" y="72"/>
                  </a:cubicBezTo>
                  <a:cubicBezTo>
                    <a:pt x="51" y="76"/>
                    <a:pt x="57" y="72"/>
                    <a:pt x="56" y="76"/>
                  </a:cubicBezTo>
                  <a:cubicBezTo>
                    <a:pt x="56" y="80"/>
                    <a:pt x="56" y="75"/>
                    <a:pt x="51" y="78"/>
                  </a:cubicBezTo>
                  <a:cubicBezTo>
                    <a:pt x="51" y="80"/>
                    <a:pt x="51" y="76"/>
                    <a:pt x="41" y="78"/>
                  </a:cubicBezTo>
                  <a:cubicBezTo>
                    <a:pt x="30" y="80"/>
                    <a:pt x="44" y="67"/>
                    <a:pt x="30" y="72"/>
                  </a:cubicBezTo>
                  <a:cubicBezTo>
                    <a:pt x="16" y="76"/>
                    <a:pt x="9" y="83"/>
                    <a:pt x="4" y="83"/>
                  </a:cubicBezTo>
                  <a:cubicBezTo>
                    <a:pt x="0" y="84"/>
                    <a:pt x="3" y="89"/>
                    <a:pt x="10" y="89"/>
                  </a:cubicBezTo>
                  <a:cubicBezTo>
                    <a:pt x="19" y="89"/>
                    <a:pt x="9" y="92"/>
                    <a:pt x="13" y="94"/>
                  </a:cubicBezTo>
                  <a:cubicBezTo>
                    <a:pt x="18" y="97"/>
                    <a:pt x="12" y="100"/>
                    <a:pt x="21" y="101"/>
                  </a:cubicBezTo>
                  <a:cubicBezTo>
                    <a:pt x="30" y="101"/>
                    <a:pt x="33" y="97"/>
                    <a:pt x="39" y="100"/>
                  </a:cubicBezTo>
                  <a:cubicBezTo>
                    <a:pt x="47" y="104"/>
                    <a:pt x="54" y="90"/>
                    <a:pt x="59" y="97"/>
                  </a:cubicBezTo>
                  <a:cubicBezTo>
                    <a:pt x="64" y="101"/>
                    <a:pt x="48" y="98"/>
                    <a:pt x="56" y="103"/>
                  </a:cubicBezTo>
                  <a:cubicBezTo>
                    <a:pt x="65" y="108"/>
                    <a:pt x="57" y="115"/>
                    <a:pt x="51" y="114"/>
                  </a:cubicBezTo>
                  <a:cubicBezTo>
                    <a:pt x="44" y="112"/>
                    <a:pt x="45" y="123"/>
                    <a:pt x="38" y="118"/>
                  </a:cubicBezTo>
                  <a:cubicBezTo>
                    <a:pt x="30" y="114"/>
                    <a:pt x="29" y="126"/>
                    <a:pt x="24" y="128"/>
                  </a:cubicBezTo>
                  <a:cubicBezTo>
                    <a:pt x="21" y="129"/>
                    <a:pt x="22" y="134"/>
                    <a:pt x="18" y="137"/>
                  </a:cubicBezTo>
                  <a:cubicBezTo>
                    <a:pt x="15" y="139"/>
                    <a:pt x="18" y="140"/>
                    <a:pt x="24" y="145"/>
                  </a:cubicBezTo>
                  <a:cubicBezTo>
                    <a:pt x="30" y="150"/>
                    <a:pt x="22" y="153"/>
                    <a:pt x="25" y="154"/>
                  </a:cubicBezTo>
                  <a:cubicBezTo>
                    <a:pt x="29" y="157"/>
                    <a:pt x="33" y="165"/>
                    <a:pt x="41" y="162"/>
                  </a:cubicBezTo>
                  <a:cubicBezTo>
                    <a:pt x="48" y="159"/>
                    <a:pt x="51" y="162"/>
                    <a:pt x="50" y="168"/>
                  </a:cubicBezTo>
                  <a:cubicBezTo>
                    <a:pt x="47" y="174"/>
                    <a:pt x="53" y="170"/>
                    <a:pt x="50" y="176"/>
                  </a:cubicBezTo>
                  <a:cubicBezTo>
                    <a:pt x="48" y="181"/>
                    <a:pt x="56" y="179"/>
                    <a:pt x="59" y="174"/>
                  </a:cubicBezTo>
                  <a:cubicBezTo>
                    <a:pt x="62" y="171"/>
                    <a:pt x="68" y="176"/>
                    <a:pt x="71" y="179"/>
                  </a:cubicBezTo>
                  <a:cubicBezTo>
                    <a:pt x="76" y="184"/>
                    <a:pt x="76" y="176"/>
                    <a:pt x="79" y="178"/>
                  </a:cubicBezTo>
                  <a:cubicBezTo>
                    <a:pt x="82" y="181"/>
                    <a:pt x="91" y="173"/>
                    <a:pt x="86" y="178"/>
                  </a:cubicBezTo>
                  <a:cubicBezTo>
                    <a:pt x="83" y="182"/>
                    <a:pt x="83" y="185"/>
                    <a:pt x="83" y="190"/>
                  </a:cubicBezTo>
                  <a:cubicBezTo>
                    <a:pt x="83" y="195"/>
                    <a:pt x="79" y="192"/>
                    <a:pt x="76" y="198"/>
                  </a:cubicBezTo>
                  <a:cubicBezTo>
                    <a:pt x="73" y="204"/>
                    <a:pt x="67" y="202"/>
                    <a:pt x="64" y="209"/>
                  </a:cubicBezTo>
                  <a:cubicBezTo>
                    <a:pt x="59" y="216"/>
                    <a:pt x="61" y="210"/>
                    <a:pt x="53" y="212"/>
                  </a:cubicBezTo>
                  <a:cubicBezTo>
                    <a:pt x="45" y="215"/>
                    <a:pt x="50" y="218"/>
                    <a:pt x="44" y="220"/>
                  </a:cubicBezTo>
                  <a:cubicBezTo>
                    <a:pt x="39" y="223"/>
                    <a:pt x="38" y="227"/>
                    <a:pt x="44" y="224"/>
                  </a:cubicBezTo>
                  <a:cubicBezTo>
                    <a:pt x="51" y="221"/>
                    <a:pt x="53" y="215"/>
                    <a:pt x="54" y="218"/>
                  </a:cubicBezTo>
                  <a:cubicBezTo>
                    <a:pt x="56" y="221"/>
                    <a:pt x="59" y="216"/>
                    <a:pt x="59" y="220"/>
                  </a:cubicBezTo>
                  <a:cubicBezTo>
                    <a:pt x="61" y="224"/>
                    <a:pt x="64" y="221"/>
                    <a:pt x="64" y="218"/>
                  </a:cubicBezTo>
                  <a:cubicBezTo>
                    <a:pt x="62" y="215"/>
                    <a:pt x="68" y="213"/>
                    <a:pt x="68" y="216"/>
                  </a:cubicBezTo>
                  <a:cubicBezTo>
                    <a:pt x="68" y="220"/>
                    <a:pt x="74" y="210"/>
                    <a:pt x="79" y="210"/>
                  </a:cubicBezTo>
                  <a:cubicBezTo>
                    <a:pt x="83" y="210"/>
                    <a:pt x="76" y="209"/>
                    <a:pt x="86" y="202"/>
                  </a:cubicBezTo>
                  <a:cubicBezTo>
                    <a:pt x="96" y="198"/>
                    <a:pt x="94" y="195"/>
                    <a:pt x="100" y="192"/>
                  </a:cubicBezTo>
                  <a:cubicBezTo>
                    <a:pt x="105" y="188"/>
                    <a:pt x="112" y="185"/>
                    <a:pt x="114" y="181"/>
                  </a:cubicBezTo>
                  <a:cubicBezTo>
                    <a:pt x="115" y="176"/>
                    <a:pt x="118" y="178"/>
                    <a:pt x="120" y="174"/>
                  </a:cubicBezTo>
                  <a:cubicBezTo>
                    <a:pt x="120" y="170"/>
                    <a:pt x="105" y="176"/>
                    <a:pt x="114" y="168"/>
                  </a:cubicBezTo>
                  <a:cubicBezTo>
                    <a:pt x="124" y="160"/>
                    <a:pt x="126" y="159"/>
                    <a:pt x="129" y="151"/>
                  </a:cubicBezTo>
                  <a:cubicBezTo>
                    <a:pt x="134" y="145"/>
                    <a:pt x="144" y="140"/>
                    <a:pt x="152" y="148"/>
                  </a:cubicBezTo>
                  <a:cubicBezTo>
                    <a:pt x="159" y="156"/>
                    <a:pt x="146" y="143"/>
                    <a:pt x="138" y="148"/>
                  </a:cubicBezTo>
                  <a:cubicBezTo>
                    <a:pt x="132" y="153"/>
                    <a:pt x="138" y="154"/>
                    <a:pt x="132" y="159"/>
                  </a:cubicBezTo>
                  <a:cubicBezTo>
                    <a:pt x="126" y="165"/>
                    <a:pt x="137" y="165"/>
                    <a:pt x="132" y="167"/>
                  </a:cubicBezTo>
                  <a:cubicBezTo>
                    <a:pt x="124" y="171"/>
                    <a:pt x="137" y="173"/>
                    <a:pt x="143" y="167"/>
                  </a:cubicBezTo>
                  <a:cubicBezTo>
                    <a:pt x="149" y="162"/>
                    <a:pt x="150" y="160"/>
                    <a:pt x="155" y="160"/>
                  </a:cubicBezTo>
                  <a:cubicBezTo>
                    <a:pt x="161" y="160"/>
                    <a:pt x="155" y="157"/>
                    <a:pt x="159" y="156"/>
                  </a:cubicBezTo>
                  <a:cubicBezTo>
                    <a:pt x="164" y="154"/>
                    <a:pt x="156" y="150"/>
                    <a:pt x="163" y="150"/>
                  </a:cubicBezTo>
                  <a:cubicBezTo>
                    <a:pt x="169" y="148"/>
                    <a:pt x="172" y="145"/>
                    <a:pt x="172" y="148"/>
                  </a:cubicBezTo>
                  <a:cubicBezTo>
                    <a:pt x="172" y="153"/>
                    <a:pt x="176" y="151"/>
                    <a:pt x="181" y="154"/>
                  </a:cubicBezTo>
                  <a:cubicBezTo>
                    <a:pt x="185" y="157"/>
                    <a:pt x="184" y="151"/>
                    <a:pt x="187" y="156"/>
                  </a:cubicBezTo>
                  <a:cubicBezTo>
                    <a:pt x="191" y="162"/>
                    <a:pt x="199" y="159"/>
                    <a:pt x="204" y="159"/>
                  </a:cubicBezTo>
                  <a:cubicBezTo>
                    <a:pt x="210" y="159"/>
                    <a:pt x="219" y="167"/>
                    <a:pt x="223" y="164"/>
                  </a:cubicBezTo>
                  <a:cubicBezTo>
                    <a:pt x="230" y="160"/>
                    <a:pt x="230" y="164"/>
                    <a:pt x="227" y="165"/>
                  </a:cubicBezTo>
                  <a:cubicBezTo>
                    <a:pt x="223" y="167"/>
                    <a:pt x="233" y="170"/>
                    <a:pt x="237" y="173"/>
                  </a:cubicBezTo>
                  <a:cubicBezTo>
                    <a:pt x="242" y="174"/>
                    <a:pt x="242" y="178"/>
                    <a:pt x="248" y="181"/>
                  </a:cubicBezTo>
                  <a:cubicBezTo>
                    <a:pt x="252" y="184"/>
                    <a:pt x="257" y="182"/>
                    <a:pt x="254" y="179"/>
                  </a:cubicBezTo>
                  <a:cubicBezTo>
                    <a:pt x="251" y="176"/>
                    <a:pt x="251" y="173"/>
                    <a:pt x="255" y="176"/>
                  </a:cubicBezTo>
                  <a:cubicBezTo>
                    <a:pt x="258" y="181"/>
                    <a:pt x="265" y="185"/>
                    <a:pt x="263" y="181"/>
                  </a:cubicBezTo>
                  <a:cubicBezTo>
                    <a:pt x="263" y="176"/>
                    <a:pt x="262" y="173"/>
                    <a:pt x="265" y="179"/>
                  </a:cubicBezTo>
                  <a:cubicBezTo>
                    <a:pt x="268" y="184"/>
                    <a:pt x="271" y="179"/>
                    <a:pt x="272" y="184"/>
                  </a:cubicBezTo>
                  <a:cubicBezTo>
                    <a:pt x="275" y="190"/>
                    <a:pt x="274" y="190"/>
                    <a:pt x="277" y="192"/>
                  </a:cubicBezTo>
                  <a:cubicBezTo>
                    <a:pt x="278" y="193"/>
                    <a:pt x="274" y="196"/>
                    <a:pt x="278" y="198"/>
                  </a:cubicBezTo>
                  <a:cubicBezTo>
                    <a:pt x="283" y="199"/>
                    <a:pt x="280" y="199"/>
                    <a:pt x="284" y="204"/>
                  </a:cubicBezTo>
                  <a:cubicBezTo>
                    <a:pt x="290" y="210"/>
                    <a:pt x="293" y="209"/>
                    <a:pt x="290" y="210"/>
                  </a:cubicBezTo>
                  <a:cubicBezTo>
                    <a:pt x="287" y="210"/>
                    <a:pt x="289" y="212"/>
                    <a:pt x="286" y="215"/>
                  </a:cubicBezTo>
                  <a:cubicBezTo>
                    <a:pt x="284" y="216"/>
                    <a:pt x="287" y="220"/>
                    <a:pt x="289" y="215"/>
                  </a:cubicBezTo>
                  <a:cubicBezTo>
                    <a:pt x="290" y="212"/>
                    <a:pt x="293" y="209"/>
                    <a:pt x="295" y="213"/>
                  </a:cubicBezTo>
                  <a:cubicBezTo>
                    <a:pt x="298" y="218"/>
                    <a:pt x="295" y="221"/>
                    <a:pt x="295" y="223"/>
                  </a:cubicBezTo>
                  <a:cubicBezTo>
                    <a:pt x="297" y="226"/>
                    <a:pt x="297" y="229"/>
                    <a:pt x="300" y="226"/>
                  </a:cubicBezTo>
                  <a:cubicBezTo>
                    <a:pt x="301" y="223"/>
                    <a:pt x="304" y="223"/>
                    <a:pt x="303" y="218"/>
                  </a:cubicBezTo>
                  <a:cubicBezTo>
                    <a:pt x="301" y="213"/>
                    <a:pt x="303" y="213"/>
                    <a:pt x="304" y="212"/>
                  </a:cubicBezTo>
                  <a:cubicBezTo>
                    <a:pt x="304" y="212"/>
                    <a:pt x="304" y="210"/>
                    <a:pt x="303" y="210"/>
                  </a:cubicBezTo>
                  <a:cubicBezTo>
                    <a:pt x="300" y="210"/>
                    <a:pt x="303" y="209"/>
                    <a:pt x="298" y="207"/>
                  </a:cubicBezTo>
                  <a:cubicBezTo>
                    <a:pt x="292" y="206"/>
                    <a:pt x="293" y="202"/>
                    <a:pt x="290" y="204"/>
                  </a:cubicBezTo>
                  <a:cubicBezTo>
                    <a:pt x="287" y="204"/>
                    <a:pt x="290" y="201"/>
                    <a:pt x="289" y="201"/>
                  </a:cubicBezTo>
                  <a:cubicBezTo>
                    <a:pt x="286" y="201"/>
                    <a:pt x="289" y="198"/>
                    <a:pt x="287" y="198"/>
                  </a:cubicBezTo>
                  <a:cubicBezTo>
                    <a:pt x="284" y="198"/>
                    <a:pt x="287" y="198"/>
                    <a:pt x="286" y="195"/>
                  </a:cubicBezTo>
                  <a:cubicBezTo>
                    <a:pt x="284" y="193"/>
                    <a:pt x="278" y="182"/>
                    <a:pt x="275" y="179"/>
                  </a:cubicBezTo>
                  <a:cubicBezTo>
                    <a:pt x="274" y="174"/>
                    <a:pt x="271" y="178"/>
                    <a:pt x="269" y="173"/>
                  </a:cubicBezTo>
                  <a:cubicBezTo>
                    <a:pt x="268" y="170"/>
                    <a:pt x="266" y="171"/>
                    <a:pt x="265" y="168"/>
                  </a:cubicBezTo>
                  <a:cubicBezTo>
                    <a:pt x="263" y="167"/>
                    <a:pt x="266" y="168"/>
                    <a:pt x="263" y="165"/>
                  </a:cubicBezTo>
                  <a:cubicBezTo>
                    <a:pt x="262" y="162"/>
                    <a:pt x="262" y="162"/>
                    <a:pt x="255" y="165"/>
                  </a:cubicBezTo>
                  <a:cubicBezTo>
                    <a:pt x="252" y="165"/>
                    <a:pt x="257" y="167"/>
                    <a:pt x="254" y="167"/>
                  </a:cubicBezTo>
                  <a:cubicBezTo>
                    <a:pt x="251" y="168"/>
                    <a:pt x="255" y="170"/>
                    <a:pt x="251" y="171"/>
                  </a:cubicBezTo>
                  <a:cubicBezTo>
                    <a:pt x="246" y="171"/>
                    <a:pt x="246" y="174"/>
                    <a:pt x="245" y="173"/>
                  </a:cubicBezTo>
                  <a:cubicBezTo>
                    <a:pt x="243" y="173"/>
                    <a:pt x="246" y="171"/>
                    <a:pt x="240" y="167"/>
                  </a:cubicBezTo>
                  <a:cubicBezTo>
                    <a:pt x="233" y="164"/>
                    <a:pt x="237" y="162"/>
                    <a:pt x="233" y="160"/>
                  </a:cubicBezTo>
                  <a:cubicBezTo>
                    <a:pt x="230" y="159"/>
                    <a:pt x="231" y="159"/>
                    <a:pt x="233" y="157"/>
                  </a:cubicBezTo>
                  <a:cubicBezTo>
                    <a:pt x="233" y="154"/>
                    <a:pt x="228" y="156"/>
                    <a:pt x="227" y="157"/>
                  </a:cubicBezTo>
                  <a:cubicBezTo>
                    <a:pt x="225" y="157"/>
                    <a:pt x="225" y="157"/>
                    <a:pt x="222" y="156"/>
                  </a:cubicBezTo>
                  <a:cubicBezTo>
                    <a:pt x="220" y="154"/>
                    <a:pt x="223" y="159"/>
                    <a:pt x="217" y="156"/>
                  </a:cubicBezTo>
                  <a:cubicBezTo>
                    <a:pt x="217" y="28"/>
                    <a:pt x="217" y="28"/>
                    <a:pt x="217" y="28"/>
                  </a:cubicBezTo>
                  <a:cubicBezTo>
                    <a:pt x="208" y="28"/>
                    <a:pt x="208" y="22"/>
                    <a:pt x="199" y="22"/>
                  </a:cubicBezTo>
                  <a:close/>
                  <a:moveTo>
                    <a:pt x="734" y="349"/>
                  </a:moveTo>
                  <a:cubicBezTo>
                    <a:pt x="734" y="350"/>
                    <a:pt x="732" y="352"/>
                    <a:pt x="730" y="352"/>
                  </a:cubicBezTo>
                  <a:cubicBezTo>
                    <a:pt x="729" y="352"/>
                    <a:pt x="729" y="353"/>
                    <a:pt x="730" y="355"/>
                  </a:cubicBezTo>
                  <a:cubicBezTo>
                    <a:pt x="732" y="355"/>
                    <a:pt x="730" y="355"/>
                    <a:pt x="730" y="358"/>
                  </a:cubicBezTo>
                  <a:cubicBezTo>
                    <a:pt x="730" y="360"/>
                    <a:pt x="729" y="360"/>
                    <a:pt x="727" y="361"/>
                  </a:cubicBezTo>
                  <a:cubicBezTo>
                    <a:pt x="726" y="363"/>
                    <a:pt x="721" y="363"/>
                    <a:pt x="718" y="363"/>
                  </a:cubicBezTo>
                  <a:cubicBezTo>
                    <a:pt x="717" y="361"/>
                    <a:pt x="711" y="361"/>
                    <a:pt x="711" y="363"/>
                  </a:cubicBezTo>
                  <a:cubicBezTo>
                    <a:pt x="709" y="363"/>
                    <a:pt x="706" y="364"/>
                    <a:pt x="706" y="364"/>
                  </a:cubicBezTo>
                  <a:cubicBezTo>
                    <a:pt x="709" y="366"/>
                    <a:pt x="709" y="366"/>
                    <a:pt x="709" y="366"/>
                  </a:cubicBezTo>
                  <a:cubicBezTo>
                    <a:pt x="711" y="366"/>
                    <a:pt x="709" y="369"/>
                    <a:pt x="709" y="369"/>
                  </a:cubicBezTo>
                  <a:cubicBezTo>
                    <a:pt x="708" y="370"/>
                    <a:pt x="703" y="375"/>
                    <a:pt x="700" y="375"/>
                  </a:cubicBezTo>
                  <a:cubicBezTo>
                    <a:pt x="699" y="375"/>
                    <a:pt x="695" y="378"/>
                    <a:pt x="689" y="381"/>
                  </a:cubicBezTo>
                  <a:cubicBezTo>
                    <a:pt x="683" y="384"/>
                    <a:pt x="677" y="384"/>
                    <a:pt x="677" y="383"/>
                  </a:cubicBezTo>
                  <a:cubicBezTo>
                    <a:pt x="676" y="383"/>
                    <a:pt x="679" y="383"/>
                    <a:pt x="679" y="381"/>
                  </a:cubicBezTo>
                  <a:cubicBezTo>
                    <a:pt x="677" y="381"/>
                    <a:pt x="673" y="381"/>
                    <a:pt x="673" y="380"/>
                  </a:cubicBezTo>
                  <a:cubicBezTo>
                    <a:pt x="673" y="378"/>
                    <a:pt x="674" y="378"/>
                    <a:pt x="674" y="375"/>
                  </a:cubicBezTo>
                  <a:cubicBezTo>
                    <a:pt x="676" y="372"/>
                    <a:pt x="677" y="374"/>
                    <a:pt x="677" y="370"/>
                  </a:cubicBezTo>
                  <a:cubicBezTo>
                    <a:pt x="679" y="369"/>
                    <a:pt x="679" y="369"/>
                    <a:pt x="680" y="370"/>
                  </a:cubicBezTo>
                  <a:cubicBezTo>
                    <a:pt x="680" y="369"/>
                    <a:pt x="680" y="369"/>
                    <a:pt x="680" y="369"/>
                  </a:cubicBezTo>
                  <a:cubicBezTo>
                    <a:pt x="680" y="367"/>
                    <a:pt x="682" y="367"/>
                    <a:pt x="682" y="366"/>
                  </a:cubicBezTo>
                  <a:cubicBezTo>
                    <a:pt x="680" y="363"/>
                    <a:pt x="680" y="353"/>
                    <a:pt x="676" y="355"/>
                  </a:cubicBezTo>
                  <a:cubicBezTo>
                    <a:pt x="673" y="355"/>
                    <a:pt x="673" y="358"/>
                    <a:pt x="671" y="360"/>
                  </a:cubicBezTo>
                  <a:cubicBezTo>
                    <a:pt x="670" y="360"/>
                    <a:pt x="668" y="355"/>
                    <a:pt x="671" y="355"/>
                  </a:cubicBezTo>
                  <a:cubicBezTo>
                    <a:pt x="673" y="353"/>
                    <a:pt x="674" y="352"/>
                    <a:pt x="674" y="349"/>
                  </a:cubicBezTo>
                  <a:cubicBezTo>
                    <a:pt x="674" y="344"/>
                    <a:pt x="671" y="342"/>
                    <a:pt x="674" y="342"/>
                  </a:cubicBezTo>
                  <a:cubicBezTo>
                    <a:pt x="676" y="342"/>
                    <a:pt x="673" y="339"/>
                    <a:pt x="670" y="338"/>
                  </a:cubicBezTo>
                  <a:cubicBezTo>
                    <a:pt x="667" y="338"/>
                    <a:pt x="668" y="336"/>
                    <a:pt x="667" y="336"/>
                  </a:cubicBezTo>
                  <a:cubicBezTo>
                    <a:pt x="663" y="336"/>
                    <a:pt x="663" y="333"/>
                    <a:pt x="660" y="335"/>
                  </a:cubicBezTo>
                  <a:cubicBezTo>
                    <a:pt x="657" y="338"/>
                    <a:pt x="663" y="338"/>
                    <a:pt x="659" y="339"/>
                  </a:cubicBezTo>
                  <a:cubicBezTo>
                    <a:pt x="656" y="339"/>
                    <a:pt x="657" y="345"/>
                    <a:pt x="656" y="345"/>
                  </a:cubicBezTo>
                  <a:cubicBezTo>
                    <a:pt x="654" y="345"/>
                    <a:pt x="657" y="338"/>
                    <a:pt x="653" y="344"/>
                  </a:cubicBezTo>
                  <a:cubicBezTo>
                    <a:pt x="651" y="347"/>
                    <a:pt x="650" y="344"/>
                    <a:pt x="651" y="349"/>
                  </a:cubicBezTo>
                  <a:cubicBezTo>
                    <a:pt x="651" y="352"/>
                    <a:pt x="648" y="353"/>
                    <a:pt x="650" y="355"/>
                  </a:cubicBezTo>
                  <a:cubicBezTo>
                    <a:pt x="650" y="358"/>
                    <a:pt x="648" y="356"/>
                    <a:pt x="650" y="361"/>
                  </a:cubicBezTo>
                  <a:cubicBezTo>
                    <a:pt x="651" y="367"/>
                    <a:pt x="651" y="372"/>
                    <a:pt x="648" y="377"/>
                  </a:cubicBezTo>
                  <a:cubicBezTo>
                    <a:pt x="645" y="381"/>
                    <a:pt x="642" y="383"/>
                    <a:pt x="639" y="378"/>
                  </a:cubicBezTo>
                  <a:cubicBezTo>
                    <a:pt x="636" y="374"/>
                    <a:pt x="639" y="370"/>
                    <a:pt x="638" y="366"/>
                  </a:cubicBezTo>
                  <a:cubicBezTo>
                    <a:pt x="638" y="361"/>
                    <a:pt x="639" y="363"/>
                    <a:pt x="639" y="356"/>
                  </a:cubicBezTo>
                  <a:cubicBezTo>
                    <a:pt x="639" y="352"/>
                    <a:pt x="642" y="355"/>
                    <a:pt x="641" y="352"/>
                  </a:cubicBezTo>
                  <a:cubicBezTo>
                    <a:pt x="639" y="350"/>
                    <a:pt x="644" y="345"/>
                    <a:pt x="641" y="345"/>
                  </a:cubicBezTo>
                  <a:cubicBezTo>
                    <a:pt x="639" y="344"/>
                    <a:pt x="641" y="345"/>
                    <a:pt x="638" y="349"/>
                  </a:cubicBezTo>
                  <a:cubicBezTo>
                    <a:pt x="636" y="350"/>
                    <a:pt x="638" y="344"/>
                    <a:pt x="639" y="344"/>
                  </a:cubicBezTo>
                  <a:cubicBezTo>
                    <a:pt x="641" y="342"/>
                    <a:pt x="639" y="342"/>
                    <a:pt x="641" y="341"/>
                  </a:cubicBezTo>
                  <a:cubicBezTo>
                    <a:pt x="642" y="338"/>
                    <a:pt x="645" y="331"/>
                    <a:pt x="645" y="333"/>
                  </a:cubicBezTo>
                  <a:cubicBezTo>
                    <a:pt x="645" y="336"/>
                    <a:pt x="648" y="331"/>
                    <a:pt x="648" y="335"/>
                  </a:cubicBezTo>
                  <a:cubicBezTo>
                    <a:pt x="647" y="338"/>
                    <a:pt x="650" y="331"/>
                    <a:pt x="651" y="331"/>
                  </a:cubicBezTo>
                  <a:cubicBezTo>
                    <a:pt x="657" y="333"/>
                    <a:pt x="654" y="328"/>
                    <a:pt x="660" y="331"/>
                  </a:cubicBezTo>
                  <a:cubicBezTo>
                    <a:pt x="665" y="335"/>
                    <a:pt x="662" y="330"/>
                    <a:pt x="663" y="331"/>
                  </a:cubicBezTo>
                  <a:cubicBezTo>
                    <a:pt x="667" y="331"/>
                    <a:pt x="670" y="333"/>
                    <a:pt x="670" y="330"/>
                  </a:cubicBezTo>
                  <a:cubicBezTo>
                    <a:pt x="668" y="328"/>
                    <a:pt x="667" y="330"/>
                    <a:pt x="667" y="327"/>
                  </a:cubicBezTo>
                  <a:cubicBezTo>
                    <a:pt x="667" y="325"/>
                    <a:pt x="665" y="327"/>
                    <a:pt x="662" y="325"/>
                  </a:cubicBezTo>
                  <a:cubicBezTo>
                    <a:pt x="659" y="325"/>
                    <a:pt x="662" y="322"/>
                    <a:pt x="660" y="322"/>
                  </a:cubicBezTo>
                  <a:cubicBezTo>
                    <a:pt x="657" y="324"/>
                    <a:pt x="651" y="324"/>
                    <a:pt x="650" y="325"/>
                  </a:cubicBezTo>
                  <a:cubicBezTo>
                    <a:pt x="647" y="327"/>
                    <a:pt x="647" y="325"/>
                    <a:pt x="644" y="325"/>
                  </a:cubicBezTo>
                  <a:cubicBezTo>
                    <a:pt x="641" y="325"/>
                    <a:pt x="641" y="322"/>
                    <a:pt x="638" y="321"/>
                  </a:cubicBezTo>
                  <a:cubicBezTo>
                    <a:pt x="635" y="319"/>
                    <a:pt x="633" y="324"/>
                    <a:pt x="633" y="321"/>
                  </a:cubicBezTo>
                  <a:cubicBezTo>
                    <a:pt x="633" y="317"/>
                    <a:pt x="632" y="317"/>
                    <a:pt x="628" y="321"/>
                  </a:cubicBezTo>
                  <a:cubicBezTo>
                    <a:pt x="625" y="324"/>
                    <a:pt x="625" y="321"/>
                    <a:pt x="621" y="324"/>
                  </a:cubicBezTo>
                  <a:cubicBezTo>
                    <a:pt x="618" y="327"/>
                    <a:pt x="618" y="324"/>
                    <a:pt x="615" y="325"/>
                  </a:cubicBezTo>
                  <a:cubicBezTo>
                    <a:pt x="612" y="325"/>
                    <a:pt x="616" y="321"/>
                    <a:pt x="615" y="321"/>
                  </a:cubicBezTo>
                  <a:cubicBezTo>
                    <a:pt x="612" y="321"/>
                    <a:pt x="609" y="324"/>
                    <a:pt x="606" y="324"/>
                  </a:cubicBezTo>
                  <a:cubicBezTo>
                    <a:pt x="603" y="322"/>
                    <a:pt x="607" y="321"/>
                    <a:pt x="610" y="316"/>
                  </a:cubicBezTo>
                  <a:cubicBezTo>
                    <a:pt x="615" y="311"/>
                    <a:pt x="616" y="311"/>
                    <a:pt x="624" y="308"/>
                  </a:cubicBezTo>
                  <a:cubicBezTo>
                    <a:pt x="619" y="308"/>
                    <a:pt x="622" y="307"/>
                    <a:pt x="618" y="307"/>
                  </a:cubicBezTo>
                  <a:cubicBezTo>
                    <a:pt x="613" y="308"/>
                    <a:pt x="616" y="305"/>
                    <a:pt x="610" y="307"/>
                  </a:cubicBezTo>
                  <a:cubicBezTo>
                    <a:pt x="607" y="310"/>
                    <a:pt x="606" y="304"/>
                    <a:pt x="603" y="305"/>
                  </a:cubicBezTo>
                  <a:cubicBezTo>
                    <a:pt x="601" y="307"/>
                    <a:pt x="604" y="304"/>
                    <a:pt x="598" y="302"/>
                  </a:cubicBezTo>
                  <a:cubicBezTo>
                    <a:pt x="592" y="299"/>
                    <a:pt x="592" y="304"/>
                    <a:pt x="590" y="302"/>
                  </a:cubicBezTo>
                  <a:cubicBezTo>
                    <a:pt x="589" y="299"/>
                    <a:pt x="584" y="302"/>
                    <a:pt x="584" y="297"/>
                  </a:cubicBezTo>
                  <a:cubicBezTo>
                    <a:pt x="583" y="294"/>
                    <a:pt x="583" y="293"/>
                    <a:pt x="581" y="293"/>
                  </a:cubicBezTo>
                  <a:cubicBezTo>
                    <a:pt x="580" y="291"/>
                    <a:pt x="581" y="297"/>
                    <a:pt x="580" y="297"/>
                  </a:cubicBezTo>
                  <a:cubicBezTo>
                    <a:pt x="360" y="297"/>
                    <a:pt x="360" y="297"/>
                    <a:pt x="360" y="297"/>
                  </a:cubicBezTo>
                  <a:cubicBezTo>
                    <a:pt x="360" y="300"/>
                    <a:pt x="364" y="299"/>
                    <a:pt x="364" y="302"/>
                  </a:cubicBezTo>
                  <a:cubicBezTo>
                    <a:pt x="364" y="304"/>
                    <a:pt x="360" y="302"/>
                    <a:pt x="362" y="305"/>
                  </a:cubicBezTo>
                  <a:cubicBezTo>
                    <a:pt x="365" y="308"/>
                    <a:pt x="365" y="308"/>
                    <a:pt x="365" y="314"/>
                  </a:cubicBezTo>
                  <a:cubicBezTo>
                    <a:pt x="364" y="321"/>
                    <a:pt x="364" y="313"/>
                    <a:pt x="362" y="308"/>
                  </a:cubicBezTo>
                  <a:cubicBezTo>
                    <a:pt x="360" y="305"/>
                    <a:pt x="353" y="307"/>
                    <a:pt x="348" y="305"/>
                  </a:cubicBezTo>
                  <a:cubicBezTo>
                    <a:pt x="345" y="302"/>
                    <a:pt x="345" y="307"/>
                    <a:pt x="348" y="310"/>
                  </a:cubicBezTo>
                  <a:cubicBezTo>
                    <a:pt x="350" y="314"/>
                    <a:pt x="351" y="325"/>
                    <a:pt x="351" y="333"/>
                  </a:cubicBezTo>
                  <a:cubicBezTo>
                    <a:pt x="351" y="341"/>
                    <a:pt x="351" y="356"/>
                    <a:pt x="348" y="364"/>
                  </a:cubicBezTo>
                  <a:cubicBezTo>
                    <a:pt x="345" y="370"/>
                    <a:pt x="353" y="381"/>
                    <a:pt x="350" y="389"/>
                  </a:cubicBezTo>
                  <a:cubicBezTo>
                    <a:pt x="347" y="398"/>
                    <a:pt x="353" y="397"/>
                    <a:pt x="353" y="406"/>
                  </a:cubicBezTo>
                  <a:cubicBezTo>
                    <a:pt x="354" y="415"/>
                    <a:pt x="359" y="414"/>
                    <a:pt x="359" y="419"/>
                  </a:cubicBezTo>
                  <a:cubicBezTo>
                    <a:pt x="360" y="423"/>
                    <a:pt x="364" y="420"/>
                    <a:pt x="364" y="426"/>
                  </a:cubicBezTo>
                  <a:cubicBezTo>
                    <a:pt x="365" y="434"/>
                    <a:pt x="370" y="431"/>
                    <a:pt x="368" y="436"/>
                  </a:cubicBezTo>
                  <a:cubicBezTo>
                    <a:pt x="367" y="439"/>
                    <a:pt x="370" y="440"/>
                    <a:pt x="374" y="448"/>
                  </a:cubicBezTo>
                  <a:cubicBezTo>
                    <a:pt x="380" y="454"/>
                    <a:pt x="377" y="458"/>
                    <a:pt x="379" y="459"/>
                  </a:cubicBezTo>
                  <a:cubicBezTo>
                    <a:pt x="382" y="461"/>
                    <a:pt x="386" y="459"/>
                    <a:pt x="392" y="465"/>
                  </a:cubicBezTo>
                  <a:cubicBezTo>
                    <a:pt x="397" y="470"/>
                    <a:pt x="397" y="465"/>
                    <a:pt x="402" y="470"/>
                  </a:cubicBezTo>
                  <a:cubicBezTo>
                    <a:pt x="406" y="475"/>
                    <a:pt x="405" y="476"/>
                    <a:pt x="406" y="481"/>
                  </a:cubicBezTo>
                  <a:cubicBezTo>
                    <a:pt x="411" y="479"/>
                    <a:pt x="421" y="479"/>
                    <a:pt x="424" y="478"/>
                  </a:cubicBezTo>
                  <a:cubicBezTo>
                    <a:pt x="424" y="481"/>
                    <a:pt x="424" y="481"/>
                    <a:pt x="424" y="481"/>
                  </a:cubicBezTo>
                  <a:cubicBezTo>
                    <a:pt x="429" y="482"/>
                    <a:pt x="452" y="492"/>
                    <a:pt x="455" y="493"/>
                  </a:cubicBezTo>
                  <a:cubicBezTo>
                    <a:pt x="478" y="493"/>
                    <a:pt x="478" y="493"/>
                    <a:pt x="478" y="493"/>
                  </a:cubicBezTo>
                  <a:cubicBezTo>
                    <a:pt x="478" y="489"/>
                    <a:pt x="478" y="489"/>
                    <a:pt x="478" y="489"/>
                  </a:cubicBezTo>
                  <a:cubicBezTo>
                    <a:pt x="490" y="489"/>
                    <a:pt x="490" y="489"/>
                    <a:pt x="490" y="489"/>
                  </a:cubicBezTo>
                  <a:cubicBezTo>
                    <a:pt x="490" y="489"/>
                    <a:pt x="499" y="498"/>
                    <a:pt x="502" y="501"/>
                  </a:cubicBezTo>
                  <a:cubicBezTo>
                    <a:pt x="507" y="504"/>
                    <a:pt x="505" y="512"/>
                    <a:pt x="513" y="517"/>
                  </a:cubicBezTo>
                  <a:cubicBezTo>
                    <a:pt x="522" y="520"/>
                    <a:pt x="516" y="506"/>
                    <a:pt x="526" y="507"/>
                  </a:cubicBezTo>
                  <a:cubicBezTo>
                    <a:pt x="536" y="509"/>
                    <a:pt x="537" y="521"/>
                    <a:pt x="543" y="529"/>
                  </a:cubicBezTo>
                  <a:cubicBezTo>
                    <a:pt x="549" y="537"/>
                    <a:pt x="545" y="546"/>
                    <a:pt x="558" y="548"/>
                  </a:cubicBezTo>
                  <a:cubicBezTo>
                    <a:pt x="560" y="548"/>
                    <a:pt x="563" y="551"/>
                    <a:pt x="563" y="549"/>
                  </a:cubicBezTo>
                  <a:cubicBezTo>
                    <a:pt x="563" y="549"/>
                    <a:pt x="563" y="549"/>
                    <a:pt x="565" y="549"/>
                  </a:cubicBezTo>
                  <a:cubicBezTo>
                    <a:pt x="565" y="545"/>
                    <a:pt x="561" y="538"/>
                    <a:pt x="563" y="535"/>
                  </a:cubicBezTo>
                  <a:cubicBezTo>
                    <a:pt x="563" y="532"/>
                    <a:pt x="565" y="531"/>
                    <a:pt x="566" y="529"/>
                  </a:cubicBezTo>
                  <a:cubicBezTo>
                    <a:pt x="568" y="526"/>
                    <a:pt x="572" y="524"/>
                    <a:pt x="571" y="523"/>
                  </a:cubicBezTo>
                  <a:cubicBezTo>
                    <a:pt x="569" y="523"/>
                    <a:pt x="568" y="521"/>
                    <a:pt x="569" y="521"/>
                  </a:cubicBezTo>
                  <a:cubicBezTo>
                    <a:pt x="571" y="523"/>
                    <a:pt x="571" y="520"/>
                    <a:pt x="572" y="521"/>
                  </a:cubicBezTo>
                  <a:cubicBezTo>
                    <a:pt x="574" y="523"/>
                    <a:pt x="578" y="520"/>
                    <a:pt x="580" y="517"/>
                  </a:cubicBezTo>
                  <a:cubicBezTo>
                    <a:pt x="583" y="515"/>
                    <a:pt x="583" y="515"/>
                    <a:pt x="586" y="512"/>
                  </a:cubicBezTo>
                  <a:cubicBezTo>
                    <a:pt x="589" y="510"/>
                    <a:pt x="589" y="510"/>
                    <a:pt x="593" y="509"/>
                  </a:cubicBezTo>
                  <a:cubicBezTo>
                    <a:pt x="600" y="509"/>
                    <a:pt x="600" y="512"/>
                    <a:pt x="603" y="512"/>
                  </a:cubicBezTo>
                  <a:cubicBezTo>
                    <a:pt x="606" y="510"/>
                    <a:pt x="606" y="513"/>
                    <a:pt x="607" y="512"/>
                  </a:cubicBezTo>
                  <a:cubicBezTo>
                    <a:pt x="609" y="510"/>
                    <a:pt x="603" y="510"/>
                    <a:pt x="606" y="509"/>
                  </a:cubicBezTo>
                  <a:cubicBezTo>
                    <a:pt x="607" y="509"/>
                    <a:pt x="609" y="510"/>
                    <a:pt x="609" y="512"/>
                  </a:cubicBezTo>
                  <a:cubicBezTo>
                    <a:pt x="610" y="513"/>
                    <a:pt x="613" y="512"/>
                    <a:pt x="612" y="513"/>
                  </a:cubicBezTo>
                  <a:cubicBezTo>
                    <a:pt x="610" y="515"/>
                    <a:pt x="616" y="517"/>
                    <a:pt x="616" y="517"/>
                  </a:cubicBezTo>
                  <a:cubicBezTo>
                    <a:pt x="616" y="515"/>
                    <a:pt x="618" y="513"/>
                    <a:pt x="619" y="517"/>
                  </a:cubicBezTo>
                  <a:cubicBezTo>
                    <a:pt x="619" y="518"/>
                    <a:pt x="622" y="515"/>
                    <a:pt x="621" y="513"/>
                  </a:cubicBezTo>
                  <a:cubicBezTo>
                    <a:pt x="619" y="512"/>
                    <a:pt x="622" y="512"/>
                    <a:pt x="624" y="515"/>
                  </a:cubicBezTo>
                  <a:cubicBezTo>
                    <a:pt x="627" y="517"/>
                    <a:pt x="625" y="520"/>
                    <a:pt x="627" y="517"/>
                  </a:cubicBezTo>
                  <a:cubicBezTo>
                    <a:pt x="630" y="515"/>
                    <a:pt x="628" y="515"/>
                    <a:pt x="625" y="512"/>
                  </a:cubicBezTo>
                  <a:cubicBezTo>
                    <a:pt x="622" y="510"/>
                    <a:pt x="628" y="510"/>
                    <a:pt x="627" y="507"/>
                  </a:cubicBezTo>
                  <a:cubicBezTo>
                    <a:pt x="625" y="506"/>
                    <a:pt x="625" y="509"/>
                    <a:pt x="624" y="509"/>
                  </a:cubicBezTo>
                  <a:cubicBezTo>
                    <a:pt x="622" y="507"/>
                    <a:pt x="625" y="507"/>
                    <a:pt x="622" y="506"/>
                  </a:cubicBezTo>
                  <a:cubicBezTo>
                    <a:pt x="621" y="506"/>
                    <a:pt x="622" y="507"/>
                    <a:pt x="619" y="507"/>
                  </a:cubicBezTo>
                  <a:cubicBezTo>
                    <a:pt x="616" y="506"/>
                    <a:pt x="619" y="501"/>
                    <a:pt x="622" y="504"/>
                  </a:cubicBezTo>
                  <a:cubicBezTo>
                    <a:pt x="625" y="506"/>
                    <a:pt x="625" y="506"/>
                    <a:pt x="628" y="504"/>
                  </a:cubicBezTo>
                  <a:cubicBezTo>
                    <a:pt x="630" y="501"/>
                    <a:pt x="636" y="504"/>
                    <a:pt x="636" y="503"/>
                  </a:cubicBezTo>
                  <a:cubicBezTo>
                    <a:pt x="638" y="501"/>
                    <a:pt x="636" y="498"/>
                    <a:pt x="639" y="503"/>
                  </a:cubicBezTo>
                  <a:cubicBezTo>
                    <a:pt x="639" y="504"/>
                    <a:pt x="635" y="506"/>
                    <a:pt x="639" y="504"/>
                  </a:cubicBezTo>
                  <a:cubicBezTo>
                    <a:pt x="644" y="504"/>
                    <a:pt x="648" y="503"/>
                    <a:pt x="651" y="504"/>
                  </a:cubicBezTo>
                  <a:cubicBezTo>
                    <a:pt x="654" y="504"/>
                    <a:pt x="656" y="504"/>
                    <a:pt x="656" y="506"/>
                  </a:cubicBezTo>
                  <a:cubicBezTo>
                    <a:pt x="656" y="507"/>
                    <a:pt x="657" y="506"/>
                    <a:pt x="657" y="509"/>
                  </a:cubicBezTo>
                  <a:cubicBezTo>
                    <a:pt x="657" y="512"/>
                    <a:pt x="663" y="509"/>
                    <a:pt x="665" y="509"/>
                  </a:cubicBezTo>
                  <a:cubicBezTo>
                    <a:pt x="667" y="509"/>
                    <a:pt x="665" y="506"/>
                    <a:pt x="668" y="506"/>
                  </a:cubicBezTo>
                  <a:cubicBezTo>
                    <a:pt x="671" y="506"/>
                    <a:pt x="676" y="515"/>
                    <a:pt x="677" y="515"/>
                  </a:cubicBezTo>
                  <a:cubicBezTo>
                    <a:pt x="679" y="515"/>
                    <a:pt x="680" y="521"/>
                    <a:pt x="679" y="524"/>
                  </a:cubicBezTo>
                  <a:cubicBezTo>
                    <a:pt x="677" y="529"/>
                    <a:pt x="679" y="532"/>
                    <a:pt x="680" y="531"/>
                  </a:cubicBezTo>
                  <a:cubicBezTo>
                    <a:pt x="680" y="529"/>
                    <a:pt x="683" y="529"/>
                    <a:pt x="680" y="532"/>
                  </a:cubicBezTo>
                  <a:cubicBezTo>
                    <a:pt x="679" y="534"/>
                    <a:pt x="680" y="538"/>
                    <a:pt x="682" y="540"/>
                  </a:cubicBezTo>
                  <a:cubicBezTo>
                    <a:pt x="685" y="541"/>
                    <a:pt x="683" y="538"/>
                    <a:pt x="685" y="541"/>
                  </a:cubicBezTo>
                  <a:cubicBezTo>
                    <a:pt x="685" y="545"/>
                    <a:pt x="686" y="543"/>
                    <a:pt x="686" y="546"/>
                  </a:cubicBezTo>
                  <a:cubicBezTo>
                    <a:pt x="688" y="551"/>
                    <a:pt x="689" y="548"/>
                    <a:pt x="691" y="552"/>
                  </a:cubicBezTo>
                  <a:cubicBezTo>
                    <a:pt x="691" y="557"/>
                    <a:pt x="692" y="554"/>
                    <a:pt x="692" y="555"/>
                  </a:cubicBezTo>
                  <a:cubicBezTo>
                    <a:pt x="691" y="557"/>
                    <a:pt x="692" y="559"/>
                    <a:pt x="694" y="557"/>
                  </a:cubicBezTo>
                  <a:cubicBezTo>
                    <a:pt x="697" y="555"/>
                    <a:pt x="695" y="560"/>
                    <a:pt x="697" y="557"/>
                  </a:cubicBezTo>
                  <a:cubicBezTo>
                    <a:pt x="700" y="554"/>
                    <a:pt x="697" y="554"/>
                    <a:pt x="699" y="552"/>
                  </a:cubicBezTo>
                  <a:cubicBezTo>
                    <a:pt x="700" y="549"/>
                    <a:pt x="700" y="546"/>
                    <a:pt x="700" y="543"/>
                  </a:cubicBezTo>
                  <a:cubicBezTo>
                    <a:pt x="702" y="538"/>
                    <a:pt x="695" y="529"/>
                    <a:pt x="697" y="524"/>
                  </a:cubicBezTo>
                  <a:cubicBezTo>
                    <a:pt x="697" y="521"/>
                    <a:pt x="691" y="517"/>
                    <a:pt x="689" y="504"/>
                  </a:cubicBezTo>
                  <a:cubicBezTo>
                    <a:pt x="688" y="492"/>
                    <a:pt x="694" y="485"/>
                    <a:pt x="695" y="482"/>
                  </a:cubicBezTo>
                  <a:cubicBezTo>
                    <a:pt x="699" y="481"/>
                    <a:pt x="695" y="481"/>
                    <a:pt x="699" y="481"/>
                  </a:cubicBezTo>
                  <a:cubicBezTo>
                    <a:pt x="702" y="481"/>
                    <a:pt x="703" y="476"/>
                    <a:pt x="705" y="476"/>
                  </a:cubicBezTo>
                  <a:cubicBezTo>
                    <a:pt x="708" y="475"/>
                    <a:pt x="706" y="470"/>
                    <a:pt x="711" y="467"/>
                  </a:cubicBezTo>
                  <a:cubicBezTo>
                    <a:pt x="715" y="464"/>
                    <a:pt x="717" y="467"/>
                    <a:pt x="718" y="464"/>
                  </a:cubicBezTo>
                  <a:cubicBezTo>
                    <a:pt x="718" y="461"/>
                    <a:pt x="723" y="458"/>
                    <a:pt x="726" y="458"/>
                  </a:cubicBezTo>
                  <a:cubicBezTo>
                    <a:pt x="730" y="456"/>
                    <a:pt x="730" y="454"/>
                    <a:pt x="730" y="453"/>
                  </a:cubicBezTo>
                  <a:cubicBezTo>
                    <a:pt x="729" y="453"/>
                    <a:pt x="727" y="456"/>
                    <a:pt x="726" y="454"/>
                  </a:cubicBezTo>
                  <a:cubicBezTo>
                    <a:pt x="724" y="453"/>
                    <a:pt x="726" y="454"/>
                    <a:pt x="727" y="453"/>
                  </a:cubicBezTo>
                  <a:cubicBezTo>
                    <a:pt x="729" y="450"/>
                    <a:pt x="723" y="448"/>
                    <a:pt x="727" y="450"/>
                  </a:cubicBezTo>
                  <a:cubicBezTo>
                    <a:pt x="730" y="450"/>
                    <a:pt x="730" y="451"/>
                    <a:pt x="732" y="450"/>
                  </a:cubicBezTo>
                  <a:cubicBezTo>
                    <a:pt x="734" y="447"/>
                    <a:pt x="734" y="450"/>
                    <a:pt x="734" y="447"/>
                  </a:cubicBezTo>
                  <a:cubicBezTo>
                    <a:pt x="735" y="443"/>
                    <a:pt x="734" y="443"/>
                    <a:pt x="734" y="443"/>
                  </a:cubicBezTo>
                  <a:cubicBezTo>
                    <a:pt x="732" y="445"/>
                    <a:pt x="734" y="443"/>
                    <a:pt x="729" y="443"/>
                  </a:cubicBezTo>
                  <a:cubicBezTo>
                    <a:pt x="726" y="445"/>
                    <a:pt x="726" y="443"/>
                    <a:pt x="726" y="442"/>
                  </a:cubicBezTo>
                  <a:cubicBezTo>
                    <a:pt x="726" y="440"/>
                    <a:pt x="727" y="445"/>
                    <a:pt x="730" y="442"/>
                  </a:cubicBezTo>
                  <a:cubicBezTo>
                    <a:pt x="734" y="439"/>
                    <a:pt x="735" y="445"/>
                    <a:pt x="737" y="445"/>
                  </a:cubicBezTo>
                  <a:cubicBezTo>
                    <a:pt x="737" y="445"/>
                    <a:pt x="735" y="443"/>
                    <a:pt x="734" y="434"/>
                  </a:cubicBezTo>
                  <a:cubicBezTo>
                    <a:pt x="732" y="431"/>
                    <a:pt x="730" y="433"/>
                    <a:pt x="729" y="434"/>
                  </a:cubicBezTo>
                  <a:cubicBezTo>
                    <a:pt x="727" y="434"/>
                    <a:pt x="732" y="431"/>
                    <a:pt x="729" y="429"/>
                  </a:cubicBezTo>
                  <a:cubicBezTo>
                    <a:pt x="727" y="428"/>
                    <a:pt x="730" y="431"/>
                    <a:pt x="730" y="426"/>
                  </a:cubicBezTo>
                  <a:cubicBezTo>
                    <a:pt x="729" y="422"/>
                    <a:pt x="732" y="423"/>
                    <a:pt x="729" y="422"/>
                  </a:cubicBezTo>
                  <a:cubicBezTo>
                    <a:pt x="726" y="419"/>
                    <a:pt x="724" y="417"/>
                    <a:pt x="727" y="420"/>
                  </a:cubicBezTo>
                  <a:cubicBezTo>
                    <a:pt x="730" y="422"/>
                    <a:pt x="729" y="420"/>
                    <a:pt x="729" y="417"/>
                  </a:cubicBezTo>
                  <a:cubicBezTo>
                    <a:pt x="727" y="414"/>
                    <a:pt x="727" y="412"/>
                    <a:pt x="729" y="411"/>
                  </a:cubicBezTo>
                  <a:cubicBezTo>
                    <a:pt x="729" y="408"/>
                    <a:pt x="729" y="408"/>
                    <a:pt x="730" y="406"/>
                  </a:cubicBezTo>
                  <a:cubicBezTo>
                    <a:pt x="732" y="405"/>
                    <a:pt x="730" y="406"/>
                    <a:pt x="730" y="408"/>
                  </a:cubicBezTo>
                  <a:cubicBezTo>
                    <a:pt x="729" y="409"/>
                    <a:pt x="729" y="411"/>
                    <a:pt x="730" y="412"/>
                  </a:cubicBezTo>
                  <a:cubicBezTo>
                    <a:pt x="730" y="414"/>
                    <a:pt x="729" y="414"/>
                    <a:pt x="730" y="415"/>
                  </a:cubicBezTo>
                  <a:cubicBezTo>
                    <a:pt x="730" y="417"/>
                    <a:pt x="729" y="417"/>
                    <a:pt x="730" y="419"/>
                  </a:cubicBezTo>
                  <a:cubicBezTo>
                    <a:pt x="732" y="420"/>
                    <a:pt x="732" y="417"/>
                    <a:pt x="734" y="419"/>
                  </a:cubicBezTo>
                  <a:cubicBezTo>
                    <a:pt x="734" y="422"/>
                    <a:pt x="732" y="422"/>
                    <a:pt x="734" y="422"/>
                  </a:cubicBezTo>
                  <a:cubicBezTo>
                    <a:pt x="735" y="423"/>
                    <a:pt x="730" y="429"/>
                    <a:pt x="732" y="431"/>
                  </a:cubicBezTo>
                  <a:cubicBezTo>
                    <a:pt x="734" y="431"/>
                    <a:pt x="735" y="423"/>
                    <a:pt x="738" y="420"/>
                  </a:cubicBezTo>
                  <a:cubicBezTo>
                    <a:pt x="741" y="415"/>
                    <a:pt x="740" y="412"/>
                    <a:pt x="738" y="412"/>
                  </a:cubicBezTo>
                  <a:cubicBezTo>
                    <a:pt x="737" y="412"/>
                    <a:pt x="737" y="409"/>
                    <a:pt x="735" y="406"/>
                  </a:cubicBezTo>
                  <a:cubicBezTo>
                    <a:pt x="735" y="403"/>
                    <a:pt x="735" y="401"/>
                    <a:pt x="738" y="400"/>
                  </a:cubicBezTo>
                  <a:cubicBezTo>
                    <a:pt x="741" y="398"/>
                    <a:pt x="734" y="401"/>
                    <a:pt x="737" y="406"/>
                  </a:cubicBezTo>
                  <a:cubicBezTo>
                    <a:pt x="740" y="411"/>
                    <a:pt x="741" y="406"/>
                    <a:pt x="741" y="409"/>
                  </a:cubicBezTo>
                  <a:cubicBezTo>
                    <a:pt x="740" y="414"/>
                    <a:pt x="743" y="409"/>
                    <a:pt x="746" y="405"/>
                  </a:cubicBezTo>
                  <a:cubicBezTo>
                    <a:pt x="747" y="400"/>
                    <a:pt x="750" y="395"/>
                    <a:pt x="747" y="395"/>
                  </a:cubicBezTo>
                  <a:cubicBezTo>
                    <a:pt x="746" y="395"/>
                    <a:pt x="746" y="394"/>
                    <a:pt x="747" y="391"/>
                  </a:cubicBezTo>
                  <a:cubicBezTo>
                    <a:pt x="750" y="389"/>
                    <a:pt x="755" y="386"/>
                    <a:pt x="758" y="386"/>
                  </a:cubicBezTo>
                  <a:cubicBezTo>
                    <a:pt x="761" y="384"/>
                    <a:pt x="769" y="384"/>
                    <a:pt x="769" y="383"/>
                  </a:cubicBezTo>
                  <a:cubicBezTo>
                    <a:pt x="769" y="381"/>
                    <a:pt x="769" y="378"/>
                    <a:pt x="770" y="381"/>
                  </a:cubicBezTo>
                  <a:cubicBezTo>
                    <a:pt x="770" y="383"/>
                    <a:pt x="770" y="384"/>
                    <a:pt x="773" y="381"/>
                  </a:cubicBezTo>
                  <a:cubicBezTo>
                    <a:pt x="776" y="378"/>
                    <a:pt x="773" y="384"/>
                    <a:pt x="776" y="383"/>
                  </a:cubicBezTo>
                  <a:cubicBezTo>
                    <a:pt x="778" y="380"/>
                    <a:pt x="781" y="383"/>
                    <a:pt x="781" y="380"/>
                  </a:cubicBezTo>
                  <a:cubicBezTo>
                    <a:pt x="779" y="377"/>
                    <a:pt x="779" y="375"/>
                    <a:pt x="778" y="377"/>
                  </a:cubicBezTo>
                  <a:cubicBezTo>
                    <a:pt x="778" y="377"/>
                    <a:pt x="779" y="377"/>
                    <a:pt x="779" y="378"/>
                  </a:cubicBezTo>
                  <a:cubicBezTo>
                    <a:pt x="779" y="380"/>
                    <a:pt x="776" y="381"/>
                    <a:pt x="776" y="378"/>
                  </a:cubicBezTo>
                  <a:cubicBezTo>
                    <a:pt x="775" y="375"/>
                    <a:pt x="775" y="375"/>
                    <a:pt x="773" y="374"/>
                  </a:cubicBezTo>
                  <a:cubicBezTo>
                    <a:pt x="770" y="374"/>
                    <a:pt x="776" y="370"/>
                    <a:pt x="775" y="369"/>
                  </a:cubicBezTo>
                  <a:cubicBezTo>
                    <a:pt x="773" y="369"/>
                    <a:pt x="775" y="363"/>
                    <a:pt x="778" y="360"/>
                  </a:cubicBezTo>
                  <a:cubicBezTo>
                    <a:pt x="779" y="358"/>
                    <a:pt x="776" y="358"/>
                    <a:pt x="778" y="356"/>
                  </a:cubicBezTo>
                  <a:cubicBezTo>
                    <a:pt x="779" y="356"/>
                    <a:pt x="779" y="360"/>
                    <a:pt x="782" y="358"/>
                  </a:cubicBezTo>
                  <a:cubicBezTo>
                    <a:pt x="784" y="356"/>
                    <a:pt x="784" y="355"/>
                    <a:pt x="785" y="355"/>
                  </a:cubicBezTo>
                  <a:cubicBezTo>
                    <a:pt x="788" y="355"/>
                    <a:pt x="787" y="349"/>
                    <a:pt x="790" y="350"/>
                  </a:cubicBezTo>
                  <a:cubicBezTo>
                    <a:pt x="793" y="352"/>
                    <a:pt x="791" y="350"/>
                    <a:pt x="793" y="350"/>
                  </a:cubicBezTo>
                  <a:cubicBezTo>
                    <a:pt x="794" y="349"/>
                    <a:pt x="794" y="352"/>
                    <a:pt x="796" y="349"/>
                  </a:cubicBezTo>
                  <a:cubicBezTo>
                    <a:pt x="799" y="347"/>
                    <a:pt x="801" y="349"/>
                    <a:pt x="802" y="347"/>
                  </a:cubicBezTo>
                  <a:cubicBezTo>
                    <a:pt x="804" y="344"/>
                    <a:pt x="804" y="345"/>
                    <a:pt x="802" y="344"/>
                  </a:cubicBezTo>
                  <a:cubicBezTo>
                    <a:pt x="802" y="342"/>
                    <a:pt x="802" y="341"/>
                    <a:pt x="801" y="341"/>
                  </a:cubicBezTo>
                  <a:cubicBezTo>
                    <a:pt x="799" y="341"/>
                    <a:pt x="799" y="338"/>
                    <a:pt x="799" y="336"/>
                  </a:cubicBezTo>
                  <a:cubicBezTo>
                    <a:pt x="799" y="336"/>
                    <a:pt x="799" y="336"/>
                    <a:pt x="798" y="335"/>
                  </a:cubicBezTo>
                  <a:cubicBezTo>
                    <a:pt x="796" y="335"/>
                    <a:pt x="798" y="335"/>
                    <a:pt x="798" y="333"/>
                  </a:cubicBezTo>
                  <a:cubicBezTo>
                    <a:pt x="798" y="331"/>
                    <a:pt x="798" y="324"/>
                    <a:pt x="798" y="322"/>
                  </a:cubicBezTo>
                  <a:cubicBezTo>
                    <a:pt x="798" y="319"/>
                    <a:pt x="798" y="319"/>
                    <a:pt x="794" y="317"/>
                  </a:cubicBezTo>
                  <a:cubicBezTo>
                    <a:pt x="793" y="314"/>
                    <a:pt x="791" y="316"/>
                    <a:pt x="790" y="317"/>
                  </a:cubicBezTo>
                  <a:cubicBezTo>
                    <a:pt x="788" y="317"/>
                    <a:pt x="787" y="317"/>
                    <a:pt x="787" y="316"/>
                  </a:cubicBezTo>
                  <a:cubicBezTo>
                    <a:pt x="787" y="314"/>
                    <a:pt x="785" y="314"/>
                    <a:pt x="785" y="314"/>
                  </a:cubicBezTo>
                  <a:cubicBezTo>
                    <a:pt x="785" y="314"/>
                    <a:pt x="782" y="319"/>
                    <a:pt x="781" y="322"/>
                  </a:cubicBezTo>
                  <a:cubicBezTo>
                    <a:pt x="778" y="325"/>
                    <a:pt x="781" y="325"/>
                    <a:pt x="779" y="327"/>
                  </a:cubicBezTo>
                  <a:cubicBezTo>
                    <a:pt x="776" y="330"/>
                    <a:pt x="779" y="331"/>
                    <a:pt x="778" y="333"/>
                  </a:cubicBezTo>
                  <a:cubicBezTo>
                    <a:pt x="775" y="335"/>
                    <a:pt x="778" y="333"/>
                    <a:pt x="775" y="336"/>
                  </a:cubicBezTo>
                  <a:cubicBezTo>
                    <a:pt x="772" y="338"/>
                    <a:pt x="776" y="338"/>
                    <a:pt x="775" y="338"/>
                  </a:cubicBezTo>
                  <a:cubicBezTo>
                    <a:pt x="773" y="338"/>
                    <a:pt x="773" y="341"/>
                    <a:pt x="772" y="339"/>
                  </a:cubicBezTo>
                  <a:cubicBezTo>
                    <a:pt x="772" y="339"/>
                    <a:pt x="772" y="341"/>
                    <a:pt x="770" y="339"/>
                  </a:cubicBezTo>
                  <a:cubicBezTo>
                    <a:pt x="769" y="339"/>
                    <a:pt x="769" y="339"/>
                    <a:pt x="769" y="342"/>
                  </a:cubicBezTo>
                  <a:cubicBezTo>
                    <a:pt x="746" y="342"/>
                    <a:pt x="746" y="342"/>
                    <a:pt x="746" y="342"/>
                  </a:cubicBezTo>
                  <a:cubicBezTo>
                    <a:pt x="744" y="342"/>
                    <a:pt x="743" y="344"/>
                    <a:pt x="743" y="342"/>
                  </a:cubicBezTo>
                  <a:cubicBezTo>
                    <a:pt x="741" y="342"/>
                    <a:pt x="737" y="345"/>
                    <a:pt x="734" y="349"/>
                  </a:cubicBezTo>
                  <a:close/>
                  <a:moveTo>
                    <a:pt x="807" y="630"/>
                  </a:moveTo>
                  <a:cubicBezTo>
                    <a:pt x="810" y="629"/>
                    <a:pt x="808" y="630"/>
                    <a:pt x="813" y="630"/>
                  </a:cubicBezTo>
                  <a:cubicBezTo>
                    <a:pt x="816" y="629"/>
                    <a:pt x="817" y="625"/>
                    <a:pt x="811" y="625"/>
                  </a:cubicBezTo>
                  <a:cubicBezTo>
                    <a:pt x="805" y="624"/>
                    <a:pt x="802" y="624"/>
                    <a:pt x="802" y="629"/>
                  </a:cubicBezTo>
                  <a:cubicBezTo>
                    <a:pt x="804" y="630"/>
                    <a:pt x="802" y="630"/>
                    <a:pt x="807" y="630"/>
                  </a:cubicBezTo>
                  <a:close/>
                  <a:moveTo>
                    <a:pt x="100" y="619"/>
                  </a:moveTo>
                  <a:cubicBezTo>
                    <a:pt x="102" y="616"/>
                    <a:pt x="106" y="618"/>
                    <a:pt x="106" y="615"/>
                  </a:cubicBezTo>
                  <a:cubicBezTo>
                    <a:pt x="106" y="615"/>
                    <a:pt x="106" y="615"/>
                    <a:pt x="106" y="615"/>
                  </a:cubicBezTo>
                  <a:cubicBezTo>
                    <a:pt x="106" y="615"/>
                    <a:pt x="106" y="615"/>
                    <a:pt x="106" y="613"/>
                  </a:cubicBezTo>
                  <a:cubicBezTo>
                    <a:pt x="105" y="613"/>
                    <a:pt x="105" y="613"/>
                    <a:pt x="105" y="613"/>
                  </a:cubicBezTo>
                  <a:cubicBezTo>
                    <a:pt x="105" y="611"/>
                    <a:pt x="105" y="613"/>
                    <a:pt x="105" y="613"/>
                  </a:cubicBezTo>
                  <a:cubicBezTo>
                    <a:pt x="105" y="611"/>
                    <a:pt x="105" y="610"/>
                    <a:pt x="103" y="610"/>
                  </a:cubicBezTo>
                  <a:cubicBezTo>
                    <a:pt x="103" y="610"/>
                    <a:pt x="100" y="607"/>
                    <a:pt x="99" y="607"/>
                  </a:cubicBezTo>
                  <a:cubicBezTo>
                    <a:pt x="99" y="607"/>
                    <a:pt x="99" y="607"/>
                    <a:pt x="99" y="607"/>
                  </a:cubicBezTo>
                  <a:cubicBezTo>
                    <a:pt x="97" y="607"/>
                    <a:pt x="99" y="610"/>
                    <a:pt x="99" y="610"/>
                  </a:cubicBezTo>
                  <a:cubicBezTo>
                    <a:pt x="99" y="610"/>
                    <a:pt x="97" y="611"/>
                    <a:pt x="97" y="613"/>
                  </a:cubicBezTo>
                  <a:cubicBezTo>
                    <a:pt x="97" y="615"/>
                    <a:pt x="97" y="615"/>
                    <a:pt x="97" y="615"/>
                  </a:cubicBezTo>
                  <a:cubicBezTo>
                    <a:pt x="97" y="615"/>
                    <a:pt x="97" y="615"/>
                    <a:pt x="97" y="615"/>
                  </a:cubicBezTo>
                  <a:cubicBezTo>
                    <a:pt x="97" y="616"/>
                    <a:pt x="97" y="618"/>
                    <a:pt x="97" y="619"/>
                  </a:cubicBezTo>
                  <a:cubicBezTo>
                    <a:pt x="99" y="619"/>
                    <a:pt x="100" y="621"/>
                    <a:pt x="100" y="619"/>
                  </a:cubicBezTo>
                  <a:moveTo>
                    <a:pt x="96" y="601"/>
                  </a:moveTo>
                  <a:cubicBezTo>
                    <a:pt x="94" y="601"/>
                    <a:pt x="94" y="601"/>
                    <a:pt x="94" y="601"/>
                  </a:cubicBezTo>
                  <a:cubicBezTo>
                    <a:pt x="92" y="601"/>
                    <a:pt x="92" y="599"/>
                    <a:pt x="92" y="599"/>
                  </a:cubicBezTo>
                  <a:cubicBezTo>
                    <a:pt x="92" y="599"/>
                    <a:pt x="92" y="599"/>
                    <a:pt x="92" y="599"/>
                  </a:cubicBezTo>
                  <a:cubicBezTo>
                    <a:pt x="91" y="601"/>
                    <a:pt x="91" y="601"/>
                    <a:pt x="91" y="601"/>
                  </a:cubicBezTo>
                  <a:cubicBezTo>
                    <a:pt x="92" y="601"/>
                    <a:pt x="92" y="601"/>
                    <a:pt x="94" y="602"/>
                  </a:cubicBezTo>
                  <a:cubicBezTo>
                    <a:pt x="94" y="602"/>
                    <a:pt x="92" y="604"/>
                    <a:pt x="94" y="604"/>
                  </a:cubicBezTo>
                  <a:cubicBezTo>
                    <a:pt x="94" y="604"/>
                    <a:pt x="99" y="604"/>
                    <a:pt x="96" y="601"/>
                  </a:cubicBezTo>
                  <a:cubicBezTo>
                    <a:pt x="96" y="601"/>
                    <a:pt x="96" y="601"/>
                    <a:pt x="96" y="601"/>
                  </a:cubicBezTo>
                  <a:moveTo>
                    <a:pt x="82" y="593"/>
                  </a:moveTo>
                  <a:cubicBezTo>
                    <a:pt x="82" y="593"/>
                    <a:pt x="80" y="593"/>
                    <a:pt x="80" y="594"/>
                  </a:cubicBezTo>
                  <a:cubicBezTo>
                    <a:pt x="80" y="594"/>
                    <a:pt x="79" y="593"/>
                    <a:pt x="79" y="594"/>
                  </a:cubicBezTo>
                  <a:cubicBezTo>
                    <a:pt x="80" y="599"/>
                    <a:pt x="82" y="596"/>
                    <a:pt x="82" y="596"/>
                  </a:cubicBezTo>
                  <a:cubicBezTo>
                    <a:pt x="82" y="596"/>
                    <a:pt x="82" y="596"/>
                    <a:pt x="82" y="596"/>
                  </a:cubicBezTo>
                  <a:cubicBezTo>
                    <a:pt x="83" y="597"/>
                    <a:pt x="83" y="597"/>
                    <a:pt x="83" y="597"/>
                  </a:cubicBezTo>
                  <a:cubicBezTo>
                    <a:pt x="83" y="596"/>
                    <a:pt x="83" y="596"/>
                    <a:pt x="83" y="596"/>
                  </a:cubicBezTo>
                  <a:cubicBezTo>
                    <a:pt x="83" y="596"/>
                    <a:pt x="83" y="596"/>
                    <a:pt x="83" y="596"/>
                  </a:cubicBezTo>
                  <a:cubicBezTo>
                    <a:pt x="83" y="596"/>
                    <a:pt x="83" y="596"/>
                    <a:pt x="83" y="596"/>
                  </a:cubicBezTo>
                  <a:cubicBezTo>
                    <a:pt x="83" y="594"/>
                    <a:pt x="83" y="596"/>
                    <a:pt x="83" y="596"/>
                  </a:cubicBezTo>
                  <a:cubicBezTo>
                    <a:pt x="82" y="594"/>
                    <a:pt x="82" y="593"/>
                    <a:pt x="82" y="593"/>
                  </a:cubicBezTo>
                  <a:moveTo>
                    <a:pt x="71" y="590"/>
                  </a:moveTo>
                  <a:cubicBezTo>
                    <a:pt x="71" y="585"/>
                    <a:pt x="67" y="588"/>
                    <a:pt x="67" y="590"/>
                  </a:cubicBezTo>
                  <a:cubicBezTo>
                    <a:pt x="67" y="590"/>
                    <a:pt x="71" y="591"/>
                    <a:pt x="71" y="590"/>
                  </a:cubicBezTo>
                  <a:moveTo>
                    <a:pt x="89" y="601"/>
                  </a:moveTo>
                  <a:cubicBezTo>
                    <a:pt x="89" y="602"/>
                    <a:pt x="89" y="604"/>
                    <a:pt x="91" y="602"/>
                  </a:cubicBezTo>
                  <a:cubicBezTo>
                    <a:pt x="91" y="601"/>
                    <a:pt x="91" y="601"/>
                    <a:pt x="91" y="601"/>
                  </a:cubicBezTo>
                  <a:cubicBezTo>
                    <a:pt x="89" y="601"/>
                    <a:pt x="88" y="601"/>
                    <a:pt x="89" y="601"/>
                  </a:cubicBezTo>
                  <a:moveTo>
                    <a:pt x="92" y="604"/>
                  </a:moveTo>
                  <a:cubicBezTo>
                    <a:pt x="94" y="604"/>
                    <a:pt x="92" y="605"/>
                    <a:pt x="91" y="604"/>
                  </a:cubicBezTo>
                  <a:cubicBezTo>
                    <a:pt x="92" y="604"/>
                    <a:pt x="92" y="604"/>
                    <a:pt x="92" y="604"/>
                  </a:cubicBezTo>
                  <a:moveTo>
                    <a:pt x="89" y="597"/>
                  </a:moveTo>
                  <a:cubicBezTo>
                    <a:pt x="88" y="597"/>
                    <a:pt x="88" y="597"/>
                    <a:pt x="86" y="597"/>
                  </a:cubicBezTo>
                  <a:cubicBezTo>
                    <a:pt x="86" y="599"/>
                    <a:pt x="86" y="599"/>
                    <a:pt x="86" y="599"/>
                  </a:cubicBezTo>
                  <a:cubicBezTo>
                    <a:pt x="88" y="599"/>
                    <a:pt x="88" y="599"/>
                    <a:pt x="88" y="599"/>
                  </a:cubicBezTo>
                  <a:cubicBezTo>
                    <a:pt x="89" y="599"/>
                    <a:pt x="89" y="599"/>
                    <a:pt x="89" y="599"/>
                  </a:cubicBezTo>
                  <a:cubicBezTo>
                    <a:pt x="91" y="599"/>
                    <a:pt x="91" y="597"/>
                    <a:pt x="91" y="597"/>
                  </a:cubicBezTo>
                  <a:cubicBezTo>
                    <a:pt x="89" y="597"/>
                    <a:pt x="89" y="597"/>
                    <a:pt x="89" y="597"/>
                  </a:cubicBezTo>
                  <a:cubicBezTo>
                    <a:pt x="89" y="597"/>
                    <a:pt x="89" y="597"/>
                    <a:pt x="89" y="597"/>
                  </a:cubicBezTo>
                  <a:moveTo>
                    <a:pt x="65" y="590"/>
                  </a:moveTo>
                  <a:cubicBezTo>
                    <a:pt x="65" y="590"/>
                    <a:pt x="62" y="591"/>
                    <a:pt x="64" y="591"/>
                  </a:cubicBezTo>
                  <a:cubicBezTo>
                    <a:pt x="65" y="590"/>
                    <a:pt x="65" y="590"/>
                    <a:pt x="65" y="590"/>
                  </a:cubicBezTo>
                </a:path>
              </a:pathLst>
            </a:custGeom>
            <a:grpFill/>
            <a:ln w="6350" cmpd="sng">
              <a:solidFill>
                <a:schemeClr val="bg1"/>
              </a:solidFill>
              <a:round/>
              <a:headEnd/>
              <a:tailEnd/>
            </a:ln>
          </p:spPr>
          <p:txBody>
            <a:bodyPr/>
            <a:lstStyle/>
            <a:p>
              <a:endParaRPr lang="en-GB" dirty="0"/>
            </a:p>
          </p:txBody>
        </p:sp>
        <p:sp>
          <p:nvSpPr>
            <p:cNvPr id="1090" name="Freeform 290"/>
            <p:cNvSpPr>
              <a:spLocks/>
            </p:cNvSpPr>
            <p:nvPr/>
          </p:nvSpPr>
          <p:spPr bwMode="auto">
            <a:xfrm>
              <a:off x="2818879" y="4967376"/>
              <a:ext cx="987954" cy="1230395"/>
            </a:xfrm>
            <a:custGeom>
              <a:avLst/>
              <a:gdLst/>
              <a:ahLst/>
              <a:cxnLst>
                <a:cxn ang="0">
                  <a:pos x="169" y="380"/>
                </a:cxn>
                <a:cxn ang="0">
                  <a:pos x="157" y="368"/>
                </a:cxn>
                <a:cxn ang="0">
                  <a:pos x="145" y="357"/>
                </a:cxn>
                <a:cxn ang="0">
                  <a:pos x="140" y="350"/>
                </a:cxn>
                <a:cxn ang="0">
                  <a:pos x="163" y="325"/>
                </a:cxn>
                <a:cxn ang="0">
                  <a:pos x="159" y="307"/>
                </a:cxn>
                <a:cxn ang="0">
                  <a:pos x="154" y="291"/>
                </a:cxn>
                <a:cxn ang="0">
                  <a:pos x="143" y="273"/>
                </a:cxn>
                <a:cxn ang="0">
                  <a:pos x="134" y="263"/>
                </a:cxn>
                <a:cxn ang="0">
                  <a:pos x="133" y="248"/>
                </a:cxn>
                <a:cxn ang="0">
                  <a:pos x="133" y="224"/>
                </a:cxn>
                <a:cxn ang="0">
                  <a:pos x="118" y="213"/>
                </a:cxn>
                <a:cxn ang="0">
                  <a:pos x="101" y="184"/>
                </a:cxn>
                <a:cxn ang="0">
                  <a:pos x="80" y="171"/>
                </a:cxn>
                <a:cxn ang="0">
                  <a:pos x="58" y="154"/>
                </a:cxn>
                <a:cxn ang="0">
                  <a:pos x="34" y="161"/>
                </a:cxn>
                <a:cxn ang="0">
                  <a:pos x="20" y="148"/>
                </a:cxn>
                <a:cxn ang="0">
                  <a:pos x="10" y="118"/>
                </a:cxn>
                <a:cxn ang="0">
                  <a:pos x="31" y="94"/>
                </a:cxn>
                <a:cxn ang="0">
                  <a:pos x="41" y="70"/>
                </a:cxn>
                <a:cxn ang="0">
                  <a:pos x="37" y="48"/>
                </a:cxn>
                <a:cxn ang="0">
                  <a:pos x="45" y="47"/>
                </a:cxn>
                <a:cxn ang="0">
                  <a:pos x="38" y="42"/>
                </a:cxn>
                <a:cxn ang="0">
                  <a:pos x="52" y="36"/>
                </a:cxn>
                <a:cxn ang="0">
                  <a:pos x="58" y="31"/>
                </a:cxn>
                <a:cxn ang="0">
                  <a:pos x="72" y="45"/>
                </a:cxn>
                <a:cxn ang="0">
                  <a:pos x="87" y="33"/>
                </a:cxn>
                <a:cxn ang="0">
                  <a:pos x="81" y="14"/>
                </a:cxn>
                <a:cxn ang="0">
                  <a:pos x="98" y="13"/>
                </a:cxn>
                <a:cxn ang="0">
                  <a:pos x="115" y="2"/>
                </a:cxn>
                <a:cxn ang="0">
                  <a:pos x="119" y="16"/>
                </a:cxn>
                <a:cxn ang="0">
                  <a:pos x="119" y="33"/>
                </a:cxn>
                <a:cxn ang="0">
                  <a:pos x="131" y="38"/>
                </a:cxn>
                <a:cxn ang="0">
                  <a:pos x="145" y="34"/>
                </a:cxn>
                <a:cxn ang="0">
                  <a:pos x="151" y="30"/>
                </a:cxn>
                <a:cxn ang="0">
                  <a:pos x="160" y="30"/>
                </a:cxn>
                <a:cxn ang="0">
                  <a:pos x="169" y="30"/>
                </a:cxn>
                <a:cxn ang="0">
                  <a:pos x="179" y="20"/>
                </a:cxn>
                <a:cxn ang="0">
                  <a:pos x="185" y="10"/>
                </a:cxn>
                <a:cxn ang="0">
                  <a:pos x="188" y="16"/>
                </a:cxn>
                <a:cxn ang="0">
                  <a:pos x="189" y="28"/>
                </a:cxn>
                <a:cxn ang="0">
                  <a:pos x="192" y="33"/>
                </a:cxn>
                <a:cxn ang="0">
                  <a:pos x="197" y="44"/>
                </a:cxn>
                <a:cxn ang="0">
                  <a:pos x="185" y="59"/>
                </a:cxn>
                <a:cxn ang="0">
                  <a:pos x="191" y="64"/>
                </a:cxn>
                <a:cxn ang="0">
                  <a:pos x="206" y="55"/>
                </a:cxn>
                <a:cxn ang="0">
                  <a:pos x="217" y="59"/>
                </a:cxn>
                <a:cxn ang="0">
                  <a:pos x="235" y="67"/>
                </a:cxn>
                <a:cxn ang="0">
                  <a:pos x="239" y="83"/>
                </a:cxn>
                <a:cxn ang="0">
                  <a:pos x="270" y="80"/>
                </a:cxn>
                <a:cxn ang="0">
                  <a:pos x="297" y="100"/>
                </a:cxn>
                <a:cxn ang="0">
                  <a:pos x="317" y="123"/>
                </a:cxn>
                <a:cxn ang="0">
                  <a:pos x="296" y="168"/>
                </a:cxn>
                <a:cxn ang="0">
                  <a:pos x="284" y="198"/>
                </a:cxn>
                <a:cxn ang="0">
                  <a:pos x="281" y="232"/>
                </a:cxn>
                <a:cxn ang="0">
                  <a:pos x="268" y="268"/>
                </a:cxn>
                <a:cxn ang="0">
                  <a:pos x="250" y="282"/>
                </a:cxn>
                <a:cxn ang="0">
                  <a:pos x="223" y="294"/>
                </a:cxn>
                <a:cxn ang="0">
                  <a:pos x="207" y="336"/>
                </a:cxn>
                <a:cxn ang="0">
                  <a:pos x="186" y="371"/>
                </a:cxn>
                <a:cxn ang="0">
                  <a:pos x="168" y="392"/>
                </a:cxn>
              </a:cxnLst>
              <a:rect l="0" t="0" r="r" b="b"/>
              <a:pathLst>
                <a:path w="319" h="392">
                  <a:moveTo>
                    <a:pt x="168" y="392"/>
                  </a:moveTo>
                  <a:cubicBezTo>
                    <a:pt x="166" y="385"/>
                    <a:pt x="174" y="386"/>
                    <a:pt x="169" y="380"/>
                  </a:cubicBezTo>
                  <a:cubicBezTo>
                    <a:pt x="166" y="375"/>
                    <a:pt x="168" y="375"/>
                    <a:pt x="163" y="374"/>
                  </a:cubicBezTo>
                  <a:cubicBezTo>
                    <a:pt x="160" y="371"/>
                    <a:pt x="162" y="371"/>
                    <a:pt x="157" y="368"/>
                  </a:cubicBezTo>
                  <a:cubicBezTo>
                    <a:pt x="153" y="366"/>
                    <a:pt x="154" y="361"/>
                    <a:pt x="151" y="364"/>
                  </a:cubicBezTo>
                  <a:cubicBezTo>
                    <a:pt x="146" y="366"/>
                    <a:pt x="150" y="361"/>
                    <a:pt x="145" y="357"/>
                  </a:cubicBezTo>
                  <a:cubicBezTo>
                    <a:pt x="139" y="352"/>
                    <a:pt x="139" y="360"/>
                    <a:pt x="136" y="355"/>
                  </a:cubicBezTo>
                  <a:cubicBezTo>
                    <a:pt x="137" y="354"/>
                    <a:pt x="137" y="352"/>
                    <a:pt x="140" y="350"/>
                  </a:cubicBezTo>
                  <a:cubicBezTo>
                    <a:pt x="142" y="350"/>
                    <a:pt x="142" y="347"/>
                    <a:pt x="148" y="340"/>
                  </a:cubicBezTo>
                  <a:cubicBezTo>
                    <a:pt x="153" y="332"/>
                    <a:pt x="159" y="329"/>
                    <a:pt x="163" y="325"/>
                  </a:cubicBezTo>
                  <a:cubicBezTo>
                    <a:pt x="168" y="322"/>
                    <a:pt x="168" y="316"/>
                    <a:pt x="166" y="310"/>
                  </a:cubicBezTo>
                  <a:cubicBezTo>
                    <a:pt x="163" y="302"/>
                    <a:pt x="162" y="308"/>
                    <a:pt x="159" y="307"/>
                  </a:cubicBezTo>
                  <a:cubicBezTo>
                    <a:pt x="162" y="305"/>
                    <a:pt x="163" y="293"/>
                    <a:pt x="160" y="290"/>
                  </a:cubicBezTo>
                  <a:cubicBezTo>
                    <a:pt x="159" y="288"/>
                    <a:pt x="157" y="291"/>
                    <a:pt x="154" y="291"/>
                  </a:cubicBezTo>
                  <a:cubicBezTo>
                    <a:pt x="151" y="291"/>
                    <a:pt x="154" y="288"/>
                    <a:pt x="151" y="276"/>
                  </a:cubicBezTo>
                  <a:cubicBezTo>
                    <a:pt x="150" y="273"/>
                    <a:pt x="145" y="271"/>
                    <a:pt x="143" y="273"/>
                  </a:cubicBezTo>
                  <a:cubicBezTo>
                    <a:pt x="143" y="274"/>
                    <a:pt x="133" y="273"/>
                    <a:pt x="133" y="271"/>
                  </a:cubicBezTo>
                  <a:cubicBezTo>
                    <a:pt x="134" y="268"/>
                    <a:pt x="133" y="268"/>
                    <a:pt x="134" y="263"/>
                  </a:cubicBezTo>
                  <a:cubicBezTo>
                    <a:pt x="136" y="260"/>
                    <a:pt x="131" y="255"/>
                    <a:pt x="131" y="252"/>
                  </a:cubicBezTo>
                  <a:cubicBezTo>
                    <a:pt x="134" y="251"/>
                    <a:pt x="134" y="251"/>
                    <a:pt x="133" y="248"/>
                  </a:cubicBezTo>
                  <a:cubicBezTo>
                    <a:pt x="133" y="246"/>
                    <a:pt x="136" y="243"/>
                    <a:pt x="134" y="240"/>
                  </a:cubicBezTo>
                  <a:cubicBezTo>
                    <a:pt x="134" y="238"/>
                    <a:pt x="140" y="227"/>
                    <a:pt x="133" y="224"/>
                  </a:cubicBezTo>
                  <a:cubicBezTo>
                    <a:pt x="128" y="223"/>
                    <a:pt x="128" y="218"/>
                    <a:pt x="130" y="215"/>
                  </a:cubicBezTo>
                  <a:cubicBezTo>
                    <a:pt x="131" y="212"/>
                    <a:pt x="122" y="213"/>
                    <a:pt x="118" y="213"/>
                  </a:cubicBezTo>
                  <a:cubicBezTo>
                    <a:pt x="113" y="212"/>
                    <a:pt x="116" y="192"/>
                    <a:pt x="111" y="187"/>
                  </a:cubicBezTo>
                  <a:cubicBezTo>
                    <a:pt x="107" y="182"/>
                    <a:pt x="105" y="189"/>
                    <a:pt x="101" y="184"/>
                  </a:cubicBezTo>
                  <a:cubicBezTo>
                    <a:pt x="98" y="181"/>
                    <a:pt x="99" y="184"/>
                    <a:pt x="95" y="179"/>
                  </a:cubicBezTo>
                  <a:cubicBezTo>
                    <a:pt x="89" y="175"/>
                    <a:pt x="86" y="178"/>
                    <a:pt x="80" y="171"/>
                  </a:cubicBezTo>
                  <a:cubicBezTo>
                    <a:pt x="73" y="165"/>
                    <a:pt x="73" y="159"/>
                    <a:pt x="75" y="151"/>
                  </a:cubicBezTo>
                  <a:cubicBezTo>
                    <a:pt x="78" y="145"/>
                    <a:pt x="66" y="148"/>
                    <a:pt x="58" y="154"/>
                  </a:cubicBezTo>
                  <a:cubicBezTo>
                    <a:pt x="49" y="162"/>
                    <a:pt x="51" y="164"/>
                    <a:pt x="41" y="161"/>
                  </a:cubicBezTo>
                  <a:cubicBezTo>
                    <a:pt x="37" y="159"/>
                    <a:pt x="37" y="162"/>
                    <a:pt x="34" y="161"/>
                  </a:cubicBezTo>
                  <a:cubicBezTo>
                    <a:pt x="31" y="161"/>
                    <a:pt x="34" y="143"/>
                    <a:pt x="31" y="148"/>
                  </a:cubicBezTo>
                  <a:cubicBezTo>
                    <a:pt x="29" y="151"/>
                    <a:pt x="19" y="156"/>
                    <a:pt x="20" y="148"/>
                  </a:cubicBezTo>
                  <a:cubicBezTo>
                    <a:pt x="20" y="142"/>
                    <a:pt x="11" y="148"/>
                    <a:pt x="13" y="143"/>
                  </a:cubicBezTo>
                  <a:cubicBezTo>
                    <a:pt x="14" y="139"/>
                    <a:pt x="0" y="126"/>
                    <a:pt x="10" y="118"/>
                  </a:cubicBezTo>
                  <a:cubicBezTo>
                    <a:pt x="16" y="115"/>
                    <a:pt x="13" y="108"/>
                    <a:pt x="17" y="101"/>
                  </a:cubicBezTo>
                  <a:cubicBezTo>
                    <a:pt x="23" y="97"/>
                    <a:pt x="25" y="98"/>
                    <a:pt x="31" y="94"/>
                  </a:cubicBezTo>
                  <a:cubicBezTo>
                    <a:pt x="37" y="90"/>
                    <a:pt x="34" y="97"/>
                    <a:pt x="38" y="94"/>
                  </a:cubicBezTo>
                  <a:cubicBezTo>
                    <a:pt x="38" y="92"/>
                    <a:pt x="40" y="76"/>
                    <a:pt x="41" y="70"/>
                  </a:cubicBezTo>
                  <a:cubicBezTo>
                    <a:pt x="43" y="62"/>
                    <a:pt x="40" y="62"/>
                    <a:pt x="41" y="59"/>
                  </a:cubicBezTo>
                  <a:cubicBezTo>
                    <a:pt x="41" y="56"/>
                    <a:pt x="38" y="61"/>
                    <a:pt x="37" y="48"/>
                  </a:cubicBezTo>
                  <a:cubicBezTo>
                    <a:pt x="37" y="45"/>
                    <a:pt x="40" y="47"/>
                    <a:pt x="41" y="45"/>
                  </a:cubicBezTo>
                  <a:cubicBezTo>
                    <a:pt x="41" y="45"/>
                    <a:pt x="43" y="47"/>
                    <a:pt x="45" y="47"/>
                  </a:cubicBezTo>
                  <a:cubicBezTo>
                    <a:pt x="45" y="48"/>
                    <a:pt x="45" y="42"/>
                    <a:pt x="43" y="42"/>
                  </a:cubicBezTo>
                  <a:cubicBezTo>
                    <a:pt x="40" y="42"/>
                    <a:pt x="38" y="42"/>
                    <a:pt x="38" y="42"/>
                  </a:cubicBezTo>
                  <a:cubicBezTo>
                    <a:pt x="38" y="36"/>
                    <a:pt x="38" y="36"/>
                    <a:pt x="38" y="36"/>
                  </a:cubicBezTo>
                  <a:cubicBezTo>
                    <a:pt x="52" y="36"/>
                    <a:pt x="52" y="36"/>
                    <a:pt x="52" y="36"/>
                  </a:cubicBezTo>
                  <a:cubicBezTo>
                    <a:pt x="51" y="34"/>
                    <a:pt x="51" y="31"/>
                    <a:pt x="54" y="34"/>
                  </a:cubicBezTo>
                  <a:cubicBezTo>
                    <a:pt x="55" y="38"/>
                    <a:pt x="57" y="31"/>
                    <a:pt x="58" y="31"/>
                  </a:cubicBezTo>
                  <a:cubicBezTo>
                    <a:pt x="63" y="38"/>
                    <a:pt x="58" y="42"/>
                    <a:pt x="63" y="41"/>
                  </a:cubicBezTo>
                  <a:cubicBezTo>
                    <a:pt x="66" y="47"/>
                    <a:pt x="69" y="44"/>
                    <a:pt x="72" y="45"/>
                  </a:cubicBezTo>
                  <a:cubicBezTo>
                    <a:pt x="76" y="47"/>
                    <a:pt x="75" y="41"/>
                    <a:pt x="81" y="39"/>
                  </a:cubicBezTo>
                  <a:cubicBezTo>
                    <a:pt x="87" y="39"/>
                    <a:pt x="83" y="34"/>
                    <a:pt x="87" y="33"/>
                  </a:cubicBezTo>
                  <a:cubicBezTo>
                    <a:pt x="92" y="30"/>
                    <a:pt x="90" y="27"/>
                    <a:pt x="87" y="28"/>
                  </a:cubicBezTo>
                  <a:cubicBezTo>
                    <a:pt x="84" y="30"/>
                    <a:pt x="84" y="19"/>
                    <a:pt x="81" y="14"/>
                  </a:cubicBezTo>
                  <a:cubicBezTo>
                    <a:pt x="78" y="10"/>
                    <a:pt x="86" y="13"/>
                    <a:pt x="92" y="16"/>
                  </a:cubicBezTo>
                  <a:cubicBezTo>
                    <a:pt x="99" y="20"/>
                    <a:pt x="93" y="11"/>
                    <a:pt x="98" y="13"/>
                  </a:cubicBezTo>
                  <a:cubicBezTo>
                    <a:pt x="102" y="13"/>
                    <a:pt x="113" y="8"/>
                    <a:pt x="111" y="2"/>
                  </a:cubicBezTo>
                  <a:cubicBezTo>
                    <a:pt x="111" y="2"/>
                    <a:pt x="113" y="2"/>
                    <a:pt x="115" y="2"/>
                  </a:cubicBezTo>
                  <a:cubicBezTo>
                    <a:pt x="116" y="0"/>
                    <a:pt x="118" y="3"/>
                    <a:pt x="116" y="6"/>
                  </a:cubicBezTo>
                  <a:cubicBezTo>
                    <a:pt x="115" y="11"/>
                    <a:pt x="122" y="10"/>
                    <a:pt x="119" y="16"/>
                  </a:cubicBezTo>
                  <a:cubicBezTo>
                    <a:pt x="119" y="19"/>
                    <a:pt x="119" y="19"/>
                    <a:pt x="118" y="25"/>
                  </a:cubicBezTo>
                  <a:cubicBezTo>
                    <a:pt x="116" y="31"/>
                    <a:pt x="119" y="28"/>
                    <a:pt x="119" y="33"/>
                  </a:cubicBezTo>
                  <a:cubicBezTo>
                    <a:pt x="119" y="38"/>
                    <a:pt x="125" y="42"/>
                    <a:pt x="127" y="41"/>
                  </a:cubicBezTo>
                  <a:cubicBezTo>
                    <a:pt x="130" y="39"/>
                    <a:pt x="128" y="38"/>
                    <a:pt x="131" y="38"/>
                  </a:cubicBezTo>
                  <a:cubicBezTo>
                    <a:pt x="134" y="39"/>
                    <a:pt x="136" y="34"/>
                    <a:pt x="139" y="33"/>
                  </a:cubicBezTo>
                  <a:cubicBezTo>
                    <a:pt x="142" y="33"/>
                    <a:pt x="140" y="34"/>
                    <a:pt x="145" y="34"/>
                  </a:cubicBezTo>
                  <a:cubicBezTo>
                    <a:pt x="146" y="33"/>
                    <a:pt x="151" y="38"/>
                    <a:pt x="150" y="33"/>
                  </a:cubicBezTo>
                  <a:cubicBezTo>
                    <a:pt x="148" y="30"/>
                    <a:pt x="148" y="28"/>
                    <a:pt x="151" y="30"/>
                  </a:cubicBezTo>
                  <a:cubicBezTo>
                    <a:pt x="153" y="31"/>
                    <a:pt x="157" y="25"/>
                    <a:pt x="157" y="28"/>
                  </a:cubicBezTo>
                  <a:cubicBezTo>
                    <a:pt x="157" y="30"/>
                    <a:pt x="159" y="28"/>
                    <a:pt x="160" y="30"/>
                  </a:cubicBezTo>
                  <a:cubicBezTo>
                    <a:pt x="162" y="33"/>
                    <a:pt x="163" y="33"/>
                    <a:pt x="165" y="31"/>
                  </a:cubicBezTo>
                  <a:cubicBezTo>
                    <a:pt x="166" y="28"/>
                    <a:pt x="166" y="33"/>
                    <a:pt x="169" y="30"/>
                  </a:cubicBezTo>
                  <a:cubicBezTo>
                    <a:pt x="171" y="28"/>
                    <a:pt x="169" y="31"/>
                    <a:pt x="172" y="31"/>
                  </a:cubicBezTo>
                  <a:cubicBezTo>
                    <a:pt x="175" y="31"/>
                    <a:pt x="177" y="24"/>
                    <a:pt x="179" y="20"/>
                  </a:cubicBezTo>
                  <a:cubicBezTo>
                    <a:pt x="182" y="16"/>
                    <a:pt x="182" y="16"/>
                    <a:pt x="183" y="14"/>
                  </a:cubicBezTo>
                  <a:cubicBezTo>
                    <a:pt x="185" y="11"/>
                    <a:pt x="183" y="11"/>
                    <a:pt x="185" y="10"/>
                  </a:cubicBezTo>
                  <a:cubicBezTo>
                    <a:pt x="185" y="10"/>
                    <a:pt x="186" y="13"/>
                    <a:pt x="186" y="14"/>
                  </a:cubicBezTo>
                  <a:cubicBezTo>
                    <a:pt x="188" y="16"/>
                    <a:pt x="188" y="14"/>
                    <a:pt x="188" y="16"/>
                  </a:cubicBezTo>
                  <a:cubicBezTo>
                    <a:pt x="188" y="19"/>
                    <a:pt x="188" y="24"/>
                    <a:pt x="189" y="25"/>
                  </a:cubicBezTo>
                  <a:cubicBezTo>
                    <a:pt x="189" y="25"/>
                    <a:pt x="189" y="27"/>
                    <a:pt x="189" y="28"/>
                  </a:cubicBezTo>
                  <a:cubicBezTo>
                    <a:pt x="189" y="30"/>
                    <a:pt x="191" y="30"/>
                    <a:pt x="191" y="31"/>
                  </a:cubicBezTo>
                  <a:cubicBezTo>
                    <a:pt x="191" y="33"/>
                    <a:pt x="191" y="31"/>
                    <a:pt x="192" y="33"/>
                  </a:cubicBezTo>
                  <a:cubicBezTo>
                    <a:pt x="192" y="34"/>
                    <a:pt x="192" y="36"/>
                    <a:pt x="194" y="36"/>
                  </a:cubicBezTo>
                  <a:cubicBezTo>
                    <a:pt x="197" y="34"/>
                    <a:pt x="198" y="42"/>
                    <a:pt x="197" y="44"/>
                  </a:cubicBezTo>
                  <a:cubicBezTo>
                    <a:pt x="192" y="44"/>
                    <a:pt x="192" y="52"/>
                    <a:pt x="188" y="53"/>
                  </a:cubicBezTo>
                  <a:cubicBezTo>
                    <a:pt x="183" y="55"/>
                    <a:pt x="186" y="56"/>
                    <a:pt x="185" y="59"/>
                  </a:cubicBezTo>
                  <a:cubicBezTo>
                    <a:pt x="182" y="62"/>
                    <a:pt x="189" y="56"/>
                    <a:pt x="188" y="62"/>
                  </a:cubicBezTo>
                  <a:cubicBezTo>
                    <a:pt x="185" y="67"/>
                    <a:pt x="189" y="59"/>
                    <a:pt x="191" y="64"/>
                  </a:cubicBezTo>
                  <a:cubicBezTo>
                    <a:pt x="191" y="69"/>
                    <a:pt x="188" y="53"/>
                    <a:pt x="195" y="55"/>
                  </a:cubicBezTo>
                  <a:cubicBezTo>
                    <a:pt x="203" y="56"/>
                    <a:pt x="200" y="53"/>
                    <a:pt x="206" y="55"/>
                  </a:cubicBezTo>
                  <a:cubicBezTo>
                    <a:pt x="214" y="58"/>
                    <a:pt x="204" y="62"/>
                    <a:pt x="206" y="67"/>
                  </a:cubicBezTo>
                  <a:cubicBezTo>
                    <a:pt x="207" y="70"/>
                    <a:pt x="209" y="59"/>
                    <a:pt x="217" y="59"/>
                  </a:cubicBezTo>
                  <a:cubicBezTo>
                    <a:pt x="223" y="59"/>
                    <a:pt x="223" y="62"/>
                    <a:pt x="226" y="62"/>
                  </a:cubicBezTo>
                  <a:cubicBezTo>
                    <a:pt x="229" y="62"/>
                    <a:pt x="229" y="66"/>
                    <a:pt x="235" y="67"/>
                  </a:cubicBezTo>
                  <a:cubicBezTo>
                    <a:pt x="241" y="69"/>
                    <a:pt x="238" y="70"/>
                    <a:pt x="241" y="73"/>
                  </a:cubicBezTo>
                  <a:cubicBezTo>
                    <a:pt x="242" y="75"/>
                    <a:pt x="238" y="81"/>
                    <a:pt x="239" y="83"/>
                  </a:cubicBezTo>
                  <a:cubicBezTo>
                    <a:pt x="241" y="84"/>
                    <a:pt x="245" y="75"/>
                    <a:pt x="250" y="76"/>
                  </a:cubicBezTo>
                  <a:cubicBezTo>
                    <a:pt x="255" y="78"/>
                    <a:pt x="261" y="81"/>
                    <a:pt x="270" y="80"/>
                  </a:cubicBezTo>
                  <a:cubicBezTo>
                    <a:pt x="277" y="78"/>
                    <a:pt x="281" y="83"/>
                    <a:pt x="287" y="87"/>
                  </a:cubicBezTo>
                  <a:cubicBezTo>
                    <a:pt x="293" y="94"/>
                    <a:pt x="288" y="94"/>
                    <a:pt x="297" y="100"/>
                  </a:cubicBezTo>
                  <a:cubicBezTo>
                    <a:pt x="306" y="106"/>
                    <a:pt x="306" y="100"/>
                    <a:pt x="311" y="104"/>
                  </a:cubicBezTo>
                  <a:cubicBezTo>
                    <a:pt x="316" y="108"/>
                    <a:pt x="316" y="114"/>
                    <a:pt x="317" y="123"/>
                  </a:cubicBezTo>
                  <a:cubicBezTo>
                    <a:pt x="319" y="133"/>
                    <a:pt x="316" y="137"/>
                    <a:pt x="308" y="148"/>
                  </a:cubicBezTo>
                  <a:cubicBezTo>
                    <a:pt x="302" y="161"/>
                    <a:pt x="300" y="156"/>
                    <a:pt x="296" y="168"/>
                  </a:cubicBezTo>
                  <a:cubicBezTo>
                    <a:pt x="291" y="179"/>
                    <a:pt x="290" y="184"/>
                    <a:pt x="287" y="178"/>
                  </a:cubicBezTo>
                  <a:cubicBezTo>
                    <a:pt x="284" y="171"/>
                    <a:pt x="284" y="192"/>
                    <a:pt x="284" y="198"/>
                  </a:cubicBezTo>
                  <a:cubicBezTo>
                    <a:pt x="282" y="204"/>
                    <a:pt x="287" y="206"/>
                    <a:pt x="284" y="213"/>
                  </a:cubicBezTo>
                  <a:cubicBezTo>
                    <a:pt x="281" y="221"/>
                    <a:pt x="284" y="229"/>
                    <a:pt x="281" y="232"/>
                  </a:cubicBezTo>
                  <a:cubicBezTo>
                    <a:pt x="276" y="234"/>
                    <a:pt x="281" y="240"/>
                    <a:pt x="276" y="249"/>
                  </a:cubicBezTo>
                  <a:cubicBezTo>
                    <a:pt x="271" y="259"/>
                    <a:pt x="265" y="262"/>
                    <a:pt x="268" y="268"/>
                  </a:cubicBezTo>
                  <a:cubicBezTo>
                    <a:pt x="270" y="273"/>
                    <a:pt x="259" y="276"/>
                    <a:pt x="261" y="279"/>
                  </a:cubicBezTo>
                  <a:cubicBezTo>
                    <a:pt x="262" y="282"/>
                    <a:pt x="256" y="280"/>
                    <a:pt x="250" y="282"/>
                  </a:cubicBezTo>
                  <a:cubicBezTo>
                    <a:pt x="242" y="283"/>
                    <a:pt x="247" y="280"/>
                    <a:pt x="241" y="282"/>
                  </a:cubicBezTo>
                  <a:cubicBezTo>
                    <a:pt x="236" y="283"/>
                    <a:pt x="238" y="288"/>
                    <a:pt x="223" y="294"/>
                  </a:cubicBezTo>
                  <a:cubicBezTo>
                    <a:pt x="218" y="296"/>
                    <a:pt x="209" y="304"/>
                    <a:pt x="209" y="311"/>
                  </a:cubicBezTo>
                  <a:cubicBezTo>
                    <a:pt x="207" y="321"/>
                    <a:pt x="210" y="329"/>
                    <a:pt x="207" y="336"/>
                  </a:cubicBezTo>
                  <a:cubicBezTo>
                    <a:pt x="203" y="343"/>
                    <a:pt x="203" y="338"/>
                    <a:pt x="198" y="349"/>
                  </a:cubicBezTo>
                  <a:cubicBezTo>
                    <a:pt x="194" y="358"/>
                    <a:pt x="192" y="366"/>
                    <a:pt x="186" y="371"/>
                  </a:cubicBezTo>
                  <a:cubicBezTo>
                    <a:pt x="179" y="377"/>
                    <a:pt x="179" y="377"/>
                    <a:pt x="175" y="385"/>
                  </a:cubicBezTo>
                  <a:cubicBezTo>
                    <a:pt x="175" y="389"/>
                    <a:pt x="171" y="388"/>
                    <a:pt x="168" y="392"/>
                  </a:cubicBezTo>
                </a:path>
              </a:pathLst>
            </a:custGeom>
            <a:grpFill/>
            <a:ln w="6350" cmpd="sng">
              <a:solidFill>
                <a:schemeClr val="bg1"/>
              </a:solidFill>
              <a:round/>
              <a:headEnd/>
              <a:tailEnd/>
            </a:ln>
          </p:spPr>
          <p:txBody>
            <a:bodyPr/>
            <a:lstStyle/>
            <a:p>
              <a:endParaRPr lang="en-GB" dirty="0"/>
            </a:p>
          </p:txBody>
        </p:sp>
        <p:sp>
          <p:nvSpPr>
            <p:cNvPr id="1091" name="Freeform 291"/>
            <p:cNvSpPr>
              <a:spLocks/>
            </p:cNvSpPr>
            <p:nvPr/>
          </p:nvSpPr>
          <p:spPr bwMode="auto">
            <a:xfrm>
              <a:off x="3417397" y="5064513"/>
              <a:ext cx="7980" cy="9713"/>
            </a:xfrm>
            <a:custGeom>
              <a:avLst/>
              <a:gdLst/>
              <a:ahLst/>
              <a:cxnLst>
                <a:cxn ang="0">
                  <a:pos x="0" y="0"/>
                </a:cxn>
                <a:cxn ang="0">
                  <a:pos x="1" y="3"/>
                </a:cxn>
                <a:cxn ang="0">
                  <a:pos x="0" y="0"/>
                </a:cxn>
              </a:cxnLst>
              <a:rect l="0" t="0" r="r" b="b"/>
              <a:pathLst>
                <a:path w="3" h="3">
                  <a:moveTo>
                    <a:pt x="0" y="0"/>
                  </a:moveTo>
                  <a:cubicBezTo>
                    <a:pt x="1" y="0"/>
                    <a:pt x="3" y="3"/>
                    <a:pt x="1" y="3"/>
                  </a:cubicBezTo>
                  <a:cubicBezTo>
                    <a:pt x="1" y="3"/>
                    <a:pt x="0" y="2"/>
                    <a:pt x="0" y="0"/>
                  </a:cubicBezTo>
                </a:path>
              </a:pathLst>
            </a:custGeom>
            <a:grpFill/>
            <a:ln w="6350" cmpd="sng">
              <a:solidFill>
                <a:schemeClr val="bg1"/>
              </a:solidFill>
              <a:round/>
              <a:headEnd/>
              <a:tailEnd/>
            </a:ln>
          </p:spPr>
          <p:txBody>
            <a:bodyPr/>
            <a:lstStyle/>
            <a:p>
              <a:endParaRPr lang="en-GB" dirty="0"/>
            </a:p>
          </p:txBody>
        </p:sp>
        <p:sp>
          <p:nvSpPr>
            <p:cNvPr id="1092" name="Freeform 292"/>
            <p:cNvSpPr>
              <a:spLocks/>
            </p:cNvSpPr>
            <p:nvPr/>
          </p:nvSpPr>
          <p:spPr bwMode="auto">
            <a:xfrm>
              <a:off x="3417397" y="5111462"/>
              <a:ext cx="11172" cy="12952"/>
            </a:xfrm>
            <a:custGeom>
              <a:avLst/>
              <a:gdLst/>
              <a:ahLst/>
              <a:cxnLst>
                <a:cxn ang="0">
                  <a:pos x="3" y="1"/>
                </a:cxn>
                <a:cxn ang="0">
                  <a:pos x="3" y="4"/>
                </a:cxn>
                <a:cxn ang="0">
                  <a:pos x="3" y="1"/>
                </a:cxn>
              </a:cxnLst>
              <a:rect l="0" t="0" r="r" b="b"/>
              <a:pathLst>
                <a:path w="4" h="4">
                  <a:moveTo>
                    <a:pt x="3" y="1"/>
                  </a:moveTo>
                  <a:cubicBezTo>
                    <a:pt x="4" y="0"/>
                    <a:pt x="3" y="3"/>
                    <a:pt x="3" y="4"/>
                  </a:cubicBezTo>
                  <a:cubicBezTo>
                    <a:pt x="1" y="4"/>
                    <a:pt x="0" y="3"/>
                    <a:pt x="3" y="1"/>
                  </a:cubicBezTo>
                </a:path>
              </a:pathLst>
            </a:custGeom>
            <a:grpFill/>
            <a:ln w="6350" cmpd="sng">
              <a:solidFill>
                <a:schemeClr val="bg1"/>
              </a:solidFill>
              <a:round/>
              <a:headEnd/>
              <a:tailEnd/>
            </a:ln>
          </p:spPr>
          <p:txBody>
            <a:bodyPr/>
            <a:lstStyle/>
            <a:p>
              <a:endParaRPr lang="en-GB" dirty="0"/>
            </a:p>
          </p:txBody>
        </p:sp>
        <p:sp>
          <p:nvSpPr>
            <p:cNvPr id="1093" name="Freeform 293"/>
            <p:cNvSpPr>
              <a:spLocks/>
            </p:cNvSpPr>
            <p:nvPr/>
          </p:nvSpPr>
          <p:spPr bwMode="auto">
            <a:xfrm>
              <a:off x="3411014" y="5114700"/>
              <a:ext cx="7980" cy="14570"/>
            </a:xfrm>
            <a:custGeom>
              <a:avLst/>
              <a:gdLst/>
              <a:ahLst/>
              <a:cxnLst>
                <a:cxn ang="0">
                  <a:pos x="3" y="5"/>
                </a:cxn>
                <a:cxn ang="0">
                  <a:pos x="2" y="2"/>
                </a:cxn>
                <a:cxn ang="0">
                  <a:pos x="3" y="2"/>
                </a:cxn>
                <a:cxn ang="0">
                  <a:pos x="3" y="5"/>
                </a:cxn>
              </a:cxnLst>
              <a:rect l="0" t="0" r="r" b="b"/>
              <a:pathLst>
                <a:path w="3" h="5">
                  <a:moveTo>
                    <a:pt x="3" y="5"/>
                  </a:moveTo>
                  <a:cubicBezTo>
                    <a:pt x="0" y="5"/>
                    <a:pt x="2" y="3"/>
                    <a:pt x="2" y="2"/>
                  </a:cubicBezTo>
                  <a:cubicBezTo>
                    <a:pt x="2" y="2"/>
                    <a:pt x="2" y="0"/>
                    <a:pt x="3" y="2"/>
                  </a:cubicBezTo>
                  <a:cubicBezTo>
                    <a:pt x="3" y="3"/>
                    <a:pt x="3" y="5"/>
                    <a:pt x="3" y="5"/>
                  </a:cubicBezTo>
                </a:path>
              </a:pathLst>
            </a:custGeom>
            <a:grpFill/>
            <a:ln w="6350" cmpd="sng">
              <a:solidFill>
                <a:schemeClr val="bg1"/>
              </a:solidFill>
              <a:round/>
              <a:headEnd/>
              <a:tailEnd/>
            </a:ln>
          </p:spPr>
          <p:txBody>
            <a:bodyPr/>
            <a:lstStyle/>
            <a:p>
              <a:endParaRPr lang="en-GB" dirty="0"/>
            </a:p>
          </p:txBody>
        </p:sp>
        <p:sp>
          <p:nvSpPr>
            <p:cNvPr id="1094" name="Freeform 294"/>
            <p:cNvSpPr>
              <a:spLocks/>
            </p:cNvSpPr>
            <p:nvPr/>
          </p:nvSpPr>
          <p:spPr bwMode="auto">
            <a:xfrm>
              <a:off x="3391860" y="5138984"/>
              <a:ext cx="9577" cy="9713"/>
            </a:xfrm>
            <a:custGeom>
              <a:avLst/>
              <a:gdLst/>
              <a:ahLst/>
              <a:cxnLst>
                <a:cxn ang="0">
                  <a:pos x="2" y="3"/>
                </a:cxn>
                <a:cxn ang="0">
                  <a:pos x="2" y="0"/>
                </a:cxn>
                <a:cxn ang="0">
                  <a:pos x="2" y="3"/>
                </a:cxn>
              </a:cxnLst>
              <a:rect l="0" t="0" r="r" b="b"/>
              <a:pathLst>
                <a:path w="3" h="3">
                  <a:moveTo>
                    <a:pt x="2" y="3"/>
                  </a:moveTo>
                  <a:cubicBezTo>
                    <a:pt x="0" y="3"/>
                    <a:pt x="2" y="0"/>
                    <a:pt x="2" y="0"/>
                  </a:cubicBezTo>
                  <a:cubicBezTo>
                    <a:pt x="3" y="0"/>
                    <a:pt x="2" y="3"/>
                    <a:pt x="2" y="3"/>
                  </a:cubicBezTo>
                </a:path>
              </a:pathLst>
            </a:custGeom>
            <a:grpFill/>
            <a:ln w="6350" cmpd="sng">
              <a:solidFill>
                <a:schemeClr val="bg1"/>
              </a:solidFill>
              <a:round/>
              <a:headEnd/>
              <a:tailEnd/>
            </a:ln>
          </p:spPr>
          <p:txBody>
            <a:bodyPr/>
            <a:lstStyle/>
            <a:p>
              <a:endParaRPr lang="en-GB" dirty="0"/>
            </a:p>
          </p:txBody>
        </p:sp>
        <p:sp>
          <p:nvSpPr>
            <p:cNvPr id="1095" name="Freeform 295"/>
            <p:cNvSpPr>
              <a:spLocks/>
            </p:cNvSpPr>
            <p:nvPr/>
          </p:nvSpPr>
          <p:spPr bwMode="auto">
            <a:xfrm>
              <a:off x="3398245" y="5148697"/>
              <a:ext cx="9577" cy="9713"/>
            </a:xfrm>
            <a:custGeom>
              <a:avLst/>
              <a:gdLst/>
              <a:ahLst/>
              <a:cxnLst>
                <a:cxn ang="0">
                  <a:pos x="1" y="3"/>
                </a:cxn>
                <a:cxn ang="0">
                  <a:pos x="3" y="1"/>
                </a:cxn>
                <a:cxn ang="0">
                  <a:pos x="1" y="3"/>
                </a:cxn>
              </a:cxnLst>
              <a:rect l="0" t="0" r="r" b="b"/>
              <a:pathLst>
                <a:path w="3" h="3">
                  <a:moveTo>
                    <a:pt x="1" y="3"/>
                  </a:moveTo>
                  <a:cubicBezTo>
                    <a:pt x="0" y="3"/>
                    <a:pt x="3" y="0"/>
                    <a:pt x="3" y="1"/>
                  </a:cubicBezTo>
                  <a:cubicBezTo>
                    <a:pt x="3" y="1"/>
                    <a:pt x="3" y="3"/>
                    <a:pt x="1" y="3"/>
                  </a:cubicBezTo>
                </a:path>
              </a:pathLst>
            </a:custGeom>
            <a:grpFill/>
            <a:ln w="6350" cmpd="sng">
              <a:solidFill>
                <a:schemeClr val="bg1"/>
              </a:solidFill>
              <a:round/>
              <a:headEnd/>
              <a:tailEnd/>
            </a:ln>
          </p:spPr>
          <p:txBody>
            <a:bodyPr/>
            <a:lstStyle/>
            <a:p>
              <a:endParaRPr lang="en-GB" dirty="0"/>
            </a:p>
          </p:txBody>
        </p:sp>
        <p:sp>
          <p:nvSpPr>
            <p:cNvPr id="1096" name="Freeform 296"/>
            <p:cNvSpPr>
              <a:spLocks/>
            </p:cNvSpPr>
            <p:nvPr/>
          </p:nvSpPr>
          <p:spPr bwMode="auto">
            <a:xfrm>
              <a:off x="3398245" y="5142222"/>
              <a:ext cx="9577" cy="6475"/>
            </a:xfrm>
            <a:custGeom>
              <a:avLst/>
              <a:gdLst/>
              <a:ahLst/>
              <a:cxnLst>
                <a:cxn ang="0">
                  <a:pos x="1" y="2"/>
                </a:cxn>
                <a:cxn ang="0">
                  <a:pos x="3" y="0"/>
                </a:cxn>
                <a:cxn ang="0">
                  <a:pos x="1" y="2"/>
                </a:cxn>
              </a:cxnLst>
              <a:rect l="0" t="0" r="r" b="b"/>
              <a:pathLst>
                <a:path w="3" h="2">
                  <a:moveTo>
                    <a:pt x="1" y="2"/>
                  </a:moveTo>
                  <a:cubicBezTo>
                    <a:pt x="0" y="2"/>
                    <a:pt x="1" y="0"/>
                    <a:pt x="3" y="0"/>
                  </a:cubicBezTo>
                  <a:cubicBezTo>
                    <a:pt x="1" y="2"/>
                    <a:pt x="1" y="2"/>
                    <a:pt x="1" y="2"/>
                  </a:cubicBezTo>
                </a:path>
              </a:pathLst>
            </a:custGeom>
            <a:grpFill/>
            <a:ln w="6350" cmpd="sng">
              <a:solidFill>
                <a:schemeClr val="bg1"/>
              </a:solidFill>
              <a:round/>
              <a:headEnd/>
              <a:tailEnd/>
            </a:ln>
          </p:spPr>
          <p:txBody>
            <a:bodyPr/>
            <a:lstStyle/>
            <a:p>
              <a:endParaRPr lang="en-GB" dirty="0"/>
            </a:p>
          </p:txBody>
        </p:sp>
        <p:sp>
          <p:nvSpPr>
            <p:cNvPr id="1097" name="Freeform 297"/>
            <p:cNvSpPr>
              <a:spLocks/>
            </p:cNvSpPr>
            <p:nvPr/>
          </p:nvSpPr>
          <p:spPr bwMode="auto">
            <a:xfrm>
              <a:off x="3418994" y="5104986"/>
              <a:ext cx="9577" cy="9713"/>
            </a:xfrm>
            <a:custGeom>
              <a:avLst/>
              <a:gdLst/>
              <a:ahLst/>
              <a:cxnLst>
                <a:cxn ang="0">
                  <a:pos x="0" y="2"/>
                </a:cxn>
                <a:cxn ang="0">
                  <a:pos x="3" y="2"/>
                </a:cxn>
                <a:cxn ang="0">
                  <a:pos x="0" y="2"/>
                </a:cxn>
              </a:cxnLst>
              <a:rect l="0" t="0" r="r" b="b"/>
              <a:pathLst>
                <a:path w="3" h="3">
                  <a:moveTo>
                    <a:pt x="0" y="2"/>
                  </a:moveTo>
                  <a:cubicBezTo>
                    <a:pt x="0" y="2"/>
                    <a:pt x="2" y="0"/>
                    <a:pt x="3" y="2"/>
                  </a:cubicBezTo>
                  <a:cubicBezTo>
                    <a:pt x="3" y="2"/>
                    <a:pt x="0" y="3"/>
                    <a:pt x="0" y="2"/>
                  </a:cubicBezTo>
                </a:path>
              </a:pathLst>
            </a:custGeom>
            <a:grpFill/>
            <a:ln w="6350" cmpd="sng">
              <a:solidFill>
                <a:schemeClr val="bg1"/>
              </a:solidFill>
              <a:round/>
              <a:headEnd/>
              <a:tailEnd/>
            </a:ln>
          </p:spPr>
          <p:txBody>
            <a:bodyPr/>
            <a:lstStyle/>
            <a:p>
              <a:endParaRPr lang="en-GB" dirty="0"/>
            </a:p>
          </p:txBody>
        </p:sp>
        <p:sp>
          <p:nvSpPr>
            <p:cNvPr id="1098" name="Freeform 298"/>
            <p:cNvSpPr>
              <a:spLocks/>
            </p:cNvSpPr>
            <p:nvPr/>
          </p:nvSpPr>
          <p:spPr bwMode="auto">
            <a:xfrm>
              <a:off x="2611392" y="4834623"/>
              <a:ext cx="151625" cy="79329"/>
            </a:xfrm>
            <a:custGeom>
              <a:avLst/>
              <a:gdLst/>
              <a:ahLst/>
              <a:cxnLst>
                <a:cxn ang="0">
                  <a:pos x="46" y="10"/>
                </a:cxn>
                <a:cxn ang="0">
                  <a:pos x="36" y="2"/>
                </a:cxn>
                <a:cxn ang="0">
                  <a:pos x="31" y="0"/>
                </a:cxn>
                <a:cxn ang="0">
                  <a:pos x="25" y="3"/>
                </a:cxn>
                <a:cxn ang="0">
                  <a:pos x="16" y="10"/>
                </a:cxn>
                <a:cxn ang="0">
                  <a:pos x="13" y="6"/>
                </a:cxn>
                <a:cxn ang="0">
                  <a:pos x="11" y="5"/>
                </a:cxn>
                <a:cxn ang="0">
                  <a:pos x="10" y="6"/>
                </a:cxn>
                <a:cxn ang="0">
                  <a:pos x="8" y="6"/>
                </a:cxn>
                <a:cxn ang="0">
                  <a:pos x="8" y="5"/>
                </a:cxn>
                <a:cxn ang="0">
                  <a:pos x="7" y="3"/>
                </a:cxn>
                <a:cxn ang="0">
                  <a:pos x="5" y="2"/>
                </a:cxn>
                <a:cxn ang="0">
                  <a:pos x="4" y="0"/>
                </a:cxn>
                <a:cxn ang="0">
                  <a:pos x="2" y="6"/>
                </a:cxn>
                <a:cxn ang="0">
                  <a:pos x="4" y="8"/>
                </a:cxn>
                <a:cxn ang="0">
                  <a:pos x="2" y="11"/>
                </a:cxn>
                <a:cxn ang="0">
                  <a:pos x="2" y="16"/>
                </a:cxn>
                <a:cxn ang="0">
                  <a:pos x="4" y="14"/>
                </a:cxn>
                <a:cxn ang="0">
                  <a:pos x="11" y="16"/>
                </a:cxn>
                <a:cxn ang="0">
                  <a:pos x="13" y="17"/>
                </a:cxn>
                <a:cxn ang="0">
                  <a:pos x="14" y="19"/>
                </a:cxn>
                <a:cxn ang="0">
                  <a:pos x="16" y="19"/>
                </a:cxn>
                <a:cxn ang="0">
                  <a:pos x="17" y="19"/>
                </a:cxn>
                <a:cxn ang="0">
                  <a:pos x="19" y="24"/>
                </a:cxn>
                <a:cxn ang="0">
                  <a:pos x="22" y="24"/>
                </a:cxn>
                <a:cxn ang="0">
                  <a:pos x="23" y="22"/>
                </a:cxn>
                <a:cxn ang="0">
                  <a:pos x="25" y="19"/>
                </a:cxn>
                <a:cxn ang="0">
                  <a:pos x="22" y="16"/>
                </a:cxn>
                <a:cxn ang="0">
                  <a:pos x="22" y="14"/>
                </a:cxn>
                <a:cxn ang="0">
                  <a:pos x="28" y="10"/>
                </a:cxn>
                <a:cxn ang="0">
                  <a:pos x="28" y="8"/>
                </a:cxn>
                <a:cxn ang="0">
                  <a:pos x="31" y="6"/>
                </a:cxn>
                <a:cxn ang="0">
                  <a:pos x="37" y="11"/>
                </a:cxn>
                <a:cxn ang="0">
                  <a:pos x="39" y="13"/>
                </a:cxn>
                <a:cxn ang="0">
                  <a:pos x="40" y="13"/>
                </a:cxn>
                <a:cxn ang="0">
                  <a:pos x="39" y="17"/>
                </a:cxn>
                <a:cxn ang="0">
                  <a:pos x="42" y="24"/>
                </a:cxn>
                <a:cxn ang="0">
                  <a:pos x="43" y="19"/>
                </a:cxn>
                <a:cxn ang="0">
                  <a:pos x="46" y="20"/>
                </a:cxn>
                <a:cxn ang="0">
                  <a:pos x="48" y="17"/>
                </a:cxn>
                <a:cxn ang="0">
                  <a:pos x="46" y="10"/>
                </a:cxn>
              </a:cxnLst>
              <a:rect l="0" t="0" r="r" b="b"/>
              <a:pathLst>
                <a:path w="49" h="25">
                  <a:moveTo>
                    <a:pt x="46" y="10"/>
                  </a:moveTo>
                  <a:cubicBezTo>
                    <a:pt x="43" y="6"/>
                    <a:pt x="40" y="2"/>
                    <a:pt x="36" y="2"/>
                  </a:cubicBezTo>
                  <a:cubicBezTo>
                    <a:pt x="31" y="3"/>
                    <a:pt x="36" y="2"/>
                    <a:pt x="31" y="0"/>
                  </a:cubicBezTo>
                  <a:cubicBezTo>
                    <a:pt x="26" y="0"/>
                    <a:pt x="29" y="2"/>
                    <a:pt x="25" y="3"/>
                  </a:cubicBezTo>
                  <a:cubicBezTo>
                    <a:pt x="16" y="8"/>
                    <a:pt x="23" y="6"/>
                    <a:pt x="16" y="10"/>
                  </a:cubicBezTo>
                  <a:cubicBezTo>
                    <a:pt x="14" y="10"/>
                    <a:pt x="13" y="8"/>
                    <a:pt x="13" y="6"/>
                  </a:cubicBezTo>
                  <a:cubicBezTo>
                    <a:pt x="11" y="5"/>
                    <a:pt x="11" y="6"/>
                    <a:pt x="11" y="5"/>
                  </a:cubicBezTo>
                  <a:cubicBezTo>
                    <a:pt x="11" y="5"/>
                    <a:pt x="10" y="5"/>
                    <a:pt x="10" y="6"/>
                  </a:cubicBezTo>
                  <a:cubicBezTo>
                    <a:pt x="10" y="8"/>
                    <a:pt x="8" y="6"/>
                    <a:pt x="8" y="6"/>
                  </a:cubicBezTo>
                  <a:cubicBezTo>
                    <a:pt x="8" y="5"/>
                    <a:pt x="8" y="5"/>
                    <a:pt x="8" y="5"/>
                  </a:cubicBezTo>
                  <a:cubicBezTo>
                    <a:pt x="8" y="3"/>
                    <a:pt x="7" y="5"/>
                    <a:pt x="7" y="3"/>
                  </a:cubicBezTo>
                  <a:cubicBezTo>
                    <a:pt x="7" y="2"/>
                    <a:pt x="7" y="2"/>
                    <a:pt x="5" y="2"/>
                  </a:cubicBezTo>
                  <a:cubicBezTo>
                    <a:pt x="4" y="2"/>
                    <a:pt x="4" y="0"/>
                    <a:pt x="4" y="0"/>
                  </a:cubicBezTo>
                  <a:cubicBezTo>
                    <a:pt x="2" y="0"/>
                    <a:pt x="2" y="3"/>
                    <a:pt x="2" y="6"/>
                  </a:cubicBezTo>
                  <a:cubicBezTo>
                    <a:pt x="2" y="6"/>
                    <a:pt x="5" y="6"/>
                    <a:pt x="4" y="8"/>
                  </a:cubicBezTo>
                  <a:cubicBezTo>
                    <a:pt x="2" y="10"/>
                    <a:pt x="4" y="10"/>
                    <a:pt x="2" y="11"/>
                  </a:cubicBezTo>
                  <a:cubicBezTo>
                    <a:pt x="2" y="13"/>
                    <a:pt x="0" y="13"/>
                    <a:pt x="2" y="16"/>
                  </a:cubicBezTo>
                  <a:cubicBezTo>
                    <a:pt x="2" y="14"/>
                    <a:pt x="4" y="13"/>
                    <a:pt x="4" y="14"/>
                  </a:cubicBezTo>
                  <a:cubicBezTo>
                    <a:pt x="8" y="14"/>
                    <a:pt x="11" y="16"/>
                    <a:pt x="11" y="16"/>
                  </a:cubicBezTo>
                  <a:cubicBezTo>
                    <a:pt x="13" y="14"/>
                    <a:pt x="11" y="16"/>
                    <a:pt x="13" y="17"/>
                  </a:cubicBezTo>
                  <a:cubicBezTo>
                    <a:pt x="13" y="17"/>
                    <a:pt x="13" y="19"/>
                    <a:pt x="14" y="19"/>
                  </a:cubicBezTo>
                  <a:cubicBezTo>
                    <a:pt x="16" y="20"/>
                    <a:pt x="16" y="20"/>
                    <a:pt x="16" y="19"/>
                  </a:cubicBezTo>
                  <a:cubicBezTo>
                    <a:pt x="16" y="17"/>
                    <a:pt x="17" y="17"/>
                    <a:pt x="17" y="19"/>
                  </a:cubicBezTo>
                  <a:cubicBezTo>
                    <a:pt x="17" y="19"/>
                    <a:pt x="19" y="22"/>
                    <a:pt x="19" y="24"/>
                  </a:cubicBezTo>
                  <a:cubicBezTo>
                    <a:pt x="17" y="25"/>
                    <a:pt x="20" y="24"/>
                    <a:pt x="22" y="24"/>
                  </a:cubicBezTo>
                  <a:cubicBezTo>
                    <a:pt x="23" y="24"/>
                    <a:pt x="22" y="22"/>
                    <a:pt x="23" y="22"/>
                  </a:cubicBezTo>
                  <a:cubicBezTo>
                    <a:pt x="25" y="22"/>
                    <a:pt x="26" y="22"/>
                    <a:pt x="25" y="19"/>
                  </a:cubicBezTo>
                  <a:cubicBezTo>
                    <a:pt x="22" y="16"/>
                    <a:pt x="23" y="16"/>
                    <a:pt x="22" y="16"/>
                  </a:cubicBezTo>
                  <a:cubicBezTo>
                    <a:pt x="22" y="16"/>
                    <a:pt x="20" y="14"/>
                    <a:pt x="22" y="14"/>
                  </a:cubicBezTo>
                  <a:cubicBezTo>
                    <a:pt x="26" y="13"/>
                    <a:pt x="26" y="11"/>
                    <a:pt x="28" y="10"/>
                  </a:cubicBezTo>
                  <a:cubicBezTo>
                    <a:pt x="28" y="10"/>
                    <a:pt x="26" y="8"/>
                    <a:pt x="28" y="8"/>
                  </a:cubicBezTo>
                  <a:cubicBezTo>
                    <a:pt x="29" y="8"/>
                    <a:pt x="29" y="6"/>
                    <a:pt x="31" y="6"/>
                  </a:cubicBezTo>
                  <a:cubicBezTo>
                    <a:pt x="34" y="6"/>
                    <a:pt x="37" y="10"/>
                    <a:pt x="37" y="11"/>
                  </a:cubicBezTo>
                  <a:cubicBezTo>
                    <a:pt x="37" y="11"/>
                    <a:pt x="37" y="13"/>
                    <a:pt x="39" y="13"/>
                  </a:cubicBezTo>
                  <a:cubicBezTo>
                    <a:pt x="39" y="11"/>
                    <a:pt x="39" y="13"/>
                    <a:pt x="40" y="13"/>
                  </a:cubicBezTo>
                  <a:cubicBezTo>
                    <a:pt x="40" y="11"/>
                    <a:pt x="37" y="16"/>
                    <a:pt x="39" y="17"/>
                  </a:cubicBezTo>
                  <a:cubicBezTo>
                    <a:pt x="40" y="19"/>
                    <a:pt x="40" y="22"/>
                    <a:pt x="42" y="24"/>
                  </a:cubicBezTo>
                  <a:cubicBezTo>
                    <a:pt x="43" y="20"/>
                    <a:pt x="42" y="22"/>
                    <a:pt x="43" y="19"/>
                  </a:cubicBezTo>
                  <a:cubicBezTo>
                    <a:pt x="43" y="19"/>
                    <a:pt x="45" y="22"/>
                    <a:pt x="46" y="20"/>
                  </a:cubicBezTo>
                  <a:cubicBezTo>
                    <a:pt x="48" y="19"/>
                    <a:pt x="46" y="17"/>
                    <a:pt x="48" y="17"/>
                  </a:cubicBezTo>
                  <a:cubicBezTo>
                    <a:pt x="49" y="17"/>
                    <a:pt x="45" y="13"/>
                    <a:pt x="46" y="10"/>
                  </a:cubicBezTo>
                </a:path>
              </a:pathLst>
            </a:custGeom>
            <a:grpFill/>
            <a:ln w="6350" cmpd="sng">
              <a:solidFill>
                <a:schemeClr val="bg1"/>
              </a:solidFill>
              <a:round/>
              <a:headEnd/>
              <a:tailEnd/>
            </a:ln>
          </p:spPr>
          <p:txBody>
            <a:bodyPr/>
            <a:lstStyle/>
            <a:p>
              <a:endParaRPr lang="en-GB" dirty="0"/>
            </a:p>
          </p:txBody>
        </p:sp>
        <p:sp>
          <p:nvSpPr>
            <p:cNvPr id="1099" name="Freeform 299"/>
            <p:cNvSpPr>
              <a:spLocks/>
            </p:cNvSpPr>
            <p:nvPr/>
          </p:nvSpPr>
          <p:spPr bwMode="auto">
            <a:xfrm>
              <a:off x="2646506" y="4894524"/>
              <a:ext cx="7980" cy="16190"/>
            </a:xfrm>
            <a:custGeom>
              <a:avLst/>
              <a:gdLst/>
              <a:ahLst/>
              <a:cxnLst>
                <a:cxn ang="0">
                  <a:pos x="2" y="3"/>
                </a:cxn>
                <a:cxn ang="0">
                  <a:pos x="0" y="2"/>
                </a:cxn>
                <a:cxn ang="0">
                  <a:pos x="2" y="3"/>
                </a:cxn>
                <a:cxn ang="0">
                  <a:pos x="2" y="3"/>
                </a:cxn>
              </a:cxnLst>
              <a:rect l="0" t="0" r="r" b="b"/>
              <a:pathLst>
                <a:path w="3" h="5">
                  <a:moveTo>
                    <a:pt x="2" y="3"/>
                  </a:moveTo>
                  <a:cubicBezTo>
                    <a:pt x="0" y="3"/>
                    <a:pt x="0" y="2"/>
                    <a:pt x="0" y="2"/>
                  </a:cubicBezTo>
                  <a:cubicBezTo>
                    <a:pt x="2" y="0"/>
                    <a:pt x="2" y="2"/>
                    <a:pt x="2" y="3"/>
                  </a:cubicBezTo>
                  <a:cubicBezTo>
                    <a:pt x="3" y="3"/>
                    <a:pt x="3" y="5"/>
                    <a:pt x="2" y="3"/>
                  </a:cubicBezTo>
                </a:path>
              </a:pathLst>
            </a:custGeom>
            <a:grpFill/>
            <a:ln w="6350" cmpd="sng">
              <a:solidFill>
                <a:schemeClr val="bg1"/>
              </a:solidFill>
              <a:round/>
              <a:headEnd/>
              <a:tailEnd/>
            </a:ln>
          </p:spPr>
          <p:txBody>
            <a:bodyPr/>
            <a:lstStyle/>
            <a:p>
              <a:endParaRPr lang="en-GB" dirty="0"/>
            </a:p>
          </p:txBody>
        </p:sp>
        <p:sp>
          <p:nvSpPr>
            <p:cNvPr id="1100" name="Freeform 300"/>
            <p:cNvSpPr>
              <a:spLocks/>
            </p:cNvSpPr>
            <p:nvPr/>
          </p:nvSpPr>
          <p:spPr bwMode="auto">
            <a:xfrm>
              <a:off x="2716732" y="4868620"/>
              <a:ext cx="6384" cy="9713"/>
            </a:xfrm>
            <a:custGeom>
              <a:avLst/>
              <a:gdLst/>
              <a:ahLst/>
              <a:cxnLst>
                <a:cxn ang="0">
                  <a:pos x="0" y="3"/>
                </a:cxn>
                <a:cxn ang="0">
                  <a:pos x="2" y="0"/>
                </a:cxn>
                <a:cxn ang="0">
                  <a:pos x="0" y="3"/>
                </a:cxn>
              </a:cxnLst>
              <a:rect l="0" t="0" r="r" b="b"/>
              <a:pathLst>
                <a:path w="2" h="3">
                  <a:moveTo>
                    <a:pt x="0" y="3"/>
                  </a:moveTo>
                  <a:cubicBezTo>
                    <a:pt x="0" y="2"/>
                    <a:pt x="0" y="0"/>
                    <a:pt x="2" y="0"/>
                  </a:cubicBezTo>
                  <a:cubicBezTo>
                    <a:pt x="2" y="2"/>
                    <a:pt x="2" y="3"/>
                    <a:pt x="0" y="3"/>
                  </a:cubicBezTo>
                </a:path>
              </a:pathLst>
            </a:custGeom>
            <a:grpFill/>
            <a:ln w="6350" cmpd="sng">
              <a:solidFill>
                <a:schemeClr val="bg1"/>
              </a:solidFill>
              <a:round/>
              <a:headEnd/>
              <a:tailEnd/>
            </a:ln>
          </p:spPr>
          <p:txBody>
            <a:bodyPr/>
            <a:lstStyle/>
            <a:p>
              <a:endParaRPr lang="en-GB" dirty="0"/>
            </a:p>
          </p:txBody>
        </p:sp>
        <p:sp>
          <p:nvSpPr>
            <p:cNvPr id="1102" name="Freeform 6"/>
            <p:cNvSpPr>
              <a:spLocks/>
            </p:cNvSpPr>
            <p:nvPr/>
          </p:nvSpPr>
          <p:spPr bwMode="auto">
            <a:xfrm>
              <a:off x="6070433" y="3408639"/>
              <a:ext cx="448292" cy="305283"/>
            </a:xfrm>
            <a:custGeom>
              <a:avLst/>
              <a:gdLst/>
              <a:ahLst/>
              <a:cxnLst>
                <a:cxn ang="0">
                  <a:pos x="14" y="19"/>
                </a:cxn>
                <a:cxn ang="0">
                  <a:pos x="14" y="27"/>
                </a:cxn>
                <a:cxn ang="0">
                  <a:pos x="6" y="41"/>
                </a:cxn>
                <a:cxn ang="0">
                  <a:pos x="3" y="46"/>
                </a:cxn>
                <a:cxn ang="0">
                  <a:pos x="5" y="53"/>
                </a:cxn>
                <a:cxn ang="0">
                  <a:pos x="6" y="55"/>
                </a:cxn>
                <a:cxn ang="0">
                  <a:pos x="12" y="55"/>
                </a:cxn>
                <a:cxn ang="0">
                  <a:pos x="24" y="58"/>
                </a:cxn>
                <a:cxn ang="0">
                  <a:pos x="37" y="52"/>
                </a:cxn>
                <a:cxn ang="0">
                  <a:pos x="52" y="53"/>
                </a:cxn>
                <a:cxn ang="0">
                  <a:pos x="56" y="58"/>
                </a:cxn>
                <a:cxn ang="0">
                  <a:pos x="61" y="67"/>
                </a:cxn>
                <a:cxn ang="0">
                  <a:pos x="62" y="74"/>
                </a:cxn>
                <a:cxn ang="0">
                  <a:pos x="55" y="75"/>
                </a:cxn>
                <a:cxn ang="0">
                  <a:pos x="49" y="84"/>
                </a:cxn>
                <a:cxn ang="0">
                  <a:pos x="56" y="86"/>
                </a:cxn>
                <a:cxn ang="0">
                  <a:pos x="59" y="83"/>
                </a:cxn>
                <a:cxn ang="0">
                  <a:pos x="68" y="74"/>
                </a:cxn>
                <a:cxn ang="0">
                  <a:pos x="78" y="70"/>
                </a:cxn>
                <a:cxn ang="0">
                  <a:pos x="82" y="72"/>
                </a:cxn>
                <a:cxn ang="0">
                  <a:pos x="81" y="77"/>
                </a:cxn>
                <a:cxn ang="0">
                  <a:pos x="91" y="78"/>
                </a:cxn>
                <a:cxn ang="0">
                  <a:pos x="91" y="91"/>
                </a:cxn>
                <a:cxn ang="0">
                  <a:pos x="100" y="92"/>
                </a:cxn>
                <a:cxn ang="0">
                  <a:pos x="113" y="89"/>
                </a:cxn>
                <a:cxn ang="0">
                  <a:pos x="111" y="84"/>
                </a:cxn>
                <a:cxn ang="0">
                  <a:pos x="102" y="75"/>
                </a:cxn>
                <a:cxn ang="0">
                  <a:pos x="111" y="70"/>
                </a:cxn>
                <a:cxn ang="0">
                  <a:pos x="128" y="66"/>
                </a:cxn>
                <a:cxn ang="0">
                  <a:pos x="141" y="55"/>
                </a:cxn>
                <a:cxn ang="0">
                  <a:pos x="141" y="46"/>
                </a:cxn>
                <a:cxn ang="0">
                  <a:pos x="143" y="41"/>
                </a:cxn>
                <a:cxn ang="0">
                  <a:pos x="138" y="35"/>
                </a:cxn>
                <a:cxn ang="0">
                  <a:pos x="125" y="30"/>
                </a:cxn>
                <a:cxn ang="0">
                  <a:pos x="108" y="27"/>
                </a:cxn>
                <a:cxn ang="0">
                  <a:pos x="99" y="16"/>
                </a:cxn>
                <a:cxn ang="0">
                  <a:pos x="97" y="8"/>
                </a:cxn>
                <a:cxn ang="0">
                  <a:pos x="88" y="3"/>
                </a:cxn>
                <a:cxn ang="0">
                  <a:pos x="76" y="5"/>
                </a:cxn>
                <a:cxn ang="0">
                  <a:pos x="65" y="14"/>
                </a:cxn>
                <a:cxn ang="0">
                  <a:pos x="53" y="13"/>
                </a:cxn>
                <a:cxn ang="0">
                  <a:pos x="38" y="10"/>
                </a:cxn>
                <a:cxn ang="0">
                  <a:pos x="15" y="11"/>
                </a:cxn>
              </a:cxnLst>
              <a:rect l="0" t="0" r="r" b="b"/>
              <a:pathLst>
                <a:path w="144" h="98">
                  <a:moveTo>
                    <a:pt x="12" y="13"/>
                  </a:moveTo>
                  <a:cubicBezTo>
                    <a:pt x="14" y="16"/>
                    <a:pt x="11" y="14"/>
                    <a:pt x="14" y="19"/>
                  </a:cubicBezTo>
                  <a:cubicBezTo>
                    <a:pt x="20" y="24"/>
                    <a:pt x="14" y="21"/>
                    <a:pt x="15" y="22"/>
                  </a:cubicBezTo>
                  <a:cubicBezTo>
                    <a:pt x="17" y="24"/>
                    <a:pt x="18" y="25"/>
                    <a:pt x="14" y="27"/>
                  </a:cubicBezTo>
                  <a:cubicBezTo>
                    <a:pt x="12" y="27"/>
                    <a:pt x="8" y="32"/>
                    <a:pt x="6" y="35"/>
                  </a:cubicBezTo>
                  <a:cubicBezTo>
                    <a:pt x="3" y="38"/>
                    <a:pt x="6" y="39"/>
                    <a:pt x="6" y="41"/>
                  </a:cubicBezTo>
                  <a:cubicBezTo>
                    <a:pt x="5" y="42"/>
                    <a:pt x="9" y="44"/>
                    <a:pt x="3" y="42"/>
                  </a:cubicBezTo>
                  <a:cubicBezTo>
                    <a:pt x="5" y="44"/>
                    <a:pt x="3" y="44"/>
                    <a:pt x="3" y="46"/>
                  </a:cubicBezTo>
                  <a:cubicBezTo>
                    <a:pt x="3" y="47"/>
                    <a:pt x="2" y="46"/>
                    <a:pt x="0" y="50"/>
                  </a:cubicBezTo>
                  <a:cubicBezTo>
                    <a:pt x="5" y="52"/>
                    <a:pt x="3" y="55"/>
                    <a:pt x="5" y="53"/>
                  </a:cubicBezTo>
                  <a:cubicBezTo>
                    <a:pt x="6" y="53"/>
                    <a:pt x="6" y="55"/>
                    <a:pt x="6" y="55"/>
                  </a:cubicBezTo>
                  <a:cubicBezTo>
                    <a:pt x="6" y="55"/>
                    <a:pt x="6" y="55"/>
                    <a:pt x="6" y="55"/>
                  </a:cubicBezTo>
                  <a:cubicBezTo>
                    <a:pt x="8" y="55"/>
                    <a:pt x="8" y="56"/>
                    <a:pt x="8" y="55"/>
                  </a:cubicBezTo>
                  <a:cubicBezTo>
                    <a:pt x="9" y="53"/>
                    <a:pt x="9" y="55"/>
                    <a:pt x="12" y="55"/>
                  </a:cubicBezTo>
                  <a:cubicBezTo>
                    <a:pt x="17" y="55"/>
                    <a:pt x="17" y="56"/>
                    <a:pt x="18" y="56"/>
                  </a:cubicBezTo>
                  <a:cubicBezTo>
                    <a:pt x="21" y="55"/>
                    <a:pt x="21" y="60"/>
                    <a:pt x="24" y="58"/>
                  </a:cubicBezTo>
                  <a:cubicBezTo>
                    <a:pt x="26" y="56"/>
                    <a:pt x="24" y="56"/>
                    <a:pt x="29" y="56"/>
                  </a:cubicBezTo>
                  <a:cubicBezTo>
                    <a:pt x="34" y="55"/>
                    <a:pt x="32" y="53"/>
                    <a:pt x="37" y="52"/>
                  </a:cubicBezTo>
                  <a:cubicBezTo>
                    <a:pt x="38" y="50"/>
                    <a:pt x="41" y="50"/>
                    <a:pt x="43" y="50"/>
                  </a:cubicBezTo>
                  <a:cubicBezTo>
                    <a:pt x="44" y="49"/>
                    <a:pt x="50" y="53"/>
                    <a:pt x="52" y="53"/>
                  </a:cubicBezTo>
                  <a:cubicBezTo>
                    <a:pt x="53" y="52"/>
                    <a:pt x="53" y="56"/>
                    <a:pt x="56" y="55"/>
                  </a:cubicBezTo>
                  <a:cubicBezTo>
                    <a:pt x="58" y="55"/>
                    <a:pt x="58" y="56"/>
                    <a:pt x="56" y="58"/>
                  </a:cubicBezTo>
                  <a:cubicBezTo>
                    <a:pt x="55" y="61"/>
                    <a:pt x="58" y="63"/>
                    <a:pt x="59" y="63"/>
                  </a:cubicBezTo>
                  <a:cubicBezTo>
                    <a:pt x="61" y="63"/>
                    <a:pt x="58" y="66"/>
                    <a:pt x="61" y="67"/>
                  </a:cubicBezTo>
                  <a:cubicBezTo>
                    <a:pt x="64" y="69"/>
                    <a:pt x="61" y="72"/>
                    <a:pt x="62" y="74"/>
                  </a:cubicBezTo>
                  <a:cubicBezTo>
                    <a:pt x="65" y="74"/>
                    <a:pt x="62" y="75"/>
                    <a:pt x="62" y="74"/>
                  </a:cubicBezTo>
                  <a:cubicBezTo>
                    <a:pt x="61" y="74"/>
                    <a:pt x="58" y="75"/>
                    <a:pt x="56" y="74"/>
                  </a:cubicBezTo>
                  <a:cubicBezTo>
                    <a:pt x="55" y="72"/>
                    <a:pt x="53" y="74"/>
                    <a:pt x="55" y="75"/>
                  </a:cubicBezTo>
                  <a:cubicBezTo>
                    <a:pt x="56" y="78"/>
                    <a:pt x="50" y="81"/>
                    <a:pt x="52" y="83"/>
                  </a:cubicBezTo>
                  <a:cubicBezTo>
                    <a:pt x="52" y="84"/>
                    <a:pt x="50" y="84"/>
                    <a:pt x="49" y="84"/>
                  </a:cubicBezTo>
                  <a:cubicBezTo>
                    <a:pt x="52" y="88"/>
                    <a:pt x="53" y="88"/>
                    <a:pt x="53" y="88"/>
                  </a:cubicBezTo>
                  <a:cubicBezTo>
                    <a:pt x="53" y="86"/>
                    <a:pt x="55" y="88"/>
                    <a:pt x="56" y="86"/>
                  </a:cubicBezTo>
                  <a:cubicBezTo>
                    <a:pt x="56" y="84"/>
                    <a:pt x="59" y="84"/>
                    <a:pt x="61" y="88"/>
                  </a:cubicBezTo>
                  <a:cubicBezTo>
                    <a:pt x="61" y="84"/>
                    <a:pt x="61" y="86"/>
                    <a:pt x="59" y="83"/>
                  </a:cubicBezTo>
                  <a:cubicBezTo>
                    <a:pt x="59" y="80"/>
                    <a:pt x="61" y="83"/>
                    <a:pt x="64" y="81"/>
                  </a:cubicBezTo>
                  <a:cubicBezTo>
                    <a:pt x="67" y="78"/>
                    <a:pt x="68" y="77"/>
                    <a:pt x="68" y="74"/>
                  </a:cubicBezTo>
                  <a:cubicBezTo>
                    <a:pt x="68" y="70"/>
                    <a:pt x="73" y="72"/>
                    <a:pt x="75" y="70"/>
                  </a:cubicBezTo>
                  <a:cubicBezTo>
                    <a:pt x="76" y="70"/>
                    <a:pt x="78" y="72"/>
                    <a:pt x="78" y="70"/>
                  </a:cubicBezTo>
                  <a:cubicBezTo>
                    <a:pt x="78" y="67"/>
                    <a:pt x="78" y="64"/>
                    <a:pt x="79" y="67"/>
                  </a:cubicBezTo>
                  <a:cubicBezTo>
                    <a:pt x="79" y="70"/>
                    <a:pt x="78" y="72"/>
                    <a:pt x="82" y="72"/>
                  </a:cubicBezTo>
                  <a:cubicBezTo>
                    <a:pt x="79" y="74"/>
                    <a:pt x="76" y="70"/>
                    <a:pt x="76" y="72"/>
                  </a:cubicBezTo>
                  <a:cubicBezTo>
                    <a:pt x="75" y="74"/>
                    <a:pt x="81" y="75"/>
                    <a:pt x="81" y="77"/>
                  </a:cubicBezTo>
                  <a:cubicBezTo>
                    <a:pt x="81" y="78"/>
                    <a:pt x="87" y="77"/>
                    <a:pt x="88" y="77"/>
                  </a:cubicBezTo>
                  <a:cubicBezTo>
                    <a:pt x="90" y="78"/>
                    <a:pt x="91" y="75"/>
                    <a:pt x="91" y="78"/>
                  </a:cubicBezTo>
                  <a:cubicBezTo>
                    <a:pt x="93" y="81"/>
                    <a:pt x="82" y="83"/>
                    <a:pt x="82" y="86"/>
                  </a:cubicBezTo>
                  <a:cubicBezTo>
                    <a:pt x="84" y="88"/>
                    <a:pt x="91" y="86"/>
                    <a:pt x="91" y="91"/>
                  </a:cubicBezTo>
                  <a:cubicBezTo>
                    <a:pt x="91" y="95"/>
                    <a:pt x="88" y="92"/>
                    <a:pt x="91" y="95"/>
                  </a:cubicBezTo>
                  <a:cubicBezTo>
                    <a:pt x="94" y="98"/>
                    <a:pt x="97" y="94"/>
                    <a:pt x="100" y="92"/>
                  </a:cubicBezTo>
                  <a:cubicBezTo>
                    <a:pt x="103" y="91"/>
                    <a:pt x="102" y="94"/>
                    <a:pt x="105" y="91"/>
                  </a:cubicBezTo>
                  <a:cubicBezTo>
                    <a:pt x="108" y="86"/>
                    <a:pt x="108" y="91"/>
                    <a:pt x="113" y="89"/>
                  </a:cubicBezTo>
                  <a:cubicBezTo>
                    <a:pt x="117" y="88"/>
                    <a:pt x="113" y="89"/>
                    <a:pt x="114" y="86"/>
                  </a:cubicBezTo>
                  <a:cubicBezTo>
                    <a:pt x="116" y="84"/>
                    <a:pt x="114" y="83"/>
                    <a:pt x="111" y="84"/>
                  </a:cubicBezTo>
                  <a:cubicBezTo>
                    <a:pt x="106" y="86"/>
                    <a:pt x="106" y="89"/>
                    <a:pt x="103" y="83"/>
                  </a:cubicBezTo>
                  <a:cubicBezTo>
                    <a:pt x="99" y="77"/>
                    <a:pt x="100" y="77"/>
                    <a:pt x="102" y="75"/>
                  </a:cubicBezTo>
                  <a:cubicBezTo>
                    <a:pt x="106" y="74"/>
                    <a:pt x="102" y="78"/>
                    <a:pt x="105" y="77"/>
                  </a:cubicBezTo>
                  <a:cubicBezTo>
                    <a:pt x="106" y="75"/>
                    <a:pt x="110" y="70"/>
                    <a:pt x="111" y="70"/>
                  </a:cubicBezTo>
                  <a:cubicBezTo>
                    <a:pt x="116" y="72"/>
                    <a:pt x="123" y="66"/>
                    <a:pt x="125" y="66"/>
                  </a:cubicBezTo>
                  <a:cubicBezTo>
                    <a:pt x="128" y="66"/>
                    <a:pt x="126" y="67"/>
                    <a:pt x="128" y="66"/>
                  </a:cubicBezTo>
                  <a:cubicBezTo>
                    <a:pt x="126" y="56"/>
                    <a:pt x="132" y="61"/>
                    <a:pt x="132" y="58"/>
                  </a:cubicBezTo>
                  <a:cubicBezTo>
                    <a:pt x="134" y="55"/>
                    <a:pt x="140" y="58"/>
                    <a:pt x="141" y="55"/>
                  </a:cubicBezTo>
                  <a:cubicBezTo>
                    <a:pt x="143" y="53"/>
                    <a:pt x="141" y="50"/>
                    <a:pt x="140" y="49"/>
                  </a:cubicBezTo>
                  <a:cubicBezTo>
                    <a:pt x="138" y="47"/>
                    <a:pt x="140" y="46"/>
                    <a:pt x="141" y="46"/>
                  </a:cubicBezTo>
                  <a:cubicBezTo>
                    <a:pt x="144" y="46"/>
                    <a:pt x="143" y="44"/>
                    <a:pt x="141" y="44"/>
                  </a:cubicBezTo>
                  <a:cubicBezTo>
                    <a:pt x="140" y="44"/>
                    <a:pt x="140" y="42"/>
                    <a:pt x="143" y="41"/>
                  </a:cubicBezTo>
                  <a:cubicBezTo>
                    <a:pt x="144" y="39"/>
                    <a:pt x="143" y="39"/>
                    <a:pt x="143" y="36"/>
                  </a:cubicBezTo>
                  <a:cubicBezTo>
                    <a:pt x="143" y="35"/>
                    <a:pt x="140" y="38"/>
                    <a:pt x="138" y="35"/>
                  </a:cubicBezTo>
                  <a:cubicBezTo>
                    <a:pt x="137" y="32"/>
                    <a:pt x="134" y="35"/>
                    <a:pt x="132" y="33"/>
                  </a:cubicBezTo>
                  <a:cubicBezTo>
                    <a:pt x="129" y="28"/>
                    <a:pt x="128" y="33"/>
                    <a:pt x="125" y="30"/>
                  </a:cubicBezTo>
                  <a:cubicBezTo>
                    <a:pt x="122" y="28"/>
                    <a:pt x="123" y="24"/>
                    <a:pt x="119" y="27"/>
                  </a:cubicBezTo>
                  <a:cubicBezTo>
                    <a:pt x="113" y="30"/>
                    <a:pt x="113" y="25"/>
                    <a:pt x="108" y="27"/>
                  </a:cubicBezTo>
                  <a:cubicBezTo>
                    <a:pt x="105" y="28"/>
                    <a:pt x="108" y="22"/>
                    <a:pt x="105" y="19"/>
                  </a:cubicBezTo>
                  <a:cubicBezTo>
                    <a:pt x="102" y="14"/>
                    <a:pt x="102" y="17"/>
                    <a:pt x="99" y="16"/>
                  </a:cubicBezTo>
                  <a:cubicBezTo>
                    <a:pt x="96" y="16"/>
                    <a:pt x="99" y="16"/>
                    <a:pt x="96" y="13"/>
                  </a:cubicBezTo>
                  <a:cubicBezTo>
                    <a:pt x="94" y="11"/>
                    <a:pt x="100" y="10"/>
                    <a:pt x="97" y="8"/>
                  </a:cubicBezTo>
                  <a:cubicBezTo>
                    <a:pt x="93" y="7"/>
                    <a:pt x="96" y="0"/>
                    <a:pt x="93" y="3"/>
                  </a:cubicBezTo>
                  <a:cubicBezTo>
                    <a:pt x="90" y="5"/>
                    <a:pt x="91" y="0"/>
                    <a:pt x="88" y="3"/>
                  </a:cubicBezTo>
                  <a:cubicBezTo>
                    <a:pt x="85" y="5"/>
                    <a:pt x="82" y="2"/>
                    <a:pt x="82" y="5"/>
                  </a:cubicBezTo>
                  <a:cubicBezTo>
                    <a:pt x="81" y="8"/>
                    <a:pt x="78" y="7"/>
                    <a:pt x="76" y="5"/>
                  </a:cubicBezTo>
                  <a:cubicBezTo>
                    <a:pt x="70" y="5"/>
                    <a:pt x="68" y="8"/>
                    <a:pt x="68" y="13"/>
                  </a:cubicBezTo>
                  <a:cubicBezTo>
                    <a:pt x="68" y="17"/>
                    <a:pt x="67" y="17"/>
                    <a:pt x="65" y="14"/>
                  </a:cubicBezTo>
                  <a:cubicBezTo>
                    <a:pt x="64" y="14"/>
                    <a:pt x="61" y="14"/>
                    <a:pt x="59" y="14"/>
                  </a:cubicBezTo>
                  <a:cubicBezTo>
                    <a:pt x="56" y="16"/>
                    <a:pt x="58" y="10"/>
                    <a:pt x="53" y="13"/>
                  </a:cubicBezTo>
                  <a:cubicBezTo>
                    <a:pt x="50" y="16"/>
                    <a:pt x="55" y="11"/>
                    <a:pt x="46" y="11"/>
                  </a:cubicBezTo>
                  <a:cubicBezTo>
                    <a:pt x="40" y="11"/>
                    <a:pt x="43" y="10"/>
                    <a:pt x="38" y="10"/>
                  </a:cubicBezTo>
                  <a:cubicBezTo>
                    <a:pt x="35" y="11"/>
                    <a:pt x="34" y="7"/>
                    <a:pt x="23" y="8"/>
                  </a:cubicBezTo>
                  <a:cubicBezTo>
                    <a:pt x="14" y="10"/>
                    <a:pt x="18" y="13"/>
                    <a:pt x="15" y="11"/>
                  </a:cubicBezTo>
                  <a:cubicBezTo>
                    <a:pt x="14" y="11"/>
                    <a:pt x="12" y="13"/>
                    <a:pt x="12" y="13"/>
                  </a:cubicBezTo>
                </a:path>
              </a:pathLst>
            </a:custGeom>
            <a:grpFill/>
            <a:ln w="6350" cmpd="sng">
              <a:solidFill>
                <a:schemeClr val="bg1"/>
              </a:solidFill>
              <a:round/>
              <a:headEnd/>
              <a:tailEnd/>
            </a:ln>
          </p:spPr>
          <p:txBody>
            <a:bodyPr/>
            <a:lstStyle/>
            <a:p>
              <a:endParaRPr lang="en-GB" dirty="0"/>
            </a:p>
          </p:txBody>
        </p:sp>
        <p:sp>
          <p:nvSpPr>
            <p:cNvPr id="1103" name="Freeform 8"/>
            <p:cNvSpPr>
              <a:spLocks/>
            </p:cNvSpPr>
            <p:nvPr/>
          </p:nvSpPr>
          <p:spPr bwMode="auto">
            <a:xfrm>
              <a:off x="5260615" y="3299379"/>
              <a:ext cx="114081" cy="159069"/>
            </a:xfrm>
            <a:custGeom>
              <a:avLst/>
              <a:gdLst/>
              <a:ahLst/>
              <a:cxnLst>
                <a:cxn ang="0">
                  <a:pos x="24" y="9"/>
                </a:cxn>
                <a:cxn ang="0">
                  <a:pos x="22" y="12"/>
                </a:cxn>
                <a:cxn ang="0">
                  <a:pos x="28" y="16"/>
                </a:cxn>
                <a:cxn ang="0">
                  <a:pos x="30" y="14"/>
                </a:cxn>
                <a:cxn ang="0">
                  <a:pos x="31" y="17"/>
                </a:cxn>
                <a:cxn ang="0">
                  <a:pos x="34" y="17"/>
                </a:cxn>
                <a:cxn ang="0">
                  <a:pos x="34" y="19"/>
                </a:cxn>
                <a:cxn ang="0">
                  <a:pos x="36" y="23"/>
                </a:cxn>
                <a:cxn ang="0">
                  <a:pos x="36" y="36"/>
                </a:cxn>
                <a:cxn ang="0">
                  <a:pos x="33" y="40"/>
                </a:cxn>
                <a:cxn ang="0">
                  <a:pos x="28" y="40"/>
                </a:cxn>
                <a:cxn ang="0">
                  <a:pos x="19" y="45"/>
                </a:cxn>
                <a:cxn ang="0">
                  <a:pos x="18" y="47"/>
                </a:cxn>
                <a:cxn ang="0">
                  <a:pos x="7" y="48"/>
                </a:cxn>
                <a:cxn ang="0">
                  <a:pos x="6" y="47"/>
                </a:cxn>
                <a:cxn ang="0">
                  <a:pos x="4" y="44"/>
                </a:cxn>
                <a:cxn ang="0">
                  <a:pos x="3" y="40"/>
                </a:cxn>
                <a:cxn ang="0">
                  <a:pos x="7" y="39"/>
                </a:cxn>
                <a:cxn ang="0">
                  <a:pos x="12" y="36"/>
                </a:cxn>
                <a:cxn ang="0">
                  <a:pos x="13" y="34"/>
                </a:cxn>
                <a:cxn ang="0">
                  <a:pos x="7" y="34"/>
                </a:cxn>
                <a:cxn ang="0">
                  <a:pos x="12" y="30"/>
                </a:cxn>
                <a:cxn ang="0">
                  <a:pos x="10" y="28"/>
                </a:cxn>
                <a:cxn ang="0">
                  <a:pos x="6" y="23"/>
                </a:cxn>
                <a:cxn ang="0">
                  <a:pos x="9" y="20"/>
                </a:cxn>
                <a:cxn ang="0">
                  <a:pos x="6" y="17"/>
                </a:cxn>
                <a:cxn ang="0">
                  <a:pos x="4" y="16"/>
                </a:cxn>
                <a:cxn ang="0">
                  <a:pos x="12" y="16"/>
                </a:cxn>
                <a:cxn ang="0">
                  <a:pos x="15" y="16"/>
                </a:cxn>
                <a:cxn ang="0">
                  <a:pos x="19" y="12"/>
                </a:cxn>
                <a:cxn ang="0">
                  <a:pos x="15" y="11"/>
                </a:cxn>
                <a:cxn ang="0">
                  <a:pos x="18" y="6"/>
                </a:cxn>
                <a:cxn ang="0">
                  <a:pos x="24" y="3"/>
                </a:cxn>
                <a:cxn ang="0">
                  <a:pos x="28" y="1"/>
                </a:cxn>
                <a:cxn ang="0">
                  <a:pos x="28" y="5"/>
                </a:cxn>
                <a:cxn ang="0">
                  <a:pos x="24" y="9"/>
                </a:cxn>
              </a:cxnLst>
              <a:rect l="0" t="0" r="r" b="b"/>
              <a:pathLst>
                <a:path w="37" h="51">
                  <a:moveTo>
                    <a:pt x="24" y="9"/>
                  </a:moveTo>
                  <a:cubicBezTo>
                    <a:pt x="21" y="9"/>
                    <a:pt x="25" y="11"/>
                    <a:pt x="22" y="12"/>
                  </a:cubicBezTo>
                  <a:cubicBezTo>
                    <a:pt x="18" y="14"/>
                    <a:pt x="28" y="19"/>
                    <a:pt x="28" y="16"/>
                  </a:cubicBezTo>
                  <a:cubicBezTo>
                    <a:pt x="28" y="14"/>
                    <a:pt x="30" y="12"/>
                    <a:pt x="30" y="14"/>
                  </a:cubicBezTo>
                  <a:cubicBezTo>
                    <a:pt x="31" y="17"/>
                    <a:pt x="31" y="16"/>
                    <a:pt x="31" y="17"/>
                  </a:cubicBezTo>
                  <a:cubicBezTo>
                    <a:pt x="33" y="19"/>
                    <a:pt x="33" y="17"/>
                    <a:pt x="34" y="17"/>
                  </a:cubicBezTo>
                  <a:cubicBezTo>
                    <a:pt x="36" y="17"/>
                    <a:pt x="36" y="19"/>
                    <a:pt x="34" y="19"/>
                  </a:cubicBezTo>
                  <a:cubicBezTo>
                    <a:pt x="34" y="19"/>
                    <a:pt x="34" y="20"/>
                    <a:pt x="36" y="23"/>
                  </a:cubicBezTo>
                  <a:cubicBezTo>
                    <a:pt x="37" y="26"/>
                    <a:pt x="37" y="31"/>
                    <a:pt x="36" y="36"/>
                  </a:cubicBezTo>
                  <a:cubicBezTo>
                    <a:pt x="33" y="40"/>
                    <a:pt x="36" y="40"/>
                    <a:pt x="33" y="40"/>
                  </a:cubicBezTo>
                  <a:cubicBezTo>
                    <a:pt x="30" y="40"/>
                    <a:pt x="31" y="40"/>
                    <a:pt x="28" y="40"/>
                  </a:cubicBezTo>
                  <a:cubicBezTo>
                    <a:pt x="24" y="42"/>
                    <a:pt x="21" y="47"/>
                    <a:pt x="19" y="45"/>
                  </a:cubicBezTo>
                  <a:cubicBezTo>
                    <a:pt x="19" y="42"/>
                    <a:pt x="19" y="45"/>
                    <a:pt x="18" y="47"/>
                  </a:cubicBezTo>
                  <a:cubicBezTo>
                    <a:pt x="18" y="48"/>
                    <a:pt x="4" y="51"/>
                    <a:pt x="7" y="48"/>
                  </a:cubicBezTo>
                  <a:cubicBezTo>
                    <a:pt x="12" y="44"/>
                    <a:pt x="3" y="50"/>
                    <a:pt x="6" y="47"/>
                  </a:cubicBezTo>
                  <a:cubicBezTo>
                    <a:pt x="7" y="44"/>
                    <a:pt x="0" y="47"/>
                    <a:pt x="4" y="44"/>
                  </a:cubicBezTo>
                  <a:cubicBezTo>
                    <a:pt x="7" y="39"/>
                    <a:pt x="0" y="44"/>
                    <a:pt x="3" y="40"/>
                  </a:cubicBezTo>
                  <a:cubicBezTo>
                    <a:pt x="6" y="37"/>
                    <a:pt x="9" y="40"/>
                    <a:pt x="7" y="39"/>
                  </a:cubicBezTo>
                  <a:cubicBezTo>
                    <a:pt x="6" y="37"/>
                    <a:pt x="7" y="36"/>
                    <a:pt x="12" y="36"/>
                  </a:cubicBezTo>
                  <a:cubicBezTo>
                    <a:pt x="16" y="36"/>
                    <a:pt x="15" y="34"/>
                    <a:pt x="13" y="34"/>
                  </a:cubicBezTo>
                  <a:cubicBezTo>
                    <a:pt x="12" y="34"/>
                    <a:pt x="3" y="37"/>
                    <a:pt x="7" y="34"/>
                  </a:cubicBezTo>
                  <a:cubicBezTo>
                    <a:pt x="12" y="31"/>
                    <a:pt x="7" y="30"/>
                    <a:pt x="12" y="30"/>
                  </a:cubicBezTo>
                  <a:cubicBezTo>
                    <a:pt x="16" y="28"/>
                    <a:pt x="12" y="26"/>
                    <a:pt x="10" y="28"/>
                  </a:cubicBezTo>
                  <a:cubicBezTo>
                    <a:pt x="9" y="28"/>
                    <a:pt x="3" y="25"/>
                    <a:pt x="6" y="23"/>
                  </a:cubicBezTo>
                  <a:cubicBezTo>
                    <a:pt x="7" y="22"/>
                    <a:pt x="6" y="22"/>
                    <a:pt x="9" y="20"/>
                  </a:cubicBezTo>
                  <a:cubicBezTo>
                    <a:pt x="12" y="19"/>
                    <a:pt x="3" y="20"/>
                    <a:pt x="6" y="17"/>
                  </a:cubicBezTo>
                  <a:cubicBezTo>
                    <a:pt x="7" y="16"/>
                    <a:pt x="4" y="17"/>
                    <a:pt x="4" y="16"/>
                  </a:cubicBezTo>
                  <a:cubicBezTo>
                    <a:pt x="6" y="14"/>
                    <a:pt x="9" y="14"/>
                    <a:pt x="12" y="16"/>
                  </a:cubicBezTo>
                  <a:cubicBezTo>
                    <a:pt x="13" y="16"/>
                    <a:pt x="13" y="14"/>
                    <a:pt x="15" y="16"/>
                  </a:cubicBezTo>
                  <a:cubicBezTo>
                    <a:pt x="18" y="16"/>
                    <a:pt x="16" y="14"/>
                    <a:pt x="19" y="12"/>
                  </a:cubicBezTo>
                  <a:cubicBezTo>
                    <a:pt x="22" y="9"/>
                    <a:pt x="16" y="11"/>
                    <a:pt x="15" y="11"/>
                  </a:cubicBezTo>
                  <a:cubicBezTo>
                    <a:pt x="15" y="9"/>
                    <a:pt x="19" y="9"/>
                    <a:pt x="18" y="6"/>
                  </a:cubicBezTo>
                  <a:cubicBezTo>
                    <a:pt x="18" y="5"/>
                    <a:pt x="22" y="3"/>
                    <a:pt x="24" y="3"/>
                  </a:cubicBezTo>
                  <a:cubicBezTo>
                    <a:pt x="27" y="3"/>
                    <a:pt x="25" y="0"/>
                    <a:pt x="28" y="1"/>
                  </a:cubicBezTo>
                  <a:cubicBezTo>
                    <a:pt x="31" y="3"/>
                    <a:pt x="28" y="3"/>
                    <a:pt x="28" y="5"/>
                  </a:cubicBezTo>
                  <a:cubicBezTo>
                    <a:pt x="25" y="6"/>
                    <a:pt x="27" y="9"/>
                    <a:pt x="24" y="9"/>
                  </a:cubicBezTo>
                </a:path>
              </a:pathLst>
            </a:custGeom>
            <a:grpFill/>
            <a:ln w="6350" cmpd="sng">
              <a:solidFill>
                <a:schemeClr val="bg1"/>
              </a:solidFill>
              <a:round/>
              <a:headEnd/>
              <a:tailEnd/>
            </a:ln>
          </p:spPr>
          <p:txBody>
            <a:bodyPr/>
            <a:lstStyle/>
            <a:p>
              <a:endParaRPr lang="en-GB" dirty="0"/>
            </a:p>
          </p:txBody>
        </p:sp>
        <p:sp>
          <p:nvSpPr>
            <p:cNvPr id="1104" name="Freeform 9"/>
            <p:cNvSpPr>
              <a:spLocks/>
            </p:cNvSpPr>
            <p:nvPr/>
          </p:nvSpPr>
          <p:spPr bwMode="auto">
            <a:xfrm>
              <a:off x="7694888" y="3424705"/>
              <a:ext cx="800177" cy="385621"/>
            </a:xfrm>
            <a:custGeom>
              <a:avLst/>
              <a:gdLst/>
              <a:ahLst/>
              <a:cxnLst>
                <a:cxn ang="0">
                  <a:pos x="230" y="28"/>
                </a:cxn>
                <a:cxn ang="0">
                  <a:pos x="222" y="48"/>
                </a:cxn>
                <a:cxn ang="0">
                  <a:pos x="225" y="53"/>
                </a:cxn>
                <a:cxn ang="0">
                  <a:pos x="234" y="53"/>
                </a:cxn>
                <a:cxn ang="0">
                  <a:pos x="240" y="50"/>
                </a:cxn>
                <a:cxn ang="0">
                  <a:pos x="251" y="56"/>
                </a:cxn>
                <a:cxn ang="0">
                  <a:pos x="255" y="65"/>
                </a:cxn>
                <a:cxn ang="0">
                  <a:pos x="246" y="65"/>
                </a:cxn>
                <a:cxn ang="0">
                  <a:pos x="239" y="65"/>
                </a:cxn>
                <a:cxn ang="0">
                  <a:pos x="228" y="70"/>
                </a:cxn>
                <a:cxn ang="0">
                  <a:pos x="225" y="76"/>
                </a:cxn>
                <a:cxn ang="0">
                  <a:pos x="216" y="80"/>
                </a:cxn>
                <a:cxn ang="0">
                  <a:pos x="207" y="87"/>
                </a:cxn>
                <a:cxn ang="0">
                  <a:pos x="192" y="84"/>
                </a:cxn>
                <a:cxn ang="0">
                  <a:pos x="189" y="92"/>
                </a:cxn>
                <a:cxn ang="0">
                  <a:pos x="192" y="100"/>
                </a:cxn>
                <a:cxn ang="0">
                  <a:pos x="181" y="107"/>
                </a:cxn>
                <a:cxn ang="0">
                  <a:pos x="173" y="114"/>
                </a:cxn>
                <a:cxn ang="0">
                  <a:pos x="169" y="114"/>
                </a:cxn>
                <a:cxn ang="0">
                  <a:pos x="160" y="114"/>
                </a:cxn>
                <a:cxn ang="0">
                  <a:pos x="154" y="115"/>
                </a:cxn>
                <a:cxn ang="0">
                  <a:pos x="138" y="123"/>
                </a:cxn>
                <a:cxn ang="0">
                  <a:pos x="134" y="123"/>
                </a:cxn>
                <a:cxn ang="0">
                  <a:pos x="131" y="120"/>
                </a:cxn>
                <a:cxn ang="0">
                  <a:pos x="117" y="117"/>
                </a:cxn>
                <a:cxn ang="0">
                  <a:pos x="100" y="111"/>
                </a:cxn>
                <a:cxn ang="0">
                  <a:pos x="75" y="111"/>
                </a:cxn>
                <a:cxn ang="0">
                  <a:pos x="69" y="109"/>
                </a:cxn>
                <a:cxn ang="0">
                  <a:pos x="64" y="100"/>
                </a:cxn>
                <a:cxn ang="0">
                  <a:pos x="55" y="92"/>
                </a:cxn>
                <a:cxn ang="0">
                  <a:pos x="38" y="84"/>
                </a:cxn>
                <a:cxn ang="0">
                  <a:pos x="27" y="83"/>
                </a:cxn>
                <a:cxn ang="0">
                  <a:pos x="24" y="76"/>
                </a:cxn>
                <a:cxn ang="0">
                  <a:pos x="26" y="67"/>
                </a:cxn>
                <a:cxn ang="0">
                  <a:pos x="18" y="52"/>
                </a:cxn>
                <a:cxn ang="0">
                  <a:pos x="15" y="50"/>
                </a:cxn>
                <a:cxn ang="0">
                  <a:pos x="9" y="48"/>
                </a:cxn>
                <a:cxn ang="0">
                  <a:pos x="2" y="36"/>
                </a:cxn>
                <a:cxn ang="0">
                  <a:pos x="12" y="31"/>
                </a:cxn>
                <a:cxn ang="0">
                  <a:pos x="21" y="24"/>
                </a:cxn>
                <a:cxn ang="0">
                  <a:pos x="41" y="19"/>
                </a:cxn>
                <a:cxn ang="0">
                  <a:pos x="53" y="22"/>
                </a:cxn>
                <a:cxn ang="0">
                  <a:pos x="84" y="24"/>
                </a:cxn>
                <a:cxn ang="0">
                  <a:pos x="82" y="10"/>
                </a:cxn>
                <a:cxn ang="0">
                  <a:pos x="99" y="5"/>
                </a:cxn>
                <a:cxn ang="0">
                  <a:pos x="116" y="13"/>
                </a:cxn>
                <a:cxn ang="0">
                  <a:pos x="131" y="24"/>
                </a:cxn>
                <a:cxn ang="0">
                  <a:pos x="152" y="25"/>
                </a:cxn>
                <a:cxn ang="0">
                  <a:pos x="170" y="35"/>
                </a:cxn>
                <a:cxn ang="0">
                  <a:pos x="195" y="33"/>
                </a:cxn>
                <a:cxn ang="0">
                  <a:pos x="214" y="24"/>
                </a:cxn>
                <a:cxn ang="0">
                  <a:pos x="230" y="28"/>
                </a:cxn>
              </a:cxnLst>
              <a:rect l="0" t="0" r="r" b="b"/>
              <a:pathLst>
                <a:path w="257" h="124">
                  <a:moveTo>
                    <a:pt x="230" y="28"/>
                  </a:moveTo>
                  <a:cubicBezTo>
                    <a:pt x="219" y="50"/>
                    <a:pt x="225" y="45"/>
                    <a:pt x="222" y="48"/>
                  </a:cubicBezTo>
                  <a:cubicBezTo>
                    <a:pt x="219" y="50"/>
                    <a:pt x="223" y="55"/>
                    <a:pt x="225" y="53"/>
                  </a:cubicBezTo>
                  <a:cubicBezTo>
                    <a:pt x="227" y="52"/>
                    <a:pt x="231" y="52"/>
                    <a:pt x="234" y="53"/>
                  </a:cubicBezTo>
                  <a:cubicBezTo>
                    <a:pt x="237" y="56"/>
                    <a:pt x="234" y="50"/>
                    <a:pt x="240" y="50"/>
                  </a:cubicBezTo>
                  <a:cubicBezTo>
                    <a:pt x="246" y="50"/>
                    <a:pt x="248" y="53"/>
                    <a:pt x="251" y="56"/>
                  </a:cubicBezTo>
                  <a:cubicBezTo>
                    <a:pt x="254" y="59"/>
                    <a:pt x="257" y="64"/>
                    <a:pt x="255" y="65"/>
                  </a:cubicBezTo>
                  <a:cubicBezTo>
                    <a:pt x="252" y="67"/>
                    <a:pt x="248" y="64"/>
                    <a:pt x="246" y="65"/>
                  </a:cubicBezTo>
                  <a:cubicBezTo>
                    <a:pt x="245" y="67"/>
                    <a:pt x="243" y="64"/>
                    <a:pt x="239" y="65"/>
                  </a:cubicBezTo>
                  <a:cubicBezTo>
                    <a:pt x="236" y="69"/>
                    <a:pt x="231" y="67"/>
                    <a:pt x="228" y="70"/>
                  </a:cubicBezTo>
                  <a:cubicBezTo>
                    <a:pt x="225" y="75"/>
                    <a:pt x="228" y="75"/>
                    <a:pt x="225" y="76"/>
                  </a:cubicBezTo>
                  <a:cubicBezTo>
                    <a:pt x="222" y="80"/>
                    <a:pt x="219" y="81"/>
                    <a:pt x="216" y="80"/>
                  </a:cubicBezTo>
                  <a:cubicBezTo>
                    <a:pt x="211" y="80"/>
                    <a:pt x="213" y="84"/>
                    <a:pt x="207" y="87"/>
                  </a:cubicBezTo>
                  <a:cubicBezTo>
                    <a:pt x="199" y="90"/>
                    <a:pt x="196" y="83"/>
                    <a:pt x="192" y="84"/>
                  </a:cubicBezTo>
                  <a:cubicBezTo>
                    <a:pt x="189" y="84"/>
                    <a:pt x="189" y="87"/>
                    <a:pt x="189" y="92"/>
                  </a:cubicBezTo>
                  <a:cubicBezTo>
                    <a:pt x="189" y="95"/>
                    <a:pt x="195" y="98"/>
                    <a:pt x="192" y="100"/>
                  </a:cubicBezTo>
                  <a:cubicBezTo>
                    <a:pt x="187" y="103"/>
                    <a:pt x="185" y="103"/>
                    <a:pt x="181" y="107"/>
                  </a:cubicBezTo>
                  <a:cubicBezTo>
                    <a:pt x="178" y="112"/>
                    <a:pt x="175" y="111"/>
                    <a:pt x="173" y="114"/>
                  </a:cubicBezTo>
                  <a:cubicBezTo>
                    <a:pt x="172" y="115"/>
                    <a:pt x="170" y="112"/>
                    <a:pt x="169" y="114"/>
                  </a:cubicBezTo>
                  <a:cubicBezTo>
                    <a:pt x="166" y="115"/>
                    <a:pt x="166" y="114"/>
                    <a:pt x="160" y="114"/>
                  </a:cubicBezTo>
                  <a:cubicBezTo>
                    <a:pt x="155" y="114"/>
                    <a:pt x="158" y="112"/>
                    <a:pt x="154" y="115"/>
                  </a:cubicBezTo>
                  <a:cubicBezTo>
                    <a:pt x="151" y="118"/>
                    <a:pt x="151" y="115"/>
                    <a:pt x="138" y="123"/>
                  </a:cubicBezTo>
                  <a:cubicBezTo>
                    <a:pt x="137" y="124"/>
                    <a:pt x="137" y="121"/>
                    <a:pt x="134" y="123"/>
                  </a:cubicBezTo>
                  <a:cubicBezTo>
                    <a:pt x="132" y="123"/>
                    <a:pt x="135" y="118"/>
                    <a:pt x="131" y="120"/>
                  </a:cubicBezTo>
                  <a:cubicBezTo>
                    <a:pt x="126" y="123"/>
                    <a:pt x="120" y="117"/>
                    <a:pt x="117" y="117"/>
                  </a:cubicBezTo>
                  <a:cubicBezTo>
                    <a:pt x="114" y="117"/>
                    <a:pt x="111" y="111"/>
                    <a:pt x="100" y="111"/>
                  </a:cubicBezTo>
                  <a:cubicBezTo>
                    <a:pt x="90" y="112"/>
                    <a:pt x="88" y="112"/>
                    <a:pt x="75" y="111"/>
                  </a:cubicBezTo>
                  <a:cubicBezTo>
                    <a:pt x="72" y="109"/>
                    <a:pt x="69" y="112"/>
                    <a:pt x="69" y="109"/>
                  </a:cubicBezTo>
                  <a:cubicBezTo>
                    <a:pt x="67" y="104"/>
                    <a:pt x="65" y="107"/>
                    <a:pt x="64" y="100"/>
                  </a:cubicBezTo>
                  <a:cubicBezTo>
                    <a:pt x="62" y="93"/>
                    <a:pt x="64" y="100"/>
                    <a:pt x="55" y="92"/>
                  </a:cubicBezTo>
                  <a:cubicBezTo>
                    <a:pt x="47" y="84"/>
                    <a:pt x="43" y="84"/>
                    <a:pt x="38" y="84"/>
                  </a:cubicBezTo>
                  <a:cubicBezTo>
                    <a:pt x="34" y="84"/>
                    <a:pt x="31" y="83"/>
                    <a:pt x="27" y="83"/>
                  </a:cubicBezTo>
                  <a:cubicBezTo>
                    <a:pt x="23" y="83"/>
                    <a:pt x="23" y="78"/>
                    <a:pt x="24" y="76"/>
                  </a:cubicBezTo>
                  <a:cubicBezTo>
                    <a:pt x="27" y="72"/>
                    <a:pt x="24" y="73"/>
                    <a:pt x="26" y="67"/>
                  </a:cubicBezTo>
                  <a:cubicBezTo>
                    <a:pt x="27" y="61"/>
                    <a:pt x="20" y="55"/>
                    <a:pt x="18" y="52"/>
                  </a:cubicBezTo>
                  <a:cubicBezTo>
                    <a:pt x="18" y="50"/>
                    <a:pt x="17" y="53"/>
                    <a:pt x="15" y="50"/>
                  </a:cubicBezTo>
                  <a:cubicBezTo>
                    <a:pt x="14" y="47"/>
                    <a:pt x="12" y="52"/>
                    <a:pt x="9" y="48"/>
                  </a:cubicBezTo>
                  <a:cubicBezTo>
                    <a:pt x="5" y="47"/>
                    <a:pt x="0" y="41"/>
                    <a:pt x="2" y="36"/>
                  </a:cubicBezTo>
                  <a:cubicBezTo>
                    <a:pt x="6" y="30"/>
                    <a:pt x="5" y="35"/>
                    <a:pt x="12" y="31"/>
                  </a:cubicBezTo>
                  <a:cubicBezTo>
                    <a:pt x="18" y="30"/>
                    <a:pt x="12" y="28"/>
                    <a:pt x="21" y="24"/>
                  </a:cubicBezTo>
                  <a:cubicBezTo>
                    <a:pt x="31" y="19"/>
                    <a:pt x="37" y="16"/>
                    <a:pt x="41" y="19"/>
                  </a:cubicBezTo>
                  <a:cubicBezTo>
                    <a:pt x="46" y="22"/>
                    <a:pt x="52" y="16"/>
                    <a:pt x="53" y="22"/>
                  </a:cubicBezTo>
                  <a:cubicBezTo>
                    <a:pt x="55" y="27"/>
                    <a:pt x="81" y="31"/>
                    <a:pt x="84" y="24"/>
                  </a:cubicBezTo>
                  <a:cubicBezTo>
                    <a:pt x="85" y="17"/>
                    <a:pt x="76" y="17"/>
                    <a:pt x="82" y="10"/>
                  </a:cubicBezTo>
                  <a:cubicBezTo>
                    <a:pt x="88" y="0"/>
                    <a:pt x="85" y="0"/>
                    <a:pt x="99" y="5"/>
                  </a:cubicBezTo>
                  <a:cubicBezTo>
                    <a:pt x="111" y="11"/>
                    <a:pt x="116" y="5"/>
                    <a:pt x="116" y="13"/>
                  </a:cubicBezTo>
                  <a:cubicBezTo>
                    <a:pt x="116" y="21"/>
                    <a:pt x="123" y="27"/>
                    <a:pt x="131" y="24"/>
                  </a:cubicBezTo>
                  <a:cubicBezTo>
                    <a:pt x="140" y="21"/>
                    <a:pt x="141" y="21"/>
                    <a:pt x="152" y="25"/>
                  </a:cubicBezTo>
                  <a:cubicBezTo>
                    <a:pt x="163" y="28"/>
                    <a:pt x="157" y="31"/>
                    <a:pt x="170" y="35"/>
                  </a:cubicBezTo>
                  <a:cubicBezTo>
                    <a:pt x="190" y="39"/>
                    <a:pt x="182" y="31"/>
                    <a:pt x="195" y="33"/>
                  </a:cubicBezTo>
                  <a:cubicBezTo>
                    <a:pt x="207" y="33"/>
                    <a:pt x="204" y="17"/>
                    <a:pt x="214" y="24"/>
                  </a:cubicBezTo>
                  <a:cubicBezTo>
                    <a:pt x="223" y="30"/>
                    <a:pt x="223" y="24"/>
                    <a:pt x="230" y="28"/>
                  </a:cubicBezTo>
                </a:path>
              </a:pathLst>
            </a:custGeom>
            <a:grpFill/>
            <a:ln w="6350" cmpd="sng">
              <a:solidFill>
                <a:schemeClr val="bg1"/>
              </a:solidFill>
              <a:round/>
              <a:headEnd/>
              <a:tailEnd/>
            </a:ln>
          </p:spPr>
          <p:txBody>
            <a:bodyPr/>
            <a:lstStyle/>
            <a:p>
              <a:endParaRPr lang="en-GB" dirty="0"/>
            </a:p>
          </p:txBody>
        </p:sp>
        <p:sp>
          <p:nvSpPr>
            <p:cNvPr id="1105" name="Freeform 10"/>
            <p:cNvSpPr>
              <a:spLocks/>
            </p:cNvSpPr>
            <p:nvPr/>
          </p:nvSpPr>
          <p:spPr bwMode="auto">
            <a:xfrm>
              <a:off x="7338182" y="3371683"/>
              <a:ext cx="1528049" cy="1142400"/>
            </a:xfrm>
            <a:custGeom>
              <a:avLst/>
              <a:gdLst/>
              <a:ahLst/>
              <a:cxnLst>
                <a:cxn ang="0">
                  <a:pos x="441" y="136"/>
                </a:cxn>
                <a:cxn ang="0">
                  <a:pos x="427" y="142"/>
                </a:cxn>
                <a:cxn ang="0">
                  <a:pos x="414" y="150"/>
                </a:cxn>
                <a:cxn ang="0">
                  <a:pos x="398" y="160"/>
                </a:cxn>
                <a:cxn ang="0">
                  <a:pos x="383" y="171"/>
                </a:cxn>
                <a:cxn ang="0">
                  <a:pos x="382" y="160"/>
                </a:cxn>
                <a:cxn ang="0">
                  <a:pos x="376" y="151"/>
                </a:cxn>
                <a:cxn ang="0">
                  <a:pos x="351" y="168"/>
                </a:cxn>
                <a:cxn ang="0">
                  <a:pos x="365" y="190"/>
                </a:cxn>
                <a:cxn ang="0">
                  <a:pos x="383" y="187"/>
                </a:cxn>
                <a:cxn ang="0">
                  <a:pos x="385" y="193"/>
                </a:cxn>
                <a:cxn ang="0">
                  <a:pos x="371" y="204"/>
                </a:cxn>
                <a:cxn ang="0">
                  <a:pos x="379" y="240"/>
                </a:cxn>
                <a:cxn ang="0">
                  <a:pos x="371" y="246"/>
                </a:cxn>
                <a:cxn ang="0">
                  <a:pos x="383" y="257"/>
                </a:cxn>
                <a:cxn ang="0">
                  <a:pos x="386" y="268"/>
                </a:cxn>
                <a:cxn ang="0">
                  <a:pos x="380" y="285"/>
                </a:cxn>
                <a:cxn ang="0">
                  <a:pos x="368" y="300"/>
                </a:cxn>
                <a:cxn ang="0">
                  <a:pos x="365" y="313"/>
                </a:cxn>
                <a:cxn ang="0">
                  <a:pos x="357" y="322"/>
                </a:cxn>
                <a:cxn ang="0">
                  <a:pos x="345" y="333"/>
                </a:cxn>
                <a:cxn ang="0">
                  <a:pos x="335" y="342"/>
                </a:cxn>
                <a:cxn ang="0">
                  <a:pos x="325" y="345"/>
                </a:cxn>
                <a:cxn ang="0">
                  <a:pos x="316" y="347"/>
                </a:cxn>
                <a:cxn ang="0">
                  <a:pos x="303" y="353"/>
                </a:cxn>
                <a:cxn ang="0">
                  <a:pos x="290" y="364"/>
                </a:cxn>
                <a:cxn ang="0">
                  <a:pos x="287" y="353"/>
                </a:cxn>
                <a:cxn ang="0">
                  <a:pos x="277" y="353"/>
                </a:cxn>
                <a:cxn ang="0">
                  <a:pos x="265" y="342"/>
                </a:cxn>
                <a:cxn ang="0">
                  <a:pos x="245" y="341"/>
                </a:cxn>
                <a:cxn ang="0">
                  <a:pos x="233" y="341"/>
                </a:cxn>
                <a:cxn ang="0">
                  <a:pos x="220" y="353"/>
                </a:cxn>
                <a:cxn ang="0">
                  <a:pos x="205" y="345"/>
                </a:cxn>
                <a:cxn ang="0">
                  <a:pos x="195" y="328"/>
                </a:cxn>
                <a:cxn ang="0">
                  <a:pos x="201" y="310"/>
                </a:cxn>
                <a:cxn ang="0">
                  <a:pos x="190" y="285"/>
                </a:cxn>
                <a:cxn ang="0">
                  <a:pos x="176" y="274"/>
                </a:cxn>
                <a:cxn ang="0">
                  <a:pos x="144" y="289"/>
                </a:cxn>
                <a:cxn ang="0">
                  <a:pos x="126" y="289"/>
                </a:cxn>
                <a:cxn ang="0">
                  <a:pos x="105" y="286"/>
                </a:cxn>
                <a:cxn ang="0">
                  <a:pos x="93" y="280"/>
                </a:cxn>
                <a:cxn ang="0">
                  <a:pos x="67" y="261"/>
                </a:cxn>
                <a:cxn ang="0">
                  <a:pos x="41" y="241"/>
                </a:cxn>
                <a:cxn ang="0">
                  <a:pos x="47" y="223"/>
                </a:cxn>
                <a:cxn ang="0">
                  <a:pos x="45" y="202"/>
                </a:cxn>
                <a:cxn ang="0">
                  <a:pos x="21" y="196"/>
                </a:cxn>
                <a:cxn ang="0">
                  <a:pos x="12" y="179"/>
                </a:cxn>
                <a:cxn ang="0">
                  <a:pos x="7" y="157"/>
                </a:cxn>
                <a:cxn ang="0">
                  <a:pos x="39" y="143"/>
                </a:cxn>
                <a:cxn ang="0">
                  <a:pos x="56" y="106"/>
                </a:cxn>
                <a:cxn ang="0">
                  <a:pos x="76" y="78"/>
                </a:cxn>
                <a:cxn ang="0">
                  <a:pos x="111" y="55"/>
                </a:cxn>
                <a:cxn ang="0">
                  <a:pos x="140" y="84"/>
                </a:cxn>
                <a:cxn ang="0">
                  <a:pos x="178" y="117"/>
                </a:cxn>
                <a:cxn ang="0">
                  <a:pos x="245" y="137"/>
                </a:cxn>
                <a:cxn ang="0">
                  <a:pos x="283" y="131"/>
                </a:cxn>
                <a:cxn ang="0">
                  <a:pos x="306" y="101"/>
                </a:cxn>
                <a:cxn ang="0">
                  <a:pos x="353" y="83"/>
                </a:cxn>
                <a:cxn ang="0">
                  <a:pos x="348" y="70"/>
                </a:cxn>
                <a:cxn ang="0">
                  <a:pos x="373" y="24"/>
                </a:cxn>
                <a:cxn ang="0">
                  <a:pos x="441" y="50"/>
                </a:cxn>
                <a:cxn ang="0">
                  <a:pos x="481" y="64"/>
                </a:cxn>
                <a:cxn ang="0">
                  <a:pos x="458" y="123"/>
                </a:cxn>
              </a:cxnLst>
              <a:rect l="0" t="0" r="r" b="b"/>
              <a:pathLst>
                <a:path w="490" h="367">
                  <a:moveTo>
                    <a:pt x="453" y="131"/>
                  </a:moveTo>
                  <a:cubicBezTo>
                    <a:pt x="453" y="128"/>
                    <a:pt x="453" y="131"/>
                    <a:pt x="452" y="129"/>
                  </a:cubicBezTo>
                  <a:cubicBezTo>
                    <a:pt x="450" y="128"/>
                    <a:pt x="452" y="126"/>
                    <a:pt x="449" y="125"/>
                  </a:cubicBezTo>
                  <a:cubicBezTo>
                    <a:pt x="446" y="125"/>
                    <a:pt x="449" y="132"/>
                    <a:pt x="446" y="131"/>
                  </a:cubicBezTo>
                  <a:cubicBezTo>
                    <a:pt x="443" y="131"/>
                    <a:pt x="444" y="134"/>
                    <a:pt x="441" y="136"/>
                  </a:cubicBezTo>
                  <a:cubicBezTo>
                    <a:pt x="440" y="137"/>
                    <a:pt x="441" y="136"/>
                    <a:pt x="438" y="136"/>
                  </a:cubicBezTo>
                  <a:cubicBezTo>
                    <a:pt x="436" y="137"/>
                    <a:pt x="433" y="134"/>
                    <a:pt x="433" y="137"/>
                  </a:cubicBezTo>
                  <a:cubicBezTo>
                    <a:pt x="433" y="140"/>
                    <a:pt x="436" y="140"/>
                    <a:pt x="435" y="142"/>
                  </a:cubicBezTo>
                  <a:cubicBezTo>
                    <a:pt x="433" y="143"/>
                    <a:pt x="433" y="142"/>
                    <a:pt x="432" y="142"/>
                  </a:cubicBezTo>
                  <a:cubicBezTo>
                    <a:pt x="430" y="143"/>
                    <a:pt x="429" y="142"/>
                    <a:pt x="427" y="142"/>
                  </a:cubicBezTo>
                  <a:cubicBezTo>
                    <a:pt x="426" y="142"/>
                    <a:pt x="426" y="137"/>
                    <a:pt x="424" y="139"/>
                  </a:cubicBezTo>
                  <a:cubicBezTo>
                    <a:pt x="423" y="140"/>
                    <a:pt x="424" y="139"/>
                    <a:pt x="423" y="140"/>
                  </a:cubicBezTo>
                  <a:cubicBezTo>
                    <a:pt x="421" y="142"/>
                    <a:pt x="423" y="142"/>
                    <a:pt x="421" y="143"/>
                  </a:cubicBezTo>
                  <a:cubicBezTo>
                    <a:pt x="420" y="145"/>
                    <a:pt x="418" y="148"/>
                    <a:pt x="417" y="148"/>
                  </a:cubicBezTo>
                  <a:cubicBezTo>
                    <a:pt x="414" y="148"/>
                    <a:pt x="415" y="150"/>
                    <a:pt x="414" y="150"/>
                  </a:cubicBezTo>
                  <a:cubicBezTo>
                    <a:pt x="412" y="150"/>
                    <a:pt x="414" y="151"/>
                    <a:pt x="412" y="151"/>
                  </a:cubicBezTo>
                  <a:cubicBezTo>
                    <a:pt x="409" y="153"/>
                    <a:pt x="411" y="153"/>
                    <a:pt x="409" y="153"/>
                  </a:cubicBezTo>
                  <a:cubicBezTo>
                    <a:pt x="408" y="153"/>
                    <a:pt x="406" y="156"/>
                    <a:pt x="405" y="157"/>
                  </a:cubicBezTo>
                  <a:cubicBezTo>
                    <a:pt x="405" y="159"/>
                    <a:pt x="405" y="159"/>
                    <a:pt x="405" y="159"/>
                  </a:cubicBezTo>
                  <a:cubicBezTo>
                    <a:pt x="401" y="162"/>
                    <a:pt x="400" y="159"/>
                    <a:pt x="398" y="160"/>
                  </a:cubicBezTo>
                  <a:cubicBezTo>
                    <a:pt x="397" y="162"/>
                    <a:pt x="397" y="159"/>
                    <a:pt x="395" y="162"/>
                  </a:cubicBezTo>
                  <a:cubicBezTo>
                    <a:pt x="395" y="164"/>
                    <a:pt x="392" y="162"/>
                    <a:pt x="391" y="164"/>
                  </a:cubicBezTo>
                  <a:cubicBezTo>
                    <a:pt x="389" y="165"/>
                    <a:pt x="388" y="165"/>
                    <a:pt x="386" y="168"/>
                  </a:cubicBezTo>
                  <a:cubicBezTo>
                    <a:pt x="386" y="171"/>
                    <a:pt x="383" y="170"/>
                    <a:pt x="383" y="170"/>
                  </a:cubicBezTo>
                  <a:cubicBezTo>
                    <a:pt x="383" y="170"/>
                    <a:pt x="385" y="171"/>
                    <a:pt x="383" y="171"/>
                  </a:cubicBezTo>
                  <a:cubicBezTo>
                    <a:pt x="380" y="171"/>
                    <a:pt x="379" y="174"/>
                    <a:pt x="379" y="171"/>
                  </a:cubicBezTo>
                  <a:cubicBezTo>
                    <a:pt x="379" y="168"/>
                    <a:pt x="379" y="171"/>
                    <a:pt x="380" y="170"/>
                  </a:cubicBezTo>
                  <a:cubicBezTo>
                    <a:pt x="382" y="167"/>
                    <a:pt x="382" y="170"/>
                    <a:pt x="383" y="168"/>
                  </a:cubicBezTo>
                  <a:cubicBezTo>
                    <a:pt x="383" y="165"/>
                    <a:pt x="380" y="164"/>
                    <a:pt x="380" y="164"/>
                  </a:cubicBezTo>
                  <a:cubicBezTo>
                    <a:pt x="379" y="164"/>
                    <a:pt x="382" y="162"/>
                    <a:pt x="382" y="160"/>
                  </a:cubicBezTo>
                  <a:cubicBezTo>
                    <a:pt x="380" y="160"/>
                    <a:pt x="383" y="160"/>
                    <a:pt x="386" y="156"/>
                  </a:cubicBezTo>
                  <a:cubicBezTo>
                    <a:pt x="388" y="153"/>
                    <a:pt x="388" y="153"/>
                    <a:pt x="386" y="151"/>
                  </a:cubicBezTo>
                  <a:cubicBezTo>
                    <a:pt x="383" y="148"/>
                    <a:pt x="385" y="148"/>
                    <a:pt x="383" y="148"/>
                  </a:cubicBezTo>
                  <a:cubicBezTo>
                    <a:pt x="382" y="150"/>
                    <a:pt x="380" y="146"/>
                    <a:pt x="379" y="148"/>
                  </a:cubicBezTo>
                  <a:cubicBezTo>
                    <a:pt x="376" y="150"/>
                    <a:pt x="379" y="150"/>
                    <a:pt x="376" y="151"/>
                  </a:cubicBezTo>
                  <a:cubicBezTo>
                    <a:pt x="374" y="154"/>
                    <a:pt x="376" y="156"/>
                    <a:pt x="373" y="156"/>
                  </a:cubicBezTo>
                  <a:cubicBezTo>
                    <a:pt x="371" y="157"/>
                    <a:pt x="363" y="160"/>
                    <a:pt x="363" y="164"/>
                  </a:cubicBezTo>
                  <a:cubicBezTo>
                    <a:pt x="363" y="167"/>
                    <a:pt x="362" y="168"/>
                    <a:pt x="359" y="168"/>
                  </a:cubicBezTo>
                  <a:cubicBezTo>
                    <a:pt x="357" y="167"/>
                    <a:pt x="357" y="171"/>
                    <a:pt x="356" y="168"/>
                  </a:cubicBezTo>
                  <a:cubicBezTo>
                    <a:pt x="354" y="167"/>
                    <a:pt x="351" y="167"/>
                    <a:pt x="351" y="168"/>
                  </a:cubicBezTo>
                  <a:cubicBezTo>
                    <a:pt x="351" y="170"/>
                    <a:pt x="350" y="171"/>
                    <a:pt x="351" y="174"/>
                  </a:cubicBezTo>
                  <a:cubicBezTo>
                    <a:pt x="351" y="178"/>
                    <a:pt x="353" y="178"/>
                    <a:pt x="354" y="178"/>
                  </a:cubicBezTo>
                  <a:cubicBezTo>
                    <a:pt x="354" y="179"/>
                    <a:pt x="357" y="179"/>
                    <a:pt x="359" y="179"/>
                  </a:cubicBezTo>
                  <a:cubicBezTo>
                    <a:pt x="360" y="178"/>
                    <a:pt x="363" y="182"/>
                    <a:pt x="362" y="184"/>
                  </a:cubicBezTo>
                  <a:cubicBezTo>
                    <a:pt x="360" y="185"/>
                    <a:pt x="362" y="190"/>
                    <a:pt x="365" y="190"/>
                  </a:cubicBezTo>
                  <a:cubicBezTo>
                    <a:pt x="370" y="190"/>
                    <a:pt x="370" y="190"/>
                    <a:pt x="370" y="188"/>
                  </a:cubicBezTo>
                  <a:cubicBezTo>
                    <a:pt x="368" y="187"/>
                    <a:pt x="371" y="187"/>
                    <a:pt x="373" y="185"/>
                  </a:cubicBezTo>
                  <a:cubicBezTo>
                    <a:pt x="373" y="182"/>
                    <a:pt x="377" y="182"/>
                    <a:pt x="379" y="184"/>
                  </a:cubicBezTo>
                  <a:cubicBezTo>
                    <a:pt x="379" y="184"/>
                    <a:pt x="379" y="185"/>
                    <a:pt x="380" y="185"/>
                  </a:cubicBezTo>
                  <a:cubicBezTo>
                    <a:pt x="382" y="184"/>
                    <a:pt x="380" y="185"/>
                    <a:pt x="383" y="187"/>
                  </a:cubicBezTo>
                  <a:cubicBezTo>
                    <a:pt x="388" y="187"/>
                    <a:pt x="385" y="184"/>
                    <a:pt x="388" y="185"/>
                  </a:cubicBezTo>
                  <a:cubicBezTo>
                    <a:pt x="388" y="187"/>
                    <a:pt x="392" y="187"/>
                    <a:pt x="391" y="188"/>
                  </a:cubicBezTo>
                  <a:cubicBezTo>
                    <a:pt x="388" y="192"/>
                    <a:pt x="392" y="192"/>
                    <a:pt x="389" y="193"/>
                  </a:cubicBezTo>
                  <a:cubicBezTo>
                    <a:pt x="386" y="195"/>
                    <a:pt x="388" y="192"/>
                    <a:pt x="386" y="192"/>
                  </a:cubicBezTo>
                  <a:cubicBezTo>
                    <a:pt x="385" y="193"/>
                    <a:pt x="386" y="190"/>
                    <a:pt x="385" y="193"/>
                  </a:cubicBezTo>
                  <a:cubicBezTo>
                    <a:pt x="382" y="195"/>
                    <a:pt x="382" y="193"/>
                    <a:pt x="380" y="195"/>
                  </a:cubicBezTo>
                  <a:cubicBezTo>
                    <a:pt x="377" y="196"/>
                    <a:pt x="377" y="198"/>
                    <a:pt x="377" y="198"/>
                  </a:cubicBezTo>
                  <a:cubicBezTo>
                    <a:pt x="376" y="198"/>
                    <a:pt x="376" y="201"/>
                    <a:pt x="374" y="201"/>
                  </a:cubicBezTo>
                  <a:cubicBezTo>
                    <a:pt x="371" y="202"/>
                    <a:pt x="373" y="199"/>
                    <a:pt x="371" y="199"/>
                  </a:cubicBezTo>
                  <a:cubicBezTo>
                    <a:pt x="370" y="201"/>
                    <a:pt x="373" y="202"/>
                    <a:pt x="371" y="204"/>
                  </a:cubicBezTo>
                  <a:cubicBezTo>
                    <a:pt x="370" y="204"/>
                    <a:pt x="371" y="206"/>
                    <a:pt x="368" y="206"/>
                  </a:cubicBezTo>
                  <a:cubicBezTo>
                    <a:pt x="366" y="207"/>
                    <a:pt x="360" y="216"/>
                    <a:pt x="363" y="215"/>
                  </a:cubicBezTo>
                  <a:cubicBezTo>
                    <a:pt x="368" y="215"/>
                    <a:pt x="365" y="218"/>
                    <a:pt x="370" y="220"/>
                  </a:cubicBezTo>
                  <a:cubicBezTo>
                    <a:pt x="374" y="221"/>
                    <a:pt x="373" y="227"/>
                    <a:pt x="376" y="232"/>
                  </a:cubicBezTo>
                  <a:cubicBezTo>
                    <a:pt x="379" y="237"/>
                    <a:pt x="376" y="237"/>
                    <a:pt x="379" y="240"/>
                  </a:cubicBezTo>
                  <a:cubicBezTo>
                    <a:pt x="382" y="241"/>
                    <a:pt x="380" y="241"/>
                    <a:pt x="382" y="244"/>
                  </a:cubicBezTo>
                  <a:cubicBezTo>
                    <a:pt x="385" y="246"/>
                    <a:pt x="386" y="249"/>
                    <a:pt x="383" y="247"/>
                  </a:cubicBezTo>
                  <a:cubicBezTo>
                    <a:pt x="379" y="246"/>
                    <a:pt x="379" y="247"/>
                    <a:pt x="377" y="246"/>
                  </a:cubicBezTo>
                  <a:cubicBezTo>
                    <a:pt x="376" y="246"/>
                    <a:pt x="377" y="244"/>
                    <a:pt x="376" y="244"/>
                  </a:cubicBezTo>
                  <a:cubicBezTo>
                    <a:pt x="374" y="243"/>
                    <a:pt x="373" y="246"/>
                    <a:pt x="371" y="246"/>
                  </a:cubicBezTo>
                  <a:cubicBezTo>
                    <a:pt x="370" y="244"/>
                    <a:pt x="368" y="240"/>
                    <a:pt x="368" y="241"/>
                  </a:cubicBezTo>
                  <a:cubicBezTo>
                    <a:pt x="366" y="243"/>
                    <a:pt x="371" y="247"/>
                    <a:pt x="374" y="244"/>
                  </a:cubicBezTo>
                  <a:cubicBezTo>
                    <a:pt x="374" y="244"/>
                    <a:pt x="377" y="246"/>
                    <a:pt x="376" y="246"/>
                  </a:cubicBezTo>
                  <a:cubicBezTo>
                    <a:pt x="376" y="247"/>
                    <a:pt x="377" y="247"/>
                    <a:pt x="380" y="251"/>
                  </a:cubicBezTo>
                  <a:cubicBezTo>
                    <a:pt x="383" y="254"/>
                    <a:pt x="386" y="257"/>
                    <a:pt x="383" y="257"/>
                  </a:cubicBezTo>
                  <a:cubicBezTo>
                    <a:pt x="382" y="257"/>
                    <a:pt x="377" y="260"/>
                    <a:pt x="377" y="261"/>
                  </a:cubicBezTo>
                  <a:cubicBezTo>
                    <a:pt x="377" y="263"/>
                    <a:pt x="374" y="260"/>
                    <a:pt x="373" y="263"/>
                  </a:cubicBezTo>
                  <a:cubicBezTo>
                    <a:pt x="373" y="265"/>
                    <a:pt x="374" y="261"/>
                    <a:pt x="374" y="263"/>
                  </a:cubicBezTo>
                  <a:cubicBezTo>
                    <a:pt x="376" y="268"/>
                    <a:pt x="379" y="260"/>
                    <a:pt x="382" y="265"/>
                  </a:cubicBezTo>
                  <a:cubicBezTo>
                    <a:pt x="385" y="268"/>
                    <a:pt x="388" y="266"/>
                    <a:pt x="386" y="268"/>
                  </a:cubicBezTo>
                  <a:cubicBezTo>
                    <a:pt x="382" y="271"/>
                    <a:pt x="385" y="268"/>
                    <a:pt x="385" y="272"/>
                  </a:cubicBezTo>
                  <a:cubicBezTo>
                    <a:pt x="386" y="277"/>
                    <a:pt x="380" y="274"/>
                    <a:pt x="383" y="275"/>
                  </a:cubicBezTo>
                  <a:cubicBezTo>
                    <a:pt x="385" y="277"/>
                    <a:pt x="382" y="277"/>
                    <a:pt x="383" y="279"/>
                  </a:cubicBezTo>
                  <a:cubicBezTo>
                    <a:pt x="383" y="280"/>
                    <a:pt x="380" y="279"/>
                    <a:pt x="382" y="282"/>
                  </a:cubicBezTo>
                  <a:cubicBezTo>
                    <a:pt x="383" y="285"/>
                    <a:pt x="382" y="283"/>
                    <a:pt x="380" y="285"/>
                  </a:cubicBezTo>
                  <a:cubicBezTo>
                    <a:pt x="380" y="286"/>
                    <a:pt x="380" y="280"/>
                    <a:pt x="379" y="285"/>
                  </a:cubicBezTo>
                  <a:cubicBezTo>
                    <a:pt x="377" y="289"/>
                    <a:pt x="374" y="289"/>
                    <a:pt x="374" y="291"/>
                  </a:cubicBezTo>
                  <a:cubicBezTo>
                    <a:pt x="376" y="293"/>
                    <a:pt x="373" y="297"/>
                    <a:pt x="371" y="299"/>
                  </a:cubicBezTo>
                  <a:cubicBezTo>
                    <a:pt x="370" y="299"/>
                    <a:pt x="373" y="300"/>
                    <a:pt x="370" y="302"/>
                  </a:cubicBezTo>
                  <a:cubicBezTo>
                    <a:pt x="368" y="302"/>
                    <a:pt x="370" y="299"/>
                    <a:pt x="368" y="300"/>
                  </a:cubicBezTo>
                  <a:cubicBezTo>
                    <a:pt x="365" y="300"/>
                    <a:pt x="368" y="300"/>
                    <a:pt x="368" y="302"/>
                  </a:cubicBezTo>
                  <a:cubicBezTo>
                    <a:pt x="370" y="305"/>
                    <a:pt x="371" y="303"/>
                    <a:pt x="368" y="303"/>
                  </a:cubicBezTo>
                  <a:cubicBezTo>
                    <a:pt x="366" y="305"/>
                    <a:pt x="365" y="308"/>
                    <a:pt x="366" y="307"/>
                  </a:cubicBezTo>
                  <a:cubicBezTo>
                    <a:pt x="370" y="307"/>
                    <a:pt x="365" y="310"/>
                    <a:pt x="366" y="313"/>
                  </a:cubicBezTo>
                  <a:cubicBezTo>
                    <a:pt x="368" y="314"/>
                    <a:pt x="366" y="316"/>
                    <a:pt x="365" y="313"/>
                  </a:cubicBezTo>
                  <a:cubicBezTo>
                    <a:pt x="363" y="311"/>
                    <a:pt x="362" y="313"/>
                    <a:pt x="363" y="314"/>
                  </a:cubicBezTo>
                  <a:cubicBezTo>
                    <a:pt x="363" y="314"/>
                    <a:pt x="366" y="314"/>
                    <a:pt x="363" y="316"/>
                  </a:cubicBezTo>
                  <a:cubicBezTo>
                    <a:pt x="362" y="317"/>
                    <a:pt x="362" y="314"/>
                    <a:pt x="360" y="316"/>
                  </a:cubicBezTo>
                  <a:cubicBezTo>
                    <a:pt x="360" y="317"/>
                    <a:pt x="363" y="317"/>
                    <a:pt x="362" y="319"/>
                  </a:cubicBezTo>
                  <a:cubicBezTo>
                    <a:pt x="359" y="320"/>
                    <a:pt x="359" y="324"/>
                    <a:pt x="357" y="322"/>
                  </a:cubicBezTo>
                  <a:cubicBezTo>
                    <a:pt x="356" y="320"/>
                    <a:pt x="356" y="324"/>
                    <a:pt x="356" y="322"/>
                  </a:cubicBezTo>
                  <a:cubicBezTo>
                    <a:pt x="354" y="320"/>
                    <a:pt x="354" y="324"/>
                    <a:pt x="354" y="324"/>
                  </a:cubicBezTo>
                  <a:cubicBezTo>
                    <a:pt x="356" y="325"/>
                    <a:pt x="353" y="328"/>
                    <a:pt x="351" y="330"/>
                  </a:cubicBezTo>
                  <a:cubicBezTo>
                    <a:pt x="350" y="331"/>
                    <a:pt x="351" y="328"/>
                    <a:pt x="348" y="330"/>
                  </a:cubicBezTo>
                  <a:cubicBezTo>
                    <a:pt x="347" y="333"/>
                    <a:pt x="347" y="330"/>
                    <a:pt x="345" y="333"/>
                  </a:cubicBezTo>
                  <a:cubicBezTo>
                    <a:pt x="344" y="335"/>
                    <a:pt x="342" y="335"/>
                    <a:pt x="344" y="335"/>
                  </a:cubicBezTo>
                  <a:cubicBezTo>
                    <a:pt x="345" y="336"/>
                    <a:pt x="342" y="336"/>
                    <a:pt x="342" y="338"/>
                  </a:cubicBezTo>
                  <a:cubicBezTo>
                    <a:pt x="342" y="339"/>
                    <a:pt x="341" y="339"/>
                    <a:pt x="338" y="341"/>
                  </a:cubicBezTo>
                  <a:cubicBezTo>
                    <a:pt x="336" y="342"/>
                    <a:pt x="336" y="339"/>
                    <a:pt x="335" y="339"/>
                  </a:cubicBezTo>
                  <a:cubicBezTo>
                    <a:pt x="335" y="339"/>
                    <a:pt x="336" y="342"/>
                    <a:pt x="335" y="342"/>
                  </a:cubicBezTo>
                  <a:cubicBezTo>
                    <a:pt x="333" y="341"/>
                    <a:pt x="331" y="339"/>
                    <a:pt x="330" y="342"/>
                  </a:cubicBezTo>
                  <a:cubicBezTo>
                    <a:pt x="328" y="344"/>
                    <a:pt x="328" y="339"/>
                    <a:pt x="327" y="341"/>
                  </a:cubicBezTo>
                  <a:cubicBezTo>
                    <a:pt x="325" y="341"/>
                    <a:pt x="328" y="342"/>
                    <a:pt x="327" y="344"/>
                  </a:cubicBezTo>
                  <a:cubicBezTo>
                    <a:pt x="325" y="344"/>
                    <a:pt x="325" y="341"/>
                    <a:pt x="325" y="342"/>
                  </a:cubicBezTo>
                  <a:cubicBezTo>
                    <a:pt x="324" y="344"/>
                    <a:pt x="325" y="344"/>
                    <a:pt x="325" y="345"/>
                  </a:cubicBezTo>
                  <a:cubicBezTo>
                    <a:pt x="324" y="345"/>
                    <a:pt x="324" y="345"/>
                    <a:pt x="322" y="345"/>
                  </a:cubicBezTo>
                  <a:cubicBezTo>
                    <a:pt x="321" y="344"/>
                    <a:pt x="322" y="344"/>
                    <a:pt x="321" y="342"/>
                  </a:cubicBezTo>
                  <a:cubicBezTo>
                    <a:pt x="319" y="341"/>
                    <a:pt x="319" y="338"/>
                    <a:pt x="318" y="339"/>
                  </a:cubicBezTo>
                  <a:cubicBezTo>
                    <a:pt x="318" y="339"/>
                    <a:pt x="319" y="344"/>
                    <a:pt x="319" y="345"/>
                  </a:cubicBezTo>
                  <a:cubicBezTo>
                    <a:pt x="318" y="348"/>
                    <a:pt x="318" y="345"/>
                    <a:pt x="316" y="347"/>
                  </a:cubicBezTo>
                  <a:cubicBezTo>
                    <a:pt x="316" y="348"/>
                    <a:pt x="315" y="345"/>
                    <a:pt x="315" y="348"/>
                  </a:cubicBezTo>
                  <a:cubicBezTo>
                    <a:pt x="315" y="352"/>
                    <a:pt x="313" y="347"/>
                    <a:pt x="312" y="350"/>
                  </a:cubicBezTo>
                  <a:cubicBezTo>
                    <a:pt x="310" y="352"/>
                    <a:pt x="310" y="348"/>
                    <a:pt x="309" y="350"/>
                  </a:cubicBezTo>
                  <a:cubicBezTo>
                    <a:pt x="307" y="353"/>
                    <a:pt x="309" y="352"/>
                    <a:pt x="307" y="350"/>
                  </a:cubicBezTo>
                  <a:cubicBezTo>
                    <a:pt x="304" y="350"/>
                    <a:pt x="307" y="352"/>
                    <a:pt x="303" y="353"/>
                  </a:cubicBezTo>
                  <a:cubicBezTo>
                    <a:pt x="298" y="355"/>
                    <a:pt x="300" y="353"/>
                    <a:pt x="296" y="355"/>
                  </a:cubicBezTo>
                  <a:cubicBezTo>
                    <a:pt x="293" y="356"/>
                    <a:pt x="292" y="358"/>
                    <a:pt x="292" y="359"/>
                  </a:cubicBezTo>
                  <a:cubicBezTo>
                    <a:pt x="292" y="361"/>
                    <a:pt x="293" y="358"/>
                    <a:pt x="293" y="361"/>
                  </a:cubicBezTo>
                  <a:cubicBezTo>
                    <a:pt x="293" y="364"/>
                    <a:pt x="296" y="364"/>
                    <a:pt x="292" y="366"/>
                  </a:cubicBezTo>
                  <a:cubicBezTo>
                    <a:pt x="289" y="367"/>
                    <a:pt x="290" y="366"/>
                    <a:pt x="290" y="364"/>
                  </a:cubicBezTo>
                  <a:cubicBezTo>
                    <a:pt x="289" y="363"/>
                    <a:pt x="287" y="363"/>
                    <a:pt x="289" y="361"/>
                  </a:cubicBezTo>
                  <a:cubicBezTo>
                    <a:pt x="289" y="359"/>
                    <a:pt x="287" y="361"/>
                    <a:pt x="287" y="358"/>
                  </a:cubicBezTo>
                  <a:cubicBezTo>
                    <a:pt x="289" y="355"/>
                    <a:pt x="290" y="355"/>
                    <a:pt x="289" y="353"/>
                  </a:cubicBezTo>
                  <a:cubicBezTo>
                    <a:pt x="289" y="353"/>
                    <a:pt x="289" y="355"/>
                    <a:pt x="287" y="353"/>
                  </a:cubicBezTo>
                  <a:cubicBezTo>
                    <a:pt x="286" y="350"/>
                    <a:pt x="286" y="352"/>
                    <a:pt x="287" y="353"/>
                  </a:cubicBezTo>
                  <a:cubicBezTo>
                    <a:pt x="287" y="355"/>
                    <a:pt x="286" y="353"/>
                    <a:pt x="284" y="355"/>
                  </a:cubicBezTo>
                  <a:cubicBezTo>
                    <a:pt x="281" y="355"/>
                    <a:pt x="286" y="352"/>
                    <a:pt x="283" y="352"/>
                  </a:cubicBezTo>
                  <a:cubicBezTo>
                    <a:pt x="280" y="352"/>
                    <a:pt x="280" y="348"/>
                    <a:pt x="278" y="350"/>
                  </a:cubicBezTo>
                  <a:cubicBezTo>
                    <a:pt x="278" y="352"/>
                    <a:pt x="280" y="352"/>
                    <a:pt x="278" y="353"/>
                  </a:cubicBezTo>
                  <a:cubicBezTo>
                    <a:pt x="278" y="353"/>
                    <a:pt x="277" y="350"/>
                    <a:pt x="277" y="353"/>
                  </a:cubicBezTo>
                  <a:cubicBezTo>
                    <a:pt x="277" y="355"/>
                    <a:pt x="275" y="353"/>
                    <a:pt x="275" y="353"/>
                  </a:cubicBezTo>
                  <a:cubicBezTo>
                    <a:pt x="272" y="352"/>
                    <a:pt x="271" y="353"/>
                    <a:pt x="269" y="352"/>
                  </a:cubicBezTo>
                  <a:cubicBezTo>
                    <a:pt x="269" y="350"/>
                    <a:pt x="268" y="352"/>
                    <a:pt x="268" y="350"/>
                  </a:cubicBezTo>
                  <a:cubicBezTo>
                    <a:pt x="266" y="347"/>
                    <a:pt x="265" y="348"/>
                    <a:pt x="265" y="347"/>
                  </a:cubicBezTo>
                  <a:cubicBezTo>
                    <a:pt x="265" y="344"/>
                    <a:pt x="262" y="345"/>
                    <a:pt x="265" y="342"/>
                  </a:cubicBezTo>
                  <a:cubicBezTo>
                    <a:pt x="266" y="339"/>
                    <a:pt x="265" y="339"/>
                    <a:pt x="263" y="339"/>
                  </a:cubicBezTo>
                  <a:cubicBezTo>
                    <a:pt x="260" y="341"/>
                    <a:pt x="262" y="338"/>
                    <a:pt x="258" y="339"/>
                  </a:cubicBezTo>
                  <a:cubicBezTo>
                    <a:pt x="255" y="339"/>
                    <a:pt x="254" y="333"/>
                    <a:pt x="252" y="335"/>
                  </a:cubicBezTo>
                  <a:cubicBezTo>
                    <a:pt x="251" y="338"/>
                    <a:pt x="249" y="336"/>
                    <a:pt x="249" y="338"/>
                  </a:cubicBezTo>
                  <a:cubicBezTo>
                    <a:pt x="251" y="339"/>
                    <a:pt x="246" y="342"/>
                    <a:pt x="245" y="341"/>
                  </a:cubicBezTo>
                  <a:cubicBezTo>
                    <a:pt x="245" y="339"/>
                    <a:pt x="243" y="339"/>
                    <a:pt x="243" y="342"/>
                  </a:cubicBezTo>
                  <a:cubicBezTo>
                    <a:pt x="243" y="345"/>
                    <a:pt x="242" y="342"/>
                    <a:pt x="240" y="341"/>
                  </a:cubicBezTo>
                  <a:cubicBezTo>
                    <a:pt x="240" y="341"/>
                    <a:pt x="240" y="342"/>
                    <a:pt x="239" y="341"/>
                  </a:cubicBezTo>
                  <a:cubicBezTo>
                    <a:pt x="237" y="338"/>
                    <a:pt x="237" y="344"/>
                    <a:pt x="236" y="344"/>
                  </a:cubicBezTo>
                  <a:cubicBezTo>
                    <a:pt x="234" y="344"/>
                    <a:pt x="236" y="342"/>
                    <a:pt x="233" y="341"/>
                  </a:cubicBezTo>
                  <a:cubicBezTo>
                    <a:pt x="230" y="339"/>
                    <a:pt x="231" y="344"/>
                    <a:pt x="228" y="344"/>
                  </a:cubicBezTo>
                  <a:cubicBezTo>
                    <a:pt x="227" y="344"/>
                    <a:pt x="222" y="344"/>
                    <a:pt x="225" y="348"/>
                  </a:cubicBezTo>
                  <a:cubicBezTo>
                    <a:pt x="227" y="355"/>
                    <a:pt x="225" y="353"/>
                    <a:pt x="225" y="355"/>
                  </a:cubicBezTo>
                  <a:cubicBezTo>
                    <a:pt x="227" y="356"/>
                    <a:pt x="225" y="358"/>
                    <a:pt x="225" y="356"/>
                  </a:cubicBezTo>
                  <a:cubicBezTo>
                    <a:pt x="223" y="355"/>
                    <a:pt x="222" y="359"/>
                    <a:pt x="220" y="353"/>
                  </a:cubicBezTo>
                  <a:cubicBezTo>
                    <a:pt x="220" y="352"/>
                    <a:pt x="220" y="348"/>
                    <a:pt x="217" y="352"/>
                  </a:cubicBezTo>
                  <a:cubicBezTo>
                    <a:pt x="214" y="356"/>
                    <a:pt x="214" y="353"/>
                    <a:pt x="213" y="353"/>
                  </a:cubicBezTo>
                  <a:cubicBezTo>
                    <a:pt x="211" y="355"/>
                    <a:pt x="213" y="352"/>
                    <a:pt x="211" y="352"/>
                  </a:cubicBezTo>
                  <a:cubicBezTo>
                    <a:pt x="210" y="350"/>
                    <a:pt x="211" y="348"/>
                    <a:pt x="210" y="347"/>
                  </a:cubicBezTo>
                  <a:cubicBezTo>
                    <a:pt x="208" y="347"/>
                    <a:pt x="204" y="348"/>
                    <a:pt x="205" y="345"/>
                  </a:cubicBezTo>
                  <a:cubicBezTo>
                    <a:pt x="207" y="341"/>
                    <a:pt x="205" y="342"/>
                    <a:pt x="205" y="339"/>
                  </a:cubicBezTo>
                  <a:cubicBezTo>
                    <a:pt x="207" y="338"/>
                    <a:pt x="210" y="338"/>
                    <a:pt x="205" y="338"/>
                  </a:cubicBezTo>
                  <a:cubicBezTo>
                    <a:pt x="201" y="338"/>
                    <a:pt x="202" y="335"/>
                    <a:pt x="201" y="331"/>
                  </a:cubicBezTo>
                  <a:cubicBezTo>
                    <a:pt x="199" y="328"/>
                    <a:pt x="204" y="325"/>
                    <a:pt x="201" y="327"/>
                  </a:cubicBezTo>
                  <a:cubicBezTo>
                    <a:pt x="199" y="328"/>
                    <a:pt x="198" y="325"/>
                    <a:pt x="195" y="328"/>
                  </a:cubicBezTo>
                  <a:cubicBezTo>
                    <a:pt x="192" y="330"/>
                    <a:pt x="192" y="328"/>
                    <a:pt x="193" y="327"/>
                  </a:cubicBezTo>
                  <a:cubicBezTo>
                    <a:pt x="195" y="325"/>
                    <a:pt x="188" y="322"/>
                    <a:pt x="193" y="320"/>
                  </a:cubicBezTo>
                  <a:cubicBezTo>
                    <a:pt x="195" y="319"/>
                    <a:pt x="192" y="316"/>
                    <a:pt x="195" y="314"/>
                  </a:cubicBezTo>
                  <a:cubicBezTo>
                    <a:pt x="198" y="314"/>
                    <a:pt x="196" y="311"/>
                    <a:pt x="198" y="311"/>
                  </a:cubicBezTo>
                  <a:cubicBezTo>
                    <a:pt x="199" y="313"/>
                    <a:pt x="198" y="310"/>
                    <a:pt x="201" y="310"/>
                  </a:cubicBezTo>
                  <a:cubicBezTo>
                    <a:pt x="202" y="310"/>
                    <a:pt x="199" y="307"/>
                    <a:pt x="201" y="302"/>
                  </a:cubicBezTo>
                  <a:cubicBezTo>
                    <a:pt x="202" y="297"/>
                    <a:pt x="199" y="296"/>
                    <a:pt x="201" y="294"/>
                  </a:cubicBezTo>
                  <a:cubicBezTo>
                    <a:pt x="202" y="293"/>
                    <a:pt x="201" y="289"/>
                    <a:pt x="199" y="291"/>
                  </a:cubicBezTo>
                  <a:cubicBezTo>
                    <a:pt x="196" y="293"/>
                    <a:pt x="199" y="286"/>
                    <a:pt x="195" y="283"/>
                  </a:cubicBezTo>
                  <a:cubicBezTo>
                    <a:pt x="190" y="279"/>
                    <a:pt x="192" y="283"/>
                    <a:pt x="190" y="285"/>
                  </a:cubicBezTo>
                  <a:cubicBezTo>
                    <a:pt x="188" y="283"/>
                    <a:pt x="188" y="282"/>
                    <a:pt x="184" y="283"/>
                  </a:cubicBezTo>
                  <a:cubicBezTo>
                    <a:pt x="178" y="283"/>
                    <a:pt x="185" y="282"/>
                    <a:pt x="184" y="277"/>
                  </a:cubicBezTo>
                  <a:cubicBezTo>
                    <a:pt x="184" y="274"/>
                    <a:pt x="179" y="279"/>
                    <a:pt x="182" y="275"/>
                  </a:cubicBezTo>
                  <a:cubicBezTo>
                    <a:pt x="184" y="272"/>
                    <a:pt x="182" y="275"/>
                    <a:pt x="181" y="272"/>
                  </a:cubicBezTo>
                  <a:cubicBezTo>
                    <a:pt x="181" y="271"/>
                    <a:pt x="176" y="272"/>
                    <a:pt x="176" y="274"/>
                  </a:cubicBezTo>
                  <a:cubicBezTo>
                    <a:pt x="175" y="275"/>
                    <a:pt x="173" y="275"/>
                    <a:pt x="170" y="274"/>
                  </a:cubicBezTo>
                  <a:cubicBezTo>
                    <a:pt x="169" y="272"/>
                    <a:pt x="167" y="274"/>
                    <a:pt x="164" y="277"/>
                  </a:cubicBezTo>
                  <a:cubicBezTo>
                    <a:pt x="161" y="280"/>
                    <a:pt x="158" y="279"/>
                    <a:pt x="157" y="282"/>
                  </a:cubicBezTo>
                  <a:cubicBezTo>
                    <a:pt x="157" y="285"/>
                    <a:pt x="153" y="283"/>
                    <a:pt x="153" y="286"/>
                  </a:cubicBezTo>
                  <a:cubicBezTo>
                    <a:pt x="153" y="288"/>
                    <a:pt x="150" y="289"/>
                    <a:pt x="144" y="289"/>
                  </a:cubicBezTo>
                  <a:cubicBezTo>
                    <a:pt x="146" y="286"/>
                    <a:pt x="144" y="286"/>
                    <a:pt x="143" y="286"/>
                  </a:cubicBezTo>
                  <a:cubicBezTo>
                    <a:pt x="141" y="285"/>
                    <a:pt x="141" y="288"/>
                    <a:pt x="140" y="286"/>
                  </a:cubicBezTo>
                  <a:cubicBezTo>
                    <a:pt x="138" y="285"/>
                    <a:pt x="134" y="286"/>
                    <a:pt x="135" y="285"/>
                  </a:cubicBezTo>
                  <a:cubicBezTo>
                    <a:pt x="137" y="283"/>
                    <a:pt x="131" y="282"/>
                    <a:pt x="129" y="286"/>
                  </a:cubicBezTo>
                  <a:cubicBezTo>
                    <a:pt x="128" y="289"/>
                    <a:pt x="126" y="286"/>
                    <a:pt x="126" y="289"/>
                  </a:cubicBezTo>
                  <a:cubicBezTo>
                    <a:pt x="125" y="293"/>
                    <a:pt x="125" y="291"/>
                    <a:pt x="123" y="294"/>
                  </a:cubicBezTo>
                  <a:cubicBezTo>
                    <a:pt x="122" y="289"/>
                    <a:pt x="128" y="282"/>
                    <a:pt x="117" y="288"/>
                  </a:cubicBezTo>
                  <a:cubicBezTo>
                    <a:pt x="117" y="288"/>
                    <a:pt x="115" y="288"/>
                    <a:pt x="114" y="288"/>
                  </a:cubicBezTo>
                  <a:cubicBezTo>
                    <a:pt x="114" y="289"/>
                    <a:pt x="114" y="288"/>
                    <a:pt x="111" y="288"/>
                  </a:cubicBezTo>
                  <a:cubicBezTo>
                    <a:pt x="109" y="289"/>
                    <a:pt x="106" y="283"/>
                    <a:pt x="105" y="286"/>
                  </a:cubicBezTo>
                  <a:cubicBezTo>
                    <a:pt x="105" y="288"/>
                    <a:pt x="103" y="288"/>
                    <a:pt x="102" y="286"/>
                  </a:cubicBezTo>
                  <a:cubicBezTo>
                    <a:pt x="100" y="283"/>
                    <a:pt x="102" y="288"/>
                    <a:pt x="100" y="288"/>
                  </a:cubicBezTo>
                  <a:cubicBezTo>
                    <a:pt x="99" y="288"/>
                    <a:pt x="99" y="283"/>
                    <a:pt x="97" y="283"/>
                  </a:cubicBezTo>
                  <a:cubicBezTo>
                    <a:pt x="94" y="283"/>
                    <a:pt x="93" y="285"/>
                    <a:pt x="94" y="282"/>
                  </a:cubicBezTo>
                  <a:cubicBezTo>
                    <a:pt x="94" y="280"/>
                    <a:pt x="94" y="280"/>
                    <a:pt x="93" y="280"/>
                  </a:cubicBezTo>
                  <a:cubicBezTo>
                    <a:pt x="91" y="282"/>
                    <a:pt x="87" y="279"/>
                    <a:pt x="87" y="275"/>
                  </a:cubicBezTo>
                  <a:cubicBezTo>
                    <a:pt x="87" y="272"/>
                    <a:pt x="85" y="274"/>
                    <a:pt x="82" y="274"/>
                  </a:cubicBezTo>
                  <a:cubicBezTo>
                    <a:pt x="80" y="275"/>
                    <a:pt x="79" y="269"/>
                    <a:pt x="77" y="269"/>
                  </a:cubicBezTo>
                  <a:cubicBezTo>
                    <a:pt x="74" y="269"/>
                    <a:pt x="74" y="266"/>
                    <a:pt x="71" y="266"/>
                  </a:cubicBezTo>
                  <a:cubicBezTo>
                    <a:pt x="68" y="265"/>
                    <a:pt x="73" y="263"/>
                    <a:pt x="67" y="261"/>
                  </a:cubicBezTo>
                  <a:cubicBezTo>
                    <a:pt x="62" y="260"/>
                    <a:pt x="64" y="269"/>
                    <a:pt x="61" y="263"/>
                  </a:cubicBezTo>
                  <a:cubicBezTo>
                    <a:pt x="61" y="261"/>
                    <a:pt x="56" y="260"/>
                    <a:pt x="53" y="257"/>
                  </a:cubicBezTo>
                  <a:cubicBezTo>
                    <a:pt x="50" y="254"/>
                    <a:pt x="50" y="258"/>
                    <a:pt x="47" y="252"/>
                  </a:cubicBezTo>
                  <a:cubicBezTo>
                    <a:pt x="45" y="249"/>
                    <a:pt x="42" y="255"/>
                    <a:pt x="42" y="251"/>
                  </a:cubicBezTo>
                  <a:cubicBezTo>
                    <a:pt x="44" y="246"/>
                    <a:pt x="42" y="243"/>
                    <a:pt x="41" y="241"/>
                  </a:cubicBezTo>
                  <a:cubicBezTo>
                    <a:pt x="39" y="238"/>
                    <a:pt x="42" y="238"/>
                    <a:pt x="44" y="240"/>
                  </a:cubicBezTo>
                  <a:cubicBezTo>
                    <a:pt x="45" y="243"/>
                    <a:pt x="45" y="240"/>
                    <a:pt x="47" y="240"/>
                  </a:cubicBezTo>
                  <a:cubicBezTo>
                    <a:pt x="52" y="238"/>
                    <a:pt x="47" y="235"/>
                    <a:pt x="48" y="234"/>
                  </a:cubicBezTo>
                  <a:cubicBezTo>
                    <a:pt x="48" y="232"/>
                    <a:pt x="42" y="232"/>
                    <a:pt x="44" y="227"/>
                  </a:cubicBezTo>
                  <a:cubicBezTo>
                    <a:pt x="45" y="226"/>
                    <a:pt x="41" y="224"/>
                    <a:pt x="47" y="223"/>
                  </a:cubicBezTo>
                  <a:cubicBezTo>
                    <a:pt x="52" y="223"/>
                    <a:pt x="47" y="221"/>
                    <a:pt x="53" y="216"/>
                  </a:cubicBezTo>
                  <a:cubicBezTo>
                    <a:pt x="56" y="213"/>
                    <a:pt x="53" y="213"/>
                    <a:pt x="55" y="210"/>
                  </a:cubicBezTo>
                  <a:cubicBezTo>
                    <a:pt x="58" y="207"/>
                    <a:pt x="55" y="206"/>
                    <a:pt x="55" y="207"/>
                  </a:cubicBezTo>
                  <a:cubicBezTo>
                    <a:pt x="53" y="210"/>
                    <a:pt x="53" y="206"/>
                    <a:pt x="52" y="207"/>
                  </a:cubicBezTo>
                  <a:cubicBezTo>
                    <a:pt x="50" y="207"/>
                    <a:pt x="52" y="202"/>
                    <a:pt x="45" y="202"/>
                  </a:cubicBezTo>
                  <a:cubicBezTo>
                    <a:pt x="39" y="204"/>
                    <a:pt x="41" y="206"/>
                    <a:pt x="36" y="207"/>
                  </a:cubicBezTo>
                  <a:cubicBezTo>
                    <a:pt x="35" y="207"/>
                    <a:pt x="35" y="207"/>
                    <a:pt x="35" y="207"/>
                  </a:cubicBezTo>
                  <a:cubicBezTo>
                    <a:pt x="32" y="207"/>
                    <a:pt x="27" y="206"/>
                    <a:pt x="26" y="204"/>
                  </a:cubicBezTo>
                  <a:cubicBezTo>
                    <a:pt x="26" y="202"/>
                    <a:pt x="24" y="206"/>
                    <a:pt x="21" y="202"/>
                  </a:cubicBezTo>
                  <a:cubicBezTo>
                    <a:pt x="20" y="199"/>
                    <a:pt x="23" y="201"/>
                    <a:pt x="21" y="196"/>
                  </a:cubicBezTo>
                  <a:cubicBezTo>
                    <a:pt x="18" y="192"/>
                    <a:pt x="17" y="196"/>
                    <a:pt x="17" y="193"/>
                  </a:cubicBezTo>
                  <a:cubicBezTo>
                    <a:pt x="15" y="190"/>
                    <a:pt x="12" y="193"/>
                    <a:pt x="9" y="190"/>
                  </a:cubicBezTo>
                  <a:cubicBezTo>
                    <a:pt x="7" y="190"/>
                    <a:pt x="7" y="188"/>
                    <a:pt x="10" y="188"/>
                  </a:cubicBezTo>
                  <a:cubicBezTo>
                    <a:pt x="13" y="188"/>
                    <a:pt x="15" y="187"/>
                    <a:pt x="13" y="185"/>
                  </a:cubicBezTo>
                  <a:cubicBezTo>
                    <a:pt x="10" y="184"/>
                    <a:pt x="13" y="181"/>
                    <a:pt x="12" y="179"/>
                  </a:cubicBezTo>
                  <a:cubicBezTo>
                    <a:pt x="10" y="178"/>
                    <a:pt x="12" y="176"/>
                    <a:pt x="12" y="174"/>
                  </a:cubicBezTo>
                  <a:cubicBezTo>
                    <a:pt x="10" y="173"/>
                    <a:pt x="6" y="171"/>
                    <a:pt x="6" y="174"/>
                  </a:cubicBezTo>
                  <a:cubicBezTo>
                    <a:pt x="6" y="176"/>
                    <a:pt x="3" y="173"/>
                    <a:pt x="4" y="170"/>
                  </a:cubicBezTo>
                  <a:cubicBezTo>
                    <a:pt x="4" y="168"/>
                    <a:pt x="1" y="168"/>
                    <a:pt x="3" y="165"/>
                  </a:cubicBezTo>
                  <a:cubicBezTo>
                    <a:pt x="9" y="164"/>
                    <a:pt x="0" y="159"/>
                    <a:pt x="7" y="157"/>
                  </a:cubicBezTo>
                  <a:cubicBezTo>
                    <a:pt x="13" y="156"/>
                    <a:pt x="10" y="153"/>
                    <a:pt x="13" y="153"/>
                  </a:cubicBezTo>
                  <a:cubicBezTo>
                    <a:pt x="18" y="154"/>
                    <a:pt x="17" y="148"/>
                    <a:pt x="18" y="153"/>
                  </a:cubicBezTo>
                  <a:cubicBezTo>
                    <a:pt x="20" y="157"/>
                    <a:pt x="21" y="153"/>
                    <a:pt x="23" y="154"/>
                  </a:cubicBezTo>
                  <a:cubicBezTo>
                    <a:pt x="26" y="156"/>
                    <a:pt x="26" y="153"/>
                    <a:pt x="27" y="148"/>
                  </a:cubicBezTo>
                  <a:cubicBezTo>
                    <a:pt x="29" y="145"/>
                    <a:pt x="38" y="150"/>
                    <a:pt x="39" y="143"/>
                  </a:cubicBezTo>
                  <a:cubicBezTo>
                    <a:pt x="41" y="140"/>
                    <a:pt x="48" y="139"/>
                    <a:pt x="52" y="137"/>
                  </a:cubicBezTo>
                  <a:cubicBezTo>
                    <a:pt x="53" y="136"/>
                    <a:pt x="53" y="137"/>
                    <a:pt x="56" y="134"/>
                  </a:cubicBezTo>
                  <a:cubicBezTo>
                    <a:pt x="56" y="132"/>
                    <a:pt x="53" y="128"/>
                    <a:pt x="56" y="126"/>
                  </a:cubicBezTo>
                  <a:cubicBezTo>
                    <a:pt x="59" y="126"/>
                    <a:pt x="55" y="125"/>
                    <a:pt x="58" y="123"/>
                  </a:cubicBezTo>
                  <a:cubicBezTo>
                    <a:pt x="62" y="122"/>
                    <a:pt x="55" y="109"/>
                    <a:pt x="56" y="106"/>
                  </a:cubicBezTo>
                  <a:cubicBezTo>
                    <a:pt x="58" y="103"/>
                    <a:pt x="47" y="103"/>
                    <a:pt x="55" y="101"/>
                  </a:cubicBezTo>
                  <a:cubicBezTo>
                    <a:pt x="59" y="100"/>
                    <a:pt x="65" y="98"/>
                    <a:pt x="67" y="98"/>
                  </a:cubicBezTo>
                  <a:cubicBezTo>
                    <a:pt x="70" y="100"/>
                    <a:pt x="73" y="101"/>
                    <a:pt x="74" y="98"/>
                  </a:cubicBezTo>
                  <a:cubicBezTo>
                    <a:pt x="74" y="95"/>
                    <a:pt x="70" y="97"/>
                    <a:pt x="71" y="94"/>
                  </a:cubicBezTo>
                  <a:cubicBezTo>
                    <a:pt x="74" y="91"/>
                    <a:pt x="76" y="81"/>
                    <a:pt x="76" y="78"/>
                  </a:cubicBezTo>
                  <a:cubicBezTo>
                    <a:pt x="77" y="73"/>
                    <a:pt x="82" y="80"/>
                    <a:pt x="87" y="80"/>
                  </a:cubicBezTo>
                  <a:cubicBezTo>
                    <a:pt x="91" y="78"/>
                    <a:pt x="90" y="81"/>
                    <a:pt x="93" y="80"/>
                  </a:cubicBezTo>
                  <a:cubicBezTo>
                    <a:pt x="97" y="78"/>
                    <a:pt x="99" y="76"/>
                    <a:pt x="97" y="73"/>
                  </a:cubicBezTo>
                  <a:cubicBezTo>
                    <a:pt x="96" y="70"/>
                    <a:pt x="94" y="64"/>
                    <a:pt x="103" y="61"/>
                  </a:cubicBezTo>
                  <a:cubicBezTo>
                    <a:pt x="111" y="59"/>
                    <a:pt x="102" y="53"/>
                    <a:pt x="111" y="55"/>
                  </a:cubicBezTo>
                  <a:cubicBezTo>
                    <a:pt x="115" y="53"/>
                    <a:pt x="115" y="53"/>
                    <a:pt x="115" y="53"/>
                  </a:cubicBezTo>
                  <a:cubicBezTo>
                    <a:pt x="114" y="58"/>
                    <a:pt x="118" y="64"/>
                    <a:pt x="123" y="66"/>
                  </a:cubicBezTo>
                  <a:cubicBezTo>
                    <a:pt x="126" y="69"/>
                    <a:pt x="128" y="64"/>
                    <a:pt x="129" y="67"/>
                  </a:cubicBezTo>
                  <a:cubicBezTo>
                    <a:pt x="131" y="70"/>
                    <a:pt x="132" y="67"/>
                    <a:pt x="132" y="69"/>
                  </a:cubicBezTo>
                  <a:cubicBezTo>
                    <a:pt x="134" y="72"/>
                    <a:pt x="141" y="78"/>
                    <a:pt x="140" y="84"/>
                  </a:cubicBezTo>
                  <a:cubicBezTo>
                    <a:pt x="138" y="91"/>
                    <a:pt x="141" y="89"/>
                    <a:pt x="138" y="94"/>
                  </a:cubicBezTo>
                  <a:cubicBezTo>
                    <a:pt x="137" y="95"/>
                    <a:pt x="137" y="100"/>
                    <a:pt x="141" y="100"/>
                  </a:cubicBezTo>
                  <a:cubicBezTo>
                    <a:pt x="144" y="100"/>
                    <a:pt x="147" y="101"/>
                    <a:pt x="152" y="101"/>
                  </a:cubicBezTo>
                  <a:cubicBezTo>
                    <a:pt x="157" y="101"/>
                    <a:pt x="161" y="101"/>
                    <a:pt x="169" y="109"/>
                  </a:cubicBezTo>
                  <a:cubicBezTo>
                    <a:pt x="178" y="117"/>
                    <a:pt x="176" y="111"/>
                    <a:pt x="178" y="117"/>
                  </a:cubicBezTo>
                  <a:cubicBezTo>
                    <a:pt x="179" y="125"/>
                    <a:pt x="181" y="122"/>
                    <a:pt x="182" y="126"/>
                  </a:cubicBezTo>
                  <a:cubicBezTo>
                    <a:pt x="182" y="129"/>
                    <a:pt x="185" y="126"/>
                    <a:pt x="188" y="128"/>
                  </a:cubicBezTo>
                  <a:cubicBezTo>
                    <a:pt x="202" y="129"/>
                    <a:pt x="204" y="129"/>
                    <a:pt x="214" y="128"/>
                  </a:cubicBezTo>
                  <a:cubicBezTo>
                    <a:pt x="225" y="128"/>
                    <a:pt x="228" y="134"/>
                    <a:pt x="231" y="134"/>
                  </a:cubicBezTo>
                  <a:cubicBezTo>
                    <a:pt x="234" y="134"/>
                    <a:pt x="240" y="140"/>
                    <a:pt x="245" y="137"/>
                  </a:cubicBezTo>
                  <a:cubicBezTo>
                    <a:pt x="249" y="136"/>
                    <a:pt x="246" y="140"/>
                    <a:pt x="248" y="140"/>
                  </a:cubicBezTo>
                  <a:cubicBezTo>
                    <a:pt x="251" y="139"/>
                    <a:pt x="251" y="142"/>
                    <a:pt x="252" y="140"/>
                  </a:cubicBezTo>
                  <a:cubicBezTo>
                    <a:pt x="265" y="132"/>
                    <a:pt x="265" y="136"/>
                    <a:pt x="268" y="132"/>
                  </a:cubicBezTo>
                  <a:cubicBezTo>
                    <a:pt x="272" y="129"/>
                    <a:pt x="269" y="131"/>
                    <a:pt x="274" y="131"/>
                  </a:cubicBezTo>
                  <a:cubicBezTo>
                    <a:pt x="280" y="131"/>
                    <a:pt x="280" y="132"/>
                    <a:pt x="283" y="131"/>
                  </a:cubicBezTo>
                  <a:cubicBezTo>
                    <a:pt x="284" y="129"/>
                    <a:pt x="286" y="132"/>
                    <a:pt x="287" y="131"/>
                  </a:cubicBezTo>
                  <a:cubicBezTo>
                    <a:pt x="289" y="128"/>
                    <a:pt x="292" y="129"/>
                    <a:pt x="295" y="125"/>
                  </a:cubicBezTo>
                  <a:cubicBezTo>
                    <a:pt x="300" y="120"/>
                    <a:pt x="301" y="120"/>
                    <a:pt x="306" y="117"/>
                  </a:cubicBezTo>
                  <a:cubicBezTo>
                    <a:pt x="309" y="115"/>
                    <a:pt x="303" y="112"/>
                    <a:pt x="303" y="109"/>
                  </a:cubicBezTo>
                  <a:cubicBezTo>
                    <a:pt x="303" y="104"/>
                    <a:pt x="303" y="101"/>
                    <a:pt x="306" y="101"/>
                  </a:cubicBezTo>
                  <a:cubicBezTo>
                    <a:pt x="310" y="100"/>
                    <a:pt x="313" y="108"/>
                    <a:pt x="321" y="104"/>
                  </a:cubicBezTo>
                  <a:cubicBezTo>
                    <a:pt x="327" y="101"/>
                    <a:pt x="325" y="97"/>
                    <a:pt x="330" y="97"/>
                  </a:cubicBezTo>
                  <a:cubicBezTo>
                    <a:pt x="333" y="98"/>
                    <a:pt x="336" y="97"/>
                    <a:pt x="339" y="94"/>
                  </a:cubicBezTo>
                  <a:cubicBezTo>
                    <a:pt x="342" y="92"/>
                    <a:pt x="339" y="92"/>
                    <a:pt x="342" y="87"/>
                  </a:cubicBezTo>
                  <a:cubicBezTo>
                    <a:pt x="345" y="84"/>
                    <a:pt x="350" y="86"/>
                    <a:pt x="353" y="83"/>
                  </a:cubicBezTo>
                  <a:cubicBezTo>
                    <a:pt x="357" y="81"/>
                    <a:pt x="359" y="84"/>
                    <a:pt x="360" y="83"/>
                  </a:cubicBezTo>
                  <a:cubicBezTo>
                    <a:pt x="362" y="81"/>
                    <a:pt x="366" y="84"/>
                    <a:pt x="370" y="83"/>
                  </a:cubicBezTo>
                  <a:cubicBezTo>
                    <a:pt x="371" y="81"/>
                    <a:pt x="368" y="76"/>
                    <a:pt x="365" y="73"/>
                  </a:cubicBezTo>
                  <a:cubicBezTo>
                    <a:pt x="362" y="70"/>
                    <a:pt x="360" y="67"/>
                    <a:pt x="354" y="67"/>
                  </a:cubicBezTo>
                  <a:cubicBezTo>
                    <a:pt x="348" y="67"/>
                    <a:pt x="351" y="73"/>
                    <a:pt x="348" y="70"/>
                  </a:cubicBezTo>
                  <a:cubicBezTo>
                    <a:pt x="345" y="69"/>
                    <a:pt x="341" y="69"/>
                    <a:pt x="339" y="70"/>
                  </a:cubicBezTo>
                  <a:cubicBezTo>
                    <a:pt x="338" y="72"/>
                    <a:pt x="333" y="67"/>
                    <a:pt x="336" y="66"/>
                  </a:cubicBezTo>
                  <a:cubicBezTo>
                    <a:pt x="339" y="63"/>
                    <a:pt x="333" y="67"/>
                    <a:pt x="344" y="46"/>
                  </a:cubicBezTo>
                  <a:cubicBezTo>
                    <a:pt x="351" y="50"/>
                    <a:pt x="354" y="50"/>
                    <a:pt x="360" y="44"/>
                  </a:cubicBezTo>
                  <a:cubicBezTo>
                    <a:pt x="366" y="38"/>
                    <a:pt x="365" y="33"/>
                    <a:pt x="373" y="24"/>
                  </a:cubicBezTo>
                  <a:cubicBezTo>
                    <a:pt x="379" y="16"/>
                    <a:pt x="376" y="13"/>
                    <a:pt x="371" y="13"/>
                  </a:cubicBezTo>
                  <a:cubicBezTo>
                    <a:pt x="366" y="13"/>
                    <a:pt x="373" y="3"/>
                    <a:pt x="388" y="2"/>
                  </a:cubicBezTo>
                  <a:cubicBezTo>
                    <a:pt x="401" y="0"/>
                    <a:pt x="406" y="5"/>
                    <a:pt x="411" y="5"/>
                  </a:cubicBezTo>
                  <a:cubicBezTo>
                    <a:pt x="415" y="5"/>
                    <a:pt x="424" y="18"/>
                    <a:pt x="427" y="33"/>
                  </a:cubicBezTo>
                  <a:cubicBezTo>
                    <a:pt x="429" y="50"/>
                    <a:pt x="432" y="49"/>
                    <a:pt x="441" y="50"/>
                  </a:cubicBezTo>
                  <a:cubicBezTo>
                    <a:pt x="450" y="52"/>
                    <a:pt x="447" y="56"/>
                    <a:pt x="452" y="56"/>
                  </a:cubicBezTo>
                  <a:cubicBezTo>
                    <a:pt x="456" y="58"/>
                    <a:pt x="452" y="61"/>
                    <a:pt x="455" y="63"/>
                  </a:cubicBezTo>
                  <a:cubicBezTo>
                    <a:pt x="458" y="64"/>
                    <a:pt x="452" y="66"/>
                    <a:pt x="456" y="69"/>
                  </a:cubicBezTo>
                  <a:cubicBezTo>
                    <a:pt x="461" y="73"/>
                    <a:pt x="467" y="72"/>
                    <a:pt x="471" y="67"/>
                  </a:cubicBezTo>
                  <a:cubicBezTo>
                    <a:pt x="476" y="64"/>
                    <a:pt x="476" y="69"/>
                    <a:pt x="481" y="64"/>
                  </a:cubicBezTo>
                  <a:cubicBezTo>
                    <a:pt x="485" y="59"/>
                    <a:pt x="490" y="67"/>
                    <a:pt x="485" y="73"/>
                  </a:cubicBezTo>
                  <a:cubicBezTo>
                    <a:pt x="481" y="81"/>
                    <a:pt x="478" y="104"/>
                    <a:pt x="471" y="101"/>
                  </a:cubicBezTo>
                  <a:cubicBezTo>
                    <a:pt x="465" y="98"/>
                    <a:pt x="464" y="97"/>
                    <a:pt x="462" y="100"/>
                  </a:cubicBezTo>
                  <a:cubicBezTo>
                    <a:pt x="461" y="104"/>
                    <a:pt x="455" y="100"/>
                    <a:pt x="458" y="106"/>
                  </a:cubicBezTo>
                  <a:cubicBezTo>
                    <a:pt x="459" y="112"/>
                    <a:pt x="461" y="119"/>
                    <a:pt x="458" y="123"/>
                  </a:cubicBezTo>
                  <a:cubicBezTo>
                    <a:pt x="456" y="129"/>
                    <a:pt x="455" y="123"/>
                    <a:pt x="453" y="129"/>
                  </a:cubicBezTo>
                  <a:cubicBezTo>
                    <a:pt x="453" y="131"/>
                    <a:pt x="453" y="131"/>
                    <a:pt x="453" y="131"/>
                  </a:cubicBezTo>
                  <a:close/>
                </a:path>
              </a:pathLst>
            </a:custGeom>
            <a:grpFill/>
            <a:ln w="6350" cmpd="sng">
              <a:solidFill>
                <a:schemeClr val="bg1"/>
              </a:solidFill>
              <a:round/>
              <a:headEnd/>
              <a:tailEnd/>
            </a:ln>
          </p:spPr>
          <p:txBody>
            <a:bodyPr/>
            <a:lstStyle/>
            <a:p>
              <a:endParaRPr lang="en-GB" dirty="0"/>
            </a:p>
          </p:txBody>
        </p:sp>
        <p:sp>
          <p:nvSpPr>
            <p:cNvPr id="1106" name="Freeform 11"/>
            <p:cNvSpPr>
              <a:spLocks noEditPoints="1"/>
            </p:cNvSpPr>
            <p:nvPr/>
          </p:nvSpPr>
          <p:spPr bwMode="auto">
            <a:xfrm>
              <a:off x="9635880" y="6215633"/>
              <a:ext cx="305289" cy="427396"/>
            </a:xfrm>
            <a:custGeom>
              <a:avLst/>
              <a:gdLst/>
              <a:ahLst/>
              <a:cxnLst>
                <a:cxn ang="0">
                  <a:pos x="47" y="68"/>
                </a:cxn>
                <a:cxn ang="0">
                  <a:pos x="53" y="68"/>
                </a:cxn>
                <a:cxn ang="0">
                  <a:pos x="53" y="70"/>
                </a:cxn>
                <a:cxn ang="0">
                  <a:pos x="56" y="74"/>
                </a:cxn>
                <a:cxn ang="0">
                  <a:pos x="62" y="76"/>
                </a:cxn>
                <a:cxn ang="0">
                  <a:pos x="62" y="82"/>
                </a:cxn>
                <a:cxn ang="0">
                  <a:pos x="53" y="95"/>
                </a:cxn>
                <a:cxn ang="0">
                  <a:pos x="53" y="101"/>
                </a:cxn>
                <a:cxn ang="0">
                  <a:pos x="51" y="104"/>
                </a:cxn>
                <a:cxn ang="0">
                  <a:pos x="39" y="113"/>
                </a:cxn>
                <a:cxn ang="0">
                  <a:pos x="36" y="126"/>
                </a:cxn>
                <a:cxn ang="0">
                  <a:pos x="30" y="132"/>
                </a:cxn>
                <a:cxn ang="0">
                  <a:pos x="18" y="135"/>
                </a:cxn>
                <a:cxn ang="0">
                  <a:pos x="13" y="132"/>
                </a:cxn>
                <a:cxn ang="0">
                  <a:pos x="9" y="130"/>
                </a:cxn>
                <a:cxn ang="0">
                  <a:pos x="1" y="129"/>
                </a:cxn>
                <a:cxn ang="0">
                  <a:pos x="4" y="124"/>
                </a:cxn>
                <a:cxn ang="0">
                  <a:pos x="9" y="115"/>
                </a:cxn>
                <a:cxn ang="0">
                  <a:pos x="19" y="105"/>
                </a:cxn>
                <a:cxn ang="0">
                  <a:pos x="24" y="101"/>
                </a:cxn>
                <a:cxn ang="0">
                  <a:pos x="35" y="95"/>
                </a:cxn>
                <a:cxn ang="0">
                  <a:pos x="44" y="79"/>
                </a:cxn>
                <a:cxn ang="0">
                  <a:pos x="47" y="68"/>
                </a:cxn>
                <a:cxn ang="0">
                  <a:pos x="74" y="78"/>
                </a:cxn>
                <a:cxn ang="0">
                  <a:pos x="85" y="56"/>
                </a:cxn>
                <a:cxn ang="0">
                  <a:pos x="91" y="53"/>
                </a:cxn>
                <a:cxn ang="0">
                  <a:pos x="94" y="47"/>
                </a:cxn>
                <a:cxn ang="0">
                  <a:pos x="97" y="37"/>
                </a:cxn>
                <a:cxn ang="0">
                  <a:pos x="91" y="36"/>
                </a:cxn>
                <a:cxn ang="0">
                  <a:pos x="80" y="36"/>
                </a:cxn>
                <a:cxn ang="0">
                  <a:pos x="74" y="23"/>
                </a:cxn>
                <a:cxn ang="0">
                  <a:pos x="74" y="28"/>
                </a:cxn>
                <a:cxn ang="0">
                  <a:pos x="68" y="22"/>
                </a:cxn>
                <a:cxn ang="0">
                  <a:pos x="65" y="16"/>
                </a:cxn>
                <a:cxn ang="0">
                  <a:pos x="63" y="9"/>
                </a:cxn>
                <a:cxn ang="0">
                  <a:pos x="57" y="5"/>
                </a:cxn>
                <a:cxn ang="0">
                  <a:pos x="51" y="0"/>
                </a:cxn>
                <a:cxn ang="0">
                  <a:pos x="53" y="5"/>
                </a:cxn>
                <a:cxn ang="0">
                  <a:pos x="56" y="9"/>
                </a:cxn>
                <a:cxn ang="0">
                  <a:pos x="62" y="20"/>
                </a:cxn>
                <a:cxn ang="0">
                  <a:pos x="63" y="23"/>
                </a:cxn>
                <a:cxn ang="0">
                  <a:pos x="66" y="31"/>
                </a:cxn>
                <a:cxn ang="0">
                  <a:pos x="66" y="43"/>
                </a:cxn>
                <a:cxn ang="0">
                  <a:pos x="59" y="53"/>
                </a:cxn>
                <a:cxn ang="0">
                  <a:pos x="68" y="60"/>
                </a:cxn>
                <a:cxn ang="0">
                  <a:pos x="68" y="73"/>
                </a:cxn>
                <a:cxn ang="0">
                  <a:pos x="68" y="76"/>
                </a:cxn>
                <a:cxn ang="0">
                  <a:pos x="74" y="78"/>
                </a:cxn>
              </a:cxnLst>
              <a:rect l="0" t="0" r="r" b="b"/>
              <a:pathLst>
                <a:path w="98" h="137">
                  <a:moveTo>
                    <a:pt x="47" y="68"/>
                  </a:moveTo>
                  <a:cubicBezTo>
                    <a:pt x="51" y="64"/>
                    <a:pt x="54" y="67"/>
                    <a:pt x="53" y="68"/>
                  </a:cubicBezTo>
                  <a:cubicBezTo>
                    <a:pt x="50" y="68"/>
                    <a:pt x="51" y="70"/>
                    <a:pt x="53" y="70"/>
                  </a:cubicBezTo>
                  <a:cubicBezTo>
                    <a:pt x="54" y="70"/>
                    <a:pt x="51" y="79"/>
                    <a:pt x="56" y="74"/>
                  </a:cubicBezTo>
                  <a:cubicBezTo>
                    <a:pt x="62" y="70"/>
                    <a:pt x="65" y="71"/>
                    <a:pt x="62" y="76"/>
                  </a:cubicBezTo>
                  <a:cubicBezTo>
                    <a:pt x="60" y="79"/>
                    <a:pt x="66" y="78"/>
                    <a:pt x="62" y="82"/>
                  </a:cubicBezTo>
                  <a:cubicBezTo>
                    <a:pt x="57" y="88"/>
                    <a:pt x="56" y="95"/>
                    <a:pt x="53" y="95"/>
                  </a:cubicBezTo>
                  <a:cubicBezTo>
                    <a:pt x="51" y="95"/>
                    <a:pt x="50" y="101"/>
                    <a:pt x="53" y="101"/>
                  </a:cubicBezTo>
                  <a:cubicBezTo>
                    <a:pt x="56" y="102"/>
                    <a:pt x="54" y="105"/>
                    <a:pt x="51" y="104"/>
                  </a:cubicBezTo>
                  <a:cubicBezTo>
                    <a:pt x="50" y="104"/>
                    <a:pt x="39" y="105"/>
                    <a:pt x="39" y="113"/>
                  </a:cubicBezTo>
                  <a:cubicBezTo>
                    <a:pt x="39" y="120"/>
                    <a:pt x="33" y="123"/>
                    <a:pt x="36" y="126"/>
                  </a:cubicBezTo>
                  <a:cubicBezTo>
                    <a:pt x="38" y="129"/>
                    <a:pt x="33" y="126"/>
                    <a:pt x="30" y="132"/>
                  </a:cubicBezTo>
                  <a:cubicBezTo>
                    <a:pt x="25" y="137"/>
                    <a:pt x="22" y="137"/>
                    <a:pt x="18" y="135"/>
                  </a:cubicBezTo>
                  <a:cubicBezTo>
                    <a:pt x="13" y="135"/>
                    <a:pt x="16" y="132"/>
                    <a:pt x="13" y="132"/>
                  </a:cubicBezTo>
                  <a:cubicBezTo>
                    <a:pt x="10" y="133"/>
                    <a:pt x="12" y="129"/>
                    <a:pt x="9" y="130"/>
                  </a:cubicBezTo>
                  <a:cubicBezTo>
                    <a:pt x="6" y="133"/>
                    <a:pt x="3" y="132"/>
                    <a:pt x="1" y="129"/>
                  </a:cubicBezTo>
                  <a:cubicBezTo>
                    <a:pt x="0" y="126"/>
                    <a:pt x="6" y="127"/>
                    <a:pt x="4" y="124"/>
                  </a:cubicBezTo>
                  <a:cubicBezTo>
                    <a:pt x="3" y="121"/>
                    <a:pt x="6" y="118"/>
                    <a:pt x="9" y="115"/>
                  </a:cubicBezTo>
                  <a:cubicBezTo>
                    <a:pt x="13" y="112"/>
                    <a:pt x="15" y="105"/>
                    <a:pt x="19" y="105"/>
                  </a:cubicBezTo>
                  <a:cubicBezTo>
                    <a:pt x="22" y="105"/>
                    <a:pt x="22" y="102"/>
                    <a:pt x="24" y="101"/>
                  </a:cubicBezTo>
                  <a:cubicBezTo>
                    <a:pt x="27" y="101"/>
                    <a:pt x="30" y="96"/>
                    <a:pt x="35" y="95"/>
                  </a:cubicBezTo>
                  <a:cubicBezTo>
                    <a:pt x="38" y="92"/>
                    <a:pt x="39" y="81"/>
                    <a:pt x="44" y="79"/>
                  </a:cubicBezTo>
                  <a:cubicBezTo>
                    <a:pt x="48" y="78"/>
                    <a:pt x="44" y="71"/>
                    <a:pt x="47" y="68"/>
                  </a:cubicBezTo>
                  <a:close/>
                  <a:moveTo>
                    <a:pt x="74" y="78"/>
                  </a:moveTo>
                  <a:cubicBezTo>
                    <a:pt x="76" y="76"/>
                    <a:pt x="88" y="59"/>
                    <a:pt x="85" y="56"/>
                  </a:cubicBezTo>
                  <a:cubicBezTo>
                    <a:pt x="83" y="54"/>
                    <a:pt x="86" y="48"/>
                    <a:pt x="91" y="53"/>
                  </a:cubicBezTo>
                  <a:cubicBezTo>
                    <a:pt x="95" y="56"/>
                    <a:pt x="89" y="47"/>
                    <a:pt x="94" y="47"/>
                  </a:cubicBezTo>
                  <a:cubicBezTo>
                    <a:pt x="97" y="45"/>
                    <a:pt x="95" y="39"/>
                    <a:pt x="97" y="37"/>
                  </a:cubicBezTo>
                  <a:cubicBezTo>
                    <a:pt x="98" y="34"/>
                    <a:pt x="92" y="33"/>
                    <a:pt x="91" y="36"/>
                  </a:cubicBezTo>
                  <a:cubicBezTo>
                    <a:pt x="89" y="40"/>
                    <a:pt x="85" y="39"/>
                    <a:pt x="80" y="36"/>
                  </a:cubicBezTo>
                  <a:cubicBezTo>
                    <a:pt x="76" y="33"/>
                    <a:pt x="77" y="26"/>
                    <a:pt x="74" y="23"/>
                  </a:cubicBezTo>
                  <a:cubicBezTo>
                    <a:pt x="71" y="19"/>
                    <a:pt x="71" y="23"/>
                    <a:pt x="74" y="28"/>
                  </a:cubicBezTo>
                  <a:cubicBezTo>
                    <a:pt x="76" y="33"/>
                    <a:pt x="66" y="26"/>
                    <a:pt x="68" y="22"/>
                  </a:cubicBezTo>
                  <a:cubicBezTo>
                    <a:pt x="68" y="19"/>
                    <a:pt x="65" y="19"/>
                    <a:pt x="65" y="16"/>
                  </a:cubicBezTo>
                  <a:cubicBezTo>
                    <a:pt x="65" y="12"/>
                    <a:pt x="65" y="12"/>
                    <a:pt x="63" y="9"/>
                  </a:cubicBezTo>
                  <a:cubicBezTo>
                    <a:pt x="62" y="6"/>
                    <a:pt x="60" y="6"/>
                    <a:pt x="57" y="5"/>
                  </a:cubicBezTo>
                  <a:cubicBezTo>
                    <a:pt x="54" y="5"/>
                    <a:pt x="56" y="0"/>
                    <a:pt x="51" y="0"/>
                  </a:cubicBezTo>
                  <a:cubicBezTo>
                    <a:pt x="48" y="0"/>
                    <a:pt x="50" y="0"/>
                    <a:pt x="53" y="5"/>
                  </a:cubicBezTo>
                  <a:cubicBezTo>
                    <a:pt x="56" y="8"/>
                    <a:pt x="53" y="6"/>
                    <a:pt x="56" y="9"/>
                  </a:cubicBezTo>
                  <a:cubicBezTo>
                    <a:pt x="57" y="14"/>
                    <a:pt x="60" y="23"/>
                    <a:pt x="62" y="20"/>
                  </a:cubicBezTo>
                  <a:cubicBezTo>
                    <a:pt x="63" y="17"/>
                    <a:pt x="65" y="25"/>
                    <a:pt x="63" y="23"/>
                  </a:cubicBezTo>
                  <a:cubicBezTo>
                    <a:pt x="62" y="22"/>
                    <a:pt x="62" y="23"/>
                    <a:pt x="66" y="31"/>
                  </a:cubicBezTo>
                  <a:cubicBezTo>
                    <a:pt x="70" y="39"/>
                    <a:pt x="66" y="39"/>
                    <a:pt x="66" y="43"/>
                  </a:cubicBezTo>
                  <a:cubicBezTo>
                    <a:pt x="66" y="50"/>
                    <a:pt x="60" y="50"/>
                    <a:pt x="59" y="53"/>
                  </a:cubicBezTo>
                  <a:cubicBezTo>
                    <a:pt x="59" y="56"/>
                    <a:pt x="65" y="59"/>
                    <a:pt x="68" y="60"/>
                  </a:cubicBezTo>
                  <a:cubicBezTo>
                    <a:pt x="73" y="62"/>
                    <a:pt x="70" y="71"/>
                    <a:pt x="68" y="73"/>
                  </a:cubicBezTo>
                  <a:cubicBezTo>
                    <a:pt x="66" y="74"/>
                    <a:pt x="63" y="74"/>
                    <a:pt x="68" y="76"/>
                  </a:cubicBezTo>
                  <a:cubicBezTo>
                    <a:pt x="71" y="76"/>
                    <a:pt x="70" y="81"/>
                    <a:pt x="74" y="78"/>
                  </a:cubicBezTo>
                  <a:close/>
                </a:path>
              </a:pathLst>
            </a:custGeom>
            <a:grpFill/>
            <a:ln w="6350" cmpd="sng">
              <a:solidFill>
                <a:schemeClr val="bg1"/>
              </a:solidFill>
              <a:round/>
              <a:headEnd/>
              <a:tailEnd/>
            </a:ln>
          </p:spPr>
          <p:txBody>
            <a:bodyPr/>
            <a:lstStyle/>
            <a:p>
              <a:endParaRPr lang="en-GB" dirty="0"/>
            </a:p>
          </p:txBody>
        </p:sp>
        <p:sp>
          <p:nvSpPr>
            <p:cNvPr id="1107" name="Freeform 13"/>
            <p:cNvSpPr>
              <a:spLocks/>
            </p:cNvSpPr>
            <p:nvPr/>
          </p:nvSpPr>
          <p:spPr bwMode="auto">
            <a:xfrm>
              <a:off x="6591029" y="5489382"/>
              <a:ext cx="186387" cy="443464"/>
            </a:xfrm>
            <a:custGeom>
              <a:avLst/>
              <a:gdLst/>
              <a:ahLst/>
              <a:cxnLst>
                <a:cxn ang="0">
                  <a:pos x="46" y="12"/>
                </a:cxn>
                <a:cxn ang="0">
                  <a:pos x="48" y="4"/>
                </a:cxn>
                <a:cxn ang="0">
                  <a:pos x="54" y="11"/>
                </a:cxn>
                <a:cxn ang="0">
                  <a:pos x="58" y="32"/>
                </a:cxn>
                <a:cxn ang="0">
                  <a:pos x="55" y="42"/>
                </a:cxn>
                <a:cxn ang="0">
                  <a:pos x="52" y="43"/>
                </a:cxn>
                <a:cxn ang="0">
                  <a:pos x="54" y="51"/>
                </a:cxn>
                <a:cxn ang="0">
                  <a:pos x="51" y="59"/>
                </a:cxn>
                <a:cxn ang="0">
                  <a:pos x="45" y="83"/>
                </a:cxn>
                <a:cxn ang="0">
                  <a:pos x="29" y="135"/>
                </a:cxn>
                <a:cxn ang="0">
                  <a:pos x="16" y="138"/>
                </a:cxn>
                <a:cxn ang="0">
                  <a:pos x="7" y="130"/>
                </a:cxn>
                <a:cxn ang="0">
                  <a:pos x="5" y="116"/>
                </a:cxn>
                <a:cxn ang="0">
                  <a:pos x="2" y="101"/>
                </a:cxn>
                <a:cxn ang="0">
                  <a:pos x="7" y="93"/>
                </a:cxn>
                <a:cxn ang="0">
                  <a:pos x="11" y="80"/>
                </a:cxn>
                <a:cxn ang="0">
                  <a:pos x="10" y="71"/>
                </a:cxn>
                <a:cxn ang="0">
                  <a:pos x="8" y="63"/>
                </a:cxn>
                <a:cxn ang="0">
                  <a:pos x="10" y="53"/>
                </a:cxn>
                <a:cxn ang="0">
                  <a:pos x="13" y="45"/>
                </a:cxn>
                <a:cxn ang="0">
                  <a:pos x="19" y="42"/>
                </a:cxn>
                <a:cxn ang="0">
                  <a:pos x="32" y="31"/>
                </a:cxn>
                <a:cxn ang="0">
                  <a:pos x="39" y="21"/>
                </a:cxn>
                <a:cxn ang="0">
                  <a:pos x="46" y="12"/>
                </a:cxn>
              </a:cxnLst>
              <a:rect l="0" t="0" r="r" b="b"/>
              <a:pathLst>
                <a:path w="60" h="142">
                  <a:moveTo>
                    <a:pt x="46" y="12"/>
                  </a:moveTo>
                  <a:cubicBezTo>
                    <a:pt x="46" y="6"/>
                    <a:pt x="46" y="8"/>
                    <a:pt x="48" y="4"/>
                  </a:cubicBezTo>
                  <a:cubicBezTo>
                    <a:pt x="51" y="0"/>
                    <a:pt x="51" y="9"/>
                    <a:pt x="54" y="11"/>
                  </a:cubicBezTo>
                  <a:cubicBezTo>
                    <a:pt x="57" y="12"/>
                    <a:pt x="57" y="29"/>
                    <a:pt x="58" y="32"/>
                  </a:cubicBezTo>
                  <a:cubicBezTo>
                    <a:pt x="60" y="37"/>
                    <a:pt x="57" y="45"/>
                    <a:pt x="55" y="42"/>
                  </a:cubicBezTo>
                  <a:cubicBezTo>
                    <a:pt x="52" y="34"/>
                    <a:pt x="51" y="39"/>
                    <a:pt x="52" y="43"/>
                  </a:cubicBezTo>
                  <a:cubicBezTo>
                    <a:pt x="55" y="46"/>
                    <a:pt x="52" y="46"/>
                    <a:pt x="54" y="51"/>
                  </a:cubicBezTo>
                  <a:cubicBezTo>
                    <a:pt x="54" y="54"/>
                    <a:pt x="49" y="51"/>
                    <a:pt x="51" y="59"/>
                  </a:cubicBezTo>
                  <a:cubicBezTo>
                    <a:pt x="52" y="66"/>
                    <a:pt x="49" y="68"/>
                    <a:pt x="45" y="83"/>
                  </a:cubicBezTo>
                  <a:cubicBezTo>
                    <a:pt x="40" y="105"/>
                    <a:pt x="34" y="135"/>
                    <a:pt x="29" y="135"/>
                  </a:cubicBezTo>
                  <a:cubicBezTo>
                    <a:pt x="26" y="135"/>
                    <a:pt x="19" y="142"/>
                    <a:pt x="16" y="138"/>
                  </a:cubicBezTo>
                  <a:cubicBezTo>
                    <a:pt x="13" y="135"/>
                    <a:pt x="10" y="138"/>
                    <a:pt x="7" y="130"/>
                  </a:cubicBezTo>
                  <a:cubicBezTo>
                    <a:pt x="2" y="121"/>
                    <a:pt x="7" y="119"/>
                    <a:pt x="5" y="116"/>
                  </a:cubicBezTo>
                  <a:cubicBezTo>
                    <a:pt x="2" y="111"/>
                    <a:pt x="0" y="110"/>
                    <a:pt x="2" y="101"/>
                  </a:cubicBezTo>
                  <a:cubicBezTo>
                    <a:pt x="3" y="93"/>
                    <a:pt x="5" y="99"/>
                    <a:pt x="7" y="93"/>
                  </a:cubicBezTo>
                  <a:cubicBezTo>
                    <a:pt x="8" y="88"/>
                    <a:pt x="13" y="87"/>
                    <a:pt x="11" y="80"/>
                  </a:cubicBezTo>
                  <a:cubicBezTo>
                    <a:pt x="10" y="74"/>
                    <a:pt x="8" y="74"/>
                    <a:pt x="10" y="71"/>
                  </a:cubicBezTo>
                  <a:cubicBezTo>
                    <a:pt x="10" y="68"/>
                    <a:pt x="7" y="68"/>
                    <a:pt x="8" y="63"/>
                  </a:cubicBezTo>
                  <a:cubicBezTo>
                    <a:pt x="10" y="57"/>
                    <a:pt x="5" y="60"/>
                    <a:pt x="10" y="53"/>
                  </a:cubicBezTo>
                  <a:cubicBezTo>
                    <a:pt x="13" y="45"/>
                    <a:pt x="8" y="43"/>
                    <a:pt x="13" y="45"/>
                  </a:cubicBezTo>
                  <a:cubicBezTo>
                    <a:pt x="17" y="45"/>
                    <a:pt x="14" y="42"/>
                    <a:pt x="19" y="42"/>
                  </a:cubicBezTo>
                  <a:cubicBezTo>
                    <a:pt x="29" y="40"/>
                    <a:pt x="26" y="37"/>
                    <a:pt x="32" y="31"/>
                  </a:cubicBezTo>
                  <a:cubicBezTo>
                    <a:pt x="39" y="25"/>
                    <a:pt x="40" y="25"/>
                    <a:pt x="39" y="21"/>
                  </a:cubicBezTo>
                  <a:cubicBezTo>
                    <a:pt x="36" y="17"/>
                    <a:pt x="45" y="23"/>
                    <a:pt x="46" y="12"/>
                  </a:cubicBezTo>
                </a:path>
              </a:pathLst>
            </a:custGeom>
            <a:grpFill/>
            <a:ln w="6350" cmpd="sng">
              <a:solidFill>
                <a:schemeClr val="bg1"/>
              </a:solidFill>
              <a:round/>
              <a:headEnd/>
              <a:tailEnd/>
            </a:ln>
          </p:spPr>
          <p:txBody>
            <a:bodyPr/>
            <a:lstStyle/>
            <a:p>
              <a:endParaRPr lang="en-GB" dirty="0"/>
            </a:p>
          </p:txBody>
        </p:sp>
        <p:sp>
          <p:nvSpPr>
            <p:cNvPr id="1108" name="Freeform 41"/>
            <p:cNvSpPr>
              <a:spLocks/>
            </p:cNvSpPr>
            <p:nvPr/>
          </p:nvSpPr>
          <p:spPr bwMode="auto">
            <a:xfrm>
              <a:off x="7208034" y="4003136"/>
              <a:ext cx="729479" cy="901388"/>
            </a:xfrm>
            <a:custGeom>
              <a:avLst/>
              <a:gdLst/>
              <a:ahLst/>
              <a:cxnLst>
                <a:cxn ang="0">
                  <a:pos x="15" y="122"/>
                </a:cxn>
                <a:cxn ang="0">
                  <a:pos x="23" y="116"/>
                </a:cxn>
                <a:cxn ang="0">
                  <a:pos x="14" y="90"/>
                </a:cxn>
                <a:cxn ang="0">
                  <a:pos x="32" y="80"/>
                </a:cxn>
                <a:cxn ang="0">
                  <a:pos x="48" y="56"/>
                </a:cxn>
                <a:cxn ang="0">
                  <a:pos x="51" y="34"/>
                </a:cxn>
                <a:cxn ang="0">
                  <a:pos x="48" y="20"/>
                </a:cxn>
                <a:cxn ang="0">
                  <a:pos x="67" y="12"/>
                </a:cxn>
                <a:cxn ang="0">
                  <a:pos x="87" y="0"/>
                </a:cxn>
                <a:cxn ang="0">
                  <a:pos x="96" y="7"/>
                </a:cxn>
                <a:cxn ang="0">
                  <a:pos x="86" y="24"/>
                </a:cxn>
                <a:cxn ang="0">
                  <a:pos x="86" y="37"/>
                </a:cxn>
                <a:cxn ang="0">
                  <a:pos x="89" y="49"/>
                </a:cxn>
                <a:cxn ang="0">
                  <a:pos x="96" y="68"/>
                </a:cxn>
                <a:cxn ang="0">
                  <a:pos x="107" y="84"/>
                </a:cxn>
                <a:cxn ang="0">
                  <a:pos x="125" y="90"/>
                </a:cxn>
                <a:cxn ang="0">
                  <a:pos x="138" y="96"/>
                </a:cxn>
                <a:cxn ang="0">
                  <a:pos x="154" y="101"/>
                </a:cxn>
                <a:cxn ang="0">
                  <a:pos x="159" y="85"/>
                </a:cxn>
                <a:cxn ang="0">
                  <a:pos x="176" y="96"/>
                </a:cxn>
                <a:cxn ang="0">
                  <a:pos x="191" y="94"/>
                </a:cxn>
                <a:cxn ang="0">
                  <a:pos x="195" y="84"/>
                </a:cxn>
                <a:cxn ang="0">
                  <a:pos x="212" y="71"/>
                </a:cxn>
                <a:cxn ang="0">
                  <a:pos x="224" y="73"/>
                </a:cxn>
                <a:cxn ang="0">
                  <a:pos x="232" y="82"/>
                </a:cxn>
                <a:cxn ang="0">
                  <a:pos x="218" y="96"/>
                </a:cxn>
                <a:cxn ang="0">
                  <a:pos x="211" y="113"/>
                </a:cxn>
                <a:cxn ang="0">
                  <a:pos x="200" y="129"/>
                </a:cxn>
                <a:cxn ang="0">
                  <a:pos x="194" y="146"/>
                </a:cxn>
                <a:cxn ang="0">
                  <a:pos x="183" y="129"/>
                </a:cxn>
                <a:cxn ang="0">
                  <a:pos x="173" y="111"/>
                </a:cxn>
                <a:cxn ang="0">
                  <a:pos x="162" y="99"/>
                </a:cxn>
                <a:cxn ang="0">
                  <a:pos x="163" y="110"/>
                </a:cxn>
                <a:cxn ang="0">
                  <a:pos x="159" y="118"/>
                </a:cxn>
                <a:cxn ang="0">
                  <a:pos x="165" y="133"/>
                </a:cxn>
                <a:cxn ang="0">
                  <a:pos x="167" y="147"/>
                </a:cxn>
                <a:cxn ang="0">
                  <a:pos x="153" y="150"/>
                </a:cxn>
                <a:cxn ang="0">
                  <a:pos x="119" y="191"/>
                </a:cxn>
                <a:cxn ang="0">
                  <a:pos x="95" y="216"/>
                </a:cxn>
                <a:cxn ang="0">
                  <a:pos x="92" y="262"/>
                </a:cxn>
                <a:cxn ang="0">
                  <a:pos x="83" y="273"/>
                </a:cxn>
                <a:cxn ang="0">
                  <a:pos x="54" y="236"/>
                </a:cxn>
                <a:cxn ang="0">
                  <a:pos x="37" y="155"/>
                </a:cxn>
                <a:cxn ang="0">
                  <a:pos x="31" y="153"/>
                </a:cxn>
                <a:cxn ang="0">
                  <a:pos x="14" y="136"/>
                </a:cxn>
                <a:cxn ang="0">
                  <a:pos x="5" y="124"/>
                </a:cxn>
              </a:cxnLst>
              <a:rect l="0" t="0" r="r" b="b"/>
              <a:pathLst>
                <a:path w="234" h="289">
                  <a:moveTo>
                    <a:pt x="5" y="124"/>
                  </a:moveTo>
                  <a:cubicBezTo>
                    <a:pt x="5" y="121"/>
                    <a:pt x="8" y="122"/>
                    <a:pt x="9" y="122"/>
                  </a:cubicBezTo>
                  <a:cubicBezTo>
                    <a:pt x="14" y="121"/>
                    <a:pt x="14" y="125"/>
                    <a:pt x="15" y="122"/>
                  </a:cubicBezTo>
                  <a:cubicBezTo>
                    <a:pt x="17" y="121"/>
                    <a:pt x="19" y="119"/>
                    <a:pt x="20" y="122"/>
                  </a:cubicBezTo>
                  <a:cubicBezTo>
                    <a:pt x="20" y="124"/>
                    <a:pt x="25" y="121"/>
                    <a:pt x="23" y="121"/>
                  </a:cubicBezTo>
                  <a:cubicBezTo>
                    <a:pt x="22" y="119"/>
                    <a:pt x="25" y="118"/>
                    <a:pt x="23" y="116"/>
                  </a:cubicBezTo>
                  <a:cubicBezTo>
                    <a:pt x="17" y="108"/>
                    <a:pt x="23" y="108"/>
                    <a:pt x="19" y="107"/>
                  </a:cubicBezTo>
                  <a:cubicBezTo>
                    <a:pt x="12" y="107"/>
                    <a:pt x="20" y="99"/>
                    <a:pt x="14" y="97"/>
                  </a:cubicBezTo>
                  <a:cubicBezTo>
                    <a:pt x="8" y="97"/>
                    <a:pt x="11" y="93"/>
                    <a:pt x="14" y="90"/>
                  </a:cubicBezTo>
                  <a:cubicBezTo>
                    <a:pt x="17" y="87"/>
                    <a:pt x="17" y="80"/>
                    <a:pt x="20" y="85"/>
                  </a:cubicBezTo>
                  <a:cubicBezTo>
                    <a:pt x="22" y="88"/>
                    <a:pt x="23" y="85"/>
                    <a:pt x="29" y="85"/>
                  </a:cubicBezTo>
                  <a:cubicBezTo>
                    <a:pt x="32" y="85"/>
                    <a:pt x="29" y="82"/>
                    <a:pt x="32" y="80"/>
                  </a:cubicBezTo>
                  <a:cubicBezTo>
                    <a:pt x="34" y="79"/>
                    <a:pt x="32" y="76"/>
                    <a:pt x="37" y="74"/>
                  </a:cubicBezTo>
                  <a:cubicBezTo>
                    <a:pt x="41" y="73"/>
                    <a:pt x="38" y="65"/>
                    <a:pt x="44" y="62"/>
                  </a:cubicBezTo>
                  <a:cubicBezTo>
                    <a:pt x="51" y="60"/>
                    <a:pt x="44" y="62"/>
                    <a:pt x="48" y="56"/>
                  </a:cubicBezTo>
                  <a:cubicBezTo>
                    <a:pt x="55" y="45"/>
                    <a:pt x="46" y="45"/>
                    <a:pt x="54" y="41"/>
                  </a:cubicBezTo>
                  <a:cubicBezTo>
                    <a:pt x="60" y="38"/>
                    <a:pt x="58" y="38"/>
                    <a:pt x="54" y="37"/>
                  </a:cubicBezTo>
                  <a:cubicBezTo>
                    <a:pt x="51" y="37"/>
                    <a:pt x="55" y="32"/>
                    <a:pt x="51" y="34"/>
                  </a:cubicBezTo>
                  <a:cubicBezTo>
                    <a:pt x="49" y="34"/>
                    <a:pt x="51" y="32"/>
                    <a:pt x="48" y="31"/>
                  </a:cubicBezTo>
                  <a:cubicBezTo>
                    <a:pt x="44" y="28"/>
                    <a:pt x="51" y="28"/>
                    <a:pt x="48" y="24"/>
                  </a:cubicBezTo>
                  <a:cubicBezTo>
                    <a:pt x="43" y="21"/>
                    <a:pt x="54" y="21"/>
                    <a:pt x="48" y="20"/>
                  </a:cubicBezTo>
                  <a:cubicBezTo>
                    <a:pt x="43" y="20"/>
                    <a:pt x="49" y="20"/>
                    <a:pt x="46" y="17"/>
                  </a:cubicBezTo>
                  <a:cubicBezTo>
                    <a:pt x="43" y="15"/>
                    <a:pt x="48" y="10"/>
                    <a:pt x="57" y="15"/>
                  </a:cubicBezTo>
                  <a:cubicBezTo>
                    <a:pt x="63" y="17"/>
                    <a:pt x="64" y="12"/>
                    <a:pt x="67" y="12"/>
                  </a:cubicBezTo>
                  <a:cubicBezTo>
                    <a:pt x="72" y="14"/>
                    <a:pt x="69" y="9"/>
                    <a:pt x="76" y="4"/>
                  </a:cubicBezTo>
                  <a:cubicBezTo>
                    <a:pt x="78" y="4"/>
                    <a:pt x="78" y="4"/>
                    <a:pt x="78" y="4"/>
                  </a:cubicBezTo>
                  <a:cubicBezTo>
                    <a:pt x="83" y="3"/>
                    <a:pt x="81" y="1"/>
                    <a:pt x="87" y="0"/>
                  </a:cubicBezTo>
                  <a:cubicBezTo>
                    <a:pt x="93" y="0"/>
                    <a:pt x="92" y="4"/>
                    <a:pt x="93" y="4"/>
                  </a:cubicBezTo>
                  <a:cubicBezTo>
                    <a:pt x="95" y="3"/>
                    <a:pt x="95" y="7"/>
                    <a:pt x="96" y="4"/>
                  </a:cubicBezTo>
                  <a:cubicBezTo>
                    <a:pt x="96" y="3"/>
                    <a:pt x="99" y="4"/>
                    <a:pt x="96" y="7"/>
                  </a:cubicBezTo>
                  <a:cubicBezTo>
                    <a:pt x="95" y="10"/>
                    <a:pt x="98" y="10"/>
                    <a:pt x="95" y="14"/>
                  </a:cubicBezTo>
                  <a:cubicBezTo>
                    <a:pt x="89" y="18"/>
                    <a:pt x="93" y="20"/>
                    <a:pt x="89" y="20"/>
                  </a:cubicBezTo>
                  <a:cubicBezTo>
                    <a:pt x="83" y="21"/>
                    <a:pt x="87" y="23"/>
                    <a:pt x="86" y="24"/>
                  </a:cubicBezTo>
                  <a:cubicBezTo>
                    <a:pt x="84" y="29"/>
                    <a:pt x="90" y="29"/>
                    <a:pt x="90" y="31"/>
                  </a:cubicBezTo>
                  <a:cubicBezTo>
                    <a:pt x="89" y="32"/>
                    <a:pt x="93" y="35"/>
                    <a:pt x="89" y="37"/>
                  </a:cubicBezTo>
                  <a:cubicBezTo>
                    <a:pt x="87" y="37"/>
                    <a:pt x="87" y="40"/>
                    <a:pt x="86" y="37"/>
                  </a:cubicBezTo>
                  <a:cubicBezTo>
                    <a:pt x="84" y="35"/>
                    <a:pt x="81" y="35"/>
                    <a:pt x="83" y="38"/>
                  </a:cubicBezTo>
                  <a:cubicBezTo>
                    <a:pt x="84" y="40"/>
                    <a:pt x="86" y="43"/>
                    <a:pt x="84" y="48"/>
                  </a:cubicBezTo>
                  <a:cubicBezTo>
                    <a:pt x="84" y="52"/>
                    <a:pt x="87" y="46"/>
                    <a:pt x="89" y="49"/>
                  </a:cubicBezTo>
                  <a:cubicBezTo>
                    <a:pt x="92" y="56"/>
                    <a:pt x="92" y="51"/>
                    <a:pt x="95" y="54"/>
                  </a:cubicBezTo>
                  <a:cubicBezTo>
                    <a:pt x="98" y="57"/>
                    <a:pt x="102" y="59"/>
                    <a:pt x="102" y="60"/>
                  </a:cubicBezTo>
                  <a:cubicBezTo>
                    <a:pt x="95" y="65"/>
                    <a:pt x="99" y="66"/>
                    <a:pt x="96" y="68"/>
                  </a:cubicBezTo>
                  <a:cubicBezTo>
                    <a:pt x="95" y="71"/>
                    <a:pt x="98" y="71"/>
                    <a:pt x="96" y="73"/>
                  </a:cubicBezTo>
                  <a:cubicBezTo>
                    <a:pt x="93" y="74"/>
                    <a:pt x="98" y="79"/>
                    <a:pt x="99" y="77"/>
                  </a:cubicBezTo>
                  <a:cubicBezTo>
                    <a:pt x="99" y="74"/>
                    <a:pt x="104" y="80"/>
                    <a:pt x="107" y="84"/>
                  </a:cubicBezTo>
                  <a:cubicBezTo>
                    <a:pt x="112" y="87"/>
                    <a:pt x="108" y="82"/>
                    <a:pt x="113" y="87"/>
                  </a:cubicBezTo>
                  <a:cubicBezTo>
                    <a:pt x="116" y="90"/>
                    <a:pt x="115" y="85"/>
                    <a:pt x="116" y="88"/>
                  </a:cubicBezTo>
                  <a:cubicBezTo>
                    <a:pt x="118" y="91"/>
                    <a:pt x="122" y="88"/>
                    <a:pt x="125" y="90"/>
                  </a:cubicBezTo>
                  <a:cubicBezTo>
                    <a:pt x="127" y="91"/>
                    <a:pt x="125" y="88"/>
                    <a:pt x="130" y="90"/>
                  </a:cubicBezTo>
                  <a:cubicBezTo>
                    <a:pt x="134" y="93"/>
                    <a:pt x="130" y="94"/>
                    <a:pt x="133" y="94"/>
                  </a:cubicBezTo>
                  <a:cubicBezTo>
                    <a:pt x="138" y="96"/>
                    <a:pt x="134" y="97"/>
                    <a:pt x="138" y="96"/>
                  </a:cubicBezTo>
                  <a:cubicBezTo>
                    <a:pt x="141" y="94"/>
                    <a:pt x="139" y="99"/>
                    <a:pt x="142" y="97"/>
                  </a:cubicBezTo>
                  <a:cubicBezTo>
                    <a:pt x="145" y="96"/>
                    <a:pt x="147" y="102"/>
                    <a:pt x="150" y="99"/>
                  </a:cubicBezTo>
                  <a:cubicBezTo>
                    <a:pt x="153" y="97"/>
                    <a:pt x="150" y="102"/>
                    <a:pt x="154" y="101"/>
                  </a:cubicBezTo>
                  <a:cubicBezTo>
                    <a:pt x="159" y="99"/>
                    <a:pt x="157" y="102"/>
                    <a:pt x="159" y="99"/>
                  </a:cubicBezTo>
                  <a:cubicBezTo>
                    <a:pt x="160" y="94"/>
                    <a:pt x="157" y="94"/>
                    <a:pt x="159" y="90"/>
                  </a:cubicBezTo>
                  <a:cubicBezTo>
                    <a:pt x="160" y="85"/>
                    <a:pt x="160" y="87"/>
                    <a:pt x="159" y="85"/>
                  </a:cubicBezTo>
                  <a:cubicBezTo>
                    <a:pt x="170" y="79"/>
                    <a:pt x="163" y="87"/>
                    <a:pt x="165" y="91"/>
                  </a:cubicBezTo>
                  <a:cubicBezTo>
                    <a:pt x="162" y="93"/>
                    <a:pt x="167" y="96"/>
                    <a:pt x="168" y="96"/>
                  </a:cubicBezTo>
                  <a:cubicBezTo>
                    <a:pt x="171" y="94"/>
                    <a:pt x="171" y="99"/>
                    <a:pt x="176" y="96"/>
                  </a:cubicBezTo>
                  <a:cubicBezTo>
                    <a:pt x="180" y="94"/>
                    <a:pt x="179" y="99"/>
                    <a:pt x="183" y="96"/>
                  </a:cubicBezTo>
                  <a:cubicBezTo>
                    <a:pt x="188" y="94"/>
                    <a:pt x="186" y="97"/>
                    <a:pt x="188" y="96"/>
                  </a:cubicBezTo>
                  <a:cubicBezTo>
                    <a:pt x="189" y="94"/>
                    <a:pt x="191" y="97"/>
                    <a:pt x="191" y="94"/>
                  </a:cubicBezTo>
                  <a:cubicBezTo>
                    <a:pt x="189" y="91"/>
                    <a:pt x="192" y="88"/>
                    <a:pt x="189" y="90"/>
                  </a:cubicBezTo>
                  <a:cubicBezTo>
                    <a:pt x="186" y="90"/>
                    <a:pt x="186" y="87"/>
                    <a:pt x="186" y="87"/>
                  </a:cubicBezTo>
                  <a:cubicBezTo>
                    <a:pt x="192" y="87"/>
                    <a:pt x="195" y="85"/>
                    <a:pt x="195" y="84"/>
                  </a:cubicBezTo>
                  <a:cubicBezTo>
                    <a:pt x="195" y="80"/>
                    <a:pt x="199" y="82"/>
                    <a:pt x="199" y="79"/>
                  </a:cubicBezTo>
                  <a:cubicBezTo>
                    <a:pt x="200" y="76"/>
                    <a:pt x="203" y="77"/>
                    <a:pt x="206" y="74"/>
                  </a:cubicBezTo>
                  <a:cubicBezTo>
                    <a:pt x="209" y="71"/>
                    <a:pt x="211" y="69"/>
                    <a:pt x="212" y="71"/>
                  </a:cubicBezTo>
                  <a:cubicBezTo>
                    <a:pt x="215" y="73"/>
                    <a:pt x="217" y="73"/>
                    <a:pt x="218" y="71"/>
                  </a:cubicBezTo>
                  <a:cubicBezTo>
                    <a:pt x="218" y="69"/>
                    <a:pt x="223" y="68"/>
                    <a:pt x="223" y="69"/>
                  </a:cubicBezTo>
                  <a:cubicBezTo>
                    <a:pt x="224" y="73"/>
                    <a:pt x="226" y="69"/>
                    <a:pt x="224" y="73"/>
                  </a:cubicBezTo>
                  <a:cubicBezTo>
                    <a:pt x="221" y="76"/>
                    <a:pt x="226" y="71"/>
                    <a:pt x="226" y="74"/>
                  </a:cubicBezTo>
                  <a:cubicBezTo>
                    <a:pt x="227" y="79"/>
                    <a:pt x="220" y="80"/>
                    <a:pt x="226" y="80"/>
                  </a:cubicBezTo>
                  <a:cubicBezTo>
                    <a:pt x="231" y="79"/>
                    <a:pt x="231" y="80"/>
                    <a:pt x="232" y="82"/>
                  </a:cubicBezTo>
                  <a:cubicBezTo>
                    <a:pt x="234" y="87"/>
                    <a:pt x="227" y="87"/>
                    <a:pt x="229" y="90"/>
                  </a:cubicBezTo>
                  <a:cubicBezTo>
                    <a:pt x="232" y="94"/>
                    <a:pt x="231" y="94"/>
                    <a:pt x="229" y="91"/>
                  </a:cubicBezTo>
                  <a:cubicBezTo>
                    <a:pt x="226" y="88"/>
                    <a:pt x="221" y="93"/>
                    <a:pt x="218" y="96"/>
                  </a:cubicBezTo>
                  <a:cubicBezTo>
                    <a:pt x="215" y="99"/>
                    <a:pt x="215" y="96"/>
                    <a:pt x="215" y="99"/>
                  </a:cubicBezTo>
                  <a:cubicBezTo>
                    <a:pt x="214" y="102"/>
                    <a:pt x="217" y="101"/>
                    <a:pt x="215" y="105"/>
                  </a:cubicBezTo>
                  <a:cubicBezTo>
                    <a:pt x="212" y="111"/>
                    <a:pt x="209" y="111"/>
                    <a:pt x="211" y="113"/>
                  </a:cubicBezTo>
                  <a:cubicBezTo>
                    <a:pt x="214" y="116"/>
                    <a:pt x="209" y="116"/>
                    <a:pt x="208" y="122"/>
                  </a:cubicBezTo>
                  <a:cubicBezTo>
                    <a:pt x="206" y="130"/>
                    <a:pt x="206" y="125"/>
                    <a:pt x="203" y="125"/>
                  </a:cubicBezTo>
                  <a:cubicBezTo>
                    <a:pt x="200" y="124"/>
                    <a:pt x="200" y="121"/>
                    <a:pt x="200" y="129"/>
                  </a:cubicBezTo>
                  <a:cubicBezTo>
                    <a:pt x="202" y="141"/>
                    <a:pt x="199" y="130"/>
                    <a:pt x="199" y="138"/>
                  </a:cubicBezTo>
                  <a:cubicBezTo>
                    <a:pt x="199" y="141"/>
                    <a:pt x="200" y="139"/>
                    <a:pt x="199" y="144"/>
                  </a:cubicBezTo>
                  <a:cubicBezTo>
                    <a:pt x="195" y="149"/>
                    <a:pt x="197" y="141"/>
                    <a:pt x="194" y="146"/>
                  </a:cubicBezTo>
                  <a:cubicBezTo>
                    <a:pt x="194" y="136"/>
                    <a:pt x="191" y="136"/>
                    <a:pt x="192" y="130"/>
                  </a:cubicBezTo>
                  <a:cubicBezTo>
                    <a:pt x="192" y="127"/>
                    <a:pt x="189" y="127"/>
                    <a:pt x="189" y="130"/>
                  </a:cubicBezTo>
                  <a:cubicBezTo>
                    <a:pt x="188" y="138"/>
                    <a:pt x="185" y="136"/>
                    <a:pt x="183" y="129"/>
                  </a:cubicBezTo>
                  <a:cubicBezTo>
                    <a:pt x="182" y="122"/>
                    <a:pt x="191" y="124"/>
                    <a:pt x="191" y="118"/>
                  </a:cubicBezTo>
                  <a:cubicBezTo>
                    <a:pt x="191" y="113"/>
                    <a:pt x="195" y="118"/>
                    <a:pt x="194" y="115"/>
                  </a:cubicBezTo>
                  <a:cubicBezTo>
                    <a:pt x="191" y="111"/>
                    <a:pt x="173" y="115"/>
                    <a:pt x="173" y="111"/>
                  </a:cubicBezTo>
                  <a:cubicBezTo>
                    <a:pt x="173" y="107"/>
                    <a:pt x="173" y="101"/>
                    <a:pt x="171" y="104"/>
                  </a:cubicBezTo>
                  <a:cubicBezTo>
                    <a:pt x="170" y="108"/>
                    <a:pt x="168" y="101"/>
                    <a:pt x="167" y="101"/>
                  </a:cubicBezTo>
                  <a:cubicBezTo>
                    <a:pt x="162" y="104"/>
                    <a:pt x="163" y="99"/>
                    <a:pt x="162" y="99"/>
                  </a:cubicBezTo>
                  <a:cubicBezTo>
                    <a:pt x="160" y="97"/>
                    <a:pt x="160" y="99"/>
                    <a:pt x="162" y="101"/>
                  </a:cubicBezTo>
                  <a:cubicBezTo>
                    <a:pt x="163" y="101"/>
                    <a:pt x="156" y="105"/>
                    <a:pt x="159" y="107"/>
                  </a:cubicBezTo>
                  <a:cubicBezTo>
                    <a:pt x="162" y="107"/>
                    <a:pt x="162" y="110"/>
                    <a:pt x="163" y="110"/>
                  </a:cubicBezTo>
                  <a:cubicBezTo>
                    <a:pt x="165" y="110"/>
                    <a:pt x="165" y="110"/>
                    <a:pt x="165" y="111"/>
                  </a:cubicBezTo>
                  <a:cubicBezTo>
                    <a:pt x="168" y="115"/>
                    <a:pt x="160" y="110"/>
                    <a:pt x="162" y="113"/>
                  </a:cubicBezTo>
                  <a:cubicBezTo>
                    <a:pt x="162" y="118"/>
                    <a:pt x="159" y="113"/>
                    <a:pt x="159" y="118"/>
                  </a:cubicBezTo>
                  <a:cubicBezTo>
                    <a:pt x="157" y="122"/>
                    <a:pt x="163" y="119"/>
                    <a:pt x="163" y="124"/>
                  </a:cubicBezTo>
                  <a:cubicBezTo>
                    <a:pt x="165" y="129"/>
                    <a:pt x="160" y="127"/>
                    <a:pt x="163" y="129"/>
                  </a:cubicBezTo>
                  <a:cubicBezTo>
                    <a:pt x="165" y="132"/>
                    <a:pt x="162" y="133"/>
                    <a:pt x="165" y="133"/>
                  </a:cubicBezTo>
                  <a:cubicBezTo>
                    <a:pt x="167" y="133"/>
                    <a:pt x="165" y="133"/>
                    <a:pt x="165" y="139"/>
                  </a:cubicBezTo>
                  <a:cubicBezTo>
                    <a:pt x="167" y="143"/>
                    <a:pt x="167" y="144"/>
                    <a:pt x="167" y="146"/>
                  </a:cubicBezTo>
                  <a:cubicBezTo>
                    <a:pt x="165" y="146"/>
                    <a:pt x="165" y="146"/>
                    <a:pt x="167" y="147"/>
                  </a:cubicBezTo>
                  <a:cubicBezTo>
                    <a:pt x="168" y="150"/>
                    <a:pt x="167" y="150"/>
                    <a:pt x="165" y="149"/>
                  </a:cubicBezTo>
                  <a:cubicBezTo>
                    <a:pt x="162" y="149"/>
                    <a:pt x="160" y="152"/>
                    <a:pt x="160" y="147"/>
                  </a:cubicBezTo>
                  <a:cubicBezTo>
                    <a:pt x="159" y="143"/>
                    <a:pt x="159" y="147"/>
                    <a:pt x="153" y="150"/>
                  </a:cubicBezTo>
                  <a:cubicBezTo>
                    <a:pt x="145" y="153"/>
                    <a:pt x="154" y="155"/>
                    <a:pt x="148" y="163"/>
                  </a:cubicBezTo>
                  <a:cubicBezTo>
                    <a:pt x="142" y="171"/>
                    <a:pt x="144" y="166"/>
                    <a:pt x="139" y="169"/>
                  </a:cubicBezTo>
                  <a:cubicBezTo>
                    <a:pt x="131" y="174"/>
                    <a:pt x="130" y="181"/>
                    <a:pt x="119" y="191"/>
                  </a:cubicBezTo>
                  <a:cubicBezTo>
                    <a:pt x="108" y="200"/>
                    <a:pt x="116" y="195"/>
                    <a:pt x="112" y="202"/>
                  </a:cubicBezTo>
                  <a:cubicBezTo>
                    <a:pt x="107" y="206"/>
                    <a:pt x="105" y="199"/>
                    <a:pt x="104" y="205"/>
                  </a:cubicBezTo>
                  <a:cubicBezTo>
                    <a:pt x="102" y="211"/>
                    <a:pt x="92" y="203"/>
                    <a:pt x="95" y="216"/>
                  </a:cubicBezTo>
                  <a:cubicBezTo>
                    <a:pt x="98" y="223"/>
                    <a:pt x="95" y="222"/>
                    <a:pt x="96" y="225"/>
                  </a:cubicBezTo>
                  <a:cubicBezTo>
                    <a:pt x="98" y="236"/>
                    <a:pt x="96" y="237"/>
                    <a:pt x="93" y="244"/>
                  </a:cubicBezTo>
                  <a:cubicBezTo>
                    <a:pt x="90" y="254"/>
                    <a:pt x="96" y="262"/>
                    <a:pt x="92" y="262"/>
                  </a:cubicBezTo>
                  <a:cubicBezTo>
                    <a:pt x="86" y="262"/>
                    <a:pt x="90" y="262"/>
                    <a:pt x="87" y="267"/>
                  </a:cubicBezTo>
                  <a:cubicBezTo>
                    <a:pt x="84" y="272"/>
                    <a:pt x="90" y="272"/>
                    <a:pt x="90" y="273"/>
                  </a:cubicBezTo>
                  <a:cubicBezTo>
                    <a:pt x="90" y="273"/>
                    <a:pt x="89" y="272"/>
                    <a:pt x="83" y="273"/>
                  </a:cubicBezTo>
                  <a:cubicBezTo>
                    <a:pt x="78" y="275"/>
                    <a:pt x="83" y="278"/>
                    <a:pt x="76" y="282"/>
                  </a:cubicBezTo>
                  <a:cubicBezTo>
                    <a:pt x="72" y="289"/>
                    <a:pt x="66" y="276"/>
                    <a:pt x="63" y="261"/>
                  </a:cubicBezTo>
                  <a:cubicBezTo>
                    <a:pt x="60" y="245"/>
                    <a:pt x="54" y="245"/>
                    <a:pt x="54" y="236"/>
                  </a:cubicBezTo>
                  <a:cubicBezTo>
                    <a:pt x="52" y="227"/>
                    <a:pt x="46" y="211"/>
                    <a:pt x="43" y="206"/>
                  </a:cubicBezTo>
                  <a:cubicBezTo>
                    <a:pt x="41" y="203"/>
                    <a:pt x="40" y="194"/>
                    <a:pt x="37" y="177"/>
                  </a:cubicBezTo>
                  <a:cubicBezTo>
                    <a:pt x="34" y="160"/>
                    <a:pt x="40" y="161"/>
                    <a:pt x="37" y="155"/>
                  </a:cubicBezTo>
                  <a:cubicBezTo>
                    <a:pt x="34" y="149"/>
                    <a:pt x="37" y="150"/>
                    <a:pt x="35" y="147"/>
                  </a:cubicBezTo>
                  <a:cubicBezTo>
                    <a:pt x="34" y="144"/>
                    <a:pt x="38" y="141"/>
                    <a:pt x="34" y="143"/>
                  </a:cubicBezTo>
                  <a:cubicBezTo>
                    <a:pt x="31" y="144"/>
                    <a:pt x="35" y="150"/>
                    <a:pt x="31" y="153"/>
                  </a:cubicBezTo>
                  <a:cubicBezTo>
                    <a:pt x="22" y="161"/>
                    <a:pt x="20" y="160"/>
                    <a:pt x="11" y="149"/>
                  </a:cubicBezTo>
                  <a:cubicBezTo>
                    <a:pt x="2" y="136"/>
                    <a:pt x="6" y="143"/>
                    <a:pt x="12" y="141"/>
                  </a:cubicBezTo>
                  <a:cubicBezTo>
                    <a:pt x="20" y="139"/>
                    <a:pt x="19" y="133"/>
                    <a:pt x="14" y="136"/>
                  </a:cubicBezTo>
                  <a:cubicBezTo>
                    <a:pt x="11" y="139"/>
                    <a:pt x="5" y="135"/>
                    <a:pt x="3" y="132"/>
                  </a:cubicBezTo>
                  <a:cubicBezTo>
                    <a:pt x="2" y="129"/>
                    <a:pt x="0" y="130"/>
                    <a:pt x="0" y="129"/>
                  </a:cubicBezTo>
                  <a:cubicBezTo>
                    <a:pt x="0" y="124"/>
                    <a:pt x="6" y="127"/>
                    <a:pt x="5" y="124"/>
                  </a:cubicBezTo>
                </a:path>
              </a:pathLst>
            </a:custGeom>
            <a:grpFill/>
            <a:ln w="6350" cmpd="sng">
              <a:solidFill>
                <a:schemeClr val="bg1"/>
              </a:solidFill>
              <a:round/>
              <a:headEnd/>
              <a:tailEnd/>
            </a:ln>
          </p:spPr>
          <p:txBody>
            <a:bodyPr/>
            <a:lstStyle/>
            <a:p>
              <a:endParaRPr lang="en-GB" dirty="0"/>
            </a:p>
          </p:txBody>
        </p:sp>
        <p:sp>
          <p:nvSpPr>
            <p:cNvPr id="1109" name="Freeform 42"/>
            <p:cNvSpPr>
              <a:spLocks/>
            </p:cNvSpPr>
            <p:nvPr/>
          </p:nvSpPr>
          <p:spPr bwMode="auto">
            <a:xfrm>
              <a:off x="7497255" y="4181486"/>
              <a:ext cx="212095" cy="139788"/>
            </a:xfrm>
            <a:custGeom>
              <a:avLst/>
              <a:gdLst/>
              <a:ahLst/>
              <a:cxnLst>
                <a:cxn ang="0">
                  <a:pos x="9" y="3"/>
                </a:cxn>
                <a:cxn ang="0">
                  <a:pos x="3" y="11"/>
                </a:cxn>
                <a:cxn ang="0">
                  <a:pos x="3" y="16"/>
                </a:cxn>
                <a:cxn ang="0">
                  <a:pos x="6" y="20"/>
                </a:cxn>
                <a:cxn ang="0">
                  <a:pos x="14" y="27"/>
                </a:cxn>
                <a:cxn ang="0">
                  <a:pos x="20" y="30"/>
                </a:cxn>
                <a:cxn ang="0">
                  <a:pos x="23" y="31"/>
                </a:cxn>
                <a:cxn ang="0">
                  <a:pos x="32" y="33"/>
                </a:cxn>
                <a:cxn ang="0">
                  <a:pos x="37" y="33"/>
                </a:cxn>
                <a:cxn ang="0">
                  <a:pos x="40" y="37"/>
                </a:cxn>
                <a:cxn ang="0">
                  <a:pos x="45" y="39"/>
                </a:cxn>
                <a:cxn ang="0">
                  <a:pos x="49" y="40"/>
                </a:cxn>
                <a:cxn ang="0">
                  <a:pos x="57" y="42"/>
                </a:cxn>
                <a:cxn ang="0">
                  <a:pos x="62" y="44"/>
                </a:cxn>
                <a:cxn ang="0">
                  <a:pos x="66" y="42"/>
                </a:cxn>
                <a:cxn ang="0">
                  <a:pos x="66" y="33"/>
                </a:cxn>
                <a:cxn ang="0">
                  <a:pos x="66" y="28"/>
                </a:cxn>
                <a:cxn ang="0">
                  <a:pos x="63" y="28"/>
                </a:cxn>
                <a:cxn ang="0">
                  <a:pos x="60" y="28"/>
                </a:cxn>
                <a:cxn ang="0">
                  <a:pos x="54" y="27"/>
                </a:cxn>
                <a:cxn ang="0">
                  <a:pos x="51" y="27"/>
                </a:cxn>
                <a:cxn ang="0">
                  <a:pos x="49" y="28"/>
                </a:cxn>
                <a:cxn ang="0">
                  <a:pos x="46" y="23"/>
                </a:cxn>
                <a:cxn ang="0">
                  <a:pos x="43" y="22"/>
                </a:cxn>
                <a:cxn ang="0">
                  <a:pos x="42" y="20"/>
                </a:cxn>
                <a:cxn ang="0">
                  <a:pos x="35" y="16"/>
                </a:cxn>
                <a:cxn ang="0">
                  <a:pos x="31" y="14"/>
                </a:cxn>
                <a:cxn ang="0">
                  <a:pos x="26" y="9"/>
                </a:cxn>
                <a:cxn ang="0">
                  <a:pos x="20" y="6"/>
                </a:cxn>
                <a:cxn ang="0">
                  <a:pos x="15" y="2"/>
                </a:cxn>
                <a:cxn ang="0">
                  <a:pos x="9" y="3"/>
                </a:cxn>
              </a:cxnLst>
              <a:rect l="0" t="0" r="r" b="b"/>
              <a:pathLst>
                <a:path w="68" h="45">
                  <a:moveTo>
                    <a:pt x="9" y="3"/>
                  </a:moveTo>
                  <a:cubicBezTo>
                    <a:pt x="2" y="8"/>
                    <a:pt x="6" y="9"/>
                    <a:pt x="3" y="11"/>
                  </a:cubicBezTo>
                  <a:cubicBezTo>
                    <a:pt x="2" y="14"/>
                    <a:pt x="5" y="14"/>
                    <a:pt x="3" y="16"/>
                  </a:cubicBezTo>
                  <a:cubicBezTo>
                    <a:pt x="0" y="17"/>
                    <a:pt x="5" y="22"/>
                    <a:pt x="6" y="20"/>
                  </a:cubicBezTo>
                  <a:cubicBezTo>
                    <a:pt x="6" y="17"/>
                    <a:pt x="11" y="23"/>
                    <a:pt x="14" y="27"/>
                  </a:cubicBezTo>
                  <a:cubicBezTo>
                    <a:pt x="19" y="30"/>
                    <a:pt x="15" y="25"/>
                    <a:pt x="20" y="30"/>
                  </a:cubicBezTo>
                  <a:cubicBezTo>
                    <a:pt x="23" y="33"/>
                    <a:pt x="22" y="28"/>
                    <a:pt x="23" y="31"/>
                  </a:cubicBezTo>
                  <a:cubicBezTo>
                    <a:pt x="25" y="34"/>
                    <a:pt x="29" y="31"/>
                    <a:pt x="32" y="33"/>
                  </a:cubicBezTo>
                  <a:cubicBezTo>
                    <a:pt x="34" y="34"/>
                    <a:pt x="32" y="31"/>
                    <a:pt x="37" y="33"/>
                  </a:cubicBezTo>
                  <a:cubicBezTo>
                    <a:pt x="42" y="36"/>
                    <a:pt x="37" y="37"/>
                    <a:pt x="40" y="37"/>
                  </a:cubicBezTo>
                  <a:cubicBezTo>
                    <a:pt x="45" y="39"/>
                    <a:pt x="42" y="40"/>
                    <a:pt x="45" y="39"/>
                  </a:cubicBezTo>
                  <a:cubicBezTo>
                    <a:pt x="48" y="37"/>
                    <a:pt x="46" y="42"/>
                    <a:pt x="49" y="40"/>
                  </a:cubicBezTo>
                  <a:cubicBezTo>
                    <a:pt x="52" y="39"/>
                    <a:pt x="54" y="45"/>
                    <a:pt x="57" y="42"/>
                  </a:cubicBezTo>
                  <a:cubicBezTo>
                    <a:pt x="60" y="40"/>
                    <a:pt x="57" y="45"/>
                    <a:pt x="62" y="44"/>
                  </a:cubicBezTo>
                  <a:cubicBezTo>
                    <a:pt x="66" y="42"/>
                    <a:pt x="65" y="45"/>
                    <a:pt x="66" y="42"/>
                  </a:cubicBezTo>
                  <a:cubicBezTo>
                    <a:pt x="68" y="37"/>
                    <a:pt x="65" y="37"/>
                    <a:pt x="66" y="33"/>
                  </a:cubicBezTo>
                  <a:cubicBezTo>
                    <a:pt x="68" y="28"/>
                    <a:pt x="68" y="30"/>
                    <a:pt x="66" y="28"/>
                  </a:cubicBezTo>
                  <a:cubicBezTo>
                    <a:pt x="66" y="28"/>
                    <a:pt x="65" y="28"/>
                    <a:pt x="63" y="28"/>
                  </a:cubicBezTo>
                  <a:cubicBezTo>
                    <a:pt x="63" y="30"/>
                    <a:pt x="63" y="28"/>
                    <a:pt x="60" y="28"/>
                  </a:cubicBezTo>
                  <a:cubicBezTo>
                    <a:pt x="58" y="30"/>
                    <a:pt x="55" y="23"/>
                    <a:pt x="54" y="27"/>
                  </a:cubicBezTo>
                  <a:cubicBezTo>
                    <a:pt x="54" y="28"/>
                    <a:pt x="52" y="28"/>
                    <a:pt x="51" y="27"/>
                  </a:cubicBezTo>
                  <a:cubicBezTo>
                    <a:pt x="49" y="23"/>
                    <a:pt x="51" y="28"/>
                    <a:pt x="49" y="28"/>
                  </a:cubicBezTo>
                  <a:cubicBezTo>
                    <a:pt x="48" y="28"/>
                    <a:pt x="48" y="23"/>
                    <a:pt x="46" y="23"/>
                  </a:cubicBezTo>
                  <a:cubicBezTo>
                    <a:pt x="43" y="23"/>
                    <a:pt x="42" y="25"/>
                    <a:pt x="43" y="22"/>
                  </a:cubicBezTo>
                  <a:cubicBezTo>
                    <a:pt x="43" y="20"/>
                    <a:pt x="43" y="20"/>
                    <a:pt x="42" y="20"/>
                  </a:cubicBezTo>
                  <a:cubicBezTo>
                    <a:pt x="40" y="22"/>
                    <a:pt x="35" y="19"/>
                    <a:pt x="35" y="16"/>
                  </a:cubicBezTo>
                  <a:cubicBezTo>
                    <a:pt x="35" y="12"/>
                    <a:pt x="34" y="14"/>
                    <a:pt x="31" y="14"/>
                  </a:cubicBezTo>
                  <a:cubicBezTo>
                    <a:pt x="29" y="16"/>
                    <a:pt x="28" y="9"/>
                    <a:pt x="26" y="9"/>
                  </a:cubicBezTo>
                  <a:cubicBezTo>
                    <a:pt x="23" y="9"/>
                    <a:pt x="23" y="6"/>
                    <a:pt x="20" y="6"/>
                  </a:cubicBezTo>
                  <a:cubicBezTo>
                    <a:pt x="17" y="5"/>
                    <a:pt x="22" y="3"/>
                    <a:pt x="15" y="2"/>
                  </a:cubicBezTo>
                  <a:cubicBezTo>
                    <a:pt x="11" y="0"/>
                    <a:pt x="12" y="9"/>
                    <a:pt x="9" y="3"/>
                  </a:cubicBezTo>
                </a:path>
              </a:pathLst>
            </a:custGeom>
            <a:grpFill/>
            <a:ln w="6350" cmpd="sng">
              <a:solidFill>
                <a:schemeClr val="bg1"/>
              </a:solidFill>
              <a:round/>
              <a:headEnd/>
              <a:tailEnd/>
            </a:ln>
          </p:spPr>
          <p:txBody>
            <a:bodyPr/>
            <a:lstStyle/>
            <a:p>
              <a:endParaRPr lang="en-GB" dirty="0"/>
            </a:p>
          </p:txBody>
        </p:sp>
        <p:sp>
          <p:nvSpPr>
            <p:cNvPr id="1110" name="Freeform 43"/>
            <p:cNvSpPr>
              <a:spLocks/>
            </p:cNvSpPr>
            <p:nvPr/>
          </p:nvSpPr>
          <p:spPr bwMode="auto">
            <a:xfrm>
              <a:off x="7712563" y="4250576"/>
              <a:ext cx="93193" cy="61056"/>
            </a:xfrm>
            <a:custGeom>
              <a:avLst/>
              <a:gdLst/>
              <a:ahLst/>
              <a:cxnLst>
                <a:cxn ang="0">
                  <a:pos x="3" y="12"/>
                </a:cxn>
                <a:cxn ang="0">
                  <a:pos x="6" y="17"/>
                </a:cxn>
                <a:cxn ang="0">
                  <a:pos x="14" y="17"/>
                </a:cxn>
                <a:cxn ang="0">
                  <a:pos x="21" y="17"/>
                </a:cxn>
                <a:cxn ang="0">
                  <a:pos x="26" y="17"/>
                </a:cxn>
                <a:cxn ang="0">
                  <a:pos x="29" y="15"/>
                </a:cxn>
                <a:cxn ang="0">
                  <a:pos x="27" y="11"/>
                </a:cxn>
                <a:cxn ang="0">
                  <a:pos x="24" y="8"/>
                </a:cxn>
                <a:cxn ang="0">
                  <a:pos x="23" y="4"/>
                </a:cxn>
                <a:cxn ang="0">
                  <a:pos x="20" y="4"/>
                </a:cxn>
                <a:cxn ang="0">
                  <a:pos x="15" y="3"/>
                </a:cxn>
                <a:cxn ang="0">
                  <a:pos x="9" y="4"/>
                </a:cxn>
                <a:cxn ang="0">
                  <a:pos x="6" y="8"/>
                </a:cxn>
                <a:cxn ang="0">
                  <a:pos x="3" y="12"/>
                </a:cxn>
              </a:cxnLst>
              <a:rect l="0" t="0" r="r" b="b"/>
              <a:pathLst>
                <a:path w="30" h="20">
                  <a:moveTo>
                    <a:pt x="3" y="12"/>
                  </a:moveTo>
                  <a:cubicBezTo>
                    <a:pt x="0" y="14"/>
                    <a:pt x="5" y="17"/>
                    <a:pt x="6" y="17"/>
                  </a:cubicBezTo>
                  <a:cubicBezTo>
                    <a:pt x="9" y="15"/>
                    <a:pt x="9" y="20"/>
                    <a:pt x="14" y="17"/>
                  </a:cubicBezTo>
                  <a:cubicBezTo>
                    <a:pt x="18" y="15"/>
                    <a:pt x="17" y="20"/>
                    <a:pt x="21" y="17"/>
                  </a:cubicBezTo>
                  <a:cubicBezTo>
                    <a:pt x="26" y="15"/>
                    <a:pt x="24" y="19"/>
                    <a:pt x="26" y="17"/>
                  </a:cubicBezTo>
                  <a:cubicBezTo>
                    <a:pt x="27" y="15"/>
                    <a:pt x="29" y="19"/>
                    <a:pt x="29" y="15"/>
                  </a:cubicBezTo>
                  <a:cubicBezTo>
                    <a:pt x="27" y="12"/>
                    <a:pt x="30" y="9"/>
                    <a:pt x="27" y="11"/>
                  </a:cubicBezTo>
                  <a:cubicBezTo>
                    <a:pt x="24" y="11"/>
                    <a:pt x="24" y="8"/>
                    <a:pt x="24" y="8"/>
                  </a:cubicBezTo>
                  <a:cubicBezTo>
                    <a:pt x="26" y="4"/>
                    <a:pt x="24" y="4"/>
                    <a:pt x="23" y="4"/>
                  </a:cubicBezTo>
                  <a:cubicBezTo>
                    <a:pt x="21" y="3"/>
                    <a:pt x="21" y="6"/>
                    <a:pt x="20" y="4"/>
                  </a:cubicBezTo>
                  <a:cubicBezTo>
                    <a:pt x="18" y="3"/>
                    <a:pt x="14" y="4"/>
                    <a:pt x="15" y="3"/>
                  </a:cubicBezTo>
                  <a:cubicBezTo>
                    <a:pt x="17" y="1"/>
                    <a:pt x="11" y="0"/>
                    <a:pt x="9" y="4"/>
                  </a:cubicBezTo>
                  <a:cubicBezTo>
                    <a:pt x="8" y="8"/>
                    <a:pt x="6" y="4"/>
                    <a:pt x="6" y="8"/>
                  </a:cubicBezTo>
                  <a:cubicBezTo>
                    <a:pt x="5" y="11"/>
                    <a:pt x="5" y="9"/>
                    <a:pt x="3" y="12"/>
                  </a:cubicBezTo>
                </a:path>
              </a:pathLst>
            </a:custGeom>
            <a:grpFill/>
            <a:ln w="6350" cmpd="sng">
              <a:solidFill>
                <a:schemeClr val="bg1"/>
              </a:solidFill>
              <a:round/>
              <a:headEnd/>
              <a:tailEnd/>
            </a:ln>
          </p:spPr>
          <p:txBody>
            <a:bodyPr/>
            <a:lstStyle/>
            <a:p>
              <a:endParaRPr lang="en-GB" dirty="0"/>
            </a:p>
          </p:txBody>
        </p:sp>
        <p:sp>
          <p:nvSpPr>
            <p:cNvPr id="1111" name="Freeform 44"/>
            <p:cNvSpPr>
              <a:spLocks/>
            </p:cNvSpPr>
            <p:nvPr/>
          </p:nvSpPr>
          <p:spPr bwMode="auto">
            <a:xfrm>
              <a:off x="7694888" y="4308419"/>
              <a:ext cx="120509" cy="197631"/>
            </a:xfrm>
            <a:custGeom>
              <a:avLst/>
              <a:gdLst/>
              <a:ahLst/>
              <a:cxnLst>
                <a:cxn ang="0">
                  <a:pos x="9" y="41"/>
                </a:cxn>
                <a:cxn ang="0">
                  <a:pos x="9" y="35"/>
                </a:cxn>
                <a:cxn ang="0">
                  <a:pos x="8" y="31"/>
                </a:cxn>
                <a:cxn ang="0">
                  <a:pos x="8" y="26"/>
                </a:cxn>
                <a:cxn ang="0">
                  <a:pos x="3" y="20"/>
                </a:cxn>
                <a:cxn ang="0">
                  <a:pos x="6" y="15"/>
                </a:cxn>
                <a:cxn ang="0">
                  <a:pos x="9" y="13"/>
                </a:cxn>
                <a:cxn ang="0">
                  <a:pos x="8" y="12"/>
                </a:cxn>
                <a:cxn ang="0">
                  <a:pos x="3" y="9"/>
                </a:cxn>
                <a:cxn ang="0">
                  <a:pos x="6" y="3"/>
                </a:cxn>
                <a:cxn ang="0">
                  <a:pos x="6" y="1"/>
                </a:cxn>
                <a:cxn ang="0">
                  <a:pos x="11" y="3"/>
                </a:cxn>
                <a:cxn ang="0">
                  <a:pos x="15" y="6"/>
                </a:cxn>
                <a:cxn ang="0">
                  <a:pos x="17" y="13"/>
                </a:cxn>
                <a:cxn ang="0">
                  <a:pos x="38" y="17"/>
                </a:cxn>
                <a:cxn ang="0">
                  <a:pos x="35" y="20"/>
                </a:cxn>
                <a:cxn ang="0">
                  <a:pos x="27" y="31"/>
                </a:cxn>
                <a:cxn ang="0">
                  <a:pos x="33" y="32"/>
                </a:cxn>
                <a:cxn ang="0">
                  <a:pos x="36" y="32"/>
                </a:cxn>
                <a:cxn ang="0">
                  <a:pos x="38" y="48"/>
                </a:cxn>
                <a:cxn ang="0">
                  <a:pos x="35" y="57"/>
                </a:cxn>
                <a:cxn ang="0">
                  <a:pos x="35" y="57"/>
                </a:cxn>
                <a:cxn ang="0">
                  <a:pos x="33" y="52"/>
                </a:cxn>
                <a:cxn ang="0">
                  <a:pos x="33" y="48"/>
                </a:cxn>
                <a:cxn ang="0">
                  <a:pos x="29" y="40"/>
                </a:cxn>
                <a:cxn ang="0">
                  <a:pos x="24" y="38"/>
                </a:cxn>
                <a:cxn ang="0">
                  <a:pos x="23" y="32"/>
                </a:cxn>
                <a:cxn ang="0">
                  <a:pos x="21" y="34"/>
                </a:cxn>
                <a:cxn ang="0">
                  <a:pos x="23" y="41"/>
                </a:cxn>
                <a:cxn ang="0">
                  <a:pos x="18" y="49"/>
                </a:cxn>
                <a:cxn ang="0">
                  <a:pos x="15" y="49"/>
                </a:cxn>
                <a:cxn ang="0">
                  <a:pos x="11" y="48"/>
                </a:cxn>
                <a:cxn ang="0">
                  <a:pos x="9" y="41"/>
                </a:cxn>
              </a:cxnLst>
              <a:rect l="0" t="0" r="r" b="b"/>
              <a:pathLst>
                <a:path w="39" h="63">
                  <a:moveTo>
                    <a:pt x="9" y="41"/>
                  </a:moveTo>
                  <a:cubicBezTo>
                    <a:pt x="9" y="35"/>
                    <a:pt x="11" y="35"/>
                    <a:pt x="9" y="35"/>
                  </a:cubicBezTo>
                  <a:cubicBezTo>
                    <a:pt x="6" y="35"/>
                    <a:pt x="9" y="34"/>
                    <a:pt x="8" y="31"/>
                  </a:cubicBezTo>
                  <a:cubicBezTo>
                    <a:pt x="5" y="29"/>
                    <a:pt x="9" y="31"/>
                    <a:pt x="8" y="26"/>
                  </a:cubicBezTo>
                  <a:cubicBezTo>
                    <a:pt x="8" y="21"/>
                    <a:pt x="2" y="24"/>
                    <a:pt x="3" y="20"/>
                  </a:cubicBezTo>
                  <a:cubicBezTo>
                    <a:pt x="3" y="15"/>
                    <a:pt x="6" y="20"/>
                    <a:pt x="6" y="15"/>
                  </a:cubicBezTo>
                  <a:cubicBezTo>
                    <a:pt x="5" y="12"/>
                    <a:pt x="12" y="17"/>
                    <a:pt x="9" y="13"/>
                  </a:cubicBezTo>
                  <a:cubicBezTo>
                    <a:pt x="9" y="12"/>
                    <a:pt x="9" y="12"/>
                    <a:pt x="8" y="12"/>
                  </a:cubicBezTo>
                  <a:cubicBezTo>
                    <a:pt x="6" y="12"/>
                    <a:pt x="6" y="9"/>
                    <a:pt x="3" y="9"/>
                  </a:cubicBezTo>
                  <a:cubicBezTo>
                    <a:pt x="0" y="7"/>
                    <a:pt x="8" y="3"/>
                    <a:pt x="6" y="3"/>
                  </a:cubicBezTo>
                  <a:cubicBezTo>
                    <a:pt x="5" y="1"/>
                    <a:pt x="5" y="0"/>
                    <a:pt x="6" y="1"/>
                  </a:cubicBezTo>
                  <a:cubicBezTo>
                    <a:pt x="8" y="1"/>
                    <a:pt x="6" y="6"/>
                    <a:pt x="11" y="3"/>
                  </a:cubicBezTo>
                  <a:cubicBezTo>
                    <a:pt x="12" y="3"/>
                    <a:pt x="14" y="10"/>
                    <a:pt x="15" y="6"/>
                  </a:cubicBezTo>
                  <a:cubicBezTo>
                    <a:pt x="17" y="3"/>
                    <a:pt x="17" y="9"/>
                    <a:pt x="17" y="13"/>
                  </a:cubicBezTo>
                  <a:cubicBezTo>
                    <a:pt x="17" y="17"/>
                    <a:pt x="35" y="13"/>
                    <a:pt x="38" y="17"/>
                  </a:cubicBezTo>
                  <a:cubicBezTo>
                    <a:pt x="39" y="20"/>
                    <a:pt x="35" y="15"/>
                    <a:pt x="35" y="20"/>
                  </a:cubicBezTo>
                  <a:cubicBezTo>
                    <a:pt x="35" y="26"/>
                    <a:pt x="26" y="24"/>
                    <a:pt x="27" y="31"/>
                  </a:cubicBezTo>
                  <a:cubicBezTo>
                    <a:pt x="29" y="38"/>
                    <a:pt x="32" y="40"/>
                    <a:pt x="33" y="32"/>
                  </a:cubicBezTo>
                  <a:cubicBezTo>
                    <a:pt x="33" y="29"/>
                    <a:pt x="36" y="29"/>
                    <a:pt x="36" y="32"/>
                  </a:cubicBezTo>
                  <a:cubicBezTo>
                    <a:pt x="35" y="38"/>
                    <a:pt x="38" y="38"/>
                    <a:pt x="38" y="48"/>
                  </a:cubicBezTo>
                  <a:cubicBezTo>
                    <a:pt x="39" y="63"/>
                    <a:pt x="35" y="46"/>
                    <a:pt x="35" y="57"/>
                  </a:cubicBezTo>
                  <a:cubicBezTo>
                    <a:pt x="36" y="60"/>
                    <a:pt x="35" y="59"/>
                    <a:pt x="35" y="57"/>
                  </a:cubicBezTo>
                  <a:cubicBezTo>
                    <a:pt x="33" y="55"/>
                    <a:pt x="33" y="54"/>
                    <a:pt x="33" y="52"/>
                  </a:cubicBezTo>
                  <a:cubicBezTo>
                    <a:pt x="35" y="51"/>
                    <a:pt x="33" y="51"/>
                    <a:pt x="33" y="48"/>
                  </a:cubicBezTo>
                  <a:cubicBezTo>
                    <a:pt x="30" y="41"/>
                    <a:pt x="30" y="38"/>
                    <a:pt x="29" y="40"/>
                  </a:cubicBezTo>
                  <a:cubicBezTo>
                    <a:pt x="26" y="43"/>
                    <a:pt x="24" y="41"/>
                    <a:pt x="24" y="38"/>
                  </a:cubicBezTo>
                  <a:cubicBezTo>
                    <a:pt x="23" y="35"/>
                    <a:pt x="23" y="31"/>
                    <a:pt x="23" y="32"/>
                  </a:cubicBezTo>
                  <a:cubicBezTo>
                    <a:pt x="21" y="34"/>
                    <a:pt x="21" y="32"/>
                    <a:pt x="21" y="34"/>
                  </a:cubicBezTo>
                  <a:cubicBezTo>
                    <a:pt x="23" y="37"/>
                    <a:pt x="21" y="38"/>
                    <a:pt x="23" y="41"/>
                  </a:cubicBezTo>
                  <a:cubicBezTo>
                    <a:pt x="23" y="45"/>
                    <a:pt x="20" y="51"/>
                    <a:pt x="18" y="49"/>
                  </a:cubicBezTo>
                  <a:cubicBezTo>
                    <a:pt x="17" y="46"/>
                    <a:pt x="15" y="52"/>
                    <a:pt x="15" y="49"/>
                  </a:cubicBezTo>
                  <a:cubicBezTo>
                    <a:pt x="14" y="48"/>
                    <a:pt x="12" y="52"/>
                    <a:pt x="11" y="48"/>
                  </a:cubicBezTo>
                  <a:cubicBezTo>
                    <a:pt x="11" y="46"/>
                    <a:pt x="11" y="45"/>
                    <a:pt x="9" y="41"/>
                  </a:cubicBezTo>
                </a:path>
              </a:pathLst>
            </a:custGeom>
            <a:grpFill/>
            <a:ln w="6350" cmpd="sng">
              <a:solidFill>
                <a:schemeClr val="bg1"/>
              </a:solidFill>
              <a:round/>
              <a:headEnd/>
              <a:tailEnd/>
            </a:ln>
          </p:spPr>
          <p:txBody>
            <a:bodyPr/>
            <a:lstStyle/>
            <a:p>
              <a:endParaRPr lang="en-GB" dirty="0"/>
            </a:p>
          </p:txBody>
        </p:sp>
        <p:sp>
          <p:nvSpPr>
            <p:cNvPr id="1112" name="Freeform 45"/>
            <p:cNvSpPr>
              <a:spLocks/>
            </p:cNvSpPr>
            <p:nvPr/>
          </p:nvSpPr>
          <p:spPr bwMode="auto">
            <a:xfrm>
              <a:off x="7021647" y="3913158"/>
              <a:ext cx="355099" cy="318136"/>
            </a:xfrm>
            <a:custGeom>
              <a:avLst/>
              <a:gdLst/>
              <a:ahLst/>
              <a:cxnLst>
                <a:cxn ang="0">
                  <a:pos x="6" y="33"/>
                </a:cxn>
                <a:cxn ang="0">
                  <a:pos x="0" y="50"/>
                </a:cxn>
                <a:cxn ang="0">
                  <a:pos x="3" y="74"/>
                </a:cxn>
                <a:cxn ang="0">
                  <a:pos x="10" y="80"/>
                </a:cxn>
                <a:cxn ang="0">
                  <a:pos x="3" y="94"/>
                </a:cxn>
                <a:cxn ang="0">
                  <a:pos x="29" y="97"/>
                </a:cxn>
                <a:cxn ang="0">
                  <a:pos x="47" y="88"/>
                </a:cxn>
                <a:cxn ang="0">
                  <a:pos x="59" y="75"/>
                </a:cxn>
                <a:cxn ang="0">
                  <a:pos x="69" y="74"/>
                </a:cxn>
                <a:cxn ang="0">
                  <a:pos x="70" y="64"/>
                </a:cxn>
                <a:cxn ang="0">
                  <a:pos x="76" y="53"/>
                </a:cxn>
                <a:cxn ang="0">
                  <a:pos x="85" y="46"/>
                </a:cxn>
                <a:cxn ang="0">
                  <a:pos x="87" y="33"/>
                </a:cxn>
                <a:cxn ang="0">
                  <a:pos x="96" y="21"/>
                </a:cxn>
                <a:cxn ang="0">
                  <a:pos x="111" y="16"/>
                </a:cxn>
                <a:cxn ang="0">
                  <a:pos x="113" y="15"/>
                </a:cxn>
                <a:cxn ang="0">
                  <a:pos x="108" y="13"/>
                </a:cxn>
                <a:cxn ang="0">
                  <a:pos x="105" y="13"/>
                </a:cxn>
                <a:cxn ang="0">
                  <a:pos x="101" y="13"/>
                </a:cxn>
                <a:cxn ang="0">
                  <a:pos x="97" y="16"/>
                </a:cxn>
                <a:cxn ang="0">
                  <a:pos x="91" y="19"/>
                </a:cxn>
                <a:cxn ang="0">
                  <a:pos x="88" y="10"/>
                </a:cxn>
                <a:cxn ang="0">
                  <a:pos x="85" y="7"/>
                </a:cxn>
                <a:cxn ang="0">
                  <a:pos x="84" y="2"/>
                </a:cxn>
                <a:cxn ang="0">
                  <a:pos x="78" y="7"/>
                </a:cxn>
                <a:cxn ang="0">
                  <a:pos x="78" y="11"/>
                </a:cxn>
                <a:cxn ang="0">
                  <a:pos x="72" y="11"/>
                </a:cxn>
                <a:cxn ang="0">
                  <a:pos x="70" y="16"/>
                </a:cxn>
                <a:cxn ang="0">
                  <a:pos x="67" y="15"/>
                </a:cxn>
                <a:cxn ang="0">
                  <a:pos x="61" y="16"/>
                </a:cxn>
                <a:cxn ang="0">
                  <a:pos x="58" y="16"/>
                </a:cxn>
                <a:cxn ang="0">
                  <a:pos x="55" y="15"/>
                </a:cxn>
                <a:cxn ang="0">
                  <a:pos x="49" y="13"/>
                </a:cxn>
                <a:cxn ang="0">
                  <a:pos x="41" y="13"/>
                </a:cxn>
                <a:cxn ang="0">
                  <a:pos x="33" y="21"/>
                </a:cxn>
                <a:cxn ang="0">
                  <a:pos x="24" y="28"/>
                </a:cxn>
                <a:cxn ang="0">
                  <a:pos x="17" y="36"/>
                </a:cxn>
                <a:cxn ang="0">
                  <a:pos x="10" y="35"/>
                </a:cxn>
                <a:cxn ang="0">
                  <a:pos x="6" y="33"/>
                </a:cxn>
              </a:cxnLst>
              <a:rect l="0" t="0" r="r" b="b"/>
              <a:pathLst>
                <a:path w="114" h="102">
                  <a:moveTo>
                    <a:pt x="6" y="33"/>
                  </a:moveTo>
                  <a:cubicBezTo>
                    <a:pt x="4" y="47"/>
                    <a:pt x="0" y="43"/>
                    <a:pt x="0" y="50"/>
                  </a:cubicBezTo>
                  <a:cubicBezTo>
                    <a:pt x="1" y="58"/>
                    <a:pt x="3" y="66"/>
                    <a:pt x="3" y="74"/>
                  </a:cubicBezTo>
                  <a:cubicBezTo>
                    <a:pt x="1" y="81"/>
                    <a:pt x="10" y="74"/>
                    <a:pt x="10" y="80"/>
                  </a:cubicBezTo>
                  <a:cubicBezTo>
                    <a:pt x="12" y="86"/>
                    <a:pt x="3" y="89"/>
                    <a:pt x="3" y="94"/>
                  </a:cubicBezTo>
                  <a:cubicBezTo>
                    <a:pt x="7" y="92"/>
                    <a:pt x="14" y="102"/>
                    <a:pt x="29" y="97"/>
                  </a:cubicBezTo>
                  <a:cubicBezTo>
                    <a:pt x="46" y="94"/>
                    <a:pt x="47" y="94"/>
                    <a:pt x="47" y="88"/>
                  </a:cubicBezTo>
                  <a:cubicBezTo>
                    <a:pt x="46" y="80"/>
                    <a:pt x="55" y="78"/>
                    <a:pt x="59" y="75"/>
                  </a:cubicBezTo>
                  <a:cubicBezTo>
                    <a:pt x="64" y="70"/>
                    <a:pt x="67" y="77"/>
                    <a:pt x="69" y="74"/>
                  </a:cubicBezTo>
                  <a:cubicBezTo>
                    <a:pt x="70" y="72"/>
                    <a:pt x="69" y="70"/>
                    <a:pt x="70" y="64"/>
                  </a:cubicBezTo>
                  <a:cubicBezTo>
                    <a:pt x="73" y="56"/>
                    <a:pt x="81" y="61"/>
                    <a:pt x="76" y="53"/>
                  </a:cubicBezTo>
                  <a:cubicBezTo>
                    <a:pt x="70" y="44"/>
                    <a:pt x="85" y="55"/>
                    <a:pt x="85" y="46"/>
                  </a:cubicBezTo>
                  <a:cubicBezTo>
                    <a:pt x="85" y="41"/>
                    <a:pt x="90" y="39"/>
                    <a:pt x="87" y="33"/>
                  </a:cubicBezTo>
                  <a:cubicBezTo>
                    <a:pt x="84" y="27"/>
                    <a:pt x="85" y="24"/>
                    <a:pt x="96" y="21"/>
                  </a:cubicBezTo>
                  <a:cubicBezTo>
                    <a:pt x="105" y="16"/>
                    <a:pt x="108" y="22"/>
                    <a:pt x="111" y="16"/>
                  </a:cubicBezTo>
                  <a:cubicBezTo>
                    <a:pt x="110" y="16"/>
                    <a:pt x="110" y="15"/>
                    <a:pt x="113" y="15"/>
                  </a:cubicBezTo>
                  <a:cubicBezTo>
                    <a:pt x="114" y="13"/>
                    <a:pt x="111" y="11"/>
                    <a:pt x="108" y="13"/>
                  </a:cubicBezTo>
                  <a:cubicBezTo>
                    <a:pt x="105" y="16"/>
                    <a:pt x="104" y="16"/>
                    <a:pt x="105" y="13"/>
                  </a:cubicBezTo>
                  <a:cubicBezTo>
                    <a:pt x="107" y="11"/>
                    <a:pt x="102" y="11"/>
                    <a:pt x="101" y="13"/>
                  </a:cubicBezTo>
                  <a:cubicBezTo>
                    <a:pt x="99" y="15"/>
                    <a:pt x="97" y="15"/>
                    <a:pt x="97" y="16"/>
                  </a:cubicBezTo>
                  <a:cubicBezTo>
                    <a:pt x="97" y="18"/>
                    <a:pt x="94" y="18"/>
                    <a:pt x="91" y="19"/>
                  </a:cubicBezTo>
                  <a:cubicBezTo>
                    <a:pt x="88" y="22"/>
                    <a:pt x="87" y="19"/>
                    <a:pt x="88" y="10"/>
                  </a:cubicBezTo>
                  <a:cubicBezTo>
                    <a:pt x="88" y="4"/>
                    <a:pt x="87" y="8"/>
                    <a:pt x="85" y="7"/>
                  </a:cubicBezTo>
                  <a:cubicBezTo>
                    <a:pt x="85" y="5"/>
                    <a:pt x="88" y="4"/>
                    <a:pt x="84" y="2"/>
                  </a:cubicBezTo>
                  <a:cubicBezTo>
                    <a:pt x="79" y="0"/>
                    <a:pt x="81" y="5"/>
                    <a:pt x="78" y="7"/>
                  </a:cubicBezTo>
                  <a:cubicBezTo>
                    <a:pt x="76" y="8"/>
                    <a:pt x="79" y="10"/>
                    <a:pt x="78" y="11"/>
                  </a:cubicBezTo>
                  <a:cubicBezTo>
                    <a:pt x="76" y="13"/>
                    <a:pt x="75" y="10"/>
                    <a:pt x="72" y="11"/>
                  </a:cubicBezTo>
                  <a:cubicBezTo>
                    <a:pt x="70" y="13"/>
                    <a:pt x="72" y="16"/>
                    <a:pt x="70" y="16"/>
                  </a:cubicBezTo>
                  <a:cubicBezTo>
                    <a:pt x="70" y="16"/>
                    <a:pt x="69" y="13"/>
                    <a:pt x="67" y="15"/>
                  </a:cubicBezTo>
                  <a:cubicBezTo>
                    <a:pt x="64" y="15"/>
                    <a:pt x="62" y="15"/>
                    <a:pt x="61" y="16"/>
                  </a:cubicBezTo>
                  <a:cubicBezTo>
                    <a:pt x="61" y="19"/>
                    <a:pt x="59" y="19"/>
                    <a:pt x="58" y="16"/>
                  </a:cubicBezTo>
                  <a:cubicBezTo>
                    <a:pt x="56" y="15"/>
                    <a:pt x="56" y="15"/>
                    <a:pt x="55" y="15"/>
                  </a:cubicBezTo>
                  <a:cubicBezTo>
                    <a:pt x="53" y="16"/>
                    <a:pt x="53" y="11"/>
                    <a:pt x="49" y="13"/>
                  </a:cubicBezTo>
                  <a:cubicBezTo>
                    <a:pt x="44" y="15"/>
                    <a:pt x="43" y="10"/>
                    <a:pt x="41" y="13"/>
                  </a:cubicBezTo>
                  <a:cubicBezTo>
                    <a:pt x="38" y="16"/>
                    <a:pt x="35" y="13"/>
                    <a:pt x="33" y="21"/>
                  </a:cubicBezTo>
                  <a:cubicBezTo>
                    <a:pt x="32" y="28"/>
                    <a:pt x="27" y="27"/>
                    <a:pt x="24" y="28"/>
                  </a:cubicBezTo>
                  <a:cubicBezTo>
                    <a:pt x="21" y="30"/>
                    <a:pt x="21" y="35"/>
                    <a:pt x="17" y="36"/>
                  </a:cubicBezTo>
                  <a:cubicBezTo>
                    <a:pt x="12" y="38"/>
                    <a:pt x="15" y="33"/>
                    <a:pt x="10" y="35"/>
                  </a:cubicBezTo>
                  <a:cubicBezTo>
                    <a:pt x="7" y="35"/>
                    <a:pt x="9" y="33"/>
                    <a:pt x="6" y="33"/>
                  </a:cubicBezTo>
                </a:path>
              </a:pathLst>
            </a:custGeom>
            <a:grpFill/>
            <a:ln w="6350" cmpd="sng">
              <a:solidFill>
                <a:schemeClr val="bg1"/>
              </a:solidFill>
              <a:round/>
              <a:headEnd/>
              <a:tailEnd/>
            </a:ln>
          </p:spPr>
          <p:txBody>
            <a:bodyPr/>
            <a:lstStyle/>
            <a:p>
              <a:endParaRPr lang="en-GB" dirty="0"/>
            </a:p>
          </p:txBody>
        </p:sp>
        <p:sp>
          <p:nvSpPr>
            <p:cNvPr id="1113" name="Freeform 46"/>
            <p:cNvSpPr>
              <a:spLocks/>
            </p:cNvSpPr>
            <p:nvPr/>
          </p:nvSpPr>
          <p:spPr bwMode="auto">
            <a:xfrm>
              <a:off x="7029680" y="3962967"/>
              <a:ext cx="417763" cy="441857"/>
            </a:xfrm>
            <a:custGeom>
              <a:avLst/>
              <a:gdLst/>
              <a:ahLst/>
              <a:cxnLst>
                <a:cxn ang="0">
                  <a:pos x="108" y="0"/>
                </a:cxn>
                <a:cxn ang="0">
                  <a:pos x="116" y="3"/>
                </a:cxn>
                <a:cxn ang="0">
                  <a:pos x="120" y="6"/>
                </a:cxn>
                <a:cxn ang="0">
                  <a:pos x="120" y="12"/>
                </a:cxn>
                <a:cxn ang="0">
                  <a:pos x="125" y="14"/>
                </a:cxn>
                <a:cxn ang="0">
                  <a:pos x="134" y="17"/>
                </a:cxn>
                <a:cxn ang="0">
                  <a:pos x="125" y="25"/>
                </a:cxn>
                <a:cxn ang="0">
                  <a:pos x="114" y="28"/>
                </a:cxn>
                <a:cxn ang="0">
                  <a:pos x="103" y="30"/>
                </a:cxn>
                <a:cxn ang="0">
                  <a:pos x="105" y="33"/>
                </a:cxn>
                <a:cxn ang="0">
                  <a:pos x="105" y="37"/>
                </a:cxn>
                <a:cxn ang="0">
                  <a:pos x="105" y="44"/>
                </a:cxn>
                <a:cxn ang="0">
                  <a:pos x="108" y="47"/>
                </a:cxn>
                <a:cxn ang="0">
                  <a:pos x="111" y="50"/>
                </a:cxn>
                <a:cxn ang="0">
                  <a:pos x="111" y="54"/>
                </a:cxn>
                <a:cxn ang="0">
                  <a:pos x="105" y="69"/>
                </a:cxn>
                <a:cxn ang="0">
                  <a:pos x="102" y="75"/>
                </a:cxn>
                <a:cxn ang="0">
                  <a:pos x="94" y="87"/>
                </a:cxn>
                <a:cxn ang="0">
                  <a:pos x="90" y="93"/>
                </a:cxn>
                <a:cxn ang="0">
                  <a:pos x="86" y="98"/>
                </a:cxn>
                <a:cxn ang="0">
                  <a:pos x="77" y="98"/>
                </a:cxn>
                <a:cxn ang="0">
                  <a:pos x="71" y="103"/>
                </a:cxn>
                <a:cxn ang="0">
                  <a:pos x="71" y="110"/>
                </a:cxn>
                <a:cxn ang="0">
                  <a:pos x="76" y="120"/>
                </a:cxn>
                <a:cxn ang="0">
                  <a:pos x="81" y="129"/>
                </a:cxn>
                <a:cxn ang="0">
                  <a:pos x="81" y="134"/>
                </a:cxn>
                <a:cxn ang="0">
                  <a:pos x="77" y="135"/>
                </a:cxn>
                <a:cxn ang="0">
                  <a:pos x="73" y="135"/>
                </a:cxn>
                <a:cxn ang="0">
                  <a:pos x="67" y="135"/>
                </a:cxn>
                <a:cxn ang="0">
                  <a:pos x="62" y="137"/>
                </a:cxn>
                <a:cxn ang="0">
                  <a:pos x="58" y="142"/>
                </a:cxn>
                <a:cxn ang="0">
                  <a:pos x="53" y="140"/>
                </a:cxn>
                <a:cxn ang="0">
                  <a:pos x="52" y="137"/>
                </a:cxn>
                <a:cxn ang="0">
                  <a:pos x="50" y="134"/>
                </a:cxn>
                <a:cxn ang="0">
                  <a:pos x="48" y="129"/>
                </a:cxn>
                <a:cxn ang="0">
                  <a:pos x="45" y="124"/>
                </a:cxn>
                <a:cxn ang="0">
                  <a:pos x="30" y="124"/>
                </a:cxn>
                <a:cxn ang="0">
                  <a:pos x="24" y="124"/>
                </a:cxn>
                <a:cxn ang="0">
                  <a:pos x="18" y="126"/>
                </a:cxn>
                <a:cxn ang="0">
                  <a:pos x="12" y="126"/>
                </a:cxn>
                <a:cxn ang="0">
                  <a:pos x="6" y="126"/>
                </a:cxn>
                <a:cxn ang="0">
                  <a:pos x="7" y="117"/>
                </a:cxn>
                <a:cxn ang="0">
                  <a:pos x="12" y="112"/>
                </a:cxn>
                <a:cxn ang="0">
                  <a:pos x="18" y="110"/>
                </a:cxn>
                <a:cxn ang="0">
                  <a:pos x="20" y="104"/>
                </a:cxn>
                <a:cxn ang="0">
                  <a:pos x="15" y="103"/>
                </a:cxn>
                <a:cxn ang="0">
                  <a:pos x="15" y="95"/>
                </a:cxn>
                <a:cxn ang="0">
                  <a:pos x="13" y="93"/>
                </a:cxn>
                <a:cxn ang="0">
                  <a:pos x="6" y="87"/>
                </a:cxn>
                <a:cxn ang="0">
                  <a:pos x="0" y="78"/>
                </a:cxn>
                <a:cxn ang="0">
                  <a:pos x="26" y="81"/>
                </a:cxn>
                <a:cxn ang="0">
                  <a:pos x="44" y="72"/>
                </a:cxn>
                <a:cxn ang="0">
                  <a:pos x="56" y="59"/>
                </a:cxn>
                <a:cxn ang="0">
                  <a:pos x="65" y="58"/>
                </a:cxn>
                <a:cxn ang="0">
                  <a:pos x="67" y="48"/>
                </a:cxn>
                <a:cxn ang="0">
                  <a:pos x="73" y="37"/>
                </a:cxn>
                <a:cxn ang="0">
                  <a:pos x="82" y="30"/>
                </a:cxn>
                <a:cxn ang="0">
                  <a:pos x="83" y="17"/>
                </a:cxn>
                <a:cxn ang="0">
                  <a:pos x="93" y="5"/>
                </a:cxn>
                <a:cxn ang="0">
                  <a:pos x="108" y="0"/>
                </a:cxn>
              </a:cxnLst>
              <a:rect l="0" t="0" r="r" b="b"/>
              <a:pathLst>
                <a:path w="134" h="142">
                  <a:moveTo>
                    <a:pt x="108" y="0"/>
                  </a:moveTo>
                  <a:cubicBezTo>
                    <a:pt x="111" y="3"/>
                    <a:pt x="114" y="0"/>
                    <a:pt x="116" y="3"/>
                  </a:cubicBezTo>
                  <a:cubicBezTo>
                    <a:pt x="116" y="6"/>
                    <a:pt x="117" y="2"/>
                    <a:pt x="120" y="6"/>
                  </a:cubicBezTo>
                  <a:cubicBezTo>
                    <a:pt x="122" y="11"/>
                    <a:pt x="119" y="9"/>
                    <a:pt x="120" y="12"/>
                  </a:cubicBezTo>
                  <a:cubicBezTo>
                    <a:pt x="123" y="16"/>
                    <a:pt x="125" y="12"/>
                    <a:pt x="125" y="14"/>
                  </a:cubicBezTo>
                  <a:cubicBezTo>
                    <a:pt x="126" y="16"/>
                    <a:pt x="131" y="17"/>
                    <a:pt x="134" y="17"/>
                  </a:cubicBezTo>
                  <a:cubicBezTo>
                    <a:pt x="126" y="22"/>
                    <a:pt x="129" y="27"/>
                    <a:pt x="125" y="25"/>
                  </a:cubicBezTo>
                  <a:cubicBezTo>
                    <a:pt x="122" y="25"/>
                    <a:pt x="120" y="30"/>
                    <a:pt x="114" y="28"/>
                  </a:cubicBezTo>
                  <a:cubicBezTo>
                    <a:pt x="105" y="23"/>
                    <a:pt x="100" y="28"/>
                    <a:pt x="103" y="30"/>
                  </a:cubicBezTo>
                  <a:cubicBezTo>
                    <a:pt x="106" y="33"/>
                    <a:pt x="100" y="33"/>
                    <a:pt x="105" y="33"/>
                  </a:cubicBezTo>
                  <a:cubicBezTo>
                    <a:pt x="111" y="34"/>
                    <a:pt x="100" y="34"/>
                    <a:pt x="105" y="37"/>
                  </a:cubicBezTo>
                  <a:cubicBezTo>
                    <a:pt x="108" y="40"/>
                    <a:pt x="102" y="40"/>
                    <a:pt x="105" y="44"/>
                  </a:cubicBezTo>
                  <a:cubicBezTo>
                    <a:pt x="108" y="45"/>
                    <a:pt x="106" y="47"/>
                    <a:pt x="108" y="47"/>
                  </a:cubicBezTo>
                  <a:cubicBezTo>
                    <a:pt x="112" y="45"/>
                    <a:pt x="108" y="50"/>
                    <a:pt x="111" y="50"/>
                  </a:cubicBezTo>
                  <a:cubicBezTo>
                    <a:pt x="116" y="51"/>
                    <a:pt x="117" y="51"/>
                    <a:pt x="111" y="54"/>
                  </a:cubicBezTo>
                  <a:cubicBezTo>
                    <a:pt x="103" y="58"/>
                    <a:pt x="112" y="58"/>
                    <a:pt x="105" y="69"/>
                  </a:cubicBezTo>
                  <a:cubicBezTo>
                    <a:pt x="102" y="75"/>
                    <a:pt x="108" y="73"/>
                    <a:pt x="102" y="75"/>
                  </a:cubicBezTo>
                  <a:cubicBezTo>
                    <a:pt x="96" y="78"/>
                    <a:pt x="99" y="86"/>
                    <a:pt x="94" y="87"/>
                  </a:cubicBezTo>
                  <a:cubicBezTo>
                    <a:pt x="90" y="89"/>
                    <a:pt x="91" y="92"/>
                    <a:pt x="90" y="93"/>
                  </a:cubicBezTo>
                  <a:cubicBezTo>
                    <a:pt x="86" y="95"/>
                    <a:pt x="90" y="98"/>
                    <a:pt x="86" y="98"/>
                  </a:cubicBezTo>
                  <a:cubicBezTo>
                    <a:pt x="81" y="98"/>
                    <a:pt x="79" y="101"/>
                    <a:pt x="77" y="98"/>
                  </a:cubicBezTo>
                  <a:cubicBezTo>
                    <a:pt x="74" y="93"/>
                    <a:pt x="74" y="100"/>
                    <a:pt x="71" y="103"/>
                  </a:cubicBezTo>
                  <a:cubicBezTo>
                    <a:pt x="68" y="106"/>
                    <a:pt x="65" y="110"/>
                    <a:pt x="71" y="110"/>
                  </a:cubicBezTo>
                  <a:cubicBezTo>
                    <a:pt x="77" y="112"/>
                    <a:pt x="70" y="120"/>
                    <a:pt x="76" y="120"/>
                  </a:cubicBezTo>
                  <a:cubicBezTo>
                    <a:pt x="81" y="121"/>
                    <a:pt x="74" y="121"/>
                    <a:pt x="81" y="129"/>
                  </a:cubicBezTo>
                  <a:cubicBezTo>
                    <a:pt x="82" y="131"/>
                    <a:pt x="79" y="132"/>
                    <a:pt x="81" y="134"/>
                  </a:cubicBezTo>
                  <a:cubicBezTo>
                    <a:pt x="82" y="134"/>
                    <a:pt x="77" y="137"/>
                    <a:pt x="77" y="135"/>
                  </a:cubicBezTo>
                  <a:cubicBezTo>
                    <a:pt x="76" y="132"/>
                    <a:pt x="74" y="134"/>
                    <a:pt x="73" y="135"/>
                  </a:cubicBezTo>
                  <a:cubicBezTo>
                    <a:pt x="71" y="139"/>
                    <a:pt x="71" y="134"/>
                    <a:pt x="67" y="135"/>
                  </a:cubicBezTo>
                  <a:cubicBezTo>
                    <a:pt x="65" y="135"/>
                    <a:pt x="62" y="134"/>
                    <a:pt x="62" y="137"/>
                  </a:cubicBezTo>
                  <a:cubicBezTo>
                    <a:pt x="64" y="140"/>
                    <a:pt x="58" y="137"/>
                    <a:pt x="58" y="142"/>
                  </a:cubicBezTo>
                  <a:cubicBezTo>
                    <a:pt x="55" y="139"/>
                    <a:pt x="55" y="142"/>
                    <a:pt x="53" y="140"/>
                  </a:cubicBezTo>
                  <a:cubicBezTo>
                    <a:pt x="52" y="139"/>
                    <a:pt x="53" y="139"/>
                    <a:pt x="52" y="137"/>
                  </a:cubicBezTo>
                  <a:cubicBezTo>
                    <a:pt x="50" y="135"/>
                    <a:pt x="52" y="135"/>
                    <a:pt x="50" y="134"/>
                  </a:cubicBezTo>
                  <a:cubicBezTo>
                    <a:pt x="48" y="132"/>
                    <a:pt x="52" y="129"/>
                    <a:pt x="48" y="129"/>
                  </a:cubicBezTo>
                  <a:cubicBezTo>
                    <a:pt x="44" y="129"/>
                    <a:pt x="47" y="128"/>
                    <a:pt x="45" y="124"/>
                  </a:cubicBezTo>
                  <a:cubicBezTo>
                    <a:pt x="45" y="123"/>
                    <a:pt x="32" y="124"/>
                    <a:pt x="30" y="124"/>
                  </a:cubicBezTo>
                  <a:cubicBezTo>
                    <a:pt x="30" y="128"/>
                    <a:pt x="30" y="126"/>
                    <a:pt x="24" y="124"/>
                  </a:cubicBezTo>
                  <a:cubicBezTo>
                    <a:pt x="18" y="123"/>
                    <a:pt x="23" y="128"/>
                    <a:pt x="18" y="126"/>
                  </a:cubicBezTo>
                  <a:cubicBezTo>
                    <a:pt x="12" y="123"/>
                    <a:pt x="13" y="128"/>
                    <a:pt x="12" y="126"/>
                  </a:cubicBezTo>
                  <a:cubicBezTo>
                    <a:pt x="10" y="124"/>
                    <a:pt x="7" y="131"/>
                    <a:pt x="6" y="126"/>
                  </a:cubicBezTo>
                  <a:cubicBezTo>
                    <a:pt x="6" y="123"/>
                    <a:pt x="6" y="120"/>
                    <a:pt x="7" y="117"/>
                  </a:cubicBezTo>
                  <a:cubicBezTo>
                    <a:pt x="9" y="114"/>
                    <a:pt x="12" y="115"/>
                    <a:pt x="12" y="112"/>
                  </a:cubicBezTo>
                  <a:cubicBezTo>
                    <a:pt x="12" y="110"/>
                    <a:pt x="18" y="112"/>
                    <a:pt x="18" y="110"/>
                  </a:cubicBezTo>
                  <a:cubicBezTo>
                    <a:pt x="18" y="107"/>
                    <a:pt x="20" y="106"/>
                    <a:pt x="20" y="104"/>
                  </a:cubicBezTo>
                  <a:cubicBezTo>
                    <a:pt x="18" y="104"/>
                    <a:pt x="13" y="106"/>
                    <a:pt x="15" y="103"/>
                  </a:cubicBezTo>
                  <a:cubicBezTo>
                    <a:pt x="17" y="101"/>
                    <a:pt x="15" y="98"/>
                    <a:pt x="15" y="95"/>
                  </a:cubicBezTo>
                  <a:cubicBezTo>
                    <a:pt x="15" y="92"/>
                    <a:pt x="15" y="97"/>
                    <a:pt x="13" y="93"/>
                  </a:cubicBezTo>
                  <a:cubicBezTo>
                    <a:pt x="12" y="90"/>
                    <a:pt x="7" y="93"/>
                    <a:pt x="6" y="87"/>
                  </a:cubicBezTo>
                  <a:cubicBezTo>
                    <a:pt x="4" y="82"/>
                    <a:pt x="3" y="81"/>
                    <a:pt x="0" y="78"/>
                  </a:cubicBezTo>
                  <a:cubicBezTo>
                    <a:pt x="4" y="76"/>
                    <a:pt x="10" y="86"/>
                    <a:pt x="26" y="81"/>
                  </a:cubicBezTo>
                  <a:cubicBezTo>
                    <a:pt x="42" y="78"/>
                    <a:pt x="44" y="78"/>
                    <a:pt x="44" y="72"/>
                  </a:cubicBezTo>
                  <a:cubicBezTo>
                    <a:pt x="42" y="64"/>
                    <a:pt x="52" y="62"/>
                    <a:pt x="56" y="59"/>
                  </a:cubicBezTo>
                  <a:cubicBezTo>
                    <a:pt x="61" y="54"/>
                    <a:pt x="64" y="61"/>
                    <a:pt x="65" y="58"/>
                  </a:cubicBezTo>
                  <a:cubicBezTo>
                    <a:pt x="67" y="56"/>
                    <a:pt x="65" y="54"/>
                    <a:pt x="67" y="48"/>
                  </a:cubicBezTo>
                  <a:cubicBezTo>
                    <a:pt x="70" y="40"/>
                    <a:pt x="77" y="45"/>
                    <a:pt x="73" y="37"/>
                  </a:cubicBezTo>
                  <a:cubicBezTo>
                    <a:pt x="67" y="28"/>
                    <a:pt x="82" y="39"/>
                    <a:pt x="82" y="30"/>
                  </a:cubicBezTo>
                  <a:cubicBezTo>
                    <a:pt x="82" y="25"/>
                    <a:pt x="86" y="23"/>
                    <a:pt x="83" y="17"/>
                  </a:cubicBezTo>
                  <a:cubicBezTo>
                    <a:pt x="81" y="11"/>
                    <a:pt x="82" y="8"/>
                    <a:pt x="93" y="5"/>
                  </a:cubicBezTo>
                  <a:cubicBezTo>
                    <a:pt x="102" y="0"/>
                    <a:pt x="105" y="6"/>
                    <a:pt x="108" y="0"/>
                  </a:cubicBezTo>
                </a:path>
              </a:pathLst>
            </a:custGeom>
            <a:grpFill/>
            <a:ln w="6350" cmpd="sng">
              <a:solidFill>
                <a:schemeClr val="bg1"/>
              </a:solidFill>
              <a:round/>
              <a:headEnd/>
              <a:tailEnd/>
            </a:ln>
          </p:spPr>
          <p:txBody>
            <a:bodyPr/>
            <a:lstStyle/>
            <a:p>
              <a:endParaRPr lang="en-GB" dirty="0"/>
            </a:p>
          </p:txBody>
        </p:sp>
        <p:sp>
          <p:nvSpPr>
            <p:cNvPr id="1114" name="Freeform 47"/>
            <p:cNvSpPr>
              <a:spLocks/>
            </p:cNvSpPr>
            <p:nvPr/>
          </p:nvSpPr>
          <p:spPr bwMode="auto">
            <a:xfrm>
              <a:off x="6611918" y="3866563"/>
              <a:ext cx="477214" cy="491666"/>
            </a:xfrm>
            <a:custGeom>
              <a:avLst/>
              <a:gdLst/>
              <a:ahLst/>
              <a:cxnLst>
                <a:cxn ang="0">
                  <a:pos x="50" y="29"/>
                </a:cxn>
                <a:cxn ang="0">
                  <a:pos x="79" y="33"/>
                </a:cxn>
                <a:cxn ang="0">
                  <a:pos x="79" y="28"/>
                </a:cxn>
                <a:cxn ang="0">
                  <a:pos x="99" y="20"/>
                </a:cxn>
                <a:cxn ang="0">
                  <a:pos x="106" y="20"/>
                </a:cxn>
                <a:cxn ang="0">
                  <a:pos x="118" y="25"/>
                </a:cxn>
                <a:cxn ang="0">
                  <a:pos x="131" y="36"/>
                </a:cxn>
                <a:cxn ang="0">
                  <a:pos x="137" y="40"/>
                </a:cxn>
                <a:cxn ang="0">
                  <a:pos x="137" y="48"/>
                </a:cxn>
                <a:cxn ang="0">
                  <a:pos x="134" y="88"/>
                </a:cxn>
                <a:cxn ang="0">
                  <a:pos x="134" y="108"/>
                </a:cxn>
                <a:cxn ang="0">
                  <a:pos x="147" y="124"/>
                </a:cxn>
                <a:cxn ang="0">
                  <a:pos x="149" y="133"/>
                </a:cxn>
                <a:cxn ang="0">
                  <a:pos x="152" y="141"/>
                </a:cxn>
                <a:cxn ang="0">
                  <a:pos x="141" y="147"/>
                </a:cxn>
                <a:cxn ang="0">
                  <a:pos x="137" y="157"/>
                </a:cxn>
                <a:cxn ang="0">
                  <a:pos x="131" y="155"/>
                </a:cxn>
                <a:cxn ang="0">
                  <a:pos x="115" y="152"/>
                </a:cxn>
                <a:cxn ang="0">
                  <a:pos x="105" y="149"/>
                </a:cxn>
                <a:cxn ang="0">
                  <a:pos x="94" y="138"/>
                </a:cxn>
                <a:cxn ang="0">
                  <a:pos x="83" y="143"/>
                </a:cxn>
                <a:cxn ang="0">
                  <a:pos x="68" y="133"/>
                </a:cxn>
                <a:cxn ang="0">
                  <a:pos x="55" y="119"/>
                </a:cxn>
                <a:cxn ang="0">
                  <a:pos x="45" y="105"/>
                </a:cxn>
                <a:cxn ang="0">
                  <a:pos x="36" y="107"/>
                </a:cxn>
                <a:cxn ang="0">
                  <a:pos x="30" y="96"/>
                </a:cxn>
                <a:cxn ang="0">
                  <a:pos x="18" y="73"/>
                </a:cxn>
                <a:cxn ang="0">
                  <a:pos x="17" y="50"/>
                </a:cxn>
                <a:cxn ang="0">
                  <a:pos x="11" y="42"/>
                </a:cxn>
                <a:cxn ang="0">
                  <a:pos x="4" y="25"/>
                </a:cxn>
                <a:cxn ang="0">
                  <a:pos x="4" y="19"/>
                </a:cxn>
                <a:cxn ang="0">
                  <a:pos x="3" y="12"/>
                </a:cxn>
                <a:cxn ang="0">
                  <a:pos x="1" y="9"/>
                </a:cxn>
                <a:cxn ang="0">
                  <a:pos x="3" y="6"/>
                </a:cxn>
                <a:cxn ang="0">
                  <a:pos x="6" y="3"/>
                </a:cxn>
                <a:cxn ang="0">
                  <a:pos x="18" y="12"/>
                </a:cxn>
                <a:cxn ang="0">
                  <a:pos x="20" y="12"/>
                </a:cxn>
                <a:cxn ang="0">
                  <a:pos x="23" y="9"/>
                </a:cxn>
                <a:cxn ang="0">
                  <a:pos x="27" y="6"/>
                </a:cxn>
                <a:cxn ang="0">
                  <a:pos x="35" y="6"/>
                </a:cxn>
                <a:cxn ang="0">
                  <a:pos x="35" y="9"/>
                </a:cxn>
                <a:cxn ang="0">
                  <a:pos x="32" y="12"/>
                </a:cxn>
                <a:cxn ang="0">
                  <a:pos x="35" y="15"/>
                </a:cxn>
                <a:cxn ang="0">
                  <a:pos x="39" y="17"/>
                </a:cxn>
              </a:cxnLst>
              <a:rect l="0" t="0" r="r" b="b"/>
              <a:pathLst>
                <a:path w="153" h="158">
                  <a:moveTo>
                    <a:pt x="39" y="17"/>
                  </a:moveTo>
                  <a:cubicBezTo>
                    <a:pt x="39" y="33"/>
                    <a:pt x="47" y="23"/>
                    <a:pt x="50" y="29"/>
                  </a:cubicBezTo>
                  <a:cubicBezTo>
                    <a:pt x="52" y="34"/>
                    <a:pt x="62" y="37"/>
                    <a:pt x="64" y="37"/>
                  </a:cubicBezTo>
                  <a:cubicBezTo>
                    <a:pt x="67" y="36"/>
                    <a:pt x="77" y="33"/>
                    <a:pt x="79" y="33"/>
                  </a:cubicBezTo>
                  <a:cubicBezTo>
                    <a:pt x="79" y="34"/>
                    <a:pt x="74" y="34"/>
                    <a:pt x="79" y="34"/>
                  </a:cubicBezTo>
                  <a:cubicBezTo>
                    <a:pt x="82" y="34"/>
                    <a:pt x="79" y="31"/>
                    <a:pt x="79" y="28"/>
                  </a:cubicBezTo>
                  <a:cubicBezTo>
                    <a:pt x="90" y="28"/>
                    <a:pt x="82" y="25"/>
                    <a:pt x="90" y="22"/>
                  </a:cubicBezTo>
                  <a:cubicBezTo>
                    <a:pt x="94" y="19"/>
                    <a:pt x="97" y="23"/>
                    <a:pt x="99" y="20"/>
                  </a:cubicBezTo>
                  <a:cubicBezTo>
                    <a:pt x="99" y="19"/>
                    <a:pt x="102" y="17"/>
                    <a:pt x="103" y="19"/>
                  </a:cubicBezTo>
                  <a:cubicBezTo>
                    <a:pt x="103" y="20"/>
                    <a:pt x="105" y="17"/>
                    <a:pt x="106" y="20"/>
                  </a:cubicBezTo>
                  <a:cubicBezTo>
                    <a:pt x="106" y="23"/>
                    <a:pt x="112" y="22"/>
                    <a:pt x="112" y="25"/>
                  </a:cubicBezTo>
                  <a:cubicBezTo>
                    <a:pt x="114" y="26"/>
                    <a:pt x="114" y="23"/>
                    <a:pt x="118" y="25"/>
                  </a:cubicBezTo>
                  <a:cubicBezTo>
                    <a:pt x="124" y="26"/>
                    <a:pt x="120" y="29"/>
                    <a:pt x="124" y="31"/>
                  </a:cubicBezTo>
                  <a:cubicBezTo>
                    <a:pt x="129" y="33"/>
                    <a:pt x="127" y="36"/>
                    <a:pt x="131" y="36"/>
                  </a:cubicBezTo>
                  <a:cubicBezTo>
                    <a:pt x="134" y="36"/>
                    <a:pt x="135" y="36"/>
                    <a:pt x="137" y="37"/>
                  </a:cubicBezTo>
                  <a:cubicBezTo>
                    <a:pt x="137" y="39"/>
                    <a:pt x="135" y="37"/>
                    <a:pt x="137" y="40"/>
                  </a:cubicBezTo>
                  <a:cubicBezTo>
                    <a:pt x="137" y="42"/>
                    <a:pt x="135" y="43"/>
                    <a:pt x="137" y="43"/>
                  </a:cubicBezTo>
                  <a:cubicBezTo>
                    <a:pt x="138" y="45"/>
                    <a:pt x="137" y="46"/>
                    <a:pt x="137" y="48"/>
                  </a:cubicBezTo>
                  <a:cubicBezTo>
                    <a:pt x="135" y="62"/>
                    <a:pt x="131" y="57"/>
                    <a:pt x="131" y="65"/>
                  </a:cubicBezTo>
                  <a:cubicBezTo>
                    <a:pt x="132" y="73"/>
                    <a:pt x="134" y="81"/>
                    <a:pt x="134" y="88"/>
                  </a:cubicBezTo>
                  <a:cubicBezTo>
                    <a:pt x="132" y="96"/>
                    <a:pt x="141" y="88"/>
                    <a:pt x="141" y="95"/>
                  </a:cubicBezTo>
                  <a:cubicBezTo>
                    <a:pt x="143" y="101"/>
                    <a:pt x="134" y="104"/>
                    <a:pt x="134" y="108"/>
                  </a:cubicBezTo>
                  <a:cubicBezTo>
                    <a:pt x="137" y="112"/>
                    <a:pt x="138" y="113"/>
                    <a:pt x="140" y="118"/>
                  </a:cubicBezTo>
                  <a:cubicBezTo>
                    <a:pt x="141" y="124"/>
                    <a:pt x="146" y="121"/>
                    <a:pt x="147" y="124"/>
                  </a:cubicBezTo>
                  <a:cubicBezTo>
                    <a:pt x="149" y="127"/>
                    <a:pt x="149" y="122"/>
                    <a:pt x="149" y="126"/>
                  </a:cubicBezTo>
                  <a:cubicBezTo>
                    <a:pt x="149" y="129"/>
                    <a:pt x="150" y="132"/>
                    <a:pt x="149" y="133"/>
                  </a:cubicBezTo>
                  <a:cubicBezTo>
                    <a:pt x="147" y="136"/>
                    <a:pt x="152" y="135"/>
                    <a:pt x="153" y="135"/>
                  </a:cubicBezTo>
                  <a:cubicBezTo>
                    <a:pt x="153" y="136"/>
                    <a:pt x="152" y="138"/>
                    <a:pt x="152" y="141"/>
                  </a:cubicBezTo>
                  <a:cubicBezTo>
                    <a:pt x="152" y="143"/>
                    <a:pt x="146" y="141"/>
                    <a:pt x="146" y="143"/>
                  </a:cubicBezTo>
                  <a:cubicBezTo>
                    <a:pt x="146" y="146"/>
                    <a:pt x="143" y="144"/>
                    <a:pt x="141" y="147"/>
                  </a:cubicBezTo>
                  <a:cubicBezTo>
                    <a:pt x="140" y="150"/>
                    <a:pt x="140" y="153"/>
                    <a:pt x="140" y="157"/>
                  </a:cubicBezTo>
                  <a:cubicBezTo>
                    <a:pt x="138" y="155"/>
                    <a:pt x="140" y="158"/>
                    <a:pt x="137" y="157"/>
                  </a:cubicBezTo>
                  <a:cubicBezTo>
                    <a:pt x="134" y="155"/>
                    <a:pt x="132" y="157"/>
                    <a:pt x="132" y="155"/>
                  </a:cubicBezTo>
                  <a:cubicBezTo>
                    <a:pt x="131" y="153"/>
                    <a:pt x="131" y="153"/>
                    <a:pt x="131" y="155"/>
                  </a:cubicBezTo>
                  <a:cubicBezTo>
                    <a:pt x="131" y="157"/>
                    <a:pt x="123" y="153"/>
                    <a:pt x="121" y="153"/>
                  </a:cubicBezTo>
                  <a:cubicBezTo>
                    <a:pt x="118" y="155"/>
                    <a:pt x="120" y="153"/>
                    <a:pt x="115" y="152"/>
                  </a:cubicBezTo>
                  <a:cubicBezTo>
                    <a:pt x="112" y="152"/>
                    <a:pt x="114" y="153"/>
                    <a:pt x="111" y="152"/>
                  </a:cubicBezTo>
                  <a:cubicBezTo>
                    <a:pt x="109" y="150"/>
                    <a:pt x="106" y="152"/>
                    <a:pt x="105" y="149"/>
                  </a:cubicBezTo>
                  <a:cubicBezTo>
                    <a:pt x="105" y="147"/>
                    <a:pt x="105" y="138"/>
                    <a:pt x="100" y="136"/>
                  </a:cubicBezTo>
                  <a:cubicBezTo>
                    <a:pt x="96" y="135"/>
                    <a:pt x="96" y="138"/>
                    <a:pt x="94" y="138"/>
                  </a:cubicBezTo>
                  <a:cubicBezTo>
                    <a:pt x="91" y="138"/>
                    <a:pt x="93" y="139"/>
                    <a:pt x="91" y="139"/>
                  </a:cubicBezTo>
                  <a:cubicBezTo>
                    <a:pt x="88" y="139"/>
                    <a:pt x="86" y="144"/>
                    <a:pt x="83" y="143"/>
                  </a:cubicBezTo>
                  <a:cubicBezTo>
                    <a:pt x="80" y="139"/>
                    <a:pt x="79" y="143"/>
                    <a:pt x="74" y="138"/>
                  </a:cubicBezTo>
                  <a:cubicBezTo>
                    <a:pt x="73" y="136"/>
                    <a:pt x="68" y="135"/>
                    <a:pt x="68" y="133"/>
                  </a:cubicBezTo>
                  <a:cubicBezTo>
                    <a:pt x="70" y="130"/>
                    <a:pt x="61" y="130"/>
                    <a:pt x="58" y="127"/>
                  </a:cubicBezTo>
                  <a:cubicBezTo>
                    <a:pt x="55" y="122"/>
                    <a:pt x="58" y="122"/>
                    <a:pt x="55" y="119"/>
                  </a:cubicBezTo>
                  <a:cubicBezTo>
                    <a:pt x="53" y="116"/>
                    <a:pt x="55" y="113"/>
                    <a:pt x="52" y="110"/>
                  </a:cubicBezTo>
                  <a:cubicBezTo>
                    <a:pt x="47" y="107"/>
                    <a:pt x="50" y="102"/>
                    <a:pt x="45" y="105"/>
                  </a:cubicBezTo>
                  <a:cubicBezTo>
                    <a:pt x="42" y="108"/>
                    <a:pt x="39" y="101"/>
                    <a:pt x="39" y="104"/>
                  </a:cubicBezTo>
                  <a:cubicBezTo>
                    <a:pt x="39" y="107"/>
                    <a:pt x="38" y="105"/>
                    <a:pt x="36" y="107"/>
                  </a:cubicBezTo>
                  <a:cubicBezTo>
                    <a:pt x="36" y="104"/>
                    <a:pt x="35" y="104"/>
                    <a:pt x="33" y="102"/>
                  </a:cubicBezTo>
                  <a:cubicBezTo>
                    <a:pt x="32" y="102"/>
                    <a:pt x="32" y="99"/>
                    <a:pt x="30" y="96"/>
                  </a:cubicBezTo>
                  <a:cubicBezTo>
                    <a:pt x="29" y="93"/>
                    <a:pt x="32" y="90"/>
                    <a:pt x="29" y="84"/>
                  </a:cubicBezTo>
                  <a:cubicBezTo>
                    <a:pt x="26" y="79"/>
                    <a:pt x="18" y="77"/>
                    <a:pt x="18" y="73"/>
                  </a:cubicBezTo>
                  <a:cubicBezTo>
                    <a:pt x="17" y="67"/>
                    <a:pt x="11" y="68"/>
                    <a:pt x="12" y="62"/>
                  </a:cubicBezTo>
                  <a:cubicBezTo>
                    <a:pt x="12" y="56"/>
                    <a:pt x="20" y="54"/>
                    <a:pt x="17" y="50"/>
                  </a:cubicBezTo>
                  <a:cubicBezTo>
                    <a:pt x="15" y="45"/>
                    <a:pt x="20" y="46"/>
                    <a:pt x="20" y="45"/>
                  </a:cubicBezTo>
                  <a:cubicBezTo>
                    <a:pt x="18" y="43"/>
                    <a:pt x="11" y="45"/>
                    <a:pt x="11" y="42"/>
                  </a:cubicBezTo>
                  <a:cubicBezTo>
                    <a:pt x="11" y="39"/>
                    <a:pt x="8" y="36"/>
                    <a:pt x="6" y="31"/>
                  </a:cubicBezTo>
                  <a:cubicBezTo>
                    <a:pt x="6" y="28"/>
                    <a:pt x="4" y="28"/>
                    <a:pt x="4" y="25"/>
                  </a:cubicBezTo>
                  <a:cubicBezTo>
                    <a:pt x="6" y="23"/>
                    <a:pt x="1" y="23"/>
                    <a:pt x="1" y="22"/>
                  </a:cubicBezTo>
                  <a:cubicBezTo>
                    <a:pt x="1" y="20"/>
                    <a:pt x="4" y="20"/>
                    <a:pt x="4" y="19"/>
                  </a:cubicBezTo>
                  <a:cubicBezTo>
                    <a:pt x="4" y="17"/>
                    <a:pt x="3" y="17"/>
                    <a:pt x="3" y="17"/>
                  </a:cubicBezTo>
                  <a:cubicBezTo>
                    <a:pt x="3" y="15"/>
                    <a:pt x="3" y="14"/>
                    <a:pt x="3" y="12"/>
                  </a:cubicBezTo>
                  <a:cubicBezTo>
                    <a:pt x="3" y="11"/>
                    <a:pt x="1" y="11"/>
                    <a:pt x="1" y="11"/>
                  </a:cubicBezTo>
                  <a:cubicBezTo>
                    <a:pt x="1" y="9"/>
                    <a:pt x="1" y="9"/>
                    <a:pt x="1" y="9"/>
                  </a:cubicBezTo>
                  <a:cubicBezTo>
                    <a:pt x="1" y="8"/>
                    <a:pt x="0" y="8"/>
                    <a:pt x="0" y="6"/>
                  </a:cubicBezTo>
                  <a:cubicBezTo>
                    <a:pt x="0" y="5"/>
                    <a:pt x="3" y="6"/>
                    <a:pt x="3" y="6"/>
                  </a:cubicBezTo>
                  <a:cubicBezTo>
                    <a:pt x="4" y="5"/>
                    <a:pt x="3" y="0"/>
                    <a:pt x="6" y="3"/>
                  </a:cubicBezTo>
                  <a:cubicBezTo>
                    <a:pt x="6" y="3"/>
                    <a:pt x="6" y="3"/>
                    <a:pt x="6" y="3"/>
                  </a:cubicBezTo>
                  <a:cubicBezTo>
                    <a:pt x="9" y="6"/>
                    <a:pt x="11" y="11"/>
                    <a:pt x="15" y="12"/>
                  </a:cubicBezTo>
                  <a:cubicBezTo>
                    <a:pt x="17" y="12"/>
                    <a:pt x="17" y="12"/>
                    <a:pt x="18" y="12"/>
                  </a:cubicBezTo>
                  <a:cubicBezTo>
                    <a:pt x="18" y="12"/>
                    <a:pt x="18" y="11"/>
                    <a:pt x="20" y="11"/>
                  </a:cubicBezTo>
                  <a:cubicBezTo>
                    <a:pt x="20" y="12"/>
                    <a:pt x="20" y="12"/>
                    <a:pt x="20" y="12"/>
                  </a:cubicBezTo>
                  <a:cubicBezTo>
                    <a:pt x="21" y="12"/>
                    <a:pt x="21" y="12"/>
                    <a:pt x="21" y="11"/>
                  </a:cubicBezTo>
                  <a:cubicBezTo>
                    <a:pt x="23" y="9"/>
                    <a:pt x="23" y="9"/>
                    <a:pt x="23" y="9"/>
                  </a:cubicBezTo>
                  <a:cubicBezTo>
                    <a:pt x="24" y="8"/>
                    <a:pt x="24" y="8"/>
                    <a:pt x="24" y="8"/>
                  </a:cubicBezTo>
                  <a:cubicBezTo>
                    <a:pt x="24" y="8"/>
                    <a:pt x="26" y="6"/>
                    <a:pt x="27" y="6"/>
                  </a:cubicBezTo>
                  <a:cubicBezTo>
                    <a:pt x="27" y="5"/>
                    <a:pt x="30" y="2"/>
                    <a:pt x="32" y="3"/>
                  </a:cubicBezTo>
                  <a:cubicBezTo>
                    <a:pt x="35" y="6"/>
                    <a:pt x="35" y="6"/>
                    <a:pt x="35" y="6"/>
                  </a:cubicBezTo>
                  <a:cubicBezTo>
                    <a:pt x="35" y="6"/>
                    <a:pt x="33" y="6"/>
                    <a:pt x="33" y="8"/>
                  </a:cubicBezTo>
                  <a:cubicBezTo>
                    <a:pt x="33" y="9"/>
                    <a:pt x="35" y="9"/>
                    <a:pt x="35" y="9"/>
                  </a:cubicBezTo>
                  <a:cubicBezTo>
                    <a:pt x="35" y="11"/>
                    <a:pt x="32" y="11"/>
                    <a:pt x="32" y="11"/>
                  </a:cubicBezTo>
                  <a:cubicBezTo>
                    <a:pt x="32" y="12"/>
                    <a:pt x="32" y="12"/>
                    <a:pt x="32" y="12"/>
                  </a:cubicBezTo>
                  <a:cubicBezTo>
                    <a:pt x="33" y="12"/>
                    <a:pt x="33" y="12"/>
                    <a:pt x="33" y="14"/>
                  </a:cubicBezTo>
                  <a:cubicBezTo>
                    <a:pt x="33" y="14"/>
                    <a:pt x="33" y="15"/>
                    <a:pt x="35" y="15"/>
                  </a:cubicBezTo>
                  <a:cubicBezTo>
                    <a:pt x="35" y="14"/>
                    <a:pt x="35" y="14"/>
                    <a:pt x="35" y="14"/>
                  </a:cubicBezTo>
                  <a:cubicBezTo>
                    <a:pt x="36" y="15"/>
                    <a:pt x="35" y="19"/>
                    <a:pt x="39" y="17"/>
                  </a:cubicBezTo>
                </a:path>
              </a:pathLst>
            </a:custGeom>
            <a:grpFill/>
            <a:ln w="6350" cmpd="sng">
              <a:solidFill>
                <a:schemeClr val="bg1"/>
              </a:solidFill>
              <a:round/>
              <a:headEnd/>
              <a:tailEnd/>
            </a:ln>
          </p:spPr>
          <p:txBody>
            <a:bodyPr/>
            <a:lstStyle/>
            <a:p>
              <a:endParaRPr lang="en-GB" dirty="0"/>
            </a:p>
          </p:txBody>
        </p:sp>
        <p:sp>
          <p:nvSpPr>
            <p:cNvPr id="1115" name="Freeform 48"/>
            <p:cNvSpPr>
              <a:spLocks/>
            </p:cNvSpPr>
            <p:nvPr/>
          </p:nvSpPr>
          <p:spPr bwMode="auto">
            <a:xfrm>
              <a:off x="6170052" y="3783011"/>
              <a:ext cx="461146" cy="223339"/>
            </a:xfrm>
            <a:custGeom>
              <a:avLst/>
              <a:gdLst/>
              <a:ahLst/>
              <a:cxnLst>
                <a:cxn ang="0">
                  <a:pos x="139" y="14"/>
                </a:cxn>
                <a:cxn ang="0">
                  <a:pos x="140" y="19"/>
                </a:cxn>
                <a:cxn ang="0">
                  <a:pos x="140" y="24"/>
                </a:cxn>
                <a:cxn ang="0">
                  <a:pos x="146" y="27"/>
                </a:cxn>
                <a:cxn ang="0">
                  <a:pos x="148" y="30"/>
                </a:cxn>
                <a:cxn ang="0">
                  <a:pos x="142" y="33"/>
                </a:cxn>
                <a:cxn ang="0">
                  <a:pos x="143" y="38"/>
                </a:cxn>
                <a:cxn ang="0">
                  <a:pos x="145" y="44"/>
                </a:cxn>
                <a:cxn ang="0">
                  <a:pos x="143" y="49"/>
                </a:cxn>
                <a:cxn ang="0">
                  <a:pos x="148" y="58"/>
                </a:cxn>
                <a:cxn ang="0">
                  <a:pos x="145" y="60"/>
                </a:cxn>
                <a:cxn ang="0">
                  <a:pos x="139" y="56"/>
                </a:cxn>
                <a:cxn ang="0">
                  <a:pos x="134" y="55"/>
                </a:cxn>
                <a:cxn ang="0">
                  <a:pos x="133" y="55"/>
                </a:cxn>
                <a:cxn ang="0">
                  <a:pos x="133" y="55"/>
                </a:cxn>
                <a:cxn ang="0">
                  <a:pos x="130" y="56"/>
                </a:cxn>
                <a:cxn ang="0">
                  <a:pos x="124" y="58"/>
                </a:cxn>
                <a:cxn ang="0">
                  <a:pos x="104" y="63"/>
                </a:cxn>
                <a:cxn ang="0">
                  <a:pos x="90" y="63"/>
                </a:cxn>
                <a:cxn ang="0">
                  <a:pos x="84" y="61"/>
                </a:cxn>
                <a:cxn ang="0">
                  <a:pos x="84" y="67"/>
                </a:cxn>
                <a:cxn ang="0">
                  <a:pos x="79" y="72"/>
                </a:cxn>
                <a:cxn ang="0">
                  <a:pos x="78" y="67"/>
                </a:cxn>
                <a:cxn ang="0">
                  <a:pos x="75" y="63"/>
                </a:cxn>
                <a:cxn ang="0">
                  <a:pos x="55" y="70"/>
                </a:cxn>
                <a:cxn ang="0">
                  <a:pos x="35" y="67"/>
                </a:cxn>
                <a:cxn ang="0">
                  <a:pos x="24" y="64"/>
                </a:cxn>
                <a:cxn ang="0">
                  <a:pos x="15" y="63"/>
                </a:cxn>
                <a:cxn ang="0">
                  <a:pos x="15" y="60"/>
                </a:cxn>
                <a:cxn ang="0">
                  <a:pos x="11" y="56"/>
                </a:cxn>
                <a:cxn ang="0">
                  <a:pos x="9" y="50"/>
                </a:cxn>
                <a:cxn ang="0">
                  <a:pos x="3" y="46"/>
                </a:cxn>
                <a:cxn ang="0">
                  <a:pos x="6" y="42"/>
                </a:cxn>
                <a:cxn ang="0">
                  <a:pos x="5" y="35"/>
                </a:cxn>
                <a:cxn ang="0">
                  <a:pos x="0" y="28"/>
                </a:cxn>
                <a:cxn ang="0">
                  <a:pos x="11" y="22"/>
                </a:cxn>
                <a:cxn ang="0">
                  <a:pos x="15" y="21"/>
                </a:cxn>
                <a:cxn ang="0">
                  <a:pos x="26" y="19"/>
                </a:cxn>
                <a:cxn ang="0">
                  <a:pos x="24" y="14"/>
                </a:cxn>
                <a:cxn ang="0">
                  <a:pos x="37" y="13"/>
                </a:cxn>
                <a:cxn ang="0">
                  <a:pos x="55" y="5"/>
                </a:cxn>
                <a:cxn ang="0">
                  <a:pos x="76" y="7"/>
                </a:cxn>
                <a:cxn ang="0">
                  <a:pos x="89" y="14"/>
                </a:cxn>
                <a:cxn ang="0">
                  <a:pos x="108" y="14"/>
                </a:cxn>
                <a:cxn ang="0">
                  <a:pos x="127" y="10"/>
                </a:cxn>
                <a:cxn ang="0">
                  <a:pos x="131" y="8"/>
                </a:cxn>
                <a:cxn ang="0">
                  <a:pos x="136" y="11"/>
                </a:cxn>
                <a:cxn ang="0">
                  <a:pos x="139" y="13"/>
                </a:cxn>
              </a:cxnLst>
              <a:rect l="0" t="0" r="r" b="b"/>
              <a:pathLst>
                <a:path w="148" h="72">
                  <a:moveTo>
                    <a:pt x="139" y="14"/>
                  </a:moveTo>
                  <a:cubicBezTo>
                    <a:pt x="139" y="14"/>
                    <a:pt x="139" y="14"/>
                    <a:pt x="139" y="14"/>
                  </a:cubicBezTo>
                  <a:cubicBezTo>
                    <a:pt x="139" y="14"/>
                    <a:pt x="137" y="14"/>
                    <a:pt x="139" y="14"/>
                  </a:cubicBezTo>
                  <a:cubicBezTo>
                    <a:pt x="139" y="16"/>
                    <a:pt x="140" y="18"/>
                    <a:pt x="140" y="19"/>
                  </a:cubicBezTo>
                  <a:cubicBezTo>
                    <a:pt x="140" y="21"/>
                    <a:pt x="139" y="21"/>
                    <a:pt x="139" y="22"/>
                  </a:cubicBezTo>
                  <a:cubicBezTo>
                    <a:pt x="139" y="24"/>
                    <a:pt x="140" y="24"/>
                    <a:pt x="140" y="24"/>
                  </a:cubicBezTo>
                  <a:cubicBezTo>
                    <a:pt x="140" y="25"/>
                    <a:pt x="139" y="25"/>
                    <a:pt x="139" y="25"/>
                  </a:cubicBezTo>
                  <a:cubicBezTo>
                    <a:pt x="142" y="27"/>
                    <a:pt x="145" y="25"/>
                    <a:pt x="146" y="27"/>
                  </a:cubicBezTo>
                  <a:cubicBezTo>
                    <a:pt x="148" y="28"/>
                    <a:pt x="148" y="28"/>
                    <a:pt x="148" y="30"/>
                  </a:cubicBezTo>
                  <a:cubicBezTo>
                    <a:pt x="148" y="30"/>
                    <a:pt x="148" y="30"/>
                    <a:pt x="148" y="30"/>
                  </a:cubicBezTo>
                  <a:cubicBezTo>
                    <a:pt x="145" y="27"/>
                    <a:pt x="146" y="32"/>
                    <a:pt x="145" y="33"/>
                  </a:cubicBezTo>
                  <a:cubicBezTo>
                    <a:pt x="145" y="33"/>
                    <a:pt x="142" y="32"/>
                    <a:pt x="142" y="33"/>
                  </a:cubicBezTo>
                  <a:cubicBezTo>
                    <a:pt x="142" y="35"/>
                    <a:pt x="143" y="35"/>
                    <a:pt x="143" y="36"/>
                  </a:cubicBezTo>
                  <a:cubicBezTo>
                    <a:pt x="143" y="38"/>
                    <a:pt x="143" y="38"/>
                    <a:pt x="143" y="38"/>
                  </a:cubicBezTo>
                  <a:cubicBezTo>
                    <a:pt x="143" y="38"/>
                    <a:pt x="145" y="38"/>
                    <a:pt x="145" y="39"/>
                  </a:cubicBezTo>
                  <a:cubicBezTo>
                    <a:pt x="145" y="41"/>
                    <a:pt x="145" y="42"/>
                    <a:pt x="145" y="44"/>
                  </a:cubicBezTo>
                  <a:cubicBezTo>
                    <a:pt x="145" y="44"/>
                    <a:pt x="146" y="44"/>
                    <a:pt x="146" y="46"/>
                  </a:cubicBezTo>
                  <a:cubicBezTo>
                    <a:pt x="146" y="47"/>
                    <a:pt x="143" y="47"/>
                    <a:pt x="143" y="49"/>
                  </a:cubicBezTo>
                  <a:cubicBezTo>
                    <a:pt x="143" y="50"/>
                    <a:pt x="148" y="50"/>
                    <a:pt x="146" y="52"/>
                  </a:cubicBezTo>
                  <a:cubicBezTo>
                    <a:pt x="146" y="55"/>
                    <a:pt x="148" y="55"/>
                    <a:pt x="148" y="58"/>
                  </a:cubicBezTo>
                  <a:cubicBezTo>
                    <a:pt x="148" y="58"/>
                    <a:pt x="148" y="58"/>
                    <a:pt x="146" y="58"/>
                  </a:cubicBezTo>
                  <a:cubicBezTo>
                    <a:pt x="145" y="60"/>
                    <a:pt x="145" y="60"/>
                    <a:pt x="145" y="60"/>
                  </a:cubicBezTo>
                  <a:cubicBezTo>
                    <a:pt x="143" y="58"/>
                    <a:pt x="145" y="56"/>
                    <a:pt x="143" y="56"/>
                  </a:cubicBezTo>
                  <a:cubicBezTo>
                    <a:pt x="142" y="55"/>
                    <a:pt x="142" y="58"/>
                    <a:pt x="139" y="56"/>
                  </a:cubicBezTo>
                  <a:cubicBezTo>
                    <a:pt x="137" y="56"/>
                    <a:pt x="137" y="55"/>
                    <a:pt x="136" y="55"/>
                  </a:cubicBezTo>
                  <a:cubicBezTo>
                    <a:pt x="136" y="55"/>
                    <a:pt x="136" y="55"/>
                    <a:pt x="134" y="55"/>
                  </a:cubicBezTo>
                  <a:cubicBezTo>
                    <a:pt x="134" y="56"/>
                    <a:pt x="134" y="56"/>
                    <a:pt x="134" y="56"/>
                  </a:cubicBezTo>
                  <a:cubicBezTo>
                    <a:pt x="134" y="56"/>
                    <a:pt x="134" y="55"/>
                    <a:pt x="133" y="55"/>
                  </a:cubicBezTo>
                  <a:cubicBezTo>
                    <a:pt x="133" y="55"/>
                    <a:pt x="133" y="55"/>
                    <a:pt x="133" y="55"/>
                  </a:cubicBezTo>
                  <a:cubicBezTo>
                    <a:pt x="133" y="55"/>
                    <a:pt x="133" y="55"/>
                    <a:pt x="133" y="55"/>
                  </a:cubicBezTo>
                  <a:cubicBezTo>
                    <a:pt x="131" y="56"/>
                    <a:pt x="131" y="58"/>
                    <a:pt x="130" y="58"/>
                  </a:cubicBezTo>
                  <a:cubicBezTo>
                    <a:pt x="130" y="56"/>
                    <a:pt x="130" y="56"/>
                    <a:pt x="130" y="56"/>
                  </a:cubicBezTo>
                  <a:cubicBezTo>
                    <a:pt x="130" y="56"/>
                    <a:pt x="128" y="55"/>
                    <a:pt x="128" y="56"/>
                  </a:cubicBezTo>
                  <a:cubicBezTo>
                    <a:pt x="127" y="58"/>
                    <a:pt x="125" y="58"/>
                    <a:pt x="124" y="58"/>
                  </a:cubicBezTo>
                  <a:cubicBezTo>
                    <a:pt x="121" y="58"/>
                    <a:pt x="119" y="58"/>
                    <a:pt x="117" y="58"/>
                  </a:cubicBezTo>
                  <a:cubicBezTo>
                    <a:pt x="113" y="60"/>
                    <a:pt x="110" y="63"/>
                    <a:pt x="104" y="63"/>
                  </a:cubicBezTo>
                  <a:cubicBezTo>
                    <a:pt x="101" y="63"/>
                    <a:pt x="101" y="61"/>
                    <a:pt x="98" y="60"/>
                  </a:cubicBezTo>
                  <a:cubicBezTo>
                    <a:pt x="95" y="60"/>
                    <a:pt x="93" y="63"/>
                    <a:pt x="90" y="63"/>
                  </a:cubicBezTo>
                  <a:cubicBezTo>
                    <a:pt x="89" y="63"/>
                    <a:pt x="89" y="63"/>
                    <a:pt x="89" y="63"/>
                  </a:cubicBezTo>
                  <a:cubicBezTo>
                    <a:pt x="87" y="63"/>
                    <a:pt x="84" y="61"/>
                    <a:pt x="84" y="61"/>
                  </a:cubicBezTo>
                  <a:cubicBezTo>
                    <a:pt x="84" y="61"/>
                    <a:pt x="82" y="64"/>
                    <a:pt x="84" y="66"/>
                  </a:cubicBezTo>
                  <a:cubicBezTo>
                    <a:pt x="84" y="67"/>
                    <a:pt x="84" y="67"/>
                    <a:pt x="84" y="67"/>
                  </a:cubicBezTo>
                  <a:cubicBezTo>
                    <a:pt x="82" y="67"/>
                    <a:pt x="82" y="67"/>
                    <a:pt x="82" y="67"/>
                  </a:cubicBezTo>
                  <a:cubicBezTo>
                    <a:pt x="81" y="67"/>
                    <a:pt x="81" y="72"/>
                    <a:pt x="79" y="72"/>
                  </a:cubicBezTo>
                  <a:cubicBezTo>
                    <a:pt x="79" y="72"/>
                    <a:pt x="79" y="70"/>
                    <a:pt x="78" y="70"/>
                  </a:cubicBezTo>
                  <a:cubicBezTo>
                    <a:pt x="79" y="69"/>
                    <a:pt x="78" y="69"/>
                    <a:pt x="78" y="67"/>
                  </a:cubicBezTo>
                  <a:cubicBezTo>
                    <a:pt x="76" y="66"/>
                    <a:pt x="81" y="64"/>
                    <a:pt x="81" y="61"/>
                  </a:cubicBezTo>
                  <a:cubicBezTo>
                    <a:pt x="79" y="60"/>
                    <a:pt x="79" y="60"/>
                    <a:pt x="75" y="63"/>
                  </a:cubicBezTo>
                  <a:cubicBezTo>
                    <a:pt x="72" y="67"/>
                    <a:pt x="72" y="56"/>
                    <a:pt x="64" y="64"/>
                  </a:cubicBezTo>
                  <a:cubicBezTo>
                    <a:pt x="60" y="70"/>
                    <a:pt x="60" y="67"/>
                    <a:pt x="55" y="70"/>
                  </a:cubicBezTo>
                  <a:cubicBezTo>
                    <a:pt x="50" y="72"/>
                    <a:pt x="50" y="64"/>
                    <a:pt x="41" y="61"/>
                  </a:cubicBezTo>
                  <a:cubicBezTo>
                    <a:pt x="32" y="58"/>
                    <a:pt x="37" y="66"/>
                    <a:pt x="35" y="67"/>
                  </a:cubicBezTo>
                  <a:cubicBezTo>
                    <a:pt x="34" y="69"/>
                    <a:pt x="34" y="66"/>
                    <a:pt x="31" y="69"/>
                  </a:cubicBezTo>
                  <a:cubicBezTo>
                    <a:pt x="29" y="70"/>
                    <a:pt x="24" y="67"/>
                    <a:pt x="24" y="64"/>
                  </a:cubicBezTo>
                  <a:cubicBezTo>
                    <a:pt x="23" y="60"/>
                    <a:pt x="23" y="64"/>
                    <a:pt x="20" y="63"/>
                  </a:cubicBezTo>
                  <a:cubicBezTo>
                    <a:pt x="18" y="60"/>
                    <a:pt x="15" y="66"/>
                    <a:pt x="15" y="63"/>
                  </a:cubicBezTo>
                  <a:cubicBezTo>
                    <a:pt x="15" y="61"/>
                    <a:pt x="11" y="64"/>
                    <a:pt x="11" y="63"/>
                  </a:cubicBezTo>
                  <a:cubicBezTo>
                    <a:pt x="9" y="61"/>
                    <a:pt x="14" y="63"/>
                    <a:pt x="15" y="60"/>
                  </a:cubicBezTo>
                  <a:cubicBezTo>
                    <a:pt x="17" y="58"/>
                    <a:pt x="11" y="61"/>
                    <a:pt x="9" y="60"/>
                  </a:cubicBezTo>
                  <a:cubicBezTo>
                    <a:pt x="8" y="56"/>
                    <a:pt x="12" y="60"/>
                    <a:pt x="11" y="56"/>
                  </a:cubicBezTo>
                  <a:cubicBezTo>
                    <a:pt x="11" y="55"/>
                    <a:pt x="9" y="56"/>
                    <a:pt x="9" y="55"/>
                  </a:cubicBezTo>
                  <a:cubicBezTo>
                    <a:pt x="9" y="52"/>
                    <a:pt x="8" y="53"/>
                    <a:pt x="9" y="50"/>
                  </a:cubicBezTo>
                  <a:cubicBezTo>
                    <a:pt x="11" y="47"/>
                    <a:pt x="8" y="49"/>
                    <a:pt x="6" y="47"/>
                  </a:cubicBezTo>
                  <a:cubicBezTo>
                    <a:pt x="5" y="46"/>
                    <a:pt x="5" y="49"/>
                    <a:pt x="3" y="46"/>
                  </a:cubicBezTo>
                  <a:cubicBezTo>
                    <a:pt x="2" y="44"/>
                    <a:pt x="3" y="39"/>
                    <a:pt x="5" y="42"/>
                  </a:cubicBezTo>
                  <a:cubicBezTo>
                    <a:pt x="5" y="47"/>
                    <a:pt x="9" y="44"/>
                    <a:pt x="6" y="42"/>
                  </a:cubicBezTo>
                  <a:cubicBezTo>
                    <a:pt x="3" y="41"/>
                    <a:pt x="9" y="39"/>
                    <a:pt x="6" y="38"/>
                  </a:cubicBezTo>
                  <a:cubicBezTo>
                    <a:pt x="5" y="38"/>
                    <a:pt x="8" y="36"/>
                    <a:pt x="5" y="35"/>
                  </a:cubicBezTo>
                  <a:cubicBezTo>
                    <a:pt x="3" y="33"/>
                    <a:pt x="9" y="30"/>
                    <a:pt x="5" y="32"/>
                  </a:cubicBezTo>
                  <a:cubicBezTo>
                    <a:pt x="0" y="33"/>
                    <a:pt x="0" y="33"/>
                    <a:pt x="0" y="28"/>
                  </a:cubicBezTo>
                  <a:cubicBezTo>
                    <a:pt x="2" y="25"/>
                    <a:pt x="2" y="27"/>
                    <a:pt x="3" y="25"/>
                  </a:cubicBezTo>
                  <a:cubicBezTo>
                    <a:pt x="6" y="21"/>
                    <a:pt x="9" y="21"/>
                    <a:pt x="11" y="22"/>
                  </a:cubicBezTo>
                  <a:cubicBezTo>
                    <a:pt x="11" y="24"/>
                    <a:pt x="14" y="24"/>
                    <a:pt x="12" y="22"/>
                  </a:cubicBezTo>
                  <a:cubicBezTo>
                    <a:pt x="11" y="21"/>
                    <a:pt x="17" y="19"/>
                    <a:pt x="15" y="21"/>
                  </a:cubicBezTo>
                  <a:cubicBezTo>
                    <a:pt x="15" y="22"/>
                    <a:pt x="23" y="22"/>
                    <a:pt x="23" y="22"/>
                  </a:cubicBezTo>
                  <a:cubicBezTo>
                    <a:pt x="24" y="21"/>
                    <a:pt x="17" y="21"/>
                    <a:pt x="26" y="19"/>
                  </a:cubicBezTo>
                  <a:cubicBezTo>
                    <a:pt x="34" y="18"/>
                    <a:pt x="28" y="19"/>
                    <a:pt x="26" y="18"/>
                  </a:cubicBezTo>
                  <a:cubicBezTo>
                    <a:pt x="24" y="16"/>
                    <a:pt x="23" y="16"/>
                    <a:pt x="24" y="14"/>
                  </a:cubicBezTo>
                  <a:cubicBezTo>
                    <a:pt x="24" y="13"/>
                    <a:pt x="24" y="13"/>
                    <a:pt x="29" y="13"/>
                  </a:cubicBezTo>
                  <a:cubicBezTo>
                    <a:pt x="32" y="14"/>
                    <a:pt x="32" y="11"/>
                    <a:pt x="37" y="13"/>
                  </a:cubicBezTo>
                  <a:cubicBezTo>
                    <a:pt x="40" y="14"/>
                    <a:pt x="41" y="14"/>
                    <a:pt x="43" y="13"/>
                  </a:cubicBezTo>
                  <a:cubicBezTo>
                    <a:pt x="43" y="11"/>
                    <a:pt x="46" y="8"/>
                    <a:pt x="55" y="5"/>
                  </a:cubicBezTo>
                  <a:cubicBezTo>
                    <a:pt x="63" y="2"/>
                    <a:pt x="66" y="7"/>
                    <a:pt x="70" y="4"/>
                  </a:cubicBezTo>
                  <a:cubicBezTo>
                    <a:pt x="75" y="0"/>
                    <a:pt x="70" y="10"/>
                    <a:pt x="76" y="7"/>
                  </a:cubicBezTo>
                  <a:cubicBezTo>
                    <a:pt x="82" y="5"/>
                    <a:pt x="79" y="13"/>
                    <a:pt x="84" y="11"/>
                  </a:cubicBezTo>
                  <a:cubicBezTo>
                    <a:pt x="87" y="10"/>
                    <a:pt x="84" y="11"/>
                    <a:pt x="89" y="14"/>
                  </a:cubicBezTo>
                  <a:cubicBezTo>
                    <a:pt x="93" y="16"/>
                    <a:pt x="90" y="11"/>
                    <a:pt x="95" y="14"/>
                  </a:cubicBezTo>
                  <a:cubicBezTo>
                    <a:pt x="98" y="19"/>
                    <a:pt x="104" y="11"/>
                    <a:pt x="108" y="14"/>
                  </a:cubicBezTo>
                  <a:cubicBezTo>
                    <a:pt x="113" y="19"/>
                    <a:pt x="122" y="11"/>
                    <a:pt x="122" y="10"/>
                  </a:cubicBezTo>
                  <a:cubicBezTo>
                    <a:pt x="125" y="11"/>
                    <a:pt x="124" y="10"/>
                    <a:pt x="127" y="10"/>
                  </a:cubicBezTo>
                  <a:cubicBezTo>
                    <a:pt x="127" y="10"/>
                    <a:pt x="130" y="11"/>
                    <a:pt x="130" y="10"/>
                  </a:cubicBezTo>
                  <a:cubicBezTo>
                    <a:pt x="131" y="8"/>
                    <a:pt x="131" y="8"/>
                    <a:pt x="131" y="8"/>
                  </a:cubicBezTo>
                  <a:cubicBezTo>
                    <a:pt x="131" y="8"/>
                    <a:pt x="133" y="8"/>
                    <a:pt x="136" y="11"/>
                  </a:cubicBezTo>
                  <a:cubicBezTo>
                    <a:pt x="136" y="11"/>
                    <a:pt x="136" y="11"/>
                    <a:pt x="136" y="11"/>
                  </a:cubicBezTo>
                  <a:cubicBezTo>
                    <a:pt x="136" y="13"/>
                    <a:pt x="136" y="13"/>
                    <a:pt x="136" y="13"/>
                  </a:cubicBezTo>
                  <a:cubicBezTo>
                    <a:pt x="137" y="14"/>
                    <a:pt x="137" y="13"/>
                    <a:pt x="139" y="13"/>
                  </a:cubicBezTo>
                  <a:cubicBezTo>
                    <a:pt x="139" y="14"/>
                    <a:pt x="139" y="14"/>
                    <a:pt x="139" y="14"/>
                  </a:cubicBezTo>
                </a:path>
              </a:pathLst>
            </a:custGeom>
            <a:grpFill/>
            <a:ln w="6350" cmpd="sng">
              <a:solidFill>
                <a:schemeClr val="bg1"/>
              </a:solidFill>
              <a:round/>
              <a:headEnd/>
              <a:tailEnd/>
            </a:ln>
          </p:spPr>
          <p:txBody>
            <a:bodyPr/>
            <a:lstStyle/>
            <a:p>
              <a:endParaRPr lang="en-GB" dirty="0"/>
            </a:p>
          </p:txBody>
        </p:sp>
        <p:sp>
          <p:nvSpPr>
            <p:cNvPr id="1116" name="Freeform 49"/>
            <p:cNvSpPr>
              <a:spLocks/>
            </p:cNvSpPr>
            <p:nvPr/>
          </p:nvSpPr>
          <p:spPr bwMode="auto">
            <a:xfrm>
              <a:off x="6817586" y="3763730"/>
              <a:ext cx="359919" cy="268327"/>
            </a:xfrm>
            <a:custGeom>
              <a:avLst/>
              <a:gdLst/>
              <a:ahLst/>
              <a:cxnLst>
                <a:cxn ang="0">
                  <a:pos x="2" y="16"/>
                </a:cxn>
                <a:cxn ang="0">
                  <a:pos x="5" y="14"/>
                </a:cxn>
                <a:cxn ang="0">
                  <a:pos x="13" y="11"/>
                </a:cxn>
                <a:cxn ang="0">
                  <a:pos x="17" y="24"/>
                </a:cxn>
                <a:cxn ang="0">
                  <a:pos x="11" y="24"/>
                </a:cxn>
                <a:cxn ang="0">
                  <a:pos x="7" y="24"/>
                </a:cxn>
                <a:cxn ang="0">
                  <a:pos x="3" y="30"/>
                </a:cxn>
                <a:cxn ang="0">
                  <a:pos x="7" y="33"/>
                </a:cxn>
                <a:cxn ang="0">
                  <a:pos x="9" y="36"/>
                </a:cxn>
                <a:cxn ang="0">
                  <a:pos x="8" y="36"/>
                </a:cxn>
                <a:cxn ang="0">
                  <a:pos x="8" y="39"/>
                </a:cxn>
                <a:cxn ang="0">
                  <a:pos x="13" y="45"/>
                </a:cxn>
                <a:cxn ang="0">
                  <a:pos x="13" y="61"/>
                </a:cxn>
                <a:cxn ang="0">
                  <a:pos x="32" y="53"/>
                </a:cxn>
                <a:cxn ang="0">
                  <a:pos x="40" y="53"/>
                </a:cxn>
                <a:cxn ang="0">
                  <a:pos x="52" y="58"/>
                </a:cxn>
                <a:cxn ang="0">
                  <a:pos x="64" y="68"/>
                </a:cxn>
                <a:cxn ang="0">
                  <a:pos x="71" y="73"/>
                </a:cxn>
                <a:cxn ang="0">
                  <a:pos x="71" y="81"/>
                </a:cxn>
                <a:cxn ang="0">
                  <a:pos x="81" y="84"/>
                </a:cxn>
                <a:cxn ang="0">
                  <a:pos x="98" y="68"/>
                </a:cxn>
                <a:cxn ang="0">
                  <a:pos x="113" y="61"/>
                </a:cxn>
                <a:cxn ang="0">
                  <a:pos x="107" y="51"/>
                </a:cxn>
                <a:cxn ang="0">
                  <a:pos x="84" y="34"/>
                </a:cxn>
                <a:cxn ang="0">
                  <a:pos x="75" y="19"/>
                </a:cxn>
                <a:cxn ang="0">
                  <a:pos x="63" y="17"/>
                </a:cxn>
                <a:cxn ang="0">
                  <a:pos x="63" y="11"/>
                </a:cxn>
                <a:cxn ang="0">
                  <a:pos x="54" y="5"/>
                </a:cxn>
                <a:cxn ang="0">
                  <a:pos x="46" y="4"/>
                </a:cxn>
                <a:cxn ang="0">
                  <a:pos x="37" y="11"/>
                </a:cxn>
                <a:cxn ang="0">
                  <a:pos x="29" y="17"/>
                </a:cxn>
                <a:cxn ang="0">
                  <a:pos x="19" y="10"/>
                </a:cxn>
                <a:cxn ang="0">
                  <a:pos x="5" y="10"/>
                </a:cxn>
              </a:cxnLst>
              <a:rect l="0" t="0" r="r" b="b"/>
              <a:pathLst>
                <a:path w="115" h="86">
                  <a:moveTo>
                    <a:pt x="0" y="13"/>
                  </a:moveTo>
                  <a:cubicBezTo>
                    <a:pt x="3" y="14"/>
                    <a:pt x="2" y="14"/>
                    <a:pt x="2" y="16"/>
                  </a:cubicBezTo>
                  <a:cubicBezTo>
                    <a:pt x="3" y="17"/>
                    <a:pt x="3" y="21"/>
                    <a:pt x="3" y="17"/>
                  </a:cubicBezTo>
                  <a:cubicBezTo>
                    <a:pt x="3" y="16"/>
                    <a:pt x="5" y="14"/>
                    <a:pt x="5" y="14"/>
                  </a:cubicBezTo>
                  <a:cubicBezTo>
                    <a:pt x="3" y="14"/>
                    <a:pt x="3" y="10"/>
                    <a:pt x="8" y="10"/>
                  </a:cubicBezTo>
                  <a:cubicBezTo>
                    <a:pt x="11" y="8"/>
                    <a:pt x="13" y="8"/>
                    <a:pt x="13" y="11"/>
                  </a:cubicBezTo>
                  <a:cubicBezTo>
                    <a:pt x="13" y="13"/>
                    <a:pt x="13" y="16"/>
                    <a:pt x="17" y="19"/>
                  </a:cubicBezTo>
                  <a:cubicBezTo>
                    <a:pt x="22" y="21"/>
                    <a:pt x="17" y="25"/>
                    <a:pt x="17" y="24"/>
                  </a:cubicBezTo>
                  <a:cubicBezTo>
                    <a:pt x="16" y="22"/>
                    <a:pt x="14" y="22"/>
                    <a:pt x="16" y="24"/>
                  </a:cubicBezTo>
                  <a:cubicBezTo>
                    <a:pt x="16" y="25"/>
                    <a:pt x="11" y="27"/>
                    <a:pt x="11" y="24"/>
                  </a:cubicBezTo>
                  <a:cubicBezTo>
                    <a:pt x="11" y="21"/>
                    <a:pt x="9" y="25"/>
                    <a:pt x="8" y="24"/>
                  </a:cubicBezTo>
                  <a:cubicBezTo>
                    <a:pt x="8" y="22"/>
                    <a:pt x="7" y="25"/>
                    <a:pt x="7" y="24"/>
                  </a:cubicBezTo>
                  <a:cubicBezTo>
                    <a:pt x="7" y="22"/>
                    <a:pt x="3" y="19"/>
                    <a:pt x="5" y="22"/>
                  </a:cubicBezTo>
                  <a:cubicBezTo>
                    <a:pt x="5" y="25"/>
                    <a:pt x="2" y="28"/>
                    <a:pt x="3" y="30"/>
                  </a:cubicBezTo>
                  <a:cubicBezTo>
                    <a:pt x="3" y="31"/>
                    <a:pt x="5" y="36"/>
                    <a:pt x="5" y="34"/>
                  </a:cubicBezTo>
                  <a:cubicBezTo>
                    <a:pt x="7" y="34"/>
                    <a:pt x="5" y="33"/>
                    <a:pt x="7" y="33"/>
                  </a:cubicBezTo>
                  <a:cubicBezTo>
                    <a:pt x="8" y="33"/>
                    <a:pt x="9" y="31"/>
                    <a:pt x="9" y="33"/>
                  </a:cubicBezTo>
                  <a:cubicBezTo>
                    <a:pt x="8" y="36"/>
                    <a:pt x="8" y="36"/>
                    <a:pt x="9" y="36"/>
                  </a:cubicBezTo>
                  <a:cubicBezTo>
                    <a:pt x="11" y="36"/>
                    <a:pt x="11" y="38"/>
                    <a:pt x="9" y="38"/>
                  </a:cubicBezTo>
                  <a:cubicBezTo>
                    <a:pt x="7" y="38"/>
                    <a:pt x="8" y="36"/>
                    <a:pt x="8" y="36"/>
                  </a:cubicBezTo>
                  <a:cubicBezTo>
                    <a:pt x="7" y="36"/>
                    <a:pt x="5" y="41"/>
                    <a:pt x="7" y="41"/>
                  </a:cubicBezTo>
                  <a:cubicBezTo>
                    <a:pt x="8" y="42"/>
                    <a:pt x="7" y="39"/>
                    <a:pt x="8" y="39"/>
                  </a:cubicBezTo>
                  <a:cubicBezTo>
                    <a:pt x="9" y="41"/>
                    <a:pt x="9" y="41"/>
                    <a:pt x="11" y="42"/>
                  </a:cubicBezTo>
                  <a:cubicBezTo>
                    <a:pt x="11" y="44"/>
                    <a:pt x="14" y="44"/>
                    <a:pt x="13" y="45"/>
                  </a:cubicBezTo>
                  <a:cubicBezTo>
                    <a:pt x="11" y="47"/>
                    <a:pt x="11" y="51"/>
                    <a:pt x="13" y="61"/>
                  </a:cubicBezTo>
                  <a:cubicBezTo>
                    <a:pt x="13" y="61"/>
                    <a:pt x="13" y="61"/>
                    <a:pt x="13" y="61"/>
                  </a:cubicBezTo>
                  <a:cubicBezTo>
                    <a:pt x="23" y="61"/>
                    <a:pt x="16" y="58"/>
                    <a:pt x="23" y="55"/>
                  </a:cubicBezTo>
                  <a:cubicBezTo>
                    <a:pt x="28" y="51"/>
                    <a:pt x="31" y="56"/>
                    <a:pt x="32" y="53"/>
                  </a:cubicBezTo>
                  <a:cubicBezTo>
                    <a:pt x="32" y="51"/>
                    <a:pt x="35" y="50"/>
                    <a:pt x="37" y="51"/>
                  </a:cubicBezTo>
                  <a:cubicBezTo>
                    <a:pt x="37" y="53"/>
                    <a:pt x="39" y="50"/>
                    <a:pt x="40" y="53"/>
                  </a:cubicBezTo>
                  <a:cubicBezTo>
                    <a:pt x="40" y="56"/>
                    <a:pt x="46" y="55"/>
                    <a:pt x="46" y="58"/>
                  </a:cubicBezTo>
                  <a:cubicBezTo>
                    <a:pt x="48" y="59"/>
                    <a:pt x="48" y="56"/>
                    <a:pt x="52" y="58"/>
                  </a:cubicBezTo>
                  <a:cubicBezTo>
                    <a:pt x="58" y="59"/>
                    <a:pt x="54" y="62"/>
                    <a:pt x="58" y="64"/>
                  </a:cubicBezTo>
                  <a:cubicBezTo>
                    <a:pt x="63" y="65"/>
                    <a:pt x="61" y="68"/>
                    <a:pt x="64" y="68"/>
                  </a:cubicBezTo>
                  <a:cubicBezTo>
                    <a:pt x="67" y="68"/>
                    <a:pt x="69" y="68"/>
                    <a:pt x="71" y="70"/>
                  </a:cubicBezTo>
                  <a:cubicBezTo>
                    <a:pt x="71" y="72"/>
                    <a:pt x="69" y="70"/>
                    <a:pt x="71" y="73"/>
                  </a:cubicBezTo>
                  <a:cubicBezTo>
                    <a:pt x="71" y="75"/>
                    <a:pt x="69" y="76"/>
                    <a:pt x="71" y="76"/>
                  </a:cubicBezTo>
                  <a:cubicBezTo>
                    <a:pt x="72" y="78"/>
                    <a:pt x="71" y="79"/>
                    <a:pt x="71" y="81"/>
                  </a:cubicBezTo>
                  <a:cubicBezTo>
                    <a:pt x="74" y="81"/>
                    <a:pt x="72" y="82"/>
                    <a:pt x="75" y="82"/>
                  </a:cubicBezTo>
                  <a:cubicBezTo>
                    <a:pt x="80" y="81"/>
                    <a:pt x="77" y="86"/>
                    <a:pt x="81" y="84"/>
                  </a:cubicBezTo>
                  <a:cubicBezTo>
                    <a:pt x="86" y="82"/>
                    <a:pt x="86" y="78"/>
                    <a:pt x="89" y="76"/>
                  </a:cubicBezTo>
                  <a:cubicBezTo>
                    <a:pt x="92" y="75"/>
                    <a:pt x="96" y="76"/>
                    <a:pt x="98" y="68"/>
                  </a:cubicBezTo>
                  <a:cubicBezTo>
                    <a:pt x="100" y="61"/>
                    <a:pt x="103" y="64"/>
                    <a:pt x="106" y="61"/>
                  </a:cubicBezTo>
                  <a:cubicBezTo>
                    <a:pt x="107" y="58"/>
                    <a:pt x="109" y="62"/>
                    <a:pt x="113" y="61"/>
                  </a:cubicBezTo>
                  <a:cubicBezTo>
                    <a:pt x="112" y="55"/>
                    <a:pt x="115" y="55"/>
                    <a:pt x="113" y="55"/>
                  </a:cubicBezTo>
                  <a:cubicBezTo>
                    <a:pt x="110" y="53"/>
                    <a:pt x="109" y="50"/>
                    <a:pt x="107" y="51"/>
                  </a:cubicBezTo>
                  <a:cubicBezTo>
                    <a:pt x="104" y="53"/>
                    <a:pt x="96" y="44"/>
                    <a:pt x="95" y="44"/>
                  </a:cubicBezTo>
                  <a:cubicBezTo>
                    <a:pt x="92" y="44"/>
                    <a:pt x="89" y="39"/>
                    <a:pt x="84" y="34"/>
                  </a:cubicBezTo>
                  <a:cubicBezTo>
                    <a:pt x="80" y="31"/>
                    <a:pt x="81" y="28"/>
                    <a:pt x="78" y="27"/>
                  </a:cubicBezTo>
                  <a:cubicBezTo>
                    <a:pt x="77" y="25"/>
                    <a:pt x="78" y="21"/>
                    <a:pt x="75" y="19"/>
                  </a:cubicBezTo>
                  <a:cubicBezTo>
                    <a:pt x="71" y="17"/>
                    <a:pt x="72" y="21"/>
                    <a:pt x="71" y="19"/>
                  </a:cubicBezTo>
                  <a:cubicBezTo>
                    <a:pt x="67" y="17"/>
                    <a:pt x="66" y="21"/>
                    <a:pt x="63" y="17"/>
                  </a:cubicBezTo>
                  <a:cubicBezTo>
                    <a:pt x="60" y="14"/>
                    <a:pt x="63" y="16"/>
                    <a:pt x="61" y="14"/>
                  </a:cubicBezTo>
                  <a:cubicBezTo>
                    <a:pt x="60" y="13"/>
                    <a:pt x="64" y="13"/>
                    <a:pt x="63" y="11"/>
                  </a:cubicBezTo>
                  <a:cubicBezTo>
                    <a:pt x="58" y="8"/>
                    <a:pt x="64" y="7"/>
                    <a:pt x="60" y="7"/>
                  </a:cubicBezTo>
                  <a:cubicBezTo>
                    <a:pt x="52" y="7"/>
                    <a:pt x="57" y="5"/>
                    <a:pt x="54" y="5"/>
                  </a:cubicBezTo>
                  <a:cubicBezTo>
                    <a:pt x="51" y="4"/>
                    <a:pt x="51" y="0"/>
                    <a:pt x="49" y="2"/>
                  </a:cubicBezTo>
                  <a:cubicBezTo>
                    <a:pt x="48" y="4"/>
                    <a:pt x="45" y="2"/>
                    <a:pt x="46" y="4"/>
                  </a:cubicBezTo>
                  <a:cubicBezTo>
                    <a:pt x="51" y="7"/>
                    <a:pt x="45" y="4"/>
                    <a:pt x="45" y="7"/>
                  </a:cubicBezTo>
                  <a:cubicBezTo>
                    <a:pt x="45" y="10"/>
                    <a:pt x="39" y="7"/>
                    <a:pt x="37" y="11"/>
                  </a:cubicBezTo>
                  <a:cubicBezTo>
                    <a:pt x="35" y="16"/>
                    <a:pt x="39" y="16"/>
                    <a:pt x="39" y="17"/>
                  </a:cubicBezTo>
                  <a:cubicBezTo>
                    <a:pt x="37" y="19"/>
                    <a:pt x="32" y="17"/>
                    <a:pt x="29" y="17"/>
                  </a:cubicBezTo>
                  <a:cubicBezTo>
                    <a:pt x="26" y="17"/>
                    <a:pt x="25" y="19"/>
                    <a:pt x="25" y="17"/>
                  </a:cubicBezTo>
                  <a:cubicBezTo>
                    <a:pt x="20" y="11"/>
                    <a:pt x="22" y="11"/>
                    <a:pt x="19" y="10"/>
                  </a:cubicBezTo>
                  <a:cubicBezTo>
                    <a:pt x="17" y="8"/>
                    <a:pt x="16" y="5"/>
                    <a:pt x="13" y="7"/>
                  </a:cubicBezTo>
                  <a:cubicBezTo>
                    <a:pt x="9" y="7"/>
                    <a:pt x="7" y="8"/>
                    <a:pt x="5" y="10"/>
                  </a:cubicBezTo>
                  <a:cubicBezTo>
                    <a:pt x="2" y="11"/>
                    <a:pt x="0" y="13"/>
                    <a:pt x="0" y="13"/>
                  </a:cubicBezTo>
                </a:path>
              </a:pathLst>
            </a:custGeom>
            <a:grpFill/>
            <a:ln w="6350" cmpd="sng">
              <a:solidFill>
                <a:schemeClr val="bg1"/>
              </a:solidFill>
              <a:round/>
              <a:headEnd/>
              <a:tailEnd/>
            </a:ln>
          </p:spPr>
          <p:txBody>
            <a:bodyPr/>
            <a:lstStyle/>
            <a:p>
              <a:endParaRPr lang="en-GB" dirty="0"/>
            </a:p>
          </p:txBody>
        </p:sp>
        <p:sp>
          <p:nvSpPr>
            <p:cNvPr id="1117" name="Freeform 50"/>
            <p:cNvSpPr>
              <a:spLocks/>
            </p:cNvSpPr>
            <p:nvPr/>
          </p:nvSpPr>
          <p:spPr bwMode="auto">
            <a:xfrm>
              <a:off x="6905958" y="3667325"/>
              <a:ext cx="435438" cy="295642"/>
            </a:xfrm>
            <a:custGeom>
              <a:avLst/>
              <a:gdLst/>
              <a:ahLst/>
              <a:cxnLst>
                <a:cxn ang="0">
                  <a:pos x="41" y="20"/>
                </a:cxn>
                <a:cxn ang="0">
                  <a:pos x="32" y="25"/>
                </a:cxn>
                <a:cxn ang="0">
                  <a:pos x="20" y="22"/>
                </a:cxn>
                <a:cxn ang="0">
                  <a:pos x="21" y="0"/>
                </a:cxn>
                <a:cxn ang="0">
                  <a:pos x="1" y="11"/>
                </a:cxn>
                <a:cxn ang="0">
                  <a:pos x="11" y="48"/>
                </a:cxn>
                <a:cxn ang="0">
                  <a:pos x="17" y="37"/>
                </a:cxn>
                <a:cxn ang="0">
                  <a:pos x="21" y="33"/>
                </a:cxn>
                <a:cxn ang="0">
                  <a:pos x="32" y="37"/>
                </a:cxn>
                <a:cxn ang="0">
                  <a:pos x="33" y="45"/>
                </a:cxn>
                <a:cxn ang="0">
                  <a:pos x="43" y="50"/>
                </a:cxn>
                <a:cxn ang="0">
                  <a:pos x="50" y="58"/>
                </a:cxn>
                <a:cxn ang="0">
                  <a:pos x="67" y="75"/>
                </a:cxn>
                <a:cxn ang="0">
                  <a:pos x="85" y="86"/>
                </a:cxn>
                <a:cxn ang="0">
                  <a:pos x="91" y="93"/>
                </a:cxn>
                <a:cxn ang="0">
                  <a:pos x="96" y="89"/>
                </a:cxn>
                <a:cxn ang="0">
                  <a:pos x="97" y="75"/>
                </a:cxn>
                <a:cxn ang="0">
                  <a:pos x="91" y="72"/>
                </a:cxn>
                <a:cxn ang="0">
                  <a:pos x="102" y="65"/>
                </a:cxn>
                <a:cxn ang="0">
                  <a:pos x="108" y="54"/>
                </a:cxn>
                <a:cxn ang="0">
                  <a:pos x="116" y="51"/>
                </a:cxn>
                <a:cxn ang="0">
                  <a:pos x="117" y="56"/>
                </a:cxn>
                <a:cxn ang="0">
                  <a:pos x="120" y="61"/>
                </a:cxn>
                <a:cxn ang="0">
                  <a:pos x="130" y="59"/>
                </a:cxn>
                <a:cxn ang="0">
                  <a:pos x="131" y="51"/>
                </a:cxn>
                <a:cxn ang="0">
                  <a:pos x="114" y="47"/>
                </a:cxn>
                <a:cxn ang="0">
                  <a:pos x="119" y="39"/>
                </a:cxn>
                <a:cxn ang="0">
                  <a:pos x="116" y="40"/>
                </a:cxn>
                <a:cxn ang="0">
                  <a:pos x="107" y="47"/>
                </a:cxn>
                <a:cxn ang="0">
                  <a:pos x="101" y="54"/>
                </a:cxn>
                <a:cxn ang="0">
                  <a:pos x="96" y="54"/>
                </a:cxn>
                <a:cxn ang="0">
                  <a:pos x="96" y="51"/>
                </a:cxn>
                <a:cxn ang="0">
                  <a:pos x="85" y="47"/>
                </a:cxn>
                <a:cxn ang="0">
                  <a:pos x="81" y="40"/>
                </a:cxn>
                <a:cxn ang="0">
                  <a:pos x="81" y="31"/>
                </a:cxn>
                <a:cxn ang="0">
                  <a:pos x="70" y="22"/>
                </a:cxn>
                <a:cxn ang="0">
                  <a:pos x="46" y="22"/>
                </a:cxn>
                <a:cxn ang="0">
                  <a:pos x="43" y="14"/>
                </a:cxn>
              </a:cxnLst>
              <a:rect l="0" t="0" r="r" b="b"/>
              <a:pathLst>
                <a:path w="140" h="95">
                  <a:moveTo>
                    <a:pt x="43" y="14"/>
                  </a:moveTo>
                  <a:cubicBezTo>
                    <a:pt x="36" y="20"/>
                    <a:pt x="40" y="19"/>
                    <a:pt x="41" y="20"/>
                  </a:cubicBezTo>
                  <a:cubicBezTo>
                    <a:pt x="43" y="22"/>
                    <a:pt x="38" y="23"/>
                    <a:pt x="36" y="23"/>
                  </a:cubicBezTo>
                  <a:cubicBezTo>
                    <a:pt x="33" y="22"/>
                    <a:pt x="35" y="25"/>
                    <a:pt x="32" y="25"/>
                  </a:cubicBezTo>
                  <a:cubicBezTo>
                    <a:pt x="29" y="25"/>
                    <a:pt x="33" y="22"/>
                    <a:pt x="29" y="20"/>
                  </a:cubicBezTo>
                  <a:cubicBezTo>
                    <a:pt x="23" y="20"/>
                    <a:pt x="20" y="25"/>
                    <a:pt x="20" y="22"/>
                  </a:cubicBezTo>
                  <a:cubicBezTo>
                    <a:pt x="20" y="17"/>
                    <a:pt x="18" y="14"/>
                    <a:pt x="20" y="12"/>
                  </a:cubicBezTo>
                  <a:cubicBezTo>
                    <a:pt x="20" y="11"/>
                    <a:pt x="17" y="11"/>
                    <a:pt x="21" y="0"/>
                  </a:cubicBezTo>
                  <a:cubicBezTo>
                    <a:pt x="20" y="0"/>
                    <a:pt x="6" y="5"/>
                    <a:pt x="3" y="6"/>
                  </a:cubicBezTo>
                  <a:cubicBezTo>
                    <a:pt x="0" y="6"/>
                    <a:pt x="1" y="6"/>
                    <a:pt x="1" y="11"/>
                  </a:cubicBezTo>
                  <a:cubicBezTo>
                    <a:pt x="1" y="14"/>
                    <a:pt x="1" y="48"/>
                    <a:pt x="1" y="48"/>
                  </a:cubicBezTo>
                  <a:cubicBezTo>
                    <a:pt x="4" y="48"/>
                    <a:pt x="9" y="50"/>
                    <a:pt x="11" y="48"/>
                  </a:cubicBezTo>
                  <a:cubicBezTo>
                    <a:pt x="11" y="47"/>
                    <a:pt x="7" y="47"/>
                    <a:pt x="9" y="42"/>
                  </a:cubicBezTo>
                  <a:cubicBezTo>
                    <a:pt x="11" y="37"/>
                    <a:pt x="17" y="40"/>
                    <a:pt x="17" y="37"/>
                  </a:cubicBezTo>
                  <a:cubicBezTo>
                    <a:pt x="17" y="34"/>
                    <a:pt x="23" y="37"/>
                    <a:pt x="18" y="34"/>
                  </a:cubicBezTo>
                  <a:cubicBezTo>
                    <a:pt x="17" y="33"/>
                    <a:pt x="20" y="34"/>
                    <a:pt x="21" y="33"/>
                  </a:cubicBezTo>
                  <a:cubicBezTo>
                    <a:pt x="23" y="31"/>
                    <a:pt x="23" y="34"/>
                    <a:pt x="26" y="36"/>
                  </a:cubicBezTo>
                  <a:cubicBezTo>
                    <a:pt x="29" y="36"/>
                    <a:pt x="24" y="37"/>
                    <a:pt x="32" y="37"/>
                  </a:cubicBezTo>
                  <a:cubicBezTo>
                    <a:pt x="36" y="37"/>
                    <a:pt x="30" y="39"/>
                    <a:pt x="35" y="42"/>
                  </a:cubicBezTo>
                  <a:cubicBezTo>
                    <a:pt x="36" y="44"/>
                    <a:pt x="32" y="44"/>
                    <a:pt x="33" y="45"/>
                  </a:cubicBezTo>
                  <a:cubicBezTo>
                    <a:pt x="35" y="47"/>
                    <a:pt x="32" y="45"/>
                    <a:pt x="35" y="48"/>
                  </a:cubicBezTo>
                  <a:cubicBezTo>
                    <a:pt x="38" y="51"/>
                    <a:pt x="40" y="48"/>
                    <a:pt x="43" y="50"/>
                  </a:cubicBezTo>
                  <a:cubicBezTo>
                    <a:pt x="44" y="51"/>
                    <a:pt x="43" y="48"/>
                    <a:pt x="47" y="50"/>
                  </a:cubicBezTo>
                  <a:cubicBezTo>
                    <a:pt x="50" y="51"/>
                    <a:pt x="49" y="56"/>
                    <a:pt x="50" y="58"/>
                  </a:cubicBezTo>
                  <a:cubicBezTo>
                    <a:pt x="53" y="59"/>
                    <a:pt x="52" y="62"/>
                    <a:pt x="56" y="65"/>
                  </a:cubicBezTo>
                  <a:cubicBezTo>
                    <a:pt x="61" y="70"/>
                    <a:pt x="64" y="75"/>
                    <a:pt x="67" y="75"/>
                  </a:cubicBezTo>
                  <a:cubicBezTo>
                    <a:pt x="68" y="75"/>
                    <a:pt x="76" y="84"/>
                    <a:pt x="79" y="83"/>
                  </a:cubicBezTo>
                  <a:cubicBezTo>
                    <a:pt x="81" y="81"/>
                    <a:pt x="82" y="84"/>
                    <a:pt x="85" y="86"/>
                  </a:cubicBezTo>
                  <a:cubicBezTo>
                    <a:pt x="87" y="86"/>
                    <a:pt x="84" y="86"/>
                    <a:pt x="85" y="92"/>
                  </a:cubicBezTo>
                  <a:cubicBezTo>
                    <a:pt x="90" y="90"/>
                    <a:pt x="90" y="95"/>
                    <a:pt x="91" y="93"/>
                  </a:cubicBezTo>
                  <a:cubicBezTo>
                    <a:pt x="93" y="93"/>
                    <a:pt x="93" y="93"/>
                    <a:pt x="94" y="95"/>
                  </a:cubicBezTo>
                  <a:cubicBezTo>
                    <a:pt x="94" y="93"/>
                    <a:pt x="94" y="92"/>
                    <a:pt x="96" y="89"/>
                  </a:cubicBezTo>
                  <a:cubicBezTo>
                    <a:pt x="99" y="84"/>
                    <a:pt x="101" y="84"/>
                    <a:pt x="97" y="81"/>
                  </a:cubicBezTo>
                  <a:cubicBezTo>
                    <a:pt x="96" y="78"/>
                    <a:pt x="99" y="76"/>
                    <a:pt x="97" y="75"/>
                  </a:cubicBezTo>
                  <a:cubicBezTo>
                    <a:pt x="96" y="73"/>
                    <a:pt x="94" y="76"/>
                    <a:pt x="94" y="73"/>
                  </a:cubicBezTo>
                  <a:cubicBezTo>
                    <a:pt x="94" y="72"/>
                    <a:pt x="93" y="72"/>
                    <a:pt x="91" y="72"/>
                  </a:cubicBezTo>
                  <a:cubicBezTo>
                    <a:pt x="90" y="72"/>
                    <a:pt x="93" y="67"/>
                    <a:pt x="96" y="67"/>
                  </a:cubicBezTo>
                  <a:cubicBezTo>
                    <a:pt x="99" y="69"/>
                    <a:pt x="101" y="69"/>
                    <a:pt x="102" y="65"/>
                  </a:cubicBezTo>
                  <a:cubicBezTo>
                    <a:pt x="105" y="61"/>
                    <a:pt x="101" y="61"/>
                    <a:pt x="105" y="61"/>
                  </a:cubicBezTo>
                  <a:cubicBezTo>
                    <a:pt x="108" y="61"/>
                    <a:pt x="105" y="56"/>
                    <a:pt x="108" y="54"/>
                  </a:cubicBezTo>
                  <a:cubicBezTo>
                    <a:pt x="108" y="53"/>
                    <a:pt x="108" y="56"/>
                    <a:pt x="113" y="54"/>
                  </a:cubicBezTo>
                  <a:cubicBezTo>
                    <a:pt x="116" y="53"/>
                    <a:pt x="114" y="51"/>
                    <a:pt x="116" y="51"/>
                  </a:cubicBezTo>
                  <a:cubicBezTo>
                    <a:pt x="117" y="51"/>
                    <a:pt x="117" y="54"/>
                    <a:pt x="117" y="54"/>
                  </a:cubicBezTo>
                  <a:cubicBezTo>
                    <a:pt x="119" y="54"/>
                    <a:pt x="119" y="54"/>
                    <a:pt x="117" y="56"/>
                  </a:cubicBezTo>
                  <a:cubicBezTo>
                    <a:pt x="116" y="58"/>
                    <a:pt x="114" y="59"/>
                    <a:pt x="116" y="59"/>
                  </a:cubicBezTo>
                  <a:cubicBezTo>
                    <a:pt x="117" y="59"/>
                    <a:pt x="116" y="62"/>
                    <a:pt x="120" y="61"/>
                  </a:cubicBezTo>
                  <a:cubicBezTo>
                    <a:pt x="122" y="59"/>
                    <a:pt x="122" y="59"/>
                    <a:pt x="125" y="62"/>
                  </a:cubicBezTo>
                  <a:cubicBezTo>
                    <a:pt x="128" y="64"/>
                    <a:pt x="128" y="58"/>
                    <a:pt x="130" y="59"/>
                  </a:cubicBezTo>
                  <a:cubicBezTo>
                    <a:pt x="133" y="59"/>
                    <a:pt x="133" y="58"/>
                    <a:pt x="136" y="54"/>
                  </a:cubicBezTo>
                  <a:cubicBezTo>
                    <a:pt x="140" y="53"/>
                    <a:pt x="136" y="54"/>
                    <a:pt x="131" y="51"/>
                  </a:cubicBezTo>
                  <a:cubicBezTo>
                    <a:pt x="125" y="48"/>
                    <a:pt x="126" y="44"/>
                    <a:pt x="123" y="48"/>
                  </a:cubicBezTo>
                  <a:cubicBezTo>
                    <a:pt x="122" y="53"/>
                    <a:pt x="117" y="48"/>
                    <a:pt x="114" y="47"/>
                  </a:cubicBezTo>
                  <a:cubicBezTo>
                    <a:pt x="111" y="45"/>
                    <a:pt x="126" y="39"/>
                    <a:pt x="120" y="37"/>
                  </a:cubicBezTo>
                  <a:cubicBezTo>
                    <a:pt x="119" y="39"/>
                    <a:pt x="119" y="39"/>
                    <a:pt x="119" y="39"/>
                  </a:cubicBezTo>
                  <a:cubicBezTo>
                    <a:pt x="117" y="39"/>
                    <a:pt x="119" y="40"/>
                    <a:pt x="117" y="40"/>
                  </a:cubicBezTo>
                  <a:cubicBezTo>
                    <a:pt x="116" y="40"/>
                    <a:pt x="117" y="39"/>
                    <a:pt x="116" y="40"/>
                  </a:cubicBezTo>
                  <a:cubicBezTo>
                    <a:pt x="113" y="42"/>
                    <a:pt x="111" y="44"/>
                    <a:pt x="110" y="45"/>
                  </a:cubicBezTo>
                  <a:cubicBezTo>
                    <a:pt x="108" y="47"/>
                    <a:pt x="108" y="47"/>
                    <a:pt x="107" y="47"/>
                  </a:cubicBezTo>
                  <a:cubicBezTo>
                    <a:pt x="104" y="48"/>
                    <a:pt x="105" y="50"/>
                    <a:pt x="104" y="50"/>
                  </a:cubicBezTo>
                  <a:cubicBezTo>
                    <a:pt x="102" y="51"/>
                    <a:pt x="101" y="53"/>
                    <a:pt x="101" y="54"/>
                  </a:cubicBezTo>
                  <a:cubicBezTo>
                    <a:pt x="102" y="56"/>
                    <a:pt x="101" y="58"/>
                    <a:pt x="99" y="56"/>
                  </a:cubicBezTo>
                  <a:cubicBezTo>
                    <a:pt x="96" y="54"/>
                    <a:pt x="96" y="54"/>
                    <a:pt x="96" y="54"/>
                  </a:cubicBezTo>
                  <a:cubicBezTo>
                    <a:pt x="97" y="51"/>
                    <a:pt x="97" y="51"/>
                    <a:pt x="97" y="51"/>
                  </a:cubicBezTo>
                  <a:cubicBezTo>
                    <a:pt x="97" y="51"/>
                    <a:pt x="97" y="53"/>
                    <a:pt x="96" y="51"/>
                  </a:cubicBezTo>
                  <a:cubicBezTo>
                    <a:pt x="96" y="50"/>
                    <a:pt x="96" y="50"/>
                    <a:pt x="90" y="50"/>
                  </a:cubicBezTo>
                  <a:cubicBezTo>
                    <a:pt x="85" y="51"/>
                    <a:pt x="85" y="50"/>
                    <a:pt x="85" y="47"/>
                  </a:cubicBezTo>
                  <a:cubicBezTo>
                    <a:pt x="85" y="44"/>
                    <a:pt x="85" y="40"/>
                    <a:pt x="84" y="40"/>
                  </a:cubicBezTo>
                  <a:cubicBezTo>
                    <a:pt x="81" y="40"/>
                    <a:pt x="81" y="40"/>
                    <a:pt x="81" y="40"/>
                  </a:cubicBezTo>
                  <a:cubicBezTo>
                    <a:pt x="81" y="40"/>
                    <a:pt x="81" y="39"/>
                    <a:pt x="81" y="36"/>
                  </a:cubicBezTo>
                  <a:cubicBezTo>
                    <a:pt x="82" y="31"/>
                    <a:pt x="82" y="28"/>
                    <a:pt x="81" y="31"/>
                  </a:cubicBezTo>
                  <a:cubicBezTo>
                    <a:pt x="78" y="33"/>
                    <a:pt x="79" y="26"/>
                    <a:pt x="76" y="25"/>
                  </a:cubicBezTo>
                  <a:cubicBezTo>
                    <a:pt x="73" y="23"/>
                    <a:pt x="73" y="20"/>
                    <a:pt x="70" y="22"/>
                  </a:cubicBezTo>
                  <a:cubicBezTo>
                    <a:pt x="65" y="25"/>
                    <a:pt x="62" y="22"/>
                    <a:pt x="55" y="23"/>
                  </a:cubicBezTo>
                  <a:cubicBezTo>
                    <a:pt x="49" y="25"/>
                    <a:pt x="49" y="25"/>
                    <a:pt x="46" y="22"/>
                  </a:cubicBezTo>
                  <a:cubicBezTo>
                    <a:pt x="44" y="19"/>
                    <a:pt x="43" y="17"/>
                    <a:pt x="43" y="16"/>
                  </a:cubicBezTo>
                  <a:cubicBezTo>
                    <a:pt x="41" y="16"/>
                    <a:pt x="43" y="14"/>
                    <a:pt x="43" y="14"/>
                  </a:cubicBezTo>
                </a:path>
              </a:pathLst>
            </a:custGeom>
            <a:grpFill/>
            <a:ln w="6350" cmpd="sng">
              <a:solidFill>
                <a:schemeClr val="bg1"/>
              </a:solidFill>
              <a:round/>
              <a:headEnd/>
              <a:tailEnd/>
            </a:ln>
          </p:spPr>
          <p:txBody>
            <a:bodyPr/>
            <a:lstStyle/>
            <a:p>
              <a:endParaRPr lang="en-GB" dirty="0"/>
            </a:p>
          </p:txBody>
        </p:sp>
        <p:sp>
          <p:nvSpPr>
            <p:cNvPr id="1118" name="Freeform 51"/>
            <p:cNvSpPr>
              <a:spLocks/>
            </p:cNvSpPr>
            <p:nvPr/>
          </p:nvSpPr>
          <p:spPr bwMode="auto">
            <a:xfrm>
              <a:off x="7238562" y="3750877"/>
              <a:ext cx="268333" cy="143001"/>
            </a:xfrm>
            <a:custGeom>
              <a:avLst/>
              <a:gdLst/>
              <a:ahLst/>
              <a:cxnLst>
                <a:cxn ang="0">
                  <a:pos x="13" y="10"/>
                </a:cxn>
                <a:cxn ang="0">
                  <a:pos x="7" y="20"/>
                </a:cxn>
                <a:cxn ang="0">
                  <a:pos x="16" y="21"/>
                </a:cxn>
                <a:cxn ang="0">
                  <a:pos x="24" y="24"/>
                </a:cxn>
                <a:cxn ang="0">
                  <a:pos x="29" y="27"/>
                </a:cxn>
                <a:cxn ang="0">
                  <a:pos x="22" y="32"/>
                </a:cxn>
                <a:cxn ang="0">
                  <a:pos x="18" y="35"/>
                </a:cxn>
                <a:cxn ang="0">
                  <a:pos x="13" y="34"/>
                </a:cxn>
                <a:cxn ang="0">
                  <a:pos x="10" y="37"/>
                </a:cxn>
                <a:cxn ang="0">
                  <a:pos x="9" y="35"/>
                </a:cxn>
                <a:cxn ang="0">
                  <a:pos x="1" y="35"/>
                </a:cxn>
                <a:cxn ang="0">
                  <a:pos x="0" y="38"/>
                </a:cxn>
                <a:cxn ang="0">
                  <a:pos x="10" y="41"/>
                </a:cxn>
                <a:cxn ang="0">
                  <a:pos x="18" y="41"/>
                </a:cxn>
                <a:cxn ang="0">
                  <a:pos x="22" y="44"/>
                </a:cxn>
                <a:cxn ang="0">
                  <a:pos x="29" y="43"/>
                </a:cxn>
                <a:cxn ang="0">
                  <a:pos x="35" y="43"/>
                </a:cxn>
                <a:cxn ang="0">
                  <a:pos x="39" y="35"/>
                </a:cxn>
                <a:cxn ang="0">
                  <a:pos x="45" y="31"/>
                </a:cxn>
                <a:cxn ang="0">
                  <a:pos x="50" y="31"/>
                </a:cxn>
                <a:cxn ang="0">
                  <a:pos x="54" y="32"/>
                </a:cxn>
                <a:cxn ang="0">
                  <a:pos x="59" y="26"/>
                </a:cxn>
                <a:cxn ang="0">
                  <a:pos x="71" y="21"/>
                </a:cxn>
                <a:cxn ang="0">
                  <a:pos x="83" y="15"/>
                </a:cxn>
                <a:cxn ang="0">
                  <a:pos x="86" y="12"/>
                </a:cxn>
                <a:cxn ang="0">
                  <a:pos x="79" y="7"/>
                </a:cxn>
                <a:cxn ang="0">
                  <a:pos x="62" y="4"/>
                </a:cxn>
                <a:cxn ang="0">
                  <a:pos x="47" y="4"/>
                </a:cxn>
                <a:cxn ang="0">
                  <a:pos x="36" y="1"/>
                </a:cxn>
                <a:cxn ang="0">
                  <a:pos x="32" y="9"/>
                </a:cxn>
                <a:cxn ang="0">
                  <a:pos x="18" y="4"/>
                </a:cxn>
                <a:cxn ang="0">
                  <a:pos x="13" y="10"/>
                </a:cxn>
              </a:cxnLst>
              <a:rect l="0" t="0" r="r" b="b"/>
              <a:pathLst>
                <a:path w="86" h="46">
                  <a:moveTo>
                    <a:pt x="13" y="10"/>
                  </a:moveTo>
                  <a:cubicBezTo>
                    <a:pt x="19" y="12"/>
                    <a:pt x="4" y="18"/>
                    <a:pt x="7" y="20"/>
                  </a:cubicBezTo>
                  <a:cubicBezTo>
                    <a:pt x="10" y="21"/>
                    <a:pt x="15" y="26"/>
                    <a:pt x="16" y="21"/>
                  </a:cubicBezTo>
                  <a:cubicBezTo>
                    <a:pt x="19" y="17"/>
                    <a:pt x="18" y="21"/>
                    <a:pt x="24" y="24"/>
                  </a:cubicBezTo>
                  <a:cubicBezTo>
                    <a:pt x="29" y="27"/>
                    <a:pt x="33" y="26"/>
                    <a:pt x="29" y="27"/>
                  </a:cubicBezTo>
                  <a:cubicBezTo>
                    <a:pt x="25" y="31"/>
                    <a:pt x="25" y="32"/>
                    <a:pt x="22" y="32"/>
                  </a:cubicBezTo>
                  <a:cubicBezTo>
                    <a:pt x="21" y="31"/>
                    <a:pt x="21" y="37"/>
                    <a:pt x="18" y="35"/>
                  </a:cubicBezTo>
                  <a:cubicBezTo>
                    <a:pt x="15" y="32"/>
                    <a:pt x="15" y="32"/>
                    <a:pt x="13" y="34"/>
                  </a:cubicBezTo>
                  <a:cubicBezTo>
                    <a:pt x="12" y="35"/>
                    <a:pt x="12" y="34"/>
                    <a:pt x="10" y="37"/>
                  </a:cubicBezTo>
                  <a:cubicBezTo>
                    <a:pt x="9" y="38"/>
                    <a:pt x="10" y="35"/>
                    <a:pt x="9" y="35"/>
                  </a:cubicBezTo>
                  <a:cubicBezTo>
                    <a:pt x="6" y="34"/>
                    <a:pt x="1" y="34"/>
                    <a:pt x="1" y="35"/>
                  </a:cubicBezTo>
                  <a:cubicBezTo>
                    <a:pt x="1" y="38"/>
                    <a:pt x="0" y="35"/>
                    <a:pt x="0" y="38"/>
                  </a:cubicBezTo>
                  <a:cubicBezTo>
                    <a:pt x="0" y="43"/>
                    <a:pt x="10" y="40"/>
                    <a:pt x="10" y="41"/>
                  </a:cubicBezTo>
                  <a:cubicBezTo>
                    <a:pt x="12" y="44"/>
                    <a:pt x="16" y="38"/>
                    <a:pt x="18" y="41"/>
                  </a:cubicBezTo>
                  <a:cubicBezTo>
                    <a:pt x="19" y="46"/>
                    <a:pt x="21" y="43"/>
                    <a:pt x="22" y="44"/>
                  </a:cubicBezTo>
                  <a:cubicBezTo>
                    <a:pt x="24" y="46"/>
                    <a:pt x="24" y="41"/>
                    <a:pt x="29" y="43"/>
                  </a:cubicBezTo>
                  <a:cubicBezTo>
                    <a:pt x="33" y="44"/>
                    <a:pt x="32" y="41"/>
                    <a:pt x="35" y="43"/>
                  </a:cubicBezTo>
                  <a:cubicBezTo>
                    <a:pt x="41" y="41"/>
                    <a:pt x="32" y="37"/>
                    <a:pt x="39" y="35"/>
                  </a:cubicBezTo>
                  <a:cubicBezTo>
                    <a:pt x="45" y="34"/>
                    <a:pt x="42" y="31"/>
                    <a:pt x="45" y="31"/>
                  </a:cubicBezTo>
                  <a:cubicBezTo>
                    <a:pt x="50" y="32"/>
                    <a:pt x="48" y="26"/>
                    <a:pt x="50" y="31"/>
                  </a:cubicBezTo>
                  <a:cubicBezTo>
                    <a:pt x="51" y="35"/>
                    <a:pt x="53" y="31"/>
                    <a:pt x="54" y="32"/>
                  </a:cubicBezTo>
                  <a:cubicBezTo>
                    <a:pt x="57" y="34"/>
                    <a:pt x="57" y="31"/>
                    <a:pt x="59" y="26"/>
                  </a:cubicBezTo>
                  <a:cubicBezTo>
                    <a:pt x="60" y="23"/>
                    <a:pt x="69" y="27"/>
                    <a:pt x="71" y="21"/>
                  </a:cubicBezTo>
                  <a:cubicBezTo>
                    <a:pt x="72" y="18"/>
                    <a:pt x="80" y="17"/>
                    <a:pt x="83" y="15"/>
                  </a:cubicBezTo>
                  <a:cubicBezTo>
                    <a:pt x="85" y="13"/>
                    <a:pt x="85" y="15"/>
                    <a:pt x="86" y="12"/>
                  </a:cubicBezTo>
                  <a:cubicBezTo>
                    <a:pt x="83" y="7"/>
                    <a:pt x="80" y="10"/>
                    <a:pt x="79" y="7"/>
                  </a:cubicBezTo>
                  <a:cubicBezTo>
                    <a:pt x="79" y="4"/>
                    <a:pt x="72" y="4"/>
                    <a:pt x="62" y="4"/>
                  </a:cubicBezTo>
                  <a:cubicBezTo>
                    <a:pt x="50" y="3"/>
                    <a:pt x="50" y="6"/>
                    <a:pt x="47" y="4"/>
                  </a:cubicBezTo>
                  <a:cubicBezTo>
                    <a:pt x="45" y="3"/>
                    <a:pt x="41" y="0"/>
                    <a:pt x="36" y="1"/>
                  </a:cubicBezTo>
                  <a:cubicBezTo>
                    <a:pt x="30" y="3"/>
                    <a:pt x="35" y="10"/>
                    <a:pt x="32" y="9"/>
                  </a:cubicBezTo>
                  <a:cubicBezTo>
                    <a:pt x="29" y="7"/>
                    <a:pt x="22" y="4"/>
                    <a:pt x="18" y="4"/>
                  </a:cubicBezTo>
                  <a:cubicBezTo>
                    <a:pt x="13" y="6"/>
                    <a:pt x="13" y="9"/>
                    <a:pt x="13" y="10"/>
                  </a:cubicBezTo>
                </a:path>
              </a:pathLst>
            </a:custGeom>
            <a:grpFill/>
            <a:ln w="6350" cmpd="sng">
              <a:solidFill>
                <a:schemeClr val="bg1"/>
              </a:solidFill>
              <a:round/>
              <a:headEnd/>
              <a:tailEnd/>
            </a:ln>
          </p:spPr>
          <p:txBody>
            <a:bodyPr/>
            <a:lstStyle/>
            <a:p>
              <a:endParaRPr lang="en-GB" dirty="0"/>
            </a:p>
          </p:txBody>
        </p:sp>
        <p:sp>
          <p:nvSpPr>
            <p:cNvPr id="1119" name="Freeform 52"/>
            <p:cNvSpPr>
              <a:spLocks/>
            </p:cNvSpPr>
            <p:nvPr/>
          </p:nvSpPr>
          <p:spPr bwMode="auto">
            <a:xfrm>
              <a:off x="7185538" y="3826394"/>
              <a:ext cx="199241" cy="155855"/>
            </a:xfrm>
            <a:custGeom>
              <a:avLst/>
              <a:gdLst/>
              <a:ahLst/>
              <a:cxnLst>
                <a:cxn ang="0">
                  <a:pos x="31" y="9"/>
                </a:cxn>
                <a:cxn ang="0">
                  <a:pos x="26" y="8"/>
                </a:cxn>
                <a:cxn ang="0">
                  <a:pos x="27" y="5"/>
                </a:cxn>
                <a:cxn ang="0">
                  <a:pos x="27" y="3"/>
                </a:cxn>
                <a:cxn ang="0">
                  <a:pos x="26" y="0"/>
                </a:cxn>
                <a:cxn ang="0">
                  <a:pos x="23" y="3"/>
                </a:cxn>
                <a:cxn ang="0">
                  <a:pos x="18" y="3"/>
                </a:cxn>
                <a:cxn ang="0">
                  <a:pos x="15" y="9"/>
                </a:cxn>
                <a:cxn ang="0">
                  <a:pos x="12" y="14"/>
                </a:cxn>
                <a:cxn ang="0">
                  <a:pos x="6" y="16"/>
                </a:cxn>
                <a:cxn ang="0">
                  <a:pos x="1" y="20"/>
                </a:cxn>
                <a:cxn ang="0">
                  <a:pos x="4" y="22"/>
                </a:cxn>
                <a:cxn ang="0">
                  <a:pos x="7" y="23"/>
                </a:cxn>
                <a:cxn ang="0">
                  <a:pos x="7" y="30"/>
                </a:cxn>
                <a:cxn ang="0">
                  <a:pos x="6" y="37"/>
                </a:cxn>
                <a:cxn ang="0">
                  <a:pos x="4" y="44"/>
                </a:cxn>
                <a:cxn ang="0">
                  <a:pos x="7" y="44"/>
                </a:cxn>
                <a:cxn ang="0">
                  <a:pos x="14" y="42"/>
                </a:cxn>
                <a:cxn ang="0">
                  <a:pos x="17" y="44"/>
                </a:cxn>
                <a:cxn ang="0">
                  <a:pos x="18" y="39"/>
                </a:cxn>
                <a:cxn ang="0">
                  <a:pos x="24" y="39"/>
                </a:cxn>
                <a:cxn ang="0">
                  <a:pos x="24" y="34"/>
                </a:cxn>
                <a:cxn ang="0">
                  <a:pos x="31" y="30"/>
                </a:cxn>
                <a:cxn ang="0">
                  <a:pos x="32" y="34"/>
                </a:cxn>
                <a:cxn ang="0">
                  <a:pos x="35" y="37"/>
                </a:cxn>
                <a:cxn ang="0">
                  <a:pos x="38" y="47"/>
                </a:cxn>
                <a:cxn ang="0">
                  <a:pos x="44" y="44"/>
                </a:cxn>
                <a:cxn ang="0">
                  <a:pos x="47" y="41"/>
                </a:cxn>
                <a:cxn ang="0">
                  <a:pos x="52" y="41"/>
                </a:cxn>
                <a:cxn ang="0">
                  <a:pos x="55" y="41"/>
                </a:cxn>
                <a:cxn ang="0">
                  <a:pos x="60" y="42"/>
                </a:cxn>
                <a:cxn ang="0">
                  <a:pos x="63" y="39"/>
                </a:cxn>
                <a:cxn ang="0">
                  <a:pos x="61" y="33"/>
                </a:cxn>
                <a:cxn ang="0">
                  <a:pos x="61" y="28"/>
                </a:cxn>
                <a:cxn ang="0">
                  <a:pos x="55" y="28"/>
                </a:cxn>
                <a:cxn ang="0">
                  <a:pos x="54" y="23"/>
                </a:cxn>
                <a:cxn ang="0">
                  <a:pos x="52" y="19"/>
                </a:cxn>
                <a:cxn ang="0">
                  <a:pos x="46" y="19"/>
                </a:cxn>
                <a:cxn ang="0">
                  <a:pos x="40" y="20"/>
                </a:cxn>
                <a:cxn ang="0">
                  <a:pos x="35" y="17"/>
                </a:cxn>
                <a:cxn ang="0">
                  <a:pos x="27" y="17"/>
                </a:cxn>
                <a:cxn ang="0">
                  <a:pos x="17" y="14"/>
                </a:cxn>
                <a:cxn ang="0">
                  <a:pos x="18" y="11"/>
                </a:cxn>
                <a:cxn ang="0">
                  <a:pos x="26" y="11"/>
                </a:cxn>
                <a:cxn ang="0">
                  <a:pos x="27" y="13"/>
                </a:cxn>
                <a:cxn ang="0">
                  <a:pos x="31" y="9"/>
                </a:cxn>
              </a:cxnLst>
              <a:rect l="0" t="0" r="r" b="b"/>
              <a:pathLst>
                <a:path w="64" h="50">
                  <a:moveTo>
                    <a:pt x="31" y="9"/>
                  </a:moveTo>
                  <a:cubicBezTo>
                    <a:pt x="26" y="11"/>
                    <a:pt x="27" y="8"/>
                    <a:pt x="26" y="8"/>
                  </a:cubicBezTo>
                  <a:cubicBezTo>
                    <a:pt x="24" y="8"/>
                    <a:pt x="26" y="6"/>
                    <a:pt x="27" y="5"/>
                  </a:cubicBezTo>
                  <a:cubicBezTo>
                    <a:pt x="29" y="3"/>
                    <a:pt x="29" y="3"/>
                    <a:pt x="27" y="3"/>
                  </a:cubicBezTo>
                  <a:cubicBezTo>
                    <a:pt x="27" y="3"/>
                    <a:pt x="27" y="0"/>
                    <a:pt x="26" y="0"/>
                  </a:cubicBezTo>
                  <a:cubicBezTo>
                    <a:pt x="24" y="0"/>
                    <a:pt x="26" y="2"/>
                    <a:pt x="23" y="3"/>
                  </a:cubicBezTo>
                  <a:cubicBezTo>
                    <a:pt x="18" y="5"/>
                    <a:pt x="18" y="2"/>
                    <a:pt x="18" y="3"/>
                  </a:cubicBezTo>
                  <a:cubicBezTo>
                    <a:pt x="15" y="5"/>
                    <a:pt x="18" y="9"/>
                    <a:pt x="15" y="9"/>
                  </a:cubicBezTo>
                  <a:cubicBezTo>
                    <a:pt x="10" y="9"/>
                    <a:pt x="15" y="9"/>
                    <a:pt x="12" y="14"/>
                  </a:cubicBezTo>
                  <a:cubicBezTo>
                    <a:pt x="10" y="17"/>
                    <a:pt x="9" y="17"/>
                    <a:pt x="6" y="16"/>
                  </a:cubicBezTo>
                  <a:cubicBezTo>
                    <a:pt x="3" y="16"/>
                    <a:pt x="0" y="20"/>
                    <a:pt x="1" y="20"/>
                  </a:cubicBezTo>
                  <a:cubicBezTo>
                    <a:pt x="3" y="20"/>
                    <a:pt x="4" y="20"/>
                    <a:pt x="4" y="22"/>
                  </a:cubicBezTo>
                  <a:cubicBezTo>
                    <a:pt x="4" y="25"/>
                    <a:pt x="6" y="22"/>
                    <a:pt x="7" y="23"/>
                  </a:cubicBezTo>
                  <a:cubicBezTo>
                    <a:pt x="9" y="25"/>
                    <a:pt x="6" y="27"/>
                    <a:pt x="7" y="30"/>
                  </a:cubicBezTo>
                  <a:cubicBezTo>
                    <a:pt x="10" y="33"/>
                    <a:pt x="9" y="33"/>
                    <a:pt x="6" y="37"/>
                  </a:cubicBezTo>
                  <a:cubicBezTo>
                    <a:pt x="4" y="41"/>
                    <a:pt x="4" y="42"/>
                    <a:pt x="4" y="44"/>
                  </a:cubicBezTo>
                  <a:cubicBezTo>
                    <a:pt x="6" y="47"/>
                    <a:pt x="7" y="47"/>
                    <a:pt x="7" y="44"/>
                  </a:cubicBezTo>
                  <a:cubicBezTo>
                    <a:pt x="9" y="42"/>
                    <a:pt x="10" y="42"/>
                    <a:pt x="14" y="42"/>
                  </a:cubicBezTo>
                  <a:cubicBezTo>
                    <a:pt x="15" y="41"/>
                    <a:pt x="17" y="44"/>
                    <a:pt x="17" y="44"/>
                  </a:cubicBezTo>
                  <a:cubicBezTo>
                    <a:pt x="18" y="44"/>
                    <a:pt x="17" y="41"/>
                    <a:pt x="18" y="39"/>
                  </a:cubicBezTo>
                  <a:cubicBezTo>
                    <a:pt x="21" y="37"/>
                    <a:pt x="23" y="41"/>
                    <a:pt x="24" y="39"/>
                  </a:cubicBezTo>
                  <a:cubicBezTo>
                    <a:pt x="26" y="37"/>
                    <a:pt x="23" y="36"/>
                    <a:pt x="24" y="34"/>
                  </a:cubicBezTo>
                  <a:cubicBezTo>
                    <a:pt x="27" y="33"/>
                    <a:pt x="26" y="28"/>
                    <a:pt x="31" y="30"/>
                  </a:cubicBezTo>
                  <a:cubicBezTo>
                    <a:pt x="35" y="31"/>
                    <a:pt x="32" y="33"/>
                    <a:pt x="32" y="34"/>
                  </a:cubicBezTo>
                  <a:cubicBezTo>
                    <a:pt x="33" y="36"/>
                    <a:pt x="35" y="31"/>
                    <a:pt x="35" y="37"/>
                  </a:cubicBezTo>
                  <a:cubicBezTo>
                    <a:pt x="33" y="47"/>
                    <a:pt x="35" y="50"/>
                    <a:pt x="38" y="47"/>
                  </a:cubicBezTo>
                  <a:cubicBezTo>
                    <a:pt x="41" y="45"/>
                    <a:pt x="44" y="45"/>
                    <a:pt x="44" y="44"/>
                  </a:cubicBezTo>
                  <a:cubicBezTo>
                    <a:pt x="44" y="42"/>
                    <a:pt x="46" y="42"/>
                    <a:pt x="47" y="41"/>
                  </a:cubicBezTo>
                  <a:cubicBezTo>
                    <a:pt x="49" y="39"/>
                    <a:pt x="54" y="39"/>
                    <a:pt x="52" y="41"/>
                  </a:cubicBezTo>
                  <a:cubicBezTo>
                    <a:pt x="50" y="44"/>
                    <a:pt x="52" y="44"/>
                    <a:pt x="55" y="41"/>
                  </a:cubicBezTo>
                  <a:cubicBezTo>
                    <a:pt x="58" y="39"/>
                    <a:pt x="61" y="41"/>
                    <a:pt x="60" y="42"/>
                  </a:cubicBezTo>
                  <a:cubicBezTo>
                    <a:pt x="63" y="42"/>
                    <a:pt x="64" y="41"/>
                    <a:pt x="63" y="39"/>
                  </a:cubicBezTo>
                  <a:cubicBezTo>
                    <a:pt x="60" y="37"/>
                    <a:pt x="63" y="34"/>
                    <a:pt x="61" y="33"/>
                  </a:cubicBezTo>
                  <a:cubicBezTo>
                    <a:pt x="60" y="31"/>
                    <a:pt x="61" y="30"/>
                    <a:pt x="61" y="28"/>
                  </a:cubicBezTo>
                  <a:cubicBezTo>
                    <a:pt x="60" y="27"/>
                    <a:pt x="55" y="25"/>
                    <a:pt x="55" y="28"/>
                  </a:cubicBezTo>
                  <a:cubicBezTo>
                    <a:pt x="55" y="30"/>
                    <a:pt x="52" y="27"/>
                    <a:pt x="54" y="23"/>
                  </a:cubicBezTo>
                  <a:cubicBezTo>
                    <a:pt x="54" y="22"/>
                    <a:pt x="50" y="22"/>
                    <a:pt x="52" y="19"/>
                  </a:cubicBezTo>
                  <a:cubicBezTo>
                    <a:pt x="49" y="17"/>
                    <a:pt x="50" y="20"/>
                    <a:pt x="46" y="19"/>
                  </a:cubicBezTo>
                  <a:cubicBezTo>
                    <a:pt x="41" y="17"/>
                    <a:pt x="41" y="22"/>
                    <a:pt x="40" y="20"/>
                  </a:cubicBezTo>
                  <a:cubicBezTo>
                    <a:pt x="38" y="19"/>
                    <a:pt x="37" y="22"/>
                    <a:pt x="35" y="17"/>
                  </a:cubicBezTo>
                  <a:cubicBezTo>
                    <a:pt x="33" y="14"/>
                    <a:pt x="29" y="20"/>
                    <a:pt x="27" y="17"/>
                  </a:cubicBezTo>
                  <a:cubicBezTo>
                    <a:pt x="27" y="16"/>
                    <a:pt x="17" y="19"/>
                    <a:pt x="17" y="14"/>
                  </a:cubicBezTo>
                  <a:cubicBezTo>
                    <a:pt x="17" y="11"/>
                    <a:pt x="18" y="14"/>
                    <a:pt x="18" y="11"/>
                  </a:cubicBezTo>
                  <a:cubicBezTo>
                    <a:pt x="18" y="9"/>
                    <a:pt x="23" y="9"/>
                    <a:pt x="26" y="11"/>
                  </a:cubicBezTo>
                  <a:cubicBezTo>
                    <a:pt x="27" y="11"/>
                    <a:pt x="26" y="14"/>
                    <a:pt x="27" y="13"/>
                  </a:cubicBezTo>
                  <a:cubicBezTo>
                    <a:pt x="29" y="9"/>
                    <a:pt x="29" y="11"/>
                    <a:pt x="31" y="9"/>
                  </a:cubicBezTo>
                </a:path>
              </a:pathLst>
            </a:custGeom>
            <a:grpFill/>
            <a:ln w="6350" cmpd="sng">
              <a:solidFill>
                <a:schemeClr val="bg1"/>
              </a:solidFill>
              <a:round/>
              <a:headEnd/>
              <a:tailEnd/>
            </a:ln>
          </p:spPr>
          <p:txBody>
            <a:bodyPr/>
            <a:lstStyle/>
            <a:p>
              <a:endParaRPr lang="en-GB" dirty="0"/>
            </a:p>
          </p:txBody>
        </p:sp>
        <p:sp>
          <p:nvSpPr>
            <p:cNvPr id="1120" name="Freeform 53"/>
            <p:cNvSpPr>
              <a:spLocks/>
            </p:cNvSpPr>
            <p:nvPr/>
          </p:nvSpPr>
          <p:spPr bwMode="auto">
            <a:xfrm>
              <a:off x="8488638" y="4346981"/>
              <a:ext cx="53024" cy="126933"/>
            </a:xfrm>
            <a:custGeom>
              <a:avLst/>
              <a:gdLst/>
              <a:ahLst/>
              <a:cxnLst>
                <a:cxn ang="0">
                  <a:pos x="3" y="12"/>
                </a:cxn>
                <a:cxn ang="0">
                  <a:pos x="11" y="3"/>
                </a:cxn>
                <a:cxn ang="0">
                  <a:pos x="14" y="3"/>
                </a:cxn>
                <a:cxn ang="0">
                  <a:pos x="16" y="9"/>
                </a:cxn>
                <a:cxn ang="0">
                  <a:pos x="13" y="22"/>
                </a:cxn>
                <a:cxn ang="0">
                  <a:pos x="8" y="34"/>
                </a:cxn>
                <a:cxn ang="0">
                  <a:pos x="5" y="33"/>
                </a:cxn>
                <a:cxn ang="0">
                  <a:pos x="2" y="26"/>
                </a:cxn>
                <a:cxn ang="0">
                  <a:pos x="3" y="12"/>
                </a:cxn>
              </a:cxnLst>
              <a:rect l="0" t="0" r="r" b="b"/>
              <a:pathLst>
                <a:path w="17" h="41">
                  <a:moveTo>
                    <a:pt x="3" y="12"/>
                  </a:moveTo>
                  <a:cubicBezTo>
                    <a:pt x="8" y="6"/>
                    <a:pt x="10" y="4"/>
                    <a:pt x="11" y="3"/>
                  </a:cubicBezTo>
                  <a:cubicBezTo>
                    <a:pt x="13" y="3"/>
                    <a:pt x="13" y="0"/>
                    <a:pt x="14" y="3"/>
                  </a:cubicBezTo>
                  <a:cubicBezTo>
                    <a:pt x="17" y="6"/>
                    <a:pt x="14" y="6"/>
                    <a:pt x="16" y="9"/>
                  </a:cubicBezTo>
                  <a:cubicBezTo>
                    <a:pt x="16" y="11"/>
                    <a:pt x="14" y="14"/>
                    <a:pt x="13" y="22"/>
                  </a:cubicBezTo>
                  <a:cubicBezTo>
                    <a:pt x="11" y="31"/>
                    <a:pt x="8" y="28"/>
                    <a:pt x="8" y="34"/>
                  </a:cubicBezTo>
                  <a:cubicBezTo>
                    <a:pt x="8" y="41"/>
                    <a:pt x="7" y="36"/>
                    <a:pt x="5" y="33"/>
                  </a:cubicBezTo>
                  <a:cubicBezTo>
                    <a:pt x="5" y="30"/>
                    <a:pt x="3" y="33"/>
                    <a:pt x="2" y="26"/>
                  </a:cubicBezTo>
                  <a:cubicBezTo>
                    <a:pt x="0" y="22"/>
                    <a:pt x="0" y="19"/>
                    <a:pt x="3" y="12"/>
                  </a:cubicBezTo>
                </a:path>
              </a:pathLst>
            </a:custGeom>
            <a:grpFill/>
            <a:ln w="6350" cmpd="sng">
              <a:solidFill>
                <a:schemeClr val="bg1"/>
              </a:solidFill>
              <a:round/>
              <a:headEnd/>
              <a:tailEnd/>
            </a:ln>
          </p:spPr>
          <p:txBody>
            <a:bodyPr/>
            <a:lstStyle/>
            <a:p>
              <a:endParaRPr lang="en-GB" dirty="0"/>
            </a:p>
          </p:txBody>
        </p:sp>
        <p:sp>
          <p:nvSpPr>
            <p:cNvPr id="1121" name="Freeform 54"/>
            <p:cNvSpPr>
              <a:spLocks/>
            </p:cNvSpPr>
            <p:nvPr/>
          </p:nvSpPr>
          <p:spPr bwMode="auto">
            <a:xfrm>
              <a:off x="8601113" y="3760517"/>
              <a:ext cx="155858" cy="189597"/>
            </a:xfrm>
            <a:custGeom>
              <a:avLst/>
              <a:gdLst/>
              <a:ahLst/>
              <a:cxnLst>
                <a:cxn ang="0">
                  <a:pos x="0" y="34"/>
                </a:cxn>
                <a:cxn ang="0">
                  <a:pos x="3" y="37"/>
                </a:cxn>
                <a:cxn ang="0">
                  <a:pos x="7" y="42"/>
                </a:cxn>
                <a:cxn ang="0">
                  <a:pos x="6" y="48"/>
                </a:cxn>
                <a:cxn ang="0">
                  <a:pos x="4" y="51"/>
                </a:cxn>
                <a:cxn ang="0">
                  <a:pos x="4" y="54"/>
                </a:cxn>
                <a:cxn ang="0">
                  <a:pos x="6" y="57"/>
                </a:cxn>
                <a:cxn ang="0">
                  <a:pos x="9" y="59"/>
                </a:cxn>
                <a:cxn ang="0">
                  <a:pos x="12" y="57"/>
                </a:cxn>
                <a:cxn ang="0">
                  <a:pos x="14" y="57"/>
                </a:cxn>
                <a:cxn ang="0">
                  <a:pos x="18" y="57"/>
                </a:cxn>
                <a:cxn ang="0">
                  <a:pos x="21" y="53"/>
                </a:cxn>
                <a:cxn ang="0">
                  <a:pos x="30" y="51"/>
                </a:cxn>
                <a:cxn ang="0">
                  <a:pos x="32" y="48"/>
                </a:cxn>
                <a:cxn ang="0">
                  <a:pos x="27" y="45"/>
                </a:cxn>
                <a:cxn ang="0">
                  <a:pos x="24" y="42"/>
                </a:cxn>
                <a:cxn ang="0">
                  <a:pos x="24" y="39"/>
                </a:cxn>
                <a:cxn ang="0">
                  <a:pos x="27" y="34"/>
                </a:cxn>
                <a:cxn ang="0">
                  <a:pos x="33" y="31"/>
                </a:cxn>
                <a:cxn ang="0">
                  <a:pos x="41" y="25"/>
                </a:cxn>
                <a:cxn ang="0">
                  <a:pos x="43" y="19"/>
                </a:cxn>
                <a:cxn ang="0">
                  <a:pos x="43" y="14"/>
                </a:cxn>
                <a:cxn ang="0">
                  <a:pos x="47" y="8"/>
                </a:cxn>
                <a:cxn ang="0">
                  <a:pos x="50" y="8"/>
                </a:cxn>
                <a:cxn ang="0">
                  <a:pos x="49" y="6"/>
                </a:cxn>
                <a:cxn ang="0">
                  <a:pos x="47" y="5"/>
                </a:cxn>
                <a:cxn ang="0">
                  <a:pos x="44" y="0"/>
                </a:cxn>
                <a:cxn ang="0">
                  <a:pos x="41" y="6"/>
                </a:cxn>
                <a:cxn ang="0">
                  <a:pos x="36" y="11"/>
                </a:cxn>
                <a:cxn ang="0">
                  <a:pos x="33" y="11"/>
                </a:cxn>
                <a:cxn ang="0">
                  <a:pos x="29" y="12"/>
                </a:cxn>
                <a:cxn ang="0">
                  <a:pos x="30" y="17"/>
                </a:cxn>
                <a:cxn ang="0">
                  <a:pos x="27" y="17"/>
                </a:cxn>
                <a:cxn ang="0">
                  <a:pos x="23" y="17"/>
                </a:cxn>
                <a:cxn ang="0">
                  <a:pos x="20" y="14"/>
                </a:cxn>
                <a:cxn ang="0">
                  <a:pos x="18" y="15"/>
                </a:cxn>
                <a:cxn ang="0">
                  <a:pos x="17" y="19"/>
                </a:cxn>
                <a:cxn ang="0">
                  <a:pos x="12" y="23"/>
                </a:cxn>
                <a:cxn ang="0">
                  <a:pos x="9" y="25"/>
                </a:cxn>
                <a:cxn ang="0">
                  <a:pos x="7" y="26"/>
                </a:cxn>
                <a:cxn ang="0">
                  <a:pos x="4" y="28"/>
                </a:cxn>
                <a:cxn ang="0">
                  <a:pos x="0" y="33"/>
                </a:cxn>
                <a:cxn ang="0">
                  <a:pos x="0" y="34"/>
                </a:cxn>
              </a:cxnLst>
              <a:rect l="0" t="0" r="r" b="b"/>
              <a:pathLst>
                <a:path w="50" h="61">
                  <a:moveTo>
                    <a:pt x="0" y="34"/>
                  </a:moveTo>
                  <a:cubicBezTo>
                    <a:pt x="0" y="36"/>
                    <a:pt x="1" y="39"/>
                    <a:pt x="3" y="37"/>
                  </a:cubicBezTo>
                  <a:cubicBezTo>
                    <a:pt x="4" y="36"/>
                    <a:pt x="9" y="39"/>
                    <a:pt x="7" y="42"/>
                  </a:cubicBezTo>
                  <a:cubicBezTo>
                    <a:pt x="7" y="45"/>
                    <a:pt x="4" y="47"/>
                    <a:pt x="6" y="48"/>
                  </a:cubicBezTo>
                  <a:cubicBezTo>
                    <a:pt x="7" y="50"/>
                    <a:pt x="4" y="48"/>
                    <a:pt x="4" y="51"/>
                  </a:cubicBezTo>
                  <a:cubicBezTo>
                    <a:pt x="3" y="54"/>
                    <a:pt x="0" y="54"/>
                    <a:pt x="4" y="54"/>
                  </a:cubicBezTo>
                  <a:cubicBezTo>
                    <a:pt x="7" y="56"/>
                    <a:pt x="1" y="56"/>
                    <a:pt x="6" y="57"/>
                  </a:cubicBezTo>
                  <a:cubicBezTo>
                    <a:pt x="9" y="57"/>
                    <a:pt x="6" y="61"/>
                    <a:pt x="9" y="59"/>
                  </a:cubicBezTo>
                  <a:cubicBezTo>
                    <a:pt x="11" y="57"/>
                    <a:pt x="9" y="54"/>
                    <a:pt x="12" y="57"/>
                  </a:cubicBezTo>
                  <a:cubicBezTo>
                    <a:pt x="14" y="59"/>
                    <a:pt x="14" y="59"/>
                    <a:pt x="14" y="57"/>
                  </a:cubicBezTo>
                  <a:cubicBezTo>
                    <a:pt x="15" y="56"/>
                    <a:pt x="17" y="57"/>
                    <a:pt x="18" y="57"/>
                  </a:cubicBezTo>
                  <a:cubicBezTo>
                    <a:pt x="18" y="56"/>
                    <a:pt x="18" y="54"/>
                    <a:pt x="21" y="53"/>
                  </a:cubicBezTo>
                  <a:cubicBezTo>
                    <a:pt x="26" y="51"/>
                    <a:pt x="27" y="53"/>
                    <a:pt x="30" y="51"/>
                  </a:cubicBezTo>
                  <a:cubicBezTo>
                    <a:pt x="32" y="51"/>
                    <a:pt x="29" y="50"/>
                    <a:pt x="32" y="48"/>
                  </a:cubicBezTo>
                  <a:cubicBezTo>
                    <a:pt x="30" y="47"/>
                    <a:pt x="30" y="48"/>
                    <a:pt x="27" y="45"/>
                  </a:cubicBezTo>
                  <a:cubicBezTo>
                    <a:pt x="26" y="42"/>
                    <a:pt x="24" y="43"/>
                    <a:pt x="24" y="42"/>
                  </a:cubicBezTo>
                  <a:cubicBezTo>
                    <a:pt x="23" y="40"/>
                    <a:pt x="26" y="43"/>
                    <a:pt x="24" y="39"/>
                  </a:cubicBezTo>
                  <a:cubicBezTo>
                    <a:pt x="24" y="34"/>
                    <a:pt x="26" y="37"/>
                    <a:pt x="27" y="34"/>
                  </a:cubicBezTo>
                  <a:cubicBezTo>
                    <a:pt x="29" y="31"/>
                    <a:pt x="29" y="36"/>
                    <a:pt x="33" y="31"/>
                  </a:cubicBezTo>
                  <a:cubicBezTo>
                    <a:pt x="38" y="28"/>
                    <a:pt x="40" y="25"/>
                    <a:pt x="41" y="25"/>
                  </a:cubicBezTo>
                  <a:cubicBezTo>
                    <a:pt x="43" y="25"/>
                    <a:pt x="43" y="20"/>
                    <a:pt x="43" y="19"/>
                  </a:cubicBezTo>
                  <a:cubicBezTo>
                    <a:pt x="43" y="17"/>
                    <a:pt x="41" y="17"/>
                    <a:pt x="43" y="14"/>
                  </a:cubicBezTo>
                  <a:cubicBezTo>
                    <a:pt x="46" y="11"/>
                    <a:pt x="46" y="9"/>
                    <a:pt x="47" y="8"/>
                  </a:cubicBezTo>
                  <a:cubicBezTo>
                    <a:pt x="49" y="8"/>
                    <a:pt x="49" y="9"/>
                    <a:pt x="50" y="8"/>
                  </a:cubicBezTo>
                  <a:cubicBezTo>
                    <a:pt x="49" y="6"/>
                    <a:pt x="49" y="6"/>
                    <a:pt x="49" y="6"/>
                  </a:cubicBezTo>
                  <a:cubicBezTo>
                    <a:pt x="49" y="3"/>
                    <a:pt x="49" y="6"/>
                    <a:pt x="47" y="5"/>
                  </a:cubicBezTo>
                  <a:cubicBezTo>
                    <a:pt x="46" y="3"/>
                    <a:pt x="47" y="2"/>
                    <a:pt x="44" y="0"/>
                  </a:cubicBezTo>
                  <a:cubicBezTo>
                    <a:pt x="41" y="0"/>
                    <a:pt x="44" y="8"/>
                    <a:pt x="41" y="6"/>
                  </a:cubicBezTo>
                  <a:cubicBezTo>
                    <a:pt x="38" y="6"/>
                    <a:pt x="40" y="9"/>
                    <a:pt x="36" y="11"/>
                  </a:cubicBezTo>
                  <a:cubicBezTo>
                    <a:pt x="35" y="12"/>
                    <a:pt x="36" y="11"/>
                    <a:pt x="33" y="11"/>
                  </a:cubicBezTo>
                  <a:cubicBezTo>
                    <a:pt x="32" y="12"/>
                    <a:pt x="29" y="9"/>
                    <a:pt x="29" y="12"/>
                  </a:cubicBezTo>
                  <a:cubicBezTo>
                    <a:pt x="29" y="15"/>
                    <a:pt x="32" y="15"/>
                    <a:pt x="30" y="17"/>
                  </a:cubicBezTo>
                  <a:cubicBezTo>
                    <a:pt x="29" y="19"/>
                    <a:pt x="29" y="17"/>
                    <a:pt x="27" y="17"/>
                  </a:cubicBezTo>
                  <a:cubicBezTo>
                    <a:pt x="26" y="19"/>
                    <a:pt x="24" y="17"/>
                    <a:pt x="23" y="17"/>
                  </a:cubicBezTo>
                  <a:cubicBezTo>
                    <a:pt x="21" y="17"/>
                    <a:pt x="21" y="12"/>
                    <a:pt x="20" y="14"/>
                  </a:cubicBezTo>
                  <a:cubicBezTo>
                    <a:pt x="18" y="15"/>
                    <a:pt x="20" y="14"/>
                    <a:pt x="18" y="15"/>
                  </a:cubicBezTo>
                  <a:cubicBezTo>
                    <a:pt x="17" y="17"/>
                    <a:pt x="18" y="17"/>
                    <a:pt x="17" y="19"/>
                  </a:cubicBezTo>
                  <a:cubicBezTo>
                    <a:pt x="15" y="20"/>
                    <a:pt x="14" y="23"/>
                    <a:pt x="12" y="23"/>
                  </a:cubicBezTo>
                  <a:cubicBezTo>
                    <a:pt x="9" y="23"/>
                    <a:pt x="11" y="25"/>
                    <a:pt x="9" y="25"/>
                  </a:cubicBezTo>
                  <a:cubicBezTo>
                    <a:pt x="7" y="25"/>
                    <a:pt x="9" y="26"/>
                    <a:pt x="7" y="26"/>
                  </a:cubicBezTo>
                  <a:cubicBezTo>
                    <a:pt x="4" y="28"/>
                    <a:pt x="6" y="28"/>
                    <a:pt x="4" y="28"/>
                  </a:cubicBezTo>
                  <a:cubicBezTo>
                    <a:pt x="3" y="28"/>
                    <a:pt x="1" y="31"/>
                    <a:pt x="0" y="33"/>
                  </a:cubicBezTo>
                  <a:cubicBezTo>
                    <a:pt x="0" y="34"/>
                    <a:pt x="0" y="34"/>
                    <a:pt x="0" y="34"/>
                  </a:cubicBezTo>
                  <a:close/>
                </a:path>
              </a:pathLst>
            </a:custGeom>
            <a:grpFill/>
            <a:ln w="6350" cmpd="sng">
              <a:solidFill>
                <a:schemeClr val="bg1"/>
              </a:solidFill>
              <a:round/>
              <a:headEnd/>
              <a:tailEnd/>
            </a:ln>
          </p:spPr>
          <p:txBody>
            <a:bodyPr/>
            <a:lstStyle/>
            <a:p>
              <a:endParaRPr lang="en-GB" dirty="0"/>
            </a:p>
          </p:txBody>
        </p:sp>
        <p:sp>
          <p:nvSpPr>
            <p:cNvPr id="1122" name="Freeform 55"/>
            <p:cNvSpPr>
              <a:spLocks/>
            </p:cNvSpPr>
            <p:nvPr/>
          </p:nvSpPr>
          <p:spPr bwMode="auto">
            <a:xfrm>
              <a:off x="8641282" y="3909944"/>
              <a:ext cx="88374" cy="149428"/>
            </a:xfrm>
            <a:custGeom>
              <a:avLst/>
              <a:gdLst/>
              <a:ahLst/>
              <a:cxnLst>
                <a:cxn ang="0">
                  <a:pos x="5" y="9"/>
                </a:cxn>
                <a:cxn ang="0">
                  <a:pos x="3" y="10"/>
                </a:cxn>
                <a:cxn ang="0">
                  <a:pos x="5" y="15"/>
                </a:cxn>
                <a:cxn ang="0">
                  <a:pos x="6" y="20"/>
                </a:cxn>
                <a:cxn ang="0">
                  <a:pos x="5" y="18"/>
                </a:cxn>
                <a:cxn ang="0">
                  <a:pos x="2" y="18"/>
                </a:cxn>
                <a:cxn ang="0">
                  <a:pos x="2" y="20"/>
                </a:cxn>
                <a:cxn ang="0">
                  <a:pos x="0" y="21"/>
                </a:cxn>
                <a:cxn ang="0">
                  <a:pos x="3" y="23"/>
                </a:cxn>
                <a:cxn ang="0">
                  <a:pos x="3" y="28"/>
                </a:cxn>
                <a:cxn ang="0">
                  <a:pos x="5" y="31"/>
                </a:cxn>
                <a:cxn ang="0">
                  <a:pos x="3" y="34"/>
                </a:cxn>
                <a:cxn ang="0">
                  <a:pos x="2" y="39"/>
                </a:cxn>
                <a:cxn ang="0">
                  <a:pos x="2" y="42"/>
                </a:cxn>
                <a:cxn ang="0">
                  <a:pos x="2" y="43"/>
                </a:cxn>
                <a:cxn ang="0">
                  <a:pos x="3" y="45"/>
                </a:cxn>
                <a:cxn ang="0">
                  <a:pos x="5" y="45"/>
                </a:cxn>
                <a:cxn ang="0">
                  <a:pos x="6" y="47"/>
                </a:cxn>
                <a:cxn ang="0">
                  <a:pos x="8" y="43"/>
                </a:cxn>
                <a:cxn ang="0">
                  <a:pos x="9" y="43"/>
                </a:cxn>
                <a:cxn ang="0">
                  <a:pos x="11" y="45"/>
                </a:cxn>
                <a:cxn ang="0">
                  <a:pos x="11" y="43"/>
                </a:cxn>
                <a:cxn ang="0">
                  <a:pos x="11" y="42"/>
                </a:cxn>
                <a:cxn ang="0">
                  <a:pos x="13" y="43"/>
                </a:cxn>
                <a:cxn ang="0">
                  <a:pos x="13" y="40"/>
                </a:cxn>
                <a:cxn ang="0">
                  <a:pos x="19" y="42"/>
                </a:cxn>
                <a:cxn ang="0">
                  <a:pos x="20" y="39"/>
                </a:cxn>
                <a:cxn ang="0">
                  <a:pos x="25" y="39"/>
                </a:cxn>
                <a:cxn ang="0">
                  <a:pos x="28" y="29"/>
                </a:cxn>
                <a:cxn ang="0">
                  <a:pos x="26" y="28"/>
                </a:cxn>
                <a:cxn ang="0">
                  <a:pos x="26" y="20"/>
                </a:cxn>
                <a:cxn ang="0">
                  <a:pos x="22" y="7"/>
                </a:cxn>
                <a:cxn ang="0">
                  <a:pos x="19" y="0"/>
                </a:cxn>
                <a:cxn ang="0">
                  <a:pos x="17" y="3"/>
                </a:cxn>
                <a:cxn ang="0">
                  <a:pos x="8" y="4"/>
                </a:cxn>
                <a:cxn ang="0">
                  <a:pos x="5" y="9"/>
                </a:cxn>
              </a:cxnLst>
              <a:rect l="0" t="0" r="r" b="b"/>
              <a:pathLst>
                <a:path w="28" h="48">
                  <a:moveTo>
                    <a:pt x="5" y="9"/>
                  </a:moveTo>
                  <a:cubicBezTo>
                    <a:pt x="5" y="10"/>
                    <a:pt x="5" y="9"/>
                    <a:pt x="3" y="10"/>
                  </a:cubicBezTo>
                  <a:cubicBezTo>
                    <a:pt x="3" y="12"/>
                    <a:pt x="6" y="14"/>
                    <a:pt x="5" y="15"/>
                  </a:cubicBezTo>
                  <a:cubicBezTo>
                    <a:pt x="3" y="17"/>
                    <a:pt x="8" y="17"/>
                    <a:pt x="6" y="20"/>
                  </a:cubicBezTo>
                  <a:cubicBezTo>
                    <a:pt x="6" y="21"/>
                    <a:pt x="6" y="18"/>
                    <a:pt x="5" y="18"/>
                  </a:cubicBezTo>
                  <a:cubicBezTo>
                    <a:pt x="2" y="18"/>
                    <a:pt x="2" y="18"/>
                    <a:pt x="2" y="18"/>
                  </a:cubicBezTo>
                  <a:cubicBezTo>
                    <a:pt x="3" y="20"/>
                    <a:pt x="2" y="20"/>
                    <a:pt x="2" y="20"/>
                  </a:cubicBezTo>
                  <a:cubicBezTo>
                    <a:pt x="0" y="18"/>
                    <a:pt x="0" y="21"/>
                    <a:pt x="0" y="21"/>
                  </a:cubicBezTo>
                  <a:cubicBezTo>
                    <a:pt x="2" y="23"/>
                    <a:pt x="3" y="20"/>
                    <a:pt x="3" y="23"/>
                  </a:cubicBezTo>
                  <a:cubicBezTo>
                    <a:pt x="3" y="25"/>
                    <a:pt x="3" y="28"/>
                    <a:pt x="3" y="28"/>
                  </a:cubicBezTo>
                  <a:cubicBezTo>
                    <a:pt x="5" y="29"/>
                    <a:pt x="3" y="29"/>
                    <a:pt x="5" y="31"/>
                  </a:cubicBezTo>
                  <a:cubicBezTo>
                    <a:pt x="6" y="32"/>
                    <a:pt x="3" y="31"/>
                    <a:pt x="3" y="34"/>
                  </a:cubicBezTo>
                  <a:cubicBezTo>
                    <a:pt x="2" y="37"/>
                    <a:pt x="0" y="39"/>
                    <a:pt x="2" y="39"/>
                  </a:cubicBezTo>
                  <a:cubicBezTo>
                    <a:pt x="2" y="40"/>
                    <a:pt x="2" y="40"/>
                    <a:pt x="2" y="42"/>
                  </a:cubicBezTo>
                  <a:cubicBezTo>
                    <a:pt x="3" y="43"/>
                    <a:pt x="2" y="42"/>
                    <a:pt x="2" y="43"/>
                  </a:cubicBezTo>
                  <a:cubicBezTo>
                    <a:pt x="2" y="45"/>
                    <a:pt x="3" y="43"/>
                    <a:pt x="3" y="45"/>
                  </a:cubicBezTo>
                  <a:cubicBezTo>
                    <a:pt x="3" y="48"/>
                    <a:pt x="3" y="48"/>
                    <a:pt x="5" y="45"/>
                  </a:cubicBezTo>
                  <a:cubicBezTo>
                    <a:pt x="6" y="42"/>
                    <a:pt x="5" y="47"/>
                    <a:pt x="6" y="47"/>
                  </a:cubicBezTo>
                  <a:cubicBezTo>
                    <a:pt x="6" y="47"/>
                    <a:pt x="6" y="45"/>
                    <a:pt x="8" y="43"/>
                  </a:cubicBezTo>
                  <a:cubicBezTo>
                    <a:pt x="9" y="42"/>
                    <a:pt x="11" y="42"/>
                    <a:pt x="9" y="43"/>
                  </a:cubicBezTo>
                  <a:cubicBezTo>
                    <a:pt x="8" y="45"/>
                    <a:pt x="9" y="47"/>
                    <a:pt x="11" y="45"/>
                  </a:cubicBezTo>
                  <a:cubicBezTo>
                    <a:pt x="11" y="43"/>
                    <a:pt x="11" y="43"/>
                    <a:pt x="11" y="43"/>
                  </a:cubicBezTo>
                  <a:cubicBezTo>
                    <a:pt x="11" y="42"/>
                    <a:pt x="11" y="40"/>
                    <a:pt x="11" y="42"/>
                  </a:cubicBezTo>
                  <a:cubicBezTo>
                    <a:pt x="13" y="43"/>
                    <a:pt x="13" y="43"/>
                    <a:pt x="13" y="43"/>
                  </a:cubicBezTo>
                  <a:cubicBezTo>
                    <a:pt x="14" y="42"/>
                    <a:pt x="11" y="42"/>
                    <a:pt x="13" y="40"/>
                  </a:cubicBezTo>
                  <a:cubicBezTo>
                    <a:pt x="16" y="40"/>
                    <a:pt x="17" y="42"/>
                    <a:pt x="19" y="42"/>
                  </a:cubicBezTo>
                  <a:cubicBezTo>
                    <a:pt x="20" y="40"/>
                    <a:pt x="19" y="40"/>
                    <a:pt x="20" y="39"/>
                  </a:cubicBezTo>
                  <a:cubicBezTo>
                    <a:pt x="22" y="39"/>
                    <a:pt x="23" y="40"/>
                    <a:pt x="25" y="39"/>
                  </a:cubicBezTo>
                  <a:cubicBezTo>
                    <a:pt x="25" y="37"/>
                    <a:pt x="28" y="32"/>
                    <a:pt x="28" y="29"/>
                  </a:cubicBezTo>
                  <a:cubicBezTo>
                    <a:pt x="28" y="26"/>
                    <a:pt x="26" y="31"/>
                    <a:pt x="26" y="28"/>
                  </a:cubicBezTo>
                  <a:cubicBezTo>
                    <a:pt x="26" y="23"/>
                    <a:pt x="28" y="23"/>
                    <a:pt x="26" y="20"/>
                  </a:cubicBezTo>
                  <a:cubicBezTo>
                    <a:pt x="26" y="15"/>
                    <a:pt x="23" y="10"/>
                    <a:pt x="22" y="7"/>
                  </a:cubicBezTo>
                  <a:cubicBezTo>
                    <a:pt x="20" y="4"/>
                    <a:pt x="19" y="1"/>
                    <a:pt x="19" y="0"/>
                  </a:cubicBezTo>
                  <a:cubicBezTo>
                    <a:pt x="16" y="1"/>
                    <a:pt x="19" y="3"/>
                    <a:pt x="17" y="3"/>
                  </a:cubicBezTo>
                  <a:cubicBezTo>
                    <a:pt x="14" y="4"/>
                    <a:pt x="13" y="3"/>
                    <a:pt x="8" y="4"/>
                  </a:cubicBezTo>
                  <a:cubicBezTo>
                    <a:pt x="5" y="6"/>
                    <a:pt x="5" y="7"/>
                    <a:pt x="5" y="9"/>
                  </a:cubicBezTo>
                </a:path>
              </a:pathLst>
            </a:custGeom>
            <a:grpFill/>
            <a:ln w="6350" cmpd="sng">
              <a:solidFill>
                <a:schemeClr val="bg1"/>
              </a:solidFill>
              <a:round/>
              <a:headEnd/>
              <a:tailEnd/>
            </a:ln>
          </p:spPr>
          <p:txBody>
            <a:bodyPr/>
            <a:lstStyle/>
            <a:p>
              <a:endParaRPr lang="en-GB" dirty="0"/>
            </a:p>
          </p:txBody>
        </p:sp>
        <p:sp>
          <p:nvSpPr>
            <p:cNvPr id="1123" name="Freeform 56"/>
            <p:cNvSpPr>
              <a:spLocks/>
            </p:cNvSpPr>
            <p:nvPr/>
          </p:nvSpPr>
          <p:spPr bwMode="auto">
            <a:xfrm>
              <a:off x="8638069" y="4081867"/>
              <a:ext cx="28922" cy="17674"/>
            </a:xfrm>
            <a:custGeom>
              <a:avLst/>
              <a:gdLst/>
              <a:ahLst/>
              <a:cxnLst>
                <a:cxn ang="0">
                  <a:pos x="1" y="4"/>
                </a:cxn>
                <a:cxn ang="0">
                  <a:pos x="8" y="1"/>
                </a:cxn>
                <a:cxn ang="0">
                  <a:pos x="1" y="4"/>
                </a:cxn>
              </a:cxnLst>
              <a:rect l="0" t="0" r="r" b="b"/>
              <a:pathLst>
                <a:path w="9" h="6">
                  <a:moveTo>
                    <a:pt x="1" y="4"/>
                  </a:moveTo>
                  <a:cubicBezTo>
                    <a:pt x="0" y="1"/>
                    <a:pt x="8" y="0"/>
                    <a:pt x="8" y="1"/>
                  </a:cubicBezTo>
                  <a:cubicBezTo>
                    <a:pt x="9" y="3"/>
                    <a:pt x="3" y="6"/>
                    <a:pt x="1" y="4"/>
                  </a:cubicBezTo>
                </a:path>
              </a:pathLst>
            </a:custGeom>
            <a:grpFill/>
            <a:ln w="6350" cmpd="sng">
              <a:solidFill>
                <a:schemeClr val="bg1"/>
              </a:solidFill>
              <a:round/>
              <a:headEnd/>
              <a:tailEnd/>
            </a:ln>
          </p:spPr>
          <p:txBody>
            <a:bodyPr/>
            <a:lstStyle/>
            <a:p>
              <a:endParaRPr lang="en-GB" dirty="0"/>
            </a:p>
          </p:txBody>
        </p:sp>
        <p:sp>
          <p:nvSpPr>
            <p:cNvPr id="1124" name="Freeform 57"/>
            <p:cNvSpPr>
              <a:spLocks/>
            </p:cNvSpPr>
            <p:nvPr/>
          </p:nvSpPr>
          <p:spPr bwMode="auto">
            <a:xfrm>
              <a:off x="8720015" y="4043305"/>
              <a:ext cx="9641" cy="22494"/>
            </a:xfrm>
            <a:custGeom>
              <a:avLst/>
              <a:gdLst/>
              <a:ahLst/>
              <a:cxnLst>
                <a:cxn ang="0">
                  <a:pos x="0" y="7"/>
                </a:cxn>
                <a:cxn ang="0">
                  <a:pos x="0" y="3"/>
                </a:cxn>
                <a:cxn ang="0">
                  <a:pos x="1" y="0"/>
                </a:cxn>
                <a:cxn ang="0">
                  <a:pos x="1" y="3"/>
                </a:cxn>
                <a:cxn ang="0">
                  <a:pos x="0" y="7"/>
                </a:cxn>
              </a:cxnLst>
              <a:rect l="0" t="0" r="r" b="b"/>
              <a:pathLst>
                <a:path w="3" h="7">
                  <a:moveTo>
                    <a:pt x="0" y="7"/>
                  </a:moveTo>
                  <a:cubicBezTo>
                    <a:pt x="0" y="7"/>
                    <a:pt x="0" y="5"/>
                    <a:pt x="0" y="3"/>
                  </a:cubicBezTo>
                  <a:cubicBezTo>
                    <a:pt x="1" y="2"/>
                    <a:pt x="0" y="0"/>
                    <a:pt x="1" y="0"/>
                  </a:cubicBezTo>
                  <a:cubicBezTo>
                    <a:pt x="3" y="0"/>
                    <a:pt x="3" y="2"/>
                    <a:pt x="1" y="3"/>
                  </a:cubicBezTo>
                  <a:cubicBezTo>
                    <a:pt x="0" y="5"/>
                    <a:pt x="1" y="7"/>
                    <a:pt x="0" y="7"/>
                  </a:cubicBezTo>
                </a:path>
              </a:pathLst>
            </a:custGeom>
            <a:grpFill/>
            <a:ln w="6350" cmpd="sng">
              <a:solidFill>
                <a:schemeClr val="bg1"/>
              </a:solidFill>
              <a:round/>
              <a:headEnd/>
              <a:tailEnd/>
            </a:ln>
          </p:spPr>
          <p:txBody>
            <a:bodyPr/>
            <a:lstStyle/>
            <a:p>
              <a:endParaRPr lang="en-GB" dirty="0"/>
            </a:p>
          </p:txBody>
        </p:sp>
        <p:sp>
          <p:nvSpPr>
            <p:cNvPr id="1125" name="Freeform 58"/>
            <p:cNvSpPr>
              <a:spLocks/>
            </p:cNvSpPr>
            <p:nvPr/>
          </p:nvSpPr>
          <p:spPr bwMode="auto">
            <a:xfrm>
              <a:off x="8638069" y="4049732"/>
              <a:ext cx="12854" cy="6427"/>
            </a:xfrm>
            <a:custGeom>
              <a:avLst/>
              <a:gdLst/>
              <a:ahLst/>
              <a:cxnLst>
                <a:cxn ang="0">
                  <a:pos x="1" y="2"/>
                </a:cxn>
                <a:cxn ang="0">
                  <a:pos x="3" y="0"/>
                </a:cxn>
                <a:cxn ang="0">
                  <a:pos x="1" y="2"/>
                </a:cxn>
              </a:cxnLst>
              <a:rect l="0" t="0" r="r" b="b"/>
              <a:pathLst>
                <a:path w="4" h="2">
                  <a:moveTo>
                    <a:pt x="1" y="2"/>
                  </a:moveTo>
                  <a:cubicBezTo>
                    <a:pt x="0" y="2"/>
                    <a:pt x="3" y="0"/>
                    <a:pt x="3" y="0"/>
                  </a:cubicBezTo>
                  <a:cubicBezTo>
                    <a:pt x="4" y="2"/>
                    <a:pt x="1" y="2"/>
                    <a:pt x="1" y="2"/>
                  </a:cubicBezTo>
                </a:path>
              </a:pathLst>
            </a:custGeom>
            <a:grpFill/>
            <a:ln w="6350" cmpd="sng">
              <a:solidFill>
                <a:schemeClr val="bg1"/>
              </a:solidFill>
              <a:round/>
              <a:headEnd/>
              <a:tailEnd/>
            </a:ln>
          </p:spPr>
          <p:txBody>
            <a:bodyPr/>
            <a:lstStyle/>
            <a:p>
              <a:endParaRPr lang="en-GB" dirty="0"/>
            </a:p>
          </p:txBody>
        </p:sp>
        <p:sp>
          <p:nvSpPr>
            <p:cNvPr id="1126" name="Freeform 59"/>
            <p:cNvSpPr>
              <a:spLocks/>
            </p:cNvSpPr>
            <p:nvPr/>
          </p:nvSpPr>
          <p:spPr bwMode="auto">
            <a:xfrm>
              <a:off x="8638069" y="4035272"/>
              <a:ext cx="3213" cy="8034"/>
            </a:xfrm>
            <a:custGeom>
              <a:avLst/>
              <a:gdLst/>
              <a:ahLst/>
              <a:cxnLst>
                <a:cxn ang="0">
                  <a:pos x="1" y="3"/>
                </a:cxn>
                <a:cxn ang="0">
                  <a:pos x="1" y="0"/>
                </a:cxn>
                <a:cxn ang="0">
                  <a:pos x="1" y="2"/>
                </a:cxn>
                <a:cxn ang="0">
                  <a:pos x="1" y="3"/>
                </a:cxn>
              </a:cxnLst>
              <a:rect l="0" t="0" r="r" b="b"/>
              <a:pathLst>
                <a:path w="1" h="3">
                  <a:moveTo>
                    <a:pt x="1" y="3"/>
                  </a:moveTo>
                  <a:cubicBezTo>
                    <a:pt x="1" y="2"/>
                    <a:pt x="0" y="2"/>
                    <a:pt x="1" y="0"/>
                  </a:cubicBezTo>
                  <a:cubicBezTo>
                    <a:pt x="1" y="2"/>
                    <a:pt x="1" y="2"/>
                    <a:pt x="1" y="2"/>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1127" name="Freeform 60"/>
            <p:cNvSpPr>
              <a:spLocks/>
            </p:cNvSpPr>
            <p:nvPr/>
          </p:nvSpPr>
          <p:spPr bwMode="auto">
            <a:xfrm>
              <a:off x="8647710" y="3982248"/>
              <a:ext cx="3213" cy="6427"/>
            </a:xfrm>
            <a:custGeom>
              <a:avLst/>
              <a:gdLst/>
              <a:ahLst/>
              <a:cxnLst>
                <a:cxn ang="0">
                  <a:pos x="0" y="2"/>
                </a:cxn>
                <a:cxn ang="0">
                  <a:pos x="0" y="0"/>
                </a:cxn>
                <a:cxn ang="0">
                  <a:pos x="0" y="2"/>
                </a:cxn>
              </a:cxnLst>
              <a:rect l="0" t="0" r="r" b="b"/>
              <a:pathLst>
                <a:path w="1" h="2">
                  <a:moveTo>
                    <a:pt x="0" y="2"/>
                  </a:moveTo>
                  <a:cubicBezTo>
                    <a:pt x="0" y="0"/>
                    <a:pt x="0" y="0"/>
                    <a:pt x="0" y="0"/>
                  </a:cubicBezTo>
                  <a:cubicBezTo>
                    <a:pt x="1" y="0"/>
                    <a:pt x="1" y="2"/>
                    <a:pt x="0" y="2"/>
                  </a:cubicBezTo>
                </a:path>
              </a:pathLst>
            </a:custGeom>
            <a:grpFill/>
            <a:ln w="6350" cmpd="sng">
              <a:solidFill>
                <a:schemeClr val="bg1"/>
              </a:solidFill>
              <a:round/>
              <a:headEnd/>
              <a:tailEnd/>
            </a:ln>
          </p:spPr>
          <p:txBody>
            <a:bodyPr/>
            <a:lstStyle/>
            <a:p>
              <a:endParaRPr lang="en-GB" dirty="0"/>
            </a:p>
          </p:txBody>
        </p:sp>
        <p:sp>
          <p:nvSpPr>
            <p:cNvPr id="1128" name="Freeform 61"/>
            <p:cNvSpPr>
              <a:spLocks/>
            </p:cNvSpPr>
            <p:nvPr/>
          </p:nvSpPr>
          <p:spPr bwMode="auto">
            <a:xfrm>
              <a:off x="8700734" y="4035272"/>
              <a:ext cx="9641" cy="8034"/>
            </a:xfrm>
            <a:custGeom>
              <a:avLst/>
              <a:gdLst/>
              <a:ahLst/>
              <a:cxnLst>
                <a:cxn ang="0">
                  <a:pos x="1" y="3"/>
                </a:cxn>
                <a:cxn ang="0">
                  <a:pos x="1" y="0"/>
                </a:cxn>
                <a:cxn ang="0">
                  <a:pos x="1" y="3"/>
                </a:cxn>
              </a:cxnLst>
              <a:rect l="0" t="0" r="r" b="b"/>
              <a:pathLst>
                <a:path w="3" h="3">
                  <a:moveTo>
                    <a:pt x="1" y="3"/>
                  </a:moveTo>
                  <a:cubicBezTo>
                    <a:pt x="0" y="3"/>
                    <a:pt x="0" y="0"/>
                    <a:pt x="1" y="0"/>
                  </a:cubicBezTo>
                  <a:cubicBezTo>
                    <a:pt x="3" y="0"/>
                    <a:pt x="3" y="2"/>
                    <a:pt x="1" y="3"/>
                  </a:cubicBezTo>
                </a:path>
              </a:pathLst>
            </a:custGeom>
            <a:grpFill/>
            <a:ln w="6350" cmpd="sng">
              <a:solidFill>
                <a:schemeClr val="bg1"/>
              </a:solidFill>
              <a:round/>
              <a:headEnd/>
              <a:tailEnd/>
            </a:ln>
          </p:spPr>
          <p:txBody>
            <a:bodyPr/>
            <a:lstStyle/>
            <a:p>
              <a:endParaRPr lang="en-GB" dirty="0"/>
            </a:p>
          </p:txBody>
        </p:sp>
        <p:sp>
          <p:nvSpPr>
            <p:cNvPr id="1129" name="Freeform 62"/>
            <p:cNvSpPr>
              <a:spLocks/>
            </p:cNvSpPr>
            <p:nvPr/>
          </p:nvSpPr>
          <p:spPr bwMode="auto">
            <a:xfrm>
              <a:off x="8684666" y="4035272"/>
              <a:ext cx="6427" cy="8034"/>
            </a:xfrm>
            <a:custGeom>
              <a:avLst/>
              <a:gdLst/>
              <a:ahLst/>
              <a:cxnLst>
                <a:cxn ang="0">
                  <a:pos x="2" y="3"/>
                </a:cxn>
                <a:cxn ang="0">
                  <a:pos x="0" y="0"/>
                </a:cxn>
                <a:cxn ang="0">
                  <a:pos x="2" y="2"/>
                </a:cxn>
                <a:cxn ang="0">
                  <a:pos x="2" y="3"/>
                </a:cxn>
              </a:cxnLst>
              <a:rect l="0" t="0" r="r" b="b"/>
              <a:pathLst>
                <a:path w="2" h="3">
                  <a:moveTo>
                    <a:pt x="2" y="3"/>
                  </a:moveTo>
                  <a:cubicBezTo>
                    <a:pt x="0" y="2"/>
                    <a:pt x="0" y="2"/>
                    <a:pt x="0" y="0"/>
                  </a:cubicBezTo>
                  <a:cubicBezTo>
                    <a:pt x="0" y="0"/>
                    <a:pt x="2" y="0"/>
                    <a:pt x="2" y="2"/>
                  </a:cubicBezTo>
                  <a:cubicBezTo>
                    <a:pt x="2" y="3"/>
                    <a:pt x="2" y="3"/>
                    <a:pt x="2" y="3"/>
                  </a:cubicBezTo>
                </a:path>
              </a:pathLst>
            </a:custGeom>
            <a:grpFill/>
            <a:ln w="6350" cmpd="sng">
              <a:solidFill>
                <a:schemeClr val="bg1"/>
              </a:solidFill>
              <a:round/>
              <a:headEnd/>
              <a:tailEnd/>
            </a:ln>
          </p:spPr>
          <p:txBody>
            <a:bodyPr/>
            <a:lstStyle/>
            <a:p>
              <a:endParaRPr lang="en-GB" dirty="0"/>
            </a:p>
          </p:txBody>
        </p:sp>
        <p:sp>
          <p:nvSpPr>
            <p:cNvPr id="1130" name="Freeform 63"/>
            <p:cNvSpPr>
              <a:spLocks/>
            </p:cNvSpPr>
            <p:nvPr/>
          </p:nvSpPr>
          <p:spPr bwMode="auto">
            <a:xfrm>
              <a:off x="8650923" y="4059372"/>
              <a:ext cx="6427" cy="6427"/>
            </a:xfrm>
            <a:custGeom>
              <a:avLst/>
              <a:gdLst/>
              <a:ahLst/>
              <a:cxnLst>
                <a:cxn ang="0">
                  <a:pos x="2" y="2"/>
                </a:cxn>
                <a:cxn ang="0">
                  <a:pos x="0" y="0"/>
                </a:cxn>
                <a:cxn ang="0">
                  <a:pos x="2" y="2"/>
                </a:cxn>
              </a:cxnLst>
              <a:rect l="0" t="0" r="r" b="b"/>
              <a:pathLst>
                <a:path w="2" h="2">
                  <a:moveTo>
                    <a:pt x="2" y="2"/>
                  </a:moveTo>
                  <a:cubicBezTo>
                    <a:pt x="0" y="2"/>
                    <a:pt x="0" y="2"/>
                    <a:pt x="0" y="0"/>
                  </a:cubicBezTo>
                  <a:cubicBezTo>
                    <a:pt x="2" y="0"/>
                    <a:pt x="2" y="2"/>
                    <a:pt x="2" y="2"/>
                  </a:cubicBezTo>
                </a:path>
              </a:pathLst>
            </a:custGeom>
            <a:grpFill/>
            <a:ln w="6350" cmpd="sng">
              <a:solidFill>
                <a:schemeClr val="bg1"/>
              </a:solidFill>
              <a:round/>
              <a:headEnd/>
              <a:tailEnd/>
            </a:ln>
          </p:spPr>
          <p:txBody>
            <a:bodyPr/>
            <a:lstStyle/>
            <a:p>
              <a:endParaRPr lang="en-GB" dirty="0"/>
            </a:p>
          </p:txBody>
        </p:sp>
        <p:sp>
          <p:nvSpPr>
            <p:cNvPr id="1131" name="Freeform 64"/>
            <p:cNvSpPr>
              <a:spLocks/>
            </p:cNvSpPr>
            <p:nvPr/>
          </p:nvSpPr>
          <p:spPr bwMode="auto">
            <a:xfrm>
              <a:off x="8647710" y="3938866"/>
              <a:ext cx="3213" cy="11247"/>
            </a:xfrm>
            <a:custGeom>
              <a:avLst/>
              <a:gdLst/>
              <a:ahLst/>
              <a:cxnLst>
                <a:cxn ang="0">
                  <a:pos x="1" y="4"/>
                </a:cxn>
                <a:cxn ang="0">
                  <a:pos x="0" y="0"/>
                </a:cxn>
                <a:cxn ang="0">
                  <a:pos x="1" y="4"/>
                </a:cxn>
              </a:cxnLst>
              <a:rect l="0" t="0" r="r" b="b"/>
              <a:pathLst>
                <a:path w="1" h="4">
                  <a:moveTo>
                    <a:pt x="1" y="4"/>
                  </a:moveTo>
                  <a:cubicBezTo>
                    <a:pt x="0" y="4"/>
                    <a:pt x="0" y="0"/>
                    <a:pt x="0" y="0"/>
                  </a:cubicBezTo>
                  <a:cubicBezTo>
                    <a:pt x="1" y="0"/>
                    <a:pt x="1" y="4"/>
                    <a:pt x="1" y="4"/>
                  </a:cubicBezTo>
                </a:path>
              </a:pathLst>
            </a:custGeom>
            <a:grpFill/>
            <a:ln w="6350" cmpd="sng">
              <a:solidFill>
                <a:schemeClr val="bg1"/>
              </a:solidFill>
              <a:round/>
              <a:headEnd/>
              <a:tailEnd/>
            </a:ln>
          </p:spPr>
          <p:txBody>
            <a:bodyPr/>
            <a:lstStyle/>
            <a:p>
              <a:endParaRPr lang="en-GB" dirty="0"/>
            </a:p>
          </p:txBody>
        </p:sp>
        <p:sp>
          <p:nvSpPr>
            <p:cNvPr id="1132" name="Freeform 65"/>
            <p:cNvSpPr>
              <a:spLocks/>
            </p:cNvSpPr>
            <p:nvPr/>
          </p:nvSpPr>
          <p:spPr bwMode="auto">
            <a:xfrm>
              <a:off x="8205844" y="4514083"/>
              <a:ext cx="61058" cy="65877"/>
            </a:xfrm>
            <a:custGeom>
              <a:avLst/>
              <a:gdLst/>
              <a:ahLst/>
              <a:cxnLst>
                <a:cxn ang="0">
                  <a:pos x="3" y="6"/>
                </a:cxn>
                <a:cxn ang="0">
                  <a:pos x="6" y="3"/>
                </a:cxn>
                <a:cxn ang="0">
                  <a:pos x="9" y="2"/>
                </a:cxn>
                <a:cxn ang="0">
                  <a:pos x="12" y="2"/>
                </a:cxn>
                <a:cxn ang="0">
                  <a:pos x="17" y="2"/>
                </a:cxn>
                <a:cxn ang="0">
                  <a:pos x="18" y="2"/>
                </a:cxn>
                <a:cxn ang="0">
                  <a:pos x="20" y="6"/>
                </a:cxn>
                <a:cxn ang="0">
                  <a:pos x="17" y="13"/>
                </a:cxn>
                <a:cxn ang="0">
                  <a:pos x="12" y="17"/>
                </a:cxn>
                <a:cxn ang="0">
                  <a:pos x="9" y="19"/>
                </a:cxn>
                <a:cxn ang="0">
                  <a:pos x="8" y="19"/>
                </a:cxn>
                <a:cxn ang="0">
                  <a:pos x="3" y="17"/>
                </a:cxn>
                <a:cxn ang="0">
                  <a:pos x="2" y="13"/>
                </a:cxn>
                <a:cxn ang="0">
                  <a:pos x="3" y="6"/>
                </a:cxn>
              </a:cxnLst>
              <a:rect l="0" t="0" r="r" b="b"/>
              <a:pathLst>
                <a:path w="20" h="21">
                  <a:moveTo>
                    <a:pt x="3" y="6"/>
                  </a:moveTo>
                  <a:cubicBezTo>
                    <a:pt x="6" y="3"/>
                    <a:pt x="5" y="5"/>
                    <a:pt x="6" y="3"/>
                  </a:cubicBezTo>
                  <a:cubicBezTo>
                    <a:pt x="8" y="2"/>
                    <a:pt x="8" y="5"/>
                    <a:pt x="9" y="2"/>
                  </a:cubicBezTo>
                  <a:cubicBezTo>
                    <a:pt x="9" y="0"/>
                    <a:pt x="11" y="3"/>
                    <a:pt x="12" y="2"/>
                  </a:cubicBezTo>
                  <a:cubicBezTo>
                    <a:pt x="14" y="0"/>
                    <a:pt x="15" y="2"/>
                    <a:pt x="17" y="2"/>
                  </a:cubicBezTo>
                  <a:cubicBezTo>
                    <a:pt x="17" y="0"/>
                    <a:pt x="18" y="2"/>
                    <a:pt x="18" y="2"/>
                  </a:cubicBezTo>
                  <a:cubicBezTo>
                    <a:pt x="20" y="2"/>
                    <a:pt x="20" y="5"/>
                    <a:pt x="20" y="6"/>
                  </a:cubicBezTo>
                  <a:cubicBezTo>
                    <a:pt x="18" y="6"/>
                    <a:pt x="17" y="10"/>
                    <a:pt x="17" y="13"/>
                  </a:cubicBezTo>
                  <a:cubicBezTo>
                    <a:pt x="17" y="16"/>
                    <a:pt x="14" y="14"/>
                    <a:pt x="12" y="17"/>
                  </a:cubicBezTo>
                  <a:cubicBezTo>
                    <a:pt x="12" y="19"/>
                    <a:pt x="11" y="17"/>
                    <a:pt x="9" y="19"/>
                  </a:cubicBezTo>
                  <a:cubicBezTo>
                    <a:pt x="9" y="21"/>
                    <a:pt x="8" y="21"/>
                    <a:pt x="8" y="19"/>
                  </a:cubicBezTo>
                  <a:cubicBezTo>
                    <a:pt x="6" y="19"/>
                    <a:pt x="6" y="21"/>
                    <a:pt x="3" y="17"/>
                  </a:cubicBezTo>
                  <a:cubicBezTo>
                    <a:pt x="0" y="16"/>
                    <a:pt x="2" y="16"/>
                    <a:pt x="2" y="13"/>
                  </a:cubicBezTo>
                  <a:cubicBezTo>
                    <a:pt x="0" y="8"/>
                    <a:pt x="3" y="8"/>
                    <a:pt x="3" y="6"/>
                  </a:cubicBezTo>
                </a:path>
              </a:pathLst>
            </a:custGeom>
            <a:grpFill/>
            <a:ln w="6350" cmpd="sng">
              <a:solidFill>
                <a:schemeClr val="bg1"/>
              </a:solidFill>
              <a:round/>
              <a:headEnd/>
              <a:tailEnd/>
            </a:ln>
          </p:spPr>
          <p:txBody>
            <a:bodyPr/>
            <a:lstStyle/>
            <a:p>
              <a:endParaRPr lang="en-GB" dirty="0"/>
            </a:p>
          </p:txBody>
        </p:sp>
        <p:sp>
          <p:nvSpPr>
            <p:cNvPr id="1133" name="Freeform 66"/>
            <p:cNvSpPr>
              <a:spLocks/>
            </p:cNvSpPr>
            <p:nvPr/>
          </p:nvSpPr>
          <p:spPr bwMode="auto">
            <a:xfrm>
              <a:off x="7494040" y="4835434"/>
              <a:ext cx="56237" cy="125326"/>
            </a:xfrm>
            <a:custGeom>
              <a:avLst/>
              <a:gdLst/>
              <a:ahLst/>
              <a:cxnLst>
                <a:cxn ang="0">
                  <a:pos x="4" y="37"/>
                </a:cxn>
                <a:cxn ang="0">
                  <a:pos x="0" y="18"/>
                </a:cxn>
                <a:cxn ang="0">
                  <a:pos x="1" y="15"/>
                </a:cxn>
                <a:cxn ang="0">
                  <a:pos x="1" y="9"/>
                </a:cxn>
                <a:cxn ang="0">
                  <a:pos x="3" y="4"/>
                </a:cxn>
                <a:cxn ang="0">
                  <a:pos x="1" y="0"/>
                </a:cxn>
                <a:cxn ang="0">
                  <a:pos x="7" y="1"/>
                </a:cxn>
                <a:cxn ang="0">
                  <a:pos x="11" y="9"/>
                </a:cxn>
                <a:cxn ang="0">
                  <a:pos x="15" y="18"/>
                </a:cxn>
                <a:cxn ang="0">
                  <a:pos x="17" y="21"/>
                </a:cxn>
                <a:cxn ang="0">
                  <a:pos x="13" y="34"/>
                </a:cxn>
                <a:cxn ang="0">
                  <a:pos x="4" y="37"/>
                </a:cxn>
              </a:cxnLst>
              <a:rect l="0" t="0" r="r" b="b"/>
              <a:pathLst>
                <a:path w="18" h="40">
                  <a:moveTo>
                    <a:pt x="4" y="37"/>
                  </a:moveTo>
                  <a:cubicBezTo>
                    <a:pt x="0" y="32"/>
                    <a:pt x="1" y="23"/>
                    <a:pt x="0" y="18"/>
                  </a:cubicBezTo>
                  <a:cubicBezTo>
                    <a:pt x="0" y="14"/>
                    <a:pt x="1" y="14"/>
                    <a:pt x="1" y="15"/>
                  </a:cubicBezTo>
                  <a:cubicBezTo>
                    <a:pt x="1" y="17"/>
                    <a:pt x="1" y="12"/>
                    <a:pt x="1" y="9"/>
                  </a:cubicBezTo>
                  <a:cubicBezTo>
                    <a:pt x="1" y="8"/>
                    <a:pt x="3" y="8"/>
                    <a:pt x="3" y="4"/>
                  </a:cubicBezTo>
                  <a:cubicBezTo>
                    <a:pt x="3" y="1"/>
                    <a:pt x="1" y="1"/>
                    <a:pt x="1" y="0"/>
                  </a:cubicBezTo>
                  <a:cubicBezTo>
                    <a:pt x="1" y="0"/>
                    <a:pt x="4" y="0"/>
                    <a:pt x="7" y="1"/>
                  </a:cubicBezTo>
                  <a:cubicBezTo>
                    <a:pt x="9" y="4"/>
                    <a:pt x="9" y="6"/>
                    <a:pt x="11" y="9"/>
                  </a:cubicBezTo>
                  <a:cubicBezTo>
                    <a:pt x="13" y="11"/>
                    <a:pt x="13" y="17"/>
                    <a:pt x="15" y="18"/>
                  </a:cubicBezTo>
                  <a:cubicBezTo>
                    <a:pt x="17" y="20"/>
                    <a:pt x="15" y="20"/>
                    <a:pt x="17" y="21"/>
                  </a:cubicBezTo>
                  <a:cubicBezTo>
                    <a:pt x="18" y="25"/>
                    <a:pt x="18" y="32"/>
                    <a:pt x="13" y="34"/>
                  </a:cubicBezTo>
                  <a:cubicBezTo>
                    <a:pt x="11" y="37"/>
                    <a:pt x="7" y="40"/>
                    <a:pt x="4" y="37"/>
                  </a:cubicBezTo>
                </a:path>
              </a:pathLst>
            </a:custGeom>
            <a:grpFill/>
            <a:ln w="6350" cmpd="sng">
              <a:solidFill>
                <a:schemeClr val="bg1"/>
              </a:solidFill>
              <a:round/>
              <a:headEnd/>
              <a:tailEnd/>
            </a:ln>
          </p:spPr>
          <p:txBody>
            <a:bodyPr/>
            <a:lstStyle/>
            <a:p>
              <a:endParaRPr lang="en-GB" dirty="0"/>
            </a:p>
          </p:txBody>
        </p:sp>
        <p:sp>
          <p:nvSpPr>
            <p:cNvPr id="1134" name="Freeform 67"/>
            <p:cNvSpPr>
              <a:spLocks/>
            </p:cNvSpPr>
            <p:nvPr/>
          </p:nvSpPr>
          <p:spPr bwMode="auto">
            <a:xfrm>
              <a:off x="7802542" y="4240935"/>
              <a:ext cx="224949" cy="594499"/>
            </a:xfrm>
            <a:custGeom>
              <a:avLst/>
              <a:gdLst/>
              <a:ahLst/>
              <a:cxnLst>
                <a:cxn ang="0">
                  <a:pos x="7" y="68"/>
                </a:cxn>
                <a:cxn ang="0">
                  <a:pos x="9" y="52"/>
                </a:cxn>
                <a:cxn ang="0">
                  <a:pos x="16" y="46"/>
                </a:cxn>
                <a:cxn ang="0">
                  <a:pos x="24" y="29"/>
                </a:cxn>
                <a:cxn ang="0">
                  <a:pos x="27" y="20"/>
                </a:cxn>
                <a:cxn ang="0">
                  <a:pos x="38" y="14"/>
                </a:cxn>
                <a:cxn ang="0">
                  <a:pos x="46" y="4"/>
                </a:cxn>
                <a:cxn ang="0">
                  <a:pos x="52" y="15"/>
                </a:cxn>
                <a:cxn ang="0">
                  <a:pos x="52" y="31"/>
                </a:cxn>
                <a:cxn ang="0">
                  <a:pos x="46" y="35"/>
                </a:cxn>
                <a:cxn ang="0">
                  <a:pos x="44" y="48"/>
                </a:cxn>
                <a:cxn ang="0">
                  <a:pos x="52" y="48"/>
                </a:cxn>
                <a:cxn ang="0">
                  <a:pos x="56" y="59"/>
                </a:cxn>
                <a:cxn ang="0">
                  <a:pos x="56" y="66"/>
                </a:cxn>
                <a:cxn ang="0">
                  <a:pos x="62" y="73"/>
                </a:cxn>
                <a:cxn ang="0">
                  <a:pos x="68" y="73"/>
                </a:cxn>
                <a:cxn ang="0">
                  <a:pos x="67" y="79"/>
                </a:cxn>
                <a:cxn ang="0">
                  <a:pos x="59" y="87"/>
                </a:cxn>
                <a:cxn ang="0">
                  <a:pos x="55" y="90"/>
                </a:cxn>
                <a:cxn ang="0">
                  <a:pos x="47" y="93"/>
                </a:cxn>
                <a:cxn ang="0">
                  <a:pos x="44" y="102"/>
                </a:cxn>
                <a:cxn ang="0">
                  <a:pos x="44" y="108"/>
                </a:cxn>
                <a:cxn ang="0">
                  <a:pos x="50" y="121"/>
                </a:cxn>
                <a:cxn ang="0">
                  <a:pos x="52" y="129"/>
                </a:cxn>
                <a:cxn ang="0">
                  <a:pos x="49" y="136"/>
                </a:cxn>
                <a:cxn ang="0">
                  <a:pos x="55" y="158"/>
                </a:cxn>
                <a:cxn ang="0">
                  <a:pos x="59" y="169"/>
                </a:cxn>
                <a:cxn ang="0">
                  <a:pos x="55" y="180"/>
                </a:cxn>
                <a:cxn ang="0">
                  <a:pos x="50" y="188"/>
                </a:cxn>
                <a:cxn ang="0">
                  <a:pos x="52" y="172"/>
                </a:cxn>
                <a:cxn ang="0">
                  <a:pos x="52" y="161"/>
                </a:cxn>
                <a:cxn ang="0">
                  <a:pos x="47" y="149"/>
                </a:cxn>
                <a:cxn ang="0">
                  <a:pos x="42" y="127"/>
                </a:cxn>
                <a:cxn ang="0">
                  <a:pos x="41" y="122"/>
                </a:cxn>
                <a:cxn ang="0">
                  <a:pos x="38" y="115"/>
                </a:cxn>
                <a:cxn ang="0">
                  <a:pos x="24" y="132"/>
                </a:cxn>
                <a:cxn ang="0">
                  <a:pos x="20" y="127"/>
                </a:cxn>
                <a:cxn ang="0">
                  <a:pos x="20" y="116"/>
                </a:cxn>
                <a:cxn ang="0">
                  <a:pos x="13" y="101"/>
                </a:cxn>
                <a:cxn ang="0">
                  <a:pos x="13" y="96"/>
                </a:cxn>
                <a:cxn ang="0">
                  <a:pos x="7" y="90"/>
                </a:cxn>
                <a:cxn ang="0">
                  <a:pos x="0" y="79"/>
                </a:cxn>
              </a:cxnLst>
              <a:rect l="0" t="0" r="r" b="b"/>
              <a:pathLst>
                <a:path w="72" h="191">
                  <a:moveTo>
                    <a:pt x="3" y="69"/>
                  </a:moveTo>
                  <a:cubicBezTo>
                    <a:pt x="6" y="65"/>
                    <a:pt x="4" y="73"/>
                    <a:pt x="7" y="68"/>
                  </a:cubicBezTo>
                  <a:cubicBezTo>
                    <a:pt x="9" y="63"/>
                    <a:pt x="7" y="65"/>
                    <a:pt x="7" y="62"/>
                  </a:cubicBezTo>
                  <a:cubicBezTo>
                    <a:pt x="7" y="54"/>
                    <a:pt x="10" y="65"/>
                    <a:pt x="9" y="52"/>
                  </a:cubicBezTo>
                  <a:cubicBezTo>
                    <a:pt x="9" y="45"/>
                    <a:pt x="9" y="48"/>
                    <a:pt x="12" y="49"/>
                  </a:cubicBezTo>
                  <a:cubicBezTo>
                    <a:pt x="15" y="49"/>
                    <a:pt x="15" y="54"/>
                    <a:pt x="16" y="46"/>
                  </a:cubicBezTo>
                  <a:cubicBezTo>
                    <a:pt x="18" y="40"/>
                    <a:pt x="23" y="40"/>
                    <a:pt x="20" y="37"/>
                  </a:cubicBezTo>
                  <a:cubicBezTo>
                    <a:pt x="18" y="35"/>
                    <a:pt x="21" y="35"/>
                    <a:pt x="24" y="29"/>
                  </a:cubicBezTo>
                  <a:cubicBezTo>
                    <a:pt x="26" y="24"/>
                    <a:pt x="23" y="26"/>
                    <a:pt x="24" y="23"/>
                  </a:cubicBezTo>
                  <a:cubicBezTo>
                    <a:pt x="24" y="20"/>
                    <a:pt x="24" y="23"/>
                    <a:pt x="27" y="20"/>
                  </a:cubicBezTo>
                  <a:cubicBezTo>
                    <a:pt x="30" y="17"/>
                    <a:pt x="35" y="12"/>
                    <a:pt x="38" y="15"/>
                  </a:cubicBezTo>
                  <a:cubicBezTo>
                    <a:pt x="39" y="18"/>
                    <a:pt x="41" y="18"/>
                    <a:pt x="38" y="14"/>
                  </a:cubicBezTo>
                  <a:cubicBezTo>
                    <a:pt x="36" y="11"/>
                    <a:pt x="42" y="11"/>
                    <a:pt x="41" y="6"/>
                  </a:cubicBezTo>
                  <a:cubicBezTo>
                    <a:pt x="42" y="4"/>
                    <a:pt x="41" y="0"/>
                    <a:pt x="46" y="4"/>
                  </a:cubicBezTo>
                  <a:cubicBezTo>
                    <a:pt x="50" y="7"/>
                    <a:pt x="47" y="14"/>
                    <a:pt x="50" y="12"/>
                  </a:cubicBezTo>
                  <a:cubicBezTo>
                    <a:pt x="52" y="11"/>
                    <a:pt x="53" y="14"/>
                    <a:pt x="52" y="15"/>
                  </a:cubicBezTo>
                  <a:cubicBezTo>
                    <a:pt x="50" y="17"/>
                    <a:pt x="53" y="18"/>
                    <a:pt x="52" y="23"/>
                  </a:cubicBezTo>
                  <a:cubicBezTo>
                    <a:pt x="50" y="28"/>
                    <a:pt x="53" y="31"/>
                    <a:pt x="52" y="31"/>
                  </a:cubicBezTo>
                  <a:cubicBezTo>
                    <a:pt x="49" y="31"/>
                    <a:pt x="50" y="34"/>
                    <a:pt x="49" y="32"/>
                  </a:cubicBezTo>
                  <a:cubicBezTo>
                    <a:pt x="47" y="32"/>
                    <a:pt x="49" y="35"/>
                    <a:pt x="46" y="35"/>
                  </a:cubicBezTo>
                  <a:cubicBezTo>
                    <a:pt x="42" y="37"/>
                    <a:pt x="46" y="40"/>
                    <a:pt x="44" y="41"/>
                  </a:cubicBezTo>
                  <a:cubicBezTo>
                    <a:pt x="39" y="43"/>
                    <a:pt x="46" y="46"/>
                    <a:pt x="44" y="48"/>
                  </a:cubicBezTo>
                  <a:cubicBezTo>
                    <a:pt x="42" y="49"/>
                    <a:pt x="42" y="51"/>
                    <a:pt x="46" y="49"/>
                  </a:cubicBezTo>
                  <a:cubicBezTo>
                    <a:pt x="49" y="46"/>
                    <a:pt x="50" y="49"/>
                    <a:pt x="52" y="48"/>
                  </a:cubicBezTo>
                  <a:cubicBezTo>
                    <a:pt x="55" y="46"/>
                    <a:pt x="50" y="49"/>
                    <a:pt x="52" y="52"/>
                  </a:cubicBezTo>
                  <a:cubicBezTo>
                    <a:pt x="53" y="56"/>
                    <a:pt x="52" y="59"/>
                    <a:pt x="56" y="59"/>
                  </a:cubicBezTo>
                  <a:cubicBezTo>
                    <a:pt x="61" y="59"/>
                    <a:pt x="58" y="59"/>
                    <a:pt x="56" y="60"/>
                  </a:cubicBezTo>
                  <a:cubicBezTo>
                    <a:pt x="56" y="63"/>
                    <a:pt x="58" y="62"/>
                    <a:pt x="56" y="66"/>
                  </a:cubicBezTo>
                  <a:cubicBezTo>
                    <a:pt x="55" y="69"/>
                    <a:pt x="59" y="68"/>
                    <a:pt x="61" y="68"/>
                  </a:cubicBezTo>
                  <a:cubicBezTo>
                    <a:pt x="62" y="69"/>
                    <a:pt x="61" y="71"/>
                    <a:pt x="62" y="73"/>
                  </a:cubicBezTo>
                  <a:cubicBezTo>
                    <a:pt x="64" y="73"/>
                    <a:pt x="62" y="76"/>
                    <a:pt x="64" y="74"/>
                  </a:cubicBezTo>
                  <a:cubicBezTo>
                    <a:pt x="65" y="74"/>
                    <a:pt x="65" y="77"/>
                    <a:pt x="68" y="73"/>
                  </a:cubicBezTo>
                  <a:cubicBezTo>
                    <a:pt x="72" y="69"/>
                    <a:pt x="72" y="73"/>
                    <a:pt x="72" y="74"/>
                  </a:cubicBezTo>
                  <a:cubicBezTo>
                    <a:pt x="70" y="76"/>
                    <a:pt x="67" y="74"/>
                    <a:pt x="67" y="79"/>
                  </a:cubicBezTo>
                  <a:cubicBezTo>
                    <a:pt x="65" y="84"/>
                    <a:pt x="64" y="79"/>
                    <a:pt x="64" y="85"/>
                  </a:cubicBezTo>
                  <a:cubicBezTo>
                    <a:pt x="61" y="85"/>
                    <a:pt x="62" y="87"/>
                    <a:pt x="59" y="87"/>
                  </a:cubicBezTo>
                  <a:cubicBezTo>
                    <a:pt x="56" y="85"/>
                    <a:pt x="59" y="88"/>
                    <a:pt x="58" y="88"/>
                  </a:cubicBezTo>
                  <a:cubicBezTo>
                    <a:pt x="56" y="90"/>
                    <a:pt x="56" y="87"/>
                    <a:pt x="55" y="90"/>
                  </a:cubicBezTo>
                  <a:cubicBezTo>
                    <a:pt x="55" y="93"/>
                    <a:pt x="53" y="91"/>
                    <a:pt x="50" y="93"/>
                  </a:cubicBezTo>
                  <a:cubicBezTo>
                    <a:pt x="47" y="94"/>
                    <a:pt x="47" y="90"/>
                    <a:pt x="47" y="93"/>
                  </a:cubicBezTo>
                  <a:cubicBezTo>
                    <a:pt x="46" y="96"/>
                    <a:pt x="44" y="94"/>
                    <a:pt x="46" y="97"/>
                  </a:cubicBezTo>
                  <a:cubicBezTo>
                    <a:pt x="47" y="101"/>
                    <a:pt x="42" y="97"/>
                    <a:pt x="44" y="102"/>
                  </a:cubicBezTo>
                  <a:cubicBezTo>
                    <a:pt x="46" y="107"/>
                    <a:pt x="41" y="102"/>
                    <a:pt x="41" y="105"/>
                  </a:cubicBezTo>
                  <a:cubicBezTo>
                    <a:pt x="42" y="108"/>
                    <a:pt x="44" y="104"/>
                    <a:pt x="44" y="108"/>
                  </a:cubicBezTo>
                  <a:cubicBezTo>
                    <a:pt x="44" y="113"/>
                    <a:pt x="46" y="115"/>
                    <a:pt x="49" y="118"/>
                  </a:cubicBezTo>
                  <a:cubicBezTo>
                    <a:pt x="50" y="121"/>
                    <a:pt x="50" y="118"/>
                    <a:pt x="50" y="121"/>
                  </a:cubicBezTo>
                  <a:cubicBezTo>
                    <a:pt x="50" y="124"/>
                    <a:pt x="52" y="127"/>
                    <a:pt x="52" y="127"/>
                  </a:cubicBezTo>
                  <a:cubicBezTo>
                    <a:pt x="55" y="122"/>
                    <a:pt x="55" y="129"/>
                    <a:pt x="52" y="129"/>
                  </a:cubicBezTo>
                  <a:cubicBezTo>
                    <a:pt x="50" y="129"/>
                    <a:pt x="52" y="136"/>
                    <a:pt x="50" y="136"/>
                  </a:cubicBezTo>
                  <a:cubicBezTo>
                    <a:pt x="49" y="135"/>
                    <a:pt x="50" y="138"/>
                    <a:pt x="49" y="136"/>
                  </a:cubicBezTo>
                  <a:cubicBezTo>
                    <a:pt x="47" y="136"/>
                    <a:pt x="47" y="141"/>
                    <a:pt x="52" y="146"/>
                  </a:cubicBezTo>
                  <a:cubicBezTo>
                    <a:pt x="56" y="150"/>
                    <a:pt x="58" y="153"/>
                    <a:pt x="55" y="158"/>
                  </a:cubicBezTo>
                  <a:cubicBezTo>
                    <a:pt x="58" y="163"/>
                    <a:pt x="58" y="166"/>
                    <a:pt x="58" y="167"/>
                  </a:cubicBezTo>
                  <a:cubicBezTo>
                    <a:pt x="58" y="169"/>
                    <a:pt x="59" y="167"/>
                    <a:pt x="59" y="169"/>
                  </a:cubicBezTo>
                  <a:cubicBezTo>
                    <a:pt x="59" y="172"/>
                    <a:pt x="61" y="170"/>
                    <a:pt x="59" y="172"/>
                  </a:cubicBezTo>
                  <a:cubicBezTo>
                    <a:pt x="56" y="175"/>
                    <a:pt x="58" y="175"/>
                    <a:pt x="55" y="180"/>
                  </a:cubicBezTo>
                  <a:cubicBezTo>
                    <a:pt x="52" y="183"/>
                    <a:pt x="53" y="183"/>
                    <a:pt x="52" y="186"/>
                  </a:cubicBezTo>
                  <a:cubicBezTo>
                    <a:pt x="52" y="189"/>
                    <a:pt x="50" y="191"/>
                    <a:pt x="50" y="188"/>
                  </a:cubicBezTo>
                  <a:cubicBezTo>
                    <a:pt x="50" y="178"/>
                    <a:pt x="52" y="181"/>
                    <a:pt x="52" y="178"/>
                  </a:cubicBezTo>
                  <a:cubicBezTo>
                    <a:pt x="52" y="175"/>
                    <a:pt x="55" y="172"/>
                    <a:pt x="52" y="172"/>
                  </a:cubicBezTo>
                  <a:cubicBezTo>
                    <a:pt x="49" y="172"/>
                    <a:pt x="53" y="169"/>
                    <a:pt x="52" y="167"/>
                  </a:cubicBezTo>
                  <a:cubicBezTo>
                    <a:pt x="50" y="166"/>
                    <a:pt x="52" y="164"/>
                    <a:pt x="52" y="161"/>
                  </a:cubicBezTo>
                  <a:cubicBezTo>
                    <a:pt x="50" y="160"/>
                    <a:pt x="50" y="157"/>
                    <a:pt x="49" y="153"/>
                  </a:cubicBezTo>
                  <a:cubicBezTo>
                    <a:pt x="47" y="149"/>
                    <a:pt x="47" y="158"/>
                    <a:pt x="47" y="149"/>
                  </a:cubicBezTo>
                  <a:cubicBezTo>
                    <a:pt x="47" y="146"/>
                    <a:pt x="44" y="144"/>
                    <a:pt x="44" y="136"/>
                  </a:cubicBezTo>
                  <a:cubicBezTo>
                    <a:pt x="44" y="130"/>
                    <a:pt x="42" y="130"/>
                    <a:pt x="42" y="127"/>
                  </a:cubicBezTo>
                  <a:cubicBezTo>
                    <a:pt x="42" y="125"/>
                    <a:pt x="46" y="124"/>
                    <a:pt x="44" y="124"/>
                  </a:cubicBezTo>
                  <a:cubicBezTo>
                    <a:pt x="42" y="124"/>
                    <a:pt x="41" y="125"/>
                    <a:pt x="41" y="122"/>
                  </a:cubicBezTo>
                  <a:cubicBezTo>
                    <a:pt x="39" y="118"/>
                    <a:pt x="39" y="119"/>
                    <a:pt x="39" y="118"/>
                  </a:cubicBezTo>
                  <a:cubicBezTo>
                    <a:pt x="39" y="116"/>
                    <a:pt x="38" y="116"/>
                    <a:pt x="38" y="115"/>
                  </a:cubicBezTo>
                  <a:cubicBezTo>
                    <a:pt x="39" y="122"/>
                    <a:pt x="35" y="124"/>
                    <a:pt x="32" y="125"/>
                  </a:cubicBezTo>
                  <a:cubicBezTo>
                    <a:pt x="27" y="127"/>
                    <a:pt x="27" y="135"/>
                    <a:pt x="24" y="132"/>
                  </a:cubicBezTo>
                  <a:cubicBezTo>
                    <a:pt x="21" y="129"/>
                    <a:pt x="23" y="133"/>
                    <a:pt x="20" y="130"/>
                  </a:cubicBezTo>
                  <a:cubicBezTo>
                    <a:pt x="18" y="129"/>
                    <a:pt x="21" y="127"/>
                    <a:pt x="20" y="127"/>
                  </a:cubicBezTo>
                  <a:cubicBezTo>
                    <a:pt x="18" y="125"/>
                    <a:pt x="18" y="130"/>
                    <a:pt x="16" y="130"/>
                  </a:cubicBezTo>
                  <a:cubicBezTo>
                    <a:pt x="15" y="130"/>
                    <a:pt x="18" y="122"/>
                    <a:pt x="20" y="116"/>
                  </a:cubicBezTo>
                  <a:cubicBezTo>
                    <a:pt x="21" y="111"/>
                    <a:pt x="16" y="105"/>
                    <a:pt x="15" y="101"/>
                  </a:cubicBezTo>
                  <a:cubicBezTo>
                    <a:pt x="15" y="96"/>
                    <a:pt x="13" y="99"/>
                    <a:pt x="13" y="101"/>
                  </a:cubicBezTo>
                  <a:cubicBezTo>
                    <a:pt x="13" y="102"/>
                    <a:pt x="9" y="97"/>
                    <a:pt x="10" y="96"/>
                  </a:cubicBezTo>
                  <a:cubicBezTo>
                    <a:pt x="12" y="94"/>
                    <a:pt x="12" y="97"/>
                    <a:pt x="13" y="96"/>
                  </a:cubicBezTo>
                  <a:cubicBezTo>
                    <a:pt x="16" y="94"/>
                    <a:pt x="13" y="94"/>
                    <a:pt x="12" y="93"/>
                  </a:cubicBezTo>
                  <a:cubicBezTo>
                    <a:pt x="10" y="90"/>
                    <a:pt x="9" y="87"/>
                    <a:pt x="7" y="90"/>
                  </a:cubicBezTo>
                  <a:cubicBezTo>
                    <a:pt x="7" y="93"/>
                    <a:pt x="7" y="90"/>
                    <a:pt x="4" y="87"/>
                  </a:cubicBezTo>
                  <a:cubicBezTo>
                    <a:pt x="1" y="84"/>
                    <a:pt x="1" y="79"/>
                    <a:pt x="0" y="79"/>
                  </a:cubicBezTo>
                  <a:cubicBezTo>
                    <a:pt x="0" y="68"/>
                    <a:pt x="4" y="85"/>
                    <a:pt x="3" y="69"/>
                  </a:cubicBezTo>
                </a:path>
              </a:pathLst>
            </a:custGeom>
            <a:grpFill/>
            <a:ln w="6350" cmpd="sng">
              <a:solidFill>
                <a:schemeClr val="bg1"/>
              </a:solidFill>
              <a:round/>
              <a:headEnd/>
              <a:tailEnd/>
            </a:ln>
          </p:spPr>
          <p:txBody>
            <a:bodyPr/>
            <a:lstStyle/>
            <a:p>
              <a:endParaRPr lang="en-GB" dirty="0"/>
            </a:p>
          </p:txBody>
        </p:sp>
        <p:sp>
          <p:nvSpPr>
            <p:cNvPr id="1135" name="Freeform 68"/>
            <p:cNvSpPr>
              <a:spLocks/>
            </p:cNvSpPr>
            <p:nvPr/>
          </p:nvSpPr>
          <p:spPr bwMode="auto">
            <a:xfrm>
              <a:off x="7931085" y="4506049"/>
              <a:ext cx="208881" cy="461138"/>
            </a:xfrm>
            <a:custGeom>
              <a:avLst/>
              <a:gdLst/>
              <a:ahLst/>
              <a:cxnLst>
                <a:cxn ang="0">
                  <a:pos x="41" y="82"/>
                </a:cxn>
                <a:cxn ang="0">
                  <a:pos x="32" y="78"/>
                </a:cxn>
                <a:cxn ang="0">
                  <a:pos x="26" y="69"/>
                </a:cxn>
                <a:cxn ang="0">
                  <a:pos x="18" y="89"/>
                </a:cxn>
                <a:cxn ang="0">
                  <a:pos x="15" y="110"/>
                </a:cxn>
                <a:cxn ang="0">
                  <a:pos x="23" y="120"/>
                </a:cxn>
                <a:cxn ang="0">
                  <a:pos x="34" y="135"/>
                </a:cxn>
                <a:cxn ang="0">
                  <a:pos x="35" y="145"/>
                </a:cxn>
                <a:cxn ang="0">
                  <a:pos x="30" y="142"/>
                </a:cxn>
                <a:cxn ang="0">
                  <a:pos x="24" y="137"/>
                </a:cxn>
                <a:cxn ang="0">
                  <a:pos x="20" y="135"/>
                </a:cxn>
                <a:cxn ang="0">
                  <a:pos x="15" y="129"/>
                </a:cxn>
                <a:cxn ang="0">
                  <a:pos x="8" y="121"/>
                </a:cxn>
                <a:cxn ang="0">
                  <a:pos x="9" y="109"/>
                </a:cxn>
                <a:cxn ang="0">
                  <a:pos x="11" y="101"/>
                </a:cxn>
                <a:cxn ang="0">
                  <a:pos x="18" y="87"/>
                </a:cxn>
                <a:cxn ang="0">
                  <a:pos x="17" y="82"/>
                </a:cxn>
                <a:cxn ang="0">
                  <a:pos x="11" y="61"/>
                </a:cxn>
                <a:cxn ang="0">
                  <a:pos x="9" y="51"/>
                </a:cxn>
                <a:cxn ang="0">
                  <a:pos x="11" y="42"/>
                </a:cxn>
                <a:cxn ang="0">
                  <a:pos x="8" y="33"/>
                </a:cxn>
                <a:cxn ang="0">
                  <a:pos x="0" y="20"/>
                </a:cxn>
                <a:cxn ang="0">
                  <a:pos x="5" y="13"/>
                </a:cxn>
                <a:cxn ang="0">
                  <a:pos x="9" y="8"/>
                </a:cxn>
                <a:cxn ang="0">
                  <a:pos x="17" y="3"/>
                </a:cxn>
                <a:cxn ang="0">
                  <a:pos x="23" y="0"/>
                </a:cxn>
                <a:cxn ang="0">
                  <a:pos x="26" y="9"/>
                </a:cxn>
                <a:cxn ang="0">
                  <a:pos x="32" y="13"/>
                </a:cxn>
                <a:cxn ang="0">
                  <a:pos x="29" y="30"/>
                </a:cxn>
                <a:cxn ang="0">
                  <a:pos x="41" y="25"/>
                </a:cxn>
                <a:cxn ang="0">
                  <a:pos x="50" y="20"/>
                </a:cxn>
                <a:cxn ang="0">
                  <a:pos x="59" y="36"/>
                </a:cxn>
                <a:cxn ang="0">
                  <a:pos x="65" y="56"/>
                </a:cxn>
                <a:cxn ang="0">
                  <a:pos x="58" y="61"/>
                </a:cxn>
                <a:cxn ang="0">
                  <a:pos x="41" y="69"/>
                </a:cxn>
                <a:cxn ang="0">
                  <a:pos x="43" y="79"/>
                </a:cxn>
              </a:cxnLst>
              <a:rect l="0" t="0" r="r" b="b"/>
              <a:pathLst>
                <a:path w="67" h="148">
                  <a:moveTo>
                    <a:pt x="44" y="87"/>
                  </a:moveTo>
                  <a:cubicBezTo>
                    <a:pt x="43" y="87"/>
                    <a:pt x="44" y="84"/>
                    <a:pt x="41" y="82"/>
                  </a:cubicBezTo>
                  <a:cubicBezTo>
                    <a:pt x="40" y="82"/>
                    <a:pt x="38" y="79"/>
                    <a:pt x="35" y="78"/>
                  </a:cubicBezTo>
                  <a:cubicBezTo>
                    <a:pt x="34" y="76"/>
                    <a:pt x="34" y="79"/>
                    <a:pt x="32" y="78"/>
                  </a:cubicBezTo>
                  <a:cubicBezTo>
                    <a:pt x="29" y="76"/>
                    <a:pt x="27" y="81"/>
                    <a:pt x="27" y="76"/>
                  </a:cubicBezTo>
                  <a:cubicBezTo>
                    <a:pt x="29" y="70"/>
                    <a:pt x="30" y="69"/>
                    <a:pt x="26" y="69"/>
                  </a:cubicBezTo>
                  <a:cubicBezTo>
                    <a:pt x="21" y="69"/>
                    <a:pt x="20" y="72"/>
                    <a:pt x="21" y="73"/>
                  </a:cubicBezTo>
                  <a:cubicBezTo>
                    <a:pt x="23" y="73"/>
                    <a:pt x="20" y="86"/>
                    <a:pt x="18" y="89"/>
                  </a:cubicBezTo>
                  <a:cubicBezTo>
                    <a:pt x="18" y="90"/>
                    <a:pt x="18" y="95"/>
                    <a:pt x="17" y="96"/>
                  </a:cubicBezTo>
                  <a:cubicBezTo>
                    <a:pt x="14" y="100"/>
                    <a:pt x="15" y="109"/>
                    <a:pt x="15" y="110"/>
                  </a:cubicBezTo>
                  <a:cubicBezTo>
                    <a:pt x="15" y="115"/>
                    <a:pt x="20" y="109"/>
                    <a:pt x="20" y="112"/>
                  </a:cubicBezTo>
                  <a:cubicBezTo>
                    <a:pt x="20" y="115"/>
                    <a:pt x="21" y="120"/>
                    <a:pt x="23" y="120"/>
                  </a:cubicBezTo>
                  <a:cubicBezTo>
                    <a:pt x="24" y="118"/>
                    <a:pt x="24" y="129"/>
                    <a:pt x="27" y="132"/>
                  </a:cubicBezTo>
                  <a:cubicBezTo>
                    <a:pt x="32" y="138"/>
                    <a:pt x="30" y="132"/>
                    <a:pt x="34" y="135"/>
                  </a:cubicBezTo>
                  <a:cubicBezTo>
                    <a:pt x="37" y="138"/>
                    <a:pt x="37" y="140"/>
                    <a:pt x="38" y="142"/>
                  </a:cubicBezTo>
                  <a:cubicBezTo>
                    <a:pt x="37" y="146"/>
                    <a:pt x="37" y="146"/>
                    <a:pt x="35" y="145"/>
                  </a:cubicBezTo>
                  <a:cubicBezTo>
                    <a:pt x="32" y="142"/>
                    <a:pt x="32" y="148"/>
                    <a:pt x="30" y="146"/>
                  </a:cubicBezTo>
                  <a:cubicBezTo>
                    <a:pt x="29" y="145"/>
                    <a:pt x="30" y="143"/>
                    <a:pt x="30" y="142"/>
                  </a:cubicBezTo>
                  <a:cubicBezTo>
                    <a:pt x="30" y="138"/>
                    <a:pt x="29" y="142"/>
                    <a:pt x="27" y="140"/>
                  </a:cubicBezTo>
                  <a:cubicBezTo>
                    <a:pt x="27" y="137"/>
                    <a:pt x="26" y="138"/>
                    <a:pt x="24" y="137"/>
                  </a:cubicBezTo>
                  <a:cubicBezTo>
                    <a:pt x="23" y="135"/>
                    <a:pt x="23" y="135"/>
                    <a:pt x="23" y="138"/>
                  </a:cubicBezTo>
                  <a:cubicBezTo>
                    <a:pt x="21" y="137"/>
                    <a:pt x="21" y="137"/>
                    <a:pt x="20" y="135"/>
                  </a:cubicBezTo>
                  <a:cubicBezTo>
                    <a:pt x="18" y="134"/>
                    <a:pt x="18" y="132"/>
                    <a:pt x="18" y="131"/>
                  </a:cubicBezTo>
                  <a:cubicBezTo>
                    <a:pt x="18" y="131"/>
                    <a:pt x="17" y="132"/>
                    <a:pt x="15" y="129"/>
                  </a:cubicBezTo>
                  <a:cubicBezTo>
                    <a:pt x="12" y="126"/>
                    <a:pt x="12" y="121"/>
                    <a:pt x="11" y="120"/>
                  </a:cubicBezTo>
                  <a:cubicBezTo>
                    <a:pt x="9" y="120"/>
                    <a:pt x="9" y="124"/>
                    <a:pt x="8" y="121"/>
                  </a:cubicBezTo>
                  <a:cubicBezTo>
                    <a:pt x="8" y="121"/>
                    <a:pt x="6" y="118"/>
                    <a:pt x="8" y="115"/>
                  </a:cubicBezTo>
                  <a:cubicBezTo>
                    <a:pt x="9" y="112"/>
                    <a:pt x="8" y="114"/>
                    <a:pt x="9" y="109"/>
                  </a:cubicBezTo>
                  <a:cubicBezTo>
                    <a:pt x="11" y="107"/>
                    <a:pt x="8" y="109"/>
                    <a:pt x="9" y="106"/>
                  </a:cubicBezTo>
                  <a:cubicBezTo>
                    <a:pt x="11" y="103"/>
                    <a:pt x="12" y="103"/>
                    <a:pt x="11" y="101"/>
                  </a:cubicBezTo>
                  <a:cubicBezTo>
                    <a:pt x="12" y="98"/>
                    <a:pt x="11" y="98"/>
                    <a:pt x="14" y="95"/>
                  </a:cubicBezTo>
                  <a:cubicBezTo>
                    <a:pt x="17" y="90"/>
                    <a:pt x="15" y="90"/>
                    <a:pt x="18" y="87"/>
                  </a:cubicBezTo>
                  <a:cubicBezTo>
                    <a:pt x="20" y="86"/>
                    <a:pt x="18" y="87"/>
                    <a:pt x="18" y="84"/>
                  </a:cubicBezTo>
                  <a:cubicBezTo>
                    <a:pt x="18" y="82"/>
                    <a:pt x="17" y="84"/>
                    <a:pt x="17" y="82"/>
                  </a:cubicBezTo>
                  <a:cubicBezTo>
                    <a:pt x="17" y="81"/>
                    <a:pt x="17" y="78"/>
                    <a:pt x="14" y="73"/>
                  </a:cubicBezTo>
                  <a:cubicBezTo>
                    <a:pt x="17" y="69"/>
                    <a:pt x="15" y="65"/>
                    <a:pt x="11" y="61"/>
                  </a:cubicBezTo>
                  <a:cubicBezTo>
                    <a:pt x="6" y="56"/>
                    <a:pt x="6" y="51"/>
                    <a:pt x="8" y="51"/>
                  </a:cubicBezTo>
                  <a:cubicBezTo>
                    <a:pt x="9" y="53"/>
                    <a:pt x="8" y="50"/>
                    <a:pt x="9" y="51"/>
                  </a:cubicBezTo>
                  <a:cubicBezTo>
                    <a:pt x="11" y="51"/>
                    <a:pt x="9" y="44"/>
                    <a:pt x="11" y="44"/>
                  </a:cubicBezTo>
                  <a:cubicBezTo>
                    <a:pt x="14" y="44"/>
                    <a:pt x="14" y="37"/>
                    <a:pt x="11" y="42"/>
                  </a:cubicBezTo>
                  <a:cubicBezTo>
                    <a:pt x="11" y="42"/>
                    <a:pt x="9" y="39"/>
                    <a:pt x="9" y="36"/>
                  </a:cubicBezTo>
                  <a:cubicBezTo>
                    <a:pt x="9" y="33"/>
                    <a:pt x="9" y="36"/>
                    <a:pt x="8" y="33"/>
                  </a:cubicBezTo>
                  <a:cubicBezTo>
                    <a:pt x="5" y="30"/>
                    <a:pt x="3" y="28"/>
                    <a:pt x="3" y="23"/>
                  </a:cubicBezTo>
                  <a:cubicBezTo>
                    <a:pt x="3" y="19"/>
                    <a:pt x="2" y="23"/>
                    <a:pt x="0" y="20"/>
                  </a:cubicBezTo>
                  <a:cubicBezTo>
                    <a:pt x="0" y="17"/>
                    <a:pt x="5" y="22"/>
                    <a:pt x="3" y="17"/>
                  </a:cubicBezTo>
                  <a:cubicBezTo>
                    <a:pt x="2" y="13"/>
                    <a:pt x="6" y="16"/>
                    <a:pt x="5" y="13"/>
                  </a:cubicBezTo>
                  <a:cubicBezTo>
                    <a:pt x="3" y="9"/>
                    <a:pt x="5" y="11"/>
                    <a:pt x="6" y="8"/>
                  </a:cubicBezTo>
                  <a:cubicBezTo>
                    <a:pt x="6" y="5"/>
                    <a:pt x="6" y="9"/>
                    <a:pt x="9" y="8"/>
                  </a:cubicBezTo>
                  <a:cubicBezTo>
                    <a:pt x="12" y="6"/>
                    <a:pt x="14" y="8"/>
                    <a:pt x="14" y="5"/>
                  </a:cubicBezTo>
                  <a:cubicBezTo>
                    <a:pt x="15" y="2"/>
                    <a:pt x="15" y="5"/>
                    <a:pt x="17" y="3"/>
                  </a:cubicBezTo>
                  <a:cubicBezTo>
                    <a:pt x="18" y="3"/>
                    <a:pt x="15" y="0"/>
                    <a:pt x="18" y="2"/>
                  </a:cubicBezTo>
                  <a:cubicBezTo>
                    <a:pt x="21" y="2"/>
                    <a:pt x="20" y="0"/>
                    <a:pt x="23" y="0"/>
                  </a:cubicBezTo>
                  <a:cubicBezTo>
                    <a:pt x="23" y="3"/>
                    <a:pt x="23" y="0"/>
                    <a:pt x="24" y="2"/>
                  </a:cubicBezTo>
                  <a:cubicBezTo>
                    <a:pt x="27" y="5"/>
                    <a:pt x="23" y="9"/>
                    <a:pt x="26" y="9"/>
                  </a:cubicBezTo>
                  <a:cubicBezTo>
                    <a:pt x="29" y="9"/>
                    <a:pt x="27" y="8"/>
                    <a:pt x="30" y="8"/>
                  </a:cubicBezTo>
                  <a:cubicBezTo>
                    <a:pt x="34" y="9"/>
                    <a:pt x="30" y="11"/>
                    <a:pt x="32" y="13"/>
                  </a:cubicBezTo>
                  <a:cubicBezTo>
                    <a:pt x="34" y="16"/>
                    <a:pt x="29" y="20"/>
                    <a:pt x="30" y="22"/>
                  </a:cubicBezTo>
                  <a:cubicBezTo>
                    <a:pt x="32" y="23"/>
                    <a:pt x="27" y="28"/>
                    <a:pt x="29" y="30"/>
                  </a:cubicBezTo>
                  <a:cubicBezTo>
                    <a:pt x="30" y="30"/>
                    <a:pt x="30" y="30"/>
                    <a:pt x="35" y="25"/>
                  </a:cubicBezTo>
                  <a:cubicBezTo>
                    <a:pt x="40" y="20"/>
                    <a:pt x="38" y="25"/>
                    <a:pt x="41" y="25"/>
                  </a:cubicBezTo>
                  <a:cubicBezTo>
                    <a:pt x="43" y="25"/>
                    <a:pt x="41" y="26"/>
                    <a:pt x="43" y="25"/>
                  </a:cubicBezTo>
                  <a:cubicBezTo>
                    <a:pt x="47" y="23"/>
                    <a:pt x="46" y="19"/>
                    <a:pt x="50" y="20"/>
                  </a:cubicBezTo>
                  <a:cubicBezTo>
                    <a:pt x="53" y="22"/>
                    <a:pt x="53" y="20"/>
                    <a:pt x="55" y="23"/>
                  </a:cubicBezTo>
                  <a:cubicBezTo>
                    <a:pt x="56" y="30"/>
                    <a:pt x="61" y="28"/>
                    <a:pt x="59" y="36"/>
                  </a:cubicBezTo>
                  <a:cubicBezTo>
                    <a:pt x="58" y="44"/>
                    <a:pt x="64" y="44"/>
                    <a:pt x="64" y="45"/>
                  </a:cubicBezTo>
                  <a:cubicBezTo>
                    <a:pt x="64" y="47"/>
                    <a:pt x="67" y="47"/>
                    <a:pt x="65" y="56"/>
                  </a:cubicBezTo>
                  <a:cubicBezTo>
                    <a:pt x="65" y="58"/>
                    <a:pt x="67" y="59"/>
                    <a:pt x="62" y="61"/>
                  </a:cubicBezTo>
                  <a:cubicBezTo>
                    <a:pt x="61" y="62"/>
                    <a:pt x="62" y="59"/>
                    <a:pt x="58" y="61"/>
                  </a:cubicBezTo>
                  <a:cubicBezTo>
                    <a:pt x="53" y="61"/>
                    <a:pt x="46" y="59"/>
                    <a:pt x="44" y="64"/>
                  </a:cubicBezTo>
                  <a:cubicBezTo>
                    <a:pt x="43" y="69"/>
                    <a:pt x="41" y="67"/>
                    <a:pt x="41" y="69"/>
                  </a:cubicBezTo>
                  <a:cubicBezTo>
                    <a:pt x="41" y="70"/>
                    <a:pt x="38" y="67"/>
                    <a:pt x="40" y="72"/>
                  </a:cubicBezTo>
                  <a:cubicBezTo>
                    <a:pt x="43" y="76"/>
                    <a:pt x="40" y="78"/>
                    <a:pt x="43" y="79"/>
                  </a:cubicBezTo>
                  <a:cubicBezTo>
                    <a:pt x="44" y="81"/>
                    <a:pt x="41" y="82"/>
                    <a:pt x="44" y="87"/>
                  </a:cubicBezTo>
                </a:path>
              </a:pathLst>
            </a:custGeom>
            <a:grpFill/>
            <a:ln w="6350" cmpd="sng">
              <a:solidFill>
                <a:schemeClr val="bg1"/>
              </a:solidFill>
              <a:round/>
              <a:headEnd/>
              <a:tailEnd/>
            </a:ln>
          </p:spPr>
          <p:txBody>
            <a:bodyPr/>
            <a:lstStyle/>
            <a:p>
              <a:endParaRPr lang="en-GB" dirty="0"/>
            </a:p>
          </p:txBody>
        </p:sp>
        <p:sp>
          <p:nvSpPr>
            <p:cNvPr id="1136" name="Freeform 69"/>
            <p:cNvSpPr>
              <a:spLocks/>
            </p:cNvSpPr>
            <p:nvPr/>
          </p:nvSpPr>
          <p:spPr bwMode="auto">
            <a:xfrm>
              <a:off x="7812183" y="4719748"/>
              <a:ext cx="16068" cy="72304"/>
            </a:xfrm>
            <a:custGeom>
              <a:avLst/>
              <a:gdLst/>
              <a:ahLst/>
              <a:cxnLst>
                <a:cxn ang="0">
                  <a:pos x="3" y="0"/>
                </a:cxn>
                <a:cxn ang="0">
                  <a:pos x="3" y="6"/>
                </a:cxn>
                <a:cxn ang="0">
                  <a:pos x="3" y="11"/>
                </a:cxn>
                <a:cxn ang="0">
                  <a:pos x="3" y="15"/>
                </a:cxn>
                <a:cxn ang="0">
                  <a:pos x="1" y="20"/>
                </a:cxn>
                <a:cxn ang="0">
                  <a:pos x="1" y="9"/>
                </a:cxn>
                <a:cxn ang="0">
                  <a:pos x="3" y="0"/>
                </a:cxn>
              </a:cxnLst>
              <a:rect l="0" t="0" r="r" b="b"/>
              <a:pathLst>
                <a:path w="5" h="23">
                  <a:moveTo>
                    <a:pt x="3" y="0"/>
                  </a:moveTo>
                  <a:cubicBezTo>
                    <a:pt x="5" y="1"/>
                    <a:pt x="5" y="4"/>
                    <a:pt x="3" y="6"/>
                  </a:cubicBezTo>
                  <a:cubicBezTo>
                    <a:pt x="3" y="6"/>
                    <a:pt x="5" y="11"/>
                    <a:pt x="3" y="11"/>
                  </a:cubicBezTo>
                  <a:cubicBezTo>
                    <a:pt x="1" y="12"/>
                    <a:pt x="3" y="12"/>
                    <a:pt x="3" y="15"/>
                  </a:cubicBezTo>
                  <a:cubicBezTo>
                    <a:pt x="1" y="17"/>
                    <a:pt x="1" y="23"/>
                    <a:pt x="1" y="20"/>
                  </a:cubicBezTo>
                  <a:cubicBezTo>
                    <a:pt x="0" y="15"/>
                    <a:pt x="1" y="17"/>
                    <a:pt x="1" y="9"/>
                  </a:cubicBezTo>
                  <a:cubicBezTo>
                    <a:pt x="1" y="3"/>
                    <a:pt x="3" y="0"/>
                    <a:pt x="3" y="0"/>
                  </a:cubicBezTo>
                </a:path>
              </a:pathLst>
            </a:custGeom>
            <a:grpFill/>
            <a:ln w="6350" cmpd="sng">
              <a:solidFill>
                <a:schemeClr val="bg1"/>
              </a:solidFill>
              <a:round/>
              <a:headEnd/>
              <a:tailEnd/>
            </a:ln>
          </p:spPr>
          <p:txBody>
            <a:bodyPr/>
            <a:lstStyle/>
            <a:p>
              <a:endParaRPr lang="en-GB" dirty="0"/>
            </a:p>
          </p:txBody>
        </p:sp>
        <p:sp>
          <p:nvSpPr>
            <p:cNvPr id="1137" name="Freeform 70"/>
            <p:cNvSpPr>
              <a:spLocks/>
            </p:cNvSpPr>
            <p:nvPr/>
          </p:nvSpPr>
          <p:spPr bwMode="auto">
            <a:xfrm>
              <a:off x="7805757" y="4801692"/>
              <a:ext cx="9641" cy="16068"/>
            </a:xfrm>
            <a:custGeom>
              <a:avLst/>
              <a:gdLst/>
              <a:ahLst/>
              <a:cxnLst>
                <a:cxn ang="0">
                  <a:pos x="2" y="0"/>
                </a:cxn>
                <a:cxn ang="0">
                  <a:pos x="0" y="5"/>
                </a:cxn>
                <a:cxn ang="0">
                  <a:pos x="2" y="0"/>
                </a:cxn>
              </a:cxnLst>
              <a:rect l="0" t="0" r="r" b="b"/>
              <a:pathLst>
                <a:path w="3" h="5">
                  <a:moveTo>
                    <a:pt x="2" y="0"/>
                  </a:moveTo>
                  <a:cubicBezTo>
                    <a:pt x="3" y="0"/>
                    <a:pt x="2" y="5"/>
                    <a:pt x="0" y="5"/>
                  </a:cubicBezTo>
                  <a:cubicBezTo>
                    <a:pt x="0" y="3"/>
                    <a:pt x="0" y="0"/>
                    <a:pt x="2" y="0"/>
                  </a:cubicBezTo>
                </a:path>
              </a:pathLst>
            </a:custGeom>
            <a:grpFill/>
            <a:ln w="6350" cmpd="sng">
              <a:solidFill>
                <a:schemeClr val="bg1"/>
              </a:solidFill>
              <a:round/>
              <a:headEnd/>
              <a:tailEnd/>
            </a:ln>
          </p:spPr>
          <p:txBody>
            <a:bodyPr/>
            <a:lstStyle/>
            <a:p>
              <a:endParaRPr lang="en-GB" dirty="0"/>
            </a:p>
          </p:txBody>
        </p:sp>
        <p:sp>
          <p:nvSpPr>
            <p:cNvPr id="1138" name="Freeform 71"/>
            <p:cNvSpPr>
              <a:spLocks/>
            </p:cNvSpPr>
            <p:nvPr/>
          </p:nvSpPr>
          <p:spPr bwMode="auto">
            <a:xfrm>
              <a:off x="7837892" y="4914164"/>
              <a:ext cx="12854" cy="17674"/>
            </a:xfrm>
            <a:custGeom>
              <a:avLst/>
              <a:gdLst/>
              <a:ahLst/>
              <a:cxnLst>
                <a:cxn ang="0">
                  <a:pos x="1" y="1"/>
                </a:cxn>
                <a:cxn ang="0">
                  <a:pos x="3" y="4"/>
                </a:cxn>
                <a:cxn ang="0">
                  <a:pos x="1" y="1"/>
                </a:cxn>
              </a:cxnLst>
              <a:rect l="0" t="0" r="r" b="b"/>
              <a:pathLst>
                <a:path w="4" h="6">
                  <a:moveTo>
                    <a:pt x="1" y="1"/>
                  </a:moveTo>
                  <a:cubicBezTo>
                    <a:pt x="3" y="0"/>
                    <a:pt x="4" y="3"/>
                    <a:pt x="3" y="4"/>
                  </a:cubicBezTo>
                  <a:cubicBezTo>
                    <a:pt x="1" y="6"/>
                    <a:pt x="0" y="1"/>
                    <a:pt x="1" y="1"/>
                  </a:cubicBezTo>
                </a:path>
              </a:pathLst>
            </a:custGeom>
            <a:grpFill/>
            <a:ln w="6350" cmpd="sng">
              <a:solidFill>
                <a:schemeClr val="bg1"/>
              </a:solidFill>
              <a:round/>
              <a:headEnd/>
              <a:tailEnd/>
            </a:ln>
          </p:spPr>
          <p:txBody>
            <a:bodyPr/>
            <a:lstStyle/>
            <a:p>
              <a:endParaRPr lang="en-GB" dirty="0"/>
            </a:p>
          </p:txBody>
        </p:sp>
        <p:sp>
          <p:nvSpPr>
            <p:cNvPr id="1139" name="Freeform 72"/>
            <p:cNvSpPr>
              <a:spLocks/>
            </p:cNvSpPr>
            <p:nvPr/>
          </p:nvSpPr>
          <p:spPr bwMode="auto">
            <a:xfrm>
              <a:off x="7812183" y="4848287"/>
              <a:ext cx="9641" cy="12854"/>
            </a:xfrm>
            <a:custGeom>
              <a:avLst/>
              <a:gdLst/>
              <a:ahLst/>
              <a:cxnLst>
                <a:cxn ang="0">
                  <a:pos x="1" y="0"/>
                </a:cxn>
                <a:cxn ang="0">
                  <a:pos x="1" y="4"/>
                </a:cxn>
                <a:cxn ang="0">
                  <a:pos x="1" y="0"/>
                </a:cxn>
              </a:cxnLst>
              <a:rect l="0" t="0" r="r" b="b"/>
              <a:pathLst>
                <a:path w="3" h="4">
                  <a:moveTo>
                    <a:pt x="1" y="0"/>
                  </a:moveTo>
                  <a:cubicBezTo>
                    <a:pt x="1" y="0"/>
                    <a:pt x="3" y="2"/>
                    <a:pt x="1" y="4"/>
                  </a:cubicBezTo>
                  <a:cubicBezTo>
                    <a:pt x="1" y="4"/>
                    <a:pt x="0" y="2"/>
                    <a:pt x="1" y="0"/>
                  </a:cubicBezTo>
                </a:path>
              </a:pathLst>
            </a:custGeom>
            <a:grpFill/>
            <a:ln w="6350" cmpd="sng">
              <a:solidFill>
                <a:schemeClr val="bg1"/>
              </a:solidFill>
              <a:round/>
              <a:headEnd/>
              <a:tailEnd/>
            </a:ln>
          </p:spPr>
          <p:txBody>
            <a:bodyPr/>
            <a:lstStyle/>
            <a:p>
              <a:endParaRPr lang="en-GB" dirty="0"/>
            </a:p>
          </p:txBody>
        </p:sp>
        <p:sp>
          <p:nvSpPr>
            <p:cNvPr id="1140" name="Freeform 73"/>
            <p:cNvSpPr>
              <a:spLocks/>
            </p:cNvSpPr>
            <p:nvPr/>
          </p:nvSpPr>
          <p:spPr bwMode="auto">
            <a:xfrm>
              <a:off x="7831464" y="4888456"/>
              <a:ext cx="6427" cy="6427"/>
            </a:xfrm>
            <a:custGeom>
              <a:avLst/>
              <a:gdLst/>
              <a:ahLst/>
              <a:cxnLst>
                <a:cxn ang="0">
                  <a:pos x="0" y="2"/>
                </a:cxn>
                <a:cxn ang="0">
                  <a:pos x="2" y="0"/>
                </a:cxn>
                <a:cxn ang="0">
                  <a:pos x="0" y="2"/>
                </a:cxn>
              </a:cxnLst>
              <a:rect l="0" t="0" r="r" b="b"/>
              <a:pathLst>
                <a:path w="2" h="2">
                  <a:moveTo>
                    <a:pt x="0" y="2"/>
                  </a:moveTo>
                  <a:cubicBezTo>
                    <a:pt x="0" y="2"/>
                    <a:pt x="0" y="0"/>
                    <a:pt x="2" y="0"/>
                  </a:cubicBezTo>
                  <a:cubicBezTo>
                    <a:pt x="2" y="2"/>
                    <a:pt x="2" y="2"/>
                    <a:pt x="0" y="2"/>
                  </a:cubicBezTo>
                </a:path>
              </a:pathLst>
            </a:custGeom>
            <a:grpFill/>
            <a:ln w="6350" cmpd="sng">
              <a:solidFill>
                <a:schemeClr val="bg1"/>
              </a:solidFill>
              <a:round/>
              <a:headEnd/>
              <a:tailEnd/>
            </a:ln>
          </p:spPr>
          <p:txBody>
            <a:bodyPr/>
            <a:lstStyle/>
            <a:p>
              <a:endParaRPr lang="en-GB" dirty="0"/>
            </a:p>
          </p:txBody>
        </p:sp>
        <p:sp>
          <p:nvSpPr>
            <p:cNvPr id="1141" name="Freeform 74"/>
            <p:cNvSpPr>
              <a:spLocks/>
            </p:cNvSpPr>
            <p:nvPr/>
          </p:nvSpPr>
          <p:spPr bwMode="auto">
            <a:xfrm>
              <a:off x="8049987" y="4408038"/>
              <a:ext cx="183173" cy="473992"/>
            </a:xfrm>
            <a:custGeom>
              <a:avLst/>
              <a:gdLst/>
              <a:ahLst/>
              <a:cxnLst>
                <a:cxn ang="0">
                  <a:pos x="41" y="25"/>
                </a:cxn>
                <a:cxn ang="0">
                  <a:pos x="34" y="34"/>
                </a:cxn>
                <a:cxn ang="0">
                  <a:pos x="35" y="56"/>
                </a:cxn>
                <a:cxn ang="0">
                  <a:pos x="49" y="76"/>
                </a:cxn>
                <a:cxn ang="0">
                  <a:pos x="56" y="104"/>
                </a:cxn>
                <a:cxn ang="0">
                  <a:pos x="56" y="118"/>
                </a:cxn>
                <a:cxn ang="0">
                  <a:pos x="38" y="129"/>
                </a:cxn>
                <a:cxn ang="0">
                  <a:pos x="32" y="141"/>
                </a:cxn>
                <a:cxn ang="0">
                  <a:pos x="21" y="143"/>
                </a:cxn>
                <a:cxn ang="0">
                  <a:pos x="18" y="130"/>
                </a:cxn>
                <a:cxn ang="0">
                  <a:pos x="24" y="126"/>
                </a:cxn>
                <a:cxn ang="0">
                  <a:pos x="31" y="124"/>
                </a:cxn>
                <a:cxn ang="0">
                  <a:pos x="34" y="118"/>
                </a:cxn>
                <a:cxn ang="0">
                  <a:pos x="41" y="112"/>
                </a:cxn>
                <a:cxn ang="0">
                  <a:pos x="43" y="99"/>
                </a:cxn>
                <a:cxn ang="0">
                  <a:pos x="43" y="89"/>
                </a:cxn>
                <a:cxn ang="0">
                  <a:pos x="41" y="76"/>
                </a:cxn>
                <a:cxn ang="0">
                  <a:pos x="37" y="72"/>
                </a:cxn>
                <a:cxn ang="0">
                  <a:pos x="27" y="56"/>
                </a:cxn>
                <a:cxn ang="0">
                  <a:pos x="24" y="48"/>
                </a:cxn>
                <a:cxn ang="0">
                  <a:pos x="15" y="40"/>
                </a:cxn>
                <a:cxn ang="0">
                  <a:pos x="23" y="34"/>
                </a:cxn>
                <a:cxn ang="0">
                  <a:pos x="18" y="31"/>
                </a:cxn>
                <a:cxn ang="0">
                  <a:pos x="14" y="27"/>
                </a:cxn>
                <a:cxn ang="0">
                  <a:pos x="6" y="23"/>
                </a:cxn>
                <a:cxn ang="0">
                  <a:pos x="6" y="19"/>
                </a:cxn>
                <a:cxn ang="0">
                  <a:pos x="0" y="11"/>
                </a:cxn>
                <a:cxn ang="0">
                  <a:pos x="8" y="11"/>
                </a:cxn>
                <a:cxn ang="0">
                  <a:pos x="12" y="8"/>
                </a:cxn>
                <a:cxn ang="0">
                  <a:pos x="17" y="8"/>
                </a:cxn>
                <a:cxn ang="0">
                  <a:pos x="24" y="2"/>
                </a:cxn>
                <a:cxn ang="0">
                  <a:pos x="35" y="6"/>
                </a:cxn>
                <a:cxn ang="0">
                  <a:pos x="37" y="14"/>
                </a:cxn>
                <a:cxn ang="0">
                  <a:pos x="41" y="19"/>
                </a:cxn>
                <a:cxn ang="0">
                  <a:pos x="43" y="22"/>
                </a:cxn>
              </a:cxnLst>
              <a:rect l="0" t="0" r="r" b="b"/>
              <a:pathLst>
                <a:path w="59" h="152">
                  <a:moveTo>
                    <a:pt x="43" y="22"/>
                  </a:moveTo>
                  <a:cubicBezTo>
                    <a:pt x="41" y="23"/>
                    <a:pt x="43" y="25"/>
                    <a:pt x="41" y="25"/>
                  </a:cubicBezTo>
                  <a:cubicBezTo>
                    <a:pt x="40" y="27"/>
                    <a:pt x="40" y="25"/>
                    <a:pt x="38" y="27"/>
                  </a:cubicBezTo>
                  <a:cubicBezTo>
                    <a:pt x="35" y="28"/>
                    <a:pt x="38" y="31"/>
                    <a:pt x="34" y="34"/>
                  </a:cubicBezTo>
                  <a:cubicBezTo>
                    <a:pt x="31" y="37"/>
                    <a:pt x="27" y="44"/>
                    <a:pt x="29" y="50"/>
                  </a:cubicBezTo>
                  <a:cubicBezTo>
                    <a:pt x="32" y="54"/>
                    <a:pt x="34" y="53"/>
                    <a:pt x="35" y="56"/>
                  </a:cubicBezTo>
                  <a:cubicBezTo>
                    <a:pt x="35" y="59"/>
                    <a:pt x="38" y="64"/>
                    <a:pt x="43" y="68"/>
                  </a:cubicBezTo>
                  <a:cubicBezTo>
                    <a:pt x="47" y="73"/>
                    <a:pt x="49" y="72"/>
                    <a:pt x="49" y="76"/>
                  </a:cubicBezTo>
                  <a:cubicBezTo>
                    <a:pt x="50" y="79"/>
                    <a:pt x="53" y="79"/>
                    <a:pt x="56" y="89"/>
                  </a:cubicBezTo>
                  <a:cubicBezTo>
                    <a:pt x="58" y="98"/>
                    <a:pt x="56" y="103"/>
                    <a:pt x="56" y="104"/>
                  </a:cubicBezTo>
                  <a:cubicBezTo>
                    <a:pt x="58" y="106"/>
                    <a:pt x="59" y="109"/>
                    <a:pt x="58" y="109"/>
                  </a:cubicBezTo>
                  <a:cubicBezTo>
                    <a:pt x="56" y="109"/>
                    <a:pt x="58" y="113"/>
                    <a:pt x="56" y="118"/>
                  </a:cubicBezTo>
                  <a:cubicBezTo>
                    <a:pt x="55" y="124"/>
                    <a:pt x="50" y="123"/>
                    <a:pt x="46" y="127"/>
                  </a:cubicBezTo>
                  <a:cubicBezTo>
                    <a:pt x="40" y="134"/>
                    <a:pt x="40" y="130"/>
                    <a:pt x="38" y="129"/>
                  </a:cubicBezTo>
                  <a:cubicBezTo>
                    <a:pt x="37" y="127"/>
                    <a:pt x="37" y="138"/>
                    <a:pt x="34" y="140"/>
                  </a:cubicBezTo>
                  <a:cubicBezTo>
                    <a:pt x="32" y="140"/>
                    <a:pt x="35" y="140"/>
                    <a:pt x="32" y="141"/>
                  </a:cubicBezTo>
                  <a:cubicBezTo>
                    <a:pt x="29" y="143"/>
                    <a:pt x="27" y="144"/>
                    <a:pt x="24" y="148"/>
                  </a:cubicBezTo>
                  <a:cubicBezTo>
                    <a:pt x="21" y="152"/>
                    <a:pt x="21" y="149"/>
                    <a:pt x="21" y="143"/>
                  </a:cubicBezTo>
                  <a:cubicBezTo>
                    <a:pt x="21" y="135"/>
                    <a:pt x="24" y="137"/>
                    <a:pt x="23" y="134"/>
                  </a:cubicBezTo>
                  <a:cubicBezTo>
                    <a:pt x="21" y="130"/>
                    <a:pt x="20" y="135"/>
                    <a:pt x="18" y="130"/>
                  </a:cubicBezTo>
                  <a:cubicBezTo>
                    <a:pt x="20" y="129"/>
                    <a:pt x="24" y="130"/>
                    <a:pt x="23" y="127"/>
                  </a:cubicBezTo>
                  <a:cubicBezTo>
                    <a:pt x="23" y="127"/>
                    <a:pt x="24" y="124"/>
                    <a:pt x="24" y="126"/>
                  </a:cubicBezTo>
                  <a:cubicBezTo>
                    <a:pt x="26" y="127"/>
                    <a:pt x="29" y="123"/>
                    <a:pt x="29" y="126"/>
                  </a:cubicBezTo>
                  <a:cubicBezTo>
                    <a:pt x="31" y="127"/>
                    <a:pt x="35" y="127"/>
                    <a:pt x="31" y="124"/>
                  </a:cubicBezTo>
                  <a:cubicBezTo>
                    <a:pt x="29" y="123"/>
                    <a:pt x="31" y="121"/>
                    <a:pt x="31" y="120"/>
                  </a:cubicBezTo>
                  <a:cubicBezTo>
                    <a:pt x="29" y="118"/>
                    <a:pt x="31" y="117"/>
                    <a:pt x="34" y="118"/>
                  </a:cubicBezTo>
                  <a:cubicBezTo>
                    <a:pt x="37" y="120"/>
                    <a:pt x="32" y="115"/>
                    <a:pt x="37" y="115"/>
                  </a:cubicBezTo>
                  <a:cubicBezTo>
                    <a:pt x="40" y="115"/>
                    <a:pt x="40" y="112"/>
                    <a:pt x="41" y="112"/>
                  </a:cubicBezTo>
                  <a:cubicBezTo>
                    <a:pt x="44" y="113"/>
                    <a:pt x="44" y="110"/>
                    <a:pt x="43" y="107"/>
                  </a:cubicBezTo>
                  <a:cubicBezTo>
                    <a:pt x="43" y="104"/>
                    <a:pt x="44" y="103"/>
                    <a:pt x="43" y="99"/>
                  </a:cubicBezTo>
                  <a:cubicBezTo>
                    <a:pt x="43" y="96"/>
                    <a:pt x="43" y="96"/>
                    <a:pt x="41" y="95"/>
                  </a:cubicBezTo>
                  <a:cubicBezTo>
                    <a:pt x="41" y="95"/>
                    <a:pt x="43" y="90"/>
                    <a:pt x="43" y="89"/>
                  </a:cubicBezTo>
                  <a:cubicBezTo>
                    <a:pt x="43" y="85"/>
                    <a:pt x="46" y="84"/>
                    <a:pt x="43" y="81"/>
                  </a:cubicBezTo>
                  <a:cubicBezTo>
                    <a:pt x="40" y="78"/>
                    <a:pt x="40" y="78"/>
                    <a:pt x="41" y="76"/>
                  </a:cubicBezTo>
                  <a:cubicBezTo>
                    <a:pt x="43" y="76"/>
                    <a:pt x="43" y="75"/>
                    <a:pt x="41" y="75"/>
                  </a:cubicBezTo>
                  <a:cubicBezTo>
                    <a:pt x="41" y="76"/>
                    <a:pt x="38" y="70"/>
                    <a:pt x="37" y="72"/>
                  </a:cubicBezTo>
                  <a:cubicBezTo>
                    <a:pt x="35" y="72"/>
                    <a:pt x="37" y="64"/>
                    <a:pt x="34" y="62"/>
                  </a:cubicBezTo>
                  <a:cubicBezTo>
                    <a:pt x="31" y="62"/>
                    <a:pt x="27" y="59"/>
                    <a:pt x="27" y="56"/>
                  </a:cubicBezTo>
                  <a:cubicBezTo>
                    <a:pt x="26" y="51"/>
                    <a:pt x="26" y="54"/>
                    <a:pt x="24" y="51"/>
                  </a:cubicBezTo>
                  <a:cubicBezTo>
                    <a:pt x="23" y="50"/>
                    <a:pt x="24" y="50"/>
                    <a:pt x="24" y="48"/>
                  </a:cubicBezTo>
                  <a:cubicBezTo>
                    <a:pt x="23" y="48"/>
                    <a:pt x="21" y="48"/>
                    <a:pt x="17" y="45"/>
                  </a:cubicBezTo>
                  <a:cubicBezTo>
                    <a:pt x="12" y="40"/>
                    <a:pt x="17" y="42"/>
                    <a:pt x="15" y="40"/>
                  </a:cubicBezTo>
                  <a:cubicBezTo>
                    <a:pt x="14" y="36"/>
                    <a:pt x="20" y="40"/>
                    <a:pt x="21" y="39"/>
                  </a:cubicBezTo>
                  <a:cubicBezTo>
                    <a:pt x="21" y="36"/>
                    <a:pt x="24" y="36"/>
                    <a:pt x="23" y="34"/>
                  </a:cubicBezTo>
                  <a:cubicBezTo>
                    <a:pt x="21" y="33"/>
                    <a:pt x="21" y="34"/>
                    <a:pt x="20" y="33"/>
                  </a:cubicBezTo>
                  <a:cubicBezTo>
                    <a:pt x="20" y="31"/>
                    <a:pt x="17" y="33"/>
                    <a:pt x="18" y="31"/>
                  </a:cubicBezTo>
                  <a:cubicBezTo>
                    <a:pt x="21" y="30"/>
                    <a:pt x="21" y="28"/>
                    <a:pt x="18" y="27"/>
                  </a:cubicBezTo>
                  <a:cubicBezTo>
                    <a:pt x="15" y="25"/>
                    <a:pt x="15" y="25"/>
                    <a:pt x="14" y="27"/>
                  </a:cubicBezTo>
                  <a:cubicBezTo>
                    <a:pt x="12" y="31"/>
                    <a:pt x="11" y="27"/>
                    <a:pt x="9" y="27"/>
                  </a:cubicBezTo>
                  <a:cubicBezTo>
                    <a:pt x="8" y="28"/>
                    <a:pt x="8" y="25"/>
                    <a:pt x="6" y="23"/>
                  </a:cubicBezTo>
                  <a:cubicBezTo>
                    <a:pt x="6" y="22"/>
                    <a:pt x="8" y="22"/>
                    <a:pt x="6" y="22"/>
                  </a:cubicBezTo>
                  <a:cubicBezTo>
                    <a:pt x="6" y="20"/>
                    <a:pt x="8" y="19"/>
                    <a:pt x="6" y="19"/>
                  </a:cubicBezTo>
                  <a:cubicBezTo>
                    <a:pt x="6" y="19"/>
                    <a:pt x="6" y="16"/>
                    <a:pt x="5" y="19"/>
                  </a:cubicBezTo>
                  <a:cubicBezTo>
                    <a:pt x="5" y="20"/>
                    <a:pt x="6" y="17"/>
                    <a:pt x="0" y="11"/>
                  </a:cubicBezTo>
                  <a:cubicBezTo>
                    <a:pt x="3" y="11"/>
                    <a:pt x="2" y="6"/>
                    <a:pt x="5" y="8"/>
                  </a:cubicBezTo>
                  <a:cubicBezTo>
                    <a:pt x="8" y="9"/>
                    <a:pt x="6" y="11"/>
                    <a:pt x="8" y="11"/>
                  </a:cubicBezTo>
                  <a:cubicBezTo>
                    <a:pt x="9" y="11"/>
                    <a:pt x="9" y="5"/>
                    <a:pt x="11" y="8"/>
                  </a:cubicBezTo>
                  <a:cubicBezTo>
                    <a:pt x="12" y="9"/>
                    <a:pt x="12" y="8"/>
                    <a:pt x="12" y="8"/>
                  </a:cubicBezTo>
                  <a:cubicBezTo>
                    <a:pt x="14" y="9"/>
                    <a:pt x="15" y="13"/>
                    <a:pt x="15" y="9"/>
                  </a:cubicBezTo>
                  <a:cubicBezTo>
                    <a:pt x="15" y="6"/>
                    <a:pt x="17" y="6"/>
                    <a:pt x="17" y="8"/>
                  </a:cubicBezTo>
                  <a:cubicBezTo>
                    <a:pt x="18" y="9"/>
                    <a:pt x="23" y="6"/>
                    <a:pt x="21" y="5"/>
                  </a:cubicBezTo>
                  <a:cubicBezTo>
                    <a:pt x="21" y="3"/>
                    <a:pt x="23" y="5"/>
                    <a:pt x="24" y="2"/>
                  </a:cubicBezTo>
                  <a:cubicBezTo>
                    <a:pt x="26" y="0"/>
                    <a:pt x="27" y="6"/>
                    <a:pt x="31" y="6"/>
                  </a:cubicBezTo>
                  <a:cubicBezTo>
                    <a:pt x="34" y="5"/>
                    <a:pt x="32" y="8"/>
                    <a:pt x="35" y="6"/>
                  </a:cubicBezTo>
                  <a:cubicBezTo>
                    <a:pt x="37" y="6"/>
                    <a:pt x="38" y="6"/>
                    <a:pt x="37" y="9"/>
                  </a:cubicBezTo>
                  <a:cubicBezTo>
                    <a:pt x="34" y="13"/>
                    <a:pt x="37" y="11"/>
                    <a:pt x="37" y="14"/>
                  </a:cubicBezTo>
                  <a:cubicBezTo>
                    <a:pt x="37" y="16"/>
                    <a:pt x="38" y="14"/>
                    <a:pt x="40" y="17"/>
                  </a:cubicBezTo>
                  <a:cubicBezTo>
                    <a:pt x="40" y="19"/>
                    <a:pt x="41" y="17"/>
                    <a:pt x="41" y="19"/>
                  </a:cubicBezTo>
                  <a:cubicBezTo>
                    <a:pt x="43" y="20"/>
                    <a:pt x="44" y="19"/>
                    <a:pt x="47" y="20"/>
                  </a:cubicBezTo>
                  <a:cubicBezTo>
                    <a:pt x="47" y="20"/>
                    <a:pt x="46" y="20"/>
                    <a:pt x="43" y="22"/>
                  </a:cubicBezTo>
                </a:path>
              </a:pathLst>
            </a:custGeom>
            <a:grpFill/>
            <a:ln w="6350" cmpd="sng">
              <a:solidFill>
                <a:schemeClr val="bg1"/>
              </a:solidFill>
              <a:round/>
              <a:headEnd/>
              <a:tailEnd/>
            </a:ln>
          </p:spPr>
          <p:txBody>
            <a:bodyPr/>
            <a:lstStyle/>
            <a:p>
              <a:endParaRPr lang="en-GB" dirty="0"/>
            </a:p>
          </p:txBody>
        </p:sp>
        <p:sp>
          <p:nvSpPr>
            <p:cNvPr id="1142" name="Freeform 75"/>
            <p:cNvSpPr>
              <a:spLocks/>
            </p:cNvSpPr>
            <p:nvPr/>
          </p:nvSpPr>
          <p:spPr bwMode="auto">
            <a:xfrm>
              <a:off x="8003390" y="4443387"/>
              <a:ext cx="186387" cy="271541"/>
            </a:xfrm>
            <a:custGeom>
              <a:avLst/>
              <a:gdLst/>
              <a:ahLst/>
              <a:cxnLst>
                <a:cxn ang="0">
                  <a:pos x="0" y="20"/>
                </a:cxn>
                <a:cxn ang="0">
                  <a:pos x="2" y="22"/>
                </a:cxn>
                <a:cxn ang="0">
                  <a:pos x="3" y="29"/>
                </a:cxn>
                <a:cxn ang="0">
                  <a:pos x="8" y="28"/>
                </a:cxn>
                <a:cxn ang="0">
                  <a:pos x="9" y="32"/>
                </a:cxn>
                <a:cxn ang="0">
                  <a:pos x="8" y="42"/>
                </a:cxn>
                <a:cxn ang="0">
                  <a:pos x="6" y="50"/>
                </a:cxn>
                <a:cxn ang="0">
                  <a:pos x="12" y="45"/>
                </a:cxn>
                <a:cxn ang="0">
                  <a:pos x="18" y="45"/>
                </a:cxn>
                <a:cxn ang="0">
                  <a:pos x="20" y="45"/>
                </a:cxn>
                <a:cxn ang="0">
                  <a:pos x="27" y="40"/>
                </a:cxn>
                <a:cxn ang="0">
                  <a:pos x="32" y="43"/>
                </a:cxn>
                <a:cxn ang="0">
                  <a:pos x="36" y="56"/>
                </a:cxn>
                <a:cxn ang="0">
                  <a:pos x="41" y="65"/>
                </a:cxn>
                <a:cxn ang="0">
                  <a:pos x="42" y="76"/>
                </a:cxn>
                <a:cxn ang="0">
                  <a:pos x="39" y="81"/>
                </a:cxn>
                <a:cxn ang="0">
                  <a:pos x="44" y="84"/>
                </a:cxn>
                <a:cxn ang="0">
                  <a:pos x="47" y="83"/>
                </a:cxn>
                <a:cxn ang="0">
                  <a:pos x="50" y="79"/>
                </a:cxn>
                <a:cxn ang="0">
                  <a:pos x="53" y="81"/>
                </a:cxn>
                <a:cxn ang="0">
                  <a:pos x="56" y="79"/>
                </a:cxn>
                <a:cxn ang="0">
                  <a:pos x="57" y="78"/>
                </a:cxn>
                <a:cxn ang="0">
                  <a:pos x="57" y="70"/>
                </a:cxn>
                <a:cxn ang="0">
                  <a:pos x="56" y="65"/>
                </a:cxn>
                <a:cxn ang="0">
                  <a:pos x="56" y="64"/>
                </a:cxn>
                <a:cxn ang="0">
                  <a:pos x="51" y="61"/>
                </a:cxn>
                <a:cxn ang="0">
                  <a:pos x="48" y="51"/>
                </a:cxn>
                <a:cxn ang="0">
                  <a:pos x="42" y="45"/>
                </a:cxn>
                <a:cxn ang="0">
                  <a:pos x="39" y="40"/>
                </a:cxn>
                <a:cxn ang="0">
                  <a:pos x="39" y="37"/>
                </a:cxn>
                <a:cxn ang="0">
                  <a:pos x="32" y="34"/>
                </a:cxn>
                <a:cxn ang="0">
                  <a:pos x="30" y="29"/>
                </a:cxn>
                <a:cxn ang="0">
                  <a:pos x="36" y="28"/>
                </a:cxn>
                <a:cxn ang="0">
                  <a:pos x="38" y="23"/>
                </a:cxn>
                <a:cxn ang="0">
                  <a:pos x="35" y="22"/>
                </a:cxn>
                <a:cxn ang="0">
                  <a:pos x="33" y="20"/>
                </a:cxn>
                <a:cxn ang="0">
                  <a:pos x="33" y="15"/>
                </a:cxn>
                <a:cxn ang="0">
                  <a:pos x="29" y="15"/>
                </a:cxn>
                <a:cxn ang="0">
                  <a:pos x="24" y="15"/>
                </a:cxn>
                <a:cxn ang="0">
                  <a:pos x="21" y="12"/>
                </a:cxn>
                <a:cxn ang="0">
                  <a:pos x="21" y="11"/>
                </a:cxn>
                <a:cxn ang="0">
                  <a:pos x="21" y="7"/>
                </a:cxn>
                <a:cxn ang="0">
                  <a:pos x="20" y="7"/>
                </a:cxn>
                <a:cxn ang="0">
                  <a:pos x="15" y="0"/>
                </a:cxn>
                <a:cxn ang="0">
                  <a:pos x="12" y="4"/>
                </a:cxn>
                <a:cxn ang="0">
                  <a:pos x="12" y="11"/>
                </a:cxn>
                <a:cxn ang="0">
                  <a:pos x="12" y="12"/>
                </a:cxn>
                <a:cxn ang="0">
                  <a:pos x="8" y="9"/>
                </a:cxn>
                <a:cxn ang="0">
                  <a:pos x="3" y="14"/>
                </a:cxn>
                <a:cxn ang="0">
                  <a:pos x="0" y="20"/>
                </a:cxn>
              </a:cxnLst>
              <a:rect l="0" t="0" r="r" b="b"/>
              <a:pathLst>
                <a:path w="60" h="87">
                  <a:moveTo>
                    <a:pt x="0" y="20"/>
                  </a:moveTo>
                  <a:cubicBezTo>
                    <a:pt x="0" y="23"/>
                    <a:pt x="0" y="20"/>
                    <a:pt x="2" y="22"/>
                  </a:cubicBezTo>
                  <a:cubicBezTo>
                    <a:pt x="5" y="25"/>
                    <a:pt x="0" y="29"/>
                    <a:pt x="3" y="29"/>
                  </a:cubicBezTo>
                  <a:cubicBezTo>
                    <a:pt x="6" y="29"/>
                    <a:pt x="5" y="28"/>
                    <a:pt x="8" y="28"/>
                  </a:cubicBezTo>
                  <a:cubicBezTo>
                    <a:pt x="11" y="29"/>
                    <a:pt x="8" y="31"/>
                    <a:pt x="9" y="32"/>
                  </a:cubicBezTo>
                  <a:cubicBezTo>
                    <a:pt x="11" y="36"/>
                    <a:pt x="6" y="40"/>
                    <a:pt x="8" y="42"/>
                  </a:cubicBezTo>
                  <a:cubicBezTo>
                    <a:pt x="9" y="43"/>
                    <a:pt x="5" y="48"/>
                    <a:pt x="6" y="50"/>
                  </a:cubicBezTo>
                  <a:cubicBezTo>
                    <a:pt x="8" y="50"/>
                    <a:pt x="8" y="50"/>
                    <a:pt x="12" y="45"/>
                  </a:cubicBezTo>
                  <a:cubicBezTo>
                    <a:pt x="17" y="40"/>
                    <a:pt x="15" y="45"/>
                    <a:pt x="18" y="45"/>
                  </a:cubicBezTo>
                  <a:cubicBezTo>
                    <a:pt x="20" y="45"/>
                    <a:pt x="18" y="46"/>
                    <a:pt x="20" y="45"/>
                  </a:cubicBezTo>
                  <a:cubicBezTo>
                    <a:pt x="24" y="43"/>
                    <a:pt x="23" y="39"/>
                    <a:pt x="27" y="40"/>
                  </a:cubicBezTo>
                  <a:cubicBezTo>
                    <a:pt x="30" y="42"/>
                    <a:pt x="30" y="40"/>
                    <a:pt x="32" y="43"/>
                  </a:cubicBezTo>
                  <a:cubicBezTo>
                    <a:pt x="33" y="50"/>
                    <a:pt x="38" y="48"/>
                    <a:pt x="36" y="56"/>
                  </a:cubicBezTo>
                  <a:cubicBezTo>
                    <a:pt x="35" y="64"/>
                    <a:pt x="41" y="64"/>
                    <a:pt x="41" y="65"/>
                  </a:cubicBezTo>
                  <a:cubicBezTo>
                    <a:pt x="41" y="67"/>
                    <a:pt x="44" y="67"/>
                    <a:pt x="42" y="76"/>
                  </a:cubicBezTo>
                  <a:cubicBezTo>
                    <a:pt x="42" y="78"/>
                    <a:pt x="44" y="79"/>
                    <a:pt x="39" y="81"/>
                  </a:cubicBezTo>
                  <a:cubicBezTo>
                    <a:pt x="41" y="86"/>
                    <a:pt x="42" y="81"/>
                    <a:pt x="44" y="84"/>
                  </a:cubicBezTo>
                  <a:cubicBezTo>
                    <a:pt x="45" y="87"/>
                    <a:pt x="48" y="86"/>
                    <a:pt x="47" y="83"/>
                  </a:cubicBezTo>
                  <a:cubicBezTo>
                    <a:pt x="44" y="79"/>
                    <a:pt x="48" y="81"/>
                    <a:pt x="50" y="79"/>
                  </a:cubicBezTo>
                  <a:cubicBezTo>
                    <a:pt x="51" y="78"/>
                    <a:pt x="51" y="83"/>
                    <a:pt x="53" y="81"/>
                  </a:cubicBezTo>
                  <a:cubicBezTo>
                    <a:pt x="54" y="81"/>
                    <a:pt x="56" y="78"/>
                    <a:pt x="56" y="79"/>
                  </a:cubicBezTo>
                  <a:cubicBezTo>
                    <a:pt x="57" y="79"/>
                    <a:pt x="57" y="78"/>
                    <a:pt x="57" y="78"/>
                  </a:cubicBezTo>
                  <a:cubicBezTo>
                    <a:pt x="57" y="75"/>
                    <a:pt x="60" y="73"/>
                    <a:pt x="57" y="70"/>
                  </a:cubicBezTo>
                  <a:cubicBezTo>
                    <a:pt x="54" y="67"/>
                    <a:pt x="54" y="67"/>
                    <a:pt x="56" y="65"/>
                  </a:cubicBezTo>
                  <a:cubicBezTo>
                    <a:pt x="57" y="65"/>
                    <a:pt x="57" y="64"/>
                    <a:pt x="56" y="64"/>
                  </a:cubicBezTo>
                  <a:cubicBezTo>
                    <a:pt x="56" y="65"/>
                    <a:pt x="53" y="59"/>
                    <a:pt x="51" y="61"/>
                  </a:cubicBezTo>
                  <a:cubicBezTo>
                    <a:pt x="50" y="61"/>
                    <a:pt x="51" y="53"/>
                    <a:pt x="48" y="51"/>
                  </a:cubicBezTo>
                  <a:cubicBezTo>
                    <a:pt x="45" y="51"/>
                    <a:pt x="42" y="48"/>
                    <a:pt x="42" y="45"/>
                  </a:cubicBezTo>
                  <a:cubicBezTo>
                    <a:pt x="41" y="40"/>
                    <a:pt x="41" y="43"/>
                    <a:pt x="39" y="40"/>
                  </a:cubicBezTo>
                  <a:cubicBezTo>
                    <a:pt x="38" y="39"/>
                    <a:pt x="39" y="39"/>
                    <a:pt x="39" y="37"/>
                  </a:cubicBezTo>
                  <a:cubicBezTo>
                    <a:pt x="38" y="37"/>
                    <a:pt x="36" y="37"/>
                    <a:pt x="32" y="34"/>
                  </a:cubicBezTo>
                  <a:cubicBezTo>
                    <a:pt x="27" y="29"/>
                    <a:pt x="32" y="31"/>
                    <a:pt x="30" y="29"/>
                  </a:cubicBezTo>
                  <a:cubicBezTo>
                    <a:pt x="29" y="25"/>
                    <a:pt x="35" y="29"/>
                    <a:pt x="36" y="28"/>
                  </a:cubicBezTo>
                  <a:cubicBezTo>
                    <a:pt x="36" y="25"/>
                    <a:pt x="39" y="25"/>
                    <a:pt x="38" y="23"/>
                  </a:cubicBezTo>
                  <a:cubicBezTo>
                    <a:pt x="36" y="22"/>
                    <a:pt x="36" y="23"/>
                    <a:pt x="35" y="22"/>
                  </a:cubicBezTo>
                  <a:cubicBezTo>
                    <a:pt x="35" y="20"/>
                    <a:pt x="32" y="22"/>
                    <a:pt x="33" y="20"/>
                  </a:cubicBezTo>
                  <a:cubicBezTo>
                    <a:pt x="36" y="18"/>
                    <a:pt x="36" y="17"/>
                    <a:pt x="33" y="15"/>
                  </a:cubicBezTo>
                  <a:cubicBezTo>
                    <a:pt x="30" y="14"/>
                    <a:pt x="30" y="14"/>
                    <a:pt x="29" y="15"/>
                  </a:cubicBezTo>
                  <a:cubicBezTo>
                    <a:pt x="27" y="20"/>
                    <a:pt x="26" y="15"/>
                    <a:pt x="24" y="15"/>
                  </a:cubicBezTo>
                  <a:cubicBezTo>
                    <a:pt x="23" y="17"/>
                    <a:pt x="23" y="14"/>
                    <a:pt x="21" y="12"/>
                  </a:cubicBezTo>
                  <a:cubicBezTo>
                    <a:pt x="21" y="11"/>
                    <a:pt x="23" y="11"/>
                    <a:pt x="21" y="11"/>
                  </a:cubicBezTo>
                  <a:cubicBezTo>
                    <a:pt x="21" y="9"/>
                    <a:pt x="23" y="7"/>
                    <a:pt x="21" y="7"/>
                  </a:cubicBezTo>
                  <a:cubicBezTo>
                    <a:pt x="21" y="7"/>
                    <a:pt x="21" y="4"/>
                    <a:pt x="20" y="7"/>
                  </a:cubicBezTo>
                  <a:cubicBezTo>
                    <a:pt x="20" y="9"/>
                    <a:pt x="21" y="6"/>
                    <a:pt x="15" y="0"/>
                  </a:cubicBezTo>
                  <a:cubicBezTo>
                    <a:pt x="14" y="0"/>
                    <a:pt x="9" y="0"/>
                    <a:pt x="12" y="4"/>
                  </a:cubicBezTo>
                  <a:cubicBezTo>
                    <a:pt x="14" y="11"/>
                    <a:pt x="12" y="9"/>
                    <a:pt x="12" y="11"/>
                  </a:cubicBezTo>
                  <a:cubicBezTo>
                    <a:pt x="14" y="12"/>
                    <a:pt x="12" y="14"/>
                    <a:pt x="12" y="12"/>
                  </a:cubicBezTo>
                  <a:cubicBezTo>
                    <a:pt x="11" y="11"/>
                    <a:pt x="9" y="15"/>
                    <a:pt x="8" y="9"/>
                  </a:cubicBezTo>
                  <a:cubicBezTo>
                    <a:pt x="6" y="11"/>
                    <a:pt x="3" y="9"/>
                    <a:pt x="3" y="14"/>
                  </a:cubicBezTo>
                  <a:cubicBezTo>
                    <a:pt x="2" y="18"/>
                    <a:pt x="0" y="14"/>
                    <a:pt x="0" y="20"/>
                  </a:cubicBezTo>
                </a:path>
              </a:pathLst>
            </a:custGeom>
            <a:grpFill/>
            <a:ln w="6350" cmpd="sng">
              <a:solidFill>
                <a:schemeClr val="bg1"/>
              </a:solidFill>
              <a:round/>
              <a:headEnd/>
              <a:tailEnd/>
            </a:ln>
          </p:spPr>
          <p:txBody>
            <a:bodyPr/>
            <a:lstStyle/>
            <a:p>
              <a:endParaRPr lang="en-GB" dirty="0"/>
            </a:p>
          </p:txBody>
        </p:sp>
        <p:sp>
          <p:nvSpPr>
            <p:cNvPr id="1143" name="Freeform 76"/>
            <p:cNvSpPr>
              <a:spLocks/>
            </p:cNvSpPr>
            <p:nvPr/>
          </p:nvSpPr>
          <p:spPr bwMode="auto">
            <a:xfrm>
              <a:off x="8049987" y="4686006"/>
              <a:ext cx="136577" cy="131754"/>
            </a:xfrm>
            <a:custGeom>
              <a:avLst/>
              <a:gdLst/>
              <a:ahLst/>
              <a:cxnLst>
                <a:cxn ang="0">
                  <a:pos x="42" y="0"/>
                </a:cxn>
                <a:cxn ang="0">
                  <a:pos x="41" y="6"/>
                </a:cxn>
                <a:cxn ang="0">
                  <a:pos x="42" y="11"/>
                </a:cxn>
                <a:cxn ang="0">
                  <a:pos x="42" y="18"/>
                </a:cxn>
                <a:cxn ang="0">
                  <a:pos x="41" y="23"/>
                </a:cxn>
                <a:cxn ang="0">
                  <a:pos x="36" y="26"/>
                </a:cxn>
                <a:cxn ang="0">
                  <a:pos x="33" y="29"/>
                </a:cxn>
                <a:cxn ang="0">
                  <a:pos x="30" y="31"/>
                </a:cxn>
                <a:cxn ang="0">
                  <a:pos x="30" y="35"/>
                </a:cxn>
                <a:cxn ang="0">
                  <a:pos x="29" y="37"/>
                </a:cxn>
                <a:cxn ang="0">
                  <a:pos x="24" y="37"/>
                </a:cxn>
                <a:cxn ang="0">
                  <a:pos x="23" y="39"/>
                </a:cxn>
                <a:cxn ang="0">
                  <a:pos x="18" y="42"/>
                </a:cxn>
                <a:cxn ang="0">
                  <a:pos x="14" y="40"/>
                </a:cxn>
                <a:cxn ang="0">
                  <a:pos x="12" y="40"/>
                </a:cxn>
                <a:cxn ang="0">
                  <a:pos x="12" y="35"/>
                </a:cxn>
                <a:cxn ang="0">
                  <a:pos x="11" y="37"/>
                </a:cxn>
                <a:cxn ang="0">
                  <a:pos x="8" y="35"/>
                </a:cxn>
                <a:cxn ang="0">
                  <a:pos x="6" y="29"/>
                </a:cxn>
                <a:cxn ang="0">
                  <a:pos x="5" y="21"/>
                </a:cxn>
                <a:cxn ang="0">
                  <a:pos x="2" y="14"/>
                </a:cxn>
                <a:cxn ang="0">
                  <a:pos x="3" y="11"/>
                </a:cxn>
                <a:cxn ang="0">
                  <a:pos x="6" y="6"/>
                </a:cxn>
                <a:cxn ang="0">
                  <a:pos x="20" y="3"/>
                </a:cxn>
                <a:cxn ang="0">
                  <a:pos x="24" y="3"/>
                </a:cxn>
                <a:cxn ang="0">
                  <a:pos x="29" y="6"/>
                </a:cxn>
                <a:cxn ang="0">
                  <a:pos x="32" y="4"/>
                </a:cxn>
                <a:cxn ang="0">
                  <a:pos x="35" y="1"/>
                </a:cxn>
                <a:cxn ang="0">
                  <a:pos x="38" y="3"/>
                </a:cxn>
                <a:cxn ang="0">
                  <a:pos x="41" y="1"/>
                </a:cxn>
                <a:cxn ang="0">
                  <a:pos x="42" y="0"/>
                </a:cxn>
              </a:cxnLst>
              <a:rect l="0" t="0" r="r" b="b"/>
              <a:pathLst>
                <a:path w="44" h="42">
                  <a:moveTo>
                    <a:pt x="42" y="0"/>
                  </a:moveTo>
                  <a:cubicBezTo>
                    <a:pt x="42" y="1"/>
                    <a:pt x="41" y="6"/>
                    <a:pt x="41" y="6"/>
                  </a:cubicBezTo>
                  <a:cubicBezTo>
                    <a:pt x="42" y="7"/>
                    <a:pt x="42" y="7"/>
                    <a:pt x="42" y="11"/>
                  </a:cubicBezTo>
                  <a:cubicBezTo>
                    <a:pt x="44" y="14"/>
                    <a:pt x="42" y="15"/>
                    <a:pt x="42" y="18"/>
                  </a:cubicBezTo>
                  <a:cubicBezTo>
                    <a:pt x="44" y="21"/>
                    <a:pt x="44" y="25"/>
                    <a:pt x="41" y="23"/>
                  </a:cubicBezTo>
                  <a:cubicBezTo>
                    <a:pt x="39" y="23"/>
                    <a:pt x="39" y="26"/>
                    <a:pt x="36" y="26"/>
                  </a:cubicBezTo>
                  <a:cubicBezTo>
                    <a:pt x="32" y="26"/>
                    <a:pt x="36" y="31"/>
                    <a:pt x="33" y="29"/>
                  </a:cubicBezTo>
                  <a:cubicBezTo>
                    <a:pt x="30" y="28"/>
                    <a:pt x="29" y="29"/>
                    <a:pt x="30" y="31"/>
                  </a:cubicBezTo>
                  <a:cubicBezTo>
                    <a:pt x="30" y="32"/>
                    <a:pt x="29" y="34"/>
                    <a:pt x="30" y="35"/>
                  </a:cubicBezTo>
                  <a:cubicBezTo>
                    <a:pt x="35" y="39"/>
                    <a:pt x="30" y="39"/>
                    <a:pt x="29" y="37"/>
                  </a:cubicBezTo>
                  <a:cubicBezTo>
                    <a:pt x="29" y="34"/>
                    <a:pt x="26" y="39"/>
                    <a:pt x="24" y="37"/>
                  </a:cubicBezTo>
                  <a:cubicBezTo>
                    <a:pt x="24" y="35"/>
                    <a:pt x="23" y="39"/>
                    <a:pt x="23" y="39"/>
                  </a:cubicBezTo>
                  <a:cubicBezTo>
                    <a:pt x="24" y="42"/>
                    <a:pt x="20" y="40"/>
                    <a:pt x="18" y="42"/>
                  </a:cubicBezTo>
                  <a:cubicBezTo>
                    <a:pt x="17" y="40"/>
                    <a:pt x="15" y="42"/>
                    <a:pt x="14" y="40"/>
                  </a:cubicBezTo>
                  <a:cubicBezTo>
                    <a:pt x="14" y="39"/>
                    <a:pt x="14" y="42"/>
                    <a:pt x="12" y="40"/>
                  </a:cubicBezTo>
                  <a:cubicBezTo>
                    <a:pt x="9" y="39"/>
                    <a:pt x="14" y="39"/>
                    <a:pt x="12" y="35"/>
                  </a:cubicBezTo>
                  <a:cubicBezTo>
                    <a:pt x="9" y="32"/>
                    <a:pt x="11" y="37"/>
                    <a:pt x="11" y="37"/>
                  </a:cubicBezTo>
                  <a:cubicBezTo>
                    <a:pt x="9" y="37"/>
                    <a:pt x="8" y="40"/>
                    <a:pt x="8" y="35"/>
                  </a:cubicBezTo>
                  <a:cubicBezTo>
                    <a:pt x="8" y="32"/>
                    <a:pt x="9" y="34"/>
                    <a:pt x="6" y="29"/>
                  </a:cubicBezTo>
                  <a:cubicBezTo>
                    <a:pt x="3" y="25"/>
                    <a:pt x="6" y="23"/>
                    <a:pt x="5" y="21"/>
                  </a:cubicBezTo>
                  <a:cubicBezTo>
                    <a:pt x="2" y="20"/>
                    <a:pt x="5" y="18"/>
                    <a:pt x="2" y="14"/>
                  </a:cubicBezTo>
                  <a:cubicBezTo>
                    <a:pt x="0" y="9"/>
                    <a:pt x="3" y="12"/>
                    <a:pt x="3" y="11"/>
                  </a:cubicBezTo>
                  <a:cubicBezTo>
                    <a:pt x="3" y="9"/>
                    <a:pt x="5" y="11"/>
                    <a:pt x="6" y="6"/>
                  </a:cubicBezTo>
                  <a:cubicBezTo>
                    <a:pt x="8" y="1"/>
                    <a:pt x="15" y="3"/>
                    <a:pt x="20" y="3"/>
                  </a:cubicBezTo>
                  <a:cubicBezTo>
                    <a:pt x="24" y="1"/>
                    <a:pt x="23" y="4"/>
                    <a:pt x="24" y="3"/>
                  </a:cubicBezTo>
                  <a:cubicBezTo>
                    <a:pt x="26" y="7"/>
                    <a:pt x="27" y="3"/>
                    <a:pt x="29" y="6"/>
                  </a:cubicBezTo>
                  <a:cubicBezTo>
                    <a:pt x="30" y="9"/>
                    <a:pt x="33" y="7"/>
                    <a:pt x="32" y="4"/>
                  </a:cubicBezTo>
                  <a:cubicBezTo>
                    <a:pt x="29" y="1"/>
                    <a:pt x="33" y="3"/>
                    <a:pt x="35" y="1"/>
                  </a:cubicBezTo>
                  <a:cubicBezTo>
                    <a:pt x="36" y="0"/>
                    <a:pt x="36" y="4"/>
                    <a:pt x="38" y="3"/>
                  </a:cubicBezTo>
                  <a:cubicBezTo>
                    <a:pt x="39" y="3"/>
                    <a:pt x="41" y="0"/>
                    <a:pt x="41" y="1"/>
                  </a:cubicBezTo>
                  <a:cubicBezTo>
                    <a:pt x="42" y="1"/>
                    <a:pt x="42" y="0"/>
                    <a:pt x="42" y="0"/>
                  </a:cubicBezTo>
                </a:path>
              </a:pathLst>
            </a:custGeom>
            <a:grpFill/>
            <a:ln w="6350" cmpd="sng">
              <a:solidFill>
                <a:schemeClr val="bg1"/>
              </a:solidFill>
              <a:round/>
              <a:headEnd/>
              <a:tailEnd/>
            </a:ln>
          </p:spPr>
          <p:txBody>
            <a:bodyPr/>
            <a:lstStyle/>
            <a:p>
              <a:endParaRPr lang="en-GB" dirty="0"/>
            </a:p>
          </p:txBody>
        </p:sp>
        <p:sp>
          <p:nvSpPr>
            <p:cNvPr id="1144" name="Freeform 77"/>
            <p:cNvSpPr>
              <a:spLocks/>
            </p:cNvSpPr>
            <p:nvPr/>
          </p:nvSpPr>
          <p:spPr bwMode="auto">
            <a:xfrm>
              <a:off x="6382148" y="4125249"/>
              <a:ext cx="517383" cy="530228"/>
            </a:xfrm>
            <a:custGeom>
              <a:avLst/>
              <a:gdLst/>
              <a:ahLst/>
              <a:cxnLst>
                <a:cxn ang="0">
                  <a:pos x="125" y="141"/>
                </a:cxn>
                <a:cxn ang="0">
                  <a:pos x="107" y="151"/>
                </a:cxn>
                <a:cxn ang="0">
                  <a:pos x="92" y="162"/>
                </a:cxn>
                <a:cxn ang="0">
                  <a:pos x="75" y="153"/>
                </a:cxn>
                <a:cxn ang="0">
                  <a:pos x="74" y="153"/>
                </a:cxn>
                <a:cxn ang="0">
                  <a:pos x="72" y="153"/>
                </a:cxn>
                <a:cxn ang="0">
                  <a:pos x="68" y="153"/>
                </a:cxn>
                <a:cxn ang="0">
                  <a:pos x="68" y="158"/>
                </a:cxn>
                <a:cxn ang="0">
                  <a:pos x="65" y="162"/>
                </a:cxn>
                <a:cxn ang="0">
                  <a:pos x="54" y="144"/>
                </a:cxn>
                <a:cxn ang="0">
                  <a:pos x="50" y="133"/>
                </a:cxn>
                <a:cxn ang="0">
                  <a:pos x="36" y="117"/>
                </a:cxn>
                <a:cxn ang="0">
                  <a:pos x="34" y="100"/>
                </a:cxn>
                <a:cxn ang="0">
                  <a:pos x="21" y="77"/>
                </a:cxn>
                <a:cxn ang="0">
                  <a:pos x="15" y="64"/>
                </a:cxn>
                <a:cxn ang="0">
                  <a:pos x="1" y="41"/>
                </a:cxn>
                <a:cxn ang="0">
                  <a:pos x="12" y="32"/>
                </a:cxn>
                <a:cxn ang="0">
                  <a:pos x="24" y="24"/>
                </a:cxn>
                <a:cxn ang="0">
                  <a:pos x="27" y="18"/>
                </a:cxn>
                <a:cxn ang="0">
                  <a:pos x="24" y="7"/>
                </a:cxn>
                <a:cxn ang="0">
                  <a:pos x="47" y="4"/>
                </a:cxn>
                <a:cxn ang="0">
                  <a:pos x="59" y="11"/>
                </a:cxn>
                <a:cxn ang="0">
                  <a:pos x="80" y="32"/>
                </a:cxn>
                <a:cxn ang="0">
                  <a:pos x="101" y="35"/>
                </a:cxn>
                <a:cxn ang="0">
                  <a:pos x="109" y="39"/>
                </a:cxn>
                <a:cxn ang="0">
                  <a:pos x="116" y="50"/>
                </a:cxn>
                <a:cxn ang="0">
                  <a:pos x="122" y="60"/>
                </a:cxn>
                <a:cxn ang="0">
                  <a:pos x="124" y="71"/>
                </a:cxn>
                <a:cxn ang="0">
                  <a:pos x="130" y="80"/>
                </a:cxn>
                <a:cxn ang="0">
                  <a:pos x="136" y="92"/>
                </a:cxn>
                <a:cxn ang="0">
                  <a:pos x="163" y="99"/>
                </a:cxn>
                <a:cxn ang="0">
                  <a:pos x="165" y="113"/>
                </a:cxn>
                <a:cxn ang="0">
                  <a:pos x="150" y="131"/>
                </a:cxn>
              </a:cxnLst>
              <a:rect l="0" t="0" r="r" b="b"/>
              <a:pathLst>
                <a:path w="166" h="170">
                  <a:moveTo>
                    <a:pt x="138" y="136"/>
                  </a:moveTo>
                  <a:cubicBezTo>
                    <a:pt x="133" y="137"/>
                    <a:pt x="130" y="139"/>
                    <a:pt x="125" y="141"/>
                  </a:cubicBezTo>
                  <a:cubicBezTo>
                    <a:pt x="122" y="141"/>
                    <a:pt x="115" y="142"/>
                    <a:pt x="112" y="144"/>
                  </a:cubicBezTo>
                  <a:cubicBezTo>
                    <a:pt x="110" y="145"/>
                    <a:pt x="107" y="150"/>
                    <a:pt x="107" y="151"/>
                  </a:cubicBezTo>
                  <a:cubicBezTo>
                    <a:pt x="103" y="158"/>
                    <a:pt x="97" y="164"/>
                    <a:pt x="92" y="170"/>
                  </a:cubicBezTo>
                  <a:cubicBezTo>
                    <a:pt x="92" y="167"/>
                    <a:pt x="92" y="164"/>
                    <a:pt x="92" y="162"/>
                  </a:cubicBezTo>
                  <a:cubicBezTo>
                    <a:pt x="92" y="161"/>
                    <a:pt x="92" y="159"/>
                    <a:pt x="92" y="159"/>
                  </a:cubicBezTo>
                  <a:cubicBezTo>
                    <a:pt x="92" y="159"/>
                    <a:pt x="77" y="151"/>
                    <a:pt x="75" y="153"/>
                  </a:cubicBezTo>
                  <a:cubicBezTo>
                    <a:pt x="75" y="153"/>
                    <a:pt x="75" y="153"/>
                    <a:pt x="74" y="153"/>
                  </a:cubicBezTo>
                  <a:cubicBezTo>
                    <a:pt x="74" y="153"/>
                    <a:pt x="74" y="153"/>
                    <a:pt x="74" y="153"/>
                  </a:cubicBezTo>
                  <a:cubicBezTo>
                    <a:pt x="74" y="153"/>
                    <a:pt x="74" y="153"/>
                    <a:pt x="74" y="153"/>
                  </a:cubicBezTo>
                  <a:cubicBezTo>
                    <a:pt x="72" y="153"/>
                    <a:pt x="72" y="153"/>
                    <a:pt x="72" y="153"/>
                  </a:cubicBezTo>
                  <a:cubicBezTo>
                    <a:pt x="72" y="153"/>
                    <a:pt x="71" y="151"/>
                    <a:pt x="69" y="151"/>
                  </a:cubicBezTo>
                  <a:cubicBezTo>
                    <a:pt x="68" y="153"/>
                    <a:pt x="68" y="153"/>
                    <a:pt x="68" y="153"/>
                  </a:cubicBezTo>
                  <a:cubicBezTo>
                    <a:pt x="68" y="153"/>
                    <a:pt x="69" y="153"/>
                    <a:pt x="68" y="153"/>
                  </a:cubicBezTo>
                  <a:cubicBezTo>
                    <a:pt x="68" y="155"/>
                    <a:pt x="68" y="156"/>
                    <a:pt x="68" y="158"/>
                  </a:cubicBezTo>
                  <a:cubicBezTo>
                    <a:pt x="68" y="158"/>
                    <a:pt x="68" y="158"/>
                    <a:pt x="68" y="159"/>
                  </a:cubicBezTo>
                  <a:cubicBezTo>
                    <a:pt x="68" y="159"/>
                    <a:pt x="66" y="161"/>
                    <a:pt x="65" y="162"/>
                  </a:cubicBezTo>
                  <a:cubicBezTo>
                    <a:pt x="62" y="151"/>
                    <a:pt x="62" y="159"/>
                    <a:pt x="60" y="155"/>
                  </a:cubicBezTo>
                  <a:cubicBezTo>
                    <a:pt x="60" y="150"/>
                    <a:pt x="54" y="147"/>
                    <a:pt x="54" y="144"/>
                  </a:cubicBezTo>
                  <a:cubicBezTo>
                    <a:pt x="54" y="141"/>
                    <a:pt x="53" y="141"/>
                    <a:pt x="53" y="137"/>
                  </a:cubicBezTo>
                  <a:cubicBezTo>
                    <a:pt x="53" y="134"/>
                    <a:pt x="51" y="136"/>
                    <a:pt x="50" y="133"/>
                  </a:cubicBezTo>
                  <a:cubicBezTo>
                    <a:pt x="48" y="130"/>
                    <a:pt x="47" y="125"/>
                    <a:pt x="44" y="123"/>
                  </a:cubicBezTo>
                  <a:cubicBezTo>
                    <a:pt x="39" y="123"/>
                    <a:pt x="40" y="122"/>
                    <a:pt x="36" y="117"/>
                  </a:cubicBezTo>
                  <a:cubicBezTo>
                    <a:pt x="33" y="111"/>
                    <a:pt x="37" y="114"/>
                    <a:pt x="34" y="109"/>
                  </a:cubicBezTo>
                  <a:cubicBezTo>
                    <a:pt x="33" y="105"/>
                    <a:pt x="37" y="106"/>
                    <a:pt x="34" y="100"/>
                  </a:cubicBezTo>
                  <a:cubicBezTo>
                    <a:pt x="33" y="95"/>
                    <a:pt x="30" y="85"/>
                    <a:pt x="27" y="85"/>
                  </a:cubicBezTo>
                  <a:cubicBezTo>
                    <a:pt x="22" y="83"/>
                    <a:pt x="19" y="78"/>
                    <a:pt x="21" y="77"/>
                  </a:cubicBezTo>
                  <a:cubicBezTo>
                    <a:pt x="22" y="74"/>
                    <a:pt x="21" y="71"/>
                    <a:pt x="18" y="69"/>
                  </a:cubicBezTo>
                  <a:cubicBezTo>
                    <a:pt x="16" y="66"/>
                    <a:pt x="18" y="66"/>
                    <a:pt x="15" y="64"/>
                  </a:cubicBezTo>
                  <a:cubicBezTo>
                    <a:pt x="12" y="60"/>
                    <a:pt x="7" y="44"/>
                    <a:pt x="4" y="44"/>
                  </a:cubicBezTo>
                  <a:cubicBezTo>
                    <a:pt x="0" y="43"/>
                    <a:pt x="0" y="47"/>
                    <a:pt x="1" y="41"/>
                  </a:cubicBezTo>
                  <a:cubicBezTo>
                    <a:pt x="3" y="36"/>
                    <a:pt x="1" y="39"/>
                    <a:pt x="3" y="30"/>
                  </a:cubicBezTo>
                  <a:cubicBezTo>
                    <a:pt x="4" y="30"/>
                    <a:pt x="10" y="32"/>
                    <a:pt x="12" y="32"/>
                  </a:cubicBezTo>
                  <a:cubicBezTo>
                    <a:pt x="15" y="32"/>
                    <a:pt x="15" y="27"/>
                    <a:pt x="18" y="25"/>
                  </a:cubicBezTo>
                  <a:cubicBezTo>
                    <a:pt x="18" y="24"/>
                    <a:pt x="22" y="25"/>
                    <a:pt x="24" y="24"/>
                  </a:cubicBezTo>
                  <a:cubicBezTo>
                    <a:pt x="24" y="22"/>
                    <a:pt x="24" y="21"/>
                    <a:pt x="24" y="21"/>
                  </a:cubicBezTo>
                  <a:cubicBezTo>
                    <a:pt x="25" y="19"/>
                    <a:pt x="27" y="19"/>
                    <a:pt x="27" y="18"/>
                  </a:cubicBezTo>
                  <a:cubicBezTo>
                    <a:pt x="19" y="8"/>
                    <a:pt x="19" y="8"/>
                    <a:pt x="19" y="8"/>
                  </a:cubicBezTo>
                  <a:cubicBezTo>
                    <a:pt x="19" y="7"/>
                    <a:pt x="22" y="7"/>
                    <a:pt x="24" y="7"/>
                  </a:cubicBezTo>
                  <a:cubicBezTo>
                    <a:pt x="25" y="5"/>
                    <a:pt x="34" y="4"/>
                    <a:pt x="36" y="0"/>
                  </a:cubicBezTo>
                  <a:cubicBezTo>
                    <a:pt x="39" y="2"/>
                    <a:pt x="44" y="2"/>
                    <a:pt x="47" y="4"/>
                  </a:cubicBezTo>
                  <a:cubicBezTo>
                    <a:pt x="50" y="4"/>
                    <a:pt x="51" y="7"/>
                    <a:pt x="54" y="10"/>
                  </a:cubicBezTo>
                  <a:cubicBezTo>
                    <a:pt x="56" y="10"/>
                    <a:pt x="57" y="11"/>
                    <a:pt x="59" y="11"/>
                  </a:cubicBezTo>
                  <a:cubicBezTo>
                    <a:pt x="62" y="15"/>
                    <a:pt x="65" y="16"/>
                    <a:pt x="66" y="19"/>
                  </a:cubicBezTo>
                  <a:cubicBezTo>
                    <a:pt x="69" y="21"/>
                    <a:pt x="78" y="32"/>
                    <a:pt x="80" y="32"/>
                  </a:cubicBezTo>
                  <a:cubicBezTo>
                    <a:pt x="81" y="33"/>
                    <a:pt x="94" y="33"/>
                    <a:pt x="95" y="33"/>
                  </a:cubicBezTo>
                  <a:cubicBezTo>
                    <a:pt x="95" y="33"/>
                    <a:pt x="101" y="33"/>
                    <a:pt x="101" y="35"/>
                  </a:cubicBezTo>
                  <a:cubicBezTo>
                    <a:pt x="103" y="35"/>
                    <a:pt x="103" y="38"/>
                    <a:pt x="103" y="38"/>
                  </a:cubicBezTo>
                  <a:cubicBezTo>
                    <a:pt x="104" y="39"/>
                    <a:pt x="109" y="39"/>
                    <a:pt x="109" y="39"/>
                  </a:cubicBezTo>
                  <a:cubicBezTo>
                    <a:pt x="112" y="44"/>
                    <a:pt x="113" y="46"/>
                    <a:pt x="113" y="47"/>
                  </a:cubicBezTo>
                  <a:cubicBezTo>
                    <a:pt x="113" y="49"/>
                    <a:pt x="116" y="47"/>
                    <a:pt x="116" y="50"/>
                  </a:cubicBezTo>
                  <a:cubicBezTo>
                    <a:pt x="116" y="53"/>
                    <a:pt x="122" y="57"/>
                    <a:pt x="122" y="58"/>
                  </a:cubicBezTo>
                  <a:cubicBezTo>
                    <a:pt x="124" y="60"/>
                    <a:pt x="121" y="57"/>
                    <a:pt x="122" y="60"/>
                  </a:cubicBezTo>
                  <a:cubicBezTo>
                    <a:pt x="124" y="63"/>
                    <a:pt x="121" y="64"/>
                    <a:pt x="122" y="67"/>
                  </a:cubicBezTo>
                  <a:cubicBezTo>
                    <a:pt x="124" y="69"/>
                    <a:pt x="122" y="69"/>
                    <a:pt x="124" y="71"/>
                  </a:cubicBezTo>
                  <a:cubicBezTo>
                    <a:pt x="127" y="72"/>
                    <a:pt x="125" y="75"/>
                    <a:pt x="128" y="78"/>
                  </a:cubicBezTo>
                  <a:cubicBezTo>
                    <a:pt x="128" y="80"/>
                    <a:pt x="130" y="80"/>
                    <a:pt x="130" y="80"/>
                  </a:cubicBezTo>
                  <a:cubicBezTo>
                    <a:pt x="130" y="83"/>
                    <a:pt x="130" y="83"/>
                    <a:pt x="133" y="85"/>
                  </a:cubicBezTo>
                  <a:cubicBezTo>
                    <a:pt x="136" y="88"/>
                    <a:pt x="136" y="88"/>
                    <a:pt x="136" y="92"/>
                  </a:cubicBezTo>
                  <a:cubicBezTo>
                    <a:pt x="138" y="95"/>
                    <a:pt x="136" y="95"/>
                    <a:pt x="145" y="97"/>
                  </a:cubicBezTo>
                  <a:cubicBezTo>
                    <a:pt x="154" y="99"/>
                    <a:pt x="162" y="103"/>
                    <a:pt x="163" y="99"/>
                  </a:cubicBezTo>
                  <a:cubicBezTo>
                    <a:pt x="163" y="100"/>
                    <a:pt x="166" y="105"/>
                    <a:pt x="166" y="106"/>
                  </a:cubicBezTo>
                  <a:cubicBezTo>
                    <a:pt x="166" y="108"/>
                    <a:pt x="165" y="111"/>
                    <a:pt x="165" y="113"/>
                  </a:cubicBezTo>
                  <a:cubicBezTo>
                    <a:pt x="165" y="114"/>
                    <a:pt x="162" y="125"/>
                    <a:pt x="162" y="127"/>
                  </a:cubicBezTo>
                  <a:cubicBezTo>
                    <a:pt x="160" y="128"/>
                    <a:pt x="153" y="130"/>
                    <a:pt x="150" y="131"/>
                  </a:cubicBezTo>
                  <a:cubicBezTo>
                    <a:pt x="145" y="133"/>
                    <a:pt x="142" y="134"/>
                    <a:pt x="138" y="136"/>
                  </a:cubicBezTo>
                </a:path>
              </a:pathLst>
            </a:custGeom>
            <a:grpFill/>
            <a:ln w="6350" cmpd="sng">
              <a:solidFill>
                <a:schemeClr val="bg1"/>
              </a:solidFill>
              <a:round/>
              <a:headEnd/>
              <a:tailEnd/>
            </a:ln>
          </p:spPr>
          <p:txBody>
            <a:bodyPr/>
            <a:lstStyle/>
            <a:p>
              <a:endParaRPr lang="en-GB" dirty="0"/>
            </a:p>
          </p:txBody>
        </p:sp>
        <p:sp>
          <p:nvSpPr>
            <p:cNvPr id="1145" name="Freeform 78"/>
            <p:cNvSpPr>
              <a:spLocks/>
            </p:cNvSpPr>
            <p:nvPr/>
          </p:nvSpPr>
          <p:spPr bwMode="auto">
            <a:xfrm>
              <a:off x="6481769" y="3953327"/>
              <a:ext cx="242624" cy="277968"/>
            </a:xfrm>
            <a:custGeom>
              <a:avLst/>
              <a:gdLst/>
              <a:ahLst/>
              <a:cxnLst>
                <a:cxn ang="0">
                  <a:pos x="48" y="3"/>
                </a:cxn>
                <a:cxn ang="0">
                  <a:pos x="52" y="14"/>
                </a:cxn>
                <a:cxn ang="0">
                  <a:pos x="61" y="17"/>
                </a:cxn>
                <a:cxn ang="0">
                  <a:pos x="58" y="22"/>
                </a:cxn>
                <a:cxn ang="0">
                  <a:pos x="54" y="34"/>
                </a:cxn>
                <a:cxn ang="0">
                  <a:pos x="60" y="45"/>
                </a:cxn>
                <a:cxn ang="0">
                  <a:pos x="70" y="56"/>
                </a:cxn>
                <a:cxn ang="0">
                  <a:pos x="72" y="68"/>
                </a:cxn>
                <a:cxn ang="0">
                  <a:pos x="75" y="75"/>
                </a:cxn>
                <a:cxn ang="0">
                  <a:pos x="78" y="79"/>
                </a:cxn>
                <a:cxn ang="0">
                  <a:pos x="73" y="79"/>
                </a:cxn>
                <a:cxn ang="0">
                  <a:pos x="67" y="79"/>
                </a:cxn>
                <a:cxn ang="0">
                  <a:pos x="63" y="89"/>
                </a:cxn>
                <a:cxn ang="0">
                  <a:pos x="48" y="87"/>
                </a:cxn>
                <a:cxn ang="0">
                  <a:pos x="34" y="75"/>
                </a:cxn>
                <a:cxn ang="0">
                  <a:pos x="26" y="67"/>
                </a:cxn>
                <a:cxn ang="0">
                  <a:pos x="22" y="65"/>
                </a:cxn>
                <a:cxn ang="0">
                  <a:pos x="14" y="59"/>
                </a:cxn>
                <a:cxn ang="0">
                  <a:pos x="3" y="56"/>
                </a:cxn>
                <a:cxn ang="0">
                  <a:pos x="5" y="56"/>
                </a:cxn>
                <a:cxn ang="0">
                  <a:pos x="2" y="54"/>
                </a:cxn>
                <a:cxn ang="0">
                  <a:pos x="2" y="53"/>
                </a:cxn>
                <a:cxn ang="0">
                  <a:pos x="3" y="53"/>
                </a:cxn>
                <a:cxn ang="0">
                  <a:pos x="3" y="51"/>
                </a:cxn>
                <a:cxn ang="0">
                  <a:pos x="0" y="43"/>
                </a:cxn>
                <a:cxn ang="0">
                  <a:pos x="11" y="37"/>
                </a:cxn>
                <a:cxn ang="0">
                  <a:pos x="19" y="33"/>
                </a:cxn>
                <a:cxn ang="0">
                  <a:pos x="20" y="28"/>
                </a:cxn>
                <a:cxn ang="0">
                  <a:pos x="20" y="28"/>
                </a:cxn>
                <a:cxn ang="0">
                  <a:pos x="20" y="26"/>
                </a:cxn>
                <a:cxn ang="0">
                  <a:pos x="20" y="23"/>
                </a:cxn>
                <a:cxn ang="0">
                  <a:pos x="22" y="17"/>
                </a:cxn>
                <a:cxn ang="0">
                  <a:pos x="20" y="11"/>
                </a:cxn>
                <a:cxn ang="0">
                  <a:pos x="25" y="9"/>
                </a:cxn>
                <a:cxn ang="0">
                  <a:pos x="29" y="3"/>
                </a:cxn>
                <a:cxn ang="0">
                  <a:pos x="32" y="0"/>
                </a:cxn>
                <a:cxn ang="0">
                  <a:pos x="32" y="0"/>
                </a:cxn>
                <a:cxn ang="0">
                  <a:pos x="32" y="0"/>
                </a:cxn>
                <a:cxn ang="0">
                  <a:pos x="34" y="2"/>
                </a:cxn>
                <a:cxn ang="0">
                  <a:pos x="34" y="0"/>
                </a:cxn>
                <a:cxn ang="0">
                  <a:pos x="35" y="0"/>
                </a:cxn>
                <a:cxn ang="0">
                  <a:pos x="38" y="2"/>
                </a:cxn>
                <a:cxn ang="0">
                  <a:pos x="43" y="2"/>
                </a:cxn>
                <a:cxn ang="0">
                  <a:pos x="44" y="5"/>
                </a:cxn>
                <a:cxn ang="0">
                  <a:pos x="46" y="3"/>
                </a:cxn>
                <a:cxn ang="0">
                  <a:pos x="48" y="3"/>
                </a:cxn>
              </a:cxnLst>
              <a:rect l="0" t="0" r="r" b="b"/>
              <a:pathLst>
                <a:path w="78" h="89">
                  <a:moveTo>
                    <a:pt x="48" y="3"/>
                  </a:moveTo>
                  <a:cubicBezTo>
                    <a:pt x="49" y="8"/>
                    <a:pt x="52" y="11"/>
                    <a:pt x="52" y="14"/>
                  </a:cubicBezTo>
                  <a:cubicBezTo>
                    <a:pt x="52" y="17"/>
                    <a:pt x="60" y="16"/>
                    <a:pt x="61" y="17"/>
                  </a:cubicBezTo>
                  <a:cubicBezTo>
                    <a:pt x="61" y="19"/>
                    <a:pt x="57" y="17"/>
                    <a:pt x="58" y="22"/>
                  </a:cubicBezTo>
                  <a:cubicBezTo>
                    <a:pt x="61" y="26"/>
                    <a:pt x="54" y="28"/>
                    <a:pt x="54" y="34"/>
                  </a:cubicBezTo>
                  <a:cubicBezTo>
                    <a:pt x="52" y="40"/>
                    <a:pt x="58" y="39"/>
                    <a:pt x="60" y="45"/>
                  </a:cubicBezTo>
                  <a:cubicBezTo>
                    <a:pt x="60" y="50"/>
                    <a:pt x="67" y="51"/>
                    <a:pt x="70" y="56"/>
                  </a:cubicBezTo>
                  <a:cubicBezTo>
                    <a:pt x="73" y="62"/>
                    <a:pt x="70" y="65"/>
                    <a:pt x="72" y="68"/>
                  </a:cubicBezTo>
                  <a:cubicBezTo>
                    <a:pt x="73" y="71"/>
                    <a:pt x="73" y="75"/>
                    <a:pt x="75" y="75"/>
                  </a:cubicBezTo>
                  <a:cubicBezTo>
                    <a:pt x="76" y="76"/>
                    <a:pt x="78" y="76"/>
                    <a:pt x="78" y="79"/>
                  </a:cubicBezTo>
                  <a:cubicBezTo>
                    <a:pt x="76" y="81"/>
                    <a:pt x="72" y="76"/>
                    <a:pt x="73" y="79"/>
                  </a:cubicBezTo>
                  <a:cubicBezTo>
                    <a:pt x="72" y="79"/>
                    <a:pt x="69" y="78"/>
                    <a:pt x="67" y="79"/>
                  </a:cubicBezTo>
                  <a:cubicBezTo>
                    <a:pt x="66" y="81"/>
                    <a:pt x="64" y="87"/>
                    <a:pt x="63" y="89"/>
                  </a:cubicBezTo>
                  <a:cubicBezTo>
                    <a:pt x="61" y="89"/>
                    <a:pt x="49" y="89"/>
                    <a:pt x="48" y="87"/>
                  </a:cubicBezTo>
                  <a:cubicBezTo>
                    <a:pt x="46" y="87"/>
                    <a:pt x="37" y="76"/>
                    <a:pt x="34" y="75"/>
                  </a:cubicBezTo>
                  <a:cubicBezTo>
                    <a:pt x="32" y="71"/>
                    <a:pt x="29" y="70"/>
                    <a:pt x="26" y="67"/>
                  </a:cubicBezTo>
                  <a:cubicBezTo>
                    <a:pt x="25" y="67"/>
                    <a:pt x="23" y="65"/>
                    <a:pt x="22" y="65"/>
                  </a:cubicBezTo>
                  <a:cubicBezTo>
                    <a:pt x="19" y="62"/>
                    <a:pt x="17" y="59"/>
                    <a:pt x="14" y="59"/>
                  </a:cubicBezTo>
                  <a:cubicBezTo>
                    <a:pt x="11" y="57"/>
                    <a:pt x="7" y="57"/>
                    <a:pt x="3" y="56"/>
                  </a:cubicBezTo>
                  <a:cubicBezTo>
                    <a:pt x="5" y="56"/>
                    <a:pt x="5" y="56"/>
                    <a:pt x="5" y="56"/>
                  </a:cubicBezTo>
                  <a:cubicBezTo>
                    <a:pt x="5" y="53"/>
                    <a:pt x="3" y="54"/>
                    <a:pt x="2" y="54"/>
                  </a:cubicBezTo>
                  <a:cubicBezTo>
                    <a:pt x="2" y="53"/>
                    <a:pt x="2" y="53"/>
                    <a:pt x="2" y="53"/>
                  </a:cubicBezTo>
                  <a:cubicBezTo>
                    <a:pt x="3" y="53"/>
                    <a:pt x="3" y="53"/>
                    <a:pt x="3" y="53"/>
                  </a:cubicBezTo>
                  <a:cubicBezTo>
                    <a:pt x="3" y="53"/>
                    <a:pt x="3" y="53"/>
                    <a:pt x="3" y="51"/>
                  </a:cubicBezTo>
                  <a:cubicBezTo>
                    <a:pt x="2" y="50"/>
                    <a:pt x="2" y="47"/>
                    <a:pt x="0" y="43"/>
                  </a:cubicBezTo>
                  <a:cubicBezTo>
                    <a:pt x="3" y="40"/>
                    <a:pt x="8" y="39"/>
                    <a:pt x="11" y="37"/>
                  </a:cubicBezTo>
                  <a:cubicBezTo>
                    <a:pt x="13" y="36"/>
                    <a:pt x="16" y="34"/>
                    <a:pt x="19" y="33"/>
                  </a:cubicBezTo>
                  <a:cubicBezTo>
                    <a:pt x="19" y="31"/>
                    <a:pt x="20" y="30"/>
                    <a:pt x="20" y="28"/>
                  </a:cubicBezTo>
                  <a:cubicBezTo>
                    <a:pt x="20" y="28"/>
                    <a:pt x="20" y="28"/>
                    <a:pt x="20" y="28"/>
                  </a:cubicBezTo>
                  <a:cubicBezTo>
                    <a:pt x="20" y="28"/>
                    <a:pt x="20" y="28"/>
                    <a:pt x="20" y="26"/>
                  </a:cubicBezTo>
                  <a:cubicBezTo>
                    <a:pt x="20" y="26"/>
                    <a:pt x="20" y="25"/>
                    <a:pt x="20" y="23"/>
                  </a:cubicBezTo>
                  <a:cubicBezTo>
                    <a:pt x="20" y="22"/>
                    <a:pt x="22" y="19"/>
                    <a:pt x="22" y="17"/>
                  </a:cubicBezTo>
                  <a:cubicBezTo>
                    <a:pt x="20" y="16"/>
                    <a:pt x="20" y="14"/>
                    <a:pt x="20" y="11"/>
                  </a:cubicBezTo>
                  <a:cubicBezTo>
                    <a:pt x="22" y="9"/>
                    <a:pt x="23" y="9"/>
                    <a:pt x="25" y="9"/>
                  </a:cubicBezTo>
                  <a:cubicBezTo>
                    <a:pt x="26" y="8"/>
                    <a:pt x="28" y="5"/>
                    <a:pt x="29" y="3"/>
                  </a:cubicBezTo>
                  <a:cubicBezTo>
                    <a:pt x="31" y="3"/>
                    <a:pt x="31" y="2"/>
                    <a:pt x="32" y="0"/>
                  </a:cubicBezTo>
                  <a:cubicBezTo>
                    <a:pt x="32" y="0"/>
                    <a:pt x="32" y="0"/>
                    <a:pt x="32" y="0"/>
                  </a:cubicBezTo>
                  <a:cubicBezTo>
                    <a:pt x="32" y="0"/>
                    <a:pt x="32" y="0"/>
                    <a:pt x="32" y="0"/>
                  </a:cubicBezTo>
                  <a:cubicBezTo>
                    <a:pt x="34" y="0"/>
                    <a:pt x="34" y="2"/>
                    <a:pt x="34" y="2"/>
                  </a:cubicBezTo>
                  <a:cubicBezTo>
                    <a:pt x="34" y="0"/>
                    <a:pt x="34" y="0"/>
                    <a:pt x="34" y="0"/>
                  </a:cubicBezTo>
                  <a:cubicBezTo>
                    <a:pt x="35" y="0"/>
                    <a:pt x="35" y="0"/>
                    <a:pt x="35" y="0"/>
                  </a:cubicBezTo>
                  <a:cubicBezTo>
                    <a:pt x="37" y="0"/>
                    <a:pt x="37" y="2"/>
                    <a:pt x="38" y="2"/>
                  </a:cubicBezTo>
                  <a:cubicBezTo>
                    <a:pt x="41" y="3"/>
                    <a:pt x="41" y="0"/>
                    <a:pt x="43" y="2"/>
                  </a:cubicBezTo>
                  <a:cubicBezTo>
                    <a:pt x="44" y="2"/>
                    <a:pt x="43" y="3"/>
                    <a:pt x="44" y="5"/>
                  </a:cubicBezTo>
                  <a:cubicBezTo>
                    <a:pt x="46" y="3"/>
                    <a:pt x="46" y="3"/>
                    <a:pt x="46" y="3"/>
                  </a:cubicBezTo>
                  <a:cubicBezTo>
                    <a:pt x="48" y="3"/>
                    <a:pt x="48" y="3"/>
                    <a:pt x="48" y="3"/>
                  </a:cubicBezTo>
                </a:path>
              </a:pathLst>
            </a:custGeom>
            <a:grpFill/>
            <a:ln w="6350" cmpd="sng">
              <a:solidFill>
                <a:schemeClr val="bg1"/>
              </a:solidFill>
              <a:round/>
              <a:headEnd/>
              <a:tailEnd/>
            </a:ln>
          </p:spPr>
          <p:txBody>
            <a:bodyPr/>
            <a:lstStyle/>
            <a:p>
              <a:endParaRPr lang="en-GB" dirty="0"/>
            </a:p>
          </p:txBody>
        </p:sp>
        <p:sp>
          <p:nvSpPr>
            <p:cNvPr id="1146" name="Freeform 79"/>
            <p:cNvSpPr>
              <a:spLocks/>
            </p:cNvSpPr>
            <p:nvPr/>
          </p:nvSpPr>
          <p:spPr bwMode="auto">
            <a:xfrm>
              <a:off x="6677796" y="4197554"/>
              <a:ext cx="43383" cy="53023"/>
            </a:xfrm>
            <a:custGeom>
              <a:avLst/>
              <a:gdLst/>
              <a:ahLst/>
              <a:cxnLst>
                <a:cxn ang="0">
                  <a:pos x="14" y="17"/>
                </a:cxn>
                <a:cxn ang="0">
                  <a:pos x="8" y="15"/>
                </a:cxn>
                <a:cxn ang="0">
                  <a:pos x="6" y="12"/>
                </a:cxn>
                <a:cxn ang="0">
                  <a:pos x="0" y="10"/>
                </a:cxn>
                <a:cxn ang="0">
                  <a:pos x="5" y="1"/>
                </a:cxn>
                <a:cxn ang="0">
                  <a:pos x="11" y="1"/>
                </a:cxn>
                <a:cxn ang="0">
                  <a:pos x="9" y="6"/>
                </a:cxn>
                <a:cxn ang="0">
                  <a:pos x="12" y="9"/>
                </a:cxn>
                <a:cxn ang="0">
                  <a:pos x="14" y="17"/>
                </a:cxn>
              </a:cxnLst>
              <a:rect l="0" t="0" r="r" b="b"/>
              <a:pathLst>
                <a:path w="14" h="17">
                  <a:moveTo>
                    <a:pt x="14" y="17"/>
                  </a:moveTo>
                  <a:cubicBezTo>
                    <a:pt x="14" y="17"/>
                    <a:pt x="9" y="17"/>
                    <a:pt x="8" y="15"/>
                  </a:cubicBezTo>
                  <a:cubicBezTo>
                    <a:pt x="8" y="15"/>
                    <a:pt x="8" y="12"/>
                    <a:pt x="6" y="12"/>
                  </a:cubicBezTo>
                  <a:cubicBezTo>
                    <a:pt x="6" y="10"/>
                    <a:pt x="0" y="10"/>
                    <a:pt x="0" y="10"/>
                  </a:cubicBezTo>
                  <a:cubicBezTo>
                    <a:pt x="1" y="9"/>
                    <a:pt x="3" y="3"/>
                    <a:pt x="5" y="1"/>
                  </a:cubicBezTo>
                  <a:cubicBezTo>
                    <a:pt x="6" y="0"/>
                    <a:pt x="9" y="1"/>
                    <a:pt x="11" y="1"/>
                  </a:cubicBezTo>
                  <a:cubicBezTo>
                    <a:pt x="14" y="9"/>
                    <a:pt x="11" y="3"/>
                    <a:pt x="9" y="6"/>
                  </a:cubicBezTo>
                  <a:cubicBezTo>
                    <a:pt x="8" y="9"/>
                    <a:pt x="12" y="6"/>
                    <a:pt x="12" y="9"/>
                  </a:cubicBezTo>
                  <a:cubicBezTo>
                    <a:pt x="12" y="13"/>
                    <a:pt x="14" y="10"/>
                    <a:pt x="14" y="17"/>
                  </a:cubicBezTo>
                </a:path>
              </a:pathLst>
            </a:custGeom>
            <a:grpFill/>
            <a:ln w="6350" cmpd="sng">
              <a:solidFill>
                <a:schemeClr val="bg1"/>
              </a:solidFill>
              <a:round/>
              <a:headEnd/>
              <a:tailEnd/>
            </a:ln>
          </p:spPr>
          <p:txBody>
            <a:bodyPr/>
            <a:lstStyle/>
            <a:p>
              <a:endParaRPr lang="en-GB" dirty="0"/>
            </a:p>
          </p:txBody>
        </p:sp>
        <p:sp>
          <p:nvSpPr>
            <p:cNvPr id="1147" name="Freeform 80"/>
            <p:cNvSpPr>
              <a:spLocks/>
            </p:cNvSpPr>
            <p:nvPr/>
          </p:nvSpPr>
          <p:spPr bwMode="auto">
            <a:xfrm>
              <a:off x="6806339" y="4355015"/>
              <a:ext cx="199241" cy="268327"/>
            </a:xfrm>
            <a:custGeom>
              <a:avLst/>
              <a:gdLst/>
              <a:ahLst/>
              <a:cxnLst>
                <a:cxn ang="0">
                  <a:pos x="1" y="62"/>
                </a:cxn>
                <a:cxn ang="0">
                  <a:pos x="0" y="67"/>
                </a:cxn>
                <a:cxn ang="0">
                  <a:pos x="6" y="78"/>
                </a:cxn>
                <a:cxn ang="0">
                  <a:pos x="8" y="82"/>
                </a:cxn>
                <a:cxn ang="0">
                  <a:pos x="11" y="86"/>
                </a:cxn>
                <a:cxn ang="0">
                  <a:pos x="14" y="86"/>
                </a:cxn>
                <a:cxn ang="0">
                  <a:pos x="23" y="82"/>
                </a:cxn>
                <a:cxn ang="0">
                  <a:pos x="32" y="73"/>
                </a:cxn>
                <a:cxn ang="0">
                  <a:pos x="44" y="64"/>
                </a:cxn>
                <a:cxn ang="0">
                  <a:pos x="47" y="51"/>
                </a:cxn>
                <a:cxn ang="0">
                  <a:pos x="54" y="45"/>
                </a:cxn>
                <a:cxn ang="0">
                  <a:pos x="63" y="34"/>
                </a:cxn>
                <a:cxn ang="0">
                  <a:pos x="61" y="26"/>
                </a:cxn>
                <a:cxn ang="0">
                  <a:pos x="54" y="15"/>
                </a:cxn>
                <a:cxn ang="0">
                  <a:pos x="46" y="14"/>
                </a:cxn>
                <a:cxn ang="0">
                  <a:pos x="37" y="1"/>
                </a:cxn>
                <a:cxn ang="0">
                  <a:pos x="34" y="3"/>
                </a:cxn>
                <a:cxn ang="0">
                  <a:pos x="32" y="6"/>
                </a:cxn>
                <a:cxn ang="0">
                  <a:pos x="32" y="9"/>
                </a:cxn>
                <a:cxn ang="0">
                  <a:pos x="32" y="11"/>
                </a:cxn>
                <a:cxn ang="0">
                  <a:pos x="29" y="12"/>
                </a:cxn>
                <a:cxn ang="0">
                  <a:pos x="29" y="17"/>
                </a:cxn>
                <a:cxn ang="0">
                  <a:pos x="28" y="25"/>
                </a:cxn>
                <a:cxn ang="0">
                  <a:pos x="31" y="32"/>
                </a:cxn>
                <a:cxn ang="0">
                  <a:pos x="29" y="39"/>
                </a:cxn>
                <a:cxn ang="0">
                  <a:pos x="26" y="53"/>
                </a:cxn>
                <a:cxn ang="0">
                  <a:pos x="14" y="57"/>
                </a:cxn>
                <a:cxn ang="0">
                  <a:pos x="1" y="62"/>
                </a:cxn>
              </a:cxnLst>
              <a:rect l="0" t="0" r="r" b="b"/>
              <a:pathLst>
                <a:path w="64" h="86">
                  <a:moveTo>
                    <a:pt x="1" y="62"/>
                  </a:moveTo>
                  <a:cubicBezTo>
                    <a:pt x="1" y="64"/>
                    <a:pt x="0" y="65"/>
                    <a:pt x="0" y="67"/>
                  </a:cubicBezTo>
                  <a:cubicBezTo>
                    <a:pt x="1" y="70"/>
                    <a:pt x="5" y="75"/>
                    <a:pt x="6" y="78"/>
                  </a:cubicBezTo>
                  <a:cubicBezTo>
                    <a:pt x="8" y="79"/>
                    <a:pt x="6" y="79"/>
                    <a:pt x="8" y="82"/>
                  </a:cubicBezTo>
                  <a:cubicBezTo>
                    <a:pt x="8" y="84"/>
                    <a:pt x="9" y="86"/>
                    <a:pt x="11" y="86"/>
                  </a:cubicBezTo>
                  <a:cubicBezTo>
                    <a:pt x="11" y="86"/>
                    <a:pt x="12" y="86"/>
                    <a:pt x="14" y="86"/>
                  </a:cubicBezTo>
                  <a:cubicBezTo>
                    <a:pt x="15" y="86"/>
                    <a:pt x="17" y="82"/>
                    <a:pt x="23" y="82"/>
                  </a:cubicBezTo>
                  <a:cubicBezTo>
                    <a:pt x="29" y="84"/>
                    <a:pt x="26" y="73"/>
                    <a:pt x="32" y="73"/>
                  </a:cubicBezTo>
                  <a:cubicBezTo>
                    <a:pt x="41" y="73"/>
                    <a:pt x="35" y="65"/>
                    <a:pt x="44" y="64"/>
                  </a:cubicBezTo>
                  <a:cubicBezTo>
                    <a:pt x="52" y="62"/>
                    <a:pt x="44" y="61"/>
                    <a:pt x="47" y="51"/>
                  </a:cubicBezTo>
                  <a:cubicBezTo>
                    <a:pt x="52" y="40"/>
                    <a:pt x="50" y="54"/>
                    <a:pt x="54" y="45"/>
                  </a:cubicBezTo>
                  <a:cubicBezTo>
                    <a:pt x="57" y="39"/>
                    <a:pt x="60" y="42"/>
                    <a:pt x="63" y="34"/>
                  </a:cubicBezTo>
                  <a:cubicBezTo>
                    <a:pt x="64" y="28"/>
                    <a:pt x="64" y="28"/>
                    <a:pt x="61" y="26"/>
                  </a:cubicBezTo>
                  <a:cubicBezTo>
                    <a:pt x="60" y="25"/>
                    <a:pt x="57" y="15"/>
                    <a:pt x="54" y="15"/>
                  </a:cubicBezTo>
                  <a:cubicBezTo>
                    <a:pt x="50" y="17"/>
                    <a:pt x="52" y="14"/>
                    <a:pt x="46" y="14"/>
                  </a:cubicBezTo>
                  <a:cubicBezTo>
                    <a:pt x="41" y="14"/>
                    <a:pt x="37" y="6"/>
                    <a:pt x="37" y="1"/>
                  </a:cubicBezTo>
                  <a:cubicBezTo>
                    <a:pt x="34" y="3"/>
                    <a:pt x="35" y="6"/>
                    <a:pt x="34" y="3"/>
                  </a:cubicBezTo>
                  <a:cubicBezTo>
                    <a:pt x="32" y="0"/>
                    <a:pt x="32" y="3"/>
                    <a:pt x="32" y="6"/>
                  </a:cubicBezTo>
                  <a:cubicBezTo>
                    <a:pt x="32" y="9"/>
                    <a:pt x="31" y="9"/>
                    <a:pt x="32" y="9"/>
                  </a:cubicBezTo>
                  <a:cubicBezTo>
                    <a:pt x="34" y="9"/>
                    <a:pt x="35" y="11"/>
                    <a:pt x="32" y="11"/>
                  </a:cubicBezTo>
                  <a:cubicBezTo>
                    <a:pt x="31" y="12"/>
                    <a:pt x="29" y="12"/>
                    <a:pt x="29" y="12"/>
                  </a:cubicBezTo>
                  <a:cubicBezTo>
                    <a:pt x="31" y="14"/>
                    <a:pt x="31" y="12"/>
                    <a:pt x="29" y="17"/>
                  </a:cubicBezTo>
                  <a:cubicBezTo>
                    <a:pt x="26" y="21"/>
                    <a:pt x="28" y="23"/>
                    <a:pt x="28" y="25"/>
                  </a:cubicBezTo>
                  <a:cubicBezTo>
                    <a:pt x="28" y="26"/>
                    <a:pt x="31" y="31"/>
                    <a:pt x="31" y="32"/>
                  </a:cubicBezTo>
                  <a:cubicBezTo>
                    <a:pt x="31" y="34"/>
                    <a:pt x="29" y="37"/>
                    <a:pt x="29" y="39"/>
                  </a:cubicBezTo>
                  <a:cubicBezTo>
                    <a:pt x="29" y="40"/>
                    <a:pt x="26" y="51"/>
                    <a:pt x="26" y="53"/>
                  </a:cubicBezTo>
                  <a:cubicBezTo>
                    <a:pt x="24" y="54"/>
                    <a:pt x="17" y="56"/>
                    <a:pt x="14" y="57"/>
                  </a:cubicBezTo>
                  <a:cubicBezTo>
                    <a:pt x="9" y="59"/>
                    <a:pt x="6" y="61"/>
                    <a:pt x="1" y="62"/>
                  </a:cubicBezTo>
                </a:path>
              </a:pathLst>
            </a:custGeom>
            <a:grpFill/>
            <a:ln w="6350" cmpd="sng">
              <a:solidFill>
                <a:schemeClr val="bg1"/>
              </a:solidFill>
              <a:round/>
              <a:headEnd/>
              <a:tailEnd/>
            </a:ln>
          </p:spPr>
          <p:txBody>
            <a:bodyPr/>
            <a:lstStyle/>
            <a:p>
              <a:endParaRPr lang="en-GB" dirty="0"/>
            </a:p>
          </p:txBody>
        </p:sp>
        <p:sp>
          <p:nvSpPr>
            <p:cNvPr id="1148" name="Freeform 81"/>
            <p:cNvSpPr>
              <a:spLocks/>
            </p:cNvSpPr>
            <p:nvPr/>
          </p:nvSpPr>
          <p:spPr bwMode="auto">
            <a:xfrm>
              <a:off x="6571748" y="4549432"/>
              <a:ext cx="268333" cy="202450"/>
            </a:xfrm>
            <a:custGeom>
              <a:avLst/>
              <a:gdLst/>
              <a:ahLst/>
              <a:cxnLst>
                <a:cxn ang="0">
                  <a:pos x="77" y="0"/>
                </a:cxn>
                <a:cxn ang="0">
                  <a:pos x="75" y="5"/>
                </a:cxn>
                <a:cxn ang="0">
                  <a:pos x="81" y="16"/>
                </a:cxn>
                <a:cxn ang="0">
                  <a:pos x="83" y="20"/>
                </a:cxn>
                <a:cxn ang="0">
                  <a:pos x="86" y="23"/>
                </a:cxn>
                <a:cxn ang="0">
                  <a:pos x="77" y="36"/>
                </a:cxn>
                <a:cxn ang="0">
                  <a:pos x="69" y="39"/>
                </a:cxn>
                <a:cxn ang="0">
                  <a:pos x="61" y="42"/>
                </a:cxn>
                <a:cxn ang="0">
                  <a:pos x="46" y="50"/>
                </a:cxn>
                <a:cxn ang="0">
                  <a:pos x="31" y="56"/>
                </a:cxn>
                <a:cxn ang="0">
                  <a:pos x="23" y="61"/>
                </a:cxn>
                <a:cxn ang="0">
                  <a:pos x="19" y="62"/>
                </a:cxn>
                <a:cxn ang="0">
                  <a:pos x="16" y="64"/>
                </a:cxn>
                <a:cxn ang="0">
                  <a:pos x="13" y="64"/>
                </a:cxn>
                <a:cxn ang="0">
                  <a:pos x="8" y="62"/>
                </a:cxn>
                <a:cxn ang="0">
                  <a:pos x="7" y="56"/>
                </a:cxn>
                <a:cxn ang="0">
                  <a:pos x="5" y="47"/>
                </a:cxn>
                <a:cxn ang="0">
                  <a:pos x="4" y="40"/>
                </a:cxn>
                <a:cxn ang="0">
                  <a:pos x="2" y="37"/>
                </a:cxn>
                <a:cxn ang="0">
                  <a:pos x="2" y="33"/>
                </a:cxn>
                <a:cxn ang="0">
                  <a:pos x="4" y="26"/>
                </a:cxn>
                <a:cxn ang="0">
                  <a:pos x="7" y="23"/>
                </a:cxn>
                <a:cxn ang="0">
                  <a:pos x="7" y="22"/>
                </a:cxn>
                <a:cxn ang="0">
                  <a:pos x="7" y="17"/>
                </a:cxn>
                <a:cxn ang="0">
                  <a:pos x="7" y="17"/>
                </a:cxn>
                <a:cxn ang="0">
                  <a:pos x="8" y="16"/>
                </a:cxn>
                <a:cxn ang="0">
                  <a:pos x="11" y="17"/>
                </a:cxn>
                <a:cxn ang="0">
                  <a:pos x="13" y="17"/>
                </a:cxn>
                <a:cxn ang="0">
                  <a:pos x="13" y="17"/>
                </a:cxn>
                <a:cxn ang="0">
                  <a:pos x="13" y="17"/>
                </a:cxn>
                <a:cxn ang="0">
                  <a:pos x="14" y="17"/>
                </a:cxn>
                <a:cxn ang="0">
                  <a:pos x="31" y="23"/>
                </a:cxn>
                <a:cxn ang="0">
                  <a:pos x="31" y="26"/>
                </a:cxn>
                <a:cxn ang="0">
                  <a:pos x="31" y="34"/>
                </a:cxn>
                <a:cxn ang="0">
                  <a:pos x="46" y="16"/>
                </a:cxn>
                <a:cxn ang="0">
                  <a:pos x="51" y="8"/>
                </a:cxn>
                <a:cxn ang="0">
                  <a:pos x="65" y="5"/>
                </a:cxn>
                <a:cxn ang="0">
                  <a:pos x="77" y="0"/>
                </a:cxn>
              </a:cxnLst>
              <a:rect l="0" t="0" r="r" b="b"/>
              <a:pathLst>
                <a:path w="86" h="65">
                  <a:moveTo>
                    <a:pt x="77" y="0"/>
                  </a:moveTo>
                  <a:cubicBezTo>
                    <a:pt x="77" y="2"/>
                    <a:pt x="75" y="3"/>
                    <a:pt x="75" y="5"/>
                  </a:cubicBezTo>
                  <a:cubicBezTo>
                    <a:pt x="77" y="8"/>
                    <a:pt x="80" y="12"/>
                    <a:pt x="81" y="16"/>
                  </a:cubicBezTo>
                  <a:cubicBezTo>
                    <a:pt x="83" y="17"/>
                    <a:pt x="81" y="17"/>
                    <a:pt x="83" y="20"/>
                  </a:cubicBezTo>
                  <a:cubicBezTo>
                    <a:pt x="83" y="22"/>
                    <a:pt x="84" y="23"/>
                    <a:pt x="86" y="23"/>
                  </a:cubicBezTo>
                  <a:cubicBezTo>
                    <a:pt x="74" y="30"/>
                    <a:pt x="83" y="34"/>
                    <a:pt x="77" y="36"/>
                  </a:cubicBezTo>
                  <a:cubicBezTo>
                    <a:pt x="74" y="36"/>
                    <a:pt x="77" y="37"/>
                    <a:pt x="69" y="39"/>
                  </a:cubicBezTo>
                  <a:cubicBezTo>
                    <a:pt x="63" y="40"/>
                    <a:pt x="63" y="43"/>
                    <a:pt x="61" y="42"/>
                  </a:cubicBezTo>
                  <a:cubicBezTo>
                    <a:pt x="54" y="42"/>
                    <a:pt x="52" y="53"/>
                    <a:pt x="46" y="50"/>
                  </a:cubicBezTo>
                  <a:cubicBezTo>
                    <a:pt x="42" y="48"/>
                    <a:pt x="40" y="57"/>
                    <a:pt x="31" y="56"/>
                  </a:cubicBezTo>
                  <a:cubicBezTo>
                    <a:pt x="25" y="56"/>
                    <a:pt x="26" y="61"/>
                    <a:pt x="23" y="61"/>
                  </a:cubicBezTo>
                  <a:cubicBezTo>
                    <a:pt x="20" y="61"/>
                    <a:pt x="23" y="64"/>
                    <a:pt x="19" y="62"/>
                  </a:cubicBezTo>
                  <a:cubicBezTo>
                    <a:pt x="16" y="62"/>
                    <a:pt x="17" y="64"/>
                    <a:pt x="16" y="64"/>
                  </a:cubicBezTo>
                  <a:cubicBezTo>
                    <a:pt x="14" y="64"/>
                    <a:pt x="14" y="65"/>
                    <a:pt x="13" y="64"/>
                  </a:cubicBezTo>
                  <a:cubicBezTo>
                    <a:pt x="10" y="62"/>
                    <a:pt x="10" y="65"/>
                    <a:pt x="8" y="62"/>
                  </a:cubicBezTo>
                  <a:cubicBezTo>
                    <a:pt x="8" y="57"/>
                    <a:pt x="7" y="59"/>
                    <a:pt x="7" y="56"/>
                  </a:cubicBezTo>
                  <a:cubicBezTo>
                    <a:pt x="8" y="53"/>
                    <a:pt x="5" y="51"/>
                    <a:pt x="5" y="47"/>
                  </a:cubicBezTo>
                  <a:cubicBezTo>
                    <a:pt x="5" y="43"/>
                    <a:pt x="4" y="43"/>
                    <a:pt x="4" y="40"/>
                  </a:cubicBezTo>
                  <a:cubicBezTo>
                    <a:pt x="4" y="39"/>
                    <a:pt x="0" y="39"/>
                    <a:pt x="2" y="37"/>
                  </a:cubicBezTo>
                  <a:cubicBezTo>
                    <a:pt x="5" y="36"/>
                    <a:pt x="2" y="36"/>
                    <a:pt x="2" y="33"/>
                  </a:cubicBezTo>
                  <a:cubicBezTo>
                    <a:pt x="4" y="31"/>
                    <a:pt x="4" y="30"/>
                    <a:pt x="4" y="26"/>
                  </a:cubicBezTo>
                  <a:cubicBezTo>
                    <a:pt x="5" y="25"/>
                    <a:pt x="7" y="23"/>
                    <a:pt x="7" y="23"/>
                  </a:cubicBezTo>
                  <a:cubicBezTo>
                    <a:pt x="7" y="22"/>
                    <a:pt x="7" y="22"/>
                    <a:pt x="7" y="22"/>
                  </a:cubicBezTo>
                  <a:cubicBezTo>
                    <a:pt x="7" y="20"/>
                    <a:pt x="7" y="19"/>
                    <a:pt x="7" y="17"/>
                  </a:cubicBezTo>
                  <a:cubicBezTo>
                    <a:pt x="8" y="17"/>
                    <a:pt x="7" y="17"/>
                    <a:pt x="7" y="17"/>
                  </a:cubicBezTo>
                  <a:cubicBezTo>
                    <a:pt x="8" y="16"/>
                    <a:pt x="8" y="16"/>
                    <a:pt x="8" y="16"/>
                  </a:cubicBezTo>
                  <a:cubicBezTo>
                    <a:pt x="10" y="16"/>
                    <a:pt x="11" y="17"/>
                    <a:pt x="11" y="17"/>
                  </a:cubicBezTo>
                  <a:cubicBezTo>
                    <a:pt x="13" y="17"/>
                    <a:pt x="13" y="17"/>
                    <a:pt x="13" y="17"/>
                  </a:cubicBezTo>
                  <a:cubicBezTo>
                    <a:pt x="13" y="17"/>
                    <a:pt x="13" y="17"/>
                    <a:pt x="13" y="17"/>
                  </a:cubicBezTo>
                  <a:cubicBezTo>
                    <a:pt x="13" y="17"/>
                    <a:pt x="13" y="17"/>
                    <a:pt x="13" y="17"/>
                  </a:cubicBezTo>
                  <a:cubicBezTo>
                    <a:pt x="14" y="17"/>
                    <a:pt x="14" y="17"/>
                    <a:pt x="14" y="17"/>
                  </a:cubicBezTo>
                  <a:cubicBezTo>
                    <a:pt x="16" y="16"/>
                    <a:pt x="31" y="23"/>
                    <a:pt x="31" y="23"/>
                  </a:cubicBezTo>
                  <a:cubicBezTo>
                    <a:pt x="31" y="23"/>
                    <a:pt x="31" y="25"/>
                    <a:pt x="31" y="26"/>
                  </a:cubicBezTo>
                  <a:cubicBezTo>
                    <a:pt x="31" y="28"/>
                    <a:pt x="31" y="31"/>
                    <a:pt x="31" y="34"/>
                  </a:cubicBezTo>
                  <a:cubicBezTo>
                    <a:pt x="36" y="28"/>
                    <a:pt x="42" y="22"/>
                    <a:pt x="46" y="16"/>
                  </a:cubicBezTo>
                  <a:cubicBezTo>
                    <a:pt x="46" y="14"/>
                    <a:pt x="49" y="9"/>
                    <a:pt x="51" y="8"/>
                  </a:cubicBezTo>
                  <a:cubicBezTo>
                    <a:pt x="54" y="6"/>
                    <a:pt x="61" y="5"/>
                    <a:pt x="65" y="5"/>
                  </a:cubicBezTo>
                  <a:cubicBezTo>
                    <a:pt x="69" y="3"/>
                    <a:pt x="72" y="2"/>
                    <a:pt x="77" y="0"/>
                  </a:cubicBezTo>
                </a:path>
              </a:pathLst>
            </a:custGeom>
            <a:grpFill/>
            <a:ln w="6350" cmpd="sng">
              <a:solidFill>
                <a:schemeClr val="bg1"/>
              </a:solidFill>
              <a:round/>
              <a:headEnd/>
              <a:tailEnd/>
            </a:ln>
          </p:spPr>
          <p:txBody>
            <a:bodyPr/>
            <a:lstStyle/>
            <a:p>
              <a:endParaRPr lang="en-GB" dirty="0"/>
            </a:p>
          </p:txBody>
        </p:sp>
        <p:sp>
          <p:nvSpPr>
            <p:cNvPr id="1149" name="Freeform 82"/>
            <p:cNvSpPr>
              <a:spLocks/>
            </p:cNvSpPr>
            <p:nvPr/>
          </p:nvSpPr>
          <p:spPr bwMode="auto">
            <a:xfrm>
              <a:off x="5745863" y="4096328"/>
              <a:ext cx="404908" cy="437036"/>
            </a:xfrm>
            <a:custGeom>
              <a:avLst/>
              <a:gdLst/>
              <a:ahLst/>
              <a:cxnLst>
                <a:cxn ang="0">
                  <a:pos x="119" y="140"/>
                </a:cxn>
                <a:cxn ang="0">
                  <a:pos x="119" y="135"/>
                </a:cxn>
                <a:cxn ang="0">
                  <a:pos x="129" y="135"/>
                </a:cxn>
                <a:cxn ang="0">
                  <a:pos x="129" y="115"/>
                </a:cxn>
                <a:cxn ang="0">
                  <a:pos x="129" y="39"/>
                </a:cxn>
                <a:cxn ang="0">
                  <a:pos x="127" y="28"/>
                </a:cxn>
                <a:cxn ang="0">
                  <a:pos x="129" y="18"/>
                </a:cxn>
                <a:cxn ang="0">
                  <a:pos x="129" y="16"/>
                </a:cxn>
                <a:cxn ang="0">
                  <a:pos x="124" y="11"/>
                </a:cxn>
                <a:cxn ang="0">
                  <a:pos x="116" y="10"/>
                </a:cxn>
                <a:cxn ang="0">
                  <a:pos x="109" y="4"/>
                </a:cxn>
                <a:cxn ang="0">
                  <a:pos x="100" y="4"/>
                </a:cxn>
                <a:cxn ang="0">
                  <a:pos x="89" y="10"/>
                </a:cxn>
                <a:cxn ang="0">
                  <a:pos x="87" y="25"/>
                </a:cxn>
                <a:cxn ang="0">
                  <a:pos x="77" y="27"/>
                </a:cxn>
                <a:cxn ang="0">
                  <a:pos x="61" y="21"/>
                </a:cxn>
                <a:cxn ang="0">
                  <a:pos x="52" y="13"/>
                </a:cxn>
                <a:cxn ang="0">
                  <a:pos x="43" y="5"/>
                </a:cxn>
                <a:cxn ang="0">
                  <a:pos x="31" y="4"/>
                </a:cxn>
                <a:cxn ang="0">
                  <a:pos x="22" y="0"/>
                </a:cxn>
                <a:cxn ang="0">
                  <a:pos x="20" y="8"/>
                </a:cxn>
                <a:cxn ang="0">
                  <a:pos x="11" y="14"/>
                </a:cxn>
                <a:cxn ang="0">
                  <a:pos x="5" y="30"/>
                </a:cxn>
                <a:cxn ang="0">
                  <a:pos x="8" y="53"/>
                </a:cxn>
                <a:cxn ang="0">
                  <a:pos x="8" y="64"/>
                </a:cxn>
                <a:cxn ang="0">
                  <a:pos x="6" y="76"/>
                </a:cxn>
                <a:cxn ang="0">
                  <a:pos x="9" y="87"/>
                </a:cxn>
                <a:cxn ang="0">
                  <a:pos x="19" y="90"/>
                </a:cxn>
                <a:cxn ang="0">
                  <a:pos x="25" y="100"/>
                </a:cxn>
                <a:cxn ang="0">
                  <a:pos x="40" y="106"/>
                </a:cxn>
                <a:cxn ang="0">
                  <a:pos x="48" y="104"/>
                </a:cxn>
                <a:cxn ang="0">
                  <a:pos x="57" y="100"/>
                </a:cxn>
                <a:cxn ang="0">
                  <a:pos x="119" y="140"/>
                </a:cxn>
              </a:cxnLst>
              <a:rect l="0" t="0" r="r" b="b"/>
              <a:pathLst>
                <a:path w="130" h="140">
                  <a:moveTo>
                    <a:pt x="119" y="140"/>
                  </a:moveTo>
                  <a:cubicBezTo>
                    <a:pt x="119" y="135"/>
                    <a:pt x="119" y="135"/>
                    <a:pt x="119" y="135"/>
                  </a:cubicBezTo>
                  <a:cubicBezTo>
                    <a:pt x="129" y="135"/>
                    <a:pt x="129" y="135"/>
                    <a:pt x="129" y="135"/>
                  </a:cubicBezTo>
                  <a:cubicBezTo>
                    <a:pt x="129" y="115"/>
                    <a:pt x="129" y="115"/>
                    <a:pt x="129" y="115"/>
                  </a:cubicBezTo>
                  <a:cubicBezTo>
                    <a:pt x="129" y="39"/>
                    <a:pt x="129" y="39"/>
                    <a:pt x="129" y="39"/>
                  </a:cubicBezTo>
                  <a:cubicBezTo>
                    <a:pt x="129" y="36"/>
                    <a:pt x="124" y="35"/>
                    <a:pt x="127" y="28"/>
                  </a:cubicBezTo>
                  <a:cubicBezTo>
                    <a:pt x="130" y="24"/>
                    <a:pt x="125" y="21"/>
                    <a:pt x="129" y="18"/>
                  </a:cubicBezTo>
                  <a:cubicBezTo>
                    <a:pt x="129" y="16"/>
                    <a:pt x="129" y="16"/>
                    <a:pt x="129" y="16"/>
                  </a:cubicBezTo>
                  <a:cubicBezTo>
                    <a:pt x="129" y="14"/>
                    <a:pt x="129" y="11"/>
                    <a:pt x="124" y="11"/>
                  </a:cubicBezTo>
                  <a:cubicBezTo>
                    <a:pt x="119" y="11"/>
                    <a:pt x="121" y="11"/>
                    <a:pt x="116" y="10"/>
                  </a:cubicBezTo>
                  <a:cubicBezTo>
                    <a:pt x="112" y="10"/>
                    <a:pt x="116" y="7"/>
                    <a:pt x="109" y="4"/>
                  </a:cubicBezTo>
                  <a:cubicBezTo>
                    <a:pt x="103" y="0"/>
                    <a:pt x="101" y="2"/>
                    <a:pt x="100" y="4"/>
                  </a:cubicBezTo>
                  <a:cubicBezTo>
                    <a:pt x="98" y="5"/>
                    <a:pt x="96" y="2"/>
                    <a:pt x="89" y="10"/>
                  </a:cubicBezTo>
                  <a:cubicBezTo>
                    <a:pt x="86" y="14"/>
                    <a:pt x="92" y="21"/>
                    <a:pt x="87" y="25"/>
                  </a:cubicBezTo>
                  <a:cubicBezTo>
                    <a:pt x="83" y="32"/>
                    <a:pt x="80" y="32"/>
                    <a:pt x="77" y="27"/>
                  </a:cubicBezTo>
                  <a:cubicBezTo>
                    <a:pt x="74" y="24"/>
                    <a:pt x="67" y="21"/>
                    <a:pt x="61" y="21"/>
                  </a:cubicBezTo>
                  <a:cubicBezTo>
                    <a:pt x="57" y="19"/>
                    <a:pt x="54" y="19"/>
                    <a:pt x="52" y="13"/>
                  </a:cubicBezTo>
                  <a:cubicBezTo>
                    <a:pt x="51" y="5"/>
                    <a:pt x="46" y="8"/>
                    <a:pt x="43" y="5"/>
                  </a:cubicBezTo>
                  <a:cubicBezTo>
                    <a:pt x="41" y="4"/>
                    <a:pt x="35" y="2"/>
                    <a:pt x="31" y="4"/>
                  </a:cubicBezTo>
                  <a:cubicBezTo>
                    <a:pt x="28" y="4"/>
                    <a:pt x="23" y="0"/>
                    <a:pt x="22" y="0"/>
                  </a:cubicBezTo>
                  <a:cubicBezTo>
                    <a:pt x="19" y="5"/>
                    <a:pt x="23" y="7"/>
                    <a:pt x="20" y="8"/>
                  </a:cubicBezTo>
                  <a:cubicBezTo>
                    <a:pt x="17" y="10"/>
                    <a:pt x="15" y="11"/>
                    <a:pt x="11" y="14"/>
                  </a:cubicBezTo>
                  <a:cubicBezTo>
                    <a:pt x="6" y="19"/>
                    <a:pt x="15" y="24"/>
                    <a:pt x="5" y="30"/>
                  </a:cubicBezTo>
                  <a:cubicBezTo>
                    <a:pt x="9" y="44"/>
                    <a:pt x="6" y="47"/>
                    <a:pt x="8" y="53"/>
                  </a:cubicBezTo>
                  <a:cubicBezTo>
                    <a:pt x="9" y="58"/>
                    <a:pt x="6" y="59"/>
                    <a:pt x="8" y="64"/>
                  </a:cubicBezTo>
                  <a:cubicBezTo>
                    <a:pt x="9" y="72"/>
                    <a:pt x="0" y="69"/>
                    <a:pt x="6" y="76"/>
                  </a:cubicBezTo>
                  <a:cubicBezTo>
                    <a:pt x="11" y="84"/>
                    <a:pt x="8" y="83"/>
                    <a:pt x="9" y="87"/>
                  </a:cubicBezTo>
                  <a:cubicBezTo>
                    <a:pt x="12" y="92"/>
                    <a:pt x="12" y="87"/>
                    <a:pt x="19" y="90"/>
                  </a:cubicBezTo>
                  <a:cubicBezTo>
                    <a:pt x="23" y="94"/>
                    <a:pt x="22" y="94"/>
                    <a:pt x="25" y="100"/>
                  </a:cubicBezTo>
                  <a:cubicBezTo>
                    <a:pt x="28" y="103"/>
                    <a:pt x="37" y="101"/>
                    <a:pt x="40" y="106"/>
                  </a:cubicBezTo>
                  <a:cubicBezTo>
                    <a:pt x="43" y="111"/>
                    <a:pt x="41" y="109"/>
                    <a:pt x="48" y="104"/>
                  </a:cubicBezTo>
                  <a:cubicBezTo>
                    <a:pt x="51" y="103"/>
                    <a:pt x="55" y="100"/>
                    <a:pt x="57" y="100"/>
                  </a:cubicBezTo>
                  <a:cubicBezTo>
                    <a:pt x="78" y="112"/>
                    <a:pt x="119" y="140"/>
                    <a:pt x="119" y="140"/>
                  </a:cubicBezTo>
                </a:path>
              </a:pathLst>
            </a:custGeom>
            <a:grpFill/>
            <a:ln w="6350" cmpd="sng">
              <a:solidFill>
                <a:schemeClr val="bg1"/>
              </a:solidFill>
              <a:round/>
              <a:headEnd/>
              <a:tailEnd/>
            </a:ln>
          </p:spPr>
          <p:txBody>
            <a:bodyPr/>
            <a:lstStyle/>
            <a:p>
              <a:endParaRPr lang="en-GB" dirty="0"/>
            </a:p>
          </p:txBody>
        </p:sp>
        <p:sp>
          <p:nvSpPr>
            <p:cNvPr id="1150" name="Freeform 84"/>
            <p:cNvSpPr>
              <a:spLocks/>
            </p:cNvSpPr>
            <p:nvPr/>
          </p:nvSpPr>
          <p:spPr bwMode="auto">
            <a:xfrm>
              <a:off x="6322697" y="4012777"/>
              <a:ext cx="59451" cy="36955"/>
            </a:xfrm>
            <a:custGeom>
              <a:avLst/>
              <a:gdLst/>
              <a:ahLst/>
              <a:cxnLst>
                <a:cxn ang="0">
                  <a:pos x="2" y="9"/>
                </a:cxn>
                <a:cxn ang="0">
                  <a:pos x="0" y="6"/>
                </a:cxn>
                <a:cxn ang="0">
                  <a:pos x="5" y="6"/>
                </a:cxn>
                <a:cxn ang="0">
                  <a:pos x="8" y="3"/>
                </a:cxn>
                <a:cxn ang="0">
                  <a:pos x="17" y="0"/>
                </a:cxn>
                <a:cxn ang="0">
                  <a:pos x="17" y="1"/>
                </a:cxn>
                <a:cxn ang="0">
                  <a:pos x="14" y="6"/>
                </a:cxn>
                <a:cxn ang="0">
                  <a:pos x="11" y="7"/>
                </a:cxn>
                <a:cxn ang="0">
                  <a:pos x="6" y="10"/>
                </a:cxn>
                <a:cxn ang="0">
                  <a:pos x="5" y="10"/>
                </a:cxn>
                <a:cxn ang="0">
                  <a:pos x="2" y="9"/>
                </a:cxn>
              </a:cxnLst>
              <a:rect l="0" t="0" r="r" b="b"/>
              <a:pathLst>
                <a:path w="19" h="12">
                  <a:moveTo>
                    <a:pt x="2" y="9"/>
                  </a:moveTo>
                  <a:cubicBezTo>
                    <a:pt x="0" y="6"/>
                    <a:pt x="0" y="6"/>
                    <a:pt x="0" y="6"/>
                  </a:cubicBezTo>
                  <a:cubicBezTo>
                    <a:pt x="2" y="7"/>
                    <a:pt x="2" y="4"/>
                    <a:pt x="5" y="6"/>
                  </a:cubicBezTo>
                  <a:cubicBezTo>
                    <a:pt x="6" y="6"/>
                    <a:pt x="3" y="3"/>
                    <a:pt x="8" y="3"/>
                  </a:cubicBezTo>
                  <a:cubicBezTo>
                    <a:pt x="12" y="4"/>
                    <a:pt x="15" y="1"/>
                    <a:pt x="17" y="0"/>
                  </a:cubicBezTo>
                  <a:cubicBezTo>
                    <a:pt x="19" y="0"/>
                    <a:pt x="19" y="0"/>
                    <a:pt x="17" y="1"/>
                  </a:cubicBezTo>
                  <a:cubicBezTo>
                    <a:pt x="14" y="4"/>
                    <a:pt x="12" y="4"/>
                    <a:pt x="14" y="6"/>
                  </a:cubicBezTo>
                  <a:cubicBezTo>
                    <a:pt x="15" y="7"/>
                    <a:pt x="12" y="6"/>
                    <a:pt x="11" y="7"/>
                  </a:cubicBezTo>
                  <a:cubicBezTo>
                    <a:pt x="9" y="10"/>
                    <a:pt x="6" y="10"/>
                    <a:pt x="6" y="10"/>
                  </a:cubicBezTo>
                  <a:cubicBezTo>
                    <a:pt x="6" y="12"/>
                    <a:pt x="6" y="10"/>
                    <a:pt x="5" y="10"/>
                  </a:cubicBezTo>
                  <a:cubicBezTo>
                    <a:pt x="3" y="10"/>
                    <a:pt x="2" y="10"/>
                    <a:pt x="2" y="9"/>
                  </a:cubicBezTo>
                </a:path>
              </a:pathLst>
            </a:custGeom>
            <a:grpFill/>
            <a:ln w="6350" cmpd="sng">
              <a:solidFill>
                <a:schemeClr val="bg1"/>
              </a:solidFill>
              <a:round/>
              <a:headEnd/>
              <a:tailEnd/>
            </a:ln>
          </p:spPr>
          <p:txBody>
            <a:bodyPr/>
            <a:lstStyle/>
            <a:p>
              <a:endParaRPr lang="en-GB" dirty="0"/>
            </a:p>
          </p:txBody>
        </p:sp>
        <p:sp>
          <p:nvSpPr>
            <p:cNvPr id="1151" name="Freeform 85"/>
            <p:cNvSpPr>
              <a:spLocks/>
            </p:cNvSpPr>
            <p:nvPr/>
          </p:nvSpPr>
          <p:spPr bwMode="auto">
            <a:xfrm>
              <a:off x="5877619" y="3996710"/>
              <a:ext cx="8034" cy="9640"/>
            </a:xfrm>
            <a:custGeom>
              <a:avLst/>
              <a:gdLst/>
              <a:ahLst/>
              <a:cxnLst>
                <a:cxn ang="0">
                  <a:pos x="1" y="2"/>
                </a:cxn>
                <a:cxn ang="0">
                  <a:pos x="3" y="3"/>
                </a:cxn>
                <a:cxn ang="0">
                  <a:pos x="1" y="2"/>
                </a:cxn>
              </a:cxnLst>
              <a:rect l="0" t="0" r="r" b="b"/>
              <a:pathLst>
                <a:path w="3" h="3">
                  <a:moveTo>
                    <a:pt x="1" y="2"/>
                  </a:moveTo>
                  <a:cubicBezTo>
                    <a:pt x="1" y="0"/>
                    <a:pt x="3" y="3"/>
                    <a:pt x="3" y="3"/>
                  </a:cubicBezTo>
                  <a:cubicBezTo>
                    <a:pt x="1" y="3"/>
                    <a:pt x="0" y="2"/>
                    <a:pt x="1" y="2"/>
                  </a:cubicBezTo>
                </a:path>
              </a:pathLst>
            </a:custGeom>
            <a:grpFill/>
            <a:ln w="6350" cmpd="sng">
              <a:solidFill>
                <a:schemeClr val="bg1"/>
              </a:solidFill>
              <a:round/>
              <a:headEnd/>
              <a:tailEnd/>
            </a:ln>
          </p:spPr>
          <p:txBody>
            <a:bodyPr/>
            <a:lstStyle/>
            <a:p>
              <a:endParaRPr lang="en-GB" dirty="0"/>
            </a:p>
          </p:txBody>
        </p:sp>
        <p:sp>
          <p:nvSpPr>
            <p:cNvPr id="1152" name="Freeform 86"/>
            <p:cNvSpPr>
              <a:spLocks/>
            </p:cNvSpPr>
            <p:nvPr/>
          </p:nvSpPr>
          <p:spPr bwMode="auto">
            <a:xfrm>
              <a:off x="5313638" y="3956540"/>
              <a:ext cx="510957" cy="599318"/>
            </a:xfrm>
            <a:custGeom>
              <a:avLst/>
              <a:gdLst/>
              <a:ahLst/>
              <a:cxnLst>
                <a:cxn ang="0">
                  <a:pos x="0" y="102"/>
                </a:cxn>
                <a:cxn ang="0">
                  <a:pos x="0" y="106"/>
                </a:cxn>
                <a:cxn ang="0">
                  <a:pos x="32" y="129"/>
                </a:cxn>
                <a:cxn ang="0">
                  <a:pos x="77" y="168"/>
                </a:cxn>
                <a:cxn ang="0">
                  <a:pos x="80" y="173"/>
                </a:cxn>
                <a:cxn ang="0">
                  <a:pos x="85" y="178"/>
                </a:cxn>
                <a:cxn ang="0">
                  <a:pos x="91" y="181"/>
                </a:cxn>
                <a:cxn ang="0">
                  <a:pos x="94" y="188"/>
                </a:cxn>
                <a:cxn ang="0">
                  <a:pos x="102" y="188"/>
                </a:cxn>
                <a:cxn ang="0">
                  <a:pos x="129" y="171"/>
                </a:cxn>
                <a:cxn ang="0">
                  <a:pos x="164" y="145"/>
                </a:cxn>
                <a:cxn ang="0">
                  <a:pos x="158" y="136"/>
                </a:cxn>
                <a:cxn ang="0">
                  <a:pos x="148" y="133"/>
                </a:cxn>
                <a:cxn ang="0">
                  <a:pos x="145" y="122"/>
                </a:cxn>
                <a:cxn ang="0">
                  <a:pos x="147" y="109"/>
                </a:cxn>
                <a:cxn ang="0">
                  <a:pos x="147" y="98"/>
                </a:cxn>
                <a:cxn ang="0">
                  <a:pos x="144" y="75"/>
                </a:cxn>
                <a:cxn ang="0">
                  <a:pos x="133" y="49"/>
                </a:cxn>
                <a:cxn ang="0">
                  <a:pos x="127" y="36"/>
                </a:cxn>
                <a:cxn ang="0">
                  <a:pos x="133" y="28"/>
                </a:cxn>
                <a:cxn ang="0">
                  <a:pos x="135" y="18"/>
                </a:cxn>
                <a:cxn ang="0">
                  <a:pos x="133" y="10"/>
                </a:cxn>
                <a:cxn ang="0">
                  <a:pos x="136" y="4"/>
                </a:cxn>
                <a:cxn ang="0">
                  <a:pos x="132" y="5"/>
                </a:cxn>
                <a:cxn ang="0">
                  <a:pos x="127" y="2"/>
                </a:cxn>
                <a:cxn ang="0">
                  <a:pos x="123" y="4"/>
                </a:cxn>
                <a:cxn ang="0">
                  <a:pos x="115" y="5"/>
                </a:cxn>
                <a:cxn ang="0">
                  <a:pos x="109" y="7"/>
                </a:cxn>
                <a:cxn ang="0">
                  <a:pos x="98" y="5"/>
                </a:cxn>
                <a:cxn ang="0">
                  <a:pos x="91" y="7"/>
                </a:cxn>
                <a:cxn ang="0">
                  <a:pos x="83" y="8"/>
                </a:cxn>
                <a:cxn ang="0">
                  <a:pos x="70" y="14"/>
                </a:cxn>
                <a:cxn ang="0">
                  <a:pos x="65" y="16"/>
                </a:cxn>
                <a:cxn ang="0">
                  <a:pos x="59" y="19"/>
                </a:cxn>
                <a:cxn ang="0">
                  <a:pos x="51" y="24"/>
                </a:cxn>
                <a:cxn ang="0">
                  <a:pos x="59" y="50"/>
                </a:cxn>
                <a:cxn ang="0">
                  <a:pos x="59" y="55"/>
                </a:cxn>
                <a:cxn ang="0">
                  <a:pos x="45" y="58"/>
                </a:cxn>
                <a:cxn ang="0">
                  <a:pos x="38" y="63"/>
                </a:cxn>
                <a:cxn ang="0">
                  <a:pos x="36" y="70"/>
                </a:cxn>
                <a:cxn ang="0">
                  <a:pos x="27" y="77"/>
                </a:cxn>
                <a:cxn ang="0">
                  <a:pos x="7" y="86"/>
                </a:cxn>
                <a:cxn ang="0">
                  <a:pos x="0" y="91"/>
                </a:cxn>
                <a:cxn ang="0">
                  <a:pos x="0" y="102"/>
                </a:cxn>
              </a:cxnLst>
              <a:rect l="0" t="0" r="r" b="b"/>
              <a:pathLst>
                <a:path w="164" h="192">
                  <a:moveTo>
                    <a:pt x="0" y="102"/>
                  </a:moveTo>
                  <a:cubicBezTo>
                    <a:pt x="0" y="106"/>
                    <a:pt x="0" y="106"/>
                    <a:pt x="0" y="106"/>
                  </a:cubicBezTo>
                  <a:cubicBezTo>
                    <a:pt x="32" y="129"/>
                    <a:pt x="32" y="129"/>
                    <a:pt x="32" y="129"/>
                  </a:cubicBezTo>
                  <a:cubicBezTo>
                    <a:pt x="32" y="129"/>
                    <a:pt x="76" y="167"/>
                    <a:pt x="77" y="168"/>
                  </a:cubicBezTo>
                  <a:cubicBezTo>
                    <a:pt x="80" y="171"/>
                    <a:pt x="77" y="171"/>
                    <a:pt x="80" y="173"/>
                  </a:cubicBezTo>
                  <a:cubicBezTo>
                    <a:pt x="83" y="175"/>
                    <a:pt x="82" y="179"/>
                    <a:pt x="85" y="178"/>
                  </a:cubicBezTo>
                  <a:cubicBezTo>
                    <a:pt x="89" y="178"/>
                    <a:pt x="86" y="181"/>
                    <a:pt x="91" y="181"/>
                  </a:cubicBezTo>
                  <a:cubicBezTo>
                    <a:pt x="95" y="181"/>
                    <a:pt x="95" y="185"/>
                    <a:pt x="94" y="188"/>
                  </a:cubicBezTo>
                  <a:cubicBezTo>
                    <a:pt x="92" y="190"/>
                    <a:pt x="94" y="192"/>
                    <a:pt x="102" y="188"/>
                  </a:cubicBezTo>
                  <a:cubicBezTo>
                    <a:pt x="123" y="188"/>
                    <a:pt x="120" y="178"/>
                    <a:pt x="129" y="171"/>
                  </a:cubicBezTo>
                  <a:cubicBezTo>
                    <a:pt x="138" y="164"/>
                    <a:pt x="159" y="148"/>
                    <a:pt x="164" y="145"/>
                  </a:cubicBezTo>
                  <a:cubicBezTo>
                    <a:pt x="161" y="139"/>
                    <a:pt x="162" y="139"/>
                    <a:pt x="158" y="136"/>
                  </a:cubicBezTo>
                  <a:cubicBezTo>
                    <a:pt x="152" y="133"/>
                    <a:pt x="152" y="137"/>
                    <a:pt x="148" y="133"/>
                  </a:cubicBezTo>
                  <a:cubicBezTo>
                    <a:pt x="147" y="128"/>
                    <a:pt x="150" y="129"/>
                    <a:pt x="145" y="122"/>
                  </a:cubicBezTo>
                  <a:cubicBezTo>
                    <a:pt x="139" y="114"/>
                    <a:pt x="148" y="117"/>
                    <a:pt x="147" y="109"/>
                  </a:cubicBezTo>
                  <a:cubicBezTo>
                    <a:pt x="145" y="105"/>
                    <a:pt x="148" y="103"/>
                    <a:pt x="147" y="98"/>
                  </a:cubicBezTo>
                  <a:cubicBezTo>
                    <a:pt x="145" y="92"/>
                    <a:pt x="148" y="89"/>
                    <a:pt x="144" y="75"/>
                  </a:cubicBezTo>
                  <a:cubicBezTo>
                    <a:pt x="141" y="47"/>
                    <a:pt x="136" y="58"/>
                    <a:pt x="133" y="49"/>
                  </a:cubicBezTo>
                  <a:cubicBezTo>
                    <a:pt x="133" y="46"/>
                    <a:pt x="127" y="39"/>
                    <a:pt x="127" y="36"/>
                  </a:cubicBezTo>
                  <a:cubicBezTo>
                    <a:pt x="129" y="33"/>
                    <a:pt x="133" y="30"/>
                    <a:pt x="133" y="28"/>
                  </a:cubicBezTo>
                  <a:cubicBezTo>
                    <a:pt x="133" y="22"/>
                    <a:pt x="136" y="25"/>
                    <a:pt x="135" y="18"/>
                  </a:cubicBezTo>
                  <a:cubicBezTo>
                    <a:pt x="133" y="13"/>
                    <a:pt x="135" y="10"/>
                    <a:pt x="133" y="10"/>
                  </a:cubicBezTo>
                  <a:cubicBezTo>
                    <a:pt x="132" y="8"/>
                    <a:pt x="136" y="7"/>
                    <a:pt x="136" y="4"/>
                  </a:cubicBezTo>
                  <a:cubicBezTo>
                    <a:pt x="135" y="4"/>
                    <a:pt x="133" y="4"/>
                    <a:pt x="132" y="5"/>
                  </a:cubicBezTo>
                  <a:cubicBezTo>
                    <a:pt x="130" y="7"/>
                    <a:pt x="130" y="4"/>
                    <a:pt x="127" y="2"/>
                  </a:cubicBezTo>
                  <a:cubicBezTo>
                    <a:pt x="124" y="0"/>
                    <a:pt x="126" y="5"/>
                    <a:pt x="123" y="4"/>
                  </a:cubicBezTo>
                  <a:cubicBezTo>
                    <a:pt x="118" y="2"/>
                    <a:pt x="120" y="4"/>
                    <a:pt x="115" y="5"/>
                  </a:cubicBezTo>
                  <a:cubicBezTo>
                    <a:pt x="111" y="5"/>
                    <a:pt x="112" y="8"/>
                    <a:pt x="109" y="7"/>
                  </a:cubicBezTo>
                  <a:cubicBezTo>
                    <a:pt x="108" y="4"/>
                    <a:pt x="102" y="4"/>
                    <a:pt x="98" y="5"/>
                  </a:cubicBezTo>
                  <a:cubicBezTo>
                    <a:pt x="94" y="7"/>
                    <a:pt x="92" y="4"/>
                    <a:pt x="91" y="7"/>
                  </a:cubicBezTo>
                  <a:cubicBezTo>
                    <a:pt x="89" y="8"/>
                    <a:pt x="88" y="8"/>
                    <a:pt x="83" y="8"/>
                  </a:cubicBezTo>
                  <a:cubicBezTo>
                    <a:pt x="77" y="8"/>
                    <a:pt x="70" y="11"/>
                    <a:pt x="70" y="14"/>
                  </a:cubicBezTo>
                  <a:cubicBezTo>
                    <a:pt x="68" y="19"/>
                    <a:pt x="67" y="14"/>
                    <a:pt x="65" y="16"/>
                  </a:cubicBezTo>
                  <a:cubicBezTo>
                    <a:pt x="62" y="19"/>
                    <a:pt x="62" y="14"/>
                    <a:pt x="59" y="19"/>
                  </a:cubicBezTo>
                  <a:cubicBezTo>
                    <a:pt x="58" y="21"/>
                    <a:pt x="54" y="25"/>
                    <a:pt x="51" y="24"/>
                  </a:cubicBezTo>
                  <a:cubicBezTo>
                    <a:pt x="58" y="27"/>
                    <a:pt x="53" y="47"/>
                    <a:pt x="59" y="50"/>
                  </a:cubicBezTo>
                  <a:cubicBezTo>
                    <a:pt x="62" y="52"/>
                    <a:pt x="59" y="52"/>
                    <a:pt x="59" y="55"/>
                  </a:cubicBezTo>
                  <a:cubicBezTo>
                    <a:pt x="59" y="58"/>
                    <a:pt x="48" y="53"/>
                    <a:pt x="45" y="58"/>
                  </a:cubicBezTo>
                  <a:cubicBezTo>
                    <a:pt x="42" y="61"/>
                    <a:pt x="36" y="58"/>
                    <a:pt x="38" y="63"/>
                  </a:cubicBezTo>
                  <a:cubicBezTo>
                    <a:pt x="41" y="67"/>
                    <a:pt x="42" y="67"/>
                    <a:pt x="36" y="70"/>
                  </a:cubicBezTo>
                  <a:cubicBezTo>
                    <a:pt x="30" y="72"/>
                    <a:pt x="30" y="72"/>
                    <a:pt x="27" y="77"/>
                  </a:cubicBezTo>
                  <a:cubicBezTo>
                    <a:pt x="27" y="78"/>
                    <a:pt x="9" y="83"/>
                    <a:pt x="7" y="86"/>
                  </a:cubicBezTo>
                  <a:cubicBezTo>
                    <a:pt x="0" y="91"/>
                    <a:pt x="0" y="91"/>
                    <a:pt x="0" y="91"/>
                  </a:cubicBezTo>
                  <a:cubicBezTo>
                    <a:pt x="0" y="102"/>
                    <a:pt x="0" y="102"/>
                    <a:pt x="0" y="102"/>
                  </a:cubicBezTo>
                  <a:close/>
                </a:path>
              </a:pathLst>
            </a:custGeom>
            <a:grpFill/>
            <a:ln w="6350" cmpd="sng">
              <a:solidFill>
                <a:schemeClr val="bg1"/>
              </a:solidFill>
              <a:round/>
              <a:headEnd/>
              <a:tailEnd/>
            </a:ln>
          </p:spPr>
          <p:txBody>
            <a:bodyPr/>
            <a:lstStyle/>
            <a:p>
              <a:endParaRPr lang="en-GB" dirty="0"/>
            </a:p>
          </p:txBody>
        </p:sp>
        <p:sp>
          <p:nvSpPr>
            <p:cNvPr id="1153" name="Freeform 87"/>
            <p:cNvSpPr>
              <a:spLocks/>
            </p:cNvSpPr>
            <p:nvPr/>
          </p:nvSpPr>
          <p:spPr bwMode="auto">
            <a:xfrm>
              <a:off x="5708907" y="3953327"/>
              <a:ext cx="109261" cy="237799"/>
            </a:xfrm>
            <a:custGeom>
              <a:avLst/>
              <a:gdLst/>
              <a:ahLst/>
              <a:cxnLst>
                <a:cxn ang="0">
                  <a:pos x="9" y="5"/>
                </a:cxn>
                <a:cxn ang="0">
                  <a:pos x="6" y="11"/>
                </a:cxn>
                <a:cxn ang="0">
                  <a:pos x="8" y="19"/>
                </a:cxn>
                <a:cxn ang="0">
                  <a:pos x="6" y="30"/>
                </a:cxn>
                <a:cxn ang="0">
                  <a:pos x="0" y="37"/>
                </a:cxn>
                <a:cxn ang="0">
                  <a:pos x="6" y="50"/>
                </a:cxn>
                <a:cxn ang="0">
                  <a:pos x="17" y="76"/>
                </a:cxn>
                <a:cxn ang="0">
                  <a:pos x="23" y="61"/>
                </a:cxn>
                <a:cxn ang="0">
                  <a:pos x="32" y="54"/>
                </a:cxn>
                <a:cxn ang="0">
                  <a:pos x="34" y="47"/>
                </a:cxn>
                <a:cxn ang="0">
                  <a:pos x="29" y="42"/>
                </a:cxn>
                <a:cxn ang="0">
                  <a:pos x="28" y="40"/>
                </a:cxn>
                <a:cxn ang="0">
                  <a:pos x="21" y="36"/>
                </a:cxn>
                <a:cxn ang="0">
                  <a:pos x="29" y="23"/>
                </a:cxn>
                <a:cxn ang="0">
                  <a:pos x="26" y="17"/>
                </a:cxn>
                <a:cxn ang="0">
                  <a:pos x="25" y="11"/>
                </a:cxn>
                <a:cxn ang="0">
                  <a:pos x="29" y="5"/>
                </a:cxn>
                <a:cxn ang="0">
                  <a:pos x="23" y="8"/>
                </a:cxn>
                <a:cxn ang="0">
                  <a:pos x="20" y="2"/>
                </a:cxn>
                <a:cxn ang="0">
                  <a:pos x="11" y="5"/>
                </a:cxn>
                <a:cxn ang="0">
                  <a:pos x="9" y="5"/>
                </a:cxn>
              </a:cxnLst>
              <a:rect l="0" t="0" r="r" b="b"/>
              <a:pathLst>
                <a:path w="35" h="76">
                  <a:moveTo>
                    <a:pt x="9" y="5"/>
                  </a:moveTo>
                  <a:cubicBezTo>
                    <a:pt x="9" y="8"/>
                    <a:pt x="5" y="9"/>
                    <a:pt x="6" y="11"/>
                  </a:cubicBezTo>
                  <a:cubicBezTo>
                    <a:pt x="8" y="11"/>
                    <a:pt x="6" y="14"/>
                    <a:pt x="8" y="19"/>
                  </a:cubicBezTo>
                  <a:cubicBezTo>
                    <a:pt x="9" y="26"/>
                    <a:pt x="6" y="23"/>
                    <a:pt x="6" y="30"/>
                  </a:cubicBezTo>
                  <a:cubicBezTo>
                    <a:pt x="6" y="31"/>
                    <a:pt x="2" y="34"/>
                    <a:pt x="0" y="37"/>
                  </a:cubicBezTo>
                  <a:cubicBezTo>
                    <a:pt x="0" y="40"/>
                    <a:pt x="6" y="47"/>
                    <a:pt x="6" y="50"/>
                  </a:cubicBezTo>
                  <a:cubicBezTo>
                    <a:pt x="9" y="59"/>
                    <a:pt x="14" y="48"/>
                    <a:pt x="17" y="76"/>
                  </a:cubicBezTo>
                  <a:cubicBezTo>
                    <a:pt x="28" y="70"/>
                    <a:pt x="18" y="65"/>
                    <a:pt x="23" y="61"/>
                  </a:cubicBezTo>
                  <a:cubicBezTo>
                    <a:pt x="28" y="57"/>
                    <a:pt x="29" y="56"/>
                    <a:pt x="32" y="54"/>
                  </a:cubicBezTo>
                  <a:cubicBezTo>
                    <a:pt x="35" y="53"/>
                    <a:pt x="31" y="51"/>
                    <a:pt x="34" y="47"/>
                  </a:cubicBezTo>
                  <a:cubicBezTo>
                    <a:pt x="31" y="45"/>
                    <a:pt x="31" y="45"/>
                    <a:pt x="29" y="42"/>
                  </a:cubicBezTo>
                  <a:cubicBezTo>
                    <a:pt x="29" y="39"/>
                    <a:pt x="28" y="42"/>
                    <a:pt x="28" y="40"/>
                  </a:cubicBezTo>
                  <a:cubicBezTo>
                    <a:pt x="26" y="40"/>
                    <a:pt x="21" y="40"/>
                    <a:pt x="21" y="36"/>
                  </a:cubicBezTo>
                  <a:cubicBezTo>
                    <a:pt x="20" y="33"/>
                    <a:pt x="32" y="26"/>
                    <a:pt x="29" y="23"/>
                  </a:cubicBezTo>
                  <a:cubicBezTo>
                    <a:pt x="28" y="20"/>
                    <a:pt x="31" y="20"/>
                    <a:pt x="26" y="17"/>
                  </a:cubicBezTo>
                  <a:cubicBezTo>
                    <a:pt x="23" y="16"/>
                    <a:pt x="23" y="12"/>
                    <a:pt x="25" y="11"/>
                  </a:cubicBezTo>
                  <a:cubicBezTo>
                    <a:pt x="28" y="9"/>
                    <a:pt x="31" y="6"/>
                    <a:pt x="29" y="5"/>
                  </a:cubicBezTo>
                  <a:cubicBezTo>
                    <a:pt x="28" y="2"/>
                    <a:pt x="25" y="8"/>
                    <a:pt x="23" y="8"/>
                  </a:cubicBezTo>
                  <a:cubicBezTo>
                    <a:pt x="21" y="6"/>
                    <a:pt x="25" y="3"/>
                    <a:pt x="20" y="2"/>
                  </a:cubicBezTo>
                  <a:cubicBezTo>
                    <a:pt x="14" y="0"/>
                    <a:pt x="12" y="5"/>
                    <a:pt x="11" y="5"/>
                  </a:cubicBezTo>
                  <a:cubicBezTo>
                    <a:pt x="11" y="5"/>
                    <a:pt x="11" y="5"/>
                    <a:pt x="9" y="5"/>
                  </a:cubicBezTo>
                </a:path>
              </a:pathLst>
            </a:custGeom>
            <a:grpFill/>
            <a:ln w="6350" cmpd="sng">
              <a:solidFill>
                <a:schemeClr val="bg1"/>
              </a:solidFill>
              <a:round/>
              <a:headEnd/>
              <a:tailEnd/>
            </a:ln>
          </p:spPr>
          <p:txBody>
            <a:bodyPr/>
            <a:lstStyle/>
            <a:p>
              <a:endParaRPr lang="en-GB" dirty="0"/>
            </a:p>
          </p:txBody>
        </p:sp>
        <p:sp>
          <p:nvSpPr>
            <p:cNvPr id="1154" name="Freeform 88"/>
            <p:cNvSpPr>
              <a:spLocks/>
            </p:cNvSpPr>
            <p:nvPr/>
          </p:nvSpPr>
          <p:spPr bwMode="auto">
            <a:xfrm>
              <a:off x="6133096" y="4141317"/>
              <a:ext cx="282793" cy="332598"/>
            </a:xfrm>
            <a:custGeom>
              <a:avLst/>
              <a:gdLst/>
              <a:ahLst/>
              <a:cxnLst>
                <a:cxn ang="0">
                  <a:pos x="82" y="24"/>
                </a:cxn>
                <a:cxn ang="0">
                  <a:pos x="77" y="41"/>
                </a:cxn>
                <a:cxn ang="0">
                  <a:pos x="70" y="36"/>
                </a:cxn>
                <a:cxn ang="0">
                  <a:pos x="67" y="27"/>
                </a:cxn>
                <a:cxn ang="0">
                  <a:pos x="64" y="19"/>
                </a:cxn>
                <a:cxn ang="0">
                  <a:pos x="64" y="27"/>
                </a:cxn>
                <a:cxn ang="0">
                  <a:pos x="71" y="44"/>
                </a:cxn>
                <a:cxn ang="0">
                  <a:pos x="74" y="52"/>
                </a:cxn>
                <a:cxn ang="0">
                  <a:pos x="83" y="74"/>
                </a:cxn>
                <a:cxn ang="0">
                  <a:pos x="88" y="82"/>
                </a:cxn>
                <a:cxn ang="0">
                  <a:pos x="88" y="91"/>
                </a:cxn>
                <a:cxn ang="0">
                  <a:pos x="82" y="96"/>
                </a:cxn>
                <a:cxn ang="0">
                  <a:pos x="76" y="102"/>
                </a:cxn>
                <a:cxn ang="0">
                  <a:pos x="68" y="102"/>
                </a:cxn>
                <a:cxn ang="0">
                  <a:pos x="54" y="102"/>
                </a:cxn>
                <a:cxn ang="0">
                  <a:pos x="54" y="100"/>
                </a:cxn>
                <a:cxn ang="0">
                  <a:pos x="53" y="102"/>
                </a:cxn>
                <a:cxn ang="0">
                  <a:pos x="4" y="102"/>
                </a:cxn>
                <a:cxn ang="0">
                  <a:pos x="4" y="25"/>
                </a:cxn>
                <a:cxn ang="0">
                  <a:pos x="3" y="14"/>
                </a:cxn>
                <a:cxn ang="0">
                  <a:pos x="4" y="3"/>
                </a:cxn>
                <a:cxn ang="0">
                  <a:pos x="16" y="3"/>
                </a:cxn>
                <a:cxn ang="0">
                  <a:pos x="24" y="6"/>
                </a:cxn>
                <a:cxn ang="0">
                  <a:pos x="30" y="8"/>
                </a:cxn>
                <a:cxn ang="0">
                  <a:pos x="39" y="9"/>
                </a:cxn>
                <a:cxn ang="0">
                  <a:pos x="45" y="5"/>
                </a:cxn>
                <a:cxn ang="0">
                  <a:pos x="50" y="2"/>
                </a:cxn>
                <a:cxn ang="0">
                  <a:pos x="56" y="3"/>
                </a:cxn>
                <a:cxn ang="0">
                  <a:pos x="59" y="3"/>
                </a:cxn>
                <a:cxn ang="0">
                  <a:pos x="61" y="5"/>
                </a:cxn>
                <a:cxn ang="0">
                  <a:pos x="57" y="3"/>
                </a:cxn>
                <a:cxn ang="0">
                  <a:pos x="57" y="5"/>
                </a:cxn>
                <a:cxn ang="0">
                  <a:pos x="59" y="6"/>
                </a:cxn>
                <a:cxn ang="0">
                  <a:pos x="61" y="6"/>
                </a:cxn>
                <a:cxn ang="0">
                  <a:pos x="62" y="6"/>
                </a:cxn>
                <a:cxn ang="0">
                  <a:pos x="68" y="6"/>
                </a:cxn>
                <a:cxn ang="0">
                  <a:pos x="76" y="5"/>
                </a:cxn>
                <a:cxn ang="0">
                  <a:pos x="77" y="6"/>
                </a:cxn>
                <a:cxn ang="0">
                  <a:pos x="82" y="24"/>
                </a:cxn>
              </a:cxnLst>
              <a:rect l="0" t="0" r="r" b="b"/>
              <a:pathLst>
                <a:path w="91" h="107">
                  <a:moveTo>
                    <a:pt x="82" y="24"/>
                  </a:moveTo>
                  <a:cubicBezTo>
                    <a:pt x="77" y="38"/>
                    <a:pt x="79" y="38"/>
                    <a:pt x="77" y="41"/>
                  </a:cubicBezTo>
                  <a:cubicBezTo>
                    <a:pt x="76" y="44"/>
                    <a:pt x="74" y="41"/>
                    <a:pt x="70" y="36"/>
                  </a:cubicBezTo>
                  <a:cubicBezTo>
                    <a:pt x="67" y="33"/>
                    <a:pt x="70" y="30"/>
                    <a:pt x="67" y="27"/>
                  </a:cubicBezTo>
                  <a:cubicBezTo>
                    <a:pt x="62" y="22"/>
                    <a:pt x="65" y="20"/>
                    <a:pt x="64" y="19"/>
                  </a:cubicBezTo>
                  <a:cubicBezTo>
                    <a:pt x="59" y="25"/>
                    <a:pt x="64" y="22"/>
                    <a:pt x="64" y="27"/>
                  </a:cubicBezTo>
                  <a:cubicBezTo>
                    <a:pt x="64" y="33"/>
                    <a:pt x="71" y="39"/>
                    <a:pt x="71" y="44"/>
                  </a:cubicBezTo>
                  <a:cubicBezTo>
                    <a:pt x="71" y="47"/>
                    <a:pt x="74" y="49"/>
                    <a:pt x="74" y="52"/>
                  </a:cubicBezTo>
                  <a:cubicBezTo>
                    <a:pt x="73" y="56"/>
                    <a:pt x="79" y="63"/>
                    <a:pt x="83" y="74"/>
                  </a:cubicBezTo>
                  <a:cubicBezTo>
                    <a:pt x="86" y="82"/>
                    <a:pt x="91" y="82"/>
                    <a:pt x="88" y="82"/>
                  </a:cubicBezTo>
                  <a:cubicBezTo>
                    <a:pt x="85" y="82"/>
                    <a:pt x="86" y="88"/>
                    <a:pt x="88" y="91"/>
                  </a:cubicBezTo>
                  <a:cubicBezTo>
                    <a:pt x="85" y="96"/>
                    <a:pt x="83" y="91"/>
                    <a:pt x="82" y="96"/>
                  </a:cubicBezTo>
                  <a:cubicBezTo>
                    <a:pt x="80" y="100"/>
                    <a:pt x="77" y="99"/>
                    <a:pt x="76" y="102"/>
                  </a:cubicBezTo>
                  <a:cubicBezTo>
                    <a:pt x="74" y="105"/>
                    <a:pt x="71" y="107"/>
                    <a:pt x="68" y="102"/>
                  </a:cubicBezTo>
                  <a:cubicBezTo>
                    <a:pt x="54" y="102"/>
                    <a:pt x="54" y="102"/>
                    <a:pt x="54" y="102"/>
                  </a:cubicBezTo>
                  <a:cubicBezTo>
                    <a:pt x="54" y="100"/>
                    <a:pt x="54" y="100"/>
                    <a:pt x="54" y="100"/>
                  </a:cubicBezTo>
                  <a:cubicBezTo>
                    <a:pt x="53" y="102"/>
                    <a:pt x="53" y="102"/>
                    <a:pt x="53" y="102"/>
                  </a:cubicBezTo>
                  <a:cubicBezTo>
                    <a:pt x="4" y="102"/>
                    <a:pt x="4" y="102"/>
                    <a:pt x="4" y="102"/>
                  </a:cubicBezTo>
                  <a:cubicBezTo>
                    <a:pt x="4" y="25"/>
                    <a:pt x="4" y="25"/>
                    <a:pt x="4" y="25"/>
                  </a:cubicBezTo>
                  <a:cubicBezTo>
                    <a:pt x="4" y="22"/>
                    <a:pt x="0" y="20"/>
                    <a:pt x="3" y="14"/>
                  </a:cubicBezTo>
                  <a:cubicBezTo>
                    <a:pt x="6" y="9"/>
                    <a:pt x="1" y="6"/>
                    <a:pt x="4" y="3"/>
                  </a:cubicBezTo>
                  <a:cubicBezTo>
                    <a:pt x="6" y="3"/>
                    <a:pt x="7" y="0"/>
                    <a:pt x="16" y="3"/>
                  </a:cubicBezTo>
                  <a:cubicBezTo>
                    <a:pt x="27" y="5"/>
                    <a:pt x="22" y="6"/>
                    <a:pt x="24" y="6"/>
                  </a:cubicBezTo>
                  <a:cubicBezTo>
                    <a:pt x="27" y="5"/>
                    <a:pt x="27" y="8"/>
                    <a:pt x="30" y="8"/>
                  </a:cubicBezTo>
                  <a:cubicBezTo>
                    <a:pt x="32" y="6"/>
                    <a:pt x="36" y="13"/>
                    <a:pt x="39" y="9"/>
                  </a:cubicBezTo>
                  <a:cubicBezTo>
                    <a:pt x="45" y="3"/>
                    <a:pt x="44" y="6"/>
                    <a:pt x="45" y="5"/>
                  </a:cubicBezTo>
                  <a:cubicBezTo>
                    <a:pt x="47" y="2"/>
                    <a:pt x="47" y="3"/>
                    <a:pt x="50" y="2"/>
                  </a:cubicBezTo>
                  <a:cubicBezTo>
                    <a:pt x="53" y="0"/>
                    <a:pt x="54" y="5"/>
                    <a:pt x="56" y="3"/>
                  </a:cubicBezTo>
                  <a:cubicBezTo>
                    <a:pt x="57" y="2"/>
                    <a:pt x="57" y="2"/>
                    <a:pt x="59" y="3"/>
                  </a:cubicBezTo>
                  <a:cubicBezTo>
                    <a:pt x="61" y="5"/>
                    <a:pt x="61" y="5"/>
                    <a:pt x="61" y="5"/>
                  </a:cubicBezTo>
                  <a:cubicBezTo>
                    <a:pt x="59" y="5"/>
                    <a:pt x="57" y="3"/>
                    <a:pt x="57" y="3"/>
                  </a:cubicBezTo>
                  <a:cubicBezTo>
                    <a:pt x="57" y="5"/>
                    <a:pt x="56" y="5"/>
                    <a:pt x="57" y="5"/>
                  </a:cubicBezTo>
                  <a:cubicBezTo>
                    <a:pt x="57" y="6"/>
                    <a:pt x="59" y="5"/>
                    <a:pt x="59" y="6"/>
                  </a:cubicBezTo>
                  <a:cubicBezTo>
                    <a:pt x="61" y="8"/>
                    <a:pt x="62" y="6"/>
                    <a:pt x="61" y="6"/>
                  </a:cubicBezTo>
                  <a:cubicBezTo>
                    <a:pt x="61" y="5"/>
                    <a:pt x="61" y="5"/>
                    <a:pt x="62" y="6"/>
                  </a:cubicBezTo>
                  <a:cubicBezTo>
                    <a:pt x="65" y="9"/>
                    <a:pt x="67" y="5"/>
                    <a:pt x="68" y="6"/>
                  </a:cubicBezTo>
                  <a:cubicBezTo>
                    <a:pt x="70" y="8"/>
                    <a:pt x="68" y="8"/>
                    <a:pt x="76" y="5"/>
                  </a:cubicBezTo>
                  <a:cubicBezTo>
                    <a:pt x="76" y="5"/>
                    <a:pt x="76" y="6"/>
                    <a:pt x="77" y="6"/>
                  </a:cubicBezTo>
                  <a:cubicBezTo>
                    <a:pt x="79" y="11"/>
                    <a:pt x="80" y="17"/>
                    <a:pt x="82" y="24"/>
                  </a:cubicBezTo>
                </a:path>
              </a:pathLst>
            </a:custGeom>
            <a:grpFill/>
            <a:ln w="6350" cmpd="sng">
              <a:solidFill>
                <a:schemeClr val="bg1"/>
              </a:solidFill>
              <a:round/>
              <a:headEnd/>
              <a:tailEnd/>
            </a:ln>
          </p:spPr>
          <p:txBody>
            <a:bodyPr/>
            <a:lstStyle/>
            <a:p>
              <a:endParaRPr lang="en-GB" dirty="0"/>
            </a:p>
          </p:txBody>
        </p:sp>
        <p:sp>
          <p:nvSpPr>
            <p:cNvPr id="1155" name="Freeform 89"/>
            <p:cNvSpPr>
              <a:spLocks/>
            </p:cNvSpPr>
            <p:nvPr/>
          </p:nvSpPr>
          <p:spPr bwMode="auto">
            <a:xfrm>
              <a:off x="6406250" y="3953327"/>
              <a:ext cx="165499" cy="168709"/>
            </a:xfrm>
            <a:custGeom>
              <a:avLst/>
              <a:gdLst/>
              <a:ahLst/>
              <a:cxnLst>
                <a:cxn ang="0">
                  <a:pos x="2" y="29"/>
                </a:cxn>
                <a:cxn ang="0">
                  <a:pos x="5" y="29"/>
                </a:cxn>
                <a:cxn ang="0">
                  <a:pos x="5" y="29"/>
                </a:cxn>
                <a:cxn ang="0">
                  <a:pos x="5" y="31"/>
                </a:cxn>
                <a:cxn ang="0">
                  <a:pos x="8" y="34"/>
                </a:cxn>
                <a:cxn ang="0">
                  <a:pos x="5" y="37"/>
                </a:cxn>
                <a:cxn ang="0">
                  <a:pos x="6" y="39"/>
                </a:cxn>
                <a:cxn ang="0">
                  <a:pos x="3" y="39"/>
                </a:cxn>
                <a:cxn ang="0">
                  <a:pos x="2" y="40"/>
                </a:cxn>
                <a:cxn ang="0">
                  <a:pos x="3" y="40"/>
                </a:cxn>
                <a:cxn ang="0">
                  <a:pos x="0" y="45"/>
                </a:cxn>
                <a:cxn ang="0">
                  <a:pos x="0" y="45"/>
                </a:cxn>
                <a:cxn ang="0">
                  <a:pos x="0" y="45"/>
                </a:cxn>
                <a:cxn ang="0">
                  <a:pos x="0" y="48"/>
                </a:cxn>
                <a:cxn ang="0">
                  <a:pos x="0" y="49"/>
                </a:cxn>
                <a:cxn ang="0">
                  <a:pos x="2" y="49"/>
                </a:cxn>
                <a:cxn ang="0">
                  <a:pos x="3" y="52"/>
                </a:cxn>
                <a:cxn ang="0">
                  <a:pos x="9" y="54"/>
                </a:cxn>
                <a:cxn ang="0">
                  <a:pos x="18" y="48"/>
                </a:cxn>
                <a:cxn ang="0">
                  <a:pos x="24" y="43"/>
                </a:cxn>
                <a:cxn ang="0">
                  <a:pos x="35" y="37"/>
                </a:cxn>
                <a:cxn ang="0">
                  <a:pos x="43" y="32"/>
                </a:cxn>
                <a:cxn ang="0">
                  <a:pos x="44" y="28"/>
                </a:cxn>
                <a:cxn ang="0">
                  <a:pos x="44" y="28"/>
                </a:cxn>
                <a:cxn ang="0">
                  <a:pos x="44" y="26"/>
                </a:cxn>
                <a:cxn ang="0">
                  <a:pos x="44" y="23"/>
                </a:cxn>
                <a:cxn ang="0">
                  <a:pos x="46" y="17"/>
                </a:cxn>
                <a:cxn ang="0">
                  <a:pos x="44" y="11"/>
                </a:cxn>
                <a:cxn ang="0">
                  <a:pos x="49" y="9"/>
                </a:cxn>
                <a:cxn ang="0">
                  <a:pos x="53" y="3"/>
                </a:cxn>
                <a:cxn ang="0">
                  <a:pos x="53" y="2"/>
                </a:cxn>
                <a:cxn ang="0">
                  <a:pos x="52" y="2"/>
                </a:cxn>
                <a:cxn ang="0">
                  <a:pos x="47" y="3"/>
                </a:cxn>
                <a:cxn ang="0">
                  <a:pos x="41" y="3"/>
                </a:cxn>
                <a:cxn ang="0">
                  <a:pos x="27" y="8"/>
                </a:cxn>
                <a:cxn ang="0">
                  <a:pos x="21" y="5"/>
                </a:cxn>
                <a:cxn ang="0">
                  <a:pos x="14" y="8"/>
                </a:cxn>
                <a:cxn ang="0">
                  <a:pos x="12" y="8"/>
                </a:cxn>
                <a:cxn ang="0">
                  <a:pos x="8" y="6"/>
                </a:cxn>
                <a:cxn ang="0">
                  <a:pos x="8" y="11"/>
                </a:cxn>
                <a:cxn ang="0">
                  <a:pos x="8" y="12"/>
                </a:cxn>
                <a:cxn ang="0">
                  <a:pos x="6" y="12"/>
                </a:cxn>
                <a:cxn ang="0">
                  <a:pos x="3" y="17"/>
                </a:cxn>
                <a:cxn ang="0">
                  <a:pos x="2" y="15"/>
                </a:cxn>
                <a:cxn ang="0">
                  <a:pos x="2" y="22"/>
                </a:cxn>
                <a:cxn ang="0">
                  <a:pos x="2" y="29"/>
                </a:cxn>
              </a:cxnLst>
              <a:rect l="0" t="0" r="r" b="b"/>
              <a:pathLst>
                <a:path w="53" h="54">
                  <a:moveTo>
                    <a:pt x="2" y="29"/>
                  </a:moveTo>
                  <a:cubicBezTo>
                    <a:pt x="3" y="29"/>
                    <a:pt x="3" y="29"/>
                    <a:pt x="5" y="29"/>
                  </a:cubicBezTo>
                  <a:cubicBezTo>
                    <a:pt x="5" y="29"/>
                    <a:pt x="5" y="29"/>
                    <a:pt x="5" y="29"/>
                  </a:cubicBezTo>
                  <a:cubicBezTo>
                    <a:pt x="6" y="31"/>
                    <a:pt x="5" y="31"/>
                    <a:pt x="5" y="31"/>
                  </a:cubicBezTo>
                  <a:cubicBezTo>
                    <a:pt x="6" y="31"/>
                    <a:pt x="8" y="32"/>
                    <a:pt x="8" y="34"/>
                  </a:cubicBezTo>
                  <a:cubicBezTo>
                    <a:pt x="8" y="36"/>
                    <a:pt x="5" y="36"/>
                    <a:pt x="5" y="37"/>
                  </a:cubicBezTo>
                  <a:cubicBezTo>
                    <a:pt x="5" y="37"/>
                    <a:pt x="6" y="37"/>
                    <a:pt x="6" y="39"/>
                  </a:cubicBezTo>
                  <a:cubicBezTo>
                    <a:pt x="3" y="39"/>
                    <a:pt x="3" y="39"/>
                    <a:pt x="3" y="39"/>
                  </a:cubicBezTo>
                  <a:cubicBezTo>
                    <a:pt x="3" y="39"/>
                    <a:pt x="3" y="39"/>
                    <a:pt x="2" y="40"/>
                  </a:cubicBezTo>
                  <a:cubicBezTo>
                    <a:pt x="3" y="40"/>
                    <a:pt x="3" y="40"/>
                    <a:pt x="3" y="40"/>
                  </a:cubicBezTo>
                  <a:cubicBezTo>
                    <a:pt x="3" y="42"/>
                    <a:pt x="0" y="45"/>
                    <a:pt x="0" y="45"/>
                  </a:cubicBezTo>
                  <a:cubicBezTo>
                    <a:pt x="0" y="45"/>
                    <a:pt x="0" y="45"/>
                    <a:pt x="0" y="45"/>
                  </a:cubicBezTo>
                  <a:cubicBezTo>
                    <a:pt x="0" y="45"/>
                    <a:pt x="0" y="45"/>
                    <a:pt x="0" y="45"/>
                  </a:cubicBezTo>
                  <a:cubicBezTo>
                    <a:pt x="0" y="46"/>
                    <a:pt x="0" y="48"/>
                    <a:pt x="0" y="48"/>
                  </a:cubicBezTo>
                  <a:cubicBezTo>
                    <a:pt x="0" y="49"/>
                    <a:pt x="0" y="49"/>
                    <a:pt x="0" y="49"/>
                  </a:cubicBezTo>
                  <a:cubicBezTo>
                    <a:pt x="0" y="51"/>
                    <a:pt x="0" y="49"/>
                    <a:pt x="2" y="49"/>
                  </a:cubicBezTo>
                  <a:cubicBezTo>
                    <a:pt x="3" y="51"/>
                    <a:pt x="3" y="51"/>
                    <a:pt x="3" y="52"/>
                  </a:cubicBezTo>
                  <a:cubicBezTo>
                    <a:pt x="5" y="52"/>
                    <a:pt x="8" y="54"/>
                    <a:pt x="9" y="54"/>
                  </a:cubicBezTo>
                  <a:cubicBezTo>
                    <a:pt x="11" y="54"/>
                    <a:pt x="15" y="49"/>
                    <a:pt x="18" y="48"/>
                  </a:cubicBezTo>
                  <a:cubicBezTo>
                    <a:pt x="20" y="46"/>
                    <a:pt x="23" y="45"/>
                    <a:pt x="24" y="43"/>
                  </a:cubicBezTo>
                  <a:cubicBezTo>
                    <a:pt x="27" y="40"/>
                    <a:pt x="32" y="39"/>
                    <a:pt x="35" y="37"/>
                  </a:cubicBezTo>
                  <a:cubicBezTo>
                    <a:pt x="37" y="36"/>
                    <a:pt x="40" y="34"/>
                    <a:pt x="43" y="32"/>
                  </a:cubicBezTo>
                  <a:cubicBezTo>
                    <a:pt x="43" y="31"/>
                    <a:pt x="44" y="29"/>
                    <a:pt x="44" y="28"/>
                  </a:cubicBezTo>
                  <a:cubicBezTo>
                    <a:pt x="44" y="28"/>
                    <a:pt x="44" y="28"/>
                    <a:pt x="44" y="28"/>
                  </a:cubicBezTo>
                  <a:cubicBezTo>
                    <a:pt x="44" y="28"/>
                    <a:pt x="44" y="28"/>
                    <a:pt x="44" y="26"/>
                  </a:cubicBezTo>
                  <a:cubicBezTo>
                    <a:pt x="44" y="26"/>
                    <a:pt x="44" y="25"/>
                    <a:pt x="44" y="23"/>
                  </a:cubicBezTo>
                  <a:cubicBezTo>
                    <a:pt x="44" y="22"/>
                    <a:pt x="46" y="19"/>
                    <a:pt x="46" y="17"/>
                  </a:cubicBezTo>
                  <a:cubicBezTo>
                    <a:pt x="44" y="15"/>
                    <a:pt x="44" y="14"/>
                    <a:pt x="44" y="11"/>
                  </a:cubicBezTo>
                  <a:cubicBezTo>
                    <a:pt x="46" y="9"/>
                    <a:pt x="47" y="9"/>
                    <a:pt x="49" y="9"/>
                  </a:cubicBezTo>
                  <a:cubicBezTo>
                    <a:pt x="50" y="8"/>
                    <a:pt x="52" y="5"/>
                    <a:pt x="53" y="3"/>
                  </a:cubicBezTo>
                  <a:cubicBezTo>
                    <a:pt x="53" y="2"/>
                    <a:pt x="53" y="2"/>
                    <a:pt x="53" y="2"/>
                  </a:cubicBezTo>
                  <a:cubicBezTo>
                    <a:pt x="53" y="2"/>
                    <a:pt x="52" y="0"/>
                    <a:pt x="52" y="2"/>
                  </a:cubicBezTo>
                  <a:cubicBezTo>
                    <a:pt x="50" y="3"/>
                    <a:pt x="49" y="3"/>
                    <a:pt x="47" y="3"/>
                  </a:cubicBezTo>
                  <a:cubicBezTo>
                    <a:pt x="44" y="3"/>
                    <a:pt x="43" y="3"/>
                    <a:pt x="41" y="3"/>
                  </a:cubicBezTo>
                  <a:cubicBezTo>
                    <a:pt x="37" y="5"/>
                    <a:pt x="34" y="8"/>
                    <a:pt x="27" y="8"/>
                  </a:cubicBezTo>
                  <a:cubicBezTo>
                    <a:pt x="24" y="8"/>
                    <a:pt x="24" y="6"/>
                    <a:pt x="21" y="5"/>
                  </a:cubicBezTo>
                  <a:cubicBezTo>
                    <a:pt x="18" y="5"/>
                    <a:pt x="17" y="8"/>
                    <a:pt x="14" y="8"/>
                  </a:cubicBezTo>
                  <a:cubicBezTo>
                    <a:pt x="12" y="8"/>
                    <a:pt x="12" y="8"/>
                    <a:pt x="12" y="8"/>
                  </a:cubicBezTo>
                  <a:cubicBezTo>
                    <a:pt x="11" y="8"/>
                    <a:pt x="8" y="6"/>
                    <a:pt x="8" y="6"/>
                  </a:cubicBezTo>
                  <a:cubicBezTo>
                    <a:pt x="8" y="6"/>
                    <a:pt x="6" y="9"/>
                    <a:pt x="8" y="11"/>
                  </a:cubicBezTo>
                  <a:cubicBezTo>
                    <a:pt x="8" y="12"/>
                    <a:pt x="8" y="12"/>
                    <a:pt x="8" y="12"/>
                  </a:cubicBezTo>
                  <a:cubicBezTo>
                    <a:pt x="6" y="12"/>
                    <a:pt x="6" y="12"/>
                    <a:pt x="6" y="12"/>
                  </a:cubicBezTo>
                  <a:cubicBezTo>
                    <a:pt x="5" y="12"/>
                    <a:pt x="5" y="17"/>
                    <a:pt x="3" y="17"/>
                  </a:cubicBezTo>
                  <a:cubicBezTo>
                    <a:pt x="3" y="17"/>
                    <a:pt x="3" y="15"/>
                    <a:pt x="2" y="15"/>
                  </a:cubicBezTo>
                  <a:cubicBezTo>
                    <a:pt x="2" y="17"/>
                    <a:pt x="0" y="19"/>
                    <a:pt x="2" y="22"/>
                  </a:cubicBezTo>
                  <a:cubicBezTo>
                    <a:pt x="3" y="23"/>
                    <a:pt x="2" y="25"/>
                    <a:pt x="2" y="29"/>
                  </a:cubicBezTo>
                </a:path>
              </a:pathLst>
            </a:custGeom>
            <a:grpFill/>
            <a:ln w="6350" cmpd="sng">
              <a:solidFill>
                <a:schemeClr val="bg1"/>
              </a:solidFill>
              <a:round/>
              <a:headEnd/>
              <a:tailEnd/>
            </a:ln>
          </p:spPr>
          <p:txBody>
            <a:bodyPr/>
            <a:lstStyle/>
            <a:p>
              <a:endParaRPr lang="en-GB" dirty="0"/>
            </a:p>
          </p:txBody>
        </p:sp>
        <p:sp>
          <p:nvSpPr>
            <p:cNvPr id="1156" name="Freeform 90"/>
            <p:cNvSpPr>
              <a:spLocks/>
            </p:cNvSpPr>
            <p:nvPr/>
          </p:nvSpPr>
          <p:spPr bwMode="auto">
            <a:xfrm>
              <a:off x="6391789" y="4043305"/>
              <a:ext cx="36956" cy="53023"/>
            </a:xfrm>
            <a:custGeom>
              <a:avLst/>
              <a:gdLst/>
              <a:ahLst/>
              <a:cxnLst>
                <a:cxn ang="0">
                  <a:pos x="5" y="16"/>
                </a:cxn>
                <a:cxn ang="0">
                  <a:pos x="3" y="16"/>
                </a:cxn>
                <a:cxn ang="0">
                  <a:pos x="3" y="17"/>
                </a:cxn>
                <a:cxn ang="0">
                  <a:pos x="0" y="17"/>
                </a:cxn>
                <a:cxn ang="0">
                  <a:pos x="3" y="11"/>
                </a:cxn>
                <a:cxn ang="0">
                  <a:pos x="5" y="6"/>
                </a:cxn>
                <a:cxn ang="0">
                  <a:pos x="6" y="0"/>
                </a:cxn>
                <a:cxn ang="0">
                  <a:pos x="9" y="0"/>
                </a:cxn>
                <a:cxn ang="0">
                  <a:pos x="9" y="0"/>
                </a:cxn>
                <a:cxn ang="0">
                  <a:pos x="9" y="2"/>
                </a:cxn>
                <a:cxn ang="0">
                  <a:pos x="12" y="5"/>
                </a:cxn>
                <a:cxn ang="0">
                  <a:pos x="9" y="8"/>
                </a:cxn>
                <a:cxn ang="0">
                  <a:pos x="11" y="10"/>
                </a:cxn>
                <a:cxn ang="0">
                  <a:pos x="8" y="10"/>
                </a:cxn>
                <a:cxn ang="0">
                  <a:pos x="6" y="11"/>
                </a:cxn>
                <a:cxn ang="0">
                  <a:pos x="8" y="11"/>
                </a:cxn>
                <a:cxn ang="0">
                  <a:pos x="5" y="16"/>
                </a:cxn>
              </a:cxnLst>
              <a:rect l="0" t="0" r="r" b="b"/>
              <a:pathLst>
                <a:path w="12" h="17">
                  <a:moveTo>
                    <a:pt x="5" y="16"/>
                  </a:moveTo>
                  <a:cubicBezTo>
                    <a:pt x="3" y="16"/>
                    <a:pt x="3" y="14"/>
                    <a:pt x="3" y="16"/>
                  </a:cubicBezTo>
                  <a:cubicBezTo>
                    <a:pt x="3" y="17"/>
                    <a:pt x="3" y="17"/>
                    <a:pt x="3" y="17"/>
                  </a:cubicBezTo>
                  <a:cubicBezTo>
                    <a:pt x="3" y="17"/>
                    <a:pt x="2" y="17"/>
                    <a:pt x="0" y="17"/>
                  </a:cubicBezTo>
                  <a:cubicBezTo>
                    <a:pt x="2" y="13"/>
                    <a:pt x="2" y="14"/>
                    <a:pt x="3" y="11"/>
                  </a:cubicBezTo>
                  <a:cubicBezTo>
                    <a:pt x="3" y="6"/>
                    <a:pt x="5" y="10"/>
                    <a:pt x="5" y="6"/>
                  </a:cubicBezTo>
                  <a:cubicBezTo>
                    <a:pt x="3" y="2"/>
                    <a:pt x="8" y="3"/>
                    <a:pt x="6" y="0"/>
                  </a:cubicBezTo>
                  <a:cubicBezTo>
                    <a:pt x="8" y="0"/>
                    <a:pt x="8" y="0"/>
                    <a:pt x="9" y="0"/>
                  </a:cubicBezTo>
                  <a:cubicBezTo>
                    <a:pt x="9" y="0"/>
                    <a:pt x="9" y="0"/>
                    <a:pt x="9" y="0"/>
                  </a:cubicBezTo>
                  <a:cubicBezTo>
                    <a:pt x="11" y="2"/>
                    <a:pt x="9" y="2"/>
                    <a:pt x="9" y="2"/>
                  </a:cubicBezTo>
                  <a:cubicBezTo>
                    <a:pt x="11" y="2"/>
                    <a:pt x="12" y="3"/>
                    <a:pt x="12" y="5"/>
                  </a:cubicBezTo>
                  <a:cubicBezTo>
                    <a:pt x="12" y="6"/>
                    <a:pt x="9" y="6"/>
                    <a:pt x="9" y="8"/>
                  </a:cubicBezTo>
                  <a:cubicBezTo>
                    <a:pt x="9" y="8"/>
                    <a:pt x="11" y="8"/>
                    <a:pt x="11" y="10"/>
                  </a:cubicBezTo>
                  <a:cubicBezTo>
                    <a:pt x="8" y="10"/>
                    <a:pt x="8" y="10"/>
                    <a:pt x="8" y="10"/>
                  </a:cubicBezTo>
                  <a:cubicBezTo>
                    <a:pt x="8" y="10"/>
                    <a:pt x="8" y="10"/>
                    <a:pt x="6" y="11"/>
                  </a:cubicBezTo>
                  <a:cubicBezTo>
                    <a:pt x="8" y="11"/>
                    <a:pt x="8" y="11"/>
                    <a:pt x="8" y="11"/>
                  </a:cubicBezTo>
                  <a:cubicBezTo>
                    <a:pt x="8" y="13"/>
                    <a:pt x="5" y="16"/>
                    <a:pt x="5" y="16"/>
                  </a:cubicBezTo>
                </a:path>
              </a:pathLst>
            </a:custGeom>
            <a:grpFill/>
            <a:ln w="6350" cmpd="sng">
              <a:solidFill>
                <a:schemeClr val="bg1"/>
              </a:solidFill>
              <a:round/>
              <a:headEnd/>
              <a:tailEnd/>
            </a:ln>
          </p:spPr>
          <p:txBody>
            <a:bodyPr/>
            <a:lstStyle/>
            <a:p>
              <a:endParaRPr lang="en-GB" dirty="0"/>
            </a:p>
          </p:txBody>
        </p:sp>
        <p:sp>
          <p:nvSpPr>
            <p:cNvPr id="1157" name="Freeform 91"/>
            <p:cNvSpPr>
              <a:spLocks/>
            </p:cNvSpPr>
            <p:nvPr/>
          </p:nvSpPr>
          <p:spPr bwMode="auto">
            <a:xfrm>
              <a:off x="6388575" y="4088294"/>
              <a:ext cx="109261" cy="136574"/>
            </a:xfrm>
            <a:custGeom>
              <a:avLst/>
              <a:gdLst/>
              <a:ahLst/>
              <a:cxnLst>
                <a:cxn ang="0">
                  <a:pos x="6" y="7"/>
                </a:cxn>
                <a:cxn ang="0">
                  <a:pos x="5" y="10"/>
                </a:cxn>
                <a:cxn ang="0">
                  <a:pos x="5" y="11"/>
                </a:cxn>
                <a:cxn ang="0">
                  <a:pos x="5" y="19"/>
                </a:cxn>
                <a:cxn ang="0">
                  <a:pos x="5" y="24"/>
                </a:cxn>
                <a:cxn ang="0">
                  <a:pos x="2" y="34"/>
                </a:cxn>
                <a:cxn ang="0">
                  <a:pos x="0" y="40"/>
                </a:cxn>
                <a:cxn ang="0">
                  <a:pos x="0" y="42"/>
                </a:cxn>
                <a:cxn ang="0">
                  <a:pos x="9" y="44"/>
                </a:cxn>
                <a:cxn ang="0">
                  <a:pos x="15" y="37"/>
                </a:cxn>
                <a:cxn ang="0">
                  <a:pos x="21" y="36"/>
                </a:cxn>
                <a:cxn ang="0">
                  <a:pos x="21" y="33"/>
                </a:cxn>
                <a:cxn ang="0">
                  <a:pos x="24" y="30"/>
                </a:cxn>
                <a:cxn ang="0">
                  <a:pos x="17" y="20"/>
                </a:cxn>
                <a:cxn ang="0">
                  <a:pos x="21" y="19"/>
                </a:cxn>
                <a:cxn ang="0">
                  <a:pos x="33" y="13"/>
                </a:cxn>
                <a:cxn ang="0">
                  <a:pos x="35" y="13"/>
                </a:cxn>
                <a:cxn ang="0">
                  <a:pos x="32" y="11"/>
                </a:cxn>
                <a:cxn ang="0">
                  <a:pos x="32" y="10"/>
                </a:cxn>
                <a:cxn ang="0">
                  <a:pos x="33" y="10"/>
                </a:cxn>
                <a:cxn ang="0">
                  <a:pos x="33" y="8"/>
                </a:cxn>
                <a:cxn ang="0">
                  <a:pos x="30" y="0"/>
                </a:cxn>
                <a:cxn ang="0">
                  <a:pos x="24" y="5"/>
                </a:cxn>
                <a:cxn ang="0">
                  <a:pos x="15" y="11"/>
                </a:cxn>
                <a:cxn ang="0">
                  <a:pos x="9" y="10"/>
                </a:cxn>
                <a:cxn ang="0">
                  <a:pos x="8" y="7"/>
                </a:cxn>
                <a:cxn ang="0">
                  <a:pos x="6" y="7"/>
                </a:cxn>
              </a:cxnLst>
              <a:rect l="0" t="0" r="r" b="b"/>
              <a:pathLst>
                <a:path w="35" h="44">
                  <a:moveTo>
                    <a:pt x="6" y="7"/>
                  </a:moveTo>
                  <a:cubicBezTo>
                    <a:pt x="5" y="7"/>
                    <a:pt x="5" y="8"/>
                    <a:pt x="5" y="10"/>
                  </a:cubicBezTo>
                  <a:cubicBezTo>
                    <a:pt x="5" y="11"/>
                    <a:pt x="5" y="11"/>
                    <a:pt x="5" y="11"/>
                  </a:cubicBezTo>
                  <a:cubicBezTo>
                    <a:pt x="5" y="13"/>
                    <a:pt x="6" y="17"/>
                    <a:pt x="5" y="19"/>
                  </a:cubicBezTo>
                  <a:cubicBezTo>
                    <a:pt x="5" y="20"/>
                    <a:pt x="5" y="22"/>
                    <a:pt x="5" y="24"/>
                  </a:cubicBezTo>
                  <a:cubicBezTo>
                    <a:pt x="5" y="25"/>
                    <a:pt x="2" y="30"/>
                    <a:pt x="2" y="34"/>
                  </a:cubicBezTo>
                  <a:cubicBezTo>
                    <a:pt x="2" y="36"/>
                    <a:pt x="0" y="40"/>
                    <a:pt x="0" y="40"/>
                  </a:cubicBezTo>
                  <a:cubicBezTo>
                    <a:pt x="0" y="40"/>
                    <a:pt x="0" y="40"/>
                    <a:pt x="0" y="42"/>
                  </a:cubicBezTo>
                  <a:cubicBezTo>
                    <a:pt x="2" y="42"/>
                    <a:pt x="8" y="44"/>
                    <a:pt x="9" y="44"/>
                  </a:cubicBezTo>
                  <a:cubicBezTo>
                    <a:pt x="12" y="44"/>
                    <a:pt x="12" y="39"/>
                    <a:pt x="15" y="37"/>
                  </a:cubicBezTo>
                  <a:cubicBezTo>
                    <a:pt x="15" y="36"/>
                    <a:pt x="20" y="37"/>
                    <a:pt x="21" y="36"/>
                  </a:cubicBezTo>
                  <a:cubicBezTo>
                    <a:pt x="21" y="34"/>
                    <a:pt x="21" y="33"/>
                    <a:pt x="21" y="33"/>
                  </a:cubicBezTo>
                  <a:cubicBezTo>
                    <a:pt x="23" y="31"/>
                    <a:pt x="24" y="31"/>
                    <a:pt x="24" y="30"/>
                  </a:cubicBezTo>
                  <a:cubicBezTo>
                    <a:pt x="17" y="20"/>
                    <a:pt x="17" y="20"/>
                    <a:pt x="17" y="20"/>
                  </a:cubicBezTo>
                  <a:cubicBezTo>
                    <a:pt x="17" y="19"/>
                    <a:pt x="20" y="19"/>
                    <a:pt x="21" y="19"/>
                  </a:cubicBezTo>
                  <a:cubicBezTo>
                    <a:pt x="23" y="17"/>
                    <a:pt x="32" y="16"/>
                    <a:pt x="33" y="13"/>
                  </a:cubicBezTo>
                  <a:cubicBezTo>
                    <a:pt x="35" y="13"/>
                    <a:pt x="35" y="13"/>
                    <a:pt x="35" y="13"/>
                  </a:cubicBezTo>
                  <a:cubicBezTo>
                    <a:pt x="35" y="10"/>
                    <a:pt x="33" y="11"/>
                    <a:pt x="32" y="11"/>
                  </a:cubicBezTo>
                  <a:cubicBezTo>
                    <a:pt x="32" y="10"/>
                    <a:pt x="32" y="10"/>
                    <a:pt x="32" y="10"/>
                  </a:cubicBezTo>
                  <a:cubicBezTo>
                    <a:pt x="33" y="10"/>
                    <a:pt x="33" y="10"/>
                    <a:pt x="33" y="10"/>
                  </a:cubicBezTo>
                  <a:cubicBezTo>
                    <a:pt x="33" y="10"/>
                    <a:pt x="33" y="10"/>
                    <a:pt x="33" y="8"/>
                  </a:cubicBezTo>
                  <a:cubicBezTo>
                    <a:pt x="32" y="7"/>
                    <a:pt x="32" y="4"/>
                    <a:pt x="30" y="0"/>
                  </a:cubicBezTo>
                  <a:cubicBezTo>
                    <a:pt x="29" y="2"/>
                    <a:pt x="26" y="4"/>
                    <a:pt x="24" y="5"/>
                  </a:cubicBezTo>
                  <a:cubicBezTo>
                    <a:pt x="21" y="7"/>
                    <a:pt x="17" y="11"/>
                    <a:pt x="15" y="11"/>
                  </a:cubicBezTo>
                  <a:cubicBezTo>
                    <a:pt x="14" y="11"/>
                    <a:pt x="11" y="10"/>
                    <a:pt x="9" y="10"/>
                  </a:cubicBezTo>
                  <a:cubicBezTo>
                    <a:pt x="9" y="8"/>
                    <a:pt x="9" y="8"/>
                    <a:pt x="8" y="7"/>
                  </a:cubicBezTo>
                  <a:cubicBezTo>
                    <a:pt x="6" y="7"/>
                    <a:pt x="6" y="8"/>
                    <a:pt x="6" y="7"/>
                  </a:cubicBezTo>
                </a:path>
              </a:pathLst>
            </a:custGeom>
            <a:grpFill/>
            <a:ln w="6350" cmpd="sng">
              <a:solidFill>
                <a:schemeClr val="bg1"/>
              </a:solidFill>
              <a:round/>
              <a:headEnd/>
              <a:tailEnd/>
            </a:ln>
          </p:spPr>
          <p:txBody>
            <a:bodyPr/>
            <a:lstStyle/>
            <a:p>
              <a:endParaRPr lang="en-GB" dirty="0"/>
            </a:p>
          </p:txBody>
        </p:sp>
        <p:sp>
          <p:nvSpPr>
            <p:cNvPr id="1158" name="Freeform 92"/>
            <p:cNvSpPr>
              <a:spLocks/>
            </p:cNvSpPr>
            <p:nvPr/>
          </p:nvSpPr>
          <p:spPr bwMode="auto">
            <a:xfrm>
              <a:off x="6541219" y="4761523"/>
              <a:ext cx="265119" cy="422575"/>
            </a:xfrm>
            <a:custGeom>
              <a:avLst/>
              <a:gdLst/>
              <a:ahLst/>
              <a:cxnLst>
                <a:cxn ang="0">
                  <a:pos x="5" y="136"/>
                </a:cxn>
                <a:cxn ang="0">
                  <a:pos x="0" y="126"/>
                </a:cxn>
                <a:cxn ang="0">
                  <a:pos x="0" y="92"/>
                </a:cxn>
                <a:cxn ang="0">
                  <a:pos x="8" y="81"/>
                </a:cxn>
                <a:cxn ang="0">
                  <a:pos x="12" y="78"/>
                </a:cxn>
                <a:cxn ang="0">
                  <a:pos x="18" y="73"/>
                </a:cxn>
                <a:cxn ang="0">
                  <a:pos x="33" y="69"/>
                </a:cxn>
                <a:cxn ang="0">
                  <a:pos x="49" y="48"/>
                </a:cxn>
                <a:cxn ang="0">
                  <a:pos x="53" y="41"/>
                </a:cxn>
                <a:cxn ang="0">
                  <a:pos x="38" y="38"/>
                </a:cxn>
                <a:cxn ang="0">
                  <a:pos x="23" y="30"/>
                </a:cxn>
                <a:cxn ang="0">
                  <a:pos x="18" y="25"/>
                </a:cxn>
                <a:cxn ang="0">
                  <a:pos x="15" y="20"/>
                </a:cxn>
                <a:cxn ang="0">
                  <a:pos x="15" y="13"/>
                </a:cxn>
                <a:cxn ang="0">
                  <a:pos x="18" y="6"/>
                </a:cxn>
                <a:cxn ang="0">
                  <a:pos x="27" y="17"/>
                </a:cxn>
                <a:cxn ang="0">
                  <a:pos x="41" y="14"/>
                </a:cxn>
                <a:cxn ang="0">
                  <a:pos x="53" y="11"/>
                </a:cxn>
                <a:cxn ang="0">
                  <a:pos x="62" y="8"/>
                </a:cxn>
                <a:cxn ang="0">
                  <a:pos x="79" y="3"/>
                </a:cxn>
                <a:cxn ang="0">
                  <a:pos x="80" y="16"/>
                </a:cxn>
                <a:cxn ang="0">
                  <a:pos x="77" y="24"/>
                </a:cxn>
                <a:cxn ang="0">
                  <a:pos x="68" y="48"/>
                </a:cxn>
                <a:cxn ang="0">
                  <a:pos x="35" y="98"/>
                </a:cxn>
                <a:cxn ang="0">
                  <a:pos x="12" y="122"/>
                </a:cxn>
                <a:cxn ang="0">
                  <a:pos x="5" y="136"/>
                </a:cxn>
              </a:cxnLst>
              <a:rect l="0" t="0" r="r" b="b"/>
              <a:pathLst>
                <a:path w="85" h="136">
                  <a:moveTo>
                    <a:pt x="5" y="136"/>
                  </a:moveTo>
                  <a:cubicBezTo>
                    <a:pt x="3" y="131"/>
                    <a:pt x="0" y="133"/>
                    <a:pt x="0" y="126"/>
                  </a:cubicBezTo>
                  <a:cubicBezTo>
                    <a:pt x="0" y="119"/>
                    <a:pt x="0" y="92"/>
                    <a:pt x="0" y="92"/>
                  </a:cubicBezTo>
                  <a:cubicBezTo>
                    <a:pt x="0" y="92"/>
                    <a:pt x="5" y="84"/>
                    <a:pt x="8" y="81"/>
                  </a:cubicBezTo>
                  <a:cubicBezTo>
                    <a:pt x="9" y="78"/>
                    <a:pt x="9" y="78"/>
                    <a:pt x="12" y="78"/>
                  </a:cubicBezTo>
                  <a:cubicBezTo>
                    <a:pt x="18" y="78"/>
                    <a:pt x="11" y="77"/>
                    <a:pt x="18" y="73"/>
                  </a:cubicBezTo>
                  <a:cubicBezTo>
                    <a:pt x="27" y="69"/>
                    <a:pt x="27" y="77"/>
                    <a:pt x="33" y="69"/>
                  </a:cubicBezTo>
                  <a:cubicBezTo>
                    <a:pt x="39" y="61"/>
                    <a:pt x="42" y="56"/>
                    <a:pt x="49" y="48"/>
                  </a:cubicBezTo>
                  <a:cubicBezTo>
                    <a:pt x="56" y="41"/>
                    <a:pt x="56" y="41"/>
                    <a:pt x="53" y="41"/>
                  </a:cubicBezTo>
                  <a:cubicBezTo>
                    <a:pt x="52" y="41"/>
                    <a:pt x="49" y="42"/>
                    <a:pt x="38" y="38"/>
                  </a:cubicBezTo>
                  <a:cubicBezTo>
                    <a:pt x="27" y="33"/>
                    <a:pt x="26" y="34"/>
                    <a:pt x="23" y="30"/>
                  </a:cubicBezTo>
                  <a:cubicBezTo>
                    <a:pt x="20" y="27"/>
                    <a:pt x="18" y="28"/>
                    <a:pt x="18" y="25"/>
                  </a:cubicBezTo>
                  <a:cubicBezTo>
                    <a:pt x="17" y="22"/>
                    <a:pt x="17" y="24"/>
                    <a:pt x="15" y="20"/>
                  </a:cubicBezTo>
                  <a:cubicBezTo>
                    <a:pt x="14" y="16"/>
                    <a:pt x="12" y="16"/>
                    <a:pt x="15" y="13"/>
                  </a:cubicBezTo>
                  <a:cubicBezTo>
                    <a:pt x="18" y="6"/>
                    <a:pt x="18" y="6"/>
                    <a:pt x="18" y="6"/>
                  </a:cubicBezTo>
                  <a:cubicBezTo>
                    <a:pt x="21" y="11"/>
                    <a:pt x="20" y="14"/>
                    <a:pt x="27" y="17"/>
                  </a:cubicBezTo>
                  <a:cubicBezTo>
                    <a:pt x="32" y="20"/>
                    <a:pt x="33" y="11"/>
                    <a:pt x="41" y="14"/>
                  </a:cubicBezTo>
                  <a:cubicBezTo>
                    <a:pt x="47" y="17"/>
                    <a:pt x="45" y="10"/>
                    <a:pt x="53" y="11"/>
                  </a:cubicBezTo>
                  <a:cubicBezTo>
                    <a:pt x="61" y="11"/>
                    <a:pt x="52" y="8"/>
                    <a:pt x="62" y="8"/>
                  </a:cubicBezTo>
                  <a:cubicBezTo>
                    <a:pt x="73" y="10"/>
                    <a:pt x="74" y="0"/>
                    <a:pt x="79" y="3"/>
                  </a:cubicBezTo>
                  <a:cubicBezTo>
                    <a:pt x="83" y="5"/>
                    <a:pt x="76" y="8"/>
                    <a:pt x="80" y="16"/>
                  </a:cubicBezTo>
                  <a:cubicBezTo>
                    <a:pt x="85" y="22"/>
                    <a:pt x="79" y="13"/>
                    <a:pt x="77" y="24"/>
                  </a:cubicBezTo>
                  <a:cubicBezTo>
                    <a:pt x="77" y="30"/>
                    <a:pt x="73" y="34"/>
                    <a:pt x="68" y="48"/>
                  </a:cubicBezTo>
                  <a:cubicBezTo>
                    <a:pt x="59" y="72"/>
                    <a:pt x="47" y="89"/>
                    <a:pt x="35" y="98"/>
                  </a:cubicBezTo>
                  <a:cubicBezTo>
                    <a:pt x="21" y="109"/>
                    <a:pt x="21" y="111"/>
                    <a:pt x="12" y="122"/>
                  </a:cubicBezTo>
                  <a:cubicBezTo>
                    <a:pt x="5" y="131"/>
                    <a:pt x="9" y="130"/>
                    <a:pt x="5" y="136"/>
                  </a:cubicBezTo>
                </a:path>
              </a:pathLst>
            </a:custGeom>
            <a:grpFill/>
            <a:ln w="6350" cmpd="sng">
              <a:solidFill>
                <a:schemeClr val="bg1"/>
              </a:solidFill>
              <a:round/>
              <a:headEnd/>
              <a:tailEnd/>
            </a:ln>
          </p:spPr>
          <p:txBody>
            <a:bodyPr/>
            <a:lstStyle/>
            <a:p>
              <a:endParaRPr lang="en-GB" dirty="0"/>
            </a:p>
          </p:txBody>
        </p:sp>
        <p:sp>
          <p:nvSpPr>
            <p:cNvPr id="1159" name="Freeform 93"/>
            <p:cNvSpPr>
              <a:spLocks/>
            </p:cNvSpPr>
            <p:nvPr/>
          </p:nvSpPr>
          <p:spPr bwMode="auto">
            <a:xfrm>
              <a:off x="6332338" y="4669938"/>
              <a:ext cx="382414" cy="364732"/>
            </a:xfrm>
            <a:custGeom>
              <a:avLst/>
              <a:gdLst/>
              <a:ahLst/>
              <a:cxnLst>
                <a:cxn ang="0">
                  <a:pos x="26" y="104"/>
                </a:cxn>
                <a:cxn ang="0">
                  <a:pos x="38" y="109"/>
                </a:cxn>
                <a:cxn ang="0">
                  <a:pos x="49" y="114"/>
                </a:cxn>
                <a:cxn ang="0">
                  <a:pos x="53" y="115"/>
                </a:cxn>
                <a:cxn ang="0">
                  <a:pos x="61" y="109"/>
                </a:cxn>
                <a:cxn ang="0">
                  <a:pos x="67" y="109"/>
                </a:cxn>
                <a:cxn ang="0">
                  <a:pos x="75" y="110"/>
                </a:cxn>
                <a:cxn ang="0">
                  <a:pos x="79" y="107"/>
                </a:cxn>
                <a:cxn ang="0">
                  <a:pos x="85" y="103"/>
                </a:cxn>
                <a:cxn ang="0">
                  <a:pos x="101" y="98"/>
                </a:cxn>
                <a:cxn ang="0">
                  <a:pos x="116" y="78"/>
                </a:cxn>
                <a:cxn ang="0">
                  <a:pos x="120" y="70"/>
                </a:cxn>
                <a:cxn ang="0">
                  <a:pos x="105" y="67"/>
                </a:cxn>
                <a:cxn ang="0">
                  <a:pos x="90" y="59"/>
                </a:cxn>
                <a:cxn ang="0">
                  <a:pos x="85" y="54"/>
                </a:cxn>
                <a:cxn ang="0">
                  <a:pos x="82" y="50"/>
                </a:cxn>
                <a:cxn ang="0">
                  <a:pos x="82" y="42"/>
                </a:cxn>
                <a:cxn ang="0">
                  <a:pos x="73" y="40"/>
                </a:cxn>
                <a:cxn ang="0">
                  <a:pos x="78" y="26"/>
                </a:cxn>
                <a:cxn ang="0">
                  <a:pos x="72" y="17"/>
                </a:cxn>
                <a:cxn ang="0">
                  <a:pos x="64" y="9"/>
                </a:cxn>
                <a:cxn ang="0">
                  <a:pos x="56" y="6"/>
                </a:cxn>
                <a:cxn ang="0">
                  <a:pos x="52" y="6"/>
                </a:cxn>
                <a:cxn ang="0">
                  <a:pos x="44" y="3"/>
                </a:cxn>
                <a:cxn ang="0">
                  <a:pos x="38" y="7"/>
                </a:cxn>
                <a:cxn ang="0">
                  <a:pos x="32" y="7"/>
                </a:cxn>
                <a:cxn ang="0">
                  <a:pos x="29" y="23"/>
                </a:cxn>
                <a:cxn ang="0">
                  <a:pos x="21" y="31"/>
                </a:cxn>
                <a:cxn ang="0">
                  <a:pos x="18" y="43"/>
                </a:cxn>
                <a:cxn ang="0">
                  <a:pos x="14" y="43"/>
                </a:cxn>
                <a:cxn ang="0">
                  <a:pos x="14" y="51"/>
                </a:cxn>
                <a:cxn ang="0">
                  <a:pos x="9" y="67"/>
                </a:cxn>
                <a:cxn ang="0">
                  <a:pos x="5" y="70"/>
                </a:cxn>
                <a:cxn ang="0">
                  <a:pos x="12" y="78"/>
                </a:cxn>
                <a:cxn ang="0">
                  <a:pos x="18" y="87"/>
                </a:cxn>
                <a:cxn ang="0">
                  <a:pos x="24" y="96"/>
                </a:cxn>
                <a:cxn ang="0">
                  <a:pos x="26" y="104"/>
                </a:cxn>
              </a:cxnLst>
              <a:rect l="0" t="0" r="r" b="b"/>
              <a:pathLst>
                <a:path w="123" h="117">
                  <a:moveTo>
                    <a:pt x="26" y="104"/>
                  </a:moveTo>
                  <a:cubicBezTo>
                    <a:pt x="31" y="109"/>
                    <a:pt x="31" y="101"/>
                    <a:pt x="38" y="109"/>
                  </a:cubicBezTo>
                  <a:cubicBezTo>
                    <a:pt x="46" y="117"/>
                    <a:pt x="46" y="112"/>
                    <a:pt x="49" y="114"/>
                  </a:cubicBezTo>
                  <a:cubicBezTo>
                    <a:pt x="52" y="115"/>
                    <a:pt x="53" y="114"/>
                    <a:pt x="53" y="115"/>
                  </a:cubicBezTo>
                  <a:cubicBezTo>
                    <a:pt x="56" y="117"/>
                    <a:pt x="55" y="112"/>
                    <a:pt x="61" y="109"/>
                  </a:cubicBezTo>
                  <a:cubicBezTo>
                    <a:pt x="66" y="106"/>
                    <a:pt x="66" y="107"/>
                    <a:pt x="67" y="109"/>
                  </a:cubicBezTo>
                  <a:cubicBezTo>
                    <a:pt x="69" y="110"/>
                    <a:pt x="72" y="110"/>
                    <a:pt x="75" y="110"/>
                  </a:cubicBezTo>
                  <a:cubicBezTo>
                    <a:pt x="76" y="107"/>
                    <a:pt x="76" y="107"/>
                    <a:pt x="79" y="107"/>
                  </a:cubicBezTo>
                  <a:cubicBezTo>
                    <a:pt x="85" y="107"/>
                    <a:pt x="78" y="106"/>
                    <a:pt x="85" y="103"/>
                  </a:cubicBezTo>
                  <a:cubicBezTo>
                    <a:pt x="94" y="98"/>
                    <a:pt x="94" y="106"/>
                    <a:pt x="101" y="98"/>
                  </a:cubicBezTo>
                  <a:cubicBezTo>
                    <a:pt x="107" y="90"/>
                    <a:pt x="110" y="85"/>
                    <a:pt x="116" y="78"/>
                  </a:cubicBezTo>
                  <a:cubicBezTo>
                    <a:pt x="123" y="70"/>
                    <a:pt x="123" y="70"/>
                    <a:pt x="120" y="70"/>
                  </a:cubicBezTo>
                  <a:cubicBezTo>
                    <a:pt x="119" y="70"/>
                    <a:pt x="116" y="71"/>
                    <a:pt x="105" y="67"/>
                  </a:cubicBezTo>
                  <a:cubicBezTo>
                    <a:pt x="94" y="62"/>
                    <a:pt x="93" y="64"/>
                    <a:pt x="90" y="59"/>
                  </a:cubicBezTo>
                  <a:cubicBezTo>
                    <a:pt x="87" y="56"/>
                    <a:pt x="85" y="57"/>
                    <a:pt x="85" y="54"/>
                  </a:cubicBezTo>
                  <a:cubicBezTo>
                    <a:pt x="84" y="51"/>
                    <a:pt x="84" y="53"/>
                    <a:pt x="82" y="50"/>
                  </a:cubicBezTo>
                  <a:cubicBezTo>
                    <a:pt x="81" y="45"/>
                    <a:pt x="79" y="45"/>
                    <a:pt x="82" y="42"/>
                  </a:cubicBezTo>
                  <a:cubicBezTo>
                    <a:pt x="81" y="37"/>
                    <a:pt x="76" y="43"/>
                    <a:pt x="73" y="40"/>
                  </a:cubicBezTo>
                  <a:cubicBezTo>
                    <a:pt x="73" y="31"/>
                    <a:pt x="75" y="36"/>
                    <a:pt x="78" y="26"/>
                  </a:cubicBezTo>
                  <a:cubicBezTo>
                    <a:pt x="73" y="23"/>
                    <a:pt x="75" y="20"/>
                    <a:pt x="72" y="17"/>
                  </a:cubicBezTo>
                  <a:cubicBezTo>
                    <a:pt x="69" y="15"/>
                    <a:pt x="67" y="9"/>
                    <a:pt x="64" y="9"/>
                  </a:cubicBezTo>
                  <a:cubicBezTo>
                    <a:pt x="62" y="7"/>
                    <a:pt x="61" y="6"/>
                    <a:pt x="56" y="6"/>
                  </a:cubicBezTo>
                  <a:cubicBezTo>
                    <a:pt x="52" y="4"/>
                    <a:pt x="53" y="7"/>
                    <a:pt x="52" y="6"/>
                  </a:cubicBezTo>
                  <a:cubicBezTo>
                    <a:pt x="50" y="3"/>
                    <a:pt x="50" y="12"/>
                    <a:pt x="44" y="3"/>
                  </a:cubicBezTo>
                  <a:cubicBezTo>
                    <a:pt x="41" y="0"/>
                    <a:pt x="41" y="12"/>
                    <a:pt x="38" y="7"/>
                  </a:cubicBezTo>
                  <a:cubicBezTo>
                    <a:pt x="37" y="3"/>
                    <a:pt x="38" y="11"/>
                    <a:pt x="32" y="7"/>
                  </a:cubicBezTo>
                  <a:cubicBezTo>
                    <a:pt x="31" y="17"/>
                    <a:pt x="27" y="18"/>
                    <a:pt x="29" y="23"/>
                  </a:cubicBezTo>
                  <a:cubicBezTo>
                    <a:pt x="23" y="23"/>
                    <a:pt x="24" y="29"/>
                    <a:pt x="21" y="31"/>
                  </a:cubicBezTo>
                  <a:cubicBezTo>
                    <a:pt x="18" y="34"/>
                    <a:pt x="20" y="42"/>
                    <a:pt x="18" y="43"/>
                  </a:cubicBezTo>
                  <a:cubicBezTo>
                    <a:pt x="17" y="45"/>
                    <a:pt x="17" y="39"/>
                    <a:pt x="14" y="43"/>
                  </a:cubicBezTo>
                  <a:cubicBezTo>
                    <a:pt x="12" y="48"/>
                    <a:pt x="15" y="46"/>
                    <a:pt x="14" y="51"/>
                  </a:cubicBezTo>
                  <a:cubicBezTo>
                    <a:pt x="11" y="57"/>
                    <a:pt x="15" y="68"/>
                    <a:pt x="9" y="67"/>
                  </a:cubicBezTo>
                  <a:cubicBezTo>
                    <a:pt x="2" y="64"/>
                    <a:pt x="6" y="68"/>
                    <a:pt x="5" y="70"/>
                  </a:cubicBezTo>
                  <a:cubicBezTo>
                    <a:pt x="0" y="73"/>
                    <a:pt x="9" y="71"/>
                    <a:pt x="12" y="78"/>
                  </a:cubicBezTo>
                  <a:cubicBezTo>
                    <a:pt x="15" y="82"/>
                    <a:pt x="17" y="79"/>
                    <a:pt x="18" y="87"/>
                  </a:cubicBezTo>
                  <a:cubicBezTo>
                    <a:pt x="20" y="95"/>
                    <a:pt x="20" y="95"/>
                    <a:pt x="24" y="96"/>
                  </a:cubicBezTo>
                  <a:cubicBezTo>
                    <a:pt x="27" y="96"/>
                    <a:pt x="24" y="98"/>
                    <a:pt x="26" y="104"/>
                  </a:cubicBezTo>
                </a:path>
              </a:pathLst>
            </a:custGeom>
            <a:grpFill/>
            <a:ln w="6350" cmpd="sng">
              <a:solidFill>
                <a:schemeClr val="bg1"/>
              </a:solidFill>
              <a:round/>
              <a:headEnd/>
              <a:tailEnd/>
            </a:ln>
          </p:spPr>
          <p:txBody>
            <a:bodyPr/>
            <a:lstStyle/>
            <a:p>
              <a:endParaRPr lang="en-GB" dirty="0"/>
            </a:p>
          </p:txBody>
        </p:sp>
        <p:sp>
          <p:nvSpPr>
            <p:cNvPr id="1160" name="Freeform 94"/>
            <p:cNvSpPr>
              <a:spLocks/>
            </p:cNvSpPr>
            <p:nvPr/>
          </p:nvSpPr>
          <p:spPr bwMode="auto">
            <a:xfrm>
              <a:off x="6419104" y="4579960"/>
              <a:ext cx="171925" cy="181563"/>
            </a:xfrm>
            <a:custGeom>
              <a:avLst/>
              <a:gdLst/>
              <a:ahLst/>
              <a:cxnLst>
                <a:cxn ang="0">
                  <a:pos x="4" y="37"/>
                </a:cxn>
                <a:cxn ang="0">
                  <a:pos x="10" y="37"/>
                </a:cxn>
                <a:cxn ang="0">
                  <a:pos x="16" y="32"/>
                </a:cxn>
                <a:cxn ang="0">
                  <a:pos x="23" y="35"/>
                </a:cxn>
                <a:cxn ang="0">
                  <a:pos x="28" y="35"/>
                </a:cxn>
                <a:cxn ang="0">
                  <a:pos x="36" y="38"/>
                </a:cxn>
                <a:cxn ang="0">
                  <a:pos x="43" y="46"/>
                </a:cxn>
                <a:cxn ang="0">
                  <a:pos x="49" y="55"/>
                </a:cxn>
                <a:cxn ang="0">
                  <a:pos x="55" y="52"/>
                </a:cxn>
                <a:cxn ang="0">
                  <a:pos x="51" y="49"/>
                </a:cxn>
                <a:cxn ang="0">
                  <a:pos x="49" y="46"/>
                </a:cxn>
                <a:cxn ang="0">
                  <a:pos x="46" y="43"/>
                </a:cxn>
                <a:cxn ang="0">
                  <a:pos x="42" y="37"/>
                </a:cxn>
                <a:cxn ang="0">
                  <a:pos x="36" y="32"/>
                </a:cxn>
                <a:cxn ang="0">
                  <a:pos x="31" y="27"/>
                </a:cxn>
                <a:cxn ang="0">
                  <a:pos x="28" y="30"/>
                </a:cxn>
                <a:cxn ang="0">
                  <a:pos x="25" y="23"/>
                </a:cxn>
                <a:cxn ang="0">
                  <a:pos x="19" y="0"/>
                </a:cxn>
                <a:cxn ang="0">
                  <a:pos x="11" y="7"/>
                </a:cxn>
                <a:cxn ang="0">
                  <a:pos x="7" y="12"/>
                </a:cxn>
                <a:cxn ang="0">
                  <a:pos x="2" y="29"/>
                </a:cxn>
                <a:cxn ang="0">
                  <a:pos x="4" y="37"/>
                </a:cxn>
              </a:cxnLst>
              <a:rect l="0" t="0" r="r" b="b"/>
              <a:pathLst>
                <a:path w="55" h="58">
                  <a:moveTo>
                    <a:pt x="4" y="37"/>
                  </a:moveTo>
                  <a:cubicBezTo>
                    <a:pt x="10" y="40"/>
                    <a:pt x="8" y="32"/>
                    <a:pt x="10" y="37"/>
                  </a:cubicBezTo>
                  <a:cubicBezTo>
                    <a:pt x="13" y="41"/>
                    <a:pt x="13" y="29"/>
                    <a:pt x="16" y="32"/>
                  </a:cubicBezTo>
                  <a:cubicBezTo>
                    <a:pt x="22" y="41"/>
                    <a:pt x="22" y="32"/>
                    <a:pt x="23" y="35"/>
                  </a:cubicBezTo>
                  <a:cubicBezTo>
                    <a:pt x="25" y="37"/>
                    <a:pt x="23" y="34"/>
                    <a:pt x="28" y="35"/>
                  </a:cubicBezTo>
                  <a:cubicBezTo>
                    <a:pt x="33" y="35"/>
                    <a:pt x="34" y="37"/>
                    <a:pt x="36" y="38"/>
                  </a:cubicBezTo>
                  <a:cubicBezTo>
                    <a:pt x="39" y="38"/>
                    <a:pt x="40" y="44"/>
                    <a:pt x="43" y="46"/>
                  </a:cubicBezTo>
                  <a:cubicBezTo>
                    <a:pt x="46" y="49"/>
                    <a:pt x="45" y="52"/>
                    <a:pt x="49" y="55"/>
                  </a:cubicBezTo>
                  <a:cubicBezTo>
                    <a:pt x="51" y="54"/>
                    <a:pt x="51" y="58"/>
                    <a:pt x="55" y="52"/>
                  </a:cubicBezTo>
                  <a:cubicBezTo>
                    <a:pt x="54" y="50"/>
                    <a:pt x="52" y="52"/>
                    <a:pt x="51" y="49"/>
                  </a:cubicBezTo>
                  <a:cubicBezTo>
                    <a:pt x="51" y="47"/>
                    <a:pt x="51" y="49"/>
                    <a:pt x="49" y="46"/>
                  </a:cubicBezTo>
                  <a:cubicBezTo>
                    <a:pt x="46" y="40"/>
                    <a:pt x="48" y="46"/>
                    <a:pt x="46" y="43"/>
                  </a:cubicBezTo>
                  <a:cubicBezTo>
                    <a:pt x="45" y="38"/>
                    <a:pt x="45" y="44"/>
                    <a:pt x="42" y="37"/>
                  </a:cubicBezTo>
                  <a:cubicBezTo>
                    <a:pt x="37" y="30"/>
                    <a:pt x="39" y="37"/>
                    <a:pt x="36" y="32"/>
                  </a:cubicBezTo>
                  <a:cubicBezTo>
                    <a:pt x="34" y="27"/>
                    <a:pt x="34" y="35"/>
                    <a:pt x="31" y="27"/>
                  </a:cubicBezTo>
                  <a:cubicBezTo>
                    <a:pt x="28" y="21"/>
                    <a:pt x="29" y="30"/>
                    <a:pt x="28" y="30"/>
                  </a:cubicBezTo>
                  <a:cubicBezTo>
                    <a:pt x="28" y="29"/>
                    <a:pt x="28" y="27"/>
                    <a:pt x="25" y="23"/>
                  </a:cubicBezTo>
                  <a:cubicBezTo>
                    <a:pt x="23" y="18"/>
                    <a:pt x="23" y="7"/>
                    <a:pt x="19" y="0"/>
                  </a:cubicBezTo>
                  <a:cubicBezTo>
                    <a:pt x="16" y="9"/>
                    <a:pt x="13" y="4"/>
                    <a:pt x="11" y="7"/>
                  </a:cubicBezTo>
                  <a:cubicBezTo>
                    <a:pt x="8" y="13"/>
                    <a:pt x="5" y="6"/>
                    <a:pt x="7" y="12"/>
                  </a:cubicBezTo>
                  <a:cubicBezTo>
                    <a:pt x="7" y="21"/>
                    <a:pt x="4" y="26"/>
                    <a:pt x="2" y="29"/>
                  </a:cubicBezTo>
                  <a:cubicBezTo>
                    <a:pt x="0" y="30"/>
                    <a:pt x="4" y="34"/>
                    <a:pt x="4" y="37"/>
                  </a:cubicBezTo>
                </a:path>
              </a:pathLst>
            </a:custGeom>
            <a:grpFill/>
            <a:ln w="6350" cmpd="sng">
              <a:solidFill>
                <a:schemeClr val="bg1"/>
              </a:solidFill>
              <a:round/>
              <a:headEnd/>
              <a:tailEnd/>
            </a:ln>
          </p:spPr>
          <p:txBody>
            <a:bodyPr/>
            <a:lstStyle/>
            <a:p>
              <a:endParaRPr lang="en-GB" dirty="0"/>
            </a:p>
          </p:txBody>
        </p:sp>
        <p:sp>
          <p:nvSpPr>
            <p:cNvPr id="1161" name="Freeform 95"/>
            <p:cNvSpPr>
              <a:spLocks/>
            </p:cNvSpPr>
            <p:nvPr/>
          </p:nvSpPr>
          <p:spPr bwMode="auto">
            <a:xfrm>
              <a:off x="6558894" y="4742242"/>
              <a:ext cx="44990" cy="65877"/>
            </a:xfrm>
            <a:custGeom>
              <a:avLst/>
              <a:gdLst/>
              <a:ahLst/>
              <a:cxnLst>
                <a:cxn ang="0">
                  <a:pos x="9" y="19"/>
                </a:cxn>
                <a:cxn ang="0">
                  <a:pos x="0" y="17"/>
                </a:cxn>
                <a:cxn ang="0">
                  <a:pos x="5" y="3"/>
                </a:cxn>
                <a:cxn ang="0">
                  <a:pos x="11" y="0"/>
                </a:cxn>
                <a:cxn ang="0">
                  <a:pos x="11" y="10"/>
                </a:cxn>
                <a:cxn ang="0">
                  <a:pos x="12" y="13"/>
                </a:cxn>
                <a:cxn ang="0">
                  <a:pos x="9" y="19"/>
                </a:cxn>
              </a:cxnLst>
              <a:rect l="0" t="0" r="r" b="b"/>
              <a:pathLst>
                <a:path w="14" h="21">
                  <a:moveTo>
                    <a:pt x="9" y="19"/>
                  </a:moveTo>
                  <a:cubicBezTo>
                    <a:pt x="8" y="14"/>
                    <a:pt x="3" y="21"/>
                    <a:pt x="0" y="17"/>
                  </a:cubicBezTo>
                  <a:cubicBezTo>
                    <a:pt x="0" y="8"/>
                    <a:pt x="2" y="13"/>
                    <a:pt x="5" y="3"/>
                  </a:cubicBezTo>
                  <a:cubicBezTo>
                    <a:pt x="6" y="2"/>
                    <a:pt x="6" y="6"/>
                    <a:pt x="11" y="0"/>
                  </a:cubicBezTo>
                  <a:cubicBezTo>
                    <a:pt x="12" y="5"/>
                    <a:pt x="14" y="6"/>
                    <a:pt x="11" y="10"/>
                  </a:cubicBezTo>
                  <a:cubicBezTo>
                    <a:pt x="3" y="14"/>
                    <a:pt x="9" y="11"/>
                    <a:pt x="12" y="13"/>
                  </a:cubicBezTo>
                  <a:cubicBezTo>
                    <a:pt x="9" y="19"/>
                    <a:pt x="9" y="19"/>
                    <a:pt x="9" y="19"/>
                  </a:cubicBezTo>
                  <a:close/>
                </a:path>
              </a:pathLst>
            </a:custGeom>
            <a:grpFill/>
            <a:ln w="6350" cmpd="sng">
              <a:solidFill>
                <a:schemeClr val="bg1"/>
              </a:solidFill>
              <a:round/>
              <a:headEnd/>
              <a:tailEnd/>
            </a:ln>
          </p:spPr>
          <p:txBody>
            <a:bodyPr/>
            <a:lstStyle/>
            <a:p>
              <a:endParaRPr lang="en-GB" dirty="0"/>
            </a:p>
          </p:txBody>
        </p:sp>
        <p:sp>
          <p:nvSpPr>
            <p:cNvPr id="1162" name="Freeform 96"/>
            <p:cNvSpPr>
              <a:spLocks/>
            </p:cNvSpPr>
            <p:nvPr/>
          </p:nvSpPr>
          <p:spPr bwMode="auto">
            <a:xfrm>
              <a:off x="5827809" y="4960760"/>
              <a:ext cx="482035" cy="600925"/>
            </a:xfrm>
            <a:custGeom>
              <a:avLst/>
              <a:gdLst/>
              <a:ahLst/>
              <a:cxnLst>
                <a:cxn ang="0">
                  <a:pos x="138" y="114"/>
                </a:cxn>
                <a:cxn ang="0">
                  <a:pos x="148" y="136"/>
                </a:cxn>
                <a:cxn ang="0">
                  <a:pos x="130" y="148"/>
                </a:cxn>
                <a:cxn ang="0">
                  <a:pos x="129" y="170"/>
                </a:cxn>
                <a:cxn ang="0">
                  <a:pos x="141" y="181"/>
                </a:cxn>
                <a:cxn ang="0">
                  <a:pos x="132" y="182"/>
                </a:cxn>
                <a:cxn ang="0">
                  <a:pos x="119" y="171"/>
                </a:cxn>
                <a:cxn ang="0">
                  <a:pos x="107" y="171"/>
                </a:cxn>
                <a:cxn ang="0">
                  <a:pos x="93" y="162"/>
                </a:cxn>
                <a:cxn ang="0">
                  <a:pos x="84" y="164"/>
                </a:cxn>
                <a:cxn ang="0">
                  <a:pos x="78" y="153"/>
                </a:cxn>
                <a:cxn ang="0">
                  <a:pos x="77" y="128"/>
                </a:cxn>
                <a:cxn ang="0">
                  <a:pos x="64" y="123"/>
                </a:cxn>
                <a:cxn ang="0">
                  <a:pos x="57" y="133"/>
                </a:cxn>
                <a:cxn ang="0">
                  <a:pos x="41" y="133"/>
                </a:cxn>
                <a:cxn ang="0">
                  <a:pos x="35" y="117"/>
                </a:cxn>
                <a:cxn ang="0">
                  <a:pos x="8" y="112"/>
                </a:cxn>
                <a:cxn ang="0">
                  <a:pos x="0" y="112"/>
                </a:cxn>
                <a:cxn ang="0">
                  <a:pos x="8" y="101"/>
                </a:cxn>
                <a:cxn ang="0">
                  <a:pos x="19" y="103"/>
                </a:cxn>
                <a:cxn ang="0">
                  <a:pos x="32" y="86"/>
                </a:cxn>
                <a:cxn ang="0">
                  <a:pos x="46" y="53"/>
                </a:cxn>
                <a:cxn ang="0">
                  <a:pos x="48" y="30"/>
                </a:cxn>
                <a:cxn ang="0">
                  <a:pos x="52" y="13"/>
                </a:cxn>
                <a:cxn ang="0">
                  <a:pos x="67" y="13"/>
                </a:cxn>
                <a:cxn ang="0">
                  <a:pos x="93" y="8"/>
                </a:cxn>
                <a:cxn ang="0">
                  <a:pos x="116" y="6"/>
                </a:cxn>
                <a:cxn ang="0">
                  <a:pos x="130" y="13"/>
                </a:cxn>
                <a:cxn ang="0">
                  <a:pos x="142" y="14"/>
                </a:cxn>
                <a:cxn ang="0">
                  <a:pos x="150" y="33"/>
                </a:cxn>
                <a:cxn ang="0">
                  <a:pos x="139" y="69"/>
                </a:cxn>
                <a:cxn ang="0">
                  <a:pos x="133" y="83"/>
                </a:cxn>
                <a:cxn ang="0">
                  <a:pos x="138" y="100"/>
                </a:cxn>
              </a:cxnLst>
              <a:rect l="0" t="0" r="r" b="b"/>
              <a:pathLst>
                <a:path w="155" h="193">
                  <a:moveTo>
                    <a:pt x="138" y="100"/>
                  </a:moveTo>
                  <a:cubicBezTo>
                    <a:pt x="136" y="106"/>
                    <a:pt x="139" y="109"/>
                    <a:pt x="138" y="114"/>
                  </a:cubicBezTo>
                  <a:cubicBezTo>
                    <a:pt x="136" y="119"/>
                    <a:pt x="144" y="125"/>
                    <a:pt x="145" y="128"/>
                  </a:cubicBezTo>
                  <a:cubicBezTo>
                    <a:pt x="145" y="133"/>
                    <a:pt x="147" y="134"/>
                    <a:pt x="148" y="136"/>
                  </a:cubicBezTo>
                  <a:cubicBezTo>
                    <a:pt x="142" y="137"/>
                    <a:pt x="133" y="136"/>
                    <a:pt x="133" y="140"/>
                  </a:cubicBezTo>
                  <a:cubicBezTo>
                    <a:pt x="133" y="147"/>
                    <a:pt x="127" y="145"/>
                    <a:pt x="130" y="148"/>
                  </a:cubicBezTo>
                  <a:cubicBezTo>
                    <a:pt x="135" y="154"/>
                    <a:pt x="129" y="153"/>
                    <a:pt x="130" y="157"/>
                  </a:cubicBezTo>
                  <a:cubicBezTo>
                    <a:pt x="133" y="161"/>
                    <a:pt x="127" y="167"/>
                    <a:pt x="129" y="170"/>
                  </a:cubicBezTo>
                  <a:cubicBezTo>
                    <a:pt x="130" y="173"/>
                    <a:pt x="132" y="176"/>
                    <a:pt x="135" y="178"/>
                  </a:cubicBezTo>
                  <a:cubicBezTo>
                    <a:pt x="139" y="179"/>
                    <a:pt x="141" y="168"/>
                    <a:pt x="141" y="181"/>
                  </a:cubicBezTo>
                  <a:cubicBezTo>
                    <a:pt x="139" y="193"/>
                    <a:pt x="139" y="184"/>
                    <a:pt x="138" y="186"/>
                  </a:cubicBezTo>
                  <a:cubicBezTo>
                    <a:pt x="135" y="189"/>
                    <a:pt x="135" y="189"/>
                    <a:pt x="132" y="182"/>
                  </a:cubicBezTo>
                  <a:cubicBezTo>
                    <a:pt x="129" y="178"/>
                    <a:pt x="127" y="176"/>
                    <a:pt x="124" y="176"/>
                  </a:cubicBezTo>
                  <a:cubicBezTo>
                    <a:pt x="122" y="176"/>
                    <a:pt x="121" y="173"/>
                    <a:pt x="119" y="171"/>
                  </a:cubicBezTo>
                  <a:cubicBezTo>
                    <a:pt x="119" y="168"/>
                    <a:pt x="118" y="167"/>
                    <a:pt x="118" y="171"/>
                  </a:cubicBezTo>
                  <a:cubicBezTo>
                    <a:pt x="116" y="175"/>
                    <a:pt x="115" y="173"/>
                    <a:pt x="107" y="171"/>
                  </a:cubicBezTo>
                  <a:cubicBezTo>
                    <a:pt x="101" y="170"/>
                    <a:pt x="109" y="162"/>
                    <a:pt x="101" y="167"/>
                  </a:cubicBezTo>
                  <a:cubicBezTo>
                    <a:pt x="95" y="170"/>
                    <a:pt x="101" y="162"/>
                    <a:pt x="93" y="162"/>
                  </a:cubicBezTo>
                  <a:cubicBezTo>
                    <a:pt x="93" y="164"/>
                    <a:pt x="93" y="164"/>
                    <a:pt x="90" y="164"/>
                  </a:cubicBezTo>
                  <a:cubicBezTo>
                    <a:pt x="89" y="162"/>
                    <a:pt x="87" y="165"/>
                    <a:pt x="84" y="164"/>
                  </a:cubicBezTo>
                  <a:cubicBezTo>
                    <a:pt x="81" y="164"/>
                    <a:pt x="83" y="167"/>
                    <a:pt x="80" y="167"/>
                  </a:cubicBezTo>
                  <a:cubicBezTo>
                    <a:pt x="77" y="165"/>
                    <a:pt x="83" y="159"/>
                    <a:pt x="78" y="153"/>
                  </a:cubicBezTo>
                  <a:cubicBezTo>
                    <a:pt x="74" y="147"/>
                    <a:pt x="78" y="140"/>
                    <a:pt x="77" y="136"/>
                  </a:cubicBezTo>
                  <a:cubicBezTo>
                    <a:pt x="75" y="131"/>
                    <a:pt x="77" y="131"/>
                    <a:pt x="77" y="128"/>
                  </a:cubicBezTo>
                  <a:cubicBezTo>
                    <a:pt x="77" y="125"/>
                    <a:pt x="64" y="129"/>
                    <a:pt x="67" y="125"/>
                  </a:cubicBezTo>
                  <a:cubicBezTo>
                    <a:pt x="67" y="123"/>
                    <a:pt x="66" y="122"/>
                    <a:pt x="64" y="123"/>
                  </a:cubicBezTo>
                  <a:cubicBezTo>
                    <a:pt x="63" y="125"/>
                    <a:pt x="58" y="122"/>
                    <a:pt x="58" y="126"/>
                  </a:cubicBezTo>
                  <a:cubicBezTo>
                    <a:pt x="58" y="131"/>
                    <a:pt x="57" y="128"/>
                    <a:pt x="57" y="133"/>
                  </a:cubicBezTo>
                  <a:cubicBezTo>
                    <a:pt x="58" y="136"/>
                    <a:pt x="54" y="134"/>
                    <a:pt x="52" y="134"/>
                  </a:cubicBezTo>
                  <a:cubicBezTo>
                    <a:pt x="51" y="133"/>
                    <a:pt x="43" y="137"/>
                    <a:pt x="41" y="133"/>
                  </a:cubicBezTo>
                  <a:cubicBezTo>
                    <a:pt x="40" y="128"/>
                    <a:pt x="38" y="129"/>
                    <a:pt x="38" y="125"/>
                  </a:cubicBezTo>
                  <a:cubicBezTo>
                    <a:pt x="38" y="122"/>
                    <a:pt x="37" y="122"/>
                    <a:pt x="35" y="117"/>
                  </a:cubicBezTo>
                  <a:cubicBezTo>
                    <a:pt x="35" y="112"/>
                    <a:pt x="35" y="112"/>
                    <a:pt x="25" y="114"/>
                  </a:cubicBezTo>
                  <a:cubicBezTo>
                    <a:pt x="12" y="114"/>
                    <a:pt x="14" y="112"/>
                    <a:pt x="8" y="112"/>
                  </a:cubicBezTo>
                  <a:cubicBezTo>
                    <a:pt x="6" y="112"/>
                    <a:pt x="6" y="112"/>
                    <a:pt x="3" y="112"/>
                  </a:cubicBezTo>
                  <a:cubicBezTo>
                    <a:pt x="2" y="114"/>
                    <a:pt x="2" y="114"/>
                    <a:pt x="0" y="112"/>
                  </a:cubicBezTo>
                  <a:cubicBezTo>
                    <a:pt x="5" y="112"/>
                    <a:pt x="2" y="106"/>
                    <a:pt x="3" y="103"/>
                  </a:cubicBezTo>
                  <a:cubicBezTo>
                    <a:pt x="6" y="101"/>
                    <a:pt x="6" y="101"/>
                    <a:pt x="8" y="101"/>
                  </a:cubicBezTo>
                  <a:cubicBezTo>
                    <a:pt x="11" y="106"/>
                    <a:pt x="14" y="97"/>
                    <a:pt x="17" y="98"/>
                  </a:cubicBezTo>
                  <a:cubicBezTo>
                    <a:pt x="20" y="100"/>
                    <a:pt x="15" y="103"/>
                    <a:pt x="19" y="103"/>
                  </a:cubicBezTo>
                  <a:cubicBezTo>
                    <a:pt x="23" y="105"/>
                    <a:pt x="26" y="95"/>
                    <a:pt x="28" y="95"/>
                  </a:cubicBezTo>
                  <a:cubicBezTo>
                    <a:pt x="31" y="95"/>
                    <a:pt x="34" y="89"/>
                    <a:pt x="32" y="86"/>
                  </a:cubicBezTo>
                  <a:cubicBezTo>
                    <a:pt x="29" y="80"/>
                    <a:pt x="37" y="67"/>
                    <a:pt x="41" y="66"/>
                  </a:cubicBezTo>
                  <a:cubicBezTo>
                    <a:pt x="46" y="62"/>
                    <a:pt x="43" y="59"/>
                    <a:pt x="46" y="53"/>
                  </a:cubicBezTo>
                  <a:cubicBezTo>
                    <a:pt x="48" y="48"/>
                    <a:pt x="45" y="50"/>
                    <a:pt x="46" y="42"/>
                  </a:cubicBezTo>
                  <a:cubicBezTo>
                    <a:pt x="48" y="34"/>
                    <a:pt x="45" y="36"/>
                    <a:pt x="48" y="30"/>
                  </a:cubicBezTo>
                  <a:cubicBezTo>
                    <a:pt x="52" y="25"/>
                    <a:pt x="52" y="24"/>
                    <a:pt x="52" y="22"/>
                  </a:cubicBezTo>
                  <a:cubicBezTo>
                    <a:pt x="51" y="17"/>
                    <a:pt x="49" y="14"/>
                    <a:pt x="52" y="13"/>
                  </a:cubicBezTo>
                  <a:cubicBezTo>
                    <a:pt x="54" y="11"/>
                    <a:pt x="54" y="3"/>
                    <a:pt x="61" y="6"/>
                  </a:cubicBezTo>
                  <a:cubicBezTo>
                    <a:pt x="67" y="10"/>
                    <a:pt x="64" y="13"/>
                    <a:pt x="67" y="13"/>
                  </a:cubicBezTo>
                  <a:cubicBezTo>
                    <a:pt x="77" y="13"/>
                    <a:pt x="81" y="19"/>
                    <a:pt x="84" y="11"/>
                  </a:cubicBezTo>
                  <a:cubicBezTo>
                    <a:pt x="87" y="3"/>
                    <a:pt x="84" y="14"/>
                    <a:pt x="93" y="8"/>
                  </a:cubicBezTo>
                  <a:cubicBezTo>
                    <a:pt x="101" y="3"/>
                    <a:pt x="101" y="10"/>
                    <a:pt x="104" y="5"/>
                  </a:cubicBezTo>
                  <a:cubicBezTo>
                    <a:pt x="107" y="0"/>
                    <a:pt x="115" y="10"/>
                    <a:pt x="116" y="6"/>
                  </a:cubicBezTo>
                  <a:cubicBezTo>
                    <a:pt x="119" y="3"/>
                    <a:pt x="119" y="6"/>
                    <a:pt x="122" y="6"/>
                  </a:cubicBezTo>
                  <a:cubicBezTo>
                    <a:pt x="125" y="11"/>
                    <a:pt x="129" y="16"/>
                    <a:pt x="130" y="13"/>
                  </a:cubicBezTo>
                  <a:cubicBezTo>
                    <a:pt x="133" y="10"/>
                    <a:pt x="135" y="16"/>
                    <a:pt x="136" y="11"/>
                  </a:cubicBezTo>
                  <a:cubicBezTo>
                    <a:pt x="139" y="8"/>
                    <a:pt x="141" y="10"/>
                    <a:pt x="142" y="14"/>
                  </a:cubicBezTo>
                  <a:cubicBezTo>
                    <a:pt x="145" y="19"/>
                    <a:pt x="145" y="16"/>
                    <a:pt x="148" y="22"/>
                  </a:cubicBezTo>
                  <a:cubicBezTo>
                    <a:pt x="148" y="30"/>
                    <a:pt x="145" y="31"/>
                    <a:pt x="150" y="33"/>
                  </a:cubicBezTo>
                  <a:cubicBezTo>
                    <a:pt x="155" y="36"/>
                    <a:pt x="148" y="39"/>
                    <a:pt x="144" y="44"/>
                  </a:cubicBezTo>
                  <a:cubicBezTo>
                    <a:pt x="139" y="48"/>
                    <a:pt x="139" y="59"/>
                    <a:pt x="139" y="69"/>
                  </a:cubicBezTo>
                  <a:cubicBezTo>
                    <a:pt x="130" y="75"/>
                    <a:pt x="138" y="75"/>
                    <a:pt x="135" y="78"/>
                  </a:cubicBezTo>
                  <a:cubicBezTo>
                    <a:pt x="132" y="80"/>
                    <a:pt x="133" y="80"/>
                    <a:pt x="133" y="83"/>
                  </a:cubicBezTo>
                  <a:cubicBezTo>
                    <a:pt x="135" y="86"/>
                    <a:pt x="136" y="86"/>
                    <a:pt x="135" y="90"/>
                  </a:cubicBezTo>
                  <a:cubicBezTo>
                    <a:pt x="135" y="95"/>
                    <a:pt x="138" y="97"/>
                    <a:pt x="138" y="100"/>
                  </a:cubicBezTo>
                </a:path>
              </a:pathLst>
            </a:custGeom>
            <a:grpFill/>
            <a:ln w="6350" cmpd="sng">
              <a:solidFill>
                <a:schemeClr val="bg1"/>
              </a:solidFill>
              <a:round/>
              <a:headEnd/>
              <a:tailEnd/>
            </a:ln>
          </p:spPr>
          <p:txBody>
            <a:bodyPr/>
            <a:lstStyle/>
            <a:p>
              <a:endParaRPr lang="en-GB" dirty="0"/>
            </a:p>
          </p:txBody>
        </p:sp>
        <p:sp>
          <p:nvSpPr>
            <p:cNvPr id="1163" name="Freeform 97"/>
            <p:cNvSpPr>
              <a:spLocks/>
            </p:cNvSpPr>
            <p:nvPr/>
          </p:nvSpPr>
          <p:spPr bwMode="auto">
            <a:xfrm>
              <a:off x="6359653" y="4978435"/>
              <a:ext cx="202455" cy="297249"/>
            </a:xfrm>
            <a:custGeom>
              <a:avLst/>
              <a:gdLst/>
              <a:ahLst/>
              <a:cxnLst>
                <a:cxn ang="0">
                  <a:pos x="2" y="8"/>
                </a:cxn>
                <a:cxn ang="0">
                  <a:pos x="8" y="22"/>
                </a:cxn>
                <a:cxn ang="0">
                  <a:pos x="6" y="41"/>
                </a:cxn>
                <a:cxn ang="0">
                  <a:pos x="2" y="59"/>
                </a:cxn>
                <a:cxn ang="0">
                  <a:pos x="29" y="78"/>
                </a:cxn>
                <a:cxn ang="0">
                  <a:pos x="32" y="86"/>
                </a:cxn>
                <a:cxn ang="0">
                  <a:pos x="44" y="95"/>
                </a:cxn>
                <a:cxn ang="0">
                  <a:pos x="49" y="86"/>
                </a:cxn>
                <a:cxn ang="0">
                  <a:pos x="52" y="78"/>
                </a:cxn>
                <a:cxn ang="0">
                  <a:pos x="56" y="70"/>
                </a:cxn>
                <a:cxn ang="0">
                  <a:pos x="62" y="66"/>
                </a:cxn>
                <a:cxn ang="0">
                  <a:pos x="58" y="56"/>
                </a:cxn>
                <a:cxn ang="0">
                  <a:pos x="58" y="22"/>
                </a:cxn>
                <a:cxn ang="0">
                  <a:pos x="65" y="11"/>
                </a:cxn>
                <a:cxn ang="0">
                  <a:pos x="58" y="10"/>
                </a:cxn>
                <a:cxn ang="0">
                  <a:pos x="52" y="10"/>
                </a:cxn>
                <a:cxn ang="0">
                  <a:pos x="44" y="16"/>
                </a:cxn>
                <a:cxn ang="0">
                  <a:pos x="40" y="14"/>
                </a:cxn>
                <a:cxn ang="0">
                  <a:pos x="29" y="10"/>
                </a:cxn>
                <a:cxn ang="0">
                  <a:pos x="17" y="5"/>
                </a:cxn>
                <a:cxn ang="0">
                  <a:pos x="14" y="2"/>
                </a:cxn>
                <a:cxn ang="0">
                  <a:pos x="8" y="2"/>
                </a:cxn>
                <a:cxn ang="0">
                  <a:pos x="2" y="8"/>
                </a:cxn>
              </a:cxnLst>
              <a:rect l="0" t="0" r="r" b="b"/>
              <a:pathLst>
                <a:path w="65" h="95">
                  <a:moveTo>
                    <a:pt x="2" y="8"/>
                  </a:moveTo>
                  <a:cubicBezTo>
                    <a:pt x="8" y="16"/>
                    <a:pt x="5" y="17"/>
                    <a:pt x="8" y="22"/>
                  </a:cubicBezTo>
                  <a:cubicBezTo>
                    <a:pt x="11" y="27"/>
                    <a:pt x="11" y="34"/>
                    <a:pt x="6" y="41"/>
                  </a:cubicBezTo>
                  <a:cubicBezTo>
                    <a:pt x="0" y="47"/>
                    <a:pt x="3" y="52"/>
                    <a:pt x="2" y="59"/>
                  </a:cubicBezTo>
                  <a:cubicBezTo>
                    <a:pt x="18" y="70"/>
                    <a:pt x="24" y="75"/>
                    <a:pt x="29" y="78"/>
                  </a:cubicBezTo>
                  <a:cubicBezTo>
                    <a:pt x="35" y="81"/>
                    <a:pt x="29" y="81"/>
                    <a:pt x="32" y="86"/>
                  </a:cubicBezTo>
                  <a:cubicBezTo>
                    <a:pt x="37" y="89"/>
                    <a:pt x="43" y="95"/>
                    <a:pt x="44" y="95"/>
                  </a:cubicBezTo>
                  <a:cubicBezTo>
                    <a:pt x="47" y="91"/>
                    <a:pt x="49" y="91"/>
                    <a:pt x="49" y="86"/>
                  </a:cubicBezTo>
                  <a:cubicBezTo>
                    <a:pt x="49" y="80"/>
                    <a:pt x="52" y="86"/>
                    <a:pt x="52" y="78"/>
                  </a:cubicBezTo>
                  <a:cubicBezTo>
                    <a:pt x="50" y="72"/>
                    <a:pt x="58" y="75"/>
                    <a:pt x="56" y="70"/>
                  </a:cubicBezTo>
                  <a:cubicBezTo>
                    <a:pt x="56" y="67"/>
                    <a:pt x="58" y="72"/>
                    <a:pt x="62" y="66"/>
                  </a:cubicBezTo>
                  <a:cubicBezTo>
                    <a:pt x="61" y="61"/>
                    <a:pt x="58" y="63"/>
                    <a:pt x="58" y="56"/>
                  </a:cubicBezTo>
                  <a:cubicBezTo>
                    <a:pt x="58" y="48"/>
                    <a:pt x="58" y="22"/>
                    <a:pt x="58" y="22"/>
                  </a:cubicBezTo>
                  <a:cubicBezTo>
                    <a:pt x="58" y="22"/>
                    <a:pt x="62" y="14"/>
                    <a:pt x="65" y="11"/>
                  </a:cubicBezTo>
                  <a:cubicBezTo>
                    <a:pt x="62" y="11"/>
                    <a:pt x="59" y="11"/>
                    <a:pt x="58" y="10"/>
                  </a:cubicBezTo>
                  <a:cubicBezTo>
                    <a:pt x="56" y="8"/>
                    <a:pt x="56" y="6"/>
                    <a:pt x="52" y="10"/>
                  </a:cubicBezTo>
                  <a:cubicBezTo>
                    <a:pt x="46" y="13"/>
                    <a:pt x="47" y="17"/>
                    <a:pt x="44" y="16"/>
                  </a:cubicBezTo>
                  <a:cubicBezTo>
                    <a:pt x="44" y="14"/>
                    <a:pt x="43" y="16"/>
                    <a:pt x="40" y="14"/>
                  </a:cubicBezTo>
                  <a:cubicBezTo>
                    <a:pt x="37" y="13"/>
                    <a:pt x="37" y="17"/>
                    <a:pt x="29" y="10"/>
                  </a:cubicBezTo>
                  <a:cubicBezTo>
                    <a:pt x="21" y="2"/>
                    <a:pt x="21" y="10"/>
                    <a:pt x="17" y="5"/>
                  </a:cubicBezTo>
                  <a:cubicBezTo>
                    <a:pt x="15" y="5"/>
                    <a:pt x="12" y="5"/>
                    <a:pt x="14" y="2"/>
                  </a:cubicBezTo>
                  <a:cubicBezTo>
                    <a:pt x="14" y="0"/>
                    <a:pt x="11" y="2"/>
                    <a:pt x="8" y="2"/>
                  </a:cubicBezTo>
                  <a:cubicBezTo>
                    <a:pt x="5" y="3"/>
                    <a:pt x="3" y="6"/>
                    <a:pt x="2" y="8"/>
                  </a:cubicBezTo>
                </a:path>
              </a:pathLst>
            </a:custGeom>
            <a:grpFill/>
            <a:ln w="6350" cmpd="sng">
              <a:solidFill>
                <a:schemeClr val="bg1"/>
              </a:solidFill>
              <a:round/>
              <a:headEnd/>
              <a:tailEnd/>
            </a:ln>
          </p:spPr>
          <p:txBody>
            <a:bodyPr/>
            <a:lstStyle/>
            <a:p>
              <a:endParaRPr lang="en-GB" dirty="0"/>
            </a:p>
          </p:txBody>
        </p:sp>
        <p:sp>
          <p:nvSpPr>
            <p:cNvPr id="1164" name="Freeform 98"/>
            <p:cNvSpPr>
              <a:spLocks/>
            </p:cNvSpPr>
            <p:nvPr/>
          </p:nvSpPr>
          <p:spPr bwMode="auto">
            <a:xfrm>
              <a:off x="6260033" y="5004143"/>
              <a:ext cx="131756" cy="175135"/>
            </a:xfrm>
            <a:custGeom>
              <a:avLst/>
              <a:gdLst/>
              <a:ahLst/>
              <a:cxnLst>
                <a:cxn ang="0">
                  <a:pos x="9" y="8"/>
                </a:cxn>
                <a:cxn ang="0">
                  <a:pos x="11" y="19"/>
                </a:cxn>
                <a:cxn ang="0">
                  <a:pos x="5" y="30"/>
                </a:cxn>
                <a:cxn ang="0">
                  <a:pos x="0" y="55"/>
                </a:cxn>
                <a:cxn ang="0">
                  <a:pos x="3" y="56"/>
                </a:cxn>
                <a:cxn ang="0">
                  <a:pos x="6" y="52"/>
                </a:cxn>
                <a:cxn ang="0">
                  <a:pos x="33" y="52"/>
                </a:cxn>
                <a:cxn ang="0">
                  <a:pos x="38" y="33"/>
                </a:cxn>
                <a:cxn ang="0">
                  <a:pos x="39" y="14"/>
                </a:cxn>
                <a:cxn ang="0">
                  <a:pos x="33" y="0"/>
                </a:cxn>
                <a:cxn ang="0">
                  <a:pos x="29" y="5"/>
                </a:cxn>
                <a:cxn ang="0">
                  <a:pos x="27" y="3"/>
                </a:cxn>
                <a:cxn ang="0">
                  <a:pos x="18" y="6"/>
                </a:cxn>
                <a:cxn ang="0">
                  <a:pos x="15" y="5"/>
                </a:cxn>
                <a:cxn ang="0">
                  <a:pos x="9" y="8"/>
                </a:cxn>
              </a:cxnLst>
              <a:rect l="0" t="0" r="r" b="b"/>
              <a:pathLst>
                <a:path w="42" h="56">
                  <a:moveTo>
                    <a:pt x="9" y="8"/>
                  </a:moveTo>
                  <a:cubicBezTo>
                    <a:pt x="9" y="16"/>
                    <a:pt x="6" y="17"/>
                    <a:pt x="11" y="19"/>
                  </a:cubicBezTo>
                  <a:cubicBezTo>
                    <a:pt x="15" y="22"/>
                    <a:pt x="9" y="25"/>
                    <a:pt x="5" y="30"/>
                  </a:cubicBezTo>
                  <a:cubicBezTo>
                    <a:pt x="0" y="34"/>
                    <a:pt x="0" y="45"/>
                    <a:pt x="0" y="55"/>
                  </a:cubicBezTo>
                  <a:cubicBezTo>
                    <a:pt x="3" y="53"/>
                    <a:pt x="0" y="56"/>
                    <a:pt x="3" y="56"/>
                  </a:cubicBezTo>
                  <a:cubicBezTo>
                    <a:pt x="5" y="55"/>
                    <a:pt x="5" y="53"/>
                    <a:pt x="6" y="52"/>
                  </a:cubicBezTo>
                  <a:cubicBezTo>
                    <a:pt x="9" y="52"/>
                    <a:pt x="29" y="52"/>
                    <a:pt x="33" y="52"/>
                  </a:cubicBezTo>
                  <a:cubicBezTo>
                    <a:pt x="35" y="44"/>
                    <a:pt x="32" y="39"/>
                    <a:pt x="38" y="33"/>
                  </a:cubicBezTo>
                  <a:cubicBezTo>
                    <a:pt x="42" y="27"/>
                    <a:pt x="42" y="19"/>
                    <a:pt x="39" y="14"/>
                  </a:cubicBezTo>
                  <a:cubicBezTo>
                    <a:pt x="36" y="10"/>
                    <a:pt x="39" y="8"/>
                    <a:pt x="33" y="0"/>
                  </a:cubicBezTo>
                  <a:cubicBezTo>
                    <a:pt x="32" y="3"/>
                    <a:pt x="32" y="5"/>
                    <a:pt x="29" y="5"/>
                  </a:cubicBezTo>
                  <a:cubicBezTo>
                    <a:pt x="26" y="5"/>
                    <a:pt x="29" y="5"/>
                    <a:pt x="27" y="3"/>
                  </a:cubicBezTo>
                  <a:cubicBezTo>
                    <a:pt x="23" y="3"/>
                    <a:pt x="20" y="10"/>
                    <a:pt x="18" y="6"/>
                  </a:cubicBezTo>
                  <a:cubicBezTo>
                    <a:pt x="17" y="5"/>
                    <a:pt x="17" y="3"/>
                    <a:pt x="15" y="5"/>
                  </a:cubicBezTo>
                  <a:cubicBezTo>
                    <a:pt x="14" y="8"/>
                    <a:pt x="12" y="0"/>
                    <a:pt x="9" y="8"/>
                  </a:cubicBezTo>
                </a:path>
              </a:pathLst>
            </a:custGeom>
            <a:grpFill/>
            <a:ln w="6350" cmpd="sng">
              <a:solidFill>
                <a:schemeClr val="bg1"/>
              </a:solidFill>
              <a:round/>
              <a:headEnd/>
              <a:tailEnd/>
            </a:ln>
          </p:spPr>
          <p:txBody>
            <a:bodyPr/>
            <a:lstStyle/>
            <a:p>
              <a:endParaRPr lang="en-GB" dirty="0"/>
            </a:p>
          </p:txBody>
        </p:sp>
        <p:sp>
          <p:nvSpPr>
            <p:cNvPr id="1165" name="Freeform 99"/>
            <p:cNvSpPr>
              <a:spLocks/>
            </p:cNvSpPr>
            <p:nvPr/>
          </p:nvSpPr>
          <p:spPr bwMode="auto">
            <a:xfrm>
              <a:off x="5808526" y="5309426"/>
              <a:ext cx="318143" cy="384013"/>
            </a:xfrm>
            <a:custGeom>
              <a:avLst/>
              <a:gdLst/>
              <a:ahLst/>
              <a:cxnLst>
                <a:cxn ang="0">
                  <a:pos x="95" y="117"/>
                </a:cxn>
                <a:cxn ang="0">
                  <a:pos x="84" y="100"/>
                </a:cxn>
                <a:cxn ang="0">
                  <a:pos x="84" y="73"/>
                </a:cxn>
                <a:cxn ang="0">
                  <a:pos x="98" y="72"/>
                </a:cxn>
                <a:cxn ang="0">
                  <a:pos x="99" y="65"/>
                </a:cxn>
                <a:cxn ang="0">
                  <a:pos x="99" y="59"/>
                </a:cxn>
                <a:cxn ang="0">
                  <a:pos x="99" y="50"/>
                </a:cxn>
                <a:cxn ang="0">
                  <a:pos x="96" y="51"/>
                </a:cxn>
                <a:cxn ang="0">
                  <a:pos x="90" y="51"/>
                </a:cxn>
                <a:cxn ang="0">
                  <a:pos x="85" y="55"/>
                </a:cxn>
                <a:cxn ang="0">
                  <a:pos x="84" y="41"/>
                </a:cxn>
                <a:cxn ang="0">
                  <a:pos x="82" y="24"/>
                </a:cxn>
                <a:cxn ang="0">
                  <a:pos x="82" y="16"/>
                </a:cxn>
                <a:cxn ang="0">
                  <a:pos x="73" y="13"/>
                </a:cxn>
                <a:cxn ang="0">
                  <a:pos x="70" y="11"/>
                </a:cxn>
                <a:cxn ang="0">
                  <a:pos x="64" y="14"/>
                </a:cxn>
                <a:cxn ang="0">
                  <a:pos x="63" y="20"/>
                </a:cxn>
                <a:cxn ang="0">
                  <a:pos x="58" y="22"/>
                </a:cxn>
                <a:cxn ang="0">
                  <a:pos x="47" y="20"/>
                </a:cxn>
                <a:cxn ang="0">
                  <a:pos x="44" y="13"/>
                </a:cxn>
                <a:cxn ang="0">
                  <a:pos x="41" y="5"/>
                </a:cxn>
                <a:cxn ang="0">
                  <a:pos x="31" y="2"/>
                </a:cxn>
                <a:cxn ang="0">
                  <a:pos x="14" y="0"/>
                </a:cxn>
                <a:cxn ang="0">
                  <a:pos x="8" y="3"/>
                </a:cxn>
                <a:cxn ang="0">
                  <a:pos x="14" y="28"/>
                </a:cxn>
                <a:cxn ang="0">
                  <a:pos x="18" y="47"/>
                </a:cxn>
                <a:cxn ang="0">
                  <a:pos x="14" y="67"/>
                </a:cxn>
                <a:cxn ang="0">
                  <a:pos x="5" y="96"/>
                </a:cxn>
                <a:cxn ang="0">
                  <a:pos x="2" y="114"/>
                </a:cxn>
                <a:cxn ang="0">
                  <a:pos x="12" y="110"/>
                </a:cxn>
                <a:cxn ang="0">
                  <a:pos x="22" y="115"/>
                </a:cxn>
                <a:cxn ang="0">
                  <a:pos x="50" y="115"/>
                </a:cxn>
                <a:cxn ang="0">
                  <a:pos x="58" y="117"/>
                </a:cxn>
                <a:cxn ang="0">
                  <a:pos x="72" y="120"/>
                </a:cxn>
                <a:cxn ang="0">
                  <a:pos x="76" y="120"/>
                </a:cxn>
                <a:cxn ang="0">
                  <a:pos x="79" y="121"/>
                </a:cxn>
                <a:cxn ang="0">
                  <a:pos x="95" y="117"/>
                </a:cxn>
              </a:cxnLst>
              <a:rect l="0" t="0" r="r" b="b"/>
              <a:pathLst>
                <a:path w="102" h="123">
                  <a:moveTo>
                    <a:pt x="95" y="117"/>
                  </a:moveTo>
                  <a:cubicBezTo>
                    <a:pt x="90" y="112"/>
                    <a:pt x="84" y="106"/>
                    <a:pt x="84" y="100"/>
                  </a:cubicBezTo>
                  <a:cubicBezTo>
                    <a:pt x="84" y="96"/>
                    <a:pt x="84" y="78"/>
                    <a:pt x="84" y="73"/>
                  </a:cubicBezTo>
                  <a:cubicBezTo>
                    <a:pt x="84" y="70"/>
                    <a:pt x="88" y="72"/>
                    <a:pt x="98" y="72"/>
                  </a:cubicBezTo>
                  <a:cubicBezTo>
                    <a:pt x="101" y="72"/>
                    <a:pt x="98" y="69"/>
                    <a:pt x="99" y="65"/>
                  </a:cubicBezTo>
                  <a:cubicBezTo>
                    <a:pt x="102" y="64"/>
                    <a:pt x="98" y="64"/>
                    <a:pt x="99" y="59"/>
                  </a:cubicBezTo>
                  <a:cubicBezTo>
                    <a:pt x="101" y="53"/>
                    <a:pt x="99" y="51"/>
                    <a:pt x="99" y="50"/>
                  </a:cubicBezTo>
                  <a:cubicBezTo>
                    <a:pt x="99" y="51"/>
                    <a:pt x="99" y="51"/>
                    <a:pt x="96" y="51"/>
                  </a:cubicBezTo>
                  <a:cubicBezTo>
                    <a:pt x="95" y="50"/>
                    <a:pt x="93" y="53"/>
                    <a:pt x="90" y="51"/>
                  </a:cubicBezTo>
                  <a:cubicBezTo>
                    <a:pt x="87" y="51"/>
                    <a:pt x="88" y="55"/>
                    <a:pt x="85" y="55"/>
                  </a:cubicBezTo>
                  <a:cubicBezTo>
                    <a:pt x="82" y="53"/>
                    <a:pt x="88" y="47"/>
                    <a:pt x="84" y="41"/>
                  </a:cubicBezTo>
                  <a:cubicBezTo>
                    <a:pt x="79" y="34"/>
                    <a:pt x="84" y="28"/>
                    <a:pt x="82" y="24"/>
                  </a:cubicBezTo>
                  <a:cubicBezTo>
                    <a:pt x="81" y="19"/>
                    <a:pt x="82" y="19"/>
                    <a:pt x="82" y="16"/>
                  </a:cubicBezTo>
                  <a:cubicBezTo>
                    <a:pt x="82" y="13"/>
                    <a:pt x="70" y="17"/>
                    <a:pt x="73" y="13"/>
                  </a:cubicBezTo>
                  <a:cubicBezTo>
                    <a:pt x="73" y="11"/>
                    <a:pt x="72" y="10"/>
                    <a:pt x="70" y="11"/>
                  </a:cubicBezTo>
                  <a:cubicBezTo>
                    <a:pt x="69" y="13"/>
                    <a:pt x="64" y="10"/>
                    <a:pt x="64" y="14"/>
                  </a:cubicBezTo>
                  <a:cubicBezTo>
                    <a:pt x="64" y="19"/>
                    <a:pt x="63" y="16"/>
                    <a:pt x="63" y="20"/>
                  </a:cubicBezTo>
                  <a:cubicBezTo>
                    <a:pt x="64" y="24"/>
                    <a:pt x="60" y="22"/>
                    <a:pt x="58" y="22"/>
                  </a:cubicBezTo>
                  <a:cubicBezTo>
                    <a:pt x="56" y="20"/>
                    <a:pt x="49" y="25"/>
                    <a:pt x="47" y="20"/>
                  </a:cubicBezTo>
                  <a:cubicBezTo>
                    <a:pt x="46" y="16"/>
                    <a:pt x="44" y="17"/>
                    <a:pt x="44" y="13"/>
                  </a:cubicBezTo>
                  <a:cubicBezTo>
                    <a:pt x="44" y="10"/>
                    <a:pt x="43" y="10"/>
                    <a:pt x="41" y="5"/>
                  </a:cubicBezTo>
                  <a:cubicBezTo>
                    <a:pt x="41" y="0"/>
                    <a:pt x="41" y="0"/>
                    <a:pt x="31" y="2"/>
                  </a:cubicBezTo>
                  <a:cubicBezTo>
                    <a:pt x="18" y="2"/>
                    <a:pt x="20" y="0"/>
                    <a:pt x="14" y="0"/>
                  </a:cubicBezTo>
                  <a:cubicBezTo>
                    <a:pt x="9" y="3"/>
                    <a:pt x="6" y="2"/>
                    <a:pt x="8" y="3"/>
                  </a:cubicBezTo>
                  <a:cubicBezTo>
                    <a:pt x="8" y="6"/>
                    <a:pt x="17" y="25"/>
                    <a:pt x="14" y="28"/>
                  </a:cubicBezTo>
                  <a:cubicBezTo>
                    <a:pt x="11" y="33"/>
                    <a:pt x="15" y="41"/>
                    <a:pt x="18" y="47"/>
                  </a:cubicBezTo>
                  <a:cubicBezTo>
                    <a:pt x="20" y="53"/>
                    <a:pt x="20" y="62"/>
                    <a:pt x="14" y="67"/>
                  </a:cubicBezTo>
                  <a:cubicBezTo>
                    <a:pt x="5" y="73"/>
                    <a:pt x="8" y="90"/>
                    <a:pt x="5" y="96"/>
                  </a:cubicBezTo>
                  <a:cubicBezTo>
                    <a:pt x="0" y="103"/>
                    <a:pt x="3" y="104"/>
                    <a:pt x="2" y="114"/>
                  </a:cubicBezTo>
                  <a:cubicBezTo>
                    <a:pt x="8" y="114"/>
                    <a:pt x="8" y="114"/>
                    <a:pt x="12" y="110"/>
                  </a:cubicBezTo>
                  <a:cubicBezTo>
                    <a:pt x="18" y="107"/>
                    <a:pt x="17" y="115"/>
                    <a:pt x="22" y="115"/>
                  </a:cubicBezTo>
                  <a:cubicBezTo>
                    <a:pt x="26" y="115"/>
                    <a:pt x="46" y="115"/>
                    <a:pt x="50" y="115"/>
                  </a:cubicBezTo>
                  <a:cubicBezTo>
                    <a:pt x="55" y="115"/>
                    <a:pt x="56" y="114"/>
                    <a:pt x="58" y="117"/>
                  </a:cubicBezTo>
                  <a:cubicBezTo>
                    <a:pt x="60" y="123"/>
                    <a:pt x="69" y="118"/>
                    <a:pt x="72" y="120"/>
                  </a:cubicBezTo>
                  <a:cubicBezTo>
                    <a:pt x="75" y="121"/>
                    <a:pt x="75" y="121"/>
                    <a:pt x="76" y="120"/>
                  </a:cubicBezTo>
                  <a:cubicBezTo>
                    <a:pt x="76" y="118"/>
                    <a:pt x="78" y="121"/>
                    <a:pt x="79" y="121"/>
                  </a:cubicBezTo>
                  <a:cubicBezTo>
                    <a:pt x="82" y="120"/>
                    <a:pt x="95" y="117"/>
                    <a:pt x="95" y="117"/>
                  </a:cubicBezTo>
                </a:path>
              </a:pathLst>
            </a:custGeom>
            <a:grpFill/>
            <a:ln w="6350" cmpd="sng">
              <a:solidFill>
                <a:schemeClr val="bg1"/>
              </a:solidFill>
              <a:round/>
              <a:headEnd/>
              <a:tailEnd/>
            </a:ln>
          </p:spPr>
          <p:txBody>
            <a:bodyPr/>
            <a:lstStyle/>
            <a:p>
              <a:endParaRPr lang="en-GB" dirty="0"/>
            </a:p>
          </p:txBody>
        </p:sp>
        <p:sp>
          <p:nvSpPr>
            <p:cNvPr id="1166" name="Freeform 100"/>
            <p:cNvSpPr>
              <a:spLocks/>
            </p:cNvSpPr>
            <p:nvPr/>
          </p:nvSpPr>
          <p:spPr bwMode="auto">
            <a:xfrm>
              <a:off x="6070433" y="5381729"/>
              <a:ext cx="289221" cy="313317"/>
            </a:xfrm>
            <a:custGeom>
              <a:avLst/>
              <a:gdLst/>
              <a:ahLst/>
              <a:cxnLst>
                <a:cxn ang="0">
                  <a:pos x="26" y="95"/>
                </a:cxn>
                <a:cxn ang="0">
                  <a:pos x="11" y="94"/>
                </a:cxn>
                <a:cxn ang="0">
                  <a:pos x="0" y="76"/>
                </a:cxn>
                <a:cxn ang="0">
                  <a:pos x="0" y="50"/>
                </a:cxn>
                <a:cxn ang="0">
                  <a:pos x="14" y="48"/>
                </a:cxn>
                <a:cxn ang="0">
                  <a:pos x="15" y="42"/>
                </a:cxn>
                <a:cxn ang="0">
                  <a:pos x="15" y="36"/>
                </a:cxn>
                <a:cxn ang="0">
                  <a:pos x="15" y="27"/>
                </a:cxn>
                <a:cxn ang="0">
                  <a:pos x="23" y="31"/>
                </a:cxn>
                <a:cxn ang="0">
                  <a:pos x="29" y="36"/>
                </a:cxn>
                <a:cxn ang="0">
                  <a:pos x="40" y="36"/>
                </a:cxn>
                <a:cxn ang="0">
                  <a:pos x="41" y="36"/>
                </a:cxn>
                <a:cxn ang="0">
                  <a:pos x="46" y="41"/>
                </a:cxn>
                <a:cxn ang="0">
                  <a:pos x="53" y="47"/>
                </a:cxn>
                <a:cxn ang="0">
                  <a:pos x="59" y="50"/>
                </a:cxn>
                <a:cxn ang="0">
                  <a:pos x="63" y="45"/>
                </a:cxn>
                <a:cxn ang="0">
                  <a:pos x="56" y="42"/>
                </a:cxn>
                <a:cxn ang="0">
                  <a:pos x="50" y="35"/>
                </a:cxn>
                <a:cxn ang="0">
                  <a:pos x="52" y="22"/>
                </a:cxn>
                <a:cxn ang="0">
                  <a:pos x="52" y="13"/>
                </a:cxn>
                <a:cxn ang="0">
                  <a:pos x="55" y="5"/>
                </a:cxn>
                <a:cxn ang="0">
                  <a:pos x="70" y="0"/>
                </a:cxn>
                <a:cxn ang="0">
                  <a:pos x="76" y="6"/>
                </a:cxn>
                <a:cxn ang="0">
                  <a:pos x="79" y="8"/>
                </a:cxn>
                <a:cxn ang="0">
                  <a:pos x="87" y="13"/>
                </a:cxn>
                <a:cxn ang="0">
                  <a:pos x="90" y="16"/>
                </a:cxn>
                <a:cxn ang="0">
                  <a:pos x="90" y="20"/>
                </a:cxn>
                <a:cxn ang="0">
                  <a:pos x="91" y="27"/>
                </a:cxn>
                <a:cxn ang="0">
                  <a:pos x="90" y="31"/>
                </a:cxn>
                <a:cxn ang="0">
                  <a:pos x="90" y="38"/>
                </a:cxn>
                <a:cxn ang="0">
                  <a:pos x="90" y="44"/>
                </a:cxn>
                <a:cxn ang="0">
                  <a:pos x="85" y="53"/>
                </a:cxn>
                <a:cxn ang="0">
                  <a:pos x="88" y="58"/>
                </a:cxn>
                <a:cxn ang="0">
                  <a:pos x="66" y="67"/>
                </a:cxn>
                <a:cxn ang="0">
                  <a:pos x="67" y="73"/>
                </a:cxn>
                <a:cxn ang="0">
                  <a:pos x="56" y="76"/>
                </a:cxn>
                <a:cxn ang="0">
                  <a:pos x="52" y="84"/>
                </a:cxn>
                <a:cxn ang="0">
                  <a:pos x="40" y="97"/>
                </a:cxn>
                <a:cxn ang="0">
                  <a:pos x="32" y="97"/>
                </a:cxn>
                <a:cxn ang="0">
                  <a:pos x="26" y="95"/>
                </a:cxn>
              </a:cxnLst>
              <a:rect l="0" t="0" r="r" b="b"/>
              <a:pathLst>
                <a:path w="93" h="101">
                  <a:moveTo>
                    <a:pt x="26" y="95"/>
                  </a:moveTo>
                  <a:cubicBezTo>
                    <a:pt x="23" y="90"/>
                    <a:pt x="18" y="92"/>
                    <a:pt x="11" y="94"/>
                  </a:cubicBezTo>
                  <a:cubicBezTo>
                    <a:pt x="6" y="89"/>
                    <a:pt x="0" y="83"/>
                    <a:pt x="0" y="76"/>
                  </a:cubicBezTo>
                  <a:cubicBezTo>
                    <a:pt x="0" y="73"/>
                    <a:pt x="0" y="55"/>
                    <a:pt x="0" y="50"/>
                  </a:cubicBezTo>
                  <a:cubicBezTo>
                    <a:pt x="0" y="47"/>
                    <a:pt x="5" y="48"/>
                    <a:pt x="14" y="48"/>
                  </a:cubicBezTo>
                  <a:cubicBezTo>
                    <a:pt x="17" y="48"/>
                    <a:pt x="14" y="45"/>
                    <a:pt x="15" y="42"/>
                  </a:cubicBezTo>
                  <a:cubicBezTo>
                    <a:pt x="18" y="41"/>
                    <a:pt x="14" y="41"/>
                    <a:pt x="15" y="36"/>
                  </a:cubicBezTo>
                  <a:cubicBezTo>
                    <a:pt x="17" y="30"/>
                    <a:pt x="15" y="28"/>
                    <a:pt x="15" y="27"/>
                  </a:cubicBezTo>
                  <a:cubicBezTo>
                    <a:pt x="23" y="27"/>
                    <a:pt x="17" y="35"/>
                    <a:pt x="23" y="31"/>
                  </a:cubicBezTo>
                  <a:cubicBezTo>
                    <a:pt x="31" y="27"/>
                    <a:pt x="23" y="35"/>
                    <a:pt x="29" y="36"/>
                  </a:cubicBezTo>
                  <a:cubicBezTo>
                    <a:pt x="37" y="38"/>
                    <a:pt x="38" y="39"/>
                    <a:pt x="40" y="36"/>
                  </a:cubicBezTo>
                  <a:cubicBezTo>
                    <a:pt x="40" y="31"/>
                    <a:pt x="41" y="33"/>
                    <a:pt x="41" y="36"/>
                  </a:cubicBezTo>
                  <a:cubicBezTo>
                    <a:pt x="43" y="38"/>
                    <a:pt x="44" y="41"/>
                    <a:pt x="46" y="41"/>
                  </a:cubicBezTo>
                  <a:cubicBezTo>
                    <a:pt x="49" y="41"/>
                    <a:pt x="50" y="42"/>
                    <a:pt x="53" y="47"/>
                  </a:cubicBezTo>
                  <a:cubicBezTo>
                    <a:pt x="56" y="53"/>
                    <a:pt x="56" y="53"/>
                    <a:pt x="59" y="50"/>
                  </a:cubicBezTo>
                  <a:cubicBezTo>
                    <a:pt x="61" y="48"/>
                    <a:pt x="61" y="58"/>
                    <a:pt x="63" y="45"/>
                  </a:cubicBezTo>
                  <a:cubicBezTo>
                    <a:pt x="63" y="33"/>
                    <a:pt x="61" y="44"/>
                    <a:pt x="56" y="42"/>
                  </a:cubicBezTo>
                  <a:cubicBezTo>
                    <a:pt x="53" y="41"/>
                    <a:pt x="52" y="38"/>
                    <a:pt x="50" y="35"/>
                  </a:cubicBezTo>
                  <a:cubicBezTo>
                    <a:pt x="49" y="31"/>
                    <a:pt x="55" y="25"/>
                    <a:pt x="52" y="22"/>
                  </a:cubicBezTo>
                  <a:cubicBezTo>
                    <a:pt x="50" y="17"/>
                    <a:pt x="56" y="19"/>
                    <a:pt x="52" y="13"/>
                  </a:cubicBezTo>
                  <a:cubicBezTo>
                    <a:pt x="49" y="10"/>
                    <a:pt x="55" y="11"/>
                    <a:pt x="55" y="5"/>
                  </a:cubicBezTo>
                  <a:cubicBezTo>
                    <a:pt x="55" y="0"/>
                    <a:pt x="64" y="2"/>
                    <a:pt x="70" y="0"/>
                  </a:cubicBezTo>
                  <a:cubicBezTo>
                    <a:pt x="72" y="5"/>
                    <a:pt x="75" y="3"/>
                    <a:pt x="76" y="6"/>
                  </a:cubicBezTo>
                  <a:cubicBezTo>
                    <a:pt x="78" y="10"/>
                    <a:pt x="78" y="5"/>
                    <a:pt x="79" y="8"/>
                  </a:cubicBezTo>
                  <a:cubicBezTo>
                    <a:pt x="81" y="11"/>
                    <a:pt x="79" y="8"/>
                    <a:pt x="87" y="13"/>
                  </a:cubicBezTo>
                  <a:cubicBezTo>
                    <a:pt x="87" y="16"/>
                    <a:pt x="87" y="13"/>
                    <a:pt x="90" y="16"/>
                  </a:cubicBezTo>
                  <a:cubicBezTo>
                    <a:pt x="91" y="17"/>
                    <a:pt x="88" y="17"/>
                    <a:pt x="90" y="20"/>
                  </a:cubicBezTo>
                  <a:cubicBezTo>
                    <a:pt x="93" y="22"/>
                    <a:pt x="93" y="24"/>
                    <a:pt x="91" y="27"/>
                  </a:cubicBezTo>
                  <a:cubicBezTo>
                    <a:pt x="88" y="28"/>
                    <a:pt x="91" y="30"/>
                    <a:pt x="90" y="31"/>
                  </a:cubicBezTo>
                  <a:cubicBezTo>
                    <a:pt x="88" y="33"/>
                    <a:pt x="90" y="35"/>
                    <a:pt x="90" y="38"/>
                  </a:cubicBezTo>
                  <a:cubicBezTo>
                    <a:pt x="88" y="42"/>
                    <a:pt x="93" y="44"/>
                    <a:pt x="90" y="44"/>
                  </a:cubicBezTo>
                  <a:cubicBezTo>
                    <a:pt x="85" y="44"/>
                    <a:pt x="88" y="50"/>
                    <a:pt x="85" y="53"/>
                  </a:cubicBezTo>
                  <a:cubicBezTo>
                    <a:pt x="84" y="55"/>
                    <a:pt x="87" y="56"/>
                    <a:pt x="88" y="58"/>
                  </a:cubicBezTo>
                  <a:cubicBezTo>
                    <a:pt x="87" y="59"/>
                    <a:pt x="67" y="67"/>
                    <a:pt x="66" y="67"/>
                  </a:cubicBezTo>
                  <a:cubicBezTo>
                    <a:pt x="64" y="67"/>
                    <a:pt x="66" y="72"/>
                    <a:pt x="67" y="73"/>
                  </a:cubicBezTo>
                  <a:cubicBezTo>
                    <a:pt x="64" y="75"/>
                    <a:pt x="61" y="73"/>
                    <a:pt x="56" y="76"/>
                  </a:cubicBezTo>
                  <a:cubicBezTo>
                    <a:pt x="52" y="80"/>
                    <a:pt x="56" y="83"/>
                    <a:pt x="52" y="84"/>
                  </a:cubicBezTo>
                  <a:cubicBezTo>
                    <a:pt x="46" y="87"/>
                    <a:pt x="43" y="92"/>
                    <a:pt x="40" y="97"/>
                  </a:cubicBezTo>
                  <a:cubicBezTo>
                    <a:pt x="37" y="101"/>
                    <a:pt x="35" y="95"/>
                    <a:pt x="32" y="97"/>
                  </a:cubicBezTo>
                  <a:cubicBezTo>
                    <a:pt x="31" y="98"/>
                    <a:pt x="31" y="95"/>
                    <a:pt x="26" y="95"/>
                  </a:cubicBezTo>
                </a:path>
              </a:pathLst>
            </a:custGeom>
            <a:grpFill/>
            <a:ln w="6350" cmpd="sng">
              <a:solidFill>
                <a:schemeClr val="bg1"/>
              </a:solidFill>
              <a:round/>
              <a:headEnd/>
              <a:tailEnd/>
            </a:ln>
          </p:spPr>
          <p:txBody>
            <a:bodyPr/>
            <a:lstStyle/>
            <a:p>
              <a:endParaRPr lang="en-GB" dirty="0"/>
            </a:p>
          </p:txBody>
        </p:sp>
        <p:sp>
          <p:nvSpPr>
            <p:cNvPr id="1167" name="Freeform 101"/>
            <p:cNvSpPr>
              <a:spLocks/>
            </p:cNvSpPr>
            <p:nvPr/>
          </p:nvSpPr>
          <p:spPr bwMode="auto">
            <a:xfrm>
              <a:off x="6269673" y="5455640"/>
              <a:ext cx="271546" cy="507733"/>
            </a:xfrm>
            <a:custGeom>
              <a:avLst/>
              <a:gdLst/>
              <a:ahLst/>
              <a:cxnLst>
                <a:cxn ang="0">
                  <a:pos x="17" y="163"/>
                </a:cxn>
                <a:cxn ang="0">
                  <a:pos x="23" y="163"/>
                </a:cxn>
                <a:cxn ang="0">
                  <a:pos x="21" y="156"/>
                </a:cxn>
                <a:cxn ang="0">
                  <a:pos x="34" y="145"/>
                </a:cxn>
                <a:cxn ang="0">
                  <a:pos x="43" y="132"/>
                </a:cxn>
                <a:cxn ang="0">
                  <a:pos x="44" y="120"/>
                </a:cxn>
                <a:cxn ang="0">
                  <a:pos x="41" y="114"/>
                </a:cxn>
                <a:cxn ang="0">
                  <a:pos x="38" y="101"/>
                </a:cxn>
                <a:cxn ang="0">
                  <a:pos x="37" y="93"/>
                </a:cxn>
                <a:cxn ang="0">
                  <a:pos x="43" y="87"/>
                </a:cxn>
                <a:cxn ang="0">
                  <a:pos x="53" y="78"/>
                </a:cxn>
                <a:cxn ang="0">
                  <a:pos x="69" y="65"/>
                </a:cxn>
                <a:cxn ang="0">
                  <a:pos x="82" y="48"/>
                </a:cxn>
                <a:cxn ang="0">
                  <a:pos x="85" y="42"/>
                </a:cxn>
                <a:cxn ang="0">
                  <a:pos x="82" y="31"/>
                </a:cxn>
                <a:cxn ang="0">
                  <a:pos x="82" y="12"/>
                </a:cxn>
                <a:cxn ang="0">
                  <a:pos x="82" y="0"/>
                </a:cxn>
                <a:cxn ang="0">
                  <a:pos x="70" y="8"/>
                </a:cxn>
                <a:cxn ang="0">
                  <a:pos x="63" y="8"/>
                </a:cxn>
                <a:cxn ang="0">
                  <a:pos x="55" y="11"/>
                </a:cxn>
                <a:cxn ang="0">
                  <a:pos x="47" y="11"/>
                </a:cxn>
                <a:cxn ang="0">
                  <a:pos x="37" y="9"/>
                </a:cxn>
                <a:cxn ang="0">
                  <a:pos x="35" y="14"/>
                </a:cxn>
                <a:cxn ang="0">
                  <a:pos x="35" y="26"/>
                </a:cxn>
                <a:cxn ang="0">
                  <a:pos x="43" y="36"/>
                </a:cxn>
                <a:cxn ang="0">
                  <a:pos x="46" y="48"/>
                </a:cxn>
                <a:cxn ang="0">
                  <a:pos x="44" y="56"/>
                </a:cxn>
                <a:cxn ang="0">
                  <a:pos x="41" y="61"/>
                </a:cxn>
                <a:cxn ang="0">
                  <a:pos x="40" y="65"/>
                </a:cxn>
                <a:cxn ang="0">
                  <a:pos x="35" y="56"/>
                </a:cxn>
                <a:cxn ang="0">
                  <a:pos x="35" y="47"/>
                </a:cxn>
                <a:cxn ang="0">
                  <a:pos x="29" y="39"/>
                </a:cxn>
                <a:cxn ang="0">
                  <a:pos x="24" y="34"/>
                </a:cxn>
                <a:cxn ang="0">
                  <a:pos x="2" y="43"/>
                </a:cxn>
                <a:cxn ang="0">
                  <a:pos x="3" y="50"/>
                </a:cxn>
                <a:cxn ang="0">
                  <a:pos x="12" y="56"/>
                </a:cxn>
                <a:cxn ang="0">
                  <a:pos x="21" y="61"/>
                </a:cxn>
                <a:cxn ang="0">
                  <a:pos x="23" y="67"/>
                </a:cxn>
                <a:cxn ang="0">
                  <a:pos x="21" y="82"/>
                </a:cxn>
                <a:cxn ang="0">
                  <a:pos x="21" y="87"/>
                </a:cxn>
                <a:cxn ang="0">
                  <a:pos x="23" y="96"/>
                </a:cxn>
                <a:cxn ang="0">
                  <a:pos x="17" y="109"/>
                </a:cxn>
                <a:cxn ang="0">
                  <a:pos x="9" y="118"/>
                </a:cxn>
                <a:cxn ang="0">
                  <a:pos x="15" y="156"/>
                </a:cxn>
                <a:cxn ang="0">
                  <a:pos x="17" y="163"/>
                </a:cxn>
              </a:cxnLst>
              <a:rect l="0" t="0" r="r" b="b"/>
              <a:pathLst>
                <a:path w="87" h="163">
                  <a:moveTo>
                    <a:pt x="17" y="163"/>
                  </a:moveTo>
                  <a:cubicBezTo>
                    <a:pt x="23" y="163"/>
                    <a:pt x="23" y="163"/>
                    <a:pt x="23" y="163"/>
                  </a:cubicBezTo>
                  <a:cubicBezTo>
                    <a:pt x="24" y="152"/>
                    <a:pt x="21" y="160"/>
                    <a:pt x="21" y="156"/>
                  </a:cubicBezTo>
                  <a:cubicBezTo>
                    <a:pt x="20" y="152"/>
                    <a:pt x="26" y="148"/>
                    <a:pt x="34" y="145"/>
                  </a:cubicBezTo>
                  <a:cubicBezTo>
                    <a:pt x="41" y="142"/>
                    <a:pt x="44" y="137"/>
                    <a:pt x="43" y="132"/>
                  </a:cubicBezTo>
                  <a:cubicBezTo>
                    <a:pt x="41" y="129"/>
                    <a:pt x="44" y="129"/>
                    <a:pt x="44" y="120"/>
                  </a:cubicBezTo>
                  <a:cubicBezTo>
                    <a:pt x="43" y="110"/>
                    <a:pt x="43" y="121"/>
                    <a:pt x="41" y="114"/>
                  </a:cubicBezTo>
                  <a:cubicBezTo>
                    <a:pt x="40" y="104"/>
                    <a:pt x="41" y="106"/>
                    <a:pt x="38" y="101"/>
                  </a:cubicBezTo>
                  <a:cubicBezTo>
                    <a:pt x="35" y="98"/>
                    <a:pt x="37" y="96"/>
                    <a:pt x="37" y="93"/>
                  </a:cubicBezTo>
                  <a:cubicBezTo>
                    <a:pt x="37" y="90"/>
                    <a:pt x="38" y="95"/>
                    <a:pt x="43" y="87"/>
                  </a:cubicBezTo>
                  <a:cubicBezTo>
                    <a:pt x="49" y="81"/>
                    <a:pt x="47" y="87"/>
                    <a:pt x="53" y="78"/>
                  </a:cubicBezTo>
                  <a:cubicBezTo>
                    <a:pt x="58" y="67"/>
                    <a:pt x="64" y="67"/>
                    <a:pt x="69" y="65"/>
                  </a:cubicBezTo>
                  <a:cubicBezTo>
                    <a:pt x="75" y="64"/>
                    <a:pt x="78" y="57"/>
                    <a:pt x="82" y="48"/>
                  </a:cubicBezTo>
                  <a:cubicBezTo>
                    <a:pt x="85" y="42"/>
                    <a:pt x="82" y="47"/>
                    <a:pt x="85" y="42"/>
                  </a:cubicBezTo>
                  <a:cubicBezTo>
                    <a:pt x="87" y="37"/>
                    <a:pt x="82" y="40"/>
                    <a:pt x="82" y="31"/>
                  </a:cubicBezTo>
                  <a:cubicBezTo>
                    <a:pt x="84" y="23"/>
                    <a:pt x="84" y="18"/>
                    <a:pt x="82" y="12"/>
                  </a:cubicBezTo>
                  <a:cubicBezTo>
                    <a:pt x="81" y="3"/>
                    <a:pt x="87" y="8"/>
                    <a:pt x="82" y="0"/>
                  </a:cubicBezTo>
                  <a:cubicBezTo>
                    <a:pt x="79" y="3"/>
                    <a:pt x="76" y="4"/>
                    <a:pt x="70" y="8"/>
                  </a:cubicBezTo>
                  <a:cubicBezTo>
                    <a:pt x="64" y="11"/>
                    <a:pt x="63" y="3"/>
                    <a:pt x="63" y="8"/>
                  </a:cubicBezTo>
                  <a:cubicBezTo>
                    <a:pt x="61" y="12"/>
                    <a:pt x="56" y="12"/>
                    <a:pt x="55" y="11"/>
                  </a:cubicBezTo>
                  <a:cubicBezTo>
                    <a:pt x="53" y="9"/>
                    <a:pt x="50" y="14"/>
                    <a:pt x="47" y="11"/>
                  </a:cubicBezTo>
                  <a:cubicBezTo>
                    <a:pt x="44" y="6"/>
                    <a:pt x="44" y="12"/>
                    <a:pt x="37" y="9"/>
                  </a:cubicBezTo>
                  <a:cubicBezTo>
                    <a:pt x="35" y="11"/>
                    <a:pt x="37" y="12"/>
                    <a:pt x="35" y="14"/>
                  </a:cubicBezTo>
                  <a:cubicBezTo>
                    <a:pt x="34" y="17"/>
                    <a:pt x="35" y="22"/>
                    <a:pt x="35" y="26"/>
                  </a:cubicBezTo>
                  <a:cubicBezTo>
                    <a:pt x="37" y="29"/>
                    <a:pt x="38" y="29"/>
                    <a:pt x="43" y="36"/>
                  </a:cubicBezTo>
                  <a:cubicBezTo>
                    <a:pt x="49" y="42"/>
                    <a:pt x="46" y="43"/>
                    <a:pt x="46" y="48"/>
                  </a:cubicBezTo>
                  <a:cubicBezTo>
                    <a:pt x="46" y="53"/>
                    <a:pt x="46" y="54"/>
                    <a:pt x="44" y="56"/>
                  </a:cubicBezTo>
                  <a:cubicBezTo>
                    <a:pt x="41" y="56"/>
                    <a:pt x="40" y="57"/>
                    <a:pt x="41" y="61"/>
                  </a:cubicBezTo>
                  <a:cubicBezTo>
                    <a:pt x="41" y="64"/>
                    <a:pt x="41" y="67"/>
                    <a:pt x="40" y="65"/>
                  </a:cubicBezTo>
                  <a:cubicBezTo>
                    <a:pt x="38" y="65"/>
                    <a:pt x="40" y="62"/>
                    <a:pt x="35" y="56"/>
                  </a:cubicBezTo>
                  <a:cubicBezTo>
                    <a:pt x="31" y="51"/>
                    <a:pt x="35" y="53"/>
                    <a:pt x="35" y="47"/>
                  </a:cubicBezTo>
                  <a:cubicBezTo>
                    <a:pt x="37" y="40"/>
                    <a:pt x="35" y="37"/>
                    <a:pt x="29" y="39"/>
                  </a:cubicBezTo>
                  <a:cubicBezTo>
                    <a:pt x="27" y="40"/>
                    <a:pt x="26" y="37"/>
                    <a:pt x="24" y="34"/>
                  </a:cubicBezTo>
                  <a:cubicBezTo>
                    <a:pt x="23" y="36"/>
                    <a:pt x="3" y="43"/>
                    <a:pt x="2" y="43"/>
                  </a:cubicBezTo>
                  <a:cubicBezTo>
                    <a:pt x="0" y="43"/>
                    <a:pt x="2" y="48"/>
                    <a:pt x="3" y="50"/>
                  </a:cubicBezTo>
                  <a:cubicBezTo>
                    <a:pt x="2" y="57"/>
                    <a:pt x="8" y="51"/>
                    <a:pt x="12" y="56"/>
                  </a:cubicBezTo>
                  <a:cubicBezTo>
                    <a:pt x="17" y="59"/>
                    <a:pt x="18" y="57"/>
                    <a:pt x="21" y="61"/>
                  </a:cubicBezTo>
                  <a:cubicBezTo>
                    <a:pt x="24" y="62"/>
                    <a:pt x="21" y="62"/>
                    <a:pt x="23" y="67"/>
                  </a:cubicBezTo>
                  <a:cubicBezTo>
                    <a:pt x="24" y="70"/>
                    <a:pt x="23" y="82"/>
                    <a:pt x="21" y="82"/>
                  </a:cubicBezTo>
                  <a:cubicBezTo>
                    <a:pt x="20" y="82"/>
                    <a:pt x="23" y="84"/>
                    <a:pt x="21" y="87"/>
                  </a:cubicBezTo>
                  <a:cubicBezTo>
                    <a:pt x="20" y="92"/>
                    <a:pt x="26" y="90"/>
                    <a:pt x="23" y="96"/>
                  </a:cubicBezTo>
                  <a:cubicBezTo>
                    <a:pt x="17" y="104"/>
                    <a:pt x="20" y="106"/>
                    <a:pt x="17" y="109"/>
                  </a:cubicBezTo>
                  <a:cubicBezTo>
                    <a:pt x="15" y="112"/>
                    <a:pt x="9" y="118"/>
                    <a:pt x="9" y="118"/>
                  </a:cubicBezTo>
                  <a:cubicBezTo>
                    <a:pt x="12" y="126"/>
                    <a:pt x="17" y="146"/>
                    <a:pt x="15" y="156"/>
                  </a:cubicBezTo>
                  <a:cubicBezTo>
                    <a:pt x="17" y="163"/>
                    <a:pt x="17" y="163"/>
                    <a:pt x="17" y="163"/>
                  </a:cubicBezTo>
                  <a:close/>
                </a:path>
              </a:pathLst>
            </a:custGeom>
            <a:grpFill/>
            <a:ln w="6350" cmpd="sng">
              <a:solidFill>
                <a:schemeClr val="bg1"/>
              </a:solidFill>
              <a:round/>
              <a:headEnd/>
              <a:tailEnd/>
            </a:ln>
          </p:spPr>
          <p:txBody>
            <a:bodyPr/>
            <a:lstStyle/>
            <a:p>
              <a:endParaRPr lang="en-GB" dirty="0"/>
            </a:p>
          </p:txBody>
        </p:sp>
        <p:sp>
          <p:nvSpPr>
            <p:cNvPr id="1168" name="Freeform 102"/>
            <p:cNvSpPr>
              <a:spLocks/>
            </p:cNvSpPr>
            <p:nvPr/>
          </p:nvSpPr>
          <p:spPr bwMode="auto">
            <a:xfrm>
              <a:off x="5808526" y="5645236"/>
              <a:ext cx="342245" cy="390441"/>
            </a:xfrm>
            <a:custGeom>
              <a:avLst/>
              <a:gdLst/>
              <a:ahLst/>
              <a:cxnLst>
                <a:cxn ang="0">
                  <a:pos x="2" y="6"/>
                </a:cxn>
                <a:cxn ang="0">
                  <a:pos x="15" y="42"/>
                </a:cxn>
                <a:cxn ang="0">
                  <a:pos x="23" y="68"/>
                </a:cxn>
                <a:cxn ang="0">
                  <a:pos x="29" y="101"/>
                </a:cxn>
                <a:cxn ang="0">
                  <a:pos x="40" y="121"/>
                </a:cxn>
                <a:cxn ang="0">
                  <a:pos x="46" y="116"/>
                </a:cxn>
                <a:cxn ang="0">
                  <a:pos x="51" y="124"/>
                </a:cxn>
                <a:cxn ang="0">
                  <a:pos x="60" y="124"/>
                </a:cxn>
                <a:cxn ang="0">
                  <a:pos x="69" y="119"/>
                </a:cxn>
                <a:cxn ang="0">
                  <a:pos x="69" y="82"/>
                </a:cxn>
                <a:cxn ang="0">
                  <a:pos x="69" y="54"/>
                </a:cxn>
                <a:cxn ang="0">
                  <a:pos x="77" y="54"/>
                </a:cxn>
                <a:cxn ang="0">
                  <a:pos x="77" y="17"/>
                </a:cxn>
                <a:cxn ang="0">
                  <a:pos x="87" y="14"/>
                </a:cxn>
                <a:cxn ang="0">
                  <a:pos x="96" y="15"/>
                </a:cxn>
                <a:cxn ang="0">
                  <a:pos x="102" y="14"/>
                </a:cxn>
                <a:cxn ang="0">
                  <a:pos x="110" y="11"/>
                </a:cxn>
                <a:cxn ang="0">
                  <a:pos x="95" y="9"/>
                </a:cxn>
                <a:cxn ang="0">
                  <a:pos x="80" y="14"/>
                </a:cxn>
                <a:cxn ang="0">
                  <a:pos x="77" y="12"/>
                </a:cxn>
                <a:cxn ang="0">
                  <a:pos x="72" y="12"/>
                </a:cxn>
                <a:cxn ang="0">
                  <a:pos x="58" y="9"/>
                </a:cxn>
                <a:cxn ang="0">
                  <a:pos x="51" y="8"/>
                </a:cxn>
                <a:cxn ang="0">
                  <a:pos x="22" y="8"/>
                </a:cxn>
                <a:cxn ang="0">
                  <a:pos x="12" y="3"/>
                </a:cxn>
                <a:cxn ang="0">
                  <a:pos x="2" y="6"/>
                </a:cxn>
              </a:cxnLst>
              <a:rect l="0" t="0" r="r" b="b"/>
              <a:pathLst>
                <a:path w="110" h="125">
                  <a:moveTo>
                    <a:pt x="2" y="6"/>
                  </a:moveTo>
                  <a:cubicBezTo>
                    <a:pt x="0" y="15"/>
                    <a:pt x="11" y="25"/>
                    <a:pt x="15" y="42"/>
                  </a:cubicBezTo>
                  <a:cubicBezTo>
                    <a:pt x="19" y="57"/>
                    <a:pt x="26" y="49"/>
                    <a:pt x="23" y="68"/>
                  </a:cubicBezTo>
                  <a:cubicBezTo>
                    <a:pt x="23" y="76"/>
                    <a:pt x="28" y="90"/>
                    <a:pt x="29" y="101"/>
                  </a:cubicBezTo>
                  <a:cubicBezTo>
                    <a:pt x="29" y="113"/>
                    <a:pt x="37" y="118"/>
                    <a:pt x="40" y="121"/>
                  </a:cubicBezTo>
                  <a:cubicBezTo>
                    <a:pt x="44" y="119"/>
                    <a:pt x="43" y="113"/>
                    <a:pt x="46" y="116"/>
                  </a:cubicBezTo>
                  <a:cubicBezTo>
                    <a:pt x="49" y="119"/>
                    <a:pt x="44" y="121"/>
                    <a:pt x="51" y="124"/>
                  </a:cubicBezTo>
                  <a:cubicBezTo>
                    <a:pt x="55" y="125"/>
                    <a:pt x="58" y="122"/>
                    <a:pt x="60" y="124"/>
                  </a:cubicBezTo>
                  <a:cubicBezTo>
                    <a:pt x="61" y="125"/>
                    <a:pt x="64" y="121"/>
                    <a:pt x="69" y="119"/>
                  </a:cubicBezTo>
                  <a:cubicBezTo>
                    <a:pt x="69" y="82"/>
                    <a:pt x="69" y="82"/>
                    <a:pt x="69" y="82"/>
                  </a:cubicBezTo>
                  <a:cubicBezTo>
                    <a:pt x="69" y="54"/>
                    <a:pt x="69" y="54"/>
                    <a:pt x="69" y="54"/>
                  </a:cubicBezTo>
                  <a:cubicBezTo>
                    <a:pt x="77" y="54"/>
                    <a:pt x="77" y="54"/>
                    <a:pt x="77" y="54"/>
                  </a:cubicBezTo>
                  <a:cubicBezTo>
                    <a:pt x="77" y="17"/>
                    <a:pt x="77" y="17"/>
                    <a:pt x="77" y="17"/>
                  </a:cubicBezTo>
                  <a:cubicBezTo>
                    <a:pt x="77" y="17"/>
                    <a:pt x="81" y="15"/>
                    <a:pt x="87" y="14"/>
                  </a:cubicBezTo>
                  <a:cubicBezTo>
                    <a:pt x="93" y="14"/>
                    <a:pt x="95" y="12"/>
                    <a:pt x="96" y="15"/>
                  </a:cubicBezTo>
                  <a:cubicBezTo>
                    <a:pt x="98" y="20"/>
                    <a:pt x="99" y="14"/>
                    <a:pt x="102" y="14"/>
                  </a:cubicBezTo>
                  <a:cubicBezTo>
                    <a:pt x="105" y="14"/>
                    <a:pt x="105" y="12"/>
                    <a:pt x="110" y="11"/>
                  </a:cubicBezTo>
                  <a:cubicBezTo>
                    <a:pt x="107" y="6"/>
                    <a:pt x="102" y="8"/>
                    <a:pt x="95" y="9"/>
                  </a:cubicBezTo>
                  <a:cubicBezTo>
                    <a:pt x="95" y="9"/>
                    <a:pt x="83" y="12"/>
                    <a:pt x="80" y="14"/>
                  </a:cubicBezTo>
                  <a:cubicBezTo>
                    <a:pt x="78" y="14"/>
                    <a:pt x="77" y="11"/>
                    <a:pt x="77" y="12"/>
                  </a:cubicBezTo>
                  <a:cubicBezTo>
                    <a:pt x="75" y="14"/>
                    <a:pt x="75" y="14"/>
                    <a:pt x="72" y="12"/>
                  </a:cubicBezTo>
                  <a:cubicBezTo>
                    <a:pt x="69" y="11"/>
                    <a:pt x="60" y="15"/>
                    <a:pt x="58" y="9"/>
                  </a:cubicBezTo>
                  <a:cubicBezTo>
                    <a:pt x="57" y="6"/>
                    <a:pt x="55" y="8"/>
                    <a:pt x="51" y="8"/>
                  </a:cubicBezTo>
                  <a:cubicBezTo>
                    <a:pt x="46" y="8"/>
                    <a:pt x="26" y="8"/>
                    <a:pt x="22" y="8"/>
                  </a:cubicBezTo>
                  <a:cubicBezTo>
                    <a:pt x="17" y="8"/>
                    <a:pt x="19" y="0"/>
                    <a:pt x="12" y="3"/>
                  </a:cubicBezTo>
                  <a:cubicBezTo>
                    <a:pt x="8" y="6"/>
                    <a:pt x="8" y="6"/>
                    <a:pt x="2" y="6"/>
                  </a:cubicBezTo>
                </a:path>
              </a:pathLst>
            </a:custGeom>
            <a:grpFill/>
            <a:ln w="6350" cmpd="sng">
              <a:solidFill>
                <a:schemeClr val="bg1"/>
              </a:solidFill>
              <a:round/>
              <a:headEnd/>
              <a:tailEnd/>
            </a:ln>
          </p:spPr>
          <p:txBody>
            <a:bodyPr/>
            <a:lstStyle/>
            <a:p>
              <a:endParaRPr lang="en-GB" dirty="0"/>
            </a:p>
          </p:txBody>
        </p:sp>
        <p:sp>
          <p:nvSpPr>
            <p:cNvPr id="1169" name="Freeform 103"/>
            <p:cNvSpPr>
              <a:spLocks/>
            </p:cNvSpPr>
            <p:nvPr/>
          </p:nvSpPr>
          <p:spPr bwMode="auto">
            <a:xfrm>
              <a:off x="6023836" y="5677371"/>
              <a:ext cx="226556" cy="295642"/>
            </a:xfrm>
            <a:custGeom>
              <a:avLst/>
              <a:gdLst/>
              <a:ahLst/>
              <a:cxnLst>
                <a:cxn ang="0">
                  <a:pos x="41" y="0"/>
                </a:cxn>
                <a:cxn ang="0">
                  <a:pos x="34" y="3"/>
                </a:cxn>
                <a:cxn ang="0">
                  <a:pos x="27" y="5"/>
                </a:cxn>
                <a:cxn ang="0">
                  <a:pos x="18" y="3"/>
                </a:cxn>
                <a:cxn ang="0">
                  <a:pos x="8" y="7"/>
                </a:cxn>
                <a:cxn ang="0">
                  <a:pos x="8" y="44"/>
                </a:cxn>
                <a:cxn ang="0">
                  <a:pos x="0" y="44"/>
                </a:cxn>
                <a:cxn ang="0">
                  <a:pos x="0" y="72"/>
                </a:cxn>
                <a:cxn ang="0">
                  <a:pos x="5" y="88"/>
                </a:cxn>
                <a:cxn ang="0">
                  <a:pos x="6" y="94"/>
                </a:cxn>
                <a:cxn ang="0">
                  <a:pos x="17" y="89"/>
                </a:cxn>
                <a:cxn ang="0">
                  <a:pos x="30" y="80"/>
                </a:cxn>
                <a:cxn ang="0">
                  <a:pos x="46" y="75"/>
                </a:cxn>
                <a:cxn ang="0">
                  <a:pos x="55" y="63"/>
                </a:cxn>
                <a:cxn ang="0">
                  <a:pos x="62" y="53"/>
                </a:cxn>
                <a:cxn ang="0">
                  <a:pos x="73" y="46"/>
                </a:cxn>
                <a:cxn ang="0">
                  <a:pos x="65" y="39"/>
                </a:cxn>
                <a:cxn ang="0">
                  <a:pos x="61" y="30"/>
                </a:cxn>
                <a:cxn ang="0">
                  <a:pos x="58" y="25"/>
                </a:cxn>
                <a:cxn ang="0">
                  <a:pos x="47" y="16"/>
                </a:cxn>
                <a:cxn ang="0">
                  <a:pos x="41" y="0"/>
                </a:cxn>
              </a:cxnLst>
              <a:rect l="0" t="0" r="r" b="b"/>
              <a:pathLst>
                <a:path w="73" h="95">
                  <a:moveTo>
                    <a:pt x="41" y="0"/>
                  </a:moveTo>
                  <a:cubicBezTo>
                    <a:pt x="37" y="2"/>
                    <a:pt x="37" y="3"/>
                    <a:pt x="34" y="3"/>
                  </a:cubicBezTo>
                  <a:cubicBezTo>
                    <a:pt x="30" y="3"/>
                    <a:pt x="29" y="10"/>
                    <a:pt x="27" y="5"/>
                  </a:cubicBezTo>
                  <a:cubicBezTo>
                    <a:pt x="26" y="2"/>
                    <a:pt x="24" y="3"/>
                    <a:pt x="18" y="3"/>
                  </a:cubicBezTo>
                  <a:cubicBezTo>
                    <a:pt x="12" y="5"/>
                    <a:pt x="8" y="7"/>
                    <a:pt x="8" y="7"/>
                  </a:cubicBezTo>
                  <a:cubicBezTo>
                    <a:pt x="8" y="44"/>
                    <a:pt x="8" y="44"/>
                    <a:pt x="8" y="44"/>
                  </a:cubicBezTo>
                  <a:cubicBezTo>
                    <a:pt x="0" y="44"/>
                    <a:pt x="0" y="44"/>
                    <a:pt x="0" y="44"/>
                  </a:cubicBezTo>
                  <a:cubicBezTo>
                    <a:pt x="0" y="72"/>
                    <a:pt x="0" y="72"/>
                    <a:pt x="0" y="72"/>
                  </a:cubicBezTo>
                  <a:cubicBezTo>
                    <a:pt x="3" y="75"/>
                    <a:pt x="6" y="84"/>
                    <a:pt x="5" y="88"/>
                  </a:cubicBezTo>
                  <a:cubicBezTo>
                    <a:pt x="3" y="89"/>
                    <a:pt x="3" y="94"/>
                    <a:pt x="6" y="94"/>
                  </a:cubicBezTo>
                  <a:cubicBezTo>
                    <a:pt x="9" y="92"/>
                    <a:pt x="11" y="95"/>
                    <a:pt x="17" y="89"/>
                  </a:cubicBezTo>
                  <a:cubicBezTo>
                    <a:pt x="21" y="83"/>
                    <a:pt x="20" y="72"/>
                    <a:pt x="30" y="80"/>
                  </a:cubicBezTo>
                  <a:cubicBezTo>
                    <a:pt x="41" y="86"/>
                    <a:pt x="43" y="80"/>
                    <a:pt x="46" y="75"/>
                  </a:cubicBezTo>
                  <a:cubicBezTo>
                    <a:pt x="47" y="69"/>
                    <a:pt x="53" y="70"/>
                    <a:pt x="55" y="63"/>
                  </a:cubicBezTo>
                  <a:cubicBezTo>
                    <a:pt x="56" y="56"/>
                    <a:pt x="61" y="58"/>
                    <a:pt x="62" y="53"/>
                  </a:cubicBezTo>
                  <a:cubicBezTo>
                    <a:pt x="64" y="49"/>
                    <a:pt x="68" y="50"/>
                    <a:pt x="73" y="46"/>
                  </a:cubicBezTo>
                  <a:cubicBezTo>
                    <a:pt x="72" y="41"/>
                    <a:pt x="70" y="41"/>
                    <a:pt x="65" y="39"/>
                  </a:cubicBezTo>
                  <a:cubicBezTo>
                    <a:pt x="62" y="38"/>
                    <a:pt x="59" y="35"/>
                    <a:pt x="61" y="30"/>
                  </a:cubicBezTo>
                  <a:cubicBezTo>
                    <a:pt x="61" y="25"/>
                    <a:pt x="58" y="30"/>
                    <a:pt x="58" y="25"/>
                  </a:cubicBezTo>
                  <a:cubicBezTo>
                    <a:pt x="58" y="22"/>
                    <a:pt x="49" y="22"/>
                    <a:pt x="47" y="16"/>
                  </a:cubicBezTo>
                  <a:cubicBezTo>
                    <a:pt x="46" y="11"/>
                    <a:pt x="43" y="8"/>
                    <a:pt x="41" y="0"/>
                  </a:cubicBezTo>
                </a:path>
              </a:pathLst>
            </a:custGeom>
            <a:grpFill/>
            <a:ln w="6350" cmpd="sng">
              <a:solidFill>
                <a:schemeClr val="bg1"/>
              </a:solidFill>
              <a:round/>
              <a:headEnd/>
              <a:tailEnd/>
            </a:ln>
          </p:spPr>
          <p:txBody>
            <a:bodyPr/>
            <a:lstStyle/>
            <a:p>
              <a:endParaRPr lang="en-GB" dirty="0"/>
            </a:p>
          </p:txBody>
        </p:sp>
        <p:sp>
          <p:nvSpPr>
            <p:cNvPr id="1170" name="Freeform 104"/>
            <p:cNvSpPr>
              <a:spLocks/>
            </p:cNvSpPr>
            <p:nvPr/>
          </p:nvSpPr>
          <p:spPr bwMode="auto">
            <a:xfrm>
              <a:off x="6150771" y="5608281"/>
              <a:ext cx="199241" cy="215305"/>
            </a:xfrm>
            <a:custGeom>
              <a:avLst/>
              <a:gdLst/>
              <a:ahLst/>
              <a:cxnLst>
                <a:cxn ang="0">
                  <a:pos x="0" y="22"/>
                </a:cxn>
                <a:cxn ang="0">
                  <a:pos x="6" y="38"/>
                </a:cxn>
                <a:cxn ang="0">
                  <a:pos x="17" y="47"/>
                </a:cxn>
                <a:cxn ang="0">
                  <a:pos x="20" y="52"/>
                </a:cxn>
                <a:cxn ang="0">
                  <a:pos x="24" y="61"/>
                </a:cxn>
                <a:cxn ang="0">
                  <a:pos x="32" y="67"/>
                </a:cxn>
                <a:cxn ang="0">
                  <a:pos x="43" y="69"/>
                </a:cxn>
                <a:cxn ang="0">
                  <a:pos x="47" y="69"/>
                </a:cxn>
                <a:cxn ang="0">
                  <a:pos x="55" y="59"/>
                </a:cxn>
                <a:cxn ang="0">
                  <a:pos x="61" y="47"/>
                </a:cxn>
                <a:cxn ang="0">
                  <a:pos x="59" y="38"/>
                </a:cxn>
                <a:cxn ang="0">
                  <a:pos x="59" y="33"/>
                </a:cxn>
                <a:cxn ang="0">
                  <a:pos x="61" y="17"/>
                </a:cxn>
                <a:cxn ang="0">
                  <a:pos x="59" y="11"/>
                </a:cxn>
                <a:cxn ang="0">
                  <a:pos x="50" y="7"/>
                </a:cxn>
                <a:cxn ang="0">
                  <a:pos x="41" y="0"/>
                </a:cxn>
                <a:cxn ang="0">
                  <a:pos x="31" y="3"/>
                </a:cxn>
                <a:cxn ang="0">
                  <a:pos x="26" y="11"/>
                </a:cxn>
                <a:cxn ang="0">
                  <a:pos x="14" y="24"/>
                </a:cxn>
                <a:cxn ang="0">
                  <a:pos x="6" y="24"/>
                </a:cxn>
                <a:cxn ang="0">
                  <a:pos x="0" y="22"/>
                </a:cxn>
              </a:cxnLst>
              <a:rect l="0" t="0" r="r" b="b"/>
              <a:pathLst>
                <a:path w="64" h="69">
                  <a:moveTo>
                    <a:pt x="0" y="22"/>
                  </a:moveTo>
                  <a:cubicBezTo>
                    <a:pt x="2" y="30"/>
                    <a:pt x="5" y="33"/>
                    <a:pt x="6" y="38"/>
                  </a:cubicBezTo>
                  <a:cubicBezTo>
                    <a:pt x="8" y="44"/>
                    <a:pt x="17" y="44"/>
                    <a:pt x="17" y="47"/>
                  </a:cubicBezTo>
                  <a:cubicBezTo>
                    <a:pt x="17" y="52"/>
                    <a:pt x="20" y="47"/>
                    <a:pt x="20" y="52"/>
                  </a:cubicBezTo>
                  <a:cubicBezTo>
                    <a:pt x="18" y="56"/>
                    <a:pt x="21" y="59"/>
                    <a:pt x="24" y="61"/>
                  </a:cubicBezTo>
                  <a:cubicBezTo>
                    <a:pt x="29" y="63"/>
                    <a:pt x="31" y="63"/>
                    <a:pt x="32" y="67"/>
                  </a:cubicBezTo>
                  <a:cubicBezTo>
                    <a:pt x="37" y="66"/>
                    <a:pt x="40" y="69"/>
                    <a:pt x="43" y="69"/>
                  </a:cubicBezTo>
                  <a:cubicBezTo>
                    <a:pt x="44" y="67"/>
                    <a:pt x="46" y="69"/>
                    <a:pt x="47" y="69"/>
                  </a:cubicBezTo>
                  <a:cubicBezTo>
                    <a:pt x="47" y="69"/>
                    <a:pt x="53" y="63"/>
                    <a:pt x="55" y="59"/>
                  </a:cubicBezTo>
                  <a:cubicBezTo>
                    <a:pt x="58" y="56"/>
                    <a:pt x="55" y="55"/>
                    <a:pt x="61" y="47"/>
                  </a:cubicBezTo>
                  <a:cubicBezTo>
                    <a:pt x="64" y="41"/>
                    <a:pt x="58" y="42"/>
                    <a:pt x="59" y="38"/>
                  </a:cubicBezTo>
                  <a:cubicBezTo>
                    <a:pt x="61" y="35"/>
                    <a:pt x="58" y="33"/>
                    <a:pt x="59" y="33"/>
                  </a:cubicBezTo>
                  <a:cubicBezTo>
                    <a:pt x="61" y="33"/>
                    <a:pt x="62" y="21"/>
                    <a:pt x="61" y="17"/>
                  </a:cubicBezTo>
                  <a:cubicBezTo>
                    <a:pt x="59" y="13"/>
                    <a:pt x="62" y="13"/>
                    <a:pt x="59" y="11"/>
                  </a:cubicBezTo>
                  <a:cubicBezTo>
                    <a:pt x="56" y="8"/>
                    <a:pt x="55" y="10"/>
                    <a:pt x="50" y="7"/>
                  </a:cubicBezTo>
                  <a:cubicBezTo>
                    <a:pt x="46" y="2"/>
                    <a:pt x="40" y="8"/>
                    <a:pt x="41" y="0"/>
                  </a:cubicBezTo>
                  <a:cubicBezTo>
                    <a:pt x="38" y="2"/>
                    <a:pt x="35" y="0"/>
                    <a:pt x="31" y="3"/>
                  </a:cubicBezTo>
                  <a:cubicBezTo>
                    <a:pt x="26" y="7"/>
                    <a:pt x="31" y="10"/>
                    <a:pt x="26" y="11"/>
                  </a:cubicBezTo>
                  <a:cubicBezTo>
                    <a:pt x="20" y="14"/>
                    <a:pt x="17" y="19"/>
                    <a:pt x="14" y="24"/>
                  </a:cubicBezTo>
                  <a:cubicBezTo>
                    <a:pt x="11" y="28"/>
                    <a:pt x="9" y="22"/>
                    <a:pt x="6" y="24"/>
                  </a:cubicBezTo>
                  <a:cubicBezTo>
                    <a:pt x="5" y="25"/>
                    <a:pt x="5" y="22"/>
                    <a:pt x="0" y="22"/>
                  </a:cubicBezTo>
                </a:path>
              </a:pathLst>
            </a:custGeom>
            <a:grpFill/>
            <a:ln w="6350" cmpd="sng">
              <a:solidFill>
                <a:schemeClr val="bg1"/>
              </a:solidFill>
              <a:round/>
              <a:headEnd/>
              <a:tailEnd/>
            </a:ln>
          </p:spPr>
          <p:txBody>
            <a:bodyPr/>
            <a:lstStyle/>
            <a:p>
              <a:endParaRPr lang="en-GB" dirty="0"/>
            </a:p>
          </p:txBody>
        </p:sp>
        <p:sp>
          <p:nvSpPr>
            <p:cNvPr id="1171" name="Freeform 105"/>
            <p:cNvSpPr>
              <a:spLocks/>
            </p:cNvSpPr>
            <p:nvPr/>
          </p:nvSpPr>
          <p:spPr bwMode="auto">
            <a:xfrm>
              <a:off x="5933856" y="5813946"/>
              <a:ext cx="408123" cy="414542"/>
            </a:xfrm>
            <a:custGeom>
              <a:avLst/>
              <a:gdLst/>
              <a:ahLst/>
              <a:cxnLst>
                <a:cxn ang="0">
                  <a:pos x="102" y="1"/>
                </a:cxn>
                <a:cxn ang="0">
                  <a:pos x="113" y="3"/>
                </a:cxn>
                <a:cxn ang="0">
                  <a:pos x="117" y="3"/>
                </a:cxn>
                <a:cxn ang="0">
                  <a:pos x="123" y="40"/>
                </a:cxn>
                <a:cxn ang="0">
                  <a:pos x="114" y="43"/>
                </a:cxn>
                <a:cxn ang="0">
                  <a:pos x="122" y="54"/>
                </a:cxn>
                <a:cxn ang="0">
                  <a:pos x="125" y="48"/>
                </a:cxn>
                <a:cxn ang="0">
                  <a:pos x="131" y="48"/>
                </a:cxn>
                <a:cxn ang="0">
                  <a:pos x="116" y="81"/>
                </a:cxn>
                <a:cxn ang="0">
                  <a:pos x="102" y="101"/>
                </a:cxn>
                <a:cxn ang="0">
                  <a:pos x="84" y="119"/>
                </a:cxn>
                <a:cxn ang="0">
                  <a:pos x="73" y="123"/>
                </a:cxn>
                <a:cxn ang="0">
                  <a:pos x="67" y="124"/>
                </a:cxn>
                <a:cxn ang="0">
                  <a:pos x="56" y="124"/>
                </a:cxn>
                <a:cxn ang="0">
                  <a:pos x="47" y="124"/>
                </a:cxn>
                <a:cxn ang="0">
                  <a:pos x="41" y="127"/>
                </a:cxn>
                <a:cxn ang="0">
                  <a:pos x="34" y="129"/>
                </a:cxn>
                <a:cxn ang="0">
                  <a:pos x="29" y="132"/>
                </a:cxn>
                <a:cxn ang="0">
                  <a:pos x="24" y="132"/>
                </a:cxn>
                <a:cxn ang="0">
                  <a:pos x="23" y="129"/>
                </a:cxn>
                <a:cxn ang="0">
                  <a:pos x="20" y="126"/>
                </a:cxn>
                <a:cxn ang="0">
                  <a:pos x="17" y="126"/>
                </a:cxn>
                <a:cxn ang="0">
                  <a:pos x="15" y="123"/>
                </a:cxn>
                <a:cxn ang="0">
                  <a:pos x="12" y="116"/>
                </a:cxn>
                <a:cxn ang="0">
                  <a:pos x="12" y="110"/>
                </a:cxn>
                <a:cxn ang="0">
                  <a:pos x="11" y="95"/>
                </a:cxn>
                <a:cxn ang="0">
                  <a:pos x="0" y="67"/>
                </a:cxn>
                <a:cxn ang="0">
                  <a:pos x="6" y="62"/>
                </a:cxn>
                <a:cxn ang="0">
                  <a:pos x="11" y="70"/>
                </a:cxn>
                <a:cxn ang="0">
                  <a:pos x="20" y="70"/>
                </a:cxn>
                <a:cxn ang="0">
                  <a:pos x="29" y="65"/>
                </a:cxn>
                <a:cxn ang="0">
                  <a:pos x="29" y="28"/>
                </a:cxn>
                <a:cxn ang="0">
                  <a:pos x="34" y="43"/>
                </a:cxn>
                <a:cxn ang="0">
                  <a:pos x="35" y="50"/>
                </a:cxn>
                <a:cxn ang="0">
                  <a:pos x="46" y="45"/>
                </a:cxn>
                <a:cxn ang="0">
                  <a:pos x="59" y="36"/>
                </a:cxn>
                <a:cxn ang="0">
                  <a:pos x="75" y="31"/>
                </a:cxn>
                <a:cxn ang="0">
                  <a:pos x="84" y="19"/>
                </a:cxn>
                <a:cxn ang="0">
                  <a:pos x="91" y="9"/>
                </a:cxn>
                <a:cxn ang="0">
                  <a:pos x="102" y="1"/>
                </a:cxn>
              </a:cxnLst>
              <a:rect l="0" t="0" r="r" b="b"/>
              <a:pathLst>
                <a:path w="131" h="133">
                  <a:moveTo>
                    <a:pt x="102" y="1"/>
                  </a:moveTo>
                  <a:cubicBezTo>
                    <a:pt x="107" y="0"/>
                    <a:pt x="110" y="3"/>
                    <a:pt x="113" y="3"/>
                  </a:cubicBezTo>
                  <a:cubicBezTo>
                    <a:pt x="114" y="1"/>
                    <a:pt x="116" y="3"/>
                    <a:pt x="117" y="3"/>
                  </a:cubicBezTo>
                  <a:cubicBezTo>
                    <a:pt x="120" y="11"/>
                    <a:pt x="125" y="31"/>
                    <a:pt x="123" y="40"/>
                  </a:cubicBezTo>
                  <a:cubicBezTo>
                    <a:pt x="117" y="36"/>
                    <a:pt x="116" y="39"/>
                    <a:pt x="114" y="43"/>
                  </a:cubicBezTo>
                  <a:cubicBezTo>
                    <a:pt x="113" y="50"/>
                    <a:pt x="119" y="54"/>
                    <a:pt x="122" y="54"/>
                  </a:cubicBezTo>
                  <a:cubicBezTo>
                    <a:pt x="125" y="54"/>
                    <a:pt x="122" y="48"/>
                    <a:pt x="125" y="48"/>
                  </a:cubicBezTo>
                  <a:cubicBezTo>
                    <a:pt x="131" y="48"/>
                    <a:pt x="131" y="48"/>
                    <a:pt x="131" y="48"/>
                  </a:cubicBezTo>
                  <a:cubicBezTo>
                    <a:pt x="128" y="74"/>
                    <a:pt x="123" y="62"/>
                    <a:pt x="116" y="81"/>
                  </a:cubicBezTo>
                  <a:cubicBezTo>
                    <a:pt x="108" y="98"/>
                    <a:pt x="105" y="95"/>
                    <a:pt x="102" y="101"/>
                  </a:cubicBezTo>
                  <a:cubicBezTo>
                    <a:pt x="94" y="112"/>
                    <a:pt x="87" y="116"/>
                    <a:pt x="84" y="119"/>
                  </a:cubicBezTo>
                  <a:cubicBezTo>
                    <a:pt x="79" y="123"/>
                    <a:pt x="73" y="119"/>
                    <a:pt x="73" y="123"/>
                  </a:cubicBezTo>
                  <a:cubicBezTo>
                    <a:pt x="75" y="126"/>
                    <a:pt x="69" y="121"/>
                    <a:pt x="67" y="124"/>
                  </a:cubicBezTo>
                  <a:cubicBezTo>
                    <a:pt x="64" y="129"/>
                    <a:pt x="58" y="123"/>
                    <a:pt x="56" y="124"/>
                  </a:cubicBezTo>
                  <a:cubicBezTo>
                    <a:pt x="53" y="126"/>
                    <a:pt x="50" y="123"/>
                    <a:pt x="47" y="124"/>
                  </a:cubicBezTo>
                  <a:cubicBezTo>
                    <a:pt x="44" y="124"/>
                    <a:pt x="46" y="126"/>
                    <a:pt x="41" y="127"/>
                  </a:cubicBezTo>
                  <a:cubicBezTo>
                    <a:pt x="37" y="129"/>
                    <a:pt x="38" y="127"/>
                    <a:pt x="34" y="129"/>
                  </a:cubicBezTo>
                  <a:cubicBezTo>
                    <a:pt x="29" y="129"/>
                    <a:pt x="31" y="133"/>
                    <a:pt x="29" y="132"/>
                  </a:cubicBezTo>
                  <a:cubicBezTo>
                    <a:pt x="28" y="132"/>
                    <a:pt x="26" y="133"/>
                    <a:pt x="24" y="132"/>
                  </a:cubicBezTo>
                  <a:cubicBezTo>
                    <a:pt x="24" y="130"/>
                    <a:pt x="23" y="132"/>
                    <a:pt x="23" y="129"/>
                  </a:cubicBezTo>
                  <a:cubicBezTo>
                    <a:pt x="23" y="126"/>
                    <a:pt x="20" y="130"/>
                    <a:pt x="20" y="126"/>
                  </a:cubicBezTo>
                  <a:cubicBezTo>
                    <a:pt x="20" y="124"/>
                    <a:pt x="17" y="124"/>
                    <a:pt x="17" y="126"/>
                  </a:cubicBezTo>
                  <a:cubicBezTo>
                    <a:pt x="15" y="129"/>
                    <a:pt x="14" y="124"/>
                    <a:pt x="15" y="123"/>
                  </a:cubicBezTo>
                  <a:cubicBezTo>
                    <a:pt x="17" y="121"/>
                    <a:pt x="15" y="119"/>
                    <a:pt x="12" y="116"/>
                  </a:cubicBezTo>
                  <a:cubicBezTo>
                    <a:pt x="9" y="112"/>
                    <a:pt x="11" y="109"/>
                    <a:pt x="12" y="110"/>
                  </a:cubicBezTo>
                  <a:cubicBezTo>
                    <a:pt x="14" y="112"/>
                    <a:pt x="18" y="105"/>
                    <a:pt x="11" y="95"/>
                  </a:cubicBezTo>
                  <a:cubicBezTo>
                    <a:pt x="3" y="81"/>
                    <a:pt x="6" y="74"/>
                    <a:pt x="0" y="67"/>
                  </a:cubicBezTo>
                  <a:cubicBezTo>
                    <a:pt x="5" y="65"/>
                    <a:pt x="3" y="59"/>
                    <a:pt x="6" y="62"/>
                  </a:cubicBezTo>
                  <a:cubicBezTo>
                    <a:pt x="9" y="65"/>
                    <a:pt x="5" y="67"/>
                    <a:pt x="11" y="70"/>
                  </a:cubicBezTo>
                  <a:cubicBezTo>
                    <a:pt x="15" y="71"/>
                    <a:pt x="18" y="68"/>
                    <a:pt x="20" y="70"/>
                  </a:cubicBezTo>
                  <a:cubicBezTo>
                    <a:pt x="21" y="71"/>
                    <a:pt x="24" y="67"/>
                    <a:pt x="29" y="65"/>
                  </a:cubicBezTo>
                  <a:cubicBezTo>
                    <a:pt x="29" y="28"/>
                    <a:pt x="29" y="28"/>
                    <a:pt x="29" y="28"/>
                  </a:cubicBezTo>
                  <a:cubicBezTo>
                    <a:pt x="32" y="31"/>
                    <a:pt x="35" y="40"/>
                    <a:pt x="34" y="43"/>
                  </a:cubicBezTo>
                  <a:cubicBezTo>
                    <a:pt x="32" y="45"/>
                    <a:pt x="32" y="50"/>
                    <a:pt x="35" y="50"/>
                  </a:cubicBezTo>
                  <a:cubicBezTo>
                    <a:pt x="38" y="48"/>
                    <a:pt x="40" y="51"/>
                    <a:pt x="46" y="45"/>
                  </a:cubicBezTo>
                  <a:cubicBezTo>
                    <a:pt x="50" y="39"/>
                    <a:pt x="49" y="28"/>
                    <a:pt x="59" y="36"/>
                  </a:cubicBezTo>
                  <a:cubicBezTo>
                    <a:pt x="70" y="42"/>
                    <a:pt x="72" y="36"/>
                    <a:pt x="75" y="31"/>
                  </a:cubicBezTo>
                  <a:cubicBezTo>
                    <a:pt x="76" y="25"/>
                    <a:pt x="82" y="26"/>
                    <a:pt x="84" y="19"/>
                  </a:cubicBezTo>
                  <a:cubicBezTo>
                    <a:pt x="85" y="12"/>
                    <a:pt x="90" y="14"/>
                    <a:pt x="91" y="9"/>
                  </a:cubicBezTo>
                  <a:cubicBezTo>
                    <a:pt x="93" y="5"/>
                    <a:pt x="98" y="6"/>
                    <a:pt x="102" y="1"/>
                  </a:cubicBezTo>
                </a:path>
              </a:pathLst>
            </a:custGeom>
            <a:grpFill/>
            <a:ln w="6350" cmpd="sng">
              <a:solidFill>
                <a:schemeClr val="bg1"/>
              </a:solidFill>
              <a:round/>
              <a:headEnd/>
              <a:tailEnd/>
            </a:ln>
          </p:spPr>
          <p:txBody>
            <a:bodyPr/>
            <a:lstStyle/>
            <a:p>
              <a:endParaRPr lang="en-GB" dirty="0"/>
            </a:p>
          </p:txBody>
        </p:sp>
        <p:sp>
          <p:nvSpPr>
            <p:cNvPr id="1172" name="Freeform 106"/>
            <p:cNvSpPr>
              <a:spLocks/>
            </p:cNvSpPr>
            <p:nvPr/>
          </p:nvSpPr>
          <p:spPr bwMode="auto">
            <a:xfrm>
              <a:off x="6189334" y="6009970"/>
              <a:ext cx="70699" cy="85158"/>
            </a:xfrm>
            <a:custGeom>
              <a:avLst/>
              <a:gdLst/>
              <a:ahLst/>
              <a:cxnLst>
                <a:cxn ang="0">
                  <a:pos x="8" y="25"/>
                </a:cxn>
                <a:cxn ang="0">
                  <a:pos x="3" y="13"/>
                </a:cxn>
                <a:cxn ang="0">
                  <a:pos x="15" y="3"/>
                </a:cxn>
                <a:cxn ang="0">
                  <a:pos x="20" y="14"/>
                </a:cxn>
                <a:cxn ang="0">
                  <a:pos x="11" y="22"/>
                </a:cxn>
                <a:cxn ang="0">
                  <a:pos x="8" y="25"/>
                </a:cxn>
              </a:cxnLst>
              <a:rect l="0" t="0" r="r" b="b"/>
              <a:pathLst>
                <a:path w="23" h="27">
                  <a:moveTo>
                    <a:pt x="8" y="25"/>
                  </a:moveTo>
                  <a:cubicBezTo>
                    <a:pt x="5" y="21"/>
                    <a:pt x="0" y="18"/>
                    <a:pt x="3" y="13"/>
                  </a:cubicBezTo>
                  <a:cubicBezTo>
                    <a:pt x="6" y="8"/>
                    <a:pt x="14" y="0"/>
                    <a:pt x="15" y="3"/>
                  </a:cubicBezTo>
                  <a:cubicBezTo>
                    <a:pt x="18" y="7"/>
                    <a:pt x="23" y="8"/>
                    <a:pt x="20" y="14"/>
                  </a:cubicBezTo>
                  <a:cubicBezTo>
                    <a:pt x="18" y="19"/>
                    <a:pt x="12" y="19"/>
                    <a:pt x="11" y="22"/>
                  </a:cubicBezTo>
                  <a:cubicBezTo>
                    <a:pt x="9" y="25"/>
                    <a:pt x="9" y="27"/>
                    <a:pt x="8" y="25"/>
                  </a:cubicBezTo>
                </a:path>
              </a:pathLst>
            </a:custGeom>
            <a:grpFill/>
            <a:ln w="6350" cmpd="sng">
              <a:solidFill>
                <a:schemeClr val="bg1"/>
              </a:solidFill>
              <a:round/>
              <a:headEnd/>
              <a:tailEnd/>
            </a:ln>
          </p:spPr>
          <p:txBody>
            <a:bodyPr/>
            <a:lstStyle/>
            <a:p>
              <a:endParaRPr lang="en-GB" dirty="0"/>
            </a:p>
          </p:txBody>
        </p:sp>
        <p:sp>
          <p:nvSpPr>
            <p:cNvPr id="1173" name="Freeform 107"/>
            <p:cNvSpPr>
              <a:spLocks/>
            </p:cNvSpPr>
            <p:nvPr/>
          </p:nvSpPr>
          <p:spPr bwMode="auto">
            <a:xfrm>
              <a:off x="6285741" y="5923204"/>
              <a:ext cx="36956" cy="59450"/>
            </a:xfrm>
            <a:custGeom>
              <a:avLst/>
              <a:gdLst/>
              <a:ahLst/>
              <a:cxnLst>
                <a:cxn ang="0">
                  <a:pos x="10" y="5"/>
                </a:cxn>
                <a:cxn ang="0">
                  <a:pos x="12" y="13"/>
                </a:cxn>
                <a:cxn ang="0">
                  <a:pos x="9" y="19"/>
                </a:cxn>
                <a:cxn ang="0">
                  <a:pos x="1" y="8"/>
                </a:cxn>
                <a:cxn ang="0">
                  <a:pos x="10" y="5"/>
                </a:cxn>
              </a:cxnLst>
              <a:rect l="0" t="0" r="r" b="b"/>
              <a:pathLst>
                <a:path w="12" h="19">
                  <a:moveTo>
                    <a:pt x="10" y="5"/>
                  </a:moveTo>
                  <a:cubicBezTo>
                    <a:pt x="12" y="13"/>
                    <a:pt x="12" y="13"/>
                    <a:pt x="12" y="13"/>
                  </a:cubicBezTo>
                  <a:cubicBezTo>
                    <a:pt x="9" y="13"/>
                    <a:pt x="12" y="19"/>
                    <a:pt x="9" y="19"/>
                  </a:cubicBezTo>
                  <a:cubicBezTo>
                    <a:pt x="6" y="19"/>
                    <a:pt x="0" y="15"/>
                    <a:pt x="1" y="8"/>
                  </a:cubicBezTo>
                  <a:cubicBezTo>
                    <a:pt x="3" y="4"/>
                    <a:pt x="4" y="0"/>
                    <a:pt x="10" y="5"/>
                  </a:cubicBezTo>
                </a:path>
              </a:pathLst>
            </a:custGeom>
            <a:grpFill/>
            <a:ln w="6350" cmpd="sng">
              <a:solidFill>
                <a:schemeClr val="bg1"/>
              </a:solidFill>
              <a:round/>
              <a:headEnd/>
              <a:tailEnd/>
            </a:ln>
          </p:spPr>
          <p:txBody>
            <a:bodyPr/>
            <a:lstStyle/>
            <a:p>
              <a:endParaRPr lang="en-GB" dirty="0"/>
            </a:p>
          </p:txBody>
        </p:sp>
        <p:sp>
          <p:nvSpPr>
            <p:cNvPr id="1174" name="Freeform 108"/>
            <p:cNvSpPr>
              <a:spLocks/>
            </p:cNvSpPr>
            <p:nvPr/>
          </p:nvSpPr>
          <p:spPr bwMode="auto">
            <a:xfrm>
              <a:off x="6332338" y="5421898"/>
              <a:ext cx="86766" cy="242620"/>
            </a:xfrm>
            <a:custGeom>
              <a:avLst/>
              <a:gdLst/>
              <a:ahLst/>
              <a:cxnLst>
                <a:cxn ang="0">
                  <a:pos x="4" y="45"/>
                </a:cxn>
                <a:cxn ang="0">
                  <a:pos x="9" y="50"/>
                </a:cxn>
                <a:cxn ang="0">
                  <a:pos x="15" y="58"/>
                </a:cxn>
                <a:cxn ang="0">
                  <a:pos x="15" y="67"/>
                </a:cxn>
                <a:cxn ang="0">
                  <a:pos x="19" y="76"/>
                </a:cxn>
                <a:cxn ang="0">
                  <a:pos x="21" y="72"/>
                </a:cxn>
                <a:cxn ang="0">
                  <a:pos x="24" y="67"/>
                </a:cxn>
                <a:cxn ang="0">
                  <a:pos x="25" y="59"/>
                </a:cxn>
                <a:cxn ang="0">
                  <a:pos x="22" y="47"/>
                </a:cxn>
                <a:cxn ang="0">
                  <a:pos x="15" y="37"/>
                </a:cxn>
                <a:cxn ang="0">
                  <a:pos x="15" y="25"/>
                </a:cxn>
                <a:cxn ang="0">
                  <a:pos x="16" y="20"/>
                </a:cxn>
                <a:cxn ang="0">
                  <a:pos x="15" y="11"/>
                </a:cxn>
                <a:cxn ang="0">
                  <a:pos x="10" y="2"/>
                </a:cxn>
                <a:cxn ang="0">
                  <a:pos x="3" y="0"/>
                </a:cxn>
                <a:cxn ang="0">
                  <a:pos x="6" y="3"/>
                </a:cxn>
                <a:cxn ang="0">
                  <a:pos x="6" y="8"/>
                </a:cxn>
                <a:cxn ang="0">
                  <a:pos x="7" y="14"/>
                </a:cxn>
                <a:cxn ang="0">
                  <a:pos x="6" y="19"/>
                </a:cxn>
                <a:cxn ang="0">
                  <a:pos x="6" y="25"/>
                </a:cxn>
                <a:cxn ang="0">
                  <a:pos x="6" y="31"/>
                </a:cxn>
                <a:cxn ang="0">
                  <a:pos x="1" y="41"/>
                </a:cxn>
                <a:cxn ang="0">
                  <a:pos x="4" y="45"/>
                </a:cxn>
              </a:cxnLst>
              <a:rect l="0" t="0" r="r" b="b"/>
              <a:pathLst>
                <a:path w="28" h="78">
                  <a:moveTo>
                    <a:pt x="4" y="45"/>
                  </a:moveTo>
                  <a:cubicBezTo>
                    <a:pt x="6" y="48"/>
                    <a:pt x="7" y="51"/>
                    <a:pt x="9" y="50"/>
                  </a:cubicBezTo>
                  <a:cubicBezTo>
                    <a:pt x="15" y="48"/>
                    <a:pt x="16" y="51"/>
                    <a:pt x="15" y="58"/>
                  </a:cubicBezTo>
                  <a:cubicBezTo>
                    <a:pt x="15" y="64"/>
                    <a:pt x="10" y="62"/>
                    <a:pt x="15" y="67"/>
                  </a:cubicBezTo>
                  <a:cubicBezTo>
                    <a:pt x="19" y="73"/>
                    <a:pt x="18" y="76"/>
                    <a:pt x="19" y="76"/>
                  </a:cubicBezTo>
                  <a:cubicBezTo>
                    <a:pt x="21" y="78"/>
                    <a:pt x="21" y="75"/>
                    <a:pt x="21" y="72"/>
                  </a:cubicBezTo>
                  <a:cubicBezTo>
                    <a:pt x="19" y="69"/>
                    <a:pt x="21" y="67"/>
                    <a:pt x="24" y="67"/>
                  </a:cubicBezTo>
                  <a:cubicBezTo>
                    <a:pt x="25" y="65"/>
                    <a:pt x="25" y="64"/>
                    <a:pt x="25" y="59"/>
                  </a:cubicBezTo>
                  <a:cubicBezTo>
                    <a:pt x="25" y="55"/>
                    <a:pt x="28" y="53"/>
                    <a:pt x="22" y="47"/>
                  </a:cubicBezTo>
                  <a:cubicBezTo>
                    <a:pt x="18" y="41"/>
                    <a:pt x="16" y="41"/>
                    <a:pt x="15" y="37"/>
                  </a:cubicBezTo>
                  <a:cubicBezTo>
                    <a:pt x="15" y="33"/>
                    <a:pt x="13" y="28"/>
                    <a:pt x="15" y="25"/>
                  </a:cubicBezTo>
                  <a:cubicBezTo>
                    <a:pt x="16" y="24"/>
                    <a:pt x="15" y="22"/>
                    <a:pt x="16" y="20"/>
                  </a:cubicBezTo>
                  <a:cubicBezTo>
                    <a:pt x="13" y="16"/>
                    <a:pt x="16" y="16"/>
                    <a:pt x="15" y="11"/>
                  </a:cubicBezTo>
                  <a:cubicBezTo>
                    <a:pt x="13" y="6"/>
                    <a:pt x="12" y="3"/>
                    <a:pt x="10" y="2"/>
                  </a:cubicBezTo>
                  <a:cubicBezTo>
                    <a:pt x="7" y="2"/>
                    <a:pt x="4" y="2"/>
                    <a:pt x="3" y="0"/>
                  </a:cubicBezTo>
                  <a:cubicBezTo>
                    <a:pt x="3" y="3"/>
                    <a:pt x="3" y="0"/>
                    <a:pt x="6" y="3"/>
                  </a:cubicBezTo>
                  <a:cubicBezTo>
                    <a:pt x="7" y="5"/>
                    <a:pt x="4" y="5"/>
                    <a:pt x="6" y="8"/>
                  </a:cubicBezTo>
                  <a:cubicBezTo>
                    <a:pt x="9" y="10"/>
                    <a:pt x="9" y="11"/>
                    <a:pt x="7" y="14"/>
                  </a:cubicBezTo>
                  <a:cubicBezTo>
                    <a:pt x="4" y="16"/>
                    <a:pt x="7" y="17"/>
                    <a:pt x="6" y="19"/>
                  </a:cubicBezTo>
                  <a:cubicBezTo>
                    <a:pt x="4" y="20"/>
                    <a:pt x="6" y="22"/>
                    <a:pt x="6" y="25"/>
                  </a:cubicBezTo>
                  <a:cubicBezTo>
                    <a:pt x="4" y="30"/>
                    <a:pt x="9" y="31"/>
                    <a:pt x="6" y="31"/>
                  </a:cubicBezTo>
                  <a:cubicBezTo>
                    <a:pt x="1" y="31"/>
                    <a:pt x="4" y="37"/>
                    <a:pt x="1" y="41"/>
                  </a:cubicBezTo>
                  <a:cubicBezTo>
                    <a:pt x="0" y="42"/>
                    <a:pt x="3" y="44"/>
                    <a:pt x="4" y="45"/>
                  </a:cubicBezTo>
                </a:path>
              </a:pathLst>
            </a:custGeom>
            <a:grpFill/>
            <a:ln w="6350" cmpd="sng">
              <a:solidFill>
                <a:schemeClr val="bg1"/>
              </a:solidFill>
              <a:round/>
              <a:headEnd/>
              <a:tailEnd/>
            </a:ln>
          </p:spPr>
          <p:txBody>
            <a:bodyPr/>
            <a:lstStyle/>
            <a:p>
              <a:endParaRPr lang="en-GB" dirty="0"/>
            </a:p>
          </p:txBody>
        </p:sp>
        <p:sp>
          <p:nvSpPr>
            <p:cNvPr id="1175" name="Freeform 109"/>
            <p:cNvSpPr>
              <a:spLocks/>
            </p:cNvSpPr>
            <p:nvPr/>
          </p:nvSpPr>
          <p:spPr bwMode="auto">
            <a:xfrm>
              <a:off x="5851910" y="4408038"/>
              <a:ext cx="274759" cy="499700"/>
            </a:xfrm>
            <a:custGeom>
              <a:avLst/>
              <a:gdLst/>
              <a:ahLst/>
              <a:cxnLst>
                <a:cxn ang="0">
                  <a:pos x="18" y="159"/>
                </a:cxn>
                <a:cxn ang="0">
                  <a:pos x="26" y="157"/>
                </a:cxn>
                <a:cxn ang="0">
                  <a:pos x="31" y="157"/>
                </a:cxn>
                <a:cxn ang="0">
                  <a:pos x="46" y="151"/>
                </a:cxn>
                <a:cxn ang="0">
                  <a:pos x="46" y="145"/>
                </a:cxn>
                <a:cxn ang="0">
                  <a:pos x="62" y="138"/>
                </a:cxn>
                <a:cxn ang="0">
                  <a:pos x="67" y="129"/>
                </a:cxn>
                <a:cxn ang="0">
                  <a:pos x="77" y="126"/>
                </a:cxn>
                <a:cxn ang="0">
                  <a:pos x="74" y="118"/>
                </a:cxn>
                <a:cxn ang="0">
                  <a:pos x="73" y="110"/>
                </a:cxn>
                <a:cxn ang="0">
                  <a:pos x="68" y="109"/>
                </a:cxn>
                <a:cxn ang="0">
                  <a:pos x="71" y="100"/>
                </a:cxn>
                <a:cxn ang="0">
                  <a:pos x="73" y="92"/>
                </a:cxn>
                <a:cxn ang="0">
                  <a:pos x="76" y="87"/>
                </a:cxn>
                <a:cxn ang="0">
                  <a:pos x="77" y="82"/>
                </a:cxn>
                <a:cxn ang="0">
                  <a:pos x="84" y="78"/>
                </a:cxn>
                <a:cxn ang="0">
                  <a:pos x="85" y="76"/>
                </a:cxn>
                <a:cxn ang="0">
                  <a:pos x="85" y="40"/>
                </a:cxn>
                <a:cxn ang="0">
                  <a:pos x="23" y="0"/>
                </a:cxn>
                <a:cxn ang="0">
                  <a:pos x="14" y="5"/>
                </a:cxn>
                <a:cxn ang="0">
                  <a:pos x="18" y="27"/>
                </a:cxn>
                <a:cxn ang="0">
                  <a:pos x="20" y="44"/>
                </a:cxn>
                <a:cxn ang="0">
                  <a:pos x="17" y="68"/>
                </a:cxn>
                <a:cxn ang="0">
                  <a:pos x="3" y="98"/>
                </a:cxn>
                <a:cxn ang="0">
                  <a:pos x="8" y="104"/>
                </a:cxn>
                <a:cxn ang="0">
                  <a:pos x="12" y="107"/>
                </a:cxn>
                <a:cxn ang="0">
                  <a:pos x="14" y="114"/>
                </a:cxn>
                <a:cxn ang="0">
                  <a:pos x="20" y="134"/>
                </a:cxn>
                <a:cxn ang="0">
                  <a:pos x="11" y="135"/>
                </a:cxn>
                <a:cxn ang="0">
                  <a:pos x="8" y="140"/>
                </a:cxn>
                <a:cxn ang="0">
                  <a:pos x="17" y="152"/>
                </a:cxn>
                <a:cxn ang="0">
                  <a:pos x="18" y="159"/>
                </a:cxn>
              </a:cxnLst>
              <a:rect l="0" t="0" r="r" b="b"/>
              <a:pathLst>
                <a:path w="88" h="160">
                  <a:moveTo>
                    <a:pt x="18" y="159"/>
                  </a:moveTo>
                  <a:cubicBezTo>
                    <a:pt x="21" y="160"/>
                    <a:pt x="24" y="159"/>
                    <a:pt x="26" y="157"/>
                  </a:cubicBezTo>
                  <a:cubicBezTo>
                    <a:pt x="27" y="154"/>
                    <a:pt x="27" y="160"/>
                    <a:pt x="31" y="157"/>
                  </a:cubicBezTo>
                  <a:cubicBezTo>
                    <a:pt x="37" y="152"/>
                    <a:pt x="41" y="157"/>
                    <a:pt x="46" y="151"/>
                  </a:cubicBezTo>
                  <a:cubicBezTo>
                    <a:pt x="49" y="146"/>
                    <a:pt x="44" y="146"/>
                    <a:pt x="46" y="145"/>
                  </a:cubicBezTo>
                  <a:cubicBezTo>
                    <a:pt x="47" y="143"/>
                    <a:pt x="56" y="146"/>
                    <a:pt x="62" y="138"/>
                  </a:cubicBezTo>
                  <a:cubicBezTo>
                    <a:pt x="67" y="131"/>
                    <a:pt x="68" y="134"/>
                    <a:pt x="67" y="129"/>
                  </a:cubicBezTo>
                  <a:cubicBezTo>
                    <a:pt x="67" y="128"/>
                    <a:pt x="74" y="124"/>
                    <a:pt x="77" y="126"/>
                  </a:cubicBezTo>
                  <a:cubicBezTo>
                    <a:pt x="79" y="120"/>
                    <a:pt x="74" y="123"/>
                    <a:pt x="74" y="118"/>
                  </a:cubicBezTo>
                  <a:cubicBezTo>
                    <a:pt x="74" y="114"/>
                    <a:pt x="73" y="115"/>
                    <a:pt x="73" y="110"/>
                  </a:cubicBezTo>
                  <a:cubicBezTo>
                    <a:pt x="73" y="106"/>
                    <a:pt x="70" y="110"/>
                    <a:pt x="68" y="109"/>
                  </a:cubicBezTo>
                  <a:cubicBezTo>
                    <a:pt x="67" y="104"/>
                    <a:pt x="74" y="104"/>
                    <a:pt x="71" y="100"/>
                  </a:cubicBezTo>
                  <a:cubicBezTo>
                    <a:pt x="68" y="95"/>
                    <a:pt x="76" y="96"/>
                    <a:pt x="73" y="92"/>
                  </a:cubicBezTo>
                  <a:cubicBezTo>
                    <a:pt x="71" y="87"/>
                    <a:pt x="76" y="92"/>
                    <a:pt x="76" y="87"/>
                  </a:cubicBezTo>
                  <a:cubicBezTo>
                    <a:pt x="74" y="84"/>
                    <a:pt x="77" y="87"/>
                    <a:pt x="77" y="82"/>
                  </a:cubicBezTo>
                  <a:cubicBezTo>
                    <a:pt x="77" y="78"/>
                    <a:pt x="81" y="78"/>
                    <a:pt x="84" y="78"/>
                  </a:cubicBezTo>
                  <a:cubicBezTo>
                    <a:pt x="88" y="79"/>
                    <a:pt x="85" y="76"/>
                    <a:pt x="85" y="76"/>
                  </a:cubicBezTo>
                  <a:cubicBezTo>
                    <a:pt x="85" y="40"/>
                    <a:pt x="85" y="40"/>
                    <a:pt x="85" y="40"/>
                  </a:cubicBezTo>
                  <a:cubicBezTo>
                    <a:pt x="85" y="40"/>
                    <a:pt x="44" y="13"/>
                    <a:pt x="23" y="0"/>
                  </a:cubicBezTo>
                  <a:cubicBezTo>
                    <a:pt x="21" y="0"/>
                    <a:pt x="17" y="3"/>
                    <a:pt x="14" y="5"/>
                  </a:cubicBezTo>
                  <a:cubicBezTo>
                    <a:pt x="18" y="14"/>
                    <a:pt x="14" y="17"/>
                    <a:pt x="18" y="27"/>
                  </a:cubicBezTo>
                  <a:cubicBezTo>
                    <a:pt x="24" y="37"/>
                    <a:pt x="20" y="33"/>
                    <a:pt x="20" y="44"/>
                  </a:cubicBezTo>
                  <a:cubicBezTo>
                    <a:pt x="20" y="53"/>
                    <a:pt x="18" y="67"/>
                    <a:pt x="17" y="68"/>
                  </a:cubicBezTo>
                  <a:cubicBezTo>
                    <a:pt x="15" y="70"/>
                    <a:pt x="0" y="89"/>
                    <a:pt x="3" y="98"/>
                  </a:cubicBezTo>
                  <a:cubicBezTo>
                    <a:pt x="8" y="104"/>
                    <a:pt x="8" y="104"/>
                    <a:pt x="8" y="104"/>
                  </a:cubicBezTo>
                  <a:cubicBezTo>
                    <a:pt x="17" y="104"/>
                    <a:pt x="8" y="106"/>
                    <a:pt x="12" y="107"/>
                  </a:cubicBezTo>
                  <a:cubicBezTo>
                    <a:pt x="15" y="109"/>
                    <a:pt x="12" y="114"/>
                    <a:pt x="14" y="114"/>
                  </a:cubicBezTo>
                  <a:cubicBezTo>
                    <a:pt x="17" y="115"/>
                    <a:pt x="12" y="129"/>
                    <a:pt x="20" y="134"/>
                  </a:cubicBezTo>
                  <a:cubicBezTo>
                    <a:pt x="15" y="137"/>
                    <a:pt x="12" y="135"/>
                    <a:pt x="11" y="135"/>
                  </a:cubicBezTo>
                  <a:cubicBezTo>
                    <a:pt x="8" y="134"/>
                    <a:pt x="6" y="138"/>
                    <a:pt x="8" y="140"/>
                  </a:cubicBezTo>
                  <a:cubicBezTo>
                    <a:pt x="14" y="149"/>
                    <a:pt x="17" y="148"/>
                    <a:pt x="17" y="152"/>
                  </a:cubicBezTo>
                  <a:cubicBezTo>
                    <a:pt x="18" y="159"/>
                    <a:pt x="20" y="156"/>
                    <a:pt x="18" y="159"/>
                  </a:cubicBezTo>
                </a:path>
              </a:pathLst>
            </a:custGeom>
            <a:grpFill/>
            <a:ln w="6350" cmpd="sng">
              <a:solidFill>
                <a:schemeClr val="bg1"/>
              </a:solidFill>
              <a:round/>
              <a:headEnd/>
              <a:tailEnd/>
            </a:ln>
          </p:spPr>
          <p:txBody>
            <a:bodyPr/>
            <a:lstStyle/>
            <a:p>
              <a:endParaRPr lang="en-GB" dirty="0"/>
            </a:p>
          </p:txBody>
        </p:sp>
        <p:sp>
          <p:nvSpPr>
            <p:cNvPr id="1176" name="Freeform 110"/>
            <p:cNvSpPr>
              <a:spLocks/>
            </p:cNvSpPr>
            <p:nvPr/>
          </p:nvSpPr>
          <p:spPr bwMode="auto">
            <a:xfrm>
              <a:off x="5527340" y="4408038"/>
              <a:ext cx="403302" cy="367946"/>
            </a:xfrm>
            <a:custGeom>
              <a:avLst/>
              <a:gdLst/>
              <a:ahLst/>
              <a:cxnLst>
                <a:cxn ang="0">
                  <a:pos x="32" y="44"/>
                </a:cxn>
                <a:cxn ang="0">
                  <a:pos x="32" y="72"/>
                </a:cxn>
                <a:cxn ang="0">
                  <a:pos x="29" y="79"/>
                </a:cxn>
                <a:cxn ang="0">
                  <a:pos x="26" y="81"/>
                </a:cxn>
                <a:cxn ang="0">
                  <a:pos x="14" y="82"/>
                </a:cxn>
                <a:cxn ang="0">
                  <a:pos x="2" y="86"/>
                </a:cxn>
                <a:cxn ang="0">
                  <a:pos x="3" y="95"/>
                </a:cxn>
                <a:cxn ang="0">
                  <a:pos x="6" y="100"/>
                </a:cxn>
                <a:cxn ang="0">
                  <a:pos x="8" y="101"/>
                </a:cxn>
                <a:cxn ang="0">
                  <a:pos x="8" y="104"/>
                </a:cxn>
                <a:cxn ang="0">
                  <a:pos x="14" y="109"/>
                </a:cxn>
                <a:cxn ang="0">
                  <a:pos x="17" y="112"/>
                </a:cxn>
                <a:cxn ang="0">
                  <a:pos x="19" y="117"/>
                </a:cxn>
                <a:cxn ang="0">
                  <a:pos x="20" y="112"/>
                </a:cxn>
                <a:cxn ang="0">
                  <a:pos x="23" y="112"/>
                </a:cxn>
                <a:cxn ang="0">
                  <a:pos x="28" y="118"/>
                </a:cxn>
                <a:cxn ang="0">
                  <a:pos x="31" y="109"/>
                </a:cxn>
                <a:cxn ang="0">
                  <a:pos x="32" y="100"/>
                </a:cxn>
                <a:cxn ang="0">
                  <a:pos x="40" y="98"/>
                </a:cxn>
                <a:cxn ang="0">
                  <a:pos x="45" y="96"/>
                </a:cxn>
                <a:cxn ang="0">
                  <a:pos x="52" y="103"/>
                </a:cxn>
                <a:cxn ang="0">
                  <a:pos x="63" y="101"/>
                </a:cxn>
                <a:cxn ang="0">
                  <a:pos x="72" y="107"/>
                </a:cxn>
                <a:cxn ang="0">
                  <a:pos x="84" y="101"/>
                </a:cxn>
                <a:cxn ang="0">
                  <a:pos x="100" y="103"/>
                </a:cxn>
                <a:cxn ang="0">
                  <a:pos x="107" y="98"/>
                </a:cxn>
                <a:cxn ang="0">
                  <a:pos x="121" y="68"/>
                </a:cxn>
                <a:cxn ang="0">
                  <a:pos x="124" y="44"/>
                </a:cxn>
                <a:cxn ang="0">
                  <a:pos x="123" y="27"/>
                </a:cxn>
                <a:cxn ang="0">
                  <a:pos x="118" y="5"/>
                </a:cxn>
                <a:cxn ang="0">
                  <a:pos x="110" y="6"/>
                </a:cxn>
                <a:cxn ang="0">
                  <a:pos x="95" y="0"/>
                </a:cxn>
                <a:cxn ang="0">
                  <a:pos x="60" y="27"/>
                </a:cxn>
                <a:cxn ang="0">
                  <a:pos x="32" y="44"/>
                </a:cxn>
              </a:cxnLst>
              <a:rect l="0" t="0" r="r" b="b"/>
              <a:pathLst>
                <a:path w="129" h="118">
                  <a:moveTo>
                    <a:pt x="32" y="44"/>
                  </a:moveTo>
                  <a:cubicBezTo>
                    <a:pt x="32" y="44"/>
                    <a:pt x="34" y="70"/>
                    <a:pt x="32" y="72"/>
                  </a:cubicBezTo>
                  <a:cubicBezTo>
                    <a:pt x="31" y="75"/>
                    <a:pt x="32" y="79"/>
                    <a:pt x="29" y="79"/>
                  </a:cubicBezTo>
                  <a:cubicBezTo>
                    <a:pt x="26" y="79"/>
                    <a:pt x="28" y="82"/>
                    <a:pt x="26" y="81"/>
                  </a:cubicBezTo>
                  <a:cubicBezTo>
                    <a:pt x="25" y="81"/>
                    <a:pt x="23" y="82"/>
                    <a:pt x="14" y="82"/>
                  </a:cubicBezTo>
                  <a:cubicBezTo>
                    <a:pt x="6" y="82"/>
                    <a:pt x="11" y="87"/>
                    <a:pt x="2" y="86"/>
                  </a:cubicBezTo>
                  <a:cubicBezTo>
                    <a:pt x="0" y="92"/>
                    <a:pt x="2" y="89"/>
                    <a:pt x="3" y="95"/>
                  </a:cubicBezTo>
                  <a:cubicBezTo>
                    <a:pt x="3" y="100"/>
                    <a:pt x="5" y="96"/>
                    <a:pt x="6" y="100"/>
                  </a:cubicBezTo>
                  <a:cubicBezTo>
                    <a:pt x="9" y="101"/>
                    <a:pt x="9" y="103"/>
                    <a:pt x="8" y="101"/>
                  </a:cubicBezTo>
                  <a:cubicBezTo>
                    <a:pt x="6" y="101"/>
                    <a:pt x="6" y="104"/>
                    <a:pt x="8" y="104"/>
                  </a:cubicBezTo>
                  <a:cubicBezTo>
                    <a:pt x="9" y="106"/>
                    <a:pt x="12" y="110"/>
                    <a:pt x="14" y="109"/>
                  </a:cubicBezTo>
                  <a:cubicBezTo>
                    <a:pt x="16" y="106"/>
                    <a:pt x="19" y="110"/>
                    <a:pt x="17" y="112"/>
                  </a:cubicBezTo>
                  <a:cubicBezTo>
                    <a:pt x="16" y="112"/>
                    <a:pt x="17" y="114"/>
                    <a:pt x="19" y="117"/>
                  </a:cubicBezTo>
                  <a:cubicBezTo>
                    <a:pt x="20" y="114"/>
                    <a:pt x="17" y="112"/>
                    <a:pt x="20" y="112"/>
                  </a:cubicBezTo>
                  <a:cubicBezTo>
                    <a:pt x="22" y="112"/>
                    <a:pt x="20" y="109"/>
                    <a:pt x="23" y="112"/>
                  </a:cubicBezTo>
                  <a:cubicBezTo>
                    <a:pt x="26" y="115"/>
                    <a:pt x="26" y="115"/>
                    <a:pt x="28" y="118"/>
                  </a:cubicBezTo>
                  <a:cubicBezTo>
                    <a:pt x="29" y="115"/>
                    <a:pt x="26" y="110"/>
                    <a:pt x="31" y="109"/>
                  </a:cubicBezTo>
                  <a:cubicBezTo>
                    <a:pt x="34" y="106"/>
                    <a:pt x="31" y="103"/>
                    <a:pt x="32" y="100"/>
                  </a:cubicBezTo>
                  <a:cubicBezTo>
                    <a:pt x="35" y="98"/>
                    <a:pt x="35" y="98"/>
                    <a:pt x="40" y="98"/>
                  </a:cubicBezTo>
                  <a:cubicBezTo>
                    <a:pt x="43" y="98"/>
                    <a:pt x="42" y="95"/>
                    <a:pt x="45" y="96"/>
                  </a:cubicBezTo>
                  <a:cubicBezTo>
                    <a:pt x="48" y="98"/>
                    <a:pt x="51" y="96"/>
                    <a:pt x="52" y="103"/>
                  </a:cubicBezTo>
                  <a:cubicBezTo>
                    <a:pt x="55" y="109"/>
                    <a:pt x="60" y="101"/>
                    <a:pt x="63" y="101"/>
                  </a:cubicBezTo>
                  <a:cubicBezTo>
                    <a:pt x="64" y="101"/>
                    <a:pt x="68" y="106"/>
                    <a:pt x="72" y="107"/>
                  </a:cubicBezTo>
                  <a:cubicBezTo>
                    <a:pt x="78" y="107"/>
                    <a:pt x="77" y="103"/>
                    <a:pt x="84" y="101"/>
                  </a:cubicBezTo>
                  <a:cubicBezTo>
                    <a:pt x="94" y="100"/>
                    <a:pt x="98" y="107"/>
                    <a:pt x="100" y="103"/>
                  </a:cubicBezTo>
                  <a:cubicBezTo>
                    <a:pt x="101" y="98"/>
                    <a:pt x="103" y="101"/>
                    <a:pt x="107" y="98"/>
                  </a:cubicBezTo>
                  <a:cubicBezTo>
                    <a:pt x="104" y="89"/>
                    <a:pt x="119" y="70"/>
                    <a:pt x="121" y="68"/>
                  </a:cubicBezTo>
                  <a:cubicBezTo>
                    <a:pt x="123" y="67"/>
                    <a:pt x="124" y="53"/>
                    <a:pt x="124" y="44"/>
                  </a:cubicBezTo>
                  <a:cubicBezTo>
                    <a:pt x="124" y="33"/>
                    <a:pt x="129" y="37"/>
                    <a:pt x="123" y="27"/>
                  </a:cubicBezTo>
                  <a:cubicBezTo>
                    <a:pt x="118" y="17"/>
                    <a:pt x="123" y="14"/>
                    <a:pt x="118" y="5"/>
                  </a:cubicBezTo>
                  <a:cubicBezTo>
                    <a:pt x="112" y="9"/>
                    <a:pt x="113" y="11"/>
                    <a:pt x="110" y="6"/>
                  </a:cubicBezTo>
                  <a:cubicBezTo>
                    <a:pt x="107" y="2"/>
                    <a:pt x="98" y="3"/>
                    <a:pt x="95" y="0"/>
                  </a:cubicBezTo>
                  <a:cubicBezTo>
                    <a:pt x="90" y="3"/>
                    <a:pt x="69" y="19"/>
                    <a:pt x="60" y="27"/>
                  </a:cubicBezTo>
                  <a:cubicBezTo>
                    <a:pt x="51" y="33"/>
                    <a:pt x="54" y="44"/>
                    <a:pt x="32" y="44"/>
                  </a:cubicBezTo>
                </a:path>
              </a:pathLst>
            </a:custGeom>
            <a:grpFill/>
            <a:ln w="6350" cmpd="sng">
              <a:solidFill>
                <a:schemeClr val="bg1"/>
              </a:solidFill>
              <a:round/>
              <a:headEnd/>
              <a:tailEnd/>
            </a:ln>
          </p:spPr>
          <p:txBody>
            <a:bodyPr/>
            <a:lstStyle/>
            <a:p>
              <a:endParaRPr lang="en-GB" dirty="0"/>
            </a:p>
          </p:txBody>
        </p:sp>
        <p:sp>
          <p:nvSpPr>
            <p:cNvPr id="1177" name="Freeform 111"/>
            <p:cNvSpPr>
              <a:spLocks/>
            </p:cNvSpPr>
            <p:nvPr/>
          </p:nvSpPr>
          <p:spPr bwMode="auto">
            <a:xfrm>
              <a:off x="5218838" y="4358229"/>
              <a:ext cx="414549" cy="477205"/>
            </a:xfrm>
            <a:custGeom>
              <a:avLst/>
              <a:gdLst/>
              <a:ahLst/>
              <a:cxnLst>
                <a:cxn ang="0">
                  <a:pos x="101" y="101"/>
                </a:cxn>
                <a:cxn ang="0">
                  <a:pos x="113" y="98"/>
                </a:cxn>
                <a:cxn ang="0">
                  <a:pos x="126" y="97"/>
                </a:cxn>
                <a:cxn ang="0">
                  <a:pos x="129" y="95"/>
                </a:cxn>
                <a:cxn ang="0">
                  <a:pos x="132" y="87"/>
                </a:cxn>
                <a:cxn ang="0">
                  <a:pos x="132" y="59"/>
                </a:cxn>
                <a:cxn ang="0">
                  <a:pos x="124" y="59"/>
                </a:cxn>
                <a:cxn ang="0">
                  <a:pos x="121" y="51"/>
                </a:cxn>
                <a:cxn ang="0">
                  <a:pos x="115" y="48"/>
                </a:cxn>
                <a:cxn ang="0">
                  <a:pos x="110" y="44"/>
                </a:cxn>
                <a:cxn ang="0">
                  <a:pos x="107" y="39"/>
                </a:cxn>
                <a:cxn ang="0">
                  <a:pos x="61" y="0"/>
                </a:cxn>
                <a:cxn ang="0">
                  <a:pos x="46" y="0"/>
                </a:cxn>
                <a:cxn ang="0">
                  <a:pos x="54" y="86"/>
                </a:cxn>
                <a:cxn ang="0">
                  <a:pos x="55" y="97"/>
                </a:cxn>
                <a:cxn ang="0">
                  <a:pos x="26" y="97"/>
                </a:cxn>
                <a:cxn ang="0">
                  <a:pos x="23" y="97"/>
                </a:cxn>
                <a:cxn ang="0">
                  <a:pos x="16" y="97"/>
                </a:cxn>
                <a:cxn ang="0">
                  <a:pos x="11" y="100"/>
                </a:cxn>
                <a:cxn ang="0">
                  <a:pos x="5" y="97"/>
                </a:cxn>
                <a:cxn ang="0">
                  <a:pos x="2" y="104"/>
                </a:cxn>
                <a:cxn ang="0">
                  <a:pos x="3" y="111"/>
                </a:cxn>
                <a:cxn ang="0">
                  <a:pos x="3" y="115"/>
                </a:cxn>
                <a:cxn ang="0">
                  <a:pos x="8" y="120"/>
                </a:cxn>
                <a:cxn ang="0">
                  <a:pos x="8" y="126"/>
                </a:cxn>
                <a:cxn ang="0">
                  <a:pos x="11" y="129"/>
                </a:cxn>
                <a:cxn ang="0">
                  <a:pos x="13" y="131"/>
                </a:cxn>
                <a:cxn ang="0">
                  <a:pos x="20" y="129"/>
                </a:cxn>
                <a:cxn ang="0">
                  <a:pos x="23" y="128"/>
                </a:cxn>
                <a:cxn ang="0">
                  <a:pos x="26" y="126"/>
                </a:cxn>
                <a:cxn ang="0">
                  <a:pos x="28" y="131"/>
                </a:cxn>
                <a:cxn ang="0">
                  <a:pos x="29" y="134"/>
                </a:cxn>
                <a:cxn ang="0">
                  <a:pos x="31" y="137"/>
                </a:cxn>
                <a:cxn ang="0">
                  <a:pos x="31" y="140"/>
                </a:cxn>
                <a:cxn ang="0">
                  <a:pos x="32" y="145"/>
                </a:cxn>
                <a:cxn ang="0">
                  <a:pos x="35" y="150"/>
                </a:cxn>
                <a:cxn ang="0">
                  <a:pos x="45" y="148"/>
                </a:cxn>
                <a:cxn ang="0">
                  <a:pos x="49" y="146"/>
                </a:cxn>
                <a:cxn ang="0">
                  <a:pos x="55" y="146"/>
                </a:cxn>
                <a:cxn ang="0">
                  <a:pos x="55" y="140"/>
                </a:cxn>
                <a:cxn ang="0">
                  <a:pos x="57" y="132"/>
                </a:cxn>
                <a:cxn ang="0">
                  <a:pos x="63" y="129"/>
                </a:cxn>
                <a:cxn ang="0">
                  <a:pos x="63" y="125"/>
                </a:cxn>
                <a:cxn ang="0">
                  <a:pos x="66" y="122"/>
                </a:cxn>
                <a:cxn ang="0">
                  <a:pos x="66" y="117"/>
                </a:cxn>
                <a:cxn ang="0">
                  <a:pos x="69" y="118"/>
                </a:cxn>
                <a:cxn ang="0">
                  <a:pos x="72" y="115"/>
                </a:cxn>
                <a:cxn ang="0">
                  <a:pos x="77" y="114"/>
                </a:cxn>
                <a:cxn ang="0">
                  <a:pos x="81" y="109"/>
                </a:cxn>
                <a:cxn ang="0">
                  <a:pos x="86" y="104"/>
                </a:cxn>
                <a:cxn ang="0">
                  <a:pos x="95" y="100"/>
                </a:cxn>
                <a:cxn ang="0">
                  <a:pos x="98" y="101"/>
                </a:cxn>
                <a:cxn ang="0">
                  <a:pos x="101" y="101"/>
                </a:cxn>
              </a:cxnLst>
              <a:rect l="0" t="0" r="r" b="b"/>
              <a:pathLst>
                <a:path w="133" h="153">
                  <a:moveTo>
                    <a:pt x="101" y="101"/>
                  </a:moveTo>
                  <a:cubicBezTo>
                    <a:pt x="110" y="103"/>
                    <a:pt x="106" y="98"/>
                    <a:pt x="113" y="98"/>
                  </a:cubicBezTo>
                  <a:cubicBezTo>
                    <a:pt x="123" y="98"/>
                    <a:pt x="124" y="97"/>
                    <a:pt x="126" y="97"/>
                  </a:cubicBezTo>
                  <a:cubicBezTo>
                    <a:pt x="127" y="98"/>
                    <a:pt x="126" y="95"/>
                    <a:pt x="129" y="95"/>
                  </a:cubicBezTo>
                  <a:cubicBezTo>
                    <a:pt x="132" y="95"/>
                    <a:pt x="130" y="90"/>
                    <a:pt x="132" y="87"/>
                  </a:cubicBezTo>
                  <a:cubicBezTo>
                    <a:pt x="133" y="86"/>
                    <a:pt x="132" y="59"/>
                    <a:pt x="132" y="59"/>
                  </a:cubicBezTo>
                  <a:cubicBezTo>
                    <a:pt x="124" y="62"/>
                    <a:pt x="123" y="61"/>
                    <a:pt x="124" y="59"/>
                  </a:cubicBezTo>
                  <a:cubicBezTo>
                    <a:pt x="126" y="56"/>
                    <a:pt x="126" y="51"/>
                    <a:pt x="121" y="51"/>
                  </a:cubicBezTo>
                  <a:cubicBezTo>
                    <a:pt x="116" y="51"/>
                    <a:pt x="120" y="48"/>
                    <a:pt x="115" y="48"/>
                  </a:cubicBezTo>
                  <a:cubicBezTo>
                    <a:pt x="112" y="50"/>
                    <a:pt x="113" y="45"/>
                    <a:pt x="110" y="44"/>
                  </a:cubicBezTo>
                  <a:cubicBezTo>
                    <a:pt x="107" y="42"/>
                    <a:pt x="110" y="42"/>
                    <a:pt x="107" y="39"/>
                  </a:cubicBezTo>
                  <a:cubicBezTo>
                    <a:pt x="106" y="37"/>
                    <a:pt x="61" y="0"/>
                    <a:pt x="61" y="0"/>
                  </a:cubicBezTo>
                  <a:cubicBezTo>
                    <a:pt x="46" y="0"/>
                    <a:pt x="46" y="0"/>
                    <a:pt x="46" y="0"/>
                  </a:cubicBezTo>
                  <a:cubicBezTo>
                    <a:pt x="46" y="0"/>
                    <a:pt x="54" y="81"/>
                    <a:pt x="54" y="86"/>
                  </a:cubicBezTo>
                  <a:cubicBezTo>
                    <a:pt x="55" y="90"/>
                    <a:pt x="58" y="83"/>
                    <a:pt x="55" y="97"/>
                  </a:cubicBezTo>
                  <a:cubicBezTo>
                    <a:pt x="55" y="97"/>
                    <a:pt x="31" y="97"/>
                    <a:pt x="26" y="97"/>
                  </a:cubicBezTo>
                  <a:cubicBezTo>
                    <a:pt x="23" y="97"/>
                    <a:pt x="25" y="93"/>
                    <a:pt x="23" y="97"/>
                  </a:cubicBezTo>
                  <a:cubicBezTo>
                    <a:pt x="23" y="98"/>
                    <a:pt x="19" y="98"/>
                    <a:pt x="16" y="97"/>
                  </a:cubicBezTo>
                  <a:cubicBezTo>
                    <a:pt x="11" y="95"/>
                    <a:pt x="13" y="103"/>
                    <a:pt x="11" y="100"/>
                  </a:cubicBezTo>
                  <a:cubicBezTo>
                    <a:pt x="10" y="97"/>
                    <a:pt x="8" y="92"/>
                    <a:pt x="5" y="97"/>
                  </a:cubicBezTo>
                  <a:cubicBezTo>
                    <a:pt x="2" y="101"/>
                    <a:pt x="8" y="101"/>
                    <a:pt x="2" y="104"/>
                  </a:cubicBezTo>
                  <a:cubicBezTo>
                    <a:pt x="0" y="109"/>
                    <a:pt x="3" y="106"/>
                    <a:pt x="3" y="111"/>
                  </a:cubicBezTo>
                  <a:cubicBezTo>
                    <a:pt x="3" y="115"/>
                    <a:pt x="2" y="112"/>
                    <a:pt x="3" y="115"/>
                  </a:cubicBezTo>
                  <a:cubicBezTo>
                    <a:pt x="5" y="120"/>
                    <a:pt x="5" y="115"/>
                    <a:pt x="8" y="120"/>
                  </a:cubicBezTo>
                  <a:cubicBezTo>
                    <a:pt x="10" y="123"/>
                    <a:pt x="8" y="123"/>
                    <a:pt x="8" y="126"/>
                  </a:cubicBezTo>
                  <a:cubicBezTo>
                    <a:pt x="6" y="131"/>
                    <a:pt x="10" y="132"/>
                    <a:pt x="11" y="129"/>
                  </a:cubicBezTo>
                  <a:cubicBezTo>
                    <a:pt x="11" y="128"/>
                    <a:pt x="13" y="129"/>
                    <a:pt x="13" y="131"/>
                  </a:cubicBezTo>
                  <a:cubicBezTo>
                    <a:pt x="16" y="134"/>
                    <a:pt x="14" y="126"/>
                    <a:pt x="20" y="129"/>
                  </a:cubicBezTo>
                  <a:cubicBezTo>
                    <a:pt x="23" y="132"/>
                    <a:pt x="22" y="129"/>
                    <a:pt x="23" y="128"/>
                  </a:cubicBezTo>
                  <a:cubicBezTo>
                    <a:pt x="26" y="128"/>
                    <a:pt x="22" y="125"/>
                    <a:pt x="26" y="126"/>
                  </a:cubicBezTo>
                  <a:cubicBezTo>
                    <a:pt x="29" y="128"/>
                    <a:pt x="28" y="129"/>
                    <a:pt x="28" y="131"/>
                  </a:cubicBezTo>
                  <a:cubicBezTo>
                    <a:pt x="29" y="131"/>
                    <a:pt x="28" y="134"/>
                    <a:pt x="29" y="134"/>
                  </a:cubicBezTo>
                  <a:cubicBezTo>
                    <a:pt x="31" y="134"/>
                    <a:pt x="34" y="137"/>
                    <a:pt x="31" y="137"/>
                  </a:cubicBezTo>
                  <a:cubicBezTo>
                    <a:pt x="29" y="139"/>
                    <a:pt x="29" y="143"/>
                    <a:pt x="31" y="140"/>
                  </a:cubicBezTo>
                  <a:cubicBezTo>
                    <a:pt x="32" y="139"/>
                    <a:pt x="34" y="140"/>
                    <a:pt x="32" y="145"/>
                  </a:cubicBezTo>
                  <a:cubicBezTo>
                    <a:pt x="32" y="148"/>
                    <a:pt x="34" y="145"/>
                    <a:pt x="35" y="150"/>
                  </a:cubicBezTo>
                  <a:cubicBezTo>
                    <a:pt x="42" y="142"/>
                    <a:pt x="40" y="153"/>
                    <a:pt x="45" y="148"/>
                  </a:cubicBezTo>
                  <a:cubicBezTo>
                    <a:pt x="48" y="143"/>
                    <a:pt x="49" y="140"/>
                    <a:pt x="49" y="146"/>
                  </a:cubicBezTo>
                  <a:cubicBezTo>
                    <a:pt x="49" y="151"/>
                    <a:pt x="52" y="146"/>
                    <a:pt x="55" y="146"/>
                  </a:cubicBezTo>
                  <a:cubicBezTo>
                    <a:pt x="57" y="142"/>
                    <a:pt x="54" y="140"/>
                    <a:pt x="55" y="140"/>
                  </a:cubicBezTo>
                  <a:cubicBezTo>
                    <a:pt x="57" y="139"/>
                    <a:pt x="57" y="134"/>
                    <a:pt x="57" y="132"/>
                  </a:cubicBezTo>
                  <a:cubicBezTo>
                    <a:pt x="55" y="131"/>
                    <a:pt x="61" y="132"/>
                    <a:pt x="63" y="129"/>
                  </a:cubicBezTo>
                  <a:cubicBezTo>
                    <a:pt x="65" y="126"/>
                    <a:pt x="65" y="126"/>
                    <a:pt x="63" y="125"/>
                  </a:cubicBezTo>
                  <a:cubicBezTo>
                    <a:pt x="63" y="123"/>
                    <a:pt x="68" y="125"/>
                    <a:pt x="66" y="122"/>
                  </a:cubicBezTo>
                  <a:cubicBezTo>
                    <a:pt x="65" y="120"/>
                    <a:pt x="65" y="118"/>
                    <a:pt x="66" y="117"/>
                  </a:cubicBezTo>
                  <a:cubicBezTo>
                    <a:pt x="68" y="115"/>
                    <a:pt x="66" y="118"/>
                    <a:pt x="69" y="118"/>
                  </a:cubicBezTo>
                  <a:cubicBezTo>
                    <a:pt x="72" y="120"/>
                    <a:pt x="72" y="117"/>
                    <a:pt x="72" y="115"/>
                  </a:cubicBezTo>
                  <a:cubicBezTo>
                    <a:pt x="72" y="112"/>
                    <a:pt x="77" y="117"/>
                    <a:pt x="77" y="114"/>
                  </a:cubicBezTo>
                  <a:cubicBezTo>
                    <a:pt x="77" y="109"/>
                    <a:pt x="78" y="108"/>
                    <a:pt x="81" y="109"/>
                  </a:cubicBezTo>
                  <a:cubicBezTo>
                    <a:pt x="84" y="111"/>
                    <a:pt x="81" y="106"/>
                    <a:pt x="86" y="104"/>
                  </a:cubicBezTo>
                  <a:cubicBezTo>
                    <a:pt x="95" y="101"/>
                    <a:pt x="92" y="98"/>
                    <a:pt x="95" y="100"/>
                  </a:cubicBezTo>
                  <a:cubicBezTo>
                    <a:pt x="97" y="101"/>
                    <a:pt x="97" y="100"/>
                    <a:pt x="98" y="101"/>
                  </a:cubicBezTo>
                  <a:cubicBezTo>
                    <a:pt x="100" y="101"/>
                    <a:pt x="100" y="101"/>
                    <a:pt x="101" y="101"/>
                  </a:cubicBezTo>
                </a:path>
              </a:pathLst>
            </a:custGeom>
            <a:grpFill/>
            <a:ln w="6350" cmpd="sng">
              <a:solidFill>
                <a:schemeClr val="bg1"/>
              </a:solidFill>
              <a:round/>
              <a:headEnd/>
              <a:tailEnd/>
            </a:ln>
          </p:spPr>
          <p:txBody>
            <a:bodyPr/>
            <a:lstStyle/>
            <a:p>
              <a:endParaRPr lang="en-GB" dirty="0"/>
            </a:p>
          </p:txBody>
        </p:sp>
        <p:sp>
          <p:nvSpPr>
            <p:cNvPr id="1178" name="Freeform 112"/>
            <p:cNvSpPr>
              <a:spLocks/>
            </p:cNvSpPr>
            <p:nvPr/>
          </p:nvSpPr>
          <p:spPr bwMode="auto">
            <a:xfrm>
              <a:off x="5101543" y="4287531"/>
              <a:ext cx="308502" cy="398474"/>
            </a:xfrm>
            <a:custGeom>
              <a:avLst/>
              <a:gdLst/>
              <a:ahLst/>
              <a:cxnLst>
                <a:cxn ang="0">
                  <a:pos x="7" y="112"/>
                </a:cxn>
                <a:cxn ang="0">
                  <a:pos x="22" y="109"/>
                </a:cxn>
                <a:cxn ang="0">
                  <a:pos x="29" y="114"/>
                </a:cxn>
                <a:cxn ang="0">
                  <a:pos x="40" y="128"/>
                </a:cxn>
                <a:cxn ang="0">
                  <a:pos x="43" y="120"/>
                </a:cxn>
                <a:cxn ang="0">
                  <a:pos x="49" y="123"/>
                </a:cxn>
                <a:cxn ang="0">
                  <a:pos x="54" y="120"/>
                </a:cxn>
                <a:cxn ang="0">
                  <a:pos x="61" y="120"/>
                </a:cxn>
                <a:cxn ang="0">
                  <a:pos x="64" y="120"/>
                </a:cxn>
                <a:cxn ang="0">
                  <a:pos x="93" y="120"/>
                </a:cxn>
                <a:cxn ang="0">
                  <a:pos x="92" y="109"/>
                </a:cxn>
                <a:cxn ang="0">
                  <a:pos x="84" y="23"/>
                </a:cxn>
                <a:cxn ang="0">
                  <a:pos x="99" y="23"/>
                </a:cxn>
                <a:cxn ang="0">
                  <a:pos x="67" y="0"/>
                </a:cxn>
                <a:cxn ang="0">
                  <a:pos x="67" y="14"/>
                </a:cxn>
                <a:cxn ang="0">
                  <a:pos x="42" y="14"/>
                </a:cxn>
                <a:cxn ang="0">
                  <a:pos x="42" y="39"/>
                </a:cxn>
                <a:cxn ang="0">
                  <a:pos x="34" y="61"/>
                </a:cxn>
                <a:cxn ang="0">
                  <a:pos x="3" y="61"/>
                </a:cxn>
                <a:cxn ang="0">
                  <a:pos x="2" y="67"/>
                </a:cxn>
                <a:cxn ang="0">
                  <a:pos x="3" y="64"/>
                </a:cxn>
                <a:cxn ang="0">
                  <a:pos x="5" y="69"/>
                </a:cxn>
                <a:cxn ang="0">
                  <a:pos x="8" y="75"/>
                </a:cxn>
                <a:cxn ang="0">
                  <a:pos x="7" y="81"/>
                </a:cxn>
                <a:cxn ang="0">
                  <a:pos x="8" y="101"/>
                </a:cxn>
                <a:cxn ang="0">
                  <a:pos x="7" y="112"/>
                </a:cxn>
              </a:cxnLst>
              <a:rect l="0" t="0" r="r" b="b"/>
              <a:pathLst>
                <a:path w="99" h="128">
                  <a:moveTo>
                    <a:pt x="7" y="112"/>
                  </a:moveTo>
                  <a:cubicBezTo>
                    <a:pt x="7" y="107"/>
                    <a:pt x="17" y="109"/>
                    <a:pt x="22" y="109"/>
                  </a:cubicBezTo>
                  <a:cubicBezTo>
                    <a:pt x="25" y="107"/>
                    <a:pt x="28" y="112"/>
                    <a:pt x="29" y="114"/>
                  </a:cubicBezTo>
                  <a:cubicBezTo>
                    <a:pt x="32" y="115"/>
                    <a:pt x="37" y="125"/>
                    <a:pt x="40" y="128"/>
                  </a:cubicBezTo>
                  <a:cubicBezTo>
                    <a:pt x="46" y="125"/>
                    <a:pt x="40" y="125"/>
                    <a:pt x="43" y="120"/>
                  </a:cubicBezTo>
                  <a:cubicBezTo>
                    <a:pt x="46" y="115"/>
                    <a:pt x="48" y="120"/>
                    <a:pt x="49" y="123"/>
                  </a:cubicBezTo>
                  <a:cubicBezTo>
                    <a:pt x="51" y="126"/>
                    <a:pt x="49" y="118"/>
                    <a:pt x="54" y="120"/>
                  </a:cubicBezTo>
                  <a:cubicBezTo>
                    <a:pt x="57" y="121"/>
                    <a:pt x="61" y="121"/>
                    <a:pt x="61" y="120"/>
                  </a:cubicBezTo>
                  <a:cubicBezTo>
                    <a:pt x="63" y="117"/>
                    <a:pt x="61" y="120"/>
                    <a:pt x="64" y="120"/>
                  </a:cubicBezTo>
                  <a:cubicBezTo>
                    <a:pt x="69" y="120"/>
                    <a:pt x="93" y="120"/>
                    <a:pt x="93" y="120"/>
                  </a:cubicBezTo>
                  <a:cubicBezTo>
                    <a:pt x="96" y="106"/>
                    <a:pt x="93" y="114"/>
                    <a:pt x="92" y="109"/>
                  </a:cubicBezTo>
                  <a:cubicBezTo>
                    <a:pt x="92" y="104"/>
                    <a:pt x="84" y="23"/>
                    <a:pt x="84" y="23"/>
                  </a:cubicBezTo>
                  <a:cubicBezTo>
                    <a:pt x="99" y="23"/>
                    <a:pt x="99" y="23"/>
                    <a:pt x="99" y="23"/>
                  </a:cubicBezTo>
                  <a:cubicBezTo>
                    <a:pt x="67" y="0"/>
                    <a:pt x="67" y="0"/>
                    <a:pt x="67" y="0"/>
                  </a:cubicBezTo>
                  <a:cubicBezTo>
                    <a:pt x="67" y="14"/>
                    <a:pt x="67" y="14"/>
                    <a:pt x="67" y="14"/>
                  </a:cubicBezTo>
                  <a:cubicBezTo>
                    <a:pt x="42" y="14"/>
                    <a:pt x="42" y="14"/>
                    <a:pt x="42" y="14"/>
                  </a:cubicBezTo>
                  <a:cubicBezTo>
                    <a:pt x="42" y="39"/>
                    <a:pt x="42" y="39"/>
                    <a:pt x="42" y="39"/>
                  </a:cubicBezTo>
                  <a:cubicBezTo>
                    <a:pt x="32" y="44"/>
                    <a:pt x="31" y="42"/>
                    <a:pt x="34" y="61"/>
                  </a:cubicBezTo>
                  <a:cubicBezTo>
                    <a:pt x="34" y="61"/>
                    <a:pt x="5" y="61"/>
                    <a:pt x="3" y="61"/>
                  </a:cubicBezTo>
                  <a:cubicBezTo>
                    <a:pt x="2" y="61"/>
                    <a:pt x="0" y="64"/>
                    <a:pt x="2" y="67"/>
                  </a:cubicBezTo>
                  <a:cubicBezTo>
                    <a:pt x="3" y="67"/>
                    <a:pt x="2" y="62"/>
                    <a:pt x="3" y="64"/>
                  </a:cubicBezTo>
                  <a:cubicBezTo>
                    <a:pt x="5" y="64"/>
                    <a:pt x="3" y="69"/>
                    <a:pt x="5" y="69"/>
                  </a:cubicBezTo>
                  <a:cubicBezTo>
                    <a:pt x="7" y="67"/>
                    <a:pt x="8" y="72"/>
                    <a:pt x="8" y="75"/>
                  </a:cubicBezTo>
                  <a:cubicBezTo>
                    <a:pt x="8" y="79"/>
                    <a:pt x="3" y="79"/>
                    <a:pt x="7" y="81"/>
                  </a:cubicBezTo>
                  <a:cubicBezTo>
                    <a:pt x="8" y="82"/>
                    <a:pt x="11" y="93"/>
                    <a:pt x="8" y="101"/>
                  </a:cubicBezTo>
                  <a:cubicBezTo>
                    <a:pt x="7" y="107"/>
                    <a:pt x="5" y="109"/>
                    <a:pt x="7" y="112"/>
                  </a:cubicBezTo>
                </a:path>
              </a:pathLst>
            </a:custGeom>
            <a:grpFill/>
            <a:ln w="6350" cmpd="sng">
              <a:solidFill>
                <a:schemeClr val="bg1"/>
              </a:solidFill>
              <a:round/>
              <a:headEnd/>
              <a:tailEnd/>
            </a:ln>
          </p:spPr>
          <p:txBody>
            <a:bodyPr/>
            <a:lstStyle/>
            <a:p>
              <a:endParaRPr lang="en-GB" dirty="0"/>
            </a:p>
          </p:txBody>
        </p:sp>
        <p:sp>
          <p:nvSpPr>
            <p:cNvPr id="1179" name="Freeform 113"/>
            <p:cNvSpPr>
              <a:spLocks/>
            </p:cNvSpPr>
            <p:nvPr/>
          </p:nvSpPr>
          <p:spPr bwMode="auto">
            <a:xfrm>
              <a:off x="5596432" y="4705287"/>
              <a:ext cx="298861" cy="298855"/>
            </a:xfrm>
            <a:custGeom>
              <a:avLst/>
              <a:gdLst/>
              <a:ahLst/>
              <a:cxnLst>
                <a:cxn ang="0">
                  <a:pos x="90" y="9"/>
                </a:cxn>
                <a:cxn ang="0">
                  <a:pos x="93" y="22"/>
                </a:cxn>
                <a:cxn ang="0">
                  <a:pos x="84" y="39"/>
                </a:cxn>
                <a:cxn ang="0">
                  <a:pos x="77" y="54"/>
                </a:cxn>
                <a:cxn ang="0">
                  <a:pos x="70" y="70"/>
                </a:cxn>
                <a:cxn ang="0">
                  <a:pos x="64" y="71"/>
                </a:cxn>
                <a:cxn ang="0">
                  <a:pos x="56" y="73"/>
                </a:cxn>
                <a:cxn ang="0">
                  <a:pos x="50" y="79"/>
                </a:cxn>
                <a:cxn ang="0">
                  <a:pos x="45" y="92"/>
                </a:cxn>
                <a:cxn ang="0">
                  <a:pos x="42" y="88"/>
                </a:cxn>
                <a:cxn ang="0">
                  <a:pos x="35" y="93"/>
                </a:cxn>
                <a:cxn ang="0">
                  <a:pos x="32" y="95"/>
                </a:cxn>
                <a:cxn ang="0">
                  <a:pos x="26" y="96"/>
                </a:cxn>
                <a:cxn ang="0">
                  <a:pos x="18" y="81"/>
                </a:cxn>
                <a:cxn ang="0">
                  <a:pos x="9" y="75"/>
                </a:cxn>
                <a:cxn ang="0">
                  <a:pos x="4" y="75"/>
                </a:cxn>
                <a:cxn ang="0">
                  <a:pos x="0" y="76"/>
                </a:cxn>
                <a:cxn ang="0">
                  <a:pos x="0" y="54"/>
                </a:cxn>
                <a:cxn ang="0">
                  <a:pos x="3" y="47"/>
                </a:cxn>
                <a:cxn ang="0">
                  <a:pos x="7" y="36"/>
                </a:cxn>
                <a:cxn ang="0">
                  <a:pos x="6" y="23"/>
                </a:cxn>
                <a:cxn ang="0">
                  <a:pos x="9" y="14"/>
                </a:cxn>
                <a:cxn ang="0">
                  <a:pos x="10" y="5"/>
                </a:cxn>
                <a:cxn ang="0">
                  <a:pos x="18" y="3"/>
                </a:cxn>
                <a:cxn ang="0">
                  <a:pos x="23" y="2"/>
                </a:cxn>
                <a:cxn ang="0">
                  <a:pos x="30" y="8"/>
                </a:cxn>
                <a:cxn ang="0">
                  <a:pos x="41" y="6"/>
                </a:cxn>
                <a:cxn ang="0">
                  <a:pos x="50" y="13"/>
                </a:cxn>
                <a:cxn ang="0">
                  <a:pos x="62" y="6"/>
                </a:cxn>
                <a:cxn ang="0">
                  <a:pos x="77" y="8"/>
                </a:cxn>
                <a:cxn ang="0">
                  <a:pos x="85" y="3"/>
                </a:cxn>
                <a:cxn ang="0">
                  <a:pos x="90" y="9"/>
                </a:cxn>
              </a:cxnLst>
              <a:rect l="0" t="0" r="r" b="b"/>
              <a:pathLst>
                <a:path w="96" h="96">
                  <a:moveTo>
                    <a:pt x="90" y="9"/>
                  </a:moveTo>
                  <a:cubicBezTo>
                    <a:pt x="88" y="22"/>
                    <a:pt x="96" y="14"/>
                    <a:pt x="93" y="22"/>
                  </a:cubicBezTo>
                  <a:cubicBezTo>
                    <a:pt x="91" y="31"/>
                    <a:pt x="88" y="23"/>
                    <a:pt x="84" y="39"/>
                  </a:cubicBezTo>
                  <a:cubicBezTo>
                    <a:pt x="80" y="53"/>
                    <a:pt x="80" y="53"/>
                    <a:pt x="77" y="54"/>
                  </a:cubicBezTo>
                  <a:cubicBezTo>
                    <a:pt x="74" y="56"/>
                    <a:pt x="73" y="65"/>
                    <a:pt x="70" y="70"/>
                  </a:cubicBezTo>
                  <a:cubicBezTo>
                    <a:pt x="67" y="76"/>
                    <a:pt x="68" y="76"/>
                    <a:pt x="64" y="71"/>
                  </a:cubicBezTo>
                  <a:cubicBezTo>
                    <a:pt x="61" y="67"/>
                    <a:pt x="56" y="68"/>
                    <a:pt x="56" y="73"/>
                  </a:cubicBezTo>
                  <a:cubicBezTo>
                    <a:pt x="55" y="76"/>
                    <a:pt x="52" y="73"/>
                    <a:pt x="50" y="79"/>
                  </a:cubicBezTo>
                  <a:cubicBezTo>
                    <a:pt x="47" y="84"/>
                    <a:pt x="49" y="85"/>
                    <a:pt x="45" y="92"/>
                  </a:cubicBezTo>
                  <a:cubicBezTo>
                    <a:pt x="42" y="88"/>
                    <a:pt x="42" y="88"/>
                    <a:pt x="42" y="88"/>
                  </a:cubicBezTo>
                  <a:cubicBezTo>
                    <a:pt x="47" y="95"/>
                    <a:pt x="36" y="95"/>
                    <a:pt x="35" y="93"/>
                  </a:cubicBezTo>
                  <a:cubicBezTo>
                    <a:pt x="33" y="92"/>
                    <a:pt x="36" y="95"/>
                    <a:pt x="32" y="95"/>
                  </a:cubicBezTo>
                  <a:cubicBezTo>
                    <a:pt x="30" y="96"/>
                    <a:pt x="30" y="96"/>
                    <a:pt x="26" y="96"/>
                  </a:cubicBezTo>
                  <a:cubicBezTo>
                    <a:pt x="21" y="96"/>
                    <a:pt x="20" y="84"/>
                    <a:pt x="18" y="81"/>
                  </a:cubicBezTo>
                  <a:cubicBezTo>
                    <a:pt x="13" y="76"/>
                    <a:pt x="12" y="75"/>
                    <a:pt x="9" y="75"/>
                  </a:cubicBezTo>
                  <a:cubicBezTo>
                    <a:pt x="4" y="76"/>
                    <a:pt x="6" y="73"/>
                    <a:pt x="4" y="75"/>
                  </a:cubicBezTo>
                  <a:cubicBezTo>
                    <a:pt x="4" y="76"/>
                    <a:pt x="3" y="76"/>
                    <a:pt x="0" y="76"/>
                  </a:cubicBezTo>
                  <a:cubicBezTo>
                    <a:pt x="1" y="67"/>
                    <a:pt x="0" y="62"/>
                    <a:pt x="0" y="54"/>
                  </a:cubicBezTo>
                  <a:cubicBezTo>
                    <a:pt x="0" y="47"/>
                    <a:pt x="1" y="51"/>
                    <a:pt x="3" y="47"/>
                  </a:cubicBezTo>
                  <a:cubicBezTo>
                    <a:pt x="3" y="42"/>
                    <a:pt x="4" y="44"/>
                    <a:pt x="7" y="36"/>
                  </a:cubicBezTo>
                  <a:cubicBezTo>
                    <a:pt x="10" y="28"/>
                    <a:pt x="4" y="28"/>
                    <a:pt x="6" y="23"/>
                  </a:cubicBezTo>
                  <a:cubicBezTo>
                    <a:pt x="7" y="20"/>
                    <a:pt x="4" y="16"/>
                    <a:pt x="9" y="14"/>
                  </a:cubicBezTo>
                  <a:cubicBezTo>
                    <a:pt x="12" y="11"/>
                    <a:pt x="9" y="8"/>
                    <a:pt x="10" y="5"/>
                  </a:cubicBezTo>
                  <a:cubicBezTo>
                    <a:pt x="13" y="3"/>
                    <a:pt x="13" y="3"/>
                    <a:pt x="18" y="3"/>
                  </a:cubicBezTo>
                  <a:cubicBezTo>
                    <a:pt x="21" y="3"/>
                    <a:pt x="20" y="0"/>
                    <a:pt x="23" y="2"/>
                  </a:cubicBezTo>
                  <a:cubicBezTo>
                    <a:pt x="26" y="3"/>
                    <a:pt x="29" y="2"/>
                    <a:pt x="30" y="8"/>
                  </a:cubicBezTo>
                  <a:cubicBezTo>
                    <a:pt x="33" y="14"/>
                    <a:pt x="38" y="6"/>
                    <a:pt x="41" y="6"/>
                  </a:cubicBezTo>
                  <a:cubicBezTo>
                    <a:pt x="42" y="6"/>
                    <a:pt x="45" y="11"/>
                    <a:pt x="50" y="13"/>
                  </a:cubicBezTo>
                  <a:cubicBezTo>
                    <a:pt x="56" y="13"/>
                    <a:pt x="55" y="8"/>
                    <a:pt x="62" y="6"/>
                  </a:cubicBezTo>
                  <a:cubicBezTo>
                    <a:pt x="71" y="5"/>
                    <a:pt x="76" y="13"/>
                    <a:pt x="77" y="8"/>
                  </a:cubicBezTo>
                  <a:cubicBezTo>
                    <a:pt x="79" y="3"/>
                    <a:pt x="80" y="6"/>
                    <a:pt x="85" y="3"/>
                  </a:cubicBezTo>
                  <a:cubicBezTo>
                    <a:pt x="90" y="9"/>
                    <a:pt x="90" y="9"/>
                    <a:pt x="90" y="9"/>
                  </a:cubicBezTo>
                  <a:close/>
                </a:path>
              </a:pathLst>
            </a:custGeom>
            <a:grpFill/>
            <a:ln w="6350" cmpd="sng">
              <a:solidFill>
                <a:schemeClr val="bg1"/>
              </a:solidFill>
              <a:round/>
              <a:headEnd/>
              <a:tailEnd/>
            </a:ln>
          </p:spPr>
          <p:txBody>
            <a:bodyPr/>
            <a:lstStyle/>
            <a:p>
              <a:endParaRPr lang="en-GB" dirty="0"/>
            </a:p>
          </p:txBody>
        </p:sp>
        <p:sp>
          <p:nvSpPr>
            <p:cNvPr id="1180" name="Freeform 114"/>
            <p:cNvSpPr>
              <a:spLocks/>
            </p:cNvSpPr>
            <p:nvPr/>
          </p:nvSpPr>
          <p:spPr bwMode="auto">
            <a:xfrm>
              <a:off x="5880832" y="4798478"/>
              <a:ext cx="326177" cy="268327"/>
            </a:xfrm>
            <a:custGeom>
              <a:avLst/>
              <a:gdLst/>
              <a:ahLst/>
              <a:cxnLst>
                <a:cxn ang="0">
                  <a:pos x="105" y="58"/>
                </a:cxn>
                <a:cxn ang="0">
                  <a:pos x="99" y="58"/>
                </a:cxn>
                <a:cxn ang="0">
                  <a:pos x="87" y="57"/>
                </a:cxn>
                <a:cxn ang="0">
                  <a:pos x="76" y="60"/>
                </a:cxn>
                <a:cxn ang="0">
                  <a:pos x="67" y="63"/>
                </a:cxn>
                <a:cxn ang="0">
                  <a:pos x="50" y="65"/>
                </a:cxn>
                <a:cxn ang="0">
                  <a:pos x="44" y="58"/>
                </a:cxn>
                <a:cxn ang="0">
                  <a:pos x="35" y="65"/>
                </a:cxn>
                <a:cxn ang="0">
                  <a:pos x="35" y="74"/>
                </a:cxn>
                <a:cxn ang="0">
                  <a:pos x="28" y="72"/>
                </a:cxn>
                <a:cxn ang="0">
                  <a:pos x="20" y="72"/>
                </a:cxn>
                <a:cxn ang="0">
                  <a:pos x="15" y="86"/>
                </a:cxn>
                <a:cxn ang="0">
                  <a:pos x="8" y="71"/>
                </a:cxn>
                <a:cxn ang="0">
                  <a:pos x="5" y="65"/>
                </a:cxn>
                <a:cxn ang="0">
                  <a:pos x="2" y="52"/>
                </a:cxn>
                <a:cxn ang="0">
                  <a:pos x="2" y="48"/>
                </a:cxn>
                <a:cxn ang="0">
                  <a:pos x="9" y="34"/>
                </a:cxn>
                <a:cxn ang="0">
                  <a:pos x="17" y="32"/>
                </a:cxn>
                <a:cxn ang="0">
                  <a:pos x="21" y="32"/>
                </a:cxn>
                <a:cxn ang="0">
                  <a:pos x="37" y="26"/>
                </a:cxn>
                <a:cxn ang="0">
                  <a:pos x="37" y="20"/>
                </a:cxn>
                <a:cxn ang="0">
                  <a:pos x="53" y="14"/>
                </a:cxn>
                <a:cxn ang="0">
                  <a:pos x="58" y="4"/>
                </a:cxn>
                <a:cxn ang="0">
                  <a:pos x="69" y="1"/>
                </a:cxn>
                <a:cxn ang="0">
                  <a:pos x="73" y="17"/>
                </a:cxn>
                <a:cxn ang="0">
                  <a:pos x="78" y="24"/>
                </a:cxn>
                <a:cxn ang="0">
                  <a:pos x="85" y="29"/>
                </a:cxn>
                <a:cxn ang="0">
                  <a:pos x="90" y="37"/>
                </a:cxn>
                <a:cxn ang="0">
                  <a:pos x="96" y="44"/>
                </a:cxn>
                <a:cxn ang="0">
                  <a:pos x="101" y="51"/>
                </a:cxn>
                <a:cxn ang="0">
                  <a:pos x="105" y="58"/>
                </a:cxn>
              </a:cxnLst>
              <a:rect l="0" t="0" r="r" b="b"/>
              <a:pathLst>
                <a:path w="105" h="86">
                  <a:moveTo>
                    <a:pt x="105" y="58"/>
                  </a:moveTo>
                  <a:cubicBezTo>
                    <a:pt x="102" y="58"/>
                    <a:pt x="102" y="55"/>
                    <a:pt x="99" y="58"/>
                  </a:cubicBezTo>
                  <a:cubicBezTo>
                    <a:pt x="97" y="62"/>
                    <a:pt x="90" y="52"/>
                    <a:pt x="87" y="57"/>
                  </a:cubicBezTo>
                  <a:cubicBezTo>
                    <a:pt x="84" y="62"/>
                    <a:pt x="84" y="55"/>
                    <a:pt x="76" y="60"/>
                  </a:cubicBezTo>
                  <a:cubicBezTo>
                    <a:pt x="67" y="66"/>
                    <a:pt x="70" y="55"/>
                    <a:pt x="67" y="63"/>
                  </a:cubicBezTo>
                  <a:cubicBezTo>
                    <a:pt x="64" y="71"/>
                    <a:pt x="59" y="65"/>
                    <a:pt x="50" y="65"/>
                  </a:cubicBezTo>
                  <a:cubicBezTo>
                    <a:pt x="47" y="65"/>
                    <a:pt x="50" y="62"/>
                    <a:pt x="44" y="58"/>
                  </a:cubicBezTo>
                  <a:cubicBezTo>
                    <a:pt x="37" y="55"/>
                    <a:pt x="37" y="63"/>
                    <a:pt x="35" y="65"/>
                  </a:cubicBezTo>
                  <a:cubicBezTo>
                    <a:pt x="32" y="66"/>
                    <a:pt x="34" y="69"/>
                    <a:pt x="35" y="74"/>
                  </a:cubicBezTo>
                  <a:cubicBezTo>
                    <a:pt x="32" y="71"/>
                    <a:pt x="31" y="75"/>
                    <a:pt x="28" y="72"/>
                  </a:cubicBezTo>
                  <a:cubicBezTo>
                    <a:pt x="25" y="71"/>
                    <a:pt x="25" y="74"/>
                    <a:pt x="20" y="72"/>
                  </a:cubicBezTo>
                  <a:cubicBezTo>
                    <a:pt x="15" y="72"/>
                    <a:pt x="18" y="80"/>
                    <a:pt x="15" y="86"/>
                  </a:cubicBezTo>
                  <a:cubicBezTo>
                    <a:pt x="14" y="75"/>
                    <a:pt x="11" y="74"/>
                    <a:pt x="8" y="71"/>
                  </a:cubicBezTo>
                  <a:cubicBezTo>
                    <a:pt x="5" y="68"/>
                    <a:pt x="8" y="65"/>
                    <a:pt x="5" y="65"/>
                  </a:cubicBezTo>
                  <a:cubicBezTo>
                    <a:pt x="3" y="63"/>
                    <a:pt x="2" y="58"/>
                    <a:pt x="2" y="52"/>
                  </a:cubicBezTo>
                  <a:cubicBezTo>
                    <a:pt x="3" y="48"/>
                    <a:pt x="0" y="49"/>
                    <a:pt x="2" y="48"/>
                  </a:cubicBezTo>
                  <a:cubicBezTo>
                    <a:pt x="5" y="46"/>
                    <a:pt x="6" y="40"/>
                    <a:pt x="9" y="34"/>
                  </a:cubicBezTo>
                  <a:cubicBezTo>
                    <a:pt x="12" y="35"/>
                    <a:pt x="15" y="34"/>
                    <a:pt x="17" y="32"/>
                  </a:cubicBezTo>
                  <a:cubicBezTo>
                    <a:pt x="18" y="29"/>
                    <a:pt x="18" y="35"/>
                    <a:pt x="21" y="32"/>
                  </a:cubicBezTo>
                  <a:cubicBezTo>
                    <a:pt x="28" y="27"/>
                    <a:pt x="32" y="32"/>
                    <a:pt x="37" y="26"/>
                  </a:cubicBezTo>
                  <a:cubicBezTo>
                    <a:pt x="40" y="21"/>
                    <a:pt x="35" y="21"/>
                    <a:pt x="37" y="20"/>
                  </a:cubicBezTo>
                  <a:cubicBezTo>
                    <a:pt x="38" y="18"/>
                    <a:pt x="47" y="21"/>
                    <a:pt x="53" y="14"/>
                  </a:cubicBezTo>
                  <a:cubicBezTo>
                    <a:pt x="58" y="6"/>
                    <a:pt x="59" y="9"/>
                    <a:pt x="58" y="4"/>
                  </a:cubicBezTo>
                  <a:cubicBezTo>
                    <a:pt x="58" y="3"/>
                    <a:pt x="66" y="0"/>
                    <a:pt x="69" y="1"/>
                  </a:cubicBezTo>
                  <a:cubicBezTo>
                    <a:pt x="72" y="6"/>
                    <a:pt x="76" y="10"/>
                    <a:pt x="73" y="17"/>
                  </a:cubicBezTo>
                  <a:cubicBezTo>
                    <a:pt x="72" y="27"/>
                    <a:pt x="81" y="21"/>
                    <a:pt x="78" y="24"/>
                  </a:cubicBezTo>
                  <a:cubicBezTo>
                    <a:pt x="76" y="29"/>
                    <a:pt x="82" y="26"/>
                    <a:pt x="85" y="29"/>
                  </a:cubicBezTo>
                  <a:cubicBezTo>
                    <a:pt x="88" y="34"/>
                    <a:pt x="84" y="32"/>
                    <a:pt x="90" y="37"/>
                  </a:cubicBezTo>
                  <a:cubicBezTo>
                    <a:pt x="94" y="41"/>
                    <a:pt x="96" y="41"/>
                    <a:pt x="96" y="44"/>
                  </a:cubicBezTo>
                  <a:cubicBezTo>
                    <a:pt x="94" y="48"/>
                    <a:pt x="96" y="48"/>
                    <a:pt x="101" y="51"/>
                  </a:cubicBezTo>
                  <a:cubicBezTo>
                    <a:pt x="104" y="51"/>
                    <a:pt x="102" y="55"/>
                    <a:pt x="105" y="58"/>
                  </a:cubicBezTo>
                </a:path>
              </a:pathLst>
            </a:custGeom>
            <a:grpFill/>
            <a:ln w="6350" cmpd="sng">
              <a:solidFill>
                <a:schemeClr val="bg1"/>
              </a:solidFill>
              <a:round/>
              <a:headEnd/>
              <a:tailEnd/>
            </a:ln>
          </p:spPr>
          <p:txBody>
            <a:bodyPr/>
            <a:lstStyle/>
            <a:p>
              <a:endParaRPr lang="en-GB" dirty="0"/>
            </a:p>
          </p:txBody>
        </p:sp>
        <p:sp>
          <p:nvSpPr>
            <p:cNvPr id="1181" name="Freeform 115"/>
            <p:cNvSpPr>
              <a:spLocks/>
            </p:cNvSpPr>
            <p:nvPr/>
          </p:nvSpPr>
          <p:spPr bwMode="auto">
            <a:xfrm>
              <a:off x="5736222" y="4732602"/>
              <a:ext cx="194421" cy="351879"/>
            </a:xfrm>
            <a:custGeom>
              <a:avLst/>
              <a:gdLst/>
              <a:ahLst/>
              <a:cxnLst>
                <a:cxn ang="0">
                  <a:pos x="39" y="107"/>
                </a:cxn>
                <a:cxn ang="0">
                  <a:pos x="49" y="107"/>
                </a:cxn>
                <a:cxn ang="0">
                  <a:pos x="56" y="109"/>
                </a:cxn>
                <a:cxn ang="0">
                  <a:pos x="60" y="112"/>
                </a:cxn>
                <a:cxn ang="0">
                  <a:pos x="62" y="107"/>
                </a:cxn>
                <a:cxn ang="0">
                  <a:pos x="54" y="92"/>
                </a:cxn>
                <a:cxn ang="0">
                  <a:pos x="51" y="85"/>
                </a:cxn>
                <a:cxn ang="0">
                  <a:pos x="48" y="73"/>
                </a:cxn>
                <a:cxn ang="0">
                  <a:pos x="48" y="68"/>
                </a:cxn>
                <a:cxn ang="0">
                  <a:pos x="56" y="54"/>
                </a:cxn>
                <a:cxn ang="0">
                  <a:pos x="54" y="48"/>
                </a:cxn>
                <a:cxn ang="0">
                  <a:pos x="45" y="36"/>
                </a:cxn>
                <a:cxn ang="0">
                  <a:pos x="48" y="31"/>
                </a:cxn>
                <a:cxn ang="0">
                  <a:pos x="57" y="30"/>
                </a:cxn>
                <a:cxn ang="0">
                  <a:pos x="51" y="9"/>
                </a:cxn>
                <a:cxn ang="0">
                  <a:pos x="49" y="3"/>
                </a:cxn>
                <a:cxn ang="0">
                  <a:pos x="45" y="0"/>
                </a:cxn>
                <a:cxn ang="0">
                  <a:pos x="48" y="13"/>
                </a:cxn>
                <a:cxn ang="0">
                  <a:pos x="39" y="30"/>
                </a:cxn>
                <a:cxn ang="0">
                  <a:pos x="32" y="45"/>
                </a:cxn>
                <a:cxn ang="0">
                  <a:pos x="25" y="61"/>
                </a:cxn>
                <a:cxn ang="0">
                  <a:pos x="19" y="62"/>
                </a:cxn>
                <a:cxn ang="0">
                  <a:pos x="11" y="64"/>
                </a:cxn>
                <a:cxn ang="0">
                  <a:pos x="5" y="70"/>
                </a:cxn>
                <a:cxn ang="0">
                  <a:pos x="0" y="82"/>
                </a:cxn>
                <a:cxn ang="0">
                  <a:pos x="3" y="85"/>
                </a:cxn>
                <a:cxn ang="0">
                  <a:pos x="5" y="90"/>
                </a:cxn>
                <a:cxn ang="0">
                  <a:pos x="9" y="88"/>
                </a:cxn>
                <a:cxn ang="0">
                  <a:pos x="9" y="93"/>
                </a:cxn>
                <a:cxn ang="0">
                  <a:pos x="9" y="96"/>
                </a:cxn>
                <a:cxn ang="0">
                  <a:pos x="9" y="105"/>
                </a:cxn>
                <a:cxn ang="0">
                  <a:pos x="22" y="107"/>
                </a:cxn>
                <a:cxn ang="0">
                  <a:pos x="31" y="105"/>
                </a:cxn>
                <a:cxn ang="0">
                  <a:pos x="39" y="107"/>
                </a:cxn>
              </a:cxnLst>
              <a:rect l="0" t="0" r="r" b="b"/>
              <a:pathLst>
                <a:path w="62" h="113">
                  <a:moveTo>
                    <a:pt x="39" y="107"/>
                  </a:moveTo>
                  <a:cubicBezTo>
                    <a:pt x="49" y="107"/>
                    <a:pt x="49" y="107"/>
                    <a:pt x="49" y="107"/>
                  </a:cubicBezTo>
                  <a:cubicBezTo>
                    <a:pt x="49" y="107"/>
                    <a:pt x="52" y="109"/>
                    <a:pt x="56" y="109"/>
                  </a:cubicBezTo>
                  <a:cubicBezTo>
                    <a:pt x="59" y="110"/>
                    <a:pt x="60" y="113"/>
                    <a:pt x="60" y="112"/>
                  </a:cubicBezTo>
                  <a:cubicBezTo>
                    <a:pt x="62" y="112"/>
                    <a:pt x="60" y="109"/>
                    <a:pt x="62" y="107"/>
                  </a:cubicBezTo>
                  <a:cubicBezTo>
                    <a:pt x="60" y="96"/>
                    <a:pt x="57" y="95"/>
                    <a:pt x="54" y="92"/>
                  </a:cubicBezTo>
                  <a:cubicBezTo>
                    <a:pt x="51" y="88"/>
                    <a:pt x="54" y="85"/>
                    <a:pt x="51" y="85"/>
                  </a:cubicBezTo>
                  <a:cubicBezTo>
                    <a:pt x="49" y="84"/>
                    <a:pt x="48" y="79"/>
                    <a:pt x="48" y="73"/>
                  </a:cubicBezTo>
                  <a:cubicBezTo>
                    <a:pt x="49" y="68"/>
                    <a:pt x="46" y="70"/>
                    <a:pt x="48" y="68"/>
                  </a:cubicBezTo>
                  <a:cubicBezTo>
                    <a:pt x="51" y="67"/>
                    <a:pt x="52" y="61"/>
                    <a:pt x="56" y="54"/>
                  </a:cubicBezTo>
                  <a:cubicBezTo>
                    <a:pt x="57" y="51"/>
                    <a:pt x="56" y="54"/>
                    <a:pt x="54" y="48"/>
                  </a:cubicBezTo>
                  <a:cubicBezTo>
                    <a:pt x="54" y="44"/>
                    <a:pt x="51" y="45"/>
                    <a:pt x="45" y="36"/>
                  </a:cubicBezTo>
                  <a:cubicBezTo>
                    <a:pt x="43" y="34"/>
                    <a:pt x="45" y="30"/>
                    <a:pt x="48" y="31"/>
                  </a:cubicBezTo>
                  <a:cubicBezTo>
                    <a:pt x="49" y="31"/>
                    <a:pt x="52" y="33"/>
                    <a:pt x="57" y="30"/>
                  </a:cubicBezTo>
                  <a:cubicBezTo>
                    <a:pt x="49" y="25"/>
                    <a:pt x="54" y="11"/>
                    <a:pt x="51" y="9"/>
                  </a:cubicBezTo>
                  <a:cubicBezTo>
                    <a:pt x="49" y="9"/>
                    <a:pt x="52" y="5"/>
                    <a:pt x="49" y="3"/>
                  </a:cubicBezTo>
                  <a:cubicBezTo>
                    <a:pt x="45" y="2"/>
                    <a:pt x="54" y="0"/>
                    <a:pt x="45" y="0"/>
                  </a:cubicBezTo>
                  <a:cubicBezTo>
                    <a:pt x="43" y="13"/>
                    <a:pt x="51" y="5"/>
                    <a:pt x="48" y="13"/>
                  </a:cubicBezTo>
                  <a:cubicBezTo>
                    <a:pt x="46" y="22"/>
                    <a:pt x="43" y="14"/>
                    <a:pt x="39" y="30"/>
                  </a:cubicBezTo>
                  <a:cubicBezTo>
                    <a:pt x="36" y="44"/>
                    <a:pt x="36" y="44"/>
                    <a:pt x="32" y="45"/>
                  </a:cubicBezTo>
                  <a:cubicBezTo>
                    <a:pt x="29" y="47"/>
                    <a:pt x="28" y="56"/>
                    <a:pt x="25" y="61"/>
                  </a:cubicBezTo>
                  <a:cubicBezTo>
                    <a:pt x="22" y="67"/>
                    <a:pt x="23" y="67"/>
                    <a:pt x="19" y="62"/>
                  </a:cubicBezTo>
                  <a:cubicBezTo>
                    <a:pt x="16" y="57"/>
                    <a:pt x="11" y="59"/>
                    <a:pt x="11" y="64"/>
                  </a:cubicBezTo>
                  <a:cubicBezTo>
                    <a:pt x="9" y="67"/>
                    <a:pt x="6" y="64"/>
                    <a:pt x="5" y="70"/>
                  </a:cubicBezTo>
                  <a:cubicBezTo>
                    <a:pt x="2" y="74"/>
                    <a:pt x="3" y="76"/>
                    <a:pt x="0" y="82"/>
                  </a:cubicBezTo>
                  <a:cubicBezTo>
                    <a:pt x="0" y="87"/>
                    <a:pt x="2" y="81"/>
                    <a:pt x="3" y="85"/>
                  </a:cubicBezTo>
                  <a:cubicBezTo>
                    <a:pt x="3" y="88"/>
                    <a:pt x="3" y="88"/>
                    <a:pt x="5" y="90"/>
                  </a:cubicBezTo>
                  <a:cubicBezTo>
                    <a:pt x="8" y="92"/>
                    <a:pt x="6" y="87"/>
                    <a:pt x="9" y="88"/>
                  </a:cubicBezTo>
                  <a:cubicBezTo>
                    <a:pt x="11" y="90"/>
                    <a:pt x="6" y="90"/>
                    <a:pt x="9" y="93"/>
                  </a:cubicBezTo>
                  <a:cubicBezTo>
                    <a:pt x="11" y="95"/>
                    <a:pt x="8" y="93"/>
                    <a:pt x="9" y="96"/>
                  </a:cubicBezTo>
                  <a:cubicBezTo>
                    <a:pt x="12" y="99"/>
                    <a:pt x="9" y="102"/>
                    <a:pt x="9" y="105"/>
                  </a:cubicBezTo>
                  <a:cubicBezTo>
                    <a:pt x="12" y="109"/>
                    <a:pt x="14" y="107"/>
                    <a:pt x="22" y="107"/>
                  </a:cubicBezTo>
                  <a:cubicBezTo>
                    <a:pt x="23" y="105"/>
                    <a:pt x="23" y="105"/>
                    <a:pt x="31" y="105"/>
                  </a:cubicBezTo>
                  <a:cubicBezTo>
                    <a:pt x="40" y="105"/>
                    <a:pt x="37" y="105"/>
                    <a:pt x="39" y="107"/>
                  </a:cubicBezTo>
                </a:path>
              </a:pathLst>
            </a:custGeom>
            <a:grpFill/>
            <a:ln w="6350" cmpd="sng">
              <a:solidFill>
                <a:schemeClr val="bg1"/>
              </a:solidFill>
              <a:round/>
              <a:headEnd/>
              <a:tailEnd/>
            </a:ln>
          </p:spPr>
          <p:txBody>
            <a:bodyPr/>
            <a:lstStyle/>
            <a:p>
              <a:endParaRPr lang="en-GB" dirty="0"/>
            </a:p>
          </p:txBody>
        </p:sp>
        <p:sp>
          <p:nvSpPr>
            <p:cNvPr id="1182" name="Freeform 116"/>
            <p:cNvSpPr>
              <a:spLocks/>
            </p:cNvSpPr>
            <p:nvPr/>
          </p:nvSpPr>
          <p:spPr bwMode="auto">
            <a:xfrm>
              <a:off x="5824594" y="5266043"/>
              <a:ext cx="27315" cy="43383"/>
            </a:xfrm>
            <a:custGeom>
              <a:avLst/>
              <a:gdLst/>
              <a:ahLst/>
              <a:cxnLst>
                <a:cxn ang="0">
                  <a:pos x="0" y="6"/>
                </a:cxn>
                <a:cxn ang="0">
                  <a:pos x="6" y="2"/>
                </a:cxn>
                <a:cxn ang="0">
                  <a:pos x="9" y="3"/>
                </a:cxn>
                <a:cxn ang="0">
                  <a:pos x="4" y="5"/>
                </a:cxn>
                <a:cxn ang="0">
                  <a:pos x="1" y="14"/>
                </a:cxn>
                <a:cxn ang="0">
                  <a:pos x="1" y="11"/>
                </a:cxn>
                <a:cxn ang="0">
                  <a:pos x="0" y="6"/>
                </a:cxn>
              </a:cxnLst>
              <a:rect l="0" t="0" r="r" b="b"/>
              <a:pathLst>
                <a:path w="9" h="14">
                  <a:moveTo>
                    <a:pt x="0" y="6"/>
                  </a:moveTo>
                  <a:cubicBezTo>
                    <a:pt x="1" y="3"/>
                    <a:pt x="4" y="2"/>
                    <a:pt x="6" y="2"/>
                  </a:cubicBezTo>
                  <a:cubicBezTo>
                    <a:pt x="6" y="0"/>
                    <a:pt x="8" y="2"/>
                    <a:pt x="9" y="3"/>
                  </a:cubicBezTo>
                  <a:cubicBezTo>
                    <a:pt x="8" y="3"/>
                    <a:pt x="8" y="3"/>
                    <a:pt x="4" y="5"/>
                  </a:cubicBezTo>
                  <a:cubicBezTo>
                    <a:pt x="3" y="8"/>
                    <a:pt x="6" y="14"/>
                    <a:pt x="1" y="14"/>
                  </a:cubicBezTo>
                  <a:cubicBezTo>
                    <a:pt x="1" y="13"/>
                    <a:pt x="0" y="14"/>
                    <a:pt x="1" y="11"/>
                  </a:cubicBezTo>
                  <a:cubicBezTo>
                    <a:pt x="1" y="10"/>
                    <a:pt x="1" y="8"/>
                    <a:pt x="0" y="6"/>
                  </a:cubicBezTo>
                </a:path>
              </a:pathLst>
            </a:custGeom>
            <a:grpFill/>
            <a:ln w="6350" cmpd="sng">
              <a:solidFill>
                <a:schemeClr val="bg1"/>
              </a:solidFill>
              <a:round/>
              <a:headEnd/>
              <a:tailEnd/>
            </a:ln>
          </p:spPr>
          <p:txBody>
            <a:bodyPr/>
            <a:lstStyle/>
            <a:p>
              <a:endParaRPr lang="en-GB" dirty="0"/>
            </a:p>
          </p:txBody>
        </p:sp>
        <p:sp>
          <p:nvSpPr>
            <p:cNvPr id="1183" name="Freeform 117"/>
            <p:cNvSpPr>
              <a:spLocks/>
            </p:cNvSpPr>
            <p:nvPr/>
          </p:nvSpPr>
          <p:spPr bwMode="auto">
            <a:xfrm>
              <a:off x="5798886" y="5020210"/>
              <a:ext cx="189600" cy="269934"/>
            </a:xfrm>
            <a:custGeom>
              <a:avLst/>
              <a:gdLst/>
              <a:ahLst/>
              <a:cxnLst>
                <a:cxn ang="0">
                  <a:pos x="18" y="16"/>
                </a:cxn>
                <a:cxn ang="0">
                  <a:pos x="17" y="23"/>
                </a:cxn>
                <a:cxn ang="0">
                  <a:pos x="23" y="23"/>
                </a:cxn>
                <a:cxn ang="0">
                  <a:pos x="26" y="30"/>
                </a:cxn>
                <a:cxn ang="0">
                  <a:pos x="23" y="37"/>
                </a:cxn>
                <a:cxn ang="0">
                  <a:pos x="28" y="43"/>
                </a:cxn>
                <a:cxn ang="0">
                  <a:pos x="26" y="56"/>
                </a:cxn>
                <a:cxn ang="0">
                  <a:pos x="25" y="60"/>
                </a:cxn>
                <a:cxn ang="0">
                  <a:pos x="22" y="59"/>
                </a:cxn>
                <a:cxn ang="0">
                  <a:pos x="14" y="56"/>
                </a:cxn>
                <a:cxn ang="0">
                  <a:pos x="12" y="57"/>
                </a:cxn>
                <a:cxn ang="0">
                  <a:pos x="6" y="60"/>
                </a:cxn>
                <a:cxn ang="0">
                  <a:pos x="6" y="68"/>
                </a:cxn>
                <a:cxn ang="0">
                  <a:pos x="5" y="73"/>
                </a:cxn>
                <a:cxn ang="0">
                  <a:pos x="0" y="74"/>
                </a:cxn>
                <a:cxn ang="0">
                  <a:pos x="6" y="82"/>
                </a:cxn>
                <a:cxn ang="0">
                  <a:pos x="8" y="85"/>
                </a:cxn>
                <a:cxn ang="0">
                  <a:pos x="14" y="81"/>
                </a:cxn>
                <a:cxn ang="0">
                  <a:pos x="17" y="82"/>
                </a:cxn>
                <a:cxn ang="0">
                  <a:pos x="26" y="79"/>
                </a:cxn>
                <a:cxn ang="0">
                  <a:pos x="28" y="84"/>
                </a:cxn>
                <a:cxn ang="0">
                  <a:pos x="37" y="76"/>
                </a:cxn>
                <a:cxn ang="0">
                  <a:pos x="41" y="67"/>
                </a:cxn>
                <a:cxn ang="0">
                  <a:pos x="50" y="47"/>
                </a:cxn>
                <a:cxn ang="0">
                  <a:pos x="55" y="34"/>
                </a:cxn>
                <a:cxn ang="0">
                  <a:pos x="55" y="23"/>
                </a:cxn>
                <a:cxn ang="0">
                  <a:pos x="57" y="11"/>
                </a:cxn>
                <a:cxn ang="0">
                  <a:pos x="61" y="3"/>
                </a:cxn>
                <a:cxn ang="0">
                  <a:pos x="54" y="2"/>
                </a:cxn>
                <a:cxn ang="0">
                  <a:pos x="46" y="2"/>
                </a:cxn>
                <a:cxn ang="0">
                  <a:pos x="41" y="16"/>
                </a:cxn>
                <a:cxn ang="0">
                  <a:pos x="40" y="20"/>
                </a:cxn>
                <a:cxn ang="0">
                  <a:pos x="35" y="17"/>
                </a:cxn>
                <a:cxn ang="0">
                  <a:pos x="29" y="16"/>
                </a:cxn>
                <a:cxn ang="0">
                  <a:pos x="18" y="16"/>
                </a:cxn>
              </a:cxnLst>
              <a:rect l="0" t="0" r="r" b="b"/>
              <a:pathLst>
                <a:path w="61" h="87">
                  <a:moveTo>
                    <a:pt x="18" y="16"/>
                  </a:moveTo>
                  <a:cubicBezTo>
                    <a:pt x="18" y="19"/>
                    <a:pt x="15" y="19"/>
                    <a:pt x="17" y="23"/>
                  </a:cubicBezTo>
                  <a:cubicBezTo>
                    <a:pt x="18" y="26"/>
                    <a:pt x="22" y="23"/>
                    <a:pt x="23" y="23"/>
                  </a:cubicBezTo>
                  <a:cubicBezTo>
                    <a:pt x="26" y="23"/>
                    <a:pt x="28" y="26"/>
                    <a:pt x="26" y="30"/>
                  </a:cubicBezTo>
                  <a:cubicBezTo>
                    <a:pt x="25" y="34"/>
                    <a:pt x="25" y="28"/>
                    <a:pt x="23" y="37"/>
                  </a:cubicBezTo>
                  <a:cubicBezTo>
                    <a:pt x="22" y="42"/>
                    <a:pt x="28" y="40"/>
                    <a:pt x="28" y="43"/>
                  </a:cubicBezTo>
                  <a:cubicBezTo>
                    <a:pt x="26" y="47"/>
                    <a:pt x="28" y="53"/>
                    <a:pt x="26" y="56"/>
                  </a:cubicBezTo>
                  <a:cubicBezTo>
                    <a:pt x="25" y="59"/>
                    <a:pt x="28" y="60"/>
                    <a:pt x="25" y="60"/>
                  </a:cubicBezTo>
                  <a:cubicBezTo>
                    <a:pt x="22" y="62"/>
                    <a:pt x="23" y="56"/>
                    <a:pt x="22" y="59"/>
                  </a:cubicBezTo>
                  <a:cubicBezTo>
                    <a:pt x="18" y="62"/>
                    <a:pt x="17" y="62"/>
                    <a:pt x="14" y="56"/>
                  </a:cubicBezTo>
                  <a:cubicBezTo>
                    <a:pt x="11" y="51"/>
                    <a:pt x="11" y="54"/>
                    <a:pt x="12" y="57"/>
                  </a:cubicBezTo>
                  <a:cubicBezTo>
                    <a:pt x="12" y="60"/>
                    <a:pt x="9" y="60"/>
                    <a:pt x="6" y="60"/>
                  </a:cubicBezTo>
                  <a:cubicBezTo>
                    <a:pt x="3" y="60"/>
                    <a:pt x="5" y="67"/>
                    <a:pt x="6" y="68"/>
                  </a:cubicBezTo>
                  <a:cubicBezTo>
                    <a:pt x="8" y="70"/>
                    <a:pt x="8" y="74"/>
                    <a:pt x="5" y="73"/>
                  </a:cubicBezTo>
                  <a:cubicBezTo>
                    <a:pt x="3" y="71"/>
                    <a:pt x="3" y="71"/>
                    <a:pt x="0" y="74"/>
                  </a:cubicBezTo>
                  <a:cubicBezTo>
                    <a:pt x="5" y="79"/>
                    <a:pt x="5" y="79"/>
                    <a:pt x="6" y="82"/>
                  </a:cubicBezTo>
                  <a:cubicBezTo>
                    <a:pt x="6" y="84"/>
                    <a:pt x="8" y="85"/>
                    <a:pt x="8" y="85"/>
                  </a:cubicBezTo>
                  <a:cubicBezTo>
                    <a:pt x="9" y="82"/>
                    <a:pt x="12" y="81"/>
                    <a:pt x="14" y="81"/>
                  </a:cubicBezTo>
                  <a:cubicBezTo>
                    <a:pt x="14" y="79"/>
                    <a:pt x="15" y="81"/>
                    <a:pt x="17" y="82"/>
                  </a:cubicBezTo>
                  <a:cubicBezTo>
                    <a:pt x="20" y="87"/>
                    <a:pt x="23" y="77"/>
                    <a:pt x="26" y="79"/>
                  </a:cubicBezTo>
                  <a:cubicBezTo>
                    <a:pt x="29" y="81"/>
                    <a:pt x="25" y="84"/>
                    <a:pt x="28" y="84"/>
                  </a:cubicBezTo>
                  <a:cubicBezTo>
                    <a:pt x="32" y="85"/>
                    <a:pt x="35" y="76"/>
                    <a:pt x="37" y="76"/>
                  </a:cubicBezTo>
                  <a:cubicBezTo>
                    <a:pt x="40" y="76"/>
                    <a:pt x="43" y="70"/>
                    <a:pt x="41" y="67"/>
                  </a:cubicBezTo>
                  <a:cubicBezTo>
                    <a:pt x="38" y="60"/>
                    <a:pt x="46" y="48"/>
                    <a:pt x="50" y="47"/>
                  </a:cubicBezTo>
                  <a:cubicBezTo>
                    <a:pt x="55" y="43"/>
                    <a:pt x="52" y="40"/>
                    <a:pt x="55" y="34"/>
                  </a:cubicBezTo>
                  <a:cubicBezTo>
                    <a:pt x="57" y="30"/>
                    <a:pt x="54" y="31"/>
                    <a:pt x="55" y="23"/>
                  </a:cubicBezTo>
                  <a:cubicBezTo>
                    <a:pt x="57" y="16"/>
                    <a:pt x="54" y="17"/>
                    <a:pt x="57" y="11"/>
                  </a:cubicBezTo>
                  <a:cubicBezTo>
                    <a:pt x="61" y="6"/>
                    <a:pt x="61" y="5"/>
                    <a:pt x="61" y="3"/>
                  </a:cubicBezTo>
                  <a:cubicBezTo>
                    <a:pt x="58" y="0"/>
                    <a:pt x="57" y="5"/>
                    <a:pt x="54" y="2"/>
                  </a:cubicBezTo>
                  <a:cubicBezTo>
                    <a:pt x="50" y="0"/>
                    <a:pt x="50" y="3"/>
                    <a:pt x="46" y="2"/>
                  </a:cubicBezTo>
                  <a:cubicBezTo>
                    <a:pt x="41" y="2"/>
                    <a:pt x="44" y="9"/>
                    <a:pt x="41" y="16"/>
                  </a:cubicBezTo>
                  <a:cubicBezTo>
                    <a:pt x="40" y="17"/>
                    <a:pt x="41" y="20"/>
                    <a:pt x="40" y="20"/>
                  </a:cubicBezTo>
                  <a:cubicBezTo>
                    <a:pt x="40" y="22"/>
                    <a:pt x="38" y="19"/>
                    <a:pt x="35" y="17"/>
                  </a:cubicBezTo>
                  <a:cubicBezTo>
                    <a:pt x="32" y="17"/>
                    <a:pt x="29" y="16"/>
                    <a:pt x="29" y="16"/>
                  </a:cubicBezTo>
                  <a:cubicBezTo>
                    <a:pt x="18" y="16"/>
                    <a:pt x="18" y="16"/>
                    <a:pt x="18" y="16"/>
                  </a:cubicBezTo>
                  <a:close/>
                </a:path>
              </a:pathLst>
            </a:custGeom>
            <a:grpFill/>
            <a:ln w="6350" cmpd="sng">
              <a:solidFill>
                <a:schemeClr val="bg1"/>
              </a:solidFill>
              <a:round/>
              <a:headEnd/>
              <a:tailEnd/>
            </a:ln>
          </p:spPr>
          <p:txBody>
            <a:bodyPr/>
            <a:lstStyle/>
            <a:p>
              <a:endParaRPr lang="en-GB" dirty="0"/>
            </a:p>
          </p:txBody>
        </p:sp>
        <p:sp>
          <p:nvSpPr>
            <p:cNvPr id="1184" name="Freeform 118"/>
            <p:cNvSpPr>
              <a:spLocks/>
            </p:cNvSpPr>
            <p:nvPr/>
          </p:nvSpPr>
          <p:spPr bwMode="auto">
            <a:xfrm>
              <a:off x="5736222" y="5063593"/>
              <a:ext cx="149431" cy="189597"/>
            </a:xfrm>
            <a:custGeom>
              <a:avLst/>
              <a:gdLst/>
              <a:ahLst/>
              <a:cxnLst>
                <a:cxn ang="0">
                  <a:pos x="22" y="1"/>
                </a:cxn>
                <a:cxn ang="0">
                  <a:pos x="31" y="0"/>
                </a:cxn>
                <a:cxn ang="0">
                  <a:pos x="39" y="1"/>
                </a:cxn>
                <a:cxn ang="0">
                  <a:pos x="37" y="9"/>
                </a:cxn>
                <a:cxn ang="0">
                  <a:pos x="43" y="9"/>
                </a:cxn>
                <a:cxn ang="0">
                  <a:pos x="46" y="15"/>
                </a:cxn>
                <a:cxn ang="0">
                  <a:pos x="43" y="23"/>
                </a:cxn>
                <a:cxn ang="0">
                  <a:pos x="48" y="29"/>
                </a:cxn>
                <a:cxn ang="0">
                  <a:pos x="46" y="42"/>
                </a:cxn>
                <a:cxn ang="0">
                  <a:pos x="45" y="47"/>
                </a:cxn>
                <a:cxn ang="0">
                  <a:pos x="42" y="45"/>
                </a:cxn>
                <a:cxn ang="0">
                  <a:pos x="34" y="42"/>
                </a:cxn>
                <a:cxn ang="0">
                  <a:pos x="32" y="44"/>
                </a:cxn>
                <a:cxn ang="0">
                  <a:pos x="26" y="47"/>
                </a:cxn>
                <a:cxn ang="0">
                  <a:pos x="26" y="54"/>
                </a:cxn>
                <a:cxn ang="0">
                  <a:pos x="25" y="59"/>
                </a:cxn>
                <a:cxn ang="0">
                  <a:pos x="20" y="61"/>
                </a:cxn>
                <a:cxn ang="0">
                  <a:pos x="12" y="50"/>
                </a:cxn>
                <a:cxn ang="0">
                  <a:pos x="6" y="44"/>
                </a:cxn>
                <a:cxn ang="0">
                  <a:pos x="3" y="34"/>
                </a:cxn>
                <a:cxn ang="0">
                  <a:pos x="3" y="29"/>
                </a:cxn>
                <a:cxn ang="0">
                  <a:pos x="6" y="23"/>
                </a:cxn>
                <a:cxn ang="0">
                  <a:pos x="8" y="22"/>
                </a:cxn>
                <a:cxn ang="0">
                  <a:pos x="11" y="20"/>
                </a:cxn>
                <a:cxn ang="0">
                  <a:pos x="6" y="17"/>
                </a:cxn>
                <a:cxn ang="0">
                  <a:pos x="8" y="17"/>
                </a:cxn>
                <a:cxn ang="0">
                  <a:pos x="8" y="12"/>
                </a:cxn>
                <a:cxn ang="0">
                  <a:pos x="22" y="12"/>
                </a:cxn>
                <a:cxn ang="0">
                  <a:pos x="22" y="1"/>
                </a:cxn>
              </a:cxnLst>
              <a:rect l="0" t="0" r="r" b="b"/>
              <a:pathLst>
                <a:path w="48" h="61">
                  <a:moveTo>
                    <a:pt x="22" y="1"/>
                  </a:moveTo>
                  <a:cubicBezTo>
                    <a:pt x="23" y="0"/>
                    <a:pt x="23" y="0"/>
                    <a:pt x="31" y="0"/>
                  </a:cubicBezTo>
                  <a:cubicBezTo>
                    <a:pt x="40" y="0"/>
                    <a:pt x="37" y="0"/>
                    <a:pt x="39" y="1"/>
                  </a:cubicBezTo>
                  <a:cubicBezTo>
                    <a:pt x="39" y="4"/>
                    <a:pt x="35" y="4"/>
                    <a:pt x="37" y="9"/>
                  </a:cubicBezTo>
                  <a:cubicBezTo>
                    <a:pt x="39" y="12"/>
                    <a:pt x="42" y="9"/>
                    <a:pt x="43" y="9"/>
                  </a:cubicBezTo>
                  <a:cubicBezTo>
                    <a:pt x="46" y="9"/>
                    <a:pt x="48" y="12"/>
                    <a:pt x="46" y="15"/>
                  </a:cubicBezTo>
                  <a:cubicBezTo>
                    <a:pt x="45" y="20"/>
                    <a:pt x="45" y="14"/>
                    <a:pt x="43" y="23"/>
                  </a:cubicBezTo>
                  <a:cubicBezTo>
                    <a:pt x="42" y="28"/>
                    <a:pt x="48" y="26"/>
                    <a:pt x="48" y="29"/>
                  </a:cubicBezTo>
                  <a:cubicBezTo>
                    <a:pt x="46" y="33"/>
                    <a:pt x="48" y="39"/>
                    <a:pt x="46" y="42"/>
                  </a:cubicBezTo>
                  <a:cubicBezTo>
                    <a:pt x="45" y="45"/>
                    <a:pt x="48" y="47"/>
                    <a:pt x="45" y="47"/>
                  </a:cubicBezTo>
                  <a:cubicBezTo>
                    <a:pt x="42" y="48"/>
                    <a:pt x="43" y="42"/>
                    <a:pt x="42" y="45"/>
                  </a:cubicBezTo>
                  <a:cubicBezTo>
                    <a:pt x="39" y="48"/>
                    <a:pt x="37" y="48"/>
                    <a:pt x="34" y="42"/>
                  </a:cubicBezTo>
                  <a:cubicBezTo>
                    <a:pt x="31" y="37"/>
                    <a:pt x="31" y="40"/>
                    <a:pt x="32" y="44"/>
                  </a:cubicBezTo>
                  <a:cubicBezTo>
                    <a:pt x="32" y="47"/>
                    <a:pt x="29" y="47"/>
                    <a:pt x="26" y="47"/>
                  </a:cubicBezTo>
                  <a:cubicBezTo>
                    <a:pt x="23" y="47"/>
                    <a:pt x="25" y="53"/>
                    <a:pt x="26" y="54"/>
                  </a:cubicBezTo>
                  <a:cubicBezTo>
                    <a:pt x="28" y="56"/>
                    <a:pt x="28" y="61"/>
                    <a:pt x="25" y="59"/>
                  </a:cubicBezTo>
                  <a:cubicBezTo>
                    <a:pt x="23" y="58"/>
                    <a:pt x="23" y="58"/>
                    <a:pt x="20" y="61"/>
                  </a:cubicBezTo>
                  <a:cubicBezTo>
                    <a:pt x="16" y="56"/>
                    <a:pt x="22" y="59"/>
                    <a:pt x="12" y="50"/>
                  </a:cubicBezTo>
                  <a:cubicBezTo>
                    <a:pt x="9" y="47"/>
                    <a:pt x="8" y="45"/>
                    <a:pt x="6" y="44"/>
                  </a:cubicBezTo>
                  <a:cubicBezTo>
                    <a:pt x="5" y="40"/>
                    <a:pt x="5" y="39"/>
                    <a:pt x="3" y="34"/>
                  </a:cubicBezTo>
                  <a:cubicBezTo>
                    <a:pt x="0" y="29"/>
                    <a:pt x="0" y="26"/>
                    <a:pt x="3" y="29"/>
                  </a:cubicBezTo>
                  <a:cubicBezTo>
                    <a:pt x="5" y="31"/>
                    <a:pt x="6" y="26"/>
                    <a:pt x="6" y="23"/>
                  </a:cubicBezTo>
                  <a:cubicBezTo>
                    <a:pt x="6" y="18"/>
                    <a:pt x="6" y="18"/>
                    <a:pt x="8" y="22"/>
                  </a:cubicBezTo>
                  <a:cubicBezTo>
                    <a:pt x="9" y="23"/>
                    <a:pt x="14" y="22"/>
                    <a:pt x="11" y="20"/>
                  </a:cubicBezTo>
                  <a:cubicBezTo>
                    <a:pt x="8" y="20"/>
                    <a:pt x="6" y="18"/>
                    <a:pt x="6" y="17"/>
                  </a:cubicBezTo>
                  <a:cubicBezTo>
                    <a:pt x="8" y="15"/>
                    <a:pt x="8" y="17"/>
                    <a:pt x="8" y="17"/>
                  </a:cubicBezTo>
                  <a:cubicBezTo>
                    <a:pt x="9" y="15"/>
                    <a:pt x="8" y="14"/>
                    <a:pt x="8" y="12"/>
                  </a:cubicBezTo>
                  <a:cubicBezTo>
                    <a:pt x="16" y="12"/>
                    <a:pt x="17" y="14"/>
                    <a:pt x="22" y="12"/>
                  </a:cubicBezTo>
                  <a:cubicBezTo>
                    <a:pt x="22" y="1"/>
                    <a:pt x="22" y="1"/>
                    <a:pt x="22" y="1"/>
                  </a:cubicBezTo>
                  <a:close/>
                </a:path>
              </a:pathLst>
            </a:custGeom>
            <a:grpFill/>
            <a:ln w="6350" cmpd="sng">
              <a:solidFill>
                <a:schemeClr val="bg1"/>
              </a:solidFill>
              <a:round/>
              <a:headEnd/>
              <a:tailEnd/>
            </a:ln>
          </p:spPr>
          <p:txBody>
            <a:bodyPr/>
            <a:lstStyle/>
            <a:p>
              <a:endParaRPr lang="en-GB" dirty="0"/>
            </a:p>
          </p:txBody>
        </p:sp>
        <p:sp>
          <p:nvSpPr>
            <p:cNvPr id="1185" name="Freeform 119"/>
            <p:cNvSpPr>
              <a:spLocks/>
            </p:cNvSpPr>
            <p:nvPr/>
          </p:nvSpPr>
          <p:spPr bwMode="auto">
            <a:xfrm>
              <a:off x="5755503" y="5063593"/>
              <a:ext cx="49810" cy="43383"/>
            </a:xfrm>
            <a:custGeom>
              <a:avLst/>
              <a:gdLst/>
              <a:ahLst/>
              <a:cxnLst>
                <a:cxn ang="0">
                  <a:pos x="3" y="0"/>
                </a:cxn>
                <a:cxn ang="0">
                  <a:pos x="16" y="1"/>
                </a:cxn>
                <a:cxn ang="0">
                  <a:pos x="16" y="13"/>
                </a:cxn>
                <a:cxn ang="0">
                  <a:pos x="2" y="13"/>
                </a:cxn>
                <a:cxn ang="0">
                  <a:pos x="0" y="11"/>
                </a:cxn>
                <a:cxn ang="0">
                  <a:pos x="3" y="0"/>
                </a:cxn>
              </a:cxnLst>
              <a:rect l="0" t="0" r="r" b="b"/>
              <a:pathLst>
                <a:path w="16" h="14">
                  <a:moveTo>
                    <a:pt x="3" y="0"/>
                  </a:moveTo>
                  <a:cubicBezTo>
                    <a:pt x="6" y="3"/>
                    <a:pt x="8" y="1"/>
                    <a:pt x="16" y="1"/>
                  </a:cubicBezTo>
                  <a:cubicBezTo>
                    <a:pt x="16" y="13"/>
                    <a:pt x="16" y="13"/>
                    <a:pt x="16" y="13"/>
                  </a:cubicBezTo>
                  <a:cubicBezTo>
                    <a:pt x="11" y="14"/>
                    <a:pt x="9" y="13"/>
                    <a:pt x="2" y="13"/>
                  </a:cubicBezTo>
                  <a:cubicBezTo>
                    <a:pt x="3" y="11"/>
                    <a:pt x="0" y="14"/>
                    <a:pt x="0" y="11"/>
                  </a:cubicBezTo>
                  <a:cubicBezTo>
                    <a:pt x="0" y="8"/>
                    <a:pt x="5" y="8"/>
                    <a:pt x="3" y="0"/>
                  </a:cubicBezTo>
                </a:path>
              </a:pathLst>
            </a:custGeom>
            <a:grpFill/>
            <a:ln w="6350" cmpd="sng">
              <a:solidFill>
                <a:schemeClr val="bg1"/>
              </a:solidFill>
              <a:round/>
              <a:headEnd/>
              <a:tailEnd/>
            </a:ln>
          </p:spPr>
          <p:txBody>
            <a:bodyPr/>
            <a:lstStyle/>
            <a:p>
              <a:endParaRPr lang="en-GB" dirty="0"/>
            </a:p>
          </p:txBody>
        </p:sp>
        <p:sp>
          <p:nvSpPr>
            <p:cNvPr id="1186" name="Freeform 120"/>
            <p:cNvSpPr>
              <a:spLocks/>
            </p:cNvSpPr>
            <p:nvPr/>
          </p:nvSpPr>
          <p:spPr bwMode="auto">
            <a:xfrm>
              <a:off x="5728188" y="5020210"/>
              <a:ext cx="17675" cy="17674"/>
            </a:xfrm>
            <a:custGeom>
              <a:avLst/>
              <a:gdLst/>
              <a:ahLst/>
              <a:cxnLst>
                <a:cxn ang="0">
                  <a:pos x="3" y="6"/>
                </a:cxn>
                <a:cxn ang="0">
                  <a:pos x="3" y="2"/>
                </a:cxn>
                <a:cxn ang="0">
                  <a:pos x="5" y="3"/>
                </a:cxn>
                <a:cxn ang="0">
                  <a:pos x="3" y="6"/>
                </a:cxn>
              </a:cxnLst>
              <a:rect l="0" t="0" r="r" b="b"/>
              <a:pathLst>
                <a:path w="6" h="6">
                  <a:moveTo>
                    <a:pt x="3" y="6"/>
                  </a:moveTo>
                  <a:cubicBezTo>
                    <a:pt x="0" y="5"/>
                    <a:pt x="3" y="3"/>
                    <a:pt x="3" y="2"/>
                  </a:cubicBezTo>
                  <a:cubicBezTo>
                    <a:pt x="5" y="0"/>
                    <a:pt x="6" y="0"/>
                    <a:pt x="5" y="3"/>
                  </a:cubicBezTo>
                  <a:cubicBezTo>
                    <a:pt x="3" y="6"/>
                    <a:pt x="3" y="6"/>
                    <a:pt x="3" y="6"/>
                  </a:cubicBezTo>
                </a:path>
              </a:pathLst>
            </a:custGeom>
            <a:grpFill/>
            <a:ln w="6350" cmpd="sng">
              <a:solidFill>
                <a:schemeClr val="bg1"/>
              </a:solidFill>
              <a:round/>
              <a:headEnd/>
              <a:tailEnd/>
            </a:ln>
          </p:spPr>
          <p:txBody>
            <a:bodyPr/>
            <a:lstStyle/>
            <a:p>
              <a:endParaRPr lang="en-GB" dirty="0"/>
            </a:p>
          </p:txBody>
        </p:sp>
        <p:sp>
          <p:nvSpPr>
            <p:cNvPr id="1187" name="Freeform 121"/>
            <p:cNvSpPr>
              <a:spLocks/>
            </p:cNvSpPr>
            <p:nvPr/>
          </p:nvSpPr>
          <p:spPr bwMode="auto">
            <a:xfrm>
              <a:off x="5679985" y="5123042"/>
              <a:ext cx="16068" cy="11247"/>
            </a:xfrm>
            <a:custGeom>
              <a:avLst/>
              <a:gdLst/>
              <a:ahLst/>
              <a:cxnLst>
                <a:cxn ang="0">
                  <a:pos x="3" y="0"/>
                </a:cxn>
                <a:cxn ang="0">
                  <a:pos x="2" y="4"/>
                </a:cxn>
                <a:cxn ang="0">
                  <a:pos x="3" y="0"/>
                </a:cxn>
              </a:cxnLst>
              <a:rect l="0" t="0" r="r" b="b"/>
              <a:pathLst>
                <a:path w="5" h="4">
                  <a:moveTo>
                    <a:pt x="3" y="0"/>
                  </a:moveTo>
                  <a:cubicBezTo>
                    <a:pt x="5" y="1"/>
                    <a:pt x="3" y="4"/>
                    <a:pt x="2" y="4"/>
                  </a:cubicBezTo>
                  <a:cubicBezTo>
                    <a:pt x="0" y="3"/>
                    <a:pt x="2" y="0"/>
                    <a:pt x="3" y="0"/>
                  </a:cubicBezTo>
                </a:path>
              </a:pathLst>
            </a:custGeom>
            <a:grpFill/>
            <a:ln w="6350" cmpd="sng">
              <a:solidFill>
                <a:schemeClr val="bg1"/>
              </a:solidFill>
              <a:round/>
              <a:headEnd/>
              <a:tailEnd/>
            </a:ln>
          </p:spPr>
          <p:txBody>
            <a:bodyPr/>
            <a:lstStyle/>
            <a:p>
              <a:endParaRPr lang="en-GB" dirty="0"/>
            </a:p>
          </p:txBody>
        </p:sp>
        <p:sp>
          <p:nvSpPr>
            <p:cNvPr id="1188" name="Freeform 122"/>
            <p:cNvSpPr>
              <a:spLocks/>
            </p:cNvSpPr>
            <p:nvPr/>
          </p:nvSpPr>
          <p:spPr bwMode="auto">
            <a:xfrm>
              <a:off x="6232717" y="5163211"/>
              <a:ext cx="56237" cy="59450"/>
            </a:xfrm>
            <a:custGeom>
              <a:avLst/>
              <a:gdLst/>
              <a:ahLst/>
              <a:cxnLst>
                <a:cxn ang="0">
                  <a:pos x="3" y="18"/>
                </a:cxn>
                <a:cxn ang="0">
                  <a:pos x="6" y="18"/>
                </a:cxn>
                <a:cxn ang="0">
                  <a:pos x="11" y="16"/>
                </a:cxn>
                <a:cxn ang="0">
                  <a:pos x="12" y="15"/>
                </a:cxn>
                <a:cxn ang="0">
                  <a:pos x="17" y="15"/>
                </a:cxn>
                <a:cxn ang="0">
                  <a:pos x="18" y="8"/>
                </a:cxn>
                <a:cxn ang="0">
                  <a:pos x="15" y="0"/>
                </a:cxn>
                <a:cxn ang="0">
                  <a:pos x="12" y="5"/>
                </a:cxn>
                <a:cxn ang="0">
                  <a:pos x="9" y="3"/>
                </a:cxn>
                <a:cxn ang="0">
                  <a:pos x="5" y="13"/>
                </a:cxn>
                <a:cxn ang="0">
                  <a:pos x="3" y="18"/>
                </a:cxn>
              </a:cxnLst>
              <a:rect l="0" t="0" r="r" b="b"/>
              <a:pathLst>
                <a:path w="18" h="19">
                  <a:moveTo>
                    <a:pt x="3" y="18"/>
                  </a:moveTo>
                  <a:cubicBezTo>
                    <a:pt x="5" y="15"/>
                    <a:pt x="6" y="16"/>
                    <a:pt x="6" y="18"/>
                  </a:cubicBezTo>
                  <a:cubicBezTo>
                    <a:pt x="6" y="19"/>
                    <a:pt x="11" y="19"/>
                    <a:pt x="11" y="16"/>
                  </a:cubicBezTo>
                  <a:cubicBezTo>
                    <a:pt x="11" y="13"/>
                    <a:pt x="12" y="13"/>
                    <a:pt x="12" y="15"/>
                  </a:cubicBezTo>
                  <a:cubicBezTo>
                    <a:pt x="12" y="15"/>
                    <a:pt x="14" y="13"/>
                    <a:pt x="17" y="15"/>
                  </a:cubicBezTo>
                  <a:cubicBezTo>
                    <a:pt x="18" y="15"/>
                    <a:pt x="18" y="13"/>
                    <a:pt x="18" y="8"/>
                  </a:cubicBezTo>
                  <a:cubicBezTo>
                    <a:pt x="17" y="2"/>
                    <a:pt x="15" y="3"/>
                    <a:pt x="15" y="0"/>
                  </a:cubicBezTo>
                  <a:cubicBezTo>
                    <a:pt x="14" y="2"/>
                    <a:pt x="14" y="3"/>
                    <a:pt x="12" y="5"/>
                  </a:cubicBezTo>
                  <a:cubicBezTo>
                    <a:pt x="9" y="5"/>
                    <a:pt x="12" y="2"/>
                    <a:pt x="9" y="3"/>
                  </a:cubicBezTo>
                  <a:cubicBezTo>
                    <a:pt x="0" y="10"/>
                    <a:pt x="8" y="10"/>
                    <a:pt x="5" y="13"/>
                  </a:cubicBezTo>
                  <a:cubicBezTo>
                    <a:pt x="2" y="15"/>
                    <a:pt x="3" y="15"/>
                    <a:pt x="3" y="18"/>
                  </a:cubicBezTo>
                </a:path>
              </a:pathLst>
            </a:custGeom>
            <a:grpFill/>
            <a:ln w="6350" cmpd="sng">
              <a:solidFill>
                <a:schemeClr val="bg1"/>
              </a:solidFill>
              <a:round/>
              <a:headEnd/>
              <a:tailEnd/>
            </a:ln>
          </p:spPr>
          <p:txBody>
            <a:bodyPr/>
            <a:lstStyle/>
            <a:p>
              <a:endParaRPr lang="en-GB" dirty="0"/>
            </a:p>
          </p:txBody>
        </p:sp>
        <p:sp>
          <p:nvSpPr>
            <p:cNvPr id="1189" name="Freeform 123"/>
            <p:cNvSpPr>
              <a:spLocks/>
            </p:cNvSpPr>
            <p:nvPr/>
          </p:nvSpPr>
          <p:spPr bwMode="auto">
            <a:xfrm>
              <a:off x="6242358" y="5203380"/>
              <a:ext cx="57844" cy="69090"/>
            </a:xfrm>
            <a:custGeom>
              <a:avLst/>
              <a:gdLst/>
              <a:ahLst/>
              <a:cxnLst>
                <a:cxn ang="0">
                  <a:pos x="14" y="2"/>
                </a:cxn>
                <a:cxn ang="0">
                  <a:pos x="12" y="5"/>
                </a:cxn>
                <a:cxn ang="0">
                  <a:pos x="14" y="11"/>
                </a:cxn>
                <a:cxn ang="0">
                  <a:pos x="5" y="22"/>
                </a:cxn>
                <a:cxn ang="0">
                  <a:pos x="2" y="13"/>
                </a:cxn>
                <a:cxn ang="0">
                  <a:pos x="0" y="5"/>
                </a:cxn>
                <a:cxn ang="0">
                  <a:pos x="3" y="5"/>
                </a:cxn>
                <a:cxn ang="0">
                  <a:pos x="8" y="3"/>
                </a:cxn>
                <a:cxn ang="0">
                  <a:pos x="9" y="2"/>
                </a:cxn>
                <a:cxn ang="0">
                  <a:pos x="14" y="2"/>
                </a:cxn>
              </a:cxnLst>
              <a:rect l="0" t="0" r="r" b="b"/>
              <a:pathLst>
                <a:path w="19" h="22">
                  <a:moveTo>
                    <a:pt x="14" y="2"/>
                  </a:moveTo>
                  <a:cubicBezTo>
                    <a:pt x="14" y="3"/>
                    <a:pt x="12" y="3"/>
                    <a:pt x="12" y="5"/>
                  </a:cubicBezTo>
                  <a:cubicBezTo>
                    <a:pt x="12" y="6"/>
                    <a:pt x="19" y="6"/>
                    <a:pt x="14" y="11"/>
                  </a:cubicBezTo>
                  <a:cubicBezTo>
                    <a:pt x="9" y="16"/>
                    <a:pt x="11" y="20"/>
                    <a:pt x="5" y="22"/>
                  </a:cubicBezTo>
                  <a:cubicBezTo>
                    <a:pt x="5" y="17"/>
                    <a:pt x="2" y="17"/>
                    <a:pt x="2" y="13"/>
                  </a:cubicBezTo>
                  <a:cubicBezTo>
                    <a:pt x="3" y="8"/>
                    <a:pt x="2" y="8"/>
                    <a:pt x="0" y="5"/>
                  </a:cubicBezTo>
                  <a:cubicBezTo>
                    <a:pt x="2" y="2"/>
                    <a:pt x="3" y="3"/>
                    <a:pt x="3" y="5"/>
                  </a:cubicBezTo>
                  <a:cubicBezTo>
                    <a:pt x="3" y="6"/>
                    <a:pt x="8" y="6"/>
                    <a:pt x="8" y="3"/>
                  </a:cubicBezTo>
                  <a:cubicBezTo>
                    <a:pt x="8" y="0"/>
                    <a:pt x="9" y="0"/>
                    <a:pt x="9" y="2"/>
                  </a:cubicBezTo>
                  <a:cubicBezTo>
                    <a:pt x="9" y="2"/>
                    <a:pt x="11" y="0"/>
                    <a:pt x="14" y="2"/>
                  </a:cubicBezTo>
                </a:path>
              </a:pathLst>
            </a:custGeom>
            <a:grpFill/>
            <a:ln w="6350" cmpd="sng">
              <a:solidFill>
                <a:schemeClr val="bg1"/>
              </a:solidFill>
              <a:round/>
              <a:headEnd/>
              <a:tailEnd/>
            </a:ln>
          </p:spPr>
          <p:txBody>
            <a:bodyPr/>
            <a:lstStyle/>
            <a:p>
              <a:endParaRPr lang="en-GB" dirty="0"/>
            </a:p>
          </p:txBody>
        </p:sp>
        <p:sp>
          <p:nvSpPr>
            <p:cNvPr id="1190" name="Freeform 124"/>
            <p:cNvSpPr>
              <a:spLocks/>
            </p:cNvSpPr>
            <p:nvPr/>
          </p:nvSpPr>
          <p:spPr bwMode="auto">
            <a:xfrm>
              <a:off x="5387550" y="4663511"/>
              <a:ext cx="199241" cy="184776"/>
            </a:xfrm>
            <a:custGeom>
              <a:avLst/>
              <a:gdLst/>
              <a:ahLst/>
              <a:cxnLst>
                <a:cxn ang="0">
                  <a:pos x="24" y="58"/>
                </a:cxn>
                <a:cxn ang="0">
                  <a:pos x="23" y="48"/>
                </a:cxn>
                <a:cxn ang="0">
                  <a:pos x="23" y="42"/>
                </a:cxn>
                <a:cxn ang="0">
                  <a:pos x="38" y="42"/>
                </a:cxn>
                <a:cxn ang="0">
                  <a:pos x="41" y="42"/>
                </a:cxn>
                <a:cxn ang="0">
                  <a:pos x="44" y="41"/>
                </a:cxn>
                <a:cxn ang="0">
                  <a:pos x="49" y="44"/>
                </a:cxn>
                <a:cxn ang="0">
                  <a:pos x="52" y="42"/>
                </a:cxn>
                <a:cxn ang="0">
                  <a:pos x="64" y="34"/>
                </a:cxn>
                <a:cxn ang="0">
                  <a:pos x="62" y="30"/>
                </a:cxn>
                <a:cxn ang="0">
                  <a:pos x="59" y="27"/>
                </a:cxn>
                <a:cxn ang="0">
                  <a:pos x="53" y="22"/>
                </a:cxn>
                <a:cxn ang="0">
                  <a:pos x="53" y="19"/>
                </a:cxn>
                <a:cxn ang="0">
                  <a:pos x="52" y="17"/>
                </a:cxn>
                <a:cxn ang="0">
                  <a:pos x="49" y="13"/>
                </a:cxn>
                <a:cxn ang="0">
                  <a:pos x="47" y="3"/>
                </a:cxn>
                <a:cxn ang="0">
                  <a:pos x="44" y="3"/>
                </a:cxn>
                <a:cxn ang="0">
                  <a:pos x="41" y="2"/>
                </a:cxn>
                <a:cxn ang="0">
                  <a:pos x="32" y="6"/>
                </a:cxn>
                <a:cxn ang="0">
                  <a:pos x="27" y="11"/>
                </a:cxn>
                <a:cxn ang="0">
                  <a:pos x="23" y="16"/>
                </a:cxn>
                <a:cxn ang="0">
                  <a:pos x="18" y="17"/>
                </a:cxn>
                <a:cxn ang="0">
                  <a:pos x="15" y="20"/>
                </a:cxn>
                <a:cxn ang="0">
                  <a:pos x="12" y="19"/>
                </a:cxn>
                <a:cxn ang="0">
                  <a:pos x="12" y="23"/>
                </a:cxn>
                <a:cxn ang="0">
                  <a:pos x="9" y="27"/>
                </a:cxn>
                <a:cxn ang="0">
                  <a:pos x="9" y="31"/>
                </a:cxn>
                <a:cxn ang="0">
                  <a:pos x="3" y="34"/>
                </a:cxn>
                <a:cxn ang="0">
                  <a:pos x="1" y="42"/>
                </a:cxn>
                <a:cxn ang="0">
                  <a:pos x="1" y="48"/>
                </a:cxn>
                <a:cxn ang="0">
                  <a:pos x="7" y="54"/>
                </a:cxn>
                <a:cxn ang="0">
                  <a:pos x="15" y="53"/>
                </a:cxn>
                <a:cxn ang="0">
                  <a:pos x="24" y="58"/>
                </a:cxn>
              </a:cxnLst>
              <a:rect l="0" t="0" r="r" b="b"/>
              <a:pathLst>
                <a:path w="64" h="59">
                  <a:moveTo>
                    <a:pt x="24" y="58"/>
                  </a:moveTo>
                  <a:cubicBezTo>
                    <a:pt x="23" y="54"/>
                    <a:pt x="23" y="50"/>
                    <a:pt x="23" y="48"/>
                  </a:cubicBezTo>
                  <a:cubicBezTo>
                    <a:pt x="23" y="48"/>
                    <a:pt x="20" y="42"/>
                    <a:pt x="23" y="42"/>
                  </a:cubicBezTo>
                  <a:cubicBezTo>
                    <a:pt x="26" y="42"/>
                    <a:pt x="36" y="42"/>
                    <a:pt x="38" y="42"/>
                  </a:cubicBezTo>
                  <a:cubicBezTo>
                    <a:pt x="39" y="42"/>
                    <a:pt x="39" y="44"/>
                    <a:pt x="41" y="42"/>
                  </a:cubicBezTo>
                  <a:cubicBezTo>
                    <a:pt x="42" y="42"/>
                    <a:pt x="42" y="41"/>
                    <a:pt x="44" y="41"/>
                  </a:cubicBezTo>
                  <a:cubicBezTo>
                    <a:pt x="49" y="42"/>
                    <a:pt x="49" y="44"/>
                    <a:pt x="49" y="44"/>
                  </a:cubicBezTo>
                  <a:cubicBezTo>
                    <a:pt x="50" y="44"/>
                    <a:pt x="52" y="42"/>
                    <a:pt x="52" y="42"/>
                  </a:cubicBezTo>
                  <a:cubicBezTo>
                    <a:pt x="58" y="36"/>
                    <a:pt x="59" y="42"/>
                    <a:pt x="64" y="34"/>
                  </a:cubicBezTo>
                  <a:cubicBezTo>
                    <a:pt x="62" y="31"/>
                    <a:pt x="61" y="30"/>
                    <a:pt x="62" y="30"/>
                  </a:cubicBezTo>
                  <a:cubicBezTo>
                    <a:pt x="64" y="28"/>
                    <a:pt x="61" y="23"/>
                    <a:pt x="59" y="27"/>
                  </a:cubicBezTo>
                  <a:cubicBezTo>
                    <a:pt x="58" y="28"/>
                    <a:pt x="55" y="23"/>
                    <a:pt x="53" y="22"/>
                  </a:cubicBezTo>
                  <a:cubicBezTo>
                    <a:pt x="52" y="22"/>
                    <a:pt x="52" y="19"/>
                    <a:pt x="53" y="19"/>
                  </a:cubicBezTo>
                  <a:cubicBezTo>
                    <a:pt x="55" y="20"/>
                    <a:pt x="55" y="19"/>
                    <a:pt x="52" y="17"/>
                  </a:cubicBezTo>
                  <a:cubicBezTo>
                    <a:pt x="50" y="14"/>
                    <a:pt x="49" y="17"/>
                    <a:pt x="49" y="13"/>
                  </a:cubicBezTo>
                  <a:cubicBezTo>
                    <a:pt x="47" y="6"/>
                    <a:pt x="45" y="9"/>
                    <a:pt x="47" y="3"/>
                  </a:cubicBezTo>
                  <a:cubicBezTo>
                    <a:pt x="45" y="3"/>
                    <a:pt x="45" y="3"/>
                    <a:pt x="44" y="3"/>
                  </a:cubicBezTo>
                  <a:cubicBezTo>
                    <a:pt x="42" y="2"/>
                    <a:pt x="42" y="3"/>
                    <a:pt x="41" y="2"/>
                  </a:cubicBezTo>
                  <a:cubicBezTo>
                    <a:pt x="38" y="0"/>
                    <a:pt x="41" y="3"/>
                    <a:pt x="32" y="6"/>
                  </a:cubicBezTo>
                  <a:cubicBezTo>
                    <a:pt x="27" y="8"/>
                    <a:pt x="30" y="13"/>
                    <a:pt x="27" y="11"/>
                  </a:cubicBezTo>
                  <a:cubicBezTo>
                    <a:pt x="24" y="9"/>
                    <a:pt x="23" y="11"/>
                    <a:pt x="23" y="16"/>
                  </a:cubicBezTo>
                  <a:cubicBezTo>
                    <a:pt x="23" y="19"/>
                    <a:pt x="18" y="14"/>
                    <a:pt x="18" y="17"/>
                  </a:cubicBezTo>
                  <a:cubicBezTo>
                    <a:pt x="18" y="19"/>
                    <a:pt x="18" y="22"/>
                    <a:pt x="15" y="20"/>
                  </a:cubicBezTo>
                  <a:cubicBezTo>
                    <a:pt x="12" y="20"/>
                    <a:pt x="14" y="17"/>
                    <a:pt x="12" y="19"/>
                  </a:cubicBezTo>
                  <a:cubicBezTo>
                    <a:pt x="10" y="20"/>
                    <a:pt x="10" y="22"/>
                    <a:pt x="12" y="23"/>
                  </a:cubicBezTo>
                  <a:cubicBezTo>
                    <a:pt x="14" y="27"/>
                    <a:pt x="9" y="25"/>
                    <a:pt x="9" y="27"/>
                  </a:cubicBezTo>
                  <a:cubicBezTo>
                    <a:pt x="10" y="28"/>
                    <a:pt x="10" y="28"/>
                    <a:pt x="9" y="31"/>
                  </a:cubicBezTo>
                  <a:cubicBezTo>
                    <a:pt x="7" y="34"/>
                    <a:pt x="1" y="33"/>
                    <a:pt x="3" y="34"/>
                  </a:cubicBezTo>
                  <a:cubicBezTo>
                    <a:pt x="3" y="36"/>
                    <a:pt x="3" y="41"/>
                    <a:pt x="1" y="42"/>
                  </a:cubicBezTo>
                  <a:cubicBezTo>
                    <a:pt x="0" y="42"/>
                    <a:pt x="3" y="44"/>
                    <a:pt x="1" y="48"/>
                  </a:cubicBezTo>
                  <a:cubicBezTo>
                    <a:pt x="7" y="50"/>
                    <a:pt x="1" y="50"/>
                    <a:pt x="7" y="54"/>
                  </a:cubicBezTo>
                  <a:cubicBezTo>
                    <a:pt x="14" y="59"/>
                    <a:pt x="9" y="53"/>
                    <a:pt x="15" y="53"/>
                  </a:cubicBezTo>
                  <a:cubicBezTo>
                    <a:pt x="21" y="53"/>
                    <a:pt x="20" y="58"/>
                    <a:pt x="24" y="58"/>
                  </a:cubicBezTo>
                </a:path>
              </a:pathLst>
            </a:custGeom>
            <a:grpFill/>
            <a:ln w="6350" cmpd="sng">
              <a:solidFill>
                <a:schemeClr val="bg1"/>
              </a:solidFill>
              <a:round/>
              <a:headEnd/>
              <a:tailEnd/>
            </a:ln>
          </p:spPr>
          <p:txBody>
            <a:bodyPr/>
            <a:lstStyle/>
            <a:p>
              <a:endParaRPr lang="en-GB" dirty="0"/>
            </a:p>
          </p:txBody>
        </p:sp>
        <p:sp>
          <p:nvSpPr>
            <p:cNvPr id="1191" name="Freeform 125"/>
            <p:cNvSpPr>
              <a:spLocks/>
            </p:cNvSpPr>
            <p:nvPr/>
          </p:nvSpPr>
          <p:spPr bwMode="auto">
            <a:xfrm>
              <a:off x="5543408" y="4748669"/>
              <a:ext cx="86766" cy="192810"/>
            </a:xfrm>
            <a:custGeom>
              <a:avLst/>
              <a:gdLst/>
              <a:ahLst/>
              <a:cxnLst>
                <a:cxn ang="0">
                  <a:pos x="14" y="7"/>
                </a:cxn>
                <a:cxn ang="0">
                  <a:pos x="2" y="15"/>
                </a:cxn>
                <a:cxn ang="0">
                  <a:pos x="5" y="25"/>
                </a:cxn>
                <a:cxn ang="0">
                  <a:pos x="6" y="32"/>
                </a:cxn>
                <a:cxn ang="0">
                  <a:pos x="8" y="54"/>
                </a:cxn>
                <a:cxn ang="0">
                  <a:pos x="6" y="56"/>
                </a:cxn>
                <a:cxn ang="0">
                  <a:pos x="8" y="62"/>
                </a:cxn>
                <a:cxn ang="0">
                  <a:pos x="17" y="62"/>
                </a:cxn>
                <a:cxn ang="0">
                  <a:pos x="17" y="40"/>
                </a:cxn>
                <a:cxn ang="0">
                  <a:pos x="20" y="32"/>
                </a:cxn>
                <a:cxn ang="0">
                  <a:pos x="25" y="22"/>
                </a:cxn>
                <a:cxn ang="0">
                  <a:pos x="23" y="9"/>
                </a:cxn>
                <a:cxn ang="0">
                  <a:pos x="19" y="3"/>
                </a:cxn>
                <a:cxn ang="0">
                  <a:pos x="16" y="3"/>
                </a:cxn>
                <a:cxn ang="0">
                  <a:pos x="14" y="7"/>
                </a:cxn>
              </a:cxnLst>
              <a:rect l="0" t="0" r="r" b="b"/>
              <a:pathLst>
                <a:path w="28" h="62">
                  <a:moveTo>
                    <a:pt x="14" y="7"/>
                  </a:moveTo>
                  <a:cubicBezTo>
                    <a:pt x="9" y="15"/>
                    <a:pt x="8" y="9"/>
                    <a:pt x="2" y="15"/>
                  </a:cubicBezTo>
                  <a:cubicBezTo>
                    <a:pt x="0" y="22"/>
                    <a:pt x="2" y="23"/>
                    <a:pt x="5" y="25"/>
                  </a:cubicBezTo>
                  <a:cubicBezTo>
                    <a:pt x="8" y="25"/>
                    <a:pt x="5" y="32"/>
                    <a:pt x="6" y="32"/>
                  </a:cubicBezTo>
                  <a:cubicBezTo>
                    <a:pt x="9" y="34"/>
                    <a:pt x="8" y="51"/>
                    <a:pt x="8" y="54"/>
                  </a:cubicBezTo>
                  <a:cubicBezTo>
                    <a:pt x="8" y="56"/>
                    <a:pt x="6" y="54"/>
                    <a:pt x="6" y="56"/>
                  </a:cubicBezTo>
                  <a:cubicBezTo>
                    <a:pt x="8" y="58"/>
                    <a:pt x="9" y="61"/>
                    <a:pt x="8" y="62"/>
                  </a:cubicBezTo>
                  <a:cubicBezTo>
                    <a:pt x="13" y="62"/>
                    <a:pt x="14" y="62"/>
                    <a:pt x="17" y="62"/>
                  </a:cubicBezTo>
                  <a:cubicBezTo>
                    <a:pt x="19" y="53"/>
                    <a:pt x="17" y="48"/>
                    <a:pt x="17" y="40"/>
                  </a:cubicBezTo>
                  <a:cubicBezTo>
                    <a:pt x="17" y="32"/>
                    <a:pt x="19" y="37"/>
                    <a:pt x="20" y="32"/>
                  </a:cubicBezTo>
                  <a:cubicBezTo>
                    <a:pt x="20" y="28"/>
                    <a:pt x="22" y="29"/>
                    <a:pt x="25" y="22"/>
                  </a:cubicBezTo>
                  <a:cubicBezTo>
                    <a:pt x="28" y="14"/>
                    <a:pt x="22" y="14"/>
                    <a:pt x="23" y="9"/>
                  </a:cubicBezTo>
                  <a:cubicBezTo>
                    <a:pt x="22" y="6"/>
                    <a:pt x="22" y="6"/>
                    <a:pt x="19" y="3"/>
                  </a:cubicBezTo>
                  <a:cubicBezTo>
                    <a:pt x="16" y="0"/>
                    <a:pt x="17" y="3"/>
                    <a:pt x="16" y="3"/>
                  </a:cubicBezTo>
                  <a:cubicBezTo>
                    <a:pt x="13" y="3"/>
                    <a:pt x="16" y="4"/>
                    <a:pt x="14" y="7"/>
                  </a:cubicBezTo>
                </a:path>
              </a:pathLst>
            </a:custGeom>
            <a:grpFill/>
            <a:ln w="6350" cmpd="sng">
              <a:solidFill>
                <a:schemeClr val="bg1"/>
              </a:solidFill>
              <a:round/>
              <a:headEnd/>
              <a:tailEnd/>
            </a:ln>
          </p:spPr>
          <p:txBody>
            <a:bodyPr/>
            <a:lstStyle/>
            <a:p>
              <a:endParaRPr lang="en-GB" dirty="0"/>
            </a:p>
          </p:txBody>
        </p:sp>
        <p:sp>
          <p:nvSpPr>
            <p:cNvPr id="1192" name="Freeform 126"/>
            <p:cNvSpPr>
              <a:spLocks/>
            </p:cNvSpPr>
            <p:nvPr/>
          </p:nvSpPr>
          <p:spPr bwMode="auto">
            <a:xfrm>
              <a:off x="5313638" y="4798478"/>
              <a:ext cx="157465" cy="202450"/>
            </a:xfrm>
            <a:custGeom>
              <a:avLst/>
              <a:gdLst/>
              <a:ahLst/>
              <a:cxnLst>
                <a:cxn ang="0">
                  <a:pos x="48" y="15"/>
                </a:cxn>
                <a:cxn ang="0">
                  <a:pos x="48" y="29"/>
                </a:cxn>
                <a:cxn ang="0">
                  <a:pos x="44" y="43"/>
                </a:cxn>
                <a:cxn ang="0">
                  <a:pos x="45" y="52"/>
                </a:cxn>
                <a:cxn ang="0">
                  <a:pos x="47" y="57"/>
                </a:cxn>
                <a:cxn ang="0">
                  <a:pos x="44" y="57"/>
                </a:cxn>
                <a:cxn ang="0">
                  <a:pos x="39" y="57"/>
                </a:cxn>
                <a:cxn ang="0">
                  <a:pos x="35" y="57"/>
                </a:cxn>
                <a:cxn ang="0">
                  <a:pos x="21" y="59"/>
                </a:cxn>
                <a:cxn ang="0">
                  <a:pos x="9" y="65"/>
                </a:cxn>
                <a:cxn ang="0">
                  <a:pos x="10" y="52"/>
                </a:cxn>
                <a:cxn ang="0">
                  <a:pos x="7" y="48"/>
                </a:cxn>
                <a:cxn ang="0">
                  <a:pos x="1" y="43"/>
                </a:cxn>
                <a:cxn ang="0">
                  <a:pos x="1" y="32"/>
                </a:cxn>
                <a:cxn ang="0">
                  <a:pos x="6" y="29"/>
                </a:cxn>
                <a:cxn ang="0">
                  <a:pos x="3" y="26"/>
                </a:cxn>
                <a:cxn ang="0">
                  <a:pos x="9" y="26"/>
                </a:cxn>
                <a:cxn ang="0">
                  <a:pos x="7" y="20"/>
                </a:cxn>
                <a:cxn ang="0">
                  <a:pos x="4" y="14"/>
                </a:cxn>
                <a:cxn ang="0">
                  <a:pos x="6" y="9"/>
                </a:cxn>
                <a:cxn ang="0">
                  <a:pos x="15" y="7"/>
                </a:cxn>
                <a:cxn ang="0">
                  <a:pos x="20" y="6"/>
                </a:cxn>
                <a:cxn ang="0">
                  <a:pos x="26" y="6"/>
                </a:cxn>
                <a:cxn ang="0">
                  <a:pos x="32" y="12"/>
                </a:cxn>
                <a:cxn ang="0">
                  <a:pos x="39" y="10"/>
                </a:cxn>
                <a:cxn ang="0">
                  <a:pos x="48" y="15"/>
                </a:cxn>
              </a:cxnLst>
              <a:rect l="0" t="0" r="r" b="b"/>
              <a:pathLst>
                <a:path w="51" h="65">
                  <a:moveTo>
                    <a:pt x="48" y="15"/>
                  </a:moveTo>
                  <a:cubicBezTo>
                    <a:pt x="47" y="18"/>
                    <a:pt x="51" y="29"/>
                    <a:pt x="48" y="29"/>
                  </a:cubicBezTo>
                  <a:cubicBezTo>
                    <a:pt x="47" y="31"/>
                    <a:pt x="45" y="37"/>
                    <a:pt x="44" y="43"/>
                  </a:cubicBezTo>
                  <a:cubicBezTo>
                    <a:pt x="42" y="45"/>
                    <a:pt x="45" y="51"/>
                    <a:pt x="45" y="52"/>
                  </a:cubicBezTo>
                  <a:cubicBezTo>
                    <a:pt x="47" y="54"/>
                    <a:pt x="48" y="59"/>
                    <a:pt x="47" y="57"/>
                  </a:cubicBezTo>
                  <a:cubicBezTo>
                    <a:pt x="47" y="57"/>
                    <a:pt x="47" y="57"/>
                    <a:pt x="44" y="57"/>
                  </a:cubicBezTo>
                  <a:cubicBezTo>
                    <a:pt x="42" y="57"/>
                    <a:pt x="44" y="59"/>
                    <a:pt x="39" y="57"/>
                  </a:cubicBezTo>
                  <a:cubicBezTo>
                    <a:pt x="35" y="57"/>
                    <a:pt x="38" y="57"/>
                    <a:pt x="35" y="57"/>
                  </a:cubicBezTo>
                  <a:cubicBezTo>
                    <a:pt x="30" y="59"/>
                    <a:pt x="30" y="57"/>
                    <a:pt x="21" y="59"/>
                  </a:cubicBezTo>
                  <a:cubicBezTo>
                    <a:pt x="12" y="62"/>
                    <a:pt x="12" y="65"/>
                    <a:pt x="9" y="65"/>
                  </a:cubicBezTo>
                  <a:cubicBezTo>
                    <a:pt x="9" y="60"/>
                    <a:pt x="10" y="57"/>
                    <a:pt x="10" y="52"/>
                  </a:cubicBezTo>
                  <a:cubicBezTo>
                    <a:pt x="10" y="49"/>
                    <a:pt x="7" y="51"/>
                    <a:pt x="7" y="48"/>
                  </a:cubicBezTo>
                  <a:cubicBezTo>
                    <a:pt x="7" y="45"/>
                    <a:pt x="0" y="46"/>
                    <a:pt x="1" y="43"/>
                  </a:cubicBezTo>
                  <a:cubicBezTo>
                    <a:pt x="3" y="40"/>
                    <a:pt x="4" y="38"/>
                    <a:pt x="1" y="32"/>
                  </a:cubicBezTo>
                  <a:cubicBezTo>
                    <a:pt x="4" y="35"/>
                    <a:pt x="6" y="32"/>
                    <a:pt x="6" y="29"/>
                  </a:cubicBezTo>
                  <a:cubicBezTo>
                    <a:pt x="6" y="26"/>
                    <a:pt x="4" y="29"/>
                    <a:pt x="3" y="26"/>
                  </a:cubicBezTo>
                  <a:cubicBezTo>
                    <a:pt x="3" y="24"/>
                    <a:pt x="4" y="24"/>
                    <a:pt x="9" y="26"/>
                  </a:cubicBezTo>
                  <a:cubicBezTo>
                    <a:pt x="9" y="21"/>
                    <a:pt x="4" y="23"/>
                    <a:pt x="7" y="20"/>
                  </a:cubicBezTo>
                  <a:cubicBezTo>
                    <a:pt x="9" y="17"/>
                    <a:pt x="4" y="17"/>
                    <a:pt x="4" y="14"/>
                  </a:cubicBezTo>
                  <a:cubicBezTo>
                    <a:pt x="6" y="10"/>
                    <a:pt x="3" y="10"/>
                    <a:pt x="6" y="9"/>
                  </a:cubicBezTo>
                  <a:cubicBezTo>
                    <a:pt x="12" y="1"/>
                    <a:pt x="10" y="12"/>
                    <a:pt x="15" y="7"/>
                  </a:cubicBezTo>
                  <a:cubicBezTo>
                    <a:pt x="18" y="3"/>
                    <a:pt x="20" y="0"/>
                    <a:pt x="20" y="6"/>
                  </a:cubicBezTo>
                  <a:cubicBezTo>
                    <a:pt x="20" y="10"/>
                    <a:pt x="23" y="6"/>
                    <a:pt x="26" y="6"/>
                  </a:cubicBezTo>
                  <a:cubicBezTo>
                    <a:pt x="32" y="7"/>
                    <a:pt x="26" y="7"/>
                    <a:pt x="32" y="12"/>
                  </a:cubicBezTo>
                  <a:cubicBezTo>
                    <a:pt x="38" y="17"/>
                    <a:pt x="33" y="10"/>
                    <a:pt x="39" y="10"/>
                  </a:cubicBezTo>
                  <a:cubicBezTo>
                    <a:pt x="45" y="10"/>
                    <a:pt x="44" y="15"/>
                    <a:pt x="48" y="15"/>
                  </a:cubicBezTo>
                </a:path>
              </a:pathLst>
            </a:custGeom>
            <a:grpFill/>
            <a:ln w="6350" cmpd="sng">
              <a:solidFill>
                <a:schemeClr val="bg1"/>
              </a:solidFill>
              <a:round/>
              <a:headEnd/>
              <a:tailEnd/>
            </a:ln>
          </p:spPr>
          <p:txBody>
            <a:bodyPr/>
            <a:lstStyle/>
            <a:p>
              <a:endParaRPr lang="en-GB" dirty="0"/>
            </a:p>
          </p:txBody>
        </p:sp>
        <p:sp>
          <p:nvSpPr>
            <p:cNvPr id="1193" name="Freeform 127"/>
            <p:cNvSpPr>
              <a:spLocks/>
            </p:cNvSpPr>
            <p:nvPr/>
          </p:nvSpPr>
          <p:spPr bwMode="auto">
            <a:xfrm>
              <a:off x="5443787" y="4792051"/>
              <a:ext cx="115688" cy="202450"/>
            </a:xfrm>
            <a:custGeom>
              <a:avLst/>
              <a:gdLst/>
              <a:ahLst/>
              <a:cxnLst>
                <a:cxn ang="0">
                  <a:pos x="26" y="0"/>
                </a:cxn>
                <a:cxn ang="0">
                  <a:pos x="29" y="14"/>
                </a:cxn>
                <a:cxn ang="0">
                  <a:pos x="31" y="22"/>
                </a:cxn>
                <a:cxn ang="0">
                  <a:pos x="31" y="33"/>
                </a:cxn>
                <a:cxn ang="0">
                  <a:pos x="32" y="40"/>
                </a:cxn>
                <a:cxn ang="0">
                  <a:pos x="37" y="50"/>
                </a:cxn>
                <a:cxn ang="0">
                  <a:pos x="32" y="53"/>
                </a:cxn>
                <a:cxn ang="0">
                  <a:pos x="18" y="59"/>
                </a:cxn>
                <a:cxn ang="0">
                  <a:pos x="9" y="64"/>
                </a:cxn>
                <a:cxn ang="0">
                  <a:pos x="1" y="61"/>
                </a:cxn>
                <a:cxn ang="0">
                  <a:pos x="4" y="59"/>
                </a:cxn>
                <a:cxn ang="0">
                  <a:pos x="3" y="54"/>
                </a:cxn>
                <a:cxn ang="0">
                  <a:pos x="1" y="45"/>
                </a:cxn>
                <a:cxn ang="0">
                  <a:pos x="6" y="31"/>
                </a:cxn>
                <a:cxn ang="0">
                  <a:pos x="6" y="17"/>
                </a:cxn>
                <a:cxn ang="0">
                  <a:pos x="4" y="8"/>
                </a:cxn>
                <a:cxn ang="0">
                  <a:pos x="4" y="2"/>
                </a:cxn>
                <a:cxn ang="0">
                  <a:pos x="20" y="2"/>
                </a:cxn>
                <a:cxn ang="0">
                  <a:pos x="23" y="2"/>
                </a:cxn>
                <a:cxn ang="0">
                  <a:pos x="26" y="0"/>
                </a:cxn>
              </a:cxnLst>
              <a:rect l="0" t="0" r="r" b="b"/>
              <a:pathLst>
                <a:path w="37" h="65">
                  <a:moveTo>
                    <a:pt x="26" y="0"/>
                  </a:moveTo>
                  <a:cubicBezTo>
                    <a:pt x="26" y="9"/>
                    <a:pt x="31" y="6"/>
                    <a:pt x="29" y="14"/>
                  </a:cubicBezTo>
                  <a:cubicBezTo>
                    <a:pt x="28" y="22"/>
                    <a:pt x="32" y="14"/>
                    <a:pt x="31" y="22"/>
                  </a:cubicBezTo>
                  <a:cubicBezTo>
                    <a:pt x="29" y="28"/>
                    <a:pt x="34" y="23"/>
                    <a:pt x="31" y="33"/>
                  </a:cubicBezTo>
                  <a:cubicBezTo>
                    <a:pt x="29" y="42"/>
                    <a:pt x="32" y="34"/>
                    <a:pt x="32" y="40"/>
                  </a:cubicBezTo>
                  <a:cubicBezTo>
                    <a:pt x="31" y="45"/>
                    <a:pt x="34" y="47"/>
                    <a:pt x="37" y="50"/>
                  </a:cubicBezTo>
                  <a:cubicBezTo>
                    <a:pt x="34" y="51"/>
                    <a:pt x="37" y="53"/>
                    <a:pt x="32" y="53"/>
                  </a:cubicBezTo>
                  <a:cubicBezTo>
                    <a:pt x="23" y="54"/>
                    <a:pt x="24" y="59"/>
                    <a:pt x="18" y="59"/>
                  </a:cubicBezTo>
                  <a:cubicBezTo>
                    <a:pt x="14" y="61"/>
                    <a:pt x="12" y="65"/>
                    <a:pt x="9" y="64"/>
                  </a:cubicBezTo>
                  <a:cubicBezTo>
                    <a:pt x="8" y="61"/>
                    <a:pt x="3" y="61"/>
                    <a:pt x="1" y="61"/>
                  </a:cubicBezTo>
                  <a:cubicBezTo>
                    <a:pt x="0" y="61"/>
                    <a:pt x="3" y="61"/>
                    <a:pt x="4" y="59"/>
                  </a:cubicBezTo>
                  <a:cubicBezTo>
                    <a:pt x="6" y="61"/>
                    <a:pt x="4" y="56"/>
                    <a:pt x="3" y="54"/>
                  </a:cubicBezTo>
                  <a:cubicBezTo>
                    <a:pt x="3" y="53"/>
                    <a:pt x="0" y="47"/>
                    <a:pt x="1" y="45"/>
                  </a:cubicBezTo>
                  <a:cubicBezTo>
                    <a:pt x="3" y="39"/>
                    <a:pt x="4" y="33"/>
                    <a:pt x="6" y="31"/>
                  </a:cubicBezTo>
                  <a:cubicBezTo>
                    <a:pt x="9" y="31"/>
                    <a:pt x="4" y="20"/>
                    <a:pt x="6" y="17"/>
                  </a:cubicBezTo>
                  <a:cubicBezTo>
                    <a:pt x="4" y="14"/>
                    <a:pt x="4" y="9"/>
                    <a:pt x="4" y="8"/>
                  </a:cubicBezTo>
                  <a:cubicBezTo>
                    <a:pt x="4" y="8"/>
                    <a:pt x="1" y="2"/>
                    <a:pt x="4" y="2"/>
                  </a:cubicBezTo>
                  <a:cubicBezTo>
                    <a:pt x="8" y="2"/>
                    <a:pt x="18" y="2"/>
                    <a:pt x="20" y="2"/>
                  </a:cubicBezTo>
                  <a:cubicBezTo>
                    <a:pt x="21" y="2"/>
                    <a:pt x="21" y="3"/>
                    <a:pt x="23" y="2"/>
                  </a:cubicBezTo>
                  <a:cubicBezTo>
                    <a:pt x="24" y="2"/>
                    <a:pt x="24" y="0"/>
                    <a:pt x="26" y="0"/>
                  </a:cubicBezTo>
                </a:path>
              </a:pathLst>
            </a:custGeom>
            <a:grpFill/>
            <a:ln w="6350" cmpd="sng">
              <a:solidFill>
                <a:schemeClr val="bg1"/>
              </a:solidFill>
              <a:round/>
              <a:headEnd/>
              <a:tailEnd/>
            </a:ln>
          </p:spPr>
          <p:txBody>
            <a:bodyPr/>
            <a:lstStyle/>
            <a:p>
              <a:endParaRPr lang="en-GB" dirty="0"/>
            </a:p>
          </p:txBody>
        </p:sp>
        <p:sp>
          <p:nvSpPr>
            <p:cNvPr id="1194" name="Freeform 128"/>
            <p:cNvSpPr>
              <a:spLocks/>
            </p:cNvSpPr>
            <p:nvPr/>
          </p:nvSpPr>
          <p:spPr bwMode="auto">
            <a:xfrm>
              <a:off x="5524127" y="4792051"/>
              <a:ext cx="48203" cy="155855"/>
            </a:xfrm>
            <a:custGeom>
              <a:avLst/>
              <a:gdLst/>
              <a:ahLst/>
              <a:cxnLst>
                <a:cxn ang="0">
                  <a:pos x="0" y="0"/>
                </a:cxn>
                <a:cxn ang="0">
                  <a:pos x="4" y="3"/>
                </a:cxn>
                <a:cxn ang="0">
                  <a:pos x="8" y="2"/>
                </a:cxn>
                <a:cxn ang="0">
                  <a:pos x="11" y="11"/>
                </a:cxn>
                <a:cxn ang="0">
                  <a:pos x="12" y="19"/>
                </a:cxn>
                <a:cxn ang="0">
                  <a:pos x="14" y="40"/>
                </a:cxn>
                <a:cxn ang="0">
                  <a:pos x="12" y="42"/>
                </a:cxn>
                <a:cxn ang="0">
                  <a:pos x="14" y="48"/>
                </a:cxn>
                <a:cxn ang="0">
                  <a:pos x="11" y="50"/>
                </a:cxn>
                <a:cxn ang="0">
                  <a:pos x="6" y="40"/>
                </a:cxn>
                <a:cxn ang="0">
                  <a:pos x="4" y="33"/>
                </a:cxn>
                <a:cxn ang="0">
                  <a:pos x="4" y="22"/>
                </a:cxn>
                <a:cxn ang="0">
                  <a:pos x="3" y="14"/>
                </a:cxn>
                <a:cxn ang="0">
                  <a:pos x="0" y="0"/>
                </a:cxn>
              </a:cxnLst>
              <a:rect l="0" t="0" r="r" b="b"/>
              <a:pathLst>
                <a:path w="15" h="50">
                  <a:moveTo>
                    <a:pt x="0" y="0"/>
                  </a:moveTo>
                  <a:cubicBezTo>
                    <a:pt x="4" y="2"/>
                    <a:pt x="4" y="3"/>
                    <a:pt x="4" y="3"/>
                  </a:cubicBezTo>
                  <a:cubicBezTo>
                    <a:pt x="6" y="3"/>
                    <a:pt x="8" y="2"/>
                    <a:pt x="8" y="2"/>
                  </a:cubicBezTo>
                  <a:cubicBezTo>
                    <a:pt x="6" y="8"/>
                    <a:pt x="8" y="9"/>
                    <a:pt x="11" y="11"/>
                  </a:cubicBezTo>
                  <a:cubicBezTo>
                    <a:pt x="14" y="11"/>
                    <a:pt x="11" y="19"/>
                    <a:pt x="12" y="19"/>
                  </a:cubicBezTo>
                  <a:cubicBezTo>
                    <a:pt x="15" y="20"/>
                    <a:pt x="14" y="37"/>
                    <a:pt x="14" y="40"/>
                  </a:cubicBezTo>
                  <a:cubicBezTo>
                    <a:pt x="14" y="42"/>
                    <a:pt x="12" y="40"/>
                    <a:pt x="12" y="42"/>
                  </a:cubicBezTo>
                  <a:cubicBezTo>
                    <a:pt x="14" y="44"/>
                    <a:pt x="15" y="47"/>
                    <a:pt x="14" y="48"/>
                  </a:cubicBezTo>
                  <a:cubicBezTo>
                    <a:pt x="12" y="50"/>
                    <a:pt x="11" y="50"/>
                    <a:pt x="11" y="50"/>
                  </a:cubicBezTo>
                  <a:cubicBezTo>
                    <a:pt x="8" y="47"/>
                    <a:pt x="4" y="45"/>
                    <a:pt x="6" y="40"/>
                  </a:cubicBezTo>
                  <a:cubicBezTo>
                    <a:pt x="6" y="34"/>
                    <a:pt x="3" y="42"/>
                    <a:pt x="4" y="33"/>
                  </a:cubicBezTo>
                  <a:cubicBezTo>
                    <a:pt x="8" y="23"/>
                    <a:pt x="3" y="28"/>
                    <a:pt x="4" y="22"/>
                  </a:cubicBezTo>
                  <a:cubicBezTo>
                    <a:pt x="6" y="14"/>
                    <a:pt x="1" y="22"/>
                    <a:pt x="3" y="14"/>
                  </a:cubicBezTo>
                  <a:cubicBezTo>
                    <a:pt x="4" y="6"/>
                    <a:pt x="0" y="9"/>
                    <a:pt x="0" y="0"/>
                  </a:cubicBezTo>
                </a:path>
              </a:pathLst>
            </a:custGeom>
            <a:grpFill/>
            <a:ln w="6350" cmpd="sng">
              <a:solidFill>
                <a:schemeClr val="bg1"/>
              </a:solidFill>
              <a:round/>
              <a:headEnd/>
              <a:tailEnd/>
            </a:ln>
          </p:spPr>
          <p:txBody>
            <a:bodyPr/>
            <a:lstStyle/>
            <a:p>
              <a:endParaRPr lang="en-GB" dirty="0"/>
            </a:p>
          </p:txBody>
        </p:sp>
        <p:sp>
          <p:nvSpPr>
            <p:cNvPr id="1195" name="Freeform 129"/>
            <p:cNvSpPr>
              <a:spLocks/>
            </p:cNvSpPr>
            <p:nvPr/>
          </p:nvSpPr>
          <p:spPr bwMode="auto">
            <a:xfrm>
              <a:off x="5201163" y="4003136"/>
              <a:ext cx="305289" cy="271541"/>
            </a:xfrm>
            <a:custGeom>
              <a:avLst/>
              <a:gdLst/>
              <a:ahLst/>
              <a:cxnLst>
                <a:cxn ang="0">
                  <a:pos x="35" y="87"/>
                </a:cxn>
                <a:cxn ang="0">
                  <a:pos x="0" y="87"/>
                </a:cxn>
                <a:cxn ang="0">
                  <a:pos x="16" y="79"/>
                </a:cxn>
                <a:cxn ang="0">
                  <a:pos x="26" y="65"/>
                </a:cxn>
                <a:cxn ang="0">
                  <a:pos x="29" y="43"/>
                </a:cxn>
                <a:cxn ang="0">
                  <a:pos x="32" y="34"/>
                </a:cxn>
                <a:cxn ang="0">
                  <a:pos x="45" y="24"/>
                </a:cxn>
                <a:cxn ang="0">
                  <a:pos x="60" y="1"/>
                </a:cxn>
                <a:cxn ang="0">
                  <a:pos x="66" y="7"/>
                </a:cxn>
                <a:cxn ang="0">
                  <a:pos x="76" y="7"/>
                </a:cxn>
                <a:cxn ang="0">
                  <a:pos x="81" y="6"/>
                </a:cxn>
                <a:cxn ang="0">
                  <a:pos x="87" y="9"/>
                </a:cxn>
                <a:cxn ang="0">
                  <a:pos x="95" y="35"/>
                </a:cxn>
                <a:cxn ang="0">
                  <a:pos x="95" y="40"/>
                </a:cxn>
                <a:cxn ang="0">
                  <a:pos x="81" y="43"/>
                </a:cxn>
                <a:cxn ang="0">
                  <a:pos x="73" y="48"/>
                </a:cxn>
                <a:cxn ang="0">
                  <a:pos x="72" y="55"/>
                </a:cxn>
                <a:cxn ang="0">
                  <a:pos x="63" y="62"/>
                </a:cxn>
                <a:cxn ang="0">
                  <a:pos x="43" y="71"/>
                </a:cxn>
                <a:cxn ang="0">
                  <a:pos x="35" y="76"/>
                </a:cxn>
                <a:cxn ang="0">
                  <a:pos x="35" y="87"/>
                </a:cxn>
              </a:cxnLst>
              <a:rect l="0" t="0" r="r" b="b"/>
              <a:pathLst>
                <a:path w="98" h="87">
                  <a:moveTo>
                    <a:pt x="35" y="87"/>
                  </a:moveTo>
                  <a:cubicBezTo>
                    <a:pt x="0" y="87"/>
                    <a:pt x="0" y="87"/>
                    <a:pt x="0" y="87"/>
                  </a:cubicBezTo>
                  <a:cubicBezTo>
                    <a:pt x="2" y="80"/>
                    <a:pt x="10" y="85"/>
                    <a:pt x="16" y="79"/>
                  </a:cubicBezTo>
                  <a:cubicBezTo>
                    <a:pt x="20" y="71"/>
                    <a:pt x="20" y="79"/>
                    <a:pt x="26" y="65"/>
                  </a:cubicBezTo>
                  <a:cubicBezTo>
                    <a:pt x="29" y="59"/>
                    <a:pt x="23" y="51"/>
                    <a:pt x="29" y="43"/>
                  </a:cubicBezTo>
                  <a:cubicBezTo>
                    <a:pt x="34" y="37"/>
                    <a:pt x="28" y="38"/>
                    <a:pt x="32" y="34"/>
                  </a:cubicBezTo>
                  <a:cubicBezTo>
                    <a:pt x="37" y="29"/>
                    <a:pt x="32" y="29"/>
                    <a:pt x="45" y="24"/>
                  </a:cubicBezTo>
                  <a:cubicBezTo>
                    <a:pt x="57" y="20"/>
                    <a:pt x="54" y="3"/>
                    <a:pt x="60" y="1"/>
                  </a:cubicBezTo>
                  <a:cubicBezTo>
                    <a:pt x="64" y="0"/>
                    <a:pt x="60" y="4"/>
                    <a:pt x="66" y="7"/>
                  </a:cubicBezTo>
                  <a:cubicBezTo>
                    <a:pt x="72" y="10"/>
                    <a:pt x="73" y="6"/>
                    <a:pt x="76" y="7"/>
                  </a:cubicBezTo>
                  <a:cubicBezTo>
                    <a:pt x="80" y="9"/>
                    <a:pt x="81" y="3"/>
                    <a:pt x="81" y="6"/>
                  </a:cubicBezTo>
                  <a:cubicBezTo>
                    <a:pt x="81" y="10"/>
                    <a:pt x="86" y="9"/>
                    <a:pt x="87" y="9"/>
                  </a:cubicBezTo>
                  <a:cubicBezTo>
                    <a:pt x="93" y="12"/>
                    <a:pt x="89" y="32"/>
                    <a:pt x="95" y="35"/>
                  </a:cubicBezTo>
                  <a:cubicBezTo>
                    <a:pt x="98" y="37"/>
                    <a:pt x="95" y="37"/>
                    <a:pt x="95" y="40"/>
                  </a:cubicBezTo>
                  <a:cubicBezTo>
                    <a:pt x="95" y="43"/>
                    <a:pt x="84" y="38"/>
                    <a:pt x="81" y="43"/>
                  </a:cubicBezTo>
                  <a:cubicBezTo>
                    <a:pt x="78" y="46"/>
                    <a:pt x="72" y="43"/>
                    <a:pt x="73" y="48"/>
                  </a:cubicBezTo>
                  <a:cubicBezTo>
                    <a:pt x="76" y="52"/>
                    <a:pt x="78" y="52"/>
                    <a:pt x="72" y="55"/>
                  </a:cubicBezTo>
                  <a:cubicBezTo>
                    <a:pt x="66" y="57"/>
                    <a:pt x="66" y="57"/>
                    <a:pt x="63" y="62"/>
                  </a:cubicBezTo>
                  <a:cubicBezTo>
                    <a:pt x="63" y="63"/>
                    <a:pt x="45" y="68"/>
                    <a:pt x="43" y="71"/>
                  </a:cubicBezTo>
                  <a:cubicBezTo>
                    <a:pt x="35" y="76"/>
                    <a:pt x="35" y="76"/>
                    <a:pt x="35" y="76"/>
                  </a:cubicBezTo>
                  <a:cubicBezTo>
                    <a:pt x="35" y="87"/>
                    <a:pt x="35" y="87"/>
                    <a:pt x="35" y="87"/>
                  </a:cubicBezTo>
                  <a:close/>
                </a:path>
              </a:pathLst>
            </a:custGeom>
            <a:grpFill/>
            <a:ln w="6350" cmpd="sng">
              <a:solidFill>
                <a:schemeClr val="bg1"/>
              </a:solidFill>
              <a:round/>
              <a:headEnd/>
              <a:tailEnd/>
            </a:ln>
          </p:spPr>
          <p:txBody>
            <a:bodyPr/>
            <a:lstStyle/>
            <a:p>
              <a:endParaRPr lang="en-GB" dirty="0"/>
            </a:p>
          </p:txBody>
        </p:sp>
        <p:sp>
          <p:nvSpPr>
            <p:cNvPr id="1196" name="Freeform 130"/>
            <p:cNvSpPr>
              <a:spLocks/>
            </p:cNvSpPr>
            <p:nvPr/>
          </p:nvSpPr>
          <p:spPr bwMode="auto">
            <a:xfrm>
              <a:off x="5101543" y="4274677"/>
              <a:ext cx="212095" cy="221731"/>
            </a:xfrm>
            <a:custGeom>
              <a:avLst/>
              <a:gdLst/>
              <a:ahLst/>
              <a:cxnLst>
                <a:cxn ang="0">
                  <a:pos x="68" y="4"/>
                </a:cxn>
                <a:cxn ang="0">
                  <a:pos x="68" y="18"/>
                </a:cxn>
                <a:cxn ang="0">
                  <a:pos x="42" y="18"/>
                </a:cxn>
                <a:cxn ang="0">
                  <a:pos x="42" y="43"/>
                </a:cxn>
                <a:cxn ang="0">
                  <a:pos x="34" y="65"/>
                </a:cxn>
                <a:cxn ang="0">
                  <a:pos x="3" y="65"/>
                </a:cxn>
                <a:cxn ang="0">
                  <a:pos x="2" y="71"/>
                </a:cxn>
                <a:cxn ang="0">
                  <a:pos x="2" y="60"/>
                </a:cxn>
                <a:cxn ang="0">
                  <a:pos x="8" y="51"/>
                </a:cxn>
                <a:cxn ang="0">
                  <a:pos x="11" y="42"/>
                </a:cxn>
                <a:cxn ang="0">
                  <a:pos x="13" y="37"/>
                </a:cxn>
                <a:cxn ang="0">
                  <a:pos x="19" y="26"/>
                </a:cxn>
                <a:cxn ang="0">
                  <a:pos x="22" y="18"/>
                </a:cxn>
                <a:cxn ang="0">
                  <a:pos x="33" y="0"/>
                </a:cxn>
                <a:cxn ang="0">
                  <a:pos x="68" y="0"/>
                </a:cxn>
                <a:cxn ang="0">
                  <a:pos x="68" y="4"/>
                </a:cxn>
              </a:cxnLst>
              <a:rect l="0" t="0" r="r" b="b"/>
              <a:pathLst>
                <a:path w="68" h="71">
                  <a:moveTo>
                    <a:pt x="68" y="4"/>
                  </a:moveTo>
                  <a:cubicBezTo>
                    <a:pt x="68" y="18"/>
                    <a:pt x="68" y="18"/>
                    <a:pt x="68" y="18"/>
                  </a:cubicBezTo>
                  <a:cubicBezTo>
                    <a:pt x="42" y="18"/>
                    <a:pt x="42" y="18"/>
                    <a:pt x="42" y="18"/>
                  </a:cubicBezTo>
                  <a:cubicBezTo>
                    <a:pt x="42" y="43"/>
                    <a:pt x="42" y="43"/>
                    <a:pt x="42" y="43"/>
                  </a:cubicBezTo>
                  <a:cubicBezTo>
                    <a:pt x="33" y="48"/>
                    <a:pt x="31" y="46"/>
                    <a:pt x="34" y="65"/>
                  </a:cubicBezTo>
                  <a:cubicBezTo>
                    <a:pt x="34" y="65"/>
                    <a:pt x="5" y="65"/>
                    <a:pt x="3" y="65"/>
                  </a:cubicBezTo>
                  <a:cubicBezTo>
                    <a:pt x="2" y="65"/>
                    <a:pt x="0" y="68"/>
                    <a:pt x="2" y="71"/>
                  </a:cubicBezTo>
                  <a:cubicBezTo>
                    <a:pt x="0" y="71"/>
                    <a:pt x="0" y="68"/>
                    <a:pt x="2" y="60"/>
                  </a:cubicBezTo>
                  <a:cubicBezTo>
                    <a:pt x="3" y="54"/>
                    <a:pt x="7" y="57"/>
                    <a:pt x="8" y="51"/>
                  </a:cubicBezTo>
                  <a:cubicBezTo>
                    <a:pt x="8" y="45"/>
                    <a:pt x="13" y="42"/>
                    <a:pt x="11" y="42"/>
                  </a:cubicBezTo>
                  <a:cubicBezTo>
                    <a:pt x="10" y="42"/>
                    <a:pt x="8" y="42"/>
                    <a:pt x="13" y="37"/>
                  </a:cubicBezTo>
                  <a:cubicBezTo>
                    <a:pt x="17" y="32"/>
                    <a:pt x="19" y="34"/>
                    <a:pt x="19" y="26"/>
                  </a:cubicBezTo>
                  <a:cubicBezTo>
                    <a:pt x="20" y="18"/>
                    <a:pt x="20" y="23"/>
                    <a:pt x="22" y="18"/>
                  </a:cubicBezTo>
                  <a:cubicBezTo>
                    <a:pt x="23" y="9"/>
                    <a:pt x="26" y="18"/>
                    <a:pt x="33" y="0"/>
                  </a:cubicBezTo>
                  <a:cubicBezTo>
                    <a:pt x="68" y="0"/>
                    <a:pt x="68" y="0"/>
                    <a:pt x="68" y="0"/>
                  </a:cubicBezTo>
                  <a:cubicBezTo>
                    <a:pt x="68" y="4"/>
                    <a:pt x="68" y="4"/>
                    <a:pt x="68" y="4"/>
                  </a:cubicBezTo>
                  <a:close/>
                </a:path>
              </a:pathLst>
            </a:custGeom>
            <a:grpFill/>
            <a:ln w="6350" cmpd="sng">
              <a:solidFill>
                <a:schemeClr val="bg1"/>
              </a:solidFill>
              <a:round/>
              <a:headEnd/>
              <a:tailEnd/>
            </a:ln>
          </p:spPr>
          <p:txBody>
            <a:bodyPr/>
            <a:lstStyle/>
            <a:p>
              <a:endParaRPr lang="en-GB" dirty="0"/>
            </a:p>
          </p:txBody>
        </p:sp>
        <p:sp>
          <p:nvSpPr>
            <p:cNvPr id="1197" name="Freeform 131"/>
            <p:cNvSpPr>
              <a:spLocks/>
            </p:cNvSpPr>
            <p:nvPr/>
          </p:nvSpPr>
          <p:spPr bwMode="auto">
            <a:xfrm>
              <a:off x="5128859" y="4258610"/>
              <a:ext cx="19281" cy="16068"/>
            </a:xfrm>
            <a:custGeom>
              <a:avLst/>
              <a:gdLst/>
              <a:ahLst/>
              <a:cxnLst>
                <a:cxn ang="0">
                  <a:pos x="3" y="5"/>
                </a:cxn>
                <a:cxn ang="0">
                  <a:pos x="3" y="0"/>
                </a:cxn>
                <a:cxn ang="0">
                  <a:pos x="3" y="5"/>
                </a:cxn>
              </a:cxnLst>
              <a:rect l="0" t="0" r="r" b="b"/>
              <a:pathLst>
                <a:path w="6" h="5">
                  <a:moveTo>
                    <a:pt x="3" y="5"/>
                  </a:moveTo>
                  <a:cubicBezTo>
                    <a:pt x="0" y="5"/>
                    <a:pt x="2" y="0"/>
                    <a:pt x="3" y="0"/>
                  </a:cubicBezTo>
                  <a:cubicBezTo>
                    <a:pt x="6" y="2"/>
                    <a:pt x="5" y="5"/>
                    <a:pt x="3" y="5"/>
                  </a:cubicBezTo>
                </a:path>
              </a:pathLst>
            </a:custGeom>
            <a:grpFill/>
            <a:ln w="6350" cmpd="sng">
              <a:solidFill>
                <a:schemeClr val="bg1"/>
              </a:solidFill>
              <a:round/>
              <a:headEnd/>
              <a:tailEnd/>
            </a:ln>
          </p:spPr>
          <p:txBody>
            <a:bodyPr/>
            <a:lstStyle/>
            <a:p>
              <a:endParaRPr lang="en-GB" dirty="0"/>
            </a:p>
          </p:txBody>
        </p:sp>
        <p:sp>
          <p:nvSpPr>
            <p:cNvPr id="1198" name="Freeform 132"/>
            <p:cNvSpPr>
              <a:spLocks/>
            </p:cNvSpPr>
            <p:nvPr/>
          </p:nvSpPr>
          <p:spPr bwMode="auto">
            <a:xfrm>
              <a:off x="5162601" y="4240935"/>
              <a:ext cx="25709" cy="24102"/>
            </a:xfrm>
            <a:custGeom>
              <a:avLst/>
              <a:gdLst/>
              <a:ahLst/>
              <a:cxnLst>
                <a:cxn ang="0">
                  <a:pos x="5" y="6"/>
                </a:cxn>
                <a:cxn ang="0">
                  <a:pos x="2" y="6"/>
                </a:cxn>
                <a:cxn ang="0">
                  <a:pos x="6" y="0"/>
                </a:cxn>
                <a:cxn ang="0">
                  <a:pos x="5" y="6"/>
                </a:cxn>
              </a:cxnLst>
              <a:rect l="0" t="0" r="r" b="b"/>
              <a:pathLst>
                <a:path w="8" h="8">
                  <a:moveTo>
                    <a:pt x="5" y="6"/>
                  </a:moveTo>
                  <a:cubicBezTo>
                    <a:pt x="0" y="8"/>
                    <a:pt x="0" y="8"/>
                    <a:pt x="2" y="6"/>
                  </a:cubicBezTo>
                  <a:cubicBezTo>
                    <a:pt x="5" y="4"/>
                    <a:pt x="5" y="0"/>
                    <a:pt x="6" y="0"/>
                  </a:cubicBezTo>
                  <a:cubicBezTo>
                    <a:pt x="8" y="1"/>
                    <a:pt x="6" y="6"/>
                    <a:pt x="5" y="6"/>
                  </a:cubicBezTo>
                </a:path>
              </a:pathLst>
            </a:custGeom>
            <a:grpFill/>
            <a:ln w="6350" cmpd="sng">
              <a:solidFill>
                <a:schemeClr val="bg1"/>
              </a:solidFill>
              <a:round/>
              <a:headEnd/>
              <a:tailEnd/>
            </a:ln>
          </p:spPr>
          <p:txBody>
            <a:bodyPr/>
            <a:lstStyle/>
            <a:p>
              <a:endParaRPr lang="en-GB" dirty="0"/>
            </a:p>
          </p:txBody>
        </p:sp>
        <p:sp>
          <p:nvSpPr>
            <p:cNvPr id="1199" name="Freeform 133"/>
            <p:cNvSpPr>
              <a:spLocks/>
            </p:cNvSpPr>
            <p:nvPr/>
          </p:nvSpPr>
          <p:spPr bwMode="auto">
            <a:xfrm>
              <a:off x="5181882" y="4224867"/>
              <a:ext cx="9641" cy="16068"/>
            </a:xfrm>
            <a:custGeom>
              <a:avLst/>
              <a:gdLst/>
              <a:ahLst/>
              <a:cxnLst>
                <a:cxn ang="0">
                  <a:pos x="0" y="3"/>
                </a:cxn>
                <a:cxn ang="0">
                  <a:pos x="3" y="0"/>
                </a:cxn>
                <a:cxn ang="0">
                  <a:pos x="2" y="3"/>
                </a:cxn>
                <a:cxn ang="0">
                  <a:pos x="0" y="3"/>
                </a:cxn>
              </a:cxnLst>
              <a:rect l="0" t="0" r="r" b="b"/>
              <a:pathLst>
                <a:path w="3" h="5">
                  <a:moveTo>
                    <a:pt x="0" y="3"/>
                  </a:moveTo>
                  <a:cubicBezTo>
                    <a:pt x="0" y="0"/>
                    <a:pt x="2" y="1"/>
                    <a:pt x="3" y="0"/>
                  </a:cubicBezTo>
                  <a:cubicBezTo>
                    <a:pt x="3" y="0"/>
                    <a:pt x="3" y="1"/>
                    <a:pt x="2" y="3"/>
                  </a:cubicBezTo>
                  <a:cubicBezTo>
                    <a:pt x="2" y="3"/>
                    <a:pt x="0" y="5"/>
                    <a:pt x="0" y="3"/>
                  </a:cubicBezTo>
                </a:path>
              </a:pathLst>
            </a:custGeom>
            <a:grpFill/>
            <a:ln w="6350" cmpd="sng">
              <a:solidFill>
                <a:schemeClr val="bg1"/>
              </a:solidFill>
              <a:round/>
              <a:headEnd/>
              <a:tailEnd/>
            </a:ln>
          </p:spPr>
          <p:txBody>
            <a:bodyPr/>
            <a:lstStyle/>
            <a:p>
              <a:endParaRPr lang="en-GB" dirty="0"/>
            </a:p>
          </p:txBody>
        </p:sp>
        <p:sp>
          <p:nvSpPr>
            <p:cNvPr id="1200" name="Freeform 134"/>
            <p:cNvSpPr>
              <a:spLocks/>
            </p:cNvSpPr>
            <p:nvPr/>
          </p:nvSpPr>
          <p:spPr bwMode="auto">
            <a:xfrm>
              <a:off x="5101543" y="4244148"/>
              <a:ext cx="24102" cy="24102"/>
            </a:xfrm>
            <a:custGeom>
              <a:avLst/>
              <a:gdLst/>
              <a:ahLst/>
              <a:cxnLst>
                <a:cxn ang="0">
                  <a:pos x="3" y="6"/>
                </a:cxn>
                <a:cxn ang="0">
                  <a:pos x="2" y="3"/>
                </a:cxn>
                <a:cxn ang="0">
                  <a:pos x="8" y="0"/>
                </a:cxn>
                <a:cxn ang="0">
                  <a:pos x="6" y="5"/>
                </a:cxn>
                <a:cxn ang="0">
                  <a:pos x="3" y="6"/>
                </a:cxn>
              </a:cxnLst>
              <a:rect l="0" t="0" r="r" b="b"/>
              <a:pathLst>
                <a:path w="8" h="8">
                  <a:moveTo>
                    <a:pt x="3" y="6"/>
                  </a:moveTo>
                  <a:cubicBezTo>
                    <a:pt x="2" y="3"/>
                    <a:pt x="0" y="3"/>
                    <a:pt x="2" y="3"/>
                  </a:cubicBezTo>
                  <a:cubicBezTo>
                    <a:pt x="5" y="2"/>
                    <a:pt x="8" y="0"/>
                    <a:pt x="8" y="0"/>
                  </a:cubicBezTo>
                  <a:cubicBezTo>
                    <a:pt x="8" y="2"/>
                    <a:pt x="6" y="2"/>
                    <a:pt x="6" y="5"/>
                  </a:cubicBezTo>
                  <a:cubicBezTo>
                    <a:pt x="5" y="6"/>
                    <a:pt x="3" y="8"/>
                    <a:pt x="3" y="6"/>
                  </a:cubicBezTo>
                </a:path>
              </a:pathLst>
            </a:custGeom>
            <a:grpFill/>
            <a:ln w="6350" cmpd="sng">
              <a:solidFill>
                <a:schemeClr val="bg1"/>
              </a:solidFill>
              <a:round/>
              <a:headEnd/>
              <a:tailEnd/>
            </a:ln>
          </p:spPr>
          <p:txBody>
            <a:bodyPr/>
            <a:lstStyle/>
            <a:p>
              <a:endParaRPr lang="en-GB" dirty="0"/>
            </a:p>
          </p:txBody>
        </p:sp>
        <p:sp>
          <p:nvSpPr>
            <p:cNvPr id="1201" name="Freeform 135"/>
            <p:cNvSpPr>
              <a:spLocks/>
            </p:cNvSpPr>
            <p:nvPr/>
          </p:nvSpPr>
          <p:spPr bwMode="auto">
            <a:xfrm>
              <a:off x="5079048" y="4234509"/>
              <a:ext cx="9641" cy="17674"/>
            </a:xfrm>
            <a:custGeom>
              <a:avLst/>
              <a:gdLst/>
              <a:ahLst/>
              <a:cxnLst>
                <a:cxn ang="0">
                  <a:pos x="1" y="2"/>
                </a:cxn>
                <a:cxn ang="0">
                  <a:pos x="1" y="5"/>
                </a:cxn>
                <a:cxn ang="0">
                  <a:pos x="1" y="2"/>
                </a:cxn>
              </a:cxnLst>
              <a:rect l="0" t="0" r="r" b="b"/>
              <a:pathLst>
                <a:path w="3" h="6">
                  <a:moveTo>
                    <a:pt x="1" y="2"/>
                  </a:moveTo>
                  <a:cubicBezTo>
                    <a:pt x="1" y="0"/>
                    <a:pt x="3" y="3"/>
                    <a:pt x="1" y="5"/>
                  </a:cubicBezTo>
                  <a:cubicBezTo>
                    <a:pt x="1" y="6"/>
                    <a:pt x="0" y="2"/>
                    <a:pt x="1" y="2"/>
                  </a:cubicBezTo>
                </a:path>
              </a:pathLst>
            </a:custGeom>
            <a:grpFill/>
            <a:ln w="6350" cmpd="sng">
              <a:solidFill>
                <a:schemeClr val="bg1"/>
              </a:solidFill>
              <a:round/>
              <a:headEnd/>
              <a:tailEnd/>
            </a:ln>
          </p:spPr>
          <p:txBody>
            <a:bodyPr/>
            <a:lstStyle/>
            <a:p>
              <a:endParaRPr lang="en-GB" dirty="0"/>
            </a:p>
          </p:txBody>
        </p:sp>
        <p:sp>
          <p:nvSpPr>
            <p:cNvPr id="1202" name="Freeform 136"/>
            <p:cNvSpPr>
              <a:spLocks/>
            </p:cNvSpPr>
            <p:nvPr/>
          </p:nvSpPr>
          <p:spPr bwMode="auto">
            <a:xfrm>
              <a:off x="5091903" y="4258610"/>
              <a:ext cx="9641" cy="6427"/>
            </a:xfrm>
            <a:custGeom>
              <a:avLst/>
              <a:gdLst/>
              <a:ahLst/>
              <a:cxnLst>
                <a:cxn ang="0">
                  <a:pos x="2" y="0"/>
                </a:cxn>
                <a:cxn ang="0">
                  <a:pos x="3" y="2"/>
                </a:cxn>
                <a:cxn ang="0">
                  <a:pos x="2" y="0"/>
                </a:cxn>
              </a:cxnLst>
              <a:rect l="0" t="0" r="r" b="b"/>
              <a:pathLst>
                <a:path w="3" h="2">
                  <a:moveTo>
                    <a:pt x="2" y="0"/>
                  </a:moveTo>
                  <a:cubicBezTo>
                    <a:pt x="3" y="0"/>
                    <a:pt x="3" y="2"/>
                    <a:pt x="3" y="2"/>
                  </a:cubicBezTo>
                  <a:cubicBezTo>
                    <a:pt x="2" y="2"/>
                    <a:pt x="0" y="0"/>
                    <a:pt x="2" y="0"/>
                  </a:cubicBezTo>
                </a:path>
              </a:pathLst>
            </a:custGeom>
            <a:grpFill/>
            <a:ln w="6350" cmpd="sng">
              <a:solidFill>
                <a:schemeClr val="bg1"/>
              </a:solidFill>
              <a:round/>
              <a:headEnd/>
              <a:tailEnd/>
            </a:ln>
          </p:spPr>
          <p:txBody>
            <a:bodyPr/>
            <a:lstStyle/>
            <a:p>
              <a:endParaRPr lang="en-GB" dirty="0"/>
            </a:p>
          </p:txBody>
        </p:sp>
        <p:sp>
          <p:nvSpPr>
            <p:cNvPr id="1203" name="Freeform 137"/>
            <p:cNvSpPr>
              <a:spLocks/>
            </p:cNvSpPr>
            <p:nvPr/>
          </p:nvSpPr>
          <p:spPr bwMode="auto">
            <a:xfrm>
              <a:off x="5072621" y="4268250"/>
              <a:ext cx="9641" cy="9640"/>
            </a:xfrm>
            <a:custGeom>
              <a:avLst/>
              <a:gdLst/>
              <a:ahLst/>
              <a:cxnLst>
                <a:cxn ang="0">
                  <a:pos x="2" y="0"/>
                </a:cxn>
                <a:cxn ang="0">
                  <a:pos x="3" y="2"/>
                </a:cxn>
                <a:cxn ang="0">
                  <a:pos x="2" y="0"/>
                </a:cxn>
              </a:cxnLst>
              <a:rect l="0" t="0" r="r" b="b"/>
              <a:pathLst>
                <a:path w="3" h="3">
                  <a:moveTo>
                    <a:pt x="2" y="0"/>
                  </a:moveTo>
                  <a:cubicBezTo>
                    <a:pt x="3" y="0"/>
                    <a:pt x="3" y="0"/>
                    <a:pt x="3" y="2"/>
                  </a:cubicBezTo>
                  <a:cubicBezTo>
                    <a:pt x="2" y="3"/>
                    <a:pt x="0" y="2"/>
                    <a:pt x="2" y="0"/>
                  </a:cubicBezTo>
                </a:path>
              </a:pathLst>
            </a:custGeom>
            <a:grpFill/>
            <a:ln w="6350" cmpd="sng">
              <a:solidFill>
                <a:schemeClr val="bg1"/>
              </a:solidFill>
              <a:round/>
              <a:headEnd/>
              <a:tailEnd/>
            </a:ln>
          </p:spPr>
          <p:txBody>
            <a:bodyPr/>
            <a:lstStyle/>
            <a:p>
              <a:endParaRPr lang="en-GB" dirty="0"/>
            </a:p>
          </p:txBody>
        </p:sp>
        <p:sp>
          <p:nvSpPr>
            <p:cNvPr id="1204" name="Freeform 138"/>
            <p:cNvSpPr>
              <a:spLocks/>
            </p:cNvSpPr>
            <p:nvPr/>
          </p:nvSpPr>
          <p:spPr bwMode="auto">
            <a:xfrm>
              <a:off x="5244547" y="4872389"/>
              <a:ext cx="99621" cy="131754"/>
            </a:xfrm>
            <a:custGeom>
              <a:avLst/>
              <a:gdLst/>
              <a:ahLst/>
              <a:cxnLst>
                <a:cxn ang="0">
                  <a:pos x="9" y="0"/>
                </a:cxn>
                <a:cxn ang="0">
                  <a:pos x="16" y="3"/>
                </a:cxn>
                <a:cxn ang="0">
                  <a:pos x="16" y="10"/>
                </a:cxn>
                <a:cxn ang="0">
                  <a:pos x="19" y="13"/>
                </a:cxn>
                <a:cxn ang="0">
                  <a:pos x="23" y="8"/>
                </a:cxn>
                <a:cxn ang="0">
                  <a:pos x="23" y="19"/>
                </a:cxn>
                <a:cxn ang="0">
                  <a:pos x="29" y="24"/>
                </a:cxn>
                <a:cxn ang="0">
                  <a:pos x="32" y="28"/>
                </a:cxn>
                <a:cxn ang="0">
                  <a:pos x="31" y="41"/>
                </a:cxn>
                <a:cxn ang="0">
                  <a:pos x="26" y="39"/>
                </a:cxn>
                <a:cxn ang="0">
                  <a:pos x="13" y="28"/>
                </a:cxn>
                <a:cxn ang="0">
                  <a:pos x="5" y="22"/>
                </a:cxn>
                <a:cxn ang="0">
                  <a:pos x="0" y="16"/>
                </a:cxn>
                <a:cxn ang="0">
                  <a:pos x="6" y="6"/>
                </a:cxn>
                <a:cxn ang="0">
                  <a:pos x="9" y="0"/>
                </a:cxn>
              </a:cxnLst>
              <a:rect l="0" t="0" r="r" b="b"/>
              <a:pathLst>
                <a:path w="32" h="42">
                  <a:moveTo>
                    <a:pt x="9" y="0"/>
                  </a:moveTo>
                  <a:cubicBezTo>
                    <a:pt x="11" y="0"/>
                    <a:pt x="17" y="0"/>
                    <a:pt x="16" y="3"/>
                  </a:cubicBezTo>
                  <a:cubicBezTo>
                    <a:pt x="16" y="5"/>
                    <a:pt x="17" y="6"/>
                    <a:pt x="16" y="10"/>
                  </a:cubicBezTo>
                  <a:cubicBezTo>
                    <a:pt x="16" y="13"/>
                    <a:pt x="17" y="10"/>
                    <a:pt x="19" y="13"/>
                  </a:cubicBezTo>
                  <a:cubicBezTo>
                    <a:pt x="20" y="16"/>
                    <a:pt x="22" y="6"/>
                    <a:pt x="23" y="8"/>
                  </a:cubicBezTo>
                  <a:cubicBezTo>
                    <a:pt x="26" y="14"/>
                    <a:pt x="25" y="16"/>
                    <a:pt x="23" y="19"/>
                  </a:cubicBezTo>
                  <a:cubicBezTo>
                    <a:pt x="22" y="22"/>
                    <a:pt x="29" y="20"/>
                    <a:pt x="29" y="24"/>
                  </a:cubicBezTo>
                  <a:cubicBezTo>
                    <a:pt x="29" y="27"/>
                    <a:pt x="32" y="25"/>
                    <a:pt x="32" y="28"/>
                  </a:cubicBezTo>
                  <a:cubicBezTo>
                    <a:pt x="32" y="33"/>
                    <a:pt x="31" y="36"/>
                    <a:pt x="31" y="41"/>
                  </a:cubicBezTo>
                  <a:cubicBezTo>
                    <a:pt x="29" y="42"/>
                    <a:pt x="31" y="41"/>
                    <a:pt x="26" y="39"/>
                  </a:cubicBezTo>
                  <a:cubicBezTo>
                    <a:pt x="23" y="38"/>
                    <a:pt x="17" y="34"/>
                    <a:pt x="13" y="28"/>
                  </a:cubicBezTo>
                  <a:cubicBezTo>
                    <a:pt x="8" y="22"/>
                    <a:pt x="6" y="24"/>
                    <a:pt x="5" y="22"/>
                  </a:cubicBezTo>
                  <a:cubicBezTo>
                    <a:pt x="5" y="19"/>
                    <a:pt x="2" y="19"/>
                    <a:pt x="0" y="16"/>
                  </a:cubicBezTo>
                  <a:cubicBezTo>
                    <a:pt x="5" y="8"/>
                    <a:pt x="6" y="10"/>
                    <a:pt x="6" y="6"/>
                  </a:cubicBezTo>
                  <a:cubicBezTo>
                    <a:pt x="6" y="3"/>
                    <a:pt x="9" y="5"/>
                    <a:pt x="9" y="0"/>
                  </a:cubicBezTo>
                </a:path>
              </a:pathLst>
            </a:custGeom>
            <a:grpFill/>
            <a:ln w="6350" cmpd="sng">
              <a:solidFill>
                <a:schemeClr val="bg1"/>
              </a:solidFill>
              <a:round/>
              <a:headEnd/>
              <a:tailEnd/>
            </a:ln>
          </p:spPr>
          <p:txBody>
            <a:bodyPr/>
            <a:lstStyle/>
            <a:p>
              <a:endParaRPr lang="en-GB" dirty="0"/>
            </a:p>
          </p:txBody>
        </p:sp>
        <p:sp>
          <p:nvSpPr>
            <p:cNvPr id="1205" name="Freeform 139"/>
            <p:cNvSpPr>
              <a:spLocks/>
            </p:cNvSpPr>
            <p:nvPr/>
          </p:nvSpPr>
          <p:spPr bwMode="auto">
            <a:xfrm>
              <a:off x="5197950" y="4825793"/>
              <a:ext cx="73912" cy="96405"/>
            </a:xfrm>
            <a:custGeom>
              <a:avLst/>
              <a:gdLst/>
              <a:ahLst/>
              <a:cxnLst>
                <a:cxn ang="0">
                  <a:pos x="15" y="31"/>
                </a:cxn>
                <a:cxn ang="0">
                  <a:pos x="21" y="21"/>
                </a:cxn>
                <a:cxn ang="0">
                  <a:pos x="24" y="15"/>
                </a:cxn>
                <a:cxn ang="0">
                  <a:pos x="23" y="12"/>
                </a:cxn>
                <a:cxn ang="0">
                  <a:pos x="21" y="9"/>
                </a:cxn>
                <a:cxn ang="0">
                  <a:pos x="18" y="3"/>
                </a:cxn>
                <a:cxn ang="0">
                  <a:pos x="11" y="1"/>
                </a:cxn>
                <a:cxn ang="0">
                  <a:pos x="6" y="3"/>
                </a:cxn>
                <a:cxn ang="0">
                  <a:pos x="0" y="11"/>
                </a:cxn>
                <a:cxn ang="0">
                  <a:pos x="0" y="14"/>
                </a:cxn>
                <a:cxn ang="0">
                  <a:pos x="3" y="15"/>
                </a:cxn>
                <a:cxn ang="0">
                  <a:pos x="0" y="17"/>
                </a:cxn>
                <a:cxn ang="0">
                  <a:pos x="3" y="20"/>
                </a:cxn>
                <a:cxn ang="0">
                  <a:pos x="3" y="21"/>
                </a:cxn>
                <a:cxn ang="0">
                  <a:pos x="6" y="24"/>
                </a:cxn>
                <a:cxn ang="0">
                  <a:pos x="8" y="28"/>
                </a:cxn>
                <a:cxn ang="0">
                  <a:pos x="15" y="31"/>
                </a:cxn>
              </a:cxnLst>
              <a:rect l="0" t="0" r="r" b="b"/>
              <a:pathLst>
                <a:path w="24" h="31">
                  <a:moveTo>
                    <a:pt x="15" y="31"/>
                  </a:moveTo>
                  <a:cubicBezTo>
                    <a:pt x="20" y="23"/>
                    <a:pt x="21" y="24"/>
                    <a:pt x="21" y="21"/>
                  </a:cubicBezTo>
                  <a:cubicBezTo>
                    <a:pt x="21" y="18"/>
                    <a:pt x="24" y="20"/>
                    <a:pt x="24" y="15"/>
                  </a:cubicBezTo>
                  <a:cubicBezTo>
                    <a:pt x="20" y="20"/>
                    <a:pt x="23" y="14"/>
                    <a:pt x="23" y="12"/>
                  </a:cubicBezTo>
                  <a:cubicBezTo>
                    <a:pt x="21" y="9"/>
                    <a:pt x="21" y="9"/>
                    <a:pt x="21" y="9"/>
                  </a:cubicBezTo>
                  <a:cubicBezTo>
                    <a:pt x="21" y="6"/>
                    <a:pt x="20" y="7"/>
                    <a:pt x="18" y="3"/>
                  </a:cubicBezTo>
                  <a:cubicBezTo>
                    <a:pt x="17" y="0"/>
                    <a:pt x="11" y="0"/>
                    <a:pt x="11" y="1"/>
                  </a:cubicBezTo>
                  <a:cubicBezTo>
                    <a:pt x="11" y="3"/>
                    <a:pt x="8" y="0"/>
                    <a:pt x="6" y="3"/>
                  </a:cubicBezTo>
                  <a:cubicBezTo>
                    <a:pt x="6" y="7"/>
                    <a:pt x="3" y="9"/>
                    <a:pt x="0" y="11"/>
                  </a:cubicBezTo>
                  <a:cubicBezTo>
                    <a:pt x="3" y="12"/>
                    <a:pt x="0" y="12"/>
                    <a:pt x="0" y="14"/>
                  </a:cubicBezTo>
                  <a:cubicBezTo>
                    <a:pt x="1" y="15"/>
                    <a:pt x="1" y="14"/>
                    <a:pt x="3" y="15"/>
                  </a:cubicBezTo>
                  <a:cubicBezTo>
                    <a:pt x="1" y="17"/>
                    <a:pt x="0" y="14"/>
                    <a:pt x="0" y="17"/>
                  </a:cubicBezTo>
                  <a:cubicBezTo>
                    <a:pt x="1" y="20"/>
                    <a:pt x="3" y="17"/>
                    <a:pt x="3" y="20"/>
                  </a:cubicBezTo>
                  <a:cubicBezTo>
                    <a:pt x="4" y="21"/>
                    <a:pt x="1" y="20"/>
                    <a:pt x="3" y="21"/>
                  </a:cubicBezTo>
                  <a:cubicBezTo>
                    <a:pt x="3" y="23"/>
                    <a:pt x="6" y="23"/>
                    <a:pt x="6" y="24"/>
                  </a:cubicBezTo>
                  <a:cubicBezTo>
                    <a:pt x="8" y="26"/>
                    <a:pt x="4" y="26"/>
                    <a:pt x="8" y="28"/>
                  </a:cubicBezTo>
                  <a:cubicBezTo>
                    <a:pt x="11" y="28"/>
                    <a:pt x="14" y="29"/>
                    <a:pt x="15" y="31"/>
                  </a:cubicBezTo>
                </a:path>
              </a:pathLst>
            </a:custGeom>
            <a:grpFill/>
            <a:ln w="6350" cmpd="sng">
              <a:solidFill>
                <a:schemeClr val="bg1"/>
              </a:solidFill>
              <a:round/>
              <a:headEnd/>
              <a:tailEnd/>
            </a:ln>
          </p:spPr>
          <p:txBody>
            <a:bodyPr/>
            <a:lstStyle/>
            <a:p>
              <a:endParaRPr lang="en-GB" dirty="0"/>
            </a:p>
          </p:txBody>
        </p:sp>
        <p:sp>
          <p:nvSpPr>
            <p:cNvPr id="1206" name="Freeform 140"/>
            <p:cNvSpPr>
              <a:spLocks/>
            </p:cNvSpPr>
            <p:nvPr/>
          </p:nvSpPr>
          <p:spPr bwMode="auto">
            <a:xfrm>
              <a:off x="5091903" y="4623342"/>
              <a:ext cx="159071" cy="134967"/>
            </a:xfrm>
            <a:custGeom>
              <a:avLst/>
              <a:gdLst/>
              <a:ahLst/>
              <a:cxnLst>
                <a:cxn ang="0">
                  <a:pos x="8" y="30"/>
                </a:cxn>
                <a:cxn ang="0">
                  <a:pos x="3" y="20"/>
                </a:cxn>
                <a:cxn ang="0">
                  <a:pos x="2" y="18"/>
                </a:cxn>
                <a:cxn ang="0">
                  <a:pos x="10" y="4"/>
                </a:cxn>
                <a:cxn ang="0">
                  <a:pos x="25" y="1"/>
                </a:cxn>
                <a:cxn ang="0">
                  <a:pos x="33" y="6"/>
                </a:cxn>
                <a:cxn ang="0">
                  <a:pos x="43" y="20"/>
                </a:cxn>
                <a:cxn ang="0">
                  <a:pos x="45" y="26"/>
                </a:cxn>
                <a:cxn ang="0">
                  <a:pos x="45" y="30"/>
                </a:cxn>
                <a:cxn ang="0">
                  <a:pos x="49" y="35"/>
                </a:cxn>
                <a:cxn ang="0">
                  <a:pos x="49" y="41"/>
                </a:cxn>
                <a:cxn ang="0">
                  <a:pos x="43" y="41"/>
                </a:cxn>
                <a:cxn ang="0">
                  <a:pos x="31" y="40"/>
                </a:cxn>
                <a:cxn ang="0">
                  <a:pos x="19" y="40"/>
                </a:cxn>
                <a:cxn ang="0">
                  <a:pos x="17" y="41"/>
                </a:cxn>
                <a:cxn ang="0">
                  <a:pos x="8" y="43"/>
                </a:cxn>
                <a:cxn ang="0">
                  <a:pos x="7" y="41"/>
                </a:cxn>
                <a:cxn ang="0">
                  <a:pos x="16" y="40"/>
                </a:cxn>
                <a:cxn ang="0">
                  <a:pos x="11" y="40"/>
                </a:cxn>
                <a:cxn ang="0">
                  <a:pos x="8" y="40"/>
                </a:cxn>
                <a:cxn ang="0">
                  <a:pos x="7" y="35"/>
                </a:cxn>
                <a:cxn ang="0">
                  <a:pos x="14" y="33"/>
                </a:cxn>
                <a:cxn ang="0">
                  <a:pos x="19" y="32"/>
                </a:cxn>
                <a:cxn ang="0">
                  <a:pos x="25" y="32"/>
                </a:cxn>
                <a:cxn ang="0">
                  <a:pos x="31" y="30"/>
                </a:cxn>
                <a:cxn ang="0">
                  <a:pos x="25" y="30"/>
                </a:cxn>
                <a:cxn ang="0">
                  <a:pos x="22" y="29"/>
                </a:cxn>
                <a:cxn ang="0">
                  <a:pos x="17" y="30"/>
                </a:cxn>
                <a:cxn ang="0">
                  <a:pos x="8" y="30"/>
                </a:cxn>
              </a:cxnLst>
              <a:rect l="0" t="0" r="r" b="b"/>
              <a:pathLst>
                <a:path w="51" h="43">
                  <a:moveTo>
                    <a:pt x="8" y="30"/>
                  </a:moveTo>
                  <a:cubicBezTo>
                    <a:pt x="5" y="27"/>
                    <a:pt x="5" y="18"/>
                    <a:pt x="3" y="20"/>
                  </a:cubicBezTo>
                  <a:cubicBezTo>
                    <a:pt x="0" y="20"/>
                    <a:pt x="0" y="18"/>
                    <a:pt x="2" y="18"/>
                  </a:cubicBezTo>
                  <a:cubicBezTo>
                    <a:pt x="7" y="15"/>
                    <a:pt x="10" y="7"/>
                    <a:pt x="10" y="4"/>
                  </a:cubicBezTo>
                  <a:cubicBezTo>
                    <a:pt x="10" y="0"/>
                    <a:pt x="20" y="1"/>
                    <a:pt x="25" y="1"/>
                  </a:cubicBezTo>
                  <a:cubicBezTo>
                    <a:pt x="28" y="0"/>
                    <a:pt x="31" y="4"/>
                    <a:pt x="33" y="6"/>
                  </a:cubicBezTo>
                  <a:cubicBezTo>
                    <a:pt x="36" y="7"/>
                    <a:pt x="40" y="17"/>
                    <a:pt x="43" y="20"/>
                  </a:cubicBezTo>
                  <a:cubicBezTo>
                    <a:pt x="42" y="24"/>
                    <a:pt x="45" y="21"/>
                    <a:pt x="45" y="26"/>
                  </a:cubicBezTo>
                  <a:cubicBezTo>
                    <a:pt x="45" y="30"/>
                    <a:pt x="43" y="27"/>
                    <a:pt x="45" y="30"/>
                  </a:cubicBezTo>
                  <a:cubicBezTo>
                    <a:pt x="46" y="35"/>
                    <a:pt x="46" y="30"/>
                    <a:pt x="49" y="35"/>
                  </a:cubicBezTo>
                  <a:cubicBezTo>
                    <a:pt x="51" y="38"/>
                    <a:pt x="49" y="38"/>
                    <a:pt x="49" y="41"/>
                  </a:cubicBezTo>
                  <a:cubicBezTo>
                    <a:pt x="48" y="41"/>
                    <a:pt x="45" y="40"/>
                    <a:pt x="43" y="41"/>
                  </a:cubicBezTo>
                  <a:cubicBezTo>
                    <a:pt x="40" y="43"/>
                    <a:pt x="37" y="40"/>
                    <a:pt x="31" y="40"/>
                  </a:cubicBezTo>
                  <a:cubicBezTo>
                    <a:pt x="28" y="40"/>
                    <a:pt x="22" y="38"/>
                    <a:pt x="19" y="40"/>
                  </a:cubicBezTo>
                  <a:cubicBezTo>
                    <a:pt x="14" y="40"/>
                    <a:pt x="20" y="40"/>
                    <a:pt x="17" y="41"/>
                  </a:cubicBezTo>
                  <a:cubicBezTo>
                    <a:pt x="14" y="43"/>
                    <a:pt x="11" y="41"/>
                    <a:pt x="8" y="43"/>
                  </a:cubicBezTo>
                  <a:cubicBezTo>
                    <a:pt x="8" y="41"/>
                    <a:pt x="7" y="43"/>
                    <a:pt x="7" y="41"/>
                  </a:cubicBezTo>
                  <a:cubicBezTo>
                    <a:pt x="10" y="38"/>
                    <a:pt x="8" y="41"/>
                    <a:pt x="16" y="40"/>
                  </a:cubicBezTo>
                  <a:cubicBezTo>
                    <a:pt x="14" y="40"/>
                    <a:pt x="13" y="38"/>
                    <a:pt x="11" y="40"/>
                  </a:cubicBezTo>
                  <a:cubicBezTo>
                    <a:pt x="10" y="40"/>
                    <a:pt x="10" y="38"/>
                    <a:pt x="8" y="40"/>
                  </a:cubicBezTo>
                  <a:cubicBezTo>
                    <a:pt x="7" y="41"/>
                    <a:pt x="8" y="38"/>
                    <a:pt x="7" y="35"/>
                  </a:cubicBezTo>
                  <a:cubicBezTo>
                    <a:pt x="10" y="33"/>
                    <a:pt x="16" y="37"/>
                    <a:pt x="14" y="33"/>
                  </a:cubicBezTo>
                  <a:cubicBezTo>
                    <a:pt x="14" y="32"/>
                    <a:pt x="19" y="33"/>
                    <a:pt x="19" y="32"/>
                  </a:cubicBezTo>
                  <a:cubicBezTo>
                    <a:pt x="20" y="29"/>
                    <a:pt x="19" y="30"/>
                    <a:pt x="25" y="32"/>
                  </a:cubicBezTo>
                  <a:cubicBezTo>
                    <a:pt x="28" y="33"/>
                    <a:pt x="31" y="33"/>
                    <a:pt x="31" y="30"/>
                  </a:cubicBezTo>
                  <a:cubicBezTo>
                    <a:pt x="29" y="29"/>
                    <a:pt x="26" y="33"/>
                    <a:pt x="25" y="30"/>
                  </a:cubicBezTo>
                  <a:cubicBezTo>
                    <a:pt x="23" y="27"/>
                    <a:pt x="23" y="30"/>
                    <a:pt x="22" y="29"/>
                  </a:cubicBezTo>
                  <a:cubicBezTo>
                    <a:pt x="22" y="27"/>
                    <a:pt x="19" y="29"/>
                    <a:pt x="17" y="30"/>
                  </a:cubicBezTo>
                  <a:cubicBezTo>
                    <a:pt x="17" y="30"/>
                    <a:pt x="16" y="30"/>
                    <a:pt x="8" y="30"/>
                  </a:cubicBezTo>
                </a:path>
              </a:pathLst>
            </a:custGeom>
            <a:grpFill/>
            <a:ln w="6350" cmpd="sng">
              <a:solidFill>
                <a:schemeClr val="bg1"/>
              </a:solidFill>
              <a:round/>
              <a:headEnd/>
              <a:tailEnd/>
            </a:ln>
          </p:spPr>
          <p:txBody>
            <a:bodyPr/>
            <a:lstStyle/>
            <a:p>
              <a:endParaRPr lang="en-GB" dirty="0"/>
            </a:p>
          </p:txBody>
        </p:sp>
        <p:sp>
          <p:nvSpPr>
            <p:cNvPr id="1207" name="Freeform 141"/>
            <p:cNvSpPr>
              <a:spLocks/>
            </p:cNvSpPr>
            <p:nvPr/>
          </p:nvSpPr>
          <p:spPr bwMode="auto">
            <a:xfrm>
              <a:off x="5107970" y="4711714"/>
              <a:ext cx="80339" cy="27315"/>
            </a:xfrm>
            <a:custGeom>
              <a:avLst/>
              <a:gdLst/>
              <a:ahLst/>
              <a:cxnLst>
                <a:cxn ang="0">
                  <a:pos x="3" y="3"/>
                </a:cxn>
                <a:cxn ang="0">
                  <a:pos x="12" y="4"/>
                </a:cxn>
                <a:cxn ang="0">
                  <a:pos x="3" y="4"/>
                </a:cxn>
                <a:cxn ang="0">
                  <a:pos x="1" y="7"/>
                </a:cxn>
                <a:cxn ang="0">
                  <a:pos x="9" y="6"/>
                </a:cxn>
                <a:cxn ang="0">
                  <a:pos x="14" y="4"/>
                </a:cxn>
                <a:cxn ang="0">
                  <a:pos x="20" y="4"/>
                </a:cxn>
                <a:cxn ang="0">
                  <a:pos x="26" y="3"/>
                </a:cxn>
                <a:cxn ang="0">
                  <a:pos x="20" y="3"/>
                </a:cxn>
                <a:cxn ang="0">
                  <a:pos x="17" y="1"/>
                </a:cxn>
                <a:cxn ang="0">
                  <a:pos x="12" y="3"/>
                </a:cxn>
                <a:cxn ang="0">
                  <a:pos x="3" y="3"/>
                </a:cxn>
              </a:cxnLst>
              <a:rect l="0" t="0" r="r" b="b"/>
              <a:pathLst>
                <a:path w="26" h="9">
                  <a:moveTo>
                    <a:pt x="3" y="3"/>
                  </a:moveTo>
                  <a:cubicBezTo>
                    <a:pt x="5" y="6"/>
                    <a:pt x="6" y="3"/>
                    <a:pt x="12" y="4"/>
                  </a:cubicBezTo>
                  <a:cubicBezTo>
                    <a:pt x="6" y="4"/>
                    <a:pt x="5" y="7"/>
                    <a:pt x="3" y="4"/>
                  </a:cubicBezTo>
                  <a:cubicBezTo>
                    <a:pt x="1" y="3"/>
                    <a:pt x="0" y="6"/>
                    <a:pt x="1" y="7"/>
                  </a:cubicBezTo>
                  <a:cubicBezTo>
                    <a:pt x="5" y="6"/>
                    <a:pt x="11" y="9"/>
                    <a:pt x="9" y="6"/>
                  </a:cubicBezTo>
                  <a:cubicBezTo>
                    <a:pt x="9" y="4"/>
                    <a:pt x="14" y="6"/>
                    <a:pt x="14" y="4"/>
                  </a:cubicBezTo>
                  <a:cubicBezTo>
                    <a:pt x="15" y="1"/>
                    <a:pt x="14" y="3"/>
                    <a:pt x="20" y="4"/>
                  </a:cubicBezTo>
                  <a:cubicBezTo>
                    <a:pt x="23" y="6"/>
                    <a:pt x="26" y="6"/>
                    <a:pt x="26" y="3"/>
                  </a:cubicBezTo>
                  <a:cubicBezTo>
                    <a:pt x="24" y="1"/>
                    <a:pt x="21" y="6"/>
                    <a:pt x="20" y="3"/>
                  </a:cubicBezTo>
                  <a:cubicBezTo>
                    <a:pt x="18" y="0"/>
                    <a:pt x="18" y="3"/>
                    <a:pt x="17" y="1"/>
                  </a:cubicBezTo>
                  <a:cubicBezTo>
                    <a:pt x="17" y="0"/>
                    <a:pt x="14" y="1"/>
                    <a:pt x="12" y="3"/>
                  </a:cubicBezTo>
                  <a:cubicBezTo>
                    <a:pt x="12" y="3"/>
                    <a:pt x="11" y="3"/>
                    <a:pt x="3" y="3"/>
                  </a:cubicBezTo>
                </a:path>
              </a:pathLst>
            </a:custGeom>
            <a:grpFill/>
            <a:ln w="6350" cmpd="sng">
              <a:solidFill>
                <a:schemeClr val="bg1"/>
              </a:solidFill>
              <a:round/>
              <a:headEnd/>
              <a:tailEnd/>
            </a:ln>
          </p:spPr>
          <p:txBody>
            <a:bodyPr/>
            <a:lstStyle/>
            <a:p>
              <a:endParaRPr lang="en-GB" dirty="0"/>
            </a:p>
          </p:txBody>
        </p:sp>
        <p:sp>
          <p:nvSpPr>
            <p:cNvPr id="1208" name="Freeform 142"/>
            <p:cNvSpPr>
              <a:spLocks/>
            </p:cNvSpPr>
            <p:nvPr/>
          </p:nvSpPr>
          <p:spPr bwMode="auto">
            <a:xfrm>
              <a:off x="5154567" y="4748669"/>
              <a:ext cx="186387" cy="173529"/>
            </a:xfrm>
            <a:custGeom>
              <a:avLst/>
              <a:gdLst/>
              <a:ahLst/>
              <a:cxnLst>
                <a:cxn ang="0">
                  <a:pos x="38" y="40"/>
                </a:cxn>
                <a:cxn ang="0">
                  <a:pos x="37" y="37"/>
                </a:cxn>
                <a:cxn ang="0">
                  <a:pos x="35" y="34"/>
                </a:cxn>
                <a:cxn ang="0">
                  <a:pos x="32" y="28"/>
                </a:cxn>
                <a:cxn ang="0">
                  <a:pos x="25" y="26"/>
                </a:cxn>
                <a:cxn ang="0">
                  <a:pos x="20" y="28"/>
                </a:cxn>
                <a:cxn ang="0">
                  <a:pos x="14" y="35"/>
                </a:cxn>
                <a:cxn ang="0">
                  <a:pos x="14" y="34"/>
                </a:cxn>
                <a:cxn ang="0">
                  <a:pos x="13" y="31"/>
                </a:cxn>
                <a:cxn ang="0">
                  <a:pos x="13" y="29"/>
                </a:cxn>
                <a:cxn ang="0">
                  <a:pos x="8" y="25"/>
                </a:cxn>
                <a:cxn ang="0">
                  <a:pos x="5" y="23"/>
                </a:cxn>
                <a:cxn ang="0">
                  <a:pos x="5" y="18"/>
                </a:cxn>
                <a:cxn ang="0">
                  <a:pos x="3" y="18"/>
                </a:cxn>
                <a:cxn ang="0">
                  <a:pos x="3" y="15"/>
                </a:cxn>
                <a:cxn ang="0">
                  <a:pos x="0" y="18"/>
                </a:cxn>
                <a:cxn ang="0">
                  <a:pos x="0" y="17"/>
                </a:cxn>
                <a:cxn ang="0">
                  <a:pos x="6" y="9"/>
                </a:cxn>
                <a:cxn ang="0">
                  <a:pos x="10" y="9"/>
                </a:cxn>
                <a:cxn ang="0">
                  <a:pos x="10" y="4"/>
                </a:cxn>
                <a:cxn ang="0">
                  <a:pos x="11" y="0"/>
                </a:cxn>
                <a:cxn ang="0">
                  <a:pos x="23" y="1"/>
                </a:cxn>
                <a:cxn ang="0">
                  <a:pos x="29" y="1"/>
                </a:cxn>
                <a:cxn ang="0">
                  <a:pos x="32" y="4"/>
                </a:cxn>
                <a:cxn ang="0">
                  <a:pos x="34" y="6"/>
                </a:cxn>
                <a:cxn ang="0">
                  <a:pos x="42" y="4"/>
                </a:cxn>
                <a:cxn ang="0">
                  <a:pos x="45" y="3"/>
                </a:cxn>
                <a:cxn ang="0">
                  <a:pos x="48" y="1"/>
                </a:cxn>
                <a:cxn ang="0">
                  <a:pos x="49" y="6"/>
                </a:cxn>
                <a:cxn ang="0">
                  <a:pos x="51" y="9"/>
                </a:cxn>
                <a:cxn ang="0">
                  <a:pos x="52" y="12"/>
                </a:cxn>
                <a:cxn ang="0">
                  <a:pos x="52" y="15"/>
                </a:cxn>
                <a:cxn ang="0">
                  <a:pos x="54" y="20"/>
                </a:cxn>
                <a:cxn ang="0">
                  <a:pos x="57" y="25"/>
                </a:cxn>
                <a:cxn ang="0">
                  <a:pos x="55" y="29"/>
                </a:cxn>
                <a:cxn ang="0">
                  <a:pos x="58" y="35"/>
                </a:cxn>
                <a:cxn ang="0">
                  <a:pos x="60" y="42"/>
                </a:cxn>
                <a:cxn ang="0">
                  <a:pos x="54" y="42"/>
                </a:cxn>
                <a:cxn ang="0">
                  <a:pos x="57" y="45"/>
                </a:cxn>
                <a:cxn ang="0">
                  <a:pos x="52" y="48"/>
                </a:cxn>
                <a:cxn ang="0">
                  <a:pos x="48" y="53"/>
                </a:cxn>
                <a:cxn ang="0">
                  <a:pos x="45" y="49"/>
                </a:cxn>
                <a:cxn ang="0">
                  <a:pos x="45" y="43"/>
                </a:cxn>
                <a:cxn ang="0">
                  <a:pos x="38" y="40"/>
                </a:cxn>
              </a:cxnLst>
              <a:rect l="0" t="0" r="r" b="b"/>
              <a:pathLst>
                <a:path w="60" h="56">
                  <a:moveTo>
                    <a:pt x="38" y="40"/>
                  </a:moveTo>
                  <a:cubicBezTo>
                    <a:pt x="34" y="45"/>
                    <a:pt x="37" y="39"/>
                    <a:pt x="37" y="37"/>
                  </a:cubicBezTo>
                  <a:cubicBezTo>
                    <a:pt x="35" y="34"/>
                    <a:pt x="35" y="34"/>
                    <a:pt x="35" y="34"/>
                  </a:cubicBezTo>
                  <a:cubicBezTo>
                    <a:pt x="35" y="31"/>
                    <a:pt x="34" y="32"/>
                    <a:pt x="32" y="28"/>
                  </a:cubicBezTo>
                  <a:cubicBezTo>
                    <a:pt x="31" y="25"/>
                    <a:pt x="25" y="25"/>
                    <a:pt x="25" y="26"/>
                  </a:cubicBezTo>
                  <a:cubicBezTo>
                    <a:pt x="25" y="28"/>
                    <a:pt x="22" y="25"/>
                    <a:pt x="20" y="28"/>
                  </a:cubicBezTo>
                  <a:cubicBezTo>
                    <a:pt x="20" y="32"/>
                    <a:pt x="17" y="34"/>
                    <a:pt x="14" y="35"/>
                  </a:cubicBezTo>
                  <a:cubicBezTo>
                    <a:pt x="14" y="34"/>
                    <a:pt x="16" y="34"/>
                    <a:pt x="14" y="34"/>
                  </a:cubicBezTo>
                  <a:cubicBezTo>
                    <a:pt x="13" y="32"/>
                    <a:pt x="14" y="32"/>
                    <a:pt x="13" y="31"/>
                  </a:cubicBezTo>
                  <a:cubicBezTo>
                    <a:pt x="11" y="31"/>
                    <a:pt x="11" y="31"/>
                    <a:pt x="13" y="29"/>
                  </a:cubicBezTo>
                  <a:cubicBezTo>
                    <a:pt x="13" y="28"/>
                    <a:pt x="10" y="28"/>
                    <a:pt x="8" y="25"/>
                  </a:cubicBezTo>
                  <a:cubicBezTo>
                    <a:pt x="8" y="23"/>
                    <a:pt x="5" y="25"/>
                    <a:pt x="5" y="23"/>
                  </a:cubicBezTo>
                  <a:cubicBezTo>
                    <a:pt x="5" y="20"/>
                    <a:pt x="3" y="23"/>
                    <a:pt x="5" y="18"/>
                  </a:cubicBezTo>
                  <a:cubicBezTo>
                    <a:pt x="5" y="15"/>
                    <a:pt x="3" y="20"/>
                    <a:pt x="3" y="18"/>
                  </a:cubicBezTo>
                  <a:cubicBezTo>
                    <a:pt x="2" y="17"/>
                    <a:pt x="5" y="15"/>
                    <a:pt x="3" y="15"/>
                  </a:cubicBezTo>
                  <a:cubicBezTo>
                    <a:pt x="0" y="15"/>
                    <a:pt x="2" y="18"/>
                    <a:pt x="0" y="18"/>
                  </a:cubicBezTo>
                  <a:cubicBezTo>
                    <a:pt x="0" y="17"/>
                    <a:pt x="0" y="17"/>
                    <a:pt x="0" y="17"/>
                  </a:cubicBezTo>
                  <a:cubicBezTo>
                    <a:pt x="3" y="9"/>
                    <a:pt x="5" y="12"/>
                    <a:pt x="6" y="9"/>
                  </a:cubicBezTo>
                  <a:cubicBezTo>
                    <a:pt x="8" y="7"/>
                    <a:pt x="8" y="11"/>
                    <a:pt x="10" y="9"/>
                  </a:cubicBezTo>
                  <a:cubicBezTo>
                    <a:pt x="13" y="9"/>
                    <a:pt x="13" y="6"/>
                    <a:pt x="10" y="4"/>
                  </a:cubicBezTo>
                  <a:cubicBezTo>
                    <a:pt x="8" y="3"/>
                    <a:pt x="13" y="4"/>
                    <a:pt x="11" y="0"/>
                  </a:cubicBezTo>
                  <a:cubicBezTo>
                    <a:pt x="17" y="0"/>
                    <a:pt x="20" y="3"/>
                    <a:pt x="23" y="1"/>
                  </a:cubicBezTo>
                  <a:cubicBezTo>
                    <a:pt x="25" y="0"/>
                    <a:pt x="28" y="1"/>
                    <a:pt x="29" y="1"/>
                  </a:cubicBezTo>
                  <a:cubicBezTo>
                    <a:pt x="28" y="6"/>
                    <a:pt x="31" y="7"/>
                    <a:pt x="32" y="4"/>
                  </a:cubicBezTo>
                  <a:cubicBezTo>
                    <a:pt x="32" y="3"/>
                    <a:pt x="34" y="4"/>
                    <a:pt x="34" y="6"/>
                  </a:cubicBezTo>
                  <a:cubicBezTo>
                    <a:pt x="37" y="9"/>
                    <a:pt x="35" y="1"/>
                    <a:pt x="42" y="4"/>
                  </a:cubicBezTo>
                  <a:cubicBezTo>
                    <a:pt x="45" y="7"/>
                    <a:pt x="43" y="4"/>
                    <a:pt x="45" y="3"/>
                  </a:cubicBezTo>
                  <a:cubicBezTo>
                    <a:pt x="48" y="3"/>
                    <a:pt x="43" y="0"/>
                    <a:pt x="48" y="1"/>
                  </a:cubicBezTo>
                  <a:cubicBezTo>
                    <a:pt x="51" y="3"/>
                    <a:pt x="49" y="4"/>
                    <a:pt x="49" y="6"/>
                  </a:cubicBezTo>
                  <a:cubicBezTo>
                    <a:pt x="51" y="6"/>
                    <a:pt x="49" y="9"/>
                    <a:pt x="51" y="9"/>
                  </a:cubicBezTo>
                  <a:cubicBezTo>
                    <a:pt x="52" y="9"/>
                    <a:pt x="55" y="12"/>
                    <a:pt x="52" y="12"/>
                  </a:cubicBezTo>
                  <a:cubicBezTo>
                    <a:pt x="51" y="14"/>
                    <a:pt x="51" y="18"/>
                    <a:pt x="52" y="15"/>
                  </a:cubicBezTo>
                  <a:cubicBezTo>
                    <a:pt x="54" y="14"/>
                    <a:pt x="55" y="15"/>
                    <a:pt x="54" y="20"/>
                  </a:cubicBezTo>
                  <a:cubicBezTo>
                    <a:pt x="54" y="23"/>
                    <a:pt x="55" y="20"/>
                    <a:pt x="57" y="25"/>
                  </a:cubicBezTo>
                  <a:cubicBezTo>
                    <a:pt x="54" y="26"/>
                    <a:pt x="57" y="26"/>
                    <a:pt x="55" y="29"/>
                  </a:cubicBezTo>
                  <a:cubicBezTo>
                    <a:pt x="55" y="32"/>
                    <a:pt x="60" y="32"/>
                    <a:pt x="58" y="35"/>
                  </a:cubicBezTo>
                  <a:cubicBezTo>
                    <a:pt x="55" y="39"/>
                    <a:pt x="60" y="37"/>
                    <a:pt x="60" y="42"/>
                  </a:cubicBezTo>
                  <a:cubicBezTo>
                    <a:pt x="55" y="40"/>
                    <a:pt x="54" y="40"/>
                    <a:pt x="54" y="42"/>
                  </a:cubicBezTo>
                  <a:cubicBezTo>
                    <a:pt x="55" y="45"/>
                    <a:pt x="57" y="42"/>
                    <a:pt x="57" y="45"/>
                  </a:cubicBezTo>
                  <a:cubicBezTo>
                    <a:pt x="57" y="48"/>
                    <a:pt x="55" y="51"/>
                    <a:pt x="52" y="48"/>
                  </a:cubicBezTo>
                  <a:cubicBezTo>
                    <a:pt x="51" y="46"/>
                    <a:pt x="49" y="56"/>
                    <a:pt x="48" y="53"/>
                  </a:cubicBezTo>
                  <a:cubicBezTo>
                    <a:pt x="46" y="49"/>
                    <a:pt x="45" y="53"/>
                    <a:pt x="45" y="49"/>
                  </a:cubicBezTo>
                  <a:cubicBezTo>
                    <a:pt x="46" y="46"/>
                    <a:pt x="45" y="45"/>
                    <a:pt x="45" y="43"/>
                  </a:cubicBezTo>
                  <a:cubicBezTo>
                    <a:pt x="46" y="40"/>
                    <a:pt x="40" y="40"/>
                    <a:pt x="38" y="40"/>
                  </a:cubicBezTo>
                </a:path>
              </a:pathLst>
            </a:custGeom>
            <a:grpFill/>
            <a:ln w="6350" cmpd="sng">
              <a:solidFill>
                <a:schemeClr val="bg1"/>
              </a:solidFill>
              <a:round/>
              <a:headEnd/>
              <a:tailEnd/>
            </a:ln>
          </p:spPr>
          <p:txBody>
            <a:bodyPr/>
            <a:lstStyle/>
            <a:p>
              <a:endParaRPr lang="en-GB" dirty="0"/>
            </a:p>
          </p:txBody>
        </p:sp>
        <p:sp>
          <p:nvSpPr>
            <p:cNvPr id="1209" name="Freeform 143"/>
            <p:cNvSpPr>
              <a:spLocks/>
            </p:cNvSpPr>
            <p:nvPr/>
          </p:nvSpPr>
          <p:spPr bwMode="auto">
            <a:xfrm>
              <a:off x="5116004" y="4742242"/>
              <a:ext cx="75519" cy="59450"/>
            </a:xfrm>
            <a:custGeom>
              <a:avLst/>
              <a:gdLst/>
              <a:ahLst/>
              <a:cxnLst>
                <a:cxn ang="0">
                  <a:pos x="12" y="19"/>
                </a:cxn>
                <a:cxn ang="0">
                  <a:pos x="18" y="11"/>
                </a:cxn>
                <a:cxn ang="0">
                  <a:pos x="21" y="11"/>
                </a:cxn>
                <a:cxn ang="0">
                  <a:pos x="21" y="7"/>
                </a:cxn>
                <a:cxn ang="0">
                  <a:pos x="23" y="2"/>
                </a:cxn>
                <a:cxn ang="0">
                  <a:pos x="11" y="2"/>
                </a:cxn>
                <a:cxn ang="0">
                  <a:pos x="9" y="3"/>
                </a:cxn>
                <a:cxn ang="0">
                  <a:pos x="0" y="5"/>
                </a:cxn>
                <a:cxn ang="0">
                  <a:pos x="3" y="7"/>
                </a:cxn>
                <a:cxn ang="0">
                  <a:pos x="5" y="8"/>
                </a:cxn>
                <a:cxn ang="0">
                  <a:pos x="6" y="11"/>
                </a:cxn>
                <a:cxn ang="0">
                  <a:pos x="9" y="10"/>
                </a:cxn>
                <a:cxn ang="0">
                  <a:pos x="9" y="14"/>
                </a:cxn>
                <a:cxn ang="0">
                  <a:pos x="9" y="16"/>
                </a:cxn>
                <a:cxn ang="0">
                  <a:pos x="11" y="18"/>
                </a:cxn>
                <a:cxn ang="0">
                  <a:pos x="12" y="16"/>
                </a:cxn>
                <a:cxn ang="0">
                  <a:pos x="12" y="19"/>
                </a:cxn>
              </a:cxnLst>
              <a:rect l="0" t="0" r="r" b="b"/>
              <a:pathLst>
                <a:path w="24" h="19">
                  <a:moveTo>
                    <a:pt x="12" y="19"/>
                  </a:moveTo>
                  <a:cubicBezTo>
                    <a:pt x="15" y="11"/>
                    <a:pt x="17" y="14"/>
                    <a:pt x="18" y="11"/>
                  </a:cubicBezTo>
                  <a:cubicBezTo>
                    <a:pt x="20" y="10"/>
                    <a:pt x="20" y="13"/>
                    <a:pt x="21" y="11"/>
                  </a:cubicBezTo>
                  <a:cubicBezTo>
                    <a:pt x="24" y="11"/>
                    <a:pt x="24" y="8"/>
                    <a:pt x="21" y="7"/>
                  </a:cubicBezTo>
                  <a:cubicBezTo>
                    <a:pt x="20" y="5"/>
                    <a:pt x="24" y="7"/>
                    <a:pt x="23" y="2"/>
                  </a:cubicBezTo>
                  <a:cubicBezTo>
                    <a:pt x="20" y="2"/>
                    <a:pt x="14" y="0"/>
                    <a:pt x="11" y="2"/>
                  </a:cubicBezTo>
                  <a:cubicBezTo>
                    <a:pt x="6" y="2"/>
                    <a:pt x="12" y="2"/>
                    <a:pt x="9" y="3"/>
                  </a:cubicBezTo>
                  <a:cubicBezTo>
                    <a:pt x="6" y="5"/>
                    <a:pt x="3" y="3"/>
                    <a:pt x="0" y="5"/>
                  </a:cubicBezTo>
                  <a:cubicBezTo>
                    <a:pt x="1" y="7"/>
                    <a:pt x="5" y="5"/>
                    <a:pt x="3" y="7"/>
                  </a:cubicBezTo>
                  <a:cubicBezTo>
                    <a:pt x="1" y="10"/>
                    <a:pt x="3" y="10"/>
                    <a:pt x="5" y="8"/>
                  </a:cubicBezTo>
                  <a:cubicBezTo>
                    <a:pt x="8" y="8"/>
                    <a:pt x="3" y="13"/>
                    <a:pt x="6" y="11"/>
                  </a:cubicBezTo>
                  <a:cubicBezTo>
                    <a:pt x="9" y="8"/>
                    <a:pt x="12" y="8"/>
                    <a:pt x="9" y="10"/>
                  </a:cubicBezTo>
                  <a:cubicBezTo>
                    <a:pt x="8" y="11"/>
                    <a:pt x="11" y="11"/>
                    <a:pt x="9" y="14"/>
                  </a:cubicBezTo>
                  <a:cubicBezTo>
                    <a:pt x="8" y="16"/>
                    <a:pt x="9" y="14"/>
                    <a:pt x="9" y="16"/>
                  </a:cubicBezTo>
                  <a:cubicBezTo>
                    <a:pt x="9" y="18"/>
                    <a:pt x="11" y="16"/>
                    <a:pt x="11" y="18"/>
                  </a:cubicBezTo>
                  <a:cubicBezTo>
                    <a:pt x="11" y="19"/>
                    <a:pt x="12" y="18"/>
                    <a:pt x="12" y="16"/>
                  </a:cubicBezTo>
                  <a:cubicBezTo>
                    <a:pt x="12" y="19"/>
                    <a:pt x="12" y="18"/>
                    <a:pt x="12" y="19"/>
                  </a:cubicBezTo>
                </a:path>
              </a:pathLst>
            </a:custGeom>
            <a:grpFill/>
            <a:ln w="6350" cmpd="sng">
              <a:solidFill>
                <a:schemeClr val="bg1"/>
              </a:solidFill>
              <a:round/>
              <a:headEnd/>
              <a:tailEnd/>
            </a:ln>
          </p:spPr>
          <p:txBody>
            <a:bodyPr/>
            <a:lstStyle/>
            <a:p>
              <a:endParaRPr lang="en-GB" dirty="0"/>
            </a:p>
          </p:txBody>
        </p:sp>
        <p:sp>
          <p:nvSpPr>
            <p:cNvPr id="1210" name="Freeform 144"/>
            <p:cNvSpPr>
              <a:spLocks/>
            </p:cNvSpPr>
            <p:nvPr/>
          </p:nvSpPr>
          <p:spPr bwMode="auto">
            <a:xfrm>
              <a:off x="5125645" y="4766344"/>
              <a:ext cx="3213" cy="9640"/>
            </a:xfrm>
            <a:custGeom>
              <a:avLst/>
              <a:gdLst/>
              <a:ahLst/>
              <a:cxnLst>
                <a:cxn ang="0">
                  <a:pos x="0" y="1"/>
                </a:cxn>
                <a:cxn ang="0">
                  <a:pos x="1" y="1"/>
                </a:cxn>
                <a:cxn ang="0">
                  <a:pos x="0" y="1"/>
                </a:cxn>
              </a:cxnLst>
              <a:rect l="0" t="0" r="r" b="b"/>
              <a:pathLst>
                <a:path w="1" h="3">
                  <a:moveTo>
                    <a:pt x="0" y="1"/>
                  </a:moveTo>
                  <a:cubicBezTo>
                    <a:pt x="0" y="1"/>
                    <a:pt x="1" y="0"/>
                    <a:pt x="1" y="1"/>
                  </a:cubicBezTo>
                  <a:cubicBezTo>
                    <a:pt x="1" y="3"/>
                    <a:pt x="1" y="3"/>
                    <a:pt x="0" y="1"/>
                  </a:cubicBezTo>
                </a:path>
              </a:pathLst>
            </a:custGeom>
            <a:grpFill/>
            <a:ln w="6350" cmpd="sng">
              <a:solidFill>
                <a:schemeClr val="bg1"/>
              </a:solidFill>
              <a:round/>
              <a:headEnd/>
              <a:tailEnd/>
            </a:ln>
          </p:spPr>
          <p:txBody>
            <a:bodyPr/>
            <a:lstStyle/>
            <a:p>
              <a:endParaRPr lang="en-GB" dirty="0"/>
            </a:p>
          </p:txBody>
        </p:sp>
        <p:sp>
          <p:nvSpPr>
            <p:cNvPr id="1211" name="Freeform 145"/>
            <p:cNvSpPr>
              <a:spLocks/>
            </p:cNvSpPr>
            <p:nvPr/>
          </p:nvSpPr>
          <p:spPr bwMode="auto">
            <a:xfrm>
              <a:off x="5125645" y="4775984"/>
              <a:ext cx="9641" cy="12854"/>
            </a:xfrm>
            <a:custGeom>
              <a:avLst/>
              <a:gdLst/>
              <a:ahLst/>
              <a:cxnLst>
                <a:cxn ang="0">
                  <a:pos x="1" y="4"/>
                </a:cxn>
                <a:cxn ang="0">
                  <a:pos x="1" y="2"/>
                </a:cxn>
                <a:cxn ang="0">
                  <a:pos x="1" y="4"/>
                </a:cxn>
              </a:cxnLst>
              <a:rect l="0" t="0" r="r" b="b"/>
              <a:pathLst>
                <a:path w="3" h="4">
                  <a:moveTo>
                    <a:pt x="1" y="4"/>
                  </a:moveTo>
                  <a:cubicBezTo>
                    <a:pt x="0" y="2"/>
                    <a:pt x="1" y="0"/>
                    <a:pt x="1" y="2"/>
                  </a:cubicBezTo>
                  <a:cubicBezTo>
                    <a:pt x="3" y="2"/>
                    <a:pt x="1" y="4"/>
                    <a:pt x="1" y="4"/>
                  </a:cubicBezTo>
                </a:path>
              </a:pathLst>
            </a:custGeom>
            <a:grpFill/>
            <a:ln w="6350" cmpd="sng">
              <a:solidFill>
                <a:schemeClr val="bg1"/>
              </a:solidFill>
              <a:round/>
              <a:headEnd/>
              <a:tailEnd/>
            </a:ln>
          </p:spPr>
          <p:txBody>
            <a:bodyPr/>
            <a:lstStyle/>
            <a:p>
              <a:endParaRPr lang="en-GB" dirty="0"/>
            </a:p>
          </p:txBody>
        </p:sp>
        <p:sp>
          <p:nvSpPr>
            <p:cNvPr id="1212" name="Freeform 146"/>
            <p:cNvSpPr>
              <a:spLocks/>
            </p:cNvSpPr>
            <p:nvPr/>
          </p:nvSpPr>
          <p:spPr bwMode="auto">
            <a:xfrm>
              <a:off x="5125645" y="4792051"/>
              <a:ext cx="3213" cy="9640"/>
            </a:xfrm>
            <a:custGeom>
              <a:avLst/>
              <a:gdLst/>
              <a:ahLst/>
              <a:cxnLst>
                <a:cxn ang="0">
                  <a:pos x="0" y="2"/>
                </a:cxn>
                <a:cxn ang="0">
                  <a:pos x="1" y="2"/>
                </a:cxn>
                <a:cxn ang="0">
                  <a:pos x="0" y="2"/>
                </a:cxn>
              </a:cxnLst>
              <a:rect l="0" t="0" r="r" b="b"/>
              <a:pathLst>
                <a:path w="1" h="3">
                  <a:moveTo>
                    <a:pt x="0" y="2"/>
                  </a:moveTo>
                  <a:cubicBezTo>
                    <a:pt x="0" y="0"/>
                    <a:pt x="1" y="0"/>
                    <a:pt x="1" y="2"/>
                  </a:cubicBezTo>
                  <a:cubicBezTo>
                    <a:pt x="1" y="3"/>
                    <a:pt x="0" y="2"/>
                    <a:pt x="0" y="2"/>
                  </a:cubicBezTo>
                </a:path>
              </a:pathLst>
            </a:custGeom>
            <a:grpFill/>
            <a:ln w="6350" cmpd="sng">
              <a:solidFill>
                <a:schemeClr val="bg1"/>
              </a:solidFill>
              <a:round/>
              <a:headEnd/>
              <a:tailEnd/>
            </a:ln>
          </p:spPr>
          <p:txBody>
            <a:bodyPr/>
            <a:lstStyle/>
            <a:p>
              <a:endParaRPr lang="en-GB" dirty="0"/>
            </a:p>
          </p:txBody>
        </p:sp>
        <p:sp>
          <p:nvSpPr>
            <p:cNvPr id="1213" name="Freeform 147"/>
            <p:cNvSpPr>
              <a:spLocks/>
            </p:cNvSpPr>
            <p:nvPr/>
          </p:nvSpPr>
          <p:spPr bwMode="auto">
            <a:xfrm>
              <a:off x="5128859" y="4792051"/>
              <a:ext cx="6427" cy="6427"/>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grpFill/>
            <a:ln w="6350" cmpd="sng">
              <a:solidFill>
                <a:schemeClr val="bg1"/>
              </a:solidFill>
              <a:round/>
              <a:headEnd/>
              <a:tailEnd/>
            </a:ln>
          </p:spPr>
          <p:txBody>
            <a:bodyPr/>
            <a:lstStyle/>
            <a:p>
              <a:endParaRPr lang="en-GB" dirty="0"/>
            </a:p>
          </p:txBody>
        </p:sp>
        <p:sp>
          <p:nvSpPr>
            <p:cNvPr id="1214" name="Freeform 148"/>
            <p:cNvSpPr>
              <a:spLocks/>
            </p:cNvSpPr>
            <p:nvPr/>
          </p:nvSpPr>
          <p:spPr bwMode="auto">
            <a:xfrm>
              <a:off x="5135285" y="4788838"/>
              <a:ext cx="3213" cy="3213"/>
            </a:xfrm>
            <a:custGeom>
              <a:avLst/>
              <a:gdLst/>
              <a:ahLst/>
              <a:cxnLst>
                <a:cxn ang="0">
                  <a:pos x="0" y="1"/>
                </a:cxn>
                <a:cxn ang="0">
                  <a:pos x="1" y="0"/>
                </a:cxn>
                <a:cxn ang="0">
                  <a:pos x="0" y="1"/>
                </a:cxn>
              </a:cxnLst>
              <a:rect l="0" t="0" r="r" b="b"/>
              <a:pathLst>
                <a:path w="1" h="1">
                  <a:moveTo>
                    <a:pt x="0" y="1"/>
                  </a:moveTo>
                  <a:cubicBezTo>
                    <a:pt x="1" y="0"/>
                    <a:pt x="1" y="0"/>
                    <a:pt x="1" y="0"/>
                  </a:cubicBezTo>
                  <a:cubicBezTo>
                    <a:pt x="1" y="1"/>
                    <a:pt x="1" y="1"/>
                    <a:pt x="0" y="1"/>
                  </a:cubicBezTo>
                </a:path>
              </a:pathLst>
            </a:custGeom>
            <a:grpFill/>
            <a:ln w="6350" cmpd="sng">
              <a:solidFill>
                <a:schemeClr val="bg1"/>
              </a:solidFill>
              <a:round/>
              <a:headEnd/>
              <a:tailEnd/>
            </a:ln>
          </p:spPr>
          <p:txBody>
            <a:bodyPr/>
            <a:lstStyle/>
            <a:p>
              <a:endParaRPr lang="en-GB" dirty="0"/>
            </a:p>
          </p:txBody>
        </p:sp>
        <p:sp>
          <p:nvSpPr>
            <p:cNvPr id="1215" name="Freeform 149"/>
            <p:cNvSpPr>
              <a:spLocks/>
            </p:cNvSpPr>
            <p:nvPr/>
          </p:nvSpPr>
          <p:spPr bwMode="auto">
            <a:xfrm>
              <a:off x="5119218" y="4775984"/>
              <a:ext cx="6427" cy="6427"/>
            </a:xfrm>
            <a:custGeom>
              <a:avLst/>
              <a:gdLst/>
              <a:ahLst/>
              <a:cxnLst>
                <a:cxn ang="0">
                  <a:pos x="0" y="2"/>
                </a:cxn>
                <a:cxn ang="0">
                  <a:pos x="2" y="2"/>
                </a:cxn>
                <a:cxn ang="0">
                  <a:pos x="0" y="2"/>
                </a:cxn>
              </a:cxnLst>
              <a:rect l="0" t="0" r="r" b="b"/>
              <a:pathLst>
                <a:path w="2" h="2">
                  <a:moveTo>
                    <a:pt x="0" y="2"/>
                  </a:moveTo>
                  <a:cubicBezTo>
                    <a:pt x="0" y="2"/>
                    <a:pt x="2" y="0"/>
                    <a:pt x="2" y="2"/>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1216" name="Freeform 150"/>
            <p:cNvSpPr>
              <a:spLocks/>
            </p:cNvSpPr>
            <p:nvPr/>
          </p:nvSpPr>
          <p:spPr bwMode="auto">
            <a:xfrm>
              <a:off x="5138499" y="4775984"/>
              <a:ext cx="6427" cy="6427"/>
            </a:xfrm>
            <a:custGeom>
              <a:avLst/>
              <a:gdLst/>
              <a:ahLst/>
              <a:cxnLst>
                <a:cxn ang="0">
                  <a:pos x="0" y="2"/>
                </a:cxn>
                <a:cxn ang="0">
                  <a:pos x="2" y="2"/>
                </a:cxn>
                <a:cxn ang="0">
                  <a:pos x="0" y="2"/>
                </a:cxn>
              </a:cxnLst>
              <a:rect l="0" t="0" r="r" b="b"/>
              <a:pathLst>
                <a:path w="2" h="2">
                  <a:moveTo>
                    <a:pt x="0" y="2"/>
                  </a:moveTo>
                  <a:cubicBezTo>
                    <a:pt x="0" y="2"/>
                    <a:pt x="0" y="0"/>
                    <a:pt x="2" y="2"/>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1217" name="Freeform 151"/>
            <p:cNvSpPr>
              <a:spLocks/>
            </p:cNvSpPr>
            <p:nvPr/>
          </p:nvSpPr>
          <p:spPr bwMode="auto">
            <a:xfrm>
              <a:off x="4936045" y="4661905"/>
              <a:ext cx="16068" cy="17674"/>
            </a:xfrm>
            <a:custGeom>
              <a:avLst/>
              <a:gdLst/>
              <a:ahLst/>
              <a:cxnLst>
                <a:cxn ang="0">
                  <a:pos x="2" y="6"/>
                </a:cxn>
                <a:cxn ang="0">
                  <a:pos x="2" y="1"/>
                </a:cxn>
                <a:cxn ang="0">
                  <a:pos x="2" y="6"/>
                </a:cxn>
              </a:cxnLst>
              <a:rect l="0" t="0" r="r" b="b"/>
              <a:pathLst>
                <a:path w="5" h="6">
                  <a:moveTo>
                    <a:pt x="2" y="6"/>
                  </a:moveTo>
                  <a:cubicBezTo>
                    <a:pt x="0" y="6"/>
                    <a:pt x="0" y="0"/>
                    <a:pt x="2" y="1"/>
                  </a:cubicBezTo>
                  <a:cubicBezTo>
                    <a:pt x="3" y="3"/>
                    <a:pt x="5" y="5"/>
                    <a:pt x="2" y="6"/>
                  </a:cubicBezTo>
                </a:path>
              </a:pathLst>
            </a:custGeom>
            <a:grpFill/>
            <a:ln w="6350" cmpd="sng">
              <a:solidFill>
                <a:schemeClr val="bg1"/>
              </a:solidFill>
              <a:round/>
              <a:headEnd/>
              <a:tailEnd/>
            </a:ln>
          </p:spPr>
          <p:txBody>
            <a:bodyPr/>
            <a:lstStyle/>
            <a:p>
              <a:endParaRPr lang="en-GB" dirty="0"/>
            </a:p>
          </p:txBody>
        </p:sp>
        <p:sp>
          <p:nvSpPr>
            <p:cNvPr id="1218" name="Freeform 152"/>
            <p:cNvSpPr>
              <a:spLocks/>
            </p:cNvSpPr>
            <p:nvPr/>
          </p:nvSpPr>
          <p:spPr bwMode="auto">
            <a:xfrm>
              <a:off x="4953719" y="4636197"/>
              <a:ext cx="16068" cy="9640"/>
            </a:xfrm>
            <a:custGeom>
              <a:avLst/>
              <a:gdLst/>
              <a:ahLst/>
              <a:cxnLst>
                <a:cxn ang="0">
                  <a:pos x="2" y="2"/>
                </a:cxn>
                <a:cxn ang="0">
                  <a:pos x="3" y="2"/>
                </a:cxn>
                <a:cxn ang="0">
                  <a:pos x="2" y="2"/>
                </a:cxn>
              </a:cxnLst>
              <a:rect l="0" t="0" r="r" b="b"/>
              <a:pathLst>
                <a:path w="5" h="3">
                  <a:moveTo>
                    <a:pt x="2" y="2"/>
                  </a:moveTo>
                  <a:cubicBezTo>
                    <a:pt x="2" y="0"/>
                    <a:pt x="5" y="0"/>
                    <a:pt x="3" y="2"/>
                  </a:cubicBezTo>
                  <a:cubicBezTo>
                    <a:pt x="2" y="3"/>
                    <a:pt x="0" y="3"/>
                    <a:pt x="2" y="2"/>
                  </a:cubicBezTo>
                </a:path>
              </a:pathLst>
            </a:custGeom>
            <a:grpFill/>
            <a:ln w="6350" cmpd="sng">
              <a:solidFill>
                <a:schemeClr val="bg1"/>
              </a:solidFill>
              <a:round/>
              <a:headEnd/>
              <a:tailEnd/>
            </a:ln>
          </p:spPr>
          <p:txBody>
            <a:bodyPr/>
            <a:lstStyle/>
            <a:p>
              <a:endParaRPr lang="en-GB" dirty="0"/>
            </a:p>
          </p:txBody>
        </p:sp>
        <p:sp>
          <p:nvSpPr>
            <p:cNvPr id="1219" name="Freeform 156"/>
            <p:cNvSpPr>
              <a:spLocks/>
            </p:cNvSpPr>
            <p:nvPr/>
          </p:nvSpPr>
          <p:spPr bwMode="auto">
            <a:xfrm>
              <a:off x="4945685" y="4663511"/>
              <a:ext cx="8034" cy="6427"/>
            </a:xfrm>
            <a:custGeom>
              <a:avLst/>
              <a:gdLst/>
              <a:ahLst/>
              <a:cxnLst>
                <a:cxn ang="0">
                  <a:pos x="2" y="2"/>
                </a:cxn>
                <a:cxn ang="0">
                  <a:pos x="2" y="0"/>
                </a:cxn>
                <a:cxn ang="0">
                  <a:pos x="2" y="2"/>
                </a:cxn>
              </a:cxnLst>
              <a:rect l="0" t="0" r="r" b="b"/>
              <a:pathLst>
                <a:path w="3" h="2">
                  <a:moveTo>
                    <a:pt x="2" y="2"/>
                  </a:moveTo>
                  <a:cubicBezTo>
                    <a:pt x="0" y="2"/>
                    <a:pt x="2" y="0"/>
                    <a:pt x="2" y="0"/>
                  </a:cubicBezTo>
                  <a:cubicBezTo>
                    <a:pt x="3" y="0"/>
                    <a:pt x="3" y="2"/>
                    <a:pt x="2" y="2"/>
                  </a:cubicBezTo>
                </a:path>
              </a:pathLst>
            </a:custGeom>
            <a:grpFill/>
            <a:ln w="6350" cmpd="sng">
              <a:solidFill>
                <a:schemeClr val="bg1"/>
              </a:solidFill>
              <a:round/>
              <a:headEnd/>
              <a:tailEnd/>
            </a:ln>
          </p:spPr>
          <p:txBody>
            <a:bodyPr/>
            <a:lstStyle/>
            <a:p>
              <a:endParaRPr lang="en-GB" dirty="0"/>
            </a:p>
          </p:txBody>
        </p:sp>
        <p:sp>
          <p:nvSpPr>
            <p:cNvPr id="1220" name="Freeform 159"/>
            <p:cNvSpPr>
              <a:spLocks/>
            </p:cNvSpPr>
            <p:nvPr/>
          </p:nvSpPr>
          <p:spPr bwMode="auto">
            <a:xfrm>
              <a:off x="6186121" y="3561280"/>
              <a:ext cx="89980" cy="109260"/>
            </a:xfrm>
            <a:custGeom>
              <a:avLst/>
              <a:gdLst/>
              <a:ahLst/>
              <a:cxnLst>
                <a:cxn ang="0">
                  <a:pos x="12" y="35"/>
                </a:cxn>
                <a:cxn ang="0">
                  <a:pos x="12" y="31"/>
                </a:cxn>
                <a:cxn ang="0">
                  <a:pos x="10" y="18"/>
                </a:cxn>
                <a:cxn ang="0">
                  <a:pos x="7" y="12"/>
                </a:cxn>
                <a:cxn ang="0">
                  <a:pos x="0" y="3"/>
                </a:cxn>
                <a:cxn ang="0">
                  <a:pos x="6" y="1"/>
                </a:cxn>
                <a:cxn ang="0">
                  <a:pos x="15" y="5"/>
                </a:cxn>
                <a:cxn ang="0">
                  <a:pos x="19" y="6"/>
                </a:cxn>
                <a:cxn ang="0">
                  <a:pos x="19" y="9"/>
                </a:cxn>
                <a:cxn ang="0">
                  <a:pos x="22" y="14"/>
                </a:cxn>
                <a:cxn ang="0">
                  <a:pos x="24" y="18"/>
                </a:cxn>
                <a:cxn ang="0">
                  <a:pos x="25" y="25"/>
                </a:cxn>
                <a:cxn ang="0">
                  <a:pos x="25" y="25"/>
                </a:cxn>
                <a:cxn ang="0">
                  <a:pos x="19" y="25"/>
                </a:cxn>
                <a:cxn ang="0">
                  <a:pos x="18" y="26"/>
                </a:cxn>
                <a:cxn ang="0">
                  <a:pos x="15" y="34"/>
                </a:cxn>
                <a:cxn ang="0">
                  <a:pos x="12" y="35"/>
                </a:cxn>
              </a:cxnLst>
              <a:rect l="0" t="0" r="r" b="b"/>
              <a:pathLst>
                <a:path w="29" h="35">
                  <a:moveTo>
                    <a:pt x="12" y="35"/>
                  </a:moveTo>
                  <a:cubicBezTo>
                    <a:pt x="10" y="34"/>
                    <a:pt x="12" y="34"/>
                    <a:pt x="12" y="31"/>
                  </a:cubicBezTo>
                  <a:cubicBezTo>
                    <a:pt x="10" y="26"/>
                    <a:pt x="15" y="23"/>
                    <a:pt x="10" y="18"/>
                  </a:cubicBezTo>
                  <a:cubicBezTo>
                    <a:pt x="6" y="12"/>
                    <a:pt x="7" y="14"/>
                    <a:pt x="7" y="12"/>
                  </a:cubicBezTo>
                  <a:cubicBezTo>
                    <a:pt x="4" y="11"/>
                    <a:pt x="3" y="1"/>
                    <a:pt x="0" y="3"/>
                  </a:cubicBezTo>
                  <a:cubicBezTo>
                    <a:pt x="1" y="1"/>
                    <a:pt x="4" y="1"/>
                    <a:pt x="6" y="1"/>
                  </a:cubicBezTo>
                  <a:cubicBezTo>
                    <a:pt x="7" y="0"/>
                    <a:pt x="13" y="5"/>
                    <a:pt x="15" y="5"/>
                  </a:cubicBezTo>
                  <a:cubicBezTo>
                    <a:pt x="16" y="3"/>
                    <a:pt x="16" y="8"/>
                    <a:pt x="19" y="6"/>
                  </a:cubicBezTo>
                  <a:cubicBezTo>
                    <a:pt x="21" y="6"/>
                    <a:pt x="21" y="8"/>
                    <a:pt x="19" y="9"/>
                  </a:cubicBezTo>
                  <a:cubicBezTo>
                    <a:pt x="18" y="12"/>
                    <a:pt x="21" y="14"/>
                    <a:pt x="22" y="14"/>
                  </a:cubicBezTo>
                  <a:cubicBezTo>
                    <a:pt x="24" y="14"/>
                    <a:pt x="21" y="17"/>
                    <a:pt x="24" y="18"/>
                  </a:cubicBezTo>
                  <a:cubicBezTo>
                    <a:pt x="27" y="20"/>
                    <a:pt x="24" y="23"/>
                    <a:pt x="25" y="25"/>
                  </a:cubicBezTo>
                  <a:cubicBezTo>
                    <a:pt x="29" y="25"/>
                    <a:pt x="25" y="26"/>
                    <a:pt x="25" y="25"/>
                  </a:cubicBezTo>
                  <a:cubicBezTo>
                    <a:pt x="24" y="25"/>
                    <a:pt x="21" y="26"/>
                    <a:pt x="19" y="25"/>
                  </a:cubicBezTo>
                  <a:cubicBezTo>
                    <a:pt x="18" y="23"/>
                    <a:pt x="16" y="25"/>
                    <a:pt x="18" y="26"/>
                  </a:cubicBezTo>
                  <a:cubicBezTo>
                    <a:pt x="19" y="29"/>
                    <a:pt x="13" y="32"/>
                    <a:pt x="15" y="34"/>
                  </a:cubicBezTo>
                  <a:cubicBezTo>
                    <a:pt x="15" y="35"/>
                    <a:pt x="13" y="35"/>
                    <a:pt x="12" y="35"/>
                  </a:cubicBezTo>
                </a:path>
              </a:pathLst>
            </a:custGeom>
            <a:grpFill/>
            <a:ln w="6350" cmpd="sng">
              <a:solidFill>
                <a:schemeClr val="bg1"/>
              </a:solidFill>
              <a:round/>
              <a:headEnd/>
              <a:tailEnd/>
            </a:ln>
          </p:spPr>
          <p:txBody>
            <a:bodyPr/>
            <a:lstStyle/>
            <a:p>
              <a:endParaRPr lang="en-GB" dirty="0"/>
            </a:p>
          </p:txBody>
        </p:sp>
        <p:sp>
          <p:nvSpPr>
            <p:cNvPr id="1221" name="Freeform 160"/>
            <p:cNvSpPr>
              <a:spLocks/>
            </p:cNvSpPr>
            <p:nvPr/>
          </p:nvSpPr>
          <p:spPr bwMode="auto">
            <a:xfrm>
              <a:off x="6030262" y="3570920"/>
              <a:ext cx="229770" cy="167103"/>
            </a:xfrm>
            <a:custGeom>
              <a:avLst/>
              <a:gdLst/>
              <a:ahLst/>
              <a:cxnLst>
                <a:cxn ang="0">
                  <a:pos x="21" y="3"/>
                </a:cxn>
                <a:cxn ang="0">
                  <a:pos x="15" y="6"/>
                </a:cxn>
                <a:cxn ang="0">
                  <a:pos x="12" y="11"/>
                </a:cxn>
                <a:cxn ang="0">
                  <a:pos x="10" y="15"/>
                </a:cxn>
                <a:cxn ang="0">
                  <a:pos x="6" y="23"/>
                </a:cxn>
                <a:cxn ang="0">
                  <a:pos x="3" y="23"/>
                </a:cxn>
                <a:cxn ang="0">
                  <a:pos x="3" y="23"/>
                </a:cxn>
                <a:cxn ang="0">
                  <a:pos x="0" y="25"/>
                </a:cxn>
                <a:cxn ang="0">
                  <a:pos x="3" y="30"/>
                </a:cxn>
                <a:cxn ang="0">
                  <a:pos x="9" y="36"/>
                </a:cxn>
                <a:cxn ang="0">
                  <a:pos x="13" y="42"/>
                </a:cxn>
                <a:cxn ang="0">
                  <a:pos x="16" y="40"/>
                </a:cxn>
                <a:cxn ang="0">
                  <a:pos x="18" y="47"/>
                </a:cxn>
                <a:cxn ang="0">
                  <a:pos x="19" y="51"/>
                </a:cxn>
                <a:cxn ang="0">
                  <a:pos x="25" y="51"/>
                </a:cxn>
                <a:cxn ang="0">
                  <a:pos x="33" y="51"/>
                </a:cxn>
                <a:cxn ang="0">
                  <a:pos x="42" y="51"/>
                </a:cxn>
                <a:cxn ang="0">
                  <a:pos x="54" y="50"/>
                </a:cxn>
                <a:cxn ang="0">
                  <a:pos x="60" y="51"/>
                </a:cxn>
                <a:cxn ang="0">
                  <a:pos x="65" y="53"/>
                </a:cxn>
                <a:cxn ang="0">
                  <a:pos x="71" y="40"/>
                </a:cxn>
                <a:cxn ang="0">
                  <a:pos x="74" y="36"/>
                </a:cxn>
                <a:cxn ang="0">
                  <a:pos x="69" y="34"/>
                </a:cxn>
                <a:cxn ang="0">
                  <a:pos x="66" y="36"/>
                </a:cxn>
                <a:cxn ang="0">
                  <a:pos x="62" y="33"/>
                </a:cxn>
                <a:cxn ang="0">
                  <a:pos x="62" y="28"/>
                </a:cxn>
                <a:cxn ang="0">
                  <a:pos x="60" y="15"/>
                </a:cxn>
                <a:cxn ang="0">
                  <a:pos x="57" y="9"/>
                </a:cxn>
                <a:cxn ang="0">
                  <a:pos x="50" y="0"/>
                </a:cxn>
                <a:cxn ang="0">
                  <a:pos x="44" y="5"/>
                </a:cxn>
                <a:cxn ang="0">
                  <a:pos x="38" y="6"/>
                </a:cxn>
                <a:cxn ang="0">
                  <a:pos x="33" y="3"/>
                </a:cxn>
                <a:cxn ang="0">
                  <a:pos x="27" y="3"/>
                </a:cxn>
                <a:cxn ang="0">
                  <a:pos x="22" y="3"/>
                </a:cxn>
                <a:cxn ang="0">
                  <a:pos x="21" y="3"/>
                </a:cxn>
              </a:cxnLst>
              <a:rect l="0" t="0" r="r" b="b"/>
              <a:pathLst>
                <a:path w="74" h="54">
                  <a:moveTo>
                    <a:pt x="21" y="3"/>
                  </a:moveTo>
                  <a:cubicBezTo>
                    <a:pt x="18" y="8"/>
                    <a:pt x="16" y="5"/>
                    <a:pt x="15" y="6"/>
                  </a:cubicBezTo>
                  <a:cubicBezTo>
                    <a:pt x="13" y="8"/>
                    <a:pt x="15" y="8"/>
                    <a:pt x="12" y="11"/>
                  </a:cubicBezTo>
                  <a:cubicBezTo>
                    <a:pt x="9" y="14"/>
                    <a:pt x="12" y="14"/>
                    <a:pt x="10" y="15"/>
                  </a:cubicBezTo>
                  <a:cubicBezTo>
                    <a:pt x="9" y="19"/>
                    <a:pt x="6" y="23"/>
                    <a:pt x="6" y="23"/>
                  </a:cubicBezTo>
                  <a:cubicBezTo>
                    <a:pt x="4" y="23"/>
                    <a:pt x="4" y="22"/>
                    <a:pt x="3" y="23"/>
                  </a:cubicBezTo>
                  <a:cubicBezTo>
                    <a:pt x="3" y="23"/>
                    <a:pt x="4" y="23"/>
                    <a:pt x="3" y="23"/>
                  </a:cubicBezTo>
                  <a:cubicBezTo>
                    <a:pt x="1" y="23"/>
                    <a:pt x="0" y="23"/>
                    <a:pt x="0" y="25"/>
                  </a:cubicBezTo>
                  <a:cubicBezTo>
                    <a:pt x="1" y="28"/>
                    <a:pt x="4" y="28"/>
                    <a:pt x="3" y="30"/>
                  </a:cubicBezTo>
                  <a:cubicBezTo>
                    <a:pt x="3" y="34"/>
                    <a:pt x="10" y="34"/>
                    <a:pt x="9" y="36"/>
                  </a:cubicBezTo>
                  <a:cubicBezTo>
                    <a:pt x="7" y="39"/>
                    <a:pt x="9" y="42"/>
                    <a:pt x="13" y="42"/>
                  </a:cubicBezTo>
                  <a:cubicBezTo>
                    <a:pt x="16" y="44"/>
                    <a:pt x="15" y="40"/>
                    <a:pt x="16" y="40"/>
                  </a:cubicBezTo>
                  <a:cubicBezTo>
                    <a:pt x="22" y="45"/>
                    <a:pt x="13" y="42"/>
                    <a:pt x="18" y="47"/>
                  </a:cubicBezTo>
                  <a:cubicBezTo>
                    <a:pt x="24" y="50"/>
                    <a:pt x="18" y="50"/>
                    <a:pt x="19" y="51"/>
                  </a:cubicBezTo>
                  <a:cubicBezTo>
                    <a:pt x="21" y="53"/>
                    <a:pt x="22" y="50"/>
                    <a:pt x="25" y="51"/>
                  </a:cubicBezTo>
                  <a:cubicBezTo>
                    <a:pt x="30" y="54"/>
                    <a:pt x="30" y="51"/>
                    <a:pt x="33" y="51"/>
                  </a:cubicBezTo>
                  <a:cubicBezTo>
                    <a:pt x="36" y="53"/>
                    <a:pt x="39" y="54"/>
                    <a:pt x="42" y="51"/>
                  </a:cubicBezTo>
                  <a:cubicBezTo>
                    <a:pt x="45" y="50"/>
                    <a:pt x="53" y="47"/>
                    <a:pt x="54" y="50"/>
                  </a:cubicBezTo>
                  <a:cubicBezTo>
                    <a:pt x="56" y="51"/>
                    <a:pt x="57" y="48"/>
                    <a:pt x="60" y="51"/>
                  </a:cubicBezTo>
                  <a:cubicBezTo>
                    <a:pt x="60" y="53"/>
                    <a:pt x="63" y="53"/>
                    <a:pt x="65" y="53"/>
                  </a:cubicBezTo>
                  <a:cubicBezTo>
                    <a:pt x="65" y="45"/>
                    <a:pt x="66" y="42"/>
                    <a:pt x="71" y="40"/>
                  </a:cubicBezTo>
                  <a:cubicBezTo>
                    <a:pt x="74" y="40"/>
                    <a:pt x="74" y="39"/>
                    <a:pt x="74" y="36"/>
                  </a:cubicBezTo>
                  <a:cubicBezTo>
                    <a:pt x="73" y="33"/>
                    <a:pt x="69" y="34"/>
                    <a:pt x="69" y="34"/>
                  </a:cubicBezTo>
                  <a:cubicBezTo>
                    <a:pt x="68" y="36"/>
                    <a:pt x="66" y="34"/>
                    <a:pt x="66" y="36"/>
                  </a:cubicBezTo>
                  <a:cubicBezTo>
                    <a:pt x="65" y="37"/>
                    <a:pt x="63" y="36"/>
                    <a:pt x="62" y="33"/>
                  </a:cubicBezTo>
                  <a:cubicBezTo>
                    <a:pt x="60" y="31"/>
                    <a:pt x="62" y="33"/>
                    <a:pt x="62" y="28"/>
                  </a:cubicBezTo>
                  <a:cubicBezTo>
                    <a:pt x="60" y="25"/>
                    <a:pt x="65" y="20"/>
                    <a:pt x="60" y="15"/>
                  </a:cubicBezTo>
                  <a:cubicBezTo>
                    <a:pt x="56" y="11"/>
                    <a:pt x="59" y="11"/>
                    <a:pt x="57" y="9"/>
                  </a:cubicBezTo>
                  <a:cubicBezTo>
                    <a:pt x="54" y="8"/>
                    <a:pt x="54" y="0"/>
                    <a:pt x="50" y="0"/>
                  </a:cubicBezTo>
                  <a:cubicBezTo>
                    <a:pt x="47" y="1"/>
                    <a:pt x="48" y="3"/>
                    <a:pt x="44" y="5"/>
                  </a:cubicBezTo>
                  <a:cubicBezTo>
                    <a:pt x="39" y="5"/>
                    <a:pt x="39" y="5"/>
                    <a:pt x="38" y="6"/>
                  </a:cubicBezTo>
                  <a:cubicBezTo>
                    <a:pt x="36" y="8"/>
                    <a:pt x="35" y="3"/>
                    <a:pt x="33" y="3"/>
                  </a:cubicBezTo>
                  <a:cubicBezTo>
                    <a:pt x="30" y="5"/>
                    <a:pt x="30" y="3"/>
                    <a:pt x="27" y="3"/>
                  </a:cubicBezTo>
                  <a:cubicBezTo>
                    <a:pt x="24" y="3"/>
                    <a:pt x="22" y="1"/>
                    <a:pt x="22" y="3"/>
                  </a:cubicBezTo>
                  <a:cubicBezTo>
                    <a:pt x="21" y="5"/>
                    <a:pt x="21" y="3"/>
                    <a:pt x="21" y="3"/>
                  </a:cubicBezTo>
                </a:path>
              </a:pathLst>
            </a:custGeom>
            <a:grpFill/>
            <a:ln w="6350" cmpd="sng">
              <a:solidFill>
                <a:schemeClr val="bg1"/>
              </a:solidFill>
              <a:round/>
              <a:headEnd/>
              <a:tailEnd/>
            </a:ln>
          </p:spPr>
          <p:txBody>
            <a:bodyPr/>
            <a:lstStyle/>
            <a:p>
              <a:endParaRPr lang="en-GB" dirty="0"/>
            </a:p>
          </p:txBody>
        </p:sp>
        <p:sp>
          <p:nvSpPr>
            <p:cNvPr id="1222" name="Freeform 161"/>
            <p:cNvSpPr>
              <a:spLocks/>
            </p:cNvSpPr>
            <p:nvPr/>
          </p:nvSpPr>
          <p:spPr bwMode="auto">
            <a:xfrm>
              <a:off x="6170052" y="3787831"/>
              <a:ext cx="77125" cy="78731"/>
            </a:xfrm>
            <a:custGeom>
              <a:avLst/>
              <a:gdLst/>
              <a:ahLst/>
              <a:cxnLst>
                <a:cxn ang="0">
                  <a:pos x="2" y="5"/>
                </a:cxn>
                <a:cxn ang="0">
                  <a:pos x="3" y="11"/>
                </a:cxn>
                <a:cxn ang="0">
                  <a:pos x="0" y="16"/>
                </a:cxn>
                <a:cxn ang="0">
                  <a:pos x="5" y="17"/>
                </a:cxn>
                <a:cxn ang="0">
                  <a:pos x="2" y="22"/>
                </a:cxn>
                <a:cxn ang="0">
                  <a:pos x="5" y="20"/>
                </a:cxn>
                <a:cxn ang="0">
                  <a:pos x="11" y="16"/>
                </a:cxn>
                <a:cxn ang="0">
                  <a:pos x="15" y="14"/>
                </a:cxn>
                <a:cxn ang="0">
                  <a:pos x="23" y="12"/>
                </a:cxn>
                <a:cxn ang="0">
                  <a:pos x="20" y="9"/>
                </a:cxn>
                <a:cxn ang="0">
                  <a:pos x="15" y="2"/>
                </a:cxn>
                <a:cxn ang="0">
                  <a:pos x="12" y="3"/>
                </a:cxn>
                <a:cxn ang="0">
                  <a:pos x="8" y="2"/>
                </a:cxn>
                <a:cxn ang="0">
                  <a:pos x="5" y="3"/>
                </a:cxn>
                <a:cxn ang="0">
                  <a:pos x="2" y="5"/>
                </a:cxn>
              </a:cxnLst>
              <a:rect l="0" t="0" r="r" b="b"/>
              <a:pathLst>
                <a:path w="25" h="25">
                  <a:moveTo>
                    <a:pt x="2" y="5"/>
                  </a:moveTo>
                  <a:cubicBezTo>
                    <a:pt x="5" y="8"/>
                    <a:pt x="5" y="9"/>
                    <a:pt x="3" y="11"/>
                  </a:cubicBezTo>
                  <a:cubicBezTo>
                    <a:pt x="2" y="11"/>
                    <a:pt x="3" y="14"/>
                    <a:pt x="0" y="16"/>
                  </a:cubicBezTo>
                  <a:cubicBezTo>
                    <a:pt x="0" y="20"/>
                    <a:pt x="9" y="16"/>
                    <a:pt x="5" y="17"/>
                  </a:cubicBezTo>
                  <a:cubicBezTo>
                    <a:pt x="2" y="20"/>
                    <a:pt x="2" y="19"/>
                    <a:pt x="2" y="22"/>
                  </a:cubicBezTo>
                  <a:cubicBezTo>
                    <a:pt x="0" y="25"/>
                    <a:pt x="2" y="22"/>
                    <a:pt x="5" y="20"/>
                  </a:cubicBezTo>
                  <a:cubicBezTo>
                    <a:pt x="8" y="17"/>
                    <a:pt x="9" y="19"/>
                    <a:pt x="11" y="16"/>
                  </a:cubicBezTo>
                  <a:cubicBezTo>
                    <a:pt x="14" y="9"/>
                    <a:pt x="14" y="16"/>
                    <a:pt x="15" y="14"/>
                  </a:cubicBezTo>
                  <a:cubicBezTo>
                    <a:pt x="18" y="11"/>
                    <a:pt x="21" y="16"/>
                    <a:pt x="23" y="12"/>
                  </a:cubicBezTo>
                  <a:cubicBezTo>
                    <a:pt x="25" y="9"/>
                    <a:pt x="23" y="11"/>
                    <a:pt x="20" y="9"/>
                  </a:cubicBezTo>
                  <a:cubicBezTo>
                    <a:pt x="15" y="6"/>
                    <a:pt x="15" y="5"/>
                    <a:pt x="15" y="2"/>
                  </a:cubicBezTo>
                  <a:cubicBezTo>
                    <a:pt x="14" y="2"/>
                    <a:pt x="14" y="3"/>
                    <a:pt x="12" y="3"/>
                  </a:cubicBezTo>
                  <a:cubicBezTo>
                    <a:pt x="11" y="3"/>
                    <a:pt x="9" y="0"/>
                    <a:pt x="8" y="2"/>
                  </a:cubicBezTo>
                  <a:cubicBezTo>
                    <a:pt x="6" y="3"/>
                    <a:pt x="5" y="0"/>
                    <a:pt x="5" y="3"/>
                  </a:cubicBezTo>
                  <a:cubicBezTo>
                    <a:pt x="3" y="5"/>
                    <a:pt x="2" y="3"/>
                    <a:pt x="2" y="5"/>
                  </a:cubicBezTo>
                </a:path>
              </a:pathLst>
            </a:custGeom>
            <a:grpFill/>
            <a:ln w="6350" cmpd="sng">
              <a:solidFill>
                <a:schemeClr val="bg1"/>
              </a:solidFill>
              <a:round/>
              <a:headEnd/>
              <a:tailEnd/>
            </a:ln>
          </p:spPr>
          <p:txBody>
            <a:bodyPr/>
            <a:lstStyle/>
            <a:p>
              <a:endParaRPr lang="en-GB" dirty="0"/>
            </a:p>
          </p:txBody>
        </p:sp>
        <p:sp>
          <p:nvSpPr>
            <p:cNvPr id="1223" name="Freeform 162"/>
            <p:cNvSpPr>
              <a:spLocks/>
            </p:cNvSpPr>
            <p:nvPr/>
          </p:nvSpPr>
          <p:spPr bwMode="auto">
            <a:xfrm>
              <a:off x="6104174" y="3130670"/>
              <a:ext cx="125329" cy="89979"/>
            </a:xfrm>
            <a:custGeom>
              <a:avLst/>
              <a:gdLst/>
              <a:ahLst/>
              <a:cxnLst>
                <a:cxn ang="0">
                  <a:pos x="7" y="18"/>
                </a:cxn>
                <a:cxn ang="0">
                  <a:pos x="1" y="15"/>
                </a:cxn>
                <a:cxn ang="0">
                  <a:pos x="1" y="9"/>
                </a:cxn>
                <a:cxn ang="0">
                  <a:pos x="4" y="4"/>
                </a:cxn>
                <a:cxn ang="0">
                  <a:pos x="13" y="3"/>
                </a:cxn>
                <a:cxn ang="0">
                  <a:pos x="18" y="1"/>
                </a:cxn>
                <a:cxn ang="0">
                  <a:pos x="27" y="3"/>
                </a:cxn>
                <a:cxn ang="0">
                  <a:pos x="36" y="3"/>
                </a:cxn>
                <a:cxn ang="0">
                  <a:pos x="35" y="8"/>
                </a:cxn>
                <a:cxn ang="0">
                  <a:pos x="32" y="15"/>
                </a:cxn>
                <a:cxn ang="0">
                  <a:pos x="33" y="22"/>
                </a:cxn>
                <a:cxn ang="0">
                  <a:pos x="32" y="28"/>
                </a:cxn>
                <a:cxn ang="0">
                  <a:pos x="26" y="28"/>
                </a:cxn>
                <a:cxn ang="0">
                  <a:pos x="20" y="25"/>
                </a:cxn>
                <a:cxn ang="0">
                  <a:pos x="15" y="22"/>
                </a:cxn>
                <a:cxn ang="0">
                  <a:pos x="7" y="25"/>
                </a:cxn>
                <a:cxn ang="0">
                  <a:pos x="7" y="18"/>
                </a:cxn>
              </a:cxnLst>
              <a:rect l="0" t="0" r="r" b="b"/>
              <a:pathLst>
                <a:path w="40" h="29">
                  <a:moveTo>
                    <a:pt x="7" y="18"/>
                  </a:moveTo>
                  <a:cubicBezTo>
                    <a:pt x="3" y="20"/>
                    <a:pt x="3" y="17"/>
                    <a:pt x="1" y="15"/>
                  </a:cubicBezTo>
                  <a:cubicBezTo>
                    <a:pt x="0" y="12"/>
                    <a:pt x="0" y="12"/>
                    <a:pt x="1" y="9"/>
                  </a:cubicBezTo>
                  <a:cubicBezTo>
                    <a:pt x="1" y="6"/>
                    <a:pt x="4" y="8"/>
                    <a:pt x="4" y="4"/>
                  </a:cubicBezTo>
                  <a:cubicBezTo>
                    <a:pt x="6" y="3"/>
                    <a:pt x="10" y="3"/>
                    <a:pt x="13" y="3"/>
                  </a:cubicBezTo>
                  <a:cubicBezTo>
                    <a:pt x="18" y="3"/>
                    <a:pt x="13" y="0"/>
                    <a:pt x="18" y="1"/>
                  </a:cubicBezTo>
                  <a:cubicBezTo>
                    <a:pt x="23" y="3"/>
                    <a:pt x="26" y="1"/>
                    <a:pt x="27" y="3"/>
                  </a:cubicBezTo>
                  <a:cubicBezTo>
                    <a:pt x="30" y="4"/>
                    <a:pt x="33" y="4"/>
                    <a:pt x="36" y="3"/>
                  </a:cubicBezTo>
                  <a:cubicBezTo>
                    <a:pt x="40" y="6"/>
                    <a:pt x="35" y="4"/>
                    <a:pt x="35" y="8"/>
                  </a:cubicBezTo>
                  <a:cubicBezTo>
                    <a:pt x="35" y="12"/>
                    <a:pt x="30" y="9"/>
                    <a:pt x="32" y="15"/>
                  </a:cubicBezTo>
                  <a:cubicBezTo>
                    <a:pt x="35" y="20"/>
                    <a:pt x="30" y="17"/>
                    <a:pt x="33" y="22"/>
                  </a:cubicBezTo>
                  <a:cubicBezTo>
                    <a:pt x="36" y="26"/>
                    <a:pt x="33" y="23"/>
                    <a:pt x="32" y="28"/>
                  </a:cubicBezTo>
                  <a:cubicBezTo>
                    <a:pt x="29" y="29"/>
                    <a:pt x="30" y="26"/>
                    <a:pt x="26" y="28"/>
                  </a:cubicBezTo>
                  <a:cubicBezTo>
                    <a:pt x="23" y="29"/>
                    <a:pt x="21" y="25"/>
                    <a:pt x="20" y="25"/>
                  </a:cubicBezTo>
                  <a:cubicBezTo>
                    <a:pt x="18" y="25"/>
                    <a:pt x="17" y="22"/>
                    <a:pt x="15" y="22"/>
                  </a:cubicBezTo>
                  <a:cubicBezTo>
                    <a:pt x="12" y="20"/>
                    <a:pt x="12" y="23"/>
                    <a:pt x="7" y="25"/>
                  </a:cubicBezTo>
                  <a:cubicBezTo>
                    <a:pt x="9" y="18"/>
                    <a:pt x="10" y="15"/>
                    <a:pt x="7" y="18"/>
                  </a:cubicBezTo>
                </a:path>
              </a:pathLst>
            </a:custGeom>
            <a:grpFill/>
            <a:ln w="6350" cmpd="sng">
              <a:solidFill>
                <a:schemeClr val="bg1"/>
              </a:solidFill>
              <a:round/>
              <a:headEnd/>
              <a:tailEnd/>
            </a:ln>
          </p:spPr>
          <p:txBody>
            <a:bodyPr/>
            <a:lstStyle/>
            <a:p>
              <a:endParaRPr lang="en-GB" dirty="0"/>
            </a:p>
          </p:txBody>
        </p:sp>
        <p:sp>
          <p:nvSpPr>
            <p:cNvPr id="1224" name="Freeform 163"/>
            <p:cNvSpPr>
              <a:spLocks/>
            </p:cNvSpPr>
            <p:nvPr/>
          </p:nvSpPr>
          <p:spPr bwMode="auto">
            <a:xfrm>
              <a:off x="6041511" y="3190120"/>
              <a:ext cx="187993" cy="99618"/>
            </a:xfrm>
            <a:custGeom>
              <a:avLst/>
              <a:gdLst/>
              <a:ahLst/>
              <a:cxnLst>
                <a:cxn ang="0">
                  <a:pos x="0" y="27"/>
                </a:cxn>
                <a:cxn ang="0">
                  <a:pos x="15" y="24"/>
                </a:cxn>
                <a:cxn ang="0">
                  <a:pos x="26" y="24"/>
                </a:cxn>
                <a:cxn ang="0">
                  <a:pos x="32" y="22"/>
                </a:cxn>
                <a:cxn ang="0">
                  <a:pos x="35" y="26"/>
                </a:cxn>
                <a:cxn ang="0">
                  <a:pos x="46" y="32"/>
                </a:cxn>
                <a:cxn ang="0">
                  <a:pos x="53" y="30"/>
                </a:cxn>
                <a:cxn ang="0">
                  <a:pos x="58" y="27"/>
                </a:cxn>
                <a:cxn ang="0">
                  <a:pos x="56" y="21"/>
                </a:cxn>
                <a:cxn ang="0">
                  <a:pos x="55" y="18"/>
                </a:cxn>
                <a:cxn ang="0">
                  <a:pos x="55" y="13"/>
                </a:cxn>
                <a:cxn ang="0">
                  <a:pos x="52" y="8"/>
                </a:cxn>
                <a:cxn ang="0">
                  <a:pos x="46" y="8"/>
                </a:cxn>
                <a:cxn ang="0">
                  <a:pos x="40" y="5"/>
                </a:cxn>
                <a:cxn ang="0">
                  <a:pos x="35" y="2"/>
                </a:cxn>
                <a:cxn ang="0">
                  <a:pos x="27" y="5"/>
                </a:cxn>
                <a:cxn ang="0">
                  <a:pos x="24" y="15"/>
                </a:cxn>
                <a:cxn ang="0">
                  <a:pos x="15" y="10"/>
                </a:cxn>
                <a:cxn ang="0">
                  <a:pos x="12" y="7"/>
                </a:cxn>
                <a:cxn ang="0">
                  <a:pos x="4" y="10"/>
                </a:cxn>
                <a:cxn ang="0">
                  <a:pos x="4" y="13"/>
                </a:cxn>
                <a:cxn ang="0">
                  <a:pos x="1" y="19"/>
                </a:cxn>
                <a:cxn ang="0">
                  <a:pos x="0" y="27"/>
                </a:cxn>
              </a:cxnLst>
              <a:rect l="0" t="0" r="r" b="b"/>
              <a:pathLst>
                <a:path w="60" h="32">
                  <a:moveTo>
                    <a:pt x="0" y="27"/>
                  </a:moveTo>
                  <a:cubicBezTo>
                    <a:pt x="7" y="22"/>
                    <a:pt x="9" y="22"/>
                    <a:pt x="15" y="24"/>
                  </a:cubicBezTo>
                  <a:cubicBezTo>
                    <a:pt x="21" y="24"/>
                    <a:pt x="23" y="22"/>
                    <a:pt x="26" y="24"/>
                  </a:cubicBezTo>
                  <a:cubicBezTo>
                    <a:pt x="30" y="26"/>
                    <a:pt x="30" y="22"/>
                    <a:pt x="32" y="22"/>
                  </a:cubicBezTo>
                  <a:cubicBezTo>
                    <a:pt x="33" y="24"/>
                    <a:pt x="30" y="26"/>
                    <a:pt x="35" y="26"/>
                  </a:cubicBezTo>
                  <a:cubicBezTo>
                    <a:pt x="40" y="26"/>
                    <a:pt x="41" y="30"/>
                    <a:pt x="46" y="32"/>
                  </a:cubicBezTo>
                  <a:cubicBezTo>
                    <a:pt x="50" y="29"/>
                    <a:pt x="52" y="32"/>
                    <a:pt x="53" y="30"/>
                  </a:cubicBezTo>
                  <a:cubicBezTo>
                    <a:pt x="55" y="27"/>
                    <a:pt x="55" y="27"/>
                    <a:pt x="58" y="27"/>
                  </a:cubicBezTo>
                  <a:cubicBezTo>
                    <a:pt x="58" y="27"/>
                    <a:pt x="60" y="24"/>
                    <a:pt x="56" y="21"/>
                  </a:cubicBezTo>
                  <a:cubicBezTo>
                    <a:pt x="55" y="18"/>
                    <a:pt x="56" y="18"/>
                    <a:pt x="55" y="18"/>
                  </a:cubicBezTo>
                  <a:cubicBezTo>
                    <a:pt x="53" y="18"/>
                    <a:pt x="55" y="15"/>
                    <a:pt x="55" y="13"/>
                  </a:cubicBezTo>
                  <a:cubicBezTo>
                    <a:pt x="56" y="11"/>
                    <a:pt x="53" y="11"/>
                    <a:pt x="52" y="8"/>
                  </a:cubicBezTo>
                  <a:cubicBezTo>
                    <a:pt x="49" y="10"/>
                    <a:pt x="50" y="7"/>
                    <a:pt x="46" y="8"/>
                  </a:cubicBezTo>
                  <a:cubicBezTo>
                    <a:pt x="43" y="10"/>
                    <a:pt x="41" y="5"/>
                    <a:pt x="40" y="5"/>
                  </a:cubicBezTo>
                  <a:cubicBezTo>
                    <a:pt x="38" y="5"/>
                    <a:pt x="37" y="2"/>
                    <a:pt x="35" y="2"/>
                  </a:cubicBezTo>
                  <a:cubicBezTo>
                    <a:pt x="32" y="0"/>
                    <a:pt x="32" y="3"/>
                    <a:pt x="27" y="5"/>
                  </a:cubicBezTo>
                  <a:cubicBezTo>
                    <a:pt x="26" y="8"/>
                    <a:pt x="30" y="13"/>
                    <a:pt x="24" y="15"/>
                  </a:cubicBezTo>
                  <a:cubicBezTo>
                    <a:pt x="17" y="18"/>
                    <a:pt x="20" y="11"/>
                    <a:pt x="15" y="10"/>
                  </a:cubicBezTo>
                  <a:cubicBezTo>
                    <a:pt x="10" y="8"/>
                    <a:pt x="15" y="5"/>
                    <a:pt x="12" y="7"/>
                  </a:cubicBezTo>
                  <a:cubicBezTo>
                    <a:pt x="7" y="8"/>
                    <a:pt x="6" y="8"/>
                    <a:pt x="4" y="10"/>
                  </a:cubicBezTo>
                  <a:cubicBezTo>
                    <a:pt x="4" y="11"/>
                    <a:pt x="3" y="11"/>
                    <a:pt x="4" y="13"/>
                  </a:cubicBezTo>
                  <a:cubicBezTo>
                    <a:pt x="4" y="16"/>
                    <a:pt x="1" y="16"/>
                    <a:pt x="1" y="19"/>
                  </a:cubicBezTo>
                  <a:cubicBezTo>
                    <a:pt x="0" y="22"/>
                    <a:pt x="0" y="24"/>
                    <a:pt x="0" y="27"/>
                  </a:cubicBezTo>
                </a:path>
              </a:pathLst>
            </a:custGeom>
            <a:grpFill/>
            <a:ln w="6350" cmpd="sng">
              <a:solidFill>
                <a:schemeClr val="bg1"/>
              </a:solidFill>
              <a:round/>
              <a:headEnd/>
              <a:tailEnd/>
            </a:ln>
          </p:spPr>
          <p:txBody>
            <a:bodyPr/>
            <a:lstStyle/>
            <a:p>
              <a:endParaRPr lang="en-GB" dirty="0"/>
            </a:p>
          </p:txBody>
        </p:sp>
        <p:sp>
          <p:nvSpPr>
            <p:cNvPr id="1225" name="Freeform 164"/>
            <p:cNvSpPr>
              <a:spLocks/>
            </p:cNvSpPr>
            <p:nvPr/>
          </p:nvSpPr>
          <p:spPr bwMode="auto">
            <a:xfrm>
              <a:off x="6041511" y="3259210"/>
              <a:ext cx="147824" cy="109260"/>
            </a:xfrm>
            <a:custGeom>
              <a:avLst/>
              <a:gdLst/>
              <a:ahLst/>
              <a:cxnLst>
                <a:cxn ang="0">
                  <a:pos x="46" y="10"/>
                </a:cxn>
                <a:cxn ang="0">
                  <a:pos x="46" y="16"/>
                </a:cxn>
                <a:cxn ang="0">
                  <a:pos x="38" y="22"/>
                </a:cxn>
                <a:cxn ang="0">
                  <a:pos x="38" y="29"/>
                </a:cxn>
                <a:cxn ang="0">
                  <a:pos x="32" y="30"/>
                </a:cxn>
                <a:cxn ang="0">
                  <a:pos x="21" y="32"/>
                </a:cxn>
                <a:cxn ang="0">
                  <a:pos x="15" y="27"/>
                </a:cxn>
                <a:cxn ang="0">
                  <a:pos x="13" y="19"/>
                </a:cxn>
                <a:cxn ang="0">
                  <a:pos x="3" y="16"/>
                </a:cxn>
                <a:cxn ang="0">
                  <a:pos x="1" y="10"/>
                </a:cxn>
                <a:cxn ang="0">
                  <a:pos x="0" y="5"/>
                </a:cxn>
                <a:cxn ang="0">
                  <a:pos x="15" y="2"/>
                </a:cxn>
                <a:cxn ang="0">
                  <a:pos x="26" y="2"/>
                </a:cxn>
                <a:cxn ang="0">
                  <a:pos x="32" y="0"/>
                </a:cxn>
                <a:cxn ang="0">
                  <a:pos x="35" y="3"/>
                </a:cxn>
                <a:cxn ang="0">
                  <a:pos x="46" y="10"/>
                </a:cxn>
              </a:cxnLst>
              <a:rect l="0" t="0" r="r" b="b"/>
              <a:pathLst>
                <a:path w="47" h="35">
                  <a:moveTo>
                    <a:pt x="46" y="10"/>
                  </a:moveTo>
                  <a:cubicBezTo>
                    <a:pt x="42" y="18"/>
                    <a:pt x="47" y="13"/>
                    <a:pt x="46" y="16"/>
                  </a:cubicBezTo>
                  <a:cubicBezTo>
                    <a:pt x="44" y="19"/>
                    <a:pt x="42" y="16"/>
                    <a:pt x="38" y="22"/>
                  </a:cubicBezTo>
                  <a:cubicBezTo>
                    <a:pt x="35" y="27"/>
                    <a:pt x="41" y="27"/>
                    <a:pt x="38" y="29"/>
                  </a:cubicBezTo>
                  <a:cubicBezTo>
                    <a:pt x="36" y="32"/>
                    <a:pt x="38" y="24"/>
                    <a:pt x="32" y="30"/>
                  </a:cubicBezTo>
                  <a:cubicBezTo>
                    <a:pt x="27" y="35"/>
                    <a:pt x="26" y="30"/>
                    <a:pt x="21" y="32"/>
                  </a:cubicBezTo>
                  <a:cubicBezTo>
                    <a:pt x="21" y="29"/>
                    <a:pt x="16" y="25"/>
                    <a:pt x="15" y="27"/>
                  </a:cubicBezTo>
                  <a:cubicBezTo>
                    <a:pt x="13" y="22"/>
                    <a:pt x="16" y="21"/>
                    <a:pt x="13" y="19"/>
                  </a:cubicBezTo>
                  <a:cubicBezTo>
                    <a:pt x="10" y="16"/>
                    <a:pt x="13" y="21"/>
                    <a:pt x="3" y="16"/>
                  </a:cubicBezTo>
                  <a:cubicBezTo>
                    <a:pt x="3" y="14"/>
                    <a:pt x="3" y="11"/>
                    <a:pt x="1" y="10"/>
                  </a:cubicBezTo>
                  <a:cubicBezTo>
                    <a:pt x="0" y="8"/>
                    <a:pt x="0" y="8"/>
                    <a:pt x="0" y="5"/>
                  </a:cubicBezTo>
                  <a:cubicBezTo>
                    <a:pt x="7" y="0"/>
                    <a:pt x="9" y="0"/>
                    <a:pt x="15" y="2"/>
                  </a:cubicBezTo>
                  <a:cubicBezTo>
                    <a:pt x="21" y="2"/>
                    <a:pt x="23" y="0"/>
                    <a:pt x="26" y="2"/>
                  </a:cubicBezTo>
                  <a:cubicBezTo>
                    <a:pt x="30" y="3"/>
                    <a:pt x="30" y="0"/>
                    <a:pt x="32" y="0"/>
                  </a:cubicBezTo>
                  <a:cubicBezTo>
                    <a:pt x="33" y="2"/>
                    <a:pt x="30" y="3"/>
                    <a:pt x="35" y="3"/>
                  </a:cubicBezTo>
                  <a:cubicBezTo>
                    <a:pt x="39" y="3"/>
                    <a:pt x="41" y="8"/>
                    <a:pt x="46" y="10"/>
                  </a:cubicBezTo>
                </a:path>
              </a:pathLst>
            </a:custGeom>
            <a:grpFill/>
            <a:ln w="6350" cmpd="sng">
              <a:solidFill>
                <a:schemeClr val="bg1"/>
              </a:solidFill>
              <a:round/>
              <a:headEnd/>
              <a:tailEnd/>
            </a:ln>
          </p:spPr>
          <p:txBody>
            <a:bodyPr/>
            <a:lstStyle/>
            <a:p>
              <a:endParaRPr lang="en-GB" dirty="0"/>
            </a:p>
          </p:txBody>
        </p:sp>
        <p:sp>
          <p:nvSpPr>
            <p:cNvPr id="1226" name="Freeform 165"/>
            <p:cNvSpPr>
              <a:spLocks/>
            </p:cNvSpPr>
            <p:nvPr/>
          </p:nvSpPr>
          <p:spPr bwMode="auto">
            <a:xfrm>
              <a:off x="6089714" y="3268851"/>
              <a:ext cx="252265" cy="196024"/>
            </a:xfrm>
            <a:custGeom>
              <a:avLst/>
              <a:gdLst/>
              <a:ahLst/>
              <a:cxnLst>
                <a:cxn ang="0">
                  <a:pos x="70" y="50"/>
                </a:cxn>
                <a:cxn ang="0">
                  <a:pos x="63" y="58"/>
                </a:cxn>
                <a:cxn ang="0">
                  <a:pos x="60" y="60"/>
                </a:cxn>
                <a:cxn ang="0">
                  <a:pos x="54" y="60"/>
                </a:cxn>
                <a:cxn ang="0">
                  <a:pos x="47" y="58"/>
                </a:cxn>
                <a:cxn ang="0">
                  <a:pos x="40" y="57"/>
                </a:cxn>
                <a:cxn ang="0">
                  <a:pos x="32" y="55"/>
                </a:cxn>
                <a:cxn ang="0">
                  <a:pos x="17" y="54"/>
                </a:cxn>
                <a:cxn ang="0">
                  <a:pos x="9" y="57"/>
                </a:cxn>
                <a:cxn ang="0">
                  <a:pos x="6" y="58"/>
                </a:cxn>
                <a:cxn ang="0">
                  <a:pos x="3" y="50"/>
                </a:cxn>
                <a:cxn ang="0">
                  <a:pos x="8" y="46"/>
                </a:cxn>
                <a:cxn ang="0">
                  <a:pos x="6" y="29"/>
                </a:cxn>
                <a:cxn ang="0">
                  <a:pos x="17" y="27"/>
                </a:cxn>
                <a:cxn ang="0">
                  <a:pos x="23" y="25"/>
                </a:cxn>
                <a:cxn ang="0">
                  <a:pos x="23" y="19"/>
                </a:cxn>
                <a:cxn ang="0">
                  <a:pos x="31" y="13"/>
                </a:cxn>
                <a:cxn ang="0">
                  <a:pos x="31" y="7"/>
                </a:cxn>
                <a:cxn ang="0">
                  <a:pos x="38" y="5"/>
                </a:cxn>
                <a:cxn ang="0">
                  <a:pos x="43" y="2"/>
                </a:cxn>
                <a:cxn ang="0">
                  <a:pos x="49" y="3"/>
                </a:cxn>
                <a:cxn ang="0">
                  <a:pos x="55" y="7"/>
                </a:cxn>
                <a:cxn ang="0">
                  <a:pos x="61" y="7"/>
                </a:cxn>
                <a:cxn ang="0">
                  <a:pos x="64" y="10"/>
                </a:cxn>
                <a:cxn ang="0">
                  <a:pos x="64" y="16"/>
                </a:cxn>
                <a:cxn ang="0">
                  <a:pos x="66" y="22"/>
                </a:cxn>
                <a:cxn ang="0">
                  <a:pos x="72" y="29"/>
                </a:cxn>
                <a:cxn ang="0">
                  <a:pos x="76" y="33"/>
                </a:cxn>
                <a:cxn ang="0">
                  <a:pos x="78" y="36"/>
                </a:cxn>
                <a:cxn ang="0">
                  <a:pos x="70" y="38"/>
                </a:cxn>
                <a:cxn ang="0">
                  <a:pos x="69" y="41"/>
                </a:cxn>
                <a:cxn ang="0">
                  <a:pos x="70" y="50"/>
                </a:cxn>
              </a:cxnLst>
              <a:rect l="0" t="0" r="r" b="b"/>
              <a:pathLst>
                <a:path w="81" h="63">
                  <a:moveTo>
                    <a:pt x="70" y="50"/>
                  </a:moveTo>
                  <a:cubicBezTo>
                    <a:pt x="64" y="50"/>
                    <a:pt x="63" y="54"/>
                    <a:pt x="63" y="58"/>
                  </a:cubicBezTo>
                  <a:cubicBezTo>
                    <a:pt x="63" y="63"/>
                    <a:pt x="61" y="63"/>
                    <a:pt x="60" y="60"/>
                  </a:cubicBezTo>
                  <a:cubicBezTo>
                    <a:pt x="58" y="60"/>
                    <a:pt x="55" y="60"/>
                    <a:pt x="54" y="60"/>
                  </a:cubicBezTo>
                  <a:cubicBezTo>
                    <a:pt x="50" y="61"/>
                    <a:pt x="52" y="55"/>
                    <a:pt x="47" y="58"/>
                  </a:cubicBezTo>
                  <a:cubicBezTo>
                    <a:pt x="44" y="61"/>
                    <a:pt x="49" y="57"/>
                    <a:pt x="40" y="57"/>
                  </a:cubicBezTo>
                  <a:cubicBezTo>
                    <a:pt x="34" y="57"/>
                    <a:pt x="37" y="55"/>
                    <a:pt x="32" y="55"/>
                  </a:cubicBezTo>
                  <a:cubicBezTo>
                    <a:pt x="29" y="57"/>
                    <a:pt x="28" y="52"/>
                    <a:pt x="17" y="54"/>
                  </a:cubicBezTo>
                  <a:cubicBezTo>
                    <a:pt x="8" y="55"/>
                    <a:pt x="12" y="58"/>
                    <a:pt x="9" y="57"/>
                  </a:cubicBezTo>
                  <a:cubicBezTo>
                    <a:pt x="8" y="57"/>
                    <a:pt x="6" y="58"/>
                    <a:pt x="6" y="58"/>
                  </a:cubicBezTo>
                  <a:cubicBezTo>
                    <a:pt x="5" y="55"/>
                    <a:pt x="9" y="52"/>
                    <a:pt x="3" y="50"/>
                  </a:cubicBezTo>
                  <a:cubicBezTo>
                    <a:pt x="0" y="49"/>
                    <a:pt x="5" y="46"/>
                    <a:pt x="8" y="46"/>
                  </a:cubicBezTo>
                  <a:cubicBezTo>
                    <a:pt x="11" y="44"/>
                    <a:pt x="8" y="38"/>
                    <a:pt x="6" y="29"/>
                  </a:cubicBezTo>
                  <a:cubicBezTo>
                    <a:pt x="11" y="27"/>
                    <a:pt x="12" y="32"/>
                    <a:pt x="17" y="27"/>
                  </a:cubicBezTo>
                  <a:cubicBezTo>
                    <a:pt x="23" y="21"/>
                    <a:pt x="21" y="29"/>
                    <a:pt x="23" y="25"/>
                  </a:cubicBezTo>
                  <a:cubicBezTo>
                    <a:pt x="26" y="24"/>
                    <a:pt x="20" y="24"/>
                    <a:pt x="23" y="19"/>
                  </a:cubicBezTo>
                  <a:cubicBezTo>
                    <a:pt x="28" y="13"/>
                    <a:pt x="29" y="16"/>
                    <a:pt x="31" y="13"/>
                  </a:cubicBezTo>
                  <a:cubicBezTo>
                    <a:pt x="32" y="10"/>
                    <a:pt x="28" y="14"/>
                    <a:pt x="31" y="7"/>
                  </a:cubicBezTo>
                  <a:cubicBezTo>
                    <a:pt x="35" y="3"/>
                    <a:pt x="37" y="7"/>
                    <a:pt x="38" y="5"/>
                  </a:cubicBezTo>
                  <a:cubicBezTo>
                    <a:pt x="40" y="2"/>
                    <a:pt x="40" y="2"/>
                    <a:pt x="43" y="2"/>
                  </a:cubicBezTo>
                  <a:cubicBezTo>
                    <a:pt x="47" y="0"/>
                    <a:pt x="44" y="3"/>
                    <a:pt x="49" y="3"/>
                  </a:cubicBezTo>
                  <a:cubicBezTo>
                    <a:pt x="55" y="2"/>
                    <a:pt x="50" y="8"/>
                    <a:pt x="55" y="7"/>
                  </a:cubicBezTo>
                  <a:cubicBezTo>
                    <a:pt x="58" y="3"/>
                    <a:pt x="61" y="5"/>
                    <a:pt x="61" y="7"/>
                  </a:cubicBezTo>
                  <a:cubicBezTo>
                    <a:pt x="63" y="8"/>
                    <a:pt x="66" y="7"/>
                    <a:pt x="64" y="10"/>
                  </a:cubicBezTo>
                  <a:cubicBezTo>
                    <a:pt x="63" y="14"/>
                    <a:pt x="67" y="14"/>
                    <a:pt x="64" y="16"/>
                  </a:cubicBezTo>
                  <a:cubicBezTo>
                    <a:pt x="61" y="19"/>
                    <a:pt x="66" y="18"/>
                    <a:pt x="66" y="22"/>
                  </a:cubicBezTo>
                  <a:cubicBezTo>
                    <a:pt x="67" y="29"/>
                    <a:pt x="73" y="27"/>
                    <a:pt x="72" y="29"/>
                  </a:cubicBezTo>
                  <a:cubicBezTo>
                    <a:pt x="69" y="33"/>
                    <a:pt x="76" y="29"/>
                    <a:pt x="76" y="33"/>
                  </a:cubicBezTo>
                  <a:cubicBezTo>
                    <a:pt x="76" y="35"/>
                    <a:pt x="81" y="35"/>
                    <a:pt x="78" y="36"/>
                  </a:cubicBezTo>
                  <a:cubicBezTo>
                    <a:pt x="75" y="38"/>
                    <a:pt x="75" y="41"/>
                    <a:pt x="70" y="38"/>
                  </a:cubicBezTo>
                  <a:cubicBezTo>
                    <a:pt x="69" y="36"/>
                    <a:pt x="67" y="39"/>
                    <a:pt x="69" y="41"/>
                  </a:cubicBezTo>
                  <a:cubicBezTo>
                    <a:pt x="72" y="46"/>
                    <a:pt x="67" y="46"/>
                    <a:pt x="70" y="50"/>
                  </a:cubicBezTo>
                </a:path>
              </a:pathLst>
            </a:custGeom>
            <a:grpFill/>
            <a:ln w="6350" cmpd="sng">
              <a:solidFill>
                <a:schemeClr val="bg1"/>
              </a:solidFill>
              <a:round/>
              <a:headEnd/>
              <a:tailEnd/>
            </a:ln>
          </p:spPr>
          <p:txBody>
            <a:bodyPr/>
            <a:lstStyle/>
            <a:p>
              <a:endParaRPr lang="en-GB" dirty="0"/>
            </a:p>
          </p:txBody>
        </p:sp>
        <p:sp>
          <p:nvSpPr>
            <p:cNvPr id="1227" name="Freeform 166"/>
            <p:cNvSpPr>
              <a:spLocks/>
            </p:cNvSpPr>
            <p:nvPr/>
          </p:nvSpPr>
          <p:spPr bwMode="auto">
            <a:xfrm>
              <a:off x="5867978" y="3323481"/>
              <a:ext cx="265119" cy="221731"/>
            </a:xfrm>
            <a:custGeom>
              <a:avLst/>
              <a:gdLst/>
              <a:ahLst/>
              <a:cxnLst>
                <a:cxn ang="0">
                  <a:pos x="77" y="40"/>
                </a:cxn>
                <a:cxn ang="0">
                  <a:pos x="79" y="47"/>
                </a:cxn>
                <a:cxn ang="0">
                  <a:pos x="80" y="50"/>
                </a:cxn>
                <a:cxn ang="0">
                  <a:pos x="79" y="54"/>
                </a:cxn>
                <a:cxn ang="0">
                  <a:pos x="71" y="62"/>
                </a:cxn>
                <a:cxn ang="0">
                  <a:pos x="71" y="68"/>
                </a:cxn>
                <a:cxn ang="0">
                  <a:pos x="68" y="70"/>
                </a:cxn>
                <a:cxn ang="0">
                  <a:pos x="63" y="67"/>
                </a:cxn>
                <a:cxn ang="0">
                  <a:pos x="53" y="65"/>
                </a:cxn>
                <a:cxn ang="0">
                  <a:pos x="48" y="68"/>
                </a:cxn>
                <a:cxn ang="0">
                  <a:pos x="47" y="67"/>
                </a:cxn>
                <a:cxn ang="0">
                  <a:pos x="42" y="65"/>
                </a:cxn>
                <a:cxn ang="0">
                  <a:pos x="41" y="65"/>
                </a:cxn>
                <a:cxn ang="0">
                  <a:pos x="39" y="65"/>
                </a:cxn>
                <a:cxn ang="0">
                  <a:pos x="35" y="59"/>
                </a:cxn>
                <a:cxn ang="0">
                  <a:pos x="30" y="57"/>
                </a:cxn>
                <a:cxn ang="0">
                  <a:pos x="28" y="56"/>
                </a:cxn>
                <a:cxn ang="0">
                  <a:pos x="24" y="54"/>
                </a:cxn>
                <a:cxn ang="0">
                  <a:pos x="21" y="56"/>
                </a:cxn>
                <a:cxn ang="0">
                  <a:pos x="21" y="51"/>
                </a:cxn>
                <a:cxn ang="0">
                  <a:pos x="15" y="50"/>
                </a:cxn>
                <a:cxn ang="0">
                  <a:pos x="9" y="48"/>
                </a:cxn>
                <a:cxn ang="0">
                  <a:pos x="6" y="39"/>
                </a:cxn>
                <a:cxn ang="0">
                  <a:pos x="6" y="31"/>
                </a:cxn>
                <a:cxn ang="0">
                  <a:pos x="4" y="26"/>
                </a:cxn>
                <a:cxn ang="0">
                  <a:pos x="3" y="14"/>
                </a:cxn>
                <a:cxn ang="0">
                  <a:pos x="6" y="14"/>
                </a:cxn>
                <a:cxn ang="0">
                  <a:pos x="6" y="12"/>
                </a:cxn>
                <a:cxn ang="0">
                  <a:pos x="3" y="12"/>
                </a:cxn>
                <a:cxn ang="0">
                  <a:pos x="3" y="11"/>
                </a:cxn>
                <a:cxn ang="0">
                  <a:pos x="15" y="8"/>
                </a:cxn>
                <a:cxn ang="0">
                  <a:pos x="22" y="3"/>
                </a:cxn>
                <a:cxn ang="0">
                  <a:pos x="30" y="0"/>
                </a:cxn>
                <a:cxn ang="0">
                  <a:pos x="39" y="3"/>
                </a:cxn>
                <a:cxn ang="0">
                  <a:pos x="38" y="3"/>
                </a:cxn>
                <a:cxn ang="0">
                  <a:pos x="38" y="5"/>
                </a:cxn>
                <a:cxn ang="0">
                  <a:pos x="45" y="5"/>
                </a:cxn>
                <a:cxn ang="0">
                  <a:pos x="71" y="6"/>
                </a:cxn>
                <a:cxn ang="0">
                  <a:pos x="77" y="11"/>
                </a:cxn>
                <a:cxn ang="0">
                  <a:pos x="79" y="28"/>
                </a:cxn>
                <a:cxn ang="0">
                  <a:pos x="74" y="33"/>
                </a:cxn>
                <a:cxn ang="0">
                  <a:pos x="77" y="40"/>
                </a:cxn>
              </a:cxnLst>
              <a:rect l="0" t="0" r="r" b="b"/>
              <a:pathLst>
                <a:path w="85" h="71">
                  <a:moveTo>
                    <a:pt x="77" y="40"/>
                  </a:moveTo>
                  <a:cubicBezTo>
                    <a:pt x="79" y="43"/>
                    <a:pt x="76" y="42"/>
                    <a:pt x="79" y="47"/>
                  </a:cubicBezTo>
                  <a:cubicBezTo>
                    <a:pt x="85" y="51"/>
                    <a:pt x="79" y="48"/>
                    <a:pt x="80" y="50"/>
                  </a:cubicBezTo>
                  <a:cubicBezTo>
                    <a:pt x="82" y="51"/>
                    <a:pt x="83" y="53"/>
                    <a:pt x="79" y="54"/>
                  </a:cubicBezTo>
                  <a:cubicBezTo>
                    <a:pt x="77" y="54"/>
                    <a:pt x="72" y="59"/>
                    <a:pt x="71" y="62"/>
                  </a:cubicBezTo>
                  <a:cubicBezTo>
                    <a:pt x="68" y="65"/>
                    <a:pt x="71" y="67"/>
                    <a:pt x="71" y="68"/>
                  </a:cubicBezTo>
                  <a:cubicBezTo>
                    <a:pt x="69" y="70"/>
                    <a:pt x="74" y="71"/>
                    <a:pt x="68" y="70"/>
                  </a:cubicBezTo>
                  <a:cubicBezTo>
                    <a:pt x="63" y="68"/>
                    <a:pt x="65" y="67"/>
                    <a:pt x="63" y="67"/>
                  </a:cubicBezTo>
                  <a:cubicBezTo>
                    <a:pt x="59" y="65"/>
                    <a:pt x="54" y="65"/>
                    <a:pt x="53" y="65"/>
                  </a:cubicBezTo>
                  <a:cubicBezTo>
                    <a:pt x="50" y="65"/>
                    <a:pt x="50" y="70"/>
                    <a:pt x="48" y="68"/>
                  </a:cubicBezTo>
                  <a:cubicBezTo>
                    <a:pt x="48" y="68"/>
                    <a:pt x="47" y="68"/>
                    <a:pt x="47" y="67"/>
                  </a:cubicBezTo>
                  <a:cubicBezTo>
                    <a:pt x="48" y="64"/>
                    <a:pt x="44" y="62"/>
                    <a:pt x="42" y="65"/>
                  </a:cubicBezTo>
                  <a:cubicBezTo>
                    <a:pt x="42" y="67"/>
                    <a:pt x="41" y="67"/>
                    <a:pt x="41" y="65"/>
                  </a:cubicBezTo>
                  <a:cubicBezTo>
                    <a:pt x="41" y="65"/>
                    <a:pt x="41" y="65"/>
                    <a:pt x="39" y="65"/>
                  </a:cubicBezTo>
                  <a:cubicBezTo>
                    <a:pt x="39" y="62"/>
                    <a:pt x="38" y="61"/>
                    <a:pt x="35" y="59"/>
                  </a:cubicBezTo>
                  <a:cubicBezTo>
                    <a:pt x="32" y="57"/>
                    <a:pt x="33" y="59"/>
                    <a:pt x="30" y="57"/>
                  </a:cubicBezTo>
                  <a:cubicBezTo>
                    <a:pt x="28" y="56"/>
                    <a:pt x="32" y="56"/>
                    <a:pt x="28" y="56"/>
                  </a:cubicBezTo>
                  <a:cubicBezTo>
                    <a:pt x="25" y="54"/>
                    <a:pt x="22" y="53"/>
                    <a:pt x="24" y="54"/>
                  </a:cubicBezTo>
                  <a:cubicBezTo>
                    <a:pt x="25" y="56"/>
                    <a:pt x="24" y="59"/>
                    <a:pt x="21" y="56"/>
                  </a:cubicBezTo>
                  <a:cubicBezTo>
                    <a:pt x="16" y="51"/>
                    <a:pt x="21" y="53"/>
                    <a:pt x="21" y="51"/>
                  </a:cubicBezTo>
                  <a:cubicBezTo>
                    <a:pt x="19" y="50"/>
                    <a:pt x="19" y="51"/>
                    <a:pt x="15" y="50"/>
                  </a:cubicBezTo>
                  <a:cubicBezTo>
                    <a:pt x="9" y="47"/>
                    <a:pt x="12" y="45"/>
                    <a:pt x="9" y="48"/>
                  </a:cubicBezTo>
                  <a:cubicBezTo>
                    <a:pt x="10" y="39"/>
                    <a:pt x="7" y="43"/>
                    <a:pt x="6" y="39"/>
                  </a:cubicBezTo>
                  <a:cubicBezTo>
                    <a:pt x="6" y="36"/>
                    <a:pt x="9" y="36"/>
                    <a:pt x="6" y="31"/>
                  </a:cubicBezTo>
                  <a:cubicBezTo>
                    <a:pt x="4" y="29"/>
                    <a:pt x="9" y="29"/>
                    <a:pt x="4" y="26"/>
                  </a:cubicBezTo>
                  <a:cubicBezTo>
                    <a:pt x="0" y="23"/>
                    <a:pt x="6" y="22"/>
                    <a:pt x="3" y="14"/>
                  </a:cubicBezTo>
                  <a:cubicBezTo>
                    <a:pt x="6" y="14"/>
                    <a:pt x="6" y="15"/>
                    <a:pt x="6" y="14"/>
                  </a:cubicBezTo>
                  <a:cubicBezTo>
                    <a:pt x="6" y="12"/>
                    <a:pt x="6" y="12"/>
                    <a:pt x="6" y="12"/>
                  </a:cubicBezTo>
                  <a:cubicBezTo>
                    <a:pt x="4" y="12"/>
                    <a:pt x="4" y="14"/>
                    <a:pt x="3" y="12"/>
                  </a:cubicBezTo>
                  <a:cubicBezTo>
                    <a:pt x="3" y="11"/>
                    <a:pt x="3" y="11"/>
                    <a:pt x="3" y="11"/>
                  </a:cubicBezTo>
                  <a:cubicBezTo>
                    <a:pt x="7" y="12"/>
                    <a:pt x="7" y="9"/>
                    <a:pt x="15" y="8"/>
                  </a:cubicBezTo>
                  <a:cubicBezTo>
                    <a:pt x="22" y="6"/>
                    <a:pt x="18" y="5"/>
                    <a:pt x="22" y="3"/>
                  </a:cubicBezTo>
                  <a:cubicBezTo>
                    <a:pt x="28" y="1"/>
                    <a:pt x="22" y="1"/>
                    <a:pt x="30" y="0"/>
                  </a:cubicBezTo>
                  <a:cubicBezTo>
                    <a:pt x="36" y="0"/>
                    <a:pt x="35" y="0"/>
                    <a:pt x="39" y="3"/>
                  </a:cubicBezTo>
                  <a:cubicBezTo>
                    <a:pt x="41" y="3"/>
                    <a:pt x="39" y="5"/>
                    <a:pt x="38" y="3"/>
                  </a:cubicBezTo>
                  <a:cubicBezTo>
                    <a:pt x="36" y="0"/>
                    <a:pt x="36" y="1"/>
                    <a:pt x="38" y="5"/>
                  </a:cubicBezTo>
                  <a:cubicBezTo>
                    <a:pt x="38" y="6"/>
                    <a:pt x="44" y="6"/>
                    <a:pt x="45" y="5"/>
                  </a:cubicBezTo>
                  <a:cubicBezTo>
                    <a:pt x="56" y="6"/>
                    <a:pt x="65" y="8"/>
                    <a:pt x="71" y="6"/>
                  </a:cubicBezTo>
                  <a:cubicBezTo>
                    <a:pt x="72" y="5"/>
                    <a:pt x="77" y="8"/>
                    <a:pt x="77" y="11"/>
                  </a:cubicBezTo>
                  <a:cubicBezTo>
                    <a:pt x="79" y="20"/>
                    <a:pt x="82" y="26"/>
                    <a:pt x="79" y="28"/>
                  </a:cubicBezTo>
                  <a:cubicBezTo>
                    <a:pt x="76" y="28"/>
                    <a:pt x="71" y="31"/>
                    <a:pt x="74" y="33"/>
                  </a:cubicBezTo>
                  <a:cubicBezTo>
                    <a:pt x="80" y="34"/>
                    <a:pt x="76" y="37"/>
                    <a:pt x="77" y="40"/>
                  </a:cubicBezTo>
                </a:path>
              </a:pathLst>
            </a:custGeom>
            <a:grpFill/>
            <a:ln w="6350" cmpd="sng">
              <a:solidFill>
                <a:schemeClr val="bg1"/>
              </a:solidFill>
              <a:round/>
              <a:headEnd/>
              <a:tailEnd/>
            </a:ln>
          </p:spPr>
          <p:txBody>
            <a:bodyPr/>
            <a:lstStyle/>
            <a:p>
              <a:endParaRPr lang="en-GB" dirty="0"/>
            </a:p>
          </p:txBody>
        </p:sp>
        <p:sp>
          <p:nvSpPr>
            <p:cNvPr id="1228" name="Freeform 167"/>
            <p:cNvSpPr>
              <a:spLocks/>
            </p:cNvSpPr>
            <p:nvPr/>
          </p:nvSpPr>
          <p:spPr bwMode="auto">
            <a:xfrm>
              <a:off x="5400405" y="3468088"/>
              <a:ext cx="332604" cy="314923"/>
            </a:xfrm>
            <a:custGeom>
              <a:avLst/>
              <a:gdLst/>
              <a:ahLst/>
              <a:cxnLst>
                <a:cxn ang="0">
                  <a:pos x="96" y="67"/>
                </a:cxn>
                <a:cxn ang="0">
                  <a:pos x="95" y="78"/>
                </a:cxn>
                <a:cxn ang="0">
                  <a:pos x="99" y="86"/>
                </a:cxn>
                <a:cxn ang="0">
                  <a:pos x="85" y="92"/>
                </a:cxn>
                <a:cxn ang="0">
                  <a:pos x="78" y="89"/>
                </a:cxn>
                <a:cxn ang="0">
                  <a:pos x="69" y="89"/>
                </a:cxn>
                <a:cxn ang="0">
                  <a:pos x="64" y="100"/>
                </a:cxn>
                <a:cxn ang="0">
                  <a:pos x="54" y="100"/>
                </a:cxn>
                <a:cxn ang="0">
                  <a:pos x="44" y="97"/>
                </a:cxn>
                <a:cxn ang="0">
                  <a:pos x="35" y="95"/>
                </a:cxn>
                <a:cxn ang="0">
                  <a:pos x="26" y="89"/>
                </a:cxn>
                <a:cxn ang="0">
                  <a:pos x="31" y="75"/>
                </a:cxn>
                <a:cxn ang="0">
                  <a:pos x="31" y="70"/>
                </a:cxn>
                <a:cxn ang="0">
                  <a:pos x="35" y="69"/>
                </a:cxn>
                <a:cxn ang="0">
                  <a:pos x="31" y="61"/>
                </a:cxn>
                <a:cxn ang="0">
                  <a:pos x="28" y="55"/>
                </a:cxn>
                <a:cxn ang="0">
                  <a:pos x="23" y="47"/>
                </a:cxn>
                <a:cxn ang="0">
                  <a:pos x="20" y="42"/>
                </a:cxn>
                <a:cxn ang="0">
                  <a:pos x="17" y="41"/>
                </a:cxn>
                <a:cxn ang="0">
                  <a:pos x="6" y="38"/>
                </a:cxn>
                <a:cxn ang="0">
                  <a:pos x="6" y="35"/>
                </a:cxn>
                <a:cxn ang="0">
                  <a:pos x="5" y="32"/>
                </a:cxn>
                <a:cxn ang="0">
                  <a:pos x="6" y="28"/>
                </a:cxn>
                <a:cxn ang="0">
                  <a:pos x="12" y="27"/>
                </a:cxn>
                <a:cxn ang="0">
                  <a:pos x="19" y="30"/>
                </a:cxn>
                <a:cxn ang="0">
                  <a:pos x="23" y="28"/>
                </a:cxn>
                <a:cxn ang="0">
                  <a:pos x="28" y="30"/>
                </a:cxn>
                <a:cxn ang="0">
                  <a:pos x="26" y="21"/>
                </a:cxn>
                <a:cxn ang="0">
                  <a:pos x="29" y="16"/>
                </a:cxn>
                <a:cxn ang="0">
                  <a:pos x="40" y="21"/>
                </a:cxn>
                <a:cxn ang="0">
                  <a:pos x="44" y="14"/>
                </a:cxn>
                <a:cxn ang="0">
                  <a:pos x="52" y="10"/>
                </a:cxn>
                <a:cxn ang="0">
                  <a:pos x="52" y="4"/>
                </a:cxn>
                <a:cxn ang="0">
                  <a:pos x="66" y="5"/>
                </a:cxn>
                <a:cxn ang="0">
                  <a:pos x="73" y="11"/>
                </a:cxn>
                <a:cxn ang="0">
                  <a:pos x="81" y="16"/>
                </a:cxn>
                <a:cxn ang="0">
                  <a:pos x="90" y="19"/>
                </a:cxn>
                <a:cxn ang="0">
                  <a:pos x="98" y="24"/>
                </a:cxn>
                <a:cxn ang="0">
                  <a:pos x="99" y="41"/>
                </a:cxn>
                <a:cxn ang="0">
                  <a:pos x="95" y="45"/>
                </a:cxn>
                <a:cxn ang="0">
                  <a:pos x="90" y="52"/>
                </a:cxn>
                <a:cxn ang="0">
                  <a:pos x="88" y="58"/>
                </a:cxn>
                <a:cxn ang="0">
                  <a:pos x="93" y="58"/>
                </a:cxn>
              </a:cxnLst>
              <a:rect l="0" t="0" r="r" b="b"/>
              <a:pathLst>
                <a:path w="107" h="101">
                  <a:moveTo>
                    <a:pt x="95" y="61"/>
                  </a:moveTo>
                  <a:cubicBezTo>
                    <a:pt x="93" y="64"/>
                    <a:pt x="98" y="66"/>
                    <a:pt x="96" y="67"/>
                  </a:cubicBezTo>
                  <a:cubicBezTo>
                    <a:pt x="95" y="70"/>
                    <a:pt x="90" y="69"/>
                    <a:pt x="95" y="72"/>
                  </a:cubicBezTo>
                  <a:cubicBezTo>
                    <a:pt x="99" y="75"/>
                    <a:pt x="93" y="75"/>
                    <a:pt x="95" y="78"/>
                  </a:cubicBezTo>
                  <a:cubicBezTo>
                    <a:pt x="96" y="83"/>
                    <a:pt x="101" y="80"/>
                    <a:pt x="101" y="80"/>
                  </a:cubicBezTo>
                  <a:cubicBezTo>
                    <a:pt x="102" y="81"/>
                    <a:pt x="99" y="84"/>
                    <a:pt x="99" y="86"/>
                  </a:cubicBezTo>
                  <a:cubicBezTo>
                    <a:pt x="98" y="86"/>
                    <a:pt x="93" y="89"/>
                    <a:pt x="93" y="89"/>
                  </a:cubicBezTo>
                  <a:cubicBezTo>
                    <a:pt x="93" y="92"/>
                    <a:pt x="87" y="94"/>
                    <a:pt x="85" y="92"/>
                  </a:cubicBezTo>
                  <a:cubicBezTo>
                    <a:pt x="84" y="91"/>
                    <a:pt x="84" y="94"/>
                    <a:pt x="82" y="91"/>
                  </a:cubicBezTo>
                  <a:cubicBezTo>
                    <a:pt x="81" y="89"/>
                    <a:pt x="81" y="89"/>
                    <a:pt x="78" y="89"/>
                  </a:cubicBezTo>
                  <a:cubicBezTo>
                    <a:pt x="75" y="91"/>
                    <a:pt x="78" y="89"/>
                    <a:pt x="75" y="89"/>
                  </a:cubicBezTo>
                  <a:cubicBezTo>
                    <a:pt x="72" y="89"/>
                    <a:pt x="75" y="84"/>
                    <a:pt x="69" y="89"/>
                  </a:cubicBezTo>
                  <a:cubicBezTo>
                    <a:pt x="67" y="91"/>
                    <a:pt x="64" y="91"/>
                    <a:pt x="64" y="94"/>
                  </a:cubicBezTo>
                  <a:cubicBezTo>
                    <a:pt x="66" y="97"/>
                    <a:pt x="64" y="95"/>
                    <a:pt x="64" y="100"/>
                  </a:cubicBezTo>
                  <a:cubicBezTo>
                    <a:pt x="61" y="100"/>
                    <a:pt x="63" y="101"/>
                    <a:pt x="60" y="100"/>
                  </a:cubicBezTo>
                  <a:cubicBezTo>
                    <a:pt x="58" y="100"/>
                    <a:pt x="58" y="101"/>
                    <a:pt x="54" y="100"/>
                  </a:cubicBezTo>
                  <a:cubicBezTo>
                    <a:pt x="54" y="98"/>
                    <a:pt x="54" y="97"/>
                    <a:pt x="52" y="98"/>
                  </a:cubicBezTo>
                  <a:cubicBezTo>
                    <a:pt x="43" y="92"/>
                    <a:pt x="47" y="97"/>
                    <a:pt x="44" y="97"/>
                  </a:cubicBezTo>
                  <a:cubicBezTo>
                    <a:pt x="41" y="95"/>
                    <a:pt x="41" y="98"/>
                    <a:pt x="40" y="97"/>
                  </a:cubicBezTo>
                  <a:cubicBezTo>
                    <a:pt x="38" y="95"/>
                    <a:pt x="35" y="97"/>
                    <a:pt x="35" y="95"/>
                  </a:cubicBezTo>
                  <a:cubicBezTo>
                    <a:pt x="34" y="92"/>
                    <a:pt x="29" y="94"/>
                    <a:pt x="29" y="92"/>
                  </a:cubicBezTo>
                  <a:cubicBezTo>
                    <a:pt x="29" y="89"/>
                    <a:pt x="28" y="91"/>
                    <a:pt x="26" y="89"/>
                  </a:cubicBezTo>
                  <a:cubicBezTo>
                    <a:pt x="28" y="89"/>
                    <a:pt x="29" y="87"/>
                    <a:pt x="29" y="81"/>
                  </a:cubicBezTo>
                  <a:cubicBezTo>
                    <a:pt x="31" y="75"/>
                    <a:pt x="31" y="75"/>
                    <a:pt x="31" y="75"/>
                  </a:cubicBezTo>
                  <a:cubicBezTo>
                    <a:pt x="32" y="75"/>
                    <a:pt x="31" y="73"/>
                    <a:pt x="31" y="73"/>
                  </a:cubicBezTo>
                  <a:cubicBezTo>
                    <a:pt x="29" y="75"/>
                    <a:pt x="29" y="73"/>
                    <a:pt x="31" y="70"/>
                  </a:cubicBezTo>
                  <a:cubicBezTo>
                    <a:pt x="31" y="67"/>
                    <a:pt x="32" y="66"/>
                    <a:pt x="32" y="66"/>
                  </a:cubicBezTo>
                  <a:cubicBezTo>
                    <a:pt x="34" y="66"/>
                    <a:pt x="35" y="72"/>
                    <a:pt x="35" y="69"/>
                  </a:cubicBezTo>
                  <a:cubicBezTo>
                    <a:pt x="34" y="67"/>
                    <a:pt x="35" y="66"/>
                    <a:pt x="31" y="64"/>
                  </a:cubicBezTo>
                  <a:cubicBezTo>
                    <a:pt x="28" y="61"/>
                    <a:pt x="31" y="63"/>
                    <a:pt x="31" y="61"/>
                  </a:cubicBezTo>
                  <a:cubicBezTo>
                    <a:pt x="32" y="58"/>
                    <a:pt x="29" y="58"/>
                    <a:pt x="31" y="56"/>
                  </a:cubicBezTo>
                  <a:cubicBezTo>
                    <a:pt x="31" y="55"/>
                    <a:pt x="31" y="56"/>
                    <a:pt x="28" y="55"/>
                  </a:cubicBezTo>
                  <a:cubicBezTo>
                    <a:pt x="25" y="53"/>
                    <a:pt x="22" y="50"/>
                    <a:pt x="23" y="49"/>
                  </a:cubicBezTo>
                  <a:cubicBezTo>
                    <a:pt x="25" y="49"/>
                    <a:pt x="25" y="47"/>
                    <a:pt x="23" y="47"/>
                  </a:cubicBezTo>
                  <a:cubicBezTo>
                    <a:pt x="22" y="47"/>
                    <a:pt x="25" y="44"/>
                    <a:pt x="22" y="45"/>
                  </a:cubicBezTo>
                  <a:cubicBezTo>
                    <a:pt x="19" y="45"/>
                    <a:pt x="20" y="44"/>
                    <a:pt x="20" y="42"/>
                  </a:cubicBezTo>
                  <a:cubicBezTo>
                    <a:pt x="22" y="42"/>
                    <a:pt x="20" y="42"/>
                    <a:pt x="19" y="42"/>
                  </a:cubicBezTo>
                  <a:cubicBezTo>
                    <a:pt x="16" y="42"/>
                    <a:pt x="19" y="41"/>
                    <a:pt x="17" y="41"/>
                  </a:cubicBezTo>
                  <a:cubicBezTo>
                    <a:pt x="14" y="41"/>
                    <a:pt x="14" y="39"/>
                    <a:pt x="12" y="39"/>
                  </a:cubicBezTo>
                  <a:cubicBezTo>
                    <a:pt x="9" y="38"/>
                    <a:pt x="8" y="38"/>
                    <a:pt x="6" y="38"/>
                  </a:cubicBezTo>
                  <a:cubicBezTo>
                    <a:pt x="5" y="39"/>
                    <a:pt x="6" y="38"/>
                    <a:pt x="3" y="36"/>
                  </a:cubicBezTo>
                  <a:cubicBezTo>
                    <a:pt x="0" y="35"/>
                    <a:pt x="6" y="35"/>
                    <a:pt x="6" y="35"/>
                  </a:cubicBezTo>
                  <a:cubicBezTo>
                    <a:pt x="5" y="33"/>
                    <a:pt x="3" y="35"/>
                    <a:pt x="3" y="33"/>
                  </a:cubicBezTo>
                  <a:cubicBezTo>
                    <a:pt x="3" y="33"/>
                    <a:pt x="6" y="33"/>
                    <a:pt x="5" y="32"/>
                  </a:cubicBezTo>
                  <a:cubicBezTo>
                    <a:pt x="3" y="32"/>
                    <a:pt x="2" y="33"/>
                    <a:pt x="2" y="32"/>
                  </a:cubicBezTo>
                  <a:cubicBezTo>
                    <a:pt x="2" y="30"/>
                    <a:pt x="3" y="28"/>
                    <a:pt x="6" y="28"/>
                  </a:cubicBezTo>
                  <a:cubicBezTo>
                    <a:pt x="9" y="28"/>
                    <a:pt x="6" y="27"/>
                    <a:pt x="9" y="28"/>
                  </a:cubicBezTo>
                  <a:cubicBezTo>
                    <a:pt x="11" y="28"/>
                    <a:pt x="12" y="28"/>
                    <a:pt x="12" y="27"/>
                  </a:cubicBezTo>
                  <a:cubicBezTo>
                    <a:pt x="11" y="25"/>
                    <a:pt x="12" y="27"/>
                    <a:pt x="14" y="25"/>
                  </a:cubicBezTo>
                  <a:cubicBezTo>
                    <a:pt x="16" y="25"/>
                    <a:pt x="17" y="28"/>
                    <a:pt x="19" y="30"/>
                  </a:cubicBezTo>
                  <a:cubicBezTo>
                    <a:pt x="19" y="32"/>
                    <a:pt x="20" y="28"/>
                    <a:pt x="22" y="28"/>
                  </a:cubicBezTo>
                  <a:cubicBezTo>
                    <a:pt x="23" y="27"/>
                    <a:pt x="22" y="30"/>
                    <a:pt x="23" y="28"/>
                  </a:cubicBezTo>
                  <a:cubicBezTo>
                    <a:pt x="25" y="28"/>
                    <a:pt x="23" y="28"/>
                    <a:pt x="25" y="28"/>
                  </a:cubicBezTo>
                  <a:cubicBezTo>
                    <a:pt x="26" y="28"/>
                    <a:pt x="25" y="30"/>
                    <a:pt x="28" y="30"/>
                  </a:cubicBezTo>
                  <a:cubicBezTo>
                    <a:pt x="29" y="28"/>
                    <a:pt x="28" y="28"/>
                    <a:pt x="28" y="25"/>
                  </a:cubicBezTo>
                  <a:cubicBezTo>
                    <a:pt x="28" y="24"/>
                    <a:pt x="28" y="21"/>
                    <a:pt x="26" y="21"/>
                  </a:cubicBezTo>
                  <a:cubicBezTo>
                    <a:pt x="25" y="19"/>
                    <a:pt x="26" y="19"/>
                    <a:pt x="25" y="18"/>
                  </a:cubicBezTo>
                  <a:cubicBezTo>
                    <a:pt x="25" y="14"/>
                    <a:pt x="26" y="18"/>
                    <a:pt x="29" y="16"/>
                  </a:cubicBezTo>
                  <a:cubicBezTo>
                    <a:pt x="31" y="16"/>
                    <a:pt x="29" y="21"/>
                    <a:pt x="31" y="21"/>
                  </a:cubicBezTo>
                  <a:cubicBezTo>
                    <a:pt x="35" y="19"/>
                    <a:pt x="38" y="22"/>
                    <a:pt x="40" y="21"/>
                  </a:cubicBezTo>
                  <a:cubicBezTo>
                    <a:pt x="41" y="19"/>
                    <a:pt x="43" y="19"/>
                    <a:pt x="41" y="19"/>
                  </a:cubicBezTo>
                  <a:cubicBezTo>
                    <a:pt x="41" y="19"/>
                    <a:pt x="38" y="18"/>
                    <a:pt x="44" y="14"/>
                  </a:cubicBezTo>
                  <a:cubicBezTo>
                    <a:pt x="50" y="13"/>
                    <a:pt x="50" y="13"/>
                    <a:pt x="52" y="11"/>
                  </a:cubicBezTo>
                  <a:cubicBezTo>
                    <a:pt x="52" y="10"/>
                    <a:pt x="54" y="11"/>
                    <a:pt x="52" y="10"/>
                  </a:cubicBezTo>
                  <a:cubicBezTo>
                    <a:pt x="52" y="8"/>
                    <a:pt x="54" y="8"/>
                    <a:pt x="52" y="8"/>
                  </a:cubicBezTo>
                  <a:cubicBezTo>
                    <a:pt x="52" y="7"/>
                    <a:pt x="52" y="7"/>
                    <a:pt x="52" y="4"/>
                  </a:cubicBezTo>
                  <a:cubicBezTo>
                    <a:pt x="52" y="2"/>
                    <a:pt x="54" y="0"/>
                    <a:pt x="60" y="0"/>
                  </a:cubicBezTo>
                  <a:cubicBezTo>
                    <a:pt x="63" y="7"/>
                    <a:pt x="64" y="2"/>
                    <a:pt x="66" y="5"/>
                  </a:cubicBezTo>
                  <a:cubicBezTo>
                    <a:pt x="67" y="8"/>
                    <a:pt x="67" y="5"/>
                    <a:pt x="69" y="8"/>
                  </a:cubicBezTo>
                  <a:cubicBezTo>
                    <a:pt x="70" y="10"/>
                    <a:pt x="73" y="8"/>
                    <a:pt x="73" y="11"/>
                  </a:cubicBezTo>
                  <a:cubicBezTo>
                    <a:pt x="75" y="16"/>
                    <a:pt x="76" y="10"/>
                    <a:pt x="78" y="11"/>
                  </a:cubicBezTo>
                  <a:cubicBezTo>
                    <a:pt x="79" y="11"/>
                    <a:pt x="76" y="14"/>
                    <a:pt x="81" y="16"/>
                  </a:cubicBezTo>
                  <a:cubicBezTo>
                    <a:pt x="82" y="16"/>
                    <a:pt x="82" y="19"/>
                    <a:pt x="85" y="19"/>
                  </a:cubicBezTo>
                  <a:cubicBezTo>
                    <a:pt x="88" y="19"/>
                    <a:pt x="88" y="19"/>
                    <a:pt x="90" y="19"/>
                  </a:cubicBezTo>
                  <a:cubicBezTo>
                    <a:pt x="93" y="19"/>
                    <a:pt x="92" y="22"/>
                    <a:pt x="95" y="22"/>
                  </a:cubicBezTo>
                  <a:cubicBezTo>
                    <a:pt x="96" y="22"/>
                    <a:pt x="95" y="24"/>
                    <a:pt x="98" y="24"/>
                  </a:cubicBezTo>
                  <a:cubicBezTo>
                    <a:pt x="101" y="22"/>
                    <a:pt x="102" y="24"/>
                    <a:pt x="104" y="25"/>
                  </a:cubicBezTo>
                  <a:cubicBezTo>
                    <a:pt x="107" y="25"/>
                    <a:pt x="99" y="28"/>
                    <a:pt x="99" y="41"/>
                  </a:cubicBezTo>
                  <a:cubicBezTo>
                    <a:pt x="98" y="44"/>
                    <a:pt x="96" y="41"/>
                    <a:pt x="96" y="42"/>
                  </a:cubicBezTo>
                  <a:cubicBezTo>
                    <a:pt x="95" y="44"/>
                    <a:pt x="96" y="44"/>
                    <a:pt x="95" y="45"/>
                  </a:cubicBezTo>
                  <a:cubicBezTo>
                    <a:pt x="93" y="45"/>
                    <a:pt x="95" y="47"/>
                    <a:pt x="92" y="49"/>
                  </a:cubicBezTo>
                  <a:cubicBezTo>
                    <a:pt x="90" y="49"/>
                    <a:pt x="93" y="50"/>
                    <a:pt x="90" y="52"/>
                  </a:cubicBezTo>
                  <a:cubicBezTo>
                    <a:pt x="87" y="53"/>
                    <a:pt x="90" y="55"/>
                    <a:pt x="88" y="56"/>
                  </a:cubicBezTo>
                  <a:cubicBezTo>
                    <a:pt x="85" y="58"/>
                    <a:pt x="87" y="58"/>
                    <a:pt x="88" y="58"/>
                  </a:cubicBezTo>
                  <a:cubicBezTo>
                    <a:pt x="92" y="56"/>
                    <a:pt x="88" y="55"/>
                    <a:pt x="92" y="55"/>
                  </a:cubicBezTo>
                  <a:cubicBezTo>
                    <a:pt x="95" y="53"/>
                    <a:pt x="93" y="56"/>
                    <a:pt x="93" y="58"/>
                  </a:cubicBezTo>
                  <a:cubicBezTo>
                    <a:pt x="93" y="58"/>
                    <a:pt x="95" y="58"/>
                    <a:pt x="95" y="61"/>
                  </a:cubicBezTo>
                </a:path>
              </a:pathLst>
            </a:custGeom>
            <a:grpFill/>
            <a:ln w="6350" cmpd="sng">
              <a:solidFill>
                <a:schemeClr val="bg1"/>
              </a:solidFill>
              <a:round/>
              <a:headEnd/>
              <a:tailEnd/>
            </a:ln>
          </p:spPr>
          <p:txBody>
            <a:bodyPr/>
            <a:lstStyle/>
            <a:p>
              <a:endParaRPr lang="en-GB" dirty="0"/>
            </a:p>
          </p:txBody>
        </p:sp>
        <p:sp>
          <p:nvSpPr>
            <p:cNvPr id="1229" name="Freeform 168"/>
            <p:cNvSpPr>
              <a:spLocks/>
            </p:cNvSpPr>
            <p:nvPr/>
          </p:nvSpPr>
          <p:spPr bwMode="auto">
            <a:xfrm>
              <a:off x="5281503" y="3787831"/>
              <a:ext cx="99621" cy="184776"/>
            </a:xfrm>
            <a:custGeom>
              <a:avLst/>
              <a:gdLst/>
              <a:ahLst/>
              <a:cxnLst>
                <a:cxn ang="0">
                  <a:pos x="8" y="3"/>
                </a:cxn>
                <a:cxn ang="0">
                  <a:pos x="14" y="0"/>
                </a:cxn>
                <a:cxn ang="0">
                  <a:pos x="13" y="3"/>
                </a:cxn>
                <a:cxn ang="0">
                  <a:pos x="17" y="3"/>
                </a:cxn>
                <a:cxn ang="0">
                  <a:pos x="23" y="2"/>
                </a:cxn>
                <a:cxn ang="0">
                  <a:pos x="28" y="6"/>
                </a:cxn>
                <a:cxn ang="0">
                  <a:pos x="23" y="14"/>
                </a:cxn>
                <a:cxn ang="0">
                  <a:pos x="23" y="23"/>
                </a:cxn>
                <a:cxn ang="0">
                  <a:pos x="20" y="28"/>
                </a:cxn>
                <a:cxn ang="0">
                  <a:pos x="20" y="33"/>
                </a:cxn>
                <a:cxn ang="0">
                  <a:pos x="22" y="37"/>
                </a:cxn>
                <a:cxn ang="0">
                  <a:pos x="22" y="43"/>
                </a:cxn>
                <a:cxn ang="0">
                  <a:pos x="22" y="47"/>
                </a:cxn>
                <a:cxn ang="0">
                  <a:pos x="19" y="54"/>
                </a:cxn>
                <a:cxn ang="0">
                  <a:pos x="14" y="57"/>
                </a:cxn>
                <a:cxn ang="0">
                  <a:pos x="8" y="57"/>
                </a:cxn>
                <a:cxn ang="0">
                  <a:pos x="8" y="54"/>
                </a:cxn>
                <a:cxn ang="0">
                  <a:pos x="8" y="45"/>
                </a:cxn>
                <a:cxn ang="0">
                  <a:pos x="5" y="42"/>
                </a:cxn>
                <a:cxn ang="0">
                  <a:pos x="5" y="40"/>
                </a:cxn>
                <a:cxn ang="0">
                  <a:pos x="3" y="39"/>
                </a:cxn>
                <a:cxn ang="0">
                  <a:pos x="3" y="33"/>
                </a:cxn>
                <a:cxn ang="0">
                  <a:pos x="6" y="28"/>
                </a:cxn>
                <a:cxn ang="0">
                  <a:pos x="8" y="22"/>
                </a:cxn>
                <a:cxn ang="0">
                  <a:pos x="9" y="11"/>
                </a:cxn>
                <a:cxn ang="0">
                  <a:pos x="8" y="6"/>
                </a:cxn>
                <a:cxn ang="0">
                  <a:pos x="8" y="3"/>
                </a:cxn>
              </a:cxnLst>
              <a:rect l="0" t="0" r="r" b="b"/>
              <a:pathLst>
                <a:path w="32" h="59">
                  <a:moveTo>
                    <a:pt x="8" y="3"/>
                  </a:moveTo>
                  <a:cubicBezTo>
                    <a:pt x="13" y="0"/>
                    <a:pt x="13" y="0"/>
                    <a:pt x="14" y="0"/>
                  </a:cubicBezTo>
                  <a:cubicBezTo>
                    <a:pt x="16" y="2"/>
                    <a:pt x="11" y="3"/>
                    <a:pt x="13" y="3"/>
                  </a:cubicBezTo>
                  <a:cubicBezTo>
                    <a:pt x="14" y="5"/>
                    <a:pt x="14" y="2"/>
                    <a:pt x="17" y="3"/>
                  </a:cubicBezTo>
                  <a:cubicBezTo>
                    <a:pt x="22" y="5"/>
                    <a:pt x="19" y="2"/>
                    <a:pt x="23" y="2"/>
                  </a:cubicBezTo>
                  <a:cubicBezTo>
                    <a:pt x="28" y="3"/>
                    <a:pt x="25" y="5"/>
                    <a:pt x="28" y="6"/>
                  </a:cubicBezTo>
                  <a:cubicBezTo>
                    <a:pt x="32" y="6"/>
                    <a:pt x="23" y="12"/>
                    <a:pt x="23" y="14"/>
                  </a:cubicBezTo>
                  <a:cubicBezTo>
                    <a:pt x="25" y="22"/>
                    <a:pt x="22" y="22"/>
                    <a:pt x="23" y="23"/>
                  </a:cubicBezTo>
                  <a:cubicBezTo>
                    <a:pt x="23" y="26"/>
                    <a:pt x="23" y="28"/>
                    <a:pt x="20" y="28"/>
                  </a:cubicBezTo>
                  <a:cubicBezTo>
                    <a:pt x="17" y="28"/>
                    <a:pt x="20" y="28"/>
                    <a:pt x="20" y="33"/>
                  </a:cubicBezTo>
                  <a:cubicBezTo>
                    <a:pt x="22" y="36"/>
                    <a:pt x="25" y="33"/>
                    <a:pt x="22" y="37"/>
                  </a:cubicBezTo>
                  <a:cubicBezTo>
                    <a:pt x="19" y="42"/>
                    <a:pt x="20" y="43"/>
                    <a:pt x="22" y="43"/>
                  </a:cubicBezTo>
                  <a:cubicBezTo>
                    <a:pt x="23" y="43"/>
                    <a:pt x="25" y="43"/>
                    <a:pt x="22" y="47"/>
                  </a:cubicBezTo>
                  <a:cubicBezTo>
                    <a:pt x="19" y="48"/>
                    <a:pt x="19" y="53"/>
                    <a:pt x="19" y="54"/>
                  </a:cubicBezTo>
                  <a:cubicBezTo>
                    <a:pt x="16" y="56"/>
                    <a:pt x="17" y="59"/>
                    <a:pt x="14" y="57"/>
                  </a:cubicBezTo>
                  <a:cubicBezTo>
                    <a:pt x="9" y="56"/>
                    <a:pt x="8" y="56"/>
                    <a:pt x="8" y="57"/>
                  </a:cubicBezTo>
                  <a:cubicBezTo>
                    <a:pt x="6" y="57"/>
                    <a:pt x="6" y="57"/>
                    <a:pt x="8" y="54"/>
                  </a:cubicBezTo>
                  <a:cubicBezTo>
                    <a:pt x="9" y="47"/>
                    <a:pt x="6" y="48"/>
                    <a:pt x="8" y="45"/>
                  </a:cubicBezTo>
                  <a:cubicBezTo>
                    <a:pt x="9" y="40"/>
                    <a:pt x="6" y="40"/>
                    <a:pt x="5" y="42"/>
                  </a:cubicBezTo>
                  <a:cubicBezTo>
                    <a:pt x="5" y="40"/>
                    <a:pt x="5" y="40"/>
                    <a:pt x="5" y="40"/>
                  </a:cubicBezTo>
                  <a:cubicBezTo>
                    <a:pt x="5" y="39"/>
                    <a:pt x="6" y="39"/>
                    <a:pt x="3" y="39"/>
                  </a:cubicBezTo>
                  <a:cubicBezTo>
                    <a:pt x="0" y="39"/>
                    <a:pt x="5" y="34"/>
                    <a:pt x="3" y="33"/>
                  </a:cubicBezTo>
                  <a:cubicBezTo>
                    <a:pt x="3" y="29"/>
                    <a:pt x="5" y="33"/>
                    <a:pt x="6" y="28"/>
                  </a:cubicBezTo>
                  <a:cubicBezTo>
                    <a:pt x="8" y="23"/>
                    <a:pt x="8" y="23"/>
                    <a:pt x="8" y="22"/>
                  </a:cubicBezTo>
                  <a:cubicBezTo>
                    <a:pt x="8" y="20"/>
                    <a:pt x="11" y="14"/>
                    <a:pt x="9" y="11"/>
                  </a:cubicBezTo>
                  <a:cubicBezTo>
                    <a:pt x="8" y="9"/>
                    <a:pt x="8" y="8"/>
                    <a:pt x="8" y="6"/>
                  </a:cubicBezTo>
                  <a:cubicBezTo>
                    <a:pt x="8" y="5"/>
                    <a:pt x="6" y="5"/>
                    <a:pt x="8" y="3"/>
                  </a:cubicBezTo>
                </a:path>
              </a:pathLst>
            </a:custGeom>
            <a:grpFill/>
            <a:ln w="6350" cmpd="sng">
              <a:solidFill>
                <a:schemeClr val="bg1"/>
              </a:solidFill>
              <a:round/>
              <a:headEnd/>
              <a:tailEnd/>
            </a:ln>
          </p:spPr>
          <p:txBody>
            <a:bodyPr/>
            <a:lstStyle/>
            <a:p>
              <a:endParaRPr lang="en-GB" dirty="0"/>
            </a:p>
          </p:txBody>
        </p:sp>
        <p:sp>
          <p:nvSpPr>
            <p:cNvPr id="1230" name="Freeform 169"/>
            <p:cNvSpPr>
              <a:spLocks/>
            </p:cNvSpPr>
            <p:nvPr/>
          </p:nvSpPr>
          <p:spPr bwMode="auto">
            <a:xfrm>
              <a:off x="5736222" y="3760517"/>
              <a:ext cx="25709" cy="56236"/>
            </a:xfrm>
            <a:custGeom>
              <a:avLst/>
              <a:gdLst/>
              <a:ahLst/>
              <a:cxnLst>
                <a:cxn ang="0">
                  <a:pos x="7" y="0"/>
                </a:cxn>
                <a:cxn ang="0">
                  <a:pos x="5" y="3"/>
                </a:cxn>
                <a:cxn ang="0">
                  <a:pos x="2" y="4"/>
                </a:cxn>
                <a:cxn ang="0">
                  <a:pos x="0" y="12"/>
                </a:cxn>
                <a:cxn ang="0">
                  <a:pos x="0" y="13"/>
                </a:cxn>
                <a:cxn ang="0">
                  <a:pos x="2" y="13"/>
                </a:cxn>
                <a:cxn ang="0">
                  <a:pos x="2" y="16"/>
                </a:cxn>
                <a:cxn ang="0">
                  <a:pos x="5" y="18"/>
                </a:cxn>
                <a:cxn ang="0">
                  <a:pos x="5" y="16"/>
                </a:cxn>
                <a:cxn ang="0">
                  <a:pos x="7" y="12"/>
                </a:cxn>
                <a:cxn ang="0">
                  <a:pos x="8" y="7"/>
                </a:cxn>
                <a:cxn ang="0">
                  <a:pos x="7" y="3"/>
                </a:cxn>
                <a:cxn ang="0">
                  <a:pos x="7" y="0"/>
                </a:cxn>
              </a:cxnLst>
              <a:rect l="0" t="0" r="r" b="b"/>
              <a:pathLst>
                <a:path w="8" h="18">
                  <a:moveTo>
                    <a:pt x="7" y="0"/>
                  </a:moveTo>
                  <a:cubicBezTo>
                    <a:pt x="5" y="0"/>
                    <a:pt x="7" y="4"/>
                    <a:pt x="5" y="3"/>
                  </a:cubicBezTo>
                  <a:cubicBezTo>
                    <a:pt x="3" y="3"/>
                    <a:pt x="2" y="4"/>
                    <a:pt x="2" y="4"/>
                  </a:cubicBezTo>
                  <a:cubicBezTo>
                    <a:pt x="0" y="4"/>
                    <a:pt x="0" y="12"/>
                    <a:pt x="0" y="12"/>
                  </a:cubicBezTo>
                  <a:cubicBezTo>
                    <a:pt x="2" y="12"/>
                    <a:pt x="2" y="12"/>
                    <a:pt x="0" y="13"/>
                  </a:cubicBezTo>
                  <a:cubicBezTo>
                    <a:pt x="0" y="13"/>
                    <a:pt x="0" y="13"/>
                    <a:pt x="2" y="13"/>
                  </a:cubicBezTo>
                  <a:cubicBezTo>
                    <a:pt x="3" y="15"/>
                    <a:pt x="0" y="15"/>
                    <a:pt x="2" y="16"/>
                  </a:cubicBezTo>
                  <a:cubicBezTo>
                    <a:pt x="5" y="18"/>
                    <a:pt x="3" y="18"/>
                    <a:pt x="5" y="18"/>
                  </a:cubicBezTo>
                  <a:cubicBezTo>
                    <a:pt x="7" y="18"/>
                    <a:pt x="5" y="16"/>
                    <a:pt x="5" y="16"/>
                  </a:cubicBezTo>
                  <a:cubicBezTo>
                    <a:pt x="7" y="15"/>
                    <a:pt x="7" y="13"/>
                    <a:pt x="7" y="12"/>
                  </a:cubicBezTo>
                  <a:cubicBezTo>
                    <a:pt x="7" y="10"/>
                    <a:pt x="8" y="10"/>
                    <a:pt x="8" y="7"/>
                  </a:cubicBezTo>
                  <a:cubicBezTo>
                    <a:pt x="8" y="3"/>
                    <a:pt x="7" y="4"/>
                    <a:pt x="7" y="3"/>
                  </a:cubicBezTo>
                  <a:cubicBezTo>
                    <a:pt x="8" y="1"/>
                    <a:pt x="8" y="0"/>
                    <a:pt x="7" y="0"/>
                  </a:cubicBezTo>
                </a:path>
              </a:pathLst>
            </a:custGeom>
            <a:grpFill/>
            <a:ln w="6350" cmpd="sng">
              <a:solidFill>
                <a:schemeClr val="bg1"/>
              </a:solidFill>
              <a:round/>
              <a:headEnd/>
              <a:tailEnd/>
            </a:ln>
          </p:spPr>
          <p:txBody>
            <a:bodyPr/>
            <a:lstStyle/>
            <a:p>
              <a:endParaRPr lang="en-GB" dirty="0"/>
            </a:p>
          </p:txBody>
        </p:sp>
        <p:sp>
          <p:nvSpPr>
            <p:cNvPr id="1231" name="Freeform 170"/>
            <p:cNvSpPr>
              <a:spLocks noEditPoints="1"/>
            </p:cNvSpPr>
            <p:nvPr/>
          </p:nvSpPr>
          <p:spPr bwMode="auto">
            <a:xfrm>
              <a:off x="5679985" y="3614302"/>
              <a:ext cx="306895" cy="367946"/>
            </a:xfrm>
            <a:custGeom>
              <a:avLst/>
              <a:gdLst/>
              <a:ahLst/>
              <a:cxnLst>
                <a:cxn ang="0">
                  <a:pos x="54" y="15"/>
                </a:cxn>
                <a:cxn ang="0">
                  <a:pos x="47" y="22"/>
                </a:cxn>
                <a:cxn ang="0">
                  <a:pos x="50" y="36"/>
                </a:cxn>
                <a:cxn ang="0">
                  <a:pos x="67" y="57"/>
                </a:cxn>
                <a:cxn ang="0">
                  <a:pos x="87" y="68"/>
                </a:cxn>
                <a:cxn ang="0">
                  <a:pos x="96" y="79"/>
                </a:cxn>
                <a:cxn ang="0">
                  <a:pos x="90" y="76"/>
                </a:cxn>
                <a:cxn ang="0">
                  <a:pos x="81" y="81"/>
                </a:cxn>
                <a:cxn ang="0">
                  <a:pos x="84" y="92"/>
                </a:cxn>
                <a:cxn ang="0">
                  <a:pos x="75" y="102"/>
                </a:cxn>
                <a:cxn ang="0">
                  <a:pos x="76" y="95"/>
                </a:cxn>
                <a:cxn ang="0">
                  <a:pos x="70" y="79"/>
                </a:cxn>
                <a:cxn ang="0">
                  <a:pos x="63" y="71"/>
                </a:cxn>
                <a:cxn ang="0">
                  <a:pos x="47" y="61"/>
                </a:cxn>
                <a:cxn ang="0">
                  <a:pos x="38" y="53"/>
                </a:cxn>
                <a:cxn ang="0">
                  <a:pos x="32" y="42"/>
                </a:cxn>
                <a:cxn ang="0">
                  <a:pos x="19" y="31"/>
                </a:cxn>
                <a:cxn ang="0">
                  <a:pos x="11" y="33"/>
                </a:cxn>
                <a:cxn ang="0">
                  <a:pos x="5" y="25"/>
                </a:cxn>
                <a:cxn ang="0">
                  <a:pos x="5" y="14"/>
                </a:cxn>
                <a:cxn ang="0">
                  <a:pos x="14" y="12"/>
                </a:cxn>
                <a:cxn ang="0">
                  <a:pos x="17" y="8"/>
                </a:cxn>
                <a:cxn ang="0">
                  <a:pos x="22" y="14"/>
                </a:cxn>
                <a:cxn ang="0">
                  <a:pos x="25" y="6"/>
                </a:cxn>
                <a:cxn ang="0">
                  <a:pos x="31" y="9"/>
                </a:cxn>
                <a:cxn ang="0">
                  <a:pos x="34" y="6"/>
                </a:cxn>
                <a:cxn ang="0">
                  <a:pos x="37" y="3"/>
                </a:cxn>
                <a:cxn ang="0">
                  <a:pos x="44" y="0"/>
                </a:cxn>
                <a:cxn ang="0">
                  <a:pos x="47" y="3"/>
                </a:cxn>
                <a:cxn ang="0">
                  <a:pos x="57" y="9"/>
                </a:cxn>
                <a:cxn ang="0">
                  <a:pos x="58" y="14"/>
                </a:cxn>
                <a:cxn ang="0">
                  <a:pos x="57" y="15"/>
                </a:cxn>
                <a:cxn ang="0">
                  <a:pos x="61" y="112"/>
                </a:cxn>
                <a:cxn ang="0">
                  <a:pos x="70" y="115"/>
                </a:cxn>
                <a:cxn ang="0">
                  <a:pos x="73" y="99"/>
                </a:cxn>
                <a:cxn ang="0">
                  <a:pos x="57" y="101"/>
                </a:cxn>
                <a:cxn ang="0">
                  <a:pos x="49" y="104"/>
                </a:cxn>
                <a:cxn ang="0">
                  <a:pos x="17" y="79"/>
                </a:cxn>
                <a:cxn ang="0">
                  <a:pos x="20" y="92"/>
                </a:cxn>
                <a:cxn ang="0">
                  <a:pos x="28" y="84"/>
                </a:cxn>
                <a:cxn ang="0">
                  <a:pos x="26" y="68"/>
                </a:cxn>
                <a:cxn ang="0">
                  <a:pos x="14" y="71"/>
                </a:cxn>
              </a:cxnLst>
              <a:rect l="0" t="0" r="r" b="b"/>
              <a:pathLst>
                <a:path w="98" h="118">
                  <a:moveTo>
                    <a:pt x="57" y="15"/>
                  </a:moveTo>
                  <a:cubicBezTo>
                    <a:pt x="55" y="17"/>
                    <a:pt x="57" y="14"/>
                    <a:pt x="54" y="15"/>
                  </a:cubicBezTo>
                  <a:cubicBezTo>
                    <a:pt x="50" y="17"/>
                    <a:pt x="50" y="20"/>
                    <a:pt x="49" y="19"/>
                  </a:cubicBezTo>
                  <a:cubicBezTo>
                    <a:pt x="47" y="17"/>
                    <a:pt x="46" y="20"/>
                    <a:pt x="47" y="22"/>
                  </a:cubicBezTo>
                  <a:cubicBezTo>
                    <a:pt x="49" y="23"/>
                    <a:pt x="50" y="25"/>
                    <a:pt x="49" y="26"/>
                  </a:cubicBezTo>
                  <a:cubicBezTo>
                    <a:pt x="46" y="26"/>
                    <a:pt x="47" y="33"/>
                    <a:pt x="50" y="36"/>
                  </a:cubicBezTo>
                  <a:cubicBezTo>
                    <a:pt x="54" y="37"/>
                    <a:pt x="55" y="40"/>
                    <a:pt x="57" y="40"/>
                  </a:cubicBezTo>
                  <a:cubicBezTo>
                    <a:pt x="60" y="40"/>
                    <a:pt x="58" y="48"/>
                    <a:pt x="67" y="57"/>
                  </a:cubicBezTo>
                  <a:cubicBezTo>
                    <a:pt x="70" y="61"/>
                    <a:pt x="82" y="57"/>
                    <a:pt x="78" y="62"/>
                  </a:cubicBezTo>
                  <a:cubicBezTo>
                    <a:pt x="73" y="65"/>
                    <a:pt x="85" y="67"/>
                    <a:pt x="87" y="68"/>
                  </a:cubicBezTo>
                  <a:cubicBezTo>
                    <a:pt x="87" y="70"/>
                    <a:pt x="89" y="71"/>
                    <a:pt x="92" y="73"/>
                  </a:cubicBezTo>
                  <a:cubicBezTo>
                    <a:pt x="93" y="75"/>
                    <a:pt x="98" y="76"/>
                    <a:pt x="96" y="79"/>
                  </a:cubicBezTo>
                  <a:cubicBezTo>
                    <a:pt x="96" y="82"/>
                    <a:pt x="98" y="82"/>
                    <a:pt x="95" y="82"/>
                  </a:cubicBezTo>
                  <a:cubicBezTo>
                    <a:pt x="92" y="82"/>
                    <a:pt x="93" y="76"/>
                    <a:pt x="90" y="76"/>
                  </a:cubicBezTo>
                  <a:cubicBezTo>
                    <a:pt x="87" y="76"/>
                    <a:pt x="87" y="75"/>
                    <a:pt x="84" y="76"/>
                  </a:cubicBezTo>
                  <a:cubicBezTo>
                    <a:pt x="81" y="78"/>
                    <a:pt x="82" y="79"/>
                    <a:pt x="81" y="81"/>
                  </a:cubicBezTo>
                  <a:cubicBezTo>
                    <a:pt x="79" y="84"/>
                    <a:pt x="81" y="84"/>
                    <a:pt x="82" y="85"/>
                  </a:cubicBezTo>
                  <a:cubicBezTo>
                    <a:pt x="85" y="85"/>
                    <a:pt x="89" y="90"/>
                    <a:pt x="84" y="92"/>
                  </a:cubicBezTo>
                  <a:cubicBezTo>
                    <a:pt x="81" y="95"/>
                    <a:pt x="82" y="96"/>
                    <a:pt x="81" y="99"/>
                  </a:cubicBezTo>
                  <a:cubicBezTo>
                    <a:pt x="78" y="101"/>
                    <a:pt x="78" y="106"/>
                    <a:pt x="75" y="102"/>
                  </a:cubicBezTo>
                  <a:cubicBezTo>
                    <a:pt x="73" y="102"/>
                    <a:pt x="73" y="101"/>
                    <a:pt x="75" y="98"/>
                  </a:cubicBezTo>
                  <a:cubicBezTo>
                    <a:pt x="76" y="96"/>
                    <a:pt x="75" y="96"/>
                    <a:pt x="76" y="95"/>
                  </a:cubicBezTo>
                  <a:cubicBezTo>
                    <a:pt x="78" y="93"/>
                    <a:pt x="78" y="93"/>
                    <a:pt x="76" y="85"/>
                  </a:cubicBezTo>
                  <a:cubicBezTo>
                    <a:pt x="75" y="79"/>
                    <a:pt x="73" y="81"/>
                    <a:pt x="70" y="79"/>
                  </a:cubicBezTo>
                  <a:cubicBezTo>
                    <a:pt x="66" y="76"/>
                    <a:pt x="70" y="73"/>
                    <a:pt x="66" y="73"/>
                  </a:cubicBezTo>
                  <a:cubicBezTo>
                    <a:pt x="63" y="75"/>
                    <a:pt x="66" y="71"/>
                    <a:pt x="63" y="71"/>
                  </a:cubicBezTo>
                  <a:cubicBezTo>
                    <a:pt x="60" y="71"/>
                    <a:pt x="61" y="67"/>
                    <a:pt x="58" y="67"/>
                  </a:cubicBezTo>
                  <a:cubicBezTo>
                    <a:pt x="55" y="67"/>
                    <a:pt x="50" y="65"/>
                    <a:pt x="47" y="61"/>
                  </a:cubicBezTo>
                  <a:cubicBezTo>
                    <a:pt x="44" y="57"/>
                    <a:pt x="44" y="61"/>
                    <a:pt x="43" y="57"/>
                  </a:cubicBezTo>
                  <a:cubicBezTo>
                    <a:pt x="43" y="53"/>
                    <a:pt x="38" y="54"/>
                    <a:pt x="38" y="53"/>
                  </a:cubicBezTo>
                  <a:cubicBezTo>
                    <a:pt x="38" y="51"/>
                    <a:pt x="38" y="51"/>
                    <a:pt x="35" y="48"/>
                  </a:cubicBezTo>
                  <a:cubicBezTo>
                    <a:pt x="32" y="47"/>
                    <a:pt x="35" y="45"/>
                    <a:pt x="32" y="42"/>
                  </a:cubicBezTo>
                  <a:cubicBezTo>
                    <a:pt x="31" y="40"/>
                    <a:pt x="32" y="34"/>
                    <a:pt x="28" y="34"/>
                  </a:cubicBezTo>
                  <a:cubicBezTo>
                    <a:pt x="25" y="36"/>
                    <a:pt x="23" y="29"/>
                    <a:pt x="19" y="31"/>
                  </a:cubicBezTo>
                  <a:cubicBezTo>
                    <a:pt x="15" y="33"/>
                    <a:pt x="19" y="36"/>
                    <a:pt x="9" y="39"/>
                  </a:cubicBezTo>
                  <a:cubicBezTo>
                    <a:pt x="9" y="37"/>
                    <a:pt x="12" y="34"/>
                    <a:pt x="11" y="33"/>
                  </a:cubicBezTo>
                  <a:cubicBezTo>
                    <a:pt x="11" y="33"/>
                    <a:pt x="6" y="36"/>
                    <a:pt x="5" y="31"/>
                  </a:cubicBezTo>
                  <a:cubicBezTo>
                    <a:pt x="3" y="28"/>
                    <a:pt x="9" y="28"/>
                    <a:pt x="5" y="25"/>
                  </a:cubicBezTo>
                  <a:cubicBezTo>
                    <a:pt x="0" y="22"/>
                    <a:pt x="5" y="23"/>
                    <a:pt x="6" y="20"/>
                  </a:cubicBezTo>
                  <a:cubicBezTo>
                    <a:pt x="8" y="19"/>
                    <a:pt x="3" y="17"/>
                    <a:pt x="5" y="14"/>
                  </a:cubicBezTo>
                  <a:cubicBezTo>
                    <a:pt x="6" y="14"/>
                    <a:pt x="6" y="14"/>
                    <a:pt x="9" y="14"/>
                  </a:cubicBezTo>
                  <a:cubicBezTo>
                    <a:pt x="11" y="12"/>
                    <a:pt x="11" y="14"/>
                    <a:pt x="14" y="12"/>
                  </a:cubicBezTo>
                  <a:cubicBezTo>
                    <a:pt x="17" y="9"/>
                    <a:pt x="14" y="9"/>
                    <a:pt x="15" y="9"/>
                  </a:cubicBezTo>
                  <a:cubicBezTo>
                    <a:pt x="15" y="8"/>
                    <a:pt x="17" y="6"/>
                    <a:pt x="17" y="8"/>
                  </a:cubicBezTo>
                  <a:cubicBezTo>
                    <a:pt x="17" y="8"/>
                    <a:pt x="17" y="9"/>
                    <a:pt x="19" y="11"/>
                  </a:cubicBezTo>
                  <a:cubicBezTo>
                    <a:pt x="20" y="12"/>
                    <a:pt x="20" y="15"/>
                    <a:pt x="22" y="14"/>
                  </a:cubicBezTo>
                  <a:cubicBezTo>
                    <a:pt x="23" y="14"/>
                    <a:pt x="20" y="12"/>
                    <a:pt x="23" y="11"/>
                  </a:cubicBezTo>
                  <a:cubicBezTo>
                    <a:pt x="25" y="9"/>
                    <a:pt x="23" y="6"/>
                    <a:pt x="25" y="6"/>
                  </a:cubicBezTo>
                  <a:cubicBezTo>
                    <a:pt x="26" y="6"/>
                    <a:pt x="26" y="9"/>
                    <a:pt x="28" y="9"/>
                  </a:cubicBezTo>
                  <a:cubicBezTo>
                    <a:pt x="29" y="8"/>
                    <a:pt x="29" y="11"/>
                    <a:pt x="31" y="9"/>
                  </a:cubicBezTo>
                  <a:cubicBezTo>
                    <a:pt x="32" y="9"/>
                    <a:pt x="29" y="6"/>
                    <a:pt x="31" y="6"/>
                  </a:cubicBezTo>
                  <a:cubicBezTo>
                    <a:pt x="31" y="5"/>
                    <a:pt x="32" y="8"/>
                    <a:pt x="34" y="6"/>
                  </a:cubicBezTo>
                  <a:cubicBezTo>
                    <a:pt x="34" y="6"/>
                    <a:pt x="32" y="5"/>
                    <a:pt x="34" y="1"/>
                  </a:cubicBezTo>
                  <a:cubicBezTo>
                    <a:pt x="35" y="1"/>
                    <a:pt x="35" y="5"/>
                    <a:pt x="37" y="3"/>
                  </a:cubicBezTo>
                  <a:cubicBezTo>
                    <a:pt x="38" y="3"/>
                    <a:pt x="38" y="1"/>
                    <a:pt x="40" y="1"/>
                  </a:cubicBezTo>
                  <a:cubicBezTo>
                    <a:pt x="41" y="0"/>
                    <a:pt x="41" y="1"/>
                    <a:pt x="44" y="0"/>
                  </a:cubicBezTo>
                  <a:cubicBezTo>
                    <a:pt x="49" y="0"/>
                    <a:pt x="46" y="0"/>
                    <a:pt x="46" y="1"/>
                  </a:cubicBezTo>
                  <a:cubicBezTo>
                    <a:pt x="47" y="1"/>
                    <a:pt x="47" y="1"/>
                    <a:pt x="47" y="3"/>
                  </a:cubicBezTo>
                  <a:cubicBezTo>
                    <a:pt x="47" y="5"/>
                    <a:pt x="50" y="6"/>
                    <a:pt x="58" y="6"/>
                  </a:cubicBezTo>
                  <a:cubicBezTo>
                    <a:pt x="58" y="8"/>
                    <a:pt x="57" y="8"/>
                    <a:pt x="57" y="9"/>
                  </a:cubicBezTo>
                  <a:cubicBezTo>
                    <a:pt x="57" y="11"/>
                    <a:pt x="60" y="9"/>
                    <a:pt x="58" y="11"/>
                  </a:cubicBezTo>
                  <a:cubicBezTo>
                    <a:pt x="57" y="12"/>
                    <a:pt x="57" y="14"/>
                    <a:pt x="58" y="14"/>
                  </a:cubicBezTo>
                  <a:cubicBezTo>
                    <a:pt x="60" y="15"/>
                    <a:pt x="61" y="17"/>
                    <a:pt x="58" y="17"/>
                  </a:cubicBezTo>
                  <a:cubicBezTo>
                    <a:pt x="58" y="17"/>
                    <a:pt x="60" y="15"/>
                    <a:pt x="57" y="15"/>
                  </a:cubicBezTo>
                  <a:close/>
                  <a:moveTo>
                    <a:pt x="54" y="107"/>
                  </a:moveTo>
                  <a:cubicBezTo>
                    <a:pt x="55" y="109"/>
                    <a:pt x="58" y="112"/>
                    <a:pt x="61" y="112"/>
                  </a:cubicBezTo>
                  <a:cubicBezTo>
                    <a:pt x="64" y="112"/>
                    <a:pt x="64" y="115"/>
                    <a:pt x="67" y="115"/>
                  </a:cubicBezTo>
                  <a:cubicBezTo>
                    <a:pt x="70" y="116"/>
                    <a:pt x="70" y="118"/>
                    <a:pt x="70" y="115"/>
                  </a:cubicBezTo>
                  <a:cubicBezTo>
                    <a:pt x="70" y="113"/>
                    <a:pt x="72" y="110"/>
                    <a:pt x="70" y="109"/>
                  </a:cubicBezTo>
                  <a:cubicBezTo>
                    <a:pt x="69" y="109"/>
                    <a:pt x="73" y="101"/>
                    <a:pt x="73" y="99"/>
                  </a:cubicBezTo>
                  <a:cubicBezTo>
                    <a:pt x="75" y="98"/>
                    <a:pt x="70" y="101"/>
                    <a:pt x="69" y="101"/>
                  </a:cubicBezTo>
                  <a:cubicBezTo>
                    <a:pt x="66" y="99"/>
                    <a:pt x="61" y="104"/>
                    <a:pt x="57" y="101"/>
                  </a:cubicBezTo>
                  <a:cubicBezTo>
                    <a:pt x="54" y="96"/>
                    <a:pt x="54" y="104"/>
                    <a:pt x="52" y="101"/>
                  </a:cubicBezTo>
                  <a:cubicBezTo>
                    <a:pt x="50" y="99"/>
                    <a:pt x="49" y="101"/>
                    <a:pt x="49" y="104"/>
                  </a:cubicBezTo>
                  <a:cubicBezTo>
                    <a:pt x="49" y="107"/>
                    <a:pt x="50" y="107"/>
                    <a:pt x="54" y="107"/>
                  </a:cubicBezTo>
                  <a:close/>
                  <a:moveTo>
                    <a:pt x="17" y="79"/>
                  </a:moveTo>
                  <a:cubicBezTo>
                    <a:pt x="17" y="82"/>
                    <a:pt x="19" y="81"/>
                    <a:pt x="17" y="84"/>
                  </a:cubicBezTo>
                  <a:cubicBezTo>
                    <a:pt x="15" y="88"/>
                    <a:pt x="17" y="93"/>
                    <a:pt x="20" y="92"/>
                  </a:cubicBezTo>
                  <a:cubicBezTo>
                    <a:pt x="23" y="92"/>
                    <a:pt x="22" y="88"/>
                    <a:pt x="23" y="90"/>
                  </a:cubicBezTo>
                  <a:cubicBezTo>
                    <a:pt x="26" y="90"/>
                    <a:pt x="26" y="90"/>
                    <a:pt x="28" y="84"/>
                  </a:cubicBezTo>
                  <a:cubicBezTo>
                    <a:pt x="28" y="78"/>
                    <a:pt x="25" y="78"/>
                    <a:pt x="28" y="76"/>
                  </a:cubicBezTo>
                  <a:cubicBezTo>
                    <a:pt x="29" y="75"/>
                    <a:pt x="28" y="70"/>
                    <a:pt x="26" y="68"/>
                  </a:cubicBezTo>
                  <a:cubicBezTo>
                    <a:pt x="25" y="67"/>
                    <a:pt x="25" y="65"/>
                    <a:pt x="20" y="70"/>
                  </a:cubicBezTo>
                  <a:cubicBezTo>
                    <a:pt x="15" y="73"/>
                    <a:pt x="14" y="67"/>
                    <a:pt x="14" y="71"/>
                  </a:cubicBezTo>
                  <a:cubicBezTo>
                    <a:pt x="14" y="75"/>
                    <a:pt x="17" y="75"/>
                    <a:pt x="17" y="79"/>
                  </a:cubicBezTo>
                  <a:close/>
                </a:path>
              </a:pathLst>
            </a:custGeom>
            <a:grpFill/>
            <a:ln w="6350" cmpd="sng">
              <a:solidFill>
                <a:schemeClr val="bg1"/>
              </a:solidFill>
              <a:round/>
              <a:headEnd/>
              <a:tailEnd/>
            </a:ln>
          </p:spPr>
          <p:txBody>
            <a:bodyPr/>
            <a:lstStyle/>
            <a:p>
              <a:endParaRPr lang="en-GB" dirty="0"/>
            </a:p>
          </p:txBody>
        </p:sp>
        <p:sp>
          <p:nvSpPr>
            <p:cNvPr id="1232" name="Freeform 171"/>
            <p:cNvSpPr>
              <a:spLocks/>
            </p:cNvSpPr>
            <p:nvPr/>
          </p:nvSpPr>
          <p:spPr bwMode="auto">
            <a:xfrm>
              <a:off x="5668736" y="3582167"/>
              <a:ext cx="117295" cy="78731"/>
            </a:xfrm>
            <a:custGeom>
              <a:avLst/>
              <a:gdLst/>
              <a:ahLst/>
              <a:cxnLst>
                <a:cxn ang="0">
                  <a:pos x="30" y="5"/>
                </a:cxn>
                <a:cxn ang="0">
                  <a:pos x="30" y="10"/>
                </a:cxn>
                <a:cxn ang="0">
                  <a:pos x="35" y="13"/>
                </a:cxn>
                <a:cxn ang="0">
                  <a:pos x="38" y="11"/>
                </a:cxn>
                <a:cxn ang="0">
                  <a:pos x="38" y="16"/>
                </a:cxn>
                <a:cxn ang="0">
                  <a:pos x="35" y="16"/>
                </a:cxn>
                <a:cxn ang="0">
                  <a:pos x="35" y="19"/>
                </a:cxn>
                <a:cxn ang="0">
                  <a:pos x="32" y="19"/>
                </a:cxn>
                <a:cxn ang="0">
                  <a:pos x="29" y="16"/>
                </a:cxn>
                <a:cxn ang="0">
                  <a:pos x="27" y="21"/>
                </a:cxn>
                <a:cxn ang="0">
                  <a:pos x="26" y="24"/>
                </a:cxn>
                <a:cxn ang="0">
                  <a:pos x="23" y="21"/>
                </a:cxn>
                <a:cxn ang="0">
                  <a:pos x="21" y="18"/>
                </a:cxn>
                <a:cxn ang="0">
                  <a:pos x="19" y="19"/>
                </a:cxn>
                <a:cxn ang="0">
                  <a:pos x="18" y="22"/>
                </a:cxn>
                <a:cxn ang="0">
                  <a:pos x="13" y="24"/>
                </a:cxn>
                <a:cxn ang="0">
                  <a:pos x="9" y="24"/>
                </a:cxn>
                <a:cxn ang="0">
                  <a:pos x="7" y="21"/>
                </a:cxn>
                <a:cxn ang="0">
                  <a:pos x="6" y="18"/>
                </a:cxn>
                <a:cxn ang="0">
                  <a:pos x="3" y="21"/>
                </a:cxn>
                <a:cxn ang="0">
                  <a:pos x="3" y="19"/>
                </a:cxn>
                <a:cxn ang="0">
                  <a:pos x="4" y="14"/>
                </a:cxn>
                <a:cxn ang="0">
                  <a:pos x="6" y="11"/>
                </a:cxn>
                <a:cxn ang="0">
                  <a:pos x="9" y="8"/>
                </a:cxn>
                <a:cxn ang="0">
                  <a:pos x="10" y="5"/>
                </a:cxn>
                <a:cxn ang="0">
                  <a:pos x="13" y="4"/>
                </a:cxn>
                <a:cxn ang="0">
                  <a:pos x="19" y="4"/>
                </a:cxn>
                <a:cxn ang="0">
                  <a:pos x="23" y="2"/>
                </a:cxn>
                <a:cxn ang="0">
                  <a:pos x="26" y="4"/>
                </a:cxn>
                <a:cxn ang="0">
                  <a:pos x="30" y="5"/>
                </a:cxn>
              </a:cxnLst>
              <a:rect l="0" t="0" r="r" b="b"/>
              <a:pathLst>
                <a:path w="38" h="25">
                  <a:moveTo>
                    <a:pt x="30" y="5"/>
                  </a:moveTo>
                  <a:cubicBezTo>
                    <a:pt x="32" y="7"/>
                    <a:pt x="27" y="11"/>
                    <a:pt x="30" y="10"/>
                  </a:cubicBezTo>
                  <a:cubicBezTo>
                    <a:pt x="35" y="10"/>
                    <a:pt x="32" y="13"/>
                    <a:pt x="35" y="13"/>
                  </a:cubicBezTo>
                  <a:cubicBezTo>
                    <a:pt x="36" y="13"/>
                    <a:pt x="36" y="8"/>
                    <a:pt x="38" y="11"/>
                  </a:cubicBezTo>
                  <a:cubicBezTo>
                    <a:pt x="36" y="14"/>
                    <a:pt x="38" y="16"/>
                    <a:pt x="38" y="16"/>
                  </a:cubicBezTo>
                  <a:cubicBezTo>
                    <a:pt x="36" y="18"/>
                    <a:pt x="35" y="14"/>
                    <a:pt x="35" y="16"/>
                  </a:cubicBezTo>
                  <a:cubicBezTo>
                    <a:pt x="33" y="16"/>
                    <a:pt x="36" y="19"/>
                    <a:pt x="35" y="19"/>
                  </a:cubicBezTo>
                  <a:cubicBezTo>
                    <a:pt x="33" y="21"/>
                    <a:pt x="33" y="18"/>
                    <a:pt x="32" y="19"/>
                  </a:cubicBezTo>
                  <a:cubicBezTo>
                    <a:pt x="30" y="19"/>
                    <a:pt x="30" y="16"/>
                    <a:pt x="29" y="16"/>
                  </a:cubicBezTo>
                  <a:cubicBezTo>
                    <a:pt x="27" y="16"/>
                    <a:pt x="29" y="19"/>
                    <a:pt x="27" y="21"/>
                  </a:cubicBezTo>
                  <a:cubicBezTo>
                    <a:pt x="24" y="22"/>
                    <a:pt x="27" y="24"/>
                    <a:pt x="26" y="24"/>
                  </a:cubicBezTo>
                  <a:cubicBezTo>
                    <a:pt x="24" y="25"/>
                    <a:pt x="24" y="22"/>
                    <a:pt x="23" y="21"/>
                  </a:cubicBezTo>
                  <a:cubicBezTo>
                    <a:pt x="21" y="19"/>
                    <a:pt x="21" y="18"/>
                    <a:pt x="21" y="18"/>
                  </a:cubicBezTo>
                  <a:cubicBezTo>
                    <a:pt x="21" y="16"/>
                    <a:pt x="19" y="18"/>
                    <a:pt x="19" y="19"/>
                  </a:cubicBezTo>
                  <a:cubicBezTo>
                    <a:pt x="18" y="19"/>
                    <a:pt x="21" y="19"/>
                    <a:pt x="18" y="22"/>
                  </a:cubicBezTo>
                  <a:cubicBezTo>
                    <a:pt x="15" y="24"/>
                    <a:pt x="15" y="22"/>
                    <a:pt x="13" y="24"/>
                  </a:cubicBezTo>
                  <a:cubicBezTo>
                    <a:pt x="10" y="24"/>
                    <a:pt x="10" y="24"/>
                    <a:pt x="9" y="24"/>
                  </a:cubicBezTo>
                  <a:cubicBezTo>
                    <a:pt x="9" y="21"/>
                    <a:pt x="7" y="21"/>
                    <a:pt x="7" y="21"/>
                  </a:cubicBezTo>
                  <a:cubicBezTo>
                    <a:pt x="7" y="19"/>
                    <a:pt x="9" y="16"/>
                    <a:pt x="6" y="18"/>
                  </a:cubicBezTo>
                  <a:cubicBezTo>
                    <a:pt x="3" y="18"/>
                    <a:pt x="6" y="19"/>
                    <a:pt x="3" y="21"/>
                  </a:cubicBezTo>
                  <a:cubicBezTo>
                    <a:pt x="1" y="21"/>
                    <a:pt x="0" y="21"/>
                    <a:pt x="3" y="19"/>
                  </a:cubicBezTo>
                  <a:cubicBezTo>
                    <a:pt x="4" y="18"/>
                    <a:pt x="1" y="16"/>
                    <a:pt x="4" y="14"/>
                  </a:cubicBezTo>
                  <a:cubicBezTo>
                    <a:pt x="7" y="13"/>
                    <a:pt x="4" y="11"/>
                    <a:pt x="6" y="11"/>
                  </a:cubicBezTo>
                  <a:cubicBezTo>
                    <a:pt x="9" y="10"/>
                    <a:pt x="7" y="8"/>
                    <a:pt x="9" y="8"/>
                  </a:cubicBezTo>
                  <a:cubicBezTo>
                    <a:pt x="10" y="7"/>
                    <a:pt x="9" y="7"/>
                    <a:pt x="10" y="5"/>
                  </a:cubicBezTo>
                  <a:cubicBezTo>
                    <a:pt x="10" y="4"/>
                    <a:pt x="12" y="7"/>
                    <a:pt x="13" y="4"/>
                  </a:cubicBezTo>
                  <a:cubicBezTo>
                    <a:pt x="16" y="5"/>
                    <a:pt x="16" y="4"/>
                    <a:pt x="19" y="4"/>
                  </a:cubicBezTo>
                  <a:cubicBezTo>
                    <a:pt x="23" y="4"/>
                    <a:pt x="19" y="2"/>
                    <a:pt x="23" y="2"/>
                  </a:cubicBezTo>
                  <a:cubicBezTo>
                    <a:pt x="24" y="0"/>
                    <a:pt x="24" y="4"/>
                    <a:pt x="26" y="4"/>
                  </a:cubicBezTo>
                  <a:cubicBezTo>
                    <a:pt x="27" y="2"/>
                    <a:pt x="29" y="4"/>
                    <a:pt x="30" y="5"/>
                  </a:cubicBezTo>
                </a:path>
              </a:pathLst>
            </a:custGeom>
            <a:grpFill/>
            <a:ln w="6350" cmpd="sng">
              <a:solidFill>
                <a:schemeClr val="bg1"/>
              </a:solidFill>
              <a:round/>
              <a:headEnd/>
              <a:tailEnd/>
            </a:ln>
          </p:spPr>
          <p:txBody>
            <a:bodyPr/>
            <a:lstStyle/>
            <a:p>
              <a:endParaRPr lang="en-GB" dirty="0"/>
            </a:p>
          </p:txBody>
        </p:sp>
        <p:sp>
          <p:nvSpPr>
            <p:cNvPr id="1233" name="Freeform 172"/>
            <p:cNvSpPr>
              <a:spLocks/>
            </p:cNvSpPr>
            <p:nvPr/>
          </p:nvSpPr>
          <p:spPr bwMode="auto">
            <a:xfrm>
              <a:off x="5752289" y="3535572"/>
              <a:ext cx="199241" cy="106045"/>
            </a:xfrm>
            <a:custGeom>
              <a:avLst/>
              <a:gdLst/>
              <a:ahLst/>
              <a:cxnLst>
                <a:cxn ang="0">
                  <a:pos x="3" y="20"/>
                </a:cxn>
                <a:cxn ang="0">
                  <a:pos x="9" y="22"/>
                </a:cxn>
                <a:cxn ang="0">
                  <a:pos x="10" y="19"/>
                </a:cxn>
                <a:cxn ang="0">
                  <a:pos x="13" y="20"/>
                </a:cxn>
                <a:cxn ang="0">
                  <a:pos x="20" y="19"/>
                </a:cxn>
                <a:cxn ang="0">
                  <a:pos x="24" y="17"/>
                </a:cxn>
                <a:cxn ang="0">
                  <a:pos x="27" y="19"/>
                </a:cxn>
                <a:cxn ang="0">
                  <a:pos x="30" y="20"/>
                </a:cxn>
                <a:cxn ang="0">
                  <a:pos x="30" y="16"/>
                </a:cxn>
                <a:cxn ang="0">
                  <a:pos x="29" y="11"/>
                </a:cxn>
                <a:cxn ang="0">
                  <a:pos x="33" y="10"/>
                </a:cxn>
                <a:cxn ang="0">
                  <a:pos x="37" y="5"/>
                </a:cxn>
                <a:cxn ang="0">
                  <a:pos x="40" y="8"/>
                </a:cxn>
                <a:cxn ang="0">
                  <a:pos x="46" y="4"/>
                </a:cxn>
                <a:cxn ang="0">
                  <a:pos x="49" y="4"/>
                </a:cxn>
                <a:cxn ang="0">
                  <a:pos x="56" y="5"/>
                </a:cxn>
                <a:cxn ang="0">
                  <a:pos x="63" y="7"/>
                </a:cxn>
                <a:cxn ang="0">
                  <a:pos x="63" y="14"/>
                </a:cxn>
                <a:cxn ang="0">
                  <a:pos x="63" y="17"/>
                </a:cxn>
                <a:cxn ang="0">
                  <a:pos x="58" y="17"/>
                </a:cxn>
                <a:cxn ang="0">
                  <a:pos x="60" y="20"/>
                </a:cxn>
                <a:cxn ang="0">
                  <a:pos x="58" y="22"/>
                </a:cxn>
                <a:cxn ang="0">
                  <a:pos x="58" y="25"/>
                </a:cxn>
                <a:cxn ang="0">
                  <a:pos x="55" y="27"/>
                </a:cxn>
                <a:cxn ang="0">
                  <a:pos x="55" y="28"/>
                </a:cxn>
                <a:cxn ang="0">
                  <a:pos x="52" y="30"/>
                </a:cxn>
                <a:cxn ang="0">
                  <a:pos x="49" y="30"/>
                </a:cxn>
                <a:cxn ang="0">
                  <a:pos x="44" y="33"/>
                </a:cxn>
                <a:cxn ang="0">
                  <a:pos x="41" y="33"/>
                </a:cxn>
                <a:cxn ang="0">
                  <a:pos x="35" y="31"/>
                </a:cxn>
                <a:cxn ang="0">
                  <a:pos x="24" y="28"/>
                </a:cxn>
                <a:cxn ang="0">
                  <a:pos x="23" y="27"/>
                </a:cxn>
                <a:cxn ang="0">
                  <a:pos x="21" y="25"/>
                </a:cxn>
                <a:cxn ang="0">
                  <a:pos x="17" y="27"/>
                </a:cxn>
                <a:cxn ang="0">
                  <a:pos x="13" y="28"/>
                </a:cxn>
                <a:cxn ang="0">
                  <a:pos x="10" y="27"/>
                </a:cxn>
                <a:cxn ang="0">
                  <a:pos x="7" y="28"/>
                </a:cxn>
                <a:cxn ang="0">
                  <a:pos x="3" y="25"/>
                </a:cxn>
                <a:cxn ang="0">
                  <a:pos x="3" y="20"/>
                </a:cxn>
              </a:cxnLst>
              <a:rect l="0" t="0" r="r" b="b"/>
              <a:pathLst>
                <a:path w="64" h="34">
                  <a:moveTo>
                    <a:pt x="3" y="20"/>
                  </a:moveTo>
                  <a:cubicBezTo>
                    <a:pt x="6" y="17"/>
                    <a:pt x="7" y="22"/>
                    <a:pt x="9" y="22"/>
                  </a:cubicBezTo>
                  <a:cubicBezTo>
                    <a:pt x="10" y="22"/>
                    <a:pt x="9" y="19"/>
                    <a:pt x="10" y="19"/>
                  </a:cubicBezTo>
                  <a:cubicBezTo>
                    <a:pt x="12" y="20"/>
                    <a:pt x="13" y="19"/>
                    <a:pt x="13" y="20"/>
                  </a:cubicBezTo>
                  <a:cubicBezTo>
                    <a:pt x="15" y="22"/>
                    <a:pt x="17" y="20"/>
                    <a:pt x="20" y="19"/>
                  </a:cubicBezTo>
                  <a:cubicBezTo>
                    <a:pt x="21" y="17"/>
                    <a:pt x="23" y="20"/>
                    <a:pt x="24" y="17"/>
                  </a:cubicBezTo>
                  <a:cubicBezTo>
                    <a:pt x="24" y="16"/>
                    <a:pt x="26" y="19"/>
                    <a:pt x="27" y="19"/>
                  </a:cubicBezTo>
                  <a:cubicBezTo>
                    <a:pt x="29" y="17"/>
                    <a:pt x="29" y="22"/>
                    <a:pt x="30" y="20"/>
                  </a:cubicBezTo>
                  <a:cubicBezTo>
                    <a:pt x="32" y="19"/>
                    <a:pt x="27" y="17"/>
                    <a:pt x="30" y="16"/>
                  </a:cubicBezTo>
                  <a:cubicBezTo>
                    <a:pt x="32" y="16"/>
                    <a:pt x="27" y="14"/>
                    <a:pt x="29" y="11"/>
                  </a:cubicBezTo>
                  <a:cubicBezTo>
                    <a:pt x="32" y="10"/>
                    <a:pt x="33" y="11"/>
                    <a:pt x="33" y="10"/>
                  </a:cubicBezTo>
                  <a:cubicBezTo>
                    <a:pt x="33" y="7"/>
                    <a:pt x="37" y="10"/>
                    <a:pt x="37" y="5"/>
                  </a:cubicBezTo>
                  <a:cubicBezTo>
                    <a:pt x="40" y="7"/>
                    <a:pt x="37" y="8"/>
                    <a:pt x="40" y="8"/>
                  </a:cubicBezTo>
                  <a:cubicBezTo>
                    <a:pt x="43" y="7"/>
                    <a:pt x="46" y="7"/>
                    <a:pt x="46" y="4"/>
                  </a:cubicBezTo>
                  <a:cubicBezTo>
                    <a:pt x="46" y="0"/>
                    <a:pt x="47" y="4"/>
                    <a:pt x="49" y="4"/>
                  </a:cubicBezTo>
                  <a:cubicBezTo>
                    <a:pt x="50" y="4"/>
                    <a:pt x="55" y="7"/>
                    <a:pt x="56" y="5"/>
                  </a:cubicBezTo>
                  <a:cubicBezTo>
                    <a:pt x="60" y="4"/>
                    <a:pt x="61" y="7"/>
                    <a:pt x="63" y="7"/>
                  </a:cubicBezTo>
                  <a:cubicBezTo>
                    <a:pt x="61" y="10"/>
                    <a:pt x="60" y="10"/>
                    <a:pt x="63" y="14"/>
                  </a:cubicBezTo>
                  <a:cubicBezTo>
                    <a:pt x="63" y="16"/>
                    <a:pt x="64" y="17"/>
                    <a:pt x="63" y="17"/>
                  </a:cubicBezTo>
                  <a:cubicBezTo>
                    <a:pt x="61" y="17"/>
                    <a:pt x="58" y="17"/>
                    <a:pt x="58" y="17"/>
                  </a:cubicBezTo>
                  <a:cubicBezTo>
                    <a:pt x="58" y="19"/>
                    <a:pt x="60" y="19"/>
                    <a:pt x="60" y="20"/>
                  </a:cubicBezTo>
                  <a:cubicBezTo>
                    <a:pt x="60" y="22"/>
                    <a:pt x="58" y="20"/>
                    <a:pt x="58" y="22"/>
                  </a:cubicBezTo>
                  <a:cubicBezTo>
                    <a:pt x="58" y="25"/>
                    <a:pt x="58" y="25"/>
                    <a:pt x="58" y="25"/>
                  </a:cubicBezTo>
                  <a:cubicBezTo>
                    <a:pt x="58" y="25"/>
                    <a:pt x="56" y="27"/>
                    <a:pt x="55" y="27"/>
                  </a:cubicBezTo>
                  <a:cubicBezTo>
                    <a:pt x="55" y="28"/>
                    <a:pt x="53" y="27"/>
                    <a:pt x="55" y="28"/>
                  </a:cubicBezTo>
                  <a:cubicBezTo>
                    <a:pt x="55" y="30"/>
                    <a:pt x="55" y="30"/>
                    <a:pt x="52" y="30"/>
                  </a:cubicBezTo>
                  <a:cubicBezTo>
                    <a:pt x="50" y="30"/>
                    <a:pt x="52" y="31"/>
                    <a:pt x="49" y="30"/>
                  </a:cubicBezTo>
                  <a:cubicBezTo>
                    <a:pt x="46" y="30"/>
                    <a:pt x="46" y="30"/>
                    <a:pt x="44" y="33"/>
                  </a:cubicBezTo>
                  <a:cubicBezTo>
                    <a:pt x="41" y="34"/>
                    <a:pt x="43" y="31"/>
                    <a:pt x="41" y="33"/>
                  </a:cubicBezTo>
                  <a:cubicBezTo>
                    <a:pt x="38" y="33"/>
                    <a:pt x="40" y="31"/>
                    <a:pt x="35" y="31"/>
                  </a:cubicBezTo>
                  <a:cubicBezTo>
                    <a:pt x="27" y="31"/>
                    <a:pt x="24" y="30"/>
                    <a:pt x="24" y="28"/>
                  </a:cubicBezTo>
                  <a:cubicBezTo>
                    <a:pt x="24" y="27"/>
                    <a:pt x="24" y="27"/>
                    <a:pt x="23" y="27"/>
                  </a:cubicBezTo>
                  <a:cubicBezTo>
                    <a:pt x="23" y="25"/>
                    <a:pt x="26" y="25"/>
                    <a:pt x="21" y="25"/>
                  </a:cubicBezTo>
                  <a:cubicBezTo>
                    <a:pt x="18" y="27"/>
                    <a:pt x="18" y="25"/>
                    <a:pt x="17" y="27"/>
                  </a:cubicBezTo>
                  <a:cubicBezTo>
                    <a:pt x="15" y="27"/>
                    <a:pt x="15" y="28"/>
                    <a:pt x="13" y="28"/>
                  </a:cubicBezTo>
                  <a:cubicBezTo>
                    <a:pt x="12" y="30"/>
                    <a:pt x="12" y="27"/>
                    <a:pt x="10" y="27"/>
                  </a:cubicBezTo>
                  <a:cubicBezTo>
                    <a:pt x="9" y="24"/>
                    <a:pt x="9" y="28"/>
                    <a:pt x="7" y="28"/>
                  </a:cubicBezTo>
                  <a:cubicBezTo>
                    <a:pt x="4" y="28"/>
                    <a:pt x="7" y="25"/>
                    <a:pt x="3" y="25"/>
                  </a:cubicBezTo>
                  <a:cubicBezTo>
                    <a:pt x="0" y="27"/>
                    <a:pt x="4" y="22"/>
                    <a:pt x="3" y="20"/>
                  </a:cubicBezTo>
                </a:path>
              </a:pathLst>
            </a:custGeom>
            <a:grpFill/>
            <a:ln w="6350" cmpd="sng">
              <a:solidFill>
                <a:schemeClr val="bg1"/>
              </a:solidFill>
              <a:round/>
              <a:headEnd/>
              <a:tailEnd/>
            </a:ln>
          </p:spPr>
          <p:txBody>
            <a:bodyPr/>
            <a:lstStyle/>
            <a:p>
              <a:endParaRPr lang="en-GB" dirty="0"/>
            </a:p>
          </p:txBody>
        </p:sp>
        <p:sp>
          <p:nvSpPr>
            <p:cNvPr id="1234" name="Freeform 173"/>
            <p:cNvSpPr>
              <a:spLocks/>
            </p:cNvSpPr>
            <p:nvPr/>
          </p:nvSpPr>
          <p:spPr bwMode="auto">
            <a:xfrm>
              <a:off x="5824594" y="3464874"/>
              <a:ext cx="163892" cy="96405"/>
            </a:xfrm>
            <a:custGeom>
              <a:avLst/>
              <a:gdLst/>
              <a:ahLst/>
              <a:cxnLst>
                <a:cxn ang="0">
                  <a:pos x="13" y="28"/>
                </a:cxn>
                <a:cxn ang="0">
                  <a:pos x="17" y="31"/>
                </a:cxn>
                <a:cxn ang="0">
                  <a:pos x="23" y="26"/>
                </a:cxn>
                <a:cxn ang="0">
                  <a:pos x="26" y="26"/>
                </a:cxn>
                <a:cxn ang="0">
                  <a:pos x="33" y="28"/>
                </a:cxn>
                <a:cxn ang="0">
                  <a:pos x="39" y="29"/>
                </a:cxn>
                <a:cxn ang="0">
                  <a:pos x="46" y="26"/>
                </a:cxn>
                <a:cxn ang="0">
                  <a:pos x="53" y="20"/>
                </a:cxn>
                <a:cxn ang="0">
                  <a:pos x="49" y="14"/>
                </a:cxn>
                <a:cxn ang="0">
                  <a:pos x="44" y="12"/>
                </a:cxn>
                <a:cxn ang="0">
                  <a:pos x="42" y="11"/>
                </a:cxn>
                <a:cxn ang="0">
                  <a:pos x="38" y="9"/>
                </a:cxn>
                <a:cxn ang="0">
                  <a:pos x="35" y="11"/>
                </a:cxn>
                <a:cxn ang="0">
                  <a:pos x="35" y="6"/>
                </a:cxn>
                <a:cxn ang="0">
                  <a:pos x="29" y="5"/>
                </a:cxn>
                <a:cxn ang="0">
                  <a:pos x="23" y="3"/>
                </a:cxn>
                <a:cxn ang="0">
                  <a:pos x="18" y="1"/>
                </a:cxn>
                <a:cxn ang="0">
                  <a:pos x="15" y="5"/>
                </a:cxn>
                <a:cxn ang="0">
                  <a:pos x="4" y="9"/>
                </a:cxn>
                <a:cxn ang="0">
                  <a:pos x="1" y="14"/>
                </a:cxn>
                <a:cxn ang="0">
                  <a:pos x="6" y="20"/>
                </a:cxn>
                <a:cxn ang="0">
                  <a:pos x="13" y="28"/>
                </a:cxn>
              </a:cxnLst>
              <a:rect l="0" t="0" r="r" b="b"/>
              <a:pathLst>
                <a:path w="53" h="31">
                  <a:moveTo>
                    <a:pt x="13" y="28"/>
                  </a:moveTo>
                  <a:cubicBezTo>
                    <a:pt x="17" y="29"/>
                    <a:pt x="13" y="31"/>
                    <a:pt x="17" y="31"/>
                  </a:cubicBezTo>
                  <a:cubicBezTo>
                    <a:pt x="20" y="29"/>
                    <a:pt x="23" y="29"/>
                    <a:pt x="23" y="26"/>
                  </a:cubicBezTo>
                  <a:cubicBezTo>
                    <a:pt x="23" y="23"/>
                    <a:pt x="24" y="26"/>
                    <a:pt x="26" y="26"/>
                  </a:cubicBezTo>
                  <a:cubicBezTo>
                    <a:pt x="27" y="26"/>
                    <a:pt x="32" y="29"/>
                    <a:pt x="33" y="28"/>
                  </a:cubicBezTo>
                  <a:cubicBezTo>
                    <a:pt x="36" y="26"/>
                    <a:pt x="38" y="29"/>
                    <a:pt x="39" y="29"/>
                  </a:cubicBezTo>
                  <a:cubicBezTo>
                    <a:pt x="41" y="25"/>
                    <a:pt x="42" y="28"/>
                    <a:pt x="46" y="26"/>
                  </a:cubicBezTo>
                  <a:cubicBezTo>
                    <a:pt x="50" y="25"/>
                    <a:pt x="46" y="23"/>
                    <a:pt x="53" y="20"/>
                  </a:cubicBezTo>
                  <a:cubicBezTo>
                    <a:pt x="53" y="17"/>
                    <a:pt x="52" y="15"/>
                    <a:pt x="49" y="14"/>
                  </a:cubicBezTo>
                  <a:cubicBezTo>
                    <a:pt x="46" y="12"/>
                    <a:pt x="47" y="14"/>
                    <a:pt x="44" y="12"/>
                  </a:cubicBezTo>
                  <a:cubicBezTo>
                    <a:pt x="42" y="11"/>
                    <a:pt x="46" y="11"/>
                    <a:pt x="42" y="11"/>
                  </a:cubicBezTo>
                  <a:cubicBezTo>
                    <a:pt x="39" y="9"/>
                    <a:pt x="36" y="8"/>
                    <a:pt x="38" y="9"/>
                  </a:cubicBezTo>
                  <a:cubicBezTo>
                    <a:pt x="39" y="11"/>
                    <a:pt x="38" y="14"/>
                    <a:pt x="35" y="11"/>
                  </a:cubicBezTo>
                  <a:cubicBezTo>
                    <a:pt x="30" y="6"/>
                    <a:pt x="35" y="8"/>
                    <a:pt x="35" y="6"/>
                  </a:cubicBezTo>
                  <a:cubicBezTo>
                    <a:pt x="33" y="5"/>
                    <a:pt x="33" y="6"/>
                    <a:pt x="29" y="5"/>
                  </a:cubicBezTo>
                  <a:cubicBezTo>
                    <a:pt x="23" y="1"/>
                    <a:pt x="26" y="0"/>
                    <a:pt x="23" y="3"/>
                  </a:cubicBezTo>
                  <a:cubicBezTo>
                    <a:pt x="20" y="5"/>
                    <a:pt x="18" y="1"/>
                    <a:pt x="18" y="1"/>
                  </a:cubicBezTo>
                  <a:cubicBezTo>
                    <a:pt x="17" y="1"/>
                    <a:pt x="20" y="3"/>
                    <a:pt x="15" y="5"/>
                  </a:cubicBezTo>
                  <a:cubicBezTo>
                    <a:pt x="10" y="5"/>
                    <a:pt x="9" y="8"/>
                    <a:pt x="4" y="9"/>
                  </a:cubicBezTo>
                  <a:cubicBezTo>
                    <a:pt x="1" y="11"/>
                    <a:pt x="0" y="11"/>
                    <a:pt x="1" y="14"/>
                  </a:cubicBezTo>
                  <a:cubicBezTo>
                    <a:pt x="4" y="17"/>
                    <a:pt x="0" y="19"/>
                    <a:pt x="6" y="20"/>
                  </a:cubicBezTo>
                  <a:cubicBezTo>
                    <a:pt x="9" y="22"/>
                    <a:pt x="9" y="25"/>
                    <a:pt x="13" y="28"/>
                  </a:cubicBezTo>
                </a:path>
              </a:pathLst>
            </a:custGeom>
            <a:grpFill/>
            <a:ln w="6350" cmpd="sng">
              <a:solidFill>
                <a:schemeClr val="bg1"/>
              </a:solidFill>
              <a:round/>
              <a:headEnd/>
              <a:tailEnd/>
            </a:ln>
          </p:spPr>
          <p:txBody>
            <a:bodyPr/>
            <a:lstStyle/>
            <a:p>
              <a:endParaRPr lang="en-GB" dirty="0"/>
            </a:p>
          </p:txBody>
        </p:sp>
        <p:sp>
          <p:nvSpPr>
            <p:cNvPr id="1235" name="Freeform 174"/>
            <p:cNvSpPr>
              <a:spLocks/>
            </p:cNvSpPr>
            <p:nvPr/>
          </p:nvSpPr>
          <p:spPr bwMode="auto">
            <a:xfrm>
              <a:off x="6076859" y="3713921"/>
              <a:ext cx="155858" cy="112473"/>
            </a:xfrm>
            <a:custGeom>
              <a:avLst/>
              <a:gdLst/>
              <a:ahLst/>
              <a:cxnLst>
                <a:cxn ang="0">
                  <a:pos x="1" y="22"/>
                </a:cxn>
                <a:cxn ang="0">
                  <a:pos x="4" y="27"/>
                </a:cxn>
                <a:cxn ang="0">
                  <a:pos x="6" y="33"/>
                </a:cxn>
                <a:cxn ang="0">
                  <a:pos x="10" y="33"/>
                </a:cxn>
                <a:cxn ang="0">
                  <a:pos x="16" y="31"/>
                </a:cxn>
                <a:cxn ang="0">
                  <a:pos x="19" y="31"/>
                </a:cxn>
                <a:cxn ang="0">
                  <a:pos x="23" y="33"/>
                </a:cxn>
                <a:cxn ang="0">
                  <a:pos x="29" y="33"/>
                </a:cxn>
                <a:cxn ang="0">
                  <a:pos x="32" y="28"/>
                </a:cxn>
                <a:cxn ang="0">
                  <a:pos x="35" y="27"/>
                </a:cxn>
                <a:cxn ang="0">
                  <a:pos x="38" y="25"/>
                </a:cxn>
                <a:cxn ang="0">
                  <a:pos x="42" y="27"/>
                </a:cxn>
                <a:cxn ang="0">
                  <a:pos x="45" y="25"/>
                </a:cxn>
                <a:cxn ang="0">
                  <a:pos x="44" y="22"/>
                </a:cxn>
                <a:cxn ang="0">
                  <a:pos x="42" y="19"/>
                </a:cxn>
                <a:cxn ang="0">
                  <a:pos x="45" y="11"/>
                </a:cxn>
                <a:cxn ang="0">
                  <a:pos x="50" y="7"/>
                </a:cxn>
                <a:cxn ang="0">
                  <a:pos x="45" y="4"/>
                </a:cxn>
                <a:cxn ang="0">
                  <a:pos x="39" y="2"/>
                </a:cxn>
                <a:cxn ang="0">
                  <a:pos x="29" y="5"/>
                </a:cxn>
                <a:cxn ang="0">
                  <a:pos x="19" y="5"/>
                </a:cxn>
                <a:cxn ang="0">
                  <a:pos x="12" y="5"/>
                </a:cxn>
                <a:cxn ang="0">
                  <a:pos x="4" y="5"/>
                </a:cxn>
                <a:cxn ang="0">
                  <a:pos x="3" y="0"/>
                </a:cxn>
                <a:cxn ang="0">
                  <a:pos x="1" y="7"/>
                </a:cxn>
                <a:cxn ang="0">
                  <a:pos x="4" y="14"/>
                </a:cxn>
                <a:cxn ang="0">
                  <a:pos x="1" y="17"/>
                </a:cxn>
                <a:cxn ang="0">
                  <a:pos x="1" y="22"/>
                </a:cxn>
              </a:cxnLst>
              <a:rect l="0" t="0" r="r" b="b"/>
              <a:pathLst>
                <a:path w="50" h="36">
                  <a:moveTo>
                    <a:pt x="1" y="22"/>
                  </a:moveTo>
                  <a:cubicBezTo>
                    <a:pt x="1" y="25"/>
                    <a:pt x="4" y="24"/>
                    <a:pt x="4" y="27"/>
                  </a:cubicBezTo>
                  <a:cubicBezTo>
                    <a:pt x="6" y="30"/>
                    <a:pt x="4" y="31"/>
                    <a:pt x="6" y="33"/>
                  </a:cubicBezTo>
                  <a:cubicBezTo>
                    <a:pt x="7" y="34"/>
                    <a:pt x="6" y="31"/>
                    <a:pt x="10" y="33"/>
                  </a:cubicBezTo>
                  <a:cubicBezTo>
                    <a:pt x="13" y="33"/>
                    <a:pt x="15" y="30"/>
                    <a:pt x="16" y="31"/>
                  </a:cubicBezTo>
                  <a:cubicBezTo>
                    <a:pt x="18" y="31"/>
                    <a:pt x="16" y="28"/>
                    <a:pt x="19" y="31"/>
                  </a:cubicBezTo>
                  <a:cubicBezTo>
                    <a:pt x="21" y="34"/>
                    <a:pt x="21" y="30"/>
                    <a:pt x="23" y="33"/>
                  </a:cubicBezTo>
                  <a:cubicBezTo>
                    <a:pt x="24" y="36"/>
                    <a:pt x="26" y="33"/>
                    <a:pt x="29" y="33"/>
                  </a:cubicBezTo>
                  <a:cubicBezTo>
                    <a:pt x="33" y="33"/>
                    <a:pt x="27" y="27"/>
                    <a:pt x="32" y="28"/>
                  </a:cubicBezTo>
                  <a:cubicBezTo>
                    <a:pt x="32" y="27"/>
                    <a:pt x="33" y="28"/>
                    <a:pt x="35" y="27"/>
                  </a:cubicBezTo>
                  <a:cubicBezTo>
                    <a:pt x="35" y="24"/>
                    <a:pt x="36" y="27"/>
                    <a:pt x="38" y="25"/>
                  </a:cubicBezTo>
                  <a:cubicBezTo>
                    <a:pt x="39" y="24"/>
                    <a:pt x="41" y="27"/>
                    <a:pt x="42" y="27"/>
                  </a:cubicBezTo>
                  <a:cubicBezTo>
                    <a:pt x="44" y="27"/>
                    <a:pt x="44" y="25"/>
                    <a:pt x="45" y="25"/>
                  </a:cubicBezTo>
                  <a:cubicBezTo>
                    <a:pt x="45" y="24"/>
                    <a:pt x="42" y="25"/>
                    <a:pt x="44" y="22"/>
                  </a:cubicBezTo>
                  <a:cubicBezTo>
                    <a:pt x="44" y="19"/>
                    <a:pt x="38" y="22"/>
                    <a:pt x="42" y="19"/>
                  </a:cubicBezTo>
                  <a:cubicBezTo>
                    <a:pt x="47" y="16"/>
                    <a:pt x="42" y="16"/>
                    <a:pt x="45" y="11"/>
                  </a:cubicBezTo>
                  <a:cubicBezTo>
                    <a:pt x="47" y="7"/>
                    <a:pt x="50" y="14"/>
                    <a:pt x="50" y="7"/>
                  </a:cubicBezTo>
                  <a:cubicBezTo>
                    <a:pt x="49" y="5"/>
                    <a:pt x="47" y="7"/>
                    <a:pt x="45" y="4"/>
                  </a:cubicBezTo>
                  <a:cubicBezTo>
                    <a:pt x="42" y="0"/>
                    <a:pt x="41" y="5"/>
                    <a:pt x="39" y="2"/>
                  </a:cubicBezTo>
                  <a:cubicBezTo>
                    <a:pt x="38" y="0"/>
                    <a:pt x="32" y="4"/>
                    <a:pt x="29" y="5"/>
                  </a:cubicBezTo>
                  <a:cubicBezTo>
                    <a:pt x="24" y="8"/>
                    <a:pt x="21" y="7"/>
                    <a:pt x="19" y="5"/>
                  </a:cubicBezTo>
                  <a:cubicBezTo>
                    <a:pt x="16" y="5"/>
                    <a:pt x="15" y="8"/>
                    <a:pt x="12" y="5"/>
                  </a:cubicBezTo>
                  <a:cubicBezTo>
                    <a:pt x="7" y="4"/>
                    <a:pt x="7" y="7"/>
                    <a:pt x="4" y="5"/>
                  </a:cubicBezTo>
                  <a:cubicBezTo>
                    <a:pt x="3" y="4"/>
                    <a:pt x="9" y="4"/>
                    <a:pt x="3" y="0"/>
                  </a:cubicBezTo>
                  <a:cubicBezTo>
                    <a:pt x="3" y="4"/>
                    <a:pt x="0" y="2"/>
                    <a:pt x="1" y="7"/>
                  </a:cubicBezTo>
                  <a:cubicBezTo>
                    <a:pt x="3" y="13"/>
                    <a:pt x="7" y="11"/>
                    <a:pt x="4" y="14"/>
                  </a:cubicBezTo>
                  <a:cubicBezTo>
                    <a:pt x="3" y="17"/>
                    <a:pt x="1" y="14"/>
                    <a:pt x="1" y="17"/>
                  </a:cubicBezTo>
                  <a:cubicBezTo>
                    <a:pt x="1" y="19"/>
                    <a:pt x="4" y="21"/>
                    <a:pt x="1" y="22"/>
                  </a:cubicBezTo>
                </a:path>
              </a:pathLst>
            </a:custGeom>
            <a:grpFill/>
            <a:ln w="6350" cmpd="sng">
              <a:solidFill>
                <a:schemeClr val="bg1"/>
              </a:solidFill>
              <a:round/>
              <a:headEnd/>
              <a:tailEnd/>
            </a:ln>
          </p:spPr>
          <p:txBody>
            <a:bodyPr/>
            <a:lstStyle/>
            <a:p>
              <a:endParaRPr lang="en-GB" dirty="0"/>
            </a:p>
          </p:txBody>
        </p:sp>
        <p:sp>
          <p:nvSpPr>
            <p:cNvPr id="1236" name="Freeform 175"/>
            <p:cNvSpPr>
              <a:spLocks/>
            </p:cNvSpPr>
            <p:nvPr/>
          </p:nvSpPr>
          <p:spPr bwMode="auto">
            <a:xfrm>
              <a:off x="5988487" y="3648044"/>
              <a:ext cx="109261" cy="149428"/>
            </a:xfrm>
            <a:custGeom>
              <a:avLst/>
              <a:gdLst/>
              <a:ahLst/>
              <a:cxnLst>
                <a:cxn ang="0">
                  <a:pos x="11" y="40"/>
                </a:cxn>
                <a:cxn ang="0">
                  <a:pos x="12" y="43"/>
                </a:cxn>
                <a:cxn ang="0">
                  <a:pos x="14" y="48"/>
                </a:cxn>
                <a:cxn ang="0">
                  <a:pos x="17" y="45"/>
                </a:cxn>
                <a:cxn ang="0">
                  <a:pos x="23" y="43"/>
                </a:cxn>
                <a:cxn ang="0">
                  <a:pos x="29" y="43"/>
                </a:cxn>
                <a:cxn ang="0">
                  <a:pos x="29" y="39"/>
                </a:cxn>
                <a:cxn ang="0">
                  <a:pos x="32" y="36"/>
                </a:cxn>
                <a:cxn ang="0">
                  <a:pos x="29" y="28"/>
                </a:cxn>
                <a:cxn ang="0">
                  <a:pos x="31" y="22"/>
                </a:cxn>
                <a:cxn ang="0">
                  <a:pos x="29" y="17"/>
                </a:cxn>
                <a:cxn ang="0">
                  <a:pos x="26" y="19"/>
                </a:cxn>
                <a:cxn ang="0">
                  <a:pos x="21" y="12"/>
                </a:cxn>
                <a:cxn ang="0">
                  <a:pos x="15" y="6"/>
                </a:cxn>
                <a:cxn ang="0">
                  <a:pos x="12" y="0"/>
                </a:cxn>
                <a:cxn ang="0">
                  <a:pos x="6" y="0"/>
                </a:cxn>
                <a:cxn ang="0">
                  <a:pos x="0" y="3"/>
                </a:cxn>
                <a:cxn ang="0">
                  <a:pos x="2" y="9"/>
                </a:cxn>
                <a:cxn ang="0">
                  <a:pos x="5" y="11"/>
                </a:cxn>
                <a:cxn ang="0">
                  <a:pos x="2" y="14"/>
                </a:cxn>
                <a:cxn ang="0">
                  <a:pos x="3" y="19"/>
                </a:cxn>
                <a:cxn ang="0">
                  <a:pos x="6" y="25"/>
                </a:cxn>
                <a:cxn ang="0">
                  <a:pos x="3" y="25"/>
                </a:cxn>
                <a:cxn ang="0">
                  <a:pos x="6" y="29"/>
                </a:cxn>
                <a:cxn ang="0">
                  <a:pos x="3" y="29"/>
                </a:cxn>
                <a:cxn ang="0">
                  <a:pos x="12" y="37"/>
                </a:cxn>
                <a:cxn ang="0">
                  <a:pos x="9" y="39"/>
                </a:cxn>
                <a:cxn ang="0">
                  <a:pos x="11" y="40"/>
                </a:cxn>
              </a:cxnLst>
              <a:rect l="0" t="0" r="r" b="b"/>
              <a:pathLst>
                <a:path w="35" h="48">
                  <a:moveTo>
                    <a:pt x="11" y="40"/>
                  </a:moveTo>
                  <a:cubicBezTo>
                    <a:pt x="12" y="42"/>
                    <a:pt x="11" y="43"/>
                    <a:pt x="12" y="43"/>
                  </a:cubicBezTo>
                  <a:cubicBezTo>
                    <a:pt x="15" y="45"/>
                    <a:pt x="14" y="46"/>
                    <a:pt x="14" y="48"/>
                  </a:cubicBezTo>
                  <a:cubicBezTo>
                    <a:pt x="17" y="48"/>
                    <a:pt x="14" y="46"/>
                    <a:pt x="17" y="45"/>
                  </a:cubicBezTo>
                  <a:cubicBezTo>
                    <a:pt x="21" y="45"/>
                    <a:pt x="20" y="43"/>
                    <a:pt x="23" y="43"/>
                  </a:cubicBezTo>
                  <a:cubicBezTo>
                    <a:pt x="26" y="45"/>
                    <a:pt x="26" y="42"/>
                    <a:pt x="29" y="43"/>
                  </a:cubicBezTo>
                  <a:cubicBezTo>
                    <a:pt x="32" y="42"/>
                    <a:pt x="29" y="40"/>
                    <a:pt x="29" y="39"/>
                  </a:cubicBezTo>
                  <a:cubicBezTo>
                    <a:pt x="29" y="36"/>
                    <a:pt x="31" y="39"/>
                    <a:pt x="32" y="36"/>
                  </a:cubicBezTo>
                  <a:cubicBezTo>
                    <a:pt x="35" y="32"/>
                    <a:pt x="31" y="34"/>
                    <a:pt x="29" y="28"/>
                  </a:cubicBezTo>
                  <a:cubicBezTo>
                    <a:pt x="28" y="23"/>
                    <a:pt x="31" y="25"/>
                    <a:pt x="31" y="22"/>
                  </a:cubicBezTo>
                  <a:cubicBezTo>
                    <a:pt x="26" y="17"/>
                    <a:pt x="35" y="20"/>
                    <a:pt x="29" y="17"/>
                  </a:cubicBezTo>
                  <a:cubicBezTo>
                    <a:pt x="28" y="15"/>
                    <a:pt x="29" y="19"/>
                    <a:pt x="26" y="19"/>
                  </a:cubicBezTo>
                  <a:cubicBezTo>
                    <a:pt x="21" y="17"/>
                    <a:pt x="20" y="14"/>
                    <a:pt x="21" y="12"/>
                  </a:cubicBezTo>
                  <a:cubicBezTo>
                    <a:pt x="23" y="9"/>
                    <a:pt x="15" y="11"/>
                    <a:pt x="15" y="6"/>
                  </a:cubicBezTo>
                  <a:cubicBezTo>
                    <a:pt x="17" y="3"/>
                    <a:pt x="14" y="3"/>
                    <a:pt x="12" y="0"/>
                  </a:cubicBezTo>
                  <a:cubicBezTo>
                    <a:pt x="9" y="0"/>
                    <a:pt x="8" y="0"/>
                    <a:pt x="6" y="0"/>
                  </a:cubicBezTo>
                  <a:cubicBezTo>
                    <a:pt x="5" y="0"/>
                    <a:pt x="5" y="1"/>
                    <a:pt x="0" y="3"/>
                  </a:cubicBezTo>
                  <a:cubicBezTo>
                    <a:pt x="2" y="5"/>
                    <a:pt x="2" y="8"/>
                    <a:pt x="2" y="9"/>
                  </a:cubicBezTo>
                  <a:cubicBezTo>
                    <a:pt x="5" y="11"/>
                    <a:pt x="6" y="9"/>
                    <a:pt x="5" y="11"/>
                  </a:cubicBezTo>
                  <a:cubicBezTo>
                    <a:pt x="5" y="12"/>
                    <a:pt x="3" y="11"/>
                    <a:pt x="2" y="14"/>
                  </a:cubicBezTo>
                  <a:cubicBezTo>
                    <a:pt x="6" y="14"/>
                    <a:pt x="5" y="14"/>
                    <a:pt x="3" y="19"/>
                  </a:cubicBezTo>
                  <a:cubicBezTo>
                    <a:pt x="2" y="22"/>
                    <a:pt x="8" y="23"/>
                    <a:pt x="6" y="25"/>
                  </a:cubicBezTo>
                  <a:cubicBezTo>
                    <a:pt x="5" y="26"/>
                    <a:pt x="5" y="23"/>
                    <a:pt x="3" y="25"/>
                  </a:cubicBezTo>
                  <a:cubicBezTo>
                    <a:pt x="3" y="25"/>
                    <a:pt x="6" y="28"/>
                    <a:pt x="6" y="29"/>
                  </a:cubicBezTo>
                  <a:cubicBezTo>
                    <a:pt x="5" y="29"/>
                    <a:pt x="5" y="28"/>
                    <a:pt x="3" y="29"/>
                  </a:cubicBezTo>
                  <a:cubicBezTo>
                    <a:pt x="6" y="34"/>
                    <a:pt x="12" y="36"/>
                    <a:pt x="12" y="37"/>
                  </a:cubicBezTo>
                  <a:cubicBezTo>
                    <a:pt x="12" y="39"/>
                    <a:pt x="8" y="39"/>
                    <a:pt x="9" y="39"/>
                  </a:cubicBezTo>
                  <a:cubicBezTo>
                    <a:pt x="11" y="40"/>
                    <a:pt x="9" y="40"/>
                    <a:pt x="11" y="40"/>
                  </a:cubicBezTo>
                </a:path>
              </a:pathLst>
            </a:custGeom>
            <a:grpFill/>
            <a:ln w="6350" cmpd="sng">
              <a:solidFill>
                <a:schemeClr val="bg1"/>
              </a:solidFill>
              <a:round/>
              <a:headEnd/>
              <a:tailEnd/>
            </a:ln>
          </p:spPr>
          <p:txBody>
            <a:bodyPr/>
            <a:lstStyle/>
            <a:p>
              <a:endParaRPr lang="en-GB" dirty="0"/>
            </a:p>
          </p:txBody>
        </p:sp>
        <p:sp>
          <p:nvSpPr>
            <p:cNvPr id="1237" name="Freeform 176"/>
            <p:cNvSpPr>
              <a:spLocks/>
            </p:cNvSpPr>
            <p:nvPr/>
          </p:nvSpPr>
          <p:spPr bwMode="auto">
            <a:xfrm>
              <a:off x="6030262" y="3779798"/>
              <a:ext cx="64271" cy="56236"/>
            </a:xfrm>
            <a:custGeom>
              <a:avLst/>
              <a:gdLst/>
              <a:ahLst/>
              <a:cxnLst>
                <a:cxn ang="0">
                  <a:pos x="1" y="6"/>
                </a:cxn>
                <a:cxn ang="0">
                  <a:pos x="1" y="9"/>
                </a:cxn>
                <a:cxn ang="0">
                  <a:pos x="1" y="12"/>
                </a:cxn>
                <a:cxn ang="0">
                  <a:pos x="4" y="17"/>
                </a:cxn>
                <a:cxn ang="0">
                  <a:pos x="4" y="18"/>
                </a:cxn>
                <a:cxn ang="0">
                  <a:pos x="15" y="14"/>
                </a:cxn>
                <a:cxn ang="0">
                  <a:pos x="21" y="12"/>
                </a:cxn>
                <a:cxn ang="0">
                  <a:pos x="19" y="6"/>
                </a:cxn>
                <a:cxn ang="0">
                  <a:pos x="16" y="2"/>
                </a:cxn>
                <a:cxn ang="0">
                  <a:pos x="10" y="2"/>
                </a:cxn>
                <a:cxn ang="0">
                  <a:pos x="4" y="3"/>
                </a:cxn>
                <a:cxn ang="0">
                  <a:pos x="1" y="6"/>
                </a:cxn>
              </a:cxnLst>
              <a:rect l="0" t="0" r="r" b="b"/>
              <a:pathLst>
                <a:path w="21" h="18">
                  <a:moveTo>
                    <a:pt x="1" y="6"/>
                  </a:moveTo>
                  <a:cubicBezTo>
                    <a:pt x="1" y="9"/>
                    <a:pt x="1" y="9"/>
                    <a:pt x="1" y="9"/>
                  </a:cubicBezTo>
                  <a:cubicBezTo>
                    <a:pt x="0" y="11"/>
                    <a:pt x="1" y="11"/>
                    <a:pt x="1" y="12"/>
                  </a:cubicBezTo>
                  <a:cubicBezTo>
                    <a:pt x="1" y="14"/>
                    <a:pt x="3" y="17"/>
                    <a:pt x="4" y="17"/>
                  </a:cubicBezTo>
                  <a:cubicBezTo>
                    <a:pt x="4" y="15"/>
                    <a:pt x="4" y="17"/>
                    <a:pt x="4" y="18"/>
                  </a:cubicBezTo>
                  <a:cubicBezTo>
                    <a:pt x="16" y="17"/>
                    <a:pt x="10" y="12"/>
                    <a:pt x="15" y="14"/>
                  </a:cubicBezTo>
                  <a:cubicBezTo>
                    <a:pt x="19" y="17"/>
                    <a:pt x="18" y="12"/>
                    <a:pt x="21" y="12"/>
                  </a:cubicBezTo>
                  <a:cubicBezTo>
                    <a:pt x="19" y="11"/>
                    <a:pt x="21" y="9"/>
                    <a:pt x="19" y="6"/>
                  </a:cubicBezTo>
                  <a:cubicBezTo>
                    <a:pt x="19" y="3"/>
                    <a:pt x="16" y="5"/>
                    <a:pt x="16" y="2"/>
                  </a:cubicBezTo>
                  <a:cubicBezTo>
                    <a:pt x="13" y="0"/>
                    <a:pt x="13" y="3"/>
                    <a:pt x="10" y="2"/>
                  </a:cubicBezTo>
                  <a:cubicBezTo>
                    <a:pt x="7" y="2"/>
                    <a:pt x="9" y="3"/>
                    <a:pt x="4" y="3"/>
                  </a:cubicBezTo>
                  <a:cubicBezTo>
                    <a:pt x="1" y="5"/>
                    <a:pt x="4" y="6"/>
                    <a:pt x="1" y="6"/>
                  </a:cubicBezTo>
                </a:path>
              </a:pathLst>
            </a:custGeom>
            <a:grpFill/>
            <a:ln w="6350" cmpd="sng">
              <a:solidFill>
                <a:schemeClr val="bg1"/>
              </a:solidFill>
              <a:round/>
              <a:headEnd/>
              <a:tailEnd/>
            </a:ln>
          </p:spPr>
          <p:txBody>
            <a:bodyPr/>
            <a:lstStyle/>
            <a:p>
              <a:endParaRPr lang="en-GB" dirty="0"/>
            </a:p>
          </p:txBody>
        </p:sp>
        <p:sp>
          <p:nvSpPr>
            <p:cNvPr id="1238" name="Freeform 177"/>
            <p:cNvSpPr>
              <a:spLocks/>
            </p:cNvSpPr>
            <p:nvPr/>
          </p:nvSpPr>
          <p:spPr bwMode="auto">
            <a:xfrm>
              <a:off x="6001340" y="3763730"/>
              <a:ext cx="43383" cy="112473"/>
            </a:xfrm>
            <a:custGeom>
              <a:avLst/>
              <a:gdLst/>
              <a:ahLst/>
              <a:cxnLst>
                <a:cxn ang="0">
                  <a:pos x="1" y="11"/>
                </a:cxn>
                <a:cxn ang="0">
                  <a:pos x="1" y="21"/>
                </a:cxn>
                <a:cxn ang="0">
                  <a:pos x="1" y="27"/>
                </a:cxn>
                <a:cxn ang="0">
                  <a:pos x="3" y="30"/>
                </a:cxn>
                <a:cxn ang="0">
                  <a:pos x="7" y="36"/>
                </a:cxn>
                <a:cxn ang="0">
                  <a:pos x="8" y="34"/>
                </a:cxn>
                <a:cxn ang="0">
                  <a:pos x="8" y="33"/>
                </a:cxn>
                <a:cxn ang="0">
                  <a:pos x="11" y="30"/>
                </a:cxn>
                <a:cxn ang="0">
                  <a:pos x="14" y="27"/>
                </a:cxn>
                <a:cxn ang="0">
                  <a:pos x="13" y="24"/>
                </a:cxn>
                <a:cxn ang="0">
                  <a:pos x="13" y="22"/>
                </a:cxn>
                <a:cxn ang="0">
                  <a:pos x="10" y="17"/>
                </a:cxn>
                <a:cxn ang="0">
                  <a:pos x="10" y="14"/>
                </a:cxn>
                <a:cxn ang="0">
                  <a:pos x="10" y="11"/>
                </a:cxn>
                <a:cxn ang="0">
                  <a:pos x="8" y="7"/>
                </a:cxn>
                <a:cxn ang="0">
                  <a:pos x="7" y="4"/>
                </a:cxn>
                <a:cxn ang="0">
                  <a:pos x="4" y="4"/>
                </a:cxn>
                <a:cxn ang="0">
                  <a:pos x="1" y="7"/>
                </a:cxn>
                <a:cxn ang="0">
                  <a:pos x="1" y="11"/>
                </a:cxn>
              </a:cxnLst>
              <a:rect l="0" t="0" r="r" b="b"/>
              <a:pathLst>
                <a:path w="14" h="36">
                  <a:moveTo>
                    <a:pt x="1" y="11"/>
                  </a:moveTo>
                  <a:cubicBezTo>
                    <a:pt x="4" y="11"/>
                    <a:pt x="1" y="21"/>
                    <a:pt x="1" y="21"/>
                  </a:cubicBezTo>
                  <a:cubicBezTo>
                    <a:pt x="3" y="22"/>
                    <a:pt x="0" y="22"/>
                    <a:pt x="1" y="27"/>
                  </a:cubicBezTo>
                  <a:cubicBezTo>
                    <a:pt x="3" y="30"/>
                    <a:pt x="0" y="27"/>
                    <a:pt x="3" y="30"/>
                  </a:cubicBezTo>
                  <a:cubicBezTo>
                    <a:pt x="7" y="33"/>
                    <a:pt x="4" y="34"/>
                    <a:pt x="7" y="36"/>
                  </a:cubicBezTo>
                  <a:cubicBezTo>
                    <a:pt x="7" y="36"/>
                    <a:pt x="8" y="36"/>
                    <a:pt x="8" y="34"/>
                  </a:cubicBezTo>
                  <a:cubicBezTo>
                    <a:pt x="8" y="33"/>
                    <a:pt x="8" y="33"/>
                    <a:pt x="8" y="33"/>
                  </a:cubicBezTo>
                  <a:cubicBezTo>
                    <a:pt x="8" y="31"/>
                    <a:pt x="11" y="33"/>
                    <a:pt x="11" y="30"/>
                  </a:cubicBezTo>
                  <a:cubicBezTo>
                    <a:pt x="11" y="25"/>
                    <a:pt x="13" y="28"/>
                    <a:pt x="14" y="27"/>
                  </a:cubicBezTo>
                  <a:cubicBezTo>
                    <a:pt x="14" y="24"/>
                    <a:pt x="13" y="24"/>
                    <a:pt x="13" y="24"/>
                  </a:cubicBezTo>
                  <a:cubicBezTo>
                    <a:pt x="13" y="22"/>
                    <a:pt x="13" y="21"/>
                    <a:pt x="13" y="22"/>
                  </a:cubicBezTo>
                  <a:cubicBezTo>
                    <a:pt x="11" y="22"/>
                    <a:pt x="10" y="19"/>
                    <a:pt x="10" y="17"/>
                  </a:cubicBezTo>
                  <a:cubicBezTo>
                    <a:pt x="10" y="16"/>
                    <a:pt x="8" y="16"/>
                    <a:pt x="10" y="14"/>
                  </a:cubicBezTo>
                  <a:cubicBezTo>
                    <a:pt x="10" y="14"/>
                    <a:pt x="10" y="14"/>
                    <a:pt x="10" y="11"/>
                  </a:cubicBezTo>
                  <a:cubicBezTo>
                    <a:pt x="10" y="10"/>
                    <a:pt x="11" y="8"/>
                    <a:pt x="8" y="7"/>
                  </a:cubicBezTo>
                  <a:cubicBezTo>
                    <a:pt x="7" y="7"/>
                    <a:pt x="8" y="5"/>
                    <a:pt x="7" y="4"/>
                  </a:cubicBezTo>
                  <a:cubicBezTo>
                    <a:pt x="4" y="5"/>
                    <a:pt x="4" y="5"/>
                    <a:pt x="4" y="4"/>
                  </a:cubicBezTo>
                  <a:cubicBezTo>
                    <a:pt x="4" y="0"/>
                    <a:pt x="3" y="5"/>
                    <a:pt x="1" y="7"/>
                  </a:cubicBezTo>
                  <a:cubicBezTo>
                    <a:pt x="0" y="10"/>
                    <a:pt x="3" y="8"/>
                    <a:pt x="1" y="11"/>
                  </a:cubicBezTo>
                </a:path>
              </a:pathLst>
            </a:custGeom>
            <a:grpFill/>
            <a:ln w="6350" cmpd="sng">
              <a:solidFill>
                <a:schemeClr val="bg1"/>
              </a:solidFill>
              <a:round/>
              <a:headEnd/>
              <a:tailEnd/>
            </a:ln>
          </p:spPr>
          <p:txBody>
            <a:bodyPr/>
            <a:lstStyle/>
            <a:p>
              <a:endParaRPr lang="en-GB" dirty="0"/>
            </a:p>
          </p:txBody>
        </p:sp>
        <p:sp>
          <p:nvSpPr>
            <p:cNvPr id="1239" name="Freeform 178"/>
            <p:cNvSpPr>
              <a:spLocks/>
            </p:cNvSpPr>
            <p:nvPr/>
          </p:nvSpPr>
          <p:spPr bwMode="auto">
            <a:xfrm>
              <a:off x="5924215" y="3554853"/>
              <a:ext cx="165499" cy="106045"/>
            </a:xfrm>
            <a:custGeom>
              <a:avLst/>
              <a:gdLst/>
              <a:ahLst/>
              <a:cxnLst>
                <a:cxn ang="0">
                  <a:pos x="21" y="33"/>
                </a:cxn>
                <a:cxn ang="0">
                  <a:pos x="27" y="30"/>
                </a:cxn>
                <a:cxn ang="0">
                  <a:pos x="33" y="30"/>
                </a:cxn>
                <a:cxn ang="0">
                  <a:pos x="36" y="30"/>
                </a:cxn>
                <a:cxn ang="0">
                  <a:pos x="36" y="28"/>
                </a:cxn>
                <a:cxn ang="0">
                  <a:pos x="39" y="28"/>
                </a:cxn>
                <a:cxn ang="0">
                  <a:pos x="44" y="22"/>
                </a:cxn>
                <a:cxn ang="0">
                  <a:pos x="46" y="17"/>
                </a:cxn>
                <a:cxn ang="0">
                  <a:pos x="49" y="11"/>
                </a:cxn>
                <a:cxn ang="0">
                  <a:pos x="53" y="8"/>
                </a:cxn>
                <a:cxn ang="0">
                  <a:pos x="53" y="8"/>
                </a:cxn>
                <a:cxn ang="0">
                  <a:pos x="52" y="7"/>
                </a:cxn>
                <a:cxn ang="0">
                  <a:pos x="47" y="4"/>
                </a:cxn>
                <a:cxn ang="0">
                  <a:pos x="44" y="4"/>
                </a:cxn>
                <a:cxn ang="0">
                  <a:pos x="41" y="2"/>
                </a:cxn>
                <a:cxn ang="0">
                  <a:pos x="36" y="2"/>
                </a:cxn>
                <a:cxn ang="0">
                  <a:pos x="33" y="5"/>
                </a:cxn>
                <a:cxn ang="0">
                  <a:pos x="30" y="7"/>
                </a:cxn>
                <a:cxn ang="0">
                  <a:pos x="27" y="7"/>
                </a:cxn>
                <a:cxn ang="0">
                  <a:pos x="21" y="8"/>
                </a:cxn>
                <a:cxn ang="0">
                  <a:pos x="21" y="10"/>
                </a:cxn>
                <a:cxn ang="0">
                  <a:pos x="15" y="11"/>
                </a:cxn>
                <a:cxn ang="0">
                  <a:pos x="8" y="8"/>
                </a:cxn>
                <a:cxn ang="0">
                  <a:pos x="8" y="11"/>
                </a:cxn>
                <a:cxn ang="0">
                  <a:pos x="3" y="11"/>
                </a:cxn>
                <a:cxn ang="0">
                  <a:pos x="5" y="14"/>
                </a:cxn>
                <a:cxn ang="0">
                  <a:pos x="3" y="16"/>
                </a:cxn>
                <a:cxn ang="0">
                  <a:pos x="3" y="19"/>
                </a:cxn>
                <a:cxn ang="0">
                  <a:pos x="0" y="20"/>
                </a:cxn>
                <a:cxn ang="0">
                  <a:pos x="3" y="25"/>
                </a:cxn>
                <a:cxn ang="0">
                  <a:pos x="11" y="31"/>
                </a:cxn>
                <a:cxn ang="0">
                  <a:pos x="18" y="34"/>
                </a:cxn>
                <a:cxn ang="0">
                  <a:pos x="21" y="33"/>
                </a:cxn>
              </a:cxnLst>
              <a:rect l="0" t="0" r="r" b="b"/>
              <a:pathLst>
                <a:path w="53" h="34">
                  <a:moveTo>
                    <a:pt x="21" y="33"/>
                  </a:moveTo>
                  <a:cubicBezTo>
                    <a:pt x="26" y="31"/>
                    <a:pt x="26" y="30"/>
                    <a:pt x="27" y="30"/>
                  </a:cubicBezTo>
                  <a:cubicBezTo>
                    <a:pt x="29" y="30"/>
                    <a:pt x="30" y="30"/>
                    <a:pt x="33" y="30"/>
                  </a:cubicBezTo>
                  <a:cubicBezTo>
                    <a:pt x="33" y="30"/>
                    <a:pt x="35" y="30"/>
                    <a:pt x="36" y="30"/>
                  </a:cubicBezTo>
                  <a:cubicBezTo>
                    <a:pt x="38" y="28"/>
                    <a:pt x="36" y="28"/>
                    <a:pt x="36" y="28"/>
                  </a:cubicBezTo>
                  <a:cubicBezTo>
                    <a:pt x="38" y="28"/>
                    <a:pt x="38" y="28"/>
                    <a:pt x="39" y="28"/>
                  </a:cubicBezTo>
                  <a:cubicBezTo>
                    <a:pt x="39" y="28"/>
                    <a:pt x="43" y="24"/>
                    <a:pt x="44" y="22"/>
                  </a:cubicBezTo>
                  <a:cubicBezTo>
                    <a:pt x="44" y="19"/>
                    <a:pt x="43" y="19"/>
                    <a:pt x="46" y="17"/>
                  </a:cubicBezTo>
                  <a:cubicBezTo>
                    <a:pt x="49" y="14"/>
                    <a:pt x="47" y="14"/>
                    <a:pt x="49" y="11"/>
                  </a:cubicBezTo>
                  <a:cubicBezTo>
                    <a:pt x="50" y="10"/>
                    <a:pt x="50" y="13"/>
                    <a:pt x="53" y="8"/>
                  </a:cubicBezTo>
                  <a:cubicBezTo>
                    <a:pt x="53" y="8"/>
                    <a:pt x="53" y="8"/>
                    <a:pt x="53" y="8"/>
                  </a:cubicBezTo>
                  <a:cubicBezTo>
                    <a:pt x="53" y="8"/>
                    <a:pt x="53" y="7"/>
                    <a:pt x="52" y="7"/>
                  </a:cubicBezTo>
                  <a:cubicBezTo>
                    <a:pt x="50" y="8"/>
                    <a:pt x="52" y="5"/>
                    <a:pt x="47" y="4"/>
                  </a:cubicBezTo>
                  <a:cubicBezTo>
                    <a:pt x="47" y="4"/>
                    <a:pt x="44" y="5"/>
                    <a:pt x="44" y="4"/>
                  </a:cubicBezTo>
                  <a:cubicBezTo>
                    <a:pt x="44" y="4"/>
                    <a:pt x="43" y="0"/>
                    <a:pt x="41" y="2"/>
                  </a:cubicBezTo>
                  <a:cubicBezTo>
                    <a:pt x="39" y="4"/>
                    <a:pt x="38" y="2"/>
                    <a:pt x="36" y="2"/>
                  </a:cubicBezTo>
                  <a:cubicBezTo>
                    <a:pt x="33" y="2"/>
                    <a:pt x="35" y="5"/>
                    <a:pt x="33" y="5"/>
                  </a:cubicBezTo>
                  <a:cubicBezTo>
                    <a:pt x="33" y="5"/>
                    <a:pt x="32" y="7"/>
                    <a:pt x="30" y="7"/>
                  </a:cubicBezTo>
                  <a:cubicBezTo>
                    <a:pt x="29" y="7"/>
                    <a:pt x="27" y="4"/>
                    <a:pt x="27" y="7"/>
                  </a:cubicBezTo>
                  <a:cubicBezTo>
                    <a:pt x="26" y="8"/>
                    <a:pt x="24" y="7"/>
                    <a:pt x="21" y="8"/>
                  </a:cubicBezTo>
                  <a:cubicBezTo>
                    <a:pt x="20" y="8"/>
                    <a:pt x="21" y="10"/>
                    <a:pt x="21" y="10"/>
                  </a:cubicBezTo>
                  <a:cubicBezTo>
                    <a:pt x="21" y="11"/>
                    <a:pt x="20" y="11"/>
                    <a:pt x="15" y="11"/>
                  </a:cubicBezTo>
                  <a:cubicBezTo>
                    <a:pt x="12" y="13"/>
                    <a:pt x="11" y="8"/>
                    <a:pt x="8" y="8"/>
                  </a:cubicBezTo>
                  <a:cubicBezTo>
                    <a:pt x="8" y="10"/>
                    <a:pt x="9" y="11"/>
                    <a:pt x="8" y="11"/>
                  </a:cubicBezTo>
                  <a:cubicBezTo>
                    <a:pt x="6" y="11"/>
                    <a:pt x="3" y="11"/>
                    <a:pt x="3" y="11"/>
                  </a:cubicBezTo>
                  <a:cubicBezTo>
                    <a:pt x="3" y="13"/>
                    <a:pt x="5" y="13"/>
                    <a:pt x="5" y="14"/>
                  </a:cubicBezTo>
                  <a:cubicBezTo>
                    <a:pt x="5" y="16"/>
                    <a:pt x="3" y="14"/>
                    <a:pt x="3" y="16"/>
                  </a:cubicBezTo>
                  <a:cubicBezTo>
                    <a:pt x="3" y="19"/>
                    <a:pt x="3" y="19"/>
                    <a:pt x="3" y="19"/>
                  </a:cubicBezTo>
                  <a:cubicBezTo>
                    <a:pt x="3" y="19"/>
                    <a:pt x="2" y="20"/>
                    <a:pt x="0" y="20"/>
                  </a:cubicBezTo>
                  <a:cubicBezTo>
                    <a:pt x="3" y="22"/>
                    <a:pt x="2" y="25"/>
                    <a:pt x="3" y="25"/>
                  </a:cubicBezTo>
                  <a:cubicBezTo>
                    <a:pt x="11" y="30"/>
                    <a:pt x="9" y="31"/>
                    <a:pt x="11" y="31"/>
                  </a:cubicBezTo>
                  <a:cubicBezTo>
                    <a:pt x="12" y="31"/>
                    <a:pt x="15" y="34"/>
                    <a:pt x="18" y="34"/>
                  </a:cubicBezTo>
                  <a:cubicBezTo>
                    <a:pt x="20" y="34"/>
                    <a:pt x="20" y="31"/>
                    <a:pt x="21" y="33"/>
                  </a:cubicBezTo>
                </a:path>
              </a:pathLst>
            </a:custGeom>
            <a:grpFill/>
            <a:ln w="6350" cmpd="sng">
              <a:solidFill>
                <a:schemeClr val="bg1"/>
              </a:solidFill>
              <a:round/>
              <a:headEnd/>
              <a:tailEnd/>
            </a:ln>
          </p:spPr>
          <p:txBody>
            <a:bodyPr/>
            <a:lstStyle/>
            <a:p>
              <a:endParaRPr lang="en-GB" dirty="0"/>
            </a:p>
          </p:txBody>
        </p:sp>
        <p:sp>
          <p:nvSpPr>
            <p:cNvPr id="1240" name="Freeform 179"/>
            <p:cNvSpPr>
              <a:spLocks/>
            </p:cNvSpPr>
            <p:nvPr/>
          </p:nvSpPr>
          <p:spPr bwMode="auto">
            <a:xfrm>
              <a:off x="5938676" y="3514684"/>
              <a:ext cx="147824" cy="77124"/>
            </a:xfrm>
            <a:custGeom>
              <a:avLst/>
              <a:gdLst/>
              <a:ahLst/>
              <a:cxnLst>
                <a:cxn ang="0">
                  <a:pos x="45" y="8"/>
                </a:cxn>
                <a:cxn ang="0">
                  <a:pos x="41" y="5"/>
                </a:cxn>
                <a:cxn ang="0">
                  <a:pos x="30" y="4"/>
                </a:cxn>
                <a:cxn ang="0">
                  <a:pos x="25" y="7"/>
                </a:cxn>
                <a:cxn ang="0">
                  <a:pos x="24" y="5"/>
                </a:cxn>
                <a:cxn ang="0">
                  <a:pos x="19" y="4"/>
                </a:cxn>
                <a:cxn ang="0">
                  <a:pos x="18" y="4"/>
                </a:cxn>
                <a:cxn ang="0">
                  <a:pos x="16" y="4"/>
                </a:cxn>
                <a:cxn ang="0">
                  <a:pos x="9" y="10"/>
                </a:cxn>
                <a:cxn ang="0">
                  <a:pos x="3" y="13"/>
                </a:cxn>
                <a:cxn ang="0">
                  <a:pos x="3" y="21"/>
                </a:cxn>
                <a:cxn ang="0">
                  <a:pos x="10" y="24"/>
                </a:cxn>
                <a:cxn ang="0">
                  <a:pos x="16" y="22"/>
                </a:cxn>
                <a:cxn ang="0">
                  <a:pos x="16" y="21"/>
                </a:cxn>
                <a:cxn ang="0">
                  <a:pos x="22" y="19"/>
                </a:cxn>
                <a:cxn ang="0">
                  <a:pos x="25" y="19"/>
                </a:cxn>
                <a:cxn ang="0">
                  <a:pos x="28" y="18"/>
                </a:cxn>
                <a:cxn ang="0">
                  <a:pos x="31" y="14"/>
                </a:cxn>
                <a:cxn ang="0">
                  <a:pos x="36" y="14"/>
                </a:cxn>
                <a:cxn ang="0">
                  <a:pos x="39" y="16"/>
                </a:cxn>
                <a:cxn ang="0">
                  <a:pos x="42" y="16"/>
                </a:cxn>
                <a:cxn ang="0">
                  <a:pos x="45" y="11"/>
                </a:cxn>
                <a:cxn ang="0">
                  <a:pos x="45" y="8"/>
                </a:cxn>
              </a:cxnLst>
              <a:rect l="0" t="0" r="r" b="b"/>
              <a:pathLst>
                <a:path w="47" h="25">
                  <a:moveTo>
                    <a:pt x="45" y="8"/>
                  </a:moveTo>
                  <a:cubicBezTo>
                    <a:pt x="41" y="7"/>
                    <a:pt x="42" y="5"/>
                    <a:pt x="41" y="5"/>
                  </a:cubicBezTo>
                  <a:cubicBezTo>
                    <a:pt x="36" y="4"/>
                    <a:pt x="31" y="4"/>
                    <a:pt x="30" y="4"/>
                  </a:cubicBezTo>
                  <a:cubicBezTo>
                    <a:pt x="27" y="4"/>
                    <a:pt x="27" y="8"/>
                    <a:pt x="25" y="7"/>
                  </a:cubicBezTo>
                  <a:cubicBezTo>
                    <a:pt x="25" y="7"/>
                    <a:pt x="24" y="7"/>
                    <a:pt x="24" y="5"/>
                  </a:cubicBezTo>
                  <a:cubicBezTo>
                    <a:pt x="25" y="2"/>
                    <a:pt x="21" y="0"/>
                    <a:pt x="19" y="4"/>
                  </a:cubicBezTo>
                  <a:cubicBezTo>
                    <a:pt x="19" y="5"/>
                    <a:pt x="18" y="5"/>
                    <a:pt x="18" y="4"/>
                  </a:cubicBezTo>
                  <a:cubicBezTo>
                    <a:pt x="18" y="4"/>
                    <a:pt x="18" y="4"/>
                    <a:pt x="16" y="4"/>
                  </a:cubicBezTo>
                  <a:cubicBezTo>
                    <a:pt x="9" y="7"/>
                    <a:pt x="13" y="8"/>
                    <a:pt x="9" y="10"/>
                  </a:cubicBezTo>
                  <a:cubicBezTo>
                    <a:pt x="6" y="11"/>
                    <a:pt x="4" y="8"/>
                    <a:pt x="3" y="13"/>
                  </a:cubicBezTo>
                  <a:cubicBezTo>
                    <a:pt x="1" y="16"/>
                    <a:pt x="0" y="16"/>
                    <a:pt x="3" y="21"/>
                  </a:cubicBezTo>
                  <a:cubicBezTo>
                    <a:pt x="6" y="21"/>
                    <a:pt x="7" y="25"/>
                    <a:pt x="10" y="24"/>
                  </a:cubicBezTo>
                  <a:cubicBezTo>
                    <a:pt x="15" y="24"/>
                    <a:pt x="16" y="24"/>
                    <a:pt x="16" y="22"/>
                  </a:cubicBezTo>
                  <a:cubicBezTo>
                    <a:pt x="16" y="22"/>
                    <a:pt x="15" y="21"/>
                    <a:pt x="16" y="21"/>
                  </a:cubicBezTo>
                  <a:cubicBezTo>
                    <a:pt x="19" y="19"/>
                    <a:pt x="21" y="21"/>
                    <a:pt x="22" y="19"/>
                  </a:cubicBezTo>
                  <a:cubicBezTo>
                    <a:pt x="22" y="16"/>
                    <a:pt x="24" y="19"/>
                    <a:pt x="25" y="19"/>
                  </a:cubicBezTo>
                  <a:cubicBezTo>
                    <a:pt x="27" y="19"/>
                    <a:pt x="28" y="18"/>
                    <a:pt x="28" y="18"/>
                  </a:cubicBezTo>
                  <a:cubicBezTo>
                    <a:pt x="30" y="18"/>
                    <a:pt x="28" y="14"/>
                    <a:pt x="31" y="14"/>
                  </a:cubicBezTo>
                  <a:cubicBezTo>
                    <a:pt x="33" y="14"/>
                    <a:pt x="34" y="16"/>
                    <a:pt x="36" y="14"/>
                  </a:cubicBezTo>
                  <a:cubicBezTo>
                    <a:pt x="38" y="13"/>
                    <a:pt x="39" y="16"/>
                    <a:pt x="39" y="16"/>
                  </a:cubicBezTo>
                  <a:cubicBezTo>
                    <a:pt x="39" y="18"/>
                    <a:pt x="42" y="16"/>
                    <a:pt x="42" y="16"/>
                  </a:cubicBezTo>
                  <a:cubicBezTo>
                    <a:pt x="44" y="11"/>
                    <a:pt x="45" y="13"/>
                    <a:pt x="45" y="11"/>
                  </a:cubicBezTo>
                  <a:cubicBezTo>
                    <a:pt x="45" y="10"/>
                    <a:pt x="47" y="10"/>
                    <a:pt x="45" y="8"/>
                  </a:cubicBezTo>
                </a:path>
              </a:pathLst>
            </a:custGeom>
            <a:grpFill/>
            <a:ln w="6350" cmpd="sng">
              <a:solidFill>
                <a:schemeClr val="bg1"/>
              </a:solidFill>
              <a:round/>
              <a:headEnd/>
              <a:tailEnd/>
            </a:ln>
          </p:spPr>
          <p:txBody>
            <a:bodyPr/>
            <a:lstStyle/>
            <a:p>
              <a:endParaRPr lang="en-GB" dirty="0"/>
            </a:p>
          </p:txBody>
        </p:sp>
        <p:sp>
          <p:nvSpPr>
            <p:cNvPr id="1241" name="Freeform 180"/>
            <p:cNvSpPr>
              <a:spLocks/>
            </p:cNvSpPr>
            <p:nvPr/>
          </p:nvSpPr>
          <p:spPr bwMode="auto">
            <a:xfrm>
              <a:off x="5858337" y="3617516"/>
              <a:ext cx="75519" cy="59450"/>
            </a:xfrm>
            <a:custGeom>
              <a:avLst/>
              <a:gdLst/>
              <a:ahLst/>
              <a:cxnLst>
                <a:cxn ang="0">
                  <a:pos x="21" y="0"/>
                </a:cxn>
                <a:cxn ang="0">
                  <a:pos x="24" y="5"/>
                </a:cxn>
                <a:cxn ang="0">
                  <a:pos x="23" y="5"/>
                </a:cxn>
                <a:cxn ang="0">
                  <a:pos x="23" y="7"/>
                </a:cxn>
                <a:cxn ang="0">
                  <a:pos x="17" y="10"/>
                </a:cxn>
                <a:cxn ang="0">
                  <a:pos x="18" y="13"/>
                </a:cxn>
                <a:cxn ang="0">
                  <a:pos x="15" y="17"/>
                </a:cxn>
                <a:cxn ang="0">
                  <a:pos x="12" y="17"/>
                </a:cxn>
                <a:cxn ang="0">
                  <a:pos x="9" y="16"/>
                </a:cxn>
                <a:cxn ang="0">
                  <a:pos x="1" y="17"/>
                </a:cxn>
                <a:cxn ang="0">
                  <a:pos x="1" y="16"/>
                </a:cxn>
                <a:cxn ang="0">
                  <a:pos x="1" y="13"/>
                </a:cxn>
                <a:cxn ang="0">
                  <a:pos x="1" y="10"/>
                </a:cxn>
                <a:cxn ang="0">
                  <a:pos x="0" y="8"/>
                </a:cxn>
                <a:cxn ang="0">
                  <a:pos x="1" y="5"/>
                </a:cxn>
                <a:cxn ang="0">
                  <a:pos x="7" y="7"/>
                </a:cxn>
                <a:cxn ang="0">
                  <a:pos x="10" y="7"/>
                </a:cxn>
                <a:cxn ang="0">
                  <a:pos x="15" y="3"/>
                </a:cxn>
                <a:cxn ang="0">
                  <a:pos x="18" y="3"/>
                </a:cxn>
                <a:cxn ang="0">
                  <a:pos x="21" y="2"/>
                </a:cxn>
                <a:cxn ang="0">
                  <a:pos x="21" y="0"/>
                </a:cxn>
              </a:cxnLst>
              <a:rect l="0" t="0" r="r" b="b"/>
              <a:pathLst>
                <a:path w="24" h="19">
                  <a:moveTo>
                    <a:pt x="21" y="0"/>
                  </a:moveTo>
                  <a:cubicBezTo>
                    <a:pt x="24" y="2"/>
                    <a:pt x="23" y="5"/>
                    <a:pt x="24" y="5"/>
                  </a:cubicBezTo>
                  <a:cubicBezTo>
                    <a:pt x="23" y="5"/>
                    <a:pt x="23" y="5"/>
                    <a:pt x="23" y="5"/>
                  </a:cubicBezTo>
                  <a:cubicBezTo>
                    <a:pt x="21" y="5"/>
                    <a:pt x="23" y="7"/>
                    <a:pt x="23" y="7"/>
                  </a:cubicBezTo>
                  <a:cubicBezTo>
                    <a:pt x="21" y="8"/>
                    <a:pt x="18" y="8"/>
                    <a:pt x="17" y="10"/>
                  </a:cubicBezTo>
                  <a:cubicBezTo>
                    <a:pt x="17" y="10"/>
                    <a:pt x="18" y="11"/>
                    <a:pt x="18" y="13"/>
                  </a:cubicBezTo>
                  <a:cubicBezTo>
                    <a:pt x="18" y="14"/>
                    <a:pt x="15" y="14"/>
                    <a:pt x="15" y="17"/>
                  </a:cubicBezTo>
                  <a:cubicBezTo>
                    <a:pt x="15" y="19"/>
                    <a:pt x="13" y="17"/>
                    <a:pt x="12" y="17"/>
                  </a:cubicBezTo>
                  <a:cubicBezTo>
                    <a:pt x="10" y="16"/>
                    <a:pt x="12" y="19"/>
                    <a:pt x="9" y="16"/>
                  </a:cubicBezTo>
                  <a:cubicBezTo>
                    <a:pt x="7" y="14"/>
                    <a:pt x="10" y="17"/>
                    <a:pt x="1" y="17"/>
                  </a:cubicBezTo>
                  <a:cubicBezTo>
                    <a:pt x="1" y="16"/>
                    <a:pt x="1" y="17"/>
                    <a:pt x="1" y="16"/>
                  </a:cubicBezTo>
                  <a:cubicBezTo>
                    <a:pt x="4" y="16"/>
                    <a:pt x="3" y="14"/>
                    <a:pt x="1" y="13"/>
                  </a:cubicBezTo>
                  <a:cubicBezTo>
                    <a:pt x="0" y="13"/>
                    <a:pt x="0" y="11"/>
                    <a:pt x="1" y="10"/>
                  </a:cubicBezTo>
                  <a:cubicBezTo>
                    <a:pt x="3" y="8"/>
                    <a:pt x="0" y="10"/>
                    <a:pt x="0" y="8"/>
                  </a:cubicBezTo>
                  <a:cubicBezTo>
                    <a:pt x="0" y="7"/>
                    <a:pt x="1" y="7"/>
                    <a:pt x="1" y="5"/>
                  </a:cubicBezTo>
                  <a:cubicBezTo>
                    <a:pt x="6" y="5"/>
                    <a:pt x="4" y="7"/>
                    <a:pt x="7" y="7"/>
                  </a:cubicBezTo>
                  <a:cubicBezTo>
                    <a:pt x="9" y="5"/>
                    <a:pt x="7" y="8"/>
                    <a:pt x="10" y="7"/>
                  </a:cubicBezTo>
                  <a:cubicBezTo>
                    <a:pt x="12" y="3"/>
                    <a:pt x="12" y="3"/>
                    <a:pt x="15" y="3"/>
                  </a:cubicBezTo>
                  <a:cubicBezTo>
                    <a:pt x="18" y="5"/>
                    <a:pt x="17" y="3"/>
                    <a:pt x="18" y="3"/>
                  </a:cubicBezTo>
                  <a:cubicBezTo>
                    <a:pt x="21" y="3"/>
                    <a:pt x="21" y="3"/>
                    <a:pt x="21" y="2"/>
                  </a:cubicBezTo>
                  <a:cubicBezTo>
                    <a:pt x="20" y="0"/>
                    <a:pt x="21" y="2"/>
                    <a:pt x="21" y="0"/>
                  </a:cubicBezTo>
                </a:path>
              </a:pathLst>
            </a:custGeom>
            <a:grpFill/>
            <a:ln w="6350" cmpd="sng">
              <a:solidFill>
                <a:schemeClr val="bg1"/>
              </a:solidFill>
              <a:round/>
              <a:headEnd/>
              <a:tailEnd/>
            </a:ln>
          </p:spPr>
          <p:txBody>
            <a:bodyPr/>
            <a:lstStyle/>
            <a:p>
              <a:endParaRPr lang="en-GB" dirty="0"/>
            </a:p>
          </p:txBody>
        </p:sp>
        <p:sp>
          <p:nvSpPr>
            <p:cNvPr id="1242" name="Freeform 181"/>
            <p:cNvSpPr>
              <a:spLocks/>
            </p:cNvSpPr>
            <p:nvPr/>
          </p:nvSpPr>
          <p:spPr bwMode="auto">
            <a:xfrm>
              <a:off x="5858337" y="3631976"/>
              <a:ext cx="152644" cy="151035"/>
            </a:xfrm>
            <a:custGeom>
              <a:avLst/>
              <a:gdLst/>
              <a:ahLst/>
              <a:cxnLst>
                <a:cxn ang="0">
                  <a:pos x="44" y="19"/>
                </a:cxn>
                <a:cxn ang="0">
                  <a:pos x="41" y="17"/>
                </a:cxn>
                <a:cxn ang="0">
                  <a:pos x="36" y="17"/>
                </a:cxn>
                <a:cxn ang="0">
                  <a:pos x="30" y="16"/>
                </a:cxn>
                <a:cxn ang="0">
                  <a:pos x="24" y="16"/>
                </a:cxn>
                <a:cxn ang="0">
                  <a:pos x="21" y="17"/>
                </a:cxn>
                <a:cxn ang="0">
                  <a:pos x="20" y="21"/>
                </a:cxn>
                <a:cxn ang="0">
                  <a:pos x="21" y="25"/>
                </a:cxn>
                <a:cxn ang="0">
                  <a:pos x="21" y="27"/>
                </a:cxn>
                <a:cxn ang="0">
                  <a:pos x="29" y="35"/>
                </a:cxn>
                <a:cxn ang="0">
                  <a:pos x="32" y="38"/>
                </a:cxn>
                <a:cxn ang="0">
                  <a:pos x="33" y="41"/>
                </a:cxn>
                <a:cxn ang="0">
                  <a:pos x="35" y="42"/>
                </a:cxn>
                <a:cxn ang="0">
                  <a:pos x="39" y="45"/>
                </a:cxn>
                <a:cxn ang="0">
                  <a:pos x="42" y="48"/>
                </a:cxn>
                <a:cxn ang="0">
                  <a:pos x="39" y="47"/>
                </a:cxn>
                <a:cxn ang="0">
                  <a:pos x="33" y="44"/>
                </a:cxn>
                <a:cxn ang="0">
                  <a:pos x="32" y="41"/>
                </a:cxn>
                <a:cxn ang="0">
                  <a:pos x="23" y="35"/>
                </a:cxn>
                <a:cxn ang="0">
                  <a:pos x="17" y="30"/>
                </a:cxn>
                <a:cxn ang="0">
                  <a:pos x="13" y="24"/>
                </a:cxn>
                <a:cxn ang="0">
                  <a:pos x="9" y="14"/>
                </a:cxn>
                <a:cxn ang="0">
                  <a:pos x="4" y="21"/>
                </a:cxn>
                <a:cxn ang="0">
                  <a:pos x="1" y="13"/>
                </a:cxn>
                <a:cxn ang="0">
                  <a:pos x="1" y="13"/>
                </a:cxn>
                <a:cxn ang="0">
                  <a:pos x="9" y="11"/>
                </a:cxn>
                <a:cxn ang="0">
                  <a:pos x="12" y="13"/>
                </a:cxn>
                <a:cxn ang="0">
                  <a:pos x="15" y="13"/>
                </a:cxn>
                <a:cxn ang="0">
                  <a:pos x="18" y="8"/>
                </a:cxn>
                <a:cxn ang="0">
                  <a:pos x="17" y="5"/>
                </a:cxn>
                <a:cxn ang="0">
                  <a:pos x="23" y="2"/>
                </a:cxn>
                <a:cxn ang="0">
                  <a:pos x="23" y="0"/>
                </a:cxn>
                <a:cxn ang="0">
                  <a:pos x="24" y="0"/>
                </a:cxn>
                <a:cxn ang="0">
                  <a:pos x="32" y="7"/>
                </a:cxn>
                <a:cxn ang="0">
                  <a:pos x="39" y="10"/>
                </a:cxn>
                <a:cxn ang="0">
                  <a:pos x="42" y="8"/>
                </a:cxn>
                <a:cxn ang="0">
                  <a:pos x="44" y="14"/>
                </a:cxn>
                <a:cxn ang="0">
                  <a:pos x="47" y="16"/>
                </a:cxn>
                <a:cxn ang="0">
                  <a:pos x="44" y="19"/>
                </a:cxn>
              </a:cxnLst>
              <a:rect l="0" t="0" r="r" b="b"/>
              <a:pathLst>
                <a:path w="49" h="48">
                  <a:moveTo>
                    <a:pt x="44" y="19"/>
                  </a:moveTo>
                  <a:cubicBezTo>
                    <a:pt x="41" y="21"/>
                    <a:pt x="42" y="16"/>
                    <a:pt x="41" y="17"/>
                  </a:cubicBezTo>
                  <a:cubicBezTo>
                    <a:pt x="39" y="17"/>
                    <a:pt x="38" y="16"/>
                    <a:pt x="36" y="17"/>
                  </a:cubicBezTo>
                  <a:cubicBezTo>
                    <a:pt x="33" y="19"/>
                    <a:pt x="32" y="16"/>
                    <a:pt x="30" y="16"/>
                  </a:cubicBezTo>
                  <a:cubicBezTo>
                    <a:pt x="29" y="17"/>
                    <a:pt x="26" y="14"/>
                    <a:pt x="24" y="16"/>
                  </a:cubicBezTo>
                  <a:cubicBezTo>
                    <a:pt x="23" y="17"/>
                    <a:pt x="23" y="19"/>
                    <a:pt x="21" y="17"/>
                  </a:cubicBezTo>
                  <a:cubicBezTo>
                    <a:pt x="18" y="13"/>
                    <a:pt x="17" y="21"/>
                    <a:pt x="20" y="21"/>
                  </a:cubicBezTo>
                  <a:cubicBezTo>
                    <a:pt x="21" y="22"/>
                    <a:pt x="21" y="24"/>
                    <a:pt x="21" y="25"/>
                  </a:cubicBezTo>
                  <a:cubicBezTo>
                    <a:pt x="23" y="25"/>
                    <a:pt x="20" y="27"/>
                    <a:pt x="21" y="27"/>
                  </a:cubicBezTo>
                  <a:cubicBezTo>
                    <a:pt x="23" y="27"/>
                    <a:pt x="27" y="35"/>
                    <a:pt x="29" y="35"/>
                  </a:cubicBezTo>
                  <a:cubicBezTo>
                    <a:pt x="30" y="36"/>
                    <a:pt x="29" y="38"/>
                    <a:pt x="32" y="38"/>
                  </a:cubicBezTo>
                  <a:cubicBezTo>
                    <a:pt x="33" y="39"/>
                    <a:pt x="33" y="41"/>
                    <a:pt x="33" y="41"/>
                  </a:cubicBezTo>
                  <a:cubicBezTo>
                    <a:pt x="33" y="42"/>
                    <a:pt x="35" y="41"/>
                    <a:pt x="35" y="42"/>
                  </a:cubicBezTo>
                  <a:cubicBezTo>
                    <a:pt x="36" y="44"/>
                    <a:pt x="38" y="45"/>
                    <a:pt x="39" y="45"/>
                  </a:cubicBezTo>
                  <a:cubicBezTo>
                    <a:pt x="39" y="47"/>
                    <a:pt x="44" y="47"/>
                    <a:pt x="42" y="48"/>
                  </a:cubicBezTo>
                  <a:cubicBezTo>
                    <a:pt x="41" y="47"/>
                    <a:pt x="41" y="47"/>
                    <a:pt x="39" y="47"/>
                  </a:cubicBezTo>
                  <a:cubicBezTo>
                    <a:pt x="38" y="48"/>
                    <a:pt x="39" y="45"/>
                    <a:pt x="33" y="44"/>
                  </a:cubicBezTo>
                  <a:cubicBezTo>
                    <a:pt x="27" y="41"/>
                    <a:pt x="27" y="39"/>
                    <a:pt x="32" y="41"/>
                  </a:cubicBezTo>
                  <a:cubicBezTo>
                    <a:pt x="29" y="38"/>
                    <a:pt x="26" y="35"/>
                    <a:pt x="23" y="35"/>
                  </a:cubicBezTo>
                  <a:cubicBezTo>
                    <a:pt x="18" y="36"/>
                    <a:pt x="23" y="35"/>
                    <a:pt x="17" y="30"/>
                  </a:cubicBezTo>
                  <a:cubicBezTo>
                    <a:pt x="10" y="25"/>
                    <a:pt x="17" y="28"/>
                    <a:pt x="13" y="24"/>
                  </a:cubicBezTo>
                  <a:cubicBezTo>
                    <a:pt x="9" y="21"/>
                    <a:pt x="13" y="19"/>
                    <a:pt x="9" y="14"/>
                  </a:cubicBezTo>
                  <a:cubicBezTo>
                    <a:pt x="6" y="13"/>
                    <a:pt x="6" y="17"/>
                    <a:pt x="4" y="21"/>
                  </a:cubicBezTo>
                  <a:cubicBezTo>
                    <a:pt x="4" y="24"/>
                    <a:pt x="0" y="14"/>
                    <a:pt x="1" y="13"/>
                  </a:cubicBezTo>
                  <a:cubicBezTo>
                    <a:pt x="1" y="13"/>
                    <a:pt x="1" y="13"/>
                    <a:pt x="1" y="13"/>
                  </a:cubicBezTo>
                  <a:cubicBezTo>
                    <a:pt x="10" y="13"/>
                    <a:pt x="7" y="10"/>
                    <a:pt x="9" y="11"/>
                  </a:cubicBezTo>
                  <a:cubicBezTo>
                    <a:pt x="12" y="14"/>
                    <a:pt x="10" y="11"/>
                    <a:pt x="12" y="13"/>
                  </a:cubicBezTo>
                  <a:cubicBezTo>
                    <a:pt x="13" y="13"/>
                    <a:pt x="15" y="14"/>
                    <a:pt x="15" y="13"/>
                  </a:cubicBezTo>
                  <a:cubicBezTo>
                    <a:pt x="15" y="10"/>
                    <a:pt x="18" y="10"/>
                    <a:pt x="18" y="8"/>
                  </a:cubicBezTo>
                  <a:cubicBezTo>
                    <a:pt x="18" y="7"/>
                    <a:pt x="17" y="5"/>
                    <a:pt x="17" y="5"/>
                  </a:cubicBezTo>
                  <a:cubicBezTo>
                    <a:pt x="18" y="4"/>
                    <a:pt x="21" y="4"/>
                    <a:pt x="23" y="2"/>
                  </a:cubicBezTo>
                  <a:cubicBezTo>
                    <a:pt x="23" y="2"/>
                    <a:pt x="21" y="0"/>
                    <a:pt x="23" y="0"/>
                  </a:cubicBezTo>
                  <a:cubicBezTo>
                    <a:pt x="24" y="0"/>
                    <a:pt x="24" y="0"/>
                    <a:pt x="24" y="0"/>
                  </a:cubicBezTo>
                  <a:cubicBezTo>
                    <a:pt x="32" y="5"/>
                    <a:pt x="30" y="7"/>
                    <a:pt x="32" y="7"/>
                  </a:cubicBezTo>
                  <a:cubicBezTo>
                    <a:pt x="33" y="7"/>
                    <a:pt x="36" y="10"/>
                    <a:pt x="39" y="10"/>
                  </a:cubicBezTo>
                  <a:cubicBezTo>
                    <a:pt x="41" y="10"/>
                    <a:pt x="41" y="7"/>
                    <a:pt x="42" y="8"/>
                  </a:cubicBezTo>
                  <a:cubicBezTo>
                    <a:pt x="44" y="10"/>
                    <a:pt x="44" y="13"/>
                    <a:pt x="44" y="14"/>
                  </a:cubicBezTo>
                  <a:cubicBezTo>
                    <a:pt x="47" y="16"/>
                    <a:pt x="49" y="14"/>
                    <a:pt x="47" y="16"/>
                  </a:cubicBezTo>
                  <a:cubicBezTo>
                    <a:pt x="47" y="17"/>
                    <a:pt x="46" y="16"/>
                    <a:pt x="44" y="19"/>
                  </a:cubicBezTo>
                </a:path>
              </a:pathLst>
            </a:custGeom>
            <a:grpFill/>
            <a:ln w="6350" cmpd="sng">
              <a:solidFill>
                <a:schemeClr val="bg1"/>
              </a:solidFill>
              <a:round/>
              <a:headEnd/>
              <a:tailEnd/>
            </a:ln>
          </p:spPr>
          <p:txBody>
            <a:bodyPr/>
            <a:lstStyle/>
            <a:p>
              <a:endParaRPr lang="en-GB" dirty="0"/>
            </a:p>
          </p:txBody>
        </p:sp>
        <p:sp>
          <p:nvSpPr>
            <p:cNvPr id="1243" name="Freeform 182"/>
            <p:cNvSpPr>
              <a:spLocks/>
            </p:cNvSpPr>
            <p:nvPr/>
          </p:nvSpPr>
          <p:spPr bwMode="auto">
            <a:xfrm>
              <a:off x="5908147" y="3670538"/>
              <a:ext cx="106047" cy="102832"/>
            </a:xfrm>
            <a:custGeom>
              <a:avLst/>
              <a:gdLst/>
              <a:ahLst/>
              <a:cxnLst>
                <a:cxn ang="0">
                  <a:pos x="29" y="22"/>
                </a:cxn>
                <a:cxn ang="0">
                  <a:pos x="33" y="22"/>
                </a:cxn>
                <a:cxn ang="0">
                  <a:pos x="29" y="18"/>
                </a:cxn>
                <a:cxn ang="0">
                  <a:pos x="33" y="18"/>
                </a:cxn>
                <a:cxn ang="0">
                  <a:pos x="29" y="11"/>
                </a:cxn>
                <a:cxn ang="0">
                  <a:pos x="28" y="7"/>
                </a:cxn>
                <a:cxn ang="0">
                  <a:pos x="25" y="5"/>
                </a:cxn>
                <a:cxn ang="0">
                  <a:pos x="20" y="5"/>
                </a:cxn>
                <a:cxn ang="0">
                  <a:pos x="14" y="4"/>
                </a:cxn>
                <a:cxn ang="0">
                  <a:pos x="8" y="4"/>
                </a:cxn>
                <a:cxn ang="0">
                  <a:pos x="5" y="5"/>
                </a:cxn>
                <a:cxn ang="0">
                  <a:pos x="3" y="8"/>
                </a:cxn>
                <a:cxn ang="0">
                  <a:pos x="5" y="13"/>
                </a:cxn>
                <a:cxn ang="0">
                  <a:pos x="5" y="15"/>
                </a:cxn>
                <a:cxn ang="0">
                  <a:pos x="13" y="22"/>
                </a:cxn>
                <a:cxn ang="0">
                  <a:pos x="16" y="26"/>
                </a:cxn>
                <a:cxn ang="0">
                  <a:pos x="17" y="29"/>
                </a:cxn>
                <a:cxn ang="0">
                  <a:pos x="19" y="30"/>
                </a:cxn>
                <a:cxn ang="0">
                  <a:pos x="23" y="33"/>
                </a:cxn>
                <a:cxn ang="0">
                  <a:pos x="25" y="29"/>
                </a:cxn>
                <a:cxn ang="0">
                  <a:pos x="26" y="26"/>
                </a:cxn>
                <a:cxn ang="0">
                  <a:pos x="28" y="26"/>
                </a:cxn>
                <a:cxn ang="0">
                  <a:pos x="29" y="22"/>
                </a:cxn>
              </a:cxnLst>
              <a:rect l="0" t="0" r="r" b="b"/>
              <a:pathLst>
                <a:path w="34" h="33">
                  <a:moveTo>
                    <a:pt x="29" y="22"/>
                  </a:moveTo>
                  <a:cubicBezTo>
                    <a:pt x="31" y="21"/>
                    <a:pt x="31" y="22"/>
                    <a:pt x="33" y="22"/>
                  </a:cubicBezTo>
                  <a:cubicBezTo>
                    <a:pt x="33" y="21"/>
                    <a:pt x="29" y="18"/>
                    <a:pt x="29" y="18"/>
                  </a:cubicBezTo>
                  <a:cubicBezTo>
                    <a:pt x="31" y="16"/>
                    <a:pt x="31" y="19"/>
                    <a:pt x="33" y="18"/>
                  </a:cubicBezTo>
                  <a:cubicBezTo>
                    <a:pt x="34" y="16"/>
                    <a:pt x="28" y="15"/>
                    <a:pt x="29" y="11"/>
                  </a:cubicBezTo>
                  <a:cubicBezTo>
                    <a:pt x="31" y="7"/>
                    <a:pt x="33" y="7"/>
                    <a:pt x="28" y="7"/>
                  </a:cubicBezTo>
                  <a:cubicBezTo>
                    <a:pt x="25" y="8"/>
                    <a:pt x="26" y="4"/>
                    <a:pt x="25" y="5"/>
                  </a:cubicBezTo>
                  <a:cubicBezTo>
                    <a:pt x="23" y="5"/>
                    <a:pt x="22" y="4"/>
                    <a:pt x="20" y="5"/>
                  </a:cubicBezTo>
                  <a:cubicBezTo>
                    <a:pt x="17" y="7"/>
                    <a:pt x="16" y="4"/>
                    <a:pt x="14" y="4"/>
                  </a:cubicBezTo>
                  <a:cubicBezTo>
                    <a:pt x="13" y="5"/>
                    <a:pt x="9" y="2"/>
                    <a:pt x="8" y="4"/>
                  </a:cubicBezTo>
                  <a:cubicBezTo>
                    <a:pt x="6" y="5"/>
                    <a:pt x="6" y="7"/>
                    <a:pt x="5" y="5"/>
                  </a:cubicBezTo>
                  <a:cubicBezTo>
                    <a:pt x="2" y="0"/>
                    <a:pt x="0" y="8"/>
                    <a:pt x="3" y="8"/>
                  </a:cubicBezTo>
                  <a:cubicBezTo>
                    <a:pt x="5" y="10"/>
                    <a:pt x="5" y="11"/>
                    <a:pt x="5" y="13"/>
                  </a:cubicBezTo>
                  <a:cubicBezTo>
                    <a:pt x="6" y="13"/>
                    <a:pt x="3" y="15"/>
                    <a:pt x="5" y="15"/>
                  </a:cubicBezTo>
                  <a:cubicBezTo>
                    <a:pt x="6" y="15"/>
                    <a:pt x="11" y="22"/>
                    <a:pt x="13" y="22"/>
                  </a:cubicBezTo>
                  <a:cubicBezTo>
                    <a:pt x="14" y="24"/>
                    <a:pt x="13" y="26"/>
                    <a:pt x="16" y="26"/>
                  </a:cubicBezTo>
                  <a:cubicBezTo>
                    <a:pt x="17" y="27"/>
                    <a:pt x="17" y="29"/>
                    <a:pt x="17" y="29"/>
                  </a:cubicBezTo>
                  <a:cubicBezTo>
                    <a:pt x="17" y="30"/>
                    <a:pt x="19" y="29"/>
                    <a:pt x="19" y="30"/>
                  </a:cubicBezTo>
                  <a:cubicBezTo>
                    <a:pt x="20" y="32"/>
                    <a:pt x="22" y="33"/>
                    <a:pt x="23" y="33"/>
                  </a:cubicBezTo>
                  <a:cubicBezTo>
                    <a:pt x="26" y="32"/>
                    <a:pt x="22" y="30"/>
                    <a:pt x="25" y="29"/>
                  </a:cubicBezTo>
                  <a:cubicBezTo>
                    <a:pt x="26" y="27"/>
                    <a:pt x="25" y="26"/>
                    <a:pt x="26" y="26"/>
                  </a:cubicBezTo>
                  <a:cubicBezTo>
                    <a:pt x="28" y="24"/>
                    <a:pt x="28" y="27"/>
                    <a:pt x="28" y="26"/>
                  </a:cubicBezTo>
                  <a:cubicBezTo>
                    <a:pt x="29" y="26"/>
                    <a:pt x="25" y="21"/>
                    <a:pt x="29" y="22"/>
                  </a:cubicBezTo>
                </a:path>
              </a:pathLst>
            </a:custGeom>
            <a:grpFill/>
            <a:ln w="6350" cmpd="sng">
              <a:solidFill>
                <a:schemeClr val="bg1"/>
              </a:solidFill>
              <a:round/>
              <a:headEnd/>
              <a:tailEnd/>
            </a:ln>
          </p:spPr>
          <p:txBody>
            <a:bodyPr/>
            <a:lstStyle/>
            <a:p>
              <a:endParaRPr lang="en-GB" dirty="0"/>
            </a:p>
          </p:txBody>
        </p:sp>
        <p:sp>
          <p:nvSpPr>
            <p:cNvPr id="1244" name="Freeform 183"/>
            <p:cNvSpPr>
              <a:spLocks/>
            </p:cNvSpPr>
            <p:nvPr/>
          </p:nvSpPr>
          <p:spPr bwMode="auto">
            <a:xfrm>
              <a:off x="5977239" y="3734809"/>
              <a:ext cx="53024" cy="62664"/>
            </a:xfrm>
            <a:custGeom>
              <a:avLst/>
              <a:gdLst/>
              <a:ahLst/>
              <a:cxnLst>
                <a:cxn ang="0">
                  <a:pos x="7" y="1"/>
                </a:cxn>
                <a:cxn ang="0">
                  <a:pos x="17" y="9"/>
                </a:cxn>
                <a:cxn ang="0">
                  <a:pos x="14" y="11"/>
                </a:cxn>
                <a:cxn ang="0">
                  <a:pos x="15" y="12"/>
                </a:cxn>
                <a:cxn ang="0">
                  <a:pos x="12" y="12"/>
                </a:cxn>
                <a:cxn ang="0">
                  <a:pos x="9" y="15"/>
                </a:cxn>
                <a:cxn ang="0">
                  <a:pos x="9" y="20"/>
                </a:cxn>
                <a:cxn ang="0">
                  <a:pos x="6" y="17"/>
                </a:cxn>
                <a:cxn ang="0">
                  <a:pos x="4" y="15"/>
                </a:cxn>
                <a:cxn ang="0">
                  <a:pos x="1" y="12"/>
                </a:cxn>
                <a:cxn ang="0">
                  <a:pos x="3" y="8"/>
                </a:cxn>
                <a:cxn ang="0">
                  <a:pos x="4" y="5"/>
                </a:cxn>
                <a:cxn ang="0">
                  <a:pos x="6" y="5"/>
                </a:cxn>
                <a:cxn ang="0">
                  <a:pos x="7" y="1"/>
                </a:cxn>
              </a:cxnLst>
              <a:rect l="0" t="0" r="r" b="b"/>
              <a:pathLst>
                <a:path w="17" h="20">
                  <a:moveTo>
                    <a:pt x="7" y="1"/>
                  </a:moveTo>
                  <a:cubicBezTo>
                    <a:pt x="10" y="6"/>
                    <a:pt x="17" y="8"/>
                    <a:pt x="17" y="9"/>
                  </a:cubicBezTo>
                  <a:cubicBezTo>
                    <a:pt x="17" y="11"/>
                    <a:pt x="12" y="11"/>
                    <a:pt x="14" y="11"/>
                  </a:cubicBezTo>
                  <a:cubicBezTo>
                    <a:pt x="15" y="12"/>
                    <a:pt x="14" y="12"/>
                    <a:pt x="15" y="12"/>
                  </a:cubicBezTo>
                  <a:cubicBezTo>
                    <a:pt x="12" y="14"/>
                    <a:pt x="12" y="14"/>
                    <a:pt x="12" y="12"/>
                  </a:cubicBezTo>
                  <a:cubicBezTo>
                    <a:pt x="12" y="9"/>
                    <a:pt x="10" y="14"/>
                    <a:pt x="9" y="15"/>
                  </a:cubicBezTo>
                  <a:cubicBezTo>
                    <a:pt x="7" y="18"/>
                    <a:pt x="10" y="17"/>
                    <a:pt x="9" y="20"/>
                  </a:cubicBezTo>
                  <a:cubicBezTo>
                    <a:pt x="6" y="20"/>
                    <a:pt x="7" y="20"/>
                    <a:pt x="6" y="17"/>
                  </a:cubicBezTo>
                  <a:cubicBezTo>
                    <a:pt x="6" y="15"/>
                    <a:pt x="4" y="15"/>
                    <a:pt x="4" y="15"/>
                  </a:cubicBezTo>
                  <a:cubicBezTo>
                    <a:pt x="6" y="14"/>
                    <a:pt x="1" y="14"/>
                    <a:pt x="1" y="12"/>
                  </a:cubicBezTo>
                  <a:cubicBezTo>
                    <a:pt x="4" y="11"/>
                    <a:pt x="0" y="9"/>
                    <a:pt x="3" y="8"/>
                  </a:cubicBezTo>
                  <a:cubicBezTo>
                    <a:pt x="4" y="6"/>
                    <a:pt x="3" y="5"/>
                    <a:pt x="4" y="5"/>
                  </a:cubicBezTo>
                  <a:cubicBezTo>
                    <a:pt x="6" y="3"/>
                    <a:pt x="6" y="6"/>
                    <a:pt x="6" y="5"/>
                  </a:cubicBezTo>
                  <a:cubicBezTo>
                    <a:pt x="7" y="5"/>
                    <a:pt x="3" y="0"/>
                    <a:pt x="7" y="1"/>
                  </a:cubicBezTo>
                </a:path>
              </a:pathLst>
            </a:custGeom>
            <a:grpFill/>
            <a:ln w="6350" cmpd="sng">
              <a:solidFill>
                <a:schemeClr val="bg1"/>
              </a:solidFill>
              <a:round/>
              <a:headEnd/>
              <a:tailEnd/>
            </a:ln>
          </p:spPr>
          <p:txBody>
            <a:bodyPr/>
            <a:lstStyle/>
            <a:p>
              <a:endParaRPr lang="en-GB" dirty="0"/>
            </a:p>
          </p:txBody>
        </p:sp>
        <p:sp>
          <p:nvSpPr>
            <p:cNvPr id="1245" name="Freeform 184"/>
            <p:cNvSpPr>
              <a:spLocks noEditPoints="1"/>
            </p:cNvSpPr>
            <p:nvPr/>
          </p:nvSpPr>
          <p:spPr bwMode="auto">
            <a:xfrm>
              <a:off x="5724975" y="3206187"/>
              <a:ext cx="179959" cy="130147"/>
            </a:xfrm>
            <a:custGeom>
              <a:avLst/>
              <a:gdLst/>
              <a:ahLst/>
              <a:cxnLst>
                <a:cxn ang="0">
                  <a:pos x="4" y="33"/>
                </a:cxn>
                <a:cxn ang="0">
                  <a:pos x="1" y="30"/>
                </a:cxn>
                <a:cxn ang="0">
                  <a:pos x="0" y="19"/>
                </a:cxn>
                <a:cxn ang="0">
                  <a:pos x="16" y="3"/>
                </a:cxn>
                <a:cxn ang="0">
                  <a:pos x="20" y="5"/>
                </a:cxn>
                <a:cxn ang="0">
                  <a:pos x="18" y="11"/>
                </a:cxn>
                <a:cxn ang="0">
                  <a:pos x="20" y="17"/>
                </a:cxn>
                <a:cxn ang="0">
                  <a:pos x="21" y="21"/>
                </a:cxn>
                <a:cxn ang="0">
                  <a:pos x="18" y="19"/>
                </a:cxn>
                <a:cxn ang="0">
                  <a:pos x="15" y="25"/>
                </a:cxn>
                <a:cxn ang="0">
                  <a:pos x="12" y="30"/>
                </a:cxn>
                <a:cxn ang="0">
                  <a:pos x="12" y="35"/>
                </a:cxn>
                <a:cxn ang="0">
                  <a:pos x="15" y="38"/>
                </a:cxn>
                <a:cxn ang="0">
                  <a:pos x="10" y="38"/>
                </a:cxn>
                <a:cxn ang="0">
                  <a:pos x="4" y="38"/>
                </a:cxn>
                <a:cxn ang="0">
                  <a:pos x="53" y="31"/>
                </a:cxn>
                <a:cxn ang="0">
                  <a:pos x="53" y="31"/>
                </a:cxn>
                <a:cxn ang="0">
                  <a:pos x="24" y="7"/>
                </a:cxn>
                <a:cxn ang="0">
                  <a:pos x="21" y="30"/>
                </a:cxn>
                <a:cxn ang="0">
                  <a:pos x="18" y="28"/>
                </a:cxn>
                <a:cxn ang="0">
                  <a:pos x="13" y="30"/>
                </a:cxn>
                <a:cxn ang="0">
                  <a:pos x="16" y="33"/>
                </a:cxn>
                <a:cxn ang="0">
                  <a:pos x="21" y="35"/>
                </a:cxn>
                <a:cxn ang="0">
                  <a:pos x="20" y="27"/>
                </a:cxn>
                <a:cxn ang="0">
                  <a:pos x="20" y="27"/>
                </a:cxn>
                <a:cxn ang="0">
                  <a:pos x="21" y="36"/>
                </a:cxn>
                <a:cxn ang="0">
                  <a:pos x="23" y="35"/>
                </a:cxn>
                <a:cxn ang="0">
                  <a:pos x="30" y="39"/>
                </a:cxn>
                <a:cxn ang="0">
                  <a:pos x="26" y="36"/>
                </a:cxn>
                <a:cxn ang="0">
                  <a:pos x="29" y="41"/>
                </a:cxn>
                <a:cxn ang="0">
                  <a:pos x="32" y="38"/>
                </a:cxn>
                <a:cxn ang="0">
                  <a:pos x="32" y="35"/>
                </a:cxn>
                <a:cxn ang="0">
                  <a:pos x="33" y="31"/>
                </a:cxn>
                <a:cxn ang="0">
                  <a:pos x="36" y="24"/>
                </a:cxn>
                <a:cxn ang="0">
                  <a:pos x="30" y="24"/>
                </a:cxn>
                <a:cxn ang="0">
                  <a:pos x="29" y="25"/>
                </a:cxn>
                <a:cxn ang="0">
                  <a:pos x="26" y="24"/>
                </a:cxn>
                <a:cxn ang="0">
                  <a:pos x="23" y="27"/>
                </a:cxn>
                <a:cxn ang="0">
                  <a:pos x="24" y="31"/>
                </a:cxn>
                <a:cxn ang="0">
                  <a:pos x="27" y="33"/>
                </a:cxn>
                <a:cxn ang="0">
                  <a:pos x="29" y="35"/>
                </a:cxn>
                <a:cxn ang="0">
                  <a:pos x="30" y="38"/>
                </a:cxn>
                <a:cxn ang="0">
                  <a:pos x="32" y="39"/>
                </a:cxn>
                <a:cxn ang="0">
                  <a:pos x="35" y="36"/>
                </a:cxn>
              </a:cxnLst>
              <a:rect l="0" t="0" r="r" b="b"/>
              <a:pathLst>
                <a:path w="58" h="42">
                  <a:moveTo>
                    <a:pt x="3" y="35"/>
                  </a:moveTo>
                  <a:cubicBezTo>
                    <a:pt x="3" y="31"/>
                    <a:pt x="4" y="36"/>
                    <a:pt x="4" y="33"/>
                  </a:cubicBezTo>
                  <a:cubicBezTo>
                    <a:pt x="4" y="30"/>
                    <a:pt x="3" y="31"/>
                    <a:pt x="3" y="30"/>
                  </a:cubicBezTo>
                  <a:cubicBezTo>
                    <a:pt x="1" y="28"/>
                    <a:pt x="3" y="31"/>
                    <a:pt x="1" y="30"/>
                  </a:cubicBezTo>
                  <a:cubicBezTo>
                    <a:pt x="0" y="28"/>
                    <a:pt x="0" y="30"/>
                    <a:pt x="0" y="28"/>
                  </a:cubicBezTo>
                  <a:cubicBezTo>
                    <a:pt x="1" y="25"/>
                    <a:pt x="0" y="24"/>
                    <a:pt x="0" y="19"/>
                  </a:cubicBezTo>
                  <a:cubicBezTo>
                    <a:pt x="1" y="14"/>
                    <a:pt x="1" y="8"/>
                    <a:pt x="7" y="8"/>
                  </a:cubicBezTo>
                  <a:cubicBezTo>
                    <a:pt x="13" y="10"/>
                    <a:pt x="13" y="3"/>
                    <a:pt x="16" y="3"/>
                  </a:cubicBezTo>
                  <a:cubicBezTo>
                    <a:pt x="20" y="3"/>
                    <a:pt x="20" y="0"/>
                    <a:pt x="20" y="0"/>
                  </a:cubicBezTo>
                  <a:cubicBezTo>
                    <a:pt x="21" y="2"/>
                    <a:pt x="18" y="2"/>
                    <a:pt x="20" y="5"/>
                  </a:cubicBezTo>
                  <a:cubicBezTo>
                    <a:pt x="20" y="7"/>
                    <a:pt x="20" y="8"/>
                    <a:pt x="20" y="8"/>
                  </a:cubicBezTo>
                  <a:cubicBezTo>
                    <a:pt x="18" y="10"/>
                    <a:pt x="18" y="10"/>
                    <a:pt x="18" y="11"/>
                  </a:cubicBezTo>
                  <a:cubicBezTo>
                    <a:pt x="16" y="13"/>
                    <a:pt x="20" y="14"/>
                    <a:pt x="18" y="16"/>
                  </a:cubicBezTo>
                  <a:cubicBezTo>
                    <a:pt x="16" y="17"/>
                    <a:pt x="18" y="16"/>
                    <a:pt x="20" y="17"/>
                  </a:cubicBezTo>
                  <a:cubicBezTo>
                    <a:pt x="20" y="17"/>
                    <a:pt x="24" y="16"/>
                    <a:pt x="23" y="19"/>
                  </a:cubicBezTo>
                  <a:cubicBezTo>
                    <a:pt x="23" y="21"/>
                    <a:pt x="21" y="22"/>
                    <a:pt x="21" y="21"/>
                  </a:cubicBezTo>
                  <a:cubicBezTo>
                    <a:pt x="20" y="21"/>
                    <a:pt x="20" y="22"/>
                    <a:pt x="20" y="22"/>
                  </a:cubicBezTo>
                  <a:cubicBezTo>
                    <a:pt x="18" y="21"/>
                    <a:pt x="20" y="19"/>
                    <a:pt x="18" y="19"/>
                  </a:cubicBezTo>
                  <a:cubicBezTo>
                    <a:pt x="16" y="19"/>
                    <a:pt x="18" y="24"/>
                    <a:pt x="16" y="25"/>
                  </a:cubicBezTo>
                  <a:cubicBezTo>
                    <a:pt x="16" y="27"/>
                    <a:pt x="13" y="24"/>
                    <a:pt x="15" y="25"/>
                  </a:cubicBezTo>
                  <a:cubicBezTo>
                    <a:pt x="16" y="27"/>
                    <a:pt x="13" y="27"/>
                    <a:pt x="13" y="28"/>
                  </a:cubicBezTo>
                  <a:cubicBezTo>
                    <a:pt x="15" y="28"/>
                    <a:pt x="10" y="28"/>
                    <a:pt x="12" y="30"/>
                  </a:cubicBezTo>
                  <a:cubicBezTo>
                    <a:pt x="12" y="31"/>
                    <a:pt x="12" y="31"/>
                    <a:pt x="12" y="31"/>
                  </a:cubicBezTo>
                  <a:cubicBezTo>
                    <a:pt x="13" y="33"/>
                    <a:pt x="10" y="33"/>
                    <a:pt x="12" y="35"/>
                  </a:cubicBezTo>
                  <a:cubicBezTo>
                    <a:pt x="12" y="36"/>
                    <a:pt x="12" y="35"/>
                    <a:pt x="15" y="36"/>
                  </a:cubicBezTo>
                  <a:cubicBezTo>
                    <a:pt x="16" y="38"/>
                    <a:pt x="15" y="38"/>
                    <a:pt x="15" y="38"/>
                  </a:cubicBezTo>
                  <a:cubicBezTo>
                    <a:pt x="13" y="36"/>
                    <a:pt x="13" y="38"/>
                    <a:pt x="13" y="38"/>
                  </a:cubicBezTo>
                  <a:cubicBezTo>
                    <a:pt x="12" y="38"/>
                    <a:pt x="12" y="36"/>
                    <a:pt x="10" y="38"/>
                  </a:cubicBezTo>
                  <a:cubicBezTo>
                    <a:pt x="10" y="38"/>
                    <a:pt x="9" y="38"/>
                    <a:pt x="7" y="38"/>
                  </a:cubicBezTo>
                  <a:cubicBezTo>
                    <a:pt x="6" y="36"/>
                    <a:pt x="6" y="38"/>
                    <a:pt x="4" y="38"/>
                  </a:cubicBezTo>
                  <a:cubicBezTo>
                    <a:pt x="4" y="31"/>
                    <a:pt x="3" y="36"/>
                    <a:pt x="3" y="35"/>
                  </a:cubicBezTo>
                  <a:close/>
                  <a:moveTo>
                    <a:pt x="53" y="31"/>
                  </a:moveTo>
                  <a:cubicBezTo>
                    <a:pt x="55" y="31"/>
                    <a:pt x="58" y="35"/>
                    <a:pt x="56" y="36"/>
                  </a:cubicBezTo>
                  <a:cubicBezTo>
                    <a:pt x="53" y="36"/>
                    <a:pt x="52" y="33"/>
                    <a:pt x="53" y="31"/>
                  </a:cubicBezTo>
                  <a:close/>
                  <a:moveTo>
                    <a:pt x="23" y="7"/>
                  </a:moveTo>
                  <a:cubicBezTo>
                    <a:pt x="23" y="7"/>
                    <a:pt x="26" y="7"/>
                    <a:pt x="24" y="7"/>
                  </a:cubicBezTo>
                  <a:cubicBezTo>
                    <a:pt x="24" y="8"/>
                    <a:pt x="23" y="8"/>
                    <a:pt x="23" y="7"/>
                  </a:cubicBezTo>
                  <a:close/>
                  <a:moveTo>
                    <a:pt x="21" y="30"/>
                  </a:moveTo>
                  <a:cubicBezTo>
                    <a:pt x="20" y="28"/>
                    <a:pt x="20" y="28"/>
                    <a:pt x="20" y="28"/>
                  </a:cubicBezTo>
                  <a:cubicBezTo>
                    <a:pt x="20" y="30"/>
                    <a:pt x="20" y="30"/>
                    <a:pt x="18" y="28"/>
                  </a:cubicBezTo>
                  <a:cubicBezTo>
                    <a:pt x="18" y="28"/>
                    <a:pt x="15" y="30"/>
                    <a:pt x="13" y="30"/>
                  </a:cubicBezTo>
                  <a:cubicBezTo>
                    <a:pt x="13" y="28"/>
                    <a:pt x="12" y="30"/>
                    <a:pt x="13" y="30"/>
                  </a:cubicBezTo>
                  <a:cubicBezTo>
                    <a:pt x="15" y="31"/>
                    <a:pt x="15" y="31"/>
                    <a:pt x="15" y="33"/>
                  </a:cubicBezTo>
                  <a:cubicBezTo>
                    <a:pt x="15" y="35"/>
                    <a:pt x="15" y="33"/>
                    <a:pt x="16" y="33"/>
                  </a:cubicBezTo>
                  <a:cubicBezTo>
                    <a:pt x="16" y="35"/>
                    <a:pt x="15" y="35"/>
                    <a:pt x="16" y="35"/>
                  </a:cubicBezTo>
                  <a:cubicBezTo>
                    <a:pt x="20" y="35"/>
                    <a:pt x="20" y="36"/>
                    <a:pt x="21" y="35"/>
                  </a:cubicBezTo>
                  <a:cubicBezTo>
                    <a:pt x="23" y="33"/>
                    <a:pt x="21" y="31"/>
                    <a:pt x="21" y="30"/>
                  </a:cubicBezTo>
                  <a:close/>
                  <a:moveTo>
                    <a:pt x="20" y="27"/>
                  </a:moveTo>
                  <a:cubicBezTo>
                    <a:pt x="20" y="25"/>
                    <a:pt x="20" y="24"/>
                    <a:pt x="20" y="24"/>
                  </a:cubicBezTo>
                  <a:cubicBezTo>
                    <a:pt x="21" y="25"/>
                    <a:pt x="20" y="27"/>
                    <a:pt x="20" y="27"/>
                  </a:cubicBezTo>
                  <a:close/>
                  <a:moveTo>
                    <a:pt x="23" y="35"/>
                  </a:moveTo>
                  <a:cubicBezTo>
                    <a:pt x="23" y="35"/>
                    <a:pt x="21" y="35"/>
                    <a:pt x="21" y="36"/>
                  </a:cubicBezTo>
                  <a:cubicBezTo>
                    <a:pt x="21" y="36"/>
                    <a:pt x="20" y="38"/>
                    <a:pt x="20" y="39"/>
                  </a:cubicBezTo>
                  <a:cubicBezTo>
                    <a:pt x="21" y="41"/>
                    <a:pt x="21" y="36"/>
                    <a:pt x="23" y="35"/>
                  </a:cubicBezTo>
                  <a:close/>
                  <a:moveTo>
                    <a:pt x="29" y="41"/>
                  </a:moveTo>
                  <a:cubicBezTo>
                    <a:pt x="30" y="41"/>
                    <a:pt x="30" y="39"/>
                    <a:pt x="30" y="39"/>
                  </a:cubicBezTo>
                  <a:cubicBezTo>
                    <a:pt x="29" y="38"/>
                    <a:pt x="29" y="36"/>
                    <a:pt x="29" y="38"/>
                  </a:cubicBezTo>
                  <a:cubicBezTo>
                    <a:pt x="29" y="38"/>
                    <a:pt x="27" y="38"/>
                    <a:pt x="26" y="36"/>
                  </a:cubicBezTo>
                  <a:cubicBezTo>
                    <a:pt x="24" y="36"/>
                    <a:pt x="24" y="38"/>
                    <a:pt x="24" y="38"/>
                  </a:cubicBezTo>
                  <a:cubicBezTo>
                    <a:pt x="23" y="39"/>
                    <a:pt x="27" y="41"/>
                    <a:pt x="29" y="41"/>
                  </a:cubicBezTo>
                  <a:close/>
                  <a:moveTo>
                    <a:pt x="32" y="39"/>
                  </a:moveTo>
                  <a:cubicBezTo>
                    <a:pt x="33" y="38"/>
                    <a:pt x="32" y="38"/>
                    <a:pt x="32" y="38"/>
                  </a:cubicBezTo>
                  <a:cubicBezTo>
                    <a:pt x="30" y="36"/>
                    <a:pt x="30" y="36"/>
                    <a:pt x="32" y="36"/>
                  </a:cubicBezTo>
                  <a:cubicBezTo>
                    <a:pt x="32" y="36"/>
                    <a:pt x="33" y="36"/>
                    <a:pt x="32" y="35"/>
                  </a:cubicBezTo>
                  <a:cubicBezTo>
                    <a:pt x="32" y="33"/>
                    <a:pt x="32" y="33"/>
                    <a:pt x="33" y="33"/>
                  </a:cubicBezTo>
                  <a:cubicBezTo>
                    <a:pt x="35" y="33"/>
                    <a:pt x="35" y="31"/>
                    <a:pt x="33" y="31"/>
                  </a:cubicBezTo>
                  <a:cubicBezTo>
                    <a:pt x="32" y="30"/>
                    <a:pt x="33" y="28"/>
                    <a:pt x="35" y="28"/>
                  </a:cubicBezTo>
                  <a:cubicBezTo>
                    <a:pt x="36" y="28"/>
                    <a:pt x="35" y="25"/>
                    <a:pt x="36" y="24"/>
                  </a:cubicBezTo>
                  <a:cubicBezTo>
                    <a:pt x="36" y="22"/>
                    <a:pt x="35" y="22"/>
                    <a:pt x="33" y="22"/>
                  </a:cubicBezTo>
                  <a:cubicBezTo>
                    <a:pt x="32" y="21"/>
                    <a:pt x="30" y="24"/>
                    <a:pt x="30" y="24"/>
                  </a:cubicBezTo>
                  <a:cubicBezTo>
                    <a:pt x="30" y="25"/>
                    <a:pt x="30" y="25"/>
                    <a:pt x="30" y="27"/>
                  </a:cubicBezTo>
                  <a:cubicBezTo>
                    <a:pt x="30" y="28"/>
                    <a:pt x="29" y="27"/>
                    <a:pt x="29" y="25"/>
                  </a:cubicBezTo>
                  <a:cubicBezTo>
                    <a:pt x="29" y="25"/>
                    <a:pt x="30" y="24"/>
                    <a:pt x="29" y="24"/>
                  </a:cubicBezTo>
                  <a:cubicBezTo>
                    <a:pt x="27" y="25"/>
                    <a:pt x="26" y="24"/>
                    <a:pt x="26" y="24"/>
                  </a:cubicBezTo>
                  <a:cubicBezTo>
                    <a:pt x="24" y="24"/>
                    <a:pt x="29" y="24"/>
                    <a:pt x="26" y="27"/>
                  </a:cubicBezTo>
                  <a:cubicBezTo>
                    <a:pt x="24" y="27"/>
                    <a:pt x="23" y="27"/>
                    <a:pt x="23" y="27"/>
                  </a:cubicBezTo>
                  <a:cubicBezTo>
                    <a:pt x="21" y="27"/>
                    <a:pt x="24" y="28"/>
                    <a:pt x="24" y="28"/>
                  </a:cubicBezTo>
                  <a:cubicBezTo>
                    <a:pt x="24" y="30"/>
                    <a:pt x="26" y="30"/>
                    <a:pt x="24" y="31"/>
                  </a:cubicBezTo>
                  <a:cubicBezTo>
                    <a:pt x="23" y="31"/>
                    <a:pt x="26" y="31"/>
                    <a:pt x="26" y="33"/>
                  </a:cubicBezTo>
                  <a:cubicBezTo>
                    <a:pt x="26" y="35"/>
                    <a:pt x="26" y="33"/>
                    <a:pt x="27" y="33"/>
                  </a:cubicBezTo>
                  <a:cubicBezTo>
                    <a:pt x="29" y="35"/>
                    <a:pt x="29" y="33"/>
                    <a:pt x="29" y="35"/>
                  </a:cubicBezTo>
                  <a:cubicBezTo>
                    <a:pt x="29" y="36"/>
                    <a:pt x="29" y="35"/>
                    <a:pt x="29" y="35"/>
                  </a:cubicBezTo>
                  <a:cubicBezTo>
                    <a:pt x="27" y="36"/>
                    <a:pt x="30" y="36"/>
                    <a:pt x="29" y="36"/>
                  </a:cubicBezTo>
                  <a:cubicBezTo>
                    <a:pt x="29" y="36"/>
                    <a:pt x="29" y="38"/>
                    <a:pt x="30" y="38"/>
                  </a:cubicBezTo>
                  <a:cubicBezTo>
                    <a:pt x="30" y="39"/>
                    <a:pt x="30" y="41"/>
                    <a:pt x="32" y="41"/>
                  </a:cubicBezTo>
                  <a:cubicBezTo>
                    <a:pt x="32" y="42"/>
                    <a:pt x="32" y="39"/>
                    <a:pt x="32" y="39"/>
                  </a:cubicBezTo>
                  <a:close/>
                  <a:moveTo>
                    <a:pt x="33" y="36"/>
                  </a:moveTo>
                  <a:cubicBezTo>
                    <a:pt x="33" y="36"/>
                    <a:pt x="33" y="35"/>
                    <a:pt x="35" y="36"/>
                  </a:cubicBezTo>
                  <a:cubicBezTo>
                    <a:pt x="36" y="36"/>
                    <a:pt x="32" y="38"/>
                    <a:pt x="33" y="36"/>
                  </a:cubicBezTo>
                  <a:close/>
                </a:path>
              </a:pathLst>
            </a:custGeom>
            <a:grpFill/>
            <a:ln w="6350" cmpd="sng">
              <a:solidFill>
                <a:schemeClr val="bg1"/>
              </a:solidFill>
              <a:round/>
              <a:headEnd/>
              <a:tailEnd/>
            </a:ln>
          </p:spPr>
          <p:txBody>
            <a:bodyPr/>
            <a:lstStyle/>
            <a:p>
              <a:endParaRPr lang="en-GB" dirty="0"/>
            </a:p>
          </p:txBody>
        </p:sp>
        <p:sp>
          <p:nvSpPr>
            <p:cNvPr id="1246" name="Freeform 185"/>
            <p:cNvSpPr>
              <a:spLocks noEditPoints="1"/>
            </p:cNvSpPr>
            <p:nvPr/>
          </p:nvSpPr>
          <p:spPr bwMode="auto">
            <a:xfrm>
              <a:off x="5668736" y="3318660"/>
              <a:ext cx="229770" cy="286002"/>
            </a:xfrm>
            <a:custGeom>
              <a:avLst/>
              <a:gdLst/>
              <a:ahLst/>
              <a:cxnLst>
                <a:cxn ang="0">
                  <a:pos x="56" y="81"/>
                </a:cxn>
                <a:cxn ang="0">
                  <a:pos x="57" y="90"/>
                </a:cxn>
                <a:cxn ang="0">
                  <a:pos x="51" y="87"/>
                </a:cxn>
                <a:cxn ang="0">
                  <a:pos x="41" y="90"/>
                </a:cxn>
                <a:cxn ang="0">
                  <a:pos x="36" y="92"/>
                </a:cxn>
                <a:cxn ang="0">
                  <a:pos x="26" y="89"/>
                </a:cxn>
                <a:cxn ang="0">
                  <a:pos x="20" y="89"/>
                </a:cxn>
                <a:cxn ang="0">
                  <a:pos x="18" y="73"/>
                </a:cxn>
                <a:cxn ang="0">
                  <a:pos x="9" y="70"/>
                </a:cxn>
                <a:cxn ang="0">
                  <a:pos x="6" y="62"/>
                </a:cxn>
                <a:cxn ang="0">
                  <a:pos x="4" y="55"/>
                </a:cxn>
                <a:cxn ang="0">
                  <a:pos x="1" y="48"/>
                </a:cxn>
                <a:cxn ang="0">
                  <a:pos x="3" y="42"/>
                </a:cxn>
                <a:cxn ang="0">
                  <a:pos x="7" y="36"/>
                </a:cxn>
                <a:cxn ang="0">
                  <a:pos x="7" y="30"/>
                </a:cxn>
                <a:cxn ang="0">
                  <a:pos x="12" y="22"/>
                </a:cxn>
                <a:cxn ang="0">
                  <a:pos x="15" y="16"/>
                </a:cxn>
                <a:cxn ang="0">
                  <a:pos x="21" y="17"/>
                </a:cxn>
                <a:cxn ang="0">
                  <a:pos x="23" y="14"/>
                </a:cxn>
                <a:cxn ang="0">
                  <a:pos x="26" y="13"/>
                </a:cxn>
                <a:cxn ang="0">
                  <a:pos x="24" y="10"/>
                </a:cxn>
                <a:cxn ang="0">
                  <a:pos x="26" y="5"/>
                </a:cxn>
                <a:cxn ang="0">
                  <a:pos x="26" y="2"/>
                </a:cxn>
                <a:cxn ang="0">
                  <a:pos x="32" y="2"/>
                </a:cxn>
                <a:cxn ang="0">
                  <a:pos x="33" y="7"/>
                </a:cxn>
                <a:cxn ang="0">
                  <a:pos x="41" y="8"/>
                </a:cxn>
                <a:cxn ang="0">
                  <a:pos x="39" y="13"/>
                </a:cxn>
                <a:cxn ang="0">
                  <a:pos x="48" y="10"/>
                </a:cxn>
                <a:cxn ang="0">
                  <a:pos x="56" y="7"/>
                </a:cxn>
                <a:cxn ang="0">
                  <a:pos x="64" y="11"/>
                </a:cxn>
                <a:cxn ang="0">
                  <a:pos x="67" y="16"/>
                </a:cxn>
                <a:cxn ang="0">
                  <a:pos x="68" y="28"/>
                </a:cxn>
                <a:cxn ang="0">
                  <a:pos x="70" y="41"/>
                </a:cxn>
                <a:cxn ang="0">
                  <a:pos x="68" y="48"/>
                </a:cxn>
                <a:cxn ang="0">
                  <a:pos x="54" y="56"/>
                </a:cxn>
                <a:cxn ang="0">
                  <a:pos x="56" y="67"/>
                </a:cxn>
                <a:cxn ang="0">
                  <a:pos x="61" y="80"/>
                </a:cxn>
                <a:cxn ang="0">
                  <a:pos x="64" y="11"/>
                </a:cxn>
                <a:cxn ang="0">
                  <a:pos x="64" y="14"/>
                </a:cxn>
                <a:cxn ang="0">
                  <a:pos x="67" y="13"/>
                </a:cxn>
                <a:cxn ang="0">
                  <a:pos x="44" y="7"/>
                </a:cxn>
                <a:cxn ang="0">
                  <a:pos x="61" y="10"/>
                </a:cxn>
                <a:cxn ang="0">
                  <a:pos x="62" y="8"/>
                </a:cxn>
                <a:cxn ang="0">
                  <a:pos x="59" y="3"/>
                </a:cxn>
                <a:cxn ang="0">
                  <a:pos x="59" y="5"/>
                </a:cxn>
                <a:cxn ang="0">
                  <a:pos x="59" y="10"/>
                </a:cxn>
              </a:cxnLst>
              <a:rect l="0" t="0" r="r" b="b"/>
              <a:pathLst>
                <a:path w="74" h="92">
                  <a:moveTo>
                    <a:pt x="61" y="80"/>
                  </a:moveTo>
                  <a:cubicBezTo>
                    <a:pt x="61" y="81"/>
                    <a:pt x="59" y="80"/>
                    <a:pt x="56" y="81"/>
                  </a:cubicBezTo>
                  <a:cubicBezTo>
                    <a:pt x="54" y="84"/>
                    <a:pt x="59" y="86"/>
                    <a:pt x="57" y="86"/>
                  </a:cubicBezTo>
                  <a:cubicBezTo>
                    <a:pt x="54" y="87"/>
                    <a:pt x="59" y="89"/>
                    <a:pt x="57" y="90"/>
                  </a:cubicBezTo>
                  <a:cubicBezTo>
                    <a:pt x="56" y="92"/>
                    <a:pt x="56" y="87"/>
                    <a:pt x="54" y="89"/>
                  </a:cubicBezTo>
                  <a:cubicBezTo>
                    <a:pt x="53" y="89"/>
                    <a:pt x="51" y="86"/>
                    <a:pt x="51" y="87"/>
                  </a:cubicBezTo>
                  <a:cubicBezTo>
                    <a:pt x="50" y="90"/>
                    <a:pt x="48" y="87"/>
                    <a:pt x="47" y="89"/>
                  </a:cubicBezTo>
                  <a:cubicBezTo>
                    <a:pt x="44" y="90"/>
                    <a:pt x="42" y="92"/>
                    <a:pt x="41" y="90"/>
                  </a:cubicBezTo>
                  <a:cubicBezTo>
                    <a:pt x="41" y="89"/>
                    <a:pt x="39" y="90"/>
                    <a:pt x="38" y="89"/>
                  </a:cubicBezTo>
                  <a:cubicBezTo>
                    <a:pt x="36" y="89"/>
                    <a:pt x="38" y="92"/>
                    <a:pt x="36" y="92"/>
                  </a:cubicBezTo>
                  <a:cubicBezTo>
                    <a:pt x="35" y="92"/>
                    <a:pt x="33" y="87"/>
                    <a:pt x="30" y="90"/>
                  </a:cubicBezTo>
                  <a:cubicBezTo>
                    <a:pt x="29" y="89"/>
                    <a:pt x="27" y="87"/>
                    <a:pt x="26" y="89"/>
                  </a:cubicBezTo>
                  <a:cubicBezTo>
                    <a:pt x="24" y="89"/>
                    <a:pt x="24" y="86"/>
                    <a:pt x="23" y="87"/>
                  </a:cubicBezTo>
                  <a:cubicBezTo>
                    <a:pt x="20" y="87"/>
                    <a:pt x="23" y="89"/>
                    <a:pt x="20" y="89"/>
                  </a:cubicBezTo>
                  <a:cubicBezTo>
                    <a:pt x="16" y="89"/>
                    <a:pt x="16" y="90"/>
                    <a:pt x="13" y="89"/>
                  </a:cubicBezTo>
                  <a:cubicBezTo>
                    <a:pt x="13" y="76"/>
                    <a:pt x="21" y="73"/>
                    <a:pt x="18" y="73"/>
                  </a:cubicBezTo>
                  <a:cubicBezTo>
                    <a:pt x="16" y="72"/>
                    <a:pt x="15" y="70"/>
                    <a:pt x="12" y="72"/>
                  </a:cubicBezTo>
                  <a:cubicBezTo>
                    <a:pt x="9" y="72"/>
                    <a:pt x="10" y="70"/>
                    <a:pt x="9" y="70"/>
                  </a:cubicBezTo>
                  <a:cubicBezTo>
                    <a:pt x="6" y="70"/>
                    <a:pt x="7" y="67"/>
                    <a:pt x="4" y="67"/>
                  </a:cubicBezTo>
                  <a:cubicBezTo>
                    <a:pt x="4" y="64"/>
                    <a:pt x="7" y="64"/>
                    <a:pt x="6" y="62"/>
                  </a:cubicBezTo>
                  <a:cubicBezTo>
                    <a:pt x="6" y="62"/>
                    <a:pt x="3" y="62"/>
                    <a:pt x="3" y="58"/>
                  </a:cubicBezTo>
                  <a:cubicBezTo>
                    <a:pt x="7" y="55"/>
                    <a:pt x="3" y="56"/>
                    <a:pt x="4" y="55"/>
                  </a:cubicBezTo>
                  <a:cubicBezTo>
                    <a:pt x="4" y="53"/>
                    <a:pt x="3" y="53"/>
                    <a:pt x="1" y="52"/>
                  </a:cubicBezTo>
                  <a:cubicBezTo>
                    <a:pt x="1" y="52"/>
                    <a:pt x="4" y="50"/>
                    <a:pt x="1" y="48"/>
                  </a:cubicBezTo>
                  <a:cubicBezTo>
                    <a:pt x="0" y="48"/>
                    <a:pt x="3" y="48"/>
                    <a:pt x="3" y="47"/>
                  </a:cubicBezTo>
                  <a:cubicBezTo>
                    <a:pt x="3" y="45"/>
                    <a:pt x="4" y="45"/>
                    <a:pt x="3" y="42"/>
                  </a:cubicBezTo>
                  <a:cubicBezTo>
                    <a:pt x="1" y="39"/>
                    <a:pt x="1" y="38"/>
                    <a:pt x="4" y="39"/>
                  </a:cubicBezTo>
                  <a:cubicBezTo>
                    <a:pt x="6" y="39"/>
                    <a:pt x="9" y="38"/>
                    <a:pt x="7" y="36"/>
                  </a:cubicBezTo>
                  <a:cubicBezTo>
                    <a:pt x="6" y="36"/>
                    <a:pt x="10" y="34"/>
                    <a:pt x="10" y="33"/>
                  </a:cubicBezTo>
                  <a:cubicBezTo>
                    <a:pt x="10" y="30"/>
                    <a:pt x="7" y="33"/>
                    <a:pt x="7" y="30"/>
                  </a:cubicBezTo>
                  <a:cubicBezTo>
                    <a:pt x="7" y="28"/>
                    <a:pt x="7" y="28"/>
                    <a:pt x="9" y="28"/>
                  </a:cubicBezTo>
                  <a:cubicBezTo>
                    <a:pt x="10" y="30"/>
                    <a:pt x="10" y="28"/>
                    <a:pt x="12" y="22"/>
                  </a:cubicBezTo>
                  <a:cubicBezTo>
                    <a:pt x="12" y="21"/>
                    <a:pt x="9" y="22"/>
                    <a:pt x="10" y="19"/>
                  </a:cubicBezTo>
                  <a:cubicBezTo>
                    <a:pt x="10" y="16"/>
                    <a:pt x="12" y="16"/>
                    <a:pt x="15" y="16"/>
                  </a:cubicBezTo>
                  <a:cubicBezTo>
                    <a:pt x="21" y="16"/>
                    <a:pt x="16" y="17"/>
                    <a:pt x="20" y="19"/>
                  </a:cubicBezTo>
                  <a:cubicBezTo>
                    <a:pt x="21" y="21"/>
                    <a:pt x="18" y="17"/>
                    <a:pt x="21" y="17"/>
                  </a:cubicBezTo>
                  <a:cubicBezTo>
                    <a:pt x="23" y="17"/>
                    <a:pt x="21" y="21"/>
                    <a:pt x="23" y="21"/>
                  </a:cubicBezTo>
                  <a:cubicBezTo>
                    <a:pt x="24" y="19"/>
                    <a:pt x="21" y="13"/>
                    <a:pt x="23" y="14"/>
                  </a:cubicBezTo>
                  <a:cubicBezTo>
                    <a:pt x="26" y="14"/>
                    <a:pt x="27" y="14"/>
                    <a:pt x="29" y="16"/>
                  </a:cubicBezTo>
                  <a:cubicBezTo>
                    <a:pt x="30" y="17"/>
                    <a:pt x="29" y="14"/>
                    <a:pt x="26" y="13"/>
                  </a:cubicBezTo>
                  <a:cubicBezTo>
                    <a:pt x="24" y="13"/>
                    <a:pt x="24" y="13"/>
                    <a:pt x="26" y="11"/>
                  </a:cubicBezTo>
                  <a:cubicBezTo>
                    <a:pt x="27" y="11"/>
                    <a:pt x="23" y="11"/>
                    <a:pt x="24" y="10"/>
                  </a:cubicBezTo>
                  <a:cubicBezTo>
                    <a:pt x="26" y="8"/>
                    <a:pt x="23" y="10"/>
                    <a:pt x="23" y="8"/>
                  </a:cubicBezTo>
                  <a:cubicBezTo>
                    <a:pt x="23" y="7"/>
                    <a:pt x="27" y="8"/>
                    <a:pt x="26" y="5"/>
                  </a:cubicBezTo>
                  <a:cubicBezTo>
                    <a:pt x="24" y="3"/>
                    <a:pt x="23" y="3"/>
                    <a:pt x="23" y="2"/>
                  </a:cubicBezTo>
                  <a:cubicBezTo>
                    <a:pt x="24" y="2"/>
                    <a:pt x="24" y="0"/>
                    <a:pt x="26" y="2"/>
                  </a:cubicBezTo>
                  <a:cubicBezTo>
                    <a:pt x="27" y="2"/>
                    <a:pt x="29" y="2"/>
                    <a:pt x="29" y="2"/>
                  </a:cubicBezTo>
                  <a:cubicBezTo>
                    <a:pt x="30" y="3"/>
                    <a:pt x="30" y="2"/>
                    <a:pt x="32" y="2"/>
                  </a:cubicBezTo>
                  <a:cubicBezTo>
                    <a:pt x="33" y="3"/>
                    <a:pt x="33" y="2"/>
                    <a:pt x="33" y="3"/>
                  </a:cubicBezTo>
                  <a:cubicBezTo>
                    <a:pt x="35" y="7"/>
                    <a:pt x="32" y="7"/>
                    <a:pt x="33" y="7"/>
                  </a:cubicBezTo>
                  <a:cubicBezTo>
                    <a:pt x="35" y="7"/>
                    <a:pt x="35" y="8"/>
                    <a:pt x="36" y="7"/>
                  </a:cubicBezTo>
                  <a:cubicBezTo>
                    <a:pt x="38" y="7"/>
                    <a:pt x="36" y="10"/>
                    <a:pt x="41" y="8"/>
                  </a:cubicBezTo>
                  <a:cubicBezTo>
                    <a:pt x="44" y="7"/>
                    <a:pt x="42" y="8"/>
                    <a:pt x="42" y="10"/>
                  </a:cubicBezTo>
                  <a:cubicBezTo>
                    <a:pt x="44" y="11"/>
                    <a:pt x="39" y="11"/>
                    <a:pt x="39" y="13"/>
                  </a:cubicBezTo>
                  <a:cubicBezTo>
                    <a:pt x="41" y="14"/>
                    <a:pt x="42" y="11"/>
                    <a:pt x="44" y="13"/>
                  </a:cubicBezTo>
                  <a:cubicBezTo>
                    <a:pt x="47" y="14"/>
                    <a:pt x="44" y="10"/>
                    <a:pt x="48" y="10"/>
                  </a:cubicBezTo>
                  <a:cubicBezTo>
                    <a:pt x="51" y="10"/>
                    <a:pt x="53" y="7"/>
                    <a:pt x="53" y="7"/>
                  </a:cubicBezTo>
                  <a:cubicBezTo>
                    <a:pt x="54" y="5"/>
                    <a:pt x="54" y="8"/>
                    <a:pt x="56" y="7"/>
                  </a:cubicBezTo>
                  <a:cubicBezTo>
                    <a:pt x="57" y="7"/>
                    <a:pt x="56" y="8"/>
                    <a:pt x="59" y="10"/>
                  </a:cubicBezTo>
                  <a:cubicBezTo>
                    <a:pt x="61" y="13"/>
                    <a:pt x="64" y="10"/>
                    <a:pt x="64" y="11"/>
                  </a:cubicBezTo>
                  <a:cubicBezTo>
                    <a:pt x="64" y="13"/>
                    <a:pt x="64" y="13"/>
                    <a:pt x="64" y="13"/>
                  </a:cubicBezTo>
                  <a:cubicBezTo>
                    <a:pt x="64" y="14"/>
                    <a:pt x="64" y="16"/>
                    <a:pt x="67" y="16"/>
                  </a:cubicBezTo>
                  <a:cubicBezTo>
                    <a:pt x="67" y="16"/>
                    <a:pt x="67" y="16"/>
                    <a:pt x="67" y="16"/>
                  </a:cubicBezTo>
                  <a:cubicBezTo>
                    <a:pt x="70" y="24"/>
                    <a:pt x="64" y="25"/>
                    <a:pt x="68" y="28"/>
                  </a:cubicBezTo>
                  <a:cubicBezTo>
                    <a:pt x="73" y="31"/>
                    <a:pt x="68" y="31"/>
                    <a:pt x="70" y="33"/>
                  </a:cubicBezTo>
                  <a:cubicBezTo>
                    <a:pt x="73" y="38"/>
                    <a:pt x="70" y="38"/>
                    <a:pt x="70" y="41"/>
                  </a:cubicBezTo>
                  <a:cubicBezTo>
                    <a:pt x="71" y="45"/>
                    <a:pt x="74" y="41"/>
                    <a:pt x="73" y="50"/>
                  </a:cubicBezTo>
                  <a:cubicBezTo>
                    <a:pt x="70" y="52"/>
                    <a:pt x="68" y="48"/>
                    <a:pt x="68" y="48"/>
                  </a:cubicBezTo>
                  <a:cubicBezTo>
                    <a:pt x="67" y="48"/>
                    <a:pt x="70" y="50"/>
                    <a:pt x="65" y="52"/>
                  </a:cubicBezTo>
                  <a:cubicBezTo>
                    <a:pt x="61" y="52"/>
                    <a:pt x="59" y="55"/>
                    <a:pt x="54" y="56"/>
                  </a:cubicBezTo>
                  <a:cubicBezTo>
                    <a:pt x="51" y="58"/>
                    <a:pt x="50" y="58"/>
                    <a:pt x="51" y="61"/>
                  </a:cubicBezTo>
                  <a:cubicBezTo>
                    <a:pt x="54" y="64"/>
                    <a:pt x="50" y="66"/>
                    <a:pt x="56" y="67"/>
                  </a:cubicBezTo>
                  <a:cubicBezTo>
                    <a:pt x="59" y="69"/>
                    <a:pt x="59" y="72"/>
                    <a:pt x="64" y="75"/>
                  </a:cubicBezTo>
                  <a:cubicBezTo>
                    <a:pt x="64" y="80"/>
                    <a:pt x="61" y="76"/>
                    <a:pt x="61" y="80"/>
                  </a:cubicBezTo>
                  <a:close/>
                  <a:moveTo>
                    <a:pt x="67" y="13"/>
                  </a:moveTo>
                  <a:cubicBezTo>
                    <a:pt x="65" y="13"/>
                    <a:pt x="65" y="11"/>
                    <a:pt x="64" y="11"/>
                  </a:cubicBezTo>
                  <a:cubicBezTo>
                    <a:pt x="64" y="10"/>
                    <a:pt x="64" y="13"/>
                    <a:pt x="65" y="13"/>
                  </a:cubicBezTo>
                  <a:cubicBezTo>
                    <a:pt x="65" y="14"/>
                    <a:pt x="64" y="14"/>
                    <a:pt x="64" y="14"/>
                  </a:cubicBezTo>
                  <a:cubicBezTo>
                    <a:pt x="65" y="14"/>
                    <a:pt x="67" y="14"/>
                    <a:pt x="67" y="14"/>
                  </a:cubicBezTo>
                  <a:cubicBezTo>
                    <a:pt x="67" y="13"/>
                    <a:pt x="67" y="13"/>
                    <a:pt x="67" y="13"/>
                  </a:cubicBezTo>
                  <a:close/>
                  <a:moveTo>
                    <a:pt x="42" y="7"/>
                  </a:moveTo>
                  <a:cubicBezTo>
                    <a:pt x="42" y="5"/>
                    <a:pt x="44" y="7"/>
                    <a:pt x="44" y="7"/>
                  </a:cubicBezTo>
                  <a:cubicBezTo>
                    <a:pt x="44" y="8"/>
                    <a:pt x="41" y="7"/>
                    <a:pt x="42" y="7"/>
                  </a:cubicBezTo>
                  <a:close/>
                  <a:moveTo>
                    <a:pt x="61" y="10"/>
                  </a:moveTo>
                  <a:cubicBezTo>
                    <a:pt x="61" y="8"/>
                    <a:pt x="61" y="7"/>
                    <a:pt x="62" y="8"/>
                  </a:cubicBezTo>
                  <a:cubicBezTo>
                    <a:pt x="64" y="10"/>
                    <a:pt x="64" y="8"/>
                    <a:pt x="62" y="8"/>
                  </a:cubicBezTo>
                  <a:cubicBezTo>
                    <a:pt x="61" y="7"/>
                    <a:pt x="64" y="5"/>
                    <a:pt x="62" y="5"/>
                  </a:cubicBezTo>
                  <a:cubicBezTo>
                    <a:pt x="61" y="5"/>
                    <a:pt x="61" y="3"/>
                    <a:pt x="59" y="3"/>
                  </a:cubicBezTo>
                  <a:cubicBezTo>
                    <a:pt x="57" y="5"/>
                    <a:pt x="61" y="5"/>
                    <a:pt x="61" y="7"/>
                  </a:cubicBezTo>
                  <a:cubicBezTo>
                    <a:pt x="59" y="5"/>
                    <a:pt x="59" y="5"/>
                    <a:pt x="59" y="5"/>
                  </a:cubicBezTo>
                  <a:cubicBezTo>
                    <a:pt x="57" y="5"/>
                    <a:pt x="59" y="7"/>
                    <a:pt x="59" y="8"/>
                  </a:cubicBezTo>
                  <a:cubicBezTo>
                    <a:pt x="57" y="8"/>
                    <a:pt x="59" y="8"/>
                    <a:pt x="59" y="10"/>
                  </a:cubicBezTo>
                  <a:cubicBezTo>
                    <a:pt x="61" y="10"/>
                    <a:pt x="61" y="10"/>
                    <a:pt x="61" y="10"/>
                  </a:cubicBezTo>
                  <a:close/>
                </a:path>
              </a:pathLst>
            </a:custGeom>
            <a:grpFill/>
            <a:ln w="6350" cmpd="sng">
              <a:solidFill>
                <a:schemeClr val="bg1"/>
              </a:solidFill>
              <a:round/>
              <a:headEnd/>
              <a:tailEnd/>
            </a:ln>
          </p:spPr>
          <p:txBody>
            <a:bodyPr/>
            <a:lstStyle/>
            <a:p>
              <a:endParaRPr lang="en-GB" dirty="0"/>
            </a:p>
          </p:txBody>
        </p:sp>
        <p:sp>
          <p:nvSpPr>
            <p:cNvPr id="1247" name="Freeform 186"/>
            <p:cNvSpPr>
              <a:spLocks/>
            </p:cNvSpPr>
            <p:nvPr/>
          </p:nvSpPr>
          <p:spPr bwMode="auto">
            <a:xfrm>
              <a:off x="5612499" y="3376503"/>
              <a:ext cx="93193" cy="99618"/>
            </a:xfrm>
            <a:custGeom>
              <a:avLst/>
              <a:gdLst/>
              <a:ahLst/>
              <a:cxnLst>
                <a:cxn ang="0">
                  <a:pos x="27" y="9"/>
                </a:cxn>
                <a:cxn ang="0">
                  <a:pos x="25" y="11"/>
                </a:cxn>
                <a:cxn ang="0">
                  <a:pos x="28" y="14"/>
                </a:cxn>
                <a:cxn ang="0">
                  <a:pos x="25" y="17"/>
                </a:cxn>
                <a:cxn ang="0">
                  <a:pos x="22" y="20"/>
                </a:cxn>
                <a:cxn ang="0">
                  <a:pos x="21" y="23"/>
                </a:cxn>
                <a:cxn ang="0">
                  <a:pos x="21" y="28"/>
                </a:cxn>
                <a:cxn ang="0">
                  <a:pos x="19" y="29"/>
                </a:cxn>
                <a:cxn ang="0">
                  <a:pos x="19" y="32"/>
                </a:cxn>
                <a:cxn ang="0">
                  <a:pos x="16" y="26"/>
                </a:cxn>
                <a:cxn ang="0">
                  <a:pos x="12" y="25"/>
                </a:cxn>
                <a:cxn ang="0">
                  <a:pos x="9" y="25"/>
                </a:cxn>
                <a:cxn ang="0">
                  <a:pos x="7" y="25"/>
                </a:cxn>
                <a:cxn ang="0">
                  <a:pos x="4" y="26"/>
                </a:cxn>
                <a:cxn ang="0">
                  <a:pos x="1" y="26"/>
                </a:cxn>
                <a:cxn ang="0">
                  <a:pos x="0" y="25"/>
                </a:cxn>
                <a:cxn ang="0">
                  <a:pos x="1" y="26"/>
                </a:cxn>
                <a:cxn ang="0">
                  <a:pos x="4" y="25"/>
                </a:cxn>
                <a:cxn ang="0">
                  <a:pos x="4" y="25"/>
                </a:cxn>
                <a:cxn ang="0">
                  <a:pos x="0" y="23"/>
                </a:cxn>
                <a:cxn ang="0">
                  <a:pos x="4" y="23"/>
                </a:cxn>
                <a:cxn ang="0">
                  <a:pos x="1" y="22"/>
                </a:cxn>
                <a:cxn ang="0">
                  <a:pos x="4" y="18"/>
                </a:cxn>
                <a:cxn ang="0">
                  <a:pos x="7" y="14"/>
                </a:cxn>
                <a:cxn ang="0">
                  <a:pos x="10" y="6"/>
                </a:cxn>
                <a:cxn ang="0">
                  <a:pos x="12" y="8"/>
                </a:cxn>
                <a:cxn ang="0">
                  <a:pos x="13" y="9"/>
                </a:cxn>
                <a:cxn ang="0">
                  <a:pos x="13" y="14"/>
                </a:cxn>
                <a:cxn ang="0">
                  <a:pos x="16" y="11"/>
                </a:cxn>
                <a:cxn ang="0">
                  <a:pos x="16" y="8"/>
                </a:cxn>
                <a:cxn ang="0">
                  <a:pos x="15" y="5"/>
                </a:cxn>
                <a:cxn ang="0">
                  <a:pos x="19" y="0"/>
                </a:cxn>
                <a:cxn ang="0">
                  <a:pos x="27" y="1"/>
                </a:cxn>
                <a:cxn ang="0">
                  <a:pos x="30" y="3"/>
                </a:cxn>
                <a:cxn ang="0">
                  <a:pos x="27" y="9"/>
                </a:cxn>
              </a:cxnLst>
              <a:rect l="0" t="0" r="r" b="b"/>
              <a:pathLst>
                <a:path w="30" h="32">
                  <a:moveTo>
                    <a:pt x="27" y="9"/>
                  </a:moveTo>
                  <a:cubicBezTo>
                    <a:pt x="25" y="9"/>
                    <a:pt x="25" y="9"/>
                    <a:pt x="25" y="11"/>
                  </a:cubicBezTo>
                  <a:cubicBezTo>
                    <a:pt x="25" y="14"/>
                    <a:pt x="28" y="11"/>
                    <a:pt x="28" y="14"/>
                  </a:cubicBezTo>
                  <a:cubicBezTo>
                    <a:pt x="28" y="15"/>
                    <a:pt x="24" y="17"/>
                    <a:pt x="25" y="17"/>
                  </a:cubicBezTo>
                  <a:cubicBezTo>
                    <a:pt x="27" y="18"/>
                    <a:pt x="24" y="20"/>
                    <a:pt x="22" y="20"/>
                  </a:cubicBezTo>
                  <a:cubicBezTo>
                    <a:pt x="19" y="18"/>
                    <a:pt x="19" y="20"/>
                    <a:pt x="21" y="23"/>
                  </a:cubicBezTo>
                  <a:cubicBezTo>
                    <a:pt x="22" y="26"/>
                    <a:pt x="21" y="26"/>
                    <a:pt x="21" y="28"/>
                  </a:cubicBezTo>
                  <a:cubicBezTo>
                    <a:pt x="21" y="29"/>
                    <a:pt x="18" y="29"/>
                    <a:pt x="19" y="29"/>
                  </a:cubicBezTo>
                  <a:cubicBezTo>
                    <a:pt x="22" y="31"/>
                    <a:pt x="19" y="32"/>
                    <a:pt x="19" y="32"/>
                  </a:cubicBezTo>
                  <a:cubicBezTo>
                    <a:pt x="13" y="32"/>
                    <a:pt x="22" y="28"/>
                    <a:pt x="16" y="26"/>
                  </a:cubicBezTo>
                  <a:cubicBezTo>
                    <a:pt x="12" y="26"/>
                    <a:pt x="13" y="23"/>
                    <a:pt x="12" y="25"/>
                  </a:cubicBezTo>
                  <a:cubicBezTo>
                    <a:pt x="10" y="25"/>
                    <a:pt x="12" y="23"/>
                    <a:pt x="9" y="25"/>
                  </a:cubicBezTo>
                  <a:cubicBezTo>
                    <a:pt x="7" y="25"/>
                    <a:pt x="9" y="23"/>
                    <a:pt x="7" y="25"/>
                  </a:cubicBezTo>
                  <a:cubicBezTo>
                    <a:pt x="7" y="26"/>
                    <a:pt x="6" y="25"/>
                    <a:pt x="4" y="26"/>
                  </a:cubicBezTo>
                  <a:cubicBezTo>
                    <a:pt x="3" y="28"/>
                    <a:pt x="1" y="26"/>
                    <a:pt x="1" y="26"/>
                  </a:cubicBezTo>
                  <a:cubicBezTo>
                    <a:pt x="0" y="26"/>
                    <a:pt x="0" y="26"/>
                    <a:pt x="0" y="25"/>
                  </a:cubicBezTo>
                  <a:cubicBezTo>
                    <a:pt x="1" y="25"/>
                    <a:pt x="1" y="25"/>
                    <a:pt x="1" y="26"/>
                  </a:cubicBezTo>
                  <a:cubicBezTo>
                    <a:pt x="3" y="26"/>
                    <a:pt x="4" y="25"/>
                    <a:pt x="4" y="25"/>
                  </a:cubicBezTo>
                  <a:cubicBezTo>
                    <a:pt x="6" y="25"/>
                    <a:pt x="4" y="23"/>
                    <a:pt x="4" y="25"/>
                  </a:cubicBezTo>
                  <a:cubicBezTo>
                    <a:pt x="3" y="25"/>
                    <a:pt x="0" y="23"/>
                    <a:pt x="0" y="23"/>
                  </a:cubicBezTo>
                  <a:cubicBezTo>
                    <a:pt x="1" y="22"/>
                    <a:pt x="1" y="23"/>
                    <a:pt x="4" y="23"/>
                  </a:cubicBezTo>
                  <a:cubicBezTo>
                    <a:pt x="9" y="22"/>
                    <a:pt x="3" y="22"/>
                    <a:pt x="1" y="22"/>
                  </a:cubicBezTo>
                  <a:cubicBezTo>
                    <a:pt x="1" y="20"/>
                    <a:pt x="6" y="20"/>
                    <a:pt x="4" y="18"/>
                  </a:cubicBezTo>
                  <a:cubicBezTo>
                    <a:pt x="4" y="17"/>
                    <a:pt x="6" y="20"/>
                    <a:pt x="7" y="14"/>
                  </a:cubicBezTo>
                  <a:cubicBezTo>
                    <a:pt x="10" y="9"/>
                    <a:pt x="9" y="5"/>
                    <a:pt x="10" y="6"/>
                  </a:cubicBezTo>
                  <a:cubicBezTo>
                    <a:pt x="15" y="5"/>
                    <a:pt x="12" y="6"/>
                    <a:pt x="12" y="8"/>
                  </a:cubicBezTo>
                  <a:cubicBezTo>
                    <a:pt x="12" y="9"/>
                    <a:pt x="15" y="9"/>
                    <a:pt x="13" y="9"/>
                  </a:cubicBezTo>
                  <a:cubicBezTo>
                    <a:pt x="12" y="11"/>
                    <a:pt x="12" y="12"/>
                    <a:pt x="13" y="14"/>
                  </a:cubicBezTo>
                  <a:cubicBezTo>
                    <a:pt x="16" y="15"/>
                    <a:pt x="19" y="11"/>
                    <a:pt x="16" y="11"/>
                  </a:cubicBezTo>
                  <a:cubicBezTo>
                    <a:pt x="15" y="9"/>
                    <a:pt x="18" y="8"/>
                    <a:pt x="16" y="8"/>
                  </a:cubicBezTo>
                  <a:cubicBezTo>
                    <a:pt x="15" y="8"/>
                    <a:pt x="16" y="5"/>
                    <a:pt x="15" y="5"/>
                  </a:cubicBezTo>
                  <a:cubicBezTo>
                    <a:pt x="13" y="5"/>
                    <a:pt x="15" y="1"/>
                    <a:pt x="19" y="0"/>
                  </a:cubicBezTo>
                  <a:cubicBezTo>
                    <a:pt x="24" y="0"/>
                    <a:pt x="25" y="0"/>
                    <a:pt x="27" y="1"/>
                  </a:cubicBezTo>
                  <a:cubicBezTo>
                    <a:pt x="28" y="1"/>
                    <a:pt x="28" y="3"/>
                    <a:pt x="30" y="3"/>
                  </a:cubicBezTo>
                  <a:cubicBezTo>
                    <a:pt x="28" y="9"/>
                    <a:pt x="28" y="11"/>
                    <a:pt x="27" y="9"/>
                  </a:cubicBezTo>
                </a:path>
              </a:pathLst>
            </a:custGeom>
            <a:grpFill/>
            <a:ln w="6350" cmpd="sng">
              <a:solidFill>
                <a:schemeClr val="bg1"/>
              </a:solidFill>
              <a:round/>
              <a:headEnd/>
              <a:tailEnd/>
            </a:ln>
          </p:spPr>
          <p:txBody>
            <a:bodyPr/>
            <a:lstStyle/>
            <a:p>
              <a:endParaRPr lang="en-GB" dirty="0"/>
            </a:p>
          </p:txBody>
        </p:sp>
        <p:sp>
          <p:nvSpPr>
            <p:cNvPr id="1248" name="Freeform 187"/>
            <p:cNvSpPr>
              <a:spLocks/>
            </p:cNvSpPr>
            <p:nvPr/>
          </p:nvSpPr>
          <p:spPr bwMode="auto">
            <a:xfrm>
              <a:off x="5586791" y="3448807"/>
              <a:ext cx="106047" cy="78731"/>
            </a:xfrm>
            <a:custGeom>
              <a:avLst/>
              <a:gdLst/>
              <a:ahLst/>
              <a:cxnLst>
                <a:cxn ang="0">
                  <a:pos x="31" y="13"/>
                </a:cxn>
                <a:cxn ang="0">
                  <a:pos x="29" y="16"/>
                </a:cxn>
                <a:cxn ang="0">
                  <a:pos x="26" y="25"/>
                </a:cxn>
                <a:cxn ang="0">
                  <a:pos x="21" y="22"/>
                </a:cxn>
                <a:cxn ang="0">
                  <a:pos x="18" y="18"/>
                </a:cxn>
                <a:cxn ang="0">
                  <a:pos x="14" y="18"/>
                </a:cxn>
                <a:cxn ang="0">
                  <a:pos x="9" y="14"/>
                </a:cxn>
                <a:cxn ang="0">
                  <a:pos x="6" y="11"/>
                </a:cxn>
                <a:cxn ang="0">
                  <a:pos x="0" y="7"/>
                </a:cxn>
                <a:cxn ang="0">
                  <a:pos x="8" y="2"/>
                </a:cxn>
                <a:cxn ang="0">
                  <a:pos x="9" y="4"/>
                </a:cxn>
                <a:cxn ang="0">
                  <a:pos x="12" y="4"/>
                </a:cxn>
                <a:cxn ang="0">
                  <a:pos x="15" y="2"/>
                </a:cxn>
                <a:cxn ang="0">
                  <a:pos x="17" y="2"/>
                </a:cxn>
                <a:cxn ang="0">
                  <a:pos x="20" y="2"/>
                </a:cxn>
                <a:cxn ang="0">
                  <a:pos x="24" y="4"/>
                </a:cxn>
                <a:cxn ang="0">
                  <a:pos x="28" y="10"/>
                </a:cxn>
                <a:cxn ang="0">
                  <a:pos x="31" y="13"/>
                </a:cxn>
              </a:cxnLst>
              <a:rect l="0" t="0" r="r" b="b"/>
              <a:pathLst>
                <a:path w="34" h="25">
                  <a:moveTo>
                    <a:pt x="31" y="13"/>
                  </a:moveTo>
                  <a:cubicBezTo>
                    <a:pt x="29" y="14"/>
                    <a:pt x="34" y="13"/>
                    <a:pt x="29" y="16"/>
                  </a:cubicBezTo>
                  <a:cubicBezTo>
                    <a:pt x="24" y="19"/>
                    <a:pt x="26" y="24"/>
                    <a:pt x="26" y="25"/>
                  </a:cubicBezTo>
                  <a:cubicBezTo>
                    <a:pt x="23" y="25"/>
                    <a:pt x="23" y="22"/>
                    <a:pt x="21" y="22"/>
                  </a:cubicBezTo>
                  <a:cubicBezTo>
                    <a:pt x="17" y="21"/>
                    <a:pt x="20" y="18"/>
                    <a:pt x="18" y="18"/>
                  </a:cubicBezTo>
                  <a:cubicBezTo>
                    <a:pt x="17" y="16"/>
                    <a:pt x="15" y="22"/>
                    <a:pt x="14" y="18"/>
                  </a:cubicBezTo>
                  <a:cubicBezTo>
                    <a:pt x="14" y="14"/>
                    <a:pt x="11" y="16"/>
                    <a:pt x="9" y="14"/>
                  </a:cubicBezTo>
                  <a:cubicBezTo>
                    <a:pt x="8" y="11"/>
                    <a:pt x="8" y="14"/>
                    <a:pt x="6" y="11"/>
                  </a:cubicBezTo>
                  <a:cubicBezTo>
                    <a:pt x="4" y="8"/>
                    <a:pt x="3" y="13"/>
                    <a:pt x="0" y="7"/>
                  </a:cubicBezTo>
                  <a:cubicBezTo>
                    <a:pt x="3" y="5"/>
                    <a:pt x="4" y="4"/>
                    <a:pt x="8" y="2"/>
                  </a:cubicBezTo>
                  <a:cubicBezTo>
                    <a:pt x="8" y="4"/>
                    <a:pt x="8" y="4"/>
                    <a:pt x="9" y="4"/>
                  </a:cubicBezTo>
                  <a:cubicBezTo>
                    <a:pt x="9" y="4"/>
                    <a:pt x="11" y="5"/>
                    <a:pt x="12" y="4"/>
                  </a:cubicBezTo>
                  <a:cubicBezTo>
                    <a:pt x="14" y="2"/>
                    <a:pt x="15" y="4"/>
                    <a:pt x="15" y="2"/>
                  </a:cubicBezTo>
                  <a:cubicBezTo>
                    <a:pt x="17" y="0"/>
                    <a:pt x="15" y="2"/>
                    <a:pt x="17" y="2"/>
                  </a:cubicBezTo>
                  <a:cubicBezTo>
                    <a:pt x="20" y="0"/>
                    <a:pt x="18" y="2"/>
                    <a:pt x="20" y="2"/>
                  </a:cubicBezTo>
                  <a:cubicBezTo>
                    <a:pt x="21" y="0"/>
                    <a:pt x="20" y="4"/>
                    <a:pt x="24" y="4"/>
                  </a:cubicBezTo>
                  <a:cubicBezTo>
                    <a:pt x="31" y="5"/>
                    <a:pt x="21" y="10"/>
                    <a:pt x="28" y="10"/>
                  </a:cubicBezTo>
                  <a:cubicBezTo>
                    <a:pt x="29" y="11"/>
                    <a:pt x="31" y="11"/>
                    <a:pt x="31" y="13"/>
                  </a:cubicBezTo>
                </a:path>
              </a:pathLst>
            </a:custGeom>
            <a:grpFill/>
            <a:ln w="6350" cmpd="sng">
              <a:solidFill>
                <a:schemeClr val="bg1"/>
              </a:solidFill>
              <a:round/>
              <a:headEnd/>
              <a:tailEnd/>
            </a:ln>
          </p:spPr>
          <p:txBody>
            <a:bodyPr/>
            <a:lstStyle/>
            <a:p>
              <a:endParaRPr lang="en-GB" dirty="0"/>
            </a:p>
          </p:txBody>
        </p:sp>
        <p:sp>
          <p:nvSpPr>
            <p:cNvPr id="1249" name="Freeform 188"/>
            <p:cNvSpPr>
              <a:spLocks/>
            </p:cNvSpPr>
            <p:nvPr/>
          </p:nvSpPr>
          <p:spPr bwMode="auto">
            <a:xfrm>
              <a:off x="5662310" y="3495403"/>
              <a:ext cx="30529" cy="32135"/>
            </a:xfrm>
            <a:custGeom>
              <a:avLst/>
              <a:gdLst/>
              <a:ahLst/>
              <a:cxnLst>
                <a:cxn ang="0">
                  <a:pos x="7" y="10"/>
                </a:cxn>
                <a:cxn ang="0">
                  <a:pos x="8" y="5"/>
                </a:cxn>
                <a:cxn ang="0">
                  <a:pos x="5" y="0"/>
                </a:cxn>
                <a:cxn ang="0">
                  <a:pos x="2" y="10"/>
                </a:cxn>
                <a:cxn ang="0">
                  <a:pos x="7" y="10"/>
                </a:cxn>
              </a:cxnLst>
              <a:rect l="0" t="0" r="r" b="b"/>
              <a:pathLst>
                <a:path w="10" h="10">
                  <a:moveTo>
                    <a:pt x="7" y="10"/>
                  </a:moveTo>
                  <a:cubicBezTo>
                    <a:pt x="7" y="7"/>
                    <a:pt x="10" y="7"/>
                    <a:pt x="8" y="5"/>
                  </a:cubicBezTo>
                  <a:cubicBezTo>
                    <a:pt x="8" y="5"/>
                    <a:pt x="5" y="5"/>
                    <a:pt x="5" y="0"/>
                  </a:cubicBezTo>
                  <a:cubicBezTo>
                    <a:pt x="0" y="4"/>
                    <a:pt x="2" y="9"/>
                    <a:pt x="2" y="10"/>
                  </a:cubicBezTo>
                  <a:cubicBezTo>
                    <a:pt x="5" y="10"/>
                    <a:pt x="5" y="10"/>
                    <a:pt x="7" y="10"/>
                  </a:cubicBezTo>
                </a:path>
              </a:pathLst>
            </a:custGeom>
            <a:grpFill/>
            <a:ln w="6350" cmpd="sng">
              <a:solidFill>
                <a:schemeClr val="bg1"/>
              </a:solidFill>
              <a:round/>
              <a:headEnd/>
              <a:tailEnd/>
            </a:ln>
          </p:spPr>
          <p:txBody>
            <a:bodyPr/>
            <a:lstStyle/>
            <a:p>
              <a:endParaRPr lang="en-GB" dirty="0"/>
            </a:p>
          </p:txBody>
        </p:sp>
        <p:sp>
          <p:nvSpPr>
            <p:cNvPr id="1250" name="Freeform 189"/>
            <p:cNvSpPr>
              <a:spLocks/>
            </p:cNvSpPr>
            <p:nvPr/>
          </p:nvSpPr>
          <p:spPr bwMode="auto">
            <a:xfrm>
              <a:off x="6060792" y="3170838"/>
              <a:ext cx="43383" cy="28921"/>
            </a:xfrm>
            <a:custGeom>
              <a:avLst/>
              <a:gdLst/>
              <a:ahLst/>
              <a:cxnLst>
                <a:cxn ang="0">
                  <a:pos x="3" y="9"/>
                </a:cxn>
                <a:cxn ang="0">
                  <a:pos x="3" y="8"/>
                </a:cxn>
                <a:cxn ang="0">
                  <a:pos x="3" y="6"/>
                </a:cxn>
                <a:cxn ang="0">
                  <a:pos x="1" y="5"/>
                </a:cxn>
                <a:cxn ang="0">
                  <a:pos x="1" y="2"/>
                </a:cxn>
                <a:cxn ang="0">
                  <a:pos x="3" y="2"/>
                </a:cxn>
                <a:cxn ang="0">
                  <a:pos x="7" y="0"/>
                </a:cxn>
                <a:cxn ang="0">
                  <a:pos x="11" y="2"/>
                </a:cxn>
                <a:cxn ang="0">
                  <a:pos x="12" y="3"/>
                </a:cxn>
                <a:cxn ang="0">
                  <a:pos x="11" y="3"/>
                </a:cxn>
                <a:cxn ang="0">
                  <a:pos x="6" y="6"/>
                </a:cxn>
                <a:cxn ang="0">
                  <a:pos x="4" y="8"/>
                </a:cxn>
                <a:cxn ang="0">
                  <a:pos x="3" y="9"/>
                </a:cxn>
              </a:cxnLst>
              <a:rect l="0" t="0" r="r" b="b"/>
              <a:pathLst>
                <a:path w="14" h="9">
                  <a:moveTo>
                    <a:pt x="3" y="9"/>
                  </a:moveTo>
                  <a:cubicBezTo>
                    <a:pt x="1" y="9"/>
                    <a:pt x="1" y="8"/>
                    <a:pt x="3" y="8"/>
                  </a:cubicBezTo>
                  <a:cubicBezTo>
                    <a:pt x="4" y="8"/>
                    <a:pt x="4" y="6"/>
                    <a:pt x="3" y="6"/>
                  </a:cubicBezTo>
                  <a:cubicBezTo>
                    <a:pt x="0" y="5"/>
                    <a:pt x="1" y="5"/>
                    <a:pt x="1" y="5"/>
                  </a:cubicBezTo>
                  <a:cubicBezTo>
                    <a:pt x="3" y="3"/>
                    <a:pt x="0" y="2"/>
                    <a:pt x="1" y="2"/>
                  </a:cubicBezTo>
                  <a:cubicBezTo>
                    <a:pt x="3" y="2"/>
                    <a:pt x="3" y="3"/>
                    <a:pt x="3" y="2"/>
                  </a:cubicBezTo>
                  <a:cubicBezTo>
                    <a:pt x="4" y="0"/>
                    <a:pt x="7" y="0"/>
                    <a:pt x="7" y="0"/>
                  </a:cubicBezTo>
                  <a:cubicBezTo>
                    <a:pt x="7" y="2"/>
                    <a:pt x="9" y="0"/>
                    <a:pt x="11" y="2"/>
                  </a:cubicBezTo>
                  <a:cubicBezTo>
                    <a:pt x="14" y="3"/>
                    <a:pt x="14" y="3"/>
                    <a:pt x="12" y="3"/>
                  </a:cubicBezTo>
                  <a:cubicBezTo>
                    <a:pt x="12" y="3"/>
                    <a:pt x="12" y="2"/>
                    <a:pt x="11" y="3"/>
                  </a:cubicBezTo>
                  <a:cubicBezTo>
                    <a:pt x="11" y="5"/>
                    <a:pt x="7" y="6"/>
                    <a:pt x="6" y="6"/>
                  </a:cubicBezTo>
                  <a:cubicBezTo>
                    <a:pt x="6" y="5"/>
                    <a:pt x="4" y="8"/>
                    <a:pt x="4" y="8"/>
                  </a:cubicBezTo>
                  <a:cubicBezTo>
                    <a:pt x="4" y="9"/>
                    <a:pt x="3" y="9"/>
                    <a:pt x="3" y="9"/>
                  </a:cubicBezTo>
                </a:path>
              </a:pathLst>
            </a:custGeom>
            <a:grpFill/>
            <a:ln w="6350" cmpd="sng">
              <a:solidFill>
                <a:schemeClr val="bg1"/>
              </a:solidFill>
              <a:round/>
              <a:headEnd/>
              <a:tailEnd/>
            </a:ln>
          </p:spPr>
          <p:txBody>
            <a:bodyPr/>
            <a:lstStyle/>
            <a:p>
              <a:endParaRPr lang="en-GB" dirty="0"/>
            </a:p>
          </p:txBody>
        </p:sp>
        <p:sp>
          <p:nvSpPr>
            <p:cNvPr id="1251" name="Freeform 190"/>
            <p:cNvSpPr>
              <a:spLocks/>
            </p:cNvSpPr>
            <p:nvPr/>
          </p:nvSpPr>
          <p:spPr bwMode="auto">
            <a:xfrm>
              <a:off x="6070433" y="3153165"/>
              <a:ext cx="27315" cy="17674"/>
            </a:xfrm>
            <a:custGeom>
              <a:avLst/>
              <a:gdLst/>
              <a:ahLst/>
              <a:cxnLst>
                <a:cxn ang="0">
                  <a:pos x="5" y="6"/>
                </a:cxn>
                <a:cxn ang="0">
                  <a:pos x="2" y="3"/>
                </a:cxn>
                <a:cxn ang="0">
                  <a:pos x="0" y="3"/>
                </a:cxn>
                <a:cxn ang="0">
                  <a:pos x="5" y="2"/>
                </a:cxn>
                <a:cxn ang="0">
                  <a:pos x="6" y="3"/>
                </a:cxn>
                <a:cxn ang="0">
                  <a:pos x="8" y="5"/>
                </a:cxn>
                <a:cxn ang="0">
                  <a:pos x="6" y="5"/>
                </a:cxn>
                <a:cxn ang="0">
                  <a:pos x="5" y="6"/>
                </a:cxn>
              </a:cxnLst>
              <a:rect l="0" t="0" r="r" b="b"/>
              <a:pathLst>
                <a:path w="9" h="6">
                  <a:moveTo>
                    <a:pt x="5" y="6"/>
                  </a:moveTo>
                  <a:cubicBezTo>
                    <a:pt x="3" y="6"/>
                    <a:pt x="3" y="3"/>
                    <a:pt x="2" y="3"/>
                  </a:cubicBezTo>
                  <a:cubicBezTo>
                    <a:pt x="0" y="3"/>
                    <a:pt x="0" y="3"/>
                    <a:pt x="0" y="3"/>
                  </a:cubicBezTo>
                  <a:cubicBezTo>
                    <a:pt x="2" y="2"/>
                    <a:pt x="3" y="3"/>
                    <a:pt x="5" y="2"/>
                  </a:cubicBezTo>
                  <a:cubicBezTo>
                    <a:pt x="5" y="0"/>
                    <a:pt x="5" y="2"/>
                    <a:pt x="6" y="3"/>
                  </a:cubicBezTo>
                  <a:cubicBezTo>
                    <a:pt x="9" y="3"/>
                    <a:pt x="8" y="5"/>
                    <a:pt x="8" y="5"/>
                  </a:cubicBezTo>
                  <a:cubicBezTo>
                    <a:pt x="6" y="5"/>
                    <a:pt x="6" y="5"/>
                    <a:pt x="6" y="5"/>
                  </a:cubicBezTo>
                  <a:cubicBezTo>
                    <a:pt x="5" y="5"/>
                    <a:pt x="5" y="6"/>
                    <a:pt x="5" y="6"/>
                  </a:cubicBezTo>
                </a:path>
              </a:pathLst>
            </a:custGeom>
            <a:grpFill/>
            <a:ln w="6350" cmpd="sng">
              <a:solidFill>
                <a:schemeClr val="bg1"/>
              </a:solidFill>
              <a:round/>
              <a:headEnd/>
              <a:tailEnd/>
            </a:ln>
          </p:spPr>
          <p:txBody>
            <a:bodyPr/>
            <a:lstStyle/>
            <a:p>
              <a:endParaRPr lang="en-GB" dirty="0"/>
            </a:p>
          </p:txBody>
        </p:sp>
        <p:sp>
          <p:nvSpPr>
            <p:cNvPr id="1252" name="Freeform 191"/>
            <p:cNvSpPr>
              <a:spLocks/>
            </p:cNvSpPr>
            <p:nvPr/>
          </p:nvSpPr>
          <p:spPr bwMode="auto">
            <a:xfrm>
              <a:off x="6094534" y="3167625"/>
              <a:ext cx="9641" cy="12854"/>
            </a:xfrm>
            <a:custGeom>
              <a:avLst/>
              <a:gdLst/>
              <a:ahLst/>
              <a:cxnLst>
                <a:cxn ang="0">
                  <a:pos x="0" y="1"/>
                </a:cxn>
                <a:cxn ang="0">
                  <a:pos x="3" y="3"/>
                </a:cxn>
                <a:cxn ang="0">
                  <a:pos x="0" y="1"/>
                </a:cxn>
              </a:cxnLst>
              <a:rect l="0" t="0" r="r" b="b"/>
              <a:pathLst>
                <a:path w="3" h="4">
                  <a:moveTo>
                    <a:pt x="0" y="1"/>
                  </a:moveTo>
                  <a:cubicBezTo>
                    <a:pt x="1" y="0"/>
                    <a:pt x="3" y="1"/>
                    <a:pt x="3" y="3"/>
                  </a:cubicBezTo>
                  <a:cubicBezTo>
                    <a:pt x="1" y="4"/>
                    <a:pt x="0" y="3"/>
                    <a:pt x="0" y="1"/>
                  </a:cubicBezTo>
                </a:path>
              </a:pathLst>
            </a:custGeom>
            <a:grpFill/>
            <a:ln w="6350" cmpd="sng">
              <a:solidFill>
                <a:schemeClr val="bg1"/>
              </a:solidFill>
              <a:round/>
              <a:headEnd/>
              <a:tailEnd/>
            </a:ln>
          </p:spPr>
          <p:txBody>
            <a:bodyPr/>
            <a:lstStyle/>
            <a:p>
              <a:endParaRPr lang="en-GB" dirty="0"/>
            </a:p>
          </p:txBody>
        </p:sp>
        <p:sp>
          <p:nvSpPr>
            <p:cNvPr id="1253" name="Freeform 192"/>
            <p:cNvSpPr>
              <a:spLocks/>
            </p:cNvSpPr>
            <p:nvPr/>
          </p:nvSpPr>
          <p:spPr bwMode="auto">
            <a:xfrm>
              <a:off x="6094534" y="3159591"/>
              <a:ext cx="9641" cy="3213"/>
            </a:xfrm>
            <a:custGeom>
              <a:avLst/>
              <a:gdLst/>
              <a:ahLst/>
              <a:cxnLst>
                <a:cxn ang="0">
                  <a:pos x="1" y="0"/>
                </a:cxn>
                <a:cxn ang="0">
                  <a:pos x="3" y="0"/>
                </a:cxn>
                <a:cxn ang="0">
                  <a:pos x="1" y="0"/>
                </a:cxn>
              </a:cxnLst>
              <a:rect l="0" t="0" r="r" b="b"/>
              <a:pathLst>
                <a:path w="3" h="1">
                  <a:moveTo>
                    <a:pt x="1" y="0"/>
                  </a:moveTo>
                  <a:cubicBezTo>
                    <a:pt x="0" y="0"/>
                    <a:pt x="3" y="0"/>
                    <a:pt x="3" y="0"/>
                  </a:cubicBezTo>
                  <a:cubicBezTo>
                    <a:pt x="3" y="1"/>
                    <a:pt x="1" y="0"/>
                    <a:pt x="1" y="0"/>
                  </a:cubicBezTo>
                </a:path>
              </a:pathLst>
            </a:custGeom>
            <a:grpFill/>
            <a:ln w="6350" cmpd="sng">
              <a:solidFill>
                <a:schemeClr val="bg1"/>
              </a:solidFill>
              <a:round/>
              <a:headEnd/>
              <a:tailEnd/>
            </a:ln>
          </p:spPr>
          <p:txBody>
            <a:bodyPr/>
            <a:lstStyle/>
            <a:p>
              <a:endParaRPr lang="en-GB" dirty="0"/>
            </a:p>
          </p:txBody>
        </p:sp>
        <p:sp>
          <p:nvSpPr>
            <p:cNvPr id="1254" name="Freeform 193"/>
            <p:cNvSpPr>
              <a:spLocks noEditPoints="1"/>
            </p:cNvSpPr>
            <p:nvPr/>
          </p:nvSpPr>
          <p:spPr bwMode="auto">
            <a:xfrm>
              <a:off x="5798886" y="2732195"/>
              <a:ext cx="324570" cy="576824"/>
            </a:xfrm>
            <a:custGeom>
              <a:avLst/>
              <a:gdLst/>
              <a:ahLst/>
              <a:cxnLst>
                <a:cxn ang="0">
                  <a:pos x="3" y="138"/>
                </a:cxn>
                <a:cxn ang="0">
                  <a:pos x="6" y="127"/>
                </a:cxn>
                <a:cxn ang="0">
                  <a:pos x="11" y="120"/>
                </a:cxn>
                <a:cxn ang="0">
                  <a:pos x="12" y="109"/>
                </a:cxn>
                <a:cxn ang="0">
                  <a:pos x="9" y="92"/>
                </a:cxn>
                <a:cxn ang="0">
                  <a:pos x="8" y="82"/>
                </a:cxn>
                <a:cxn ang="0">
                  <a:pos x="15" y="70"/>
                </a:cxn>
                <a:cxn ang="0">
                  <a:pos x="22" y="64"/>
                </a:cxn>
                <a:cxn ang="0">
                  <a:pos x="28" y="51"/>
                </a:cxn>
                <a:cxn ang="0">
                  <a:pos x="34" y="39"/>
                </a:cxn>
                <a:cxn ang="0">
                  <a:pos x="41" y="28"/>
                </a:cxn>
                <a:cxn ang="0">
                  <a:pos x="44" y="18"/>
                </a:cxn>
                <a:cxn ang="0">
                  <a:pos x="55" y="15"/>
                </a:cxn>
                <a:cxn ang="0">
                  <a:pos x="72" y="9"/>
                </a:cxn>
                <a:cxn ang="0">
                  <a:pos x="76" y="0"/>
                </a:cxn>
                <a:cxn ang="0">
                  <a:pos x="90" y="9"/>
                </a:cxn>
                <a:cxn ang="0">
                  <a:pos x="98" y="14"/>
                </a:cxn>
                <a:cxn ang="0">
                  <a:pos x="98" y="23"/>
                </a:cxn>
                <a:cxn ang="0">
                  <a:pos x="99" y="28"/>
                </a:cxn>
                <a:cxn ang="0">
                  <a:pos x="101" y="37"/>
                </a:cxn>
                <a:cxn ang="0">
                  <a:pos x="96" y="46"/>
                </a:cxn>
                <a:cxn ang="0">
                  <a:pos x="87" y="51"/>
                </a:cxn>
                <a:cxn ang="0">
                  <a:pos x="81" y="60"/>
                </a:cxn>
                <a:cxn ang="0">
                  <a:pos x="75" y="74"/>
                </a:cxn>
                <a:cxn ang="0">
                  <a:pos x="67" y="78"/>
                </a:cxn>
                <a:cxn ang="0">
                  <a:pos x="55" y="87"/>
                </a:cxn>
                <a:cxn ang="0">
                  <a:pos x="49" y="92"/>
                </a:cxn>
                <a:cxn ang="0">
                  <a:pos x="50" y="102"/>
                </a:cxn>
                <a:cxn ang="0">
                  <a:pos x="53" y="116"/>
                </a:cxn>
                <a:cxn ang="0">
                  <a:pos x="60" y="123"/>
                </a:cxn>
                <a:cxn ang="0">
                  <a:pos x="55" y="132"/>
                </a:cxn>
                <a:cxn ang="0">
                  <a:pos x="41" y="130"/>
                </a:cxn>
                <a:cxn ang="0">
                  <a:pos x="60" y="132"/>
                </a:cxn>
                <a:cxn ang="0">
                  <a:pos x="55" y="138"/>
                </a:cxn>
                <a:cxn ang="0">
                  <a:pos x="46" y="143"/>
                </a:cxn>
                <a:cxn ang="0">
                  <a:pos x="44" y="151"/>
                </a:cxn>
                <a:cxn ang="0">
                  <a:pos x="43" y="162"/>
                </a:cxn>
                <a:cxn ang="0">
                  <a:pos x="32" y="172"/>
                </a:cxn>
                <a:cxn ang="0">
                  <a:pos x="25" y="183"/>
                </a:cxn>
                <a:cxn ang="0">
                  <a:pos x="12" y="172"/>
                </a:cxn>
                <a:cxn ang="0">
                  <a:pos x="14" y="168"/>
                </a:cxn>
                <a:cxn ang="0">
                  <a:pos x="6" y="146"/>
                </a:cxn>
                <a:cxn ang="0">
                  <a:pos x="0" y="138"/>
                </a:cxn>
                <a:cxn ang="0">
                  <a:pos x="61" y="158"/>
                </a:cxn>
                <a:cxn ang="0">
                  <a:pos x="63" y="151"/>
                </a:cxn>
                <a:cxn ang="0">
                  <a:pos x="56" y="160"/>
                </a:cxn>
                <a:cxn ang="0">
                  <a:pos x="61" y="158"/>
                </a:cxn>
                <a:cxn ang="0">
                  <a:pos x="44" y="163"/>
                </a:cxn>
                <a:cxn ang="0">
                  <a:pos x="47" y="158"/>
                </a:cxn>
                <a:cxn ang="0">
                  <a:pos x="58" y="116"/>
                </a:cxn>
              </a:cxnLst>
              <a:rect l="0" t="0" r="r" b="b"/>
              <a:pathLst>
                <a:path w="104" h="185">
                  <a:moveTo>
                    <a:pt x="2" y="135"/>
                  </a:moveTo>
                  <a:cubicBezTo>
                    <a:pt x="2" y="135"/>
                    <a:pt x="2" y="137"/>
                    <a:pt x="3" y="138"/>
                  </a:cubicBezTo>
                  <a:cubicBezTo>
                    <a:pt x="3" y="140"/>
                    <a:pt x="6" y="137"/>
                    <a:pt x="5" y="132"/>
                  </a:cubicBezTo>
                  <a:cubicBezTo>
                    <a:pt x="3" y="129"/>
                    <a:pt x="6" y="129"/>
                    <a:pt x="6" y="127"/>
                  </a:cubicBezTo>
                  <a:cubicBezTo>
                    <a:pt x="5" y="124"/>
                    <a:pt x="8" y="127"/>
                    <a:pt x="9" y="124"/>
                  </a:cubicBezTo>
                  <a:cubicBezTo>
                    <a:pt x="12" y="121"/>
                    <a:pt x="9" y="121"/>
                    <a:pt x="11" y="120"/>
                  </a:cubicBezTo>
                  <a:cubicBezTo>
                    <a:pt x="14" y="118"/>
                    <a:pt x="8" y="112"/>
                    <a:pt x="9" y="110"/>
                  </a:cubicBezTo>
                  <a:cubicBezTo>
                    <a:pt x="9" y="109"/>
                    <a:pt x="12" y="112"/>
                    <a:pt x="12" y="109"/>
                  </a:cubicBezTo>
                  <a:cubicBezTo>
                    <a:pt x="14" y="107"/>
                    <a:pt x="15" y="106"/>
                    <a:pt x="11" y="104"/>
                  </a:cubicBezTo>
                  <a:cubicBezTo>
                    <a:pt x="5" y="101"/>
                    <a:pt x="11" y="96"/>
                    <a:pt x="9" y="92"/>
                  </a:cubicBezTo>
                  <a:cubicBezTo>
                    <a:pt x="6" y="88"/>
                    <a:pt x="9" y="88"/>
                    <a:pt x="8" y="87"/>
                  </a:cubicBezTo>
                  <a:cubicBezTo>
                    <a:pt x="6" y="85"/>
                    <a:pt x="9" y="85"/>
                    <a:pt x="8" y="82"/>
                  </a:cubicBezTo>
                  <a:cubicBezTo>
                    <a:pt x="5" y="79"/>
                    <a:pt x="9" y="79"/>
                    <a:pt x="8" y="78"/>
                  </a:cubicBezTo>
                  <a:cubicBezTo>
                    <a:pt x="8" y="74"/>
                    <a:pt x="14" y="71"/>
                    <a:pt x="15" y="70"/>
                  </a:cubicBezTo>
                  <a:cubicBezTo>
                    <a:pt x="18" y="68"/>
                    <a:pt x="23" y="73"/>
                    <a:pt x="25" y="67"/>
                  </a:cubicBezTo>
                  <a:cubicBezTo>
                    <a:pt x="26" y="64"/>
                    <a:pt x="23" y="65"/>
                    <a:pt x="22" y="64"/>
                  </a:cubicBezTo>
                  <a:cubicBezTo>
                    <a:pt x="18" y="62"/>
                    <a:pt x="26" y="57"/>
                    <a:pt x="26" y="56"/>
                  </a:cubicBezTo>
                  <a:cubicBezTo>
                    <a:pt x="26" y="53"/>
                    <a:pt x="28" y="54"/>
                    <a:pt x="28" y="51"/>
                  </a:cubicBezTo>
                  <a:cubicBezTo>
                    <a:pt x="26" y="46"/>
                    <a:pt x="29" y="48"/>
                    <a:pt x="26" y="42"/>
                  </a:cubicBezTo>
                  <a:cubicBezTo>
                    <a:pt x="26" y="40"/>
                    <a:pt x="37" y="42"/>
                    <a:pt x="34" y="39"/>
                  </a:cubicBezTo>
                  <a:cubicBezTo>
                    <a:pt x="32" y="36"/>
                    <a:pt x="35" y="37"/>
                    <a:pt x="37" y="32"/>
                  </a:cubicBezTo>
                  <a:cubicBezTo>
                    <a:pt x="40" y="29"/>
                    <a:pt x="41" y="31"/>
                    <a:pt x="41" y="28"/>
                  </a:cubicBezTo>
                  <a:cubicBezTo>
                    <a:pt x="43" y="26"/>
                    <a:pt x="40" y="25"/>
                    <a:pt x="40" y="23"/>
                  </a:cubicBezTo>
                  <a:cubicBezTo>
                    <a:pt x="40" y="22"/>
                    <a:pt x="41" y="23"/>
                    <a:pt x="44" y="18"/>
                  </a:cubicBezTo>
                  <a:cubicBezTo>
                    <a:pt x="44" y="15"/>
                    <a:pt x="47" y="15"/>
                    <a:pt x="49" y="14"/>
                  </a:cubicBezTo>
                  <a:cubicBezTo>
                    <a:pt x="50" y="14"/>
                    <a:pt x="52" y="17"/>
                    <a:pt x="55" y="15"/>
                  </a:cubicBezTo>
                  <a:cubicBezTo>
                    <a:pt x="58" y="14"/>
                    <a:pt x="53" y="9"/>
                    <a:pt x="55" y="8"/>
                  </a:cubicBezTo>
                  <a:cubicBezTo>
                    <a:pt x="60" y="4"/>
                    <a:pt x="67" y="12"/>
                    <a:pt x="72" y="9"/>
                  </a:cubicBezTo>
                  <a:cubicBezTo>
                    <a:pt x="75" y="8"/>
                    <a:pt x="67" y="9"/>
                    <a:pt x="72" y="6"/>
                  </a:cubicBezTo>
                  <a:cubicBezTo>
                    <a:pt x="76" y="1"/>
                    <a:pt x="67" y="0"/>
                    <a:pt x="76" y="0"/>
                  </a:cubicBezTo>
                  <a:cubicBezTo>
                    <a:pt x="79" y="1"/>
                    <a:pt x="75" y="1"/>
                    <a:pt x="79" y="3"/>
                  </a:cubicBezTo>
                  <a:cubicBezTo>
                    <a:pt x="82" y="6"/>
                    <a:pt x="87" y="9"/>
                    <a:pt x="90" y="9"/>
                  </a:cubicBezTo>
                  <a:cubicBezTo>
                    <a:pt x="93" y="9"/>
                    <a:pt x="96" y="11"/>
                    <a:pt x="96" y="12"/>
                  </a:cubicBezTo>
                  <a:cubicBezTo>
                    <a:pt x="96" y="14"/>
                    <a:pt x="94" y="12"/>
                    <a:pt x="98" y="14"/>
                  </a:cubicBezTo>
                  <a:cubicBezTo>
                    <a:pt x="102" y="18"/>
                    <a:pt x="98" y="15"/>
                    <a:pt x="98" y="18"/>
                  </a:cubicBezTo>
                  <a:cubicBezTo>
                    <a:pt x="99" y="23"/>
                    <a:pt x="98" y="22"/>
                    <a:pt x="98" y="23"/>
                  </a:cubicBezTo>
                  <a:cubicBezTo>
                    <a:pt x="98" y="25"/>
                    <a:pt x="101" y="22"/>
                    <a:pt x="101" y="23"/>
                  </a:cubicBezTo>
                  <a:cubicBezTo>
                    <a:pt x="101" y="25"/>
                    <a:pt x="99" y="25"/>
                    <a:pt x="99" y="28"/>
                  </a:cubicBezTo>
                  <a:cubicBezTo>
                    <a:pt x="99" y="29"/>
                    <a:pt x="104" y="31"/>
                    <a:pt x="102" y="32"/>
                  </a:cubicBezTo>
                  <a:cubicBezTo>
                    <a:pt x="101" y="34"/>
                    <a:pt x="102" y="34"/>
                    <a:pt x="101" y="37"/>
                  </a:cubicBezTo>
                  <a:cubicBezTo>
                    <a:pt x="98" y="40"/>
                    <a:pt x="104" y="42"/>
                    <a:pt x="104" y="46"/>
                  </a:cubicBezTo>
                  <a:cubicBezTo>
                    <a:pt x="101" y="48"/>
                    <a:pt x="99" y="45"/>
                    <a:pt x="96" y="46"/>
                  </a:cubicBezTo>
                  <a:cubicBezTo>
                    <a:pt x="93" y="48"/>
                    <a:pt x="94" y="45"/>
                    <a:pt x="91" y="46"/>
                  </a:cubicBezTo>
                  <a:cubicBezTo>
                    <a:pt x="90" y="48"/>
                    <a:pt x="87" y="50"/>
                    <a:pt x="87" y="51"/>
                  </a:cubicBezTo>
                  <a:cubicBezTo>
                    <a:pt x="87" y="53"/>
                    <a:pt x="84" y="51"/>
                    <a:pt x="82" y="54"/>
                  </a:cubicBezTo>
                  <a:cubicBezTo>
                    <a:pt x="82" y="59"/>
                    <a:pt x="79" y="57"/>
                    <a:pt x="81" y="60"/>
                  </a:cubicBezTo>
                  <a:cubicBezTo>
                    <a:pt x="81" y="64"/>
                    <a:pt x="85" y="64"/>
                    <a:pt x="81" y="67"/>
                  </a:cubicBezTo>
                  <a:cubicBezTo>
                    <a:pt x="76" y="70"/>
                    <a:pt x="78" y="74"/>
                    <a:pt x="75" y="74"/>
                  </a:cubicBezTo>
                  <a:cubicBezTo>
                    <a:pt x="72" y="74"/>
                    <a:pt x="73" y="76"/>
                    <a:pt x="72" y="76"/>
                  </a:cubicBezTo>
                  <a:cubicBezTo>
                    <a:pt x="69" y="76"/>
                    <a:pt x="70" y="79"/>
                    <a:pt x="67" y="78"/>
                  </a:cubicBezTo>
                  <a:cubicBezTo>
                    <a:pt x="63" y="78"/>
                    <a:pt x="66" y="84"/>
                    <a:pt x="63" y="82"/>
                  </a:cubicBezTo>
                  <a:cubicBezTo>
                    <a:pt x="60" y="81"/>
                    <a:pt x="61" y="87"/>
                    <a:pt x="55" y="87"/>
                  </a:cubicBezTo>
                  <a:cubicBezTo>
                    <a:pt x="50" y="88"/>
                    <a:pt x="58" y="88"/>
                    <a:pt x="53" y="92"/>
                  </a:cubicBezTo>
                  <a:cubicBezTo>
                    <a:pt x="49" y="93"/>
                    <a:pt x="50" y="88"/>
                    <a:pt x="49" y="92"/>
                  </a:cubicBezTo>
                  <a:cubicBezTo>
                    <a:pt x="49" y="95"/>
                    <a:pt x="53" y="92"/>
                    <a:pt x="50" y="96"/>
                  </a:cubicBezTo>
                  <a:cubicBezTo>
                    <a:pt x="49" y="99"/>
                    <a:pt x="52" y="102"/>
                    <a:pt x="50" y="102"/>
                  </a:cubicBezTo>
                  <a:cubicBezTo>
                    <a:pt x="47" y="102"/>
                    <a:pt x="47" y="116"/>
                    <a:pt x="50" y="116"/>
                  </a:cubicBezTo>
                  <a:cubicBezTo>
                    <a:pt x="53" y="116"/>
                    <a:pt x="50" y="118"/>
                    <a:pt x="53" y="116"/>
                  </a:cubicBezTo>
                  <a:cubicBezTo>
                    <a:pt x="56" y="116"/>
                    <a:pt x="56" y="120"/>
                    <a:pt x="58" y="120"/>
                  </a:cubicBezTo>
                  <a:cubicBezTo>
                    <a:pt x="61" y="120"/>
                    <a:pt x="56" y="123"/>
                    <a:pt x="60" y="123"/>
                  </a:cubicBezTo>
                  <a:cubicBezTo>
                    <a:pt x="61" y="123"/>
                    <a:pt x="63" y="124"/>
                    <a:pt x="64" y="126"/>
                  </a:cubicBezTo>
                  <a:cubicBezTo>
                    <a:pt x="64" y="127"/>
                    <a:pt x="58" y="130"/>
                    <a:pt x="55" y="132"/>
                  </a:cubicBezTo>
                  <a:cubicBezTo>
                    <a:pt x="53" y="134"/>
                    <a:pt x="52" y="129"/>
                    <a:pt x="50" y="130"/>
                  </a:cubicBezTo>
                  <a:cubicBezTo>
                    <a:pt x="49" y="130"/>
                    <a:pt x="46" y="127"/>
                    <a:pt x="41" y="130"/>
                  </a:cubicBezTo>
                  <a:cubicBezTo>
                    <a:pt x="38" y="134"/>
                    <a:pt x="46" y="129"/>
                    <a:pt x="49" y="132"/>
                  </a:cubicBezTo>
                  <a:cubicBezTo>
                    <a:pt x="53" y="137"/>
                    <a:pt x="58" y="130"/>
                    <a:pt x="60" y="132"/>
                  </a:cubicBezTo>
                  <a:cubicBezTo>
                    <a:pt x="61" y="135"/>
                    <a:pt x="58" y="134"/>
                    <a:pt x="58" y="135"/>
                  </a:cubicBezTo>
                  <a:cubicBezTo>
                    <a:pt x="58" y="137"/>
                    <a:pt x="56" y="135"/>
                    <a:pt x="55" y="138"/>
                  </a:cubicBezTo>
                  <a:cubicBezTo>
                    <a:pt x="53" y="140"/>
                    <a:pt x="52" y="135"/>
                    <a:pt x="52" y="138"/>
                  </a:cubicBezTo>
                  <a:cubicBezTo>
                    <a:pt x="50" y="141"/>
                    <a:pt x="44" y="141"/>
                    <a:pt x="46" y="143"/>
                  </a:cubicBezTo>
                  <a:cubicBezTo>
                    <a:pt x="46" y="144"/>
                    <a:pt x="43" y="143"/>
                    <a:pt x="44" y="146"/>
                  </a:cubicBezTo>
                  <a:cubicBezTo>
                    <a:pt x="46" y="148"/>
                    <a:pt x="44" y="148"/>
                    <a:pt x="44" y="151"/>
                  </a:cubicBezTo>
                  <a:cubicBezTo>
                    <a:pt x="46" y="152"/>
                    <a:pt x="43" y="154"/>
                    <a:pt x="44" y="155"/>
                  </a:cubicBezTo>
                  <a:cubicBezTo>
                    <a:pt x="44" y="157"/>
                    <a:pt x="43" y="160"/>
                    <a:pt x="43" y="162"/>
                  </a:cubicBezTo>
                  <a:cubicBezTo>
                    <a:pt x="43" y="165"/>
                    <a:pt x="41" y="166"/>
                    <a:pt x="40" y="171"/>
                  </a:cubicBezTo>
                  <a:cubicBezTo>
                    <a:pt x="38" y="177"/>
                    <a:pt x="38" y="172"/>
                    <a:pt x="32" y="172"/>
                  </a:cubicBezTo>
                  <a:cubicBezTo>
                    <a:pt x="26" y="174"/>
                    <a:pt x="31" y="176"/>
                    <a:pt x="28" y="176"/>
                  </a:cubicBezTo>
                  <a:cubicBezTo>
                    <a:pt x="25" y="174"/>
                    <a:pt x="28" y="183"/>
                    <a:pt x="25" y="183"/>
                  </a:cubicBezTo>
                  <a:cubicBezTo>
                    <a:pt x="20" y="182"/>
                    <a:pt x="12" y="185"/>
                    <a:pt x="14" y="182"/>
                  </a:cubicBezTo>
                  <a:cubicBezTo>
                    <a:pt x="17" y="177"/>
                    <a:pt x="8" y="169"/>
                    <a:pt x="12" y="172"/>
                  </a:cubicBezTo>
                  <a:cubicBezTo>
                    <a:pt x="15" y="174"/>
                    <a:pt x="11" y="169"/>
                    <a:pt x="12" y="169"/>
                  </a:cubicBezTo>
                  <a:cubicBezTo>
                    <a:pt x="15" y="169"/>
                    <a:pt x="15" y="166"/>
                    <a:pt x="14" y="168"/>
                  </a:cubicBezTo>
                  <a:cubicBezTo>
                    <a:pt x="11" y="168"/>
                    <a:pt x="8" y="158"/>
                    <a:pt x="6" y="154"/>
                  </a:cubicBezTo>
                  <a:cubicBezTo>
                    <a:pt x="5" y="149"/>
                    <a:pt x="8" y="149"/>
                    <a:pt x="6" y="146"/>
                  </a:cubicBezTo>
                  <a:cubicBezTo>
                    <a:pt x="5" y="144"/>
                    <a:pt x="3" y="149"/>
                    <a:pt x="2" y="146"/>
                  </a:cubicBezTo>
                  <a:cubicBezTo>
                    <a:pt x="0" y="143"/>
                    <a:pt x="2" y="141"/>
                    <a:pt x="0" y="138"/>
                  </a:cubicBezTo>
                  <a:cubicBezTo>
                    <a:pt x="0" y="137"/>
                    <a:pt x="2" y="137"/>
                    <a:pt x="2" y="135"/>
                  </a:cubicBezTo>
                  <a:close/>
                  <a:moveTo>
                    <a:pt x="61" y="158"/>
                  </a:moveTo>
                  <a:cubicBezTo>
                    <a:pt x="64" y="155"/>
                    <a:pt x="60" y="155"/>
                    <a:pt x="63" y="152"/>
                  </a:cubicBezTo>
                  <a:cubicBezTo>
                    <a:pt x="66" y="151"/>
                    <a:pt x="66" y="149"/>
                    <a:pt x="63" y="151"/>
                  </a:cubicBezTo>
                  <a:cubicBezTo>
                    <a:pt x="60" y="154"/>
                    <a:pt x="61" y="149"/>
                    <a:pt x="58" y="152"/>
                  </a:cubicBezTo>
                  <a:cubicBezTo>
                    <a:pt x="55" y="155"/>
                    <a:pt x="55" y="158"/>
                    <a:pt x="56" y="160"/>
                  </a:cubicBezTo>
                  <a:cubicBezTo>
                    <a:pt x="56" y="162"/>
                    <a:pt x="55" y="165"/>
                    <a:pt x="56" y="163"/>
                  </a:cubicBezTo>
                  <a:cubicBezTo>
                    <a:pt x="58" y="163"/>
                    <a:pt x="58" y="162"/>
                    <a:pt x="61" y="158"/>
                  </a:cubicBezTo>
                  <a:close/>
                  <a:moveTo>
                    <a:pt x="47" y="158"/>
                  </a:moveTo>
                  <a:cubicBezTo>
                    <a:pt x="46" y="158"/>
                    <a:pt x="46" y="162"/>
                    <a:pt x="44" y="163"/>
                  </a:cubicBezTo>
                  <a:cubicBezTo>
                    <a:pt x="43" y="165"/>
                    <a:pt x="41" y="171"/>
                    <a:pt x="43" y="172"/>
                  </a:cubicBezTo>
                  <a:cubicBezTo>
                    <a:pt x="43" y="172"/>
                    <a:pt x="49" y="158"/>
                    <a:pt x="47" y="158"/>
                  </a:cubicBezTo>
                  <a:close/>
                  <a:moveTo>
                    <a:pt x="60" y="120"/>
                  </a:moveTo>
                  <a:cubicBezTo>
                    <a:pt x="58" y="120"/>
                    <a:pt x="58" y="118"/>
                    <a:pt x="58" y="116"/>
                  </a:cubicBezTo>
                  <a:cubicBezTo>
                    <a:pt x="60" y="120"/>
                    <a:pt x="60" y="120"/>
                    <a:pt x="60" y="120"/>
                  </a:cubicBezTo>
                  <a:close/>
                </a:path>
              </a:pathLst>
            </a:custGeom>
            <a:grpFill/>
            <a:ln w="6350" cmpd="sng">
              <a:solidFill>
                <a:schemeClr val="bg1"/>
              </a:solidFill>
              <a:round/>
              <a:headEnd/>
              <a:tailEnd/>
            </a:ln>
          </p:spPr>
          <p:txBody>
            <a:bodyPr/>
            <a:lstStyle/>
            <a:p>
              <a:endParaRPr lang="en-GB" dirty="0"/>
            </a:p>
          </p:txBody>
        </p:sp>
        <p:sp>
          <p:nvSpPr>
            <p:cNvPr id="1255" name="Freeform 194"/>
            <p:cNvSpPr>
              <a:spLocks/>
            </p:cNvSpPr>
            <p:nvPr/>
          </p:nvSpPr>
          <p:spPr bwMode="auto">
            <a:xfrm>
              <a:off x="6640840" y="3791045"/>
              <a:ext cx="130149" cy="131754"/>
            </a:xfrm>
            <a:custGeom>
              <a:avLst/>
              <a:gdLst/>
              <a:ahLst/>
              <a:cxnLst>
                <a:cxn ang="0">
                  <a:pos x="30" y="41"/>
                </a:cxn>
                <a:cxn ang="0">
                  <a:pos x="26" y="38"/>
                </a:cxn>
                <a:cxn ang="0">
                  <a:pos x="26" y="39"/>
                </a:cxn>
                <a:cxn ang="0">
                  <a:pos x="24" y="38"/>
                </a:cxn>
                <a:cxn ang="0">
                  <a:pos x="23" y="36"/>
                </a:cxn>
                <a:cxn ang="0">
                  <a:pos x="23" y="35"/>
                </a:cxn>
                <a:cxn ang="0">
                  <a:pos x="26" y="33"/>
                </a:cxn>
                <a:cxn ang="0">
                  <a:pos x="24" y="32"/>
                </a:cxn>
                <a:cxn ang="0">
                  <a:pos x="26" y="30"/>
                </a:cxn>
                <a:cxn ang="0">
                  <a:pos x="23" y="27"/>
                </a:cxn>
                <a:cxn ang="0">
                  <a:pos x="18" y="30"/>
                </a:cxn>
                <a:cxn ang="0">
                  <a:pos x="15" y="32"/>
                </a:cxn>
                <a:cxn ang="0">
                  <a:pos x="14" y="33"/>
                </a:cxn>
                <a:cxn ang="0">
                  <a:pos x="12" y="35"/>
                </a:cxn>
                <a:cxn ang="0">
                  <a:pos x="11" y="36"/>
                </a:cxn>
                <a:cxn ang="0">
                  <a:pos x="11" y="33"/>
                </a:cxn>
                <a:cxn ang="0">
                  <a:pos x="11" y="33"/>
                </a:cxn>
                <a:cxn ang="0">
                  <a:pos x="12" y="32"/>
                </a:cxn>
                <a:cxn ang="0">
                  <a:pos x="11" y="30"/>
                </a:cxn>
                <a:cxn ang="0">
                  <a:pos x="12" y="28"/>
                </a:cxn>
                <a:cxn ang="0">
                  <a:pos x="9" y="27"/>
                </a:cxn>
                <a:cxn ang="0">
                  <a:pos x="6" y="24"/>
                </a:cxn>
                <a:cxn ang="0">
                  <a:pos x="4" y="24"/>
                </a:cxn>
                <a:cxn ang="0">
                  <a:pos x="6" y="24"/>
                </a:cxn>
                <a:cxn ang="0">
                  <a:pos x="8" y="21"/>
                </a:cxn>
                <a:cxn ang="0">
                  <a:pos x="3" y="18"/>
                </a:cxn>
                <a:cxn ang="0">
                  <a:pos x="4" y="14"/>
                </a:cxn>
                <a:cxn ang="0">
                  <a:pos x="0" y="8"/>
                </a:cxn>
                <a:cxn ang="0">
                  <a:pos x="1" y="7"/>
                </a:cxn>
                <a:cxn ang="0">
                  <a:pos x="4" y="8"/>
                </a:cxn>
                <a:cxn ang="0">
                  <a:pos x="6" y="10"/>
                </a:cxn>
                <a:cxn ang="0">
                  <a:pos x="9" y="10"/>
                </a:cxn>
                <a:cxn ang="0">
                  <a:pos x="12" y="10"/>
                </a:cxn>
                <a:cxn ang="0">
                  <a:pos x="9" y="7"/>
                </a:cxn>
                <a:cxn ang="0">
                  <a:pos x="9" y="5"/>
                </a:cxn>
                <a:cxn ang="0">
                  <a:pos x="11" y="2"/>
                </a:cxn>
                <a:cxn ang="0">
                  <a:pos x="14" y="4"/>
                </a:cxn>
                <a:cxn ang="0">
                  <a:pos x="17" y="7"/>
                </a:cxn>
                <a:cxn ang="0">
                  <a:pos x="23" y="8"/>
                </a:cxn>
                <a:cxn ang="0">
                  <a:pos x="27" y="4"/>
                </a:cxn>
                <a:cxn ang="0">
                  <a:pos x="32" y="11"/>
                </a:cxn>
                <a:cxn ang="0">
                  <a:pos x="35" y="16"/>
                </a:cxn>
                <a:cxn ang="0">
                  <a:pos x="42" y="19"/>
                </a:cxn>
                <a:cxn ang="0">
                  <a:pos x="36" y="19"/>
                </a:cxn>
                <a:cxn ang="0">
                  <a:pos x="33" y="27"/>
                </a:cxn>
                <a:cxn ang="0">
                  <a:pos x="33" y="32"/>
                </a:cxn>
                <a:cxn ang="0">
                  <a:pos x="32" y="35"/>
                </a:cxn>
                <a:cxn ang="0">
                  <a:pos x="30" y="35"/>
                </a:cxn>
                <a:cxn ang="0">
                  <a:pos x="30" y="41"/>
                </a:cxn>
              </a:cxnLst>
              <a:rect l="0" t="0" r="r" b="b"/>
              <a:pathLst>
                <a:path w="42" h="42">
                  <a:moveTo>
                    <a:pt x="30" y="41"/>
                  </a:moveTo>
                  <a:cubicBezTo>
                    <a:pt x="26" y="42"/>
                    <a:pt x="27" y="39"/>
                    <a:pt x="26" y="38"/>
                  </a:cubicBezTo>
                  <a:cubicBezTo>
                    <a:pt x="26" y="39"/>
                    <a:pt x="26" y="39"/>
                    <a:pt x="26" y="39"/>
                  </a:cubicBezTo>
                  <a:cubicBezTo>
                    <a:pt x="24" y="39"/>
                    <a:pt x="24" y="38"/>
                    <a:pt x="24" y="38"/>
                  </a:cubicBezTo>
                  <a:cubicBezTo>
                    <a:pt x="24" y="36"/>
                    <a:pt x="24" y="36"/>
                    <a:pt x="23" y="36"/>
                  </a:cubicBezTo>
                  <a:cubicBezTo>
                    <a:pt x="23" y="36"/>
                    <a:pt x="23" y="36"/>
                    <a:pt x="23" y="35"/>
                  </a:cubicBezTo>
                  <a:cubicBezTo>
                    <a:pt x="23" y="35"/>
                    <a:pt x="26" y="35"/>
                    <a:pt x="26" y="33"/>
                  </a:cubicBezTo>
                  <a:cubicBezTo>
                    <a:pt x="26" y="33"/>
                    <a:pt x="24" y="33"/>
                    <a:pt x="24" y="32"/>
                  </a:cubicBezTo>
                  <a:cubicBezTo>
                    <a:pt x="24" y="30"/>
                    <a:pt x="26" y="30"/>
                    <a:pt x="26" y="30"/>
                  </a:cubicBezTo>
                  <a:cubicBezTo>
                    <a:pt x="23" y="27"/>
                    <a:pt x="23" y="27"/>
                    <a:pt x="23" y="27"/>
                  </a:cubicBezTo>
                  <a:cubicBezTo>
                    <a:pt x="21" y="25"/>
                    <a:pt x="18" y="28"/>
                    <a:pt x="18" y="30"/>
                  </a:cubicBezTo>
                  <a:cubicBezTo>
                    <a:pt x="17" y="30"/>
                    <a:pt x="15" y="32"/>
                    <a:pt x="15" y="32"/>
                  </a:cubicBezTo>
                  <a:cubicBezTo>
                    <a:pt x="14" y="33"/>
                    <a:pt x="14" y="33"/>
                    <a:pt x="14" y="33"/>
                  </a:cubicBezTo>
                  <a:cubicBezTo>
                    <a:pt x="12" y="35"/>
                    <a:pt x="12" y="35"/>
                    <a:pt x="12" y="35"/>
                  </a:cubicBezTo>
                  <a:cubicBezTo>
                    <a:pt x="12" y="36"/>
                    <a:pt x="12" y="36"/>
                    <a:pt x="11" y="36"/>
                  </a:cubicBezTo>
                  <a:cubicBezTo>
                    <a:pt x="11" y="35"/>
                    <a:pt x="11" y="35"/>
                    <a:pt x="11" y="33"/>
                  </a:cubicBezTo>
                  <a:cubicBezTo>
                    <a:pt x="11" y="33"/>
                    <a:pt x="11" y="33"/>
                    <a:pt x="11" y="33"/>
                  </a:cubicBezTo>
                  <a:cubicBezTo>
                    <a:pt x="9" y="32"/>
                    <a:pt x="12" y="32"/>
                    <a:pt x="12" y="32"/>
                  </a:cubicBezTo>
                  <a:cubicBezTo>
                    <a:pt x="12" y="32"/>
                    <a:pt x="9" y="30"/>
                    <a:pt x="11" y="30"/>
                  </a:cubicBezTo>
                  <a:cubicBezTo>
                    <a:pt x="11" y="28"/>
                    <a:pt x="12" y="30"/>
                    <a:pt x="12" y="28"/>
                  </a:cubicBezTo>
                  <a:cubicBezTo>
                    <a:pt x="12" y="27"/>
                    <a:pt x="9" y="28"/>
                    <a:pt x="9" y="27"/>
                  </a:cubicBezTo>
                  <a:cubicBezTo>
                    <a:pt x="8" y="27"/>
                    <a:pt x="6" y="25"/>
                    <a:pt x="6" y="24"/>
                  </a:cubicBezTo>
                  <a:cubicBezTo>
                    <a:pt x="4" y="24"/>
                    <a:pt x="4" y="24"/>
                    <a:pt x="4" y="24"/>
                  </a:cubicBezTo>
                  <a:cubicBezTo>
                    <a:pt x="3" y="22"/>
                    <a:pt x="6" y="24"/>
                    <a:pt x="6" y="24"/>
                  </a:cubicBezTo>
                  <a:cubicBezTo>
                    <a:pt x="6" y="22"/>
                    <a:pt x="8" y="21"/>
                    <a:pt x="8" y="21"/>
                  </a:cubicBezTo>
                  <a:cubicBezTo>
                    <a:pt x="3" y="18"/>
                    <a:pt x="3" y="18"/>
                    <a:pt x="3" y="18"/>
                  </a:cubicBezTo>
                  <a:cubicBezTo>
                    <a:pt x="1" y="14"/>
                    <a:pt x="4" y="14"/>
                    <a:pt x="4" y="14"/>
                  </a:cubicBezTo>
                  <a:cubicBezTo>
                    <a:pt x="4" y="13"/>
                    <a:pt x="0" y="10"/>
                    <a:pt x="0" y="8"/>
                  </a:cubicBezTo>
                  <a:cubicBezTo>
                    <a:pt x="1" y="7"/>
                    <a:pt x="1" y="7"/>
                    <a:pt x="1" y="7"/>
                  </a:cubicBezTo>
                  <a:cubicBezTo>
                    <a:pt x="4" y="8"/>
                    <a:pt x="4" y="8"/>
                    <a:pt x="4" y="8"/>
                  </a:cubicBezTo>
                  <a:cubicBezTo>
                    <a:pt x="6" y="8"/>
                    <a:pt x="4" y="10"/>
                    <a:pt x="6" y="10"/>
                  </a:cubicBezTo>
                  <a:cubicBezTo>
                    <a:pt x="8" y="10"/>
                    <a:pt x="8" y="10"/>
                    <a:pt x="9" y="10"/>
                  </a:cubicBezTo>
                  <a:cubicBezTo>
                    <a:pt x="11" y="10"/>
                    <a:pt x="11" y="13"/>
                    <a:pt x="12" y="10"/>
                  </a:cubicBezTo>
                  <a:cubicBezTo>
                    <a:pt x="14" y="8"/>
                    <a:pt x="9" y="7"/>
                    <a:pt x="9" y="7"/>
                  </a:cubicBezTo>
                  <a:cubicBezTo>
                    <a:pt x="9" y="5"/>
                    <a:pt x="9" y="5"/>
                    <a:pt x="9" y="5"/>
                  </a:cubicBezTo>
                  <a:cubicBezTo>
                    <a:pt x="9" y="4"/>
                    <a:pt x="11" y="2"/>
                    <a:pt x="11" y="2"/>
                  </a:cubicBezTo>
                  <a:cubicBezTo>
                    <a:pt x="12" y="5"/>
                    <a:pt x="14" y="0"/>
                    <a:pt x="14" y="4"/>
                  </a:cubicBezTo>
                  <a:cubicBezTo>
                    <a:pt x="15" y="7"/>
                    <a:pt x="17" y="4"/>
                    <a:pt x="17" y="7"/>
                  </a:cubicBezTo>
                  <a:cubicBezTo>
                    <a:pt x="18" y="11"/>
                    <a:pt x="23" y="10"/>
                    <a:pt x="23" y="8"/>
                  </a:cubicBezTo>
                  <a:cubicBezTo>
                    <a:pt x="24" y="7"/>
                    <a:pt x="26" y="5"/>
                    <a:pt x="27" y="4"/>
                  </a:cubicBezTo>
                  <a:cubicBezTo>
                    <a:pt x="29" y="4"/>
                    <a:pt x="32" y="10"/>
                    <a:pt x="32" y="11"/>
                  </a:cubicBezTo>
                  <a:cubicBezTo>
                    <a:pt x="33" y="13"/>
                    <a:pt x="35" y="13"/>
                    <a:pt x="35" y="16"/>
                  </a:cubicBezTo>
                  <a:cubicBezTo>
                    <a:pt x="35" y="18"/>
                    <a:pt x="41" y="16"/>
                    <a:pt x="42" y="19"/>
                  </a:cubicBezTo>
                  <a:cubicBezTo>
                    <a:pt x="42" y="22"/>
                    <a:pt x="41" y="18"/>
                    <a:pt x="36" y="19"/>
                  </a:cubicBezTo>
                  <a:cubicBezTo>
                    <a:pt x="33" y="22"/>
                    <a:pt x="36" y="25"/>
                    <a:pt x="33" y="27"/>
                  </a:cubicBezTo>
                  <a:cubicBezTo>
                    <a:pt x="32" y="28"/>
                    <a:pt x="35" y="30"/>
                    <a:pt x="33" y="32"/>
                  </a:cubicBezTo>
                  <a:cubicBezTo>
                    <a:pt x="32" y="32"/>
                    <a:pt x="33" y="33"/>
                    <a:pt x="32" y="35"/>
                  </a:cubicBezTo>
                  <a:cubicBezTo>
                    <a:pt x="32" y="35"/>
                    <a:pt x="32" y="28"/>
                    <a:pt x="30" y="35"/>
                  </a:cubicBezTo>
                  <a:cubicBezTo>
                    <a:pt x="29" y="38"/>
                    <a:pt x="29" y="39"/>
                    <a:pt x="30" y="41"/>
                  </a:cubicBezTo>
                </a:path>
              </a:pathLst>
            </a:custGeom>
            <a:grpFill/>
            <a:ln w="6350" cmpd="sng">
              <a:solidFill>
                <a:schemeClr val="bg1"/>
              </a:solidFill>
              <a:round/>
              <a:headEnd/>
              <a:tailEnd/>
            </a:ln>
          </p:spPr>
          <p:txBody>
            <a:bodyPr/>
            <a:lstStyle/>
            <a:p>
              <a:endParaRPr lang="en-GB" dirty="0"/>
            </a:p>
          </p:txBody>
        </p:sp>
        <p:sp>
          <p:nvSpPr>
            <p:cNvPr id="1256" name="Freeform 195"/>
            <p:cNvSpPr>
              <a:spLocks/>
            </p:cNvSpPr>
            <p:nvPr/>
          </p:nvSpPr>
          <p:spPr bwMode="auto">
            <a:xfrm>
              <a:off x="6631199" y="3869776"/>
              <a:ext cx="36956" cy="33742"/>
            </a:xfrm>
            <a:custGeom>
              <a:avLst/>
              <a:gdLst/>
              <a:ahLst/>
              <a:cxnLst>
                <a:cxn ang="0">
                  <a:pos x="0" y="2"/>
                </a:cxn>
                <a:cxn ang="0">
                  <a:pos x="3" y="0"/>
                </a:cxn>
                <a:cxn ang="0">
                  <a:pos x="4" y="3"/>
                </a:cxn>
                <a:cxn ang="0">
                  <a:pos x="6" y="3"/>
                </a:cxn>
                <a:cxn ang="0">
                  <a:pos x="7" y="3"/>
                </a:cxn>
                <a:cxn ang="0">
                  <a:pos x="9" y="5"/>
                </a:cxn>
                <a:cxn ang="0">
                  <a:pos x="10" y="6"/>
                </a:cxn>
                <a:cxn ang="0">
                  <a:pos x="12" y="11"/>
                </a:cxn>
                <a:cxn ang="0">
                  <a:pos x="9" y="11"/>
                </a:cxn>
                <a:cxn ang="0">
                  <a:pos x="0" y="2"/>
                </a:cxn>
              </a:cxnLst>
              <a:rect l="0" t="0" r="r" b="b"/>
              <a:pathLst>
                <a:path w="12" h="11">
                  <a:moveTo>
                    <a:pt x="0" y="2"/>
                  </a:moveTo>
                  <a:cubicBezTo>
                    <a:pt x="1" y="2"/>
                    <a:pt x="1" y="0"/>
                    <a:pt x="3" y="0"/>
                  </a:cubicBezTo>
                  <a:cubicBezTo>
                    <a:pt x="4" y="2"/>
                    <a:pt x="3" y="3"/>
                    <a:pt x="4" y="3"/>
                  </a:cubicBezTo>
                  <a:cubicBezTo>
                    <a:pt x="6" y="2"/>
                    <a:pt x="4" y="3"/>
                    <a:pt x="6" y="3"/>
                  </a:cubicBezTo>
                  <a:cubicBezTo>
                    <a:pt x="7" y="3"/>
                    <a:pt x="7" y="3"/>
                    <a:pt x="7" y="3"/>
                  </a:cubicBezTo>
                  <a:cubicBezTo>
                    <a:pt x="9" y="3"/>
                    <a:pt x="7" y="5"/>
                    <a:pt x="9" y="5"/>
                  </a:cubicBezTo>
                  <a:cubicBezTo>
                    <a:pt x="10" y="6"/>
                    <a:pt x="10" y="6"/>
                    <a:pt x="10" y="6"/>
                  </a:cubicBezTo>
                  <a:cubicBezTo>
                    <a:pt x="10" y="8"/>
                    <a:pt x="10" y="9"/>
                    <a:pt x="12" y="11"/>
                  </a:cubicBezTo>
                  <a:cubicBezTo>
                    <a:pt x="10" y="11"/>
                    <a:pt x="10" y="11"/>
                    <a:pt x="9" y="11"/>
                  </a:cubicBezTo>
                  <a:cubicBezTo>
                    <a:pt x="4" y="9"/>
                    <a:pt x="3" y="5"/>
                    <a:pt x="0" y="2"/>
                  </a:cubicBezTo>
                </a:path>
              </a:pathLst>
            </a:custGeom>
            <a:grpFill/>
            <a:ln w="6350" cmpd="sng">
              <a:solidFill>
                <a:schemeClr val="bg1"/>
              </a:solidFill>
              <a:round/>
              <a:headEnd/>
              <a:tailEnd/>
            </a:ln>
          </p:spPr>
          <p:txBody>
            <a:bodyPr/>
            <a:lstStyle/>
            <a:p>
              <a:endParaRPr lang="en-GB" dirty="0"/>
            </a:p>
          </p:txBody>
        </p:sp>
        <p:sp>
          <p:nvSpPr>
            <p:cNvPr id="1257" name="Freeform 196"/>
            <p:cNvSpPr>
              <a:spLocks/>
            </p:cNvSpPr>
            <p:nvPr/>
          </p:nvSpPr>
          <p:spPr bwMode="auto">
            <a:xfrm>
              <a:off x="6597456" y="3816752"/>
              <a:ext cx="80339" cy="86764"/>
            </a:xfrm>
            <a:custGeom>
              <a:avLst/>
              <a:gdLst/>
              <a:ahLst/>
              <a:cxnLst>
                <a:cxn ang="0">
                  <a:pos x="24" y="28"/>
                </a:cxn>
                <a:cxn ang="0">
                  <a:pos x="24" y="25"/>
                </a:cxn>
                <a:cxn ang="0">
                  <a:pos x="24" y="25"/>
                </a:cxn>
                <a:cxn ang="0">
                  <a:pos x="26" y="23"/>
                </a:cxn>
                <a:cxn ang="0">
                  <a:pos x="24" y="22"/>
                </a:cxn>
                <a:cxn ang="0">
                  <a:pos x="26" y="20"/>
                </a:cxn>
                <a:cxn ang="0">
                  <a:pos x="23" y="19"/>
                </a:cxn>
                <a:cxn ang="0">
                  <a:pos x="20" y="16"/>
                </a:cxn>
                <a:cxn ang="0">
                  <a:pos x="18" y="16"/>
                </a:cxn>
                <a:cxn ang="0">
                  <a:pos x="20" y="16"/>
                </a:cxn>
                <a:cxn ang="0">
                  <a:pos x="21" y="12"/>
                </a:cxn>
                <a:cxn ang="0">
                  <a:pos x="17" y="9"/>
                </a:cxn>
                <a:cxn ang="0">
                  <a:pos x="18" y="6"/>
                </a:cxn>
                <a:cxn ang="0">
                  <a:pos x="14" y="0"/>
                </a:cxn>
                <a:cxn ang="0">
                  <a:pos x="12" y="2"/>
                </a:cxn>
                <a:cxn ang="0">
                  <a:pos x="8" y="2"/>
                </a:cxn>
                <a:cxn ang="0">
                  <a:pos x="6" y="2"/>
                </a:cxn>
                <a:cxn ang="0">
                  <a:pos x="1" y="3"/>
                </a:cxn>
                <a:cxn ang="0">
                  <a:pos x="1" y="3"/>
                </a:cxn>
                <a:cxn ang="0">
                  <a:pos x="1" y="3"/>
                </a:cxn>
                <a:cxn ang="0">
                  <a:pos x="3" y="8"/>
                </a:cxn>
                <a:cxn ang="0">
                  <a:pos x="1" y="11"/>
                </a:cxn>
                <a:cxn ang="0">
                  <a:pos x="3" y="12"/>
                </a:cxn>
                <a:cxn ang="0">
                  <a:pos x="1" y="14"/>
                </a:cxn>
                <a:cxn ang="0">
                  <a:pos x="9" y="16"/>
                </a:cxn>
                <a:cxn ang="0">
                  <a:pos x="11" y="19"/>
                </a:cxn>
                <a:cxn ang="0">
                  <a:pos x="14" y="17"/>
                </a:cxn>
                <a:cxn ang="0">
                  <a:pos x="15" y="20"/>
                </a:cxn>
                <a:cxn ang="0">
                  <a:pos x="17" y="20"/>
                </a:cxn>
                <a:cxn ang="0">
                  <a:pos x="18" y="20"/>
                </a:cxn>
                <a:cxn ang="0">
                  <a:pos x="20" y="22"/>
                </a:cxn>
                <a:cxn ang="0">
                  <a:pos x="21" y="23"/>
                </a:cxn>
                <a:cxn ang="0">
                  <a:pos x="23" y="28"/>
                </a:cxn>
                <a:cxn ang="0">
                  <a:pos x="24" y="26"/>
                </a:cxn>
                <a:cxn ang="0">
                  <a:pos x="24" y="28"/>
                </a:cxn>
              </a:cxnLst>
              <a:rect l="0" t="0" r="r" b="b"/>
              <a:pathLst>
                <a:path w="26" h="28">
                  <a:moveTo>
                    <a:pt x="24" y="28"/>
                  </a:moveTo>
                  <a:cubicBezTo>
                    <a:pt x="24" y="26"/>
                    <a:pt x="24" y="26"/>
                    <a:pt x="24" y="25"/>
                  </a:cubicBezTo>
                  <a:cubicBezTo>
                    <a:pt x="24" y="25"/>
                    <a:pt x="24" y="25"/>
                    <a:pt x="24" y="25"/>
                  </a:cubicBezTo>
                  <a:cubicBezTo>
                    <a:pt x="23" y="23"/>
                    <a:pt x="26" y="23"/>
                    <a:pt x="26" y="23"/>
                  </a:cubicBezTo>
                  <a:cubicBezTo>
                    <a:pt x="26" y="23"/>
                    <a:pt x="23" y="22"/>
                    <a:pt x="24" y="22"/>
                  </a:cubicBezTo>
                  <a:cubicBezTo>
                    <a:pt x="24" y="20"/>
                    <a:pt x="26" y="22"/>
                    <a:pt x="26" y="20"/>
                  </a:cubicBezTo>
                  <a:cubicBezTo>
                    <a:pt x="26" y="19"/>
                    <a:pt x="23" y="20"/>
                    <a:pt x="23" y="19"/>
                  </a:cubicBezTo>
                  <a:cubicBezTo>
                    <a:pt x="21" y="19"/>
                    <a:pt x="20" y="17"/>
                    <a:pt x="20" y="16"/>
                  </a:cubicBezTo>
                  <a:cubicBezTo>
                    <a:pt x="18" y="16"/>
                    <a:pt x="18" y="16"/>
                    <a:pt x="18" y="16"/>
                  </a:cubicBezTo>
                  <a:cubicBezTo>
                    <a:pt x="17" y="14"/>
                    <a:pt x="20" y="16"/>
                    <a:pt x="20" y="16"/>
                  </a:cubicBezTo>
                  <a:cubicBezTo>
                    <a:pt x="20" y="14"/>
                    <a:pt x="21" y="12"/>
                    <a:pt x="21" y="12"/>
                  </a:cubicBezTo>
                  <a:cubicBezTo>
                    <a:pt x="17" y="9"/>
                    <a:pt x="17" y="9"/>
                    <a:pt x="17" y="9"/>
                  </a:cubicBezTo>
                  <a:cubicBezTo>
                    <a:pt x="15" y="6"/>
                    <a:pt x="18" y="6"/>
                    <a:pt x="18" y="6"/>
                  </a:cubicBezTo>
                  <a:cubicBezTo>
                    <a:pt x="18" y="5"/>
                    <a:pt x="14" y="2"/>
                    <a:pt x="14" y="0"/>
                  </a:cubicBezTo>
                  <a:cubicBezTo>
                    <a:pt x="12" y="0"/>
                    <a:pt x="12" y="2"/>
                    <a:pt x="12" y="2"/>
                  </a:cubicBezTo>
                  <a:cubicBezTo>
                    <a:pt x="8" y="2"/>
                    <a:pt x="8" y="2"/>
                    <a:pt x="8" y="2"/>
                  </a:cubicBezTo>
                  <a:cubicBezTo>
                    <a:pt x="8" y="2"/>
                    <a:pt x="8" y="2"/>
                    <a:pt x="6" y="2"/>
                  </a:cubicBezTo>
                  <a:cubicBezTo>
                    <a:pt x="5" y="2"/>
                    <a:pt x="3" y="3"/>
                    <a:pt x="1" y="3"/>
                  </a:cubicBezTo>
                  <a:cubicBezTo>
                    <a:pt x="1" y="3"/>
                    <a:pt x="1" y="3"/>
                    <a:pt x="1" y="3"/>
                  </a:cubicBezTo>
                  <a:cubicBezTo>
                    <a:pt x="1" y="3"/>
                    <a:pt x="0" y="3"/>
                    <a:pt x="1" y="3"/>
                  </a:cubicBezTo>
                  <a:cubicBezTo>
                    <a:pt x="1" y="5"/>
                    <a:pt x="3" y="6"/>
                    <a:pt x="3" y="8"/>
                  </a:cubicBezTo>
                  <a:cubicBezTo>
                    <a:pt x="3" y="9"/>
                    <a:pt x="1" y="9"/>
                    <a:pt x="1" y="11"/>
                  </a:cubicBezTo>
                  <a:cubicBezTo>
                    <a:pt x="1" y="12"/>
                    <a:pt x="3" y="12"/>
                    <a:pt x="3" y="12"/>
                  </a:cubicBezTo>
                  <a:cubicBezTo>
                    <a:pt x="3" y="14"/>
                    <a:pt x="1" y="14"/>
                    <a:pt x="1" y="14"/>
                  </a:cubicBezTo>
                  <a:cubicBezTo>
                    <a:pt x="5" y="16"/>
                    <a:pt x="8" y="14"/>
                    <a:pt x="9" y="16"/>
                  </a:cubicBezTo>
                  <a:cubicBezTo>
                    <a:pt x="11" y="17"/>
                    <a:pt x="11" y="17"/>
                    <a:pt x="11" y="19"/>
                  </a:cubicBezTo>
                  <a:cubicBezTo>
                    <a:pt x="12" y="19"/>
                    <a:pt x="12" y="17"/>
                    <a:pt x="14" y="17"/>
                  </a:cubicBezTo>
                  <a:cubicBezTo>
                    <a:pt x="15" y="19"/>
                    <a:pt x="14" y="20"/>
                    <a:pt x="15" y="20"/>
                  </a:cubicBezTo>
                  <a:cubicBezTo>
                    <a:pt x="17" y="19"/>
                    <a:pt x="15" y="20"/>
                    <a:pt x="17" y="20"/>
                  </a:cubicBezTo>
                  <a:cubicBezTo>
                    <a:pt x="18" y="20"/>
                    <a:pt x="18" y="20"/>
                    <a:pt x="18" y="20"/>
                  </a:cubicBezTo>
                  <a:cubicBezTo>
                    <a:pt x="20" y="20"/>
                    <a:pt x="18" y="22"/>
                    <a:pt x="20" y="22"/>
                  </a:cubicBezTo>
                  <a:cubicBezTo>
                    <a:pt x="21" y="23"/>
                    <a:pt x="21" y="23"/>
                    <a:pt x="21" y="23"/>
                  </a:cubicBezTo>
                  <a:cubicBezTo>
                    <a:pt x="21" y="25"/>
                    <a:pt x="21" y="26"/>
                    <a:pt x="23" y="28"/>
                  </a:cubicBezTo>
                  <a:cubicBezTo>
                    <a:pt x="23" y="28"/>
                    <a:pt x="23" y="26"/>
                    <a:pt x="24" y="26"/>
                  </a:cubicBezTo>
                  <a:cubicBezTo>
                    <a:pt x="24" y="28"/>
                    <a:pt x="24" y="28"/>
                    <a:pt x="24" y="28"/>
                  </a:cubicBezTo>
                </a:path>
              </a:pathLst>
            </a:custGeom>
            <a:grpFill/>
            <a:ln w="6350" cmpd="sng">
              <a:solidFill>
                <a:schemeClr val="bg1"/>
              </a:solidFill>
              <a:round/>
              <a:headEnd/>
              <a:tailEnd/>
            </a:ln>
          </p:spPr>
          <p:txBody>
            <a:bodyPr/>
            <a:lstStyle/>
            <a:p>
              <a:endParaRPr lang="en-GB" dirty="0"/>
            </a:p>
          </p:txBody>
        </p:sp>
        <p:sp>
          <p:nvSpPr>
            <p:cNvPr id="1258" name="Freeform 197"/>
            <p:cNvSpPr>
              <a:spLocks/>
            </p:cNvSpPr>
            <p:nvPr/>
          </p:nvSpPr>
          <p:spPr bwMode="auto">
            <a:xfrm>
              <a:off x="6509084" y="3738022"/>
              <a:ext cx="175139" cy="91585"/>
            </a:xfrm>
            <a:custGeom>
              <a:avLst/>
              <a:gdLst/>
              <a:ahLst/>
              <a:cxnLst>
                <a:cxn ang="0">
                  <a:pos x="30" y="28"/>
                </a:cxn>
                <a:cxn ang="0">
                  <a:pos x="34" y="26"/>
                </a:cxn>
                <a:cxn ang="0">
                  <a:pos x="36" y="26"/>
                </a:cxn>
                <a:cxn ang="0">
                  <a:pos x="41" y="26"/>
                </a:cxn>
                <a:cxn ang="0">
                  <a:pos x="42" y="25"/>
                </a:cxn>
                <a:cxn ang="0">
                  <a:pos x="44" y="23"/>
                </a:cxn>
                <a:cxn ang="0">
                  <a:pos x="47" y="25"/>
                </a:cxn>
                <a:cxn ang="0">
                  <a:pos x="48" y="26"/>
                </a:cxn>
                <a:cxn ang="0">
                  <a:pos x="51" y="26"/>
                </a:cxn>
                <a:cxn ang="0">
                  <a:pos x="54" y="26"/>
                </a:cxn>
                <a:cxn ang="0">
                  <a:pos x="51" y="23"/>
                </a:cxn>
                <a:cxn ang="0">
                  <a:pos x="51" y="22"/>
                </a:cxn>
                <a:cxn ang="0">
                  <a:pos x="53" y="19"/>
                </a:cxn>
                <a:cxn ang="0">
                  <a:pos x="47" y="16"/>
                </a:cxn>
                <a:cxn ang="0">
                  <a:pos x="47" y="11"/>
                </a:cxn>
                <a:cxn ang="0">
                  <a:pos x="42" y="10"/>
                </a:cxn>
                <a:cxn ang="0">
                  <a:pos x="37" y="10"/>
                </a:cxn>
                <a:cxn ang="0">
                  <a:pos x="31" y="11"/>
                </a:cxn>
                <a:cxn ang="0">
                  <a:pos x="30" y="8"/>
                </a:cxn>
                <a:cxn ang="0">
                  <a:pos x="24" y="5"/>
                </a:cxn>
                <a:cxn ang="0">
                  <a:pos x="17" y="4"/>
                </a:cxn>
                <a:cxn ang="0">
                  <a:pos x="11" y="4"/>
                </a:cxn>
                <a:cxn ang="0">
                  <a:pos x="7" y="0"/>
                </a:cxn>
                <a:cxn ang="0">
                  <a:pos x="0" y="2"/>
                </a:cxn>
                <a:cxn ang="0">
                  <a:pos x="10" y="8"/>
                </a:cxn>
                <a:cxn ang="0">
                  <a:pos x="14" y="14"/>
                </a:cxn>
                <a:cxn ang="0">
                  <a:pos x="13" y="23"/>
                </a:cxn>
                <a:cxn ang="0">
                  <a:pos x="17" y="23"/>
                </a:cxn>
                <a:cxn ang="0">
                  <a:pos x="21" y="23"/>
                </a:cxn>
                <a:cxn ang="0">
                  <a:pos x="22" y="22"/>
                </a:cxn>
                <a:cxn ang="0">
                  <a:pos x="27" y="25"/>
                </a:cxn>
                <a:cxn ang="0">
                  <a:pos x="27" y="25"/>
                </a:cxn>
                <a:cxn ang="0">
                  <a:pos x="27" y="26"/>
                </a:cxn>
                <a:cxn ang="0">
                  <a:pos x="30" y="26"/>
                </a:cxn>
                <a:cxn ang="0">
                  <a:pos x="30" y="28"/>
                </a:cxn>
              </a:cxnLst>
              <a:rect l="0" t="0" r="r" b="b"/>
              <a:pathLst>
                <a:path w="56" h="29">
                  <a:moveTo>
                    <a:pt x="30" y="28"/>
                  </a:moveTo>
                  <a:cubicBezTo>
                    <a:pt x="31" y="28"/>
                    <a:pt x="33" y="26"/>
                    <a:pt x="34" y="26"/>
                  </a:cubicBezTo>
                  <a:cubicBezTo>
                    <a:pt x="36" y="26"/>
                    <a:pt x="36" y="26"/>
                    <a:pt x="36" y="26"/>
                  </a:cubicBezTo>
                  <a:cubicBezTo>
                    <a:pt x="41" y="26"/>
                    <a:pt x="41" y="26"/>
                    <a:pt x="41" y="26"/>
                  </a:cubicBezTo>
                  <a:cubicBezTo>
                    <a:pt x="41" y="26"/>
                    <a:pt x="41" y="25"/>
                    <a:pt x="42" y="25"/>
                  </a:cubicBezTo>
                  <a:cubicBezTo>
                    <a:pt x="44" y="23"/>
                    <a:pt x="44" y="23"/>
                    <a:pt x="44" y="23"/>
                  </a:cubicBezTo>
                  <a:cubicBezTo>
                    <a:pt x="47" y="25"/>
                    <a:pt x="47" y="25"/>
                    <a:pt x="47" y="25"/>
                  </a:cubicBezTo>
                  <a:cubicBezTo>
                    <a:pt x="48" y="25"/>
                    <a:pt x="47" y="26"/>
                    <a:pt x="48" y="26"/>
                  </a:cubicBezTo>
                  <a:cubicBezTo>
                    <a:pt x="50" y="26"/>
                    <a:pt x="50" y="26"/>
                    <a:pt x="51" y="26"/>
                  </a:cubicBezTo>
                  <a:cubicBezTo>
                    <a:pt x="53" y="26"/>
                    <a:pt x="53" y="29"/>
                    <a:pt x="54" y="26"/>
                  </a:cubicBezTo>
                  <a:cubicBezTo>
                    <a:pt x="56" y="25"/>
                    <a:pt x="51" y="23"/>
                    <a:pt x="51" y="23"/>
                  </a:cubicBezTo>
                  <a:cubicBezTo>
                    <a:pt x="51" y="22"/>
                    <a:pt x="51" y="22"/>
                    <a:pt x="51" y="22"/>
                  </a:cubicBezTo>
                  <a:cubicBezTo>
                    <a:pt x="51" y="20"/>
                    <a:pt x="53" y="19"/>
                    <a:pt x="53" y="19"/>
                  </a:cubicBezTo>
                  <a:cubicBezTo>
                    <a:pt x="48" y="17"/>
                    <a:pt x="48" y="17"/>
                    <a:pt x="47" y="16"/>
                  </a:cubicBezTo>
                  <a:cubicBezTo>
                    <a:pt x="45" y="14"/>
                    <a:pt x="50" y="11"/>
                    <a:pt x="47" y="11"/>
                  </a:cubicBezTo>
                  <a:cubicBezTo>
                    <a:pt x="44" y="11"/>
                    <a:pt x="44" y="10"/>
                    <a:pt x="42" y="10"/>
                  </a:cubicBezTo>
                  <a:cubicBezTo>
                    <a:pt x="41" y="8"/>
                    <a:pt x="41" y="11"/>
                    <a:pt x="37" y="10"/>
                  </a:cubicBezTo>
                  <a:cubicBezTo>
                    <a:pt x="36" y="8"/>
                    <a:pt x="34" y="13"/>
                    <a:pt x="31" y="11"/>
                  </a:cubicBezTo>
                  <a:cubicBezTo>
                    <a:pt x="30" y="10"/>
                    <a:pt x="34" y="10"/>
                    <a:pt x="30" y="8"/>
                  </a:cubicBezTo>
                  <a:cubicBezTo>
                    <a:pt x="25" y="7"/>
                    <a:pt x="25" y="5"/>
                    <a:pt x="24" y="5"/>
                  </a:cubicBezTo>
                  <a:cubicBezTo>
                    <a:pt x="22" y="5"/>
                    <a:pt x="21" y="2"/>
                    <a:pt x="17" y="4"/>
                  </a:cubicBezTo>
                  <a:cubicBezTo>
                    <a:pt x="13" y="7"/>
                    <a:pt x="14" y="4"/>
                    <a:pt x="11" y="4"/>
                  </a:cubicBezTo>
                  <a:cubicBezTo>
                    <a:pt x="8" y="4"/>
                    <a:pt x="8" y="0"/>
                    <a:pt x="7" y="0"/>
                  </a:cubicBezTo>
                  <a:cubicBezTo>
                    <a:pt x="5" y="0"/>
                    <a:pt x="2" y="0"/>
                    <a:pt x="0" y="2"/>
                  </a:cubicBezTo>
                  <a:cubicBezTo>
                    <a:pt x="7" y="7"/>
                    <a:pt x="8" y="5"/>
                    <a:pt x="10" y="8"/>
                  </a:cubicBezTo>
                  <a:cubicBezTo>
                    <a:pt x="11" y="11"/>
                    <a:pt x="13" y="7"/>
                    <a:pt x="14" y="14"/>
                  </a:cubicBezTo>
                  <a:cubicBezTo>
                    <a:pt x="16" y="22"/>
                    <a:pt x="14" y="22"/>
                    <a:pt x="13" y="23"/>
                  </a:cubicBezTo>
                  <a:cubicBezTo>
                    <a:pt x="16" y="25"/>
                    <a:pt x="14" y="23"/>
                    <a:pt x="17" y="23"/>
                  </a:cubicBezTo>
                  <a:cubicBezTo>
                    <a:pt x="17" y="23"/>
                    <a:pt x="21" y="25"/>
                    <a:pt x="21" y="23"/>
                  </a:cubicBezTo>
                  <a:cubicBezTo>
                    <a:pt x="22" y="22"/>
                    <a:pt x="22" y="22"/>
                    <a:pt x="22" y="22"/>
                  </a:cubicBezTo>
                  <a:cubicBezTo>
                    <a:pt x="22" y="22"/>
                    <a:pt x="24" y="22"/>
                    <a:pt x="27" y="25"/>
                  </a:cubicBezTo>
                  <a:cubicBezTo>
                    <a:pt x="27" y="25"/>
                    <a:pt x="27" y="25"/>
                    <a:pt x="27" y="25"/>
                  </a:cubicBezTo>
                  <a:cubicBezTo>
                    <a:pt x="27" y="26"/>
                    <a:pt x="27" y="26"/>
                    <a:pt x="27" y="26"/>
                  </a:cubicBezTo>
                  <a:cubicBezTo>
                    <a:pt x="28" y="28"/>
                    <a:pt x="28" y="26"/>
                    <a:pt x="30" y="26"/>
                  </a:cubicBezTo>
                  <a:cubicBezTo>
                    <a:pt x="30" y="28"/>
                    <a:pt x="30" y="28"/>
                    <a:pt x="30" y="28"/>
                  </a:cubicBezTo>
                </a:path>
              </a:pathLst>
            </a:custGeom>
            <a:grpFill/>
            <a:ln w="6350" cmpd="sng">
              <a:solidFill>
                <a:schemeClr val="bg1"/>
              </a:solidFill>
              <a:round/>
              <a:headEnd/>
              <a:tailEnd/>
            </a:ln>
          </p:spPr>
          <p:txBody>
            <a:bodyPr/>
            <a:lstStyle/>
            <a:p>
              <a:endParaRPr lang="en-GB" dirty="0"/>
            </a:p>
          </p:txBody>
        </p:sp>
        <p:sp>
          <p:nvSpPr>
            <p:cNvPr id="1259" name="Freeform 198"/>
            <p:cNvSpPr>
              <a:spLocks/>
            </p:cNvSpPr>
            <p:nvPr/>
          </p:nvSpPr>
          <p:spPr bwMode="auto">
            <a:xfrm>
              <a:off x="6661728" y="3289738"/>
              <a:ext cx="1023520" cy="557543"/>
            </a:xfrm>
            <a:custGeom>
              <a:avLst/>
              <a:gdLst/>
              <a:ahLst/>
              <a:cxnLst>
                <a:cxn ang="0">
                  <a:pos x="197" y="160"/>
                </a:cxn>
                <a:cxn ang="0">
                  <a:pos x="194" y="162"/>
                </a:cxn>
                <a:cxn ang="0">
                  <a:pos x="185" y="168"/>
                </a:cxn>
                <a:cxn ang="0">
                  <a:pos x="179" y="176"/>
                </a:cxn>
                <a:cxn ang="0">
                  <a:pos x="174" y="176"/>
                </a:cxn>
                <a:cxn ang="0">
                  <a:pos x="174" y="173"/>
                </a:cxn>
                <a:cxn ang="0">
                  <a:pos x="163" y="168"/>
                </a:cxn>
                <a:cxn ang="0">
                  <a:pos x="159" y="162"/>
                </a:cxn>
                <a:cxn ang="0">
                  <a:pos x="159" y="153"/>
                </a:cxn>
                <a:cxn ang="0">
                  <a:pos x="148" y="143"/>
                </a:cxn>
                <a:cxn ang="0">
                  <a:pos x="124" y="143"/>
                </a:cxn>
                <a:cxn ang="0">
                  <a:pos x="121" y="135"/>
                </a:cxn>
                <a:cxn ang="0">
                  <a:pos x="122" y="124"/>
                </a:cxn>
                <a:cxn ang="0">
                  <a:pos x="122" y="114"/>
                </a:cxn>
                <a:cxn ang="0">
                  <a:pos x="121" y="109"/>
                </a:cxn>
                <a:cxn ang="0">
                  <a:pos x="112" y="109"/>
                </a:cxn>
                <a:cxn ang="0">
                  <a:pos x="107" y="114"/>
                </a:cxn>
                <a:cxn ang="0">
                  <a:pos x="99" y="121"/>
                </a:cxn>
                <a:cxn ang="0">
                  <a:pos x="80" y="132"/>
                </a:cxn>
                <a:cxn ang="0">
                  <a:pos x="75" y="170"/>
                </a:cxn>
                <a:cxn ang="0">
                  <a:pos x="63" y="159"/>
                </a:cxn>
                <a:cxn ang="0">
                  <a:pos x="51" y="165"/>
                </a:cxn>
                <a:cxn ang="0">
                  <a:pos x="46" y="151"/>
                </a:cxn>
                <a:cxn ang="0">
                  <a:pos x="37" y="137"/>
                </a:cxn>
                <a:cxn ang="0">
                  <a:pos x="43" y="134"/>
                </a:cxn>
                <a:cxn ang="0">
                  <a:pos x="43" y="124"/>
                </a:cxn>
                <a:cxn ang="0">
                  <a:pos x="55" y="123"/>
                </a:cxn>
                <a:cxn ang="0">
                  <a:pos x="57" y="107"/>
                </a:cxn>
                <a:cxn ang="0">
                  <a:pos x="45" y="106"/>
                </a:cxn>
                <a:cxn ang="0">
                  <a:pos x="25" y="112"/>
                </a:cxn>
                <a:cxn ang="0">
                  <a:pos x="23" y="112"/>
                </a:cxn>
                <a:cxn ang="0">
                  <a:pos x="11" y="96"/>
                </a:cxn>
                <a:cxn ang="0">
                  <a:pos x="7" y="76"/>
                </a:cxn>
                <a:cxn ang="0">
                  <a:pos x="22" y="65"/>
                </a:cxn>
                <a:cxn ang="0">
                  <a:pos x="46" y="50"/>
                </a:cxn>
                <a:cxn ang="0">
                  <a:pos x="80" y="62"/>
                </a:cxn>
                <a:cxn ang="0">
                  <a:pos x="103" y="61"/>
                </a:cxn>
                <a:cxn ang="0">
                  <a:pos x="119" y="51"/>
                </a:cxn>
                <a:cxn ang="0">
                  <a:pos x="125" y="31"/>
                </a:cxn>
                <a:cxn ang="0">
                  <a:pos x="171" y="9"/>
                </a:cxn>
                <a:cxn ang="0">
                  <a:pos x="199" y="11"/>
                </a:cxn>
                <a:cxn ang="0">
                  <a:pos x="218" y="23"/>
                </a:cxn>
                <a:cxn ang="0">
                  <a:pos x="243" y="20"/>
                </a:cxn>
                <a:cxn ang="0">
                  <a:pos x="279" y="56"/>
                </a:cxn>
                <a:cxn ang="0">
                  <a:pos x="321" y="73"/>
                </a:cxn>
                <a:cxn ang="0">
                  <a:pos x="321" y="87"/>
                </a:cxn>
                <a:cxn ang="0">
                  <a:pos x="310" y="106"/>
                </a:cxn>
                <a:cxn ang="0">
                  <a:pos x="293" y="104"/>
                </a:cxn>
                <a:cxn ang="0">
                  <a:pos x="292" y="124"/>
                </a:cxn>
                <a:cxn ang="0">
                  <a:pos x="272" y="128"/>
                </a:cxn>
                <a:cxn ang="0">
                  <a:pos x="275" y="149"/>
                </a:cxn>
                <a:cxn ang="0">
                  <a:pos x="272" y="160"/>
                </a:cxn>
                <a:cxn ang="0">
                  <a:pos x="247" y="153"/>
                </a:cxn>
                <a:cxn ang="0">
                  <a:pos x="221" y="149"/>
                </a:cxn>
                <a:cxn ang="0">
                  <a:pos x="203" y="153"/>
                </a:cxn>
              </a:cxnLst>
              <a:rect l="0" t="0" r="r" b="b"/>
              <a:pathLst>
                <a:path w="328" h="179">
                  <a:moveTo>
                    <a:pt x="199" y="159"/>
                  </a:moveTo>
                  <a:cubicBezTo>
                    <a:pt x="197" y="160"/>
                    <a:pt x="197" y="160"/>
                    <a:pt x="197" y="160"/>
                  </a:cubicBezTo>
                  <a:cubicBezTo>
                    <a:pt x="196" y="160"/>
                    <a:pt x="197" y="162"/>
                    <a:pt x="196" y="162"/>
                  </a:cubicBezTo>
                  <a:cubicBezTo>
                    <a:pt x="194" y="162"/>
                    <a:pt x="196" y="160"/>
                    <a:pt x="194" y="162"/>
                  </a:cubicBezTo>
                  <a:cubicBezTo>
                    <a:pt x="191" y="163"/>
                    <a:pt x="189" y="165"/>
                    <a:pt x="188" y="166"/>
                  </a:cubicBezTo>
                  <a:cubicBezTo>
                    <a:pt x="186" y="168"/>
                    <a:pt x="186" y="168"/>
                    <a:pt x="185" y="168"/>
                  </a:cubicBezTo>
                  <a:cubicBezTo>
                    <a:pt x="182" y="170"/>
                    <a:pt x="183" y="171"/>
                    <a:pt x="182" y="171"/>
                  </a:cubicBezTo>
                  <a:cubicBezTo>
                    <a:pt x="180" y="173"/>
                    <a:pt x="179" y="174"/>
                    <a:pt x="179" y="176"/>
                  </a:cubicBezTo>
                  <a:cubicBezTo>
                    <a:pt x="180" y="177"/>
                    <a:pt x="179" y="179"/>
                    <a:pt x="177" y="177"/>
                  </a:cubicBezTo>
                  <a:cubicBezTo>
                    <a:pt x="174" y="176"/>
                    <a:pt x="174" y="176"/>
                    <a:pt x="174" y="176"/>
                  </a:cubicBezTo>
                  <a:cubicBezTo>
                    <a:pt x="176" y="173"/>
                    <a:pt x="176" y="173"/>
                    <a:pt x="176" y="173"/>
                  </a:cubicBezTo>
                  <a:cubicBezTo>
                    <a:pt x="176" y="173"/>
                    <a:pt x="176" y="174"/>
                    <a:pt x="174" y="173"/>
                  </a:cubicBezTo>
                  <a:cubicBezTo>
                    <a:pt x="174" y="171"/>
                    <a:pt x="174" y="171"/>
                    <a:pt x="168" y="171"/>
                  </a:cubicBezTo>
                  <a:cubicBezTo>
                    <a:pt x="163" y="173"/>
                    <a:pt x="163" y="171"/>
                    <a:pt x="163" y="168"/>
                  </a:cubicBezTo>
                  <a:cubicBezTo>
                    <a:pt x="163" y="165"/>
                    <a:pt x="163" y="162"/>
                    <a:pt x="162" y="162"/>
                  </a:cubicBezTo>
                  <a:cubicBezTo>
                    <a:pt x="159" y="162"/>
                    <a:pt x="159" y="162"/>
                    <a:pt x="159" y="162"/>
                  </a:cubicBezTo>
                  <a:cubicBezTo>
                    <a:pt x="159" y="162"/>
                    <a:pt x="159" y="160"/>
                    <a:pt x="159" y="157"/>
                  </a:cubicBezTo>
                  <a:cubicBezTo>
                    <a:pt x="160" y="153"/>
                    <a:pt x="160" y="149"/>
                    <a:pt x="159" y="153"/>
                  </a:cubicBezTo>
                  <a:cubicBezTo>
                    <a:pt x="156" y="154"/>
                    <a:pt x="157" y="148"/>
                    <a:pt x="154" y="146"/>
                  </a:cubicBezTo>
                  <a:cubicBezTo>
                    <a:pt x="151" y="145"/>
                    <a:pt x="151" y="142"/>
                    <a:pt x="148" y="143"/>
                  </a:cubicBezTo>
                  <a:cubicBezTo>
                    <a:pt x="144" y="146"/>
                    <a:pt x="141" y="143"/>
                    <a:pt x="133" y="145"/>
                  </a:cubicBezTo>
                  <a:cubicBezTo>
                    <a:pt x="127" y="146"/>
                    <a:pt x="127" y="146"/>
                    <a:pt x="124" y="143"/>
                  </a:cubicBezTo>
                  <a:cubicBezTo>
                    <a:pt x="122" y="140"/>
                    <a:pt x="121" y="139"/>
                    <a:pt x="121" y="137"/>
                  </a:cubicBezTo>
                  <a:cubicBezTo>
                    <a:pt x="119" y="137"/>
                    <a:pt x="121" y="135"/>
                    <a:pt x="121" y="135"/>
                  </a:cubicBezTo>
                  <a:cubicBezTo>
                    <a:pt x="119" y="131"/>
                    <a:pt x="121" y="135"/>
                    <a:pt x="127" y="128"/>
                  </a:cubicBezTo>
                  <a:cubicBezTo>
                    <a:pt x="125" y="123"/>
                    <a:pt x="122" y="129"/>
                    <a:pt x="122" y="124"/>
                  </a:cubicBezTo>
                  <a:cubicBezTo>
                    <a:pt x="122" y="120"/>
                    <a:pt x="121" y="121"/>
                    <a:pt x="119" y="117"/>
                  </a:cubicBezTo>
                  <a:cubicBezTo>
                    <a:pt x="118" y="112"/>
                    <a:pt x="122" y="117"/>
                    <a:pt x="122" y="114"/>
                  </a:cubicBezTo>
                  <a:cubicBezTo>
                    <a:pt x="122" y="110"/>
                    <a:pt x="124" y="114"/>
                    <a:pt x="124" y="107"/>
                  </a:cubicBezTo>
                  <a:cubicBezTo>
                    <a:pt x="124" y="106"/>
                    <a:pt x="121" y="107"/>
                    <a:pt x="121" y="109"/>
                  </a:cubicBezTo>
                  <a:cubicBezTo>
                    <a:pt x="119" y="112"/>
                    <a:pt x="116" y="112"/>
                    <a:pt x="118" y="109"/>
                  </a:cubicBezTo>
                  <a:cubicBezTo>
                    <a:pt x="119" y="106"/>
                    <a:pt x="116" y="107"/>
                    <a:pt x="112" y="109"/>
                  </a:cubicBezTo>
                  <a:cubicBezTo>
                    <a:pt x="107" y="112"/>
                    <a:pt x="113" y="110"/>
                    <a:pt x="112" y="114"/>
                  </a:cubicBezTo>
                  <a:cubicBezTo>
                    <a:pt x="110" y="117"/>
                    <a:pt x="109" y="112"/>
                    <a:pt x="107" y="114"/>
                  </a:cubicBezTo>
                  <a:cubicBezTo>
                    <a:pt x="106" y="114"/>
                    <a:pt x="109" y="115"/>
                    <a:pt x="107" y="117"/>
                  </a:cubicBezTo>
                  <a:cubicBezTo>
                    <a:pt x="104" y="118"/>
                    <a:pt x="103" y="114"/>
                    <a:pt x="99" y="121"/>
                  </a:cubicBezTo>
                  <a:cubicBezTo>
                    <a:pt x="98" y="121"/>
                    <a:pt x="84" y="126"/>
                    <a:pt x="81" y="128"/>
                  </a:cubicBezTo>
                  <a:cubicBezTo>
                    <a:pt x="78" y="128"/>
                    <a:pt x="80" y="128"/>
                    <a:pt x="80" y="132"/>
                  </a:cubicBezTo>
                  <a:cubicBezTo>
                    <a:pt x="80" y="135"/>
                    <a:pt x="80" y="170"/>
                    <a:pt x="80" y="170"/>
                  </a:cubicBezTo>
                  <a:cubicBezTo>
                    <a:pt x="77" y="170"/>
                    <a:pt x="75" y="171"/>
                    <a:pt x="75" y="170"/>
                  </a:cubicBezTo>
                  <a:cubicBezTo>
                    <a:pt x="71" y="163"/>
                    <a:pt x="72" y="163"/>
                    <a:pt x="69" y="162"/>
                  </a:cubicBezTo>
                  <a:cubicBezTo>
                    <a:pt x="67" y="160"/>
                    <a:pt x="66" y="157"/>
                    <a:pt x="63" y="159"/>
                  </a:cubicBezTo>
                  <a:cubicBezTo>
                    <a:pt x="60" y="159"/>
                    <a:pt x="57" y="160"/>
                    <a:pt x="55" y="162"/>
                  </a:cubicBezTo>
                  <a:cubicBezTo>
                    <a:pt x="52" y="163"/>
                    <a:pt x="51" y="165"/>
                    <a:pt x="51" y="165"/>
                  </a:cubicBezTo>
                  <a:cubicBezTo>
                    <a:pt x="49" y="157"/>
                    <a:pt x="57" y="157"/>
                    <a:pt x="52" y="154"/>
                  </a:cubicBezTo>
                  <a:cubicBezTo>
                    <a:pt x="49" y="149"/>
                    <a:pt x="48" y="154"/>
                    <a:pt x="46" y="151"/>
                  </a:cubicBezTo>
                  <a:cubicBezTo>
                    <a:pt x="45" y="148"/>
                    <a:pt x="42" y="151"/>
                    <a:pt x="42" y="148"/>
                  </a:cubicBezTo>
                  <a:cubicBezTo>
                    <a:pt x="42" y="148"/>
                    <a:pt x="40" y="137"/>
                    <a:pt x="37" y="137"/>
                  </a:cubicBezTo>
                  <a:cubicBezTo>
                    <a:pt x="32" y="137"/>
                    <a:pt x="31" y="134"/>
                    <a:pt x="35" y="132"/>
                  </a:cubicBezTo>
                  <a:cubicBezTo>
                    <a:pt x="42" y="132"/>
                    <a:pt x="37" y="135"/>
                    <a:pt x="43" y="134"/>
                  </a:cubicBezTo>
                  <a:cubicBezTo>
                    <a:pt x="48" y="134"/>
                    <a:pt x="35" y="129"/>
                    <a:pt x="40" y="128"/>
                  </a:cubicBezTo>
                  <a:cubicBezTo>
                    <a:pt x="45" y="126"/>
                    <a:pt x="40" y="126"/>
                    <a:pt x="43" y="124"/>
                  </a:cubicBezTo>
                  <a:cubicBezTo>
                    <a:pt x="46" y="121"/>
                    <a:pt x="45" y="124"/>
                    <a:pt x="49" y="124"/>
                  </a:cubicBezTo>
                  <a:cubicBezTo>
                    <a:pt x="52" y="123"/>
                    <a:pt x="60" y="126"/>
                    <a:pt x="55" y="123"/>
                  </a:cubicBezTo>
                  <a:cubicBezTo>
                    <a:pt x="52" y="120"/>
                    <a:pt x="58" y="115"/>
                    <a:pt x="57" y="112"/>
                  </a:cubicBezTo>
                  <a:cubicBezTo>
                    <a:pt x="55" y="110"/>
                    <a:pt x="57" y="109"/>
                    <a:pt x="57" y="107"/>
                  </a:cubicBezTo>
                  <a:cubicBezTo>
                    <a:pt x="55" y="106"/>
                    <a:pt x="52" y="104"/>
                    <a:pt x="51" y="106"/>
                  </a:cubicBezTo>
                  <a:cubicBezTo>
                    <a:pt x="49" y="109"/>
                    <a:pt x="49" y="107"/>
                    <a:pt x="45" y="106"/>
                  </a:cubicBezTo>
                  <a:cubicBezTo>
                    <a:pt x="42" y="103"/>
                    <a:pt x="39" y="104"/>
                    <a:pt x="32" y="109"/>
                  </a:cubicBezTo>
                  <a:cubicBezTo>
                    <a:pt x="28" y="114"/>
                    <a:pt x="28" y="109"/>
                    <a:pt x="25" y="112"/>
                  </a:cubicBezTo>
                  <a:cubicBezTo>
                    <a:pt x="23" y="117"/>
                    <a:pt x="22" y="115"/>
                    <a:pt x="22" y="117"/>
                  </a:cubicBezTo>
                  <a:cubicBezTo>
                    <a:pt x="22" y="115"/>
                    <a:pt x="22" y="117"/>
                    <a:pt x="23" y="112"/>
                  </a:cubicBezTo>
                  <a:cubicBezTo>
                    <a:pt x="16" y="107"/>
                    <a:pt x="28" y="110"/>
                    <a:pt x="20" y="103"/>
                  </a:cubicBezTo>
                  <a:cubicBezTo>
                    <a:pt x="14" y="95"/>
                    <a:pt x="14" y="95"/>
                    <a:pt x="11" y="96"/>
                  </a:cubicBezTo>
                  <a:cubicBezTo>
                    <a:pt x="8" y="96"/>
                    <a:pt x="11" y="92"/>
                    <a:pt x="7" y="89"/>
                  </a:cubicBezTo>
                  <a:cubicBezTo>
                    <a:pt x="0" y="87"/>
                    <a:pt x="10" y="81"/>
                    <a:pt x="7" y="76"/>
                  </a:cubicBezTo>
                  <a:cubicBezTo>
                    <a:pt x="3" y="73"/>
                    <a:pt x="11" y="62"/>
                    <a:pt x="14" y="65"/>
                  </a:cubicBezTo>
                  <a:cubicBezTo>
                    <a:pt x="20" y="75"/>
                    <a:pt x="22" y="72"/>
                    <a:pt x="22" y="65"/>
                  </a:cubicBezTo>
                  <a:cubicBezTo>
                    <a:pt x="22" y="59"/>
                    <a:pt x="32" y="56"/>
                    <a:pt x="37" y="51"/>
                  </a:cubicBezTo>
                  <a:cubicBezTo>
                    <a:pt x="40" y="45"/>
                    <a:pt x="42" y="54"/>
                    <a:pt x="46" y="50"/>
                  </a:cubicBezTo>
                  <a:cubicBezTo>
                    <a:pt x="52" y="47"/>
                    <a:pt x="51" y="51"/>
                    <a:pt x="58" y="53"/>
                  </a:cubicBezTo>
                  <a:cubicBezTo>
                    <a:pt x="66" y="53"/>
                    <a:pt x="74" y="67"/>
                    <a:pt x="80" y="62"/>
                  </a:cubicBezTo>
                  <a:cubicBezTo>
                    <a:pt x="83" y="57"/>
                    <a:pt x="84" y="54"/>
                    <a:pt x="89" y="57"/>
                  </a:cubicBezTo>
                  <a:cubicBezTo>
                    <a:pt x="93" y="61"/>
                    <a:pt x="93" y="53"/>
                    <a:pt x="103" y="61"/>
                  </a:cubicBezTo>
                  <a:cubicBezTo>
                    <a:pt x="112" y="67"/>
                    <a:pt x="107" y="56"/>
                    <a:pt x="113" y="61"/>
                  </a:cubicBezTo>
                  <a:cubicBezTo>
                    <a:pt x="121" y="65"/>
                    <a:pt x="128" y="54"/>
                    <a:pt x="119" y="51"/>
                  </a:cubicBezTo>
                  <a:cubicBezTo>
                    <a:pt x="103" y="44"/>
                    <a:pt x="124" y="45"/>
                    <a:pt x="118" y="39"/>
                  </a:cubicBezTo>
                  <a:cubicBezTo>
                    <a:pt x="112" y="34"/>
                    <a:pt x="133" y="34"/>
                    <a:pt x="125" y="31"/>
                  </a:cubicBezTo>
                  <a:cubicBezTo>
                    <a:pt x="118" y="28"/>
                    <a:pt x="115" y="20"/>
                    <a:pt x="124" y="20"/>
                  </a:cubicBezTo>
                  <a:cubicBezTo>
                    <a:pt x="133" y="20"/>
                    <a:pt x="163" y="14"/>
                    <a:pt x="171" y="9"/>
                  </a:cubicBezTo>
                  <a:cubicBezTo>
                    <a:pt x="180" y="6"/>
                    <a:pt x="182" y="0"/>
                    <a:pt x="188" y="5"/>
                  </a:cubicBezTo>
                  <a:cubicBezTo>
                    <a:pt x="193" y="8"/>
                    <a:pt x="196" y="0"/>
                    <a:pt x="199" y="11"/>
                  </a:cubicBezTo>
                  <a:cubicBezTo>
                    <a:pt x="202" y="23"/>
                    <a:pt x="206" y="15"/>
                    <a:pt x="212" y="19"/>
                  </a:cubicBezTo>
                  <a:cubicBezTo>
                    <a:pt x="218" y="22"/>
                    <a:pt x="223" y="19"/>
                    <a:pt x="218" y="23"/>
                  </a:cubicBezTo>
                  <a:cubicBezTo>
                    <a:pt x="214" y="28"/>
                    <a:pt x="223" y="28"/>
                    <a:pt x="235" y="20"/>
                  </a:cubicBezTo>
                  <a:cubicBezTo>
                    <a:pt x="247" y="11"/>
                    <a:pt x="246" y="17"/>
                    <a:pt x="243" y="20"/>
                  </a:cubicBezTo>
                  <a:cubicBezTo>
                    <a:pt x="240" y="23"/>
                    <a:pt x="252" y="25"/>
                    <a:pt x="263" y="45"/>
                  </a:cubicBezTo>
                  <a:cubicBezTo>
                    <a:pt x="276" y="75"/>
                    <a:pt x="270" y="48"/>
                    <a:pt x="279" y="56"/>
                  </a:cubicBezTo>
                  <a:cubicBezTo>
                    <a:pt x="290" y="65"/>
                    <a:pt x="295" y="53"/>
                    <a:pt x="304" y="62"/>
                  </a:cubicBezTo>
                  <a:cubicBezTo>
                    <a:pt x="311" y="73"/>
                    <a:pt x="314" y="79"/>
                    <a:pt x="321" y="73"/>
                  </a:cubicBezTo>
                  <a:cubicBezTo>
                    <a:pt x="328" y="68"/>
                    <a:pt x="321" y="75"/>
                    <a:pt x="328" y="81"/>
                  </a:cubicBezTo>
                  <a:cubicBezTo>
                    <a:pt x="319" y="79"/>
                    <a:pt x="328" y="86"/>
                    <a:pt x="321" y="87"/>
                  </a:cubicBezTo>
                  <a:cubicBezTo>
                    <a:pt x="311" y="90"/>
                    <a:pt x="313" y="96"/>
                    <a:pt x="314" y="100"/>
                  </a:cubicBezTo>
                  <a:cubicBezTo>
                    <a:pt x="316" y="103"/>
                    <a:pt x="314" y="104"/>
                    <a:pt x="310" y="106"/>
                  </a:cubicBezTo>
                  <a:cubicBezTo>
                    <a:pt x="307" y="107"/>
                    <a:pt x="308" y="104"/>
                    <a:pt x="304" y="106"/>
                  </a:cubicBezTo>
                  <a:cubicBezTo>
                    <a:pt x="299" y="106"/>
                    <a:pt x="295" y="100"/>
                    <a:pt x="293" y="104"/>
                  </a:cubicBezTo>
                  <a:cubicBezTo>
                    <a:pt x="293" y="107"/>
                    <a:pt x="292" y="117"/>
                    <a:pt x="289" y="120"/>
                  </a:cubicBezTo>
                  <a:cubicBezTo>
                    <a:pt x="287" y="123"/>
                    <a:pt x="292" y="121"/>
                    <a:pt x="292" y="124"/>
                  </a:cubicBezTo>
                  <a:cubicBezTo>
                    <a:pt x="290" y="128"/>
                    <a:pt x="287" y="126"/>
                    <a:pt x="284" y="124"/>
                  </a:cubicBezTo>
                  <a:cubicBezTo>
                    <a:pt x="282" y="124"/>
                    <a:pt x="276" y="126"/>
                    <a:pt x="272" y="128"/>
                  </a:cubicBezTo>
                  <a:cubicBezTo>
                    <a:pt x="264" y="129"/>
                    <a:pt x="275" y="129"/>
                    <a:pt x="273" y="132"/>
                  </a:cubicBezTo>
                  <a:cubicBezTo>
                    <a:pt x="272" y="135"/>
                    <a:pt x="279" y="148"/>
                    <a:pt x="275" y="149"/>
                  </a:cubicBezTo>
                  <a:cubicBezTo>
                    <a:pt x="272" y="151"/>
                    <a:pt x="276" y="153"/>
                    <a:pt x="273" y="153"/>
                  </a:cubicBezTo>
                  <a:cubicBezTo>
                    <a:pt x="270" y="154"/>
                    <a:pt x="273" y="159"/>
                    <a:pt x="272" y="160"/>
                  </a:cubicBezTo>
                  <a:cubicBezTo>
                    <a:pt x="269" y="156"/>
                    <a:pt x="266" y="159"/>
                    <a:pt x="264" y="156"/>
                  </a:cubicBezTo>
                  <a:cubicBezTo>
                    <a:pt x="264" y="153"/>
                    <a:pt x="258" y="153"/>
                    <a:pt x="247" y="153"/>
                  </a:cubicBezTo>
                  <a:cubicBezTo>
                    <a:pt x="235" y="151"/>
                    <a:pt x="235" y="154"/>
                    <a:pt x="232" y="153"/>
                  </a:cubicBezTo>
                  <a:cubicBezTo>
                    <a:pt x="231" y="151"/>
                    <a:pt x="226" y="148"/>
                    <a:pt x="221" y="149"/>
                  </a:cubicBezTo>
                  <a:cubicBezTo>
                    <a:pt x="215" y="151"/>
                    <a:pt x="220" y="159"/>
                    <a:pt x="217" y="157"/>
                  </a:cubicBezTo>
                  <a:cubicBezTo>
                    <a:pt x="214" y="156"/>
                    <a:pt x="208" y="153"/>
                    <a:pt x="203" y="153"/>
                  </a:cubicBezTo>
                  <a:cubicBezTo>
                    <a:pt x="199" y="154"/>
                    <a:pt x="199" y="157"/>
                    <a:pt x="199" y="159"/>
                  </a:cubicBezTo>
                </a:path>
              </a:pathLst>
            </a:custGeom>
            <a:grpFill/>
            <a:ln w="6350" cmpd="sng">
              <a:solidFill>
                <a:schemeClr val="bg1"/>
              </a:solidFill>
              <a:round/>
              <a:headEnd/>
              <a:tailEnd/>
            </a:ln>
          </p:spPr>
          <p:txBody>
            <a:bodyPr/>
            <a:lstStyle/>
            <a:p>
              <a:endParaRPr lang="en-GB" dirty="0"/>
            </a:p>
          </p:txBody>
        </p:sp>
        <p:sp>
          <p:nvSpPr>
            <p:cNvPr id="1260" name="Freeform 199"/>
            <p:cNvSpPr>
              <a:spLocks noEditPoints="1"/>
            </p:cNvSpPr>
            <p:nvPr/>
          </p:nvSpPr>
          <p:spPr bwMode="auto">
            <a:xfrm>
              <a:off x="6010981" y="2682386"/>
              <a:ext cx="298861" cy="448284"/>
            </a:xfrm>
            <a:custGeom>
              <a:avLst/>
              <a:gdLst/>
              <a:ahLst/>
              <a:cxnLst>
                <a:cxn ang="0">
                  <a:pos x="12" y="13"/>
                </a:cxn>
                <a:cxn ang="0">
                  <a:pos x="24" y="21"/>
                </a:cxn>
                <a:cxn ang="0">
                  <a:pos x="35" y="19"/>
                </a:cxn>
                <a:cxn ang="0">
                  <a:pos x="44" y="21"/>
                </a:cxn>
                <a:cxn ang="0">
                  <a:pos x="50" y="10"/>
                </a:cxn>
                <a:cxn ang="0">
                  <a:pos x="62" y="2"/>
                </a:cxn>
                <a:cxn ang="0">
                  <a:pos x="77" y="10"/>
                </a:cxn>
                <a:cxn ang="0">
                  <a:pos x="73" y="19"/>
                </a:cxn>
                <a:cxn ang="0">
                  <a:pos x="79" y="31"/>
                </a:cxn>
                <a:cxn ang="0">
                  <a:pos x="76" y="49"/>
                </a:cxn>
                <a:cxn ang="0">
                  <a:pos x="80" y="66"/>
                </a:cxn>
                <a:cxn ang="0">
                  <a:pos x="80" y="70"/>
                </a:cxn>
                <a:cxn ang="0">
                  <a:pos x="83" y="78"/>
                </a:cxn>
                <a:cxn ang="0">
                  <a:pos x="88" y="86"/>
                </a:cxn>
                <a:cxn ang="0">
                  <a:pos x="93" y="99"/>
                </a:cxn>
                <a:cxn ang="0">
                  <a:pos x="79" y="120"/>
                </a:cxn>
                <a:cxn ang="0">
                  <a:pos x="56" y="134"/>
                </a:cxn>
                <a:cxn ang="0">
                  <a:pos x="44" y="138"/>
                </a:cxn>
                <a:cxn ang="0">
                  <a:pos x="27" y="141"/>
                </a:cxn>
                <a:cxn ang="0">
                  <a:pos x="22" y="138"/>
                </a:cxn>
                <a:cxn ang="0">
                  <a:pos x="13" y="128"/>
                </a:cxn>
                <a:cxn ang="0">
                  <a:pos x="15" y="117"/>
                </a:cxn>
                <a:cxn ang="0">
                  <a:pos x="15" y="99"/>
                </a:cxn>
                <a:cxn ang="0">
                  <a:pos x="21" y="94"/>
                </a:cxn>
                <a:cxn ang="0">
                  <a:pos x="29" y="88"/>
                </a:cxn>
                <a:cxn ang="0">
                  <a:pos x="41" y="75"/>
                </a:cxn>
                <a:cxn ang="0">
                  <a:pos x="45" y="70"/>
                </a:cxn>
                <a:cxn ang="0">
                  <a:pos x="36" y="63"/>
                </a:cxn>
                <a:cxn ang="0">
                  <a:pos x="35" y="49"/>
                </a:cxn>
                <a:cxn ang="0">
                  <a:pos x="33" y="39"/>
                </a:cxn>
                <a:cxn ang="0">
                  <a:pos x="30" y="35"/>
                </a:cxn>
                <a:cxn ang="0">
                  <a:pos x="29" y="28"/>
                </a:cxn>
                <a:cxn ang="0">
                  <a:pos x="12" y="19"/>
                </a:cxn>
                <a:cxn ang="0">
                  <a:pos x="12" y="16"/>
                </a:cxn>
                <a:cxn ang="0">
                  <a:pos x="21" y="138"/>
                </a:cxn>
                <a:cxn ang="0">
                  <a:pos x="18" y="136"/>
                </a:cxn>
                <a:cxn ang="0">
                  <a:pos x="18" y="136"/>
                </a:cxn>
                <a:cxn ang="0">
                  <a:pos x="16" y="139"/>
                </a:cxn>
                <a:cxn ang="0">
                  <a:pos x="18" y="139"/>
                </a:cxn>
                <a:cxn ang="0">
                  <a:pos x="18" y="139"/>
                </a:cxn>
                <a:cxn ang="0">
                  <a:pos x="18" y="138"/>
                </a:cxn>
                <a:cxn ang="0">
                  <a:pos x="4" y="141"/>
                </a:cxn>
                <a:cxn ang="0">
                  <a:pos x="4" y="141"/>
                </a:cxn>
                <a:cxn ang="0">
                  <a:pos x="4" y="138"/>
                </a:cxn>
                <a:cxn ang="0">
                  <a:pos x="3" y="136"/>
                </a:cxn>
                <a:cxn ang="0">
                  <a:pos x="1" y="136"/>
                </a:cxn>
                <a:cxn ang="0">
                  <a:pos x="0" y="138"/>
                </a:cxn>
                <a:cxn ang="0">
                  <a:pos x="3" y="139"/>
                </a:cxn>
                <a:cxn ang="0">
                  <a:pos x="41" y="72"/>
                </a:cxn>
                <a:cxn ang="0">
                  <a:pos x="44" y="74"/>
                </a:cxn>
                <a:cxn ang="0">
                  <a:pos x="13" y="97"/>
                </a:cxn>
                <a:cxn ang="0">
                  <a:pos x="15" y="97"/>
                </a:cxn>
              </a:cxnLst>
              <a:rect l="0" t="0" r="r" b="b"/>
              <a:pathLst>
                <a:path w="96" h="144">
                  <a:moveTo>
                    <a:pt x="12" y="16"/>
                  </a:moveTo>
                  <a:cubicBezTo>
                    <a:pt x="12" y="16"/>
                    <a:pt x="10" y="14"/>
                    <a:pt x="12" y="13"/>
                  </a:cubicBezTo>
                  <a:cubicBezTo>
                    <a:pt x="15" y="11"/>
                    <a:pt x="18" y="14"/>
                    <a:pt x="21" y="17"/>
                  </a:cubicBezTo>
                  <a:cubicBezTo>
                    <a:pt x="24" y="21"/>
                    <a:pt x="19" y="21"/>
                    <a:pt x="24" y="21"/>
                  </a:cubicBezTo>
                  <a:cubicBezTo>
                    <a:pt x="30" y="21"/>
                    <a:pt x="27" y="22"/>
                    <a:pt x="30" y="22"/>
                  </a:cubicBezTo>
                  <a:cubicBezTo>
                    <a:pt x="35" y="21"/>
                    <a:pt x="33" y="19"/>
                    <a:pt x="35" y="19"/>
                  </a:cubicBezTo>
                  <a:cubicBezTo>
                    <a:pt x="36" y="21"/>
                    <a:pt x="39" y="21"/>
                    <a:pt x="42" y="24"/>
                  </a:cubicBezTo>
                  <a:cubicBezTo>
                    <a:pt x="42" y="22"/>
                    <a:pt x="44" y="24"/>
                    <a:pt x="44" y="21"/>
                  </a:cubicBezTo>
                  <a:cubicBezTo>
                    <a:pt x="45" y="17"/>
                    <a:pt x="51" y="19"/>
                    <a:pt x="48" y="16"/>
                  </a:cubicBezTo>
                  <a:cubicBezTo>
                    <a:pt x="47" y="13"/>
                    <a:pt x="50" y="13"/>
                    <a:pt x="50" y="10"/>
                  </a:cubicBezTo>
                  <a:cubicBezTo>
                    <a:pt x="50" y="8"/>
                    <a:pt x="51" y="5"/>
                    <a:pt x="54" y="3"/>
                  </a:cubicBezTo>
                  <a:cubicBezTo>
                    <a:pt x="58" y="2"/>
                    <a:pt x="56" y="5"/>
                    <a:pt x="62" y="2"/>
                  </a:cubicBezTo>
                  <a:cubicBezTo>
                    <a:pt x="65" y="0"/>
                    <a:pt x="65" y="0"/>
                    <a:pt x="67" y="3"/>
                  </a:cubicBezTo>
                  <a:cubicBezTo>
                    <a:pt x="68" y="5"/>
                    <a:pt x="76" y="6"/>
                    <a:pt x="77" y="10"/>
                  </a:cubicBezTo>
                  <a:cubicBezTo>
                    <a:pt x="77" y="11"/>
                    <a:pt x="70" y="14"/>
                    <a:pt x="74" y="16"/>
                  </a:cubicBezTo>
                  <a:cubicBezTo>
                    <a:pt x="67" y="21"/>
                    <a:pt x="73" y="17"/>
                    <a:pt x="73" y="19"/>
                  </a:cubicBezTo>
                  <a:cubicBezTo>
                    <a:pt x="74" y="22"/>
                    <a:pt x="70" y="21"/>
                    <a:pt x="71" y="25"/>
                  </a:cubicBezTo>
                  <a:cubicBezTo>
                    <a:pt x="73" y="33"/>
                    <a:pt x="76" y="27"/>
                    <a:pt x="79" y="31"/>
                  </a:cubicBezTo>
                  <a:cubicBezTo>
                    <a:pt x="82" y="36"/>
                    <a:pt x="85" y="35"/>
                    <a:pt x="82" y="38"/>
                  </a:cubicBezTo>
                  <a:cubicBezTo>
                    <a:pt x="79" y="41"/>
                    <a:pt x="73" y="46"/>
                    <a:pt x="76" y="49"/>
                  </a:cubicBezTo>
                  <a:cubicBezTo>
                    <a:pt x="79" y="50"/>
                    <a:pt x="85" y="64"/>
                    <a:pt x="83" y="64"/>
                  </a:cubicBezTo>
                  <a:cubicBezTo>
                    <a:pt x="80" y="64"/>
                    <a:pt x="80" y="64"/>
                    <a:pt x="80" y="66"/>
                  </a:cubicBezTo>
                  <a:cubicBezTo>
                    <a:pt x="82" y="66"/>
                    <a:pt x="80" y="66"/>
                    <a:pt x="80" y="67"/>
                  </a:cubicBezTo>
                  <a:cubicBezTo>
                    <a:pt x="80" y="70"/>
                    <a:pt x="79" y="69"/>
                    <a:pt x="80" y="70"/>
                  </a:cubicBezTo>
                  <a:cubicBezTo>
                    <a:pt x="83" y="72"/>
                    <a:pt x="79" y="72"/>
                    <a:pt x="79" y="74"/>
                  </a:cubicBezTo>
                  <a:cubicBezTo>
                    <a:pt x="80" y="77"/>
                    <a:pt x="86" y="77"/>
                    <a:pt x="83" y="78"/>
                  </a:cubicBezTo>
                  <a:cubicBezTo>
                    <a:pt x="82" y="80"/>
                    <a:pt x="83" y="80"/>
                    <a:pt x="83" y="81"/>
                  </a:cubicBezTo>
                  <a:cubicBezTo>
                    <a:pt x="82" y="83"/>
                    <a:pt x="88" y="83"/>
                    <a:pt x="88" y="86"/>
                  </a:cubicBezTo>
                  <a:cubicBezTo>
                    <a:pt x="86" y="89"/>
                    <a:pt x="80" y="89"/>
                    <a:pt x="83" y="92"/>
                  </a:cubicBezTo>
                  <a:cubicBezTo>
                    <a:pt x="86" y="94"/>
                    <a:pt x="91" y="95"/>
                    <a:pt x="93" y="99"/>
                  </a:cubicBezTo>
                  <a:cubicBezTo>
                    <a:pt x="94" y="102"/>
                    <a:pt x="96" y="100"/>
                    <a:pt x="94" y="103"/>
                  </a:cubicBezTo>
                  <a:cubicBezTo>
                    <a:pt x="93" y="106"/>
                    <a:pt x="88" y="113"/>
                    <a:pt x="79" y="120"/>
                  </a:cubicBezTo>
                  <a:cubicBezTo>
                    <a:pt x="71" y="128"/>
                    <a:pt x="68" y="130"/>
                    <a:pt x="65" y="133"/>
                  </a:cubicBezTo>
                  <a:cubicBezTo>
                    <a:pt x="61" y="136"/>
                    <a:pt x="61" y="133"/>
                    <a:pt x="56" y="134"/>
                  </a:cubicBezTo>
                  <a:cubicBezTo>
                    <a:pt x="51" y="138"/>
                    <a:pt x="53" y="133"/>
                    <a:pt x="51" y="136"/>
                  </a:cubicBezTo>
                  <a:cubicBezTo>
                    <a:pt x="48" y="139"/>
                    <a:pt x="50" y="134"/>
                    <a:pt x="44" y="138"/>
                  </a:cubicBezTo>
                  <a:cubicBezTo>
                    <a:pt x="35" y="142"/>
                    <a:pt x="33" y="141"/>
                    <a:pt x="30" y="142"/>
                  </a:cubicBezTo>
                  <a:cubicBezTo>
                    <a:pt x="25" y="144"/>
                    <a:pt x="25" y="144"/>
                    <a:pt x="27" y="141"/>
                  </a:cubicBezTo>
                  <a:cubicBezTo>
                    <a:pt x="29" y="139"/>
                    <a:pt x="27" y="138"/>
                    <a:pt x="25" y="141"/>
                  </a:cubicBezTo>
                  <a:cubicBezTo>
                    <a:pt x="22" y="142"/>
                    <a:pt x="22" y="139"/>
                    <a:pt x="22" y="138"/>
                  </a:cubicBezTo>
                  <a:cubicBezTo>
                    <a:pt x="24" y="134"/>
                    <a:pt x="21" y="134"/>
                    <a:pt x="16" y="134"/>
                  </a:cubicBezTo>
                  <a:cubicBezTo>
                    <a:pt x="12" y="133"/>
                    <a:pt x="13" y="133"/>
                    <a:pt x="13" y="128"/>
                  </a:cubicBezTo>
                  <a:cubicBezTo>
                    <a:pt x="15" y="125"/>
                    <a:pt x="15" y="124"/>
                    <a:pt x="15" y="122"/>
                  </a:cubicBezTo>
                  <a:cubicBezTo>
                    <a:pt x="13" y="119"/>
                    <a:pt x="18" y="120"/>
                    <a:pt x="15" y="117"/>
                  </a:cubicBezTo>
                  <a:cubicBezTo>
                    <a:pt x="10" y="111"/>
                    <a:pt x="16" y="114"/>
                    <a:pt x="13" y="110"/>
                  </a:cubicBezTo>
                  <a:cubicBezTo>
                    <a:pt x="10" y="103"/>
                    <a:pt x="15" y="102"/>
                    <a:pt x="15" y="99"/>
                  </a:cubicBezTo>
                  <a:cubicBezTo>
                    <a:pt x="15" y="97"/>
                    <a:pt x="18" y="100"/>
                    <a:pt x="19" y="99"/>
                  </a:cubicBezTo>
                  <a:cubicBezTo>
                    <a:pt x="22" y="97"/>
                    <a:pt x="19" y="94"/>
                    <a:pt x="21" y="94"/>
                  </a:cubicBezTo>
                  <a:cubicBezTo>
                    <a:pt x="22" y="94"/>
                    <a:pt x="22" y="91"/>
                    <a:pt x="25" y="92"/>
                  </a:cubicBezTo>
                  <a:cubicBezTo>
                    <a:pt x="27" y="92"/>
                    <a:pt x="25" y="89"/>
                    <a:pt x="29" y="88"/>
                  </a:cubicBezTo>
                  <a:cubicBezTo>
                    <a:pt x="32" y="88"/>
                    <a:pt x="27" y="88"/>
                    <a:pt x="33" y="85"/>
                  </a:cubicBezTo>
                  <a:cubicBezTo>
                    <a:pt x="39" y="80"/>
                    <a:pt x="38" y="77"/>
                    <a:pt x="41" y="75"/>
                  </a:cubicBezTo>
                  <a:cubicBezTo>
                    <a:pt x="45" y="74"/>
                    <a:pt x="45" y="75"/>
                    <a:pt x="45" y="74"/>
                  </a:cubicBezTo>
                  <a:cubicBezTo>
                    <a:pt x="47" y="72"/>
                    <a:pt x="44" y="74"/>
                    <a:pt x="45" y="70"/>
                  </a:cubicBezTo>
                  <a:cubicBezTo>
                    <a:pt x="45" y="67"/>
                    <a:pt x="47" y="66"/>
                    <a:pt x="42" y="64"/>
                  </a:cubicBezTo>
                  <a:cubicBezTo>
                    <a:pt x="38" y="64"/>
                    <a:pt x="41" y="63"/>
                    <a:pt x="36" y="63"/>
                  </a:cubicBezTo>
                  <a:cubicBezTo>
                    <a:pt x="36" y="58"/>
                    <a:pt x="30" y="56"/>
                    <a:pt x="33" y="53"/>
                  </a:cubicBezTo>
                  <a:cubicBezTo>
                    <a:pt x="35" y="50"/>
                    <a:pt x="33" y="50"/>
                    <a:pt x="35" y="49"/>
                  </a:cubicBezTo>
                  <a:cubicBezTo>
                    <a:pt x="36" y="47"/>
                    <a:pt x="32" y="46"/>
                    <a:pt x="32" y="44"/>
                  </a:cubicBezTo>
                  <a:cubicBezTo>
                    <a:pt x="32" y="41"/>
                    <a:pt x="33" y="41"/>
                    <a:pt x="33" y="39"/>
                  </a:cubicBezTo>
                  <a:cubicBezTo>
                    <a:pt x="33" y="38"/>
                    <a:pt x="30" y="41"/>
                    <a:pt x="30" y="39"/>
                  </a:cubicBezTo>
                  <a:cubicBezTo>
                    <a:pt x="30" y="38"/>
                    <a:pt x="32" y="39"/>
                    <a:pt x="30" y="35"/>
                  </a:cubicBezTo>
                  <a:cubicBezTo>
                    <a:pt x="30" y="31"/>
                    <a:pt x="35" y="35"/>
                    <a:pt x="30" y="30"/>
                  </a:cubicBezTo>
                  <a:cubicBezTo>
                    <a:pt x="27" y="28"/>
                    <a:pt x="29" y="30"/>
                    <a:pt x="29" y="28"/>
                  </a:cubicBezTo>
                  <a:cubicBezTo>
                    <a:pt x="29" y="27"/>
                    <a:pt x="25" y="25"/>
                    <a:pt x="22" y="25"/>
                  </a:cubicBezTo>
                  <a:cubicBezTo>
                    <a:pt x="19" y="25"/>
                    <a:pt x="15" y="22"/>
                    <a:pt x="12" y="19"/>
                  </a:cubicBezTo>
                  <a:cubicBezTo>
                    <a:pt x="7" y="17"/>
                    <a:pt x="12" y="17"/>
                    <a:pt x="9" y="16"/>
                  </a:cubicBezTo>
                  <a:cubicBezTo>
                    <a:pt x="9" y="14"/>
                    <a:pt x="12" y="17"/>
                    <a:pt x="12" y="16"/>
                  </a:cubicBezTo>
                  <a:close/>
                  <a:moveTo>
                    <a:pt x="19" y="136"/>
                  </a:moveTo>
                  <a:cubicBezTo>
                    <a:pt x="19" y="136"/>
                    <a:pt x="21" y="136"/>
                    <a:pt x="21" y="138"/>
                  </a:cubicBezTo>
                  <a:cubicBezTo>
                    <a:pt x="21" y="138"/>
                    <a:pt x="19" y="138"/>
                    <a:pt x="19" y="136"/>
                  </a:cubicBezTo>
                  <a:close/>
                  <a:moveTo>
                    <a:pt x="18" y="136"/>
                  </a:moveTo>
                  <a:cubicBezTo>
                    <a:pt x="18" y="136"/>
                    <a:pt x="16" y="134"/>
                    <a:pt x="18" y="134"/>
                  </a:cubicBezTo>
                  <a:cubicBezTo>
                    <a:pt x="18" y="134"/>
                    <a:pt x="19" y="136"/>
                    <a:pt x="18" y="136"/>
                  </a:cubicBezTo>
                  <a:close/>
                  <a:moveTo>
                    <a:pt x="15" y="139"/>
                  </a:moveTo>
                  <a:cubicBezTo>
                    <a:pt x="15" y="138"/>
                    <a:pt x="16" y="138"/>
                    <a:pt x="16" y="139"/>
                  </a:cubicBezTo>
                  <a:cubicBezTo>
                    <a:pt x="15" y="139"/>
                    <a:pt x="15" y="139"/>
                    <a:pt x="15" y="139"/>
                  </a:cubicBezTo>
                  <a:close/>
                  <a:moveTo>
                    <a:pt x="18" y="139"/>
                  </a:moveTo>
                  <a:cubicBezTo>
                    <a:pt x="18" y="138"/>
                    <a:pt x="19" y="138"/>
                    <a:pt x="19" y="138"/>
                  </a:cubicBezTo>
                  <a:cubicBezTo>
                    <a:pt x="19" y="139"/>
                    <a:pt x="19" y="139"/>
                    <a:pt x="18" y="139"/>
                  </a:cubicBezTo>
                  <a:close/>
                  <a:moveTo>
                    <a:pt x="16" y="139"/>
                  </a:moveTo>
                  <a:cubicBezTo>
                    <a:pt x="16" y="138"/>
                    <a:pt x="18" y="138"/>
                    <a:pt x="18" y="138"/>
                  </a:cubicBezTo>
                  <a:cubicBezTo>
                    <a:pt x="18" y="139"/>
                    <a:pt x="16" y="139"/>
                    <a:pt x="16" y="139"/>
                  </a:cubicBezTo>
                  <a:close/>
                  <a:moveTo>
                    <a:pt x="4" y="141"/>
                  </a:moveTo>
                  <a:cubicBezTo>
                    <a:pt x="4" y="141"/>
                    <a:pt x="3" y="139"/>
                    <a:pt x="4" y="139"/>
                  </a:cubicBezTo>
                  <a:cubicBezTo>
                    <a:pt x="4" y="139"/>
                    <a:pt x="6" y="141"/>
                    <a:pt x="4" y="141"/>
                  </a:cubicBezTo>
                  <a:close/>
                  <a:moveTo>
                    <a:pt x="3" y="139"/>
                  </a:moveTo>
                  <a:cubicBezTo>
                    <a:pt x="4" y="139"/>
                    <a:pt x="3" y="138"/>
                    <a:pt x="4" y="138"/>
                  </a:cubicBezTo>
                  <a:cubicBezTo>
                    <a:pt x="4" y="138"/>
                    <a:pt x="4" y="139"/>
                    <a:pt x="6" y="138"/>
                  </a:cubicBezTo>
                  <a:cubicBezTo>
                    <a:pt x="6" y="136"/>
                    <a:pt x="6" y="136"/>
                    <a:pt x="3" y="136"/>
                  </a:cubicBezTo>
                  <a:cubicBezTo>
                    <a:pt x="0" y="134"/>
                    <a:pt x="3" y="136"/>
                    <a:pt x="3" y="138"/>
                  </a:cubicBezTo>
                  <a:cubicBezTo>
                    <a:pt x="1" y="139"/>
                    <a:pt x="1" y="136"/>
                    <a:pt x="1" y="136"/>
                  </a:cubicBezTo>
                  <a:cubicBezTo>
                    <a:pt x="1" y="138"/>
                    <a:pt x="0" y="138"/>
                    <a:pt x="0" y="138"/>
                  </a:cubicBezTo>
                  <a:cubicBezTo>
                    <a:pt x="0" y="139"/>
                    <a:pt x="0" y="138"/>
                    <a:pt x="0" y="138"/>
                  </a:cubicBezTo>
                  <a:cubicBezTo>
                    <a:pt x="1" y="139"/>
                    <a:pt x="1" y="139"/>
                    <a:pt x="1" y="139"/>
                  </a:cubicBezTo>
                  <a:cubicBezTo>
                    <a:pt x="3" y="139"/>
                    <a:pt x="3" y="141"/>
                    <a:pt x="3" y="139"/>
                  </a:cubicBezTo>
                  <a:close/>
                  <a:moveTo>
                    <a:pt x="44" y="74"/>
                  </a:moveTo>
                  <a:cubicBezTo>
                    <a:pt x="45" y="72"/>
                    <a:pt x="44" y="72"/>
                    <a:pt x="41" y="72"/>
                  </a:cubicBezTo>
                  <a:cubicBezTo>
                    <a:pt x="39" y="72"/>
                    <a:pt x="39" y="74"/>
                    <a:pt x="41" y="74"/>
                  </a:cubicBezTo>
                  <a:cubicBezTo>
                    <a:pt x="42" y="74"/>
                    <a:pt x="42" y="74"/>
                    <a:pt x="44" y="74"/>
                  </a:cubicBezTo>
                  <a:close/>
                  <a:moveTo>
                    <a:pt x="15" y="97"/>
                  </a:moveTo>
                  <a:cubicBezTo>
                    <a:pt x="13" y="97"/>
                    <a:pt x="13" y="97"/>
                    <a:pt x="13" y="97"/>
                  </a:cubicBezTo>
                  <a:cubicBezTo>
                    <a:pt x="13" y="97"/>
                    <a:pt x="12" y="97"/>
                    <a:pt x="13" y="99"/>
                  </a:cubicBezTo>
                  <a:cubicBezTo>
                    <a:pt x="13" y="99"/>
                    <a:pt x="15" y="99"/>
                    <a:pt x="15" y="97"/>
                  </a:cubicBezTo>
                  <a:close/>
                </a:path>
              </a:pathLst>
            </a:custGeom>
            <a:grpFill/>
            <a:ln w="6350" cmpd="sng">
              <a:solidFill>
                <a:schemeClr val="bg1"/>
              </a:solidFill>
              <a:round/>
              <a:headEnd/>
              <a:tailEnd/>
            </a:ln>
          </p:spPr>
          <p:txBody>
            <a:bodyPr/>
            <a:lstStyle/>
            <a:p>
              <a:endParaRPr lang="en-GB" dirty="0"/>
            </a:p>
          </p:txBody>
        </p:sp>
        <p:sp>
          <p:nvSpPr>
            <p:cNvPr id="1261" name="Freeform 200"/>
            <p:cNvSpPr>
              <a:spLocks noEditPoints="1"/>
            </p:cNvSpPr>
            <p:nvPr/>
          </p:nvSpPr>
          <p:spPr bwMode="auto">
            <a:xfrm>
              <a:off x="5639814" y="2165013"/>
              <a:ext cx="660387" cy="1034748"/>
            </a:xfrm>
            <a:custGeom>
              <a:avLst/>
              <a:gdLst/>
              <a:ahLst/>
              <a:cxnLst>
                <a:cxn ang="0">
                  <a:pos x="58" y="30"/>
                </a:cxn>
                <a:cxn ang="0">
                  <a:pos x="93" y="31"/>
                </a:cxn>
                <a:cxn ang="0">
                  <a:pos x="111" y="45"/>
                </a:cxn>
                <a:cxn ang="0">
                  <a:pos x="56" y="40"/>
                </a:cxn>
                <a:cxn ang="0">
                  <a:pos x="149" y="42"/>
                </a:cxn>
                <a:cxn ang="0">
                  <a:pos x="172" y="9"/>
                </a:cxn>
                <a:cxn ang="0">
                  <a:pos x="108" y="13"/>
                </a:cxn>
                <a:cxn ang="0">
                  <a:pos x="201" y="172"/>
                </a:cxn>
                <a:cxn ang="0">
                  <a:pos x="198" y="159"/>
                </a:cxn>
                <a:cxn ang="0">
                  <a:pos x="184" y="152"/>
                </a:cxn>
                <a:cxn ang="0">
                  <a:pos x="167" y="162"/>
                </a:cxn>
                <a:cxn ang="0">
                  <a:pos x="160" y="154"/>
                </a:cxn>
                <a:cxn ang="0">
                  <a:pos x="146" y="166"/>
                </a:cxn>
                <a:cxn ang="0">
                  <a:pos x="135" y="169"/>
                </a:cxn>
                <a:cxn ang="0">
                  <a:pos x="120" y="172"/>
                </a:cxn>
                <a:cxn ang="0">
                  <a:pos x="106" y="180"/>
                </a:cxn>
                <a:cxn ang="0">
                  <a:pos x="91" y="194"/>
                </a:cxn>
                <a:cxn ang="0">
                  <a:pos x="80" y="200"/>
                </a:cxn>
                <a:cxn ang="0">
                  <a:pos x="87" y="210"/>
                </a:cxn>
                <a:cxn ang="0">
                  <a:pos x="67" y="219"/>
                </a:cxn>
                <a:cxn ang="0">
                  <a:pos x="64" y="233"/>
                </a:cxn>
                <a:cxn ang="0">
                  <a:pos x="56" y="245"/>
                </a:cxn>
                <a:cxn ang="0">
                  <a:pos x="50" y="256"/>
                </a:cxn>
                <a:cxn ang="0">
                  <a:pos x="38" y="258"/>
                </a:cxn>
                <a:cxn ang="0">
                  <a:pos x="15" y="272"/>
                </a:cxn>
                <a:cxn ang="0">
                  <a:pos x="4" y="283"/>
                </a:cxn>
                <a:cxn ang="0">
                  <a:pos x="6" y="292"/>
                </a:cxn>
                <a:cxn ang="0">
                  <a:pos x="12" y="303"/>
                </a:cxn>
                <a:cxn ang="0">
                  <a:pos x="7" y="320"/>
                </a:cxn>
                <a:cxn ang="0">
                  <a:pos x="36" y="323"/>
                </a:cxn>
                <a:cxn ang="0">
                  <a:pos x="50" y="317"/>
                </a:cxn>
                <a:cxn ang="0">
                  <a:pos x="62" y="286"/>
                </a:cxn>
                <a:cxn ang="0">
                  <a:pos x="79" y="233"/>
                </a:cxn>
                <a:cxn ang="0">
                  <a:pos x="106" y="190"/>
                </a:cxn>
                <a:cxn ang="0">
                  <a:pos x="154" y="185"/>
                </a:cxn>
                <a:cxn ang="0">
                  <a:pos x="193" y="182"/>
                </a:cxn>
                <a:cxn ang="0">
                  <a:pos x="149" y="163"/>
                </a:cxn>
                <a:cxn ang="0">
                  <a:pos x="143" y="159"/>
                </a:cxn>
                <a:cxn ang="0">
                  <a:pos x="120" y="165"/>
                </a:cxn>
                <a:cxn ang="0">
                  <a:pos x="129" y="168"/>
                </a:cxn>
                <a:cxn ang="0">
                  <a:pos x="116" y="168"/>
                </a:cxn>
                <a:cxn ang="0">
                  <a:pos x="112" y="168"/>
                </a:cxn>
                <a:cxn ang="0">
                  <a:pos x="112" y="174"/>
                </a:cxn>
                <a:cxn ang="0">
                  <a:pos x="99" y="177"/>
                </a:cxn>
                <a:cxn ang="0">
                  <a:pos x="102" y="183"/>
                </a:cxn>
                <a:cxn ang="0">
                  <a:pos x="82" y="191"/>
                </a:cxn>
                <a:cxn ang="0">
                  <a:pos x="82" y="185"/>
                </a:cxn>
                <a:cxn ang="0">
                  <a:pos x="88" y="183"/>
                </a:cxn>
                <a:cxn ang="0">
                  <a:pos x="90" y="188"/>
                </a:cxn>
                <a:cxn ang="0">
                  <a:pos x="93" y="190"/>
                </a:cxn>
                <a:cxn ang="0">
                  <a:pos x="74" y="193"/>
                </a:cxn>
                <a:cxn ang="0">
                  <a:pos x="70" y="196"/>
                </a:cxn>
                <a:cxn ang="0">
                  <a:pos x="87" y="197"/>
                </a:cxn>
                <a:cxn ang="0">
                  <a:pos x="62" y="227"/>
                </a:cxn>
                <a:cxn ang="0">
                  <a:pos x="59" y="230"/>
                </a:cxn>
                <a:cxn ang="0">
                  <a:pos x="53" y="245"/>
                </a:cxn>
                <a:cxn ang="0">
                  <a:pos x="50" y="244"/>
                </a:cxn>
                <a:cxn ang="0">
                  <a:pos x="29" y="258"/>
                </a:cxn>
                <a:cxn ang="0">
                  <a:pos x="29" y="264"/>
                </a:cxn>
                <a:cxn ang="0">
                  <a:pos x="10" y="273"/>
                </a:cxn>
                <a:cxn ang="0">
                  <a:pos x="1" y="292"/>
                </a:cxn>
                <a:cxn ang="0">
                  <a:pos x="4" y="317"/>
                </a:cxn>
                <a:cxn ang="0">
                  <a:pos x="3" y="300"/>
                </a:cxn>
              </a:cxnLst>
              <a:rect l="0" t="0" r="r" b="b"/>
              <a:pathLst>
                <a:path w="212" h="332">
                  <a:moveTo>
                    <a:pt x="94" y="68"/>
                  </a:moveTo>
                  <a:cubicBezTo>
                    <a:pt x="84" y="65"/>
                    <a:pt x="88" y="62"/>
                    <a:pt x="80" y="59"/>
                  </a:cubicBezTo>
                  <a:cubicBezTo>
                    <a:pt x="71" y="56"/>
                    <a:pt x="73" y="54"/>
                    <a:pt x="80" y="53"/>
                  </a:cubicBezTo>
                  <a:cubicBezTo>
                    <a:pt x="90" y="51"/>
                    <a:pt x="99" y="47"/>
                    <a:pt x="84" y="48"/>
                  </a:cubicBezTo>
                  <a:cubicBezTo>
                    <a:pt x="68" y="50"/>
                    <a:pt x="67" y="48"/>
                    <a:pt x="80" y="44"/>
                  </a:cubicBezTo>
                  <a:cubicBezTo>
                    <a:pt x="93" y="40"/>
                    <a:pt x="102" y="37"/>
                    <a:pt x="91" y="37"/>
                  </a:cubicBezTo>
                  <a:cubicBezTo>
                    <a:pt x="80" y="37"/>
                    <a:pt x="90" y="33"/>
                    <a:pt x="80" y="37"/>
                  </a:cubicBezTo>
                  <a:cubicBezTo>
                    <a:pt x="73" y="42"/>
                    <a:pt x="70" y="47"/>
                    <a:pt x="62" y="39"/>
                  </a:cubicBezTo>
                  <a:cubicBezTo>
                    <a:pt x="55" y="30"/>
                    <a:pt x="52" y="31"/>
                    <a:pt x="58" y="30"/>
                  </a:cubicBezTo>
                  <a:cubicBezTo>
                    <a:pt x="62" y="30"/>
                    <a:pt x="56" y="30"/>
                    <a:pt x="58" y="27"/>
                  </a:cubicBezTo>
                  <a:cubicBezTo>
                    <a:pt x="59" y="22"/>
                    <a:pt x="55" y="31"/>
                    <a:pt x="52" y="27"/>
                  </a:cubicBezTo>
                  <a:cubicBezTo>
                    <a:pt x="49" y="22"/>
                    <a:pt x="45" y="22"/>
                    <a:pt x="52" y="17"/>
                  </a:cubicBezTo>
                  <a:cubicBezTo>
                    <a:pt x="59" y="13"/>
                    <a:pt x="56" y="19"/>
                    <a:pt x="61" y="17"/>
                  </a:cubicBezTo>
                  <a:cubicBezTo>
                    <a:pt x="64" y="14"/>
                    <a:pt x="62" y="19"/>
                    <a:pt x="68" y="16"/>
                  </a:cubicBezTo>
                  <a:cubicBezTo>
                    <a:pt x="76" y="14"/>
                    <a:pt x="76" y="17"/>
                    <a:pt x="70" y="19"/>
                  </a:cubicBezTo>
                  <a:cubicBezTo>
                    <a:pt x="64" y="20"/>
                    <a:pt x="71" y="19"/>
                    <a:pt x="73" y="25"/>
                  </a:cubicBezTo>
                  <a:cubicBezTo>
                    <a:pt x="76" y="30"/>
                    <a:pt x="73" y="19"/>
                    <a:pt x="77" y="17"/>
                  </a:cubicBezTo>
                  <a:cubicBezTo>
                    <a:pt x="84" y="16"/>
                    <a:pt x="90" y="31"/>
                    <a:pt x="93" y="31"/>
                  </a:cubicBezTo>
                  <a:cubicBezTo>
                    <a:pt x="97" y="31"/>
                    <a:pt x="84" y="17"/>
                    <a:pt x="90" y="14"/>
                  </a:cubicBezTo>
                  <a:cubicBezTo>
                    <a:pt x="94" y="9"/>
                    <a:pt x="93" y="14"/>
                    <a:pt x="99" y="14"/>
                  </a:cubicBezTo>
                  <a:cubicBezTo>
                    <a:pt x="103" y="14"/>
                    <a:pt x="103" y="16"/>
                    <a:pt x="106" y="17"/>
                  </a:cubicBezTo>
                  <a:cubicBezTo>
                    <a:pt x="108" y="17"/>
                    <a:pt x="103" y="19"/>
                    <a:pt x="105" y="23"/>
                  </a:cubicBezTo>
                  <a:cubicBezTo>
                    <a:pt x="106" y="27"/>
                    <a:pt x="105" y="17"/>
                    <a:pt x="111" y="20"/>
                  </a:cubicBezTo>
                  <a:cubicBezTo>
                    <a:pt x="116" y="23"/>
                    <a:pt x="109" y="28"/>
                    <a:pt x="117" y="27"/>
                  </a:cubicBezTo>
                  <a:cubicBezTo>
                    <a:pt x="123" y="27"/>
                    <a:pt x="119" y="28"/>
                    <a:pt x="128" y="31"/>
                  </a:cubicBezTo>
                  <a:cubicBezTo>
                    <a:pt x="137" y="33"/>
                    <a:pt x="137" y="34"/>
                    <a:pt x="123" y="36"/>
                  </a:cubicBezTo>
                  <a:cubicBezTo>
                    <a:pt x="109" y="36"/>
                    <a:pt x="120" y="44"/>
                    <a:pt x="111" y="45"/>
                  </a:cubicBezTo>
                  <a:cubicBezTo>
                    <a:pt x="103" y="48"/>
                    <a:pt x="116" y="51"/>
                    <a:pt x="106" y="54"/>
                  </a:cubicBezTo>
                  <a:cubicBezTo>
                    <a:pt x="96" y="58"/>
                    <a:pt x="105" y="72"/>
                    <a:pt x="94" y="68"/>
                  </a:cubicBezTo>
                  <a:close/>
                  <a:moveTo>
                    <a:pt x="131" y="42"/>
                  </a:moveTo>
                  <a:cubicBezTo>
                    <a:pt x="135" y="40"/>
                    <a:pt x="140" y="42"/>
                    <a:pt x="140" y="39"/>
                  </a:cubicBezTo>
                  <a:cubicBezTo>
                    <a:pt x="138" y="36"/>
                    <a:pt x="134" y="36"/>
                    <a:pt x="129" y="37"/>
                  </a:cubicBezTo>
                  <a:cubicBezTo>
                    <a:pt x="125" y="39"/>
                    <a:pt x="122" y="37"/>
                    <a:pt x="126" y="40"/>
                  </a:cubicBezTo>
                  <a:cubicBezTo>
                    <a:pt x="129" y="42"/>
                    <a:pt x="126" y="44"/>
                    <a:pt x="131" y="42"/>
                  </a:cubicBezTo>
                  <a:close/>
                  <a:moveTo>
                    <a:pt x="50" y="37"/>
                  </a:moveTo>
                  <a:cubicBezTo>
                    <a:pt x="52" y="42"/>
                    <a:pt x="50" y="36"/>
                    <a:pt x="56" y="40"/>
                  </a:cubicBezTo>
                  <a:cubicBezTo>
                    <a:pt x="64" y="45"/>
                    <a:pt x="58" y="37"/>
                    <a:pt x="55" y="37"/>
                  </a:cubicBezTo>
                  <a:cubicBezTo>
                    <a:pt x="52" y="37"/>
                    <a:pt x="52" y="30"/>
                    <a:pt x="47" y="31"/>
                  </a:cubicBezTo>
                  <a:cubicBezTo>
                    <a:pt x="45" y="31"/>
                    <a:pt x="47" y="33"/>
                    <a:pt x="50" y="37"/>
                  </a:cubicBezTo>
                  <a:close/>
                  <a:moveTo>
                    <a:pt x="131" y="51"/>
                  </a:moveTo>
                  <a:cubicBezTo>
                    <a:pt x="126" y="56"/>
                    <a:pt x="131" y="54"/>
                    <a:pt x="138" y="54"/>
                  </a:cubicBezTo>
                  <a:cubicBezTo>
                    <a:pt x="146" y="53"/>
                    <a:pt x="135" y="61"/>
                    <a:pt x="146" y="56"/>
                  </a:cubicBezTo>
                  <a:cubicBezTo>
                    <a:pt x="152" y="54"/>
                    <a:pt x="163" y="50"/>
                    <a:pt x="158" y="48"/>
                  </a:cubicBezTo>
                  <a:cubicBezTo>
                    <a:pt x="155" y="47"/>
                    <a:pt x="155" y="50"/>
                    <a:pt x="149" y="47"/>
                  </a:cubicBezTo>
                  <a:cubicBezTo>
                    <a:pt x="143" y="44"/>
                    <a:pt x="154" y="44"/>
                    <a:pt x="149" y="42"/>
                  </a:cubicBezTo>
                  <a:cubicBezTo>
                    <a:pt x="144" y="40"/>
                    <a:pt x="122" y="42"/>
                    <a:pt x="134" y="47"/>
                  </a:cubicBezTo>
                  <a:cubicBezTo>
                    <a:pt x="135" y="48"/>
                    <a:pt x="135" y="48"/>
                    <a:pt x="131" y="51"/>
                  </a:cubicBezTo>
                  <a:close/>
                  <a:moveTo>
                    <a:pt x="131" y="16"/>
                  </a:moveTo>
                  <a:cubicBezTo>
                    <a:pt x="140" y="16"/>
                    <a:pt x="135" y="17"/>
                    <a:pt x="123" y="19"/>
                  </a:cubicBezTo>
                  <a:cubicBezTo>
                    <a:pt x="111" y="22"/>
                    <a:pt x="129" y="23"/>
                    <a:pt x="138" y="23"/>
                  </a:cubicBezTo>
                  <a:cubicBezTo>
                    <a:pt x="146" y="23"/>
                    <a:pt x="151" y="31"/>
                    <a:pt x="157" y="25"/>
                  </a:cubicBezTo>
                  <a:cubicBezTo>
                    <a:pt x="163" y="20"/>
                    <a:pt x="161" y="25"/>
                    <a:pt x="167" y="23"/>
                  </a:cubicBezTo>
                  <a:cubicBezTo>
                    <a:pt x="173" y="22"/>
                    <a:pt x="164" y="20"/>
                    <a:pt x="177" y="16"/>
                  </a:cubicBezTo>
                  <a:cubicBezTo>
                    <a:pt x="184" y="14"/>
                    <a:pt x="177" y="9"/>
                    <a:pt x="172" y="9"/>
                  </a:cubicBezTo>
                  <a:cubicBezTo>
                    <a:pt x="169" y="11"/>
                    <a:pt x="164" y="8"/>
                    <a:pt x="157" y="6"/>
                  </a:cubicBezTo>
                  <a:cubicBezTo>
                    <a:pt x="149" y="6"/>
                    <a:pt x="154" y="11"/>
                    <a:pt x="149" y="9"/>
                  </a:cubicBezTo>
                  <a:cubicBezTo>
                    <a:pt x="144" y="9"/>
                    <a:pt x="151" y="6"/>
                    <a:pt x="148" y="5"/>
                  </a:cubicBezTo>
                  <a:cubicBezTo>
                    <a:pt x="146" y="3"/>
                    <a:pt x="141" y="3"/>
                    <a:pt x="141" y="9"/>
                  </a:cubicBezTo>
                  <a:cubicBezTo>
                    <a:pt x="141" y="14"/>
                    <a:pt x="140" y="14"/>
                    <a:pt x="137" y="9"/>
                  </a:cubicBezTo>
                  <a:cubicBezTo>
                    <a:pt x="134" y="5"/>
                    <a:pt x="135" y="11"/>
                    <a:pt x="123" y="6"/>
                  </a:cubicBezTo>
                  <a:cubicBezTo>
                    <a:pt x="111" y="0"/>
                    <a:pt x="126" y="13"/>
                    <a:pt x="117" y="8"/>
                  </a:cubicBezTo>
                  <a:cubicBezTo>
                    <a:pt x="106" y="3"/>
                    <a:pt x="120" y="13"/>
                    <a:pt x="112" y="9"/>
                  </a:cubicBezTo>
                  <a:cubicBezTo>
                    <a:pt x="105" y="8"/>
                    <a:pt x="103" y="11"/>
                    <a:pt x="108" y="13"/>
                  </a:cubicBezTo>
                  <a:cubicBezTo>
                    <a:pt x="112" y="16"/>
                    <a:pt x="105" y="13"/>
                    <a:pt x="112" y="17"/>
                  </a:cubicBezTo>
                  <a:cubicBezTo>
                    <a:pt x="117" y="20"/>
                    <a:pt x="120" y="16"/>
                    <a:pt x="131" y="16"/>
                  </a:cubicBezTo>
                  <a:close/>
                  <a:moveTo>
                    <a:pt x="196" y="179"/>
                  </a:moveTo>
                  <a:cubicBezTo>
                    <a:pt x="196" y="177"/>
                    <a:pt x="201" y="177"/>
                    <a:pt x="202" y="176"/>
                  </a:cubicBezTo>
                  <a:cubicBezTo>
                    <a:pt x="204" y="174"/>
                    <a:pt x="202" y="174"/>
                    <a:pt x="205" y="174"/>
                  </a:cubicBezTo>
                  <a:cubicBezTo>
                    <a:pt x="207" y="176"/>
                    <a:pt x="210" y="176"/>
                    <a:pt x="209" y="172"/>
                  </a:cubicBezTo>
                  <a:cubicBezTo>
                    <a:pt x="209" y="172"/>
                    <a:pt x="209" y="172"/>
                    <a:pt x="209" y="171"/>
                  </a:cubicBezTo>
                  <a:cubicBezTo>
                    <a:pt x="205" y="171"/>
                    <a:pt x="205" y="172"/>
                    <a:pt x="204" y="171"/>
                  </a:cubicBezTo>
                  <a:cubicBezTo>
                    <a:pt x="202" y="169"/>
                    <a:pt x="202" y="172"/>
                    <a:pt x="201" y="172"/>
                  </a:cubicBezTo>
                  <a:cubicBezTo>
                    <a:pt x="199" y="172"/>
                    <a:pt x="198" y="172"/>
                    <a:pt x="199" y="172"/>
                  </a:cubicBezTo>
                  <a:cubicBezTo>
                    <a:pt x="199" y="171"/>
                    <a:pt x="201" y="169"/>
                    <a:pt x="196" y="168"/>
                  </a:cubicBezTo>
                  <a:cubicBezTo>
                    <a:pt x="193" y="168"/>
                    <a:pt x="193" y="166"/>
                    <a:pt x="192" y="166"/>
                  </a:cubicBezTo>
                  <a:cubicBezTo>
                    <a:pt x="189" y="166"/>
                    <a:pt x="190" y="165"/>
                    <a:pt x="198" y="168"/>
                  </a:cubicBezTo>
                  <a:cubicBezTo>
                    <a:pt x="204" y="169"/>
                    <a:pt x="204" y="165"/>
                    <a:pt x="207" y="165"/>
                  </a:cubicBezTo>
                  <a:cubicBezTo>
                    <a:pt x="210" y="165"/>
                    <a:pt x="212" y="162"/>
                    <a:pt x="209" y="162"/>
                  </a:cubicBezTo>
                  <a:cubicBezTo>
                    <a:pt x="205" y="162"/>
                    <a:pt x="207" y="160"/>
                    <a:pt x="205" y="160"/>
                  </a:cubicBezTo>
                  <a:cubicBezTo>
                    <a:pt x="202" y="160"/>
                    <a:pt x="204" y="157"/>
                    <a:pt x="201" y="159"/>
                  </a:cubicBezTo>
                  <a:cubicBezTo>
                    <a:pt x="199" y="160"/>
                    <a:pt x="201" y="157"/>
                    <a:pt x="198" y="159"/>
                  </a:cubicBezTo>
                  <a:cubicBezTo>
                    <a:pt x="195" y="159"/>
                    <a:pt x="198" y="157"/>
                    <a:pt x="195" y="155"/>
                  </a:cubicBezTo>
                  <a:cubicBezTo>
                    <a:pt x="190" y="155"/>
                    <a:pt x="189" y="159"/>
                    <a:pt x="189" y="162"/>
                  </a:cubicBezTo>
                  <a:cubicBezTo>
                    <a:pt x="190" y="163"/>
                    <a:pt x="189" y="160"/>
                    <a:pt x="187" y="162"/>
                  </a:cubicBezTo>
                  <a:cubicBezTo>
                    <a:pt x="186" y="162"/>
                    <a:pt x="184" y="162"/>
                    <a:pt x="186" y="160"/>
                  </a:cubicBezTo>
                  <a:cubicBezTo>
                    <a:pt x="189" y="159"/>
                    <a:pt x="189" y="157"/>
                    <a:pt x="187" y="159"/>
                  </a:cubicBezTo>
                  <a:cubicBezTo>
                    <a:pt x="186" y="159"/>
                    <a:pt x="186" y="159"/>
                    <a:pt x="186" y="157"/>
                  </a:cubicBezTo>
                  <a:cubicBezTo>
                    <a:pt x="187" y="157"/>
                    <a:pt x="190" y="155"/>
                    <a:pt x="190" y="154"/>
                  </a:cubicBezTo>
                  <a:cubicBezTo>
                    <a:pt x="190" y="152"/>
                    <a:pt x="187" y="155"/>
                    <a:pt x="187" y="154"/>
                  </a:cubicBezTo>
                  <a:cubicBezTo>
                    <a:pt x="187" y="152"/>
                    <a:pt x="186" y="154"/>
                    <a:pt x="184" y="152"/>
                  </a:cubicBezTo>
                  <a:cubicBezTo>
                    <a:pt x="181" y="151"/>
                    <a:pt x="183" y="154"/>
                    <a:pt x="181" y="154"/>
                  </a:cubicBezTo>
                  <a:cubicBezTo>
                    <a:pt x="180" y="152"/>
                    <a:pt x="178" y="155"/>
                    <a:pt x="180" y="155"/>
                  </a:cubicBezTo>
                  <a:cubicBezTo>
                    <a:pt x="183" y="155"/>
                    <a:pt x="180" y="157"/>
                    <a:pt x="180" y="157"/>
                  </a:cubicBezTo>
                  <a:cubicBezTo>
                    <a:pt x="181" y="157"/>
                    <a:pt x="178" y="157"/>
                    <a:pt x="178" y="159"/>
                  </a:cubicBezTo>
                  <a:cubicBezTo>
                    <a:pt x="178" y="160"/>
                    <a:pt x="177" y="159"/>
                    <a:pt x="178" y="160"/>
                  </a:cubicBezTo>
                  <a:cubicBezTo>
                    <a:pt x="178" y="162"/>
                    <a:pt x="178" y="162"/>
                    <a:pt x="175" y="163"/>
                  </a:cubicBezTo>
                  <a:cubicBezTo>
                    <a:pt x="172" y="165"/>
                    <a:pt x="175" y="160"/>
                    <a:pt x="175" y="159"/>
                  </a:cubicBezTo>
                  <a:cubicBezTo>
                    <a:pt x="175" y="159"/>
                    <a:pt x="177" y="155"/>
                    <a:pt x="175" y="155"/>
                  </a:cubicBezTo>
                  <a:cubicBezTo>
                    <a:pt x="173" y="154"/>
                    <a:pt x="169" y="159"/>
                    <a:pt x="167" y="162"/>
                  </a:cubicBezTo>
                  <a:cubicBezTo>
                    <a:pt x="164" y="165"/>
                    <a:pt x="167" y="163"/>
                    <a:pt x="164" y="166"/>
                  </a:cubicBezTo>
                  <a:cubicBezTo>
                    <a:pt x="163" y="168"/>
                    <a:pt x="163" y="166"/>
                    <a:pt x="163" y="166"/>
                  </a:cubicBezTo>
                  <a:cubicBezTo>
                    <a:pt x="161" y="168"/>
                    <a:pt x="160" y="166"/>
                    <a:pt x="161" y="165"/>
                  </a:cubicBezTo>
                  <a:cubicBezTo>
                    <a:pt x="164" y="163"/>
                    <a:pt x="163" y="163"/>
                    <a:pt x="163" y="163"/>
                  </a:cubicBezTo>
                  <a:cubicBezTo>
                    <a:pt x="166" y="160"/>
                    <a:pt x="161" y="162"/>
                    <a:pt x="166" y="159"/>
                  </a:cubicBezTo>
                  <a:cubicBezTo>
                    <a:pt x="169" y="155"/>
                    <a:pt x="170" y="155"/>
                    <a:pt x="167" y="155"/>
                  </a:cubicBezTo>
                  <a:cubicBezTo>
                    <a:pt x="164" y="155"/>
                    <a:pt x="164" y="152"/>
                    <a:pt x="164" y="155"/>
                  </a:cubicBezTo>
                  <a:cubicBezTo>
                    <a:pt x="164" y="159"/>
                    <a:pt x="164" y="155"/>
                    <a:pt x="163" y="155"/>
                  </a:cubicBezTo>
                  <a:cubicBezTo>
                    <a:pt x="161" y="154"/>
                    <a:pt x="161" y="155"/>
                    <a:pt x="160" y="154"/>
                  </a:cubicBezTo>
                  <a:cubicBezTo>
                    <a:pt x="160" y="154"/>
                    <a:pt x="158" y="154"/>
                    <a:pt x="158" y="155"/>
                  </a:cubicBezTo>
                  <a:cubicBezTo>
                    <a:pt x="160" y="155"/>
                    <a:pt x="160" y="157"/>
                    <a:pt x="158" y="157"/>
                  </a:cubicBezTo>
                  <a:cubicBezTo>
                    <a:pt x="155" y="155"/>
                    <a:pt x="155" y="157"/>
                    <a:pt x="158" y="157"/>
                  </a:cubicBezTo>
                  <a:cubicBezTo>
                    <a:pt x="161" y="159"/>
                    <a:pt x="161" y="160"/>
                    <a:pt x="158" y="159"/>
                  </a:cubicBezTo>
                  <a:cubicBezTo>
                    <a:pt x="155" y="157"/>
                    <a:pt x="158" y="159"/>
                    <a:pt x="154" y="162"/>
                  </a:cubicBezTo>
                  <a:cubicBezTo>
                    <a:pt x="148" y="163"/>
                    <a:pt x="152" y="163"/>
                    <a:pt x="149" y="165"/>
                  </a:cubicBezTo>
                  <a:cubicBezTo>
                    <a:pt x="146" y="166"/>
                    <a:pt x="151" y="166"/>
                    <a:pt x="148" y="166"/>
                  </a:cubicBezTo>
                  <a:cubicBezTo>
                    <a:pt x="146" y="168"/>
                    <a:pt x="151" y="168"/>
                    <a:pt x="149" y="169"/>
                  </a:cubicBezTo>
                  <a:cubicBezTo>
                    <a:pt x="149" y="169"/>
                    <a:pt x="144" y="169"/>
                    <a:pt x="146" y="166"/>
                  </a:cubicBezTo>
                  <a:cubicBezTo>
                    <a:pt x="148" y="165"/>
                    <a:pt x="143" y="165"/>
                    <a:pt x="141" y="165"/>
                  </a:cubicBezTo>
                  <a:cubicBezTo>
                    <a:pt x="140" y="165"/>
                    <a:pt x="140" y="163"/>
                    <a:pt x="140" y="165"/>
                  </a:cubicBezTo>
                  <a:cubicBezTo>
                    <a:pt x="138" y="165"/>
                    <a:pt x="137" y="162"/>
                    <a:pt x="137" y="165"/>
                  </a:cubicBezTo>
                  <a:cubicBezTo>
                    <a:pt x="137" y="168"/>
                    <a:pt x="135" y="163"/>
                    <a:pt x="134" y="165"/>
                  </a:cubicBezTo>
                  <a:cubicBezTo>
                    <a:pt x="131" y="166"/>
                    <a:pt x="134" y="166"/>
                    <a:pt x="134" y="166"/>
                  </a:cubicBezTo>
                  <a:cubicBezTo>
                    <a:pt x="134" y="168"/>
                    <a:pt x="135" y="166"/>
                    <a:pt x="137" y="168"/>
                  </a:cubicBezTo>
                  <a:cubicBezTo>
                    <a:pt x="137" y="168"/>
                    <a:pt x="138" y="168"/>
                    <a:pt x="138" y="169"/>
                  </a:cubicBezTo>
                  <a:cubicBezTo>
                    <a:pt x="137" y="169"/>
                    <a:pt x="137" y="169"/>
                    <a:pt x="138" y="171"/>
                  </a:cubicBezTo>
                  <a:cubicBezTo>
                    <a:pt x="140" y="172"/>
                    <a:pt x="138" y="172"/>
                    <a:pt x="135" y="169"/>
                  </a:cubicBezTo>
                  <a:cubicBezTo>
                    <a:pt x="132" y="168"/>
                    <a:pt x="131" y="168"/>
                    <a:pt x="132" y="169"/>
                  </a:cubicBezTo>
                  <a:cubicBezTo>
                    <a:pt x="132" y="169"/>
                    <a:pt x="131" y="171"/>
                    <a:pt x="131" y="169"/>
                  </a:cubicBezTo>
                  <a:cubicBezTo>
                    <a:pt x="131" y="168"/>
                    <a:pt x="128" y="171"/>
                    <a:pt x="126" y="171"/>
                  </a:cubicBezTo>
                  <a:cubicBezTo>
                    <a:pt x="126" y="172"/>
                    <a:pt x="128" y="176"/>
                    <a:pt x="122" y="179"/>
                  </a:cubicBezTo>
                  <a:cubicBezTo>
                    <a:pt x="125" y="176"/>
                    <a:pt x="125" y="172"/>
                    <a:pt x="125" y="169"/>
                  </a:cubicBezTo>
                  <a:cubicBezTo>
                    <a:pt x="125" y="168"/>
                    <a:pt x="125" y="171"/>
                    <a:pt x="123" y="169"/>
                  </a:cubicBezTo>
                  <a:cubicBezTo>
                    <a:pt x="123" y="169"/>
                    <a:pt x="123" y="169"/>
                    <a:pt x="122" y="171"/>
                  </a:cubicBezTo>
                  <a:cubicBezTo>
                    <a:pt x="120" y="174"/>
                    <a:pt x="122" y="172"/>
                    <a:pt x="120" y="174"/>
                  </a:cubicBezTo>
                  <a:cubicBezTo>
                    <a:pt x="119" y="176"/>
                    <a:pt x="119" y="174"/>
                    <a:pt x="120" y="172"/>
                  </a:cubicBezTo>
                  <a:cubicBezTo>
                    <a:pt x="122" y="169"/>
                    <a:pt x="117" y="171"/>
                    <a:pt x="116" y="172"/>
                  </a:cubicBezTo>
                  <a:cubicBezTo>
                    <a:pt x="111" y="176"/>
                    <a:pt x="114" y="174"/>
                    <a:pt x="114" y="176"/>
                  </a:cubicBezTo>
                  <a:cubicBezTo>
                    <a:pt x="114" y="177"/>
                    <a:pt x="119" y="176"/>
                    <a:pt x="119" y="180"/>
                  </a:cubicBezTo>
                  <a:cubicBezTo>
                    <a:pt x="114" y="179"/>
                    <a:pt x="119" y="179"/>
                    <a:pt x="116" y="177"/>
                  </a:cubicBezTo>
                  <a:cubicBezTo>
                    <a:pt x="112" y="177"/>
                    <a:pt x="114" y="174"/>
                    <a:pt x="111" y="176"/>
                  </a:cubicBezTo>
                  <a:cubicBezTo>
                    <a:pt x="108" y="176"/>
                    <a:pt x="109" y="176"/>
                    <a:pt x="111" y="177"/>
                  </a:cubicBezTo>
                  <a:cubicBezTo>
                    <a:pt x="112" y="179"/>
                    <a:pt x="111" y="180"/>
                    <a:pt x="109" y="177"/>
                  </a:cubicBezTo>
                  <a:cubicBezTo>
                    <a:pt x="109" y="176"/>
                    <a:pt x="106" y="174"/>
                    <a:pt x="108" y="177"/>
                  </a:cubicBezTo>
                  <a:cubicBezTo>
                    <a:pt x="108" y="179"/>
                    <a:pt x="105" y="177"/>
                    <a:pt x="106" y="180"/>
                  </a:cubicBezTo>
                  <a:cubicBezTo>
                    <a:pt x="108" y="182"/>
                    <a:pt x="105" y="180"/>
                    <a:pt x="103" y="183"/>
                  </a:cubicBezTo>
                  <a:cubicBezTo>
                    <a:pt x="100" y="185"/>
                    <a:pt x="106" y="183"/>
                    <a:pt x="103" y="185"/>
                  </a:cubicBezTo>
                  <a:cubicBezTo>
                    <a:pt x="100" y="186"/>
                    <a:pt x="102" y="186"/>
                    <a:pt x="100" y="186"/>
                  </a:cubicBezTo>
                  <a:cubicBezTo>
                    <a:pt x="97" y="188"/>
                    <a:pt x="97" y="186"/>
                    <a:pt x="94" y="190"/>
                  </a:cubicBezTo>
                  <a:cubicBezTo>
                    <a:pt x="93" y="193"/>
                    <a:pt x="99" y="190"/>
                    <a:pt x="99" y="190"/>
                  </a:cubicBezTo>
                  <a:cubicBezTo>
                    <a:pt x="99" y="191"/>
                    <a:pt x="99" y="191"/>
                    <a:pt x="102" y="190"/>
                  </a:cubicBezTo>
                  <a:cubicBezTo>
                    <a:pt x="105" y="188"/>
                    <a:pt x="102" y="191"/>
                    <a:pt x="99" y="193"/>
                  </a:cubicBezTo>
                  <a:cubicBezTo>
                    <a:pt x="96" y="193"/>
                    <a:pt x="97" y="191"/>
                    <a:pt x="94" y="191"/>
                  </a:cubicBezTo>
                  <a:cubicBezTo>
                    <a:pt x="91" y="193"/>
                    <a:pt x="90" y="193"/>
                    <a:pt x="91" y="194"/>
                  </a:cubicBezTo>
                  <a:cubicBezTo>
                    <a:pt x="93" y="194"/>
                    <a:pt x="91" y="194"/>
                    <a:pt x="93" y="194"/>
                  </a:cubicBezTo>
                  <a:cubicBezTo>
                    <a:pt x="96" y="194"/>
                    <a:pt x="93" y="196"/>
                    <a:pt x="93" y="197"/>
                  </a:cubicBezTo>
                  <a:cubicBezTo>
                    <a:pt x="93" y="200"/>
                    <a:pt x="91" y="197"/>
                    <a:pt x="91" y="196"/>
                  </a:cubicBezTo>
                  <a:cubicBezTo>
                    <a:pt x="91" y="194"/>
                    <a:pt x="90" y="193"/>
                    <a:pt x="90" y="194"/>
                  </a:cubicBezTo>
                  <a:cubicBezTo>
                    <a:pt x="88" y="196"/>
                    <a:pt x="88" y="196"/>
                    <a:pt x="88" y="196"/>
                  </a:cubicBezTo>
                  <a:cubicBezTo>
                    <a:pt x="88" y="194"/>
                    <a:pt x="85" y="196"/>
                    <a:pt x="85" y="197"/>
                  </a:cubicBezTo>
                  <a:cubicBezTo>
                    <a:pt x="85" y="197"/>
                    <a:pt x="85" y="196"/>
                    <a:pt x="88" y="197"/>
                  </a:cubicBezTo>
                  <a:cubicBezTo>
                    <a:pt x="90" y="197"/>
                    <a:pt x="90" y="197"/>
                    <a:pt x="90" y="197"/>
                  </a:cubicBezTo>
                  <a:cubicBezTo>
                    <a:pt x="88" y="197"/>
                    <a:pt x="79" y="199"/>
                    <a:pt x="80" y="200"/>
                  </a:cubicBezTo>
                  <a:cubicBezTo>
                    <a:pt x="82" y="202"/>
                    <a:pt x="79" y="202"/>
                    <a:pt x="80" y="202"/>
                  </a:cubicBezTo>
                  <a:cubicBezTo>
                    <a:pt x="84" y="203"/>
                    <a:pt x="84" y="199"/>
                    <a:pt x="88" y="200"/>
                  </a:cubicBezTo>
                  <a:cubicBezTo>
                    <a:pt x="91" y="202"/>
                    <a:pt x="88" y="200"/>
                    <a:pt x="85" y="202"/>
                  </a:cubicBezTo>
                  <a:cubicBezTo>
                    <a:pt x="82" y="202"/>
                    <a:pt x="87" y="203"/>
                    <a:pt x="82" y="203"/>
                  </a:cubicBezTo>
                  <a:cubicBezTo>
                    <a:pt x="77" y="203"/>
                    <a:pt x="82" y="205"/>
                    <a:pt x="82" y="207"/>
                  </a:cubicBezTo>
                  <a:cubicBezTo>
                    <a:pt x="80" y="207"/>
                    <a:pt x="80" y="205"/>
                    <a:pt x="79" y="207"/>
                  </a:cubicBezTo>
                  <a:cubicBezTo>
                    <a:pt x="77" y="207"/>
                    <a:pt x="77" y="208"/>
                    <a:pt x="79" y="208"/>
                  </a:cubicBezTo>
                  <a:cubicBezTo>
                    <a:pt x="79" y="208"/>
                    <a:pt x="80" y="207"/>
                    <a:pt x="84" y="208"/>
                  </a:cubicBezTo>
                  <a:cubicBezTo>
                    <a:pt x="90" y="208"/>
                    <a:pt x="85" y="207"/>
                    <a:pt x="87" y="210"/>
                  </a:cubicBezTo>
                  <a:cubicBezTo>
                    <a:pt x="87" y="211"/>
                    <a:pt x="85" y="208"/>
                    <a:pt x="82" y="208"/>
                  </a:cubicBezTo>
                  <a:cubicBezTo>
                    <a:pt x="80" y="208"/>
                    <a:pt x="79" y="210"/>
                    <a:pt x="77" y="210"/>
                  </a:cubicBezTo>
                  <a:cubicBezTo>
                    <a:pt x="76" y="208"/>
                    <a:pt x="77" y="210"/>
                    <a:pt x="74" y="210"/>
                  </a:cubicBezTo>
                  <a:cubicBezTo>
                    <a:pt x="73" y="210"/>
                    <a:pt x="76" y="211"/>
                    <a:pt x="73" y="211"/>
                  </a:cubicBezTo>
                  <a:cubicBezTo>
                    <a:pt x="68" y="211"/>
                    <a:pt x="73" y="213"/>
                    <a:pt x="71" y="214"/>
                  </a:cubicBezTo>
                  <a:cubicBezTo>
                    <a:pt x="70" y="216"/>
                    <a:pt x="70" y="214"/>
                    <a:pt x="68" y="216"/>
                  </a:cubicBezTo>
                  <a:cubicBezTo>
                    <a:pt x="67" y="217"/>
                    <a:pt x="70" y="216"/>
                    <a:pt x="68" y="217"/>
                  </a:cubicBezTo>
                  <a:cubicBezTo>
                    <a:pt x="67" y="217"/>
                    <a:pt x="68" y="219"/>
                    <a:pt x="68" y="217"/>
                  </a:cubicBezTo>
                  <a:cubicBezTo>
                    <a:pt x="67" y="217"/>
                    <a:pt x="65" y="217"/>
                    <a:pt x="67" y="219"/>
                  </a:cubicBezTo>
                  <a:cubicBezTo>
                    <a:pt x="68" y="219"/>
                    <a:pt x="65" y="221"/>
                    <a:pt x="68" y="221"/>
                  </a:cubicBezTo>
                  <a:cubicBezTo>
                    <a:pt x="71" y="221"/>
                    <a:pt x="65" y="222"/>
                    <a:pt x="67" y="222"/>
                  </a:cubicBezTo>
                  <a:cubicBezTo>
                    <a:pt x="67" y="222"/>
                    <a:pt x="73" y="221"/>
                    <a:pt x="74" y="221"/>
                  </a:cubicBezTo>
                  <a:cubicBezTo>
                    <a:pt x="77" y="221"/>
                    <a:pt x="74" y="222"/>
                    <a:pt x="71" y="222"/>
                  </a:cubicBezTo>
                  <a:cubicBezTo>
                    <a:pt x="68" y="224"/>
                    <a:pt x="67" y="222"/>
                    <a:pt x="65" y="224"/>
                  </a:cubicBezTo>
                  <a:cubicBezTo>
                    <a:pt x="62" y="225"/>
                    <a:pt x="67" y="224"/>
                    <a:pt x="67" y="225"/>
                  </a:cubicBezTo>
                  <a:cubicBezTo>
                    <a:pt x="67" y="227"/>
                    <a:pt x="64" y="225"/>
                    <a:pt x="64" y="228"/>
                  </a:cubicBezTo>
                  <a:cubicBezTo>
                    <a:pt x="62" y="230"/>
                    <a:pt x="61" y="228"/>
                    <a:pt x="61" y="230"/>
                  </a:cubicBezTo>
                  <a:cubicBezTo>
                    <a:pt x="62" y="233"/>
                    <a:pt x="62" y="231"/>
                    <a:pt x="64" y="233"/>
                  </a:cubicBezTo>
                  <a:cubicBezTo>
                    <a:pt x="64" y="235"/>
                    <a:pt x="61" y="235"/>
                    <a:pt x="61" y="236"/>
                  </a:cubicBezTo>
                  <a:cubicBezTo>
                    <a:pt x="62" y="236"/>
                    <a:pt x="62" y="238"/>
                    <a:pt x="59" y="238"/>
                  </a:cubicBezTo>
                  <a:cubicBezTo>
                    <a:pt x="58" y="238"/>
                    <a:pt x="58" y="239"/>
                    <a:pt x="56" y="239"/>
                  </a:cubicBezTo>
                  <a:cubicBezTo>
                    <a:pt x="55" y="239"/>
                    <a:pt x="55" y="241"/>
                    <a:pt x="53" y="241"/>
                  </a:cubicBezTo>
                  <a:cubicBezTo>
                    <a:pt x="52" y="241"/>
                    <a:pt x="50" y="241"/>
                    <a:pt x="50" y="241"/>
                  </a:cubicBezTo>
                  <a:cubicBezTo>
                    <a:pt x="50" y="242"/>
                    <a:pt x="50" y="241"/>
                    <a:pt x="53" y="241"/>
                  </a:cubicBezTo>
                  <a:cubicBezTo>
                    <a:pt x="55" y="242"/>
                    <a:pt x="52" y="244"/>
                    <a:pt x="55" y="242"/>
                  </a:cubicBezTo>
                  <a:cubicBezTo>
                    <a:pt x="56" y="241"/>
                    <a:pt x="56" y="242"/>
                    <a:pt x="55" y="242"/>
                  </a:cubicBezTo>
                  <a:cubicBezTo>
                    <a:pt x="53" y="244"/>
                    <a:pt x="56" y="244"/>
                    <a:pt x="56" y="245"/>
                  </a:cubicBezTo>
                  <a:cubicBezTo>
                    <a:pt x="55" y="247"/>
                    <a:pt x="55" y="247"/>
                    <a:pt x="53" y="247"/>
                  </a:cubicBezTo>
                  <a:cubicBezTo>
                    <a:pt x="52" y="247"/>
                    <a:pt x="52" y="244"/>
                    <a:pt x="50" y="244"/>
                  </a:cubicBezTo>
                  <a:cubicBezTo>
                    <a:pt x="49" y="245"/>
                    <a:pt x="50" y="245"/>
                    <a:pt x="50" y="245"/>
                  </a:cubicBezTo>
                  <a:cubicBezTo>
                    <a:pt x="47" y="245"/>
                    <a:pt x="47" y="247"/>
                    <a:pt x="47" y="249"/>
                  </a:cubicBezTo>
                  <a:cubicBezTo>
                    <a:pt x="47" y="250"/>
                    <a:pt x="44" y="249"/>
                    <a:pt x="44" y="250"/>
                  </a:cubicBezTo>
                  <a:cubicBezTo>
                    <a:pt x="42" y="255"/>
                    <a:pt x="39" y="253"/>
                    <a:pt x="39" y="256"/>
                  </a:cubicBezTo>
                  <a:cubicBezTo>
                    <a:pt x="38" y="258"/>
                    <a:pt x="41" y="256"/>
                    <a:pt x="41" y="256"/>
                  </a:cubicBezTo>
                  <a:cubicBezTo>
                    <a:pt x="41" y="258"/>
                    <a:pt x="42" y="258"/>
                    <a:pt x="42" y="258"/>
                  </a:cubicBezTo>
                  <a:cubicBezTo>
                    <a:pt x="42" y="259"/>
                    <a:pt x="45" y="259"/>
                    <a:pt x="50" y="256"/>
                  </a:cubicBezTo>
                  <a:cubicBezTo>
                    <a:pt x="55" y="253"/>
                    <a:pt x="47" y="255"/>
                    <a:pt x="50" y="253"/>
                  </a:cubicBezTo>
                  <a:cubicBezTo>
                    <a:pt x="53" y="252"/>
                    <a:pt x="52" y="252"/>
                    <a:pt x="53" y="252"/>
                  </a:cubicBezTo>
                  <a:cubicBezTo>
                    <a:pt x="56" y="253"/>
                    <a:pt x="49" y="253"/>
                    <a:pt x="53" y="255"/>
                  </a:cubicBezTo>
                  <a:cubicBezTo>
                    <a:pt x="56" y="255"/>
                    <a:pt x="53" y="256"/>
                    <a:pt x="50" y="258"/>
                  </a:cubicBezTo>
                  <a:cubicBezTo>
                    <a:pt x="47" y="259"/>
                    <a:pt x="50" y="258"/>
                    <a:pt x="49" y="259"/>
                  </a:cubicBezTo>
                  <a:cubicBezTo>
                    <a:pt x="49" y="259"/>
                    <a:pt x="52" y="259"/>
                    <a:pt x="50" y="261"/>
                  </a:cubicBezTo>
                  <a:cubicBezTo>
                    <a:pt x="49" y="261"/>
                    <a:pt x="45" y="259"/>
                    <a:pt x="42" y="261"/>
                  </a:cubicBezTo>
                  <a:cubicBezTo>
                    <a:pt x="41" y="262"/>
                    <a:pt x="42" y="261"/>
                    <a:pt x="41" y="259"/>
                  </a:cubicBezTo>
                  <a:cubicBezTo>
                    <a:pt x="39" y="256"/>
                    <a:pt x="39" y="258"/>
                    <a:pt x="38" y="258"/>
                  </a:cubicBezTo>
                  <a:cubicBezTo>
                    <a:pt x="35" y="259"/>
                    <a:pt x="36" y="261"/>
                    <a:pt x="36" y="259"/>
                  </a:cubicBezTo>
                  <a:cubicBezTo>
                    <a:pt x="35" y="259"/>
                    <a:pt x="33" y="261"/>
                    <a:pt x="30" y="261"/>
                  </a:cubicBezTo>
                  <a:cubicBezTo>
                    <a:pt x="27" y="262"/>
                    <a:pt x="35" y="264"/>
                    <a:pt x="30" y="264"/>
                  </a:cubicBezTo>
                  <a:cubicBezTo>
                    <a:pt x="26" y="264"/>
                    <a:pt x="32" y="266"/>
                    <a:pt x="27" y="266"/>
                  </a:cubicBezTo>
                  <a:cubicBezTo>
                    <a:pt x="23" y="264"/>
                    <a:pt x="29" y="266"/>
                    <a:pt x="26" y="267"/>
                  </a:cubicBezTo>
                  <a:cubicBezTo>
                    <a:pt x="23" y="267"/>
                    <a:pt x="20" y="266"/>
                    <a:pt x="18" y="267"/>
                  </a:cubicBezTo>
                  <a:cubicBezTo>
                    <a:pt x="18" y="267"/>
                    <a:pt x="18" y="270"/>
                    <a:pt x="21" y="269"/>
                  </a:cubicBezTo>
                  <a:cubicBezTo>
                    <a:pt x="26" y="269"/>
                    <a:pt x="21" y="269"/>
                    <a:pt x="23" y="272"/>
                  </a:cubicBezTo>
                  <a:cubicBezTo>
                    <a:pt x="24" y="273"/>
                    <a:pt x="21" y="270"/>
                    <a:pt x="15" y="272"/>
                  </a:cubicBezTo>
                  <a:cubicBezTo>
                    <a:pt x="10" y="273"/>
                    <a:pt x="18" y="272"/>
                    <a:pt x="18" y="273"/>
                  </a:cubicBezTo>
                  <a:cubicBezTo>
                    <a:pt x="20" y="276"/>
                    <a:pt x="18" y="272"/>
                    <a:pt x="13" y="275"/>
                  </a:cubicBezTo>
                  <a:cubicBezTo>
                    <a:pt x="9" y="276"/>
                    <a:pt x="12" y="278"/>
                    <a:pt x="10" y="276"/>
                  </a:cubicBezTo>
                  <a:cubicBezTo>
                    <a:pt x="7" y="276"/>
                    <a:pt x="10" y="278"/>
                    <a:pt x="7" y="278"/>
                  </a:cubicBezTo>
                  <a:cubicBezTo>
                    <a:pt x="4" y="276"/>
                    <a:pt x="3" y="276"/>
                    <a:pt x="4" y="278"/>
                  </a:cubicBezTo>
                  <a:cubicBezTo>
                    <a:pt x="6" y="280"/>
                    <a:pt x="1" y="278"/>
                    <a:pt x="3" y="280"/>
                  </a:cubicBezTo>
                  <a:cubicBezTo>
                    <a:pt x="4" y="281"/>
                    <a:pt x="9" y="280"/>
                    <a:pt x="13" y="281"/>
                  </a:cubicBezTo>
                  <a:cubicBezTo>
                    <a:pt x="17" y="283"/>
                    <a:pt x="12" y="281"/>
                    <a:pt x="10" y="283"/>
                  </a:cubicBezTo>
                  <a:cubicBezTo>
                    <a:pt x="10" y="283"/>
                    <a:pt x="9" y="280"/>
                    <a:pt x="4" y="283"/>
                  </a:cubicBezTo>
                  <a:cubicBezTo>
                    <a:pt x="0" y="284"/>
                    <a:pt x="7" y="286"/>
                    <a:pt x="4" y="287"/>
                  </a:cubicBezTo>
                  <a:cubicBezTo>
                    <a:pt x="0" y="287"/>
                    <a:pt x="4" y="287"/>
                    <a:pt x="3" y="289"/>
                  </a:cubicBezTo>
                  <a:cubicBezTo>
                    <a:pt x="3" y="290"/>
                    <a:pt x="4" y="292"/>
                    <a:pt x="7" y="290"/>
                  </a:cubicBezTo>
                  <a:cubicBezTo>
                    <a:pt x="10" y="289"/>
                    <a:pt x="13" y="292"/>
                    <a:pt x="15" y="290"/>
                  </a:cubicBezTo>
                  <a:cubicBezTo>
                    <a:pt x="15" y="287"/>
                    <a:pt x="17" y="290"/>
                    <a:pt x="20" y="290"/>
                  </a:cubicBezTo>
                  <a:cubicBezTo>
                    <a:pt x="23" y="289"/>
                    <a:pt x="24" y="290"/>
                    <a:pt x="21" y="290"/>
                  </a:cubicBezTo>
                  <a:cubicBezTo>
                    <a:pt x="17" y="292"/>
                    <a:pt x="23" y="295"/>
                    <a:pt x="18" y="292"/>
                  </a:cubicBezTo>
                  <a:cubicBezTo>
                    <a:pt x="15" y="289"/>
                    <a:pt x="15" y="294"/>
                    <a:pt x="13" y="292"/>
                  </a:cubicBezTo>
                  <a:cubicBezTo>
                    <a:pt x="10" y="290"/>
                    <a:pt x="7" y="294"/>
                    <a:pt x="6" y="292"/>
                  </a:cubicBezTo>
                  <a:cubicBezTo>
                    <a:pt x="3" y="292"/>
                    <a:pt x="3" y="292"/>
                    <a:pt x="3" y="294"/>
                  </a:cubicBezTo>
                  <a:cubicBezTo>
                    <a:pt x="3" y="297"/>
                    <a:pt x="6" y="294"/>
                    <a:pt x="6" y="297"/>
                  </a:cubicBezTo>
                  <a:cubicBezTo>
                    <a:pt x="6" y="298"/>
                    <a:pt x="3" y="294"/>
                    <a:pt x="3" y="297"/>
                  </a:cubicBezTo>
                  <a:cubicBezTo>
                    <a:pt x="4" y="300"/>
                    <a:pt x="6" y="297"/>
                    <a:pt x="6" y="298"/>
                  </a:cubicBezTo>
                  <a:cubicBezTo>
                    <a:pt x="6" y="301"/>
                    <a:pt x="3" y="301"/>
                    <a:pt x="3" y="301"/>
                  </a:cubicBezTo>
                  <a:cubicBezTo>
                    <a:pt x="6" y="303"/>
                    <a:pt x="6" y="304"/>
                    <a:pt x="7" y="303"/>
                  </a:cubicBezTo>
                  <a:cubicBezTo>
                    <a:pt x="7" y="301"/>
                    <a:pt x="7" y="304"/>
                    <a:pt x="9" y="304"/>
                  </a:cubicBezTo>
                  <a:cubicBezTo>
                    <a:pt x="9" y="303"/>
                    <a:pt x="7" y="306"/>
                    <a:pt x="9" y="306"/>
                  </a:cubicBezTo>
                  <a:cubicBezTo>
                    <a:pt x="10" y="306"/>
                    <a:pt x="9" y="303"/>
                    <a:pt x="12" y="303"/>
                  </a:cubicBezTo>
                  <a:cubicBezTo>
                    <a:pt x="13" y="301"/>
                    <a:pt x="10" y="306"/>
                    <a:pt x="9" y="308"/>
                  </a:cubicBezTo>
                  <a:cubicBezTo>
                    <a:pt x="6" y="308"/>
                    <a:pt x="10" y="308"/>
                    <a:pt x="9" y="309"/>
                  </a:cubicBezTo>
                  <a:cubicBezTo>
                    <a:pt x="7" y="311"/>
                    <a:pt x="9" y="308"/>
                    <a:pt x="6" y="311"/>
                  </a:cubicBezTo>
                  <a:cubicBezTo>
                    <a:pt x="3" y="314"/>
                    <a:pt x="6" y="317"/>
                    <a:pt x="7" y="315"/>
                  </a:cubicBezTo>
                  <a:cubicBezTo>
                    <a:pt x="7" y="314"/>
                    <a:pt x="9" y="315"/>
                    <a:pt x="9" y="314"/>
                  </a:cubicBezTo>
                  <a:cubicBezTo>
                    <a:pt x="10" y="312"/>
                    <a:pt x="12" y="314"/>
                    <a:pt x="10" y="315"/>
                  </a:cubicBezTo>
                  <a:cubicBezTo>
                    <a:pt x="9" y="315"/>
                    <a:pt x="12" y="315"/>
                    <a:pt x="10" y="317"/>
                  </a:cubicBezTo>
                  <a:cubicBezTo>
                    <a:pt x="9" y="318"/>
                    <a:pt x="12" y="318"/>
                    <a:pt x="10" y="320"/>
                  </a:cubicBezTo>
                  <a:cubicBezTo>
                    <a:pt x="7" y="320"/>
                    <a:pt x="7" y="317"/>
                    <a:pt x="7" y="320"/>
                  </a:cubicBezTo>
                  <a:cubicBezTo>
                    <a:pt x="6" y="323"/>
                    <a:pt x="6" y="323"/>
                    <a:pt x="7" y="323"/>
                  </a:cubicBezTo>
                  <a:cubicBezTo>
                    <a:pt x="9" y="326"/>
                    <a:pt x="10" y="325"/>
                    <a:pt x="10" y="326"/>
                  </a:cubicBezTo>
                  <a:cubicBezTo>
                    <a:pt x="12" y="328"/>
                    <a:pt x="13" y="328"/>
                    <a:pt x="15" y="329"/>
                  </a:cubicBezTo>
                  <a:cubicBezTo>
                    <a:pt x="17" y="329"/>
                    <a:pt x="15" y="329"/>
                    <a:pt x="17" y="331"/>
                  </a:cubicBezTo>
                  <a:cubicBezTo>
                    <a:pt x="17" y="332"/>
                    <a:pt x="17" y="329"/>
                    <a:pt x="18" y="331"/>
                  </a:cubicBezTo>
                  <a:cubicBezTo>
                    <a:pt x="20" y="331"/>
                    <a:pt x="18" y="332"/>
                    <a:pt x="20" y="331"/>
                  </a:cubicBezTo>
                  <a:cubicBezTo>
                    <a:pt x="23" y="331"/>
                    <a:pt x="27" y="331"/>
                    <a:pt x="29" y="329"/>
                  </a:cubicBezTo>
                  <a:cubicBezTo>
                    <a:pt x="30" y="329"/>
                    <a:pt x="32" y="328"/>
                    <a:pt x="33" y="325"/>
                  </a:cubicBezTo>
                  <a:cubicBezTo>
                    <a:pt x="35" y="323"/>
                    <a:pt x="36" y="325"/>
                    <a:pt x="36" y="323"/>
                  </a:cubicBezTo>
                  <a:cubicBezTo>
                    <a:pt x="36" y="321"/>
                    <a:pt x="39" y="323"/>
                    <a:pt x="38" y="321"/>
                  </a:cubicBezTo>
                  <a:cubicBezTo>
                    <a:pt x="36" y="320"/>
                    <a:pt x="41" y="321"/>
                    <a:pt x="39" y="318"/>
                  </a:cubicBezTo>
                  <a:cubicBezTo>
                    <a:pt x="39" y="317"/>
                    <a:pt x="41" y="320"/>
                    <a:pt x="42" y="318"/>
                  </a:cubicBezTo>
                  <a:cubicBezTo>
                    <a:pt x="44" y="318"/>
                    <a:pt x="45" y="320"/>
                    <a:pt x="45" y="317"/>
                  </a:cubicBezTo>
                  <a:cubicBezTo>
                    <a:pt x="45" y="314"/>
                    <a:pt x="49" y="315"/>
                    <a:pt x="45" y="314"/>
                  </a:cubicBezTo>
                  <a:cubicBezTo>
                    <a:pt x="45" y="312"/>
                    <a:pt x="44" y="311"/>
                    <a:pt x="47" y="312"/>
                  </a:cubicBezTo>
                  <a:cubicBezTo>
                    <a:pt x="49" y="314"/>
                    <a:pt x="47" y="309"/>
                    <a:pt x="49" y="311"/>
                  </a:cubicBezTo>
                  <a:cubicBezTo>
                    <a:pt x="49" y="314"/>
                    <a:pt x="47" y="312"/>
                    <a:pt x="49" y="314"/>
                  </a:cubicBezTo>
                  <a:cubicBezTo>
                    <a:pt x="49" y="315"/>
                    <a:pt x="47" y="317"/>
                    <a:pt x="50" y="317"/>
                  </a:cubicBezTo>
                  <a:cubicBezTo>
                    <a:pt x="52" y="317"/>
                    <a:pt x="50" y="317"/>
                    <a:pt x="53" y="317"/>
                  </a:cubicBezTo>
                  <a:cubicBezTo>
                    <a:pt x="53" y="317"/>
                    <a:pt x="53" y="318"/>
                    <a:pt x="55" y="320"/>
                  </a:cubicBezTo>
                  <a:cubicBezTo>
                    <a:pt x="55" y="321"/>
                    <a:pt x="58" y="318"/>
                    <a:pt x="56" y="314"/>
                  </a:cubicBezTo>
                  <a:cubicBezTo>
                    <a:pt x="55" y="311"/>
                    <a:pt x="58" y="311"/>
                    <a:pt x="58" y="309"/>
                  </a:cubicBezTo>
                  <a:cubicBezTo>
                    <a:pt x="56" y="306"/>
                    <a:pt x="59" y="309"/>
                    <a:pt x="61" y="306"/>
                  </a:cubicBezTo>
                  <a:cubicBezTo>
                    <a:pt x="64" y="303"/>
                    <a:pt x="61" y="303"/>
                    <a:pt x="62" y="301"/>
                  </a:cubicBezTo>
                  <a:cubicBezTo>
                    <a:pt x="65" y="300"/>
                    <a:pt x="59" y="294"/>
                    <a:pt x="61" y="292"/>
                  </a:cubicBezTo>
                  <a:cubicBezTo>
                    <a:pt x="61" y="290"/>
                    <a:pt x="64" y="294"/>
                    <a:pt x="64" y="290"/>
                  </a:cubicBezTo>
                  <a:cubicBezTo>
                    <a:pt x="65" y="289"/>
                    <a:pt x="67" y="287"/>
                    <a:pt x="62" y="286"/>
                  </a:cubicBezTo>
                  <a:cubicBezTo>
                    <a:pt x="56" y="283"/>
                    <a:pt x="62" y="278"/>
                    <a:pt x="61" y="273"/>
                  </a:cubicBezTo>
                  <a:cubicBezTo>
                    <a:pt x="58" y="270"/>
                    <a:pt x="61" y="270"/>
                    <a:pt x="59" y="269"/>
                  </a:cubicBezTo>
                  <a:cubicBezTo>
                    <a:pt x="58" y="267"/>
                    <a:pt x="61" y="267"/>
                    <a:pt x="59" y="264"/>
                  </a:cubicBezTo>
                  <a:cubicBezTo>
                    <a:pt x="56" y="261"/>
                    <a:pt x="61" y="261"/>
                    <a:pt x="59" y="259"/>
                  </a:cubicBezTo>
                  <a:cubicBezTo>
                    <a:pt x="59" y="256"/>
                    <a:pt x="65" y="253"/>
                    <a:pt x="67" y="252"/>
                  </a:cubicBezTo>
                  <a:cubicBezTo>
                    <a:pt x="70" y="250"/>
                    <a:pt x="74" y="255"/>
                    <a:pt x="76" y="249"/>
                  </a:cubicBezTo>
                  <a:cubicBezTo>
                    <a:pt x="77" y="245"/>
                    <a:pt x="74" y="247"/>
                    <a:pt x="73" y="245"/>
                  </a:cubicBezTo>
                  <a:cubicBezTo>
                    <a:pt x="70" y="244"/>
                    <a:pt x="77" y="239"/>
                    <a:pt x="77" y="238"/>
                  </a:cubicBezTo>
                  <a:cubicBezTo>
                    <a:pt x="77" y="235"/>
                    <a:pt x="79" y="236"/>
                    <a:pt x="79" y="233"/>
                  </a:cubicBezTo>
                  <a:cubicBezTo>
                    <a:pt x="77" y="228"/>
                    <a:pt x="80" y="230"/>
                    <a:pt x="77" y="224"/>
                  </a:cubicBezTo>
                  <a:cubicBezTo>
                    <a:pt x="77" y="222"/>
                    <a:pt x="88" y="224"/>
                    <a:pt x="85" y="221"/>
                  </a:cubicBezTo>
                  <a:cubicBezTo>
                    <a:pt x="84" y="217"/>
                    <a:pt x="87" y="219"/>
                    <a:pt x="88" y="214"/>
                  </a:cubicBezTo>
                  <a:cubicBezTo>
                    <a:pt x="91" y="211"/>
                    <a:pt x="93" y="213"/>
                    <a:pt x="93" y="210"/>
                  </a:cubicBezTo>
                  <a:cubicBezTo>
                    <a:pt x="94" y="208"/>
                    <a:pt x="91" y="207"/>
                    <a:pt x="91" y="205"/>
                  </a:cubicBezTo>
                  <a:cubicBezTo>
                    <a:pt x="91" y="203"/>
                    <a:pt x="93" y="205"/>
                    <a:pt x="96" y="200"/>
                  </a:cubicBezTo>
                  <a:cubicBezTo>
                    <a:pt x="96" y="197"/>
                    <a:pt x="99" y="197"/>
                    <a:pt x="100" y="196"/>
                  </a:cubicBezTo>
                  <a:cubicBezTo>
                    <a:pt x="102" y="196"/>
                    <a:pt x="103" y="199"/>
                    <a:pt x="106" y="197"/>
                  </a:cubicBezTo>
                  <a:cubicBezTo>
                    <a:pt x="109" y="196"/>
                    <a:pt x="105" y="191"/>
                    <a:pt x="106" y="190"/>
                  </a:cubicBezTo>
                  <a:cubicBezTo>
                    <a:pt x="111" y="186"/>
                    <a:pt x="119" y="194"/>
                    <a:pt x="123" y="191"/>
                  </a:cubicBezTo>
                  <a:cubicBezTo>
                    <a:pt x="126" y="190"/>
                    <a:pt x="119" y="191"/>
                    <a:pt x="123" y="188"/>
                  </a:cubicBezTo>
                  <a:cubicBezTo>
                    <a:pt x="128" y="183"/>
                    <a:pt x="119" y="182"/>
                    <a:pt x="128" y="182"/>
                  </a:cubicBezTo>
                  <a:cubicBezTo>
                    <a:pt x="128" y="180"/>
                    <a:pt x="131" y="183"/>
                    <a:pt x="131" y="182"/>
                  </a:cubicBezTo>
                  <a:cubicBezTo>
                    <a:pt x="131" y="182"/>
                    <a:pt x="129" y="180"/>
                    <a:pt x="131" y="179"/>
                  </a:cubicBezTo>
                  <a:cubicBezTo>
                    <a:pt x="134" y="177"/>
                    <a:pt x="137" y="180"/>
                    <a:pt x="140" y="183"/>
                  </a:cubicBezTo>
                  <a:cubicBezTo>
                    <a:pt x="143" y="186"/>
                    <a:pt x="138" y="186"/>
                    <a:pt x="143" y="186"/>
                  </a:cubicBezTo>
                  <a:cubicBezTo>
                    <a:pt x="149" y="186"/>
                    <a:pt x="146" y="188"/>
                    <a:pt x="149" y="188"/>
                  </a:cubicBezTo>
                  <a:cubicBezTo>
                    <a:pt x="154" y="186"/>
                    <a:pt x="152" y="185"/>
                    <a:pt x="154" y="185"/>
                  </a:cubicBezTo>
                  <a:cubicBezTo>
                    <a:pt x="155" y="186"/>
                    <a:pt x="158" y="186"/>
                    <a:pt x="161" y="190"/>
                  </a:cubicBezTo>
                  <a:cubicBezTo>
                    <a:pt x="161" y="188"/>
                    <a:pt x="163" y="190"/>
                    <a:pt x="163" y="186"/>
                  </a:cubicBezTo>
                  <a:cubicBezTo>
                    <a:pt x="164" y="183"/>
                    <a:pt x="170" y="185"/>
                    <a:pt x="167" y="182"/>
                  </a:cubicBezTo>
                  <a:cubicBezTo>
                    <a:pt x="166" y="179"/>
                    <a:pt x="169" y="179"/>
                    <a:pt x="169" y="176"/>
                  </a:cubicBezTo>
                  <a:cubicBezTo>
                    <a:pt x="169" y="174"/>
                    <a:pt x="170" y="171"/>
                    <a:pt x="173" y="169"/>
                  </a:cubicBezTo>
                  <a:cubicBezTo>
                    <a:pt x="177" y="168"/>
                    <a:pt x="175" y="171"/>
                    <a:pt x="181" y="168"/>
                  </a:cubicBezTo>
                  <a:cubicBezTo>
                    <a:pt x="184" y="166"/>
                    <a:pt x="184" y="166"/>
                    <a:pt x="186" y="169"/>
                  </a:cubicBezTo>
                  <a:cubicBezTo>
                    <a:pt x="187" y="171"/>
                    <a:pt x="195" y="172"/>
                    <a:pt x="196" y="176"/>
                  </a:cubicBezTo>
                  <a:cubicBezTo>
                    <a:pt x="196" y="177"/>
                    <a:pt x="189" y="180"/>
                    <a:pt x="193" y="182"/>
                  </a:cubicBezTo>
                  <a:cubicBezTo>
                    <a:pt x="195" y="183"/>
                    <a:pt x="195" y="182"/>
                    <a:pt x="196" y="179"/>
                  </a:cubicBezTo>
                  <a:close/>
                  <a:moveTo>
                    <a:pt x="154" y="157"/>
                  </a:moveTo>
                  <a:cubicBezTo>
                    <a:pt x="157" y="159"/>
                    <a:pt x="155" y="160"/>
                    <a:pt x="154" y="160"/>
                  </a:cubicBezTo>
                  <a:cubicBezTo>
                    <a:pt x="152" y="162"/>
                    <a:pt x="151" y="157"/>
                    <a:pt x="154" y="157"/>
                  </a:cubicBezTo>
                  <a:close/>
                  <a:moveTo>
                    <a:pt x="149" y="163"/>
                  </a:moveTo>
                  <a:cubicBezTo>
                    <a:pt x="151" y="162"/>
                    <a:pt x="154" y="160"/>
                    <a:pt x="151" y="159"/>
                  </a:cubicBezTo>
                  <a:cubicBezTo>
                    <a:pt x="149" y="159"/>
                    <a:pt x="151" y="160"/>
                    <a:pt x="149" y="160"/>
                  </a:cubicBezTo>
                  <a:cubicBezTo>
                    <a:pt x="146" y="162"/>
                    <a:pt x="144" y="162"/>
                    <a:pt x="148" y="163"/>
                  </a:cubicBezTo>
                  <a:cubicBezTo>
                    <a:pt x="148" y="163"/>
                    <a:pt x="149" y="165"/>
                    <a:pt x="149" y="163"/>
                  </a:cubicBezTo>
                  <a:close/>
                  <a:moveTo>
                    <a:pt x="141" y="163"/>
                  </a:moveTo>
                  <a:cubicBezTo>
                    <a:pt x="144" y="162"/>
                    <a:pt x="146" y="163"/>
                    <a:pt x="146" y="163"/>
                  </a:cubicBezTo>
                  <a:cubicBezTo>
                    <a:pt x="148" y="165"/>
                    <a:pt x="140" y="165"/>
                    <a:pt x="141" y="163"/>
                  </a:cubicBezTo>
                  <a:close/>
                  <a:moveTo>
                    <a:pt x="144" y="160"/>
                  </a:moveTo>
                  <a:cubicBezTo>
                    <a:pt x="146" y="160"/>
                    <a:pt x="146" y="160"/>
                    <a:pt x="149" y="159"/>
                  </a:cubicBezTo>
                  <a:cubicBezTo>
                    <a:pt x="152" y="155"/>
                    <a:pt x="151" y="155"/>
                    <a:pt x="148" y="155"/>
                  </a:cubicBezTo>
                  <a:cubicBezTo>
                    <a:pt x="146" y="157"/>
                    <a:pt x="149" y="157"/>
                    <a:pt x="148" y="157"/>
                  </a:cubicBezTo>
                  <a:cubicBezTo>
                    <a:pt x="146" y="159"/>
                    <a:pt x="144" y="157"/>
                    <a:pt x="144" y="159"/>
                  </a:cubicBezTo>
                  <a:cubicBezTo>
                    <a:pt x="144" y="160"/>
                    <a:pt x="144" y="157"/>
                    <a:pt x="143" y="159"/>
                  </a:cubicBezTo>
                  <a:cubicBezTo>
                    <a:pt x="140" y="159"/>
                    <a:pt x="137" y="160"/>
                    <a:pt x="140" y="160"/>
                  </a:cubicBezTo>
                  <a:cubicBezTo>
                    <a:pt x="141" y="160"/>
                    <a:pt x="138" y="162"/>
                    <a:pt x="141" y="162"/>
                  </a:cubicBezTo>
                  <a:cubicBezTo>
                    <a:pt x="143" y="160"/>
                    <a:pt x="143" y="160"/>
                    <a:pt x="144" y="160"/>
                  </a:cubicBezTo>
                  <a:close/>
                  <a:moveTo>
                    <a:pt x="128" y="168"/>
                  </a:moveTo>
                  <a:cubicBezTo>
                    <a:pt x="129" y="168"/>
                    <a:pt x="129" y="168"/>
                    <a:pt x="129" y="166"/>
                  </a:cubicBezTo>
                  <a:cubicBezTo>
                    <a:pt x="129" y="165"/>
                    <a:pt x="129" y="163"/>
                    <a:pt x="126" y="165"/>
                  </a:cubicBezTo>
                  <a:cubicBezTo>
                    <a:pt x="125" y="166"/>
                    <a:pt x="125" y="166"/>
                    <a:pt x="128" y="168"/>
                  </a:cubicBezTo>
                  <a:close/>
                  <a:moveTo>
                    <a:pt x="122" y="165"/>
                  </a:moveTo>
                  <a:cubicBezTo>
                    <a:pt x="120" y="165"/>
                    <a:pt x="120" y="163"/>
                    <a:pt x="120" y="165"/>
                  </a:cubicBezTo>
                  <a:cubicBezTo>
                    <a:pt x="119" y="166"/>
                    <a:pt x="122" y="168"/>
                    <a:pt x="123" y="166"/>
                  </a:cubicBezTo>
                  <a:cubicBezTo>
                    <a:pt x="125" y="166"/>
                    <a:pt x="123" y="166"/>
                    <a:pt x="122" y="165"/>
                  </a:cubicBezTo>
                  <a:close/>
                  <a:moveTo>
                    <a:pt x="154" y="154"/>
                  </a:moveTo>
                  <a:cubicBezTo>
                    <a:pt x="155" y="154"/>
                    <a:pt x="155" y="154"/>
                    <a:pt x="155" y="154"/>
                  </a:cubicBezTo>
                  <a:cubicBezTo>
                    <a:pt x="157" y="155"/>
                    <a:pt x="155" y="155"/>
                    <a:pt x="154" y="154"/>
                  </a:cubicBezTo>
                  <a:close/>
                  <a:moveTo>
                    <a:pt x="128" y="169"/>
                  </a:moveTo>
                  <a:cubicBezTo>
                    <a:pt x="129" y="169"/>
                    <a:pt x="128" y="171"/>
                    <a:pt x="128" y="171"/>
                  </a:cubicBezTo>
                  <a:cubicBezTo>
                    <a:pt x="126" y="171"/>
                    <a:pt x="128" y="168"/>
                    <a:pt x="128" y="169"/>
                  </a:cubicBezTo>
                  <a:close/>
                  <a:moveTo>
                    <a:pt x="129" y="168"/>
                  </a:moveTo>
                  <a:cubicBezTo>
                    <a:pt x="129" y="166"/>
                    <a:pt x="132" y="168"/>
                    <a:pt x="131" y="169"/>
                  </a:cubicBezTo>
                  <a:cubicBezTo>
                    <a:pt x="129" y="169"/>
                    <a:pt x="129" y="169"/>
                    <a:pt x="129" y="168"/>
                  </a:cubicBezTo>
                  <a:close/>
                  <a:moveTo>
                    <a:pt x="119" y="169"/>
                  </a:moveTo>
                  <a:cubicBezTo>
                    <a:pt x="120" y="168"/>
                    <a:pt x="122" y="168"/>
                    <a:pt x="122" y="168"/>
                  </a:cubicBezTo>
                  <a:cubicBezTo>
                    <a:pt x="122" y="169"/>
                    <a:pt x="119" y="171"/>
                    <a:pt x="119" y="169"/>
                  </a:cubicBezTo>
                  <a:close/>
                  <a:moveTo>
                    <a:pt x="119" y="169"/>
                  </a:moveTo>
                  <a:cubicBezTo>
                    <a:pt x="120" y="168"/>
                    <a:pt x="120" y="168"/>
                    <a:pt x="120" y="168"/>
                  </a:cubicBezTo>
                  <a:cubicBezTo>
                    <a:pt x="119" y="168"/>
                    <a:pt x="119" y="168"/>
                    <a:pt x="117" y="168"/>
                  </a:cubicBezTo>
                  <a:cubicBezTo>
                    <a:pt x="116" y="166"/>
                    <a:pt x="116" y="168"/>
                    <a:pt x="116" y="168"/>
                  </a:cubicBezTo>
                  <a:cubicBezTo>
                    <a:pt x="114" y="168"/>
                    <a:pt x="114" y="168"/>
                    <a:pt x="112" y="169"/>
                  </a:cubicBezTo>
                  <a:cubicBezTo>
                    <a:pt x="112" y="169"/>
                    <a:pt x="114" y="169"/>
                    <a:pt x="116" y="171"/>
                  </a:cubicBezTo>
                  <a:cubicBezTo>
                    <a:pt x="117" y="171"/>
                    <a:pt x="117" y="171"/>
                    <a:pt x="119" y="169"/>
                  </a:cubicBezTo>
                  <a:close/>
                  <a:moveTo>
                    <a:pt x="116" y="166"/>
                  </a:moveTo>
                  <a:cubicBezTo>
                    <a:pt x="114" y="166"/>
                    <a:pt x="116" y="165"/>
                    <a:pt x="117" y="165"/>
                  </a:cubicBezTo>
                  <a:cubicBezTo>
                    <a:pt x="117" y="165"/>
                    <a:pt x="117" y="166"/>
                    <a:pt x="116" y="166"/>
                  </a:cubicBezTo>
                  <a:close/>
                  <a:moveTo>
                    <a:pt x="114" y="166"/>
                  </a:moveTo>
                  <a:cubicBezTo>
                    <a:pt x="114" y="166"/>
                    <a:pt x="114" y="166"/>
                    <a:pt x="112" y="166"/>
                  </a:cubicBezTo>
                  <a:cubicBezTo>
                    <a:pt x="112" y="166"/>
                    <a:pt x="112" y="166"/>
                    <a:pt x="112" y="168"/>
                  </a:cubicBezTo>
                  <a:cubicBezTo>
                    <a:pt x="112" y="169"/>
                    <a:pt x="114" y="166"/>
                    <a:pt x="114" y="166"/>
                  </a:cubicBezTo>
                  <a:close/>
                  <a:moveTo>
                    <a:pt x="112" y="174"/>
                  </a:moveTo>
                  <a:cubicBezTo>
                    <a:pt x="112" y="172"/>
                    <a:pt x="117" y="172"/>
                    <a:pt x="114" y="171"/>
                  </a:cubicBezTo>
                  <a:cubicBezTo>
                    <a:pt x="111" y="169"/>
                    <a:pt x="112" y="171"/>
                    <a:pt x="112" y="171"/>
                  </a:cubicBezTo>
                  <a:cubicBezTo>
                    <a:pt x="111" y="171"/>
                    <a:pt x="111" y="172"/>
                    <a:pt x="111" y="171"/>
                  </a:cubicBezTo>
                  <a:cubicBezTo>
                    <a:pt x="109" y="171"/>
                    <a:pt x="109" y="171"/>
                    <a:pt x="109" y="172"/>
                  </a:cubicBezTo>
                  <a:cubicBezTo>
                    <a:pt x="108" y="174"/>
                    <a:pt x="108" y="172"/>
                    <a:pt x="106" y="174"/>
                  </a:cubicBezTo>
                  <a:cubicBezTo>
                    <a:pt x="106" y="174"/>
                    <a:pt x="106" y="174"/>
                    <a:pt x="111" y="174"/>
                  </a:cubicBezTo>
                  <a:cubicBezTo>
                    <a:pt x="112" y="174"/>
                    <a:pt x="112" y="174"/>
                    <a:pt x="112" y="174"/>
                  </a:cubicBezTo>
                  <a:close/>
                  <a:moveTo>
                    <a:pt x="106" y="179"/>
                  </a:moveTo>
                  <a:cubicBezTo>
                    <a:pt x="105" y="177"/>
                    <a:pt x="106" y="177"/>
                    <a:pt x="106" y="177"/>
                  </a:cubicBezTo>
                  <a:cubicBezTo>
                    <a:pt x="106" y="176"/>
                    <a:pt x="108" y="174"/>
                    <a:pt x="106" y="176"/>
                  </a:cubicBezTo>
                  <a:cubicBezTo>
                    <a:pt x="106" y="176"/>
                    <a:pt x="106" y="174"/>
                    <a:pt x="105" y="174"/>
                  </a:cubicBezTo>
                  <a:cubicBezTo>
                    <a:pt x="105" y="176"/>
                    <a:pt x="105" y="172"/>
                    <a:pt x="103" y="174"/>
                  </a:cubicBezTo>
                  <a:cubicBezTo>
                    <a:pt x="103" y="176"/>
                    <a:pt x="102" y="174"/>
                    <a:pt x="102" y="174"/>
                  </a:cubicBezTo>
                  <a:cubicBezTo>
                    <a:pt x="102" y="176"/>
                    <a:pt x="102" y="174"/>
                    <a:pt x="100" y="176"/>
                  </a:cubicBezTo>
                  <a:cubicBezTo>
                    <a:pt x="99" y="176"/>
                    <a:pt x="102" y="176"/>
                    <a:pt x="102" y="177"/>
                  </a:cubicBezTo>
                  <a:cubicBezTo>
                    <a:pt x="102" y="177"/>
                    <a:pt x="97" y="177"/>
                    <a:pt x="99" y="177"/>
                  </a:cubicBezTo>
                  <a:cubicBezTo>
                    <a:pt x="100" y="179"/>
                    <a:pt x="97" y="177"/>
                    <a:pt x="99" y="179"/>
                  </a:cubicBezTo>
                  <a:cubicBezTo>
                    <a:pt x="99" y="179"/>
                    <a:pt x="97" y="179"/>
                    <a:pt x="99" y="180"/>
                  </a:cubicBezTo>
                  <a:cubicBezTo>
                    <a:pt x="99" y="180"/>
                    <a:pt x="96" y="182"/>
                    <a:pt x="99" y="182"/>
                  </a:cubicBezTo>
                  <a:cubicBezTo>
                    <a:pt x="100" y="182"/>
                    <a:pt x="99" y="183"/>
                    <a:pt x="100" y="182"/>
                  </a:cubicBezTo>
                  <a:cubicBezTo>
                    <a:pt x="102" y="182"/>
                    <a:pt x="102" y="180"/>
                    <a:pt x="102" y="180"/>
                  </a:cubicBezTo>
                  <a:cubicBezTo>
                    <a:pt x="103" y="180"/>
                    <a:pt x="102" y="182"/>
                    <a:pt x="105" y="180"/>
                  </a:cubicBezTo>
                  <a:cubicBezTo>
                    <a:pt x="106" y="180"/>
                    <a:pt x="106" y="180"/>
                    <a:pt x="106" y="179"/>
                  </a:cubicBezTo>
                  <a:close/>
                  <a:moveTo>
                    <a:pt x="100" y="185"/>
                  </a:moveTo>
                  <a:cubicBezTo>
                    <a:pt x="99" y="183"/>
                    <a:pt x="100" y="183"/>
                    <a:pt x="102" y="183"/>
                  </a:cubicBezTo>
                  <a:cubicBezTo>
                    <a:pt x="102" y="185"/>
                    <a:pt x="100" y="185"/>
                    <a:pt x="100" y="185"/>
                  </a:cubicBezTo>
                  <a:close/>
                  <a:moveTo>
                    <a:pt x="97" y="186"/>
                  </a:moveTo>
                  <a:cubicBezTo>
                    <a:pt x="97" y="185"/>
                    <a:pt x="100" y="186"/>
                    <a:pt x="99" y="186"/>
                  </a:cubicBezTo>
                  <a:cubicBezTo>
                    <a:pt x="97" y="186"/>
                    <a:pt x="96" y="186"/>
                    <a:pt x="97" y="186"/>
                  </a:cubicBezTo>
                  <a:close/>
                  <a:moveTo>
                    <a:pt x="82" y="199"/>
                  </a:moveTo>
                  <a:cubicBezTo>
                    <a:pt x="82" y="199"/>
                    <a:pt x="82" y="197"/>
                    <a:pt x="84" y="197"/>
                  </a:cubicBezTo>
                  <a:cubicBezTo>
                    <a:pt x="84" y="197"/>
                    <a:pt x="84" y="197"/>
                    <a:pt x="82" y="199"/>
                  </a:cubicBezTo>
                  <a:close/>
                  <a:moveTo>
                    <a:pt x="82" y="193"/>
                  </a:moveTo>
                  <a:cubicBezTo>
                    <a:pt x="84" y="191"/>
                    <a:pt x="82" y="191"/>
                    <a:pt x="82" y="191"/>
                  </a:cubicBezTo>
                  <a:cubicBezTo>
                    <a:pt x="82" y="191"/>
                    <a:pt x="80" y="191"/>
                    <a:pt x="79" y="191"/>
                  </a:cubicBezTo>
                  <a:cubicBezTo>
                    <a:pt x="77" y="191"/>
                    <a:pt x="79" y="193"/>
                    <a:pt x="77" y="193"/>
                  </a:cubicBezTo>
                  <a:cubicBezTo>
                    <a:pt x="76" y="193"/>
                    <a:pt x="77" y="193"/>
                    <a:pt x="76" y="194"/>
                  </a:cubicBezTo>
                  <a:cubicBezTo>
                    <a:pt x="76" y="194"/>
                    <a:pt x="76" y="196"/>
                    <a:pt x="79" y="194"/>
                  </a:cubicBezTo>
                  <a:cubicBezTo>
                    <a:pt x="79" y="194"/>
                    <a:pt x="80" y="194"/>
                    <a:pt x="82" y="193"/>
                  </a:cubicBezTo>
                  <a:close/>
                  <a:moveTo>
                    <a:pt x="85" y="188"/>
                  </a:moveTo>
                  <a:cubicBezTo>
                    <a:pt x="87" y="188"/>
                    <a:pt x="84" y="186"/>
                    <a:pt x="85" y="186"/>
                  </a:cubicBezTo>
                  <a:cubicBezTo>
                    <a:pt x="87" y="185"/>
                    <a:pt x="84" y="182"/>
                    <a:pt x="84" y="183"/>
                  </a:cubicBezTo>
                  <a:cubicBezTo>
                    <a:pt x="82" y="183"/>
                    <a:pt x="84" y="185"/>
                    <a:pt x="82" y="185"/>
                  </a:cubicBezTo>
                  <a:cubicBezTo>
                    <a:pt x="80" y="185"/>
                    <a:pt x="82" y="186"/>
                    <a:pt x="80" y="186"/>
                  </a:cubicBezTo>
                  <a:cubicBezTo>
                    <a:pt x="79" y="186"/>
                    <a:pt x="80" y="185"/>
                    <a:pt x="79" y="185"/>
                  </a:cubicBezTo>
                  <a:cubicBezTo>
                    <a:pt x="79" y="186"/>
                    <a:pt x="77" y="185"/>
                    <a:pt x="77" y="186"/>
                  </a:cubicBezTo>
                  <a:cubicBezTo>
                    <a:pt x="77" y="186"/>
                    <a:pt x="76" y="188"/>
                    <a:pt x="77" y="188"/>
                  </a:cubicBezTo>
                  <a:cubicBezTo>
                    <a:pt x="79" y="190"/>
                    <a:pt x="79" y="188"/>
                    <a:pt x="82" y="186"/>
                  </a:cubicBezTo>
                  <a:cubicBezTo>
                    <a:pt x="85" y="186"/>
                    <a:pt x="79" y="188"/>
                    <a:pt x="80" y="190"/>
                  </a:cubicBezTo>
                  <a:cubicBezTo>
                    <a:pt x="82" y="190"/>
                    <a:pt x="84" y="188"/>
                    <a:pt x="85" y="188"/>
                  </a:cubicBezTo>
                  <a:close/>
                  <a:moveTo>
                    <a:pt x="87" y="185"/>
                  </a:moveTo>
                  <a:cubicBezTo>
                    <a:pt x="87" y="185"/>
                    <a:pt x="87" y="183"/>
                    <a:pt x="88" y="183"/>
                  </a:cubicBezTo>
                  <a:cubicBezTo>
                    <a:pt x="90" y="183"/>
                    <a:pt x="90" y="182"/>
                    <a:pt x="91" y="180"/>
                  </a:cubicBezTo>
                  <a:cubicBezTo>
                    <a:pt x="91" y="179"/>
                    <a:pt x="91" y="177"/>
                    <a:pt x="90" y="179"/>
                  </a:cubicBezTo>
                  <a:cubicBezTo>
                    <a:pt x="88" y="180"/>
                    <a:pt x="87" y="180"/>
                    <a:pt x="87" y="183"/>
                  </a:cubicBezTo>
                  <a:cubicBezTo>
                    <a:pt x="85" y="183"/>
                    <a:pt x="85" y="183"/>
                    <a:pt x="87" y="185"/>
                  </a:cubicBezTo>
                  <a:close/>
                  <a:moveTo>
                    <a:pt x="93" y="183"/>
                  </a:moveTo>
                  <a:cubicBezTo>
                    <a:pt x="96" y="183"/>
                    <a:pt x="96" y="183"/>
                    <a:pt x="96" y="183"/>
                  </a:cubicBezTo>
                  <a:cubicBezTo>
                    <a:pt x="94" y="185"/>
                    <a:pt x="93" y="183"/>
                    <a:pt x="93" y="183"/>
                  </a:cubicBezTo>
                  <a:close/>
                  <a:moveTo>
                    <a:pt x="91" y="185"/>
                  </a:moveTo>
                  <a:cubicBezTo>
                    <a:pt x="91" y="185"/>
                    <a:pt x="93" y="186"/>
                    <a:pt x="90" y="188"/>
                  </a:cubicBezTo>
                  <a:cubicBezTo>
                    <a:pt x="88" y="190"/>
                    <a:pt x="91" y="186"/>
                    <a:pt x="90" y="186"/>
                  </a:cubicBezTo>
                  <a:cubicBezTo>
                    <a:pt x="88" y="186"/>
                    <a:pt x="91" y="185"/>
                    <a:pt x="90" y="183"/>
                  </a:cubicBezTo>
                  <a:cubicBezTo>
                    <a:pt x="88" y="183"/>
                    <a:pt x="87" y="185"/>
                    <a:pt x="87" y="186"/>
                  </a:cubicBezTo>
                  <a:cubicBezTo>
                    <a:pt x="85" y="188"/>
                    <a:pt x="88" y="190"/>
                    <a:pt x="85" y="190"/>
                  </a:cubicBezTo>
                  <a:cubicBezTo>
                    <a:pt x="84" y="190"/>
                    <a:pt x="85" y="190"/>
                    <a:pt x="84" y="193"/>
                  </a:cubicBezTo>
                  <a:cubicBezTo>
                    <a:pt x="82" y="194"/>
                    <a:pt x="85" y="191"/>
                    <a:pt x="87" y="193"/>
                  </a:cubicBezTo>
                  <a:cubicBezTo>
                    <a:pt x="88" y="194"/>
                    <a:pt x="88" y="191"/>
                    <a:pt x="88" y="191"/>
                  </a:cubicBezTo>
                  <a:cubicBezTo>
                    <a:pt x="90" y="193"/>
                    <a:pt x="90" y="193"/>
                    <a:pt x="90" y="191"/>
                  </a:cubicBezTo>
                  <a:cubicBezTo>
                    <a:pt x="91" y="190"/>
                    <a:pt x="91" y="190"/>
                    <a:pt x="93" y="190"/>
                  </a:cubicBezTo>
                  <a:cubicBezTo>
                    <a:pt x="96" y="188"/>
                    <a:pt x="94" y="185"/>
                    <a:pt x="93" y="185"/>
                  </a:cubicBezTo>
                  <a:cubicBezTo>
                    <a:pt x="93" y="183"/>
                    <a:pt x="93" y="183"/>
                    <a:pt x="91" y="185"/>
                  </a:cubicBezTo>
                  <a:close/>
                  <a:moveTo>
                    <a:pt x="91" y="191"/>
                  </a:moveTo>
                  <a:cubicBezTo>
                    <a:pt x="93" y="190"/>
                    <a:pt x="94" y="190"/>
                    <a:pt x="94" y="190"/>
                  </a:cubicBezTo>
                  <a:cubicBezTo>
                    <a:pt x="93" y="191"/>
                    <a:pt x="91" y="193"/>
                    <a:pt x="91" y="191"/>
                  </a:cubicBezTo>
                  <a:close/>
                  <a:moveTo>
                    <a:pt x="117" y="166"/>
                  </a:moveTo>
                  <a:cubicBezTo>
                    <a:pt x="119" y="165"/>
                    <a:pt x="120" y="166"/>
                    <a:pt x="120" y="166"/>
                  </a:cubicBezTo>
                  <a:cubicBezTo>
                    <a:pt x="119" y="166"/>
                    <a:pt x="117" y="166"/>
                    <a:pt x="117" y="166"/>
                  </a:cubicBezTo>
                  <a:close/>
                  <a:moveTo>
                    <a:pt x="74" y="193"/>
                  </a:moveTo>
                  <a:cubicBezTo>
                    <a:pt x="76" y="193"/>
                    <a:pt x="76" y="193"/>
                    <a:pt x="76" y="193"/>
                  </a:cubicBezTo>
                  <a:cubicBezTo>
                    <a:pt x="76" y="194"/>
                    <a:pt x="74" y="193"/>
                    <a:pt x="74" y="193"/>
                  </a:cubicBezTo>
                  <a:close/>
                  <a:moveTo>
                    <a:pt x="70" y="196"/>
                  </a:moveTo>
                  <a:cubicBezTo>
                    <a:pt x="70" y="196"/>
                    <a:pt x="70" y="197"/>
                    <a:pt x="71" y="196"/>
                  </a:cubicBezTo>
                  <a:cubicBezTo>
                    <a:pt x="71" y="196"/>
                    <a:pt x="71" y="196"/>
                    <a:pt x="73" y="196"/>
                  </a:cubicBezTo>
                  <a:cubicBezTo>
                    <a:pt x="73" y="196"/>
                    <a:pt x="73" y="194"/>
                    <a:pt x="74" y="194"/>
                  </a:cubicBezTo>
                  <a:cubicBezTo>
                    <a:pt x="76" y="194"/>
                    <a:pt x="74" y="194"/>
                    <a:pt x="73" y="193"/>
                  </a:cubicBezTo>
                  <a:cubicBezTo>
                    <a:pt x="71" y="193"/>
                    <a:pt x="71" y="193"/>
                    <a:pt x="70" y="194"/>
                  </a:cubicBezTo>
                  <a:cubicBezTo>
                    <a:pt x="70" y="196"/>
                    <a:pt x="71" y="196"/>
                    <a:pt x="70" y="196"/>
                  </a:cubicBezTo>
                  <a:close/>
                  <a:moveTo>
                    <a:pt x="70" y="196"/>
                  </a:moveTo>
                  <a:cubicBezTo>
                    <a:pt x="71" y="196"/>
                    <a:pt x="68" y="194"/>
                    <a:pt x="68" y="196"/>
                  </a:cubicBezTo>
                  <a:cubicBezTo>
                    <a:pt x="68" y="197"/>
                    <a:pt x="68" y="196"/>
                    <a:pt x="68" y="197"/>
                  </a:cubicBezTo>
                  <a:cubicBezTo>
                    <a:pt x="68" y="197"/>
                    <a:pt x="68" y="197"/>
                    <a:pt x="70" y="196"/>
                  </a:cubicBezTo>
                  <a:close/>
                  <a:moveTo>
                    <a:pt x="65" y="197"/>
                  </a:moveTo>
                  <a:cubicBezTo>
                    <a:pt x="65" y="200"/>
                    <a:pt x="65" y="200"/>
                    <a:pt x="67" y="199"/>
                  </a:cubicBezTo>
                  <a:cubicBezTo>
                    <a:pt x="67" y="197"/>
                    <a:pt x="67" y="197"/>
                    <a:pt x="67" y="196"/>
                  </a:cubicBezTo>
                  <a:cubicBezTo>
                    <a:pt x="67" y="196"/>
                    <a:pt x="67" y="196"/>
                    <a:pt x="65" y="197"/>
                  </a:cubicBezTo>
                  <a:close/>
                  <a:moveTo>
                    <a:pt x="87" y="197"/>
                  </a:moveTo>
                  <a:cubicBezTo>
                    <a:pt x="88" y="197"/>
                    <a:pt x="88" y="197"/>
                    <a:pt x="88" y="197"/>
                  </a:cubicBezTo>
                  <a:cubicBezTo>
                    <a:pt x="90" y="197"/>
                    <a:pt x="87" y="197"/>
                    <a:pt x="87" y="197"/>
                  </a:cubicBezTo>
                  <a:close/>
                  <a:moveTo>
                    <a:pt x="64" y="224"/>
                  </a:moveTo>
                  <a:cubicBezTo>
                    <a:pt x="64" y="222"/>
                    <a:pt x="62" y="222"/>
                    <a:pt x="62" y="222"/>
                  </a:cubicBezTo>
                  <a:cubicBezTo>
                    <a:pt x="62" y="224"/>
                    <a:pt x="61" y="225"/>
                    <a:pt x="62" y="225"/>
                  </a:cubicBezTo>
                  <a:cubicBezTo>
                    <a:pt x="62" y="224"/>
                    <a:pt x="64" y="225"/>
                    <a:pt x="64" y="224"/>
                  </a:cubicBezTo>
                  <a:close/>
                  <a:moveTo>
                    <a:pt x="64" y="227"/>
                  </a:moveTo>
                  <a:cubicBezTo>
                    <a:pt x="65" y="225"/>
                    <a:pt x="65" y="225"/>
                    <a:pt x="64" y="225"/>
                  </a:cubicBezTo>
                  <a:cubicBezTo>
                    <a:pt x="64" y="225"/>
                    <a:pt x="62" y="225"/>
                    <a:pt x="62" y="227"/>
                  </a:cubicBezTo>
                  <a:cubicBezTo>
                    <a:pt x="62" y="227"/>
                    <a:pt x="62" y="227"/>
                    <a:pt x="64" y="227"/>
                  </a:cubicBezTo>
                  <a:close/>
                  <a:moveTo>
                    <a:pt x="59" y="235"/>
                  </a:moveTo>
                  <a:cubicBezTo>
                    <a:pt x="59" y="236"/>
                    <a:pt x="58" y="236"/>
                    <a:pt x="59" y="236"/>
                  </a:cubicBezTo>
                  <a:cubicBezTo>
                    <a:pt x="61" y="236"/>
                    <a:pt x="59" y="235"/>
                    <a:pt x="61" y="235"/>
                  </a:cubicBezTo>
                  <a:cubicBezTo>
                    <a:pt x="62" y="235"/>
                    <a:pt x="62" y="235"/>
                    <a:pt x="62" y="233"/>
                  </a:cubicBezTo>
                  <a:cubicBezTo>
                    <a:pt x="61" y="231"/>
                    <a:pt x="61" y="231"/>
                    <a:pt x="61" y="233"/>
                  </a:cubicBezTo>
                  <a:cubicBezTo>
                    <a:pt x="61" y="233"/>
                    <a:pt x="59" y="233"/>
                    <a:pt x="59" y="235"/>
                  </a:cubicBezTo>
                  <a:close/>
                  <a:moveTo>
                    <a:pt x="56" y="230"/>
                  </a:moveTo>
                  <a:cubicBezTo>
                    <a:pt x="56" y="230"/>
                    <a:pt x="58" y="228"/>
                    <a:pt x="59" y="230"/>
                  </a:cubicBezTo>
                  <a:cubicBezTo>
                    <a:pt x="59" y="230"/>
                    <a:pt x="56" y="231"/>
                    <a:pt x="56" y="230"/>
                  </a:cubicBezTo>
                  <a:close/>
                  <a:moveTo>
                    <a:pt x="59" y="238"/>
                  </a:moveTo>
                  <a:cubicBezTo>
                    <a:pt x="58" y="238"/>
                    <a:pt x="59" y="238"/>
                    <a:pt x="61" y="238"/>
                  </a:cubicBezTo>
                  <a:cubicBezTo>
                    <a:pt x="62" y="236"/>
                    <a:pt x="61" y="236"/>
                    <a:pt x="59" y="236"/>
                  </a:cubicBezTo>
                  <a:cubicBezTo>
                    <a:pt x="59" y="238"/>
                    <a:pt x="59" y="236"/>
                    <a:pt x="59" y="238"/>
                  </a:cubicBezTo>
                  <a:close/>
                  <a:moveTo>
                    <a:pt x="55" y="238"/>
                  </a:moveTo>
                  <a:cubicBezTo>
                    <a:pt x="56" y="238"/>
                    <a:pt x="58" y="238"/>
                    <a:pt x="58" y="238"/>
                  </a:cubicBezTo>
                  <a:cubicBezTo>
                    <a:pt x="56" y="238"/>
                    <a:pt x="55" y="238"/>
                    <a:pt x="55" y="238"/>
                  </a:cubicBezTo>
                  <a:close/>
                  <a:moveTo>
                    <a:pt x="53" y="245"/>
                  </a:moveTo>
                  <a:cubicBezTo>
                    <a:pt x="55" y="245"/>
                    <a:pt x="55" y="245"/>
                    <a:pt x="53" y="245"/>
                  </a:cubicBezTo>
                  <a:cubicBezTo>
                    <a:pt x="53" y="245"/>
                    <a:pt x="53" y="244"/>
                    <a:pt x="52" y="244"/>
                  </a:cubicBezTo>
                  <a:cubicBezTo>
                    <a:pt x="52" y="245"/>
                    <a:pt x="52" y="245"/>
                    <a:pt x="53" y="245"/>
                  </a:cubicBezTo>
                  <a:close/>
                  <a:moveTo>
                    <a:pt x="53" y="244"/>
                  </a:moveTo>
                  <a:cubicBezTo>
                    <a:pt x="53" y="244"/>
                    <a:pt x="55" y="244"/>
                    <a:pt x="53" y="244"/>
                  </a:cubicBezTo>
                  <a:cubicBezTo>
                    <a:pt x="53" y="244"/>
                    <a:pt x="52" y="242"/>
                    <a:pt x="53" y="244"/>
                  </a:cubicBezTo>
                  <a:close/>
                  <a:moveTo>
                    <a:pt x="50" y="244"/>
                  </a:moveTo>
                  <a:cubicBezTo>
                    <a:pt x="52" y="242"/>
                    <a:pt x="52" y="244"/>
                    <a:pt x="52" y="244"/>
                  </a:cubicBezTo>
                  <a:cubicBezTo>
                    <a:pt x="50" y="244"/>
                    <a:pt x="50" y="244"/>
                    <a:pt x="50" y="244"/>
                  </a:cubicBezTo>
                  <a:close/>
                  <a:moveTo>
                    <a:pt x="64" y="222"/>
                  </a:moveTo>
                  <a:cubicBezTo>
                    <a:pt x="65" y="221"/>
                    <a:pt x="65" y="221"/>
                    <a:pt x="65" y="221"/>
                  </a:cubicBezTo>
                  <a:cubicBezTo>
                    <a:pt x="67" y="222"/>
                    <a:pt x="65" y="222"/>
                    <a:pt x="64" y="222"/>
                  </a:cubicBezTo>
                  <a:close/>
                  <a:moveTo>
                    <a:pt x="26" y="261"/>
                  </a:moveTo>
                  <a:cubicBezTo>
                    <a:pt x="24" y="261"/>
                    <a:pt x="29" y="259"/>
                    <a:pt x="29" y="261"/>
                  </a:cubicBezTo>
                  <a:cubicBezTo>
                    <a:pt x="29" y="261"/>
                    <a:pt x="27" y="262"/>
                    <a:pt x="26" y="261"/>
                  </a:cubicBezTo>
                  <a:close/>
                  <a:moveTo>
                    <a:pt x="33" y="256"/>
                  </a:moveTo>
                  <a:cubicBezTo>
                    <a:pt x="35" y="256"/>
                    <a:pt x="33" y="255"/>
                    <a:pt x="33" y="255"/>
                  </a:cubicBezTo>
                  <a:cubicBezTo>
                    <a:pt x="32" y="256"/>
                    <a:pt x="29" y="256"/>
                    <a:pt x="29" y="258"/>
                  </a:cubicBezTo>
                  <a:cubicBezTo>
                    <a:pt x="30" y="258"/>
                    <a:pt x="32" y="258"/>
                    <a:pt x="33" y="256"/>
                  </a:cubicBezTo>
                  <a:close/>
                  <a:moveTo>
                    <a:pt x="32" y="259"/>
                  </a:moveTo>
                  <a:cubicBezTo>
                    <a:pt x="35" y="259"/>
                    <a:pt x="36" y="259"/>
                    <a:pt x="36" y="259"/>
                  </a:cubicBezTo>
                  <a:cubicBezTo>
                    <a:pt x="36" y="258"/>
                    <a:pt x="35" y="259"/>
                    <a:pt x="35" y="258"/>
                  </a:cubicBezTo>
                  <a:cubicBezTo>
                    <a:pt x="35" y="256"/>
                    <a:pt x="32" y="258"/>
                    <a:pt x="32" y="258"/>
                  </a:cubicBezTo>
                  <a:cubicBezTo>
                    <a:pt x="30" y="259"/>
                    <a:pt x="29" y="259"/>
                    <a:pt x="29" y="259"/>
                  </a:cubicBezTo>
                  <a:cubicBezTo>
                    <a:pt x="29" y="261"/>
                    <a:pt x="30" y="261"/>
                    <a:pt x="32" y="259"/>
                  </a:cubicBezTo>
                  <a:close/>
                  <a:moveTo>
                    <a:pt x="27" y="264"/>
                  </a:moveTo>
                  <a:cubicBezTo>
                    <a:pt x="26" y="262"/>
                    <a:pt x="27" y="262"/>
                    <a:pt x="29" y="264"/>
                  </a:cubicBezTo>
                  <a:cubicBezTo>
                    <a:pt x="27" y="264"/>
                    <a:pt x="27" y="264"/>
                    <a:pt x="27" y="264"/>
                  </a:cubicBezTo>
                  <a:close/>
                  <a:moveTo>
                    <a:pt x="24" y="266"/>
                  </a:moveTo>
                  <a:cubicBezTo>
                    <a:pt x="26" y="266"/>
                    <a:pt x="24" y="264"/>
                    <a:pt x="24" y="266"/>
                  </a:cubicBezTo>
                  <a:cubicBezTo>
                    <a:pt x="23" y="266"/>
                    <a:pt x="23" y="264"/>
                    <a:pt x="23" y="266"/>
                  </a:cubicBezTo>
                  <a:cubicBezTo>
                    <a:pt x="21" y="267"/>
                    <a:pt x="24" y="267"/>
                    <a:pt x="24" y="266"/>
                  </a:cubicBezTo>
                  <a:close/>
                  <a:moveTo>
                    <a:pt x="17" y="270"/>
                  </a:moveTo>
                  <a:cubicBezTo>
                    <a:pt x="15" y="270"/>
                    <a:pt x="18" y="269"/>
                    <a:pt x="18" y="270"/>
                  </a:cubicBezTo>
                  <a:cubicBezTo>
                    <a:pt x="17" y="270"/>
                    <a:pt x="17" y="270"/>
                    <a:pt x="17" y="270"/>
                  </a:cubicBezTo>
                  <a:close/>
                  <a:moveTo>
                    <a:pt x="10" y="273"/>
                  </a:moveTo>
                  <a:cubicBezTo>
                    <a:pt x="12" y="275"/>
                    <a:pt x="10" y="276"/>
                    <a:pt x="9" y="276"/>
                  </a:cubicBezTo>
                  <a:cubicBezTo>
                    <a:pt x="9" y="275"/>
                    <a:pt x="10" y="273"/>
                    <a:pt x="10" y="273"/>
                  </a:cubicBezTo>
                  <a:close/>
                  <a:moveTo>
                    <a:pt x="7" y="276"/>
                  </a:moveTo>
                  <a:cubicBezTo>
                    <a:pt x="7" y="275"/>
                    <a:pt x="9" y="275"/>
                    <a:pt x="9" y="276"/>
                  </a:cubicBezTo>
                  <a:cubicBezTo>
                    <a:pt x="7" y="276"/>
                    <a:pt x="7" y="276"/>
                    <a:pt x="7" y="276"/>
                  </a:cubicBezTo>
                  <a:close/>
                  <a:moveTo>
                    <a:pt x="1" y="283"/>
                  </a:moveTo>
                  <a:cubicBezTo>
                    <a:pt x="1" y="281"/>
                    <a:pt x="3" y="281"/>
                    <a:pt x="4" y="281"/>
                  </a:cubicBezTo>
                  <a:cubicBezTo>
                    <a:pt x="4" y="281"/>
                    <a:pt x="3" y="283"/>
                    <a:pt x="1" y="283"/>
                  </a:cubicBezTo>
                  <a:close/>
                  <a:moveTo>
                    <a:pt x="1" y="292"/>
                  </a:moveTo>
                  <a:cubicBezTo>
                    <a:pt x="1" y="292"/>
                    <a:pt x="1" y="290"/>
                    <a:pt x="3" y="290"/>
                  </a:cubicBezTo>
                  <a:cubicBezTo>
                    <a:pt x="3" y="290"/>
                    <a:pt x="3" y="292"/>
                    <a:pt x="1" y="292"/>
                  </a:cubicBezTo>
                  <a:close/>
                  <a:moveTo>
                    <a:pt x="6" y="308"/>
                  </a:moveTo>
                  <a:cubicBezTo>
                    <a:pt x="6" y="306"/>
                    <a:pt x="6" y="306"/>
                    <a:pt x="7" y="308"/>
                  </a:cubicBezTo>
                  <a:cubicBezTo>
                    <a:pt x="7" y="308"/>
                    <a:pt x="7" y="306"/>
                    <a:pt x="9" y="306"/>
                  </a:cubicBezTo>
                  <a:cubicBezTo>
                    <a:pt x="9" y="304"/>
                    <a:pt x="6" y="304"/>
                    <a:pt x="6" y="306"/>
                  </a:cubicBezTo>
                  <a:cubicBezTo>
                    <a:pt x="4" y="308"/>
                    <a:pt x="6" y="309"/>
                    <a:pt x="7" y="309"/>
                  </a:cubicBezTo>
                  <a:cubicBezTo>
                    <a:pt x="7" y="309"/>
                    <a:pt x="7" y="308"/>
                    <a:pt x="6" y="308"/>
                  </a:cubicBezTo>
                  <a:close/>
                  <a:moveTo>
                    <a:pt x="4" y="317"/>
                  </a:moveTo>
                  <a:cubicBezTo>
                    <a:pt x="6" y="317"/>
                    <a:pt x="4" y="312"/>
                    <a:pt x="4" y="314"/>
                  </a:cubicBezTo>
                  <a:cubicBezTo>
                    <a:pt x="4" y="315"/>
                    <a:pt x="3" y="317"/>
                    <a:pt x="4" y="317"/>
                  </a:cubicBezTo>
                  <a:close/>
                  <a:moveTo>
                    <a:pt x="4" y="311"/>
                  </a:moveTo>
                  <a:cubicBezTo>
                    <a:pt x="4" y="312"/>
                    <a:pt x="4" y="309"/>
                    <a:pt x="4" y="309"/>
                  </a:cubicBezTo>
                  <a:cubicBezTo>
                    <a:pt x="6" y="309"/>
                    <a:pt x="6" y="311"/>
                    <a:pt x="6" y="309"/>
                  </a:cubicBezTo>
                  <a:cubicBezTo>
                    <a:pt x="6" y="309"/>
                    <a:pt x="6" y="309"/>
                    <a:pt x="4" y="308"/>
                  </a:cubicBezTo>
                  <a:cubicBezTo>
                    <a:pt x="4" y="308"/>
                    <a:pt x="4" y="309"/>
                    <a:pt x="4" y="311"/>
                  </a:cubicBezTo>
                  <a:close/>
                  <a:moveTo>
                    <a:pt x="3" y="303"/>
                  </a:moveTo>
                  <a:cubicBezTo>
                    <a:pt x="3" y="300"/>
                    <a:pt x="3" y="300"/>
                    <a:pt x="3" y="300"/>
                  </a:cubicBezTo>
                  <a:cubicBezTo>
                    <a:pt x="3" y="301"/>
                    <a:pt x="4" y="304"/>
                    <a:pt x="3" y="303"/>
                  </a:cubicBezTo>
                  <a:close/>
                  <a:moveTo>
                    <a:pt x="4" y="300"/>
                  </a:moveTo>
                  <a:cubicBezTo>
                    <a:pt x="4" y="301"/>
                    <a:pt x="3" y="300"/>
                    <a:pt x="3" y="298"/>
                  </a:cubicBezTo>
                  <a:cubicBezTo>
                    <a:pt x="4" y="300"/>
                    <a:pt x="4" y="300"/>
                    <a:pt x="4" y="300"/>
                  </a:cubicBezTo>
                  <a:close/>
                  <a:moveTo>
                    <a:pt x="3" y="298"/>
                  </a:moveTo>
                  <a:cubicBezTo>
                    <a:pt x="4" y="298"/>
                    <a:pt x="3" y="297"/>
                    <a:pt x="3" y="297"/>
                  </a:cubicBezTo>
                  <a:cubicBezTo>
                    <a:pt x="1" y="295"/>
                    <a:pt x="1" y="297"/>
                    <a:pt x="3" y="298"/>
                  </a:cubicBezTo>
                  <a:close/>
                </a:path>
              </a:pathLst>
            </a:custGeom>
            <a:grpFill/>
            <a:ln w="6350" cmpd="sng">
              <a:solidFill>
                <a:schemeClr val="bg1"/>
              </a:solidFill>
              <a:round/>
              <a:headEnd/>
              <a:tailEnd/>
            </a:ln>
          </p:spPr>
          <p:txBody>
            <a:bodyPr/>
            <a:lstStyle/>
            <a:p>
              <a:endParaRPr lang="en-GB" dirty="0"/>
            </a:p>
          </p:txBody>
        </p:sp>
        <p:sp>
          <p:nvSpPr>
            <p:cNvPr id="1262" name="Freeform 201"/>
            <p:cNvSpPr>
              <a:spLocks noEditPoints="1"/>
            </p:cNvSpPr>
            <p:nvPr/>
          </p:nvSpPr>
          <p:spPr bwMode="auto">
            <a:xfrm>
              <a:off x="5315245" y="3084074"/>
              <a:ext cx="257085" cy="420969"/>
            </a:xfrm>
            <a:custGeom>
              <a:avLst/>
              <a:gdLst/>
              <a:ahLst/>
              <a:cxnLst>
                <a:cxn ang="0">
                  <a:pos x="32" y="78"/>
                </a:cxn>
                <a:cxn ang="0">
                  <a:pos x="29" y="67"/>
                </a:cxn>
                <a:cxn ang="0">
                  <a:pos x="25" y="62"/>
                </a:cxn>
                <a:cxn ang="0">
                  <a:pos x="23" y="64"/>
                </a:cxn>
                <a:cxn ang="0">
                  <a:pos x="23" y="55"/>
                </a:cxn>
                <a:cxn ang="0">
                  <a:pos x="20" y="52"/>
                </a:cxn>
                <a:cxn ang="0">
                  <a:pos x="22" y="44"/>
                </a:cxn>
                <a:cxn ang="0">
                  <a:pos x="25" y="34"/>
                </a:cxn>
                <a:cxn ang="0">
                  <a:pos x="32" y="30"/>
                </a:cxn>
                <a:cxn ang="0">
                  <a:pos x="35" y="39"/>
                </a:cxn>
                <a:cxn ang="0">
                  <a:pos x="52" y="42"/>
                </a:cxn>
                <a:cxn ang="0">
                  <a:pos x="46" y="59"/>
                </a:cxn>
                <a:cxn ang="0">
                  <a:pos x="53" y="67"/>
                </a:cxn>
                <a:cxn ang="0">
                  <a:pos x="67" y="89"/>
                </a:cxn>
                <a:cxn ang="0">
                  <a:pos x="69" y="101"/>
                </a:cxn>
                <a:cxn ang="0">
                  <a:pos x="75" y="114"/>
                </a:cxn>
                <a:cxn ang="0">
                  <a:pos x="79" y="118"/>
                </a:cxn>
                <a:cxn ang="0">
                  <a:pos x="60" y="126"/>
                </a:cxn>
                <a:cxn ang="0">
                  <a:pos x="46" y="128"/>
                </a:cxn>
                <a:cxn ang="0">
                  <a:pos x="28" y="134"/>
                </a:cxn>
                <a:cxn ang="0">
                  <a:pos x="29" y="128"/>
                </a:cxn>
                <a:cxn ang="0">
                  <a:pos x="43" y="121"/>
                </a:cxn>
                <a:cxn ang="0">
                  <a:pos x="38" y="118"/>
                </a:cxn>
                <a:cxn ang="0">
                  <a:pos x="26" y="112"/>
                </a:cxn>
                <a:cxn ang="0">
                  <a:pos x="31" y="101"/>
                </a:cxn>
                <a:cxn ang="0">
                  <a:pos x="40" y="95"/>
                </a:cxn>
                <a:cxn ang="0">
                  <a:pos x="44" y="90"/>
                </a:cxn>
                <a:cxn ang="0">
                  <a:pos x="40" y="78"/>
                </a:cxn>
                <a:cxn ang="0">
                  <a:pos x="23" y="83"/>
                </a:cxn>
                <a:cxn ang="0">
                  <a:pos x="23" y="78"/>
                </a:cxn>
                <a:cxn ang="0">
                  <a:pos x="14" y="72"/>
                </a:cxn>
                <a:cxn ang="0">
                  <a:pos x="11" y="84"/>
                </a:cxn>
                <a:cxn ang="0">
                  <a:pos x="22" y="84"/>
                </a:cxn>
                <a:cxn ang="0">
                  <a:pos x="31" y="95"/>
                </a:cxn>
                <a:cxn ang="0">
                  <a:pos x="25" y="66"/>
                </a:cxn>
                <a:cxn ang="0">
                  <a:pos x="55" y="128"/>
                </a:cxn>
                <a:cxn ang="0">
                  <a:pos x="13" y="38"/>
                </a:cxn>
                <a:cxn ang="0">
                  <a:pos x="16" y="38"/>
                </a:cxn>
                <a:cxn ang="0">
                  <a:pos x="17" y="33"/>
                </a:cxn>
                <a:cxn ang="0">
                  <a:pos x="11" y="42"/>
                </a:cxn>
                <a:cxn ang="0">
                  <a:pos x="9" y="48"/>
                </a:cxn>
                <a:cxn ang="0">
                  <a:pos x="16" y="45"/>
                </a:cxn>
                <a:cxn ang="0">
                  <a:pos x="22" y="47"/>
                </a:cxn>
                <a:cxn ang="0">
                  <a:pos x="16" y="42"/>
                </a:cxn>
                <a:cxn ang="0">
                  <a:pos x="19" y="58"/>
                </a:cxn>
                <a:cxn ang="0">
                  <a:pos x="17" y="55"/>
                </a:cxn>
                <a:cxn ang="0">
                  <a:pos x="17" y="67"/>
                </a:cxn>
                <a:cxn ang="0">
                  <a:pos x="16" y="66"/>
                </a:cxn>
                <a:cxn ang="0">
                  <a:pos x="20" y="64"/>
                </a:cxn>
                <a:cxn ang="0">
                  <a:pos x="44" y="25"/>
                </a:cxn>
                <a:cxn ang="0">
                  <a:pos x="43" y="22"/>
                </a:cxn>
                <a:cxn ang="0">
                  <a:pos x="44" y="27"/>
                </a:cxn>
                <a:cxn ang="0">
                  <a:pos x="46" y="21"/>
                </a:cxn>
                <a:cxn ang="0">
                  <a:pos x="46" y="22"/>
                </a:cxn>
                <a:cxn ang="0">
                  <a:pos x="58" y="11"/>
                </a:cxn>
                <a:cxn ang="0">
                  <a:pos x="58" y="5"/>
                </a:cxn>
                <a:cxn ang="0">
                  <a:pos x="53" y="8"/>
                </a:cxn>
                <a:cxn ang="0">
                  <a:pos x="58" y="11"/>
                </a:cxn>
                <a:cxn ang="0">
                  <a:pos x="58" y="3"/>
                </a:cxn>
                <a:cxn ang="0">
                  <a:pos x="60" y="2"/>
                </a:cxn>
              </a:cxnLst>
              <a:rect l="0" t="0" r="r" b="b"/>
              <a:pathLst>
                <a:path w="82" h="135">
                  <a:moveTo>
                    <a:pt x="40" y="75"/>
                  </a:moveTo>
                  <a:cubicBezTo>
                    <a:pt x="38" y="78"/>
                    <a:pt x="38" y="75"/>
                    <a:pt x="37" y="76"/>
                  </a:cubicBezTo>
                  <a:cubicBezTo>
                    <a:pt x="35" y="80"/>
                    <a:pt x="32" y="75"/>
                    <a:pt x="32" y="76"/>
                  </a:cubicBezTo>
                  <a:cubicBezTo>
                    <a:pt x="34" y="78"/>
                    <a:pt x="32" y="80"/>
                    <a:pt x="32" y="78"/>
                  </a:cubicBezTo>
                  <a:cubicBezTo>
                    <a:pt x="31" y="76"/>
                    <a:pt x="28" y="75"/>
                    <a:pt x="28" y="78"/>
                  </a:cubicBezTo>
                  <a:cubicBezTo>
                    <a:pt x="29" y="81"/>
                    <a:pt x="26" y="76"/>
                    <a:pt x="26" y="75"/>
                  </a:cubicBezTo>
                  <a:cubicBezTo>
                    <a:pt x="28" y="73"/>
                    <a:pt x="28" y="76"/>
                    <a:pt x="28" y="73"/>
                  </a:cubicBezTo>
                  <a:cubicBezTo>
                    <a:pt x="28" y="70"/>
                    <a:pt x="32" y="70"/>
                    <a:pt x="29" y="67"/>
                  </a:cubicBezTo>
                  <a:cubicBezTo>
                    <a:pt x="28" y="64"/>
                    <a:pt x="29" y="64"/>
                    <a:pt x="31" y="62"/>
                  </a:cubicBezTo>
                  <a:cubicBezTo>
                    <a:pt x="28" y="59"/>
                    <a:pt x="29" y="64"/>
                    <a:pt x="28" y="64"/>
                  </a:cubicBezTo>
                  <a:cubicBezTo>
                    <a:pt x="26" y="62"/>
                    <a:pt x="28" y="64"/>
                    <a:pt x="26" y="64"/>
                  </a:cubicBezTo>
                  <a:cubicBezTo>
                    <a:pt x="25" y="62"/>
                    <a:pt x="26" y="61"/>
                    <a:pt x="25" y="62"/>
                  </a:cubicBezTo>
                  <a:cubicBezTo>
                    <a:pt x="23" y="62"/>
                    <a:pt x="26" y="64"/>
                    <a:pt x="25" y="66"/>
                  </a:cubicBezTo>
                  <a:cubicBezTo>
                    <a:pt x="23" y="67"/>
                    <a:pt x="23" y="72"/>
                    <a:pt x="22" y="72"/>
                  </a:cubicBezTo>
                  <a:cubicBezTo>
                    <a:pt x="20" y="70"/>
                    <a:pt x="25" y="64"/>
                    <a:pt x="23" y="66"/>
                  </a:cubicBezTo>
                  <a:cubicBezTo>
                    <a:pt x="23" y="66"/>
                    <a:pt x="23" y="66"/>
                    <a:pt x="23" y="64"/>
                  </a:cubicBezTo>
                  <a:cubicBezTo>
                    <a:pt x="23" y="62"/>
                    <a:pt x="22" y="62"/>
                    <a:pt x="23" y="61"/>
                  </a:cubicBezTo>
                  <a:cubicBezTo>
                    <a:pt x="23" y="59"/>
                    <a:pt x="22" y="59"/>
                    <a:pt x="23" y="58"/>
                  </a:cubicBezTo>
                  <a:cubicBezTo>
                    <a:pt x="25" y="58"/>
                    <a:pt x="23" y="56"/>
                    <a:pt x="25" y="55"/>
                  </a:cubicBezTo>
                  <a:cubicBezTo>
                    <a:pt x="26" y="53"/>
                    <a:pt x="26" y="53"/>
                    <a:pt x="23" y="55"/>
                  </a:cubicBezTo>
                  <a:cubicBezTo>
                    <a:pt x="22" y="56"/>
                    <a:pt x="23" y="55"/>
                    <a:pt x="22" y="55"/>
                  </a:cubicBezTo>
                  <a:cubicBezTo>
                    <a:pt x="20" y="55"/>
                    <a:pt x="19" y="55"/>
                    <a:pt x="20" y="55"/>
                  </a:cubicBezTo>
                  <a:cubicBezTo>
                    <a:pt x="22" y="53"/>
                    <a:pt x="23" y="53"/>
                    <a:pt x="20" y="53"/>
                  </a:cubicBezTo>
                  <a:cubicBezTo>
                    <a:pt x="17" y="53"/>
                    <a:pt x="19" y="52"/>
                    <a:pt x="20" y="52"/>
                  </a:cubicBezTo>
                  <a:cubicBezTo>
                    <a:pt x="20" y="53"/>
                    <a:pt x="22" y="52"/>
                    <a:pt x="22" y="52"/>
                  </a:cubicBezTo>
                  <a:cubicBezTo>
                    <a:pt x="19" y="50"/>
                    <a:pt x="23" y="50"/>
                    <a:pt x="22" y="48"/>
                  </a:cubicBezTo>
                  <a:cubicBezTo>
                    <a:pt x="22" y="48"/>
                    <a:pt x="22" y="48"/>
                    <a:pt x="23" y="47"/>
                  </a:cubicBezTo>
                  <a:cubicBezTo>
                    <a:pt x="23" y="45"/>
                    <a:pt x="22" y="47"/>
                    <a:pt x="22" y="44"/>
                  </a:cubicBezTo>
                  <a:cubicBezTo>
                    <a:pt x="20" y="41"/>
                    <a:pt x="23" y="42"/>
                    <a:pt x="22" y="39"/>
                  </a:cubicBezTo>
                  <a:cubicBezTo>
                    <a:pt x="20" y="38"/>
                    <a:pt x="23" y="38"/>
                    <a:pt x="25" y="39"/>
                  </a:cubicBezTo>
                  <a:cubicBezTo>
                    <a:pt x="25" y="39"/>
                    <a:pt x="25" y="38"/>
                    <a:pt x="25" y="36"/>
                  </a:cubicBezTo>
                  <a:cubicBezTo>
                    <a:pt x="23" y="34"/>
                    <a:pt x="28" y="36"/>
                    <a:pt x="25" y="34"/>
                  </a:cubicBezTo>
                  <a:cubicBezTo>
                    <a:pt x="23" y="31"/>
                    <a:pt x="29" y="36"/>
                    <a:pt x="26" y="33"/>
                  </a:cubicBezTo>
                  <a:cubicBezTo>
                    <a:pt x="25" y="31"/>
                    <a:pt x="28" y="33"/>
                    <a:pt x="28" y="30"/>
                  </a:cubicBezTo>
                  <a:cubicBezTo>
                    <a:pt x="26" y="28"/>
                    <a:pt x="28" y="28"/>
                    <a:pt x="29" y="30"/>
                  </a:cubicBezTo>
                  <a:cubicBezTo>
                    <a:pt x="31" y="30"/>
                    <a:pt x="31" y="28"/>
                    <a:pt x="32" y="30"/>
                  </a:cubicBezTo>
                  <a:cubicBezTo>
                    <a:pt x="34" y="30"/>
                    <a:pt x="37" y="28"/>
                    <a:pt x="40" y="28"/>
                  </a:cubicBezTo>
                  <a:cubicBezTo>
                    <a:pt x="41" y="30"/>
                    <a:pt x="38" y="28"/>
                    <a:pt x="41" y="28"/>
                  </a:cubicBezTo>
                  <a:cubicBezTo>
                    <a:pt x="44" y="28"/>
                    <a:pt x="43" y="30"/>
                    <a:pt x="43" y="30"/>
                  </a:cubicBezTo>
                  <a:cubicBezTo>
                    <a:pt x="44" y="31"/>
                    <a:pt x="37" y="38"/>
                    <a:pt x="35" y="39"/>
                  </a:cubicBezTo>
                  <a:cubicBezTo>
                    <a:pt x="34" y="39"/>
                    <a:pt x="38" y="38"/>
                    <a:pt x="37" y="39"/>
                  </a:cubicBezTo>
                  <a:cubicBezTo>
                    <a:pt x="35" y="41"/>
                    <a:pt x="34" y="42"/>
                    <a:pt x="35" y="42"/>
                  </a:cubicBezTo>
                  <a:cubicBezTo>
                    <a:pt x="38" y="42"/>
                    <a:pt x="38" y="39"/>
                    <a:pt x="43" y="41"/>
                  </a:cubicBezTo>
                  <a:cubicBezTo>
                    <a:pt x="49" y="41"/>
                    <a:pt x="52" y="39"/>
                    <a:pt x="52" y="42"/>
                  </a:cubicBezTo>
                  <a:cubicBezTo>
                    <a:pt x="53" y="44"/>
                    <a:pt x="52" y="44"/>
                    <a:pt x="50" y="50"/>
                  </a:cubicBezTo>
                  <a:cubicBezTo>
                    <a:pt x="47" y="56"/>
                    <a:pt x="46" y="56"/>
                    <a:pt x="44" y="56"/>
                  </a:cubicBezTo>
                  <a:cubicBezTo>
                    <a:pt x="43" y="56"/>
                    <a:pt x="46" y="56"/>
                    <a:pt x="44" y="58"/>
                  </a:cubicBezTo>
                  <a:cubicBezTo>
                    <a:pt x="44" y="58"/>
                    <a:pt x="49" y="58"/>
                    <a:pt x="46" y="59"/>
                  </a:cubicBezTo>
                  <a:cubicBezTo>
                    <a:pt x="44" y="61"/>
                    <a:pt x="44" y="59"/>
                    <a:pt x="43" y="61"/>
                  </a:cubicBezTo>
                  <a:cubicBezTo>
                    <a:pt x="43" y="62"/>
                    <a:pt x="38" y="62"/>
                    <a:pt x="41" y="62"/>
                  </a:cubicBezTo>
                  <a:cubicBezTo>
                    <a:pt x="46" y="64"/>
                    <a:pt x="43" y="59"/>
                    <a:pt x="47" y="62"/>
                  </a:cubicBezTo>
                  <a:cubicBezTo>
                    <a:pt x="52" y="64"/>
                    <a:pt x="50" y="66"/>
                    <a:pt x="53" y="67"/>
                  </a:cubicBezTo>
                  <a:cubicBezTo>
                    <a:pt x="55" y="69"/>
                    <a:pt x="53" y="70"/>
                    <a:pt x="57" y="75"/>
                  </a:cubicBezTo>
                  <a:cubicBezTo>
                    <a:pt x="58" y="81"/>
                    <a:pt x="58" y="80"/>
                    <a:pt x="61" y="80"/>
                  </a:cubicBezTo>
                  <a:cubicBezTo>
                    <a:pt x="64" y="81"/>
                    <a:pt x="63" y="84"/>
                    <a:pt x="66" y="84"/>
                  </a:cubicBezTo>
                  <a:cubicBezTo>
                    <a:pt x="67" y="86"/>
                    <a:pt x="64" y="86"/>
                    <a:pt x="67" y="89"/>
                  </a:cubicBezTo>
                  <a:cubicBezTo>
                    <a:pt x="70" y="92"/>
                    <a:pt x="69" y="92"/>
                    <a:pt x="66" y="90"/>
                  </a:cubicBezTo>
                  <a:cubicBezTo>
                    <a:pt x="64" y="89"/>
                    <a:pt x="64" y="90"/>
                    <a:pt x="67" y="92"/>
                  </a:cubicBezTo>
                  <a:cubicBezTo>
                    <a:pt x="69" y="94"/>
                    <a:pt x="72" y="98"/>
                    <a:pt x="70" y="98"/>
                  </a:cubicBezTo>
                  <a:cubicBezTo>
                    <a:pt x="69" y="100"/>
                    <a:pt x="67" y="101"/>
                    <a:pt x="69" y="101"/>
                  </a:cubicBezTo>
                  <a:cubicBezTo>
                    <a:pt x="70" y="101"/>
                    <a:pt x="70" y="103"/>
                    <a:pt x="72" y="100"/>
                  </a:cubicBezTo>
                  <a:cubicBezTo>
                    <a:pt x="72" y="98"/>
                    <a:pt x="81" y="100"/>
                    <a:pt x="81" y="104"/>
                  </a:cubicBezTo>
                  <a:cubicBezTo>
                    <a:pt x="82" y="112"/>
                    <a:pt x="76" y="112"/>
                    <a:pt x="78" y="114"/>
                  </a:cubicBezTo>
                  <a:cubicBezTo>
                    <a:pt x="79" y="114"/>
                    <a:pt x="76" y="112"/>
                    <a:pt x="75" y="114"/>
                  </a:cubicBezTo>
                  <a:cubicBezTo>
                    <a:pt x="73" y="115"/>
                    <a:pt x="76" y="114"/>
                    <a:pt x="75" y="117"/>
                  </a:cubicBezTo>
                  <a:cubicBezTo>
                    <a:pt x="75" y="117"/>
                    <a:pt x="70" y="117"/>
                    <a:pt x="72" y="117"/>
                  </a:cubicBezTo>
                  <a:cubicBezTo>
                    <a:pt x="73" y="118"/>
                    <a:pt x="72" y="118"/>
                    <a:pt x="73" y="118"/>
                  </a:cubicBezTo>
                  <a:cubicBezTo>
                    <a:pt x="75" y="120"/>
                    <a:pt x="79" y="117"/>
                    <a:pt x="79" y="118"/>
                  </a:cubicBezTo>
                  <a:cubicBezTo>
                    <a:pt x="78" y="120"/>
                    <a:pt x="79" y="121"/>
                    <a:pt x="76" y="123"/>
                  </a:cubicBezTo>
                  <a:cubicBezTo>
                    <a:pt x="73" y="123"/>
                    <a:pt x="76" y="125"/>
                    <a:pt x="73" y="125"/>
                  </a:cubicBezTo>
                  <a:cubicBezTo>
                    <a:pt x="72" y="125"/>
                    <a:pt x="70" y="128"/>
                    <a:pt x="67" y="126"/>
                  </a:cubicBezTo>
                  <a:cubicBezTo>
                    <a:pt x="64" y="125"/>
                    <a:pt x="61" y="128"/>
                    <a:pt x="60" y="126"/>
                  </a:cubicBezTo>
                  <a:cubicBezTo>
                    <a:pt x="60" y="125"/>
                    <a:pt x="60" y="126"/>
                    <a:pt x="58" y="126"/>
                  </a:cubicBezTo>
                  <a:cubicBezTo>
                    <a:pt x="55" y="125"/>
                    <a:pt x="58" y="126"/>
                    <a:pt x="53" y="126"/>
                  </a:cubicBezTo>
                  <a:cubicBezTo>
                    <a:pt x="50" y="128"/>
                    <a:pt x="53" y="129"/>
                    <a:pt x="50" y="128"/>
                  </a:cubicBezTo>
                  <a:cubicBezTo>
                    <a:pt x="47" y="128"/>
                    <a:pt x="49" y="131"/>
                    <a:pt x="46" y="128"/>
                  </a:cubicBezTo>
                  <a:cubicBezTo>
                    <a:pt x="44" y="125"/>
                    <a:pt x="41" y="129"/>
                    <a:pt x="40" y="128"/>
                  </a:cubicBezTo>
                  <a:cubicBezTo>
                    <a:pt x="40" y="128"/>
                    <a:pt x="40" y="134"/>
                    <a:pt x="37" y="132"/>
                  </a:cubicBezTo>
                  <a:cubicBezTo>
                    <a:pt x="35" y="131"/>
                    <a:pt x="35" y="131"/>
                    <a:pt x="32" y="131"/>
                  </a:cubicBezTo>
                  <a:cubicBezTo>
                    <a:pt x="29" y="131"/>
                    <a:pt x="29" y="132"/>
                    <a:pt x="28" y="134"/>
                  </a:cubicBezTo>
                  <a:cubicBezTo>
                    <a:pt x="26" y="134"/>
                    <a:pt x="28" y="135"/>
                    <a:pt x="26" y="135"/>
                  </a:cubicBezTo>
                  <a:cubicBezTo>
                    <a:pt x="25" y="135"/>
                    <a:pt x="25" y="134"/>
                    <a:pt x="23" y="134"/>
                  </a:cubicBezTo>
                  <a:cubicBezTo>
                    <a:pt x="22" y="135"/>
                    <a:pt x="22" y="132"/>
                    <a:pt x="25" y="132"/>
                  </a:cubicBezTo>
                  <a:cubicBezTo>
                    <a:pt x="26" y="132"/>
                    <a:pt x="26" y="129"/>
                    <a:pt x="29" y="128"/>
                  </a:cubicBezTo>
                  <a:cubicBezTo>
                    <a:pt x="31" y="128"/>
                    <a:pt x="29" y="128"/>
                    <a:pt x="31" y="126"/>
                  </a:cubicBezTo>
                  <a:cubicBezTo>
                    <a:pt x="32" y="125"/>
                    <a:pt x="29" y="123"/>
                    <a:pt x="32" y="123"/>
                  </a:cubicBezTo>
                  <a:cubicBezTo>
                    <a:pt x="35" y="123"/>
                    <a:pt x="32" y="120"/>
                    <a:pt x="35" y="120"/>
                  </a:cubicBezTo>
                  <a:cubicBezTo>
                    <a:pt x="40" y="120"/>
                    <a:pt x="38" y="121"/>
                    <a:pt x="43" y="121"/>
                  </a:cubicBezTo>
                  <a:cubicBezTo>
                    <a:pt x="46" y="120"/>
                    <a:pt x="41" y="120"/>
                    <a:pt x="47" y="117"/>
                  </a:cubicBezTo>
                  <a:cubicBezTo>
                    <a:pt x="47" y="115"/>
                    <a:pt x="47" y="115"/>
                    <a:pt x="49" y="114"/>
                  </a:cubicBezTo>
                  <a:cubicBezTo>
                    <a:pt x="46" y="115"/>
                    <a:pt x="46" y="117"/>
                    <a:pt x="44" y="117"/>
                  </a:cubicBezTo>
                  <a:cubicBezTo>
                    <a:pt x="43" y="117"/>
                    <a:pt x="41" y="121"/>
                    <a:pt x="38" y="118"/>
                  </a:cubicBezTo>
                  <a:cubicBezTo>
                    <a:pt x="35" y="115"/>
                    <a:pt x="32" y="118"/>
                    <a:pt x="34" y="117"/>
                  </a:cubicBezTo>
                  <a:cubicBezTo>
                    <a:pt x="34" y="115"/>
                    <a:pt x="32" y="114"/>
                    <a:pt x="29" y="115"/>
                  </a:cubicBezTo>
                  <a:cubicBezTo>
                    <a:pt x="28" y="117"/>
                    <a:pt x="26" y="115"/>
                    <a:pt x="26" y="114"/>
                  </a:cubicBezTo>
                  <a:cubicBezTo>
                    <a:pt x="28" y="112"/>
                    <a:pt x="25" y="114"/>
                    <a:pt x="26" y="112"/>
                  </a:cubicBezTo>
                  <a:cubicBezTo>
                    <a:pt x="28" y="109"/>
                    <a:pt x="28" y="112"/>
                    <a:pt x="32" y="109"/>
                  </a:cubicBezTo>
                  <a:cubicBezTo>
                    <a:pt x="37" y="106"/>
                    <a:pt x="34" y="104"/>
                    <a:pt x="35" y="103"/>
                  </a:cubicBezTo>
                  <a:cubicBezTo>
                    <a:pt x="37" y="101"/>
                    <a:pt x="34" y="103"/>
                    <a:pt x="35" y="101"/>
                  </a:cubicBezTo>
                  <a:cubicBezTo>
                    <a:pt x="35" y="98"/>
                    <a:pt x="32" y="103"/>
                    <a:pt x="31" y="101"/>
                  </a:cubicBezTo>
                  <a:cubicBezTo>
                    <a:pt x="31" y="101"/>
                    <a:pt x="29" y="103"/>
                    <a:pt x="31" y="101"/>
                  </a:cubicBezTo>
                  <a:cubicBezTo>
                    <a:pt x="31" y="100"/>
                    <a:pt x="32" y="100"/>
                    <a:pt x="34" y="97"/>
                  </a:cubicBezTo>
                  <a:cubicBezTo>
                    <a:pt x="35" y="95"/>
                    <a:pt x="35" y="97"/>
                    <a:pt x="37" y="95"/>
                  </a:cubicBezTo>
                  <a:cubicBezTo>
                    <a:pt x="37" y="95"/>
                    <a:pt x="37" y="97"/>
                    <a:pt x="40" y="95"/>
                  </a:cubicBezTo>
                  <a:cubicBezTo>
                    <a:pt x="41" y="94"/>
                    <a:pt x="43" y="97"/>
                    <a:pt x="43" y="95"/>
                  </a:cubicBezTo>
                  <a:cubicBezTo>
                    <a:pt x="41" y="94"/>
                    <a:pt x="43" y="94"/>
                    <a:pt x="44" y="95"/>
                  </a:cubicBezTo>
                  <a:cubicBezTo>
                    <a:pt x="44" y="97"/>
                    <a:pt x="44" y="95"/>
                    <a:pt x="44" y="94"/>
                  </a:cubicBezTo>
                  <a:cubicBezTo>
                    <a:pt x="41" y="90"/>
                    <a:pt x="44" y="90"/>
                    <a:pt x="44" y="90"/>
                  </a:cubicBezTo>
                  <a:cubicBezTo>
                    <a:pt x="41" y="89"/>
                    <a:pt x="46" y="87"/>
                    <a:pt x="44" y="87"/>
                  </a:cubicBezTo>
                  <a:cubicBezTo>
                    <a:pt x="44" y="86"/>
                    <a:pt x="46" y="84"/>
                    <a:pt x="44" y="84"/>
                  </a:cubicBezTo>
                  <a:cubicBezTo>
                    <a:pt x="43" y="84"/>
                    <a:pt x="43" y="87"/>
                    <a:pt x="41" y="86"/>
                  </a:cubicBezTo>
                  <a:cubicBezTo>
                    <a:pt x="40" y="83"/>
                    <a:pt x="37" y="83"/>
                    <a:pt x="40" y="78"/>
                  </a:cubicBezTo>
                  <a:cubicBezTo>
                    <a:pt x="43" y="73"/>
                    <a:pt x="40" y="78"/>
                    <a:pt x="41" y="75"/>
                  </a:cubicBezTo>
                  <a:cubicBezTo>
                    <a:pt x="43" y="75"/>
                    <a:pt x="40" y="75"/>
                    <a:pt x="40" y="75"/>
                  </a:cubicBezTo>
                  <a:close/>
                  <a:moveTo>
                    <a:pt x="22" y="84"/>
                  </a:moveTo>
                  <a:cubicBezTo>
                    <a:pt x="22" y="83"/>
                    <a:pt x="23" y="84"/>
                    <a:pt x="23" y="83"/>
                  </a:cubicBezTo>
                  <a:cubicBezTo>
                    <a:pt x="22" y="83"/>
                    <a:pt x="22" y="83"/>
                    <a:pt x="22" y="83"/>
                  </a:cubicBezTo>
                  <a:cubicBezTo>
                    <a:pt x="23" y="81"/>
                    <a:pt x="23" y="80"/>
                    <a:pt x="23" y="81"/>
                  </a:cubicBezTo>
                  <a:cubicBezTo>
                    <a:pt x="23" y="83"/>
                    <a:pt x="25" y="83"/>
                    <a:pt x="25" y="81"/>
                  </a:cubicBezTo>
                  <a:cubicBezTo>
                    <a:pt x="23" y="78"/>
                    <a:pt x="23" y="78"/>
                    <a:pt x="23" y="78"/>
                  </a:cubicBezTo>
                  <a:cubicBezTo>
                    <a:pt x="22" y="80"/>
                    <a:pt x="20" y="80"/>
                    <a:pt x="22" y="78"/>
                  </a:cubicBezTo>
                  <a:cubicBezTo>
                    <a:pt x="23" y="78"/>
                    <a:pt x="23" y="76"/>
                    <a:pt x="22" y="76"/>
                  </a:cubicBezTo>
                  <a:cubicBezTo>
                    <a:pt x="20" y="76"/>
                    <a:pt x="20" y="73"/>
                    <a:pt x="19" y="72"/>
                  </a:cubicBezTo>
                  <a:cubicBezTo>
                    <a:pt x="19" y="70"/>
                    <a:pt x="16" y="72"/>
                    <a:pt x="14" y="72"/>
                  </a:cubicBezTo>
                  <a:cubicBezTo>
                    <a:pt x="11" y="72"/>
                    <a:pt x="13" y="73"/>
                    <a:pt x="9" y="73"/>
                  </a:cubicBezTo>
                  <a:cubicBezTo>
                    <a:pt x="6" y="75"/>
                    <a:pt x="9" y="78"/>
                    <a:pt x="6" y="78"/>
                  </a:cubicBezTo>
                  <a:cubicBezTo>
                    <a:pt x="3" y="78"/>
                    <a:pt x="8" y="80"/>
                    <a:pt x="5" y="81"/>
                  </a:cubicBezTo>
                  <a:cubicBezTo>
                    <a:pt x="0" y="83"/>
                    <a:pt x="11" y="87"/>
                    <a:pt x="11" y="84"/>
                  </a:cubicBezTo>
                  <a:cubicBezTo>
                    <a:pt x="11" y="83"/>
                    <a:pt x="13" y="81"/>
                    <a:pt x="13" y="83"/>
                  </a:cubicBezTo>
                  <a:cubicBezTo>
                    <a:pt x="14" y="86"/>
                    <a:pt x="14" y="84"/>
                    <a:pt x="14" y="86"/>
                  </a:cubicBezTo>
                  <a:cubicBezTo>
                    <a:pt x="16" y="87"/>
                    <a:pt x="16" y="86"/>
                    <a:pt x="17" y="86"/>
                  </a:cubicBezTo>
                  <a:cubicBezTo>
                    <a:pt x="20" y="86"/>
                    <a:pt x="19" y="89"/>
                    <a:pt x="22" y="84"/>
                  </a:cubicBezTo>
                  <a:close/>
                  <a:moveTo>
                    <a:pt x="32" y="83"/>
                  </a:moveTo>
                  <a:cubicBezTo>
                    <a:pt x="34" y="83"/>
                    <a:pt x="32" y="87"/>
                    <a:pt x="31" y="86"/>
                  </a:cubicBezTo>
                  <a:cubicBezTo>
                    <a:pt x="28" y="86"/>
                    <a:pt x="32" y="81"/>
                    <a:pt x="32" y="83"/>
                  </a:cubicBezTo>
                  <a:close/>
                  <a:moveTo>
                    <a:pt x="31" y="95"/>
                  </a:moveTo>
                  <a:cubicBezTo>
                    <a:pt x="32" y="92"/>
                    <a:pt x="35" y="95"/>
                    <a:pt x="34" y="97"/>
                  </a:cubicBezTo>
                  <a:cubicBezTo>
                    <a:pt x="32" y="98"/>
                    <a:pt x="31" y="97"/>
                    <a:pt x="31" y="95"/>
                  </a:cubicBezTo>
                  <a:close/>
                  <a:moveTo>
                    <a:pt x="26" y="69"/>
                  </a:moveTo>
                  <a:cubicBezTo>
                    <a:pt x="25" y="69"/>
                    <a:pt x="25" y="67"/>
                    <a:pt x="25" y="66"/>
                  </a:cubicBezTo>
                  <a:cubicBezTo>
                    <a:pt x="26" y="64"/>
                    <a:pt x="28" y="69"/>
                    <a:pt x="26" y="69"/>
                  </a:cubicBezTo>
                  <a:close/>
                  <a:moveTo>
                    <a:pt x="55" y="128"/>
                  </a:moveTo>
                  <a:cubicBezTo>
                    <a:pt x="57" y="126"/>
                    <a:pt x="58" y="126"/>
                    <a:pt x="58" y="128"/>
                  </a:cubicBezTo>
                  <a:cubicBezTo>
                    <a:pt x="60" y="128"/>
                    <a:pt x="58" y="129"/>
                    <a:pt x="55" y="128"/>
                  </a:cubicBezTo>
                  <a:close/>
                  <a:moveTo>
                    <a:pt x="14" y="34"/>
                  </a:moveTo>
                  <a:cubicBezTo>
                    <a:pt x="13" y="36"/>
                    <a:pt x="13" y="33"/>
                    <a:pt x="13" y="34"/>
                  </a:cubicBezTo>
                  <a:cubicBezTo>
                    <a:pt x="11" y="34"/>
                    <a:pt x="11" y="36"/>
                    <a:pt x="11" y="36"/>
                  </a:cubicBezTo>
                  <a:cubicBezTo>
                    <a:pt x="13" y="38"/>
                    <a:pt x="9" y="36"/>
                    <a:pt x="13" y="38"/>
                  </a:cubicBezTo>
                  <a:cubicBezTo>
                    <a:pt x="14" y="38"/>
                    <a:pt x="9" y="38"/>
                    <a:pt x="11" y="39"/>
                  </a:cubicBezTo>
                  <a:cubicBezTo>
                    <a:pt x="13" y="41"/>
                    <a:pt x="13" y="39"/>
                    <a:pt x="14" y="39"/>
                  </a:cubicBezTo>
                  <a:cubicBezTo>
                    <a:pt x="14" y="39"/>
                    <a:pt x="14" y="39"/>
                    <a:pt x="14" y="38"/>
                  </a:cubicBezTo>
                  <a:cubicBezTo>
                    <a:pt x="16" y="38"/>
                    <a:pt x="17" y="38"/>
                    <a:pt x="16" y="38"/>
                  </a:cubicBezTo>
                  <a:cubicBezTo>
                    <a:pt x="16" y="36"/>
                    <a:pt x="17" y="36"/>
                    <a:pt x="17" y="36"/>
                  </a:cubicBezTo>
                  <a:cubicBezTo>
                    <a:pt x="16" y="36"/>
                    <a:pt x="17" y="36"/>
                    <a:pt x="17" y="34"/>
                  </a:cubicBezTo>
                  <a:cubicBezTo>
                    <a:pt x="17" y="33"/>
                    <a:pt x="17" y="34"/>
                    <a:pt x="19" y="34"/>
                  </a:cubicBezTo>
                  <a:cubicBezTo>
                    <a:pt x="20" y="33"/>
                    <a:pt x="17" y="34"/>
                    <a:pt x="17" y="33"/>
                  </a:cubicBezTo>
                  <a:cubicBezTo>
                    <a:pt x="19" y="33"/>
                    <a:pt x="19" y="31"/>
                    <a:pt x="19" y="30"/>
                  </a:cubicBezTo>
                  <a:cubicBezTo>
                    <a:pt x="19" y="30"/>
                    <a:pt x="16" y="31"/>
                    <a:pt x="14" y="33"/>
                  </a:cubicBezTo>
                  <a:cubicBezTo>
                    <a:pt x="13" y="33"/>
                    <a:pt x="14" y="34"/>
                    <a:pt x="14" y="34"/>
                  </a:cubicBezTo>
                  <a:close/>
                  <a:moveTo>
                    <a:pt x="11" y="42"/>
                  </a:moveTo>
                  <a:cubicBezTo>
                    <a:pt x="13" y="41"/>
                    <a:pt x="11" y="41"/>
                    <a:pt x="11" y="41"/>
                  </a:cubicBezTo>
                  <a:cubicBezTo>
                    <a:pt x="9" y="41"/>
                    <a:pt x="9" y="41"/>
                    <a:pt x="8" y="41"/>
                  </a:cubicBezTo>
                  <a:cubicBezTo>
                    <a:pt x="8" y="42"/>
                    <a:pt x="11" y="44"/>
                    <a:pt x="11" y="42"/>
                  </a:cubicBezTo>
                  <a:close/>
                  <a:moveTo>
                    <a:pt x="9" y="48"/>
                  </a:moveTo>
                  <a:cubicBezTo>
                    <a:pt x="11" y="48"/>
                    <a:pt x="9" y="47"/>
                    <a:pt x="9" y="47"/>
                  </a:cubicBezTo>
                  <a:cubicBezTo>
                    <a:pt x="11" y="45"/>
                    <a:pt x="11" y="45"/>
                    <a:pt x="9" y="45"/>
                  </a:cubicBezTo>
                  <a:cubicBezTo>
                    <a:pt x="8" y="44"/>
                    <a:pt x="8" y="48"/>
                    <a:pt x="9" y="48"/>
                  </a:cubicBezTo>
                  <a:close/>
                  <a:moveTo>
                    <a:pt x="16" y="45"/>
                  </a:moveTo>
                  <a:cubicBezTo>
                    <a:pt x="17" y="45"/>
                    <a:pt x="16" y="45"/>
                    <a:pt x="17" y="47"/>
                  </a:cubicBezTo>
                  <a:cubicBezTo>
                    <a:pt x="17" y="48"/>
                    <a:pt x="19" y="47"/>
                    <a:pt x="20" y="47"/>
                  </a:cubicBezTo>
                  <a:cubicBezTo>
                    <a:pt x="22" y="47"/>
                    <a:pt x="19" y="48"/>
                    <a:pt x="20" y="50"/>
                  </a:cubicBezTo>
                  <a:cubicBezTo>
                    <a:pt x="22" y="47"/>
                    <a:pt x="22" y="47"/>
                    <a:pt x="22" y="47"/>
                  </a:cubicBezTo>
                  <a:cubicBezTo>
                    <a:pt x="23" y="45"/>
                    <a:pt x="22" y="47"/>
                    <a:pt x="20" y="45"/>
                  </a:cubicBezTo>
                  <a:cubicBezTo>
                    <a:pt x="19" y="45"/>
                    <a:pt x="19" y="41"/>
                    <a:pt x="17" y="41"/>
                  </a:cubicBezTo>
                  <a:cubicBezTo>
                    <a:pt x="17" y="41"/>
                    <a:pt x="17" y="42"/>
                    <a:pt x="17" y="44"/>
                  </a:cubicBezTo>
                  <a:cubicBezTo>
                    <a:pt x="16" y="42"/>
                    <a:pt x="16" y="42"/>
                    <a:pt x="16" y="42"/>
                  </a:cubicBezTo>
                  <a:cubicBezTo>
                    <a:pt x="14" y="42"/>
                    <a:pt x="16" y="44"/>
                    <a:pt x="16" y="44"/>
                  </a:cubicBezTo>
                  <a:cubicBezTo>
                    <a:pt x="16" y="44"/>
                    <a:pt x="13" y="44"/>
                    <a:pt x="14" y="45"/>
                  </a:cubicBezTo>
                  <a:cubicBezTo>
                    <a:pt x="16" y="45"/>
                    <a:pt x="16" y="44"/>
                    <a:pt x="16" y="45"/>
                  </a:cubicBezTo>
                  <a:close/>
                  <a:moveTo>
                    <a:pt x="19" y="58"/>
                  </a:moveTo>
                  <a:cubicBezTo>
                    <a:pt x="19" y="58"/>
                    <a:pt x="17" y="58"/>
                    <a:pt x="17" y="59"/>
                  </a:cubicBezTo>
                  <a:cubicBezTo>
                    <a:pt x="17" y="59"/>
                    <a:pt x="20" y="58"/>
                    <a:pt x="22" y="58"/>
                  </a:cubicBezTo>
                  <a:cubicBezTo>
                    <a:pt x="23" y="58"/>
                    <a:pt x="22" y="56"/>
                    <a:pt x="20" y="56"/>
                  </a:cubicBezTo>
                  <a:cubicBezTo>
                    <a:pt x="19" y="55"/>
                    <a:pt x="19" y="53"/>
                    <a:pt x="17" y="55"/>
                  </a:cubicBezTo>
                  <a:cubicBezTo>
                    <a:pt x="17" y="56"/>
                    <a:pt x="17" y="56"/>
                    <a:pt x="19" y="56"/>
                  </a:cubicBezTo>
                  <a:cubicBezTo>
                    <a:pt x="20" y="56"/>
                    <a:pt x="19" y="56"/>
                    <a:pt x="19" y="58"/>
                  </a:cubicBezTo>
                  <a:close/>
                  <a:moveTo>
                    <a:pt x="17" y="66"/>
                  </a:moveTo>
                  <a:cubicBezTo>
                    <a:pt x="19" y="67"/>
                    <a:pt x="17" y="67"/>
                    <a:pt x="17" y="67"/>
                  </a:cubicBezTo>
                  <a:cubicBezTo>
                    <a:pt x="17" y="69"/>
                    <a:pt x="19" y="67"/>
                    <a:pt x="19" y="67"/>
                  </a:cubicBezTo>
                  <a:cubicBezTo>
                    <a:pt x="20" y="66"/>
                    <a:pt x="19" y="66"/>
                    <a:pt x="19" y="64"/>
                  </a:cubicBezTo>
                  <a:cubicBezTo>
                    <a:pt x="19" y="62"/>
                    <a:pt x="17" y="64"/>
                    <a:pt x="17" y="64"/>
                  </a:cubicBezTo>
                  <a:cubicBezTo>
                    <a:pt x="17" y="62"/>
                    <a:pt x="14" y="66"/>
                    <a:pt x="16" y="66"/>
                  </a:cubicBezTo>
                  <a:cubicBezTo>
                    <a:pt x="17" y="67"/>
                    <a:pt x="17" y="64"/>
                    <a:pt x="17" y="66"/>
                  </a:cubicBezTo>
                  <a:close/>
                  <a:moveTo>
                    <a:pt x="20" y="64"/>
                  </a:moveTo>
                  <a:cubicBezTo>
                    <a:pt x="19" y="62"/>
                    <a:pt x="20" y="61"/>
                    <a:pt x="22" y="61"/>
                  </a:cubicBezTo>
                  <a:cubicBezTo>
                    <a:pt x="23" y="59"/>
                    <a:pt x="20" y="66"/>
                    <a:pt x="20" y="64"/>
                  </a:cubicBezTo>
                  <a:close/>
                  <a:moveTo>
                    <a:pt x="41" y="27"/>
                  </a:moveTo>
                  <a:cubicBezTo>
                    <a:pt x="41" y="27"/>
                    <a:pt x="40" y="25"/>
                    <a:pt x="41" y="25"/>
                  </a:cubicBezTo>
                  <a:cubicBezTo>
                    <a:pt x="41" y="25"/>
                    <a:pt x="43" y="27"/>
                    <a:pt x="41" y="27"/>
                  </a:cubicBezTo>
                  <a:close/>
                  <a:moveTo>
                    <a:pt x="44" y="25"/>
                  </a:moveTo>
                  <a:cubicBezTo>
                    <a:pt x="44" y="27"/>
                    <a:pt x="46" y="25"/>
                    <a:pt x="46" y="24"/>
                  </a:cubicBezTo>
                  <a:cubicBezTo>
                    <a:pt x="46" y="24"/>
                    <a:pt x="44" y="25"/>
                    <a:pt x="44" y="24"/>
                  </a:cubicBezTo>
                  <a:cubicBezTo>
                    <a:pt x="44" y="24"/>
                    <a:pt x="43" y="25"/>
                    <a:pt x="43" y="24"/>
                  </a:cubicBezTo>
                  <a:cubicBezTo>
                    <a:pt x="44" y="22"/>
                    <a:pt x="43" y="22"/>
                    <a:pt x="43" y="22"/>
                  </a:cubicBezTo>
                  <a:cubicBezTo>
                    <a:pt x="41" y="22"/>
                    <a:pt x="40" y="24"/>
                    <a:pt x="41" y="24"/>
                  </a:cubicBezTo>
                  <a:cubicBezTo>
                    <a:pt x="43" y="25"/>
                    <a:pt x="43" y="24"/>
                    <a:pt x="44" y="25"/>
                  </a:cubicBezTo>
                  <a:close/>
                  <a:moveTo>
                    <a:pt x="44" y="27"/>
                  </a:moveTo>
                  <a:cubicBezTo>
                    <a:pt x="44" y="25"/>
                    <a:pt x="44" y="27"/>
                    <a:pt x="44" y="27"/>
                  </a:cubicBezTo>
                  <a:cubicBezTo>
                    <a:pt x="43" y="27"/>
                    <a:pt x="43" y="27"/>
                    <a:pt x="44" y="27"/>
                  </a:cubicBezTo>
                  <a:close/>
                  <a:moveTo>
                    <a:pt x="46" y="21"/>
                  </a:moveTo>
                  <a:cubicBezTo>
                    <a:pt x="47" y="21"/>
                    <a:pt x="47" y="19"/>
                    <a:pt x="47" y="21"/>
                  </a:cubicBezTo>
                  <a:cubicBezTo>
                    <a:pt x="46" y="21"/>
                    <a:pt x="46" y="19"/>
                    <a:pt x="46" y="21"/>
                  </a:cubicBezTo>
                  <a:cubicBezTo>
                    <a:pt x="46" y="22"/>
                    <a:pt x="46" y="21"/>
                    <a:pt x="46" y="21"/>
                  </a:cubicBezTo>
                  <a:close/>
                  <a:moveTo>
                    <a:pt x="46" y="22"/>
                  </a:moveTo>
                  <a:cubicBezTo>
                    <a:pt x="46" y="21"/>
                    <a:pt x="47" y="22"/>
                    <a:pt x="47" y="22"/>
                  </a:cubicBezTo>
                  <a:cubicBezTo>
                    <a:pt x="46" y="24"/>
                    <a:pt x="46" y="24"/>
                    <a:pt x="46" y="22"/>
                  </a:cubicBezTo>
                  <a:close/>
                  <a:moveTo>
                    <a:pt x="43" y="19"/>
                  </a:moveTo>
                  <a:cubicBezTo>
                    <a:pt x="44" y="19"/>
                    <a:pt x="44" y="21"/>
                    <a:pt x="44" y="21"/>
                  </a:cubicBezTo>
                  <a:cubicBezTo>
                    <a:pt x="44" y="21"/>
                    <a:pt x="43" y="21"/>
                    <a:pt x="43" y="19"/>
                  </a:cubicBezTo>
                  <a:close/>
                  <a:moveTo>
                    <a:pt x="58" y="11"/>
                  </a:moveTo>
                  <a:cubicBezTo>
                    <a:pt x="58" y="10"/>
                    <a:pt x="58" y="10"/>
                    <a:pt x="58" y="8"/>
                  </a:cubicBezTo>
                  <a:cubicBezTo>
                    <a:pt x="58" y="8"/>
                    <a:pt x="58" y="8"/>
                    <a:pt x="60" y="5"/>
                  </a:cubicBezTo>
                  <a:cubicBezTo>
                    <a:pt x="60" y="3"/>
                    <a:pt x="58" y="7"/>
                    <a:pt x="58" y="5"/>
                  </a:cubicBezTo>
                  <a:cubicBezTo>
                    <a:pt x="58" y="5"/>
                    <a:pt x="58" y="3"/>
                    <a:pt x="58" y="5"/>
                  </a:cubicBezTo>
                  <a:cubicBezTo>
                    <a:pt x="57" y="7"/>
                    <a:pt x="57" y="5"/>
                    <a:pt x="57" y="3"/>
                  </a:cubicBezTo>
                  <a:cubicBezTo>
                    <a:pt x="58" y="2"/>
                    <a:pt x="53" y="5"/>
                    <a:pt x="55" y="5"/>
                  </a:cubicBezTo>
                  <a:cubicBezTo>
                    <a:pt x="55" y="5"/>
                    <a:pt x="57" y="5"/>
                    <a:pt x="57" y="7"/>
                  </a:cubicBezTo>
                  <a:cubicBezTo>
                    <a:pt x="57" y="7"/>
                    <a:pt x="53" y="7"/>
                    <a:pt x="53" y="8"/>
                  </a:cubicBezTo>
                  <a:cubicBezTo>
                    <a:pt x="53" y="10"/>
                    <a:pt x="55" y="8"/>
                    <a:pt x="55" y="8"/>
                  </a:cubicBezTo>
                  <a:cubicBezTo>
                    <a:pt x="57" y="10"/>
                    <a:pt x="57" y="8"/>
                    <a:pt x="57" y="8"/>
                  </a:cubicBezTo>
                  <a:cubicBezTo>
                    <a:pt x="58" y="10"/>
                    <a:pt x="55" y="11"/>
                    <a:pt x="57" y="13"/>
                  </a:cubicBezTo>
                  <a:cubicBezTo>
                    <a:pt x="58" y="14"/>
                    <a:pt x="58" y="11"/>
                    <a:pt x="58" y="11"/>
                  </a:cubicBezTo>
                  <a:close/>
                  <a:moveTo>
                    <a:pt x="60" y="3"/>
                  </a:moveTo>
                  <a:cubicBezTo>
                    <a:pt x="60" y="2"/>
                    <a:pt x="60" y="2"/>
                    <a:pt x="60" y="2"/>
                  </a:cubicBezTo>
                  <a:cubicBezTo>
                    <a:pt x="58" y="2"/>
                    <a:pt x="58" y="2"/>
                    <a:pt x="58" y="2"/>
                  </a:cubicBezTo>
                  <a:cubicBezTo>
                    <a:pt x="58" y="3"/>
                    <a:pt x="58" y="3"/>
                    <a:pt x="58" y="3"/>
                  </a:cubicBezTo>
                  <a:cubicBezTo>
                    <a:pt x="60" y="5"/>
                    <a:pt x="58" y="3"/>
                    <a:pt x="60" y="3"/>
                  </a:cubicBezTo>
                  <a:close/>
                  <a:moveTo>
                    <a:pt x="60" y="2"/>
                  </a:moveTo>
                  <a:cubicBezTo>
                    <a:pt x="60" y="0"/>
                    <a:pt x="60" y="0"/>
                    <a:pt x="61" y="0"/>
                  </a:cubicBezTo>
                  <a:cubicBezTo>
                    <a:pt x="61" y="0"/>
                    <a:pt x="61" y="2"/>
                    <a:pt x="60" y="2"/>
                  </a:cubicBezTo>
                  <a:close/>
                </a:path>
              </a:pathLst>
            </a:custGeom>
            <a:grpFill/>
            <a:ln w="6350" cmpd="sng">
              <a:solidFill>
                <a:schemeClr val="bg1"/>
              </a:solidFill>
              <a:round/>
              <a:headEnd/>
              <a:tailEnd/>
            </a:ln>
          </p:spPr>
          <p:txBody>
            <a:bodyPr/>
            <a:lstStyle/>
            <a:p>
              <a:endParaRPr lang="en-GB" dirty="0"/>
            </a:p>
          </p:txBody>
        </p:sp>
        <p:sp>
          <p:nvSpPr>
            <p:cNvPr id="1263" name="Freeform 202"/>
            <p:cNvSpPr>
              <a:spLocks/>
            </p:cNvSpPr>
            <p:nvPr/>
          </p:nvSpPr>
          <p:spPr bwMode="auto">
            <a:xfrm>
              <a:off x="5340953" y="3027837"/>
              <a:ext cx="12854" cy="9640"/>
            </a:xfrm>
            <a:custGeom>
              <a:avLst/>
              <a:gdLst/>
              <a:ahLst/>
              <a:cxnLst>
                <a:cxn ang="0">
                  <a:pos x="1" y="3"/>
                </a:cxn>
                <a:cxn ang="0">
                  <a:pos x="1" y="0"/>
                </a:cxn>
                <a:cxn ang="0">
                  <a:pos x="3" y="1"/>
                </a:cxn>
                <a:cxn ang="0">
                  <a:pos x="1" y="3"/>
                </a:cxn>
              </a:cxnLst>
              <a:rect l="0" t="0" r="r" b="b"/>
              <a:pathLst>
                <a:path w="4" h="3">
                  <a:moveTo>
                    <a:pt x="1" y="3"/>
                  </a:moveTo>
                  <a:cubicBezTo>
                    <a:pt x="1" y="1"/>
                    <a:pt x="0" y="0"/>
                    <a:pt x="1" y="0"/>
                  </a:cubicBezTo>
                  <a:cubicBezTo>
                    <a:pt x="1" y="0"/>
                    <a:pt x="1" y="0"/>
                    <a:pt x="3" y="1"/>
                  </a:cubicBezTo>
                  <a:cubicBezTo>
                    <a:pt x="4" y="1"/>
                    <a:pt x="3" y="3"/>
                    <a:pt x="1" y="3"/>
                  </a:cubicBezTo>
                </a:path>
              </a:pathLst>
            </a:custGeom>
            <a:grpFill/>
            <a:ln w="6350" cmpd="sng">
              <a:solidFill>
                <a:schemeClr val="bg1"/>
              </a:solidFill>
              <a:round/>
              <a:headEnd/>
              <a:tailEnd/>
            </a:ln>
          </p:spPr>
          <p:txBody>
            <a:bodyPr/>
            <a:lstStyle/>
            <a:p>
              <a:endParaRPr lang="en-GB" dirty="0"/>
            </a:p>
          </p:txBody>
        </p:sp>
        <p:sp>
          <p:nvSpPr>
            <p:cNvPr id="1264" name="Freeform 203"/>
            <p:cNvSpPr>
              <a:spLocks/>
            </p:cNvSpPr>
            <p:nvPr/>
          </p:nvSpPr>
          <p:spPr bwMode="auto">
            <a:xfrm>
              <a:off x="5357021" y="3037478"/>
              <a:ext cx="6427" cy="9640"/>
            </a:xfrm>
            <a:custGeom>
              <a:avLst/>
              <a:gdLst/>
              <a:ahLst/>
              <a:cxnLst>
                <a:cxn ang="0">
                  <a:pos x="0" y="1"/>
                </a:cxn>
                <a:cxn ang="0">
                  <a:pos x="2" y="3"/>
                </a:cxn>
                <a:cxn ang="0">
                  <a:pos x="0" y="3"/>
                </a:cxn>
                <a:cxn ang="0">
                  <a:pos x="0" y="1"/>
                </a:cxn>
              </a:cxnLst>
              <a:rect l="0" t="0" r="r" b="b"/>
              <a:pathLst>
                <a:path w="2" h="3">
                  <a:moveTo>
                    <a:pt x="0" y="1"/>
                  </a:moveTo>
                  <a:cubicBezTo>
                    <a:pt x="0" y="0"/>
                    <a:pt x="2" y="1"/>
                    <a:pt x="2" y="3"/>
                  </a:cubicBezTo>
                  <a:cubicBezTo>
                    <a:pt x="2" y="3"/>
                    <a:pt x="2" y="3"/>
                    <a:pt x="0" y="3"/>
                  </a:cubicBezTo>
                  <a:cubicBezTo>
                    <a:pt x="0" y="1"/>
                    <a:pt x="0" y="1"/>
                    <a:pt x="0" y="1"/>
                  </a:cubicBezTo>
                </a:path>
              </a:pathLst>
            </a:custGeom>
            <a:grpFill/>
            <a:ln w="6350" cmpd="sng">
              <a:solidFill>
                <a:schemeClr val="bg1"/>
              </a:solidFill>
              <a:round/>
              <a:headEnd/>
              <a:tailEnd/>
            </a:ln>
          </p:spPr>
          <p:txBody>
            <a:bodyPr/>
            <a:lstStyle/>
            <a:p>
              <a:endParaRPr lang="en-GB" dirty="0"/>
            </a:p>
          </p:txBody>
        </p:sp>
        <p:sp>
          <p:nvSpPr>
            <p:cNvPr id="1265" name="Freeform 204"/>
            <p:cNvSpPr>
              <a:spLocks/>
            </p:cNvSpPr>
            <p:nvPr/>
          </p:nvSpPr>
          <p:spPr bwMode="auto">
            <a:xfrm>
              <a:off x="5353808" y="3053546"/>
              <a:ext cx="9641" cy="11247"/>
            </a:xfrm>
            <a:custGeom>
              <a:avLst/>
              <a:gdLst/>
              <a:ahLst/>
              <a:cxnLst>
                <a:cxn ang="0">
                  <a:pos x="0" y="0"/>
                </a:cxn>
                <a:cxn ang="0">
                  <a:pos x="1" y="0"/>
                </a:cxn>
                <a:cxn ang="0">
                  <a:pos x="3" y="3"/>
                </a:cxn>
                <a:cxn ang="0">
                  <a:pos x="1" y="3"/>
                </a:cxn>
                <a:cxn ang="0">
                  <a:pos x="0" y="0"/>
                </a:cxn>
              </a:cxnLst>
              <a:rect l="0" t="0" r="r" b="b"/>
              <a:pathLst>
                <a:path w="3" h="4">
                  <a:moveTo>
                    <a:pt x="0" y="0"/>
                  </a:moveTo>
                  <a:cubicBezTo>
                    <a:pt x="1" y="0"/>
                    <a:pt x="0" y="0"/>
                    <a:pt x="1" y="0"/>
                  </a:cubicBezTo>
                  <a:cubicBezTo>
                    <a:pt x="3" y="1"/>
                    <a:pt x="1" y="3"/>
                    <a:pt x="3" y="3"/>
                  </a:cubicBezTo>
                  <a:cubicBezTo>
                    <a:pt x="3" y="3"/>
                    <a:pt x="3" y="4"/>
                    <a:pt x="1" y="3"/>
                  </a:cubicBezTo>
                  <a:cubicBezTo>
                    <a:pt x="1" y="1"/>
                    <a:pt x="0" y="0"/>
                    <a:pt x="0" y="0"/>
                  </a:cubicBezTo>
                </a:path>
              </a:pathLst>
            </a:custGeom>
            <a:grpFill/>
            <a:ln w="6350" cmpd="sng">
              <a:solidFill>
                <a:schemeClr val="bg1"/>
              </a:solidFill>
              <a:round/>
              <a:headEnd/>
              <a:tailEnd/>
            </a:ln>
          </p:spPr>
          <p:txBody>
            <a:bodyPr/>
            <a:lstStyle/>
            <a:p>
              <a:endParaRPr lang="en-GB" dirty="0"/>
            </a:p>
          </p:txBody>
        </p:sp>
        <p:sp>
          <p:nvSpPr>
            <p:cNvPr id="1266" name="Freeform 205"/>
            <p:cNvSpPr>
              <a:spLocks/>
            </p:cNvSpPr>
            <p:nvPr/>
          </p:nvSpPr>
          <p:spPr bwMode="auto">
            <a:xfrm>
              <a:off x="5350594" y="3021411"/>
              <a:ext cx="12854" cy="19281"/>
            </a:xfrm>
            <a:custGeom>
              <a:avLst/>
              <a:gdLst/>
              <a:ahLst/>
              <a:cxnLst>
                <a:cxn ang="0">
                  <a:pos x="0" y="2"/>
                </a:cxn>
                <a:cxn ang="0">
                  <a:pos x="0" y="0"/>
                </a:cxn>
                <a:cxn ang="0">
                  <a:pos x="1" y="2"/>
                </a:cxn>
                <a:cxn ang="0">
                  <a:pos x="3" y="3"/>
                </a:cxn>
                <a:cxn ang="0">
                  <a:pos x="3" y="5"/>
                </a:cxn>
                <a:cxn ang="0">
                  <a:pos x="0" y="2"/>
                </a:cxn>
              </a:cxnLst>
              <a:rect l="0" t="0" r="r" b="b"/>
              <a:pathLst>
                <a:path w="4" h="6">
                  <a:moveTo>
                    <a:pt x="0" y="2"/>
                  </a:moveTo>
                  <a:cubicBezTo>
                    <a:pt x="0" y="2"/>
                    <a:pt x="0" y="2"/>
                    <a:pt x="0" y="0"/>
                  </a:cubicBezTo>
                  <a:cubicBezTo>
                    <a:pt x="0" y="0"/>
                    <a:pt x="0" y="0"/>
                    <a:pt x="1" y="2"/>
                  </a:cubicBezTo>
                  <a:cubicBezTo>
                    <a:pt x="1" y="3"/>
                    <a:pt x="1" y="2"/>
                    <a:pt x="3" y="3"/>
                  </a:cubicBezTo>
                  <a:cubicBezTo>
                    <a:pt x="4" y="5"/>
                    <a:pt x="4" y="6"/>
                    <a:pt x="3" y="5"/>
                  </a:cubicBezTo>
                  <a:cubicBezTo>
                    <a:pt x="1" y="2"/>
                    <a:pt x="1" y="3"/>
                    <a:pt x="0" y="2"/>
                  </a:cubicBezTo>
                </a:path>
              </a:pathLst>
            </a:custGeom>
            <a:grpFill/>
            <a:ln w="6350" cmpd="sng">
              <a:solidFill>
                <a:schemeClr val="bg1"/>
              </a:solidFill>
              <a:round/>
              <a:headEnd/>
              <a:tailEnd/>
            </a:ln>
          </p:spPr>
          <p:txBody>
            <a:bodyPr/>
            <a:lstStyle/>
            <a:p>
              <a:endParaRPr lang="en-GB" dirty="0"/>
            </a:p>
          </p:txBody>
        </p:sp>
        <p:sp>
          <p:nvSpPr>
            <p:cNvPr id="1267" name="Freeform 206"/>
            <p:cNvSpPr>
              <a:spLocks/>
            </p:cNvSpPr>
            <p:nvPr/>
          </p:nvSpPr>
          <p:spPr bwMode="auto">
            <a:xfrm>
              <a:off x="5353808" y="3021411"/>
              <a:ext cx="12854" cy="9640"/>
            </a:xfrm>
            <a:custGeom>
              <a:avLst/>
              <a:gdLst/>
              <a:ahLst/>
              <a:cxnLst>
                <a:cxn ang="0">
                  <a:pos x="1" y="3"/>
                </a:cxn>
                <a:cxn ang="0">
                  <a:pos x="0" y="0"/>
                </a:cxn>
                <a:cxn ang="0">
                  <a:pos x="0" y="0"/>
                </a:cxn>
                <a:cxn ang="0">
                  <a:pos x="1" y="0"/>
                </a:cxn>
                <a:cxn ang="0">
                  <a:pos x="3" y="2"/>
                </a:cxn>
                <a:cxn ang="0">
                  <a:pos x="3" y="2"/>
                </a:cxn>
                <a:cxn ang="0">
                  <a:pos x="1" y="3"/>
                </a:cxn>
              </a:cxnLst>
              <a:rect l="0" t="0" r="r" b="b"/>
              <a:pathLst>
                <a:path w="4" h="3">
                  <a:moveTo>
                    <a:pt x="1" y="3"/>
                  </a:moveTo>
                  <a:cubicBezTo>
                    <a:pt x="1" y="2"/>
                    <a:pt x="0" y="2"/>
                    <a:pt x="0" y="0"/>
                  </a:cubicBezTo>
                  <a:cubicBezTo>
                    <a:pt x="0" y="0"/>
                    <a:pt x="0" y="0"/>
                    <a:pt x="0" y="0"/>
                  </a:cubicBezTo>
                  <a:cubicBezTo>
                    <a:pt x="1" y="0"/>
                    <a:pt x="0" y="0"/>
                    <a:pt x="1" y="0"/>
                  </a:cubicBezTo>
                  <a:cubicBezTo>
                    <a:pt x="3" y="0"/>
                    <a:pt x="1" y="2"/>
                    <a:pt x="3" y="2"/>
                  </a:cubicBezTo>
                  <a:cubicBezTo>
                    <a:pt x="4" y="2"/>
                    <a:pt x="3" y="2"/>
                    <a:pt x="3" y="2"/>
                  </a:cubicBezTo>
                  <a:cubicBezTo>
                    <a:pt x="4" y="3"/>
                    <a:pt x="3" y="3"/>
                    <a:pt x="1" y="3"/>
                  </a:cubicBezTo>
                </a:path>
              </a:pathLst>
            </a:custGeom>
            <a:grpFill/>
            <a:ln w="6350" cmpd="sng">
              <a:solidFill>
                <a:schemeClr val="bg1"/>
              </a:solidFill>
              <a:round/>
              <a:headEnd/>
              <a:tailEnd/>
            </a:ln>
          </p:spPr>
          <p:txBody>
            <a:bodyPr/>
            <a:lstStyle/>
            <a:p>
              <a:endParaRPr lang="en-GB" dirty="0"/>
            </a:p>
          </p:txBody>
        </p:sp>
        <p:sp>
          <p:nvSpPr>
            <p:cNvPr id="1268" name="Freeform 207"/>
            <p:cNvSpPr>
              <a:spLocks/>
            </p:cNvSpPr>
            <p:nvPr/>
          </p:nvSpPr>
          <p:spPr bwMode="auto">
            <a:xfrm>
              <a:off x="5363449" y="3018197"/>
              <a:ext cx="8034" cy="9640"/>
            </a:xfrm>
            <a:custGeom>
              <a:avLst/>
              <a:gdLst/>
              <a:ahLst/>
              <a:cxnLst>
                <a:cxn ang="0">
                  <a:pos x="1" y="3"/>
                </a:cxn>
                <a:cxn ang="0">
                  <a:pos x="1" y="1"/>
                </a:cxn>
                <a:cxn ang="0">
                  <a:pos x="1" y="1"/>
                </a:cxn>
                <a:cxn ang="0">
                  <a:pos x="1" y="3"/>
                </a:cxn>
                <a:cxn ang="0">
                  <a:pos x="1" y="3"/>
                </a:cxn>
              </a:cxnLst>
              <a:rect l="0" t="0" r="r" b="b"/>
              <a:pathLst>
                <a:path w="3" h="3">
                  <a:moveTo>
                    <a:pt x="1" y="3"/>
                  </a:moveTo>
                  <a:cubicBezTo>
                    <a:pt x="0" y="3"/>
                    <a:pt x="1" y="1"/>
                    <a:pt x="1" y="1"/>
                  </a:cubicBezTo>
                  <a:cubicBezTo>
                    <a:pt x="0" y="0"/>
                    <a:pt x="1" y="1"/>
                    <a:pt x="1" y="1"/>
                  </a:cubicBezTo>
                  <a:cubicBezTo>
                    <a:pt x="1" y="3"/>
                    <a:pt x="3" y="3"/>
                    <a:pt x="1" y="3"/>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1269" name="Freeform 208"/>
            <p:cNvSpPr>
              <a:spLocks/>
            </p:cNvSpPr>
            <p:nvPr/>
          </p:nvSpPr>
          <p:spPr bwMode="auto">
            <a:xfrm>
              <a:off x="5363449" y="3018197"/>
              <a:ext cx="3213" cy="9640"/>
            </a:xfrm>
            <a:custGeom>
              <a:avLst/>
              <a:gdLst/>
              <a:ahLst/>
              <a:cxnLst>
                <a:cxn ang="0">
                  <a:pos x="0" y="1"/>
                </a:cxn>
                <a:cxn ang="0">
                  <a:pos x="0" y="0"/>
                </a:cxn>
                <a:cxn ang="0">
                  <a:pos x="0" y="1"/>
                </a:cxn>
              </a:cxnLst>
              <a:rect l="0" t="0" r="r" b="b"/>
              <a:pathLst>
                <a:path w="1" h="3">
                  <a:moveTo>
                    <a:pt x="0" y="1"/>
                  </a:moveTo>
                  <a:cubicBezTo>
                    <a:pt x="0" y="3"/>
                    <a:pt x="0" y="1"/>
                    <a:pt x="0" y="0"/>
                  </a:cubicBezTo>
                  <a:cubicBezTo>
                    <a:pt x="0" y="0"/>
                    <a:pt x="1" y="1"/>
                    <a:pt x="0" y="1"/>
                  </a:cubicBezTo>
                </a:path>
              </a:pathLst>
            </a:custGeom>
            <a:grpFill/>
            <a:ln w="6350" cmpd="sng">
              <a:solidFill>
                <a:schemeClr val="bg1"/>
              </a:solidFill>
              <a:round/>
              <a:headEnd/>
              <a:tailEnd/>
            </a:ln>
          </p:spPr>
          <p:txBody>
            <a:bodyPr/>
            <a:lstStyle/>
            <a:p>
              <a:endParaRPr lang="en-GB" dirty="0"/>
            </a:p>
          </p:txBody>
        </p:sp>
        <p:sp>
          <p:nvSpPr>
            <p:cNvPr id="1270" name="Freeform 209"/>
            <p:cNvSpPr>
              <a:spLocks noEditPoints="1"/>
            </p:cNvSpPr>
            <p:nvPr/>
          </p:nvSpPr>
          <p:spPr bwMode="auto">
            <a:xfrm>
              <a:off x="5291144" y="3729988"/>
              <a:ext cx="342245" cy="273148"/>
            </a:xfrm>
            <a:custGeom>
              <a:avLst/>
              <a:gdLst/>
              <a:ahLst/>
              <a:cxnLst>
                <a:cxn ang="0">
                  <a:pos x="3" y="16"/>
                </a:cxn>
                <a:cxn ang="0">
                  <a:pos x="2" y="11"/>
                </a:cxn>
                <a:cxn ang="0">
                  <a:pos x="8" y="6"/>
                </a:cxn>
                <a:cxn ang="0">
                  <a:pos x="11" y="2"/>
                </a:cxn>
                <a:cxn ang="0">
                  <a:pos x="22" y="3"/>
                </a:cxn>
                <a:cxn ang="0">
                  <a:pos x="32" y="3"/>
                </a:cxn>
                <a:cxn ang="0">
                  <a:pos x="49" y="5"/>
                </a:cxn>
                <a:cxn ang="0">
                  <a:pos x="57" y="5"/>
                </a:cxn>
                <a:cxn ang="0">
                  <a:pos x="61" y="5"/>
                </a:cxn>
                <a:cxn ang="0">
                  <a:pos x="64" y="8"/>
                </a:cxn>
                <a:cxn ang="0">
                  <a:pos x="71" y="11"/>
                </a:cxn>
                <a:cxn ang="0">
                  <a:pos x="75" y="12"/>
                </a:cxn>
                <a:cxn ang="0">
                  <a:pos x="80" y="12"/>
                </a:cxn>
                <a:cxn ang="0">
                  <a:pos x="87" y="14"/>
                </a:cxn>
                <a:cxn ang="0">
                  <a:pos x="89" y="16"/>
                </a:cxn>
                <a:cxn ang="0">
                  <a:pos x="95" y="16"/>
                </a:cxn>
                <a:cxn ang="0">
                  <a:pos x="100" y="16"/>
                </a:cxn>
                <a:cxn ang="0">
                  <a:pos x="101" y="20"/>
                </a:cxn>
                <a:cxn ang="0">
                  <a:pos x="93" y="28"/>
                </a:cxn>
                <a:cxn ang="0">
                  <a:pos x="81" y="33"/>
                </a:cxn>
                <a:cxn ang="0">
                  <a:pos x="81" y="37"/>
                </a:cxn>
                <a:cxn ang="0">
                  <a:pos x="74" y="52"/>
                </a:cxn>
                <a:cxn ang="0">
                  <a:pos x="77" y="58"/>
                </a:cxn>
                <a:cxn ang="0">
                  <a:pos x="69" y="69"/>
                </a:cxn>
                <a:cxn ang="0">
                  <a:pos x="66" y="70"/>
                </a:cxn>
                <a:cxn ang="0">
                  <a:pos x="57" y="78"/>
                </a:cxn>
                <a:cxn ang="0">
                  <a:pos x="46" y="80"/>
                </a:cxn>
                <a:cxn ang="0">
                  <a:pos x="40" y="81"/>
                </a:cxn>
                <a:cxn ang="0">
                  <a:pos x="34" y="83"/>
                </a:cxn>
                <a:cxn ang="0">
                  <a:pos x="31" y="86"/>
                </a:cxn>
                <a:cxn ang="0">
                  <a:pos x="28" y="86"/>
                </a:cxn>
                <a:cxn ang="0">
                  <a:pos x="23" y="78"/>
                </a:cxn>
                <a:cxn ang="0">
                  <a:pos x="16" y="73"/>
                </a:cxn>
                <a:cxn ang="0">
                  <a:pos x="19" y="66"/>
                </a:cxn>
                <a:cxn ang="0">
                  <a:pos x="19" y="62"/>
                </a:cxn>
                <a:cxn ang="0">
                  <a:pos x="19" y="56"/>
                </a:cxn>
                <a:cxn ang="0">
                  <a:pos x="17" y="52"/>
                </a:cxn>
                <a:cxn ang="0">
                  <a:pos x="17" y="47"/>
                </a:cxn>
                <a:cxn ang="0">
                  <a:pos x="20" y="42"/>
                </a:cxn>
                <a:cxn ang="0">
                  <a:pos x="20" y="33"/>
                </a:cxn>
                <a:cxn ang="0">
                  <a:pos x="25" y="25"/>
                </a:cxn>
                <a:cxn ang="0">
                  <a:pos x="20" y="20"/>
                </a:cxn>
                <a:cxn ang="0">
                  <a:pos x="14" y="22"/>
                </a:cxn>
                <a:cxn ang="0">
                  <a:pos x="10" y="22"/>
                </a:cxn>
                <a:cxn ang="0">
                  <a:pos x="11" y="19"/>
                </a:cxn>
                <a:cxn ang="0">
                  <a:pos x="5" y="22"/>
                </a:cxn>
                <a:cxn ang="0">
                  <a:pos x="3" y="16"/>
                </a:cxn>
                <a:cxn ang="0">
                  <a:pos x="97" y="48"/>
                </a:cxn>
                <a:cxn ang="0">
                  <a:pos x="98" y="52"/>
                </a:cxn>
                <a:cxn ang="0">
                  <a:pos x="103" y="47"/>
                </a:cxn>
                <a:cxn ang="0">
                  <a:pos x="101" y="45"/>
                </a:cxn>
                <a:cxn ang="0">
                  <a:pos x="95" y="48"/>
                </a:cxn>
                <a:cxn ang="0">
                  <a:pos x="97" y="48"/>
                </a:cxn>
                <a:cxn ang="0">
                  <a:pos x="109" y="44"/>
                </a:cxn>
                <a:cxn ang="0">
                  <a:pos x="109" y="44"/>
                </a:cxn>
                <a:cxn ang="0">
                  <a:pos x="106" y="44"/>
                </a:cxn>
                <a:cxn ang="0">
                  <a:pos x="109" y="44"/>
                </a:cxn>
                <a:cxn ang="0">
                  <a:pos x="87" y="53"/>
                </a:cxn>
                <a:cxn ang="0">
                  <a:pos x="84" y="56"/>
                </a:cxn>
                <a:cxn ang="0">
                  <a:pos x="87" y="53"/>
                </a:cxn>
              </a:cxnLst>
              <a:rect l="0" t="0" r="r" b="b"/>
              <a:pathLst>
                <a:path w="110" h="88">
                  <a:moveTo>
                    <a:pt x="3" y="16"/>
                  </a:moveTo>
                  <a:cubicBezTo>
                    <a:pt x="2" y="12"/>
                    <a:pt x="3" y="11"/>
                    <a:pt x="2" y="11"/>
                  </a:cubicBezTo>
                  <a:cubicBezTo>
                    <a:pt x="0" y="9"/>
                    <a:pt x="3" y="6"/>
                    <a:pt x="8" y="6"/>
                  </a:cubicBezTo>
                  <a:cubicBezTo>
                    <a:pt x="11" y="6"/>
                    <a:pt x="8" y="3"/>
                    <a:pt x="11" y="2"/>
                  </a:cubicBezTo>
                  <a:cubicBezTo>
                    <a:pt x="16" y="0"/>
                    <a:pt x="16" y="3"/>
                    <a:pt x="22" y="3"/>
                  </a:cubicBezTo>
                  <a:cubicBezTo>
                    <a:pt x="28" y="3"/>
                    <a:pt x="28" y="2"/>
                    <a:pt x="32" y="3"/>
                  </a:cubicBezTo>
                  <a:cubicBezTo>
                    <a:pt x="40" y="6"/>
                    <a:pt x="43" y="3"/>
                    <a:pt x="49" y="5"/>
                  </a:cubicBezTo>
                  <a:cubicBezTo>
                    <a:pt x="54" y="6"/>
                    <a:pt x="52" y="3"/>
                    <a:pt x="57" y="5"/>
                  </a:cubicBezTo>
                  <a:cubicBezTo>
                    <a:pt x="58" y="6"/>
                    <a:pt x="60" y="5"/>
                    <a:pt x="61" y="5"/>
                  </a:cubicBezTo>
                  <a:cubicBezTo>
                    <a:pt x="63" y="6"/>
                    <a:pt x="64" y="5"/>
                    <a:pt x="64" y="8"/>
                  </a:cubicBezTo>
                  <a:cubicBezTo>
                    <a:pt x="64" y="9"/>
                    <a:pt x="69" y="8"/>
                    <a:pt x="71" y="11"/>
                  </a:cubicBezTo>
                  <a:cubicBezTo>
                    <a:pt x="71" y="12"/>
                    <a:pt x="74" y="11"/>
                    <a:pt x="75" y="12"/>
                  </a:cubicBezTo>
                  <a:cubicBezTo>
                    <a:pt x="77" y="14"/>
                    <a:pt x="77" y="11"/>
                    <a:pt x="80" y="12"/>
                  </a:cubicBezTo>
                  <a:cubicBezTo>
                    <a:pt x="83" y="12"/>
                    <a:pt x="78" y="8"/>
                    <a:pt x="87" y="14"/>
                  </a:cubicBezTo>
                  <a:cubicBezTo>
                    <a:pt x="87" y="16"/>
                    <a:pt x="89" y="16"/>
                    <a:pt x="89" y="16"/>
                  </a:cubicBezTo>
                  <a:cubicBezTo>
                    <a:pt x="93" y="17"/>
                    <a:pt x="93" y="16"/>
                    <a:pt x="95" y="16"/>
                  </a:cubicBezTo>
                  <a:cubicBezTo>
                    <a:pt x="98" y="17"/>
                    <a:pt x="97" y="16"/>
                    <a:pt x="100" y="16"/>
                  </a:cubicBezTo>
                  <a:cubicBezTo>
                    <a:pt x="104" y="19"/>
                    <a:pt x="100" y="17"/>
                    <a:pt x="101" y="20"/>
                  </a:cubicBezTo>
                  <a:cubicBezTo>
                    <a:pt x="103" y="23"/>
                    <a:pt x="93" y="25"/>
                    <a:pt x="93" y="28"/>
                  </a:cubicBezTo>
                  <a:cubicBezTo>
                    <a:pt x="92" y="30"/>
                    <a:pt x="83" y="30"/>
                    <a:pt x="81" y="33"/>
                  </a:cubicBezTo>
                  <a:cubicBezTo>
                    <a:pt x="81" y="36"/>
                    <a:pt x="86" y="34"/>
                    <a:pt x="81" y="37"/>
                  </a:cubicBezTo>
                  <a:cubicBezTo>
                    <a:pt x="78" y="37"/>
                    <a:pt x="72" y="47"/>
                    <a:pt x="74" y="52"/>
                  </a:cubicBezTo>
                  <a:cubicBezTo>
                    <a:pt x="74" y="56"/>
                    <a:pt x="77" y="56"/>
                    <a:pt x="77" y="58"/>
                  </a:cubicBezTo>
                  <a:cubicBezTo>
                    <a:pt x="77" y="58"/>
                    <a:pt x="68" y="62"/>
                    <a:pt x="69" y="69"/>
                  </a:cubicBezTo>
                  <a:cubicBezTo>
                    <a:pt x="69" y="70"/>
                    <a:pt x="69" y="70"/>
                    <a:pt x="66" y="70"/>
                  </a:cubicBezTo>
                  <a:cubicBezTo>
                    <a:pt x="60" y="70"/>
                    <a:pt x="60" y="81"/>
                    <a:pt x="57" y="78"/>
                  </a:cubicBezTo>
                  <a:cubicBezTo>
                    <a:pt x="55" y="77"/>
                    <a:pt x="51" y="81"/>
                    <a:pt x="46" y="80"/>
                  </a:cubicBezTo>
                  <a:cubicBezTo>
                    <a:pt x="43" y="78"/>
                    <a:pt x="40" y="80"/>
                    <a:pt x="40" y="81"/>
                  </a:cubicBezTo>
                  <a:cubicBezTo>
                    <a:pt x="38" y="83"/>
                    <a:pt x="35" y="81"/>
                    <a:pt x="34" y="83"/>
                  </a:cubicBezTo>
                  <a:cubicBezTo>
                    <a:pt x="32" y="86"/>
                    <a:pt x="32" y="86"/>
                    <a:pt x="31" y="86"/>
                  </a:cubicBezTo>
                  <a:cubicBezTo>
                    <a:pt x="31" y="88"/>
                    <a:pt x="31" y="88"/>
                    <a:pt x="28" y="86"/>
                  </a:cubicBezTo>
                  <a:cubicBezTo>
                    <a:pt x="25" y="83"/>
                    <a:pt x="23" y="81"/>
                    <a:pt x="23" y="78"/>
                  </a:cubicBezTo>
                  <a:cubicBezTo>
                    <a:pt x="23" y="77"/>
                    <a:pt x="20" y="72"/>
                    <a:pt x="16" y="73"/>
                  </a:cubicBezTo>
                  <a:cubicBezTo>
                    <a:pt x="16" y="72"/>
                    <a:pt x="16" y="67"/>
                    <a:pt x="19" y="66"/>
                  </a:cubicBezTo>
                  <a:cubicBezTo>
                    <a:pt x="22" y="62"/>
                    <a:pt x="20" y="62"/>
                    <a:pt x="19" y="62"/>
                  </a:cubicBezTo>
                  <a:cubicBezTo>
                    <a:pt x="17" y="62"/>
                    <a:pt x="16" y="61"/>
                    <a:pt x="19" y="56"/>
                  </a:cubicBezTo>
                  <a:cubicBezTo>
                    <a:pt x="22" y="52"/>
                    <a:pt x="19" y="55"/>
                    <a:pt x="17" y="52"/>
                  </a:cubicBezTo>
                  <a:cubicBezTo>
                    <a:pt x="17" y="47"/>
                    <a:pt x="14" y="47"/>
                    <a:pt x="17" y="47"/>
                  </a:cubicBezTo>
                  <a:cubicBezTo>
                    <a:pt x="20" y="47"/>
                    <a:pt x="20" y="45"/>
                    <a:pt x="20" y="42"/>
                  </a:cubicBezTo>
                  <a:cubicBezTo>
                    <a:pt x="19" y="41"/>
                    <a:pt x="22" y="41"/>
                    <a:pt x="20" y="33"/>
                  </a:cubicBezTo>
                  <a:cubicBezTo>
                    <a:pt x="20" y="31"/>
                    <a:pt x="29" y="25"/>
                    <a:pt x="25" y="25"/>
                  </a:cubicBezTo>
                  <a:cubicBezTo>
                    <a:pt x="22" y="23"/>
                    <a:pt x="25" y="22"/>
                    <a:pt x="20" y="20"/>
                  </a:cubicBezTo>
                  <a:cubicBezTo>
                    <a:pt x="16" y="20"/>
                    <a:pt x="19" y="23"/>
                    <a:pt x="14" y="22"/>
                  </a:cubicBezTo>
                  <a:cubicBezTo>
                    <a:pt x="11" y="20"/>
                    <a:pt x="11" y="23"/>
                    <a:pt x="10" y="22"/>
                  </a:cubicBezTo>
                  <a:cubicBezTo>
                    <a:pt x="8" y="22"/>
                    <a:pt x="13" y="20"/>
                    <a:pt x="11" y="19"/>
                  </a:cubicBezTo>
                  <a:cubicBezTo>
                    <a:pt x="10" y="19"/>
                    <a:pt x="10" y="19"/>
                    <a:pt x="5" y="22"/>
                  </a:cubicBezTo>
                  <a:cubicBezTo>
                    <a:pt x="3" y="20"/>
                    <a:pt x="5" y="17"/>
                    <a:pt x="3" y="16"/>
                  </a:cubicBezTo>
                  <a:close/>
                  <a:moveTo>
                    <a:pt x="97" y="48"/>
                  </a:moveTo>
                  <a:cubicBezTo>
                    <a:pt x="98" y="48"/>
                    <a:pt x="97" y="50"/>
                    <a:pt x="98" y="52"/>
                  </a:cubicBezTo>
                  <a:cubicBezTo>
                    <a:pt x="101" y="52"/>
                    <a:pt x="101" y="48"/>
                    <a:pt x="103" y="47"/>
                  </a:cubicBezTo>
                  <a:cubicBezTo>
                    <a:pt x="104" y="44"/>
                    <a:pt x="101" y="47"/>
                    <a:pt x="101" y="45"/>
                  </a:cubicBezTo>
                  <a:cubicBezTo>
                    <a:pt x="100" y="42"/>
                    <a:pt x="93" y="47"/>
                    <a:pt x="95" y="48"/>
                  </a:cubicBezTo>
                  <a:cubicBezTo>
                    <a:pt x="95" y="48"/>
                    <a:pt x="93" y="48"/>
                    <a:pt x="97" y="48"/>
                  </a:cubicBezTo>
                  <a:close/>
                  <a:moveTo>
                    <a:pt x="109" y="44"/>
                  </a:moveTo>
                  <a:cubicBezTo>
                    <a:pt x="109" y="45"/>
                    <a:pt x="110" y="45"/>
                    <a:pt x="109" y="44"/>
                  </a:cubicBezTo>
                  <a:cubicBezTo>
                    <a:pt x="109" y="42"/>
                    <a:pt x="106" y="42"/>
                    <a:pt x="106" y="44"/>
                  </a:cubicBezTo>
                  <a:cubicBezTo>
                    <a:pt x="106" y="44"/>
                    <a:pt x="107" y="44"/>
                    <a:pt x="109" y="44"/>
                  </a:cubicBezTo>
                  <a:close/>
                  <a:moveTo>
                    <a:pt x="87" y="53"/>
                  </a:moveTo>
                  <a:cubicBezTo>
                    <a:pt x="89" y="55"/>
                    <a:pt x="86" y="56"/>
                    <a:pt x="84" y="56"/>
                  </a:cubicBezTo>
                  <a:cubicBezTo>
                    <a:pt x="84" y="55"/>
                    <a:pt x="86" y="52"/>
                    <a:pt x="87" y="53"/>
                  </a:cubicBezTo>
                  <a:close/>
                </a:path>
              </a:pathLst>
            </a:custGeom>
            <a:grpFill/>
            <a:ln w="6350" cmpd="sng">
              <a:solidFill>
                <a:schemeClr val="bg1"/>
              </a:solidFill>
              <a:round/>
              <a:headEnd/>
              <a:tailEnd/>
            </a:ln>
          </p:spPr>
          <p:txBody>
            <a:bodyPr/>
            <a:lstStyle/>
            <a:p>
              <a:endParaRPr lang="en-GB" dirty="0"/>
            </a:p>
          </p:txBody>
        </p:sp>
        <p:sp>
          <p:nvSpPr>
            <p:cNvPr id="1271" name="Freeform 210"/>
            <p:cNvSpPr>
              <a:spLocks noEditPoints="1"/>
            </p:cNvSpPr>
            <p:nvPr/>
          </p:nvSpPr>
          <p:spPr bwMode="auto">
            <a:xfrm>
              <a:off x="8419548" y="4559073"/>
              <a:ext cx="241017" cy="457924"/>
            </a:xfrm>
            <a:custGeom>
              <a:avLst/>
              <a:gdLst/>
              <a:ahLst/>
              <a:cxnLst>
                <a:cxn ang="0">
                  <a:pos x="38" y="38"/>
                </a:cxn>
                <a:cxn ang="0">
                  <a:pos x="56" y="52"/>
                </a:cxn>
                <a:cxn ang="0">
                  <a:pos x="59" y="78"/>
                </a:cxn>
                <a:cxn ang="0">
                  <a:pos x="62" y="84"/>
                </a:cxn>
                <a:cxn ang="0">
                  <a:pos x="64" y="81"/>
                </a:cxn>
                <a:cxn ang="0">
                  <a:pos x="58" y="72"/>
                </a:cxn>
                <a:cxn ang="0">
                  <a:pos x="48" y="95"/>
                </a:cxn>
                <a:cxn ang="0">
                  <a:pos x="47" y="78"/>
                </a:cxn>
                <a:cxn ang="0">
                  <a:pos x="42" y="91"/>
                </a:cxn>
                <a:cxn ang="0">
                  <a:pos x="45" y="80"/>
                </a:cxn>
                <a:cxn ang="0">
                  <a:pos x="53" y="66"/>
                </a:cxn>
                <a:cxn ang="0">
                  <a:pos x="50" y="66"/>
                </a:cxn>
                <a:cxn ang="0">
                  <a:pos x="68" y="80"/>
                </a:cxn>
                <a:cxn ang="0">
                  <a:pos x="53" y="77"/>
                </a:cxn>
                <a:cxn ang="0">
                  <a:pos x="55" y="81"/>
                </a:cxn>
                <a:cxn ang="0">
                  <a:pos x="50" y="87"/>
                </a:cxn>
                <a:cxn ang="0">
                  <a:pos x="59" y="89"/>
                </a:cxn>
                <a:cxn ang="0">
                  <a:pos x="55" y="87"/>
                </a:cxn>
                <a:cxn ang="0">
                  <a:pos x="41" y="114"/>
                </a:cxn>
                <a:cxn ang="0">
                  <a:pos x="47" y="111"/>
                </a:cxn>
                <a:cxn ang="0">
                  <a:pos x="53" y="109"/>
                </a:cxn>
                <a:cxn ang="0">
                  <a:pos x="56" y="123"/>
                </a:cxn>
                <a:cxn ang="0">
                  <a:pos x="67" y="130"/>
                </a:cxn>
                <a:cxn ang="0">
                  <a:pos x="68" y="114"/>
                </a:cxn>
                <a:cxn ang="0">
                  <a:pos x="71" y="119"/>
                </a:cxn>
                <a:cxn ang="0">
                  <a:pos x="74" y="109"/>
                </a:cxn>
                <a:cxn ang="0">
                  <a:pos x="73" y="97"/>
                </a:cxn>
                <a:cxn ang="0">
                  <a:pos x="67" y="94"/>
                </a:cxn>
                <a:cxn ang="0">
                  <a:pos x="58" y="103"/>
                </a:cxn>
                <a:cxn ang="0">
                  <a:pos x="50" y="100"/>
                </a:cxn>
                <a:cxn ang="0">
                  <a:pos x="42" y="106"/>
                </a:cxn>
                <a:cxn ang="0">
                  <a:pos x="41" y="122"/>
                </a:cxn>
                <a:cxn ang="0">
                  <a:pos x="33" y="126"/>
                </a:cxn>
                <a:cxn ang="0">
                  <a:pos x="52" y="97"/>
                </a:cxn>
                <a:cxn ang="0">
                  <a:pos x="61" y="97"/>
                </a:cxn>
                <a:cxn ang="0">
                  <a:pos x="39" y="61"/>
                </a:cxn>
                <a:cxn ang="0">
                  <a:pos x="38" y="53"/>
                </a:cxn>
                <a:cxn ang="0">
                  <a:pos x="42" y="63"/>
                </a:cxn>
                <a:cxn ang="0">
                  <a:pos x="50" y="61"/>
                </a:cxn>
                <a:cxn ang="0">
                  <a:pos x="52" y="61"/>
                </a:cxn>
                <a:cxn ang="0">
                  <a:pos x="23" y="81"/>
                </a:cxn>
                <a:cxn ang="0">
                  <a:pos x="67" y="73"/>
                </a:cxn>
                <a:cxn ang="0">
                  <a:pos x="59" y="67"/>
                </a:cxn>
                <a:cxn ang="0">
                  <a:pos x="68" y="77"/>
                </a:cxn>
                <a:cxn ang="0">
                  <a:pos x="70" y="87"/>
                </a:cxn>
                <a:cxn ang="0">
                  <a:pos x="47" y="77"/>
                </a:cxn>
                <a:cxn ang="0">
                  <a:pos x="39" y="70"/>
                </a:cxn>
                <a:cxn ang="0">
                  <a:pos x="35" y="63"/>
                </a:cxn>
                <a:cxn ang="0">
                  <a:pos x="27" y="56"/>
                </a:cxn>
                <a:cxn ang="0">
                  <a:pos x="11" y="94"/>
                </a:cxn>
                <a:cxn ang="0">
                  <a:pos x="20" y="73"/>
                </a:cxn>
                <a:cxn ang="0">
                  <a:pos x="7" y="94"/>
                </a:cxn>
                <a:cxn ang="0">
                  <a:pos x="53" y="56"/>
                </a:cxn>
                <a:cxn ang="0">
                  <a:pos x="47" y="50"/>
                </a:cxn>
                <a:cxn ang="0">
                  <a:pos x="36" y="41"/>
                </a:cxn>
                <a:cxn ang="0">
                  <a:pos x="42" y="19"/>
                </a:cxn>
                <a:cxn ang="0">
                  <a:pos x="26" y="8"/>
                </a:cxn>
                <a:cxn ang="0">
                  <a:pos x="21" y="28"/>
                </a:cxn>
                <a:cxn ang="0">
                  <a:pos x="29" y="41"/>
                </a:cxn>
                <a:cxn ang="0">
                  <a:pos x="35" y="49"/>
                </a:cxn>
                <a:cxn ang="0">
                  <a:pos x="45" y="52"/>
                </a:cxn>
                <a:cxn ang="0">
                  <a:pos x="56" y="59"/>
                </a:cxn>
                <a:cxn ang="0">
                  <a:pos x="77" y="142"/>
                </a:cxn>
              </a:cxnLst>
              <a:rect l="0" t="0" r="r" b="b"/>
              <a:pathLst>
                <a:path w="77" h="147">
                  <a:moveTo>
                    <a:pt x="38" y="38"/>
                  </a:moveTo>
                  <a:cubicBezTo>
                    <a:pt x="38" y="36"/>
                    <a:pt x="38" y="38"/>
                    <a:pt x="39" y="39"/>
                  </a:cubicBezTo>
                  <a:cubicBezTo>
                    <a:pt x="39" y="41"/>
                    <a:pt x="38" y="42"/>
                    <a:pt x="38" y="41"/>
                  </a:cubicBezTo>
                  <a:cubicBezTo>
                    <a:pt x="38" y="38"/>
                    <a:pt x="36" y="38"/>
                    <a:pt x="38" y="38"/>
                  </a:cubicBezTo>
                  <a:close/>
                  <a:moveTo>
                    <a:pt x="58" y="50"/>
                  </a:moveTo>
                  <a:cubicBezTo>
                    <a:pt x="58" y="49"/>
                    <a:pt x="58" y="49"/>
                    <a:pt x="58" y="49"/>
                  </a:cubicBezTo>
                  <a:cubicBezTo>
                    <a:pt x="56" y="47"/>
                    <a:pt x="55" y="45"/>
                    <a:pt x="56" y="49"/>
                  </a:cubicBezTo>
                  <a:cubicBezTo>
                    <a:pt x="56" y="52"/>
                    <a:pt x="55" y="50"/>
                    <a:pt x="56" y="52"/>
                  </a:cubicBezTo>
                  <a:cubicBezTo>
                    <a:pt x="56" y="53"/>
                    <a:pt x="58" y="52"/>
                    <a:pt x="58" y="50"/>
                  </a:cubicBezTo>
                  <a:close/>
                  <a:moveTo>
                    <a:pt x="58" y="75"/>
                  </a:moveTo>
                  <a:cubicBezTo>
                    <a:pt x="58" y="77"/>
                    <a:pt x="59" y="77"/>
                    <a:pt x="58" y="78"/>
                  </a:cubicBezTo>
                  <a:cubicBezTo>
                    <a:pt x="56" y="78"/>
                    <a:pt x="59" y="80"/>
                    <a:pt x="59" y="78"/>
                  </a:cubicBezTo>
                  <a:cubicBezTo>
                    <a:pt x="59" y="77"/>
                    <a:pt x="62" y="80"/>
                    <a:pt x="61" y="81"/>
                  </a:cubicBezTo>
                  <a:cubicBezTo>
                    <a:pt x="59" y="83"/>
                    <a:pt x="61" y="83"/>
                    <a:pt x="61" y="84"/>
                  </a:cubicBezTo>
                  <a:cubicBezTo>
                    <a:pt x="61" y="86"/>
                    <a:pt x="61" y="86"/>
                    <a:pt x="62" y="86"/>
                  </a:cubicBezTo>
                  <a:cubicBezTo>
                    <a:pt x="64" y="87"/>
                    <a:pt x="62" y="84"/>
                    <a:pt x="62" y="84"/>
                  </a:cubicBezTo>
                  <a:cubicBezTo>
                    <a:pt x="64" y="84"/>
                    <a:pt x="64" y="86"/>
                    <a:pt x="64" y="87"/>
                  </a:cubicBezTo>
                  <a:cubicBezTo>
                    <a:pt x="65" y="89"/>
                    <a:pt x="65" y="87"/>
                    <a:pt x="64" y="86"/>
                  </a:cubicBezTo>
                  <a:cubicBezTo>
                    <a:pt x="64" y="84"/>
                    <a:pt x="67" y="84"/>
                    <a:pt x="65" y="83"/>
                  </a:cubicBezTo>
                  <a:cubicBezTo>
                    <a:pt x="64" y="83"/>
                    <a:pt x="65" y="81"/>
                    <a:pt x="64" y="81"/>
                  </a:cubicBezTo>
                  <a:cubicBezTo>
                    <a:pt x="62" y="80"/>
                    <a:pt x="64" y="75"/>
                    <a:pt x="62" y="75"/>
                  </a:cubicBezTo>
                  <a:cubicBezTo>
                    <a:pt x="62" y="75"/>
                    <a:pt x="64" y="73"/>
                    <a:pt x="62" y="73"/>
                  </a:cubicBezTo>
                  <a:cubicBezTo>
                    <a:pt x="61" y="73"/>
                    <a:pt x="61" y="75"/>
                    <a:pt x="59" y="73"/>
                  </a:cubicBezTo>
                  <a:cubicBezTo>
                    <a:pt x="58" y="72"/>
                    <a:pt x="58" y="72"/>
                    <a:pt x="58" y="72"/>
                  </a:cubicBezTo>
                  <a:cubicBezTo>
                    <a:pt x="56" y="73"/>
                    <a:pt x="58" y="75"/>
                    <a:pt x="58" y="75"/>
                  </a:cubicBezTo>
                  <a:close/>
                  <a:moveTo>
                    <a:pt x="42" y="91"/>
                  </a:moveTo>
                  <a:cubicBezTo>
                    <a:pt x="44" y="94"/>
                    <a:pt x="45" y="92"/>
                    <a:pt x="45" y="95"/>
                  </a:cubicBezTo>
                  <a:cubicBezTo>
                    <a:pt x="47" y="98"/>
                    <a:pt x="48" y="97"/>
                    <a:pt x="48" y="95"/>
                  </a:cubicBezTo>
                  <a:cubicBezTo>
                    <a:pt x="50" y="94"/>
                    <a:pt x="47" y="91"/>
                    <a:pt x="48" y="87"/>
                  </a:cubicBezTo>
                  <a:cubicBezTo>
                    <a:pt x="50" y="86"/>
                    <a:pt x="48" y="86"/>
                    <a:pt x="50" y="83"/>
                  </a:cubicBezTo>
                  <a:cubicBezTo>
                    <a:pt x="52" y="81"/>
                    <a:pt x="52" y="78"/>
                    <a:pt x="50" y="78"/>
                  </a:cubicBezTo>
                  <a:cubicBezTo>
                    <a:pt x="48" y="78"/>
                    <a:pt x="48" y="77"/>
                    <a:pt x="47" y="78"/>
                  </a:cubicBezTo>
                  <a:cubicBezTo>
                    <a:pt x="45" y="80"/>
                    <a:pt x="47" y="81"/>
                    <a:pt x="45" y="81"/>
                  </a:cubicBezTo>
                  <a:cubicBezTo>
                    <a:pt x="44" y="83"/>
                    <a:pt x="47" y="86"/>
                    <a:pt x="45" y="87"/>
                  </a:cubicBezTo>
                  <a:cubicBezTo>
                    <a:pt x="42" y="89"/>
                    <a:pt x="42" y="86"/>
                    <a:pt x="42" y="89"/>
                  </a:cubicBezTo>
                  <a:cubicBezTo>
                    <a:pt x="42" y="91"/>
                    <a:pt x="42" y="91"/>
                    <a:pt x="42" y="91"/>
                  </a:cubicBezTo>
                  <a:close/>
                  <a:moveTo>
                    <a:pt x="45" y="80"/>
                  </a:moveTo>
                  <a:cubicBezTo>
                    <a:pt x="44" y="80"/>
                    <a:pt x="42" y="81"/>
                    <a:pt x="44" y="81"/>
                  </a:cubicBezTo>
                  <a:cubicBezTo>
                    <a:pt x="44" y="83"/>
                    <a:pt x="42" y="83"/>
                    <a:pt x="44" y="83"/>
                  </a:cubicBezTo>
                  <a:cubicBezTo>
                    <a:pt x="44" y="84"/>
                    <a:pt x="45" y="81"/>
                    <a:pt x="45" y="80"/>
                  </a:cubicBezTo>
                  <a:close/>
                  <a:moveTo>
                    <a:pt x="50" y="66"/>
                  </a:moveTo>
                  <a:cubicBezTo>
                    <a:pt x="52" y="64"/>
                    <a:pt x="52" y="69"/>
                    <a:pt x="53" y="69"/>
                  </a:cubicBezTo>
                  <a:cubicBezTo>
                    <a:pt x="55" y="69"/>
                    <a:pt x="56" y="72"/>
                    <a:pt x="56" y="70"/>
                  </a:cubicBezTo>
                  <a:cubicBezTo>
                    <a:pt x="55" y="67"/>
                    <a:pt x="55" y="66"/>
                    <a:pt x="53" y="66"/>
                  </a:cubicBezTo>
                  <a:cubicBezTo>
                    <a:pt x="52" y="64"/>
                    <a:pt x="52" y="63"/>
                    <a:pt x="50" y="63"/>
                  </a:cubicBezTo>
                  <a:cubicBezTo>
                    <a:pt x="50" y="63"/>
                    <a:pt x="48" y="61"/>
                    <a:pt x="48" y="63"/>
                  </a:cubicBezTo>
                  <a:cubicBezTo>
                    <a:pt x="48" y="64"/>
                    <a:pt x="48" y="66"/>
                    <a:pt x="48" y="69"/>
                  </a:cubicBezTo>
                  <a:cubicBezTo>
                    <a:pt x="47" y="69"/>
                    <a:pt x="50" y="67"/>
                    <a:pt x="50" y="66"/>
                  </a:cubicBezTo>
                  <a:close/>
                  <a:moveTo>
                    <a:pt x="59" y="70"/>
                  </a:moveTo>
                  <a:cubicBezTo>
                    <a:pt x="59" y="70"/>
                    <a:pt x="61" y="73"/>
                    <a:pt x="59" y="72"/>
                  </a:cubicBezTo>
                  <a:cubicBezTo>
                    <a:pt x="58" y="72"/>
                    <a:pt x="58" y="70"/>
                    <a:pt x="59" y="70"/>
                  </a:cubicBezTo>
                  <a:close/>
                  <a:moveTo>
                    <a:pt x="68" y="80"/>
                  </a:moveTo>
                  <a:cubicBezTo>
                    <a:pt x="68" y="80"/>
                    <a:pt x="70" y="80"/>
                    <a:pt x="68" y="80"/>
                  </a:cubicBezTo>
                  <a:cubicBezTo>
                    <a:pt x="68" y="81"/>
                    <a:pt x="68" y="80"/>
                    <a:pt x="68" y="80"/>
                  </a:cubicBezTo>
                  <a:close/>
                  <a:moveTo>
                    <a:pt x="53" y="75"/>
                  </a:moveTo>
                  <a:cubicBezTo>
                    <a:pt x="53" y="73"/>
                    <a:pt x="53" y="77"/>
                    <a:pt x="53" y="77"/>
                  </a:cubicBezTo>
                  <a:cubicBezTo>
                    <a:pt x="53" y="77"/>
                    <a:pt x="52" y="75"/>
                    <a:pt x="53" y="75"/>
                  </a:cubicBezTo>
                  <a:close/>
                  <a:moveTo>
                    <a:pt x="52" y="91"/>
                  </a:moveTo>
                  <a:cubicBezTo>
                    <a:pt x="52" y="87"/>
                    <a:pt x="52" y="89"/>
                    <a:pt x="52" y="87"/>
                  </a:cubicBezTo>
                  <a:cubicBezTo>
                    <a:pt x="52" y="84"/>
                    <a:pt x="56" y="84"/>
                    <a:pt x="55" y="81"/>
                  </a:cubicBezTo>
                  <a:cubicBezTo>
                    <a:pt x="55" y="80"/>
                    <a:pt x="56" y="80"/>
                    <a:pt x="56" y="78"/>
                  </a:cubicBezTo>
                  <a:cubicBezTo>
                    <a:pt x="55" y="77"/>
                    <a:pt x="56" y="72"/>
                    <a:pt x="55" y="77"/>
                  </a:cubicBezTo>
                  <a:cubicBezTo>
                    <a:pt x="53" y="80"/>
                    <a:pt x="53" y="78"/>
                    <a:pt x="53" y="81"/>
                  </a:cubicBezTo>
                  <a:cubicBezTo>
                    <a:pt x="52" y="84"/>
                    <a:pt x="50" y="86"/>
                    <a:pt x="50" y="87"/>
                  </a:cubicBezTo>
                  <a:cubicBezTo>
                    <a:pt x="50" y="89"/>
                    <a:pt x="50" y="89"/>
                    <a:pt x="50" y="92"/>
                  </a:cubicBezTo>
                  <a:cubicBezTo>
                    <a:pt x="50" y="94"/>
                    <a:pt x="50" y="92"/>
                    <a:pt x="52" y="91"/>
                  </a:cubicBezTo>
                  <a:close/>
                  <a:moveTo>
                    <a:pt x="58" y="91"/>
                  </a:moveTo>
                  <a:cubicBezTo>
                    <a:pt x="59" y="89"/>
                    <a:pt x="59" y="91"/>
                    <a:pt x="59" y="89"/>
                  </a:cubicBezTo>
                  <a:cubicBezTo>
                    <a:pt x="59" y="87"/>
                    <a:pt x="61" y="86"/>
                    <a:pt x="59" y="86"/>
                  </a:cubicBezTo>
                  <a:cubicBezTo>
                    <a:pt x="59" y="86"/>
                    <a:pt x="59" y="87"/>
                    <a:pt x="58" y="86"/>
                  </a:cubicBezTo>
                  <a:cubicBezTo>
                    <a:pt x="58" y="86"/>
                    <a:pt x="56" y="84"/>
                    <a:pt x="56" y="86"/>
                  </a:cubicBezTo>
                  <a:cubicBezTo>
                    <a:pt x="55" y="87"/>
                    <a:pt x="55" y="87"/>
                    <a:pt x="55" y="87"/>
                  </a:cubicBezTo>
                  <a:cubicBezTo>
                    <a:pt x="53" y="87"/>
                    <a:pt x="53" y="89"/>
                    <a:pt x="53" y="91"/>
                  </a:cubicBezTo>
                  <a:cubicBezTo>
                    <a:pt x="55" y="92"/>
                    <a:pt x="58" y="91"/>
                    <a:pt x="58" y="91"/>
                  </a:cubicBezTo>
                  <a:close/>
                  <a:moveTo>
                    <a:pt x="39" y="117"/>
                  </a:moveTo>
                  <a:cubicBezTo>
                    <a:pt x="41" y="119"/>
                    <a:pt x="41" y="116"/>
                    <a:pt x="41" y="114"/>
                  </a:cubicBezTo>
                  <a:cubicBezTo>
                    <a:pt x="42" y="112"/>
                    <a:pt x="41" y="112"/>
                    <a:pt x="42" y="112"/>
                  </a:cubicBezTo>
                  <a:cubicBezTo>
                    <a:pt x="44" y="111"/>
                    <a:pt x="42" y="111"/>
                    <a:pt x="44" y="109"/>
                  </a:cubicBezTo>
                  <a:cubicBezTo>
                    <a:pt x="45" y="108"/>
                    <a:pt x="45" y="109"/>
                    <a:pt x="45" y="111"/>
                  </a:cubicBezTo>
                  <a:cubicBezTo>
                    <a:pt x="44" y="112"/>
                    <a:pt x="47" y="112"/>
                    <a:pt x="47" y="111"/>
                  </a:cubicBezTo>
                  <a:cubicBezTo>
                    <a:pt x="48" y="108"/>
                    <a:pt x="47" y="112"/>
                    <a:pt x="48" y="112"/>
                  </a:cubicBezTo>
                  <a:cubicBezTo>
                    <a:pt x="50" y="112"/>
                    <a:pt x="52" y="114"/>
                    <a:pt x="50" y="112"/>
                  </a:cubicBezTo>
                  <a:cubicBezTo>
                    <a:pt x="50" y="111"/>
                    <a:pt x="52" y="109"/>
                    <a:pt x="50" y="109"/>
                  </a:cubicBezTo>
                  <a:cubicBezTo>
                    <a:pt x="50" y="109"/>
                    <a:pt x="52" y="108"/>
                    <a:pt x="53" y="109"/>
                  </a:cubicBezTo>
                  <a:cubicBezTo>
                    <a:pt x="53" y="111"/>
                    <a:pt x="55" y="109"/>
                    <a:pt x="56" y="111"/>
                  </a:cubicBezTo>
                  <a:cubicBezTo>
                    <a:pt x="56" y="114"/>
                    <a:pt x="56" y="112"/>
                    <a:pt x="56" y="114"/>
                  </a:cubicBezTo>
                  <a:cubicBezTo>
                    <a:pt x="56" y="114"/>
                    <a:pt x="53" y="116"/>
                    <a:pt x="55" y="119"/>
                  </a:cubicBezTo>
                  <a:cubicBezTo>
                    <a:pt x="55" y="120"/>
                    <a:pt x="55" y="123"/>
                    <a:pt x="56" y="123"/>
                  </a:cubicBezTo>
                  <a:cubicBezTo>
                    <a:pt x="58" y="125"/>
                    <a:pt x="55" y="125"/>
                    <a:pt x="58" y="126"/>
                  </a:cubicBezTo>
                  <a:cubicBezTo>
                    <a:pt x="61" y="128"/>
                    <a:pt x="62" y="130"/>
                    <a:pt x="64" y="126"/>
                  </a:cubicBezTo>
                  <a:cubicBezTo>
                    <a:pt x="64" y="125"/>
                    <a:pt x="65" y="125"/>
                    <a:pt x="65" y="126"/>
                  </a:cubicBezTo>
                  <a:cubicBezTo>
                    <a:pt x="64" y="128"/>
                    <a:pt x="65" y="133"/>
                    <a:pt x="67" y="130"/>
                  </a:cubicBezTo>
                  <a:cubicBezTo>
                    <a:pt x="68" y="128"/>
                    <a:pt x="68" y="125"/>
                    <a:pt x="68" y="123"/>
                  </a:cubicBezTo>
                  <a:cubicBezTo>
                    <a:pt x="67" y="122"/>
                    <a:pt x="67" y="120"/>
                    <a:pt x="67" y="120"/>
                  </a:cubicBezTo>
                  <a:cubicBezTo>
                    <a:pt x="65" y="120"/>
                    <a:pt x="65" y="117"/>
                    <a:pt x="67" y="117"/>
                  </a:cubicBezTo>
                  <a:cubicBezTo>
                    <a:pt x="68" y="116"/>
                    <a:pt x="67" y="114"/>
                    <a:pt x="68" y="114"/>
                  </a:cubicBezTo>
                  <a:cubicBezTo>
                    <a:pt x="70" y="112"/>
                    <a:pt x="68" y="114"/>
                    <a:pt x="70" y="116"/>
                  </a:cubicBezTo>
                  <a:cubicBezTo>
                    <a:pt x="70" y="117"/>
                    <a:pt x="70" y="117"/>
                    <a:pt x="71" y="119"/>
                  </a:cubicBezTo>
                  <a:cubicBezTo>
                    <a:pt x="71" y="120"/>
                    <a:pt x="70" y="119"/>
                    <a:pt x="71" y="123"/>
                  </a:cubicBezTo>
                  <a:cubicBezTo>
                    <a:pt x="73" y="125"/>
                    <a:pt x="73" y="122"/>
                    <a:pt x="71" y="119"/>
                  </a:cubicBezTo>
                  <a:cubicBezTo>
                    <a:pt x="71" y="116"/>
                    <a:pt x="74" y="120"/>
                    <a:pt x="73" y="117"/>
                  </a:cubicBezTo>
                  <a:cubicBezTo>
                    <a:pt x="73" y="116"/>
                    <a:pt x="74" y="119"/>
                    <a:pt x="74" y="116"/>
                  </a:cubicBezTo>
                  <a:cubicBezTo>
                    <a:pt x="76" y="114"/>
                    <a:pt x="76" y="112"/>
                    <a:pt x="74" y="111"/>
                  </a:cubicBezTo>
                  <a:cubicBezTo>
                    <a:pt x="74" y="109"/>
                    <a:pt x="74" y="109"/>
                    <a:pt x="74" y="109"/>
                  </a:cubicBezTo>
                  <a:cubicBezTo>
                    <a:pt x="73" y="108"/>
                    <a:pt x="74" y="105"/>
                    <a:pt x="74" y="105"/>
                  </a:cubicBezTo>
                  <a:cubicBezTo>
                    <a:pt x="73" y="103"/>
                    <a:pt x="74" y="101"/>
                    <a:pt x="73" y="101"/>
                  </a:cubicBezTo>
                  <a:cubicBezTo>
                    <a:pt x="71" y="101"/>
                    <a:pt x="71" y="101"/>
                    <a:pt x="71" y="100"/>
                  </a:cubicBezTo>
                  <a:cubicBezTo>
                    <a:pt x="73" y="100"/>
                    <a:pt x="74" y="98"/>
                    <a:pt x="73" y="97"/>
                  </a:cubicBezTo>
                  <a:cubicBezTo>
                    <a:pt x="71" y="95"/>
                    <a:pt x="73" y="94"/>
                    <a:pt x="71" y="94"/>
                  </a:cubicBezTo>
                  <a:cubicBezTo>
                    <a:pt x="70" y="95"/>
                    <a:pt x="71" y="92"/>
                    <a:pt x="68" y="92"/>
                  </a:cubicBezTo>
                  <a:cubicBezTo>
                    <a:pt x="67" y="91"/>
                    <a:pt x="68" y="91"/>
                    <a:pt x="67" y="89"/>
                  </a:cubicBezTo>
                  <a:cubicBezTo>
                    <a:pt x="65" y="89"/>
                    <a:pt x="65" y="89"/>
                    <a:pt x="67" y="94"/>
                  </a:cubicBezTo>
                  <a:cubicBezTo>
                    <a:pt x="68" y="98"/>
                    <a:pt x="65" y="97"/>
                    <a:pt x="65" y="97"/>
                  </a:cubicBezTo>
                  <a:cubicBezTo>
                    <a:pt x="64" y="95"/>
                    <a:pt x="65" y="100"/>
                    <a:pt x="62" y="98"/>
                  </a:cubicBezTo>
                  <a:cubicBezTo>
                    <a:pt x="61" y="95"/>
                    <a:pt x="61" y="98"/>
                    <a:pt x="61" y="101"/>
                  </a:cubicBezTo>
                  <a:cubicBezTo>
                    <a:pt x="61" y="105"/>
                    <a:pt x="58" y="98"/>
                    <a:pt x="58" y="103"/>
                  </a:cubicBezTo>
                  <a:cubicBezTo>
                    <a:pt x="56" y="106"/>
                    <a:pt x="56" y="105"/>
                    <a:pt x="55" y="106"/>
                  </a:cubicBezTo>
                  <a:cubicBezTo>
                    <a:pt x="52" y="108"/>
                    <a:pt x="55" y="106"/>
                    <a:pt x="53" y="103"/>
                  </a:cubicBezTo>
                  <a:cubicBezTo>
                    <a:pt x="53" y="101"/>
                    <a:pt x="53" y="100"/>
                    <a:pt x="52" y="101"/>
                  </a:cubicBezTo>
                  <a:cubicBezTo>
                    <a:pt x="50" y="101"/>
                    <a:pt x="52" y="100"/>
                    <a:pt x="50" y="100"/>
                  </a:cubicBezTo>
                  <a:cubicBezTo>
                    <a:pt x="50" y="100"/>
                    <a:pt x="50" y="101"/>
                    <a:pt x="48" y="101"/>
                  </a:cubicBezTo>
                  <a:cubicBezTo>
                    <a:pt x="47" y="101"/>
                    <a:pt x="45" y="103"/>
                    <a:pt x="47" y="105"/>
                  </a:cubicBezTo>
                  <a:cubicBezTo>
                    <a:pt x="45" y="106"/>
                    <a:pt x="45" y="106"/>
                    <a:pt x="45" y="106"/>
                  </a:cubicBezTo>
                  <a:cubicBezTo>
                    <a:pt x="44" y="105"/>
                    <a:pt x="44" y="106"/>
                    <a:pt x="42" y="106"/>
                  </a:cubicBezTo>
                  <a:cubicBezTo>
                    <a:pt x="41" y="106"/>
                    <a:pt x="39" y="108"/>
                    <a:pt x="39" y="109"/>
                  </a:cubicBezTo>
                  <a:cubicBezTo>
                    <a:pt x="39" y="111"/>
                    <a:pt x="39" y="112"/>
                    <a:pt x="38" y="114"/>
                  </a:cubicBezTo>
                  <a:cubicBezTo>
                    <a:pt x="38" y="116"/>
                    <a:pt x="38" y="116"/>
                    <a:pt x="39" y="117"/>
                  </a:cubicBezTo>
                  <a:close/>
                  <a:moveTo>
                    <a:pt x="41" y="122"/>
                  </a:moveTo>
                  <a:cubicBezTo>
                    <a:pt x="41" y="122"/>
                    <a:pt x="38" y="123"/>
                    <a:pt x="38" y="122"/>
                  </a:cubicBezTo>
                  <a:cubicBezTo>
                    <a:pt x="38" y="119"/>
                    <a:pt x="41" y="120"/>
                    <a:pt x="41" y="122"/>
                  </a:cubicBezTo>
                  <a:close/>
                  <a:moveTo>
                    <a:pt x="32" y="128"/>
                  </a:moveTo>
                  <a:cubicBezTo>
                    <a:pt x="33" y="128"/>
                    <a:pt x="35" y="126"/>
                    <a:pt x="33" y="126"/>
                  </a:cubicBezTo>
                  <a:cubicBezTo>
                    <a:pt x="33" y="126"/>
                    <a:pt x="32" y="123"/>
                    <a:pt x="30" y="126"/>
                  </a:cubicBezTo>
                  <a:cubicBezTo>
                    <a:pt x="29" y="128"/>
                    <a:pt x="32" y="126"/>
                    <a:pt x="32" y="128"/>
                  </a:cubicBezTo>
                  <a:close/>
                  <a:moveTo>
                    <a:pt x="50" y="95"/>
                  </a:moveTo>
                  <a:cubicBezTo>
                    <a:pt x="52" y="97"/>
                    <a:pt x="52" y="97"/>
                    <a:pt x="52" y="97"/>
                  </a:cubicBezTo>
                  <a:cubicBezTo>
                    <a:pt x="53" y="95"/>
                    <a:pt x="52" y="94"/>
                    <a:pt x="52" y="95"/>
                  </a:cubicBezTo>
                  <a:cubicBezTo>
                    <a:pt x="52" y="95"/>
                    <a:pt x="52" y="95"/>
                    <a:pt x="50" y="95"/>
                  </a:cubicBezTo>
                  <a:close/>
                  <a:moveTo>
                    <a:pt x="59" y="95"/>
                  </a:moveTo>
                  <a:cubicBezTo>
                    <a:pt x="61" y="95"/>
                    <a:pt x="62" y="95"/>
                    <a:pt x="61" y="97"/>
                  </a:cubicBezTo>
                  <a:cubicBezTo>
                    <a:pt x="59" y="95"/>
                    <a:pt x="59" y="95"/>
                    <a:pt x="59" y="95"/>
                  </a:cubicBezTo>
                  <a:close/>
                  <a:moveTo>
                    <a:pt x="38" y="64"/>
                  </a:moveTo>
                  <a:cubicBezTo>
                    <a:pt x="38" y="66"/>
                    <a:pt x="39" y="66"/>
                    <a:pt x="39" y="64"/>
                  </a:cubicBezTo>
                  <a:cubicBezTo>
                    <a:pt x="39" y="61"/>
                    <a:pt x="41" y="61"/>
                    <a:pt x="39" y="61"/>
                  </a:cubicBezTo>
                  <a:cubicBezTo>
                    <a:pt x="38" y="63"/>
                    <a:pt x="39" y="61"/>
                    <a:pt x="38" y="64"/>
                  </a:cubicBezTo>
                  <a:close/>
                  <a:moveTo>
                    <a:pt x="39" y="55"/>
                  </a:moveTo>
                  <a:cubicBezTo>
                    <a:pt x="39" y="55"/>
                    <a:pt x="41" y="53"/>
                    <a:pt x="38" y="52"/>
                  </a:cubicBezTo>
                  <a:cubicBezTo>
                    <a:pt x="38" y="53"/>
                    <a:pt x="38" y="53"/>
                    <a:pt x="38" y="53"/>
                  </a:cubicBezTo>
                  <a:cubicBezTo>
                    <a:pt x="38" y="55"/>
                    <a:pt x="38" y="56"/>
                    <a:pt x="39" y="55"/>
                  </a:cubicBezTo>
                  <a:close/>
                  <a:moveTo>
                    <a:pt x="42" y="64"/>
                  </a:moveTo>
                  <a:cubicBezTo>
                    <a:pt x="44" y="64"/>
                    <a:pt x="44" y="66"/>
                    <a:pt x="44" y="64"/>
                  </a:cubicBezTo>
                  <a:cubicBezTo>
                    <a:pt x="45" y="63"/>
                    <a:pt x="42" y="63"/>
                    <a:pt x="42" y="63"/>
                  </a:cubicBezTo>
                  <a:cubicBezTo>
                    <a:pt x="42" y="64"/>
                    <a:pt x="42" y="64"/>
                    <a:pt x="42" y="64"/>
                  </a:cubicBezTo>
                  <a:close/>
                  <a:moveTo>
                    <a:pt x="47" y="58"/>
                  </a:moveTo>
                  <a:cubicBezTo>
                    <a:pt x="47" y="59"/>
                    <a:pt x="47" y="59"/>
                    <a:pt x="48" y="59"/>
                  </a:cubicBezTo>
                  <a:cubicBezTo>
                    <a:pt x="48" y="59"/>
                    <a:pt x="48" y="59"/>
                    <a:pt x="50" y="61"/>
                  </a:cubicBezTo>
                  <a:cubicBezTo>
                    <a:pt x="48" y="59"/>
                    <a:pt x="48" y="59"/>
                    <a:pt x="48" y="59"/>
                  </a:cubicBezTo>
                  <a:cubicBezTo>
                    <a:pt x="48" y="58"/>
                    <a:pt x="47" y="56"/>
                    <a:pt x="47" y="56"/>
                  </a:cubicBezTo>
                  <a:cubicBezTo>
                    <a:pt x="45" y="56"/>
                    <a:pt x="45" y="58"/>
                    <a:pt x="47" y="58"/>
                  </a:cubicBezTo>
                  <a:close/>
                  <a:moveTo>
                    <a:pt x="52" y="61"/>
                  </a:moveTo>
                  <a:cubicBezTo>
                    <a:pt x="53" y="64"/>
                    <a:pt x="53" y="64"/>
                    <a:pt x="53" y="64"/>
                  </a:cubicBezTo>
                  <a:cubicBezTo>
                    <a:pt x="52" y="61"/>
                    <a:pt x="52" y="61"/>
                    <a:pt x="52" y="61"/>
                  </a:cubicBezTo>
                  <a:close/>
                  <a:moveTo>
                    <a:pt x="21" y="83"/>
                  </a:moveTo>
                  <a:cubicBezTo>
                    <a:pt x="23" y="80"/>
                    <a:pt x="24" y="81"/>
                    <a:pt x="23" y="81"/>
                  </a:cubicBezTo>
                  <a:cubicBezTo>
                    <a:pt x="23" y="83"/>
                    <a:pt x="21" y="84"/>
                    <a:pt x="21" y="83"/>
                  </a:cubicBezTo>
                  <a:close/>
                  <a:moveTo>
                    <a:pt x="68" y="77"/>
                  </a:moveTo>
                  <a:cubicBezTo>
                    <a:pt x="70" y="78"/>
                    <a:pt x="68" y="77"/>
                    <a:pt x="68" y="75"/>
                  </a:cubicBezTo>
                  <a:cubicBezTo>
                    <a:pt x="67" y="75"/>
                    <a:pt x="68" y="73"/>
                    <a:pt x="67" y="73"/>
                  </a:cubicBezTo>
                  <a:cubicBezTo>
                    <a:pt x="65" y="72"/>
                    <a:pt x="67" y="66"/>
                    <a:pt x="65" y="64"/>
                  </a:cubicBezTo>
                  <a:cubicBezTo>
                    <a:pt x="65" y="64"/>
                    <a:pt x="65" y="63"/>
                    <a:pt x="64" y="63"/>
                  </a:cubicBezTo>
                  <a:cubicBezTo>
                    <a:pt x="62" y="61"/>
                    <a:pt x="61" y="63"/>
                    <a:pt x="58" y="63"/>
                  </a:cubicBezTo>
                  <a:cubicBezTo>
                    <a:pt x="56" y="61"/>
                    <a:pt x="58" y="66"/>
                    <a:pt x="59" y="67"/>
                  </a:cubicBezTo>
                  <a:cubicBezTo>
                    <a:pt x="62" y="69"/>
                    <a:pt x="61" y="69"/>
                    <a:pt x="62" y="70"/>
                  </a:cubicBezTo>
                  <a:cubicBezTo>
                    <a:pt x="64" y="70"/>
                    <a:pt x="62" y="70"/>
                    <a:pt x="62" y="72"/>
                  </a:cubicBezTo>
                  <a:cubicBezTo>
                    <a:pt x="61" y="72"/>
                    <a:pt x="64" y="73"/>
                    <a:pt x="64" y="77"/>
                  </a:cubicBezTo>
                  <a:cubicBezTo>
                    <a:pt x="64" y="78"/>
                    <a:pt x="67" y="75"/>
                    <a:pt x="68" y="77"/>
                  </a:cubicBezTo>
                  <a:close/>
                  <a:moveTo>
                    <a:pt x="67" y="87"/>
                  </a:moveTo>
                  <a:cubicBezTo>
                    <a:pt x="65" y="86"/>
                    <a:pt x="68" y="81"/>
                    <a:pt x="68" y="83"/>
                  </a:cubicBezTo>
                  <a:cubicBezTo>
                    <a:pt x="68" y="86"/>
                    <a:pt x="70" y="91"/>
                    <a:pt x="67" y="87"/>
                  </a:cubicBezTo>
                  <a:close/>
                  <a:moveTo>
                    <a:pt x="70" y="87"/>
                  </a:moveTo>
                  <a:cubicBezTo>
                    <a:pt x="71" y="86"/>
                    <a:pt x="71" y="86"/>
                    <a:pt x="71" y="87"/>
                  </a:cubicBezTo>
                  <a:cubicBezTo>
                    <a:pt x="73" y="91"/>
                    <a:pt x="70" y="91"/>
                    <a:pt x="70" y="87"/>
                  </a:cubicBezTo>
                  <a:close/>
                  <a:moveTo>
                    <a:pt x="42" y="81"/>
                  </a:moveTo>
                  <a:cubicBezTo>
                    <a:pt x="44" y="81"/>
                    <a:pt x="45" y="78"/>
                    <a:pt x="47" y="77"/>
                  </a:cubicBezTo>
                  <a:cubicBezTo>
                    <a:pt x="48" y="75"/>
                    <a:pt x="48" y="72"/>
                    <a:pt x="47" y="72"/>
                  </a:cubicBezTo>
                  <a:cubicBezTo>
                    <a:pt x="45" y="73"/>
                    <a:pt x="45" y="70"/>
                    <a:pt x="44" y="72"/>
                  </a:cubicBezTo>
                  <a:cubicBezTo>
                    <a:pt x="44" y="73"/>
                    <a:pt x="41" y="69"/>
                    <a:pt x="39" y="69"/>
                  </a:cubicBezTo>
                  <a:cubicBezTo>
                    <a:pt x="38" y="67"/>
                    <a:pt x="36" y="69"/>
                    <a:pt x="39" y="70"/>
                  </a:cubicBezTo>
                  <a:cubicBezTo>
                    <a:pt x="41" y="72"/>
                    <a:pt x="39" y="73"/>
                    <a:pt x="39" y="77"/>
                  </a:cubicBezTo>
                  <a:cubicBezTo>
                    <a:pt x="39" y="78"/>
                    <a:pt x="38" y="77"/>
                    <a:pt x="38" y="81"/>
                  </a:cubicBezTo>
                  <a:cubicBezTo>
                    <a:pt x="38" y="86"/>
                    <a:pt x="39" y="81"/>
                    <a:pt x="42" y="81"/>
                  </a:cubicBezTo>
                  <a:close/>
                  <a:moveTo>
                    <a:pt x="35" y="63"/>
                  </a:moveTo>
                  <a:cubicBezTo>
                    <a:pt x="36" y="59"/>
                    <a:pt x="35" y="61"/>
                    <a:pt x="35" y="58"/>
                  </a:cubicBezTo>
                  <a:cubicBezTo>
                    <a:pt x="36" y="55"/>
                    <a:pt x="33" y="53"/>
                    <a:pt x="29" y="53"/>
                  </a:cubicBezTo>
                  <a:cubicBezTo>
                    <a:pt x="26" y="52"/>
                    <a:pt x="24" y="53"/>
                    <a:pt x="26" y="53"/>
                  </a:cubicBezTo>
                  <a:cubicBezTo>
                    <a:pt x="27" y="55"/>
                    <a:pt x="27" y="55"/>
                    <a:pt x="27" y="56"/>
                  </a:cubicBezTo>
                  <a:cubicBezTo>
                    <a:pt x="29" y="56"/>
                    <a:pt x="30" y="61"/>
                    <a:pt x="32" y="64"/>
                  </a:cubicBezTo>
                  <a:cubicBezTo>
                    <a:pt x="32" y="67"/>
                    <a:pt x="33" y="66"/>
                    <a:pt x="35" y="63"/>
                  </a:cubicBezTo>
                  <a:close/>
                  <a:moveTo>
                    <a:pt x="4" y="101"/>
                  </a:moveTo>
                  <a:cubicBezTo>
                    <a:pt x="4" y="100"/>
                    <a:pt x="6" y="98"/>
                    <a:pt x="11" y="94"/>
                  </a:cubicBezTo>
                  <a:cubicBezTo>
                    <a:pt x="17" y="89"/>
                    <a:pt x="12" y="89"/>
                    <a:pt x="15" y="87"/>
                  </a:cubicBezTo>
                  <a:cubicBezTo>
                    <a:pt x="18" y="87"/>
                    <a:pt x="17" y="84"/>
                    <a:pt x="18" y="84"/>
                  </a:cubicBezTo>
                  <a:cubicBezTo>
                    <a:pt x="20" y="84"/>
                    <a:pt x="21" y="83"/>
                    <a:pt x="20" y="80"/>
                  </a:cubicBezTo>
                  <a:cubicBezTo>
                    <a:pt x="20" y="78"/>
                    <a:pt x="21" y="73"/>
                    <a:pt x="20" y="73"/>
                  </a:cubicBezTo>
                  <a:cubicBezTo>
                    <a:pt x="18" y="73"/>
                    <a:pt x="18" y="78"/>
                    <a:pt x="17" y="78"/>
                  </a:cubicBezTo>
                  <a:cubicBezTo>
                    <a:pt x="15" y="78"/>
                    <a:pt x="18" y="80"/>
                    <a:pt x="17" y="83"/>
                  </a:cubicBezTo>
                  <a:cubicBezTo>
                    <a:pt x="17" y="84"/>
                    <a:pt x="17" y="81"/>
                    <a:pt x="15" y="84"/>
                  </a:cubicBezTo>
                  <a:cubicBezTo>
                    <a:pt x="14" y="87"/>
                    <a:pt x="9" y="92"/>
                    <a:pt x="7" y="94"/>
                  </a:cubicBezTo>
                  <a:cubicBezTo>
                    <a:pt x="6" y="95"/>
                    <a:pt x="3" y="98"/>
                    <a:pt x="1" y="103"/>
                  </a:cubicBezTo>
                  <a:cubicBezTo>
                    <a:pt x="0" y="105"/>
                    <a:pt x="3" y="103"/>
                    <a:pt x="4" y="101"/>
                  </a:cubicBezTo>
                  <a:close/>
                  <a:moveTo>
                    <a:pt x="56" y="59"/>
                  </a:moveTo>
                  <a:cubicBezTo>
                    <a:pt x="56" y="58"/>
                    <a:pt x="56" y="56"/>
                    <a:pt x="53" y="56"/>
                  </a:cubicBezTo>
                  <a:cubicBezTo>
                    <a:pt x="50" y="56"/>
                    <a:pt x="55" y="56"/>
                    <a:pt x="52" y="53"/>
                  </a:cubicBezTo>
                  <a:cubicBezTo>
                    <a:pt x="48" y="50"/>
                    <a:pt x="53" y="52"/>
                    <a:pt x="55" y="52"/>
                  </a:cubicBezTo>
                  <a:cubicBezTo>
                    <a:pt x="55" y="50"/>
                    <a:pt x="53" y="50"/>
                    <a:pt x="50" y="49"/>
                  </a:cubicBezTo>
                  <a:cubicBezTo>
                    <a:pt x="47" y="45"/>
                    <a:pt x="48" y="52"/>
                    <a:pt x="47" y="50"/>
                  </a:cubicBezTo>
                  <a:cubicBezTo>
                    <a:pt x="45" y="50"/>
                    <a:pt x="48" y="47"/>
                    <a:pt x="44" y="45"/>
                  </a:cubicBezTo>
                  <a:cubicBezTo>
                    <a:pt x="41" y="44"/>
                    <a:pt x="42" y="47"/>
                    <a:pt x="41" y="45"/>
                  </a:cubicBezTo>
                  <a:cubicBezTo>
                    <a:pt x="38" y="45"/>
                    <a:pt x="41" y="49"/>
                    <a:pt x="39" y="49"/>
                  </a:cubicBezTo>
                  <a:cubicBezTo>
                    <a:pt x="36" y="47"/>
                    <a:pt x="35" y="42"/>
                    <a:pt x="36" y="41"/>
                  </a:cubicBezTo>
                  <a:cubicBezTo>
                    <a:pt x="36" y="39"/>
                    <a:pt x="33" y="36"/>
                    <a:pt x="35" y="33"/>
                  </a:cubicBezTo>
                  <a:cubicBezTo>
                    <a:pt x="36" y="30"/>
                    <a:pt x="35" y="30"/>
                    <a:pt x="36" y="27"/>
                  </a:cubicBezTo>
                  <a:cubicBezTo>
                    <a:pt x="39" y="25"/>
                    <a:pt x="38" y="28"/>
                    <a:pt x="39" y="28"/>
                  </a:cubicBezTo>
                  <a:cubicBezTo>
                    <a:pt x="41" y="27"/>
                    <a:pt x="42" y="20"/>
                    <a:pt x="42" y="19"/>
                  </a:cubicBezTo>
                  <a:cubicBezTo>
                    <a:pt x="42" y="16"/>
                    <a:pt x="38" y="14"/>
                    <a:pt x="41" y="8"/>
                  </a:cubicBezTo>
                  <a:cubicBezTo>
                    <a:pt x="42" y="3"/>
                    <a:pt x="41" y="2"/>
                    <a:pt x="39" y="5"/>
                  </a:cubicBezTo>
                  <a:cubicBezTo>
                    <a:pt x="36" y="8"/>
                    <a:pt x="33" y="0"/>
                    <a:pt x="29" y="2"/>
                  </a:cubicBezTo>
                  <a:cubicBezTo>
                    <a:pt x="26" y="3"/>
                    <a:pt x="27" y="3"/>
                    <a:pt x="26" y="8"/>
                  </a:cubicBezTo>
                  <a:cubicBezTo>
                    <a:pt x="24" y="13"/>
                    <a:pt x="27" y="14"/>
                    <a:pt x="26" y="20"/>
                  </a:cubicBezTo>
                  <a:cubicBezTo>
                    <a:pt x="23" y="25"/>
                    <a:pt x="27" y="24"/>
                    <a:pt x="26" y="27"/>
                  </a:cubicBezTo>
                  <a:cubicBezTo>
                    <a:pt x="24" y="31"/>
                    <a:pt x="23" y="24"/>
                    <a:pt x="21" y="25"/>
                  </a:cubicBezTo>
                  <a:cubicBezTo>
                    <a:pt x="20" y="25"/>
                    <a:pt x="20" y="28"/>
                    <a:pt x="21" y="28"/>
                  </a:cubicBezTo>
                  <a:cubicBezTo>
                    <a:pt x="23" y="30"/>
                    <a:pt x="21" y="28"/>
                    <a:pt x="23" y="36"/>
                  </a:cubicBezTo>
                  <a:cubicBezTo>
                    <a:pt x="23" y="44"/>
                    <a:pt x="24" y="39"/>
                    <a:pt x="26" y="42"/>
                  </a:cubicBezTo>
                  <a:cubicBezTo>
                    <a:pt x="26" y="45"/>
                    <a:pt x="27" y="44"/>
                    <a:pt x="27" y="42"/>
                  </a:cubicBezTo>
                  <a:cubicBezTo>
                    <a:pt x="27" y="39"/>
                    <a:pt x="27" y="39"/>
                    <a:pt x="29" y="41"/>
                  </a:cubicBezTo>
                  <a:cubicBezTo>
                    <a:pt x="30" y="42"/>
                    <a:pt x="30" y="44"/>
                    <a:pt x="29" y="44"/>
                  </a:cubicBezTo>
                  <a:cubicBezTo>
                    <a:pt x="27" y="45"/>
                    <a:pt x="26" y="50"/>
                    <a:pt x="29" y="50"/>
                  </a:cubicBezTo>
                  <a:cubicBezTo>
                    <a:pt x="30" y="49"/>
                    <a:pt x="30" y="52"/>
                    <a:pt x="33" y="52"/>
                  </a:cubicBezTo>
                  <a:cubicBezTo>
                    <a:pt x="35" y="52"/>
                    <a:pt x="33" y="50"/>
                    <a:pt x="35" y="49"/>
                  </a:cubicBezTo>
                  <a:cubicBezTo>
                    <a:pt x="36" y="49"/>
                    <a:pt x="36" y="49"/>
                    <a:pt x="39" y="52"/>
                  </a:cubicBezTo>
                  <a:cubicBezTo>
                    <a:pt x="42" y="53"/>
                    <a:pt x="41" y="56"/>
                    <a:pt x="44" y="56"/>
                  </a:cubicBezTo>
                  <a:cubicBezTo>
                    <a:pt x="45" y="56"/>
                    <a:pt x="42" y="53"/>
                    <a:pt x="42" y="50"/>
                  </a:cubicBezTo>
                  <a:cubicBezTo>
                    <a:pt x="42" y="49"/>
                    <a:pt x="45" y="50"/>
                    <a:pt x="45" y="52"/>
                  </a:cubicBezTo>
                  <a:cubicBezTo>
                    <a:pt x="45" y="53"/>
                    <a:pt x="47" y="53"/>
                    <a:pt x="48" y="55"/>
                  </a:cubicBezTo>
                  <a:cubicBezTo>
                    <a:pt x="48" y="56"/>
                    <a:pt x="47" y="58"/>
                    <a:pt x="50" y="59"/>
                  </a:cubicBezTo>
                  <a:cubicBezTo>
                    <a:pt x="55" y="61"/>
                    <a:pt x="53" y="61"/>
                    <a:pt x="55" y="63"/>
                  </a:cubicBezTo>
                  <a:cubicBezTo>
                    <a:pt x="55" y="64"/>
                    <a:pt x="56" y="63"/>
                    <a:pt x="56" y="59"/>
                  </a:cubicBezTo>
                  <a:close/>
                  <a:moveTo>
                    <a:pt x="76" y="144"/>
                  </a:moveTo>
                  <a:cubicBezTo>
                    <a:pt x="76" y="144"/>
                    <a:pt x="77" y="144"/>
                    <a:pt x="76" y="145"/>
                  </a:cubicBezTo>
                  <a:cubicBezTo>
                    <a:pt x="74" y="147"/>
                    <a:pt x="77" y="147"/>
                    <a:pt x="77" y="145"/>
                  </a:cubicBezTo>
                  <a:cubicBezTo>
                    <a:pt x="77" y="144"/>
                    <a:pt x="77" y="144"/>
                    <a:pt x="77" y="142"/>
                  </a:cubicBezTo>
                  <a:cubicBezTo>
                    <a:pt x="77" y="142"/>
                    <a:pt x="77" y="140"/>
                    <a:pt x="76" y="140"/>
                  </a:cubicBezTo>
                  <a:cubicBezTo>
                    <a:pt x="76" y="140"/>
                    <a:pt x="76" y="142"/>
                    <a:pt x="76" y="144"/>
                  </a:cubicBezTo>
                  <a:close/>
                </a:path>
              </a:pathLst>
            </a:custGeom>
            <a:grpFill/>
            <a:ln w="6350" cmpd="sng">
              <a:solidFill>
                <a:schemeClr val="bg1"/>
              </a:solidFill>
              <a:round/>
              <a:headEnd/>
              <a:tailEnd/>
            </a:ln>
          </p:spPr>
          <p:txBody>
            <a:bodyPr/>
            <a:lstStyle/>
            <a:p>
              <a:endParaRPr lang="en-GB" dirty="0"/>
            </a:p>
          </p:txBody>
        </p:sp>
        <p:sp>
          <p:nvSpPr>
            <p:cNvPr id="1274" name="Freeform 213"/>
            <p:cNvSpPr>
              <a:spLocks/>
            </p:cNvSpPr>
            <p:nvPr/>
          </p:nvSpPr>
          <p:spPr bwMode="auto">
            <a:xfrm>
              <a:off x="8229947" y="4922198"/>
              <a:ext cx="245837" cy="194416"/>
            </a:xfrm>
            <a:custGeom>
              <a:avLst/>
              <a:gdLst/>
              <a:ahLst/>
              <a:cxnLst>
                <a:cxn ang="0">
                  <a:pos x="44" y="20"/>
                </a:cxn>
                <a:cxn ang="0">
                  <a:pos x="42" y="22"/>
                </a:cxn>
                <a:cxn ang="0">
                  <a:pos x="42" y="25"/>
                </a:cxn>
                <a:cxn ang="0">
                  <a:pos x="41" y="29"/>
                </a:cxn>
                <a:cxn ang="0">
                  <a:pos x="39" y="26"/>
                </a:cxn>
                <a:cxn ang="0">
                  <a:pos x="36" y="23"/>
                </a:cxn>
                <a:cxn ang="0">
                  <a:pos x="36" y="26"/>
                </a:cxn>
                <a:cxn ang="0">
                  <a:pos x="29" y="37"/>
                </a:cxn>
                <a:cxn ang="0">
                  <a:pos x="17" y="42"/>
                </a:cxn>
                <a:cxn ang="0">
                  <a:pos x="15" y="45"/>
                </a:cxn>
                <a:cxn ang="0">
                  <a:pos x="14" y="48"/>
                </a:cxn>
                <a:cxn ang="0">
                  <a:pos x="14" y="50"/>
                </a:cxn>
                <a:cxn ang="0">
                  <a:pos x="14" y="54"/>
                </a:cxn>
                <a:cxn ang="0">
                  <a:pos x="12" y="54"/>
                </a:cxn>
                <a:cxn ang="0">
                  <a:pos x="9" y="53"/>
                </a:cxn>
                <a:cxn ang="0">
                  <a:pos x="8" y="51"/>
                </a:cxn>
                <a:cxn ang="0">
                  <a:pos x="6" y="51"/>
                </a:cxn>
                <a:cxn ang="0">
                  <a:pos x="1" y="48"/>
                </a:cxn>
                <a:cxn ang="0">
                  <a:pos x="1" y="51"/>
                </a:cxn>
                <a:cxn ang="0">
                  <a:pos x="3" y="54"/>
                </a:cxn>
                <a:cxn ang="0">
                  <a:pos x="8" y="59"/>
                </a:cxn>
                <a:cxn ang="0">
                  <a:pos x="15" y="59"/>
                </a:cxn>
                <a:cxn ang="0">
                  <a:pos x="21" y="58"/>
                </a:cxn>
                <a:cxn ang="0">
                  <a:pos x="26" y="53"/>
                </a:cxn>
                <a:cxn ang="0">
                  <a:pos x="29" y="54"/>
                </a:cxn>
                <a:cxn ang="0">
                  <a:pos x="35" y="56"/>
                </a:cxn>
                <a:cxn ang="0">
                  <a:pos x="41" y="53"/>
                </a:cxn>
                <a:cxn ang="0">
                  <a:pos x="42" y="48"/>
                </a:cxn>
                <a:cxn ang="0">
                  <a:pos x="45" y="44"/>
                </a:cxn>
                <a:cxn ang="0">
                  <a:pos x="45" y="40"/>
                </a:cxn>
                <a:cxn ang="0">
                  <a:pos x="49" y="37"/>
                </a:cxn>
                <a:cxn ang="0">
                  <a:pos x="50" y="28"/>
                </a:cxn>
                <a:cxn ang="0">
                  <a:pos x="59" y="26"/>
                </a:cxn>
                <a:cxn ang="0">
                  <a:pos x="64" y="28"/>
                </a:cxn>
                <a:cxn ang="0">
                  <a:pos x="67" y="26"/>
                </a:cxn>
                <a:cxn ang="0">
                  <a:pos x="70" y="26"/>
                </a:cxn>
                <a:cxn ang="0">
                  <a:pos x="71" y="23"/>
                </a:cxn>
                <a:cxn ang="0">
                  <a:pos x="70" y="20"/>
                </a:cxn>
                <a:cxn ang="0">
                  <a:pos x="73" y="20"/>
                </a:cxn>
                <a:cxn ang="0">
                  <a:pos x="77" y="15"/>
                </a:cxn>
                <a:cxn ang="0">
                  <a:pos x="74" y="15"/>
                </a:cxn>
                <a:cxn ang="0">
                  <a:pos x="73" y="14"/>
                </a:cxn>
                <a:cxn ang="0">
                  <a:pos x="70" y="12"/>
                </a:cxn>
                <a:cxn ang="0">
                  <a:pos x="67" y="12"/>
                </a:cxn>
                <a:cxn ang="0">
                  <a:pos x="68" y="11"/>
                </a:cxn>
                <a:cxn ang="0">
                  <a:pos x="65" y="9"/>
                </a:cxn>
                <a:cxn ang="0">
                  <a:pos x="65" y="4"/>
                </a:cxn>
                <a:cxn ang="0">
                  <a:pos x="64" y="4"/>
                </a:cxn>
                <a:cxn ang="0">
                  <a:pos x="61" y="0"/>
                </a:cxn>
                <a:cxn ang="0">
                  <a:pos x="59" y="4"/>
                </a:cxn>
                <a:cxn ang="0">
                  <a:pos x="58" y="0"/>
                </a:cxn>
                <a:cxn ang="0">
                  <a:pos x="55" y="6"/>
                </a:cxn>
                <a:cxn ang="0">
                  <a:pos x="53" y="9"/>
                </a:cxn>
                <a:cxn ang="0">
                  <a:pos x="52" y="12"/>
                </a:cxn>
                <a:cxn ang="0">
                  <a:pos x="50" y="14"/>
                </a:cxn>
                <a:cxn ang="0">
                  <a:pos x="47" y="15"/>
                </a:cxn>
                <a:cxn ang="0">
                  <a:pos x="49" y="20"/>
                </a:cxn>
                <a:cxn ang="0">
                  <a:pos x="45" y="20"/>
                </a:cxn>
                <a:cxn ang="0">
                  <a:pos x="47" y="25"/>
                </a:cxn>
                <a:cxn ang="0">
                  <a:pos x="45" y="26"/>
                </a:cxn>
                <a:cxn ang="0">
                  <a:pos x="44" y="22"/>
                </a:cxn>
                <a:cxn ang="0">
                  <a:pos x="44" y="20"/>
                </a:cxn>
              </a:cxnLst>
              <a:rect l="0" t="0" r="r" b="b"/>
              <a:pathLst>
                <a:path w="79" h="62">
                  <a:moveTo>
                    <a:pt x="44" y="20"/>
                  </a:moveTo>
                  <a:cubicBezTo>
                    <a:pt x="44" y="22"/>
                    <a:pt x="42" y="22"/>
                    <a:pt x="42" y="22"/>
                  </a:cubicBezTo>
                  <a:cubicBezTo>
                    <a:pt x="42" y="23"/>
                    <a:pt x="42" y="25"/>
                    <a:pt x="42" y="25"/>
                  </a:cubicBezTo>
                  <a:cubicBezTo>
                    <a:pt x="44" y="25"/>
                    <a:pt x="42" y="29"/>
                    <a:pt x="41" y="29"/>
                  </a:cubicBezTo>
                  <a:cubicBezTo>
                    <a:pt x="39" y="29"/>
                    <a:pt x="41" y="26"/>
                    <a:pt x="39" y="26"/>
                  </a:cubicBezTo>
                  <a:cubicBezTo>
                    <a:pt x="38" y="28"/>
                    <a:pt x="39" y="25"/>
                    <a:pt x="36" y="23"/>
                  </a:cubicBezTo>
                  <a:cubicBezTo>
                    <a:pt x="36" y="23"/>
                    <a:pt x="36" y="23"/>
                    <a:pt x="36" y="26"/>
                  </a:cubicBezTo>
                  <a:cubicBezTo>
                    <a:pt x="36" y="29"/>
                    <a:pt x="30" y="31"/>
                    <a:pt x="29" y="37"/>
                  </a:cubicBezTo>
                  <a:cubicBezTo>
                    <a:pt x="29" y="40"/>
                    <a:pt x="18" y="39"/>
                    <a:pt x="17" y="42"/>
                  </a:cubicBezTo>
                  <a:cubicBezTo>
                    <a:pt x="15" y="44"/>
                    <a:pt x="17" y="47"/>
                    <a:pt x="15" y="45"/>
                  </a:cubicBezTo>
                  <a:cubicBezTo>
                    <a:pt x="14" y="44"/>
                    <a:pt x="14" y="47"/>
                    <a:pt x="14" y="48"/>
                  </a:cubicBezTo>
                  <a:cubicBezTo>
                    <a:pt x="15" y="48"/>
                    <a:pt x="14" y="48"/>
                    <a:pt x="14" y="50"/>
                  </a:cubicBezTo>
                  <a:cubicBezTo>
                    <a:pt x="14" y="53"/>
                    <a:pt x="12" y="53"/>
                    <a:pt x="14" y="54"/>
                  </a:cubicBezTo>
                  <a:cubicBezTo>
                    <a:pt x="15" y="56"/>
                    <a:pt x="14" y="54"/>
                    <a:pt x="12" y="54"/>
                  </a:cubicBezTo>
                  <a:cubicBezTo>
                    <a:pt x="11" y="53"/>
                    <a:pt x="8" y="54"/>
                    <a:pt x="9" y="53"/>
                  </a:cubicBezTo>
                  <a:cubicBezTo>
                    <a:pt x="9" y="51"/>
                    <a:pt x="8" y="53"/>
                    <a:pt x="8" y="51"/>
                  </a:cubicBezTo>
                  <a:cubicBezTo>
                    <a:pt x="6" y="50"/>
                    <a:pt x="8" y="51"/>
                    <a:pt x="6" y="51"/>
                  </a:cubicBezTo>
                  <a:cubicBezTo>
                    <a:pt x="5" y="53"/>
                    <a:pt x="1" y="51"/>
                    <a:pt x="1" y="48"/>
                  </a:cubicBezTo>
                  <a:cubicBezTo>
                    <a:pt x="1" y="48"/>
                    <a:pt x="0" y="51"/>
                    <a:pt x="1" y="51"/>
                  </a:cubicBezTo>
                  <a:cubicBezTo>
                    <a:pt x="3" y="53"/>
                    <a:pt x="1" y="54"/>
                    <a:pt x="3" y="54"/>
                  </a:cubicBezTo>
                  <a:cubicBezTo>
                    <a:pt x="5" y="54"/>
                    <a:pt x="6" y="58"/>
                    <a:pt x="8" y="59"/>
                  </a:cubicBezTo>
                  <a:cubicBezTo>
                    <a:pt x="11" y="62"/>
                    <a:pt x="11" y="58"/>
                    <a:pt x="15" y="59"/>
                  </a:cubicBezTo>
                  <a:cubicBezTo>
                    <a:pt x="20" y="61"/>
                    <a:pt x="18" y="58"/>
                    <a:pt x="21" y="58"/>
                  </a:cubicBezTo>
                  <a:cubicBezTo>
                    <a:pt x="23" y="58"/>
                    <a:pt x="20" y="53"/>
                    <a:pt x="26" y="53"/>
                  </a:cubicBezTo>
                  <a:cubicBezTo>
                    <a:pt x="30" y="53"/>
                    <a:pt x="27" y="54"/>
                    <a:pt x="29" y="54"/>
                  </a:cubicBezTo>
                  <a:cubicBezTo>
                    <a:pt x="30" y="56"/>
                    <a:pt x="33" y="58"/>
                    <a:pt x="35" y="56"/>
                  </a:cubicBezTo>
                  <a:cubicBezTo>
                    <a:pt x="36" y="53"/>
                    <a:pt x="41" y="56"/>
                    <a:pt x="41" y="53"/>
                  </a:cubicBezTo>
                  <a:cubicBezTo>
                    <a:pt x="42" y="51"/>
                    <a:pt x="42" y="50"/>
                    <a:pt x="42" y="48"/>
                  </a:cubicBezTo>
                  <a:cubicBezTo>
                    <a:pt x="42" y="45"/>
                    <a:pt x="47" y="45"/>
                    <a:pt x="45" y="44"/>
                  </a:cubicBezTo>
                  <a:cubicBezTo>
                    <a:pt x="44" y="44"/>
                    <a:pt x="44" y="44"/>
                    <a:pt x="45" y="40"/>
                  </a:cubicBezTo>
                  <a:cubicBezTo>
                    <a:pt x="45" y="37"/>
                    <a:pt x="49" y="40"/>
                    <a:pt x="49" y="37"/>
                  </a:cubicBezTo>
                  <a:cubicBezTo>
                    <a:pt x="49" y="34"/>
                    <a:pt x="49" y="31"/>
                    <a:pt x="50" y="28"/>
                  </a:cubicBezTo>
                  <a:cubicBezTo>
                    <a:pt x="52" y="25"/>
                    <a:pt x="55" y="26"/>
                    <a:pt x="59" y="26"/>
                  </a:cubicBezTo>
                  <a:cubicBezTo>
                    <a:pt x="62" y="26"/>
                    <a:pt x="61" y="25"/>
                    <a:pt x="64" y="28"/>
                  </a:cubicBezTo>
                  <a:cubicBezTo>
                    <a:pt x="67" y="28"/>
                    <a:pt x="64" y="23"/>
                    <a:pt x="67" y="26"/>
                  </a:cubicBezTo>
                  <a:cubicBezTo>
                    <a:pt x="68" y="28"/>
                    <a:pt x="68" y="26"/>
                    <a:pt x="70" y="26"/>
                  </a:cubicBezTo>
                  <a:cubicBezTo>
                    <a:pt x="71" y="26"/>
                    <a:pt x="74" y="26"/>
                    <a:pt x="71" y="23"/>
                  </a:cubicBezTo>
                  <a:cubicBezTo>
                    <a:pt x="68" y="22"/>
                    <a:pt x="68" y="20"/>
                    <a:pt x="70" y="20"/>
                  </a:cubicBezTo>
                  <a:cubicBezTo>
                    <a:pt x="71" y="18"/>
                    <a:pt x="70" y="20"/>
                    <a:pt x="73" y="20"/>
                  </a:cubicBezTo>
                  <a:cubicBezTo>
                    <a:pt x="76" y="18"/>
                    <a:pt x="79" y="18"/>
                    <a:pt x="77" y="15"/>
                  </a:cubicBezTo>
                  <a:cubicBezTo>
                    <a:pt x="77" y="14"/>
                    <a:pt x="76" y="17"/>
                    <a:pt x="74" y="15"/>
                  </a:cubicBezTo>
                  <a:cubicBezTo>
                    <a:pt x="74" y="14"/>
                    <a:pt x="73" y="14"/>
                    <a:pt x="73" y="14"/>
                  </a:cubicBezTo>
                  <a:cubicBezTo>
                    <a:pt x="71" y="12"/>
                    <a:pt x="70" y="11"/>
                    <a:pt x="70" y="12"/>
                  </a:cubicBezTo>
                  <a:cubicBezTo>
                    <a:pt x="68" y="12"/>
                    <a:pt x="68" y="14"/>
                    <a:pt x="67" y="12"/>
                  </a:cubicBezTo>
                  <a:cubicBezTo>
                    <a:pt x="67" y="11"/>
                    <a:pt x="68" y="12"/>
                    <a:pt x="68" y="11"/>
                  </a:cubicBezTo>
                  <a:cubicBezTo>
                    <a:pt x="67" y="8"/>
                    <a:pt x="65" y="11"/>
                    <a:pt x="65" y="9"/>
                  </a:cubicBezTo>
                  <a:cubicBezTo>
                    <a:pt x="64" y="8"/>
                    <a:pt x="67" y="6"/>
                    <a:pt x="65" y="4"/>
                  </a:cubicBezTo>
                  <a:cubicBezTo>
                    <a:pt x="64" y="3"/>
                    <a:pt x="64" y="4"/>
                    <a:pt x="64" y="4"/>
                  </a:cubicBezTo>
                  <a:cubicBezTo>
                    <a:pt x="62" y="4"/>
                    <a:pt x="62" y="0"/>
                    <a:pt x="61" y="0"/>
                  </a:cubicBezTo>
                  <a:cubicBezTo>
                    <a:pt x="59" y="0"/>
                    <a:pt x="61" y="3"/>
                    <a:pt x="59" y="4"/>
                  </a:cubicBezTo>
                  <a:cubicBezTo>
                    <a:pt x="58" y="6"/>
                    <a:pt x="59" y="0"/>
                    <a:pt x="58" y="0"/>
                  </a:cubicBezTo>
                  <a:cubicBezTo>
                    <a:pt x="56" y="0"/>
                    <a:pt x="58" y="1"/>
                    <a:pt x="55" y="6"/>
                  </a:cubicBezTo>
                  <a:cubicBezTo>
                    <a:pt x="53" y="9"/>
                    <a:pt x="53" y="8"/>
                    <a:pt x="53" y="9"/>
                  </a:cubicBezTo>
                  <a:cubicBezTo>
                    <a:pt x="52" y="12"/>
                    <a:pt x="52" y="11"/>
                    <a:pt x="52" y="12"/>
                  </a:cubicBezTo>
                  <a:cubicBezTo>
                    <a:pt x="52" y="15"/>
                    <a:pt x="50" y="15"/>
                    <a:pt x="50" y="14"/>
                  </a:cubicBezTo>
                  <a:cubicBezTo>
                    <a:pt x="49" y="14"/>
                    <a:pt x="47" y="15"/>
                    <a:pt x="47" y="15"/>
                  </a:cubicBezTo>
                  <a:cubicBezTo>
                    <a:pt x="47" y="17"/>
                    <a:pt x="50" y="17"/>
                    <a:pt x="49" y="20"/>
                  </a:cubicBezTo>
                  <a:cubicBezTo>
                    <a:pt x="45" y="22"/>
                    <a:pt x="47" y="18"/>
                    <a:pt x="45" y="20"/>
                  </a:cubicBezTo>
                  <a:cubicBezTo>
                    <a:pt x="47" y="23"/>
                    <a:pt x="45" y="22"/>
                    <a:pt x="47" y="25"/>
                  </a:cubicBezTo>
                  <a:cubicBezTo>
                    <a:pt x="47" y="28"/>
                    <a:pt x="47" y="26"/>
                    <a:pt x="45" y="26"/>
                  </a:cubicBezTo>
                  <a:cubicBezTo>
                    <a:pt x="44" y="26"/>
                    <a:pt x="44" y="25"/>
                    <a:pt x="44" y="22"/>
                  </a:cubicBezTo>
                  <a:cubicBezTo>
                    <a:pt x="44" y="20"/>
                    <a:pt x="44" y="20"/>
                    <a:pt x="44" y="20"/>
                  </a:cubicBezTo>
                  <a:close/>
                </a:path>
              </a:pathLst>
            </a:custGeom>
            <a:grpFill/>
            <a:ln w="6350" cmpd="sng">
              <a:solidFill>
                <a:schemeClr val="bg1"/>
              </a:solidFill>
              <a:round/>
              <a:headEnd/>
              <a:tailEnd/>
            </a:ln>
          </p:spPr>
          <p:txBody>
            <a:bodyPr/>
            <a:lstStyle/>
            <a:p>
              <a:endParaRPr lang="en-GB" dirty="0"/>
            </a:p>
          </p:txBody>
        </p:sp>
        <p:sp>
          <p:nvSpPr>
            <p:cNvPr id="1275" name="Freeform 214"/>
            <p:cNvSpPr>
              <a:spLocks/>
            </p:cNvSpPr>
            <p:nvPr/>
          </p:nvSpPr>
          <p:spPr bwMode="auto">
            <a:xfrm>
              <a:off x="8342421" y="4978435"/>
              <a:ext cx="30529" cy="38562"/>
            </a:xfrm>
            <a:custGeom>
              <a:avLst/>
              <a:gdLst/>
              <a:ahLst/>
              <a:cxnLst>
                <a:cxn ang="0">
                  <a:pos x="8" y="2"/>
                </a:cxn>
                <a:cxn ang="0">
                  <a:pos x="8" y="2"/>
                </a:cxn>
                <a:cxn ang="0">
                  <a:pos x="0" y="5"/>
                </a:cxn>
                <a:cxn ang="0">
                  <a:pos x="4" y="8"/>
                </a:cxn>
                <a:cxn ang="0">
                  <a:pos x="5" y="12"/>
                </a:cxn>
                <a:cxn ang="0">
                  <a:pos x="7" y="7"/>
                </a:cxn>
                <a:cxn ang="0">
                  <a:pos x="7" y="4"/>
                </a:cxn>
                <a:cxn ang="0">
                  <a:pos x="8" y="2"/>
                </a:cxn>
              </a:cxnLst>
              <a:rect l="0" t="0" r="r" b="b"/>
              <a:pathLst>
                <a:path w="10" h="12">
                  <a:moveTo>
                    <a:pt x="8" y="2"/>
                  </a:moveTo>
                  <a:cubicBezTo>
                    <a:pt x="10" y="0"/>
                    <a:pt x="8" y="0"/>
                    <a:pt x="8" y="2"/>
                  </a:cubicBezTo>
                  <a:cubicBezTo>
                    <a:pt x="7" y="2"/>
                    <a:pt x="4" y="5"/>
                    <a:pt x="0" y="5"/>
                  </a:cubicBezTo>
                  <a:cubicBezTo>
                    <a:pt x="4" y="7"/>
                    <a:pt x="2" y="10"/>
                    <a:pt x="4" y="8"/>
                  </a:cubicBezTo>
                  <a:cubicBezTo>
                    <a:pt x="5" y="8"/>
                    <a:pt x="4" y="12"/>
                    <a:pt x="5" y="12"/>
                  </a:cubicBezTo>
                  <a:cubicBezTo>
                    <a:pt x="7" y="12"/>
                    <a:pt x="8" y="7"/>
                    <a:pt x="7" y="7"/>
                  </a:cubicBezTo>
                  <a:cubicBezTo>
                    <a:pt x="7" y="7"/>
                    <a:pt x="7" y="5"/>
                    <a:pt x="7" y="4"/>
                  </a:cubicBezTo>
                  <a:cubicBezTo>
                    <a:pt x="7" y="4"/>
                    <a:pt x="8" y="4"/>
                    <a:pt x="8" y="2"/>
                  </a:cubicBezTo>
                </a:path>
              </a:pathLst>
            </a:custGeom>
            <a:grpFill/>
            <a:ln w="6350" cmpd="sng">
              <a:solidFill>
                <a:schemeClr val="bg1"/>
              </a:solidFill>
              <a:round/>
              <a:headEnd/>
              <a:tailEnd/>
            </a:ln>
          </p:spPr>
          <p:txBody>
            <a:bodyPr/>
            <a:lstStyle/>
            <a:p>
              <a:endParaRPr lang="en-GB" dirty="0"/>
            </a:p>
          </p:txBody>
        </p:sp>
        <p:sp>
          <p:nvSpPr>
            <p:cNvPr id="1276" name="Freeform 215"/>
            <p:cNvSpPr>
              <a:spLocks/>
            </p:cNvSpPr>
            <p:nvPr/>
          </p:nvSpPr>
          <p:spPr bwMode="auto">
            <a:xfrm>
              <a:off x="8368130" y="4984862"/>
              <a:ext cx="8034" cy="25708"/>
            </a:xfrm>
            <a:custGeom>
              <a:avLst/>
              <a:gdLst/>
              <a:ahLst/>
              <a:cxnLst>
                <a:cxn ang="0">
                  <a:pos x="0" y="1"/>
                </a:cxn>
                <a:cxn ang="0">
                  <a:pos x="2" y="0"/>
                </a:cxn>
                <a:cxn ang="0">
                  <a:pos x="3" y="5"/>
                </a:cxn>
                <a:cxn ang="0">
                  <a:pos x="2" y="6"/>
                </a:cxn>
                <a:cxn ang="0">
                  <a:pos x="0" y="1"/>
                </a:cxn>
              </a:cxnLst>
              <a:rect l="0" t="0" r="r" b="b"/>
              <a:pathLst>
                <a:path w="3" h="8">
                  <a:moveTo>
                    <a:pt x="0" y="1"/>
                  </a:moveTo>
                  <a:cubicBezTo>
                    <a:pt x="2" y="0"/>
                    <a:pt x="2" y="0"/>
                    <a:pt x="2" y="0"/>
                  </a:cubicBezTo>
                  <a:cubicBezTo>
                    <a:pt x="3" y="3"/>
                    <a:pt x="2" y="1"/>
                    <a:pt x="3" y="5"/>
                  </a:cubicBezTo>
                  <a:cubicBezTo>
                    <a:pt x="3" y="8"/>
                    <a:pt x="3" y="6"/>
                    <a:pt x="2" y="6"/>
                  </a:cubicBezTo>
                  <a:cubicBezTo>
                    <a:pt x="0" y="6"/>
                    <a:pt x="0" y="5"/>
                    <a:pt x="0" y="1"/>
                  </a:cubicBezTo>
                </a:path>
              </a:pathLst>
            </a:custGeom>
            <a:grpFill/>
            <a:ln w="6350" cmpd="sng">
              <a:solidFill>
                <a:schemeClr val="bg1"/>
              </a:solidFill>
              <a:round/>
              <a:headEnd/>
              <a:tailEnd/>
            </a:ln>
          </p:spPr>
          <p:txBody>
            <a:bodyPr/>
            <a:lstStyle/>
            <a:p>
              <a:endParaRPr lang="en-GB" dirty="0"/>
            </a:p>
          </p:txBody>
        </p:sp>
        <p:sp>
          <p:nvSpPr>
            <p:cNvPr id="1277" name="Freeform 216"/>
            <p:cNvSpPr>
              <a:spLocks noEditPoints="1"/>
            </p:cNvSpPr>
            <p:nvPr/>
          </p:nvSpPr>
          <p:spPr bwMode="auto">
            <a:xfrm>
              <a:off x="8989955" y="5176065"/>
              <a:ext cx="393661" cy="313317"/>
            </a:xfrm>
            <a:custGeom>
              <a:avLst/>
              <a:gdLst/>
              <a:ahLst/>
              <a:cxnLst>
                <a:cxn ang="0">
                  <a:pos x="22" y="20"/>
                </a:cxn>
                <a:cxn ang="0">
                  <a:pos x="45" y="37"/>
                </a:cxn>
                <a:cxn ang="0">
                  <a:pos x="56" y="45"/>
                </a:cxn>
                <a:cxn ang="0">
                  <a:pos x="53" y="54"/>
                </a:cxn>
                <a:cxn ang="0">
                  <a:pos x="70" y="76"/>
                </a:cxn>
                <a:cxn ang="0">
                  <a:pos x="80" y="87"/>
                </a:cxn>
                <a:cxn ang="0">
                  <a:pos x="68" y="87"/>
                </a:cxn>
                <a:cxn ang="0">
                  <a:pos x="41" y="65"/>
                </a:cxn>
                <a:cxn ang="0">
                  <a:pos x="29" y="60"/>
                </a:cxn>
                <a:cxn ang="0">
                  <a:pos x="24" y="70"/>
                </a:cxn>
                <a:cxn ang="0">
                  <a:pos x="17" y="77"/>
                </a:cxn>
                <a:cxn ang="0">
                  <a:pos x="0" y="68"/>
                </a:cxn>
                <a:cxn ang="0">
                  <a:pos x="68" y="46"/>
                </a:cxn>
                <a:cxn ang="0">
                  <a:pos x="90" y="43"/>
                </a:cxn>
                <a:cxn ang="0">
                  <a:pos x="94" y="36"/>
                </a:cxn>
                <a:cxn ang="0">
                  <a:pos x="91" y="28"/>
                </a:cxn>
                <a:cxn ang="0">
                  <a:pos x="82" y="40"/>
                </a:cxn>
                <a:cxn ang="0">
                  <a:pos x="79" y="37"/>
                </a:cxn>
                <a:cxn ang="0">
                  <a:pos x="65" y="42"/>
                </a:cxn>
                <a:cxn ang="0">
                  <a:pos x="55" y="9"/>
                </a:cxn>
                <a:cxn ang="0">
                  <a:pos x="50" y="8"/>
                </a:cxn>
                <a:cxn ang="0">
                  <a:pos x="79" y="11"/>
                </a:cxn>
                <a:cxn ang="0">
                  <a:pos x="79" y="11"/>
                </a:cxn>
                <a:cxn ang="0">
                  <a:pos x="97" y="26"/>
                </a:cxn>
                <a:cxn ang="0">
                  <a:pos x="100" y="25"/>
                </a:cxn>
                <a:cxn ang="0">
                  <a:pos x="85" y="14"/>
                </a:cxn>
                <a:cxn ang="0">
                  <a:pos x="74" y="1"/>
                </a:cxn>
                <a:cxn ang="0">
                  <a:pos x="74" y="1"/>
                </a:cxn>
                <a:cxn ang="0">
                  <a:pos x="117" y="42"/>
                </a:cxn>
                <a:cxn ang="0">
                  <a:pos x="115" y="43"/>
                </a:cxn>
                <a:cxn ang="0">
                  <a:pos x="125" y="54"/>
                </a:cxn>
                <a:cxn ang="0">
                  <a:pos x="61" y="43"/>
                </a:cxn>
                <a:cxn ang="0">
                  <a:pos x="61" y="43"/>
                </a:cxn>
                <a:cxn ang="0">
                  <a:pos x="56" y="40"/>
                </a:cxn>
                <a:cxn ang="0">
                  <a:pos x="47" y="31"/>
                </a:cxn>
                <a:cxn ang="0">
                  <a:pos x="47" y="31"/>
                </a:cxn>
                <a:cxn ang="0">
                  <a:pos x="99" y="76"/>
                </a:cxn>
                <a:cxn ang="0">
                  <a:pos x="102" y="76"/>
                </a:cxn>
                <a:cxn ang="0">
                  <a:pos x="108" y="101"/>
                </a:cxn>
                <a:cxn ang="0">
                  <a:pos x="79" y="79"/>
                </a:cxn>
                <a:cxn ang="0">
                  <a:pos x="79" y="79"/>
                </a:cxn>
                <a:cxn ang="0">
                  <a:pos x="85" y="81"/>
                </a:cxn>
                <a:cxn ang="0">
                  <a:pos x="82" y="82"/>
                </a:cxn>
                <a:cxn ang="0">
                  <a:pos x="88" y="87"/>
                </a:cxn>
                <a:cxn ang="0">
                  <a:pos x="85" y="84"/>
                </a:cxn>
              </a:cxnLst>
              <a:rect l="0" t="0" r="r" b="b"/>
              <a:pathLst>
                <a:path w="126" h="101">
                  <a:moveTo>
                    <a:pt x="0" y="11"/>
                  </a:moveTo>
                  <a:cubicBezTo>
                    <a:pt x="6" y="9"/>
                    <a:pt x="17" y="18"/>
                    <a:pt x="22" y="20"/>
                  </a:cubicBezTo>
                  <a:cubicBezTo>
                    <a:pt x="29" y="21"/>
                    <a:pt x="29" y="25"/>
                    <a:pt x="32" y="25"/>
                  </a:cubicBezTo>
                  <a:cubicBezTo>
                    <a:pt x="35" y="25"/>
                    <a:pt x="45" y="34"/>
                    <a:pt x="45" y="37"/>
                  </a:cubicBezTo>
                  <a:cubicBezTo>
                    <a:pt x="44" y="40"/>
                    <a:pt x="42" y="40"/>
                    <a:pt x="48" y="42"/>
                  </a:cubicBezTo>
                  <a:cubicBezTo>
                    <a:pt x="53" y="43"/>
                    <a:pt x="52" y="46"/>
                    <a:pt x="56" y="45"/>
                  </a:cubicBezTo>
                  <a:cubicBezTo>
                    <a:pt x="59" y="45"/>
                    <a:pt x="62" y="51"/>
                    <a:pt x="61" y="53"/>
                  </a:cubicBezTo>
                  <a:cubicBezTo>
                    <a:pt x="59" y="54"/>
                    <a:pt x="56" y="53"/>
                    <a:pt x="53" y="54"/>
                  </a:cubicBezTo>
                  <a:cubicBezTo>
                    <a:pt x="52" y="54"/>
                    <a:pt x="59" y="64"/>
                    <a:pt x="62" y="65"/>
                  </a:cubicBezTo>
                  <a:cubicBezTo>
                    <a:pt x="65" y="67"/>
                    <a:pt x="64" y="77"/>
                    <a:pt x="70" y="76"/>
                  </a:cubicBezTo>
                  <a:cubicBezTo>
                    <a:pt x="77" y="73"/>
                    <a:pt x="67" y="81"/>
                    <a:pt x="74" y="81"/>
                  </a:cubicBezTo>
                  <a:cubicBezTo>
                    <a:pt x="82" y="81"/>
                    <a:pt x="70" y="84"/>
                    <a:pt x="80" y="87"/>
                  </a:cubicBezTo>
                  <a:cubicBezTo>
                    <a:pt x="87" y="88"/>
                    <a:pt x="84" y="91"/>
                    <a:pt x="80" y="91"/>
                  </a:cubicBezTo>
                  <a:cubicBezTo>
                    <a:pt x="76" y="91"/>
                    <a:pt x="79" y="90"/>
                    <a:pt x="68" y="87"/>
                  </a:cubicBezTo>
                  <a:cubicBezTo>
                    <a:pt x="58" y="85"/>
                    <a:pt x="59" y="85"/>
                    <a:pt x="53" y="77"/>
                  </a:cubicBezTo>
                  <a:cubicBezTo>
                    <a:pt x="47" y="70"/>
                    <a:pt x="48" y="65"/>
                    <a:pt x="41" y="65"/>
                  </a:cubicBezTo>
                  <a:cubicBezTo>
                    <a:pt x="35" y="64"/>
                    <a:pt x="39" y="60"/>
                    <a:pt x="33" y="64"/>
                  </a:cubicBezTo>
                  <a:cubicBezTo>
                    <a:pt x="30" y="64"/>
                    <a:pt x="30" y="64"/>
                    <a:pt x="29" y="60"/>
                  </a:cubicBezTo>
                  <a:cubicBezTo>
                    <a:pt x="30" y="68"/>
                    <a:pt x="27" y="64"/>
                    <a:pt x="27" y="67"/>
                  </a:cubicBezTo>
                  <a:cubicBezTo>
                    <a:pt x="27" y="70"/>
                    <a:pt x="20" y="68"/>
                    <a:pt x="24" y="70"/>
                  </a:cubicBezTo>
                  <a:cubicBezTo>
                    <a:pt x="26" y="71"/>
                    <a:pt x="27" y="76"/>
                    <a:pt x="24" y="76"/>
                  </a:cubicBezTo>
                  <a:cubicBezTo>
                    <a:pt x="22" y="76"/>
                    <a:pt x="21" y="81"/>
                    <a:pt x="17" y="77"/>
                  </a:cubicBezTo>
                  <a:cubicBezTo>
                    <a:pt x="13" y="76"/>
                    <a:pt x="7" y="79"/>
                    <a:pt x="6" y="77"/>
                  </a:cubicBezTo>
                  <a:cubicBezTo>
                    <a:pt x="4" y="74"/>
                    <a:pt x="4" y="71"/>
                    <a:pt x="0" y="68"/>
                  </a:cubicBezTo>
                  <a:cubicBezTo>
                    <a:pt x="0" y="11"/>
                    <a:pt x="0" y="11"/>
                    <a:pt x="0" y="11"/>
                  </a:cubicBezTo>
                  <a:close/>
                  <a:moveTo>
                    <a:pt x="68" y="46"/>
                  </a:moveTo>
                  <a:cubicBezTo>
                    <a:pt x="73" y="49"/>
                    <a:pt x="71" y="45"/>
                    <a:pt x="74" y="48"/>
                  </a:cubicBezTo>
                  <a:cubicBezTo>
                    <a:pt x="77" y="51"/>
                    <a:pt x="88" y="46"/>
                    <a:pt x="90" y="43"/>
                  </a:cubicBezTo>
                  <a:cubicBezTo>
                    <a:pt x="91" y="40"/>
                    <a:pt x="91" y="43"/>
                    <a:pt x="94" y="42"/>
                  </a:cubicBezTo>
                  <a:cubicBezTo>
                    <a:pt x="97" y="39"/>
                    <a:pt x="93" y="36"/>
                    <a:pt x="94" y="36"/>
                  </a:cubicBezTo>
                  <a:cubicBezTo>
                    <a:pt x="97" y="36"/>
                    <a:pt x="99" y="31"/>
                    <a:pt x="97" y="29"/>
                  </a:cubicBezTo>
                  <a:cubicBezTo>
                    <a:pt x="96" y="28"/>
                    <a:pt x="94" y="28"/>
                    <a:pt x="91" y="28"/>
                  </a:cubicBezTo>
                  <a:cubicBezTo>
                    <a:pt x="88" y="28"/>
                    <a:pt x="94" y="37"/>
                    <a:pt x="90" y="36"/>
                  </a:cubicBezTo>
                  <a:cubicBezTo>
                    <a:pt x="87" y="34"/>
                    <a:pt x="87" y="43"/>
                    <a:pt x="82" y="40"/>
                  </a:cubicBezTo>
                  <a:cubicBezTo>
                    <a:pt x="80" y="39"/>
                    <a:pt x="80" y="43"/>
                    <a:pt x="79" y="40"/>
                  </a:cubicBezTo>
                  <a:cubicBezTo>
                    <a:pt x="77" y="37"/>
                    <a:pt x="80" y="37"/>
                    <a:pt x="79" y="37"/>
                  </a:cubicBezTo>
                  <a:cubicBezTo>
                    <a:pt x="79" y="36"/>
                    <a:pt x="77" y="36"/>
                    <a:pt x="77" y="40"/>
                  </a:cubicBezTo>
                  <a:cubicBezTo>
                    <a:pt x="77" y="43"/>
                    <a:pt x="65" y="39"/>
                    <a:pt x="65" y="42"/>
                  </a:cubicBezTo>
                  <a:cubicBezTo>
                    <a:pt x="65" y="45"/>
                    <a:pt x="67" y="43"/>
                    <a:pt x="68" y="46"/>
                  </a:cubicBezTo>
                  <a:close/>
                  <a:moveTo>
                    <a:pt x="55" y="9"/>
                  </a:moveTo>
                  <a:cubicBezTo>
                    <a:pt x="58" y="9"/>
                    <a:pt x="58" y="8"/>
                    <a:pt x="56" y="6"/>
                  </a:cubicBezTo>
                  <a:cubicBezTo>
                    <a:pt x="55" y="6"/>
                    <a:pt x="50" y="6"/>
                    <a:pt x="50" y="8"/>
                  </a:cubicBezTo>
                  <a:cubicBezTo>
                    <a:pt x="50" y="11"/>
                    <a:pt x="52" y="9"/>
                    <a:pt x="55" y="9"/>
                  </a:cubicBezTo>
                  <a:close/>
                  <a:moveTo>
                    <a:pt x="79" y="11"/>
                  </a:moveTo>
                  <a:cubicBezTo>
                    <a:pt x="79" y="9"/>
                    <a:pt x="84" y="12"/>
                    <a:pt x="82" y="12"/>
                  </a:cubicBezTo>
                  <a:cubicBezTo>
                    <a:pt x="80" y="14"/>
                    <a:pt x="77" y="12"/>
                    <a:pt x="79" y="11"/>
                  </a:cubicBezTo>
                  <a:close/>
                  <a:moveTo>
                    <a:pt x="91" y="18"/>
                  </a:moveTo>
                  <a:cubicBezTo>
                    <a:pt x="91" y="20"/>
                    <a:pt x="96" y="21"/>
                    <a:pt x="97" y="26"/>
                  </a:cubicBezTo>
                  <a:cubicBezTo>
                    <a:pt x="100" y="29"/>
                    <a:pt x="99" y="29"/>
                    <a:pt x="100" y="34"/>
                  </a:cubicBezTo>
                  <a:cubicBezTo>
                    <a:pt x="102" y="37"/>
                    <a:pt x="105" y="28"/>
                    <a:pt x="100" y="25"/>
                  </a:cubicBezTo>
                  <a:cubicBezTo>
                    <a:pt x="96" y="23"/>
                    <a:pt x="96" y="20"/>
                    <a:pt x="93" y="18"/>
                  </a:cubicBezTo>
                  <a:cubicBezTo>
                    <a:pt x="87" y="15"/>
                    <a:pt x="85" y="11"/>
                    <a:pt x="85" y="14"/>
                  </a:cubicBezTo>
                  <a:cubicBezTo>
                    <a:pt x="80" y="15"/>
                    <a:pt x="87" y="14"/>
                    <a:pt x="91" y="18"/>
                  </a:cubicBezTo>
                  <a:close/>
                  <a:moveTo>
                    <a:pt x="74" y="1"/>
                  </a:moveTo>
                  <a:cubicBezTo>
                    <a:pt x="76" y="0"/>
                    <a:pt x="77" y="3"/>
                    <a:pt x="76" y="3"/>
                  </a:cubicBezTo>
                  <a:cubicBezTo>
                    <a:pt x="74" y="3"/>
                    <a:pt x="74" y="3"/>
                    <a:pt x="74" y="1"/>
                  </a:cubicBezTo>
                  <a:close/>
                  <a:moveTo>
                    <a:pt x="123" y="48"/>
                  </a:moveTo>
                  <a:cubicBezTo>
                    <a:pt x="120" y="46"/>
                    <a:pt x="120" y="42"/>
                    <a:pt x="117" y="42"/>
                  </a:cubicBezTo>
                  <a:cubicBezTo>
                    <a:pt x="115" y="40"/>
                    <a:pt x="115" y="34"/>
                    <a:pt x="114" y="37"/>
                  </a:cubicBezTo>
                  <a:cubicBezTo>
                    <a:pt x="112" y="39"/>
                    <a:pt x="115" y="39"/>
                    <a:pt x="115" y="43"/>
                  </a:cubicBezTo>
                  <a:cubicBezTo>
                    <a:pt x="114" y="46"/>
                    <a:pt x="119" y="48"/>
                    <a:pt x="120" y="51"/>
                  </a:cubicBezTo>
                  <a:cubicBezTo>
                    <a:pt x="120" y="54"/>
                    <a:pt x="122" y="54"/>
                    <a:pt x="125" y="54"/>
                  </a:cubicBezTo>
                  <a:cubicBezTo>
                    <a:pt x="126" y="53"/>
                    <a:pt x="125" y="48"/>
                    <a:pt x="123" y="48"/>
                  </a:cubicBezTo>
                  <a:close/>
                  <a:moveTo>
                    <a:pt x="61" y="43"/>
                  </a:moveTo>
                  <a:cubicBezTo>
                    <a:pt x="59" y="42"/>
                    <a:pt x="61" y="39"/>
                    <a:pt x="62" y="42"/>
                  </a:cubicBezTo>
                  <a:cubicBezTo>
                    <a:pt x="64" y="43"/>
                    <a:pt x="62" y="45"/>
                    <a:pt x="61" y="43"/>
                  </a:cubicBezTo>
                  <a:close/>
                  <a:moveTo>
                    <a:pt x="55" y="39"/>
                  </a:moveTo>
                  <a:cubicBezTo>
                    <a:pt x="55" y="37"/>
                    <a:pt x="58" y="40"/>
                    <a:pt x="56" y="40"/>
                  </a:cubicBezTo>
                  <a:cubicBezTo>
                    <a:pt x="56" y="42"/>
                    <a:pt x="53" y="40"/>
                    <a:pt x="55" y="39"/>
                  </a:cubicBezTo>
                  <a:close/>
                  <a:moveTo>
                    <a:pt x="47" y="31"/>
                  </a:moveTo>
                  <a:cubicBezTo>
                    <a:pt x="48" y="32"/>
                    <a:pt x="47" y="36"/>
                    <a:pt x="45" y="34"/>
                  </a:cubicBezTo>
                  <a:cubicBezTo>
                    <a:pt x="44" y="32"/>
                    <a:pt x="45" y="31"/>
                    <a:pt x="47" y="31"/>
                  </a:cubicBezTo>
                  <a:close/>
                  <a:moveTo>
                    <a:pt x="102" y="76"/>
                  </a:moveTo>
                  <a:cubicBezTo>
                    <a:pt x="100" y="74"/>
                    <a:pt x="97" y="74"/>
                    <a:pt x="99" y="76"/>
                  </a:cubicBezTo>
                  <a:cubicBezTo>
                    <a:pt x="100" y="76"/>
                    <a:pt x="99" y="77"/>
                    <a:pt x="100" y="77"/>
                  </a:cubicBezTo>
                  <a:cubicBezTo>
                    <a:pt x="102" y="77"/>
                    <a:pt x="103" y="77"/>
                    <a:pt x="102" y="76"/>
                  </a:cubicBezTo>
                  <a:close/>
                  <a:moveTo>
                    <a:pt x="103" y="99"/>
                  </a:moveTo>
                  <a:cubicBezTo>
                    <a:pt x="102" y="96"/>
                    <a:pt x="106" y="99"/>
                    <a:pt x="108" y="101"/>
                  </a:cubicBezTo>
                  <a:cubicBezTo>
                    <a:pt x="103" y="99"/>
                    <a:pt x="103" y="99"/>
                    <a:pt x="103" y="99"/>
                  </a:cubicBezTo>
                  <a:close/>
                  <a:moveTo>
                    <a:pt x="79" y="79"/>
                  </a:moveTo>
                  <a:cubicBezTo>
                    <a:pt x="77" y="77"/>
                    <a:pt x="79" y="76"/>
                    <a:pt x="80" y="77"/>
                  </a:cubicBezTo>
                  <a:cubicBezTo>
                    <a:pt x="82" y="79"/>
                    <a:pt x="80" y="82"/>
                    <a:pt x="79" y="79"/>
                  </a:cubicBezTo>
                  <a:close/>
                  <a:moveTo>
                    <a:pt x="82" y="82"/>
                  </a:moveTo>
                  <a:cubicBezTo>
                    <a:pt x="84" y="82"/>
                    <a:pt x="85" y="82"/>
                    <a:pt x="85" y="81"/>
                  </a:cubicBezTo>
                  <a:cubicBezTo>
                    <a:pt x="85" y="79"/>
                    <a:pt x="82" y="77"/>
                    <a:pt x="82" y="79"/>
                  </a:cubicBezTo>
                  <a:cubicBezTo>
                    <a:pt x="82" y="81"/>
                    <a:pt x="80" y="82"/>
                    <a:pt x="82" y="82"/>
                  </a:cubicBezTo>
                  <a:close/>
                  <a:moveTo>
                    <a:pt x="85" y="84"/>
                  </a:moveTo>
                  <a:cubicBezTo>
                    <a:pt x="85" y="85"/>
                    <a:pt x="87" y="88"/>
                    <a:pt x="88" y="87"/>
                  </a:cubicBezTo>
                  <a:cubicBezTo>
                    <a:pt x="88" y="84"/>
                    <a:pt x="88" y="84"/>
                    <a:pt x="88" y="84"/>
                  </a:cubicBezTo>
                  <a:cubicBezTo>
                    <a:pt x="87" y="85"/>
                    <a:pt x="85" y="82"/>
                    <a:pt x="85" y="84"/>
                  </a:cubicBezTo>
                  <a:close/>
                </a:path>
              </a:pathLst>
            </a:custGeom>
            <a:grpFill/>
            <a:ln w="6350" cmpd="sng">
              <a:solidFill>
                <a:schemeClr val="bg1"/>
              </a:solidFill>
              <a:round/>
              <a:headEnd/>
              <a:tailEnd/>
            </a:ln>
          </p:spPr>
          <p:txBody>
            <a:bodyPr/>
            <a:lstStyle/>
            <a:p>
              <a:endParaRPr lang="en-GB" dirty="0"/>
            </a:p>
          </p:txBody>
        </p:sp>
        <p:sp>
          <p:nvSpPr>
            <p:cNvPr id="1278" name="Freeform 217"/>
            <p:cNvSpPr>
              <a:spLocks noEditPoints="1"/>
            </p:cNvSpPr>
            <p:nvPr/>
          </p:nvSpPr>
          <p:spPr bwMode="auto">
            <a:xfrm>
              <a:off x="9373975" y="5333527"/>
              <a:ext cx="165499" cy="165495"/>
            </a:xfrm>
            <a:custGeom>
              <a:avLst/>
              <a:gdLst/>
              <a:ahLst/>
              <a:cxnLst>
                <a:cxn ang="0">
                  <a:pos x="6" y="0"/>
                </a:cxn>
                <a:cxn ang="0">
                  <a:pos x="12" y="5"/>
                </a:cxn>
                <a:cxn ang="0">
                  <a:pos x="14" y="8"/>
                </a:cxn>
                <a:cxn ang="0">
                  <a:pos x="9" y="5"/>
                </a:cxn>
                <a:cxn ang="0">
                  <a:pos x="6" y="2"/>
                </a:cxn>
                <a:cxn ang="0">
                  <a:pos x="6" y="0"/>
                </a:cxn>
                <a:cxn ang="0">
                  <a:pos x="23" y="13"/>
                </a:cxn>
                <a:cxn ang="0">
                  <a:pos x="32" y="19"/>
                </a:cxn>
                <a:cxn ang="0">
                  <a:pos x="29" y="14"/>
                </a:cxn>
                <a:cxn ang="0">
                  <a:pos x="24" y="11"/>
                </a:cxn>
                <a:cxn ang="0">
                  <a:pos x="23" y="13"/>
                </a:cxn>
                <a:cxn ang="0">
                  <a:pos x="42" y="28"/>
                </a:cxn>
                <a:cxn ang="0">
                  <a:pos x="44" y="28"/>
                </a:cxn>
                <a:cxn ang="0">
                  <a:pos x="42" y="23"/>
                </a:cxn>
                <a:cxn ang="0">
                  <a:pos x="39" y="17"/>
                </a:cxn>
                <a:cxn ang="0">
                  <a:pos x="39" y="25"/>
                </a:cxn>
                <a:cxn ang="0">
                  <a:pos x="42" y="28"/>
                </a:cxn>
                <a:cxn ang="0">
                  <a:pos x="35" y="33"/>
                </a:cxn>
                <a:cxn ang="0">
                  <a:pos x="39" y="33"/>
                </a:cxn>
                <a:cxn ang="0">
                  <a:pos x="38" y="28"/>
                </a:cxn>
                <a:cxn ang="0">
                  <a:pos x="33" y="28"/>
                </a:cxn>
                <a:cxn ang="0">
                  <a:pos x="30" y="30"/>
                </a:cxn>
                <a:cxn ang="0">
                  <a:pos x="35" y="33"/>
                </a:cxn>
                <a:cxn ang="0">
                  <a:pos x="46" y="39"/>
                </a:cxn>
                <a:cxn ang="0">
                  <a:pos x="52" y="42"/>
                </a:cxn>
                <a:cxn ang="0">
                  <a:pos x="50" y="39"/>
                </a:cxn>
                <a:cxn ang="0">
                  <a:pos x="44" y="36"/>
                </a:cxn>
                <a:cxn ang="0">
                  <a:pos x="46" y="39"/>
                </a:cxn>
                <a:cxn ang="0">
                  <a:pos x="33" y="48"/>
                </a:cxn>
                <a:cxn ang="0">
                  <a:pos x="39" y="51"/>
                </a:cxn>
                <a:cxn ang="0">
                  <a:pos x="33" y="48"/>
                </a:cxn>
                <a:cxn ang="0">
                  <a:pos x="17" y="17"/>
                </a:cxn>
                <a:cxn ang="0">
                  <a:pos x="15" y="14"/>
                </a:cxn>
                <a:cxn ang="0">
                  <a:pos x="14" y="17"/>
                </a:cxn>
                <a:cxn ang="0">
                  <a:pos x="17" y="20"/>
                </a:cxn>
                <a:cxn ang="0">
                  <a:pos x="17" y="17"/>
                </a:cxn>
                <a:cxn ang="0">
                  <a:pos x="11" y="13"/>
                </a:cxn>
                <a:cxn ang="0">
                  <a:pos x="12" y="16"/>
                </a:cxn>
                <a:cxn ang="0">
                  <a:pos x="11" y="13"/>
                </a:cxn>
                <a:cxn ang="0">
                  <a:pos x="6" y="11"/>
                </a:cxn>
                <a:cxn ang="0">
                  <a:pos x="9" y="13"/>
                </a:cxn>
                <a:cxn ang="0">
                  <a:pos x="6" y="11"/>
                </a:cxn>
                <a:cxn ang="0">
                  <a:pos x="20" y="22"/>
                </a:cxn>
                <a:cxn ang="0">
                  <a:pos x="18" y="20"/>
                </a:cxn>
                <a:cxn ang="0">
                  <a:pos x="20" y="22"/>
                </a:cxn>
                <a:cxn ang="0">
                  <a:pos x="0" y="5"/>
                </a:cxn>
                <a:cxn ang="0">
                  <a:pos x="2" y="5"/>
                </a:cxn>
                <a:cxn ang="0">
                  <a:pos x="0" y="5"/>
                </a:cxn>
              </a:cxnLst>
              <a:rect l="0" t="0" r="r" b="b"/>
              <a:pathLst>
                <a:path w="53" h="53">
                  <a:moveTo>
                    <a:pt x="6" y="0"/>
                  </a:moveTo>
                  <a:cubicBezTo>
                    <a:pt x="11" y="3"/>
                    <a:pt x="11" y="3"/>
                    <a:pt x="12" y="5"/>
                  </a:cubicBezTo>
                  <a:cubicBezTo>
                    <a:pt x="12" y="8"/>
                    <a:pt x="17" y="8"/>
                    <a:pt x="14" y="8"/>
                  </a:cubicBezTo>
                  <a:cubicBezTo>
                    <a:pt x="12" y="10"/>
                    <a:pt x="9" y="7"/>
                    <a:pt x="9" y="5"/>
                  </a:cubicBezTo>
                  <a:cubicBezTo>
                    <a:pt x="8" y="3"/>
                    <a:pt x="6" y="3"/>
                    <a:pt x="6" y="2"/>
                  </a:cubicBezTo>
                  <a:cubicBezTo>
                    <a:pt x="6" y="0"/>
                    <a:pt x="6" y="0"/>
                    <a:pt x="6" y="0"/>
                  </a:cubicBezTo>
                  <a:close/>
                  <a:moveTo>
                    <a:pt x="23" y="13"/>
                  </a:moveTo>
                  <a:cubicBezTo>
                    <a:pt x="23" y="14"/>
                    <a:pt x="30" y="17"/>
                    <a:pt x="32" y="19"/>
                  </a:cubicBezTo>
                  <a:cubicBezTo>
                    <a:pt x="35" y="22"/>
                    <a:pt x="32" y="16"/>
                    <a:pt x="29" y="14"/>
                  </a:cubicBezTo>
                  <a:cubicBezTo>
                    <a:pt x="26" y="13"/>
                    <a:pt x="27" y="11"/>
                    <a:pt x="24" y="11"/>
                  </a:cubicBezTo>
                  <a:cubicBezTo>
                    <a:pt x="23" y="10"/>
                    <a:pt x="23" y="10"/>
                    <a:pt x="23" y="13"/>
                  </a:cubicBezTo>
                  <a:close/>
                  <a:moveTo>
                    <a:pt x="42" y="28"/>
                  </a:moveTo>
                  <a:cubicBezTo>
                    <a:pt x="44" y="31"/>
                    <a:pt x="47" y="31"/>
                    <a:pt x="44" y="28"/>
                  </a:cubicBezTo>
                  <a:cubicBezTo>
                    <a:pt x="44" y="27"/>
                    <a:pt x="46" y="27"/>
                    <a:pt x="42" y="23"/>
                  </a:cubicBezTo>
                  <a:cubicBezTo>
                    <a:pt x="41" y="22"/>
                    <a:pt x="42" y="19"/>
                    <a:pt x="39" y="17"/>
                  </a:cubicBezTo>
                  <a:cubicBezTo>
                    <a:pt x="36" y="17"/>
                    <a:pt x="39" y="19"/>
                    <a:pt x="39" y="25"/>
                  </a:cubicBezTo>
                  <a:cubicBezTo>
                    <a:pt x="41" y="27"/>
                    <a:pt x="41" y="27"/>
                    <a:pt x="42" y="28"/>
                  </a:cubicBezTo>
                  <a:close/>
                  <a:moveTo>
                    <a:pt x="35" y="33"/>
                  </a:moveTo>
                  <a:cubicBezTo>
                    <a:pt x="38" y="31"/>
                    <a:pt x="36" y="33"/>
                    <a:pt x="39" y="33"/>
                  </a:cubicBezTo>
                  <a:cubicBezTo>
                    <a:pt x="42" y="34"/>
                    <a:pt x="39" y="31"/>
                    <a:pt x="38" y="28"/>
                  </a:cubicBezTo>
                  <a:cubicBezTo>
                    <a:pt x="36" y="27"/>
                    <a:pt x="35" y="30"/>
                    <a:pt x="33" y="28"/>
                  </a:cubicBezTo>
                  <a:cubicBezTo>
                    <a:pt x="32" y="27"/>
                    <a:pt x="30" y="27"/>
                    <a:pt x="30" y="30"/>
                  </a:cubicBezTo>
                  <a:cubicBezTo>
                    <a:pt x="30" y="31"/>
                    <a:pt x="33" y="33"/>
                    <a:pt x="35" y="33"/>
                  </a:cubicBezTo>
                  <a:close/>
                  <a:moveTo>
                    <a:pt x="46" y="39"/>
                  </a:moveTo>
                  <a:cubicBezTo>
                    <a:pt x="46" y="40"/>
                    <a:pt x="50" y="42"/>
                    <a:pt x="52" y="42"/>
                  </a:cubicBezTo>
                  <a:cubicBezTo>
                    <a:pt x="53" y="42"/>
                    <a:pt x="52" y="39"/>
                    <a:pt x="50" y="39"/>
                  </a:cubicBezTo>
                  <a:cubicBezTo>
                    <a:pt x="49" y="39"/>
                    <a:pt x="46" y="36"/>
                    <a:pt x="44" y="36"/>
                  </a:cubicBezTo>
                  <a:cubicBezTo>
                    <a:pt x="42" y="37"/>
                    <a:pt x="46" y="37"/>
                    <a:pt x="46" y="39"/>
                  </a:cubicBezTo>
                  <a:close/>
                  <a:moveTo>
                    <a:pt x="33" y="48"/>
                  </a:moveTo>
                  <a:cubicBezTo>
                    <a:pt x="35" y="47"/>
                    <a:pt x="39" y="51"/>
                    <a:pt x="39" y="51"/>
                  </a:cubicBezTo>
                  <a:cubicBezTo>
                    <a:pt x="38" y="53"/>
                    <a:pt x="33" y="50"/>
                    <a:pt x="33" y="48"/>
                  </a:cubicBezTo>
                  <a:close/>
                  <a:moveTo>
                    <a:pt x="17" y="17"/>
                  </a:moveTo>
                  <a:cubicBezTo>
                    <a:pt x="15" y="16"/>
                    <a:pt x="17" y="14"/>
                    <a:pt x="15" y="14"/>
                  </a:cubicBezTo>
                  <a:cubicBezTo>
                    <a:pt x="14" y="13"/>
                    <a:pt x="12" y="19"/>
                    <a:pt x="14" y="17"/>
                  </a:cubicBezTo>
                  <a:cubicBezTo>
                    <a:pt x="15" y="17"/>
                    <a:pt x="15" y="17"/>
                    <a:pt x="17" y="20"/>
                  </a:cubicBezTo>
                  <a:cubicBezTo>
                    <a:pt x="17" y="20"/>
                    <a:pt x="18" y="19"/>
                    <a:pt x="17" y="17"/>
                  </a:cubicBezTo>
                  <a:close/>
                  <a:moveTo>
                    <a:pt x="11" y="13"/>
                  </a:moveTo>
                  <a:cubicBezTo>
                    <a:pt x="11" y="11"/>
                    <a:pt x="12" y="14"/>
                    <a:pt x="12" y="16"/>
                  </a:cubicBezTo>
                  <a:cubicBezTo>
                    <a:pt x="11" y="17"/>
                    <a:pt x="9" y="14"/>
                    <a:pt x="11" y="13"/>
                  </a:cubicBezTo>
                  <a:close/>
                  <a:moveTo>
                    <a:pt x="6" y="11"/>
                  </a:moveTo>
                  <a:cubicBezTo>
                    <a:pt x="6" y="10"/>
                    <a:pt x="11" y="11"/>
                    <a:pt x="9" y="13"/>
                  </a:cubicBezTo>
                  <a:cubicBezTo>
                    <a:pt x="8" y="14"/>
                    <a:pt x="6" y="11"/>
                    <a:pt x="6" y="11"/>
                  </a:cubicBezTo>
                  <a:close/>
                  <a:moveTo>
                    <a:pt x="20" y="22"/>
                  </a:moveTo>
                  <a:cubicBezTo>
                    <a:pt x="18" y="22"/>
                    <a:pt x="17" y="22"/>
                    <a:pt x="18" y="20"/>
                  </a:cubicBezTo>
                  <a:cubicBezTo>
                    <a:pt x="18" y="19"/>
                    <a:pt x="20" y="20"/>
                    <a:pt x="20" y="22"/>
                  </a:cubicBezTo>
                  <a:close/>
                  <a:moveTo>
                    <a:pt x="0" y="5"/>
                  </a:moveTo>
                  <a:cubicBezTo>
                    <a:pt x="0" y="3"/>
                    <a:pt x="2" y="5"/>
                    <a:pt x="2" y="5"/>
                  </a:cubicBezTo>
                  <a:cubicBezTo>
                    <a:pt x="2" y="7"/>
                    <a:pt x="0" y="7"/>
                    <a:pt x="0" y="5"/>
                  </a:cubicBezTo>
                  <a:close/>
                </a:path>
              </a:pathLst>
            </a:custGeom>
            <a:grpFill/>
            <a:ln w="6350" cmpd="sng">
              <a:solidFill>
                <a:schemeClr val="bg1"/>
              </a:solidFill>
              <a:round/>
              <a:headEnd/>
              <a:tailEnd/>
            </a:ln>
          </p:spPr>
          <p:txBody>
            <a:bodyPr/>
            <a:lstStyle/>
            <a:p>
              <a:endParaRPr lang="en-GB" dirty="0"/>
            </a:p>
          </p:txBody>
        </p:sp>
        <p:sp>
          <p:nvSpPr>
            <p:cNvPr id="1279" name="Freeform 218"/>
            <p:cNvSpPr>
              <a:spLocks noEditPoints="1"/>
            </p:cNvSpPr>
            <p:nvPr/>
          </p:nvSpPr>
          <p:spPr bwMode="auto">
            <a:xfrm>
              <a:off x="9639094" y="5580966"/>
              <a:ext cx="77125" cy="162282"/>
            </a:xfrm>
            <a:custGeom>
              <a:avLst/>
              <a:gdLst/>
              <a:ahLst/>
              <a:cxnLst>
                <a:cxn ang="0">
                  <a:pos x="5" y="11"/>
                </a:cxn>
                <a:cxn ang="0">
                  <a:pos x="2" y="8"/>
                </a:cxn>
                <a:cxn ang="0">
                  <a:pos x="2" y="3"/>
                </a:cxn>
                <a:cxn ang="0">
                  <a:pos x="3" y="3"/>
                </a:cxn>
                <a:cxn ang="0">
                  <a:pos x="5" y="5"/>
                </a:cxn>
                <a:cxn ang="0">
                  <a:pos x="5" y="11"/>
                </a:cxn>
                <a:cxn ang="0">
                  <a:pos x="8" y="16"/>
                </a:cxn>
                <a:cxn ang="0">
                  <a:pos x="11" y="19"/>
                </a:cxn>
                <a:cxn ang="0">
                  <a:pos x="6" y="14"/>
                </a:cxn>
                <a:cxn ang="0">
                  <a:pos x="8" y="16"/>
                </a:cxn>
                <a:cxn ang="0">
                  <a:pos x="14" y="30"/>
                </a:cxn>
                <a:cxn ang="0">
                  <a:pos x="17" y="33"/>
                </a:cxn>
                <a:cxn ang="0">
                  <a:pos x="14" y="30"/>
                </a:cxn>
                <a:cxn ang="0">
                  <a:pos x="15" y="22"/>
                </a:cxn>
                <a:cxn ang="0">
                  <a:pos x="14" y="21"/>
                </a:cxn>
                <a:cxn ang="0">
                  <a:pos x="15" y="22"/>
                </a:cxn>
                <a:cxn ang="0">
                  <a:pos x="12" y="18"/>
                </a:cxn>
                <a:cxn ang="0">
                  <a:pos x="14" y="16"/>
                </a:cxn>
                <a:cxn ang="0">
                  <a:pos x="12" y="18"/>
                </a:cxn>
                <a:cxn ang="0">
                  <a:pos x="11" y="10"/>
                </a:cxn>
                <a:cxn ang="0">
                  <a:pos x="12" y="7"/>
                </a:cxn>
                <a:cxn ang="0">
                  <a:pos x="11" y="10"/>
                </a:cxn>
                <a:cxn ang="0">
                  <a:pos x="20" y="41"/>
                </a:cxn>
                <a:cxn ang="0">
                  <a:pos x="23" y="44"/>
                </a:cxn>
                <a:cxn ang="0">
                  <a:pos x="20" y="41"/>
                </a:cxn>
                <a:cxn ang="0">
                  <a:pos x="23" y="49"/>
                </a:cxn>
                <a:cxn ang="0">
                  <a:pos x="25" y="52"/>
                </a:cxn>
                <a:cxn ang="0">
                  <a:pos x="23" y="49"/>
                </a:cxn>
              </a:cxnLst>
              <a:rect l="0" t="0" r="r" b="b"/>
              <a:pathLst>
                <a:path w="25" h="52">
                  <a:moveTo>
                    <a:pt x="5" y="11"/>
                  </a:moveTo>
                  <a:cubicBezTo>
                    <a:pt x="2" y="11"/>
                    <a:pt x="3" y="11"/>
                    <a:pt x="2" y="8"/>
                  </a:cubicBezTo>
                  <a:cubicBezTo>
                    <a:pt x="0" y="7"/>
                    <a:pt x="2" y="7"/>
                    <a:pt x="2" y="3"/>
                  </a:cubicBezTo>
                  <a:cubicBezTo>
                    <a:pt x="0" y="0"/>
                    <a:pt x="2" y="0"/>
                    <a:pt x="3" y="3"/>
                  </a:cubicBezTo>
                  <a:cubicBezTo>
                    <a:pt x="3" y="8"/>
                    <a:pt x="5" y="2"/>
                    <a:pt x="5" y="5"/>
                  </a:cubicBezTo>
                  <a:cubicBezTo>
                    <a:pt x="6" y="8"/>
                    <a:pt x="8" y="10"/>
                    <a:pt x="5" y="11"/>
                  </a:cubicBezTo>
                  <a:close/>
                  <a:moveTo>
                    <a:pt x="8" y="16"/>
                  </a:moveTo>
                  <a:cubicBezTo>
                    <a:pt x="9" y="18"/>
                    <a:pt x="8" y="21"/>
                    <a:pt x="11" y="19"/>
                  </a:cubicBezTo>
                  <a:cubicBezTo>
                    <a:pt x="12" y="19"/>
                    <a:pt x="6" y="11"/>
                    <a:pt x="6" y="14"/>
                  </a:cubicBezTo>
                  <a:cubicBezTo>
                    <a:pt x="6" y="16"/>
                    <a:pt x="5" y="16"/>
                    <a:pt x="8" y="16"/>
                  </a:cubicBezTo>
                  <a:close/>
                  <a:moveTo>
                    <a:pt x="14" y="30"/>
                  </a:moveTo>
                  <a:cubicBezTo>
                    <a:pt x="15" y="28"/>
                    <a:pt x="18" y="33"/>
                    <a:pt x="17" y="33"/>
                  </a:cubicBezTo>
                  <a:cubicBezTo>
                    <a:pt x="15" y="33"/>
                    <a:pt x="14" y="32"/>
                    <a:pt x="14" y="30"/>
                  </a:cubicBezTo>
                  <a:close/>
                  <a:moveTo>
                    <a:pt x="15" y="22"/>
                  </a:moveTo>
                  <a:cubicBezTo>
                    <a:pt x="12" y="22"/>
                    <a:pt x="14" y="19"/>
                    <a:pt x="14" y="21"/>
                  </a:cubicBezTo>
                  <a:cubicBezTo>
                    <a:pt x="15" y="22"/>
                    <a:pt x="15" y="24"/>
                    <a:pt x="15" y="22"/>
                  </a:cubicBezTo>
                  <a:close/>
                  <a:moveTo>
                    <a:pt x="12" y="18"/>
                  </a:moveTo>
                  <a:cubicBezTo>
                    <a:pt x="11" y="16"/>
                    <a:pt x="14" y="14"/>
                    <a:pt x="14" y="16"/>
                  </a:cubicBezTo>
                  <a:cubicBezTo>
                    <a:pt x="15" y="19"/>
                    <a:pt x="12" y="19"/>
                    <a:pt x="12" y="18"/>
                  </a:cubicBezTo>
                  <a:close/>
                  <a:moveTo>
                    <a:pt x="11" y="10"/>
                  </a:moveTo>
                  <a:cubicBezTo>
                    <a:pt x="9" y="8"/>
                    <a:pt x="12" y="7"/>
                    <a:pt x="12" y="7"/>
                  </a:cubicBezTo>
                  <a:cubicBezTo>
                    <a:pt x="14" y="8"/>
                    <a:pt x="11" y="10"/>
                    <a:pt x="11" y="10"/>
                  </a:cubicBezTo>
                  <a:close/>
                  <a:moveTo>
                    <a:pt x="20" y="41"/>
                  </a:moveTo>
                  <a:cubicBezTo>
                    <a:pt x="21" y="39"/>
                    <a:pt x="25" y="44"/>
                    <a:pt x="23" y="44"/>
                  </a:cubicBezTo>
                  <a:cubicBezTo>
                    <a:pt x="21" y="46"/>
                    <a:pt x="20" y="43"/>
                    <a:pt x="20" y="41"/>
                  </a:cubicBezTo>
                  <a:close/>
                  <a:moveTo>
                    <a:pt x="23" y="49"/>
                  </a:moveTo>
                  <a:cubicBezTo>
                    <a:pt x="23" y="47"/>
                    <a:pt x="25" y="52"/>
                    <a:pt x="25" y="52"/>
                  </a:cubicBezTo>
                  <a:cubicBezTo>
                    <a:pt x="23" y="52"/>
                    <a:pt x="21" y="49"/>
                    <a:pt x="23" y="49"/>
                  </a:cubicBezTo>
                  <a:close/>
                </a:path>
              </a:pathLst>
            </a:custGeom>
            <a:grpFill/>
            <a:ln w="6350" cmpd="sng">
              <a:solidFill>
                <a:schemeClr val="bg1"/>
              </a:solidFill>
              <a:round/>
              <a:headEnd/>
              <a:tailEnd/>
            </a:ln>
          </p:spPr>
          <p:txBody>
            <a:bodyPr/>
            <a:lstStyle/>
            <a:p>
              <a:endParaRPr lang="en-GB" dirty="0"/>
            </a:p>
          </p:txBody>
        </p:sp>
        <p:sp>
          <p:nvSpPr>
            <p:cNvPr id="1280" name="Freeform 219"/>
            <p:cNvSpPr>
              <a:spLocks noEditPoints="1"/>
            </p:cNvSpPr>
            <p:nvPr/>
          </p:nvSpPr>
          <p:spPr bwMode="auto">
            <a:xfrm>
              <a:off x="9570003" y="5754496"/>
              <a:ext cx="118902" cy="72304"/>
            </a:xfrm>
            <a:custGeom>
              <a:avLst/>
              <a:gdLst/>
              <a:ahLst/>
              <a:cxnLst>
                <a:cxn ang="0">
                  <a:pos x="34" y="14"/>
                </a:cxn>
                <a:cxn ang="0">
                  <a:pos x="36" y="13"/>
                </a:cxn>
                <a:cxn ang="0">
                  <a:pos x="34" y="14"/>
                </a:cxn>
                <a:cxn ang="0">
                  <a:pos x="30" y="6"/>
                </a:cxn>
                <a:cxn ang="0">
                  <a:pos x="27" y="6"/>
                </a:cxn>
                <a:cxn ang="0">
                  <a:pos x="28" y="10"/>
                </a:cxn>
                <a:cxn ang="0">
                  <a:pos x="30" y="6"/>
                </a:cxn>
                <a:cxn ang="0">
                  <a:pos x="16" y="14"/>
                </a:cxn>
                <a:cxn ang="0">
                  <a:pos x="13" y="11"/>
                </a:cxn>
                <a:cxn ang="0">
                  <a:pos x="4" y="2"/>
                </a:cxn>
                <a:cxn ang="0">
                  <a:pos x="4" y="3"/>
                </a:cxn>
                <a:cxn ang="0">
                  <a:pos x="0" y="0"/>
                </a:cxn>
                <a:cxn ang="0">
                  <a:pos x="0" y="2"/>
                </a:cxn>
                <a:cxn ang="0">
                  <a:pos x="4" y="6"/>
                </a:cxn>
                <a:cxn ang="0">
                  <a:pos x="4" y="8"/>
                </a:cxn>
                <a:cxn ang="0">
                  <a:pos x="7" y="10"/>
                </a:cxn>
                <a:cxn ang="0">
                  <a:pos x="7" y="11"/>
                </a:cxn>
                <a:cxn ang="0">
                  <a:pos x="8" y="13"/>
                </a:cxn>
                <a:cxn ang="0">
                  <a:pos x="8" y="13"/>
                </a:cxn>
                <a:cxn ang="0">
                  <a:pos x="10" y="14"/>
                </a:cxn>
                <a:cxn ang="0">
                  <a:pos x="11" y="14"/>
                </a:cxn>
                <a:cxn ang="0">
                  <a:pos x="16" y="19"/>
                </a:cxn>
                <a:cxn ang="0">
                  <a:pos x="21" y="22"/>
                </a:cxn>
                <a:cxn ang="0">
                  <a:pos x="21" y="23"/>
                </a:cxn>
                <a:cxn ang="0">
                  <a:pos x="18" y="16"/>
                </a:cxn>
                <a:cxn ang="0">
                  <a:pos x="16" y="14"/>
                </a:cxn>
              </a:cxnLst>
              <a:rect l="0" t="0" r="r" b="b"/>
              <a:pathLst>
                <a:path w="38" h="23">
                  <a:moveTo>
                    <a:pt x="34" y="14"/>
                  </a:moveTo>
                  <a:cubicBezTo>
                    <a:pt x="33" y="13"/>
                    <a:pt x="34" y="11"/>
                    <a:pt x="36" y="13"/>
                  </a:cubicBezTo>
                  <a:cubicBezTo>
                    <a:pt x="38" y="16"/>
                    <a:pt x="34" y="16"/>
                    <a:pt x="34" y="14"/>
                  </a:cubicBezTo>
                  <a:close/>
                  <a:moveTo>
                    <a:pt x="30" y="6"/>
                  </a:moveTo>
                  <a:cubicBezTo>
                    <a:pt x="28" y="5"/>
                    <a:pt x="27" y="5"/>
                    <a:pt x="27" y="6"/>
                  </a:cubicBezTo>
                  <a:cubicBezTo>
                    <a:pt x="28" y="6"/>
                    <a:pt x="25" y="8"/>
                    <a:pt x="28" y="10"/>
                  </a:cubicBezTo>
                  <a:cubicBezTo>
                    <a:pt x="31" y="11"/>
                    <a:pt x="31" y="8"/>
                    <a:pt x="30" y="6"/>
                  </a:cubicBezTo>
                  <a:close/>
                  <a:moveTo>
                    <a:pt x="16" y="14"/>
                  </a:moveTo>
                  <a:cubicBezTo>
                    <a:pt x="13" y="11"/>
                    <a:pt x="13" y="11"/>
                    <a:pt x="13" y="11"/>
                  </a:cubicBezTo>
                  <a:cubicBezTo>
                    <a:pt x="13" y="8"/>
                    <a:pt x="5" y="3"/>
                    <a:pt x="4" y="2"/>
                  </a:cubicBezTo>
                  <a:cubicBezTo>
                    <a:pt x="4" y="3"/>
                    <a:pt x="4" y="3"/>
                    <a:pt x="4" y="3"/>
                  </a:cubicBezTo>
                  <a:cubicBezTo>
                    <a:pt x="2" y="3"/>
                    <a:pt x="2" y="0"/>
                    <a:pt x="0" y="0"/>
                  </a:cubicBezTo>
                  <a:cubicBezTo>
                    <a:pt x="0" y="2"/>
                    <a:pt x="0" y="2"/>
                    <a:pt x="0" y="2"/>
                  </a:cubicBezTo>
                  <a:cubicBezTo>
                    <a:pt x="4" y="6"/>
                    <a:pt x="4" y="6"/>
                    <a:pt x="4" y="6"/>
                  </a:cubicBezTo>
                  <a:cubicBezTo>
                    <a:pt x="4" y="8"/>
                    <a:pt x="4" y="8"/>
                    <a:pt x="4" y="8"/>
                  </a:cubicBezTo>
                  <a:cubicBezTo>
                    <a:pt x="7" y="10"/>
                    <a:pt x="7" y="10"/>
                    <a:pt x="7" y="10"/>
                  </a:cubicBezTo>
                  <a:cubicBezTo>
                    <a:pt x="7" y="11"/>
                    <a:pt x="7" y="11"/>
                    <a:pt x="7" y="11"/>
                  </a:cubicBezTo>
                  <a:cubicBezTo>
                    <a:pt x="8" y="13"/>
                    <a:pt x="8" y="13"/>
                    <a:pt x="8" y="13"/>
                  </a:cubicBezTo>
                  <a:cubicBezTo>
                    <a:pt x="8" y="13"/>
                    <a:pt x="8" y="13"/>
                    <a:pt x="8" y="13"/>
                  </a:cubicBezTo>
                  <a:cubicBezTo>
                    <a:pt x="10" y="14"/>
                    <a:pt x="10" y="14"/>
                    <a:pt x="10" y="14"/>
                  </a:cubicBezTo>
                  <a:cubicBezTo>
                    <a:pt x="10" y="14"/>
                    <a:pt x="10" y="14"/>
                    <a:pt x="11" y="14"/>
                  </a:cubicBezTo>
                  <a:cubicBezTo>
                    <a:pt x="11" y="16"/>
                    <a:pt x="14" y="17"/>
                    <a:pt x="16" y="19"/>
                  </a:cubicBezTo>
                  <a:cubicBezTo>
                    <a:pt x="21" y="22"/>
                    <a:pt x="21" y="22"/>
                    <a:pt x="21" y="22"/>
                  </a:cubicBezTo>
                  <a:cubicBezTo>
                    <a:pt x="21" y="23"/>
                    <a:pt x="21" y="23"/>
                    <a:pt x="21" y="23"/>
                  </a:cubicBezTo>
                  <a:cubicBezTo>
                    <a:pt x="27" y="20"/>
                    <a:pt x="27" y="23"/>
                    <a:pt x="18" y="16"/>
                  </a:cubicBezTo>
                  <a:cubicBezTo>
                    <a:pt x="18" y="14"/>
                    <a:pt x="16" y="13"/>
                    <a:pt x="16" y="14"/>
                  </a:cubicBezTo>
                  <a:close/>
                </a:path>
              </a:pathLst>
            </a:custGeom>
            <a:grpFill/>
            <a:ln w="6350" cmpd="sng">
              <a:solidFill>
                <a:schemeClr val="bg1"/>
              </a:solidFill>
              <a:round/>
              <a:headEnd/>
              <a:tailEnd/>
            </a:ln>
          </p:spPr>
          <p:txBody>
            <a:bodyPr/>
            <a:lstStyle/>
            <a:p>
              <a:endParaRPr lang="en-GB" dirty="0"/>
            </a:p>
          </p:txBody>
        </p:sp>
        <p:sp>
          <p:nvSpPr>
            <p:cNvPr id="1281" name="Freeform 220"/>
            <p:cNvSpPr>
              <a:spLocks/>
            </p:cNvSpPr>
            <p:nvPr/>
          </p:nvSpPr>
          <p:spPr bwMode="auto">
            <a:xfrm>
              <a:off x="8003391" y="4925412"/>
              <a:ext cx="102834" cy="178350"/>
            </a:xfrm>
            <a:custGeom>
              <a:avLst/>
              <a:gdLst/>
              <a:ahLst/>
              <a:cxnLst>
                <a:cxn ang="0">
                  <a:pos x="15" y="7"/>
                </a:cxn>
                <a:cxn ang="0">
                  <a:pos x="18" y="8"/>
                </a:cxn>
                <a:cxn ang="0">
                  <a:pos x="26" y="19"/>
                </a:cxn>
                <a:cxn ang="0">
                  <a:pos x="26" y="27"/>
                </a:cxn>
                <a:cxn ang="0">
                  <a:pos x="26" y="32"/>
                </a:cxn>
                <a:cxn ang="0">
                  <a:pos x="27" y="41"/>
                </a:cxn>
                <a:cxn ang="0">
                  <a:pos x="32" y="49"/>
                </a:cxn>
                <a:cxn ang="0">
                  <a:pos x="32" y="54"/>
                </a:cxn>
                <a:cxn ang="0">
                  <a:pos x="30" y="52"/>
                </a:cxn>
                <a:cxn ang="0">
                  <a:pos x="29" y="54"/>
                </a:cxn>
                <a:cxn ang="0">
                  <a:pos x="26" y="54"/>
                </a:cxn>
                <a:cxn ang="0">
                  <a:pos x="17" y="47"/>
                </a:cxn>
                <a:cxn ang="0">
                  <a:pos x="9" y="38"/>
                </a:cxn>
                <a:cxn ang="0">
                  <a:pos x="5" y="28"/>
                </a:cxn>
                <a:cxn ang="0">
                  <a:pos x="3" y="24"/>
                </a:cxn>
                <a:cxn ang="0">
                  <a:pos x="2" y="16"/>
                </a:cxn>
                <a:cxn ang="0">
                  <a:pos x="0" y="3"/>
                </a:cxn>
                <a:cxn ang="0">
                  <a:pos x="2" y="2"/>
                </a:cxn>
                <a:cxn ang="0">
                  <a:pos x="5" y="5"/>
                </a:cxn>
                <a:cxn ang="0">
                  <a:pos x="8" y="7"/>
                </a:cxn>
                <a:cxn ang="0">
                  <a:pos x="8" y="11"/>
                </a:cxn>
                <a:cxn ang="0">
                  <a:pos x="12" y="10"/>
                </a:cxn>
                <a:cxn ang="0">
                  <a:pos x="15" y="7"/>
                </a:cxn>
              </a:cxnLst>
              <a:rect l="0" t="0" r="r" b="b"/>
              <a:pathLst>
                <a:path w="33" h="57">
                  <a:moveTo>
                    <a:pt x="15" y="7"/>
                  </a:moveTo>
                  <a:cubicBezTo>
                    <a:pt x="17" y="7"/>
                    <a:pt x="17" y="5"/>
                    <a:pt x="18" y="8"/>
                  </a:cubicBezTo>
                  <a:cubicBezTo>
                    <a:pt x="18" y="11"/>
                    <a:pt x="24" y="14"/>
                    <a:pt x="26" y="19"/>
                  </a:cubicBezTo>
                  <a:cubicBezTo>
                    <a:pt x="27" y="24"/>
                    <a:pt x="26" y="27"/>
                    <a:pt x="26" y="27"/>
                  </a:cubicBezTo>
                  <a:cubicBezTo>
                    <a:pt x="26" y="28"/>
                    <a:pt x="24" y="30"/>
                    <a:pt x="26" y="32"/>
                  </a:cubicBezTo>
                  <a:cubicBezTo>
                    <a:pt x="27" y="33"/>
                    <a:pt x="23" y="38"/>
                    <a:pt x="27" y="41"/>
                  </a:cubicBezTo>
                  <a:cubicBezTo>
                    <a:pt x="30" y="44"/>
                    <a:pt x="29" y="47"/>
                    <a:pt x="32" y="49"/>
                  </a:cubicBezTo>
                  <a:cubicBezTo>
                    <a:pt x="32" y="50"/>
                    <a:pt x="33" y="55"/>
                    <a:pt x="32" y="54"/>
                  </a:cubicBezTo>
                  <a:cubicBezTo>
                    <a:pt x="30" y="54"/>
                    <a:pt x="32" y="54"/>
                    <a:pt x="30" y="52"/>
                  </a:cubicBezTo>
                  <a:cubicBezTo>
                    <a:pt x="29" y="52"/>
                    <a:pt x="30" y="54"/>
                    <a:pt x="29" y="54"/>
                  </a:cubicBezTo>
                  <a:cubicBezTo>
                    <a:pt x="26" y="52"/>
                    <a:pt x="27" y="57"/>
                    <a:pt x="26" y="54"/>
                  </a:cubicBezTo>
                  <a:cubicBezTo>
                    <a:pt x="24" y="50"/>
                    <a:pt x="23" y="54"/>
                    <a:pt x="17" y="47"/>
                  </a:cubicBezTo>
                  <a:cubicBezTo>
                    <a:pt x="9" y="39"/>
                    <a:pt x="8" y="41"/>
                    <a:pt x="9" y="38"/>
                  </a:cubicBezTo>
                  <a:cubicBezTo>
                    <a:pt x="11" y="35"/>
                    <a:pt x="3" y="30"/>
                    <a:pt x="5" y="28"/>
                  </a:cubicBezTo>
                  <a:cubicBezTo>
                    <a:pt x="5" y="27"/>
                    <a:pt x="3" y="28"/>
                    <a:pt x="3" y="24"/>
                  </a:cubicBezTo>
                  <a:cubicBezTo>
                    <a:pt x="3" y="17"/>
                    <a:pt x="0" y="19"/>
                    <a:pt x="2" y="16"/>
                  </a:cubicBezTo>
                  <a:cubicBezTo>
                    <a:pt x="2" y="14"/>
                    <a:pt x="3" y="8"/>
                    <a:pt x="0" y="3"/>
                  </a:cubicBezTo>
                  <a:cubicBezTo>
                    <a:pt x="0" y="0"/>
                    <a:pt x="0" y="0"/>
                    <a:pt x="2" y="2"/>
                  </a:cubicBezTo>
                  <a:cubicBezTo>
                    <a:pt x="3" y="3"/>
                    <a:pt x="5" y="2"/>
                    <a:pt x="5" y="5"/>
                  </a:cubicBezTo>
                  <a:cubicBezTo>
                    <a:pt x="6" y="7"/>
                    <a:pt x="8" y="3"/>
                    <a:pt x="8" y="7"/>
                  </a:cubicBezTo>
                  <a:cubicBezTo>
                    <a:pt x="8" y="8"/>
                    <a:pt x="6" y="10"/>
                    <a:pt x="8" y="11"/>
                  </a:cubicBezTo>
                  <a:cubicBezTo>
                    <a:pt x="9" y="13"/>
                    <a:pt x="9" y="7"/>
                    <a:pt x="12" y="10"/>
                  </a:cubicBezTo>
                  <a:cubicBezTo>
                    <a:pt x="14" y="11"/>
                    <a:pt x="14" y="11"/>
                    <a:pt x="15" y="7"/>
                  </a:cubicBezTo>
                </a:path>
              </a:pathLst>
            </a:custGeom>
            <a:grpFill/>
            <a:ln w="6350" cmpd="sng">
              <a:solidFill>
                <a:schemeClr val="bg1"/>
              </a:solidFill>
              <a:round/>
              <a:headEnd/>
              <a:tailEnd/>
            </a:ln>
          </p:spPr>
          <p:txBody>
            <a:bodyPr/>
            <a:lstStyle/>
            <a:p>
              <a:endParaRPr lang="en-GB" dirty="0"/>
            </a:p>
          </p:txBody>
        </p:sp>
        <p:sp>
          <p:nvSpPr>
            <p:cNvPr id="1282" name="Freeform 221"/>
            <p:cNvSpPr>
              <a:spLocks/>
            </p:cNvSpPr>
            <p:nvPr/>
          </p:nvSpPr>
          <p:spPr bwMode="auto">
            <a:xfrm>
              <a:off x="8086944" y="5090908"/>
              <a:ext cx="9641" cy="12854"/>
            </a:xfrm>
            <a:custGeom>
              <a:avLst/>
              <a:gdLst/>
              <a:ahLst/>
              <a:cxnLst>
                <a:cxn ang="0">
                  <a:pos x="0" y="2"/>
                </a:cxn>
                <a:cxn ang="0">
                  <a:pos x="3" y="0"/>
                </a:cxn>
                <a:cxn ang="0">
                  <a:pos x="0" y="2"/>
                </a:cxn>
              </a:cxnLst>
              <a:rect l="0" t="0" r="r" b="b"/>
              <a:pathLst>
                <a:path w="3" h="4">
                  <a:moveTo>
                    <a:pt x="0" y="2"/>
                  </a:moveTo>
                  <a:cubicBezTo>
                    <a:pt x="0" y="0"/>
                    <a:pt x="3" y="0"/>
                    <a:pt x="3" y="0"/>
                  </a:cubicBezTo>
                  <a:cubicBezTo>
                    <a:pt x="3" y="2"/>
                    <a:pt x="2" y="4"/>
                    <a:pt x="0" y="2"/>
                  </a:cubicBezTo>
                </a:path>
              </a:pathLst>
            </a:custGeom>
            <a:grpFill/>
            <a:ln w="6350" cmpd="sng">
              <a:solidFill>
                <a:schemeClr val="bg1"/>
              </a:solidFill>
              <a:round/>
              <a:headEnd/>
              <a:tailEnd/>
            </a:ln>
          </p:spPr>
          <p:txBody>
            <a:bodyPr/>
            <a:lstStyle/>
            <a:p>
              <a:endParaRPr lang="en-GB" dirty="0"/>
            </a:p>
          </p:txBody>
        </p:sp>
        <p:sp>
          <p:nvSpPr>
            <p:cNvPr id="1283" name="Freeform 222"/>
            <p:cNvSpPr>
              <a:spLocks noEditPoints="1"/>
            </p:cNvSpPr>
            <p:nvPr/>
          </p:nvSpPr>
          <p:spPr bwMode="auto">
            <a:xfrm>
              <a:off x="7874848" y="4957547"/>
              <a:ext cx="1115107" cy="510947"/>
            </a:xfrm>
            <a:custGeom>
              <a:avLst/>
              <a:gdLst/>
              <a:ahLst/>
              <a:cxnLst>
                <a:cxn ang="0">
                  <a:pos x="306" y="91"/>
                </a:cxn>
                <a:cxn ang="0">
                  <a:pos x="288" y="67"/>
                </a:cxn>
                <a:cxn ang="0">
                  <a:pos x="341" y="73"/>
                </a:cxn>
                <a:cxn ang="0">
                  <a:pos x="157" y="37"/>
                </a:cxn>
                <a:cxn ang="0">
                  <a:pos x="115" y="40"/>
                </a:cxn>
                <a:cxn ang="0">
                  <a:pos x="121" y="87"/>
                </a:cxn>
                <a:cxn ang="0">
                  <a:pos x="167" y="87"/>
                </a:cxn>
                <a:cxn ang="0">
                  <a:pos x="179" y="29"/>
                </a:cxn>
                <a:cxn ang="0">
                  <a:pos x="24" y="35"/>
                </a:cxn>
                <a:cxn ang="0">
                  <a:pos x="71" y="112"/>
                </a:cxn>
                <a:cxn ang="0">
                  <a:pos x="77" y="80"/>
                </a:cxn>
                <a:cxn ang="0">
                  <a:pos x="45" y="37"/>
                </a:cxn>
                <a:cxn ang="0">
                  <a:pos x="4" y="1"/>
                </a:cxn>
                <a:cxn ang="0">
                  <a:pos x="138" y="140"/>
                </a:cxn>
                <a:cxn ang="0">
                  <a:pos x="128" y="122"/>
                </a:cxn>
                <a:cxn ang="0">
                  <a:pos x="85" y="121"/>
                </a:cxn>
                <a:cxn ang="0">
                  <a:pos x="347" y="129"/>
                </a:cxn>
                <a:cxn ang="0">
                  <a:pos x="161" y="124"/>
                </a:cxn>
                <a:cxn ang="0">
                  <a:pos x="166" y="143"/>
                </a:cxn>
                <a:cxn ang="0">
                  <a:pos x="189" y="144"/>
                </a:cxn>
                <a:cxn ang="0">
                  <a:pos x="181" y="141"/>
                </a:cxn>
                <a:cxn ang="0">
                  <a:pos x="195" y="140"/>
                </a:cxn>
                <a:cxn ang="0">
                  <a:pos x="208" y="144"/>
                </a:cxn>
                <a:cxn ang="0">
                  <a:pos x="210" y="141"/>
                </a:cxn>
                <a:cxn ang="0">
                  <a:pos x="222" y="141"/>
                </a:cxn>
                <a:cxn ang="0">
                  <a:pos x="228" y="138"/>
                </a:cxn>
                <a:cxn ang="0">
                  <a:pos x="236" y="136"/>
                </a:cxn>
                <a:cxn ang="0">
                  <a:pos x="195" y="149"/>
                </a:cxn>
                <a:cxn ang="0">
                  <a:pos x="240" y="149"/>
                </a:cxn>
                <a:cxn ang="0">
                  <a:pos x="230" y="149"/>
                </a:cxn>
                <a:cxn ang="0">
                  <a:pos x="205" y="88"/>
                </a:cxn>
                <a:cxn ang="0">
                  <a:pos x="221" y="63"/>
                </a:cxn>
                <a:cxn ang="0">
                  <a:pos x="231" y="48"/>
                </a:cxn>
                <a:cxn ang="0">
                  <a:pos x="193" y="73"/>
                </a:cxn>
                <a:cxn ang="0">
                  <a:pos x="246" y="88"/>
                </a:cxn>
                <a:cxn ang="0">
                  <a:pos x="260" y="90"/>
                </a:cxn>
                <a:cxn ang="0">
                  <a:pos x="262" y="71"/>
                </a:cxn>
                <a:cxn ang="0">
                  <a:pos x="285" y="70"/>
                </a:cxn>
                <a:cxn ang="0">
                  <a:pos x="260" y="54"/>
                </a:cxn>
                <a:cxn ang="0">
                  <a:pos x="257" y="48"/>
                </a:cxn>
                <a:cxn ang="0">
                  <a:pos x="213" y="107"/>
                </a:cxn>
                <a:cxn ang="0">
                  <a:pos x="224" y="101"/>
                </a:cxn>
                <a:cxn ang="0">
                  <a:pos x="225" y="70"/>
                </a:cxn>
                <a:cxn ang="0">
                  <a:pos x="312" y="119"/>
                </a:cxn>
                <a:cxn ang="0">
                  <a:pos x="100" y="88"/>
                </a:cxn>
                <a:cxn ang="0">
                  <a:pos x="90" y="82"/>
                </a:cxn>
                <a:cxn ang="0">
                  <a:pos x="12" y="34"/>
                </a:cxn>
                <a:cxn ang="0">
                  <a:pos x="29" y="67"/>
                </a:cxn>
                <a:cxn ang="0">
                  <a:pos x="74" y="60"/>
                </a:cxn>
                <a:cxn ang="0">
                  <a:pos x="67" y="48"/>
                </a:cxn>
                <a:cxn ang="0">
                  <a:pos x="58" y="43"/>
                </a:cxn>
                <a:cxn ang="0">
                  <a:pos x="62" y="48"/>
                </a:cxn>
                <a:cxn ang="0">
                  <a:pos x="326" y="74"/>
                </a:cxn>
                <a:cxn ang="0">
                  <a:pos x="275" y="135"/>
                </a:cxn>
                <a:cxn ang="0">
                  <a:pos x="260" y="138"/>
                </a:cxn>
                <a:cxn ang="0">
                  <a:pos x="312" y="115"/>
                </a:cxn>
                <a:cxn ang="0">
                  <a:pos x="245" y="76"/>
                </a:cxn>
                <a:cxn ang="0">
                  <a:pos x="265" y="91"/>
                </a:cxn>
                <a:cxn ang="0">
                  <a:pos x="74" y="45"/>
                </a:cxn>
              </a:cxnLst>
              <a:rect l="0" t="0" r="r" b="b"/>
              <a:pathLst>
                <a:path w="358" h="164">
                  <a:moveTo>
                    <a:pt x="358" y="138"/>
                  </a:moveTo>
                  <a:cubicBezTo>
                    <a:pt x="353" y="136"/>
                    <a:pt x="352" y="138"/>
                    <a:pt x="350" y="136"/>
                  </a:cubicBezTo>
                  <a:cubicBezTo>
                    <a:pt x="350" y="135"/>
                    <a:pt x="345" y="140"/>
                    <a:pt x="349" y="133"/>
                  </a:cubicBezTo>
                  <a:cubicBezTo>
                    <a:pt x="352" y="129"/>
                    <a:pt x="345" y="130"/>
                    <a:pt x="345" y="125"/>
                  </a:cubicBezTo>
                  <a:cubicBezTo>
                    <a:pt x="344" y="122"/>
                    <a:pt x="349" y="125"/>
                    <a:pt x="345" y="121"/>
                  </a:cubicBezTo>
                  <a:cubicBezTo>
                    <a:pt x="342" y="118"/>
                    <a:pt x="341" y="110"/>
                    <a:pt x="338" y="107"/>
                  </a:cubicBezTo>
                  <a:cubicBezTo>
                    <a:pt x="333" y="104"/>
                    <a:pt x="330" y="105"/>
                    <a:pt x="327" y="102"/>
                  </a:cubicBezTo>
                  <a:cubicBezTo>
                    <a:pt x="321" y="99"/>
                    <a:pt x="320" y="102"/>
                    <a:pt x="313" y="97"/>
                  </a:cubicBezTo>
                  <a:cubicBezTo>
                    <a:pt x="309" y="93"/>
                    <a:pt x="306" y="94"/>
                    <a:pt x="306" y="91"/>
                  </a:cubicBezTo>
                  <a:cubicBezTo>
                    <a:pt x="307" y="85"/>
                    <a:pt x="306" y="85"/>
                    <a:pt x="304" y="93"/>
                  </a:cubicBezTo>
                  <a:cubicBezTo>
                    <a:pt x="304" y="97"/>
                    <a:pt x="300" y="97"/>
                    <a:pt x="298" y="94"/>
                  </a:cubicBezTo>
                  <a:cubicBezTo>
                    <a:pt x="297" y="91"/>
                    <a:pt x="303" y="93"/>
                    <a:pt x="298" y="88"/>
                  </a:cubicBezTo>
                  <a:cubicBezTo>
                    <a:pt x="294" y="85"/>
                    <a:pt x="294" y="87"/>
                    <a:pt x="292" y="85"/>
                  </a:cubicBezTo>
                  <a:cubicBezTo>
                    <a:pt x="292" y="80"/>
                    <a:pt x="300" y="87"/>
                    <a:pt x="301" y="82"/>
                  </a:cubicBezTo>
                  <a:cubicBezTo>
                    <a:pt x="301" y="79"/>
                    <a:pt x="307" y="84"/>
                    <a:pt x="307" y="80"/>
                  </a:cubicBezTo>
                  <a:cubicBezTo>
                    <a:pt x="307" y="76"/>
                    <a:pt x="295" y="82"/>
                    <a:pt x="294" y="77"/>
                  </a:cubicBezTo>
                  <a:cubicBezTo>
                    <a:pt x="291" y="73"/>
                    <a:pt x="291" y="71"/>
                    <a:pt x="288" y="71"/>
                  </a:cubicBezTo>
                  <a:cubicBezTo>
                    <a:pt x="281" y="71"/>
                    <a:pt x="288" y="68"/>
                    <a:pt x="288" y="67"/>
                  </a:cubicBezTo>
                  <a:cubicBezTo>
                    <a:pt x="286" y="63"/>
                    <a:pt x="289" y="65"/>
                    <a:pt x="292" y="63"/>
                  </a:cubicBezTo>
                  <a:cubicBezTo>
                    <a:pt x="294" y="63"/>
                    <a:pt x="294" y="57"/>
                    <a:pt x="301" y="62"/>
                  </a:cubicBezTo>
                  <a:cubicBezTo>
                    <a:pt x="309" y="67"/>
                    <a:pt x="309" y="62"/>
                    <a:pt x="310" y="67"/>
                  </a:cubicBezTo>
                  <a:cubicBezTo>
                    <a:pt x="312" y="73"/>
                    <a:pt x="309" y="73"/>
                    <a:pt x="310" y="80"/>
                  </a:cubicBezTo>
                  <a:cubicBezTo>
                    <a:pt x="313" y="87"/>
                    <a:pt x="312" y="79"/>
                    <a:pt x="313" y="80"/>
                  </a:cubicBezTo>
                  <a:cubicBezTo>
                    <a:pt x="315" y="84"/>
                    <a:pt x="313" y="88"/>
                    <a:pt x="318" y="90"/>
                  </a:cubicBezTo>
                  <a:cubicBezTo>
                    <a:pt x="321" y="91"/>
                    <a:pt x="327" y="77"/>
                    <a:pt x="329" y="79"/>
                  </a:cubicBezTo>
                  <a:cubicBezTo>
                    <a:pt x="330" y="80"/>
                    <a:pt x="335" y="77"/>
                    <a:pt x="335" y="76"/>
                  </a:cubicBezTo>
                  <a:cubicBezTo>
                    <a:pt x="333" y="74"/>
                    <a:pt x="338" y="71"/>
                    <a:pt x="341" y="73"/>
                  </a:cubicBezTo>
                  <a:cubicBezTo>
                    <a:pt x="344" y="74"/>
                    <a:pt x="353" y="80"/>
                    <a:pt x="358" y="80"/>
                  </a:cubicBezTo>
                  <a:cubicBezTo>
                    <a:pt x="358" y="138"/>
                    <a:pt x="358" y="138"/>
                    <a:pt x="358" y="138"/>
                  </a:cubicBezTo>
                  <a:close/>
                  <a:moveTo>
                    <a:pt x="178" y="17"/>
                  </a:moveTo>
                  <a:cubicBezTo>
                    <a:pt x="175" y="14"/>
                    <a:pt x="176" y="15"/>
                    <a:pt x="173" y="15"/>
                  </a:cubicBezTo>
                  <a:cubicBezTo>
                    <a:pt x="169" y="15"/>
                    <a:pt x="166" y="14"/>
                    <a:pt x="164" y="17"/>
                  </a:cubicBezTo>
                  <a:cubicBezTo>
                    <a:pt x="163" y="20"/>
                    <a:pt x="163" y="23"/>
                    <a:pt x="163" y="26"/>
                  </a:cubicBezTo>
                  <a:cubicBezTo>
                    <a:pt x="163" y="29"/>
                    <a:pt x="160" y="26"/>
                    <a:pt x="160" y="29"/>
                  </a:cubicBezTo>
                  <a:cubicBezTo>
                    <a:pt x="158" y="32"/>
                    <a:pt x="158" y="32"/>
                    <a:pt x="160" y="32"/>
                  </a:cubicBezTo>
                  <a:cubicBezTo>
                    <a:pt x="161" y="34"/>
                    <a:pt x="157" y="34"/>
                    <a:pt x="157" y="37"/>
                  </a:cubicBezTo>
                  <a:cubicBezTo>
                    <a:pt x="157" y="39"/>
                    <a:pt x="157" y="40"/>
                    <a:pt x="155" y="42"/>
                  </a:cubicBezTo>
                  <a:cubicBezTo>
                    <a:pt x="155" y="45"/>
                    <a:pt x="150" y="42"/>
                    <a:pt x="149" y="45"/>
                  </a:cubicBezTo>
                  <a:cubicBezTo>
                    <a:pt x="147" y="46"/>
                    <a:pt x="144" y="45"/>
                    <a:pt x="143" y="43"/>
                  </a:cubicBezTo>
                  <a:cubicBezTo>
                    <a:pt x="141" y="43"/>
                    <a:pt x="144" y="42"/>
                    <a:pt x="140" y="42"/>
                  </a:cubicBezTo>
                  <a:cubicBezTo>
                    <a:pt x="134" y="42"/>
                    <a:pt x="137" y="46"/>
                    <a:pt x="135" y="46"/>
                  </a:cubicBezTo>
                  <a:cubicBezTo>
                    <a:pt x="132" y="46"/>
                    <a:pt x="134" y="49"/>
                    <a:pt x="129" y="48"/>
                  </a:cubicBezTo>
                  <a:cubicBezTo>
                    <a:pt x="125" y="46"/>
                    <a:pt x="125" y="51"/>
                    <a:pt x="121" y="48"/>
                  </a:cubicBezTo>
                  <a:cubicBezTo>
                    <a:pt x="120" y="46"/>
                    <a:pt x="118" y="43"/>
                    <a:pt x="117" y="43"/>
                  </a:cubicBezTo>
                  <a:cubicBezTo>
                    <a:pt x="115" y="43"/>
                    <a:pt x="117" y="42"/>
                    <a:pt x="115" y="40"/>
                  </a:cubicBezTo>
                  <a:cubicBezTo>
                    <a:pt x="114" y="40"/>
                    <a:pt x="115" y="37"/>
                    <a:pt x="115" y="37"/>
                  </a:cubicBezTo>
                  <a:cubicBezTo>
                    <a:pt x="112" y="37"/>
                    <a:pt x="112" y="40"/>
                    <a:pt x="112" y="42"/>
                  </a:cubicBezTo>
                  <a:cubicBezTo>
                    <a:pt x="109" y="45"/>
                    <a:pt x="108" y="54"/>
                    <a:pt x="111" y="56"/>
                  </a:cubicBezTo>
                  <a:cubicBezTo>
                    <a:pt x="114" y="57"/>
                    <a:pt x="109" y="59"/>
                    <a:pt x="112" y="62"/>
                  </a:cubicBezTo>
                  <a:cubicBezTo>
                    <a:pt x="115" y="65"/>
                    <a:pt x="111" y="65"/>
                    <a:pt x="114" y="65"/>
                  </a:cubicBezTo>
                  <a:cubicBezTo>
                    <a:pt x="117" y="67"/>
                    <a:pt x="112" y="68"/>
                    <a:pt x="114" y="70"/>
                  </a:cubicBezTo>
                  <a:cubicBezTo>
                    <a:pt x="115" y="71"/>
                    <a:pt x="117" y="67"/>
                    <a:pt x="118" y="70"/>
                  </a:cubicBezTo>
                  <a:cubicBezTo>
                    <a:pt x="120" y="73"/>
                    <a:pt x="117" y="73"/>
                    <a:pt x="118" y="77"/>
                  </a:cubicBezTo>
                  <a:cubicBezTo>
                    <a:pt x="123" y="88"/>
                    <a:pt x="118" y="87"/>
                    <a:pt x="121" y="87"/>
                  </a:cubicBezTo>
                  <a:cubicBezTo>
                    <a:pt x="125" y="87"/>
                    <a:pt x="126" y="88"/>
                    <a:pt x="128" y="87"/>
                  </a:cubicBezTo>
                  <a:cubicBezTo>
                    <a:pt x="129" y="84"/>
                    <a:pt x="134" y="87"/>
                    <a:pt x="132" y="90"/>
                  </a:cubicBezTo>
                  <a:cubicBezTo>
                    <a:pt x="132" y="93"/>
                    <a:pt x="134" y="91"/>
                    <a:pt x="135" y="90"/>
                  </a:cubicBezTo>
                  <a:cubicBezTo>
                    <a:pt x="137" y="88"/>
                    <a:pt x="140" y="91"/>
                    <a:pt x="141" y="88"/>
                  </a:cubicBezTo>
                  <a:cubicBezTo>
                    <a:pt x="143" y="85"/>
                    <a:pt x="144" y="90"/>
                    <a:pt x="146" y="88"/>
                  </a:cubicBezTo>
                  <a:cubicBezTo>
                    <a:pt x="147" y="88"/>
                    <a:pt x="146" y="91"/>
                    <a:pt x="149" y="90"/>
                  </a:cubicBezTo>
                  <a:cubicBezTo>
                    <a:pt x="153" y="88"/>
                    <a:pt x="155" y="93"/>
                    <a:pt x="155" y="96"/>
                  </a:cubicBezTo>
                  <a:cubicBezTo>
                    <a:pt x="153" y="101"/>
                    <a:pt x="161" y="94"/>
                    <a:pt x="164" y="93"/>
                  </a:cubicBezTo>
                  <a:cubicBezTo>
                    <a:pt x="166" y="93"/>
                    <a:pt x="167" y="88"/>
                    <a:pt x="167" y="87"/>
                  </a:cubicBezTo>
                  <a:cubicBezTo>
                    <a:pt x="167" y="85"/>
                    <a:pt x="169" y="87"/>
                    <a:pt x="169" y="84"/>
                  </a:cubicBezTo>
                  <a:cubicBezTo>
                    <a:pt x="169" y="80"/>
                    <a:pt x="172" y="84"/>
                    <a:pt x="170" y="77"/>
                  </a:cubicBezTo>
                  <a:cubicBezTo>
                    <a:pt x="169" y="71"/>
                    <a:pt x="173" y="71"/>
                    <a:pt x="175" y="68"/>
                  </a:cubicBezTo>
                  <a:cubicBezTo>
                    <a:pt x="176" y="65"/>
                    <a:pt x="179" y="68"/>
                    <a:pt x="179" y="62"/>
                  </a:cubicBezTo>
                  <a:cubicBezTo>
                    <a:pt x="178" y="56"/>
                    <a:pt x="179" y="51"/>
                    <a:pt x="181" y="49"/>
                  </a:cubicBezTo>
                  <a:cubicBezTo>
                    <a:pt x="182" y="48"/>
                    <a:pt x="181" y="46"/>
                    <a:pt x="184" y="48"/>
                  </a:cubicBezTo>
                  <a:cubicBezTo>
                    <a:pt x="185" y="51"/>
                    <a:pt x="190" y="49"/>
                    <a:pt x="190" y="48"/>
                  </a:cubicBezTo>
                  <a:cubicBezTo>
                    <a:pt x="190" y="46"/>
                    <a:pt x="179" y="40"/>
                    <a:pt x="181" y="37"/>
                  </a:cubicBezTo>
                  <a:cubicBezTo>
                    <a:pt x="184" y="34"/>
                    <a:pt x="181" y="34"/>
                    <a:pt x="179" y="29"/>
                  </a:cubicBezTo>
                  <a:cubicBezTo>
                    <a:pt x="179" y="26"/>
                    <a:pt x="176" y="28"/>
                    <a:pt x="176" y="25"/>
                  </a:cubicBezTo>
                  <a:cubicBezTo>
                    <a:pt x="178" y="20"/>
                    <a:pt x="181" y="23"/>
                    <a:pt x="181" y="21"/>
                  </a:cubicBezTo>
                  <a:cubicBezTo>
                    <a:pt x="181" y="21"/>
                    <a:pt x="179" y="20"/>
                    <a:pt x="178" y="18"/>
                  </a:cubicBezTo>
                  <a:cubicBezTo>
                    <a:pt x="178" y="17"/>
                    <a:pt x="178" y="18"/>
                    <a:pt x="178" y="17"/>
                  </a:cubicBezTo>
                  <a:close/>
                  <a:moveTo>
                    <a:pt x="4" y="12"/>
                  </a:moveTo>
                  <a:cubicBezTo>
                    <a:pt x="7" y="17"/>
                    <a:pt x="7" y="15"/>
                    <a:pt x="10" y="18"/>
                  </a:cubicBezTo>
                  <a:cubicBezTo>
                    <a:pt x="12" y="23"/>
                    <a:pt x="12" y="18"/>
                    <a:pt x="16" y="23"/>
                  </a:cubicBezTo>
                  <a:cubicBezTo>
                    <a:pt x="19" y="29"/>
                    <a:pt x="15" y="26"/>
                    <a:pt x="19" y="29"/>
                  </a:cubicBezTo>
                  <a:cubicBezTo>
                    <a:pt x="22" y="31"/>
                    <a:pt x="18" y="32"/>
                    <a:pt x="24" y="35"/>
                  </a:cubicBezTo>
                  <a:cubicBezTo>
                    <a:pt x="27" y="37"/>
                    <a:pt x="30" y="40"/>
                    <a:pt x="30" y="42"/>
                  </a:cubicBezTo>
                  <a:cubicBezTo>
                    <a:pt x="29" y="43"/>
                    <a:pt x="29" y="42"/>
                    <a:pt x="32" y="48"/>
                  </a:cubicBezTo>
                  <a:cubicBezTo>
                    <a:pt x="33" y="54"/>
                    <a:pt x="32" y="54"/>
                    <a:pt x="35" y="56"/>
                  </a:cubicBezTo>
                  <a:cubicBezTo>
                    <a:pt x="38" y="57"/>
                    <a:pt x="35" y="57"/>
                    <a:pt x="41" y="63"/>
                  </a:cubicBezTo>
                  <a:cubicBezTo>
                    <a:pt x="44" y="67"/>
                    <a:pt x="41" y="68"/>
                    <a:pt x="42" y="70"/>
                  </a:cubicBezTo>
                  <a:cubicBezTo>
                    <a:pt x="45" y="71"/>
                    <a:pt x="45" y="74"/>
                    <a:pt x="47" y="79"/>
                  </a:cubicBezTo>
                  <a:cubicBezTo>
                    <a:pt x="47" y="82"/>
                    <a:pt x="50" y="87"/>
                    <a:pt x="54" y="91"/>
                  </a:cubicBezTo>
                  <a:cubicBezTo>
                    <a:pt x="58" y="94"/>
                    <a:pt x="56" y="94"/>
                    <a:pt x="62" y="101"/>
                  </a:cubicBezTo>
                  <a:cubicBezTo>
                    <a:pt x="67" y="105"/>
                    <a:pt x="70" y="107"/>
                    <a:pt x="71" y="112"/>
                  </a:cubicBezTo>
                  <a:cubicBezTo>
                    <a:pt x="74" y="115"/>
                    <a:pt x="77" y="119"/>
                    <a:pt x="76" y="113"/>
                  </a:cubicBezTo>
                  <a:cubicBezTo>
                    <a:pt x="74" y="107"/>
                    <a:pt x="80" y="116"/>
                    <a:pt x="80" y="112"/>
                  </a:cubicBezTo>
                  <a:cubicBezTo>
                    <a:pt x="82" y="108"/>
                    <a:pt x="83" y="116"/>
                    <a:pt x="85" y="115"/>
                  </a:cubicBezTo>
                  <a:cubicBezTo>
                    <a:pt x="86" y="113"/>
                    <a:pt x="86" y="110"/>
                    <a:pt x="86" y="104"/>
                  </a:cubicBezTo>
                  <a:cubicBezTo>
                    <a:pt x="86" y="99"/>
                    <a:pt x="85" y="101"/>
                    <a:pt x="86" y="97"/>
                  </a:cubicBezTo>
                  <a:cubicBezTo>
                    <a:pt x="88" y="93"/>
                    <a:pt x="85" y="94"/>
                    <a:pt x="86" y="90"/>
                  </a:cubicBezTo>
                  <a:cubicBezTo>
                    <a:pt x="90" y="87"/>
                    <a:pt x="86" y="87"/>
                    <a:pt x="85" y="84"/>
                  </a:cubicBezTo>
                  <a:cubicBezTo>
                    <a:pt x="83" y="80"/>
                    <a:pt x="83" y="79"/>
                    <a:pt x="80" y="80"/>
                  </a:cubicBezTo>
                  <a:cubicBezTo>
                    <a:pt x="79" y="82"/>
                    <a:pt x="80" y="79"/>
                    <a:pt x="77" y="80"/>
                  </a:cubicBezTo>
                  <a:cubicBezTo>
                    <a:pt x="74" y="84"/>
                    <a:pt x="80" y="77"/>
                    <a:pt x="77" y="77"/>
                  </a:cubicBezTo>
                  <a:cubicBezTo>
                    <a:pt x="74" y="77"/>
                    <a:pt x="76" y="67"/>
                    <a:pt x="73" y="67"/>
                  </a:cubicBezTo>
                  <a:cubicBezTo>
                    <a:pt x="68" y="68"/>
                    <a:pt x="65" y="65"/>
                    <a:pt x="67" y="62"/>
                  </a:cubicBezTo>
                  <a:cubicBezTo>
                    <a:pt x="68" y="60"/>
                    <a:pt x="65" y="59"/>
                    <a:pt x="68" y="59"/>
                  </a:cubicBezTo>
                  <a:cubicBezTo>
                    <a:pt x="71" y="57"/>
                    <a:pt x="68" y="51"/>
                    <a:pt x="65" y="52"/>
                  </a:cubicBezTo>
                  <a:cubicBezTo>
                    <a:pt x="62" y="54"/>
                    <a:pt x="65" y="51"/>
                    <a:pt x="61" y="49"/>
                  </a:cubicBezTo>
                  <a:cubicBezTo>
                    <a:pt x="54" y="49"/>
                    <a:pt x="59" y="42"/>
                    <a:pt x="51" y="40"/>
                  </a:cubicBezTo>
                  <a:cubicBezTo>
                    <a:pt x="48" y="40"/>
                    <a:pt x="50" y="37"/>
                    <a:pt x="48" y="35"/>
                  </a:cubicBezTo>
                  <a:cubicBezTo>
                    <a:pt x="44" y="32"/>
                    <a:pt x="47" y="39"/>
                    <a:pt x="45" y="37"/>
                  </a:cubicBezTo>
                  <a:cubicBezTo>
                    <a:pt x="44" y="35"/>
                    <a:pt x="42" y="37"/>
                    <a:pt x="42" y="32"/>
                  </a:cubicBezTo>
                  <a:cubicBezTo>
                    <a:pt x="41" y="29"/>
                    <a:pt x="41" y="32"/>
                    <a:pt x="39" y="29"/>
                  </a:cubicBezTo>
                  <a:cubicBezTo>
                    <a:pt x="38" y="28"/>
                    <a:pt x="35" y="23"/>
                    <a:pt x="32" y="21"/>
                  </a:cubicBezTo>
                  <a:cubicBezTo>
                    <a:pt x="29" y="21"/>
                    <a:pt x="29" y="18"/>
                    <a:pt x="27" y="17"/>
                  </a:cubicBezTo>
                  <a:cubicBezTo>
                    <a:pt x="24" y="17"/>
                    <a:pt x="27" y="14"/>
                    <a:pt x="24" y="14"/>
                  </a:cubicBezTo>
                  <a:cubicBezTo>
                    <a:pt x="22" y="12"/>
                    <a:pt x="24" y="11"/>
                    <a:pt x="21" y="7"/>
                  </a:cubicBezTo>
                  <a:cubicBezTo>
                    <a:pt x="18" y="3"/>
                    <a:pt x="19" y="7"/>
                    <a:pt x="16" y="6"/>
                  </a:cubicBezTo>
                  <a:cubicBezTo>
                    <a:pt x="15" y="4"/>
                    <a:pt x="15" y="6"/>
                    <a:pt x="10" y="6"/>
                  </a:cubicBezTo>
                  <a:cubicBezTo>
                    <a:pt x="4" y="4"/>
                    <a:pt x="9" y="4"/>
                    <a:pt x="4" y="1"/>
                  </a:cubicBezTo>
                  <a:cubicBezTo>
                    <a:pt x="0" y="0"/>
                    <a:pt x="1" y="6"/>
                    <a:pt x="4" y="12"/>
                  </a:cubicBezTo>
                  <a:close/>
                  <a:moveTo>
                    <a:pt x="82" y="124"/>
                  </a:moveTo>
                  <a:cubicBezTo>
                    <a:pt x="83" y="124"/>
                    <a:pt x="86" y="122"/>
                    <a:pt x="88" y="125"/>
                  </a:cubicBezTo>
                  <a:cubicBezTo>
                    <a:pt x="90" y="127"/>
                    <a:pt x="93" y="124"/>
                    <a:pt x="91" y="127"/>
                  </a:cubicBezTo>
                  <a:cubicBezTo>
                    <a:pt x="90" y="130"/>
                    <a:pt x="91" y="127"/>
                    <a:pt x="102" y="133"/>
                  </a:cubicBezTo>
                  <a:cubicBezTo>
                    <a:pt x="106" y="135"/>
                    <a:pt x="108" y="130"/>
                    <a:pt x="109" y="132"/>
                  </a:cubicBezTo>
                  <a:cubicBezTo>
                    <a:pt x="111" y="133"/>
                    <a:pt x="112" y="132"/>
                    <a:pt x="117" y="133"/>
                  </a:cubicBezTo>
                  <a:cubicBezTo>
                    <a:pt x="121" y="135"/>
                    <a:pt x="118" y="136"/>
                    <a:pt x="129" y="138"/>
                  </a:cubicBezTo>
                  <a:cubicBezTo>
                    <a:pt x="137" y="140"/>
                    <a:pt x="129" y="136"/>
                    <a:pt x="138" y="140"/>
                  </a:cubicBezTo>
                  <a:cubicBezTo>
                    <a:pt x="146" y="141"/>
                    <a:pt x="138" y="135"/>
                    <a:pt x="146" y="140"/>
                  </a:cubicBezTo>
                  <a:cubicBezTo>
                    <a:pt x="150" y="141"/>
                    <a:pt x="150" y="141"/>
                    <a:pt x="153" y="143"/>
                  </a:cubicBezTo>
                  <a:cubicBezTo>
                    <a:pt x="155" y="144"/>
                    <a:pt x="155" y="141"/>
                    <a:pt x="153" y="141"/>
                  </a:cubicBezTo>
                  <a:cubicBezTo>
                    <a:pt x="150" y="140"/>
                    <a:pt x="158" y="132"/>
                    <a:pt x="152" y="132"/>
                  </a:cubicBezTo>
                  <a:cubicBezTo>
                    <a:pt x="147" y="132"/>
                    <a:pt x="147" y="133"/>
                    <a:pt x="143" y="132"/>
                  </a:cubicBezTo>
                  <a:cubicBezTo>
                    <a:pt x="138" y="130"/>
                    <a:pt x="141" y="130"/>
                    <a:pt x="140" y="125"/>
                  </a:cubicBezTo>
                  <a:cubicBezTo>
                    <a:pt x="137" y="121"/>
                    <a:pt x="137" y="127"/>
                    <a:pt x="135" y="124"/>
                  </a:cubicBezTo>
                  <a:cubicBezTo>
                    <a:pt x="134" y="121"/>
                    <a:pt x="134" y="125"/>
                    <a:pt x="132" y="122"/>
                  </a:cubicBezTo>
                  <a:cubicBezTo>
                    <a:pt x="131" y="121"/>
                    <a:pt x="129" y="124"/>
                    <a:pt x="128" y="122"/>
                  </a:cubicBezTo>
                  <a:cubicBezTo>
                    <a:pt x="126" y="119"/>
                    <a:pt x="125" y="118"/>
                    <a:pt x="123" y="122"/>
                  </a:cubicBezTo>
                  <a:cubicBezTo>
                    <a:pt x="121" y="129"/>
                    <a:pt x="121" y="124"/>
                    <a:pt x="117" y="124"/>
                  </a:cubicBezTo>
                  <a:cubicBezTo>
                    <a:pt x="114" y="124"/>
                    <a:pt x="114" y="125"/>
                    <a:pt x="112" y="124"/>
                  </a:cubicBezTo>
                  <a:cubicBezTo>
                    <a:pt x="109" y="122"/>
                    <a:pt x="108" y="125"/>
                    <a:pt x="106" y="119"/>
                  </a:cubicBezTo>
                  <a:cubicBezTo>
                    <a:pt x="105" y="116"/>
                    <a:pt x="105" y="119"/>
                    <a:pt x="102" y="118"/>
                  </a:cubicBezTo>
                  <a:cubicBezTo>
                    <a:pt x="100" y="116"/>
                    <a:pt x="100" y="119"/>
                    <a:pt x="99" y="116"/>
                  </a:cubicBezTo>
                  <a:cubicBezTo>
                    <a:pt x="97" y="115"/>
                    <a:pt x="94" y="113"/>
                    <a:pt x="94" y="116"/>
                  </a:cubicBezTo>
                  <a:cubicBezTo>
                    <a:pt x="94" y="118"/>
                    <a:pt x="93" y="116"/>
                    <a:pt x="88" y="115"/>
                  </a:cubicBezTo>
                  <a:cubicBezTo>
                    <a:pt x="85" y="115"/>
                    <a:pt x="86" y="119"/>
                    <a:pt x="85" y="121"/>
                  </a:cubicBezTo>
                  <a:cubicBezTo>
                    <a:pt x="82" y="121"/>
                    <a:pt x="85" y="122"/>
                    <a:pt x="82" y="122"/>
                  </a:cubicBezTo>
                  <a:cubicBezTo>
                    <a:pt x="80" y="122"/>
                    <a:pt x="80" y="124"/>
                    <a:pt x="82" y="124"/>
                  </a:cubicBezTo>
                  <a:close/>
                  <a:moveTo>
                    <a:pt x="339" y="133"/>
                  </a:moveTo>
                  <a:cubicBezTo>
                    <a:pt x="339" y="135"/>
                    <a:pt x="338" y="138"/>
                    <a:pt x="338" y="140"/>
                  </a:cubicBezTo>
                  <a:cubicBezTo>
                    <a:pt x="338" y="141"/>
                    <a:pt x="339" y="138"/>
                    <a:pt x="342" y="140"/>
                  </a:cubicBezTo>
                  <a:cubicBezTo>
                    <a:pt x="345" y="141"/>
                    <a:pt x="345" y="136"/>
                    <a:pt x="347" y="136"/>
                  </a:cubicBezTo>
                  <a:cubicBezTo>
                    <a:pt x="349" y="136"/>
                    <a:pt x="347" y="135"/>
                    <a:pt x="349" y="133"/>
                  </a:cubicBezTo>
                  <a:cubicBezTo>
                    <a:pt x="349" y="132"/>
                    <a:pt x="350" y="132"/>
                    <a:pt x="349" y="132"/>
                  </a:cubicBezTo>
                  <a:cubicBezTo>
                    <a:pt x="347" y="130"/>
                    <a:pt x="347" y="130"/>
                    <a:pt x="347" y="129"/>
                  </a:cubicBezTo>
                  <a:cubicBezTo>
                    <a:pt x="344" y="129"/>
                    <a:pt x="339" y="132"/>
                    <a:pt x="339" y="133"/>
                  </a:cubicBezTo>
                  <a:close/>
                  <a:moveTo>
                    <a:pt x="147" y="127"/>
                  </a:moveTo>
                  <a:cubicBezTo>
                    <a:pt x="149" y="125"/>
                    <a:pt x="152" y="125"/>
                    <a:pt x="150" y="124"/>
                  </a:cubicBezTo>
                  <a:cubicBezTo>
                    <a:pt x="150" y="124"/>
                    <a:pt x="150" y="124"/>
                    <a:pt x="146" y="124"/>
                  </a:cubicBezTo>
                  <a:cubicBezTo>
                    <a:pt x="143" y="124"/>
                    <a:pt x="140" y="124"/>
                    <a:pt x="140" y="127"/>
                  </a:cubicBezTo>
                  <a:cubicBezTo>
                    <a:pt x="141" y="127"/>
                    <a:pt x="146" y="129"/>
                    <a:pt x="147" y="127"/>
                  </a:cubicBezTo>
                  <a:close/>
                  <a:moveTo>
                    <a:pt x="161" y="125"/>
                  </a:moveTo>
                  <a:cubicBezTo>
                    <a:pt x="161" y="124"/>
                    <a:pt x="163" y="125"/>
                    <a:pt x="163" y="125"/>
                  </a:cubicBezTo>
                  <a:cubicBezTo>
                    <a:pt x="163" y="124"/>
                    <a:pt x="163" y="124"/>
                    <a:pt x="161" y="124"/>
                  </a:cubicBezTo>
                  <a:cubicBezTo>
                    <a:pt x="160" y="124"/>
                    <a:pt x="161" y="125"/>
                    <a:pt x="161" y="125"/>
                  </a:cubicBezTo>
                  <a:close/>
                  <a:moveTo>
                    <a:pt x="158" y="141"/>
                  </a:moveTo>
                  <a:cubicBezTo>
                    <a:pt x="161" y="143"/>
                    <a:pt x="158" y="143"/>
                    <a:pt x="160" y="144"/>
                  </a:cubicBezTo>
                  <a:cubicBezTo>
                    <a:pt x="161" y="144"/>
                    <a:pt x="161" y="141"/>
                    <a:pt x="163" y="140"/>
                  </a:cubicBezTo>
                  <a:cubicBezTo>
                    <a:pt x="166" y="140"/>
                    <a:pt x="163" y="138"/>
                    <a:pt x="161" y="136"/>
                  </a:cubicBezTo>
                  <a:cubicBezTo>
                    <a:pt x="160" y="135"/>
                    <a:pt x="160" y="138"/>
                    <a:pt x="157" y="136"/>
                  </a:cubicBezTo>
                  <a:cubicBezTo>
                    <a:pt x="153" y="135"/>
                    <a:pt x="153" y="136"/>
                    <a:pt x="155" y="138"/>
                  </a:cubicBezTo>
                  <a:cubicBezTo>
                    <a:pt x="155" y="140"/>
                    <a:pt x="157" y="140"/>
                    <a:pt x="158" y="141"/>
                  </a:cubicBezTo>
                  <a:close/>
                  <a:moveTo>
                    <a:pt x="166" y="143"/>
                  </a:moveTo>
                  <a:cubicBezTo>
                    <a:pt x="164" y="143"/>
                    <a:pt x="164" y="144"/>
                    <a:pt x="169" y="144"/>
                  </a:cubicBezTo>
                  <a:cubicBezTo>
                    <a:pt x="172" y="144"/>
                    <a:pt x="170" y="144"/>
                    <a:pt x="172" y="141"/>
                  </a:cubicBezTo>
                  <a:cubicBezTo>
                    <a:pt x="173" y="138"/>
                    <a:pt x="173" y="138"/>
                    <a:pt x="170" y="138"/>
                  </a:cubicBezTo>
                  <a:cubicBezTo>
                    <a:pt x="169" y="136"/>
                    <a:pt x="167" y="140"/>
                    <a:pt x="167" y="140"/>
                  </a:cubicBezTo>
                  <a:cubicBezTo>
                    <a:pt x="167" y="141"/>
                    <a:pt x="167" y="143"/>
                    <a:pt x="166" y="143"/>
                  </a:cubicBezTo>
                  <a:close/>
                  <a:moveTo>
                    <a:pt x="175" y="146"/>
                  </a:moveTo>
                  <a:cubicBezTo>
                    <a:pt x="176" y="146"/>
                    <a:pt x="181" y="144"/>
                    <a:pt x="182" y="144"/>
                  </a:cubicBezTo>
                  <a:cubicBezTo>
                    <a:pt x="184" y="144"/>
                    <a:pt x="185" y="143"/>
                    <a:pt x="185" y="143"/>
                  </a:cubicBezTo>
                  <a:cubicBezTo>
                    <a:pt x="185" y="144"/>
                    <a:pt x="187" y="143"/>
                    <a:pt x="189" y="144"/>
                  </a:cubicBezTo>
                  <a:cubicBezTo>
                    <a:pt x="189" y="144"/>
                    <a:pt x="192" y="144"/>
                    <a:pt x="190" y="143"/>
                  </a:cubicBezTo>
                  <a:cubicBezTo>
                    <a:pt x="189" y="143"/>
                    <a:pt x="187" y="141"/>
                    <a:pt x="189" y="143"/>
                  </a:cubicBezTo>
                  <a:cubicBezTo>
                    <a:pt x="192" y="143"/>
                    <a:pt x="192" y="143"/>
                    <a:pt x="192" y="143"/>
                  </a:cubicBezTo>
                  <a:cubicBezTo>
                    <a:pt x="192" y="141"/>
                    <a:pt x="190" y="136"/>
                    <a:pt x="189" y="138"/>
                  </a:cubicBezTo>
                  <a:cubicBezTo>
                    <a:pt x="187" y="140"/>
                    <a:pt x="187" y="136"/>
                    <a:pt x="185" y="138"/>
                  </a:cubicBezTo>
                  <a:cubicBezTo>
                    <a:pt x="184" y="140"/>
                    <a:pt x="184" y="136"/>
                    <a:pt x="181" y="136"/>
                  </a:cubicBezTo>
                  <a:cubicBezTo>
                    <a:pt x="178" y="136"/>
                    <a:pt x="181" y="140"/>
                    <a:pt x="182" y="140"/>
                  </a:cubicBezTo>
                  <a:cubicBezTo>
                    <a:pt x="182" y="140"/>
                    <a:pt x="185" y="141"/>
                    <a:pt x="184" y="141"/>
                  </a:cubicBezTo>
                  <a:cubicBezTo>
                    <a:pt x="181" y="141"/>
                    <a:pt x="182" y="143"/>
                    <a:pt x="181" y="141"/>
                  </a:cubicBezTo>
                  <a:cubicBezTo>
                    <a:pt x="179" y="141"/>
                    <a:pt x="179" y="140"/>
                    <a:pt x="178" y="140"/>
                  </a:cubicBezTo>
                  <a:cubicBezTo>
                    <a:pt x="176" y="140"/>
                    <a:pt x="175" y="138"/>
                    <a:pt x="175" y="140"/>
                  </a:cubicBezTo>
                  <a:cubicBezTo>
                    <a:pt x="173" y="141"/>
                    <a:pt x="172" y="140"/>
                    <a:pt x="173" y="143"/>
                  </a:cubicBezTo>
                  <a:cubicBezTo>
                    <a:pt x="173" y="144"/>
                    <a:pt x="172" y="146"/>
                    <a:pt x="175" y="146"/>
                  </a:cubicBezTo>
                  <a:close/>
                  <a:moveTo>
                    <a:pt x="178" y="138"/>
                  </a:moveTo>
                  <a:cubicBezTo>
                    <a:pt x="178" y="136"/>
                    <a:pt x="179" y="136"/>
                    <a:pt x="179" y="138"/>
                  </a:cubicBezTo>
                  <a:cubicBezTo>
                    <a:pt x="179" y="138"/>
                    <a:pt x="178" y="140"/>
                    <a:pt x="178" y="138"/>
                  </a:cubicBezTo>
                  <a:close/>
                  <a:moveTo>
                    <a:pt x="195" y="141"/>
                  </a:moveTo>
                  <a:cubicBezTo>
                    <a:pt x="195" y="140"/>
                    <a:pt x="195" y="140"/>
                    <a:pt x="195" y="140"/>
                  </a:cubicBezTo>
                  <a:cubicBezTo>
                    <a:pt x="193" y="140"/>
                    <a:pt x="193" y="140"/>
                    <a:pt x="193" y="140"/>
                  </a:cubicBezTo>
                  <a:cubicBezTo>
                    <a:pt x="193" y="141"/>
                    <a:pt x="193" y="141"/>
                    <a:pt x="193" y="143"/>
                  </a:cubicBezTo>
                  <a:cubicBezTo>
                    <a:pt x="193" y="144"/>
                    <a:pt x="193" y="141"/>
                    <a:pt x="195" y="141"/>
                  </a:cubicBezTo>
                  <a:close/>
                  <a:moveTo>
                    <a:pt x="195" y="143"/>
                  </a:moveTo>
                  <a:cubicBezTo>
                    <a:pt x="195" y="144"/>
                    <a:pt x="195" y="141"/>
                    <a:pt x="196" y="141"/>
                  </a:cubicBezTo>
                  <a:cubicBezTo>
                    <a:pt x="196" y="141"/>
                    <a:pt x="196" y="143"/>
                    <a:pt x="195" y="143"/>
                  </a:cubicBezTo>
                  <a:close/>
                  <a:moveTo>
                    <a:pt x="199" y="143"/>
                  </a:moveTo>
                  <a:cubicBezTo>
                    <a:pt x="201" y="144"/>
                    <a:pt x="204" y="143"/>
                    <a:pt x="205" y="144"/>
                  </a:cubicBezTo>
                  <a:cubicBezTo>
                    <a:pt x="207" y="146"/>
                    <a:pt x="207" y="144"/>
                    <a:pt x="208" y="144"/>
                  </a:cubicBezTo>
                  <a:cubicBezTo>
                    <a:pt x="208" y="144"/>
                    <a:pt x="208" y="143"/>
                    <a:pt x="210" y="144"/>
                  </a:cubicBezTo>
                  <a:cubicBezTo>
                    <a:pt x="213" y="144"/>
                    <a:pt x="214" y="143"/>
                    <a:pt x="214" y="143"/>
                  </a:cubicBezTo>
                  <a:cubicBezTo>
                    <a:pt x="216" y="143"/>
                    <a:pt x="221" y="141"/>
                    <a:pt x="221" y="141"/>
                  </a:cubicBezTo>
                  <a:cubicBezTo>
                    <a:pt x="221" y="140"/>
                    <a:pt x="222" y="140"/>
                    <a:pt x="222" y="136"/>
                  </a:cubicBezTo>
                  <a:cubicBezTo>
                    <a:pt x="221" y="135"/>
                    <a:pt x="219" y="138"/>
                    <a:pt x="221" y="138"/>
                  </a:cubicBezTo>
                  <a:cubicBezTo>
                    <a:pt x="221" y="138"/>
                    <a:pt x="221" y="138"/>
                    <a:pt x="219" y="140"/>
                  </a:cubicBezTo>
                  <a:cubicBezTo>
                    <a:pt x="216" y="140"/>
                    <a:pt x="219" y="141"/>
                    <a:pt x="217" y="141"/>
                  </a:cubicBezTo>
                  <a:cubicBezTo>
                    <a:pt x="214" y="143"/>
                    <a:pt x="214" y="138"/>
                    <a:pt x="213" y="140"/>
                  </a:cubicBezTo>
                  <a:cubicBezTo>
                    <a:pt x="211" y="141"/>
                    <a:pt x="211" y="140"/>
                    <a:pt x="210" y="141"/>
                  </a:cubicBezTo>
                  <a:cubicBezTo>
                    <a:pt x="208" y="141"/>
                    <a:pt x="207" y="140"/>
                    <a:pt x="205" y="138"/>
                  </a:cubicBezTo>
                  <a:cubicBezTo>
                    <a:pt x="204" y="138"/>
                    <a:pt x="201" y="136"/>
                    <a:pt x="199" y="138"/>
                  </a:cubicBezTo>
                  <a:cubicBezTo>
                    <a:pt x="198" y="140"/>
                    <a:pt x="196" y="140"/>
                    <a:pt x="196" y="143"/>
                  </a:cubicBezTo>
                  <a:cubicBezTo>
                    <a:pt x="196" y="146"/>
                    <a:pt x="198" y="143"/>
                    <a:pt x="199" y="143"/>
                  </a:cubicBezTo>
                  <a:close/>
                  <a:moveTo>
                    <a:pt x="202" y="113"/>
                  </a:moveTo>
                  <a:cubicBezTo>
                    <a:pt x="202" y="115"/>
                    <a:pt x="202" y="122"/>
                    <a:pt x="202" y="119"/>
                  </a:cubicBezTo>
                  <a:cubicBezTo>
                    <a:pt x="201" y="118"/>
                    <a:pt x="202" y="113"/>
                    <a:pt x="202" y="113"/>
                  </a:cubicBezTo>
                  <a:close/>
                  <a:moveTo>
                    <a:pt x="222" y="140"/>
                  </a:moveTo>
                  <a:cubicBezTo>
                    <a:pt x="222" y="140"/>
                    <a:pt x="224" y="140"/>
                    <a:pt x="222" y="141"/>
                  </a:cubicBezTo>
                  <a:cubicBezTo>
                    <a:pt x="221" y="141"/>
                    <a:pt x="221" y="141"/>
                    <a:pt x="222" y="140"/>
                  </a:cubicBezTo>
                  <a:close/>
                  <a:moveTo>
                    <a:pt x="224" y="140"/>
                  </a:moveTo>
                  <a:cubicBezTo>
                    <a:pt x="224" y="140"/>
                    <a:pt x="224" y="140"/>
                    <a:pt x="225" y="138"/>
                  </a:cubicBezTo>
                  <a:cubicBezTo>
                    <a:pt x="225" y="138"/>
                    <a:pt x="224" y="138"/>
                    <a:pt x="222" y="138"/>
                  </a:cubicBezTo>
                  <a:cubicBezTo>
                    <a:pt x="222" y="140"/>
                    <a:pt x="222" y="140"/>
                    <a:pt x="224" y="140"/>
                  </a:cubicBezTo>
                  <a:close/>
                  <a:moveTo>
                    <a:pt x="225" y="141"/>
                  </a:moveTo>
                  <a:cubicBezTo>
                    <a:pt x="228" y="141"/>
                    <a:pt x="225" y="140"/>
                    <a:pt x="227" y="140"/>
                  </a:cubicBezTo>
                  <a:cubicBezTo>
                    <a:pt x="228" y="140"/>
                    <a:pt x="227" y="140"/>
                    <a:pt x="228" y="138"/>
                  </a:cubicBezTo>
                  <a:cubicBezTo>
                    <a:pt x="230" y="138"/>
                    <a:pt x="230" y="138"/>
                    <a:pt x="228" y="138"/>
                  </a:cubicBezTo>
                  <a:cubicBezTo>
                    <a:pt x="227" y="138"/>
                    <a:pt x="225" y="138"/>
                    <a:pt x="225" y="138"/>
                  </a:cubicBezTo>
                  <a:cubicBezTo>
                    <a:pt x="225" y="140"/>
                    <a:pt x="225" y="140"/>
                    <a:pt x="224" y="140"/>
                  </a:cubicBezTo>
                  <a:cubicBezTo>
                    <a:pt x="222" y="141"/>
                    <a:pt x="224" y="141"/>
                    <a:pt x="225" y="141"/>
                  </a:cubicBezTo>
                  <a:close/>
                  <a:moveTo>
                    <a:pt x="231" y="140"/>
                  </a:moveTo>
                  <a:cubicBezTo>
                    <a:pt x="233" y="138"/>
                    <a:pt x="233" y="136"/>
                    <a:pt x="231" y="138"/>
                  </a:cubicBezTo>
                  <a:cubicBezTo>
                    <a:pt x="230" y="140"/>
                    <a:pt x="230" y="136"/>
                    <a:pt x="230" y="140"/>
                  </a:cubicBezTo>
                  <a:cubicBezTo>
                    <a:pt x="230" y="140"/>
                    <a:pt x="230" y="141"/>
                    <a:pt x="231" y="140"/>
                  </a:cubicBezTo>
                  <a:close/>
                  <a:moveTo>
                    <a:pt x="237" y="140"/>
                  </a:moveTo>
                  <a:cubicBezTo>
                    <a:pt x="240" y="140"/>
                    <a:pt x="239" y="136"/>
                    <a:pt x="236" y="136"/>
                  </a:cubicBezTo>
                  <a:cubicBezTo>
                    <a:pt x="233" y="138"/>
                    <a:pt x="234" y="135"/>
                    <a:pt x="233" y="138"/>
                  </a:cubicBezTo>
                  <a:cubicBezTo>
                    <a:pt x="231" y="141"/>
                    <a:pt x="234" y="140"/>
                    <a:pt x="237" y="140"/>
                  </a:cubicBezTo>
                  <a:close/>
                  <a:moveTo>
                    <a:pt x="196" y="153"/>
                  </a:moveTo>
                  <a:cubicBezTo>
                    <a:pt x="199" y="155"/>
                    <a:pt x="199" y="158"/>
                    <a:pt x="199" y="157"/>
                  </a:cubicBezTo>
                  <a:cubicBezTo>
                    <a:pt x="201" y="157"/>
                    <a:pt x="201" y="158"/>
                    <a:pt x="202" y="158"/>
                  </a:cubicBezTo>
                  <a:cubicBezTo>
                    <a:pt x="202" y="157"/>
                    <a:pt x="204" y="157"/>
                    <a:pt x="204" y="157"/>
                  </a:cubicBezTo>
                  <a:cubicBezTo>
                    <a:pt x="205" y="155"/>
                    <a:pt x="202" y="152"/>
                    <a:pt x="201" y="152"/>
                  </a:cubicBezTo>
                  <a:cubicBezTo>
                    <a:pt x="199" y="150"/>
                    <a:pt x="201" y="150"/>
                    <a:pt x="199" y="149"/>
                  </a:cubicBezTo>
                  <a:cubicBezTo>
                    <a:pt x="198" y="147"/>
                    <a:pt x="196" y="149"/>
                    <a:pt x="195" y="149"/>
                  </a:cubicBezTo>
                  <a:cubicBezTo>
                    <a:pt x="195" y="149"/>
                    <a:pt x="190" y="147"/>
                    <a:pt x="190" y="150"/>
                  </a:cubicBezTo>
                  <a:cubicBezTo>
                    <a:pt x="190" y="153"/>
                    <a:pt x="193" y="152"/>
                    <a:pt x="196" y="153"/>
                  </a:cubicBezTo>
                  <a:close/>
                  <a:moveTo>
                    <a:pt x="225" y="161"/>
                  </a:moveTo>
                  <a:cubicBezTo>
                    <a:pt x="225" y="161"/>
                    <a:pt x="225" y="158"/>
                    <a:pt x="224" y="161"/>
                  </a:cubicBezTo>
                  <a:cubicBezTo>
                    <a:pt x="222" y="163"/>
                    <a:pt x="221" y="161"/>
                    <a:pt x="221" y="163"/>
                  </a:cubicBezTo>
                  <a:cubicBezTo>
                    <a:pt x="221" y="164"/>
                    <a:pt x="224" y="163"/>
                    <a:pt x="225" y="161"/>
                  </a:cubicBezTo>
                  <a:close/>
                  <a:moveTo>
                    <a:pt x="231" y="157"/>
                  </a:moveTo>
                  <a:cubicBezTo>
                    <a:pt x="233" y="157"/>
                    <a:pt x="233" y="157"/>
                    <a:pt x="236" y="153"/>
                  </a:cubicBezTo>
                  <a:cubicBezTo>
                    <a:pt x="237" y="150"/>
                    <a:pt x="237" y="150"/>
                    <a:pt x="240" y="149"/>
                  </a:cubicBezTo>
                  <a:cubicBezTo>
                    <a:pt x="243" y="146"/>
                    <a:pt x="245" y="147"/>
                    <a:pt x="246" y="146"/>
                  </a:cubicBezTo>
                  <a:cubicBezTo>
                    <a:pt x="246" y="144"/>
                    <a:pt x="248" y="146"/>
                    <a:pt x="249" y="144"/>
                  </a:cubicBezTo>
                  <a:cubicBezTo>
                    <a:pt x="251" y="141"/>
                    <a:pt x="253" y="143"/>
                    <a:pt x="254" y="141"/>
                  </a:cubicBezTo>
                  <a:cubicBezTo>
                    <a:pt x="256" y="140"/>
                    <a:pt x="257" y="140"/>
                    <a:pt x="256" y="138"/>
                  </a:cubicBezTo>
                  <a:cubicBezTo>
                    <a:pt x="253" y="138"/>
                    <a:pt x="251" y="140"/>
                    <a:pt x="249" y="140"/>
                  </a:cubicBezTo>
                  <a:cubicBezTo>
                    <a:pt x="248" y="140"/>
                    <a:pt x="246" y="141"/>
                    <a:pt x="245" y="140"/>
                  </a:cubicBezTo>
                  <a:cubicBezTo>
                    <a:pt x="245" y="140"/>
                    <a:pt x="243" y="140"/>
                    <a:pt x="240" y="141"/>
                  </a:cubicBezTo>
                  <a:cubicBezTo>
                    <a:pt x="237" y="143"/>
                    <a:pt x="239" y="143"/>
                    <a:pt x="236" y="146"/>
                  </a:cubicBezTo>
                  <a:cubicBezTo>
                    <a:pt x="233" y="147"/>
                    <a:pt x="233" y="146"/>
                    <a:pt x="230" y="149"/>
                  </a:cubicBezTo>
                  <a:cubicBezTo>
                    <a:pt x="227" y="150"/>
                    <a:pt x="227" y="152"/>
                    <a:pt x="227" y="153"/>
                  </a:cubicBezTo>
                  <a:cubicBezTo>
                    <a:pt x="225" y="155"/>
                    <a:pt x="228" y="155"/>
                    <a:pt x="227" y="157"/>
                  </a:cubicBezTo>
                  <a:cubicBezTo>
                    <a:pt x="225" y="157"/>
                    <a:pt x="224" y="158"/>
                    <a:pt x="227" y="158"/>
                  </a:cubicBezTo>
                  <a:cubicBezTo>
                    <a:pt x="230" y="160"/>
                    <a:pt x="230" y="157"/>
                    <a:pt x="231" y="157"/>
                  </a:cubicBezTo>
                  <a:close/>
                  <a:moveTo>
                    <a:pt x="201" y="112"/>
                  </a:moveTo>
                  <a:cubicBezTo>
                    <a:pt x="204" y="112"/>
                    <a:pt x="199" y="107"/>
                    <a:pt x="201" y="104"/>
                  </a:cubicBezTo>
                  <a:cubicBezTo>
                    <a:pt x="202" y="102"/>
                    <a:pt x="201" y="97"/>
                    <a:pt x="201" y="91"/>
                  </a:cubicBezTo>
                  <a:cubicBezTo>
                    <a:pt x="202" y="85"/>
                    <a:pt x="198" y="88"/>
                    <a:pt x="202" y="84"/>
                  </a:cubicBezTo>
                  <a:cubicBezTo>
                    <a:pt x="207" y="80"/>
                    <a:pt x="208" y="85"/>
                    <a:pt x="205" y="88"/>
                  </a:cubicBezTo>
                  <a:cubicBezTo>
                    <a:pt x="204" y="93"/>
                    <a:pt x="207" y="93"/>
                    <a:pt x="208" y="96"/>
                  </a:cubicBezTo>
                  <a:cubicBezTo>
                    <a:pt x="211" y="99"/>
                    <a:pt x="207" y="105"/>
                    <a:pt x="213" y="105"/>
                  </a:cubicBezTo>
                  <a:cubicBezTo>
                    <a:pt x="216" y="105"/>
                    <a:pt x="213" y="102"/>
                    <a:pt x="216" y="101"/>
                  </a:cubicBezTo>
                  <a:cubicBezTo>
                    <a:pt x="219" y="99"/>
                    <a:pt x="219" y="102"/>
                    <a:pt x="221" y="99"/>
                  </a:cubicBezTo>
                  <a:cubicBezTo>
                    <a:pt x="222" y="94"/>
                    <a:pt x="214" y="94"/>
                    <a:pt x="216" y="91"/>
                  </a:cubicBezTo>
                  <a:cubicBezTo>
                    <a:pt x="219" y="88"/>
                    <a:pt x="214" y="82"/>
                    <a:pt x="211" y="79"/>
                  </a:cubicBezTo>
                  <a:cubicBezTo>
                    <a:pt x="207" y="74"/>
                    <a:pt x="216" y="74"/>
                    <a:pt x="219" y="68"/>
                  </a:cubicBezTo>
                  <a:cubicBezTo>
                    <a:pt x="222" y="62"/>
                    <a:pt x="224" y="70"/>
                    <a:pt x="225" y="67"/>
                  </a:cubicBezTo>
                  <a:cubicBezTo>
                    <a:pt x="227" y="65"/>
                    <a:pt x="227" y="63"/>
                    <a:pt x="221" y="63"/>
                  </a:cubicBezTo>
                  <a:cubicBezTo>
                    <a:pt x="214" y="63"/>
                    <a:pt x="216" y="67"/>
                    <a:pt x="211" y="67"/>
                  </a:cubicBezTo>
                  <a:cubicBezTo>
                    <a:pt x="207" y="65"/>
                    <a:pt x="208" y="71"/>
                    <a:pt x="204" y="71"/>
                  </a:cubicBezTo>
                  <a:cubicBezTo>
                    <a:pt x="201" y="70"/>
                    <a:pt x="204" y="68"/>
                    <a:pt x="201" y="65"/>
                  </a:cubicBezTo>
                  <a:cubicBezTo>
                    <a:pt x="196" y="63"/>
                    <a:pt x="199" y="49"/>
                    <a:pt x="204" y="52"/>
                  </a:cubicBezTo>
                  <a:cubicBezTo>
                    <a:pt x="207" y="54"/>
                    <a:pt x="210" y="52"/>
                    <a:pt x="211" y="52"/>
                  </a:cubicBezTo>
                  <a:cubicBezTo>
                    <a:pt x="214" y="54"/>
                    <a:pt x="222" y="51"/>
                    <a:pt x="224" y="52"/>
                  </a:cubicBezTo>
                  <a:cubicBezTo>
                    <a:pt x="224" y="54"/>
                    <a:pt x="231" y="56"/>
                    <a:pt x="234" y="51"/>
                  </a:cubicBezTo>
                  <a:cubicBezTo>
                    <a:pt x="237" y="46"/>
                    <a:pt x="240" y="43"/>
                    <a:pt x="239" y="42"/>
                  </a:cubicBezTo>
                  <a:cubicBezTo>
                    <a:pt x="237" y="39"/>
                    <a:pt x="234" y="43"/>
                    <a:pt x="231" y="48"/>
                  </a:cubicBezTo>
                  <a:cubicBezTo>
                    <a:pt x="230" y="51"/>
                    <a:pt x="222" y="46"/>
                    <a:pt x="221" y="48"/>
                  </a:cubicBezTo>
                  <a:cubicBezTo>
                    <a:pt x="221" y="49"/>
                    <a:pt x="217" y="46"/>
                    <a:pt x="213" y="46"/>
                  </a:cubicBezTo>
                  <a:cubicBezTo>
                    <a:pt x="208" y="48"/>
                    <a:pt x="211" y="45"/>
                    <a:pt x="208" y="45"/>
                  </a:cubicBezTo>
                  <a:cubicBezTo>
                    <a:pt x="207" y="45"/>
                    <a:pt x="205" y="43"/>
                    <a:pt x="204" y="45"/>
                  </a:cubicBezTo>
                  <a:cubicBezTo>
                    <a:pt x="204" y="46"/>
                    <a:pt x="202" y="51"/>
                    <a:pt x="201" y="48"/>
                  </a:cubicBezTo>
                  <a:cubicBezTo>
                    <a:pt x="199" y="46"/>
                    <a:pt x="199" y="51"/>
                    <a:pt x="198" y="52"/>
                  </a:cubicBezTo>
                  <a:cubicBezTo>
                    <a:pt x="195" y="56"/>
                    <a:pt x="198" y="57"/>
                    <a:pt x="196" y="57"/>
                  </a:cubicBezTo>
                  <a:cubicBezTo>
                    <a:pt x="193" y="59"/>
                    <a:pt x="196" y="59"/>
                    <a:pt x="196" y="62"/>
                  </a:cubicBezTo>
                  <a:cubicBezTo>
                    <a:pt x="195" y="65"/>
                    <a:pt x="192" y="67"/>
                    <a:pt x="193" y="73"/>
                  </a:cubicBezTo>
                  <a:cubicBezTo>
                    <a:pt x="193" y="79"/>
                    <a:pt x="192" y="74"/>
                    <a:pt x="192" y="79"/>
                  </a:cubicBezTo>
                  <a:cubicBezTo>
                    <a:pt x="192" y="85"/>
                    <a:pt x="187" y="82"/>
                    <a:pt x="189" y="85"/>
                  </a:cubicBezTo>
                  <a:cubicBezTo>
                    <a:pt x="190" y="88"/>
                    <a:pt x="187" y="85"/>
                    <a:pt x="189" y="90"/>
                  </a:cubicBezTo>
                  <a:cubicBezTo>
                    <a:pt x="190" y="94"/>
                    <a:pt x="192" y="88"/>
                    <a:pt x="195" y="93"/>
                  </a:cubicBezTo>
                  <a:cubicBezTo>
                    <a:pt x="198" y="99"/>
                    <a:pt x="192" y="107"/>
                    <a:pt x="195" y="112"/>
                  </a:cubicBezTo>
                  <a:cubicBezTo>
                    <a:pt x="196" y="115"/>
                    <a:pt x="198" y="112"/>
                    <a:pt x="201" y="112"/>
                  </a:cubicBezTo>
                  <a:close/>
                  <a:moveTo>
                    <a:pt x="251" y="94"/>
                  </a:moveTo>
                  <a:cubicBezTo>
                    <a:pt x="253" y="96"/>
                    <a:pt x="257" y="91"/>
                    <a:pt x="254" y="88"/>
                  </a:cubicBezTo>
                  <a:cubicBezTo>
                    <a:pt x="253" y="85"/>
                    <a:pt x="246" y="85"/>
                    <a:pt x="246" y="88"/>
                  </a:cubicBezTo>
                  <a:cubicBezTo>
                    <a:pt x="245" y="90"/>
                    <a:pt x="248" y="93"/>
                    <a:pt x="251" y="94"/>
                  </a:cubicBezTo>
                  <a:close/>
                  <a:moveTo>
                    <a:pt x="263" y="88"/>
                  </a:moveTo>
                  <a:cubicBezTo>
                    <a:pt x="263" y="87"/>
                    <a:pt x="265" y="91"/>
                    <a:pt x="268" y="90"/>
                  </a:cubicBezTo>
                  <a:cubicBezTo>
                    <a:pt x="271" y="87"/>
                    <a:pt x="274" y="91"/>
                    <a:pt x="274" y="90"/>
                  </a:cubicBezTo>
                  <a:cubicBezTo>
                    <a:pt x="274" y="88"/>
                    <a:pt x="278" y="91"/>
                    <a:pt x="281" y="94"/>
                  </a:cubicBezTo>
                  <a:cubicBezTo>
                    <a:pt x="286" y="96"/>
                    <a:pt x="286" y="93"/>
                    <a:pt x="283" y="88"/>
                  </a:cubicBezTo>
                  <a:cubicBezTo>
                    <a:pt x="280" y="84"/>
                    <a:pt x="280" y="88"/>
                    <a:pt x="275" y="85"/>
                  </a:cubicBezTo>
                  <a:cubicBezTo>
                    <a:pt x="272" y="82"/>
                    <a:pt x="274" y="85"/>
                    <a:pt x="269" y="85"/>
                  </a:cubicBezTo>
                  <a:cubicBezTo>
                    <a:pt x="263" y="84"/>
                    <a:pt x="260" y="87"/>
                    <a:pt x="260" y="90"/>
                  </a:cubicBezTo>
                  <a:cubicBezTo>
                    <a:pt x="262" y="94"/>
                    <a:pt x="262" y="88"/>
                    <a:pt x="263" y="88"/>
                  </a:cubicBezTo>
                  <a:close/>
                  <a:moveTo>
                    <a:pt x="233" y="76"/>
                  </a:moveTo>
                  <a:cubicBezTo>
                    <a:pt x="233" y="71"/>
                    <a:pt x="240" y="74"/>
                    <a:pt x="240" y="74"/>
                  </a:cubicBezTo>
                  <a:cubicBezTo>
                    <a:pt x="240" y="76"/>
                    <a:pt x="233" y="77"/>
                    <a:pt x="233" y="76"/>
                  </a:cubicBezTo>
                  <a:close/>
                  <a:moveTo>
                    <a:pt x="240" y="76"/>
                  </a:moveTo>
                  <a:cubicBezTo>
                    <a:pt x="242" y="73"/>
                    <a:pt x="251" y="74"/>
                    <a:pt x="248" y="74"/>
                  </a:cubicBezTo>
                  <a:cubicBezTo>
                    <a:pt x="246" y="76"/>
                    <a:pt x="240" y="77"/>
                    <a:pt x="240" y="76"/>
                  </a:cubicBezTo>
                  <a:close/>
                  <a:moveTo>
                    <a:pt x="259" y="74"/>
                  </a:moveTo>
                  <a:cubicBezTo>
                    <a:pt x="262" y="73"/>
                    <a:pt x="265" y="74"/>
                    <a:pt x="262" y="71"/>
                  </a:cubicBezTo>
                  <a:cubicBezTo>
                    <a:pt x="259" y="70"/>
                    <a:pt x="257" y="70"/>
                    <a:pt x="257" y="73"/>
                  </a:cubicBezTo>
                  <a:cubicBezTo>
                    <a:pt x="257" y="74"/>
                    <a:pt x="257" y="74"/>
                    <a:pt x="259" y="74"/>
                  </a:cubicBezTo>
                  <a:close/>
                  <a:moveTo>
                    <a:pt x="275" y="76"/>
                  </a:moveTo>
                  <a:cubicBezTo>
                    <a:pt x="277" y="77"/>
                    <a:pt x="280" y="79"/>
                    <a:pt x="280" y="76"/>
                  </a:cubicBezTo>
                  <a:cubicBezTo>
                    <a:pt x="281" y="74"/>
                    <a:pt x="280" y="73"/>
                    <a:pt x="277" y="74"/>
                  </a:cubicBezTo>
                  <a:cubicBezTo>
                    <a:pt x="275" y="74"/>
                    <a:pt x="274" y="76"/>
                    <a:pt x="275" y="76"/>
                  </a:cubicBezTo>
                  <a:close/>
                  <a:moveTo>
                    <a:pt x="285" y="67"/>
                  </a:moveTo>
                  <a:cubicBezTo>
                    <a:pt x="285" y="65"/>
                    <a:pt x="281" y="67"/>
                    <a:pt x="281" y="67"/>
                  </a:cubicBezTo>
                  <a:cubicBezTo>
                    <a:pt x="283" y="68"/>
                    <a:pt x="283" y="68"/>
                    <a:pt x="285" y="70"/>
                  </a:cubicBezTo>
                  <a:cubicBezTo>
                    <a:pt x="285" y="71"/>
                    <a:pt x="286" y="67"/>
                    <a:pt x="285" y="67"/>
                  </a:cubicBezTo>
                  <a:close/>
                  <a:moveTo>
                    <a:pt x="285" y="59"/>
                  </a:moveTo>
                  <a:cubicBezTo>
                    <a:pt x="285" y="59"/>
                    <a:pt x="286" y="62"/>
                    <a:pt x="288" y="60"/>
                  </a:cubicBezTo>
                  <a:cubicBezTo>
                    <a:pt x="289" y="60"/>
                    <a:pt x="286" y="57"/>
                    <a:pt x="283" y="57"/>
                  </a:cubicBezTo>
                  <a:cubicBezTo>
                    <a:pt x="280" y="59"/>
                    <a:pt x="278" y="59"/>
                    <a:pt x="280" y="60"/>
                  </a:cubicBezTo>
                  <a:cubicBezTo>
                    <a:pt x="281" y="60"/>
                    <a:pt x="283" y="62"/>
                    <a:pt x="285" y="62"/>
                  </a:cubicBezTo>
                  <a:cubicBezTo>
                    <a:pt x="286" y="60"/>
                    <a:pt x="283" y="59"/>
                    <a:pt x="285" y="59"/>
                  </a:cubicBezTo>
                  <a:close/>
                  <a:moveTo>
                    <a:pt x="263" y="63"/>
                  </a:moveTo>
                  <a:cubicBezTo>
                    <a:pt x="262" y="60"/>
                    <a:pt x="260" y="57"/>
                    <a:pt x="260" y="54"/>
                  </a:cubicBezTo>
                  <a:cubicBezTo>
                    <a:pt x="262" y="52"/>
                    <a:pt x="263" y="52"/>
                    <a:pt x="266" y="54"/>
                  </a:cubicBezTo>
                  <a:cubicBezTo>
                    <a:pt x="269" y="56"/>
                    <a:pt x="268" y="52"/>
                    <a:pt x="265" y="51"/>
                  </a:cubicBezTo>
                  <a:cubicBezTo>
                    <a:pt x="262" y="49"/>
                    <a:pt x="265" y="48"/>
                    <a:pt x="266" y="48"/>
                  </a:cubicBezTo>
                  <a:cubicBezTo>
                    <a:pt x="268" y="46"/>
                    <a:pt x="268" y="42"/>
                    <a:pt x="265" y="42"/>
                  </a:cubicBezTo>
                  <a:cubicBezTo>
                    <a:pt x="262" y="43"/>
                    <a:pt x="260" y="51"/>
                    <a:pt x="260" y="49"/>
                  </a:cubicBezTo>
                  <a:cubicBezTo>
                    <a:pt x="259" y="46"/>
                    <a:pt x="260" y="48"/>
                    <a:pt x="262" y="43"/>
                  </a:cubicBezTo>
                  <a:cubicBezTo>
                    <a:pt x="263" y="40"/>
                    <a:pt x="260" y="40"/>
                    <a:pt x="260" y="39"/>
                  </a:cubicBezTo>
                  <a:cubicBezTo>
                    <a:pt x="262" y="37"/>
                    <a:pt x="263" y="34"/>
                    <a:pt x="260" y="35"/>
                  </a:cubicBezTo>
                  <a:cubicBezTo>
                    <a:pt x="257" y="39"/>
                    <a:pt x="257" y="45"/>
                    <a:pt x="257" y="48"/>
                  </a:cubicBezTo>
                  <a:cubicBezTo>
                    <a:pt x="259" y="49"/>
                    <a:pt x="257" y="51"/>
                    <a:pt x="259" y="52"/>
                  </a:cubicBezTo>
                  <a:cubicBezTo>
                    <a:pt x="260" y="56"/>
                    <a:pt x="257" y="57"/>
                    <a:pt x="260" y="60"/>
                  </a:cubicBezTo>
                  <a:cubicBezTo>
                    <a:pt x="262" y="63"/>
                    <a:pt x="263" y="67"/>
                    <a:pt x="265" y="67"/>
                  </a:cubicBezTo>
                  <a:cubicBezTo>
                    <a:pt x="265" y="65"/>
                    <a:pt x="265" y="65"/>
                    <a:pt x="263" y="63"/>
                  </a:cubicBezTo>
                  <a:close/>
                  <a:moveTo>
                    <a:pt x="263" y="37"/>
                  </a:moveTo>
                  <a:cubicBezTo>
                    <a:pt x="263" y="34"/>
                    <a:pt x="265" y="29"/>
                    <a:pt x="266" y="32"/>
                  </a:cubicBezTo>
                  <a:cubicBezTo>
                    <a:pt x="268" y="34"/>
                    <a:pt x="263" y="40"/>
                    <a:pt x="263" y="37"/>
                  </a:cubicBezTo>
                  <a:close/>
                  <a:moveTo>
                    <a:pt x="213" y="110"/>
                  </a:moveTo>
                  <a:cubicBezTo>
                    <a:pt x="213" y="108"/>
                    <a:pt x="213" y="105"/>
                    <a:pt x="213" y="107"/>
                  </a:cubicBezTo>
                  <a:cubicBezTo>
                    <a:pt x="214" y="110"/>
                    <a:pt x="214" y="112"/>
                    <a:pt x="213" y="110"/>
                  </a:cubicBezTo>
                  <a:close/>
                  <a:moveTo>
                    <a:pt x="219" y="108"/>
                  </a:moveTo>
                  <a:cubicBezTo>
                    <a:pt x="219" y="107"/>
                    <a:pt x="219" y="105"/>
                    <a:pt x="219" y="104"/>
                  </a:cubicBezTo>
                  <a:cubicBezTo>
                    <a:pt x="221" y="101"/>
                    <a:pt x="216" y="102"/>
                    <a:pt x="216" y="105"/>
                  </a:cubicBezTo>
                  <a:cubicBezTo>
                    <a:pt x="217" y="107"/>
                    <a:pt x="214" y="112"/>
                    <a:pt x="217" y="110"/>
                  </a:cubicBezTo>
                  <a:cubicBezTo>
                    <a:pt x="219" y="108"/>
                    <a:pt x="219" y="108"/>
                    <a:pt x="219" y="108"/>
                  </a:cubicBezTo>
                  <a:close/>
                  <a:moveTo>
                    <a:pt x="221" y="112"/>
                  </a:moveTo>
                  <a:cubicBezTo>
                    <a:pt x="222" y="108"/>
                    <a:pt x="225" y="112"/>
                    <a:pt x="222" y="108"/>
                  </a:cubicBezTo>
                  <a:cubicBezTo>
                    <a:pt x="219" y="104"/>
                    <a:pt x="225" y="105"/>
                    <a:pt x="224" y="101"/>
                  </a:cubicBezTo>
                  <a:cubicBezTo>
                    <a:pt x="222" y="97"/>
                    <a:pt x="221" y="102"/>
                    <a:pt x="221" y="107"/>
                  </a:cubicBezTo>
                  <a:cubicBezTo>
                    <a:pt x="221" y="112"/>
                    <a:pt x="216" y="112"/>
                    <a:pt x="219" y="113"/>
                  </a:cubicBezTo>
                  <a:cubicBezTo>
                    <a:pt x="221" y="113"/>
                    <a:pt x="221" y="113"/>
                    <a:pt x="221" y="112"/>
                  </a:cubicBezTo>
                  <a:close/>
                  <a:moveTo>
                    <a:pt x="221" y="73"/>
                  </a:moveTo>
                  <a:cubicBezTo>
                    <a:pt x="221" y="70"/>
                    <a:pt x="221" y="68"/>
                    <a:pt x="222" y="68"/>
                  </a:cubicBezTo>
                  <a:cubicBezTo>
                    <a:pt x="224" y="68"/>
                    <a:pt x="221" y="73"/>
                    <a:pt x="221" y="73"/>
                  </a:cubicBezTo>
                  <a:close/>
                  <a:moveTo>
                    <a:pt x="225" y="70"/>
                  </a:moveTo>
                  <a:cubicBezTo>
                    <a:pt x="227" y="68"/>
                    <a:pt x="227" y="71"/>
                    <a:pt x="225" y="71"/>
                  </a:cubicBezTo>
                  <a:cubicBezTo>
                    <a:pt x="225" y="73"/>
                    <a:pt x="224" y="70"/>
                    <a:pt x="225" y="70"/>
                  </a:cubicBezTo>
                  <a:close/>
                  <a:moveTo>
                    <a:pt x="257" y="63"/>
                  </a:moveTo>
                  <a:cubicBezTo>
                    <a:pt x="257" y="65"/>
                    <a:pt x="259" y="65"/>
                    <a:pt x="259" y="62"/>
                  </a:cubicBezTo>
                  <a:cubicBezTo>
                    <a:pt x="259" y="60"/>
                    <a:pt x="257" y="59"/>
                    <a:pt x="257" y="60"/>
                  </a:cubicBezTo>
                  <a:cubicBezTo>
                    <a:pt x="256" y="62"/>
                    <a:pt x="256" y="62"/>
                    <a:pt x="257" y="63"/>
                  </a:cubicBezTo>
                  <a:close/>
                  <a:moveTo>
                    <a:pt x="288" y="135"/>
                  </a:moveTo>
                  <a:cubicBezTo>
                    <a:pt x="285" y="136"/>
                    <a:pt x="289" y="125"/>
                    <a:pt x="291" y="129"/>
                  </a:cubicBezTo>
                  <a:cubicBezTo>
                    <a:pt x="291" y="130"/>
                    <a:pt x="291" y="133"/>
                    <a:pt x="288" y="135"/>
                  </a:cubicBezTo>
                  <a:close/>
                  <a:moveTo>
                    <a:pt x="310" y="124"/>
                  </a:moveTo>
                  <a:cubicBezTo>
                    <a:pt x="309" y="125"/>
                    <a:pt x="309" y="115"/>
                    <a:pt x="312" y="119"/>
                  </a:cubicBezTo>
                  <a:cubicBezTo>
                    <a:pt x="313" y="122"/>
                    <a:pt x="313" y="124"/>
                    <a:pt x="310" y="124"/>
                  </a:cubicBezTo>
                  <a:close/>
                  <a:moveTo>
                    <a:pt x="245" y="133"/>
                  </a:moveTo>
                  <a:cubicBezTo>
                    <a:pt x="246" y="132"/>
                    <a:pt x="253" y="130"/>
                    <a:pt x="253" y="132"/>
                  </a:cubicBezTo>
                  <a:cubicBezTo>
                    <a:pt x="253" y="133"/>
                    <a:pt x="242" y="135"/>
                    <a:pt x="245" y="133"/>
                  </a:cubicBezTo>
                  <a:close/>
                  <a:moveTo>
                    <a:pt x="169" y="94"/>
                  </a:moveTo>
                  <a:cubicBezTo>
                    <a:pt x="169" y="91"/>
                    <a:pt x="169" y="88"/>
                    <a:pt x="167" y="90"/>
                  </a:cubicBezTo>
                  <a:cubicBezTo>
                    <a:pt x="166" y="91"/>
                    <a:pt x="167" y="93"/>
                    <a:pt x="167" y="96"/>
                  </a:cubicBezTo>
                  <a:cubicBezTo>
                    <a:pt x="166" y="97"/>
                    <a:pt x="167" y="97"/>
                    <a:pt x="169" y="94"/>
                  </a:cubicBezTo>
                  <a:close/>
                  <a:moveTo>
                    <a:pt x="100" y="88"/>
                  </a:moveTo>
                  <a:cubicBezTo>
                    <a:pt x="102" y="87"/>
                    <a:pt x="103" y="90"/>
                    <a:pt x="105" y="87"/>
                  </a:cubicBezTo>
                  <a:cubicBezTo>
                    <a:pt x="106" y="85"/>
                    <a:pt x="105" y="84"/>
                    <a:pt x="102" y="82"/>
                  </a:cubicBezTo>
                  <a:cubicBezTo>
                    <a:pt x="99" y="80"/>
                    <a:pt x="99" y="85"/>
                    <a:pt x="99" y="88"/>
                  </a:cubicBezTo>
                  <a:cubicBezTo>
                    <a:pt x="100" y="88"/>
                    <a:pt x="100" y="90"/>
                    <a:pt x="100" y="88"/>
                  </a:cubicBezTo>
                  <a:close/>
                  <a:moveTo>
                    <a:pt x="83" y="77"/>
                  </a:moveTo>
                  <a:cubicBezTo>
                    <a:pt x="86" y="77"/>
                    <a:pt x="85" y="84"/>
                    <a:pt x="88" y="85"/>
                  </a:cubicBezTo>
                  <a:cubicBezTo>
                    <a:pt x="90" y="87"/>
                    <a:pt x="90" y="88"/>
                    <a:pt x="93" y="87"/>
                  </a:cubicBezTo>
                  <a:cubicBezTo>
                    <a:pt x="94" y="87"/>
                    <a:pt x="91" y="85"/>
                    <a:pt x="91" y="84"/>
                  </a:cubicBezTo>
                  <a:cubicBezTo>
                    <a:pt x="93" y="82"/>
                    <a:pt x="93" y="82"/>
                    <a:pt x="90" y="82"/>
                  </a:cubicBezTo>
                  <a:cubicBezTo>
                    <a:pt x="86" y="80"/>
                    <a:pt x="90" y="71"/>
                    <a:pt x="83" y="71"/>
                  </a:cubicBezTo>
                  <a:cubicBezTo>
                    <a:pt x="80" y="73"/>
                    <a:pt x="82" y="74"/>
                    <a:pt x="80" y="76"/>
                  </a:cubicBezTo>
                  <a:cubicBezTo>
                    <a:pt x="77" y="77"/>
                    <a:pt x="82" y="77"/>
                    <a:pt x="83" y="77"/>
                  </a:cubicBezTo>
                  <a:close/>
                  <a:moveTo>
                    <a:pt x="105" y="15"/>
                  </a:moveTo>
                  <a:cubicBezTo>
                    <a:pt x="105" y="15"/>
                    <a:pt x="102" y="18"/>
                    <a:pt x="103" y="20"/>
                  </a:cubicBezTo>
                  <a:cubicBezTo>
                    <a:pt x="105" y="20"/>
                    <a:pt x="102" y="21"/>
                    <a:pt x="103" y="21"/>
                  </a:cubicBezTo>
                  <a:cubicBezTo>
                    <a:pt x="106" y="23"/>
                    <a:pt x="105" y="17"/>
                    <a:pt x="105" y="15"/>
                  </a:cubicBezTo>
                  <a:close/>
                  <a:moveTo>
                    <a:pt x="9" y="32"/>
                  </a:moveTo>
                  <a:cubicBezTo>
                    <a:pt x="10" y="34"/>
                    <a:pt x="12" y="35"/>
                    <a:pt x="12" y="34"/>
                  </a:cubicBezTo>
                  <a:cubicBezTo>
                    <a:pt x="10" y="32"/>
                    <a:pt x="7" y="28"/>
                    <a:pt x="6" y="29"/>
                  </a:cubicBezTo>
                  <a:cubicBezTo>
                    <a:pt x="6" y="31"/>
                    <a:pt x="6" y="32"/>
                    <a:pt x="9" y="32"/>
                  </a:cubicBezTo>
                  <a:close/>
                  <a:moveTo>
                    <a:pt x="21" y="51"/>
                  </a:moveTo>
                  <a:cubicBezTo>
                    <a:pt x="22" y="54"/>
                    <a:pt x="24" y="48"/>
                    <a:pt x="22" y="46"/>
                  </a:cubicBezTo>
                  <a:cubicBezTo>
                    <a:pt x="19" y="45"/>
                    <a:pt x="19" y="42"/>
                    <a:pt x="16" y="42"/>
                  </a:cubicBezTo>
                  <a:cubicBezTo>
                    <a:pt x="15" y="43"/>
                    <a:pt x="18" y="46"/>
                    <a:pt x="21" y="51"/>
                  </a:cubicBezTo>
                  <a:close/>
                  <a:moveTo>
                    <a:pt x="29" y="67"/>
                  </a:moveTo>
                  <a:cubicBezTo>
                    <a:pt x="30" y="65"/>
                    <a:pt x="35" y="73"/>
                    <a:pt x="33" y="74"/>
                  </a:cubicBezTo>
                  <a:cubicBezTo>
                    <a:pt x="32" y="74"/>
                    <a:pt x="26" y="68"/>
                    <a:pt x="29" y="67"/>
                  </a:cubicBezTo>
                  <a:close/>
                  <a:moveTo>
                    <a:pt x="36" y="77"/>
                  </a:moveTo>
                  <a:cubicBezTo>
                    <a:pt x="36" y="76"/>
                    <a:pt x="39" y="79"/>
                    <a:pt x="38" y="80"/>
                  </a:cubicBezTo>
                  <a:cubicBezTo>
                    <a:pt x="38" y="80"/>
                    <a:pt x="35" y="79"/>
                    <a:pt x="36" y="77"/>
                  </a:cubicBezTo>
                  <a:close/>
                  <a:moveTo>
                    <a:pt x="39" y="85"/>
                  </a:moveTo>
                  <a:cubicBezTo>
                    <a:pt x="41" y="85"/>
                    <a:pt x="42" y="90"/>
                    <a:pt x="42" y="88"/>
                  </a:cubicBezTo>
                  <a:cubicBezTo>
                    <a:pt x="44" y="87"/>
                    <a:pt x="41" y="80"/>
                    <a:pt x="39" y="82"/>
                  </a:cubicBezTo>
                  <a:cubicBezTo>
                    <a:pt x="38" y="84"/>
                    <a:pt x="39" y="85"/>
                    <a:pt x="39" y="85"/>
                  </a:cubicBezTo>
                  <a:close/>
                  <a:moveTo>
                    <a:pt x="74" y="63"/>
                  </a:moveTo>
                  <a:cubicBezTo>
                    <a:pt x="71" y="65"/>
                    <a:pt x="73" y="60"/>
                    <a:pt x="74" y="60"/>
                  </a:cubicBezTo>
                  <a:cubicBezTo>
                    <a:pt x="76" y="60"/>
                    <a:pt x="76" y="63"/>
                    <a:pt x="74" y="63"/>
                  </a:cubicBezTo>
                  <a:close/>
                  <a:moveTo>
                    <a:pt x="76" y="57"/>
                  </a:moveTo>
                  <a:cubicBezTo>
                    <a:pt x="74" y="56"/>
                    <a:pt x="74" y="57"/>
                    <a:pt x="74" y="59"/>
                  </a:cubicBezTo>
                  <a:cubicBezTo>
                    <a:pt x="74" y="60"/>
                    <a:pt x="79" y="60"/>
                    <a:pt x="79" y="60"/>
                  </a:cubicBezTo>
                  <a:cubicBezTo>
                    <a:pt x="79" y="60"/>
                    <a:pt x="77" y="59"/>
                    <a:pt x="76" y="57"/>
                  </a:cubicBezTo>
                  <a:close/>
                  <a:moveTo>
                    <a:pt x="53" y="35"/>
                  </a:moveTo>
                  <a:cubicBezTo>
                    <a:pt x="54" y="37"/>
                    <a:pt x="53" y="40"/>
                    <a:pt x="51" y="40"/>
                  </a:cubicBezTo>
                  <a:cubicBezTo>
                    <a:pt x="50" y="39"/>
                    <a:pt x="51" y="35"/>
                    <a:pt x="53" y="35"/>
                  </a:cubicBezTo>
                  <a:close/>
                  <a:moveTo>
                    <a:pt x="67" y="48"/>
                  </a:moveTo>
                  <a:cubicBezTo>
                    <a:pt x="67" y="48"/>
                    <a:pt x="68" y="51"/>
                    <a:pt x="67" y="51"/>
                  </a:cubicBezTo>
                  <a:cubicBezTo>
                    <a:pt x="65" y="51"/>
                    <a:pt x="65" y="48"/>
                    <a:pt x="67" y="48"/>
                  </a:cubicBezTo>
                  <a:close/>
                  <a:moveTo>
                    <a:pt x="58" y="43"/>
                  </a:moveTo>
                  <a:cubicBezTo>
                    <a:pt x="59" y="45"/>
                    <a:pt x="59" y="45"/>
                    <a:pt x="59" y="43"/>
                  </a:cubicBezTo>
                  <a:cubicBezTo>
                    <a:pt x="59" y="42"/>
                    <a:pt x="56" y="40"/>
                    <a:pt x="54" y="42"/>
                  </a:cubicBezTo>
                  <a:cubicBezTo>
                    <a:pt x="54" y="42"/>
                    <a:pt x="56" y="42"/>
                    <a:pt x="58" y="43"/>
                  </a:cubicBezTo>
                  <a:close/>
                  <a:moveTo>
                    <a:pt x="58" y="43"/>
                  </a:moveTo>
                  <a:cubicBezTo>
                    <a:pt x="59" y="45"/>
                    <a:pt x="59" y="49"/>
                    <a:pt x="58" y="48"/>
                  </a:cubicBezTo>
                  <a:cubicBezTo>
                    <a:pt x="58" y="46"/>
                    <a:pt x="56" y="42"/>
                    <a:pt x="58" y="43"/>
                  </a:cubicBezTo>
                  <a:close/>
                  <a:moveTo>
                    <a:pt x="64" y="49"/>
                  </a:moveTo>
                  <a:cubicBezTo>
                    <a:pt x="64" y="48"/>
                    <a:pt x="61" y="48"/>
                    <a:pt x="61" y="46"/>
                  </a:cubicBezTo>
                  <a:cubicBezTo>
                    <a:pt x="59" y="45"/>
                    <a:pt x="59" y="46"/>
                    <a:pt x="59" y="48"/>
                  </a:cubicBezTo>
                  <a:cubicBezTo>
                    <a:pt x="59" y="49"/>
                    <a:pt x="59" y="49"/>
                    <a:pt x="61" y="49"/>
                  </a:cubicBezTo>
                  <a:cubicBezTo>
                    <a:pt x="62" y="49"/>
                    <a:pt x="64" y="51"/>
                    <a:pt x="64" y="49"/>
                  </a:cubicBezTo>
                  <a:close/>
                  <a:moveTo>
                    <a:pt x="62" y="48"/>
                  </a:moveTo>
                  <a:cubicBezTo>
                    <a:pt x="64" y="48"/>
                    <a:pt x="64" y="48"/>
                    <a:pt x="64" y="48"/>
                  </a:cubicBezTo>
                  <a:cubicBezTo>
                    <a:pt x="64" y="46"/>
                    <a:pt x="61" y="45"/>
                    <a:pt x="61" y="46"/>
                  </a:cubicBezTo>
                  <a:cubicBezTo>
                    <a:pt x="61" y="46"/>
                    <a:pt x="61" y="46"/>
                    <a:pt x="62" y="48"/>
                  </a:cubicBezTo>
                  <a:close/>
                  <a:moveTo>
                    <a:pt x="65" y="49"/>
                  </a:moveTo>
                  <a:cubicBezTo>
                    <a:pt x="65" y="52"/>
                    <a:pt x="65" y="52"/>
                    <a:pt x="65" y="52"/>
                  </a:cubicBezTo>
                  <a:cubicBezTo>
                    <a:pt x="64" y="52"/>
                    <a:pt x="64" y="49"/>
                    <a:pt x="65" y="49"/>
                  </a:cubicBezTo>
                  <a:close/>
                  <a:moveTo>
                    <a:pt x="26" y="62"/>
                  </a:moveTo>
                  <a:cubicBezTo>
                    <a:pt x="24" y="60"/>
                    <a:pt x="26" y="59"/>
                    <a:pt x="27" y="59"/>
                  </a:cubicBezTo>
                  <a:cubicBezTo>
                    <a:pt x="29" y="60"/>
                    <a:pt x="27" y="63"/>
                    <a:pt x="26" y="62"/>
                  </a:cubicBezTo>
                  <a:close/>
                  <a:moveTo>
                    <a:pt x="330" y="74"/>
                  </a:moveTo>
                  <a:cubicBezTo>
                    <a:pt x="335" y="74"/>
                    <a:pt x="332" y="73"/>
                    <a:pt x="326" y="73"/>
                  </a:cubicBezTo>
                  <a:cubicBezTo>
                    <a:pt x="320" y="73"/>
                    <a:pt x="323" y="73"/>
                    <a:pt x="326" y="74"/>
                  </a:cubicBezTo>
                  <a:cubicBezTo>
                    <a:pt x="326" y="76"/>
                    <a:pt x="326" y="76"/>
                    <a:pt x="330" y="74"/>
                  </a:cubicBezTo>
                  <a:close/>
                  <a:moveTo>
                    <a:pt x="327" y="67"/>
                  </a:moveTo>
                  <a:cubicBezTo>
                    <a:pt x="326" y="65"/>
                    <a:pt x="327" y="63"/>
                    <a:pt x="323" y="63"/>
                  </a:cubicBezTo>
                  <a:cubicBezTo>
                    <a:pt x="318" y="62"/>
                    <a:pt x="321" y="65"/>
                    <a:pt x="323" y="67"/>
                  </a:cubicBezTo>
                  <a:cubicBezTo>
                    <a:pt x="326" y="67"/>
                    <a:pt x="323" y="70"/>
                    <a:pt x="327" y="68"/>
                  </a:cubicBezTo>
                  <a:cubicBezTo>
                    <a:pt x="329" y="68"/>
                    <a:pt x="329" y="68"/>
                    <a:pt x="327" y="67"/>
                  </a:cubicBezTo>
                  <a:close/>
                  <a:moveTo>
                    <a:pt x="275" y="135"/>
                  </a:moveTo>
                  <a:cubicBezTo>
                    <a:pt x="272" y="132"/>
                    <a:pt x="275" y="133"/>
                    <a:pt x="275" y="135"/>
                  </a:cubicBezTo>
                  <a:cubicBezTo>
                    <a:pt x="277" y="135"/>
                    <a:pt x="275" y="136"/>
                    <a:pt x="275" y="135"/>
                  </a:cubicBezTo>
                  <a:close/>
                  <a:moveTo>
                    <a:pt x="298" y="115"/>
                  </a:moveTo>
                  <a:cubicBezTo>
                    <a:pt x="298" y="110"/>
                    <a:pt x="300" y="113"/>
                    <a:pt x="300" y="113"/>
                  </a:cubicBezTo>
                  <a:cubicBezTo>
                    <a:pt x="300" y="115"/>
                    <a:pt x="298" y="116"/>
                    <a:pt x="298" y="115"/>
                  </a:cubicBezTo>
                  <a:close/>
                  <a:moveTo>
                    <a:pt x="300" y="116"/>
                  </a:moveTo>
                  <a:cubicBezTo>
                    <a:pt x="300" y="112"/>
                    <a:pt x="303" y="107"/>
                    <a:pt x="303" y="108"/>
                  </a:cubicBezTo>
                  <a:cubicBezTo>
                    <a:pt x="303" y="110"/>
                    <a:pt x="300" y="116"/>
                    <a:pt x="300" y="116"/>
                  </a:cubicBezTo>
                  <a:close/>
                  <a:moveTo>
                    <a:pt x="260" y="138"/>
                  </a:moveTo>
                  <a:cubicBezTo>
                    <a:pt x="259" y="136"/>
                    <a:pt x="260" y="136"/>
                    <a:pt x="262" y="136"/>
                  </a:cubicBezTo>
                  <a:cubicBezTo>
                    <a:pt x="263" y="138"/>
                    <a:pt x="262" y="138"/>
                    <a:pt x="260" y="138"/>
                  </a:cubicBezTo>
                  <a:close/>
                  <a:moveTo>
                    <a:pt x="312" y="118"/>
                  </a:moveTo>
                  <a:cubicBezTo>
                    <a:pt x="310" y="118"/>
                    <a:pt x="310" y="116"/>
                    <a:pt x="310" y="116"/>
                  </a:cubicBezTo>
                  <a:cubicBezTo>
                    <a:pt x="310" y="118"/>
                    <a:pt x="310" y="118"/>
                    <a:pt x="310" y="118"/>
                  </a:cubicBezTo>
                  <a:cubicBezTo>
                    <a:pt x="312" y="119"/>
                    <a:pt x="312" y="119"/>
                    <a:pt x="313" y="121"/>
                  </a:cubicBezTo>
                  <a:cubicBezTo>
                    <a:pt x="313" y="121"/>
                    <a:pt x="313" y="119"/>
                    <a:pt x="312" y="118"/>
                  </a:cubicBezTo>
                  <a:close/>
                  <a:moveTo>
                    <a:pt x="315" y="115"/>
                  </a:moveTo>
                  <a:cubicBezTo>
                    <a:pt x="315" y="110"/>
                    <a:pt x="313" y="108"/>
                    <a:pt x="312" y="112"/>
                  </a:cubicBezTo>
                  <a:cubicBezTo>
                    <a:pt x="312" y="113"/>
                    <a:pt x="310" y="112"/>
                    <a:pt x="310" y="113"/>
                  </a:cubicBezTo>
                  <a:cubicBezTo>
                    <a:pt x="310" y="113"/>
                    <a:pt x="312" y="113"/>
                    <a:pt x="312" y="115"/>
                  </a:cubicBezTo>
                  <a:cubicBezTo>
                    <a:pt x="310" y="118"/>
                    <a:pt x="312" y="118"/>
                    <a:pt x="313" y="119"/>
                  </a:cubicBezTo>
                  <a:cubicBezTo>
                    <a:pt x="315" y="119"/>
                    <a:pt x="315" y="118"/>
                    <a:pt x="315" y="115"/>
                  </a:cubicBezTo>
                  <a:close/>
                  <a:moveTo>
                    <a:pt x="347" y="140"/>
                  </a:moveTo>
                  <a:cubicBezTo>
                    <a:pt x="349" y="140"/>
                    <a:pt x="347" y="138"/>
                    <a:pt x="347" y="138"/>
                  </a:cubicBezTo>
                  <a:cubicBezTo>
                    <a:pt x="347" y="136"/>
                    <a:pt x="347" y="136"/>
                    <a:pt x="345" y="138"/>
                  </a:cubicBezTo>
                  <a:cubicBezTo>
                    <a:pt x="345" y="140"/>
                    <a:pt x="345" y="140"/>
                    <a:pt x="347" y="140"/>
                  </a:cubicBezTo>
                  <a:close/>
                  <a:moveTo>
                    <a:pt x="245" y="80"/>
                  </a:moveTo>
                  <a:cubicBezTo>
                    <a:pt x="246" y="82"/>
                    <a:pt x="246" y="80"/>
                    <a:pt x="246" y="79"/>
                  </a:cubicBezTo>
                  <a:cubicBezTo>
                    <a:pt x="245" y="77"/>
                    <a:pt x="246" y="76"/>
                    <a:pt x="245" y="76"/>
                  </a:cubicBezTo>
                  <a:cubicBezTo>
                    <a:pt x="245" y="77"/>
                    <a:pt x="245" y="79"/>
                    <a:pt x="245" y="80"/>
                  </a:cubicBezTo>
                  <a:close/>
                  <a:moveTo>
                    <a:pt x="256" y="60"/>
                  </a:moveTo>
                  <a:cubicBezTo>
                    <a:pt x="256" y="59"/>
                    <a:pt x="256" y="62"/>
                    <a:pt x="256" y="62"/>
                  </a:cubicBezTo>
                  <a:cubicBezTo>
                    <a:pt x="254" y="62"/>
                    <a:pt x="254" y="60"/>
                    <a:pt x="256" y="60"/>
                  </a:cubicBezTo>
                  <a:close/>
                  <a:moveTo>
                    <a:pt x="259" y="65"/>
                  </a:moveTo>
                  <a:cubicBezTo>
                    <a:pt x="260" y="63"/>
                    <a:pt x="262" y="63"/>
                    <a:pt x="260" y="65"/>
                  </a:cubicBezTo>
                  <a:cubicBezTo>
                    <a:pt x="260" y="67"/>
                    <a:pt x="259" y="65"/>
                    <a:pt x="259" y="65"/>
                  </a:cubicBezTo>
                  <a:close/>
                  <a:moveTo>
                    <a:pt x="260" y="94"/>
                  </a:moveTo>
                  <a:cubicBezTo>
                    <a:pt x="260" y="93"/>
                    <a:pt x="265" y="90"/>
                    <a:pt x="265" y="91"/>
                  </a:cubicBezTo>
                  <a:cubicBezTo>
                    <a:pt x="263" y="93"/>
                    <a:pt x="262" y="94"/>
                    <a:pt x="260" y="94"/>
                  </a:cubicBezTo>
                  <a:close/>
                  <a:moveTo>
                    <a:pt x="256" y="65"/>
                  </a:moveTo>
                  <a:cubicBezTo>
                    <a:pt x="254" y="65"/>
                    <a:pt x="256" y="63"/>
                    <a:pt x="256" y="63"/>
                  </a:cubicBezTo>
                  <a:cubicBezTo>
                    <a:pt x="257" y="65"/>
                    <a:pt x="257" y="65"/>
                    <a:pt x="256" y="65"/>
                  </a:cubicBezTo>
                  <a:close/>
                  <a:moveTo>
                    <a:pt x="280" y="67"/>
                  </a:moveTo>
                  <a:cubicBezTo>
                    <a:pt x="280" y="65"/>
                    <a:pt x="281" y="65"/>
                    <a:pt x="283" y="65"/>
                  </a:cubicBezTo>
                  <a:cubicBezTo>
                    <a:pt x="285" y="65"/>
                    <a:pt x="280" y="67"/>
                    <a:pt x="280" y="67"/>
                  </a:cubicBezTo>
                  <a:close/>
                  <a:moveTo>
                    <a:pt x="76" y="49"/>
                  </a:moveTo>
                  <a:cubicBezTo>
                    <a:pt x="74" y="48"/>
                    <a:pt x="71" y="46"/>
                    <a:pt x="74" y="45"/>
                  </a:cubicBezTo>
                  <a:cubicBezTo>
                    <a:pt x="77" y="43"/>
                    <a:pt x="76" y="49"/>
                    <a:pt x="76" y="49"/>
                  </a:cubicBezTo>
                  <a:close/>
                  <a:moveTo>
                    <a:pt x="71" y="46"/>
                  </a:moveTo>
                  <a:cubicBezTo>
                    <a:pt x="71" y="45"/>
                    <a:pt x="73" y="46"/>
                    <a:pt x="71" y="48"/>
                  </a:cubicBezTo>
                  <a:cubicBezTo>
                    <a:pt x="71" y="48"/>
                    <a:pt x="70" y="46"/>
                    <a:pt x="71" y="46"/>
                  </a:cubicBezTo>
                  <a:close/>
                  <a:moveTo>
                    <a:pt x="71" y="49"/>
                  </a:moveTo>
                  <a:cubicBezTo>
                    <a:pt x="71" y="48"/>
                    <a:pt x="73" y="48"/>
                    <a:pt x="73" y="49"/>
                  </a:cubicBezTo>
                  <a:cubicBezTo>
                    <a:pt x="73" y="49"/>
                    <a:pt x="73" y="51"/>
                    <a:pt x="71" y="49"/>
                  </a:cubicBezTo>
                  <a:close/>
                </a:path>
              </a:pathLst>
            </a:custGeom>
            <a:grpFill/>
            <a:ln w="6350" cmpd="sng">
              <a:solidFill>
                <a:schemeClr val="bg1"/>
              </a:solidFill>
              <a:round/>
              <a:headEnd/>
              <a:tailEnd/>
            </a:ln>
          </p:spPr>
          <p:txBody>
            <a:bodyPr/>
            <a:lstStyle/>
            <a:p>
              <a:endParaRPr lang="en-GB" dirty="0"/>
            </a:p>
          </p:txBody>
        </p:sp>
        <p:sp>
          <p:nvSpPr>
            <p:cNvPr id="1284" name="Freeform 223"/>
            <p:cNvSpPr>
              <a:spLocks/>
            </p:cNvSpPr>
            <p:nvPr/>
          </p:nvSpPr>
          <p:spPr bwMode="auto">
            <a:xfrm>
              <a:off x="6777416" y="4321274"/>
              <a:ext cx="22495" cy="53023"/>
            </a:xfrm>
            <a:custGeom>
              <a:avLst/>
              <a:gdLst/>
              <a:ahLst/>
              <a:cxnLst>
                <a:cxn ang="0">
                  <a:pos x="4" y="17"/>
                </a:cxn>
                <a:cxn ang="0">
                  <a:pos x="3" y="17"/>
                </a:cxn>
                <a:cxn ang="0">
                  <a:pos x="1" y="16"/>
                </a:cxn>
                <a:cxn ang="0">
                  <a:pos x="1" y="5"/>
                </a:cxn>
                <a:cxn ang="0">
                  <a:pos x="4" y="2"/>
                </a:cxn>
                <a:cxn ang="0">
                  <a:pos x="6" y="6"/>
                </a:cxn>
                <a:cxn ang="0">
                  <a:pos x="7" y="11"/>
                </a:cxn>
                <a:cxn ang="0">
                  <a:pos x="4" y="17"/>
                </a:cxn>
                <a:cxn ang="0">
                  <a:pos x="4" y="17"/>
                </a:cxn>
              </a:cxnLst>
              <a:rect l="0" t="0" r="r" b="b"/>
              <a:pathLst>
                <a:path w="7" h="17">
                  <a:moveTo>
                    <a:pt x="4" y="17"/>
                  </a:moveTo>
                  <a:cubicBezTo>
                    <a:pt x="4" y="17"/>
                    <a:pt x="4" y="17"/>
                    <a:pt x="3" y="17"/>
                  </a:cubicBezTo>
                  <a:cubicBezTo>
                    <a:pt x="3" y="17"/>
                    <a:pt x="1" y="17"/>
                    <a:pt x="1" y="16"/>
                  </a:cubicBezTo>
                  <a:cubicBezTo>
                    <a:pt x="1" y="8"/>
                    <a:pt x="0" y="9"/>
                    <a:pt x="1" y="5"/>
                  </a:cubicBezTo>
                  <a:cubicBezTo>
                    <a:pt x="3" y="3"/>
                    <a:pt x="3" y="0"/>
                    <a:pt x="4" y="2"/>
                  </a:cubicBezTo>
                  <a:cubicBezTo>
                    <a:pt x="6" y="3"/>
                    <a:pt x="7" y="5"/>
                    <a:pt x="6" y="6"/>
                  </a:cubicBezTo>
                  <a:cubicBezTo>
                    <a:pt x="6" y="9"/>
                    <a:pt x="7" y="9"/>
                    <a:pt x="7" y="11"/>
                  </a:cubicBezTo>
                  <a:cubicBezTo>
                    <a:pt x="7" y="14"/>
                    <a:pt x="6" y="17"/>
                    <a:pt x="4" y="17"/>
                  </a:cubicBezTo>
                  <a:cubicBezTo>
                    <a:pt x="4" y="17"/>
                    <a:pt x="4" y="17"/>
                    <a:pt x="4" y="17"/>
                  </a:cubicBezTo>
                </a:path>
              </a:pathLst>
            </a:custGeom>
            <a:grpFill/>
            <a:ln w="6350" cmpd="sng">
              <a:solidFill>
                <a:schemeClr val="bg1"/>
              </a:solidFill>
              <a:round/>
              <a:headEnd/>
              <a:tailEnd/>
            </a:ln>
          </p:spPr>
          <p:txBody>
            <a:bodyPr/>
            <a:lstStyle/>
            <a:p>
              <a:endParaRPr lang="en-GB" dirty="0"/>
            </a:p>
          </p:txBody>
        </p:sp>
        <p:sp>
          <p:nvSpPr>
            <p:cNvPr id="1285" name="Freeform 224"/>
            <p:cNvSpPr>
              <a:spLocks/>
            </p:cNvSpPr>
            <p:nvPr/>
          </p:nvSpPr>
          <p:spPr bwMode="auto">
            <a:xfrm>
              <a:off x="6912386" y="4318059"/>
              <a:ext cx="11247" cy="22494"/>
            </a:xfrm>
            <a:custGeom>
              <a:avLst/>
              <a:gdLst/>
              <a:ahLst/>
              <a:cxnLst>
                <a:cxn ang="0">
                  <a:pos x="1" y="7"/>
                </a:cxn>
                <a:cxn ang="0">
                  <a:pos x="0" y="3"/>
                </a:cxn>
                <a:cxn ang="0">
                  <a:pos x="1" y="1"/>
                </a:cxn>
                <a:cxn ang="0">
                  <a:pos x="3" y="0"/>
                </a:cxn>
                <a:cxn ang="0">
                  <a:pos x="3" y="4"/>
                </a:cxn>
                <a:cxn ang="0">
                  <a:pos x="1" y="7"/>
                </a:cxn>
              </a:cxnLst>
              <a:rect l="0" t="0" r="r" b="b"/>
              <a:pathLst>
                <a:path w="4" h="7">
                  <a:moveTo>
                    <a:pt x="1" y="7"/>
                  </a:moveTo>
                  <a:cubicBezTo>
                    <a:pt x="0" y="7"/>
                    <a:pt x="1" y="3"/>
                    <a:pt x="0" y="3"/>
                  </a:cubicBezTo>
                  <a:cubicBezTo>
                    <a:pt x="1" y="1"/>
                    <a:pt x="0" y="1"/>
                    <a:pt x="1" y="1"/>
                  </a:cubicBezTo>
                  <a:cubicBezTo>
                    <a:pt x="3" y="3"/>
                    <a:pt x="1" y="0"/>
                    <a:pt x="3" y="0"/>
                  </a:cubicBezTo>
                  <a:cubicBezTo>
                    <a:pt x="4" y="0"/>
                    <a:pt x="3" y="3"/>
                    <a:pt x="3" y="4"/>
                  </a:cubicBezTo>
                  <a:cubicBezTo>
                    <a:pt x="3" y="4"/>
                    <a:pt x="1" y="6"/>
                    <a:pt x="1" y="7"/>
                  </a:cubicBezTo>
                </a:path>
              </a:pathLst>
            </a:custGeom>
            <a:grpFill/>
            <a:ln w="6350" cmpd="sng">
              <a:solidFill>
                <a:schemeClr val="bg1"/>
              </a:solidFill>
              <a:round/>
              <a:headEnd/>
              <a:tailEnd/>
            </a:ln>
          </p:spPr>
          <p:txBody>
            <a:bodyPr/>
            <a:lstStyle/>
            <a:p>
              <a:endParaRPr lang="en-GB" dirty="0"/>
            </a:p>
          </p:txBody>
        </p:sp>
        <p:sp>
          <p:nvSpPr>
            <p:cNvPr id="1286" name="Freeform 225"/>
            <p:cNvSpPr>
              <a:spLocks/>
            </p:cNvSpPr>
            <p:nvPr/>
          </p:nvSpPr>
          <p:spPr bwMode="auto">
            <a:xfrm>
              <a:off x="6787057" y="4327700"/>
              <a:ext cx="133363" cy="118900"/>
            </a:xfrm>
            <a:custGeom>
              <a:avLst/>
              <a:gdLst/>
              <a:ahLst/>
              <a:cxnLst>
                <a:cxn ang="0">
                  <a:pos x="41" y="4"/>
                </a:cxn>
                <a:cxn ang="0">
                  <a:pos x="40" y="0"/>
                </a:cxn>
                <a:cxn ang="0">
                  <a:pos x="38" y="4"/>
                </a:cxn>
                <a:cxn ang="0">
                  <a:pos x="34" y="9"/>
                </a:cxn>
                <a:cxn ang="0">
                  <a:pos x="26" y="15"/>
                </a:cxn>
                <a:cxn ang="0">
                  <a:pos x="26" y="18"/>
                </a:cxn>
                <a:cxn ang="0">
                  <a:pos x="11" y="20"/>
                </a:cxn>
                <a:cxn ang="0">
                  <a:pos x="6" y="20"/>
                </a:cxn>
                <a:cxn ang="0">
                  <a:pos x="3" y="18"/>
                </a:cxn>
                <a:cxn ang="0">
                  <a:pos x="3" y="15"/>
                </a:cxn>
                <a:cxn ang="0">
                  <a:pos x="1" y="15"/>
                </a:cxn>
                <a:cxn ang="0">
                  <a:pos x="0" y="15"/>
                </a:cxn>
                <a:cxn ang="0">
                  <a:pos x="3" y="20"/>
                </a:cxn>
                <a:cxn ang="0">
                  <a:pos x="6" y="27"/>
                </a:cxn>
                <a:cxn ang="0">
                  <a:pos x="15" y="32"/>
                </a:cxn>
                <a:cxn ang="0">
                  <a:pos x="34" y="33"/>
                </a:cxn>
                <a:cxn ang="0">
                  <a:pos x="35" y="26"/>
                </a:cxn>
                <a:cxn ang="0">
                  <a:pos x="35" y="21"/>
                </a:cxn>
                <a:cxn ang="0">
                  <a:pos x="38" y="20"/>
                </a:cxn>
                <a:cxn ang="0">
                  <a:pos x="38" y="18"/>
                </a:cxn>
                <a:cxn ang="0">
                  <a:pos x="38" y="15"/>
                </a:cxn>
                <a:cxn ang="0">
                  <a:pos x="40" y="12"/>
                </a:cxn>
                <a:cxn ang="0">
                  <a:pos x="43" y="10"/>
                </a:cxn>
                <a:cxn ang="0">
                  <a:pos x="41" y="4"/>
                </a:cxn>
              </a:cxnLst>
              <a:rect l="0" t="0" r="r" b="b"/>
              <a:pathLst>
                <a:path w="43" h="38">
                  <a:moveTo>
                    <a:pt x="41" y="4"/>
                  </a:moveTo>
                  <a:cubicBezTo>
                    <a:pt x="40" y="4"/>
                    <a:pt x="41" y="0"/>
                    <a:pt x="40" y="0"/>
                  </a:cubicBezTo>
                  <a:cubicBezTo>
                    <a:pt x="38" y="6"/>
                    <a:pt x="40" y="0"/>
                    <a:pt x="38" y="4"/>
                  </a:cubicBezTo>
                  <a:cubicBezTo>
                    <a:pt x="37" y="6"/>
                    <a:pt x="35" y="6"/>
                    <a:pt x="34" y="9"/>
                  </a:cubicBezTo>
                  <a:cubicBezTo>
                    <a:pt x="31" y="12"/>
                    <a:pt x="28" y="15"/>
                    <a:pt x="26" y="15"/>
                  </a:cubicBezTo>
                  <a:cubicBezTo>
                    <a:pt x="26" y="16"/>
                    <a:pt x="29" y="15"/>
                    <a:pt x="26" y="18"/>
                  </a:cubicBezTo>
                  <a:cubicBezTo>
                    <a:pt x="23" y="23"/>
                    <a:pt x="17" y="18"/>
                    <a:pt x="11" y="20"/>
                  </a:cubicBezTo>
                  <a:cubicBezTo>
                    <a:pt x="6" y="21"/>
                    <a:pt x="6" y="21"/>
                    <a:pt x="6" y="20"/>
                  </a:cubicBezTo>
                  <a:cubicBezTo>
                    <a:pt x="6" y="16"/>
                    <a:pt x="5" y="18"/>
                    <a:pt x="3" y="18"/>
                  </a:cubicBezTo>
                  <a:cubicBezTo>
                    <a:pt x="0" y="18"/>
                    <a:pt x="3" y="15"/>
                    <a:pt x="3" y="15"/>
                  </a:cubicBezTo>
                  <a:cubicBezTo>
                    <a:pt x="3" y="13"/>
                    <a:pt x="1" y="15"/>
                    <a:pt x="1" y="15"/>
                  </a:cubicBezTo>
                  <a:cubicBezTo>
                    <a:pt x="1" y="15"/>
                    <a:pt x="1" y="15"/>
                    <a:pt x="0" y="15"/>
                  </a:cubicBezTo>
                  <a:cubicBezTo>
                    <a:pt x="0" y="18"/>
                    <a:pt x="0" y="18"/>
                    <a:pt x="3" y="20"/>
                  </a:cubicBezTo>
                  <a:cubicBezTo>
                    <a:pt x="6" y="23"/>
                    <a:pt x="6" y="23"/>
                    <a:pt x="6" y="27"/>
                  </a:cubicBezTo>
                  <a:cubicBezTo>
                    <a:pt x="8" y="30"/>
                    <a:pt x="6" y="30"/>
                    <a:pt x="15" y="32"/>
                  </a:cubicBezTo>
                  <a:cubicBezTo>
                    <a:pt x="24" y="33"/>
                    <a:pt x="32" y="38"/>
                    <a:pt x="34" y="33"/>
                  </a:cubicBezTo>
                  <a:cubicBezTo>
                    <a:pt x="34" y="32"/>
                    <a:pt x="32" y="30"/>
                    <a:pt x="35" y="26"/>
                  </a:cubicBezTo>
                  <a:cubicBezTo>
                    <a:pt x="37" y="21"/>
                    <a:pt x="37" y="23"/>
                    <a:pt x="35" y="21"/>
                  </a:cubicBezTo>
                  <a:cubicBezTo>
                    <a:pt x="35" y="21"/>
                    <a:pt x="37" y="21"/>
                    <a:pt x="38" y="20"/>
                  </a:cubicBezTo>
                  <a:cubicBezTo>
                    <a:pt x="41" y="20"/>
                    <a:pt x="40" y="18"/>
                    <a:pt x="38" y="18"/>
                  </a:cubicBezTo>
                  <a:cubicBezTo>
                    <a:pt x="37" y="18"/>
                    <a:pt x="38" y="18"/>
                    <a:pt x="38" y="15"/>
                  </a:cubicBezTo>
                  <a:cubicBezTo>
                    <a:pt x="38" y="12"/>
                    <a:pt x="38" y="9"/>
                    <a:pt x="40" y="12"/>
                  </a:cubicBezTo>
                  <a:cubicBezTo>
                    <a:pt x="41" y="15"/>
                    <a:pt x="40" y="12"/>
                    <a:pt x="43" y="10"/>
                  </a:cubicBezTo>
                  <a:cubicBezTo>
                    <a:pt x="43" y="7"/>
                    <a:pt x="43" y="6"/>
                    <a:pt x="41" y="4"/>
                  </a:cubicBezTo>
                </a:path>
              </a:pathLst>
            </a:custGeom>
            <a:grpFill/>
            <a:ln w="6350" cmpd="sng">
              <a:solidFill>
                <a:schemeClr val="bg1"/>
              </a:solidFill>
              <a:round/>
              <a:headEnd/>
              <a:tailEnd/>
            </a:ln>
          </p:spPr>
          <p:txBody>
            <a:bodyPr/>
            <a:lstStyle/>
            <a:p>
              <a:endParaRPr lang="en-GB" dirty="0"/>
            </a:p>
          </p:txBody>
        </p:sp>
        <p:sp>
          <p:nvSpPr>
            <p:cNvPr id="1287" name="Freeform 226"/>
            <p:cNvSpPr>
              <a:spLocks/>
            </p:cNvSpPr>
            <p:nvPr/>
          </p:nvSpPr>
          <p:spPr bwMode="auto">
            <a:xfrm>
              <a:off x="6889892" y="4293959"/>
              <a:ext cx="30529" cy="17674"/>
            </a:xfrm>
            <a:custGeom>
              <a:avLst/>
              <a:gdLst/>
              <a:ahLst/>
              <a:cxnLst>
                <a:cxn ang="0">
                  <a:pos x="2" y="6"/>
                </a:cxn>
                <a:cxn ang="0">
                  <a:pos x="5" y="3"/>
                </a:cxn>
                <a:cxn ang="0">
                  <a:pos x="8" y="1"/>
                </a:cxn>
                <a:cxn ang="0">
                  <a:pos x="2" y="6"/>
                </a:cxn>
              </a:cxnLst>
              <a:rect l="0" t="0" r="r" b="b"/>
              <a:pathLst>
                <a:path w="10" h="6">
                  <a:moveTo>
                    <a:pt x="2" y="6"/>
                  </a:moveTo>
                  <a:cubicBezTo>
                    <a:pt x="0" y="4"/>
                    <a:pt x="5" y="4"/>
                    <a:pt x="5" y="3"/>
                  </a:cubicBezTo>
                  <a:cubicBezTo>
                    <a:pt x="5" y="1"/>
                    <a:pt x="10" y="0"/>
                    <a:pt x="8" y="1"/>
                  </a:cubicBezTo>
                  <a:cubicBezTo>
                    <a:pt x="7" y="4"/>
                    <a:pt x="2" y="6"/>
                    <a:pt x="2" y="6"/>
                  </a:cubicBezTo>
                </a:path>
              </a:pathLst>
            </a:custGeom>
            <a:grpFill/>
            <a:ln w="6350" cmpd="sng">
              <a:solidFill>
                <a:schemeClr val="bg1"/>
              </a:solidFill>
              <a:round/>
              <a:headEnd/>
              <a:tailEnd/>
            </a:ln>
          </p:spPr>
          <p:txBody>
            <a:bodyPr/>
            <a:lstStyle/>
            <a:p>
              <a:endParaRPr lang="en-GB" dirty="0"/>
            </a:p>
          </p:txBody>
        </p:sp>
        <p:sp>
          <p:nvSpPr>
            <p:cNvPr id="1288" name="Freeform 227"/>
            <p:cNvSpPr>
              <a:spLocks/>
            </p:cNvSpPr>
            <p:nvPr/>
          </p:nvSpPr>
          <p:spPr bwMode="auto">
            <a:xfrm>
              <a:off x="6714752" y="4199160"/>
              <a:ext cx="6427" cy="16068"/>
            </a:xfrm>
            <a:custGeom>
              <a:avLst/>
              <a:gdLst/>
              <a:ahLst/>
              <a:cxnLst>
                <a:cxn ang="0">
                  <a:pos x="2" y="5"/>
                </a:cxn>
                <a:cxn ang="0">
                  <a:pos x="0" y="2"/>
                </a:cxn>
                <a:cxn ang="0">
                  <a:pos x="2" y="5"/>
                </a:cxn>
              </a:cxnLst>
              <a:rect l="0" t="0" r="r" b="b"/>
              <a:pathLst>
                <a:path w="2" h="5">
                  <a:moveTo>
                    <a:pt x="2" y="5"/>
                  </a:moveTo>
                  <a:cubicBezTo>
                    <a:pt x="0" y="5"/>
                    <a:pt x="0" y="2"/>
                    <a:pt x="0" y="2"/>
                  </a:cubicBezTo>
                  <a:cubicBezTo>
                    <a:pt x="0" y="0"/>
                    <a:pt x="2" y="3"/>
                    <a:pt x="2" y="5"/>
                  </a:cubicBezTo>
                </a:path>
              </a:pathLst>
            </a:custGeom>
            <a:grpFill/>
            <a:ln w="6350" cmpd="sng">
              <a:solidFill>
                <a:schemeClr val="bg1"/>
              </a:solidFill>
              <a:round/>
              <a:headEnd/>
              <a:tailEnd/>
            </a:ln>
          </p:spPr>
          <p:txBody>
            <a:bodyPr/>
            <a:lstStyle/>
            <a:p>
              <a:endParaRPr lang="en-GB" dirty="0"/>
            </a:p>
          </p:txBody>
        </p:sp>
        <p:sp>
          <p:nvSpPr>
            <p:cNvPr id="1289" name="Freeform 228"/>
            <p:cNvSpPr>
              <a:spLocks/>
            </p:cNvSpPr>
            <p:nvPr/>
          </p:nvSpPr>
          <p:spPr bwMode="auto">
            <a:xfrm>
              <a:off x="6388576" y="4112396"/>
              <a:ext cx="17675" cy="46596"/>
            </a:xfrm>
            <a:custGeom>
              <a:avLst/>
              <a:gdLst/>
              <a:ahLst/>
              <a:cxnLst>
                <a:cxn ang="0">
                  <a:pos x="4" y="3"/>
                </a:cxn>
                <a:cxn ang="0">
                  <a:pos x="4" y="11"/>
                </a:cxn>
                <a:cxn ang="0">
                  <a:pos x="0" y="15"/>
                </a:cxn>
                <a:cxn ang="0">
                  <a:pos x="0" y="13"/>
                </a:cxn>
                <a:cxn ang="0">
                  <a:pos x="1" y="8"/>
                </a:cxn>
                <a:cxn ang="0">
                  <a:pos x="0" y="8"/>
                </a:cxn>
                <a:cxn ang="0">
                  <a:pos x="1" y="8"/>
                </a:cxn>
                <a:cxn ang="0">
                  <a:pos x="1" y="2"/>
                </a:cxn>
                <a:cxn ang="0">
                  <a:pos x="4" y="3"/>
                </a:cxn>
              </a:cxnLst>
              <a:rect l="0" t="0" r="r" b="b"/>
              <a:pathLst>
                <a:path w="6" h="15">
                  <a:moveTo>
                    <a:pt x="4" y="3"/>
                  </a:moveTo>
                  <a:cubicBezTo>
                    <a:pt x="4" y="5"/>
                    <a:pt x="6" y="10"/>
                    <a:pt x="4" y="11"/>
                  </a:cubicBezTo>
                  <a:cubicBezTo>
                    <a:pt x="3" y="13"/>
                    <a:pt x="3" y="15"/>
                    <a:pt x="0" y="15"/>
                  </a:cubicBezTo>
                  <a:cubicBezTo>
                    <a:pt x="0" y="13"/>
                    <a:pt x="0" y="13"/>
                    <a:pt x="0" y="13"/>
                  </a:cubicBezTo>
                  <a:cubicBezTo>
                    <a:pt x="0" y="11"/>
                    <a:pt x="3" y="10"/>
                    <a:pt x="1" y="8"/>
                  </a:cubicBezTo>
                  <a:cubicBezTo>
                    <a:pt x="1" y="8"/>
                    <a:pt x="0" y="10"/>
                    <a:pt x="0" y="8"/>
                  </a:cubicBezTo>
                  <a:cubicBezTo>
                    <a:pt x="1" y="8"/>
                    <a:pt x="1" y="8"/>
                    <a:pt x="1" y="8"/>
                  </a:cubicBezTo>
                  <a:cubicBezTo>
                    <a:pt x="1" y="6"/>
                    <a:pt x="0" y="3"/>
                    <a:pt x="1" y="2"/>
                  </a:cubicBezTo>
                  <a:cubicBezTo>
                    <a:pt x="3" y="0"/>
                    <a:pt x="4" y="3"/>
                    <a:pt x="4" y="3"/>
                  </a:cubicBezTo>
                </a:path>
              </a:pathLst>
            </a:custGeom>
            <a:grpFill/>
            <a:ln w="6350" cmpd="sng">
              <a:solidFill>
                <a:schemeClr val="bg1"/>
              </a:solidFill>
              <a:round/>
              <a:headEnd/>
              <a:tailEnd/>
            </a:ln>
          </p:spPr>
          <p:txBody>
            <a:bodyPr/>
            <a:lstStyle/>
            <a:p>
              <a:endParaRPr lang="en-GB" dirty="0"/>
            </a:p>
          </p:txBody>
        </p:sp>
        <p:sp>
          <p:nvSpPr>
            <p:cNvPr id="1290" name="Freeform 229"/>
            <p:cNvSpPr>
              <a:spLocks/>
            </p:cNvSpPr>
            <p:nvPr/>
          </p:nvSpPr>
          <p:spPr bwMode="auto">
            <a:xfrm>
              <a:off x="6375721" y="4088294"/>
              <a:ext cx="30529" cy="126933"/>
            </a:xfrm>
            <a:custGeom>
              <a:avLst/>
              <a:gdLst/>
              <a:ahLst/>
              <a:cxnLst>
                <a:cxn ang="0">
                  <a:pos x="9" y="11"/>
                </a:cxn>
                <a:cxn ang="0">
                  <a:pos x="9" y="10"/>
                </a:cxn>
                <a:cxn ang="0">
                  <a:pos x="10" y="7"/>
                </a:cxn>
                <a:cxn ang="0">
                  <a:pos x="10" y="5"/>
                </a:cxn>
                <a:cxn ang="0">
                  <a:pos x="10" y="2"/>
                </a:cxn>
                <a:cxn ang="0">
                  <a:pos x="10" y="2"/>
                </a:cxn>
                <a:cxn ang="0">
                  <a:pos x="10" y="2"/>
                </a:cxn>
                <a:cxn ang="0">
                  <a:pos x="9" y="2"/>
                </a:cxn>
                <a:cxn ang="0">
                  <a:pos x="9" y="4"/>
                </a:cxn>
                <a:cxn ang="0">
                  <a:pos x="6" y="4"/>
                </a:cxn>
                <a:cxn ang="0">
                  <a:pos x="1" y="19"/>
                </a:cxn>
                <a:cxn ang="0">
                  <a:pos x="0" y="22"/>
                </a:cxn>
                <a:cxn ang="0">
                  <a:pos x="0" y="24"/>
                </a:cxn>
                <a:cxn ang="0">
                  <a:pos x="4" y="41"/>
                </a:cxn>
                <a:cxn ang="0">
                  <a:pos x="4" y="41"/>
                </a:cxn>
                <a:cxn ang="0">
                  <a:pos x="6" y="34"/>
                </a:cxn>
                <a:cxn ang="0">
                  <a:pos x="9" y="24"/>
                </a:cxn>
                <a:cxn ang="0">
                  <a:pos x="9" y="19"/>
                </a:cxn>
                <a:cxn ang="0">
                  <a:pos x="4" y="22"/>
                </a:cxn>
                <a:cxn ang="0">
                  <a:pos x="4" y="21"/>
                </a:cxn>
                <a:cxn ang="0">
                  <a:pos x="6" y="16"/>
                </a:cxn>
                <a:cxn ang="0">
                  <a:pos x="4" y="16"/>
                </a:cxn>
                <a:cxn ang="0">
                  <a:pos x="6" y="16"/>
                </a:cxn>
                <a:cxn ang="0">
                  <a:pos x="6" y="10"/>
                </a:cxn>
                <a:cxn ang="0">
                  <a:pos x="9" y="11"/>
                </a:cxn>
              </a:cxnLst>
              <a:rect l="0" t="0" r="r" b="b"/>
              <a:pathLst>
                <a:path w="10" h="41">
                  <a:moveTo>
                    <a:pt x="9" y="11"/>
                  </a:moveTo>
                  <a:cubicBezTo>
                    <a:pt x="9" y="10"/>
                    <a:pt x="9" y="10"/>
                    <a:pt x="9" y="10"/>
                  </a:cubicBezTo>
                  <a:cubicBezTo>
                    <a:pt x="9" y="8"/>
                    <a:pt x="9" y="7"/>
                    <a:pt x="10" y="7"/>
                  </a:cubicBezTo>
                  <a:cubicBezTo>
                    <a:pt x="10" y="7"/>
                    <a:pt x="10" y="7"/>
                    <a:pt x="10" y="5"/>
                  </a:cubicBezTo>
                  <a:cubicBezTo>
                    <a:pt x="10" y="5"/>
                    <a:pt x="10" y="4"/>
                    <a:pt x="10" y="2"/>
                  </a:cubicBezTo>
                  <a:cubicBezTo>
                    <a:pt x="10" y="2"/>
                    <a:pt x="10" y="2"/>
                    <a:pt x="10" y="2"/>
                  </a:cubicBezTo>
                  <a:cubicBezTo>
                    <a:pt x="10" y="2"/>
                    <a:pt x="10" y="2"/>
                    <a:pt x="10" y="2"/>
                  </a:cubicBezTo>
                  <a:cubicBezTo>
                    <a:pt x="9" y="2"/>
                    <a:pt x="9" y="0"/>
                    <a:pt x="9" y="2"/>
                  </a:cubicBezTo>
                  <a:cubicBezTo>
                    <a:pt x="9" y="4"/>
                    <a:pt x="9" y="4"/>
                    <a:pt x="9" y="4"/>
                  </a:cubicBezTo>
                  <a:cubicBezTo>
                    <a:pt x="9" y="4"/>
                    <a:pt x="7" y="4"/>
                    <a:pt x="6" y="4"/>
                  </a:cubicBezTo>
                  <a:cubicBezTo>
                    <a:pt x="4" y="7"/>
                    <a:pt x="3" y="17"/>
                    <a:pt x="1" y="19"/>
                  </a:cubicBezTo>
                  <a:cubicBezTo>
                    <a:pt x="3" y="19"/>
                    <a:pt x="0" y="22"/>
                    <a:pt x="0" y="22"/>
                  </a:cubicBezTo>
                  <a:cubicBezTo>
                    <a:pt x="0" y="24"/>
                    <a:pt x="0" y="24"/>
                    <a:pt x="0" y="24"/>
                  </a:cubicBezTo>
                  <a:cubicBezTo>
                    <a:pt x="1" y="28"/>
                    <a:pt x="3" y="34"/>
                    <a:pt x="4" y="41"/>
                  </a:cubicBezTo>
                  <a:cubicBezTo>
                    <a:pt x="4" y="41"/>
                    <a:pt x="4" y="41"/>
                    <a:pt x="4" y="41"/>
                  </a:cubicBezTo>
                  <a:cubicBezTo>
                    <a:pt x="4" y="41"/>
                    <a:pt x="6" y="36"/>
                    <a:pt x="6" y="34"/>
                  </a:cubicBezTo>
                  <a:cubicBezTo>
                    <a:pt x="6" y="30"/>
                    <a:pt x="9" y="25"/>
                    <a:pt x="9" y="24"/>
                  </a:cubicBezTo>
                  <a:cubicBezTo>
                    <a:pt x="9" y="22"/>
                    <a:pt x="9" y="21"/>
                    <a:pt x="9" y="19"/>
                  </a:cubicBezTo>
                  <a:cubicBezTo>
                    <a:pt x="7" y="21"/>
                    <a:pt x="7" y="22"/>
                    <a:pt x="4" y="22"/>
                  </a:cubicBezTo>
                  <a:cubicBezTo>
                    <a:pt x="4" y="21"/>
                    <a:pt x="4" y="21"/>
                    <a:pt x="4" y="21"/>
                  </a:cubicBezTo>
                  <a:cubicBezTo>
                    <a:pt x="4" y="19"/>
                    <a:pt x="7" y="17"/>
                    <a:pt x="6" y="16"/>
                  </a:cubicBezTo>
                  <a:cubicBezTo>
                    <a:pt x="6" y="16"/>
                    <a:pt x="4" y="17"/>
                    <a:pt x="4" y="16"/>
                  </a:cubicBezTo>
                  <a:cubicBezTo>
                    <a:pt x="6" y="16"/>
                    <a:pt x="6" y="16"/>
                    <a:pt x="6" y="16"/>
                  </a:cubicBezTo>
                  <a:cubicBezTo>
                    <a:pt x="6" y="14"/>
                    <a:pt x="4" y="11"/>
                    <a:pt x="6" y="10"/>
                  </a:cubicBezTo>
                  <a:cubicBezTo>
                    <a:pt x="7" y="8"/>
                    <a:pt x="9" y="11"/>
                    <a:pt x="9" y="11"/>
                  </a:cubicBezTo>
                </a:path>
              </a:pathLst>
            </a:custGeom>
            <a:grpFill/>
            <a:ln w="6350" cmpd="sng">
              <a:solidFill>
                <a:schemeClr val="bg1"/>
              </a:solidFill>
              <a:round/>
              <a:headEnd/>
              <a:tailEnd/>
            </a:ln>
          </p:spPr>
          <p:txBody>
            <a:bodyPr/>
            <a:lstStyle/>
            <a:p>
              <a:endParaRPr lang="en-GB" dirty="0"/>
            </a:p>
          </p:txBody>
        </p:sp>
        <p:sp>
          <p:nvSpPr>
            <p:cNvPr id="1291" name="Freeform 230"/>
            <p:cNvSpPr>
              <a:spLocks/>
            </p:cNvSpPr>
            <p:nvPr/>
          </p:nvSpPr>
          <p:spPr bwMode="auto">
            <a:xfrm>
              <a:off x="6369294" y="4147744"/>
              <a:ext cx="12854" cy="14460"/>
            </a:xfrm>
            <a:custGeom>
              <a:avLst/>
              <a:gdLst/>
              <a:ahLst/>
              <a:cxnLst>
                <a:cxn ang="0">
                  <a:pos x="3" y="0"/>
                </a:cxn>
                <a:cxn ang="0">
                  <a:pos x="0" y="3"/>
                </a:cxn>
                <a:cxn ang="0">
                  <a:pos x="1" y="5"/>
                </a:cxn>
                <a:cxn ang="0">
                  <a:pos x="1" y="3"/>
                </a:cxn>
                <a:cxn ang="0">
                  <a:pos x="3" y="0"/>
                </a:cxn>
              </a:cxnLst>
              <a:rect l="0" t="0" r="r" b="b"/>
              <a:pathLst>
                <a:path w="4" h="5">
                  <a:moveTo>
                    <a:pt x="3" y="0"/>
                  </a:moveTo>
                  <a:cubicBezTo>
                    <a:pt x="1" y="1"/>
                    <a:pt x="1" y="1"/>
                    <a:pt x="0" y="3"/>
                  </a:cubicBezTo>
                  <a:cubicBezTo>
                    <a:pt x="0" y="3"/>
                    <a:pt x="0" y="5"/>
                    <a:pt x="1" y="5"/>
                  </a:cubicBezTo>
                  <a:cubicBezTo>
                    <a:pt x="1" y="3"/>
                    <a:pt x="1" y="3"/>
                    <a:pt x="1" y="3"/>
                  </a:cubicBezTo>
                  <a:cubicBezTo>
                    <a:pt x="1" y="3"/>
                    <a:pt x="4" y="0"/>
                    <a:pt x="3" y="0"/>
                  </a:cubicBezTo>
                </a:path>
              </a:pathLst>
            </a:custGeom>
            <a:grpFill/>
            <a:ln w="6350" cmpd="sng">
              <a:solidFill>
                <a:schemeClr val="bg1"/>
              </a:solidFill>
              <a:round/>
              <a:headEnd/>
              <a:tailEnd/>
            </a:ln>
          </p:spPr>
          <p:txBody>
            <a:bodyPr/>
            <a:lstStyle/>
            <a:p>
              <a:endParaRPr lang="en-GB" dirty="0"/>
            </a:p>
          </p:txBody>
        </p:sp>
        <p:sp>
          <p:nvSpPr>
            <p:cNvPr id="1292" name="Freeform 231"/>
            <p:cNvSpPr>
              <a:spLocks noEditPoints="1"/>
            </p:cNvSpPr>
            <p:nvPr/>
          </p:nvSpPr>
          <p:spPr bwMode="auto">
            <a:xfrm>
              <a:off x="6010982" y="3797473"/>
              <a:ext cx="212095" cy="244227"/>
            </a:xfrm>
            <a:custGeom>
              <a:avLst/>
              <a:gdLst/>
              <a:ahLst/>
              <a:cxnLst>
                <a:cxn ang="0">
                  <a:pos x="32" y="6"/>
                </a:cxn>
                <a:cxn ang="0">
                  <a:pos x="44" y="6"/>
                </a:cxn>
                <a:cxn ang="0">
                  <a:pos x="54" y="8"/>
                </a:cxn>
                <a:cxn ang="0">
                  <a:pos x="41" y="11"/>
                </a:cxn>
                <a:cxn ang="0">
                  <a:pos x="36" y="19"/>
                </a:cxn>
                <a:cxn ang="0">
                  <a:pos x="32" y="20"/>
                </a:cxn>
                <a:cxn ang="0">
                  <a:pos x="25" y="15"/>
                </a:cxn>
                <a:cxn ang="0">
                  <a:pos x="27" y="28"/>
                </a:cxn>
                <a:cxn ang="0">
                  <a:pos x="32" y="39"/>
                </a:cxn>
                <a:cxn ang="0">
                  <a:pos x="32" y="43"/>
                </a:cxn>
                <a:cxn ang="0">
                  <a:pos x="30" y="50"/>
                </a:cxn>
                <a:cxn ang="0">
                  <a:pos x="29" y="60"/>
                </a:cxn>
                <a:cxn ang="0">
                  <a:pos x="19" y="56"/>
                </a:cxn>
                <a:cxn ang="0">
                  <a:pos x="12" y="45"/>
                </a:cxn>
                <a:cxn ang="0">
                  <a:pos x="21" y="40"/>
                </a:cxn>
                <a:cxn ang="0">
                  <a:pos x="22" y="39"/>
                </a:cxn>
                <a:cxn ang="0">
                  <a:pos x="9" y="36"/>
                </a:cxn>
                <a:cxn ang="0">
                  <a:pos x="4" y="25"/>
                </a:cxn>
                <a:cxn ang="0">
                  <a:pos x="9" y="19"/>
                </a:cxn>
                <a:cxn ang="0">
                  <a:pos x="21" y="8"/>
                </a:cxn>
                <a:cxn ang="0">
                  <a:pos x="7" y="43"/>
                </a:cxn>
                <a:cxn ang="0">
                  <a:pos x="7" y="39"/>
                </a:cxn>
                <a:cxn ang="0">
                  <a:pos x="27" y="60"/>
                </a:cxn>
                <a:cxn ang="0">
                  <a:pos x="41" y="74"/>
                </a:cxn>
                <a:cxn ang="0">
                  <a:pos x="47" y="73"/>
                </a:cxn>
                <a:cxn ang="0">
                  <a:pos x="33" y="68"/>
                </a:cxn>
                <a:cxn ang="0">
                  <a:pos x="68" y="60"/>
                </a:cxn>
                <a:cxn ang="0">
                  <a:pos x="68" y="60"/>
                </a:cxn>
                <a:cxn ang="0">
                  <a:pos x="50" y="39"/>
                </a:cxn>
                <a:cxn ang="0">
                  <a:pos x="53" y="28"/>
                </a:cxn>
                <a:cxn ang="0">
                  <a:pos x="54" y="31"/>
                </a:cxn>
                <a:cxn ang="0">
                  <a:pos x="41" y="12"/>
                </a:cxn>
                <a:cxn ang="0">
                  <a:pos x="38" y="43"/>
                </a:cxn>
                <a:cxn ang="0">
                  <a:pos x="30" y="33"/>
                </a:cxn>
                <a:cxn ang="0">
                  <a:pos x="47" y="53"/>
                </a:cxn>
                <a:cxn ang="0">
                  <a:pos x="60" y="71"/>
                </a:cxn>
                <a:cxn ang="0">
                  <a:pos x="4" y="28"/>
                </a:cxn>
                <a:cxn ang="0">
                  <a:pos x="4" y="28"/>
                </a:cxn>
                <a:cxn ang="0">
                  <a:pos x="45" y="22"/>
                </a:cxn>
                <a:cxn ang="0">
                  <a:pos x="48" y="20"/>
                </a:cxn>
                <a:cxn ang="0">
                  <a:pos x="44" y="54"/>
                </a:cxn>
                <a:cxn ang="0">
                  <a:pos x="38" y="57"/>
                </a:cxn>
                <a:cxn ang="0">
                  <a:pos x="38" y="48"/>
                </a:cxn>
                <a:cxn ang="0">
                  <a:pos x="38" y="51"/>
                </a:cxn>
                <a:cxn ang="0">
                  <a:pos x="50" y="48"/>
                </a:cxn>
                <a:cxn ang="0">
                  <a:pos x="7" y="37"/>
                </a:cxn>
                <a:cxn ang="0">
                  <a:pos x="41" y="34"/>
                </a:cxn>
                <a:cxn ang="0">
                  <a:pos x="42" y="48"/>
                </a:cxn>
                <a:cxn ang="0">
                  <a:pos x="42" y="48"/>
                </a:cxn>
              </a:cxnLst>
              <a:rect l="0" t="0" r="r" b="b"/>
              <a:pathLst>
                <a:path w="68" h="78">
                  <a:moveTo>
                    <a:pt x="21" y="8"/>
                  </a:moveTo>
                  <a:cubicBezTo>
                    <a:pt x="25" y="11"/>
                    <a:pt x="24" y="6"/>
                    <a:pt x="27" y="6"/>
                  </a:cubicBezTo>
                  <a:cubicBezTo>
                    <a:pt x="29" y="8"/>
                    <a:pt x="27" y="5"/>
                    <a:pt x="32" y="6"/>
                  </a:cubicBezTo>
                  <a:cubicBezTo>
                    <a:pt x="35" y="6"/>
                    <a:pt x="36" y="3"/>
                    <a:pt x="38" y="5"/>
                  </a:cubicBezTo>
                  <a:cubicBezTo>
                    <a:pt x="39" y="5"/>
                    <a:pt x="38" y="2"/>
                    <a:pt x="41" y="5"/>
                  </a:cubicBezTo>
                  <a:cubicBezTo>
                    <a:pt x="42" y="8"/>
                    <a:pt x="42" y="3"/>
                    <a:pt x="44" y="6"/>
                  </a:cubicBezTo>
                  <a:cubicBezTo>
                    <a:pt x="45" y="9"/>
                    <a:pt x="47" y="6"/>
                    <a:pt x="50" y="6"/>
                  </a:cubicBezTo>
                  <a:cubicBezTo>
                    <a:pt x="54" y="6"/>
                    <a:pt x="48" y="0"/>
                    <a:pt x="53" y="2"/>
                  </a:cubicBezTo>
                  <a:cubicBezTo>
                    <a:pt x="56" y="5"/>
                    <a:pt x="56" y="6"/>
                    <a:pt x="54" y="8"/>
                  </a:cubicBezTo>
                  <a:cubicBezTo>
                    <a:pt x="53" y="8"/>
                    <a:pt x="54" y="11"/>
                    <a:pt x="51" y="12"/>
                  </a:cubicBezTo>
                  <a:cubicBezTo>
                    <a:pt x="51" y="11"/>
                    <a:pt x="48" y="12"/>
                    <a:pt x="45" y="11"/>
                  </a:cubicBezTo>
                  <a:cubicBezTo>
                    <a:pt x="42" y="9"/>
                    <a:pt x="44" y="12"/>
                    <a:pt x="41" y="11"/>
                  </a:cubicBezTo>
                  <a:cubicBezTo>
                    <a:pt x="38" y="9"/>
                    <a:pt x="38" y="12"/>
                    <a:pt x="35" y="14"/>
                  </a:cubicBezTo>
                  <a:cubicBezTo>
                    <a:pt x="32" y="14"/>
                    <a:pt x="35" y="14"/>
                    <a:pt x="33" y="15"/>
                  </a:cubicBezTo>
                  <a:cubicBezTo>
                    <a:pt x="33" y="17"/>
                    <a:pt x="35" y="15"/>
                    <a:pt x="36" y="19"/>
                  </a:cubicBezTo>
                  <a:cubicBezTo>
                    <a:pt x="39" y="20"/>
                    <a:pt x="38" y="20"/>
                    <a:pt x="36" y="19"/>
                  </a:cubicBezTo>
                  <a:cubicBezTo>
                    <a:pt x="33" y="17"/>
                    <a:pt x="32" y="17"/>
                    <a:pt x="35" y="19"/>
                  </a:cubicBezTo>
                  <a:cubicBezTo>
                    <a:pt x="36" y="22"/>
                    <a:pt x="35" y="22"/>
                    <a:pt x="32" y="20"/>
                  </a:cubicBezTo>
                  <a:cubicBezTo>
                    <a:pt x="30" y="17"/>
                    <a:pt x="30" y="19"/>
                    <a:pt x="32" y="20"/>
                  </a:cubicBezTo>
                  <a:cubicBezTo>
                    <a:pt x="33" y="23"/>
                    <a:pt x="30" y="23"/>
                    <a:pt x="29" y="20"/>
                  </a:cubicBezTo>
                  <a:cubicBezTo>
                    <a:pt x="29" y="15"/>
                    <a:pt x="25" y="19"/>
                    <a:pt x="25" y="15"/>
                  </a:cubicBezTo>
                  <a:cubicBezTo>
                    <a:pt x="27" y="12"/>
                    <a:pt x="24" y="15"/>
                    <a:pt x="24" y="17"/>
                  </a:cubicBezTo>
                  <a:cubicBezTo>
                    <a:pt x="21" y="22"/>
                    <a:pt x="32" y="28"/>
                    <a:pt x="29" y="31"/>
                  </a:cubicBezTo>
                  <a:cubicBezTo>
                    <a:pt x="27" y="33"/>
                    <a:pt x="29" y="28"/>
                    <a:pt x="27" y="28"/>
                  </a:cubicBezTo>
                  <a:cubicBezTo>
                    <a:pt x="24" y="28"/>
                    <a:pt x="30" y="33"/>
                    <a:pt x="24" y="33"/>
                  </a:cubicBezTo>
                  <a:cubicBezTo>
                    <a:pt x="21" y="34"/>
                    <a:pt x="29" y="34"/>
                    <a:pt x="29" y="36"/>
                  </a:cubicBezTo>
                  <a:cubicBezTo>
                    <a:pt x="30" y="39"/>
                    <a:pt x="30" y="37"/>
                    <a:pt x="32" y="39"/>
                  </a:cubicBezTo>
                  <a:cubicBezTo>
                    <a:pt x="32" y="40"/>
                    <a:pt x="36" y="40"/>
                    <a:pt x="35" y="42"/>
                  </a:cubicBezTo>
                  <a:cubicBezTo>
                    <a:pt x="35" y="43"/>
                    <a:pt x="36" y="46"/>
                    <a:pt x="35" y="46"/>
                  </a:cubicBezTo>
                  <a:cubicBezTo>
                    <a:pt x="35" y="46"/>
                    <a:pt x="33" y="45"/>
                    <a:pt x="32" y="43"/>
                  </a:cubicBezTo>
                  <a:cubicBezTo>
                    <a:pt x="30" y="42"/>
                    <a:pt x="27" y="43"/>
                    <a:pt x="27" y="45"/>
                  </a:cubicBezTo>
                  <a:cubicBezTo>
                    <a:pt x="29" y="46"/>
                    <a:pt x="27" y="46"/>
                    <a:pt x="29" y="46"/>
                  </a:cubicBezTo>
                  <a:cubicBezTo>
                    <a:pt x="30" y="48"/>
                    <a:pt x="32" y="50"/>
                    <a:pt x="30" y="50"/>
                  </a:cubicBezTo>
                  <a:cubicBezTo>
                    <a:pt x="29" y="50"/>
                    <a:pt x="29" y="51"/>
                    <a:pt x="27" y="50"/>
                  </a:cubicBezTo>
                  <a:cubicBezTo>
                    <a:pt x="27" y="48"/>
                    <a:pt x="27" y="48"/>
                    <a:pt x="25" y="48"/>
                  </a:cubicBezTo>
                  <a:cubicBezTo>
                    <a:pt x="22" y="48"/>
                    <a:pt x="30" y="59"/>
                    <a:pt x="29" y="60"/>
                  </a:cubicBezTo>
                  <a:cubicBezTo>
                    <a:pt x="25" y="60"/>
                    <a:pt x="24" y="53"/>
                    <a:pt x="24" y="57"/>
                  </a:cubicBezTo>
                  <a:cubicBezTo>
                    <a:pt x="22" y="60"/>
                    <a:pt x="21" y="62"/>
                    <a:pt x="21" y="59"/>
                  </a:cubicBezTo>
                  <a:cubicBezTo>
                    <a:pt x="21" y="56"/>
                    <a:pt x="19" y="51"/>
                    <a:pt x="19" y="56"/>
                  </a:cubicBezTo>
                  <a:cubicBezTo>
                    <a:pt x="18" y="59"/>
                    <a:pt x="15" y="53"/>
                    <a:pt x="15" y="51"/>
                  </a:cubicBezTo>
                  <a:cubicBezTo>
                    <a:pt x="16" y="50"/>
                    <a:pt x="16" y="48"/>
                    <a:pt x="15" y="48"/>
                  </a:cubicBezTo>
                  <a:cubicBezTo>
                    <a:pt x="12" y="48"/>
                    <a:pt x="13" y="46"/>
                    <a:pt x="12" y="45"/>
                  </a:cubicBezTo>
                  <a:cubicBezTo>
                    <a:pt x="10" y="43"/>
                    <a:pt x="13" y="45"/>
                    <a:pt x="13" y="42"/>
                  </a:cubicBezTo>
                  <a:cubicBezTo>
                    <a:pt x="13" y="40"/>
                    <a:pt x="15" y="42"/>
                    <a:pt x="16" y="40"/>
                  </a:cubicBezTo>
                  <a:cubicBezTo>
                    <a:pt x="18" y="39"/>
                    <a:pt x="18" y="39"/>
                    <a:pt x="21" y="40"/>
                  </a:cubicBezTo>
                  <a:cubicBezTo>
                    <a:pt x="24" y="42"/>
                    <a:pt x="24" y="43"/>
                    <a:pt x="27" y="42"/>
                  </a:cubicBezTo>
                  <a:cubicBezTo>
                    <a:pt x="30" y="42"/>
                    <a:pt x="29" y="40"/>
                    <a:pt x="27" y="40"/>
                  </a:cubicBezTo>
                  <a:cubicBezTo>
                    <a:pt x="25" y="40"/>
                    <a:pt x="24" y="39"/>
                    <a:pt x="22" y="39"/>
                  </a:cubicBezTo>
                  <a:cubicBezTo>
                    <a:pt x="19" y="40"/>
                    <a:pt x="21" y="39"/>
                    <a:pt x="18" y="39"/>
                  </a:cubicBezTo>
                  <a:cubicBezTo>
                    <a:pt x="13" y="40"/>
                    <a:pt x="15" y="37"/>
                    <a:pt x="13" y="39"/>
                  </a:cubicBezTo>
                  <a:cubicBezTo>
                    <a:pt x="12" y="42"/>
                    <a:pt x="12" y="37"/>
                    <a:pt x="9" y="36"/>
                  </a:cubicBezTo>
                  <a:cubicBezTo>
                    <a:pt x="7" y="33"/>
                    <a:pt x="13" y="34"/>
                    <a:pt x="12" y="33"/>
                  </a:cubicBezTo>
                  <a:cubicBezTo>
                    <a:pt x="9" y="29"/>
                    <a:pt x="10" y="34"/>
                    <a:pt x="9" y="31"/>
                  </a:cubicBezTo>
                  <a:cubicBezTo>
                    <a:pt x="7" y="29"/>
                    <a:pt x="6" y="31"/>
                    <a:pt x="4" y="25"/>
                  </a:cubicBezTo>
                  <a:cubicBezTo>
                    <a:pt x="4" y="25"/>
                    <a:pt x="6" y="25"/>
                    <a:pt x="6" y="23"/>
                  </a:cubicBezTo>
                  <a:cubicBezTo>
                    <a:pt x="6" y="22"/>
                    <a:pt x="6" y="22"/>
                    <a:pt x="6" y="22"/>
                  </a:cubicBezTo>
                  <a:cubicBezTo>
                    <a:pt x="6" y="20"/>
                    <a:pt x="9" y="22"/>
                    <a:pt x="9" y="19"/>
                  </a:cubicBezTo>
                  <a:cubicBezTo>
                    <a:pt x="9" y="14"/>
                    <a:pt x="10" y="17"/>
                    <a:pt x="12" y="15"/>
                  </a:cubicBezTo>
                  <a:cubicBezTo>
                    <a:pt x="12" y="12"/>
                    <a:pt x="10" y="12"/>
                    <a:pt x="10" y="12"/>
                  </a:cubicBezTo>
                  <a:cubicBezTo>
                    <a:pt x="22" y="11"/>
                    <a:pt x="16" y="6"/>
                    <a:pt x="21" y="8"/>
                  </a:cubicBezTo>
                  <a:close/>
                  <a:moveTo>
                    <a:pt x="7" y="43"/>
                  </a:moveTo>
                  <a:cubicBezTo>
                    <a:pt x="9" y="43"/>
                    <a:pt x="12" y="46"/>
                    <a:pt x="10" y="46"/>
                  </a:cubicBezTo>
                  <a:cubicBezTo>
                    <a:pt x="9" y="46"/>
                    <a:pt x="7" y="45"/>
                    <a:pt x="7" y="43"/>
                  </a:cubicBezTo>
                  <a:close/>
                  <a:moveTo>
                    <a:pt x="9" y="42"/>
                  </a:moveTo>
                  <a:cubicBezTo>
                    <a:pt x="10" y="43"/>
                    <a:pt x="10" y="42"/>
                    <a:pt x="9" y="40"/>
                  </a:cubicBezTo>
                  <a:cubicBezTo>
                    <a:pt x="7" y="40"/>
                    <a:pt x="7" y="37"/>
                    <a:pt x="7" y="39"/>
                  </a:cubicBezTo>
                  <a:cubicBezTo>
                    <a:pt x="7" y="40"/>
                    <a:pt x="6" y="39"/>
                    <a:pt x="6" y="40"/>
                  </a:cubicBezTo>
                  <a:cubicBezTo>
                    <a:pt x="6" y="42"/>
                    <a:pt x="7" y="42"/>
                    <a:pt x="9" y="42"/>
                  </a:cubicBezTo>
                  <a:close/>
                  <a:moveTo>
                    <a:pt x="27" y="60"/>
                  </a:moveTo>
                  <a:cubicBezTo>
                    <a:pt x="29" y="62"/>
                    <a:pt x="27" y="65"/>
                    <a:pt x="27" y="64"/>
                  </a:cubicBezTo>
                  <a:cubicBezTo>
                    <a:pt x="25" y="62"/>
                    <a:pt x="25" y="60"/>
                    <a:pt x="27" y="60"/>
                  </a:cubicBezTo>
                  <a:close/>
                  <a:moveTo>
                    <a:pt x="41" y="74"/>
                  </a:moveTo>
                  <a:cubicBezTo>
                    <a:pt x="42" y="78"/>
                    <a:pt x="45" y="76"/>
                    <a:pt x="50" y="76"/>
                  </a:cubicBezTo>
                  <a:cubicBezTo>
                    <a:pt x="54" y="76"/>
                    <a:pt x="54" y="71"/>
                    <a:pt x="50" y="73"/>
                  </a:cubicBezTo>
                  <a:cubicBezTo>
                    <a:pt x="47" y="76"/>
                    <a:pt x="50" y="71"/>
                    <a:pt x="47" y="73"/>
                  </a:cubicBezTo>
                  <a:cubicBezTo>
                    <a:pt x="44" y="73"/>
                    <a:pt x="44" y="70"/>
                    <a:pt x="39" y="71"/>
                  </a:cubicBezTo>
                  <a:cubicBezTo>
                    <a:pt x="36" y="73"/>
                    <a:pt x="36" y="68"/>
                    <a:pt x="35" y="70"/>
                  </a:cubicBezTo>
                  <a:cubicBezTo>
                    <a:pt x="33" y="70"/>
                    <a:pt x="33" y="68"/>
                    <a:pt x="33" y="68"/>
                  </a:cubicBezTo>
                  <a:cubicBezTo>
                    <a:pt x="32" y="70"/>
                    <a:pt x="32" y="70"/>
                    <a:pt x="32" y="71"/>
                  </a:cubicBezTo>
                  <a:cubicBezTo>
                    <a:pt x="32" y="74"/>
                    <a:pt x="36" y="71"/>
                    <a:pt x="41" y="74"/>
                  </a:cubicBezTo>
                  <a:close/>
                  <a:moveTo>
                    <a:pt x="68" y="60"/>
                  </a:moveTo>
                  <a:cubicBezTo>
                    <a:pt x="68" y="59"/>
                    <a:pt x="63" y="62"/>
                    <a:pt x="63" y="64"/>
                  </a:cubicBezTo>
                  <a:cubicBezTo>
                    <a:pt x="65" y="64"/>
                    <a:pt x="63" y="65"/>
                    <a:pt x="65" y="67"/>
                  </a:cubicBezTo>
                  <a:cubicBezTo>
                    <a:pt x="67" y="67"/>
                    <a:pt x="68" y="60"/>
                    <a:pt x="68" y="60"/>
                  </a:cubicBezTo>
                  <a:close/>
                  <a:moveTo>
                    <a:pt x="50" y="37"/>
                  </a:moveTo>
                  <a:cubicBezTo>
                    <a:pt x="51" y="36"/>
                    <a:pt x="53" y="40"/>
                    <a:pt x="50" y="42"/>
                  </a:cubicBezTo>
                  <a:cubicBezTo>
                    <a:pt x="48" y="42"/>
                    <a:pt x="51" y="39"/>
                    <a:pt x="50" y="39"/>
                  </a:cubicBezTo>
                  <a:cubicBezTo>
                    <a:pt x="50" y="37"/>
                    <a:pt x="48" y="37"/>
                    <a:pt x="50" y="37"/>
                  </a:cubicBezTo>
                  <a:close/>
                  <a:moveTo>
                    <a:pt x="54" y="31"/>
                  </a:moveTo>
                  <a:cubicBezTo>
                    <a:pt x="53" y="28"/>
                    <a:pt x="54" y="29"/>
                    <a:pt x="53" y="28"/>
                  </a:cubicBezTo>
                  <a:cubicBezTo>
                    <a:pt x="53" y="28"/>
                    <a:pt x="51" y="28"/>
                    <a:pt x="50" y="29"/>
                  </a:cubicBezTo>
                  <a:cubicBezTo>
                    <a:pt x="48" y="29"/>
                    <a:pt x="50" y="31"/>
                    <a:pt x="53" y="33"/>
                  </a:cubicBezTo>
                  <a:cubicBezTo>
                    <a:pt x="54" y="33"/>
                    <a:pt x="56" y="33"/>
                    <a:pt x="54" y="31"/>
                  </a:cubicBezTo>
                  <a:close/>
                  <a:moveTo>
                    <a:pt x="41" y="12"/>
                  </a:moveTo>
                  <a:cubicBezTo>
                    <a:pt x="41" y="12"/>
                    <a:pt x="41" y="15"/>
                    <a:pt x="39" y="14"/>
                  </a:cubicBezTo>
                  <a:cubicBezTo>
                    <a:pt x="38" y="14"/>
                    <a:pt x="39" y="12"/>
                    <a:pt x="41" y="12"/>
                  </a:cubicBezTo>
                  <a:close/>
                  <a:moveTo>
                    <a:pt x="30" y="36"/>
                  </a:moveTo>
                  <a:cubicBezTo>
                    <a:pt x="33" y="37"/>
                    <a:pt x="32" y="39"/>
                    <a:pt x="33" y="39"/>
                  </a:cubicBezTo>
                  <a:cubicBezTo>
                    <a:pt x="36" y="39"/>
                    <a:pt x="36" y="43"/>
                    <a:pt x="38" y="43"/>
                  </a:cubicBezTo>
                  <a:cubicBezTo>
                    <a:pt x="39" y="45"/>
                    <a:pt x="39" y="42"/>
                    <a:pt x="38" y="42"/>
                  </a:cubicBezTo>
                  <a:cubicBezTo>
                    <a:pt x="36" y="40"/>
                    <a:pt x="36" y="39"/>
                    <a:pt x="36" y="37"/>
                  </a:cubicBezTo>
                  <a:cubicBezTo>
                    <a:pt x="36" y="34"/>
                    <a:pt x="35" y="37"/>
                    <a:pt x="30" y="33"/>
                  </a:cubicBezTo>
                  <a:cubicBezTo>
                    <a:pt x="29" y="31"/>
                    <a:pt x="25" y="33"/>
                    <a:pt x="25" y="34"/>
                  </a:cubicBezTo>
                  <a:cubicBezTo>
                    <a:pt x="27" y="34"/>
                    <a:pt x="29" y="34"/>
                    <a:pt x="30" y="36"/>
                  </a:cubicBezTo>
                  <a:close/>
                  <a:moveTo>
                    <a:pt x="47" y="53"/>
                  </a:moveTo>
                  <a:cubicBezTo>
                    <a:pt x="48" y="51"/>
                    <a:pt x="48" y="56"/>
                    <a:pt x="47" y="54"/>
                  </a:cubicBezTo>
                  <a:cubicBezTo>
                    <a:pt x="45" y="54"/>
                    <a:pt x="45" y="53"/>
                    <a:pt x="47" y="53"/>
                  </a:cubicBezTo>
                  <a:close/>
                  <a:moveTo>
                    <a:pt x="60" y="71"/>
                  </a:moveTo>
                  <a:cubicBezTo>
                    <a:pt x="59" y="71"/>
                    <a:pt x="59" y="67"/>
                    <a:pt x="60" y="68"/>
                  </a:cubicBezTo>
                  <a:cubicBezTo>
                    <a:pt x="60" y="70"/>
                    <a:pt x="60" y="71"/>
                    <a:pt x="60" y="71"/>
                  </a:cubicBezTo>
                  <a:close/>
                  <a:moveTo>
                    <a:pt x="4" y="28"/>
                  </a:moveTo>
                  <a:cubicBezTo>
                    <a:pt x="1" y="25"/>
                    <a:pt x="1" y="25"/>
                    <a:pt x="1" y="25"/>
                  </a:cubicBezTo>
                  <a:cubicBezTo>
                    <a:pt x="3" y="23"/>
                    <a:pt x="1" y="23"/>
                    <a:pt x="0" y="23"/>
                  </a:cubicBezTo>
                  <a:cubicBezTo>
                    <a:pt x="0" y="25"/>
                    <a:pt x="1" y="28"/>
                    <a:pt x="4" y="28"/>
                  </a:cubicBezTo>
                  <a:close/>
                  <a:moveTo>
                    <a:pt x="44" y="23"/>
                  </a:moveTo>
                  <a:cubicBezTo>
                    <a:pt x="45" y="22"/>
                    <a:pt x="45" y="25"/>
                    <a:pt x="45" y="23"/>
                  </a:cubicBezTo>
                  <a:cubicBezTo>
                    <a:pt x="45" y="22"/>
                    <a:pt x="47" y="20"/>
                    <a:pt x="45" y="22"/>
                  </a:cubicBezTo>
                  <a:cubicBezTo>
                    <a:pt x="45" y="22"/>
                    <a:pt x="42" y="20"/>
                    <a:pt x="42" y="22"/>
                  </a:cubicBezTo>
                  <a:cubicBezTo>
                    <a:pt x="42" y="23"/>
                    <a:pt x="44" y="23"/>
                    <a:pt x="44" y="23"/>
                  </a:cubicBezTo>
                  <a:close/>
                  <a:moveTo>
                    <a:pt x="48" y="20"/>
                  </a:moveTo>
                  <a:cubicBezTo>
                    <a:pt x="48" y="17"/>
                    <a:pt x="51" y="19"/>
                    <a:pt x="50" y="20"/>
                  </a:cubicBezTo>
                  <a:cubicBezTo>
                    <a:pt x="48" y="20"/>
                    <a:pt x="48" y="20"/>
                    <a:pt x="48" y="20"/>
                  </a:cubicBezTo>
                  <a:close/>
                  <a:moveTo>
                    <a:pt x="44" y="54"/>
                  </a:moveTo>
                  <a:cubicBezTo>
                    <a:pt x="42" y="53"/>
                    <a:pt x="44" y="51"/>
                    <a:pt x="45" y="53"/>
                  </a:cubicBezTo>
                  <a:cubicBezTo>
                    <a:pt x="44" y="54"/>
                    <a:pt x="44" y="54"/>
                    <a:pt x="44" y="54"/>
                  </a:cubicBezTo>
                  <a:close/>
                  <a:moveTo>
                    <a:pt x="38" y="57"/>
                  </a:moveTo>
                  <a:cubicBezTo>
                    <a:pt x="36" y="57"/>
                    <a:pt x="38" y="59"/>
                    <a:pt x="39" y="57"/>
                  </a:cubicBezTo>
                  <a:cubicBezTo>
                    <a:pt x="39" y="56"/>
                    <a:pt x="39" y="56"/>
                    <a:pt x="38" y="57"/>
                  </a:cubicBezTo>
                  <a:close/>
                  <a:moveTo>
                    <a:pt x="38" y="48"/>
                  </a:moveTo>
                  <a:cubicBezTo>
                    <a:pt x="36" y="48"/>
                    <a:pt x="38" y="46"/>
                    <a:pt x="38" y="46"/>
                  </a:cubicBezTo>
                  <a:cubicBezTo>
                    <a:pt x="38" y="48"/>
                    <a:pt x="38" y="48"/>
                    <a:pt x="38" y="48"/>
                  </a:cubicBezTo>
                  <a:close/>
                  <a:moveTo>
                    <a:pt x="38" y="51"/>
                  </a:moveTo>
                  <a:cubicBezTo>
                    <a:pt x="36" y="51"/>
                    <a:pt x="38" y="48"/>
                    <a:pt x="38" y="50"/>
                  </a:cubicBezTo>
                  <a:cubicBezTo>
                    <a:pt x="39" y="50"/>
                    <a:pt x="39" y="51"/>
                    <a:pt x="38" y="51"/>
                  </a:cubicBezTo>
                  <a:close/>
                  <a:moveTo>
                    <a:pt x="50" y="48"/>
                  </a:moveTo>
                  <a:cubicBezTo>
                    <a:pt x="50" y="46"/>
                    <a:pt x="53" y="46"/>
                    <a:pt x="53" y="46"/>
                  </a:cubicBezTo>
                  <a:cubicBezTo>
                    <a:pt x="53" y="46"/>
                    <a:pt x="50" y="50"/>
                    <a:pt x="50" y="48"/>
                  </a:cubicBezTo>
                  <a:close/>
                  <a:moveTo>
                    <a:pt x="7" y="37"/>
                  </a:moveTo>
                  <a:cubicBezTo>
                    <a:pt x="6" y="37"/>
                    <a:pt x="7" y="34"/>
                    <a:pt x="9" y="34"/>
                  </a:cubicBezTo>
                  <a:cubicBezTo>
                    <a:pt x="9" y="36"/>
                    <a:pt x="9" y="37"/>
                    <a:pt x="7" y="37"/>
                  </a:cubicBezTo>
                  <a:close/>
                  <a:moveTo>
                    <a:pt x="41" y="34"/>
                  </a:moveTo>
                  <a:cubicBezTo>
                    <a:pt x="39" y="34"/>
                    <a:pt x="39" y="33"/>
                    <a:pt x="39" y="33"/>
                  </a:cubicBezTo>
                  <a:cubicBezTo>
                    <a:pt x="39" y="31"/>
                    <a:pt x="41" y="34"/>
                    <a:pt x="41" y="34"/>
                  </a:cubicBezTo>
                  <a:close/>
                  <a:moveTo>
                    <a:pt x="42" y="48"/>
                  </a:moveTo>
                  <a:cubicBezTo>
                    <a:pt x="44" y="50"/>
                    <a:pt x="45" y="48"/>
                    <a:pt x="44" y="46"/>
                  </a:cubicBezTo>
                  <a:cubicBezTo>
                    <a:pt x="42" y="46"/>
                    <a:pt x="41" y="42"/>
                    <a:pt x="41" y="43"/>
                  </a:cubicBezTo>
                  <a:cubicBezTo>
                    <a:pt x="39" y="45"/>
                    <a:pt x="42" y="45"/>
                    <a:pt x="42" y="48"/>
                  </a:cubicBezTo>
                  <a:close/>
                </a:path>
              </a:pathLst>
            </a:custGeom>
            <a:grpFill/>
            <a:ln w="6350" cmpd="sng">
              <a:solidFill>
                <a:schemeClr val="bg1"/>
              </a:solidFill>
              <a:round/>
              <a:headEnd/>
              <a:tailEnd/>
            </a:ln>
          </p:spPr>
          <p:txBody>
            <a:bodyPr/>
            <a:lstStyle/>
            <a:p>
              <a:endParaRPr lang="en-GB" dirty="0"/>
            </a:p>
          </p:txBody>
        </p:sp>
        <p:sp>
          <p:nvSpPr>
            <p:cNvPr id="1294" name="Freeform 236"/>
            <p:cNvSpPr>
              <a:spLocks noEditPoints="1"/>
            </p:cNvSpPr>
            <p:nvPr/>
          </p:nvSpPr>
          <p:spPr bwMode="auto">
            <a:xfrm>
              <a:off x="8585045" y="3667325"/>
              <a:ext cx="546306" cy="719825"/>
            </a:xfrm>
            <a:custGeom>
              <a:avLst/>
              <a:gdLst/>
              <a:ahLst/>
              <a:cxnLst>
                <a:cxn ang="0">
                  <a:pos x="53" y="168"/>
                </a:cxn>
                <a:cxn ang="0">
                  <a:pos x="39" y="142"/>
                </a:cxn>
                <a:cxn ang="0">
                  <a:pos x="49" y="146"/>
                </a:cxn>
                <a:cxn ang="0">
                  <a:pos x="102" y="123"/>
                </a:cxn>
                <a:cxn ang="0">
                  <a:pos x="111" y="122"/>
                </a:cxn>
                <a:cxn ang="0">
                  <a:pos x="122" y="118"/>
                </a:cxn>
                <a:cxn ang="0">
                  <a:pos x="128" y="112"/>
                </a:cxn>
                <a:cxn ang="0">
                  <a:pos x="134" y="107"/>
                </a:cxn>
                <a:cxn ang="0">
                  <a:pos x="142" y="75"/>
                </a:cxn>
                <a:cxn ang="0">
                  <a:pos x="137" y="47"/>
                </a:cxn>
                <a:cxn ang="0">
                  <a:pos x="134" y="53"/>
                </a:cxn>
                <a:cxn ang="0">
                  <a:pos x="126" y="64"/>
                </a:cxn>
                <a:cxn ang="0">
                  <a:pos x="107" y="98"/>
                </a:cxn>
                <a:cxn ang="0">
                  <a:pos x="102" y="95"/>
                </a:cxn>
                <a:cxn ang="0">
                  <a:pos x="90" y="109"/>
                </a:cxn>
                <a:cxn ang="0">
                  <a:pos x="61" y="123"/>
                </a:cxn>
                <a:cxn ang="0">
                  <a:pos x="67" y="125"/>
                </a:cxn>
                <a:cxn ang="0">
                  <a:pos x="87" y="122"/>
                </a:cxn>
                <a:cxn ang="0">
                  <a:pos x="90" y="131"/>
                </a:cxn>
                <a:cxn ang="0">
                  <a:pos x="52" y="140"/>
                </a:cxn>
                <a:cxn ang="0">
                  <a:pos x="52" y="154"/>
                </a:cxn>
                <a:cxn ang="0">
                  <a:pos x="58" y="156"/>
                </a:cxn>
                <a:cxn ang="0">
                  <a:pos x="62" y="137"/>
                </a:cxn>
                <a:cxn ang="0">
                  <a:pos x="53" y="131"/>
                </a:cxn>
                <a:cxn ang="0">
                  <a:pos x="46" y="137"/>
                </a:cxn>
                <a:cxn ang="0">
                  <a:pos x="52" y="143"/>
                </a:cxn>
                <a:cxn ang="0">
                  <a:pos x="82" y="136"/>
                </a:cxn>
                <a:cxn ang="0">
                  <a:pos x="79" y="126"/>
                </a:cxn>
                <a:cxn ang="0">
                  <a:pos x="70" y="131"/>
                </a:cxn>
                <a:cxn ang="0">
                  <a:pos x="71" y="142"/>
                </a:cxn>
                <a:cxn ang="0">
                  <a:pos x="117" y="86"/>
                </a:cxn>
                <a:cxn ang="0">
                  <a:pos x="137" y="44"/>
                </a:cxn>
                <a:cxn ang="0">
                  <a:pos x="152" y="40"/>
                </a:cxn>
                <a:cxn ang="0">
                  <a:pos x="175" y="25"/>
                </a:cxn>
                <a:cxn ang="0">
                  <a:pos x="164" y="19"/>
                </a:cxn>
                <a:cxn ang="0">
                  <a:pos x="142" y="6"/>
                </a:cxn>
                <a:cxn ang="0">
                  <a:pos x="135" y="28"/>
                </a:cxn>
                <a:cxn ang="0">
                  <a:pos x="129" y="48"/>
                </a:cxn>
                <a:cxn ang="0">
                  <a:pos x="90" y="123"/>
                </a:cxn>
                <a:cxn ang="0">
                  <a:pos x="76" y="103"/>
                </a:cxn>
                <a:cxn ang="0">
                  <a:pos x="35" y="206"/>
                </a:cxn>
                <a:cxn ang="0">
                  <a:pos x="32" y="210"/>
                </a:cxn>
                <a:cxn ang="0">
                  <a:pos x="41" y="195"/>
                </a:cxn>
                <a:cxn ang="0">
                  <a:pos x="44" y="190"/>
                </a:cxn>
                <a:cxn ang="0">
                  <a:pos x="0" y="229"/>
                </a:cxn>
                <a:cxn ang="0">
                  <a:pos x="3" y="229"/>
                </a:cxn>
                <a:cxn ang="0">
                  <a:pos x="12" y="226"/>
                </a:cxn>
              </a:cxnLst>
              <a:rect l="0" t="0" r="r" b="b"/>
              <a:pathLst>
                <a:path w="175" h="231">
                  <a:moveTo>
                    <a:pt x="53" y="168"/>
                  </a:moveTo>
                  <a:cubicBezTo>
                    <a:pt x="52" y="168"/>
                    <a:pt x="53" y="165"/>
                    <a:pt x="53" y="167"/>
                  </a:cubicBezTo>
                  <a:cubicBezTo>
                    <a:pt x="55" y="167"/>
                    <a:pt x="55" y="168"/>
                    <a:pt x="53" y="168"/>
                  </a:cubicBezTo>
                  <a:close/>
                  <a:moveTo>
                    <a:pt x="39" y="142"/>
                  </a:moveTo>
                  <a:cubicBezTo>
                    <a:pt x="41" y="142"/>
                    <a:pt x="41" y="143"/>
                    <a:pt x="39" y="143"/>
                  </a:cubicBezTo>
                  <a:cubicBezTo>
                    <a:pt x="38" y="143"/>
                    <a:pt x="39" y="142"/>
                    <a:pt x="39" y="142"/>
                  </a:cubicBezTo>
                  <a:close/>
                  <a:moveTo>
                    <a:pt x="49" y="146"/>
                  </a:moveTo>
                  <a:cubicBezTo>
                    <a:pt x="49" y="145"/>
                    <a:pt x="52" y="143"/>
                    <a:pt x="52" y="145"/>
                  </a:cubicBezTo>
                  <a:cubicBezTo>
                    <a:pt x="52" y="146"/>
                    <a:pt x="50" y="148"/>
                    <a:pt x="49" y="146"/>
                  </a:cubicBezTo>
                  <a:close/>
                  <a:moveTo>
                    <a:pt x="93" y="134"/>
                  </a:moveTo>
                  <a:cubicBezTo>
                    <a:pt x="96" y="137"/>
                    <a:pt x="97" y="131"/>
                    <a:pt x="99" y="128"/>
                  </a:cubicBezTo>
                  <a:cubicBezTo>
                    <a:pt x="102" y="125"/>
                    <a:pt x="107" y="126"/>
                    <a:pt x="102" y="123"/>
                  </a:cubicBezTo>
                  <a:cubicBezTo>
                    <a:pt x="99" y="122"/>
                    <a:pt x="103" y="115"/>
                    <a:pt x="103" y="118"/>
                  </a:cubicBezTo>
                  <a:cubicBezTo>
                    <a:pt x="103" y="123"/>
                    <a:pt x="108" y="118"/>
                    <a:pt x="105" y="122"/>
                  </a:cubicBezTo>
                  <a:cubicBezTo>
                    <a:pt x="103" y="125"/>
                    <a:pt x="108" y="122"/>
                    <a:pt x="111" y="122"/>
                  </a:cubicBezTo>
                  <a:cubicBezTo>
                    <a:pt x="114" y="123"/>
                    <a:pt x="113" y="123"/>
                    <a:pt x="116" y="120"/>
                  </a:cubicBezTo>
                  <a:cubicBezTo>
                    <a:pt x="117" y="117"/>
                    <a:pt x="119" y="115"/>
                    <a:pt x="119" y="120"/>
                  </a:cubicBezTo>
                  <a:cubicBezTo>
                    <a:pt x="117" y="125"/>
                    <a:pt x="120" y="123"/>
                    <a:pt x="122" y="118"/>
                  </a:cubicBezTo>
                  <a:cubicBezTo>
                    <a:pt x="122" y="115"/>
                    <a:pt x="122" y="114"/>
                    <a:pt x="125" y="115"/>
                  </a:cubicBezTo>
                  <a:cubicBezTo>
                    <a:pt x="126" y="118"/>
                    <a:pt x="125" y="115"/>
                    <a:pt x="126" y="112"/>
                  </a:cubicBezTo>
                  <a:cubicBezTo>
                    <a:pt x="128" y="111"/>
                    <a:pt x="129" y="111"/>
                    <a:pt x="128" y="112"/>
                  </a:cubicBezTo>
                  <a:cubicBezTo>
                    <a:pt x="128" y="115"/>
                    <a:pt x="126" y="122"/>
                    <a:pt x="128" y="118"/>
                  </a:cubicBezTo>
                  <a:cubicBezTo>
                    <a:pt x="129" y="115"/>
                    <a:pt x="131" y="118"/>
                    <a:pt x="132" y="114"/>
                  </a:cubicBezTo>
                  <a:cubicBezTo>
                    <a:pt x="132" y="107"/>
                    <a:pt x="139" y="115"/>
                    <a:pt x="134" y="107"/>
                  </a:cubicBezTo>
                  <a:cubicBezTo>
                    <a:pt x="129" y="101"/>
                    <a:pt x="139" y="97"/>
                    <a:pt x="135" y="89"/>
                  </a:cubicBezTo>
                  <a:cubicBezTo>
                    <a:pt x="135" y="84"/>
                    <a:pt x="137" y="79"/>
                    <a:pt x="140" y="83"/>
                  </a:cubicBezTo>
                  <a:cubicBezTo>
                    <a:pt x="143" y="84"/>
                    <a:pt x="139" y="79"/>
                    <a:pt x="142" y="75"/>
                  </a:cubicBezTo>
                  <a:cubicBezTo>
                    <a:pt x="145" y="70"/>
                    <a:pt x="146" y="64"/>
                    <a:pt x="142" y="61"/>
                  </a:cubicBezTo>
                  <a:cubicBezTo>
                    <a:pt x="139" y="56"/>
                    <a:pt x="139" y="51"/>
                    <a:pt x="140" y="50"/>
                  </a:cubicBezTo>
                  <a:cubicBezTo>
                    <a:pt x="140" y="47"/>
                    <a:pt x="139" y="48"/>
                    <a:pt x="137" y="47"/>
                  </a:cubicBezTo>
                  <a:cubicBezTo>
                    <a:pt x="135" y="45"/>
                    <a:pt x="134" y="51"/>
                    <a:pt x="137" y="50"/>
                  </a:cubicBezTo>
                  <a:cubicBezTo>
                    <a:pt x="140" y="48"/>
                    <a:pt x="139" y="54"/>
                    <a:pt x="137" y="53"/>
                  </a:cubicBezTo>
                  <a:cubicBezTo>
                    <a:pt x="135" y="51"/>
                    <a:pt x="134" y="56"/>
                    <a:pt x="134" y="53"/>
                  </a:cubicBezTo>
                  <a:cubicBezTo>
                    <a:pt x="134" y="48"/>
                    <a:pt x="131" y="48"/>
                    <a:pt x="131" y="53"/>
                  </a:cubicBezTo>
                  <a:cubicBezTo>
                    <a:pt x="131" y="58"/>
                    <a:pt x="126" y="53"/>
                    <a:pt x="128" y="58"/>
                  </a:cubicBezTo>
                  <a:cubicBezTo>
                    <a:pt x="129" y="64"/>
                    <a:pt x="126" y="62"/>
                    <a:pt x="126" y="64"/>
                  </a:cubicBezTo>
                  <a:cubicBezTo>
                    <a:pt x="126" y="65"/>
                    <a:pt x="131" y="62"/>
                    <a:pt x="126" y="75"/>
                  </a:cubicBezTo>
                  <a:cubicBezTo>
                    <a:pt x="125" y="84"/>
                    <a:pt x="122" y="84"/>
                    <a:pt x="119" y="90"/>
                  </a:cubicBezTo>
                  <a:cubicBezTo>
                    <a:pt x="114" y="97"/>
                    <a:pt x="111" y="95"/>
                    <a:pt x="107" y="98"/>
                  </a:cubicBezTo>
                  <a:cubicBezTo>
                    <a:pt x="103" y="101"/>
                    <a:pt x="107" y="97"/>
                    <a:pt x="105" y="95"/>
                  </a:cubicBezTo>
                  <a:cubicBezTo>
                    <a:pt x="103" y="95"/>
                    <a:pt x="110" y="94"/>
                    <a:pt x="108" y="90"/>
                  </a:cubicBezTo>
                  <a:cubicBezTo>
                    <a:pt x="107" y="89"/>
                    <a:pt x="102" y="92"/>
                    <a:pt x="102" y="95"/>
                  </a:cubicBezTo>
                  <a:cubicBezTo>
                    <a:pt x="103" y="100"/>
                    <a:pt x="96" y="106"/>
                    <a:pt x="96" y="107"/>
                  </a:cubicBezTo>
                  <a:cubicBezTo>
                    <a:pt x="97" y="109"/>
                    <a:pt x="97" y="112"/>
                    <a:pt x="93" y="112"/>
                  </a:cubicBezTo>
                  <a:cubicBezTo>
                    <a:pt x="88" y="114"/>
                    <a:pt x="93" y="111"/>
                    <a:pt x="90" y="109"/>
                  </a:cubicBezTo>
                  <a:cubicBezTo>
                    <a:pt x="88" y="109"/>
                    <a:pt x="76" y="115"/>
                    <a:pt x="75" y="112"/>
                  </a:cubicBezTo>
                  <a:cubicBezTo>
                    <a:pt x="73" y="109"/>
                    <a:pt x="71" y="112"/>
                    <a:pt x="67" y="117"/>
                  </a:cubicBezTo>
                  <a:cubicBezTo>
                    <a:pt x="62" y="123"/>
                    <a:pt x="62" y="118"/>
                    <a:pt x="61" y="123"/>
                  </a:cubicBezTo>
                  <a:cubicBezTo>
                    <a:pt x="59" y="126"/>
                    <a:pt x="56" y="123"/>
                    <a:pt x="56" y="126"/>
                  </a:cubicBezTo>
                  <a:cubicBezTo>
                    <a:pt x="56" y="131"/>
                    <a:pt x="61" y="128"/>
                    <a:pt x="64" y="129"/>
                  </a:cubicBezTo>
                  <a:cubicBezTo>
                    <a:pt x="68" y="131"/>
                    <a:pt x="65" y="126"/>
                    <a:pt x="67" y="125"/>
                  </a:cubicBezTo>
                  <a:cubicBezTo>
                    <a:pt x="70" y="125"/>
                    <a:pt x="68" y="126"/>
                    <a:pt x="71" y="126"/>
                  </a:cubicBezTo>
                  <a:cubicBezTo>
                    <a:pt x="75" y="125"/>
                    <a:pt x="78" y="125"/>
                    <a:pt x="81" y="123"/>
                  </a:cubicBezTo>
                  <a:cubicBezTo>
                    <a:pt x="85" y="122"/>
                    <a:pt x="81" y="120"/>
                    <a:pt x="87" y="122"/>
                  </a:cubicBezTo>
                  <a:cubicBezTo>
                    <a:pt x="91" y="123"/>
                    <a:pt x="91" y="120"/>
                    <a:pt x="93" y="122"/>
                  </a:cubicBezTo>
                  <a:cubicBezTo>
                    <a:pt x="93" y="125"/>
                    <a:pt x="90" y="125"/>
                    <a:pt x="90" y="126"/>
                  </a:cubicBezTo>
                  <a:cubicBezTo>
                    <a:pt x="90" y="128"/>
                    <a:pt x="88" y="129"/>
                    <a:pt x="90" y="131"/>
                  </a:cubicBezTo>
                  <a:cubicBezTo>
                    <a:pt x="93" y="132"/>
                    <a:pt x="90" y="132"/>
                    <a:pt x="94" y="134"/>
                  </a:cubicBezTo>
                  <a:cubicBezTo>
                    <a:pt x="93" y="134"/>
                    <a:pt x="93" y="134"/>
                    <a:pt x="93" y="134"/>
                  </a:cubicBezTo>
                  <a:close/>
                  <a:moveTo>
                    <a:pt x="52" y="140"/>
                  </a:moveTo>
                  <a:cubicBezTo>
                    <a:pt x="50" y="140"/>
                    <a:pt x="50" y="136"/>
                    <a:pt x="52" y="139"/>
                  </a:cubicBezTo>
                  <a:cubicBezTo>
                    <a:pt x="53" y="142"/>
                    <a:pt x="55" y="145"/>
                    <a:pt x="52" y="148"/>
                  </a:cubicBezTo>
                  <a:cubicBezTo>
                    <a:pt x="50" y="151"/>
                    <a:pt x="50" y="150"/>
                    <a:pt x="52" y="154"/>
                  </a:cubicBezTo>
                  <a:cubicBezTo>
                    <a:pt x="52" y="157"/>
                    <a:pt x="49" y="156"/>
                    <a:pt x="53" y="157"/>
                  </a:cubicBezTo>
                  <a:cubicBezTo>
                    <a:pt x="56" y="159"/>
                    <a:pt x="53" y="162"/>
                    <a:pt x="56" y="159"/>
                  </a:cubicBezTo>
                  <a:cubicBezTo>
                    <a:pt x="59" y="157"/>
                    <a:pt x="56" y="157"/>
                    <a:pt x="58" y="156"/>
                  </a:cubicBezTo>
                  <a:cubicBezTo>
                    <a:pt x="59" y="154"/>
                    <a:pt x="58" y="157"/>
                    <a:pt x="59" y="156"/>
                  </a:cubicBezTo>
                  <a:cubicBezTo>
                    <a:pt x="61" y="156"/>
                    <a:pt x="61" y="142"/>
                    <a:pt x="64" y="142"/>
                  </a:cubicBezTo>
                  <a:cubicBezTo>
                    <a:pt x="67" y="140"/>
                    <a:pt x="65" y="137"/>
                    <a:pt x="62" y="137"/>
                  </a:cubicBezTo>
                  <a:cubicBezTo>
                    <a:pt x="59" y="137"/>
                    <a:pt x="64" y="134"/>
                    <a:pt x="62" y="132"/>
                  </a:cubicBezTo>
                  <a:cubicBezTo>
                    <a:pt x="61" y="131"/>
                    <a:pt x="58" y="136"/>
                    <a:pt x="58" y="131"/>
                  </a:cubicBezTo>
                  <a:cubicBezTo>
                    <a:pt x="56" y="129"/>
                    <a:pt x="53" y="128"/>
                    <a:pt x="53" y="131"/>
                  </a:cubicBezTo>
                  <a:cubicBezTo>
                    <a:pt x="52" y="134"/>
                    <a:pt x="52" y="131"/>
                    <a:pt x="50" y="134"/>
                  </a:cubicBezTo>
                  <a:cubicBezTo>
                    <a:pt x="49" y="137"/>
                    <a:pt x="49" y="131"/>
                    <a:pt x="47" y="134"/>
                  </a:cubicBezTo>
                  <a:cubicBezTo>
                    <a:pt x="47" y="137"/>
                    <a:pt x="44" y="134"/>
                    <a:pt x="46" y="137"/>
                  </a:cubicBezTo>
                  <a:cubicBezTo>
                    <a:pt x="47" y="140"/>
                    <a:pt x="46" y="139"/>
                    <a:pt x="47" y="140"/>
                  </a:cubicBezTo>
                  <a:cubicBezTo>
                    <a:pt x="49" y="143"/>
                    <a:pt x="46" y="145"/>
                    <a:pt x="49" y="143"/>
                  </a:cubicBezTo>
                  <a:cubicBezTo>
                    <a:pt x="52" y="140"/>
                    <a:pt x="49" y="145"/>
                    <a:pt x="52" y="143"/>
                  </a:cubicBezTo>
                  <a:cubicBezTo>
                    <a:pt x="53" y="142"/>
                    <a:pt x="53" y="142"/>
                    <a:pt x="52" y="140"/>
                  </a:cubicBezTo>
                  <a:close/>
                  <a:moveTo>
                    <a:pt x="78" y="134"/>
                  </a:moveTo>
                  <a:cubicBezTo>
                    <a:pt x="81" y="132"/>
                    <a:pt x="82" y="139"/>
                    <a:pt x="82" y="136"/>
                  </a:cubicBezTo>
                  <a:cubicBezTo>
                    <a:pt x="84" y="131"/>
                    <a:pt x="87" y="132"/>
                    <a:pt x="87" y="129"/>
                  </a:cubicBezTo>
                  <a:cubicBezTo>
                    <a:pt x="85" y="128"/>
                    <a:pt x="87" y="128"/>
                    <a:pt x="85" y="126"/>
                  </a:cubicBezTo>
                  <a:cubicBezTo>
                    <a:pt x="84" y="125"/>
                    <a:pt x="82" y="125"/>
                    <a:pt x="79" y="126"/>
                  </a:cubicBezTo>
                  <a:cubicBezTo>
                    <a:pt x="76" y="128"/>
                    <a:pt x="78" y="129"/>
                    <a:pt x="76" y="129"/>
                  </a:cubicBezTo>
                  <a:cubicBezTo>
                    <a:pt x="75" y="128"/>
                    <a:pt x="73" y="131"/>
                    <a:pt x="73" y="129"/>
                  </a:cubicBezTo>
                  <a:cubicBezTo>
                    <a:pt x="73" y="126"/>
                    <a:pt x="73" y="126"/>
                    <a:pt x="70" y="131"/>
                  </a:cubicBezTo>
                  <a:cubicBezTo>
                    <a:pt x="68" y="134"/>
                    <a:pt x="64" y="136"/>
                    <a:pt x="67" y="136"/>
                  </a:cubicBezTo>
                  <a:cubicBezTo>
                    <a:pt x="70" y="136"/>
                    <a:pt x="67" y="137"/>
                    <a:pt x="70" y="140"/>
                  </a:cubicBezTo>
                  <a:cubicBezTo>
                    <a:pt x="71" y="142"/>
                    <a:pt x="67" y="142"/>
                    <a:pt x="71" y="142"/>
                  </a:cubicBezTo>
                  <a:cubicBezTo>
                    <a:pt x="75" y="143"/>
                    <a:pt x="73" y="136"/>
                    <a:pt x="78" y="134"/>
                  </a:cubicBezTo>
                  <a:close/>
                  <a:moveTo>
                    <a:pt x="116" y="84"/>
                  </a:moveTo>
                  <a:cubicBezTo>
                    <a:pt x="117" y="81"/>
                    <a:pt x="117" y="84"/>
                    <a:pt x="117" y="86"/>
                  </a:cubicBezTo>
                  <a:cubicBezTo>
                    <a:pt x="116" y="87"/>
                    <a:pt x="114" y="86"/>
                    <a:pt x="116" y="84"/>
                  </a:cubicBezTo>
                  <a:close/>
                  <a:moveTo>
                    <a:pt x="132" y="45"/>
                  </a:moveTo>
                  <a:cubicBezTo>
                    <a:pt x="134" y="40"/>
                    <a:pt x="134" y="45"/>
                    <a:pt x="137" y="44"/>
                  </a:cubicBezTo>
                  <a:cubicBezTo>
                    <a:pt x="142" y="42"/>
                    <a:pt x="129" y="40"/>
                    <a:pt x="131" y="36"/>
                  </a:cubicBezTo>
                  <a:cubicBezTo>
                    <a:pt x="134" y="31"/>
                    <a:pt x="134" y="39"/>
                    <a:pt x="139" y="36"/>
                  </a:cubicBezTo>
                  <a:cubicBezTo>
                    <a:pt x="142" y="33"/>
                    <a:pt x="143" y="34"/>
                    <a:pt x="152" y="40"/>
                  </a:cubicBezTo>
                  <a:cubicBezTo>
                    <a:pt x="157" y="44"/>
                    <a:pt x="155" y="33"/>
                    <a:pt x="160" y="31"/>
                  </a:cubicBezTo>
                  <a:cubicBezTo>
                    <a:pt x="163" y="30"/>
                    <a:pt x="166" y="31"/>
                    <a:pt x="169" y="30"/>
                  </a:cubicBezTo>
                  <a:cubicBezTo>
                    <a:pt x="174" y="26"/>
                    <a:pt x="175" y="26"/>
                    <a:pt x="175" y="25"/>
                  </a:cubicBezTo>
                  <a:cubicBezTo>
                    <a:pt x="174" y="23"/>
                    <a:pt x="172" y="28"/>
                    <a:pt x="169" y="23"/>
                  </a:cubicBezTo>
                  <a:cubicBezTo>
                    <a:pt x="168" y="19"/>
                    <a:pt x="172" y="14"/>
                    <a:pt x="171" y="14"/>
                  </a:cubicBezTo>
                  <a:cubicBezTo>
                    <a:pt x="169" y="16"/>
                    <a:pt x="168" y="20"/>
                    <a:pt x="164" y="19"/>
                  </a:cubicBezTo>
                  <a:cubicBezTo>
                    <a:pt x="161" y="19"/>
                    <a:pt x="164" y="17"/>
                    <a:pt x="160" y="17"/>
                  </a:cubicBezTo>
                  <a:cubicBezTo>
                    <a:pt x="155" y="16"/>
                    <a:pt x="149" y="8"/>
                    <a:pt x="146" y="5"/>
                  </a:cubicBezTo>
                  <a:cubicBezTo>
                    <a:pt x="143" y="0"/>
                    <a:pt x="139" y="2"/>
                    <a:pt x="142" y="6"/>
                  </a:cubicBezTo>
                  <a:cubicBezTo>
                    <a:pt x="145" y="12"/>
                    <a:pt x="140" y="12"/>
                    <a:pt x="142" y="16"/>
                  </a:cubicBezTo>
                  <a:cubicBezTo>
                    <a:pt x="143" y="19"/>
                    <a:pt x="139" y="20"/>
                    <a:pt x="139" y="23"/>
                  </a:cubicBezTo>
                  <a:cubicBezTo>
                    <a:pt x="140" y="25"/>
                    <a:pt x="140" y="30"/>
                    <a:pt x="135" y="28"/>
                  </a:cubicBezTo>
                  <a:cubicBezTo>
                    <a:pt x="132" y="25"/>
                    <a:pt x="129" y="25"/>
                    <a:pt x="132" y="28"/>
                  </a:cubicBezTo>
                  <a:cubicBezTo>
                    <a:pt x="134" y="31"/>
                    <a:pt x="123" y="36"/>
                    <a:pt x="128" y="39"/>
                  </a:cubicBezTo>
                  <a:cubicBezTo>
                    <a:pt x="132" y="42"/>
                    <a:pt x="126" y="45"/>
                    <a:pt x="129" y="48"/>
                  </a:cubicBezTo>
                  <a:cubicBezTo>
                    <a:pt x="129" y="48"/>
                    <a:pt x="129" y="50"/>
                    <a:pt x="132" y="45"/>
                  </a:cubicBezTo>
                  <a:close/>
                  <a:moveTo>
                    <a:pt x="87" y="126"/>
                  </a:moveTo>
                  <a:cubicBezTo>
                    <a:pt x="87" y="125"/>
                    <a:pt x="90" y="122"/>
                    <a:pt x="90" y="123"/>
                  </a:cubicBezTo>
                  <a:cubicBezTo>
                    <a:pt x="90" y="125"/>
                    <a:pt x="88" y="128"/>
                    <a:pt x="87" y="126"/>
                  </a:cubicBezTo>
                  <a:close/>
                  <a:moveTo>
                    <a:pt x="76" y="106"/>
                  </a:moveTo>
                  <a:cubicBezTo>
                    <a:pt x="76" y="103"/>
                    <a:pt x="76" y="103"/>
                    <a:pt x="76" y="103"/>
                  </a:cubicBezTo>
                  <a:cubicBezTo>
                    <a:pt x="75" y="104"/>
                    <a:pt x="75" y="106"/>
                    <a:pt x="76" y="106"/>
                  </a:cubicBezTo>
                  <a:close/>
                  <a:moveTo>
                    <a:pt x="32" y="210"/>
                  </a:moveTo>
                  <a:cubicBezTo>
                    <a:pt x="32" y="209"/>
                    <a:pt x="32" y="209"/>
                    <a:pt x="35" y="206"/>
                  </a:cubicBezTo>
                  <a:cubicBezTo>
                    <a:pt x="38" y="204"/>
                    <a:pt x="36" y="203"/>
                    <a:pt x="35" y="204"/>
                  </a:cubicBezTo>
                  <a:cubicBezTo>
                    <a:pt x="33" y="207"/>
                    <a:pt x="32" y="207"/>
                    <a:pt x="30" y="210"/>
                  </a:cubicBezTo>
                  <a:cubicBezTo>
                    <a:pt x="30" y="212"/>
                    <a:pt x="32" y="212"/>
                    <a:pt x="32" y="210"/>
                  </a:cubicBezTo>
                  <a:close/>
                  <a:moveTo>
                    <a:pt x="41" y="195"/>
                  </a:moveTo>
                  <a:cubicBezTo>
                    <a:pt x="39" y="193"/>
                    <a:pt x="41" y="192"/>
                    <a:pt x="41" y="193"/>
                  </a:cubicBezTo>
                  <a:cubicBezTo>
                    <a:pt x="43" y="195"/>
                    <a:pt x="41" y="196"/>
                    <a:pt x="41" y="195"/>
                  </a:cubicBezTo>
                  <a:close/>
                  <a:moveTo>
                    <a:pt x="44" y="190"/>
                  </a:moveTo>
                  <a:cubicBezTo>
                    <a:pt x="44" y="187"/>
                    <a:pt x="47" y="185"/>
                    <a:pt x="47" y="187"/>
                  </a:cubicBezTo>
                  <a:cubicBezTo>
                    <a:pt x="47" y="187"/>
                    <a:pt x="44" y="192"/>
                    <a:pt x="44" y="190"/>
                  </a:cubicBezTo>
                  <a:close/>
                  <a:moveTo>
                    <a:pt x="0" y="229"/>
                  </a:moveTo>
                  <a:cubicBezTo>
                    <a:pt x="0" y="228"/>
                    <a:pt x="1" y="229"/>
                    <a:pt x="1" y="231"/>
                  </a:cubicBezTo>
                  <a:cubicBezTo>
                    <a:pt x="1" y="231"/>
                    <a:pt x="0" y="231"/>
                    <a:pt x="0" y="229"/>
                  </a:cubicBezTo>
                  <a:close/>
                  <a:moveTo>
                    <a:pt x="3" y="229"/>
                  </a:moveTo>
                  <a:cubicBezTo>
                    <a:pt x="1" y="229"/>
                    <a:pt x="4" y="226"/>
                    <a:pt x="4" y="228"/>
                  </a:cubicBezTo>
                  <a:cubicBezTo>
                    <a:pt x="4" y="229"/>
                    <a:pt x="4" y="231"/>
                    <a:pt x="3" y="229"/>
                  </a:cubicBezTo>
                  <a:close/>
                  <a:moveTo>
                    <a:pt x="12" y="226"/>
                  </a:moveTo>
                  <a:cubicBezTo>
                    <a:pt x="11" y="224"/>
                    <a:pt x="12" y="224"/>
                    <a:pt x="14" y="224"/>
                  </a:cubicBezTo>
                  <a:cubicBezTo>
                    <a:pt x="14" y="226"/>
                    <a:pt x="12" y="226"/>
                    <a:pt x="12" y="226"/>
                  </a:cubicBezTo>
                  <a:close/>
                </a:path>
              </a:pathLst>
            </a:custGeom>
            <a:grpFill/>
            <a:ln w="6350" cmpd="sng">
              <a:solidFill>
                <a:schemeClr val="bg1"/>
              </a:solidFill>
              <a:round/>
              <a:headEnd/>
              <a:tailEnd/>
            </a:ln>
          </p:spPr>
          <p:txBody>
            <a:bodyPr/>
            <a:lstStyle/>
            <a:p>
              <a:endParaRPr lang="en-GB" dirty="0"/>
            </a:p>
          </p:txBody>
        </p:sp>
        <p:sp>
          <p:nvSpPr>
            <p:cNvPr id="1295" name="Freeform 237"/>
            <p:cNvSpPr>
              <a:spLocks noEditPoints="1"/>
            </p:cNvSpPr>
            <p:nvPr/>
          </p:nvSpPr>
          <p:spPr bwMode="auto">
            <a:xfrm>
              <a:off x="6007768" y="2102349"/>
              <a:ext cx="4235476" cy="1724045"/>
            </a:xfrm>
            <a:custGeom>
              <a:avLst/>
              <a:gdLst/>
              <a:ahLst/>
              <a:cxnLst>
                <a:cxn ang="0">
                  <a:pos x="404" y="136"/>
                </a:cxn>
                <a:cxn ang="0">
                  <a:pos x="273" y="177"/>
                </a:cxn>
                <a:cxn ang="0">
                  <a:pos x="361" y="90"/>
                </a:cxn>
                <a:cxn ang="0">
                  <a:pos x="278" y="138"/>
                </a:cxn>
                <a:cxn ang="0">
                  <a:pos x="227" y="31"/>
                </a:cxn>
                <a:cxn ang="0">
                  <a:pos x="217" y="29"/>
                </a:cxn>
                <a:cxn ang="0">
                  <a:pos x="343" y="18"/>
                </a:cxn>
                <a:cxn ang="0">
                  <a:pos x="328" y="25"/>
                </a:cxn>
                <a:cxn ang="0">
                  <a:pos x="297" y="32"/>
                </a:cxn>
                <a:cxn ang="0">
                  <a:pos x="314" y="31"/>
                </a:cxn>
                <a:cxn ang="0">
                  <a:pos x="285" y="12"/>
                </a:cxn>
                <a:cxn ang="0">
                  <a:pos x="291" y="14"/>
                </a:cxn>
                <a:cxn ang="0">
                  <a:pos x="288" y="20"/>
                </a:cxn>
                <a:cxn ang="0">
                  <a:pos x="276" y="23"/>
                </a:cxn>
                <a:cxn ang="0">
                  <a:pos x="1351" y="247"/>
                </a:cxn>
                <a:cxn ang="0">
                  <a:pos x="1184" y="200"/>
                </a:cxn>
                <a:cxn ang="0">
                  <a:pos x="902" y="164"/>
                </a:cxn>
                <a:cxn ang="0">
                  <a:pos x="734" y="116"/>
                </a:cxn>
                <a:cxn ang="0">
                  <a:pos x="570" y="104"/>
                </a:cxn>
                <a:cxn ang="0">
                  <a:pos x="474" y="154"/>
                </a:cxn>
                <a:cxn ang="0">
                  <a:pos x="457" y="217"/>
                </a:cxn>
                <a:cxn ang="0">
                  <a:pos x="381" y="169"/>
                </a:cxn>
                <a:cxn ang="0">
                  <a:pos x="214" y="233"/>
                </a:cxn>
                <a:cxn ang="0">
                  <a:pos x="144" y="275"/>
                </a:cxn>
                <a:cxn ang="0">
                  <a:pos x="90" y="191"/>
                </a:cxn>
                <a:cxn ang="0">
                  <a:pos x="84" y="250"/>
                </a:cxn>
                <a:cxn ang="0">
                  <a:pos x="80" y="306"/>
                </a:cxn>
                <a:cxn ang="0">
                  <a:pos x="67" y="332"/>
                </a:cxn>
                <a:cxn ang="0">
                  <a:pos x="87" y="380"/>
                </a:cxn>
                <a:cxn ang="0">
                  <a:pos x="109" y="422"/>
                </a:cxn>
                <a:cxn ang="0">
                  <a:pos x="163" y="455"/>
                </a:cxn>
                <a:cxn ang="0">
                  <a:pos x="148" y="492"/>
                </a:cxn>
                <a:cxn ang="0">
                  <a:pos x="172" y="528"/>
                </a:cxn>
                <a:cxn ang="0">
                  <a:pos x="220" y="548"/>
                </a:cxn>
                <a:cxn ang="0">
                  <a:pos x="217" y="469"/>
                </a:cxn>
                <a:cxn ang="0">
                  <a:pos x="329" y="432"/>
                </a:cxn>
                <a:cxn ang="0">
                  <a:pos x="472" y="425"/>
                </a:cxn>
                <a:cxn ang="0">
                  <a:pos x="623" y="433"/>
                </a:cxn>
                <a:cxn ang="0">
                  <a:pos x="798" y="419"/>
                </a:cxn>
                <a:cxn ang="0">
                  <a:pos x="899" y="508"/>
                </a:cxn>
                <a:cxn ang="0">
                  <a:pos x="900" y="534"/>
                </a:cxn>
                <a:cxn ang="0">
                  <a:pos x="957" y="401"/>
                </a:cxn>
                <a:cxn ang="0">
                  <a:pos x="1013" y="334"/>
                </a:cxn>
                <a:cxn ang="0">
                  <a:pos x="1121" y="329"/>
                </a:cxn>
                <a:cxn ang="0">
                  <a:pos x="1146" y="326"/>
                </a:cxn>
                <a:cxn ang="0">
                  <a:pos x="1273" y="256"/>
                </a:cxn>
                <a:cxn ang="0">
                  <a:pos x="978" y="489"/>
                </a:cxn>
                <a:cxn ang="0">
                  <a:pos x="984" y="441"/>
                </a:cxn>
                <a:cxn ang="0">
                  <a:pos x="975" y="407"/>
                </a:cxn>
                <a:cxn ang="0">
                  <a:pos x="1025" y="503"/>
                </a:cxn>
                <a:cxn ang="0">
                  <a:pos x="1066" y="464"/>
                </a:cxn>
                <a:cxn ang="0">
                  <a:pos x="1080" y="446"/>
                </a:cxn>
                <a:cxn ang="0">
                  <a:pos x="25" y="390"/>
                </a:cxn>
                <a:cxn ang="0">
                  <a:pos x="937" y="393"/>
                </a:cxn>
                <a:cxn ang="0">
                  <a:pos x="1274" y="175"/>
                </a:cxn>
                <a:cxn ang="0">
                  <a:pos x="1018" y="107"/>
                </a:cxn>
                <a:cxn ang="0">
                  <a:pos x="946" y="118"/>
                </a:cxn>
                <a:cxn ang="0">
                  <a:pos x="870" y="149"/>
                </a:cxn>
                <a:cxn ang="0">
                  <a:pos x="739" y="121"/>
                </a:cxn>
                <a:cxn ang="0">
                  <a:pos x="638" y="35"/>
                </a:cxn>
                <a:cxn ang="0">
                  <a:pos x="600" y="29"/>
                </a:cxn>
                <a:cxn ang="0">
                  <a:pos x="571" y="14"/>
                </a:cxn>
              </a:cxnLst>
              <a:rect l="0" t="0" r="r" b="b"/>
              <a:pathLst>
                <a:path w="1359" h="553">
                  <a:moveTo>
                    <a:pt x="314" y="189"/>
                  </a:moveTo>
                  <a:cubicBezTo>
                    <a:pt x="314" y="189"/>
                    <a:pt x="319" y="189"/>
                    <a:pt x="317" y="192"/>
                  </a:cubicBezTo>
                  <a:cubicBezTo>
                    <a:pt x="317" y="194"/>
                    <a:pt x="325" y="192"/>
                    <a:pt x="325" y="191"/>
                  </a:cubicBezTo>
                  <a:cubicBezTo>
                    <a:pt x="326" y="189"/>
                    <a:pt x="320" y="188"/>
                    <a:pt x="316" y="183"/>
                  </a:cubicBezTo>
                  <a:cubicBezTo>
                    <a:pt x="313" y="180"/>
                    <a:pt x="313" y="182"/>
                    <a:pt x="311" y="183"/>
                  </a:cubicBezTo>
                  <a:cubicBezTo>
                    <a:pt x="308" y="183"/>
                    <a:pt x="313" y="186"/>
                    <a:pt x="309" y="185"/>
                  </a:cubicBezTo>
                  <a:cubicBezTo>
                    <a:pt x="308" y="185"/>
                    <a:pt x="308" y="186"/>
                    <a:pt x="311" y="189"/>
                  </a:cubicBezTo>
                  <a:cubicBezTo>
                    <a:pt x="313" y="191"/>
                    <a:pt x="314" y="191"/>
                    <a:pt x="314" y="189"/>
                  </a:cubicBezTo>
                  <a:close/>
                  <a:moveTo>
                    <a:pt x="404" y="136"/>
                  </a:moveTo>
                  <a:cubicBezTo>
                    <a:pt x="398" y="138"/>
                    <a:pt x="396" y="144"/>
                    <a:pt x="409" y="143"/>
                  </a:cubicBezTo>
                  <a:cubicBezTo>
                    <a:pt x="419" y="141"/>
                    <a:pt x="410" y="133"/>
                    <a:pt x="404" y="136"/>
                  </a:cubicBezTo>
                  <a:close/>
                  <a:moveTo>
                    <a:pt x="290" y="168"/>
                  </a:moveTo>
                  <a:cubicBezTo>
                    <a:pt x="287" y="163"/>
                    <a:pt x="282" y="164"/>
                    <a:pt x="285" y="154"/>
                  </a:cubicBezTo>
                  <a:cubicBezTo>
                    <a:pt x="287" y="144"/>
                    <a:pt x="297" y="144"/>
                    <a:pt x="290" y="139"/>
                  </a:cubicBezTo>
                  <a:cubicBezTo>
                    <a:pt x="282" y="136"/>
                    <a:pt x="288" y="138"/>
                    <a:pt x="274" y="139"/>
                  </a:cubicBezTo>
                  <a:cubicBezTo>
                    <a:pt x="261" y="141"/>
                    <a:pt x="271" y="143"/>
                    <a:pt x="264" y="146"/>
                  </a:cubicBezTo>
                  <a:cubicBezTo>
                    <a:pt x="258" y="149"/>
                    <a:pt x="265" y="147"/>
                    <a:pt x="262" y="154"/>
                  </a:cubicBezTo>
                  <a:cubicBezTo>
                    <a:pt x="259" y="160"/>
                    <a:pt x="256" y="152"/>
                    <a:pt x="255" y="158"/>
                  </a:cubicBezTo>
                  <a:cubicBezTo>
                    <a:pt x="252" y="164"/>
                    <a:pt x="252" y="166"/>
                    <a:pt x="259" y="166"/>
                  </a:cubicBezTo>
                  <a:cubicBezTo>
                    <a:pt x="268" y="166"/>
                    <a:pt x="255" y="168"/>
                    <a:pt x="264" y="172"/>
                  </a:cubicBezTo>
                  <a:cubicBezTo>
                    <a:pt x="271" y="177"/>
                    <a:pt x="265" y="163"/>
                    <a:pt x="270" y="169"/>
                  </a:cubicBezTo>
                  <a:cubicBezTo>
                    <a:pt x="274" y="175"/>
                    <a:pt x="262" y="175"/>
                    <a:pt x="273" y="177"/>
                  </a:cubicBezTo>
                  <a:cubicBezTo>
                    <a:pt x="282" y="178"/>
                    <a:pt x="276" y="180"/>
                    <a:pt x="285" y="180"/>
                  </a:cubicBezTo>
                  <a:cubicBezTo>
                    <a:pt x="293" y="180"/>
                    <a:pt x="294" y="183"/>
                    <a:pt x="302" y="178"/>
                  </a:cubicBezTo>
                  <a:cubicBezTo>
                    <a:pt x="305" y="177"/>
                    <a:pt x="291" y="174"/>
                    <a:pt x="290" y="168"/>
                  </a:cubicBezTo>
                  <a:close/>
                  <a:moveTo>
                    <a:pt x="299" y="136"/>
                  </a:moveTo>
                  <a:cubicBezTo>
                    <a:pt x="299" y="133"/>
                    <a:pt x="303" y="136"/>
                    <a:pt x="305" y="130"/>
                  </a:cubicBezTo>
                  <a:cubicBezTo>
                    <a:pt x="306" y="126"/>
                    <a:pt x="311" y="127"/>
                    <a:pt x="311" y="124"/>
                  </a:cubicBezTo>
                  <a:cubicBezTo>
                    <a:pt x="311" y="121"/>
                    <a:pt x="311" y="121"/>
                    <a:pt x="322" y="118"/>
                  </a:cubicBezTo>
                  <a:cubicBezTo>
                    <a:pt x="331" y="115"/>
                    <a:pt x="320" y="115"/>
                    <a:pt x="335" y="107"/>
                  </a:cubicBezTo>
                  <a:cubicBezTo>
                    <a:pt x="351" y="101"/>
                    <a:pt x="376" y="98"/>
                    <a:pt x="389" y="91"/>
                  </a:cubicBezTo>
                  <a:cubicBezTo>
                    <a:pt x="401" y="85"/>
                    <a:pt x="387" y="79"/>
                    <a:pt x="375" y="84"/>
                  </a:cubicBezTo>
                  <a:cubicBezTo>
                    <a:pt x="363" y="87"/>
                    <a:pt x="370" y="87"/>
                    <a:pt x="361" y="90"/>
                  </a:cubicBezTo>
                  <a:cubicBezTo>
                    <a:pt x="352" y="93"/>
                    <a:pt x="358" y="88"/>
                    <a:pt x="348" y="93"/>
                  </a:cubicBezTo>
                  <a:cubicBezTo>
                    <a:pt x="337" y="98"/>
                    <a:pt x="343" y="91"/>
                    <a:pt x="332" y="93"/>
                  </a:cubicBezTo>
                  <a:cubicBezTo>
                    <a:pt x="323" y="93"/>
                    <a:pt x="332" y="96"/>
                    <a:pt x="326" y="96"/>
                  </a:cubicBezTo>
                  <a:cubicBezTo>
                    <a:pt x="320" y="96"/>
                    <a:pt x="306" y="101"/>
                    <a:pt x="303" y="107"/>
                  </a:cubicBezTo>
                  <a:cubicBezTo>
                    <a:pt x="299" y="112"/>
                    <a:pt x="300" y="105"/>
                    <a:pt x="296" y="109"/>
                  </a:cubicBezTo>
                  <a:cubicBezTo>
                    <a:pt x="291" y="113"/>
                    <a:pt x="293" y="107"/>
                    <a:pt x="290" y="110"/>
                  </a:cubicBezTo>
                  <a:cubicBezTo>
                    <a:pt x="285" y="113"/>
                    <a:pt x="293" y="113"/>
                    <a:pt x="290" y="115"/>
                  </a:cubicBezTo>
                  <a:cubicBezTo>
                    <a:pt x="285" y="116"/>
                    <a:pt x="294" y="118"/>
                    <a:pt x="288" y="118"/>
                  </a:cubicBezTo>
                  <a:cubicBezTo>
                    <a:pt x="282" y="119"/>
                    <a:pt x="285" y="126"/>
                    <a:pt x="278" y="129"/>
                  </a:cubicBezTo>
                  <a:cubicBezTo>
                    <a:pt x="270" y="132"/>
                    <a:pt x="268" y="135"/>
                    <a:pt x="274" y="135"/>
                  </a:cubicBezTo>
                  <a:cubicBezTo>
                    <a:pt x="281" y="133"/>
                    <a:pt x="270" y="139"/>
                    <a:pt x="278" y="138"/>
                  </a:cubicBezTo>
                  <a:cubicBezTo>
                    <a:pt x="285" y="135"/>
                    <a:pt x="285" y="135"/>
                    <a:pt x="291" y="139"/>
                  </a:cubicBezTo>
                  <a:cubicBezTo>
                    <a:pt x="293" y="141"/>
                    <a:pt x="299" y="141"/>
                    <a:pt x="299" y="136"/>
                  </a:cubicBezTo>
                  <a:close/>
                  <a:moveTo>
                    <a:pt x="207" y="23"/>
                  </a:moveTo>
                  <a:cubicBezTo>
                    <a:pt x="211" y="23"/>
                    <a:pt x="211" y="26"/>
                    <a:pt x="215" y="25"/>
                  </a:cubicBezTo>
                  <a:cubicBezTo>
                    <a:pt x="221" y="21"/>
                    <a:pt x="221" y="20"/>
                    <a:pt x="227" y="21"/>
                  </a:cubicBezTo>
                  <a:cubicBezTo>
                    <a:pt x="232" y="23"/>
                    <a:pt x="235" y="21"/>
                    <a:pt x="226" y="18"/>
                  </a:cubicBezTo>
                  <a:cubicBezTo>
                    <a:pt x="215" y="17"/>
                    <a:pt x="223" y="20"/>
                    <a:pt x="215" y="20"/>
                  </a:cubicBezTo>
                  <a:cubicBezTo>
                    <a:pt x="206" y="21"/>
                    <a:pt x="198" y="23"/>
                    <a:pt x="204" y="25"/>
                  </a:cubicBezTo>
                  <a:cubicBezTo>
                    <a:pt x="207" y="25"/>
                    <a:pt x="206" y="25"/>
                    <a:pt x="207" y="23"/>
                  </a:cubicBezTo>
                  <a:close/>
                  <a:moveTo>
                    <a:pt x="223" y="29"/>
                  </a:moveTo>
                  <a:cubicBezTo>
                    <a:pt x="227" y="28"/>
                    <a:pt x="221" y="32"/>
                    <a:pt x="227" y="31"/>
                  </a:cubicBezTo>
                  <a:cubicBezTo>
                    <a:pt x="233" y="29"/>
                    <a:pt x="232" y="32"/>
                    <a:pt x="235" y="29"/>
                  </a:cubicBezTo>
                  <a:cubicBezTo>
                    <a:pt x="236" y="28"/>
                    <a:pt x="230" y="29"/>
                    <a:pt x="232" y="28"/>
                  </a:cubicBezTo>
                  <a:cubicBezTo>
                    <a:pt x="235" y="26"/>
                    <a:pt x="238" y="28"/>
                    <a:pt x="239" y="25"/>
                  </a:cubicBezTo>
                  <a:cubicBezTo>
                    <a:pt x="242" y="23"/>
                    <a:pt x="244" y="25"/>
                    <a:pt x="252" y="23"/>
                  </a:cubicBezTo>
                  <a:cubicBezTo>
                    <a:pt x="259" y="21"/>
                    <a:pt x="255" y="18"/>
                    <a:pt x="249" y="20"/>
                  </a:cubicBezTo>
                  <a:cubicBezTo>
                    <a:pt x="242" y="21"/>
                    <a:pt x="252" y="18"/>
                    <a:pt x="246" y="18"/>
                  </a:cubicBezTo>
                  <a:cubicBezTo>
                    <a:pt x="239" y="17"/>
                    <a:pt x="233" y="20"/>
                    <a:pt x="235" y="20"/>
                  </a:cubicBezTo>
                  <a:cubicBezTo>
                    <a:pt x="238" y="21"/>
                    <a:pt x="239" y="25"/>
                    <a:pt x="230" y="25"/>
                  </a:cubicBezTo>
                  <a:cubicBezTo>
                    <a:pt x="223" y="25"/>
                    <a:pt x="220" y="25"/>
                    <a:pt x="223" y="26"/>
                  </a:cubicBezTo>
                  <a:cubicBezTo>
                    <a:pt x="227" y="28"/>
                    <a:pt x="223" y="28"/>
                    <a:pt x="220" y="28"/>
                  </a:cubicBezTo>
                  <a:cubicBezTo>
                    <a:pt x="217" y="26"/>
                    <a:pt x="212" y="26"/>
                    <a:pt x="217" y="29"/>
                  </a:cubicBezTo>
                  <a:cubicBezTo>
                    <a:pt x="220" y="31"/>
                    <a:pt x="220" y="29"/>
                    <a:pt x="223" y="29"/>
                  </a:cubicBezTo>
                  <a:close/>
                  <a:moveTo>
                    <a:pt x="271" y="28"/>
                  </a:moveTo>
                  <a:cubicBezTo>
                    <a:pt x="268" y="25"/>
                    <a:pt x="267" y="25"/>
                    <a:pt x="261" y="28"/>
                  </a:cubicBezTo>
                  <a:cubicBezTo>
                    <a:pt x="256" y="29"/>
                    <a:pt x="276" y="32"/>
                    <a:pt x="271" y="28"/>
                  </a:cubicBezTo>
                  <a:close/>
                  <a:moveTo>
                    <a:pt x="246" y="14"/>
                  </a:moveTo>
                  <a:cubicBezTo>
                    <a:pt x="249" y="11"/>
                    <a:pt x="253" y="12"/>
                    <a:pt x="249" y="14"/>
                  </a:cubicBezTo>
                  <a:cubicBezTo>
                    <a:pt x="246" y="15"/>
                    <a:pt x="241" y="17"/>
                    <a:pt x="246" y="14"/>
                  </a:cubicBezTo>
                  <a:close/>
                  <a:moveTo>
                    <a:pt x="352" y="20"/>
                  </a:moveTo>
                  <a:cubicBezTo>
                    <a:pt x="360" y="18"/>
                    <a:pt x="364" y="20"/>
                    <a:pt x="364" y="15"/>
                  </a:cubicBezTo>
                  <a:cubicBezTo>
                    <a:pt x="364" y="12"/>
                    <a:pt x="357" y="11"/>
                    <a:pt x="354" y="14"/>
                  </a:cubicBezTo>
                  <a:cubicBezTo>
                    <a:pt x="352" y="17"/>
                    <a:pt x="349" y="14"/>
                    <a:pt x="343" y="18"/>
                  </a:cubicBezTo>
                  <a:cubicBezTo>
                    <a:pt x="338" y="20"/>
                    <a:pt x="344" y="21"/>
                    <a:pt x="352" y="20"/>
                  </a:cubicBezTo>
                  <a:close/>
                  <a:moveTo>
                    <a:pt x="338" y="4"/>
                  </a:moveTo>
                  <a:cubicBezTo>
                    <a:pt x="343" y="3"/>
                    <a:pt x="354" y="3"/>
                    <a:pt x="352" y="4"/>
                  </a:cubicBezTo>
                  <a:cubicBezTo>
                    <a:pt x="349" y="7"/>
                    <a:pt x="337" y="4"/>
                    <a:pt x="338" y="4"/>
                  </a:cubicBezTo>
                  <a:close/>
                  <a:moveTo>
                    <a:pt x="305" y="3"/>
                  </a:moveTo>
                  <a:cubicBezTo>
                    <a:pt x="306" y="0"/>
                    <a:pt x="317" y="0"/>
                    <a:pt x="317" y="3"/>
                  </a:cubicBezTo>
                  <a:cubicBezTo>
                    <a:pt x="316" y="4"/>
                    <a:pt x="303" y="6"/>
                    <a:pt x="305" y="3"/>
                  </a:cubicBezTo>
                  <a:close/>
                  <a:moveTo>
                    <a:pt x="329" y="17"/>
                  </a:moveTo>
                  <a:cubicBezTo>
                    <a:pt x="334" y="17"/>
                    <a:pt x="341" y="11"/>
                    <a:pt x="328" y="14"/>
                  </a:cubicBezTo>
                  <a:cubicBezTo>
                    <a:pt x="317" y="17"/>
                    <a:pt x="325" y="18"/>
                    <a:pt x="329" y="17"/>
                  </a:cubicBezTo>
                  <a:close/>
                  <a:moveTo>
                    <a:pt x="328" y="25"/>
                  </a:moveTo>
                  <a:cubicBezTo>
                    <a:pt x="334" y="26"/>
                    <a:pt x="332" y="23"/>
                    <a:pt x="337" y="23"/>
                  </a:cubicBezTo>
                  <a:cubicBezTo>
                    <a:pt x="341" y="23"/>
                    <a:pt x="340" y="14"/>
                    <a:pt x="331" y="18"/>
                  </a:cubicBezTo>
                  <a:cubicBezTo>
                    <a:pt x="322" y="21"/>
                    <a:pt x="319" y="14"/>
                    <a:pt x="316" y="21"/>
                  </a:cubicBezTo>
                  <a:cubicBezTo>
                    <a:pt x="313" y="29"/>
                    <a:pt x="322" y="23"/>
                    <a:pt x="328" y="25"/>
                  </a:cubicBezTo>
                  <a:close/>
                  <a:moveTo>
                    <a:pt x="241" y="29"/>
                  </a:moveTo>
                  <a:cubicBezTo>
                    <a:pt x="246" y="28"/>
                    <a:pt x="246" y="29"/>
                    <a:pt x="242" y="31"/>
                  </a:cubicBezTo>
                  <a:cubicBezTo>
                    <a:pt x="239" y="34"/>
                    <a:pt x="236" y="29"/>
                    <a:pt x="241" y="29"/>
                  </a:cubicBezTo>
                  <a:close/>
                  <a:moveTo>
                    <a:pt x="246" y="32"/>
                  </a:moveTo>
                  <a:cubicBezTo>
                    <a:pt x="250" y="29"/>
                    <a:pt x="258" y="34"/>
                    <a:pt x="252" y="34"/>
                  </a:cubicBezTo>
                  <a:cubicBezTo>
                    <a:pt x="246" y="34"/>
                    <a:pt x="239" y="34"/>
                    <a:pt x="246" y="32"/>
                  </a:cubicBezTo>
                  <a:close/>
                  <a:moveTo>
                    <a:pt x="297" y="32"/>
                  </a:moveTo>
                  <a:cubicBezTo>
                    <a:pt x="302" y="32"/>
                    <a:pt x="299" y="26"/>
                    <a:pt x="296" y="28"/>
                  </a:cubicBezTo>
                  <a:cubicBezTo>
                    <a:pt x="293" y="28"/>
                    <a:pt x="288" y="26"/>
                    <a:pt x="288" y="29"/>
                  </a:cubicBezTo>
                  <a:cubicBezTo>
                    <a:pt x="287" y="34"/>
                    <a:pt x="291" y="31"/>
                    <a:pt x="297" y="32"/>
                  </a:cubicBezTo>
                  <a:close/>
                  <a:moveTo>
                    <a:pt x="305" y="31"/>
                  </a:moveTo>
                  <a:cubicBezTo>
                    <a:pt x="309" y="32"/>
                    <a:pt x="303" y="28"/>
                    <a:pt x="311" y="28"/>
                  </a:cubicBezTo>
                  <a:cubicBezTo>
                    <a:pt x="317" y="28"/>
                    <a:pt x="317" y="26"/>
                    <a:pt x="309" y="25"/>
                  </a:cubicBezTo>
                  <a:cubicBezTo>
                    <a:pt x="303" y="25"/>
                    <a:pt x="296" y="25"/>
                    <a:pt x="299" y="28"/>
                  </a:cubicBezTo>
                  <a:cubicBezTo>
                    <a:pt x="300" y="29"/>
                    <a:pt x="300" y="29"/>
                    <a:pt x="305" y="31"/>
                  </a:cubicBezTo>
                  <a:close/>
                  <a:moveTo>
                    <a:pt x="313" y="31"/>
                  </a:moveTo>
                  <a:cubicBezTo>
                    <a:pt x="308" y="34"/>
                    <a:pt x="314" y="34"/>
                    <a:pt x="319" y="34"/>
                  </a:cubicBezTo>
                  <a:cubicBezTo>
                    <a:pt x="325" y="32"/>
                    <a:pt x="319" y="31"/>
                    <a:pt x="314" y="31"/>
                  </a:cubicBezTo>
                  <a:cubicBezTo>
                    <a:pt x="313" y="31"/>
                    <a:pt x="313" y="31"/>
                    <a:pt x="313" y="31"/>
                  </a:cubicBezTo>
                  <a:close/>
                  <a:moveTo>
                    <a:pt x="299" y="9"/>
                  </a:moveTo>
                  <a:cubicBezTo>
                    <a:pt x="302" y="9"/>
                    <a:pt x="303" y="9"/>
                    <a:pt x="308" y="9"/>
                  </a:cubicBezTo>
                  <a:cubicBezTo>
                    <a:pt x="313" y="9"/>
                    <a:pt x="309" y="9"/>
                    <a:pt x="305" y="7"/>
                  </a:cubicBezTo>
                  <a:cubicBezTo>
                    <a:pt x="300" y="6"/>
                    <a:pt x="302" y="6"/>
                    <a:pt x="297" y="7"/>
                  </a:cubicBezTo>
                  <a:cubicBezTo>
                    <a:pt x="294" y="9"/>
                    <a:pt x="294" y="9"/>
                    <a:pt x="299" y="9"/>
                  </a:cubicBezTo>
                  <a:close/>
                  <a:moveTo>
                    <a:pt x="293" y="12"/>
                  </a:moveTo>
                  <a:cubicBezTo>
                    <a:pt x="294" y="14"/>
                    <a:pt x="296" y="12"/>
                    <a:pt x="303" y="11"/>
                  </a:cubicBezTo>
                  <a:cubicBezTo>
                    <a:pt x="306" y="11"/>
                    <a:pt x="299" y="9"/>
                    <a:pt x="294" y="9"/>
                  </a:cubicBezTo>
                  <a:cubicBezTo>
                    <a:pt x="288" y="9"/>
                    <a:pt x="296" y="12"/>
                    <a:pt x="291" y="11"/>
                  </a:cubicBezTo>
                  <a:cubicBezTo>
                    <a:pt x="288" y="11"/>
                    <a:pt x="284" y="11"/>
                    <a:pt x="285" y="12"/>
                  </a:cubicBezTo>
                  <a:cubicBezTo>
                    <a:pt x="288" y="14"/>
                    <a:pt x="288" y="11"/>
                    <a:pt x="293" y="12"/>
                  </a:cubicBezTo>
                  <a:close/>
                  <a:moveTo>
                    <a:pt x="305" y="14"/>
                  </a:moveTo>
                  <a:cubicBezTo>
                    <a:pt x="306" y="14"/>
                    <a:pt x="313" y="15"/>
                    <a:pt x="311" y="17"/>
                  </a:cubicBezTo>
                  <a:cubicBezTo>
                    <a:pt x="308" y="17"/>
                    <a:pt x="303" y="15"/>
                    <a:pt x="305" y="14"/>
                  </a:cubicBezTo>
                  <a:close/>
                  <a:moveTo>
                    <a:pt x="313" y="20"/>
                  </a:moveTo>
                  <a:cubicBezTo>
                    <a:pt x="314" y="20"/>
                    <a:pt x="316" y="17"/>
                    <a:pt x="308" y="18"/>
                  </a:cubicBezTo>
                  <a:cubicBezTo>
                    <a:pt x="300" y="20"/>
                    <a:pt x="309" y="20"/>
                    <a:pt x="313" y="20"/>
                  </a:cubicBezTo>
                  <a:close/>
                  <a:moveTo>
                    <a:pt x="296" y="17"/>
                  </a:moveTo>
                  <a:cubicBezTo>
                    <a:pt x="299" y="17"/>
                    <a:pt x="299" y="18"/>
                    <a:pt x="305" y="18"/>
                  </a:cubicBezTo>
                  <a:cubicBezTo>
                    <a:pt x="311" y="17"/>
                    <a:pt x="306" y="17"/>
                    <a:pt x="303" y="15"/>
                  </a:cubicBezTo>
                  <a:cubicBezTo>
                    <a:pt x="299" y="15"/>
                    <a:pt x="293" y="14"/>
                    <a:pt x="291" y="14"/>
                  </a:cubicBezTo>
                  <a:cubicBezTo>
                    <a:pt x="290" y="15"/>
                    <a:pt x="294" y="15"/>
                    <a:pt x="296" y="17"/>
                  </a:cubicBezTo>
                  <a:close/>
                  <a:moveTo>
                    <a:pt x="284" y="17"/>
                  </a:moveTo>
                  <a:cubicBezTo>
                    <a:pt x="287" y="17"/>
                    <a:pt x="282" y="17"/>
                    <a:pt x="290" y="18"/>
                  </a:cubicBezTo>
                  <a:cubicBezTo>
                    <a:pt x="299" y="20"/>
                    <a:pt x="297" y="21"/>
                    <a:pt x="302" y="20"/>
                  </a:cubicBezTo>
                  <a:cubicBezTo>
                    <a:pt x="305" y="18"/>
                    <a:pt x="302" y="20"/>
                    <a:pt x="299" y="18"/>
                  </a:cubicBezTo>
                  <a:cubicBezTo>
                    <a:pt x="294" y="17"/>
                    <a:pt x="291" y="15"/>
                    <a:pt x="287" y="15"/>
                  </a:cubicBezTo>
                  <a:cubicBezTo>
                    <a:pt x="284" y="17"/>
                    <a:pt x="281" y="12"/>
                    <a:pt x="278" y="15"/>
                  </a:cubicBezTo>
                  <a:cubicBezTo>
                    <a:pt x="276" y="17"/>
                    <a:pt x="281" y="15"/>
                    <a:pt x="284" y="17"/>
                  </a:cubicBezTo>
                  <a:close/>
                  <a:moveTo>
                    <a:pt x="278" y="20"/>
                  </a:moveTo>
                  <a:cubicBezTo>
                    <a:pt x="281" y="20"/>
                    <a:pt x="279" y="21"/>
                    <a:pt x="282" y="20"/>
                  </a:cubicBezTo>
                  <a:cubicBezTo>
                    <a:pt x="285" y="20"/>
                    <a:pt x="290" y="20"/>
                    <a:pt x="288" y="20"/>
                  </a:cubicBezTo>
                  <a:cubicBezTo>
                    <a:pt x="287" y="20"/>
                    <a:pt x="282" y="17"/>
                    <a:pt x="281" y="18"/>
                  </a:cubicBezTo>
                  <a:cubicBezTo>
                    <a:pt x="279" y="20"/>
                    <a:pt x="276" y="17"/>
                    <a:pt x="273" y="18"/>
                  </a:cubicBezTo>
                  <a:cubicBezTo>
                    <a:pt x="273" y="20"/>
                    <a:pt x="274" y="20"/>
                    <a:pt x="278" y="20"/>
                  </a:cubicBezTo>
                  <a:close/>
                  <a:moveTo>
                    <a:pt x="296" y="21"/>
                  </a:moveTo>
                  <a:cubicBezTo>
                    <a:pt x="299" y="21"/>
                    <a:pt x="294" y="20"/>
                    <a:pt x="291" y="20"/>
                  </a:cubicBezTo>
                  <a:cubicBezTo>
                    <a:pt x="287" y="20"/>
                    <a:pt x="285" y="21"/>
                    <a:pt x="287" y="21"/>
                  </a:cubicBezTo>
                  <a:cubicBezTo>
                    <a:pt x="288" y="23"/>
                    <a:pt x="293" y="21"/>
                    <a:pt x="296" y="21"/>
                  </a:cubicBezTo>
                  <a:close/>
                  <a:moveTo>
                    <a:pt x="302" y="23"/>
                  </a:moveTo>
                  <a:cubicBezTo>
                    <a:pt x="297" y="23"/>
                    <a:pt x="302" y="21"/>
                    <a:pt x="305" y="21"/>
                  </a:cubicBezTo>
                  <a:cubicBezTo>
                    <a:pt x="306" y="21"/>
                    <a:pt x="306" y="25"/>
                    <a:pt x="302" y="23"/>
                  </a:cubicBezTo>
                  <a:close/>
                  <a:moveTo>
                    <a:pt x="276" y="23"/>
                  </a:moveTo>
                  <a:cubicBezTo>
                    <a:pt x="274" y="21"/>
                    <a:pt x="271" y="23"/>
                    <a:pt x="273" y="23"/>
                  </a:cubicBezTo>
                  <a:cubicBezTo>
                    <a:pt x="274" y="25"/>
                    <a:pt x="270" y="26"/>
                    <a:pt x="276" y="25"/>
                  </a:cubicBezTo>
                  <a:cubicBezTo>
                    <a:pt x="279" y="25"/>
                    <a:pt x="278" y="25"/>
                    <a:pt x="276" y="23"/>
                  </a:cubicBezTo>
                  <a:close/>
                  <a:moveTo>
                    <a:pt x="1273" y="256"/>
                  </a:moveTo>
                  <a:cubicBezTo>
                    <a:pt x="1273" y="256"/>
                    <a:pt x="1273" y="256"/>
                    <a:pt x="1273" y="256"/>
                  </a:cubicBezTo>
                  <a:cubicBezTo>
                    <a:pt x="1278" y="252"/>
                    <a:pt x="1278" y="252"/>
                    <a:pt x="1275" y="247"/>
                  </a:cubicBezTo>
                  <a:cubicBezTo>
                    <a:pt x="1270" y="242"/>
                    <a:pt x="1280" y="241"/>
                    <a:pt x="1283" y="250"/>
                  </a:cubicBezTo>
                  <a:cubicBezTo>
                    <a:pt x="1287" y="259"/>
                    <a:pt x="1301" y="244"/>
                    <a:pt x="1305" y="256"/>
                  </a:cubicBezTo>
                  <a:cubicBezTo>
                    <a:pt x="1311" y="269"/>
                    <a:pt x="1316" y="261"/>
                    <a:pt x="1321" y="267"/>
                  </a:cubicBezTo>
                  <a:cubicBezTo>
                    <a:pt x="1324" y="273"/>
                    <a:pt x="1334" y="267"/>
                    <a:pt x="1334" y="258"/>
                  </a:cubicBezTo>
                  <a:cubicBezTo>
                    <a:pt x="1334" y="247"/>
                    <a:pt x="1343" y="255"/>
                    <a:pt x="1351" y="247"/>
                  </a:cubicBezTo>
                  <a:cubicBezTo>
                    <a:pt x="1359" y="237"/>
                    <a:pt x="1348" y="245"/>
                    <a:pt x="1342" y="236"/>
                  </a:cubicBezTo>
                  <a:cubicBezTo>
                    <a:pt x="1337" y="230"/>
                    <a:pt x="1330" y="230"/>
                    <a:pt x="1321" y="230"/>
                  </a:cubicBezTo>
                  <a:cubicBezTo>
                    <a:pt x="1310" y="230"/>
                    <a:pt x="1330" y="247"/>
                    <a:pt x="1318" y="239"/>
                  </a:cubicBezTo>
                  <a:cubicBezTo>
                    <a:pt x="1305" y="233"/>
                    <a:pt x="1324" y="228"/>
                    <a:pt x="1304" y="219"/>
                  </a:cubicBezTo>
                  <a:cubicBezTo>
                    <a:pt x="1293" y="213"/>
                    <a:pt x="1283" y="208"/>
                    <a:pt x="1273" y="203"/>
                  </a:cubicBezTo>
                  <a:cubicBezTo>
                    <a:pt x="1273" y="203"/>
                    <a:pt x="1273" y="203"/>
                    <a:pt x="1273" y="203"/>
                  </a:cubicBezTo>
                  <a:cubicBezTo>
                    <a:pt x="1266" y="199"/>
                    <a:pt x="1258" y="196"/>
                    <a:pt x="1249" y="194"/>
                  </a:cubicBezTo>
                  <a:cubicBezTo>
                    <a:pt x="1232" y="189"/>
                    <a:pt x="1244" y="191"/>
                    <a:pt x="1222" y="189"/>
                  </a:cubicBezTo>
                  <a:cubicBezTo>
                    <a:pt x="1197" y="188"/>
                    <a:pt x="1203" y="178"/>
                    <a:pt x="1197" y="189"/>
                  </a:cubicBezTo>
                  <a:cubicBezTo>
                    <a:pt x="1190" y="200"/>
                    <a:pt x="1209" y="194"/>
                    <a:pt x="1199" y="203"/>
                  </a:cubicBezTo>
                  <a:cubicBezTo>
                    <a:pt x="1188" y="213"/>
                    <a:pt x="1193" y="200"/>
                    <a:pt x="1184" y="200"/>
                  </a:cubicBezTo>
                  <a:cubicBezTo>
                    <a:pt x="1174" y="200"/>
                    <a:pt x="1187" y="189"/>
                    <a:pt x="1171" y="194"/>
                  </a:cubicBezTo>
                  <a:cubicBezTo>
                    <a:pt x="1156" y="200"/>
                    <a:pt x="1153" y="188"/>
                    <a:pt x="1133" y="192"/>
                  </a:cubicBezTo>
                  <a:cubicBezTo>
                    <a:pt x="1114" y="197"/>
                    <a:pt x="1112" y="191"/>
                    <a:pt x="1115" y="186"/>
                  </a:cubicBezTo>
                  <a:cubicBezTo>
                    <a:pt x="1118" y="180"/>
                    <a:pt x="1103" y="168"/>
                    <a:pt x="1071" y="174"/>
                  </a:cubicBezTo>
                  <a:cubicBezTo>
                    <a:pt x="1040" y="180"/>
                    <a:pt x="1042" y="161"/>
                    <a:pt x="1031" y="157"/>
                  </a:cubicBezTo>
                  <a:cubicBezTo>
                    <a:pt x="1021" y="152"/>
                    <a:pt x="1021" y="157"/>
                    <a:pt x="1002" y="152"/>
                  </a:cubicBezTo>
                  <a:cubicBezTo>
                    <a:pt x="984" y="147"/>
                    <a:pt x="981" y="150"/>
                    <a:pt x="967" y="147"/>
                  </a:cubicBezTo>
                  <a:cubicBezTo>
                    <a:pt x="954" y="143"/>
                    <a:pt x="969" y="152"/>
                    <a:pt x="954" y="152"/>
                  </a:cubicBezTo>
                  <a:cubicBezTo>
                    <a:pt x="938" y="152"/>
                    <a:pt x="966" y="171"/>
                    <a:pt x="951" y="166"/>
                  </a:cubicBezTo>
                  <a:cubicBezTo>
                    <a:pt x="934" y="161"/>
                    <a:pt x="940" y="169"/>
                    <a:pt x="928" y="164"/>
                  </a:cubicBezTo>
                  <a:cubicBezTo>
                    <a:pt x="914" y="161"/>
                    <a:pt x="914" y="174"/>
                    <a:pt x="902" y="164"/>
                  </a:cubicBezTo>
                  <a:cubicBezTo>
                    <a:pt x="890" y="155"/>
                    <a:pt x="893" y="186"/>
                    <a:pt x="879" y="174"/>
                  </a:cubicBezTo>
                  <a:cubicBezTo>
                    <a:pt x="865" y="161"/>
                    <a:pt x="864" y="157"/>
                    <a:pt x="856" y="154"/>
                  </a:cubicBezTo>
                  <a:cubicBezTo>
                    <a:pt x="847" y="150"/>
                    <a:pt x="861" y="166"/>
                    <a:pt x="852" y="158"/>
                  </a:cubicBezTo>
                  <a:cubicBezTo>
                    <a:pt x="844" y="152"/>
                    <a:pt x="827" y="146"/>
                    <a:pt x="803" y="144"/>
                  </a:cubicBezTo>
                  <a:cubicBezTo>
                    <a:pt x="766" y="141"/>
                    <a:pt x="797" y="136"/>
                    <a:pt x="785" y="135"/>
                  </a:cubicBezTo>
                  <a:cubicBezTo>
                    <a:pt x="772" y="133"/>
                    <a:pt x="762" y="133"/>
                    <a:pt x="751" y="135"/>
                  </a:cubicBezTo>
                  <a:cubicBezTo>
                    <a:pt x="740" y="136"/>
                    <a:pt x="747" y="126"/>
                    <a:pt x="739" y="130"/>
                  </a:cubicBezTo>
                  <a:cubicBezTo>
                    <a:pt x="731" y="135"/>
                    <a:pt x="733" y="127"/>
                    <a:pt x="722" y="129"/>
                  </a:cubicBezTo>
                  <a:cubicBezTo>
                    <a:pt x="712" y="132"/>
                    <a:pt x="724" y="136"/>
                    <a:pt x="704" y="139"/>
                  </a:cubicBezTo>
                  <a:cubicBezTo>
                    <a:pt x="686" y="143"/>
                    <a:pt x="686" y="139"/>
                    <a:pt x="704" y="132"/>
                  </a:cubicBezTo>
                  <a:cubicBezTo>
                    <a:pt x="722" y="124"/>
                    <a:pt x="718" y="121"/>
                    <a:pt x="734" y="116"/>
                  </a:cubicBezTo>
                  <a:cubicBezTo>
                    <a:pt x="750" y="112"/>
                    <a:pt x="750" y="102"/>
                    <a:pt x="747" y="96"/>
                  </a:cubicBezTo>
                  <a:cubicBezTo>
                    <a:pt x="743" y="91"/>
                    <a:pt x="739" y="94"/>
                    <a:pt x="731" y="88"/>
                  </a:cubicBezTo>
                  <a:cubicBezTo>
                    <a:pt x="725" y="82"/>
                    <a:pt x="719" y="88"/>
                    <a:pt x="710" y="85"/>
                  </a:cubicBezTo>
                  <a:cubicBezTo>
                    <a:pt x="701" y="84"/>
                    <a:pt x="705" y="88"/>
                    <a:pt x="695" y="90"/>
                  </a:cubicBezTo>
                  <a:cubicBezTo>
                    <a:pt x="678" y="91"/>
                    <a:pt x="708" y="82"/>
                    <a:pt x="689" y="82"/>
                  </a:cubicBezTo>
                  <a:cubicBezTo>
                    <a:pt x="670" y="81"/>
                    <a:pt x="676" y="79"/>
                    <a:pt x="686" y="76"/>
                  </a:cubicBezTo>
                  <a:cubicBezTo>
                    <a:pt x="693" y="74"/>
                    <a:pt x="676" y="66"/>
                    <a:pt x="661" y="73"/>
                  </a:cubicBezTo>
                  <a:cubicBezTo>
                    <a:pt x="637" y="84"/>
                    <a:pt x="651" y="88"/>
                    <a:pt x="640" y="88"/>
                  </a:cubicBezTo>
                  <a:cubicBezTo>
                    <a:pt x="617" y="90"/>
                    <a:pt x="643" y="90"/>
                    <a:pt x="622" y="94"/>
                  </a:cubicBezTo>
                  <a:cubicBezTo>
                    <a:pt x="600" y="99"/>
                    <a:pt x="625" y="90"/>
                    <a:pt x="596" y="94"/>
                  </a:cubicBezTo>
                  <a:cubicBezTo>
                    <a:pt x="568" y="98"/>
                    <a:pt x="599" y="101"/>
                    <a:pt x="570" y="104"/>
                  </a:cubicBezTo>
                  <a:cubicBezTo>
                    <a:pt x="539" y="105"/>
                    <a:pt x="553" y="110"/>
                    <a:pt x="538" y="110"/>
                  </a:cubicBezTo>
                  <a:cubicBezTo>
                    <a:pt x="524" y="112"/>
                    <a:pt x="523" y="124"/>
                    <a:pt x="532" y="126"/>
                  </a:cubicBezTo>
                  <a:cubicBezTo>
                    <a:pt x="539" y="126"/>
                    <a:pt x="535" y="129"/>
                    <a:pt x="524" y="132"/>
                  </a:cubicBezTo>
                  <a:cubicBezTo>
                    <a:pt x="508" y="135"/>
                    <a:pt x="488" y="130"/>
                    <a:pt x="483" y="138"/>
                  </a:cubicBezTo>
                  <a:cubicBezTo>
                    <a:pt x="477" y="144"/>
                    <a:pt x="491" y="138"/>
                    <a:pt x="486" y="147"/>
                  </a:cubicBezTo>
                  <a:cubicBezTo>
                    <a:pt x="480" y="155"/>
                    <a:pt x="497" y="150"/>
                    <a:pt x="497" y="157"/>
                  </a:cubicBezTo>
                  <a:cubicBezTo>
                    <a:pt x="498" y="164"/>
                    <a:pt x="512" y="157"/>
                    <a:pt x="508" y="166"/>
                  </a:cubicBezTo>
                  <a:cubicBezTo>
                    <a:pt x="501" y="177"/>
                    <a:pt x="517" y="175"/>
                    <a:pt x="508" y="183"/>
                  </a:cubicBezTo>
                  <a:cubicBezTo>
                    <a:pt x="497" y="192"/>
                    <a:pt x="512" y="171"/>
                    <a:pt x="501" y="174"/>
                  </a:cubicBezTo>
                  <a:cubicBezTo>
                    <a:pt x="491" y="178"/>
                    <a:pt x="512" y="163"/>
                    <a:pt x="498" y="163"/>
                  </a:cubicBezTo>
                  <a:cubicBezTo>
                    <a:pt x="486" y="163"/>
                    <a:pt x="491" y="155"/>
                    <a:pt x="474" y="154"/>
                  </a:cubicBezTo>
                  <a:cubicBezTo>
                    <a:pt x="456" y="150"/>
                    <a:pt x="462" y="161"/>
                    <a:pt x="457" y="160"/>
                  </a:cubicBezTo>
                  <a:cubicBezTo>
                    <a:pt x="450" y="157"/>
                    <a:pt x="442" y="163"/>
                    <a:pt x="454" y="166"/>
                  </a:cubicBezTo>
                  <a:cubicBezTo>
                    <a:pt x="466" y="171"/>
                    <a:pt x="459" y="172"/>
                    <a:pt x="448" y="171"/>
                  </a:cubicBezTo>
                  <a:cubicBezTo>
                    <a:pt x="436" y="169"/>
                    <a:pt x="448" y="157"/>
                    <a:pt x="445" y="150"/>
                  </a:cubicBezTo>
                  <a:cubicBezTo>
                    <a:pt x="441" y="144"/>
                    <a:pt x="437" y="143"/>
                    <a:pt x="439" y="152"/>
                  </a:cubicBezTo>
                  <a:cubicBezTo>
                    <a:pt x="444" y="164"/>
                    <a:pt x="419" y="158"/>
                    <a:pt x="428" y="169"/>
                  </a:cubicBezTo>
                  <a:cubicBezTo>
                    <a:pt x="434" y="178"/>
                    <a:pt x="437" y="178"/>
                    <a:pt x="431" y="186"/>
                  </a:cubicBezTo>
                  <a:cubicBezTo>
                    <a:pt x="424" y="194"/>
                    <a:pt x="431" y="194"/>
                    <a:pt x="431" y="200"/>
                  </a:cubicBezTo>
                  <a:cubicBezTo>
                    <a:pt x="430" y="206"/>
                    <a:pt x="445" y="196"/>
                    <a:pt x="456" y="202"/>
                  </a:cubicBezTo>
                  <a:cubicBezTo>
                    <a:pt x="468" y="209"/>
                    <a:pt x="463" y="211"/>
                    <a:pt x="462" y="214"/>
                  </a:cubicBezTo>
                  <a:cubicBezTo>
                    <a:pt x="460" y="217"/>
                    <a:pt x="456" y="225"/>
                    <a:pt x="457" y="217"/>
                  </a:cubicBezTo>
                  <a:cubicBezTo>
                    <a:pt x="460" y="209"/>
                    <a:pt x="457" y="200"/>
                    <a:pt x="442" y="205"/>
                  </a:cubicBezTo>
                  <a:cubicBezTo>
                    <a:pt x="428" y="209"/>
                    <a:pt x="444" y="219"/>
                    <a:pt x="436" y="222"/>
                  </a:cubicBezTo>
                  <a:cubicBezTo>
                    <a:pt x="428" y="227"/>
                    <a:pt x="434" y="231"/>
                    <a:pt x="425" y="234"/>
                  </a:cubicBezTo>
                  <a:cubicBezTo>
                    <a:pt x="416" y="239"/>
                    <a:pt x="425" y="244"/>
                    <a:pt x="407" y="241"/>
                  </a:cubicBezTo>
                  <a:cubicBezTo>
                    <a:pt x="387" y="237"/>
                    <a:pt x="413" y="241"/>
                    <a:pt x="418" y="230"/>
                  </a:cubicBezTo>
                  <a:cubicBezTo>
                    <a:pt x="424" y="219"/>
                    <a:pt x="427" y="225"/>
                    <a:pt x="427" y="216"/>
                  </a:cubicBezTo>
                  <a:cubicBezTo>
                    <a:pt x="428" y="206"/>
                    <a:pt x="419" y="206"/>
                    <a:pt x="421" y="196"/>
                  </a:cubicBezTo>
                  <a:cubicBezTo>
                    <a:pt x="422" y="183"/>
                    <a:pt x="425" y="177"/>
                    <a:pt x="418" y="169"/>
                  </a:cubicBezTo>
                  <a:cubicBezTo>
                    <a:pt x="409" y="163"/>
                    <a:pt x="424" y="164"/>
                    <a:pt x="424" y="154"/>
                  </a:cubicBezTo>
                  <a:cubicBezTo>
                    <a:pt x="424" y="141"/>
                    <a:pt x="406" y="147"/>
                    <a:pt x="398" y="146"/>
                  </a:cubicBezTo>
                  <a:cubicBezTo>
                    <a:pt x="389" y="143"/>
                    <a:pt x="392" y="164"/>
                    <a:pt x="381" y="169"/>
                  </a:cubicBezTo>
                  <a:cubicBezTo>
                    <a:pt x="364" y="175"/>
                    <a:pt x="384" y="175"/>
                    <a:pt x="376" y="186"/>
                  </a:cubicBezTo>
                  <a:cubicBezTo>
                    <a:pt x="369" y="199"/>
                    <a:pt x="398" y="199"/>
                    <a:pt x="392" y="209"/>
                  </a:cubicBezTo>
                  <a:cubicBezTo>
                    <a:pt x="384" y="219"/>
                    <a:pt x="389" y="209"/>
                    <a:pt x="361" y="199"/>
                  </a:cubicBezTo>
                  <a:cubicBezTo>
                    <a:pt x="332" y="186"/>
                    <a:pt x="319" y="192"/>
                    <a:pt x="326" y="200"/>
                  </a:cubicBezTo>
                  <a:cubicBezTo>
                    <a:pt x="331" y="205"/>
                    <a:pt x="316" y="216"/>
                    <a:pt x="316" y="208"/>
                  </a:cubicBezTo>
                  <a:cubicBezTo>
                    <a:pt x="316" y="199"/>
                    <a:pt x="311" y="202"/>
                    <a:pt x="302" y="208"/>
                  </a:cubicBezTo>
                  <a:cubicBezTo>
                    <a:pt x="293" y="214"/>
                    <a:pt x="294" y="202"/>
                    <a:pt x="282" y="211"/>
                  </a:cubicBezTo>
                  <a:cubicBezTo>
                    <a:pt x="270" y="219"/>
                    <a:pt x="270" y="208"/>
                    <a:pt x="276" y="203"/>
                  </a:cubicBezTo>
                  <a:cubicBezTo>
                    <a:pt x="281" y="200"/>
                    <a:pt x="270" y="202"/>
                    <a:pt x="250" y="213"/>
                  </a:cubicBezTo>
                  <a:cubicBezTo>
                    <a:pt x="230" y="222"/>
                    <a:pt x="227" y="214"/>
                    <a:pt x="224" y="227"/>
                  </a:cubicBezTo>
                  <a:cubicBezTo>
                    <a:pt x="221" y="239"/>
                    <a:pt x="220" y="230"/>
                    <a:pt x="214" y="233"/>
                  </a:cubicBezTo>
                  <a:cubicBezTo>
                    <a:pt x="206" y="237"/>
                    <a:pt x="211" y="231"/>
                    <a:pt x="204" y="228"/>
                  </a:cubicBezTo>
                  <a:cubicBezTo>
                    <a:pt x="197" y="225"/>
                    <a:pt x="206" y="220"/>
                    <a:pt x="212" y="220"/>
                  </a:cubicBezTo>
                  <a:cubicBezTo>
                    <a:pt x="218" y="220"/>
                    <a:pt x="212" y="208"/>
                    <a:pt x="203" y="209"/>
                  </a:cubicBezTo>
                  <a:cubicBezTo>
                    <a:pt x="194" y="209"/>
                    <a:pt x="185" y="203"/>
                    <a:pt x="192" y="211"/>
                  </a:cubicBezTo>
                  <a:cubicBezTo>
                    <a:pt x="200" y="217"/>
                    <a:pt x="186" y="224"/>
                    <a:pt x="195" y="230"/>
                  </a:cubicBezTo>
                  <a:cubicBezTo>
                    <a:pt x="203" y="234"/>
                    <a:pt x="194" y="236"/>
                    <a:pt x="195" y="245"/>
                  </a:cubicBezTo>
                  <a:cubicBezTo>
                    <a:pt x="197" y="253"/>
                    <a:pt x="189" y="231"/>
                    <a:pt x="176" y="241"/>
                  </a:cubicBezTo>
                  <a:cubicBezTo>
                    <a:pt x="162" y="250"/>
                    <a:pt x="156" y="248"/>
                    <a:pt x="163" y="258"/>
                  </a:cubicBezTo>
                  <a:cubicBezTo>
                    <a:pt x="172" y="267"/>
                    <a:pt x="162" y="269"/>
                    <a:pt x="148" y="261"/>
                  </a:cubicBezTo>
                  <a:cubicBezTo>
                    <a:pt x="133" y="255"/>
                    <a:pt x="130" y="259"/>
                    <a:pt x="136" y="264"/>
                  </a:cubicBezTo>
                  <a:cubicBezTo>
                    <a:pt x="142" y="270"/>
                    <a:pt x="153" y="269"/>
                    <a:pt x="144" y="275"/>
                  </a:cubicBezTo>
                  <a:cubicBezTo>
                    <a:pt x="136" y="279"/>
                    <a:pt x="137" y="269"/>
                    <a:pt x="128" y="267"/>
                  </a:cubicBezTo>
                  <a:cubicBezTo>
                    <a:pt x="118" y="265"/>
                    <a:pt x="125" y="261"/>
                    <a:pt x="121" y="256"/>
                  </a:cubicBezTo>
                  <a:cubicBezTo>
                    <a:pt x="115" y="252"/>
                    <a:pt x="127" y="250"/>
                    <a:pt x="119" y="244"/>
                  </a:cubicBezTo>
                  <a:cubicBezTo>
                    <a:pt x="112" y="237"/>
                    <a:pt x="104" y="236"/>
                    <a:pt x="102" y="230"/>
                  </a:cubicBezTo>
                  <a:cubicBezTo>
                    <a:pt x="101" y="224"/>
                    <a:pt x="102" y="234"/>
                    <a:pt x="118" y="237"/>
                  </a:cubicBezTo>
                  <a:cubicBezTo>
                    <a:pt x="133" y="239"/>
                    <a:pt x="148" y="250"/>
                    <a:pt x="162" y="242"/>
                  </a:cubicBezTo>
                  <a:cubicBezTo>
                    <a:pt x="176" y="234"/>
                    <a:pt x="180" y="228"/>
                    <a:pt x="165" y="219"/>
                  </a:cubicBezTo>
                  <a:cubicBezTo>
                    <a:pt x="151" y="209"/>
                    <a:pt x="153" y="214"/>
                    <a:pt x="137" y="203"/>
                  </a:cubicBezTo>
                  <a:cubicBezTo>
                    <a:pt x="122" y="194"/>
                    <a:pt x="127" y="202"/>
                    <a:pt x="113" y="199"/>
                  </a:cubicBezTo>
                  <a:cubicBezTo>
                    <a:pt x="101" y="194"/>
                    <a:pt x="113" y="194"/>
                    <a:pt x="104" y="191"/>
                  </a:cubicBezTo>
                  <a:cubicBezTo>
                    <a:pt x="95" y="186"/>
                    <a:pt x="102" y="196"/>
                    <a:pt x="90" y="191"/>
                  </a:cubicBezTo>
                  <a:cubicBezTo>
                    <a:pt x="90" y="192"/>
                    <a:pt x="90" y="192"/>
                    <a:pt x="90" y="192"/>
                  </a:cubicBezTo>
                  <a:cubicBezTo>
                    <a:pt x="92" y="196"/>
                    <a:pt x="89" y="196"/>
                    <a:pt x="87" y="194"/>
                  </a:cubicBezTo>
                  <a:cubicBezTo>
                    <a:pt x="84" y="194"/>
                    <a:pt x="86" y="194"/>
                    <a:pt x="84" y="196"/>
                  </a:cubicBezTo>
                  <a:cubicBezTo>
                    <a:pt x="83" y="197"/>
                    <a:pt x="78" y="197"/>
                    <a:pt x="78" y="199"/>
                  </a:cubicBezTo>
                  <a:cubicBezTo>
                    <a:pt x="77" y="202"/>
                    <a:pt x="77" y="203"/>
                    <a:pt x="75" y="202"/>
                  </a:cubicBezTo>
                  <a:cubicBezTo>
                    <a:pt x="67" y="206"/>
                    <a:pt x="74" y="203"/>
                    <a:pt x="74" y="205"/>
                  </a:cubicBezTo>
                  <a:cubicBezTo>
                    <a:pt x="75" y="208"/>
                    <a:pt x="70" y="206"/>
                    <a:pt x="72" y="211"/>
                  </a:cubicBezTo>
                  <a:cubicBezTo>
                    <a:pt x="74" y="219"/>
                    <a:pt x="77" y="213"/>
                    <a:pt x="80" y="217"/>
                  </a:cubicBezTo>
                  <a:cubicBezTo>
                    <a:pt x="83" y="222"/>
                    <a:pt x="86" y="220"/>
                    <a:pt x="83" y="224"/>
                  </a:cubicBezTo>
                  <a:cubicBezTo>
                    <a:pt x="80" y="227"/>
                    <a:pt x="74" y="231"/>
                    <a:pt x="77" y="234"/>
                  </a:cubicBezTo>
                  <a:cubicBezTo>
                    <a:pt x="80" y="236"/>
                    <a:pt x="86" y="250"/>
                    <a:pt x="84" y="250"/>
                  </a:cubicBezTo>
                  <a:cubicBezTo>
                    <a:pt x="81" y="250"/>
                    <a:pt x="81" y="250"/>
                    <a:pt x="81" y="252"/>
                  </a:cubicBezTo>
                  <a:cubicBezTo>
                    <a:pt x="83" y="252"/>
                    <a:pt x="81" y="252"/>
                    <a:pt x="81" y="253"/>
                  </a:cubicBezTo>
                  <a:cubicBezTo>
                    <a:pt x="81" y="256"/>
                    <a:pt x="80" y="255"/>
                    <a:pt x="81" y="256"/>
                  </a:cubicBezTo>
                  <a:cubicBezTo>
                    <a:pt x="84" y="258"/>
                    <a:pt x="80" y="258"/>
                    <a:pt x="80" y="259"/>
                  </a:cubicBezTo>
                  <a:cubicBezTo>
                    <a:pt x="81" y="262"/>
                    <a:pt x="87" y="262"/>
                    <a:pt x="84" y="264"/>
                  </a:cubicBezTo>
                  <a:cubicBezTo>
                    <a:pt x="83" y="265"/>
                    <a:pt x="84" y="265"/>
                    <a:pt x="84" y="267"/>
                  </a:cubicBezTo>
                  <a:cubicBezTo>
                    <a:pt x="83" y="269"/>
                    <a:pt x="89" y="269"/>
                    <a:pt x="89" y="272"/>
                  </a:cubicBezTo>
                  <a:cubicBezTo>
                    <a:pt x="87" y="275"/>
                    <a:pt x="81" y="275"/>
                    <a:pt x="84" y="278"/>
                  </a:cubicBezTo>
                  <a:cubicBezTo>
                    <a:pt x="87" y="279"/>
                    <a:pt x="92" y="281"/>
                    <a:pt x="93" y="284"/>
                  </a:cubicBezTo>
                  <a:cubicBezTo>
                    <a:pt x="95" y="287"/>
                    <a:pt x="96" y="286"/>
                    <a:pt x="95" y="289"/>
                  </a:cubicBezTo>
                  <a:cubicBezTo>
                    <a:pt x="93" y="292"/>
                    <a:pt x="89" y="298"/>
                    <a:pt x="80" y="306"/>
                  </a:cubicBezTo>
                  <a:cubicBezTo>
                    <a:pt x="72" y="314"/>
                    <a:pt x="69" y="315"/>
                    <a:pt x="66" y="318"/>
                  </a:cubicBezTo>
                  <a:cubicBezTo>
                    <a:pt x="69" y="320"/>
                    <a:pt x="72" y="315"/>
                    <a:pt x="74" y="317"/>
                  </a:cubicBezTo>
                  <a:cubicBezTo>
                    <a:pt x="74" y="317"/>
                    <a:pt x="72" y="317"/>
                    <a:pt x="72" y="318"/>
                  </a:cubicBezTo>
                  <a:cubicBezTo>
                    <a:pt x="74" y="321"/>
                    <a:pt x="69" y="317"/>
                    <a:pt x="72" y="320"/>
                  </a:cubicBezTo>
                  <a:cubicBezTo>
                    <a:pt x="74" y="323"/>
                    <a:pt x="74" y="320"/>
                    <a:pt x="75" y="323"/>
                  </a:cubicBezTo>
                  <a:cubicBezTo>
                    <a:pt x="77" y="325"/>
                    <a:pt x="81" y="321"/>
                    <a:pt x="83" y="325"/>
                  </a:cubicBezTo>
                  <a:cubicBezTo>
                    <a:pt x="83" y="326"/>
                    <a:pt x="86" y="325"/>
                    <a:pt x="86" y="326"/>
                  </a:cubicBezTo>
                  <a:cubicBezTo>
                    <a:pt x="84" y="328"/>
                    <a:pt x="84" y="328"/>
                    <a:pt x="80" y="326"/>
                  </a:cubicBezTo>
                  <a:cubicBezTo>
                    <a:pt x="74" y="325"/>
                    <a:pt x="77" y="331"/>
                    <a:pt x="74" y="328"/>
                  </a:cubicBezTo>
                  <a:cubicBezTo>
                    <a:pt x="69" y="326"/>
                    <a:pt x="72" y="332"/>
                    <a:pt x="69" y="329"/>
                  </a:cubicBezTo>
                  <a:cubicBezTo>
                    <a:pt x="66" y="328"/>
                    <a:pt x="69" y="331"/>
                    <a:pt x="67" y="332"/>
                  </a:cubicBezTo>
                  <a:cubicBezTo>
                    <a:pt x="70" y="335"/>
                    <a:pt x="66" y="334"/>
                    <a:pt x="66" y="337"/>
                  </a:cubicBezTo>
                  <a:cubicBezTo>
                    <a:pt x="66" y="342"/>
                    <a:pt x="61" y="338"/>
                    <a:pt x="63" y="345"/>
                  </a:cubicBezTo>
                  <a:cubicBezTo>
                    <a:pt x="66" y="349"/>
                    <a:pt x="61" y="346"/>
                    <a:pt x="64" y="351"/>
                  </a:cubicBezTo>
                  <a:cubicBezTo>
                    <a:pt x="67" y="356"/>
                    <a:pt x="64" y="352"/>
                    <a:pt x="63" y="357"/>
                  </a:cubicBezTo>
                  <a:cubicBezTo>
                    <a:pt x="64" y="360"/>
                    <a:pt x="67" y="360"/>
                    <a:pt x="66" y="362"/>
                  </a:cubicBezTo>
                  <a:cubicBezTo>
                    <a:pt x="66" y="363"/>
                    <a:pt x="64" y="366"/>
                    <a:pt x="66" y="366"/>
                  </a:cubicBezTo>
                  <a:cubicBezTo>
                    <a:pt x="67" y="366"/>
                    <a:pt x="66" y="366"/>
                    <a:pt x="67" y="370"/>
                  </a:cubicBezTo>
                  <a:cubicBezTo>
                    <a:pt x="70" y="373"/>
                    <a:pt x="69" y="376"/>
                    <a:pt x="69" y="376"/>
                  </a:cubicBezTo>
                  <a:cubicBezTo>
                    <a:pt x="74" y="374"/>
                    <a:pt x="70" y="377"/>
                    <a:pt x="75" y="377"/>
                  </a:cubicBezTo>
                  <a:cubicBezTo>
                    <a:pt x="81" y="376"/>
                    <a:pt x="77" y="382"/>
                    <a:pt x="81" y="380"/>
                  </a:cubicBezTo>
                  <a:cubicBezTo>
                    <a:pt x="84" y="377"/>
                    <a:pt x="87" y="379"/>
                    <a:pt x="87" y="380"/>
                  </a:cubicBezTo>
                  <a:cubicBezTo>
                    <a:pt x="89" y="382"/>
                    <a:pt x="92" y="380"/>
                    <a:pt x="90" y="384"/>
                  </a:cubicBezTo>
                  <a:cubicBezTo>
                    <a:pt x="89" y="388"/>
                    <a:pt x="93" y="388"/>
                    <a:pt x="90" y="390"/>
                  </a:cubicBezTo>
                  <a:cubicBezTo>
                    <a:pt x="87" y="393"/>
                    <a:pt x="92" y="391"/>
                    <a:pt x="92" y="396"/>
                  </a:cubicBezTo>
                  <a:cubicBezTo>
                    <a:pt x="93" y="402"/>
                    <a:pt x="99" y="401"/>
                    <a:pt x="98" y="402"/>
                  </a:cubicBezTo>
                  <a:cubicBezTo>
                    <a:pt x="95" y="407"/>
                    <a:pt x="102" y="402"/>
                    <a:pt x="102" y="407"/>
                  </a:cubicBezTo>
                  <a:cubicBezTo>
                    <a:pt x="102" y="408"/>
                    <a:pt x="107" y="408"/>
                    <a:pt x="104" y="410"/>
                  </a:cubicBezTo>
                  <a:cubicBezTo>
                    <a:pt x="101" y="412"/>
                    <a:pt x="101" y="415"/>
                    <a:pt x="96" y="412"/>
                  </a:cubicBezTo>
                  <a:cubicBezTo>
                    <a:pt x="95" y="410"/>
                    <a:pt x="93" y="413"/>
                    <a:pt x="95" y="415"/>
                  </a:cubicBezTo>
                  <a:cubicBezTo>
                    <a:pt x="98" y="419"/>
                    <a:pt x="93" y="419"/>
                    <a:pt x="96" y="424"/>
                  </a:cubicBezTo>
                  <a:cubicBezTo>
                    <a:pt x="98" y="425"/>
                    <a:pt x="101" y="427"/>
                    <a:pt x="102" y="424"/>
                  </a:cubicBezTo>
                  <a:cubicBezTo>
                    <a:pt x="102" y="421"/>
                    <a:pt x="105" y="424"/>
                    <a:pt x="109" y="422"/>
                  </a:cubicBezTo>
                  <a:cubicBezTo>
                    <a:pt x="112" y="419"/>
                    <a:pt x="110" y="424"/>
                    <a:pt x="113" y="422"/>
                  </a:cubicBezTo>
                  <a:cubicBezTo>
                    <a:pt x="116" y="419"/>
                    <a:pt x="113" y="425"/>
                    <a:pt x="118" y="427"/>
                  </a:cubicBezTo>
                  <a:cubicBezTo>
                    <a:pt x="121" y="429"/>
                    <a:pt x="115" y="430"/>
                    <a:pt x="116" y="432"/>
                  </a:cubicBezTo>
                  <a:cubicBezTo>
                    <a:pt x="119" y="435"/>
                    <a:pt x="116" y="435"/>
                    <a:pt x="119" y="435"/>
                  </a:cubicBezTo>
                  <a:cubicBezTo>
                    <a:pt x="122" y="436"/>
                    <a:pt x="122" y="433"/>
                    <a:pt x="125" y="438"/>
                  </a:cubicBezTo>
                  <a:cubicBezTo>
                    <a:pt x="128" y="441"/>
                    <a:pt x="125" y="447"/>
                    <a:pt x="128" y="446"/>
                  </a:cubicBezTo>
                  <a:cubicBezTo>
                    <a:pt x="133" y="444"/>
                    <a:pt x="133" y="449"/>
                    <a:pt x="139" y="446"/>
                  </a:cubicBezTo>
                  <a:cubicBezTo>
                    <a:pt x="144" y="443"/>
                    <a:pt x="142" y="447"/>
                    <a:pt x="145" y="449"/>
                  </a:cubicBezTo>
                  <a:cubicBezTo>
                    <a:pt x="148" y="452"/>
                    <a:pt x="150" y="447"/>
                    <a:pt x="153" y="452"/>
                  </a:cubicBezTo>
                  <a:cubicBezTo>
                    <a:pt x="154" y="453"/>
                    <a:pt x="157" y="450"/>
                    <a:pt x="159" y="453"/>
                  </a:cubicBezTo>
                  <a:cubicBezTo>
                    <a:pt x="160" y="457"/>
                    <a:pt x="163" y="453"/>
                    <a:pt x="163" y="455"/>
                  </a:cubicBezTo>
                  <a:cubicBezTo>
                    <a:pt x="163" y="458"/>
                    <a:pt x="165" y="458"/>
                    <a:pt x="163" y="460"/>
                  </a:cubicBezTo>
                  <a:cubicBezTo>
                    <a:pt x="160" y="461"/>
                    <a:pt x="160" y="463"/>
                    <a:pt x="162" y="463"/>
                  </a:cubicBezTo>
                  <a:cubicBezTo>
                    <a:pt x="163" y="463"/>
                    <a:pt x="165" y="464"/>
                    <a:pt x="162" y="464"/>
                  </a:cubicBezTo>
                  <a:cubicBezTo>
                    <a:pt x="160" y="464"/>
                    <a:pt x="159" y="466"/>
                    <a:pt x="160" y="468"/>
                  </a:cubicBezTo>
                  <a:cubicBezTo>
                    <a:pt x="162" y="469"/>
                    <a:pt x="163" y="472"/>
                    <a:pt x="162" y="474"/>
                  </a:cubicBezTo>
                  <a:cubicBezTo>
                    <a:pt x="160" y="477"/>
                    <a:pt x="154" y="474"/>
                    <a:pt x="153" y="477"/>
                  </a:cubicBezTo>
                  <a:cubicBezTo>
                    <a:pt x="153" y="480"/>
                    <a:pt x="147" y="475"/>
                    <a:pt x="148" y="485"/>
                  </a:cubicBezTo>
                  <a:cubicBezTo>
                    <a:pt x="153" y="481"/>
                    <a:pt x="150" y="486"/>
                    <a:pt x="154" y="483"/>
                  </a:cubicBezTo>
                  <a:cubicBezTo>
                    <a:pt x="157" y="481"/>
                    <a:pt x="157" y="485"/>
                    <a:pt x="154" y="486"/>
                  </a:cubicBezTo>
                  <a:cubicBezTo>
                    <a:pt x="148" y="488"/>
                    <a:pt x="151" y="489"/>
                    <a:pt x="145" y="489"/>
                  </a:cubicBezTo>
                  <a:cubicBezTo>
                    <a:pt x="144" y="489"/>
                    <a:pt x="145" y="494"/>
                    <a:pt x="148" y="492"/>
                  </a:cubicBezTo>
                  <a:cubicBezTo>
                    <a:pt x="150" y="492"/>
                    <a:pt x="153" y="497"/>
                    <a:pt x="150" y="497"/>
                  </a:cubicBezTo>
                  <a:cubicBezTo>
                    <a:pt x="148" y="496"/>
                    <a:pt x="147" y="496"/>
                    <a:pt x="145" y="499"/>
                  </a:cubicBezTo>
                  <a:cubicBezTo>
                    <a:pt x="145" y="502"/>
                    <a:pt x="144" y="502"/>
                    <a:pt x="144" y="503"/>
                  </a:cubicBezTo>
                  <a:cubicBezTo>
                    <a:pt x="145" y="508"/>
                    <a:pt x="144" y="505"/>
                    <a:pt x="140" y="505"/>
                  </a:cubicBezTo>
                  <a:cubicBezTo>
                    <a:pt x="139" y="505"/>
                    <a:pt x="136" y="502"/>
                    <a:pt x="137" y="505"/>
                  </a:cubicBezTo>
                  <a:cubicBezTo>
                    <a:pt x="137" y="506"/>
                    <a:pt x="133" y="506"/>
                    <a:pt x="139" y="508"/>
                  </a:cubicBezTo>
                  <a:cubicBezTo>
                    <a:pt x="144" y="511"/>
                    <a:pt x="140" y="513"/>
                    <a:pt x="145" y="513"/>
                  </a:cubicBezTo>
                  <a:cubicBezTo>
                    <a:pt x="150" y="514"/>
                    <a:pt x="145" y="514"/>
                    <a:pt x="151" y="517"/>
                  </a:cubicBezTo>
                  <a:cubicBezTo>
                    <a:pt x="157" y="519"/>
                    <a:pt x="151" y="516"/>
                    <a:pt x="162" y="527"/>
                  </a:cubicBezTo>
                  <a:cubicBezTo>
                    <a:pt x="163" y="525"/>
                    <a:pt x="166" y="525"/>
                    <a:pt x="168" y="525"/>
                  </a:cubicBezTo>
                  <a:cubicBezTo>
                    <a:pt x="169" y="525"/>
                    <a:pt x="169" y="528"/>
                    <a:pt x="172" y="528"/>
                  </a:cubicBezTo>
                  <a:cubicBezTo>
                    <a:pt x="176" y="528"/>
                    <a:pt x="174" y="531"/>
                    <a:pt x="179" y="528"/>
                  </a:cubicBezTo>
                  <a:cubicBezTo>
                    <a:pt x="182" y="527"/>
                    <a:pt x="183" y="530"/>
                    <a:pt x="185" y="530"/>
                  </a:cubicBezTo>
                  <a:cubicBezTo>
                    <a:pt x="186" y="530"/>
                    <a:pt x="186" y="531"/>
                    <a:pt x="191" y="533"/>
                  </a:cubicBezTo>
                  <a:cubicBezTo>
                    <a:pt x="195" y="534"/>
                    <a:pt x="191" y="534"/>
                    <a:pt x="192" y="536"/>
                  </a:cubicBezTo>
                  <a:cubicBezTo>
                    <a:pt x="195" y="537"/>
                    <a:pt x="197" y="533"/>
                    <a:pt x="198" y="534"/>
                  </a:cubicBezTo>
                  <a:cubicBezTo>
                    <a:pt x="201" y="536"/>
                    <a:pt x="201" y="533"/>
                    <a:pt x="203" y="534"/>
                  </a:cubicBezTo>
                  <a:cubicBezTo>
                    <a:pt x="204" y="534"/>
                    <a:pt x="204" y="536"/>
                    <a:pt x="207" y="536"/>
                  </a:cubicBezTo>
                  <a:cubicBezTo>
                    <a:pt x="211" y="536"/>
                    <a:pt x="206" y="539"/>
                    <a:pt x="207" y="541"/>
                  </a:cubicBezTo>
                  <a:cubicBezTo>
                    <a:pt x="209" y="542"/>
                    <a:pt x="209" y="542"/>
                    <a:pt x="214" y="544"/>
                  </a:cubicBezTo>
                  <a:cubicBezTo>
                    <a:pt x="215" y="547"/>
                    <a:pt x="217" y="542"/>
                    <a:pt x="217" y="545"/>
                  </a:cubicBezTo>
                  <a:cubicBezTo>
                    <a:pt x="218" y="548"/>
                    <a:pt x="220" y="545"/>
                    <a:pt x="220" y="548"/>
                  </a:cubicBezTo>
                  <a:cubicBezTo>
                    <a:pt x="221" y="553"/>
                    <a:pt x="226" y="551"/>
                    <a:pt x="226" y="550"/>
                  </a:cubicBezTo>
                  <a:cubicBezTo>
                    <a:pt x="227" y="548"/>
                    <a:pt x="229" y="547"/>
                    <a:pt x="230" y="545"/>
                  </a:cubicBezTo>
                  <a:cubicBezTo>
                    <a:pt x="226" y="534"/>
                    <a:pt x="221" y="536"/>
                    <a:pt x="223" y="527"/>
                  </a:cubicBezTo>
                  <a:cubicBezTo>
                    <a:pt x="224" y="516"/>
                    <a:pt x="221" y="527"/>
                    <a:pt x="221" y="520"/>
                  </a:cubicBezTo>
                  <a:cubicBezTo>
                    <a:pt x="221" y="514"/>
                    <a:pt x="212" y="516"/>
                    <a:pt x="217" y="513"/>
                  </a:cubicBezTo>
                  <a:cubicBezTo>
                    <a:pt x="220" y="509"/>
                    <a:pt x="221" y="505"/>
                    <a:pt x="226" y="500"/>
                  </a:cubicBezTo>
                  <a:cubicBezTo>
                    <a:pt x="230" y="496"/>
                    <a:pt x="232" y="500"/>
                    <a:pt x="232" y="497"/>
                  </a:cubicBezTo>
                  <a:cubicBezTo>
                    <a:pt x="232" y="496"/>
                    <a:pt x="232" y="497"/>
                    <a:pt x="233" y="492"/>
                  </a:cubicBezTo>
                  <a:cubicBezTo>
                    <a:pt x="226" y="488"/>
                    <a:pt x="238" y="491"/>
                    <a:pt x="230" y="483"/>
                  </a:cubicBezTo>
                  <a:cubicBezTo>
                    <a:pt x="224" y="475"/>
                    <a:pt x="224" y="475"/>
                    <a:pt x="221" y="477"/>
                  </a:cubicBezTo>
                  <a:cubicBezTo>
                    <a:pt x="218" y="477"/>
                    <a:pt x="221" y="472"/>
                    <a:pt x="217" y="469"/>
                  </a:cubicBezTo>
                  <a:cubicBezTo>
                    <a:pt x="211" y="468"/>
                    <a:pt x="220" y="461"/>
                    <a:pt x="217" y="457"/>
                  </a:cubicBezTo>
                  <a:cubicBezTo>
                    <a:pt x="214" y="453"/>
                    <a:pt x="221" y="443"/>
                    <a:pt x="224" y="446"/>
                  </a:cubicBezTo>
                  <a:cubicBezTo>
                    <a:pt x="230" y="455"/>
                    <a:pt x="232" y="452"/>
                    <a:pt x="232" y="446"/>
                  </a:cubicBezTo>
                  <a:cubicBezTo>
                    <a:pt x="232" y="440"/>
                    <a:pt x="242" y="436"/>
                    <a:pt x="247" y="432"/>
                  </a:cubicBezTo>
                  <a:cubicBezTo>
                    <a:pt x="250" y="425"/>
                    <a:pt x="252" y="435"/>
                    <a:pt x="256" y="430"/>
                  </a:cubicBezTo>
                  <a:cubicBezTo>
                    <a:pt x="262" y="427"/>
                    <a:pt x="261" y="432"/>
                    <a:pt x="268" y="433"/>
                  </a:cubicBezTo>
                  <a:cubicBezTo>
                    <a:pt x="276" y="433"/>
                    <a:pt x="284" y="447"/>
                    <a:pt x="290" y="443"/>
                  </a:cubicBezTo>
                  <a:cubicBezTo>
                    <a:pt x="293" y="438"/>
                    <a:pt x="294" y="435"/>
                    <a:pt x="299" y="438"/>
                  </a:cubicBezTo>
                  <a:cubicBezTo>
                    <a:pt x="303" y="441"/>
                    <a:pt x="303" y="433"/>
                    <a:pt x="313" y="441"/>
                  </a:cubicBezTo>
                  <a:cubicBezTo>
                    <a:pt x="322" y="447"/>
                    <a:pt x="317" y="436"/>
                    <a:pt x="323" y="441"/>
                  </a:cubicBezTo>
                  <a:cubicBezTo>
                    <a:pt x="331" y="446"/>
                    <a:pt x="338" y="435"/>
                    <a:pt x="329" y="432"/>
                  </a:cubicBezTo>
                  <a:cubicBezTo>
                    <a:pt x="313" y="424"/>
                    <a:pt x="334" y="425"/>
                    <a:pt x="328" y="419"/>
                  </a:cubicBezTo>
                  <a:cubicBezTo>
                    <a:pt x="322" y="415"/>
                    <a:pt x="343" y="415"/>
                    <a:pt x="335" y="412"/>
                  </a:cubicBezTo>
                  <a:cubicBezTo>
                    <a:pt x="328" y="408"/>
                    <a:pt x="325" y="401"/>
                    <a:pt x="334" y="401"/>
                  </a:cubicBezTo>
                  <a:cubicBezTo>
                    <a:pt x="343" y="401"/>
                    <a:pt x="373" y="394"/>
                    <a:pt x="381" y="390"/>
                  </a:cubicBezTo>
                  <a:cubicBezTo>
                    <a:pt x="390" y="387"/>
                    <a:pt x="392" y="380"/>
                    <a:pt x="398" y="385"/>
                  </a:cubicBezTo>
                  <a:cubicBezTo>
                    <a:pt x="402" y="388"/>
                    <a:pt x="406" y="380"/>
                    <a:pt x="409" y="391"/>
                  </a:cubicBezTo>
                  <a:cubicBezTo>
                    <a:pt x="411" y="404"/>
                    <a:pt x="416" y="396"/>
                    <a:pt x="422" y="399"/>
                  </a:cubicBezTo>
                  <a:cubicBezTo>
                    <a:pt x="428" y="402"/>
                    <a:pt x="433" y="399"/>
                    <a:pt x="428" y="404"/>
                  </a:cubicBezTo>
                  <a:cubicBezTo>
                    <a:pt x="424" y="408"/>
                    <a:pt x="433" y="408"/>
                    <a:pt x="445" y="401"/>
                  </a:cubicBezTo>
                  <a:cubicBezTo>
                    <a:pt x="457" y="391"/>
                    <a:pt x="456" y="398"/>
                    <a:pt x="453" y="401"/>
                  </a:cubicBezTo>
                  <a:cubicBezTo>
                    <a:pt x="450" y="404"/>
                    <a:pt x="462" y="405"/>
                    <a:pt x="472" y="425"/>
                  </a:cubicBezTo>
                  <a:cubicBezTo>
                    <a:pt x="486" y="455"/>
                    <a:pt x="480" y="429"/>
                    <a:pt x="489" y="436"/>
                  </a:cubicBezTo>
                  <a:cubicBezTo>
                    <a:pt x="500" y="446"/>
                    <a:pt x="504" y="433"/>
                    <a:pt x="514" y="443"/>
                  </a:cubicBezTo>
                  <a:cubicBezTo>
                    <a:pt x="521" y="453"/>
                    <a:pt x="524" y="460"/>
                    <a:pt x="530" y="453"/>
                  </a:cubicBezTo>
                  <a:cubicBezTo>
                    <a:pt x="538" y="449"/>
                    <a:pt x="530" y="455"/>
                    <a:pt x="538" y="461"/>
                  </a:cubicBezTo>
                  <a:cubicBezTo>
                    <a:pt x="538" y="461"/>
                    <a:pt x="538" y="461"/>
                    <a:pt x="543" y="460"/>
                  </a:cubicBezTo>
                  <a:cubicBezTo>
                    <a:pt x="547" y="453"/>
                    <a:pt x="546" y="458"/>
                    <a:pt x="553" y="455"/>
                  </a:cubicBezTo>
                  <a:cubicBezTo>
                    <a:pt x="559" y="453"/>
                    <a:pt x="553" y="452"/>
                    <a:pt x="562" y="447"/>
                  </a:cubicBezTo>
                  <a:cubicBezTo>
                    <a:pt x="571" y="443"/>
                    <a:pt x="578" y="440"/>
                    <a:pt x="582" y="443"/>
                  </a:cubicBezTo>
                  <a:cubicBezTo>
                    <a:pt x="587" y="446"/>
                    <a:pt x="593" y="440"/>
                    <a:pt x="594" y="446"/>
                  </a:cubicBezTo>
                  <a:cubicBezTo>
                    <a:pt x="596" y="450"/>
                    <a:pt x="622" y="455"/>
                    <a:pt x="625" y="447"/>
                  </a:cubicBezTo>
                  <a:cubicBezTo>
                    <a:pt x="626" y="441"/>
                    <a:pt x="617" y="441"/>
                    <a:pt x="623" y="433"/>
                  </a:cubicBezTo>
                  <a:cubicBezTo>
                    <a:pt x="629" y="424"/>
                    <a:pt x="626" y="424"/>
                    <a:pt x="640" y="429"/>
                  </a:cubicBezTo>
                  <a:cubicBezTo>
                    <a:pt x="652" y="435"/>
                    <a:pt x="657" y="429"/>
                    <a:pt x="657" y="436"/>
                  </a:cubicBezTo>
                  <a:cubicBezTo>
                    <a:pt x="657" y="444"/>
                    <a:pt x="664" y="450"/>
                    <a:pt x="672" y="447"/>
                  </a:cubicBezTo>
                  <a:cubicBezTo>
                    <a:pt x="681" y="444"/>
                    <a:pt x="683" y="444"/>
                    <a:pt x="693" y="449"/>
                  </a:cubicBezTo>
                  <a:cubicBezTo>
                    <a:pt x="704" y="452"/>
                    <a:pt x="698" y="455"/>
                    <a:pt x="712" y="458"/>
                  </a:cubicBezTo>
                  <a:cubicBezTo>
                    <a:pt x="731" y="463"/>
                    <a:pt x="724" y="455"/>
                    <a:pt x="736" y="457"/>
                  </a:cubicBezTo>
                  <a:cubicBezTo>
                    <a:pt x="748" y="457"/>
                    <a:pt x="745" y="441"/>
                    <a:pt x="756" y="447"/>
                  </a:cubicBezTo>
                  <a:cubicBezTo>
                    <a:pt x="765" y="453"/>
                    <a:pt x="765" y="447"/>
                    <a:pt x="771" y="452"/>
                  </a:cubicBezTo>
                  <a:cubicBezTo>
                    <a:pt x="779" y="457"/>
                    <a:pt x="782" y="457"/>
                    <a:pt x="788" y="450"/>
                  </a:cubicBezTo>
                  <a:cubicBezTo>
                    <a:pt x="794" y="444"/>
                    <a:pt x="792" y="440"/>
                    <a:pt x="800" y="430"/>
                  </a:cubicBezTo>
                  <a:cubicBezTo>
                    <a:pt x="806" y="422"/>
                    <a:pt x="803" y="419"/>
                    <a:pt x="798" y="419"/>
                  </a:cubicBezTo>
                  <a:cubicBezTo>
                    <a:pt x="794" y="419"/>
                    <a:pt x="800" y="410"/>
                    <a:pt x="815" y="408"/>
                  </a:cubicBezTo>
                  <a:cubicBezTo>
                    <a:pt x="829" y="407"/>
                    <a:pt x="833" y="412"/>
                    <a:pt x="838" y="412"/>
                  </a:cubicBezTo>
                  <a:cubicBezTo>
                    <a:pt x="842" y="412"/>
                    <a:pt x="852" y="424"/>
                    <a:pt x="855" y="440"/>
                  </a:cubicBezTo>
                  <a:cubicBezTo>
                    <a:pt x="856" y="457"/>
                    <a:pt x="859" y="455"/>
                    <a:pt x="868" y="457"/>
                  </a:cubicBezTo>
                  <a:cubicBezTo>
                    <a:pt x="877" y="458"/>
                    <a:pt x="874" y="463"/>
                    <a:pt x="879" y="463"/>
                  </a:cubicBezTo>
                  <a:cubicBezTo>
                    <a:pt x="884" y="464"/>
                    <a:pt x="879" y="468"/>
                    <a:pt x="882" y="469"/>
                  </a:cubicBezTo>
                  <a:cubicBezTo>
                    <a:pt x="885" y="471"/>
                    <a:pt x="879" y="472"/>
                    <a:pt x="884" y="475"/>
                  </a:cubicBezTo>
                  <a:cubicBezTo>
                    <a:pt x="888" y="480"/>
                    <a:pt x="894" y="478"/>
                    <a:pt x="899" y="474"/>
                  </a:cubicBezTo>
                  <a:cubicBezTo>
                    <a:pt x="903" y="471"/>
                    <a:pt x="903" y="475"/>
                    <a:pt x="908" y="471"/>
                  </a:cubicBezTo>
                  <a:cubicBezTo>
                    <a:pt x="912" y="466"/>
                    <a:pt x="917" y="474"/>
                    <a:pt x="912" y="480"/>
                  </a:cubicBezTo>
                  <a:cubicBezTo>
                    <a:pt x="908" y="488"/>
                    <a:pt x="905" y="511"/>
                    <a:pt x="899" y="508"/>
                  </a:cubicBezTo>
                  <a:cubicBezTo>
                    <a:pt x="893" y="505"/>
                    <a:pt x="891" y="503"/>
                    <a:pt x="890" y="506"/>
                  </a:cubicBezTo>
                  <a:cubicBezTo>
                    <a:pt x="888" y="511"/>
                    <a:pt x="882" y="506"/>
                    <a:pt x="885" y="513"/>
                  </a:cubicBezTo>
                  <a:cubicBezTo>
                    <a:pt x="887" y="519"/>
                    <a:pt x="888" y="525"/>
                    <a:pt x="885" y="530"/>
                  </a:cubicBezTo>
                  <a:cubicBezTo>
                    <a:pt x="884" y="536"/>
                    <a:pt x="882" y="530"/>
                    <a:pt x="881" y="536"/>
                  </a:cubicBezTo>
                  <a:cubicBezTo>
                    <a:pt x="881" y="536"/>
                    <a:pt x="881" y="536"/>
                    <a:pt x="882" y="539"/>
                  </a:cubicBezTo>
                  <a:cubicBezTo>
                    <a:pt x="885" y="536"/>
                    <a:pt x="882" y="534"/>
                    <a:pt x="884" y="536"/>
                  </a:cubicBezTo>
                  <a:cubicBezTo>
                    <a:pt x="887" y="536"/>
                    <a:pt x="887" y="536"/>
                    <a:pt x="888" y="533"/>
                  </a:cubicBezTo>
                  <a:cubicBezTo>
                    <a:pt x="890" y="530"/>
                    <a:pt x="888" y="528"/>
                    <a:pt x="891" y="528"/>
                  </a:cubicBezTo>
                  <a:cubicBezTo>
                    <a:pt x="893" y="528"/>
                    <a:pt x="890" y="533"/>
                    <a:pt x="893" y="530"/>
                  </a:cubicBezTo>
                  <a:cubicBezTo>
                    <a:pt x="896" y="528"/>
                    <a:pt x="893" y="533"/>
                    <a:pt x="896" y="533"/>
                  </a:cubicBezTo>
                  <a:cubicBezTo>
                    <a:pt x="897" y="533"/>
                    <a:pt x="899" y="534"/>
                    <a:pt x="900" y="534"/>
                  </a:cubicBezTo>
                  <a:cubicBezTo>
                    <a:pt x="902" y="536"/>
                    <a:pt x="902" y="534"/>
                    <a:pt x="906" y="533"/>
                  </a:cubicBezTo>
                  <a:cubicBezTo>
                    <a:pt x="909" y="533"/>
                    <a:pt x="908" y="531"/>
                    <a:pt x="914" y="528"/>
                  </a:cubicBezTo>
                  <a:cubicBezTo>
                    <a:pt x="919" y="525"/>
                    <a:pt x="922" y="516"/>
                    <a:pt x="934" y="505"/>
                  </a:cubicBezTo>
                  <a:cubicBezTo>
                    <a:pt x="944" y="492"/>
                    <a:pt x="941" y="486"/>
                    <a:pt x="946" y="483"/>
                  </a:cubicBezTo>
                  <a:cubicBezTo>
                    <a:pt x="952" y="478"/>
                    <a:pt x="947" y="478"/>
                    <a:pt x="954" y="472"/>
                  </a:cubicBezTo>
                  <a:cubicBezTo>
                    <a:pt x="961" y="466"/>
                    <a:pt x="961" y="449"/>
                    <a:pt x="960" y="444"/>
                  </a:cubicBezTo>
                  <a:cubicBezTo>
                    <a:pt x="958" y="440"/>
                    <a:pt x="961" y="440"/>
                    <a:pt x="963" y="435"/>
                  </a:cubicBezTo>
                  <a:cubicBezTo>
                    <a:pt x="964" y="429"/>
                    <a:pt x="970" y="427"/>
                    <a:pt x="966" y="422"/>
                  </a:cubicBezTo>
                  <a:cubicBezTo>
                    <a:pt x="963" y="419"/>
                    <a:pt x="967" y="419"/>
                    <a:pt x="964" y="416"/>
                  </a:cubicBezTo>
                  <a:cubicBezTo>
                    <a:pt x="963" y="412"/>
                    <a:pt x="970" y="413"/>
                    <a:pt x="966" y="408"/>
                  </a:cubicBezTo>
                  <a:cubicBezTo>
                    <a:pt x="960" y="405"/>
                    <a:pt x="958" y="402"/>
                    <a:pt x="957" y="401"/>
                  </a:cubicBezTo>
                  <a:cubicBezTo>
                    <a:pt x="954" y="398"/>
                    <a:pt x="951" y="401"/>
                    <a:pt x="947" y="399"/>
                  </a:cubicBezTo>
                  <a:cubicBezTo>
                    <a:pt x="944" y="398"/>
                    <a:pt x="947" y="405"/>
                    <a:pt x="940" y="407"/>
                  </a:cubicBezTo>
                  <a:cubicBezTo>
                    <a:pt x="929" y="410"/>
                    <a:pt x="943" y="396"/>
                    <a:pt x="935" y="399"/>
                  </a:cubicBezTo>
                  <a:cubicBezTo>
                    <a:pt x="929" y="401"/>
                    <a:pt x="937" y="404"/>
                    <a:pt x="931" y="404"/>
                  </a:cubicBezTo>
                  <a:cubicBezTo>
                    <a:pt x="925" y="404"/>
                    <a:pt x="937" y="394"/>
                    <a:pt x="926" y="394"/>
                  </a:cubicBezTo>
                  <a:cubicBezTo>
                    <a:pt x="917" y="394"/>
                    <a:pt x="912" y="393"/>
                    <a:pt x="925" y="385"/>
                  </a:cubicBezTo>
                  <a:cubicBezTo>
                    <a:pt x="938" y="376"/>
                    <a:pt x="940" y="376"/>
                    <a:pt x="943" y="368"/>
                  </a:cubicBezTo>
                  <a:cubicBezTo>
                    <a:pt x="946" y="360"/>
                    <a:pt x="957" y="360"/>
                    <a:pt x="960" y="351"/>
                  </a:cubicBezTo>
                  <a:cubicBezTo>
                    <a:pt x="964" y="342"/>
                    <a:pt x="979" y="332"/>
                    <a:pt x="987" y="334"/>
                  </a:cubicBezTo>
                  <a:cubicBezTo>
                    <a:pt x="995" y="337"/>
                    <a:pt x="998" y="332"/>
                    <a:pt x="1002" y="335"/>
                  </a:cubicBezTo>
                  <a:cubicBezTo>
                    <a:pt x="1007" y="338"/>
                    <a:pt x="1002" y="332"/>
                    <a:pt x="1013" y="334"/>
                  </a:cubicBezTo>
                  <a:cubicBezTo>
                    <a:pt x="1025" y="335"/>
                    <a:pt x="1025" y="338"/>
                    <a:pt x="1028" y="331"/>
                  </a:cubicBezTo>
                  <a:cubicBezTo>
                    <a:pt x="1028" y="329"/>
                    <a:pt x="1056" y="329"/>
                    <a:pt x="1047" y="337"/>
                  </a:cubicBezTo>
                  <a:cubicBezTo>
                    <a:pt x="1039" y="343"/>
                    <a:pt x="1059" y="338"/>
                    <a:pt x="1060" y="337"/>
                  </a:cubicBezTo>
                  <a:cubicBezTo>
                    <a:pt x="1063" y="332"/>
                    <a:pt x="1066" y="343"/>
                    <a:pt x="1074" y="337"/>
                  </a:cubicBezTo>
                  <a:cubicBezTo>
                    <a:pt x="1082" y="332"/>
                    <a:pt x="1059" y="332"/>
                    <a:pt x="1075" y="320"/>
                  </a:cubicBezTo>
                  <a:cubicBezTo>
                    <a:pt x="1092" y="309"/>
                    <a:pt x="1085" y="304"/>
                    <a:pt x="1104" y="303"/>
                  </a:cubicBezTo>
                  <a:cubicBezTo>
                    <a:pt x="1121" y="300"/>
                    <a:pt x="1107" y="323"/>
                    <a:pt x="1120" y="317"/>
                  </a:cubicBezTo>
                  <a:cubicBezTo>
                    <a:pt x="1132" y="310"/>
                    <a:pt x="1129" y="303"/>
                    <a:pt x="1136" y="306"/>
                  </a:cubicBezTo>
                  <a:cubicBezTo>
                    <a:pt x="1144" y="307"/>
                    <a:pt x="1132" y="290"/>
                    <a:pt x="1146" y="290"/>
                  </a:cubicBezTo>
                  <a:cubicBezTo>
                    <a:pt x="1159" y="292"/>
                    <a:pt x="1147" y="290"/>
                    <a:pt x="1146" y="304"/>
                  </a:cubicBezTo>
                  <a:cubicBezTo>
                    <a:pt x="1142" y="318"/>
                    <a:pt x="1133" y="314"/>
                    <a:pt x="1121" y="329"/>
                  </a:cubicBezTo>
                  <a:cubicBezTo>
                    <a:pt x="1109" y="345"/>
                    <a:pt x="1103" y="351"/>
                    <a:pt x="1095" y="352"/>
                  </a:cubicBezTo>
                  <a:cubicBezTo>
                    <a:pt x="1086" y="356"/>
                    <a:pt x="1094" y="359"/>
                    <a:pt x="1086" y="365"/>
                  </a:cubicBezTo>
                  <a:cubicBezTo>
                    <a:pt x="1077" y="371"/>
                    <a:pt x="1080" y="398"/>
                    <a:pt x="1085" y="421"/>
                  </a:cubicBezTo>
                  <a:cubicBezTo>
                    <a:pt x="1086" y="430"/>
                    <a:pt x="1085" y="449"/>
                    <a:pt x="1098" y="429"/>
                  </a:cubicBezTo>
                  <a:cubicBezTo>
                    <a:pt x="1107" y="416"/>
                    <a:pt x="1098" y="412"/>
                    <a:pt x="1111" y="412"/>
                  </a:cubicBezTo>
                  <a:cubicBezTo>
                    <a:pt x="1120" y="412"/>
                    <a:pt x="1109" y="396"/>
                    <a:pt x="1121" y="396"/>
                  </a:cubicBezTo>
                  <a:cubicBezTo>
                    <a:pt x="1139" y="394"/>
                    <a:pt x="1124" y="387"/>
                    <a:pt x="1129" y="379"/>
                  </a:cubicBezTo>
                  <a:cubicBezTo>
                    <a:pt x="1133" y="370"/>
                    <a:pt x="1139" y="382"/>
                    <a:pt x="1141" y="374"/>
                  </a:cubicBezTo>
                  <a:cubicBezTo>
                    <a:pt x="1142" y="365"/>
                    <a:pt x="1130" y="368"/>
                    <a:pt x="1136" y="360"/>
                  </a:cubicBezTo>
                  <a:cubicBezTo>
                    <a:pt x="1147" y="348"/>
                    <a:pt x="1121" y="354"/>
                    <a:pt x="1133" y="345"/>
                  </a:cubicBezTo>
                  <a:cubicBezTo>
                    <a:pt x="1146" y="334"/>
                    <a:pt x="1138" y="329"/>
                    <a:pt x="1146" y="326"/>
                  </a:cubicBezTo>
                  <a:cubicBezTo>
                    <a:pt x="1155" y="323"/>
                    <a:pt x="1147" y="331"/>
                    <a:pt x="1158" y="323"/>
                  </a:cubicBezTo>
                  <a:cubicBezTo>
                    <a:pt x="1171" y="312"/>
                    <a:pt x="1155" y="337"/>
                    <a:pt x="1167" y="326"/>
                  </a:cubicBezTo>
                  <a:cubicBezTo>
                    <a:pt x="1181" y="314"/>
                    <a:pt x="1188" y="318"/>
                    <a:pt x="1194" y="326"/>
                  </a:cubicBezTo>
                  <a:cubicBezTo>
                    <a:pt x="1200" y="332"/>
                    <a:pt x="1190" y="325"/>
                    <a:pt x="1213" y="312"/>
                  </a:cubicBezTo>
                  <a:cubicBezTo>
                    <a:pt x="1222" y="307"/>
                    <a:pt x="1229" y="298"/>
                    <a:pt x="1241" y="295"/>
                  </a:cubicBezTo>
                  <a:cubicBezTo>
                    <a:pt x="1263" y="287"/>
                    <a:pt x="1263" y="298"/>
                    <a:pt x="1267" y="293"/>
                  </a:cubicBezTo>
                  <a:cubicBezTo>
                    <a:pt x="1273" y="287"/>
                    <a:pt x="1266" y="286"/>
                    <a:pt x="1263" y="275"/>
                  </a:cubicBezTo>
                  <a:cubicBezTo>
                    <a:pt x="1258" y="262"/>
                    <a:pt x="1255" y="275"/>
                    <a:pt x="1252" y="265"/>
                  </a:cubicBezTo>
                  <a:cubicBezTo>
                    <a:pt x="1251" y="259"/>
                    <a:pt x="1264" y="269"/>
                    <a:pt x="1270" y="259"/>
                  </a:cubicBezTo>
                  <a:cubicBezTo>
                    <a:pt x="1272" y="258"/>
                    <a:pt x="1273" y="258"/>
                    <a:pt x="1273" y="256"/>
                  </a:cubicBezTo>
                  <a:cubicBezTo>
                    <a:pt x="1273" y="256"/>
                    <a:pt x="1273" y="256"/>
                    <a:pt x="1273" y="256"/>
                  </a:cubicBezTo>
                  <a:close/>
                  <a:moveTo>
                    <a:pt x="969" y="421"/>
                  </a:moveTo>
                  <a:cubicBezTo>
                    <a:pt x="967" y="424"/>
                    <a:pt x="970" y="422"/>
                    <a:pt x="969" y="425"/>
                  </a:cubicBezTo>
                  <a:cubicBezTo>
                    <a:pt x="967" y="429"/>
                    <a:pt x="970" y="429"/>
                    <a:pt x="970" y="430"/>
                  </a:cubicBezTo>
                  <a:cubicBezTo>
                    <a:pt x="969" y="430"/>
                    <a:pt x="972" y="430"/>
                    <a:pt x="973" y="435"/>
                  </a:cubicBezTo>
                  <a:cubicBezTo>
                    <a:pt x="975" y="438"/>
                    <a:pt x="970" y="441"/>
                    <a:pt x="972" y="444"/>
                  </a:cubicBezTo>
                  <a:cubicBezTo>
                    <a:pt x="973" y="449"/>
                    <a:pt x="972" y="461"/>
                    <a:pt x="970" y="464"/>
                  </a:cubicBezTo>
                  <a:cubicBezTo>
                    <a:pt x="969" y="468"/>
                    <a:pt x="975" y="468"/>
                    <a:pt x="972" y="477"/>
                  </a:cubicBezTo>
                  <a:cubicBezTo>
                    <a:pt x="969" y="481"/>
                    <a:pt x="973" y="485"/>
                    <a:pt x="972" y="488"/>
                  </a:cubicBezTo>
                  <a:cubicBezTo>
                    <a:pt x="969" y="491"/>
                    <a:pt x="970" y="492"/>
                    <a:pt x="970" y="496"/>
                  </a:cubicBezTo>
                  <a:cubicBezTo>
                    <a:pt x="972" y="500"/>
                    <a:pt x="973" y="499"/>
                    <a:pt x="973" y="494"/>
                  </a:cubicBezTo>
                  <a:cubicBezTo>
                    <a:pt x="975" y="489"/>
                    <a:pt x="977" y="488"/>
                    <a:pt x="978" y="489"/>
                  </a:cubicBezTo>
                  <a:cubicBezTo>
                    <a:pt x="978" y="491"/>
                    <a:pt x="979" y="489"/>
                    <a:pt x="981" y="491"/>
                  </a:cubicBezTo>
                  <a:cubicBezTo>
                    <a:pt x="983" y="491"/>
                    <a:pt x="983" y="497"/>
                    <a:pt x="983" y="496"/>
                  </a:cubicBezTo>
                  <a:cubicBezTo>
                    <a:pt x="986" y="491"/>
                    <a:pt x="984" y="492"/>
                    <a:pt x="984" y="489"/>
                  </a:cubicBezTo>
                  <a:cubicBezTo>
                    <a:pt x="984" y="486"/>
                    <a:pt x="984" y="488"/>
                    <a:pt x="981" y="488"/>
                  </a:cubicBezTo>
                  <a:cubicBezTo>
                    <a:pt x="979" y="486"/>
                    <a:pt x="979" y="483"/>
                    <a:pt x="978" y="480"/>
                  </a:cubicBezTo>
                  <a:cubicBezTo>
                    <a:pt x="973" y="477"/>
                    <a:pt x="977" y="468"/>
                    <a:pt x="978" y="464"/>
                  </a:cubicBezTo>
                  <a:cubicBezTo>
                    <a:pt x="981" y="463"/>
                    <a:pt x="978" y="460"/>
                    <a:pt x="981" y="458"/>
                  </a:cubicBezTo>
                  <a:cubicBezTo>
                    <a:pt x="984" y="458"/>
                    <a:pt x="987" y="458"/>
                    <a:pt x="990" y="461"/>
                  </a:cubicBezTo>
                  <a:cubicBezTo>
                    <a:pt x="992" y="464"/>
                    <a:pt x="993" y="468"/>
                    <a:pt x="993" y="464"/>
                  </a:cubicBezTo>
                  <a:cubicBezTo>
                    <a:pt x="993" y="463"/>
                    <a:pt x="990" y="460"/>
                    <a:pt x="989" y="457"/>
                  </a:cubicBezTo>
                  <a:cubicBezTo>
                    <a:pt x="989" y="452"/>
                    <a:pt x="986" y="446"/>
                    <a:pt x="984" y="441"/>
                  </a:cubicBezTo>
                  <a:cubicBezTo>
                    <a:pt x="984" y="436"/>
                    <a:pt x="983" y="435"/>
                    <a:pt x="983" y="432"/>
                  </a:cubicBezTo>
                  <a:cubicBezTo>
                    <a:pt x="983" y="429"/>
                    <a:pt x="981" y="433"/>
                    <a:pt x="981" y="430"/>
                  </a:cubicBezTo>
                  <a:cubicBezTo>
                    <a:pt x="983" y="425"/>
                    <a:pt x="981" y="430"/>
                    <a:pt x="981" y="427"/>
                  </a:cubicBezTo>
                  <a:cubicBezTo>
                    <a:pt x="979" y="422"/>
                    <a:pt x="984" y="422"/>
                    <a:pt x="983" y="413"/>
                  </a:cubicBezTo>
                  <a:cubicBezTo>
                    <a:pt x="981" y="407"/>
                    <a:pt x="979" y="410"/>
                    <a:pt x="981" y="408"/>
                  </a:cubicBezTo>
                  <a:cubicBezTo>
                    <a:pt x="981" y="407"/>
                    <a:pt x="979" y="408"/>
                    <a:pt x="979" y="407"/>
                  </a:cubicBezTo>
                  <a:cubicBezTo>
                    <a:pt x="979" y="404"/>
                    <a:pt x="978" y="404"/>
                    <a:pt x="979" y="402"/>
                  </a:cubicBezTo>
                  <a:cubicBezTo>
                    <a:pt x="981" y="401"/>
                    <a:pt x="979" y="399"/>
                    <a:pt x="978" y="398"/>
                  </a:cubicBezTo>
                  <a:cubicBezTo>
                    <a:pt x="977" y="394"/>
                    <a:pt x="978" y="398"/>
                    <a:pt x="975" y="398"/>
                  </a:cubicBezTo>
                  <a:cubicBezTo>
                    <a:pt x="972" y="399"/>
                    <a:pt x="978" y="401"/>
                    <a:pt x="977" y="404"/>
                  </a:cubicBezTo>
                  <a:cubicBezTo>
                    <a:pt x="977" y="407"/>
                    <a:pt x="975" y="405"/>
                    <a:pt x="975" y="407"/>
                  </a:cubicBezTo>
                  <a:cubicBezTo>
                    <a:pt x="975" y="408"/>
                    <a:pt x="978" y="407"/>
                    <a:pt x="975" y="408"/>
                  </a:cubicBezTo>
                  <a:cubicBezTo>
                    <a:pt x="973" y="412"/>
                    <a:pt x="975" y="407"/>
                    <a:pt x="972" y="408"/>
                  </a:cubicBezTo>
                  <a:cubicBezTo>
                    <a:pt x="970" y="408"/>
                    <a:pt x="969" y="408"/>
                    <a:pt x="970" y="412"/>
                  </a:cubicBezTo>
                  <a:cubicBezTo>
                    <a:pt x="970" y="413"/>
                    <a:pt x="970" y="416"/>
                    <a:pt x="969" y="421"/>
                  </a:cubicBezTo>
                  <a:close/>
                  <a:moveTo>
                    <a:pt x="1007" y="517"/>
                  </a:moveTo>
                  <a:cubicBezTo>
                    <a:pt x="1010" y="516"/>
                    <a:pt x="1004" y="514"/>
                    <a:pt x="1004" y="516"/>
                  </a:cubicBezTo>
                  <a:cubicBezTo>
                    <a:pt x="1002" y="519"/>
                    <a:pt x="998" y="520"/>
                    <a:pt x="999" y="523"/>
                  </a:cubicBezTo>
                  <a:cubicBezTo>
                    <a:pt x="1001" y="525"/>
                    <a:pt x="1001" y="519"/>
                    <a:pt x="1007" y="517"/>
                  </a:cubicBezTo>
                  <a:close/>
                  <a:moveTo>
                    <a:pt x="1015" y="511"/>
                  </a:moveTo>
                  <a:cubicBezTo>
                    <a:pt x="1018" y="508"/>
                    <a:pt x="1018" y="509"/>
                    <a:pt x="1021" y="506"/>
                  </a:cubicBezTo>
                  <a:cubicBezTo>
                    <a:pt x="1024" y="505"/>
                    <a:pt x="1028" y="506"/>
                    <a:pt x="1025" y="503"/>
                  </a:cubicBezTo>
                  <a:cubicBezTo>
                    <a:pt x="1024" y="502"/>
                    <a:pt x="1022" y="506"/>
                    <a:pt x="1019" y="505"/>
                  </a:cubicBezTo>
                  <a:cubicBezTo>
                    <a:pt x="1018" y="503"/>
                    <a:pt x="1021" y="506"/>
                    <a:pt x="1018" y="506"/>
                  </a:cubicBezTo>
                  <a:cubicBezTo>
                    <a:pt x="1015" y="508"/>
                    <a:pt x="1012" y="509"/>
                    <a:pt x="1010" y="514"/>
                  </a:cubicBezTo>
                  <a:cubicBezTo>
                    <a:pt x="1010" y="516"/>
                    <a:pt x="1013" y="516"/>
                    <a:pt x="1015" y="511"/>
                  </a:cubicBezTo>
                  <a:close/>
                  <a:moveTo>
                    <a:pt x="1031" y="500"/>
                  </a:moveTo>
                  <a:cubicBezTo>
                    <a:pt x="1033" y="497"/>
                    <a:pt x="1037" y="494"/>
                    <a:pt x="1039" y="494"/>
                  </a:cubicBezTo>
                  <a:cubicBezTo>
                    <a:pt x="1040" y="496"/>
                    <a:pt x="1030" y="505"/>
                    <a:pt x="1031" y="500"/>
                  </a:cubicBezTo>
                  <a:close/>
                  <a:moveTo>
                    <a:pt x="1071" y="461"/>
                  </a:moveTo>
                  <a:cubicBezTo>
                    <a:pt x="1071" y="460"/>
                    <a:pt x="1072" y="453"/>
                    <a:pt x="1074" y="455"/>
                  </a:cubicBezTo>
                  <a:cubicBezTo>
                    <a:pt x="1075" y="457"/>
                    <a:pt x="1071" y="461"/>
                    <a:pt x="1071" y="461"/>
                  </a:cubicBezTo>
                  <a:close/>
                  <a:moveTo>
                    <a:pt x="1066" y="464"/>
                  </a:moveTo>
                  <a:cubicBezTo>
                    <a:pt x="1068" y="464"/>
                    <a:pt x="1069" y="463"/>
                    <a:pt x="1069" y="463"/>
                  </a:cubicBezTo>
                  <a:cubicBezTo>
                    <a:pt x="1069" y="464"/>
                    <a:pt x="1066" y="466"/>
                    <a:pt x="1066" y="464"/>
                  </a:cubicBezTo>
                  <a:close/>
                  <a:moveTo>
                    <a:pt x="1060" y="477"/>
                  </a:moveTo>
                  <a:cubicBezTo>
                    <a:pt x="1059" y="477"/>
                    <a:pt x="1059" y="475"/>
                    <a:pt x="1060" y="475"/>
                  </a:cubicBezTo>
                  <a:cubicBezTo>
                    <a:pt x="1060" y="477"/>
                    <a:pt x="1060" y="478"/>
                    <a:pt x="1060" y="477"/>
                  </a:cubicBezTo>
                  <a:close/>
                  <a:moveTo>
                    <a:pt x="1054" y="481"/>
                  </a:moveTo>
                  <a:cubicBezTo>
                    <a:pt x="1054" y="481"/>
                    <a:pt x="1056" y="480"/>
                    <a:pt x="1056" y="481"/>
                  </a:cubicBezTo>
                  <a:cubicBezTo>
                    <a:pt x="1056" y="481"/>
                    <a:pt x="1056" y="483"/>
                    <a:pt x="1054" y="481"/>
                  </a:cubicBezTo>
                  <a:close/>
                  <a:moveTo>
                    <a:pt x="1082" y="447"/>
                  </a:moveTo>
                  <a:cubicBezTo>
                    <a:pt x="1085" y="447"/>
                    <a:pt x="1085" y="441"/>
                    <a:pt x="1083" y="441"/>
                  </a:cubicBezTo>
                  <a:cubicBezTo>
                    <a:pt x="1082" y="441"/>
                    <a:pt x="1082" y="444"/>
                    <a:pt x="1080" y="446"/>
                  </a:cubicBezTo>
                  <a:cubicBezTo>
                    <a:pt x="1077" y="446"/>
                    <a:pt x="1075" y="447"/>
                    <a:pt x="1077" y="449"/>
                  </a:cubicBezTo>
                  <a:cubicBezTo>
                    <a:pt x="1079" y="452"/>
                    <a:pt x="1079" y="449"/>
                    <a:pt x="1082" y="447"/>
                  </a:cubicBezTo>
                  <a:close/>
                  <a:moveTo>
                    <a:pt x="1085" y="443"/>
                  </a:moveTo>
                  <a:cubicBezTo>
                    <a:pt x="1083" y="441"/>
                    <a:pt x="1086" y="440"/>
                    <a:pt x="1088" y="440"/>
                  </a:cubicBezTo>
                  <a:cubicBezTo>
                    <a:pt x="1088" y="441"/>
                    <a:pt x="1086" y="443"/>
                    <a:pt x="1085" y="443"/>
                  </a:cubicBezTo>
                  <a:close/>
                  <a:moveTo>
                    <a:pt x="1162" y="385"/>
                  </a:moveTo>
                  <a:cubicBezTo>
                    <a:pt x="1165" y="384"/>
                    <a:pt x="1170" y="396"/>
                    <a:pt x="1167" y="393"/>
                  </a:cubicBezTo>
                  <a:cubicBezTo>
                    <a:pt x="1164" y="390"/>
                    <a:pt x="1161" y="387"/>
                    <a:pt x="1162" y="385"/>
                  </a:cubicBezTo>
                  <a:close/>
                  <a:moveTo>
                    <a:pt x="0" y="396"/>
                  </a:moveTo>
                  <a:cubicBezTo>
                    <a:pt x="11" y="398"/>
                    <a:pt x="20" y="399"/>
                    <a:pt x="26" y="398"/>
                  </a:cubicBezTo>
                  <a:cubicBezTo>
                    <a:pt x="25" y="393"/>
                    <a:pt x="28" y="391"/>
                    <a:pt x="25" y="390"/>
                  </a:cubicBezTo>
                  <a:cubicBezTo>
                    <a:pt x="22" y="387"/>
                    <a:pt x="25" y="391"/>
                    <a:pt x="14" y="387"/>
                  </a:cubicBezTo>
                  <a:cubicBezTo>
                    <a:pt x="14" y="388"/>
                    <a:pt x="13" y="387"/>
                    <a:pt x="14" y="388"/>
                  </a:cubicBezTo>
                  <a:cubicBezTo>
                    <a:pt x="14" y="391"/>
                    <a:pt x="11" y="391"/>
                    <a:pt x="10" y="391"/>
                  </a:cubicBezTo>
                  <a:cubicBezTo>
                    <a:pt x="8" y="390"/>
                    <a:pt x="11" y="388"/>
                    <a:pt x="11" y="387"/>
                  </a:cubicBezTo>
                  <a:cubicBezTo>
                    <a:pt x="13" y="385"/>
                    <a:pt x="11" y="385"/>
                    <a:pt x="10" y="388"/>
                  </a:cubicBezTo>
                  <a:cubicBezTo>
                    <a:pt x="7" y="391"/>
                    <a:pt x="8" y="390"/>
                    <a:pt x="5" y="390"/>
                  </a:cubicBezTo>
                  <a:cubicBezTo>
                    <a:pt x="2" y="390"/>
                    <a:pt x="5" y="393"/>
                    <a:pt x="0" y="396"/>
                  </a:cubicBezTo>
                  <a:close/>
                  <a:moveTo>
                    <a:pt x="1142" y="342"/>
                  </a:moveTo>
                  <a:cubicBezTo>
                    <a:pt x="1147" y="337"/>
                    <a:pt x="1152" y="334"/>
                    <a:pt x="1152" y="337"/>
                  </a:cubicBezTo>
                  <a:cubicBezTo>
                    <a:pt x="1152" y="340"/>
                    <a:pt x="1141" y="345"/>
                    <a:pt x="1142" y="342"/>
                  </a:cubicBezTo>
                  <a:close/>
                  <a:moveTo>
                    <a:pt x="937" y="393"/>
                  </a:moveTo>
                  <a:cubicBezTo>
                    <a:pt x="934" y="390"/>
                    <a:pt x="935" y="387"/>
                    <a:pt x="938" y="388"/>
                  </a:cubicBezTo>
                  <a:cubicBezTo>
                    <a:pt x="943" y="388"/>
                    <a:pt x="940" y="394"/>
                    <a:pt x="937" y="393"/>
                  </a:cubicBezTo>
                  <a:close/>
                  <a:moveTo>
                    <a:pt x="1274" y="175"/>
                  </a:moveTo>
                  <a:cubicBezTo>
                    <a:pt x="1274" y="175"/>
                    <a:pt x="1274" y="175"/>
                    <a:pt x="1274" y="175"/>
                  </a:cubicBezTo>
                  <a:cubicBezTo>
                    <a:pt x="1278" y="175"/>
                    <a:pt x="1284" y="174"/>
                    <a:pt x="1289" y="172"/>
                  </a:cubicBezTo>
                  <a:cubicBezTo>
                    <a:pt x="1301" y="171"/>
                    <a:pt x="1287" y="163"/>
                    <a:pt x="1278" y="164"/>
                  </a:cubicBezTo>
                  <a:cubicBezTo>
                    <a:pt x="1277" y="164"/>
                    <a:pt x="1275" y="164"/>
                    <a:pt x="1274" y="164"/>
                  </a:cubicBezTo>
                  <a:cubicBezTo>
                    <a:pt x="1273" y="164"/>
                    <a:pt x="1273" y="164"/>
                    <a:pt x="1273" y="164"/>
                  </a:cubicBezTo>
                  <a:cubicBezTo>
                    <a:pt x="1267" y="166"/>
                    <a:pt x="1263" y="171"/>
                    <a:pt x="1261" y="174"/>
                  </a:cubicBezTo>
                  <a:cubicBezTo>
                    <a:pt x="1261" y="177"/>
                    <a:pt x="1267" y="177"/>
                    <a:pt x="1273" y="175"/>
                  </a:cubicBezTo>
                  <a:lnTo>
                    <a:pt x="1274" y="175"/>
                  </a:lnTo>
                  <a:close/>
                  <a:moveTo>
                    <a:pt x="1188" y="192"/>
                  </a:moveTo>
                  <a:cubicBezTo>
                    <a:pt x="1185" y="196"/>
                    <a:pt x="1174" y="191"/>
                    <a:pt x="1176" y="189"/>
                  </a:cubicBezTo>
                  <a:cubicBezTo>
                    <a:pt x="1179" y="188"/>
                    <a:pt x="1191" y="189"/>
                    <a:pt x="1188" y="192"/>
                  </a:cubicBezTo>
                  <a:close/>
                  <a:moveTo>
                    <a:pt x="978" y="132"/>
                  </a:moveTo>
                  <a:cubicBezTo>
                    <a:pt x="969" y="127"/>
                    <a:pt x="964" y="132"/>
                    <a:pt x="957" y="136"/>
                  </a:cubicBezTo>
                  <a:cubicBezTo>
                    <a:pt x="951" y="141"/>
                    <a:pt x="958" y="136"/>
                    <a:pt x="970" y="139"/>
                  </a:cubicBezTo>
                  <a:cubicBezTo>
                    <a:pt x="990" y="143"/>
                    <a:pt x="987" y="136"/>
                    <a:pt x="978" y="132"/>
                  </a:cubicBezTo>
                  <a:close/>
                  <a:moveTo>
                    <a:pt x="1034" y="116"/>
                  </a:moveTo>
                  <a:cubicBezTo>
                    <a:pt x="1042" y="116"/>
                    <a:pt x="1044" y="110"/>
                    <a:pt x="1039" y="112"/>
                  </a:cubicBezTo>
                  <a:cubicBezTo>
                    <a:pt x="1036" y="112"/>
                    <a:pt x="1036" y="105"/>
                    <a:pt x="1028" y="109"/>
                  </a:cubicBezTo>
                  <a:cubicBezTo>
                    <a:pt x="1021" y="112"/>
                    <a:pt x="1030" y="105"/>
                    <a:pt x="1018" y="107"/>
                  </a:cubicBezTo>
                  <a:cubicBezTo>
                    <a:pt x="1005" y="109"/>
                    <a:pt x="1009" y="102"/>
                    <a:pt x="1007" y="105"/>
                  </a:cubicBezTo>
                  <a:cubicBezTo>
                    <a:pt x="1004" y="107"/>
                    <a:pt x="999" y="112"/>
                    <a:pt x="1016" y="115"/>
                  </a:cubicBezTo>
                  <a:cubicBezTo>
                    <a:pt x="1025" y="118"/>
                    <a:pt x="1027" y="116"/>
                    <a:pt x="1034" y="116"/>
                  </a:cubicBezTo>
                  <a:close/>
                  <a:moveTo>
                    <a:pt x="996" y="105"/>
                  </a:moveTo>
                  <a:cubicBezTo>
                    <a:pt x="1002" y="105"/>
                    <a:pt x="989" y="99"/>
                    <a:pt x="981" y="101"/>
                  </a:cubicBezTo>
                  <a:cubicBezTo>
                    <a:pt x="975" y="102"/>
                    <a:pt x="970" y="93"/>
                    <a:pt x="964" y="96"/>
                  </a:cubicBezTo>
                  <a:cubicBezTo>
                    <a:pt x="958" y="99"/>
                    <a:pt x="966" y="102"/>
                    <a:pt x="963" y="104"/>
                  </a:cubicBezTo>
                  <a:cubicBezTo>
                    <a:pt x="960" y="104"/>
                    <a:pt x="952" y="98"/>
                    <a:pt x="947" y="94"/>
                  </a:cubicBezTo>
                  <a:cubicBezTo>
                    <a:pt x="943" y="93"/>
                    <a:pt x="941" y="94"/>
                    <a:pt x="935" y="99"/>
                  </a:cubicBezTo>
                  <a:cubicBezTo>
                    <a:pt x="929" y="102"/>
                    <a:pt x="937" y="105"/>
                    <a:pt x="934" y="107"/>
                  </a:cubicBezTo>
                  <a:cubicBezTo>
                    <a:pt x="929" y="109"/>
                    <a:pt x="935" y="113"/>
                    <a:pt x="946" y="118"/>
                  </a:cubicBezTo>
                  <a:cubicBezTo>
                    <a:pt x="955" y="121"/>
                    <a:pt x="949" y="113"/>
                    <a:pt x="957" y="115"/>
                  </a:cubicBezTo>
                  <a:cubicBezTo>
                    <a:pt x="964" y="118"/>
                    <a:pt x="967" y="110"/>
                    <a:pt x="972" y="115"/>
                  </a:cubicBezTo>
                  <a:cubicBezTo>
                    <a:pt x="977" y="118"/>
                    <a:pt x="983" y="113"/>
                    <a:pt x="992" y="112"/>
                  </a:cubicBezTo>
                  <a:cubicBezTo>
                    <a:pt x="999" y="109"/>
                    <a:pt x="989" y="105"/>
                    <a:pt x="996" y="105"/>
                  </a:cubicBezTo>
                  <a:close/>
                  <a:moveTo>
                    <a:pt x="923" y="107"/>
                  </a:moveTo>
                  <a:cubicBezTo>
                    <a:pt x="917" y="110"/>
                    <a:pt x="920" y="98"/>
                    <a:pt x="923" y="101"/>
                  </a:cubicBezTo>
                  <a:cubicBezTo>
                    <a:pt x="926" y="104"/>
                    <a:pt x="926" y="105"/>
                    <a:pt x="923" y="107"/>
                  </a:cubicBezTo>
                  <a:close/>
                  <a:moveTo>
                    <a:pt x="850" y="150"/>
                  </a:moveTo>
                  <a:cubicBezTo>
                    <a:pt x="853" y="150"/>
                    <a:pt x="852" y="150"/>
                    <a:pt x="858" y="152"/>
                  </a:cubicBezTo>
                  <a:cubicBezTo>
                    <a:pt x="865" y="155"/>
                    <a:pt x="870" y="160"/>
                    <a:pt x="873" y="155"/>
                  </a:cubicBezTo>
                  <a:cubicBezTo>
                    <a:pt x="874" y="150"/>
                    <a:pt x="862" y="150"/>
                    <a:pt x="870" y="149"/>
                  </a:cubicBezTo>
                  <a:cubicBezTo>
                    <a:pt x="876" y="147"/>
                    <a:pt x="861" y="146"/>
                    <a:pt x="868" y="144"/>
                  </a:cubicBezTo>
                  <a:cubicBezTo>
                    <a:pt x="876" y="143"/>
                    <a:pt x="864" y="138"/>
                    <a:pt x="858" y="136"/>
                  </a:cubicBezTo>
                  <a:cubicBezTo>
                    <a:pt x="852" y="133"/>
                    <a:pt x="850" y="143"/>
                    <a:pt x="849" y="138"/>
                  </a:cubicBezTo>
                  <a:cubicBezTo>
                    <a:pt x="847" y="133"/>
                    <a:pt x="842" y="136"/>
                    <a:pt x="836" y="133"/>
                  </a:cubicBezTo>
                  <a:cubicBezTo>
                    <a:pt x="830" y="130"/>
                    <a:pt x="820" y="135"/>
                    <a:pt x="824" y="138"/>
                  </a:cubicBezTo>
                  <a:cubicBezTo>
                    <a:pt x="829" y="143"/>
                    <a:pt x="815" y="144"/>
                    <a:pt x="824" y="146"/>
                  </a:cubicBezTo>
                  <a:cubicBezTo>
                    <a:pt x="832" y="147"/>
                    <a:pt x="835" y="147"/>
                    <a:pt x="845" y="154"/>
                  </a:cubicBezTo>
                  <a:cubicBezTo>
                    <a:pt x="852" y="155"/>
                    <a:pt x="845" y="150"/>
                    <a:pt x="850" y="150"/>
                  </a:cubicBezTo>
                  <a:close/>
                  <a:moveTo>
                    <a:pt x="739" y="121"/>
                  </a:moveTo>
                  <a:cubicBezTo>
                    <a:pt x="731" y="119"/>
                    <a:pt x="727" y="122"/>
                    <a:pt x="734" y="126"/>
                  </a:cubicBezTo>
                  <a:cubicBezTo>
                    <a:pt x="743" y="130"/>
                    <a:pt x="748" y="121"/>
                    <a:pt x="739" y="121"/>
                  </a:cubicBezTo>
                  <a:close/>
                  <a:moveTo>
                    <a:pt x="640" y="65"/>
                  </a:moveTo>
                  <a:cubicBezTo>
                    <a:pt x="648" y="63"/>
                    <a:pt x="654" y="62"/>
                    <a:pt x="667" y="62"/>
                  </a:cubicBezTo>
                  <a:cubicBezTo>
                    <a:pt x="683" y="60"/>
                    <a:pt x="684" y="57"/>
                    <a:pt x="676" y="53"/>
                  </a:cubicBezTo>
                  <a:cubicBezTo>
                    <a:pt x="669" y="46"/>
                    <a:pt x="670" y="45"/>
                    <a:pt x="660" y="51"/>
                  </a:cubicBezTo>
                  <a:cubicBezTo>
                    <a:pt x="651" y="59"/>
                    <a:pt x="667" y="45"/>
                    <a:pt x="663" y="43"/>
                  </a:cubicBezTo>
                  <a:cubicBezTo>
                    <a:pt x="658" y="42"/>
                    <a:pt x="652" y="39"/>
                    <a:pt x="648" y="48"/>
                  </a:cubicBezTo>
                  <a:cubicBezTo>
                    <a:pt x="641" y="57"/>
                    <a:pt x="641" y="49"/>
                    <a:pt x="635" y="63"/>
                  </a:cubicBezTo>
                  <a:cubicBezTo>
                    <a:pt x="632" y="66"/>
                    <a:pt x="634" y="68"/>
                    <a:pt x="640" y="65"/>
                  </a:cubicBezTo>
                  <a:close/>
                  <a:moveTo>
                    <a:pt x="617" y="51"/>
                  </a:moveTo>
                  <a:cubicBezTo>
                    <a:pt x="628" y="56"/>
                    <a:pt x="641" y="51"/>
                    <a:pt x="637" y="48"/>
                  </a:cubicBezTo>
                  <a:cubicBezTo>
                    <a:pt x="632" y="45"/>
                    <a:pt x="643" y="37"/>
                    <a:pt x="638" y="35"/>
                  </a:cubicBezTo>
                  <a:cubicBezTo>
                    <a:pt x="632" y="32"/>
                    <a:pt x="635" y="29"/>
                    <a:pt x="626" y="34"/>
                  </a:cubicBezTo>
                  <a:cubicBezTo>
                    <a:pt x="616" y="37"/>
                    <a:pt x="625" y="31"/>
                    <a:pt x="620" y="31"/>
                  </a:cubicBezTo>
                  <a:cubicBezTo>
                    <a:pt x="616" y="31"/>
                    <a:pt x="603" y="29"/>
                    <a:pt x="597" y="32"/>
                  </a:cubicBezTo>
                  <a:cubicBezTo>
                    <a:pt x="591" y="37"/>
                    <a:pt x="579" y="42"/>
                    <a:pt x="588" y="42"/>
                  </a:cubicBezTo>
                  <a:cubicBezTo>
                    <a:pt x="599" y="42"/>
                    <a:pt x="591" y="45"/>
                    <a:pt x="597" y="48"/>
                  </a:cubicBezTo>
                  <a:cubicBezTo>
                    <a:pt x="600" y="49"/>
                    <a:pt x="605" y="48"/>
                    <a:pt x="617" y="51"/>
                  </a:cubicBezTo>
                  <a:close/>
                  <a:moveTo>
                    <a:pt x="576" y="31"/>
                  </a:moveTo>
                  <a:cubicBezTo>
                    <a:pt x="567" y="31"/>
                    <a:pt x="565" y="34"/>
                    <a:pt x="571" y="35"/>
                  </a:cubicBezTo>
                  <a:cubicBezTo>
                    <a:pt x="578" y="37"/>
                    <a:pt x="574" y="40"/>
                    <a:pt x="581" y="39"/>
                  </a:cubicBezTo>
                  <a:cubicBezTo>
                    <a:pt x="599" y="34"/>
                    <a:pt x="584" y="32"/>
                    <a:pt x="576" y="31"/>
                  </a:cubicBezTo>
                  <a:close/>
                  <a:moveTo>
                    <a:pt x="600" y="29"/>
                  </a:moveTo>
                  <a:cubicBezTo>
                    <a:pt x="614" y="28"/>
                    <a:pt x="620" y="31"/>
                    <a:pt x="616" y="25"/>
                  </a:cubicBezTo>
                  <a:cubicBezTo>
                    <a:pt x="613" y="20"/>
                    <a:pt x="623" y="23"/>
                    <a:pt x="622" y="20"/>
                  </a:cubicBezTo>
                  <a:cubicBezTo>
                    <a:pt x="620" y="17"/>
                    <a:pt x="616" y="20"/>
                    <a:pt x="611" y="15"/>
                  </a:cubicBezTo>
                  <a:cubicBezTo>
                    <a:pt x="605" y="11"/>
                    <a:pt x="603" y="9"/>
                    <a:pt x="597" y="12"/>
                  </a:cubicBezTo>
                  <a:cubicBezTo>
                    <a:pt x="593" y="15"/>
                    <a:pt x="590" y="12"/>
                    <a:pt x="582" y="17"/>
                  </a:cubicBezTo>
                  <a:cubicBezTo>
                    <a:pt x="574" y="21"/>
                    <a:pt x="587" y="18"/>
                    <a:pt x="582" y="21"/>
                  </a:cubicBezTo>
                  <a:cubicBezTo>
                    <a:pt x="576" y="26"/>
                    <a:pt x="567" y="28"/>
                    <a:pt x="573" y="28"/>
                  </a:cubicBezTo>
                  <a:cubicBezTo>
                    <a:pt x="581" y="29"/>
                    <a:pt x="579" y="31"/>
                    <a:pt x="588" y="32"/>
                  </a:cubicBezTo>
                  <a:cubicBezTo>
                    <a:pt x="599" y="32"/>
                    <a:pt x="588" y="29"/>
                    <a:pt x="600" y="29"/>
                  </a:cubicBezTo>
                  <a:close/>
                  <a:moveTo>
                    <a:pt x="561" y="12"/>
                  </a:moveTo>
                  <a:cubicBezTo>
                    <a:pt x="561" y="11"/>
                    <a:pt x="571" y="12"/>
                    <a:pt x="571" y="14"/>
                  </a:cubicBezTo>
                  <a:cubicBezTo>
                    <a:pt x="571" y="15"/>
                    <a:pt x="559" y="15"/>
                    <a:pt x="561" y="12"/>
                  </a:cubicBezTo>
                  <a:close/>
                  <a:moveTo>
                    <a:pt x="600" y="82"/>
                  </a:moveTo>
                  <a:cubicBezTo>
                    <a:pt x="599" y="81"/>
                    <a:pt x="610" y="77"/>
                    <a:pt x="611" y="79"/>
                  </a:cubicBezTo>
                  <a:cubicBezTo>
                    <a:pt x="613" y="81"/>
                    <a:pt x="605" y="84"/>
                    <a:pt x="600" y="82"/>
                  </a:cubicBezTo>
                  <a:close/>
                </a:path>
              </a:pathLst>
            </a:custGeom>
            <a:grpFill/>
            <a:ln w="6350" cmpd="sng">
              <a:solidFill>
                <a:schemeClr val="bg1"/>
              </a:solidFill>
              <a:round/>
              <a:headEnd/>
              <a:tailEnd/>
            </a:ln>
          </p:spPr>
          <p:txBody>
            <a:bodyPr/>
            <a:lstStyle/>
            <a:p>
              <a:endParaRPr lang="en-GB" dirty="0"/>
            </a:p>
          </p:txBody>
        </p:sp>
        <p:sp>
          <p:nvSpPr>
            <p:cNvPr id="1296" name="Freeform 238"/>
            <p:cNvSpPr>
              <a:spLocks noEditPoints="1"/>
            </p:cNvSpPr>
            <p:nvPr/>
          </p:nvSpPr>
          <p:spPr bwMode="auto">
            <a:xfrm>
              <a:off x="8315106" y="5455640"/>
              <a:ext cx="1015486" cy="1078131"/>
            </a:xfrm>
            <a:custGeom>
              <a:avLst/>
              <a:gdLst/>
              <a:ahLst/>
              <a:cxnLst>
                <a:cxn ang="0">
                  <a:pos x="86" y="62"/>
                </a:cxn>
                <a:cxn ang="0">
                  <a:pos x="105" y="36"/>
                </a:cxn>
                <a:cxn ang="0">
                  <a:pos x="133" y="43"/>
                </a:cxn>
                <a:cxn ang="0">
                  <a:pos x="151" y="17"/>
                </a:cxn>
                <a:cxn ang="0">
                  <a:pos x="154" y="6"/>
                </a:cxn>
                <a:cxn ang="0">
                  <a:pos x="172" y="14"/>
                </a:cxn>
                <a:cxn ang="0">
                  <a:pos x="185" y="18"/>
                </a:cxn>
                <a:cxn ang="0">
                  <a:pos x="188" y="25"/>
                </a:cxn>
                <a:cxn ang="0">
                  <a:pos x="188" y="51"/>
                </a:cxn>
                <a:cxn ang="0">
                  <a:pos x="220" y="70"/>
                </a:cxn>
                <a:cxn ang="0">
                  <a:pos x="227" y="29"/>
                </a:cxn>
                <a:cxn ang="0">
                  <a:pos x="232" y="6"/>
                </a:cxn>
                <a:cxn ang="0">
                  <a:pos x="241" y="18"/>
                </a:cxn>
                <a:cxn ang="0">
                  <a:pos x="256" y="42"/>
                </a:cxn>
                <a:cxn ang="0">
                  <a:pos x="271" y="87"/>
                </a:cxn>
                <a:cxn ang="0">
                  <a:pos x="291" y="109"/>
                </a:cxn>
                <a:cxn ang="0">
                  <a:pos x="300" y="118"/>
                </a:cxn>
                <a:cxn ang="0">
                  <a:pos x="317" y="149"/>
                </a:cxn>
                <a:cxn ang="0">
                  <a:pos x="323" y="186"/>
                </a:cxn>
                <a:cxn ang="0">
                  <a:pos x="311" y="228"/>
                </a:cxn>
                <a:cxn ang="0">
                  <a:pos x="294" y="273"/>
                </a:cxn>
                <a:cxn ang="0">
                  <a:pos x="265" y="295"/>
                </a:cxn>
                <a:cxn ang="0">
                  <a:pos x="256" y="283"/>
                </a:cxn>
                <a:cxn ang="0">
                  <a:pos x="229" y="287"/>
                </a:cxn>
                <a:cxn ang="0">
                  <a:pos x="207" y="258"/>
                </a:cxn>
                <a:cxn ang="0">
                  <a:pos x="195" y="253"/>
                </a:cxn>
                <a:cxn ang="0">
                  <a:pos x="200" y="228"/>
                </a:cxn>
                <a:cxn ang="0">
                  <a:pos x="186" y="242"/>
                </a:cxn>
                <a:cxn ang="0">
                  <a:pos x="168" y="222"/>
                </a:cxn>
                <a:cxn ang="0">
                  <a:pos x="107" y="222"/>
                </a:cxn>
                <a:cxn ang="0">
                  <a:pos x="70" y="238"/>
                </a:cxn>
                <a:cxn ang="0">
                  <a:pos x="34" y="252"/>
                </a:cxn>
                <a:cxn ang="0">
                  <a:pos x="22" y="228"/>
                </a:cxn>
                <a:cxn ang="0">
                  <a:pos x="10" y="174"/>
                </a:cxn>
                <a:cxn ang="0">
                  <a:pos x="5" y="151"/>
                </a:cxn>
                <a:cxn ang="0">
                  <a:pos x="8" y="116"/>
                </a:cxn>
                <a:cxn ang="0">
                  <a:pos x="38" y="101"/>
                </a:cxn>
                <a:cxn ang="0">
                  <a:pos x="72" y="78"/>
                </a:cxn>
                <a:cxn ang="0">
                  <a:pos x="259" y="339"/>
                </a:cxn>
                <a:cxn ang="0">
                  <a:pos x="273" y="342"/>
                </a:cxn>
                <a:cxn ang="0">
                  <a:pos x="277" y="339"/>
                </a:cxn>
                <a:cxn ang="0">
                  <a:pos x="279" y="328"/>
                </a:cxn>
                <a:cxn ang="0">
                  <a:pos x="279" y="314"/>
                </a:cxn>
                <a:cxn ang="0">
                  <a:pos x="258" y="314"/>
                </a:cxn>
                <a:cxn ang="0">
                  <a:pos x="247" y="300"/>
                </a:cxn>
                <a:cxn ang="0">
                  <a:pos x="277" y="305"/>
                </a:cxn>
                <a:cxn ang="0">
                  <a:pos x="280" y="305"/>
                </a:cxn>
                <a:cxn ang="0">
                  <a:pos x="279" y="309"/>
                </a:cxn>
                <a:cxn ang="0">
                  <a:pos x="197" y="261"/>
                </a:cxn>
                <a:cxn ang="0">
                  <a:pos x="188" y="261"/>
                </a:cxn>
                <a:cxn ang="0">
                  <a:pos x="140" y="8"/>
                </a:cxn>
                <a:cxn ang="0">
                  <a:pos x="139" y="11"/>
                </a:cxn>
                <a:cxn ang="0">
                  <a:pos x="139" y="11"/>
                </a:cxn>
                <a:cxn ang="0">
                  <a:pos x="188" y="36"/>
                </a:cxn>
                <a:cxn ang="0">
                  <a:pos x="321" y="143"/>
                </a:cxn>
                <a:cxn ang="0">
                  <a:pos x="319" y="154"/>
                </a:cxn>
                <a:cxn ang="0">
                  <a:pos x="213" y="59"/>
                </a:cxn>
              </a:cxnLst>
              <a:rect l="0" t="0" r="r" b="b"/>
              <a:pathLst>
                <a:path w="326" h="346">
                  <a:moveTo>
                    <a:pt x="72" y="78"/>
                  </a:moveTo>
                  <a:cubicBezTo>
                    <a:pt x="78" y="73"/>
                    <a:pt x="70" y="73"/>
                    <a:pt x="77" y="62"/>
                  </a:cubicBezTo>
                  <a:cubicBezTo>
                    <a:pt x="84" y="53"/>
                    <a:pt x="84" y="74"/>
                    <a:pt x="86" y="62"/>
                  </a:cubicBezTo>
                  <a:cubicBezTo>
                    <a:pt x="86" y="48"/>
                    <a:pt x="92" y="65"/>
                    <a:pt x="92" y="54"/>
                  </a:cubicBezTo>
                  <a:cubicBezTo>
                    <a:pt x="92" y="46"/>
                    <a:pt x="93" y="51"/>
                    <a:pt x="98" y="42"/>
                  </a:cubicBezTo>
                  <a:cubicBezTo>
                    <a:pt x="102" y="32"/>
                    <a:pt x="104" y="42"/>
                    <a:pt x="105" y="36"/>
                  </a:cubicBezTo>
                  <a:cubicBezTo>
                    <a:pt x="105" y="29"/>
                    <a:pt x="110" y="39"/>
                    <a:pt x="110" y="32"/>
                  </a:cubicBezTo>
                  <a:cubicBezTo>
                    <a:pt x="110" y="26"/>
                    <a:pt x="121" y="43"/>
                    <a:pt x="125" y="42"/>
                  </a:cubicBezTo>
                  <a:cubicBezTo>
                    <a:pt x="130" y="42"/>
                    <a:pt x="130" y="46"/>
                    <a:pt x="133" y="43"/>
                  </a:cubicBezTo>
                  <a:cubicBezTo>
                    <a:pt x="136" y="40"/>
                    <a:pt x="127" y="42"/>
                    <a:pt x="133" y="32"/>
                  </a:cubicBezTo>
                  <a:cubicBezTo>
                    <a:pt x="139" y="25"/>
                    <a:pt x="133" y="26"/>
                    <a:pt x="140" y="20"/>
                  </a:cubicBezTo>
                  <a:cubicBezTo>
                    <a:pt x="150" y="12"/>
                    <a:pt x="145" y="18"/>
                    <a:pt x="151" y="17"/>
                  </a:cubicBezTo>
                  <a:cubicBezTo>
                    <a:pt x="157" y="15"/>
                    <a:pt x="156" y="20"/>
                    <a:pt x="157" y="14"/>
                  </a:cubicBezTo>
                  <a:cubicBezTo>
                    <a:pt x="159" y="8"/>
                    <a:pt x="153" y="11"/>
                    <a:pt x="151" y="9"/>
                  </a:cubicBezTo>
                  <a:cubicBezTo>
                    <a:pt x="150" y="6"/>
                    <a:pt x="151" y="6"/>
                    <a:pt x="154" y="6"/>
                  </a:cubicBezTo>
                  <a:cubicBezTo>
                    <a:pt x="157" y="6"/>
                    <a:pt x="156" y="9"/>
                    <a:pt x="159" y="8"/>
                  </a:cubicBezTo>
                  <a:cubicBezTo>
                    <a:pt x="162" y="8"/>
                    <a:pt x="159" y="12"/>
                    <a:pt x="165" y="12"/>
                  </a:cubicBezTo>
                  <a:cubicBezTo>
                    <a:pt x="169" y="11"/>
                    <a:pt x="168" y="17"/>
                    <a:pt x="172" y="14"/>
                  </a:cubicBezTo>
                  <a:cubicBezTo>
                    <a:pt x="175" y="14"/>
                    <a:pt x="174" y="20"/>
                    <a:pt x="180" y="14"/>
                  </a:cubicBezTo>
                  <a:cubicBezTo>
                    <a:pt x="186" y="9"/>
                    <a:pt x="181" y="15"/>
                    <a:pt x="183" y="15"/>
                  </a:cubicBezTo>
                  <a:cubicBezTo>
                    <a:pt x="185" y="15"/>
                    <a:pt x="183" y="20"/>
                    <a:pt x="185" y="18"/>
                  </a:cubicBezTo>
                  <a:cubicBezTo>
                    <a:pt x="188" y="17"/>
                    <a:pt x="185" y="17"/>
                    <a:pt x="186" y="14"/>
                  </a:cubicBezTo>
                  <a:cubicBezTo>
                    <a:pt x="189" y="12"/>
                    <a:pt x="188" y="14"/>
                    <a:pt x="191" y="17"/>
                  </a:cubicBezTo>
                  <a:cubicBezTo>
                    <a:pt x="195" y="18"/>
                    <a:pt x="189" y="18"/>
                    <a:pt x="188" y="25"/>
                  </a:cubicBezTo>
                  <a:cubicBezTo>
                    <a:pt x="188" y="32"/>
                    <a:pt x="188" y="22"/>
                    <a:pt x="183" y="28"/>
                  </a:cubicBezTo>
                  <a:cubicBezTo>
                    <a:pt x="180" y="36"/>
                    <a:pt x="188" y="28"/>
                    <a:pt x="181" y="37"/>
                  </a:cubicBezTo>
                  <a:cubicBezTo>
                    <a:pt x="177" y="46"/>
                    <a:pt x="180" y="43"/>
                    <a:pt x="188" y="51"/>
                  </a:cubicBezTo>
                  <a:cubicBezTo>
                    <a:pt x="191" y="56"/>
                    <a:pt x="191" y="51"/>
                    <a:pt x="198" y="57"/>
                  </a:cubicBezTo>
                  <a:cubicBezTo>
                    <a:pt x="206" y="65"/>
                    <a:pt x="207" y="60"/>
                    <a:pt x="209" y="65"/>
                  </a:cubicBezTo>
                  <a:cubicBezTo>
                    <a:pt x="209" y="68"/>
                    <a:pt x="216" y="73"/>
                    <a:pt x="220" y="70"/>
                  </a:cubicBezTo>
                  <a:cubicBezTo>
                    <a:pt x="224" y="67"/>
                    <a:pt x="221" y="65"/>
                    <a:pt x="226" y="59"/>
                  </a:cubicBezTo>
                  <a:cubicBezTo>
                    <a:pt x="229" y="54"/>
                    <a:pt x="226" y="54"/>
                    <a:pt x="227" y="48"/>
                  </a:cubicBezTo>
                  <a:cubicBezTo>
                    <a:pt x="230" y="40"/>
                    <a:pt x="226" y="34"/>
                    <a:pt x="227" y="29"/>
                  </a:cubicBezTo>
                  <a:cubicBezTo>
                    <a:pt x="229" y="25"/>
                    <a:pt x="227" y="25"/>
                    <a:pt x="229" y="22"/>
                  </a:cubicBezTo>
                  <a:cubicBezTo>
                    <a:pt x="232" y="20"/>
                    <a:pt x="227" y="22"/>
                    <a:pt x="229" y="17"/>
                  </a:cubicBezTo>
                  <a:cubicBezTo>
                    <a:pt x="232" y="11"/>
                    <a:pt x="232" y="9"/>
                    <a:pt x="232" y="6"/>
                  </a:cubicBezTo>
                  <a:cubicBezTo>
                    <a:pt x="233" y="1"/>
                    <a:pt x="236" y="0"/>
                    <a:pt x="238" y="5"/>
                  </a:cubicBezTo>
                  <a:cubicBezTo>
                    <a:pt x="238" y="9"/>
                    <a:pt x="238" y="12"/>
                    <a:pt x="239" y="14"/>
                  </a:cubicBezTo>
                  <a:cubicBezTo>
                    <a:pt x="242" y="15"/>
                    <a:pt x="239" y="15"/>
                    <a:pt x="241" y="18"/>
                  </a:cubicBezTo>
                  <a:cubicBezTo>
                    <a:pt x="244" y="23"/>
                    <a:pt x="244" y="26"/>
                    <a:pt x="244" y="31"/>
                  </a:cubicBezTo>
                  <a:cubicBezTo>
                    <a:pt x="244" y="36"/>
                    <a:pt x="247" y="42"/>
                    <a:pt x="248" y="37"/>
                  </a:cubicBezTo>
                  <a:cubicBezTo>
                    <a:pt x="251" y="32"/>
                    <a:pt x="250" y="39"/>
                    <a:pt x="256" y="42"/>
                  </a:cubicBezTo>
                  <a:cubicBezTo>
                    <a:pt x="261" y="45"/>
                    <a:pt x="256" y="56"/>
                    <a:pt x="261" y="62"/>
                  </a:cubicBezTo>
                  <a:cubicBezTo>
                    <a:pt x="265" y="67"/>
                    <a:pt x="262" y="74"/>
                    <a:pt x="264" y="79"/>
                  </a:cubicBezTo>
                  <a:cubicBezTo>
                    <a:pt x="267" y="82"/>
                    <a:pt x="265" y="85"/>
                    <a:pt x="271" y="87"/>
                  </a:cubicBezTo>
                  <a:cubicBezTo>
                    <a:pt x="277" y="88"/>
                    <a:pt x="273" y="92"/>
                    <a:pt x="280" y="93"/>
                  </a:cubicBezTo>
                  <a:cubicBezTo>
                    <a:pt x="288" y="96"/>
                    <a:pt x="288" y="99"/>
                    <a:pt x="285" y="99"/>
                  </a:cubicBezTo>
                  <a:cubicBezTo>
                    <a:pt x="282" y="99"/>
                    <a:pt x="290" y="105"/>
                    <a:pt x="291" y="109"/>
                  </a:cubicBezTo>
                  <a:cubicBezTo>
                    <a:pt x="293" y="112"/>
                    <a:pt x="290" y="113"/>
                    <a:pt x="293" y="118"/>
                  </a:cubicBezTo>
                  <a:cubicBezTo>
                    <a:pt x="296" y="123"/>
                    <a:pt x="293" y="113"/>
                    <a:pt x="296" y="118"/>
                  </a:cubicBezTo>
                  <a:cubicBezTo>
                    <a:pt x="300" y="121"/>
                    <a:pt x="299" y="115"/>
                    <a:pt x="300" y="118"/>
                  </a:cubicBezTo>
                  <a:cubicBezTo>
                    <a:pt x="303" y="121"/>
                    <a:pt x="299" y="126"/>
                    <a:pt x="303" y="132"/>
                  </a:cubicBezTo>
                  <a:cubicBezTo>
                    <a:pt x="308" y="137"/>
                    <a:pt x="306" y="132"/>
                    <a:pt x="309" y="138"/>
                  </a:cubicBezTo>
                  <a:cubicBezTo>
                    <a:pt x="312" y="143"/>
                    <a:pt x="316" y="143"/>
                    <a:pt x="317" y="149"/>
                  </a:cubicBezTo>
                  <a:cubicBezTo>
                    <a:pt x="319" y="155"/>
                    <a:pt x="320" y="151"/>
                    <a:pt x="320" y="157"/>
                  </a:cubicBezTo>
                  <a:cubicBezTo>
                    <a:pt x="319" y="163"/>
                    <a:pt x="321" y="163"/>
                    <a:pt x="320" y="168"/>
                  </a:cubicBezTo>
                  <a:cubicBezTo>
                    <a:pt x="319" y="169"/>
                    <a:pt x="326" y="180"/>
                    <a:pt x="323" y="186"/>
                  </a:cubicBezTo>
                  <a:cubicBezTo>
                    <a:pt x="320" y="191"/>
                    <a:pt x="323" y="196"/>
                    <a:pt x="319" y="202"/>
                  </a:cubicBezTo>
                  <a:cubicBezTo>
                    <a:pt x="317" y="207"/>
                    <a:pt x="320" y="210"/>
                    <a:pt x="317" y="216"/>
                  </a:cubicBezTo>
                  <a:cubicBezTo>
                    <a:pt x="314" y="222"/>
                    <a:pt x="319" y="221"/>
                    <a:pt x="311" y="228"/>
                  </a:cubicBezTo>
                  <a:cubicBezTo>
                    <a:pt x="302" y="236"/>
                    <a:pt x="303" y="250"/>
                    <a:pt x="300" y="252"/>
                  </a:cubicBezTo>
                  <a:cubicBezTo>
                    <a:pt x="297" y="253"/>
                    <a:pt x="296" y="261"/>
                    <a:pt x="296" y="264"/>
                  </a:cubicBezTo>
                  <a:cubicBezTo>
                    <a:pt x="296" y="269"/>
                    <a:pt x="293" y="272"/>
                    <a:pt x="294" y="273"/>
                  </a:cubicBezTo>
                  <a:cubicBezTo>
                    <a:pt x="296" y="275"/>
                    <a:pt x="294" y="281"/>
                    <a:pt x="286" y="281"/>
                  </a:cubicBezTo>
                  <a:cubicBezTo>
                    <a:pt x="279" y="280"/>
                    <a:pt x="271" y="291"/>
                    <a:pt x="268" y="291"/>
                  </a:cubicBezTo>
                  <a:cubicBezTo>
                    <a:pt x="265" y="292"/>
                    <a:pt x="268" y="300"/>
                    <a:pt x="265" y="295"/>
                  </a:cubicBezTo>
                  <a:cubicBezTo>
                    <a:pt x="261" y="289"/>
                    <a:pt x="259" y="291"/>
                    <a:pt x="258" y="287"/>
                  </a:cubicBezTo>
                  <a:cubicBezTo>
                    <a:pt x="258" y="284"/>
                    <a:pt x="258" y="291"/>
                    <a:pt x="255" y="289"/>
                  </a:cubicBezTo>
                  <a:cubicBezTo>
                    <a:pt x="251" y="286"/>
                    <a:pt x="259" y="286"/>
                    <a:pt x="256" y="283"/>
                  </a:cubicBezTo>
                  <a:cubicBezTo>
                    <a:pt x="251" y="280"/>
                    <a:pt x="255" y="284"/>
                    <a:pt x="250" y="287"/>
                  </a:cubicBezTo>
                  <a:cubicBezTo>
                    <a:pt x="244" y="289"/>
                    <a:pt x="247" y="294"/>
                    <a:pt x="239" y="291"/>
                  </a:cubicBezTo>
                  <a:cubicBezTo>
                    <a:pt x="232" y="286"/>
                    <a:pt x="230" y="286"/>
                    <a:pt x="229" y="287"/>
                  </a:cubicBezTo>
                  <a:cubicBezTo>
                    <a:pt x="227" y="289"/>
                    <a:pt x="226" y="284"/>
                    <a:pt x="223" y="283"/>
                  </a:cubicBezTo>
                  <a:cubicBezTo>
                    <a:pt x="218" y="283"/>
                    <a:pt x="212" y="273"/>
                    <a:pt x="213" y="270"/>
                  </a:cubicBezTo>
                  <a:cubicBezTo>
                    <a:pt x="215" y="267"/>
                    <a:pt x="212" y="259"/>
                    <a:pt x="207" y="258"/>
                  </a:cubicBezTo>
                  <a:cubicBezTo>
                    <a:pt x="204" y="256"/>
                    <a:pt x="203" y="259"/>
                    <a:pt x="201" y="258"/>
                  </a:cubicBezTo>
                  <a:cubicBezTo>
                    <a:pt x="200" y="255"/>
                    <a:pt x="206" y="252"/>
                    <a:pt x="203" y="245"/>
                  </a:cubicBezTo>
                  <a:cubicBezTo>
                    <a:pt x="198" y="239"/>
                    <a:pt x="201" y="252"/>
                    <a:pt x="195" y="253"/>
                  </a:cubicBezTo>
                  <a:cubicBezTo>
                    <a:pt x="189" y="253"/>
                    <a:pt x="191" y="249"/>
                    <a:pt x="194" y="249"/>
                  </a:cubicBezTo>
                  <a:cubicBezTo>
                    <a:pt x="197" y="250"/>
                    <a:pt x="197" y="247"/>
                    <a:pt x="195" y="244"/>
                  </a:cubicBezTo>
                  <a:cubicBezTo>
                    <a:pt x="195" y="241"/>
                    <a:pt x="201" y="231"/>
                    <a:pt x="200" y="228"/>
                  </a:cubicBezTo>
                  <a:cubicBezTo>
                    <a:pt x="198" y="225"/>
                    <a:pt x="198" y="224"/>
                    <a:pt x="198" y="227"/>
                  </a:cubicBezTo>
                  <a:cubicBezTo>
                    <a:pt x="198" y="230"/>
                    <a:pt x="194" y="230"/>
                    <a:pt x="194" y="235"/>
                  </a:cubicBezTo>
                  <a:cubicBezTo>
                    <a:pt x="192" y="239"/>
                    <a:pt x="194" y="233"/>
                    <a:pt x="186" y="242"/>
                  </a:cubicBezTo>
                  <a:cubicBezTo>
                    <a:pt x="178" y="252"/>
                    <a:pt x="188" y="252"/>
                    <a:pt x="180" y="249"/>
                  </a:cubicBezTo>
                  <a:cubicBezTo>
                    <a:pt x="175" y="245"/>
                    <a:pt x="178" y="235"/>
                    <a:pt x="172" y="231"/>
                  </a:cubicBezTo>
                  <a:cubicBezTo>
                    <a:pt x="165" y="227"/>
                    <a:pt x="174" y="227"/>
                    <a:pt x="168" y="222"/>
                  </a:cubicBezTo>
                  <a:cubicBezTo>
                    <a:pt x="163" y="218"/>
                    <a:pt x="163" y="222"/>
                    <a:pt x="151" y="216"/>
                  </a:cubicBezTo>
                  <a:cubicBezTo>
                    <a:pt x="139" y="210"/>
                    <a:pt x="150" y="216"/>
                    <a:pt x="136" y="213"/>
                  </a:cubicBezTo>
                  <a:cubicBezTo>
                    <a:pt x="128" y="213"/>
                    <a:pt x="122" y="222"/>
                    <a:pt x="107" y="222"/>
                  </a:cubicBezTo>
                  <a:cubicBezTo>
                    <a:pt x="98" y="221"/>
                    <a:pt x="99" y="228"/>
                    <a:pt x="93" y="228"/>
                  </a:cubicBezTo>
                  <a:cubicBezTo>
                    <a:pt x="87" y="228"/>
                    <a:pt x="90" y="242"/>
                    <a:pt x="81" y="239"/>
                  </a:cubicBezTo>
                  <a:cubicBezTo>
                    <a:pt x="73" y="236"/>
                    <a:pt x="78" y="242"/>
                    <a:pt x="70" y="238"/>
                  </a:cubicBezTo>
                  <a:cubicBezTo>
                    <a:pt x="66" y="236"/>
                    <a:pt x="66" y="239"/>
                    <a:pt x="58" y="239"/>
                  </a:cubicBezTo>
                  <a:cubicBezTo>
                    <a:pt x="52" y="239"/>
                    <a:pt x="55" y="244"/>
                    <a:pt x="51" y="245"/>
                  </a:cubicBezTo>
                  <a:cubicBezTo>
                    <a:pt x="45" y="245"/>
                    <a:pt x="45" y="253"/>
                    <a:pt x="34" y="252"/>
                  </a:cubicBezTo>
                  <a:cubicBezTo>
                    <a:pt x="23" y="250"/>
                    <a:pt x="23" y="242"/>
                    <a:pt x="19" y="244"/>
                  </a:cubicBezTo>
                  <a:cubicBezTo>
                    <a:pt x="16" y="244"/>
                    <a:pt x="16" y="235"/>
                    <a:pt x="17" y="235"/>
                  </a:cubicBezTo>
                  <a:cubicBezTo>
                    <a:pt x="20" y="236"/>
                    <a:pt x="23" y="233"/>
                    <a:pt x="22" y="228"/>
                  </a:cubicBezTo>
                  <a:cubicBezTo>
                    <a:pt x="22" y="222"/>
                    <a:pt x="26" y="225"/>
                    <a:pt x="20" y="210"/>
                  </a:cubicBezTo>
                  <a:cubicBezTo>
                    <a:pt x="14" y="194"/>
                    <a:pt x="19" y="194"/>
                    <a:pt x="16" y="186"/>
                  </a:cubicBezTo>
                  <a:cubicBezTo>
                    <a:pt x="11" y="179"/>
                    <a:pt x="10" y="179"/>
                    <a:pt x="10" y="174"/>
                  </a:cubicBezTo>
                  <a:cubicBezTo>
                    <a:pt x="11" y="168"/>
                    <a:pt x="3" y="163"/>
                    <a:pt x="3" y="158"/>
                  </a:cubicBezTo>
                  <a:cubicBezTo>
                    <a:pt x="3" y="152"/>
                    <a:pt x="7" y="163"/>
                    <a:pt x="8" y="162"/>
                  </a:cubicBezTo>
                  <a:cubicBezTo>
                    <a:pt x="8" y="158"/>
                    <a:pt x="3" y="154"/>
                    <a:pt x="5" y="151"/>
                  </a:cubicBezTo>
                  <a:cubicBezTo>
                    <a:pt x="7" y="149"/>
                    <a:pt x="11" y="165"/>
                    <a:pt x="11" y="157"/>
                  </a:cubicBezTo>
                  <a:cubicBezTo>
                    <a:pt x="11" y="149"/>
                    <a:pt x="0" y="141"/>
                    <a:pt x="5" y="132"/>
                  </a:cubicBezTo>
                  <a:cubicBezTo>
                    <a:pt x="11" y="123"/>
                    <a:pt x="3" y="124"/>
                    <a:pt x="8" y="116"/>
                  </a:cubicBezTo>
                  <a:cubicBezTo>
                    <a:pt x="13" y="109"/>
                    <a:pt x="10" y="126"/>
                    <a:pt x="13" y="116"/>
                  </a:cubicBezTo>
                  <a:cubicBezTo>
                    <a:pt x="16" y="109"/>
                    <a:pt x="17" y="115"/>
                    <a:pt x="25" y="105"/>
                  </a:cubicBezTo>
                  <a:cubicBezTo>
                    <a:pt x="32" y="96"/>
                    <a:pt x="32" y="104"/>
                    <a:pt x="38" y="101"/>
                  </a:cubicBezTo>
                  <a:cubicBezTo>
                    <a:pt x="45" y="98"/>
                    <a:pt x="48" y="98"/>
                    <a:pt x="49" y="95"/>
                  </a:cubicBezTo>
                  <a:cubicBezTo>
                    <a:pt x="51" y="92"/>
                    <a:pt x="55" y="98"/>
                    <a:pt x="63" y="92"/>
                  </a:cubicBezTo>
                  <a:cubicBezTo>
                    <a:pt x="70" y="87"/>
                    <a:pt x="67" y="82"/>
                    <a:pt x="72" y="78"/>
                  </a:cubicBezTo>
                  <a:close/>
                  <a:moveTo>
                    <a:pt x="255" y="323"/>
                  </a:moveTo>
                  <a:cubicBezTo>
                    <a:pt x="256" y="326"/>
                    <a:pt x="256" y="325"/>
                    <a:pt x="256" y="328"/>
                  </a:cubicBezTo>
                  <a:cubicBezTo>
                    <a:pt x="256" y="331"/>
                    <a:pt x="258" y="337"/>
                    <a:pt x="259" y="339"/>
                  </a:cubicBezTo>
                  <a:cubicBezTo>
                    <a:pt x="262" y="340"/>
                    <a:pt x="262" y="345"/>
                    <a:pt x="264" y="345"/>
                  </a:cubicBezTo>
                  <a:cubicBezTo>
                    <a:pt x="265" y="343"/>
                    <a:pt x="267" y="345"/>
                    <a:pt x="270" y="345"/>
                  </a:cubicBezTo>
                  <a:cubicBezTo>
                    <a:pt x="271" y="346"/>
                    <a:pt x="270" y="343"/>
                    <a:pt x="273" y="342"/>
                  </a:cubicBezTo>
                  <a:cubicBezTo>
                    <a:pt x="274" y="340"/>
                    <a:pt x="274" y="337"/>
                    <a:pt x="274" y="339"/>
                  </a:cubicBezTo>
                  <a:cubicBezTo>
                    <a:pt x="276" y="340"/>
                    <a:pt x="274" y="336"/>
                    <a:pt x="276" y="337"/>
                  </a:cubicBezTo>
                  <a:cubicBezTo>
                    <a:pt x="277" y="337"/>
                    <a:pt x="277" y="339"/>
                    <a:pt x="277" y="339"/>
                  </a:cubicBezTo>
                  <a:cubicBezTo>
                    <a:pt x="276" y="339"/>
                    <a:pt x="276" y="340"/>
                    <a:pt x="279" y="340"/>
                  </a:cubicBezTo>
                  <a:cubicBezTo>
                    <a:pt x="280" y="342"/>
                    <a:pt x="277" y="334"/>
                    <a:pt x="279" y="333"/>
                  </a:cubicBezTo>
                  <a:cubicBezTo>
                    <a:pt x="280" y="333"/>
                    <a:pt x="277" y="329"/>
                    <a:pt x="279" y="328"/>
                  </a:cubicBezTo>
                  <a:cubicBezTo>
                    <a:pt x="282" y="326"/>
                    <a:pt x="280" y="331"/>
                    <a:pt x="282" y="329"/>
                  </a:cubicBezTo>
                  <a:cubicBezTo>
                    <a:pt x="283" y="328"/>
                    <a:pt x="280" y="328"/>
                    <a:pt x="282" y="322"/>
                  </a:cubicBezTo>
                  <a:cubicBezTo>
                    <a:pt x="282" y="317"/>
                    <a:pt x="280" y="312"/>
                    <a:pt x="279" y="314"/>
                  </a:cubicBezTo>
                  <a:cubicBezTo>
                    <a:pt x="277" y="315"/>
                    <a:pt x="277" y="312"/>
                    <a:pt x="276" y="315"/>
                  </a:cubicBezTo>
                  <a:cubicBezTo>
                    <a:pt x="274" y="317"/>
                    <a:pt x="276" y="314"/>
                    <a:pt x="270" y="317"/>
                  </a:cubicBezTo>
                  <a:cubicBezTo>
                    <a:pt x="262" y="320"/>
                    <a:pt x="264" y="314"/>
                    <a:pt x="258" y="314"/>
                  </a:cubicBezTo>
                  <a:cubicBezTo>
                    <a:pt x="253" y="314"/>
                    <a:pt x="253" y="309"/>
                    <a:pt x="251" y="315"/>
                  </a:cubicBezTo>
                  <a:cubicBezTo>
                    <a:pt x="251" y="317"/>
                    <a:pt x="253" y="318"/>
                    <a:pt x="255" y="323"/>
                  </a:cubicBezTo>
                  <a:close/>
                  <a:moveTo>
                    <a:pt x="247" y="300"/>
                  </a:moveTo>
                  <a:cubicBezTo>
                    <a:pt x="248" y="298"/>
                    <a:pt x="250" y="305"/>
                    <a:pt x="247" y="306"/>
                  </a:cubicBezTo>
                  <a:cubicBezTo>
                    <a:pt x="245" y="306"/>
                    <a:pt x="245" y="301"/>
                    <a:pt x="247" y="300"/>
                  </a:cubicBezTo>
                  <a:close/>
                  <a:moveTo>
                    <a:pt x="277" y="305"/>
                  </a:moveTo>
                  <a:cubicBezTo>
                    <a:pt x="279" y="305"/>
                    <a:pt x="279" y="305"/>
                    <a:pt x="279" y="306"/>
                  </a:cubicBezTo>
                  <a:cubicBezTo>
                    <a:pt x="279" y="308"/>
                    <a:pt x="282" y="308"/>
                    <a:pt x="282" y="306"/>
                  </a:cubicBezTo>
                  <a:cubicBezTo>
                    <a:pt x="280" y="305"/>
                    <a:pt x="283" y="305"/>
                    <a:pt x="280" y="305"/>
                  </a:cubicBezTo>
                  <a:cubicBezTo>
                    <a:pt x="279" y="303"/>
                    <a:pt x="279" y="300"/>
                    <a:pt x="277" y="303"/>
                  </a:cubicBezTo>
                  <a:cubicBezTo>
                    <a:pt x="277" y="303"/>
                    <a:pt x="276" y="303"/>
                    <a:pt x="277" y="305"/>
                  </a:cubicBezTo>
                  <a:close/>
                  <a:moveTo>
                    <a:pt x="279" y="309"/>
                  </a:moveTo>
                  <a:cubicBezTo>
                    <a:pt x="279" y="308"/>
                    <a:pt x="283" y="308"/>
                    <a:pt x="282" y="309"/>
                  </a:cubicBezTo>
                  <a:cubicBezTo>
                    <a:pt x="282" y="311"/>
                    <a:pt x="279" y="309"/>
                    <a:pt x="279" y="309"/>
                  </a:cubicBezTo>
                  <a:close/>
                  <a:moveTo>
                    <a:pt x="197" y="261"/>
                  </a:moveTo>
                  <a:cubicBezTo>
                    <a:pt x="198" y="259"/>
                    <a:pt x="201" y="261"/>
                    <a:pt x="200" y="259"/>
                  </a:cubicBezTo>
                  <a:cubicBezTo>
                    <a:pt x="200" y="258"/>
                    <a:pt x="198" y="259"/>
                    <a:pt x="197" y="256"/>
                  </a:cubicBezTo>
                  <a:cubicBezTo>
                    <a:pt x="195" y="255"/>
                    <a:pt x="188" y="258"/>
                    <a:pt x="188" y="261"/>
                  </a:cubicBezTo>
                  <a:cubicBezTo>
                    <a:pt x="189" y="263"/>
                    <a:pt x="195" y="261"/>
                    <a:pt x="197" y="261"/>
                  </a:cubicBezTo>
                  <a:close/>
                  <a:moveTo>
                    <a:pt x="148" y="8"/>
                  </a:moveTo>
                  <a:cubicBezTo>
                    <a:pt x="145" y="3"/>
                    <a:pt x="145" y="11"/>
                    <a:pt x="140" y="8"/>
                  </a:cubicBezTo>
                  <a:cubicBezTo>
                    <a:pt x="137" y="6"/>
                    <a:pt x="140" y="11"/>
                    <a:pt x="143" y="14"/>
                  </a:cubicBezTo>
                  <a:cubicBezTo>
                    <a:pt x="145" y="14"/>
                    <a:pt x="150" y="11"/>
                    <a:pt x="148" y="8"/>
                  </a:cubicBezTo>
                  <a:close/>
                  <a:moveTo>
                    <a:pt x="139" y="11"/>
                  </a:moveTo>
                  <a:cubicBezTo>
                    <a:pt x="137" y="8"/>
                    <a:pt x="137" y="8"/>
                    <a:pt x="137" y="11"/>
                  </a:cubicBezTo>
                  <a:cubicBezTo>
                    <a:pt x="137" y="12"/>
                    <a:pt x="136" y="12"/>
                    <a:pt x="139" y="14"/>
                  </a:cubicBezTo>
                  <a:cubicBezTo>
                    <a:pt x="140" y="14"/>
                    <a:pt x="140" y="12"/>
                    <a:pt x="139" y="11"/>
                  </a:cubicBezTo>
                  <a:close/>
                  <a:moveTo>
                    <a:pt x="188" y="36"/>
                  </a:moveTo>
                  <a:cubicBezTo>
                    <a:pt x="186" y="32"/>
                    <a:pt x="191" y="32"/>
                    <a:pt x="191" y="34"/>
                  </a:cubicBezTo>
                  <a:cubicBezTo>
                    <a:pt x="189" y="37"/>
                    <a:pt x="188" y="39"/>
                    <a:pt x="188" y="36"/>
                  </a:cubicBezTo>
                  <a:close/>
                  <a:moveTo>
                    <a:pt x="320" y="151"/>
                  </a:moveTo>
                  <a:cubicBezTo>
                    <a:pt x="320" y="149"/>
                    <a:pt x="321" y="148"/>
                    <a:pt x="321" y="146"/>
                  </a:cubicBezTo>
                  <a:cubicBezTo>
                    <a:pt x="321" y="144"/>
                    <a:pt x="321" y="144"/>
                    <a:pt x="321" y="143"/>
                  </a:cubicBezTo>
                  <a:cubicBezTo>
                    <a:pt x="321" y="141"/>
                    <a:pt x="320" y="143"/>
                    <a:pt x="320" y="144"/>
                  </a:cubicBezTo>
                  <a:cubicBezTo>
                    <a:pt x="321" y="146"/>
                    <a:pt x="319" y="148"/>
                    <a:pt x="319" y="148"/>
                  </a:cubicBezTo>
                  <a:cubicBezTo>
                    <a:pt x="320" y="149"/>
                    <a:pt x="317" y="152"/>
                    <a:pt x="319" y="154"/>
                  </a:cubicBezTo>
                  <a:cubicBezTo>
                    <a:pt x="320" y="154"/>
                    <a:pt x="320" y="152"/>
                    <a:pt x="320" y="151"/>
                  </a:cubicBezTo>
                  <a:close/>
                  <a:moveTo>
                    <a:pt x="210" y="60"/>
                  </a:moveTo>
                  <a:cubicBezTo>
                    <a:pt x="212" y="60"/>
                    <a:pt x="215" y="60"/>
                    <a:pt x="213" y="59"/>
                  </a:cubicBezTo>
                  <a:cubicBezTo>
                    <a:pt x="212" y="57"/>
                    <a:pt x="207" y="60"/>
                    <a:pt x="209" y="62"/>
                  </a:cubicBezTo>
                  <a:cubicBezTo>
                    <a:pt x="209" y="62"/>
                    <a:pt x="210" y="62"/>
                    <a:pt x="210" y="60"/>
                  </a:cubicBezTo>
                  <a:close/>
                </a:path>
              </a:pathLst>
            </a:custGeom>
            <a:grpFill/>
            <a:ln w="6350" cmpd="sng">
              <a:solidFill>
                <a:schemeClr val="bg1"/>
              </a:solidFill>
              <a:round/>
              <a:headEnd/>
              <a:tailEnd/>
            </a:ln>
          </p:spPr>
          <p:txBody>
            <a:bodyPr/>
            <a:lstStyle/>
            <a:p>
              <a:endParaRPr lang="en-GB" dirty="0"/>
            </a:p>
          </p:txBody>
        </p:sp>
        <p:sp>
          <p:nvSpPr>
            <p:cNvPr id="1297" name="Freeform 273"/>
            <p:cNvSpPr>
              <a:spLocks/>
            </p:cNvSpPr>
            <p:nvPr/>
          </p:nvSpPr>
          <p:spPr bwMode="auto">
            <a:xfrm>
              <a:off x="5098330" y="4102755"/>
              <a:ext cx="17675" cy="9640"/>
            </a:xfrm>
            <a:custGeom>
              <a:avLst/>
              <a:gdLst/>
              <a:ahLst/>
              <a:cxnLst>
                <a:cxn ang="0">
                  <a:pos x="3" y="3"/>
                </a:cxn>
                <a:cxn ang="0">
                  <a:pos x="0" y="0"/>
                </a:cxn>
                <a:cxn ang="0">
                  <a:pos x="3" y="1"/>
                </a:cxn>
                <a:cxn ang="0">
                  <a:pos x="4" y="1"/>
                </a:cxn>
                <a:cxn ang="0">
                  <a:pos x="3" y="3"/>
                </a:cxn>
              </a:cxnLst>
              <a:rect l="0" t="0" r="r" b="b"/>
              <a:pathLst>
                <a:path w="6" h="3">
                  <a:moveTo>
                    <a:pt x="3" y="3"/>
                  </a:moveTo>
                  <a:cubicBezTo>
                    <a:pt x="0" y="1"/>
                    <a:pt x="0" y="1"/>
                    <a:pt x="0" y="0"/>
                  </a:cubicBezTo>
                  <a:cubicBezTo>
                    <a:pt x="1" y="0"/>
                    <a:pt x="1" y="1"/>
                    <a:pt x="3" y="1"/>
                  </a:cubicBezTo>
                  <a:cubicBezTo>
                    <a:pt x="3" y="1"/>
                    <a:pt x="6" y="1"/>
                    <a:pt x="4" y="1"/>
                  </a:cubicBezTo>
                  <a:cubicBezTo>
                    <a:pt x="3" y="3"/>
                    <a:pt x="3" y="3"/>
                    <a:pt x="3" y="3"/>
                  </a:cubicBezTo>
                </a:path>
              </a:pathLst>
            </a:custGeom>
            <a:grpFill/>
            <a:ln w="6350" cmpd="sng">
              <a:solidFill>
                <a:schemeClr val="bg1"/>
              </a:solidFill>
              <a:round/>
              <a:headEnd/>
              <a:tailEnd/>
            </a:ln>
          </p:spPr>
          <p:txBody>
            <a:bodyPr/>
            <a:lstStyle/>
            <a:p>
              <a:endParaRPr lang="en-GB" dirty="0"/>
            </a:p>
          </p:txBody>
        </p:sp>
        <p:sp>
          <p:nvSpPr>
            <p:cNvPr id="1298" name="Freeform 274"/>
            <p:cNvSpPr>
              <a:spLocks/>
            </p:cNvSpPr>
            <p:nvPr/>
          </p:nvSpPr>
          <p:spPr bwMode="auto">
            <a:xfrm>
              <a:off x="6591029" y="5478134"/>
              <a:ext cx="12854" cy="20888"/>
            </a:xfrm>
            <a:custGeom>
              <a:avLst/>
              <a:gdLst/>
              <a:ahLst/>
              <a:cxnLst>
                <a:cxn ang="0">
                  <a:pos x="2" y="2"/>
                </a:cxn>
                <a:cxn ang="0">
                  <a:pos x="2" y="7"/>
                </a:cxn>
                <a:cxn ang="0">
                  <a:pos x="2" y="2"/>
                </a:cxn>
              </a:cxnLst>
              <a:rect l="0" t="0" r="r" b="b"/>
              <a:pathLst>
                <a:path w="4" h="7">
                  <a:moveTo>
                    <a:pt x="2" y="2"/>
                  </a:moveTo>
                  <a:cubicBezTo>
                    <a:pt x="2" y="0"/>
                    <a:pt x="4" y="7"/>
                    <a:pt x="2" y="7"/>
                  </a:cubicBezTo>
                  <a:cubicBezTo>
                    <a:pt x="0" y="7"/>
                    <a:pt x="0" y="2"/>
                    <a:pt x="2" y="2"/>
                  </a:cubicBezTo>
                </a:path>
              </a:pathLst>
            </a:custGeom>
            <a:grpFill/>
            <a:ln w="6350" cmpd="sng">
              <a:solidFill>
                <a:schemeClr val="bg1"/>
              </a:solidFill>
              <a:round/>
              <a:headEnd/>
              <a:tailEnd/>
            </a:ln>
          </p:spPr>
          <p:txBody>
            <a:bodyPr/>
            <a:lstStyle/>
            <a:p>
              <a:endParaRPr lang="en-GB" dirty="0"/>
            </a:p>
          </p:txBody>
        </p:sp>
        <p:sp>
          <p:nvSpPr>
            <p:cNvPr id="1299" name="Freeform 275"/>
            <p:cNvSpPr>
              <a:spLocks/>
            </p:cNvSpPr>
            <p:nvPr/>
          </p:nvSpPr>
          <p:spPr bwMode="auto">
            <a:xfrm>
              <a:off x="6634413" y="5518304"/>
              <a:ext cx="9641" cy="16068"/>
            </a:xfrm>
            <a:custGeom>
              <a:avLst/>
              <a:gdLst/>
              <a:ahLst/>
              <a:cxnLst>
                <a:cxn ang="0">
                  <a:pos x="2" y="3"/>
                </a:cxn>
                <a:cxn ang="0">
                  <a:pos x="2" y="2"/>
                </a:cxn>
                <a:cxn ang="0">
                  <a:pos x="2" y="3"/>
                </a:cxn>
              </a:cxnLst>
              <a:rect l="0" t="0" r="r" b="b"/>
              <a:pathLst>
                <a:path w="3" h="5">
                  <a:moveTo>
                    <a:pt x="2" y="3"/>
                  </a:moveTo>
                  <a:cubicBezTo>
                    <a:pt x="0" y="2"/>
                    <a:pt x="0" y="0"/>
                    <a:pt x="2" y="2"/>
                  </a:cubicBezTo>
                  <a:cubicBezTo>
                    <a:pt x="3" y="2"/>
                    <a:pt x="3" y="5"/>
                    <a:pt x="2" y="3"/>
                  </a:cubicBezTo>
                </a:path>
              </a:pathLst>
            </a:custGeom>
            <a:grpFill/>
            <a:ln w="6350" cmpd="sng">
              <a:solidFill>
                <a:schemeClr val="bg1"/>
              </a:solidFill>
              <a:round/>
              <a:headEnd/>
              <a:tailEnd/>
            </a:ln>
          </p:spPr>
          <p:txBody>
            <a:bodyPr/>
            <a:lstStyle/>
            <a:p>
              <a:endParaRPr lang="en-GB" dirty="0"/>
            </a:p>
          </p:txBody>
        </p:sp>
        <p:sp>
          <p:nvSpPr>
            <p:cNvPr id="1300" name="Freeform 276"/>
            <p:cNvSpPr>
              <a:spLocks/>
            </p:cNvSpPr>
            <p:nvPr/>
          </p:nvSpPr>
          <p:spPr bwMode="auto">
            <a:xfrm>
              <a:off x="6615132" y="5502236"/>
              <a:ext cx="9641" cy="9640"/>
            </a:xfrm>
            <a:custGeom>
              <a:avLst/>
              <a:gdLst/>
              <a:ahLst/>
              <a:cxnLst>
                <a:cxn ang="0">
                  <a:pos x="2" y="0"/>
                </a:cxn>
                <a:cxn ang="0">
                  <a:pos x="3" y="3"/>
                </a:cxn>
                <a:cxn ang="0">
                  <a:pos x="2" y="0"/>
                </a:cxn>
              </a:cxnLst>
              <a:rect l="0" t="0" r="r" b="b"/>
              <a:pathLst>
                <a:path w="3" h="3">
                  <a:moveTo>
                    <a:pt x="2" y="0"/>
                  </a:moveTo>
                  <a:cubicBezTo>
                    <a:pt x="0" y="2"/>
                    <a:pt x="3" y="3"/>
                    <a:pt x="3" y="3"/>
                  </a:cubicBezTo>
                  <a:cubicBezTo>
                    <a:pt x="3" y="2"/>
                    <a:pt x="3" y="0"/>
                    <a:pt x="2" y="0"/>
                  </a:cubicBezTo>
                </a:path>
              </a:pathLst>
            </a:custGeom>
            <a:grpFill/>
            <a:ln w="6350" cmpd="sng">
              <a:solidFill>
                <a:schemeClr val="bg1"/>
              </a:solidFill>
              <a:round/>
              <a:headEnd/>
              <a:tailEnd/>
            </a:ln>
          </p:spPr>
          <p:txBody>
            <a:bodyPr/>
            <a:lstStyle/>
            <a:p>
              <a:endParaRPr lang="en-GB" dirty="0"/>
            </a:p>
          </p:txBody>
        </p:sp>
        <p:sp>
          <p:nvSpPr>
            <p:cNvPr id="1301" name="Freeform 277"/>
            <p:cNvSpPr>
              <a:spLocks/>
            </p:cNvSpPr>
            <p:nvPr/>
          </p:nvSpPr>
          <p:spPr bwMode="auto">
            <a:xfrm>
              <a:off x="6250392" y="5163211"/>
              <a:ext cx="274759" cy="335811"/>
            </a:xfrm>
            <a:custGeom>
              <a:avLst/>
              <a:gdLst/>
              <a:ahLst/>
              <a:cxnLst>
                <a:cxn ang="0">
                  <a:pos x="2" y="35"/>
                </a:cxn>
                <a:cxn ang="0">
                  <a:pos x="11" y="24"/>
                </a:cxn>
                <a:cxn ang="0">
                  <a:pos x="9" y="17"/>
                </a:cxn>
                <a:cxn ang="0">
                  <a:pos x="11" y="14"/>
                </a:cxn>
                <a:cxn ang="0">
                  <a:pos x="12" y="8"/>
                </a:cxn>
                <a:cxn ang="0">
                  <a:pos x="9" y="0"/>
                </a:cxn>
                <a:cxn ang="0">
                  <a:pos x="37" y="0"/>
                </a:cxn>
                <a:cxn ang="0">
                  <a:pos x="64" y="19"/>
                </a:cxn>
                <a:cxn ang="0">
                  <a:pos x="67" y="27"/>
                </a:cxn>
                <a:cxn ang="0">
                  <a:pos x="79" y="36"/>
                </a:cxn>
                <a:cxn ang="0">
                  <a:pos x="76" y="44"/>
                </a:cxn>
                <a:cxn ang="0">
                  <a:pos x="81" y="58"/>
                </a:cxn>
                <a:cxn ang="0">
                  <a:pos x="81" y="66"/>
                </a:cxn>
                <a:cxn ang="0">
                  <a:pos x="81" y="77"/>
                </a:cxn>
                <a:cxn ang="0">
                  <a:pos x="82" y="89"/>
                </a:cxn>
                <a:cxn ang="0">
                  <a:pos x="88" y="94"/>
                </a:cxn>
                <a:cxn ang="0">
                  <a:pos x="76" y="102"/>
                </a:cxn>
                <a:cxn ang="0">
                  <a:pos x="69" y="102"/>
                </a:cxn>
                <a:cxn ang="0">
                  <a:pos x="61" y="105"/>
                </a:cxn>
                <a:cxn ang="0">
                  <a:pos x="53" y="105"/>
                </a:cxn>
                <a:cxn ang="0">
                  <a:pos x="43" y="103"/>
                </a:cxn>
                <a:cxn ang="0">
                  <a:pos x="41" y="94"/>
                </a:cxn>
                <a:cxn ang="0">
                  <a:pos x="37" y="84"/>
                </a:cxn>
                <a:cxn ang="0">
                  <a:pos x="29" y="83"/>
                </a:cxn>
                <a:cxn ang="0">
                  <a:pos x="21" y="78"/>
                </a:cxn>
                <a:cxn ang="0">
                  <a:pos x="18" y="77"/>
                </a:cxn>
                <a:cxn ang="0">
                  <a:pos x="12" y="70"/>
                </a:cxn>
                <a:cxn ang="0">
                  <a:pos x="9" y="63"/>
                </a:cxn>
                <a:cxn ang="0">
                  <a:pos x="2" y="49"/>
                </a:cxn>
                <a:cxn ang="0">
                  <a:pos x="2" y="35"/>
                </a:cxn>
              </a:cxnLst>
              <a:rect l="0" t="0" r="r" b="b"/>
              <a:pathLst>
                <a:path w="88" h="108">
                  <a:moveTo>
                    <a:pt x="2" y="35"/>
                  </a:moveTo>
                  <a:cubicBezTo>
                    <a:pt x="8" y="33"/>
                    <a:pt x="6" y="28"/>
                    <a:pt x="11" y="24"/>
                  </a:cubicBezTo>
                  <a:cubicBezTo>
                    <a:pt x="15" y="19"/>
                    <a:pt x="9" y="19"/>
                    <a:pt x="9" y="17"/>
                  </a:cubicBezTo>
                  <a:cubicBezTo>
                    <a:pt x="9" y="16"/>
                    <a:pt x="11" y="16"/>
                    <a:pt x="11" y="14"/>
                  </a:cubicBezTo>
                  <a:cubicBezTo>
                    <a:pt x="12" y="14"/>
                    <a:pt x="12" y="13"/>
                    <a:pt x="12" y="8"/>
                  </a:cubicBezTo>
                  <a:cubicBezTo>
                    <a:pt x="11" y="2"/>
                    <a:pt x="9" y="3"/>
                    <a:pt x="9" y="0"/>
                  </a:cubicBezTo>
                  <a:cubicBezTo>
                    <a:pt x="12" y="0"/>
                    <a:pt x="32" y="0"/>
                    <a:pt x="37" y="0"/>
                  </a:cubicBezTo>
                  <a:cubicBezTo>
                    <a:pt x="53" y="11"/>
                    <a:pt x="60" y="16"/>
                    <a:pt x="64" y="19"/>
                  </a:cubicBezTo>
                  <a:cubicBezTo>
                    <a:pt x="70" y="22"/>
                    <a:pt x="64" y="22"/>
                    <a:pt x="67" y="27"/>
                  </a:cubicBezTo>
                  <a:cubicBezTo>
                    <a:pt x="72" y="30"/>
                    <a:pt x="78" y="36"/>
                    <a:pt x="79" y="36"/>
                  </a:cubicBezTo>
                  <a:cubicBezTo>
                    <a:pt x="76" y="41"/>
                    <a:pt x="78" y="41"/>
                    <a:pt x="76" y="44"/>
                  </a:cubicBezTo>
                  <a:cubicBezTo>
                    <a:pt x="73" y="52"/>
                    <a:pt x="78" y="55"/>
                    <a:pt x="81" y="58"/>
                  </a:cubicBezTo>
                  <a:cubicBezTo>
                    <a:pt x="82" y="63"/>
                    <a:pt x="78" y="59"/>
                    <a:pt x="81" y="66"/>
                  </a:cubicBezTo>
                  <a:cubicBezTo>
                    <a:pt x="82" y="72"/>
                    <a:pt x="78" y="69"/>
                    <a:pt x="81" y="77"/>
                  </a:cubicBezTo>
                  <a:cubicBezTo>
                    <a:pt x="84" y="84"/>
                    <a:pt x="81" y="84"/>
                    <a:pt x="82" y="89"/>
                  </a:cubicBezTo>
                  <a:cubicBezTo>
                    <a:pt x="85" y="92"/>
                    <a:pt x="85" y="89"/>
                    <a:pt x="88" y="94"/>
                  </a:cubicBezTo>
                  <a:cubicBezTo>
                    <a:pt x="85" y="97"/>
                    <a:pt x="82" y="98"/>
                    <a:pt x="76" y="102"/>
                  </a:cubicBezTo>
                  <a:cubicBezTo>
                    <a:pt x="70" y="105"/>
                    <a:pt x="69" y="97"/>
                    <a:pt x="69" y="102"/>
                  </a:cubicBezTo>
                  <a:cubicBezTo>
                    <a:pt x="67" y="106"/>
                    <a:pt x="63" y="106"/>
                    <a:pt x="61" y="105"/>
                  </a:cubicBezTo>
                  <a:cubicBezTo>
                    <a:pt x="60" y="103"/>
                    <a:pt x="56" y="108"/>
                    <a:pt x="53" y="105"/>
                  </a:cubicBezTo>
                  <a:cubicBezTo>
                    <a:pt x="50" y="100"/>
                    <a:pt x="50" y="106"/>
                    <a:pt x="43" y="103"/>
                  </a:cubicBezTo>
                  <a:cubicBezTo>
                    <a:pt x="40" y="98"/>
                    <a:pt x="43" y="98"/>
                    <a:pt x="41" y="94"/>
                  </a:cubicBezTo>
                  <a:cubicBezTo>
                    <a:pt x="40" y="89"/>
                    <a:pt x="38" y="86"/>
                    <a:pt x="37" y="84"/>
                  </a:cubicBezTo>
                  <a:cubicBezTo>
                    <a:pt x="34" y="84"/>
                    <a:pt x="31" y="84"/>
                    <a:pt x="29" y="83"/>
                  </a:cubicBezTo>
                  <a:cubicBezTo>
                    <a:pt x="21" y="78"/>
                    <a:pt x="23" y="81"/>
                    <a:pt x="21" y="78"/>
                  </a:cubicBezTo>
                  <a:cubicBezTo>
                    <a:pt x="20" y="75"/>
                    <a:pt x="20" y="80"/>
                    <a:pt x="18" y="77"/>
                  </a:cubicBezTo>
                  <a:cubicBezTo>
                    <a:pt x="17" y="74"/>
                    <a:pt x="14" y="75"/>
                    <a:pt x="12" y="70"/>
                  </a:cubicBezTo>
                  <a:cubicBezTo>
                    <a:pt x="11" y="69"/>
                    <a:pt x="9" y="67"/>
                    <a:pt x="9" y="63"/>
                  </a:cubicBezTo>
                  <a:cubicBezTo>
                    <a:pt x="8" y="59"/>
                    <a:pt x="0" y="53"/>
                    <a:pt x="2" y="49"/>
                  </a:cubicBezTo>
                  <a:cubicBezTo>
                    <a:pt x="3" y="44"/>
                    <a:pt x="0" y="41"/>
                    <a:pt x="2" y="35"/>
                  </a:cubicBezTo>
                </a:path>
              </a:pathLst>
            </a:custGeom>
            <a:grpFill/>
            <a:ln w="6350" cmpd="sng">
              <a:solidFill>
                <a:schemeClr val="bg1"/>
              </a:solidFill>
              <a:round/>
              <a:headEnd/>
              <a:tailEnd/>
            </a:ln>
          </p:spPr>
          <p:txBody>
            <a:bodyPr/>
            <a:lstStyle/>
            <a:p>
              <a:endParaRPr lang="en-GB" dirty="0"/>
            </a:p>
          </p:txBody>
        </p:sp>
        <p:sp>
          <p:nvSpPr>
            <p:cNvPr id="1302" name="Freeform 278"/>
            <p:cNvSpPr>
              <a:spLocks/>
            </p:cNvSpPr>
            <p:nvPr/>
          </p:nvSpPr>
          <p:spPr bwMode="auto">
            <a:xfrm>
              <a:off x="6491410" y="5302998"/>
              <a:ext cx="14460" cy="30528"/>
            </a:xfrm>
            <a:custGeom>
              <a:avLst/>
              <a:gdLst/>
              <a:ahLst/>
              <a:cxnLst>
                <a:cxn ang="0">
                  <a:pos x="2" y="9"/>
                </a:cxn>
                <a:cxn ang="0">
                  <a:pos x="2" y="4"/>
                </a:cxn>
                <a:cxn ang="0">
                  <a:pos x="3" y="4"/>
                </a:cxn>
                <a:cxn ang="0">
                  <a:pos x="3" y="7"/>
                </a:cxn>
                <a:cxn ang="0">
                  <a:pos x="2" y="9"/>
                </a:cxn>
              </a:cxnLst>
              <a:rect l="0" t="0" r="r" b="b"/>
              <a:pathLst>
                <a:path w="5" h="10">
                  <a:moveTo>
                    <a:pt x="2" y="9"/>
                  </a:moveTo>
                  <a:cubicBezTo>
                    <a:pt x="2" y="7"/>
                    <a:pt x="0" y="4"/>
                    <a:pt x="2" y="4"/>
                  </a:cubicBezTo>
                  <a:cubicBezTo>
                    <a:pt x="2" y="2"/>
                    <a:pt x="2" y="0"/>
                    <a:pt x="3" y="4"/>
                  </a:cubicBezTo>
                  <a:cubicBezTo>
                    <a:pt x="3" y="7"/>
                    <a:pt x="3" y="5"/>
                    <a:pt x="3" y="7"/>
                  </a:cubicBezTo>
                  <a:cubicBezTo>
                    <a:pt x="5" y="9"/>
                    <a:pt x="5" y="10"/>
                    <a:pt x="2" y="9"/>
                  </a:cubicBezTo>
                </a:path>
              </a:pathLst>
            </a:custGeom>
            <a:grpFill/>
            <a:ln w="6350" cmpd="sng">
              <a:solidFill>
                <a:schemeClr val="bg1"/>
              </a:solidFill>
              <a:round/>
              <a:headEnd/>
              <a:tailEnd/>
            </a:ln>
          </p:spPr>
          <p:txBody>
            <a:bodyPr/>
            <a:lstStyle/>
            <a:p>
              <a:endParaRPr lang="en-GB" dirty="0"/>
            </a:p>
          </p:txBody>
        </p:sp>
        <p:sp>
          <p:nvSpPr>
            <p:cNvPr id="1303" name="Freeform 279"/>
            <p:cNvSpPr>
              <a:spLocks/>
            </p:cNvSpPr>
            <p:nvPr/>
          </p:nvSpPr>
          <p:spPr bwMode="auto">
            <a:xfrm>
              <a:off x="6501050" y="5282111"/>
              <a:ext cx="8034" cy="17674"/>
            </a:xfrm>
            <a:custGeom>
              <a:avLst/>
              <a:gdLst/>
              <a:ahLst/>
              <a:cxnLst>
                <a:cxn ang="0">
                  <a:pos x="2" y="6"/>
                </a:cxn>
                <a:cxn ang="0">
                  <a:pos x="2" y="3"/>
                </a:cxn>
                <a:cxn ang="0">
                  <a:pos x="3" y="1"/>
                </a:cxn>
                <a:cxn ang="0">
                  <a:pos x="3" y="4"/>
                </a:cxn>
                <a:cxn ang="0">
                  <a:pos x="2" y="6"/>
                </a:cxn>
              </a:cxnLst>
              <a:rect l="0" t="0" r="r" b="b"/>
              <a:pathLst>
                <a:path w="3" h="6">
                  <a:moveTo>
                    <a:pt x="2" y="6"/>
                  </a:moveTo>
                  <a:cubicBezTo>
                    <a:pt x="0" y="4"/>
                    <a:pt x="2" y="4"/>
                    <a:pt x="2" y="3"/>
                  </a:cubicBezTo>
                  <a:cubicBezTo>
                    <a:pt x="2" y="1"/>
                    <a:pt x="2" y="0"/>
                    <a:pt x="3" y="1"/>
                  </a:cubicBezTo>
                  <a:cubicBezTo>
                    <a:pt x="3" y="1"/>
                    <a:pt x="3" y="1"/>
                    <a:pt x="3" y="4"/>
                  </a:cubicBezTo>
                  <a:cubicBezTo>
                    <a:pt x="3" y="6"/>
                    <a:pt x="3" y="6"/>
                    <a:pt x="2" y="6"/>
                  </a:cubicBezTo>
                </a:path>
              </a:pathLst>
            </a:custGeom>
            <a:grpFill/>
            <a:ln w="6350" cmpd="sng">
              <a:solidFill>
                <a:schemeClr val="bg1"/>
              </a:solidFill>
              <a:round/>
              <a:headEnd/>
              <a:tailEnd/>
            </a:ln>
          </p:spPr>
          <p:txBody>
            <a:bodyPr/>
            <a:lstStyle/>
            <a:p>
              <a:endParaRPr lang="en-GB" dirty="0"/>
            </a:p>
          </p:txBody>
        </p:sp>
        <p:sp>
          <p:nvSpPr>
            <p:cNvPr id="1304" name="Freeform 280"/>
            <p:cNvSpPr>
              <a:spLocks/>
            </p:cNvSpPr>
            <p:nvPr/>
          </p:nvSpPr>
          <p:spPr bwMode="auto">
            <a:xfrm>
              <a:off x="6501050" y="5362448"/>
              <a:ext cx="14460" cy="16068"/>
            </a:xfrm>
            <a:custGeom>
              <a:avLst/>
              <a:gdLst/>
              <a:ahLst/>
              <a:cxnLst>
                <a:cxn ang="0">
                  <a:pos x="2" y="5"/>
                </a:cxn>
                <a:cxn ang="0">
                  <a:pos x="3" y="2"/>
                </a:cxn>
                <a:cxn ang="0">
                  <a:pos x="2" y="5"/>
                </a:cxn>
              </a:cxnLst>
              <a:rect l="0" t="0" r="r" b="b"/>
              <a:pathLst>
                <a:path w="5" h="5">
                  <a:moveTo>
                    <a:pt x="2" y="5"/>
                  </a:moveTo>
                  <a:cubicBezTo>
                    <a:pt x="0" y="5"/>
                    <a:pt x="5" y="0"/>
                    <a:pt x="3" y="2"/>
                  </a:cubicBezTo>
                  <a:cubicBezTo>
                    <a:pt x="3" y="3"/>
                    <a:pt x="3" y="5"/>
                    <a:pt x="2" y="5"/>
                  </a:cubicBezTo>
                </a:path>
              </a:pathLst>
            </a:custGeom>
            <a:grpFill/>
            <a:ln w="6350" cmpd="sng">
              <a:solidFill>
                <a:schemeClr val="bg1"/>
              </a:solidFill>
              <a:round/>
              <a:headEnd/>
              <a:tailEnd/>
            </a:ln>
          </p:spPr>
          <p:txBody>
            <a:bodyPr/>
            <a:lstStyle/>
            <a:p>
              <a:endParaRPr lang="en-GB" dirty="0"/>
            </a:p>
          </p:txBody>
        </p:sp>
        <p:sp>
          <p:nvSpPr>
            <p:cNvPr id="1307" name="Freeform 283"/>
            <p:cNvSpPr>
              <a:spLocks/>
            </p:cNvSpPr>
            <p:nvPr/>
          </p:nvSpPr>
          <p:spPr bwMode="auto">
            <a:xfrm>
              <a:off x="5930643" y="3747663"/>
              <a:ext cx="20888" cy="6427"/>
            </a:xfrm>
            <a:custGeom>
              <a:avLst/>
              <a:gdLst/>
              <a:ahLst/>
              <a:cxnLst>
                <a:cxn ang="0">
                  <a:pos x="6" y="2"/>
                </a:cxn>
                <a:cxn ang="0">
                  <a:pos x="3" y="2"/>
                </a:cxn>
                <a:cxn ang="0">
                  <a:pos x="1" y="2"/>
                </a:cxn>
                <a:cxn ang="0">
                  <a:pos x="6" y="2"/>
                </a:cxn>
              </a:cxnLst>
              <a:rect l="0" t="0" r="r" b="b"/>
              <a:pathLst>
                <a:path w="7" h="2">
                  <a:moveTo>
                    <a:pt x="6" y="2"/>
                  </a:moveTo>
                  <a:cubicBezTo>
                    <a:pt x="7" y="2"/>
                    <a:pt x="4" y="2"/>
                    <a:pt x="3" y="2"/>
                  </a:cubicBezTo>
                  <a:cubicBezTo>
                    <a:pt x="0" y="2"/>
                    <a:pt x="0" y="2"/>
                    <a:pt x="1" y="2"/>
                  </a:cubicBezTo>
                  <a:cubicBezTo>
                    <a:pt x="3" y="0"/>
                    <a:pt x="4" y="2"/>
                    <a:pt x="6" y="2"/>
                  </a:cubicBezTo>
                </a:path>
              </a:pathLst>
            </a:custGeom>
            <a:grpFill/>
            <a:ln w="6350" cmpd="sng">
              <a:solidFill>
                <a:schemeClr val="bg1"/>
              </a:solidFill>
              <a:round/>
              <a:headEnd/>
              <a:tailEnd/>
            </a:ln>
          </p:spPr>
          <p:txBody>
            <a:bodyPr/>
            <a:lstStyle/>
            <a:p>
              <a:endParaRPr lang="en-GB" dirty="0"/>
            </a:p>
          </p:txBody>
        </p:sp>
        <p:sp>
          <p:nvSpPr>
            <p:cNvPr id="1308" name="Freeform 284"/>
            <p:cNvSpPr>
              <a:spLocks/>
            </p:cNvSpPr>
            <p:nvPr/>
          </p:nvSpPr>
          <p:spPr bwMode="auto">
            <a:xfrm>
              <a:off x="5930643" y="3744449"/>
              <a:ext cx="17675" cy="3213"/>
            </a:xfrm>
            <a:custGeom>
              <a:avLst/>
              <a:gdLst/>
              <a:ahLst/>
              <a:cxnLst>
                <a:cxn ang="0">
                  <a:pos x="1" y="1"/>
                </a:cxn>
                <a:cxn ang="0">
                  <a:pos x="4" y="1"/>
                </a:cxn>
                <a:cxn ang="0">
                  <a:pos x="1" y="1"/>
                </a:cxn>
              </a:cxnLst>
              <a:rect l="0" t="0" r="r" b="b"/>
              <a:pathLst>
                <a:path w="6" h="1">
                  <a:moveTo>
                    <a:pt x="1" y="1"/>
                  </a:moveTo>
                  <a:cubicBezTo>
                    <a:pt x="0" y="0"/>
                    <a:pt x="6" y="1"/>
                    <a:pt x="4" y="1"/>
                  </a:cubicBezTo>
                  <a:cubicBezTo>
                    <a:pt x="3" y="1"/>
                    <a:pt x="1" y="1"/>
                    <a:pt x="1" y="1"/>
                  </a:cubicBezTo>
                </a:path>
              </a:pathLst>
            </a:custGeom>
            <a:grpFill/>
            <a:ln w="6350" cmpd="sng">
              <a:solidFill>
                <a:schemeClr val="bg1"/>
              </a:solidFill>
              <a:round/>
              <a:headEnd/>
              <a:tailEnd/>
            </a:ln>
          </p:spPr>
          <p:txBody>
            <a:bodyPr/>
            <a:lstStyle/>
            <a:p>
              <a:endParaRPr lang="en-GB" dirty="0"/>
            </a:p>
          </p:txBody>
        </p:sp>
        <p:sp>
          <p:nvSpPr>
            <p:cNvPr id="1309" name="Freeform 285"/>
            <p:cNvSpPr>
              <a:spLocks/>
            </p:cNvSpPr>
            <p:nvPr/>
          </p:nvSpPr>
          <p:spPr bwMode="auto">
            <a:xfrm>
              <a:off x="5933856" y="3760517"/>
              <a:ext cx="14460" cy="3213"/>
            </a:xfrm>
            <a:custGeom>
              <a:avLst/>
              <a:gdLst/>
              <a:ahLst/>
              <a:cxnLst>
                <a:cxn ang="0">
                  <a:pos x="2" y="1"/>
                </a:cxn>
                <a:cxn ang="0">
                  <a:pos x="5" y="1"/>
                </a:cxn>
                <a:cxn ang="0">
                  <a:pos x="3" y="1"/>
                </a:cxn>
                <a:cxn ang="0">
                  <a:pos x="2" y="1"/>
                </a:cxn>
              </a:cxnLst>
              <a:rect l="0" t="0" r="r" b="b"/>
              <a:pathLst>
                <a:path w="5" h="1">
                  <a:moveTo>
                    <a:pt x="2" y="1"/>
                  </a:moveTo>
                  <a:cubicBezTo>
                    <a:pt x="0" y="0"/>
                    <a:pt x="5" y="0"/>
                    <a:pt x="5" y="1"/>
                  </a:cubicBezTo>
                  <a:cubicBezTo>
                    <a:pt x="5" y="1"/>
                    <a:pt x="5" y="1"/>
                    <a:pt x="3" y="1"/>
                  </a:cubicBezTo>
                  <a:cubicBezTo>
                    <a:pt x="2" y="1"/>
                    <a:pt x="2" y="1"/>
                    <a:pt x="2" y="1"/>
                  </a:cubicBezTo>
                </a:path>
              </a:pathLst>
            </a:custGeom>
            <a:grpFill/>
            <a:ln w="6350" cmpd="sng">
              <a:solidFill>
                <a:schemeClr val="bg1"/>
              </a:solidFill>
              <a:round/>
              <a:headEnd/>
              <a:tailEnd/>
            </a:ln>
          </p:spPr>
          <p:txBody>
            <a:bodyPr/>
            <a:lstStyle/>
            <a:p>
              <a:endParaRPr lang="en-GB" dirty="0"/>
            </a:p>
          </p:txBody>
        </p:sp>
        <p:sp>
          <p:nvSpPr>
            <p:cNvPr id="1310" name="Freeform 286"/>
            <p:cNvSpPr>
              <a:spLocks/>
            </p:cNvSpPr>
            <p:nvPr/>
          </p:nvSpPr>
          <p:spPr bwMode="auto">
            <a:xfrm>
              <a:off x="5880832" y="3681786"/>
              <a:ext cx="8034" cy="9640"/>
            </a:xfrm>
            <a:custGeom>
              <a:avLst/>
              <a:gdLst/>
              <a:ahLst/>
              <a:cxnLst>
                <a:cxn ang="0">
                  <a:pos x="3" y="3"/>
                </a:cxn>
                <a:cxn ang="0">
                  <a:pos x="0" y="1"/>
                </a:cxn>
                <a:cxn ang="0">
                  <a:pos x="2" y="0"/>
                </a:cxn>
                <a:cxn ang="0">
                  <a:pos x="3" y="1"/>
                </a:cxn>
                <a:cxn ang="0">
                  <a:pos x="3" y="3"/>
                </a:cxn>
              </a:cxnLst>
              <a:rect l="0" t="0" r="r" b="b"/>
              <a:pathLst>
                <a:path w="3" h="3">
                  <a:moveTo>
                    <a:pt x="3" y="3"/>
                  </a:moveTo>
                  <a:cubicBezTo>
                    <a:pt x="2" y="3"/>
                    <a:pt x="0" y="1"/>
                    <a:pt x="0" y="1"/>
                  </a:cubicBezTo>
                  <a:cubicBezTo>
                    <a:pt x="2" y="0"/>
                    <a:pt x="0" y="0"/>
                    <a:pt x="2" y="0"/>
                  </a:cubicBezTo>
                  <a:cubicBezTo>
                    <a:pt x="2" y="0"/>
                    <a:pt x="2" y="0"/>
                    <a:pt x="3" y="1"/>
                  </a:cubicBezTo>
                  <a:cubicBezTo>
                    <a:pt x="3" y="3"/>
                    <a:pt x="3" y="3"/>
                    <a:pt x="3" y="3"/>
                  </a:cubicBezTo>
                </a:path>
              </a:pathLst>
            </a:custGeom>
            <a:grpFill/>
            <a:ln w="6350" cmpd="sng">
              <a:solidFill>
                <a:schemeClr val="bg1"/>
              </a:solidFill>
              <a:round/>
              <a:headEnd/>
              <a:tailEnd/>
            </a:ln>
          </p:spPr>
          <p:txBody>
            <a:bodyPr/>
            <a:lstStyle/>
            <a:p>
              <a:endParaRPr lang="en-GB" dirty="0"/>
            </a:p>
          </p:txBody>
        </p:sp>
        <p:sp>
          <p:nvSpPr>
            <p:cNvPr id="1311" name="Freeform 287"/>
            <p:cNvSpPr>
              <a:spLocks/>
            </p:cNvSpPr>
            <p:nvPr/>
          </p:nvSpPr>
          <p:spPr bwMode="auto">
            <a:xfrm>
              <a:off x="5877619" y="3681786"/>
              <a:ext cx="8034" cy="22494"/>
            </a:xfrm>
            <a:custGeom>
              <a:avLst/>
              <a:gdLst/>
              <a:ahLst/>
              <a:cxnLst>
                <a:cxn ang="0">
                  <a:pos x="3" y="6"/>
                </a:cxn>
                <a:cxn ang="0">
                  <a:pos x="1" y="3"/>
                </a:cxn>
                <a:cxn ang="0">
                  <a:pos x="1" y="1"/>
                </a:cxn>
                <a:cxn ang="0">
                  <a:pos x="1" y="0"/>
                </a:cxn>
                <a:cxn ang="0">
                  <a:pos x="3" y="6"/>
                </a:cxn>
              </a:cxnLst>
              <a:rect l="0" t="0" r="r" b="b"/>
              <a:pathLst>
                <a:path w="3" h="7">
                  <a:moveTo>
                    <a:pt x="3" y="6"/>
                  </a:moveTo>
                  <a:cubicBezTo>
                    <a:pt x="1" y="4"/>
                    <a:pt x="0" y="3"/>
                    <a:pt x="1" y="3"/>
                  </a:cubicBezTo>
                  <a:cubicBezTo>
                    <a:pt x="1" y="3"/>
                    <a:pt x="1" y="4"/>
                    <a:pt x="1" y="1"/>
                  </a:cubicBezTo>
                  <a:cubicBezTo>
                    <a:pt x="0" y="0"/>
                    <a:pt x="1" y="0"/>
                    <a:pt x="1" y="0"/>
                  </a:cubicBezTo>
                  <a:cubicBezTo>
                    <a:pt x="1" y="1"/>
                    <a:pt x="3" y="7"/>
                    <a:pt x="3" y="6"/>
                  </a:cubicBezTo>
                </a:path>
              </a:pathLst>
            </a:custGeom>
            <a:grpFill/>
            <a:ln w="6350" cmpd="sng">
              <a:solidFill>
                <a:schemeClr val="bg1"/>
              </a:solidFill>
              <a:round/>
              <a:headEnd/>
              <a:tailEnd/>
            </a:ln>
          </p:spPr>
          <p:txBody>
            <a:bodyPr/>
            <a:lstStyle/>
            <a:p>
              <a:endParaRPr lang="en-GB" dirty="0"/>
            </a:p>
          </p:txBody>
        </p:sp>
        <p:sp>
          <p:nvSpPr>
            <p:cNvPr id="1312" name="Freeform 288"/>
            <p:cNvSpPr>
              <a:spLocks/>
            </p:cNvSpPr>
            <p:nvPr/>
          </p:nvSpPr>
          <p:spPr bwMode="auto">
            <a:xfrm>
              <a:off x="5885653" y="3694640"/>
              <a:ext cx="12854" cy="19281"/>
            </a:xfrm>
            <a:custGeom>
              <a:avLst/>
              <a:gdLst/>
              <a:ahLst/>
              <a:cxnLst>
                <a:cxn ang="0">
                  <a:pos x="4" y="5"/>
                </a:cxn>
                <a:cxn ang="0">
                  <a:pos x="1" y="2"/>
                </a:cxn>
                <a:cxn ang="0">
                  <a:pos x="1" y="3"/>
                </a:cxn>
                <a:cxn ang="0">
                  <a:pos x="4" y="5"/>
                </a:cxn>
              </a:cxnLst>
              <a:rect l="0" t="0" r="r" b="b"/>
              <a:pathLst>
                <a:path w="4" h="6">
                  <a:moveTo>
                    <a:pt x="4" y="5"/>
                  </a:moveTo>
                  <a:cubicBezTo>
                    <a:pt x="1" y="3"/>
                    <a:pt x="1" y="3"/>
                    <a:pt x="1" y="2"/>
                  </a:cubicBezTo>
                  <a:cubicBezTo>
                    <a:pt x="0" y="0"/>
                    <a:pt x="1" y="2"/>
                    <a:pt x="1" y="3"/>
                  </a:cubicBezTo>
                  <a:cubicBezTo>
                    <a:pt x="3" y="3"/>
                    <a:pt x="4" y="6"/>
                    <a:pt x="4" y="5"/>
                  </a:cubicBezTo>
                </a:path>
              </a:pathLst>
            </a:custGeom>
            <a:grpFill/>
            <a:ln w="6350" cmpd="sng">
              <a:solidFill>
                <a:schemeClr val="bg1"/>
              </a:solidFill>
              <a:round/>
              <a:headEnd/>
              <a:tailEnd/>
            </a:ln>
          </p:spPr>
          <p:txBody>
            <a:bodyPr/>
            <a:lstStyle/>
            <a:p>
              <a:endParaRPr lang="en-GB" dirty="0"/>
            </a:p>
          </p:txBody>
        </p:sp>
        <p:sp>
          <p:nvSpPr>
            <p:cNvPr id="1313" name="Freeform 301"/>
            <p:cNvSpPr>
              <a:spLocks/>
            </p:cNvSpPr>
            <p:nvPr/>
          </p:nvSpPr>
          <p:spPr bwMode="auto">
            <a:xfrm>
              <a:off x="5562690" y="3770158"/>
              <a:ext cx="6427" cy="9640"/>
            </a:xfrm>
            <a:custGeom>
              <a:avLst/>
              <a:gdLst/>
              <a:ahLst/>
              <a:cxnLst>
                <a:cxn ang="0">
                  <a:pos x="0" y="1"/>
                </a:cxn>
                <a:cxn ang="0">
                  <a:pos x="2" y="3"/>
                </a:cxn>
                <a:cxn ang="0">
                  <a:pos x="0" y="1"/>
                </a:cxn>
              </a:cxnLst>
              <a:rect l="0" t="0" r="r" b="b"/>
              <a:pathLst>
                <a:path w="2" h="3">
                  <a:moveTo>
                    <a:pt x="0" y="1"/>
                  </a:moveTo>
                  <a:cubicBezTo>
                    <a:pt x="0" y="3"/>
                    <a:pt x="2" y="3"/>
                    <a:pt x="2" y="3"/>
                  </a:cubicBezTo>
                  <a:cubicBezTo>
                    <a:pt x="2" y="1"/>
                    <a:pt x="2" y="0"/>
                    <a:pt x="0" y="1"/>
                  </a:cubicBezTo>
                </a:path>
              </a:pathLst>
            </a:custGeom>
            <a:grpFill/>
            <a:ln w="6350" cmpd="sng">
              <a:solidFill>
                <a:schemeClr val="bg1"/>
              </a:solidFill>
              <a:round/>
              <a:headEnd/>
              <a:tailEnd/>
            </a:ln>
          </p:spPr>
          <p:txBody>
            <a:bodyPr/>
            <a:lstStyle/>
            <a:p>
              <a:endParaRPr lang="en-GB" dirty="0"/>
            </a:p>
          </p:txBody>
        </p:sp>
        <p:sp>
          <p:nvSpPr>
            <p:cNvPr id="1314" name="Freeform 1313"/>
            <p:cNvSpPr/>
            <p:nvPr/>
          </p:nvSpPr>
          <p:spPr bwMode="ltGray">
            <a:xfrm>
              <a:off x="6112572" y="4766482"/>
              <a:ext cx="263119" cy="74736"/>
            </a:xfrm>
            <a:custGeom>
              <a:avLst/>
              <a:gdLst>
                <a:gd name="connsiteX0" fmla="*/ 0 w 235744"/>
                <a:gd name="connsiteY0" fmla="*/ 64294 h 66960"/>
                <a:gd name="connsiteX1" fmla="*/ 16669 w 235744"/>
                <a:gd name="connsiteY1" fmla="*/ 54769 h 66960"/>
                <a:gd name="connsiteX2" fmla="*/ 14288 w 235744"/>
                <a:gd name="connsiteY2" fmla="*/ 47625 h 66960"/>
                <a:gd name="connsiteX3" fmla="*/ 16669 w 235744"/>
                <a:gd name="connsiteY3" fmla="*/ 35719 h 66960"/>
                <a:gd name="connsiteX4" fmla="*/ 30956 w 235744"/>
                <a:gd name="connsiteY4" fmla="*/ 30956 h 66960"/>
                <a:gd name="connsiteX5" fmla="*/ 38100 w 235744"/>
                <a:gd name="connsiteY5" fmla="*/ 35719 h 66960"/>
                <a:gd name="connsiteX6" fmla="*/ 42863 w 235744"/>
                <a:gd name="connsiteY6" fmla="*/ 42863 h 66960"/>
                <a:gd name="connsiteX7" fmla="*/ 50006 w 235744"/>
                <a:gd name="connsiteY7" fmla="*/ 50006 h 66960"/>
                <a:gd name="connsiteX8" fmla="*/ 52388 w 235744"/>
                <a:gd name="connsiteY8" fmla="*/ 57150 h 66960"/>
                <a:gd name="connsiteX9" fmla="*/ 71438 w 235744"/>
                <a:gd name="connsiteY9" fmla="*/ 57150 h 66960"/>
                <a:gd name="connsiteX10" fmla="*/ 95250 w 235744"/>
                <a:gd name="connsiteY10" fmla="*/ 59531 h 66960"/>
                <a:gd name="connsiteX11" fmla="*/ 100013 w 235744"/>
                <a:gd name="connsiteY11" fmla="*/ 66675 h 66960"/>
                <a:gd name="connsiteX12" fmla="*/ 114300 w 235744"/>
                <a:gd name="connsiteY12" fmla="*/ 64294 h 66960"/>
                <a:gd name="connsiteX13" fmla="*/ 116681 w 235744"/>
                <a:gd name="connsiteY13" fmla="*/ 52388 h 66960"/>
                <a:gd name="connsiteX14" fmla="*/ 140494 w 235744"/>
                <a:gd name="connsiteY14" fmla="*/ 50006 h 66960"/>
                <a:gd name="connsiteX15" fmla="*/ 147638 w 235744"/>
                <a:gd name="connsiteY15" fmla="*/ 47625 h 66960"/>
                <a:gd name="connsiteX16" fmla="*/ 152400 w 235744"/>
                <a:gd name="connsiteY16" fmla="*/ 40481 h 66960"/>
                <a:gd name="connsiteX17" fmla="*/ 169069 w 235744"/>
                <a:gd name="connsiteY17" fmla="*/ 38100 h 66960"/>
                <a:gd name="connsiteX18" fmla="*/ 176213 w 235744"/>
                <a:gd name="connsiteY18" fmla="*/ 35719 h 66960"/>
                <a:gd name="connsiteX19" fmla="*/ 178594 w 235744"/>
                <a:gd name="connsiteY19" fmla="*/ 23813 h 66960"/>
                <a:gd name="connsiteX20" fmla="*/ 180975 w 235744"/>
                <a:gd name="connsiteY20" fmla="*/ 16669 h 66960"/>
                <a:gd name="connsiteX21" fmla="*/ 183356 w 235744"/>
                <a:gd name="connsiteY21" fmla="*/ 2381 h 66960"/>
                <a:gd name="connsiteX22" fmla="*/ 190500 w 235744"/>
                <a:gd name="connsiteY22" fmla="*/ 0 h 66960"/>
                <a:gd name="connsiteX23" fmla="*/ 195263 w 235744"/>
                <a:gd name="connsiteY23" fmla="*/ 16669 h 66960"/>
                <a:gd name="connsiteX24" fmla="*/ 200025 w 235744"/>
                <a:gd name="connsiteY24" fmla="*/ 30956 h 66960"/>
                <a:gd name="connsiteX25" fmla="*/ 216694 w 235744"/>
                <a:gd name="connsiteY25" fmla="*/ 47625 h 66960"/>
                <a:gd name="connsiteX26" fmla="*/ 228600 w 235744"/>
                <a:gd name="connsiteY26" fmla="*/ 50006 h 66960"/>
                <a:gd name="connsiteX27" fmla="*/ 235744 w 235744"/>
                <a:gd name="connsiteY27" fmla="*/ 54769 h 6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5744" h="66960">
                  <a:moveTo>
                    <a:pt x="0" y="64294"/>
                  </a:moveTo>
                  <a:cubicBezTo>
                    <a:pt x="7024" y="62889"/>
                    <a:pt x="15098" y="64193"/>
                    <a:pt x="16669" y="54769"/>
                  </a:cubicBezTo>
                  <a:cubicBezTo>
                    <a:pt x="17082" y="52293"/>
                    <a:pt x="15082" y="50006"/>
                    <a:pt x="14288" y="47625"/>
                  </a:cubicBezTo>
                  <a:cubicBezTo>
                    <a:pt x="15082" y="43656"/>
                    <a:pt x="13807" y="38581"/>
                    <a:pt x="16669" y="35719"/>
                  </a:cubicBezTo>
                  <a:cubicBezTo>
                    <a:pt x="20219" y="32169"/>
                    <a:pt x="30956" y="30956"/>
                    <a:pt x="30956" y="30956"/>
                  </a:cubicBezTo>
                  <a:cubicBezTo>
                    <a:pt x="33337" y="32544"/>
                    <a:pt x="36076" y="33695"/>
                    <a:pt x="38100" y="35719"/>
                  </a:cubicBezTo>
                  <a:cubicBezTo>
                    <a:pt x="40124" y="37743"/>
                    <a:pt x="41031" y="40664"/>
                    <a:pt x="42863" y="42863"/>
                  </a:cubicBezTo>
                  <a:cubicBezTo>
                    <a:pt x="45019" y="45450"/>
                    <a:pt x="47625" y="47625"/>
                    <a:pt x="50006" y="50006"/>
                  </a:cubicBezTo>
                  <a:cubicBezTo>
                    <a:pt x="50800" y="52387"/>
                    <a:pt x="50613" y="55375"/>
                    <a:pt x="52388" y="57150"/>
                  </a:cubicBezTo>
                  <a:cubicBezTo>
                    <a:pt x="57269" y="62031"/>
                    <a:pt x="66910" y="58055"/>
                    <a:pt x="71438" y="57150"/>
                  </a:cubicBezTo>
                  <a:cubicBezTo>
                    <a:pt x="79375" y="57944"/>
                    <a:pt x="87682" y="57008"/>
                    <a:pt x="95250" y="59531"/>
                  </a:cubicBezTo>
                  <a:cubicBezTo>
                    <a:pt x="97965" y="60436"/>
                    <a:pt x="97236" y="65981"/>
                    <a:pt x="100013" y="66675"/>
                  </a:cubicBezTo>
                  <a:cubicBezTo>
                    <a:pt x="104697" y="67846"/>
                    <a:pt x="109538" y="65088"/>
                    <a:pt x="114300" y="64294"/>
                  </a:cubicBezTo>
                  <a:cubicBezTo>
                    <a:pt x="115094" y="60325"/>
                    <a:pt x="114673" y="55902"/>
                    <a:pt x="116681" y="52388"/>
                  </a:cubicBezTo>
                  <a:cubicBezTo>
                    <a:pt x="121734" y="43546"/>
                    <a:pt x="134251" y="49114"/>
                    <a:pt x="140494" y="50006"/>
                  </a:cubicBezTo>
                  <a:cubicBezTo>
                    <a:pt x="142875" y="49212"/>
                    <a:pt x="145678" y="49193"/>
                    <a:pt x="147638" y="47625"/>
                  </a:cubicBezTo>
                  <a:cubicBezTo>
                    <a:pt x="149873" y="45837"/>
                    <a:pt x="149785" y="41643"/>
                    <a:pt x="152400" y="40481"/>
                  </a:cubicBezTo>
                  <a:cubicBezTo>
                    <a:pt x="157529" y="38201"/>
                    <a:pt x="163513" y="38894"/>
                    <a:pt x="169069" y="38100"/>
                  </a:cubicBezTo>
                  <a:cubicBezTo>
                    <a:pt x="171450" y="37306"/>
                    <a:pt x="174821" y="37808"/>
                    <a:pt x="176213" y="35719"/>
                  </a:cubicBezTo>
                  <a:cubicBezTo>
                    <a:pt x="178458" y="32352"/>
                    <a:pt x="177612" y="27739"/>
                    <a:pt x="178594" y="23813"/>
                  </a:cubicBezTo>
                  <a:cubicBezTo>
                    <a:pt x="179203" y="21378"/>
                    <a:pt x="180431" y="19119"/>
                    <a:pt x="180975" y="16669"/>
                  </a:cubicBezTo>
                  <a:cubicBezTo>
                    <a:pt x="182022" y="11956"/>
                    <a:pt x="180960" y="6573"/>
                    <a:pt x="183356" y="2381"/>
                  </a:cubicBezTo>
                  <a:cubicBezTo>
                    <a:pt x="184601" y="202"/>
                    <a:pt x="188119" y="794"/>
                    <a:pt x="190500" y="0"/>
                  </a:cubicBezTo>
                  <a:cubicBezTo>
                    <a:pt x="198505" y="24018"/>
                    <a:pt x="186289" y="-13243"/>
                    <a:pt x="195263" y="16669"/>
                  </a:cubicBezTo>
                  <a:cubicBezTo>
                    <a:pt x="196706" y="21477"/>
                    <a:pt x="198438" y="26194"/>
                    <a:pt x="200025" y="30956"/>
                  </a:cubicBezTo>
                  <a:cubicBezTo>
                    <a:pt x="203019" y="39940"/>
                    <a:pt x="203046" y="44896"/>
                    <a:pt x="216694" y="47625"/>
                  </a:cubicBezTo>
                  <a:lnTo>
                    <a:pt x="228600" y="50006"/>
                  </a:lnTo>
                  <a:lnTo>
                    <a:pt x="235744" y="54769"/>
                  </a:lnTo>
                </a:path>
              </a:pathLst>
            </a:cu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5" name="Freeform 1314"/>
            <p:cNvSpPr/>
            <p:nvPr/>
          </p:nvSpPr>
          <p:spPr bwMode="ltGray">
            <a:xfrm>
              <a:off x="6109711" y="4763953"/>
              <a:ext cx="305902" cy="262440"/>
            </a:xfrm>
            <a:custGeom>
              <a:avLst/>
              <a:gdLst>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29061 w 1920955"/>
                <a:gd name="connsiteY34" fmla="*/ 688763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07095 w 1920955"/>
                <a:gd name="connsiteY34" fmla="*/ 670892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68110 w 1920955"/>
                <a:gd name="connsiteY34" fmla="*/ 637701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07453 w 1920955"/>
                <a:gd name="connsiteY35" fmla="*/ 746256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24864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69926 w 1920955"/>
                <a:gd name="connsiteY51" fmla="*/ 1516260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33924 w 1920955"/>
                <a:gd name="connsiteY53" fmla="*/ 1431713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29042 w 1920955"/>
                <a:gd name="connsiteY53" fmla="*/ 1367886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57354"/>
                <a:gd name="connsiteX1" fmla="*/ 1567336 w 1920955"/>
                <a:gd name="connsiteY1" fmla="*/ 369676 h 1657354"/>
                <a:gd name="connsiteX2" fmla="*/ 1467324 w 1920955"/>
                <a:gd name="connsiteY2" fmla="*/ 345863 h 1657354"/>
                <a:gd name="connsiteX3" fmla="*/ 1419699 w 1920955"/>
                <a:gd name="connsiteY3" fmla="*/ 317288 h 1657354"/>
                <a:gd name="connsiteX4" fmla="*/ 1367311 w 1920955"/>
                <a:gd name="connsiteY4" fmla="*/ 160126 h 1657354"/>
                <a:gd name="connsiteX5" fmla="*/ 1338736 w 1920955"/>
                <a:gd name="connsiteY5" fmla="*/ 12488 h 1657354"/>
                <a:gd name="connsiteX6" fmla="*/ 1267299 w 1920955"/>
                <a:gd name="connsiteY6" fmla="*/ 12488 h 1657354"/>
                <a:gd name="connsiteX7" fmla="*/ 1214911 w 1920955"/>
                <a:gd name="connsiteY7" fmla="*/ 50588 h 1657354"/>
                <a:gd name="connsiteX8" fmla="*/ 1214911 w 1920955"/>
                <a:gd name="connsiteY8" fmla="*/ 155363 h 1657354"/>
                <a:gd name="connsiteX9" fmla="*/ 1186336 w 1920955"/>
                <a:gd name="connsiteY9" fmla="*/ 183938 h 1657354"/>
                <a:gd name="connsiteX10" fmla="*/ 1176811 w 1920955"/>
                <a:gd name="connsiteY10" fmla="*/ 255376 h 1657354"/>
                <a:gd name="connsiteX11" fmla="*/ 1114899 w 1920955"/>
                <a:gd name="connsiteY11" fmla="*/ 298238 h 1657354"/>
                <a:gd name="connsiteX12" fmla="*/ 1005361 w 1920955"/>
                <a:gd name="connsiteY12" fmla="*/ 312526 h 1657354"/>
                <a:gd name="connsiteX13" fmla="*/ 962499 w 1920955"/>
                <a:gd name="connsiteY13" fmla="*/ 355388 h 1657354"/>
                <a:gd name="connsiteX14" fmla="*/ 838674 w 1920955"/>
                <a:gd name="connsiteY14" fmla="*/ 355388 h 1657354"/>
                <a:gd name="connsiteX15" fmla="*/ 781524 w 1920955"/>
                <a:gd name="connsiteY15" fmla="*/ 426826 h 1657354"/>
                <a:gd name="connsiteX16" fmla="*/ 781524 w 1920955"/>
                <a:gd name="connsiteY16" fmla="*/ 460163 h 1657354"/>
                <a:gd name="connsiteX17" fmla="*/ 743424 w 1920955"/>
                <a:gd name="connsiteY17" fmla="*/ 483976 h 1657354"/>
                <a:gd name="connsiteX18" fmla="*/ 671986 w 1920955"/>
                <a:gd name="connsiteY18" fmla="*/ 417301 h 1657354"/>
                <a:gd name="connsiteX19" fmla="*/ 519586 w 1920955"/>
                <a:gd name="connsiteY19" fmla="*/ 412538 h 1657354"/>
                <a:gd name="connsiteX20" fmla="*/ 457674 w 1920955"/>
                <a:gd name="connsiteY20" fmla="*/ 431588 h 1657354"/>
                <a:gd name="connsiteX21" fmla="*/ 419574 w 1920955"/>
                <a:gd name="connsiteY21" fmla="*/ 417301 h 1657354"/>
                <a:gd name="connsiteX22" fmla="*/ 400524 w 1920955"/>
                <a:gd name="connsiteY22" fmla="*/ 355388 h 1657354"/>
                <a:gd name="connsiteX23" fmla="*/ 333849 w 1920955"/>
                <a:gd name="connsiteY23" fmla="*/ 303001 h 1657354"/>
                <a:gd name="connsiteX24" fmla="*/ 286224 w 1920955"/>
                <a:gd name="connsiteY24" fmla="*/ 236326 h 1657354"/>
                <a:gd name="connsiteX25" fmla="*/ 143349 w 1920955"/>
                <a:gd name="connsiteY25" fmla="*/ 255376 h 1657354"/>
                <a:gd name="connsiteX26" fmla="*/ 124299 w 1920955"/>
                <a:gd name="connsiteY26" fmla="*/ 331576 h 1657354"/>
                <a:gd name="connsiteX27" fmla="*/ 110011 w 1920955"/>
                <a:gd name="connsiteY27" fmla="*/ 364913 h 1657354"/>
                <a:gd name="connsiteX28" fmla="*/ 133824 w 1920955"/>
                <a:gd name="connsiteY28" fmla="*/ 412538 h 1657354"/>
                <a:gd name="connsiteX29" fmla="*/ 81436 w 1920955"/>
                <a:gd name="connsiteY29" fmla="*/ 450638 h 1657354"/>
                <a:gd name="connsiteX30" fmla="*/ 33811 w 1920955"/>
                <a:gd name="connsiteY30" fmla="*/ 445876 h 1657354"/>
                <a:gd name="connsiteX31" fmla="*/ 33811 w 1920955"/>
                <a:gd name="connsiteY31" fmla="*/ 517313 h 1657354"/>
                <a:gd name="connsiteX32" fmla="*/ 474 w 1920955"/>
                <a:gd name="connsiteY32" fmla="*/ 622088 h 1657354"/>
                <a:gd name="connsiteX33" fmla="*/ 62386 w 1920955"/>
                <a:gd name="connsiteY33" fmla="*/ 698288 h 1657354"/>
                <a:gd name="connsiteX34" fmla="*/ 111977 w 1920955"/>
                <a:gd name="connsiteY34" fmla="*/ 678550 h 1657354"/>
                <a:gd name="connsiteX35" fmla="*/ 112334 w 1920955"/>
                <a:gd name="connsiteY35" fmla="*/ 748809 h 1657354"/>
                <a:gd name="connsiteX36" fmla="*/ 167161 w 1920955"/>
                <a:gd name="connsiteY36" fmla="*/ 779251 h 1657354"/>
                <a:gd name="connsiteX37" fmla="*/ 236159 w 1920955"/>
                <a:gd name="connsiteY37" fmla="*/ 789463 h 1657354"/>
                <a:gd name="connsiteX38" fmla="*/ 271462 w 1920955"/>
                <a:gd name="connsiteY38" fmla="*/ 845434 h 1657354"/>
                <a:gd name="connsiteX39" fmla="*/ 270869 w 1920955"/>
                <a:gd name="connsiteY39" fmla="*/ 890506 h 1657354"/>
                <a:gd name="connsiteX40" fmla="*/ 295393 w 1920955"/>
                <a:gd name="connsiteY40" fmla="*/ 929981 h 1657354"/>
                <a:gd name="connsiteX41" fmla="*/ 341051 w 1920955"/>
                <a:gd name="connsiteY41" fmla="*/ 968573 h 1657354"/>
                <a:gd name="connsiteX42" fmla="*/ 426184 w 1920955"/>
                <a:gd name="connsiteY42" fmla="*/ 1022825 h 1657354"/>
                <a:gd name="connsiteX43" fmla="*/ 461961 w 1920955"/>
                <a:gd name="connsiteY43" fmla="*/ 1093918 h 1657354"/>
                <a:gd name="connsiteX44" fmla="*/ 441064 w 1920955"/>
                <a:gd name="connsiteY44" fmla="*/ 1163491 h 1657354"/>
                <a:gd name="connsiteX45" fmla="*/ 519111 w 1920955"/>
                <a:gd name="connsiteY45" fmla="*/ 1219954 h 1657354"/>
                <a:gd name="connsiteX46" fmla="*/ 591143 w 1920955"/>
                <a:gd name="connsiteY46" fmla="*/ 1252948 h 1657354"/>
                <a:gd name="connsiteX47" fmla="*/ 571974 w 1920955"/>
                <a:gd name="connsiteY47" fmla="*/ 1312651 h 1657354"/>
                <a:gd name="connsiteX48" fmla="*/ 662461 w 1920955"/>
                <a:gd name="connsiteY48" fmla="*/ 1465051 h 1657354"/>
                <a:gd name="connsiteX49" fmla="*/ 755271 w 1920955"/>
                <a:gd name="connsiteY49" fmla="*/ 1538205 h 1657354"/>
                <a:gd name="connsiteX50" fmla="*/ 805336 w 1920955"/>
                <a:gd name="connsiteY50" fmla="*/ 1488863 h 1657354"/>
                <a:gd name="connsiteX51" fmla="*/ 869926 w 1920955"/>
                <a:gd name="connsiteY51" fmla="*/ 1516260 h 1657354"/>
                <a:gd name="connsiteX52" fmla="*/ 924399 w 1920955"/>
                <a:gd name="connsiteY52" fmla="*/ 1484101 h 1657354"/>
                <a:gd name="connsiteX53" fmla="*/ 941246 w 1920955"/>
                <a:gd name="connsiteY53" fmla="*/ 1441925 h 1657354"/>
                <a:gd name="connsiteX54" fmla="*/ 1005123 w 1920955"/>
                <a:gd name="connsiteY54" fmla="*/ 1528337 h 1657354"/>
                <a:gd name="connsiteX55" fmla="*/ 1050190 w 1920955"/>
                <a:gd name="connsiteY55" fmla="*/ 1599431 h 1657354"/>
                <a:gd name="connsiteX56" fmla="*/ 1103052 w 1920955"/>
                <a:gd name="connsiteY56" fmla="*/ 1611805 h 1657354"/>
                <a:gd name="connsiteX57" fmla="*/ 1133949 w 1920955"/>
                <a:gd name="connsiteY57" fmla="*/ 1579351 h 1657354"/>
                <a:gd name="connsiteX58" fmla="*/ 1176811 w 1920955"/>
                <a:gd name="connsiteY58" fmla="*/ 1598401 h 1657354"/>
                <a:gd name="connsiteX59" fmla="*/ 1210149 w 1920955"/>
                <a:gd name="connsiteY59" fmla="*/ 1617451 h 1657354"/>
                <a:gd name="connsiteX60" fmla="*/ 1233961 w 1920955"/>
                <a:gd name="connsiteY60" fmla="*/ 1579351 h 1657354"/>
                <a:gd name="connsiteX61" fmla="*/ 1267299 w 1920955"/>
                <a:gd name="connsiteY61" fmla="*/ 1655551 h 1657354"/>
                <a:gd name="connsiteX62" fmla="*/ 1348261 w 1920955"/>
                <a:gd name="connsiteY62" fmla="*/ 1626976 h 1657354"/>
                <a:gd name="connsiteX63" fmla="*/ 1414936 w 1920955"/>
                <a:gd name="connsiteY63" fmla="*/ 1555538 h 1657354"/>
                <a:gd name="connsiteX64" fmla="*/ 1433986 w 1920955"/>
                <a:gd name="connsiteY64" fmla="*/ 1607926 h 1657354"/>
                <a:gd name="connsiteX65" fmla="*/ 1410174 w 1920955"/>
                <a:gd name="connsiteY65" fmla="*/ 1612688 h 1657354"/>
                <a:gd name="connsiteX66" fmla="*/ 1543524 w 1920955"/>
                <a:gd name="connsiteY66" fmla="*/ 1579351 h 1657354"/>
                <a:gd name="connsiteX67" fmla="*/ 1581624 w 1920955"/>
                <a:gd name="connsiteY67" fmla="*/ 1507913 h 1657354"/>
                <a:gd name="connsiteX68" fmla="*/ 1643536 w 1920955"/>
                <a:gd name="connsiteY68" fmla="*/ 1412663 h 1657354"/>
                <a:gd name="connsiteX69" fmla="*/ 1714974 w 1920955"/>
                <a:gd name="connsiteY69" fmla="*/ 1384088 h 1657354"/>
                <a:gd name="connsiteX70" fmla="*/ 1772124 w 1920955"/>
                <a:gd name="connsiteY70" fmla="*/ 1379326 h 1657354"/>
                <a:gd name="connsiteX71" fmla="*/ 1772124 w 1920955"/>
                <a:gd name="connsiteY71" fmla="*/ 1450763 h 1657354"/>
                <a:gd name="connsiteX72" fmla="*/ 1886424 w 1920955"/>
                <a:gd name="connsiteY72" fmla="*/ 1446001 h 1657354"/>
                <a:gd name="connsiteX73" fmla="*/ 1919761 w 1920955"/>
                <a:gd name="connsiteY73" fmla="*/ 1441238 h 1657354"/>
                <a:gd name="connsiteX74" fmla="*/ 1853086 w 1920955"/>
                <a:gd name="connsiteY74" fmla="*/ 1398376 h 1657354"/>
                <a:gd name="connsiteX75" fmla="*/ 1853086 w 1920955"/>
                <a:gd name="connsiteY75" fmla="*/ 1303126 h 1657354"/>
                <a:gd name="connsiteX76" fmla="*/ 1853086 w 1920955"/>
                <a:gd name="connsiteY76" fmla="*/ 1245976 h 1657354"/>
                <a:gd name="connsiteX77" fmla="*/ 1810224 w 1920955"/>
                <a:gd name="connsiteY77" fmla="*/ 1236451 h 1657354"/>
                <a:gd name="connsiteX78" fmla="*/ 1734024 w 1920955"/>
                <a:gd name="connsiteY78" fmla="*/ 1155488 h 1657354"/>
                <a:gd name="connsiteX79" fmla="*/ 1695924 w 1920955"/>
                <a:gd name="connsiteY79" fmla="*/ 974513 h 1657354"/>
                <a:gd name="connsiteX80" fmla="*/ 1643536 w 1920955"/>
                <a:gd name="connsiteY80" fmla="*/ 941176 h 1657354"/>
                <a:gd name="connsiteX81" fmla="*/ 1605436 w 1920955"/>
                <a:gd name="connsiteY81" fmla="*/ 884026 h 1657354"/>
                <a:gd name="connsiteX82" fmla="*/ 1557811 w 1920955"/>
                <a:gd name="connsiteY82" fmla="*/ 836401 h 1657354"/>
                <a:gd name="connsiteX83" fmla="*/ 1505424 w 1920955"/>
                <a:gd name="connsiteY83" fmla="*/ 817351 h 1657354"/>
                <a:gd name="connsiteX84" fmla="*/ 1453036 w 1920955"/>
                <a:gd name="connsiteY84" fmla="*/ 812588 h 1657354"/>
                <a:gd name="connsiteX85" fmla="*/ 1510186 w 1920955"/>
                <a:gd name="connsiteY85" fmla="*/ 779251 h 1657354"/>
                <a:gd name="connsiteX86" fmla="*/ 1476849 w 1920955"/>
                <a:gd name="connsiteY86" fmla="*/ 745913 h 1657354"/>
                <a:gd name="connsiteX87" fmla="*/ 1481611 w 1920955"/>
                <a:gd name="connsiteY87" fmla="*/ 722101 h 1657354"/>
                <a:gd name="connsiteX88" fmla="*/ 1572099 w 1920955"/>
                <a:gd name="connsiteY88" fmla="*/ 760201 h 1657354"/>
                <a:gd name="connsiteX89" fmla="*/ 1624486 w 1920955"/>
                <a:gd name="connsiteY89" fmla="*/ 693526 h 1657354"/>
                <a:gd name="connsiteX90" fmla="*/ 1614961 w 1920955"/>
                <a:gd name="connsiteY90" fmla="*/ 550651 h 1657354"/>
                <a:gd name="connsiteX91" fmla="*/ 1610199 w 1920955"/>
                <a:gd name="connsiteY91" fmla="*/ 412538 h 1657354"/>
                <a:gd name="connsiteX0" fmla="*/ 1610199 w 1920955"/>
                <a:gd name="connsiteY0" fmla="*/ 412538 h 1696167"/>
                <a:gd name="connsiteX1" fmla="*/ 1567336 w 1920955"/>
                <a:gd name="connsiteY1" fmla="*/ 369676 h 1696167"/>
                <a:gd name="connsiteX2" fmla="*/ 1467324 w 1920955"/>
                <a:gd name="connsiteY2" fmla="*/ 345863 h 1696167"/>
                <a:gd name="connsiteX3" fmla="*/ 1419699 w 1920955"/>
                <a:gd name="connsiteY3" fmla="*/ 317288 h 1696167"/>
                <a:gd name="connsiteX4" fmla="*/ 1367311 w 1920955"/>
                <a:gd name="connsiteY4" fmla="*/ 160126 h 1696167"/>
                <a:gd name="connsiteX5" fmla="*/ 1338736 w 1920955"/>
                <a:gd name="connsiteY5" fmla="*/ 12488 h 1696167"/>
                <a:gd name="connsiteX6" fmla="*/ 1267299 w 1920955"/>
                <a:gd name="connsiteY6" fmla="*/ 12488 h 1696167"/>
                <a:gd name="connsiteX7" fmla="*/ 1214911 w 1920955"/>
                <a:gd name="connsiteY7" fmla="*/ 50588 h 1696167"/>
                <a:gd name="connsiteX8" fmla="*/ 1214911 w 1920955"/>
                <a:gd name="connsiteY8" fmla="*/ 155363 h 1696167"/>
                <a:gd name="connsiteX9" fmla="*/ 1186336 w 1920955"/>
                <a:gd name="connsiteY9" fmla="*/ 183938 h 1696167"/>
                <a:gd name="connsiteX10" fmla="*/ 1176811 w 1920955"/>
                <a:gd name="connsiteY10" fmla="*/ 255376 h 1696167"/>
                <a:gd name="connsiteX11" fmla="*/ 1114899 w 1920955"/>
                <a:gd name="connsiteY11" fmla="*/ 298238 h 1696167"/>
                <a:gd name="connsiteX12" fmla="*/ 1005361 w 1920955"/>
                <a:gd name="connsiteY12" fmla="*/ 312526 h 1696167"/>
                <a:gd name="connsiteX13" fmla="*/ 962499 w 1920955"/>
                <a:gd name="connsiteY13" fmla="*/ 355388 h 1696167"/>
                <a:gd name="connsiteX14" fmla="*/ 838674 w 1920955"/>
                <a:gd name="connsiteY14" fmla="*/ 355388 h 1696167"/>
                <a:gd name="connsiteX15" fmla="*/ 781524 w 1920955"/>
                <a:gd name="connsiteY15" fmla="*/ 426826 h 1696167"/>
                <a:gd name="connsiteX16" fmla="*/ 781524 w 1920955"/>
                <a:gd name="connsiteY16" fmla="*/ 460163 h 1696167"/>
                <a:gd name="connsiteX17" fmla="*/ 743424 w 1920955"/>
                <a:gd name="connsiteY17" fmla="*/ 483976 h 1696167"/>
                <a:gd name="connsiteX18" fmla="*/ 671986 w 1920955"/>
                <a:gd name="connsiteY18" fmla="*/ 417301 h 1696167"/>
                <a:gd name="connsiteX19" fmla="*/ 519586 w 1920955"/>
                <a:gd name="connsiteY19" fmla="*/ 412538 h 1696167"/>
                <a:gd name="connsiteX20" fmla="*/ 457674 w 1920955"/>
                <a:gd name="connsiteY20" fmla="*/ 431588 h 1696167"/>
                <a:gd name="connsiteX21" fmla="*/ 419574 w 1920955"/>
                <a:gd name="connsiteY21" fmla="*/ 417301 h 1696167"/>
                <a:gd name="connsiteX22" fmla="*/ 400524 w 1920955"/>
                <a:gd name="connsiteY22" fmla="*/ 355388 h 1696167"/>
                <a:gd name="connsiteX23" fmla="*/ 333849 w 1920955"/>
                <a:gd name="connsiteY23" fmla="*/ 303001 h 1696167"/>
                <a:gd name="connsiteX24" fmla="*/ 286224 w 1920955"/>
                <a:gd name="connsiteY24" fmla="*/ 236326 h 1696167"/>
                <a:gd name="connsiteX25" fmla="*/ 143349 w 1920955"/>
                <a:gd name="connsiteY25" fmla="*/ 255376 h 1696167"/>
                <a:gd name="connsiteX26" fmla="*/ 124299 w 1920955"/>
                <a:gd name="connsiteY26" fmla="*/ 331576 h 1696167"/>
                <a:gd name="connsiteX27" fmla="*/ 110011 w 1920955"/>
                <a:gd name="connsiteY27" fmla="*/ 364913 h 1696167"/>
                <a:gd name="connsiteX28" fmla="*/ 133824 w 1920955"/>
                <a:gd name="connsiteY28" fmla="*/ 412538 h 1696167"/>
                <a:gd name="connsiteX29" fmla="*/ 81436 w 1920955"/>
                <a:gd name="connsiteY29" fmla="*/ 450638 h 1696167"/>
                <a:gd name="connsiteX30" fmla="*/ 33811 w 1920955"/>
                <a:gd name="connsiteY30" fmla="*/ 445876 h 1696167"/>
                <a:gd name="connsiteX31" fmla="*/ 33811 w 1920955"/>
                <a:gd name="connsiteY31" fmla="*/ 517313 h 1696167"/>
                <a:gd name="connsiteX32" fmla="*/ 474 w 1920955"/>
                <a:gd name="connsiteY32" fmla="*/ 622088 h 1696167"/>
                <a:gd name="connsiteX33" fmla="*/ 62386 w 1920955"/>
                <a:gd name="connsiteY33" fmla="*/ 698288 h 1696167"/>
                <a:gd name="connsiteX34" fmla="*/ 111977 w 1920955"/>
                <a:gd name="connsiteY34" fmla="*/ 678550 h 1696167"/>
                <a:gd name="connsiteX35" fmla="*/ 112334 w 1920955"/>
                <a:gd name="connsiteY35" fmla="*/ 748809 h 1696167"/>
                <a:gd name="connsiteX36" fmla="*/ 167161 w 1920955"/>
                <a:gd name="connsiteY36" fmla="*/ 779251 h 1696167"/>
                <a:gd name="connsiteX37" fmla="*/ 236159 w 1920955"/>
                <a:gd name="connsiteY37" fmla="*/ 789463 h 1696167"/>
                <a:gd name="connsiteX38" fmla="*/ 271462 w 1920955"/>
                <a:gd name="connsiteY38" fmla="*/ 845434 h 1696167"/>
                <a:gd name="connsiteX39" fmla="*/ 270869 w 1920955"/>
                <a:gd name="connsiteY39" fmla="*/ 890506 h 1696167"/>
                <a:gd name="connsiteX40" fmla="*/ 295393 w 1920955"/>
                <a:gd name="connsiteY40" fmla="*/ 929981 h 1696167"/>
                <a:gd name="connsiteX41" fmla="*/ 341051 w 1920955"/>
                <a:gd name="connsiteY41" fmla="*/ 968573 h 1696167"/>
                <a:gd name="connsiteX42" fmla="*/ 426184 w 1920955"/>
                <a:gd name="connsiteY42" fmla="*/ 1022825 h 1696167"/>
                <a:gd name="connsiteX43" fmla="*/ 461961 w 1920955"/>
                <a:gd name="connsiteY43" fmla="*/ 1093918 h 1696167"/>
                <a:gd name="connsiteX44" fmla="*/ 441064 w 1920955"/>
                <a:gd name="connsiteY44" fmla="*/ 1163491 h 1696167"/>
                <a:gd name="connsiteX45" fmla="*/ 519111 w 1920955"/>
                <a:gd name="connsiteY45" fmla="*/ 1219954 h 1696167"/>
                <a:gd name="connsiteX46" fmla="*/ 591143 w 1920955"/>
                <a:gd name="connsiteY46" fmla="*/ 1252948 h 1696167"/>
                <a:gd name="connsiteX47" fmla="*/ 571974 w 1920955"/>
                <a:gd name="connsiteY47" fmla="*/ 1312651 h 1696167"/>
                <a:gd name="connsiteX48" fmla="*/ 662461 w 1920955"/>
                <a:gd name="connsiteY48" fmla="*/ 1465051 h 1696167"/>
                <a:gd name="connsiteX49" fmla="*/ 755271 w 1920955"/>
                <a:gd name="connsiteY49" fmla="*/ 1538205 h 1696167"/>
                <a:gd name="connsiteX50" fmla="*/ 805336 w 1920955"/>
                <a:gd name="connsiteY50" fmla="*/ 1488863 h 1696167"/>
                <a:gd name="connsiteX51" fmla="*/ 869926 w 1920955"/>
                <a:gd name="connsiteY51" fmla="*/ 1516260 h 1696167"/>
                <a:gd name="connsiteX52" fmla="*/ 924399 w 1920955"/>
                <a:gd name="connsiteY52" fmla="*/ 1484101 h 1696167"/>
                <a:gd name="connsiteX53" fmla="*/ 941246 w 1920955"/>
                <a:gd name="connsiteY53" fmla="*/ 1441925 h 1696167"/>
                <a:gd name="connsiteX54" fmla="*/ 1005123 w 1920955"/>
                <a:gd name="connsiteY54" fmla="*/ 1528337 h 1696167"/>
                <a:gd name="connsiteX55" fmla="*/ 1050190 w 1920955"/>
                <a:gd name="connsiteY55" fmla="*/ 1599431 h 1696167"/>
                <a:gd name="connsiteX56" fmla="*/ 1132339 w 1920955"/>
                <a:gd name="connsiteY56" fmla="*/ 1696055 h 1696167"/>
                <a:gd name="connsiteX57" fmla="*/ 1133949 w 1920955"/>
                <a:gd name="connsiteY57" fmla="*/ 1579351 h 1696167"/>
                <a:gd name="connsiteX58" fmla="*/ 1176811 w 1920955"/>
                <a:gd name="connsiteY58" fmla="*/ 1598401 h 1696167"/>
                <a:gd name="connsiteX59" fmla="*/ 1210149 w 1920955"/>
                <a:gd name="connsiteY59" fmla="*/ 1617451 h 1696167"/>
                <a:gd name="connsiteX60" fmla="*/ 1233961 w 1920955"/>
                <a:gd name="connsiteY60" fmla="*/ 1579351 h 1696167"/>
                <a:gd name="connsiteX61" fmla="*/ 1267299 w 1920955"/>
                <a:gd name="connsiteY61" fmla="*/ 1655551 h 1696167"/>
                <a:gd name="connsiteX62" fmla="*/ 1348261 w 1920955"/>
                <a:gd name="connsiteY62" fmla="*/ 1626976 h 1696167"/>
                <a:gd name="connsiteX63" fmla="*/ 1414936 w 1920955"/>
                <a:gd name="connsiteY63" fmla="*/ 1555538 h 1696167"/>
                <a:gd name="connsiteX64" fmla="*/ 1433986 w 1920955"/>
                <a:gd name="connsiteY64" fmla="*/ 1607926 h 1696167"/>
                <a:gd name="connsiteX65" fmla="*/ 1410174 w 1920955"/>
                <a:gd name="connsiteY65" fmla="*/ 1612688 h 1696167"/>
                <a:gd name="connsiteX66" fmla="*/ 1543524 w 1920955"/>
                <a:gd name="connsiteY66" fmla="*/ 1579351 h 1696167"/>
                <a:gd name="connsiteX67" fmla="*/ 1581624 w 1920955"/>
                <a:gd name="connsiteY67" fmla="*/ 1507913 h 1696167"/>
                <a:gd name="connsiteX68" fmla="*/ 1643536 w 1920955"/>
                <a:gd name="connsiteY68" fmla="*/ 1412663 h 1696167"/>
                <a:gd name="connsiteX69" fmla="*/ 1714974 w 1920955"/>
                <a:gd name="connsiteY69" fmla="*/ 1384088 h 1696167"/>
                <a:gd name="connsiteX70" fmla="*/ 1772124 w 1920955"/>
                <a:gd name="connsiteY70" fmla="*/ 1379326 h 1696167"/>
                <a:gd name="connsiteX71" fmla="*/ 1772124 w 1920955"/>
                <a:gd name="connsiteY71" fmla="*/ 1450763 h 1696167"/>
                <a:gd name="connsiteX72" fmla="*/ 1886424 w 1920955"/>
                <a:gd name="connsiteY72" fmla="*/ 1446001 h 1696167"/>
                <a:gd name="connsiteX73" fmla="*/ 1919761 w 1920955"/>
                <a:gd name="connsiteY73" fmla="*/ 1441238 h 1696167"/>
                <a:gd name="connsiteX74" fmla="*/ 1853086 w 1920955"/>
                <a:gd name="connsiteY74" fmla="*/ 1398376 h 1696167"/>
                <a:gd name="connsiteX75" fmla="*/ 1853086 w 1920955"/>
                <a:gd name="connsiteY75" fmla="*/ 1303126 h 1696167"/>
                <a:gd name="connsiteX76" fmla="*/ 1853086 w 1920955"/>
                <a:gd name="connsiteY76" fmla="*/ 1245976 h 1696167"/>
                <a:gd name="connsiteX77" fmla="*/ 1810224 w 1920955"/>
                <a:gd name="connsiteY77" fmla="*/ 1236451 h 1696167"/>
                <a:gd name="connsiteX78" fmla="*/ 1734024 w 1920955"/>
                <a:gd name="connsiteY78" fmla="*/ 1155488 h 1696167"/>
                <a:gd name="connsiteX79" fmla="*/ 1695924 w 1920955"/>
                <a:gd name="connsiteY79" fmla="*/ 974513 h 1696167"/>
                <a:gd name="connsiteX80" fmla="*/ 1643536 w 1920955"/>
                <a:gd name="connsiteY80" fmla="*/ 941176 h 1696167"/>
                <a:gd name="connsiteX81" fmla="*/ 1605436 w 1920955"/>
                <a:gd name="connsiteY81" fmla="*/ 884026 h 1696167"/>
                <a:gd name="connsiteX82" fmla="*/ 1557811 w 1920955"/>
                <a:gd name="connsiteY82" fmla="*/ 836401 h 1696167"/>
                <a:gd name="connsiteX83" fmla="*/ 1505424 w 1920955"/>
                <a:gd name="connsiteY83" fmla="*/ 817351 h 1696167"/>
                <a:gd name="connsiteX84" fmla="*/ 1453036 w 1920955"/>
                <a:gd name="connsiteY84" fmla="*/ 812588 h 1696167"/>
                <a:gd name="connsiteX85" fmla="*/ 1510186 w 1920955"/>
                <a:gd name="connsiteY85" fmla="*/ 779251 h 1696167"/>
                <a:gd name="connsiteX86" fmla="*/ 1476849 w 1920955"/>
                <a:gd name="connsiteY86" fmla="*/ 745913 h 1696167"/>
                <a:gd name="connsiteX87" fmla="*/ 1481611 w 1920955"/>
                <a:gd name="connsiteY87" fmla="*/ 722101 h 1696167"/>
                <a:gd name="connsiteX88" fmla="*/ 1572099 w 1920955"/>
                <a:gd name="connsiteY88" fmla="*/ 760201 h 1696167"/>
                <a:gd name="connsiteX89" fmla="*/ 1624486 w 1920955"/>
                <a:gd name="connsiteY89" fmla="*/ 693526 h 1696167"/>
                <a:gd name="connsiteX90" fmla="*/ 1614961 w 1920955"/>
                <a:gd name="connsiteY90" fmla="*/ 550651 h 1696167"/>
                <a:gd name="connsiteX91" fmla="*/ 1610199 w 1920955"/>
                <a:gd name="connsiteY91" fmla="*/ 412538 h 1696167"/>
                <a:gd name="connsiteX0" fmla="*/ 1610199 w 1920955"/>
                <a:gd name="connsiteY0" fmla="*/ 412538 h 1696335"/>
                <a:gd name="connsiteX1" fmla="*/ 1567336 w 1920955"/>
                <a:gd name="connsiteY1" fmla="*/ 369676 h 1696335"/>
                <a:gd name="connsiteX2" fmla="*/ 1467324 w 1920955"/>
                <a:gd name="connsiteY2" fmla="*/ 345863 h 1696335"/>
                <a:gd name="connsiteX3" fmla="*/ 1419699 w 1920955"/>
                <a:gd name="connsiteY3" fmla="*/ 317288 h 1696335"/>
                <a:gd name="connsiteX4" fmla="*/ 1367311 w 1920955"/>
                <a:gd name="connsiteY4" fmla="*/ 160126 h 1696335"/>
                <a:gd name="connsiteX5" fmla="*/ 1338736 w 1920955"/>
                <a:gd name="connsiteY5" fmla="*/ 12488 h 1696335"/>
                <a:gd name="connsiteX6" fmla="*/ 1267299 w 1920955"/>
                <a:gd name="connsiteY6" fmla="*/ 12488 h 1696335"/>
                <a:gd name="connsiteX7" fmla="*/ 1214911 w 1920955"/>
                <a:gd name="connsiteY7" fmla="*/ 50588 h 1696335"/>
                <a:gd name="connsiteX8" fmla="*/ 1214911 w 1920955"/>
                <a:gd name="connsiteY8" fmla="*/ 155363 h 1696335"/>
                <a:gd name="connsiteX9" fmla="*/ 1186336 w 1920955"/>
                <a:gd name="connsiteY9" fmla="*/ 183938 h 1696335"/>
                <a:gd name="connsiteX10" fmla="*/ 1176811 w 1920955"/>
                <a:gd name="connsiteY10" fmla="*/ 255376 h 1696335"/>
                <a:gd name="connsiteX11" fmla="*/ 1114899 w 1920955"/>
                <a:gd name="connsiteY11" fmla="*/ 298238 h 1696335"/>
                <a:gd name="connsiteX12" fmla="*/ 1005361 w 1920955"/>
                <a:gd name="connsiteY12" fmla="*/ 312526 h 1696335"/>
                <a:gd name="connsiteX13" fmla="*/ 962499 w 1920955"/>
                <a:gd name="connsiteY13" fmla="*/ 355388 h 1696335"/>
                <a:gd name="connsiteX14" fmla="*/ 838674 w 1920955"/>
                <a:gd name="connsiteY14" fmla="*/ 355388 h 1696335"/>
                <a:gd name="connsiteX15" fmla="*/ 781524 w 1920955"/>
                <a:gd name="connsiteY15" fmla="*/ 426826 h 1696335"/>
                <a:gd name="connsiteX16" fmla="*/ 781524 w 1920955"/>
                <a:gd name="connsiteY16" fmla="*/ 460163 h 1696335"/>
                <a:gd name="connsiteX17" fmla="*/ 743424 w 1920955"/>
                <a:gd name="connsiteY17" fmla="*/ 483976 h 1696335"/>
                <a:gd name="connsiteX18" fmla="*/ 671986 w 1920955"/>
                <a:gd name="connsiteY18" fmla="*/ 417301 h 1696335"/>
                <a:gd name="connsiteX19" fmla="*/ 519586 w 1920955"/>
                <a:gd name="connsiteY19" fmla="*/ 412538 h 1696335"/>
                <a:gd name="connsiteX20" fmla="*/ 457674 w 1920955"/>
                <a:gd name="connsiteY20" fmla="*/ 431588 h 1696335"/>
                <a:gd name="connsiteX21" fmla="*/ 419574 w 1920955"/>
                <a:gd name="connsiteY21" fmla="*/ 417301 h 1696335"/>
                <a:gd name="connsiteX22" fmla="*/ 400524 w 1920955"/>
                <a:gd name="connsiteY22" fmla="*/ 355388 h 1696335"/>
                <a:gd name="connsiteX23" fmla="*/ 333849 w 1920955"/>
                <a:gd name="connsiteY23" fmla="*/ 303001 h 1696335"/>
                <a:gd name="connsiteX24" fmla="*/ 286224 w 1920955"/>
                <a:gd name="connsiteY24" fmla="*/ 236326 h 1696335"/>
                <a:gd name="connsiteX25" fmla="*/ 143349 w 1920955"/>
                <a:gd name="connsiteY25" fmla="*/ 255376 h 1696335"/>
                <a:gd name="connsiteX26" fmla="*/ 124299 w 1920955"/>
                <a:gd name="connsiteY26" fmla="*/ 331576 h 1696335"/>
                <a:gd name="connsiteX27" fmla="*/ 110011 w 1920955"/>
                <a:gd name="connsiteY27" fmla="*/ 364913 h 1696335"/>
                <a:gd name="connsiteX28" fmla="*/ 133824 w 1920955"/>
                <a:gd name="connsiteY28" fmla="*/ 412538 h 1696335"/>
                <a:gd name="connsiteX29" fmla="*/ 81436 w 1920955"/>
                <a:gd name="connsiteY29" fmla="*/ 450638 h 1696335"/>
                <a:gd name="connsiteX30" fmla="*/ 33811 w 1920955"/>
                <a:gd name="connsiteY30" fmla="*/ 445876 h 1696335"/>
                <a:gd name="connsiteX31" fmla="*/ 33811 w 1920955"/>
                <a:gd name="connsiteY31" fmla="*/ 517313 h 1696335"/>
                <a:gd name="connsiteX32" fmla="*/ 474 w 1920955"/>
                <a:gd name="connsiteY32" fmla="*/ 622088 h 1696335"/>
                <a:gd name="connsiteX33" fmla="*/ 62386 w 1920955"/>
                <a:gd name="connsiteY33" fmla="*/ 698288 h 1696335"/>
                <a:gd name="connsiteX34" fmla="*/ 111977 w 1920955"/>
                <a:gd name="connsiteY34" fmla="*/ 678550 h 1696335"/>
                <a:gd name="connsiteX35" fmla="*/ 112334 w 1920955"/>
                <a:gd name="connsiteY35" fmla="*/ 748809 h 1696335"/>
                <a:gd name="connsiteX36" fmla="*/ 167161 w 1920955"/>
                <a:gd name="connsiteY36" fmla="*/ 779251 h 1696335"/>
                <a:gd name="connsiteX37" fmla="*/ 236159 w 1920955"/>
                <a:gd name="connsiteY37" fmla="*/ 789463 h 1696335"/>
                <a:gd name="connsiteX38" fmla="*/ 271462 w 1920955"/>
                <a:gd name="connsiteY38" fmla="*/ 845434 h 1696335"/>
                <a:gd name="connsiteX39" fmla="*/ 270869 w 1920955"/>
                <a:gd name="connsiteY39" fmla="*/ 890506 h 1696335"/>
                <a:gd name="connsiteX40" fmla="*/ 295393 w 1920955"/>
                <a:gd name="connsiteY40" fmla="*/ 929981 h 1696335"/>
                <a:gd name="connsiteX41" fmla="*/ 341051 w 1920955"/>
                <a:gd name="connsiteY41" fmla="*/ 968573 h 1696335"/>
                <a:gd name="connsiteX42" fmla="*/ 426184 w 1920955"/>
                <a:gd name="connsiteY42" fmla="*/ 1022825 h 1696335"/>
                <a:gd name="connsiteX43" fmla="*/ 461961 w 1920955"/>
                <a:gd name="connsiteY43" fmla="*/ 1093918 h 1696335"/>
                <a:gd name="connsiteX44" fmla="*/ 441064 w 1920955"/>
                <a:gd name="connsiteY44" fmla="*/ 1163491 h 1696335"/>
                <a:gd name="connsiteX45" fmla="*/ 519111 w 1920955"/>
                <a:gd name="connsiteY45" fmla="*/ 1219954 h 1696335"/>
                <a:gd name="connsiteX46" fmla="*/ 591143 w 1920955"/>
                <a:gd name="connsiteY46" fmla="*/ 1252948 h 1696335"/>
                <a:gd name="connsiteX47" fmla="*/ 571974 w 1920955"/>
                <a:gd name="connsiteY47" fmla="*/ 1312651 h 1696335"/>
                <a:gd name="connsiteX48" fmla="*/ 662461 w 1920955"/>
                <a:gd name="connsiteY48" fmla="*/ 1465051 h 1696335"/>
                <a:gd name="connsiteX49" fmla="*/ 755271 w 1920955"/>
                <a:gd name="connsiteY49" fmla="*/ 1538205 h 1696335"/>
                <a:gd name="connsiteX50" fmla="*/ 805336 w 1920955"/>
                <a:gd name="connsiteY50" fmla="*/ 1488863 h 1696335"/>
                <a:gd name="connsiteX51" fmla="*/ 869926 w 1920955"/>
                <a:gd name="connsiteY51" fmla="*/ 1516260 h 1696335"/>
                <a:gd name="connsiteX52" fmla="*/ 924399 w 1920955"/>
                <a:gd name="connsiteY52" fmla="*/ 1484101 h 1696335"/>
                <a:gd name="connsiteX53" fmla="*/ 941246 w 1920955"/>
                <a:gd name="connsiteY53" fmla="*/ 1441925 h 1696335"/>
                <a:gd name="connsiteX54" fmla="*/ 1005123 w 1920955"/>
                <a:gd name="connsiteY54" fmla="*/ 1528337 h 1696335"/>
                <a:gd name="connsiteX55" fmla="*/ 1050190 w 1920955"/>
                <a:gd name="connsiteY55" fmla="*/ 1599431 h 1696335"/>
                <a:gd name="connsiteX56" fmla="*/ 1132339 w 1920955"/>
                <a:gd name="connsiteY56" fmla="*/ 1696055 h 1696335"/>
                <a:gd name="connsiteX57" fmla="*/ 1151034 w 1920955"/>
                <a:gd name="connsiteY57" fmla="*/ 1627859 h 1696335"/>
                <a:gd name="connsiteX58" fmla="*/ 1176811 w 1920955"/>
                <a:gd name="connsiteY58" fmla="*/ 1598401 h 1696335"/>
                <a:gd name="connsiteX59" fmla="*/ 1210149 w 1920955"/>
                <a:gd name="connsiteY59" fmla="*/ 1617451 h 1696335"/>
                <a:gd name="connsiteX60" fmla="*/ 1233961 w 1920955"/>
                <a:gd name="connsiteY60" fmla="*/ 1579351 h 1696335"/>
                <a:gd name="connsiteX61" fmla="*/ 1267299 w 1920955"/>
                <a:gd name="connsiteY61" fmla="*/ 1655551 h 1696335"/>
                <a:gd name="connsiteX62" fmla="*/ 1348261 w 1920955"/>
                <a:gd name="connsiteY62" fmla="*/ 1626976 h 1696335"/>
                <a:gd name="connsiteX63" fmla="*/ 1414936 w 1920955"/>
                <a:gd name="connsiteY63" fmla="*/ 1555538 h 1696335"/>
                <a:gd name="connsiteX64" fmla="*/ 1433986 w 1920955"/>
                <a:gd name="connsiteY64" fmla="*/ 1607926 h 1696335"/>
                <a:gd name="connsiteX65" fmla="*/ 1410174 w 1920955"/>
                <a:gd name="connsiteY65" fmla="*/ 1612688 h 1696335"/>
                <a:gd name="connsiteX66" fmla="*/ 1543524 w 1920955"/>
                <a:gd name="connsiteY66" fmla="*/ 1579351 h 1696335"/>
                <a:gd name="connsiteX67" fmla="*/ 1581624 w 1920955"/>
                <a:gd name="connsiteY67" fmla="*/ 1507913 h 1696335"/>
                <a:gd name="connsiteX68" fmla="*/ 1643536 w 1920955"/>
                <a:gd name="connsiteY68" fmla="*/ 1412663 h 1696335"/>
                <a:gd name="connsiteX69" fmla="*/ 1714974 w 1920955"/>
                <a:gd name="connsiteY69" fmla="*/ 1384088 h 1696335"/>
                <a:gd name="connsiteX70" fmla="*/ 1772124 w 1920955"/>
                <a:gd name="connsiteY70" fmla="*/ 1379326 h 1696335"/>
                <a:gd name="connsiteX71" fmla="*/ 1772124 w 1920955"/>
                <a:gd name="connsiteY71" fmla="*/ 1450763 h 1696335"/>
                <a:gd name="connsiteX72" fmla="*/ 1886424 w 1920955"/>
                <a:gd name="connsiteY72" fmla="*/ 1446001 h 1696335"/>
                <a:gd name="connsiteX73" fmla="*/ 1919761 w 1920955"/>
                <a:gd name="connsiteY73" fmla="*/ 1441238 h 1696335"/>
                <a:gd name="connsiteX74" fmla="*/ 1853086 w 1920955"/>
                <a:gd name="connsiteY74" fmla="*/ 1398376 h 1696335"/>
                <a:gd name="connsiteX75" fmla="*/ 1853086 w 1920955"/>
                <a:gd name="connsiteY75" fmla="*/ 1303126 h 1696335"/>
                <a:gd name="connsiteX76" fmla="*/ 1853086 w 1920955"/>
                <a:gd name="connsiteY76" fmla="*/ 1245976 h 1696335"/>
                <a:gd name="connsiteX77" fmla="*/ 1810224 w 1920955"/>
                <a:gd name="connsiteY77" fmla="*/ 1236451 h 1696335"/>
                <a:gd name="connsiteX78" fmla="*/ 1734024 w 1920955"/>
                <a:gd name="connsiteY78" fmla="*/ 1155488 h 1696335"/>
                <a:gd name="connsiteX79" fmla="*/ 1695924 w 1920955"/>
                <a:gd name="connsiteY79" fmla="*/ 974513 h 1696335"/>
                <a:gd name="connsiteX80" fmla="*/ 1643536 w 1920955"/>
                <a:gd name="connsiteY80" fmla="*/ 941176 h 1696335"/>
                <a:gd name="connsiteX81" fmla="*/ 1605436 w 1920955"/>
                <a:gd name="connsiteY81" fmla="*/ 884026 h 1696335"/>
                <a:gd name="connsiteX82" fmla="*/ 1557811 w 1920955"/>
                <a:gd name="connsiteY82" fmla="*/ 836401 h 1696335"/>
                <a:gd name="connsiteX83" fmla="*/ 1505424 w 1920955"/>
                <a:gd name="connsiteY83" fmla="*/ 817351 h 1696335"/>
                <a:gd name="connsiteX84" fmla="*/ 1453036 w 1920955"/>
                <a:gd name="connsiteY84" fmla="*/ 812588 h 1696335"/>
                <a:gd name="connsiteX85" fmla="*/ 1510186 w 1920955"/>
                <a:gd name="connsiteY85" fmla="*/ 779251 h 1696335"/>
                <a:gd name="connsiteX86" fmla="*/ 1476849 w 1920955"/>
                <a:gd name="connsiteY86" fmla="*/ 745913 h 1696335"/>
                <a:gd name="connsiteX87" fmla="*/ 1481611 w 1920955"/>
                <a:gd name="connsiteY87" fmla="*/ 722101 h 1696335"/>
                <a:gd name="connsiteX88" fmla="*/ 1572099 w 1920955"/>
                <a:gd name="connsiteY88" fmla="*/ 760201 h 1696335"/>
                <a:gd name="connsiteX89" fmla="*/ 1624486 w 1920955"/>
                <a:gd name="connsiteY89" fmla="*/ 693526 h 1696335"/>
                <a:gd name="connsiteX90" fmla="*/ 1614961 w 1920955"/>
                <a:gd name="connsiteY90" fmla="*/ 550651 h 1696335"/>
                <a:gd name="connsiteX91" fmla="*/ 1610199 w 1920955"/>
                <a:gd name="connsiteY91" fmla="*/ 412538 h 1696335"/>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10149 w 1920955"/>
                <a:gd name="connsiteY59" fmla="*/ 1617451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08789 w 1920955"/>
                <a:gd name="connsiteY61" fmla="*/ 1594278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11230 w 1920955"/>
                <a:gd name="connsiteY61" fmla="*/ 1681082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48261 w 1920955"/>
                <a:gd name="connsiteY63" fmla="*/ 1626976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68155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8868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505358 w 1920955"/>
                <a:gd name="connsiteY66" fmla="*/ 164843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21378 w 1920955"/>
                <a:gd name="connsiteY71" fmla="*/ 1402701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03851 w 1920955"/>
                <a:gd name="connsiteY72" fmla="*/ 1369114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28257 w 1920955"/>
                <a:gd name="connsiteY72" fmla="*/ 1328265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28257 w 1920409"/>
                <a:gd name="connsiteY72" fmla="*/ 1328265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650"/>
                <a:gd name="connsiteY0" fmla="*/ 412538 h 1691232"/>
                <a:gd name="connsiteX1" fmla="*/ 1567336 w 1920650"/>
                <a:gd name="connsiteY1" fmla="*/ 369676 h 1691232"/>
                <a:gd name="connsiteX2" fmla="*/ 1467324 w 1920650"/>
                <a:gd name="connsiteY2" fmla="*/ 345863 h 1691232"/>
                <a:gd name="connsiteX3" fmla="*/ 1419699 w 1920650"/>
                <a:gd name="connsiteY3" fmla="*/ 317288 h 1691232"/>
                <a:gd name="connsiteX4" fmla="*/ 1367311 w 1920650"/>
                <a:gd name="connsiteY4" fmla="*/ 160126 h 1691232"/>
                <a:gd name="connsiteX5" fmla="*/ 1338736 w 1920650"/>
                <a:gd name="connsiteY5" fmla="*/ 12488 h 1691232"/>
                <a:gd name="connsiteX6" fmla="*/ 1267299 w 1920650"/>
                <a:gd name="connsiteY6" fmla="*/ 12488 h 1691232"/>
                <a:gd name="connsiteX7" fmla="*/ 1214911 w 1920650"/>
                <a:gd name="connsiteY7" fmla="*/ 50588 h 1691232"/>
                <a:gd name="connsiteX8" fmla="*/ 1214911 w 1920650"/>
                <a:gd name="connsiteY8" fmla="*/ 155363 h 1691232"/>
                <a:gd name="connsiteX9" fmla="*/ 1186336 w 1920650"/>
                <a:gd name="connsiteY9" fmla="*/ 183938 h 1691232"/>
                <a:gd name="connsiteX10" fmla="*/ 1176811 w 1920650"/>
                <a:gd name="connsiteY10" fmla="*/ 255376 h 1691232"/>
                <a:gd name="connsiteX11" fmla="*/ 1114899 w 1920650"/>
                <a:gd name="connsiteY11" fmla="*/ 298238 h 1691232"/>
                <a:gd name="connsiteX12" fmla="*/ 1005361 w 1920650"/>
                <a:gd name="connsiteY12" fmla="*/ 312526 h 1691232"/>
                <a:gd name="connsiteX13" fmla="*/ 962499 w 1920650"/>
                <a:gd name="connsiteY13" fmla="*/ 355388 h 1691232"/>
                <a:gd name="connsiteX14" fmla="*/ 838674 w 1920650"/>
                <a:gd name="connsiteY14" fmla="*/ 355388 h 1691232"/>
                <a:gd name="connsiteX15" fmla="*/ 781524 w 1920650"/>
                <a:gd name="connsiteY15" fmla="*/ 426826 h 1691232"/>
                <a:gd name="connsiteX16" fmla="*/ 781524 w 1920650"/>
                <a:gd name="connsiteY16" fmla="*/ 460163 h 1691232"/>
                <a:gd name="connsiteX17" fmla="*/ 743424 w 1920650"/>
                <a:gd name="connsiteY17" fmla="*/ 483976 h 1691232"/>
                <a:gd name="connsiteX18" fmla="*/ 671986 w 1920650"/>
                <a:gd name="connsiteY18" fmla="*/ 417301 h 1691232"/>
                <a:gd name="connsiteX19" fmla="*/ 519586 w 1920650"/>
                <a:gd name="connsiteY19" fmla="*/ 412538 h 1691232"/>
                <a:gd name="connsiteX20" fmla="*/ 457674 w 1920650"/>
                <a:gd name="connsiteY20" fmla="*/ 431588 h 1691232"/>
                <a:gd name="connsiteX21" fmla="*/ 419574 w 1920650"/>
                <a:gd name="connsiteY21" fmla="*/ 417301 h 1691232"/>
                <a:gd name="connsiteX22" fmla="*/ 400524 w 1920650"/>
                <a:gd name="connsiteY22" fmla="*/ 355388 h 1691232"/>
                <a:gd name="connsiteX23" fmla="*/ 333849 w 1920650"/>
                <a:gd name="connsiteY23" fmla="*/ 303001 h 1691232"/>
                <a:gd name="connsiteX24" fmla="*/ 286224 w 1920650"/>
                <a:gd name="connsiteY24" fmla="*/ 236326 h 1691232"/>
                <a:gd name="connsiteX25" fmla="*/ 143349 w 1920650"/>
                <a:gd name="connsiteY25" fmla="*/ 255376 h 1691232"/>
                <a:gd name="connsiteX26" fmla="*/ 124299 w 1920650"/>
                <a:gd name="connsiteY26" fmla="*/ 331576 h 1691232"/>
                <a:gd name="connsiteX27" fmla="*/ 110011 w 1920650"/>
                <a:gd name="connsiteY27" fmla="*/ 364913 h 1691232"/>
                <a:gd name="connsiteX28" fmla="*/ 133824 w 1920650"/>
                <a:gd name="connsiteY28" fmla="*/ 412538 h 1691232"/>
                <a:gd name="connsiteX29" fmla="*/ 81436 w 1920650"/>
                <a:gd name="connsiteY29" fmla="*/ 450638 h 1691232"/>
                <a:gd name="connsiteX30" fmla="*/ 33811 w 1920650"/>
                <a:gd name="connsiteY30" fmla="*/ 445876 h 1691232"/>
                <a:gd name="connsiteX31" fmla="*/ 33811 w 1920650"/>
                <a:gd name="connsiteY31" fmla="*/ 517313 h 1691232"/>
                <a:gd name="connsiteX32" fmla="*/ 474 w 1920650"/>
                <a:gd name="connsiteY32" fmla="*/ 622088 h 1691232"/>
                <a:gd name="connsiteX33" fmla="*/ 62386 w 1920650"/>
                <a:gd name="connsiteY33" fmla="*/ 698288 h 1691232"/>
                <a:gd name="connsiteX34" fmla="*/ 111977 w 1920650"/>
                <a:gd name="connsiteY34" fmla="*/ 678550 h 1691232"/>
                <a:gd name="connsiteX35" fmla="*/ 112334 w 1920650"/>
                <a:gd name="connsiteY35" fmla="*/ 748809 h 1691232"/>
                <a:gd name="connsiteX36" fmla="*/ 167161 w 1920650"/>
                <a:gd name="connsiteY36" fmla="*/ 779251 h 1691232"/>
                <a:gd name="connsiteX37" fmla="*/ 236159 w 1920650"/>
                <a:gd name="connsiteY37" fmla="*/ 789463 h 1691232"/>
                <a:gd name="connsiteX38" fmla="*/ 271462 w 1920650"/>
                <a:gd name="connsiteY38" fmla="*/ 845434 h 1691232"/>
                <a:gd name="connsiteX39" fmla="*/ 270869 w 1920650"/>
                <a:gd name="connsiteY39" fmla="*/ 890506 h 1691232"/>
                <a:gd name="connsiteX40" fmla="*/ 295393 w 1920650"/>
                <a:gd name="connsiteY40" fmla="*/ 929981 h 1691232"/>
                <a:gd name="connsiteX41" fmla="*/ 341051 w 1920650"/>
                <a:gd name="connsiteY41" fmla="*/ 968573 h 1691232"/>
                <a:gd name="connsiteX42" fmla="*/ 426184 w 1920650"/>
                <a:gd name="connsiteY42" fmla="*/ 1022825 h 1691232"/>
                <a:gd name="connsiteX43" fmla="*/ 461961 w 1920650"/>
                <a:gd name="connsiteY43" fmla="*/ 1093918 h 1691232"/>
                <a:gd name="connsiteX44" fmla="*/ 441064 w 1920650"/>
                <a:gd name="connsiteY44" fmla="*/ 1163491 h 1691232"/>
                <a:gd name="connsiteX45" fmla="*/ 519111 w 1920650"/>
                <a:gd name="connsiteY45" fmla="*/ 1219954 h 1691232"/>
                <a:gd name="connsiteX46" fmla="*/ 591143 w 1920650"/>
                <a:gd name="connsiteY46" fmla="*/ 1252948 h 1691232"/>
                <a:gd name="connsiteX47" fmla="*/ 571974 w 1920650"/>
                <a:gd name="connsiteY47" fmla="*/ 1312651 h 1691232"/>
                <a:gd name="connsiteX48" fmla="*/ 662461 w 1920650"/>
                <a:gd name="connsiteY48" fmla="*/ 1465051 h 1691232"/>
                <a:gd name="connsiteX49" fmla="*/ 755271 w 1920650"/>
                <a:gd name="connsiteY49" fmla="*/ 1538205 h 1691232"/>
                <a:gd name="connsiteX50" fmla="*/ 805336 w 1920650"/>
                <a:gd name="connsiteY50" fmla="*/ 1488863 h 1691232"/>
                <a:gd name="connsiteX51" fmla="*/ 869926 w 1920650"/>
                <a:gd name="connsiteY51" fmla="*/ 1516260 h 1691232"/>
                <a:gd name="connsiteX52" fmla="*/ 924399 w 1920650"/>
                <a:gd name="connsiteY52" fmla="*/ 1484101 h 1691232"/>
                <a:gd name="connsiteX53" fmla="*/ 941246 w 1920650"/>
                <a:gd name="connsiteY53" fmla="*/ 1441925 h 1691232"/>
                <a:gd name="connsiteX54" fmla="*/ 1005123 w 1920650"/>
                <a:gd name="connsiteY54" fmla="*/ 1528337 h 1691232"/>
                <a:gd name="connsiteX55" fmla="*/ 1050190 w 1920650"/>
                <a:gd name="connsiteY55" fmla="*/ 1599431 h 1691232"/>
                <a:gd name="connsiteX56" fmla="*/ 1120136 w 1920650"/>
                <a:gd name="connsiteY56" fmla="*/ 1690950 h 1691232"/>
                <a:gd name="connsiteX57" fmla="*/ 1151034 w 1920650"/>
                <a:gd name="connsiteY57" fmla="*/ 1627859 h 1691232"/>
                <a:gd name="connsiteX58" fmla="*/ 1181693 w 1920650"/>
                <a:gd name="connsiteY58" fmla="*/ 1621379 h 1691232"/>
                <a:gd name="connsiteX59" fmla="*/ 1224792 w 1920650"/>
                <a:gd name="connsiteY59" fmla="*/ 1650642 h 1691232"/>
                <a:gd name="connsiteX60" fmla="*/ 1258367 w 1920650"/>
                <a:gd name="connsiteY60" fmla="*/ 1609988 h 1691232"/>
                <a:gd name="connsiteX61" fmla="*/ 1277188 w 1920650"/>
                <a:gd name="connsiteY61" fmla="*/ 1614605 h 1691232"/>
                <a:gd name="connsiteX62" fmla="*/ 1311230 w 1920650"/>
                <a:gd name="connsiteY62" fmla="*/ 1681082 h 1691232"/>
                <a:gd name="connsiteX63" fmla="*/ 1367786 w 1920650"/>
                <a:gd name="connsiteY63" fmla="*/ 1657613 h 1691232"/>
                <a:gd name="connsiteX64" fmla="*/ 1419818 w 1920650"/>
                <a:gd name="connsiteY64" fmla="*/ 1601492 h 1691232"/>
                <a:gd name="connsiteX65" fmla="*/ 1470595 w 1920650"/>
                <a:gd name="connsiteY65" fmla="*/ 1584949 h 1691232"/>
                <a:gd name="connsiteX66" fmla="*/ 1488274 w 1920650"/>
                <a:gd name="connsiteY66" fmla="*/ 1640771 h 1691232"/>
                <a:gd name="connsiteX67" fmla="*/ 1558169 w 1920650"/>
                <a:gd name="connsiteY67" fmla="*/ 1615093 h 1691232"/>
                <a:gd name="connsiteX68" fmla="*/ 1588947 w 1920650"/>
                <a:gd name="connsiteY68" fmla="*/ 1528337 h 1691232"/>
                <a:gd name="connsiteX69" fmla="*/ 1670383 w 1920650"/>
                <a:gd name="connsiteY69" fmla="*/ 1438195 h 1691232"/>
                <a:gd name="connsiteX70" fmla="*/ 1714974 w 1920650"/>
                <a:gd name="connsiteY70" fmla="*/ 1407065 h 1691232"/>
                <a:gd name="connsiteX71" fmla="*/ 1743343 w 1920650"/>
                <a:gd name="connsiteY71" fmla="*/ 1410360 h 1691232"/>
                <a:gd name="connsiteX72" fmla="*/ 1833138 w 1920650"/>
                <a:gd name="connsiteY72" fmla="*/ 1402304 h 1691232"/>
                <a:gd name="connsiteX73" fmla="*/ 1816054 w 1920650"/>
                <a:gd name="connsiteY73" fmla="*/ 1453316 h 1691232"/>
                <a:gd name="connsiteX74" fmla="*/ 1886424 w 1920650"/>
                <a:gd name="connsiteY74" fmla="*/ 1446001 h 1691232"/>
                <a:gd name="connsiteX75" fmla="*/ 1919761 w 1920650"/>
                <a:gd name="connsiteY75" fmla="*/ 1441238 h 1691232"/>
                <a:gd name="connsiteX76" fmla="*/ 1853086 w 1920650"/>
                <a:gd name="connsiteY76" fmla="*/ 1398376 h 1691232"/>
                <a:gd name="connsiteX77" fmla="*/ 1853086 w 1920650"/>
                <a:gd name="connsiteY77" fmla="*/ 1303126 h 1691232"/>
                <a:gd name="connsiteX78" fmla="*/ 1853086 w 1920650"/>
                <a:gd name="connsiteY78" fmla="*/ 1245976 h 1691232"/>
                <a:gd name="connsiteX79" fmla="*/ 1810224 w 1920650"/>
                <a:gd name="connsiteY79" fmla="*/ 1236451 h 1691232"/>
                <a:gd name="connsiteX80" fmla="*/ 1734024 w 1920650"/>
                <a:gd name="connsiteY80" fmla="*/ 1155488 h 1691232"/>
                <a:gd name="connsiteX81" fmla="*/ 1695924 w 1920650"/>
                <a:gd name="connsiteY81" fmla="*/ 974513 h 1691232"/>
                <a:gd name="connsiteX82" fmla="*/ 1643536 w 1920650"/>
                <a:gd name="connsiteY82" fmla="*/ 941176 h 1691232"/>
                <a:gd name="connsiteX83" fmla="*/ 1605436 w 1920650"/>
                <a:gd name="connsiteY83" fmla="*/ 884026 h 1691232"/>
                <a:gd name="connsiteX84" fmla="*/ 1557811 w 1920650"/>
                <a:gd name="connsiteY84" fmla="*/ 836401 h 1691232"/>
                <a:gd name="connsiteX85" fmla="*/ 1505424 w 1920650"/>
                <a:gd name="connsiteY85" fmla="*/ 817351 h 1691232"/>
                <a:gd name="connsiteX86" fmla="*/ 1453036 w 1920650"/>
                <a:gd name="connsiteY86" fmla="*/ 812588 h 1691232"/>
                <a:gd name="connsiteX87" fmla="*/ 1510186 w 1920650"/>
                <a:gd name="connsiteY87" fmla="*/ 779251 h 1691232"/>
                <a:gd name="connsiteX88" fmla="*/ 1476849 w 1920650"/>
                <a:gd name="connsiteY88" fmla="*/ 745913 h 1691232"/>
                <a:gd name="connsiteX89" fmla="*/ 1481611 w 1920650"/>
                <a:gd name="connsiteY89" fmla="*/ 722101 h 1691232"/>
                <a:gd name="connsiteX90" fmla="*/ 1572099 w 1920650"/>
                <a:gd name="connsiteY90" fmla="*/ 760201 h 1691232"/>
                <a:gd name="connsiteX91" fmla="*/ 1624486 w 1920650"/>
                <a:gd name="connsiteY91" fmla="*/ 693526 h 1691232"/>
                <a:gd name="connsiteX92" fmla="*/ 1614961 w 1920650"/>
                <a:gd name="connsiteY92" fmla="*/ 550651 h 1691232"/>
                <a:gd name="connsiteX93" fmla="*/ 1610199 w 1920650"/>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33138 w 1920031"/>
                <a:gd name="connsiteY72" fmla="*/ 1402304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20935 w 1920031"/>
                <a:gd name="connsiteY72" fmla="*/ 1399752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880151"/>
                <a:gd name="connsiteY0" fmla="*/ 412538 h 1691232"/>
                <a:gd name="connsiteX1" fmla="*/ 1567336 w 1880151"/>
                <a:gd name="connsiteY1" fmla="*/ 369676 h 1691232"/>
                <a:gd name="connsiteX2" fmla="*/ 1467324 w 1880151"/>
                <a:gd name="connsiteY2" fmla="*/ 345863 h 1691232"/>
                <a:gd name="connsiteX3" fmla="*/ 1419699 w 1880151"/>
                <a:gd name="connsiteY3" fmla="*/ 317288 h 1691232"/>
                <a:gd name="connsiteX4" fmla="*/ 1367311 w 1880151"/>
                <a:gd name="connsiteY4" fmla="*/ 160126 h 1691232"/>
                <a:gd name="connsiteX5" fmla="*/ 1338736 w 1880151"/>
                <a:gd name="connsiteY5" fmla="*/ 12488 h 1691232"/>
                <a:gd name="connsiteX6" fmla="*/ 1267299 w 1880151"/>
                <a:gd name="connsiteY6" fmla="*/ 12488 h 1691232"/>
                <a:gd name="connsiteX7" fmla="*/ 1214911 w 1880151"/>
                <a:gd name="connsiteY7" fmla="*/ 50588 h 1691232"/>
                <a:gd name="connsiteX8" fmla="*/ 1214911 w 1880151"/>
                <a:gd name="connsiteY8" fmla="*/ 155363 h 1691232"/>
                <a:gd name="connsiteX9" fmla="*/ 1186336 w 1880151"/>
                <a:gd name="connsiteY9" fmla="*/ 183938 h 1691232"/>
                <a:gd name="connsiteX10" fmla="*/ 1176811 w 1880151"/>
                <a:gd name="connsiteY10" fmla="*/ 255376 h 1691232"/>
                <a:gd name="connsiteX11" fmla="*/ 1114899 w 1880151"/>
                <a:gd name="connsiteY11" fmla="*/ 298238 h 1691232"/>
                <a:gd name="connsiteX12" fmla="*/ 1005361 w 1880151"/>
                <a:gd name="connsiteY12" fmla="*/ 312526 h 1691232"/>
                <a:gd name="connsiteX13" fmla="*/ 962499 w 1880151"/>
                <a:gd name="connsiteY13" fmla="*/ 355388 h 1691232"/>
                <a:gd name="connsiteX14" fmla="*/ 838674 w 1880151"/>
                <a:gd name="connsiteY14" fmla="*/ 355388 h 1691232"/>
                <a:gd name="connsiteX15" fmla="*/ 781524 w 1880151"/>
                <a:gd name="connsiteY15" fmla="*/ 426826 h 1691232"/>
                <a:gd name="connsiteX16" fmla="*/ 781524 w 1880151"/>
                <a:gd name="connsiteY16" fmla="*/ 460163 h 1691232"/>
                <a:gd name="connsiteX17" fmla="*/ 743424 w 1880151"/>
                <a:gd name="connsiteY17" fmla="*/ 483976 h 1691232"/>
                <a:gd name="connsiteX18" fmla="*/ 671986 w 1880151"/>
                <a:gd name="connsiteY18" fmla="*/ 417301 h 1691232"/>
                <a:gd name="connsiteX19" fmla="*/ 519586 w 1880151"/>
                <a:gd name="connsiteY19" fmla="*/ 412538 h 1691232"/>
                <a:gd name="connsiteX20" fmla="*/ 457674 w 1880151"/>
                <a:gd name="connsiteY20" fmla="*/ 431588 h 1691232"/>
                <a:gd name="connsiteX21" fmla="*/ 419574 w 1880151"/>
                <a:gd name="connsiteY21" fmla="*/ 417301 h 1691232"/>
                <a:gd name="connsiteX22" fmla="*/ 400524 w 1880151"/>
                <a:gd name="connsiteY22" fmla="*/ 355388 h 1691232"/>
                <a:gd name="connsiteX23" fmla="*/ 333849 w 1880151"/>
                <a:gd name="connsiteY23" fmla="*/ 303001 h 1691232"/>
                <a:gd name="connsiteX24" fmla="*/ 286224 w 1880151"/>
                <a:gd name="connsiteY24" fmla="*/ 236326 h 1691232"/>
                <a:gd name="connsiteX25" fmla="*/ 143349 w 1880151"/>
                <a:gd name="connsiteY25" fmla="*/ 255376 h 1691232"/>
                <a:gd name="connsiteX26" fmla="*/ 124299 w 1880151"/>
                <a:gd name="connsiteY26" fmla="*/ 331576 h 1691232"/>
                <a:gd name="connsiteX27" fmla="*/ 110011 w 1880151"/>
                <a:gd name="connsiteY27" fmla="*/ 364913 h 1691232"/>
                <a:gd name="connsiteX28" fmla="*/ 133824 w 1880151"/>
                <a:gd name="connsiteY28" fmla="*/ 412538 h 1691232"/>
                <a:gd name="connsiteX29" fmla="*/ 81436 w 1880151"/>
                <a:gd name="connsiteY29" fmla="*/ 450638 h 1691232"/>
                <a:gd name="connsiteX30" fmla="*/ 33811 w 1880151"/>
                <a:gd name="connsiteY30" fmla="*/ 445876 h 1691232"/>
                <a:gd name="connsiteX31" fmla="*/ 33811 w 1880151"/>
                <a:gd name="connsiteY31" fmla="*/ 517313 h 1691232"/>
                <a:gd name="connsiteX32" fmla="*/ 474 w 1880151"/>
                <a:gd name="connsiteY32" fmla="*/ 622088 h 1691232"/>
                <a:gd name="connsiteX33" fmla="*/ 62386 w 1880151"/>
                <a:gd name="connsiteY33" fmla="*/ 698288 h 1691232"/>
                <a:gd name="connsiteX34" fmla="*/ 111977 w 1880151"/>
                <a:gd name="connsiteY34" fmla="*/ 678550 h 1691232"/>
                <a:gd name="connsiteX35" fmla="*/ 112334 w 1880151"/>
                <a:gd name="connsiteY35" fmla="*/ 748809 h 1691232"/>
                <a:gd name="connsiteX36" fmla="*/ 167161 w 1880151"/>
                <a:gd name="connsiteY36" fmla="*/ 779251 h 1691232"/>
                <a:gd name="connsiteX37" fmla="*/ 236159 w 1880151"/>
                <a:gd name="connsiteY37" fmla="*/ 789463 h 1691232"/>
                <a:gd name="connsiteX38" fmla="*/ 271462 w 1880151"/>
                <a:gd name="connsiteY38" fmla="*/ 845434 h 1691232"/>
                <a:gd name="connsiteX39" fmla="*/ 270869 w 1880151"/>
                <a:gd name="connsiteY39" fmla="*/ 890506 h 1691232"/>
                <a:gd name="connsiteX40" fmla="*/ 295393 w 1880151"/>
                <a:gd name="connsiteY40" fmla="*/ 929981 h 1691232"/>
                <a:gd name="connsiteX41" fmla="*/ 341051 w 1880151"/>
                <a:gd name="connsiteY41" fmla="*/ 968573 h 1691232"/>
                <a:gd name="connsiteX42" fmla="*/ 426184 w 1880151"/>
                <a:gd name="connsiteY42" fmla="*/ 1022825 h 1691232"/>
                <a:gd name="connsiteX43" fmla="*/ 461961 w 1880151"/>
                <a:gd name="connsiteY43" fmla="*/ 1093918 h 1691232"/>
                <a:gd name="connsiteX44" fmla="*/ 441064 w 1880151"/>
                <a:gd name="connsiteY44" fmla="*/ 1163491 h 1691232"/>
                <a:gd name="connsiteX45" fmla="*/ 519111 w 1880151"/>
                <a:gd name="connsiteY45" fmla="*/ 1219954 h 1691232"/>
                <a:gd name="connsiteX46" fmla="*/ 591143 w 1880151"/>
                <a:gd name="connsiteY46" fmla="*/ 1252948 h 1691232"/>
                <a:gd name="connsiteX47" fmla="*/ 571974 w 1880151"/>
                <a:gd name="connsiteY47" fmla="*/ 1312651 h 1691232"/>
                <a:gd name="connsiteX48" fmla="*/ 662461 w 1880151"/>
                <a:gd name="connsiteY48" fmla="*/ 1465051 h 1691232"/>
                <a:gd name="connsiteX49" fmla="*/ 755271 w 1880151"/>
                <a:gd name="connsiteY49" fmla="*/ 1538205 h 1691232"/>
                <a:gd name="connsiteX50" fmla="*/ 805336 w 1880151"/>
                <a:gd name="connsiteY50" fmla="*/ 1488863 h 1691232"/>
                <a:gd name="connsiteX51" fmla="*/ 869926 w 1880151"/>
                <a:gd name="connsiteY51" fmla="*/ 1516260 h 1691232"/>
                <a:gd name="connsiteX52" fmla="*/ 924399 w 1880151"/>
                <a:gd name="connsiteY52" fmla="*/ 1484101 h 1691232"/>
                <a:gd name="connsiteX53" fmla="*/ 941246 w 1880151"/>
                <a:gd name="connsiteY53" fmla="*/ 1441925 h 1691232"/>
                <a:gd name="connsiteX54" fmla="*/ 1005123 w 1880151"/>
                <a:gd name="connsiteY54" fmla="*/ 1528337 h 1691232"/>
                <a:gd name="connsiteX55" fmla="*/ 1050190 w 1880151"/>
                <a:gd name="connsiteY55" fmla="*/ 1599431 h 1691232"/>
                <a:gd name="connsiteX56" fmla="*/ 1120136 w 1880151"/>
                <a:gd name="connsiteY56" fmla="*/ 1690950 h 1691232"/>
                <a:gd name="connsiteX57" fmla="*/ 1151034 w 1880151"/>
                <a:gd name="connsiteY57" fmla="*/ 1627859 h 1691232"/>
                <a:gd name="connsiteX58" fmla="*/ 1181693 w 1880151"/>
                <a:gd name="connsiteY58" fmla="*/ 1621379 h 1691232"/>
                <a:gd name="connsiteX59" fmla="*/ 1224792 w 1880151"/>
                <a:gd name="connsiteY59" fmla="*/ 1650642 h 1691232"/>
                <a:gd name="connsiteX60" fmla="*/ 1258367 w 1880151"/>
                <a:gd name="connsiteY60" fmla="*/ 1609988 h 1691232"/>
                <a:gd name="connsiteX61" fmla="*/ 1277188 w 1880151"/>
                <a:gd name="connsiteY61" fmla="*/ 1614605 h 1691232"/>
                <a:gd name="connsiteX62" fmla="*/ 1311230 w 1880151"/>
                <a:gd name="connsiteY62" fmla="*/ 1681082 h 1691232"/>
                <a:gd name="connsiteX63" fmla="*/ 1367786 w 1880151"/>
                <a:gd name="connsiteY63" fmla="*/ 1657613 h 1691232"/>
                <a:gd name="connsiteX64" fmla="*/ 1419818 w 1880151"/>
                <a:gd name="connsiteY64" fmla="*/ 1601492 h 1691232"/>
                <a:gd name="connsiteX65" fmla="*/ 1470595 w 1880151"/>
                <a:gd name="connsiteY65" fmla="*/ 1584949 h 1691232"/>
                <a:gd name="connsiteX66" fmla="*/ 1488274 w 1880151"/>
                <a:gd name="connsiteY66" fmla="*/ 1640771 h 1691232"/>
                <a:gd name="connsiteX67" fmla="*/ 1558169 w 1880151"/>
                <a:gd name="connsiteY67" fmla="*/ 1615093 h 1691232"/>
                <a:gd name="connsiteX68" fmla="*/ 1588947 w 1880151"/>
                <a:gd name="connsiteY68" fmla="*/ 1528337 h 1691232"/>
                <a:gd name="connsiteX69" fmla="*/ 1670383 w 1880151"/>
                <a:gd name="connsiteY69" fmla="*/ 1438195 h 1691232"/>
                <a:gd name="connsiteX70" fmla="*/ 1714974 w 1880151"/>
                <a:gd name="connsiteY70" fmla="*/ 1407065 h 1691232"/>
                <a:gd name="connsiteX71" fmla="*/ 1743343 w 1880151"/>
                <a:gd name="connsiteY71" fmla="*/ 1410360 h 1691232"/>
                <a:gd name="connsiteX72" fmla="*/ 1820935 w 1880151"/>
                <a:gd name="connsiteY72" fmla="*/ 1399752 h 1691232"/>
                <a:gd name="connsiteX73" fmla="*/ 1816054 w 1880151"/>
                <a:gd name="connsiteY73" fmla="*/ 1453316 h 1691232"/>
                <a:gd name="connsiteX74" fmla="*/ 1874221 w 1880151"/>
                <a:gd name="connsiteY74" fmla="*/ 1476637 h 1691232"/>
                <a:gd name="connsiteX75" fmla="*/ 1875830 w 1880151"/>
                <a:gd name="connsiteY75" fmla="*/ 1451451 h 1691232"/>
                <a:gd name="connsiteX76" fmla="*/ 1853086 w 1880151"/>
                <a:gd name="connsiteY76" fmla="*/ 1398376 h 1691232"/>
                <a:gd name="connsiteX77" fmla="*/ 1853086 w 1880151"/>
                <a:gd name="connsiteY77" fmla="*/ 1303126 h 1691232"/>
                <a:gd name="connsiteX78" fmla="*/ 1853086 w 1880151"/>
                <a:gd name="connsiteY78" fmla="*/ 1245976 h 1691232"/>
                <a:gd name="connsiteX79" fmla="*/ 1810224 w 1880151"/>
                <a:gd name="connsiteY79" fmla="*/ 1236451 h 1691232"/>
                <a:gd name="connsiteX80" fmla="*/ 1734024 w 1880151"/>
                <a:gd name="connsiteY80" fmla="*/ 1155488 h 1691232"/>
                <a:gd name="connsiteX81" fmla="*/ 1695924 w 1880151"/>
                <a:gd name="connsiteY81" fmla="*/ 974513 h 1691232"/>
                <a:gd name="connsiteX82" fmla="*/ 1643536 w 1880151"/>
                <a:gd name="connsiteY82" fmla="*/ 941176 h 1691232"/>
                <a:gd name="connsiteX83" fmla="*/ 1605436 w 1880151"/>
                <a:gd name="connsiteY83" fmla="*/ 884026 h 1691232"/>
                <a:gd name="connsiteX84" fmla="*/ 1557811 w 1880151"/>
                <a:gd name="connsiteY84" fmla="*/ 836401 h 1691232"/>
                <a:gd name="connsiteX85" fmla="*/ 1505424 w 1880151"/>
                <a:gd name="connsiteY85" fmla="*/ 817351 h 1691232"/>
                <a:gd name="connsiteX86" fmla="*/ 1453036 w 1880151"/>
                <a:gd name="connsiteY86" fmla="*/ 812588 h 1691232"/>
                <a:gd name="connsiteX87" fmla="*/ 1510186 w 1880151"/>
                <a:gd name="connsiteY87" fmla="*/ 779251 h 1691232"/>
                <a:gd name="connsiteX88" fmla="*/ 1476849 w 1880151"/>
                <a:gd name="connsiteY88" fmla="*/ 745913 h 1691232"/>
                <a:gd name="connsiteX89" fmla="*/ 1481611 w 1880151"/>
                <a:gd name="connsiteY89" fmla="*/ 722101 h 1691232"/>
                <a:gd name="connsiteX90" fmla="*/ 1572099 w 1880151"/>
                <a:gd name="connsiteY90" fmla="*/ 760201 h 1691232"/>
                <a:gd name="connsiteX91" fmla="*/ 1624486 w 1880151"/>
                <a:gd name="connsiteY91" fmla="*/ 693526 h 1691232"/>
                <a:gd name="connsiteX92" fmla="*/ 1614961 w 1880151"/>
                <a:gd name="connsiteY92" fmla="*/ 550651 h 1691232"/>
                <a:gd name="connsiteX93" fmla="*/ 1610199 w 1880151"/>
                <a:gd name="connsiteY93" fmla="*/ 412538 h 1691232"/>
                <a:gd name="connsiteX0" fmla="*/ 1610199 w 1874950"/>
                <a:gd name="connsiteY0" fmla="*/ 412538 h 1691232"/>
                <a:gd name="connsiteX1" fmla="*/ 1567336 w 1874950"/>
                <a:gd name="connsiteY1" fmla="*/ 369676 h 1691232"/>
                <a:gd name="connsiteX2" fmla="*/ 1467324 w 1874950"/>
                <a:gd name="connsiteY2" fmla="*/ 345863 h 1691232"/>
                <a:gd name="connsiteX3" fmla="*/ 1419699 w 1874950"/>
                <a:gd name="connsiteY3" fmla="*/ 317288 h 1691232"/>
                <a:gd name="connsiteX4" fmla="*/ 1367311 w 1874950"/>
                <a:gd name="connsiteY4" fmla="*/ 160126 h 1691232"/>
                <a:gd name="connsiteX5" fmla="*/ 1338736 w 1874950"/>
                <a:gd name="connsiteY5" fmla="*/ 12488 h 1691232"/>
                <a:gd name="connsiteX6" fmla="*/ 1267299 w 1874950"/>
                <a:gd name="connsiteY6" fmla="*/ 12488 h 1691232"/>
                <a:gd name="connsiteX7" fmla="*/ 1214911 w 1874950"/>
                <a:gd name="connsiteY7" fmla="*/ 50588 h 1691232"/>
                <a:gd name="connsiteX8" fmla="*/ 1214911 w 1874950"/>
                <a:gd name="connsiteY8" fmla="*/ 155363 h 1691232"/>
                <a:gd name="connsiteX9" fmla="*/ 1186336 w 1874950"/>
                <a:gd name="connsiteY9" fmla="*/ 183938 h 1691232"/>
                <a:gd name="connsiteX10" fmla="*/ 1176811 w 1874950"/>
                <a:gd name="connsiteY10" fmla="*/ 255376 h 1691232"/>
                <a:gd name="connsiteX11" fmla="*/ 1114899 w 1874950"/>
                <a:gd name="connsiteY11" fmla="*/ 298238 h 1691232"/>
                <a:gd name="connsiteX12" fmla="*/ 1005361 w 1874950"/>
                <a:gd name="connsiteY12" fmla="*/ 312526 h 1691232"/>
                <a:gd name="connsiteX13" fmla="*/ 962499 w 1874950"/>
                <a:gd name="connsiteY13" fmla="*/ 355388 h 1691232"/>
                <a:gd name="connsiteX14" fmla="*/ 838674 w 1874950"/>
                <a:gd name="connsiteY14" fmla="*/ 355388 h 1691232"/>
                <a:gd name="connsiteX15" fmla="*/ 781524 w 1874950"/>
                <a:gd name="connsiteY15" fmla="*/ 426826 h 1691232"/>
                <a:gd name="connsiteX16" fmla="*/ 781524 w 1874950"/>
                <a:gd name="connsiteY16" fmla="*/ 460163 h 1691232"/>
                <a:gd name="connsiteX17" fmla="*/ 743424 w 1874950"/>
                <a:gd name="connsiteY17" fmla="*/ 483976 h 1691232"/>
                <a:gd name="connsiteX18" fmla="*/ 671986 w 1874950"/>
                <a:gd name="connsiteY18" fmla="*/ 417301 h 1691232"/>
                <a:gd name="connsiteX19" fmla="*/ 519586 w 1874950"/>
                <a:gd name="connsiteY19" fmla="*/ 412538 h 1691232"/>
                <a:gd name="connsiteX20" fmla="*/ 457674 w 1874950"/>
                <a:gd name="connsiteY20" fmla="*/ 431588 h 1691232"/>
                <a:gd name="connsiteX21" fmla="*/ 419574 w 1874950"/>
                <a:gd name="connsiteY21" fmla="*/ 417301 h 1691232"/>
                <a:gd name="connsiteX22" fmla="*/ 400524 w 1874950"/>
                <a:gd name="connsiteY22" fmla="*/ 355388 h 1691232"/>
                <a:gd name="connsiteX23" fmla="*/ 333849 w 1874950"/>
                <a:gd name="connsiteY23" fmla="*/ 303001 h 1691232"/>
                <a:gd name="connsiteX24" fmla="*/ 286224 w 1874950"/>
                <a:gd name="connsiteY24" fmla="*/ 236326 h 1691232"/>
                <a:gd name="connsiteX25" fmla="*/ 143349 w 1874950"/>
                <a:gd name="connsiteY25" fmla="*/ 255376 h 1691232"/>
                <a:gd name="connsiteX26" fmla="*/ 124299 w 1874950"/>
                <a:gd name="connsiteY26" fmla="*/ 331576 h 1691232"/>
                <a:gd name="connsiteX27" fmla="*/ 110011 w 1874950"/>
                <a:gd name="connsiteY27" fmla="*/ 364913 h 1691232"/>
                <a:gd name="connsiteX28" fmla="*/ 133824 w 1874950"/>
                <a:gd name="connsiteY28" fmla="*/ 412538 h 1691232"/>
                <a:gd name="connsiteX29" fmla="*/ 81436 w 1874950"/>
                <a:gd name="connsiteY29" fmla="*/ 450638 h 1691232"/>
                <a:gd name="connsiteX30" fmla="*/ 33811 w 1874950"/>
                <a:gd name="connsiteY30" fmla="*/ 445876 h 1691232"/>
                <a:gd name="connsiteX31" fmla="*/ 33811 w 1874950"/>
                <a:gd name="connsiteY31" fmla="*/ 517313 h 1691232"/>
                <a:gd name="connsiteX32" fmla="*/ 474 w 1874950"/>
                <a:gd name="connsiteY32" fmla="*/ 622088 h 1691232"/>
                <a:gd name="connsiteX33" fmla="*/ 62386 w 1874950"/>
                <a:gd name="connsiteY33" fmla="*/ 698288 h 1691232"/>
                <a:gd name="connsiteX34" fmla="*/ 111977 w 1874950"/>
                <a:gd name="connsiteY34" fmla="*/ 678550 h 1691232"/>
                <a:gd name="connsiteX35" fmla="*/ 112334 w 1874950"/>
                <a:gd name="connsiteY35" fmla="*/ 748809 h 1691232"/>
                <a:gd name="connsiteX36" fmla="*/ 167161 w 1874950"/>
                <a:gd name="connsiteY36" fmla="*/ 779251 h 1691232"/>
                <a:gd name="connsiteX37" fmla="*/ 236159 w 1874950"/>
                <a:gd name="connsiteY37" fmla="*/ 789463 h 1691232"/>
                <a:gd name="connsiteX38" fmla="*/ 271462 w 1874950"/>
                <a:gd name="connsiteY38" fmla="*/ 845434 h 1691232"/>
                <a:gd name="connsiteX39" fmla="*/ 270869 w 1874950"/>
                <a:gd name="connsiteY39" fmla="*/ 890506 h 1691232"/>
                <a:gd name="connsiteX40" fmla="*/ 295393 w 1874950"/>
                <a:gd name="connsiteY40" fmla="*/ 929981 h 1691232"/>
                <a:gd name="connsiteX41" fmla="*/ 341051 w 1874950"/>
                <a:gd name="connsiteY41" fmla="*/ 968573 h 1691232"/>
                <a:gd name="connsiteX42" fmla="*/ 426184 w 1874950"/>
                <a:gd name="connsiteY42" fmla="*/ 1022825 h 1691232"/>
                <a:gd name="connsiteX43" fmla="*/ 461961 w 1874950"/>
                <a:gd name="connsiteY43" fmla="*/ 1093918 h 1691232"/>
                <a:gd name="connsiteX44" fmla="*/ 441064 w 1874950"/>
                <a:gd name="connsiteY44" fmla="*/ 1163491 h 1691232"/>
                <a:gd name="connsiteX45" fmla="*/ 519111 w 1874950"/>
                <a:gd name="connsiteY45" fmla="*/ 1219954 h 1691232"/>
                <a:gd name="connsiteX46" fmla="*/ 591143 w 1874950"/>
                <a:gd name="connsiteY46" fmla="*/ 1252948 h 1691232"/>
                <a:gd name="connsiteX47" fmla="*/ 571974 w 1874950"/>
                <a:gd name="connsiteY47" fmla="*/ 1312651 h 1691232"/>
                <a:gd name="connsiteX48" fmla="*/ 662461 w 1874950"/>
                <a:gd name="connsiteY48" fmla="*/ 1465051 h 1691232"/>
                <a:gd name="connsiteX49" fmla="*/ 755271 w 1874950"/>
                <a:gd name="connsiteY49" fmla="*/ 1538205 h 1691232"/>
                <a:gd name="connsiteX50" fmla="*/ 805336 w 1874950"/>
                <a:gd name="connsiteY50" fmla="*/ 1488863 h 1691232"/>
                <a:gd name="connsiteX51" fmla="*/ 869926 w 1874950"/>
                <a:gd name="connsiteY51" fmla="*/ 1516260 h 1691232"/>
                <a:gd name="connsiteX52" fmla="*/ 924399 w 1874950"/>
                <a:gd name="connsiteY52" fmla="*/ 1484101 h 1691232"/>
                <a:gd name="connsiteX53" fmla="*/ 941246 w 1874950"/>
                <a:gd name="connsiteY53" fmla="*/ 1441925 h 1691232"/>
                <a:gd name="connsiteX54" fmla="*/ 1005123 w 1874950"/>
                <a:gd name="connsiteY54" fmla="*/ 1528337 h 1691232"/>
                <a:gd name="connsiteX55" fmla="*/ 1050190 w 1874950"/>
                <a:gd name="connsiteY55" fmla="*/ 1599431 h 1691232"/>
                <a:gd name="connsiteX56" fmla="*/ 1120136 w 1874950"/>
                <a:gd name="connsiteY56" fmla="*/ 1690950 h 1691232"/>
                <a:gd name="connsiteX57" fmla="*/ 1151034 w 1874950"/>
                <a:gd name="connsiteY57" fmla="*/ 1627859 h 1691232"/>
                <a:gd name="connsiteX58" fmla="*/ 1181693 w 1874950"/>
                <a:gd name="connsiteY58" fmla="*/ 1621379 h 1691232"/>
                <a:gd name="connsiteX59" fmla="*/ 1224792 w 1874950"/>
                <a:gd name="connsiteY59" fmla="*/ 1650642 h 1691232"/>
                <a:gd name="connsiteX60" fmla="*/ 1258367 w 1874950"/>
                <a:gd name="connsiteY60" fmla="*/ 1609988 h 1691232"/>
                <a:gd name="connsiteX61" fmla="*/ 1277188 w 1874950"/>
                <a:gd name="connsiteY61" fmla="*/ 1614605 h 1691232"/>
                <a:gd name="connsiteX62" fmla="*/ 1311230 w 1874950"/>
                <a:gd name="connsiteY62" fmla="*/ 1681082 h 1691232"/>
                <a:gd name="connsiteX63" fmla="*/ 1367786 w 1874950"/>
                <a:gd name="connsiteY63" fmla="*/ 1657613 h 1691232"/>
                <a:gd name="connsiteX64" fmla="*/ 1419818 w 1874950"/>
                <a:gd name="connsiteY64" fmla="*/ 1601492 h 1691232"/>
                <a:gd name="connsiteX65" fmla="*/ 1470595 w 1874950"/>
                <a:gd name="connsiteY65" fmla="*/ 1584949 h 1691232"/>
                <a:gd name="connsiteX66" fmla="*/ 1488274 w 1874950"/>
                <a:gd name="connsiteY66" fmla="*/ 1640771 h 1691232"/>
                <a:gd name="connsiteX67" fmla="*/ 1558169 w 1874950"/>
                <a:gd name="connsiteY67" fmla="*/ 1615093 h 1691232"/>
                <a:gd name="connsiteX68" fmla="*/ 1588947 w 1874950"/>
                <a:gd name="connsiteY68" fmla="*/ 1528337 h 1691232"/>
                <a:gd name="connsiteX69" fmla="*/ 1670383 w 1874950"/>
                <a:gd name="connsiteY69" fmla="*/ 1438195 h 1691232"/>
                <a:gd name="connsiteX70" fmla="*/ 1714974 w 1874950"/>
                <a:gd name="connsiteY70" fmla="*/ 1407065 h 1691232"/>
                <a:gd name="connsiteX71" fmla="*/ 1743343 w 1874950"/>
                <a:gd name="connsiteY71" fmla="*/ 1410360 h 1691232"/>
                <a:gd name="connsiteX72" fmla="*/ 1820935 w 1874950"/>
                <a:gd name="connsiteY72" fmla="*/ 1399752 h 1691232"/>
                <a:gd name="connsiteX73" fmla="*/ 1816054 w 1874950"/>
                <a:gd name="connsiteY73" fmla="*/ 1453316 h 1691232"/>
                <a:gd name="connsiteX74" fmla="*/ 1874221 w 1874950"/>
                <a:gd name="connsiteY74" fmla="*/ 1476637 h 1691232"/>
                <a:gd name="connsiteX75" fmla="*/ 1848983 w 1874950"/>
                <a:gd name="connsiteY75" fmla="*/ 1443791 h 1691232"/>
                <a:gd name="connsiteX76" fmla="*/ 1853086 w 1874950"/>
                <a:gd name="connsiteY76" fmla="*/ 1398376 h 1691232"/>
                <a:gd name="connsiteX77" fmla="*/ 1853086 w 1874950"/>
                <a:gd name="connsiteY77" fmla="*/ 1303126 h 1691232"/>
                <a:gd name="connsiteX78" fmla="*/ 1853086 w 1874950"/>
                <a:gd name="connsiteY78" fmla="*/ 1245976 h 1691232"/>
                <a:gd name="connsiteX79" fmla="*/ 1810224 w 1874950"/>
                <a:gd name="connsiteY79" fmla="*/ 1236451 h 1691232"/>
                <a:gd name="connsiteX80" fmla="*/ 1734024 w 1874950"/>
                <a:gd name="connsiteY80" fmla="*/ 1155488 h 1691232"/>
                <a:gd name="connsiteX81" fmla="*/ 1695924 w 1874950"/>
                <a:gd name="connsiteY81" fmla="*/ 974513 h 1691232"/>
                <a:gd name="connsiteX82" fmla="*/ 1643536 w 1874950"/>
                <a:gd name="connsiteY82" fmla="*/ 941176 h 1691232"/>
                <a:gd name="connsiteX83" fmla="*/ 1605436 w 1874950"/>
                <a:gd name="connsiteY83" fmla="*/ 884026 h 1691232"/>
                <a:gd name="connsiteX84" fmla="*/ 1557811 w 1874950"/>
                <a:gd name="connsiteY84" fmla="*/ 836401 h 1691232"/>
                <a:gd name="connsiteX85" fmla="*/ 1505424 w 1874950"/>
                <a:gd name="connsiteY85" fmla="*/ 817351 h 1691232"/>
                <a:gd name="connsiteX86" fmla="*/ 1453036 w 1874950"/>
                <a:gd name="connsiteY86" fmla="*/ 812588 h 1691232"/>
                <a:gd name="connsiteX87" fmla="*/ 1510186 w 1874950"/>
                <a:gd name="connsiteY87" fmla="*/ 779251 h 1691232"/>
                <a:gd name="connsiteX88" fmla="*/ 1476849 w 1874950"/>
                <a:gd name="connsiteY88" fmla="*/ 745913 h 1691232"/>
                <a:gd name="connsiteX89" fmla="*/ 1481611 w 1874950"/>
                <a:gd name="connsiteY89" fmla="*/ 722101 h 1691232"/>
                <a:gd name="connsiteX90" fmla="*/ 1572099 w 1874950"/>
                <a:gd name="connsiteY90" fmla="*/ 760201 h 1691232"/>
                <a:gd name="connsiteX91" fmla="*/ 1624486 w 1874950"/>
                <a:gd name="connsiteY91" fmla="*/ 693526 h 1691232"/>
                <a:gd name="connsiteX92" fmla="*/ 1614961 w 1874950"/>
                <a:gd name="connsiteY92" fmla="*/ 550651 h 1691232"/>
                <a:gd name="connsiteX93" fmla="*/ 1610199 w 1874950"/>
                <a:gd name="connsiteY93" fmla="*/ 412538 h 1691232"/>
                <a:gd name="connsiteX0" fmla="*/ 1610199 w 1880150"/>
                <a:gd name="connsiteY0" fmla="*/ 412538 h 1691232"/>
                <a:gd name="connsiteX1" fmla="*/ 1567336 w 1880150"/>
                <a:gd name="connsiteY1" fmla="*/ 369676 h 1691232"/>
                <a:gd name="connsiteX2" fmla="*/ 1467324 w 1880150"/>
                <a:gd name="connsiteY2" fmla="*/ 345863 h 1691232"/>
                <a:gd name="connsiteX3" fmla="*/ 1419699 w 1880150"/>
                <a:gd name="connsiteY3" fmla="*/ 317288 h 1691232"/>
                <a:gd name="connsiteX4" fmla="*/ 1367311 w 1880150"/>
                <a:gd name="connsiteY4" fmla="*/ 160126 h 1691232"/>
                <a:gd name="connsiteX5" fmla="*/ 1338736 w 1880150"/>
                <a:gd name="connsiteY5" fmla="*/ 12488 h 1691232"/>
                <a:gd name="connsiteX6" fmla="*/ 1267299 w 1880150"/>
                <a:gd name="connsiteY6" fmla="*/ 12488 h 1691232"/>
                <a:gd name="connsiteX7" fmla="*/ 1214911 w 1880150"/>
                <a:gd name="connsiteY7" fmla="*/ 50588 h 1691232"/>
                <a:gd name="connsiteX8" fmla="*/ 1214911 w 1880150"/>
                <a:gd name="connsiteY8" fmla="*/ 155363 h 1691232"/>
                <a:gd name="connsiteX9" fmla="*/ 1186336 w 1880150"/>
                <a:gd name="connsiteY9" fmla="*/ 183938 h 1691232"/>
                <a:gd name="connsiteX10" fmla="*/ 1176811 w 1880150"/>
                <a:gd name="connsiteY10" fmla="*/ 255376 h 1691232"/>
                <a:gd name="connsiteX11" fmla="*/ 1114899 w 1880150"/>
                <a:gd name="connsiteY11" fmla="*/ 298238 h 1691232"/>
                <a:gd name="connsiteX12" fmla="*/ 1005361 w 1880150"/>
                <a:gd name="connsiteY12" fmla="*/ 312526 h 1691232"/>
                <a:gd name="connsiteX13" fmla="*/ 962499 w 1880150"/>
                <a:gd name="connsiteY13" fmla="*/ 355388 h 1691232"/>
                <a:gd name="connsiteX14" fmla="*/ 838674 w 1880150"/>
                <a:gd name="connsiteY14" fmla="*/ 355388 h 1691232"/>
                <a:gd name="connsiteX15" fmla="*/ 781524 w 1880150"/>
                <a:gd name="connsiteY15" fmla="*/ 426826 h 1691232"/>
                <a:gd name="connsiteX16" fmla="*/ 781524 w 1880150"/>
                <a:gd name="connsiteY16" fmla="*/ 460163 h 1691232"/>
                <a:gd name="connsiteX17" fmla="*/ 743424 w 1880150"/>
                <a:gd name="connsiteY17" fmla="*/ 483976 h 1691232"/>
                <a:gd name="connsiteX18" fmla="*/ 671986 w 1880150"/>
                <a:gd name="connsiteY18" fmla="*/ 417301 h 1691232"/>
                <a:gd name="connsiteX19" fmla="*/ 519586 w 1880150"/>
                <a:gd name="connsiteY19" fmla="*/ 412538 h 1691232"/>
                <a:gd name="connsiteX20" fmla="*/ 457674 w 1880150"/>
                <a:gd name="connsiteY20" fmla="*/ 431588 h 1691232"/>
                <a:gd name="connsiteX21" fmla="*/ 419574 w 1880150"/>
                <a:gd name="connsiteY21" fmla="*/ 417301 h 1691232"/>
                <a:gd name="connsiteX22" fmla="*/ 400524 w 1880150"/>
                <a:gd name="connsiteY22" fmla="*/ 355388 h 1691232"/>
                <a:gd name="connsiteX23" fmla="*/ 333849 w 1880150"/>
                <a:gd name="connsiteY23" fmla="*/ 303001 h 1691232"/>
                <a:gd name="connsiteX24" fmla="*/ 286224 w 1880150"/>
                <a:gd name="connsiteY24" fmla="*/ 236326 h 1691232"/>
                <a:gd name="connsiteX25" fmla="*/ 143349 w 1880150"/>
                <a:gd name="connsiteY25" fmla="*/ 255376 h 1691232"/>
                <a:gd name="connsiteX26" fmla="*/ 124299 w 1880150"/>
                <a:gd name="connsiteY26" fmla="*/ 331576 h 1691232"/>
                <a:gd name="connsiteX27" fmla="*/ 110011 w 1880150"/>
                <a:gd name="connsiteY27" fmla="*/ 364913 h 1691232"/>
                <a:gd name="connsiteX28" fmla="*/ 133824 w 1880150"/>
                <a:gd name="connsiteY28" fmla="*/ 412538 h 1691232"/>
                <a:gd name="connsiteX29" fmla="*/ 81436 w 1880150"/>
                <a:gd name="connsiteY29" fmla="*/ 450638 h 1691232"/>
                <a:gd name="connsiteX30" fmla="*/ 33811 w 1880150"/>
                <a:gd name="connsiteY30" fmla="*/ 445876 h 1691232"/>
                <a:gd name="connsiteX31" fmla="*/ 33811 w 1880150"/>
                <a:gd name="connsiteY31" fmla="*/ 517313 h 1691232"/>
                <a:gd name="connsiteX32" fmla="*/ 474 w 1880150"/>
                <a:gd name="connsiteY32" fmla="*/ 622088 h 1691232"/>
                <a:gd name="connsiteX33" fmla="*/ 62386 w 1880150"/>
                <a:gd name="connsiteY33" fmla="*/ 698288 h 1691232"/>
                <a:gd name="connsiteX34" fmla="*/ 111977 w 1880150"/>
                <a:gd name="connsiteY34" fmla="*/ 678550 h 1691232"/>
                <a:gd name="connsiteX35" fmla="*/ 112334 w 1880150"/>
                <a:gd name="connsiteY35" fmla="*/ 748809 h 1691232"/>
                <a:gd name="connsiteX36" fmla="*/ 167161 w 1880150"/>
                <a:gd name="connsiteY36" fmla="*/ 779251 h 1691232"/>
                <a:gd name="connsiteX37" fmla="*/ 236159 w 1880150"/>
                <a:gd name="connsiteY37" fmla="*/ 789463 h 1691232"/>
                <a:gd name="connsiteX38" fmla="*/ 271462 w 1880150"/>
                <a:gd name="connsiteY38" fmla="*/ 845434 h 1691232"/>
                <a:gd name="connsiteX39" fmla="*/ 270869 w 1880150"/>
                <a:gd name="connsiteY39" fmla="*/ 890506 h 1691232"/>
                <a:gd name="connsiteX40" fmla="*/ 295393 w 1880150"/>
                <a:gd name="connsiteY40" fmla="*/ 929981 h 1691232"/>
                <a:gd name="connsiteX41" fmla="*/ 341051 w 1880150"/>
                <a:gd name="connsiteY41" fmla="*/ 968573 h 1691232"/>
                <a:gd name="connsiteX42" fmla="*/ 426184 w 1880150"/>
                <a:gd name="connsiteY42" fmla="*/ 1022825 h 1691232"/>
                <a:gd name="connsiteX43" fmla="*/ 461961 w 1880150"/>
                <a:gd name="connsiteY43" fmla="*/ 1093918 h 1691232"/>
                <a:gd name="connsiteX44" fmla="*/ 441064 w 1880150"/>
                <a:gd name="connsiteY44" fmla="*/ 1163491 h 1691232"/>
                <a:gd name="connsiteX45" fmla="*/ 519111 w 1880150"/>
                <a:gd name="connsiteY45" fmla="*/ 1219954 h 1691232"/>
                <a:gd name="connsiteX46" fmla="*/ 591143 w 1880150"/>
                <a:gd name="connsiteY46" fmla="*/ 1252948 h 1691232"/>
                <a:gd name="connsiteX47" fmla="*/ 571974 w 1880150"/>
                <a:gd name="connsiteY47" fmla="*/ 1312651 h 1691232"/>
                <a:gd name="connsiteX48" fmla="*/ 662461 w 1880150"/>
                <a:gd name="connsiteY48" fmla="*/ 1465051 h 1691232"/>
                <a:gd name="connsiteX49" fmla="*/ 755271 w 1880150"/>
                <a:gd name="connsiteY49" fmla="*/ 1538205 h 1691232"/>
                <a:gd name="connsiteX50" fmla="*/ 805336 w 1880150"/>
                <a:gd name="connsiteY50" fmla="*/ 1488863 h 1691232"/>
                <a:gd name="connsiteX51" fmla="*/ 869926 w 1880150"/>
                <a:gd name="connsiteY51" fmla="*/ 1516260 h 1691232"/>
                <a:gd name="connsiteX52" fmla="*/ 924399 w 1880150"/>
                <a:gd name="connsiteY52" fmla="*/ 1484101 h 1691232"/>
                <a:gd name="connsiteX53" fmla="*/ 941246 w 1880150"/>
                <a:gd name="connsiteY53" fmla="*/ 1441925 h 1691232"/>
                <a:gd name="connsiteX54" fmla="*/ 1005123 w 1880150"/>
                <a:gd name="connsiteY54" fmla="*/ 1528337 h 1691232"/>
                <a:gd name="connsiteX55" fmla="*/ 1050190 w 1880150"/>
                <a:gd name="connsiteY55" fmla="*/ 1599431 h 1691232"/>
                <a:gd name="connsiteX56" fmla="*/ 1120136 w 1880150"/>
                <a:gd name="connsiteY56" fmla="*/ 1690950 h 1691232"/>
                <a:gd name="connsiteX57" fmla="*/ 1151034 w 1880150"/>
                <a:gd name="connsiteY57" fmla="*/ 1627859 h 1691232"/>
                <a:gd name="connsiteX58" fmla="*/ 1181693 w 1880150"/>
                <a:gd name="connsiteY58" fmla="*/ 1621379 h 1691232"/>
                <a:gd name="connsiteX59" fmla="*/ 1224792 w 1880150"/>
                <a:gd name="connsiteY59" fmla="*/ 1650642 h 1691232"/>
                <a:gd name="connsiteX60" fmla="*/ 1258367 w 1880150"/>
                <a:gd name="connsiteY60" fmla="*/ 1609988 h 1691232"/>
                <a:gd name="connsiteX61" fmla="*/ 1277188 w 1880150"/>
                <a:gd name="connsiteY61" fmla="*/ 1614605 h 1691232"/>
                <a:gd name="connsiteX62" fmla="*/ 1311230 w 1880150"/>
                <a:gd name="connsiteY62" fmla="*/ 1681082 h 1691232"/>
                <a:gd name="connsiteX63" fmla="*/ 1367786 w 1880150"/>
                <a:gd name="connsiteY63" fmla="*/ 1657613 h 1691232"/>
                <a:gd name="connsiteX64" fmla="*/ 1419818 w 1880150"/>
                <a:gd name="connsiteY64" fmla="*/ 1601492 h 1691232"/>
                <a:gd name="connsiteX65" fmla="*/ 1470595 w 1880150"/>
                <a:gd name="connsiteY65" fmla="*/ 1584949 h 1691232"/>
                <a:gd name="connsiteX66" fmla="*/ 1488274 w 1880150"/>
                <a:gd name="connsiteY66" fmla="*/ 1640771 h 1691232"/>
                <a:gd name="connsiteX67" fmla="*/ 1558169 w 1880150"/>
                <a:gd name="connsiteY67" fmla="*/ 1615093 h 1691232"/>
                <a:gd name="connsiteX68" fmla="*/ 1588947 w 1880150"/>
                <a:gd name="connsiteY68" fmla="*/ 1528337 h 1691232"/>
                <a:gd name="connsiteX69" fmla="*/ 1670383 w 1880150"/>
                <a:gd name="connsiteY69" fmla="*/ 1438195 h 1691232"/>
                <a:gd name="connsiteX70" fmla="*/ 1714974 w 1880150"/>
                <a:gd name="connsiteY70" fmla="*/ 1407065 h 1691232"/>
                <a:gd name="connsiteX71" fmla="*/ 1743343 w 1880150"/>
                <a:gd name="connsiteY71" fmla="*/ 1410360 h 1691232"/>
                <a:gd name="connsiteX72" fmla="*/ 1820935 w 1880150"/>
                <a:gd name="connsiteY72" fmla="*/ 1399752 h 1691232"/>
                <a:gd name="connsiteX73" fmla="*/ 1816054 w 1880150"/>
                <a:gd name="connsiteY73" fmla="*/ 1453316 h 1691232"/>
                <a:gd name="connsiteX74" fmla="*/ 1874221 w 1880150"/>
                <a:gd name="connsiteY74" fmla="*/ 1476637 h 1691232"/>
                <a:gd name="connsiteX75" fmla="*/ 1875829 w 1880150"/>
                <a:gd name="connsiteY75" fmla="*/ 1454003 h 1691232"/>
                <a:gd name="connsiteX76" fmla="*/ 1853086 w 1880150"/>
                <a:gd name="connsiteY76" fmla="*/ 1398376 h 1691232"/>
                <a:gd name="connsiteX77" fmla="*/ 1853086 w 1880150"/>
                <a:gd name="connsiteY77" fmla="*/ 1303126 h 1691232"/>
                <a:gd name="connsiteX78" fmla="*/ 1853086 w 1880150"/>
                <a:gd name="connsiteY78" fmla="*/ 1245976 h 1691232"/>
                <a:gd name="connsiteX79" fmla="*/ 1810224 w 1880150"/>
                <a:gd name="connsiteY79" fmla="*/ 1236451 h 1691232"/>
                <a:gd name="connsiteX80" fmla="*/ 1734024 w 1880150"/>
                <a:gd name="connsiteY80" fmla="*/ 1155488 h 1691232"/>
                <a:gd name="connsiteX81" fmla="*/ 1695924 w 1880150"/>
                <a:gd name="connsiteY81" fmla="*/ 974513 h 1691232"/>
                <a:gd name="connsiteX82" fmla="*/ 1643536 w 1880150"/>
                <a:gd name="connsiteY82" fmla="*/ 941176 h 1691232"/>
                <a:gd name="connsiteX83" fmla="*/ 1605436 w 1880150"/>
                <a:gd name="connsiteY83" fmla="*/ 884026 h 1691232"/>
                <a:gd name="connsiteX84" fmla="*/ 1557811 w 1880150"/>
                <a:gd name="connsiteY84" fmla="*/ 836401 h 1691232"/>
                <a:gd name="connsiteX85" fmla="*/ 1505424 w 1880150"/>
                <a:gd name="connsiteY85" fmla="*/ 817351 h 1691232"/>
                <a:gd name="connsiteX86" fmla="*/ 1453036 w 1880150"/>
                <a:gd name="connsiteY86" fmla="*/ 812588 h 1691232"/>
                <a:gd name="connsiteX87" fmla="*/ 1510186 w 1880150"/>
                <a:gd name="connsiteY87" fmla="*/ 779251 h 1691232"/>
                <a:gd name="connsiteX88" fmla="*/ 1476849 w 1880150"/>
                <a:gd name="connsiteY88" fmla="*/ 745913 h 1691232"/>
                <a:gd name="connsiteX89" fmla="*/ 1481611 w 1880150"/>
                <a:gd name="connsiteY89" fmla="*/ 722101 h 1691232"/>
                <a:gd name="connsiteX90" fmla="*/ 1572099 w 1880150"/>
                <a:gd name="connsiteY90" fmla="*/ 760201 h 1691232"/>
                <a:gd name="connsiteX91" fmla="*/ 1624486 w 1880150"/>
                <a:gd name="connsiteY91" fmla="*/ 693526 h 1691232"/>
                <a:gd name="connsiteX92" fmla="*/ 1614961 w 1880150"/>
                <a:gd name="connsiteY92" fmla="*/ 550651 h 1691232"/>
                <a:gd name="connsiteX93" fmla="*/ 1610199 w 1880150"/>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81147"/>
                <a:gd name="connsiteY0" fmla="*/ 412538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10199 w 1881147"/>
                <a:gd name="connsiteY93" fmla="*/ 412538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51753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822 h 1691729"/>
                <a:gd name="connsiteX1" fmla="*/ 1567336 w 1881147"/>
                <a:gd name="connsiteY1" fmla="*/ 370173 h 1691729"/>
                <a:gd name="connsiteX2" fmla="*/ 1467324 w 1881147"/>
                <a:gd name="connsiteY2" fmla="*/ 346360 h 1691729"/>
                <a:gd name="connsiteX3" fmla="*/ 1427021 w 1881147"/>
                <a:gd name="connsiteY3" fmla="*/ 289701 h 1691729"/>
                <a:gd name="connsiteX4" fmla="*/ 1395785 w 1881147"/>
                <a:gd name="connsiteY4" fmla="*/ 167431 h 1691729"/>
                <a:gd name="connsiteX5" fmla="*/ 1351753 w 1881147"/>
                <a:gd name="connsiteY5" fmla="*/ 12985 h 1691729"/>
                <a:gd name="connsiteX6" fmla="*/ 1267299 w 1881147"/>
                <a:gd name="connsiteY6" fmla="*/ 12985 h 1691729"/>
                <a:gd name="connsiteX7" fmla="*/ 1214911 w 1881147"/>
                <a:gd name="connsiteY7" fmla="*/ 51085 h 1691729"/>
                <a:gd name="connsiteX8" fmla="*/ 1214911 w 1881147"/>
                <a:gd name="connsiteY8" fmla="*/ 155860 h 1691729"/>
                <a:gd name="connsiteX9" fmla="*/ 1186336 w 1881147"/>
                <a:gd name="connsiteY9" fmla="*/ 184435 h 1691729"/>
                <a:gd name="connsiteX10" fmla="*/ 1176811 w 1881147"/>
                <a:gd name="connsiteY10" fmla="*/ 255873 h 1691729"/>
                <a:gd name="connsiteX11" fmla="*/ 1114899 w 1881147"/>
                <a:gd name="connsiteY11" fmla="*/ 298735 h 1691729"/>
                <a:gd name="connsiteX12" fmla="*/ 1005361 w 1881147"/>
                <a:gd name="connsiteY12" fmla="*/ 313023 h 1691729"/>
                <a:gd name="connsiteX13" fmla="*/ 962499 w 1881147"/>
                <a:gd name="connsiteY13" fmla="*/ 355885 h 1691729"/>
                <a:gd name="connsiteX14" fmla="*/ 838674 w 1881147"/>
                <a:gd name="connsiteY14" fmla="*/ 355885 h 1691729"/>
                <a:gd name="connsiteX15" fmla="*/ 781524 w 1881147"/>
                <a:gd name="connsiteY15" fmla="*/ 427323 h 1691729"/>
                <a:gd name="connsiteX16" fmla="*/ 781524 w 1881147"/>
                <a:gd name="connsiteY16" fmla="*/ 460660 h 1691729"/>
                <a:gd name="connsiteX17" fmla="*/ 743424 w 1881147"/>
                <a:gd name="connsiteY17" fmla="*/ 484473 h 1691729"/>
                <a:gd name="connsiteX18" fmla="*/ 671986 w 1881147"/>
                <a:gd name="connsiteY18" fmla="*/ 417798 h 1691729"/>
                <a:gd name="connsiteX19" fmla="*/ 519586 w 1881147"/>
                <a:gd name="connsiteY19" fmla="*/ 413035 h 1691729"/>
                <a:gd name="connsiteX20" fmla="*/ 457674 w 1881147"/>
                <a:gd name="connsiteY20" fmla="*/ 432085 h 1691729"/>
                <a:gd name="connsiteX21" fmla="*/ 419574 w 1881147"/>
                <a:gd name="connsiteY21" fmla="*/ 417798 h 1691729"/>
                <a:gd name="connsiteX22" fmla="*/ 400524 w 1881147"/>
                <a:gd name="connsiteY22" fmla="*/ 355885 h 1691729"/>
                <a:gd name="connsiteX23" fmla="*/ 333849 w 1881147"/>
                <a:gd name="connsiteY23" fmla="*/ 303498 h 1691729"/>
                <a:gd name="connsiteX24" fmla="*/ 286224 w 1881147"/>
                <a:gd name="connsiteY24" fmla="*/ 236823 h 1691729"/>
                <a:gd name="connsiteX25" fmla="*/ 143349 w 1881147"/>
                <a:gd name="connsiteY25" fmla="*/ 255873 h 1691729"/>
                <a:gd name="connsiteX26" fmla="*/ 124299 w 1881147"/>
                <a:gd name="connsiteY26" fmla="*/ 332073 h 1691729"/>
                <a:gd name="connsiteX27" fmla="*/ 110011 w 1881147"/>
                <a:gd name="connsiteY27" fmla="*/ 365410 h 1691729"/>
                <a:gd name="connsiteX28" fmla="*/ 133824 w 1881147"/>
                <a:gd name="connsiteY28" fmla="*/ 413035 h 1691729"/>
                <a:gd name="connsiteX29" fmla="*/ 81436 w 1881147"/>
                <a:gd name="connsiteY29" fmla="*/ 451135 h 1691729"/>
                <a:gd name="connsiteX30" fmla="*/ 33811 w 1881147"/>
                <a:gd name="connsiteY30" fmla="*/ 446373 h 1691729"/>
                <a:gd name="connsiteX31" fmla="*/ 33811 w 1881147"/>
                <a:gd name="connsiteY31" fmla="*/ 517810 h 1691729"/>
                <a:gd name="connsiteX32" fmla="*/ 474 w 1881147"/>
                <a:gd name="connsiteY32" fmla="*/ 622585 h 1691729"/>
                <a:gd name="connsiteX33" fmla="*/ 62386 w 1881147"/>
                <a:gd name="connsiteY33" fmla="*/ 698785 h 1691729"/>
                <a:gd name="connsiteX34" fmla="*/ 111977 w 1881147"/>
                <a:gd name="connsiteY34" fmla="*/ 679047 h 1691729"/>
                <a:gd name="connsiteX35" fmla="*/ 112334 w 1881147"/>
                <a:gd name="connsiteY35" fmla="*/ 749306 h 1691729"/>
                <a:gd name="connsiteX36" fmla="*/ 167161 w 1881147"/>
                <a:gd name="connsiteY36" fmla="*/ 779748 h 1691729"/>
                <a:gd name="connsiteX37" fmla="*/ 236159 w 1881147"/>
                <a:gd name="connsiteY37" fmla="*/ 789960 h 1691729"/>
                <a:gd name="connsiteX38" fmla="*/ 271462 w 1881147"/>
                <a:gd name="connsiteY38" fmla="*/ 845931 h 1691729"/>
                <a:gd name="connsiteX39" fmla="*/ 270869 w 1881147"/>
                <a:gd name="connsiteY39" fmla="*/ 891003 h 1691729"/>
                <a:gd name="connsiteX40" fmla="*/ 295393 w 1881147"/>
                <a:gd name="connsiteY40" fmla="*/ 930478 h 1691729"/>
                <a:gd name="connsiteX41" fmla="*/ 341051 w 1881147"/>
                <a:gd name="connsiteY41" fmla="*/ 969070 h 1691729"/>
                <a:gd name="connsiteX42" fmla="*/ 426184 w 1881147"/>
                <a:gd name="connsiteY42" fmla="*/ 1023322 h 1691729"/>
                <a:gd name="connsiteX43" fmla="*/ 461961 w 1881147"/>
                <a:gd name="connsiteY43" fmla="*/ 1094415 h 1691729"/>
                <a:gd name="connsiteX44" fmla="*/ 441064 w 1881147"/>
                <a:gd name="connsiteY44" fmla="*/ 1163988 h 1691729"/>
                <a:gd name="connsiteX45" fmla="*/ 519111 w 1881147"/>
                <a:gd name="connsiteY45" fmla="*/ 1220451 h 1691729"/>
                <a:gd name="connsiteX46" fmla="*/ 591143 w 1881147"/>
                <a:gd name="connsiteY46" fmla="*/ 1253445 h 1691729"/>
                <a:gd name="connsiteX47" fmla="*/ 571974 w 1881147"/>
                <a:gd name="connsiteY47" fmla="*/ 1313148 h 1691729"/>
                <a:gd name="connsiteX48" fmla="*/ 662461 w 1881147"/>
                <a:gd name="connsiteY48" fmla="*/ 1465548 h 1691729"/>
                <a:gd name="connsiteX49" fmla="*/ 755271 w 1881147"/>
                <a:gd name="connsiteY49" fmla="*/ 1538702 h 1691729"/>
                <a:gd name="connsiteX50" fmla="*/ 805336 w 1881147"/>
                <a:gd name="connsiteY50" fmla="*/ 1489360 h 1691729"/>
                <a:gd name="connsiteX51" fmla="*/ 869926 w 1881147"/>
                <a:gd name="connsiteY51" fmla="*/ 1516757 h 1691729"/>
                <a:gd name="connsiteX52" fmla="*/ 924399 w 1881147"/>
                <a:gd name="connsiteY52" fmla="*/ 1484598 h 1691729"/>
                <a:gd name="connsiteX53" fmla="*/ 941246 w 1881147"/>
                <a:gd name="connsiteY53" fmla="*/ 1442422 h 1691729"/>
                <a:gd name="connsiteX54" fmla="*/ 1005123 w 1881147"/>
                <a:gd name="connsiteY54" fmla="*/ 1528834 h 1691729"/>
                <a:gd name="connsiteX55" fmla="*/ 1050190 w 1881147"/>
                <a:gd name="connsiteY55" fmla="*/ 1599928 h 1691729"/>
                <a:gd name="connsiteX56" fmla="*/ 1120136 w 1881147"/>
                <a:gd name="connsiteY56" fmla="*/ 1691447 h 1691729"/>
                <a:gd name="connsiteX57" fmla="*/ 1151034 w 1881147"/>
                <a:gd name="connsiteY57" fmla="*/ 1628356 h 1691729"/>
                <a:gd name="connsiteX58" fmla="*/ 1181693 w 1881147"/>
                <a:gd name="connsiteY58" fmla="*/ 1621876 h 1691729"/>
                <a:gd name="connsiteX59" fmla="*/ 1224792 w 1881147"/>
                <a:gd name="connsiteY59" fmla="*/ 1651139 h 1691729"/>
                <a:gd name="connsiteX60" fmla="*/ 1258367 w 1881147"/>
                <a:gd name="connsiteY60" fmla="*/ 1610485 h 1691729"/>
                <a:gd name="connsiteX61" fmla="*/ 1277188 w 1881147"/>
                <a:gd name="connsiteY61" fmla="*/ 1615102 h 1691729"/>
                <a:gd name="connsiteX62" fmla="*/ 1311230 w 1881147"/>
                <a:gd name="connsiteY62" fmla="*/ 1681579 h 1691729"/>
                <a:gd name="connsiteX63" fmla="*/ 1367786 w 1881147"/>
                <a:gd name="connsiteY63" fmla="*/ 1658110 h 1691729"/>
                <a:gd name="connsiteX64" fmla="*/ 1419818 w 1881147"/>
                <a:gd name="connsiteY64" fmla="*/ 1601989 h 1691729"/>
                <a:gd name="connsiteX65" fmla="*/ 1470595 w 1881147"/>
                <a:gd name="connsiteY65" fmla="*/ 1585446 h 1691729"/>
                <a:gd name="connsiteX66" fmla="*/ 1488274 w 1881147"/>
                <a:gd name="connsiteY66" fmla="*/ 1641268 h 1691729"/>
                <a:gd name="connsiteX67" fmla="*/ 1558169 w 1881147"/>
                <a:gd name="connsiteY67" fmla="*/ 1615590 h 1691729"/>
                <a:gd name="connsiteX68" fmla="*/ 1588947 w 1881147"/>
                <a:gd name="connsiteY68" fmla="*/ 1528834 h 1691729"/>
                <a:gd name="connsiteX69" fmla="*/ 1670383 w 1881147"/>
                <a:gd name="connsiteY69" fmla="*/ 1438692 h 1691729"/>
                <a:gd name="connsiteX70" fmla="*/ 1714974 w 1881147"/>
                <a:gd name="connsiteY70" fmla="*/ 1407562 h 1691729"/>
                <a:gd name="connsiteX71" fmla="*/ 1743343 w 1881147"/>
                <a:gd name="connsiteY71" fmla="*/ 1410857 h 1691729"/>
                <a:gd name="connsiteX72" fmla="*/ 1820935 w 1881147"/>
                <a:gd name="connsiteY72" fmla="*/ 1400249 h 1691729"/>
                <a:gd name="connsiteX73" fmla="*/ 1816054 w 1881147"/>
                <a:gd name="connsiteY73" fmla="*/ 1453813 h 1691729"/>
                <a:gd name="connsiteX74" fmla="*/ 1874221 w 1881147"/>
                <a:gd name="connsiteY74" fmla="*/ 1477134 h 1691729"/>
                <a:gd name="connsiteX75" fmla="*/ 1875829 w 1881147"/>
                <a:gd name="connsiteY75" fmla="*/ 1454500 h 1691729"/>
                <a:gd name="connsiteX76" fmla="*/ 1875051 w 1881147"/>
                <a:gd name="connsiteY76" fmla="*/ 1393766 h 1691729"/>
                <a:gd name="connsiteX77" fmla="*/ 1853086 w 1881147"/>
                <a:gd name="connsiteY77" fmla="*/ 1303623 h 1691729"/>
                <a:gd name="connsiteX78" fmla="*/ 1853086 w 1881147"/>
                <a:gd name="connsiteY78" fmla="*/ 1246473 h 1691729"/>
                <a:gd name="connsiteX79" fmla="*/ 1810224 w 1881147"/>
                <a:gd name="connsiteY79" fmla="*/ 1236948 h 1691729"/>
                <a:gd name="connsiteX80" fmla="*/ 1734024 w 1881147"/>
                <a:gd name="connsiteY80" fmla="*/ 1155985 h 1691729"/>
                <a:gd name="connsiteX81" fmla="*/ 1695924 w 1881147"/>
                <a:gd name="connsiteY81" fmla="*/ 975010 h 1691729"/>
                <a:gd name="connsiteX82" fmla="*/ 1643536 w 1881147"/>
                <a:gd name="connsiteY82" fmla="*/ 941673 h 1691729"/>
                <a:gd name="connsiteX83" fmla="*/ 1605436 w 1881147"/>
                <a:gd name="connsiteY83" fmla="*/ 884523 h 1691729"/>
                <a:gd name="connsiteX84" fmla="*/ 1557811 w 1881147"/>
                <a:gd name="connsiteY84" fmla="*/ 836898 h 1691729"/>
                <a:gd name="connsiteX85" fmla="*/ 1505424 w 1881147"/>
                <a:gd name="connsiteY85" fmla="*/ 817848 h 1691729"/>
                <a:gd name="connsiteX86" fmla="*/ 1453036 w 1881147"/>
                <a:gd name="connsiteY86" fmla="*/ 813085 h 1691729"/>
                <a:gd name="connsiteX87" fmla="*/ 1510186 w 1881147"/>
                <a:gd name="connsiteY87" fmla="*/ 779748 h 1691729"/>
                <a:gd name="connsiteX88" fmla="*/ 1476849 w 1881147"/>
                <a:gd name="connsiteY88" fmla="*/ 746410 h 1691729"/>
                <a:gd name="connsiteX89" fmla="*/ 1481611 w 1881147"/>
                <a:gd name="connsiteY89" fmla="*/ 722598 h 1691729"/>
                <a:gd name="connsiteX90" fmla="*/ 1572099 w 1881147"/>
                <a:gd name="connsiteY90" fmla="*/ 760698 h 1691729"/>
                <a:gd name="connsiteX91" fmla="*/ 1624486 w 1881147"/>
                <a:gd name="connsiteY91" fmla="*/ 694023 h 1691729"/>
                <a:gd name="connsiteX92" fmla="*/ 1622283 w 1881147"/>
                <a:gd name="connsiteY92" fmla="*/ 551148 h 1691729"/>
                <a:gd name="connsiteX93" fmla="*/ 1639486 w 1881147"/>
                <a:gd name="connsiteY93" fmla="*/ 402822 h 1691729"/>
                <a:gd name="connsiteX0" fmla="*/ 1639486 w 1881147"/>
                <a:gd name="connsiteY0" fmla="*/ 402823 h 1691730"/>
                <a:gd name="connsiteX1" fmla="*/ 1567336 w 1881147"/>
                <a:gd name="connsiteY1" fmla="*/ 370174 h 1691730"/>
                <a:gd name="connsiteX2" fmla="*/ 1467324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23767 w 1881147"/>
                <a:gd name="connsiteY3" fmla="*/ 269277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5145 h 1694052"/>
                <a:gd name="connsiteX1" fmla="*/ 1567336 w 1881147"/>
                <a:gd name="connsiteY1" fmla="*/ 372496 h 1694052"/>
                <a:gd name="connsiteX2" fmla="*/ 1477087 w 1881147"/>
                <a:gd name="connsiteY2" fmla="*/ 348683 h 1694052"/>
                <a:gd name="connsiteX3" fmla="*/ 1423767 w 1881147"/>
                <a:gd name="connsiteY3" fmla="*/ 271599 h 1694052"/>
                <a:gd name="connsiteX4" fmla="*/ 1395785 w 1881147"/>
                <a:gd name="connsiteY4" fmla="*/ 169754 h 1694052"/>
                <a:gd name="connsiteX5" fmla="*/ 1351753 w 1881147"/>
                <a:gd name="connsiteY5" fmla="*/ 15308 h 1694052"/>
                <a:gd name="connsiteX6" fmla="*/ 1267299 w 1881147"/>
                <a:gd name="connsiteY6" fmla="*/ 15308 h 1694052"/>
                <a:gd name="connsiteX7" fmla="*/ 1247452 w 1881147"/>
                <a:gd name="connsiteY7" fmla="*/ 101065 h 1694052"/>
                <a:gd name="connsiteX8" fmla="*/ 1214911 w 1881147"/>
                <a:gd name="connsiteY8" fmla="*/ 158183 h 1694052"/>
                <a:gd name="connsiteX9" fmla="*/ 1186336 w 1881147"/>
                <a:gd name="connsiteY9" fmla="*/ 186758 h 1694052"/>
                <a:gd name="connsiteX10" fmla="*/ 1176811 w 1881147"/>
                <a:gd name="connsiteY10" fmla="*/ 258196 h 1694052"/>
                <a:gd name="connsiteX11" fmla="*/ 1114899 w 1881147"/>
                <a:gd name="connsiteY11" fmla="*/ 301058 h 1694052"/>
                <a:gd name="connsiteX12" fmla="*/ 1005361 w 1881147"/>
                <a:gd name="connsiteY12" fmla="*/ 315346 h 1694052"/>
                <a:gd name="connsiteX13" fmla="*/ 962499 w 1881147"/>
                <a:gd name="connsiteY13" fmla="*/ 358208 h 1694052"/>
                <a:gd name="connsiteX14" fmla="*/ 838674 w 1881147"/>
                <a:gd name="connsiteY14" fmla="*/ 358208 h 1694052"/>
                <a:gd name="connsiteX15" fmla="*/ 781524 w 1881147"/>
                <a:gd name="connsiteY15" fmla="*/ 429646 h 1694052"/>
                <a:gd name="connsiteX16" fmla="*/ 781524 w 1881147"/>
                <a:gd name="connsiteY16" fmla="*/ 462983 h 1694052"/>
                <a:gd name="connsiteX17" fmla="*/ 743424 w 1881147"/>
                <a:gd name="connsiteY17" fmla="*/ 486796 h 1694052"/>
                <a:gd name="connsiteX18" fmla="*/ 671986 w 1881147"/>
                <a:gd name="connsiteY18" fmla="*/ 420121 h 1694052"/>
                <a:gd name="connsiteX19" fmla="*/ 519586 w 1881147"/>
                <a:gd name="connsiteY19" fmla="*/ 415358 h 1694052"/>
                <a:gd name="connsiteX20" fmla="*/ 457674 w 1881147"/>
                <a:gd name="connsiteY20" fmla="*/ 434408 h 1694052"/>
                <a:gd name="connsiteX21" fmla="*/ 419574 w 1881147"/>
                <a:gd name="connsiteY21" fmla="*/ 420121 h 1694052"/>
                <a:gd name="connsiteX22" fmla="*/ 400524 w 1881147"/>
                <a:gd name="connsiteY22" fmla="*/ 358208 h 1694052"/>
                <a:gd name="connsiteX23" fmla="*/ 333849 w 1881147"/>
                <a:gd name="connsiteY23" fmla="*/ 305821 h 1694052"/>
                <a:gd name="connsiteX24" fmla="*/ 286224 w 1881147"/>
                <a:gd name="connsiteY24" fmla="*/ 239146 h 1694052"/>
                <a:gd name="connsiteX25" fmla="*/ 143349 w 1881147"/>
                <a:gd name="connsiteY25" fmla="*/ 258196 h 1694052"/>
                <a:gd name="connsiteX26" fmla="*/ 124299 w 1881147"/>
                <a:gd name="connsiteY26" fmla="*/ 334396 h 1694052"/>
                <a:gd name="connsiteX27" fmla="*/ 110011 w 1881147"/>
                <a:gd name="connsiteY27" fmla="*/ 367733 h 1694052"/>
                <a:gd name="connsiteX28" fmla="*/ 133824 w 1881147"/>
                <a:gd name="connsiteY28" fmla="*/ 415358 h 1694052"/>
                <a:gd name="connsiteX29" fmla="*/ 81436 w 1881147"/>
                <a:gd name="connsiteY29" fmla="*/ 453458 h 1694052"/>
                <a:gd name="connsiteX30" fmla="*/ 33811 w 1881147"/>
                <a:gd name="connsiteY30" fmla="*/ 448696 h 1694052"/>
                <a:gd name="connsiteX31" fmla="*/ 33811 w 1881147"/>
                <a:gd name="connsiteY31" fmla="*/ 520133 h 1694052"/>
                <a:gd name="connsiteX32" fmla="*/ 474 w 1881147"/>
                <a:gd name="connsiteY32" fmla="*/ 624908 h 1694052"/>
                <a:gd name="connsiteX33" fmla="*/ 62386 w 1881147"/>
                <a:gd name="connsiteY33" fmla="*/ 701108 h 1694052"/>
                <a:gd name="connsiteX34" fmla="*/ 111977 w 1881147"/>
                <a:gd name="connsiteY34" fmla="*/ 681370 h 1694052"/>
                <a:gd name="connsiteX35" fmla="*/ 112334 w 1881147"/>
                <a:gd name="connsiteY35" fmla="*/ 751629 h 1694052"/>
                <a:gd name="connsiteX36" fmla="*/ 167161 w 1881147"/>
                <a:gd name="connsiteY36" fmla="*/ 782071 h 1694052"/>
                <a:gd name="connsiteX37" fmla="*/ 236159 w 1881147"/>
                <a:gd name="connsiteY37" fmla="*/ 792283 h 1694052"/>
                <a:gd name="connsiteX38" fmla="*/ 271462 w 1881147"/>
                <a:gd name="connsiteY38" fmla="*/ 848254 h 1694052"/>
                <a:gd name="connsiteX39" fmla="*/ 270869 w 1881147"/>
                <a:gd name="connsiteY39" fmla="*/ 893326 h 1694052"/>
                <a:gd name="connsiteX40" fmla="*/ 295393 w 1881147"/>
                <a:gd name="connsiteY40" fmla="*/ 932801 h 1694052"/>
                <a:gd name="connsiteX41" fmla="*/ 341051 w 1881147"/>
                <a:gd name="connsiteY41" fmla="*/ 971393 h 1694052"/>
                <a:gd name="connsiteX42" fmla="*/ 426184 w 1881147"/>
                <a:gd name="connsiteY42" fmla="*/ 1025645 h 1694052"/>
                <a:gd name="connsiteX43" fmla="*/ 461961 w 1881147"/>
                <a:gd name="connsiteY43" fmla="*/ 1096738 h 1694052"/>
                <a:gd name="connsiteX44" fmla="*/ 441064 w 1881147"/>
                <a:gd name="connsiteY44" fmla="*/ 1166311 h 1694052"/>
                <a:gd name="connsiteX45" fmla="*/ 519111 w 1881147"/>
                <a:gd name="connsiteY45" fmla="*/ 1222774 h 1694052"/>
                <a:gd name="connsiteX46" fmla="*/ 591143 w 1881147"/>
                <a:gd name="connsiteY46" fmla="*/ 1255768 h 1694052"/>
                <a:gd name="connsiteX47" fmla="*/ 571974 w 1881147"/>
                <a:gd name="connsiteY47" fmla="*/ 1315471 h 1694052"/>
                <a:gd name="connsiteX48" fmla="*/ 662461 w 1881147"/>
                <a:gd name="connsiteY48" fmla="*/ 1467871 h 1694052"/>
                <a:gd name="connsiteX49" fmla="*/ 755271 w 1881147"/>
                <a:gd name="connsiteY49" fmla="*/ 1541025 h 1694052"/>
                <a:gd name="connsiteX50" fmla="*/ 805336 w 1881147"/>
                <a:gd name="connsiteY50" fmla="*/ 1491683 h 1694052"/>
                <a:gd name="connsiteX51" fmla="*/ 869926 w 1881147"/>
                <a:gd name="connsiteY51" fmla="*/ 1519080 h 1694052"/>
                <a:gd name="connsiteX52" fmla="*/ 924399 w 1881147"/>
                <a:gd name="connsiteY52" fmla="*/ 1486921 h 1694052"/>
                <a:gd name="connsiteX53" fmla="*/ 941246 w 1881147"/>
                <a:gd name="connsiteY53" fmla="*/ 1444745 h 1694052"/>
                <a:gd name="connsiteX54" fmla="*/ 1005123 w 1881147"/>
                <a:gd name="connsiteY54" fmla="*/ 1531157 h 1694052"/>
                <a:gd name="connsiteX55" fmla="*/ 1050190 w 1881147"/>
                <a:gd name="connsiteY55" fmla="*/ 1602251 h 1694052"/>
                <a:gd name="connsiteX56" fmla="*/ 1120136 w 1881147"/>
                <a:gd name="connsiteY56" fmla="*/ 1693770 h 1694052"/>
                <a:gd name="connsiteX57" fmla="*/ 1151034 w 1881147"/>
                <a:gd name="connsiteY57" fmla="*/ 1630679 h 1694052"/>
                <a:gd name="connsiteX58" fmla="*/ 1181693 w 1881147"/>
                <a:gd name="connsiteY58" fmla="*/ 1624199 h 1694052"/>
                <a:gd name="connsiteX59" fmla="*/ 1224792 w 1881147"/>
                <a:gd name="connsiteY59" fmla="*/ 1653462 h 1694052"/>
                <a:gd name="connsiteX60" fmla="*/ 1258367 w 1881147"/>
                <a:gd name="connsiteY60" fmla="*/ 1612808 h 1694052"/>
                <a:gd name="connsiteX61" fmla="*/ 1277188 w 1881147"/>
                <a:gd name="connsiteY61" fmla="*/ 1617425 h 1694052"/>
                <a:gd name="connsiteX62" fmla="*/ 1311230 w 1881147"/>
                <a:gd name="connsiteY62" fmla="*/ 1683902 h 1694052"/>
                <a:gd name="connsiteX63" fmla="*/ 1367786 w 1881147"/>
                <a:gd name="connsiteY63" fmla="*/ 1660433 h 1694052"/>
                <a:gd name="connsiteX64" fmla="*/ 1419818 w 1881147"/>
                <a:gd name="connsiteY64" fmla="*/ 1604312 h 1694052"/>
                <a:gd name="connsiteX65" fmla="*/ 1470595 w 1881147"/>
                <a:gd name="connsiteY65" fmla="*/ 1587769 h 1694052"/>
                <a:gd name="connsiteX66" fmla="*/ 1488274 w 1881147"/>
                <a:gd name="connsiteY66" fmla="*/ 1643591 h 1694052"/>
                <a:gd name="connsiteX67" fmla="*/ 1558169 w 1881147"/>
                <a:gd name="connsiteY67" fmla="*/ 1617913 h 1694052"/>
                <a:gd name="connsiteX68" fmla="*/ 1588947 w 1881147"/>
                <a:gd name="connsiteY68" fmla="*/ 1531157 h 1694052"/>
                <a:gd name="connsiteX69" fmla="*/ 1670383 w 1881147"/>
                <a:gd name="connsiteY69" fmla="*/ 1441015 h 1694052"/>
                <a:gd name="connsiteX70" fmla="*/ 1714974 w 1881147"/>
                <a:gd name="connsiteY70" fmla="*/ 1409885 h 1694052"/>
                <a:gd name="connsiteX71" fmla="*/ 1743343 w 1881147"/>
                <a:gd name="connsiteY71" fmla="*/ 1413180 h 1694052"/>
                <a:gd name="connsiteX72" fmla="*/ 1820935 w 1881147"/>
                <a:gd name="connsiteY72" fmla="*/ 1402572 h 1694052"/>
                <a:gd name="connsiteX73" fmla="*/ 1816054 w 1881147"/>
                <a:gd name="connsiteY73" fmla="*/ 1456136 h 1694052"/>
                <a:gd name="connsiteX74" fmla="*/ 1874221 w 1881147"/>
                <a:gd name="connsiteY74" fmla="*/ 1479457 h 1694052"/>
                <a:gd name="connsiteX75" fmla="*/ 1875829 w 1881147"/>
                <a:gd name="connsiteY75" fmla="*/ 1456823 h 1694052"/>
                <a:gd name="connsiteX76" fmla="*/ 1875051 w 1881147"/>
                <a:gd name="connsiteY76" fmla="*/ 1396089 h 1694052"/>
                <a:gd name="connsiteX77" fmla="*/ 1853086 w 1881147"/>
                <a:gd name="connsiteY77" fmla="*/ 1305946 h 1694052"/>
                <a:gd name="connsiteX78" fmla="*/ 1853086 w 1881147"/>
                <a:gd name="connsiteY78" fmla="*/ 1248796 h 1694052"/>
                <a:gd name="connsiteX79" fmla="*/ 1810224 w 1881147"/>
                <a:gd name="connsiteY79" fmla="*/ 1239271 h 1694052"/>
                <a:gd name="connsiteX80" fmla="*/ 1734024 w 1881147"/>
                <a:gd name="connsiteY80" fmla="*/ 1158308 h 1694052"/>
                <a:gd name="connsiteX81" fmla="*/ 1695924 w 1881147"/>
                <a:gd name="connsiteY81" fmla="*/ 977333 h 1694052"/>
                <a:gd name="connsiteX82" fmla="*/ 1643536 w 1881147"/>
                <a:gd name="connsiteY82" fmla="*/ 943996 h 1694052"/>
                <a:gd name="connsiteX83" fmla="*/ 1605436 w 1881147"/>
                <a:gd name="connsiteY83" fmla="*/ 886846 h 1694052"/>
                <a:gd name="connsiteX84" fmla="*/ 1557811 w 1881147"/>
                <a:gd name="connsiteY84" fmla="*/ 839221 h 1694052"/>
                <a:gd name="connsiteX85" fmla="*/ 1505424 w 1881147"/>
                <a:gd name="connsiteY85" fmla="*/ 820171 h 1694052"/>
                <a:gd name="connsiteX86" fmla="*/ 1453036 w 1881147"/>
                <a:gd name="connsiteY86" fmla="*/ 815408 h 1694052"/>
                <a:gd name="connsiteX87" fmla="*/ 1510186 w 1881147"/>
                <a:gd name="connsiteY87" fmla="*/ 782071 h 1694052"/>
                <a:gd name="connsiteX88" fmla="*/ 1476849 w 1881147"/>
                <a:gd name="connsiteY88" fmla="*/ 748733 h 1694052"/>
                <a:gd name="connsiteX89" fmla="*/ 1481611 w 1881147"/>
                <a:gd name="connsiteY89" fmla="*/ 724921 h 1694052"/>
                <a:gd name="connsiteX90" fmla="*/ 1572099 w 1881147"/>
                <a:gd name="connsiteY90" fmla="*/ 763021 h 1694052"/>
                <a:gd name="connsiteX91" fmla="*/ 1624486 w 1881147"/>
                <a:gd name="connsiteY91" fmla="*/ 696346 h 1694052"/>
                <a:gd name="connsiteX92" fmla="*/ 1622283 w 1881147"/>
                <a:gd name="connsiteY92" fmla="*/ 553471 h 1694052"/>
                <a:gd name="connsiteX93" fmla="*/ 1639486 w 1881147"/>
                <a:gd name="connsiteY93" fmla="*/ 405145 h 1694052"/>
                <a:gd name="connsiteX0" fmla="*/ 1639486 w 1881147"/>
                <a:gd name="connsiteY0" fmla="*/ 415049 h 1703956"/>
                <a:gd name="connsiteX1" fmla="*/ 1567336 w 1881147"/>
                <a:gd name="connsiteY1" fmla="*/ 382400 h 1703956"/>
                <a:gd name="connsiteX2" fmla="*/ 1477087 w 1881147"/>
                <a:gd name="connsiteY2" fmla="*/ 358587 h 1703956"/>
                <a:gd name="connsiteX3" fmla="*/ 1423767 w 1881147"/>
                <a:gd name="connsiteY3" fmla="*/ 281503 h 1703956"/>
                <a:gd name="connsiteX4" fmla="*/ 1395785 w 1881147"/>
                <a:gd name="connsiteY4" fmla="*/ 179658 h 1703956"/>
                <a:gd name="connsiteX5" fmla="*/ 1364769 w 1881147"/>
                <a:gd name="connsiteY5" fmla="*/ 11596 h 1703956"/>
                <a:gd name="connsiteX6" fmla="*/ 1267299 w 1881147"/>
                <a:gd name="connsiteY6" fmla="*/ 25212 h 1703956"/>
                <a:gd name="connsiteX7" fmla="*/ 1247452 w 1881147"/>
                <a:gd name="connsiteY7" fmla="*/ 110969 h 1703956"/>
                <a:gd name="connsiteX8" fmla="*/ 1214911 w 1881147"/>
                <a:gd name="connsiteY8" fmla="*/ 168087 h 1703956"/>
                <a:gd name="connsiteX9" fmla="*/ 1186336 w 1881147"/>
                <a:gd name="connsiteY9" fmla="*/ 196662 h 1703956"/>
                <a:gd name="connsiteX10" fmla="*/ 1176811 w 1881147"/>
                <a:gd name="connsiteY10" fmla="*/ 268100 h 1703956"/>
                <a:gd name="connsiteX11" fmla="*/ 1114899 w 1881147"/>
                <a:gd name="connsiteY11" fmla="*/ 310962 h 1703956"/>
                <a:gd name="connsiteX12" fmla="*/ 1005361 w 1881147"/>
                <a:gd name="connsiteY12" fmla="*/ 325250 h 1703956"/>
                <a:gd name="connsiteX13" fmla="*/ 962499 w 1881147"/>
                <a:gd name="connsiteY13" fmla="*/ 368112 h 1703956"/>
                <a:gd name="connsiteX14" fmla="*/ 838674 w 1881147"/>
                <a:gd name="connsiteY14" fmla="*/ 368112 h 1703956"/>
                <a:gd name="connsiteX15" fmla="*/ 781524 w 1881147"/>
                <a:gd name="connsiteY15" fmla="*/ 439550 h 1703956"/>
                <a:gd name="connsiteX16" fmla="*/ 781524 w 1881147"/>
                <a:gd name="connsiteY16" fmla="*/ 472887 h 1703956"/>
                <a:gd name="connsiteX17" fmla="*/ 743424 w 1881147"/>
                <a:gd name="connsiteY17" fmla="*/ 496700 h 1703956"/>
                <a:gd name="connsiteX18" fmla="*/ 671986 w 1881147"/>
                <a:gd name="connsiteY18" fmla="*/ 430025 h 1703956"/>
                <a:gd name="connsiteX19" fmla="*/ 519586 w 1881147"/>
                <a:gd name="connsiteY19" fmla="*/ 425262 h 1703956"/>
                <a:gd name="connsiteX20" fmla="*/ 457674 w 1881147"/>
                <a:gd name="connsiteY20" fmla="*/ 444312 h 1703956"/>
                <a:gd name="connsiteX21" fmla="*/ 419574 w 1881147"/>
                <a:gd name="connsiteY21" fmla="*/ 430025 h 1703956"/>
                <a:gd name="connsiteX22" fmla="*/ 400524 w 1881147"/>
                <a:gd name="connsiteY22" fmla="*/ 368112 h 1703956"/>
                <a:gd name="connsiteX23" fmla="*/ 333849 w 1881147"/>
                <a:gd name="connsiteY23" fmla="*/ 315725 h 1703956"/>
                <a:gd name="connsiteX24" fmla="*/ 286224 w 1881147"/>
                <a:gd name="connsiteY24" fmla="*/ 249050 h 1703956"/>
                <a:gd name="connsiteX25" fmla="*/ 143349 w 1881147"/>
                <a:gd name="connsiteY25" fmla="*/ 268100 h 1703956"/>
                <a:gd name="connsiteX26" fmla="*/ 124299 w 1881147"/>
                <a:gd name="connsiteY26" fmla="*/ 344300 h 1703956"/>
                <a:gd name="connsiteX27" fmla="*/ 110011 w 1881147"/>
                <a:gd name="connsiteY27" fmla="*/ 377637 h 1703956"/>
                <a:gd name="connsiteX28" fmla="*/ 133824 w 1881147"/>
                <a:gd name="connsiteY28" fmla="*/ 425262 h 1703956"/>
                <a:gd name="connsiteX29" fmla="*/ 81436 w 1881147"/>
                <a:gd name="connsiteY29" fmla="*/ 463362 h 1703956"/>
                <a:gd name="connsiteX30" fmla="*/ 33811 w 1881147"/>
                <a:gd name="connsiteY30" fmla="*/ 458600 h 1703956"/>
                <a:gd name="connsiteX31" fmla="*/ 33811 w 1881147"/>
                <a:gd name="connsiteY31" fmla="*/ 530037 h 1703956"/>
                <a:gd name="connsiteX32" fmla="*/ 474 w 1881147"/>
                <a:gd name="connsiteY32" fmla="*/ 634812 h 1703956"/>
                <a:gd name="connsiteX33" fmla="*/ 62386 w 1881147"/>
                <a:gd name="connsiteY33" fmla="*/ 711012 h 1703956"/>
                <a:gd name="connsiteX34" fmla="*/ 111977 w 1881147"/>
                <a:gd name="connsiteY34" fmla="*/ 691274 h 1703956"/>
                <a:gd name="connsiteX35" fmla="*/ 112334 w 1881147"/>
                <a:gd name="connsiteY35" fmla="*/ 761533 h 1703956"/>
                <a:gd name="connsiteX36" fmla="*/ 167161 w 1881147"/>
                <a:gd name="connsiteY36" fmla="*/ 791975 h 1703956"/>
                <a:gd name="connsiteX37" fmla="*/ 236159 w 1881147"/>
                <a:gd name="connsiteY37" fmla="*/ 802187 h 1703956"/>
                <a:gd name="connsiteX38" fmla="*/ 271462 w 1881147"/>
                <a:gd name="connsiteY38" fmla="*/ 858158 h 1703956"/>
                <a:gd name="connsiteX39" fmla="*/ 270869 w 1881147"/>
                <a:gd name="connsiteY39" fmla="*/ 903230 h 1703956"/>
                <a:gd name="connsiteX40" fmla="*/ 295393 w 1881147"/>
                <a:gd name="connsiteY40" fmla="*/ 942705 h 1703956"/>
                <a:gd name="connsiteX41" fmla="*/ 341051 w 1881147"/>
                <a:gd name="connsiteY41" fmla="*/ 981297 h 1703956"/>
                <a:gd name="connsiteX42" fmla="*/ 426184 w 1881147"/>
                <a:gd name="connsiteY42" fmla="*/ 1035549 h 1703956"/>
                <a:gd name="connsiteX43" fmla="*/ 461961 w 1881147"/>
                <a:gd name="connsiteY43" fmla="*/ 1106642 h 1703956"/>
                <a:gd name="connsiteX44" fmla="*/ 441064 w 1881147"/>
                <a:gd name="connsiteY44" fmla="*/ 1176215 h 1703956"/>
                <a:gd name="connsiteX45" fmla="*/ 519111 w 1881147"/>
                <a:gd name="connsiteY45" fmla="*/ 1232678 h 1703956"/>
                <a:gd name="connsiteX46" fmla="*/ 591143 w 1881147"/>
                <a:gd name="connsiteY46" fmla="*/ 1265672 h 1703956"/>
                <a:gd name="connsiteX47" fmla="*/ 571974 w 1881147"/>
                <a:gd name="connsiteY47" fmla="*/ 1325375 h 1703956"/>
                <a:gd name="connsiteX48" fmla="*/ 662461 w 1881147"/>
                <a:gd name="connsiteY48" fmla="*/ 1477775 h 1703956"/>
                <a:gd name="connsiteX49" fmla="*/ 755271 w 1881147"/>
                <a:gd name="connsiteY49" fmla="*/ 1550929 h 1703956"/>
                <a:gd name="connsiteX50" fmla="*/ 805336 w 1881147"/>
                <a:gd name="connsiteY50" fmla="*/ 1501587 h 1703956"/>
                <a:gd name="connsiteX51" fmla="*/ 869926 w 1881147"/>
                <a:gd name="connsiteY51" fmla="*/ 1528984 h 1703956"/>
                <a:gd name="connsiteX52" fmla="*/ 924399 w 1881147"/>
                <a:gd name="connsiteY52" fmla="*/ 1496825 h 1703956"/>
                <a:gd name="connsiteX53" fmla="*/ 941246 w 1881147"/>
                <a:gd name="connsiteY53" fmla="*/ 1454649 h 1703956"/>
                <a:gd name="connsiteX54" fmla="*/ 1005123 w 1881147"/>
                <a:gd name="connsiteY54" fmla="*/ 1541061 h 1703956"/>
                <a:gd name="connsiteX55" fmla="*/ 1050190 w 1881147"/>
                <a:gd name="connsiteY55" fmla="*/ 1612155 h 1703956"/>
                <a:gd name="connsiteX56" fmla="*/ 1120136 w 1881147"/>
                <a:gd name="connsiteY56" fmla="*/ 1703674 h 1703956"/>
                <a:gd name="connsiteX57" fmla="*/ 1151034 w 1881147"/>
                <a:gd name="connsiteY57" fmla="*/ 1640583 h 1703956"/>
                <a:gd name="connsiteX58" fmla="*/ 1181693 w 1881147"/>
                <a:gd name="connsiteY58" fmla="*/ 1634103 h 1703956"/>
                <a:gd name="connsiteX59" fmla="*/ 1224792 w 1881147"/>
                <a:gd name="connsiteY59" fmla="*/ 1663366 h 1703956"/>
                <a:gd name="connsiteX60" fmla="*/ 1258367 w 1881147"/>
                <a:gd name="connsiteY60" fmla="*/ 1622712 h 1703956"/>
                <a:gd name="connsiteX61" fmla="*/ 1277188 w 1881147"/>
                <a:gd name="connsiteY61" fmla="*/ 1627329 h 1703956"/>
                <a:gd name="connsiteX62" fmla="*/ 1311230 w 1881147"/>
                <a:gd name="connsiteY62" fmla="*/ 1693806 h 1703956"/>
                <a:gd name="connsiteX63" fmla="*/ 1367786 w 1881147"/>
                <a:gd name="connsiteY63" fmla="*/ 1670337 h 1703956"/>
                <a:gd name="connsiteX64" fmla="*/ 1419818 w 1881147"/>
                <a:gd name="connsiteY64" fmla="*/ 1614216 h 1703956"/>
                <a:gd name="connsiteX65" fmla="*/ 1470595 w 1881147"/>
                <a:gd name="connsiteY65" fmla="*/ 1597673 h 1703956"/>
                <a:gd name="connsiteX66" fmla="*/ 1488274 w 1881147"/>
                <a:gd name="connsiteY66" fmla="*/ 1653495 h 1703956"/>
                <a:gd name="connsiteX67" fmla="*/ 1558169 w 1881147"/>
                <a:gd name="connsiteY67" fmla="*/ 1627817 h 1703956"/>
                <a:gd name="connsiteX68" fmla="*/ 1588947 w 1881147"/>
                <a:gd name="connsiteY68" fmla="*/ 1541061 h 1703956"/>
                <a:gd name="connsiteX69" fmla="*/ 1670383 w 1881147"/>
                <a:gd name="connsiteY69" fmla="*/ 1450919 h 1703956"/>
                <a:gd name="connsiteX70" fmla="*/ 1714974 w 1881147"/>
                <a:gd name="connsiteY70" fmla="*/ 1419789 h 1703956"/>
                <a:gd name="connsiteX71" fmla="*/ 1743343 w 1881147"/>
                <a:gd name="connsiteY71" fmla="*/ 1423084 h 1703956"/>
                <a:gd name="connsiteX72" fmla="*/ 1820935 w 1881147"/>
                <a:gd name="connsiteY72" fmla="*/ 1412476 h 1703956"/>
                <a:gd name="connsiteX73" fmla="*/ 1816054 w 1881147"/>
                <a:gd name="connsiteY73" fmla="*/ 1466040 h 1703956"/>
                <a:gd name="connsiteX74" fmla="*/ 1874221 w 1881147"/>
                <a:gd name="connsiteY74" fmla="*/ 1489361 h 1703956"/>
                <a:gd name="connsiteX75" fmla="*/ 1875829 w 1881147"/>
                <a:gd name="connsiteY75" fmla="*/ 1466727 h 1703956"/>
                <a:gd name="connsiteX76" fmla="*/ 1875051 w 1881147"/>
                <a:gd name="connsiteY76" fmla="*/ 1405993 h 1703956"/>
                <a:gd name="connsiteX77" fmla="*/ 1853086 w 1881147"/>
                <a:gd name="connsiteY77" fmla="*/ 1315850 h 1703956"/>
                <a:gd name="connsiteX78" fmla="*/ 1853086 w 1881147"/>
                <a:gd name="connsiteY78" fmla="*/ 1258700 h 1703956"/>
                <a:gd name="connsiteX79" fmla="*/ 1810224 w 1881147"/>
                <a:gd name="connsiteY79" fmla="*/ 1249175 h 1703956"/>
                <a:gd name="connsiteX80" fmla="*/ 1734024 w 1881147"/>
                <a:gd name="connsiteY80" fmla="*/ 1168212 h 1703956"/>
                <a:gd name="connsiteX81" fmla="*/ 1695924 w 1881147"/>
                <a:gd name="connsiteY81" fmla="*/ 987237 h 1703956"/>
                <a:gd name="connsiteX82" fmla="*/ 1643536 w 1881147"/>
                <a:gd name="connsiteY82" fmla="*/ 953900 h 1703956"/>
                <a:gd name="connsiteX83" fmla="*/ 1605436 w 1881147"/>
                <a:gd name="connsiteY83" fmla="*/ 896750 h 1703956"/>
                <a:gd name="connsiteX84" fmla="*/ 1557811 w 1881147"/>
                <a:gd name="connsiteY84" fmla="*/ 849125 h 1703956"/>
                <a:gd name="connsiteX85" fmla="*/ 1505424 w 1881147"/>
                <a:gd name="connsiteY85" fmla="*/ 830075 h 1703956"/>
                <a:gd name="connsiteX86" fmla="*/ 1453036 w 1881147"/>
                <a:gd name="connsiteY86" fmla="*/ 825312 h 1703956"/>
                <a:gd name="connsiteX87" fmla="*/ 1510186 w 1881147"/>
                <a:gd name="connsiteY87" fmla="*/ 791975 h 1703956"/>
                <a:gd name="connsiteX88" fmla="*/ 1476849 w 1881147"/>
                <a:gd name="connsiteY88" fmla="*/ 758637 h 1703956"/>
                <a:gd name="connsiteX89" fmla="*/ 1481611 w 1881147"/>
                <a:gd name="connsiteY89" fmla="*/ 734825 h 1703956"/>
                <a:gd name="connsiteX90" fmla="*/ 1572099 w 1881147"/>
                <a:gd name="connsiteY90" fmla="*/ 772925 h 1703956"/>
                <a:gd name="connsiteX91" fmla="*/ 1624486 w 1881147"/>
                <a:gd name="connsiteY91" fmla="*/ 706250 h 1703956"/>
                <a:gd name="connsiteX92" fmla="*/ 1622283 w 1881147"/>
                <a:gd name="connsiteY92" fmla="*/ 563375 h 1703956"/>
                <a:gd name="connsiteX93" fmla="*/ 1639486 w 1881147"/>
                <a:gd name="connsiteY93" fmla="*/ 415049 h 1703956"/>
                <a:gd name="connsiteX0" fmla="*/ 1639486 w 1881147"/>
                <a:gd name="connsiteY0" fmla="*/ 410094 h 1699001"/>
                <a:gd name="connsiteX1" fmla="*/ 1567336 w 1881147"/>
                <a:gd name="connsiteY1" fmla="*/ 377445 h 1699001"/>
                <a:gd name="connsiteX2" fmla="*/ 1477087 w 1881147"/>
                <a:gd name="connsiteY2" fmla="*/ 353632 h 1699001"/>
                <a:gd name="connsiteX3" fmla="*/ 1423767 w 1881147"/>
                <a:gd name="connsiteY3" fmla="*/ 276548 h 1699001"/>
                <a:gd name="connsiteX4" fmla="*/ 1395785 w 1881147"/>
                <a:gd name="connsiteY4" fmla="*/ 174703 h 1699001"/>
                <a:gd name="connsiteX5" fmla="*/ 1364769 w 1881147"/>
                <a:gd name="connsiteY5" fmla="*/ 6641 h 1699001"/>
                <a:gd name="connsiteX6" fmla="*/ 1270553 w 1881147"/>
                <a:gd name="connsiteY6" fmla="*/ 40681 h 1699001"/>
                <a:gd name="connsiteX7" fmla="*/ 1247452 w 1881147"/>
                <a:gd name="connsiteY7" fmla="*/ 106014 h 1699001"/>
                <a:gd name="connsiteX8" fmla="*/ 1214911 w 1881147"/>
                <a:gd name="connsiteY8" fmla="*/ 163132 h 1699001"/>
                <a:gd name="connsiteX9" fmla="*/ 1186336 w 1881147"/>
                <a:gd name="connsiteY9" fmla="*/ 191707 h 1699001"/>
                <a:gd name="connsiteX10" fmla="*/ 1176811 w 1881147"/>
                <a:gd name="connsiteY10" fmla="*/ 263145 h 1699001"/>
                <a:gd name="connsiteX11" fmla="*/ 1114899 w 1881147"/>
                <a:gd name="connsiteY11" fmla="*/ 306007 h 1699001"/>
                <a:gd name="connsiteX12" fmla="*/ 1005361 w 1881147"/>
                <a:gd name="connsiteY12" fmla="*/ 320295 h 1699001"/>
                <a:gd name="connsiteX13" fmla="*/ 962499 w 1881147"/>
                <a:gd name="connsiteY13" fmla="*/ 363157 h 1699001"/>
                <a:gd name="connsiteX14" fmla="*/ 838674 w 1881147"/>
                <a:gd name="connsiteY14" fmla="*/ 363157 h 1699001"/>
                <a:gd name="connsiteX15" fmla="*/ 781524 w 1881147"/>
                <a:gd name="connsiteY15" fmla="*/ 434595 h 1699001"/>
                <a:gd name="connsiteX16" fmla="*/ 781524 w 1881147"/>
                <a:gd name="connsiteY16" fmla="*/ 467932 h 1699001"/>
                <a:gd name="connsiteX17" fmla="*/ 743424 w 1881147"/>
                <a:gd name="connsiteY17" fmla="*/ 491745 h 1699001"/>
                <a:gd name="connsiteX18" fmla="*/ 671986 w 1881147"/>
                <a:gd name="connsiteY18" fmla="*/ 425070 h 1699001"/>
                <a:gd name="connsiteX19" fmla="*/ 519586 w 1881147"/>
                <a:gd name="connsiteY19" fmla="*/ 420307 h 1699001"/>
                <a:gd name="connsiteX20" fmla="*/ 457674 w 1881147"/>
                <a:gd name="connsiteY20" fmla="*/ 439357 h 1699001"/>
                <a:gd name="connsiteX21" fmla="*/ 419574 w 1881147"/>
                <a:gd name="connsiteY21" fmla="*/ 425070 h 1699001"/>
                <a:gd name="connsiteX22" fmla="*/ 400524 w 1881147"/>
                <a:gd name="connsiteY22" fmla="*/ 363157 h 1699001"/>
                <a:gd name="connsiteX23" fmla="*/ 333849 w 1881147"/>
                <a:gd name="connsiteY23" fmla="*/ 310770 h 1699001"/>
                <a:gd name="connsiteX24" fmla="*/ 286224 w 1881147"/>
                <a:gd name="connsiteY24" fmla="*/ 244095 h 1699001"/>
                <a:gd name="connsiteX25" fmla="*/ 143349 w 1881147"/>
                <a:gd name="connsiteY25" fmla="*/ 263145 h 1699001"/>
                <a:gd name="connsiteX26" fmla="*/ 124299 w 1881147"/>
                <a:gd name="connsiteY26" fmla="*/ 339345 h 1699001"/>
                <a:gd name="connsiteX27" fmla="*/ 110011 w 1881147"/>
                <a:gd name="connsiteY27" fmla="*/ 372682 h 1699001"/>
                <a:gd name="connsiteX28" fmla="*/ 133824 w 1881147"/>
                <a:gd name="connsiteY28" fmla="*/ 420307 h 1699001"/>
                <a:gd name="connsiteX29" fmla="*/ 81436 w 1881147"/>
                <a:gd name="connsiteY29" fmla="*/ 458407 h 1699001"/>
                <a:gd name="connsiteX30" fmla="*/ 33811 w 1881147"/>
                <a:gd name="connsiteY30" fmla="*/ 453645 h 1699001"/>
                <a:gd name="connsiteX31" fmla="*/ 33811 w 1881147"/>
                <a:gd name="connsiteY31" fmla="*/ 525082 h 1699001"/>
                <a:gd name="connsiteX32" fmla="*/ 474 w 1881147"/>
                <a:gd name="connsiteY32" fmla="*/ 629857 h 1699001"/>
                <a:gd name="connsiteX33" fmla="*/ 62386 w 1881147"/>
                <a:gd name="connsiteY33" fmla="*/ 706057 h 1699001"/>
                <a:gd name="connsiteX34" fmla="*/ 111977 w 1881147"/>
                <a:gd name="connsiteY34" fmla="*/ 686319 h 1699001"/>
                <a:gd name="connsiteX35" fmla="*/ 112334 w 1881147"/>
                <a:gd name="connsiteY35" fmla="*/ 756578 h 1699001"/>
                <a:gd name="connsiteX36" fmla="*/ 167161 w 1881147"/>
                <a:gd name="connsiteY36" fmla="*/ 787020 h 1699001"/>
                <a:gd name="connsiteX37" fmla="*/ 236159 w 1881147"/>
                <a:gd name="connsiteY37" fmla="*/ 797232 h 1699001"/>
                <a:gd name="connsiteX38" fmla="*/ 271462 w 1881147"/>
                <a:gd name="connsiteY38" fmla="*/ 853203 h 1699001"/>
                <a:gd name="connsiteX39" fmla="*/ 270869 w 1881147"/>
                <a:gd name="connsiteY39" fmla="*/ 898275 h 1699001"/>
                <a:gd name="connsiteX40" fmla="*/ 295393 w 1881147"/>
                <a:gd name="connsiteY40" fmla="*/ 937750 h 1699001"/>
                <a:gd name="connsiteX41" fmla="*/ 341051 w 1881147"/>
                <a:gd name="connsiteY41" fmla="*/ 976342 h 1699001"/>
                <a:gd name="connsiteX42" fmla="*/ 426184 w 1881147"/>
                <a:gd name="connsiteY42" fmla="*/ 1030594 h 1699001"/>
                <a:gd name="connsiteX43" fmla="*/ 461961 w 1881147"/>
                <a:gd name="connsiteY43" fmla="*/ 1101687 h 1699001"/>
                <a:gd name="connsiteX44" fmla="*/ 441064 w 1881147"/>
                <a:gd name="connsiteY44" fmla="*/ 1171260 h 1699001"/>
                <a:gd name="connsiteX45" fmla="*/ 519111 w 1881147"/>
                <a:gd name="connsiteY45" fmla="*/ 1227723 h 1699001"/>
                <a:gd name="connsiteX46" fmla="*/ 591143 w 1881147"/>
                <a:gd name="connsiteY46" fmla="*/ 1260717 h 1699001"/>
                <a:gd name="connsiteX47" fmla="*/ 571974 w 1881147"/>
                <a:gd name="connsiteY47" fmla="*/ 1320420 h 1699001"/>
                <a:gd name="connsiteX48" fmla="*/ 662461 w 1881147"/>
                <a:gd name="connsiteY48" fmla="*/ 1472820 h 1699001"/>
                <a:gd name="connsiteX49" fmla="*/ 755271 w 1881147"/>
                <a:gd name="connsiteY49" fmla="*/ 1545974 h 1699001"/>
                <a:gd name="connsiteX50" fmla="*/ 805336 w 1881147"/>
                <a:gd name="connsiteY50" fmla="*/ 1496632 h 1699001"/>
                <a:gd name="connsiteX51" fmla="*/ 869926 w 1881147"/>
                <a:gd name="connsiteY51" fmla="*/ 1524029 h 1699001"/>
                <a:gd name="connsiteX52" fmla="*/ 924399 w 1881147"/>
                <a:gd name="connsiteY52" fmla="*/ 1491870 h 1699001"/>
                <a:gd name="connsiteX53" fmla="*/ 941246 w 1881147"/>
                <a:gd name="connsiteY53" fmla="*/ 1449694 h 1699001"/>
                <a:gd name="connsiteX54" fmla="*/ 1005123 w 1881147"/>
                <a:gd name="connsiteY54" fmla="*/ 1536106 h 1699001"/>
                <a:gd name="connsiteX55" fmla="*/ 1050190 w 1881147"/>
                <a:gd name="connsiteY55" fmla="*/ 1607200 h 1699001"/>
                <a:gd name="connsiteX56" fmla="*/ 1120136 w 1881147"/>
                <a:gd name="connsiteY56" fmla="*/ 1698719 h 1699001"/>
                <a:gd name="connsiteX57" fmla="*/ 1151034 w 1881147"/>
                <a:gd name="connsiteY57" fmla="*/ 1635628 h 1699001"/>
                <a:gd name="connsiteX58" fmla="*/ 1181693 w 1881147"/>
                <a:gd name="connsiteY58" fmla="*/ 1629148 h 1699001"/>
                <a:gd name="connsiteX59" fmla="*/ 1224792 w 1881147"/>
                <a:gd name="connsiteY59" fmla="*/ 1658411 h 1699001"/>
                <a:gd name="connsiteX60" fmla="*/ 1258367 w 1881147"/>
                <a:gd name="connsiteY60" fmla="*/ 1617757 h 1699001"/>
                <a:gd name="connsiteX61" fmla="*/ 1277188 w 1881147"/>
                <a:gd name="connsiteY61" fmla="*/ 1622374 h 1699001"/>
                <a:gd name="connsiteX62" fmla="*/ 1311230 w 1881147"/>
                <a:gd name="connsiteY62" fmla="*/ 1688851 h 1699001"/>
                <a:gd name="connsiteX63" fmla="*/ 1367786 w 1881147"/>
                <a:gd name="connsiteY63" fmla="*/ 1665382 h 1699001"/>
                <a:gd name="connsiteX64" fmla="*/ 1419818 w 1881147"/>
                <a:gd name="connsiteY64" fmla="*/ 1609261 h 1699001"/>
                <a:gd name="connsiteX65" fmla="*/ 1470595 w 1881147"/>
                <a:gd name="connsiteY65" fmla="*/ 1592718 h 1699001"/>
                <a:gd name="connsiteX66" fmla="*/ 1488274 w 1881147"/>
                <a:gd name="connsiteY66" fmla="*/ 1648540 h 1699001"/>
                <a:gd name="connsiteX67" fmla="*/ 1558169 w 1881147"/>
                <a:gd name="connsiteY67" fmla="*/ 1622862 h 1699001"/>
                <a:gd name="connsiteX68" fmla="*/ 1588947 w 1881147"/>
                <a:gd name="connsiteY68" fmla="*/ 1536106 h 1699001"/>
                <a:gd name="connsiteX69" fmla="*/ 1670383 w 1881147"/>
                <a:gd name="connsiteY69" fmla="*/ 1445964 h 1699001"/>
                <a:gd name="connsiteX70" fmla="*/ 1714974 w 1881147"/>
                <a:gd name="connsiteY70" fmla="*/ 1414834 h 1699001"/>
                <a:gd name="connsiteX71" fmla="*/ 1743343 w 1881147"/>
                <a:gd name="connsiteY71" fmla="*/ 1418129 h 1699001"/>
                <a:gd name="connsiteX72" fmla="*/ 1820935 w 1881147"/>
                <a:gd name="connsiteY72" fmla="*/ 1407521 h 1699001"/>
                <a:gd name="connsiteX73" fmla="*/ 1816054 w 1881147"/>
                <a:gd name="connsiteY73" fmla="*/ 1461085 h 1699001"/>
                <a:gd name="connsiteX74" fmla="*/ 1874221 w 1881147"/>
                <a:gd name="connsiteY74" fmla="*/ 1484406 h 1699001"/>
                <a:gd name="connsiteX75" fmla="*/ 1875829 w 1881147"/>
                <a:gd name="connsiteY75" fmla="*/ 1461772 h 1699001"/>
                <a:gd name="connsiteX76" fmla="*/ 1875051 w 1881147"/>
                <a:gd name="connsiteY76" fmla="*/ 1401038 h 1699001"/>
                <a:gd name="connsiteX77" fmla="*/ 1853086 w 1881147"/>
                <a:gd name="connsiteY77" fmla="*/ 1310895 h 1699001"/>
                <a:gd name="connsiteX78" fmla="*/ 1853086 w 1881147"/>
                <a:gd name="connsiteY78" fmla="*/ 1253745 h 1699001"/>
                <a:gd name="connsiteX79" fmla="*/ 1810224 w 1881147"/>
                <a:gd name="connsiteY79" fmla="*/ 1244220 h 1699001"/>
                <a:gd name="connsiteX80" fmla="*/ 1734024 w 1881147"/>
                <a:gd name="connsiteY80" fmla="*/ 1163257 h 1699001"/>
                <a:gd name="connsiteX81" fmla="*/ 1695924 w 1881147"/>
                <a:gd name="connsiteY81" fmla="*/ 982282 h 1699001"/>
                <a:gd name="connsiteX82" fmla="*/ 1643536 w 1881147"/>
                <a:gd name="connsiteY82" fmla="*/ 948945 h 1699001"/>
                <a:gd name="connsiteX83" fmla="*/ 1605436 w 1881147"/>
                <a:gd name="connsiteY83" fmla="*/ 891795 h 1699001"/>
                <a:gd name="connsiteX84" fmla="*/ 1557811 w 1881147"/>
                <a:gd name="connsiteY84" fmla="*/ 844170 h 1699001"/>
                <a:gd name="connsiteX85" fmla="*/ 1505424 w 1881147"/>
                <a:gd name="connsiteY85" fmla="*/ 825120 h 1699001"/>
                <a:gd name="connsiteX86" fmla="*/ 1453036 w 1881147"/>
                <a:gd name="connsiteY86" fmla="*/ 820357 h 1699001"/>
                <a:gd name="connsiteX87" fmla="*/ 1510186 w 1881147"/>
                <a:gd name="connsiteY87" fmla="*/ 787020 h 1699001"/>
                <a:gd name="connsiteX88" fmla="*/ 1476849 w 1881147"/>
                <a:gd name="connsiteY88" fmla="*/ 753682 h 1699001"/>
                <a:gd name="connsiteX89" fmla="*/ 1481611 w 1881147"/>
                <a:gd name="connsiteY89" fmla="*/ 729870 h 1699001"/>
                <a:gd name="connsiteX90" fmla="*/ 1572099 w 1881147"/>
                <a:gd name="connsiteY90" fmla="*/ 767970 h 1699001"/>
                <a:gd name="connsiteX91" fmla="*/ 1624486 w 1881147"/>
                <a:gd name="connsiteY91" fmla="*/ 701295 h 1699001"/>
                <a:gd name="connsiteX92" fmla="*/ 1622283 w 1881147"/>
                <a:gd name="connsiteY92" fmla="*/ 558420 h 1699001"/>
                <a:gd name="connsiteX93" fmla="*/ 1639486 w 1881147"/>
                <a:gd name="connsiteY93" fmla="*/ 410094 h 1699001"/>
                <a:gd name="connsiteX0" fmla="*/ 1639486 w 1881147"/>
                <a:gd name="connsiteY0" fmla="*/ 410466 h 1699373"/>
                <a:gd name="connsiteX1" fmla="*/ 1567336 w 1881147"/>
                <a:gd name="connsiteY1" fmla="*/ 377817 h 1699373"/>
                <a:gd name="connsiteX2" fmla="*/ 1477087 w 1881147"/>
                <a:gd name="connsiteY2" fmla="*/ 354004 h 1699373"/>
                <a:gd name="connsiteX3" fmla="*/ 1423767 w 1881147"/>
                <a:gd name="connsiteY3" fmla="*/ 276920 h 1699373"/>
                <a:gd name="connsiteX4" fmla="*/ 1395785 w 1881147"/>
                <a:gd name="connsiteY4" fmla="*/ 175075 h 1699373"/>
                <a:gd name="connsiteX5" fmla="*/ 1364769 w 1881147"/>
                <a:gd name="connsiteY5" fmla="*/ 7013 h 1699373"/>
                <a:gd name="connsiteX6" fmla="*/ 1270553 w 1881147"/>
                <a:gd name="connsiteY6" fmla="*/ 41053 h 1699373"/>
                <a:gd name="connsiteX7" fmla="*/ 1244198 w 1881147"/>
                <a:gd name="connsiteY7" fmla="*/ 126810 h 1699373"/>
                <a:gd name="connsiteX8" fmla="*/ 1214911 w 1881147"/>
                <a:gd name="connsiteY8" fmla="*/ 163504 h 1699373"/>
                <a:gd name="connsiteX9" fmla="*/ 1186336 w 1881147"/>
                <a:gd name="connsiteY9" fmla="*/ 192079 h 1699373"/>
                <a:gd name="connsiteX10" fmla="*/ 1176811 w 1881147"/>
                <a:gd name="connsiteY10" fmla="*/ 263517 h 1699373"/>
                <a:gd name="connsiteX11" fmla="*/ 1114899 w 1881147"/>
                <a:gd name="connsiteY11" fmla="*/ 306379 h 1699373"/>
                <a:gd name="connsiteX12" fmla="*/ 1005361 w 1881147"/>
                <a:gd name="connsiteY12" fmla="*/ 320667 h 1699373"/>
                <a:gd name="connsiteX13" fmla="*/ 962499 w 1881147"/>
                <a:gd name="connsiteY13" fmla="*/ 363529 h 1699373"/>
                <a:gd name="connsiteX14" fmla="*/ 838674 w 1881147"/>
                <a:gd name="connsiteY14" fmla="*/ 363529 h 1699373"/>
                <a:gd name="connsiteX15" fmla="*/ 781524 w 1881147"/>
                <a:gd name="connsiteY15" fmla="*/ 434967 h 1699373"/>
                <a:gd name="connsiteX16" fmla="*/ 781524 w 1881147"/>
                <a:gd name="connsiteY16" fmla="*/ 468304 h 1699373"/>
                <a:gd name="connsiteX17" fmla="*/ 743424 w 1881147"/>
                <a:gd name="connsiteY17" fmla="*/ 492117 h 1699373"/>
                <a:gd name="connsiteX18" fmla="*/ 671986 w 1881147"/>
                <a:gd name="connsiteY18" fmla="*/ 425442 h 1699373"/>
                <a:gd name="connsiteX19" fmla="*/ 519586 w 1881147"/>
                <a:gd name="connsiteY19" fmla="*/ 420679 h 1699373"/>
                <a:gd name="connsiteX20" fmla="*/ 457674 w 1881147"/>
                <a:gd name="connsiteY20" fmla="*/ 439729 h 1699373"/>
                <a:gd name="connsiteX21" fmla="*/ 419574 w 1881147"/>
                <a:gd name="connsiteY21" fmla="*/ 425442 h 1699373"/>
                <a:gd name="connsiteX22" fmla="*/ 400524 w 1881147"/>
                <a:gd name="connsiteY22" fmla="*/ 363529 h 1699373"/>
                <a:gd name="connsiteX23" fmla="*/ 333849 w 1881147"/>
                <a:gd name="connsiteY23" fmla="*/ 311142 h 1699373"/>
                <a:gd name="connsiteX24" fmla="*/ 286224 w 1881147"/>
                <a:gd name="connsiteY24" fmla="*/ 244467 h 1699373"/>
                <a:gd name="connsiteX25" fmla="*/ 143349 w 1881147"/>
                <a:gd name="connsiteY25" fmla="*/ 263517 h 1699373"/>
                <a:gd name="connsiteX26" fmla="*/ 124299 w 1881147"/>
                <a:gd name="connsiteY26" fmla="*/ 339717 h 1699373"/>
                <a:gd name="connsiteX27" fmla="*/ 110011 w 1881147"/>
                <a:gd name="connsiteY27" fmla="*/ 373054 h 1699373"/>
                <a:gd name="connsiteX28" fmla="*/ 133824 w 1881147"/>
                <a:gd name="connsiteY28" fmla="*/ 420679 h 1699373"/>
                <a:gd name="connsiteX29" fmla="*/ 81436 w 1881147"/>
                <a:gd name="connsiteY29" fmla="*/ 458779 h 1699373"/>
                <a:gd name="connsiteX30" fmla="*/ 33811 w 1881147"/>
                <a:gd name="connsiteY30" fmla="*/ 454017 h 1699373"/>
                <a:gd name="connsiteX31" fmla="*/ 33811 w 1881147"/>
                <a:gd name="connsiteY31" fmla="*/ 525454 h 1699373"/>
                <a:gd name="connsiteX32" fmla="*/ 474 w 1881147"/>
                <a:gd name="connsiteY32" fmla="*/ 630229 h 1699373"/>
                <a:gd name="connsiteX33" fmla="*/ 62386 w 1881147"/>
                <a:gd name="connsiteY33" fmla="*/ 706429 h 1699373"/>
                <a:gd name="connsiteX34" fmla="*/ 111977 w 1881147"/>
                <a:gd name="connsiteY34" fmla="*/ 686691 h 1699373"/>
                <a:gd name="connsiteX35" fmla="*/ 112334 w 1881147"/>
                <a:gd name="connsiteY35" fmla="*/ 756950 h 1699373"/>
                <a:gd name="connsiteX36" fmla="*/ 167161 w 1881147"/>
                <a:gd name="connsiteY36" fmla="*/ 787392 h 1699373"/>
                <a:gd name="connsiteX37" fmla="*/ 236159 w 1881147"/>
                <a:gd name="connsiteY37" fmla="*/ 797604 h 1699373"/>
                <a:gd name="connsiteX38" fmla="*/ 271462 w 1881147"/>
                <a:gd name="connsiteY38" fmla="*/ 853575 h 1699373"/>
                <a:gd name="connsiteX39" fmla="*/ 270869 w 1881147"/>
                <a:gd name="connsiteY39" fmla="*/ 898647 h 1699373"/>
                <a:gd name="connsiteX40" fmla="*/ 295393 w 1881147"/>
                <a:gd name="connsiteY40" fmla="*/ 938122 h 1699373"/>
                <a:gd name="connsiteX41" fmla="*/ 341051 w 1881147"/>
                <a:gd name="connsiteY41" fmla="*/ 976714 h 1699373"/>
                <a:gd name="connsiteX42" fmla="*/ 426184 w 1881147"/>
                <a:gd name="connsiteY42" fmla="*/ 1030966 h 1699373"/>
                <a:gd name="connsiteX43" fmla="*/ 461961 w 1881147"/>
                <a:gd name="connsiteY43" fmla="*/ 1102059 h 1699373"/>
                <a:gd name="connsiteX44" fmla="*/ 441064 w 1881147"/>
                <a:gd name="connsiteY44" fmla="*/ 1171632 h 1699373"/>
                <a:gd name="connsiteX45" fmla="*/ 519111 w 1881147"/>
                <a:gd name="connsiteY45" fmla="*/ 1228095 h 1699373"/>
                <a:gd name="connsiteX46" fmla="*/ 591143 w 1881147"/>
                <a:gd name="connsiteY46" fmla="*/ 1261089 h 1699373"/>
                <a:gd name="connsiteX47" fmla="*/ 571974 w 1881147"/>
                <a:gd name="connsiteY47" fmla="*/ 1320792 h 1699373"/>
                <a:gd name="connsiteX48" fmla="*/ 662461 w 1881147"/>
                <a:gd name="connsiteY48" fmla="*/ 1473192 h 1699373"/>
                <a:gd name="connsiteX49" fmla="*/ 755271 w 1881147"/>
                <a:gd name="connsiteY49" fmla="*/ 1546346 h 1699373"/>
                <a:gd name="connsiteX50" fmla="*/ 805336 w 1881147"/>
                <a:gd name="connsiteY50" fmla="*/ 1497004 h 1699373"/>
                <a:gd name="connsiteX51" fmla="*/ 869926 w 1881147"/>
                <a:gd name="connsiteY51" fmla="*/ 1524401 h 1699373"/>
                <a:gd name="connsiteX52" fmla="*/ 924399 w 1881147"/>
                <a:gd name="connsiteY52" fmla="*/ 1492242 h 1699373"/>
                <a:gd name="connsiteX53" fmla="*/ 941246 w 1881147"/>
                <a:gd name="connsiteY53" fmla="*/ 1450066 h 1699373"/>
                <a:gd name="connsiteX54" fmla="*/ 1005123 w 1881147"/>
                <a:gd name="connsiteY54" fmla="*/ 1536478 h 1699373"/>
                <a:gd name="connsiteX55" fmla="*/ 1050190 w 1881147"/>
                <a:gd name="connsiteY55" fmla="*/ 1607572 h 1699373"/>
                <a:gd name="connsiteX56" fmla="*/ 1120136 w 1881147"/>
                <a:gd name="connsiteY56" fmla="*/ 1699091 h 1699373"/>
                <a:gd name="connsiteX57" fmla="*/ 1151034 w 1881147"/>
                <a:gd name="connsiteY57" fmla="*/ 1636000 h 1699373"/>
                <a:gd name="connsiteX58" fmla="*/ 1181693 w 1881147"/>
                <a:gd name="connsiteY58" fmla="*/ 1629520 h 1699373"/>
                <a:gd name="connsiteX59" fmla="*/ 1224792 w 1881147"/>
                <a:gd name="connsiteY59" fmla="*/ 1658783 h 1699373"/>
                <a:gd name="connsiteX60" fmla="*/ 1258367 w 1881147"/>
                <a:gd name="connsiteY60" fmla="*/ 1618129 h 1699373"/>
                <a:gd name="connsiteX61" fmla="*/ 1277188 w 1881147"/>
                <a:gd name="connsiteY61" fmla="*/ 1622746 h 1699373"/>
                <a:gd name="connsiteX62" fmla="*/ 1311230 w 1881147"/>
                <a:gd name="connsiteY62" fmla="*/ 1689223 h 1699373"/>
                <a:gd name="connsiteX63" fmla="*/ 1367786 w 1881147"/>
                <a:gd name="connsiteY63" fmla="*/ 1665754 h 1699373"/>
                <a:gd name="connsiteX64" fmla="*/ 1419818 w 1881147"/>
                <a:gd name="connsiteY64" fmla="*/ 1609633 h 1699373"/>
                <a:gd name="connsiteX65" fmla="*/ 1470595 w 1881147"/>
                <a:gd name="connsiteY65" fmla="*/ 1593090 h 1699373"/>
                <a:gd name="connsiteX66" fmla="*/ 1488274 w 1881147"/>
                <a:gd name="connsiteY66" fmla="*/ 1648912 h 1699373"/>
                <a:gd name="connsiteX67" fmla="*/ 1558169 w 1881147"/>
                <a:gd name="connsiteY67" fmla="*/ 1623234 h 1699373"/>
                <a:gd name="connsiteX68" fmla="*/ 1588947 w 1881147"/>
                <a:gd name="connsiteY68" fmla="*/ 1536478 h 1699373"/>
                <a:gd name="connsiteX69" fmla="*/ 1670383 w 1881147"/>
                <a:gd name="connsiteY69" fmla="*/ 1446336 h 1699373"/>
                <a:gd name="connsiteX70" fmla="*/ 1714974 w 1881147"/>
                <a:gd name="connsiteY70" fmla="*/ 1415206 h 1699373"/>
                <a:gd name="connsiteX71" fmla="*/ 1743343 w 1881147"/>
                <a:gd name="connsiteY71" fmla="*/ 1418501 h 1699373"/>
                <a:gd name="connsiteX72" fmla="*/ 1820935 w 1881147"/>
                <a:gd name="connsiteY72" fmla="*/ 1407893 h 1699373"/>
                <a:gd name="connsiteX73" fmla="*/ 1816054 w 1881147"/>
                <a:gd name="connsiteY73" fmla="*/ 1461457 h 1699373"/>
                <a:gd name="connsiteX74" fmla="*/ 1874221 w 1881147"/>
                <a:gd name="connsiteY74" fmla="*/ 1484778 h 1699373"/>
                <a:gd name="connsiteX75" fmla="*/ 1875829 w 1881147"/>
                <a:gd name="connsiteY75" fmla="*/ 1462144 h 1699373"/>
                <a:gd name="connsiteX76" fmla="*/ 1875051 w 1881147"/>
                <a:gd name="connsiteY76" fmla="*/ 1401410 h 1699373"/>
                <a:gd name="connsiteX77" fmla="*/ 1853086 w 1881147"/>
                <a:gd name="connsiteY77" fmla="*/ 1311267 h 1699373"/>
                <a:gd name="connsiteX78" fmla="*/ 1853086 w 1881147"/>
                <a:gd name="connsiteY78" fmla="*/ 1254117 h 1699373"/>
                <a:gd name="connsiteX79" fmla="*/ 1810224 w 1881147"/>
                <a:gd name="connsiteY79" fmla="*/ 1244592 h 1699373"/>
                <a:gd name="connsiteX80" fmla="*/ 1734024 w 1881147"/>
                <a:gd name="connsiteY80" fmla="*/ 1163629 h 1699373"/>
                <a:gd name="connsiteX81" fmla="*/ 1695924 w 1881147"/>
                <a:gd name="connsiteY81" fmla="*/ 982654 h 1699373"/>
                <a:gd name="connsiteX82" fmla="*/ 1643536 w 1881147"/>
                <a:gd name="connsiteY82" fmla="*/ 949317 h 1699373"/>
                <a:gd name="connsiteX83" fmla="*/ 1605436 w 1881147"/>
                <a:gd name="connsiteY83" fmla="*/ 892167 h 1699373"/>
                <a:gd name="connsiteX84" fmla="*/ 1557811 w 1881147"/>
                <a:gd name="connsiteY84" fmla="*/ 844542 h 1699373"/>
                <a:gd name="connsiteX85" fmla="*/ 1505424 w 1881147"/>
                <a:gd name="connsiteY85" fmla="*/ 825492 h 1699373"/>
                <a:gd name="connsiteX86" fmla="*/ 1453036 w 1881147"/>
                <a:gd name="connsiteY86" fmla="*/ 820729 h 1699373"/>
                <a:gd name="connsiteX87" fmla="*/ 1510186 w 1881147"/>
                <a:gd name="connsiteY87" fmla="*/ 787392 h 1699373"/>
                <a:gd name="connsiteX88" fmla="*/ 1476849 w 1881147"/>
                <a:gd name="connsiteY88" fmla="*/ 754054 h 1699373"/>
                <a:gd name="connsiteX89" fmla="*/ 1481611 w 1881147"/>
                <a:gd name="connsiteY89" fmla="*/ 730242 h 1699373"/>
                <a:gd name="connsiteX90" fmla="*/ 1572099 w 1881147"/>
                <a:gd name="connsiteY90" fmla="*/ 768342 h 1699373"/>
                <a:gd name="connsiteX91" fmla="*/ 1624486 w 1881147"/>
                <a:gd name="connsiteY91" fmla="*/ 701667 h 1699373"/>
                <a:gd name="connsiteX92" fmla="*/ 1622283 w 1881147"/>
                <a:gd name="connsiteY92" fmla="*/ 558792 h 1699373"/>
                <a:gd name="connsiteX93" fmla="*/ 1639486 w 1881147"/>
                <a:gd name="connsiteY93" fmla="*/ 410466 h 1699373"/>
                <a:gd name="connsiteX0" fmla="*/ 1639486 w 1881147"/>
                <a:gd name="connsiteY0" fmla="*/ 409992 h 1698899"/>
                <a:gd name="connsiteX1" fmla="*/ 1567336 w 1881147"/>
                <a:gd name="connsiteY1" fmla="*/ 377343 h 1698899"/>
                <a:gd name="connsiteX2" fmla="*/ 1477087 w 1881147"/>
                <a:gd name="connsiteY2" fmla="*/ 353530 h 1698899"/>
                <a:gd name="connsiteX3" fmla="*/ 1423767 w 1881147"/>
                <a:gd name="connsiteY3" fmla="*/ 276446 h 1698899"/>
                <a:gd name="connsiteX4" fmla="*/ 1395785 w 1881147"/>
                <a:gd name="connsiteY4" fmla="*/ 174601 h 1698899"/>
                <a:gd name="connsiteX5" fmla="*/ 1364769 w 1881147"/>
                <a:gd name="connsiteY5" fmla="*/ 6539 h 1698899"/>
                <a:gd name="connsiteX6" fmla="*/ 1282757 w 1881147"/>
                <a:gd name="connsiteY6" fmla="*/ 43131 h 1698899"/>
                <a:gd name="connsiteX7" fmla="*/ 1244198 w 1881147"/>
                <a:gd name="connsiteY7" fmla="*/ 126336 h 1698899"/>
                <a:gd name="connsiteX8" fmla="*/ 1214911 w 1881147"/>
                <a:gd name="connsiteY8" fmla="*/ 163030 h 1698899"/>
                <a:gd name="connsiteX9" fmla="*/ 1186336 w 1881147"/>
                <a:gd name="connsiteY9" fmla="*/ 191605 h 1698899"/>
                <a:gd name="connsiteX10" fmla="*/ 1176811 w 1881147"/>
                <a:gd name="connsiteY10" fmla="*/ 263043 h 1698899"/>
                <a:gd name="connsiteX11" fmla="*/ 1114899 w 1881147"/>
                <a:gd name="connsiteY11" fmla="*/ 305905 h 1698899"/>
                <a:gd name="connsiteX12" fmla="*/ 1005361 w 1881147"/>
                <a:gd name="connsiteY12" fmla="*/ 320193 h 1698899"/>
                <a:gd name="connsiteX13" fmla="*/ 962499 w 1881147"/>
                <a:gd name="connsiteY13" fmla="*/ 363055 h 1698899"/>
                <a:gd name="connsiteX14" fmla="*/ 838674 w 1881147"/>
                <a:gd name="connsiteY14" fmla="*/ 363055 h 1698899"/>
                <a:gd name="connsiteX15" fmla="*/ 781524 w 1881147"/>
                <a:gd name="connsiteY15" fmla="*/ 434493 h 1698899"/>
                <a:gd name="connsiteX16" fmla="*/ 781524 w 1881147"/>
                <a:gd name="connsiteY16" fmla="*/ 467830 h 1698899"/>
                <a:gd name="connsiteX17" fmla="*/ 743424 w 1881147"/>
                <a:gd name="connsiteY17" fmla="*/ 491643 h 1698899"/>
                <a:gd name="connsiteX18" fmla="*/ 671986 w 1881147"/>
                <a:gd name="connsiteY18" fmla="*/ 424968 h 1698899"/>
                <a:gd name="connsiteX19" fmla="*/ 519586 w 1881147"/>
                <a:gd name="connsiteY19" fmla="*/ 420205 h 1698899"/>
                <a:gd name="connsiteX20" fmla="*/ 457674 w 1881147"/>
                <a:gd name="connsiteY20" fmla="*/ 439255 h 1698899"/>
                <a:gd name="connsiteX21" fmla="*/ 419574 w 1881147"/>
                <a:gd name="connsiteY21" fmla="*/ 424968 h 1698899"/>
                <a:gd name="connsiteX22" fmla="*/ 400524 w 1881147"/>
                <a:gd name="connsiteY22" fmla="*/ 363055 h 1698899"/>
                <a:gd name="connsiteX23" fmla="*/ 333849 w 1881147"/>
                <a:gd name="connsiteY23" fmla="*/ 310668 h 1698899"/>
                <a:gd name="connsiteX24" fmla="*/ 286224 w 1881147"/>
                <a:gd name="connsiteY24" fmla="*/ 243993 h 1698899"/>
                <a:gd name="connsiteX25" fmla="*/ 143349 w 1881147"/>
                <a:gd name="connsiteY25" fmla="*/ 263043 h 1698899"/>
                <a:gd name="connsiteX26" fmla="*/ 124299 w 1881147"/>
                <a:gd name="connsiteY26" fmla="*/ 339243 h 1698899"/>
                <a:gd name="connsiteX27" fmla="*/ 110011 w 1881147"/>
                <a:gd name="connsiteY27" fmla="*/ 372580 h 1698899"/>
                <a:gd name="connsiteX28" fmla="*/ 133824 w 1881147"/>
                <a:gd name="connsiteY28" fmla="*/ 420205 h 1698899"/>
                <a:gd name="connsiteX29" fmla="*/ 81436 w 1881147"/>
                <a:gd name="connsiteY29" fmla="*/ 458305 h 1698899"/>
                <a:gd name="connsiteX30" fmla="*/ 33811 w 1881147"/>
                <a:gd name="connsiteY30" fmla="*/ 453543 h 1698899"/>
                <a:gd name="connsiteX31" fmla="*/ 33811 w 1881147"/>
                <a:gd name="connsiteY31" fmla="*/ 524980 h 1698899"/>
                <a:gd name="connsiteX32" fmla="*/ 474 w 1881147"/>
                <a:gd name="connsiteY32" fmla="*/ 629755 h 1698899"/>
                <a:gd name="connsiteX33" fmla="*/ 62386 w 1881147"/>
                <a:gd name="connsiteY33" fmla="*/ 705955 h 1698899"/>
                <a:gd name="connsiteX34" fmla="*/ 111977 w 1881147"/>
                <a:gd name="connsiteY34" fmla="*/ 686217 h 1698899"/>
                <a:gd name="connsiteX35" fmla="*/ 112334 w 1881147"/>
                <a:gd name="connsiteY35" fmla="*/ 756476 h 1698899"/>
                <a:gd name="connsiteX36" fmla="*/ 167161 w 1881147"/>
                <a:gd name="connsiteY36" fmla="*/ 786918 h 1698899"/>
                <a:gd name="connsiteX37" fmla="*/ 236159 w 1881147"/>
                <a:gd name="connsiteY37" fmla="*/ 797130 h 1698899"/>
                <a:gd name="connsiteX38" fmla="*/ 271462 w 1881147"/>
                <a:gd name="connsiteY38" fmla="*/ 853101 h 1698899"/>
                <a:gd name="connsiteX39" fmla="*/ 270869 w 1881147"/>
                <a:gd name="connsiteY39" fmla="*/ 898173 h 1698899"/>
                <a:gd name="connsiteX40" fmla="*/ 295393 w 1881147"/>
                <a:gd name="connsiteY40" fmla="*/ 937648 h 1698899"/>
                <a:gd name="connsiteX41" fmla="*/ 341051 w 1881147"/>
                <a:gd name="connsiteY41" fmla="*/ 976240 h 1698899"/>
                <a:gd name="connsiteX42" fmla="*/ 426184 w 1881147"/>
                <a:gd name="connsiteY42" fmla="*/ 1030492 h 1698899"/>
                <a:gd name="connsiteX43" fmla="*/ 461961 w 1881147"/>
                <a:gd name="connsiteY43" fmla="*/ 1101585 h 1698899"/>
                <a:gd name="connsiteX44" fmla="*/ 441064 w 1881147"/>
                <a:gd name="connsiteY44" fmla="*/ 1171158 h 1698899"/>
                <a:gd name="connsiteX45" fmla="*/ 519111 w 1881147"/>
                <a:gd name="connsiteY45" fmla="*/ 1227621 h 1698899"/>
                <a:gd name="connsiteX46" fmla="*/ 591143 w 1881147"/>
                <a:gd name="connsiteY46" fmla="*/ 1260615 h 1698899"/>
                <a:gd name="connsiteX47" fmla="*/ 571974 w 1881147"/>
                <a:gd name="connsiteY47" fmla="*/ 1320318 h 1698899"/>
                <a:gd name="connsiteX48" fmla="*/ 662461 w 1881147"/>
                <a:gd name="connsiteY48" fmla="*/ 1472718 h 1698899"/>
                <a:gd name="connsiteX49" fmla="*/ 755271 w 1881147"/>
                <a:gd name="connsiteY49" fmla="*/ 1545872 h 1698899"/>
                <a:gd name="connsiteX50" fmla="*/ 805336 w 1881147"/>
                <a:gd name="connsiteY50" fmla="*/ 1496530 h 1698899"/>
                <a:gd name="connsiteX51" fmla="*/ 869926 w 1881147"/>
                <a:gd name="connsiteY51" fmla="*/ 1523927 h 1698899"/>
                <a:gd name="connsiteX52" fmla="*/ 924399 w 1881147"/>
                <a:gd name="connsiteY52" fmla="*/ 1491768 h 1698899"/>
                <a:gd name="connsiteX53" fmla="*/ 941246 w 1881147"/>
                <a:gd name="connsiteY53" fmla="*/ 1449592 h 1698899"/>
                <a:gd name="connsiteX54" fmla="*/ 1005123 w 1881147"/>
                <a:gd name="connsiteY54" fmla="*/ 1536004 h 1698899"/>
                <a:gd name="connsiteX55" fmla="*/ 1050190 w 1881147"/>
                <a:gd name="connsiteY55" fmla="*/ 1607098 h 1698899"/>
                <a:gd name="connsiteX56" fmla="*/ 1120136 w 1881147"/>
                <a:gd name="connsiteY56" fmla="*/ 1698617 h 1698899"/>
                <a:gd name="connsiteX57" fmla="*/ 1151034 w 1881147"/>
                <a:gd name="connsiteY57" fmla="*/ 1635526 h 1698899"/>
                <a:gd name="connsiteX58" fmla="*/ 1181693 w 1881147"/>
                <a:gd name="connsiteY58" fmla="*/ 1629046 h 1698899"/>
                <a:gd name="connsiteX59" fmla="*/ 1224792 w 1881147"/>
                <a:gd name="connsiteY59" fmla="*/ 1658309 h 1698899"/>
                <a:gd name="connsiteX60" fmla="*/ 1258367 w 1881147"/>
                <a:gd name="connsiteY60" fmla="*/ 1617655 h 1698899"/>
                <a:gd name="connsiteX61" fmla="*/ 1277188 w 1881147"/>
                <a:gd name="connsiteY61" fmla="*/ 1622272 h 1698899"/>
                <a:gd name="connsiteX62" fmla="*/ 1311230 w 1881147"/>
                <a:gd name="connsiteY62" fmla="*/ 1688749 h 1698899"/>
                <a:gd name="connsiteX63" fmla="*/ 1367786 w 1881147"/>
                <a:gd name="connsiteY63" fmla="*/ 1665280 h 1698899"/>
                <a:gd name="connsiteX64" fmla="*/ 1419818 w 1881147"/>
                <a:gd name="connsiteY64" fmla="*/ 1609159 h 1698899"/>
                <a:gd name="connsiteX65" fmla="*/ 1470595 w 1881147"/>
                <a:gd name="connsiteY65" fmla="*/ 1592616 h 1698899"/>
                <a:gd name="connsiteX66" fmla="*/ 1488274 w 1881147"/>
                <a:gd name="connsiteY66" fmla="*/ 1648438 h 1698899"/>
                <a:gd name="connsiteX67" fmla="*/ 1558169 w 1881147"/>
                <a:gd name="connsiteY67" fmla="*/ 1622760 h 1698899"/>
                <a:gd name="connsiteX68" fmla="*/ 1588947 w 1881147"/>
                <a:gd name="connsiteY68" fmla="*/ 1536004 h 1698899"/>
                <a:gd name="connsiteX69" fmla="*/ 1670383 w 1881147"/>
                <a:gd name="connsiteY69" fmla="*/ 1445862 h 1698899"/>
                <a:gd name="connsiteX70" fmla="*/ 1714974 w 1881147"/>
                <a:gd name="connsiteY70" fmla="*/ 1414732 h 1698899"/>
                <a:gd name="connsiteX71" fmla="*/ 1743343 w 1881147"/>
                <a:gd name="connsiteY71" fmla="*/ 1418027 h 1698899"/>
                <a:gd name="connsiteX72" fmla="*/ 1820935 w 1881147"/>
                <a:gd name="connsiteY72" fmla="*/ 1407419 h 1698899"/>
                <a:gd name="connsiteX73" fmla="*/ 1816054 w 1881147"/>
                <a:gd name="connsiteY73" fmla="*/ 1460983 h 1698899"/>
                <a:gd name="connsiteX74" fmla="*/ 1874221 w 1881147"/>
                <a:gd name="connsiteY74" fmla="*/ 1484304 h 1698899"/>
                <a:gd name="connsiteX75" fmla="*/ 1875829 w 1881147"/>
                <a:gd name="connsiteY75" fmla="*/ 1461670 h 1698899"/>
                <a:gd name="connsiteX76" fmla="*/ 1875051 w 1881147"/>
                <a:gd name="connsiteY76" fmla="*/ 1400936 h 1698899"/>
                <a:gd name="connsiteX77" fmla="*/ 1853086 w 1881147"/>
                <a:gd name="connsiteY77" fmla="*/ 1310793 h 1698899"/>
                <a:gd name="connsiteX78" fmla="*/ 1853086 w 1881147"/>
                <a:gd name="connsiteY78" fmla="*/ 1253643 h 1698899"/>
                <a:gd name="connsiteX79" fmla="*/ 1810224 w 1881147"/>
                <a:gd name="connsiteY79" fmla="*/ 1244118 h 1698899"/>
                <a:gd name="connsiteX80" fmla="*/ 1734024 w 1881147"/>
                <a:gd name="connsiteY80" fmla="*/ 1163155 h 1698899"/>
                <a:gd name="connsiteX81" fmla="*/ 1695924 w 1881147"/>
                <a:gd name="connsiteY81" fmla="*/ 982180 h 1698899"/>
                <a:gd name="connsiteX82" fmla="*/ 1643536 w 1881147"/>
                <a:gd name="connsiteY82" fmla="*/ 948843 h 1698899"/>
                <a:gd name="connsiteX83" fmla="*/ 1605436 w 1881147"/>
                <a:gd name="connsiteY83" fmla="*/ 891693 h 1698899"/>
                <a:gd name="connsiteX84" fmla="*/ 1557811 w 1881147"/>
                <a:gd name="connsiteY84" fmla="*/ 844068 h 1698899"/>
                <a:gd name="connsiteX85" fmla="*/ 1505424 w 1881147"/>
                <a:gd name="connsiteY85" fmla="*/ 825018 h 1698899"/>
                <a:gd name="connsiteX86" fmla="*/ 1453036 w 1881147"/>
                <a:gd name="connsiteY86" fmla="*/ 820255 h 1698899"/>
                <a:gd name="connsiteX87" fmla="*/ 1510186 w 1881147"/>
                <a:gd name="connsiteY87" fmla="*/ 786918 h 1698899"/>
                <a:gd name="connsiteX88" fmla="*/ 1476849 w 1881147"/>
                <a:gd name="connsiteY88" fmla="*/ 753580 h 1698899"/>
                <a:gd name="connsiteX89" fmla="*/ 1481611 w 1881147"/>
                <a:gd name="connsiteY89" fmla="*/ 729768 h 1698899"/>
                <a:gd name="connsiteX90" fmla="*/ 1572099 w 1881147"/>
                <a:gd name="connsiteY90" fmla="*/ 767868 h 1698899"/>
                <a:gd name="connsiteX91" fmla="*/ 1624486 w 1881147"/>
                <a:gd name="connsiteY91" fmla="*/ 701193 h 1698899"/>
                <a:gd name="connsiteX92" fmla="*/ 1622283 w 1881147"/>
                <a:gd name="connsiteY92" fmla="*/ 558318 h 1698899"/>
                <a:gd name="connsiteX93" fmla="*/ 1639486 w 1881147"/>
                <a:gd name="connsiteY93" fmla="*/ 409992 h 1698899"/>
                <a:gd name="connsiteX0" fmla="*/ 1639486 w 1881147"/>
                <a:gd name="connsiteY0" fmla="*/ 410565 h 1699472"/>
                <a:gd name="connsiteX1" fmla="*/ 1567336 w 1881147"/>
                <a:gd name="connsiteY1" fmla="*/ 377916 h 1699472"/>
                <a:gd name="connsiteX2" fmla="*/ 1477087 w 1881147"/>
                <a:gd name="connsiteY2" fmla="*/ 354103 h 1699472"/>
                <a:gd name="connsiteX3" fmla="*/ 1423767 w 1881147"/>
                <a:gd name="connsiteY3" fmla="*/ 277019 h 1699472"/>
                <a:gd name="connsiteX4" fmla="*/ 1395785 w 1881147"/>
                <a:gd name="connsiteY4" fmla="*/ 175174 h 1699472"/>
                <a:gd name="connsiteX5" fmla="*/ 1364769 w 1881147"/>
                <a:gd name="connsiteY5" fmla="*/ 7112 h 1699472"/>
                <a:gd name="connsiteX6" fmla="*/ 1282757 w 1881147"/>
                <a:gd name="connsiteY6" fmla="*/ 43704 h 1699472"/>
                <a:gd name="connsiteX7" fmla="*/ 1275927 w 1881147"/>
                <a:gd name="connsiteY7" fmla="*/ 157546 h 1699472"/>
                <a:gd name="connsiteX8" fmla="*/ 1214911 w 1881147"/>
                <a:gd name="connsiteY8" fmla="*/ 163603 h 1699472"/>
                <a:gd name="connsiteX9" fmla="*/ 1186336 w 1881147"/>
                <a:gd name="connsiteY9" fmla="*/ 192178 h 1699472"/>
                <a:gd name="connsiteX10" fmla="*/ 1176811 w 1881147"/>
                <a:gd name="connsiteY10" fmla="*/ 263616 h 1699472"/>
                <a:gd name="connsiteX11" fmla="*/ 1114899 w 1881147"/>
                <a:gd name="connsiteY11" fmla="*/ 306478 h 1699472"/>
                <a:gd name="connsiteX12" fmla="*/ 1005361 w 1881147"/>
                <a:gd name="connsiteY12" fmla="*/ 320766 h 1699472"/>
                <a:gd name="connsiteX13" fmla="*/ 962499 w 1881147"/>
                <a:gd name="connsiteY13" fmla="*/ 363628 h 1699472"/>
                <a:gd name="connsiteX14" fmla="*/ 838674 w 1881147"/>
                <a:gd name="connsiteY14" fmla="*/ 363628 h 1699472"/>
                <a:gd name="connsiteX15" fmla="*/ 781524 w 1881147"/>
                <a:gd name="connsiteY15" fmla="*/ 435066 h 1699472"/>
                <a:gd name="connsiteX16" fmla="*/ 781524 w 1881147"/>
                <a:gd name="connsiteY16" fmla="*/ 468403 h 1699472"/>
                <a:gd name="connsiteX17" fmla="*/ 743424 w 1881147"/>
                <a:gd name="connsiteY17" fmla="*/ 492216 h 1699472"/>
                <a:gd name="connsiteX18" fmla="*/ 671986 w 1881147"/>
                <a:gd name="connsiteY18" fmla="*/ 425541 h 1699472"/>
                <a:gd name="connsiteX19" fmla="*/ 519586 w 1881147"/>
                <a:gd name="connsiteY19" fmla="*/ 420778 h 1699472"/>
                <a:gd name="connsiteX20" fmla="*/ 457674 w 1881147"/>
                <a:gd name="connsiteY20" fmla="*/ 439828 h 1699472"/>
                <a:gd name="connsiteX21" fmla="*/ 419574 w 1881147"/>
                <a:gd name="connsiteY21" fmla="*/ 425541 h 1699472"/>
                <a:gd name="connsiteX22" fmla="*/ 400524 w 1881147"/>
                <a:gd name="connsiteY22" fmla="*/ 363628 h 1699472"/>
                <a:gd name="connsiteX23" fmla="*/ 333849 w 1881147"/>
                <a:gd name="connsiteY23" fmla="*/ 311241 h 1699472"/>
                <a:gd name="connsiteX24" fmla="*/ 286224 w 1881147"/>
                <a:gd name="connsiteY24" fmla="*/ 244566 h 1699472"/>
                <a:gd name="connsiteX25" fmla="*/ 143349 w 1881147"/>
                <a:gd name="connsiteY25" fmla="*/ 263616 h 1699472"/>
                <a:gd name="connsiteX26" fmla="*/ 124299 w 1881147"/>
                <a:gd name="connsiteY26" fmla="*/ 339816 h 1699472"/>
                <a:gd name="connsiteX27" fmla="*/ 110011 w 1881147"/>
                <a:gd name="connsiteY27" fmla="*/ 373153 h 1699472"/>
                <a:gd name="connsiteX28" fmla="*/ 133824 w 1881147"/>
                <a:gd name="connsiteY28" fmla="*/ 420778 h 1699472"/>
                <a:gd name="connsiteX29" fmla="*/ 81436 w 1881147"/>
                <a:gd name="connsiteY29" fmla="*/ 458878 h 1699472"/>
                <a:gd name="connsiteX30" fmla="*/ 33811 w 1881147"/>
                <a:gd name="connsiteY30" fmla="*/ 454116 h 1699472"/>
                <a:gd name="connsiteX31" fmla="*/ 33811 w 1881147"/>
                <a:gd name="connsiteY31" fmla="*/ 525553 h 1699472"/>
                <a:gd name="connsiteX32" fmla="*/ 474 w 1881147"/>
                <a:gd name="connsiteY32" fmla="*/ 630328 h 1699472"/>
                <a:gd name="connsiteX33" fmla="*/ 62386 w 1881147"/>
                <a:gd name="connsiteY33" fmla="*/ 706528 h 1699472"/>
                <a:gd name="connsiteX34" fmla="*/ 111977 w 1881147"/>
                <a:gd name="connsiteY34" fmla="*/ 686790 h 1699472"/>
                <a:gd name="connsiteX35" fmla="*/ 112334 w 1881147"/>
                <a:gd name="connsiteY35" fmla="*/ 757049 h 1699472"/>
                <a:gd name="connsiteX36" fmla="*/ 167161 w 1881147"/>
                <a:gd name="connsiteY36" fmla="*/ 787491 h 1699472"/>
                <a:gd name="connsiteX37" fmla="*/ 236159 w 1881147"/>
                <a:gd name="connsiteY37" fmla="*/ 797703 h 1699472"/>
                <a:gd name="connsiteX38" fmla="*/ 271462 w 1881147"/>
                <a:gd name="connsiteY38" fmla="*/ 853674 h 1699472"/>
                <a:gd name="connsiteX39" fmla="*/ 270869 w 1881147"/>
                <a:gd name="connsiteY39" fmla="*/ 898746 h 1699472"/>
                <a:gd name="connsiteX40" fmla="*/ 295393 w 1881147"/>
                <a:gd name="connsiteY40" fmla="*/ 938221 h 1699472"/>
                <a:gd name="connsiteX41" fmla="*/ 341051 w 1881147"/>
                <a:gd name="connsiteY41" fmla="*/ 976813 h 1699472"/>
                <a:gd name="connsiteX42" fmla="*/ 426184 w 1881147"/>
                <a:gd name="connsiteY42" fmla="*/ 1031065 h 1699472"/>
                <a:gd name="connsiteX43" fmla="*/ 461961 w 1881147"/>
                <a:gd name="connsiteY43" fmla="*/ 1102158 h 1699472"/>
                <a:gd name="connsiteX44" fmla="*/ 441064 w 1881147"/>
                <a:gd name="connsiteY44" fmla="*/ 1171731 h 1699472"/>
                <a:gd name="connsiteX45" fmla="*/ 519111 w 1881147"/>
                <a:gd name="connsiteY45" fmla="*/ 1228194 h 1699472"/>
                <a:gd name="connsiteX46" fmla="*/ 591143 w 1881147"/>
                <a:gd name="connsiteY46" fmla="*/ 1261188 h 1699472"/>
                <a:gd name="connsiteX47" fmla="*/ 571974 w 1881147"/>
                <a:gd name="connsiteY47" fmla="*/ 1320891 h 1699472"/>
                <a:gd name="connsiteX48" fmla="*/ 662461 w 1881147"/>
                <a:gd name="connsiteY48" fmla="*/ 1473291 h 1699472"/>
                <a:gd name="connsiteX49" fmla="*/ 755271 w 1881147"/>
                <a:gd name="connsiteY49" fmla="*/ 1546445 h 1699472"/>
                <a:gd name="connsiteX50" fmla="*/ 805336 w 1881147"/>
                <a:gd name="connsiteY50" fmla="*/ 1497103 h 1699472"/>
                <a:gd name="connsiteX51" fmla="*/ 869926 w 1881147"/>
                <a:gd name="connsiteY51" fmla="*/ 1524500 h 1699472"/>
                <a:gd name="connsiteX52" fmla="*/ 924399 w 1881147"/>
                <a:gd name="connsiteY52" fmla="*/ 1492341 h 1699472"/>
                <a:gd name="connsiteX53" fmla="*/ 941246 w 1881147"/>
                <a:gd name="connsiteY53" fmla="*/ 1450165 h 1699472"/>
                <a:gd name="connsiteX54" fmla="*/ 1005123 w 1881147"/>
                <a:gd name="connsiteY54" fmla="*/ 1536577 h 1699472"/>
                <a:gd name="connsiteX55" fmla="*/ 1050190 w 1881147"/>
                <a:gd name="connsiteY55" fmla="*/ 1607671 h 1699472"/>
                <a:gd name="connsiteX56" fmla="*/ 1120136 w 1881147"/>
                <a:gd name="connsiteY56" fmla="*/ 1699190 h 1699472"/>
                <a:gd name="connsiteX57" fmla="*/ 1151034 w 1881147"/>
                <a:gd name="connsiteY57" fmla="*/ 1636099 h 1699472"/>
                <a:gd name="connsiteX58" fmla="*/ 1181693 w 1881147"/>
                <a:gd name="connsiteY58" fmla="*/ 1629619 h 1699472"/>
                <a:gd name="connsiteX59" fmla="*/ 1224792 w 1881147"/>
                <a:gd name="connsiteY59" fmla="*/ 1658882 h 1699472"/>
                <a:gd name="connsiteX60" fmla="*/ 1258367 w 1881147"/>
                <a:gd name="connsiteY60" fmla="*/ 1618228 h 1699472"/>
                <a:gd name="connsiteX61" fmla="*/ 1277188 w 1881147"/>
                <a:gd name="connsiteY61" fmla="*/ 1622845 h 1699472"/>
                <a:gd name="connsiteX62" fmla="*/ 1311230 w 1881147"/>
                <a:gd name="connsiteY62" fmla="*/ 1689322 h 1699472"/>
                <a:gd name="connsiteX63" fmla="*/ 1367786 w 1881147"/>
                <a:gd name="connsiteY63" fmla="*/ 1665853 h 1699472"/>
                <a:gd name="connsiteX64" fmla="*/ 1419818 w 1881147"/>
                <a:gd name="connsiteY64" fmla="*/ 1609732 h 1699472"/>
                <a:gd name="connsiteX65" fmla="*/ 1470595 w 1881147"/>
                <a:gd name="connsiteY65" fmla="*/ 1593189 h 1699472"/>
                <a:gd name="connsiteX66" fmla="*/ 1488274 w 1881147"/>
                <a:gd name="connsiteY66" fmla="*/ 1649011 h 1699472"/>
                <a:gd name="connsiteX67" fmla="*/ 1558169 w 1881147"/>
                <a:gd name="connsiteY67" fmla="*/ 1623333 h 1699472"/>
                <a:gd name="connsiteX68" fmla="*/ 1588947 w 1881147"/>
                <a:gd name="connsiteY68" fmla="*/ 1536577 h 1699472"/>
                <a:gd name="connsiteX69" fmla="*/ 1670383 w 1881147"/>
                <a:gd name="connsiteY69" fmla="*/ 1446435 h 1699472"/>
                <a:gd name="connsiteX70" fmla="*/ 1714974 w 1881147"/>
                <a:gd name="connsiteY70" fmla="*/ 1415305 h 1699472"/>
                <a:gd name="connsiteX71" fmla="*/ 1743343 w 1881147"/>
                <a:gd name="connsiteY71" fmla="*/ 1418600 h 1699472"/>
                <a:gd name="connsiteX72" fmla="*/ 1820935 w 1881147"/>
                <a:gd name="connsiteY72" fmla="*/ 1407992 h 1699472"/>
                <a:gd name="connsiteX73" fmla="*/ 1816054 w 1881147"/>
                <a:gd name="connsiteY73" fmla="*/ 1461556 h 1699472"/>
                <a:gd name="connsiteX74" fmla="*/ 1874221 w 1881147"/>
                <a:gd name="connsiteY74" fmla="*/ 1484877 h 1699472"/>
                <a:gd name="connsiteX75" fmla="*/ 1875829 w 1881147"/>
                <a:gd name="connsiteY75" fmla="*/ 1462243 h 1699472"/>
                <a:gd name="connsiteX76" fmla="*/ 1875051 w 1881147"/>
                <a:gd name="connsiteY76" fmla="*/ 1401509 h 1699472"/>
                <a:gd name="connsiteX77" fmla="*/ 1853086 w 1881147"/>
                <a:gd name="connsiteY77" fmla="*/ 1311366 h 1699472"/>
                <a:gd name="connsiteX78" fmla="*/ 1853086 w 1881147"/>
                <a:gd name="connsiteY78" fmla="*/ 1254216 h 1699472"/>
                <a:gd name="connsiteX79" fmla="*/ 1810224 w 1881147"/>
                <a:gd name="connsiteY79" fmla="*/ 1244691 h 1699472"/>
                <a:gd name="connsiteX80" fmla="*/ 1734024 w 1881147"/>
                <a:gd name="connsiteY80" fmla="*/ 1163728 h 1699472"/>
                <a:gd name="connsiteX81" fmla="*/ 1695924 w 1881147"/>
                <a:gd name="connsiteY81" fmla="*/ 982753 h 1699472"/>
                <a:gd name="connsiteX82" fmla="*/ 1643536 w 1881147"/>
                <a:gd name="connsiteY82" fmla="*/ 949416 h 1699472"/>
                <a:gd name="connsiteX83" fmla="*/ 1605436 w 1881147"/>
                <a:gd name="connsiteY83" fmla="*/ 892266 h 1699472"/>
                <a:gd name="connsiteX84" fmla="*/ 1557811 w 1881147"/>
                <a:gd name="connsiteY84" fmla="*/ 844641 h 1699472"/>
                <a:gd name="connsiteX85" fmla="*/ 1505424 w 1881147"/>
                <a:gd name="connsiteY85" fmla="*/ 825591 h 1699472"/>
                <a:gd name="connsiteX86" fmla="*/ 1453036 w 1881147"/>
                <a:gd name="connsiteY86" fmla="*/ 820828 h 1699472"/>
                <a:gd name="connsiteX87" fmla="*/ 1510186 w 1881147"/>
                <a:gd name="connsiteY87" fmla="*/ 787491 h 1699472"/>
                <a:gd name="connsiteX88" fmla="*/ 1476849 w 1881147"/>
                <a:gd name="connsiteY88" fmla="*/ 754153 h 1699472"/>
                <a:gd name="connsiteX89" fmla="*/ 1481611 w 1881147"/>
                <a:gd name="connsiteY89" fmla="*/ 730341 h 1699472"/>
                <a:gd name="connsiteX90" fmla="*/ 1572099 w 1881147"/>
                <a:gd name="connsiteY90" fmla="*/ 768441 h 1699472"/>
                <a:gd name="connsiteX91" fmla="*/ 1624486 w 1881147"/>
                <a:gd name="connsiteY91" fmla="*/ 701766 h 1699472"/>
                <a:gd name="connsiteX92" fmla="*/ 1622283 w 1881147"/>
                <a:gd name="connsiteY92" fmla="*/ 558891 h 1699472"/>
                <a:gd name="connsiteX93" fmla="*/ 1639486 w 1881147"/>
                <a:gd name="connsiteY93" fmla="*/ 410565 h 1699472"/>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9649 h 1698556"/>
                <a:gd name="connsiteX1" fmla="*/ 1567336 w 1881147"/>
                <a:gd name="connsiteY1" fmla="*/ 377000 h 1698556"/>
                <a:gd name="connsiteX2" fmla="*/ 1477087 w 1881147"/>
                <a:gd name="connsiteY2" fmla="*/ 353187 h 1698556"/>
                <a:gd name="connsiteX3" fmla="*/ 1423767 w 1881147"/>
                <a:gd name="connsiteY3" fmla="*/ 276103 h 1698556"/>
                <a:gd name="connsiteX4" fmla="*/ 1395785 w 1881147"/>
                <a:gd name="connsiteY4" fmla="*/ 174258 h 1698556"/>
                <a:gd name="connsiteX5" fmla="*/ 1364769 w 1881147"/>
                <a:gd name="connsiteY5" fmla="*/ 6196 h 1698556"/>
                <a:gd name="connsiteX6" fmla="*/ 1282757 w 1881147"/>
                <a:gd name="connsiteY6" fmla="*/ 42788 h 1698556"/>
                <a:gd name="connsiteX7" fmla="*/ 1291832 w 1881147"/>
                <a:gd name="connsiteY7" fmla="*/ 105417 h 1698556"/>
                <a:gd name="connsiteX8" fmla="*/ 1275927 w 1881147"/>
                <a:gd name="connsiteY8" fmla="*/ 156630 h 1698556"/>
                <a:gd name="connsiteX9" fmla="*/ 1214911 w 1881147"/>
                <a:gd name="connsiteY9" fmla="*/ 162687 h 1698556"/>
                <a:gd name="connsiteX10" fmla="*/ 1186336 w 1881147"/>
                <a:gd name="connsiteY10" fmla="*/ 191262 h 1698556"/>
                <a:gd name="connsiteX11" fmla="*/ 1176811 w 1881147"/>
                <a:gd name="connsiteY11" fmla="*/ 262700 h 1698556"/>
                <a:gd name="connsiteX12" fmla="*/ 1114899 w 1881147"/>
                <a:gd name="connsiteY12" fmla="*/ 305562 h 1698556"/>
                <a:gd name="connsiteX13" fmla="*/ 1005361 w 1881147"/>
                <a:gd name="connsiteY13" fmla="*/ 319850 h 1698556"/>
                <a:gd name="connsiteX14" fmla="*/ 962499 w 1881147"/>
                <a:gd name="connsiteY14" fmla="*/ 362712 h 1698556"/>
                <a:gd name="connsiteX15" fmla="*/ 838674 w 1881147"/>
                <a:gd name="connsiteY15" fmla="*/ 362712 h 1698556"/>
                <a:gd name="connsiteX16" fmla="*/ 781524 w 1881147"/>
                <a:gd name="connsiteY16" fmla="*/ 434150 h 1698556"/>
                <a:gd name="connsiteX17" fmla="*/ 781524 w 1881147"/>
                <a:gd name="connsiteY17" fmla="*/ 467487 h 1698556"/>
                <a:gd name="connsiteX18" fmla="*/ 743424 w 1881147"/>
                <a:gd name="connsiteY18" fmla="*/ 491300 h 1698556"/>
                <a:gd name="connsiteX19" fmla="*/ 671986 w 1881147"/>
                <a:gd name="connsiteY19" fmla="*/ 424625 h 1698556"/>
                <a:gd name="connsiteX20" fmla="*/ 519586 w 1881147"/>
                <a:gd name="connsiteY20" fmla="*/ 419862 h 1698556"/>
                <a:gd name="connsiteX21" fmla="*/ 457674 w 1881147"/>
                <a:gd name="connsiteY21" fmla="*/ 438912 h 1698556"/>
                <a:gd name="connsiteX22" fmla="*/ 419574 w 1881147"/>
                <a:gd name="connsiteY22" fmla="*/ 424625 h 1698556"/>
                <a:gd name="connsiteX23" fmla="*/ 400524 w 1881147"/>
                <a:gd name="connsiteY23" fmla="*/ 362712 h 1698556"/>
                <a:gd name="connsiteX24" fmla="*/ 333849 w 1881147"/>
                <a:gd name="connsiteY24" fmla="*/ 310325 h 1698556"/>
                <a:gd name="connsiteX25" fmla="*/ 286224 w 1881147"/>
                <a:gd name="connsiteY25" fmla="*/ 243650 h 1698556"/>
                <a:gd name="connsiteX26" fmla="*/ 143349 w 1881147"/>
                <a:gd name="connsiteY26" fmla="*/ 262700 h 1698556"/>
                <a:gd name="connsiteX27" fmla="*/ 124299 w 1881147"/>
                <a:gd name="connsiteY27" fmla="*/ 338900 h 1698556"/>
                <a:gd name="connsiteX28" fmla="*/ 110011 w 1881147"/>
                <a:gd name="connsiteY28" fmla="*/ 372237 h 1698556"/>
                <a:gd name="connsiteX29" fmla="*/ 133824 w 1881147"/>
                <a:gd name="connsiteY29" fmla="*/ 419862 h 1698556"/>
                <a:gd name="connsiteX30" fmla="*/ 81436 w 1881147"/>
                <a:gd name="connsiteY30" fmla="*/ 457962 h 1698556"/>
                <a:gd name="connsiteX31" fmla="*/ 33811 w 1881147"/>
                <a:gd name="connsiteY31" fmla="*/ 453200 h 1698556"/>
                <a:gd name="connsiteX32" fmla="*/ 33811 w 1881147"/>
                <a:gd name="connsiteY32" fmla="*/ 524637 h 1698556"/>
                <a:gd name="connsiteX33" fmla="*/ 474 w 1881147"/>
                <a:gd name="connsiteY33" fmla="*/ 629412 h 1698556"/>
                <a:gd name="connsiteX34" fmla="*/ 62386 w 1881147"/>
                <a:gd name="connsiteY34" fmla="*/ 705612 h 1698556"/>
                <a:gd name="connsiteX35" fmla="*/ 111977 w 1881147"/>
                <a:gd name="connsiteY35" fmla="*/ 685874 h 1698556"/>
                <a:gd name="connsiteX36" fmla="*/ 112334 w 1881147"/>
                <a:gd name="connsiteY36" fmla="*/ 756133 h 1698556"/>
                <a:gd name="connsiteX37" fmla="*/ 167161 w 1881147"/>
                <a:gd name="connsiteY37" fmla="*/ 786575 h 1698556"/>
                <a:gd name="connsiteX38" fmla="*/ 236159 w 1881147"/>
                <a:gd name="connsiteY38" fmla="*/ 796787 h 1698556"/>
                <a:gd name="connsiteX39" fmla="*/ 271462 w 1881147"/>
                <a:gd name="connsiteY39" fmla="*/ 852758 h 1698556"/>
                <a:gd name="connsiteX40" fmla="*/ 270869 w 1881147"/>
                <a:gd name="connsiteY40" fmla="*/ 897830 h 1698556"/>
                <a:gd name="connsiteX41" fmla="*/ 295393 w 1881147"/>
                <a:gd name="connsiteY41" fmla="*/ 937305 h 1698556"/>
                <a:gd name="connsiteX42" fmla="*/ 341051 w 1881147"/>
                <a:gd name="connsiteY42" fmla="*/ 975897 h 1698556"/>
                <a:gd name="connsiteX43" fmla="*/ 426184 w 1881147"/>
                <a:gd name="connsiteY43" fmla="*/ 1030149 h 1698556"/>
                <a:gd name="connsiteX44" fmla="*/ 461961 w 1881147"/>
                <a:gd name="connsiteY44" fmla="*/ 1101242 h 1698556"/>
                <a:gd name="connsiteX45" fmla="*/ 441064 w 1881147"/>
                <a:gd name="connsiteY45" fmla="*/ 1170815 h 1698556"/>
                <a:gd name="connsiteX46" fmla="*/ 519111 w 1881147"/>
                <a:gd name="connsiteY46" fmla="*/ 1227278 h 1698556"/>
                <a:gd name="connsiteX47" fmla="*/ 591143 w 1881147"/>
                <a:gd name="connsiteY47" fmla="*/ 1260272 h 1698556"/>
                <a:gd name="connsiteX48" fmla="*/ 571974 w 1881147"/>
                <a:gd name="connsiteY48" fmla="*/ 1319975 h 1698556"/>
                <a:gd name="connsiteX49" fmla="*/ 662461 w 1881147"/>
                <a:gd name="connsiteY49" fmla="*/ 1472375 h 1698556"/>
                <a:gd name="connsiteX50" fmla="*/ 755271 w 1881147"/>
                <a:gd name="connsiteY50" fmla="*/ 1545529 h 1698556"/>
                <a:gd name="connsiteX51" fmla="*/ 805336 w 1881147"/>
                <a:gd name="connsiteY51" fmla="*/ 1496187 h 1698556"/>
                <a:gd name="connsiteX52" fmla="*/ 869926 w 1881147"/>
                <a:gd name="connsiteY52" fmla="*/ 1523584 h 1698556"/>
                <a:gd name="connsiteX53" fmla="*/ 924399 w 1881147"/>
                <a:gd name="connsiteY53" fmla="*/ 1491425 h 1698556"/>
                <a:gd name="connsiteX54" fmla="*/ 941246 w 1881147"/>
                <a:gd name="connsiteY54" fmla="*/ 1449249 h 1698556"/>
                <a:gd name="connsiteX55" fmla="*/ 1005123 w 1881147"/>
                <a:gd name="connsiteY55" fmla="*/ 1535661 h 1698556"/>
                <a:gd name="connsiteX56" fmla="*/ 1050190 w 1881147"/>
                <a:gd name="connsiteY56" fmla="*/ 1606755 h 1698556"/>
                <a:gd name="connsiteX57" fmla="*/ 1120136 w 1881147"/>
                <a:gd name="connsiteY57" fmla="*/ 1698274 h 1698556"/>
                <a:gd name="connsiteX58" fmla="*/ 1151034 w 1881147"/>
                <a:gd name="connsiteY58" fmla="*/ 1635183 h 1698556"/>
                <a:gd name="connsiteX59" fmla="*/ 1181693 w 1881147"/>
                <a:gd name="connsiteY59" fmla="*/ 1628703 h 1698556"/>
                <a:gd name="connsiteX60" fmla="*/ 1224792 w 1881147"/>
                <a:gd name="connsiteY60" fmla="*/ 1657966 h 1698556"/>
                <a:gd name="connsiteX61" fmla="*/ 1258367 w 1881147"/>
                <a:gd name="connsiteY61" fmla="*/ 1617312 h 1698556"/>
                <a:gd name="connsiteX62" fmla="*/ 1277188 w 1881147"/>
                <a:gd name="connsiteY62" fmla="*/ 1621929 h 1698556"/>
                <a:gd name="connsiteX63" fmla="*/ 1311230 w 1881147"/>
                <a:gd name="connsiteY63" fmla="*/ 1688406 h 1698556"/>
                <a:gd name="connsiteX64" fmla="*/ 1367786 w 1881147"/>
                <a:gd name="connsiteY64" fmla="*/ 1664937 h 1698556"/>
                <a:gd name="connsiteX65" fmla="*/ 1419818 w 1881147"/>
                <a:gd name="connsiteY65" fmla="*/ 1608816 h 1698556"/>
                <a:gd name="connsiteX66" fmla="*/ 1470595 w 1881147"/>
                <a:gd name="connsiteY66" fmla="*/ 1592273 h 1698556"/>
                <a:gd name="connsiteX67" fmla="*/ 1488274 w 1881147"/>
                <a:gd name="connsiteY67" fmla="*/ 1648095 h 1698556"/>
                <a:gd name="connsiteX68" fmla="*/ 1558169 w 1881147"/>
                <a:gd name="connsiteY68" fmla="*/ 1622417 h 1698556"/>
                <a:gd name="connsiteX69" fmla="*/ 1588947 w 1881147"/>
                <a:gd name="connsiteY69" fmla="*/ 1535661 h 1698556"/>
                <a:gd name="connsiteX70" fmla="*/ 1670383 w 1881147"/>
                <a:gd name="connsiteY70" fmla="*/ 1445519 h 1698556"/>
                <a:gd name="connsiteX71" fmla="*/ 1714974 w 1881147"/>
                <a:gd name="connsiteY71" fmla="*/ 1414389 h 1698556"/>
                <a:gd name="connsiteX72" fmla="*/ 1743343 w 1881147"/>
                <a:gd name="connsiteY72" fmla="*/ 1417684 h 1698556"/>
                <a:gd name="connsiteX73" fmla="*/ 1820935 w 1881147"/>
                <a:gd name="connsiteY73" fmla="*/ 1407076 h 1698556"/>
                <a:gd name="connsiteX74" fmla="*/ 1816054 w 1881147"/>
                <a:gd name="connsiteY74" fmla="*/ 1460640 h 1698556"/>
                <a:gd name="connsiteX75" fmla="*/ 1874221 w 1881147"/>
                <a:gd name="connsiteY75" fmla="*/ 1483961 h 1698556"/>
                <a:gd name="connsiteX76" fmla="*/ 1875829 w 1881147"/>
                <a:gd name="connsiteY76" fmla="*/ 1461327 h 1698556"/>
                <a:gd name="connsiteX77" fmla="*/ 1875051 w 1881147"/>
                <a:gd name="connsiteY77" fmla="*/ 1400593 h 1698556"/>
                <a:gd name="connsiteX78" fmla="*/ 1853086 w 1881147"/>
                <a:gd name="connsiteY78" fmla="*/ 1310450 h 1698556"/>
                <a:gd name="connsiteX79" fmla="*/ 1853086 w 1881147"/>
                <a:gd name="connsiteY79" fmla="*/ 1253300 h 1698556"/>
                <a:gd name="connsiteX80" fmla="*/ 1810224 w 1881147"/>
                <a:gd name="connsiteY80" fmla="*/ 1243775 h 1698556"/>
                <a:gd name="connsiteX81" fmla="*/ 1734024 w 1881147"/>
                <a:gd name="connsiteY81" fmla="*/ 1162812 h 1698556"/>
                <a:gd name="connsiteX82" fmla="*/ 1695924 w 1881147"/>
                <a:gd name="connsiteY82" fmla="*/ 981837 h 1698556"/>
                <a:gd name="connsiteX83" fmla="*/ 1643536 w 1881147"/>
                <a:gd name="connsiteY83" fmla="*/ 948500 h 1698556"/>
                <a:gd name="connsiteX84" fmla="*/ 1605436 w 1881147"/>
                <a:gd name="connsiteY84" fmla="*/ 891350 h 1698556"/>
                <a:gd name="connsiteX85" fmla="*/ 1557811 w 1881147"/>
                <a:gd name="connsiteY85" fmla="*/ 843725 h 1698556"/>
                <a:gd name="connsiteX86" fmla="*/ 1505424 w 1881147"/>
                <a:gd name="connsiteY86" fmla="*/ 824675 h 1698556"/>
                <a:gd name="connsiteX87" fmla="*/ 1453036 w 1881147"/>
                <a:gd name="connsiteY87" fmla="*/ 819912 h 1698556"/>
                <a:gd name="connsiteX88" fmla="*/ 1510186 w 1881147"/>
                <a:gd name="connsiteY88" fmla="*/ 786575 h 1698556"/>
                <a:gd name="connsiteX89" fmla="*/ 1476849 w 1881147"/>
                <a:gd name="connsiteY89" fmla="*/ 753237 h 1698556"/>
                <a:gd name="connsiteX90" fmla="*/ 1481611 w 1881147"/>
                <a:gd name="connsiteY90" fmla="*/ 729425 h 1698556"/>
                <a:gd name="connsiteX91" fmla="*/ 1572099 w 1881147"/>
                <a:gd name="connsiteY91" fmla="*/ 767525 h 1698556"/>
                <a:gd name="connsiteX92" fmla="*/ 1624486 w 1881147"/>
                <a:gd name="connsiteY92" fmla="*/ 700850 h 1698556"/>
                <a:gd name="connsiteX93" fmla="*/ 1622283 w 1881147"/>
                <a:gd name="connsiteY93" fmla="*/ 557975 h 1698556"/>
                <a:gd name="connsiteX94" fmla="*/ 1639486 w 1881147"/>
                <a:gd name="connsiteY94" fmla="*/ 409649 h 1698556"/>
                <a:gd name="connsiteX0" fmla="*/ 1639486 w 1881147"/>
                <a:gd name="connsiteY0" fmla="*/ 411844 h 1700751"/>
                <a:gd name="connsiteX1" fmla="*/ 1567336 w 1881147"/>
                <a:gd name="connsiteY1" fmla="*/ 379195 h 1700751"/>
                <a:gd name="connsiteX2" fmla="*/ 1477087 w 1881147"/>
                <a:gd name="connsiteY2" fmla="*/ 355382 h 1700751"/>
                <a:gd name="connsiteX3" fmla="*/ 1423767 w 1881147"/>
                <a:gd name="connsiteY3" fmla="*/ 278298 h 1700751"/>
                <a:gd name="connsiteX4" fmla="*/ 1395785 w 1881147"/>
                <a:gd name="connsiteY4" fmla="*/ 176453 h 1700751"/>
                <a:gd name="connsiteX5" fmla="*/ 1364769 w 1881147"/>
                <a:gd name="connsiteY5" fmla="*/ 8391 h 1700751"/>
                <a:gd name="connsiteX6" fmla="*/ 1282757 w 1881147"/>
                <a:gd name="connsiteY6" fmla="*/ 44983 h 1700751"/>
                <a:gd name="connsiteX7" fmla="*/ 1291832 w 1881147"/>
                <a:gd name="connsiteY7" fmla="*/ 107612 h 1700751"/>
                <a:gd name="connsiteX8" fmla="*/ 1275927 w 1881147"/>
                <a:gd name="connsiteY8" fmla="*/ 158825 h 1700751"/>
                <a:gd name="connsiteX9" fmla="*/ 1214911 w 1881147"/>
                <a:gd name="connsiteY9" fmla="*/ 164882 h 1700751"/>
                <a:gd name="connsiteX10" fmla="*/ 1186336 w 1881147"/>
                <a:gd name="connsiteY10" fmla="*/ 193457 h 1700751"/>
                <a:gd name="connsiteX11" fmla="*/ 1176811 w 1881147"/>
                <a:gd name="connsiteY11" fmla="*/ 264895 h 1700751"/>
                <a:gd name="connsiteX12" fmla="*/ 1114899 w 1881147"/>
                <a:gd name="connsiteY12" fmla="*/ 307757 h 1700751"/>
                <a:gd name="connsiteX13" fmla="*/ 1005361 w 1881147"/>
                <a:gd name="connsiteY13" fmla="*/ 322045 h 1700751"/>
                <a:gd name="connsiteX14" fmla="*/ 962499 w 1881147"/>
                <a:gd name="connsiteY14" fmla="*/ 364907 h 1700751"/>
                <a:gd name="connsiteX15" fmla="*/ 838674 w 1881147"/>
                <a:gd name="connsiteY15" fmla="*/ 364907 h 1700751"/>
                <a:gd name="connsiteX16" fmla="*/ 781524 w 1881147"/>
                <a:gd name="connsiteY16" fmla="*/ 436345 h 1700751"/>
                <a:gd name="connsiteX17" fmla="*/ 781524 w 1881147"/>
                <a:gd name="connsiteY17" fmla="*/ 469682 h 1700751"/>
                <a:gd name="connsiteX18" fmla="*/ 743424 w 1881147"/>
                <a:gd name="connsiteY18" fmla="*/ 493495 h 1700751"/>
                <a:gd name="connsiteX19" fmla="*/ 671986 w 1881147"/>
                <a:gd name="connsiteY19" fmla="*/ 426820 h 1700751"/>
                <a:gd name="connsiteX20" fmla="*/ 519586 w 1881147"/>
                <a:gd name="connsiteY20" fmla="*/ 422057 h 1700751"/>
                <a:gd name="connsiteX21" fmla="*/ 457674 w 1881147"/>
                <a:gd name="connsiteY21" fmla="*/ 441107 h 1700751"/>
                <a:gd name="connsiteX22" fmla="*/ 419574 w 1881147"/>
                <a:gd name="connsiteY22" fmla="*/ 426820 h 1700751"/>
                <a:gd name="connsiteX23" fmla="*/ 400524 w 1881147"/>
                <a:gd name="connsiteY23" fmla="*/ 364907 h 1700751"/>
                <a:gd name="connsiteX24" fmla="*/ 333849 w 1881147"/>
                <a:gd name="connsiteY24" fmla="*/ 312520 h 1700751"/>
                <a:gd name="connsiteX25" fmla="*/ 286224 w 1881147"/>
                <a:gd name="connsiteY25" fmla="*/ 245845 h 1700751"/>
                <a:gd name="connsiteX26" fmla="*/ 143349 w 1881147"/>
                <a:gd name="connsiteY26" fmla="*/ 264895 h 1700751"/>
                <a:gd name="connsiteX27" fmla="*/ 124299 w 1881147"/>
                <a:gd name="connsiteY27" fmla="*/ 341095 h 1700751"/>
                <a:gd name="connsiteX28" fmla="*/ 110011 w 1881147"/>
                <a:gd name="connsiteY28" fmla="*/ 374432 h 1700751"/>
                <a:gd name="connsiteX29" fmla="*/ 133824 w 1881147"/>
                <a:gd name="connsiteY29" fmla="*/ 422057 h 1700751"/>
                <a:gd name="connsiteX30" fmla="*/ 81436 w 1881147"/>
                <a:gd name="connsiteY30" fmla="*/ 460157 h 1700751"/>
                <a:gd name="connsiteX31" fmla="*/ 33811 w 1881147"/>
                <a:gd name="connsiteY31" fmla="*/ 455395 h 1700751"/>
                <a:gd name="connsiteX32" fmla="*/ 33811 w 1881147"/>
                <a:gd name="connsiteY32" fmla="*/ 526832 h 1700751"/>
                <a:gd name="connsiteX33" fmla="*/ 474 w 1881147"/>
                <a:gd name="connsiteY33" fmla="*/ 631607 h 1700751"/>
                <a:gd name="connsiteX34" fmla="*/ 62386 w 1881147"/>
                <a:gd name="connsiteY34" fmla="*/ 707807 h 1700751"/>
                <a:gd name="connsiteX35" fmla="*/ 111977 w 1881147"/>
                <a:gd name="connsiteY35" fmla="*/ 688069 h 1700751"/>
                <a:gd name="connsiteX36" fmla="*/ 112334 w 1881147"/>
                <a:gd name="connsiteY36" fmla="*/ 758328 h 1700751"/>
                <a:gd name="connsiteX37" fmla="*/ 167161 w 1881147"/>
                <a:gd name="connsiteY37" fmla="*/ 788770 h 1700751"/>
                <a:gd name="connsiteX38" fmla="*/ 236159 w 1881147"/>
                <a:gd name="connsiteY38" fmla="*/ 798982 h 1700751"/>
                <a:gd name="connsiteX39" fmla="*/ 271462 w 1881147"/>
                <a:gd name="connsiteY39" fmla="*/ 854953 h 1700751"/>
                <a:gd name="connsiteX40" fmla="*/ 270869 w 1881147"/>
                <a:gd name="connsiteY40" fmla="*/ 900025 h 1700751"/>
                <a:gd name="connsiteX41" fmla="*/ 295393 w 1881147"/>
                <a:gd name="connsiteY41" fmla="*/ 939500 h 1700751"/>
                <a:gd name="connsiteX42" fmla="*/ 341051 w 1881147"/>
                <a:gd name="connsiteY42" fmla="*/ 978092 h 1700751"/>
                <a:gd name="connsiteX43" fmla="*/ 426184 w 1881147"/>
                <a:gd name="connsiteY43" fmla="*/ 1032344 h 1700751"/>
                <a:gd name="connsiteX44" fmla="*/ 461961 w 1881147"/>
                <a:gd name="connsiteY44" fmla="*/ 1103437 h 1700751"/>
                <a:gd name="connsiteX45" fmla="*/ 441064 w 1881147"/>
                <a:gd name="connsiteY45" fmla="*/ 1173010 h 1700751"/>
                <a:gd name="connsiteX46" fmla="*/ 519111 w 1881147"/>
                <a:gd name="connsiteY46" fmla="*/ 1229473 h 1700751"/>
                <a:gd name="connsiteX47" fmla="*/ 591143 w 1881147"/>
                <a:gd name="connsiteY47" fmla="*/ 1262467 h 1700751"/>
                <a:gd name="connsiteX48" fmla="*/ 571974 w 1881147"/>
                <a:gd name="connsiteY48" fmla="*/ 1322170 h 1700751"/>
                <a:gd name="connsiteX49" fmla="*/ 662461 w 1881147"/>
                <a:gd name="connsiteY49" fmla="*/ 1474570 h 1700751"/>
                <a:gd name="connsiteX50" fmla="*/ 755271 w 1881147"/>
                <a:gd name="connsiteY50" fmla="*/ 1547724 h 1700751"/>
                <a:gd name="connsiteX51" fmla="*/ 805336 w 1881147"/>
                <a:gd name="connsiteY51" fmla="*/ 1498382 h 1700751"/>
                <a:gd name="connsiteX52" fmla="*/ 869926 w 1881147"/>
                <a:gd name="connsiteY52" fmla="*/ 1525779 h 1700751"/>
                <a:gd name="connsiteX53" fmla="*/ 924399 w 1881147"/>
                <a:gd name="connsiteY53" fmla="*/ 1493620 h 1700751"/>
                <a:gd name="connsiteX54" fmla="*/ 941246 w 1881147"/>
                <a:gd name="connsiteY54" fmla="*/ 1451444 h 1700751"/>
                <a:gd name="connsiteX55" fmla="*/ 1005123 w 1881147"/>
                <a:gd name="connsiteY55" fmla="*/ 1537856 h 1700751"/>
                <a:gd name="connsiteX56" fmla="*/ 1050190 w 1881147"/>
                <a:gd name="connsiteY56" fmla="*/ 1608950 h 1700751"/>
                <a:gd name="connsiteX57" fmla="*/ 1120136 w 1881147"/>
                <a:gd name="connsiteY57" fmla="*/ 1700469 h 1700751"/>
                <a:gd name="connsiteX58" fmla="*/ 1151034 w 1881147"/>
                <a:gd name="connsiteY58" fmla="*/ 1637378 h 1700751"/>
                <a:gd name="connsiteX59" fmla="*/ 1181693 w 1881147"/>
                <a:gd name="connsiteY59" fmla="*/ 1630898 h 1700751"/>
                <a:gd name="connsiteX60" fmla="*/ 1224792 w 1881147"/>
                <a:gd name="connsiteY60" fmla="*/ 1660161 h 1700751"/>
                <a:gd name="connsiteX61" fmla="*/ 1258367 w 1881147"/>
                <a:gd name="connsiteY61" fmla="*/ 1619507 h 1700751"/>
                <a:gd name="connsiteX62" fmla="*/ 1277188 w 1881147"/>
                <a:gd name="connsiteY62" fmla="*/ 1624124 h 1700751"/>
                <a:gd name="connsiteX63" fmla="*/ 1311230 w 1881147"/>
                <a:gd name="connsiteY63" fmla="*/ 1690601 h 1700751"/>
                <a:gd name="connsiteX64" fmla="*/ 1367786 w 1881147"/>
                <a:gd name="connsiteY64" fmla="*/ 1667132 h 1700751"/>
                <a:gd name="connsiteX65" fmla="*/ 1419818 w 1881147"/>
                <a:gd name="connsiteY65" fmla="*/ 1611011 h 1700751"/>
                <a:gd name="connsiteX66" fmla="*/ 1470595 w 1881147"/>
                <a:gd name="connsiteY66" fmla="*/ 1594468 h 1700751"/>
                <a:gd name="connsiteX67" fmla="*/ 1488274 w 1881147"/>
                <a:gd name="connsiteY67" fmla="*/ 1650290 h 1700751"/>
                <a:gd name="connsiteX68" fmla="*/ 1558169 w 1881147"/>
                <a:gd name="connsiteY68" fmla="*/ 1624612 h 1700751"/>
                <a:gd name="connsiteX69" fmla="*/ 1588947 w 1881147"/>
                <a:gd name="connsiteY69" fmla="*/ 1537856 h 1700751"/>
                <a:gd name="connsiteX70" fmla="*/ 1670383 w 1881147"/>
                <a:gd name="connsiteY70" fmla="*/ 1447714 h 1700751"/>
                <a:gd name="connsiteX71" fmla="*/ 1714974 w 1881147"/>
                <a:gd name="connsiteY71" fmla="*/ 1416584 h 1700751"/>
                <a:gd name="connsiteX72" fmla="*/ 1743343 w 1881147"/>
                <a:gd name="connsiteY72" fmla="*/ 1419879 h 1700751"/>
                <a:gd name="connsiteX73" fmla="*/ 1820935 w 1881147"/>
                <a:gd name="connsiteY73" fmla="*/ 1409271 h 1700751"/>
                <a:gd name="connsiteX74" fmla="*/ 1816054 w 1881147"/>
                <a:gd name="connsiteY74" fmla="*/ 1462835 h 1700751"/>
                <a:gd name="connsiteX75" fmla="*/ 1874221 w 1881147"/>
                <a:gd name="connsiteY75" fmla="*/ 1486156 h 1700751"/>
                <a:gd name="connsiteX76" fmla="*/ 1875829 w 1881147"/>
                <a:gd name="connsiteY76" fmla="*/ 1463522 h 1700751"/>
                <a:gd name="connsiteX77" fmla="*/ 1875051 w 1881147"/>
                <a:gd name="connsiteY77" fmla="*/ 1402788 h 1700751"/>
                <a:gd name="connsiteX78" fmla="*/ 1853086 w 1881147"/>
                <a:gd name="connsiteY78" fmla="*/ 1312645 h 1700751"/>
                <a:gd name="connsiteX79" fmla="*/ 1853086 w 1881147"/>
                <a:gd name="connsiteY79" fmla="*/ 1255495 h 1700751"/>
                <a:gd name="connsiteX80" fmla="*/ 1810224 w 1881147"/>
                <a:gd name="connsiteY80" fmla="*/ 1245970 h 1700751"/>
                <a:gd name="connsiteX81" fmla="*/ 1734024 w 1881147"/>
                <a:gd name="connsiteY81" fmla="*/ 1165007 h 1700751"/>
                <a:gd name="connsiteX82" fmla="*/ 1695924 w 1881147"/>
                <a:gd name="connsiteY82" fmla="*/ 984032 h 1700751"/>
                <a:gd name="connsiteX83" fmla="*/ 1643536 w 1881147"/>
                <a:gd name="connsiteY83" fmla="*/ 950695 h 1700751"/>
                <a:gd name="connsiteX84" fmla="*/ 1605436 w 1881147"/>
                <a:gd name="connsiteY84" fmla="*/ 893545 h 1700751"/>
                <a:gd name="connsiteX85" fmla="*/ 1557811 w 1881147"/>
                <a:gd name="connsiteY85" fmla="*/ 845920 h 1700751"/>
                <a:gd name="connsiteX86" fmla="*/ 1505424 w 1881147"/>
                <a:gd name="connsiteY86" fmla="*/ 826870 h 1700751"/>
                <a:gd name="connsiteX87" fmla="*/ 1453036 w 1881147"/>
                <a:gd name="connsiteY87" fmla="*/ 822107 h 1700751"/>
                <a:gd name="connsiteX88" fmla="*/ 1510186 w 1881147"/>
                <a:gd name="connsiteY88" fmla="*/ 788770 h 1700751"/>
                <a:gd name="connsiteX89" fmla="*/ 1476849 w 1881147"/>
                <a:gd name="connsiteY89" fmla="*/ 755432 h 1700751"/>
                <a:gd name="connsiteX90" fmla="*/ 1481611 w 1881147"/>
                <a:gd name="connsiteY90" fmla="*/ 731620 h 1700751"/>
                <a:gd name="connsiteX91" fmla="*/ 1572099 w 1881147"/>
                <a:gd name="connsiteY91" fmla="*/ 769720 h 1700751"/>
                <a:gd name="connsiteX92" fmla="*/ 1624486 w 1881147"/>
                <a:gd name="connsiteY92" fmla="*/ 703045 h 1700751"/>
                <a:gd name="connsiteX93" fmla="*/ 1622283 w 1881147"/>
                <a:gd name="connsiteY93" fmla="*/ 560170 h 1700751"/>
                <a:gd name="connsiteX94" fmla="*/ 1639486 w 1881147"/>
                <a:gd name="connsiteY94" fmla="*/ 411844 h 1700751"/>
                <a:gd name="connsiteX0" fmla="*/ 1639486 w 1881147"/>
                <a:gd name="connsiteY0" fmla="*/ 410679 h 1699586"/>
                <a:gd name="connsiteX1" fmla="*/ 1567336 w 1881147"/>
                <a:gd name="connsiteY1" fmla="*/ 378030 h 1699586"/>
                <a:gd name="connsiteX2" fmla="*/ 1477087 w 1881147"/>
                <a:gd name="connsiteY2" fmla="*/ 354217 h 1699586"/>
                <a:gd name="connsiteX3" fmla="*/ 1423767 w 1881147"/>
                <a:gd name="connsiteY3" fmla="*/ 277133 h 1699586"/>
                <a:gd name="connsiteX4" fmla="*/ 1395785 w 1881147"/>
                <a:gd name="connsiteY4" fmla="*/ 175288 h 1699586"/>
                <a:gd name="connsiteX5" fmla="*/ 1364769 w 1881147"/>
                <a:gd name="connsiteY5" fmla="*/ 7226 h 1699586"/>
                <a:gd name="connsiteX6" fmla="*/ 1297400 w 1881147"/>
                <a:gd name="connsiteY6" fmla="*/ 48924 h 1699586"/>
                <a:gd name="connsiteX7" fmla="*/ 1291832 w 1881147"/>
                <a:gd name="connsiteY7" fmla="*/ 106447 h 1699586"/>
                <a:gd name="connsiteX8" fmla="*/ 1275927 w 1881147"/>
                <a:gd name="connsiteY8" fmla="*/ 157660 h 1699586"/>
                <a:gd name="connsiteX9" fmla="*/ 1214911 w 1881147"/>
                <a:gd name="connsiteY9" fmla="*/ 163717 h 1699586"/>
                <a:gd name="connsiteX10" fmla="*/ 1186336 w 1881147"/>
                <a:gd name="connsiteY10" fmla="*/ 192292 h 1699586"/>
                <a:gd name="connsiteX11" fmla="*/ 1176811 w 1881147"/>
                <a:gd name="connsiteY11" fmla="*/ 263730 h 1699586"/>
                <a:gd name="connsiteX12" fmla="*/ 1114899 w 1881147"/>
                <a:gd name="connsiteY12" fmla="*/ 306592 h 1699586"/>
                <a:gd name="connsiteX13" fmla="*/ 1005361 w 1881147"/>
                <a:gd name="connsiteY13" fmla="*/ 320880 h 1699586"/>
                <a:gd name="connsiteX14" fmla="*/ 962499 w 1881147"/>
                <a:gd name="connsiteY14" fmla="*/ 363742 h 1699586"/>
                <a:gd name="connsiteX15" fmla="*/ 838674 w 1881147"/>
                <a:gd name="connsiteY15" fmla="*/ 363742 h 1699586"/>
                <a:gd name="connsiteX16" fmla="*/ 781524 w 1881147"/>
                <a:gd name="connsiteY16" fmla="*/ 435180 h 1699586"/>
                <a:gd name="connsiteX17" fmla="*/ 781524 w 1881147"/>
                <a:gd name="connsiteY17" fmla="*/ 468517 h 1699586"/>
                <a:gd name="connsiteX18" fmla="*/ 743424 w 1881147"/>
                <a:gd name="connsiteY18" fmla="*/ 492330 h 1699586"/>
                <a:gd name="connsiteX19" fmla="*/ 671986 w 1881147"/>
                <a:gd name="connsiteY19" fmla="*/ 425655 h 1699586"/>
                <a:gd name="connsiteX20" fmla="*/ 519586 w 1881147"/>
                <a:gd name="connsiteY20" fmla="*/ 420892 h 1699586"/>
                <a:gd name="connsiteX21" fmla="*/ 457674 w 1881147"/>
                <a:gd name="connsiteY21" fmla="*/ 439942 h 1699586"/>
                <a:gd name="connsiteX22" fmla="*/ 419574 w 1881147"/>
                <a:gd name="connsiteY22" fmla="*/ 425655 h 1699586"/>
                <a:gd name="connsiteX23" fmla="*/ 400524 w 1881147"/>
                <a:gd name="connsiteY23" fmla="*/ 363742 h 1699586"/>
                <a:gd name="connsiteX24" fmla="*/ 333849 w 1881147"/>
                <a:gd name="connsiteY24" fmla="*/ 311355 h 1699586"/>
                <a:gd name="connsiteX25" fmla="*/ 286224 w 1881147"/>
                <a:gd name="connsiteY25" fmla="*/ 244680 h 1699586"/>
                <a:gd name="connsiteX26" fmla="*/ 143349 w 1881147"/>
                <a:gd name="connsiteY26" fmla="*/ 263730 h 1699586"/>
                <a:gd name="connsiteX27" fmla="*/ 124299 w 1881147"/>
                <a:gd name="connsiteY27" fmla="*/ 339930 h 1699586"/>
                <a:gd name="connsiteX28" fmla="*/ 110011 w 1881147"/>
                <a:gd name="connsiteY28" fmla="*/ 373267 h 1699586"/>
                <a:gd name="connsiteX29" fmla="*/ 133824 w 1881147"/>
                <a:gd name="connsiteY29" fmla="*/ 420892 h 1699586"/>
                <a:gd name="connsiteX30" fmla="*/ 81436 w 1881147"/>
                <a:gd name="connsiteY30" fmla="*/ 458992 h 1699586"/>
                <a:gd name="connsiteX31" fmla="*/ 33811 w 1881147"/>
                <a:gd name="connsiteY31" fmla="*/ 454230 h 1699586"/>
                <a:gd name="connsiteX32" fmla="*/ 33811 w 1881147"/>
                <a:gd name="connsiteY32" fmla="*/ 525667 h 1699586"/>
                <a:gd name="connsiteX33" fmla="*/ 474 w 1881147"/>
                <a:gd name="connsiteY33" fmla="*/ 630442 h 1699586"/>
                <a:gd name="connsiteX34" fmla="*/ 62386 w 1881147"/>
                <a:gd name="connsiteY34" fmla="*/ 706642 h 1699586"/>
                <a:gd name="connsiteX35" fmla="*/ 111977 w 1881147"/>
                <a:gd name="connsiteY35" fmla="*/ 686904 h 1699586"/>
                <a:gd name="connsiteX36" fmla="*/ 112334 w 1881147"/>
                <a:gd name="connsiteY36" fmla="*/ 757163 h 1699586"/>
                <a:gd name="connsiteX37" fmla="*/ 167161 w 1881147"/>
                <a:gd name="connsiteY37" fmla="*/ 787605 h 1699586"/>
                <a:gd name="connsiteX38" fmla="*/ 236159 w 1881147"/>
                <a:gd name="connsiteY38" fmla="*/ 797817 h 1699586"/>
                <a:gd name="connsiteX39" fmla="*/ 271462 w 1881147"/>
                <a:gd name="connsiteY39" fmla="*/ 853788 h 1699586"/>
                <a:gd name="connsiteX40" fmla="*/ 270869 w 1881147"/>
                <a:gd name="connsiteY40" fmla="*/ 898860 h 1699586"/>
                <a:gd name="connsiteX41" fmla="*/ 295393 w 1881147"/>
                <a:gd name="connsiteY41" fmla="*/ 938335 h 1699586"/>
                <a:gd name="connsiteX42" fmla="*/ 341051 w 1881147"/>
                <a:gd name="connsiteY42" fmla="*/ 976927 h 1699586"/>
                <a:gd name="connsiteX43" fmla="*/ 426184 w 1881147"/>
                <a:gd name="connsiteY43" fmla="*/ 1031179 h 1699586"/>
                <a:gd name="connsiteX44" fmla="*/ 461961 w 1881147"/>
                <a:gd name="connsiteY44" fmla="*/ 1102272 h 1699586"/>
                <a:gd name="connsiteX45" fmla="*/ 441064 w 1881147"/>
                <a:gd name="connsiteY45" fmla="*/ 1171845 h 1699586"/>
                <a:gd name="connsiteX46" fmla="*/ 519111 w 1881147"/>
                <a:gd name="connsiteY46" fmla="*/ 1228308 h 1699586"/>
                <a:gd name="connsiteX47" fmla="*/ 591143 w 1881147"/>
                <a:gd name="connsiteY47" fmla="*/ 1261302 h 1699586"/>
                <a:gd name="connsiteX48" fmla="*/ 571974 w 1881147"/>
                <a:gd name="connsiteY48" fmla="*/ 1321005 h 1699586"/>
                <a:gd name="connsiteX49" fmla="*/ 662461 w 1881147"/>
                <a:gd name="connsiteY49" fmla="*/ 1473405 h 1699586"/>
                <a:gd name="connsiteX50" fmla="*/ 755271 w 1881147"/>
                <a:gd name="connsiteY50" fmla="*/ 1546559 h 1699586"/>
                <a:gd name="connsiteX51" fmla="*/ 805336 w 1881147"/>
                <a:gd name="connsiteY51" fmla="*/ 1497217 h 1699586"/>
                <a:gd name="connsiteX52" fmla="*/ 869926 w 1881147"/>
                <a:gd name="connsiteY52" fmla="*/ 1524614 h 1699586"/>
                <a:gd name="connsiteX53" fmla="*/ 924399 w 1881147"/>
                <a:gd name="connsiteY53" fmla="*/ 1492455 h 1699586"/>
                <a:gd name="connsiteX54" fmla="*/ 941246 w 1881147"/>
                <a:gd name="connsiteY54" fmla="*/ 1450279 h 1699586"/>
                <a:gd name="connsiteX55" fmla="*/ 1005123 w 1881147"/>
                <a:gd name="connsiteY55" fmla="*/ 1536691 h 1699586"/>
                <a:gd name="connsiteX56" fmla="*/ 1050190 w 1881147"/>
                <a:gd name="connsiteY56" fmla="*/ 1607785 h 1699586"/>
                <a:gd name="connsiteX57" fmla="*/ 1120136 w 1881147"/>
                <a:gd name="connsiteY57" fmla="*/ 1699304 h 1699586"/>
                <a:gd name="connsiteX58" fmla="*/ 1151034 w 1881147"/>
                <a:gd name="connsiteY58" fmla="*/ 1636213 h 1699586"/>
                <a:gd name="connsiteX59" fmla="*/ 1181693 w 1881147"/>
                <a:gd name="connsiteY59" fmla="*/ 1629733 h 1699586"/>
                <a:gd name="connsiteX60" fmla="*/ 1224792 w 1881147"/>
                <a:gd name="connsiteY60" fmla="*/ 1658996 h 1699586"/>
                <a:gd name="connsiteX61" fmla="*/ 1258367 w 1881147"/>
                <a:gd name="connsiteY61" fmla="*/ 1618342 h 1699586"/>
                <a:gd name="connsiteX62" fmla="*/ 1277188 w 1881147"/>
                <a:gd name="connsiteY62" fmla="*/ 1622959 h 1699586"/>
                <a:gd name="connsiteX63" fmla="*/ 1311230 w 1881147"/>
                <a:gd name="connsiteY63" fmla="*/ 1689436 h 1699586"/>
                <a:gd name="connsiteX64" fmla="*/ 1367786 w 1881147"/>
                <a:gd name="connsiteY64" fmla="*/ 1665967 h 1699586"/>
                <a:gd name="connsiteX65" fmla="*/ 1419818 w 1881147"/>
                <a:gd name="connsiteY65" fmla="*/ 1609846 h 1699586"/>
                <a:gd name="connsiteX66" fmla="*/ 1470595 w 1881147"/>
                <a:gd name="connsiteY66" fmla="*/ 1593303 h 1699586"/>
                <a:gd name="connsiteX67" fmla="*/ 1488274 w 1881147"/>
                <a:gd name="connsiteY67" fmla="*/ 1649125 h 1699586"/>
                <a:gd name="connsiteX68" fmla="*/ 1558169 w 1881147"/>
                <a:gd name="connsiteY68" fmla="*/ 1623447 h 1699586"/>
                <a:gd name="connsiteX69" fmla="*/ 1588947 w 1881147"/>
                <a:gd name="connsiteY69" fmla="*/ 1536691 h 1699586"/>
                <a:gd name="connsiteX70" fmla="*/ 1670383 w 1881147"/>
                <a:gd name="connsiteY70" fmla="*/ 1446549 h 1699586"/>
                <a:gd name="connsiteX71" fmla="*/ 1714974 w 1881147"/>
                <a:gd name="connsiteY71" fmla="*/ 1415419 h 1699586"/>
                <a:gd name="connsiteX72" fmla="*/ 1743343 w 1881147"/>
                <a:gd name="connsiteY72" fmla="*/ 1418714 h 1699586"/>
                <a:gd name="connsiteX73" fmla="*/ 1820935 w 1881147"/>
                <a:gd name="connsiteY73" fmla="*/ 1408106 h 1699586"/>
                <a:gd name="connsiteX74" fmla="*/ 1816054 w 1881147"/>
                <a:gd name="connsiteY74" fmla="*/ 1461670 h 1699586"/>
                <a:gd name="connsiteX75" fmla="*/ 1874221 w 1881147"/>
                <a:gd name="connsiteY75" fmla="*/ 1484991 h 1699586"/>
                <a:gd name="connsiteX76" fmla="*/ 1875829 w 1881147"/>
                <a:gd name="connsiteY76" fmla="*/ 1462357 h 1699586"/>
                <a:gd name="connsiteX77" fmla="*/ 1875051 w 1881147"/>
                <a:gd name="connsiteY77" fmla="*/ 1401623 h 1699586"/>
                <a:gd name="connsiteX78" fmla="*/ 1853086 w 1881147"/>
                <a:gd name="connsiteY78" fmla="*/ 1311480 h 1699586"/>
                <a:gd name="connsiteX79" fmla="*/ 1853086 w 1881147"/>
                <a:gd name="connsiteY79" fmla="*/ 1254330 h 1699586"/>
                <a:gd name="connsiteX80" fmla="*/ 1810224 w 1881147"/>
                <a:gd name="connsiteY80" fmla="*/ 1244805 h 1699586"/>
                <a:gd name="connsiteX81" fmla="*/ 1734024 w 1881147"/>
                <a:gd name="connsiteY81" fmla="*/ 1163842 h 1699586"/>
                <a:gd name="connsiteX82" fmla="*/ 1695924 w 1881147"/>
                <a:gd name="connsiteY82" fmla="*/ 982867 h 1699586"/>
                <a:gd name="connsiteX83" fmla="*/ 1643536 w 1881147"/>
                <a:gd name="connsiteY83" fmla="*/ 949530 h 1699586"/>
                <a:gd name="connsiteX84" fmla="*/ 1605436 w 1881147"/>
                <a:gd name="connsiteY84" fmla="*/ 892380 h 1699586"/>
                <a:gd name="connsiteX85" fmla="*/ 1557811 w 1881147"/>
                <a:gd name="connsiteY85" fmla="*/ 844755 h 1699586"/>
                <a:gd name="connsiteX86" fmla="*/ 1505424 w 1881147"/>
                <a:gd name="connsiteY86" fmla="*/ 825705 h 1699586"/>
                <a:gd name="connsiteX87" fmla="*/ 1453036 w 1881147"/>
                <a:gd name="connsiteY87" fmla="*/ 820942 h 1699586"/>
                <a:gd name="connsiteX88" fmla="*/ 1510186 w 1881147"/>
                <a:gd name="connsiteY88" fmla="*/ 787605 h 1699586"/>
                <a:gd name="connsiteX89" fmla="*/ 1476849 w 1881147"/>
                <a:gd name="connsiteY89" fmla="*/ 754267 h 1699586"/>
                <a:gd name="connsiteX90" fmla="*/ 1481611 w 1881147"/>
                <a:gd name="connsiteY90" fmla="*/ 730455 h 1699586"/>
                <a:gd name="connsiteX91" fmla="*/ 1572099 w 1881147"/>
                <a:gd name="connsiteY91" fmla="*/ 768555 h 1699586"/>
                <a:gd name="connsiteX92" fmla="*/ 1624486 w 1881147"/>
                <a:gd name="connsiteY92" fmla="*/ 701880 h 1699586"/>
                <a:gd name="connsiteX93" fmla="*/ 1622283 w 1881147"/>
                <a:gd name="connsiteY93" fmla="*/ 559005 h 1699586"/>
                <a:gd name="connsiteX94" fmla="*/ 1639486 w 1881147"/>
                <a:gd name="connsiteY94" fmla="*/ 410679 h 1699586"/>
                <a:gd name="connsiteX0" fmla="*/ 1639486 w 1881147"/>
                <a:gd name="connsiteY0" fmla="*/ 403727 h 1692634"/>
                <a:gd name="connsiteX1" fmla="*/ 1567336 w 1881147"/>
                <a:gd name="connsiteY1" fmla="*/ 371078 h 1692634"/>
                <a:gd name="connsiteX2" fmla="*/ 1477087 w 1881147"/>
                <a:gd name="connsiteY2" fmla="*/ 347265 h 1692634"/>
                <a:gd name="connsiteX3" fmla="*/ 1423767 w 1881147"/>
                <a:gd name="connsiteY3" fmla="*/ 270181 h 1692634"/>
                <a:gd name="connsiteX4" fmla="*/ 1395785 w 1881147"/>
                <a:gd name="connsiteY4" fmla="*/ 168336 h 1692634"/>
                <a:gd name="connsiteX5" fmla="*/ 1364769 w 1881147"/>
                <a:gd name="connsiteY5" fmla="*/ 274 h 1692634"/>
                <a:gd name="connsiteX6" fmla="*/ 1297400 w 1881147"/>
                <a:gd name="connsiteY6" fmla="*/ 41972 h 1692634"/>
                <a:gd name="connsiteX7" fmla="*/ 1291832 w 1881147"/>
                <a:gd name="connsiteY7" fmla="*/ 99495 h 1692634"/>
                <a:gd name="connsiteX8" fmla="*/ 1275927 w 1881147"/>
                <a:gd name="connsiteY8" fmla="*/ 150708 h 1692634"/>
                <a:gd name="connsiteX9" fmla="*/ 1214911 w 1881147"/>
                <a:gd name="connsiteY9" fmla="*/ 156765 h 1692634"/>
                <a:gd name="connsiteX10" fmla="*/ 1186336 w 1881147"/>
                <a:gd name="connsiteY10" fmla="*/ 185340 h 1692634"/>
                <a:gd name="connsiteX11" fmla="*/ 1176811 w 1881147"/>
                <a:gd name="connsiteY11" fmla="*/ 256778 h 1692634"/>
                <a:gd name="connsiteX12" fmla="*/ 1114899 w 1881147"/>
                <a:gd name="connsiteY12" fmla="*/ 299640 h 1692634"/>
                <a:gd name="connsiteX13" fmla="*/ 1005361 w 1881147"/>
                <a:gd name="connsiteY13" fmla="*/ 313928 h 1692634"/>
                <a:gd name="connsiteX14" fmla="*/ 962499 w 1881147"/>
                <a:gd name="connsiteY14" fmla="*/ 356790 h 1692634"/>
                <a:gd name="connsiteX15" fmla="*/ 838674 w 1881147"/>
                <a:gd name="connsiteY15" fmla="*/ 356790 h 1692634"/>
                <a:gd name="connsiteX16" fmla="*/ 781524 w 1881147"/>
                <a:gd name="connsiteY16" fmla="*/ 428228 h 1692634"/>
                <a:gd name="connsiteX17" fmla="*/ 781524 w 1881147"/>
                <a:gd name="connsiteY17" fmla="*/ 461565 h 1692634"/>
                <a:gd name="connsiteX18" fmla="*/ 743424 w 1881147"/>
                <a:gd name="connsiteY18" fmla="*/ 485378 h 1692634"/>
                <a:gd name="connsiteX19" fmla="*/ 671986 w 1881147"/>
                <a:gd name="connsiteY19" fmla="*/ 418703 h 1692634"/>
                <a:gd name="connsiteX20" fmla="*/ 519586 w 1881147"/>
                <a:gd name="connsiteY20" fmla="*/ 413940 h 1692634"/>
                <a:gd name="connsiteX21" fmla="*/ 457674 w 1881147"/>
                <a:gd name="connsiteY21" fmla="*/ 432990 h 1692634"/>
                <a:gd name="connsiteX22" fmla="*/ 419574 w 1881147"/>
                <a:gd name="connsiteY22" fmla="*/ 418703 h 1692634"/>
                <a:gd name="connsiteX23" fmla="*/ 400524 w 1881147"/>
                <a:gd name="connsiteY23" fmla="*/ 356790 h 1692634"/>
                <a:gd name="connsiteX24" fmla="*/ 333849 w 1881147"/>
                <a:gd name="connsiteY24" fmla="*/ 304403 h 1692634"/>
                <a:gd name="connsiteX25" fmla="*/ 286224 w 1881147"/>
                <a:gd name="connsiteY25" fmla="*/ 237728 h 1692634"/>
                <a:gd name="connsiteX26" fmla="*/ 143349 w 1881147"/>
                <a:gd name="connsiteY26" fmla="*/ 256778 h 1692634"/>
                <a:gd name="connsiteX27" fmla="*/ 124299 w 1881147"/>
                <a:gd name="connsiteY27" fmla="*/ 332978 h 1692634"/>
                <a:gd name="connsiteX28" fmla="*/ 110011 w 1881147"/>
                <a:gd name="connsiteY28" fmla="*/ 366315 h 1692634"/>
                <a:gd name="connsiteX29" fmla="*/ 133824 w 1881147"/>
                <a:gd name="connsiteY29" fmla="*/ 413940 h 1692634"/>
                <a:gd name="connsiteX30" fmla="*/ 81436 w 1881147"/>
                <a:gd name="connsiteY30" fmla="*/ 452040 h 1692634"/>
                <a:gd name="connsiteX31" fmla="*/ 33811 w 1881147"/>
                <a:gd name="connsiteY31" fmla="*/ 447278 h 1692634"/>
                <a:gd name="connsiteX32" fmla="*/ 33811 w 1881147"/>
                <a:gd name="connsiteY32" fmla="*/ 518715 h 1692634"/>
                <a:gd name="connsiteX33" fmla="*/ 474 w 1881147"/>
                <a:gd name="connsiteY33" fmla="*/ 623490 h 1692634"/>
                <a:gd name="connsiteX34" fmla="*/ 62386 w 1881147"/>
                <a:gd name="connsiteY34" fmla="*/ 699690 h 1692634"/>
                <a:gd name="connsiteX35" fmla="*/ 111977 w 1881147"/>
                <a:gd name="connsiteY35" fmla="*/ 679952 h 1692634"/>
                <a:gd name="connsiteX36" fmla="*/ 112334 w 1881147"/>
                <a:gd name="connsiteY36" fmla="*/ 750211 h 1692634"/>
                <a:gd name="connsiteX37" fmla="*/ 167161 w 1881147"/>
                <a:gd name="connsiteY37" fmla="*/ 780653 h 1692634"/>
                <a:gd name="connsiteX38" fmla="*/ 236159 w 1881147"/>
                <a:gd name="connsiteY38" fmla="*/ 790865 h 1692634"/>
                <a:gd name="connsiteX39" fmla="*/ 271462 w 1881147"/>
                <a:gd name="connsiteY39" fmla="*/ 846836 h 1692634"/>
                <a:gd name="connsiteX40" fmla="*/ 270869 w 1881147"/>
                <a:gd name="connsiteY40" fmla="*/ 891908 h 1692634"/>
                <a:gd name="connsiteX41" fmla="*/ 295393 w 1881147"/>
                <a:gd name="connsiteY41" fmla="*/ 931383 h 1692634"/>
                <a:gd name="connsiteX42" fmla="*/ 341051 w 1881147"/>
                <a:gd name="connsiteY42" fmla="*/ 969975 h 1692634"/>
                <a:gd name="connsiteX43" fmla="*/ 426184 w 1881147"/>
                <a:gd name="connsiteY43" fmla="*/ 1024227 h 1692634"/>
                <a:gd name="connsiteX44" fmla="*/ 461961 w 1881147"/>
                <a:gd name="connsiteY44" fmla="*/ 1095320 h 1692634"/>
                <a:gd name="connsiteX45" fmla="*/ 441064 w 1881147"/>
                <a:gd name="connsiteY45" fmla="*/ 1164893 h 1692634"/>
                <a:gd name="connsiteX46" fmla="*/ 519111 w 1881147"/>
                <a:gd name="connsiteY46" fmla="*/ 1221356 h 1692634"/>
                <a:gd name="connsiteX47" fmla="*/ 591143 w 1881147"/>
                <a:gd name="connsiteY47" fmla="*/ 1254350 h 1692634"/>
                <a:gd name="connsiteX48" fmla="*/ 571974 w 1881147"/>
                <a:gd name="connsiteY48" fmla="*/ 1314053 h 1692634"/>
                <a:gd name="connsiteX49" fmla="*/ 662461 w 1881147"/>
                <a:gd name="connsiteY49" fmla="*/ 1466453 h 1692634"/>
                <a:gd name="connsiteX50" fmla="*/ 755271 w 1881147"/>
                <a:gd name="connsiteY50" fmla="*/ 1539607 h 1692634"/>
                <a:gd name="connsiteX51" fmla="*/ 805336 w 1881147"/>
                <a:gd name="connsiteY51" fmla="*/ 1490265 h 1692634"/>
                <a:gd name="connsiteX52" fmla="*/ 869926 w 1881147"/>
                <a:gd name="connsiteY52" fmla="*/ 1517662 h 1692634"/>
                <a:gd name="connsiteX53" fmla="*/ 924399 w 1881147"/>
                <a:gd name="connsiteY53" fmla="*/ 1485503 h 1692634"/>
                <a:gd name="connsiteX54" fmla="*/ 941246 w 1881147"/>
                <a:gd name="connsiteY54" fmla="*/ 1443327 h 1692634"/>
                <a:gd name="connsiteX55" fmla="*/ 1005123 w 1881147"/>
                <a:gd name="connsiteY55" fmla="*/ 1529739 h 1692634"/>
                <a:gd name="connsiteX56" fmla="*/ 1050190 w 1881147"/>
                <a:gd name="connsiteY56" fmla="*/ 1600833 h 1692634"/>
                <a:gd name="connsiteX57" fmla="*/ 1120136 w 1881147"/>
                <a:gd name="connsiteY57" fmla="*/ 1692352 h 1692634"/>
                <a:gd name="connsiteX58" fmla="*/ 1151034 w 1881147"/>
                <a:gd name="connsiteY58" fmla="*/ 1629261 h 1692634"/>
                <a:gd name="connsiteX59" fmla="*/ 1181693 w 1881147"/>
                <a:gd name="connsiteY59" fmla="*/ 1622781 h 1692634"/>
                <a:gd name="connsiteX60" fmla="*/ 1224792 w 1881147"/>
                <a:gd name="connsiteY60" fmla="*/ 1652044 h 1692634"/>
                <a:gd name="connsiteX61" fmla="*/ 1258367 w 1881147"/>
                <a:gd name="connsiteY61" fmla="*/ 1611390 h 1692634"/>
                <a:gd name="connsiteX62" fmla="*/ 1277188 w 1881147"/>
                <a:gd name="connsiteY62" fmla="*/ 1616007 h 1692634"/>
                <a:gd name="connsiteX63" fmla="*/ 1311230 w 1881147"/>
                <a:gd name="connsiteY63" fmla="*/ 1682484 h 1692634"/>
                <a:gd name="connsiteX64" fmla="*/ 1367786 w 1881147"/>
                <a:gd name="connsiteY64" fmla="*/ 1659015 h 1692634"/>
                <a:gd name="connsiteX65" fmla="*/ 1419818 w 1881147"/>
                <a:gd name="connsiteY65" fmla="*/ 1602894 h 1692634"/>
                <a:gd name="connsiteX66" fmla="*/ 1470595 w 1881147"/>
                <a:gd name="connsiteY66" fmla="*/ 1586351 h 1692634"/>
                <a:gd name="connsiteX67" fmla="*/ 1488274 w 1881147"/>
                <a:gd name="connsiteY67" fmla="*/ 1642173 h 1692634"/>
                <a:gd name="connsiteX68" fmla="*/ 1558169 w 1881147"/>
                <a:gd name="connsiteY68" fmla="*/ 1616495 h 1692634"/>
                <a:gd name="connsiteX69" fmla="*/ 1588947 w 1881147"/>
                <a:gd name="connsiteY69" fmla="*/ 1529739 h 1692634"/>
                <a:gd name="connsiteX70" fmla="*/ 1670383 w 1881147"/>
                <a:gd name="connsiteY70" fmla="*/ 1439597 h 1692634"/>
                <a:gd name="connsiteX71" fmla="*/ 1714974 w 1881147"/>
                <a:gd name="connsiteY71" fmla="*/ 1408467 h 1692634"/>
                <a:gd name="connsiteX72" fmla="*/ 1743343 w 1881147"/>
                <a:gd name="connsiteY72" fmla="*/ 1411762 h 1692634"/>
                <a:gd name="connsiteX73" fmla="*/ 1820935 w 1881147"/>
                <a:gd name="connsiteY73" fmla="*/ 1401154 h 1692634"/>
                <a:gd name="connsiteX74" fmla="*/ 1816054 w 1881147"/>
                <a:gd name="connsiteY74" fmla="*/ 1454718 h 1692634"/>
                <a:gd name="connsiteX75" fmla="*/ 1874221 w 1881147"/>
                <a:gd name="connsiteY75" fmla="*/ 1478039 h 1692634"/>
                <a:gd name="connsiteX76" fmla="*/ 1875829 w 1881147"/>
                <a:gd name="connsiteY76" fmla="*/ 1455405 h 1692634"/>
                <a:gd name="connsiteX77" fmla="*/ 1875051 w 1881147"/>
                <a:gd name="connsiteY77" fmla="*/ 1394671 h 1692634"/>
                <a:gd name="connsiteX78" fmla="*/ 1853086 w 1881147"/>
                <a:gd name="connsiteY78" fmla="*/ 1304528 h 1692634"/>
                <a:gd name="connsiteX79" fmla="*/ 1853086 w 1881147"/>
                <a:gd name="connsiteY79" fmla="*/ 1247378 h 1692634"/>
                <a:gd name="connsiteX80" fmla="*/ 1810224 w 1881147"/>
                <a:gd name="connsiteY80" fmla="*/ 1237853 h 1692634"/>
                <a:gd name="connsiteX81" fmla="*/ 1734024 w 1881147"/>
                <a:gd name="connsiteY81" fmla="*/ 1156890 h 1692634"/>
                <a:gd name="connsiteX82" fmla="*/ 1695924 w 1881147"/>
                <a:gd name="connsiteY82" fmla="*/ 975915 h 1692634"/>
                <a:gd name="connsiteX83" fmla="*/ 1643536 w 1881147"/>
                <a:gd name="connsiteY83" fmla="*/ 942578 h 1692634"/>
                <a:gd name="connsiteX84" fmla="*/ 1605436 w 1881147"/>
                <a:gd name="connsiteY84" fmla="*/ 885428 h 1692634"/>
                <a:gd name="connsiteX85" fmla="*/ 1557811 w 1881147"/>
                <a:gd name="connsiteY85" fmla="*/ 837803 h 1692634"/>
                <a:gd name="connsiteX86" fmla="*/ 1505424 w 1881147"/>
                <a:gd name="connsiteY86" fmla="*/ 818753 h 1692634"/>
                <a:gd name="connsiteX87" fmla="*/ 1453036 w 1881147"/>
                <a:gd name="connsiteY87" fmla="*/ 813990 h 1692634"/>
                <a:gd name="connsiteX88" fmla="*/ 1510186 w 1881147"/>
                <a:gd name="connsiteY88" fmla="*/ 780653 h 1692634"/>
                <a:gd name="connsiteX89" fmla="*/ 1476849 w 1881147"/>
                <a:gd name="connsiteY89" fmla="*/ 747315 h 1692634"/>
                <a:gd name="connsiteX90" fmla="*/ 1481611 w 1881147"/>
                <a:gd name="connsiteY90" fmla="*/ 723503 h 1692634"/>
                <a:gd name="connsiteX91" fmla="*/ 1572099 w 1881147"/>
                <a:gd name="connsiteY91" fmla="*/ 761603 h 1692634"/>
                <a:gd name="connsiteX92" fmla="*/ 1624486 w 1881147"/>
                <a:gd name="connsiteY92" fmla="*/ 694928 h 1692634"/>
                <a:gd name="connsiteX93" fmla="*/ 1622283 w 1881147"/>
                <a:gd name="connsiteY93" fmla="*/ 552053 h 1692634"/>
                <a:gd name="connsiteX94" fmla="*/ 1639486 w 1881147"/>
                <a:gd name="connsiteY94" fmla="*/ 403727 h 1692634"/>
                <a:gd name="connsiteX0" fmla="*/ 1639486 w 1881147"/>
                <a:gd name="connsiteY0" fmla="*/ 403995 h 1692902"/>
                <a:gd name="connsiteX1" fmla="*/ 1567336 w 1881147"/>
                <a:gd name="connsiteY1" fmla="*/ 371346 h 1692902"/>
                <a:gd name="connsiteX2" fmla="*/ 1477087 w 1881147"/>
                <a:gd name="connsiteY2" fmla="*/ 347533 h 1692902"/>
                <a:gd name="connsiteX3" fmla="*/ 1423767 w 1881147"/>
                <a:gd name="connsiteY3" fmla="*/ 270449 h 1692902"/>
                <a:gd name="connsiteX4" fmla="*/ 1395785 w 1881147"/>
                <a:gd name="connsiteY4" fmla="*/ 168604 h 1692902"/>
                <a:gd name="connsiteX5" fmla="*/ 1364769 w 1881147"/>
                <a:gd name="connsiteY5" fmla="*/ 542 h 1692902"/>
                <a:gd name="connsiteX6" fmla="*/ 1297400 w 1881147"/>
                <a:gd name="connsiteY6" fmla="*/ 42240 h 1692902"/>
                <a:gd name="connsiteX7" fmla="*/ 1291832 w 1881147"/>
                <a:gd name="connsiteY7" fmla="*/ 99763 h 1692902"/>
                <a:gd name="connsiteX8" fmla="*/ 1275927 w 1881147"/>
                <a:gd name="connsiteY8" fmla="*/ 150976 h 1692902"/>
                <a:gd name="connsiteX9" fmla="*/ 1214911 w 1881147"/>
                <a:gd name="connsiteY9" fmla="*/ 157033 h 1692902"/>
                <a:gd name="connsiteX10" fmla="*/ 1186336 w 1881147"/>
                <a:gd name="connsiteY10" fmla="*/ 185608 h 1692902"/>
                <a:gd name="connsiteX11" fmla="*/ 1176811 w 1881147"/>
                <a:gd name="connsiteY11" fmla="*/ 257046 h 1692902"/>
                <a:gd name="connsiteX12" fmla="*/ 1114899 w 1881147"/>
                <a:gd name="connsiteY12" fmla="*/ 299908 h 1692902"/>
                <a:gd name="connsiteX13" fmla="*/ 1005361 w 1881147"/>
                <a:gd name="connsiteY13" fmla="*/ 314196 h 1692902"/>
                <a:gd name="connsiteX14" fmla="*/ 962499 w 1881147"/>
                <a:gd name="connsiteY14" fmla="*/ 357058 h 1692902"/>
                <a:gd name="connsiteX15" fmla="*/ 838674 w 1881147"/>
                <a:gd name="connsiteY15" fmla="*/ 357058 h 1692902"/>
                <a:gd name="connsiteX16" fmla="*/ 781524 w 1881147"/>
                <a:gd name="connsiteY16" fmla="*/ 428496 h 1692902"/>
                <a:gd name="connsiteX17" fmla="*/ 781524 w 1881147"/>
                <a:gd name="connsiteY17" fmla="*/ 461833 h 1692902"/>
                <a:gd name="connsiteX18" fmla="*/ 743424 w 1881147"/>
                <a:gd name="connsiteY18" fmla="*/ 485646 h 1692902"/>
                <a:gd name="connsiteX19" fmla="*/ 671986 w 1881147"/>
                <a:gd name="connsiteY19" fmla="*/ 418971 h 1692902"/>
                <a:gd name="connsiteX20" fmla="*/ 519586 w 1881147"/>
                <a:gd name="connsiteY20" fmla="*/ 414208 h 1692902"/>
                <a:gd name="connsiteX21" fmla="*/ 457674 w 1881147"/>
                <a:gd name="connsiteY21" fmla="*/ 433258 h 1692902"/>
                <a:gd name="connsiteX22" fmla="*/ 419574 w 1881147"/>
                <a:gd name="connsiteY22" fmla="*/ 418971 h 1692902"/>
                <a:gd name="connsiteX23" fmla="*/ 400524 w 1881147"/>
                <a:gd name="connsiteY23" fmla="*/ 357058 h 1692902"/>
                <a:gd name="connsiteX24" fmla="*/ 333849 w 1881147"/>
                <a:gd name="connsiteY24" fmla="*/ 304671 h 1692902"/>
                <a:gd name="connsiteX25" fmla="*/ 286224 w 1881147"/>
                <a:gd name="connsiteY25" fmla="*/ 237996 h 1692902"/>
                <a:gd name="connsiteX26" fmla="*/ 143349 w 1881147"/>
                <a:gd name="connsiteY26" fmla="*/ 257046 h 1692902"/>
                <a:gd name="connsiteX27" fmla="*/ 124299 w 1881147"/>
                <a:gd name="connsiteY27" fmla="*/ 333246 h 1692902"/>
                <a:gd name="connsiteX28" fmla="*/ 110011 w 1881147"/>
                <a:gd name="connsiteY28" fmla="*/ 366583 h 1692902"/>
                <a:gd name="connsiteX29" fmla="*/ 133824 w 1881147"/>
                <a:gd name="connsiteY29" fmla="*/ 414208 h 1692902"/>
                <a:gd name="connsiteX30" fmla="*/ 81436 w 1881147"/>
                <a:gd name="connsiteY30" fmla="*/ 452308 h 1692902"/>
                <a:gd name="connsiteX31" fmla="*/ 33811 w 1881147"/>
                <a:gd name="connsiteY31" fmla="*/ 447546 h 1692902"/>
                <a:gd name="connsiteX32" fmla="*/ 33811 w 1881147"/>
                <a:gd name="connsiteY32" fmla="*/ 518983 h 1692902"/>
                <a:gd name="connsiteX33" fmla="*/ 474 w 1881147"/>
                <a:gd name="connsiteY33" fmla="*/ 623758 h 1692902"/>
                <a:gd name="connsiteX34" fmla="*/ 62386 w 1881147"/>
                <a:gd name="connsiteY34" fmla="*/ 699958 h 1692902"/>
                <a:gd name="connsiteX35" fmla="*/ 111977 w 1881147"/>
                <a:gd name="connsiteY35" fmla="*/ 680220 h 1692902"/>
                <a:gd name="connsiteX36" fmla="*/ 112334 w 1881147"/>
                <a:gd name="connsiteY36" fmla="*/ 750479 h 1692902"/>
                <a:gd name="connsiteX37" fmla="*/ 167161 w 1881147"/>
                <a:gd name="connsiteY37" fmla="*/ 780921 h 1692902"/>
                <a:gd name="connsiteX38" fmla="*/ 236159 w 1881147"/>
                <a:gd name="connsiteY38" fmla="*/ 791133 h 1692902"/>
                <a:gd name="connsiteX39" fmla="*/ 271462 w 1881147"/>
                <a:gd name="connsiteY39" fmla="*/ 847104 h 1692902"/>
                <a:gd name="connsiteX40" fmla="*/ 270869 w 1881147"/>
                <a:gd name="connsiteY40" fmla="*/ 892176 h 1692902"/>
                <a:gd name="connsiteX41" fmla="*/ 295393 w 1881147"/>
                <a:gd name="connsiteY41" fmla="*/ 931651 h 1692902"/>
                <a:gd name="connsiteX42" fmla="*/ 341051 w 1881147"/>
                <a:gd name="connsiteY42" fmla="*/ 970243 h 1692902"/>
                <a:gd name="connsiteX43" fmla="*/ 426184 w 1881147"/>
                <a:gd name="connsiteY43" fmla="*/ 1024495 h 1692902"/>
                <a:gd name="connsiteX44" fmla="*/ 461961 w 1881147"/>
                <a:gd name="connsiteY44" fmla="*/ 1095588 h 1692902"/>
                <a:gd name="connsiteX45" fmla="*/ 441064 w 1881147"/>
                <a:gd name="connsiteY45" fmla="*/ 1165161 h 1692902"/>
                <a:gd name="connsiteX46" fmla="*/ 519111 w 1881147"/>
                <a:gd name="connsiteY46" fmla="*/ 1221624 h 1692902"/>
                <a:gd name="connsiteX47" fmla="*/ 591143 w 1881147"/>
                <a:gd name="connsiteY47" fmla="*/ 1254618 h 1692902"/>
                <a:gd name="connsiteX48" fmla="*/ 571974 w 1881147"/>
                <a:gd name="connsiteY48" fmla="*/ 1314321 h 1692902"/>
                <a:gd name="connsiteX49" fmla="*/ 662461 w 1881147"/>
                <a:gd name="connsiteY49" fmla="*/ 1466721 h 1692902"/>
                <a:gd name="connsiteX50" fmla="*/ 755271 w 1881147"/>
                <a:gd name="connsiteY50" fmla="*/ 1539875 h 1692902"/>
                <a:gd name="connsiteX51" fmla="*/ 805336 w 1881147"/>
                <a:gd name="connsiteY51" fmla="*/ 1490533 h 1692902"/>
                <a:gd name="connsiteX52" fmla="*/ 869926 w 1881147"/>
                <a:gd name="connsiteY52" fmla="*/ 1517930 h 1692902"/>
                <a:gd name="connsiteX53" fmla="*/ 924399 w 1881147"/>
                <a:gd name="connsiteY53" fmla="*/ 1485771 h 1692902"/>
                <a:gd name="connsiteX54" fmla="*/ 941246 w 1881147"/>
                <a:gd name="connsiteY54" fmla="*/ 1443595 h 1692902"/>
                <a:gd name="connsiteX55" fmla="*/ 1005123 w 1881147"/>
                <a:gd name="connsiteY55" fmla="*/ 1530007 h 1692902"/>
                <a:gd name="connsiteX56" fmla="*/ 1050190 w 1881147"/>
                <a:gd name="connsiteY56" fmla="*/ 1601101 h 1692902"/>
                <a:gd name="connsiteX57" fmla="*/ 1120136 w 1881147"/>
                <a:gd name="connsiteY57" fmla="*/ 1692620 h 1692902"/>
                <a:gd name="connsiteX58" fmla="*/ 1151034 w 1881147"/>
                <a:gd name="connsiteY58" fmla="*/ 1629529 h 1692902"/>
                <a:gd name="connsiteX59" fmla="*/ 1181693 w 1881147"/>
                <a:gd name="connsiteY59" fmla="*/ 1623049 h 1692902"/>
                <a:gd name="connsiteX60" fmla="*/ 1224792 w 1881147"/>
                <a:gd name="connsiteY60" fmla="*/ 1652312 h 1692902"/>
                <a:gd name="connsiteX61" fmla="*/ 1258367 w 1881147"/>
                <a:gd name="connsiteY61" fmla="*/ 1611658 h 1692902"/>
                <a:gd name="connsiteX62" fmla="*/ 1277188 w 1881147"/>
                <a:gd name="connsiteY62" fmla="*/ 1616275 h 1692902"/>
                <a:gd name="connsiteX63" fmla="*/ 1311230 w 1881147"/>
                <a:gd name="connsiteY63" fmla="*/ 1682752 h 1692902"/>
                <a:gd name="connsiteX64" fmla="*/ 1367786 w 1881147"/>
                <a:gd name="connsiteY64" fmla="*/ 1659283 h 1692902"/>
                <a:gd name="connsiteX65" fmla="*/ 1419818 w 1881147"/>
                <a:gd name="connsiteY65" fmla="*/ 1603162 h 1692902"/>
                <a:gd name="connsiteX66" fmla="*/ 1470595 w 1881147"/>
                <a:gd name="connsiteY66" fmla="*/ 1586619 h 1692902"/>
                <a:gd name="connsiteX67" fmla="*/ 1488274 w 1881147"/>
                <a:gd name="connsiteY67" fmla="*/ 1642441 h 1692902"/>
                <a:gd name="connsiteX68" fmla="*/ 1558169 w 1881147"/>
                <a:gd name="connsiteY68" fmla="*/ 1616763 h 1692902"/>
                <a:gd name="connsiteX69" fmla="*/ 1588947 w 1881147"/>
                <a:gd name="connsiteY69" fmla="*/ 1530007 h 1692902"/>
                <a:gd name="connsiteX70" fmla="*/ 1670383 w 1881147"/>
                <a:gd name="connsiteY70" fmla="*/ 1439865 h 1692902"/>
                <a:gd name="connsiteX71" fmla="*/ 1714974 w 1881147"/>
                <a:gd name="connsiteY71" fmla="*/ 1408735 h 1692902"/>
                <a:gd name="connsiteX72" fmla="*/ 1743343 w 1881147"/>
                <a:gd name="connsiteY72" fmla="*/ 1412030 h 1692902"/>
                <a:gd name="connsiteX73" fmla="*/ 1820935 w 1881147"/>
                <a:gd name="connsiteY73" fmla="*/ 1401422 h 1692902"/>
                <a:gd name="connsiteX74" fmla="*/ 1816054 w 1881147"/>
                <a:gd name="connsiteY74" fmla="*/ 1454986 h 1692902"/>
                <a:gd name="connsiteX75" fmla="*/ 1874221 w 1881147"/>
                <a:gd name="connsiteY75" fmla="*/ 1478307 h 1692902"/>
                <a:gd name="connsiteX76" fmla="*/ 1875829 w 1881147"/>
                <a:gd name="connsiteY76" fmla="*/ 1455673 h 1692902"/>
                <a:gd name="connsiteX77" fmla="*/ 1875051 w 1881147"/>
                <a:gd name="connsiteY77" fmla="*/ 1394939 h 1692902"/>
                <a:gd name="connsiteX78" fmla="*/ 1853086 w 1881147"/>
                <a:gd name="connsiteY78" fmla="*/ 1304796 h 1692902"/>
                <a:gd name="connsiteX79" fmla="*/ 1853086 w 1881147"/>
                <a:gd name="connsiteY79" fmla="*/ 1247646 h 1692902"/>
                <a:gd name="connsiteX80" fmla="*/ 1810224 w 1881147"/>
                <a:gd name="connsiteY80" fmla="*/ 1238121 h 1692902"/>
                <a:gd name="connsiteX81" fmla="*/ 1734024 w 1881147"/>
                <a:gd name="connsiteY81" fmla="*/ 1157158 h 1692902"/>
                <a:gd name="connsiteX82" fmla="*/ 1695924 w 1881147"/>
                <a:gd name="connsiteY82" fmla="*/ 976183 h 1692902"/>
                <a:gd name="connsiteX83" fmla="*/ 1643536 w 1881147"/>
                <a:gd name="connsiteY83" fmla="*/ 942846 h 1692902"/>
                <a:gd name="connsiteX84" fmla="*/ 1605436 w 1881147"/>
                <a:gd name="connsiteY84" fmla="*/ 885696 h 1692902"/>
                <a:gd name="connsiteX85" fmla="*/ 1557811 w 1881147"/>
                <a:gd name="connsiteY85" fmla="*/ 838071 h 1692902"/>
                <a:gd name="connsiteX86" fmla="*/ 1505424 w 1881147"/>
                <a:gd name="connsiteY86" fmla="*/ 819021 h 1692902"/>
                <a:gd name="connsiteX87" fmla="*/ 1453036 w 1881147"/>
                <a:gd name="connsiteY87" fmla="*/ 814258 h 1692902"/>
                <a:gd name="connsiteX88" fmla="*/ 1510186 w 1881147"/>
                <a:gd name="connsiteY88" fmla="*/ 780921 h 1692902"/>
                <a:gd name="connsiteX89" fmla="*/ 1476849 w 1881147"/>
                <a:gd name="connsiteY89" fmla="*/ 747583 h 1692902"/>
                <a:gd name="connsiteX90" fmla="*/ 1481611 w 1881147"/>
                <a:gd name="connsiteY90" fmla="*/ 723771 h 1692902"/>
                <a:gd name="connsiteX91" fmla="*/ 1572099 w 1881147"/>
                <a:gd name="connsiteY91" fmla="*/ 761871 h 1692902"/>
                <a:gd name="connsiteX92" fmla="*/ 1624486 w 1881147"/>
                <a:gd name="connsiteY92" fmla="*/ 695196 h 1692902"/>
                <a:gd name="connsiteX93" fmla="*/ 1622283 w 1881147"/>
                <a:gd name="connsiteY93" fmla="*/ 552321 h 1692902"/>
                <a:gd name="connsiteX94" fmla="*/ 1639486 w 1881147"/>
                <a:gd name="connsiteY94" fmla="*/ 403995 h 1692902"/>
                <a:gd name="connsiteX0" fmla="*/ 1639486 w 1881147"/>
                <a:gd name="connsiteY0" fmla="*/ 410678 h 1699585"/>
                <a:gd name="connsiteX1" fmla="*/ 1567336 w 1881147"/>
                <a:gd name="connsiteY1" fmla="*/ 378029 h 1699585"/>
                <a:gd name="connsiteX2" fmla="*/ 1477087 w 1881147"/>
                <a:gd name="connsiteY2" fmla="*/ 354216 h 1699585"/>
                <a:gd name="connsiteX3" fmla="*/ 1423767 w 1881147"/>
                <a:gd name="connsiteY3" fmla="*/ 277132 h 1699585"/>
                <a:gd name="connsiteX4" fmla="*/ 1400666 w 1881147"/>
                <a:gd name="connsiteY4" fmla="*/ 175287 h 1699585"/>
                <a:gd name="connsiteX5" fmla="*/ 1364769 w 1881147"/>
                <a:gd name="connsiteY5" fmla="*/ 7225 h 1699585"/>
                <a:gd name="connsiteX6" fmla="*/ 1297400 w 1881147"/>
                <a:gd name="connsiteY6" fmla="*/ 48923 h 1699585"/>
                <a:gd name="connsiteX7" fmla="*/ 1291832 w 1881147"/>
                <a:gd name="connsiteY7" fmla="*/ 106446 h 1699585"/>
                <a:gd name="connsiteX8" fmla="*/ 1275927 w 1881147"/>
                <a:gd name="connsiteY8" fmla="*/ 157659 h 1699585"/>
                <a:gd name="connsiteX9" fmla="*/ 1214911 w 1881147"/>
                <a:gd name="connsiteY9" fmla="*/ 163716 h 1699585"/>
                <a:gd name="connsiteX10" fmla="*/ 1186336 w 1881147"/>
                <a:gd name="connsiteY10" fmla="*/ 192291 h 1699585"/>
                <a:gd name="connsiteX11" fmla="*/ 1176811 w 1881147"/>
                <a:gd name="connsiteY11" fmla="*/ 263729 h 1699585"/>
                <a:gd name="connsiteX12" fmla="*/ 1114899 w 1881147"/>
                <a:gd name="connsiteY12" fmla="*/ 306591 h 1699585"/>
                <a:gd name="connsiteX13" fmla="*/ 1005361 w 1881147"/>
                <a:gd name="connsiteY13" fmla="*/ 320879 h 1699585"/>
                <a:gd name="connsiteX14" fmla="*/ 962499 w 1881147"/>
                <a:gd name="connsiteY14" fmla="*/ 363741 h 1699585"/>
                <a:gd name="connsiteX15" fmla="*/ 838674 w 1881147"/>
                <a:gd name="connsiteY15" fmla="*/ 363741 h 1699585"/>
                <a:gd name="connsiteX16" fmla="*/ 781524 w 1881147"/>
                <a:gd name="connsiteY16" fmla="*/ 435179 h 1699585"/>
                <a:gd name="connsiteX17" fmla="*/ 781524 w 1881147"/>
                <a:gd name="connsiteY17" fmla="*/ 468516 h 1699585"/>
                <a:gd name="connsiteX18" fmla="*/ 743424 w 1881147"/>
                <a:gd name="connsiteY18" fmla="*/ 492329 h 1699585"/>
                <a:gd name="connsiteX19" fmla="*/ 671986 w 1881147"/>
                <a:gd name="connsiteY19" fmla="*/ 425654 h 1699585"/>
                <a:gd name="connsiteX20" fmla="*/ 519586 w 1881147"/>
                <a:gd name="connsiteY20" fmla="*/ 420891 h 1699585"/>
                <a:gd name="connsiteX21" fmla="*/ 457674 w 1881147"/>
                <a:gd name="connsiteY21" fmla="*/ 439941 h 1699585"/>
                <a:gd name="connsiteX22" fmla="*/ 419574 w 1881147"/>
                <a:gd name="connsiteY22" fmla="*/ 425654 h 1699585"/>
                <a:gd name="connsiteX23" fmla="*/ 400524 w 1881147"/>
                <a:gd name="connsiteY23" fmla="*/ 363741 h 1699585"/>
                <a:gd name="connsiteX24" fmla="*/ 333849 w 1881147"/>
                <a:gd name="connsiteY24" fmla="*/ 311354 h 1699585"/>
                <a:gd name="connsiteX25" fmla="*/ 286224 w 1881147"/>
                <a:gd name="connsiteY25" fmla="*/ 244679 h 1699585"/>
                <a:gd name="connsiteX26" fmla="*/ 143349 w 1881147"/>
                <a:gd name="connsiteY26" fmla="*/ 263729 h 1699585"/>
                <a:gd name="connsiteX27" fmla="*/ 124299 w 1881147"/>
                <a:gd name="connsiteY27" fmla="*/ 339929 h 1699585"/>
                <a:gd name="connsiteX28" fmla="*/ 110011 w 1881147"/>
                <a:gd name="connsiteY28" fmla="*/ 373266 h 1699585"/>
                <a:gd name="connsiteX29" fmla="*/ 133824 w 1881147"/>
                <a:gd name="connsiteY29" fmla="*/ 420891 h 1699585"/>
                <a:gd name="connsiteX30" fmla="*/ 81436 w 1881147"/>
                <a:gd name="connsiteY30" fmla="*/ 458991 h 1699585"/>
                <a:gd name="connsiteX31" fmla="*/ 33811 w 1881147"/>
                <a:gd name="connsiteY31" fmla="*/ 454229 h 1699585"/>
                <a:gd name="connsiteX32" fmla="*/ 33811 w 1881147"/>
                <a:gd name="connsiteY32" fmla="*/ 525666 h 1699585"/>
                <a:gd name="connsiteX33" fmla="*/ 474 w 1881147"/>
                <a:gd name="connsiteY33" fmla="*/ 630441 h 1699585"/>
                <a:gd name="connsiteX34" fmla="*/ 62386 w 1881147"/>
                <a:gd name="connsiteY34" fmla="*/ 706641 h 1699585"/>
                <a:gd name="connsiteX35" fmla="*/ 111977 w 1881147"/>
                <a:gd name="connsiteY35" fmla="*/ 686903 h 1699585"/>
                <a:gd name="connsiteX36" fmla="*/ 112334 w 1881147"/>
                <a:gd name="connsiteY36" fmla="*/ 757162 h 1699585"/>
                <a:gd name="connsiteX37" fmla="*/ 167161 w 1881147"/>
                <a:gd name="connsiteY37" fmla="*/ 787604 h 1699585"/>
                <a:gd name="connsiteX38" fmla="*/ 236159 w 1881147"/>
                <a:gd name="connsiteY38" fmla="*/ 797816 h 1699585"/>
                <a:gd name="connsiteX39" fmla="*/ 271462 w 1881147"/>
                <a:gd name="connsiteY39" fmla="*/ 853787 h 1699585"/>
                <a:gd name="connsiteX40" fmla="*/ 270869 w 1881147"/>
                <a:gd name="connsiteY40" fmla="*/ 898859 h 1699585"/>
                <a:gd name="connsiteX41" fmla="*/ 295393 w 1881147"/>
                <a:gd name="connsiteY41" fmla="*/ 938334 h 1699585"/>
                <a:gd name="connsiteX42" fmla="*/ 341051 w 1881147"/>
                <a:gd name="connsiteY42" fmla="*/ 976926 h 1699585"/>
                <a:gd name="connsiteX43" fmla="*/ 426184 w 1881147"/>
                <a:gd name="connsiteY43" fmla="*/ 1031178 h 1699585"/>
                <a:gd name="connsiteX44" fmla="*/ 461961 w 1881147"/>
                <a:gd name="connsiteY44" fmla="*/ 1102271 h 1699585"/>
                <a:gd name="connsiteX45" fmla="*/ 441064 w 1881147"/>
                <a:gd name="connsiteY45" fmla="*/ 1171844 h 1699585"/>
                <a:gd name="connsiteX46" fmla="*/ 519111 w 1881147"/>
                <a:gd name="connsiteY46" fmla="*/ 1228307 h 1699585"/>
                <a:gd name="connsiteX47" fmla="*/ 591143 w 1881147"/>
                <a:gd name="connsiteY47" fmla="*/ 1261301 h 1699585"/>
                <a:gd name="connsiteX48" fmla="*/ 571974 w 1881147"/>
                <a:gd name="connsiteY48" fmla="*/ 1321004 h 1699585"/>
                <a:gd name="connsiteX49" fmla="*/ 662461 w 1881147"/>
                <a:gd name="connsiteY49" fmla="*/ 1473404 h 1699585"/>
                <a:gd name="connsiteX50" fmla="*/ 755271 w 1881147"/>
                <a:gd name="connsiteY50" fmla="*/ 1546558 h 1699585"/>
                <a:gd name="connsiteX51" fmla="*/ 805336 w 1881147"/>
                <a:gd name="connsiteY51" fmla="*/ 1497216 h 1699585"/>
                <a:gd name="connsiteX52" fmla="*/ 869926 w 1881147"/>
                <a:gd name="connsiteY52" fmla="*/ 1524613 h 1699585"/>
                <a:gd name="connsiteX53" fmla="*/ 924399 w 1881147"/>
                <a:gd name="connsiteY53" fmla="*/ 1492454 h 1699585"/>
                <a:gd name="connsiteX54" fmla="*/ 941246 w 1881147"/>
                <a:gd name="connsiteY54" fmla="*/ 1450278 h 1699585"/>
                <a:gd name="connsiteX55" fmla="*/ 1005123 w 1881147"/>
                <a:gd name="connsiteY55" fmla="*/ 1536690 h 1699585"/>
                <a:gd name="connsiteX56" fmla="*/ 1050190 w 1881147"/>
                <a:gd name="connsiteY56" fmla="*/ 1607784 h 1699585"/>
                <a:gd name="connsiteX57" fmla="*/ 1120136 w 1881147"/>
                <a:gd name="connsiteY57" fmla="*/ 1699303 h 1699585"/>
                <a:gd name="connsiteX58" fmla="*/ 1151034 w 1881147"/>
                <a:gd name="connsiteY58" fmla="*/ 1636212 h 1699585"/>
                <a:gd name="connsiteX59" fmla="*/ 1181693 w 1881147"/>
                <a:gd name="connsiteY59" fmla="*/ 1629732 h 1699585"/>
                <a:gd name="connsiteX60" fmla="*/ 1224792 w 1881147"/>
                <a:gd name="connsiteY60" fmla="*/ 1658995 h 1699585"/>
                <a:gd name="connsiteX61" fmla="*/ 1258367 w 1881147"/>
                <a:gd name="connsiteY61" fmla="*/ 1618341 h 1699585"/>
                <a:gd name="connsiteX62" fmla="*/ 1277188 w 1881147"/>
                <a:gd name="connsiteY62" fmla="*/ 1622958 h 1699585"/>
                <a:gd name="connsiteX63" fmla="*/ 1311230 w 1881147"/>
                <a:gd name="connsiteY63" fmla="*/ 1689435 h 1699585"/>
                <a:gd name="connsiteX64" fmla="*/ 1367786 w 1881147"/>
                <a:gd name="connsiteY64" fmla="*/ 1665966 h 1699585"/>
                <a:gd name="connsiteX65" fmla="*/ 1419818 w 1881147"/>
                <a:gd name="connsiteY65" fmla="*/ 1609845 h 1699585"/>
                <a:gd name="connsiteX66" fmla="*/ 1470595 w 1881147"/>
                <a:gd name="connsiteY66" fmla="*/ 1593302 h 1699585"/>
                <a:gd name="connsiteX67" fmla="*/ 1488274 w 1881147"/>
                <a:gd name="connsiteY67" fmla="*/ 1649124 h 1699585"/>
                <a:gd name="connsiteX68" fmla="*/ 1558169 w 1881147"/>
                <a:gd name="connsiteY68" fmla="*/ 1623446 h 1699585"/>
                <a:gd name="connsiteX69" fmla="*/ 1588947 w 1881147"/>
                <a:gd name="connsiteY69" fmla="*/ 1536690 h 1699585"/>
                <a:gd name="connsiteX70" fmla="*/ 1670383 w 1881147"/>
                <a:gd name="connsiteY70" fmla="*/ 1446548 h 1699585"/>
                <a:gd name="connsiteX71" fmla="*/ 1714974 w 1881147"/>
                <a:gd name="connsiteY71" fmla="*/ 1415418 h 1699585"/>
                <a:gd name="connsiteX72" fmla="*/ 1743343 w 1881147"/>
                <a:gd name="connsiteY72" fmla="*/ 1418713 h 1699585"/>
                <a:gd name="connsiteX73" fmla="*/ 1820935 w 1881147"/>
                <a:gd name="connsiteY73" fmla="*/ 1408105 h 1699585"/>
                <a:gd name="connsiteX74" fmla="*/ 1816054 w 1881147"/>
                <a:gd name="connsiteY74" fmla="*/ 1461669 h 1699585"/>
                <a:gd name="connsiteX75" fmla="*/ 1874221 w 1881147"/>
                <a:gd name="connsiteY75" fmla="*/ 1484990 h 1699585"/>
                <a:gd name="connsiteX76" fmla="*/ 1875829 w 1881147"/>
                <a:gd name="connsiteY76" fmla="*/ 1462356 h 1699585"/>
                <a:gd name="connsiteX77" fmla="*/ 1875051 w 1881147"/>
                <a:gd name="connsiteY77" fmla="*/ 1401622 h 1699585"/>
                <a:gd name="connsiteX78" fmla="*/ 1853086 w 1881147"/>
                <a:gd name="connsiteY78" fmla="*/ 1311479 h 1699585"/>
                <a:gd name="connsiteX79" fmla="*/ 1853086 w 1881147"/>
                <a:gd name="connsiteY79" fmla="*/ 1254329 h 1699585"/>
                <a:gd name="connsiteX80" fmla="*/ 1810224 w 1881147"/>
                <a:gd name="connsiteY80" fmla="*/ 1244804 h 1699585"/>
                <a:gd name="connsiteX81" fmla="*/ 1734024 w 1881147"/>
                <a:gd name="connsiteY81" fmla="*/ 1163841 h 1699585"/>
                <a:gd name="connsiteX82" fmla="*/ 1695924 w 1881147"/>
                <a:gd name="connsiteY82" fmla="*/ 982866 h 1699585"/>
                <a:gd name="connsiteX83" fmla="*/ 1643536 w 1881147"/>
                <a:gd name="connsiteY83" fmla="*/ 949529 h 1699585"/>
                <a:gd name="connsiteX84" fmla="*/ 1605436 w 1881147"/>
                <a:gd name="connsiteY84" fmla="*/ 892379 h 1699585"/>
                <a:gd name="connsiteX85" fmla="*/ 1557811 w 1881147"/>
                <a:gd name="connsiteY85" fmla="*/ 844754 h 1699585"/>
                <a:gd name="connsiteX86" fmla="*/ 1505424 w 1881147"/>
                <a:gd name="connsiteY86" fmla="*/ 825704 h 1699585"/>
                <a:gd name="connsiteX87" fmla="*/ 1453036 w 1881147"/>
                <a:gd name="connsiteY87" fmla="*/ 820941 h 1699585"/>
                <a:gd name="connsiteX88" fmla="*/ 1510186 w 1881147"/>
                <a:gd name="connsiteY88" fmla="*/ 787604 h 1699585"/>
                <a:gd name="connsiteX89" fmla="*/ 1476849 w 1881147"/>
                <a:gd name="connsiteY89" fmla="*/ 754266 h 1699585"/>
                <a:gd name="connsiteX90" fmla="*/ 1481611 w 1881147"/>
                <a:gd name="connsiteY90" fmla="*/ 730454 h 1699585"/>
                <a:gd name="connsiteX91" fmla="*/ 1572099 w 1881147"/>
                <a:gd name="connsiteY91" fmla="*/ 768554 h 1699585"/>
                <a:gd name="connsiteX92" fmla="*/ 1624486 w 1881147"/>
                <a:gd name="connsiteY92" fmla="*/ 701879 h 1699585"/>
                <a:gd name="connsiteX93" fmla="*/ 1622283 w 1881147"/>
                <a:gd name="connsiteY93" fmla="*/ 559004 h 1699585"/>
                <a:gd name="connsiteX94" fmla="*/ 1639486 w 1881147"/>
                <a:gd name="connsiteY94" fmla="*/ 410678 h 1699585"/>
                <a:gd name="connsiteX0" fmla="*/ 1639486 w 1881147"/>
                <a:gd name="connsiteY0" fmla="*/ 419377 h 1708284"/>
                <a:gd name="connsiteX1" fmla="*/ 1567336 w 1881147"/>
                <a:gd name="connsiteY1" fmla="*/ 386728 h 1708284"/>
                <a:gd name="connsiteX2" fmla="*/ 1477087 w 1881147"/>
                <a:gd name="connsiteY2" fmla="*/ 362915 h 1708284"/>
                <a:gd name="connsiteX3" fmla="*/ 1423767 w 1881147"/>
                <a:gd name="connsiteY3" fmla="*/ 285831 h 1708284"/>
                <a:gd name="connsiteX4" fmla="*/ 1400666 w 1881147"/>
                <a:gd name="connsiteY4" fmla="*/ 183986 h 1708284"/>
                <a:gd name="connsiteX5" fmla="*/ 1364769 w 1881147"/>
                <a:gd name="connsiteY5" fmla="*/ 15924 h 1708284"/>
                <a:gd name="connsiteX6" fmla="*/ 1297400 w 1881147"/>
                <a:gd name="connsiteY6" fmla="*/ 57622 h 1708284"/>
                <a:gd name="connsiteX7" fmla="*/ 1291832 w 1881147"/>
                <a:gd name="connsiteY7" fmla="*/ 115145 h 1708284"/>
                <a:gd name="connsiteX8" fmla="*/ 1275927 w 1881147"/>
                <a:gd name="connsiteY8" fmla="*/ 166358 h 1708284"/>
                <a:gd name="connsiteX9" fmla="*/ 1214911 w 1881147"/>
                <a:gd name="connsiteY9" fmla="*/ 172415 h 1708284"/>
                <a:gd name="connsiteX10" fmla="*/ 1186336 w 1881147"/>
                <a:gd name="connsiteY10" fmla="*/ 200990 h 1708284"/>
                <a:gd name="connsiteX11" fmla="*/ 1176811 w 1881147"/>
                <a:gd name="connsiteY11" fmla="*/ 272428 h 1708284"/>
                <a:gd name="connsiteX12" fmla="*/ 1114899 w 1881147"/>
                <a:gd name="connsiteY12" fmla="*/ 315290 h 1708284"/>
                <a:gd name="connsiteX13" fmla="*/ 1005361 w 1881147"/>
                <a:gd name="connsiteY13" fmla="*/ 329578 h 1708284"/>
                <a:gd name="connsiteX14" fmla="*/ 962499 w 1881147"/>
                <a:gd name="connsiteY14" fmla="*/ 372440 h 1708284"/>
                <a:gd name="connsiteX15" fmla="*/ 838674 w 1881147"/>
                <a:gd name="connsiteY15" fmla="*/ 372440 h 1708284"/>
                <a:gd name="connsiteX16" fmla="*/ 781524 w 1881147"/>
                <a:gd name="connsiteY16" fmla="*/ 443878 h 1708284"/>
                <a:gd name="connsiteX17" fmla="*/ 781524 w 1881147"/>
                <a:gd name="connsiteY17" fmla="*/ 477215 h 1708284"/>
                <a:gd name="connsiteX18" fmla="*/ 743424 w 1881147"/>
                <a:gd name="connsiteY18" fmla="*/ 501028 h 1708284"/>
                <a:gd name="connsiteX19" fmla="*/ 671986 w 1881147"/>
                <a:gd name="connsiteY19" fmla="*/ 434353 h 1708284"/>
                <a:gd name="connsiteX20" fmla="*/ 519586 w 1881147"/>
                <a:gd name="connsiteY20" fmla="*/ 429590 h 1708284"/>
                <a:gd name="connsiteX21" fmla="*/ 457674 w 1881147"/>
                <a:gd name="connsiteY21" fmla="*/ 448640 h 1708284"/>
                <a:gd name="connsiteX22" fmla="*/ 419574 w 1881147"/>
                <a:gd name="connsiteY22" fmla="*/ 434353 h 1708284"/>
                <a:gd name="connsiteX23" fmla="*/ 400524 w 1881147"/>
                <a:gd name="connsiteY23" fmla="*/ 372440 h 1708284"/>
                <a:gd name="connsiteX24" fmla="*/ 333849 w 1881147"/>
                <a:gd name="connsiteY24" fmla="*/ 320053 h 1708284"/>
                <a:gd name="connsiteX25" fmla="*/ 286224 w 1881147"/>
                <a:gd name="connsiteY25" fmla="*/ 253378 h 1708284"/>
                <a:gd name="connsiteX26" fmla="*/ 143349 w 1881147"/>
                <a:gd name="connsiteY26" fmla="*/ 272428 h 1708284"/>
                <a:gd name="connsiteX27" fmla="*/ 124299 w 1881147"/>
                <a:gd name="connsiteY27" fmla="*/ 348628 h 1708284"/>
                <a:gd name="connsiteX28" fmla="*/ 110011 w 1881147"/>
                <a:gd name="connsiteY28" fmla="*/ 381965 h 1708284"/>
                <a:gd name="connsiteX29" fmla="*/ 133824 w 1881147"/>
                <a:gd name="connsiteY29" fmla="*/ 429590 h 1708284"/>
                <a:gd name="connsiteX30" fmla="*/ 81436 w 1881147"/>
                <a:gd name="connsiteY30" fmla="*/ 467690 h 1708284"/>
                <a:gd name="connsiteX31" fmla="*/ 33811 w 1881147"/>
                <a:gd name="connsiteY31" fmla="*/ 462928 h 1708284"/>
                <a:gd name="connsiteX32" fmla="*/ 33811 w 1881147"/>
                <a:gd name="connsiteY32" fmla="*/ 534365 h 1708284"/>
                <a:gd name="connsiteX33" fmla="*/ 474 w 1881147"/>
                <a:gd name="connsiteY33" fmla="*/ 639140 h 1708284"/>
                <a:gd name="connsiteX34" fmla="*/ 62386 w 1881147"/>
                <a:gd name="connsiteY34" fmla="*/ 715340 h 1708284"/>
                <a:gd name="connsiteX35" fmla="*/ 111977 w 1881147"/>
                <a:gd name="connsiteY35" fmla="*/ 695602 h 1708284"/>
                <a:gd name="connsiteX36" fmla="*/ 112334 w 1881147"/>
                <a:gd name="connsiteY36" fmla="*/ 765861 h 1708284"/>
                <a:gd name="connsiteX37" fmla="*/ 167161 w 1881147"/>
                <a:gd name="connsiteY37" fmla="*/ 796303 h 1708284"/>
                <a:gd name="connsiteX38" fmla="*/ 236159 w 1881147"/>
                <a:gd name="connsiteY38" fmla="*/ 806515 h 1708284"/>
                <a:gd name="connsiteX39" fmla="*/ 271462 w 1881147"/>
                <a:gd name="connsiteY39" fmla="*/ 862486 h 1708284"/>
                <a:gd name="connsiteX40" fmla="*/ 270869 w 1881147"/>
                <a:gd name="connsiteY40" fmla="*/ 907558 h 1708284"/>
                <a:gd name="connsiteX41" fmla="*/ 295393 w 1881147"/>
                <a:gd name="connsiteY41" fmla="*/ 947033 h 1708284"/>
                <a:gd name="connsiteX42" fmla="*/ 341051 w 1881147"/>
                <a:gd name="connsiteY42" fmla="*/ 985625 h 1708284"/>
                <a:gd name="connsiteX43" fmla="*/ 426184 w 1881147"/>
                <a:gd name="connsiteY43" fmla="*/ 1039877 h 1708284"/>
                <a:gd name="connsiteX44" fmla="*/ 461961 w 1881147"/>
                <a:gd name="connsiteY44" fmla="*/ 1110970 h 1708284"/>
                <a:gd name="connsiteX45" fmla="*/ 441064 w 1881147"/>
                <a:gd name="connsiteY45" fmla="*/ 1180543 h 1708284"/>
                <a:gd name="connsiteX46" fmla="*/ 519111 w 1881147"/>
                <a:gd name="connsiteY46" fmla="*/ 1237006 h 1708284"/>
                <a:gd name="connsiteX47" fmla="*/ 591143 w 1881147"/>
                <a:gd name="connsiteY47" fmla="*/ 1270000 h 1708284"/>
                <a:gd name="connsiteX48" fmla="*/ 571974 w 1881147"/>
                <a:gd name="connsiteY48" fmla="*/ 1329703 h 1708284"/>
                <a:gd name="connsiteX49" fmla="*/ 662461 w 1881147"/>
                <a:gd name="connsiteY49" fmla="*/ 1482103 h 1708284"/>
                <a:gd name="connsiteX50" fmla="*/ 755271 w 1881147"/>
                <a:gd name="connsiteY50" fmla="*/ 1555257 h 1708284"/>
                <a:gd name="connsiteX51" fmla="*/ 805336 w 1881147"/>
                <a:gd name="connsiteY51" fmla="*/ 1505915 h 1708284"/>
                <a:gd name="connsiteX52" fmla="*/ 869926 w 1881147"/>
                <a:gd name="connsiteY52" fmla="*/ 1533312 h 1708284"/>
                <a:gd name="connsiteX53" fmla="*/ 924399 w 1881147"/>
                <a:gd name="connsiteY53" fmla="*/ 1501153 h 1708284"/>
                <a:gd name="connsiteX54" fmla="*/ 941246 w 1881147"/>
                <a:gd name="connsiteY54" fmla="*/ 1458977 h 1708284"/>
                <a:gd name="connsiteX55" fmla="*/ 1005123 w 1881147"/>
                <a:gd name="connsiteY55" fmla="*/ 1545389 h 1708284"/>
                <a:gd name="connsiteX56" fmla="*/ 1050190 w 1881147"/>
                <a:gd name="connsiteY56" fmla="*/ 1616483 h 1708284"/>
                <a:gd name="connsiteX57" fmla="*/ 1120136 w 1881147"/>
                <a:gd name="connsiteY57" fmla="*/ 1708002 h 1708284"/>
                <a:gd name="connsiteX58" fmla="*/ 1151034 w 1881147"/>
                <a:gd name="connsiteY58" fmla="*/ 1644911 h 1708284"/>
                <a:gd name="connsiteX59" fmla="*/ 1181693 w 1881147"/>
                <a:gd name="connsiteY59" fmla="*/ 1638431 h 1708284"/>
                <a:gd name="connsiteX60" fmla="*/ 1224792 w 1881147"/>
                <a:gd name="connsiteY60" fmla="*/ 1667694 h 1708284"/>
                <a:gd name="connsiteX61" fmla="*/ 1258367 w 1881147"/>
                <a:gd name="connsiteY61" fmla="*/ 1627040 h 1708284"/>
                <a:gd name="connsiteX62" fmla="*/ 1277188 w 1881147"/>
                <a:gd name="connsiteY62" fmla="*/ 1631657 h 1708284"/>
                <a:gd name="connsiteX63" fmla="*/ 1311230 w 1881147"/>
                <a:gd name="connsiteY63" fmla="*/ 1698134 h 1708284"/>
                <a:gd name="connsiteX64" fmla="*/ 1367786 w 1881147"/>
                <a:gd name="connsiteY64" fmla="*/ 1674665 h 1708284"/>
                <a:gd name="connsiteX65" fmla="*/ 1419818 w 1881147"/>
                <a:gd name="connsiteY65" fmla="*/ 1618544 h 1708284"/>
                <a:gd name="connsiteX66" fmla="*/ 1470595 w 1881147"/>
                <a:gd name="connsiteY66" fmla="*/ 1602001 h 1708284"/>
                <a:gd name="connsiteX67" fmla="*/ 1488274 w 1881147"/>
                <a:gd name="connsiteY67" fmla="*/ 1657823 h 1708284"/>
                <a:gd name="connsiteX68" fmla="*/ 1558169 w 1881147"/>
                <a:gd name="connsiteY68" fmla="*/ 1632145 h 1708284"/>
                <a:gd name="connsiteX69" fmla="*/ 1588947 w 1881147"/>
                <a:gd name="connsiteY69" fmla="*/ 1545389 h 1708284"/>
                <a:gd name="connsiteX70" fmla="*/ 1670383 w 1881147"/>
                <a:gd name="connsiteY70" fmla="*/ 1455247 h 1708284"/>
                <a:gd name="connsiteX71" fmla="*/ 1714974 w 1881147"/>
                <a:gd name="connsiteY71" fmla="*/ 1424117 h 1708284"/>
                <a:gd name="connsiteX72" fmla="*/ 1743343 w 1881147"/>
                <a:gd name="connsiteY72" fmla="*/ 1427412 h 1708284"/>
                <a:gd name="connsiteX73" fmla="*/ 1820935 w 1881147"/>
                <a:gd name="connsiteY73" fmla="*/ 1416804 h 1708284"/>
                <a:gd name="connsiteX74" fmla="*/ 1816054 w 1881147"/>
                <a:gd name="connsiteY74" fmla="*/ 1470368 h 1708284"/>
                <a:gd name="connsiteX75" fmla="*/ 1874221 w 1881147"/>
                <a:gd name="connsiteY75" fmla="*/ 1493689 h 1708284"/>
                <a:gd name="connsiteX76" fmla="*/ 1875829 w 1881147"/>
                <a:gd name="connsiteY76" fmla="*/ 1471055 h 1708284"/>
                <a:gd name="connsiteX77" fmla="*/ 1875051 w 1881147"/>
                <a:gd name="connsiteY77" fmla="*/ 1410321 h 1708284"/>
                <a:gd name="connsiteX78" fmla="*/ 1853086 w 1881147"/>
                <a:gd name="connsiteY78" fmla="*/ 1320178 h 1708284"/>
                <a:gd name="connsiteX79" fmla="*/ 1853086 w 1881147"/>
                <a:gd name="connsiteY79" fmla="*/ 1263028 h 1708284"/>
                <a:gd name="connsiteX80" fmla="*/ 1810224 w 1881147"/>
                <a:gd name="connsiteY80" fmla="*/ 1253503 h 1708284"/>
                <a:gd name="connsiteX81" fmla="*/ 1734024 w 1881147"/>
                <a:gd name="connsiteY81" fmla="*/ 1172540 h 1708284"/>
                <a:gd name="connsiteX82" fmla="*/ 1695924 w 1881147"/>
                <a:gd name="connsiteY82" fmla="*/ 991565 h 1708284"/>
                <a:gd name="connsiteX83" fmla="*/ 1643536 w 1881147"/>
                <a:gd name="connsiteY83" fmla="*/ 958228 h 1708284"/>
                <a:gd name="connsiteX84" fmla="*/ 1605436 w 1881147"/>
                <a:gd name="connsiteY84" fmla="*/ 901078 h 1708284"/>
                <a:gd name="connsiteX85" fmla="*/ 1557811 w 1881147"/>
                <a:gd name="connsiteY85" fmla="*/ 853453 h 1708284"/>
                <a:gd name="connsiteX86" fmla="*/ 1505424 w 1881147"/>
                <a:gd name="connsiteY86" fmla="*/ 834403 h 1708284"/>
                <a:gd name="connsiteX87" fmla="*/ 1453036 w 1881147"/>
                <a:gd name="connsiteY87" fmla="*/ 829640 h 1708284"/>
                <a:gd name="connsiteX88" fmla="*/ 1510186 w 1881147"/>
                <a:gd name="connsiteY88" fmla="*/ 796303 h 1708284"/>
                <a:gd name="connsiteX89" fmla="*/ 1476849 w 1881147"/>
                <a:gd name="connsiteY89" fmla="*/ 762965 h 1708284"/>
                <a:gd name="connsiteX90" fmla="*/ 1481611 w 1881147"/>
                <a:gd name="connsiteY90" fmla="*/ 739153 h 1708284"/>
                <a:gd name="connsiteX91" fmla="*/ 1572099 w 1881147"/>
                <a:gd name="connsiteY91" fmla="*/ 777253 h 1708284"/>
                <a:gd name="connsiteX92" fmla="*/ 1624486 w 1881147"/>
                <a:gd name="connsiteY92" fmla="*/ 710578 h 1708284"/>
                <a:gd name="connsiteX93" fmla="*/ 1622283 w 1881147"/>
                <a:gd name="connsiteY93" fmla="*/ 567703 h 1708284"/>
                <a:gd name="connsiteX94" fmla="*/ 1639486 w 1881147"/>
                <a:gd name="connsiteY94" fmla="*/ 419377 h 1708284"/>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14911 w 1881147"/>
                <a:gd name="connsiteY9" fmla="*/ 158360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19586 w 1881147"/>
                <a:gd name="connsiteY22" fmla="*/ 415535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46620 w 1881147"/>
                <a:gd name="connsiteY30" fmla="*/ 390888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3877 w 1881147"/>
                <a:gd name="connsiteY32" fmla="*/ 474059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538 w 1881199"/>
                <a:gd name="connsiteY0" fmla="*/ 405322 h 1694229"/>
                <a:gd name="connsiteX1" fmla="*/ 1567388 w 1881199"/>
                <a:gd name="connsiteY1" fmla="*/ 372673 h 1694229"/>
                <a:gd name="connsiteX2" fmla="*/ 1477139 w 1881199"/>
                <a:gd name="connsiteY2" fmla="*/ 348860 h 1694229"/>
                <a:gd name="connsiteX3" fmla="*/ 1423819 w 1881199"/>
                <a:gd name="connsiteY3" fmla="*/ 271776 h 1694229"/>
                <a:gd name="connsiteX4" fmla="*/ 1400718 w 1881199"/>
                <a:gd name="connsiteY4" fmla="*/ 169931 h 1694229"/>
                <a:gd name="connsiteX5" fmla="*/ 1364821 w 1881199"/>
                <a:gd name="connsiteY5" fmla="*/ 1869 h 1694229"/>
                <a:gd name="connsiteX6" fmla="*/ 1297452 w 1881199"/>
                <a:gd name="connsiteY6" fmla="*/ 43567 h 1694229"/>
                <a:gd name="connsiteX7" fmla="*/ 1291884 w 1881199"/>
                <a:gd name="connsiteY7" fmla="*/ 101090 h 1694229"/>
                <a:gd name="connsiteX8" fmla="*/ 1275979 w 1881199"/>
                <a:gd name="connsiteY8" fmla="*/ 152303 h 1694229"/>
                <a:gd name="connsiteX9" fmla="*/ 1256454 w 1881199"/>
                <a:gd name="connsiteY9" fmla="*/ 204316 h 1694229"/>
                <a:gd name="connsiteX10" fmla="*/ 1254725 w 1881199"/>
                <a:gd name="connsiteY10" fmla="*/ 273739 h 1694229"/>
                <a:gd name="connsiteX11" fmla="*/ 1181744 w 1881199"/>
                <a:gd name="connsiteY11" fmla="*/ 283903 h 1694229"/>
                <a:gd name="connsiteX12" fmla="*/ 1117391 w 1881199"/>
                <a:gd name="connsiteY12" fmla="*/ 285917 h 1694229"/>
                <a:gd name="connsiteX13" fmla="*/ 1069790 w 1881199"/>
                <a:gd name="connsiteY13" fmla="*/ 346183 h 1694229"/>
                <a:gd name="connsiteX14" fmla="*/ 1015175 w 1881199"/>
                <a:gd name="connsiteY14" fmla="*/ 371690 h 1694229"/>
                <a:gd name="connsiteX15" fmla="*/ 962551 w 1881199"/>
                <a:gd name="connsiteY15" fmla="*/ 358385 h 1694229"/>
                <a:gd name="connsiteX16" fmla="*/ 855811 w 1881199"/>
                <a:gd name="connsiteY16" fmla="*/ 376257 h 1694229"/>
                <a:gd name="connsiteX17" fmla="*/ 832828 w 1881199"/>
                <a:gd name="connsiteY17" fmla="*/ 440035 h 1694229"/>
                <a:gd name="connsiteX18" fmla="*/ 815745 w 1881199"/>
                <a:gd name="connsiteY18" fmla="*/ 475926 h 1694229"/>
                <a:gd name="connsiteX19" fmla="*/ 733714 w 1881199"/>
                <a:gd name="connsiteY19" fmla="*/ 494632 h 1694229"/>
                <a:gd name="connsiteX20" fmla="*/ 715902 w 1881199"/>
                <a:gd name="connsiteY20" fmla="*/ 440647 h 1694229"/>
                <a:gd name="connsiteX21" fmla="*/ 672038 w 1881199"/>
                <a:gd name="connsiteY21" fmla="*/ 420298 h 1694229"/>
                <a:gd name="connsiteX22" fmla="*/ 536722 w 1881199"/>
                <a:gd name="connsiteY22" fmla="*/ 420641 h 1694229"/>
                <a:gd name="connsiteX23" fmla="*/ 452845 w 1881199"/>
                <a:gd name="connsiteY23" fmla="*/ 447350 h 1694229"/>
                <a:gd name="connsiteX24" fmla="*/ 419626 w 1881199"/>
                <a:gd name="connsiteY24" fmla="*/ 420298 h 1694229"/>
                <a:gd name="connsiteX25" fmla="*/ 400576 w 1881199"/>
                <a:gd name="connsiteY25" fmla="*/ 358385 h 1694229"/>
                <a:gd name="connsiteX26" fmla="*/ 333901 w 1881199"/>
                <a:gd name="connsiteY26" fmla="*/ 305998 h 1694229"/>
                <a:gd name="connsiteX27" fmla="*/ 288716 w 1881199"/>
                <a:gd name="connsiteY27" fmla="*/ 229110 h 1694229"/>
                <a:gd name="connsiteX28" fmla="*/ 165366 w 1881199"/>
                <a:gd name="connsiteY28" fmla="*/ 258373 h 1694229"/>
                <a:gd name="connsiteX29" fmla="*/ 146316 w 1881199"/>
                <a:gd name="connsiteY29" fmla="*/ 344785 h 1694229"/>
                <a:gd name="connsiteX30" fmla="*/ 163756 w 1881199"/>
                <a:gd name="connsiteY30" fmla="*/ 411312 h 1694229"/>
                <a:gd name="connsiteX31" fmla="*/ 136317 w 1881199"/>
                <a:gd name="connsiteY31" fmla="*/ 446172 h 1694229"/>
                <a:gd name="connsiteX32" fmla="*/ 83929 w 1881199"/>
                <a:gd name="connsiteY32" fmla="*/ 474059 h 1694229"/>
                <a:gd name="connsiteX33" fmla="*/ 55828 w 1881199"/>
                <a:gd name="connsiteY33" fmla="*/ 482063 h 1694229"/>
                <a:gd name="connsiteX34" fmla="*/ 33863 w 1881199"/>
                <a:gd name="connsiteY34" fmla="*/ 520310 h 1694229"/>
                <a:gd name="connsiteX35" fmla="*/ 526 w 1881199"/>
                <a:gd name="connsiteY35" fmla="*/ 625085 h 1694229"/>
                <a:gd name="connsiteX36" fmla="*/ 62438 w 1881199"/>
                <a:gd name="connsiteY36" fmla="*/ 701285 h 1694229"/>
                <a:gd name="connsiteX37" fmla="*/ 112029 w 1881199"/>
                <a:gd name="connsiteY37" fmla="*/ 681547 h 1694229"/>
                <a:gd name="connsiteX38" fmla="*/ 112386 w 1881199"/>
                <a:gd name="connsiteY38" fmla="*/ 751806 h 1694229"/>
                <a:gd name="connsiteX39" fmla="*/ 167213 w 1881199"/>
                <a:gd name="connsiteY39" fmla="*/ 782248 h 1694229"/>
                <a:gd name="connsiteX40" fmla="*/ 236211 w 1881199"/>
                <a:gd name="connsiteY40" fmla="*/ 792460 h 1694229"/>
                <a:gd name="connsiteX41" fmla="*/ 271514 w 1881199"/>
                <a:gd name="connsiteY41" fmla="*/ 848431 h 1694229"/>
                <a:gd name="connsiteX42" fmla="*/ 270921 w 1881199"/>
                <a:gd name="connsiteY42" fmla="*/ 893503 h 1694229"/>
                <a:gd name="connsiteX43" fmla="*/ 295445 w 1881199"/>
                <a:gd name="connsiteY43" fmla="*/ 932978 h 1694229"/>
                <a:gd name="connsiteX44" fmla="*/ 341103 w 1881199"/>
                <a:gd name="connsiteY44" fmla="*/ 971570 h 1694229"/>
                <a:gd name="connsiteX45" fmla="*/ 426236 w 1881199"/>
                <a:gd name="connsiteY45" fmla="*/ 1025822 h 1694229"/>
                <a:gd name="connsiteX46" fmla="*/ 462013 w 1881199"/>
                <a:gd name="connsiteY46" fmla="*/ 1096915 h 1694229"/>
                <a:gd name="connsiteX47" fmla="*/ 441116 w 1881199"/>
                <a:gd name="connsiteY47" fmla="*/ 1166488 h 1694229"/>
                <a:gd name="connsiteX48" fmla="*/ 519163 w 1881199"/>
                <a:gd name="connsiteY48" fmla="*/ 1222951 h 1694229"/>
                <a:gd name="connsiteX49" fmla="*/ 591195 w 1881199"/>
                <a:gd name="connsiteY49" fmla="*/ 1255945 h 1694229"/>
                <a:gd name="connsiteX50" fmla="*/ 572026 w 1881199"/>
                <a:gd name="connsiteY50" fmla="*/ 1315648 h 1694229"/>
                <a:gd name="connsiteX51" fmla="*/ 662513 w 1881199"/>
                <a:gd name="connsiteY51" fmla="*/ 1468048 h 1694229"/>
                <a:gd name="connsiteX52" fmla="*/ 755323 w 1881199"/>
                <a:gd name="connsiteY52" fmla="*/ 1541202 h 1694229"/>
                <a:gd name="connsiteX53" fmla="*/ 805388 w 1881199"/>
                <a:gd name="connsiteY53" fmla="*/ 1491860 h 1694229"/>
                <a:gd name="connsiteX54" fmla="*/ 869978 w 1881199"/>
                <a:gd name="connsiteY54" fmla="*/ 1519257 h 1694229"/>
                <a:gd name="connsiteX55" fmla="*/ 924451 w 1881199"/>
                <a:gd name="connsiteY55" fmla="*/ 1487098 h 1694229"/>
                <a:gd name="connsiteX56" fmla="*/ 941298 w 1881199"/>
                <a:gd name="connsiteY56" fmla="*/ 1444922 h 1694229"/>
                <a:gd name="connsiteX57" fmla="*/ 1005175 w 1881199"/>
                <a:gd name="connsiteY57" fmla="*/ 1531334 h 1694229"/>
                <a:gd name="connsiteX58" fmla="*/ 1050242 w 1881199"/>
                <a:gd name="connsiteY58" fmla="*/ 1602428 h 1694229"/>
                <a:gd name="connsiteX59" fmla="*/ 1120188 w 1881199"/>
                <a:gd name="connsiteY59" fmla="*/ 1693947 h 1694229"/>
                <a:gd name="connsiteX60" fmla="*/ 1151086 w 1881199"/>
                <a:gd name="connsiteY60" fmla="*/ 1630856 h 1694229"/>
                <a:gd name="connsiteX61" fmla="*/ 1181745 w 1881199"/>
                <a:gd name="connsiteY61" fmla="*/ 1624376 h 1694229"/>
                <a:gd name="connsiteX62" fmla="*/ 1224844 w 1881199"/>
                <a:gd name="connsiteY62" fmla="*/ 1653639 h 1694229"/>
                <a:gd name="connsiteX63" fmla="*/ 1258419 w 1881199"/>
                <a:gd name="connsiteY63" fmla="*/ 1612985 h 1694229"/>
                <a:gd name="connsiteX64" fmla="*/ 1277240 w 1881199"/>
                <a:gd name="connsiteY64" fmla="*/ 1617602 h 1694229"/>
                <a:gd name="connsiteX65" fmla="*/ 1311282 w 1881199"/>
                <a:gd name="connsiteY65" fmla="*/ 1684079 h 1694229"/>
                <a:gd name="connsiteX66" fmla="*/ 1367838 w 1881199"/>
                <a:gd name="connsiteY66" fmla="*/ 1660610 h 1694229"/>
                <a:gd name="connsiteX67" fmla="*/ 1419870 w 1881199"/>
                <a:gd name="connsiteY67" fmla="*/ 1604489 h 1694229"/>
                <a:gd name="connsiteX68" fmla="*/ 1470647 w 1881199"/>
                <a:gd name="connsiteY68" fmla="*/ 1587946 h 1694229"/>
                <a:gd name="connsiteX69" fmla="*/ 1488326 w 1881199"/>
                <a:gd name="connsiteY69" fmla="*/ 1643768 h 1694229"/>
                <a:gd name="connsiteX70" fmla="*/ 1558221 w 1881199"/>
                <a:gd name="connsiteY70" fmla="*/ 1618090 h 1694229"/>
                <a:gd name="connsiteX71" fmla="*/ 1588999 w 1881199"/>
                <a:gd name="connsiteY71" fmla="*/ 1531334 h 1694229"/>
                <a:gd name="connsiteX72" fmla="*/ 1670435 w 1881199"/>
                <a:gd name="connsiteY72" fmla="*/ 1441192 h 1694229"/>
                <a:gd name="connsiteX73" fmla="*/ 1715026 w 1881199"/>
                <a:gd name="connsiteY73" fmla="*/ 1410062 h 1694229"/>
                <a:gd name="connsiteX74" fmla="*/ 1743395 w 1881199"/>
                <a:gd name="connsiteY74" fmla="*/ 1413357 h 1694229"/>
                <a:gd name="connsiteX75" fmla="*/ 1820987 w 1881199"/>
                <a:gd name="connsiteY75" fmla="*/ 1402749 h 1694229"/>
                <a:gd name="connsiteX76" fmla="*/ 1816106 w 1881199"/>
                <a:gd name="connsiteY76" fmla="*/ 1456313 h 1694229"/>
                <a:gd name="connsiteX77" fmla="*/ 1874273 w 1881199"/>
                <a:gd name="connsiteY77" fmla="*/ 1479634 h 1694229"/>
                <a:gd name="connsiteX78" fmla="*/ 1875881 w 1881199"/>
                <a:gd name="connsiteY78" fmla="*/ 1457000 h 1694229"/>
                <a:gd name="connsiteX79" fmla="*/ 1875103 w 1881199"/>
                <a:gd name="connsiteY79" fmla="*/ 1396266 h 1694229"/>
                <a:gd name="connsiteX80" fmla="*/ 1853138 w 1881199"/>
                <a:gd name="connsiteY80" fmla="*/ 1306123 h 1694229"/>
                <a:gd name="connsiteX81" fmla="*/ 1853138 w 1881199"/>
                <a:gd name="connsiteY81" fmla="*/ 1248973 h 1694229"/>
                <a:gd name="connsiteX82" fmla="*/ 1810276 w 1881199"/>
                <a:gd name="connsiteY82" fmla="*/ 1239448 h 1694229"/>
                <a:gd name="connsiteX83" fmla="*/ 1734076 w 1881199"/>
                <a:gd name="connsiteY83" fmla="*/ 1158485 h 1694229"/>
                <a:gd name="connsiteX84" fmla="*/ 1695976 w 1881199"/>
                <a:gd name="connsiteY84" fmla="*/ 977510 h 1694229"/>
                <a:gd name="connsiteX85" fmla="*/ 1643588 w 1881199"/>
                <a:gd name="connsiteY85" fmla="*/ 944173 h 1694229"/>
                <a:gd name="connsiteX86" fmla="*/ 1605488 w 1881199"/>
                <a:gd name="connsiteY86" fmla="*/ 887023 h 1694229"/>
                <a:gd name="connsiteX87" fmla="*/ 1557863 w 1881199"/>
                <a:gd name="connsiteY87" fmla="*/ 839398 h 1694229"/>
                <a:gd name="connsiteX88" fmla="*/ 1505476 w 1881199"/>
                <a:gd name="connsiteY88" fmla="*/ 820348 h 1694229"/>
                <a:gd name="connsiteX89" fmla="*/ 1453088 w 1881199"/>
                <a:gd name="connsiteY89" fmla="*/ 815585 h 1694229"/>
                <a:gd name="connsiteX90" fmla="*/ 1510238 w 1881199"/>
                <a:gd name="connsiteY90" fmla="*/ 782248 h 1694229"/>
                <a:gd name="connsiteX91" fmla="*/ 1476901 w 1881199"/>
                <a:gd name="connsiteY91" fmla="*/ 748910 h 1694229"/>
                <a:gd name="connsiteX92" fmla="*/ 1481663 w 1881199"/>
                <a:gd name="connsiteY92" fmla="*/ 725098 h 1694229"/>
                <a:gd name="connsiteX93" fmla="*/ 1572151 w 1881199"/>
                <a:gd name="connsiteY93" fmla="*/ 763198 h 1694229"/>
                <a:gd name="connsiteX94" fmla="*/ 1624538 w 1881199"/>
                <a:gd name="connsiteY94" fmla="*/ 696523 h 1694229"/>
                <a:gd name="connsiteX95" fmla="*/ 1622335 w 1881199"/>
                <a:gd name="connsiteY95" fmla="*/ 553648 h 1694229"/>
                <a:gd name="connsiteX96" fmla="*/ 1639538 w 1881199"/>
                <a:gd name="connsiteY96" fmla="*/ 405322 h 1694229"/>
                <a:gd name="connsiteX0" fmla="*/ 1620540 w 1862201"/>
                <a:gd name="connsiteY0" fmla="*/ 405322 h 1694229"/>
                <a:gd name="connsiteX1" fmla="*/ 1548390 w 1862201"/>
                <a:gd name="connsiteY1" fmla="*/ 372673 h 1694229"/>
                <a:gd name="connsiteX2" fmla="*/ 1458141 w 1862201"/>
                <a:gd name="connsiteY2" fmla="*/ 348860 h 1694229"/>
                <a:gd name="connsiteX3" fmla="*/ 1404821 w 1862201"/>
                <a:gd name="connsiteY3" fmla="*/ 271776 h 1694229"/>
                <a:gd name="connsiteX4" fmla="*/ 1381720 w 1862201"/>
                <a:gd name="connsiteY4" fmla="*/ 169931 h 1694229"/>
                <a:gd name="connsiteX5" fmla="*/ 1345823 w 1862201"/>
                <a:gd name="connsiteY5" fmla="*/ 1869 h 1694229"/>
                <a:gd name="connsiteX6" fmla="*/ 1278454 w 1862201"/>
                <a:gd name="connsiteY6" fmla="*/ 43567 h 1694229"/>
                <a:gd name="connsiteX7" fmla="*/ 1272886 w 1862201"/>
                <a:gd name="connsiteY7" fmla="*/ 101090 h 1694229"/>
                <a:gd name="connsiteX8" fmla="*/ 1256981 w 1862201"/>
                <a:gd name="connsiteY8" fmla="*/ 152303 h 1694229"/>
                <a:gd name="connsiteX9" fmla="*/ 1237456 w 1862201"/>
                <a:gd name="connsiteY9" fmla="*/ 204316 h 1694229"/>
                <a:gd name="connsiteX10" fmla="*/ 1235727 w 1862201"/>
                <a:gd name="connsiteY10" fmla="*/ 273739 h 1694229"/>
                <a:gd name="connsiteX11" fmla="*/ 1162746 w 1862201"/>
                <a:gd name="connsiteY11" fmla="*/ 283903 h 1694229"/>
                <a:gd name="connsiteX12" fmla="*/ 1098393 w 1862201"/>
                <a:gd name="connsiteY12" fmla="*/ 285917 h 1694229"/>
                <a:gd name="connsiteX13" fmla="*/ 1050792 w 1862201"/>
                <a:gd name="connsiteY13" fmla="*/ 346183 h 1694229"/>
                <a:gd name="connsiteX14" fmla="*/ 996177 w 1862201"/>
                <a:gd name="connsiteY14" fmla="*/ 371690 h 1694229"/>
                <a:gd name="connsiteX15" fmla="*/ 943553 w 1862201"/>
                <a:gd name="connsiteY15" fmla="*/ 358385 h 1694229"/>
                <a:gd name="connsiteX16" fmla="*/ 836813 w 1862201"/>
                <a:gd name="connsiteY16" fmla="*/ 376257 h 1694229"/>
                <a:gd name="connsiteX17" fmla="*/ 813830 w 1862201"/>
                <a:gd name="connsiteY17" fmla="*/ 440035 h 1694229"/>
                <a:gd name="connsiteX18" fmla="*/ 796747 w 1862201"/>
                <a:gd name="connsiteY18" fmla="*/ 475926 h 1694229"/>
                <a:gd name="connsiteX19" fmla="*/ 714716 w 1862201"/>
                <a:gd name="connsiteY19" fmla="*/ 494632 h 1694229"/>
                <a:gd name="connsiteX20" fmla="*/ 696904 w 1862201"/>
                <a:gd name="connsiteY20" fmla="*/ 440647 h 1694229"/>
                <a:gd name="connsiteX21" fmla="*/ 653040 w 1862201"/>
                <a:gd name="connsiteY21" fmla="*/ 420298 h 1694229"/>
                <a:gd name="connsiteX22" fmla="*/ 517724 w 1862201"/>
                <a:gd name="connsiteY22" fmla="*/ 420641 h 1694229"/>
                <a:gd name="connsiteX23" fmla="*/ 433847 w 1862201"/>
                <a:gd name="connsiteY23" fmla="*/ 447350 h 1694229"/>
                <a:gd name="connsiteX24" fmla="*/ 400628 w 1862201"/>
                <a:gd name="connsiteY24" fmla="*/ 420298 h 1694229"/>
                <a:gd name="connsiteX25" fmla="*/ 381578 w 1862201"/>
                <a:gd name="connsiteY25" fmla="*/ 358385 h 1694229"/>
                <a:gd name="connsiteX26" fmla="*/ 314903 w 1862201"/>
                <a:gd name="connsiteY26" fmla="*/ 305998 h 1694229"/>
                <a:gd name="connsiteX27" fmla="*/ 269718 w 1862201"/>
                <a:gd name="connsiteY27" fmla="*/ 229110 h 1694229"/>
                <a:gd name="connsiteX28" fmla="*/ 146368 w 1862201"/>
                <a:gd name="connsiteY28" fmla="*/ 258373 h 1694229"/>
                <a:gd name="connsiteX29" fmla="*/ 127318 w 1862201"/>
                <a:gd name="connsiteY29" fmla="*/ 344785 h 1694229"/>
                <a:gd name="connsiteX30" fmla="*/ 144758 w 1862201"/>
                <a:gd name="connsiteY30" fmla="*/ 411312 h 1694229"/>
                <a:gd name="connsiteX31" fmla="*/ 117319 w 1862201"/>
                <a:gd name="connsiteY31" fmla="*/ 446172 h 1694229"/>
                <a:gd name="connsiteX32" fmla="*/ 64931 w 1862201"/>
                <a:gd name="connsiteY32" fmla="*/ 474059 h 1694229"/>
                <a:gd name="connsiteX33" fmla="*/ 36830 w 1862201"/>
                <a:gd name="connsiteY33" fmla="*/ 482063 h 1694229"/>
                <a:gd name="connsiteX34" fmla="*/ 14865 w 1862201"/>
                <a:gd name="connsiteY34" fmla="*/ 520310 h 1694229"/>
                <a:gd name="connsiteX35" fmla="*/ 1053 w 1862201"/>
                <a:gd name="connsiteY35" fmla="*/ 632745 h 1694229"/>
                <a:gd name="connsiteX36" fmla="*/ 43440 w 1862201"/>
                <a:gd name="connsiteY36" fmla="*/ 701285 h 1694229"/>
                <a:gd name="connsiteX37" fmla="*/ 93031 w 1862201"/>
                <a:gd name="connsiteY37" fmla="*/ 681547 h 1694229"/>
                <a:gd name="connsiteX38" fmla="*/ 93388 w 1862201"/>
                <a:gd name="connsiteY38" fmla="*/ 751806 h 1694229"/>
                <a:gd name="connsiteX39" fmla="*/ 148215 w 1862201"/>
                <a:gd name="connsiteY39" fmla="*/ 782248 h 1694229"/>
                <a:gd name="connsiteX40" fmla="*/ 217213 w 1862201"/>
                <a:gd name="connsiteY40" fmla="*/ 792460 h 1694229"/>
                <a:gd name="connsiteX41" fmla="*/ 252516 w 1862201"/>
                <a:gd name="connsiteY41" fmla="*/ 848431 h 1694229"/>
                <a:gd name="connsiteX42" fmla="*/ 251923 w 1862201"/>
                <a:gd name="connsiteY42" fmla="*/ 893503 h 1694229"/>
                <a:gd name="connsiteX43" fmla="*/ 276447 w 1862201"/>
                <a:gd name="connsiteY43" fmla="*/ 932978 h 1694229"/>
                <a:gd name="connsiteX44" fmla="*/ 322105 w 1862201"/>
                <a:gd name="connsiteY44" fmla="*/ 971570 h 1694229"/>
                <a:gd name="connsiteX45" fmla="*/ 407238 w 1862201"/>
                <a:gd name="connsiteY45" fmla="*/ 1025822 h 1694229"/>
                <a:gd name="connsiteX46" fmla="*/ 443015 w 1862201"/>
                <a:gd name="connsiteY46" fmla="*/ 1096915 h 1694229"/>
                <a:gd name="connsiteX47" fmla="*/ 422118 w 1862201"/>
                <a:gd name="connsiteY47" fmla="*/ 1166488 h 1694229"/>
                <a:gd name="connsiteX48" fmla="*/ 500165 w 1862201"/>
                <a:gd name="connsiteY48" fmla="*/ 1222951 h 1694229"/>
                <a:gd name="connsiteX49" fmla="*/ 572197 w 1862201"/>
                <a:gd name="connsiteY49" fmla="*/ 1255945 h 1694229"/>
                <a:gd name="connsiteX50" fmla="*/ 553028 w 1862201"/>
                <a:gd name="connsiteY50" fmla="*/ 1315648 h 1694229"/>
                <a:gd name="connsiteX51" fmla="*/ 643515 w 1862201"/>
                <a:gd name="connsiteY51" fmla="*/ 1468048 h 1694229"/>
                <a:gd name="connsiteX52" fmla="*/ 736325 w 1862201"/>
                <a:gd name="connsiteY52" fmla="*/ 1541202 h 1694229"/>
                <a:gd name="connsiteX53" fmla="*/ 786390 w 1862201"/>
                <a:gd name="connsiteY53" fmla="*/ 1491860 h 1694229"/>
                <a:gd name="connsiteX54" fmla="*/ 850980 w 1862201"/>
                <a:gd name="connsiteY54" fmla="*/ 1519257 h 1694229"/>
                <a:gd name="connsiteX55" fmla="*/ 905453 w 1862201"/>
                <a:gd name="connsiteY55" fmla="*/ 1487098 h 1694229"/>
                <a:gd name="connsiteX56" fmla="*/ 922300 w 1862201"/>
                <a:gd name="connsiteY56" fmla="*/ 1444922 h 1694229"/>
                <a:gd name="connsiteX57" fmla="*/ 986177 w 1862201"/>
                <a:gd name="connsiteY57" fmla="*/ 1531334 h 1694229"/>
                <a:gd name="connsiteX58" fmla="*/ 1031244 w 1862201"/>
                <a:gd name="connsiteY58" fmla="*/ 1602428 h 1694229"/>
                <a:gd name="connsiteX59" fmla="*/ 1101190 w 1862201"/>
                <a:gd name="connsiteY59" fmla="*/ 1693947 h 1694229"/>
                <a:gd name="connsiteX60" fmla="*/ 1132088 w 1862201"/>
                <a:gd name="connsiteY60" fmla="*/ 1630856 h 1694229"/>
                <a:gd name="connsiteX61" fmla="*/ 1162747 w 1862201"/>
                <a:gd name="connsiteY61" fmla="*/ 1624376 h 1694229"/>
                <a:gd name="connsiteX62" fmla="*/ 1205846 w 1862201"/>
                <a:gd name="connsiteY62" fmla="*/ 1653639 h 1694229"/>
                <a:gd name="connsiteX63" fmla="*/ 1239421 w 1862201"/>
                <a:gd name="connsiteY63" fmla="*/ 1612985 h 1694229"/>
                <a:gd name="connsiteX64" fmla="*/ 1258242 w 1862201"/>
                <a:gd name="connsiteY64" fmla="*/ 1617602 h 1694229"/>
                <a:gd name="connsiteX65" fmla="*/ 1292284 w 1862201"/>
                <a:gd name="connsiteY65" fmla="*/ 1684079 h 1694229"/>
                <a:gd name="connsiteX66" fmla="*/ 1348840 w 1862201"/>
                <a:gd name="connsiteY66" fmla="*/ 1660610 h 1694229"/>
                <a:gd name="connsiteX67" fmla="*/ 1400872 w 1862201"/>
                <a:gd name="connsiteY67" fmla="*/ 1604489 h 1694229"/>
                <a:gd name="connsiteX68" fmla="*/ 1451649 w 1862201"/>
                <a:gd name="connsiteY68" fmla="*/ 1587946 h 1694229"/>
                <a:gd name="connsiteX69" fmla="*/ 1469328 w 1862201"/>
                <a:gd name="connsiteY69" fmla="*/ 1643768 h 1694229"/>
                <a:gd name="connsiteX70" fmla="*/ 1539223 w 1862201"/>
                <a:gd name="connsiteY70" fmla="*/ 1618090 h 1694229"/>
                <a:gd name="connsiteX71" fmla="*/ 1570001 w 1862201"/>
                <a:gd name="connsiteY71" fmla="*/ 1531334 h 1694229"/>
                <a:gd name="connsiteX72" fmla="*/ 1651437 w 1862201"/>
                <a:gd name="connsiteY72" fmla="*/ 1441192 h 1694229"/>
                <a:gd name="connsiteX73" fmla="*/ 1696028 w 1862201"/>
                <a:gd name="connsiteY73" fmla="*/ 1410062 h 1694229"/>
                <a:gd name="connsiteX74" fmla="*/ 1724397 w 1862201"/>
                <a:gd name="connsiteY74" fmla="*/ 1413357 h 1694229"/>
                <a:gd name="connsiteX75" fmla="*/ 1801989 w 1862201"/>
                <a:gd name="connsiteY75" fmla="*/ 1402749 h 1694229"/>
                <a:gd name="connsiteX76" fmla="*/ 1797108 w 1862201"/>
                <a:gd name="connsiteY76" fmla="*/ 1456313 h 1694229"/>
                <a:gd name="connsiteX77" fmla="*/ 1855275 w 1862201"/>
                <a:gd name="connsiteY77" fmla="*/ 1479634 h 1694229"/>
                <a:gd name="connsiteX78" fmla="*/ 1856883 w 1862201"/>
                <a:gd name="connsiteY78" fmla="*/ 1457000 h 1694229"/>
                <a:gd name="connsiteX79" fmla="*/ 1856105 w 1862201"/>
                <a:gd name="connsiteY79" fmla="*/ 1396266 h 1694229"/>
                <a:gd name="connsiteX80" fmla="*/ 1834140 w 1862201"/>
                <a:gd name="connsiteY80" fmla="*/ 1306123 h 1694229"/>
                <a:gd name="connsiteX81" fmla="*/ 1834140 w 1862201"/>
                <a:gd name="connsiteY81" fmla="*/ 1248973 h 1694229"/>
                <a:gd name="connsiteX82" fmla="*/ 1791278 w 1862201"/>
                <a:gd name="connsiteY82" fmla="*/ 1239448 h 1694229"/>
                <a:gd name="connsiteX83" fmla="*/ 1715078 w 1862201"/>
                <a:gd name="connsiteY83" fmla="*/ 1158485 h 1694229"/>
                <a:gd name="connsiteX84" fmla="*/ 1676978 w 1862201"/>
                <a:gd name="connsiteY84" fmla="*/ 977510 h 1694229"/>
                <a:gd name="connsiteX85" fmla="*/ 1624590 w 1862201"/>
                <a:gd name="connsiteY85" fmla="*/ 944173 h 1694229"/>
                <a:gd name="connsiteX86" fmla="*/ 1586490 w 1862201"/>
                <a:gd name="connsiteY86" fmla="*/ 887023 h 1694229"/>
                <a:gd name="connsiteX87" fmla="*/ 1538865 w 1862201"/>
                <a:gd name="connsiteY87" fmla="*/ 839398 h 1694229"/>
                <a:gd name="connsiteX88" fmla="*/ 1486478 w 1862201"/>
                <a:gd name="connsiteY88" fmla="*/ 820348 h 1694229"/>
                <a:gd name="connsiteX89" fmla="*/ 1434090 w 1862201"/>
                <a:gd name="connsiteY89" fmla="*/ 815585 h 1694229"/>
                <a:gd name="connsiteX90" fmla="*/ 1491240 w 1862201"/>
                <a:gd name="connsiteY90" fmla="*/ 782248 h 1694229"/>
                <a:gd name="connsiteX91" fmla="*/ 1457903 w 1862201"/>
                <a:gd name="connsiteY91" fmla="*/ 748910 h 1694229"/>
                <a:gd name="connsiteX92" fmla="*/ 1462665 w 1862201"/>
                <a:gd name="connsiteY92" fmla="*/ 725098 h 1694229"/>
                <a:gd name="connsiteX93" fmla="*/ 1553153 w 1862201"/>
                <a:gd name="connsiteY93" fmla="*/ 763198 h 1694229"/>
                <a:gd name="connsiteX94" fmla="*/ 1605540 w 1862201"/>
                <a:gd name="connsiteY94" fmla="*/ 696523 h 1694229"/>
                <a:gd name="connsiteX95" fmla="*/ 1603337 w 1862201"/>
                <a:gd name="connsiteY95" fmla="*/ 553648 h 1694229"/>
                <a:gd name="connsiteX96" fmla="*/ 1620540 w 1862201"/>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93447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53569 w 1862617"/>
                <a:gd name="connsiteY94" fmla="*/ 763198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47763 w 1862617"/>
                <a:gd name="connsiteY82" fmla="*/ 1264979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78075"/>
                <a:gd name="connsiteY0" fmla="*/ 405322 h 1694229"/>
                <a:gd name="connsiteX1" fmla="*/ 1548806 w 1878075"/>
                <a:gd name="connsiteY1" fmla="*/ 372673 h 1694229"/>
                <a:gd name="connsiteX2" fmla="*/ 1458557 w 1878075"/>
                <a:gd name="connsiteY2" fmla="*/ 348860 h 1694229"/>
                <a:gd name="connsiteX3" fmla="*/ 1405237 w 1878075"/>
                <a:gd name="connsiteY3" fmla="*/ 271776 h 1694229"/>
                <a:gd name="connsiteX4" fmla="*/ 1382136 w 1878075"/>
                <a:gd name="connsiteY4" fmla="*/ 169931 h 1694229"/>
                <a:gd name="connsiteX5" fmla="*/ 1346239 w 1878075"/>
                <a:gd name="connsiteY5" fmla="*/ 1869 h 1694229"/>
                <a:gd name="connsiteX6" fmla="*/ 1278870 w 1878075"/>
                <a:gd name="connsiteY6" fmla="*/ 43567 h 1694229"/>
                <a:gd name="connsiteX7" fmla="*/ 1273302 w 1878075"/>
                <a:gd name="connsiteY7" fmla="*/ 101090 h 1694229"/>
                <a:gd name="connsiteX8" fmla="*/ 1257397 w 1878075"/>
                <a:gd name="connsiteY8" fmla="*/ 152303 h 1694229"/>
                <a:gd name="connsiteX9" fmla="*/ 1237872 w 1878075"/>
                <a:gd name="connsiteY9" fmla="*/ 204316 h 1694229"/>
                <a:gd name="connsiteX10" fmla="*/ 1236143 w 1878075"/>
                <a:gd name="connsiteY10" fmla="*/ 273739 h 1694229"/>
                <a:gd name="connsiteX11" fmla="*/ 1163162 w 1878075"/>
                <a:gd name="connsiteY11" fmla="*/ 283903 h 1694229"/>
                <a:gd name="connsiteX12" fmla="*/ 1098809 w 1878075"/>
                <a:gd name="connsiteY12" fmla="*/ 285917 h 1694229"/>
                <a:gd name="connsiteX13" fmla="*/ 1051208 w 1878075"/>
                <a:gd name="connsiteY13" fmla="*/ 346183 h 1694229"/>
                <a:gd name="connsiteX14" fmla="*/ 996593 w 1878075"/>
                <a:gd name="connsiteY14" fmla="*/ 371690 h 1694229"/>
                <a:gd name="connsiteX15" fmla="*/ 943969 w 1878075"/>
                <a:gd name="connsiteY15" fmla="*/ 358385 h 1694229"/>
                <a:gd name="connsiteX16" fmla="*/ 837229 w 1878075"/>
                <a:gd name="connsiteY16" fmla="*/ 376257 h 1694229"/>
                <a:gd name="connsiteX17" fmla="*/ 814246 w 1878075"/>
                <a:gd name="connsiteY17" fmla="*/ 440035 h 1694229"/>
                <a:gd name="connsiteX18" fmla="*/ 797163 w 1878075"/>
                <a:gd name="connsiteY18" fmla="*/ 475926 h 1694229"/>
                <a:gd name="connsiteX19" fmla="*/ 715132 w 1878075"/>
                <a:gd name="connsiteY19" fmla="*/ 494632 h 1694229"/>
                <a:gd name="connsiteX20" fmla="*/ 697320 w 1878075"/>
                <a:gd name="connsiteY20" fmla="*/ 440647 h 1694229"/>
                <a:gd name="connsiteX21" fmla="*/ 653456 w 1878075"/>
                <a:gd name="connsiteY21" fmla="*/ 420298 h 1694229"/>
                <a:gd name="connsiteX22" fmla="*/ 518140 w 1878075"/>
                <a:gd name="connsiteY22" fmla="*/ 420641 h 1694229"/>
                <a:gd name="connsiteX23" fmla="*/ 434263 w 1878075"/>
                <a:gd name="connsiteY23" fmla="*/ 447350 h 1694229"/>
                <a:gd name="connsiteX24" fmla="*/ 401044 w 1878075"/>
                <a:gd name="connsiteY24" fmla="*/ 420298 h 1694229"/>
                <a:gd name="connsiteX25" fmla="*/ 381994 w 1878075"/>
                <a:gd name="connsiteY25" fmla="*/ 358385 h 1694229"/>
                <a:gd name="connsiteX26" fmla="*/ 315319 w 1878075"/>
                <a:gd name="connsiteY26" fmla="*/ 305998 h 1694229"/>
                <a:gd name="connsiteX27" fmla="*/ 270134 w 1878075"/>
                <a:gd name="connsiteY27" fmla="*/ 229110 h 1694229"/>
                <a:gd name="connsiteX28" fmla="*/ 146784 w 1878075"/>
                <a:gd name="connsiteY28" fmla="*/ 258373 h 1694229"/>
                <a:gd name="connsiteX29" fmla="*/ 127734 w 1878075"/>
                <a:gd name="connsiteY29" fmla="*/ 344785 h 1694229"/>
                <a:gd name="connsiteX30" fmla="*/ 145174 w 1878075"/>
                <a:gd name="connsiteY30" fmla="*/ 411312 h 1694229"/>
                <a:gd name="connsiteX31" fmla="*/ 117735 w 1878075"/>
                <a:gd name="connsiteY31" fmla="*/ 446172 h 1694229"/>
                <a:gd name="connsiteX32" fmla="*/ 65347 w 1878075"/>
                <a:gd name="connsiteY32" fmla="*/ 474059 h 1694229"/>
                <a:gd name="connsiteX33" fmla="*/ 37246 w 1878075"/>
                <a:gd name="connsiteY33" fmla="*/ 482063 h 1694229"/>
                <a:gd name="connsiteX34" fmla="*/ 15281 w 1878075"/>
                <a:gd name="connsiteY34" fmla="*/ 520310 h 1694229"/>
                <a:gd name="connsiteX35" fmla="*/ 1469 w 1878075"/>
                <a:gd name="connsiteY35" fmla="*/ 632745 h 1694229"/>
                <a:gd name="connsiteX36" fmla="*/ 51178 w 1878075"/>
                <a:gd name="connsiteY36" fmla="*/ 685967 h 1694229"/>
                <a:gd name="connsiteX37" fmla="*/ 108092 w 1878075"/>
                <a:gd name="connsiteY37" fmla="*/ 681547 h 1694229"/>
                <a:gd name="connsiteX38" fmla="*/ 93804 w 1878075"/>
                <a:gd name="connsiteY38" fmla="*/ 751806 h 1694229"/>
                <a:gd name="connsiteX39" fmla="*/ 148631 w 1878075"/>
                <a:gd name="connsiteY39" fmla="*/ 782248 h 1694229"/>
                <a:gd name="connsiteX40" fmla="*/ 217629 w 1878075"/>
                <a:gd name="connsiteY40" fmla="*/ 792460 h 1694229"/>
                <a:gd name="connsiteX41" fmla="*/ 252932 w 1878075"/>
                <a:gd name="connsiteY41" fmla="*/ 848431 h 1694229"/>
                <a:gd name="connsiteX42" fmla="*/ 252339 w 1878075"/>
                <a:gd name="connsiteY42" fmla="*/ 893503 h 1694229"/>
                <a:gd name="connsiteX43" fmla="*/ 276863 w 1878075"/>
                <a:gd name="connsiteY43" fmla="*/ 932978 h 1694229"/>
                <a:gd name="connsiteX44" fmla="*/ 322521 w 1878075"/>
                <a:gd name="connsiteY44" fmla="*/ 971570 h 1694229"/>
                <a:gd name="connsiteX45" fmla="*/ 407654 w 1878075"/>
                <a:gd name="connsiteY45" fmla="*/ 1025822 h 1694229"/>
                <a:gd name="connsiteX46" fmla="*/ 443431 w 1878075"/>
                <a:gd name="connsiteY46" fmla="*/ 1096915 h 1694229"/>
                <a:gd name="connsiteX47" fmla="*/ 422534 w 1878075"/>
                <a:gd name="connsiteY47" fmla="*/ 1166488 h 1694229"/>
                <a:gd name="connsiteX48" fmla="*/ 500581 w 1878075"/>
                <a:gd name="connsiteY48" fmla="*/ 1222951 h 1694229"/>
                <a:gd name="connsiteX49" fmla="*/ 572613 w 1878075"/>
                <a:gd name="connsiteY49" fmla="*/ 1255945 h 1694229"/>
                <a:gd name="connsiteX50" fmla="*/ 553444 w 1878075"/>
                <a:gd name="connsiteY50" fmla="*/ 1315648 h 1694229"/>
                <a:gd name="connsiteX51" fmla="*/ 643931 w 1878075"/>
                <a:gd name="connsiteY51" fmla="*/ 1468048 h 1694229"/>
                <a:gd name="connsiteX52" fmla="*/ 736741 w 1878075"/>
                <a:gd name="connsiteY52" fmla="*/ 1541202 h 1694229"/>
                <a:gd name="connsiteX53" fmla="*/ 786806 w 1878075"/>
                <a:gd name="connsiteY53" fmla="*/ 1491860 h 1694229"/>
                <a:gd name="connsiteX54" fmla="*/ 851396 w 1878075"/>
                <a:gd name="connsiteY54" fmla="*/ 1519257 h 1694229"/>
                <a:gd name="connsiteX55" fmla="*/ 905869 w 1878075"/>
                <a:gd name="connsiteY55" fmla="*/ 1487098 h 1694229"/>
                <a:gd name="connsiteX56" fmla="*/ 922716 w 1878075"/>
                <a:gd name="connsiteY56" fmla="*/ 1444922 h 1694229"/>
                <a:gd name="connsiteX57" fmla="*/ 986593 w 1878075"/>
                <a:gd name="connsiteY57" fmla="*/ 1531334 h 1694229"/>
                <a:gd name="connsiteX58" fmla="*/ 1031660 w 1878075"/>
                <a:gd name="connsiteY58" fmla="*/ 1602428 h 1694229"/>
                <a:gd name="connsiteX59" fmla="*/ 1101606 w 1878075"/>
                <a:gd name="connsiteY59" fmla="*/ 1693947 h 1694229"/>
                <a:gd name="connsiteX60" fmla="*/ 1132504 w 1878075"/>
                <a:gd name="connsiteY60" fmla="*/ 1630856 h 1694229"/>
                <a:gd name="connsiteX61" fmla="*/ 1163163 w 1878075"/>
                <a:gd name="connsiteY61" fmla="*/ 1624376 h 1694229"/>
                <a:gd name="connsiteX62" fmla="*/ 1206262 w 1878075"/>
                <a:gd name="connsiteY62" fmla="*/ 1653639 h 1694229"/>
                <a:gd name="connsiteX63" fmla="*/ 1239837 w 1878075"/>
                <a:gd name="connsiteY63" fmla="*/ 1612985 h 1694229"/>
                <a:gd name="connsiteX64" fmla="*/ 1258658 w 1878075"/>
                <a:gd name="connsiteY64" fmla="*/ 1617602 h 1694229"/>
                <a:gd name="connsiteX65" fmla="*/ 1292700 w 1878075"/>
                <a:gd name="connsiteY65" fmla="*/ 1684079 h 1694229"/>
                <a:gd name="connsiteX66" fmla="*/ 1349256 w 1878075"/>
                <a:gd name="connsiteY66" fmla="*/ 1660610 h 1694229"/>
                <a:gd name="connsiteX67" fmla="*/ 1401288 w 1878075"/>
                <a:gd name="connsiteY67" fmla="*/ 1604489 h 1694229"/>
                <a:gd name="connsiteX68" fmla="*/ 1452065 w 1878075"/>
                <a:gd name="connsiteY68" fmla="*/ 1587946 h 1694229"/>
                <a:gd name="connsiteX69" fmla="*/ 1469744 w 1878075"/>
                <a:gd name="connsiteY69" fmla="*/ 1643768 h 1694229"/>
                <a:gd name="connsiteX70" fmla="*/ 1539639 w 1878075"/>
                <a:gd name="connsiteY70" fmla="*/ 1618090 h 1694229"/>
                <a:gd name="connsiteX71" fmla="*/ 1570417 w 1878075"/>
                <a:gd name="connsiteY71" fmla="*/ 1531334 h 1694229"/>
                <a:gd name="connsiteX72" fmla="*/ 1651853 w 1878075"/>
                <a:gd name="connsiteY72" fmla="*/ 1441192 h 1694229"/>
                <a:gd name="connsiteX73" fmla="*/ 1696444 w 1878075"/>
                <a:gd name="connsiteY73" fmla="*/ 1410062 h 1694229"/>
                <a:gd name="connsiteX74" fmla="*/ 1724813 w 1878075"/>
                <a:gd name="connsiteY74" fmla="*/ 1413357 h 1694229"/>
                <a:gd name="connsiteX75" fmla="*/ 1802405 w 1878075"/>
                <a:gd name="connsiteY75" fmla="*/ 1402749 h 1694229"/>
                <a:gd name="connsiteX76" fmla="*/ 1797524 w 1878075"/>
                <a:gd name="connsiteY76" fmla="*/ 1456313 h 1694229"/>
                <a:gd name="connsiteX77" fmla="*/ 1855691 w 1878075"/>
                <a:gd name="connsiteY77" fmla="*/ 1479634 h 1694229"/>
                <a:gd name="connsiteX78" fmla="*/ 1857299 w 1878075"/>
                <a:gd name="connsiteY78" fmla="*/ 1457000 h 1694229"/>
                <a:gd name="connsiteX79" fmla="*/ 1856521 w 1878075"/>
                <a:gd name="connsiteY79" fmla="*/ 1396266 h 1694229"/>
                <a:gd name="connsiteX80" fmla="*/ 1863843 w 1878075"/>
                <a:gd name="connsiteY80" fmla="*/ 1323993 h 1694229"/>
                <a:gd name="connsiteX81" fmla="*/ 1834556 w 1878075"/>
                <a:gd name="connsiteY81" fmla="*/ 1248973 h 1694229"/>
                <a:gd name="connsiteX82" fmla="*/ 1747763 w 1878075"/>
                <a:gd name="connsiteY82" fmla="*/ 1264979 h 1694229"/>
                <a:gd name="connsiteX83" fmla="*/ 1737459 w 1878075"/>
                <a:gd name="connsiteY83" fmla="*/ 1176356 h 1694229"/>
                <a:gd name="connsiteX84" fmla="*/ 1704241 w 1878075"/>
                <a:gd name="connsiteY84" fmla="*/ 1038783 h 1694229"/>
                <a:gd name="connsiteX85" fmla="*/ 1627446 w 1878075"/>
                <a:gd name="connsiteY85" fmla="*/ 972257 h 1694229"/>
                <a:gd name="connsiteX86" fmla="*/ 1594228 w 1878075"/>
                <a:gd name="connsiteY86" fmla="*/ 917660 h 1694229"/>
                <a:gd name="connsiteX87" fmla="*/ 1544162 w 1878075"/>
                <a:gd name="connsiteY87" fmla="*/ 872587 h 1694229"/>
                <a:gd name="connsiteX88" fmla="*/ 1472251 w 1878075"/>
                <a:gd name="connsiteY88" fmla="*/ 845878 h 1694229"/>
                <a:gd name="connsiteX89" fmla="*/ 1449150 w 1878075"/>
                <a:gd name="connsiteY89" fmla="*/ 823245 h 1694229"/>
                <a:gd name="connsiteX90" fmla="*/ 1477013 w 1878075"/>
                <a:gd name="connsiteY90" fmla="*/ 784801 h 1694229"/>
                <a:gd name="connsiteX91" fmla="*/ 1458319 w 1878075"/>
                <a:gd name="connsiteY91" fmla="*/ 748910 h 1694229"/>
                <a:gd name="connsiteX92" fmla="*/ 1463081 w 1878075"/>
                <a:gd name="connsiteY92" fmla="*/ 725098 h 1694229"/>
                <a:gd name="connsiteX93" fmla="*/ 1488076 w 1878075"/>
                <a:gd name="connsiteY93" fmla="*/ 724035 h 1694229"/>
                <a:gd name="connsiteX94" fmla="*/ 1580416 w 1878075"/>
                <a:gd name="connsiteY94" fmla="*/ 740220 h 1694229"/>
                <a:gd name="connsiteX95" fmla="*/ 1615719 w 1878075"/>
                <a:gd name="connsiteY95" fmla="*/ 683758 h 1694229"/>
                <a:gd name="connsiteX96" fmla="*/ 1603753 w 1878075"/>
                <a:gd name="connsiteY96" fmla="*/ 553648 h 1694229"/>
                <a:gd name="connsiteX97" fmla="*/ 1620956 w 1878075"/>
                <a:gd name="connsiteY97" fmla="*/ 405322 h 1694229"/>
                <a:gd name="connsiteX0" fmla="*/ 1620956 w 1866986"/>
                <a:gd name="connsiteY0" fmla="*/ 405322 h 1694229"/>
                <a:gd name="connsiteX1" fmla="*/ 1548806 w 1866986"/>
                <a:gd name="connsiteY1" fmla="*/ 372673 h 1694229"/>
                <a:gd name="connsiteX2" fmla="*/ 1458557 w 1866986"/>
                <a:gd name="connsiteY2" fmla="*/ 348860 h 1694229"/>
                <a:gd name="connsiteX3" fmla="*/ 1405237 w 1866986"/>
                <a:gd name="connsiteY3" fmla="*/ 271776 h 1694229"/>
                <a:gd name="connsiteX4" fmla="*/ 1382136 w 1866986"/>
                <a:gd name="connsiteY4" fmla="*/ 169931 h 1694229"/>
                <a:gd name="connsiteX5" fmla="*/ 1346239 w 1866986"/>
                <a:gd name="connsiteY5" fmla="*/ 1869 h 1694229"/>
                <a:gd name="connsiteX6" fmla="*/ 1278870 w 1866986"/>
                <a:gd name="connsiteY6" fmla="*/ 43567 h 1694229"/>
                <a:gd name="connsiteX7" fmla="*/ 1273302 w 1866986"/>
                <a:gd name="connsiteY7" fmla="*/ 101090 h 1694229"/>
                <a:gd name="connsiteX8" fmla="*/ 1257397 w 1866986"/>
                <a:gd name="connsiteY8" fmla="*/ 152303 h 1694229"/>
                <a:gd name="connsiteX9" fmla="*/ 1237872 w 1866986"/>
                <a:gd name="connsiteY9" fmla="*/ 204316 h 1694229"/>
                <a:gd name="connsiteX10" fmla="*/ 1236143 w 1866986"/>
                <a:gd name="connsiteY10" fmla="*/ 273739 h 1694229"/>
                <a:gd name="connsiteX11" fmla="*/ 1163162 w 1866986"/>
                <a:gd name="connsiteY11" fmla="*/ 283903 h 1694229"/>
                <a:gd name="connsiteX12" fmla="*/ 1098809 w 1866986"/>
                <a:gd name="connsiteY12" fmla="*/ 285917 h 1694229"/>
                <a:gd name="connsiteX13" fmla="*/ 1051208 w 1866986"/>
                <a:gd name="connsiteY13" fmla="*/ 346183 h 1694229"/>
                <a:gd name="connsiteX14" fmla="*/ 996593 w 1866986"/>
                <a:gd name="connsiteY14" fmla="*/ 371690 h 1694229"/>
                <a:gd name="connsiteX15" fmla="*/ 943969 w 1866986"/>
                <a:gd name="connsiteY15" fmla="*/ 358385 h 1694229"/>
                <a:gd name="connsiteX16" fmla="*/ 837229 w 1866986"/>
                <a:gd name="connsiteY16" fmla="*/ 376257 h 1694229"/>
                <a:gd name="connsiteX17" fmla="*/ 814246 w 1866986"/>
                <a:gd name="connsiteY17" fmla="*/ 440035 h 1694229"/>
                <a:gd name="connsiteX18" fmla="*/ 797163 w 1866986"/>
                <a:gd name="connsiteY18" fmla="*/ 475926 h 1694229"/>
                <a:gd name="connsiteX19" fmla="*/ 715132 w 1866986"/>
                <a:gd name="connsiteY19" fmla="*/ 494632 h 1694229"/>
                <a:gd name="connsiteX20" fmla="*/ 697320 w 1866986"/>
                <a:gd name="connsiteY20" fmla="*/ 440647 h 1694229"/>
                <a:gd name="connsiteX21" fmla="*/ 653456 w 1866986"/>
                <a:gd name="connsiteY21" fmla="*/ 420298 h 1694229"/>
                <a:gd name="connsiteX22" fmla="*/ 518140 w 1866986"/>
                <a:gd name="connsiteY22" fmla="*/ 420641 h 1694229"/>
                <a:gd name="connsiteX23" fmla="*/ 434263 w 1866986"/>
                <a:gd name="connsiteY23" fmla="*/ 447350 h 1694229"/>
                <a:gd name="connsiteX24" fmla="*/ 401044 w 1866986"/>
                <a:gd name="connsiteY24" fmla="*/ 420298 h 1694229"/>
                <a:gd name="connsiteX25" fmla="*/ 381994 w 1866986"/>
                <a:gd name="connsiteY25" fmla="*/ 358385 h 1694229"/>
                <a:gd name="connsiteX26" fmla="*/ 315319 w 1866986"/>
                <a:gd name="connsiteY26" fmla="*/ 305998 h 1694229"/>
                <a:gd name="connsiteX27" fmla="*/ 270134 w 1866986"/>
                <a:gd name="connsiteY27" fmla="*/ 229110 h 1694229"/>
                <a:gd name="connsiteX28" fmla="*/ 146784 w 1866986"/>
                <a:gd name="connsiteY28" fmla="*/ 258373 h 1694229"/>
                <a:gd name="connsiteX29" fmla="*/ 127734 w 1866986"/>
                <a:gd name="connsiteY29" fmla="*/ 344785 h 1694229"/>
                <a:gd name="connsiteX30" fmla="*/ 145174 w 1866986"/>
                <a:gd name="connsiteY30" fmla="*/ 411312 h 1694229"/>
                <a:gd name="connsiteX31" fmla="*/ 117735 w 1866986"/>
                <a:gd name="connsiteY31" fmla="*/ 446172 h 1694229"/>
                <a:gd name="connsiteX32" fmla="*/ 65347 w 1866986"/>
                <a:gd name="connsiteY32" fmla="*/ 474059 h 1694229"/>
                <a:gd name="connsiteX33" fmla="*/ 37246 w 1866986"/>
                <a:gd name="connsiteY33" fmla="*/ 482063 h 1694229"/>
                <a:gd name="connsiteX34" fmla="*/ 15281 w 1866986"/>
                <a:gd name="connsiteY34" fmla="*/ 520310 h 1694229"/>
                <a:gd name="connsiteX35" fmla="*/ 1469 w 1866986"/>
                <a:gd name="connsiteY35" fmla="*/ 632745 h 1694229"/>
                <a:gd name="connsiteX36" fmla="*/ 51178 w 1866986"/>
                <a:gd name="connsiteY36" fmla="*/ 685967 h 1694229"/>
                <a:gd name="connsiteX37" fmla="*/ 108092 w 1866986"/>
                <a:gd name="connsiteY37" fmla="*/ 681547 h 1694229"/>
                <a:gd name="connsiteX38" fmla="*/ 93804 w 1866986"/>
                <a:gd name="connsiteY38" fmla="*/ 751806 h 1694229"/>
                <a:gd name="connsiteX39" fmla="*/ 148631 w 1866986"/>
                <a:gd name="connsiteY39" fmla="*/ 782248 h 1694229"/>
                <a:gd name="connsiteX40" fmla="*/ 217629 w 1866986"/>
                <a:gd name="connsiteY40" fmla="*/ 792460 h 1694229"/>
                <a:gd name="connsiteX41" fmla="*/ 252932 w 1866986"/>
                <a:gd name="connsiteY41" fmla="*/ 848431 h 1694229"/>
                <a:gd name="connsiteX42" fmla="*/ 252339 w 1866986"/>
                <a:gd name="connsiteY42" fmla="*/ 893503 h 1694229"/>
                <a:gd name="connsiteX43" fmla="*/ 276863 w 1866986"/>
                <a:gd name="connsiteY43" fmla="*/ 932978 h 1694229"/>
                <a:gd name="connsiteX44" fmla="*/ 322521 w 1866986"/>
                <a:gd name="connsiteY44" fmla="*/ 971570 h 1694229"/>
                <a:gd name="connsiteX45" fmla="*/ 407654 w 1866986"/>
                <a:gd name="connsiteY45" fmla="*/ 1025822 h 1694229"/>
                <a:gd name="connsiteX46" fmla="*/ 443431 w 1866986"/>
                <a:gd name="connsiteY46" fmla="*/ 1096915 h 1694229"/>
                <a:gd name="connsiteX47" fmla="*/ 422534 w 1866986"/>
                <a:gd name="connsiteY47" fmla="*/ 1166488 h 1694229"/>
                <a:gd name="connsiteX48" fmla="*/ 500581 w 1866986"/>
                <a:gd name="connsiteY48" fmla="*/ 1222951 h 1694229"/>
                <a:gd name="connsiteX49" fmla="*/ 572613 w 1866986"/>
                <a:gd name="connsiteY49" fmla="*/ 1255945 h 1694229"/>
                <a:gd name="connsiteX50" fmla="*/ 553444 w 1866986"/>
                <a:gd name="connsiteY50" fmla="*/ 1315648 h 1694229"/>
                <a:gd name="connsiteX51" fmla="*/ 643931 w 1866986"/>
                <a:gd name="connsiteY51" fmla="*/ 1468048 h 1694229"/>
                <a:gd name="connsiteX52" fmla="*/ 736741 w 1866986"/>
                <a:gd name="connsiteY52" fmla="*/ 1541202 h 1694229"/>
                <a:gd name="connsiteX53" fmla="*/ 786806 w 1866986"/>
                <a:gd name="connsiteY53" fmla="*/ 1491860 h 1694229"/>
                <a:gd name="connsiteX54" fmla="*/ 851396 w 1866986"/>
                <a:gd name="connsiteY54" fmla="*/ 1519257 h 1694229"/>
                <a:gd name="connsiteX55" fmla="*/ 905869 w 1866986"/>
                <a:gd name="connsiteY55" fmla="*/ 1487098 h 1694229"/>
                <a:gd name="connsiteX56" fmla="*/ 922716 w 1866986"/>
                <a:gd name="connsiteY56" fmla="*/ 1444922 h 1694229"/>
                <a:gd name="connsiteX57" fmla="*/ 986593 w 1866986"/>
                <a:gd name="connsiteY57" fmla="*/ 1531334 h 1694229"/>
                <a:gd name="connsiteX58" fmla="*/ 1031660 w 1866986"/>
                <a:gd name="connsiteY58" fmla="*/ 1602428 h 1694229"/>
                <a:gd name="connsiteX59" fmla="*/ 1101606 w 1866986"/>
                <a:gd name="connsiteY59" fmla="*/ 1693947 h 1694229"/>
                <a:gd name="connsiteX60" fmla="*/ 1132504 w 1866986"/>
                <a:gd name="connsiteY60" fmla="*/ 1630856 h 1694229"/>
                <a:gd name="connsiteX61" fmla="*/ 1163163 w 1866986"/>
                <a:gd name="connsiteY61" fmla="*/ 1624376 h 1694229"/>
                <a:gd name="connsiteX62" fmla="*/ 1206262 w 1866986"/>
                <a:gd name="connsiteY62" fmla="*/ 1653639 h 1694229"/>
                <a:gd name="connsiteX63" fmla="*/ 1239837 w 1866986"/>
                <a:gd name="connsiteY63" fmla="*/ 1612985 h 1694229"/>
                <a:gd name="connsiteX64" fmla="*/ 1258658 w 1866986"/>
                <a:gd name="connsiteY64" fmla="*/ 1617602 h 1694229"/>
                <a:gd name="connsiteX65" fmla="*/ 1292700 w 1866986"/>
                <a:gd name="connsiteY65" fmla="*/ 1684079 h 1694229"/>
                <a:gd name="connsiteX66" fmla="*/ 1349256 w 1866986"/>
                <a:gd name="connsiteY66" fmla="*/ 1660610 h 1694229"/>
                <a:gd name="connsiteX67" fmla="*/ 1401288 w 1866986"/>
                <a:gd name="connsiteY67" fmla="*/ 1604489 h 1694229"/>
                <a:gd name="connsiteX68" fmla="*/ 1452065 w 1866986"/>
                <a:gd name="connsiteY68" fmla="*/ 1587946 h 1694229"/>
                <a:gd name="connsiteX69" fmla="*/ 1469744 w 1866986"/>
                <a:gd name="connsiteY69" fmla="*/ 1643768 h 1694229"/>
                <a:gd name="connsiteX70" fmla="*/ 1539639 w 1866986"/>
                <a:gd name="connsiteY70" fmla="*/ 1618090 h 1694229"/>
                <a:gd name="connsiteX71" fmla="*/ 1570417 w 1866986"/>
                <a:gd name="connsiteY71" fmla="*/ 1531334 h 1694229"/>
                <a:gd name="connsiteX72" fmla="*/ 1651853 w 1866986"/>
                <a:gd name="connsiteY72" fmla="*/ 1441192 h 1694229"/>
                <a:gd name="connsiteX73" fmla="*/ 1696444 w 1866986"/>
                <a:gd name="connsiteY73" fmla="*/ 1410062 h 1694229"/>
                <a:gd name="connsiteX74" fmla="*/ 1724813 w 1866986"/>
                <a:gd name="connsiteY74" fmla="*/ 1413357 h 1694229"/>
                <a:gd name="connsiteX75" fmla="*/ 1802405 w 1866986"/>
                <a:gd name="connsiteY75" fmla="*/ 1402749 h 1694229"/>
                <a:gd name="connsiteX76" fmla="*/ 1797524 w 1866986"/>
                <a:gd name="connsiteY76" fmla="*/ 1456313 h 1694229"/>
                <a:gd name="connsiteX77" fmla="*/ 1855691 w 1866986"/>
                <a:gd name="connsiteY77" fmla="*/ 1479634 h 1694229"/>
                <a:gd name="connsiteX78" fmla="*/ 1857299 w 1866986"/>
                <a:gd name="connsiteY78" fmla="*/ 1457000 h 1694229"/>
                <a:gd name="connsiteX79" fmla="*/ 1856521 w 1866986"/>
                <a:gd name="connsiteY79" fmla="*/ 1396266 h 1694229"/>
                <a:gd name="connsiteX80" fmla="*/ 1863843 w 1866986"/>
                <a:gd name="connsiteY80" fmla="*/ 1323993 h 1694229"/>
                <a:gd name="connsiteX81" fmla="*/ 1797946 w 1866986"/>
                <a:gd name="connsiteY81" fmla="*/ 1305140 h 1694229"/>
                <a:gd name="connsiteX82" fmla="*/ 1747763 w 1866986"/>
                <a:gd name="connsiteY82" fmla="*/ 1264979 h 1694229"/>
                <a:gd name="connsiteX83" fmla="*/ 1737459 w 1866986"/>
                <a:gd name="connsiteY83" fmla="*/ 1176356 h 1694229"/>
                <a:gd name="connsiteX84" fmla="*/ 1704241 w 1866986"/>
                <a:gd name="connsiteY84" fmla="*/ 1038783 h 1694229"/>
                <a:gd name="connsiteX85" fmla="*/ 1627446 w 1866986"/>
                <a:gd name="connsiteY85" fmla="*/ 972257 h 1694229"/>
                <a:gd name="connsiteX86" fmla="*/ 1594228 w 1866986"/>
                <a:gd name="connsiteY86" fmla="*/ 917660 h 1694229"/>
                <a:gd name="connsiteX87" fmla="*/ 1544162 w 1866986"/>
                <a:gd name="connsiteY87" fmla="*/ 872587 h 1694229"/>
                <a:gd name="connsiteX88" fmla="*/ 1472251 w 1866986"/>
                <a:gd name="connsiteY88" fmla="*/ 845878 h 1694229"/>
                <a:gd name="connsiteX89" fmla="*/ 1449150 w 1866986"/>
                <a:gd name="connsiteY89" fmla="*/ 823245 h 1694229"/>
                <a:gd name="connsiteX90" fmla="*/ 1477013 w 1866986"/>
                <a:gd name="connsiteY90" fmla="*/ 784801 h 1694229"/>
                <a:gd name="connsiteX91" fmla="*/ 1458319 w 1866986"/>
                <a:gd name="connsiteY91" fmla="*/ 748910 h 1694229"/>
                <a:gd name="connsiteX92" fmla="*/ 1463081 w 1866986"/>
                <a:gd name="connsiteY92" fmla="*/ 725098 h 1694229"/>
                <a:gd name="connsiteX93" fmla="*/ 1488076 w 1866986"/>
                <a:gd name="connsiteY93" fmla="*/ 724035 h 1694229"/>
                <a:gd name="connsiteX94" fmla="*/ 1580416 w 1866986"/>
                <a:gd name="connsiteY94" fmla="*/ 740220 h 1694229"/>
                <a:gd name="connsiteX95" fmla="*/ 1615719 w 1866986"/>
                <a:gd name="connsiteY95" fmla="*/ 683758 h 1694229"/>
                <a:gd name="connsiteX96" fmla="*/ 1603753 w 1866986"/>
                <a:gd name="connsiteY96" fmla="*/ 553648 h 1694229"/>
                <a:gd name="connsiteX97" fmla="*/ 1620956 w 1866986"/>
                <a:gd name="connsiteY97" fmla="*/ 405322 h 1694229"/>
                <a:gd name="connsiteX0" fmla="*/ 1620956 w 1880530"/>
                <a:gd name="connsiteY0" fmla="*/ 405322 h 1694229"/>
                <a:gd name="connsiteX1" fmla="*/ 1548806 w 1880530"/>
                <a:gd name="connsiteY1" fmla="*/ 372673 h 1694229"/>
                <a:gd name="connsiteX2" fmla="*/ 1458557 w 1880530"/>
                <a:gd name="connsiteY2" fmla="*/ 348860 h 1694229"/>
                <a:gd name="connsiteX3" fmla="*/ 1405237 w 1880530"/>
                <a:gd name="connsiteY3" fmla="*/ 271776 h 1694229"/>
                <a:gd name="connsiteX4" fmla="*/ 1382136 w 1880530"/>
                <a:gd name="connsiteY4" fmla="*/ 169931 h 1694229"/>
                <a:gd name="connsiteX5" fmla="*/ 1346239 w 1880530"/>
                <a:gd name="connsiteY5" fmla="*/ 1869 h 1694229"/>
                <a:gd name="connsiteX6" fmla="*/ 1278870 w 1880530"/>
                <a:gd name="connsiteY6" fmla="*/ 43567 h 1694229"/>
                <a:gd name="connsiteX7" fmla="*/ 1273302 w 1880530"/>
                <a:gd name="connsiteY7" fmla="*/ 101090 h 1694229"/>
                <a:gd name="connsiteX8" fmla="*/ 1257397 w 1880530"/>
                <a:gd name="connsiteY8" fmla="*/ 152303 h 1694229"/>
                <a:gd name="connsiteX9" fmla="*/ 1237872 w 1880530"/>
                <a:gd name="connsiteY9" fmla="*/ 204316 h 1694229"/>
                <a:gd name="connsiteX10" fmla="*/ 1236143 w 1880530"/>
                <a:gd name="connsiteY10" fmla="*/ 273739 h 1694229"/>
                <a:gd name="connsiteX11" fmla="*/ 1163162 w 1880530"/>
                <a:gd name="connsiteY11" fmla="*/ 283903 h 1694229"/>
                <a:gd name="connsiteX12" fmla="*/ 1098809 w 1880530"/>
                <a:gd name="connsiteY12" fmla="*/ 285917 h 1694229"/>
                <a:gd name="connsiteX13" fmla="*/ 1051208 w 1880530"/>
                <a:gd name="connsiteY13" fmla="*/ 346183 h 1694229"/>
                <a:gd name="connsiteX14" fmla="*/ 996593 w 1880530"/>
                <a:gd name="connsiteY14" fmla="*/ 371690 h 1694229"/>
                <a:gd name="connsiteX15" fmla="*/ 943969 w 1880530"/>
                <a:gd name="connsiteY15" fmla="*/ 358385 h 1694229"/>
                <a:gd name="connsiteX16" fmla="*/ 837229 w 1880530"/>
                <a:gd name="connsiteY16" fmla="*/ 376257 h 1694229"/>
                <a:gd name="connsiteX17" fmla="*/ 814246 w 1880530"/>
                <a:gd name="connsiteY17" fmla="*/ 440035 h 1694229"/>
                <a:gd name="connsiteX18" fmla="*/ 797163 w 1880530"/>
                <a:gd name="connsiteY18" fmla="*/ 475926 h 1694229"/>
                <a:gd name="connsiteX19" fmla="*/ 715132 w 1880530"/>
                <a:gd name="connsiteY19" fmla="*/ 494632 h 1694229"/>
                <a:gd name="connsiteX20" fmla="*/ 697320 w 1880530"/>
                <a:gd name="connsiteY20" fmla="*/ 440647 h 1694229"/>
                <a:gd name="connsiteX21" fmla="*/ 653456 w 1880530"/>
                <a:gd name="connsiteY21" fmla="*/ 420298 h 1694229"/>
                <a:gd name="connsiteX22" fmla="*/ 518140 w 1880530"/>
                <a:gd name="connsiteY22" fmla="*/ 420641 h 1694229"/>
                <a:gd name="connsiteX23" fmla="*/ 434263 w 1880530"/>
                <a:gd name="connsiteY23" fmla="*/ 447350 h 1694229"/>
                <a:gd name="connsiteX24" fmla="*/ 401044 w 1880530"/>
                <a:gd name="connsiteY24" fmla="*/ 420298 h 1694229"/>
                <a:gd name="connsiteX25" fmla="*/ 381994 w 1880530"/>
                <a:gd name="connsiteY25" fmla="*/ 358385 h 1694229"/>
                <a:gd name="connsiteX26" fmla="*/ 315319 w 1880530"/>
                <a:gd name="connsiteY26" fmla="*/ 305998 h 1694229"/>
                <a:gd name="connsiteX27" fmla="*/ 270134 w 1880530"/>
                <a:gd name="connsiteY27" fmla="*/ 229110 h 1694229"/>
                <a:gd name="connsiteX28" fmla="*/ 146784 w 1880530"/>
                <a:gd name="connsiteY28" fmla="*/ 258373 h 1694229"/>
                <a:gd name="connsiteX29" fmla="*/ 127734 w 1880530"/>
                <a:gd name="connsiteY29" fmla="*/ 344785 h 1694229"/>
                <a:gd name="connsiteX30" fmla="*/ 145174 w 1880530"/>
                <a:gd name="connsiteY30" fmla="*/ 411312 h 1694229"/>
                <a:gd name="connsiteX31" fmla="*/ 117735 w 1880530"/>
                <a:gd name="connsiteY31" fmla="*/ 446172 h 1694229"/>
                <a:gd name="connsiteX32" fmla="*/ 65347 w 1880530"/>
                <a:gd name="connsiteY32" fmla="*/ 474059 h 1694229"/>
                <a:gd name="connsiteX33" fmla="*/ 37246 w 1880530"/>
                <a:gd name="connsiteY33" fmla="*/ 482063 h 1694229"/>
                <a:gd name="connsiteX34" fmla="*/ 15281 w 1880530"/>
                <a:gd name="connsiteY34" fmla="*/ 520310 h 1694229"/>
                <a:gd name="connsiteX35" fmla="*/ 1469 w 1880530"/>
                <a:gd name="connsiteY35" fmla="*/ 632745 h 1694229"/>
                <a:gd name="connsiteX36" fmla="*/ 51178 w 1880530"/>
                <a:gd name="connsiteY36" fmla="*/ 685967 h 1694229"/>
                <a:gd name="connsiteX37" fmla="*/ 108092 w 1880530"/>
                <a:gd name="connsiteY37" fmla="*/ 681547 h 1694229"/>
                <a:gd name="connsiteX38" fmla="*/ 93804 w 1880530"/>
                <a:gd name="connsiteY38" fmla="*/ 751806 h 1694229"/>
                <a:gd name="connsiteX39" fmla="*/ 148631 w 1880530"/>
                <a:gd name="connsiteY39" fmla="*/ 782248 h 1694229"/>
                <a:gd name="connsiteX40" fmla="*/ 217629 w 1880530"/>
                <a:gd name="connsiteY40" fmla="*/ 792460 h 1694229"/>
                <a:gd name="connsiteX41" fmla="*/ 252932 w 1880530"/>
                <a:gd name="connsiteY41" fmla="*/ 848431 h 1694229"/>
                <a:gd name="connsiteX42" fmla="*/ 252339 w 1880530"/>
                <a:gd name="connsiteY42" fmla="*/ 893503 h 1694229"/>
                <a:gd name="connsiteX43" fmla="*/ 276863 w 1880530"/>
                <a:gd name="connsiteY43" fmla="*/ 932978 h 1694229"/>
                <a:gd name="connsiteX44" fmla="*/ 322521 w 1880530"/>
                <a:gd name="connsiteY44" fmla="*/ 971570 h 1694229"/>
                <a:gd name="connsiteX45" fmla="*/ 407654 w 1880530"/>
                <a:gd name="connsiteY45" fmla="*/ 1025822 h 1694229"/>
                <a:gd name="connsiteX46" fmla="*/ 443431 w 1880530"/>
                <a:gd name="connsiteY46" fmla="*/ 1096915 h 1694229"/>
                <a:gd name="connsiteX47" fmla="*/ 422534 w 1880530"/>
                <a:gd name="connsiteY47" fmla="*/ 1166488 h 1694229"/>
                <a:gd name="connsiteX48" fmla="*/ 500581 w 1880530"/>
                <a:gd name="connsiteY48" fmla="*/ 1222951 h 1694229"/>
                <a:gd name="connsiteX49" fmla="*/ 572613 w 1880530"/>
                <a:gd name="connsiteY49" fmla="*/ 1255945 h 1694229"/>
                <a:gd name="connsiteX50" fmla="*/ 553444 w 1880530"/>
                <a:gd name="connsiteY50" fmla="*/ 1315648 h 1694229"/>
                <a:gd name="connsiteX51" fmla="*/ 643931 w 1880530"/>
                <a:gd name="connsiteY51" fmla="*/ 1468048 h 1694229"/>
                <a:gd name="connsiteX52" fmla="*/ 736741 w 1880530"/>
                <a:gd name="connsiteY52" fmla="*/ 1541202 h 1694229"/>
                <a:gd name="connsiteX53" fmla="*/ 786806 w 1880530"/>
                <a:gd name="connsiteY53" fmla="*/ 1491860 h 1694229"/>
                <a:gd name="connsiteX54" fmla="*/ 851396 w 1880530"/>
                <a:gd name="connsiteY54" fmla="*/ 1519257 h 1694229"/>
                <a:gd name="connsiteX55" fmla="*/ 905869 w 1880530"/>
                <a:gd name="connsiteY55" fmla="*/ 1487098 h 1694229"/>
                <a:gd name="connsiteX56" fmla="*/ 922716 w 1880530"/>
                <a:gd name="connsiteY56" fmla="*/ 1444922 h 1694229"/>
                <a:gd name="connsiteX57" fmla="*/ 986593 w 1880530"/>
                <a:gd name="connsiteY57" fmla="*/ 1531334 h 1694229"/>
                <a:gd name="connsiteX58" fmla="*/ 1031660 w 1880530"/>
                <a:gd name="connsiteY58" fmla="*/ 1602428 h 1694229"/>
                <a:gd name="connsiteX59" fmla="*/ 1101606 w 1880530"/>
                <a:gd name="connsiteY59" fmla="*/ 1693947 h 1694229"/>
                <a:gd name="connsiteX60" fmla="*/ 1132504 w 1880530"/>
                <a:gd name="connsiteY60" fmla="*/ 1630856 h 1694229"/>
                <a:gd name="connsiteX61" fmla="*/ 1163163 w 1880530"/>
                <a:gd name="connsiteY61" fmla="*/ 1624376 h 1694229"/>
                <a:gd name="connsiteX62" fmla="*/ 1206262 w 1880530"/>
                <a:gd name="connsiteY62" fmla="*/ 1653639 h 1694229"/>
                <a:gd name="connsiteX63" fmla="*/ 1239837 w 1880530"/>
                <a:gd name="connsiteY63" fmla="*/ 1612985 h 1694229"/>
                <a:gd name="connsiteX64" fmla="*/ 1258658 w 1880530"/>
                <a:gd name="connsiteY64" fmla="*/ 1617602 h 1694229"/>
                <a:gd name="connsiteX65" fmla="*/ 1292700 w 1880530"/>
                <a:gd name="connsiteY65" fmla="*/ 1684079 h 1694229"/>
                <a:gd name="connsiteX66" fmla="*/ 1349256 w 1880530"/>
                <a:gd name="connsiteY66" fmla="*/ 1660610 h 1694229"/>
                <a:gd name="connsiteX67" fmla="*/ 1401288 w 1880530"/>
                <a:gd name="connsiteY67" fmla="*/ 1604489 h 1694229"/>
                <a:gd name="connsiteX68" fmla="*/ 1452065 w 1880530"/>
                <a:gd name="connsiteY68" fmla="*/ 1587946 h 1694229"/>
                <a:gd name="connsiteX69" fmla="*/ 1469744 w 1880530"/>
                <a:gd name="connsiteY69" fmla="*/ 1643768 h 1694229"/>
                <a:gd name="connsiteX70" fmla="*/ 1539639 w 1880530"/>
                <a:gd name="connsiteY70" fmla="*/ 1618090 h 1694229"/>
                <a:gd name="connsiteX71" fmla="*/ 1570417 w 1880530"/>
                <a:gd name="connsiteY71" fmla="*/ 1531334 h 1694229"/>
                <a:gd name="connsiteX72" fmla="*/ 1651853 w 1880530"/>
                <a:gd name="connsiteY72" fmla="*/ 1441192 h 1694229"/>
                <a:gd name="connsiteX73" fmla="*/ 1696444 w 1880530"/>
                <a:gd name="connsiteY73" fmla="*/ 1410062 h 1694229"/>
                <a:gd name="connsiteX74" fmla="*/ 1724813 w 1880530"/>
                <a:gd name="connsiteY74" fmla="*/ 1413357 h 1694229"/>
                <a:gd name="connsiteX75" fmla="*/ 1802405 w 1880530"/>
                <a:gd name="connsiteY75" fmla="*/ 1402749 h 1694229"/>
                <a:gd name="connsiteX76" fmla="*/ 1797524 w 1880530"/>
                <a:gd name="connsiteY76" fmla="*/ 1456313 h 1694229"/>
                <a:gd name="connsiteX77" fmla="*/ 1855691 w 1880530"/>
                <a:gd name="connsiteY77" fmla="*/ 1479634 h 1694229"/>
                <a:gd name="connsiteX78" fmla="*/ 1857299 w 1880530"/>
                <a:gd name="connsiteY78" fmla="*/ 1457000 h 1694229"/>
                <a:gd name="connsiteX79" fmla="*/ 1856521 w 1880530"/>
                <a:gd name="connsiteY79" fmla="*/ 1396266 h 1694229"/>
                <a:gd name="connsiteX80" fmla="*/ 1878487 w 1880530"/>
                <a:gd name="connsiteY80" fmla="*/ 1326546 h 1694229"/>
                <a:gd name="connsiteX81" fmla="*/ 1797946 w 1880530"/>
                <a:gd name="connsiteY81" fmla="*/ 1305140 h 1694229"/>
                <a:gd name="connsiteX82" fmla="*/ 1747763 w 1880530"/>
                <a:gd name="connsiteY82" fmla="*/ 1264979 h 1694229"/>
                <a:gd name="connsiteX83" fmla="*/ 1737459 w 1880530"/>
                <a:gd name="connsiteY83" fmla="*/ 1176356 h 1694229"/>
                <a:gd name="connsiteX84" fmla="*/ 1704241 w 1880530"/>
                <a:gd name="connsiteY84" fmla="*/ 1038783 h 1694229"/>
                <a:gd name="connsiteX85" fmla="*/ 1627446 w 1880530"/>
                <a:gd name="connsiteY85" fmla="*/ 972257 h 1694229"/>
                <a:gd name="connsiteX86" fmla="*/ 1594228 w 1880530"/>
                <a:gd name="connsiteY86" fmla="*/ 917660 h 1694229"/>
                <a:gd name="connsiteX87" fmla="*/ 1544162 w 1880530"/>
                <a:gd name="connsiteY87" fmla="*/ 872587 h 1694229"/>
                <a:gd name="connsiteX88" fmla="*/ 1472251 w 1880530"/>
                <a:gd name="connsiteY88" fmla="*/ 845878 h 1694229"/>
                <a:gd name="connsiteX89" fmla="*/ 1449150 w 1880530"/>
                <a:gd name="connsiteY89" fmla="*/ 823245 h 1694229"/>
                <a:gd name="connsiteX90" fmla="*/ 1477013 w 1880530"/>
                <a:gd name="connsiteY90" fmla="*/ 784801 h 1694229"/>
                <a:gd name="connsiteX91" fmla="*/ 1458319 w 1880530"/>
                <a:gd name="connsiteY91" fmla="*/ 748910 h 1694229"/>
                <a:gd name="connsiteX92" fmla="*/ 1463081 w 1880530"/>
                <a:gd name="connsiteY92" fmla="*/ 725098 h 1694229"/>
                <a:gd name="connsiteX93" fmla="*/ 1488076 w 1880530"/>
                <a:gd name="connsiteY93" fmla="*/ 724035 h 1694229"/>
                <a:gd name="connsiteX94" fmla="*/ 1580416 w 1880530"/>
                <a:gd name="connsiteY94" fmla="*/ 740220 h 1694229"/>
                <a:gd name="connsiteX95" fmla="*/ 1615719 w 1880530"/>
                <a:gd name="connsiteY95" fmla="*/ 683758 h 1694229"/>
                <a:gd name="connsiteX96" fmla="*/ 1603753 w 1880530"/>
                <a:gd name="connsiteY96" fmla="*/ 553648 h 1694229"/>
                <a:gd name="connsiteX97" fmla="*/ 1620956 w 1880530"/>
                <a:gd name="connsiteY97" fmla="*/ 405322 h 1694229"/>
                <a:gd name="connsiteX0" fmla="*/ 1620956 w 1881147"/>
                <a:gd name="connsiteY0" fmla="*/ 405322 h 1694229"/>
                <a:gd name="connsiteX1" fmla="*/ 1548806 w 1881147"/>
                <a:gd name="connsiteY1" fmla="*/ 372673 h 1694229"/>
                <a:gd name="connsiteX2" fmla="*/ 1458557 w 1881147"/>
                <a:gd name="connsiteY2" fmla="*/ 348860 h 1694229"/>
                <a:gd name="connsiteX3" fmla="*/ 1405237 w 1881147"/>
                <a:gd name="connsiteY3" fmla="*/ 271776 h 1694229"/>
                <a:gd name="connsiteX4" fmla="*/ 1382136 w 1881147"/>
                <a:gd name="connsiteY4" fmla="*/ 169931 h 1694229"/>
                <a:gd name="connsiteX5" fmla="*/ 1346239 w 1881147"/>
                <a:gd name="connsiteY5" fmla="*/ 1869 h 1694229"/>
                <a:gd name="connsiteX6" fmla="*/ 1278870 w 1881147"/>
                <a:gd name="connsiteY6" fmla="*/ 43567 h 1694229"/>
                <a:gd name="connsiteX7" fmla="*/ 1273302 w 1881147"/>
                <a:gd name="connsiteY7" fmla="*/ 101090 h 1694229"/>
                <a:gd name="connsiteX8" fmla="*/ 1257397 w 1881147"/>
                <a:gd name="connsiteY8" fmla="*/ 152303 h 1694229"/>
                <a:gd name="connsiteX9" fmla="*/ 1237872 w 1881147"/>
                <a:gd name="connsiteY9" fmla="*/ 204316 h 1694229"/>
                <a:gd name="connsiteX10" fmla="*/ 1236143 w 1881147"/>
                <a:gd name="connsiteY10" fmla="*/ 273739 h 1694229"/>
                <a:gd name="connsiteX11" fmla="*/ 1163162 w 1881147"/>
                <a:gd name="connsiteY11" fmla="*/ 283903 h 1694229"/>
                <a:gd name="connsiteX12" fmla="*/ 1098809 w 1881147"/>
                <a:gd name="connsiteY12" fmla="*/ 285917 h 1694229"/>
                <a:gd name="connsiteX13" fmla="*/ 1051208 w 1881147"/>
                <a:gd name="connsiteY13" fmla="*/ 346183 h 1694229"/>
                <a:gd name="connsiteX14" fmla="*/ 996593 w 1881147"/>
                <a:gd name="connsiteY14" fmla="*/ 371690 h 1694229"/>
                <a:gd name="connsiteX15" fmla="*/ 943969 w 1881147"/>
                <a:gd name="connsiteY15" fmla="*/ 358385 h 1694229"/>
                <a:gd name="connsiteX16" fmla="*/ 837229 w 1881147"/>
                <a:gd name="connsiteY16" fmla="*/ 376257 h 1694229"/>
                <a:gd name="connsiteX17" fmla="*/ 814246 w 1881147"/>
                <a:gd name="connsiteY17" fmla="*/ 440035 h 1694229"/>
                <a:gd name="connsiteX18" fmla="*/ 797163 w 1881147"/>
                <a:gd name="connsiteY18" fmla="*/ 475926 h 1694229"/>
                <a:gd name="connsiteX19" fmla="*/ 715132 w 1881147"/>
                <a:gd name="connsiteY19" fmla="*/ 494632 h 1694229"/>
                <a:gd name="connsiteX20" fmla="*/ 697320 w 1881147"/>
                <a:gd name="connsiteY20" fmla="*/ 440647 h 1694229"/>
                <a:gd name="connsiteX21" fmla="*/ 653456 w 1881147"/>
                <a:gd name="connsiteY21" fmla="*/ 420298 h 1694229"/>
                <a:gd name="connsiteX22" fmla="*/ 518140 w 1881147"/>
                <a:gd name="connsiteY22" fmla="*/ 420641 h 1694229"/>
                <a:gd name="connsiteX23" fmla="*/ 434263 w 1881147"/>
                <a:gd name="connsiteY23" fmla="*/ 447350 h 1694229"/>
                <a:gd name="connsiteX24" fmla="*/ 401044 w 1881147"/>
                <a:gd name="connsiteY24" fmla="*/ 420298 h 1694229"/>
                <a:gd name="connsiteX25" fmla="*/ 381994 w 1881147"/>
                <a:gd name="connsiteY25" fmla="*/ 358385 h 1694229"/>
                <a:gd name="connsiteX26" fmla="*/ 315319 w 1881147"/>
                <a:gd name="connsiteY26" fmla="*/ 305998 h 1694229"/>
                <a:gd name="connsiteX27" fmla="*/ 270134 w 1881147"/>
                <a:gd name="connsiteY27" fmla="*/ 229110 h 1694229"/>
                <a:gd name="connsiteX28" fmla="*/ 146784 w 1881147"/>
                <a:gd name="connsiteY28" fmla="*/ 258373 h 1694229"/>
                <a:gd name="connsiteX29" fmla="*/ 127734 w 1881147"/>
                <a:gd name="connsiteY29" fmla="*/ 344785 h 1694229"/>
                <a:gd name="connsiteX30" fmla="*/ 145174 w 1881147"/>
                <a:gd name="connsiteY30" fmla="*/ 411312 h 1694229"/>
                <a:gd name="connsiteX31" fmla="*/ 117735 w 1881147"/>
                <a:gd name="connsiteY31" fmla="*/ 446172 h 1694229"/>
                <a:gd name="connsiteX32" fmla="*/ 65347 w 1881147"/>
                <a:gd name="connsiteY32" fmla="*/ 474059 h 1694229"/>
                <a:gd name="connsiteX33" fmla="*/ 37246 w 1881147"/>
                <a:gd name="connsiteY33" fmla="*/ 482063 h 1694229"/>
                <a:gd name="connsiteX34" fmla="*/ 15281 w 1881147"/>
                <a:gd name="connsiteY34" fmla="*/ 520310 h 1694229"/>
                <a:gd name="connsiteX35" fmla="*/ 1469 w 1881147"/>
                <a:gd name="connsiteY35" fmla="*/ 632745 h 1694229"/>
                <a:gd name="connsiteX36" fmla="*/ 51178 w 1881147"/>
                <a:gd name="connsiteY36" fmla="*/ 685967 h 1694229"/>
                <a:gd name="connsiteX37" fmla="*/ 108092 w 1881147"/>
                <a:gd name="connsiteY37" fmla="*/ 681547 h 1694229"/>
                <a:gd name="connsiteX38" fmla="*/ 93804 w 1881147"/>
                <a:gd name="connsiteY38" fmla="*/ 751806 h 1694229"/>
                <a:gd name="connsiteX39" fmla="*/ 148631 w 1881147"/>
                <a:gd name="connsiteY39" fmla="*/ 782248 h 1694229"/>
                <a:gd name="connsiteX40" fmla="*/ 217629 w 1881147"/>
                <a:gd name="connsiteY40" fmla="*/ 792460 h 1694229"/>
                <a:gd name="connsiteX41" fmla="*/ 252932 w 1881147"/>
                <a:gd name="connsiteY41" fmla="*/ 848431 h 1694229"/>
                <a:gd name="connsiteX42" fmla="*/ 252339 w 1881147"/>
                <a:gd name="connsiteY42" fmla="*/ 893503 h 1694229"/>
                <a:gd name="connsiteX43" fmla="*/ 276863 w 1881147"/>
                <a:gd name="connsiteY43" fmla="*/ 932978 h 1694229"/>
                <a:gd name="connsiteX44" fmla="*/ 322521 w 1881147"/>
                <a:gd name="connsiteY44" fmla="*/ 971570 h 1694229"/>
                <a:gd name="connsiteX45" fmla="*/ 407654 w 1881147"/>
                <a:gd name="connsiteY45" fmla="*/ 1025822 h 1694229"/>
                <a:gd name="connsiteX46" fmla="*/ 443431 w 1881147"/>
                <a:gd name="connsiteY46" fmla="*/ 1096915 h 1694229"/>
                <a:gd name="connsiteX47" fmla="*/ 422534 w 1881147"/>
                <a:gd name="connsiteY47" fmla="*/ 1166488 h 1694229"/>
                <a:gd name="connsiteX48" fmla="*/ 500581 w 1881147"/>
                <a:gd name="connsiteY48" fmla="*/ 1222951 h 1694229"/>
                <a:gd name="connsiteX49" fmla="*/ 572613 w 1881147"/>
                <a:gd name="connsiteY49" fmla="*/ 1255945 h 1694229"/>
                <a:gd name="connsiteX50" fmla="*/ 553444 w 1881147"/>
                <a:gd name="connsiteY50" fmla="*/ 1315648 h 1694229"/>
                <a:gd name="connsiteX51" fmla="*/ 643931 w 1881147"/>
                <a:gd name="connsiteY51" fmla="*/ 1468048 h 1694229"/>
                <a:gd name="connsiteX52" fmla="*/ 736741 w 1881147"/>
                <a:gd name="connsiteY52" fmla="*/ 1541202 h 1694229"/>
                <a:gd name="connsiteX53" fmla="*/ 786806 w 1881147"/>
                <a:gd name="connsiteY53" fmla="*/ 1491860 h 1694229"/>
                <a:gd name="connsiteX54" fmla="*/ 851396 w 1881147"/>
                <a:gd name="connsiteY54" fmla="*/ 1519257 h 1694229"/>
                <a:gd name="connsiteX55" fmla="*/ 905869 w 1881147"/>
                <a:gd name="connsiteY55" fmla="*/ 1487098 h 1694229"/>
                <a:gd name="connsiteX56" fmla="*/ 922716 w 1881147"/>
                <a:gd name="connsiteY56" fmla="*/ 1444922 h 1694229"/>
                <a:gd name="connsiteX57" fmla="*/ 986593 w 1881147"/>
                <a:gd name="connsiteY57" fmla="*/ 1531334 h 1694229"/>
                <a:gd name="connsiteX58" fmla="*/ 1031660 w 1881147"/>
                <a:gd name="connsiteY58" fmla="*/ 1602428 h 1694229"/>
                <a:gd name="connsiteX59" fmla="*/ 1101606 w 1881147"/>
                <a:gd name="connsiteY59" fmla="*/ 1693947 h 1694229"/>
                <a:gd name="connsiteX60" fmla="*/ 1132504 w 1881147"/>
                <a:gd name="connsiteY60" fmla="*/ 1630856 h 1694229"/>
                <a:gd name="connsiteX61" fmla="*/ 1163163 w 1881147"/>
                <a:gd name="connsiteY61" fmla="*/ 1624376 h 1694229"/>
                <a:gd name="connsiteX62" fmla="*/ 1206262 w 1881147"/>
                <a:gd name="connsiteY62" fmla="*/ 1653639 h 1694229"/>
                <a:gd name="connsiteX63" fmla="*/ 1239837 w 1881147"/>
                <a:gd name="connsiteY63" fmla="*/ 1612985 h 1694229"/>
                <a:gd name="connsiteX64" fmla="*/ 1258658 w 1881147"/>
                <a:gd name="connsiteY64" fmla="*/ 1617602 h 1694229"/>
                <a:gd name="connsiteX65" fmla="*/ 1292700 w 1881147"/>
                <a:gd name="connsiteY65" fmla="*/ 1684079 h 1694229"/>
                <a:gd name="connsiteX66" fmla="*/ 1349256 w 1881147"/>
                <a:gd name="connsiteY66" fmla="*/ 1660610 h 1694229"/>
                <a:gd name="connsiteX67" fmla="*/ 1401288 w 1881147"/>
                <a:gd name="connsiteY67" fmla="*/ 1604489 h 1694229"/>
                <a:gd name="connsiteX68" fmla="*/ 1452065 w 1881147"/>
                <a:gd name="connsiteY68" fmla="*/ 1587946 h 1694229"/>
                <a:gd name="connsiteX69" fmla="*/ 1469744 w 1881147"/>
                <a:gd name="connsiteY69" fmla="*/ 1643768 h 1694229"/>
                <a:gd name="connsiteX70" fmla="*/ 1539639 w 1881147"/>
                <a:gd name="connsiteY70" fmla="*/ 1618090 h 1694229"/>
                <a:gd name="connsiteX71" fmla="*/ 1570417 w 1881147"/>
                <a:gd name="connsiteY71" fmla="*/ 1531334 h 1694229"/>
                <a:gd name="connsiteX72" fmla="*/ 1651853 w 1881147"/>
                <a:gd name="connsiteY72" fmla="*/ 1441192 h 1694229"/>
                <a:gd name="connsiteX73" fmla="*/ 1696444 w 1881147"/>
                <a:gd name="connsiteY73" fmla="*/ 1410062 h 1694229"/>
                <a:gd name="connsiteX74" fmla="*/ 1724813 w 1881147"/>
                <a:gd name="connsiteY74" fmla="*/ 1413357 h 1694229"/>
                <a:gd name="connsiteX75" fmla="*/ 1802405 w 1881147"/>
                <a:gd name="connsiteY75" fmla="*/ 1402749 h 1694229"/>
                <a:gd name="connsiteX76" fmla="*/ 1797524 w 1881147"/>
                <a:gd name="connsiteY76" fmla="*/ 1456313 h 1694229"/>
                <a:gd name="connsiteX77" fmla="*/ 1855691 w 1881147"/>
                <a:gd name="connsiteY77" fmla="*/ 1479634 h 1694229"/>
                <a:gd name="connsiteX78" fmla="*/ 1857299 w 1881147"/>
                <a:gd name="connsiteY78" fmla="*/ 1457000 h 1694229"/>
                <a:gd name="connsiteX79" fmla="*/ 1861403 w 1881147"/>
                <a:gd name="connsiteY79" fmla="*/ 1401373 h 1694229"/>
                <a:gd name="connsiteX80" fmla="*/ 1878487 w 1881147"/>
                <a:gd name="connsiteY80" fmla="*/ 1326546 h 1694229"/>
                <a:gd name="connsiteX81" fmla="*/ 1797946 w 1881147"/>
                <a:gd name="connsiteY81" fmla="*/ 1305140 h 1694229"/>
                <a:gd name="connsiteX82" fmla="*/ 1747763 w 1881147"/>
                <a:gd name="connsiteY82" fmla="*/ 1264979 h 1694229"/>
                <a:gd name="connsiteX83" fmla="*/ 1737459 w 1881147"/>
                <a:gd name="connsiteY83" fmla="*/ 1176356 h 1694229"/>
                <a:gd name="connsiteX84" fmla="*/ 1704241 w 1881147"/>
                <a:gd name="connsiteY84" fmla="*/ 1038783 h 1694229"/>
                <a:gd name="connsiteX85" fmla="*/ 1627446 w 1881147"/>
                <a:gd name="connsiteY85" fmla="*/ 972257 h 1694229"/>
                <a:gd name="connsiteX86" fmla="*/ 1594228 w 1881147"/>
                <a:gd name="connsiteY86" fmla="*/ 917660 h 1694229"/>
                <a:gd name="connsiteX87" fmla="*/ 1544162 w 1881147"/>
                <a:gd name="connsiteY87" fmla="*/ 872587 h 1694229"/>
                <a:gd name="connsiteX88" fmla="*/ 1472251 w 1881147"/>
                <a:gd name="connsiteY88" fmla="*/ 845878 h 1694229"/>
                <a:gd name="connsiteX89" fmla="*/ 1449150 w 1881147"/>
                <a:gd name="connsiteY89" fmla="*/ 823245 h 1694229"/>
                <a:gd name="connsiteX90" fmla="*/ 1477013 w 1881147"/>
                <a:gd name="connsiteY90" fmla="*/ 784801 h 1694229"/>
                <a:gd name="connsiteX91" fmla="*/ 1458319 w 1881147"/>
                <a:gd name="connsiteY91" fmla="*/ 748910 h 1694229"/>
                <a:gd name="connsiteX92" fmla="*/ 1463081 w 1881147"/>
                <a:gd name="connsiteY92" fmla="*/ 725098 h 1694229"/>
                <a:gd name="connsiteX93" fmla="*/ 1488076 w 1881147"/>
                <a:gd name="connsiteY93" fmla="*/ 724035 h 1694229"/>
                <a:gd name="connsiteX94" fmla="*/ 1580416 w 1881147"/>
                <a:gd name="connsiteY94" fmla="*/ 740220 h 1694229"/>
                <a:gd name="connsiteX95" fmla="*/ 1615719 w 1881147"/>
                <a:gd name="connsiteY95" fmla="*/ 683758 h 1694229"/>
                <a:gd name="connsiteX96" fmla="*/ 1603753 w 1881147"/>
                <a:gd name="connsiteY96" fmla="*/ 553648 h 1694229"/>
                <a:gd name="connsiteX97" fmla="*/ 1620956 w 1881147"/>
                <a:gd name="connsiteY97" fmla="*/ 405322 h 1694229"/>
                <a:gd name="connsiteX0" fmla="*/ 1620956 w 1868187"/>
                <a:gd name="connsiteY0" fmla="*/ 405322 h 1694229"/>
                <a:gd name="connsiteX1" fmla="*/ 1548806 w 1868187"/>
                <a:gd name="connsiteY1" fmla="*/ 372673 h 1694229"/>
                <a:gd name="connsiteX2" fmla="*/ 1458557 w 1868187"/>
                <a:gd name="connsiteY2" fmla="*/ 348860 h 1694229"/>
                <a:gd name="connsiteX3" fmla="*/ 1405237 w 1868187"/>
                <a:gd name="connsiteY3" fmla="*/ 271776 h 1694229"/>
                <a:gd name="connsiteX4" fmla="*/ 1382136 w 1868187"/>
                <a:gd name="connsiteY4" fmla="*/ 169931 h 1694229"/>
                <a:gd name="connsiteX5" fmla="*/ 1346239 w 1868187"/>
                <a:gd name="connsiteY5" fmla="*/ 1869 h 1694229"/>
                <a:gd name="connsiteX6" fmla="*/ 1278870 w 1868187"/>
                <a:gd name="connsiteY6" fmla="*/ 43567 h 1694229"/>
                <a:gd name="connsiteX7" fmla="*/ 1273302 w 1868187"/>
                <a:gd name="connsiteY7" fmla="*/ 101090 h 1694229"/>
                <a:gd name="connsiteX8" fmla="*/ 1257397 w 1868187"/>
                <a:gd name="connsiteY8" fmla="*/ 152303 h 1694229"/>
                <a:gd name="connsiteX9" fmla="*/ 1237872 w 1868187"/>
                <a:gd name="connsiteY9" fmla="*/ 204316 h 1694229"/>
                <a:gd name="connsiteX10" fmla="*/ 1236143 w 1868187"/>
                <a:gd name="connsiteY10" fmla="*/ 273739 h 1694229"/>
                <a:gd name="connsiteX11" fmla="*/ 1163162 w 1868187"/>
                <a:gd name="connsiteY11" fmla="*/ 283903 h 1694229"/>
                <a:gd name="connsiteX12" fmla="*/ 1098809 w 1868187"/>
                <a:gd name="connsiteY12" fmla="*/ 285917 h 1694229"/>
                <a:gd name="connsiteX13" fmla="*/ 1051208 w 1868187"/>
                <a:gd name="connsiteY13" fmla="*/ 346183 h 1694229"/>
                <a:gd name="connsiteX14" fmla="*/ 996593 w 1868187"/>
                <a:gd name="connsiteY14" fmla="*/ 371690 h 1694229"/>
                <a:gd name="connsiteX15" fmla="*/ 943969 w 1868187"/>
                <a:gd name="connsiteY15" fmla="*/ 358385 h 1694229"/>
                <a:gd name="connsiteX16" fmla="*/ 837229 w 1868187"/>
                <a:gd name="connsiteY16" fmla="*/ 376257 h 1694229"/>
                <a:gd name="connsiteX17" fmla="*/ 814246 w 1868187"/>
                <a:gd name="connsiteY17" fmla="*/ 440035 h 1694229"/>
                <a:gd name="connsiteX18" fmla="*/ 797163 w 1868187"/>
                <a:gd name="connsiteY18" fmla="*/ 475926 h 1694229"/>
                <a:gd name="connsiteX19" fmla="*/ 715132 w 1868187"/>
                <a:gd name="connsiteY19" fmla="*/ 494632 h 1694229"/>
                <a:gd name="connsiteX20" fmla="*/ 697320 w 1868187"/>
                <a:gd name="connsiteY20" fmla="*/ 440647 h 1694229"/>
                <a:gd name="connsiteX21" fmla="*/ 653456 w 1868187"/>
                <a:gd name="connsiteY21" fmla="*/ 420298 h 1694229"/>
                <a:gd name="connsiteX22" fmla="*/ 518140 w 1868187"/>
                <a:gd name="connsiteY22" fmla="*/ 420641 h 1694229"/>
                <a:gd name="connsiteX23" fmla="*/ 434263 w 1868187"/>
                <a:gd name="connsiteY23" fmla="*/ 447350 h 1694229"/>
                <a:gd name="connsiteX24" fmla="*/ 401044 w 1868187"/>
                <a:gd name="connsiteY24" fmla="*/ 420298 h 1694229"/>
                <a:gd name="connsiteX25" fmla="*/ 381994 w 1868187"/>
                <a:gd name="connsiteY25" fmla="*/ 358385 h 1694229"/>
                <a:gd name="connsiteX26" fmla="*/ 315319 w 1868187"/>
                <a:gd name="connsiteY26" fmla="*/ 305998 h 1694229"/>
                <a:gd name="connsiteX27" fmla="*/ 270134 w 1868187"/>
                <a:gd name="connsiteY27" fmla="*/ 229110 h 1694229"/>
                <a:gd name="connsiteX28" fmla="*/ 146784 w 1868187"/>
                <a:gd name="connsiteY28" fmla="*/ 258373 h 1694229"/>
                <a:gd name="connsiteX29" fmla="*/ 127734 w 1868187"/>
                <a:gd name="connsiteY29" fmla="*/ 344785 h 1694229"/>
                <a:gd name="connsiteX30" fmla="*/ 145174 w 1868187"/>
                <a:gd name="connsiteY30" fmla="*/ 411312 h 1694229"/>
                <a:gd name="connsiteX31" fmla="*/ 117735 w 1868187"/>
                <a:gd name="connsiteY31" fmla="*/ 446172 h 1694229"/>
                <a:gd name="connsiteX32" fmla="*/ 65347 w 1868187"/>
                <a:gd name="connsiteY32" fmla="*/ 474059 h 1694229"/>
                <a:gd name="connsiteX33" fmla="*/ 37246 w 1868187"/>
                <a:gd name="connsiteY33" fmla="*/ 482063 h 1694229"/>
                <a:gd name="connsiteX34" fmla="*/ 15281 w 1868187"/>
                <a:gd name="connsiteY34" fmla="*/ 520310 h 1694229"/>
                <a:gd name="connsiteX35" fmla="*/ 1469 w 1868187"/>
                <a:gd name="connsiteY35" fmla="*/ 632745 h 1694229"/>
                <a:gd name="connsiteX36" fmla="*/ 51178 w 1868187"/>
                <a:gd name="connsiteY36" fmla="*/ 685967 h 1694229"/>
                <a:gd name="connsiteX37" fmla="*/ 108092 w 1868187"/>
                <a:gd name="connsiteY37" fmla="*/ 681547 h 1694229"/>
                <a:gd name="connsiteX38" fmla="*/ 93804 w 1868187"/>
                <a:gd name="connsiteY38" fmla="*/ 751806 h 1694229"/>
                <a:gd name="connsiteX39" fmla="*/ 148631 w 1868187"/>
                <a:gd name="connsiteY39" fmla="*/ 782248 h 1694229"/>
                <a:gd name="connsiteX40" fmla="*/ 217629 w 1868187"/>
                <a:gd name="connsiteY40" fmla="*/ 792460 h 1694229"/>
                <a:gd name="connsiteX41" fmla="*/ 252932 w 1868187"/>
                <a:gd name="connsiteY41" fmla="*/ 848431 h 1694229"/>
                <a:gd name="connsiteX42" fmla="*/ 252339 w 1868187"/>
                <a:gd name="connsiteY42" fmla="*/ 893503 h 1694229"/>
                <a:gd name="connsiteX43" fmla="*/ 276863 w 1868187"/>
                <a:gd name="connsiteY43" fmla="*/ 932978 h 1694229"/>
                <a:gd name="connsiteX44" fmla="*/ 322521 w 1868187"/>
                <a:gd name="connsiteY44" fmla="*/ 971570 h 1694229"/>
                <a:gd name="connsiteX45" fmla="*/ 407654 w 1868187"/>
                <a:gd name="connsiteY45" fmla="*/ 1025822 h 1694229"/>
                <a:gd name="connsiteX46" fmla="*/ 443431 w 1868187"/>
                <a:gd name="connsiteY46" fmla="*/ 1096915 h 1694229"/>
                <a:gd name="connsiteX47" fmla="*/ 422534 w 1868187"/>
                <a:gd name="connsiteY47" fmla="*/ 1166488 h 1694229"/>
                <a:gd name="connsiteX48" fmla="*/ 500581 w 1868187"/>
                <a:gd name="connsiteY48" fmla="*/ 1222951 h 1694229"/>
                <a:gd name="connsiteX49" fmla="*/ 572613 w 1868187"/>
                <a:gd name="connsiteY49" fmla="*/ 1255945 h 1694229"/>
                <a:gd name="connsiteX50" fmla="*/ 553444 w 1868187"/>
                <a:gd name="connsiteY50" fmla="*/ 1315648 h 1694229"/>
                <a:gd name="connsiteX51" fmla="*/ 643931 w 1868187"/>
                <a:gd name="connsiteY51" fmla="*/ 1468048 h 1694229"/>
                <a:gd name="connsiteX52" fmla="*/ 736741 w 1868187"/>
                <a:gd name="connsiteY52" fmla="*/ 1541202 h 1694229"/>
                <a:gd name="connsiteX53" fmla="*/ 786806 w 1868187"/>
                <a:gd name="connsiteY53" fmla="*/ 1491860 h 1694229"/>
                <a:gd name="connsiteX54" fmla="*/ 851396 w 1868187"/>
                <a:gd name="connsiteY54" fmla="*/ 1519257 h 1694229"/>
                <a:gd name="connsiteX55" fmla="*/ 905869 w 1868187"/>
                <a:gd name="connsiteY55" fmla="*/ 1487098 h 1694229"/>
                <a:gd name="connsiteX56" fmla="*/ 922716 w 1868187"/>
                <a:gd name="connsiteY56" fmla="*/ 1444922 h 1694229"/>
                <a:gd name="connsiteX57" fmla="*/ 986593 w 1868187"/>
                <a:gd name="connsiteY57" fmla="*/ 1531334 h 1694229"/>
                <a:gd name="connsiteX58" fmla="*/ 1031660 w 1868187"/>
                <a:gd name="connsiteY58" fmla="*/ 1602428 h 1694229"/>
                <a:gd name="connsiteX59" fmla="*/ 1101606 w 1868187"/>
                <a:gd name="connsiteY59" fmla="*/ 1693947 h 1694229"/>
                <a:gd name="connsiteX60" fmla="*/ 1132504 w 1868187"/>
                <a:gd name="connsiteY60" fmla="*/ 1630856 h 1694229"/>
                <a:gd name="connsiteX61" fmla="*/ 1163163 w 1868187"/>
                <a:gd name="connsiteY61" fmla="*/ 1624376 h 1694229"/>
                <a:gd name="connsiteX62" fmla="*/ 1206262 w 1868187"/>
                <a:gd name="connsiteY62" fmla="*/ 1653639 h 1694229"/>
                <a:gd name="connsiteX63" fmla="*/ 1239837 w 1868187"/>
                <a:gd name="connsiteY63" fmla="*/ 1612985 h 1694229"/>
                <a:gd name="connsiteX64" fmla="*/ 1258658 w 1868187"/>
                <a:gd name="connsiteY64" fmla="*/ 1617602 h 1694229"/>
                <a:gd name="connsiteX65" fmla="*/ 1292700 w 1868187"/>
                <a:gd name="connsiteY65" fmla="*/ 1684079 h 1694229"/>
                <a:gd name="connsiteX66" fmla="*/ 1349256 w 1868187"/>
                <a:gd name="connsiteY66" fmla="*/ 1660610 h 1694229"/>
                <a:gd name="connsiteX67" fmla="*/ 1401288 w 1868187"/>
                <a:gd name="connsiteY67" fmla="*/ 1604489 h 1694229"/>
                <a:gd name="connsiteX68" fmla="*/ 1452065 w 1868187"/>
                <a:gd name="connsiteY68" fmla="*/ 1587946 h 1694229"/>
                <a:gd name="connsiteX69" fmla="*/ 1469744 w 1868187"/>
                <a:gd name="connsiteY69" fmla="*/ 1643768 h 1694229"/>
                <a:gd name="connsiteX70" fmla="*/ 1539639 w 1868187"/>
                <a:gd name="connsiteY70" fmla="*/ 1618090 h 1694229"/>
                <a:gd name="connsiteX71" fmla="*/ 1570417 w 1868187"/>
                <a:gd name="connsiteY71" fmla="*/ 1531334 h 1694229"/>
                <a:gd name="connsiteX72" fmla="*/ 1651853 w 1868187"/>
                <a:gd name="connsiteY72" fmla="*/ 1441192 h 1694229"/>
                <a:gd name="connsiteX73" fmla="*/ 1696444 w 1868187"/>
                <a:gd name="connsiteY73" fmla="*/ 1410062 h 1694229"/>
                <a:gd name="connsiteX74" fmla="*/ 1724813 w 1868187"/>
                <a:gd name="connsiteY74" fmla="*/ 1413357 h 1694229"/>
                <a:gd name="connsiteX75" fmla="*/ 1802405 w 1868187"/>
                <a:gd name="connsiteY75" fmla="*/ 1402749 h 1694229"/>
                <a:gd name="connsiteX76" fmla="*/ 1797524 w 1868187"/>
                <a:gd name="connsiteY76" fmla="*/ 1456313 h 1694229"/>
                <a:gd name="connsiteX77" fmla="*/ 1855691 w 1868187"/>
                <a:gd name="connsiteY77" fmla="*/ 1479634 h 1694229"/>
                <a:gd name="connsiteX78" fmla="*/ 1857299 w 1868187"/>
                <a:gd name="connsiteY78" fmla="*/ 1457000 h 1694229"/>
                <a:gd name="connsiteX79" fmla="*/ 1861403 w 1868187"/>
                <a:gd name="connsiteY79" fmla="*/ 1401373 h 1694229"/>
                <a:gd name="connsiteX80" fmla="*/ 1863844 w 1868187"/>
                <a:gd name="connsiteY80" fmla="*/ 1326546 h 1694229"/>
                <a:gd name="connsiteX81" fmla="*/ 1797946 w 1868187"/>
                <a:gd name="connsiteY81" fmla="*/ 1305140 h 1694229"/>
                <a:gd name="connsiteX82" fmla="*/ 1747763 w 1868187"/>
                <a:gd name="connsiteY82" fmla="*/ 1264979 h 1694229"/>
                <a:gd name="connsiteX83" fmla="*/ 1737459 w 1868187"/>
                <a:gd name="connsiteY83" fmla="*/ 1176356 h 1694229"/>
                <a:gd name="connsiteX84" fmla="*/ 1704241 w 1868187"/>
                <a:gd name="connsiteY84" fmla="*/ 1038783 h 1694229"/>
                <a:gd name="connsiteX85" fmla="*/ 1627446 w 1868187"/>
                <a:gd name="connsiteY85" fmla="*/ 972257 h 1694229"/>
                <a:gd name="connsiteX86" fmla="*/ 1594228 w 1868187"/>
                <a:gd name="connsiteY86" fmla="*/ 917660 h 1694229"/>
                <a:gd name="connsiteX87" fmla="*/ 1544162 w 1868187"/>
                <a:gd name="connsiteY87" fmla="*/ 872587 h 1694229"/>
                <a:gd name="connsiteX88" fmla="*/ 1472251 w 1868187"/>
                <a:gd name="connsiteY88" fmla="*/ 845878 h 1694229"/>
                <a:gd name="connsiteX89" fmla="*/ 1449150 w 1868187"/>
                <a:gd name="connsiteY89" fmla="*/ 823245 h 1694229"/>
                <a:gd name="connsiteX90" fmla="*/ 1477013 w 1868187"/>
                <a:gd name="connsiteY90" fmla="*/ 784801 h 1694229"/>
                <a:gd name="connsiteX91" fmla="*/ 1458319 w 1868187"/>
                <a:gd name="connsiteY91" fmla="*/ 748910 h 1694229"/>
                <a:gd name="connsiteX92" fmla="*/ 1463081 w 1868187"/>
                <a:gd name="connsiteY92" fmla="*/ 725098 h 1694229"/>
                <a:gd name="connsiteX93" fmla="*/ 1488076 w 1868187"/>
                <a:gd name="connsiteY93" fmla="*/ 724035 h 1694229"/>
                <a:gd name="connsiteX94" fmla="*/ 1580416 w 1868187"/>
                <a:gd name="connsiteY94" fmla="*/ 740220 h 1694229"/>
                <a:gd name="connsiteX95" fmla="*/ 1615719 w 1868187"/>
                <a:gd name="connsiteY95" fmla="*/ 683758 h 1694229"/>
                <a:gd name="connsiteX96" fmla="*/ 1603753 w 1868187"/>
                <a:gd name="connsiteY96" fmla="*/ 553648 h 1694229"/>
                <a:gd name="connsiteX97" fmla="*/ 1620956 w 1868187"/>
                <a:gd name="connsiteY97" fmla="*/ 405322 h 1694229"/>
                <a:gd name="connsiteX0" fmla="*/ 1620956 w 1872005"/>
                <a:gd name="connsiteY0" fmla="*/ 405322 h 1694229"/>
                <a:gd name="connsiteX1" fmla="*/ 1548806 w 1872005"/>
                <a:gd name="connsiteY1" fmla="*/ 372673 h 1694229"/>
                <a:gd name="connsiteX2" fmla="*/ 1458557 w 1872005"/>
                <a:gd name="connsiteY2" fmla="*/ 348860 h 1694229"/>
                <a:gd name="connsiteX3" fmla="*/ 1405237 w 1872005"/>
                <a:gd name="connsiteY3" fmla="*/ 271776 h 1694229"/>
                <a:gd name="connsiteX4" fmla="*/ 1382136 w 1872005"/>
                <a:gd name="connsiteY4" fmla="*/ 169931 h 1694229"/>
                <a:gd name="connsiteX5" fmla="*/ 1346239 w 1872005"/>
                <a:gd name="connsiteY5" fmla="*/ 1869 h 1694229"/>
                <a:gd name="connsiteX6" fmla="*/ 1278870 w 1872005"/>
                <a:gd name="connsiteY6" fmla="*/ 43567 h 1694229"/>
                <a:gd name="connsiteX7" fmla="*/ 1273302 w 1872005"/>
                <a:gd name="connsiteY7" fmla="*/ 101090 h 1694229"/>
                <a:gd name="connsiteX8" fmla="*/ 1257397 w 1872005"/>
                <a:gd name="connsiteY8" fmla="*/ 152303 h 1694229"/>
                <a:gd name="connsiteX9" fmla="*/ 1237872 w 1872005"/>
                <a:gd name="connsiteY9" fmla="*/ 204316 h 1694229"/>
                <a:gd name="connsiteX10" fmla="*/ 1236143 w 1872005"/>
                <a:gd name="connsiteY10" fmla="*/ 273739 h 1694229"/>
                <a:gd name="connsiteX11" fmla="*/ 1163162 w 1872005"/>
                <a:gd name="connsiteY11" fmla="*/ 283903 h 1694229"/>
                <a:gd name="connsiteX12" fmla="*/ 1098809 w 1872005"/>
                <a:gd name="connsiteY12" fmla="*/ 285917 h 1694229"/>
                <a:gd name="connsiteX13" fmla="*/ 1051208 w 1872005"/>
                <a:gd name="connsiteY13" fmla="*/ 346183 h 1694229"/>
                <a:gd name="connsiteX14" fmla="*/ 996593 w 1872005"/>
                <a:gd name="connsiteY14" fmla="*/ 371690 h 1694229"/>
                <a:gd name="connsiteX15" fmla="*/ 943969 w 1872005"/>
                <a:gd name="connsiteY15" fmla="*/ 358385 h 1694229"/>
                <a:gd name="connsiteX16" fmla="*/ 837229 w 1872005"/>
                <a:gd name="connsiteY16" fmla="*/ 376257 h 1694229"/>
                <a:gd name="connsiteX17" fmla="*/ 814246 w 1872005"/>
                <a:gd name="connsiteY17" fmla="*/ 440035 h 1694229"/>
                <a:gd name="connsiteX18" fmla="*/ 797163 w 1872005"/>
                <a:gd name="connsiteY18" fmla="*/ 475926 h 1694229"/>
                <a:gd name="connsiteX19" fmla="*/ 715132 w 1872005"/>
                <a:gd name="connsiteY19" fmla="*/ 494632 h 1694229"/>
                <a:gd name="connsiteX20" fmla="*/ 697320 w 1872005"/>
                <a:gd name="connsiteY20" fmla="*/ 440647 h 1694229"/>
                <a:gd name="connsiteX21" fmla="*/ 653456 w 1872005"/>
                <a:gd name="connsiteY21" fmla="*/ 420298 h 1694229"/>
                <a:gd name="connsiteX22" fmla="*/ 518140 w 1872005"/>
                <a:gd name="connsiteY22" fmla="*/ 420641 h 1694229"/>
                <a:gd name="connsiteX23" fmla="*/ 434263 w 1872005"/>
                <a:gd name="connsiteY23" fmla="*/ 447350 h 1694229"/>
                <a:gd name="connsiteX24" fmla="*/ 401044 w 1872005"/>
                <a:gd name="connsiteY24" fmla="*/ 420298 h 1694229"/>
                <a:gd name="connsiteX25" fmla="*/ 381994 w 1872005"/>
                <a:gd name="connsiteY25" fmla="*/ 358385 h 1694229"/>
                <a:gd name="connsiteX26" fmla="*/ 315319 w 1872005"/>
                <a:gd name="connsiteY26" fmla="*/ 305998 h 1694229"/>
                <a:gd name="connsiteX27" fmla="*/ 270134 w 1872005"/>
                <a:gd name="connsiteY27" fmla="*/ 229110 h 1694229"/>
                <a:gd name="connsiteX28" fmla="*/ 146784 w 1872005"/>
                <a:gd name="connsiteY28" fmla="*/ 258373 h 1694229"/>
                <a:gd name="connsiteX29" fmla="*/ 127734 w 1872005"/>
                <a:gd name="connsiteY29" fmla="*/ 344785 h 1694229"/>
                <a:gd name="connsiteX30" fmla="*/ 145174 w 1872005"/>
                <a:gd name="connsiteY30" fmla="*/ 411312 h 1694229"/>
                <a:gd name="connsiteX31" fmla="*/ 117735 w 1872005"/>
                <a:gd name="connsiteY31" fmla="*/ 446172 h 1694229"/>
                <a:gd name="connsiteX32" fmla="*/ 65347 w 1872005"/>
                <a:gd name="connsiteY32" fmla="*/ 474059 h 1694229"/>
                <a:gd name="connsiteX33" fmla="*/ 37246 w 1872005"/>
                <a:gd name="connsiteY33" fmla="*/ 482063 h 1694229"/>
                <a:gd name="connsiteX34" fmla="*/ 15281 w 1872005"/>
                <a:gd name="connsiteY34" fmla="*/ 520310 h 1694229"/>
                <a:gd name="connsiteX35" fmla="*/ 1469 w 1872005"/>
                <a:gd name="connsiteY35" fmla="*/ 632745 h 1694229"/>
                <a:gd name="connsiteX36" fmla="*/ 51178 w 1872005"/>
                <a:gd name="connsiteY36" fmla="*/ 685967 h 1694229"/>
                <a:gd name="connsiteX37" fmla="*/ 108092 w 1872005"/>
                <a:gd name="connsiteY37" fmla="*/ 681547 h 1694229"/>
                <a:gd name="connsiteX38" fmla="*/ 93804 w 1872005"/>
                <a:gd name="connsiteY38" fmla="*/ 751806 h 1694229"/>
                <a:gd name="connsiteX39" fmla="*/ 148631 w 1872005"/>
                <a:gd name="connsiteY39" fmla="*/ 782248 h 1694229"/>
                <a:gd name="connsiteX40" fmla="*/ 217629 w 1872005"/>
                <a:gd name="connsiteY40" fmla="*/ 792460 h 1694229"/>
                <a:gd name="connsiteX41" fmla="*/ 252932 w 1872005"/>
                <a:gd name="connsiteY41" fmla="*/ 848431 h 1694229"/>
                <a:gd name="connsiteX42" fmla="*/ 252339 w 1872005"/>
                <a:gd name="connsiteY42" fmla="*/ 893503 h 1694229"/>
                <a:gd name="connsiteX43" fmla="*/ 276863 w 1872005"/>
                <a:gd name="connsiteY43" fmla="*/ 932978 h 1694229"/>
                <a:gd name="connsiteX44" fmla="*/ 322521 w 1872005"/>
                <a:gd name="connsiteY44" fmla="*/ 971570 h 1694229"/>
                <a:gd name="connsiteX45" fmla="*/ 407654 w 1872005"/>
                <a:gd name="connsiteY45" fmla="*/ 1025822 h 1694229"/>
                <a:gd name="connsiteX46" fmla="*/ 443431 w 1872005"/>
                <a:gd name="connsiteY46" fmla="*/ 1096915 h 1694229"/>
                <a:gd name="connsiteX47" fmla="*/ 422534 w 1872005"/>
                <a:gd name="connsiteY47" fmla="*/ 1166488 h 1694229"/>
                <a:gd name="connsiteX48" fmla="*/ 500581 w 1872005"/>
                <a:gd name="connsiteY48" fmla="*/ 1222951 h 1694229"/>
                <a:gd name="connsiteX49" fmla="*/ 572613 w 1872005"/>
                <a:gd name="connsiteY49" fmla="*/ 1255945 h 1694229"/>
                <a:gd name="connsiteX50" fmla="*/ 553444 w 1872005"/>
                <a:gd name="connsiteY50" fmla="*/ 1315648 h 1694229"/>
                <a:gd name="connsiteX51" fmla="*/ 643931 w 1872005"/>
                <a:gd name="connsiteY51" fmla="*/ 1468048 h 1694229"/>
                <a:gd name="connsiteX52" fmla="*/ 736741 w 1872005"/>
                <a:gd name="connsiteY52" fmla="*/ 1541202 h 1694229"/>
                <a:gd name="connsiteX53" fmla="*/ 786806 w 1872005"/>
                <a:gd name="connsiteY53" fmla="*/ 1491860 h 1694229"/>
                <a:gd name="connsiteX54" fmla="*/ 851396 w 1872005"/>
                <a:gd name="connsiteY54" fmla="*/ 1519257 h 1694229"/>
                <a:gd name="connsiteX55" fmla="*/ 905869 w 1872005"/>
                <a:gd name="connsiteY55" fmla="*/ 1487098 h 1694229"/>
                <a:gd name="connsiteX56" fmla="*/ 922716 w 1872005"/>
                <a:gd name="connsiteY56" fmla="*/ 1444922 h 1694229"/>
                <a:gd name="connsiteX57" fmla="*/ 986593 w 1872005"/>
                <a:gd name="connsiteY57" fmla="*/ 1531334 h 1694229"/>
                <a:gd name="connsiteX58" fmla="*/ 1031660 w 1872005"/>
                <a:gd name="connsiteY58" fmla="*/ 1602428 h 1694229"/>
                <a:gd name="connsiteX59" fmla="*/ 1101606 w 1872005"/>
                <a:gd name="connsiteY59" fmla="*/ 1693947 h 1694229"/>
                <a:gd name="connsiteX60" fmla="*/ 1132504 w 1872005"/>
                <a:gd name="connsiteY60" fmla="*/ 1630856 h 1694229"/>
                <a:gd name="connsiteX61" fmla="*/ 1163163 w 1872005"/>
                <a:gd name="connsiteY61" fmla="*/ 1624376 h 1694229"/>
                <a:gd name="connsiteX62" fmla="*/ 1206262 w 1872005"/>
                <a:gd name="connsiteY62" fmla="*/ 1653639 h 1694229"/>
                <a:gd name="connsiteX63" fmla="*/ 1239837 w 1872005"/>
                <a:gd name="connsiteY63" fmla="*/ 1612985 h 1694229"/>
                <a:gd name="connsiteX64" fmla="*/ 1258658 w 1872005"/>
                <a:gd name="connsiteY64" fmla="*/ 1617602 h 1694229"/>
                <a:gd name="connsiteX65" fmla="*/ 1292700 w 1872005"/>
                <a:gd name="connsiteY65" fmla="*/ 1684079 h 1694229"/>
                <a:gd name="connsiteX66" fmla="*/ 1349256 w 1872005"/>
                <a:gd name="connsiteY66" fmla="*/ 1660610 h 1694229"/>
                <a:gd name="connsiteX67" fmla="*/ 1401288 w 1872005"/>
                <a:gd name="connsiteY67" fmla="*/ 1604489 h 1694229"/>
                <a:gd name="connsiteX68" fmla="*/ 1452065 w 1872005"/>
                <a:gd name="connsiteY68" fmla="*/ 1587946 h 1694229"/>
                <a:gd name="connsiteX69" fmla="*/ 1469744 w 1872005"/>
                <a:gd name="connsiteY69" fmla="*/ 1643768 h 1694229"/>
                <a:gd name="connsiteX70" fmla="*/ 1539639 w 1872005"/>
                <a:gd name="connsiteY70" fmla="*/ 1618090 h 1694229"/>
                <a:gd name="connsiteX71" fmla="*/ 1570417 w 1872005"/>
                <a:gd name="connsiteY71" fmla="*/ 1531334 h 1694229"/>
                <a:gd name="connsiteX72" fmla="*/ 1651853 w 1872005"/>
                <a:gd name="connsiteY72" fmla="*/ 1441192 h 1694229"/>
                <a:gd name="connsiteX73" fmla="*/ 1696444 w 1872005"/>
                <a:gd name="connsiteY73" fmla="*/ 1410062 h 1694229"/>
                <a:gd name="connsiteX74" fmla="*/ 1724813 w 1872005"/>
                <a:gd name="connsiteY74" fmla="*/ 1413357 h 1694229"/>
                <a:gd name="connsiteX75" fmla="*/ 1802405 w 1872005"/>
                <a:gd name="connsiteY75" fmla="*/ 1402749 h 1694229"/>
                <a:gd name="connsiteX76" fmla="*/ 1797524 w 1872005"/>
                <a:gd name="connsiteY76" fmla="*/ 1456313 h 1694229"/>
                <a:gd name="connsiteX77" fmla="*/ 1855691 w 1872005"/>
                <a:gd name="connsiteY77" fmla="*/ 1479634 h 1694229"/>
                <a:gd name="connsiteX78" fmla="*/ 1871943 w 1872005"/>
                <a:gd name="connsiteY78" fmla="*/ 1454448 h 1694229"/>
                <a:gd name="connsiteX79" fmla="*/ 1861403 w 1872005"/>
                <a:gd name="connsiteY79" fmla="*/ 1401373 h 1694229"/>
                <a:gd name="connsiteX80" fmla="*/ 1863844 w 1872005"/>
                <a:gd name="connsiteY80" fmla="*/ 1326546 h 1694229"/>
                <a:gd name="connsiteX81" fmla="*/ 1797946 w 1872005"/>
                <a:gd name="connsiteY81" fmla="*/ 1305140 h 1694229"/>
                <a:gd name="connsiteX82" fmla="*/ 1747763 w 1872005"/>
                <a:gd name="connsiteY82" fmla="*/ 1264979 h 1694229"/>
                <a:gd name="connsiteX83" fmla="*/ 1737459 w 1872005"/>
                <a:gd name="connsiteY83" fmla="*/ 1176356 h 1694229"/>
                <a:gd name="connsiteX84" fmla="*/ 1704241 w 1872005"/>
                <a:gd name="connsiteY84" fmla="*/ 1038783 h 1694229"/>
                <a:gd name="connsiteX85" fmla="*/ 1627446 w 1872005"/>
                <a:gd name="connsiteY85" fmla="*/ 972257 h 1694229"/>
                <a:gd name="connsiteX86" fmla="*/ 1594228 w 1872005"/>
                <a:gd name="connsiteY86" fmla="*/ 917660 h 1694229"/>
                <a:gd name="connsiteX87" fmla="*/ 1544162 w 1872005"/>
                <a:gd name="connsiteY87" fmla="*/ 872587 h 1694229"/>
                <a:gd name="connsiteX88" fmla="*/ 1472251 w 1872005"/>
                <a:gd name="connsiteY88" fmla="*/ 845878 h 1694229"/>
                <a:gd name="connsiteX89" fmla="*/ 1449150 w 1872005"/>
                <a:gd name="connsiteY89" fmla="*/ 823245 h 1694229"/>
                <a:gd name="connsiteX90" fmla="*/ 1477013 w 1872005"/>
                <a:gd name="connsiteY90" fmla="*/ 784801 h 1694229"/>
                <a:gd name="connsiteX91" fmla="*/ 1458319 w 1872005"/>
                <a:gd name="connsiteY91" fmla="*/ 748910 h 1694229"/>
                <a:gd name="connsiteX92" fmla="*/ 1463081 w 1872005"/>
                <a:gd name="connsiteY92" fmla="*/ 725098 h 1694229"/>
                <a:gd name="connsiteX93" fmla="*/ 1488076 w 1872005"/>
                <a:gd name="connsiteY93" fmla="*/ 724035 h 1694229"/>
                <a:gd name="connsiteX94" fmla="*/ 1580416 w 1872005"/>
                <a:gd name="connsiteY94" fmla="*/ 740220 h 1694229"/>
                <a:gd name="connsiteX95" fmla="*/ 1615719 w 1872005"/>
                <a:gd name="connsiteY95" fmla="*/ 683758 h 1694229"/>
                <a:gd name="connsiteX96" fmla="*/ 1603753 w 1872005"/>
                <a:gd name="connsiteY96" fmla="*/ 553648 h 1694229"/>
                <a:gd name="connsiteX97" fmla="*/ 1620956 w 1872005"/>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02405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14608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53444 w 1887825"/>
                <a:gd name="connsiteY50" fmla="*/ 1315648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887825" h="1694229">
                  <a:moveTo>
                    <a:pt x="1620956" y="405322"/>
                  </a:moveTo>
                  <a:cubicBezTo>
                    <a:pt x="1611798" y="375160"/>
                    <a:pt x="1575873" y="382083"/>
                    <a:pt x="1548806" y="372673"/>
                  </a:cubicBezTo>
                  <a:cubicBezTo>
                    <a:pt x="1521740" y="363263"/>
                    <a:pt x="1482485" y="365676"/>
                    <a:pt x="1458557" y="348860"/>
                  </a:cubicBezTo>
                  <a:cubicBezTo>
                    <a:pt x="1434629" y="332044"/>
                    <a:pt x="1417974" y="301598"/>
                    <a:pt x="1405237" y="271776"/>
                  </a:cubicBezTo>
                  <a:cubicBezTo>
                    <a:pt x="1392500" y="241954"/>
                    <a:pt x="1391969" y="214915"/>
                    <a:pt x="1382136" y="169931"/>
                  </a:cubicBezTo>
                  <a:cubicBezTo>
                    <a:pt x="1372303" y="124947"/>
                    <a:pt x="1353688" y="-17918"/>
                    <a:pt x="1346239" y="1869"/>
                  </a:cubicBezTo>
                  <a:cubicBezTo>
                    <a:pt x="1338790" y="21656"/>
                    <a:pt x="1288585" y="9160"/>
                    <a:pt x="1278870" y="43567"/>
                  </a:cubicBezTo>
                  <a:cubicBezTo>
                    <a:pt x="1269155" y="77974"/>
                    <a:pt x="1274440" y="66798"/>
                    <a:pt x="1273302" y="101090"/>
                  </a:cubicBezTo>
                  <a:cubicBezTo>
                    <a:pt x="1272164" y="120063"/>
                    <a:pt x="1263302" y="135099"/>
                    <a:pt x="1257397" y="152303"/>
                  </a:cubicBezTo>
                  <a:cubicBezTo>
                    <a:pt x="1251492" y="169507"/>
                    <a:pt x="1241414" y="184077"/>
                    <a:pt x="1237872" y="204316"/>
                  </a:cubicBezTo>
                  <a:cubicBezTo>
                    <a:pt x="1234330" y="224555"/>
                    <a:pt x="1248595" y="260475"/>
                    <a:pt x="1236143" y="273739"/>
                  </a:cubicBezTo>
                  <a:cubicBezTo>
                    <a:pt x="1223691" y="287004"/>
                    <a:pt x="1198254" y="286979"/>
                    <a:pt x="1163162" y="283903"/>
                  </a:cubicBezTo>
                  <a:cubicBezTo>
                    <a:pt x="1128070" y="280827"/>
                    <a:pt x="1117468" y="275537"/>
                    <a:pt x="1098809" y="285917"/>
                  </a:cubicBezTo>
                  <a:cubicBezTo>
                    <a:pt x="1080150" y="296297"/>
                    <a:pt x="1069871" y="341249"/>
                    <a:pt x="1051208" y="346183"/>
                  </a:cubicBezTo>
                  <a:cubicBezTo>
                    <a:pt x="1037427" y="374095"/>
                    <a:pt x="1014466" y="369656"/>
                    <a:pt x="996593" y="371690"/>
                  </a:cubicBezTo>
                  <a:cubicBezTo>
                    <a:pt x="978720" y="373724"/>
                    <a:pt x="975412" y="370390"/>
                    <a:pt x="943969" y="358385"/>
                  </a:cubicBezTo>
                  <a:cubicBezTo>
                    <a:pt x="912526" y="346380"/>
                    <a:pt x="858849" y="362649"/>
                    <a:pt x="837229" y="376257"/>
                  </a:cubicBezTo>
                  <a:cubicBezTo>
                    <a:pt x="815609" y="389865"/>
                    <a:pt x="820924" y="423424"/>
                    <a:pt x="814246" y="440035"/>
                  </a:cubicBezTo>
                  <a:cubicBezTo>
                    <a:pt x="807568" y="456646"/>
                    <a:pt x="813682" y="466827"/>
                    <a:pt x="797163" y="475926"/>
                  </a:cubicBezTo>
                  <a:cubicBezTo>
                    <a:pt x="780644" y="485025"/>
                    <a:pt x="731772" y="500512"/>
                    <a:pt x="715132" y="494632"/>
                  </a:cubicBezTo>
                  <a:cubicBezTo>
                    <a:pt x="698492" y="488752"/>
                    <a:pt x="707599" y="453036"/>
                    <a:pt x="697320" y="440647"/>
                  </a:cubicBezTo>
                  <a:cubicBezTo>
                    <a:pt x="687041" y="428258"/>
                    <a:pt x="683319" y="423632"/>
                    <a:pt x="653456" y="420298"/>
                  </a:cubicBezTo>
                  <a:cubicBezTo>
                    <a:pt x="623593" y="416964"/>
                    <a:pt x="554672" y="416132"/>
                    <a:pt x="518140" y="420641"/>
                  </a:cubicBezTo>
                  <a:cubicBezTo>
                    <a:pt x="481608" y="425150"/>
                    <a:pt x="453779" y="447407"/>
                    <a:pt x="434263" y="447350"/>
                  </a:cubicBezTo>
                  <a:cubicBezTo>
                    <a:pt x="414747" y="447293"/>
                    <a:pt x="409756" y="435126"/>
                    <a:pt x="401044" y="420298"/>
                  </a:cubicBezTo>
                  <a:cubicBezTo>
                    <a:pt x="392332" y="405470"/>
                    <a:pt x="396281" y="377435"/>
                    <a:pt x="381994" y="358385"/>
                  </a:cubicBezTo>
                  <a:cubicBezTo>
                    <a:pt x="367706" y="339335"/>
                    <a:pt x="333962" y="327544"/>
                    <a:pt x="315319" y="305998"/>
                  </a:cubicBezTo>
                  <a:cubicBezTo>
                    <a:pt x="296676" y="284452"/>
                    <a:pt x="298223" y="237047"/>
                    <a:pt x="270134" y="229110"/>
                  </a:cubicBezTo>
                  <a:cubicBezTo>
                    <a:pt x="242045" y="221173"/>
                    <a:pt x="170517" y="239094"/>
                    <a:pt x="146784" y="258373"/>
                  </a:cubicBezTo>
                  <a:cubicBezTo>
                    <a:pt x="123051" y="277652"/>
                    <a:pt x="128002" y="319295"/>
                    <a:pt x="127734" y="344785"/>
                  </a:cubicBezTo>
                  <a:cubicBezTo>
                    <a:pt x="127466" y="370275"/>
                    <a:pt x="146840" y="394414"/>
                    <a:pt x="145174" y="411312"/>
                  </a:cubicBezTo>
                  <a:cubicBezTo>
                    <a:pt x="143508" y="428210"/>
                    <a:pt x="131040" y="435714"/>
                    <a:pt x="117735" y="446172"/>
                  </a:cubicBezTo>
                  <a:cubicBezTo>
                    <a:pt x="104431" y="456630"/>
                    <a:pt x="78762" y="468077"/>
                    <a:pt x="65347" y="474059"/>
                  </a:cubicBezTo>
                  <a:cubicBezTo>
                    <a:pt x="51932" y="480041"/>
                    <a:pt x="45590" y="474355"/>
                    <a:pt x="37246" y="482063"/>
                  </a:cubicBezTo>
                  <a:cubicBezTo>
                    <a:pt x="28902" y="489771"/>
                    <a:pt x="21244" y="495196"/>
                    <a:pt x="15281" y="520310"/>
                  </a:cubicBezTo>
                  <a:cubicBezTo>
                    <a:pt x="9318" y="545424"/>
                    <a:pt x="-4514" y="605136"/>
                    <a:pt x="1469" y="632745"/>
                  </a:cubicBezTo>
                  <a:cubicBezTo>
                    <a:pt x="7452" y="660354"/>
                    <a:pt x="33408" y="677833"/>
                    <a:pt x="51178" y="685967"/>
                  </a:cubicBezTo>
                  <a:cubicBezTo>
                    <a:pt x="68948" y="694101"/>
                    <a:pt x="100988" y="670574"/>
                    <a:pt x="108092" y="681547"/>
                  </a:cubicBezTo>
                  <a:cubicBezTo>
                    <a:pt x="115196" y="692520"/>
                    <a:pt x="87047" y="735022"/>
                    <a:pt x="93804" y="751806"/>
                  </a:cubicBezTo>
                  <a:cubicBezTo>
                    <a:pt x="100561" y="768590"/>
                    <a:pt x="127994" y="775472"/>
                    <a:pt x="148631" y="782248"/>
                  </a:cubicBezTo>
                  <a:cubicBezTo>
                    <a:pt x="169268" y="789024"/>
                    <a:pt x="200246" y="781430"/>
                    <a:pt x="217629" y="792460"/>
                  </a:cubicBezTo>
                  <a:cubicBezTo>
                    <a:pt x="235013" y="803491"/>
                    <a:pt x="247147" y="831591"/>
                    <a:pt x="252932" y="848431"/>
                  </a:cubicBezTo>
                  <a:cubicBezTo>
                    <a:pt x="258717" y="865271"/>
                    <a:pt x="248351" y="879412"/>
                    <a:pt x="252339" y="893503"/>
                  </a:cubicBezTo>
                  <a:cubicBezTo>
                    <a:pt x="256327" y="907594"/>
                    <a:pt x="265166" y="919967"/>
                    <a:pt x="276863" y="932978"/>
                  </a:cubicBezTo>
                  <a:cubicBezTo>
                    <a:pt x="288560" y="945989"/>
                    <a:pt x="300723" y="956096"/>
                    <a:pt x="322521" y="971570"/>
                  </a:cubicBezTo>
                  <a:cubicBezTo>
                    <a:pt x="344320" y="987044"/>
                    <a:pt x="387502" y="1004931"/>
                    <a:pt x="407654" y="1025822"/>
                  </a:cubicBezTo>
                  <a:cubicBezTo>
                    <a:pt x="427806" y="1046713"/>
                    <a:pt x="440951" y="1073471"/>
                    <a:pt x="443431" y="1096915"/>
                  </a:cubicBezTo>
                  <a:cubicBezTo>
                    <a:pt x="445911" y="1120359"/>
                    <a:pt x="413009" y="1145482"/>
                    <a:pt x="422534" y="1166488"/>
                  </a:cubicBezTo>
                  <a:cubicBezTo>
                    <a:pt x="432059" y="1187494"/>
                    <a:pt x="475568" y="1208042"/>
                    <a:pt x="500581" y="1222951"/>
                  </a:cubicBezTo>
                  <a:cubicBezTo>
                    <a:pt x="525594" y="1237860"/>
                    <a:pt x="558921" y="1237943"/>
                    <a:pt x="572613" y="1255945"/>
                  </a:cubicBezTo>
                  <a:cubicBezTo>
                    <a:pt x="586305" y="1273947"/>
                    <a:pt x="579387" y="1290935"/>
                    <a:pt x="582731" y="1330966"/>
                  </a:cubicBezTo>
                  <a:cubicBezTo>
                    <a:pt x="586075" y="1370997"/>
                    <a:pt x="625585" y="1415137"/>
                    <a:pt x="651253" y="1450176"/>
                  </a:cubicBezTo>
                  <a:cubicBezTo>
                    <a:pt x="676921" y="1485215"/>
                    <a:pt x="714149" y="1534255"/>
                    <a:pt x="736741" y="1541202"/>
                  </a:cubicBezTo>
                  <a:cubicBezTo>
                    <a:pt x="759333" y="1548149"/>
                    <a:pt x="767697" y="1495518"/>
                    <a:pt x="786806" y="1491860"/>
                  </a:cubicBezTo>
                  <a:cubicBezTo>
                    <a:pt x="805915" y="1488203"/>
                    <a:pt x="831552" y="1520051"/>
                    <a:pt x="851396" y="1519257"/>
                  </a:cubicBezTo>
                  <a:cubicBezTo>
                    <a:pt x="871240" y="1518463"/>
                    <a:pt x="893982" y="1499487"/>
                    <a:pt x="905869" y="1487098"/>
                  </a:cubicBezTo>
                  <a:cubicBezTo>
                    <a:pt x="917756" y="1474709"/>
                    <a:pt x="877533" y="1437549"/>
                    <a:pt x="922716" y="1444922"/>
                  </a:cubicBezTo>
                  <a:cubicBezTo>
                    <a:pt x="967899" y="1452295"/>
                    <a:pt x="978199" y="1487211"/>
                    <a:pt x="986593" y="1531334"/>
                  </a:cubicBezTo>
                  <a:cubicBezTo>
                    <a:pt x="994987" y="1575457"/>
                    <a:pt x="997847" y="1588092"/>
                    <a:pt x="1031660" y="1602428"/>
                  </a:cubicBezTo>
                  <a:cubicBezTo>
                    <a:pt x="1065473" y="1616764"/>
                    <a:pt x="1084799" y="1689209"/>
                    <a:pt x="1101606" y="1693947"/>
                  </a:cubicBezTo>
                  <a:cubicBezTo>
                    <a:pt x="1118413" y="1698685"/>
                    <a:pt x="1122245" y="1642451"/>
                    <a:pt x="1132504" y="1630856"/>
                  </a:cubicBezTo>
                  <a:cubicBezTo>
                    <a:pt x="1142764" y="1619261"/>
                    <a:pt x="1150870" y="1620579"/>
                    <a:pt x="1163163" y="1624376"/>
                  </a:cubicBezTo>
                  <a:cubicBezTo>
                    <a:pt x="1175456" y="1628173"/>
                    <a:pt x="1193483" y="1655537"/>
                    <a:pt x="1206262" y="1653639"/>
                  </a:cubicBezTo>
                  <a:cubicBezTo>
                    <a:pt x="1219041" y="1651741"/>
                    <a:pt x="1231104" y="1618991"/>
                    <a:pt x="1239837" y="1612985"/>
                  </a:cubicBezTo>
                  <a:cubicBezTo>
                    <a:pt x="1248570" y="1606979"/>
                    <a:pt x="1249848" y="1605753"/>
                    <a:pt x="1258658" y="1617602"/>
                  </a:cubicBezTo>
                  <a:cubicBezTo>
                    <a:pt x="1267468" y="1629451"/>
                    <a:pt x="1277600" y="1676911"/>
                    <a:pt x="1292700" y="1684079"/>
                  </a:cubicBezTo>
                  <a:cubicBezTo>
                    <a:pt x="1307800" y="1691247"/>
                    <a:pt x="1331158" y="1673875"/>
                    <a:pt x="1349256" y="1660610"/>
                  </a:cubicBezTo>
                  <a:cubicBezTo>
                    <a:pt x="1367354" y="1647345"/>
                    <a:pt x="1384153" y="1616600"/>
                    <a:pt x="1401288" y="1604489"/>
                  </a:cubicBezTo>
                  <a:cubicBezTo>
                    <a:pt x="1418423" y="1592378"/>
                    <a:pt x="1440656" y="1581400"/>
                    <a:pt x="1452065" y="1587946"/>
                  </a:cubicBezTo>
                  <a:cubicBezTo>
                    <a:pt x="1463474" y="1594493"/>
                    <a:pt x="1455148" y="1638744"/>
                    <a:pt x="1469744" y="1643768"/>
                  </a:cubicBezTo>
                  <a:cubicBezTo>
                    <a:pt x="1484340" y="1648792"/>
                    <a:pt x="1522860" y="1636829"/>
                    <a:pt x="1539639" y="1618090"/>
                  </a:cubicBezTo>
                  <a:cubicBezTo>
                    <a:pt x="1556418" y="1599351"/>
                    <a:pt x="1551715" y="1560817"/>
                    <a:pt x="1570417" y="1531334"/>
                  </a:cubicBezTo>
                  <a:cubicBezTo>
                    <a:pt x="1589119" y="1501851"/>
                    <a:pt x="1630849" y="1461404"/>
                    <a:pt x="1651853" y="1441192"/>
                  </a:cubicBezTo>
                  <a:cubicBezTo>
                    <a:pt x="1672857" y="1420980"/>
                    <a:pt x="1684284" y="1414701"/>
                    <a:pt x="1696444" y="1410062"/>
                  </a:cubicBezTo>
                  <a:cubicBezTo>
                    <a:pt x="1708604" y="1405423"/>
                    <a:pt x="1715288" y="1414151"/>
                    <a:pt x="1724813" y="1413357"/>
                  </a:cubicBezTo>
                  <a:cubicBezTo>
                    <a:pt x="1734338" y="1412563"/>
                    <a:pt x="1800049" y="1393888"/>
                    <a:pt x="1814608" y="1402749"/>
                  </a:cubicBezTo>
                  <a:cubicBezTo>
                    <a:pt x="1829167" y="1411610"/>
                    <a:pt x="1800439" y="1451583"/>
                    <a:pt x="1812167" y="1466525"/>
                  </a:cubicBezTo>
                  <a:cubicBezTo>
                    <a:pt x="1823895" y="1481467"/>
                    <a:pt x="1875015" y="1494412"/>
                    <a:pt x="1884978" y="1492399"/>
                  </a:cubicBezTo>
                  <a:cubicBezTo>
                    <a:pt x="1894941" y="1490386"/>
                    <a:pt x="1875872" y="1469619"/>
                    <a:pt x="1871943" y="1454448"/>
                  </a:cubicBezTo>
                  <a:cubicBezTo>
                    <a:pt x="1868014" y="1439277"/>
                    <a:pt x="1862753" y="1422690"/>
                    <a:pt x="1861403" y="1401373"/>
                  </a:cubicBezTo>
                  <a:cubicBezTo>
                    <a:pt x="1860053" y="1380056"/>
                    <a:pt x="1874420" y="1342585"/>
                    <a:pt x="1863844" y="1326546"/>
                  </a:cubicBezTo>
                  <a:cubicBezTo>
                    <a:pt x="1853268" y="1310507"/>
                    <a:pt x="1817293" y="1315401"/>
                    <a:pt x="1797946" y="1305140"/>
                  </a:cubicBezTo>
                  <a:cubicBezTo>
                    <a:pt x="1778599" y="1294879"/>
                    <a:pt x="1757844" y="1286443"/>
                    <a:pt x="1747763" y="1264979"/>
                  </a:cubicBezTo>
                  <a:cubicBezTo>
                    <a:pt x="1737682" y="1243515"/>
                    <a:pt x="1744713" y="1214055"/>
                    <a:pt x="1737459" y="1176356"/>
                  </a:cubicBezTo>
                  <a:cubicBezTo>
                    <a:pt x="1730205" y="1138657"/>
                    <a:pt x="1722576" y="1072799"/>
                    <a:pt x="1704241" y="1038783"/>
                  </a:cubicBezTo>
                  <a:cubicBezTo>
                    <a:pt x="1685906" y="1004767"/>
                    <a:pt x="1645781" y="992444"/>
                    <a:pt x="1627446" y="972257"/>
                  </a:cubicBezTo>
                  <a:cubicBezTo>
                    <a:pt x="1609111" y="952070"/>
                    <a:pt x="1608109" y="934272"/>
                    <a:pt x="1594228" y="917660"/>
                  </a:cubicBezTo>
                  <a:cubicBezTo>
                    <a:pt x="1580347" y="901048"/>
                    <a:pt x="1564491" y="884551"/>
                    <a:pt x="1544162" y="872587"/>
                  </a:cubicBezTo>
                  <a:cubicBezTo>
                    <a:pt x="1523833" y="860623"/>
                    <a:pt x="1488086" y="854102"/>
                    <a:pt x="1472251" y="845878"/>
                  </a:cubicBezTo>
                  <a:cubicBezTo>
                    <a:pt x="1456416" y="837654"/>
                    <a:pt x="1448356" y="833425"/>
                    <a:pt x="1449150" y="823245"/>
                  </a:cubicBezTo>
                  <a:cubicBezTo>
                    <a:pt x="1449944" y="813066"/>
                    <a:pt x="1475485" y="797190"/>
                    <a:pt x="1477013" y="784801"/>
                  </a:cubicBezTo>
                  <a:cubicBezTo>
                    <a:pt x="1478541" y="772412"/>
                    <a:pt x="1460641" y="758860"/>
                    <a:pt x="1458319" y="748910"/>
                  </a:cubicBezTo>
                  <a:cubicBezTo>
                    <a:pt x="1455997" y="738960"/>
                    <a:pt x="1458122" y="729244"/>
                    <a:pt x="1463081" y="725098"/>
                  </a:cubicBezTo>
                  <a:cubicBezTo>
                    <a:pt x="1468040" y="720952"/>
                    <a:pt x="1472995" y="717685"/>
                    <a:pt x="1488076" y="724035"/>
                  </a:cubicBezTo>
                  <a:cubicBezTo>
                    <a:pt x="1503157" y="730385"/>
                    <a:pt x="1559142" y="746933"/>
                    <a:pt x="1580416" y="740220"/>
                  </a:cubicBezTo>
                  <a:cubicBezTo>
                    <a:pt x="1601690" y="733507"/>
                    <a:pt x="1608575" y="718683"/>
                    <a:pt x="1615719" y="683758"/>
                  </a:cubicBezTo>
                  <a:cubicBezTo>
                    <a:pt x="1622863" y="648833"/>
                    <a:pt x="1602880" y="600054"/>
                    <a:pt x="1603753" y="553648"/>
                  </a:cubicBezTo>
                  <a:cubicBezTo>
                    <a:pt x="1604626" y="507242"/>
                    <a:pt x="1630114" y="435484"/>
                    <a:pt x="1620956" y="405322"/>
                  </a:cubicBezTo>
                  <a:close/>
                </a:path>
              </a:pathLst>
            </a:custGeom>
            <a:grp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smtClean="0">
                <a:solidFill>
                  <a:schemeClr val="bg1"/>
                </a:solidFill>
                <a:latin typeface="Georgia" pitchFamily="18" charset="0"/>
              </a:endParaRPr>
            </a:p>
          </p:txBody>
        </p:sp>
        <p:sp>
          <p:nvSpPr>
            <p:cNvPr id="1316" name="Freeform 83"/>
            <p:cNvSpPr>
              <a:spLocks/>
            </p:cNvSpPr>
            <p:nvPr/>
          </p:nvSpPr>
          <p:spPr bwMode="auto">
            <a:xfrm>
              <a:off x="6066805" y="4421499"/>
              <a:ext cx="411739" cy="423486"/>
            </a:xfrm>
            <a:custGeom>
              <a:avLst/>
              <a:gdLst>
                <a:gd name="connsiteX0" fmla="*/ 3440 w 9933"/>
                <a:gd name="connsiteY0" fmla="*/ 9133 h 9898"/>
                <a:gd name="connsiteX1" fmla="*/ 4037 w 9933"/>
                <a:gd name="connsiteY1" fmla="*/ 9439 h 9898"/>
                <a:gd name="connsiteX2" fmla="*/ 4485 w 9933"/>
                <a:gd name="connsiteY2" fmla="*/ 9337 h 9898"/>
                <a:gd name="connsiteX3" fmla="*/ 5381 w 9933"/>
                <a:gd name="connsiteY3" fmla="*/ 9898 h 9898"/>
                <a:gd name="connsiteX4" fmla="*/ 5829 w 9933"/>
                <a:gd name="connsiteY4" fmla="*/ 9745 h 9898"/>
                <a:gd name="connsiteX5" fmla="*/ 6052 w 9933"/>
                <a:gd name="connsiteY5" fmla="*/ 9847 h 9898"/>
                <a:gd name="connsiteX6" fmla="*/ 6724 w 9933"/>
                <a:gd name="connsiteY6" fmla="*/ 9643 h 9898"/>
                <a:gd name="connsiteX7" fmla="*/ 6873 w 9933"/>
                <a:gd name="connsiteY7" fmla="*/ 9745 h 9898"/>
                <a:gd name="connsiteX8" fmla="*/ 7172 w 9933"/>
                <a:gd name="connsiteY8" fmla="*/ 9490 h 9898"/>
                <a:gd name="connsiteX9" fmla="*/ 7620 w 9933"/>
                <a:gd name="connsiteY9" fmla="*/ 9184 h 9898"/>
                <a:gd name="connsiteX10" fmla="*/ 8142 w 9933"/>
                <a:gd name="connsiteY10" fmla="*/ 9184 h 9898"/>
                <a:gd name="connsiteX11" fmla="*/ 8366 w 9933"/>
                <a:gd name="connsiteY11" fmla="*/ 9337 h 9898"/>
                <a:gd name="connsiteX12" fmla="*/ 8217 w 9933"/>
                <a:gd name="connsiteY12" fmla="*/ 8929 h 9898"/>
                <a:gd name="connsiteX13" fmla="*/ 7769 w 9933"/>
                <a:gd name="connsiteY13" fmla="*/ 8469 h 9898"/>
                <a:gd name="connsiteX14" fmla="*/ 7321 w 9933"/>
                <a:gd name="connsiteY14" fmla="*/ 8010 h 9898"/>
                <a:gd name="connsiteX15" fmla="*/ 6724 w 9933"/>
                <a:gd name="connsiteY15" fmla="*/ 7602 h 9898"/>
                <a:gd name="connsiteX16" fmla="*/ 7097 w 9933"/>
                <a:gd name="connsiteY16" fmla="*/ 7449 h 9898"/>
                <a:gd name="connsiteX17" fmla="*/ 7396 w 9933"/>
                <a:gd name="connsiteY17" fmla="*/ 6633 h 9898"/>
                <a:gd name="connsiteX18" fmla="*/ 7396 w 9933"/>
                <a:gd name="connsiteY18" fmla="*/ 6276 h 9898"/>
                <a:gd name="connsiteX19" fmla="*/ 7769 w 9933"/>
                <a:gd name="connsiteY19" fmla="*/ 6276 h 9898"/>
                <a:gd name="connsiteX20" fmla="*/ 7993 w 9933"/>
                <a:gd name="connsiteY20" fmla="*/ 5612 h 9898"/>
                <a:gd name="connsiteX21" fmla="*/ 8590 w 9933"/>
                <a:gd name="connsiteY21" fmla="*/ 5204 h 9898"/>
                <a:gd name="connsiteX22" fmla="*/ 8814 w 9933"/>
                <a:gd name="connsiteY22" fmla="*/ 4439 h 9898"/>
                <a:gd name="connsiteX23" fmla="*/ 8664 w 9933"/>
                <a:gd name="connsiteY23" fmla="*/ 4031 h 9898"/>
                <a:gd name="connsiteX24" fmla="*/ 9037 w 9933"/>
                <a:gd name="connsiteY24" fmla="*/ 3163 h 9898"/>
                <a:gd name="connsiteX25" fmla="*/ 9336 w 9933"/>
                <a:gd name="connsiteY25" fmla="*/ 2908 h 9898"/>
                <a:gd name="connsiteX26" fmla="*/ 9933 w 9933"/>
                <a:gd name="connsiteY26" fmla="*/ 2500 h 9898"/>
                <a:gd name="connsiteX27" fmla="*/ 9709 w 9933"/>
                <a:gd name="connsiteY27" fmla="*/ 2449 h 9898"/>
                <a:gd name="connsiteX28" fmla="*/ 9336 w 9933"/>
                <a:gd name="connsiteY28" fmla="*/ 2194 h 9898"/>
                <a:gd name="connsiteX29" fmla="*/ 9112 w 9933"/>
                <a:gd name="connsiteY29" fmla="*/ 1429 h 9898"/>
                <a:gd name="connsiteX30" fmla="*/ 9112 w 9933"/>
                <a:gd name="connsiteY30" fmla="*/ 1020 h 9898"/>
                <a:gd name="connsiteX31" fmla="*/ 9037 w 9933"/>
                <a:gd name="connsiteY31" fmla="*/ 510 h 9898"/>
                <a:gd name="connsiteX32" fmla="*/ 8814 w 9933"/>
                <a:gd name="connsiteY32" fmla="*/ 357 h 9898"/>
                <a:gd name="connsiteX33" fmla="*/ 8440 w 9933"/>
                <a:gd name="connsiteY33" fmla="*/ 153 h 9898"/>
                <a:gd name="connsiteX34" fmla="*/ 8217 w 9933"/>
                <a:gd name="connsiteY34" fmla="*/ 0 h 9898"/>
                <a:gd name="connsiteX35" fmla="*/ 7769 w 9933"/>
                <a:gd name="connsiteY35" fmla="*/ 204 h 9898"/>
                <a:gd name="connsiteX36" fmla="*/ 7321 w 9933"/>
                <a:gd name="connsiteY36" fmla="*/ 510 h 9898"/>
                <a:gd name="connsiteX37" fmla="*/ 6724 w 9933"/>
                <a:gd name="connsiteY37" fmla="*/ 510 h 9898"/>
                <a:gd name="connsiteX38" fmla="*/ 5679 w 9933"/>
                <a:gd name="connsiteY38" fmla="*/ 510 h 9898"/>
                <a:gd name="connsiteX39" fmla="*/ 5679 w 9933"/>
                <a:gd name="connsiteY39" fmla="*/ 459 h 9898"/>
                <a:gd name="connsiteX40" fmla="*/ 5605 w 9933"/>
                <a:gd name="connsiteY40" fmla="*/ 510 h 9898"/>
                <a:gd name="connsiteX41" fmla="*/ 1948 w 9933"/>
                <a:gd name="connsiteY41" fmla="*/ 510 h 9898"/>
                <a:gd name="connsiteX42" fmla="*/ 1948 w 9933"/>
                <a:gd name="connsiteY42" fmla="*/ 1582 h 9898"/>
                <a:gd name="connsiteX43" fmla="*/ 1276 w 9933"/>
                <a:gd name="connsiteY43" fmla="*/ 1582 h 9898"/>
                <a:gd name="connsiteX44" fmla="*/ 1276 w 9933"/>
                <a:gd name="connsiteY44" fmla="*/ 1786 h 9898"/>
                <a:gd name="connsiteX45" fmla="*/ 1276 w 9933"/>
                <a:gd name="connsiteY45" fmla="*/ 3622 h 9898"/>
                <a:gd name="connsiteX46" fmla="*/ 1127 w 9933"/>
                <a:gd name="connsiteY46" fmla="*/ 3724 h 9898"/>
                <a:gd name="connsiteX47" fmla="*/ 679 w 9933"/>
                <a:gd name="connsiteY47" fmla="*/ 3929 h 9898"/>
                <a:gd name="connsiteX48" fmla="*/ 605 w 9933"/>
                <a:gd name="connsiteY48" fmla="*/ 4184 h 9898"/>
                <a:gd name="connsiteX49" fmla="*/ 381 w 9933"/>
                <a:gd name="connsiteY49" fmla="*/ 4439 h 9898"/>
                <a:gd name="connsiteX50" fmla="*/ 232 w 9933"/>
                <a:gd name="connsiteY50" fmla="*/ 4847 h 9898"/>
                <a:gd name="connsiteX51" fmla="*/ 8 w 9933"/>
                <a:gd name="connsiteY51" fmla="*/ 5306 h 9898"/>
                <a:gd name="connsiteX52" fmla="*/ 381 w 9933"/>
                <a:gd name="connsiteY52" fmla="*/ 5357 h 9898"/>
                <a:gd name="connsiteX53" fmla="*/ 455 w 9933"/>
                <a:gd name="connsiteY53" fmla="*/ 5765 h 9898"/>
                <a:gd name="connsiteX54" fmla="*/ 679 w 9933"/>
                <a:gd name="connsiteY54" fmla="*/ 6173 h 9898"/>
                <a:gd name="connsiteX55" fmla="*/ 1052 w 9933"/>
                <a:gd name="connsiteY55" fmla="*/ 6990 h 9898"/>
                <a:gd name="connsiteX56" fmla="*/ 1351 w 9933"/>
                <a:gd name="connsiteY56" fmla="*/ 7347 h 9898"/>
                <a:gd name="connsiteX57" fmla="*/ 1948 w 9933"/>
                <a:gd name="connsiteY57" fmla="*/ 7602 h 9898"/>
                <a:gd name="connsiteX58" fmla="*/ 2321 w 9933"/>
                <a:gd name="connsiteY58" fmla="*/ 8010 h 9898"/>
                <a:gd name="connsiteX59" fmla="*/ 2769 w 9933"/>
                <a:gd name="connsiteY59" fmla="*/ 8418 h 9898"/>
                <a:gd name="connsiteX60" fmla="*/ 3067 w 9933"/>
                <a:gd name="connsiteY60" fmla="*/ 8724 h 9898"/>
                <a:gd name="connsiteX61" fmla="*/ 3440 w 9933"/>
                <a:gd name="connsiteY61" fmla="*/ 9133 h 9898"/>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1961 w 10000"/>
                <a:gd name="connsiteY56" fmla="*/ 7680 h 10000"/>
                <a:gd name="connsiteX57" fmla="*/ 2337 w 10000"/>
                <a:gd name="connsiteY57" fmla="*/ 8093 h 10000"/>
                <a:gd name="connsiteX58" fmla="*/ 2788 w 10000"/>
                <a:gd name="connsiteY58" fmla="*/ 8505 h 10000"/>
                <a:gd name="connsiteX59" fmla="*/ 3088 w 10000"/>
                <a:gd name="connsiteY59" fmla="*/ 8814 h 10000"/>
                <a:gd name="connsiteX60" fmla="*/ 3463 w 10000"/>
                <a:gd name="connsiteY60"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2788 w 10000"/>
                <a:gd name="connsiteY57" fmla="*/ 8505 h 10000"/>
                <a:gd name="connsiteX58" fmla="*/ 3088 w 10000"/>
                <a:gd name="connsiteY58" fmla="*/ 8814 h 10000"/>
                <a:gd name="connsiteX59" fmla="*/ 3463 w 10000"/>
                <a:gd name="connsiteY59"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3088 w 10000"/>
                <a:gd name="connsiteY57" fmla="*/ 8814 h 10000"/>
                <a:gd name="connsiteX58" fmla="*/ 3463 w 10000"/>
                <a:gd name="connsiteY58"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088 w 10000"/>
                <a:gd name="connsiteY56" fmla="*/ 8814 h 10000"/>
                <a:gd name="connsiteX57" fmla="*/ 3463 w 10000"/>
                <a:gd name="connsiteY57"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463 w 10000"/>
                <a:gd name="connsiteY56"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0" fmla="*/ 4064 w 10000"/>
                <a:gd name="connsiteY0" fmla="*/ 9536 h 10000"/>
                <a:gd name="connsiteX1" fmla="*/ 4515 w 10000"/>
                <a:gd name="connsiteY1" fmla="*/ 9433 h 10000"/>
                <a:gd name="connsiteX2" fmla="*/ 5417 w 10000"/>
                <a:gd name="connsiteY2" fmla="*/ 10000 h 10000"/>
                <a:gd name="connsiteX3" fmla="*/ 5868 w 10000"/>
                <a:gd name="connsiteY3" fmla="*/ 9845 h 10000"/>
                <a:gd name="connsiteX4" fmla="*/ 6093 w 10000"/>
                <a:gd name="connsiteY4" fmla="*/ 9948 h 10000"/>
                <a:gd name="connsiteX5" fmla="*/ 6769 w 10000"/>
                <a:gd name="connsiteY5" fmla="*/ 9742 h 10000"/>
                <a:gd name="connsiteX6" fmla="*/ 6919 w 10000"/>
                <a:gd name="connsiteY6" fmla="*/ 9845 h 10000"/>
                <a:gd name="connsiteX7" fmla="*/ 7220 w 10000"/>
                <a:gd name="connsiteY7" fmla="*/ 9588 h 10000"/>
                <a:gd name="connsiteX8" fmla="*/ 7671 w 10000"/>
                <a:gd name="connsiteY8" fmla="*/ 9279 h 10000"/>
                <a:gd name="connsiteX9" fmla="*/ 8197 w 10000"/>
                <a:gd name="connsiteY9" fmla="*/ 9279 h 10000"/>
                <a:gd name="connsiteX10" fmla="*/ 8422 w 10000"/>
                <a:gd name="connsiteY10" fmla="*/ 9433 h 10000"/>
                <a:gd name="connsiteX11" fmla="*/ 8272 w 10000"/>
                <a:gd name="connsiteY11" fmla="*/ 9021 h 10000"/>
                <a:gd name="connsiteX12" fmla="*/ 7821 w 10000"/>
                <a:gd name="connsiteY12" fmla="*/ 8556 h 10000"/>
                <a:gd name="connsiteX13" fmla="*/ 7370 w 10000"/>
                <a:gd name="connsiteY13" fmla="*/ 8093 h 10000"/>
                <a:gd name="connsiteX14" fmla="*/ 6769 w 10000"/>
                <a:gd name="connsiteY14" fmla="*/ 7680 h 10000"/>
                <a:gd name="connsiteX15" fmla="*/ 7145 w 10000"/>
                <a:gd name="connsiteY15" fmla="*/ 7526 h 10000"/>
                <a:gd name="connsiteX16" fmla="*/ 7446 w 10000"/>
                <a:gd name="connsiteY16" fmla="*/ 6701 h 10000"/>
                <a:gd name="connsiteX17" fmla="*/ 7446 w 10000"/>
                <a:gd name="connsiteY17" fmla="*/ 6341 h 10000"/>
                <a:gd name="connsiteX18" fmla="*/ 7821 w 10000"/>
                <a:gd name="connsiteY18" fmla="*/ 6341 h 10000"/>
                <a:gd name="connsiteX19" fmla="*/ 8047 w 10000"/>
                <a:gd name="connsiteY19" fmla="*/ 5670 h 10000"/>
                <a:gd name="connsiteX20" fmla="*/ 8648 w 10000"/>
                <a:gd name="connsiteY20" fmla="*/ 5258 h 10000"/>
                <a:gd name="connsiteX21" fmla="*/ 8873 w 10000"/>
                <a:gd name="connsiteY21" fmla="*/ 4485 h 10000"/>
                <a:gd name="connsiteX22" fmla="*/ 8722 w 10000"/>
                <a:gd name="connsiteY22" fmla="*/ 4073 h 10000"/>
                <a:gd name="connsiteX23" fmla="*/ 9098 w 10000"/>
                <a:gd name="connsiteY23" fmla="*/ 3196 h 10000"/>
                <a:gd name="connsiteX24" fmla="*/ 9399 w 10000"/>
                <a:gd name="connsiteY24" fmla="*/ 2938 h 10000"/>
                <a:gd name="connsiteX25" fmla="*/ 10000 w 10000"/>
                <a:gd name="connsiteY25" fmla="*/ 2526 h 10000"/>
                <a:gd name="connsiteX26" fmla="*/ 9774 w 10000"/>
                <a:gd name="connsiteY26" fmla="*/ 2474 h 10000"/>
                <a:gd name="connsiteX27" fmla="*/ 9399 w 10000"/>
                <a:gd name="connsiteY27" fmla="*/ 2217 h 10000"/>
                <a:gd name="connsiteX28" fmla="*/ 9173 w 10000"/>
                <a:gd name="connsiteY28" fmla="*/ 1444 h 10000"/>
                <a:gd name="connsiteX29" fmla="*/ 9173 w 10000"/>
                <a:gd name="connsiteY29" fmla="*/ 1031 h 10000"/>
                <a:gd name="connsiteX30" fmla="*/ 9098 w 10000"/>
                <a:gd name="connsiteY30" fmla="*/ 515 h 10000"/>
                <a:gd name="connsiteX31" fmla="*/ 8873 w 10000"/>
                <a:gd name="connsiteY31" fmla="*/ 361 h 10000"/>
                <a:gd name="connsiteX32" fmla="*/ 8497 w 10000"/>
                <a:gd name="connsiteY32" fmla="*/ 155 h 10000"/>
                <a:gd name="connsiteX33" fmla="*/ 8272 w 10000"/>
                <a:gd name="connsiteY33" fmla="*/ 0 h 10000"/>
                <a:gd name="connsiteX34" fmla="*/ 7821 w 10000"/>
                <a:gd name="connsiteY34" fmla="*/ 206 h 10000"/>
                <a:gd name="connsiteX35" fmla="*/ 7370 w 10000"/>
                <a:gd name="connsiteY35" fmla="*/ 515 h 10000"/>
                <a:gd name="connsiteX36" fmla="*/ 6769 w 10000"/>
                <a:gd name="connsiteY36" fmla="*/ 515 h 10000"/>
                <a:gd name="connsiteX37" fmla="*/ 5717 w 10000"/>
                <a:gd name="connsiteY37" fmla="*/ 515 h 10000"/>
                <a:gd name="connsiteX38" fmla="*/ 5717 w 10000"/>
                <a:gd name="connsiteY38" fmla="*/ 464 h 10000"/>
                <a:gd name="connsiteX39" fmla="*/ 5643 w 10000"/>
                <a:gd name="connsiteY39" fmla="*/ 515 h 10000"/>
                <a:gd name="connsiteX40" fmla="*/ 1961 w 10000"/>
                <a:gd name="connsiteY40" fmla="*/ 515 h 10000"/>
                <a:gd name="connsiteX41" fmla="*/ 1961 w 10000"/>
                <a:gd name="connsiteY41" fmla="*/ 1598 h 10000"/>
                <a:gd name="connsiteX42" fmla="*/ 1285 w 10000"/>
                <a:gd name="connsiteY42" fmla="*/ 1598 h 10000"/>
                <a:gd name="connsiteX43" fmla="*/ 1285 w 10000"/>
                <a:gd name="connsiteY43" fmla="*/ 1804 h 10000"/>
                <a:gd name="connsiteX44" fmla="*/ 1285 w 10000"/>
                <a:gd name="connsiteY44" fmla="*/ 3659 h 10000"/>
                <a:gd name="connsiteX45" fmla="*/ 1135 w 10000"/>
                <a:gd name="connsiteY45" fmla="*/ 3762 h 10000"/>
                <a:gd name="connsiteX46" fmla="*/ 684 w 10000"/>
                <a:gd name="connsiteY46" fmla="*/ 3969 h 10000"/>
                <a:gd name="connsiteX47" fmla="*/ 609 w 10000"/>
                <a:gd name="connsiteY47" fmla="*/ 4227 h 10000"/>
                <a:gd name="connsiteX48" fmla="*/ 384 w 10000"/>
                <a:gd name="connsiteY48" fmla="*/ 4485 h 10000"/>
                <a:gd name="connsiteX49" fmla="*/ 234 w 10000"/>
                <a:gd name="connsiteY49" fmla="*/ 4897 h 10000"/>
                <a:gd name="connsiteX50" fmla="*/ 8 w 10000"/>
                <a:gd name="connsiteY50" fmla="*/ 5361 h 10000"/>
                <a:gd name="connsiteX51" fmla="*/ 384 w 10000"/>
                <a:gd name="connsiteY51" fmla="*/ 5412 h 10000"/>
                <a:gd name="connsiteX52" fmla="*/ 458 w 10000"/>
                <a:gd name="connsiteY52" fmla="*/ 5824 h 10000"/>
                <a:gd name="connsiteX53" fmla="*/ 684 w 10000"/>
                <a:gd name="connsiteY53" fmla="*/ 6237 h 10000"/>
                <a:gd name="connsiteX54" fmla="*/ 1059 w 10000"/>
                <a:gd name="connsiteY54" fmla="*/ 7062 h 10000"/>
                <a:gd name="connsiteX0" fmla="*/ 4515 w 10000"/>
                <a:gd name="connsiteY0" fmla="*/ 9433 h 10000"/>
                <a:gd name="connsiteX1" fmla="*/ 5417 w 10000"/>
                <a:gd name="connsiteY1" fmla="*/ 10000 h 10000"/>
                <a:gd name="connsiteX2" fmla="*/ 5868 w 10000"/>
                <a:gd name="connsiteY2" fmla="*/ 9845 h 10000"/>
                <a:gd name="connsiteX3" fmla="*/ 6093 w 10000"/>
                <a:gd name="connsiteY3" fmla="*/ 9948 h 10000"/>
                <a:gd name="connsiteX4" fmla="*/ 6769 w 10000"/>
                <a:gd name="connsiteY4" fmla="*/ 9742 h 10000"/>
                <a:gd name="connsiteX5" fmla="*/ 6919 w 10000"/>
                <a:gd name="connsiteY5" fmla="*/ 9845 h 10000"/>
                <a:gd name="connsiteX6" fmla="*/ 7220 w 10000"/>
                <a:gd name="connsiteY6" fmla="*/ 9588 h 10000"/>
                <a:gd name="connsiteX7" fmla="*/ 7671 w 10000"/>
                <a:gd name="connsiteY7" fmla="*/ 9279 h 10000"/>
                <a:gd name="connsiteX8" fmla="*/ 8197 w 10000"/>
                <a:gd name="connsiteY8" fmla="*/ 9279 h 10000"/>
                <a:gd name="connsiteX9" fmla="*/ 8422 w 10000"/>
                <a:gd name="connsiteY9" fmla="*/ 9433 h 10000"/>
                <a:gd name="connsiteX10" fmla="*/ 8272 w 10000"/>
                <a:gd name="connsiteY10" fmla="*/ 9021 h 10000"/>
                <a:gd name="connsiteX11" fmla="*/ 7821 w 10000"/>
                <a:gd name="connsiteY11" fmla="*/ 8556 h 10000"/>
                <a:gd name="connsiteX12" fmla="*/ 7370 w 10000"/>
                <a:gd name="connsiteY12" fmla="*/ 8093 h 10000"/>
                <a:gd name="connsiteX13" fmla="*/ 6769 w 10000"/>
                <a:gd name="connsiteY13" fmla="*/ 7680 h 10000"/>
                <a:gd name="connsiteX14" fmla="*/ 7145 w 10000"/>
                <a:gd name="connsiteY14" fmla="*/ 7526 h 10000"/>
                <a:gd name="connsiteX15" fmla="*/ 7446 w 10000"/>
                <a:gd name="connsiteY15" fmla="*/ 6701 h 10000"/>
                <a:gd name="connsiteX16" fmla="*/ 7446 w 10000"/>
                <a:gd name="connsiteY16" fmla="*/ 6341 h 10000"/>
                <a:gd name="connsiteX17" fmla="*/ 7821 w 10000"/>
                <a:gd name="connsiteY17" fmla="*/ 6341 h 10000"/>
                <a:gd name="connsiteX18" fmla="*/ 8047 w 10000"/>
                <a:gd name="connsiteY18" fmla="*/ 5670 h 10000"/>
                <a:gd name="connsiteX19" fmla="*/ 8648 w 10000"/>
                <a:gd name="connsiteY19" fmla="*/ 5258 h 10000"/>
                <a:gd name="connsiteX20" fmla="*/ 8873 w 10000"/>
                <a:gd name="connsiteY20" fmla="*/ 4485 h 10000"/>
                <a:gd name="connsiteX21" fmla="*/ 8722 w 10000"/>
                <a:gd name="connsiteY21" fmla="*/ 4073 h 10000"/>
                <a:gd name="connsiteX22" fmla="*/ 9098 w 10000"/>
                <a:gd name="connsiteY22" fmla="*/ 3196 h 10000"/>
                <a:gd name="connsiteX23" fmla="*/ 9399 w 10000"/>
                <a:gd name="connsiteY23" fmla="*/ 2938 h 10000"/>
                <a:gd name="connsiteX24" fmla="*/ 10000 w 10000"/>
                <a:gd name="connsiteY24" fmla="*/ 2526 h 10000"/>
                <a:gd name="connsiteX25" fmla="*/ 9774 w 10000"/>
                <a:gd name="connsiteY25" fmla="*/ 2474 h 10000"/>
                <a:gd name="connsiteX26" fmla="*/ 9399 w 10000"/>
                <a:gd name="connsiteY26" fmla="*/ 2217 h 10000"/>
                <a:gd name="connsiteX27" fmla="*/ 9173 w 10000"/>
                <a:gd name="connsiteY27" fmla="*/ 1444 h 10000"/>
                <a:gd name="connsiteX28" fmla="*/ 9173 w 10000"/>
                <a:gd name="connsiteY28" fmla="*/ 1031 h 10000"/>
                <a:gd name="connsiteX29" fmla="*/ 9098 w 10000"/>
                <a:gd name="connsiteY29" fmla="*/ 515 h 10000"/>
                <a:gd name="connsiteX30" fmla="*/ 8873 w 10000"/>
                <a:gd name="connsiteY30" fmla="*/ 361 h 10000"/>
                <a:gd name="connsiteX31" fmla="*/ 8497 w 10000"/>
                <a:gd name="connsiteY31" fmla="*/ 155 h 10000"/>
                <a:gd name="connsiteX32" fmla="*/ 8272 w 10000"/>
                <a:gd name="connsiteY32" fmla="*/ 0 h 10000"/>
                <a:gd name="connsiteX33" fmla="*/ 7821 w 10000"/>
                <a:gd name="connsiteY33" fmla="*/ 206 h 10000"/>
                <a:gd name="connsiteX34" fmla="*/ 7370 w 10000"/>
                <a:gd name="connsiteY34" fmla="*/ 515 h 10000"/>
                <a:gd name="connsiteX35" fmla="*/ 6769 w 10000"/>
                <a:gd name="connsiteY35" fmla="*/ 515 h 10000"/>
                <a:gd name="connsiteX36" fmla="*/ 5717 w 10000"/>
                <a:gd name="connsiteY36" fmla="*/ 515 h 10000"/>
                <a:gd name="connsiteX37" fmla="*/ 5717 w 10000"/>
                <a:gd name="connsiteY37" fmla="*/ 464 h 10000"/>
                <a:gd name="connsiteX38" fmla="*/ 5643 w 10000"/>
                <a:gd name="connsiteY38" fmla="*/ 515 h 10000"/>
                <a:gd name="connsiteX39" fmla="*/ 1961 w 10000"/>
                <a:gd name="connsiteY39" fmla="*/ 515 h 10000"/>
                <a:gd name="connsiteX40" fmla="*/ 1961 w 10000"/>
                <a:gd name="connsiteY40" fmla="*/ 1598 h 10000"/>
                <a:gd name="connsiteX41" fmla="*/ 1285 w 10000"/>
                <a:gd name="connsiteY41" fmla="*/ 1598 h 10000"/>
                <a:gd name="connsiteX42" fmla="*/ 1285 w 10000"/>
                <a:gd name="connsiteY42" fmla="*/ 1804 h 10000"/>
                <a:gd name="connsiteX43" fmla="*/ 1285 w 10000"/>
                <a:gd name="connsiteY43" fmla="*/ 3659 h 10000"/>
                <a:gd name="connsiteX44" fmla="*/ 1135 w 10000"/>
                <a:gd name="connsiteY44" fmla="*/ 3762 h 10000"/>
                <a:gd name="connsiteX45" fmla="*/ 684 w 10000"/>
                <a:gd name="connsiteY45" fmla="*/ 3969 h 10000"/>
                <a:gd name="connsiteX46" fmla="*/ 609 w 10000"/>
                <a:gd name="connsiteY46" fmla="*/ 4227 h 10000"/>
                <a:gd name="connsiteX47" fmla="*/ 384 w 10000"/>
                <a:gd name="connsiteY47" fmla="*/ 4485 h 10000"/>
                <a:gd name="connsiteX48" fmla="*/ 234 w 10000"/>
                <a:gd name="connsiteY48" fmla="*/ 4897 h 10000"/>
                <a:gd name="connsiteX49" fmla="*/ 8 w 10000"/>
                <a:gd name="connsiteY49" fmla="*/ 5361 h 10000"/>
                <a:gd name="connsiteX50" fmla="*/ 384 w 10000"/>
                <a:gd name="connsiteY50" fmla="*/ 5412 h 10000"/>
                <a:gd name="connsiteX51" fmla="*/ 458 w 10000"/>
                <a:gd name="connsiteY51" fmla="*/ 5824 h 10000"/>
                <a:gd name="connsiteX52" fmla="*/ 684 w 10000"/>
                <a:gd name="connsiteY52" fmla="*/ 6237 h 10000"/>
                <a:gd name="connsiteX53" fmla="*/ 1059 w 10000"/>
                <a:gd name="connsiteY53" fmla="*/ 7062 h 10000"/>
                <a:gd name="connsiteX0" fmla="*/ 5417 w 10000"/>
                <a:gd name="connsiteY0" fmla="*/ 10000 h 10000"/>
                <a:gd name="connsiteX1" fmla="*/ 5868 w 10000"/>
                <a:gd name="connsiteY1" fmla="*/ 9845 h 10000"/>
                <a:gd name="connsiteX2" fmla="*/ 6093 w 10000"/>
                <a:gd name="connsiteY2" fmla="*/ 9948 h 10000"/>
                <a:gd name="connsiteX3" fmla="*/ 6769 w 10000"/>
                <a:gd name="connsiteY3" fmla="*/ 9742 h 10000"/>
                <a:gd name="connsiteX4" fmla="*/ 6919 w 10000"/>
                <a:gd name="connsiteY4" fmla="*/ 9845 h 10000"/>
                <a:gd name="connsiteX5" fmla="*/ 7220 w 10000"/>
                <a:gd name="connsiteY5" fmla="*/ 9588 h 10000"/>
                <a:gd name="connsiteX6" fmla="*/ 7671 w 10000"/>
                <a:gd name="connsiteY6" fmla="*/ 9279 h 10000"/>
                <a:gd name="connsiteX7" fmla="*/ 8197 w 10000"/>
                <a:gd name="connsiteY7" fmla="*/ 9279 h 10000"/>
                <a:gd name="connsiteX8" fmla="*/ 8422 w 10000"/>
                <a:gd name="connsiteY8" fmla="*/ 9433 h 10000"/>
                <a:gd name="connsiteX9" fmla="*/ 8272 w 10000"/>
                <a:gd name="connsiteY9" fmla="*/ 9021 h 10000"/>
                <a:gd name="connsiteX10" fmla="*/ 7821 w 10000"/>
                <a:gd name="connsiteY10" fmla="*/ 8556 h 10000"/>
                <a:gd name="connsiteX11" fmla="*/ 7370 w 10000"/>
                <a:gd name="connsiteY11" fmla="*/ 8093 h 10000"/>
                <a:gd name="connsiteX12" fmla="*/ 6769 w 10000"/>
                <a:gd name="connsiteY12" fmla="*/ 7680 h 10000"/>
                <a:gd name="connsiteX13" fmla="*/ 7145 w 10000"/>
                <a:gd name="connsiteY13" fmla="*/ 7526 h 10000"/>
                <a:gd name="connsiteX14" fmla="*/ 7446 w 10000"/>
                <a:gd name="connsiteY14" fmla="*/ 6701 h 10000"/>
                <a:gd name="connsiteX15" fmla="*/ 7446 w 10000"/>
                <a:gd name="connsiteY15" fmla="*/ 6341 h 10000"/>
                <a:gd name="connsiteX16" fmla="*/ 7821 w 10000"/>
                <a:gd name="connsiteY16" fmla="*/ 6341 h 10000"/>
                <a:gd name="connsiteX17" fmla="*/ 8047 w 10000"/>
                <a:gd name="connsiteY17" fmla="*/ 5670 h 10000"/>
                <a:gd name="connsiteX18" fmla="*/ 8648 w 10000"/>
                <a:gd name="connsiteY18" fmla="*/ 5258 h 10000"/>
                <a:gd name="connsiteX19" fmla="*/ 8873 w 10000"/>
                <a:gd name="connsiteY19" fmla="*/ 4485 h 10000"/>
                <a:gd name="connsiteX20" fmla="*/ 8722 w 10000"/>
                <a:gd name="connsiteY20" fmla="*/ 4073 h 10000"/>
                <a:gd name="connsiteX21" fmla="*/ 9098 w 10000"/>
                <a:gd name="connsiteY21" fmla="*/ 3196 h 10000"/>
                <a:gd name="connsiteX22" fmla="*/ 9399 w 10000"/>
                <a:gd name="connsiteY22" fmla="*/ 2938 h 10000"/>
                <a:gd name="connsiteX23" fmla="*/ 10000 w 10000"/>
                <a:gd name="connsiteY23" fmla="*/ 2526 h 10000"/>
                <a:gd name="connsiteX24" fmla="*/ 9774 w 10000"/>
                <a:gd name="connsiteY24" fmla="*/ 2474 h 10000"/>
                <a:gd name="connsiteX25" fmla="*/ 9399 w 10000"/>
                <a:gd name="connsiteY25" fmla="*/ 2217 h 10000"/>
                <a:gd name="connsiteX26" fmla="*/ 9173 w 10000"/>
                <a:gd name="connsiteY26" fmla="*/ 1444 h 10000"/>
                <a:gd name="connsiteX27" fmla="*/ 9173 w 10000"/>
                <a:gd name="connsiteY27" fmla="*/ 1031 h 10000"/>
                <a:gd name="connsiteX28" fmla="*/ 9098 w 10000"/>
                <a:gd name="connsiteY28" fmla="*/ 515 h 10000"/>
                <a:gd name="connsiteX29" fmla="*/ 8873 w 10000"/>
                <a:gd name="connsiteY29" fmla="*/ 361 h 10000"/>
                <a:gd name="connsiteX30" fmla="*/ 8497 w 10000"/>
                <a:gd name="connsiteY30" fmla="*/ 155 h 10000"/>
                <a:gd name="connsiteX31" fmla="*/ 8272 w 10000"/>
                <a:gd name="connsiteY31" fmla="*/ 0 h 10000"/>
                <a:gd name="connsiteX32" fmla="*/ 7821 w 10000"/>
                <a:gd name="connsiteY32" fmla="*/ 206 h 10000"/>
                <a:gd name="connsiteX33" fmla="*/ 7370 w 10000"/>
                <a:gd name="connsiteY33" fmla="*/ 515 h 10000"/>
                <a:gd name="connsiteX34" fmla="*/ 6769 w 10000"/>
                <a:gd name="connsiteY34" fmla="*/ 515 h 10000"/>
                <a:gd name="connsiteX35" fmla="*/ 5717 w 10000"/>
                <a:gd name="connsiteY35" fmla="*/ 515 h 10000"/>
                <a:gd name="connsiteX36" fmla="*/ 5717 w 10000"/>
                <a:gd name="connsiteY36" fmla="*/ 464 h 10000"/>
                <a:gd name="connsiteX37" fmla="*/ 5643 w 10000"/>
                <a:gd name="connsiteY37" fmla="*/ 515 h 10000"/>
                <a:gd name="connsiteX38" fmla="*/ 1961 w 10000"/>
                <a:gd name="connsiteY38" fmla="*/ 515 h 10000"/>
                <a:gd name="connsiteX39" fmla="*/ 1961 w 10000"/>
                <a:gd name="connsiteY39" fmla="*/ 1598 h 10000"/>
                <a:gd name="connsiteX40" fmla="*/ 1285 w 10000"/>
                <a:gd name="connsiteY40" fmla="*/ 1598 h 10000"/>
                <a:gd name="connsiteX41" fmla="*/ 1285 w 10000"/>
                <a:gd name="connsiteY41" fmla="*/ 1804 h 10000"/>
                <a:gd name="connsiteX42" fmla="*/ 1285 w 10000"/>
                <a:gd name="connsiteY42" fmla="*/ 3659 h 10000"/>
                <a:gd name="connsiteX43" fmla="*/ 1135 w 10000"/>
                <a:gd name="connsiteY43" fmla="*/ 3762 h 10000"/>
                <a:gd name="connsiteX44" fmla="*/ 684 w 10000"/>
                <a:gd name="connsiteY44" fmla="*/ 3969 h 10000"/>
                <a:gd name="connsiteX45" fmla="*/ 609 w 10000"/>
                <a:gd name="connsiteY45" fmla="*/ 4227 h 10000"/>
                <a:gd name="connsiteX46" fmla="*/ 384 w 10000"/>
                <a:gd name="connsiteY46" fmla="*/ 4485 h 10000"/>
                <a:gd name="connsiteX47" fmla="*/ 234 w 10000"/>
                <a:gd name="connsiteY47" fmla="*/ 4897 h 10000"/>
                <a:gd name="connsiteX48" fmla="*/ 8 w 10000"/>
                <a:gd name="connsiteY48" fmla="*/ 5361 h 10000"/>
                <a:gd name="connsiteX49" fmla="*/ 384 w 10000"/>
                <a:gd name="connsiteY49" fmla="*/ 5412 h 10000"/>
                <a:gd name="connsiteX50" fmla="*/ 458 w 10000"/>
                <a:gd name="connsiteY50" fmla="*/ 5824 h 10000"/>
                <a:gd name="connsiteX51" fmla="*/ 684 w 10000"/>
                <a:gd name="connsiteY51" fmla="*/ 6237 h 10000"/>
                <a:gd name="connsiteX52" fmla="*/ 1059 w 10000"/>
                <a:gd name="connsiteY52" fmla="*/ 7062 h 10000"/>
                <a:gd name="connsiteX0" fmla="*/ 5868 w 10000"/>
                <a:gd name="connsiteY0" fmla="*/ 9845 h 9986"/>
                <a:gd name="connsiteX1" fmla="*/ 6093 w 10000"/>
                <a:gd name="connsiteY1" fmla="*/ 9948 h 9986"/>
                <a:gd name="connsiteX2" fmla="*/ 6769 w 10000"/>
                <a:gd name="connsiteY2" fmla="*/ 9742 h 9986"/>
                <a:gd name="connsiteX3" fmla="*/ 6919 w 10000"/>
                <a:gd name="connsiteY3" fmla="*/ 9845 h 9986"/>
                <a:gd name="connsiteX4" fmla="*/ 7220 w 10000"/>
                <a:gd name="connsiteY4" fmla="*/ 9588 h 9986"/>
                <a:gd name="connsiteX5" fmla="*/ 7671 w 10000"/>
                <a:gd name="connsiteY5" fmla="*/ 9279 h 9986"/>
                <a:gd name="connsiteX6" fmla="*/ 8197 w 10000"/>
                <a:gd name="connsiteY6" fmla="*/ 9279 h 9986"/>
                <a:gd name="connsiteX7" fmla="*/ 8422 w 10000"/>
                <a:gd name="connsiteY7" fmla="*/ 9433 h 9986"/>
                <a:gd name="connsiteX8" fmla="*/ 8272 w 10000"/>
                <a:gd name="connsiteY8" fmla="*/ 9021 h 9986"/>
                <a:gd name="connsiteX9" fmla="*/ 7821 w 10000"/>
                <a:gd name="connsiteY9" fmla="*/ 8556 h 9986"/>
                <a:gd name="connsiteX10" fmla="*/ 7370 w 10000"/>
                <a:gd name="connsiteY10" fmla="*/ 8093 h 9986"/>
                <a:gd name="connsiteX11" fmla="*/ 6769 w 10000"/>
                <a:gd name="connsiteY11" fmla="*/ 7680 h 9986"/>
                <a:gd name="connsiteX12" fmla="*/ 7145 w 10000"/>
                <a:gd name="connsiteY12" fmla="*/ 7526 h 9986"/>
                <a:gd name="connsiteX13" fmla="*/ 7446 w 10000"/>
                <a:gd name="connsiteY13" fmla="*/ 6701 h 9986"/>
                <a:gd name="connsiteX14" fmla="*/ 7446 w 10000"/>
                <a:gd name="connsiteY14" fmla="*/ 6341 h 9986"/>
                <a:gd name="connsiteX15" fmla="*/ 7821 w 10000"/>
                <a:gd name="connsiteY15" fmla="*/ 6341 h 9986"/>
                <a:gd name="connsiteX16" fmla="*/ 8047 w 10000"/>
                <a:gd name="connsiteY16" fmla="*/ 5670 h 9986"/>
                <a:gd name="connsiteX17" fmla="*/ 8648 w 10000"/>
                <a:gd name="connsiteY17" fmla="*/ 5258 h 9986"/>
                <a:gd name="connsiteX18" fmla="*/ 8873 w 10000"/>
                <a:gd name="connsiteY18" fmla="*/ 4485 h 9986"/>
                <a:gd name="connsiteX19" fmla="*/ 8722 w 10000"/>
                <a:gd name="connsiteY19" fmla="*/ 4073 h 9986"/>
                <a:gd name="connsiteX20" fmla="*/ 9098 w 10000"/>
                <a:gd name="connsiteY20" fmla="*/ 3196 h 9986"/>
                <a:gd name="connsiteX21" fmla="*/ 9399 w 10000"/>
                <a:gd name="connsiteY21" fmla="*/ 2938 h 9986"/>
                <a:gd name="connsiteX22" fmla="*/ 10000 w 10000"/>
                <a:gd name="connsiteY22" fmla="*/ 2526 h 9986"/>
                <a:gd name="connsiteX23" fmla="*/ 9774 w 10000"/>
                <a:gd name="connsiteY23" fmla="*/ 2474 h 9986"/>
                <a:gd name="connsiteX24" fmla="*/ 9399 w 10000"/>
                <a:gd name="connsiteY24" fmla="*/ 2217 h 9986"/>
                <a:gd name="connsiteX25" fmla="*/ 9173 w 10000"/>
                <a:gd name="connsiteY25" fmla="*/ 1444 h 9986"/>
                <a:gd name="connsiteX26" fmla="*/ 9173 w 10000"/>
                <a:gd name="connsiteY26" fmla="*/ 1031 h 9986"/>
                <a:gd name="connsiteX27" fmla="*/ 9098 w 10000"/>
                <a:gd name="connsiteY27" fmla="*/ 515 h 9986"/>
                <a:gd name="connsiteX28" fmla="*/ 8873 w 10000"/>
                <a:gd name="connsiteY28" fmla="*/ 361 h 9986"/>
                <a:gd name="connsiteX29" fmla="*/ 8497 w 10000"/>
                <a:gd name="connsiteY29" fmla="*/ 155 h 9986"/>
                <a:gd name="connsiteX30" fmla="*/ 8272 w 10000"/>
                <a:gd name="connsiteY30" fmla="*/ 0 h 9986"/>
                <a:gd name="connsiteX31" fmla="*/ 7821 w 10000"/>
                <a:gd name="connsiteY31" fmla="*/ 206 h 9986"/>
                <a:gd name="connsiteX32" fmla="*/ 7370 w 10000"/>
                <a:gd name="connsiteY32" fmla="*/ 515 h 9986"/>
                <a:gd name="connsiteX33" fmla="*/ 6769 w 10000"/>
                <a:gd name="connsiteY33" fmla="*/ 515 h 9986"/>
                <a:gd name="connsiteX34" fmla="*/ 5717 w 10000"/>
                <a:gd name="connsiteY34" fmla="*/ 515 h 9986"/>
                <a:gd name="connsiteX35" fmla="*/ 5717 w 10000"/>
                <a:gd name="connsiteY35" fmla="*/ 464 h 9986"/>
                <a:gd name="connsiteX36" fmla="*/ 5643 w 10000"/>
                <a:gd name="connsiteY36" fmla="*/ 515 h 9986"/>
                <a:gd name="connsiteX37" fmla="*/ 1961 w 10000"/>
                <a:gd name="connsiteY37" fmla="*/ 515 h 9986"/>
                <a:gd name="connsiteX38" fmla="*/ 1961 w 10000"/>
                <a:gd name="connsiteY38" fmla="*/ 1598 h 9986"/>
                <a:gd name="connsiteX39" fmla="*/ 1285 w 10000"/>
                <a:gd name="connsiteY39" fmla="*/ 1598 h 9986"/>
                <a:gd name="connsiteX40" fmla="*/ 1285 w 10000"/>
                <a:gd name="connsiteY40" fmla="*/ 1804 h 9986"/>
                <a:gd name="connsiteX41" fmla="*/ 1285 w 10000"/>
                <a:gd name="connsiteY41" fmla="*/ 3659 h 9986"/>
                <a:gd name="connsiteX42" fmla="*/ 1135 w 10000"/>
                <a:gd name="connsiteY42" fmla="*/ 3762 h 9986"/>
                <a:gd name="connsiteX43" fmla="*/ 684 w 10000"/>
                <a:gd name="connsiteY43" fmla="*/ 3969 h 9986"/>
                <a:gd name="connsiteX44" fmla="*/ 609 w 10000"/>
                <a:gd name="connsiteY44" fmla="*/ 4227 h 9986"/>
                <a:gd name="connsiteX45" fmla="*/ 384 w 10000"/>
                <a:gd name="connsiteY45" fmla="*/ 4485 h 9986"/>
                <a:gd name="connsiteX46" fmla="*/ 234 w 10000"/>
                <a:gd name="connsiteY46" fmla="*/ 4897 h 9986"/>
                <a:gd name="connsiteX47" fmla="*/ 8 w 10000"/>
                <a:gd name="connsiteY47" fmla="*/ 5361 h 9986"/>
                <a:gd name="connsiteX48" fmla="*/ 384 w 10000"/>
                <a:gd name="connsiteY48" fmla="*/ 5412 h 9986"/>
                <a:gd name="connsiteX49" fmla="*/ 458 w 10000"/>
                <a:gd name="connsiteY49" fmla="*/ 5824 h 9986"/>
                <a:gd name="connsiteX50" fmla="*/ 684 w 10000"/>
                <a:gd name="connsiteY50" fmla="*/ 6237 h 9986"/>
                <a:gd name="connsiteX51" fmla="*/ 1059 w 10000"/>
                <a:gd name="connsiteY51" fmla="*/ 7062 h 9986"/>
                <a:gd name="connsiteX0" fmla="*/ 6093 w 10000"/>
                <a:gd name="connsiteY0" fmla="*/ 9962 h 10000"/>
                <a:gd name="connsiteX1" fmla="*/ 6769 w 10000"/>
                <a:gd name="connsiteY1" fmla="*/ 9756 h 10000"/>
                <a:gd name="connsiteX2" fmla="*/ 6919 w 10000"/>
                <a:gd name="connsiteY2" fmla="*/ 9859 h 10000"/>
                <a:gd name="connsiteX3" fmla="*/ 7220 w 10000"/>
                <a:gd name="connsiteY3" fmla="*/ 9601 h 10000"/>
                <a:gd name="connsiteX4" fmla="*/ 7671 w 10000"/>
                <a:gd name="connsiteY4" fmla="*/ 9292 h 10000"/>
                <a:gd name="connsiteX5" fmla="*/ 8197 w 10000"/>
                <a:gd name="connsiteY5" fmla="*/ 9292 h 10000"/>
                <a:gd name="connsiteX6" fmla="*/ 8422 w 10000"/>
                <a:gd name="connsiteY6" fmla="*/ 9446 h 10000"/>
                <a:gd name="connsiteX7" fmla="*/ 8272 w 10000"/>
                <a:gd name="connsiteY7" fmla="*/ 9034 h 10000"/>
                <a:gd name="connsiteX8" fmla="*/ 7821 w 10000"/>
                <a:gd name="connsiteY8" fmla="*/ 8568 h 10000"/>
                <a:gd name="connsiteX9" fmla="*/ 7370 w 10000"/>
                <a:gd name="connsiteY9" fmla="*/ 8104 h 10000"/>
                <a:gd name="connsiteX10" fmla="*/ 6769 w 10000"/>
                <a:gd name="connsiteY10" fmla="*/ 7691 h 10000"/>
                <a:gd name="connsiteX11" fmla="*/ 7145 w 10000"/>
                <a:gd name="connsiteY11" fmla="*/ 7537 h 10000"/>
                <a:gd name="connsiteX12" fmla="*/ 7446 w 10000"/>
                <a:gd name="connsiteY12" fmla="*/ 6710 h 10000"/>
                <a:gd name="connsiteX13" fmla="*/ 7446 w 10000"/>
                <a:gd name="connsiteY13" fmla="*/ 6350 h 10000"/>
                <a:gd name="connsiteX14" fmla="*/ 7821 w 10000"/>
                <a:gd name="connsiteY14" fmla="*/ 6350 h 10000"/>
                <a:gd name="connsiteX15" fmla="*/ 8047 w 10000"/>
                <a:gd name="connsiteY15" fmla="*/ 5678 h 10000"/>
                <a:gd name="connsiteX16" fmla="*/ 8648 w 10000"/>
                <a:gd name="connsiteY16" fmla="*/ 5265 h 10000"/>
                <a:gd name="connsiteX17" fmla="*/ 8873 w 10000"/>
                <a:gd name="connsiteY17" fmla="*/ 4491 h 10000"/>
                <a:gd name="connsiteX18" fmla="*/ 8722 w 10000"/>
                <a:gd name="connsiteY18" fmla="*/ 4079 h 10000"/>
                <a:gd name="connsiteX19" fmla="*/ 9098 w 10000"/>
                <a:gd name="connsiteY19" fmla="*/ 3200 h 10000"/>
                <a:gd name="connsiteX20" fmla="*/ 9399 w 10000"/>
                <a:gd name="connsiteY20" fmla="*/ 2942 h 10000"/>
                <a:gd name="connsiteX21" fmla="*/ 10000 w 10000"/>
                <a:gd name="connsiteY21" fmla="*/ 2530 h 10000"/>
                <a:gd name="connsiteX22" fmla="*/ 9774 w 10000"/>
                <a:gd name="connsiteY22" fmla="*/ 2477 h 10000"/>
                <a:gd name="connsiteX23" fmla="*/ 9399 w 10000"/>
                <a:gd name="connsiteY23" fmla="*/ 2220 h 10000"/>
                <a:gd name="connsiteX24" fmla="*/ 9173 w 10000"/>
                <a:gd name="connsiteY24" fmla="*/ 1446 h 10000"/>
                <a:gd name="connsiteX25" fmla="*/ 9173 w 10000"/>
                <a:gd name="connsiteY25" fmla="*/ 1032 h 10000"/>
                <a:gd name="connsiteX26" fmla="*/ 9098 w 10000"/>
                <a:gd name="connsiteY26" fmla="*/ 516 h 10000"/>
                <a:gd name="connsiteX27" fmla="*/ 8873 w 10000"/>
                <a:gd name="connsiteY27" fmla="*/ 362 h 10000"/>
                <a:gd name="connsiteX28" fmla="*/ 8497 w 10000"/>
                <a:gd name="connsiteY28" fmla="*/ 155 h 10000"/>
                <a:gd name="connsiteX29" fmla="*/ 8272 w 10000"/>
                <a:gd name="connsiteY29" fmla="*/ 0 h 10000"/>
                <a:gd name="connsiteX30" fmla="*/ 7821 w 10000"/>
                <a:gd name="connsiteY30" fmla="*/ 206 h 10000"/>
                <a:gd name="connsiteX31" fmla="*/ 7370 w 10000"/>
                <a:gd name="connsiteY31" fmla="*/ 516 h 10000"/>
                <a:gd name="connsiteX32" fmla="*/ 6769 w 10000"/>
                <a:gd name="connsiteY32" fmla="*/ 516 h 10000"/>
                <a:gd name="connsiteX33" fmla="*/ 5717 w 10000"/>
                <a:gd name="connsiteY33" fmla="*/ 516 h 10000"/>
                <a:gd name="connsiteX34" fmla="*/ 5717 w 10000"/>
                <a:gd name="connsiteY34" fmla="*/ 465 h 10000"/>
                <a:gd name="connsiteX35" fmla="*/ 5643 w 10000"/>
                <a:gd name="connsiteY35" fmla="*/ 516 h 10000"/>
                <a:gd name="connsiteX36" fmla="*/ 1961 w 10000"/>
                <a:gd name="connsiteY36" fmla="*/ 516 h 10000"/>
                <a:gd name="connsiteX37" fmla="*/ 1961 w 10000"/>
                <a:gd name="connsiteY37" fmla="*/ 1600 h 10000"/>
                <a:gd name="connsiteX38" fmla="*/ 1285 w 10000"/>
                <a:gd name="connsiteY38" fmla="*/ 1600 h 10000"/>
                <a:gd name="connsiteX39" fmla="*/ 1285 w 10000"/>
                <a:gd name="connsiteY39" fmla="*/ 1807 h 10000"/>
                <a:gd name="connsiteX40" fmla="*/ 1285 w 10000"/>
                <a:gd name="connsiteY40" fmla="*/ 3664 h 10000"/>
                <a:gd name="connsiteX41" fmla="*/ 1135 w 10000"/>
                <a:gd name="connsiteY41" fmla="*/ 3767 h 10000"/>
                <a:gd name="connsiteX42" fmla="*/ 684 w 10000"/>
                <a:gd name="connsiteY42" fmla="*/ 3975 h 10000"/>
                <a:gd name="connsiteX43" fmla="*/ 609 w 10000"/>
                <a:gd name="connsiteY43" fmla="*/ 4233 h 10000"/>
                <a:gd name="connsiteX44" fmla="*/ 384 w 10000"/>
                <a:gd name="connsiteY44" fmla="*/ 4491 h 10000"/>
                <a:gd name="connsiteX45" fmla="*/ 234 w 10000"/>
                <a:gd name="connsiteY45" fmla="*/ 4904 h 10000"/>
                <a:gd name="connsiteX46" fmla="*/ 8 w 10000"/>
                <a:gd name="connsiteY46" fmla="*/ 5369 h 10000"/>
                <a:gd name="connsiteX47" fmla="*/ 384 w 10000"/>
                <a:gd name="connsiteY47" fmla="*/ 5420 h 10000"/>
                <a:gd name="connsiteX48" fmla="*/ 458 w 10000"/>
                <a:gd name="connsiteY48" fmla="*/ 5832 h 10000"/>
                <a:gd name="connsiteX49" fmla="*/ 684 w 10000"/>
                <a:gd name="connsiteY49" fmla="*/ 6246 h 10000"/>
                <a:gd name="connsiteX50" fmla="*/ 1059 w 10000"/>
                <a:gd name="connsiteY50" fmla="*/ 7072 h 10000"/>
                <a:gd name="connsiteX0" fmla="*/ 6769 w 10000"/>
                <a:gd name="connsiteY0" fmla="*/ 9756 h 9859"/>
                <a:gd name="connsiteX1" fmla="*/ 6919 w 10000"/>
                <a:gd name="connsiteY1" fmla="*/ 9859 h 9859"/>
                <a:gd name="connsiteX2" fmla="*/ 7220 w 10000"/>
                <a:gd name="connsiteY2" fmla="*/ 9601 h 9859"/>
                <a:gd name="connsiteX3" fmla="*/ 7671 w 10000"/>
                <a:gd name="connsiteY3" fmla="*/ 9292 h 9859"/>
                <a:gd name="connsiteX4" fmla="*/ 8197 w 10000"/>
                <a:gd name="connsiteY4" fmla="*/ 9292 h 9859"/>
                <a:gd name="connsiteX5" fmla="*/ 8422 w 10000"/>
                <a:gd name="connsiteY5" fmla="*/ 9446 h 9859"/>
                <a:gd name="connsiteX6" fmla="*/ 8272 w 10000"/>
                <a:gd name="connsiteY6" fmla="*/ 9034 h 9859"/>
                <a:gd name="connsiteX7" fmla="*/ 7821 w 10000"/>
                <a:gd name="connsiteY7" fmla="*/ 8568 h 9859"/>
                <a:gd name="connsiteX8" fmla="*/ 7370 w 10000"/>
                <a:gd name="connsiteY8" fmla="*/ 8104 h 9859"/>
                <a:gd name="connsiteX9" fmla="*/ 6769 w 10000"/>
                <a:gd name="connsiteY9" fmla="*/ 7691 h 9859"/>
                <a:gd name="connsiteX10" fmla="*/ 7145 w 10000"/>
                <a:gd name="connsiteY10" fmla="*/ 7537 h 9859"/>
                <a:gd name="connsiteX11" fmla="*/ 7446 w 10000"/>
                <a:gd name="connsiteY11" fmla="*/ 6710 h 9859"/>
                <a:gd name="connsiteX12" fmla="*/ 7446 w 10000"/>
                <a:gd name="connsiteY12" fmla="*/ 6350 h 9859"/>
                <a:gd name="connsiteX13" fmla="*/ 7821 w 10000"/>
                <a:gd name="connsiteY13" fmla="*/ 6350 h 9859"/>
                <a:gd name="connsiteX14" fmla="*/ 8047 w 10000"/>
                <a:gd name="connsiteY14" fmla="*/ 5678 h 9859"/>
                <a:gd name="connsiteX15" fmla="*/ 8648 w 10000"/>
                <a:gd name="connsiteY15" fmla="*/ 5265 h 9859"/>
                <a:gd name="connsiteX16" fmla="*/ 8873 w 10000"/>
                <a:gd name="connsiteY16" fmla="*/ 4491 h 9859"/>
                <a:gd name="connsiteX17" fmla="*/ 8722 w 10000"/>
                <a:gd name="connsiteY17" fmla="*/ 4079 h 9859"/>
                <a:gd name="connsiteX18" fmla="*/ 9098 w 10000"/>
                <a:gd name="connsiteY18" fmla="*/ 3200 h 9859"/>
                <a:gd name="connsiteX19" fmla="*/ 9399 w 10000"/>
                <a:gd name="connsiteY19" fmla="*/ 2942 h 9859"/>
                <a:gd name="connsiteX20" fmla="*/ 10000 w 10000"/>
                <a:gd name="connsiteY20" fmla="*/ 2530 h 9859"/>
                <a:gd name="connsiteX21" fmla="*/ 9774 w 10000"/>
                <a:gd name="connsiteY21" fmla="*/ 2477 h 9859"/>
                <a:gd name="connsiteX22" fmla="*/ 9399 w 10000"/>
                <a:gd name="connsiteY22" fmla="*/ 2220 h 9859"/>
                <a:gd name="connsiteX23" fmla="*/ 9173 w 10000"/>
                <a:gd name="connsiteY23" fmla="*/ 1446 h 9859"/>
                <a:gd name="connsiteX24" fmla="*/ 9173 w 10000"/>
                <a:gd name="connsiteY24" fmla="*/ 1032 h 9859"/>
                <a:gd name="connsiteX25" fmla="*/ 9098 w 10000"/>
                <a:gd name="connsiteY25" fmla="*/ 516 h 9859"/>
                <a:gd name="connsiteX26" fmla="*/ 8873 w 10000"/>
                <a:gd name="connsiteY26" fmla="*/ 362 h 9859"/>
                <a:gd name="connsiteX27" fmla="*/ 8497 w 10000"/>
                <a:gd name="connsiteY27" fmla="*/ 155 h 9859"/>
                <a:gd name="connsiteX28" fmla="*/ 8272 w 10000"/>
                <a:gd name="connsiteY28" fmla="*/ 0 h 9859"/>
                <a:gd name="connsiteX29" fmla="*/ 7821 w 10000"/>
                <a:gd name="connsiteY29" fmla="*/ 206 h 9859"/>
                <a:gd name="connsiteX30" fmla="*/ 7370 w 10000"/>
                <a:gd name="connsiteY30" fmla="*/ 516 h 9859"/>
                <a:gd name="connsiteX31" fmla="*/ 6769 w 10000"/>
                <a:gd name="connsiteY31" fmla="*/ 516 h 9859"/>
                <a:gd name="connsiteX32" fmla="*/ 5717 w 10000"/>
                <a:gd name="connsiteY32" fmla="*/ 516 h 9859"/>
                <a:gd name="connsiteX33" fmla="*/ 5717 w 10000"/>
                <a:gd name="connsiteY33" fmla="*/ 465 h 9859"/>
                <a:gd name="connsiteX34" fmla="*/ 5643 w 10000"/>
                <a:gd name="connsiteY34" fmla="*/ 516 h 9859"/>
                <a:gd name="connsiteX35" fmla="*/ 1961 w 10000"/>
                <a:gd name="connsiteY35" fmla="*/ 516 h 9859"/>
                <a:gd name="connsiteX36" fmla="*/ 1961 w 10000"/>
                <a:gd name="connsiteY36" fmla="*/ 1600 h 9859"/>
                <a:gd name="connsiteX37" fmla="*/ 1285 w 10000"/>
                <a:gd name="connsiteY37" fmla="*/ 1600 h 9859"/>
                <a:gd name="connsiteX38" fmla="*/ 1285 w 10000"/>
                <a:gd name="connsiteY38" fmla="*/ 1807 h 9859"/>
                <a:gd name="connsiteX39" fmla="*/ 1285 w 10000"/>
                <a:gd name="connsiteY39" fmla="*/ 3664 h 9859"/>
                <a:gd name="connsiteX40" fmla="*/ 1135 w 10000"/>
                <a:gd name="connsiteY40" fmla="*/ 3767 h 9859"/>
                <a:gd name="connsiteX41" fmla="*/ 684 w 10000"/>
                <a:gd name="connsiteY41" fmla="*/ 3975 h 9859"/>
                <a:gd name="connsiteX42" fmla="*/ 609 w 10000"/>
                <a:gd name="connsiteY42" fmla="*/ 4233 h 9859"/>
                <a:gd name="connsiteX43" fmla="*/ 384 w 10000"/>
                <a:gd name="connsiteY43" fmla="*/ 4491 h 9859"/>
                <a:gd name="connsiteX44" fmla="*/ 234 w 10000"/>
                <a:gd name="connsiteY44" fmla="*/ 4904 h 9859"/>
                <a:gd name="connsiteX45" fmla="*/ 8 w 10000"/>
                <a:gd name="connsiteY45" fmla="*/ 5369 h 9859"/>
                <a:gd name="connsiteX46" fmla="*/ 384 w 10000"/>
                <a:gd name="connsiteY46" fmla="*/ 5420 h 9859"/>
                <a:gd name="connsiteX47" fmla="*/ 458 w 10000"/>
                <a:gd name="connsiteY47" fmla="*/ 5832 h 9859"/>
                <a:gd name="connsiteX48" fmla="*/ 684 w 10000"/>
                <a:gd name="connsiteY48" fmla="*/ 6246 h 9859"/>
                <a:gd name="connsiteX49" fmla="*/ 1059 w 10000"/>
                <a:gd name="connsiteY49" fmla="*/ 7072 h 9859"/>
                <a:gd name="connsiteX0" fmla="*/ 6919 w 10000"/>
                <a:gd name="connsiteY0" fmla="*/ 10000 h 10000"/>
                <a:gd name="connsiteX1" fmla="*/ 7220 w 10000"/>
                <a:gd name="connsiteY1" fmla="*/ 9738 h 10000"/>
                <a:gd name="connsiteX2" fmla="*/ 7671 w 10000"/>
                <a:gd name="connsiteY2" fmla="*/ 9425 h 10000"/>
                <a:gd name="connsiteX3" fmla="*/ 8197 w 10000"/>
                <a:gd name="connsiteY3" fmla="*/ 9425 h 10000"/>
                <a:gd name="connsiteX4" fmla="*/ 8422 w 10000"/>
                <a:gd name="connsiteY4" fmla="*/ 9581 h 10000"/>
                <a:gd name="connsiteX5" fmla="*/ 8272 w 10000"/>
                <a:gd name="connsiteY5" fmla="*/ 9163 h 10000"/>
                <a:gd name="connsiteX6" fmla="*/ 7821 w 10000"/>
                <a:gd name="connsiteY6" fmla="*/ 8691 h 10000"/>
                <a:gd name="connsiteX7" fmla="*/ 7370 w 10000"/>
                <a:gd name="connsiteY7" fmla="*/ 8220 h 10000"/>
                <a:gd name="connsiteX8" fmla="*/ 6769 w 10000"/>
                <a:gd name="connsiteY8" fmla="*/ 7801 h 10000"/>
                <a:gd name="connsiteX9" fmla="*/ 7145 w 10000"/>
                <a:gd name="connsiteY9" fmla="*/ 7645 h 10000"/>
                <a:gd name="connsiteX10" fmla="*/ 7446 w 10000"/>
                <a:gd name="connsiteY10" fmla="*/ 6806 h 10000"/>
                <a:gd name="connsiteX11" fmla="*/ 7446 w 10000"/>
                <a:gd name="connsiteY11" fmla="*/ 6441 h 10000"/>
                <a:gd name="connsiteX12" fmla="*/ 7821 w 10000"/>
                <a:gd name="connsiteY12" fmla="*/ 6441 h 10000"/>
                <a:gd name="connsiteX13" fmla="*/ 8047 w 10000"/>
                <a:gd name="connsiteY13" fmla="*/ 5759 h 10000"/>
                <a:gd name="connsiteX14" fmla="*/ 8648 w 10000"/>
                <a:gd name="connsiteY14" fmla="*/ 5340 h 10000"/>
                <a:gd name="connsiteX15" fmla="*/ 8873 w 10000"/>
                <a:gd name="connsiteY15" fmla="*/ 4555 h 10000"/>
                <a:gd name="connsiteX16" fmla="*/ 8722 w 10000"/>
                <a:gd name="connsiteY16" fmla="*/ 4137 h 10000"/>
                <a:gd name="connsiteX17" fmla="*/ 9098 w 10000"/>
                <a:gd name="connsiteY17" fmla="*/ 3246 h 10000"/>
                <a:gd name="connsiteX18" fmla="*/ 9399 w 10000"/>
                <a:gd name="connsiteY18" fmla="*/ 2984 h 10000"/>
                <a:gd name="connsiteX19" fmla="*/ 10000 w 10000"/>
                <a:gd name="connsiteY19" fmla="*/ 2566 h 10000"/>
                <a:gd name="connsiteX20" fmla="*/ 9774 w 10000"/>
                <a:gd name="connsiteY20" fmla="*/ 2512 h 10000"/>
                <a:gd name="connsiteX21" fmla="*/ 9399 w 10000"/>
                <a:gd name="connsiteY21" fmla="*/ 2252 h 10000"/>
                <a:gd name="connsiteX22" fmla="*/ 9173 w 10000"/>
                <a:gd name="connsiteY22" fmla="*/ 1467 h 10000"/>
                <a:gd name="connsiteX23" fmla="*/ 9173 w 10000"/>
                <a:gd name="connsiteY23" fmla="*/ 1047 h 10000"/>
                <a:gd name="connsiteX24" fmla="*/ 9098 w 10000"/>
                <a:gd name="connsiteY24" fmla="*/ 523 h 10000"/>
                <a:gd name="connsiteX25" fmla="*/ 8873 w 10000"/>
                <a:gd name="connsiteY25" fmla="*/ 367 h 10000"/>
                <a:gd name="connsiteX26" fmla="*/ 8497 w 10000"/>
                <a:gd name="connsiteY26" fmla="*/ 157 h 10000"/>
                <a:gd name="connsiteX27" fmla="*/ 8272 w 10000"/>
                <a:gd name="connsiteY27" fmla="*/ 0 h 10000"/>
                <a:gd name="connsiteX28" fmla="*/ 7821 w 10000"/>
                <a:gd name="connsiteY28" fmla="*/ 209 h 10000"/>
                <a:gd name="connsiteX29" fmla="*/ 7370 w 10000"/>
                <a:gd name="connsiteY29" fmla="*/ 523 h 10000"/>
                <a:gd name="connsiteX30" fmla="*/ 6769 w 10000"/>
                <a:gd name="connsiteY30" fmla="*/ 523 h 10000"/>
                <a:gd name="connsiteX31" fmla="*/ 5717 w 10000"/>
                <a:gd name="connsiteY31" fmla="*/ 523 h 10000"/>
                <a:gd name="connsiteX32" fmla="*/ 5717 w 10000"/>
                <a:gd name="connsiteY32" fmla="*/ 472 h 10000"/>
                <a:gd name="connsiteX33" fmla="*/ 5643 w 10000"/>
                <a:gd name="connsiteY33" fmla="*/ 523 h 10000"/>
                <a:gd name="connsiteX34" fmla="*/ 1961 w 10000"/>
                <a:gd name="connsiteY34" fmla="*/ 523 h 10000"/>
                <a:gd name="connsiteX35" fmla="*/ 1961 w 10000"/>
                <a:gd name="connsiteY35" fmla="*/ 1623 h 10000"/>
                <a:gd name="connsiteX36" fmla="*/ 1285 w 10000"/>
                <a:gd name="connsiteY36" fmla="*/ 1623 h 10000"/>
                <a:gd name="connsiteX37" fmla="*/ 1285 w 10000"/>
                <a:gd name="connsiteY37" fmla="*/ 1833 h 10000"/>
                <a:gd name="connsiteX38" fmla="*/ 1285 w 10000"/>
                <a:gd name="connsiteY38" fmla="*/ 3716 h 10000"/>
                <a:gd name="connsiteX39" fmla="*/ 1135 w 10000"/>
                <a:gd name="connsiteY39" fmla="*/ 3821 h 10000"/>
                <a:gd name="connsiteX40" fmla="*/ 684 w 10000"/>
                <a:gd name="connsiteY40" fmla="*/ 4032 h 10000"/>
                <a:gd name="connsiteX41" fmla="*/ 609 w 10000"/>
                <a:gd name="connsiteY41" fmla="*/ 4294 h 10000"/>
                <a:gd name="connsiteX42" fmla="*/ 384 w 10000"/>
                <a:gd name="connsiteY42" fmla="*/ 4555 h 10000"/>
                <a:gd name="connsiteX43" fmla="*/ 234 w 10000"/>
                <a:gd name="connsiteY43" fmla="*/ 4974 h 10000"/>
                <a:gd name="connsiteX44" fmla="*/ 8 w 10000"/>
                <a:gd name="connsiteY44" fmla="*/ 5446 h 10000"/>
                <a:gd name="connsiteX45" fmla="*/ 384 w 10000"/>
                <a:gd name="connsiteY45" fmla="*/ 5498 h 10000"/>
                <a:gd name="connsiteX46" fmla="*/ 458 w 10000"/>
                <a:gd name="connsiteY46" fmla="*/ 5915 h 10000"/>
                <a:gd name="connsiteX47" fmla="*/ 684 w 10000"/>
                <a:gd name="connsiteY47" fmla="*/ 6335 h 10000"/>
                <a:gd name="connsiteX48" fmla="*/ 1059 w 10000"/>
                <a:gd name="connsiteY48" fmla="*/ 7173 h 10000"/>
                <a:gd name="connsiteX0" fmla="*/ 7220 w 10000"/>
                <a:gd name="connsiteY0" fmla="*/ 9738 h 9738"/>
                <a:gd name="connsiteX1" fmla="*/ 7671 w 10000"/>
                <a:gd name="connsiteY1" fmla="*/ 9425 h 9738"/>
                <a:gd name="connsiteX2" fmla="*/ 8197 w 10000"/>
                <a:gd name="connsiteY2" fmla="*/ 9425 h 9738"/>
                <a:gd name="connsiteX3" fmla="*/ 8422 w 10000"/>
                <a:gd name="connsiteY3" fmla="*/ 9581 h 9738"/>
                <a:gd name="connsiteX4" fmla="*/ 8272 w 10000"/>
                <a:gd name="connsiteY4" fmla="*/ 9163 h 9738"/>
                <a:gd name="connsiteX5" fmla="*/ 7821 w 10000"/>
                <a:gd name="connsiteY5" fmla="*/ 8691 h 9738"/>
                <a:gd name="connsiteX6" fmla="*/ 7370 w 10000"/>
                <a:gd name="connsiteY6" fmla="*/ 8220 h 9738"/>
                <a:gd name="connsiteX7" fmla="*/ 6769 w 10000"/>
                <a:gd name="connsiteY7" fmla="*/ 7801 h 9738"/>
                <a:gd name="connsiteX8" fmla="*/ 7145 w 10000"/>
                <a:gd name="connsiteY8" fmla="*/ 7645 h 9738"/>
                <a:gd name="connsiteX9" fmla="*/ 7446 w 10000"/>
                <a:gd name="connsiteY9" fmla="*/ 6806 h 9738"/>
                <a:gd name="connsiteX10" fmla="*/ 7446 w 10000"/>
                <a:gd name="connsiteY10" fmla="*/ 6441 h 9738"/>
                <a:gd name="connsiteX11" fmla="*/ 7821 w 10000"/>
                <a:gd name="connsiteY11" fmla="*/ 6441 h 9738"/>
                <a:gd name="connsiteX12" fmla="*/ 8047 w 10000"/>
                <a:gd name="connsiteY12" fmla="*/ 5759 h 9738"/>
                <a:gd name="connsiteX13" fmla="*/ 8648 w 10000"/>
                <a:gd name="connsiteY13" fmla="*/ 5340 h 9738"/>
                <a:gd name="connsiteX14" fmla="*/ 8873 w 10000"/>
                <a:gd name="connsiteY14" fmla="*/ 4555 h 9738"/>
                <a:gd name="connsiteX15" fmla="*/ 8722 w 10000"/>
                <a:gd name="connsiteY15" fmla="*/ 4137 h 9738"/>
                <a:gd name="connsiteX16" fmla="*/ 9098 w 10000"/>
                <a:gd name="connsiteY16" fmla="*/ 3246 h 9738"/>
                <a:gd name="connsiteX17" fmla="*/ 9399 w 10000"/>
                <a:gd name="connsiteY17" fmla="*/ 2984 h 9738"/>
                <a:gd name="connsiteX18" fmla="*/ 10000 w 10000"/>
                <a:gd name="connsiteY18" fmla="*/ 2566 h 9738"/>
                <a:gd name="connsiteX19" fmla="*/ 9774 w 10000"/>
                <a:gd name="connsiteY19" fmla="*/ 2512 h 9738"/>
                <a:gd name="connsiteX20" fmla="*/ 9399 w 10000"/>
                <a:gd name="connsiteY20" fmla="*/ 2252 h 9738"/>
                <a:gd name="connsiteX21" fmla="*/ 9173 w 10000"/>
                <a:gd name="connsiteY21" fmla="*/ 1467 h 9738"/>
                <a:gd name="connsiteX22" fmla="*/ 9173 w 10000"/>
                <a:gd name="connsiteY22" fmla="*/ 1047 h 9738"/>
                <a:gd name="connsiteX23" fmla="*/ 9098 w 10000"/>
                <a:gd name="connsiteY23" fmla="*/ 523 h 9738"/>
                <a:gd name="connsiteX24" fmla="*/ 8873 w 10000"/>
                <a:gd name="connsiteY24" fmla="*/ 367 h 9738"/>
                <a:gd name="connsiteX25" fmla="*/ 8497 w 10000"/>
                <a:gd name="connsiteY25" fmla="*/ 157 h 9738"/>
                <a:gd name="connsiteX26" fmla="*/ 8272 w 10000"/>
                <a:gd name="connsiteY26" fmla="*/ 0 h 9738"/>
                <a:gd name="connsiteX27" fmla="*/ 7821 w 10000"/>
                <a:gd name="connsiteY27" fmla="*/ 209 h 9738"/>
                <a:gd name="connsiteX28" fmla="*/ 7370 w 10000"/>
                <a:gd name="connsiteY28" fmla="*/ 523 h 9738"/>
                <a:gd name="connsiteX29" fmla="*/ 6769 w 10000"/>
                <a:gd name="connsiteY29" fmla="*/ 523 h 9738"/>
                <a:gd name="connsiteX30" fmla="*/ 5717 w 10000"/>
                <a:gd name="connsiteY30" fmla="*/ 523 h 9738"/>
                <a:gd name="connsiteX31" fmla="*/ 5717 w 10000"/>
                <a:gd name="connsiteY31" fmla="*/ 472 h 9738"/>
                <a:gd name="connsiteX32" fmla="*/ 5643 w 10000"/>
                <a:gd name="connsiteY32" fmla="*/ 523 h 9738"/>
                <a:gd name="connsiteX33" fmla="*/ 1961 w 10000"/>
                <a:gd name="connsiteY33" fmla="*/ 523 h 9738"/>
                <a:gd name="connsiteX34" fmla="*/ 1961 w 10000"/>
                <a:gd name="connsiteY34" fmla="*/ 1623 h 9738"/>
                <a:gd name="connsiteX35" fmla="*/ 1285 w 10000"/>
                <a:gd name="connsiteY35" fmla="*/ 1623 h 9738"/>
                <a:gd name="connsiteX36" fmla="*/ 1285 w 10000"/>
                <a:gd name="connsiteY36" fmla="*/ 1833 h 9738"/>
                <a:gd name="connsiteX37" fmla="*/ 1285 w 10000"/>
                <a:gd name="connsiteY37" fmla="*/ 3716 h 9738"/>
                <a:gd name="connsiteX38" fmla="*/ 1135 w 10000"/>
                <a:gd name="connsiteY38" fmla="*/ 3821 h 9738"/>
                <a:gd name="connsiteX39" fmla="*/ 684 w 10000"/>
                <a:gd name="connsiteY39" fmla="*/ 4032 h 9738"/>
                <a:gd name="connsiteX40" fmla="*/ 609 w 10000"/>
                <a:gd name="connsiteY40" fmla="*/ 4294 h 9738"/>
                <a:gd name="connsiteX41" fmla="*/ 384 w 10000"/>
                <a:gd name="connsiteY41" fmla="*/ 4555 h 9738"/>
                <a:gd name="connsiteX42" fmla="*/ 234 w 10000"/>
                <a:gd name="connsiteY42" fmla="*/ 4974 h 9738"/>
                <a:gd name="connsiteX43" fmla="*/ 8 w 10000"/>
                <a:gd name="connsiteY43" fmla="*/ 5446 h 9738"/>
                <a:gd name="connsiteX44" fmla="*/ 384 w 10000"/>
                <a:gd name="connsiteY44" fmla="*/ 5498 h 9738"/>
                <a:gd name="connsiteX45" fmla="*/ 458 w 10000"/>
                <a:gd name="connsiteY45" fmla="*/ 5915 h 9738"/>
                <a:gd name="connsiteX46" fmla="*/ 684 w 10000"/>
                <a:gd name="connsiteY46" fmla="*/ 6335 h 9738"/>
                <a:gd name="connsiteX47" fmla="*/ 1059 w 10000"/>
                <a:gd name="connsiteY47" fmla="*/ 7173 h 9738"/>
                <a:gd name="connsiteX0" fmla="*/ 7671 w 10000"/>
                <a:gd name="connsiteY0" fmla="*/ 9679 h 9839"/>
                <a:gd name="connsiteX1" fmla="*/ 8197 w 10000"/>
                <a:gd name="connsiteY1" fmla="*/ 9679 h 9839"/>
                <a:gd name="connsiteX2" fmla="*/ 8422 w 10000"/>
                <a:gd name="connsiteY2" fmla="*/ 9839 h 9839"/>
                <a:gd name="connsiteX3" fmla="*/ 8272 w 10000"/>
                <a:gd name="connsiteY3" fmla="*/ 9410 h 9839"/>
                <a:gd name="connsiteX4" fmla="*/ 7821 w 10000"/>
                <a:gd name="connsiteY4" fmla="*/ 8925 h 9839"/>
                <a:gd name="connsiteX5" fmla="*/ 7370 w 10000"/>
                <a:gd name="connsiteY5" fmla="*/ 8441 h 9839"/>
                <a:gd name="connsiteX6" fmla="*/ 6769 w 10000"/>
                <a:gd name="connsiteY6" fmla="*/ 8011 h 9839"/>
                <a:gd name="connsiteX7" fmla="*/ 7145 w 10000"/>
                <a:gd name="connsiteY7" fmla="*/ 7851 h 9839"/>
                <a:gd name="connsiteX8" fmla="*/ 7446 w 10000"/>
                <a:gd name="connsiteY8" fmla="*/ 6989 h 9839"/>
                <a:gd name="connsiteX9" fmla="*/ 7446 w 10000"/>
                <a:gd name="connsiteY9" fmla="*/ 6614 h 9839"/>
                <a:gd name="connsiteX10" fmla="*/ 7821 w 10000"/>
                <a:gd name="connsiteY10" fmla="*/ 6614 h 9839"/>
                <a:gd name="connsiteX11" fmla="*/ 8047 w 10000"/>
                <a:gd name="connsiteY11" fmla="*/ 5914 h 9839"/>
                <a:gd name="connsiteX12" fmla="*/ 8648 w 10000"/>
                <a:gd name="connsiteY12" fmla="*/ 5484 h 9839"/>
                <a:gd name="connsiteX13" fmla="*/ 8873 w 10000"/>
                <a:gd name="connsiteY13" fmla="*/ 4678 h 9839"/>
                <a:gd name="connsiteX14" fmla="*/ 8722 w 10000"/>
                <a:gd name="connsiteY14" fmla="*/ 4248 h 9839"/>
                <a:gd name="connsiteX15" fmla="*/ 9098 w 10000"/>
                <a:gd name="connsiteY15" fmla="*/ 3333 h 9839"/>
                <a:gd name="connsiteX16" fmla="*/ 9399 w 10000"/>
                <a:gd name="connsiteY16" fmla="*/ 3064 h 9839"/>
                <a:gd name="connsiteX17" fmla="*/ 10000 w 10000"/>
                <a:gd name="connsiteY17" fmla="*/ 2635 h 9839"/>
                <a:gd name="connsiteX18" fmla="*/ 9774 w 10000"/>
                <a:gd name="connsiteY18" fmla="*/ 2580 h 9839"/>
                <a:gd name="connsiteX19" fmla="*/ 9399 w 10000"/>
                <a:gd name="connsiteY19" fmla="*/ 2313 h 9839"/>
                <a:gd name="connsiteX20" fmla="*/ 9173 w 10000"/>
                <a:gd name="connsiteY20" fmla="*/ 1506 h 9839"/>
                <a:gd name="connsiteX21" fmla="*/ 9173 w 10000"/>
                <a:gd name="connsiteY21" fmla="*/ 1075 h 9839"/>
                <a:gd name="connsiteX22" fmla="*/ 9098 w 10000"/>
                <a:gd name="connsiteY22" fmla="*/ 537 h 9839"/>
                <a:gd name="connsiteX23" fmla="*/ 8873 w 10000"/>
                <a:gd name="connsiteY23" fmla="*/ 377 h 9839"/>
                <a:gd name="connsiteX24" fmla="*/ 8497 w 10000"/>
                <a:gd name="connsiteY24" fmla="*/ 161 h 9839"/>
                <a:gd name="connsiteX25" fmla="*/ 8272 w 10000"/>
                <a:gd name="connsiteY25" fmla="*/ 0 h 9839"/>
                <a:gd name="connsiteX26" fmla="*/ 7821 w 10000"/>
                <a:gd name="connsiteY26" fmla="*/ 215 h 9839"/>
                <a:gd name="connsiteX27" fmla="*/ 7370 w 10000"/>
                <a:gd name="connsiteY27" fmla="*/ 537 h 9839"/>
                <a:gd name="connsiteX28" fmla="*/ 6769 w 10000"/>
                <a:gd name="connsiteY28" fmla="*/ 537 h 9839"/>
                <a:gd name="connsiteX29" fmla="*/ 5717 w 10000"/>
                <a:gd name="connsiteY29" fmla="*/ 537 h 9839"/>
                <a:gd name="connsiteX30" fmla="*/ 5717 w 10000"/>
                <a:gd name="connsiteY30" fmla="*/ 485 h 9839"/>
                <a:gd name="connsiteX31" fmla="*/ 5643 w 10000"/>
                <a:gd name="connsiteY31" fmla="*/ 537 h 9839"/>
                <a:gd name="connsiteX32" fmla="*/ 1961 w 10000"/>
                <a:gd name="connsiteY32" fmla="*/ 537 h 9839"/>
                <a:gd name="connsiteX33" fmla="*/ 1961 w 10000"/>
                <a:gd name="connsiteY33" fmla="*/ 1667 h 9839"/>
                <a:gd name="connsiteX34" fmla="*/ 1285 w 10000"/>
                <a:gd name="connsiteY34" fmla="*/ 1667 h 9839"/>
                <a:gd name="connsiteX35" fmla="*/ 1285 w 10000"/>
                <a:gd name="connsiteY35" fmla="*/ 1882 h 9839"/>
                <a:gd name="connsiteX36" fmla="*/ 1285 w 10000"/>
                <a:gd name="connsiteY36" fmla="*/ 3816 h 9839"/>
                <a:gd name="connsiteX37" fmla="*/ 1135 w 10000"/>
                <a:gd name="connsiteY37" fmla="*/ 3924 h 9839"/>
                <a:gd name="connsiteX38" fmla="*/ 684 w 10000"/>
                <a:gd name="connsiteY38" fmla="*/ 4140 h 9839"/>
                <a:gd name="connsiteX39" fmla="*/ 609 w 10000"/>
                <a:gd name="connsiteY39" fmla="*/ 4410 h 9839"/>
                <a:gd name="connsiteX40" fmla="*/ 384 w 10000"/>
                <a:gd name="connsiteY40" fmla="*/ 4678 h 9839"/>
                <a:gd name="connsiteX41" fmla="*/ 234 w 10000"/>
                <a:gd name="connsiteY41" fmla="*/ 5108 h 9839"/>
                <a:gd name="connsiteX42" fmla="*/ 8 w 10000"/>
                <a:gd name="connsiteY42" fmla="*/ 5593 h 9839"/>
                <a:gd name="connsiteX43" fmla="*/ 384 w 10000"/>
                <a:gd name="connsiteY43" fmla="*/ 5646 h 9839"/>
                <a:gd name="connsiteX44" fmla="*/ 458 w 10000"/>
                <a:gd name="connsiteY44" fmla="*/ 6074 h 9839"/>
                <a:gd name="connsiteX45" fmla="*/ 684 w 10000"/>
                <a:gd name="connsiteY45" fmla="*/ 6505 h 9839"/>
                <a:gd name="connsiteX46" fmla="*/ 1059 w 10000"/>
                <a:gd name="connsiteY46" fmla="*/ 7366 h 9839"/>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145 w 10000"/>
                <a:gd name="connsiteY6" fmla="*/ 7979 h 10000"/>
                <a:gd name="connsiteX7" fmla="*/ 7446 w 10000"/>
                <a:gd name="connsiteY7" fmla="*/ 7103 h 10000"/>
                <a:gd name="connsiteX8" fmla="*/ 7446 w 10000"/>
                <a:gd name="connsiteY8" fmla="*/ 6722 h 10000"/>
                <a:gd name="connsiteX9" fmla="*/ 7821 w 10000"/>
                <a:gd name="connsiteY9" fmla="*/ 6722 h 10000"/>
                <a:gd name="connsiteX10" fmla="*/ 8047 w 10000"/>
                <a:gd name="connsiteY10" fmla="*/ 6011 h 10000"/>
                <a:gd name="connsiteX11" fmla="*/ 8648 w 10000"/>
                <a:gd name="connsiteY11" fmla="*/ 5574 h 10000"/>
                <a:gd name="connsiteX12" fmla="*/ 8873 w 10000"/>
                <a:gd name="connsiteY12" fmla="*/ 4755 h 10000"/>
                <a:gd name="connsiteX13" fmla="*/ 8722 w 10000"/>
                <a:gd name="connsiteY13" fmla="*/ 4318 h 10000"/>
                <a:gd name="connsiteX14" fmla="*/ 9098 w 10000"/>
                <a:gd name="connsiteY14" fmla="*/ 3388 h 10000"/>
                <a:gd name="connsiteX15" fmla="*/ 9399 w 10000"/>
                <a:gd name="connsiteY15" fmla="*/ 3114 h 10000"/>
                <a:gd name="connsiteX16" fmla="*/ 10000 w 10000"/>
                <a:gd name="connsiteY16" fmla="*/ 2678 h 10000"/>
                <a:gd name="connsiteX17" fmla="*/ 9774 w 10000"/>
                <a:gd name="connsiteY17" fmla="*/ 2622 h 10000"/>
                <a:gd name="connsiteX18" fmla="*/ 9399 w 10000"/>
                <a:gd name="connsiteY18" fmla="*/ 2351 h 10000"/>
                <a:gd name="connsiteX19" fmla="*/ 9173 w 10000"/>
                <a:gd name="connsiteY19" fmla="*/ 1531 h 10000"/>
                <a:gd name="connsiteX20" fmla="*/ 9173 w 10000"/>
                <a:gd name="connsiteY20" fmla="*/ 1093 h 10000"/>
                <a:gd name="connsiteX21" fmla="*/ 9098 w 10000"/>
                <a:gd name="connsiteY21" fmla="*/ 546 h 10000"/>
                <a:gd name="connsiteX22" fmla="*/ 8873 w 10000"/>
                <a:gd name="connsiteY22" fmla="*/ 383 h 10000"/>
                <a:gd name="connsiteX23" fmla="*/ 8497 w 10000"/>
                <a:gd name="connsiteY23" fmla="*/ 164 h 10000"/>
                <a:gd name="connsiteX24" fmla="*/ 8272 w 10000"/>
                <a:gd name="connsiteY24" fmla="*/ 0 h 10000"/>
                <a:gd name="connsiteX25" fmla="*/ 7821 w 10000"/>
                <a:gd name="connsiteY25" fmla="*/ 219 h 10000"/>
                <a:gd name="connsiteX26" fmla="*/ 7370 w 10000"/>
                <a:gd name="connsiteY26" fmla="*/ 546 h 10000"/>
                <a:gd name="connsiteX27" fmla="*/ 6769 w 10000"/>
                <a:gd name="connsiteY27" fmla="*/ 546 h 10000"/>
                <a:gd name="connsiteX28" fmla="*/ 5717 w 10000"/>
                <a:gd name="connsiteY28" fmla="*/ 546 h 10000"/>
                <a:gd name="connsiteX29" fmla="*/ 5717 w 10000"/>
                <a:gd name="connsiteY29" fmla="*/ 493 h 10000"/>
                <a:gd name="connsiteX30" fmla="*/ 5643 w 10000"/>
                <a:gd name="connsiteY30" fmla="*/ 546 h 10000"/>
                <a:gd name="connsiteX31" fmla="*/ 1961 w 10000"/>
                <a:gd name="connsiteY31" fmla="*/ 546 h 10000"/>
                <a:gd name="connsiteX32" fmla="*/ 1961 w 10000"/>
                <a:gd name="connsiteY32" fmla="*/ 1694 h 10000"/>
                <a:gd name="connsiteX33" fmla="*/ 1285 w 10000"/>
                <a:gd name="connsiteY33" fmla="*/ 1694 h 10000"/>
                <a:gd name="connsiteX34" fmla="*/ 1285 w 10000"/>
                <a:gd name="connsiteY34" fmla="*/ 1913 h 10000"/>
                <a:gd name="connsiteX35" fmla="*/ 1285 w 10000"/>
                <a:gd name="connsiteY35" fmla="*/ 3878 h 10000"/>
                <a:gd name="connsiteX36" fmla="*/ 1135 w 10000"/>
                <a:gd name="connsiteY36" fmla="*/ 3988 h 10000"/>
                <a:gd name="connsiteX37" fmla="*/ 684 w 10000"/>
                <a:gd name="connsiteY37" fmla="*/ 4208 h 10000"/>
                <a:gd name="connsiteX38" fmla="*/ 609 w 10000"/>
                <a:gd name="connsiteY38" fmla="*/ 4482 h 10000"/>
                <a:gd name="connsiteX39" fmla="*/ 384 w 10000"/>
                <a:gd name="connsiteY39" fmla="*/ 4755 h 10000"/>
                <a:gd name="connsiteX40" fmla="*/ 234 w 10000"/>
                <a:gd name="connsiteY40" fmla="*/ 5192 h 10000"/>
                <a:gd name="connsiteX41" fmla="*/ 8 w 10000"/>
                <a:gd name="connsiteY41" fmla="*/ 5685 h 10000"/>
                <a:gd name="connsiteX42" fmla="*/ 384 w 10000"/>
                <a:gd name="connsiteY42" fmla="*/ 5738 h 10000"/>
                <a:gd name="connsiteX43" fmla="*/ 458 w 10000"/>
                <a:gd name="connsiteY43" fmla="*/ 6173 h 10000"/>
                <a:gd name="connsiteX44" fmla="*/ 684 w 10000"/>
                <a:gd name="connsiteY44" fmla="*/ 6611 h 10000"/>
                <a:gd name="connsiteX45" fmla="*/ 1059 w 10000"/>
                <a:gd name="connsiteY45"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446 w 10000"/>
                <a:gd name="connsiteY6" fmla="*/ 7103 h 10000"/>
                <a:gd name="connsiteX7" fmla="*/ 7446 w 10000"/>
                <a:gd name="connsiteY7" fmla="*/ 6722 h 10000"/>
                <a:gd name="connsiteX8" fmla="*/ 7821 w 10000"/>
                <a:gd name="connsiteY8" fmla="*/ 6722 h 10000"/>
                <a:gd name="connsiteX9" fmla="*/ 8047 w 10000"/>
                <a:gd name="connsiteY9" fmla="*/ 6011 h 10000"/>
                <a:gd name="connsiteX10" fmla="*/ 8648 w 10000"/>
                <a:gd name="connsiteY10" fmla="*/ 5574 h 10000"/>
                <a:gd name="connsiteX11" fmla="*/ 8873 w 10000"/>
                <a:gd name="connsiteY11" fmla="*/ 4755 h 10000"/>
                <a:gd name="connsiteX12" fmla="*/ 8722 w 10000"/>
                <a:gd name="connsiteY12" fmla="*/ 4318 h 10000"/>
                <a:gd name="connsiteX13" fmla="*/ 9098 w 10000"/>
                <a:gd name="connsiteY13" fmla="*/ 3388 h 10000"/>
                <a:gd name="connsiteX14" fmla="*/ 9399 w 10000"/>
                <a:gd name="connsiteY14" fmla="*/ 3114 h 10000"/>
                <a:gd name="connsiteX15" fmla="*/ 10000 w 10000"/>
                <a:gd name="connsiteY15" fmla="*/ 2678 h 10000"/>
                <a:gd name="connsiteX16" fmla="*/ 9774 w 10000"/>
                <a:gd name="connsiteY16" fmla="*/ 2622 h 10000"/>
                <a:gd name="connsiteX17" fmla="*/ 9399 w 10000"/>
                <a:gd name="connsiteY17" fmla="*/ 2351 h 10000"/>
                <a:gd name="connsiteX18" fmla="*/ 9173 w 10000"/>
                <a:gd name="connsiteY18" fmla="*/ 1531 h 10000"/>
                <a:gd name="connsiteX19" fmla="*/ 9173 w 10000"/>
                <a:gd name="connsiteY19" fmla="*/ 1093 h 10000"/>
                <a:gd name="connsiteX20" fmla="*/ 9098 w 10000"/>
                <a:gd name="connsiteY20" fmla="*/ 546 h 10000"/>
                <a:gd name="connsiteX21" fmla="*/ 8873 w 10000"/>
                <a:gd name="connsiteY21" fmla="*/ 383 h 10000"/>
                <a:gd name="connsiteX22" fmla="*/ 8497 w 10000"/>
                <a:gd name="connsiteY22" fmla="*/ 164 h 10000"/>
                <a:gd name="connsiteX23" fmla="*/ 8272 w 10000"/>
                <a:gd name="connsiteY23" fmla="*/ 0 h 10000"/>
                <a:gd name="connsiteX24" fmla="*/ 7821 w 10000"/>
                <a:gd name="connsiteY24" fmla="*/ 219 h 10000"/>
                <a:gd name="connsiteX25" fmla="*/ 7370 w 10000"/>
                <a:gd name="connsiteY25" fmla="*/ 546 h 10000"/>
                <a:gd name="connsiteX26" fmla="*/ 6769 w 10000"/>
                <a:gd name="connsiteY26" fmla="*/ 546 h 10000"/>
                <a:gd name="connsiteX27" fmla="*/ 5717 w 10000"/>
                <a:gd name="connsiteY27" fmla="*/ 546 h 10000"/>
                <a:gd name="connsiteX28" fmla="*/ 5717 w 10000"/>
                <a:gd name="connsiteY28" fmla="*/ 493 h 10000"/>
                <a:gd name="connsiteX29" fmla="*/ 5643 w 10000"/>
                <a:gd name="connsiteY29" fmla="*/ 546 h 10000"/>
                <a:gd name="connsiteX30" fmla="*/ 1961 w 10000"/>
                <a:gd name="connsiteY30" fmla="*/ 546 h 10000"/>
                <a:gd name="connsiteX31" fmla="*/ 1961 w 10000"/>
                <a:gd name="connsiteY31" fmla="*/ 1694 h 10000"/>
                <a:gd name="connsiteX32" fmla="*/ 1285 w 10000"/>
                <a:gd name="connsiteY32" fmla="*/ 1694 h 10000"/>
                <a:gd name="connsiteX33" fmla="*/ 1285 w 10000"/>
                <a:gd name="connsiteY33" fmla="*/ 1913 h 10000"/>
                <a:gd name="connsiteX34" fmla="*/ 1285 w 10000"/>
                <a:gd name="connsiteY34" fmla="*/ 3878 h 10000"/>
                <a:gd name="connsiteX35" fmla="*/ 1135 w 10000"/>
                <a:gd name="connsiteY35" fmla="*/ 3988 h 10000"/>
                <a:gd name="connsiteX36" fmla="*/ 684 w 10000"/>
                <a:gd name="connsiteY36" fmla="*/ 4208 h 10000"/>
                <a:gd name="connsiteX37" fmla="*/ 609 w 10000"/>
                <a:gd name="connsiteY37" fmla="*/ 4482 h 10000"/>
                <a:gd name="connsiteX38" fmla="*/ 384 w 10000"/>
                <a:gd name="connsiteY38" fmla="*/ 4755 h 10000"/>
                <a:gd name="connsiteX39" fmla="*/ 234 w 10000"/>
                <a:gd name="connsiteY39" fmla="*/ 5192 h 10000"/>
                <a:gd name="connsiteX40" fmla="*/ 8 w 10000"/>
                <a:gd name="connsiteY40" fmla="*/ 5685 h 10000"/>
                <a:gd name="connsiteX41" fmla="*/ 384 w 10000"/>
                <a:gd name="connsiteY41" fmla="*/ 5738 h 10000"/>
                <a:gd name="connsiteX42" fmla="*/ 458 w 10000"/>
                <a:gd name="connsiteY42" fmla="*/ 6173 h 10000"/>
                <a:gd name="connsiteX43" fmla="*/ 684 w 10000"/>
                <a:gd name="connsiteY43" fmla="*/ 6611 h 10000"/>
                <a:gd name="connsiteX44" fmla="*/ 1059 w 10000"/>
                <a:gd name="connsiteY44"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7446 w 10000"/>
                <a:gd name="connsiteY5" fmla="*/ 7103 h 10000"/>
                <a:gd name="connsiteX6" fmla="*/ 7446 w 10000"/>
                <a:gd name="connsiteY6" fmla="*/ 6722 h 10000"/>
                <a:gd name="connsiteX7" fmla="*/ 7821 w 10000"/>
                <a:gd name="connsiteY7" fmla="*/ 6722 h 10000"/>
                <a:gd name="connsiteX8" fmla="*/ 8047 w 10000"/>
                <a:gd name="connsiteY8" fmla="*/ 6011 h 10000"/>
                <a:gd name="connsiteX9" fmla="*/ 8648 w 10000"/>
                <a:gd name="connsiteY9" fmla="*/ 5574 h 10000"/>
                <a:gd name="connsiteX10" fmla="*/ 8873 w 10000"/>
                <a:gd name="connsiteY10" fmla="*/ 4755 h 10000"/>
                <a:gd name="connsiteX11" fmla="*/ 8722 w 10000"/>
                <a:gd name="connsiteY11" fmla="*/ 4318 h 10000"/>
                <a:gd name="connsiteX12" fmla="*/ 9098 w 10000"/>
                <a:gd name="connsiteY12" fmla="*/ 3388 h 10000"/>
                <a:gd name="connsiteX13" fmla="*/ 9399 w 10000"/>
                <a:gd name="connsiteY13" fmla="*/ 3114 h 10000"/>
                <a:gd name="connsiteX14" fmla="*/ 10000 w 10000"/>
                <a:gd name="connsiteY14" fmla="*/ 2678 h 10000"/>
                <a:gd name="connsiteX15" fmla="*/ 9774 w 10000"/>
                <a:gd name="connsiteY15" fmla="*/ 2622 h 10000"/>
                <a:gd name="connsiteX16" fmla="*/ 9399 w 10000"/>
                <a:gd name="connsiteY16" fmla="*/ 2351 h 10000"/>
                <a:gd name="connsiteX17" fmla="*/ 9173 w 10000"/>
                <a:gd name="connsiteY17" fmla="*/ 1531 h 10000"/>
                <a:gd name="connsiteX18" fmla="*/ 9173 w 10000"/>
                <a:gd name="connsiteY18" fmla="*/ 1093 h 10000"/>
                <a:gd name="connsiteX19" fmla="*/ 9098 w 10000"/>
                <a:gd name="connsiteY19" fmla="*/ 546 h 10000"/>
                <a:gd name="connsiteX20" fmla="*/ 8873 w 10000"/>
                <a:gd name="connsiteY20" fmla="*/ 383 h 10000"/>
                <a:gd name="connsiteX21" fmla="*/ 8497 w 10000"/>
                <a:gd name="connsiteY21" fmla="*/ 164 h 10000"/>
                <a:gd name="connsiteX22" fmla="*/ 8272 w 10000"/>
                <a:gd name="connsiteY22" fmla="*/ 0 h 10000"/>
                <a:gd name="connsiteX23" fmla="*/ 7821 w 10000"/>
                <a:gd name="connsiteY23" fmla="*/ 219 h 10000"/>
                <a:gd name="connsiteX24" fmla="*/ 7370 w 10000"/>
                <a:gd name="connsiteY24" fmla="*/ 546 h 10000"/>
                <a:gd name="connsiteX25" fmla="*/ 6769 w 10000"/>
                <a:gd name="connsiteY25" fmla="*/ 546 h 10000"/>
                <a:gd name="connsiteX26" fmla="*/ 5717 w 10000"/>
                <a:gd name="connsiteY26" fmla="*/ 546 h 10000"/>
                <a:gd name="connsiteX27" fmla="*/ 5717 w 10000"/>
                <a:gd name="connsiteY27" fmla="*/ 493 h 10000"/>
                <a:gd name="connsiteX28" fmla="*/ 5643 w 10000"/>
                <a:gd name="connsiteY28" fmla="*/ 546 h 10000"/>
                <a:gd name="connsiteX29" fmla="*/ 1961 w 10000"/>
                <a:gd name="connsiteY29" fmla="*/ 546 h 10000"/>
                <a:gd name="connsiteX30" fmla="*/ 1961 w 10000"/>
                <a:gd name="connsiteY30" fmla="*/ 1694 h 10000"/>
                <a:gd name="connsiteX31" fmla="*/ 1285 w 10000"/>
                <a:gd name="connsiteY31" fmla="*/ 1694 h 10000"/>
                <a:gd name="connsiteX32" fmla="*/ 1285 w 10000"/>
                <a:gd name="connsiteY32" fmla="*/ 1913 h 10000"/>
                <a:gd name="connsiteX33" fmla="*/ 1285 w 10000"/>
                <a:gd name="connsiteY33" fmla="*/ 3878 h 10000"/>
                <a:gd name="connsiteX34" fmla="*/ 1135 w 10000"/>
                <a:gd name="connsiteY34" fmla="*/ 3988 h 10000"/>
                <a:gd name="connsiteX35" fmla="*/ 684 w 10000"/>
                <a:gd name="connsiteY35" fmla="*/ 4208 h 10000"/>
                <a:gd name="connsiteX36" fmla="*/ 609 w 10000"/>
                <a:gd name="connsiteY36" fmla="*/ 4482 h 10000"/>
                <a:gd name="connsiteX37" fmla="*/ 384 w 10000"/>
                <a:gd name="connsiteY37" fmla="*/ 4755 h 10000"/>
                <a:gd name="connsiteX38" fmla="*/ 234 w 10000"/>
                <a:gd name="connsiteY38" fmla="*/ 5192 h 10000"/>
                <a:gd name="connsiteX39" fmla="*/ 8 w 10000"/>
                <a:gd name="connsiteY39" fmla="*/ 5685 h 10000"/>
                <a:gd name="connsiteX40" fmla="*/ 384 w 10000"/>
                <a:gd name="connsiteY40" fmla="*/ 5738 h 10000"/>
                <a:gd name="connsiteX41" fmla="*/ 458 w 10000"/>
                <a:gd name="connsiteY41" fmla="*/ 6173 h 10000"/>
                <a:gd name="connsiteX42" fmla="*/ 684 w 10000"/>
                <a:gd name="connsiteY42" fmla="*/ 6611 h 10000"/>
                <a:gd name="connsiteX43" fmla="*/ 1059 w 10000"/>
                <a:gd name="connsiteY43"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446 w 10000"/>
                <a:gd name="connsiteY4" fmla="*/ 7103 h 10000"/>
                <a:gd name="connsiteX5" fmla="*/ 7446 w 10000"/>
                <a:gd name="connsiteY5" fmla="*/ 6722 h 10000"/>
                <a:gd name="connsiteX6" fmla="*/ 7821 w 10000"/>
                <a:gd name="connsiteY6" fmla="*/ 6722 h 10000"/>
                <a:gd name="connsiteX7" fmla="*/ 8047 w 10000"/>
                <a:gd name="connsiteY7" fmla="*/ 6011 h 10000"/>
                <a:gd name="connsiteX8" fmla="*/ 8648 w 10000"/>
                <a:gd name="connsiteY8" fmla="*/ 5574 h 10000"/>
                <a:gd name="connsiteX9" fmla="*/ 8873 w 10000"/>
                <a:gd name="connsiteY9" fmla="*/ 4755 h 10000"/>
                <a:gd name="connsiteX10" fmla="*/ 8722 w 10000"/>
                <a:gd name="connsiteY10" fmla="*/ 4318 h 10000"/>
                <a:gd name="connsiteX11" fmla="*/ 9098 w 10000"/>
                <a:gd name="connsiteY11" fmla="*/ 3388 h 10000"/>
                <a:gd name="connsiteX12" fmla="*/ 9399 w 10000"/>
                <a:gd name="connsiteY12" fmla="*/ 3114 h 10000"/>
                <a:gd name="connsiteX13" fmla="*/ 10000 w 10000"/>
                <a:gd name="connsiteY13" fmla="*/ 2678 h 10000"/>
                <a:gd name="connsiteX14" fmla="*/ 9774 w 10000"/>
                <a:gd name="connsiteY14" fmla="*/ 2622 h 10000"/>
                <a:gd name="connsiteX15" fmla="*/ 9399 w 10000"/>
                <a:gd name="connsiteY15" fmla="*/ 2351 h 10000"/>
                <a:gd name="connsiteX16" fmla="*/ 9173 w 10000"/>
                <a:gd name="connsiteY16" fmla="*/ 1531 h 10000"/>
                <a:gd name="connsiteX17" fmla="*/ 9173 w 10000"/>
                <a:gd name="connsiteY17" fmla="*/ 1093 h 10000"/>
                <a:gd name="connsiteX18" fmla="*/ 9098 w 10000"/>
                <a:gd name="connsiteY18" fmla="*/ 546 h 10000"/>
                <a:gd name="connsiteX19" fmla="*/ 8873 w 10000"/>
                <a:gd name="connsiteY19" fmla="*/ 383 h 10000"/>
                <a:gd name="connsiteX20" fmla="*/ 8497 w 10000"/>
                <a:gd name="connsiteY20" fmla="*/ 164 h 10000"/>
                <a:gd name="connsiteX21" fmla="*/ 8272 w 10000"/>
                <a:gd name="connsiteY21" fmla="*/ 0 h 10000"/>
                <a:gd name="connsiteX22" fmla="*/ 7821 w 10000"/>
                <a:gd name="connsiteY22" fmla="*/ 219 h 10000"/>
                <a:gd name="connsiteX23" fmla="*/ 7370 w 10000"/>
                <a:gd name="connsiteY23" fmla="*/ 546 h 10000"/>
                <a:gd name="connsiteX24" fmla="*/ 6769 w 10000"/>
                <a:gd name="connsiteY24" fmla="*/ 546 h 10000"/>
                <a:gd name="connsiteX25" fmla="*/ 5717 w 10000"/>
                <a:gd name="connsiteY25" fmla="*/ 546 h 10000"/>
                <a:gd name="connsiteX26" fmla="*/ 5717 w 10000"/>
                <a:gd name="connsiteY26" fmla="*/ 493 h 10000"/>
                <a:gd name="connsiteX27" fmla="*/ 5643 w 10000"/>
                <a:gd name="connsiteY27" fmla="*/ 546 h 10000"/>
                <a:gd name="connsiteX28" fmla="*/ 1961 w 10000"/>
                <a:gd name="connsiteY28" fmla="*/ 546 h 10000"/>
                <a:gd name="connsiteX29" fmla="*/ 1961 w 10000"/>
                <a:gd name="connsiteY29" fmla="*/ 1694 h 10000"/>
                <a:gd name="connsiteX30" fmla="*/ 1285 w 10000"/>
                <a:gd name="connsiteY30" fmla="*/ 1694 h 10000"/>
                <a:gd name="connsiteX31" fmla="*/ 1285 w 10000"/>
                <a:gd name="connsiteY31" fmla="*/ 1913 h 10000"/>
                <a:gd name="connsiteX32" fmla="*/ 1285 w 10000"/>
                <a:gd name="connsiteY32" fmla="*/ 3878 h 10000"/>
                <a:gd name="connsiteX33" fmla="*/ 1135 w 10000"/>
                <a:gd name="connsiteY33" fmla="*/ 3988 h 10000"/>
                <a:gd name="connsiteX34" fmla="*/ 684 w 10000"/>
                <a:gd name="connsiteY34" fmla="*/ 4208 h 10000"/>
                <a:gd name="connsiteX35" fmla="*/ 609 w 10000"/>
                <a:gd name="connsiteY35" fmla="*/ 4482 h 10000"/>
                <a:gd name="connsiteX36" fmla="*/ 384 w 10000"/>
                <a:gd name="connsiteY36" fmla="*/ 4755 h 10000"/>
                <a:gd name="connsiteX37" fmla="*/ 234 w 10000"/>
                <a:gd name="connsiteY37" fmla="*/ 5192 h 10000"/>
                <a:gd name="connsiteX38" fmla="*/ 8 w 10000"/>
                <a:gd name="connsiteY38" fmla="*/ 5685 h 10000"/>
                <a:gd name="connsiteX39" fmla="*/ 384 w 10000"/>
                <a:gd name="connsiteY39" fmla="*/ 5738 h 10000"/>
                <a:gd name="connsiteX40" fmla="*/ 458 w 10000"/>
                <a:gd name="connsiteY40" fmla="*/ 6173 h 10000"/>
                <a:gd name="connsiteX41" fmla="*/ 684 w 10000"/>
                <a:gd name="connsiteY41" fmla="*/ 6611 h 10000"/>
                <a:gd name="connsiteX42" fmla="*/ 1059 w 10000"/>
                <a:gd name="connsiteY42" fmla="*/ 7487 h 10000"/>
                <a:gd name="connsiteX0" fmla="*/ 8197 w 10000"/>
                <a:gd name="connsiteY0" fmla="*/ 9837 h 10000"/>
                <a:gd name="connsiteX1" fmla="*/ 8422 w 10000"/>
                <a:gd name="connsiteY1" fmla="*/ 10000 h 10000"/>
                <a:gd name="connsiteX2" fmla="*/ 8272 w 10000"/>
                <a:gd name="connsiteY2" fmla="*/ 9564 h 10000"/>
                <a:gd name="connsiteX3" fmla="*/ 7446 w 10000"/>
                <a:gd name="connsiteY3" fmla="*/ 7103 h 10000"/>
                <a:gd name="connsiteX4" fmla="*/ 7446 w 10000"/>
                <a:gd name="connsiteY4" fmla="*/ 6722 h 10000"/>
                <a:gd name="connsiteX5" fmla="*/ 7821 w 10000"/>
                <a:gd name="connsiteY5" fmla="*/ 6722 h 10000"/>
                <a:gd name="connsiteX6" fmla="*/ 8047 w 10000"/>
                <a:gd name="connsiteY6" fmla="*/ 6011 h 10000"/>
                <a:gd name="connsiteX7" fmla="*/ 8648 w 10000"/>
                <a:gd name="connsiteY7" fmla="*/ 5574 h 10000"/>
                <a:gd name="connsiteX8" fmla="*/ 8873 w 10000"/>
                <a:gd name="connsiteY8" fmla="*/ 4755 h 10000"/>
                <a:gd name="connsiteX9" fmla="*/ 8722 w 10000"/>
                <a:gd name="connsiteY9" fmla="*/ 4318 h 10000"/>
                <a:gd name="connsiteX10" fmla="*/ 9098 w 10000"/>
                <a:gd name="connsiteY10" fmla="*/ 3388 h 10000"/>
                <a:gd name="connsiteX11" fmla="*/ 9399 w 10000"/>
                <a:gd name="connsiteY11" fmla="*/ 3114 h 10000"/>
                <a:gd name="connsiteX12" fmla="*/ 10000 w 10000"/>
                <a:gd name="connsiteY12" fmla="*/ 2678 h 10000"/>
                <a:gd name="connsiteX13" fmla="*/ 9774 w 10000"/>
                <a:gd name="connsiteY13" fmla="*/ 2622 h 10000"/>
                <a:gd name="connsiteX14" fmla="*/ 9399 w 10000"/>
                <a:gd name="connsiteY14" fmla="*/ 2351 h 10000"/>
                <a:gd name="connsiteX15" fmla="*/ 9173 w 10000"/>
                <a:gd name="connsiteY15" fmla="*/ 1531 h 10000"/>
                <a:gd name="connsiteX16" fmla="*/ 9173 w 10000"/>
                <a:gd name="connsiteY16" fmla="*/ 1093 h 10000"/>
                <a:gd name="connsiteX17" fmla="*/ 9098 w 10000"/>
                <a:gd name="connsiteY17" fmla="*/ 546 h 10000"/>
                <a:gd name="connsiteX18" fmla="*/ 8873 w 10000"/>
                <a:gd name="connsiteY18" fmla="*/ 383 h 10000"/>
                <a:gd name="connsiteX19" fmla="*/ 8497 w 10000"/>
                <a:gd name="connsiteY19" fmla="*/ 164 h 10000"/>
                <a:gd name="connsiteX20" fmla="*/ 8272 w 10000"/>
                <a:gd name="connsiteY20" fmla="*/ 0 h 10000"/>
                <a:gd name="connsiteX21" fmla="*/ 7821 w 10000"/>
                <a:gd name="connsiteY21" fmla="*/ 219 h 10000"/>
                <a:gd name="connsiteX22" fmla="*/ 7370 w 10000"/>
                <a:gd name="connsiteY22" fmla="*/ 546 h 10000"/>
                <a:gd name="connsiteX23" fmla="*/ 6769 w 10000"/>
                <a:gd name="connsiteY23" fmla="*/ 546 h 10000"/>
                <a:gd name="connsiteX24" fmla="*/ 5717 w 10000"/>
                <a:gd name="connsiteY24" fmla="*/ 546 h 10000"/>
                <a:gd name="connsiteX25" fmla="*/ 5717 w 10000"/>
                <a:gd name="connsiteY25" fmla="*/ 493 h 10000"/>
                <a:gd name="connsiteX26" fmla="*/ 5643 w 10000"/>
                <a:gd name="connsiteY26" fmla="*/ 546 h 10000"/>
                <a:gd name="connsiteX27" fmla="*/ 1961 w 10000"/>
                <a:gd name="connsiteY27" fmla="*/ 546 h 10000"/>
                <a:gd name="connsiteX28" fmla="*/ 1961 w 10000"/>
                <a:gd name="connsiteY28" fmla="*/ 1694 h 10000"/>
                <a:gd name="connsiteX29" fmla="*/ 1285 w 10000"/>
                <a:gd name="connsiteY29" fmla="*/ 1694 h 10000"/>
                <a:gd name="connsiteX30" fmla="*/ 1285 w 10000"/>
                <a:gd name="connsiteY30" fmla="*/ 1913 h 10000"/>
                <a:gd name="connsiteX31" fmla="*/ 1285 w 10000"/>
                <a:gd name="connsiteY31" fmla="*/ 3878 h 10000"/>
                <a:gd name="connsiteX32" fmla="*/ 1135 w 10000"/>
                <a:gd name="connsiteY32" fmla="*/ 3988 h 10000"/>
                <a:gd name="connsiteX33" fmla="*/ 684 w 10000"/>
                <a:gd name="connsiteY33" fmla="*/ 4208 h 10000"/>
                <a:gd name="connsiteX34" fmla="*/ 609 w 10000"/>
                <a:gd name="connsiteY34" fmla="*/ 4482 h 10000"/>
                <a:gd name="connsiteX35" fmla="*/ 384 w 10000"/>
                <a:gd name="connsiteY35" fmla="*/ 4755 h 10000"/>
                <a:gd name="connsiteX36" fmla="*/ 234 w 10000"/>
                <a:gd name="connsiteY36" fmla="*/ 5192 h 10000"/>
                <a:gd name="connsiteX37" fmla="*/ 8 w 10000"/>
                <a:gd name="connsiteY37" fmla="*/ 5685 h 10000"/>
                <a:gd name="connsiteX38" fmla="*/ 384 w 10000"/>
                <a:gd name="connsiteY38" fmla="*/ 5738 h 10000"/>
                <a:gd name="connsiteX39" fmla="*/ 458 w 10000"/>
                <a:gd name="connsiteY39" fmla="*/ 6173 h 10000"/>
                <a:gd name="connsiteX40" fmla="*/ 684 w 10000"/>
                <a:gd name="connsiteY40" fmla="*/ 6611 h 10000"/>
                <a:gd name="connsiteX41" fmla="*/ 1059 w 10000"/>
                <a:gd name="connsiteY41" fmla="*/ 7487 h 10000"/>
                <a:gd name="connsiteX0" fmla="*/ 8197 w 10000"/>
                <a:gd name="connsiteY0" fmla="*/ 9837 h 10000"/>
                <a:gd name="connsiteX1" fmla="*/ 8422 w 10000"/>
                <a:gd name="connsiteY1" fmla="*/ 10000 h 10000"/>
                <a:gd name="connsiteX2" fmla="*/ 7446 w 10000"/>
                <a:gd name="connsiteY2" fmla="*/ 7103 h 10000"/>
                <a:gd name="connsiteX3" fmla="*/ 7446 w 10000"/>
                <a:gd name="connsiteY3" fmla="*/ 6722 h 10000"/>
                <a:gd name="connsiteX4" fmla="*/ 7821 w 10000"/>
                <a:gd name="connsiteY4" fmla="*/ 6722 h 10000"/>
                <a:gd name="connsiteX5" fmla="*/ 8047 w 10000"/>
                <a:gd name="connsiteY5" fmla="*/ 6011 h 10000"/>
                <a:gd name="connsiteX6" fmla="*/ 8648 w 10000"/>
                <a:gd name="connsiteY6" fmla="*/ 5574 h 10000"/>
                <a:gd name="connsiteX7" fmla="*/ 8873 w 10000"/>
                <a:gd name="connsiteY7" fmla="*/ 4755 h 10000"/>
                <a:gd name="connsiteX8" fmla="*/ 8722 w 10000"/>
                <a:gd name="connsiteY8" fmla="*/ 4318 h 10000"/>
                <a:gd name="connsiteX9" fmla="*/ 9098 w 10000"/>
                <a:gd name="connsiteY9" fmla="*/ 3388 h 10000"/>
                <a:gd name="connsiteX10" fmla="*/ 9399 w 10000"/>
                <a:gd name="connsiteY10" fmla="*/ 3114 h 10000"/>
                <a:gd name="connsiteX11" fmla="*/ 10000 w 10000"/>
                <a:gd name="connsiteY11" fmla="*/ 2678 h 10000"/>
                <a:gd name="connsiteX12" fmla="*/ 9774 w 10000"/>
                <a:gd name="connsiteY12" fmla="*/ 2622 h 10000"/>
                <a:gd name="connsiteX13" fmla="*/ 9399 w 10000"/>
                <a:gd name="connsiteY13" fmla="*/ 2351 h 10000"/>
                <a:gd name="connsiteX14" fmla="*/ 9173 w 10000"/>
                <a:gd name="connsiteY14" fmla="*/ 1531 h 10000"/>
                <a:gd name="connsiteX15" fmla="*/ 9173 w 10000"/>
                <a:gd name="connsiteY15" fmla="*/ 1093 h 10000"/>
                <a:gd name="connsiteX16" fmla="*/ 9098 w 10000"/>
                <a:gd name="connsiteY16" fmla="*/ 546 h 10000"/>
                <a:gd name="connsiteX17" fmla="*/ 8873 w 10000"/>
                <a:gd name="connsiteY17" fmla="*/ 383 h 10000"/>
                <a:gd name="connsiteX18" fmla="*/ 8497 w 10000"/>
                <a:gd name="connsiteY18" fmla="*/ 164 h 10000"/>
                <a:gd name="connsiteX19" fmla="*/ 8272 w 10000"/>
                <a:gd name="connsiteY19" fmla="*/ 0 h 10000"/>
                <a:gd name="connsiteX20" fmla="*/ 7821 w 10000"/>
                <a:gd name="connsiteY20" fmla="*/ 219 h 10000"/>
                <a:gd name="connsiteX21" fmla="*/ 7370 w 10000"/>
                <a:gd name="connsiteY21" fmla="*/ 546 h 10000"/>
                <a:gd name="connsiteX22" fmla="*/ 6769 w 10000"/>
                <a:gd name="connsiteY22" fmla="*/ 546 h 10000"/>
                <a:gd name="connsiteX23" fmla="*/ 5717 w 10000"/>
                <a:gd name="connsiteY23" fmla="*/ 546 h 10000"/>
                <a:gd name="connsiteX24" fmla="*/ 5717 w 10000"/>
                <a:gd name="connsiteY24" fmla="*/ 493 h 10000"/>
                <a:gd name="connsiteX25" fmla="*/ 5643 w 10000"/>
                <a:gd name="connsiteY25" fmla="*/ 546 h 10000"/>
                <a:gd name="connsiteX26" fmla="*/ 1961 w 10000"/>
                <a:gd name="connsiteY26" fmla="*/ 546 h 10000"/>
                <a:gd name="connsiteX27" fmla="*/ 1961 w 10000"/>
                <a:gd name="connsiteY27" fmla="*/ 1694 h 10000"/>
                <a:gd name="connsiteX28" fmla="*/ 1285 w 10000"/>
                <a:gd name="connsiteY28" fmla="*/ 1694 h 10000"/>
                <a:gd name="connsiteX29" fmla="*/ 1285 w 10000"/>
                <a:gd name="connsiteY29" fmla="*/ 1913 h 10000"/>
                <a:gd name="connsiteX30" fmla="*/ 1285 w 10000"/>
                <a:gd name="connsiteY30" fmla="*/ 3878 h 10000"/>
                <a:gd name="connsiteX31" fmla="*/ 1135 w 10000"/>
                <a:gd name="connsiteY31" fmla="*/ 3988 h 10000"/>
                <a:gd name="connsiteX32" fmla="*/ 684 w 10000"/>
                <a:gd name="connsiteY32" fmla="*/ 4208 h 10000"/>
                <a:gd name="connsiteX33" fmla="*/ 609 w 10000"/>
                <a:gd name="connsiteY33" fmla="*/ 4482 h 10000"/>
                <a:gd name="connsiteX34" fmla="*/ 384 w 10000"/>
                <a:gd name="connsiteY34" fmla="*/ 4755 h 10000"/>
                <a:gd name="connsiteX35" fmla="*/ 234 w 10000"/>
                <a:gd name="connsiteY35" fmla="*/ 5192 h 10000"/>
                <a:gd name="connsiteX36" fmla="*/ 8 w 10000"/>
                <a:gd name="connsiteY36" fmla="*/ 5685 h 10000"/>
                <a:gd name="connsiteX37" fmla="*/ 384 w 10000"/>
                <a:gd name="connsiteY37" fmla="*/ 5738 h 10000"/>
                <a:gd name="connsiteX38" fmla="*/ 458 w 10000"/>
                <a:gd name="connsiteY38" fmla="*/ 6173 h 10000"/>
                <a:gd name="connsiteX39" fmla="*/ 684 w 10000"/>
                <a:gd name="connsiteY39" fmla="*/ 6611 h 10000"/>
                <a:gd name="connsiteX40" fmla="*/ 1059 w 10000"/>
                <a:gd name="connsiteY40" fmla="*/ 7487 h 10000"/>
                <a:gd name="connsiteX0" fmla="*/ 8197 w 10000"/>
                <a:gd name="connsiteY0" fmla="*/ 9837 h 9837"/>
                <a:gd name="connsiteX1" fmla="*/ 7446 w 10000"/>
                <a:gd name="connsiteY1" fmla="*/ 7103 h 9837"/>
                <a:gd name="connsiteX2" fmla="*/ 7446 w 10000"/>
                <a:gd name="connsiteY2" fmla="*/ 6722 h 9837"/>
                <a:gd name="connsiteX3" fmla="*/ 7821 w 10000"/>
                <a:gd name="connsiteY3" fmla="*/ 6722 h 9837"/>
                <a:gd name="connsiteX4" fmla="*/ 8047 w 10000"/>
                <a:gd name="connsiteY4" fmla="*/ 6011 h 9837"/>
                <a:gd name="connsiteX5" fmla="*/ 8648 w 10000"/>
                <a:gd name="connsiteY5" fmla="*/ 5574 h 9837"/>
                <a:gd name="connsiteX6" fmla="*/ 8873 w 10000"/>
                <a:gd name="connsiteY6" fmla="*/ 4755 h 9837"/>
                <a:gd name="connsiteX7" fmla="*/ 8722 w 10000"/>
                <a:gd name="connsiteY7" fmla="*/ 4318 h 9837"/>
                <a:gd name="connsiteX8" fmla="*/ 9098 w 10000"/>
                <a:gd name="connsiteY8" fmla="*/ 3388 h 9837"/>
                <a:gd name="connsiteX9" fmla="*/ 9399 w 10000"/>
                <a:gd name="connsiteY9" fmla="*/ 3114 h 9837"/>
                <a:gd name="connsiteX10" fmla="*/ 10000 w 10000"/>
                <a:gd name="connsiteY10" fmla="*/ 2678 h 9837"/>
                <a:gd name="connsiteX11" fmla="*/ 9774 w 10000"/>
                <a:gd name="connsiteY11" fmla="*/ 2622 h 9837"/>
                <a:gd name="connsiteX12" fmla="*/ 9399 w 10000"/>
                <a:gd name="connsiteY12" fmla="*/ 2351 h 9837"/>
                <a:gd name="connsiteX13" fmla="*/ 9173 w 10000"/>
                <a:gd name="connsiteY13" fmla="*/ 1531 h 9837"/>
                <a:gd name="connsiteX14" fmla="*/ 9173 w 10000"/>
                <a:gd name="connsiteY14" fmla="*/ 1093 h 9837"/>
                <a:gd name="connsiteX15" fmla="*/ 9098 w 10000"/>
                <a:gd name="connsiteY15" fmla="*/ 546 h 9837"/>
                <a:gd name="connsiteX16" fmla="*/ 8873 w 10000"/>
                <a:gd name="connsiteY16" fmla="*/ 383 h 9837"/>
                <a:gd name="connsiteX17" fmla="*/ 8497 w 10000"/>
                <a:gd name="connsiteY17" fmla="*/ 164 h 9837"/>
                <a:gd name="connsiteX18" fmla="*/ 8272 w 10000"/>
                <a:gd name="connsiteY18" fmla="*/ 0 h 9837"/>
                <a:gd name="connsiteX19" fmla="*/ 7821 w 10000"/>
                <a:gd name="connsiteY19" fmla="*/ 219 h 9837"/>
                <a:gd name="connsiteX20" fmla="*/ 7370 w 10000"/>
                <a:gd name="connsiteY20" fmla="*/ 546 h 9837"/>
                <a:gd name="connsiteX21" fmla="*/ 6769 w 10000"/>
                <a:gd name="connsiteY21" fmla="*/ 546 h 9837"/>
                <a:gd name="connsiteX22" fmla="*/ 5717 w 10000"/>
                <a:gd name="connsiteY22" fmla="*/ 546 h 9837"/>
                <a:gd name="connsiteX23" fmla="*/ 5717 w 10000"/>
                <a:gd name="connsiteY23" fmla="*/ 493 h 9837"/>
                <a:gd name="connsiteX24" fmla="*/ 5643 w 10000"/>
                <a:gd name="connsiteY24" fmla="*/ 546 h 9837"/>
                <a:gd name="connsiteX25" fmla="*/ 1961 w 10000"/>
                <a:gd name="connsiteY25" fmla="*/ 546 h 9837"/>
                <a:gd name="connsiteX26" fmla="*/ 1961 w 10000"/>
                <a:gd name="connsiteY26" fmla="*/ 1694 h 9837"/>
                <a:gd name="connsiteX27" fmla="*/ 1285 w 10000"/>
                <a:gd name="connsiteY27" fmla="*/ 1694 h 9837"/>
                <a:gd name="connsiteX28" fmla="*/ 1285 w 10000"/>
                <a:gd name="connsiteY28" fmla="*/ 1913 h 9837"/>
                <a:gd name="connsiteX29" fmla="*/ 1285 w 10000"/>
                <a:gd name="connsiteY29" fmla="*/ 3878 h 9837"/>
                <a:gd name="connsiteX30" fmla="*/ 1135 w 10000"/>
                <a:gd name="connsiteY30" fmla="*/ 3988 h 9837"/>
                <a:gd name="connsiteX31" fmla="*/ 684 w 10000"/>
                <a:gd name="connsiteY31" fmla="*/ 4208 h 9837"/>
                <a:gd name="connsiteX32" fmla="*/ 609 w 10000"/>
                <a:gd name="connsiteY32" fmla="*/ 4482 h 9837"/>
                <a:gd name="connsiteX33" fmla="*/ 384 w 10000"/>
                <a:gd name="connsiteY33" fmla="*/ 4755 h 9837"/>
                <a:gd name="connsiteX34" fmla="*/ 234 w 10000"/>
                <a:gd name="connsiteY34" fmla="*/ 5192 h 9837"/>
                <a:gd name="connsiteX35" fmla="*/ 8 w 10000"/>
                <a:gd name="connsiteY35" fmla="*/ 5685 h 9837"/>
                <a:gd name="connsiteX36" fmla="*/ 384 w 10000"/>
                <a:gd name="connsiteY36" fmla="*/ 5738 h 9837"/>
                <a:gd name="connsiteX37" fmla="*/ 458 w 10000"/>
                <a:gd name="connsiteY37" fmla="*/ 6173 h 9837"/>
                <a:gd name="connsiteX38" fmla="*/ 684 w 10000"/>
                <a:gd name="connsiteY38" fmla="*/ 6611 h 9837"/>
                <a:gd name="connsiteX39" fmla="*/ 1059 w 10000"/>
                <a:gd name="connsiteY39" fmla="*/ 7487 h 9837"/>
                <a:gd name="connsiteX0" fmla="*/ 7446 w 10000"/>
                <a:gd name="connsiteY0" fmla="*/ 7221 h 7611"/>
                <a:gd name="connsiteX1" fmla="*/ 7446 w 10000"/>
                <a:gd name="connsiteY1" fmla="*/ 6833 h 7611"/>
                <a:gd name="connsiteX2" fmla="*/ 7821 w 10000"/>
                <a:gd name="connsiteY2" fmla="*/ 6833 h 7611"/>
                <a:gd name="connsiteX3" fmla="*/ 8047 w 10000"/>
                <a:gd name="connsiteY3" fmla="*/ 6111 h 7611"/>
                <a:gd name="connsiteX4" fmla="*/ 8648 w 10000"/>
                <a:gd name="connsiteY4" fmla="*/ 5666 h 7611"/>
                <a:gd name="connsiteX5" fmla="*/ 8873 w 10000"/>
                <a:gd name="connsiteY5" fmla="*/ 4834 h 7611"/>
                <a:gd name="connsiteX6" fmla="*/ 8722 w 10000"/>
                <a:gd name="connsiteY6" fmla="*/ 4390 h 7611"/>
                <a:gd name="connsiteX7" fmla="*/ 9098 w 10000"/>
                <a:gd name="connsiteY7" fmla="*/ 3444 h 7611"/>
                <a:gd name="connsiteX8" fmla="*/ 9399 w 10000"/>
                <a:gd name="connsiteY8" fmla="*/ 3166 h 7611"/>
                <a:gd name="connsiteX9" fmla="*/ 10000 w 10000"/>
                <a:gd name="connsiteY9" fmla="*/ 2722 h 7611"/>
                <a:gd name="connsiteX10" fmla="*/ 9774 w 10000"/>
                <a:gd name="connsiteY10" fmla="*/ 2665 h 7611"/>
                <a:gd name="connsiteX11" fmla="*/ 9399 w 10000"/>
                <a:gd name="connsiteY11" fmla="*/ 2390 h 7611"/>
                <a:gd name="connsiteX12" fmla="*/ 9173 w 10000"/>
                <a:gd name="connsiteY12" fmla="*/ 1556 h 7611"/>
                <a:gd name="connsiteX13" fmla="*/ 9173 w 10000"/>
                <a:gd name="connsiteY13" fmla="*/ 1111 h 7611"/>
                <a:gd name="connsiteX14" fmla="*/ 9098 w 10000"/>
                <a:gd name="connsiteY14" fmla="*/ 555 h 7611"/>
                <a:gd name="connsiteX15" fmla="*/ 8873 w 10000"/>
                <a:gd name="connsiteY15" fmla="*/ 389 h 7611"/>
                <a:gd name="connsiteX16" fmla="*/ 8497 w 10000"/>
                <a:gd name="connsiteY16" fmla="*/ 167 h 7611"/>
                <a:gd name="connsiteX17" fmla="*/ 8272 w 10000"/>
                <a:gd name="connsiteY17" fmla="*/ 0 h 7611"/>
                <a:gd name="connsiteX18" fmla="*/ 7821 w 10000"/>
                <a:gd name="connsiteY18" fmla="*/ 223 h 7611"/>
                <a:gd name="connsiteX19" fmla="*/ 7370 w 10000"/>
                <a:gd name="connsiteY19" fmla="*/ 555 h 7611"/>
                <a:gd name="connsiteX20" fmla="*/ 6769 w 10000"/>
                <a:gd name="connsiteY20" fmla="*/ 555 h 7611"/>
                <a:gd name="connsiteX21" fmla="*/ 5717 w 10000"/>
                <a:gd name="connsiteY21" fmla="*/ 555 h 7611"/>
                <a:gd name="connsiteX22" fmla="*/ 5717 w 10000"/>
                <a:gd name="connsiteY22" fmla="*/ 501 h 7611"/>
                <a:gd name="connsiteX23" fmla="*/ 5643 w 10000"/>
                <a:gd name="connsiteY23" fmla="*/ 555 h 7611"/>
                <a:gd name="connsiteX24" fmla="*/ 1961 w 10000"/>
                <a:gd name="connsiteY24" fmla="*/ 555 h 7611"/>
                <a:gd name="connsiteX25" fmla="*/ 1961 w 10000"/>
                <a:gd name="connsiteY25" fmla="*/ 1722 h 7611"/>
                <a:gd name="connsiteX26" fmla="*/ 1285 w 10000"/>
                <a:gd name="connsiteY26" fmla="*/ 1722 h 7611"/>
                <a:gd name="connsiteX27" fmla="*/ 1285 w 10000"/>
                <a:gd name="connsiteY27" fmla="*/ 1945 h 7611"/>
                <a:gd name="connsiteX28" fmla="*/ 1285 w 10000"/>
                <a:gd name="connsiteY28" fmla="*/ 3942 h 7611"/>
                <a:gd name="connsiteX29" fmla="*/ 1135 w 10000"/>
                <a:gd name="connsiteY29" fmla="*/ 4054 h 7611"/>
                <a:gd name="connsiteX30" fmla="*/ 684 w 10000"/>
                <a:gd name="connsiteY30" fmla="*/ 4278 h 7611"/>
                <a:gd name="connsiteX31" fmla="*/ 609 w 10000"/>
                <a:gd name="connsiteY31" fmla="*/ 4556 h 7611"/>
                <a:gd name="connsiteX32" fmla="*/ 384 w 10000"/>
                <a:gd name="connsiteY32" fmla="*/ 4834 h 7611"/>
                <a:gd name="connsiteX33" fmla="*/ 234 w 10000"/>
                <a:gd name="connsiteY33" fmla="*/ 5278 h 7611"/>
                <a:gd name="connsiteX34" fmla="*/ 8 w 10000"/>
                <a:gd name="connsiteY34" fmla="*/ 5779 h 7611"/>
                <a:gd name="connsiteX35" fmla="*/ 384 w 10000"/>
                <a:gd name="connsiteY35" fmla="*/ 5833 h 7611"/>
                <a:gd name="connsiteX36" fmla="*/ 458 w 10000"/>
                <a:gd name="connsiteY36" fmla="*/ 6275 h 7611"/>
                <a:gd name="connsiteX37" fmla="*/ 684 w 10000"/>
                <a:gd name="connsiteY37" fmla="*/ 6721 h 7611"/>
                <a:gd name="connsiteX38" fmla="*/ 1059 w 10000"/>
                <a:gd name="connsiteY38" fmla="*/ 7611 h 7611"/>
                <a:gd name="connsiteX0" fmla="*/ 7446 w 10000"/>
                <a:gd name="connsiteY0" fmla="*/ 9488 h 10068"/>
                <a:gd name="connsiteX1" fmla="*/ 7446 w 10000"/>
                <a:gd name="connsiteY1" fmla="*/ 8978 h 10068"/>
                <a:gd name="connsiteX2" fmla="*/ 7821 w 10000"/>
                <a:gd name="connsiteY2" fmla="*/ 8978 h 10068"/>
                <a:gd name="connsiteX3" fmla="*/ 8047 w 10000"/>
                <a:gd name="connsiteY3" fmla="*/ 8029 h 10068"/>
                <a:gd name="connsiteX4" fmla="*/ 8648 w 10000"/>
                <a:gd name="connsiteY4" fmla="*/ 7444 h 10068"/>
                <a:gd name="connsiteX5" fmla="*/ 8873 w 10000"/>
                <a:gd name="connsiteY5" fmla="*/ 6351 h 10068"/>
                <a:gd name="connsiteX6" fmla="*/ 8722 w 10000"/>
                <a:gd name="connsiteY6" fmla="*/ 5768 h 10068"/>
                <a:gd name="connsiteX7" fmla="*/ 9098 w 10000"/>
                <a:gd name="connsiteY7" fmla="*/ 4525 h 10068"/>
                <a:gd name="connsiteX8" fmla="*/ 9399 w 10000"/>
                <a:gd name="connsiteY8" fmla="*/ 4160 h 10068"/>
                <a:gd name="connsiteX9" fmla="*/ 10000 w 10000"/>
                <a:gd name="connsiteY9" fmla="*/ 3576 h 10068"/>
                <a:gd name="connsiteX10" fmla="*/ 9774 w 10000"/>
                <a:gd name="connsiteY10" fmla="*/ 3502 h 10068"/>
                <a:gd name="connsiteX11" fmla="*/ 9399 w 10000"/>
                <a:gd name="connsiteY11" fmla="*/ 3140 h 10068"/>
                <a:gd name="connsiteX12" fmla="*/ 9173 w 10000"/>
                <a:gd name="connsiteY12" fmla="*/ 2044 h 10068"/>
                <a:gd name="connsiteX13" fmla="*/ 9173 w 10000"/>
                <a:gd name="connsiteY13" fmla="*/ 1460 h 10068"/>
                <a:gd name="connsiteX14" fmla="*/ 9098 w 10000"/>
                <a:gd name="connsiteY14" fmla="*/ 729 h 10068"/>
                <a:gd name="connsiteX15" fmla="*/ 8873 w 10000"/>
                <a:gd name="connsiteY15" fmla="*/ 511 h 10068"/>
                <a:gd name="connsiteX16" fmla="*/ 8497 w 10000"/>
                <a:gd name="connsiteY16" fmla="*/ 219 h 10068"/>
                <a:gd name="connsiteX17" fmla="*/ 8272 w 10000"/>
                <a:gd name="connsiteY17" fmla="*/ 0 h 10068"/>
                <a:gd name="connsiteX18" fmla="*/ 7821 w 10000"/>
                <a:gd name="connsiteY18" fmla="*/ 293 h 10068"/>
                <a:gd name="connsiteX19" fmla="*/ 7370 w 10000"/>
                <a:gd name="connsiteY19" fmla="*/ 729 h 10068"/>
                <a:gd name="connsiteX20" fmla="*/ 6769 w 10000"/>
                <a:gd name="connsiteY20" fmla="*/ 729 h 10068"/>
                <a:gd name="connsiteX21" fmla="*/ 5717 w 10000"/>
                <a:gd name="connsiteY21" fmla="*/ 729 h 10068"/>
                <a:gd name="connsiteX22" fmla="*/ 5717 w 10000"/>
                <a:gd name="connsiteY22" fmla="*/ 658 h 10068"/>
                <a:gd name="connsiteX23" fmla="*/ 5643 w 10000"/>
                <a:gd name="connsiteY23" fmla="*/ 729 h 10068"/>
                <a:gd name="connsiteX24" fmla="*/ 1961 w 10000"/>
                <a:gd name="connsiteY24" fmla="*/ 729 h 10068"/>
                <a:gd name="connsiteX25" fmla="*/ 1961 w 10000"/>
                <a:gd name="connsiteY25" fmla="*/ 2263 h 10068"/>
                <a:gd name="connsiteX26" fmla="*/ 1285 w 10000"/>
                <a:gd name="connsiteY26" fmla="*/ 2263 h 10068"/>
                <a:gd name="connsiteX27" fmla="*/ 1285 w 10000"/>
                <a:gd name="connsiteY27" fmla="*/ 2556 h 10068"/>
                <a:gd name="connsiteX28" fmla="*/ 1285 w 10000"/>
                <a:gd name="connsiteY28" fmla="*/ 5179 h 10068"/>
                <a:gd name="connsiteX29" fmla="*/ 1135 w 10000"/>
                <a:gd name="connsiteY29" fmla="*/ 5327 h 10068"/>
                <a:gd name="connsiteX30" fmla="*/ 684 w 10000"/>
                <a:gd name="connsiteY30" fmla="*/ 5621 h 10068"/>
                <a:gd name="connsiteX31" fmla="*/ 609 w 10000"/>
                <a:gd name="connsiteY31" fmla="*/ 5986 h 10068"/>
                <a:gd name="connsiteX32" fmla="*/ 384 w 10000"/>
                <a:gd name="connsiteY32" fmla="*/ 6351 h 10068"/>
                <a:gd name="connsiteX33" fmla="*/ 234 w 10000"/>
                <a:gd name="connsiteY33" fmla="*/ 6935 h 10068"/>
                <a:gd name="connsiteX34" fmla="*/ 8 w 10000"/>
                <a:gd name="connsiteY34" fmla="*/ 7593 h 10068"/>
                <a:gd name="connsiteX35" fmla="*/ 384 w 10000"/>
                <a:gd name="connsiteY35" fmla="*/ 7664 h 10068"/>
                <a:gd name="connsiteX36" fmla="*/ 458 w 10000"/>
                <a:gd name="connsiteY36" fmla="*/ 8245 h 10068"/>
                <a:gd name="connsiteX37" fmla="*/ 684 w 10000"/>
                <a:gd name="connsiteY37" fmla="*/ 8831 h 10068"/>
                <a:gd name="connsiteX38" fmla="*/ 1059 w 10000"/>
                <a:gd name="connsiteY38" fmla="*/ 10000 h 10068"/>
                <a:gd name="connsiteX39" fmla="*/ 1058 w 10000"/>
                <a:gd name="connsiteY39" fmla="*/ 9928 h 10068"/>
                <a:gd name="connsiteX0" fmla="*/ 7446 w 10000"/>
                <a:gd name="connsiteY0" fmla="*/ 9488 h 10035"/>
                <a:gd name="connsiteX1" fmla="*/ 7446 w 10000"/>
                <a:gd name="connsiteY1" fmla="*/ 8978 h 10035"/>
                <a:gd name="connsiteX2" fmla="*/ 7821 w 10000"/>
                <a:gd name="connsiteY2" fmla="*/ 8978 h 10035"/>
                <a:gd name="connsiteX3" fmla="*/ 8047 w 10000"/>
                <a:gd name="connsiteY3" fmla="*/ 8029 h 10035"/>
                <a:gd name="connsiteX4" fmla="*/ 8648 w 10000"/>
                <a:gd name="connsiteY4" fmla="*/ 7444 h 10035"/>
                <a:gd name="connsiteX5" fmla="*/ 8873 w 10000"/>
                <a:gd name="connsiteY5" fmla="*/ 6351 h 10035"/>
                <a:gd name="connsiteX6" fmla="*/ 8722 w 10000"/>
                <a:gd name="connsiteY6" fmla="*/ 5768 h 10035"/>
                <a:gd name="connsiteX7" fmla="*/ 9098 w 10000"/>
                <a:gd name="connsiteY7" fmla="*/ 4525 h 10035"/>
                <a:gd name="connsiteX8" fmla="*/ 9399 w 10000"/>
                <a:gd name="connsiteY8" fmla="*/ 4160 h 10035"/>
                <a:gd name="connsiteX9" fmla="*/ 10000 w 10000"/>
                <a:gd name="connsiteY9" fmla="*/ 3576 h 10035"/>
                <a:gd name="connsiteX10" fmla="*/ 9774 w 10000"/>
                <a:gd name="connsiteY10" fmla="*/ 3502 h 10035"/>
                <a:gd name="connsiteX11" fmla="*/ 9399 w 10000"/>
                <a:gd name="connsiteY11" fmla="*/ 3140 h 10035"/>
                <a:gd name="connsiteX12" fmla="*/ 9173 w 10000"/>
                <a:gd name="connsiteY12" fmla="*/ 2044 h 10035"/>
                <a:gd name="connsiteX13" fmla="*/ 9173 w 10000"/>
                <a:gd name="connsiteY13" fmla="*/ 1460 h 10035"/>
                <a:gd name="connsiteX14" fmla="*/ 9098 w 10000"/>
                <a:gd name="connsiteY14" fmla="*/ 729 h 10035"/>
                <a:gd name="connsiteX15" fmla="*/ 8873 w 10000"/>
                <a:gd name="connsiteY15" fmla="*/ 511 h 10035"/>
                <a:gd name="connsiteX16" fmla="*/ 8497 w 10000"/>
                <a:gd name="connsiteY16" fmla="*/ 219 h 10035"/>
                <a:gd name="connsiteX17" fmla="*/ 8272 w 10000"/>
                <a:gd name="connsiteY17" fmla="*/ 0 h 10035"/>
                <a:gd name="connsiteX18" fmla="*/ 7821 w 10000"/>
                <a:gd name="connsiteY18" fmla="*/ 293 h 10035"/>
                <a:gd name="connsiteX19" fmla="*/ 7370 w 10000"/>
                <a:gd name="connsiteY19" fmla="*/ 729 h 10035"/>
                <a:gd name="connsiteX20" fmla="*/ 6769 w 10000"/>
                <a:gd name="connsiteY20" fmla="*/ 729 h 10035"/>
                <a:gd name="connsiteX21" fmla="*/ 5717 w 10000"/>
                <a:gd name="connsiteY21" fmla="*/ 729 h 10035"/>
                <a:gd name="connsiteX22" fmla="*/ 5717 w 10000"/>
                <a:gd name="connsiteY22" fmla="*/ 658 h 10035"/>
                <a:gd name="connsiteX23" fmla="*/ 5643 w 10000"/>
                <a:gd name="connsiteY23" fmla="*/ 729 h 10035"/>
                <a:gd name="connsiteX24" fmla="*/ 1961 w 10000"/>
                <a:gd name="connsiteY24" fmla="*/ 729 h 10035"/>
                <a:gd name="connsiteX25" fmla="*/ 1961 w 10000"/>
                <a:gd name="connsiteY25" fmla="*/ 2263 h 10035"/>
                <a:gd name="connsiteX26" fmla="*/ 1285 w 10000"/>
                <a:gd name="connsiteY26" fmla="*/ 2263 h 10035"/>
                <a:gd name="connsiteX27" fmla="*/ 1285 w 10000"/>
                <a:gd name="connsiteY27" fmla="*/ 2556 h 10035"/>
                <a:gd name="connsiteX28" fmla="*/ 1285 w 10000"/>
                <a:gd name="connsiteY28" fmla="*/ 5179 h 10035"/>
                <a:gd name="connsiteX29" fmla="*/ 1135 w 10000"/>
                <a:gd name="connsiteY29" fmla="*/ 5327 h 10035"/>
                <a:gd name="connsiteX30" fmla="*/ 684 w 10000"/>
                <a:gd name="connsiteY30" fmla="*/ 5621 h 10035"/>
                <a:gd name="connsiteX31" fmla="*/ 609 w 10000"/>
                <a:gd name="connsiteY31" fmla="*/ 5986 h 10035"/>
                <a:gd name="connsiteX32" fmla="*/ 384 w 10000"/>
                <a:gd name="connsiteY32" fmla="*/ 6351 h 10035"/>
                <a:gd name="connsiteX33" fmla="*/ 234 w 10000"/>
                <a:gd name="connsiteY33" fmla="*/ 6935 h 10035"/>
                <a:gd name="connsiteX34" fmla="*/ 8 w 10000"/>
                <a:gd name="connsiteY34" fmla="*/ 7593 h 10035"/>
                <a:gd name="connsiteX35" fmla="*/ 384 w 10000"/>
                <a:gd name="connsiteY35" fmla="*/ 7664 h 10035"/>
                <a:gd name="connsiteX36" fmla="*/ 458 w 10000"/>
                <a:gd name="connsiteY36" fmla="*/ 8245 h 10035"/>
                <a:gd name="connsiteX37" fmla="*/ 684 w 10000"/>
                <a:gd name="connsiteY37" fmla="*/ 8831 h 10035"/>
                <a:gd name="connsiteX38" fmla="*/ 1059 w 10000"/>
                <a:gd name="connsiteY38" fmla="*/ 10000 h 10035"/>
                <a:gd name="connsiteX39" fmla="*/ 1750 w 10000"/>
                <a:gd name="connsiteY39" fmla="*/ 9592 h 10035"/>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0" fmla="*/ 7446 w 10000"/>
                <a:gd name="connsiteY0" fmla="*/ 9488 h 10127"/>
                <a:gd name="connsiteX1" fmla="*/ 7446 w 10000"/>
                <a:gd name="connsiteY1" fmla="*/ 8978 h 10127"/>
                <a:gd name="connsiteX2" fmla="*/ 7821 w 10000"/>
                <a:gd name="connsiteY2" fmla="*/ 8978 h 10127"/>
                <a:gd name="connsiteX3" fmla="*/ 8047 w 10000"/>
                <a:gd name="connsiteY3" fmla="*/ 8029 h 10127"/>
                <a:gd name="connsiteX4" fmla="*/ 8648 w 10000"/>
                <a:gd name="connsiteY4" fmla="*/ 7444 h 10127"/>
                <a:gd name="connsiteX5" fmla="*/ 8873 w 10000"/>
                <a:gd name="connsiteY5" fmla="*/ 6351 h 10127"/>
                <a:gd name="connsiteX6" fmla="*/ 8722 w 10000"/>
                <a:gd name="connsiteY6" fmla="*/ 5768 h 10127"/>
                <a:gd name="connsiteX7" fmla="*/ 9098 w 10000"/>
                <a:gd name="connsiteY7" fmla="*/ 4525 h 10127"/>
                <a:gd name="connsiteX8" fmla="*/ 9399 w 10000"/>
                <a:gd name="connsiteY8" fmla="*/ 4160 h 10127"/>
                <a:gd name="connsiteX9" fmla="*/ 10000 w 10000"/>
                <a:gd name="connsiteY9" fmla="*/ 3576 h 10127"/>
                <a:gd name="connsiteX10" fmla="*/ 9774 w 10000"/>
                <a:gd name="connsiteY10" fmla="*/ 3502 h 10127"/>
                <a:gd name="connsiteX11" fmla="*/ 9399 w 10000"/>
                <a:gd name="connsiteY11" fmla="*/ 3140 h 10127"/>
                <a:gd name="connsiteX12" fmla="*/ 9173 w 10000"/>
                <a:gd name="connsiteY12" fmla="*/ 2044 h 10127"/>
                <a:gd name="connsiteX13" fmla="*/ 9173 w 10000"/>
                <a:gd name="connsiteY13" fmla="*/ 1460 h 10127"/>
                <a:gd name="connsiteX14" fmla="*/ 9098 w 10000"/>
                <a:gd name="connsiteY14" fmla="*/ 729 h 10127"/>
                <a:gd name="connsiteX15" fmla="*/ 8873 w 10000"/>
                <a:gd name="connsiteY15" fmla="*/ 511 h 10127"/>
                <a:gd name="connsiteX16" fmla="*/ 8497 w 10000"/>
                <a:gd name="connsiteY16" fmla="*/ 219 h 10127"/>
                <a:gd name="connsiteX17" fmla="*/ 8272 w 10000"/>
                <a:gd name="connsiteY17" fmla="*/ 0 h 10127"/>
                <a:gd name="connsiteX18" fmla="*/ 7821 w 10000"/>
                <a:gd name="connsiteY18" fmla="*/ 293 h 10127"/>
                <a:gd name="connsiteX19" fmla="*/ 7370 w 10000"/>
                <a:gd name="connsiteY19" fmla="*/ 729 h 10127"/>
                <a:gd name="connsiteX20" fmla="*/ 6769 w 10000"/>
                <a:gd name="connsiteY20" fmla="*/ 729 h 10127"/>
                <a:gd name="connsiteX21" fmla="*/ 5717 w 10000"/>
                <a:gd name="connsiteY21" fmla="*/ 729 h 10127"/>
                <a:gd name="connsiteX22" fmla="*/ 5717 w 10000"/>
                <a:gd name="connsiteY22" fmla="*/ 658 h 10127"/>
                <a:gd name="connsiteX23" fmla="*/ 5643 w 10000"/>
                <a:gd name="connsiteY23" fmla="*/ 729 h 10127"/>
                <a:gd name="connsiteX24" fmla="*/ 1961 w 10000"/>
                <a:gd name="connsiteY24" fmla="*/ 729 h 10127"/>
                <a:gd name="connsiteX25" fmla="*/ 1961 w 10000"/>
                <a:gd name="connsiteY25" fmla="*/ 2263 h 10127"/>
                <a:gd name="connsiteX26" fmla="*/ 1285 w 10000"/>
                <a:gd name="connsiteY26" fmla="*/ 2263 h 10127"/>
                <a:gd name="connsiteX27" fmla="*/ 1285 w 10000"/>
                <a:gd name="connsiteY27" fmla="*/ 2556 h 10127"/>
                <a:gd name="connsiteX28" fmla="*/ 1285 w 10000"/>
                <a:gd name="connsiteY28" fmla="*/ 5179 h 10127"/>
                <a:gd name="connsiteX29" fmla="*/ 1135 w 10000"/>
                <a:gd name="connsiteY29" fmla="*/ 5327 h 10127"/>
                <a:gd name="connsiteX30" fmla="*/ 684 w 10000"/>
                <a:gd name="connsiteY30" fmla="*/ 5621 h 10127"/>
                <a:gd name="connsiteX31" fmla="*/ 609 w 10000"/>
                <a:gd name="connsiteY31" fmla="*/ 5986 h 10127"/>
                <a:gd name="connsiteX32" fmla="*/ 384 w 10000"/>
                <a:gd name="connsiteY32" fmla="*/ 6351 h 10127"/>
                <a:gd name="connsiteX33" fmla="*/ 234 w 10000"/>
                <a:gd name="connsiteY33" fmla="*/ 6935 h 10127"/>
                <a:gd name="connsiteX34" fmla="*/ 8 w 10000"/>
                <a:gd name="connsiteY34" fmla="*/ 7593 h 10127"/>
                <a:gd name="connsiteX35" fmla="*/ 384 w 10000"/>
                <a:gd name="connsiteY35" fmla="*/ 7664 h 10127"/>
                <a:gd name="connsiteX36" fmla="*/ 458 w 10000"/>
                <a:gd name="connsiteY36" fmla="*/ 8245 h 10127"/>
                <a:gd name="connsiteX37" fmla="*/ 684 w 10000"/>
                <a:gd name="connsiteY37" fmla="*/ 8831 h 10127"/>
                <a:gd name="connsiteX38" fmla="*/ 1059 w 10000"/>
                <a:gd name="connsiteY38" fmla="*/ 10000 h 10127"/>
                <a:gd name="connsiteX39" fmla="*/ 1840 w 10000"/>
                <a:gd name="connsiteY39" fmla="*/ 10103 h 10127"/>
                <a:gd name="connsiteX40" fmla="*/ 1827 w 10000"/>
                <a:gd name="connsiteY40" fmla="*/ 10127 h 10127"/>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3453 w 10000"/>
                <a:gd name="connsiteY41" fmla="*/ 9915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4414 w 10000"/>
                <a:gd name="connsiteY43" fmla="*/ 9791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515 w 10000"/>
                <a:gd name="connsiteY44" fmla="*/ 9654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411 w 10000"/>
                <a:gd name="connsiteY44" fmla="*/ 9517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988 w 10000"/>
                <a:gd name="connsiteY44" fmla="*/ 921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881 w 10000"/>
                <a:gd name="connsiteY44" fmla="*/ 9296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69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524 w 10000"/>
                <a:gd name="connsiteY42" fmla="*/ 8107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82 w 10000"/>
                <a:gd name="connsiteY41" fmla="*/ 7982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07 w 10000"/>
                <a:gd name="connsiteY39" fmla="*/ 8693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65 w 10000"/>
                <a:gd name="connsiteY39" fmla="*/ 8712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160"/>
                <a:gd name="connsiteX1" fmla="*/ 7446 w 10000"/>
                <a:gd name="connsiteY1" fmla="*/ 8978 h 10160"/>
                <a:gd name="connsiteX2" fmla="*/ 7821 w 10000"/>
                <a:gd name="connsiteY2" fmla="*/ 8978 h 10160"/>
                <a:gd name="connsiteX3" fmla="*/ 8047 w 10000"/>
                <a:gd name="connsiteY3" fmla="*/ 8029 h 10160"/>
                <a:gd name="connsiteX4" fmla="*/ 8648 w 10000"/>
                <a:gd name="connsiteY4" fmla="*/ 7444 h 10160"/>
                <a:gd name="connsiteX5" fmla="*/ 8873 w 10000"/>
                <a:gd name="connsiteY5" fmla="*/ 6351 h 10160"/>
                <a:gd name="connsiteX6" fmla="*/ 8722 w 10000"/>
                <a:gd name="connsiteY6" fmla="*/ 5768 h 10160"/>
                <a:gd name="connsiteX7" fmla="*/ 9098 w 10000"/>
                <a:gd name="connsiteY7" fmla="*/ 4525 h 10160"/>
                <a:gd name="connsiteX8" fmla="*/ 9399 w 10000"/>
                <a:gd name="connsiteY8" fmla="*/ 4160 h 10160"/>
                <a:gd name="connsiteX9" fmla="*/ 10000 w 10000"/>
                <a:gd name="connsiteY9" fmla="*/ 3576 h 10160"/>
                <a:gd name="connsiteX10" fmla="*/ 9774 w 10000"/>
                <a:gd name="connsiteY10" fmla="*/ 3502 h 10160"/>
                <a:gd name="connsiteX11" fmla="*/ 9399 w 10000"/>
                <a:gd name="connsiteY11" fmla="*/ 3140 h 10160"/>
                <a:gd name="connsiteX12" fmla="*/ 9173 w 10000"/>
                <a:gd name="connsiteY12" fmla="*/ 2044 h 10160"/>
                <a:gd name="connsiteX13" fmla="*/ 9173 w 10000"/>
                <a:gd name="connsiteY13" fmla="*/ 1460 h 10160"/>
                <a:gd name="connsiteX14" fmla="*/ 9098 w 10000"/>
                <a:gd name="connsiteY14" fmla="*/ 729 h 10160"/>
                <a:gd name="connsiteX15" fmla="*/ 8873 w 10000"/>
                <a:gd name="connsiteY15" fmla="*/ 511 h 10160"/>
                <a:gd name="connsiteX16" fmla="*/ 8497 w 10000"/>
                <a:gd name="connsiteY16" fmla="*/ 219 h 10160"/>
                <a:gd name="connsiteX17" fmla="*/ 8272 w 10000"/>
                <a:gd name="connsiteY17" fmla="*/ 0 h 10160"/>
                <a:gd name="connsiteX18" fmla="*/ 7821 w 10000"/>
                <a:gd name="connsiteY18" fmla="*/ 293 h 10160"/>
                <a:gd name="connsiteX19" fmla="*/ 7370 w 10000"/>
                <a:gd name="connsiteY19" fmla="*/ 729 h 10160"/>
                <a:gd name="connsiteX20" fmla="*/ 6769 w 10000"/>
                <a:gd name="connsiteY20" fmla="*/ 729 h 10160"/>
                <a:gd name="connsiteX21" fmla="*/ 5717 w 10000"/>
                <a:gd name="connsiteY21" fmla="*/ 729 h 10160"/>
                <a:gd name="connsiteX22" fmla="*/ 5717 w 10000"/>
                <a:gd name="connsiteY22" fmla="*/ 658 h 10160"/>
                <a:gd name="connsiteX23" fmla="*/ 5643 w 10000"/>
                <a:gd name="connsiteY23" fmla="*/ 729 h 10160"/>
                <a:gd name="connsiteX24" fmla="*/ 1961 w 10000"/>
                <a:gd name="connsiteY24" fmla="*/ 729 h 10160"/>
                <a:gd name="connsiteX25" fmla="*/ 1961 w 10000"/>
                <a:gd name="connsiteY25" fmla="*/ 2263 h 10160"/>
                <a:gd name="connsiteX26" fmla="*/ 1285 w 10000"/>
                <a:gd name="connsiteY26" fmla="*/ 2263 h 10160"/>
                <a:gd name="connsiteX27" fmla="*/ 1285 w 10000"/>
                <a:gd name="connsiteY27" fmla="*/ 2556 h 10160"/>
                <a:gd name="connsiteX28" fmla="*/ 1285 w 10000"/>
                <a:gd name="connsiteY28" fmla="*/ 5179 h 10160"/>
                <a:gd name="connsiteX29" fmla="*/ 1135 w 10000"/>
                <a:gd name="connsiteY29" fmla="*/ 5327 h 10160"/>
                <a:gd name="connsiteX30" fmla="*/ 684 w 10000"/>
                <a:gd name="connsiteY30" fmla="*/ 5621 h 10160"/>
                <a:gd name="connsiteX31" fmla="*/ 609 w 10000"/>
                <a:gd name="connsiteY31" fmla="*/ 5986 h 10160"/>
                <a:gd name="connsiteX32" fmla="*/ 384 w 10000"/>
                <a:gd name="connsiteY32" fmla="*/ 6351 h 10160"/>
                <a:gd name="connsiteX33" fmla="*/ 234 w 10000"/>
                <a:gd name="connsiteY33" fmla="*/ 6935 h 10160"/>
                <a:gd name="connsiteX34" fmla="*/ 8 w 10000"/>
                <a:gd name="connsiteY34" fmla="*/ 7593 h 10160"/>
                <a:gd name="connsiteX35" fmla="*/ 384 w 10000"/>
                <a:gd name="connsiteY35" fmla="*/ 7664 h 10160"/>
                <a:gd name="connsiteX36" fmla="*/ 458 w 10000"/>
                <a:gd name="connsiteY36" fmla="*/ 8245 h 10160"/>
                <a:gd name="connsiteX37" fmla="*/ 684 w 10000"/>
                <a:gd name="connsiteY37" fmla="*/ 8831 h 10160"/>
                <a:gd name="connsiteX38" fmla="*/ 1059 w 10000"/>
                <a:gd name="connsiteY38" fmla="*/ 10000 h 10160"/>
                <a:gd name="connsiteX39" fmla="*/ 1058 w 10000"/>
                <a:gd name="connsiteY39" fmla="*/ 10012 h 10160"/>
                <a:gd name="connsiteX40" fmla="*/ 5865 w 10000"/>
                <a:gd name="connsiteY40" fmla="*/ 8712 h 10160"/>
                <a:gd name="connsiteX41" fmla="*/ 6040 w 10000"/>
                <a:gd name="connsiteY41" fmla="*/ 8368 h 10160"/>
                <a:gd name="connsiteX42" fmla="*/ 6382 w 10000"/>
                <a:gd name="connsiteY42" fmla="*/ 7982 h 10160"/>
                <a:gd name="connsiteX43" fmla="*/ 6428 w 10000"/>
                <a:gd name="connsiteY43" fmla="*/ 8181 h 10160"/>
                <a:gd name="connsiteX44" fmla="*/ 6444 w 10000"/>
                <a:gd name="connsiteY44" fmla="*/ 8428 h 10160"/>
                <a:gd name="connsiteX45" fmla="*/ 6766 w 10000"/>
                <a:gd name="connsiteY45" fmla="*/ 9268 h 10160"/>
                <a:gd name="connsiteX0" fmla="*/ 7446 w 10000"/>
                <a:gd name="connsiteY0" fmla="*/ 9488 h 10258"/>
                <a:gd name="connsiteX1" fmla="*/ 7446 w 10000"/>
                <a:gd name="connsiteY1" fmla="*/ 8978 h 10258"/>
                <a:gd name="connsiteX2" fmla="*/ 7821 w 10000"/>
                <a:gd name="connsiteY2" fmla="*/ 8978 h 10258"/>
                <a:gd name="connsiteX3" fmla="*/ 8047 w 10000"/>
                <a:gd name="connsiteY3" fmla="*/ 8029 h 10258"/>
                <a:gd name="connsiteX4" fmla="*/ 8648 w 10000"/>
                <a:gd name="connsiteY4" fmla="*/ 7444 h 10258"/>
                <a:gd name="connsiteX5" fmla="*/ 8873 w 10000"/>
                <a:gd name="connsiteY5" fmla="*/ 6351 h 10258"/>
                <a:gd name="connsiteX6" fmla="*/ 8722 w 10000"/>
                <a:gd name="connsiteY6" fmla="*/ 5768 h 10258"/>
                <a:gd name="connsiteX7" fmla="*/ 9098 w 10000"/>
                <a:gd name="connsiteY7" fmla="*/ 4525 h 10258"/>
                <a:gd name="connsiteX8" fmla="*/ 9399 w 10000"/>
                <a:gd name="connsiteY8" fmla="*/ 4160 h 10258"/>
                <a:gd name="connsiteX9" fmla="*/ 10000 w 10000"/>
                <a:gd name="connsiteY9" fmla="*/ 3576 h 10258"/>
                <a:gd name="connsiteX10" fmla="*/ 9774 w 10000"/>
                <a:gd name="connsiteY10" fmla="*/ 3502 h 10258"/>
                <a:gd name="connsiteX11" fmla="*/ 9399 w 10000"/>
                <a:gd name="connsiteY11" fmla="*/ 3140 h 10258"/>
                <a:gd name="connsiteX12" fmla="*/ 9173 w 10000"/>
                <a:gd name="connsiteY12" fmla="*/ 2044 h 10258"/>
                <a:gd name="connsiteX13" fmla="*/ 9173 w 10000"/>
                <a:gd name="connsiteY13" fmla="*/ 1460 h 10258"/>
                <a:gd name="connsiteX14" fmla="*/ 9098 w 10000"/>
                <a:gd name="connsiteY14" fmla="*/ 729 h 10258"/>
                <a:gd name="connsiteX15" fmla="*/ 8873 w 10000"/>
                <a:gd name="connsiteY15" fmla="*/ 511 h 10258"/>
                <a:gd name="connsiteX16" fmla="*/ 8497 w 10000"/>
                <a:gd name="connsiteY16" fmla="*/ 219 h 10258"/>
                <a:gd name="connsiteX17" fmla="*/ 8272 w 10000"/>
                <a:gd name="connsiteY17" fmla="*/ 0 h 10258"/>
                <a:gd name="connsiteX18" fmla="*/ 7821 w 10000"/>
                <a:gd name="connsiteY18" fmla="*/ 293 h 10258"/>
                <a:gd name="connsiteX19" fmla="*/ 7370 w 10000"/>
                <a:gd name="connsiteY19" fmla="*/ 729 h 10258"/>
                <a:gd name="connsiteX20" fmla="*/ 6769 w 10000"/>
                <a:gd name="connsiteY20" fmla="*/ 729 h 10258"/>
                <a:gd name="connsiteX21" fmla="*/ 5717 w 10000"/>
                <a:gd name="connsiteY21" fmla="*/ 729 h 10258"/>
                <a:gd name="connsiteX22" fmla="*/ 5717 w 10000"/>
                <a:gd name="connsiteY22" fmla="*/ 658 h 10258"/>
                <a:gd name="connsiteX23" fmla="*/ 5643 w 10000"/>
                <a:gd name="connsiteY23" fmla="*/ 729 h 10258"/>
                <a:gd name="connsiteX24" fmla="*/ 1961 w 10000"/>
                <a:gd name="connsiteY24" fmla="*/ 729 h 10258"/>
                <a:gd name="connsiteX25" fmla="*/ 1961 w 10000"/>
                <a:gd name="connsiteY25" fmla="*/ 2263 h 10258"/>
                <a:gd name="connsiteX26" fmla="*/ 1285 w 10000"/>
                <a:gd name="connsiteY26" fmla="*/ 2263 h 10258"/>
                <a:gd name="connsiteX27" fmla="*/ 1285 w 10000"/>
                <a:gd name="connsiteY27" fmla="*/ 2556 h 10258"/>
                <a:gd name="connsiteX28" fmla="*/ 1285 w 10000"/>
                <a:gd name="connsiteY28" fmla="*/ 5179 h 10258"/>
                <a:gd name="connsiteX29" fmla="*/ 1135 w 10000"/>
                <a:gd name="connsiteY29" fmla="*/ 5327 h 10258"/>
                <a:gd name="connsiteX30" fmla="*/ 684 w 10000"/>
                <a:gd name="connsiteY30" fmla="*/ 5621 h 10258"/>
                <a:gd name="connsiteX31" fmla="*/ 609 w 10000"/>
                <a:gd name="connsiteY31" fmla="*/ 5986 h 10258"/>
                <a:gd name="connsiteX32" fmla="*/ 384 w 10000"/>
                <a:gd name="connsiteY32" fmla="*/ 6351 h 10258"/>
                <a:gd name="connsiteX33" fmla="*/ 234 w 10000"/>
                <a:gd name="connsiteY33" fmla="*/ 6935 h 10258"/>
                <a:gd name="connsiteX34" fmla="*/ 8 w 10000"/>
                <a:gd name="connsiteY34" fmla="*/ 7593 h 10258"/>
                <a:gd name="connsiteX35" fmla="*/ 384 w 10000"/>
                <a:gd name="connsiteY35" fmla="*/ 7664 h 10258"/>
                <a:gd name="connsiteX36" fmla="*/ 458 w 10000"/>
                <a:gd name="connsiteY36" fmla="*/ 8245 h 10258"/>
                <a:gd name="connsiteX37" fmla="*/ 684 w 10000"/>
                <a:gd name="connsiteY37" fmla="*/ 8831 h 10258"/>
                <a:gd name="connsiteX38" fmla="*/ 1059 w 10000"/>
                <a:gd name="connsiteY38" fmla="*/ 10000 h 10258"/>
                <a:gd name="connsiteX39" fmla="*/ 1903 w 10000"/>
                <a:gd name="connsiteY39" fmla="*/ 10161 h 10258"/>
                <a:gd name="connsiteX40" fmla="*/ 5865 w 10000"/>
                <a:gd name="connsiteY40" fmla="*/ 8712 h 10258"/>
                <a:gd name="connsiteX41" fmla="*/ 6040 w 10000"/>
                <a:gd name="connsiteY41" fmla="*/ 8368 h 10258"/>
                <a:gd name="connsiteX42" fmla="*/ 6382 w 10000"/>
                <a:gd name="connsiteY42" fmla="*/ 7982 h 10258"/>
                <a:gd name="connsiteX43" fmla="*/ 6428 w 10000"/>
                <a:gd name="connsiteY43" fmla="*/ 8181 h 10258"/>
                <a:gd name="connsiteX44" fmla="*/ 6444 w 10000"/>
                <a:gd name="connsiteY44" fmla="*/ 8428 h 10258"/>
                <a:gd name="connsiteX45" fmla="*/ 6766 w 10000"/>
                <a:gd name="connsiteY45" fmla="*/ 9268 h 10258"/>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2335 w 10000"/>
                <a:gd name="connsiteY39" fmla="*/ 9619 h 10056"/>
                <a:gd name="connsiteX40" fmla="*/ 5865 w 10000"/>
                <a:gd name="connsiteY40" fmla="*/ 8712 h 10056"/>
                <a:gd name="connsiteX41" fmla="*/ 6040 w 10000"/>
                <a:gd name="connsiteY41" fmla="*/ 8368 h 10056"/>
                <a:gd name="connsiteX42" fmla="*/ 6382 w 10000"/>
                <a:gd name="connsiteY42" fmla="*/ 7982 h 10056"/>
                <a:gd name="connsiteX43" fmla="*/ 6428 w 10000"/>
                <a:gd name="connsiteY43" fmla="*/ 8181 h 10056"/>
                <a:gd name="connsiteX44" fmla="*/ 6444 w 10000"/>
                <a:gd name="connsiteY44" fmla="*/ 8428 h 10056"/>
                <a:gd name="connsiteX45" fmla="*/ 6766 w 10000"/>
                <a:gd name="connsiteY45" fmla="*/ 9268 h 1005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143"/>
                <a:gd name="connsiteX1" fmla="*/ 7446 w 10000"/>
                <a:gd name="connsiteY1" fmla="*/ 8978 h 10143"/>
                <a:gd name="connsiteX2" fmla="*/ 7821 w 10000"/>
                <a:gd name="connsiteY2" fmla="*/ 8978 h 10143"/>
                <a:gd name="connsiteX3" fmla="*/ 8047 w 10000"/>
                <a:gd name="connsiteY3" fmla="*/ 8029 h 10143"/>
                <a:gd name="connsiteX4" fmla="*/ 8648 w 10000"/>
                <a:gd name="connsiteY4" fmla="*/ 7444 h 10143"/>
                <a:gd name="connsiteX5" fmla="*/ 8873 w 10000"/>
                <a:gd name="connsiteY5" fmla="*/ 6351 h 10143"/>
                <a:gd name="connsiteX6" fmla="*/ 8722 w 10000"/>
                <a:gd name="connsiteY6" fmla="*/ 5768 h 10143"/>
                <a:gd name="connsiteX7" fmla="*/ 9098 w 10000"/>
                <a:gd name="connsiteY7" fmla="*/ 4525 h 10143"/>
                <a:gd name="connsiteX8" fmla="*/ 9399 w 10000"/>
                <a:gd name="connsiteY8" fmla="*/ 4160 h 10143"/>
                <a:gd name="connsiteX9" fmla="*/ 10000 w 10000"/>
                <a:gd name="connsiteY9" fmla="*/ 3576 h 10143"/>
                <a:gd name="connsiteX10" fmla="*/ 9774 w 10000"/>
                <a:gd name="connsiteY10" fmla="*/ 3502 h 10143"/>
                <a:gd name="connsiteX11" fmla="*/ 9399 w 10000"/>
                <a:gd name="connsiteY11" fmla="*/ 3140 h 10143"/>
                <a:gd name="connsiteX12" fmla="*/ 9173 w 10000"/>
                <a:gd name="connsiteY12" fmla="*/ 2044 h 10143"/>
                <a:gd name="connsiteX13" fmla="*/ 9173 w 10000"/>
                <a:gd name="connsiteY13" fmla="*/ 1460 h 10143"/>
                <a:gd name="connsiteX14" fmla="*/ 9098 w 10000"/>
                <a:gd name="connsiteY14" fmla="*/ 729 h 10143"/>
                <a:gd name="connsiteX15" fmla="*/ 8873 w 10000"/>
                <a:gd name="connsiteY15" fmla="*/ 511 h 10143"/>
                <a:gd name="connsiteX16" fmla="*/ 8497 w 10000"/>
                <a:gd name="connsiteY16" fmla="*/ 219 h 10143"/>
                <a:gd name="connsiteX17" fmla="*/ 8272 w 10000"/>
                <a:gd name="connsiteY17" fmla="*/ 0 h 10143"/>
                <a:gd name="connsiteX18" fmla="*/ 7821 w 10000"/>
                <a:gd name="connsiteY18" fmla="*/ 293 h 10143"/>
                <a:gd name="connsiteX19" fmla="*/ 7370 w 10000"/>
                <a:gd name="connsiteY19" fmla="*/ 729 h 10143"/>
                <a:gd name="connsiteX20" fmla="*/ 6769 w 10000"/>
                <a:gd name="connsiteY20" fmla="*/ 729 h 10143"/>
                <a:gd name="connsiteX21" fmla="*/ 5717 w 10000"/>
                <a:gd name="connsiteY21" fmla="*/ 729 h 10143"/>
                <a:gd name="connsiteX22" fmla="*/ 5717 w 10000"/>
                <a:gd name="connsiteY22" fmla="*/ 658 h 10143"/>
                <a:gd name="connsiteX23" fmla="*/ 5643 w 10000"/>
                <a:gd name="connsiteY23" fmla="*/ 729 h 10143"/>
                <a:gd name="connsiteX24" fmla="*/ 1961 w 10000"/>
                <a:gd name="connsiteY24" fmla="*/ 729 h 10143"/>
                <a:gd name="connsiteX25" fmla="*/ 1961 w 10000"/>
                <a:gd name="connsiteY25" fmla="*/ 2263 h 10143"/>
                <a:gd name="connsiteX26" fmla="*/ 1285 w 10000"/>
                <a:gd name="connsiteY26" fmla="*/ 2263 h 10143"/>
                <a:gd name="connsiteX27" fmla="*/ 1285 w 10000"/>
                <a:gd name="connsiteY27" fmla="*/ 2556 h 10143"/>
                <a:gd name="connsiteX28" fmla="*/ 1285 w 10000"/>
                <a:gd name="connsiteY28" fmla="*/ 5179 h 10143"/>
                <a:gd name="connsiteX29" fmla="*/ 1135 w 10000"/>
                <a:gd name="connsiteY29" fmla="*/ 5327 h 10143"/>
                <a:gd name="connsiteX30" fmla="*/ 684 w 10000"/>
                <a:gd name="connsiteY30" fmla="*/ 5621 h 10143"/>
                <a:gd name="connsiteX31" fmla="*/ 609 w 10000"/>
                <a:gd name="connsiteY31" fmla="*/ 5986 h 10143"/>
                <a:gd name="connsiteX32" fmla="*/ 384 w 10000"/>
                <a:gd name="connsiteY32" fmla="*/ 6351 h 10143"/>
                <a:gd name="connsiteX33" fmla="*/ 234 w 10000"/>
                <a:gd name="connsiteY33" fmla="*/ 6935 h 10143"/>
                <a:gd name="connsiteX34" fmla="*/ 8 w 10000"/>
                <a:gd name="connsiteY34" fmla="*/ 7593 h 10143"/>
                <a:gd name="connsiteX35" fmla="*/ 384 w 10000"/>
                <a:gd name="connsiteY35" fmla="*/ 7664 h 10143"/>
                <a:gd name="connsiteX36" fmla="*/ 458 w 10000"/>
                <a:gd name="connsiteY36" fmla="*/ 8245 h 10143"/>
                <a:gd name="connsiteX37" fmla="*/ 684 w 10000"/>
                <a:gd name="connsiteY37" fmla="*/ 8831 h 10143"/>
                <a:gd name="connsiteX38" fmla="*/ 1059 w 10000"/>
                <a:gd name="connsiteY38" fmla="*/ 10000 h 10143"/>
                <a:gd name="connsiteX39" fmla="*/ 1068 w 10000"/>
                <a:gd name="connsiteY39" fmla="*/ 10012 h 10143"/>
                <a:gd name="connsiteX40" fmla="*/ 5428 w 10000"/>
                <a:gd name="connsiteY40" fmla="*/ 8984 h 10143"/>
                <a:gd name="connsiteX41" fmla="*/ 5884 w 10000"/>
                <a:gd name="connsiteY41" fmla="*/ 8740 h 10143"/>
                <a:gd name="connsiteX42" fmla="*/ 6040 w 10000"/>
                <a:gd name="connsiteY42" fmla="*/ 8368 h 10143"/>
                <a:gd name="connsiteX43" fmla="*/ 6382 w 10000"/>
                <a:gd name="connsiteY43" fmla="*/ 7982 h 10143"/>
                <a:gd name="connsiteX44" fmla="*/ 6428 w 10000"/>
                <a:gd name="connsiteY44" fmla="*/ 8181 h 10143"/>
                <a:gd name="connsiteX45" fmla="*/ 6444 w 10000"/>
                <a:gd name="connsiteY45" fmla="*/ 8428 h 10143"/>
                <a:gd name="connsiteX46" fmla="*/ 6766 w 10000"/>
                <a:gd name="connsiteY46" fmla="*/ 9268 h 10143"/>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4958 w 10000"/>
                <a:gd name="connsiteY40" fmla="*/ 9255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57 w 10000"/>
                <a:gd name="connsiteY41" fmla="*/ 8984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3"/>
                <a:gd name="connsiteX1" fmla="*/ 7446 w 10000"/>
                <a:gd name="connsiteY1" fmla="*/ 8978 h 10033"/>
                <a:gd name="connsiteX2" fmla="*/ 7821 w 10000"/>
                <a:gd name="connsiteY2" fmla="*/ 8978 h 10033"/>
                <a:gd name="connsiteX3" fmla="*/ 8047 w 10000"/>
                <a:gd name="connsiteY3" fmla="*/ 8029 h 10033"/>
                <a:gd name="connsiteX4" fmla="*/ 8648 w 10000"/>
                <a:gd name="connsiteY4" fmla="*/ 7444 h 10033"/>
                <a:gd name="connsiteX5" fmla="*/ 8873 w 10000"/>
                <a:gd name="connsiteY5" fmla="*/ 6351 h 10033"/>
                <a:gd name="connsiteX6" fmla="*/ 8722 w 10000"/>
                <a:gd name="connsiteY6" fmla="*/ 5768 h 10033"/>
                <a:gd name="connsiteX7" fmla="*/ 9098 w 10000"/>
                <a:gd name="connsiteY7" fmla="*/ 4525 h 10033"/>
                <a:gd name="connsiteX8" fmla="*/ 9399 w 10000"/>
                <a:gd name="connsiteY8" fmla="*/ 4160 h 10033"/>
                <a:gd name="connsiteX9" fmla="*/ 10000 w 10000"/>
                <a:gd name="connsiteY9" fmla="*/ 3576 h 10033"/>
                <a:gd name="connsiteX10" fmla="*/ 9774 w 10000"/>
                <a:gd name="connsiteY10" fmla="*/ 3502 h 10033"/>
                <a:gd name="connsiteX11" fmla="*/ 9399 w 10000"/>
                <a:gd name="connsiteY11" fmla="*/ 3140 h 10033"/>
                <a:gd name="connsiteX12" fmla="*/ 9173 w 10000"/>
                <a:gd name="connsiteY12" fmla="*/ 2044 h 10033"/>
                <a:gd name="connsiteX13" fmla="*/ 9173 w 10000"/>
                <a:gd name="connsiteY13" fmla="*/ 1460 h 10033"/>
                <a:gd name="connsiteX14" fmla="*/ 9098 w 10000"/>
                <a:gd name="connsiteY14" fmla="*/ 729 h 10033"/>
                <a:gd name="connsiteX15" fmla="*/ 8873 w 10000"/>
                <a:gd name="connsiteY15" fmla="*/ 511 h 10033"/>
                <a:gd name="connsiteX16" fmla="*/ 8497 w 10000"/>
                <a:gd name="connsiteY16" fmla="*/ 219 h 10033"/>
                <a:gd name="connsiteX17" fmla="*/ 8272 w 10000"/>
                <a:gd name="connsiteY17" fmla="*/ 0 h 10033"/>
                <a:gd name="connsiteX18" fmla="*/ 7821 w 10000"/>
                <a:gd name="connsiteY18" fmla="*/ 293 h 10033"/>
                <a:gd name="connsiteX19" fmla="*/ 7370 w 10000"/>
                <a:gd name="connsiteY19" fmla="*/ 729 h 10033"/>
                <a:gd name="connsiteX20" fmla="*/ 6769 w 10000"/>
                <a:gd name="connsiteY20" fmla="*/ 729 h 10033"/>
                <a:gd name="connsiteX21" fmla="*/ 5717 w 10000"/>
                <a:gd name="connsiteY21" fmla="*/ 729 h 10033"/>
                <a:gd name="connsiteX22" fmla="*/ 5717 w 10000"/>
                <a:gd name="connsiteY22" fmla="*/ 658 h 10033"/>
                <a:gd name="connsiteX23" fmla="*/ 5643 w 10000"/>
                <a:gd name="connsiteY23" fmla="*/ 729 h 10033"/>
                <a:gd name="connsiteX24" fmla="*/ 1961 w 10000"/>
                <a:gd name="connsiteY24" fmla="*/ 729 h 10033"/>
                <a:gd name="connsiteX25" fmla="*/ 1961 w 10000"/>
                <a:gd name="connsiteY25" fmla="*/ 2263 h 10033"/>
                <a:gd name="connsiteX26" fmla="*/ 1285 w 10000"/>
                <a:gd name="connsiteY26" fmla="*/ 2263 h 10033"/>
                <a:gd name="connsiteX27" fmla="*/ 1285 w 10000"/>
                <a:gd name="connsiteY27" fmla="*/ 2556 h 10033"/>
                <a:gd name="connsiteX28" fmla="*/ 1285 w 10000"/>
                <a:gd name="connsiteY28" fmla="*/ 5179 h 10033"/>
                <a:gd name="connsiteX29" fmla="*/ 1135 w 10000"/>
                <a:gd name="connsiteY29" fmla="*/ 5327 h 10033"/>
                <a:gd name="connsiteX30" fmla="*/ 684 w 10000"/>
                <a:gd name="connsiteY30" fmla="*/ 5621 h 10033"/>
                <a:gd name="connsiteX31" fmla="*/ 609 w 10000"/>
                <a:gd name="connsiteY31" fmla="*/ 5986 h 10033"/>
                <a:gd name="connsiteX32" fmla="*/ 384 w 10000"/>
                <a:gd name="connsiteY32" fmla="*/ 6351 h 10033"/>
                <a:gd name="connsiteX33" fmla="*/ 234 w 10000"/>
                <a:gd name="connsiteY33" fmla="*/ 6935 h 10033"/>
                <a:gd name="connsiteX34" fmla="*/ 8 w 10000"/>
                <a:gd name="connsiteY34" fmla="*/ 7593 h 10033"/>
                <a:gd name="connsiteX35" fmla="*/ 384 w 10000"/>
                <a:gd name="connsiteY35" fmla="*/ 7664 h 10033"/>
                <a:gd name="connsiteX36" fmla="*/ 458 w 10000"/>
                <a:gd name="connsiteY36" fmla="*/ 8245 h 10033"/>
                <a:gd name="connsiteX37" fmla="*/ 684 w 10000"/>
                <a:gd name="connsiteY37" fmla="*/ 8831 h 10033"/>
                <a:gd name="connsiteX38" fmla="*/ 1059 w 10000"/>
                <a:gd name="connsiteY38" fmla="*/ 10000 h 10033"/>
                <a:gd name="connsiteX39" fmla="*/ 4373 w 10000"/>
                <a:gd name="connsiteY39" fmla="*/ 9293 h 10033"/>
                <a:gd name="connsiteX40" fmla="*/ 5064 w 10000"/>
                <a:gd name="connsiteY40" fmla="*/ 9311 h 10033"/>
                <a:gd name="connsiteX41" fmla="*/ 5457 w 10000"/>
                <a:gd name="connsiteY41" fmla="*/ 8984 h 10033"/>
                <a:gd name="connsiteX42" fmla="*/ 5884 w 10000"/>
                <a:gd name="connsiteY42" fmla="*/ 8740 h 10033"/>
                <a:gd name="connsiteX43" fmla="*/ 6040 w 10000"/>
                <a:gd name="connsiteY43" fmla="*/ 8368 h 10033"/>
                <a:gd name="connsiteX44" fmla="*/ 6382 w 10000"/>
                <a:gd name="connsiteY44" fmla="*/ 7982 h 10033"/>
                <a:gd name="connsiteX45" fmla="*/ 6428 w 10000"/>
                <a:gd name="connsiteY45" fmla="*/ 8181 h 10033"/>
                <a:gd name="connsiteX46" fmla="*/ 6444 w 10000"/>
                <a:gd name="connsiteY46" fmla="*/ 8428 h 10033"/>
                <a:gd name="connsiteX47" fmla="*/ 6766 w 10000"/>
                <a:gd name="connsiteY47" fmla="*/ 9268 h 10033"/>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3729 w 10000"/>
                <a:gd name="connsiteY39" fmla="*/ 9526 h 10015"/>
                <a:gd name="connsiteX40" fmla="*/ 4373 w 10000"/>
                <a:gd name="connsiteY40" fmla="*/ 9293 h 10015"/>
                <a:gd name="connsiteX41" fmla="*/ 5064 w 10000"/>
                <a:gd name="connsiteY41" fmla="*/ 9311 h 10015"/>
                <a:gd name="connsiteX42" fmla="*/ 5457 w 10000"/>
                <a:gd name="connsiteY42" fmla="*/ 8984 h 10015"/>
                <a:gd name="connsiteX43" fmla="*/ 5884 w 10000"/>
                <a:gd name="connsiteY43" fmla="*/ 8740 h 10015"/>
                <a:gd name="connsiteX44" fmla="*/ 6040 w 10000"/>
                <a:gd name="connsiteY44" fmla="*/ 8368 h 10015"/>
                <a:gd name="connsiteX45" fmla="*/ 6382 w 10000"/>
                <a:gd name="connsiteY45" fmla="*/ 7982 h 10015"/>
                <a:gd name="connsiteX46" fmla="*/ 6428 w 10000"/>
                <a:gd name="connsiteY46" fmla="*/ 8181 h 10015"/>
                <a:gd name="connsiteX47" fmla="*/ 6444 w 10000"/>
                <a:gd name="connsiteY47" fmla="*/ 8428 h 10015"/>
                <a:gd name="connsiteX48" fmla="*/ 6766 w 10000"/>
                <a:gd name="connsiteY48" fmla="*/ 9268 h 10015"/>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09 w 10000"/>
                <a:gd name="connsiteY40" fmla="*/ 9592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19 w 10000"/>
                <a:gd name="connsiteY40" fmla="*/ 9620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4219 w 10000"/>
                <a:gd name="connsiteY40" fmla="*/ 9620 h 10031"/>
                <a:gd name="connsiteX41" fmla="*/ 4373 w 10000"/>
                <a:gd name="connsiteY41" fmla="*/ 9293 h 10031"/>
                <a:gd name="connsiteX42" fmla="*/ 5064 w 10000"/>
                <a:gd name="connsiteY42" fmla="*/ 9311 h 10031"/>
                <a:gd name="connsiteX43" fmla="*/ 5457 w 10000"/>
                <a:gd name="connsiteY43" fmla="*/ 8984 h 10031"/>
                <a:gd name="connsiteX44" fmla="*/ 5884 w 10000"/>
                <a:gd name="connsiteY44" fmla="*/ 8740 h 10031"/>
                <a:gd name="connsiteX45" fmla="*/ 6040 w 10000"/>
                <a:gd name="connsiteY45" fmla="*/ 8368 h 10031"/>
                <a:gd name="connsiteX46" fmla="*/ 6382 w 10000"/>
                <a:gd name="connsiteY46" fmla="*/ 7982 h 10031"/>
                <a:gd name="connsiteX47" fmla="*/ 6428 w 10000"/>
                <a:gd name="connsiteY47" fmla="*/ 8181 h 10031"/>
                <a:gd name="connsiteX48" fmla="*/ 6444 w 10000"/>
                <a:gd name="connsiteY48" fmla="*/ 8428 h 10031"/>
                <a:gd name="connsiteX49" fmla="*/ 6766 w 10000"/>
                <a:gd name="connsiteY49"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863 w 10000"/>
                <a:gd name="connsiteY40" fmla="*/ 9788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479 w 10000"/>
                <a:gd name="connsiteY40" fmla="*/ 9452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4219 w 10000"/>
                <a:gd name="connsiteY41" fmla="*/ 9620 h 10008"/>
                <a:gd name="connsiteX42" fmla="*/ 4373 w 10000"/>
                <a:gd name="connsiteY42" fmla="*/ 9293 h 10008"/>
                <a:gd name="connsiteX43" fmla="*/ 5064 w 10000"/>
                <a:gd name="connsiteY43" fmla="*/ 9311 h 10008"/>
                <a:gd name="connsiteX44" fmla="*/ 5457 w 10000"/>
                <a:gd name="connsiteY44" fmla="*/ 8984 h 10008"/>
                <a:gd name="connsiteX45" fmla="*/ 5884 w 10000"/>
                <a:gd name="connsiteY45" fmla="*/ 8740 h 10008"/>
                <a:gd name="connsiteX46" fmla="*/ 6040 w 10000"/>
                <a:gd name="connsiteY46" fmla="*/ 8368 h 10008"/>
                <a:gd name="connsiteX47" fmla="*/ 6382 w 10000"/>
                <a:gd name="connsiteY47" fmla="*/ 7982 h 10008"/>
                <a:gd name="connsiteX48" fmla="*/ 6428 w 10000"/>
                <a:gd name="connsiteY48" fmla="*/ 8181 h 10008"/>
                <a:gd name="connsiteX49" fmla="*/ 6444 w 10000"/>
                <a:gd name="connsiteY49" fmla="*/ 8428 h 10008"/>
                <a:gd name="connsiteX50" fmla="*/ 6766 w 10000"/>
                <a:gd name="connsiteY50"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52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27 w 10000"/>
                <a:gd name="connsiteY40" fmla="*/ 9433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38 w 10000"/>
                <a:gd name="connsiteY40" fmla="*/ 9601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00 w 10000"/>
                <a:gd name="connsiteY40" fmla="*/ 9227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11 w 10000"/>
                <a:gd name="connsiteY40" fmla="*/ 9629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09 w 10000"/>
                <a:gd name="connsiteY40" fmla="*/ 9601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853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66 w 10000"/>
                <a:gd name="connsiteY40" fmla="*/ 9433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4"/>
                <a:gd name="connsiteX1" fmla="*/ 7446 w 10000"/>
                <a:gd name="connsiteY1" fmla="*/ 8978 h 10014"/>
                <a:gd name="connsiteX2" fmla="*/ 7821 w 10000"/>
                <a:gd name="connsiteY2" fmla="*/ 8978 h 10014"/>
                <a:gd name="connsiteX3" fmla="*/ 8047 w 10000"/>
                <a:gd name="connsiteY3" fmla="*/ 8029 h 10014"/>
                <a:gd name="connsiteX4" fmla="*/ 8648 w 10000"/>
                <a:gd name="connsiteY4" fmla="*/ 7444 h 10014"/>
                <a:gd name="connsiteX5" fmla="*/ 8873 w 10000"/>
                <a:gd name="connsiteY5" fmla="*/ 6351 h 10014"/>
                <a:gd name="connsiteX6" fmla="*/ 8722 w 10000"/>
                <a:gd name="connsiteY6" fmla="*/ 5768 h 10014"/>
                <a:gd name="connsiteX7" fmla="*/ 9098 w 10000"/>
                <a:gd name="connsiteY7" fmla="*/ 4525 h 10014"/>
                <a:gd name="connsiteX8" fmla="*/ 9399 w 10000"/>
                <a:gd name="connsiteY8" fmla="*/ 4160 h 10014"/>
                <a:gd name="connsiteX9" fmla="*/ 10000 w 10000"/>
                <a:gd name="connsiteY9" fmla="*/ 3576 h 10014"/>
                <a:gd name="connsiteX10" fmla="*/ 9774 w 10000"/>
                <a:gd name="connsiteY10" fmla="*/ 3502 h 10014"/>
                <a:gd name="connsiteX11" fmla="*/ 9399 w 10000"/>
                <a:gd name="connsiteY11" fmla="*/ 3140 h 10014"/>
                <a:gd name="connsiteX12" fmla="*/ 9173 w 10000"/>
                <a:gd name="connsiteY12" fmla="*/ 2044 h 10014"/>
                <a:gd name="connsiteX13" fmla="*/ 9173 w 10000"/>
                <a:gd name="connsiteY13" fmla="*/ 1460 h 10014"/>
                <a:gd name="connsiteX14" fmla="*/ 9098 w 10000"/>
                <a:gd name="connsiteY14" fmla="*/ 729 h 10014"/>
                <a:gd name="connsiteX15" fmla="*/ 8873 w 10000"/>
                <a:gd name="connsiteY15" fmla="*/ 511 h 10014"/>
                <a:gd name="connsiteX16" fmla="*/ 8497 w 10000"/>
                <a:gd name="connsiteY16" fmla="*/ 219 h 10014"/>
                <a:gd name="connsiteX17" fmla="*/ 8272 w 10000"/>
                <a:gd name="connsiteY17" fmla="*/ 0 h 10014"/>
                <a:gd name="connsiteX18" fmla="*/ 7821 w 10000"/>
                <a:gd name="connsiteY18" fmla="*/ 293 h 10014"/>
                <a:gd name="connsiteX19" fmla="*/ 7370 w 10000"/>
                <a:gd name="connsiteY19" fmla="*/ 729 h 10014"/>
                <a:gd name="connsiteX20" fmla="*/ 6769 w 10000"/>
                <a:gd name="connsiteY20" fmla="*/ 729 h 10014"/>
                <a:gd name="connsiteX21" fmla="*/ 5717 w 10000"/>
                <a:gd name="connsiteY21" fmla="*/ 729 h 10014"/>
                <a:gd name="connsiteX22" fmla="*/ 5717 w 10000"/>
                <a:gd name="connsiteY22" fmla="*/ 658 h 10014"/>
                <a:gd name="connsiteX23" fmla="*/ 5643 w 10000"/>
                <a:gd name="connsiteY23" fmla="*/ 729 h 10014"/>
                <a:gd name="connsiteX24" fmla="*/ 1961 w 10000"/>
                <a:gd name="connsiteY24" fmla="*/ 729 h 10014"/>
                <a:gd name="connsiteX25" fmla="*/ 1961 w 10000"/>
                <a:gd name="connsiteY25" fmla="*/ 2263 h 10014"/>
                <a:gd name="connsiteX26" fmla="*/ 1285 w 10000"/>
                <a:gd name="connsiteY26" fmla="*/ 2263 h 10014"/>
                <a:gd name="connsiteX27" fmla="*/ 1285 w 10000"/>
                <a:gd name="connsiteY27" fmla="*/ 2556 h 10014"/>
                <a:gd name="connsiteX28" fmla="*/ 1285 w 10000"/>
                <a:gd name="connsiteY28" fmla="*/ 5179 h 10014"/>
                <a:gd name="connsiteX29" fmla="*/ 1135 w 10000"/>
                <a:gd name="connsiteY29" fmla="*/ 5327 h 10014"/>
                <a:gd name="connsiteX30" fmla="*/ 684 w 10000"/>
                <a:gd name="connsiteY30" fmla="*/ 5621 h 10014"/>
                <a:gd name="connsiteX31" fmla="*/ 609 w 10000"/>
                <a:gd name="connsiteY31" fmla="*/ 5986 h 10014"/>
                <a:gd name="connsiteX32" fmla="*/ 384 w 10000"/>
                <a:gd name="connsiteY32" fmla="*/ 6351 h 10014"/>
                <a:gd name="connsiteX33" fmla="*/ 234 w 10000"/>
                <a:gd name="connsiteY33" fmla="*/ 6935 h 10014"/>
                <a:gd name="connsiteX34" fmla="*/ 8 w 10000"/>
                <a:gd name="connsiteY34" fmla="*/ 7593 h 10014"/>
                <a:gd name="connsiteX35" fmla="*/ 384 w 10000"/>
                <a:gd name="connsiteY35" fmla="*/ 7664 h 10014"/>
                <a:gd name="connsiteX36" fmla="*/ 458 w 10000"/>
                <a:gd name="connsiteY36" fmla="*/ 8245 h 10014"/>
                <a:gd name="connsiteX37" fmla="*/ 684 w 10000"/>
                <a:gd name="connsiteY37" fmla="*/ 8831 h 10014"/>
                <a:gd name="connsiteX38" fmla="*/ 1059 w 10000"/>
                <a:gd name="connsiteY38" fmla="*/ 10000 h 10014"/>
                <a:gd name="connsiteX39" fmla="*/ 2394 w 10000"/>
                <a:gd name="connsiteY39" fmla="*/ 9237 h 10014"/>
                <a:gd name="connsiteX40" fmla="*/ 2566 w 10000"/>
                <a:gd name="connsiteY40" fmla="*/ 9433 h 10014"/>
                <a:gd name="connsiteX41" fmla="*/ 2721 w 10000"/>
                <a:gd name="connsiteY41" fmla="*/ 9592 h 10014"/>
                <a:gd name="connsiteX42" fmla="*/ 2979 w 10000"/>
                <a:gd name="connsiteY42" fmla="*/ 9527 h 10014"/>
                <a:gd name="connsiteX43" fmla="*/ 3757 w 10000"/>
                <a:gd name="connsiteY43" fmla="*/ 9508 h 10014"/>
                <a:gd name="connsiteX44" fmla="*/ 3863 w 10000"/>
                <a:gd name="connsiteY44" fmla="*/ 9778 h 10014"/>
                <a:gd name="connsiteX45" fmla="*/ 4219 w 10000"/>
                <a:gd name="connsiteY45" fmla="*/ 9620 h 10014"/>
                <a:gd name="connsiteX46" fmla="*/ 4373 w 10000"/>
                <a:gd name="connsiteY46" fmla="*/ 9293 h 10014"/>
                <a:gd name="connsiteX47" fmla="*/ 5064 w 10000"/>
                <a:gd name="connsiteY47" fmla="*/ 9311 h 10014"/>
                <a:gd name="connsiteX48" fmla="*/ 5457 w 10000"/>
                <a:gd name="connsiteY48" fmla="*/ 8984 h 10014"/>
                <a:gd name="connsiteX49" fmla="*/ 5884 w 10000"/>
                <a:gd name="connsiteY49" fmla="*/ 8740 h 10014"/>
                <a:gd name="connsiteX50" fmla="*/ 6040 w 10000"/>
                <a:gd name="connsiteY50" fmla="*/ 8368 h 10014"/>
                <a:gd name="connsiteX51" fmla="*/ 6382 w 10000"/>
                <a:gd name="connsiteY51" fmla="*/ 7982 h 10014"/>
                <a:gd name="connsiteX52" fmla="*/ 6428 w 10000"/>
                <a:gd name="connsiteY52" fmla="*/ 8181 h 10014"/>
                <a:gd name="connsiteX53" fmla="*/ 6444 w 10000"/>
                <a:gd name="connsiteY53" fmla="*/ 8428 h 10014"/>
                <a:gd name="connsiteX54" fmla="*/ 6766 w 10000"/>
                <a:gd name="connsiteY54" fmla="*/ 9268 h 10014"/>
                <a:gd name="connsiteX0" fmla="*/ 7446 w 10000"/>
                <a:gd name="connsiteY0" fmla="*/ 9488 h 10009"/>
                <a:gd name="connsiteX1" fmla="*/ 7446 w 10000"/>
                <a:gd name="connsiteY1" fmla="*/ 8978 h 10009"/>
                <a:gd name="connsiteX2" fmla="*/ 7821 w 10000"/>
                <a:gd name="connsiteY2" fmla="*/ 8978 h 10009"/>
                <a:gd name="connsiteX3" fmla="*/ 8047 w 10000"/>
                <a:gd name="connsiteY3" fmla="*/ 8029 h 10009"/>
                <a:gd name="connsiteX4" fmla="*/ 8648 w 10000"/>
                <a:gd name="connsiteY4" fmla="*/ 7444 h 10009"/>
                <a:gd name="connsiteX5" fmla="*/ 8873 w 10000"/>
                <a:gd name="connsiteY5" fmla="*/ 6351 h 10009"/>
                <a:gd name="connsiteX6" fmla="*/ 8722 w 10000"/>
                <a:gd name="connsiteY6" fmla="*/ 5768 h 10009"/>
                <a:gd name="connsiteX7" fmla="*/ 9098 w 10000"/>
                <a:gd name="connsiteY7" fmla="*/ 4525 h 10009"/>
                <a:gd name="connsiteX8" fmla="*/ 9399 w 10000"/>
                <a:gd name="connsiteY8" fmla="*/ 4160 h 10009"/>
                <a:gd name="connsiteX9" fmla="*/ 10000 w 10000"/>
                <a:gd name="connsiteY9" fmla="*/ 3576 h 10009"/>
                <a:gd name="connsiteX10" fmla="*/ 9774 w 10000"/>
                <a:gd name="connsiteY10" fmla="*/ 3502 h 10009"/>
                <a:gd name="connsiteX11" fmla="*/ 9399 w 10000"/>
                <a:gd name="connsiteY11" fmla="*/ 3140 h 10009"/>
                <a:gd name="connsiteX12" fmla="*/ 9173 w 10000"/>
                <a:gd name="connsiteY12" fmla="*/ 2044 h 10009"/>
                <a:gd name="connsiteX13" fmla="*/ 9173 w 10000"/>
                <a:gd name="connsiteY13" fmla="*/ 1460 h 10009"/>
                <a:gd name="connsiteX14" fmla="*/ 9098 w 10000"/>
                <a:gd name="connsiteY14" fmla="*/ 729 h 10009"/>
                <a:gd name="connsiteX15" fmla="*/ 8873 w 10000"/>
                <a:gd name="connsiteY15" fmla="*/ 511 h 10009"/>
                <a:gd name="connsiteX16" fmla="*/ 8497 w 10000"/>
                <a:gd name="connsiteY16" fmla="*/ 219 h 10009"/>
                <a:gd name="connsiteX17" fmla="*/ 8272 w 10000"/>
                <a:gd name="connsiteY17" fmla="*/ 0 h 10009"/>
                <a:gd name="connsiteX18" fmla="*/ 7821 w 10000"/>
                <a:gd name="connsiteY18" fmla="*/ 293 h 10009"/>
                <a:gd name="connsiteX19" fmla="*/ 7370 w 10000"/>
                <a:gd name="connsiteY19" fmla="*/ 729 h 10009"/>
                <a:gd name="connsiteX20" fmla="*/ 6769 w 10000"/>
                <a:gd name="connsiteY20" fmla="*/ 729 h 10009"/>
                <a:gd name="connsiteX21" fmla="*/ 5717 w 10000"/>
                <a:gd name="connsiteY21" fmla="*/ 729 h 10009"/>
                <a:gd name="connsiteX22" fmla="*/ 5717 w 10000"/>
                <a:gd name="connsiteY22" fmla="*/ 658 h 10009"/>
                <a:gd name="connsiteX23" fmla="*/ 5643 w 10000"/>
                <a:gd name="connsiteY23" fmla="*/ 729 h 10009"/>
                <a:gd name="connsiteX24" fmla="*/ 1961 w 10000"/>
                <a:gd name="connsiteY24" fmla="*/ 729 h 10009"/>
                <a:gd name="connsiteX25" fmla="*/ 1961 w 10000"/>
                <a:gd name="connsiteY25" fmla="*/ 2263 h 10009"/>
                <a:gd name="connsiteX26" fmla="*/ 1285 w 10000"/>
                <a:gd name="connsiteY26" fmla="*/ 2263 h 10009"/>
                <a:gd name="connsiteX27" fmla="*/ 1285 w 10000"/>
                <a:gd name="connsiteY27" fmla="*/ 2556 h 10009"/>
                <a:gd name="connsiteX28" fmla="*/ 1285 w 10000"/>
                <a:gd name="connsiteY28" fmla="*/ 5179 h 10009"/>
                <a:gd name="connsiteX29" fmla="*/ 1135 w 10000"/>
                <a:gd name="connsiteY29" fmla="*/ 5327 h 10009"/>
                <a:gd name="connsiteX30" fmla="*/ 684 w 10000"/>
                <a:gd name="connsiteY30" fmla="*/ 5621 h 10009"/>
                <a:gd name="connsiteX31" fmla="*/ 609 w 10000"/>
                <a:gd name="connsiteY31" fmla="*/ 5986 h 10009"/>
                <a:gd name="connsiteX32" fmla="*/ 384 w 10000"/>
                <a:gd name="connsiteY32" fmla="*/ 6351 h 10009"/>
                <a:gd name="connsiteX33" fmla="*/ 234 w 10000"/>
                <a:gd name="connsiteY33" fmla="*/ 6935 h 10009"/>
                <a:gd name="connsiteX34" fmla="*/ 8 w 10000"/>
                <a:gd name="connsiteY34" fmla="*/ 7593 h 10009"/>
                <a:gd name="connsiteX35" fmla="*/ 384 w 10000"/>
                <a:gd name="connsiteY35" fmla="*/ 7664 h 10009"/>
                <a:gd name="connsiteX36" fmla="*/ 458 w 10000"/>
                <a:gd name="connsiteY36" fmla="*/ 8245 h 10009"/>
                <a:gd name="connsiteX37" fmla="*/ 684 w 10000"/>
                <a:gd name="connsiteY37" fmla="*/ 8831 h 10009"/>
                <a:gd name="connsiteX38" fmla="*/ 1059 w 10000"/>
                <a:gd name="connsiteY38" fmla="*/ 10000 h 10009"/>
                <a:gd name="connsiteX39" fmla="*/ 2394 w 10000"/>
                <a:gd name="connsiteY39" fmla="*/ 9237 h 10009"/>
                <a:gd name="connsiteX40" fmla="*/ 2566 w 10000"/>
                <a:gd name="connsiteY40" fmla="*/ 9433 h 10009"/>
                <a:gd name="connsiteX41" fmla="*/ 2721 w 10000"/>
                <a:gd name="connsiteY41" fmla="*/ 9592 h 10009"/>
                <a:gd name="connsiteX42" fmla="*/ 2979 w 10000"/>
                <a:gd name="connsiteY42" fmla="*/ 9527 h 10009"/>
                <a:gd name="connsiteX43" fmla="*/ 3757 w 10000"/>
                <a:gd name="connsiteY43" fmla="*/ 9508 h 10009"/>
                <a:gd name="connsiteX44" fmla="*/ 3863 w 10000"/>
                <a:gd name="connsiteY44" fmla="*/ 9778 h 10009"/>
                <a:gd name="connsiteX45" fmla="*/ 4219 w 10000"/>
                <a:gd name="connsiteY45" fmla="*/ 9620 h 10009"/>
                <a:gd name="connsiteX46" fmla="*/ 4373 w 10000"/>
                <a:gd name="connsiteY46" fmla="*/ 9293 h 10009"/>
                <a:gd name="connsiteX47" fmla="*/ 5064 w 10000"/>
                <a:gd name="connsiteY47" fmla="*/ 9311 h 10009"/>
                <a:gd name="connsiteX48" fmla="*/ 5457 w 10000"/>
                <a:gd name="connsiteY48" fmla="*/ 8984 h 10009"/>
                <a:gd name="connsiteX49" fmla="*/ 5884 w 10000"/>
                <a:gd name="connsiteY49" fmla="*/ 8740 h 10009"/>
                <a:gd name="connsiteX50" fmla="*/ 6040 w 10000"/>
                <a:gd name="connsiteY50" fmla="*/ 8368 h 10009"/>
                <a:gd name="connsiteX51" fmla="*/ 6382 w 10000"/>
                <a:gd name="connsiteY51" fmla="*/ 7982 h 10009"/>
                <a:gd name="connsiteX52" fmla="*/ 6428 w 10000"/>
                <a:gd name="connsiteY52" fmla="*/ 8181 h 10009"/>
                <a:gd name="connsiteX53" fmla="*/ 6444 w 10000"/>
                <a:gd name="connsiteY53" fmla="*/ 8428 h 10009"/>
                <a:gd name="connsiteX54" fmla="*/ 6766 w 10000"/>
                <a:gd name="connsiteY54" fmla="*/ 9268 h 10009"/>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1817 w 10000"/>
                <a:gd name="connsiteY39" fmla="*/ 906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28"/>
                <a:gd name="connsiteX1" fmla="*/ 7446 w 10000"/>
                <a:gd name="connsiteY1" fmla="*/ 8978 h 10028"/>
                <a:gd name="connsiteX2" fmla="*/ 7821 w 10000"/>
                <a:gd name="connsiteY2" fmla="*/ 8978 h 10028"/>
                <a:gd name="connsiteX3" fmla="*/ 8047 w 10000"/>
                <a:gd name="connsiteY3" fmla="*/ 8029 h 10028"/>
                <a:gd name="connsiteX4" fmla="*/ 8648 w 10000"/>
                <a:gd name="connsiteY4" fmla="*/ 7444 h 10028"/>
                <a:gd name="connsiteX5" fmla="*/ 8873 w 10000"/>
                <a:gd name="connsiteY5" fmla="*/ 6351 h 10028"/>
                <a:gd name="connsiteX6" fmla="*/ 8722 w 10000"/>
                <a:gd name="connsiteY6" fmla="*/ 5768 h 10028"/>
                <a:gd name="connsiteX7" fmla="*/ 9098 w 10000"/>
                <a:gd name="connsiteY7" fmla="*/ 4525 h 10028"/>
                <a:gd name="connsiteX8" fmla="*/ 9399 w 10000"/>
                <a:gd name="connsiteY8" fmla="*/ 4160 h 10028"/>
                <a:gd name="connsiteX9" fmla="*/ 10000 w 10000"/>
                <a:gd name="connsiteY9" fmla="*/ 3576 h 10028"/>
                <a:gd name="connsiteX10" fmla="*/ 9774 w 10000"/>
                <a:gd name="connsiteY10" fmla="*/ 3502 h 10028"/>
                <a:gd name="connsiteX11" fmla="*/ 9399 w 10000"/>
                <a:gd name="connsiteY11" fmla="*/ 3140 h 10028"/>
                <a:gd name="connsiteX12" fmla="*/ 9173 w 10000"/>
                <a:gd name="connsiteY12" fmla="*/ 2044 h 10028"/>
                <a:gd name="connsiteX13" fmla="*/ 9173 w 10000"/>
                <a:gd name="connsiteY13" fmla="*/ 1460 h 10028"/>
                <a:gd name="connsiteX14" fmla="*/ 9098 w 10000"/>
                <a:gd name="connsiteY14" fmla="*/ 729 h 10028"/>
                <a:gd name="connsiteX15" fmla="*/ 8873 w 10000"/>
                <a:gd name="connsiteY15" fmla="*/ 511 h 10028"/>
                <a:gd name="connsiteX16" fmla="*/ 8497 w 10000"/>
                <a:gd name="connsiteY16" fmla="*/ 219 h 10028"/>
                <a:gd name="connsiteX17" fmla="*/ 8272 w 10000"/>
                <a:gd name="connsiteY17" fmla="*/ 0 h 10028"/>
                <a:gd name="connsiteX18" fmla="*/ 7821 w 10000"/>
                <a:gd name="connsiteY18" fmla="*/ 293 h 10028"/>
                <a:gd name="connsiteX19" fmla="*/ 7370 w 10000"/>
                <a:gd name="connsiteY19" fmla="*/ 729 h 10028"/>
                <a:gd name="connsiteX20" fmla="*/ 6769 w 10000"/>
                <a:gd name="connsiteY20" fmla="*/ 729 h 10028"/>
                <a:gd name="connsiteX21" fmla="*/ 5717 w 10000"/>
                <a:gd name="connsiteY21" fmla="*/ 729 h 10028"/>
                <a:gd name="connsiteX22" fmla="*/ 5717 w 10000"/>
                <a:gd name="connsiteY22" fmla="*/ 658 h 10028"/>
                <a:gd name="connsiteX23" fmla="*/ 5643 w 10000"/>
                <a:gd name="connsiteY23" fmla="*/ 729 h 10028"/>
                <a:gd name="connsiteX24" fmla="*/ 1961 w 10000"/>
                <a:gd name="connsiteY24" fmla="*/ 729 h 10028"/>
                <a:gd name="connsiteX25" fmla="*/ 1961 w 10000"/>
                <a:gd name="connsiteY25" fmla="*/ 2263 h 10028"/>
                <a:gd name="connsiteX26" fmla="*/ 1285 w 10000"/>
                <a:gd name="connsiteY26" fmla="*/ 2263 h 10028"/>
                <a:gd name="connsiteX27" fmla="*/ 1285 w 10000"/>
                <a:gd name="connsiteY27" fmla="*/ 2556 h 10028"/>
                <a:gd name="connsiteX28" fmla="*/ 1285 w 10000"/>
                <a:gd name="connsiteY28" fmla="*/ 5179 h 10028"/>
                <a:gd name="connsiteX29" fmla="*/ 1135 w 10000"/>
                <a:gd name="connsiteY29" fmla="*/ 5327 h 10028"/>
                <a:gd name="connsiteX30" fmla="*/ 684 w 10000"/>
                <a:gd name="connsiteY30" fmla="*/ 5621 h 10028"/>
                <a:gd name="connsiteX31" fmla="*/ 609 w 10000"/>
                <a:gd name="connsiteY31" fmla="*/ 5986 h 10028"/>
                <a:gd name="connsiteX32" fmla="*/ 384 w 10000"/>
                <a:gd name="connsiteY32" fmla="*/ 6351 h 10028"/>
                <a:gd name="connsiteX33" fmla="*/ 234 w 10000"/>
                <a:gd name="connsiteY33" fmla="*/ 6935 h 10028"/>
                <a:gd name="connsiteX34" fmla="*/ 8 w 10000"/>
                <a:gd name="connsiteY34" fmla="*/ 7593 h 10028"/>
                <a:gd name="connsiteX35" fmla="*/ 384 w 10000"/>
                <a:gd name="connsiteY35" fmla="*/ 7664 h 10028"/>
                <a:gd name="connsiteX36" fmla="*/ 458 w 10000"/>
                <a:gd name="connsiteY36" fmla="*/ 8245 h 10028"/>
                <a:gd name="connsiteX37" fmla="*/ 684 w 10000"/>
                <a:gd name="connsiteY37" fmla="*/ 8831 h 10028"/>
                <a:gd name="connsiteX38" fmla="*/ 1059 w 10000"/>
                <a:gd name="connsiteY38" fmla="*/ 10000 h 10028"/>
                <a:gd name="connsiteX39" fmla="*/ 1817 w 10000"/>
                <a:gd name="connsiteY39" fmla="*/ 9069 h 10028"/>
                <a:gd name="connsiteX40" fmla="*/ 2566 w 10000"/>
                <a:gd name="connsiteY40" fmla="*/ 9433 h 10028"/>
                <a:gd name="connsiteX41" fmla="*/ 2605 w 10000"/>
                <a:gd name="connsiteY41" fmla="*/ 9461 h 10028"/>
                <a:gd name="connsiteX42" fmla="*/ 2721 w 10000"/>
                <a:gd name="connsiteY42" fmla="*/ 9592 h 10028"/>
                <a:gd name="connsiteX43" fmla="*/ 2979 w 10000"/>
                <a:gd name="connsiteY43" fmla="*/ 9527 h 10028"/>
                <a:gd name="connsiteX44" fmla="*/ 3757 w 10000"/>
                <a:gd name="connsiteY44" fmla="*/ 9508 h 10028"/>
                <a:gd name="connsiteX45" fmla="*/ 3863 w 10000"/>
                <a:gd name="connsiteY45" fmla="*/ 9778 h 10028"/>
                <a:gd name="connsiteX46" fmla="*/ 4219 w 10000"/>
                <a:gd name="connsiteY46" fmla="*/ 9620 h 10028"/>
                <a:gd name="connsiteX47" fmla="*/ 4373 w 10000"/>
                <a:gd name="connsiteY47" fmla="*/ 9293 h 10028"/>
                <a:gd name="connsiteX48" fmla="*/ 5064 w 10000"/>
                <a:gd name="connsiteY48" fmla="*/ 9311 h 10028"/>
                <a:gd name="connsiteX49" fmla="*/ 5457 w 10000"/>
                <a:gd name="connsiteY49" fmla="*/ 8984 h 10028"/>
                <a:gd name="connsiteX50" fmla="*/ 5884 w 10000"/>
                <a:gd name="connsiteY50" fmla="*/ 8740 h 10028"/>
                <a:gd name="connsiteX51" fmla="*/ 6040 w 10000"/>
                <a:gd name="connsiteY51" fmla="*/ 8368 h 10028"/>
                <a:gd name="connsiteX52" fmla="*/ 6382 w 10000"/>
                <a:gd name="connsiteY52" fmla="*/ 7982 h 10028"/>
                <a:gd name="connsiteX53" fmla="*/ 6428 w 10000"/>
                <a:gd name="connsiteY53" fmla="*/ 8181 h 10028"/>
                <a:gd name="connsiteX54" fmla="*/ 6444 w 10000"/>
                <a:gd name="connsiteY54" fmla="*/ 8428 h 10028"/>
                <a:gd name="connsiteX55" fmla="*/ 6766 w 10000"/>
                <a:gd name="connsiteY55" fmla="*/ 9268 h 10028"/>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50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47 w 10000"/>
                <a:gd name="connsiteY41" fmla="*/ 9256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01 w 10000"/>
                <a:gd name="connsiteY41" fmla="*/ 9069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000" h="10000">
                  <a:moveTo>
                    <a:pt x="7446" y="9488"/>
                  </a:moveTo>
                  <a:cubicBezTo>
                    <a:pt x="7596" y="9168"/>
                    <a:pt x="7370" y="9271"/>
                    <a:pt x="7446" y="8978"/>
                  </a:cubicBezTo>
                  <a:cubicBezTo>
                    <a:pt x="7671" y="8613"/>
                    <a:pt x="7671" y="9051"/>
                    <a:pt x="7821" y="8978"/>
                  </a:cubicBezTo>
                  <a:cubicBezTo>
                    <a:pt x="7896" y="8831"/>
                    <a:pt x="7821" y="8245"/>
                    <a:pt x="8047" y="8029"/>
                  </a:cubicBezTo>
                  <a:cubicBezTo>
                    <a:pt x="8272" y="7956"/>
                    <a:pt x="8197" y="7444"/>
                    <a:pt x="8648" y="7444"/>
                  </a:cubicBezTo>
                  <a:cubicBezTo>
                    <a:pt x="8497" y="7153"/>
                    <a:pt x="8722" y="7006"/>
                    <a:pt x="8873" y="6351"/>
                  </a:cubicBezTo>
                  <a:cubicBezTo>
                    <a:pt x="8873" y="6131"/>
                    <a:pt x="8648" y="5912"/>
                    <a:pt x="8722" y="5768"/>
                  </a:cubicBezTo>
                  <a:cubicBezTo>
                    <a:pt x="8873" y="5547"/>
                    <a:pt x="9098" y="5179"/>
                    <a:pt x="9098" y="4525"/>
                  </a:cubicBezTo>
                  <a:cubicBezTo>
                    <a:pt x="8948" y="4086"/>
                    <a:pt x="9173" y="4599"/>
                    <a:pt x="9399" y="4160"/>
                  </a:cubicBezTo>
                  <a:cubicBezTo>
                    <a:pt x="9549" y="3942"/>
                    <a:pt x="9774" y="4306"/>
                    <a:pt x="10000" y="3576"/>
                  </a:cubicBezTo>
                  <a:cubicBezTo>
                    <a:pt x="10000" y="3502"/>
                    <a:pt x="9850" y="3357"/>
                    <a:pt x="9774" y="3502"/>
                  </a:cubicBezTo>
                  <a:cubicBezTo>
                    <a:pt x="9624" y="3502"/>
                    <a:pt x="9624" y="3140"/>
                    <a:pt x="9399" y="3140"/>
                  </a:cubicBezTo>
                  <a:cubicBezTo>
                    <a:pt x="9323" y="3285"/>
                    <a:pt x="9098" y="2117"/>
                    <a:pt x="9173" y="2044"/>
                  </a:cubicBezTo>
                  <a:cubicBezTo>
                    <a:pt x="9323" y="1678"/>
                    <a:pt x="8948" y="1460"/>
                    <a:pt x="9173" y="1460"/>
                  </a:cubicBezTo>
                  <a:cubicBezTo>
                    <a:pt x="9399" y="1533"/>
                    <a:pt x="9098" y="1311"/>
                    <a:pt x="9098" y="729"/>
                  </a:cubicBezTo>
                  <a:cubicBezTo>
                    <a:pt x="8948" y="658"/>
                    <a:pt x="8948" y="511"/>
                    <a:pt x="8873" y="511"/>
                  </a:cubicBezTo>
                  <a:cubicBezTo>
                    <a:pt x="8648" y="511"/>
                    <a:pt x="8722" y="219"/>
                    <a:pt x="8497" y="219"/>
                  </a:cubicBezTo>
                  <a:cubicBezTo>
                    <a:pt x="8422" y="219"/>
                    <a:pt x="8272" y="74"/>
                    <a:pt x="8272" y="0"/>
                  </a:cubicBezTo>
                  <a:cubicBezTo>
                    <a:pt x="8047" y="293"/>
                    <a:pt x="7896" y="0"/>
                    <a:pt x="7821" y="293"/>
                  </a:cubicBezTo>
                  <a:cubicBezTo>
                    <a:pt x="7671" y="658"/>
                    <a:pt x="7446" y="511"/>
                    <a:pt x="7370" y="729"/>
                  </a:cubicBezTo>
                  <a:cubicBezTo>
                    <a:pt x="7220" y="1021"/>
                    <a:pt x="6995" y="1094"/>
                    <a:pt x="6769" y="729"/>
                  </a:cubicBezTo>
                  <a:lnTo>
                    <a:pt x="5717" y="729"/>
                  </a:lnTo>
                  <a:lnTo>
                    <a:pt x="5717" y="658"/>
                  </a:lnTo>
                  <a:cubicBezTo>
                    <a:pt x="5692" y="681"/>
                    <a:pt x="5668" y="707"/>
                    <a:pt x="5643" y="729"/>
                  </a:cubicBezTo>
                  <a:lnTo>
                    <a:pt x="1961" y="729"/>
                  </a:lnTo>
                  <a:lnTo>
                    <a:pt x="1961" y="2263"/>
                  </a:lnTo>
                  <a:lnTo>
                    <a:pt x="1285" y="2263"/>
                  </a:lnTo>
                  <a:lnTo>
                    <a:pt x="1285" y="2556"/>
                  </a:lnTo>
                  <a:lnTo>
                    <a:pt x="1285" y="5179"/>
                  </a:lnTo>
                  <a:lnTo>
                    <a:pt x="1135" y="5327"/>
                  </a:lnTo>
                  <a:cubicBezTo>
                    <a:pt x="909" y="5327"/>
                    <a:pt x="684" y="5327"/>
                    <a:pt x="684" y="5621"/>
                  </a:cubicBezTo>
                  <a:cubicBezTo>
                    <a:pt x="684" y="5986"/>
                    <a:pt x="458" y="5768"/>
                    <a:pt x="609" y="5986"/>
                  </a:cubicBezTo>
                  <a:cubicBezTo>
                    <a:pt x="609" y="6351"/>
                    <a:pt x="234" y="5986"/>
                    <a:pt x="384" y="6351"/>
                  </a:cubicBezTo>
                  <a:cubicBezTo>
                    <a:pt x="609" y="6642"/>
                    <a:pt x="8" y="6568"/>
                    <a:pt x="234" y="6935"/>
                  </a:cubicBezTo>
                  <a:cubicBezTo>
                    <a:pt x="458" y="7225"/>
                    <a:pt x="-67" y="7225"/>
                    <a:pt x="8" y="7593"/>
                  </a:cubicBezTo>
                  <a:cubicBezTo>
                    <a:pt x="158" y="7664"/>
                    <a:pt x="384" y="7371"/>
                    <a:pt x="384" y="7664"/>
                  </a:cubicBezTo>
                  <a:cubicBezTo>
                    <a:pt x="384" y="8029"/>
                    <a:pt x="458" y="7956"/>
                    <a:pt x="458" y="8245"/>
                  </a:cubicBezTo>
                  <a:cubicBezTo>
                    <a:pt x="458" y="8613"/>
                    <a:pt x="835" y="8392"/>
                    <a:pt x="684" y="8831"/>
                  </a:cubicBezTo>
                  <a:cubicBezTo>
                    <a:pt x="765" y="8992"/>
                    <a:pt x="920" y="9042"/>
                    <a:pt x="982" y="9237"/>
                  </a:cubicBezTo>
                  <a:cubicBezTo>
                    <a:pt x="1044" y="9432"/>
                    <a:pt x="1186" y="9449"/>
                    <a:pt x="1059" y="10000"/>
                  </a:cubicBezTo>
                  <a:cubicBezTo>
                    <a:pt x="1163" y="9440"/>
                    <a:pt x="1836" y="9946"/>
                    <a:pt x="1578" y="9153"/>
                  </a:cubicBezTo>
                  <a:cubicBezTo>
                    <a:pt x="1379" y="8778"/>
                    <a:pt x="2034" y="8798"/>
                    <a:pt x="2076" y="8799"/>
                  </a:cubicBezTo>
                  <a:cubicBezTo>
                    <a:pt x="2250" y="8835"/>
                    <a:pt x="2175" y="8947"/>
                    <a:pt x="2250" y="9060"/>
                  </a:cubicBezTo>
                  <a:cubicBezTo>
                    <a:pt x="2287" y="9201"/>
                    <a:pt x="2570" y="9088"/>
                    <a:pt x="2605" y="9461"/>
                  </a:cubicBezTo>
                  <a:cubicBezTo>
                    <a:pt x="2688" y="9582"/>
                    <a:pt x="2654" y="9583"/>
                    <a:pt x="2721" y="9592"/>
                  </a:cubicBezTo>
                  <a:cubicBezTo>
                    <a:pt x="2788" y="9601"/>
                    <a:pt x="2834" y="9598"/>
                    <a:pt x="2979" y="9527"/>
                  </a:cubicBezTo>
                  <a:cubicBezTo>
                    <a:pt x="3195" y="9495"/>
                    <a:pt x="3447" y="9466"/>
                    <a:pt x="3757" y="9508"/>
                  </a:cubicBezTo>
                  <a:cubicBezTo>
                    <a:pt x="3870" y="9662"/>
                    <a:pt x="3740" y="9750"/>
                    <a:pt x="3863" y="9778"/>
                  </a:cubicBezTo>
                  <a:cubicBezTo>
                    <a:pt x="3938" y="9834"/>
                    <a:pt x="4239" y="9749"/>
                    <a:pt x="4219" y="9620"/>
                  </a:cubicBezTo>
                  <a:cubicBezTo>
                    <a:pt x="4362" y="9594"/>
                    <a:pt x="4191" y="9348"/>
                    <a:pt x="4373" y="9293"/>
                  </a:cubicBezTo>
                  <a:cubicBezTo>
                    <a:pt x="4851" y="9186"/>
                    <a:pt x="4698" y="9336"/>
                    <a:pt x="5064" y="9311"/>
                  </a:cubicBezTo>
                  <a:cubicBezTo>
                    <a:pt x="5266" y="9314"/>
                    <a:pt x="5218" y="8965"/>
                    <a:pt x="5457" y="8984"/>
                  </a:cubicBezTo>
                  <a:cubicBezTo>
                    <a:pt x="5797" y="9049"/>
                    <a:pt x="6015" y="9089"/>
                    <a:pt x="5884" y="8740"/>
                  </a:cubicBezTo>
                  <a:cubicBezTo>
                    <a:pt x="5964" y="8593"/>
                    <a:pt x="6043" y="8363"/>
                    <a:pt x="6040" y="8368"/>
                  </a:cubicBezTo>
                  <a:cubicBezTo>
                    <a:pt x="6032" y="8083"/>
                    <a:pt x="6101" y="8080"/>
                    <a:pt x="6382" y="7982"/>
                  </a:cubicBezTo>
                  <a:cubicBezTo>
                    <a:pt x="6464" y="8031"/>
                    <a:pt x="6373" y="8102"/>
                    <a:pt x="6428" y="8181"/>
                  </a:cubicBezTo>
                  <a:cubicBezTo>
                    <a:pt x="6437" y="8304"/>
                    <a:pt x="6435" y="8305"/>
                    <a:pt x="6444" y="8428"/>
                  </a:cubicBezTo>
                  <a:cubicBezTo>
                    <a:pt x="6530" y="9042"/>
                    <a:pt x="6771" y="9273"/>
                    <a:pt x="6766" y="9268"/>
                  </a:cubicBezTo>
                </a:path>
              </a:pathLst>
            </a:custGeom>
            <a:grpFill/>
            <a:ln w="3175" cmpd="sng">
              <a:solidFill>
                <a:schemeClr val="bg2"/>
              </a:solidFill>
              <a:round/>
              <a:headEnd/>
              <a:tailEnd/>
            </a:ln>
          </p:spPr>
          <p:txBody>
            <a:bodyPr/>
            <a:lstStyle/>
            <a:p>
              <a:endParaRPr lang="en-GB" dirty="0"/>
            </a:p>
          </p:txBody>
        </p:sp>
        <p:sp>
          <p:nvSpPr>
            <p:cNvPr id="443" name="Freeform 270"/>
            <p:cNvSpPr>
              <a:spLocks/>
            </p:cNvSpPr>
            <p:nvPr/>
          </p:nvSpPr>
          <p:spPr bwMode="auto">
            <a:xfrm>
              <a:off x="2908239" y="4095484"/>
              <a:ext cx="47475" cy="22471"/>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grpFill/>
            <a:ln w="6350" cmpd="sng">
              <a:solidFill>
                <a:schemeClr val="bg1"/>
              </a:solidFill>
              <a:round/>
              <a:headEnd/>
              <a:tailEnd/>
            </a:ln>
          </p:spPr>
          <p:txBody>
            <a:bodyPr/>
            <a:lstStyle/>
            <a:p>
              <a:endParaRPr lang="en-GB" dirty="0"/>
            </a:p>
          </p:txBody>
        </p:sp>
        <p:sp>
          <p:nvSpPr>
            <p:cNvPr id="444" name="Freeform 271"/>
            <p:cNvSpPr>
              <a:spLocks/>
            </p:cNvSpPr>
            <p:nvPr/>
          </p:nvSpPr>
          <p:spPr bwMode="auto">
            <a:xfrm>
              <a:off x="2835445" y="4037697"/>
              <a:ext cx="28484" cy="19261"/>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grpFill/>
            <a:ln w="6350" cmpd="sng">
              <a:solidFill>
                <a:schemeClr val="bg1"/>
              </a:solidFill>
              <a:round/>
              <a:headEnd/>
              <a:tailEnd/>
            </a:ln>
          </p:spPr>
          <p:txBody>
            <a:bodyPr/>
            <a:lstStyle/>
            <a:p>
              <a:endParaRPr lang="en-GB" dirty="0"/>
            </a:p>
          </p:txBody>
        </p:sp>
        <p:sp>
          <p:nvSpPr>
            <p:cNvPr id="445" name="Freeform 272"/>
            <p:cNvSpPr>
              <a:spLocks/>
            </p:cNvSpPr>
            <p:nvPr/>
          </p:nvSpPr>
          <p:spPr bwMode="auto">
            <a:xfrm>
              <a:off x="2778475" y="4044116"/>
              <a:ext cx="37979" cy="25684"/>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grpFill/>
            <a:ln w="6350" cmpd="sng">
              <a:solidFill>
                <a:schemeClr val="bg1"/>
              </a:solidFill>
              <a:round/>
              <a:headEnd/>
              <a:tailEnd/>
            </a:ln>
          </p:spPr>
          <p:txBody>
            <a:bodyPr/>
            <a:lstStyle/>
            <a:p>
              <a:endParaRPr lang="en-GB" dirty="0"/>
            </a:p>
          </p:txBody>
        </p:sp>
        <p:sp>
          <p:nvSpPr>
            <p:cNvPr id="1052" name="Freeform 232"/>
            <p:cNvSpPr>
              <a:spLocks noEditPoints="1"/>
            </p:cNvSpPr>
            <p:nvPr/>
          </p:nvSpPr>
          <p:spPr bwMode="auto">
            <a:xfrm>
              <a:off x="2791746" y="5669997"/>
              <a:ext cx="218658" cy="1330769"/>
            </a:xfrm>
            <a:custGeom>
              <a:avLst/>
              <a:gdLst/>
              <a:ahLst/>
              <a:cxnLst>
                <a:cxn ang="0">
                  <a:pos x="69" y="59"/>
                </a:cxn>
                <a:cxn ang="0">
                  <a:pos x="46" y="158"/>
                </a:cxn>
                <a:cxn ang="0">
                  <a:pos x="33" y="251"/>
                </a:cxn>
                <a:cxn ang="0">
                  <a:pos x="33" y="313"/>
                </a:cxn>
                <a:cxn ang="0">
                  <a:pos x="46" y="375"/>
                </a:cxn>
                <a:cxn ang="0">
                  <a:pos x="31" y="391"/>
                </a:cxn>
                <a:cxn ang="0">
                  <a:pos x="25" y="389"/>
                </a:cxn>
                <a:cxn ang="0">
                  <a:pos x="20" y="386"/>
                </a:cxn>
                <a:cxn ang="0">
                  <a:pos x="28" y="374"/>
                </a:cxn>
                <a:cxn ang="0">
                  <a:pos x="17" y="369"/>
                </a:cxn>
                <a:cxn ang="0">
                  <a:pos x="14" y="357"/>
                </a:cxn>
                <a:cxn ang="0">
                  <a:pos x="14" y="341"/>
                </a:cxn>
                <a:cxn ang="0">
                  <a:pos x="19" y="327"/>
                </a:cxn>
                <a:cxn ang="0">
                  <a:pos x="3" y="313"/>
                </a:cxn>
                <a:cxn ang="0">
                  <a:pos x="22" y="293"/>
                </a:cxn>
                <a:cxn ang="0">
                  <a:pos x="22" y="256"/>
                </a:cxn>
                <a:cxn ang="0">
                  <a:pos x="34" y="165"/>
                </a:cxn>
                <a:cxn ang="0">
                  <a:pos x="43" y="58"/>
                </a:cxn>
                <a:cxn ang="0">
                  <a:pos x="59" y="383"/>
                </a:cxn>
                <a:cxn ang="0">
                  <a:pos x="46" y="399"/>
                </a:cxn>
                <a:cxn ang="0">
                  <a:pos x="34" y="406"/>
                </a:cxn>
                <a:cxn ang="0">
                  <a:pos x="48" y="411"/>
                </a:cxn>
                <a:cxn ang="0">
                  <a:pos x="22" y="287"/>
                </a:cxn>
                <a:cxn ang="0">
                  <a:pos x="45" y="403"/>
                </a:cxn>
                <a:cxn ang="0">
                  <a:pos x="13" y="271"/>
                </a:cxn>
                <a:cxn ang="0">
                  <a:pos x="14" y="259"/>
                </a:cxn>
                <a:cxn ang="0">
                  <a:pos x="16" y="296"/>
                </a:cxn>
                <a:cxn ang="0">
                  <a:pos x="14" y="290"/>
                </a:cxn>
                <a:cxn ang="0">
                  <a:pos x="17" y="299"/>
                </a:cxn>
                <a:cxn ang="0">
                  <a:pos x="14" y="301"/>
                </a:cxn>
                <a:cxn ang="0">
                  <a:pos x="6" y="305"/>
                </a:cxn>
                <a:cxn ang="0">
                  <a:pos x="16" y="284"/>
                </a:cxn>
                <a:cxn ang="0">
                  <a:pos x="10" y="302"/>
                </a:cxn>
                <a:cxn ang="0">
                  <a:pos x="53" y="417"/>
                </a:cxn>
                <a:cxn ang="0">
                  <a:pos x="59" y="416"/>
                </a:cxn>
                <a:cxn ang="0">
                  <a:pos x="48" y="413"/>
                </a:cxn>
                <a:cxn ang="0">
                  <a:pos x="39" y="411"/>
                </a:cxn>
                <a:cxn ang="0">
                  <a:pos x="66" y="421"/>
                </a:cxn>
                <a:cxn ang="0">
                  <a:pos x="33" y="403"/>
                </a:cxn>
                <a:cxn ang="0">
                  <a:pos x="25" y="396"/>
                </a:cxn>
                <a:cxn ang="0">
                  <a:pos x="23" y="402"/>
                </a:cxn>
                <a:cxn ang="0">
                  <a:pos x="17" y="383"/>
                </a:cxn>
                <a:cxn ang="0">
                  <a:pos x="19" y="389"/>
                </a:cxn>
                <a:cxn ang="0">
                  <a:pos x="16" y="374"/>
                </a:cxn>
                <a:cxn ang="0">
                  <a:pos x="11" y="372"/>
                </a:cxn>
                <a:cxn ang="0">
                  <a:pos x="13" y="378"/>
                </a:cxn>
                <a:cxn ang="0">
                  <a:pos x="10" y="380"/>
                </a:cxn>
                <a:cxn ang="0">
                  <a:pos x="16" y="368"/>
                </a:cxn>
                <a:cxn ang="0">
                  <a:pos x="13" y="366"/>
                </a:cxn>
                <a:cxn ang="0">
                  <a:pos x="6" y="343"/>
                </a:cxn>
                <a:cxn ang="0">
                  <a:pos x="5" y="360"/>
                </a:cxn>
                <a:cxn ang="0">
                  <a:pos x="13" y="361"/>
                </a:cxn>
                <a:cxn ang="0">
                  <a:pos x="8" y="355"/>
                </a:cxn>
                <a:cxn ang="0">
                  <a:pos x="10" y="363"/>
                </a:cxn>
                <a:cxn ang="0">
                  <a:pos x="8" y="341"/>
                </a:cxn>
                <a:cxn ang="0">
                  <a:pos x="10" y="336"/>
                </a:cxn>
                <a:cxn ang="0">
                  <a:pos x="6" y="333"/>
                </a:cxn>
                <a:cxn ang="0">
                  <a:pos x="8" y="329"/>
                </a:cxn>
                <a:cxn ang="0">
                  <a:pos x="3" y="336"/>
                </a:cxn>
                <a:cxn ang="0">
                  <a:pos x="6" y="326"/>
                </a:cxn>
                <a:cxn ang="0">
                  <a:pos x="5" y="338"/>
                </a:cxn>
              </a:cxnLst>
              <a:rect l="0" t="0" r="r" b="b"/>
              <a:pathLst>
                <a:path w="71" h="424">
                  <a:moveTo>
                    <a:pt x="51" y="0"/>
                  </a:moveTo>
                  <a:cubicBezTo>
                    <a:pt x="53" y="7"/>
                    <a:pt x="54" y="7"/>
                    <a:pt x="54" y="8"/>
                  </a:cubicBezTo>
                  <a:cubicBezTo>
                    <a:pt x="54" y="10"/>
                    <a:pt x="56" y="17"/>
                    <a:pt x="57" y="17"/>
                  </a:cubicBezTo>
                  <a:cubicBezTo>
                    <a:pt x="59" y="21"/>
                    <a:pt x="60" y="21"/>
                    <a:pt x="59" y="22"/>
                  </a:cubicBezTo>
                  <a:cubicBezTo>
                    <a:pt x="56" y="25"/>
                    <a:pt x="60" y="25"/>
                    <a:pt x="59" y="27"/>
                  </a:cubicBezTo>
                  <a:cubicBezTo>
                    <a:pt x="57" y="30"/>
                    <a:pt x="57" y="31"/>
                    <a:pt x="59" y="31"/>
                  </a:cubicBezTo>
                  <a:cubicBezTo>
                    <a:pt x="60" y="33"/>
                    <a:pt x="57" y="36"/>
                    <a:pt x="60" y="36"/>
                  </a:cubicBezTo>
                  <a:cubicBezTo>
                    <a:pt x="62" y="36"/>
                    <a:pt x="63" y="46"/>
                    <a:pt x="63" y="52"/>
                  </a:cubicBezTo>
                  <a:cubicBezTo>
                    <a:pt x="65" y="56"/>
                    <a:pt x="66" y="56"/>
                    <a:pt x="69" y="55"/>
                  </a:cubicBezTo>
                  <a:cubicBezTo>
                    <a:pt x="71" y="56"/>
                    <a:pt x="71" y="58"/>
                    <a:pt x="69" y="59"/>
                  </a:cubicBezTo>
                  <a:cubicBezTo>
                    <a:pt x="69" y="63"/>
                    <a:pt x="69" y="67"/>
                    <a:pt x="66" y="69"/>
                  </a:cubicBezTo>
                  <a:cubicBezTo>
                    <a:pt x="65" y="69"/>
                    <a:pt x="57" y="72"/>
                    <a:pt x="59" y="77"/>
                  </a:cubicBezTo>
                  <a:cubicBezTo>
                    <a:pt x="60" y="78"/>
                    <a:pt x="57" y="91"/>
                    <a:pt x="60" y="95"/>
                  </a:cubicBezTo>
                  <a:cubicBezTo>
                    <a:pt x="63" y="103"/>
                    <a:pt x="57" y="95"/>
                    <a:pt x="56" y="103"/>
                  </a:cubicBezTo>
                  <a:cubicBezTo>
                    <a:pt x="53" y="111"/>
                    <a:pt x="54" y="109"/>
                    <a:pt x="51" y="111"/>
                  </a:cubicBezTo>
                  <a:cubicBezTo>
                    <a:pt x="49" y="112"/>
                    <a:pt x="49" y="119"/>
                    <a:pt x="48" y="120"/>
                  </a:cubicBezTo>
                  <a:cubicBezTo>
                    <a:pt x="45" y="123"/>
                    <a:pt x="49" y="129"/>
                    <a:pt x="48" y="133"/>
                  </a:cubicBezTo>
                  <a:cubicBezTo>
                    <a:pt x="46" y="134"/>
                    <a:pt x="46" y="131"/>
                    <a:pt x="45" y="136"/>
                  </a:cubicBezTo>
                  <a:cubicBezTo>
                    <a:pt x="43" y="140"/>
                    <a:pt x="42" y="145"/>
                    <a:pt x="43" y="147"/>
                  </a:cubicBezTo>
                  <a:cubicBezTo>
                    <a:pt x="45" y="150"/>
                    <a:pt x="45" y="153"/>
                    <a:pt x="46" y="158"/>
                  </a:cubicBezTo>
                  <a:cubicBezTo>
                    <a:pt x="48" y="162"/>
                    <a:pt x="45" y="164"/>
                    <a:pt x="48" y="164"/>
                  </a:cubicBezTo>
                  <a:cubicBezTo>
                    <a:pt x="51" y="164"/>
                    <a:pt x="48" y="167"/>
                    <a:pt x="48" y="171"/>
                  </a:cubicBezTo>
                  <a:cubicBezTo>
                    <a:pt x="49" y="176"/>
                    <a:pt x="45" y="173"/>
                    <a:pt x="45" y="181"/>
                  </a:cubicBezTo>
                  <a:cubicBezTo>
                    <a:pt x="43" y="190"/>
                    <a:pt x="45" y="192"/>
                    <a:pt x="43" y="195"/>
                  </a:cubicBezTo>
                  <a:cubicBezTo>
                    <a:pt x="40" y="200"/>
                    <a:pt x="39" y="196"/>
                    <a:pt x="39" y="200"/>
                  </a:cubicBezTo>
                  <a:cubicBezTo>
                    <a:pt x="37" y="203"/>
                    <a:pt x="39" y="207"/>
                    <a:pt x="37" y="210"/>
                  </a:cubicBezTo>
                  <a:cubicBezTo>
                    <a:pt x="37" y="214"/>
                    <a:pt x="42" y="221"/>
                    <a:pt x="39" y="223"/>
                  </a:cubicBezTo>
                  <a:cubicBezTo>
                    <a:pt x="33" y="228"/>
                    <a:pt x="37" y="231"/>
                    <a:pt x="34" y="232"/>
                  </a:cubicBezTo>
                  <a:cubicBezTo>
                    <a:pt x="31" y="235"/>
                    <a:pt x="36" y="240"/>
                    <a:pt x="33" y="243"/>
                  </a:cubicBezTo>
                  <a:cubicBezTo>
                    <a:pt x="29" y="246"/>
                    <a:pt x="33" y="245"/>
                    <a:pt x="33" y="251"/>
                  </a:cubicBezTo>
                  <a:cubicBezTo>
                    <a:pt x="31" y="257"/>
                    <a:pt x="34" y="259"/>
                    <a:pt x="33" y="260"/>
                  </a:cubicBezTo>
                  <a:cubicBezTo>
                    <a:pt x="33" y="263"/>
                    <a:pt x="31" y="259"/>
                    <a:pt x="29" y="265"/>
                  </a:cubicBezTo>
                  <a:cubicBezTo>
                    <a:pt x="29" y="271"/>
                    <a:pt x="33" y="271"/>
                    <a:pt x="33" y="273"/>
                  </a:cubicBezTo>
                  <a:cubicBezTo>
                    <a:pt x="34" y="274"/>
                    <a:pt x="31" y="279"/>
                    <a:pt x="34" y="281"/>
                  </a:cubicBezTo>
                  <a:cubicBezTo>
                    <a:pt x="36" y="282"/>
                    <a:pt x="29" y="288"/>
                    <a:pt x="34" y="287"/>
                  </a:cubicBezTo>
                  <a:cubicBezTo>
                    <a:pt x="40" y="285"/>
                    <a:pt x="39" y="291"/>
                    <a:pt x="34" y="291"/>
                  </a:cubicBezTo>
                  <a:cubicBezTo>
                    <a:pt x="29" y="290"/>
                    <a:pt x="29" y="291"/>
                    <a:pt x="33" y="293"/>
                  </a:cubicBezTo>
                  <a:cubicBezTo>
                    <a:pt x="37" y="293"/>
                    <a:pt x="37" y="298"/>
                    <a:pt x="34" y="299"/>
                  </a:cubicBezTo>
                  <a:cubicBezTo>
                    <a:pt x="29" y="301"/>
                    <a:pt x="36" y="304"/>
                    <a:pt x="33" y="305"/>
                  </a:cubicBezTo>
                  <a:cubicBezTo>
                    <a:pt x="31" y="307"/>
                    <a:pt x="36" y="312"/>
                    <a:pt x="33" y="313"/>
                  </a:cubicBezTo>
                  <a:cubicBezTo>
                    <a:pt x="28" y="316"/>
                    <a:pt x="36" y="316"/>
                    <a:pt x="31" y="319"/>
                  </a:cubicBezTo>
                  <a:cubicBezTo>
                    <a:pt x="26" y="324"/>
                    <a:pt x="29" y="324"/>
                    <a:pt x="28" y="326"/>
                  </a:cubicBezTo>
                  <a:cubicBezTo>
                    <a:pt x="25" y="329"/>
                    <a:pt x="31" y="330"/>
                    <a:pt x="28" y="333"/>
                  </a:cubicBezTo>
                  <a:cubicBezTo>
                    <a:pt x="25" y="335"/>
                    <a:pt x="23" y="344"/>
                    <a:pt x="20" y="344"/>
                  </a:cubicBezTo>
                  <a:cubicBezTo>
                    <a:pt x="17" y="343"/>
                    <a:pt x="20" y="347"/>
                    <a:pt x="19" y="351"/>
                  </a:cubicBezTo>
                  <a:cubicBezTo>
                    <a:pt x="17" y="355"/>
                    <a:pt x="20" y="352"/>
                    <a:pt x="22" y="358"/>
                  </a:cubicBezTo>
                  <a:cubicBezTo>
                    <a:pt x="22" y="363"/>
                    <a:pt x="23" y="358"/>
                    <a:pt x="26" y="358"/>
                  </a:cubicBezTo>
                  <a:cubicBezTo>
                    <a:pt x="29" y="358"/>
                    <a:pt x="26" y="371"/>
                    <a:pt x="29" y="372"/>
                  </a:cubicBezTo>
                  <a:cubicBezTo>
                    <a:pt x="33" y="374"/>
                    <a:pt x="29" y="375"/>
                    <a:pt x="34" y="375"/>
                  </a:cubicBezTo>
                  <a:cubicBezTo>
                    <a:pt x="39" y="375"/>
                    <a:pt x="46" y="375"/>
                    <a:pt x="46" y="375"/>
                  </a:cubicBezTo>
                  <a:cubicBezTo>
                    <a:pt x="51" y="378"/>
                    <a:pt x="59" y="377"/>
                    <a:pt x="60" y="380"/>
                  </a:cubicBezTo>
                  <a:cubicBezTo>
                    <a:pt x="59" y="380"/>
                    <a:pt x="57" y="380"/>
                    <a:pt x="56" y="378"/>
                  </a:cubicBezTo>
                  <a:cubicBezTo>
                    <a:pt x="53" y="378"/>
                    <a:pt x="53" y="378"/>
                    <a:pt x="51" y="382"/>
                  </a:cubicBezTo>
                  <a:cubicBezTo>
                    <a:pt x="48" y="383"/>
                    <a:pt x="49" y="380"/>
                    <a:pt x="46" y="383"/>
                  </a:cubicBezTo>
                  <a:cubicBezTo>
                    <a:pt x="43" y="385"/>
                    <a:pt x="42" y="383"/>
                    <a:pt x="40" y="386"/>
                  </a:cubicBezTo>
                  <a:cubicBezTo>
                    <a:pt x="40" y="391"/>
                    <a:pt x="40" y="388"/>
                    <a:pt x="39" y="394"/>
                  </a:cubicBezTo>
                  <a:cubicBezTo>
                    <a:pt x="39" y="399"/>
                    <a:pt x="40" y="399"/>
                    <a:pt x="37" y="399"/>
                  </a:cubicBezTo>
                  <a:cubicBezTo>
                    <a:pt x="34" y="399"/>
                    <a:pt x="33" y="397"/>
                    <a:pt x="33" y="397"/>
                  </a:cubicBezTo>
                  <a:cubicBezTo>
                    <a:pt x="31" y="397"/>
                    <a:pt x="28" y="394"/>
                    <a:pt x="28" y="393"/>
                  </a:cubicBezTo>
                  <a:cubicBezTo>
                    <a:pt x="28" y="391"/>
                    <a:pt x="29" y="391"/>
                    <a:pt x="31" y="391"/>
                  </a:cubicBezTo>
                  <a:cubicBezTo>
                    <a:pt x="31" y="393"/>
                    <a:pt x="31" y="391"/>
                    <a:pt x="33" y="391"/>
                  </a:cubicBezTo>
                  <a:cubicBezTo>
                    <a:pt x="34" y="393"/>
                    <a:pt x="33" y="391"/>
                    <a:pt x="34" y="389"/>
                  </a:cubicBezTo>
                  <a:cubicBezTo>
                    <a:pt x="37" y="389"/>
                    <a:pt x="39" y="386"/>
                    <a:pt x="37" y="386"/>
                  </a:cubicBezTo>
                  <a:cubicBezTo>
                    <a:pt x="36" y="385"/>
                    <a:pt x="36" y="386"/>
                    <a:pt x="33" y="388"/>
                  </a:cubicBezTo>
                  <a:cubicBezTo>
                    <a:pt x="31" y="388"/>
                    <a:pt x="33" y="389"/>
                    <a:pt x="29" y="389"/>
                  </a:cubicBezTo>
                  <a:cubicBezTo>
                    <a:pt x="25" y="388"/>
                    <a:pt x="31" y="389"/>
                    <a:pt x="29" y="391"/>
                  </a:cubicBezTo>
                  <a:cubicBezTo>
                    <a:pt x="28" y="391"/>
                    <a:pt x="26" y="391"/>
                    <a:pt x="26" y="394"/>
                  </a:cubicBezTo>
                  <a:cubicBezTo>
                    <a:pt x="28" y="396"/>
                    <a:pt x="26" y="394"/>
                    <a:pt x="25" y="393"/>
                  </a:cubicBezTo>
                  <a:cubicBezTo>
                    <a:pt x="22" y="393"/>
                    <a:pt x="20" y="389"/>
                    <a:pt x="22" y="389"/>
                  </a:cubicBezTo>
                  <a:cubicBezTo>
                    <a:pt x="23" y="389"/>
                    <a:pt x="25" y="391"/>
                    <a:pt x="25" y="389"/>
                  </a:cubicBezTo>
                  <a:cubicBezTo>
                    <a:pt x="23" y="389"/>
                    <a:pt x="25" y="389"/>
                    <a:pt x="23" y="388"/>
                  </a:cubicBezTo>
                  <a:cubicBezTo>
                    <a:pt x="23" y="386"/>
                    <a:pt x="25" y="385"/>
                    <a:pt x="26" y="386"/>
                  </a:cubicBezTo>
                  <a:cubicBezTo>
                    <a:pt x="28" y="388"/>
                    <a:pt x="28" y="383"/>
                    <a:pt x="31" y="383"/>
                  </a:cubicBezTo>
                  <a:cubicBezTo>
                    <a:pt x="33" y="385"/>
                    <a:pt x="34" y="385"/>
                    <a:pt x="36" y="383"/>
                  </a:cubicBezTo>
                  <a:cubicBezTo>
                    <a:pt x="36" y="383"/>
                    <a:pt x="29" y="382"/>
                    <a:pt x="28" y="383"/>
                  </a:cubicBezTo>
                  <a:cubicBezTo>
                    <a:pt x="26" y="385"/>
                    <a:pt x="28" y="382"/>
                    <a:pt x="25" y="382"/>
                  </a:cubicBezTo>
                  <a:cubicBezTo>
                    <a:pt x="23" y="383"/>
                    <a:pt x="25" y="383"/>
                    <a:pt x="25" y="383"/>
                  </a:cubicBezTo>
                  <a:cubicBezTo>
                    <a:pt x="26" y="385"/>
                    <a:pt x="23" y="385"/>
                    <a:pt x="23" y="386"/>
                  </a:cubicBezTo>
                  <a:cubicBezTo>
                    <a:pt x="23" y="388"/>
                    <a:pt x="23" y="389"/>
                    <a:pt x="20" y="389"/>
                  </a:cubicBezTo>
                  <a:cubicBezTo>
                    <a:pt x="17" y="388"/>
                    <a:pt x="22" y="388"/>
                    <a:pt x="20" y="386"/>
                  </a:cubicBezTo>
                  <a:cubicBezTo>
                    <a:pt x="20" y="386"/>
                    <a:pt x="19" y="385"/>
                    <a:pt x="20" y="386"/>
                  </a:cubicBezTo>
                  <a:cubicBezTo>
                    <a:pt x="22" y="386"/>
                    <a:pt x="20" y="382"/>
                    <a:pt x="19" y="385"/>
                  </a:cubicBezTo>
                  <a:cubicBezTo>
                    <a:pt x="17" y="386"/>
                    <a:pt x="17" y="385"/>
                    <a:pt x="19" y="382"/>
                  </a:cubicBezTo>
                  <a:cubicBezTo>
                    <a:pt x="20" y="380"/>
                    <a:pt x="17" y="382"/>
                    <a:pt x="19" y="380"/>
                  </a:cubicBezTo>
                  <a:cubicBezTo>
                    <a:pt x="19" y="377"/>
                    <a:pt x="16" y="375"/>
                    <a:pt x="17" y="377"/>
                  </a:cubicBezTo>
                  <a:cubicBezTo>
                    <a:pt x="19" y="377"/>
                    <a:pt x="20" y="380"/>
                    <a:pt x="22" y="378"/>
                  </a:cubicBezTo>
                  <a:cubicBezTo>
                    <a:pt x="22" y="377"/>
                    <a:pt x="23" y="377"/>
                    <a:pt x="23" y="377"/>
                  </a:cubicBezTo>
                  <a:cubicBezTo>
                    <a:pt x="23" y="378"/>
                    <a:pt x="23" y="378"/>
                    <a:pt x="23" y="375"/>
                  </a:cubicBezTo>
                  <a:cubicBezTo>
                    <a:pt x="25" y="374"/>
                    <a:pt x="28" y="378"/>
                    <a:pt x="26" y="377"/>
                  </a:cubicBezTo>
                  <a:cubicBezTo>
                    <a:pt x="25" y="375"/>
                    <a:pt x="26" y="375"/>
                    <a:pt x="28" y="374"/>
                  </a:cubicBezTo>
                  <a:cubicBezTo>
                    <a:pt x="28" y="371"/>
                    <a:pt x="26" y="371"/>
                    <a:pt x="23" y="369"/>
                  </a:cubicBezTo>
                  <a:cubicBezTo>
                    <a:pt x="20" y="368"/>
                    <a:pt x="20" y="369"/>
                    <a:pt x="23" y="371"/>
                  </a:cubicBezTo>
                  <a:cubicBezTo>
                    <a:pt x="26" y="372"/>
                    <a:pt x="28" y="374"/>
                    <a:pt x="25" y="374"/>
                  </a:cubicBezTo>
                  <a:cubicBezTo>
                    <a:pt x="22" y="372"/>
                    <a:pt x="23" y="374"/>
                    <a:pt x="23" y="374"/>
                  </a:cubicBezTo>
                  <a:cubicBezTo>
                    <a:pt x="22" y="374"/>
                    <a:pt x="22" y="375"/>
                    <a:pt x="22" y="377"/>
                  </a:cubicBezTo>
                  <a:cubicBezTo>
                    <a:pt x="20" y="378"/>
                    <a:pt x="17" y="374"/>
                    <a:pt x="19" y="374"/>
                  </a:cubicBezTo>
                  <a:cubicBezTo>
                    <a:pt x="20" y="375"/>
                    <a:pt x="19" y="375"/>
                    <a:pt x="19" y="372"/>
                  </a:cubicBezTo>
                  <a:cubicBezTo>
                    <a:pt x="19" y="371"/>
                    <a:pt x="17" y="374"/>
                    <a:pt x="16" y="372"/>
                  </a:cubicBezTo>
                  <a:cubicBezTo>
                    <a:pt x="16" y="371"/>
                    <a:pt x="17" y="371"/>
                    <a:pt x="16" y="369"/>
                  </a:cubicBezTo>
                  <a:cubicBezTo>
                    <a:pt x="16" y="368"/>
                    <a:pt x="16" y="368"/>
                    <a:pt x="17" y="369"/>
                  </a:cubicBezTo>
                  <a:cubicBezTo>
                    <a:pt x="17" y="371"/>
                    <a:pt x="19" y="371"/>
                    <a:pt x="17" y="368"/>
                  </a:cubicBezTo>
                  <a:cubicBezTo>
                    <a:pt x="17" y="366"/>
                    <a:pt x="17" y="366"/>
                    <a:pt x="16" y="366"/>
                  </a:cubicBezTo>
                  <a:cubicBezTo>
                    <a:pt x="14" y="366"/>
                    <a:pt x="14" y="368"/>
                    <a:pt x="14" y="364"/>
                  </a:cubicBezTo>
                  <a:cubicBezTo>
                    <a:pt x="14" y="363"/>
                    <a:pt x="14" y="364"/>
                    <a:pt x="14" y="363"/>
                  </a:cubicBezTo>
                  <a:cubicBezTo>
                    <a:pt x="13" y="363"/>
                    <a:pt x="14" y="361"/>
                    <a:pt x="16" y="363"/>
                  </a:cubicBezTo>
                  <a:cubicBezTo>
                    <a:pt x="16" y="363"/>
                    <a:pt x="17" y="361"/>
                    <a:pt x="17" y="360"/>
                  </a:cubicBezTo>
                  <a:cubicBezTo>
                    <a:pt x="19" y="357"/>
                    <a:pt x="17" y="357"/>
                    <a:pt x="17" y="358"/>
                  </a:cubicBezTo>
                  <a:cubicBezTo>
                    <a:pt x="16" y="361"/>
                    <a:pt x="16" y="361"/>
                    <a:pt x="14" y="360"/>
                  </a:cubicBezTo>
                  <a:cubicBezTo>
                    <a:pt x="13" y="358"/>
                    <a:pt x="13" y="358"/>
                    <a:pt x="14" y="358"/>
                  </a:cubicBezTo>
                  <a:cubicBezTo>
                    <a:pt x="16" y="358"/>
                    <a:pt x="16" y="358"/>
                    <a:pt x="14" y="357"/>
                  </a:cubicBezTo>
                  <a:cubicBezTo>
                    <a:pt x="13" y="357"/>
                    <a:pt x="14" y="357"/>
                    <a:pt x="13" y="357"/>
                  </a:cubicBezTo>
                  <a:cubicBezTo>
                    <a:pt x="11" y="355"/>
                    <a:pt x="11" y="355"/>
                    <a:pt x="10" y="354"/>
                  </a:cubicBezTo>
                  <a:cubicBezTo>
                    <a:pt x="8" y="354"/>
                    <a:pt x="11" y="352"/>
                    <a:pt x="13" y="354"/>
                  </a:cubicBezTo>
                  <a:cubicBezTo>
                    <a:pt x="14" y="355"/>
                    <a:pt x="16" y="355"/>
                    <a:pt x="14" y="354"/>
                  </a:cubicBezTo>
                  <a:cubicBezTo>
                    <a:pt x="13" y="352"/>
                    <a:pt x="11" y="351"/>
                    <a:pt x="14" y="352"/>
                  </a:cubicBezTo>
                  <a:cubicBezTo>
                    <a:pt x="17" y="352"/>
                    <a:pt x="16" y="352"/>
                    <a:pt x="13" y="351"/>
                  </a:cubicBezTo>
                  <a:cubicBezTo>
                    <a:pt x="11" y="349"/>
                    <a:pt x="14" y="349"/>
                    <a:pt x="13" y="347"/>
                  </a:cubicBezTo>
                  <a:cubicBezTo>
                    <a:pt x="13" y="347"/>
                    <a:pt x="14" y="346"/>
                    <a:pt x="16" y="347"/>
                  </a:cubicBezTo>
                  <a:cubicBezTo>
                    <a:pt x="17" y="349"/>
                    <a:pt x="16" y="346"/>
                    <a:pt x="14" y="344"/>
                  </a:cubicBezTo>
                  <a:cubicBezTo>
                    <a:pt x="14" y="343"/>
                    <a:pt x="16" y="341"/>
                    <a:pt x="14" y="341"/>
                  </a:cubicBezTo>
                  <a:cubicBezTo>
                    <a:pt x="13" y="343"/>
                    <a:pt x="14" y="346"/>
                    <a:pt x="13" y="346"/>
                  </a:cubicBezTo>
                  <a:cubicBezTo>
                    <a:pt x="11" y="346"/>
                    <a:pt x="13" y="343"/>
                    <a:pt x="11" y="340"/>
                  </a:cubicBezTo>
                  <a:cubicBezTo>
                    <a:pt x="11" y="336"/>
                    <a:pt x="13" y="336"/>
                    <a:pt x="13" y="335"/>
                  </a:cubicBezTo>
                  <a:cubicBezTo>
                    <a:pt x="13" y="332"/>
                    <a:pt x="16" y="335"/>
                    <a:pt x="16" y="335"/>
                  </a:cubicBezTo>
                  <a:cubicBezTo>
                    <a:pt x="14" y="333"/>
                    <a:pt x="16" y="333"/>
                    <a:pt x="14" y="333"/>
                  </a:cubicBezTo>
                  <a:cubicBezTo>
                    <a:pt x="14" y="332"/>
                    <a:pt x="13" y="332"/>
                    <a:pt x="11" y="330"/>
                  </a:cubicBezTo>
                  <a:cubicBezTo>
                    <a:pt x="11" y="329"/>
                    <a:pt x="11" y="330"/>
                    <a:pt x="10" y="329"/>
                  </a:cubicBezTo>
                  <a:cubicBezTo>
                    <a:pt x="10" y="327"/>
                    <a:pt x="11" y="329"/>
                    <a:pt x="14" y="329"/>
                  </a:cubicBezTo>
                  <a:cubicBezTo>
                    <a:pt x="16" y="329"/>
                    <a:pt x="17" y="329"/>
                    <a:pt x="19" y="330"/>
                  </a:cubicBezTo>
                  <a:cubicBezTo>
                    <a:pt x="22" y="332"/>
                    <a:pt x="17" y="327"/>
                    <a:pt x="19" y="327"/>
                  </a:cubicBezTo>
                  <a:cubicBezTo>
                    <a:pt x="20" y="327"/>
                    <a:pt x="17" y="324"/>
                    <a:pt x="17" y="326"/>
                  </a:cubicBezTo>
                  <a:cubicBezTo>
                    <a:pt x="17" y="327"/>
                    <a:pt x="16" y="324"/>
                    <a:pt x="13" y="326"/>
                  </a:cubicBezTo>
                  <a:cubicBezTo>
                    <a:pt x="10" y="326"/>
                    <a:pt x="10" y="326"/>
                    <a:pt x="10" y="324"/>
                  </a:cubicBezTo>
                  <a:cubicBezTo>
                    <a:pt x="11" y="322"/>
                    <a:pt x="11" y="324"/>
                    <a:pt x="13" y="324"/>
                  </a:cubicBezTo>
                  <a:cubicBezTo>
                    <a:pt x="14" y="324"/>
                    <a:pt x="10" y="322"/>
                    <a:pt x="11" y="321"/>
                  </a:cubicBezTo>
                  <a:cubicBezTo>
                    <a:pt x="13" y="318"/>
                    <a:pt x="16" y="319"/>
                    <a:pt x="16" y="318"/>
                  </a:cubicBezTo>
                  <a:cubicBezTo>
                    <a:pt x="16" y="315"/>
                    <a:pt x="14" y="316"/>
                    <a:pt x="14" y="315"/>
                  </a:cubicBezTo>
                  <a:cubicBezTo>
                    <a:pt x="13" y="313"/>
                    <a:pt x="11" y="313"/>
                    <a:pt x="11" y="315"/>
                  </a:cubicBezTo>
                  <a:cubicBezTo>
                    <a:pt x="11" y="316"/>
                    <a:pt x="8" y="315"/>
                    <a:pt x="6" y="313"/>
                  </a:cubicBezTo>
                  <a:cubicBezTo>
                    <a:pt x="6" y="310"/>
                    <a:pt x="3" y="312"/>
                    <a:pt x="3" y="313"/>
                  </a:cubicBezTo>
                  <a:cubicBezTo>
                    <a:pt x="3" y="316"/>
                    <a:pt x="3" y="316"/>
                    <a:pt x="2" y="315"/>
                  </a:cubicBezTo>
                  <a:cubicBezTo>
                    <a:pt x="0" y="312"/>
                    <a:pt x="3" y="310"/>
                    <a:pt x="6" y="307"/>
                  </a:cubicBezTo>
                  <a:cubicBezTo>
                    <a:pt x="11" y="305"/>
                    <a:pt x="8" y="302"/>
                    <a:pt x="11" y="304"/>
                  </a:cubicBezTo>
                  <a:cubicBezTo>
                    <a:pt x="13" y="304"/>
                    <a:pt x="10" y="302"/>
                    <a:pt x="13" y="302"/>
                  </a:cubicBezTo>
                  <a:cubicBezTo>
                    <a:pt x="16" y="302"/>
                    <a:pt x="13" y="305"/>
                    <a:pt x="16" y="307"/>
                  </a:cubicBezTo>
                  <a:cubicBezTo>
                    <a:pt x="19" y="308"/>
                    <a:pt x="14" y="313"/>
                    <a:pt x="17" y="312"/>
                  </a:cubicBezTo>
                  <a:cubicBezTo>
                    <a:pt x="19" y="310"/>
                    <a:pt x="17" y="310"/>
                    <a:pt x="19" y="305"/>
                  </a:cubicBezTo>
                  <a:cubicBezTo>
                    <a:pt x="19" y="301"/>
                    <a:pt x="19" y="302"/>
                    <a:pt x="19" y="299"/>
                  </a:cubicBezTo>
                  <a:cubicBezTo>
                    <a:pt x="19" y="298"/>
                    <a:pt x="22" y="298"/>
                    <a:pt x="20" y="296"/>
                  </a:cubicBezTo>
                  <a:cubicBezTo>
                    <a:pt x="20" y="294"/>
                    <a:pt x="19" y="294"/>
                    <a:pt x="22" y="293"/>
                  </a:cubicBezTo>
                  <a:cubicBezTo>
                    <a:pt x="23" y="293"/>
                    <a:pt x="25" y="291"/>
                    <a:pt x="25" y="290"/>
                  </a:cubicBezTo>
                  <a:cubicBezTo>
                    <a:pt x="26" y="288"/>
                    <a:pt x="26" y="285"/>
                    <a:pt x="23" y="285"/>
                  </a:cubicBezTo>
                  <a:cubicBezTo>
                    <a:pt x="22" y="285"/>
                    <a:pt x="20" y="284"/>
                    <a:pt x="22" y="284"/>
                  </a:cubicBezTo>
                  <a:cubicBezTo>
                    <a:pt x="23" y="282"/>
                    <a:pt x="23" y="279"/>
                    <a:pt x="22" y="276"/>
                  </a:cubicBezTo>
                  <a:cubicBezTo>
                    <a:pt x="22" y="273"/>
                    <a:pt x="26" y="273"/>
                    <a:pt x="25" y="268"/>
                  </a:cubicBezTo>
                  <a:cubicBezTo>
                    <a:pt x="23" y="265"/>
                    <a:pt x="25" y="266"/>
                    <a:pt x="25" y="263"/>
                  </a:cubicBezTo>
                  <a:cubicBezTo>
                    <a:pt x="25" y="262"/>
                    <a:pt x="25" y="262"/>
                    <a:pt x="26" y="263"/>
                  </a:cubicBezTo>
                  <a:cubicBezTo>
                    <a:pt x="28" y="265"/>
                    <a:pt x="29" y="260"/>
                    <a:pt x="25" y="260"/>
                  </a:cubicBezTo>
                  <a:cubicBezTo>
                    <a:pt x="22" y="259"/>
                    <a:pt x="28" y="257"/>
                    <a:pt x="26" y="256"/>
                  </a:cubicBezTo>
                  <a:cubicBezTo>
                    <a:pt x="23" y="256"/>
                    <a:pt x="23" y="251"/>
                    <a:pt x="22" y="256"/>
                  </a:cubicBezTo>
                  <a:cubicBezTo>
                    <a:pt x="22" y="257"/>
                    <a:pt x="19" y="259"/>
                    <a:pt x="16" y="252"/>
                  </a:cubicBezTo>
                  <a:cubicBezTo>
                    <a:pt x="14" y="248"/>
                    <a:pt x="16" y="248"/>
                    <a:pt x="17" y="238"/>
                  </a:cubicBezTo>
                  <a:cubicBezTo>
                    <a:pt x="17" y="232"/>
                    <a:pt x="19" y="240"/>
                    <a:pt x="20" y="231"/>
                  </a:cubicBezTo>
                  <a:cubicBezTo>
                    <a:pt x="22" y="223"/>
                    <a:pt x="19" y="224"/>
                    <a:pt x="19" y="218"/>
                  </a:cubicBezTo>
                  <a:cubicBezTo>
                    <a:pt x="20" y="210"/>
                    <a:pt x="17" y="215"/>
                    <a:pt x="17" y="207"/>
                  </a:cubicBezTo>
                  <a:cubicBezTo>
                    <a:pt x="19" y="203"/>
                    <a:pt x="22" y="210"/>
                    <a:pt x="22" y="203"/>
                  </a:cubicBezTo>
                  <a:cubicBezTo>
                    <a:pt x="22" y="196"/>
                    <a:pt x="23" y="206"/>
                    <a:pt x="23" y="196"/>
                  </a:cubicBezTo>
                  <a:cubicBezTo>
                    <a:pt x="25" y="190"/>
                    <a:pt x="26" y="195"/>
                    <a:pt x="26" y="190"/>
                  </a:cubicBezTo>
                  <a:cubicBezTo>
                    <a:pt x="26" y="187"/>
                    <a:pt x="31" y="184"/>
                    <a:pt x="31" y="175"/>
                  </a:cubicBezTo>
                  <a:cubicBezTo>
                    <a:pt x="31" y="167"/>
                    <a:pt x="36" y="171"/>
                    <a:pt x="34" y="165"/>
                  </a:cubicBezTo>
                  <a:cubicBezTo>
                    <a:pt x="33" y="161"/>
                    <a:pt x="37" y="158"/>
                    <a:pt x="36" y="154"/>
                  </a:cubicBezTo>
                  <a:cubicBezTo>
                    <a:pt x="34" y="151"/>
                    <a:pt x="36" y="150"/>
                    <a:pt x="34" y="142"/>
                  </a:cubicBezTo>
                  <a:cubicBezTo>
                    <a:pt x="33" y="134"/>
                    <a:pt x="34" y="133"/>
                    <a:pt x="36" y="131"/>
                  </a:cubicBezTo>
                  <a:cubicBezTo>
                    <a:pt x="37" y="129"/>
                    <a:pt x="37" y="125"/>
                    <a:pt x="36" y="120"/>
                  </a:cubicBezTo>
                  <a:cubicBezTo>
                    <a:pt x="33" y="116"/>
                    <a:pt x="37" y="117"/>
                    <a:pt x="39" y="111"/>
                  </a:cubicBezTo>
                  <a:cubicBezTo>
                    <a:pt x="39" y="103"/>
                    <a:pt x="40" y="106"/>
                    <a:pt x="40" y="101"/>
                  </a:cubicBezTo>
                  <a:cubicBezTo>
                    <a:pt x="39" y="98"/>
                    <a:pt x="43" y="91"/>
                    <a:pt x="42" y="88"/>
                  </a:cubicBezTo>
                  <a:cubicBezTo>
                    <a:pt x="40" y="84"/>
                    <a:pt x="45" y="83"/>
                    <a:pt x="43" y="77"/>
                  </a:cubicBezTo>
                  <a:cubicBezTo>
                    <a:pt x="40" y="69"/>
                    <a:pt x="45" y="63"/>
                    <a:pt x="43" y="63"/>
                  </a:cubicBezTo>
                  <a:cubicBezTo>
                    <a:pt x="40" y="61"/>
                    <a:pt x="43" y="58"/>
                    <a:pt x="43" y="58"/>
                  </a:cubicBezTo>
                  <a:cubicBezTo>
                    <a:pt x="45" y="58"/>
                    <a:pt x="45" y="56"/>
                    <a:pt x="46" y="47"/>
                  </a:cubicBezTo>
                  <a:cubicBezTo>
                    <a:pt x="48" y="38"/>
                    <a:pt x="45" y="36"/>
                    <a:pt x="46" y="30"/>
                  </a:cubicBezTo>
                  <a:cubicBezTo>
                    <a:pt x="46" y="24"/>
                    <a:pt x="45" y="24"/>
                    <a:pt x="45" y="19"/>
                  </a:cubicBezTo>
                  <a:cubicBezTo>
                    <a:pt x="45" y="16"/>
                    <a:pt x="43" y="21"/>
                    <a:pt x="43" y="10"/>
                  </a:cubicBezTo>
                  <a:cubicBezTo>
                    <a:pt x="53" y="7"/>
                    <a:pt x="46" y="4"/>
                    <a:pt x="48" y="4"/>
                  </a:cubicBezTo>
                  <a:cubicBezTo>
                    <a:pt x="51" y="4"/>
                    <a:pt x="51" y="0"/>
                    <a:pt x="51" y="0"/>
                  </a:cubicBezTo>
                  <a:close/>
                  <a:moveTo>
                    <a:pt x="59" y="411"/>
                  </a:moveTo>
                  <a:cubicBezTo>
                    <a:pt x="59" y="383"/>
                    <a:pt x="59" y="383"/>
                    <a:pt x="59" y="383"/>
                  </a:cubicBezTo>
                  <a:moveTo>
                    <a:pt x="59" y="411"/>
                  </a:moveTo>
                  <a:cubicBezTo>
                    <a:pt x="59" y="383"/>
                    <a:pt x="59" y="383"/>
                    <a:pt x="59" y="383"/>
                  </a:cubicBezTo>
                  <a:cubicBezTo>
                    <a:pt x="57" y="382"/>
                    <a:pt x="56" y="385"/>
                    <a:pt x="54" y="385"/>
                  </a:cubicBezTo>
                  <a:cubicBezTo>
                    <a:pt x="53" y="385"/>
                    <a:pt x="53" y="382"/>
                    <a:pt x="51" y="382"/>
                  </a:cubicBezTo>
                  <a:cubicBezTo>
                    <a:pt x="49" y="382"/>
                    <a:pt x="49" y="385"/>
                    <a:pt x="48" y="386"/>
                  </a:cubicBezTo>
                  <a:cubicBezTo>
                    <a:pt x="46" y="386"/>
                    <a:pt x="45" y="385"/>
                    <a:pt x="45" y="385"/>
                  </a:cubicBezTo>
                  <a:cubicBezTo>
                    <a:pt x="43" y="385"/>
                    <a:pt x="45" y="385"/>
                    <a:pt x="45" y="386"/>
                  </a:cubicBezTo>
                  <a:cubicBezTo>
                    <a:pt x="45" y="388"/>
                    <a:pt x="46" y="386"/>
                    <a:pt x="46" y="388"/>
                  </a:cubicBezTo>
                  <a:cubicBezTo>
                    <a:pt x="45" y="389"/>
                    <a:pt x="45" y="389"/>
                    <a:pt x="45" y="388"/>
                  </a:cubicBezTo>
                  <a:cubicBezTo>
                    <a:pt x="43" y="386"/>
                    <a:pt x="43" y="389"/>
                    <a:pt x="45" y="393"/>
                  </a:cubicBezTo>
                  <a:cubicBezTo>
                    <a:pt x="45" y="396"/>
                    <a:pt x="51" y="391"/>
                    <a:pt x="53" y="393"/>
                  </a:cubicBezTo>
                  <a:cubicBezTo>
                    <a:pt x="54" y="396"/>
                    <a:pt x="45" y="396"/>
                    <a:pt x="46" y="399"/>
                  </a:cubicBezTo>
                  <a:cubicBezTo>
                    <a:pt x="46" y="403"/>
                    <a:pt x="56" y="405"/>
                    <a:pt x="56" y="406"/>
                  </a:cubicBezTo>
                  <a:cubicBezTo>
                    <a:pt x="49" y="405"/>
                    <a:pt x="51" y="403"/>
                    <a:pt x="51" y="405"/>
                  </a:cubicBezTo>
                  <a:cubicBezTo>
                    <a:pt x="49" y="406"/>
                    <a:pt x="48" y="403"/>
                    <a:pt x="46" y="403"/>
                  </a:cubicBezTo>
                  <a:cubicBezTo>
                    <a:pt x="45" y="405"/>
                    <a:pt x="48" y="406"/>
                    <a:pt x="45" y="405"/>
                  </a:cubicBezTo>
                  <a:cubicBezTo>
                    <a:pt x="42" y="402"/>
                    <a:pt x="39" y="400"/>
                    <a:pt x="40" y="402"/>
                  </a:cubicBezTo>
                  <a:cubicBezTo>
                    <a:pt x="40" y="405"/>
                    <a:pt x="45" y="403"/>
                    <a:pt x="42" y="405"/>
                  </a:cubicBezTo>
                  <a:cubicBezTo>
                    <a:pt x="39" y="405"/>
                    <a:pt x="40" y="406"/>
                    <a:pt x="39" y="406"/>
                  </a:cubicBezTo>
                  <a:cubicBezTo>
                    <a:pt x="36" y="405"/>
                    <a:pt x="36" y="405"/>
                    <a:pt x="36" y="405"/>
                  </a:cubicBezTo>
                  <a:cubicBezTo>
                    <a:pt x="36" y="406"/>
                    <a:pt x="34" y="405"/>
                    <a:pt x="33" y="405"/>
                  </a:cubicBezTo>
                  <a:cubicBezTo>
                    <a:pt x="31" y="405"/>
                    <a:pt x="34" y="406"/>
                    <a:pt x="34" y="406"/>
                  </a:cubicBezTo>
                  <a:cubicBezTo>
                    <a:pt x="33" y="408"/>
                    <a:pt x="31" y="405"/>
                    <a:pt x="31" y="406"/>
                  </a:cubicBezTo>
                  <a:cubicBezTo>
                    <a:pt x="31" y="408"/>
                    <a:pt x="31" y="408"/>
                    <a:pt x="31" y="408"/>
                  </a:cubicBezTo>
                  <a:cubicBezTo>
                    <a:pt x="33" y="410"/>
                    <a:pt x="34" y="408"/>
                    <a:pt x="36" y="408"/>
                  </a:cubicBezTo>
                  <a:cubicBezTo>
                    <a:pt x="36" y="410"/>
                    <a:pt x="36" y="406"/>
                    <a:pt x="37" y="406"/>
                  </a:cubicBezTo>
                  <a:cubicBezTo>
                    <a:pt x="37" y="406"/>
                    <a:pt x="36" y="408"/>
                    <a:pt x="37" y="408"/>
                  </a:cubicBezTo>
                  <a:cubicBezTo>
                    <a:pt x="37" y="410"/>
                    <a:pt x="40" y="406"/>
                    <a:pt x="39" y="408"/>
                  </a:cubicBezTo>
                  <a:cubicBezTo>
                    <a:pt x="39" y="411"/>
                    <a:pt x="39" y="410"/>
                    <a:pt x="40" y="410"/>
                  </a:cubicBezTo>
                  <a:cubicBezTo>
                    <a:pt x="40" y="410"/>
                    <a:pt x="40" y="411"/>
                    <a:pt x="42" y="410"/>
                  </a:cubicBezTo>
                  <a:cubicBezTo>
                    <a:pt x="43" y="410"/>
                    <a:pt x="45" y="411"/>
                    <a:pt x="45" y="411"/>
                  </a:cubicBezTo>
                  <a:cubicBezTo>
                    <a:pt x="46" y="410"/>
                    <a:pt x="46" y="411"/>
                    <a:pt x="48" y="411"/>
                  </a:cubicBezTo>
                  <a:cubicBezTo>
                    <a:pt x="48" y="410"/>
                    <a:pt x="49" y="411"/>
                    <a:pt x="49" y="410"/>
                  </a:cubicBezTo>
                  <a:cubicBezTo>
                    <a:pt x="49" y="408"/>
                    <a:pt x="49" y="411"/>
                    <a:pt x="51" y="411"/>
                  </a:cubicBezTo>
                  <a:cubicBezTo>
                    <a:pt x="56" y="411"/>
                    <a:pt x="57" y="413"/>
                    <a:pt x="57" y="411"/>
                  </a:cubicBezTo>
                  <a:cubicBezTo>
                    <a:pt x="57" y="410"/>
                    <a:pt x="57" y="411"/>
                    <a:pt x="59" y="411"/>
                  </a:cubicBezTo>
                  <a:close/>
                  <a:moveTo>
                    <a:pt x="20" y="291"/>
                  </a:moveTo>
                  <a:cubicBezTo>
                    <a:pt x="20" y="291"/>
                    <a:pt x="19" y="291"/>
                    <a:pt x="20" y="293"/>
                  </a:cubicBezTo>
                  <a:cubicBezTo>
                    <a:pt x="22" y="293"/>
                    <a:pt x="23" y="291"/>
                    <a:pt x="23" y="291"/>
                  </a:cubicBezTo>
                  <a:cubicBezTo>
                    <a:pt x="25" y="290"/>
                    <a:pt x="23" y="290"/>
                    <a:pt x="23" y="290"/>
                  </a:cubicBezTo>
                  <a:cubicBezTo>
                    <a:pt x="25" y="290"/>
                    <a:pt x="26" y="288"/>
                    <a:pt x="23" y="287"/>
                  </a:cubicBezTo>
                  <a:cubicBezTo>
                    <a:pt x="22" y="285"/>
                    <a:pt x="23" y="287"/>
                    <a:pt x="22" y="287"/>
                  </a:cubicBezTo>
                  <a:cubicBezTo>
                    <a:pt x="22" y="287"/>
                    <a:pt x="20" y="287"/>
                    <a:pt x="20" y="288"/>
                  </a:cubicBezTo>
                  <a:cubicBezTo>
                    <a:pt x="22" y="290"/>
                    <a:pt x="20" y="288"/>
                    <a:pt x="19" y="290"/>
                  </a:cubicBezTo>
                  <a:cubicBezTo>
                    <a:pt x="19" y="290"/>
                    <a:pt x="19" y="290"/>
                    <a:pt x="20" y="291"/>
                  </a:cubicBezTo>
                  <a:close/>
                  <a:moveTo>
                    <a:pt x="43" y="402"/>
                  </a:moveTo>
                  <a:cubicBezTo>
                    <a:pt x="42" y="400"/>
                    <a:pt x="42" y="400"/>
                    <a:pt x="43" y="400"/>
                  </a:cubicBezTo>
                  <a:cubicBezTo>
                    <a:pt x="45" y="402"/>
                    <a:pt x="45" y="402"/>
                    <a:pt x="43" y="400"/>
                  </a:cubicBezTo>
                  <a:cubicBezTo>
                    <a:pt x="43" y="399"/>
                    <a:pt x="43" y="397"/>
                    <a:pt x="43" y="396"/>
                  </a:cubicBezTo>
                  <a:cubicBezTo>
                    <a:pt x="43" y="394"/>
                    <a:pt x="42" y="396"/>
                    <a:pt x="42" y="397"/>
                  </a:cubicBezTo>
                  <a:cubicBezTo>
                    <a:pt x="42" y="399"/>
                    <a:pt x="40" y="397"/>
                    <a:pt x="40" y="399"/>
                  </a:cubicBezTo>
                  <a:cubicBezTo>
                    <a:pt x="40" y="400"/>
                    <a:pt x="42" y="402"/>
                    <a:pt x="45" y="403"/>
                  </a:cubicBezTo>
                  <a:cubicBezTo>
                    <a:pt x="46" y="405"/>
                    <a:pt x="45" y="403"/>
                    <a:pt x="43" y="402"/>
                  </a:cubicBezTo>
                  <a:close/>
                  <a:moveTo>
                    <a:pt x="39" y="402"/>
                  </a:moveTo>
                  <a:cubicBezTo>
                    <a:pt x="39" y="400"/>
                    <a:pt x="37" y="402"/>
                    <a:pt x="37" y="400"/>
                  </a:cubicBezTo>
                  <a:cubicBezTo>
                    <a:pt x="36" y="399"/>
                    <a:pt x="34" y="399"/>
                    <a:pt x="34" y="400"/>
                  </a:cubicBezTo>
                  <a:cubicBezTo>
                    <a:pt x="34" y="402"/>
                    <a:pt x="33" y="403"/>
                    <a:pt x="34" y="403"/>
                  </a:cubicBezTo>
                  <a:cubicBezTo>
                    <a:pt x="36" y="403"/>
                    <a:pt x="34" y="402"/>
                    <a:pt x="36" y="403"/>
                  </a:cubicBezTo>
                  <a:cubicBezTo>
                    <a:pt x="37" y="403"/>
                    <a:pt x="36" y="403"/>
                    <a:pt x="37" y="405"/>
                  </a:cubicBezTo>
                  <a:cubicBezTo>
                    <a:pt x="39" y="405"/>
                    <a:pt x="39" y="403"/>
                    <a:pt x="39" y="402"/>
                  </a:cubicBezTo>
                  <a:close/>
                  <a:moveTo>
                    <a:pt x="13" y="265"/>
                  </a:moveTo>
                  <a:cubicBezTo>
                    <a:pt x="13" y="266"/>
                    <a:pt x="14" y="266"/>
                    <a:pt x="13" y="271"/>
                  </a:cubicBezTo>
                  <a:cubicBezTo>
                    <a:pt x="11" y="276"/>
                    <a:pt x="13" y="274"/>
                    <a:pt x="16" y="276"/>
                  </a:cubicBezTo>
                  <a:cubicBezTo>
                    <a:pt x="20" y="276"/>
                    <a:pt x="16" y="273"/>
                    <a:pt x="17" y="273"/>
                  </a:cubicBezTo>
                  <a:cubicBezTo>
                    <a:pt x="20" y="273"/>
                    <a:pt x="17" y="270"/>
                    <a:pt x="19" y="270"/>
                  </a:cubicBezTo>
                  <a:cubicBezTo>
                    <a:pt x="20" y="270"/>
                    <a:pt x="20" y="270"/>
                    <a:pt x="17" y="266"/>
                  </a:cubicBezTo>
                  <a:cubicBezTo>
                    <a:pt x="16" y="265"/>
                    <a:pt x="19" y="266"/>
                    <a:pt x="17" y="265"/>
                  </a:cubicBezTo>
                  <a:cubicBezTo>
                    <a:pt x="17" y="263"/>
                    <a:pt x="17" y="263"/>
                    <a:pt x="19" y="263"/>
                  </a:cubicBezTo>
                  <a:cubicBezTo>
                    <a:pt x="22" y="263"/>
                    <a:pt x="20" y="262"/>
                    <a:pt x="19" y="260"/>
                  </a:cubicBezTo>
                  <a:cubicBezTo>
                    <a:pt x="19" y="259"/>
                    <a:pt x="19" y="257"/>
                    <a:pt x="17" y="259"/>
                  </a:cubicBezTo>
                  <a:cubicBezTo>
                    <a:pt x="14" y="259"/>
                    <a:pt x="17" y="257"/>
                    <a:pt x="16" y="257"/>
                  </a:cubicBezTo>
                  <a:cubicBezTo>
                    <a:pt x="14" y="257"/>
                    <a:pt x="14" y="257"/>
                    <a:pt x="14" y="259"/>
                  </a:cubicBezTo>
                  <a:cubicBezTo>
                    <a:pt x="16" y="262"/>
                    <a:pt x="14" y="262"/>
                    <a:pt x="13" y="265"/>
                  </a:cubicBezTo>
                  <a:close/>
                  <a:moveTo>
                    <a:pt x="22" y="281"/>
                  </a:moveTo>
                  <a:cubicBezTo>
                    <a:pt x="22" y="281"/>
                    <a:pt x="22" y="282"/>
                    <a:pt x="20" y="282"/>
                  </a:cubicBezTo>
                  <a:cubicBezTo>
                    <a:pt x="20" y="282"/>
                    <a:pt x="20" y="281"/>
                    <a:pt x="22" y="281"/>
                  </a:cubicBezTo>
                  <a:close/>
                  <a:moveTo>
                    <a:pt x="16" y="281"/>
                  </a:moveTo>
                  <a:cubicBezTo>
                    <a:pt x="17" y="281"/>
                    <a:pt x="17" y="281"/>
                    <a:pt x="17" y="281"/>
                  </a:cubicBezTo>
                  <a:cubicBezTo>
                    <a:pt x="16" y="279"/>
                    <a:pt x="16" y="281"/>
                    <a:pt x="14" y="281"/>
                  </a:cubicBezTo>
                  <a:cubicBezTo>
                    <a:pt x="14" y="279"/>
                    <a:pt x="13" y="281"/>
                    <a:pt x="14" y="281"/>
                  </a:cubicBezTo>
                  <a:cubicBezTo>
                    <a:pt x="16" y="282"/>
                    <a:pt x="16" y="282"/>
                    <a:pt x="16" y="281"/>
                  </a:cubicBezTo>
                  <a:close/>
                  <a:moveTo>
                    <a:pt x="16" y="296"/>
                  </a:moveTo>
                  <a:cubicBezTo>
                    <a:pt x="16" y="296"/>
                    <a:pt x="16" y="296"/>
                    <a:pt x="17" y="296"/>
                  </a:cubicBezTo>
                  <a:cubicBezTo>
                    <a:pt x="17" y="298"/>
                    <a:pt x="17" y="296"/>
                    <a:pt x="17" y="294"/>
                  </a:cubicBezTo>
                  <a:cubicBezTo>
                    <a:pt x="16" y="293"/>
                    <a:pt x="16" y="294"/>
                    <a:pt x="14" y="294"/>
                  </a:cubicBezTo>
                  <a:cubicBezTo>
                    <a:pt x="13" y="293"/>
                    <a:pt x="13" y="294"/>
                    <a:pt x="14" y="296"/>
                  </a:cubicBezTo>
                  <a:cubicBezTo>
                    <a:pt x="14" y="296"/>
                    <a:pt x="14" y="296"/>
                    <a:pt x="16" y="296"/>
                  </a:cubicBezTo>
                  <a:close/>
                  <a:moveTo>
                    <a:pt x="16" y="293"/>
                  </a:moveTo>
                  <a:cubicBezTo>
                    <a:pt x="16" y="293"/>
                    <a:pt x="16" y="293"/>
                    <a:pt x="14" y="291"/>
                  </a:cubicBezTo>
                  <a:cubicBezTo>
                    <a:pt x="13" y="291"/>
                    <a:pt x="13" y="293"/>
                    <a:pt x="13" y="293"/>
                  </a:cubicBezTo>
                  <a:cubicBezTo>
                    <a:pt x="11" y="294"/>
                    <a:pt x="13" y="293"/>
                    <a:pt x="16" y="293"/>
                  </a:cubicBezTo>
                  <a:close/>
                  <a:moveTo>
                    <a:pt x="14" y="290"/>
                  </a:moveTo>
                  <a:cubicBezTo>
                    <a:pt x="16" y="290"/>
                    <a:pt x="16" y="290"/>
                    <a:pt x="16" y="290"/>
                  </a:cubicBezTo>
                  <a:cubicBezTo>
                    <a:pt x="16" y="288"/>
                    <a:pt x="14" y="288"/>
                    <a:pt x="13" y="290"/>
                  </a:cubicBezTo>
                  <a:cubicBezTo>
                    <a:pt x="11" y="290"/>
                    <a:pt x="13" y="290"/>
                    <a:pt x="13" y="291"/>
                  </a:cubicBezTo>
                  <a:cubicBezTo>
                    <a:pt x="13" y="291"/>
                    <a:pt x="14" y="291"/>
                    <a:pt x="14" y="290"/>
                  </a:cubicBezTo>
                  <a:close/>
                  <a:moveTo>
                    <a:pt x="17" y="290"/>
                  </a:moveTo>
                  <a:cubicBezTo>
                    <a:pt x="19" y="290"/>
                    <a:pt x="19" y="288"/>
                    <a:pt x="17" y="288"/>
                  </a:cubicBezTo>
                  <a:cubicBezTo>
                    <a:pt x="16" y="288"/>
                    <a:pt x="17" y="288"/>
                    <a:pt x="17" y="290"/>
                  </a:cubicBezTo>
                  <a:cubicBezTo>
                    <a:pt x="17" y="290"/>
                    <a:pt x="17" y="290"/>
                    <a:pt x="17" y="290"/>
                  </a:cubicBezTo>
                  <a:close/>
                  <a:moveTo>
                    <a:pt x="19" y="301"/>
                  </a:moveTo>
                  <a:cubicBezTo>
                    <a:pt x="19" y="299"/>
                    <a:pt x="19" y="299"/>
                    <a:pt x="17" y="299"/>
                  </a:cubicBezTo>
                  <a:cubicBezTo>
                    <a:pt x="17" y="299"/>
                    <a:pt x="16" y="301"/>
                    <a:pt x="17" y="302"/>
                  </a:cubicBezTo>
                  <a:cubicBezTo>
                    <a:pt x="17" y="302"/>
                    <a:pt x="19" y="302"/>
                    <a:pt x="19" y="301"/>
                  </a:cubicBezTo>
                  <a:close/>
                  <a:moveTo>
                    <a:pt x="13" y="301"/>
                  </a:moveTo>
                  <a:cubicBezTo>
                    <a:pt x="14" y="301"/>
                    <a:pt x="13" y="299"/>
                    <a:pt x="13" y="299"/>
                  </a:cubicBezTo>
                  <a:cubicBezTo>
                    <a:pt x="11" y="298"/>
                    <a:pt x="11" y="299"/>
                    <a:pt x="11" y="301"/>
                  </a:cubicBezTo>
                  <a:cubicBezTo>
                    <a:pt x="13" y="301"/>
                    <a:pt x="11" y="302"/>
                    <a:pt x="13" y="302"/>
                  </a:cubicBezTo>
                  <a:cubicBezTo>
                    <a:pt x="13" y="301"/>
                    <a:pt x="13" y="301"/>
                    <a:pt x="13" y="301"/>
                  </a:cubicBezTo>
                  <a:close/>
                  <a:moveTo>
                    <a:pt x="14" y="301"/>
                  </a:moveTo>
                  <a:cubicBezTo>
                    <a:pt x="14" y="301"/>
                    <a:pt x="16" y="299"/>
                    <a:pt x="16" y="301"/>
                  </a:cubicBezTo>
                  <a:cubicBezTo>
                    <a:pt x="16" y="301"/>
                    <a:pt x="16" y="302"/>
                    <a:pt x="14" y="301"/>
                  </a:cubicBezTo>
                  <a:close/>
                  <a:moveTo>
                    <a:pt x="17" y="304"/>
                  </a:moveTo>
                  <a:cubicBezTo>
                    <a:pt x="17" y="304"/>
                    <a:pt x="17" y="304"/>
                    <a:pt x="17" y="302"/>
                  </a:cubicBezTo>
                  <a:cubicBezTo>
                    <a:pt x="17" y="302"/>
                    <a:pt x="16" y="302"/>
                    <a:pt x="16" y="304"/>
                  </a:cubicBezTo>
                  <a:cubicBezTo>
                    <a:pt x="16" y="305"/>
                    <a:pt x="16" y="305"/>
                    <a:pt x="17" y="304"/>
                  </a:cubicBezTo>
                  <a:close/>
                  <a:moveTo>
                    <a:pt x="6" y="305"/>
                  </a:moveTo>
                  <a:cubicBezTo>
                    <a:pt x="6" y="305"/>
                    <a:pt x="6" y="305"/>
                    <a:pt x="6" y="305"/>
                  </a:cubicBezTo>
                  <a:cubicBezTo>
                    <a:pt x="6" y="307"/>
                    <a:pt x="8" y="307"/>
                    <a:pt x="8" y="305"/>
                  </a:cubicBezTo>
                  <a:cubicBezTo>
                    <a:pt x="10" y="305"/>
                    <a:pt x="10" y="304"/>
                    <a:pt x="8" y="302"/>
                  </a:cubicBezTo>
                  <a:cubicBezTo>
                    <a:pt x="8" y="302"/>
                    <a:pt x="8" y="302"/>
                    <a:pt x="6" y="304"/>
                  </a:cubicBezTo>
                  <a:cubicBezTo>
                    <a:pt x="6" y="304"/>
                    <a:pt x="6" y="304"/>
                    <a:pt x="6" y="305"/>
                  </a:cubicBezTo>
                  <a:close/>
                  <a:moveTo>
                    <a:pt x="13" y="287"/>
                  </a:moveTo>
                  <a:cubicBezTo>
                    <a:pt x="13" y="287"/>
                    <a:pt x="13" y="287"/>
                    <a:pt x="11" y="287"/>
                  </a:cubicBezTo>
                  <a:cubicBezTo>
                    <a:pt x="11" y="288"/>
                    <a:pt x="11" y="288"/>
                    <a:pt x="11" y="288"/>
                  </a:cubicBezTo>
                  <a:cubicBezTo>
                    <a:pt x="13" y="288"/>
                    <a:pt x="13" y="287"/>
                    <a:pt x="13" y="287"/>
                  </a:cubicBezTo>
                  <a:close/>
                  <a:moveTo>
                    <a:pt x="14" y="288"/>
                  </a:moveTo>
                  <a:cubicBezTo>
                    <a:pt x="16" y="288"/>
                    <a:pt x="16" y="288"/>
                    <a:pt x="16" y="288"/>
                  </a:cubicBezTo>
                  <a:cubicBezTo>
                    <a:pt x="16" y="287"/>
                    <a:pt x="14" y="288"/>
                    <a:pt x="13" y="288"/>
                  </a:cubicBezTo>
                  <a:cubicBezTo>
                    <a:pt x="13" y="288"/>
                    <a:pt x="13" y="288"/>
                    <a:pt x="14" y="288"/>
                  </a:cubicBezTo>
                  <a:close/>
                  <a:moveTo>
                    <a:pt x="14" y="285"/>
                  </a:moveTo>
                  <a:cubicBezTo>
                    <a:pt x="14" y="284"/>
                    <a:pt x="14" y="284"/>
                    <a:pt x="16" y="284"/>
                  </a:cubicBezTo>
                  <a:cubicBezTo>
                    <a:pt x="16" y="285"/>
                    <a:pt x="14" y="287"/>
                    <a:pt x="14" y="285"/>
                  </a:cubicBezTo>
                  <a:close/>
                  <a:moveTo>
                    <a:pt x="19" y="284"/>
                  </a:moveTo>
                  <a:cubicBezTo>
                    <a:pt x="17" y="284"/>
                    <a:pt x="17" y="282"/>
                    <a:pt x="17" y="282"/>
                  </a:cubicBezTo>
                  <a:cubicBezTo>
                    <a:pt x="17" y="281"/>
                    <a:pt x="19" y="284"/>
                    <a:pt x="19" y="284"/>
                  </a:cubicBezTo>
                  <a:close/>
                  <a:moveTo>
                    <a:pt x="8" y="277"/>
                  </a:moveTo>
                  <a:cubicBezTo>
                    <a:pt x="8" y="277"/>
                    <a:pt x="10" y="276"/>
                    <a:pt x="10" y="277"/>
                  </a:cubicBezTo>
                  <a:cubicBezTo>
                    <a:pt x="11" y="277"/>
                    <a:pt x="8" y="279"/>
                    <a:pt x="8" y="277"/>
                  </a:cubicBezTo>
                  <a:close/>
                  <a:moveTo>
                    <a:pt x="10" y="302"/>
                  </a:moveTo>
                  <a:cubicBezTo>
                    <a:pt x="10" y="301"/>
                    <a:pt x="10" y="301"/>
                    <a:pt x="10" y="301"/>
                  </a:cubicBezTo>
                  <a:cubicBezTo>
                    <a:pt x="11" y="301"/>
                    <a:pt x="11" y="302"/>
                    <a:pt x="10" y="302"/>
                  </a:cubicBezTo>
                  <a:close/>
                  <a:moveTo>
                    <a:pt x="16" y="299"/>
                  </a:moveTo>
                  <a:cubicBezTo>
                    <a:pt x="16" y="299"/>
                    <a:pt x="14" y="298"/>
                    <a:pt x="14" y="299"/>
                  </a:cubicBezTo>
                  <a:cubicBezTo>
                    <a:pt x="14" y="299"/>
                    <a:pt x="14" y="299"/>
                    <a:pt x="16" y="299"/>
                  </a:cubicBezTo>
                  <a:cubicBezTo>
                    <a:pt x="16" y="299"/>
                    <a:pt x="17" y="299"/>
                    <a:pt x="16" y="299"/>
                  </a:cubicBezTo>
                  <a:close/>
                  <a:moveTo>
                    <a:pt x="17" y="293"/>
                  </a:moveTo>
                  <a:cubicBezTo>
                    <a:pt x="16" y="293"/>
                    <a:pt x="16" y="291"/>
                    <a:pt x="16" y="291"/>
                  </a:cubicBezTo>
                  <a:cubicBezTo>
                    <a:pt x="17" y="291"/>
                    <a:pt x="17" y="293"/>
                    <a:pt x="17" y="293"/>
                  </a:cubicBezTo>
                  <a:close/>
                  <a:moveTo>
                    <a:pt x="51" y="417"/>
                  </a:moveTo>
                  <a:cubicBezTo>
                    <a:pt x="53" y="417"/>
                    <a:pt x="53" y="419"/>
                    <a:pt x="54" y="419"/>
                  </a:cubicBezTo>
                  <a:cubicBezTo>
                    <a:pt x="56" y="419"/>
                    <a:pt x="54" y="419"/>
                    <a:pt x="53" y="417"/>
                  </a:cubicBezTo>
                  <a:cubicBezTo>
                    <a:pt x="51" y="416"/>
                    <a:pt x="53" y="416"/>
                    <a:pt x="54" y="416"/>
                  </a:cubicBezTo>
                  <a:cubicBezTo>
                    <a:pt x="56" y="416"/>
                    <a:pt x="57" y="416"/>
                    <a:pt x="56" y="416"/>
                  </a:cubicBezTo>
                  <a:cubicBezTo>
                    <a:pt x="56" y="417"/>
                    <a:pt x="56" y="417"/>
                    <a:pt x="56" y="419"/>
                  </a:cubicBezTo>
                  <a:cubicBezTo>
                    <a:pt x="57" y="421"/>
                    <a:pt x="57" y="417"/>
                    <a:pt x="59" y="419"/>
                  </a:cubicBezTo>
                  <a:cubicBezTo>
                    <a:pt x="59" y="421"/>
                    <a:pt x="60" y="419"/>
                    <a:pt x="60" y="421"/>
                  </a:cubicBezTo>
                  <a:cubicBezTo>
                    <a:pt x="62" y="422"/>
                    <a:pt x="62" y="421"/>
                    <a:pt x="62" y="422"/>
                  </a:cubicBezTo>
                  <a:cubicBezTo>
                    <a:pt x="63" y="424"/>
                    <a:pt x="63" y="421"/>
                    <a:pt x="63" y="421"/>
                  </a:cubicBezTo>
                  <a:cubicBezTo>
                    <a:pt x="62" y="419"/>
                    <a:pt x="63" y="419"/>
                    <a:pt x="60" y="417"/>
                  </a:cubicBezTo>
                  <a:cubicBezTo>
                    <a:pt x="57" y="416"/>
                    <a:pt x="62" y="417"/>
                    <a:pt x="60" y="416"/>
                  </a:cubicBezTo>
                  <a:cubicBezTo>
                    <a:pt x="60" y="416"/>
                    <a:pt x="60" y="416"/>
                    <a:pt x="59" y="416"/>
                  </a:cubicBezTo>
                  <a:cubicBezTo>
                    <a:pt x="57" y="414"/>
                    <a:pt x="57" y="414"/>
                    <a:pt x="59" y="414"/>
                  </a:cubicBezTo>
                  <a:cubicBezTo>
                    <a:pt x="60" y="414"/>
                    <a:pt x="60" y="413"/>
                    <a:pt x="60" y="413"/>
                  </a:cubicBezTo>
                  <a:cubicBezTo>
                    <a:pt x="59" y="411"/>
                    <a:pt x="56" y="413"/>
                    <a:pt x="54" y="413"/>
                  </a:cubicBezTo>
                  <a:cubicBezTo>
                    <a:pt x="53" y="413"/>
                    <a:pt x="51" y="413"/>
                    <a:pt x="48" y="414"/>
                  </a:cubicBezTo>
                  <a:cubicBezTo>
                    <a:pt x="46" y="414"/>
                    <a:pt x="48" y="414"/>
                    <a:pt x="49" y="416"/>
                  </a:cubicBezTo>
                  <a:cubicBezTo>
                    <a:pt x="51" y="417"/>
                    <a:pt x="46" y="416"/>
                    <a:pt x="51" y="417"/>
                  </a:cubicBezTo>
                  <a:close/>
                  <a:moveTo>
                    <a:pt x="51" y="413"/>
                  </a:moveTo>
                  <a:cubicBezTo>
                    <a:pt x="54" y="411"/>
                    <a:pt x="53" y="413"/>
                    <a:pt x="51" y="411"/>
                  </a:cubicBezTo>
                  <a:cubicBezTo>
                    <a:pt x="48" y="411"/>
                    <a:pt x="48" y="411"/>
                    <a:pt x="46" y="413"/>
                  </a:cubicBezTo>
                  <a:cubicBezTo>
                    <a:pt x="45" y="413"/>
                    <a:pt x="46" y="413"/>
                    <a:pt x="48" y="413"/>
                  </a:cubicBezTo>
                  <a:cubicBezTo>
                    <a:pt x="48" y="413"/>
                    <a:pt x="48" y="413"/>
                    <a:pt x="51" y="413"/>
                  </a:cubicBezTo>
                  <a:close/>
                  <a:moveTo>
                    <a:pt x="43" y="413"/>
                  </a:moveTo>
                  <a:cubicBezTo>
                    <a:pt x="43" y="413"/>
                    <a:pt x="42" y="413"/>
                    <a:pt x="43" y="413"/>
                  </a:cubicBezTo>
                  <a:cubicBezTo>
                    <a:pt x="46" y="413"/>
                    <a:pt x="45" y="411"/>
                    <a:pt x="43" y="411"/>
                  </a:cubicBezTo>
                  <a:cubicBezTo>
                    <a:pt x="42" y="411"/>
                    <a:pt x="42" y="413"/>
                    <a:pt x="40" y="413"/>
                  </a:cubicBezTo>
                  <a:cubicBezTo>
                    <a:pt x="39" y="413"/>
                    <a:pt x="39" y="413"/>
                    <a:pt x="39" y="413"/>
                  </a:cubicBezTo>
                  <a:cubicBezTo>
                    <a:pt x="39" y="414"/>
                    <a:pt x="40" y="414"/>
                    <a:pt x="42" y="414"/>
                  </a:cubicBezTo>
                  <a:cubicBezTo>
                    <a:pt x="43" y="414"/>
                    <a:pt x="42" y="416"/>
                    <a:pt x="43" y="416"/>
                  </a:cubicBezTo>
                  <a:cubicBezTo>
                    <a:pt x="45" y="414"/>
                    <a:pt x="45" y="413"/>
                    <a:pt x="43" y="413"/>
                  </a:cubicBezTo>
                  <a:close/>
                  <a:moveTo>
                    <a:pt x="39" y="411"/>
                  </a:moveTo>
                  <a:cubicBezTo>
                    <a:pt x="39" y="411"/>
                    <a:pt x="37" y="410"/>
                    <a:pt x="36" y="411"/>
                  </a:cubicBezTo>
                  <a:cubicBezTo>
                    <a:pt x="36" y="411"/>
                    <a:pt x="36" y="413"/>
                    <a:pt x="37" y="411"/>
                  </a:cubicBezTo>
                  <a:cubicBezTo>
                    <a:pt x="39" y="411"/>
                    <a:pt x="37" y="413"/>
                    <a:pt x="39" y="411"/>
                  </a:cubicBezTo>
                  <a:cubicBezTo>
                    <a:pt x="40" y="411"/>
                    <a:pt x="39" y="411"/>
                    <a:pt x="39" y="411"/>
                  </a:cubicBezTo>
                  <a:close/>
                  <a:moveTo>
                    <a:pt x="65" y="424"/>
                  </a:moveTo>
                  <a:cubicBezTo>
                    <a:pt x="63" y="422"/>
                    <a:pt x="66" y="422"/>
                    <a:pt x="66" y="422"/>
                  </a:cubicBezTo>
                  <a:cubicBezTo>
                    <a:pt x="68" y="424"/>
                    <a:pt x="65" y="424"/>
                    <a:pt x="65" y="424"/>
                  </a:cubicBezTo>
                  <a:close/>
                  <a:moveTo>
                    <a:pt x="68" y="421"/>
                  </a:moveTo>
                  <a:cubicBezTo>
                    <a:pt x="68" y="421"/>
                    <a:pt x="68" y="419"/>
                    <a:pt x="68" y="421"/>
                  </a:cubicBezTo>
                  <a:cubicBezTo>
                    <a:pt x="68" y="422"/>
                    <a:pt x="66" y="421"/>
                    <a:pt x="66" y="421"/>
                  </a:cubicBezTo>
                  <a:cubicBezTo>
                    <a:pt x="66" y="422"/>
                    <a:pt x="66" y="422"/>
                    <a:pt x="68" y="422"/>
                  </a:cubicBezTo>
                  <a:cubicBezTo>
                    <a:pt x="69" y="422"/>
                    <a:pt x="69" y="422"/>
                    <a:pt x="68" y="421"/>
                  </a:cubicBezTo>
                  <a:close/>
                  <a:moveTo>
                    <a:pt x="33" y="403"/>
                  </a:moveTo>
                  <a:cubicBezTo>
                    <a:pt x="33" y="402"/>
                    <a:pt x="34" y="402"/>
                    <a:pt x="34" y="402"/>
                  </a:cubicBezTo>
                  <a:cubicBezTo>
                    <a:pt x="33" y="400"/>
                    <a:pt x="34" y="399"/>
                    <a:pt x="33" y="399"/>
                  </a:cubicBezTo>
                  <a:cubicBezTo>
                    <a:pt x="31" y="399"/>
                    <a:pt x="31" y="399"/>
                    <a:pt x="31" y="399"/>
                  </a:cubicBezTo>
                  <a:cubicBezTo>
                    <a:pt x="31" y="400"/>
                    <a:pt x="29" y="399"/>
                    <a:pt x="29" y="399"/>
                  </a:cubicBezTo>
                  <a:cubicBezTo>
                    <a:pt x="28" y="400"/>
                    <a:pt x="29" y="400"/>
                    <a:pt x="29" y="402"/>
                  </a:cubicBezTo>
                  <a:cubicBezTo>
                    <a:pt x="31" y="402"/>
                    <a:pt x="33" y="402"/>
                    <a:pt x="31" y="403"/>
                  </a:cubicBezTo>
                  <a:cubicBezTo>
                    <a:pt x="31" y="405"/>
                    <a:pt x="33" y="405"/>
                    <a:pt x="33" y="403"/>
                  </a:cubicBezTo>
                  <a:cubicBezTo>
                    <a:pt x="33" y="403"/>
                    <a:pt x="33" y="403"/>
                    <a:pt x="33" y="403"/>
                  </a:cubicBezTo>
                  <a:close/>
                  <a:moveTo>
                    <a:pt x="22" y="377"/>
                  </a:moveTo>
                  <a:cubicBezTo>
                    <a:pt x="22" y="375"/>
                    <a:pt x="23" y="374"/>
                    <a:pt x="23" y="374"/>
                  </a:cubicBezTo>
                  <a:cubicBezTo>
                    <a:pt x="25" y="374"/>
                    <a:pt x="23" y="377"/>
                    <a:pt x="22" y="377"/>
                  </a:cubicBezTo>
                  <a:close/>
                  <a:moveTo>
                    <a:pt x="28" y="400"/>
                  </a:moveTo>
                  <a:cubicBezTo>
                    <a:pt x="28" y="402"/>
                    <a:pt x="28" y="402"/>
                    <a:pt x="28" y="400"/>
                  </a:cubicBezTo>
                  <a:cubicBezTo>
                    <a:pt x="28" y="399"/>
                    <a:pt x="31" y="399"/>
                    <a:pt x="29" y="397"/>
                  </a:cubicBezTo>
                  <a:cubicBezTo>
                    <a:pt x="29" y="397"/>
                    <a:pt x="28" y="397"/>
                    <a:pt x="28" y="396"/>
                  </a:cubicBezTo>
                  <a:cubicBezTo>
                    <a:pt x="28" y="396"/>
                    <a:pt x="26" y="394"/>
                    <a:pt x="25" y="396"/>
                  </a:cubicBezTo>
                  <a:cubicBezTo>
                    <a:pt x="25" y="396"/>
                    <a:pt x="25" y="394"/>
                    <a:pt x="25" y="396"/>
                  </a:cubicBezTo>
                  <a:cubicBezTo>
                    <a:pt x="23" y="396"/>
                    <a:pt x="25" y="394"/>
                    <a:pt x="23" y="393"/>
                  </a:cubicBezTo>
                  <a:cubicBezTo>
                    <a:pt x="22" y="393"/>
                    <a:pt x="23" y="394"/>
                    <a:pt x="20" y="394"/>
                  </a:cubicBezTo>
                  <a:cubicBezTo>
                    <a:pt x="19" y="393"/>
                    <a:pt x="22" y="396"/>
                    <a:pt x="20" y="396"/>
                  </a:cubicBezTo>
                  <a:cubicBezTo>
                    <a:pt x="19" y="396"/>
                    <a:pt x="19" y="394"/>
                    <a:pt x="19" y="396"/>
                  </a:cubicBezTo>
                  <a:cubicBezTo>
                    <a:pt x="17" y="397"/>
                    <a:pt x="19" y="396"/>
                    <a:pt x="19" y="397"/>
                  </a:cubicBezTo>
                  <a:cubicBezTo>
                    <a:pt x="19" y="399"/>
                    <a:pt x="20" y="396"/>
                    <a:pt x="20" y="397"/>
                  </a:cubicBezTo>
                  <a:cubicBezTo>
                    <a:pt x="22" y="399"/>
                    <a:pt x="20" y="400"/>
                    <a:pt x="22" y="400"/>
                  </a:cubicBezTo>
                  <a:cubicBezTo>
                    <a:pt x="23" y="402"/>
                    <a:pt x="22" y="397"/>
                    <a:pt x="23" y="399"/>
                  </a:cubicBezTo>
                  <a:cubicBezTo>
                    <a:pt x="23" y="400"/>
                    <a:pt x="25" y="397"/>
                    <a:pt x="25" y="399"/>
                  </a:cubicBezTo>
                  <a:cubicBezTo>
                    <a:pt x="25" y="402"/>
                    <a:pt x="22" y="402"/>
                    <a:pt x="23" y="402"/>
                  </a:cubicBezTo>
                  <a:cubicBezTo>
                    <a:pt x="25" y="402"/>
                    <a:pt x="25" y="400"/>
                    <a:pt x="26" y="402"/>
                  </a:cubicBezTo>
                  <a:cubicBezTo>
                    <a:pt x="26" y="402"/>
                    <a:pt x="26" y="400"/>
                    <a:pt x="28" y="400"/>
                  </a:cubicBezTo>
                  <a:close/>
                  <a:moveTo>
                    <a:pt x="29" y="403"/>
                  </a:moveTo>
                  <a:cubicBezTo>
                    <a:pt x="29" y="402"/>
                    <a:pt x="29" y="400"/>
                    <a:pt x="28" y="402"/>
                  </a:cubicBezTo>
                  <a:cubicBezTo>
                    <a:pt x="28" y="403"/>
                    <a:pt x="26" y="402"/>
                    <a:pt x="28" y="403"/>
                  </a:cubicBezTo>
                  <a:cubicBezTo>
                    <a:pt x="28" y="403"/>
                    <a:pt x="28" y="403"/>
                    <a:pt x="29" y="403"/>
                  </a:cubicBezTo>
                  <a:close/>
                  <a:moveTo>
                    <a:pt x="14" y="391"/>
                  </a:moveTo>
                  <a:cubicBezTo>
                    <a:pt x="16" y="391"/>
                    <a:pt x="14" y="393"/>
                    <a:pt x="13" y="393"/>
                  </a:cubicBezTo>
                  <a:cubicBezTo>
                    <a:pt x="13" y="391"/>
                    <a:pt x="14" y="391"/>
                    <a:pt x="14" y="391"/>
                  </a:cubicBezTo>
                  <a:close/>
                  <a:moveTo>
                    <a:pt x="17" y="383"/>
                  </a:moveTo>
                  <a:cubicBezTo>
                    <a:pt x="17" y="382"/>
                    <a:pt x="17" y="382"/>
                    <a:pt x="17" y="382"/>
                  </a:cubicBezTo>
                  <a:cubicBezTo>
                    <a:pt x="17" y="380"/>
                    <a:pt x="17" y="382"/>
                    <a:pt x="16" y="382"/>
                  </a:cubicBezTo>
                  <a:cubicBezTo>
                    <a:pt x="14" y="383"/>
                    <a:pt x="16" y="383"/>
                    <a:pt x="16" y="385"/>
                  </a:cubicBezTo>
                  <a:cubicBezTo>
                    <a:pt x="16" y="385"/>
                    <a:pt x="17" y="385"/>
                    <a:pt x="17" y="383"/>
                  </a:cubicBezTo>
                  <a:close/>
                  <a:moveTo>
                    <a:pt x="16" y="391"/>
                  </a:moveTo>
                  <a:cubicBezTo>
                    <a:pt x="17" y="391"/>
                    <a:pt x="17" y="389"/>
                    <a:pt x="19" y="391"/>
                  </a:cubicBezTo>
                  <a:cubicBezTo>
                    <a:pt x="19" y="391"/>
                    <a:pt x="17" y="391"/>
                    <a:pt x="19" y="393"/>
                  </a:cubicBezTo>
                  <a:cubicBezTo>
                    <a:pt x="19" y="393"/>
                    <a:pt x="19" y="391"/>
                    <a:pt x="20" y="393"/>
                  </a:cubicBezTo>
                  <a:cubicBezTo>
                    <a:pt x="22" y="393"/>
                    <a:pt x="22" y="393"/>
                    <a:pt x="22" y="391"/>
                  </a:cubicBezTo>
                  <a:cubicBezTo>
                    <a:pt x="20" y="391"/>
                    <a:pt x="20" y="389"/>
                    <a:pt x="19" y="389"/>
                  </a:cubicBezTo>
                  <a:cubicBezTo>
                    <a:pt x="19" y="389"/>
                    <a:pt x="19" y="388"/>
                    <a:pt x="17" y="389"/>
                  </a:cubicBezTo>
                  <a:cubicBezTo>
                    <a:pt x="17" y="389"/>
                    <a:pt x="17" y="388"/>
                    <a:pt x="16" y="388"/>
                  </a:cubicBezTo>
                  <a:cubicBezTo>
                    <a:pt x="14" y="388"/>
                    <a:pt x="13" y="388"/>
                    <a:pt x="11" y="386"/>
                  </a:cubicBezTo>
                  <a:cubicBezTo>
                    <a:pt x="10" y="385"/>
                    <a:pt x="8" y="385"/>
                    <a:pt x="10" y="386"/>
                  </a:cubicBezTo>
                  <a:cubicBezTo>
                    <a:pt x="11" y="386"/>
                    <a:pt x="10" y="386"/>
                    <a:pt x="11" y="388"/>
                  </a:cubicBezTo>
                  <a:cubicBezTo>
                    <a:pt x="13" y="388"/>
                    <a:pt x="11" y="389"/>
                    <a:pt x="14" y="389"/>
                  </a:cubicBezTo>
                  <a:cubicBezTo>
                    <a:pt x="14" y="389"/>
                    <a:pt x="16" y="389"/>
                    <a:pt x="16" y="391"/>
                  </a:cubicBezTo>
                  <a:close/>
                  <a:moveTo>
                    <a:pt x="14" y="371"/>
                  </a:moveTo>
                  <a:cubicBezTo>
                    <a:pt x="14" y="369"/>
                    <a:pt x="14" y="371"/>
                    <a:pt x="14" y="372"/>
                  </a:cubicBezTo>
                  <a:cubicBezTo>
                    <a:pt x="13" y="372"/>
                    <a:pt x="14" y="374"/>
                    <a:pt x="16" y="374"/>
                  </a:cubicBezTo>
                  <a:cubicBezTo>
                    <a:pt x="16" y="372"/>
                    <a:pt x="16" y="371"/>
                    <a:pt x="14" y="371"/>
                  </a:cubicBezTo>
                  <a:close/>
                  <a:moveTo>
                    <a:pt x="8" y="375"/>
                  </a:moveTo>
                  <a:cubicBezTo>
                    <a:pt x="8" y="374"/>
                    <a:pt x="10" y="374"/>
                    <a:pt x="10" y="372"/>
                  </a:cubicBezTo>
                  <a:cubicBezTo>
                    <a:pt x="8" y="371"/>
                    <a:pt x="8" y="371"/>
                    <a:pt x="8" y="372"/>
                  </a:cubicBezTo>
                  <a:cubicBezTo>
                    <a:pt x="8" y="374"/>
                    <a:pt x="8" y="374"/>
                    <a:pt x="8" y="372"/>
                  </a:cubicBezTo>
                  <a:cubicBezTo>
                    <a:pt x="6" y="372"/>
                    <a:pt x="6" y="374"/>
                    <a:pt x="6" y="374"/>
                  </a:cubicBezTo>
                  <a:cubicBezTo>
                    <a:pt x="8" y="375"/>
                    <a:pt x="6" y="375"/>
                    <a:pt x="6" y="377"/>
                  </a:cubicBezTo>
                  <a:cubicBezTo>
                    <a:pt x="6" y="377"/>
                    <a:pt x="8" y="377"/>
                    <a:pt x="8" y="375"/>
                  </a:cubicBezTo>
                  <a:close/>
                  <a:moveTo>
                    <a:pt x="13" y="374"/>
                  </a:moveTo>
                  <a:cubicBezTo>
                    <a:pt x="11" y="372"/>
                    <a:pt x="11" y="372"/>
                    <a:pt x="11" y="372"/>
                  </a:cubicBezTo>
                  <a:cubicBezTo>
                    <a:pt x="13" y="374"/>
                    <a:pt x="11" y="374"/>
                    <a:pt x="13" y="375"/>
                  </a:cubicBezTo>
                  <a:cubicBezTo>
                    <a:pt x="14" y="375"/>
                    <a:pt x="14" y="374"/>
                    <a:pt x="13" y="374"/>
                  </a:cubicBezTo>
                  <a:close/>
                  <a:moveTo>
                    <a:pt x="16" y="377"/>
                  </a:moveTo>
                  <a:cubicBezTo>
                    <a:pt x="17" y="380"/>
                    <a:pt x="17" y="378"/>
                    <a:pt x="17" y="377"/>
                  </a:cubicBezTo>
                  <a:cubicBezTo>
                    <a:pt x="16" y="375"/>
                    <a:pt x="14" y="374"/>
                    <a:pt x="14" y="375"/>
                  </a:cubicBezTo>
                  <a:cubicBezTo>
                    <a:pt x="14" y="377"/>
                    <a:pt x="14" y="375"/>
                    <a:pt x="16" y="377"/>
                  </a:cubicBezTo>
                  <a:close/>
                  <a:moveTo>
                    <a:pt x="16" y="380"/>
                  </a:moveTo>
                  <a:cubicBezTo>
                    <a:pt x="16" y="380"/>
                    <a:pt x="16" y="378"/>
                    <a:pt x="14" y="377"/>
                  </a:cubicBezTo>
                  <a:cubicBezTo>
                    <a:pt x="13" y="377"/>
                    <a:pt x="11" y="377"/>
                    <a:pt x="13" y="377"/>
                  </a:cubicBezTo>
                  <a:cubicBezTo>
                    <a:pt x="13" y="378"/>
                    <a:pt x="13" y="377"/>
                    <a:pt x="13" y="378"/>
                  </a:cubicBezTo>
                  <a:cubicBezTo>
                    <a:pt x="14" y="378"/>
                    <a:pt x="13" y="378"/>
                    <a:pt x="14" y="380"/>
                  </a:cubicBezTo>
                  <a:cubicBezTo>
                    <a:pt x="14" y="382"/>
                    <a:pt x="14" y="380"/>
                    <a:pt x="16" y="380"/>
                  </a:cubicBezTo>
                  <a:close/>
                  <a:moveTo>
                    <a:pt x="10" y="375"/>
                  </a:moveTo>
                  <a:cubicBezTo>
                    <a:pt x="11" y="374"/>
                    <a:pt x="10" y="374"/>
                    <a:pt x="10" y="375"/>
                  </a:cubicBezTo>
                  <a:cubicBezTo>
                    <a:pt x="8" y="377"/>
                    <a:pt x="8" y="378"/>
                    <a:pt x="8" y="377"/>
                  </a:cubicBezTo>
                  <a:cubicBezTo>
                    <a:pt x="10" y="377"/>
                    <a:pt x="10" y="377"/>
                    <a:pt x="10" y="375"/>
                  </a:cubicBezTo>
                  <a:close/>
                  <a:moveTo>
                    <a:pt x="10" y="380"/>
                  </a:moveTo>
                  <a:cubicBezTo>
                    <a:pt x="10" y="380"/>
                    <a:pt x="11" y="378"/>
                    <a:pt x="10" y="378"/>
                  </a:cubicBezTo>
                  <a:cubicBezTo>
                    <a:pt x="8" y="378"/>
                    <a:pt x="8" y="378"/>
                    <a:pt x="8" y="378"/>
                  </a:cubicBezTo>
                  <a:cubicBezTo>
                    <a:pt x="8" y="378"/>
                    <a:pt x="8" y="378"/>
                    <a:pt x="10" y="380"/>
                  </a:cubicBezTo>
                  <a:close/>
                  <a:moveTo>
                    <a:pt x="6" y="369"/>
                  </a:moveTo>
                  <a:cubicBezTo>
                    <a:pt x="6" y="368"/>
                    <a:pt x="6" y="368"/>
                    <a:pt x="6" y="368"/>
                  </a:cubicBezTo>
                  <a:cubicBezTo>
                    <a:pt x="5" y="366"/>
                    <a:pt x="5" y="368"/>
                    <a:pt x="5" y="369"/>
                  </a:cubicBezTo>
                  <a:cubicBezTo>
                    <a:pt x="5" y="371"/>
                    <a:pt x="3" y="372"/>
                    <a:pt x="5" y="371"/>
                  </a:cubicBezTo>
                  <a:cubicBezTo>
                    <a:pt x="6" y="371"/>
                    <a:pt x="5" y="369"/>
                    <a:pt x="6" y="369"/>
                  </a:cubicBezTo>
                  <a:close/>
                  <a:moveTo>
                    <a:pt x="14" y="369"/>
                  </a:moveTo>
                  <a:cubicBezTo>
                    <a:pt x="13" y="369"/>
                    <a:pt x="13" y="368"/>
                    <a:pt x="13" y="368"/>
                  </a:cubicBezTo>
                  <a:cubicBezTo>
                    <a:pt x="14" y="368"/>
                    <a:pt x="14" y="369"/>
                    <a:pt x="14" y="369"/>
                  </a:cubicBezTo>
                  <a:close/>
                  <a:moveTo>
                    <a:pt x="14" y="368"/>
                  </a:moveTo>
                  <a:cubicBezTo>
                    <a:pt x="14" y="366"/>
                    <a:pt x="16" y="366"/>
                    <a:pt x="16" y="368"/>
                  </a:cubicBezTo>
                  <a:cubicBezTo>
                    <a:pt x="16" y="368"/>
                    <a:pt x="14" y="369"/>
                    <a:pt x="14" y="368"/>
                  </a:cubicBezTo>
                  <a:close/>
                  <a:moveTo>
                    <a:pt x="10" y="368"/>
                  </a:moveTo>
                  <a:cubicBezTo>
                    <a:pt x="10" y="369"/>
                    <a:pt x="11" y="369"/>
                    <a:pt x="11" y="368"/>
                  </a:cubicBezTo>
                  <a:cubicBezTo>
                    <a:pt x="10" y="368"/>
                    <a:pt x="11" y="366"/>
                    <a:pt x="10" y="366"/>
                  </a:cubicBezTo>
                  <a:cubicBezTo>
                    <a:pt x="8" y="366"/>
                    <a:pt x="8" y="368"/>
                    <a:pt x="8" y="368"/>
                  </a:cubicBezTo>
                  <a:cubicBezTo>
                    <a:pt x="6" y="369"/>
                    <a:pt x="6" y="369"/>
                    <a:pt x="8" y="369"/>
                  </a:cubicBezTo>
                  <a:cubicBezTo>
                    <a:pt x="10" y="369"/>
                    <a:pt x="10" y="368"/>
                    <a:pt x="10" y="368"/>
                  </a:cubicBezTo>
                  <a:close/>
                  <a:moveTo>
                    <a:pt x="13" y="366"/>
                  </a:moveTo>
                  <a:cubicBezTo>
                    <a:pt x="13" y="363"/>
                    <a:pt x="13" y="363"/>
                    <a:pt x="13" y="363"/>
                  </a:cubicBezTo>
                  <a:cubicBezTo>
                    <a:pt x="13" y="363"/>
                    <a:pt x="14" y="366"/>
                    <a:pt x="13" y="366"/>
                  </a:cubicBezTo>
                  <a:close/>
                  <a:moveTo>
                    <a:pt x="11" y="349"/>
                  </a:moveTo>
                  <a:cubicBezTo>
                    <a:pt x="13" y="349"/>
                    <a:pt x="11" y="347"/>
                    <a:pt x="11" y="347"/>
                  </a:cubicBezTo>
                  <a:cubicBezTo>
                    <a:pt x="11" y="349"/>
                    <a:pt x="10" y="347"/>
                    <a:pt x="11" y="347"/>
                  </a:cubicBezTo>
                  <a:cubicBezTo>
                    <a:pt x="11" y="346"/>
                    <a:pt x="11" y="344"/>
                    <a:pt x="11" y="341"/>
                  </a:cubicBezTo>
                  <a:cubicBezTo>
                    <a:pt x="11" y="338"/>
                    <a:pt x="11" y="336"/>
                    <a:pt x="11" y="336"/>
                  </a:cubicBezTo>
                  <a:cubicBezTo>
                    <a:pt x="10" y="336"/>
                    <a:pt x="10" y="336"/>
                    <a:pt x="8" y="336"/>
                  </a:cubicBezTo>
                  <a:cubicBezTo>
                    <a:pt x="6" y="338"/>
                    <a:pt x="6" y="338"/>
                    <a:pt x="6" y="338"/>
                  </a:cubicBezTo>
                  <a:cubicBezTo>
                    <a:pt x="8" y="340"/>
                    <a:pt x="6" y="340"/>
                    <a:pt x="8" y="340"/>
                  </a:cubicBezTo>
                  <a:cubicBezTo>
                    <a:pt x="8" y="341"/>
                    <a:pt x="8" y="343"/>
                    <a:pt x="8" y="344"/>
                  </a:cubicBezTo>
                  <a:cubicBezTo>
                    <a:pt x="6" y="343"/>
                    <a:pt x="6" y="343"/>
                    <a:pt x="6" y="343"/>
                  </a:cubicBezTo>
                  <a:cubicBezTo>
                    <a:pt x="5" y="344"/>
                    <a:pt x="5" y="343"/>
                    <a:pt x="5" y="343"/>
                  </a:cubicBezTo>
                  <a:cubicBezTo>
                    <a:pt x="3" y="344"/>
                    <a:pt x="3" y="344"/>
                    <a:pt x="5" y="346"/>
                  </a:cubicBezTo>
                  <a:cubicBezTo>
                    <a:pt x="5" y="347"/>
                    <a:pt x="5" y="349"/>
                    <a:pt x="6" y="351"/>
                  </a:cubicBezTo>
                  <a:cubicBezTo>
                    <a:pt x="8" y="352"/>
                    <a:pt x="8" y="349"/>
                    <a:pt x="6" y="347"/>
                  </a:cubicBezTo>
                  <a:cubicBezTo>
                    <a:pt x="6" y="346"/>
                    <a:pt x="6" y="346"/>
                    <a:pt x="8" y="347"/>
                  </a:cubicBezTo>
                  <a:cubicBezTo>
                    <a:pt x="10" y="347"/>
                    <a:pt x="8" y="347"/>
                    <a:pt x="8" y="349"/>
                  </a:cubicBezTo>
                  <a:cubicBezTo>
                    <a:pt x="8" y="351"/>
                    <a:pt x="8" y="349"/>
                    <a:pt x="8" y="351"/>
                  </a:cubicBezTo>
                  <a:cubicBezTo>
                    <a:pt x="8" y="352"/>
                    <a:pt x="8" y="352"/>
                    <a:pt x="10" y="352"/>
                  </a:cubicBezTo>
                  <a:cubicBezTo>
                    <a:pt x="13" y="352"/>
                    <a:pt x="11" y="349"/>
                    <a:pt x="11" y="349"/>
                  </a:cubicBezTo>
                  <a:close/>
                  <a:moveTo>
                    <a:pt x="5" y="360"/>
                  </a:moveTo>
                  <a:cubicBezTo>
                    <a:pt x="6" y="358"/>
                    <a:pt x="6" y="358"/>
                    <a:pt x="5" y="358"/>
                  </a:cubicBezTo>
                  <a:cubicBezTo>
                    <a:pt x="2" y="357"/>
                    <a:pt x="5" y="358"/>
                    <a:pt x="3" y="360"/>
                  </a:cubicBezTo>
                  <a:cubicBezTo>
                    <a:pt x="3" y="360"/>
                    <a:pt x="2" y="361"/>
                    <a:pt x="3" y="361"/>
                  </a:cubicBezTo>
                  <a:cubicBezTo>
                    <a:pt x="5" y="361"/>
                    <a:pt x="5" y="360"/>
                    <a:pt x="5" y="360"/>
                  </a:cubicBezTo>
                  <a:close/>
                  <a:moveTo>
                    <a:pt x="13" y="361"/>
                  </a:moveTo>
                  <a:cubicBezTo>
                    <a:pt x="14" y="361"/>
                    <a:pt x="14" y="361"/>
                    <a:pt x="13" y="360"/>
                  </a:cubicBezTo>
                  <a:cubicBezTo>
                    <a:pt x="13" y="358"/>
                    <a:pt x="13" y="358"/>
                    <a:pt x="11" y="357"/>
                  </a:cubicBezTo>
                  <a:cubicBezTo>
                    <a:pt x="11" y="357"/>
                    <a:pt x="10" y="357"/>
                    <a:pt x="11" y="358"/>
                  </a:cubicBezTo>
                  <a:cubicBezTo>
                    <a:pt x="13" y="360"/>
                    <a:pt x="10" y="358"/>
                    <a:pt x="11" y="361"/>
                  </a:cubicBezTo>
                  <a:cubicBezTo>
                    <a:pt x="13" y="361"/>
                    <a:pt x="13" y="361"/>
                    <a:pt x="13" y="361"/>
                  </a:cubicBezTo>
                  <a:close/>
                  <a:moveTo>
                    <a:pt x="3" y="349"/>
                  </a:moveTo>
                  <a:cubicBezTo>
                    <a:pt x="5" y="349"/>
                    <a:pt x="3" y="351"/>
                    <a:pt x="5" y="351"/>
                  </a:cubicBezTo>
                  <a:cubicBezTo>
                    <a:pt x="5" y="351"/>
                    <a:pt x="5" y="351"/>
                    <a:pt x="5" y="349"/>
                  </a:cubicBezTo>
                  <a:cubicBezTo>
                    <a:pt x="5" y="347"/>
                    <a:pt x="5" y="347"/>
                    <a:pt x="3" y="347"/>
                  </a:cubicBezTo>
                  <a:cubicBezTo>
                    <a:pt x="2" y="347"/>
                    <a:pt x="2" y="347"/>
                    <a:pt x="2" y="351"/>
                  </a:cubicBezTo>
                  <a:cubicBezTo>
                    <a:pt x="2" y="351"/>
                    <a:pt x="3" y="351"/>
                    <a:pt x="3" y="349"/>
                  </a:cubicBezTo>
                  <a:close/>
                  <a:moveTo>
                    <a:pt x="5" y="357"/>
                  </a:moveTo>
                  <a:cubicBezTo>
                    <a:pt x="5" y="357"/>
                    <a:pt x="5" y="358"/>
                    <a:pt x="6" y="357"/>
                  </a:cubicBezTo>
                  <a:cubicBezTo>
                    <a:pt x="6" y="355"/>
                    <a:pt x="6" y="357"/>
                    <a:pt x="8" y="357"/>
                  </a:cubicBezTo>
                  <a:cubicBezTo>
                    <a:pt x="8" y="355"/>
                    <a:pt x="6" y="355"/>
                    <a:pt x="8" y="355"/>
                  </a:cubicBezTo>
                  <a:cubicBezTo>
                    <a:pt x="10" y="354"/>
                    <a:pt x="8" y="354"/>
                    <a:pt x="8" y="354"/>
                  </a:cubicBezTo>
                  <a:cubicBezTo>
                    <a:pt x="6" y="355"/>
                    <a:pt x="8" y="352"/>
                    <a:pt x="6" y="354"/>
                  </a:cubicBezTo>
                  <a:cubicBezTo>
                    <a:pt x="6" y="354"/>
                    <a:pt x="5" y="352"/>
                    <a:pt x="3" y="352"/>
                  </a:cubicBezTo>
                  <a:cubicBezTo>
                    <a:pt x="2" y="352"/>
                    <a:pt x="6" y="354"/>
                    <a:pt x="5" y="354"/>
                  </a:cubicBezTo>
                  <a:cubicBezTo>
                    <a:pt x="5" y="355"/>
                    <a:pt x="3" y="352"/>
                    <a:pt x="3" y="355"/>
                  </a:cubicBezTo>
                  <a:cubicBezTo>
                    <a:pt x="3" y="357"/>
                    <a:pt x="5" y="355"/>
                    <a:pt x="5" y="357"/>
                  </a:cubicBezTo>
                  <a:close/>
                  <a:moveTo>
                    <a:pt x="11" y="364"/>
                  </a:moveTo>
                  <a:cubicBezTo>
                    <a:pt x="11" y="364"/>
                    <a:pt x="13" y="363"/>
                    <a:pt x="11" y="363"/>
                  </a:cubicBezTo>
                  <a:cubicBezTo>
                    <a:pt x="11" y="361"/>
                    <a:pt x="10" y="360"/>
                    <a:pt x="10" y="361"/>
                  </a:cubicBezTo>
                  <a:cubicBezTo>
                    <a:pt x="10" y="363"/>
                    <a:pt x="11" y="363"/>
                    <a:pt x="10" y="363"/>
                  </a:cubicBezTo>
                  <a:cubicBezTo>
                    <a:pt x="6" y="363"/>
                    <a:pt x="6" y="363"/>
                    <a:pt x="8" y="363"/>
                  </a:cubicBezTo>
                  <a:cubicBezTo>
                    <a:pt x="10" y="364"/>
                    <a:pt x="8" y="364"/>
                    <a:pt x="10" y="364"/>
                  </a:cubicBezTo>
                  <a:cubicBezTo>
                    <a:pt x="10" y="366"/>
                    <a:pt x="11" y="363"/>
                    <a:pt x="11" y="364"/>
                  </a:cubicBezTo>
                  <a:close/>
                  <a:moveTo>
                    <a:pt x="10" y="363"/>
                  </a:moveTo>
                  <a:cubicBezTo>
                    <a:pt x="8" y="361"/>
                    <a:pt x="6" y="361"/>
                    <a:pt x="8" y="360"/>
                  </a:cubicBezTo>
                  <a:cubicBezTo>
                    <a:pt x="10" y="363"/>
                    <a:pt x="10" y="363"/>
                    <a:pt x="10" y="363"/>
                  </a:cubicBezTo>
                  <a:close/>
                  <a:moveTo>
                    <a:pt x="11" y="366"/>
                  </a:moveTo>
                  <a:cubicBezTo>
                    <a:pt x="10" y="366"/>
                    <a:pt x="11" y="364"/>
                    <a:pt x="11" y="364"/>
                  </a:cubicBezTo>
                  <a:cubicBezTo>
                    <a:pt x="11" y="366"/>
                    <a:pt x="13" y="368"/>
                    <a:pt x="11" y="366"/>
                  </a:cubicBezTo>
                  <a:close/>
                  <a:moveTo>
                    <a:pt x="8" y="341"/>
                  </a:moveTo>
                  <a:cubicBezTo>
                    <a:pt x="8" y="341"/>
                    <a:pt x="5" y="340"/>
                    <a:pt x="5" y="341"/>
                  </a:cubicBezTo>
                  <a:cubicBezTo>
                    <a:pt x="5" y="343"/>
                    <a:pt x="6" y="341"/>
                    <a:pt x="6" y="343"/>
                  </a:cubicBezTo>
                  <a:cubicBezTo>
                    <a:pt x="8" y="343"/>
                    <a:pt x="8" y="343"/>
                    <a:pt x="8" y="341"/>
                  </a:cubicBezTo>
                  <a:close/>
                  <a:moveTo>
                    <a:pt x="11" y="335"/>
                  </a:moveTo>
                  <a:cubicBezTo>
                    <a:pt x="11" y="335"/>
                    <a:pt x="11" y="336"/>
                    <a:pt x="11" y="335"/>
                  </a:cubicBezTo>
                  <a:cubicBezTo>
                    <a:pt x="10" y="333"/>
                    <a:pt x="11" y="333"/>
                    <a:pt x="11" y="332"/>
                  </a:cubicBezTo>
                  <a:cubicBezTo>
                    <a:pt x="10" y="330"/>
                    <a:pt x="10" y="329"/>
                    <a:pt x="10" y="330"/>
                  </a:cubicBezTo>
                  <a:cubicBezTo>
                    <a:pt x="8" y="332"/>
                    <a:pt x="10" y="332"/>
                    <a:pt x="10" y="333"/>
                  </a:cubicBezTo>
                  <a:cubicBezTo>
                    <a:pt x="10" y="335"/>
                    <a:pt x="8" y="332"/>
                    <a:pt x="6" y="333"/>
                  </a:cubicBezTo>
                  <a:cubicBezTo>
                    <a:pt x="6" y="335"/>
                    <a:pt x="8" y="335"/>
                    <a:pt x="10" y="336"/>
                  </a:cubicBezTo>
                  <a:cubicBezTo>
                    <a:pt x="11" y="336"/>
                    <a:pt x="11" y="336"/>
                    <a:pt x="11" y="335"/>
                  </a:cubicBezTo>
                  <a:close/>
                  <a:moveTo>
                    <a:pt x="16" y="327"/>
                  </a:moveTo>
                  <a:cubicBezTo>
                    <a:pt x="16" y="329"/>
                    <a:pt x="16" y="327"/>
                    <a:pt x="17" y="327"/>
                  </a:cubicBezTo>
                  <a:cubicBezTo>
                    <a:pt x="17" y="327"/>
                    <a:pt x="16" y="327"/>
                    <a:pt x="14" y="326"/>
                  </a:cubicBezTo>
                  <a:cubicBezTo>
                    <a:pt x="14" y="326"/>
                    <a:pt x="11" y="326"/>
                    <a:pt x="11" y="327"/>
                  </a:cubicBezTo>
                  <a:cubicBezTo>
                    <a:pt x="11" y="329"/>
                    <a:pt x="14" y="327"/>
                    <a:pt x="16" y="327"/>
                  </a:cubicBezTo>
                  <a:close/>
                  <a:moveTo>
                    <a:pt x="8" y="333"/>
                  </a:moveTo>
                  <a:cubicBezTo>
                    <a:pt x="8" y="332"/>
                    <a:pt x="8" y="332"/>
                    <a:pt x="8" y="330"/>
                  </a:cubicBezTo>
                  <a:cubicBezTo>
                    <a:pt x="8" y="330"/>
                    <a:pt x="6" y="330"/>
                    <a:pt x="6" y="329"/>
                  </a:cubicBezTo>
                  <a:cubicBezTo>
                    <a:pt x="5" y="329"/>
                    <a:pt x="5" y="332"/>
                    <a:pt x="6" y="333"/>
                  </a:cubicBezTo>
                  <a:cubicBezTo>
                    <a:pt x="8" y="333"/>
                    <a:pt x="8" y="333"/>
                    <a:pt x="8" y="333"/>
                  </a:cubicBezTo>
                  <a:close/>
                  <a:moveTo>
                    <a:pt x="3" y="343"/>
                  </a:moveTo>
                  <a:cubicBezTo>
                    <a:pt x="3" y="341"/>
                    <a:pt x="5" y="343"/>
                    <a:pt x="3" y="341"/>
                  </a:cubicBezTo>
                  <a:cubicBezTo>
                    <a:pt x="3" y="340"/>
                    <a:pt x="3" y="341"/>
                    <a:pt x="3" y="341"/>
                  </a:cubicBezTo>
                  <a:cubicBezTo>
                    <a:pt x="2" y="341"/>
                    <a:pt x="2" y="343"/>
                    <a:pt x="2" y="343"/>
                  </a:cubicBezTo>
                  <a:cubicBezTo>
                    <a:pt x="3" y="344"/>
                    <a:pt x="3" y="344"/>
                    <a:pt x="3" y="343"/>
                  </a:cubicBezTo>
                  <a:close/>
                  <a:moveTo>
                    <a:pt x="8" y="326"/>
                  </a:moveTo>
                  <a:cubicBezTo>
                    <a:pt x="8" y="326"/>
                    <a:pt x="8" y="327"/>
                    <a:pt x="6" y="327"/>
                  </a:cubicBezTo>
                  <a:cubicBezTo>
                    <a:pt x="5" y="327"/>
                    <a:pt x="5" y="329"/>
                    <a:pt x="6" y="329"/>
                  </a:cubicBezTo>
                  <a:cubicBezTo>
                    <a:pt x="8" y="329"/>
                    <a:pt x="6" y="329"/>
                    <a:pt x="8" y="329"/>
                  </a:cubicBezTo>
                  <a:cubicBezTo>
                    <a:pt x="8" y="329"/>
                    <a:pt x="10" y="326"/>
                    <a:pt x="8" y="326"/>
                  </a:cubicBezTo>
                  <a:close/>
                  <a:moveTo>
                    <a:pt x="6" y="335"/>
                  </a:moveTo>
                  <a:cubicBezTo>
                    <a:pt x="6" y="333"/>
                    <a:pt x="5" y="332"/>
                    <a:pt x="5" y="330"/>
                  </a:cubicBezTo>
                  <a:cubicBezTo>
                    <a:pt x="3" y="329"/>
                    <a:pt x="3" y="329"/>
                    <a:pt x="3" y="329"/>
                  </a:cubicBezTo>
                  <a:cubicBezTo>
                    <a:pt x="2" y="330"/>
                    <a:pt x="3" y="330"/>
                    <a:pt x="3" y="332"/>
                  </a:cubicBezTo>
                  <a:cubicBezTo>
                    <a:pt x="2" y="332"/>
                    <a:pt x="2" y="333"/>
                    <a:pt x="3" y="333"/>
                  </a:cubicBezTo>
                  <a:cubicBezTo>
                    <a:pt x="5" y="332"/>
                    <a:pt x="5" y="333"/>
                    <a:pt x="5" y="335"/>
                  </a:cubicBezTo>
                  <a:cubicBezTo>
                    <a:pt x="5" y="336"/>
                    <a:pt x="5" y="336"/>
                    <a:pt x="5" y="336"/>
                  </a:cubicBezTo>
                  <a:cubicBezTo>
                    <a:pt x="6" y="335"/>
                    <a:pt x="6" y="335"/>
                    <a:pt x="6" y="335"/>
                  </a:cubicBezTo>
                  <a:close/>
                  <a:moveTo>
                    <a:pt x="3" y="336"/>
                  </a:moveTo>
                  <a:cubicBezTo>
                    <a:pt x="5" y="335"/>
                    <a:pt x="3" y="333"/>
                    <a:pt x="3" y="333"/>
                  </a:cubicBezTo>
                  <a:cubicBezTo>
                    <a:pt x="2" y="335"/>
                    <a:pt x="2" y="333"/>
                    <a:pt x="2" y="335"/>
                  </a:cubicBezTo>
                  <a:cubicBezTo>
                    <a:pt x="2" y="336"/>
                    <a:pt x="2" y="336"/>
                    <a:pt x="3" y="336"/>
                  </a:cubicBezTo>
                  <a:close/>
                  <a:moveTo>
                    <a:pt x="3" y="340"/>
                  </a:moveTo>
                  <a:cubicBezTo>
                    <a:pt x="5" y="340"/>
                    <a:pt x="5" y="341"/>
                    <a:pt x="5" y="340"/>
                  </a:cubicBezTo>
                  <a:cubicBezTo>
                    <a:pt x="5" y="340"/>
                    <a:pt x="5" y="338"/>
                    <a:pt x="3" y="338"/>
                  </a:cubicBezTo>
                  <a:cubicBezTo>
                    <a:pt x="3" y="338"/>
                    <a:pt x="0" y="338"/>
                    <a:pt x="2" y="340"/>
                  </a:cubicBezTo>
                  <a:cubicBezTo>
                    <a:pt x="3" y="340"/>
                    <a:pt x="3" y="340"/>
                    <a:pt x="3" y="340"/>
                  </a:cubicBezTo>
                  <a:close/>
                  <a:moveTo>
                    <a:pt x="5" y="326"/>
                  </a:moveTo>
                  <a:cubicBezTo>
                    <a:pt x="5" y="326"/>
                    <a:pt x="6" y="324"/>
                    <a:pt x="6" y="326"/>
                  </a:cubicBezTo>
                  <a:cubicBezTo>
                    <a:pt x="6" y="326"/>
                    <a:pt x="5" y="327"/>
                    <a:pt x="5" y="326"/>
                  </a:cubicBezTo>
                  <a:close/>
                  <a:moveTo>
                    <a:pt x="13" y="318"/>
                  </a:moveTo>
                  <a:cubicBezTo>
                    <a:pt x="13" y="316"/>
                    <a:pt x="16" y="316"/>
                    <a:pt x="14" y="318"/>
                  </a:cubicBezTo>
                  <a:cubicBezTo>
                    <a:pt x="13" y="318"/>
                    <a:pt x="13" y="318"/>
                    <a:pt x="13" y="318"/>
                  </a:cubicBezTo>
                  <a:close/>
                  <a:moveTo>
                    <a:pt x="3" y="336"/>
                  </a:moveTo>
                  <a:cubicBezTo>
                    <a:pt x="5" y="336"/>
                    <a:pt x="5" y="336"/>
                    <a:pt x="3" y="336"/>
                  </a:cubicBezTo>
                  <a:cubicBezTo>
                    <a:pt x="2" y="336"/>
                    <a:pt x="2" y="336"/>
                    <a:pt x="2" y="338"/>
                  </a:cubicBezTo>
                  <a:cubicBezTo>
                    <a:pt x="2" y="338"/>
                    <a:pt x="2" y="338"/>
                    <a:pt x="3" y="336"/>
                  </a:cubicBezTo>
                  <a:close/>
                  <a:moveTo>
                    <a:pt x="6" y="340"/>
                  </a:moveTo>
                  <a:cubicBezTo>
                    <a:pt x="6" y="340"/>
                    <a:pt x="6" y="338"/>
                    <a:pt x="5" y="338"/>
                  </a:cubicBezTo>
                  <a:cubicBezTo>
                    <a:pt x="5" y="338"/>
                    <a:pt x="5" y="338"/>
                    <a:pt x="5" y="340"/>
                  </a:cubicBezTo>
                  <a:cubicBezTo>
                    <a:pt x="5" y="340"/>
                    <a:pt x="5" y="340"/>
                    <a:pt x="6" y="340"/>
                  </a:cubicBezTo>
                  <a:close/>
                  <a:moveTo>
                    <a:pt x="14" y="333"/>
                  </a:moveTo>
                  <a:cubicBezTo>
                    <a:pt x="14" y="333"/>
                    <a:pt x="13" y="332"/>
                    <a:pt x="11" y="332"/>
                  </a:cubicBezTo>
                  <a:cubicBezTo>
                    <a:pt x="11" y="330"/>
                    <a:pt x="11" y="329"/>
                    <a:pt x="11" y="330"/>
                  </a:cubicBezTo>
                  <a:cubicBezTo>
                    <a:pt x="11" y="333"/>
                    <a:pt x="11" y="332"/>
                    <a:pt x="11" y="333"/>
                  </a:cubicBezTo>
                  <a:cubicBezTo>
                    <a:pt x="13" y="333"/>
                    <a:pt x="14" y="333"/>
                    <a:pt x="14" y="333"/>
                  </a:cubicBezTo>
                  <a:close/>
                </a:path>
              </a:pathLst>
            </a:custGeom>
            <a:grpFill/>
            <a:ln w="6350" cmpd="sng">
              <a:solidFill>
                <a:schemeClr val="bg1"/>
              </a:solidFill>
              <a:round/>
              <a:headEnd/>
              <a:tailEnd/>
            </a:ln>
          </p:spPr>
          <p:txBody>
            <a:bodyPr/>
            <a:lstStyle/>
            <a:p>
              <a:endParaRPr lang="en-GB" dirty="0"/>
            </a:p>
          </p:txBody>
        </p:sp>
      </p:grpSp>
      <p:sp>
        <p:nvSpPr>
          <p:cNvPr id="3" name="Oval 2"/>
          <p:cNvSpPr/>
          <p:nvPr/>
        </p:nvSpPr>
        <p:spPr bwMode="ltGray">
          <a:xfrm>
            <a:off x="3301348" y="1855330"/>
            <a:ext cx="3024000" cy="3024000"/>
          </a:xfrm>
          <a:prstGeom prst="ellipse">
            <a:avLst/>
          </a:prstGeom>
          <a:solidFill>
            <a:srgbClr val="FFFFFF">
              <a:alpha val="69804"/>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dirty="0" smtClean="0"/>
              <a:t>Map</a:t>
            </a:r>
            <a:br>
              <a:rPr lang="en-GB" dirty="0" smtClean="0"/>
            </a:br>
            <a:r>
              <a:rPr lang="en-GB" b="0" i="0" dirty="0" smtClean="0"/>
              <a:t>World map with European countries enlarged for ease of reference</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138</a:t>
            </a:fld>
            <a:endParaRPr lang="en-GB"/>
          </a:p>
        </p:txBody>
      </p:sp>
      <p:sp>
        <p:nvSpPr>
          <p:cNvPr id="441" name="Oval 440"/>
          <p:cNvSpPr/>
          <p:nvPr/>
        </p:nvSpPr>
        <p:spPr bwMode="ltGray">
          <a:xfrm>
            <a:off x="3367802" y="1923465"/>
            <a:ext cx="2891092" cy="2891092"/>
          </a:xfrm>
          <a:prstGeom prst="ellipse">
            <a:avLst/>
          </a:prstGeom>
          <a:no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4" name="Group 3"/>
          <p:cNvGrpSpPr/>
          <p:nvPr/>
        </p:nvGrpSpPr>
        <p:grpSpPr>
          <a:xfrm>
            <a:off x="3367802" y="1920103"/>
            <a:ext cx="2891092" cy="2894454"/>
            <a:chOff x="3367802" y="1920103"/>
            <a:chExt cx="2891092" cy="2894454"/>
          </a:xfrm>
        </p:grpSpPr>
        <p:grpSp>
          <p:nvGrpSpPr>
            <p:cNvPr id="2318" name="Group 2317"/>
            <p:cNvGrpSpPr/>
            <p:nvPr/>
          </p:nvGrpSpPr>
          <p:grpSpPr>
            <a:xfrm>
              <a:off x="3648823" y="1920103"/>
              <a:ext cx="2455200" cy="2488245"/>
              <a:chOff x="3673475" y="1943100"/>
              <a:chExt cx="2359025" cy="2390775"/>
            </a:xfrm>
            <a:solidFill>
              <a:srgbClr val="968C6D"/>
            </a:solidFill>
          </p:grpSpPr>
          <p:grpSp>
            <p:nvGrpSpPr>
              <p:cNvPr id="11" name="Group 206"/>
              <p:cNvGrpSpPr>
                <a:grpSpLocks/>
              </p:cNvGrpSpPr>
              <p:nvPr/>
            </p:nvGrpSpPr>
            <p:grpSpPr bwMode="auto">
              <a:xfrm>
                <a:off x="3673475" y="1943100"/>
                <a:ext cx="2359025" cy="2263775"/>
                <a:chOff x="2314" y="1224"/>
                <a:chExt cx="1486" cy="1426"/>
              </a:xfrm>
              <a:grpFill/>
            </p:grpSpPr>
            <p:sp>
              <p:nvSpPr>
                <p:cNvPr id="2118" name="Freeform 6"/>
                <p:cNvSpPr>
                  <a:spLocks/>
                </p:cNvSpPr>
                <p:nvPr/>
              </p:nvSpPr>
              <p:spPr bwMode="auto">
                <a:xfrm>
                  <a:off x="3536" y="2430"/>
                  <a:ext cx="4" cy="4"/>
                </a:xfrm>
                <a:custGeom>
                  <a:avLst/>
                  <a:gdLst>
                    <a:gd name="T0" fmla="*/ 4 w 4"/>
                    <a:gd name="T1" fmla="*/ 4 h 4"/>
                    <a:gd name="T2" fmla="*/ 4 w 4"/>
                    <a:gd name="T3" fmla="*/ 4 h 4"/>
                    <a:gd name="T4" fmla="*/ 2 w 4"/>
                    <a:gd name="T5" fmla="*/ 0 h 4"/>
                    <a:gd name="T6" fmla="*/ 2 w 4"/>
                    <a:gd name="T7" fmla="*/ 0 h 4"/>
                    <a:gd name="T8" fmla="*/ 0 w 4"/>
                    <a:gd name="T9" fmla="*/ 0 h 4"/>
                    <a:gd name="T10" fmla="*/ 0 w 4"/>
                    <a:gd name="T11" fmla="*/ 0 h 4"/>
                    <a:gd name="T12" fmla="*/ 2 w 4"/>
                    <a:gd name="T13" fmla="*/ 0 h 4"/>
                    <a:gd name="T14" fmla="*/ 2 w 4"/>
                    <a:gd name="T15" fmla="*/ 0 h 4"/>
                    <a:gd name="T16" fmla="*/ 4 w 4"/>
                    <a:gd name="T17" fmla="*/ 4 h 4"/>
                    <a:gd name="T18" fmla="*/ 4 w 4"/>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4"/>
                      </a:moveTo>
                      <a:lnTo>
                        <a:pt x="4" y="4"/>
                      </a:lnTo>
                      <a:lnTo>
                        <a:pt x="2" y="0"/>
                      </a:lnTo>
                      <a:lnTo>
                        <a:pt x="2" y="0"/>
                      </a:lnTo>
                      <a:lnTo>
                        <a:pt x="0" y="0"/>
                      </a:lnTo>
                      <a:lnTo>
                        <a:pt x="0" y="0"/>
                      </a:lnTo>
                      <a:lnTo>
                        <a:pt x="2" y="0"/>
                      </a:lnTo>
                      <a:lnTo>
                        <a:pt x="2" y="0"/>
                      </a:lnTo>
                      <a:lnTo>
                        <a:pt x="4" y="4"/>
                      </a:lnTo>
                      <a:lnTo>
                        <a:pt x="4"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9" name="Freeform 7"/>
                <p:cNvSpPr>
                  <a:spLocks/>
                </p:cNvSpPr>
                <p:nvPr/>
              </p:nvSpPr>
              <p:spPr bwMode="auto">
                <a:xfrm>
                  <a:off x="3138" y="2080"/>
                  <a:ext cx="8" cy="0"/>
                </a:xfrm>
                <a:custGeom>
                  <a:avLst/>
                  <a:gdLst>
                    <a:gd name="T0" fmla="*/ 8 w 8"/>
                    <a:gd name="T1" fmla="*/ 8 w 8"/>
                    <a:gd name="T2" fmla="*/ 4 w 8"/>
                    <a:gd name="T3" fmla="*/ 0 w 8"/>
                    <a:gd name="T4" fmla="*/ 0 w 8"/>
                    <a:gd name="T5" fmla="*/ 4 w 8"/>
                    <a:gd name="T6" fmla="*/ 8 w 8"/>
                    <a:gd name="T7" fmla="*/ 8 w 8"/>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8">
                      <a:moveTo>
                        <a:pt x="8" y="0"/>
                      </a:moveTo>
                      <a:lnTo>
                        <a:pt x="8" y="0"/>
                      </a:lnTo>
                      <a:lnTo>
                        <a:pt x="4" y="0"/>
                      </a:lnTo>
                      <a:lnTo>
                        <a:pt x="0" y="0"/>
                      </a:lnTo>
                      <a:lnTo>
                        <a:pt x="0" y="0"/>
                      </a:lnTo>
                      <a:lnTo>
                        <a:pt x="4" y="0"/>
                      </a:lnTo>
                      <a:lnTo>
                        <a:pt x="8" y="0"/>
                      </a:lnTo>
                      <a:lnTo>
                        <a:pt x="8"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0" name="Freeform 8"/>
                <p:cNvSpPr>
                  <a:spLocks/>
                </p:cNvSpPr>
                <p:nvPr/>
              </p:nvSpPr>
              <p:spPr bwMode="auto">
                <a:xfrm>
                  <a:off x="3372" y="2194"/>
                  <a:ext cx="20" cy="8"/>
                </a:xfrm>
                <a:custGeom>
                  <a:avLst/>
                  <a:gdLst>
                    <a:gd name="T0" fmla="*/ 16 w 20"/>
                    <a:gd name="T1" fmla="*/ 4 h 8"/>
                    <a:gd name="T2" fmla="*/ 16 w 20"/>
                    <a:gd name="T3" fmla="*/ 4 h 8"/>
                    <a:gd name="T4" fmla="*/ 18 w 20"/>
                    <a:gd name="T5" fmla="*/ 4 h 8"/>
                    <a:gd name="T6" fmla="*/ 16 w 20"/>
                    <a:gd name="T7" fmla="*/ 2 h 8"/>
                    <a:gd name="T8" fmla="*/ 16 w 20"/>
                    <a:gd name="T9" fmla="*/ 2 h 8"/>
                    <a:gd name="T10" fmla="*/ 18 w 20"/>
                    <a:gd name="T11" fmla="*/ 0 h 8"/>
                    <a:gd name="T12" fmla="*/ 18 w 20"/>
                    <a:gd name="T13" fmla="*/ 0 h 8"/>
                    <a:gd name="T14" fmla="*/ 20 w 20"/>
                    <a:gd name="T15" fmla="*/ 0 h 8"/>
                    <a:gd name="T16" fmla="*/ 20 w 20"/>
                    <a:gd name="T17" fmla="*/ 0 h 8"/>
                    <a:gd name="T18" fmla="*/ 18 w 20"/>
                    <a:gd name="T19" fmla="*/ 0 h 8"/>
                    <a:gd name="T20" fmla="*/ 18 w 20"/>
                    <a:gd name="T21" fmla="*/ 0 h 8"/>
                    <a:gd name="T22" fmla="*/ 16 w 20"/>
                    <a:gd name="T23" fmla="*/ 2 h 8"/>
                    <a:gd name="T24" fmla="*/ 16 w 20"/>
                    <a:gd name="T25" fmla="*/ 2 h 8"/>
                    <a:gd name="T26" fmla="*/ 18 w 20"/>
                    <a:gd name="T27" fmla="*/ 4 h 8"/>
                    <a:gd name="T28" fmla="*/ 16 w 20"/>
                    <a:gd name="T29" fmla="*/ 4 h 8"/>
                    <a:gd name="T30" fmla="*/ 16 w 20"/>
                    <a:gd name="T31" fmla="*/ 4 h 8"/>
                    <a:gd name="T32" fmla="*/ 0 w 20"/>
                    <a:gd name="T33" fmla="*/ 6 h 8"/>
                    <a:gd name="T34" fmla="*/ 0 w 20"/>
                    <a:gd name="T35" fmla="*/ 6 h 8"/>
                    <a:gd name="T36" fmla="*/ 0 w 20"/>
                    <a:gd name="T37" fmla="*/ 8 h 8"/>
                    <a:gd name="T38" fmla="*/ 0 w 20"/>
                    <a:gd name="T39" fmla="*/ 8 h 8"/>
                    <a:gd name="T40" fmla="*/ 6 w 20"/>
                    <a:gd name="T41" fmla="*/ 6 h 8"/>
                    <a:gd name="T42" fmla="*/ 16 w 20"/>
                    <a:gd name="T43" fmla="*/ 4 h 8"/>
                    <a:gd name="T44" fmla="*/ 16 w 20"/>
                    <a:gd name="T4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0" h="8">
                      <a:moveTo>
                        <a:pt x="16" y="4"/>
                      </a:moveTo>
                      <a:lnTo>
                        <a:pt x="16" y="4"/>
                      </a:lnTo>
                      <a:lnTo>
                        <a:pt x="18" y="4"/>
                      </a:lnTo>
                      <a:lnTo>
                        <a:pt x="16" y="2"/>
                      </a:lnTo>
                      <a:lnTo>
                        <a:pt x="16" y="2"/>
                      </a:lnTo>
                      <a:lnTo>
                        <a:pt x="18" y="0"/>
                      </a:lnTo>
                      <a:lnTo>
                        <a:pt x="18" y="0"/>
                      </a:lnTo>
                      <a:lnTo>
                        <a:pt x="20" y="0"/>
                      </a:lnTo>
                      <a:lnTo>
                        <a:pt x="20" y="0"/>
                      </a:lnTo>
                      <a:lnTo>
                        <a:pt x="18" y="0"/>
                      </a:lnTo>
                      <a:lnTo>
                        <a:pt x="18" y="0"/>
                      </a:lnTo>
                      <a:lnTo>
                        <a:pt x="16" y="2"/>
                      </a:lnTo>
                      <a:lnTo>
                        <a:pt x="16" y="2"/>
                      </a:lnTo>
                      <a:lnTo>
                        <a:pt x="18" y="4"/>
                      </a:lnTo>
                      <a:lnTo>
                        <a:pt x="16" y="4"/>
                      </a:lnTo>
                      <a:lnTo>
                        <a:pt x="16" y="4"/>
                      </a:lnTo>
                      <a:lnTo>
                        <a:pt x="0" y="6"/>
                      </a:lnTo>
                      <a:lnTo>
                        <a:pt x="0" y="6"/>
                      </a:lnTo>
                      <a:lnTo>
                        <a:pt x="0" y="8"/>
                      </a:lnTo>
                      <a:lnTo>
                        <a:pt x="0" y="8"/>
                      </a:lnTo>
                      <a:lnTo>
                        <a:pt x="6" y="6"/>
                      </a:lnTo>
                      <a:lnTo>
                        <a:pt x="16" y="4"/>
                      </a:lnTo>
                      <a:lnTo>
                        <a:pt x="16"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1" name="Freeform 9"/>
                <p:cNvSpPr>
                  <a:spLocks/>
                </p:cNvSpPr>
                <p:nvPr/>
              </p:nvSpPr>
              <p:spPr bwMode="auto">
                <a:xfrm>
                  <a:off x="3634" y="2306"/>
                  <a:ext cx="6" cy="6"/>
                </a:xfrm>
                <a:custGeom>
                  <a:avLst/>
                  <a:gdLst>
                    <a:gd name="T0" fmla="*/ 6 w 6"/>
                    <a:gd name="T1" fmla="*/ 6 h 6"/>
                    <a:gd name="T2" fmla="*/ 6 w 6"/>
                    <a:gd name="T3" fmla="*/ 6 h 6"/>
                    <a:gd name="T4" fmla="*/ 4 w 6"/>
                    <a:gd name="T5" fmla="*/ 4 h 6"/>
                    <a:gd name="T6" fmla="*/ 4 w 6"/>
                    <a:gd name="T7" fmla="*/ 4 h 6"/>
                    <a:gd name="T8" fmla="*/ 0 w 6"/>
                    <a:gd name="T9" fmla="*/ 0 h 6"/>
                    <a:gd name="T10" fmla="*/ 0 w 6"/>
                    <a:gd name="T11" fmla="*/ 0 h 6"/>
                    <a:gd name="T12" fmla="*/ 4 w 6"/>
                    <a:gd name="T13" fmla="*/ 4 h 6"/>
                    <a:gd name="T14" fmla="*/ 4 w 6"/>
                    <a:gd name="T15" fmla="*/ 4 h 6"/>
                    <a:gd name="T16" fmla="*/ 6 w 6"/>
                    <a:gd name="T17" fmla="*/ 6 h 6"/>
                    <a:gd name="T18" fmla="*/ 6 w 6"/>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6">
                      <a:moveTo>
                        <a:pt x="6" y="6"/>
                      </a:moveTo>
                      <a:lnTo>
                        <a:pt x="6" y="6"/>
                      </a:lnTo>
                      <a:lnTo>
                        <a:pt x="4" y="4"/>
                      </a:lnTo>
                      <a:lnTo>
                        <a:pt x="4" y="4"/>
                      </a:lnTo>
                      <a:lnTo>
                        <a:pt x="0" y="0"/>
                      </a:lnTo>
                      <a:lnTo>
                        <a:pt x="0" y="0"/>
                      </a:lnTo>
                      <a:lnTo>
                        <a:pt x="4" y="4"/>
                      </a:lnTo>
                      <a:lnTo>
                        <a:pt x="4" y="4"/>
                      </a:lnTo>
                      <a:lnTo>
                        <a:pt x="6" y="6"/>
                      </a:lnTo>
                      <a:lnTo>
                        <a:pt x="6"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2" name="Freeform 10"/>
                <p:cNvSpPr>
                  <a:spLocks/>
                </p:cNvSpPr>
                <p:nvPr/>
              </p:nvSpPr>
              <p:spPr bwMode="auto">
                <a:xfrm>
                  <a:off x="3452" y="2292"/>
                  <a:ext cx="4" cy="8"/>
                </a:xfrm>
                <a:custGeom>
                  <a:avLst/>
                  <a:gdLst>
                    <a:gd name="T0" fmla="*/ 4 w 4"/>
                    <a:gd name="T1" fmla="*/ 2 h 8"/>
                    <a:gd name="T2" fmla="*/ 4 w 4"/>
                    <a:gd name="T3" fmla="*/ 2 h 8"/>
                    <a:gd name="T4" fmla="*/ 4 w 4"/>
                    <a:gd name="T5" fmla="*/ 0 h 8"/>
                    <a:gd name="T6" fmla="*/ 4 w 4"/>
                    <a:gd name="T7" fmla="*/ 0 h 8"/>
                    <a:gd name="T8" fmla="*/ 2 w 4"/>
                    <a:gd name="T9" fmla="*/ 6 h 8"/>
                    <a:gd name="T10" fmla="*/ 0 w 4"/>
                    <a:gd name="T11" fmla="*/ 8 h 8"/>
                    <a:gd name="T12" fmla="*/ 0 w 4"/>
                    <a:gd name="T13" fmla="*/ 8 h 8"/>
                    <a:gd name="T14" fmla="*/ 2 w 4"/>
                    <a:gd name="T15" fmla="*/ 6 h 8"/>
                    <a:gd name="T16" fmla="*/ 4 w 4"/>
                    <a:gd name="T17" fmla="*/ 2 h 8"/>
                    <a:gd name="T18" fmla="*/ 4 w 4"/>
                    <a:gd name="T19"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4" y="2"/>
                      </a:moveTo>
                      <a:lnTo>
                        <a:pt x="4" y="2"/>
                      </a:lnTo>
                      <a:lnTo>
                        <a:pt x="4" y="0"/>
                      </a:lnTo>
                      <a:lnTo>
                        <a:pt x="4" y="0"/>
                      </a:lnTo>
                      <a:lnTo>
                        <a:pt x="2" y="6"/>
                      </a:lnTo>
                      <a:lnTo>
                        <a:pt x="0" y="8"/>
                      </a:lnTo>
                      <a:lnTo>
                        <a:pt x="0" y="8"/>
                      </a:lnTo>
                      <a:lnTo>
                        <a:pt x="2" y="6"/>
                      </a:lnTo>
                      <a:lnTo>
                        <a:pt x="4" y="2"/>
                      </a:lnTo>
                      <a:lnTo>
                        <a:pt x="4"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3" name="Freeform 11"/>
                <p:cNvSpPr>
                  <a:spLocks/>
                </p:cNvSpPr>
                <p:nvPr/>
              </p:nvSpPr>
              <p:spPr bwMode="auto">
                <a:xfrm>
                  <a:off x="3460" y="2300"/>
                  <a:ext cx="6" cy="10"/>
                </a:xfrm>
                <a:custGeom>
                  <a:avLst/>
                  <a:gdLst>
                    <a:gd name="T0" fmla="*/ 0 w 6"/>
                    <a:gd name="T1" fmla="*/ 10 h 10"/>
                    <a:gd name="T2" fmla="*/ 0 w 6"/>
                    <a:gd name="T3" fmla="*/ 10 h 10"/>
                    <a:gd name="T4" fmla="*/ 2 w 6"/>
                    <a:gd name="T5" fmla="*/ 8 h 10"/>
                    <a:gd name="T6" fmla="*/ 4 w 6"/>
                    <a:gd name="T7" fmla="*/ 6 h 10"/>
                    <a:gd name="T8" fmla="*/ 6 w 6"/>
                    <a:gd name="T9" fmla="*/ 4 h 10"/>
                    <a:gd name="T10" fmla="*/ 6 w 6"/>
                    <a:gd name="T11" fmla="*/ 0 h 10"/>
                    <a:gd name="T12" fmla="*/ 6 w 6"/>
                    <a:gd name="T13" fmla="*/ 0 h 10"/>
                    <a:gd name="T14" fmla="*/ 6 w 6"/>
                    <a:gd name="T15" fmla="*/ 4 h 10"/>
                    <a:gd name="T16" fmla="*/ 4 w 6"/>
                    <a:gd name="T17" fmla="*/ 6 h 10"/>
                    <a:gd name="T18" fmla="*/ 0 w 6"/>
                    <a:gd name="T19" fmla="*/ 8 h 10"/>
                    <a:gd name="T20" fmla="*/ 0 w 6"/>
                    <a:gd name="T21" fmla="*/ 10 h 10"/>
                    <a:gd name="T22" fmla="*/ 0 w 6"/>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0">
                      <a:moveTo>
                        <a:pt x="0" y="10"/>
                      </a:moveTo>
                      <a:lnTo>
                        <a:pt x="0" y="10"/>
                      </a:lnTo>
                      <a:lnTo>
                        <a:pt x="2" y="8"/>
                      </a:lnTo>
                      <a:lnTo>
                        <a:pt x="4" y="6"/>
                      </a:lnTo>
                      <a:lnTo>
                        <a:pt x="6" y="4"/>
                      </a:lnTo>
                      <a:lnTo>
                        <a:pt x="6" y="0"/>
                      </a:lnTo>
                      <a:lnTo>
                        <a:pt x="6" y="0"/>
                      </a:lnTo>
                      <a:lnTo>
                        <a:pt x="6" y="4"/>
                      </a:lnTo>
                      <a:lnTo>
                        <a:pt x="4" y="6"/>
                      </a:lnTo>
                      <a:lnTo>
                        <a:pt x="0" y="8"/>
                      </a:lnTo>
                      <a:lnTo>
                        <a:pt x="0" y="10"/>
                      </a:lnTo>
                      <a:lnTo>
                        <a:pt x="0"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4" name="Freeform 12"/>
                <p:cNvSpPr>
                  <a:spLocks/>
                </p:cNvSpPr>
                <p:nvPr/>
              </p:nvSpPr>
              <p:spPr bwMode="auto">
                <a:xfrm>
                  <a:off x="3520" y="2420"/>
                  <a:ext cx="4" cy="8"/>
                </a:xfrm>
                <a:custGeom>
                  <a:avLst/>
                  <a:gdLst>
                    <a:gd name="T0" fmla="*/ 4 w 4"/>
                    <a:gd name="T1" fmla="*/ 8 h 8"/>
                    <a:gd name="T2" fmla="*/ 4 w 4"/>
                    <a:gd name="T3" fmla="*/ 8 h 8"/>
                    <a:gd name="T4" fmla="*/ 2 w 4"/>
                    <a:gd name="T5" fmla="*/ 6 h 8"/>
                    <a:gd name="T6" fmla="*/ 2 w 4"/>
                    <a:gd name="T7" fmla="*/ 6 h 8"/>
                    <a:gd name="T8" fmla="*/ 0 w 4"/>
                    <a:gd name="T9" fmla="*/ 0 h 8"/>
                    <a:gd name="T10" fmla="*/ 0 w 4"/>
                    <a:gd name="T11" fmla="*/ 0 h 8"/>
                    <a:gd name="T12" fmla="*/ 2 w 4"/>
                    <a:gd name="T13" fmla="*/ 4 h 8"/>
                    <a:gd name="T14" fmla="*/ 2 w 4"/>
                    <a:gd name="T15" fmla="*/ 4 h 8"/>
                    <a:gd name="T16" fmla="*/ 4 w 4"/>
                    <a:gd name="T17" fmla="*/ 8 h 8"/>
                    <a:gd name="T18" fmla="*/ 4 w 4"/>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4" y="8"/>
                      </a:moveTo>
                      <a:lnTo>
                        <a:pt x="4" y="8"/>
                      </a:lnTo>
                      <a:lnTo>
                        <a:pt x="2" y="6"/>
                      </a:lnTo>
                      <a:lnTo>
                        <a:pt x="2" y="6"/>
                      </a:lnTo>
                      <a:lnTo>
                        <a:pt x="0" y="0"/>
                      </a:lnTo>
                      <a:lnTo>
                        <a:pt x="0" y="0"/>
                      </a:lnTo>
                      <a:lnTo>
                        <a:pt x="2" y="4"/>
                      </a:lnTo>
                      <a:lnTo>
                        <a:pt x="2" y="4"/>
                      </a:lnTo>
                      <a:lnTo>
                        <a:pt x="4" y="8"/>
                      </a:lnTo>
                      <a:lnTo>
                        <a:pt x="4"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5" name="Freeform 13"/>
                <p:cNvSpPr>
                  <a:spLocks/>
                </p:cNvSpPr>
                <p:nvPr/>
              </p:nvSpPr>
              <p:spPr bwMode="auto">
                <a:xfrm>
                  <a:off x="3464" y="2430"/>
                  <a:ext cx="4" cy="2"/>
                </a:xfrm>
                <a:custGeom>
                  <a:avLst/>
                  <a:gdLst>
                    <a:gd name="T0" fmla="*/ 4 w 4"/>
                    <a:gd name="T1" fmla="*/ 2 h 2"/>
                    <a:gd name="T2" fmla="*/ 4 w 4"/>
                    <a:gd name="T3" fmla="*/ 2 h 2"/>
                    <a:gd name="T4" fmla="*/ 0 w 4"/>
                    <a:gd name="T5" fmla="*/ 0 h 2"/>
                    <a:gd name="T6" fmla="*/ 0 w 4"/>
                    <a:gd name="T7" fmla="*/ 0 h 2"/>
                    <a:gd name="T8" fmla="*/ 0 w 4"/>
                    <a:gd name="T9" fmla="*/ 0 h 2"/>
                    <a:gd name="T10" fmla="*/ 0 w 4"/>
                    <a:gd name="T11" fmla="*/ 0 h 2"/>
                    <a:gd name="T12" fmla="*/ 0 w 4"/>
                    <a:gd name="T13" fmla="*/ 0 h 2"/>
                    <a:gd name="T14" fmla="*/ 0 w 4"/>
                    <a:gd name="T15" fmla="*/ 0 h 2"/>
                    <a:gd name="T16" fmla="*/ 4 w 4"/>
                    <a:gd name="T17" fmla="*/ 2 h 2"/>
                    <a:gd name="T18" fmla="*/ 4 w 4"/>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4" y="2"/>
                      </a:moveTo>
                      <a:lnTo>
                        <a:pt x="4" y="2"/>
                      </a:lnTo>
                      <a:lnTo>
                        <a:pt x="0" y="0"/>
                      </a:lnTo>
                      <a:lnTo>
                        <a:pt x="0" y="0"/>
                      </a:lnTo>
                      <a:lnTo>
                        <a:pt x="0" y="0"/>
                      </a:lnTo>
                      <a:lnTo>
                        <a:pt x="0" y="0"/>
                      </a:lnTo>
                      <a:lnTo>
                        <a:pt x="0" y="0"/>
                      </a:lnTo>
                      <a:lnTo>
                        <a:pt x="0" y="0"/>
                      </a:lnTo>
                      <a:lnTo>
                        <a:pt x="4" y="2"/>
                      </a:lnTo>
                      <a:lnTo>
                        <a:pt x="4"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6" name="Freeform 14"/>
                <p:cNvSpPr>
                  <a:spLocks/>
                </p:cNvSpPr>
                <p:nvPr/>
              </p:nvSpPr>
              <p:spPr bwMode="auto">
                <a:xfrm>
                  <a:off x="3396" y="2120"/>
                  <a:ext cx="50" cy="76"/>
                </a:xfrm>
                <a:custGeom>
                  <a:avLst/>
                  <a:gdLst>
                    <a:gd name="T0" fmla="*/ 2 w 50"/>
                    <a:gd name="T1" fmla="*/ 76 h 76"/>
                    <a:gd name="T2" fmla="*/ 2 w 50"/>
                    <a:gd name="T3" fmla="*/ 76 h 76"/>
                    <a:gd name="T4" fmla="*/ 6 w 50"/>
                    <a:gd name="T5" fmla="*/ 72 h 76"/>
                    <a:gd name="T6" fmla="*/ 12 w 50"/>
                    <a:gd name="T7" fmla="*/ 64 h 76"/>
                    <a:gd name="T8" fmla="*/ 22 w 50"/>
                    <a:gd name="T9" fmla="*/ 44 h 76"/>
                    <a:gd name="T10" fmla="*/ 22 w 50"/>
                    <a:gd name="T11" fmla="*/ 44 h 76"/>
                    <a:gd name="T12" fmla="*/ 24 w 50"/>
                    <a:gd name="T13" fmla="*/ 38 h 76"/>
                    <a:gd name="T14" fmla="*/ 24 w 50"/>
                    <a:gd name="T15" fmla="*/ 36 h 76"/>
                    <a:gd name="T16" fmla="*/ 26 w 50"/>
                    <a:gd name="T17" fmla="*/ 32 h 76"/>
                    <a:gd name="T18" fmla="*/ 30 w 50"/>
                    <a:gd name="T19" fmla="*/ 26 h 76"/>
                    <a:gd name="T20" fmla="*/ 30 w 50"/>
                    <a:gd name="T21" fmla="*/ 26 h 76"/>
                    <a:gd name="T22" fmla="*/ 36 w 50"/>
                    <a:gd name="T23" fmla="*/ 18 h 76"/>
                    <a:gd name="T24" fmla="*/ 38 w 50"/>
                    <a:gd name="T25" fmla="*/ 14 h 76"/>
                    <a:gd name="T26" fmla="*/ 40 w 50"/>
                    <a:gd name="T27" fmla="*/ 10 h 76"/>
                    <a:gd name="T28" fmla="*/ 44 w 50"/>
                    <a:gd name="T29" fmla="*/ 4 h 76"/>
                    <a:gd name="T30" fmla="*/ 44 w 50"/>
                    <a:gd name="T31" fmla="*/ 4 h 76"/>
                    <a:gd name="T32" fmla="*/ 48 w 50"/>
                    <a:gd name="T33" fmla="*/ 0 h 76"/>
                    <a:gd name="T34" fmla="*/ 50 w 50"/>
                    <a:gd name="T35" fmla="*/ 0 h 76"/>
                    <a:gd name="T36" fmla="*/ 50 w 50"/>
                    <a:gd name="T37" fmla="*/ 0 h 76"/>
                    <a:gd name="T38" fmla="*/ 48 w 50"/>
                    <a:gd name="T39" fmla="*/ 0 h 76"/>
                    <a:gd name="T40" fmla="*/ 42 w 50"/>
                    <a:gd name="T41" fmla="*/ 4 h 76"/>
                    <a:gd name="T42" fmla="*/ 42 w 50"/>
                    <a:gd name="T43" fmla="*/ 4 h 76"/>
                    <a:gd name="T44" fmla="*/ 38 w 50"/>
                    <a:gd name="T45" fmla="*/ 10 h 76"/>
                    <a:gd name="T46" fmla="*/ 38 w 50"/>
                    <a:gd name="T47" fmla="*/ 14 h 76"/>
                    <a:gd name="T48" fmla="*/ 36 w 50"/>
                    <a:gd name="T49" fmla="*/ 18 h 76"/>
                    <a:gd name="T50" fmla="*/ 30 w 50"/>
                    <a:gd name="T51" fmla="*/ 26 h 76"/>
                    <a:gd name="T52" fmla="*/ 30 w 50"/>
                    <a:gd name="T53" fmla="*/ 26 h 76"/>
                    <a:gd name="T54" fmla="*/ 24 w 50"/>
                    <a:gd name="T55" fmla="*/ 32 h 76"/>
                    <a:gd name="T56" fmla="*/ 24 w 50"/>
                    <a:gd name="T57" fmla="*/ 36 h 76"/>
                    <a:gd name="T58" fmla="*/ 24 w 50"/>
                    <a:gd name="T59" fmla="*/ 38 h 76"/>
                    <a:gd name="T60" fmla="*/ 22 w 50"/>
                    <a:gd name="T61" fmla="*/ 44 h 76"/>
                    <a:gd name="T62" fmla="*/ 22 w 50"/>
                    <a:gd name="T63" fmla="*/ 44 h 76"/>
                    <a:gd name="T64" fmla="*/ 12 w 50"/>
                    <a:gd name="T65" fmla="*/ 64 h 76"/>
                    <a:gd name="T66" fmla="*/ 6 w 50"/>
                    <a:gd name="T67" fmla="*/ 72 h 76"/>
                    <a:gd name="T68" fmla="*/ 2 w 50"/>
                    <a:gd name="T69" fmla="*/ 76 h 76"/>
                    <a:gd name="T70" fmla="*/ 2 w 50"/>
                    <a:gd name="T71" fmla="*/ 76 h 76"/>
                    <a:gd name="T72" fmla="*/ 0 w 50"/>
                    <a:gd name="T73" fmla="*/ 76 h 76"/>
                    <a:gd name="T74" fmla="*/ 0 w 50"/>
                    <a:gd name="T75" fmla="*/ 76 h 76"/>
                    <a:gd name="T76" fmla="*/ 2 w 50"/>
                    <a:gd name="T77" fmla="*/ 76 h 76"/>
                    <a:gd name="T78" fmla="*/ 2 w 50"/>
                    <a:gd name="T7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76">
                      <a:moveTo>
                        <a:pt x="2" y="76"/>
                      </a:moveTo>
                      <a:lnTo>
                        <a:pt x="2" y="76"/>
                      </a:lnTo>
                      <a:lnTo>
                        <a:pt x="6" y="72"/>
                      </a:lnTo>
                      <a:lnTo>
                        <a:pt x="12" y="64"/>
                      </a:lnTo>
                      <a:lnTo>
                        <a:pt x="22" y="44"/>
                      </a:lnTo>
                      <a:lnTo>
                        <a:pt x="22" y="44"/>
                      </a:lnTo>
                      <a:lnTo>
                        <a:pt x="24" y="38"/>
                      </a:lnTo>
                      <a:lnTo>
                        <a:pt x="24" y="36"/>
                      </a:lnTo>
                      <a:lnTo>
                        <a:pt x="26" y="32"/>
                      </a:lnTo>
                      <a:lnTo>
                        <a:pt x="30" y="26"/>
                      </a:lnTo>
                      <a:lnTo>
                        <a:pt x="30" y="26"/>
                      </a:lnTo>
                      <a:lnTo>
                        <a:pt x="36" y="18"/>
                      </a:lnTo>
                      <a:lnTo>
                        <a:pt x="38" y="14"/>
                      </a:lnTo>
                      <a:lnTo>
                        <a:pt x="40" y="10"/>
                      </a:lnTo>
                      <a:lnTo>
                        <a:pt x="44" y="4"/>
                      </a:lnTo>
                      <a:lnTo>
                        <a:pt x="44" y="4"/>
                      </a:lnTo>
                      <a:lnTo>
                        <a:pt x="48" y="0"/>
                      </a:lnTo>
                      <a:lnTo>
                        <a:pt x="50" y="0"/>
                      </a:lnTo>
                      <a:lnTo>
                        <a:pt x="50" y="0"/>
                      </a:lnTo>
                      <a:lnTo>
                        <a:pt x="48" y="0"/>
                      </a:lnTo>
                      <a:lnTo>
                        <a:pt x="42" y="4"/>
                      </a:lnTo>
                      <a:lnTo>
                        <a:pt x="42" y="4"/>
                      </a:lnTo>
                      <a:lnTo>
                        <a:pt x="38" y="10"/>
                      </a:lnTo>
                      <a:lnTo>
                        <a:pt x="38" y="14"/>
                      </a:lnTo>
                      <a:lnTo>
                        <a:pt x="36" y="18"/>
                      </a:lnTo>
                      <a:lnTo>
                        <a:pt x="30" y="26"/>
                      </a:lnTo>
                      <a:lnTo>
                        <a:pt x="30" y="26"/>
                      </a:lnTo>
                      <a:lnTo>
                        <a:pt x="24" y="32"/>
                      </a:lnTo>
                      <a:lnTo>
                        <a:pt x="24" y="36"/>
                      </a:lnTo>
                      <a:lnTo>
                        <a:pt x="24" y="38"/>
                      </a:lnTo>
                      <a:lnTo>
                        <a:pt x="22" y="44"/>
                      </a:lnTo>
                      <a:lnTo>
                        <a:pt x="22" y="44"/>
                      </a:lnTo>
                      <a:lnTo>
                        <a:pt x="12" y="64"/>
                      </a:lnTo>
                      <a:lnTo>
                        <a:pt x="6" y="72"/>
                      </a:lnTo>
                      <a:lnTo>
                        <a:pt x="2" y="76"/>
                      </a:lnTo>
                      <a:lnTo>
                        <a:pt x="2" y="76"/>
                      </a:lnTo>
                      <a:lnTo>
                        <a:pt x="0" y="76"/>
                      </a:lnTo>
                      <a:lnTo>
                        <a:pt x="0" y="76"/>
                      </a:lnTo>
                      <a:lnTo>
                        <a:pt x="2" y="76"/>
                      </a:lnTo>
                      <a:lnTo>
                        <a:pt x="2" y="7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7" name="Freeform 15"/>
                <p:cNvSpPr>
                  <a:spLocks/>
                </p:cNvSpPr>
                <p:nvPr/>
              </p:nvSpPr>
              <p:spPr bwMode="auto">
                <a:xfrm>
                  <a:off x="2880" y="2034"/>
                  <a:ext cx="14" cy="0"/>
                </a:xfrm>
                <a:custGeom>
                  <a:avLst/>
                  <a:gdLst>
                    <a:gd name="T0" fmla="*/ 0 w 14"/>
                    <a:gd name="T1" fmla="*/ 0 w 14"/>
                    <a:gd name="T2" fmla="*/ 8 w 14"/>
                    <a:gd name="T3" fmla="*/ 14 w 14"/>
                    <a:gd name="T4" fmla="*/ 14 w 14"/>
                    <a:gd name="T5" fmla="*/ 14 w 14"/>
                    <a:gd name="T6" fmla="*/ 14 w 14"/>
                    <a:gd name="T7" fmla="*/ 8 w 14"/>
                    <a:gd name="T8" fmla="*/ 0 w 14"/>
                    <a:gd name="T9" fmla="*/ 0 w 1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4">
                      <a:moveTo>
                        <a:pt x="0" y="0"/>
                      </a:moveTo>
                      <a:lnTo>
                        <a:pt x="0" y="0"/>
                      </a:lnTo>
                      <a:lnTo>
                        <a:pt x="8" y="0"/>
                      </a:lnTo>
                      <a:lnTo>
                        <a:pt x="14" y="0"/>
                      </a:lnTo>
                      <a:lnTo>
                        <a:pt x="14" y="0"/>
                      </a:lnTo>
                      <a:lnTo>
                        <a:pt x="14" y="0"/>
                      </a:lnTo>
                      <a:lnTo>
                        <a:pt x="14" y="0"/>
                      </a:lnTo>
                      <a:lnTo>
                        <a:pt x="8"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8" name="Freeform 16"/>
                <p:cNvSpPr>
                  <a:spLocks/>
                </p:cNvSpPr>
                <p:nvPr/>
              </p:nvSpPr>
              <p:spPr bwMode="auto">
                <a:xfrm>
                  <a:off x="3120" y="2092"/>
                  <a:ext cx="14" cy="4"/>
                </a:xfrm>
                <a:custGeom>
                  <a:avLst/>
                  <a:gdLst>
                    <a:gd name="T0" fmla="*/ 0 w 14"/>
                    <a:gd name="T1" fmla="*/ 4 h 4"/>
                    <a:gd name="T2" fmla="*/ 0 w 14"/>
                    <a:gd name="T3" fmla="*/ 4 h 4"/>
                    <a:gd name="T4" fmla="*/ 4 w 14"/>
                    <a:gd name="T5" fmla="*/ 2 h 4"/>
                    <a:gd name="T6" fmla="*/ 8 w 14"/>
                    <a:gd name="T7" fmla="*/ 0 h 4"/>
                    <a:gd name="T8" fmla="*/ 14 w 14"/>
                    <a:gd name="T9" fmla="*/ 0 h 4"/>
                    <a:gd name="T10" fmla="*/ 14 w 14"/>
                    <a:gd name="T11" fmla="*/ 0 h 4"/>
                    <a:gd name="T12" fmla="*/ 8 w 14"/>
                    <a:gd name="T13" fmla="*/ 0 h 4"/>
                    <a:gd name="T14" fmla="*/ 4 w 14"/>
                    <a:gd name="T15" fmla="*/ 2 h 4"/>
                    <a:gd name="T16" fmla="*/ 0 w 14"/>
                    <a:gd name="T17" fmla="*/ 4 h 4"/>
                    <a:gd name="T18" fmla="*/ 0 w 14"/>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4">
                      <a:moveTo>
                        <a:pt x="0" y="4"/>
                      </a:moveTo>
                      <a:lnTo>
                        <a:pt x="0" y="4"/>
                      </a:lnTo>
                      <a:lnTo>
                        <a:pt x="4" y="2"/>
                      </a:lnTo>
                      <a:lnTo>
                        <a:pt x="8" y="0"/>
                      </a:lnTo>
                      <a:lnTo>
                        <a:pt x="14" y="0"/>
                      </a:lnTo>
                      <a:lnTo>
                        <a:pt x="14" y="0"/>
                      </a:lnTo>
                      <a:lnTo>
                        <a:pt x="8" y="0"/>
                      </a:lnTo>
                      <a:lnTo>
                        <a:pt x="4" y="2"/>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9" name="Freeform 17"/>
                <p:cNvSpPr>
                  <a:spLocks/>
                </p:cNvSpPr>
                <p:nvPr/>
              </p:nvSpPr>
              <p:spPr bwMode="auto">
                <a:xfrm>
                  <a:off x="3240" y="2300"/>
                  <a:ext cx="12" cy="16"/>
                </a:xfrm>
                <a:custGeom>
                  <a:avLst/>
                  <a:gdLst>
                    <a:gd name="T0" fmla="*/ 12 w 12"/>
                    <a:gd name="T1" fmla="*/ 16 h 16"/>
                    <a:gd name="T2" fmla="*/ 12 w 12"/>
                    <a:gd name="T3" fmla="*/ 16 h 16"/>
                    <a:gd name="T4" fmla="*/ 0 w 12"/>
                    <a:gd name="T5" fmla="*/ 0 h 16"/>
                    <a:gd name="T6" fmla="*/ 0 w 12"/>
                    <a:gd name="T7" fmla="*/ 0 h 16"/>
                    <a:gd name="T8" fmla="*/ 12 w 12"/>
                    <a:gd name="T9" fmla="*/ 16 h 16"/>
                    <a:gd name="T10" fmla="*/ 12 w 12"/>
                    <a:gd name="T11" fmla="*/ 16 h 16"/>
                  </a:gdLst>
                  <a:ahLst/>
                  <a:cxnLst>
                    <a:cxn ang="0">
                      <a:pos x="T0" y="T1"/>
                    </a:cxn>
                    <a:cxn ang="0">
                      <a:pos x="T2" y="T3"/>
                    </a:cxn>
                    <a:cxn ang="0">
                      <a:pos x="T4" y="T5"/>
                    </a:cxn>
                    <a:cxn ang="0">
                      <a:pos x="T6" y="T7"/>
                    </a:cxn>
                    <a:cxn ang="0">
                      <a:pos x="T8" y="T9"/>
                    </a:cxn>
                    <a:cxn ang="0">
                      <a:pos x="T10" y="T11"/>
                    </a:cxn>
                  </a:cxnLst>
                  <a:rect l="0" t="0" r="r" b="b"/>
                  <a:pathLst>
                    <a:path w="12" h="16">
                      <a:moveTo>
                        <a:pt x="12" y="16"/>
                      </a:moveTo>
                      <a:lnTo>
                        <a:pt x="12" y="16"/>
                      </a:lnTo>
                      <a:lnTo>
                        <a:pt x="0" y="0"/>
                      </a:lnTo>
                      <a:lnTo>
                        <a:pt x="0" y="0"/>
                      </a:lnTo>
                      <a:lnTo>
                        <a:pt x="12" y="16"/>
                      </a:lnTo>
                      <a:lnTo>
                        <a:pt x="12"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0" name="Freeform 18"/>
                <p:cNvSpPr>
                  <a:spLocks/>
                </p:cNvSpPr>
                <p:nvPr/>
              </p:nvSpPr>
              <p:spPr bwMode="auto">
                <a:xfrm>
                  <a:off x="3206" y="2062"/>
                  <a:ext cx="26" cy="8"/>
                </a:xfrm>
                <a:custGeom>
                  <a:avLst/>
                  <a:gdLst>
                    <a:gd name="T0" fmla="*/ 0 w 26"/>
                    <a:gd name="T1" fmla="*/ 0 h 8"/>
                    <a:gd name="T2" fmla="*/ 0 w 26"/>
                    <a:gd name="T3" fmla="*/ 0 h 8"/>
                    <a:gd name="T4" fmla="*/ 6 w 26"/>
                    <a:gd name="T5" fmla="*/ 2 h 8"/>
                    <a:gd name="T6" fmla="*/ 12 w 26"/>
                    <a:gd name="T7" fmla="*/ 4 h 8"/>
                    <a:gd name="T8" fmla="*/ 20 w 26"/>
                    <a:gd name="T9" fmla="*/ 8 h 8"/>
                    <a:gd name="T10" fmla="*/ 26 w 26"/>
                    <a:gd name="T11" fmla="*/ 8 h 8"/>
                    <a:gd name="T12" fmla="*/ 26 w 26"/>
                    <a:gd name="T13" fmla="*/ 8 h 8"/>
                    <a:gd name="T14" fmla="*/ 20 w 26"/>
                    <a:gd name="T15" fmla="*/ 8 h 8"/>
                    <a:gd name="T16" fmla="*/ 12 w 26"/>
                    <a:gd name="T17" fmla="*/ 4 h 8"/>
                    <a:gd name="T18" fmla="*/ 6 w 26"/>
                    <a:gd name="T19" fmla="*/ 0 h 8"/>
                    <a:gd name="T20" fmla="*/ 0 w 26"/>
                    <a:gd name="T21" fmla="*/ 0 h 8"/>
                    <a:gd name="T22" fmla="*/ 0 w 26"/>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8">
                      <a:moveTo>
                        <a:pt x="0" y="0"/>
                      </a:moveTo>
                      <a:lnTo>
                        <a:pt x="0" y="0"/>
                      </a:lnTo>
                      <a:lnTo>
                        <a:pt x="6" y="2"/>
                      </a:lnTo>
                      <a:lnTo>
                        <a:pt x="12" y="4"/>
                      </a:lnTo>
                      <a:lnTo>
                        <a:pt x="20" y="8"/>
                      </a:lnTo>
                      <a:lnTo>
                        <a:pt x="26" y="8"/>
                      </a:lnTo>
                      <a:lnTo>
                        <a:pt x="26" y="8"/>
                      </a:lnTo>
                      <a:lnTo>
                        <a:pt x="20" y="8"/>
                      </a:lnTo>
                      <a:lnTo>
                        <a:pt x="12" y="4"/>
                      </a:lnTo>
                      <a:lnTo>
                        <a:pt x="6"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1" name="Freeform 19"/>
                <p:cNvSpPr>
                  <a:spLocks/>
                </p:cNvSpPr>
                <p:nvPr/>
              </p:nvSpPr>
              <p:spPr bwMode="auto">
                <a:xfrm>
                  <a:off x="3192" y="2058"/>
                  <a:ext cx="6" cy="4"/>
                </a:xfrm>
                <a:custGeom>
                  <a:avLst/>
                  <a:gdLst>
                    <a:gd name="T0" fmla="*/ 0 w 6"/>
                    <a:gd name="T1" fmla="*/ 0 h 4"/>
                    <a:gd name="T2" fmla="*/ 0 w 6"/>
                    <a:gd name="T3" fmla="*/ 0 h 4"/>
                    <a:gd name="T4" fmla="*/ 2 w 6"/>
                    <a:gd name="T5" fmla="*/ 2 h 4"/>
                    <a:gd name="T6" fmla="*/ 6 w 6"/>
                    <a:gd name="T7" fmla="*/ 4 h 4"/>
                    <a:gd name="T8" fmla="*/ 6 w 6"/>
                    <a:gd name="T9" fmla="*/ 4 h 4"/>
                    <a:gd name="T10" fmla="*/ 2 w 6"/>
                    <a:gd name="T11" fmla="*/ 2 h 4"/>
                    <a:gd name="T12" fmla="*/ 0 w 6"/>
                    <a:gd name="T13" fmla="*/ 0 h 4"/>
                    <a:gd name="T14" fmla="*/ 0 w 6"/>
                    <a:gd name="T15" fmla="*/ 0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0" y="0"/>
                      </a:moveTo>
                      <a:lnTo>
                        <a:pt x="0" y="0"/>
                      </a:lnTo>
                      <a:lnTo>
                        <a:pt x="2" y="2"/>
                      </a:lnTo>
                      <a:lnTo>
                        <a:pt x="6" y="4"/>
                      </a:lnTo>
                      <a:lnTo>
                        <a:pt x="6" y="4"/>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2" name="Freeform 20"/>
                <p:cNvSpPr>
                  <a:spLocks/>
                </p:cNvSpPr>
                <p:nvPr/>
              </p:nvSpPr>
              <p:spPr bwMode="auto">
                <a:xfrm>
                  <a:off x="3510" y="2422"/>
                  <a:ext cx="2" cy="0"/>
                </a:xfrm>
                <a:custGeom>
                  <a:avLst/>
                  <a:gdLst>
                    <a:gd name="T0" fmla="*/ 2 w 2"/>
                    <a:gd name="T1" fmla="*/ 2 w 2"/>
                    <a:gd name="T2" fmla="*/ 0 w 2"/>
                    <a:gd name="T3" fmla="*/ 0 w 2"/>
                    <a:gd name="T4" fmla="*/ 0 w 2"/>
                    <a:gd name="T5" fmla="*/ 0 w 2"/>
                    <a:gd name="T6" fmla="*/ 2 w 2"/>
                    <a:gd name="T7" fmla="*/ 2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2" y="0"/>
                      </a:moveTo>
                      <a:lnTo>
                        <a:pt x="2" y="0"/>
                      </a:lnTo>
                      <a:lnTo>
                        <a:pt x="0" y="0"/>
                      </a:lnTo>
                      <a:lnTo>
                        <a:pt x="0" y="0"/>
                      </a:lnTo>
                      <a:lnTo>
                        <a:pt x="0" y="0"/>
                      </a:lnTo>
                      <a:lnTo>
                        <a:pt x="0" y="0"/>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3" name="Freeform 21"/>
                <p:cNvSpPr>
                  <a:spLocks/>
                </p:cNvSpPr>
                <p:nvPr/>
              </p:nvSpPr>
              <p:spPr bwMode="auto">
                <a:xfrm>
                  <a:off x="3170" y="1954"/>
                  <a:ext cx="8" cy="8"/>
                </a:xfrm>
                <a:custGeom>
                  <a:avLst/>
                  <a:gdLst>
                    <a:gd name="T0" fmla="*/ 0 w 8"/>
                    <a:gd name="T1" fmla="*/ 0 h 8"/>
                    <a:gd name="T2" fmla="*/ 0 w 8"/>
                    <a:gd name="T3" fmla="*/ 0 h 8"/>
                    <a:gd name="T4" fmla="*/ 8 w 8"/>
                    <a:gd name="T5" fmla="*/ 8 h 8"/>
                    <a:gd name="T6" fmla="*/ 8 w 8"/>
                    <a:gd name="T7" fmla="*/ 8 h 8"/>
                    <a:gd name="T8" fmla="*/ 4 w 8"/>
                    <a:gd name="T9" fmla="*/ 4 h 8"/>
                    <a:gd name="T10" fmla="*/ 0 w 8"/>
                    <a:gd name="T11" fmla="*/ 0 h 8"/>
                    <a:gd name="T12" fmla="*/ 0 w 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0" y="0"/>
                      </a:moveTo>
                      <a:lnTo>
                        <a:pt x="0" y="0"/>
                      </a:lnTo>
                      <a:lnTo>
                        <a:pt x="8" y="8"/>
                      </a:lnTo>
                      <a:lnTo>
                        <a:pt x="8" y="8"/>
                      </a:lnTo>
                      <a:lnTo>
                        <a:pt x="4"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4" name="Freeform 22"/>
                <p:cNvSpPr>
                  <a:spLocks/>
                </p:cNvSpPr>
                <p:nvPr/>
              </p:nvSpPr>
              <p:spPr bwMode="auto">
                <a:xfrm>
                  <a:off x="3336" y="2202"/>
                  <a:ext cx="6" cy="4"/>
                </a:xfrm>
                <a:custGeom>
                  <a:avLst/>
                  <a:gdLst>
                    <a:gd name="T0" fmla="*/ 0 w 6"/>
                    <a:gd name="T1" fmla="*/ 4 h 4"/>
                    <a:gd name="T2" fmla="*/ 0 w 6"/>
                    <a:gd name="T3" fmla="*/ 4 h 4"/>
                    <a:gd name="T4" fmla="*/ 6 w 6"/>
                    <a:gd name="T5" fmla="*/ 0 h 4"/>
                    <a:gd name="T6" fmla="*/ 6 w 6"/>
                    <a:gd name="T7" fmla="*/ 0 h 4"/>
                    <a:gd name="T8" fmla="*/ 0 w 6"/>
                    <a:gd name="T9" fmla="*/ 4 h 4"/>
                    <a:gd name="T10" fmla="*/ 0 w 6"/>
                    <a:gd name="T11" fmla="*/ 4 h 4"/>
                  </a:gdLst>
                  <a:ahLst/>
                  <a:cxnLst>
                    <a:cxn ang="0">
                      <a:pos x="T0" y="T1"/>
                    </a:cxn>
                    <a:cxn ang="0">
                      <a:pos x="T2" y="T3"/>
                    </a:cxn>
                    <a:cxn ang="0">
                      <a:pos x="T4" y="T5"/>
                    </a:cxn>
                    <a:cxn ang="0">
                      <a:pos x="T6" y="T7"/>
                    </a:cxn>
                    <a:cxn ang="0">
                      <a:pos x="T8" y="T9"/>
                    </a:cxn>
                    <a:cxn ang="0">
                      <a:pos x="T10" y="T11"/>
                    </a:cxn>
                  </a:cxnLst>
                  <a:rect l="0" t="0" r="r" b="b"/>
                  <a:pathLst>
                    <a:path w="6" h="4">
                      <a:moveTo>
                        <a:pt x="0" y="4"/>
                      </a:moveTo>
                      <a:lnTo>
                        <a:pt x="0" y="4"/>
                      </a:lnTo>
                      <a:lnTo>
                        <a:pt x="6" y="0"/>
                      </a:lnTo>
                      <a:lnTo>
                        <a:pt x="6"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5" name="Freeform 23"/>
                <p:cNvSpPr>
                  <a:spLocks/>
                </p:cNvSpPr>
                <p:nvPr/>
              </p:nvSpPr>
              <p:spPr bwMode="auto">
                <a:xfrm>
                  <a:off x="2966" y="2118"/>
                  <a:ext cx="68" cy="24"/>
                </a:xfrm>
                <a:custGeom>
                  <a:avLst/>
                  <a:gdLst>
                    <a:gd name="T0" fmla="*/ 4 w 68"/>
                    <a:gd name="T1" fmla="*/ 0 h 24"/>
                    <a:gd name="T2" fmla="*/ 4 w 68"/>
                    <a:gd name="T3" fmla="*/ 0 h 24"/>
                    <a:gd name="T4" fmla="*/ 6 w 68"/>
                    <a:gd name="T5" fmla="*/ 0 h 24"/>
                    <a:gd name="T6" fmla="*/ 8 w 68"/>
                    <a:gd name="T7" fmla="*/ 0 h 24"/>
                    <a:gd name="T8" fmla="*/ 12 w 68"/>
                    <a:gd name="T9" fmla="*/ 4 h 24"/>
                    <a:gd name="T10" fmla="*/ 14 w 68"/>
                    <a:gd name="T11" fmla="*/ 6 h 24"/>
                    <a:gd name="T12" fmla="*/ 18 w 68"/>
                    <a:gd name="T13" fmla="*/ 8 h 24"/>
                    <a:gd name="T14" fmla="*/ 20 w 68"/>
                    <a:gd name="T15" fmla="*/ 8 h 24"/>
                    <a:gd name="T16" fmla="*/ 20 w 68"/>
                    <a:gd name="T17" fmla="*/ 8 h 24"/>
                    <a:gd name="T18" fmla="*/ 26 w 68"/>
                    <a:gd name="T19" fmla="*/ 8 h 24"/>
                    <a:gd name="T20" fmla="*/ 30 w 68"/>
                    <a:gd name="T21" fmla="*/ 8 h 24"/>
                    <a:gd name="T22" fmla="*/ 38 w 68"/>
                    <a:gd name="T23" fmla="*/ 14 h 24"/>
                    <a:gd name="T24" fmla="*/ 38 w 68"/>
                    <a:gd name="T25" fmla="*/ 14 h 24"/>
                    <a:gd name="T26" fmla="*/ 42 w 68"/>
                    <a:gd name="T27" fmla="*/ 10 h 24"/>
                    <a:gd name="T28" fmla="*/ 48 w 68"/>
                    <a:gd name="T29" fmla="*/ 10 h 24"/>
                    <a:gd name="T30" fmla="*/ 50 w 68"/>
                    <a:gd name="T31" fmla="*/ 12 h 24"/>
                    <a:gd name="T32" fmla="*/ 54 w 68"/>
                    <a:gd name="T33" fmla="*/ 16 h 24"/>
                    <a:gd name="T34" fmla="*/ 58 w 68"/>
                    <a:gd name="T35" fmla="*/ 22 h 24"/>
                    <a:gd name="T36" fmla="*/ 60 w 68"/>
                    <a:gd name="T37" fmla="*/ 24 h 24"/>
                    <a:gd name="T38" fmla="*/ 62 w 68"/>
                    <a:gd name="T39" fmla="*/ 24 h 24"/>
                    <a:gd name="T40" fmla="*/ 62 w 68"/>
                    <a:gd name="T41" fmla="*/ 24 h 24"/>
                    <a:gd name="T42" fmla="*/ 66 w 68"/>
                    <a:gd name="T43" fmla="*/ 24 h 24"/>
                    <a:gd name="T44" fmla="*/ 68 w 68"/>
                    <a:gd name="T45" fmla="*/ 20 h 24"/>
                    <a:gd name="T46" fmla="*/ 68 w 68"/>
                    <a:gd name="T47" fmla="*/ 20 h 24"/>
                    <a:gd name="T48" fmla="*/ 64 w 68"/>
                    <a:gd name="T49" fmla="*/ 24 h 24"/>
                    <a:gd name="T50" fmla="*/ 64 w 68"/>
                    <a:gd name="T51" fmla="*/ 24 h 24"/>
                    <a:gd name="T52" fmla="*/ 62 w 68"/>
                    <a:gd name="T53" fmla="*/ 24 h 24"/>
                    <a:gd name="T54" fmla="*/ 60 w 68"/>
                    <a:gd name="T55" fmla="*/ 22 h 24"/>
                    <a:gd name="T56" fmla="*/ 54 w 68"/>
                    <a:gd name="T57" fmla="*/ 14 h 24"/>
                    <a:gd name="T58" fmla="*/ 52 w 68"/>
                    <a:gd name="T59" fmla="*/ 12 h 24"/>
                    <a:gd name="T60" fmla="*/ 48 w 68"/>
                    <a:gd name="T61" fmla="*/ 10 h 24"/>
                    <a:gd name="T62" fmla="*/ 44 w 68"/>
                    <a:gd name="T63" fmla="*/ 10 h 24"/>
                    <a:gd name="T64" fmla="*/ 38 w 68"/>
                    <a:gd name="T65" fmla="*/ 12 h 24"/>
                    <a:gd name="T66" fmla="*/ 38 w 68"/>
                    <a:gd name="T67" fmla="*/ 12 h 24"/>
                    <a:gd name="T68" fmla="*/ 30 w 68"/>
                    <a:gd name="T69" fmla="*/ 8 h 24"/>
                    <a:gd name="T70" fmla="*/ 26 w 68"/>
                    <a:gd name="T71" fmla="*/ 6 h 24"/>
                    <a:gd name="T72" fmla="*/ 20 w 68"/>
                    <a:gd name="T73" fmla="*/ 8 h 24"/>
                    <a:gd name="T74" fmla="*/ 20 w 68"/>
                    <a:gd name="T75" fmla="*/ 8 h 24"/>
                    <a:gd name="T76" fmla="*/ 18 w 68"/>
                    <a:gd name="T77" fmla="*/ 8 h 24"/>
                    <a:gd name="T78" fmla="*/ 16 w 68"/>
                    <a:gd name="T79" fmla="*/ 6 h 24"/>
                    <a:gd name="T80" fmla="*/ 12 w 68"/>
                    <a:gd name="T81" fmla="*/ 2 h 24"/>
                    <a:gd name="T82" fmla="*/ 8 w 68"/>
                    <a:gd name="T83" fmla="*/ 0 h 24"/>
                    <a:gd name="T84" fmla="*/ 6 w 68"/>
                    <a:gd name="T85" fmla="*/ 0 h 24"/>
                    <a:gd name="T86" fmla="*/ 4 w 68"/>
                    <a:gd name="T87" fmla="*/ 0 h 24"/>
                    <a:gd name="T88" fmla="*/ 4 w 68"/>
                    <a:gd name="T89" fmla="*/ 0 h 24"/>
                    <a:gd name="T90" fmla="*/ 0 w 68"/>
                    <a:gd name="T91" fmla="*/ 2 h 24"/>
                    <a:gd name="T92" fmla="*/ 0 w 68"/>
                    <a:gd name="T93" fmla="*/ 4 h 24"/>
                    <a:gd name="T94" fmla="*/ 0 w 68"/>
                    <a:gd name="T95" fmla="*/ 4 h 24"/>
                    <a:gd name="T96" fmla="*/ 4 w 68"/>
                    <a:gd name="T97" fmla="*/ 0 h 24"/>
                    <a:gd name="T98" fmla="*/ 4 w 68"/>
                    <a:gd name="T9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8" h="24">
                      <a:moveTo>
                        <a:pt x="4" y="0"/>
                      </a:moveTo>
                      <a:lnTo>
                        <a:pt x="4" y="0"/>
                      </a:lnTo>
                      <a:lnTo>
                        <a:pt x="6" y="0"/>
                      </a:lnTo>
                      <a:lnTo>
                        <a:pt x="8" y="0"/>
                      </a:lnTo>
                      <a:lnTo>
                        <a:pt x="12" y="4"/>
                      </a:lnTo>
                      <a:lnTo>
                        <a:pt x="14" y="6"/>
                      </a:lnTo>
                      <a:lnTo>
                        <a:pt x="18" y="8"/>
                      </a:lnTo>
                      <a:lnTo>
                        <a:pt x="20" y="8"/>
                      </a:lnTo>
                      <a:lnTo>
                        <a:pt x="20" y="8"/>
                      </a:lnTo>
                      <a:lnTo>
                        <a:pt x="26" y="8"/>
                      </a:lnTo>
                      <a:lnTo>
                        <a:pt x="30" y="8"/>
                      </a:lnTo>
                      <a:lnTo>
                        <a:pt x="38" y="14"/>
                      </a:lnTo>
                      <a:lnTo>
                        <a:pt x="38" y="14"/>
                      </a:lnTo>
                      <a:lnTo>
                        <a:pt x="42" y="10"/>
                      </a:lnTo>
                      <a:lnTo>
                        <a:pt x="48" y="10"/>
                      </a:lnTo>
                      <a:lnTo>
                        <a:pt x="50" y="12"/>
                      </a:lnTo>
                      <a:lnTo>
                        <a:pt x="54" y="16"/>
                      </a:lnTo>
                      <a:lnTo>
                        <a:pt x="58" y="22"/>
                      </a:lnTo>
                      <a:lnTo>
                        <a:pt x="60" y="24"/>
                      </a:lnTo>
                      <a:lnTo>
                        <a:pt x="62" y="24"/>
                      </a:lnTo>
                      <a:lnTo>
                        <a:pt x="62" y="24"/>
                      </a:lnTo>
                      <a:lnTo>
                        <a:pt x="66" y="24"/>
                      </a:lnTo>
                      <a:lnTo>
                        <a:pt x="68" y="20"/>
                      </a:lnTo>
                      <a:lnTo>
                        <a:pt x="68" y="20"/>
                      </a:lnTo>
                      <a:lnTo>
                        <a:pt x="64" y="24"/>
                      </a:lnTo>
                      <a:lnTo>
                        <a:pt x="64" y="24"/>
                      </a:lnTo>
                      <a:lnTo>
                        <a:pt x="62" y="24"/>
                      </a:lnTo>
                      <a:lnTo>
                        <a:pt x="60" y="22"/>
                      </a:lnTo>
                      <a:lnTo>
                        <a:pt x="54" y="14"/>
                      </a:lnTo>
                      <a:lnTo>
                        <a:pt x="52" y="12"/>
                      </a:lnTo>
                      <a:lnTo>
                        <a:pt x="48" y="10"/>
                      </a:lnTo>
                      <a:lnTo>
                        <a:pt x="44" y="10"/>
                      </a:lnTo>
                      <a:lnTo>
                        <a:pt x="38" y="12"/>
                      </a:lnTo>
                      <a:lnTo>
                        <a:pt x="38" y="12"/>
                      </a:lnTo>
                      <a:lnTo>
                        <a:pt x="30" y="8"/>
                      </a:lnTo>
                      <a:lnTo>
                        <a:pt x="26" y="6"/>
                      </a:lnTo>
                      <a:lnTo>
                        <a:pt x="20" y="8"/>
                      </a:lnTo>
                      <a:lnTo>
                        <a:pt x="20" y="8"/>
                      </a:lnTo>
                      <a:lnTo>
                        <a:pt x="18" y="8"/>
                      </a:lnTo>
                      <a:lnTo>
                        <a:pt x="16" y="6"/>
                      </a:lnTo>
                      <a:lnTo>
                        <a:pt x="12" y="2"/>
                      </a:lnTo>
                      <a:lnTo>
                        <a:pt x="8" y="0"/>
                      </a:lnTo>
                      <a:lnTo>
                        <a:pt x="6" y="0"/>
                      </a:lnTo>
                      <a:lnTo>
                        <a:pt x="4" y="0"/>
                      </a:lnTo>
                      <a:lnTo>
                        <a:pt x="4" y="0"/>
                      </a:lnTo>
                      <a:lnTo>
                        <a:pt x="0" y="2"/>
                      </a:lnTo>
                      <a:lnTo>
                        <a:pt x="0" y="4"/>
                      </a:lnTo>
                      <a:lnTo>
                        <a:pt x="0" y="4"/>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6" name="Freeform 24"/>
                <p:cNvSpPr>
                  <a:spLocks/>
                </p:cNvSpPr>
                <p:nvPr/>
              </p:nvSpPr>
              <p:spPr bwMode="auto">
                <a:xfrm>
                  <a:off x="3412" y="2080"/>
                  <a:ext cx="14" cy="10"/>
                </a:xfrm>
                <a:custGeom>
                  <a:avLst/>
                  <a:gdLst>
                    <a:gd name="T0" fmla="*/ 8 w 14"/>
                    <a:gd name="T1" fmla="*/ 10 h 10"/>
                    <a:gd name="T2" fmla="*/ 8 w 14"/>
                    <a:gd name="T3" fmla="*/ 10 h 10"/>
                    <a:gd name="T4" fmla="*/ 12 w 14"/>
                    <a:gd name="T5" fmla="*/ 10 h 10"/>
                    <a:gd name="T6" fmla="*/ 14 w 14"/>
                    <a:gd name="T7" fmla="*/ 10 h 10"/>
                    <a:gd name="T8" fmla="*/ 14 w 14"/>
                    <a:gd name="T9" fmla="*/ 10 h 10"/>
                    <a:gd name="T10" fmla="*/ 12 w 14"/>
                    <a:gd name="T11" fmla="*/ 10 h 10"/>
                    <a:gd name="T12" fmla="*/ 10 w 14"/>
                    <a:gd name="T13" fmla="*/ 10 h 10"/>
                    <a:gd name="T14" fmla="*/ 10 w 14"/>
                    <a:gd name="T15" fmla="*/ 10 h 10"/>
                    <a:gd name="T16" fmla="*/ 6 w 14"/>
                    <a:gd name="T17" fmla="*/ 4 h 10"/>
                    <a:gd name="T18" fmla="*/ 4 w 14"/>
                    <a:gd name="T19" fmla="*/ 0 h 10"/>
                    <a:gd name="T20" fmla="*/ 0 w 14"/>
                    <a:gd name="T21" fmla="*/ 0 h 10"/>
                    <a:gd name="T22" fmla="*/ 0 w 14"/>
                    <a:gd name="T23" fmla="*/ 0 h 10"/>
                    <a:gd name="T24" fmla="*/ 2 w 14"/>
                    <a:gd name="T25" fmla="*/ 0 h 10"/>
                    <a:gd name="T26" fmla="*/ 6 w 14"/>
                    <a:gd name="T27" fmla="*/ 4 h 10"/>
                    <a:gd name="T28" fmla="*/ 8 w 14"/>
                    <a:gd name="T29" fmla="*/ 10 h 10"/>
                    <a:gd name="T30" fmla="*/ 8 w 14"/>
                    <a:gd name="T3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0">
                      <a:moveTo>
                        <a:pt x="8" y="10"/>
                      </a:moveTo>
                      <a:lnTo>
                        <a:pt x="8" y="10"/>
                      </a:lnTo>
                      <a:lnTo>
                        <a:pt x="12" y="10"/>
                      </a:lnTo>
                      <a:lnTo>
                        <a:pt x="14" y="10"/>
                      </a:lnTo>
                      <a:lnTo>
                        <a:pt x="14" y="10"/>
                      </a:lnTo>
                      <a:lnTo>
                        <a:pt x="12" y="10"/>
                      </a:lnTo>
                      <a:lnTo>
                        <a:pt x="10" y="10"/>
                      </a:lnTo>
                      <a:lnTo>
                        <a:pt x="10" y="10"/>
                      </a:lnTo>
                      <a:lnTo>
                        <a:pt x="6" y="4"/>
                      </a:lnTo>
                      <a:lnTo>
                        <a:pt x="4" y="0"/>
                      </a:lnTo>
                      <a:lnTo>
                        <a:pt x="0" y="0"/>
                      </a:lnTo>
                      <a:lnTo>
                        <a:pt x="0" y="0"/>
                      </a:lnTo>
                      <a:lnTo>
                        <a:pt x="2" y="0"/>
                      </a:lnTo>
                      <a:lnTo>
                        <a:pt x="6" y="4"/>
                      </a:lnTo>
                      <a:lnTo>
                        <a:pt x="8" y="10"/>
                      </a:lnTo>
                      <a:lnTo>
                        <a:pt x="8"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7" name="Freeform 25"/>
                <p:cNvSpPr>
                  <a:spLocks/>
                </p:cNvSpPr>
                <p:nvPr/>
              </p:nvSpPr>
              <p:spPr bwMode="auto">
                <a:xfrm>
                  <a:off x="3028" y="2158"/>
                  <a:ext cx="4" cy="4"/>
                </a:xfrm>
                <a:custGeom>
                  <a:avLst/>
                  <a:gdLst>
                    <a:gd name="T0" fmla="*/ 0 w 4"/>
                    <a:gd name="T1" fmla="*/ 4 h 4"/>
                    <a:gd name="T2" fmla="*/ 0 w 4"/>
                    <a:gd name="T3" fmla="*/ 4 h 4"/>
                    <a:gd name="T4" fmla="*/ 4 w 4"/>
                    <a:gd name="T5" fmla="*/ 0 h 4"/>
                    <a:gd name="T6" fmla="*/ 4 w 4"/>
                    <a:gd name="T7" fmla="*/ 0 h 4"/>
                    <a:gd name="T8" fmla="*/ 0 w 4"/>
                    <a:gd name="T9" fmla="*/ 4 h 4"/>
                    <a:gd name="T10" fmla="*/ 0 w 4"/>
                    <a:gd name="T11" fmla="*/ 4 h 4"/>
                  </a:gdLst>
                  <a:ahLst/>
                  <a:cxnLst>
                    <a:cxn ang="0">
                      <a:pos x="T0" y="T1"/>
                    </a:cxn>
                    <a:cxn ang="0">
                      <a:pos x="T2" y="T3"/>
                    </a:cxn>
                    <a:cxn ang="0">
                      <a:pos x="T4" y="T5"/>
                    </a:cxn>
                    <a:cxn ang="0">
                      <a:pos x="T6" y="T7"/>
                    </a:cxn>
                    <a:cxn ang="0">
                      <a:pos x="T8" y="T9"/>
                    </a:cxn>
                    <a:cxn ang="0">
                      <a:pos x="T10" y="T11"/>
                    </a:cxn>
                  </a:cxnLst>
                  <a:rect l="0" t="0" r="r" b="b"/>
                  <a:pathLst>
                    <a:path w="4" h="4">
                      <a:moveTo>
                        <a:pt x="0" y="4"/>
                      </a:moveTo>
                      <a:lnTo>
                        <a:pt x="0" y="4"/>
                      </a:lnTo>
                      <a:lnTo>
                        <a:pt x="4" y="0"/>
                      </a:lnTo>
                      <a:lnTo>
                        <a:pt x="4"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8" name="Freeform 26"/>
                <p:cNvSpPr>
                  <a:spLocks/>
                </p:cNvSpPr>
                <p:nvPr/>
              </p:nvSpPr>
              <p:spPr bwMode="auto">
                <a:xfrm>
                  <a:off x="3328" y="2028"/>
                  <a:ext cx="28" cy="12"/>
                </a:xfrm>
                <a:custGeom>
                  <a:avLst/>
                  <a:gdLst>
                    <a:gd name="T0" fmla="*/ 10 w 28"/>
                    <a:gd name="T1" fmla="*/ 4 h 12"/>
                    <a:gd name="T2" fmla="*/ 10 w 28"/>
                    <a:gd name="T3" fmla="*/ 4 h 12"/>
                    <a:gd name="T4" fmla="*/ 14 w 28"/>
                    <a:gd name="T5" fmla="*/ 2 h 12"/>
                    <a:gd name="T6" fmla="*/ 20 w 28"/>
                    <a:gd name="T7" fmla="*/ 2 h 12"/>
                    <a:gd name="T8" fmla="*/ 24 w 28"/>
                    <a:gd name="T9" fmla="*/ 4 h 12"/>
                    <a:gd name="T10" fmla="*/ 28 w 28"/>
                    <a:gd name="T11" fmla="*/ 8 h 12"/>
                    <a:gd name="T12" fmla="*/ 28 w 28"/>
                    <a:gd name="T13" fmla="*/ 8 h 12"/>
                    <a:gd name="T14" fmla="*/ 24 w 28"/>
                    <a:gd name="T15" fmla="*/ 4 h 12"/>
                    <a:gd name="T16" fmla="*/ 20 w 28"/>
                    <a:gd name="T17" fmla="*/ 2 h 12"/>
                    <a:gd name="T18" fmla="*/ 14 w 28"/>
                    <a:gd name="T19" fmla="*/ 0 h 12"/>
                    <a:gd name="T20" fmla="*/ 10 w 28"/>
                    <a:gd name="T21" fmla="*/ 4 h 12"/>
                    <a:gd name="T22" fmla="*/ 10 w 28"/>
                    <a:gd name="T23" fmla="*/ 4 h 12"/>
                    <a:gd name="T24" fmla="*/ 4 w 28"/>
                    <a:gd name="T25" fmla="*/ 10 h 12"/>
                    <a:gd name="T26" fmla="*/ 0 w 28"/>
                    <a:gd name="T27" fmla="*/ 10 h 12"/>
                    <a:gd name="T28" fmla="*/ 0 w 28"/>
                    <a:gd name="T29" fmla="*/ 10 h 12"/>
                    <a:gd name="T30" fmla="*/ 0 w 28"/>
                    <a:gd name="T31" fmla="*/ 10 h 12"/>
                    <a:gd name="T32" fmla="*/ 0 w 28"/>
                    <a:gd name="T33" fmla="*/ 12 h 12"/>
                    <a:gd name="T34" fmla="*/ 2 w 28"/>
                    <a:gd name="T35" fmla="*/ 12 h 12"/>
                    <a:gd name="T36" fmla="*/ 6 w 28"/>
                    <a:gd name="T37" fmla="*/ 10 h 12"/>
                    <a:gd name="T38" fmla="*/ 10 w 28"/>
                    <a:gd name="T39" fmla="*/ 4 h 12"/>
                    <a:gd name="T40" fmla="*/ 10 w 28"/>
                    <a:gd name="T41"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12">
                      <a:moveTo>
                        <a:pt x="10" y="4"/>
                      </a:moveTo>
                      <a:lnTo>
                        <a:pt x="10" y="4"/>
                      </a:lnTo>
                      <a:lnTo>
                        <a:pt x="14" y="2"/>
                      </a:lnTo>
                      <a:lnTo>
                        <a:pt x="20" y="2"/>
                      </a:lnTo>
                      <a:lnTo>
                        <a:pt x="24" y="4"/>
                      </a:lnTo>
                      <a:lnTo>
                        <a:pt x="28" y="8"/>
                      </a:lnTo>
                      <a:lnTo>
                        <a:pt x="28" y="8"/>
                      </a:lnTo>
                      <a:lnTo>
                        <a:pt x="24" y="4"/>
                      </a:lnTo>
                      <a:lnTo>
                        <a:pt x="20" y="2"/>
                      </a:lnTo>
                      <a:lnTo>
                        <a:pt x="14" y="0"/>
                      </a:lnTo>
                      <a:lnTo>
                        <a:pt x="10" y="4"/>
                      </a:lnTo>
                      <a:lnTo>
                        <a:pt x="10" y="4"/>
                      </a:lnTo>
                      <a:lnTo>
                        <a:pt x="4" y="10"/>
                      </a:lnTo>
                      <a:lnTo>
                        <a:pt x="0" y="10"/>
                      </a:lnTo>
                      <a:lnTo>
                        <a:pt x="0" y="10"/>
                      </a:lnTo>
                      <a:lnTo>
                        <a:pt x="0" y="10"/>
                      </a:lnTo>
                      <a:lnTo>
                        <a:pt x="0" y="12"/>
                      </a:lnTo>
                      <a:lnTo>
                        <a:pt x="2" y="12"/>
                      </a:lnTo>
                      <a:lnTo>
                        <a:pt x="6" y="10"/>
                      </a:lnTo>
                      <a:lnTo>
                        <a:pt x="10" y="4"/>
                      </a:lnTo>
                      <a:lnTo>
                        <a:pt x="1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9" name="Freeform 27"/>
                <p:cNvSpPr>
                  <a:spLocks/>
                </p:cNvSpPr>
                <p:nvPr/>
              </p:nvSpPr>
              <p:spPr bwMode="auto">
                <a:xfrm>
                  <a:off x="3338" y="2304"/>
                  <a:ext cx="10" cy="22"/>
                </a:xfrm>
                <a:custGeom>
                  <a:avLst/>
                  <a:gdLst>
                    <a:gd name="T0" fmla="*/ 0 w 10"/>
                    <a:gd name="T1" fmla="*/ 0 h 22"/>
                    <a:gd name="T2" fmla="*/ 0 w 10"/>
                    <a:gd name="T3" fmla="*/ 0 h 22"/>
                    <a:gd name="T4" fmla="*/ 6 w 10"/>
                    <a:gd name="T5" fmla="*/ 8 h 22"/>
                    <a:gd name="T6" fmla="*/ 8 w 10"/>
                    <a:gd name="T7" fmla="*/ 16 h 22"/>
                    <a:gd name="T8" fmla="*/ 10 w 10"/>
                    <a:gd name="T9" fmla="*/ 18 h 22"/>
                    <a:gd name="T10" fmla="*/ 8 w 10"/>
                    <a:gd name="T11" fmla="*/ 20 h 22"/>
                    <a:gd name="T12" fmla="*/ 8 w 10"/>
                    <a:gd name="T13" fmla="*/ 20 h 22"/>
                    <a:gd name="T14" fmla="*/ 8 w 10"/>
                    <a:gd name="T15" fmla="*/ 22 h 22"/>
                    <a:gd name="T16" fmla="*/ 8 w 10"/>
                    <a:gd name="T17" fmla="*/ 22 h 22"/>
                    <a:gd name="T18" fmla="*/ 10 w 10"/>
                    <a:gd name="T19" fmla="*/ 20 h 22"/>
                    <a:gd name="T20" fmla="*/ 10 w 10"/>
                    <a:gd name="T21" fmla="*/ 20 h 22"/>
                    <a:gd name="T22" fmla="*/ 10 w 10"/>
                    <a:gd name="T23" fmla="*/ 18 h 22"/>
                    <a:gd name="T24" fmla="*/ 10 w 10"/>
                    <a:gd name="T25" fmla="*/ 16 h 22"/>
                    <a:gd name="T26" fmla="*/ 6 w 10"/>
                    <a:gd name="T27" fmla="*/ 8 h 22"/>
                    <a:gd name="T28" fmla="*/ 0 w 10"/>
                    <a:gd name="T29" fmla="*/ 0 h 22"/>
                    <a:gd name="T30" fmla="*/ 0 w 10"/>
                    <a:gd name="T31" fmla="*/ 0 h 22"/>
                    <a:gd name="T32" fmla="*/ 0 w 10"/>
                    <a:gd name="T33" fmla="*/ 0 h 22"/>
                    <a:gd name="T34" fmla="*/ 0 w 10"/>
                    <a:gd name="T35" fmla="*/ 0 h 22"/>
                    <a:gd name="T36" fmla="*/ 0 w 10"/>
                    <a:gd name="T37" fmla="*/ 0 h 22"/>
                    <a:gd name="T38" fmla="*/ 0 w 10"/>
                    <a:gd name="T39"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22">
                      <a:moveTo>
                        <a:pt x="0" y="0"/>
                      </a:moveTo>
                      <a:lnTo>
                        <a:pt x="0" y="0"/>
                      </a:lnTo>
                      <a:lnTo>
                        <a:pt x="6" y="8"/>
                      </a:lnTo>
                      <a:lnTo>
                        <a:pt x="8" y="16"/>
                      </a:lnTo>
                      <a:lnTo>
                        <a:pt x="10" y="18"/>
                      </a:lnTo>
                      <a:lnTo>
                        <a:pt x="8" y="20"/>
                      </a:lnTo>
                      <a:lnTo>
                        <a:pt x="8" y="20"/>
                      </a:lnTo>
                      <a:lnTo>
                        <a:pt x="8" y="22"/>
                      </a:lnTo>
                      <a:lnTo>
                        <a:pt x="8" y="22"/>
                      </a:lnTo>
                      <a:lnTo>
                        <a:pt x="10" y="20"/>
                      </a:lnTo>
                      <a:lnTo>
                        <a:pt x="10" y="20"/>
                      </a:lnTo>
                      <a:lnTo>
                        <a:pt x="10" y="18"/>
                      </a:lnTo>
                      <a:lnTo>
                        <a:pt x="10" y="16"/>
                      </a:lnTo>
                      <a:lnTo>
                        <a:pt x="6" y="8"/>
                      </a:lnTo>
                      <a:lnTo>
                        <a:pt x="0" y="0"/>
                      </a:lnTo>
                      <a:lnTo>
                        <a:pt x="0"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0" name="Freeform 28"/>
                <p:cNvSpPr>
                  <a:spLocks/>
                </p:cNvSpPr>
                <p:nvPr/>
              </p:nvSpPr>
              <p:spPr bwMode="auto">
                <a:xfrm>
                  <a:off x="2914" y="2126"/>
                  <a:ext cx="52" cy="10"/>
                </a:xfrm>
                <a:custGeom>
                  <a:avLst/>
                  <a:gdLst>
                    <a:gd name="T0" fmla="*/ 20 w 52"/>
                    <a:gd name="T1" fmla="*/ 2 h 10"/>
                    <a:gd name="T2" fmla="*/ 20 w 52"/>
                    <a:gd name="T3" fmla="*/ 2 h 10"/>
                    <a:gd name="T4" fmla="*/ 28 w 52"/>
                    <a:gd name="T5" fmla="*/ 4 h 10"/>
                    <a:gd name="T6" fmla="*/ 32 w 52"/>
                    <a:gd name="T7" fmla="*/ 4 h 10"/>
                    <a:gd name="T8" fmla="*/ 38 w 52"/>
                    <a:gd name="T9" fmla="*/ 2 h 10"/>
                    <a:gd name="T10" fmla="*/ 46 w 52"/>
                    <a:gd name="T11" fmla="*/ 2 h 10"/>
                    <a:gd name="T12" fmla="*/ 46 w 52"/>
                    <a:gd name="T13" fmla="*/ 2 h 10"/>
                    <a:gd name="T14" fmla="*/ 50 w 52"/>
                    <a:gd name="T15" fmla="*/ 2 h 10"/>
                    <a:gd name="T16" fmla="*/ 52 w 52"/>
                    <a:gd name="T17" fmla="*/ 0 h 10"/>
                    <a:gd name="T18" fmla="*/ 52 w 52"/>
                    <a:gd name="T19" fmla="*/ 0 h 10"/>
                    <a:gd name="T20" fmla="*/ 50 w 52"/>
                    <a:gd name="T21" fmla="*/ 2 h 10"/>
                    <a:gd name="T22" fmla="*/ 46 w 52"/>
                    <a:gd name="T23" fmla="*/ 2 h 10"/>
                    <a:gd name="T24" fmla="*/ 46 w 52"/>
                    <a:gd name="T25" fmla="*/ 2 h 10"/>
                    <a:gd name="T26" fmla="*/ 38 w 52"/>
                    <a:gd name="T27" fmla="*/ 2 h 10"/>
                    <a:gd name="T28" fmla="*/ 32 w 52"/>
                    <a:gd name="T29" fmla="*/ 4 h 10"/>
                    <a:gd name="T30" fmla="*/ 28 w 52"/>
                    <a:gd name="T31" fmla="*/ 4 h 10"/>
                    <a:gd name="T32" fmla="*/ 20 w 52"/>
                    <a:gd name="T33" fmla="*/ 2 h 10"/>
                    <a:gd name="T34" fmla="*/ 20 w 52"/>
                    <a:gd name="T35" fmla="*/ 2 h 10"/>
                    <a:gd name="T36" fmla="*/ 14 w 52"/>
                    <a:gd name="T37" fmla="*/ 6 h 10"/>
                    <a:gd name="T38" fmla="*/ 10 w 52"/>
                    <a:gd name="T39" fmla="*/ 6 h 10"/>
                    <a:gd name="T40" fmla="*/ 6 w 52"/>
                    <a:gd name="T41" fmla="*/ 6 h 10"/>
                    <a:gd name="T42" fmla="*/ 2 w 52"/>
                    <a:gd name="T43" fmla="*/ 8 h 10"/>
                    <a:gd name="T44" fmla="*/ 2 w 52"/>
                    <a:gd name="T45" fmla="*/ 8 h 10"/>
                    <a:gd name="T46" fmla="*/ 0 w 52"/>
                    <a:gd name="T47" fmla="*/ 10 h 10"/>
                    <a:gd name="T48" fmla="*/ 0 w 52"/>
                    <a:gd name="T49" fmla="*/ 10 h 10"/>
                    <a:gd name="T50" fmla="*/ 2 w 52"/>
                    <a:gd name="T51" fmla="*/ 8 h 10"/>
                    <a:gd name="T52" fmla="*/ 2 w 52"/>
                    <a:gd name="T53" fmla="*/ 8 h 10"/>
                    <a:gd name="T54" fmla="*/ 6 w 52"/>
                    <a:gd name="T55" fmla="*/ 6 h 10"/>
                    <a:gd name="T56" fmla="*/ 10 w 52"/>
                    <a:gd name="T57" fmla="*/ 8 h 10"/>
                    <a:gd name="T58" fmla="*/ 14 w 52"/>
                    <a:gd name="T59" fmla="*/ 6 h 10"/>
                    <a:gd name="T60" fmla="*/ 20 w 52"/>
                    <a:gd name="T61" fmla="*/ 2 h 10"/>
                    <a:gd name="T62" fmla="*/ 20 w 52"/>
                    <a:gd name="T6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2" h="10">
                      <a:moveTo>
                        <a:pt x="20" y="2"/>
                      </a:moveTo>
                      <a:lnTo>
                        <a:pt x="20" y="2"/>
                      </a:lnTo>
                      <a:lnTo>
                        <a:pt x="28" y="4"/>
                      </a:lnTo>
                      <a:lnTo>
                        <a:pt x="32" y="4"/>
                      </a:lnTo>
                      <a:lnTo>
                        <a:pt x="38" y="2"/>
                      </a:lnTo>
                      <a:lnTo>
                        <a:pt x="46" y="2"/>
                      </a:lnTo>
                      <a:lnTo>
                        <a:pt x="46" y="2"/>
                      </a:lnTo>
                      <a:lnTo>
                        <a:pt x="50" y="2"/>
                      </a:lnTo>
                      <a:lnTo>
                        <a:pt x="52" y="0"/>
                      </a:lnTo>
                      <a:lnTo>
                        <a:pt x="52" y="0"/>
                      </a:lnTo>
                      <a:lnTo>
                        <a:pt x="50" y="2"/>
                      </a:lnTo>
                      <a:lnTo>
                        <a:pt x="46" y="2"/>
                      </a:lnTo>
                      <a:lnTo>
                        <a:pt x="46" y="2"/>
                      </a:lnTo>
                      <a:lnTo>
                        <a:pt x="38" y="2"/>
                      </a:lnTo>
                      <a:lnTo>
                        <a:pt x="32" y="4"/>
                      </a:lnTo>
                      <a:lnTo>
                        <a:pt x="28" y="4"/>
                      </a:lnTo>
                      <a:lnTo>
                        <a:pt x="20" y="2"/>
                      </a:lnTo>
                      <a:lnTo>
                        <a:pt x="20" y="2"/>
                      </a:lnTo>
                      <a:lnTo>
                        <a:pt x="14" y="6"/>
                      </a:lnTo>
                      <a:lnTo>
                        <a:pt x="10" y="6"/>
                      </a:lnTo>
                      <a:lnTo>
                        <a:pt x="6" y="6"/>
                      </a:lnTo>
                      <a:lnTo>
                        <a:pt x="2" y="8"/>
                      </a:lnTo>
                      <a:lnTo>
                        <a:pt x="2" y="8"/>
                      </a:lnTo>
                      <a:lnTo>
                        <a:pt x="0" y="10"/>
                      </a:lnTo>
                      <a:lnTo>
                        <a:pt x="0" y="10"/>
                      </a:lnTo>
                      <a:lnTo>
                        <a:pt x="2" y="8"/>
                      </a:lnTo>
                      <a:lnTo>
                        <a:pt x="2" y="8"/>
                      </a:lnTo>
                      <a:lnTo>
                        <a:pt x="6" y="6"/>
                      </a:lnTo>
                      <a:lnTo>
                        <a:pt x="10" y="8"/>
                      </a:lnTo>
                      <a:lnTo>
                        <a:pt x="14" y="6"/>
                      </a:lnTo>
                      <a:lnTo>
                        <a:pt x="20" y="2"/>
                      </a:lnTo>
                      <a:lnTo>
                        <a:pt x="2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1" name="Freeform 29"/>
                <p:cNvSpPr>
                  <a:spLocks/>
                </p:cNvSpPr>
                <p:nvPr/>
              </p:nvSpPr>
              <p:spPr bwMode="auto">
                <a:xfrm>
                  <a:off x="3384" y="2080"/>
                  <a:ext cx="18" cy="4"/>
                </a:xfrm>
                <a:custGeom>
                  <a:avLst/>
                  <a:gdLst>
                    <a:gd name="T0" fmla="*/ 18 w 18"/>
                    <a:gd name="T1" fmla="*/ 4 h 4"/>
                    <a:gd name="T2" fmla="*/ 18 w 18"/>
                    <a:gd name="T3" fmla="*/ 4 h 4"/>
                    <a:gd name="T4" fmla="*/ 10 w 18"/>
                    <a:gd name="T5" fmla="*/ 2 h 4"/>
                    <a:gd name="T6" fmla="*/ 6 w 18"/>
                    <a:gd name="T7" fmla="*/ 0 h 4"/>
                    <a:gd name="T8" fmla="*/ 0 w 18"/>
                    <a:gd name="T9" fmla="*/ 0 h 4"/>
                    <a:gd name="T10" fmla="*/ 0 w 18"/>
                    <a:gd name="T11" fmla="*/ 0 h 4"/>
                    <a:gd name="T12" fmla="*/ 0 w 18"/>
                    <a:gd name="T13" fmla="*/ 0 h 4"/>
                    <a:gd name="T14" fmla="*/ 0 w 18"/>
                    <a:gd name="T15" fmla="*/ 0 h 4"/>
                    <a:gd name="T16" fmla="*/ 6 w 18"/>
                    <a:gd name="T17" fmla="*/ 0 h 4"/>
                    <a:gd name="T18" fmla="*/ 10 w 18"/>
                    <a:gd name="T19" fmla="*/ 2 h 4"/>
                    <a:gd name="T20" fmla="*/ 18 w 18"/>
                    <a:gd name="T21" fmla="*/ 4 h 4"/>
                    <a:gd name="T22" fmla="*/ 18 w 18"/>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4">
                      <a:moveTo>
                        <a:pt x="18" y="4"/>
                      </a:moveTo>
                      <a:lnTo>
                        <a:pt x="18" y="4"/>
                      </a:lnTo>
                      <a:lnTo>
                        <a:pt x="10" y="2"/>
                      </a:lnTo>
                      <a:lnTo>
                        <a:pt x="6" y="0"/>
                      </a:lnTo>
                      <a:lnTo>
                        <a:pt x="0" y="0"/>
                      </a:lnTo>
                      <a:lnTo>
                        <a:pt x="0" y="0"/>
                      </a:lnTo>
                      <a:lnTo>
                        <a:pt x="0" y="0"/>
                      </a:lnTo>
                      <a:lnTo>
                        <a:pt x="0" y="0"/>
                      </a:lnTo>
                      <a:lnTo>
                        <a:pt x="6" y="0"/>
                      </a:lnTo>
                      <a:lnTo>
                        <a:pt x="10" y="2"/>
                      </a:lnTo>
                      <a:lnTo>
                        <a:pt x="18" y="4"/>
                      </a:lnTo>
                      <a:lnTo>
                        <a:pt x="18"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2" name="Freeform 30"/>
                <p:cNvSpPr>
                  <a:spLocks/>
                </p:cNvSpPr>
                <p:nvPr/>
              </p:nvSpPr>
              <p:spPr bwMode="auto">
                <a:xfrm>
                  <a:off x="3348" y="2098"/>
                  <a:ext cx="14" cy="4"/>
                </a:xfrm>
                <a:custGeom>
                  <a:avLst/>
                  <a:gdLst>
                    <a:gd name="T0" fmla="*/ 12 w 14"/>
                    <a:gd name="T1" fmla="*/ 4 h 4"/>
                    <a:gd name="T2" fmla="*/ 12 w 14"/>
                    <a:gd name="T3" fmla="*/ 4 h 4"/>
                    <a:gd name="T4" fmla="*/ 14 w 14"/>
                    <a:gd name="T5" fmla="*/ 4 h 4"/>
                    <a:gd name="T6" fmla="*/ 14 w 14"/>
                    <a:gd name="T7" fmla="*/ 4 h 4"/>
                    <a:gd name="T8" fmla="*/ 12 w 14"/>
                    <a:gd name="T9" fmla="*/ 4 h 4"/>
                    <a:gd name="T10" fmla="*/ 12 w 14"/>
                    <a:gd name="T11" fmla="*/ 4 h 4"/>
                    <a:gd name="T12" fmla="*/ 10 w 14"/>
                    <a:gd name="T13" fmla="*/ 4 h 4"/>
                    <a:gd name="T14" fmla="*/ 6 w 14"/>
                    <a:gd name="T15" fmla="*/ 2 h 4"/>
                    <a:gd name="T16" fmla="*/ 4 w 14"/>
                    <a:gd name="T17" fmla="*/ 0 h 4"/>
                    <a:gd name="T18" fmla="*/ 0 w 14"/>
                    <a:gd name="T19" fmla="*/ 0 h 4"/>
                    <a:gd name="T20" fmla="*/ 0 w 14"/>
                    <a:gd name="T21" fmla="*/ 0 h 4"/>
                    <a:gd name="T22" fmla="*/ 4 w 14"/>
                    <a:gd name="T23" fmla="*/ 0 h 4"/>
                    <a:gd name="T24" fmla="*/ 6 w 14"/>
                    <a:gd name="T25" fmla="*/ 2 h 4"/>
                    <a:gd name="T26" fmla="*/ 10 w 14"/>
                    <a:gd name="T27" fmla="*/ 4 h 4"/>
                    <a:gd name="T28" fmla="*/ 12 w 14"/>
                    <a:gd name="T29" fmla="*/ 4 h 4"/>
                    <a:gd name="T30" fmla="*/ 12 w 14"/>
                    <a:gd name="T3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4">
                      <a:moveTo>
                        <a:pt x="12" y="4"/>
                      </a:moveTo>
                      <a:lnTo>
                        <a:pt x="12" y="4"/>
                      </a:lnTo>
                      <a:lnTo>
                        <a:pt x="14" y="4"/>
                      </a:lnTo>
                      <a:lnTo>
                        <a:pt x="14" y="4"/>
                      </a:lnTo>
                      <a:lnTo>
                        <a:pt x="12" y="4"/>
                      </a:lnTo>
                      <a:lnTo>
                        <a:pt x="12" y="4"/>
                      </a:lnTo>
                      <a:lnTo>
                        <a:pt x="10" y="4"/>
                      </a:lnTo>
                      <a:lnTo>
                        <a:pt x="6" y="2"/>
                      </a:lnTo>
                      <a:lnTo>
                        <a:pt x="4" y="0"/>
                      </a:lnTo>
                      <a:lnTo>
                        <a:pt x="0" y="0"/>
                      </a:lnTo>
                      <a:lnTo>
                        <a:pt x="0" y="0"/>
                      </a:lnTo>
                      <a:lnTo>
                        <a:pt x="4" y="0"/>
                      </a:lnTo>
                      <a:lnTo>
                        <a:pt x="6" y="2"/>
                      </a:lnTo>
                      <a:lnTo>
                        <a:pt x="10" y="4"/>
                      </a:lnTo>
                      <a:lnTo>
                        <a:pt x="12" y="4"/>
                      </a:lnTo>
                      <a:lnTo>
                        <a:pt x="12"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3" name="Freeform 31"/>
                <p:cNvSpPr>
                  <a:spLocks/>
                </p:cNvSpPr>
                <p:nvPr/>
              </p:nvSpPr>
              <p:spPr bwMode="auto">
                <a:xfrm>
                  <a:off x="3120" y="2116"/>
                  <a:ext cx="0" cy="2"/>
                </a:xfrm>
                <a:custGeom>
                  <a:avLst/>
                  <a:gdLst>
                    <a:gd name="T0" fmla="*/ 0 h 2"/>
                    <a:gd name="T1" fmla="*/ 0 h 2"/>
                    <a:gd name="T2" fmla="*/ 2 h 2"/>
                    <a:gd name="T3" fmla="*/ 2 h 2"/>
                    <a:gd name="T4" fmla="*/ 0 h 2"/>
                    <a:gd name="T5" fmla="*/ 0 h 2"/>
                    <a:gd name="T6" fmla="*/ 0 h 2"/>
                    <a:gd name="T7" fmla="*/ 0 h 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
                      <a:moveTo>
                        <a:pt x="0" y="0"/>
                      </a:moveTo>
                      <a:lnTo>
                        <a:pt x="0" y="0"/>
                      </a:lnTo>
                      <a:lnTo>
                        <a:pt x="0" y="2"/>
                      </a:lnTo>
                      <a:lnTo>
                        <a:pt x="0" y="2"/>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4" name="Freeform 32"/>
                <p:cNvSpPr>
                  <a:spLocks/>
                </p:cNvSpPr>
                <p:nvPr/>
              </p:nvSpPr>
              <p:spPr bwMode="auto">
                <a:xfrm>
                  <a:off x="3322" y="2104"/>
                  <a:ext cx="22" cy="2"/>
                </a:xfrm>
                <a:custGeom>
                  <a:avLst/>
                  <a:gdLst>
                    <a:gd name="T0" fmla="*/ 22 w 22"/>
                    <a:gd name="T1" fmla="*/ 0 h 2"/>
                    <a:gd name="T2" fmla="*/ 22 w 22"/>
                    <a:gd name="T3" fmla="*/ 0 h 2"/>
                    <a:gd name="T4" fmla="*/ 18 w 22"/>
                    <a:gd name="T5" fmla="*/ 2 h 2"/>
                    <a:gd name="T6" fmla="*/ 14 w 22"/>
                    <a:gd name="T7" fmla="*/ 0 h 2"/>
                    <a:gd name="T8" fmla="*/ 8 w 22"/>
                    <a:gd name="T9" fmla="*/ 0 h 2"/>
                    <a:gd name="T10" fmla="*/ 2 w 22"/>
                    <a:gd name="T11" fmla="*/ 0 h 2"/>
                    <a:gd name="T12" fmla="*/ 2 w 22"/>
                    <a:gd name="T13" fmla="*/ 0 h 2"/>
                    <a:gd name="T14" fmla="*/ 0 w 22"/>
                    <a:gd name="T15" fmla="*/ 2 h 2"/>
                    <a:gd name="T16" fmla="*/ 0 w 22"/>
                    <a:gd name="T17" fmla="*/ 2 h 2"/>
                    <a:gd name="T18" fmla="*/ 2 w 22"/>
                    <a:gd name="T19" fmla="*/ 0 h 2"/>
                    <a:gd name="T20" fmla="*/ 2 w 22"/>
                    <a:gd name="T21" fmla="*/ 0 h 2"/>
                    <a:gd name="T22" fmla="*/ 8 w 22"/>
                    <a:gd name="T23" fmla="*/ 0 h 2"/>
                    <a:gd name="T24" fmla="*/ 14 w 22"/>
                    <a:gd name="T25" fmla="*/ 0 h 2"/>
                    <a:gd name="T26" fmla="*/ 18 w 22"/>
                    <a:gd name="T27" fmla="*/ 2 h 2"/>
                    <a:gd name="T28" fmla="*/ 22 w 22"/>
                    <a:gd name="T29" fmla="*/ 0 h 2"/>
                    <a:gd name="T30" fmla="*/ 22 w 22"/>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 h="2">
                      <a:moveTo>
                        <a:pt x="22" y="0"/>
                      </a:moveTo>
                      <a:lnTo>
                        <a:pt x="22" y="0"/>
                      </a:lnTo>
                      <a:lnTo>
                        <a:pt x="18" y="2"/>
                      </a:lnTo>
                      <a:lnTo>
                        <a:pt x="14" y="0"/>
                      </a:lnTo>
                      <a:lnTo>
                        <a:pt x="8" y="0"/>
                      </a:lnTo>
                      <a:lnTo>
                        <a:pt x="2" y="0"/>
                      </a:lnTo>
                      <a:lnTo>
                        <a:pt x="2" y="0"/>
                      </a:lnTo>
                      <a:lnTo>
                        <a:pt x="0" y="2"/>
                      </a:lnTo>
                      <a:lnTo>
                        <a:pt x="0" y="2"/>
                      </a:lnTo>
                      <a:lnTo>
                        <a:pt x="2" y="0"/>
                      </a:lnTo>
                      <a:lnTo>
                        <a:pt x="2" y="0"/>
                      </a:lnTo>
                      <a:lnTo>
                        <a:pt x="8" y="0"/>
                      </a:lnTo>
                      <a:lnTo>
                        <a:pt x="14" y="0"/>
                      </a:lnTo>
                      <a:lnTo>
                        <a:pt x="18" y="2"/>
                      </a:lnTo>
                      <a:lnTo>
                        <a:pt x="22" y="0"/>
                      </a:lnTo>
                      <a:lnTo>
                        <a:pt x="2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5" name="Freeform 33"/>
                <p:cNvSpPr>
                  <a:spLocks/>
                </p:cNvSpPr>
                <p:nvPr/>
              </p:nvSpPr>
              <p:spPr bwMode="auto">
                <a:xfrm>
                  <a:off x="3356" y="2038"/>
                  <a:ext cx="76" cy="12"/>
                </a:xfrm>
                <a:custGeom>
                  <a:avLst/>
                  <a:gdLst>
                    <a:gd name="T0" fmla="*/ 8 w 76"/>
                    <a:gd name="T1" fmla="*/ 12 h 12"/>
                    <a:gd name="T2" fmla="*/ 8 w 76"/>
                    <a:gd name="T3" fmla="*/ 12 h 12"/>
                    <a:gd name="T4" fmla="*/ 10 w 76"/>
                    <a:gd name="T5" fmla="*/ 12 h 12"/>
                    <a:gd name="T6" fmla="*/ 10 w 76"/>
                    <a:gd name="T7" fmla="*/ 10 h 12"/>
                    <a:gd name="T8" fmla="*/ 14 w 76"/>
                    <a:gd name="T9" fmla="*/ 6 h 12"/>
                    <a:gd name="T10" fmla="*/ 18 w 76"/>
                    <a:gd name="T11" fmla="*/ 2 h 12"/>
                    <a:gd name="T12" fmla="*/ 20 w 76"/>
                    <a:gd name="T13" fmla="*/ 0 h 12"/>
                    <a:gd name="T14" fmla="*/ 24 w 76"/>
                    <a:gd name="T15" fmla="*/ 0 h 12"/>
                    <a:gd name="T16" fmla="*/ 24 w 76"/>
                    <a:gd name="T17" fmla="*/ 0 h 12"/>
                    <a:gd name="T18" fmla="*/ 44 w 76"/>
                    <a:gd name="T19" fmla="*/ 0 h 12"/>
                    <a:gd name="T20" fmla="*/ 58 w 76"/>
                    <a:gd name="T21" fmla="*/ 0 h 12"/>
                    <a:gd name="T22" fmla="*/ 74 w 76"/>
                    <a:gd name="T23" fmla="*/ 4 h 12"/>
                    <a:gd name="T24" fmla="*/ 74 w 76"/>
                    <a:gd name="T25" fmla="*/ 4 h 12"/>
                    <a:gd name="T26" fmla="*/ 76 w 76"/>
                    <a:gd name="T27" fmla="*/ 6 h 12"/>
                    <a:gd name="T28" fmla="*/ 76 w 76"/>
                    <a:gd name="T29" fmla="*/ 6 h 12"/>
                    <a:gd name="T30" fmla="*/ 74 w 76"/>
                    <a:gd name="T31" fmla="*/ 4 h 12"/>
                    <a:gd name="T32" fmla="*/ 74 w 76"/>
                    <a:gd name="T33" fmla="*/ 4 h 12"/>
                    <a:gd name="T34" fmla="*/ 58 w 76"/>
                    <a:gd name="T35" fmla="*/ 0 h 12"/>
                    <a:gd name="T36" fmla="*/ 42 w 76"/>
                    <a:gd name="T37" fmla="*/ 0 h 12"/>
                    <a:gd name="T38" fmla="*/ 22 w 76"/>
                    <a:gd name="T39" fmla="*/ 0 h 12"/>
                    <a:gd name="T40" fmla="*/ 22 w 76"/>
                    <a:gd name="T41" fmla="*/ 0 h 12"/>
                    <a:gd name="T42" fmla="*/ 20 w 76"/>
                    <a:gd name="T43" fmla="*/ 0 h 12"/>
                    <a:gd name="T44" fmla="*/ 18 w 76"/>
                    <a:gd name="T45" fmla="*/ 2 h 12"/>
                    <a:gd name="T46" fmla="*/ 14 w 76"/>
                    <a:gd name="T47" fmla="*/ 6 h 12"/>
                    <a:gd name="T48" fmla="*/ 10 w 76"/>
                    <a:gd name="T49" fmla="*/ 10 h 12"/>
                    <a:gd name="T50" fmla="*/ 10 w 76"/>
                    <a:gd name="T51" fmla="*/ 10 h 12"/>
                    <a:gd name="T52" fmla="*/ 8 w 76"/>
                    <a:gd name="T53" fmla="*/ 10 h 12"/>
                    <a:gd name="T54" fmla="*/ 8 w 76"/>
                    <a:gd name="T55" fmla="*/ 10 h 12"/>
                    <a:gd name="T56" fmla="*/ 6 w 76"/>
                    <a:gd name="T57" fmla="*/ 10 h 12"/>
                    <a:gd name="T58" fmla="*/ 4 w 76"/>
                    <a:gd name="T59" fmla="*/ 8 h 12"/>
                    <a:gd name="T60" fmla="*/ 0 w 76"/>
                    <a:gd name="T61" fmla="*/ 8 h 12"/>
                    <a:gd name="T62" fmla="*/ 0 w 76"/>
                    <a:gd name="T63" fmla="*/ 8 h 12"/>
                    <a:gd name="T64" fmla="*/ 0 w 76"/>
                    <a:gd name="T65" fmla="*/ 10 h 12"/>
                    <a:gd name="T66" fmla="*/ 2 w 76"/>
                    <a:gd name="T67" fmla="*/ 10 h 12"/>
                    <a:gd name="T68" fmla="*/ 6 w 76"/>
                    <a:gd name="T69" fmla="*/ 10 h 12"/>
                    <a:gd name="T70" fmla="*/ 8 w 76"/>
                    <a:gd name="T71" fmla="*/ 12 h 12"/>
                    <a:gd name="T72" fmla="*/ 8 w 76"/>
                    <a:gd name="T7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12">
                      <a:moveTo>
                        <a:pt x="8" y="12"/>
                      </a:moveTo>
                      <a:lnTo>
                        <a:pt x="8" y="12"/>
                      </a:lnTo>
                      <a:lnTo>
                        <a:pt x="10" y="12"/>
                      </a:lnTo>
                      <a:lnTo>
                        <a:pt x="10" y="10"/>
                      </a:lnTo>
                      <a:lnTo>
                        <a:pt x="14" y="6"/>
                      </a:lnTo>
                      <a:lnTo>
                        <a:pt x="18" y="2"/>
                      </a:lnTo>
                      <a:lnTo>
                        <a:pt x="20" y="0"/>
                      </a:lnTo>
                      <a:lnTo>
                        <a:pt x="24" y="0"/>
                      </a:lnTo>
                      <a:lnTo>
                        <a:pt x="24" y="0"/>
                      </a:lnTo>
                      <a:lnTo>
                        <a:pt x="44" y="0"/>
                      </a:lnTo>
                      <a:lnTo>
                        <a:pt x="58" y="0"/>
                      </a:lnTo>
                      <a:lnTo>
                        <a:pt x="74" y="4"/>
                      </a:lnTo>
                      <a:lnTo>
                        <a:pt x="74" y="4"/>
                      </a:lnTo>
                      <a:lnTo>
                        <a:pt x="76" y="6"/>
                      </a:lnTo>
                      <a:lnTo>
                        <a:pt x="76" y="6"/>
                      </a:lnTo>
                      <a:lnTo>
                        <a:pt x="74" y="4"/>
                      </a:lnTo>
                      <a:lnTo>
                        <a:pt x="74" y="4"/>
                      </a:lnTo>
                      <a:lnTo>
                        <a:pt x="58" y="0"/>
                      </a:lnTo>
                      <a:lnTo>
                        <a:pt x="42" y="0"/>
                      </a:lnTo>
                      <a:lnTo>
                        <a:pt x="22" y="0"/>
                      </a:lnTo>
                      <a:lnTo>
                        <a:pt x="22" y="0"/>
                      </a:lnTo>
                      <a:lnTo>
                        <a:pt x="20" y="0"/>
                      </a:lnTo>
                      <a:lnTo>
                        <a:pt x="18" y="2"/>
                      </a:lnTo>
                      <a:lnTo>
                        <a:pt x="14" y="6"/>
                      </a:lnTo>
                      <a:lnTo>
                        <a:pt x="10" y="10"/>
                      </a:lnTo>
                      <a:lnTo>
                        <a:pt x="10" y="10"/>
                      </a:lnTo>
                      <a:lnTo>
                        <a:pt x="8" y="10"/>
                      </a:lnTo>
                      <a:lnTo>
                        <a:pt x="8" y="10"/>
                      </a:lnTo>
                      <a:lnTo>
                        <a:pt x="6" y="10"/>
                      </a:lnTo>
                      <a:lnTo>
                        <a:pt x="4" y="8"/>
                      </a:lnTo>
                      <a:lnTo>
                        <a:pt x="0" y="8"/>
                      </a:lnTo>
                      <a:lnTo>
                        <a:pt x="0" y="8"/>
                      </a:lnTo>
                      <a:lnTo>
                        <a:pt x="0" y="10"/>
                      </a:lnTo>
                      <a:lnTo>
                        <a:pt x="2" y="10"/>
                      </a:lnTo>
                      <a:lnTo>
                        <a:pt x="6" y="10"/>
                      </a:lnTo>
                      <a:lnTo>
                        <a:pt x="8" y="12"/>
                      </a:lnTo>
                      <a:lnTo>
                        <a:pt x="8"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6" name="Freeform 34"/>
                <p:cNvSpPr>
                  <a:spLocks/>
                </p:cNvSpPr>
                <p:nvPr/>
              </p:nvSpPr>
              <p:spPr bwMode="auto">
                <a:xfrm>
                  <a:off x="2908" y="2142"/>
                  <a:ext cx="8" cy="6"/>
                </a:xfrm>
                <a:custGeom>
                  <a:avLst/>
                  <a:gdLst>
                    <a:gd name="T0" fmla="*/ 4 w 8"/>
                    <a:gd name="T1" fmla="*/ 4 h 6"/>
                    <a:gd name="T2" fmla="*/ 4 w 8"/>
                    <a:gd name="T3" fmla="*/ 4 h 6"/>
                    <a:gd name="T4" fmla="*/ 8 w 8"/>
                    <a:gd name="T5" fmla="*/ 0 h 6"/>
                    <a:gd name="T6" fmla="*/ 8 w 8"/>
                    <a:gd name="T7" fmla="*/ 0 h 6"/>
                    <a:gd name="T8" fmla="*/ 8 w 8"/>
                    <a:gd name="T9" fmla="*/ 0 h 6"/>
                    <a:gd name="T10" fmla="*/ 4 w 8"/>
                    <a:gd name="T11" fmla="*/ 2 h 6"/>
                    <a:gd name="T12" fmla="*/ 4 w 8"/>
                    <a:gd name="T13" fmla="*/ 2 h 6"/>
                    <a:gd name="T14" fmla="*/ 0 w 8"/>
                    <a:gd name="T15" fmla="*/ 4 h 6"/>
                    <a:gd name="T16" fmla="*/ 0 w 8"/>
                    <a:gd name="T17" fmla="*/ 6 h 6"/>
                    <a:gd name="T18" fmla="*/ 0 w 8"/>
                    <a:gd name="T19" fmla="*/ 6 h 6"/>
                    <a:gd name="T20" fmla="*/ 0 w 8"/>
                    <a:gd name="T21" fmla="*/ 6 h 6"/>
                    <a:gd name="T22" fmla="*/ 4 w 8"/>
                    <a:gd name="T23" fmla="*/ 4 h 6"/>
                    <a:gd name="T24" fmla="*/ 4 w 8"/>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6">
                      <a:moveTo>
                        <a:pt x="4" y="4"/>
                      </a:moveTo>
                      <a:lnTo>
                        <a:pt x="4" y="4"/>
                      </a:lnTo>
                      <a:lnTo>
                        <a:pt x="8" y="0"/>
                      </a:lnTo>
                      <a:lnTo>
                        <a:pt x="8" y="0"/>
                      </a:lnTo>
                      <a:lnTo>
                        <a:pt x="8" y="0"/>
                      </a:lnTo>
                      <a:lnTo>
                        <a:pt x="4" y="2"/>
                      </a:lnTo>
                      <a:lnTo>
                        <a:pt x="4" y="2"/>
                      </a:lnTo>
                      <a:lnTo>
                        <a:pt x="0" y="4"/>
                      </a:lnTo>
                      <a:lnTo>
                        <a:pt x="0" y="6"/>
                      </a:lnTo>
                      <a:lnTo>
                        <a:pt x="0" y="6"/>
                      </a:lnTo>
                      <a:lnTo>
                        <a:pt x="0" y="6"/>
                      </a:lnTo>
                      <a:lnTo>
                        <a:pt x="4" y="4"/>
                      </a:lnTo>
                      <a:lnTo>
                        <a:pt x="4"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7" name="Freeform 35"/>
                <p:cNvSpPr>
                  <a:spLocks/>
                </p:cNvSpPr>
                <p:nvPr/>
              </p:nvSpPr>
              <p:spPr bwMode="auto">
                <a:xfrm>
                  <a:off x="3034" y="2126"/>
                  <a:ext cx="60" cy="12"/>
                </a:xfrm>
                <a:custGeom>
                  <a:avLst/>
                  <a:gdLst>
                    <a:gd name="T0" fmla="*/ 4 w 60"/>
                    <a:gd name="T1" fmla="*/ 4 h 12"/>
                    <a:gd name="T2" fmla="*/ 4 w 60"/>
                    <a:gd name="T3" fmla="*/ 4 h 12"/>
                    <a:gd name="T4" fmla="*/ 12 w 60"/>
                    <a:gd name="T5" fmla="*/ 4 h 12"/>
                    <a:gd name="T6" fmla="*/ 14 w 60"/>
                    <a:gd name="T7" fmla="*/ 4 h 12"/>
                    <a:gd name="T8" fmla="*/ 18 w 60"/>
                    <a:gd name="T9" fmla="*/ 8 h 12"/>
                    <a:gd name="T10" fmla="*/ 18 w 60"/>
                    <a:gd name="T11" fmla="*/ 8 h 12"/>
                    <a:gd name="T12" fmla="*/ 22 w 60"/>
                    <a:gd name="T13" fmla="*/ 12 h 12"/>
                    <a:gd name="T14" fmla="*/ 28 w 60"/>
                    <a:gd name="T15" fmla="*/ 12 h 12"/>
                    <a:gd name="T16" fmla="*/ 34 w 60"/>
                    <a:gd name="T17" fmla="*/ 8 h 12"/>
                    <a:gd name="T18" fmla="*/ 40 w 60"/>
                    <a:gd name="T19" fmla="*/ 2 h 12"/>
                    <a:gd name="T20" fmla="*/ 40 w 60"/>
                    <a:gd name="T21" fmla="*/ 2 h 12"/>
                    <a:gd name="T22" fmla="*/ 46 w 60"/>
                    <a:gd name="T23" fmla="*/ 0 h 12"/>
                    <a:gd name="T24" fmla="*/ 50 w 60"/>
                    <a:gd name="T25" fmla="*/ 0 h 12"/>
                    <a:gd name="T26" fmla="*/ 54 w 60"/>
                    <a:gd name="T27" fmla="*/ 2 h 12"/>
                    <a:gd name="T28" fmla="*/ 60 w 60"/>
                    <a:gd name="T29" fmla="*/ 0 h 12"/>
                    <a:gd name="T30" fmla="*/ 60 w 60"/>
                    <a:gd name="T31" fmla="*/ 0 h 12"/>
                    <a:gd name="T32" fmla="*/ 54 w 60"/>
                    <a:gd name="T33" fmla="*/ 0 h 12"/>
                    <a:gd name="T34" fmla="*/ 50 w 60"/>
                    <a:gd name="T35" fmla="*/ 0 h 12"/>
                    <a:gd name="T36" fmla="*/ 46 w 60"/>
                    <a:gd name="T37" fmla="*/ 0 h 12"/>
                    <a:gd name="T38" fmla="*/ 40 w 60"/>
                    <a:gd name="T39" fmla="*/ 2 h 12"/>
                    <a:gd name="T40" fmla="*/ 40 w 60"/>
                    <a:gd name="T41" fmla="*/ 2 h 12"/>
                    <a:gd name="T42" fmla="*/ 34 w 60"/>
                    <a:gd name="T43" fmla="*/ 8 h 12"/>
                    <a:gd name="T44" fmla="*/ 28 w 60"/>
                    <a:gd name="T45" fmla="*/ 12 h 12"/>
                    <a:gd name="T46" fmla="*/ 22 w 60"/>
                    <a:gd name="T47" fmla="*/ 12 h 12"/>
                    <a:gd name="T48" fmla="*/ 18 w 60"/>
                    <a:gd name="T49" fmla="*/ 8 h 12"/>
                    <a:gd name="T50" fmla="*/ 18 w 60"/>
                    <a:gd name="T51" fmla="*/ 8 h 12"/>
                    <a:gd name="T52" fmla="*/ 16 w 60"/>
                    <a:gd name="T53" fmla="*/ 4 h 12"/>
                    <a:gd name="T54" fmla="*/ 12 w 60"/>
                    <a:gd name="T55" fmla="*/ 4 h 12"/>
                    <a:gd name="T56" fmla="*/ 4 w 60"/>
                    <a:gd name="T57" fmla="*/ 4 h 12"/>
                    <a:gd name="T58" fmla="*/ 4 w 60"/>
                    <a:gd name="T59" fmla="*/ 4 h 12"/>
                    <a:gd name="T60" fmla="*/ 2 w 60"/>
                    <a:gd name="T61" fmla="*/ 4 h 12"/>
                    <a:gd name="T62" fmla="*/ 0 w 60"/>
                    <a:gd name="T63" fmla="*/ 4 h 12"/>
                    <a:gd name="T64" fmla="*/ 0 w 60"/>
                    <a:gd name="T65" fmla="*/ 4 h 12"/>
                    <a:gd name="T66" fmla="*/ 4 w 60"/>
                    <a:gd name="T67" fmla="*/ 4 h 12"/>
                    <a:gd name="T68" fmla="*/ 4 w 60"/>
                    <a:gd name="T6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0" h="12">
                      <a:moveTo>
                        <a:pt x="4" y="4"/>
                      </a:moveTo>
                      <a:lnTo>
                        <a:pt x="4" y="4"/>
                      </a:lnTo>
                      <a:lnTo>
                        <a:pt x="12" y="4"/>
                      </a:lnTo>
                      <a:lnTo>
                        <a:pt x="14" y="4"/>
                      </a:lnTo>
                      <a:lnTo>
                        <a:pt x="18" y="8"/>
                      </a:lnTo>
                      <a:lnTo>
                        <a:pt x="18" y="8"/>
                      </a:lnTo>
                      <a:lnTo>
                        <a:pt x="22" y="12"/>
                      </a:lnTo>
                      <a:lnTo>
                        <a:pt x="28" y="12"/>
                      </a:lnTo>
                      <a:lnTo>
                        <a:pt x="34" y="8"/>
                      </a:lnTo>
                      <a:lnTo>
                        <a:pt x="40" y="2"/>
                      </a:lnTo>
                      <a:lnTo>
                        <a:pt x="40" y="2"/>
                      </a:lnTo>
                      <a:lnTo>
                        <a:pt x="46" y="0"/>
                      </a:lnTo>
                      <a:lnTo>
                        <a:pt x="50" y="0"/>
                      </a:lnTo>
                      <a:lnTo>
                        <a:pt x="54" y="2"/>
                      </a:lnTo>
                      <a:lnTo>
                        <a:pt x="60" y="0"/>
                      </a:lnTo>
                      <a:lnTo>
                        <a:pt x="60" y="0"/>
                      </a:lnTo>
                      <a:lnTo>
                        <a:pt x="54" y="0"/>
                      </a:lnTo>
                      <a:lnTo>
                        <a:pt x="50" y="0"/>
                      </a:lnTo>
                      <a:lnTo>
                        <a:pt x="46" y="0"/>
                      </a:lnTo>
                      <a:lnTo>
                        <a:pt x="40" y="2"/>
                      </a:lnTo>
                      <a:lnTo>
                        <a:pt x="40" y="2"/>
                      </a:lnTo>
                      <a:lnTo>
                        <a:pt x="34" y="8"/>
                      </a:lnTo>
                      <a:lnTo>
                        <a:pt x="28" y="12"/>
                      </a:lnTo>
                      <a:lnTo>
                        <a:pt x="22" y="12"/>
                      </a:lnTo>
                      <a:lnTo>
                        <a:pt x="18" y="8"/>
                      </a:lnTo>
                      <a:lnTo>
                        <a:pt x="18" y="8"/>
                      </a:lnTo>
                      <a:lnTo>
                        <a:pt x="16" y="4"/>
                      </a:lnTo>
                      <a:lnTo>
                        <a:pt x="12" y="4"/>
                      </a:lnTo>
                      <a:lnTo>
                        <a:pt x="4" y="4"/>
                      </a:lnTo>
                      <a:lnTo>
                        <a:pt x="4" y="4"/>
                      </a:lnTo>
                      <a:lnTo>
                        <a:pt x="2" y="4"/>
                      </a:lnTo>
                      <a:lnTo>
                        <a:pt x="0" y="4"/>
                      </a:lnTo>
                      <a:lnTo>
                        <a:pt x="0" y="4"/>
                      </a:lnTo>
                      <a:lnTo>
                        <a:pt x="4" y="4"/>
                      </a:lnTo>
                      <a:lnTo>
                        <a:pt x="4"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8" name="Freeform 36"/>
                <p:cNvSpPr>
                  <a:spLocks/>
                </p:cNvSpPr>
                <p:nvPr/>
              </p:nvSpPr>
              <p:spPr bwMode="auto">
                <a:xfrm>
                  <a:off x="2896" y="2152"/>
                  <a:ext cx="12" cy="10"/>
                </a:xfrm>
                <a:custGeom>
                  <a:avLst/>
                  <a:gdLst>
                    <a:gd name="T0" fmla="*/ 4 w 12"/>
                    <a:gd name="T1" fmla="*/ 6 h 10"/>
                    <a:gd name="T2" fmla="*/ 4 w 12"/>
                    <a:gd name="T3" fmla="*/ 6 h 10"/>
                    <a:gd name="T4" fmla="*/ 10 w 12"/>
                    <a:gd name="T5" fmla="*/ 4 h 10"/>
                    <a:gd name="T6" fmla="*/ 12 w 12"/>
                    <a:gd name="T7" fmla="*/ 0 h 10"/>
                    <a:gd name="T8" fmla="*/ 12 w 12"/>
                    <a:gd name="T9" fmla="*/ 0 h 10"/>
                    <a:gd name="T10" fmla="*/ 10 w 12"/>
                    <a:gd name="T11" fmla="*/ 2 h 10"/>
                    <a:gd name="T12" fmla="*/ 6 w 12"/>
                    <a:gd name="T13" fmla="*/ 6 h 10"/>
                    <a:gd name="T14" fmla="*/ 6 w 12"/>
                    <a:gd name="T15" fmla="*/ 6 h 10"/>
                    <a:gd name="T16" fmla="*/ 2 w 12"/>
                    <a:gd name="T17" fmla="*/ 8 h 10"/>
                    <a:gd name="T18" fmla="*/ 0 w 12"/>
                    <a:gd name="T19" fmla="*/ 10 h 10"/>
                    <a:gd name="T20" fmla="*/ 0 w 12"/>
                    <a:gd name="T21" fmla="*/ 10 h 10"/>
                    <a:gd name="T22" fmla="*/ 2 w 12"/>
                    <a:gd name="T23" fmla="*/ 8 h 10"/>
                    <a:gd name="T24" fmla="*/ 4 w 12"/>
                    <a:gd name="T25" fmla="*/ 6 h 10"/>
                    <a:gd name="T26" fmla="*/ 4 w 12"/>
                    <a:gd name="T2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0">
                      <a:moveTo>
                        <a:pt x="4" y="6"/>
                      </a:moveTo>
                      <a:lnTo>
                        <a:pt x="4" y="6"/>
                      </a:lnTo>
                      <a:lnTo>
                        <a:pt x="10" y="4"/>
                      </a:lnTo>
                      <a:lnTo>
                        <a:pt x="12" y="0"/>
                      </a:lnTo>
                      <a:lnTo>
                        <a:pt x="12" y="0"/>
                      </a:lnTo>
                      <a:lnTo>
                        <a:pt x="10" y="2"/>
                      </a:lnTo>
                      <a:lnTo>
                        <a:pt x="6" y="6"/>
                      </a:lnTo>
                      <a:lnTo>
                        <a:pt x="6" y="6"/>
                      </a:lnTo>
                      <a:lnTo>
                        <a:pt x="2" y="8"/>
                      </a:lnTo>
                      <a:lnTo>
                        <a:pt x="0" y="10"/>
                      </a:lnTo>
                      <a:lnTo>
                        <a:pt x="0" y="10"/>
                      </a:lnTo>
                      <a:lnTo>
                        <a:pt x="2" y="8"/>
                      </a:lnTo>
                      <a:lnTo>
                        <a:pt x="4" y="6"/>
                      </a:lnTo>
                      <a:lnTo>
                        <a:pt x="4"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9" name="Freeform 37"/>
                <p:cNvSpPr>
                  <a:spLocks/>
                </p:cNvSpPr>
                <p:nvPr/>
              </p:nvSpPr>
              <p:spPr bwMode="auto">
                <a:xfrm>
                  <a:off x="3096" y="2120"/>
                  <a:ext cx="28" cy="14"/>
                </a:xfrm>
                <a:custGeom>
                  <a:avLst/>
                  <a:gdLst>
                    <a:gd name="T0" fmla="*/ 14 w 28"/>
                    <a:gd name="T1" fmla="*/ 6 h 14"/>
                    <a:gd name="T2" fmla="*/ 14 w 28"/>
                    <a:gd name="T3" fmla="*/ 6 h 14"/>
                    <a:gd name="T4" fmla="*/ 16 w 28"/>
                    <a:gd name="T5" fmla="*/ 6 h 14"/>
                    <a:gd name="T6" fmla="*/ 18 w 28"/>
                    <a:gd name="T7" fmla="*/ 6 h 14"/>
                    <a:gd name="T8" fmla="*/ 20 w 28"/>
                    <a:gd name="T9" fmla="*/ 10 h 14"/>
                    <a:gd name="T10" fmla="*/ 24 w 28"/>
                    <a:gd name="T11" fmla="*/ 14 h 14"/>
                    <a:gd name="T12" fmla="*/ 26 w 28"/>
                    <a:gd name="T13" fmla="*/ 14 h 14"/>
                    <a:gd name="T14" fmla="*/ 28 w 28"/>
                    <a:gd name="T15" fmla="*/ 14 h 14"/>
                    <a:gd name="T16" fmla="*/ 28 w 28"/>
                    <a:gd name="T17" fmla="*/ 14 h 14"/>
                    <a:gd name="T18" fmla="*/ 26 w 28"/>
                    <a:gd name="T19" fmla="*/ 14 h 14"/>
                    <a:gd name="T20" fmla="*/ 24 w 28"/>
                    <a:gd name="T21" fmla="*/ 14 h 14"/>
                    <a:gd name="T22" fmla="*/ 22 w 28"/>
                    <a:gd name="T23" fmla="*/ 10 h 14"/>
                    <a:gd name="T24" fmla="*/ 18 w 28"/>
                    <a:gd name="T25" fmla="*/ 6 h 14"/>
                    <a:gd name="T26" fmla="*/ 16 w 28"/>
                    <a:gd name="T27" fmla="*/ 4 h 14"/>
                    <a:gd name="T28" fmla="*/ 14 w 28"/>
                    <a:gd name="T29" fmla="*/ 6 h 14"/>
                    <a:gd name="T30" fmla="*/ 14 w 28"/>
                    <a:gd name="T31" fmla="*/ 6 h 14"/>
                    <a:gd name="T32" fmla="*/ 10 w 28"/>
                    <a:gd name="T33" fmla="*/ 6 h 14"/>
                    <a:gd name="T34" fmla="*/ 6 w 28"/>
                    <a:gd name="T35" fmla="*/ 4 h 14"/>
                    <a:gd name="T36" fmla="*/ 4 w 28"/>
                    <a:gd name="T37" fmla="*/ 0 h 14"/>
                    <a:gd name="T38" fmla="*/ 2 w 28"/>
                    <a:gd name="T39" fmla="*/ 0 h 14"/>
                    <a:gd name="T40" fmla="*/ 0 w 28"/>
                    <a:gd name="T41" fmla="*/ 2 h 14"/>
                    <a:gd name="T42" fmla="*/ 0 w 28"/>
                    <a:gd name="T43" fmla="*/ 2 h 14"/>
                    <a:gd name="T44" fmla="*/ 4 w 28"/>
                    <a:gd name="T45" fmla="*/ 2 h 14"/>
                    <a:gd name="T46" fmla="*/ 6 w 28"/>
                    <a:gd name="T47" fmla="*/ 4 h 14"/>
                    <a:gd name="T48" fmla="*/ 10 w 28"/>
                    <a:gd name="T49" fmla="*/ 6 h 14"/>
                    <a:gd name="T50" fmla="*/ 14 w 28"/>
                    <a:gd name="T51" fmla="*/ 6 h 14"/>
                    <a:gd name="T52" fmla="*/ 14 w 28"/>
                    <a:gd name="T53"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8" h="14">
                      <a:moveTo>
                        <a:pt x="14" y="6"/>
                      </a:moveTo>
                      <a:lnTo>
                        <a:pt x="14" y="6"/>
                      </a:lnTo>
                      <a:lnTo>
                        <a:pt x="16" y="6"/>
                      </a:lnTo>
                      <a:lnTo>
                        <a:pt x="18" y="6"/>
                      </a:lnTo>
                      <a:lnTo>
                        <a:pt x="20" y="10"/>
                      </a:lnTo>
                      <a:lnTo>
                        <a:pt x="24" y="14"/>
                      </a:lnTo>
                      <a:lnTo>
                        <a:pt x="26" y="14"/>
                      </a:lnTo>
                      <a:lnTo>
                        <a:pt x="28" y="14"/>
                      </a:lnTo>
                      <a:lnTo>
                        <a:pt x="28" y="14"/>
                      </a:lnTo>
                      <a:lnTo>
                        <a:pt x="26" y="14"/>
                      </a:lnTo>
                      <a:lnTo>
                        <a:pt x="24" y="14"/>
                      </a:lnTo>
                      <a:lnTo>
                        <a:pt x="22" y="10"/>
                      </a:lnTo>
                      <a:lnTo>
                        <a:pt x="18" y="6"/>
                      </a:lnTo>
                      <a:lnTo>
                        <a:pt x="16" y="4"/>
                      </a:lnTo>
                      <a:lnTo>
                        <a:pt x="14" y="6"/>
                      </a:lnTo>
                      <a:lnTo>
                        <a:pt x="14" y="6"/>
                      </a:lnTo>
                      <a:lnTo>
                        <a:pt x="10" y="6"/>
                      </a:lnTo>
                      <a:lnTo>
                        <a:pt x="6" y="4"/>
                      </a:lnTo>
                      <a:lnTo>
                        <a:pt x="4" y="0"/>
                      </a:lnTo>
                      <a:lnTo>
                        <a:pt x="2" y="0"/>
                      </a:lnTo>
                      <a:lnTo>
                        <a:pt x="0" y="2"/>
                      </a:lnTo>
                      <a:lnTo>
                        <a:pt x="0" y="2"/>
                      </a:lnTo>
                      <a:lnTo>
                        <a:pt x="4" y="2"/>
                      </a:lnTo>
                      <a:lnTo>
                        <a:pt x="6" y="4"/>
                      </a:lnTo>
                      <a:lnTo>
                        <a:pt x="10" y="6"/>
                      </a:lnTo>
                      <a:lnTo>
                        <a:pt x="14" y="6"/>
                      </a:lnTo>
                      <a:lnTo>
                        <a:pt x="14"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0" name="Freeform 38"/>
                <p:cNvSpPr>
                  <a:spLocks/>
                </p:cNvSpPr>
                <p:nvPr/>
              </p:nvSpPr>
              <p:spPr bwMode="auto">
                <a:xfrm>
                  <a:off x="3266" y="2328"/>
                  <a:ext cx="4" cy="10"/>
                </a:xfrm>
                <a:custGeom>
                  <a:avLst/>
                  <a:gdLst>
                    <a:gd name="T0" fmla="*/ 4 w 4"/>
                    <a:gd name="T1" fmla="*/ 10 h 10"/>
                    <a:gd name="T2" fmla="*/ 4 w 4"/>
                    <a:gd name="T3" fmla="*/ 10 h 10"/>
                    <a:gd name="T4" fmla="*/ 2 w 4"/>
                    <a:gd name="T5" fmla="*/ 4 h 10"/>
                    <a:gd name="T6" fmla="*/ 0 w 4"/>
                    <a:gd name="T7" fmla="*/ 0 h 10"/>
                    <a:gd name="T8" fmla="*/ 0 w 4"/>
                    <a:gd name="T9" fmla="*/ 0 h 10"/>
                    <a:gd name="T10" fmla="*/ 2 w 4"/>
                    <a:gd name="T11" fmla="*/ 4 h 10"/>
                    <a:gd name="T12" fmla="*/ 4 w 4"/>
                    <a:gd name="T13" fmla="*/ 10 h 10"/>
                    <a:gd name="T14" fmla="*/ 4 w 4"/>
                    <a:gd name="T15" fmla="*/ 1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0">
                      <a:moveTo>
                        <a:pt x="4" y="10"/>
                      </a:moveTo>
                      <a:lnTo>
                        <a:pt x="4" y="10"/>
                      </a:lnTo>
                      <a:lnTo>
                        <a:pt x="2" y="4"/>
                      </a:lnTo>
                      <a:lnTo>
                        <a:pt x="0" y="0"/>
                      </a:lnTo>
                      <a:lnTo>
                        <a:pt x="0" y="0"/>
                      </a:lnTo>
                      <a:lnTo>
                        <a:pt x="2" y="4"/>
                      </a:lnTo>
                      <a:lnTo>
                        <a:pt x="4" y="10"/>
                      </a:lnTo>
                      <a:lnTo>
                        <a:pt x="4"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1" name="Freeform 39"/>
                <p:cNvSpPr>
                  <a:spLocks/>
                </p:cNvSpPr>
                <p:nvPr/>
              </p:nvSpPr>
              <p:spPr bwMode="auto">
                <a:xfrm>
                  <a:off x="3380" y="2422"/>
                  <a:ext cx="12" cy="28"/>
                </a:xfrm>
                <a:custGeom>
                  <a:avLst/>
                  <a:gdLst>
                    <a:gd name="T0" fmla="*/ 0 w 12"/>
                    <a:gd name="T1" fmla="*/ 8 h 28"/>
                    <a:gd name="T2" fmla="*/ 0 w 12"/>
                    <a:gd name="T3" fmla="*/ 8 h 28"/>
                    <a:gd name="T4" fmla="*/ 2 w 12"/>
                    <a:gd name="T5" fmla="*/ 6 h 28"/>
                    <a:gd name="T6" fmla="*/ 0 w 12"/>
                    <a:gd name="T7" fmla="*/ 4 h 28"/>
                    <a:gd name="T8" fmla="*/ 0 w 12"/>
                    <a:gd name="T9" fmla="*/ 2 h 28"/>
                    <a:gd name="T10" fmla="*/ 0 w 12"/>
                    <a:gd name="T11" fmla="*/ 0 h 28"/>
                    <a:gd name="T12" fmla="*/ 0 w 12"/>
                    <a:gd name="T13" fmla="*/ 0 h 28"/>
                    <a:gd name="T14" fmla="*/ 0 w 12"/>
                    <a:gd name="T15" fmla="*/ 2 h 28"/>
                    <a:gd name="T16" fmla="*/ 0 w 12"/>
                    <a:gd name="T17" fmla="*/ 4 h 28"/>
                    <a:gd name="T18" fmla="*/ 2 w 12"/>
                    <a:gd name="T19" fmla="*/ 6 h 28"/>
                    <a:gd name="T20" fmla="*/ 0 w 12"/>
                    <a:gd name="T21" fmla="*/ 8 h 28"/>
                    <a:gd name="T22" fmla="*/ 0 w 12"/>
                    <a:gd name="T23" fmla="*/ 8 h 28"/>
                    <a:gd name="T24" fmla="*/ 0 w 12"/>
                    <a:gd name="T25" fmla="*/ 14 h 28"/>
                    <a:gd name="T26" fmla="*/ 4 w 12"/>
                    <a:gd name="T27" fmla="*/ 22 h 28"/>
                    <a:gd name="T28" fmla="*/ 8 w 12"/>
                    <a:gd name="T29" fmla="*/ 28 h 28"/>
                    <a:gd name="T30" fmla="*/ 12 w 12"/>
                    <a:gd name="T31" fmla="*/ 28 h 28"/>
                    <a:gd name="T32" fmla="*/ 12 w 12"/>
                    <a:gd name="T33" fmla="*/ 28 h 28"/>
                    <a:gd name="T34" fmla="*/ 8 w 12"/>
                    <a:gd name="T35" fmla="*/ 26 h 28"/>
                    <a:gd name="T36" fmla="*/ 4 w 12"/>
                    <a:gd name="T37" fmla="*/ 22 h 28"/>
                    <a:gd name="T38" fmla="*/ 0 w 12"/>
                    <a:gd name="T39" fmla="*/ 14 h 28"/>
                    <a:gd name="T40" fmla="*/ 0 w 12"/>
                    <a:gd name="T41" fmla="*/ 8 h 28"/>
                    <a:gd name="T42" fmla="*/ 0 w 12"/>
                    <a:gd name="T43" fmla="*/ 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2" h="28">
                      <a:moveTo>
                        <a:pt x="0" y="8"/>
                      </a:moveTo>
                      <a:lnTo>
                        <a:pt x="0" y="8"/>
                      </a:lnTo>
                      <a:lnTo>
                        <a:pt x="2" y="6"/>
                      </a:lnTo>
                      <a:lnTo>
                        <a:pt x="0" y="4"/>
                      </a:lnTo>
                      <a:lnTo>
                        <a:pt x="0" y="2"/>
                      </a:lnTo>
                      <a:lnTo>
                        <a:pt x="0" y="0"/>
                      </a:lnTo>
                      <a:lnTo>
                        <a:pt x="0" y="0"/>
                      </a:lnTo>
                      <a:lnTo>
                        <a:pt x="0" y="2"/>
                      </a:lnTo>
                      <a:lnTo>
                        <a:pt x="0" y="4"/>
                      </a:lnTo>
                      <a:lnTo>
                        <a:pt x="2" y="6"/>
                      </a:lnTo>
                      <a:lnTo>
                        <a:pt x="0" y="8"/>
                      </a:lnTo>
                      <a:lnTo>
                        <a:pt x="0" y="8"/>
                      </a:lnTo>
                      <a:lnTo>
                        <a:pt x="0" y="14"/>
                      </a:lnTo>
                      <a:lnTo>
                        <a:pt x="4" y="22"/>
                      </a:lnTo>
                      <a:lnTo>
                        <a:pt x="8" y="28"/>
                      </a:lnTo>
                      <a:lnTo>
                        <a:pt x="12" y="28"/>
                      </a:lnTo>
                      <a:lnTo>
                        <a:pt x="12" y="28"/>
                      </a:lnTo>
                      <a:lnTo>
                        <a:pt x="8" y="26"/>
                      </a:lnTo>
                      <a:lnTo>
                        <a:pt x="4" y="22"/>
                      </a:lnTo>
                      <a:lnTo>
                        <a:pt x="0" y="14"/>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2" name="Freeform 40"/>
                <p:cNvSpPr>
                  <a:spLocks/>
                </p:cNvSpPr>
                <p:nvPr/>
              </p:nvSpPr>
              <p:spPr bwMode="auto">
                <a:xfrm>
                  <a:off x="3140" y="2208"/>
                  <a:ext cx="12" cy="18"/>
                </a:xfrm>
                <a:custGeom>
                  <a:avLst/>
                  <a:gdLst>
                    <a:gd name="T0" fmla="*/ 12 w 12"/>
                    <a:gd name="T1" fmla="*/ 18 h 18"/>
                    <a:gd name="T2" fmla="*/ 12 w 12"/>
                    <a:gd name="T3" fmla="*/ 18 h 18"/>
                    <a:gd name="T4" fmla="*/ 10 w 12"/>
                    <a:gd name="T5" fmla="*/ 12 h 18"/>
                    <a:gd name="T6" fmla="*/ 4 w 12"/>
                    <a:gd name="T7" fmla="*/ 8 h 18"/>
                    <a:gd name="T8" fmla="*/ 4 w 12"/>
                    <a:gd name="T9" fmla="*/ 8 h 18"/>
                    <a:gd name="T10" fmla="*/ 2 w 12"/>
                    <a:gd name="T11" fmla="*/ 4 h 18"/>
                    <a:gd name="T12" fmla="*/ 0 w 12"/>
                    <a:gd name="T13" fmla="*/ 0 h 18"/>
                    <a:gd name="T14" fmla="*/ 0 w 12"/>
                    <a:gd name="T15" fmla="*/ 0 h 18"/>
                    <a:gd name="T16" fmla="*/ 2 w 12"/>
                    <a:gd name="T17" fmla="*/ 4 h 18"/>
                    <a:gd name="T18" fmla="*/ 4 w 12"/>
                    <a:gd name="T19" fmla="*/ 8 h 18"/>
                    <a:gd name="T20" fmla="*/ 4 w 12"/>
                    <a:gd name="T21" fmla="*/ 8 h 18"/>
                    <a:gd name="T22" fmla="*/ 10 w 12"/>
                    <a:gd name="T23" fmla="*/ 12 h 18"/>
                    <a:gd name="T24" fmla="*/ 12 w 12"/>
                    <a:gd name="T25" fmla="*/ 18 h 18"/>
                    <a:gd name="T26" fmla="*/ 12 w 12"/>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8">
                      <a:moveTo>
                        <a:pt x="12" y="18"/>
                      </a:moveTo>
                      <a:lnTo>
                        <a:pt x="12" y="18"/>
                      </a:lnTo>
                      <a:lnTo>
                        <a:pt x="10" y="12"/>
                      </a:lnTo>
                      <a:lnTo>
                        <a:pt x="4" y="8"/>
                      </a:lnTo>
                      <a:lnTo>
                        <a:pt x="4" y="8"/>
                      </a:lnTo>
                      <a:lnTo>
                        <a:pt x="2" y="4"/>
                      </a:lnTo>
                      <a:lnTo>
                        <a:pt x="0" y="0"/>
                      </a:lnTo>
                      <a:lnTo>
                        <a:pt x="0" y="0"/>
                      </a:lnTo>
                      <a:lnTo>
                        <a:pt x="2" y="4"/>
                      </a:lnTo>
                      <a:lnTo>
                        <a:pt x="4" y="8"/>
                      </a:lnTo>
                      <a:lnTo>
                        <a:pt x="4" y="8"/>
                      </a:lnTo>
                      <a:lnTo>
                        <a:pt x="10" y="12"/>
                      </a:lnTo>
                      <a:lnTo>
                        <a:pt x="12" y="18"/>
                      </a:lnTo>
                      <a:lnTo>
                        <a:pt x="12" y="1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3" name="Freeform 41"/>
                <p:cNvSpPr>
                  <a:spLocks/>
                </p:cNvSpPr>
                <p:nvPr/>
              </p:nvSpPr>
              <p:spPr bwMode="auto">
                <a:xfrm>
                  <a:off x="3136" y="2192"/>
                  <a:ext cx="8" cy="6"/>
                </a:xfrm>
                <a:custGeom>
                  <a:avLst/>
                  <a:gdLst>
                    <a:gd name="T0" fmla="*/ 8 w 8"/>
                    <a:gd name="T1" fmla="*/ 6 h 6"/>
                    <a:gd name="T2" fmla="*/ 8 w 8"/>
                    <a:gd name="T3" fmla="*/ 6 h 6"/>
                    <a:gd name="T4" fmla="*/ 6 w 8"/>
                    <a:gd name="T5" fmla="*/ 4 h 6"/>
                    <a:gd name="T6" fmla="*/ 4 w 8"/>
                    <a:gd name="T7" fmla="*/ 4 h 6"/>
                    <a:gd name="T8" fmla="*/ 2 w 8"/>
                    <a:gd name="T9" fmla="*/ 4 h 6"/>
                    <a:gd name="T10" fmla="*/ 0 w 8"/>
                    <a:gd name="T11" fmla="*/ 2 h 6"/>
                    <a:gd name="T12" fmla="*/ 0 w 8"/>
                    <a:gd name="T13" fmla="*/ 2 h 6"/>
                    <a:gd name="T14" fmla="*/ 0 w 8"/>
                    <a:gd name="T15" fmla="*/ 0 h 6"/>
                    <a:gd name="T16" fmla="*/ 0 w 8"/>
                    <a:gd name="T17" fmla="*/ 0 h 6"/>
                    <a:gd name="T18" fmla="*/ 0 w 8"/>
                    <a:gd name="T19" fmla="*/ 2 h 6"/>
                    <a:gd name="T20" fmla="*/ 0 w 8"/>
                    <a:gd name="T21" fmla="*/ 2 h 6"/>
                    <a:gd name="T22" fmla="*/ 2 w 8"/>
                    <a:gd name="T23" fmla="*/ 4 h 6"/>
                    <a:gd name="T24" fmla="*/ 4 w 8"/>
                    <a:gd name="T25" fmla="*/ 4 h 6"/>
                    <a:gd name="T26" fmla="*/ 8 w 8"/>
                    <a:gd name="T27" fmla="*/ 6 h 6"/>
                    <a:gd name="T28" fmla="*/ 8 w 8"/>
                    <a:gd name="T2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
                      <a:moveTo>
                        <a:pt x="8" y="6"/>
                      </a:moveTo>
                      <a:lnTo>
                        <a:pt x="8" y="6"/>
                      </a:lnTo>
                      <a:lnTo>
                        <a:pt x="6" y="4"/>
                      </a:lnTo>
                      <a:lnTo>
                        <a:pt x="4" y="4"/>
                      </a:lnTo>
                      <a:lnTo>
                        <a:pt x="2" y="4"/>
                      </a:lnTo>
                      <a:lnTo>
                        <a:pt x="0" y="2"/>
                      </a:lnTo>
                      <a:lnTo>
                        <a:pt x="0" y="2"/>
                      </a:lnTo>
                      <a:lnTo>
                        <a:pt x="0" y="0"/>
                      </a:lnTo>
                      <a:lnTo>
                        <a:pt x="0" y="0"/>
                      </a:lnTo>
                      <a:lnTo>
                        <a:pt x="0" y="2"/>
                      </a:lnTo>
                      <a:lnTo>
                        <a:pt x="0" y="2"/>
                      </a:lnTo>
                      <a:lnTo>
                        <a:pt x="2" y="4"/>
                      </a:lnTo>
                      <a:lnTo>
                        <a:pt x="4" y="4"/>
                      </a:lnTo>
                      <a:lnTo>
                        <a:pt x="8" y="6"/>
                      </a:lnTo>
                      <a:lnTo>
                        <a:pt x="8"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4" name="Freeform 42"/>
                <p:cNvSpPr>
                  <a:spLocks/>
                </p:cNvSpPr>
                <p:nvPr/>
              </p:nvSpPr>
              <p:spPr bwMode="auto">
                <a:xfrm>
                  <a:off x="3394" y="2450"/>
                  <a:ext cx="2" cy="4"/>
                </a:xfrm>
                <a:custGeom>
                  <a:avLst/>
                  <a:gdLst>
                    <a:gd name="T0" fmla="*/ 0 w 2"/>
                    <a:gd name="T1" fmla="*/ 0 h 4"/>
                    <a:gd name="T2" fmla="*/ 0 w 2"/>
                    <a:gd name="T3" fmla="*/ 0 h 4"/>
                    <a:gd name="T4" fmla="*/ 0 w 2"/>
                    <a:gd name="T5" fmla="*/ 0 h 4"/>
                    <a:gd name="T6" fmla="*/ 2 w 2"/>
                    <a:gd name="T7" fmla="*/ 0 h 4"/>
                    <a:gd name="T8" fmla="*/ 2 w 2"/>
                    <a:gd name="T9" fmla="*/ 4 h 4"/>
                    <a:gd name="T10" fmla="*/ 2 w 2"/>
                    <a:gd name="T11" fmla="*/ 4 h 4"/>
                    <a:gd name="T12" fmla="*/ 2 w 2"/>
                    <a:gd name="T13" fmla="*/ 4 h 4"/>
                    <a:gd name="T14" fmla="*/ 2 w 2"/>
                    <a:gd name="T15" fmla="*/ 4 h 4"/>
                    <a:gd name="T16" fmla="*/ 2 w 2"/>
                    <a:gd name="T17" fmla="*/ 0 h 4"/>
                    <a:gd name="T18" fmla="*/ 0 w 2"/>
                    <a:gd name="T19" fmla="*/ 0 h 4"/>
                    <a:gd name="T20" fmla="*/ 0 w 2"/>
                    <a:gd name="T21" fmla="*/ 0 h 4"/>
                    <a:gd name="T22" fmla="*/ 0 w 2"/>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0" y="0"/>
                      </a:moveTo>
                      <a:lnTo>
                        <a:pt x="0" y="0"/>
                      </a:lnTo>
                      <a:lnTo>
                        <a:pt x="0" y="0"/>
                      </a:lnTo>
                      <a:lnTo>
                        <a:pt x="2" y="0"/>
                      </a:lnTo>
                      <a:lnTo>
                        <a:pt x="2" y="4"/>
                      </a:lnTo>
                      <a:lnTo>
                        <a:pt x="2" y="4"/>
                      </a:lnTo>
                      <a:lnTo>
                        <a:pt x="2" y="4"/>
                      </a:lnTo>
                      <a:lnTo>
                        <a:pt x="2" y="4"/>
                      </a:lnTo>
                      <a:lnTo>
                        <a:pt x="2"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5" name="Freeform 43"/>
                <p:cNvSpPr>
                  <a:spLocks/>
                </p:cNvSpPr>
                <p:nvPr/>
              </p:nvSpPr>
              <p:spPr bwMode="auto">
                <a:xfrm>
                  <a:off x="3326" y="2336"/>
                  <a:ext cx="4" cy="6"/>
                </a:xfrm>
                <a:custGeom>
                  <a:avLst/>
                  <a:gdLst>
                    <a:gd name="T0" fmla="*/ 0 w 4"/>
                    <a:gd name="T1" fmla="*/ 0 h 6"/>
                    <a:gd name="T2" fmla="*/ 0 w 4"/>
                    <a:gd name="T3" fmla="*/ 0 h 6"/>
                    <a:gd name="T4" fmla="*/ 4 w 4"/>
                    <a:gd name="T5" fmla="*/ 6 h 6"/>
                    <a:gd name="T6" fmla="*/ 4 w 4"/>
                    <a:gd name="T7" fmla="*/ 6 h 6"/>
                    <a:gd name="T8" fmla="*/ 2 w 4"/>
                    <a:gd name="T9" fmla="*/ 2 h 6"/>
                    <a:gd name="T10" fmla="*/ 0 w 4"/>
                    <a:gd name="T11" fmla="*/ 0 h 6"/>
                    <a:gd name="T12" fmla="*/ 0 w 4"/>
                    <a:gd name="T13" fmla="*/ 0 h 6"/>
                  </a:gdLst>
                  <a:ahLst/>
                  <a:cxnLst>
                    <a:cxn ang="0">
                      <a:pos x="T0" y="T1"/>
                    </a:cxn>
                    <a:cxn ang="0">
                      <a:pos x="T2" y="T3"/>
                    </a:cxn>
                    <a:cxn ang="0">
                      <a:pos x="T4" y="T5"/>
                    </a:cxn>
                    <a:cxn ang="0">
                      <a:pos x="T6" y="T7"/>
                    </a:cxn>
                    <a:cxn ang="0">
                      <a:pos x="T8" y="T9"/>
                    </a:cxn>
                    <a:cxn ang="0">
                      <a:pos x="T10" y="T11"/>
                    </a:cxn>
                    <a:cxn ang="0">
                      <a:pos x="T12" y="T13"/>
                    </a:cxn>
                  </a:cxnLst>
                  <a:rect l="0" t="0" r="r" b="b"/>
                  <a:pathLst>
                    <a:path w="4" h="6">
                      <a:moveTo>
                        <a:pt x="0" y="0"/>
                      </a:moveTo>
                      <a:lnTo>
                        <a:pt x="0" y="0"/>
                      </a:lnTo>
                      <a:lnTo>
                        <a:pt x="4" y="6"/>
                      </a:lnTo>
                      <a:lnTo>
                        <a:pt x="4" y="6"/>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6" name="Freeform 44"/>
                <p:cNvSpPr>
                  <a:spLocks/>
                </p:cNvSpPr>
                <p:nvPr/>
              </p:nvSpPr>
              <p:spPr bwMode="auto">
                <a:xfrm>
                  <a:off x="2904" y="2238"/>
                  <a:ext cx="18" cy="12"/>
                </a:xfrm>
                <a:custGeom>
                  <a:avLst/>
                  <a:gdLst>
                    <a:gd name="T0" fmla="*/ 0 w 18"/>
                    <a:gd name="T1" fmla="*/ 12 h 12"/>
                    <a:gd name="T2" fmla="*/ 0 w 18"/>
                    <a:gd name="T3" fmla="*/ 12 h 12"/>
                    <a:gd name="T4" fmla="*/ 6 w 18"/>
                    <a:gd name="T5" fmla="*/ 8 h 12"/>
                    <a:gd name="T6" fmla="*/ 12 w 18"/>
                    <a:gd name="T7" fmla="*/ 6 h 12"/>
                    <a:gd name="T8" fmla="*/ 16 w 18"/>
                    <a:gd name="T9" fmla="*/ 2 h 12"/>
                    <a:gd name="T10" fmla="*/ 16 w 18"/>
                    <a:gd name="T11" fmla="*/ 2 h 12"/>
                    <a:gd name="T12" fmla="*/ 18 w 18"/>
                    <a:gd name="T13" fmla="*/ 0 h 12"/>
                    <a:gd name="T14" fmla="*/ 18 w 18"/>
                    <a:gd name="T15" fmla="*/ 0 h 12"/>
                    <a:gd name="T16" fmla="*/ 16 w 18"/>
                    <a:gd name="T17" fmla="*/ 2 h 12"/>
                    <a:gd name="T18" fmla="*/ 16 w 18"/>
                    <a:gd name="T19" fmla="*/ 2 h 12"/>
                    <a:gd name="T20" fmla="*/ 12 w 18"/>
                    <a:gd name="T21" fmla="*/ 6 h 12"/>
                    <a:gd name="T22" fmla="*/ 6 w 18"/>
                    <a:gd name="T23" fmla="*/ 8 h 12"/>
                    <a:gd name="T24" fmla="*/ 2 w 18"/>
                    <a:gd name="T25" fmla="*/ 10 h 12"/>
                    <a:gd name="T26" fmla="*/ 0 w 18"/>
                    <a:gd name="T27" fmla="*/ 12 h 12"/>
                    <a:gd name="T28" fmla="*/ 0 w 18"/>
                    <a:gd name="T2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2">
                      <a:moveTo>
                        <a:pt x="0" y="12"/>
                      </a:moveTo>
                      <a:lnTo>
                        <a:pt x="0" y="12"/>
                      </a:lnTo>
                      <a:lnTo>
                        <a:pt x="6" y="8"/>
                      </a:lnTo>
                      <a:lnTo>
                        <a:pt x="12" y="6"/>
                      </a:lnTo>
                      <a:lnTo>
                        <a:pt x="16" y="2"/>
                      </a:lnTo>
                      <a:lnTo>
                        <a:pt x="16" y="2"/>
                      </a:lnTo>
                      <a:lnTo>
                        <a:pt x="18" y="0"/>
                      </a:lnTo>
                      <a:lnTo>
                        <a:pt x="18" y="0"/>
                      </a:lnTo>
                      <a:lnTo>
                        <a:pt x="16" y="2"/>
                      </a:lnTo>
                      <a:lnTo>
                        <a:pt x="16" y="2"/>
                      </a:lnTo>
                      <a:lnTo>
                        <a:pt x="12" y="6"/>
                      </a:lnTo>
                      <a:lnTo>
                        <a:pt x="6" y="8"/>
                      </a:lnTo>
                      <a:lnTo>
                        <a:pt x="2" y="10"/>
                      </a:lnTo>
                      <a:lnTo>
                        <a:pt x="0" y="12"/>
                      </a:lnTo>
                      <a:lnTo>
                        <a:pt x="0"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7" name="Freeform 45"/>
                <p:cNvSpPr>
                  <a:spLocks/>
                </p:cNvSpPr>
                <p:nvPr/>
              </p:nvSpPr>
              <p:spPr bwMode="auto">
                <a:xfrm>
                  <a:off x="3336" y="2324"/>
                  <a:ext cx="48" cy="96"/>
                </a:xfrm>
                <a:custGeom>
                  <a:avLst/>
                  <a:gdLst>
                    <a:gd name="T0" fmla="*/ 46 w 48"/>
                    <a:gd name="T1" fmla="*/ 82 h 96"/>
                    <a:gd name="T2" fmla="*/ 48 w 48"/>
                    <a:gd name="T3" fmla="*/ 82 h 96"/>
                    <a:gd name="T4" fmla="*/ 46 w 48"/>
                    <a:gd name="T5" fmla="*/ 66 h 96"/>
                    <a:gd name="T6" fmla="*/ 40 w 48"/>
                    <a:gd name="T7" fmla="*/ 62 h 96"/>
                    <a:gd name="T8" fmla="*/ 34 w 48"/>
                    <a:gd name="T9" fmla="*/ 56 h 96"/>
                    <a:gd name="T10" fmla="*/ 30 w 48"/>
                    <a:gd name="T11" fmla="*/ 50 h 96"/>
                    <a:gd name="T12" fmla="*/ 28 w 48"/>
                    <a:gd name="T13" fmla="*/ 48 h 96"/>
                    <a:gd name="T14" fmla="*/ 30 w 48"/>
                    <a:gd name="T15" fmla="*/ 44 h 96"/>
                    <a:gd name="T16" fmla="*/ 28 w 48"/>
                    <a:gd name="T17" fmla="*/ 44 h 96"/>
                    <a:gd name="T18" fmla="*/ 26 w 48"/>
                    <a:gd name="T19" fmla="*/ 42 h 96"/>
                    <a:gd name="T20" fmla="*/ 38 w 48"/>
                    <a:gd name="T21" fmla="*/ 38 h 96"/>
                    <a:gd name="T22" fmla="*/ 40 w 48"/>
                    <a:gd name="T23" fmla="*/ 34 h 96"/>
                    <a:gd name="T24" fmla="*/ 36 w 48"/>
                    <a:gd name="T25" fmla="*/ 30 h 96"/>
                    <a:gd name="T26" fmla="*/ 12 w 48"/>
                    <a:gd name="T27" fmla="*/ 14 h 96"/>
                    <a:gd name="T28" fmla="*/ 2 w 48"/>
                    <a:gd name="T29" fmla="*/ 4 h 96"/>
                    <a:gd name="T30" fmla="*/ 6 w 48"/>
                    <a:gd name="T31" fmla="*/ 0 h 96"/>
                    <a:gd name="T32" fmla="*/ 4 w 48"/>
                    <a:gd name="T33" fmla="*/ 0 h 96"/>
                    <a:gd name="T34" fmla="*/ 2 w 48"/>
                    <a:gd name="T35" fmla="*/ 4 h 96"/>
                    <a:gd name="T36" fmla="*/ 0 w 48"/>
                    <a:gd name="T37" fmla="*/ 4 h 96"/>
                    <a:gd name="T38" fmla="*/ 10 w 48"/>
                    <a:gd name="T39" fmla="*/ 14 h 96"/>
                    <a:gd name="T40" fmla="*/ 34 w 48"/>
                    <a:gd name="T41" fmla="*/ 30 h 96"/>
                    <a:gd name="T42" fmla="*/ 40 w 48"/>
                    <a:gd name="T43" fmla="*/ 34 h 96"/>
                    <a:gd name="T44" fmla="*/ 38 w 48"/>
                    <a:gd name="T45" fmla="*/ 38 h 96"/>
                    <a:gd name="T46" fmla="*/ 26 w 48"/>
                    <a:gd name="T47" fmla="*/ 42 h 96"/>
                    <a:gd name="T48" fmla="*/ 28 w 48"/>
                    <a:gd name="T49" fmla="*/ 44 h 96"/>
                    <a:gd name="T50" fmla="*/ 28 w 48"/>
                    <a:gd name="T51" fmla="*/ 44 h 96"/>
                    <a:gd name="T52" fmla="*/ 28 w 48"/>
                    <a:gd name="T53" fmla="*/ 46 h 96"/>
                    <a:gd name="T54" fmla="*/ 28 w 48"/>
                    <a:gd name="T55" fmla="*/ 50 h 96"/>
                    <a:gd name="T56" fmla="*/ 22 w 48"/>
                    <a:gd name="T57" fmla="*/ 54 h 96"/>
                    <a:gd name="T58" fmla="*/ 18 w 48"/>
                    <a:gd name="T59" fmla="*/ 46 h 96"/>
                    <a:gd name="T60" fmla="*/ 16 w 48"/>
                    <a:gd name="T61" fmla="*/ 44 h 96"/>
                    <a:gd name="T62" fmla="*/ 12 w 48"/>
                    <a:gd name="T63" fmla="*/ 48 h 96"/>
                    <a:gd name="T64" fmla="*/ 4 w 48"/>
                    <a:gd name="T65" fmla="*/ 64 h 96"/>
                    <a:gd name="T66" fmla="*/ 4 w 48"/>
                    <a:gd name="T67" fmla="*/ 66 h 96"/>
                    <a:gd name="T68" fmla="*/ 4 w 48"/>
                    <a:gd name="T69" fmla="*/ 64 h 96"/>
                    <a:gd name="T70" fmla="*/ 10 w 48"/>
                    <a:gd name="T71" fmla="*/ 56 h 96"/>
                    <a:gd name="T72" fmla="*/ 16 w 48"/>
                    <a:gd name="T73" fmla="*/ 44 h 96"/>
                    <a:gd name="T74" fmla="*/ 18 w 48"/>
                    <a:gd name="T75" fmla="*/ 48 h 96"/>
                    <a:gd name="T76" fmla="*/ 20 w 48"/>
                    <a:gd name="T77" fmla="*/ 52 h 96"/>
                    <a:gd name="T78" fmla="*/ 24 w 48"/>
                    <a:gd name="T79" fmla="*/ 54 h 96"/>
                    <a:gd name="T80" fmla="*/ 28 w 48"/>
                    <a:gd name="T81" fmla="*/ 50 h 96"/>
                    <a:gd name="T82" fmla="*/ 34 w 48"/>
                    <a:gd name="T83" fmla="*/ 56 h 96"/>
                    <a:gd name="T84" fmla="*/ 40 w 48"/>
                    <a:gd name="T85" fmla="*/ 62 h 96"/>
                    <a:gd name="T86" fmla="*/ 44 w 48"/>
                    <a:gd name="T87" fmla="*/ 66 h 96"/>
                    <a:gd name="T88" fmla="*/ 46 w 48"/>
                    <a:gd name="T89" fmla="*/ 82 h 96"/>
                    <a:gd name="T90" fmla="*/ 46 w 48"/>
                    <a:gd name="T91" fmla="*/ 90 h 96"/>
                    <a:gd name="T92" fmla="*/ 46 w 48"/>
                    <a:gd name="T93" fmla="*/ 96 h 96"/>
                    <a:gd name="T94" fmla="*/ 46 w 48"/>
                    <a:gd name="T95" fmla="*/ 90 h 96"/>
                    <a:gd name="T96" fmla="*/ 46 w 48"/>
                    <a:gd name="T97" fmla="*/ 8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8" h="96">
                      <a:moveTo>
                        <a:pt x="46" y="82"/>
                      </a:moveTo>
                      <a:lnTo>
                        <a:pt x="46" y="82"/>
                      </a:lnTo>
                      <a:lnTo>
                        <a:pt x="48" y="82"/>
                      </a:lnTo>
                      <a:lnTo>
                        <a:pt x="48" y="82"/>
                      </a:lnTo>
                      <a:lnTo>
                        <a:pt x="48" y="70"/>
                      </a:lnTo>
                      <a:lnTo>
                        <a:pt x="46" y="66"/>
                      </a:lnTo>
                      <a:lnTo>
                        <a:pt x="40" y="62"/>
                      </a:lnTo>
                      <a:lnTo>
                        <a:pt x="40" y="62"/>
                      </a:lnTo>
                      <a:lnTo>
                        <a:pt x="36" y="60"/>
                      </a:lnTo>
                      <a:lnTo>
                        <a:pt x="34" y="56"/>
                      </a:lnTo>
                      <a:lnTo>
                        <a:pt x="32" y="52"/>
                      </a:lnTo>
                      <a:lnTo>
                        <a:pt x="30" y="50"/>
                      </a:lnTo>
                      <a:lnTo>
                        <a:pt x="30" y="50"/>
                      </a:lnTo>
                      <a:lnTo>
                        <a:pt x="28" y="48"/>
                      </a:lnTo>
                      <a:lnTo>
                        <a:pt x="30" y="46"/>
                      </a:lnTo>
                      <a:lnTo>
                        <a:pt x="30" y="44"/>
                      </a:lnTo>
                      <a:lnTo>
                        <a:pt x="28" y="44"/>
                      </a:lnTo>
                      <a:lnTo>
                        <a:pt x="28" y="44"/>
                      </a:lnTo>
                      <a:lnTo>
                        <a:pt x="26" y="42"/>
                      </a:lnTo>
                      <a:lnTo>
                        <a:pt x="26" y="42"/>
                      </a:lnTo>
                      <a:lnTo>
                        <a:pt x="32" y="40"/>
                      </a:lnTo>
                      <a:lnTo>
                        <a:pt x="38" y="38"/>
                      </a:lnTo>
                      <a:lnTo>
                        <a:pt x="40" y="36"/>
                      </a:lnTo>
                      <a:lnTo>
                        <a:pt x="40" y="34"/>
                      </a:lnTo>
                      <a:lnTo>
                        <a:pt x="40" y="34"/>
                      </a:lnTo>
                      <a:lnTo>
                        <a:pt x="36" y="30"/>
                      </a:lnTo>
                      <a:lnTo>
                        <a:pt x="24" y="24"/>
                      </a:lnTo>
                      <a:lnTo>
                        <a:pt x="12" y="14"/>
                      </a:lnTo>
                      <a:lnTo>
                        <a:pt x="6" y="10"/>
                      </a:lnTo>
                      <a:lnTo>
                        <a:pt x="2" y="4"/>
                      </a:lnTo>
                      <a:lnTo>
                        <a:pt x="2" y="4"/>
                      </a:lnTo>
                      <a:lnTo>
                        <a:pt x="6" y="0"/>
                      </a:lnTo>
                      <a:lnTo>
                        <a:pt x="6" y="0"/>
                      </a:lnTo>
                      <a:lnTo>
                        <a:pt x="4" y="0"/>
                      </a:lnTo>
                      <a:lnTo>
                        <a:pt x="2" y="4"/>
                      </a:lnTo>
                      <a:lnTo>
                        <a:pt x="2" y="4"/>
                      </a:lnTo>
                      <a:lnTo>
                        <a:pt x="0" y="4"/>
                      </a:lnTo>
                      <a:lnTo>
                        <a:pt x="0" y="4"/>
                      </a:lnTo>
                      <a:lnTo>
                        <a:pt x="6" y="10"/>
                      </a:lnTo>
                      <a:lnTo>
                        <a:pt x="10" y="14"/>
                      </a:lnTo>
                      <a:lnTo>
                        <a:pt x="24" y="22"/>
                      </a:lnTo>
                      <a:lnTo>
                        <a:pt x="34" y="30"/>
                      </a:lnTo>
                      <a:lnTo>
                        <a:pt x="40" y="34"/>
                      </a:lnTo>
                      <a:lnTo>
                        <a:pt x="40" y="34"/>
                      </a:lnTo>
                      <a:lnTo>
                        <a:pt x="40" y="36"/>
                      </a:lnTo>
                      <a:lnTo>
                        <a:pt x="38" y="38"/>
                      </a:lnTo>
                      <a:lnTo>
                        <a:pt x="30" y="40"/>
                      </a:lnTo>
                      <a:lnTo>
                        <a:pt x="26" y="42"/>
                      </a:lnTo>
                      <a:lnTo>
                        <a:pt x="26" y="42"/>
                      </a:lnTo>
                      <a:lnTo>
                        <a:pt x="28" y="44"/>
                      </a:lnTo>
                      <a:lnTo>
                        <a:pt x="28" y="44"/>
                      </a:lnTo>
                      <a:lnTo>
                        <a:pt x="28" y="44"/>
                      </a:lnTo>
                      <a:lnTo>
                        <a:pt x="28" y="46"/>
                      </a:lnTo>
                      <a:lnTo>
                        <a:pt x="28" y="46"/>
                      </a:lnTo>
                      <a:lnTo>
                        <a:pt x="28" y="50"/>
                      </a:lnTo>
                      <a:lnTo>
                        <a:pt x="28" y="50"/>
                      </a:lnTo>
                      <a:lnTo>
                        <a:pt x="24" y="52"/>
                      </a:lnTo>
                      <a:lnTo>
                        <a:pt x="22" y="54"/>
                      </a:lnTo>
                      <a:lnTo>
                        <a:pt x="20" y="52"/>
                      </a:lnTo>
                      <a:lnTo>
                        <a:pt x="18" y="46"/>
                      </a:lnTo>
                      <a:lnTo>
                        <a:pt x="18" y="46"/>
                      </a:lnTo>
                      <a:lnTo>
                        <a:pt x="16" y="44"/>
                      </a:lnTo>
                      <a:lnTo>
                        <a:pt x="16" y="44"/>
                      </a:lnTo>
                      <a:lnTo>
                        <a:pt x="12" y="48"/>
                      </a:lnTo>
                      <a:lnTo>
                        <a:pt x="10" y="56"/>
                      </a:lnTo>
                      <a:lnTo>
                        <a:pt x="4" y="64"/>
                      </a:lnTo>
                      <a:lnTo>
                        <a:pt x="4" y="64"/>
                      </a:lnTo>
                      <a:lnTo>
                        <a:pt x="4" y="66"/>
                      </a:lnTo>
                      <a:lnTo>
                        <a:pt x="4" y="66"/>
                      </a:lnTo>
                      <a:lnTo>
                        <a:pt x="4" y="64"/>
                      </a:lnTo>
                      <a:lnTo>
                        <a:pt x="4" y="64"/>
                      </a:lnTo>
                      <a:lnTo>
                        <a:pt x="10" y="56"/>
                      </a:lnTo>
                      <a:lnTo>
                        <a:pt x="12" y="48"/>
                      </a:lnTo>
                      <a:lnTo>
                        <a:pt x="16" y="44"/>
                      </a:lnTo>
                      <a:lnTo>
                        <a:pt x="16" y="44"/>
                      </a:lnTo>
                      <a:lnTo>
                        <a:pt x="18" y="48"/>
                      </a:lnTo>
                      <a:lnTo>
                        <a:pt x="18" y="48"/>
                      </a:lnTo>
                      <a:lnTo>
                        <a:pt x="20" y="52"/>
                      </a:lnTo>
                      <a:lnTo>
                        <a:pt x="22" y="54"/>
                      </a:lnTo>
                      <a:lnTo>
                        <a:pt x="24" y="54"/>
                      </a:lnTo>
                      <a:lnTo>
                        <a:pt x="28" y="50"/>
                      </a:lnTo>
                      <a:lnTo>
                        <a:pt x="28" y="50"/>
                      </a:lnTo>
                      <a:lnTo>
                        <a:pt x="32" y="52"/>
                      </a:lnTo>
                      <a:lnTo>
                        <a:pt x="34" y="56"/>
                      </a:lnTo>
                      <a:lnTo>
                        <a:pt x="34" y="60"/>
                      </a:lnTo>
                      <a:lnTo>
                        <a:pt x="40" y="62"/>
                      </a:lnTo>
                      <a:lnTo>
                        <a:pt x="40" y="62"/>
                      </a:lnTo>
                      <a:lnTo>
                        <a:pt x="44" y="66"/>
                      </a:lnTo>
                      <a:lnTo>
                        <a:pt x="46" y="70"/>
                      </a:lnTo>
                      <a:lnTo>
                        <a:pt x="46" y="82"/>
                      </a:lnTo>
                      <a:lnTo>
                        <a:pt x="46" y="82"/>
                      </a:lnTo>
                      <a:lnTo>
                        <a:pt x="46" y="90"/>
                      </a:lnTo>
                      <a:lnTo>
                        <a:pt x="46" y="96"/>
                      </a:lnTo>
                      <a:lnTo>
                        <a:pt x="46" y="96"/>
                      </a:lnTo>
                      <a:lnTo>
                        <a:pt x="46" y="94"/>
                      </a:lnTo>
                      <a:lnTo>
                        <a:pt x="46" y="90"/>
                      </a:lnTo>
                      <a:lnTo>
                        <a:pt x="46" y="82"/>
                      </a:lnTo>
                      <a:lnTo>
                        <a:pt x="46" y="8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8" name="Freeform 46"/>
                <p:cNvSpPr>
                  <a:spLocks/>
                </p:cNvSpPr>
                <p:nvPr/>
              </p:nvSpPr>
              <p:spPr bwMode="auto">
                <a:xfrm>
                  <a:off x="3434" y="2440"/>
                  <a:ext cx="14" cy="2"/>
                </a:xfrm>
                <a:custGeom>
                  <a:avLst/>
                  <a:gdLst>
                    <a:gd name="T0" fmla="*/ 0 w 14"/>
                    <a:gd name="T1" fmla="*/ 0 h 2"/>
                    <a:gd name="T2" fmla="*/ 0 w 14"/>
                    <a:gd name="T3" fmla="*/ 0 h 2"/>
                    <a:gd name="T4" fmla="*/ 6 w 14"/>
                    <a:gd name="T5" fmla="*/ 0 h 2"/>
                    <a:gd name="T6" fmla="*/ 6 w 14"/>
                    <a:gd name="T7" fmla="*/ 0 h 2"/>
                    <a:gd name="T8" fmla="*/ 14 w 14"/>
                    <a:gd name="T9" fmla="*/ 2 h 2"/>
                    <a:gd name="T10" fmla="*/ 14 w 14"/>
                    <a:gd name="T11" fmla="*/ 2 h 2"/>
                    <a:gd name="T12" fmla="*/ 6 w 14"/>
                    <a:gd name="T13" fmla="*/ 0 h 2"/>
                    <a:gd name="T14" fmla="*/ 6 w 14"/>
                    <a:gd name="T15" fmla="*/ 0 h 2"/>
                    <a:gd name="T16" fmla="*/ 0 w 14"/>
                    <a:gd name="T17" fmla="*/ 0 h 2"/>
                    <a:gd name="T18" fmla="*/ 0 w 1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
                      <a:moveTo>
                        <a:pt x="0" y="0"/>
                      </a:moveTo>
                      <a:lnTo>
                        <a:pt x="0" y="0"/>
                      </a:lnTo>
                      <a:lnTo>
                        <a:pt x="6" y="0"/>
                      </a:lnTo>
                      <a:lnTo>
                        <a:pt x="6" y="0"/>
                      </a:lnTo>
                      <a:lnTo>
                        <a:pt x="14" y="2"/>
                      </a:lnTo>
                      <a:lnTo>
                        <a:pt x="14" y="2"/>
                      </a:lnTo>
                      <a:lnTo>
                        <a:pt x="6" y="0"/>
                      </a:lnTo>
                      <a:lnTo>
                        <a:pt x="6"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9" name="Freeform 47"/>
                <p:cNvSpPr>
                  <a:spLocks/>
                </p:cNvSpPr>
                <p:nvPr/>
              </p:nvSpPr>
              <p:spPr bwMode="auto">
                <a:xfrm>
                  <a:off x="3322" y="2210"/>
                  <a:ext cx="8" cy="28"/>
                </a:xfrm>
                <a:custGeom>
                  <a:avLst/>
                  <a:gdLst>
                    <a:gd name="T0" fmla="*/ 8 w 8"/>
                    <a:gd name="T1" fmla="*/ 28 h 28"/>
                    <a:gd name="T2" fmla="*/ 8 w 8"/>
                    <a:gd name="T3" fmla="*/ 28 h 28"/>
                    <a:gd name="T4" fmla="*/ 6 w 8"/>
                    <a:gd name="T5" fmla="*/ 24 h 28"/>
                    <a:gd name="T6" fmla="*/ 6 w 8"/>
                    <a:gd name="T7" fmla="*/ 16 h 28"/>
                    <a:gd name="T8" fmla="*/ 4 w 8"/>
                    <a:gd name="T9" fmla="*/ 8 h 28"/>
                    <a:gd name="T10" fmla="*/ 0 w 8"/>
                    <a:gd name="T11" fmla="*/ 0 h 28"/>
                    <a:gd name="T12" fmla="*/ 0 w 8"/>
                    <a:gd name="T13" fmla="*/ 0 h 28"/>
                    <a:gd name="T14" fmla="*/ 0 w 8"/>
                    <a:gd name="T15" fmla="*/ 0 h 28"/>
                    <a:gd name="T16" fmla="*/ 0 w 8"/>
                    <a:gd name="T17" fmla="*/ 0 h 28"/>
                    <a:gd name="T18" fmla="*/ 4 w 8"/>
                    <a:gd name="T19" fmla="*/ 8 h 28"/>
                    <a:gd name="T20" fmla="*/ 4 w 8"/>
                    <a:gd name="T21" fmla="*/ 16 h 28"/>
                    <a:gd name="T22" fmla="*/ 6 w 8"/>
                    <a:gd name="T23" fmla="*/ 22 h 28"/>
                    <a:gd name="T24" fmla="*/ 8 w 8"/>
                    <a:gd name="T25" fmla="*/ 28 h 28"/>
                    <a:gd name="T26" fmla="*/ 8 w 8"/>
                    <a:gd name="T27" fmla="*/ 28 h 28"/>
                    <a:gd name="T28" fmla="*/ 8 w 8"/>
                    <a:gd name="T29" fmla="*/ 28 h 28"/>
                    <a:gd name="T30" fmla="*/ 8 w 8"/>
                    <a:gd name="T31"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28">
                      <a:moveTo>
                        <a:pt x="8" y="28"/>
                      </a:moveTo>
                      <a:lnTo>
                        <a:pt x="8" y="28"/>
                      </a:lnTo>
                      <a:lnTo>
                        <a:pt x="6" y="24"/>
                      </a:lnTo>
                      <a:lnTo>
                        <a:pt x="6" y="16"/>
                      </a:lnTo>
                      <a:lnTo>
                        <a:pt x="4" y="8"/>
                      </a:lnTo>
                      <a:lnTo>
                        <a:pt x="0" y="0"/>
                      </a:lnTo>
                      <a:lnTo>
                        <a:pt x="0" y="0"/>
                      </a:lnTo>
                      <a:lnTo>
                        <a:pt x="0" y="0"/>
                      </a:lnTo>
                      <a:lnTo>
                        <a:pt x="0" y="0"/>
                      </a:lnTo>
                      <a:lnTo>
                        <a:pt x="4" y="8"/>
                      </a:lnTo>
                      <a:lnTo>
                        <a:pt x="4" y="16"/>
                      </a:lnTo>
                      <a:lnTo>
                        <a:pt x="6" y="22"/>
                      </a:lnTo>
                      <a:lnTo>
                        <a:pt x="8" y="28"/>
                      </a:lnTo>
                      <a:lnTo>
                        <a:pt x="8" y="28"/>
                      </a:lnTo>
                      <a:lnTo>
                        <a:pt x="8" y="28"/>
                      </a:lnTo>
                      <a:lnTo>
                        <a:pt x="8" y="2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0" name="Freeform 48"/>
                <p:cNvSpPr>
                  <a:spLocks/>
                </p:cNvSpPr>
                <p:nvPr/>
              </p:nvSpPr>
              <p:spPr bwMode="auto">
                <a:xfrm>
                  <a:off x="3332" y="2260"/>
                  <a:ext cx="18" cy="46"/>
                </a:xfrm>
                <a:custGeom>
                  <a:avLst/>
                  <a:gdLst>
                    <a:gd name="T0" fmla="*/ 2 w 18"/>
                    <a:gd name="T1" fmla="*/ 22 h 46"/>
                    <a:gd name="T2" fmla="*/ 2 w 18"/>
                    <a:gd name="T3" fmla="*/ 22 h 46"/>
                    <a:gd name="T4" fmla="*/ 0 w 18"/>
                    <a:gd name="T5" fmla="*/ 24 h 46"/>
                    <a:gd name="T6" fmla="*/ 2 w 18"/>
                    <a:gd name="T7" fmla="*/ 28 h 46"/>
                    <a:gd name="T8" fmla="*/ 10 w 18"/>
                    <a:gd name="T9" fmla="*/ 34 h 46"/>
                    <a:gd name="T10" fmla="*/ 16 w 18"/>
                    <a:gd name="T11" fmla="*/ 40 h 46"/>
                    <a:gd name="T12" fmla="*/ 18 w 18"/>
                    <a:gd name="T13" fmla="*/ 44 h 46"/>
                    <a:gd name="T14" fmla="*/ 18 w 18"/>
                    <a:gd name="T15" fmla="*/ 46 h 46"/>
                    <a:gd name="T16" fmla="*/ 18 w 18"/>
                    <a:gd name="T17" fmla="*/ 46 h 46"/>
                    <a:gd name="T18" fmla="*/ 14 w 18"/>
                    <a:gd name="T19" fmla="*/ 46 h 46"/>
                    <a:gd name="T20" fmla="*/ 14 w 18"/>
                    <a:gd name="T21" fmla="*/ 46 h 46"/>
                    <a:gd name="T22" fmla="*/ 18 w 18"/>
                    <a:gd name="T23" fmla="*/ 46 h 46"/>
                    <a:gd name="T24" fmla="*/ 18 w 18"/>
                    <a:gd name="T25" fmla="*/ 46 h 46"/>
                    <a:gd name="T26" fmla="*/ 18 w 18"/>
                    <a:gd name="T27" fmla="*/ 44 h 46"/>
                    <a:gd name="T28" fmla="*/ 16 w 18"/>
                    <a:gd name="T29" fmla="*/ 40 h 46"/>
                    <a:gd name="T30" fmla="*/ 10 w 18"/>
                    <a:gd name="T31" fmla="*/ 36 h 46"/>
                    <a:gd name="T32" fmla="*/ 2 w 18"/>
                    <a:gd name="T33" fmla="*/ 28 h 46"/>
                    <a:gd name="T34" fmla="*/ 2 w 18"/>
                    <a:gd name="T35" fmla="*/ 24 h 46"/>
                    <a:gd name="T36" fmla="*/ 2 w 18"/>
                    <a:gd name="T37" fmla="*/ 22 h 46"/>
                    <a:gd name="T38" fmla="*/ 2 w 18"/>
                    <a:gd name="T39" fmla="*/ 22 h 46"/>
                    <a:gd name="T40" fmla="*/ 8 w 18"/>
                    <a:gd name="T41" fmla="*/ 6 h 46"/>
                    <a:gd name="T42" fmla="*/ 10 w 18"/>
                    <a:gd name="T43" fmla="*/ 2 h 46"/>
                    <a:gd name="T44" fmla="*/ 8 w 18"/>
                    <a:gd name="T45" fmla="*/ 0 h 46"/>
                    <a:gd name="T46" fmla="*/ 8 w 18"/>
                    <a:gd name="T47" fmla="*/ 0 h 46"/>
                    <a:gd name="T48" fmla="*/ 8 w 18"/>
                    <a:gd name="T49" fmla="*/ 2 h 46"/>
                    <a:gd name="T50" fmla="*/ 8 w 18"/>
                    <a:gd name="T51" fmla="*/ 6 h 46"/>
                    <a:gd name="T52" fmla="*/ 2 w 18"/>
                    <a:gd name="T53" fmla="*/ 22 h 46"/>
                    <a:gd name="T54" fmla="*/ 2 w 18"/>
                    <a:gd name="T55" fmla="*/ 2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8" h="46">
                      <a:moveTo>
                        <a:pt x="2" y="22"/>
                      </a:moveTo>
                      <a:lnTo>
                        <a:pt x="2" y="22"/>
                      </a:lnTo>
                      <a:lnTo>
                        <a:pt x="0" y="24"/>
                      </a:lnTo>
                      <a:lnTo>
                        <a:pt x="2" y="28"/>
                      </a:lnTo>
                      <a:lnTo>
                        <a:pt x="10" y="34"/>
                      </a:lnTo>
                      <a:lnTo>
                        <a:pt x="16" y="40"/>
                      </a:lnTo>
                      <a:lnTo>
                        <a:pt x="18" y="44"/>
                      </a:lnTo>
                      <a:lnTo>
                        <a:pt x="18" y="46"/>
                      </a:lnTo>
                      <a:lnTo>
                        <a:pt x="18" y="46"/>
                      </a:lnTo>
                      <a:lnTo>
                        <a:pt x="14" y="46"/>
                      </a:lnTo>
                      <a:lnTo>
                        <a:pt x="14" y="46"/>
                      </a:lnTo>
                      <a:lnTo>
                        <a:pt x="18" y="46"/>
                      </a:lnTo>
                      <a:lnTo>
                        <a:pt x="18" y="46"/>
                      </a:lnTo>
                      <a:lnTo>
                        <a:pt x="18" y="44"/>
                      </a:lnTo>
                      <a:lnTo>
                        <a:pt x="16" y="40"/>
                      </a:lnTo>
                      <a:lnTo>
                        <a:pt x="10" y="36"/>
                      </a:lnTo>
                      <a:lnTo>
                        <a:pt x="2" y="28"/>
                      </a:lnTo>
                      <a:lnTo>
                        <a:pt x="2" y="24"/>
                      </a:lnTo>
                      <a:lnTo>
                        <a:pt x="2" y="22"/>
                      </a:lnTo>
                      <a:lnTo>
                        <a:pt x="2" y="22"/>
                      </a:lnTo>
                      <a:lnTo>
                        <a:pt x="8" y="6"/>
                      </a:lnTo>
                      <a:lnTo>
                        <a:pt x="10" y="2"/>
                      </a:lnTo>
                      <a:lnTo>
                        <a:pt x="8" y="0"/>
                      </a:lnTo>
                      <a:lnTo>
                        <a:pt x="8" y="0"/>
                      </a:lnTo>
                      <a:lnTo>
                        <a:pt x="8" y="2"/>
                      </a:lnTo>
                      <a:lnTo>
                        <a:pt x="8" y="6"/>
                      </a:lnTo>
                      <a:lnTo>
                        <a:pt x="2" y="22"/>
                      </a:lnTo>
                      <a:lnTo>
                        <a:pt x="2" y="2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1" name="Freeform 49"/>
                <p:cNvSpPr>
                  <a:spLocks/>
                </p:cNvSpPr>
                <p:nvPr/>
              </p:nvSpPr>
              <p:spPr bwMode="auto">
                <a:xfrm>
                  <a:off x="3212" y="2200"/>
                  <a:ext cx="4" cy="12"/>
                </a:xfrm>
                <a:custGeom>
                  <a:avLst/>
                  <a:gdLst>
                    <a:gd name="T0" fmla="*/ 0 w 4"/>
                    <a:gd name="T1" fmla="*/ 0 h 12"/>
                    <a:gd name="T2" fmla="*/ 0 w 4"/>
                    <a:gd name="T3" fmla="*/ 0 h 12"/>
                    <a:gd name="T4" fmla="*/ 4 w 4"/>
                    <a:gd name="T5" fmla="*/ 12 h 12"/>
                    <a:gd name="T6" fmla="*/ 4 w 4"/>
                    <a:gd name="T7" fmla="*/ 12 h 12"/>
                    <a:gd name="T8" fmla="*/ 2 w 4"/>
                    <a:gd name="T9" fmla="*/ 6 h 12"/>
                    <a:gd name="T10" fmla="*/ 0 w 4"/>
                    <a:gd name="T11" fmla="*/ 0 h 12"/>
                    <a:gd name="T12" fmla="*/ 0 w 4"/>
                    <a:gd name="T13" fmla="*/ 0 h 12"/>
                  </a:gdLst>
                  <a:ahLst/>
                  <a:cxnLst>
                    <a:cxn ang="0">
                      <a:pos x="T0" y="T1"/>
                    </a:cxn>
                    <a:cxn ang="0">
                      <a:pos x="T2" y="T3"/>
                    </a:cxn>
                    <a:cxn ang="0">
                      <a:pos x="T4" y="T5"/>
                    </a:cxn>
                    <a:cxn ang="0">
                      <a:pos x="T6" y="T7"/>
                    </a:cxn>
                    <a:cxn ang="0">
                      <a:pos x="T8" y="T9"/>
                    </a:cxn>
                    <a:cxn ang="0">
                      <a:pos x="T10" y="T11"/>
                    </a:cxn>
                    <a:cxn ang="0">
                      <a:pos x="T12" y="T13"/>
                    </a:cxn>
                  </a:cxnLst>
                  <a:rect l="0" t="0" r="r" b="b"/>
                  <a:pathLst>
                    <a:path w="4" h="12">
                      <a:moveTo>
                        <a:pt x="0" y="0"/>
                      </a:moveTo>
                      <a:lnTo>
                        <a:pt x="0" y="0"/>
                      </a:lnTo>
                      <a:lnTo>
                        <a:pt x="4" y="12"/>
                      </a:lnTo>
                      <a:lnTo>
                        <a:pt x="4" y="12"/>
                      </a:lnTo>
                      <a:lnTo>
                        <a:pt x="2" y="6"/>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2" name="Freeform 50"/>
                <p:cNvSpPr>
                  <a:spLocks/>
                </p:cNvSpPr>
                <p:nvPr/>
              </p:nvSpPr>
              <p:spPr bwMode="auto">
                <a:xfrm>
                  <a:off x="3450" y="2276"/>
                  <a:ext cx="8" cy="12"/>
                </a:xfrm>
                <a:custGeom>
                  <a:avLst/>
                  <a:gdLst>
                    <a:gd name="T0" fmla="*/ 0 w 8"/>
                    <a:gd name="T1" fmla="*/ 12 h 12"/>
                    <a:gd name="T2" fmla="*/ 0 w 8"/>
                    <a:gd name="T3" fmla="*/ 12 h 12"/>
                    <a:gd name="T4" fmla="*/ 0 w 8"/>
                    <a:gd name="T5" fmla="*/ 8 h 12"/>
                    <a:gd name="T6" fmla="*/ 0 w 8"/>
                    <a:gd name="T7" fmla="*/ 6 h 12"/>
                    <a:gd name="T8" fmla="*/ 4 w 8"/>
                    <a:gd name="T9" fmla="*/ 4 h 12"/>
                    <a:gd name="T10" fmla="*/ 8 w 8"/>
                    <a:gd name="T11" fmla="*/ 2 h 12"/>
                    <a:gd name="T12" fmla="*/ 8 w 8"/>
                    <a:gd name="T13" fmla="*/ 2 h 12"/>
                    <a:gd name="T14" fmla="*/ 8 w 8"/>
                    <a:gd name="T15" fmla="*/ 0 h 12"/>
                    <a:gd name="T16" fmla="*/ 8 w 8"/>
                    <a:gd name="T17" fmla="*/ 0 h 12"/>
                    <a:gd name="T18" fmla="*/ 8 w 8"/>
                    <a:gd name="T19" fmla="*/ 2 h 12"/>
                    <a:gd name="T20" fmla="*/ 6 w 8"/>
                    <a:gd name="T21" fmla="*/ 2 h 12"/>
                    <a:gd name="T22" fmla="*/ 2 w 8"/>
                    <a:gd name="T23" fmla="*/ 4 h 12"/>
                    <a:gd name="T24" fmla="*/ 0 w 8"/>
                    <a:gd name="T25" fmla="*/ 6 h 12"/>
                    <a:gd name="T26" fmla="*/ 0 w 8"/>
                    <a:gd name="T27" fmla="*/ 8 h 12"/>
                    <a:gd name="T28" fmla="*/ 0 w 8"/>
                    <a:gd name="T29" fmla="*/ 12 h 12"/>
                    <a:gd name="T30" fmla="*/ 0 w 8"/>
                    <a:gd name="T31"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2">
                      <a:moveTo>
                        <a:pt x="0" y="12"/>
                      </a:moveTo>
                      <a:lnTo>
                        <a:pt x="0" y="12"/>
                      </a:lnTo>
                      <a:lnTo>
                        <a:pt x="0" y="8"/>
                      </a:lnTo>
                      <a:lnTo>
                        <a:pt x="0" y="6"/>
                      </a:lnTo>
                      <a:lnTo>
                        <a:pt x="4" y="4"/>
                      </a:lnTo>
                      <a:lnTo>
                        <a:pt x="8" y="2"/>
                      </a:lnTo>
                      <a:lnTo>
                        <a:pt x="8" y="2"/>
                      </a:lnTo>
                      <a:lnTo>
                        <a:pt x="8" y="0"/>
                      </a:lnTo>
                      <a:lnTo>
                        <a:pt x="8" y="0"/>
                      </a:lnTo>
                      <a:lnTo>
                        <a:pt x="8" y="2"/>
                      </a:lnTo>
                      <a:lnTo>
                        <a:pt x="6" y="2"/>
                      </a:lnTo>
                      <a:lnTo>
                        <a:pt x="2" y="4"/>
                      </a:lnTo>
                      <a:lnTo>
                        <a:pt x="0" y="6"/>
                      </a:lnTo>
                      <a:lnTo>
                        <a:pt x="0" y="8"/>
                      </a:lnTo>
                      <a:lnTo>
                        <a:pt x="0" y="12"/>
                      </a:lnTo>
                      <a:lnTo>
                        <a:pt x="0"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3" name="Freeform 51"/>
                <p:cNvSpPr>
                  <a:spLocks/>
                </p:cNvSpPr>
                <p:nvPr/>
              </p:nvSpPr>
              <p:spPr bwMode="auto">
                <a:xfrm>
                  <a:off x="3444" y="2304"/>
                  <a:ext cx="22" cy="80"/>
                </a:xfrm>
                <a:custGeom>
                  <a:avLst/>
                  <a:gdLst>
                    <a:gd name="T0" fmla="*/ 2 w 22"/>
                    <a:gd name="T1" fmla="*/ 12 h 80"/>
                    <a:gd name="T2" fmla="*/ 2 w 22"/>
                    <a:gd name="T3" fmla="*/ 12 h 80"/>
                    <a:gd name="T4" fmla="*/ 4 w 22"/>
                    <a:gd name="T5" fmla="*/ 22 h 80"/>
                    <a:gd name="T6" fmla="*/ 8 w 22"/>
                    <a:gd name="T7" fmla="*/ 28 h 80"/>
                    <a:gd name="T8" fmla="*/ 16 w 22"/>
                    <a:gd name="T9" fmla="*/ 34 h 80"/>
                    <a:gd name="T10" fmla="*/ 20 w 22"/>
                    <a:gd name="T11" fmla="*/ 38 h 80"/>
                    <a:gd name="T12" fmla="*/ 20 w 22"/>
                    <a:gd name="T13" fmla="*/ 42 h 80"/>
                    <a:gd name="T14" fmla="*/ 18 w 22"/>
                    <a:gd name="T15" fmla="*/ 46 h 80"/>
                    <a:gd name="T16" fmla="*/ 18 w 22"/>
                    <a:gd name="T17" fmla="*/ 46 h 80"/>
                    <a:gd name="T18" fmla="*/ 16 w 22"/>
                    <a:gd name="T19" fmla="*/ 50 h 80"/>
                    <a:gd name="T20" fmla="*/ 12 w 22"/>
                    <a:gd name="T21" fmla="*/ 52 h 80"/>
                    <a:gd name="T22" fmla="*/ 8 w 22"/>
                    <a:gd name="T23" fmla="*/ 54 h 80"/>
                    <a:gd name="T24" fmla="*/ 4 w 22"/>
                    <a:gd name="T25" fmla="*/ 54 h 80"/>
                    <a:gd name="T26" fmla="*/ 4 w 22"/>
                    <a:gd name="T27" fmla="*/ 60 h 80"/>
                    <a:gd name="T28" fmla="*/ 4 w 22"/>
                    <a:gd name="T29" fmla="*/ 60 h 80"/>
                    <a:gd name="T30" fmla="*/ 4 w 22"/>
                    <a:gd name="T31" fmla="*/ 66 h 80"/>
                    <a:gd name="T32" fmla="*/ 6 w 22"/>
                    <a:gd name="T33" fmla="*/ 72 h 80"/>
                    <a:gd name="T34" fmla="*/ 6 w 22"/>
                    <a:gd name="T35" fmla="*/ 76 h 80"/>
                    <a:gd name="T36" fmla="*/ 0 w 22"/>
                    <a:gd name="T37" fmla="*/ 80 h 80"/>
                    <a:gd name="T38" fmla="*/ 0 w 22"/>
                    <a:gd name="T39" fmla="*/ 80 h 80"/>
                    <a:gd name="T40" fmla="*/ 0 w 22"/>
                    <a:gd name="T41" fmla="*/ 80 h 80"/>
                    <a:gd name="T42" fmla="*/ 0 w 22"/>
                    <a:gd name="T43" fmla="*/ 80 h 80"/>
                    <a:gd name="T44" fmla="*/ 6 w 22"/>
                    <a:gd name="T45" fmla="*/ 76 h 80"/>
                    <a:gd name="T46" fmla="*/ 6 w 22"/>
                    <a:gd name="T47" fmla="*/ 72 h 80"/>
                    <a:gd name="T48" fmla="*/ 4 w 22"/>
                    <a:gd name="T49" fmla="*/ 66 h 80"/>
                    <a:gd name="T50" fmla="*/ 4 w 22"/>
                    <a:gd name="T51" fmla="*/ 60 h 80"/>
                    <a:gd name="T52" fmla="*/ 4 w 22"/>
                    <a:gd name="T53" fmla="*/ 60 h 80"/>
                    <a:gd name="T54" fmla="*/ 4 w 22"/>
                    <a:gd name="T55" fmla="*/ 54 h 80"/>
                    <a:gd name="T56" fmla="*/ 8 w 22"/>
                    <a:gd name="T57" fmla="*/ 54 h 80"/>
                    <a:gd name="T58" fmla="*/ 12 w 22"/>
                    <a:gd name="T59" fmla="*/ 52 h 80"/>
                    <a:gd name="T60" fmla="*/ 16 w 22"/>
                    <a:gd name="T61" fmla="*/ 50 h 80"/>
                    <a:gd name="T62" fmla="*/ 18 w 22"/>
                    <a:gd name="T63" fmla="*/ 46 h 80"/>
                    <a:gd name="T64" fmla="*/ 18 w 22"/>
                    <a:gd name="T65" fmla="*/ 46 h 80"/>
                    <a:gd name="T66" fmla="*/ 20 w 22"/>
                    <a:gd name="T67" fmla="*/ 42 h 80"/>
                    <a:gd name="T68" fmla="*/ 22 w 22"/>
                    <a:gd name="T69" fmla="*/ 38 h 80"/>
                    <a:gd name="T70" fmla="*/ 16 w 22"/>
                    <a:gd name="T71" fmla="*/ 34 h 80"/>
                    <a:gd name="T72" fmla="*/ 8 w 22"/>
                    <a:gd name="T73" fmla="*/ 28 h 80"/>
                    <a:gd name="T74" fmla="*/ 4 w 22"/>
                    <a:gd name="T75" fmla="*/ 22 h 80"/>
                    <a:gd name="T76" fmla="*/ 2 w 22"/>
                    <a:gd name="T77" fmla="*/ 12 h 80"/>
                    <a:gd name="T78" fmla="*/ 2 w 22"/>
                    <a:gd name="T79" fmla="*/ 12 h 80"/>
                    <a:gd name="T80" fmla="*/ 0 w 22"/>
                    <a:gd name="T81" fmla="*/ 4 h 80"/>
                    <a:gd name="T82" fmla="*/ 2 w 22"/>
                    <a:gd name="T83" fmla="*/ 0 h 80"/>
                    <a:gd name="T84" fmla="*/ 2 w 22"/>
                    <a:gd name="T85" fmla="*/ 0 h 80"/>
                    <a:gd name="T86" fmla="*/ 0 w 22"/>
                    <a:gd name="T87" fmla="*/ 4 h 80"/>
                    <a:gd name="T88" fmla="*/ 2 w 22"/>
                    <a:gd name="T89" fmla="*/ 12 h 80"/>
                    <a:gd name="T90" fmla="*/ 2 w 22"/>
                    <a:gd name="T91" fmla="*/ 12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80">
                      <a:moveTo>
                        <a:pt x="2" y="12"/>
                      </a:moveTo>
                      <a:lnTo>
                        <a:pt x="2" y="12"/>
                      </a:lnTo>
                      <a:lnTo>
                        <a:pt x="4" y="22"/>
                      </a:lnTo>
                      <a:lnTo>
                        <a:pt x="8" y="28"/>
                      </a:lnTo>
                      <a:lnTo>
                        <a:pt x="16" y="34"/>
                      </a:lnTo>
                      <a:lnTo>
                        <a:pt x="20" y="38"/>
                      </a:lnTo>
                      <a:lnTo>
                        <a:pt x="20" y="42"/>
                      </a:lnTo>
                      <a:lnTo>
                        <a:pt x="18" y="46"/>
                      </a:lnTo>
                      <a:lnTo>
                        <a:pt x="18" y="46"/>
                      </a:lnTo>
                      <a:lnTo>
                        <a:pt x="16" y="50"/>
                      </a:lnTo>
                      <a:lnTo>
                        <a:pt x="12" y="52"/>
                      </a:lnTo>
                      <a:lnTo>
                        <a:pt x="8" y="54"/>
                      </a:lnTo>
                      <a:lnTo>
                        <a:pt x="4" y="54"/>
                      </a:lnTo>
                      <a:lnTo>
                        <a:pt x="4" y="60"/>
                      </a:lnTo>
                      <a:lnTo>
                        <a:pt x="4" y="60"/>
                      </a:lnTo>
                      <a:lnTo>
                        <a:pt x="4" y="66"/>
                      </a:lnTo>
                      <a:lnTo>
                        <a:pt x="6" y="72"/>
                      </a:lnTo>
                      <a:lnTo>
                        <a:pt x="6" y="76"/>
                      </a:lnTo>
                      <a:lnTo>
                        <a:pt x="0" y="80"/>
                      </a:lnTo>
                      <a:lnTo>
                        <a:pt x="0" y="80"/>
                      </a:lnTo>
                      <a:lnTo>
                        <a:pt x="0" y="80"/>
                      </a:lnTo>
                      <a:lnTo>
                        <a:pt x="0" y="80"/>
                      </a:lnTo>
                      <a:lnTo>
                        <a:pt x="6" y="76"/>
                      </a:lnTo>
                      <a:lnTo>
                        <a:pt x="6" y="72"/>
                      </a:lnTo>
                      <a:lnTo>
                        <a:pt x="4" y="66"/>
                      </a:lnTo>
                      <a:lnTo>
                        <a:pt x="4" y="60"/>
                      </a:lnTo>
                      <a:lnTo>
                        <a:pt x="4" y="60"/>
                      </a:lnTo>
                      <a:lnTo>
                        <a:pt x="4" y="54"/>
                      </a:lnTo>
                      <a:lnTo>
                        <a:pt x="8" y="54"/>
                      </a:lnTo>
                      <a:lnTo>
                        <a:pt x="12" y="52"/>
                      </a:lnTo>
                      <a:lnTo>
                        <a:pt x="16" y="50"/>
                      </a:lnTo>
                      <a:lnTo>
                        <a:pt x="18" y="46"/>
                      </a:lnTo>
                      <a:lnTo>
                        <a:pt x="18" y="46"/>
                      </a:lnTo>
                      <a:lnTo>
                        <a:pt x="20" y="42"/>
                      </a:lnTo>
                      <a:lnTo>
                        <a:pt x="22" y="38"/>
                      </a:lnTo>
                      <a:lnTo>
                        <a:pt x="16" y="34"/>
                      </a:lnTo>
                      <a:lnTo>
                        <a:pt x="8" y="28"/>
                      </a:lnTo>
                      <a:lnTo>
                        <a:pt x="4" y="22"/>
                      </a:lnTo>
                      <a:lnTo>
                        <a:pt x="2" y="12"/>
                      </a:lnTo>
                      <a:lnTo>
                        <a:pt x="2" y="12"/>
                      </a:lnTo>
                      <a:lnTo>
                        <a:pt x="0" y="4"/>
                      </a:lnTo>
                      <a:lnTo>
                        <a:pt x="2" y="0"/>
                      </a:lnTo>
                      <a:lnTo>
                        <a:pt x="2" y="0"/>
                      </a:lnTo>
                      <a:lnTo>
                        <a:pt x="0" y="4"/>
                      </a:lnTo>
                      <a:lnTo>
                        <a:pt x="2" y="12"/>
                      </a:lnTo>
                      <a:lnTo>
                        <a:pt x="2"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4" name="Freeform 52"/>
                <p:cNvSpPr>
                  <a:spLocks/>
                </p:cNvSpPr>
                <p:nvPr/>
              </p:nvSpPr>
              <p:spPr bwMode="auto">
                <a:xfrm>
                  <a:off x="3234" y="2182"/>
                  <a:ext cx="0" cy="4"/>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5" name="Freeform 53"/>
                <p:cNvSpPr>
                  <a:spLocks/>
                </p:cNvSpPr>
                <p:nvPr/>
              </p:nvSpPr>
              <p:spPr bwMode="auto">
                <a:xfrm>
                  <a:off x="3464" y="2416"/>
                  <a:ext cx="2" cy="12"/>
                </a:xfrm>
                <a:custGeom>
                  <a:avLst/>
                  <a:gdLst>
                    <a:gd name="T0" fmla="*/ 2 w 2"/>
                    <a:gd name="T1" fmla="*/ 0 h 12"/>
                    <a:gd name="T2" fmla="*/ 2 w 2"/>
                    <a:gd name="T3" fmla="*/ 0 h 12"/>
                    <a:gd name="T4" fmla="*/ 0 w 2"/>
                    <a:gd name="T5" fmla="*/ 12 h 12"/>
                    <a:gd name="T6" fmla="*/ 0 w 2"/>
                    <a:gd name="T7" fmla="*/ 12 h 12"/>
                    <a:gd name="T8" fmla="*/ 2 w 2"/>
                    <a:gd name="T9" fmla="*/ 0 h 12"/>
                    <a:gd name="T10" fmla="*/ 2 w 2"/>
                    <a:gd name="T11" fmla="*/ 0 h 12"/>
                  </a:gdLst>
                  <a:ahLst/>
                  <a:cxnLst>
                    <a:cxn ang="0">
                      <a:pos x="T0" y="T1"/>
                    </a:cxn>
                    <a:cxn ang="0">
                      <a:pos x="T2" y="T3"/>
                    </a:cxn>
                    <a:cxn ang="0">
                      <a:pos x="T4" y="T5"/>
                    </a:cxn>
                    <a:cxn ang="0">
                      <a:pos x="T6" y="T7"/>
                    </a:cxn>
                    <a:cxn ang="0">
                      <a:pos x="T8" y="T9"/>
                    </a:cxn>
                    <a:cxn ang="0">
                      <a:pos x="T10" y="T11"/>
                    </a:cxn>
                  </a:cxnLst>
                  <a:rect l="0" t="0" r="r" b="b"/>
                  <a:pathLst>
                    <a:path w="2" h="12">
                      <a:moveTo>
                        <a:pt x="2" y="0"/>
                      </a:moveTo>
                      <a:lnTo>
                        <a:pt x="2" y="0"/>
                      </a:lnTo>
                      <a:lnTo>
                        <a:pt x="0" y="12"/>
                      </a:lnTo>
                      <a:lnTo>
                        <a:pt x="0" y="1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6" name="Freeform 54"/>
                <p:cNvSpPr>
                  <a:spLocks/>
                </p:cNvSpPr>
                <p:nvPr/>
              </p:nvSpPr>
              <p:spPr bwMode="auto">
                <a:xfrm>
                  <a:off x="3412" y="2248"/>
                  <a:ext cx="4" cy="14"/>
                </a:xfrm>
                <a:custGeom>
                  <a:avLst/>
                  <a:gdLst>
                    <a:gd name="T0" fmla="*/ 0 w 4"/>
                    <a:gd name="T1" fmla="*/ 14 h 14"/>
                    <a:gd name="T2" fmla="*/ 0 w 4"/>
                    <a:gd name="T3" fmla="*/ 14 h 14"/>
                    <a:gd name="T4" fmla="*/ 0 w 4"/>
                    <a:gd name="T5" fmla="*/ 10 h 14"/>
                    <a:gd name="T6" fmla="*/ 2 w 4"/>
                    <a:gd name="T7" fmla="*/ 4 h 14"/>
                    <a:gd name="T8" fmla="*/ 2 w 4"/>
                    <a:gd name="T9" fmla="*/ 4 h 14"/>
                    <a:gd name="T10" fmla="*/ 4 w 4"/>
                    <a:gd name="T11" fmla="*/ 0 h 14"/>
                    <a:gd name="T12" fmla="*/ 4 w 4"/>
                    <a:gd name="T13" fmla="*/ 0 h 14"/>
                    <a:gd name="T14" fmla="*/ 2 w 4"/>
                    <a:gd name="T15" fmla="*/ 4 h 14"/>
                    <a:gd name="T16" fmla="*/ 2 w 4"/>
                    <a:gd name="T17" fmla="*/ 4 h 14"/>
                    <a:gd name="T18" fmla="*/ 0 w 4"/>
                    <a:gd name="T19" fmla="*/ 10 h 14"/>
                    <a:gd name="T20" fmla="*/ 0 w 4"/>
                    <a:gd name="T21" fmla="*/ 14 h 14"/>
                    <a:gd name="T22" fmla="*/ 0 w 4"/>
                    <a:gd name="T23"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4">
                      <a:moveTo>
                        <a:pt x="0" y="14"/>
                      </a:moveTo>
                      <a:lnTo>
                        <a:pt x="0" y="14"/>
                      </a:lnTo>
                      <a:lnTo>
                        <a:pt x="0" y="10"/>
                      </a:lnTo>
                      <a:lnTo>
                        <a:pt x="2" y="4"/>
                      </a:lnTo>
                      <a:lnTo>
                        <a:pt x="2" y="4"/>
                      </a:lnTo>
                      <a:lnTo>
                        <a:pt x="4" y="0"/>
                      </a:lnTo>
                      <a:lnTo>
                        <a:pt x="4" y="0"/>
                      </a:lnTo>
                      <a:lnTo>
                        <a:pt x="2" y="4"/>
                      </a:lnTo>
                      <a:lnTo>
                        <a:pt x="2" y="4"/>
                      </a:lnTo>
                      <a:lnTo>
                        <a:pt x="0" y="10"/>
                      </a:lnTo>
                      <a:lnTo>
                        <a:pt x="0" y="14"/>
                      </a:lnTo>
                      <a:lnTo>
                        <a:pt x="0"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7" name="Freeform 55"/>
                <p:cNvSpPr>
                  <a:spLocks/>
                </p:cNvSpPr>
                <p:nvPr/>
              </p:nvSpPr>
              <p:spPr bwMode="auto">
                <a:xfrm>
                  <a:off x="2894" y="2022"/>
                  <a:ext cx="6" cy="8"/>
                </a:xfrm>
                <a:custGeom>
                  <a:avLst/>
                  <a:gdLst>
                    <a:gd name="T0" fmla="*/ 6 w 6"/>
                    <a:gd name="T1" fmla="*/ 0 h 8"/>
                    <a:gd name="T2" fmla="*/ 6 w 6"/>
                    <a:gd name="T3" fmla="*/ 0 h 8"/>
                    <a:gd name="T4" fmla="*/ 2 w 6"/>
                    <a:gd name="T5" fmla="*/ 4 h 8"/>
                    <a:gd name="T6" fmla="*/ 0 w 6"/>
                    <a:gd name="T7" fmla="*/ 8 h 8"/>
                    <a:gd name="T8" fmla="*/ 0 w 6"/>
                    <a:gd name="T9" fmla="*/ 8 h 8"/>
                    <a:gd name="T10" fmla="*/ 2 w 6"/>
                    <a:gd name="T11" fmla="*/ 4 h 8"/>
                    <a:gd name="T12" fmla="*/ 6 w 6"/>
                    <a:gd name="T13" fmla="*/ 0 h 8"/>
                    <a:gd name="T14" fmla="*/ 6 w 6"/>
                    <a:gd name="T15" fmla="*/ 0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8">
                      <a:moveTo>
                        <a:pt x="6" y="0"/>
                      </a:moveTo>
                      <a:lnTo>
                        <a:pt x="6" y="0"/>
                      </a:lnTo>
                      <a:lnTo>
                        <a:pt x="2" y="4"/>
                      </a:lnTo>
                      <a:lnTo>
                        <a:pt x="0" y="8"/>
                      </a:lnTo>
                      <a:lnTo>
                        <a:pt x="0" y="8"/>
                      </a:lnTo>
                      <a:lnTo>
                        <a:pt x="2" y="4"/>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8" name="Freeform 56"/>
                <p:cNvSpPr>
                  <a:spLocks/>
                </p:cNvSpPr>
                <p:nvPr/>
              </p:nvSpPr>
              <p:spPr bwMode="auto">
                <a:xfrm>
                  <a:off x="3216" y="2244"/>
                  <a:ext cx="12" cy="22"/>
                </a:xfrm>
                <a:custGeom>
                  <a:avLst/>
                  <a:gdLst>
                    <a:gd name="T0" fmla="*/ 12 w 12"/>
                    <a:gd name="T1" fmla="*/ 2 h 22"/>
                    <a:gd name="T2" fmla="*/ 12 w 12"/>
                    <a:gd name="T3" fmla="*/ 2 h 22"/>
                    <a:gd name="T4" fmla="*/ 8 w 12"/>
                    <a:gd name="T5" fmla="*/ 0 h 22"/>
                    <a:gd name="T6" fmla="*/ 4 w 12"/>
                    <a:gd name="T7" fmla="*/ 0 h 22"/>
                    <a:gd name="T8" fmla="*/ 2 w 12"/>
                    <a:gd name="T9" fmla="*/ 2 h 22"/>
                    <a:gd name="T10" fmla="*/ 0 w 12"/>
                    <a:gd name="T11" fmla="*/ 6 h 22"/>
                    <a:gd name="T12" fmla="*/ 0 w 12"/>
                    <a:gd name="T13" fmla="*/ 16 h 22"/>
                    <a:gd name="T14" fmla="*/ 0 w 12"/>
                    <a:gd name="T15" fmla="*/ 20 h 22"/>
                    <a:gd name="T16" fmla="*/ 2 w 12"/>
                    <a:gd name="T17" fmla="*/ 22 h 22"/>
                    <a:gd name="T18" fmla="*/ 2 w 12"/>
                    <a:gd name="T19" fmla="*/ 22 h 22"/>
                    <a:gd name="T20" fmla="*/ 0 w 12"/>
                    <a:gd name="T21" fmla="*/ 16 h 22"/>
                    <a:gd name="T22" fmla="*/ 0 w 12"/>
                    <a:gd name="T23" fmla="*/ 6 h 22"/>
                    <a:gd name="T24" fmla="*/ 2 w 12"/>
                    <a:gd name="T25" fmla="*/ 4 h 22"/>
                    <a:gd name="T26" fmla="*/ 4 w 12"/>
                    <a:gd name="T27" fmla="*/ 0 h 22"/>
                    <a:gd name="T28" fmla="*/ 8 w 12"/>
                    <a:gd name="T29" fmla="*/ 0 h 22"/>
                    <a:gd name="T30" fmla="*/ 12 w 12"/>
                    <a:gd name="T31" fmla="*/ 2 h 22"/>
                    <a:gd name="T32" fmla="*/ 12 w 12"/>
                    <a:gd name="T33"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22">
                      <a:moveTo>
                        <a:pt x="12" y="2"/>
                      </a:moveTo>
                      <a:lnTo>
                        <a:pt x="12" y="2"/>
                      </a:lnTo>
                      <a:lnTo>
                        <a:pt x="8" y="0"/>
                      </a:lnTo>
                      <a:lnTo>
                        <a:pt x="4" y="0"/>
                      </a:lnTo>
                      <a:lnTo>
                        <a:pt x="2" y="2"/>
                      </a:lnTo>
                      <a:lnTo>
                        <a:pt x="0" y="6"/>
                      </a:lnTo>
                      <a:lnTo>
                        <a:pt x="0" y="16"/>
                      </a:lnTo>
                      <a:lnTo>
                        <a:pt x="0" y="20"/>
                      </a:lnTo>
                      <a:lnTo>
                        <a:pt x="2" y="22"/>
                      </a:lnTo>
                      <a:lnTo>
                        <a:pt x="2" y="22"/>
                      </a:lnTo>
                      <a:lnTo>
                        <a:pt x="0" y="16"/>
                      </a:lnTo>
                      <a:lnTo>
                        <a:pt x="0" y="6"/>
                      </a:lnTo>
                      <a:lnTo>
                        <a:pt x="2" y="4"/>
                      </a:lnTo>
                      <a:lnTo>
                        <a:pt x="4" y="0"/>
                      </a:lnTo>
                      <a:lnTo>
                        <a:pt x="8" y="0"/>
                      </a:lnTo>
                      <a:lnTo>
                        <a:pt x="12" y="2"/>
                      </a:lnTo>
                      <a:lnTo>
                        <a:pt x="12"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9" name="Freeform 57"/>
                <p:cNvSpPr>
                  <a:spLocks/>
                </p:cNvSpPr>
                <p:nvPr/>
              </p:nvSpPr>
              <p:spPr bwMode="auto">
                <a:xfrm>
                  <a:off x="3234" y="2244"/>
                  <a:ext cx="84" cy="12"/>
                </a:xfrm>
                <a:custGeom>
                  <a:avLst/>
                  <a:gdLst>
                    <a:gd name="T0" fmla="*/ 8 w 84"/>
                    <a:gd name="T1" fmla="*/ 4 h 12"/>
                    <a:gd name="T2" fmla="*/ 8 w 84"/>
                    <a:gd name="T3" fmla="*/ 4 h 12"/>
                    <a:gd name="T4" fmla="*/ 10 w 84"/>
                    <a:gd name="T5" fmla="*/ 2 h 12"/>
                    <a:gd name="T6" fmla="*/ 14 w 84"/>
                    <a:gd name="T7" fmla="*/ 0 h 12"/>
                    <a:gd name="T8" fmla="*/ 22 w 84"/>
                    <a:gd name="T9" fmla="*/ 2 h 12"/>
                    <a:gd name="T10" fmla="*/ 30 w 84"/>
                    <a:gd name="T11" fmla="*/ 4 h 12"/>
                    <a:gd name="T12" fmla="*/ 34 w 84"/>
                    <a:gd name="T13" fmla="*/ 4 h 12"/>
                    <a:gd name="T14" fmla="*/ 34 w 84"/>
                    <a:gd name="T15" fmla="*/ 4 h 12"/>
                    <a:gd name="T16" fmla="*/ 40 w 84"/>
                    <a:gd name="T17" fmla="*/ 4 h 12"/>
                    <a:gd name="T18" fmla="*/ 46 w 84"/>
                    <a:gd name="T19" fmla="*/ 6 h 12"/>
                    <a:gd name="T20" fmla="*/ 52 w 84"/>
                    <a:gd name="T21" fmla="*/ 8 h 12"/>
                    <a:gd name="T22" fmla="*/ 56 w 84"/>
                    <a:gd name="T23" fmla="*/ 8 h 12"/>
                    <a:gd name="T24" fmla="*/ 58 w 84"/>
                    <a:gd name="T25" fmla="*/ 6 h 12"/>
                    <a:gd name="T26" fmla="*/ 58 w 84"/>
                    <a:gd name="T27" fmla="*/ 6 h 12"/>
                    <a:gd name="T28" fmla="*/ 62 w 84"/>
                    <a:gd name="T29" fmla="*/ 4 h 12"/>
                    <a:gd name="T30" fmla="*/ 64 w 84"/>
                    <a:gd name="T31" fmla="*/ 4 h 12"/>
                    <a:gd name="T32" fmla="*/ 70 w 84"/>
                    <a:gd name="T33" fmla="*/ 6 h 12"/>
                    <a:gd name="T34" fmla="*/ 76 w 84"/>
                    <a:gd name="T35" fmla="*/ 6 h 12"/>
                    <a:gd name="T36" fmla="*/ 80 w 84"/>
                    <a:gd name="T37" fmla="*/ 6 h 12"/>
                    <a:gd name="T38" fmla="*/ 80 w 84"/>
                    <a:gd name="T39" fmla="*/ 6 h 12"/>
                    <a:gd name="T40" fmla="*/ 82 w 84"/>
                    <a:gd name="T41" fmla="*/ 6 h 12"/>
                    <a:gd name="T42" fmla="*/ 84 w 84"/>
                    <a:gd name="T43" fmla="*/ 8 h 12"/>
                    <a:gd name="T44" fmla="*/ 84 w 84"/>
                    <a:gd name="T45" fmla="*/ 8 h 12"/>
                    <a:gd name="T46" fmla="*/ 82 w 84"/>
                    <a:gd name="T47" fmla="*/ 6 h 12"/>
                    <a:gd name="T48" fmla="*/ 80 w 84"/>
                    <a:gd name="T49" fmla="*/ 6 h 12"/>
                    <a:gd name="T50" fmla="*/ 80 w 84"/>
                    <a:gd name="T51" fmla="*/ 6 h 12"/>
                    <a:gd name="T52" fmla="*/ 76 w 84"/>
                    <a:gd name="T53" fmla="*/ 6 h 12"/>
                    <a:gd name="T54" fmla="*/ 70 w 84"/>
                    <a:gd name="T55" fmla="*/ 4 h 12"/>
                    <a:gd name="T56" fmla="*/ 64 w 84"/>
                    <a:gd name="T57" fmla="*/ 4 h 12"/>
                    <a:gd name="T58" fmla="*/ 60 w 84"/>
                    <a:gd name="T59" fmla="*/ 4 h 12"/>
                    <a:gd name="T60" fmla="*/ 58 w 84"/>
                    <a:gd name="T61" fmla="*/ 6 h 12"/>
                    <a:gd name="T62" fmla="*/ 58 w 84"/>
                    <a:gd name="T63" fmla="*/ 6 h 12"/>
                    <a:gd name="T64" fmla="*/ 56 w 84"/>
                    <a:gd name="T65" fmla="*/ 8 h 12"/>
                    <a:gd name="T66" fmla="*/ 52 w 84"/>
                    <a:gd name="T67" fmla="*/ 8 h 12"/>
                    <a:gd name="T68" fmla="*/ 46 w 84"/>
                    <a:gd name="T69" fmla="*/ 6 h 12"/>
                    <a:gd name="T70" fmla="*/ 40 w 84"/>
                    <a:gd name="T71" fmla="*/ 4 h 12"/>
                    <a:gd name="T72" fmla="*/ 34 w 84"/>
                    <a:gd name="T73" fmla="*/ 4 h 12"/>
                    <a:gd name="T74" fmla="*/ 34 w 84"/>
                    <a:gd name="T75" fmla="*/ 4 h 12"/>
                    <a:gd name="T76" fmla="*/ 28 w 84"/>
                    <a:gd name="T77" fmla="*/ 4 h 12"/>
                    <a:gd name="T78" fmla="*/ 20 w 84"/>
                    <a:gd name="T79" fmla="*/ 2 h 12"/>
                    <a:gd name="T80" fmla="*/ 12 w 84"/>
                    <a:gd name="T81" fmla="*/ 0 h 12"/>
                    <a:gd name="T82" fmla="*/ 10 w 84"/>
                    <a:gd name="T83" fmla="*/ 2 h 12"/>
                    <a:gd name="T84" fmla="*/ 6 w 84"/>
                    <a:gd name="T85" fmla="*/ 4 h 12"/>
                    <a:gd name="T86" fmla="*/ 6 w 84"/>
                    <a:gd name="T87" fmla="*/ 4 h 12"/>
                    <a:gd name="T88" fmla="*/ 2 w 84"/>
                    <a:gd name="T89" fmla="*/ 10 h 12"/>
                    <a:gd name="T90" fmla="*/ 2 w 84"/>
                    <a:gd name="T91" fmla="*/ 12 h 12"/>
                    <a:gd name="T92" fmla="*/ 0 w 84"/>
                    <a:gd name="T93" fmla="*/ 10 h 12"/>
                    <a:gd name="T94" fmla="*/ 0 w 84"/>
                    <a:gd name="T95" fmla="*/ 10 h 12"/>
                    <a:gd name="T96" fmla="*/ 2 w 84"/>
                    <a:gd name="T97" fmla="*/ 12 h 12"/>
                    <a:gd name="T98" fmla="*/ 4 w 84"/>
                    <a:gd name="T99" fmla="*/ 10 h 12"/>
                    <a:gd name="T100" fmla="*/ 8 w 84"/>
                    <a:gd name="T101" fmla="*/ 4 h 12"/>
                    <a:gd name="T102" fmla="*/ 8 w 84"/>
                    <a:gd name="T103"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4" h="12">
                      <a:moveTo>
                        <a:pt x="8" y="4"/>
                      </a:moveTo>
                      <a:lnTo>
                        <a:pt x="8" y="4"/>
                      </a:lnTo>
                      <a:lnTo>
                        <a:pt x="10" y="2"/>
                      </a:lnTo>
                      <a:lnTo>
                        <a:pt x="14" y="0"/>
                      </a:lnTo>
                      <a:lnTo>
                        <a:pt x="22" y="2"/>
                      </a:lnTo>
                      <a:lnTo>
                        <a:pt x="30" y="4"/>
                      </a:lnTo>
                      <a:lnTo>
                        <a:pt x="34" y="4"/>
                      </a:lnTo>
                      <a:lnTo>
                        <a:pt x="34" y="4"/>
                      </a:lnTo>
                      <a:lnTo>
                        <a:pt x="40" y="4"/>
                      </a:lnTo>
                      <a:lnTo>
                        <a:pt x="46" y="6"/>
                      </a:lnTo>
                      <a:lnTo>
                        <a:pt x="52" y="8"/>
                      </a:lnTo>
                      <a:lnTo>
                        <a:pt x="56" y="8"/>
                      </a:lnTo>
                      <a:lnTo>
                        <a:pt x="58" y="6"/>
                      </a:lnTo>
                      <a:lnTo>
                        <a:pt x="58" y="6"/>
                      </a:lnTo>
                      <a:lnTo>
                        <a:pt x="62" y="4"/>
                      </a:lnTo>
                      <a:lnTo>
                        <a:pt x="64" y="4"/>
                      </a:lnTo>
                      <a:lnTo>
                        <a:pt x="70" y="6"/>
                      </a:lnTo>
                      <a:lnTo>
                        <a:pt x="76" y="6"/>
                      </a:lnTo>
                      <a:lnTo>
                        <a:pt x="80" y="6"/>
                      </a:lnTo>
                      <a:lnTo>
                        <a:pt x="80" y="6"/>
                      </a:lnTo>
                      <a:lnTo>
                        <a:pt x="82" y="6"/>
                      </a:lnTo>
                      <a:lnTo>
                        <a:pt x="84" y="8"/>
                      </a:lnTo>
                      <a:lnTo>
                        <a:pt x="84" y="8"/>
                      </a:lnTo>
                      <a:lnTo>
                        <a:pt x="82" y="6"/>
                      </a:lnTo>
                      <a:lnTo>
                        <a:pt x="80" y="6"/>
                      </a:lnTo>
                      <a:lnTo>
                        <a:pt x="80" y="6"/>
                      </a:lnTo>
                      <a:lnTo>
                        <a:pt x="76" y="6"/>
                      </a:lnTo>
                      <a:lnTo>
                        <a:pt x="70" y="4"/>
                      </a:lnTo>
                      <a:lnTo>
                        <a:pt x="64" y="4"/>
                      </a:lnTo>
                      <a:lnTo>
                        <a:pt x="60" y="4"/>
                      </a:lnTo>
                      <a:lnTo>
                        <a:pt x="58" y="6"/>
                      </a:lnTo>
                      <a:lnTo>
                        <a:pt x="58" y="6"/>
                      </a:lnTo>
                      <a:lnTo>
                        <a:pt x="56" y="8"/>
                      </a:lnTo>
                      <a:lnTo>
                        <a:pt x="52" y="8"/>
                      </a:lnTo>
                      <a:lnTo>
                        <a:pt x="46" y="6"/>
                      </a:lnTo>
                      <a:lnTo>
                        <a:pt x="40" y="4"/>
                      </a:lnTo>
                      <a:lnTo>
                        <a:pt x="34" y="4"/>
                      </a:lnTo>
                      <a:lnTo>
                        <a:pt x="34" y="4"/>
                      </a:lnTo>
                      <a:lnTo>
                        <a:pt x="28" y="4"/>
                      </a:lnTo>
                      <a:lnTo>
                        <a:pt x="20" y="2"/>
                      </a:lnTo>
                      <a:lnTo>
                        <a:pt x="12" y="0"/>
                      </a:lnTo>
                      <a:lnTo>
                        <a:pt x="10" y="2"/>
                      </a:lnTo>
                      <a:lnTo>
                        <a:pt x="6" y="4"/>
                      </a:lnTo>
                      <a:lnTo>
                        <a:pt x="6" y="4"/>
                      </a:lnTo>
                      <a:lnTo>
                        <a:pt x="2" y="10"/>
                      </a:lnTo>
                      <a:lnTo>
                        <a:pt x="2" y="12"/>
                      </a:lnTo>
                      <a:lnTo>
                        <a:pt x="0" y="10"/>
                      </a:lnTo>
                      <a:lnTo>
                        <a:pt x="0" y="10"/>
                      </a:lnTo>
                      <a:lnTo>
                        <a:pt x="2" y="12"/>
                      </a:lnTo>
                      <a:lnTo>
                        <a:pt x="4" y="10"/>
                      </a:lnTo>
                      <a:lnTo>
                        <a:pt x="8" y="4"/>
                      </a:lnTo>
                      <a:lnTo>
                        <a:pt x="8"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0" name="Freeform 58"/>
                <p:cNvSpPr>
                  <a:spLocks/>
                </p:cNvSpPr>
                <p:nvPr/>
              </p:nvSpPr>
              <p:spPr bwMode="auto">
                <a:xfrm>
                  <a:off x="2870" y="1914"/>
                  <a:ext cx="24" cy="78"/>
                </a:xfrm>
                <a:custGeom>
                  <a:avLst/>
                  <a:gdLst>
                    <a:gd name="T0" fmla="*/ 20 w 24"/>
                    <a:gd name="T1" fmla="*/ 64 h 78"/>
                    <a:gd name="T2" fmla="*/ 16 w 24"/>
                    <a:gd name="T3" fmla="*/ 60 h 78"/>
                    <a:gd name="T4" fmla="*/ 10 w 24"/>
                    <a:gd name="T5" fmla="*/ 56 h 78"/>
                    <a:gd name="T6" fmla="*/ 12 w 24"/>
                    <a:gd name="T7" fmla="*/ 54 h 78"/>
                    <a:gd name="T8" fmla="*/ 14 w 24"/>
                    <a:gd name="T9" fmla="*/ 48 h 78"/>
                    <a:gd name="T10" fmla="*/ 10 w 24"/>
                    <a:gd name="T11" fmla="*/ 44 h 78"/>
                    <a:gd name="T12" fmla="*/ 10 w 24"/>
                    <a:gd name="T13" fmla="*/ 40 h 78"/>
                    <a:gd name="T14" fmla="*/ 16 w 24"/>
                    <a:gd name="T15" fmla="*/ 36 h 78"/>
                    <a:gd name="T16" fmla="*/ 16 w 24"/>
                    <a:gd name="T17" fmla="*/ 34 h 78"/>
                    <a:gd name="T18" fmla="*/ 18 w 24"/>
                    <a:gd name="T19" fmla="*/ 26 h 78"/>
                    <a:gd name="T20" fmla="*/ 16 w 24"/>
                    <a:gd name="T21" fmla="*/ 14 h 78"/>
                    <a:gd name="T22" fmla="*/ 12 w 24"/>
                    <a:gd name="T23" fmla="*/ 4 h 78"/>
                    <a:gd name="T24" fmla="*/ 14 w 24"/>
                    <a:gd name="T25" fmla="*/ 0 h 78"/>
                    <a:gd name="T26" fmla="*/ 12 w 24"/>
                    <a:gd name="T27" fmla="*/ 0 h 78"/>
                    <a:gd name="T28" fmla="*/ 16 w 24"/>
                    <a:gd name="T29" fmla="*/ 14 h 78"/>
                    <a:gd name="T30" fmla="*/ 20 w 24"/>
                    <a:gd name="T31" fmla="*/ 22 h 78"/>
                    <a:gd name="T32" fmla="*/ 16 w 24"/>
                    <a:gd name="T33" fmla="*/ 30 h 78"/>
                    <a:gd name="T34" fmla="*/ 16 w 24"/>
                    <a:gd name="T35" fmla="*/ 34 h 78"/>
                    <a:gd name="T36" fmla="*/ 14 w 24"/>
                    <a:gd name="T37" fmla="*/ 38 h 78"/>
                    <a:gd name="T38" fmla="*/ 6 w 24"/>
                    <a:gd name="T39" fmla="*/ 40 h 78"/>
                    <a:gd name="T40" fmla="*/ 10 w 24"/>
                    <a:gd name="T41" fmla="*/ 44 h 78"/>
                    <a:gd name="T42" fmla="*/ 14 w 24"/>
                    <a:gd name="T43" fmla="*/ 50 h 78"/>
                    <a:gd name="T44" fmla="*/ 10 w 24"/>
                    <a:gd name="T45" fmla="*/ 56 h 78"/>
                    <a:gd name="T46" fmla="*/ 2 w 24"/>
                    <a:gd name="T47" fmla="*/ 54 h 78"/>
                    <a:gd name="T48" fmla="*/ 0 w 24"/>
                    <a:gd name="T49" fmla="*/ 52 h 78"/>
                    <a:gd name="T50" fmla="*/ 10 w 24"/>
                    <a:gd name="T51" fmla="*/ 56 h 78"/>
                    <a:gd name="T52" fmla="*/ 12 w 24"/>
                    <a:gd name="T53" fmla="*/ 60 h 78"/>
                    <a:gd name="T54" fmla="*/ 20 w 24"/>
                    <a:gd name="T55" fmla="*/ 62 h 78"/>
                    <a:gd name="T56" fmla="*/ 20 w 24"/>
                    <a:gd name="T57" fmla="*/ 66 h 78"/>
                    <a:gd name="T58" fmla="*/ 20 w 24"/>
                    <a:gd name="T59" fmla="*/ 68 h 78"/>
                    <a:gd name="T60" fmla="*/ 24 w 24"/>
                    <a:gd name="T61" fmla="*/ 72 h 78"/>
                    <a:gd name="T62" fmla="*/ 22 w 24"/>
                    <a:gd name="T63" fmla="*/ 78 h 78"/>
                    <a:gd name="T64" fmla="*/ 24 w 24"/>
                    <a:gd name="T65" fmla="*/ 70 h 78"/>
                    <a:gd name="T66" fmla="*/ 20 w 24"/>
                    <a:gd name="T67" fmla="*/ 66 h 78"/>
                    <a:gd name="T68" fmla="*/ 20 w 24"/>
                    <a:gd name="T69" fmla="*/ 64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4" h="78">
                      <a:moveTo>
                        <a:pt x="20" y="64"/>
                      </a:moveTo>
                      <a:lnTo>
                        <a:pt x="20" y="64"/>
                      </a:lnTo>
                      <a:lnTo>
                        <a:pt x="20" y="62"/>
                      </a:lnTo>
                      <a:lnTo>
                        <a:pt x="16" y="60"/>
                      </a:lnTo>
                      <a:lnTo>
                        <a:pt x="12" y="58"/>
                      </a:lnTo>
                      <a:lnTo>
                        <a:pt x="10" y="56"/>
                      </a:lnTo>
                      <a:lnTo>
                        <a:pt x="10" y="56"/>
                      </a:lnTo>
                      <a:lnTo>
                        <a:pt x="12" y="54"/>
                      </a:lnTo>
                      <a:lnTo>
                        <a:pt x="14" y="50"/>
                      </a:lnTo>
                      <a:lnTo>
                        <a:pt x="14" y="48"/>
                      </a:lnTo>
                      <a:lnTo>
                        <a:pt x="10" y="44"/>
                      </a:lnTo>
                      <a:lnTo>
                        <a:pt x="10" y="44"/>
                      </a:lnTo>
                      <a:lnTo>
                        <a:pt x="6" y="40"/>
                      </a:lnTo>
                      <a:lnTo>
                        <a:pt x="10" y="40"/>
                      </a:lnTo>
                      <a:lnTo>
                        <a:pt x="14" y="38"/>
                      </a:lnTo>
                      <a:lnTo>
                        <a:pt x="16" y="36"/>
                      </a:lnTo>
                      <a:lnTo>
                        <a:pt x="16" y="34"/>
                      </a:lnTo>
                      <a:lnTo>
                        <a:pt x="16" y="34"/>
                      </a:lnTo>
                      <a:lnTo>
                        <a:pt x="16" y="30"/>
                      </a:lnTo>
                      <a:lnTo>
                        <a:pt x="18" y="26"/>
                      </a:lnTo>
                      <a:lnTo>
                        <a:pt x="20" y="22"/>
                      </a:lnTo>
                      <a:lnTo>
                        <a:pt x="16" y="14"/>
                      </a:lnTo>
                      <a:lnTo>
                        <a:pt x="16" y="14"/>
                      </a:lnTo>
                      <a:lnTo>
                        <a:pt x="12" y="4"/>
                      </a:lnTo>
                      <a:lnTo>
                        <a:pt x="12" y="0"/>
                      </a:lnTo>
                      <a:lnTo>
                        <a:pt x="14" y="0"/>
                      </a:lnTo>
                      <a:lnTo>
                        <a:pt x="14" y="0"/>
                      </a:lnTo>
                      <a:lnTo>
                        <a:pt x="12" y="0"/>
                      </a:lnTo>
                      <a:lnTo>
                        <a:pt x="10" y="4"/>
                      </a:lnTo>
                      <a:lnTo>
                        <a:pt x="16" y="14"/>
                      </a:lnTo>
                      <a:lnTo>
                        <a:pt x="16" y="14"/>
                      </a:lnTo>
                      <a:lnTo>
                        <a:pt x="20" y="22"/>
                      </a:lnTo>
                      <a:lnTo>
                        <a:pt x="18" y="26"/>
                      </a:lnTo>
                      <a:lnTo>
                        <a:pt x="16" y="30"/>
                      </a:lnTo>
                      <a:lnTo>
                        <a:pt x="16" y="34"/>
                      </a:lnTo>
                      <a:lnTo>
                        <a:pt x="16" y="34"/>
                      </a:lnTo>
                      <a:lnTo>
                        <a:pt x="14" y="36"/>
                      </a:lnTo>
                      <a:lnTo>
                        <a:pt x="14" y="38"/>
                      </a:lnTo>
                      <a:lnTo>
                        <a:pt x="10" y="40"/>
                      </a:lnTo>
                      <a:lnTo>
                        <a:pt x="6" y="40"/>
                      </a:lnTo>
                      <a:lnTo>
                        <a:pt x="10" y="44"/>
                      </a:lnTo>
                      <a:lnTo>
                        <a:pt x="10" y="44"/>
                      </a:lnTo>
                      <a:lnTo>
                        <a:pt x="14" y="48"/>
                      </a:lnTo>
                      <a:lnTo>
                        <a:pt x="14" y="50"/>
                      </a:lnTo>
                      <a:lnTo>
                        <a:pt x="12" y="54"/>
                      </a:lnTo>
                      <a:lnTo>
                        <a:pt x="10" y="56"/>
                      </a:lnTo>
                      <a:lnTo>
                        <a:pt x="10" y="56"/>
                      </a:lnTo>
                      <a:lnTo>
                        <a:pt x="2" y="54"/>
                      </a:lnTo>
                      <a:lnTo>
                        <a:pt x="0" y="52"/>
                      </a:lnTo>
                      <a:lnTo>
                        <a:pt x="0" y="52"/>
                      </a:lnTo>
                      <a:lnTo>
                        <a:pt x="2" y="54"/>
                      </a:lnTo>
                      <a:lnTo>
                        <a:pt x="10" y="56"/>
                      </a:lnTo>
                      <a:lnTo>
                        <a:pt x="10" y="56"/>
                      </a:lnTo>
                      <a:lnTo>
                        <a:pt x="12" y="60"/>
                      </a:lnTo>
                      <a:lnTo>
                        <a:pt x="16" y="60"/>
                      </a:lnTo>
                      <a:lnTo>
                        <a:pt x="20" y="62"/>
                      </a:lnTo>
                      <a:lnTo>
                        <a:pt x="20" y="66"/>
                      </a:lnTo>
                      <a:lnTo>
                        <a:pt x="20" y="66"/>
                      </a:lnTo>
                      <a:lnTo>
                        <a:pt x="20" y="68"/>
                      </a:lnTo>
                      <a:lnTo>
                        <a:pt x="20" y="68"/>
                      </a:lnTo>
                      <a:lnTo>
                        <a:pt x="22" y="70"/>
                      </a:lnTo>
                      <a:lnTo>
                        <a:pt x="24" y="72"/>
                      </a:lnTo>
                      <a:lnTo>
                        <a:pt x="22" y="78"/>
                      </a:lnTo>
                      <a:lnTo>
                        <a:pt x="22" y="78"/>
                      </a:lnTo>
                      <a:lnTo>
                        <a:pt x="24" y="72"/>
                      </a:lnTo>
                      <a:lnTo>
                        <a:pt x="24" y="70"/>
                      </a:lnTo>
                      <a:lnTo>
                        <a:pt x="20" y="68"/>
                      </a:lnTo>
                      <a:lnTo>
                        <a:pt x="20" y="66"/>
                      </a:lnTo>
                      <a:lnTo>
                        <a:pt x="20" y="64"/>
                      </a:lnTo>
                      <a:lnTo>
                        <a:pt x="20" y="6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1" name="Freeform 59"/>
                <p:cNvSpPr>
                  <a:spLocks/>
                </p:cNvSpPr>
                <p:nvPr/>
              </p:nvSpPr>
              <p:spPr bwMode="auto">
                <a:xfrm>
                  <a:off x="2872" y="2014"/>
                  <a:ext cx="2" cy="18"/>
                </a:xfrm>
                <a:custGeom>
                  <a:avLst/>
                  <a:gdLst>
                    <a:gd name="T0" fmla="*/ 0 w 2"/>
                    <a:gd name="T1" fmla="*/ 0 h 18"/>
                    <a:gd name="T2" fmla="*/ 0 w 2"/>
                    <a:gd name="T3" fmla="*/ 0 h 18"/>
                    <a:gd name="T4" fmla="*/ 2 w 2"/>
                    <a:gd name="T5" fmla="*/ 10 h 18"/>
                    <a:gd name="T6" fmla="*/ 2 w 2"/>
                    <a:gd name="T7" fmla="*/ 18 h 18"/>
                    <a:gd name="T8" fmla="*/ 2 w 2"/>
                    <a:gd name="T9" fmla="*/ 18 h 18"/>
                    <a:gd name="T10" fmla="*/ 2 w 2"/>
                    <a:gd name="T11" fmla="*/ 18 h 18"/>
                    <a:gd name="T12" fmla="*/ 2 w 2"/>
                    <a:gd name="T13" fmla="*/ 18 h 18"/>
                    <a:gd name="T14" fmla="*/ 2 w 2"/>
                    <a:gd name="T15" fmla="*/ 18 h 18"/>
                    <a:gd name="T16" fmla="*/ 2 w 2"/>
                    <a:gd name="T17" fmla="*/ 18 h 18"/>
                    <a:gd name="T18" fmla="*/ 2 w 2"/>
                    <a:gd name="T19" fmla="*/ 10 h 18"/>
                    <a:gd name="T20" fmla="*/ 0 w 2"/>
                    <a:gd name="T21" fmla="*/ 0 h 18"/>
                    <a:gd name="T22" fmla="*/ 0 w 2"/>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8">
                      <a:moveTo>
                        <a:pt x="0" y="0"/>
                      </a:moveTo>
                      <a:lnTo>
                        <a:pt x="0" y="0"/>
                      </a:lnTo>
                      <a:lnTo>
                        <a:pt x="2" y="10"/>
                      </a:lnTo>
                      <a:lnTo>
                        <a:pt x="2" y="18"/>
                      </a:lnTo>
                      <a:lnTo>
                        <a:pt x="2" y="18"/>
                      </a:lnTo>
                      <a:lnTo>
                        <a:pt x="2" y="18"/>
                      </a:lnTo>
                      <a:lnTo>
                        <a:pt x="2" y="18"/>
                      </a:lnTo>
                      <a:lnTo>
                        <a:pt x="2" y="18"/>
                      </a:lnTo>
                      <a:lnTo>
                        <a:pt x="2" y="18"/>
                      </a:lnTo>
                      <a:lnTo>
                        <a:pt x="2" y="1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2" name="Freeform 60"/>
                <p:cNvSpPr>
                  <a:spLocks/>
                </p:cNvSpPr>
                <p:nvPr/>
              </p:nvSpPr>
              <p:spPr bwMode="auto">
                <a:xfrm>
                  <a:off x="3222" y="2268"/>
                  <a:ext cx="8" cy="18"/>
                </a:xfrm>
                <a:custGeom>
                  <a:avLst/>
                  <a:gdLst>
                    <a:gd name="T0" fmla="*/ 8 w 8"/>
                    <a:gd name="T1" fmla="*/ 18 h 18"/>
                    <a:gd name="T2" fmla="*/ 8 w 8"/>
                    <a:gd name="T3" fmla="*/ 18 h 18"/>
                    <a:gd name="T4" fmla="*/ 8 w 8"/>
                    <a:gd name="T5" fmla="*/ 18 h 18"/>
                    <a:gd name="T6" fmla="*/ 8 w 8"/>
                    <a:gd name="T7" fmla="*/ 18 h 18"/>
                    <a:gd name="T8" fmla="*/ 6 w 8"/>
                    <a:gd name="T9" fmla="*/ 14 h 18"/>
                    <a:gd name="T10" fmla="*/ 6 w 8"/>
                    <a:gd name="T11" fmla="*/ 10 h 18"/>
                    <a:gd name="T12" fmla="*/ 4 w 8"/>
                    <a:gd name="T13" fmla="*/ 4 h 18"/>
                    <a:gd name="T14" fmla="*/ 0 w 8"/>
                    <a:gd name="T15" fmla="*/ 0 h 18"/>
                    <a:gd name="T16" fmla="*/ 0 w 8"/>
                    <a:gd name="T17" fmla="*/ 0 h 18"/>
                    <a:gd name="T18" fmla="*/ 4 w 8"/>
                    <a:gd name="T19" fmla="*/ 4 h 18"/>
                    <a:gd name="T20" fmla="*/ 4 w 8"/>
                    <a:gd name="T21" fmla="*/ 10 h 18"/>
                    <a:gd name="T22" fmla="*/ 6 w 8"/>
                    <a:gd name="T23" fmla="*/ 14 h 18"/>
                    <a:gd name="T24" fmla="*/ 8 w 8"/>
                    <a:gd name="T25" fmla="*/ 18 h 18"/>
                    <a:gd name="T26" fmla="*/ 8 w 8"/>
                    <a:gd name="T27"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8">
                      <a:moveTo>
                        <a:pt x="8" y="18"/>
                      </a:moveTo>
                      <a:lnTo>
                        <a:pt x="8" y="18"/>
                      </a:lnTo>
                      <a:lnTo>
                        <a:pt x="8" y="18"/>
                      </a:lnTo>
                      <a:lnTo>
                        <a:pt x="8" y="18"/>
                      </a:lnTo>
                      <a:lnTo>
                        <a:pt x="6" y="14"/>
                      </a:lnTo>
                      <a:lnTo>
                        <a:pt x="6" y="10"/>
                      </a:lnTo>
                      <a:lnTo>
                        <a:pt x="4" y="4"/>
                      </a:lnTo>
                      <a:lnTo>
                        <a:pt x="0" y="0"/>
                      </a:lnTo>
                      <a:lnTo>
                        <a:pt x="0" y="0"/>
                      </a:lnTo>
                      <a:lnTo>
                        <a:pt x="4" y="4"/>
                      </a:lnTo>
                      <a:lnTo>
                        <a:pt x="4" y="10"/>
                      </a:lnTo>
                      <a:lnTo>
                        <a:pt x="6" y="14"/>
                      </a:lnTo>
                      <a:lnTo>
                        <a:pt x="8" y="18"/>
                      </a:lnTo>
                      <a:lnTo>
                        <a:pt x="8" y="1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3" name="Freeform 61"/>
                <p:cNvSpPr>
                  <a:spLocks/>
                </p:cNvSpPr>
                <p:nvPr/>
              </p:nvSpPr>
              <p:spPr bwMode="auto">
                <a:xfrm>
                  <a:off x="2886" y="1998"/>
                  <a:ext cx="0" cy="10"/>
                </a:xfrm>
                <a:custGeom>
                  <a:avLst/>
                  <a:gdLst>
                    <a:gd name="T0" fmla="*/ 10 h 10"/>
                    <a:gd name="T1" fmla="*/ 10 h 10"/>
                    <a:gd name="T2" fmla="*/ 0 h 10"/>
                    <a:gd name="T3" fmla="*/ 0 h 10"/>
                    <a:gd name="T4" fmla="*/ 0 h 10"/>
                    <a:gd name="T5" fmla="*/ 0 h 10"/>
                    <a:gd name="T6" fmla="*/ 10 h 10"/>
                    <a:gd name="T7" fmla="*/ 10 h 10"/>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0">
                      <a:moveTo>
                        <a:pt x="0" y="10"/>
                      </a:moveTo>
                      <a:lnTo>
                        <a:pt x="0" y="10"/>
                      </a:lnTo>
                      <a:lnTo>
                        <a:pt x="0" y="0"/>
                      </a:lnTo>
                      <a:lnTo>
                        <a:pt x="0" y="0"/>
                      </a:lnTo>
                      <a:lnTo>
                        <a:pt x="0" y="0"/>
                      </a:lnTo>
                      <a:lnTo>
                        <a:pt x="0" y="0"/>
                      </a:lnTo>
                      <a:lnTo>
                        <a:pt x="0" y="10"/>
                      </a:lnTo>
                      <a:lnTo>
                        <a:pt x="0"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4" name="Freeform 62"/>
                <p:cNvSpPr>
                  <a:spLocks/>
                </p:cNvSpPr>
                <p:nvPr/>
              </p:nvSpPr>
              <p:spPr bwMode="auto">
                <a:xfrm>
                  <a:off x="3320" y="2244"/>
                  <a:ext cx="24" cy="18"/>
                </a:xfrm>
                <a:custGeom>
                  <a:avLst/>
                  <a:gdLst>
                    <a:gd name="T0" fmla="*/ 8 w 24"/>
                    <a:gd name="T1" fmla="*/ 18 h 18"/>
                    <a:gd name="T2" fmla="*/ 8 w 24"/>
                    <a:gd name="T3" fmla="*/ 18 h 18"/>
                    <a:gd name="T4" fmla="*/ 10 w 24"/>
                    <a:gd name="T5" fmla="*/ 18 h 18"/>
                    <a:gd name="T6" fmla="*/ 10 w 24"/>
                    <a:gd name="T7" fmla="*/ 18 h 18"/>
                    <a:gd name="T8" fmla="*/ 12 w 24"/>
                    <a:gd name="T9" fmla="*/ 10 h 18"/>
                    <a:gd name="T10" fmla="*/ 16 w 24"/>
                    <a:gd name="T11" fmla="*/ 6 h 18"/>
                    <a:gd name="T12" fmla="*/ 20 w 24"/>
                    <a:gd name="T13" fmla="*/ 4 h 18"/>
                    <a:gd name="T14" fmla="*/ 24 w 24"/>
                    <a:gd name="T15" fmla="*/ 2 h 18"/>
                    <a:gd name="T16" fmla="*/ 24 w 24"/>
                    <a:gd name="T17" fmla="*/ 2 h 18"/>
                    <a:gd name="T18" fmla="*/ 24 w 24"/>
                    <a:gd name="T19" fmla="*/ 0 h 18"/>
                    <a:gd name="T20" fmla="*/ 24 w 24"/>
                    <a:gd name="T21" fmla="*/ 0 h 18"/>
                    <a:gd name="T22" fmla="*/ 24 w 24"/>
                    <a:gd name="T23" fmla="*/ 0 h 18"/>
                    <a:gd name="T24" fmla="*/ 22 w 24"/>
                    <a:gd name="T25" fmla="*/ 2 h 18"/>
                    <a:gd name="T26" fmla="*/ 22 w 24"/>
                    <a:gd name="T27" fmla="*/ 2 h 18"/>
                    <a:gd name="T28" fmla="*/ 20 w 24"/>
                    <a:gd name="T29" fmla="*/ 4 h 18"/>
                    <a:gd name="T30" fmla="*/ 16 w 24"/>
                    <a:gd name="T31" fmla="*/ 6 h 18"/>
                    <a:gd name="T32" fmla="*/ 12 w 24"/>
                    <a:gd name="T33" fmla="*/ 8 h 18"/>
                    <a:gd name="T34" fmla="*/ 8 w 24"/>
                    <a:gd name="T35" fmla="*/ 18 h 18"/>
                    <a:gd name="T36" fmla="*/ 8 w 24"/>
                    <a:gd name="T37" fmla="*/ 18 h 18"/>
                    <a:gd name="T38" fmla="*/ 4 w 24"/>
                    <a:gd name="T39" fmla="*/ 16 h 18"/>
                    <a:gd name="T40" fmla="*/ 0 w 24"/>
                    <a:gd name="T41" fmla="*/ 14 h 18"/>
                    <a:gd name="T42" fmla="*/ 0 w 24"/>
                    <a:gd name="T43" fmla="*/ 14 h 18"/>
                    <a:gd name="T44" fmla="*/ 4 w 24"/>
                    <a:gd name="T45" fmla="*/ 18 h 18"/>
                    <a:gd name="T46" fmla="*/ 8 w 24"/>
                    <a:gd name="T47" fmla="*/ 18 h 18"/>
                    <a:gd name="T48" fmla="*/ 8 w 24"/>
                    <a:gd name="T49"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18">
                      <a:moveTo>
                        <a:pt x="8" y="18"/>
                      </a:moveTo>
                      <a:lnTo>
                        <a:pt x="8" y="18"/>
                      </a:lnTo>
                      <a:lnTo>
                        <a:pt x="10" y="18"/>
                      </a:lnTo>
                      <a:lnTo>
                        <a:pt x="10" y="18"/>
                      </a:lnTo>
                      <a:lnTo>
                        <a:pt x="12" y="10"/>
                      </a:lnTo>
                      <a:lnTo>
                        <a:pt x="16" y="6"/>
                      </a:lnTo>
                      <a:lnTo>
                        <a:pt x="20" y="4"/>
                      </a:lnTo>
                      <a:lnTo>
                        <a:pt x="24" y="2"/>
                      </a:lnTo>
                      <a:lnTo>
                        <a:pt x="24" y="2"/>
                      </a:lnTo>
                      <a:lnTo>
                        <a:pt x="24" y="0"/>
                      </a:lnTo>
                      <a:lnTo>
                        <a:pt x="24" y="0"/>
                      </a:lnTo>
                      <a:lnTo>
                        <a:pt x="24" y="0"/>
                      </a:lnTo>
                      <a:lnTo>
                        <a:pt x="22" y="2"/>
                      </a:lnTo>
                      <a:lnTo>
                        <a:pt x="22" y="2"/>
                      </a:lnTo>
                      <a:lnTo>
                        <a:pt x="20" y="4"/>
                      </a:lnTo>
                      <a:lnTo>
                        <a:pt x="16" y="6"/>
                      </a:lnTo>
                      <a:lnTo>
                        <a:pt x="12" y="8"/>
                      </a:lnTo>
                      <a:lnTo>
                        <a:pt x="8" y="18"/>
                      </a:lnTo>
                      <a:lnTo>
                        <a:pt x="8" y="18"/>
                      </a:lnTo>
                      <a:lnTo>
                        <a:pt x="4" y="16"/>
                      </a:lnTo>
                      <a:lnTo>
                        <a:pt x="0" y="14"/>
                      </a:lnTo>
                      <a:lnTo>
                        <a:pt x="0" y="14"/>
                      </a:lnTo>
                      <a:lnTo>
                        <a:pt x="4" y="18"/>
                      </a:lnTo>
                      <a:lnTo>
                        <a:pt x="8" y="18"/>
                      </a:lnTo>
                      <a:lnTo>
                        <a:pt x="8" y="1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5" name="Freeform 63"/>
                <p:cNvSpPr>
                  <a:spLocks/>
                </p:cNvSpPr>
                <p:nvPr/>
              </p:nvSpPr>
              <p:spPr bwMode="auto">
                <a:xfrm>
                  <a:off x="2906" y="2194"/>
                  <a:ext cx="2" cy="6"/>
                </a:xfrm>
                <a:custGeom>
                  <a:avLst/>
                  <a:gdLst>
                    <a:gd name="T0" fmla="*/ 0 w 2"/>
                    <a:gd name="T1" fmla="*/ 6 h 6"/>
                    <a:gd name="T2" fmla="*/ 0 w 2"/>
                    <a:gd name="T3" fmla="*/ 6 h 6"/>
                    <a:gd name="T4" fmla="*/ 0 w 2"/>
                    <a:gd name="T5" fmla="*/ 6 h 6"/>
                    <a:gd name="T6" fmla="*/ 0 w 2"/>
                    <a:gd name="T7" fmla="*/ 6 h 6"/>
                    <a:gd name="T8" fmla="*/ 2 w 2"/>
                    <a:gd name="T9" fmla="*/ 0 h 6"/>
                    <a:gd name="T10" fmla="*/ 2 w 2"/>
                    <a:gd name="T11" fmla="*/ 0 h 6"/>
                    <a:gd name="T12" fmla="*/ 0 w 2"/>
                    <a:gd name="T13" fmla="*/ 6 h 6"/>
                    <a:gd name="T14" fmla="*/ 0 w 2"/>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6"/>
                      </a:moveTo>
                      <a:lnTo>
                        <a:pt x="0" y="6"/>
                      </a:lnTo>
                      <a:lnTo>
                        <a:pt x="0" y="6"/>
                      </a:lnTo>
                      <a:lnTo>
                        <a:pt x="0" y="6"/>
                      </a:lnTo>
                      <a:lnTo>
                        <a:pt x="2" y="0"/>
                      </a:lnTo>
                      <a:lnTo>
                        <a:pt x="2" y="0"/>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6" name="Freeform 64"/>
                <p:cNvSpPr>
                  <a:spLocks/>
                </p:cNvSpPr>
                <p:nvPr/>
              </p:nvSpPr>
              <p:spPr bwMode="auto">
                <a:xfrm>
                  <a:off x="2898" y="1872"/>
                  <a:ext cx="20" cy="42"/>
                </a:xfrm>
                <a:custGeom>
                  <a:avLst/>
                  <a:gdLst>
                    <a:gd name="T0" fmla="*/ 10 w 20"/>
                    <a:gd name="T1" fmla="*/ 34 h 42"/>
                    <a:gd name="T2" fmla="*/ 10 w 20"/>
                    <a:gd name="T3" fmla="*/ 34 h 42"/>
                    <a:gd name="T4" fmla="*/ 8 w 20"/>
                    <a:gd name="T5" fmla="*/ 32 h 42"/>
                    <a:gd name="T6" fmla="*/ 8 w 20"/>
                    <a:gd name="T7" fmla="*/ 30 h 42"/>
                    <a:gd name="T8" fmla="*/ 12 w 20"/>
                    <a:gd name="T9" fmla="*/ 26 h 42"/>
                    <a:gd name="T10" fmla="*/ 18 w 20"/>
                    <a:gd name="T11" fmla="*/ 22 h 42"/>
                    <a:gd name="T12" fmla="*/ 20 w 20"/>
                    <a:gd name="T13" fmla="*/ 18 h 42"/>
                    <a:gd name="T14" fmla="*/ 20 w 20"/>
                    <a:gd name="T15" fmla="*/ 14 h 42"/>
                    <a:gd name="T16" fmla="*/ 20 w 20"/>
                    <a:gd name="T17" fmla="*/ 14 h 42"/>
                    <a:gd name="T18" fmla="*/ 18 w 20"/>
                    <a:gd name="T19" fmla="*/ 12 h 42"/>
                    <a:gd name="T20" fmla="*/ 16 w 20"/>
                    <a:gd name="T21" fmla="*/ 10 h 42"/>
                    <a:gd name="T22" fmla="*/ 12 w 20"/>
                    <a:gd name="T23" fmla="*/ 10 h 42"/>
                    <a:gd name="T24" fmla="*/ 8 w 20"/>
                    <a:gd name="T25" fmla="*/ 10 h 42"/>
                    <a:gd name="T26" fmla="*/ 8 w 20"/>
                    <a:gd name="T27" fmla="*/ 8 h 42"/>
                    <a:gd name="T28" fmla="*/ 6 w 20"/>
                    <a:gd name="T29" fmla="*/ 6 h 42"/>
                    <a:gd name="T30" fmla="*/ 6 w 20"/>
                    <a:gd name="T31" fmla="*/ 6 h 42"/>
                    <a:gd name="T32" fmla="*/ 8 w 20"/>
                    <a:gd name="T33" fmla="*/ 2 h 42"/>
                    <a:gd name="T34" fmla="*/ 10 w 20"/>
                    <a:gd name="T35" fmla="*/ 0 h 42"/>
                    <a:gd name="T36" fmla="*/ 10 w 20"/>
                    <a:gd name="T37" fmla="*/ 0 h 42"/>
                    <a:gd name="T38" fmla="*/ 8 w 20"/>
                    <a:gd name="T39" fmla="*/ 2 h 42"/>
                    <a:gd name="T40" fmla="*/ 6 w 20"/>
                    <a:gd name="T41" fmla="*/ 6 h 42"/>
                    <a:gd name="T42" fmla="*/ 6 w 20"/>
                    <a:gd name="T43" fmla="*/ 6 h 42"/>
                    <a:gd name="T44" fmla="*/ 8 w 20"/>
                    <a:gd name="T45" fmla="*/ 8 h 42"/>
                    <a:gd name="T46" fmla="*/ 8 w 20"/>
                    <a:gd name="T47" fmla="*/ 10 h 42"/>
                    <a:gd name="T48" fmla="*/ 12 w 20"/>
                    <a:gd name="T49" fmla="*/ 10 h 42"/>
                    <a:gd name="T50" fmla="*/ 16 w 20"/>
                    <a:gd name="T51" fmla="*/ 10 h 42"/>
                    <a:gd name="T52" fmla="*/ 18 w 20"/>
                    <a:gd name="T53" fmla="*/ 12 h 42"/>
                    <a:gd name="T54" fmla="*/ 20 w 20"/>
                    <a:gd name="T55" fmla="*/ 14 h 42"/>
                    <a:gd name="T56" fmla="*/ 20 w 20"/>
                    <a:gd name="T57" fmla="*/ 14 h 42"/>
                    <a:gd name="T58" fmla="*/ 18 w 20"/>
                    <a:gd name="T59" fmla="*/ 18 h 42"/>
                    <a:gd name="T60" fmla="*/ 18 w 20"/>
                    <a:gd name="T61" fmla="*/ 22 h 42"/>
                    <a:gd name="T62" fmla="*/ 12 w 20"/>
                    <a:gd name="T63" fmla="*/ 26 h 42"/>
                    <a:gd name="T64" fmla="*/ 8 w 20"/>
                    <a:gd name="T65" fmla="*/ 30 h 42"/>
                    <a:gd name="T66" fmla="*/ 8 w 20"/>
                    <a:gd name="T67" fmla="*/ 32 h 42"/>
                    <a:gd name="T68" fmla="*/ 10 w 20"/>
                    <a:gd name="T69" fmla="*/ 34 h 42"/>
                    <a:gd name="T70" fmla="*/ 10 w 20"/>
                    <a:gd name="T71" fmla="*/ 34 h 42"/>
                    <a:gd name="T72" fmla="*/ 10 w 20"/>
                    <a:gd name="T73" fmla="*/ 36 h 42"/>
                    <a:gd name="T74" fmla="*/ 10 w 20"/>
                    <a:gd name="T75" fmla="*/ 38 h 42"/>
                    <a:gd name="T76" fmla="*/ 0 w 20"/>
                    <a:gd name="T77" fmla="*/ 42 h 42"/>
                    <a:gd name="T78" fmla="*/ 0 w 20"/>
                    <a:gd name="T79" fmla="*/ 42 h 42"/>
                    <a:gd name="T80" fmla="*/ 10 w 20"/>
                    <a:gd name="T81" fmla="*/ 38 h 42"/>
                    <a:gd name="T82" fmla="*/ 12 w 20"/>
                    <a:gd name="T83" fmla="*/ 36 h 42"/>
                    <a:gd name="T84" fmla="*/ 10 w 20"/>
                    <a:gd name="T85" fmla="*/ 34 h 42"/>
                    <a:gd name="T86" fmla="*/ 10 w 20"/>
                    <a:gd name="T87" fmla="*/ 3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 h="42">
                      <a:moveTo>
                        <a:pt x="10" y="34"/>
                      </a:moveTo>
                      <a:lnTo>
                        <a:pt x="10" y="34"/>
                      </a:lnTo>
                      <a:lnTo>
                        <a:pt x="8" y="32"/>
                      </a:lnTo>
                      <a:lnTo>
                        <a:pt x="8" y="30"/>
                      </a:lnTo>
                      <a:lnTo>
                        <a:pt x="12" y="26"/>
                      </a:lnTo>
                      <a:lnTo>
                        <a:pt x="18" y="22"/>
                      </a:lnTo>
                      <a:lnTo>
                        <a:pt x="20" y="18"/>
                      </a:lnTo>
                      <a:lnTo>
                        <a:pt x="20" y="14"/>
                      </a:lnTo>
                      <a:lnTo>
                        <a:pt x="20" y="14"/>
                      </a:lnTo>
                      <a:lnTo>
                        <a:pt x="18" y="12"/>
                      </a:lnTo>
                      <a:lnTo>
                        <a:pt x="16" y="10"/>
                      </a:lnTo>
                      <a:lnTo>
                        <a:pt x="12" y="10"/>
                      </a:lnTo>
                      <a:lnTo>
                        <a:pt x="8" y="10"/>
                      </a:lnTo>
                      <a:lnTo>
                        <a:pt x="8" y="8"/>
                      </a:lnTo>
                      <a:lnTo>
                        <a:pt x="6" y="6"/>
                      </a:lnTo>
                      <a:lnTo>
                        <a:pt x="6" y="6"/>
                      </a:lnTo>
                      <a:lnTo>
                        <a:pt x="8" y="2"/>
                      </a:lnTo>
                      <a:lnTo>
                        <a:pt x="10" y="0"/>
                      </a:lnTo>
                      <a:lnTo>
                        <a:pt x="10" y="0"/>
                      </a:lnTo>
                      <a:lnTo>
                        <a:pt x="8" y="2"/>
                      </a:lnTo>
                      <a:lnTo>
                        <a:pt x="6" y="6"/>
                      </a:lnTo>
                      <a:lnTo>
                        <a:pt x="6" y="6"/>
                      </a:lnTo>
                      <a:lnTo>
                        <a:pt x="8" y="8"/>
                      </a:lnTo>
                      <a:lnTo>
                        <a:pt x="8" y="10"/>
                      </a:lnTo>
                      <a:lnTo>
                        <a:pt x="12" y="10"/>
                      </a:lnTo>
                      <a:lnTo>
                        <a:pt x="16" y="10"/>
                      </a:lnTo>
                      <a:lnTo>
                        <a:pt x="18" y="12"/>
                      </a:lnTo>
                      <a:lnTo>
                        <a:pt x="20" y="14"/>
                      </a:lnTo>
                      <a:lnTo>
                        <a:pt x="20" y="14"/>
                      </a:lnTo>
                      <a:lnTo>
                        <a:pt x="18" y="18"/>
                      </a:lnTo>
                      <a:lnTo>
                        <a:pt x="18" y="22"/>
                      </a:lnTo>
                      <a:lnTo>
                        <a:pt x="12" y="26"/>
                      </a:lnTo>
                      <a:lnTo>
                        <a:pt x="8" y="30"/>
                      </a:lnTo>
                      <a:lnTo>
                        <a:pt x="8" y="32"/>
                      </a:lnTo>
                      <a:lnTo>
                        <a:pt x="10" y="34"/>
                      </a:lnTo>
                      <a:lnTo>
                        <a:pt x="10" y="34"/>
                      </a:lnTo>
                      <a:lnTo>
                        <a:pt x="10" y="36"/>
                      </a:lnTo>
                      <a:lnTo>
                        <a:pt x="10" y="38"/>
                      </a:lnTo>
                      <a:lnTo>
                        <a:pt x="0" y="42"/>
                      </a:lnTo>
                      <a:lnTo>
                        <a:pt x="0" y="42"/>
                      </a:lnTo>
                      <a:lnTo>
                        <a:pt x="10" y="38"/>
                      </a:lnTo>
                      <a:lnTo>
                        <a:pt x="12" y="36"/>
                      </a:lnTo>
                      <a:lnTo>
                        <a:pt x="10" y="34"/>
                      </a:lnTo>
                      <a:lnTo>
                        <a:pt x="10" y="3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7" name="Freeform 65"/>
                <p:cNvSpPr>
                  <a:spLocks/>
                </p:cNvSpPr>
                <p:nvPr/>
              </p:nvSpPr>
              <p:spPr bwMode="auto">
                <a:xfrm>
                  <a:off x="3282" y="2348"/>
                  <a:ext cx="2" cy="6"/>
                </a:xfrm>
                <a:custGeom>
                  <a:avLst/>
                  <a:gdLst>
                    <a:gd name="T0" fmla="*/ 0 w 2"/>
                    <a:gd name="T1" fmla="*/ 0 h 6"/>
                    <a:gd name="T2" fmla="*/ 0 w 2"/>
                    <a:gd name="T3" fmla="*/ 0 h 6"/>
                    <a:gd name="T4" fmla="*/ 0 w 2"/>
                    <a:gd name="T5" fmla="*/ 2 h 6"/>
                    <a:gd name="T6" fmla="*/ 0 w 2"/>
                    <a:gd name="T7" fmla="*/ 6 h 6"/>
                    <a:gd name="T8" fmla="*/ 0 w 2"/>
                    <a:gd name="T9" fmla="*/ 6 h 6"/>
                    <a:gd name="T10" fmla="*/ 0 w 2"/>
                    <a:gd name="T11" fmla="*/ 6 h 6"/>
                    <a:gd name="T12" fmla="*/ 0 w 2"/>
                    <a:gd name="T13" fmla="*/ 6 h 6"/>
                    <a:gd name="T14" fmla="*/ 0 w 2"/>
                    <a:gd name="T15" fmla="*/ 6 h 6"/>
                    <a:gd name="T16" fmla="*/ 0 w 2"/>
                    <a:gd name="T17" fmla="*/ 6 h 6"/>
                    <a:gd name="T18" fmla="*/ 2 w 2"/>
                    <a:gd name="T19" fmla="*/ 4 h 6"/>
                    <a:gd name="T20" fmla="*/ 0 w 2"/>
                    <a:gd name="T21" fmla="*/ 0 h 6"/>
                    <a:gd name="T22" fmla="*/ 0 w 2"/>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0" y="0"/>
                      </a:moveTo>
                      <a:lnTo>
                        <a:pt x="0" y="0"/>
                      </a:lnTo>
                      <a:lnTo>
                        <a:pt x="0" y="2"/>
                      </a:lnTo>
                      <a:lnTo>
                        <a:pt x="0" y="6"/>
                      </a:lnTo>
                      <a:lnTo>
                        <a:pt x="0" y="6"/>
                      </a:lnTo>
                      <a:lnTo>
                        <a:pt x="0" y="6"/>
                      </a:lnTo>
                      <a:lnTo>
                        <a:pt x="0" y="6"/>
                      </a:lnTo>
                      <a:lnTo>
                        <a:pt x="0" y="6"/>
                      </a:lnTo>
                      <a:lnTo>
                        <a:pt x="0" y="6"/>
                      </a:lnTo>
                      <a:lnTo>
                        <a:pt x="2"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8" name="Freeform 66"/>
                <p:cNvSpPr>
                  <a:spLocks/>
                </p:cNvSpPr>
                <p:nvPr/>
              </p:nvSpPr>
              <p:spPr bwMode="auto">
                <a:xfrm>
                  <a:off x="3230" y="2286"/>
                  <a:ext cx="2" cy="8"/>
                </a:xfrm>
                <a:custGeom>
                  <a:avLst/>
                  <a:gdLst>
                    <a:gd name="T0" fmla="*/ 2 w 2"/>
                    <a:gd name="T1" fmla="*/ 0 h 8"/>
                    <a:gd name="T2" fmla="*/ 2 w 2"/>
                    <a:gd name="T3" fmla="*/ 0 h 8"/>
                    <a:gd name="T4" fmla="*/ 2 w 2"/>
                    <a:gd name="T5" fmla="*/ 2 h 8"/>
                    <a:gd name="T6" fmla="*/ 2 w 2"/>
                    <a:gd name="T7" fmla="*/ 4 h 8"/>
                    <a:gd name="T8" fmla="*/ 0 w 2"/>
                    <a:gd name="T9" fmla="*/ 6 h 8"/>
                    <a:gd name="T10" fmla="*/ 0 w 2"/>
                    <a:gd name="T11" fmla="*/ 8 h 8"/>
                    <a:gd name="T12" fmla="*/ 0 w 2"/>
                    <a:gd name="T13" fmla="*/ 8 h 8"/>
                    <a:gd name="T14" fmla="*/ 2 w 2"/>
                    <a:gd name="T15" fmla="*/ 4 h 8"/>
                    <a:gd name="T16" fmla="*/ 2 w 2"/>
                    <a:gd name="T17" fmla="*/ 2 h 8"/>
                    <a:gd name="T18" fmla="*/ 2 w 2"/>
                    <a:gd name="T19" fmla="*/ 0 h 8"/>
                    <a:gd name="T20" fmla="*/ 2 w 2"/>
                    <a:gd name="T2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8">
                      <a:moveTo>
                        <a:pt x="2" y="0"/>
                      </a:moveTo>
                      <a:lnTo>
                        <a:pt x="2" y="0"/>
                      </a:lnTo>
                      <a:lnTo>
                        <a:pt x="2" y="2"/>
                      </a:lnTo>
                      <a:lnTo>
                        <a:pt x="2" y="4"/>
                      </a:lnTo>
                      <a:lnTo>
                        <a:pt x="0" y="6"/>
                      </a:lnTo>
                      <a:lnTo>
                        <a:pt x="0" y="8"/>
                      </a:lnTo>
                      <a:lnTo>
                        <a:pt x="0" y="8"/>
                      </a:lnTo>
                      <a:lnTo>
                        <a:pt x="2" y="4"/>
                      </a:lnTo>
                      <a:lnTo>
                        <a:pt x="2"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79" name="Freeform 67"/>
                <p:cNvSpPr>
                  <a:spLocks/>
                </p:cNvSpPr>
                <p:nvPr/>
              </p:nvSpPr>
              <p:spPr bwMode="auto">
                <a:xfrm>
                  <a:off x="2886" y="2168"/>
                  <a:ext cx="10" cy="12"/>
                </a:xfrm>
                <a:custGeom>
                  <a:avLst/>
                  <a:gdLst>
                    <a:gd name="T0" fmla="*/ 4 w 10"/>
                    <a:gd name="T1" fmla="*/ 6 h 12"/>
                    <a:gd name="T2" fmla="*/ 4 w 10"/>
                    <a:gd name="T3" fmla="*/ 6 h 12"/>
                    <a:gd name="T4" fmla="*/ 10 w 10"/>
                    <a:gd name="T5" fmla="*/ 2 h 12"/>
                    <a:gd name="T6" fmla="*/ 10 w 10"/>
                    <a:gd name="T7" fmla="*/ 0 h 12"/>
                    <a:gd name="T8" fmla="*/ 10 w 10"/>
                    <a:gd name="T9" fmla="*/ 0 h 12"/>
                    <a:gd name="T10" fmla="*/ 8 w 10"/>
                    <a:gd name="T11" fmla="*/ 2 h 12"/>
                    <a:gd name="T12" fmla="*/ 4 w 10"/>
                    <a:gd name="T13" fmla="*/ 6 h 12"/>
                    <a:gd name="T14" fmla="*/ 4 w 10"/>
                    <a:gd name="T15" fmla="*/ 6 h 12"/>
                    <a:gd name="T16" fmla="*/ 0 w 10"/>
                    <a:gd name="T17" fmla="*/ 8 h 12"/>
                    <a:gd name="T18" fmla="*/ 0 w 10"/>
                    <a:gd name="T19" fmla="*/ 12 h 12"/>
                    <a:gd name="T20" fmla="*/ 0 w 10"/>
                    <a:gd name="T21" fmla="*/ 12 h 12"/>
                    <a:gd name="T22" fmla="*/ 0 w 10"/>
                    <a:gd name="T23" fmla="*/ 8 h 12"/>
                    <a:gd name="T24" fmla="*/ 4 w 10"/>
                    <a:gd name="T25" fmla="*/ 6 h 12"/>
                    <a:gd name="T26" fmla="*/ 4 w 10"/>
                    <a:gd name="T2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2">
                      <a:moveTo>
                        <a:pt x="4" y="6"/>
                      </a:moveTo>
                      <a:lnTo>
                        <a:pt x="4" y="6"/>
                      </a:lnTo>
                      <a:lnTo>
                        <a:pt x="10" y="2"/>
                      </a:lnTo>
                      <a:lnTo>
                        <a:pt x="10" y="0"/>
                      </a:lnTo>
                      <a:lnTo>
                        <a:pt x="10" y="0"/>
                      </a:lnTo>
                      <a:lnTo>
                        <a:pt x="8" y="2"/>
                      </a:lnTo>
                      <a:lnTo>
                        <a:pt x="4" y="6"/>
                      </a:lnTo>
                      <a:lnTo>
                        <a:pt x="4" y="6"/>
                      </a:lnTo>
                      <a:lnTo>
                        <a:pt x="0" y="8"/>
                      </a:lnTo>
                      <a:lnTo>
                        <a:pt x="0" y="12"/>
                      </a:lnTo>
                      <a:lnTo>
                        <a:pt x="0" y="12"/>
                      </a:lnTo>
                      <a:lnTo>
                        <a:pt x="0" y="8"/>
                      </a:lnTo>
                      <a:lnTo>
                        <a:pt x="4" y="6"/>
                      </a:lnTo>
                      <a:lnTo>
                        <a:pt x="4"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0" name="Freeform 68"/>
                <p:cNvSpPr>
                  <a:spLocks/>
                </p:cNvSpPr>
                <p:nvPr/>
              </p:nvSpPr>
              <p:spPr bwMode="auto">
                <a:xfrm>
                  <a:off x="2792" y="1932"/>
                  <a:ext cx="82" cy="16"/>
                </a:xfrm>
                <a:custGeom>
                  <a:avLst/>
                  <a:gdLst>
                    <a:gd name="T0" fmla="*/ 74 w 82"/>
                    <a:gd name="T1" fmla="*/ 12 h 16"/>
                    <a:gd name="T2" fmla="*/ 62 w 82"/>
                    <a:gd name="T3" fmla="*/ 10 h 16"/>
                    <a:gd name="T4" fmla="*/ 56 w 82"/>
                    <a:gd name="T5" fmla="*/ 4 h 16"/>
                    <a:gd name="T6" fmla="*/ 52 w 82"/>
                    <a:gd name="T7" fmla="*/ 4 h 16"/>
                    <a:gd name="T8" fmla="*/ 48 w 82"/>
                    <a:gd name="T9" fmla="*/ 4 h 16"/>
                    <a:gd name="T10" fmla="*/ 44 w 82"/>
                    <a:gd name="T11" fmla="*/ 2 h 16"/>
                    <a:gd name="T12" fmla="*/ 40 w 82"/>
                    <a:gd name="T13" fmla="*/ 2 h 16"/>
                    <a:gd name="T14" fmla="*/ 36 w 82"/>
                    <a:gd name="T15" fmla="*/ 0 h 16"/>
                    <a:gd name="T16" fmla="*/ 36 w 82"/>
                    <a:gd name="T17" fmla="*/ 4 h 16"/>
                    <a:gd name="T18" fmla="*/ 32 w 82"/>
                    <a:gd name="T19" fmla="*/ 8 h 16"/>
                    <a:gd name="T20" fmla="*/ 20 w 82"/>
                    <a:gd name="T21" fmla="*/ 12 h 16"/>
                    <a:gd name="T22" fmla="*/ 16 w 82"/>
                    <a:gd name="T23" fmla="*/ 14 h 16"/>
                    <a:gd name="T24" fmla="*/ 10 w 82"/>
                    <a:gd name="T25" fmla="*/ 12 h 16"/>
                    <a:gd name="T26" fmla="*/ 6 w 82"/>
                    <a:gd name="T27" fmla="*/ 12 h 16"/>
                    <a:gd name="T28" fmla="*/ 0 w 82"/>
                    <a:gd name="T29" fmla="*/ 12 h 16"/>
                    <a:gd name="T30" fmla="*/ 2 w 82"/>
                    <a:gd name="T31" fmla="*/ 12 h 16"/>
                    <a:gd name="T32" fmla="*/ 6 w 82"/>
                    <a:gd name="T33" fmla="*/ 12 h 16"/>
                    <a:gd name="T34" fmla="*/ 12 w 82"/>
                    <a:gd name="T35" fmla="*/ 14 h 16"/>
                    <a:gd name="T36" fmla="*/ 20 w 82"/>
                    <a:gd name="T37" fmla="*/ 12 h 16"/>
                    <a:gd name="T38" fmla="*/ 28 w 82"/>
                    <a:gd name="T39" fmla="*/ 10 h 16"/>
                    <a:gd name="T40" fmla="*/ 34 w 82"/>
                    <a:gd name="T41" fmla="*/ 8 h 16"/>
                    <a:gd name="T42" fmla="*/ 36 w 82"/>
                    <a:gd name="T43" fmla="*/ 4 h 16"/>
                    <a:gd name="T44" fmla="*/ 38 w 82"/>
                    <a:gd name="T45" fmla="*/ 0 h 16"/>
                    <a:gd name="T46" fmla="*/ 44 w 82"/>
                    <a:gd name="T47" fmla="*/ 2 h 16"/>
                    <a:gd name="T48" fmla="*/ 46 w 82"/>
                    <a:gd name="T49" fmla="*/ 2 h 16"/>
                    <a:gd name="T50" fmla="*/ 48 w 82"/>
                    <a:gd name="T51" fmla="*/ 4 h 16"/>
                    <a:gd name="T52" fmla="*/ 52 w 82"/>
                    <a:gd name="T53" fmla="*/ 4 h 16"/>
                    <a:gd name="T54" fmla="*/ 58 w 82"/>
                    <a:gd name="T55" fmla="*/ 6 h 16"/>
                    <a:gd name="T56" fmla="*/ 66 w 82"/>
                    <a:gd name="T57" fmla="*/ 12 h 16"/>
                    <a:gd name="T58" fmla="*/ 74 w 82"/>
                    <a:gd name="T59" fmla="*/ 12 h 16"/>
                    <a:gd name="T60" fmla="*/ 82 w 82"/>
                    <a:gd name="T61" fmla="*/ 16 h 16"/>
                    <a:gd name="T62" fmla="*/ 80 w 82"/>
                    <a:gd name="T63" fmla="*/ 14 h 16"/>
                    <a:gd name="T64" fmla="*/ 74 w 82"/>
                    <a:gd name="T65"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16">
                      <a:moveTo>
                        <a:pt x="74" y="12"/>
                      </a:moveTo>
                      <a:lnTo>
                        <a:pt x="74" y="12"/>
                      </a:lnTo>
                      <a:lnTo>
                        <a:pt x="66" y="12"/>
                      </a:lnTo>
                      <a:lnTo>
                        <a:pt x="62" y="10"/>
                      </a:lnTo>
                      <a:lnTo>
                        <a:pt x="58" y="6"/>
                      </a:lnTo>
                      <a:lnTo>
                        <a:pt x="56" y="4"/>
                      </a:lnTo>
                      <a:lnTo>
                        <a:pt x="52" y="4"/>
                      </a:lnTo>
                      <a:lnTo>
                        <a:pt x="52" y="4"/>
                      </a:lnTo>
                      <a:lnTo>
                        <a:pt x="48" y="4"/>
                      </a:lnTo>
                      <a:lnTo>
                        <a:pt x="48" y="4"/>
                      </a:lnTo>
                      <a:lnTo>
                        <a:pt x="46" y="2"/>
                      </a:lnTo>
                      <a:lnTo>
                        <a:pt x="44" y="2"/>
                      </a:lnTo>
                      <a:lnTo>
                        <a:pt x="44" y="2"/>
                      </a:lnTo>
                      <a:lnTo>
                        <a:pt x="40" y="2"/>
                      </a:lnTo>
                      <a:lnTo>
                        <a:pt x="38" y="0"/>
                      </a:lnTo>
                      <a:lnTo>
                        <a:pt x="36" y="0"/>
                      </a:lnTo>
                      <a:lnTo>
                        <a:pt x="36" y="4"/>
                      </a:lnTo>
                      <a:lnTo>
                        <a:pt x="36" y="4"/>
                      </a:lnTo>
                      <a:lnTo>
                        <a:pt x="34" y="6"/>
                      </a:lnTo>
                      <a:lnTo>
                        <a:pt x="32" y="8"/>
                      </a:lnTo>
                      <a:lnTo>
                        <a:pt x="28" y="10"/>
                      </a:lnTo>
                      <a:lnTo>
                        <a:pt x="20" y="12"/>
                      </a:lnTo>
                      <a:lnTo>
                        <a:pt x="20" y="12"/>
                      </a:lnTo>
                      <a:lnTo>
                        <a:pt x="16" y="14"/>
                      </a:lnTo>
                      <a:lnTo>
                        <a:pt x="12" y="14"/>
                      </a:lnTo>
                      <a:lnTo>
                        <a:pt x="10" y="12"/>
                      </a:lnTo>
                      <a:lnTo>
                        <a:pt x="6" y="12"/>
                      </a:lnTo>
                      <a:lnTo>
                        <a:pt x="6" y="12"/>
                      </a:lnTo>
                      <a:lnTo>
                        <a:pt x="2" y="12"/>
                      </a:lnTo>
                      <a:lnTo>
                        <a:pt x="0" y="12"/>
                      </a:lnTo>
                      <a:lnTo>
                        <a:pt x="0" y="12"/>
                      </a:lnTo>
                      <a:lnTo>
                        <a:pt x="2" y="12"/>
                      </a:lnTo>
                      <a:lnTo>
                        <a:pt x="6" y="12"/>
                      </a:lnTo>
                      <a:lnTo>
                        <a:pt x="6" y="12"/>
                      </a:lnTo>
                      <a:lnTo>
                        <a:pt x="10" y="12"/>
                      </a:lnTo>
                      <a:lnTo>
                        <a:pt x="12" y="14"/>
                      </a:lnTo>
                      <a:lnTo>
                        <a:pt x="16" y="14"/>
                      </a:lnTo>
                      <a:lnTo>
                        <a:pt x="20" y="12"/>
                      </a:lnTo>
                      <a:lnTo>
                        <a:pt x="20" y="12"/>
                      </a:lnTo>
                      <a:lnTo>
                        <a:pt x="28" y="10"/>
                      </a:lnTo>
                      <a:lnTo>
                        <a:pt x="32" y="8"/>
                      </a:lnTo>
                      <a:lnTo>
                        <a:pt x="34" y="8"/>
                      </a:lnTo>
                      <a:lnTo>
                        <a:pt x="36" y="4"/>
                      </a:lnTo>
                      <a:lnTo>
                        <a:pt x="36" y="4"/>
                      </a:lnTo>
                      <a:lnTo>
                        <a:pt x="38" y="0"/>
                      </a:lnTo>
                      <a:lnTo>
                        <a:pt x="38" y="0"/>
                      </a:lnTo>
                      <a:lnTo>
                        <a:pt x="40" y="2"/>
                      </a:lnTo>
                      <a:lnTo>
                        <a:pt x="44" y="2"/>
                      </a:lnTo>
                      <a:lnTo>
                        <a:pt x="44" y="2"/>
                      </a:lnTo>
                      <a:lnTo>
                        <a:pt x="46" y="2"/>
                      </a:lnTo>
                      <a:lnTo>
                        <a:pt x="48" y="4"/>
                      </a:lnTo>
                      <a:lnTo>
                        <a:pt x="48" y="4"/>
                      </a:lnTo>
                      <a:lnTo>
                        <a:pt x="52" y="4"/>
                      </a:lnTo>
                      <a:lnTo>
                        <a:pt x="52" y="4"/>
                      </a:lnTo>
                      <a:lnTo>
                        <a:pt x="56" y="4"/>
                      </a:lnTo>
                      <a:lnTo>
                        <a:pt x="58" y="6"/>
                      </a:lnTo>
                      <a:lnTo>
                        <a:pt x="62" y="10"/>
                      </a:lnTo>
                      <a:lnTo>
                        <a:pt x="66" y="12"/>
                      </a:lnTo>
                      <a:lnTo>
                        <a:pt x="74" y="12"/>
                      </a:lnTo>
                      <a:lnTo>
                        <a:pt x="74" y="12"/>
                      </a:lnTo>
                      <a:lnTo>
                        <a:pt x="80" y="14"/>
                      </a:lnTo>
                      <a:lnTo>
                        <a:pt x="82" y="16"/>
                      </a:lnTo>
                      <a:lnTo>
                        <a:pt x="82" y="16"/>
                      </a:lnTo>
                      <a:lnTo>
                        <a:pt x="80" y="14"/>
                      </a:lnTo>
                      <a:lnTo>
                        <a:pt x="74" y="12"/>
                      </a:lnTo>
                      <a:lnTo>
                        <a:pt x="74"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1" name="Freeform 69"/>
                <p:cNvSpPr>
                  <a:spLocks/>
                </p:cNvSpPr>
                <p:nvPr/>
              </p:nvSpPr>
              <p:spPr bwMode="auto">
                <a:xfrm>
                  <a:off x="2934" y="2208"/>
                  <a:ext cx="12" cy="2"/>
                </a:xfrm>
                <a:custGeom>
                  <a:avLst/>
                  <a:gdLst>
                    <a:gd name="T0" fmla="*/ 0 w 12"/>
                    <a:gd name="T1" fmla="*/ 0 h 2"/>
                    <a:gd name="T2" fmla="*/ 0 w 12"/>
                    <a:gd name="T3" fmla="*/ 0 h 2"/>
                    <a:gd name="T4" fmla="*/ 4 w 12"/>
                    <a:gd name="T5" fmla="*/ 0 h 2"/>
                    <a:gd name="T6" fmla="*/ 6 w 12"/>
                    <a:gd name="T7" fmla="*/ 2 h 2"/>
                    <a:gd name="T8" fmla="*/ 8 w 12"/>
                    <a:gd name="T9" fmla="*/ 2 h 2"/>
                    <a:gd name="T10" fmla="*/ 12 w 12"/>
                    <a:gd name="T11" fmla="*/ 0 h 2"/>
                    <a:gd name="T12" fmla="*/ 12 w 12"/>
                    <a:gd name="T13" fmla="*/ 0 h 2"/>
                    <a:gd name="T14" fmla="*/ 8 w 12"/>
                    <a:gd name="T15" fmla="*/ 2 h 2"/>
                    <a:gd name="T16" fmla="*/ 6 w 12"/>
                    <a:gd name="T17" fmla="*/ 2 h 2"/>
                    <a:gd name="T18" fmla="*/ 4 w 12"/>
                    <a:gd name="T19" fmla="*/ 0 h 2"/>
                    <a:gd name="T20" fmla="*/ 0 w 12"/>
                    <a:gd name="T21" fmla="*/ 0 h 2"/>
                    <a:gd name="T22" fmla="*/ 0 w 12"/>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
                      <a:moveTo>
                        <a:pt x="0" y="0"/>
                      </a:moveTo>
                      <a:lnTo>
                        <a:pt x="0" y="0"/>
                      </a:lnTo>
                      <a:lnTo>
                        <a:pt x="4" y="0"/>
                      </a:lnTo>
                      <a:lnTo>
                        <a:pt x="6" y="2"/>
                      </a:lnTo>
                      <a:lnTo>
                        <a:pt x="8" y="2"/>
                      </a:lnTo>
                      <a:lnTo>
                        <a:pt x="12" y="0"/>
                      </a:lnTo>
                      <a:lnTo>
                        <a:pt x="12" y="0"/>
                      </a:lnTo>
                      <a:lnTo>
                        <a:pt x="8" y="2"/>
                      </a:lnTo>
                      <a:lnTo>
                        <a:pt x="6" y="2"/>
                      </a:lnTo>
                      <a:lnTo>
                        <a:pt x="4"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2" name="Freeform 70"/>
                <p:cNvSpPr>
                  <a:spLocks/>
                </p:cNvSpPr>
                <p:nvPr/>
              </p:nvSpPr>
              <p:spPr bwMode="auto">
                <a:xfrm>
                  <a:off x="2448" y="2412"/>
                  <a:ext cx="12" cy="8"/>
                </a:xfrm>
                <a:custGeom>
                  <a:avLst/>
                  <a:gdLst>
                    <a:gd name="T0" fmla="*/ 6 w 12"/>
                    <a:gd name="T1" fmla="*/ 4 h 8"/>
                    <a:gd name="T2" fmla="*/ 6 w 12"/>
                    <a:gd name="T3" fmla="*/ 4 h 8"/>
                    <a:gd name="T4" fmla="*/ 10 w 12"/>
                    <a:gd name="T5" fmla="*/ 6 h 8"/>
                    <a:gd name="T6" fmla="*/ 12 w 12"/>
                    <a:gd name="T7" fmla="*/ 8 h 8"/>
                    <a:gd name="T8" fmla="*/ 12 w 12"/>
                    <a:gd name="T9" fmla="*/ 8 h 8"/>
                    <a:gd name="T10" fmla="*/ 10 w 12"/>
                    <a:gd name="T11" fmla="*/ 6 h 8"/>
                    <a:gd name="T12" fmla="*/ 6 w 12"/>
                    <a:gd name="T13" fmla="*/ 4 h 8"/>
                    <a:gd name="T14" fmla="*/ 6 w 12"/>
                    <a:gd name="T15" fmla="*/ 4 h 8"/>
                    <a:gd name="T16" fmla="*/ 2 w 12"/>
                    <a:gd name="T17" fmla="*/ 2 h 8"/>
                    <a:gd name="T18" fmla="*/ 0 w 12"/>
                    <a:gd name="T19" fmla="*/ 0 h 8"/>
                    <a:gd name="T20" fmla="*/ 0 w 12"/>
                    <a:gd name="T21" fmla="*/ 0 h 8"/>
                    <a:gd name="T22" fmla="*/ 2 w 12"/>
                    <a:gd name="T23" fmla="*/ 2 h 8"/>
                    <a:gd name="T24" fmla="*/ 6 w 12"/>
                    <a:gd name="T25" fmla="*/ 4 h 8"/>
                    <a:gd name="T26" fmla="*/ 6 w 12"/>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8">
                      <a:moveTo>
                        <a:pt x="6" y="4"/>
                      </a:moveTo>
                      <a:lnTo>
                        <a:pt x="6" y="4"/>
                      </a:lnTo>
                      <a:lnTo>
                        <a:pt x="10" y="6"/>
                      </a:lnTo>
                      <a:lnTo>
                        <a:pt x="12" y="8"/>
                      </a:lnTo>
                      <a:lnTo>
                        <a:pt x="12" y="8"/>
                      </a:lnTo>
                      <a:lnTo>
                        <a:pt x="10" y="6"/>
                      </a:lnTo>
                      <a:lnTo>
                        <a:pt x="6" y="4"/>
                      </a:lnTo>
                      <a:lnTo>
                        <a:pt x="6" y="4"/>
                      </a:lnTo>
                      <a:lnTo>
                        <a:pt x="2" y="2"/>
                      </a:lnTo>
                      <a:lnTo>
                        <a:pt x="0" y="0"/>
                      </a:lnTo>
                      <a:lnTo>
                        <a:pt x="0" y="0"/>
                      </a:lnTo>
                      <a:lnTo>
                        <a:pt x="2" y="2"/>
                      </a:lnTo>
                      <a:lnTo>
                        <a:pt x="6" y="4"/>
                      </a:lnTo>
                      <a:lnTo>
                        <a:pt x="6"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3" name="Freeform 71"/>
                <p:cNvSpPr>
                  <a:spLocks/>
                </p:cNvSpPr>
                <p:nvPr/>
              </p:nvSpPr>
              <p:spPr bwMode="auto">
                <a:xfrm>
                  <a:off x="2392" y="2402"/>
                  <a:ext cx="56" cy="6"/>
                </a:xfrm>
                <a:custGeom>
                  <a:avLst/>
                  <a:gdLst>
                    <a:gd name="T0" fmla="*/ 20 w 56"/>
                    <a:gd name="T1" fmla="*/ 4 h 6"/>
                    <a:gd name="T2" fmla="*/ 20 w 56"/>
                    <a:gd name="T3" fmla="*/ 4 h 6"/>
                    <a:gd name="T4" fmla="*/ 28 w 56"/>
                    <a:gd name="T5" fmla="*/ 6 h 6"/>
                    <a:gd name="T6" fmla="*/ 32 w 56"/>
                    <a:gd name="T7" fmla="*/ 4 h 6"/>
                    <a:gd name="T8" fmla="*/ 36 w 56"/>
                    <a:gd name="T9" fmla="*/ 0 h 6"/>
                    <a:gd name="T10" fmla="*/ 40 w 56"/>
                    <a:gd name="T11" fmla="*/ 0 h 6"/>
                    <a:gd name="T12" fmla="*/ 46 w 56"/>
                    <a:gd name="T13" fmla="*/ 0 h 6"/>
                    <a:gd name="T14" fmla="*/ 46 w 56"/>
                    <a:gd name="T15" fmla="*/ 0 h 6"/>
                    <a:gd name="T16" fmla="*/ 54 w 56"/>
                    <a:gd name="T17" fmla="*/ 2 h 6"/>
                    <a:gd name="T18" fmla="*/ 56 w 56"/>
                    <a:gd name="T19" fmla="*/ 4 h 6"/>
                    <a:gd name="T20" fmla="*/ 56 w 56"/>
                    <a:gd name="T21" fmla="*/ 4 h 6"/>
                    <a:gd name="T22" fmla="*/ 54 w 56"/>
                    <a:gd name="T23" fmla="*/ 2 h 6"/>
                    <a:gd name="T24" fmla="*/ 46 w 56"/>
                    <a:gd name="T25" fmla="*/ 0 h 6"/>
                    <a:gd name="T26" fmla="*/ 46 w 56"/>
                    <a:gd name="T27" fmla="*/ 0 h 6"/>
                    <a:gd name="T28" fmla="*/ 40 w 56"/>
                    <a:gd name="T29" fmla="*/ 0 h 6"/>
                    <a:gd name="T30" fmla="*/ 36 w 56"/>
                    <a:gd name="T31" fmla="*/ 0 h 6"/>
                    <a:gd name="T32" fmla="*/ 32 w 56"/>
                    <a:gd name="T33" fmla="*/ 4 h 6"/>
                    <a:gd name="T34" fmla="*/ 28 w 56"/>
                    <a:gd name="T35" fmla="*/ 6 h 6"/>
                    <a:gd name="T36" fmla="*/ 20 w 56"/>
                    <a:gd name="T37" fmla="*/ 4 h 6"/>
                    <a:gd name="T38" fmla="*/ 20 w 56"/>
                    <a:gd name="T39" fmla="*/ 4 h 6"/>
                    <a:gd name="T40" fmla="*/ 16 w 56"/>
                    <a:gd name="T41" fmla="*/ 2 h 6"/>
                    <a:gd name="T42" fmla="*/ 12 w 56"/>
                    <a:gd name="T43" fmla="*/ 2 h 6"/>
                    <a:gd name="T44" fmla="*/ 6 w 56"/>
                    <a:gd name="T45" fmla="*/ 4 h 6"/>
                    <a:gd name="T46" fmla="*/ 4 w 56"/>
                    <a:gd name="T47" fmla="*/ 6 h 6"/>
                    <a:gd name="T48" fmla="*/ 2 w 56"/>
                    <a:gd name="T49" fmla="*/ 6 h 6"/>
                    <a:gd name="T50" fmla="*/ 0 w 56"/>
                    <a:gd name="T51" fmla="*/ 6 h 6"/>
                    <a:gd name="T52" fmla="*/ 0 w 56"/>
                    <a:gd name="T53" fmla="*/ 6 h 6"/>
                    <a:gd name="T54" fmla="*/ 0 w 56"/>
                    <a:gd name="T55" fmla="*/ 6 h 6"/>
                    <a:gd name="T56" fmla="*/ 0 w 56"/>
                    <a:gd name="T57" fmla="*/ 6 h 6"/>
                    <a:gd name="T58" fmla="*/ 2 w 56"/>
                    <a:gd name="T59" fmla="*/ 6 h 6"/>
                    <a:gd name="T60" fmla="*/ 4 w 56"/>
                    <a:gd name="T61" fmla="*/ 6 h 6"/>
                    <a:gd name="T62" fmla="*/ 6 w 56"/>
                    <a:gd name="T63" fmla="*/ 4 h 6"/>
                    <a:gd name="T64" fmla="*/ 12 w 56"/>
                    <a:gd name="T65" fmla="*/ 2 h 6"/>
                    <a:gd name="T66" fmla="*/ 16 w 56"/>
                    <a:gd name="T67" fmla="*/ 2 h 6"/>
                    <a:gd name="T68" fmla="*/ 20 w 56"/>
                    <a:gd name="T69" fmla="*/ 4 h 6"/>
                    <a:gd name="T70" fmla="*/ 20 w 56"/>
                    <a:gd name="T71"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6" h="6">
                      <a:moveTo>
                        <a:pt x="20" y="4"/>
                      </a:moveTo>
                      <a:lnTo>
                        <a:pt x="20" y="4"/>
                      </a:lnTo>
                      <a:lnTo>
                        <a:pt x="28" y="6"/>
                      </a:lnTo>
                      <a:lnTo>
                        <a:pt x="32" y="4"/>
                      </a:lnTo>
                      <a:lnTo>
                        <a:pt x="36" y="0"/>
                      </a:lnTo>
                      <a:lnTo>
                        <a:pt x="40" y="0"/>
                      </a:lnTo>
                      <a:lnTo>
                        <a:pt x="46" y="0"/>
                      </a:lnTo>
                      <a:lnTo>
                        <a:pt x="46" y="0"/>
                      </a:lnTo>
                      <a:lnTo>
                        <a:pt x="54" y="2"/>
                      </a:lnTo>
                      <a:lnTo>
                        <a:pt x="56" y="4"/>
                      </a:lnTo>
                      <a:lnTo>
                        <a:pt x="56" y="4"/>
                      </a:lnTo>
                      <a:lnTo>
                        <a:pt x="54" y="2"/>
                      </a:lnTo>
                      <a:lnTo>
                        <a:pt x="46" y="0"/>
                      </a:lnTo>
                      <a:lnTo>
                        <a:pt x="46" y="0"/>
                      </a:lnTo>
                      <a:lnTo>
                        <a:pt x="40" y="0"/>
                      </a:lnTo>
                      <a:lnTo>
                        <a:pt x="36" y="0"/>
                      </a:lnTo>
                      <a:lnTo>
                        <a:pt x="32" y="4"/>
                      </a:lnTo>
                      <a:lnTo>
                        <a:pt x="28" y="6"/>
                      </a:lnTo>
                      <a:lnTo>
                        <a:pt x="20" y="4"/>
                      </a:lnTo>
                      <a:lnTo>
                        <a:pt x="20" y="4"/>
                      </a:lnTo>
                      <a:lnTo>
                        <a:pt x="16" y="2"/>
                      </a:lnTo>
                      <a:lnTo>
                        <a:pt x="12" y="2"/>
                      </a:lnTo>
                      <a:lnTo>
                        <a:pt x="6" y="4"/>
                      </a:lnTo>
                      <a:lnTo>
                        <a:pt x="4" y="6"/>
                      </a:lnTo>
                      <a:lnTo>
                        <a:pt x="2" y="6"/>
                      </a:lnTo>
                      <a:lnTo>
                        <a:pt x="0" y="6"/>
                      </a:lnTo>
                      <a:lnTo>
                        <a:pt x="0" y="6"/>
                      </a:lnTo>
                      <a:lnTo>
                        <a:pt x="0" y="6"/>
                      </a:lnTo>
                      <a:lnTo>
                        <a:pt x="0" y="6"/>
                      </a:lnTo>
                      <a:lnTo>
                        <a:pt x="2" y="6"/>
                      </a:lnTo>
                      <a:lnTo>
                        <a:pt x="4" y="6"/>
                      </a:lnTo>
                      <a:lnTo>
                        <a:pt x="6" y="4"/>
                      </a:lnTo>
                      <a:lnTo>
                        <a:pt x="12" y="2"/>
                      </a:lnTo>
                      <a:lnTo>
                        <a:pt x="16" y="2"/>
                      </a:lnTo>
                      <a:lnTo>
                        <a:pt x="20" y="4"/>
                      </a:lnTo>
                      <a:lnTo>
                        <a:pt x="2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4" name="Freeform 72"/>
                <p:cNvSpPr>
                  <a:spLocks/>
                </p:cNvSpPr>
                <p:nvPr/>
              </p:nvSpPr>
              <p:spPr bwMode="auto">
                <a:xfrm>
                  <a:off x="2426" y="2532"/>
                  <a:ext cx="8" cy="6"/>
                </a:xfrm>
                <a:custGeom>
                  <a:avLst/>
                  <a:gdLst>
                    <a:gd name="T0" fmla="*/ 8 w 8"/>
                    <a:gd name="T1" fmla="*/ 6 h 6"/>
                    <a:gd name="T2" fmla="*/ 8 w 8"/>
                    <a:gd name="T3" fmla="*/ 6 h 6"/>
                    <a:gd name="T4" fmla="*/ 4 w 8"/>
                    <a:gd name="T5" fmla="*/ 4 h 6"/>
                    <a:gd name="T6" fmla="*/ 2 w 8"/>
                    <a:gd name="T7" fmla="*/ 4 h 6"/>
                    <a:gd name="T8" fmla="*/ 0 w 8"/>
                    <a:gd name="T9" fmla="*/ 0 h 6"/>
                    <a:gd name="T10" fmla="*/ 0 w 8"/>
                    <a:gd name="T11" fmla="*/ 0 h 6"/>
                    <a:gd name="T12" fmla="*/ 2 w 8"/>
                    <a:gd name="T13" fmla="*/ 4 h 6"/>
                    <a:gd name="T14" fmla="*/ 4 w 8"/>
                    <a:gd name="T15" fmla="*/ 4 h 6"/>
                    <a:gd name="T16" fmla="*/ 8 w 8"/>
                    <a:gd name="T17" fmla="*/ 6 h 6"/>
                    <a:gd name="T18" fmla="*/ 8 w 8"/>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8" y="6"/>
                      </a:moveTo>
                      <a:lnTo>
                        <a:pt x="8" y="6"/>
                      </a:lnTo>
                      <a:lnTo>
                        <a:pt x="4" y="4"/>
                      </a:lnTo>
                      <a:lnTo>
                        <a:pt x="2" y="4"/>
                      </a:lnTo>
                      <a:lnTo>
                        <a:pt x="0" y="0"/>
                      </a:lnTo>
                      <a:lnTo>
                        <a:pt x="0" y="0"/>
                      </a:lnTo>
                      <a:lnTo>
                        <a:pt x="2" y="4"/>
                      </a:lnTo>
                      <a:lnTo>
                        <a:pt x="4" y="4"/>
                      </a:lnTo>
                      <a:lnTo>
                        <a:pt x="8" y="6"/>
                      </a:lnTo>
                      <a:lnTo>
                        <a:pt x="8"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5" name="Freeform 73"/>
                <p:cNvSpPr>
                  <a:spLocks/>
                </p:cNvSpPr>
                <p:nvPr/>
              </p:nvSpPr>
              <p:spPr bwMode="auto">
                <a:xfrm>
                  <a:off x="2422" y="2574"/>
                  <a:ext cx="12" cy="6"/>
                </a:xfrm>
                <a:custGeom>
                  <a:avLst/>
                  <a:gdLst>
                    <a:gd name="T0" fmla="*/ 8 w 12"/>
                    <a:gd name="T1" fmla="*/ 4 h 6"/>
                    <a:gd name="T2" fmla="*/ 8 w 12"/>
                    <a:gd name="T3" fmla="*/ 4 h 6"/>
                    <a:gd name="T4" fmla="*/ 10 w 12"/>
                    <a:gd name="T5" fmla="*/ 4 h 6"/>
                    <a:gd name="T6" fmla="*/ 12 w 12"/>
                    <a:gd name="T7" fmla="*/ 6 h 6"/>
                    <a:gd name="T8" fmla="*/ 12 w 12"/>
                    <a:gd name="T9" fmla="*/ 6 h 6"/>
                    <a:gd name="T10" fmla="*/ 12 w 12"/>
                    <a:gd name="T11" fmla="*/ 4 h 6"/>
                    <a:gd name="T12" fmla="*/ 8 w 12"/>
                    <a:gd name="T13" fmla="*/ 4 h 6"/>
                    <a:gd name="T14" fmla="*/ 8 w 12"/>
                    <a:gd name="T15" fmla="*/ 4 h 6"/>
                    <a:gd name="T16" fmla="*/ 4 w 12"/>
                    <a:gd name="T17" fmla="*/ 2 h 6"/>
                    <a:gd name="T18" fmla="*/ 0 w 12"/>
                    <a:gd name="T19" fmla="*/ 0 h 6"/>
                    <a:gd name="T20" fmla="*/ 0 w 12"/>
                    <a:gd name="T21" fmla="*/ 0 h 6"/>
                    <a:gd name="T22" fmla="*/ 4 w 12"/>
                    <a:gd name="T23" fmla="*/ 2 h 6"/>
                    <a:gd name="T24" fmla="*/ 8 w 12"/>
                    <a:gd name="T25" fmla="*/ 4 h 6"/>
                    <a:gd name="T26" fmla="*/ 8 w 12"/>
                    <a:gd name="T27"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6">
                      <a:moveTo>
                        <a:pt x="8" y="4"/>
                      </a:moveTo>
                      <a:lnTo>
                        <a:pt x="8" y="4"/>
                      </a:lnTo>
                      <a:lnTo>
                        <a:pt x="10" y="4"/>
                      </a:lnTo>
                      <a:lnTo>
                        <a:pt x="12" y="6"/>
                      </a:lnTo>
                      <a:lnTo>
                        <a:pt x="12" y="6"/>
                      </a:lnTo>
                      <a:lnTo>
                        <a:pt x="12" y="4"/>
                      </a:lnTo>
                      <a:lnTo>
                        <a:pt x="8" y="4"/>
                      </a:lnTo>
                      <a:lnTo>
                        <a:pt x="8" y="4"/>
                      </a:lnTo>
                      <a:lnTo>
                        <a:pt x="4" y="2"/>
                      </a:lnTo>
                      <a:lnTo>
                        <a:pt x="0" y="0"/>
                      </a:lnTo>
                      <a:lnTo>
                        <a:pt x="0" y="0"/>
                      </a:lnTo>
                      <a:lnTo>
                        <a:pt x="4" y="2"/>
                      </a:lnTo>
                      <a:lnTo>
                        <a:pt x="8" y="4"/>
                      </a:lnTo>
                      <a:lnTo>
                        <a:pt x="8"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6" name="Freeform 74"/>
                <p:cNvSpPr>
                  <a:spLocks/>
                </p:cNvSpPr>
                <p:nvPr/>
              </p:nvSpPr>
              <p:spPr bwMode="auto">
                <a:xfrm>
                  <a:off x="3472" y="1890"/>
                  <a:ext cx="16" cy="38"/>
                </a:xfrm>
                <a:custGeom>
                  <a:avLst/>
                  <a:gdLst>
                    <a:gd name="T0" fmla="*/ 4 w 16"/>
                    <a:gd name="T1" fmla="*/ 6 h 38"/>
                    <a:gd name="T2" fmla="*/ 4 w 16"/>
                    <a:gd name="T3" fmla="*/ 6 h 38"/>
                    <a:gd name="T4" fmla="*/ 12 w 16"/>
                    <a:gd name="T5" fmla="*/ 8 h 38"/>
                    <a:gd name="T6" fmla="*/ 14 w 16"/>
                    <a:gd name="T7" fmla="*/ 12 h 38"/>
                    <a:gd name="T8" fmla="*/ 16 w 16"/>
                    <a:gd name="T9" fmla="*/ 14 h 38"/>
                    <a:gd name="T10" fmla="*/ 16 w 16"/>
                    <a:gd name="T11" fmla="*/ 18 h 38"/>
                    <a:gd name="T12" fmla="*/ 12 w 16"/>
                    <a:gd name="T13" fmla="*/ 28 h 38"/>
                    <a:gd name="T14" fmla="*/ 12 w 16"/>
                    <a:gd name="T15" fmla="*/ 34 h 38"/>
                    <a:gd name="T16" fmla="*/ 14 w 16"/>
                    <a:gd name="T17" fmla="*/ 38 h 38"/>
                    <a:gd name="T18" fmla="*/ 14 w 16"/>
                    <a:gd name="T19" fmla="*/ 38 h 38"/>
                    <a:gd name="T20" fmla="*/ 14 w 16"/>
                    <a:gd name="T21" fmla="*/ 34 h 38"/>
                    <a:gd name="T22" fmla="*/ 14 w 16"/>
                    <a:gd name="T23" fmla="*/ 28 h 38"/>
                    <a:gd name="T24" fmla="*/ 16 w 16"/>
                    <a:gd name="T25" fmla="*/ 18 h 38"/>
                    <a:gd name="T26" fmla="*/ 16 w 16"/>
                    <a:gd name="T27" fmla="*/ 14 h 38"/>
                    <a:gd name="T28" fmla="*/ 14 w 16"/>
                    <a:gd name="T29" fmla="*/ 10 h 38"/>
                    <a:gd name="T30" fmla="*/ 12 w 16"/>
                    <a:gd name="T31" fmla="*/ 8 h 38"/>
                    <a:gd name="T32" fmla="*/ 4 w 16"/>
                    <a:gd name="T33" fmla="*/ 6 h 38"/>
                    <a:gd name="T34" fmla="*/ 4 w 16"/>
                    <a:gd name="T35" fmla="*/ 6 h 38"/>
                    <a:gd name="T36" fmla="*/ 0 w 16"/>
                    <a:gd name="T37" fmla="*/ 2 h 38"/>
                    <a:gd name="T38" fmla="*/ 0 w 16"/>
                    <a:gd name="T39" fmla="*/ 0 h 38"/>
                    <a:gd name="T40" fmla="*/ 0 w 16"/>
                    <a:gd name="T41" fmla="*/ 0 h 38"/>
                    <a:gd name="T42" fmla="*/ 0 w 16"/>
                    <a:gd name="T43" fmla="*/ 2 h 38"/>
                    <a:gd name="T44" fmla="*/ 4 w 16"/>
                    <a:gd name="T45" fmla="*/ 6 h 38"/>
                    <a:gd name="T46" fmla="*/ 4 w 16"/>
                    <a:gd name="T47" fmla="*/ 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38">
                      <a:moveTo>
                        <a:pt x="4" y="6"/>
                      </a:moveTo>
                      <a:lnTo>
                        <a:pt x="4" y="6"/>
                      </a:lnTo>
                      <a:lnTo>
                        <a:pt x="12" y="8"/>
                      </a:lnTo>
                      <a:lnTo>
                        <a:pt x="14" y="12"/>
                      </a:lnTo>
                      <a:lnTo>
                        <a:pt x="16" y="14"/>
                      </a:lnTo>
                      <a:lnTo>
                        <a:pt x="16" y="18"/>
                      </a:lnTo>
                      <a:lnTo>
                        <a:pt x="12" y="28"/>
                      </a:lnTo>
                      <a:lnTo>
                        <a:pt x="12" y="34"/>
                      </a:lnTo>
                      <a:lnTo>
                        <a:pt x="14" y="38"/>
                      </a:lnTo>
                      <a:lnTo>
                        <a:pt x="14" y="38"/>
                      </a:lnTo>
                      <a:lnTo>
                        <a:pt x="14" y="34"/>
                      </a:lnTo>
                      <a:lnTo>
                        <a:pt x="14" y="28"/>
                      </a:lnTo>
                      <a:lnTo>
                        <a:pt x="16" y="18"/>
                      </a:lnTo>
                      <a:lnTo>
                        <a:pt x="16" y="14"/>
                      </a:lnTo>
                      <a:lnTo>
                        <a:pt x="14" y="10"/>
                      </a:lnTo>
                      <a:lnTo>
                        <a:pt x="12" y="8"/>
                      </a:lnTo>
                      <a:lnTo>
                        <a:pt x="4" y="6"/>
                      </a:lnTo>
                      <a:lnTo>
                        <a:pt x="4" y="6"/>
                      </a:lnTo>
                      <a:lnTo>
                        <a:pt x="0" y="2"/>
                      </a:lnTo>
                      <a:lnTo>
                        <a:pt x="0" y="0"/>
                      </a:lnTo>
                      <a:lnTo>
                        <a:pt x="0" y="0"/>
                      </a:lnTo>
                      <a:lnTo>
                        <a:pt x="0" y="2"/>
                      </a:lnTo>
                      <a:lnTo>
                        <a:pt x="4" y="6"/>
                      </a:lnTo>
                      <a:lnTo>
                        <a:pt x="4"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7" name="Freeform 75"/>
                <p:cNvSpPr>
                  <a:spLocks/>
                </p:cNvSpPr>
                <p:nvPr/>
              </p:nvSpPr>
              <p:spPr bwMode="auto">
                <a:xfrm>
                  <a:off x="3484" y="1806"/>
                  <a:ext cx="16" cy="60"/>
                </a:xfrm>
                <a:custGeom>
                  <a:avLst/>
                  <a:gdLst>
                    <a:gd name="T0" fmla="*/ 16 w 16"/>
                    <a:gd name="T1" fmla="*/ 60 h 60"/>
                    <a:gd name="T2" fmla="*/ 16 w 16"/>
                    <a:gd name="T3" fmla="*/ 60 h 60"/>
                    <a:gd name="T4" fmla="*/ 14 w 16"/>
                    <a:gd name="T5" fmla="*/ 48 h 60"/>
                    <a:gd name="T6" fmla="*/ 12 w 16"/>
                    <a:gd name="T7" fmla="*/ 36 h 60"/>
                    <a:gd name="T8" fmla="*/ 0 w 16"/>
                    <a:gd name="T9" fmla="*/ 0 h 60"/>
                    <a:gd name="T10" fmla="*/ 0 w 16"/>
                    <a:gd name="T11" fmla="*/ 0 h 60"/>
                    <a:gd name="T12" fmla="*/ 0 w 16"/>
                    <a:gd name="T13" fmla="*/ 0 h 60"/>
                    <a:gd name="T14" fmla="*/ 0 w 16"/>
                    <a:gd name="T15" fmla="*/ 0 h 60"/>
                    <a:gd name="T16" fmla="*/ 12 w 16"/>
                    <a:gd name="T17" fmla="*/ 34 h 60"/>
                    <a:gd name="T18" fmla="*/ 14 w 16"/>
                    <a:gd name="T19" fmla="*/ 48 h 60"/>
                    <a:gd name="T20" fmla="*/ 16 w 16"/>
                    <a:gd name="T21" fmla="*/ 60 h 60"/>
                    <a:gd name="T22" fmla="*/ 16 w 16"/>
                    <a:gd name="T23"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60">
                      <a:moveTo>
                        <a:pt x="16" y="60"/>
                      </a:moveTo>
                      <a:lnTo>
                        <a:pt x="16" y="60"/>
                      </a:lnTo>
                      <a:lnTo>
                        <a:pt x="14" y="48"/>
                      </a:lnTo>
                      <a:lnTo>
                        <a:pt x="12" y="36"/>
                      </a:lnTo>
                      <a:lnTo>
                        <a:pt x="0" y="0"/>
                      </a:lnTo>
                      <a:lnTo>
                        <a:pt x="0" y="0"/>
                      </a:lnTo>
                      <a:lnTo>
                        <a:pt x="0" y="0"/>
                      </a:lnTo>
                      <a:lnTo>
                        <a:pt x="0" y="0"/>
                      </a:lnTo>
                      <a:lnTo>
                        <a:pt x="12" y="34"/>
                      </a:lnTo>
                      <a:lnTo>
                        <a:pt x="14" y="48"/>
                      </a:lnTo>
                      <a:lnTo>
                        <a:pt x="16" y="60"/>
                      </a:lnTo>
                      <a:lnTo>
                        <a:pt x="16" y="6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8" name="Freeform 76"/>
                <p:cNvSpPr>
                  <a:spLocks/>
                </p:cNvSpPr>
                <p:nvPr/>
              </p:nvSpPr>
              <p:spPr bwMode="auto">
                <a:xfrm>
                  <a:off x="3234" y="1978"/>
                  <a:ext cx="8" cy="4"/>
                </a:xfrm>
                <a:custGeom>
                  <a:avLst/>
                  <a:gdLst>
                    <a:gd name="T0" fmla="*/ 0 w 8"/>
                    <a:gd name="T1" fmla="*/ 4 h 4"/>
                    <a:gd name="T2" fmla="*/ 0 w 8"/>
                    <a:gd name="T3" fmla="*/ 4 h 4"/>
                    <a:gd name="T4" fmla="*/ 2 w 8"/>
                    <a:gd name="T5" fmla="*/ 2 h 4"/>
                    <a:gd name="T6" fmla="*/ 4 w 8"/>
                    <a:gd name="T7" fmla="*/ 2 h 4"/>
                    <a:gd name="T8" fmla="*/ 6 w 8"/>
                    <a:gd name="T9" fmla="*/ 0 h 4"/>
                    <a:gd name="T10" fmla="*/ 8 w 8"/>
                    <a:gd name="T11" fmla="*/ 0 h 4"/>
                    <a:gd name="T12" fmla="*/ 8 w 8"/>
                    <a:gd name="T13" fmla="*/ 0 h 4"/>
                    <a:gd name="T14" fmla="*/ 4 w 8"/>
                    <a:gd name="T15" fmla="*/ 2 h 4"/>
                    <a:gd name="T16" fmla="*/ 2 w 8"/>
                    <a:gd name="T17" fmla="*/ 2 h 4"/>
                    <a:gd name="T18" fmla="*/ 0 w 8"/>
                    <a:gd name="T19" fmla="*/ 4 h 4"/>
                    <a:gd name="T20" fmla="*/ 0 w 8"/>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4">
                      <a:moveTo>
                        <a:pt x="0" y="4"/>
                      </a:moveTo>
                      <a:lnTo>
                        <a:pt x="0" y="4"/>
                      </a:lnTo>
                      <a:lnTo>
                        <a:pt x="2" y="2"/>
                      </a:lnTo>
                      <a:lnTo>
                        <a:pt x="4" y="2"/>
                      </a:lnTo>
                      <a:lnTo>
                        <a:pt x="6" y="0"/>
                      </a:lnTo>
                      <a:lnTo>
                        <a:pt x="8" y="0"/>
                      </a:lnTo>
                      <a:lnTo>
                        <a:pt x="8" y="0"/>
                      </a:lnTo>
                      <a:lnTo>
                        <a:pt x="4" y="2"/>
                      </a:lnTo>
                      <a:lnTo>
                        <a:pt x="2" y="2"/>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89" name="Freeform 77"/>
                <p:cNvSpPr>
                  <a:spLocks/>
                </p:cNvSpPr>
                <p:nvPr/>
              </p:nvSpPr>
              <p:spPr bwMode="auto">
                <a:xfrm>
                  <a:off x="3226" y="2032"/>
                  <a:ext cx="102" cy="148"/>
                </a:xfrm>
                <a:custGeom>
                  <a:avLst/>
                  <a:gdLst>
                    <a:gd name="T0" fmla="*/ 56 w 102"/>
                    <a:gd name="T1" fmla="*/ 34 h 148"/>
                    <a:gd name="T2" fmla="*/ 42 w 102"/>
                    <a:gd name="T3" fmla="*/ 34 h 148"/>
                    <a:gd name="T4" fmla="*/ 32 w 102"/>
                    <a:gd name="T5" fmla="*/ 44 h 148"/>
                    <a:gd name="T6" fmla="*/ 24 w 102"/>
                    <a:gd name="T7" fmla="*/ 38 h 148"/>
                    <a:gd name="T8" fmla="*/ 24 w 102"/>
                    <a:gd name="T9" fmla="*/ 38 h 148"/>
                    <a:gd name="T10" fmla="*/ 32 w 102"/>
                    <a:gd name="T11" fmla="*/ 44 h 148"/>
                    <a:gd name="T12" fmla="*/ 28 w 102"/>
                    <a:gd name="T13" fmla="*/ 60 h 148"/>
                    <a:gd name="T14" fmla="*/ 38 w 102"/>
                    <a:gd name="T15" fmla="*/ 74 h 148"/>
                    <a:gd name="T16" fmla="*/ 36 w 102"/>
                    <a:gd name="T17" fmla="*/ 90 h 148"/>
                    <a:gd name="T18" fmla="*/ 34 w 102"/>
                    <a:gd name="T19" fmla="*/ 90 h 148"/>
                    <a:gd name="T20" fmla="*/ 18 w 102"/>
                    <a:gd name="T21" fmla="*/ 90 h 148"/>
                    <a:gd name="T22" fmla="*/ 16 w 102"/>
                    <a:gd name="T23" fmla="*/ 92 h 148"/>
                    <a:gd name="T24" fmla="*/ 24 w 102"/>
                    <a:gd name="T25" fmla="*/ 98 h 148"/>
                    <a:gd name="T26" fmla="*/ 20 w 102"/>
                    <a:gd name="T27" fmla="*/ 104 h 148"/>
                    <a:gd name="T28" fmla="*/ 14 w 102"/>
                    <a:gd name="T29" fmla="*/ 110 h 148"/>
                    <a:gd name="T30" fmla="*/ 16 w 102"/>
                    <a:gd name="T31" fmla="*/ 118 h 148"/>
                    <a:gd name="T32" fmla="*/ 16 w 102"/>
                    <a:gd name="T33" fmla="*/ 120 h 148"/>
                    <a:gd name="T34" fmla="*/ 0 w 102"/>
                    <a:gd name="T35" fmla="*/ 132 h 148"/>
                    <a:gd name="T36" fmla="*/ 0 w 102"/>
                    <a:gd name="T37" fmla="*/ 138 h 148"/>
                    <a:gd name="T38" fmla="*/ 0 w 102"/>
                    <a:gd name="T39" fmla="*/ 142 h 148"/>
                    <a:gd name="T40" fmla="*/ 0 w 102"/>
                    <a:gd name="T41" fmla="*/ 138 h 148"/>
                    <a:gd name="T42" fmla="*/ 6 w 102"/>
                    <a:gd name="T43" fmla="*/ 132 h 148"/>
                    <a:gd name="T44" fmla="*/ 12 w 102"/>
                    <a:gd name="T45" fmla="*/ 138 h 148"/>
                    <a:gd name="T46" fmla="*/ 16 w 102"/>
                    <a:gd name="T47" fmla="*/ 148 h 148"/>
                    <a:gd name="T48" fmla="*/ 10 w 102"/>
                    <a:gd name="T49" fmla="*/ 134 h 148"/>
                    <a:gd name="T50" fmla="*/ 16 w 102"/>
                    <a:gd name="T51" fmla="*/ 120 h 148"/>
                    <a:gd name="T52" fmla="*/ 16 w 102"/>
                    <a:gd name="T53" fmla="*/ 118 h 148"/>
                    <a:gd name="T54" fmla="*/ 14 w 102"/>
                    <a:gd name="T55" fmla="*/ 110 h 148"/>
                    <a:gd name="T56" fmla="*/ 20 w 102"/>
                    <a:gd name="T57" fmla="*/ 104 h 148"/>
                    <a:gd name="T58" fmla="*/ 24 w 102"/>
                    <a:gd name="T59" fmla="*/ 98 h 148"/>
                    <a:gd name="T60" fmla="*/ 16 w 102"/>
                    <a:gd name="T61" fmla="*/ 92 h 148"/>
                    <a:gd name="T62" fmla="*/ 18 w 102"/>
                    <a:gd name="T63" fmla="*/ 90 h 148"/>
                    <a:gd name="T64" fmla="*/ 34 w 102"/>
                    <a:gd name="T65" fmla="*/ 92 h 148"/>
                    <a:gd name="T66" fmla="*/ 36 w 102"/>
                    <a:gd name="T67" fmla="*/ 90 h 148"/>
                    <a:gd name="T68" fmla="*/ 38 w 102"/>
                    <a:gd name="T69" fmla="*/ 74 h 148"/>
                    <a:gd name="T70" fmla="*/ 46 w 102"/>
                    <a:gd name="T71" fmla="*/ 78 h 148"/>
                    <a:gd name="T72" fmla="*/ 66 w 102"/>
                    <a:gd name="T73" fmla="*/ 90 h 148"/>
                    <a:gd name="T74" fmla="*/ 98 w 102"/>
                    <a:gd name="T75" fmla="*/ 86 h 148"/>
                    <a:gd name="T76" fmla="*/ 98 w 102"/>
                    <a:gd name="T77" fmla="*/ 86 h 148"/>
                    <a:gd name="T78" fmla="*/ 66 w 102"/>
                    <a:gd name="T79" fmla="*/ 90 h 148"/>
                    <a:gd name="T80" fmla="*/ 46 w 102"/>
                    <a:gd name="T81" fmla="*/ 78 h 148"/>
                    <a:gd name="T82" fmla="*/ 38 w 102"/>
                    <a:gd name="T83" fmla="*/ 74 h 148"/>
                    <a:gd name="T84" fmla="*/ 28 w 102"/>
                    <a:gd name="T85" fmla="*/ 56 h 148"/>
                    <a:gd name="T86" fmla="*/ 32 w 102"/>
                    <a:gd name="T87" fmla="*/ 44 h 148"/>
                    <a:gd name="T88" fmla="*/ 42 w 102"/>
                    <a:gd name="T89" fmla="*/ 34 h 148"/>
                    <a:gd name="T90" fmla="*/ 56 w 102"/>
                    <a:gd name="T91" fmla="*/ 34 h 148"/>
                    <a:gd name="T92" fmla="*/ 66 w 102"/>
                    <a:gd name="T93" fmla="*/ 28 h 148"/>
                    <a:gd name="T94" fmla="*/ 74 w 102"/>
                    <a:gd name="T95" fmla="*/ 14 h 148"/>
                    <a:gd name="T96" fmla="*/ 98 w 102"/>
                    <a:gd name="T97" fmla="*/ 0 h 148"/>
                    <a:gd name="T98" fmla="*/ 102 w 102"/>
                    <a:gd name="T99" fmla="*/ 2 h 148"/>
                    <a:gd name="T100" fmla="*/ 98 w 102"/>
                    <a:gd name="T101" fmla="*/ 0 h 148"/>
                    <a:gd name="T102" fmla="*/ 78 w 102"/>
                    <a:gd name="T103" fmla="*/ 10 h 148"/>
                    <a:gd name="T104" fmla="*/ 70 w 102"/>
                    <a:gd name="T105" fmla="*/ 24 h 148"/>
                    <a:gd name="T106" fmla="*/ 60 w 102"/>
                    <a:gd name="T107" fmla="*/ 3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 h="148">
                      <a:moveTo>
                        <a:pt x="60" y="32"/>
                      </a:moveTo>
                      <a:lnTo>
                        <a:pt x="60" y="32"/>
                      </a:lnTo>
                      <a:lnTo>
                        <a:pt x="56" y="34"/>
                      </a:lnTo>
                      <a:lnTo>
                        <a:pt x="52" y="34"/>
                      </a:lnTo>
                      <a:lnTo>
                        <a:pt x="46" y="34"/>
                      </a:lnTo>
                      <a:lnTo>
                        <a:pt x="42" y="34"/>
                      </a:lnTo>
                      <a:lnTo>
                        <a:pt x="40" y="34"/>
                      </a:lnTo>
                      <a:lnTo>
                        <a:pt x="36" y="38"/>
                      </a:lnTo>
                      <a:lnTo>
                        <a:pt x="32" y="44"/>
                      </a:lnTo>
                      <a:lnTo>
                        <a:pt x="32" y="44"/>
                      </a:lnTo>
                      <a:lnTo>
                        <a:pt x="28" y="40"/>
                      </a:lnTo>
                      <a:lnTo>
                        <a:pt x="24" y="38"/>
                      </a:lnTo>
                      <a:lnTo>
                        <a:pt x="20" y="36"/>
                      </a:lnTo>
                      <a:lnTo>
                        <a:pt x="20" y="36"/>
                      </a:lnTo>
                      <a:lnTo>
                        <a:pt x="24" y="38"/>
                      </a:lnTo>
                      <a:lnTo>
                        <a:pt x="28" y="40"/>
                      </a:lnTo>
                      <a:lnTo>
                        <a:pt x="32" y="44"/>
                      </a:lnTo>
                      <a:lnTo>
                        <a:pt x="32" y="44"/>
                      </a:lnTo>
                      <a:lnTo>
                        <a:pt x="30" y="50"/>
                      </a:lnTo>
                      <a:lnTo>
                        <a:pt x="28" y="56"/>
                      </a:lnTo>
                      <a:lnTo>
                        <a:pt x="28" y="60"/>
                      </a:lnTo>
                      <a:lnTo>
                        <a:pt x="30" y="62"/>
                      </a:lnTo>
                      <a:lnTo>
                        <a:pt x="38" y="74"/>
                      </a:lnTo>
                      <a:lnTo>
                        <a:pt x="38" y="74"/>
                      </a:lnTo>
                      <a:lnTo>
                        <a:pt x="36" y="80"/>
                      </a:lnTo>
                      <a:lnTo>
                        <a:pt x="36" y="86"/>
                      </a:lnTo>
                      <a:lnTo>
                        <a:pt x="36" y="90"/>
                      </a:lnTo>
                      <a:lnTo>
                        <a:pt x="36" y="90"/>
                      </a:lnTo>
                      <a:lnTo>
                        <a:pt x="34" y="90"/>
                      </a:lnTo>
                      <a:lnTo>
                        <a:pt x="34" y="90"/>
                      </a:lnTo>
                      <a:lnTo>
                        <a:pt x="30" y="92"/>
                      </a:lnTo>
                      <a:lnTo>
                        <a:pt x="24" y="90"/>
                      </a:lnTo>
                      <a:lnTo>
                        <a:pt x="18" y="90"/>
                      </a:lnTo>
                      <a:lnTo>
                        <a:pt x="14" y="90"/>
                      </a:lnTo>
                      <a:lnTo>
                        <a:pt x="14" y="90"/>
                      </a:lnTo>
                      <a:lnTo>
                        <a:pt x="16" y="92"/>
                      </a:lnTo>
                      <a:lnTo>
                        <a:pt x="20" y="94"/>
                      </a:lnTo>
                      <a:lnTo>
                        <a:pt x="22" y="98"/>
                      </a:lnTo>
                      <a:lnTo>
                        <a:pt x="24" y="98"/>
                      </a:lnTo>
                      <a:lnTo>
                        <a:pt x="22" y="100"/>
                      </a:lnTo>
                      <a:lnTo>
                        <a:pt x="22" y="100"/>
                      </a:lnTo>
                      <a:lnTo>
                        <a:pt x="20" y="104"/>
                      </a:lnTo>
                      <a:lnTo>
                        <a:pt x="18" y="104"/>
                      </a:lnTo>
                      <a:lnTo>
                        <a:pt x="14" y="106"/>
                      </a:lnTo>
                      <a:lnTo>
                        <a:pt x="14" y="110"/>
                      </a:lnTo>
                      <a:lnTo>
                        <a:pt x="14" y="110"/>
                      </a:lnTo>
                      <a:lnTo>
                        <a:pt x="16" y="114"/>
                      </a:lnTo>
                      <a:lnTo>
                        <a:pt x="16" y="118"/>
                      </a:lnTo>
                      <a:lnTo>
                        <a:pt x="16" y="120"/>
                      </a:lnTo>
                      <a:lnTo>
                        <a:pt x="16" y="120"/>
                      </a:lnTo>
                      <a:lnTo>
                        <a:pt x="16" y="120"/>
                      </a:lnTo>
                      <a:lnTo>
                        <a:pt x="4" y="132"/>
                      </a:lnTo>
                      <a:lnTo>
                        <a:pt x="4" y="132"/>
                      </a:lnTo>
                      <a:lnTo>
                        <a:pt x="0" y="132"/>
                      </a:lnTo>
                      <a:lnTo>
                        <a:pt x="0" y="134"/>
                      </a:lnTo>
                      <a:lnTo>
                        <a:pt x="0" y="138"/>
                      </a:lnTo>
                      <a:lnTo>
                        <a:pt x="0" y="138"/>
                      </a:lnTo>
                      <a:lnTo>
                        <a:pt x="0" y="140"/>
                      </a:lnTo>
                      <a:lnTo>
                        <a:pt x="0" y="142"/>
                      </a:lnTo>
                      <a:lnTo>
                        <a:pt x="0" y="142"/>
                      </a:lnTo>
                      <a:lnTo>
                        <a:pt x="0" y="140"/>
                      </a:lnTo>
                      <a:lnTo>
                        <a:pt x="0" y="138"/>
                      </a:lnTo>
                      <a:lnTo>
                        <a:pt x="0" y="138"/>
                      </a:lnTo>
                      <a:lnTo>
                        <a:pt x="0" y="134"/>
                      </a:lnTo>
                      <a:lnTo>
                        <a:pt x="2" y="132"/>
                      </a:lnTo>
                      <a:lnTo>
                        <a:pt x="6" y="132"/>
                      </a:lnTo>
                      <a:lnTo>
                        <a:pt x="6" y="132"/>
                      </a:lnTo>
                      <a:lnTo>
                        <a:pt x="10" y="134"/>
                      </a:lnTo>
                      <a:lnTo>
                        <a:pt x="12" y="138"/>
                      </a:lnTo>
                      <a:lnTo>
                        <a:pt x="12" y="144"/>
                      </a:lnTo>
                      <a:lnTo>
                        <a:pt x="16" y="148"/>
                      </a:lnTo>
                      <a:lnTo>
                        <a:pt x="16" y="148"/>
                      </a:lnTo>
                      <a:lnTo>
                        <a:pt x="14" y="144"/>
                      </a:lnTo>
                      <a:lnTo>
                        <a:pt x="12" y="138"/>
                      </a:lnTo>
                      <a:lnTo>
                        <a:pt x="10" y="134"/>
                      </a:lnTo>
                      <a:lnTo>
                        <a:pt x="6" y="132"/>
                      </a:lnTo>
                      <a:lnTo>
                        <a:pt x="6" y="132"/>
                      </a:lnTo>
                      <a:lnTo>
                        <a:pt x="16" y="120"/>
                      </a:lnTo>
                      <a:lnTo>
                        <a:pt x="16" y="120"/>
                      </a:lnTo>
                      <a:lnTo>
                        <a:pt x="18" y="120"/>
                      </a:lnTo>
                      <a:lnTo>
                        <a:pt x="16" y="118"/>
                      </a:lnTo>
                      <a:lnTo>
                        <a:pt x="16" y="114"/>
                      </a:lnTo>
                      <a:lnTo>
                        <a:pt x="14" y="110"/>
                      </a:lnTo>
                      <a:lnTo>
                        <a:pt x="14" y="110"/>
                      </a:lnTo>
                      <a:lnTo>
                        <a:pt x="16" y="106"/>
                      </a:lnTo>
                      <a:lnTo>
                        <a:pt x="18" y="104"/>
                      </a:lnTo>
                      <a:lnTo>
                        <a:pt x="20" y="104"/>
                      </a:lnTo>
                      <a:lnTo>
                        <a:pt x="24" y="100"/>
                      </a:lnTo>
                      <a:lnTo>
                        <a:pt x="24" y="100"/>
                      </a:lnTo>
                      <a:lnTo>
                        <a:pt x="24" y="98"/>
                      </a:lnTo>
                      <a:lnTo>
                        <a:pt x="22" y="98"/>
                      </a:lnTo>
                      <a:lnTo>
                        <a:pt x="20" y="94"/>
                      </a:lnTo>
                      <a:lnTo>
                        <a:pt x="16" y="92"/>
                      </a:lnTo>
                      <a:lnTo>
                        <a:pt x="14" y="92"/>
                      </a:lnTo>
                      <a:lnTo>
                        <a:pt x="14" y="92"/>
                      </a:lnTo>
                      <a:lnTo>
                        <a:pt x="18" y="90"/>
                      </a:lnTo>
                      <a:lnTo>
                        <a:pt x="24" y="90"/>
                      </a:lnTo>
                      <a:lnTo>
                        <a:pt x="30" y="92"/>
                      </a:lnTo>
                      <a:lnTo>
                        <a:pt x="34" y="92"/>
                      </a:lnTo>
                      <a:lnTo>
                        <a:pt x="34" y="92"/>
                      </a:lnTo>
                      <a:lnTo>
                        <a:pt x="36" y="90"/>
                      </a:lnTo>
                      <a:lnTo>
                        <a:pt x="36" y="90"/>
                      </a:lnTo>
                      <a:lnTo>
                        <a:pt x="36" y="86"/>
                      </a:lnTo>
                      <a:lnTo>
                        <a:pt x="36" y="80"/>
                      </a:lnTo>
                      <a:lnTo>
                        <a:pt x="38" y="74"/>
                      </a:lnTo>
                      <a:lnTo>
                        <a:pt x="38" y="74"/>
                      </a:lnTo>
                      <a:lnTo>
                        <a:pt x="42" y="76"/>
                      </a:lnTo>
                      <a:lnTo>
                        <a:pt x="46" y="78"/>
                      </a:lnTo>
                      <a:lnTo>
                        <a:pt x="52" y="84"/>
                      </a:lnTo>
                      <a:lnTo>
                        <a:pt x="60" y="88"/>
                      </a:lnTo>
                      <a:lnTo>
                        <a:pt x="66" y="90"/>
                      </a:lnTo>
                      <a:lnTo>
                        <a:pt x="72" y="90"/>
                      </a:lnTo>
                      <a:lnTo>
                        <a:pt x="72" y="90"/>
                      </a:lnTo>
                      <a:lnTo>
                        <a:pt x="98" y="86"/>
                      </a:lnTo>
                      <a:lnTo>
                        <a:pt x="98" y="86"/>
                      </a:lnTo>
                      <a:lnTo>
                        <a:pt x="98" y="86"/>
                      </a:lnTo>
                      <a:lnTo>
                        <a:pt x="98" y="86"/>
                      </a:lnTo>
                      <a:lnTo>
                        <a:pt x="72" y="90"/>
                      </a:lnTo>
                      <a:lnTo>
                        <a:pt x="72" y="90"/>
                      </a:lnTo>
                      <a:lnTo>
                        <a:pt x="66" y="90"/>
                      </a:lnTo>
                      <a:lnTo>
                        <a:pt x="60" y="88"/>
                      </a:lnTo>
                      <a:lnTo>
                        <a:pt x="52" y="84"/>
                      </a:lnTo>
                      <a:lnTo>
                        <a:pt x="46" y="78"/>
                      </a:lnTo>
                      <a:lnTo>
                        <a:pt x="42" y="76"/>
                      </a:lnTo>
                      <a:lnTo>
                        <a:pt x="38" y="74"/>
                      </a:lnTo>
                      <a:lnTo>
                        <a:pt x="38" y="74"/>
                      </a:lnTo>
                      <a:lnTo>
                        <a:pt x="30" y="62"/>
                      </a:lnTo>
                      <a:lnTo>
                        <a:pt x="28" y="60"/>
                      </a:lnTo>
                      <a:lnTo>
                        <a:pt x="28" y="56"/>
                      </a:lnTo>
                      <a:lnTo>
                        <a:pt x="30" y="50"/>
                      </a:lnTo>
                      <a:lnTo>
                        <a:pt x="32" y="44"/>
                      </a:lnTo>
                      <a:lnTo>
                        <a:pt x="32" y="44"/>
                      </a:lnTo>
                      <a:lnTo>
                        <a:pt x="36" y="38"/>
                      </a:lnTo>
                      <a:lnTo>
                        <a:pt x="40" y="36"/>
                      </a:lnTo>
                      <a:lnTo>
                        <a:pt x="42" y="34"/>
                      </a:lnTo>
                      <a:lnTo>
                        <a:pt x="46" y="34"/>
                      </a:lnTo>
                      <a:lnTo>
                        <a:pt x="54" y="34"/>
                      </a:lnTo>
                      <a:lnTo>
                        <a:pt x="56" y="34"/>
                      </a:lnTo>
                      <a:lnTo>
                        <a:pt x="60" y="32"/>
                      </a:lnTo>
                      <a:lnTo>
                        <a:pt x="60" y="32"/>
                      </a:lnTo>
                      <a:lnTo>
                        <a:pt x="66" y="28"/>
                      </a:lnTo>
                      <a:lnTo>
                        <a:pt x="70" y="26"/>
                      </a:lnTo>
                      <a:lnTo>
                        <a:pt x="72" y="18"/>
                      </a:lnTo>
                      <a:lnTo>
                        <a:pt x="74" y="14"/>
                      </a:lnTo>
                      <a:lnTo>
                        <a:pt x="78" y="10"/>
                      </a:lnTo>
                      <a:lnTo>
                        <a:pt x="86" y="6"/>
                      </a:lnTo>
                      <a:lnTo>
                        <a:pt x="98" y="0"/>
                      </a:lnTo>
                      <a:lnTo>
                        <a:pt x="98" y="0"/>
                      </a:lnTo>
                      <a:lnTo>
                        <a:pt x="100" y="2"/>
                      </a:lnTo>
                      <a:lnTo>
                        <a:pt x="102" y="2"/>
                      </a:lnTo>
                      <a:lnTo>
                        <a:pt x="102" y="2"/>
                      </a:lnTo>
                      <a:lnTo>
                        <a:pt x="100" y="0"/>
                      </a:lnTo>
                      <a:lnTo>
                        <a:pt x="98" y="0"/>
                      </a:lnTo>
                      <a:lnTo>
                        <a:pt x="98" y="0"/>
                      </a:lnTo>
                      <a:lnTo>
                        <a:pt x="86" y="4"/>
                      </a:lnTo>
                      <a:lnTo>
                        <a:pt x="78" y="10"/>
                      </a:lnTo>
                      <a:lnTo>
                        <a:pt x="74" y="14"/>
                      </a:lnTo>
                      <a:lnTo>
                        <a:pt x="72" y="18"/>
                      </a:lnTo>
                      <a:lnTo>
                        <a:pt x="70" y="24"/>
                      </a:lnTo>
                      <a:lnTo>
                        <a:pt x="66" y="28"/>
                      </a:lnTo>
                      <a:lnTo>
                        <a:pt x="60" y="32"/>
                      </a:lnTo>
                      <a:lnTo>
                        <a:pt x="60" y="3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0" name="Freeform 78"/>
                <p:cNvSpPr>
                  <a:spLocks/>
                </p:cNvSpPr>
                <p:nvPr/>
              </p:nvSpPr>
              <p:spPr bwMode="auto">
                <a:xfrm>
                  <a:off x="3256" y="1988"/>
                  <a:ext cx="2" cy="8"/>
                </a:xfrm>
                <a:custGeom>
                  <a:avLst/>
                  <a:gdLst>
                    <a:gd name="T0" fmla="*/ 2 w 2"/>
                    <a:gd name="T1" fmla="*/ 2 h 8"/>
                    <a:gd name="T2" fmla="*/ 2 w 2"/>
                    <a:gd name="T3" fmla="*/ 2 h 8"/>
                    <a:gd name="T4" fmla="*/ 0 w 2"/>
                    <a:gd name="T5" fmla="*/ 0 h 8"/>
                    <a:gd name="T6" fmla="*/ 0 w 2"/>
                    <a:gd name="T7" fmla="*/ 0 h 8"/>
                    <a:gd name="T8" fmla="*/ 2 w 2"/>
                    <a:gd name="T9" fmla="*/ 2 h 8"/>
                    <a:gd name="T10" fmla="*/ 2 w 2"/>
                    <a:gd name="T11" fmla="*/ 2 h 8"/>
                    <a:gd name="T12" fmla="*/ 2 w 2"/>
                    <a:gd name="T13" fmla="*/ 6 h 8"/>
                    <a:gd name="T14" fmla="*/ 2 w 2"/>
                    <a:gd name="T15" fmla="*/ 8 h 8"/>
                    <a:gd name="T16" fmla="*/ 2 w 2"/>
                    <a:gd name="T17" fmla="*/ 8 h 8"/>
                    <a:gd name="T18" fmla="*/ 2 w 2"/>
                    <a:gd name="T19" fmla="*/ 6 h 8"/>
                    <a:gd name="T20" fmla="*/ 2 w 2"/>
                    <a:gd name="T21" fmla="*/ 2 h 8"/>
                    <a:gd name="T22" fmla="*/ 2 w 2"/>
                    <a:gd name="T2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8">
                      <a:moveTo>
                        <a:pt x="2" y="2"/>
                      </a:moveTo>
                      <a:lnTo>
                        <a:pt x="2" y="2"/>
                      </a:lnTo>
                      <a:lnTo>
                        <a:pt x="0" y="0"/>
                      </a:lnTo>
                      <a:lnTo>
                        <a:pt x="0" y="0"/>
                      </a:lnTo>
                      <a:lnTo>
                        <a:pt x="2" y="2"/>
                      </a:lnTo>
                      <a:lnTo>
                        <a:pt x="2" y="2"/>
                      </a:lnTo>
                      <a:lnTo>
                        <a:pt x="2" y="6"/>
                      </a:lnTo>
                      <a:lnTo>
                        <a:pt x="2" y="8"/>
                      </a:lnTo>
                      <a:lnTo>
                        <a:pt x="2" y="8"/>
                      </a:lnTo>
                      <a:lnTo>
                        <a:pt x="2" y="6"/>
                      </a:lnTo>
                      <a:lnTo>
                        <a:pt x="2" y="2"/>
                      </a:lnTo>
                      <a:lnTo>
                        <a:pt x="2"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1" name="Freeform 79"/>
                <p:cNvSpPr>
                  <a:spLocks/>
                </p:cNvSpPr>
                <p:nvPr/>
              </p:nvSpPr>
              <p:spPr bwMode="auto">
                <a:xfrm>
                  <a:off x="2396" y="1780"/>
                  <a:ext cx="50" cy="16"/>
                </a:xfrm>
                <a:custGeom>
                  <a:avLst/>
                  <a:gdLst>
                    <a:gd name="T0" fmla="*/ 42 w 50"/>
                    <a:gd name="T1" fmla="*/ 6 h 16"/>
                    <a:gd name="T2" fmla="*/ 42 w 50"/>
                    <a:gd name="T3" fmla="*/ 6 h 16"/>
                    <a:gd name="T4" fmla="*/ 38 w 50"/>
                    <a:gd name="T5" fmla="*/ 0 h 16"/>
                    <a:gd name="T6" fmla="*/ 38 w 50"/>
                    <a:gd name="T7" fmla="*/ 0 h 16"/>
                    <a:gd name="T8" fmla="*/ 36 w 50"/>
                    <a:gd name="T9" fmla="*/ 0 h 16"/>
                    <a:gd name="T10" fmla="*/ 34 w 50"/>
                    <a:gd name="T11" fmla="*/ 4 h 16"/>
                    <a:gd name="T12" fmla="*/ 32 w 50"/>
                    <a:gd name="T13" fmla="*/ 10 h 16"/>
                    <a:gd name="T14" fmla="*/ 32 w 50"/>
                    <a:gd name="T15" fmla="*/ 10 h 16"/>
                    <a:gd name="T16" fmla="*/ 30 w 50"/>
                    <a:gd name="T17" fmla="*/ 14 h 16"/>
                    <a:gd name="T18" fmla="*/ 26 w 50"/>
                    <a:gd name="T19" fmla="*/ 14 h 16"/>
                    <a:gd name="T20" fmla="*/ 16 w 50"/>
                    <a:gd name="T21" fmla="*/ 12 h 16"/>
                    <a:gd name="T22" fmla="*/ 4 w 50"/>
                    <a:gd name="T23" fmla="*/ 6 h 16"/>
                    <a:gd name="T24" fmla="*/ 0 w 50"/>
                    <a:gd name="T25" fmla="*/ 2 h 16"/>
                    <a:gd name="T26" fmla="*/ 0 w 50"/>
                    <a:gd name="T27" fmla="*/ 0 h 16"/>
                    <a:gd name="T28" fmla="*/ 0 w 50"/>
                    <a:gd name="T29" fmla="*/ 0 h 16"/>
                    <a:gd name="T30" fmla="*/ 0 w 50"/>
                    <a:gd name="T31" fmla="*/ 4 h 16"/>
                    <a:gd name="T32" fmla="*/ 4 w 50"/>
                    <a:gd name="T33" fmla="*/ 6 h 16"/>
                    <a:gd name="T34" fmla="*/ 16 w 50"/>
                    <a:gd name="T35" fmla="*/ 12 h 16"/>
                    <a:gd name="T36" fmla="*/ 26 w 50"/>
                    <a:gd name="T37" fmla="*/ 14 h 16"/>
                    <a:gd name="T38" fmla="*/ 30 w 50"/>
                    <a:gd name="T39" fmla="*/ 14 h 16"/>
                    <a:gd name="T40" fmla="*/ 32 w 50"/>
                    <a:gd name="T41" fmla="*/ 10 h 16"/>
                    <a:gd name="T42" fmla="*/ 32 w 50"/>
                    <a:gd name="T43" fmla="*/ 10 h 16"/>
                    <a:gd name="T44" fmla="*/ 34 w 50"/>
                    <a:gd name="T45" fmla="*/ 4 h 16"/>
                    <a:gd name="T46" fmla="*/ 36 w 50"/>
                    <a:gd name="T47" fmla="*/ 0 h 16"/>
                    <a:gd name="T48" fmla="*/ 38 w 50"/>
                    <a:gd name="T49" fmla="*/ 0 h 16"/>
                    <a:gd name="T50" fmla="*/ 38 w 50"/>
                    <a:gd name="T51" fmla="*/ 0 h 16"/>
                    <a:gd name="T52" fmla="*/ 42 w 50"/>
                    <a:gd name="T53" fmla="*/ 6 h 16"/>
                    <a:gd name="T54" fmla="*/ 42 w 50"/>
                    <a:gd name="T55" fmla="*/ 6 h 16"/>
                    <a:gd name="T56" fmla="*/ 44 w 50"/>
                    <a:gd name="T57" fmla="*/ 10 h 16"/>
                    <a:gd name="T58" fmla="*/ 46 w 50"/>
                    <a:gd name="T59" fmla="*/ 12 h 16"/>
                    <a:gd name="T60" fmla="*/ 48 w 50"/>
                    <a:gd name="T61" fmla="*/ 14 h 16"/>
                    <a:gd name="T62" fmla="*/ 50 w 50"/>
                    <a:gd name="T63" fmla="*/ 16 h 16"/>
                    <a:gd name="T64" fmla="*/ 50 w 50"/>
                    <a:gd name="T65" fmla="*/ 16 h 16"/>
                    <a:gd name="T66" fmla="*/ 50 w 50"/>
                    <a:gd name="T67" fmla="*/ 16 h 16"/>
                    <a:gd name="T68" fmla="*/ 50 w 50"/>
                    <a:gd name="T69" fmla="*/ 16 h 16"/>
                    <a:gd name="T70" fmla="*/ 48 w 50"/>
                    <a:gd name="T71" fmla="*/ 12 h 16"/>
                    <a:gd name="T72" fmla="*/ 46 w 50"/>
                    <a:gd name="T73" fmla="*/ 12 h 16"/>
                    <a:gd name="T74" fmla="*/ 44 w 50"/>
                    <a:gd name="T75" fmla="*/ 10 h 16"/>
                    <a:gd name="T76" fmla="*/ 42 w 50"/>
                    <a:gd name="T77" fmla="*/ 6 h 16"/>
                    <a:gd name="T78" fmla="*/ 42 w 50"/>
                    <a:gd name="T79"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16">
                      <a:moveTo>
                        <a:pt x="42" y="6"/>
                      </a:moveTo>
                      <a:lnTo>
                        <a:pt x="42" y="6"/>
                      </a:lnTo>
                      <a:lnTo>
                        <a:pt x="38" y="0"/>
                      </a:lnTo>
                      <a:lnTo>
                        <a:pt x="38" y="0"/>
                      </a:lnTo>
                      <a:lnTo>
                        <a:pt x="36" y="0"/>
                      </a:lnTo>
                      <a:lnTo>
                        <a:pt x="34" y="4"/>
                      </a:lnTo>
                      <a:lnTo>
                        <a:pt x="32" y="10"/>
                      </a:lnTo>
                      <a:lnTo>
                        <a:pt x="32" y="10"/>
                      </a:lnTo>
                      <a:lnTo>
                        <a:pt x="30" y="14"/>
                      </a:lnTo>
                      <a:lnTo>
                        <a:pt x="26" y="14"/>
                      </a:lnTo>
                      <a:lnTo>
                        <a:pt x="16" y="12"/>
                      </a:lnTo>
                      <a:lnTo>
                        <a:pt x="4" y="6"/>
                      </a:lnTo>
                      <a:lnTo>
                        <a:pt x="0" y="2"/>
                      </a:lnTo>
                      <a:lnTo>
                        <a:pt x="0" y="0"/>
                      </a:lnTo>
                      <a:lnTo>
                        <a:pt x="0" y="0"/>
                      </a:lnTo>
                      <a:lnTo>
                        <a:pt x="0" y="4"/>
                      </a:lnTo>
                      <a:lnTo>
                        <a:pt x="4" y="6"/>
                      </a:lnTo>
                      <a:lnTo>
                        <a:pt x="16" y="12"/>
                      </a:lnTo>
                      <a:lnTo>
                        <a:pt x="26" y="14"/>
                      </a:lnTo>
                      <a:lnTo>
                        <a:pt x="30" y="14"/>
                      </a:lnTo>
                      <a:lnTo>
                        <a:pt x="32" y="10"/>
                      </a:lnTo>
                      <a:lnTo>
                        <a:pt x="32" y="10"/>
                      </a:lnTo>
                      <a:lnTo>
                        <a:pt x="34" y="4"/>
                      </a:lnTo>
                      <a:lnTo>
                        <a:pt x="36" y="0"/>
                      </a:lnTo>
                      <a:lnTo>
                        <a:pt x="38" y="0"/>
                      </a:lnTo>
                      <a:lnTo>
                        <a:pt x="38" y="0"/>
                      </a:lnTo>
                      <a:lnTo>
                        <a:pt x="42" y="6"/>
                      </a:lnTo>
                      <a:lnTo>
                        <a:pt x="42" y="6"/>
                      </a:lnTo>
                      <a:lnTo>
                        <a:pt x="44" y="10"/>
                      </a:lnTo>
                      <a:lnTo>
                        <a:pt x="46" y="12"/>
                      </a:lnTo>
                      <a:lnTo>
                        <a:pt x="48" y="14"/>
                      </a:lnTo>
                      <a:lnTo>
                        <a:pt x="50" y="16"/>
                      </a:lnTo>
                      <a:lnTo>
                        <a:pt x="50" y="16"/>
                      </a:lnTo>
                      <a:lnTo>
                        <a:pt x="50" y="16"/>
                      </a:lnTo>
                      <a:lnTo>
                        <a:pt x="50" y="16"/>
                      </a:lnTo>
                      <a:lnTo>
                        <a:pt x="48" y="12"/>
                      </a:lnTo>
                      <a:lnTo>
                        <a:pt x="46" y="12"/>
                      </a:lnTo>
                      <a:lnTo>
                        <a:pt x="44" y="10"/>
                      </a:lnTo>
                      <a:lnTo>
                        <a:pt x="42" y="6"/>
                      </a:lnTo>
                      <a:lnTo>
                        <a:pt x="4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2" name="Freeform 80"/>
                <p:cNvSpPr>
                  <a:spLocks/>
                </p:cNvSpPr>
                <p:nvPr/>
              </p:nvSpPr>
              <p:spPr bwMode="auto">
                <a:xfrm>
                  <a:off x="2404" y="1766"/>
                  <a:ext cx="2" cy="2"/>
                </a:xfrm>
                <a:custGeom>
                  <a:avLst/>
                  <a:gdLst>
                    <a:gd name="T0" fmla="*/ 0 w 2"/>
                    <a:gd name="T1" fmla="*/ 0 h 2"/>
                    <a:gd name="T2" fmla="*/ 0 w 2"/>
                    <a:gd name="T3" fmla="*/ 0 h 2"/>
                    <a:gd name="T4" fmla="*/ 2 w 2"/>
                    <a:gd name="T5" fmla="*/ 0 h 2"/>
                    <a:gd name="T6" fmla="*/ 2 w 2"/>
                    <a:gd name="T7" fmla="*/ 2 h 2"/>
                    <a:gd name="T8" fmla="*/ 2 w 2"/>
                    <a:gd name="T9" fmla="*/ 2 h 2"/>
                    <a:gd name="T10" fmla="*/ 2 w 2"/>
                    <a:gd name="T11" fmla="*/ 0 h 2"/>
                    <a:gd name="T12" fmla="*/ 0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lnTo>
                        <a:pt x="0" y="0"/>
                      </a:lnTo>
                      <a:lnTo>
                        <a:pt x="2" y="0"/>
                      </a:lnTo>
                      <a:lnTo>
                        <a:pt x="2" y="2"/>
                      </a:lnTo>
                      <a:lnTo>
                        <a:pt x="2" y="2"/>
                      </a:lnTo>
                      <a:lnTo>
                        <a:pt x="2"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3" name="Freeform 81"/>
                <p:cNvSpPr>
                  <a:spLocks/>
                </p:cNvSpPr>
                <p:nvPr/>
              </p:nvSpPr>
              <p:spPr bwMode="auto">
                <a:xfrm>
                  <a:off x="3076" y="1496"/>
                  <a:ext cx="6" cy="6"/>
                </a:xfrm>
                <a:custGeom>
                  <a:avLst/>
                  <a:gdLst>
                    <a:gd name="T0" fmla="*/ 6 w 6"/>
                    <a:gd name="T1" fmla="*/ 0 h 6"/>
                    <a:gd name="T2" fmla="*/ 6 w 6"/>
                    <a:gd name="T3" fmla="*/ 0 h 6"/>
                    <a:gd name="T4" fmla="*/ 0 w 6"/>
                    <a:gd name="T5" fmla="*/ 6 h 6"/>
                    <a:gd name="T6" fmla="*/ 0 w 6"/>
                    <a:gd name="T7" fmla="*/ 6 h 6"/>
                    <a:gd name="T8" fmla="*/ 6 w 6"/>
                    <a:gd name="T9" fmla="*/ 0 h 6"/>
                    <a:gd name="T10" fmla="*/ 6 w 6"/>
                    <a:gd name="T11" fmla="*/ 0 h 6"/>
                  </a:gdLst>
                  <a:ahLst/>
                  <a:cxnLst>
                    <a:cxn ang="0">
                      <a:pos x="T0" y="T1"/>
                    </a:cxn>
                    <a:cxn ang="0">
                      <a:pos x="T2" y="T3"/>
                    </a:cxn>
                    <a:cxn ang="0">
                      <a:pos x="T4" y="T5"/>
                    </a:cxn>
                    <a:cxn ang="0">
                      <a:pos x="T6" y="T7"/>
                    </a:cxn>
                    <a:cxn ang="0">
                      <a:pos x="T8" y="T9"/>
                    </a:cxn>
                    <a:cxn ang="0">
                      <a:pos x="T10" y="T11"/>
                    </a:cxn>
                  </a:cxnLst>
                  <a:rect l="0" t="0" r="r" b="b"/>
                  <a:pathLst>
                    <a:path w="6" h="6">
                      <a:moveTo>
                        <a:pt x="6" y="0"/>
                      </a:moveTo>
                      <a:lnTo>
                        <a:pt x="6" y="0"/>
                      </a:lnTo>
                      <a:lnTo>
                        <a:pt x="0" y="6"/>
                      </a:lnTo>
                      <a:lnTo>
                        <a:pt x="0" y="6"/>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4" name="Freeform 82"/>
                <p:cNvSpPr>
                  <a:spLocks/>
                </p:cNvSpPr>
                <p:nvPr/>
              </p:nvSpPr>
              <p:spPr bwMode="auto">
                <a:xfrm>
                  <a:off x="3104" y="1458"/>
                  <a:ext cx="2" cy="4"/>
                </a:xfrm>
                <a:custGeom>
                  <a:avLst/>
                  <a:gdLst>
                    <a:gd name="T0" fmla="*/ 2 w 2"/>
                    <a:gd name="T1" fmla="*/ 0 h 4"/>
                    <a:gd name="T2" fmla="*/ 2 w 2"/>
                    <a:gd name="T3" fmla="*/ 0 h 4"/>
                    <a:gd name="T4" fmla="*/ 2 w 2"/>
                    <a:gd name="T5" fmla="*/ 0 h 4"/>
                    <a:gd name="T6" fmla="*/ 2 w 2"/>
                    <a:gd name="T7" fmla="*/ 0 h 4"/>
                    <a:gd name="T8" fmla="*/ 0 w 2"/>
                    <a:gd name="T9" fmla="*/ 4 h 4"/>
                    <a:gd name="T10" fmla="*/ 0 w 2"/>
                    <a:gd name="T11" fmla="*/ 4 h 4"/>
                    <a:gd name="T12" fmla="*/ 2 w 2"/>
                    <a:gd name="T13" fmla="*/ 2 h 4"/>
                    <a:gd name="T14" fmla="*/ 2 w 2"/>
                    <a:gd name="T15" fmla="*/ 2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2" y="0"/>
                      </a:lnTo>
                      <a:lnTo>
                        <a:pt x="2" y="0"/>
                      </a:lnTo>
                      <a:lnTo>
                        <a:pt x="0" y="4"/>
                      </a:lnTo>
                      <a:lnTo>
                        <a:pt x="0" y="4"/>
                      </a:lnTo>
                      <a:lnTo>
                        <a:pt x="2" y="2"/>
                      </a:lnTo>
                      <a:lnTo>
                        <a:pt x="2"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5" name="Freeform 83"/>
                <p:cNvSpPr>
                  <a:spLocks/>
                </p:cNvSpPr>
                <p:nvPr/>
              </p:nvSpPr>
              <p:spPr bwMode="auto">
                <a:xfrm>
                  <a:off x="3082" y="1476"/>
                  <a:ext cx="20" cy="10"/>
                </a:xfrm>
                <a:custGeom>
                  <a:avLst/>
                  <a:gdLst>
                    <a:gd name="T0" fmla="*/ 18 w 20"/>
                    <a:gd name="T1" fmla="*/ 4 h 10"/>
                    <a:gd name="T2" fmla="*/ 18 w 20"/>
                    <a:gd name="T3" fmla="*/ 4 h 10"/>
                    <a:gd name="T4" fmla="*/ 20 w 20"/>
                    <a:gd name="T5" fmla="*/ 0 h 10"/>
                    <a:gd name="T6" fmla="*/ 20 w 20"/>
                    <a:gd name="T7" fmla="*/ 0 h 10"/>
                    <a:gd name="T8" fmla="*/ 18 w 20"/>
                    <a:gd name="T9" fmla="*/ 4 h 10"/>
                    <a:gd name="T10" fmla="*/ 18 w 20"/>
                    <a:gd name="T11" fmla="*/ 4 h 10"/>
                    <a:gd name="T12" fmla="*/ 12 w 20"/>
                    <a:gd name="T13" fmla="*/ 8 h 10"/>
                    <a:gd name="T14" fmla="*/ 6 w 20"/>
                    <a:gd name="T15" fmla="*/ 10 h 10"/>
                    <a:gd name="T16" fmla="*/ 2 w 20"/>
                    <a:gd name="T17" fmla="*/ 10 h 10"/>
                    <a:gd name="T18" fmla="*/ 0 w 20"/>
                    <a:gd name="T19" fmla="*/ 10 h 10"/>
                    <a:gd name="T20" fmla="*/ 0 w 20"/>
                    <a:gd name="T21" fmla="*/ 10 h 10"/>
                    <a:gd name="T22" fmla="*/ 2 w 20"/>
                    <a:gd name="T23" fmla="*/ 10 h 10"/>
                    <a:gd name="T24" fmla="*/ 6 w 20"/>
                    <a:gd name="T25" fmla="*/ 10 h 10"/>
                    <a:gd name="T26" fmla="*/ 12 w 20"/>
                    <a:gd name="T27" fmla="*/ 8 h 10"/>
                    <a:gd name="T28" fmla="*/ 18 w 20"/>
                    <a:gd name="T29" fmla="*/ 4 h 10"/>
                    <a:gd name="T30" fmla="*/ 18 w 20"/>
                    <a:gd name="T31"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10">
                      <a:moveTo>
                        <a:pt x="18" y="4"/>
                      </a:moveTo>
                      <a:lnTo>
                        <a:pt x="18" y="4"/>
                      </a:lnTo>
                      <a:lnTo>
                        <a:pt x="20" y="0"/>
                      </a:lnTo>
                      <a:lnTo>
                        <a:pt x="20" y="0"/>
                      </a:lnTo>
                      <a:lnTo>
                        <a:pt x="18" y="4"/>
                      </a:lnTo>
                      <a:lnTo>
                        <a:pt x="18" y="4"/>
                      </a:lnTo>
                      <a:lnTo>
                        <a:pt x="12" y="8"/>
                      </a:lnTo>
                      <a:lnTo>
                        <a:pt x="6" y="10"/>
                      </a:lnTo>
                      <a:lnTo>
                        <a:pt x="2" y="10"/>
                      </a:lnTo>
                      <a:lnTo>
                        <a:pt x="0" y="10"/>
                      </a:lnTo>
                      <a:lnTo>
                        <a:pt x="0" y="10"/>
                      </a:lnTo>
                      <a:lnTo>
                        <a:pt x="2" y="10"/>
                      </a:lnTo>
                      <a:lnTo>
                        <a:pt x="6" y="10"/>
                      </a:lnTo>
                      <a:lnTo>
                        <a:pt x="12" y="8"/>
                      </a:lnTo>
                      <a:lnTo>
                        <a:pt x="18" y="4"/>
                      </a:lnTo>
                      <a:lnTo>
                        <a:pt x="18"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6" name="Freeform 84"/>
                <p:cNvSpPr>
                  <a:spLocks/>
                </p:cNvSpPr>
                <p:nvPr/>
              </p:nvSpPr>
              <p:spPr bwMode="auto">
                <a:xfrm>
                  <a:off x="3626" y="2140"/>
                  <a:ext cx="18" cy="26"/>
                </a:xfrm>
                <a:custGeom>
                  <a:avLst/>
                  <a:gdLst>
                    <a:gd name="T0" fmla="*/ 0 w 18"/>
                    <a:gd name="T1" fmla="*/ 0 h 26"/>
                    <a:gd name="T2" fmla="*/ 0 w 18"/>
                    <a:gd name="T3" fmla="*/ 0 h 26"/>
                    <a:gd name="T4" fmla="*/ 4 w 18"/>
                    <a:gd name="T5" fmla="*/ 8 h 26"/>
                    <a:gd name="T6" fmla="*/ 14 w 18"/>
                    <a:gd name="T7" fmla="*/ 20 h 26"/>
                    <a:gd name="T8" fmla="*/ 14 w 18"/>
                    <a:gd name="T9" fmla="*/ 20 h 26"/>
                    <a:gd name="T10" fmla="*/ 18 w 18"/>
                    <a:gd name="T11" fmla="*/ 26 h 26"/>
                    <a:gd name="T12" fmla="*/ 18 w 18"/>
                    <a:gd name="T13" fmla="*/ 26 h 26"/>
                    <a:gd name="T14" fmla="*/ 14 w 18"/>
                    <a:gd name="T15" fmla="*/ 20 h 26"/>
                    <a:gd name="T16" fmla="*/ 14 w 18"/>
                    <a:gd name="T17" fmla="*/ 20 h 26"/>
                    <a:gd name="T18" fmla="*/ 4 w 18"/>
                    <a:gd name="T19" fmla="*/ 8 h 26"/>
                    <a:gd name="T20" fmla="*/ 0 w 18"/>
                    <a:gd name="T21" fmla="*/ 0 h 26"/>
                    <a:gd name="T22" fmla="*/ 0 w 18"/>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6">
                      <a:moveTo>
                        <a:pt x="0" y="0"/>
                      </a:moveTo>
                      <a:lnTo>
                        <a:pt x="0" y="0"/>
                      </a:lnTo>
                      <a:lnTo>
                        <a:pt x="4" y="8"/>
                      </a:lnTo>
                      <a:lnTo>
                        <a:pt x="14" y="20"/>
                      </a:lnTo>
                      <a:lnTo>
                        <a:pt x="14" y="20"/>
                      </a:lnTo>
                      <a:lnTo>
                        <a:pt x="18" y="26"/>
                      </a:lnTo>
                      <a:lnTo>
                        <a:pt x="18" y="26"/>
                      </a:lnTo>
                      <a:lnTo>
                        <a:pt x="14" y="20"/>
                      </a:lnTo>
                      <a:lnTo>
                        <a:pt x="14" y="20"/>
                      </a:lnTo>
                      <a:lnTo>
                        <a:pt x="4" y="8"/>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7" name="Freeform 85"/>
                <p:cNvSpPr>
                  <a:spLocks/>
                </p:cNvSpPr>
                <p:nvPr/>
              </p:nvSpPr>
              <p:spPr bwMode="auto">
                <a:xfrm>
                  <a:off x="3098" y="1246"/>
                  <a:ext cx="62" cy="22"/>
                </a:xfrm>
                <a:custGeom>
                  <a:avLst/>
                  <a:gdLst>
                    <a:gd name="T0" fmla="*/ 62 w 62"/>
                    <a:gd name="T1" fmla="*/ 0 h 22"/>
                    <a:gd name="T2" fmla="*/ 62 w 62"/>
                    <a:gd name="T3" fmla="*/ 0 h 22"/>
                    <a:gd name="T4" fmla="*/ 58 w 62"/>
                    <a:gd name="T5" fmla="*/ 4 h 22"/>
                    <a:gd name="T6" fmla="*/ 54 w 62"/>
                    <a:gd name="T7" fmla="*/ 4 h 22"/>
                    <a:gd name="T8" fmla="*/ 46 w 62"/>
                    <a:gd name="T9" fmla="*/ 4 h 22"/>
                    <a:gd name="T10" fmla="*/ 36 w 62"/>
                    <a:gd name="T11" fmla="*/ 2 h 22"/>
                    <a:gd name="T12" fmla="*/ 32 w 62"/>
                    <a:gd name="T13" fmla="*/ 2 h 22"/>
                    <a:gd name="T14" fmla="*/ 28 w 62"/>
                    <a:gd name="T15" fmla="*/ 2 h 22"/>
                    <a:gd name="T16" fmla="*/ 28 w 62"/>
                    <a:gd name="T17" fmla="*/ 2 h 22"/>
                    <a:gd name="T18" fmla="*/ 14 w 62"/>
                    <a:gd name="T19" fmla="*/ 10 h 22"/>
                    <a:gd name="T20" fmla="*/ 0 w 62"/>
                    <a:gd name="T21" fmla="*/ 22 h 22"/>
                    <a:gd name="T22" fmla="*/ 0 w 62"/>
                    <a:gd name="T23" fmla="*/ 22 h 22"/>
                    <a:gd name="T24" fmla="*/ 14 w 62"/>
                    <a:gd name="T25" fmla="*/ 10 h 22"/>
                    <a:gd name="T26" fmla="*/ 28 w 62"/>
                    <a:gd name="T27" fmla="*/ 2 h 22"/>
                    <a:gd name="T28" fmla="*/ 28 w 62"/>
                    <a:gd name="T29" fmla="*/ 2 h 22"/>
                    <a:gd name="T30" fmla="*/ 32 w 62"/>
                    <a:gd name="T31" fmla="*/ 2 h 22"/>
                    <a:gd name="T32" fmla="*/ 36 w 62"/>
                    <a:gd name="T33" fmla="*/ 2 h 22"/>
                    <a:gd name="T34" fmla="*/ 46 w 62"/>
                    <a:gd name="T35" fmla="*/ 4 h 22"/>
                    <a:gd name="T36" fmla="*/ 54 w 62"/>
                    <a:gd name="T37" fmla="*/ 6 h 22"/>
                    <a:gd name="T38" fmla="*/ 58 w 62"/>
                    <a:gd name="T39" fmla="*/ 4 h 22"/>
                    <a:gd name="T40" fmla="*/ 62 w 62"/>
                    <a:gd name="T41" fmla="*/ 0 h 22"/>
                    <a:gd name="T42" fmla="*/ 62 w 62"/>
                    <a:gd name="T4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2" h="22">
                      <a:moveTo>
                        <a:pt x="62" y="0"/>
                      </a:moveTo>
                      <a:lnTo>
                        <a:pt x="62" y="0"/>
                      </a:lnTo>
                      <a:lnTo>
                        <a:pt x="58" y="4"/>
                      </a:lnTo>
                      <a:lnTo>
                        <a:pt x="54" y="4"/>
                      </a:lnTo>
                      <a:lnTo>
                        <a:pt x="46" y="4"/>
                      </a:lnTo>
                      <a:lnTo>
                        <a:pt x="36" y="2"/>
                      </a:lnTo>
                      <a:lnTo>
                        <a:pt x="32" y="2"/>
                      </a:lnTo>
                      <a:lnTo>
                        <a:pt x="28" y="2"/>
                      </a:lnTo>
                      <a:lnTo>
                        <a:pt x="28" y="2"/>
                      </a:lnTo>
                      <a:lnTo>
                        <a:pt x="14" y="10"/>
                      </a:lnTo>
                      <a:lnTo>
                        <a:pt x="0" y="22"/>
                      </a:lnTo>
                      <a:lnTo>
                        <a:pt x="0" y="22"/>
                      </a:lnTo>
                      <a:lnTo>
                        <a:pt x="14" y="10"/>
                      </a:lnTo>
                      <a:lnTo>
                        <a:pt x="28" y="2"/>
                      </a:lnTo>
                      <a:lnTo>
                        <a:pt x="28" y="2"/>
                      </a:lnTo>
                      <a:lnTo>
                        <a:pt x="32" y="2"/>
                      </a:lnTo>
                      <a:lnTo>
                        <a:pt x="36" y="2"/>
                      </a:lnTo>
                      <a:lnTo>
                        <a:pt x="46" y="4"/>
                      </a:lnTo>
                      <a:lnTo>
                        <a:pt x="54" y="6"/>
                      </a:lnTo>
                      <a:lnTo>
                        <a:pt x="58" y="4"/>
                      </a:lnTo>
                      <a:lnTo>
                        <a:pt x="62" y="0"/>
                      </a:lnTo>
                      <a:lnTo>
                        <a:pt x="6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8" name="Freeform 86"/>
                <p:cNvSpPr>
                  <a:spLocks/>
                </p:cNvSpPr>
                <p:nvPr/>
              </p:nvSpPr>
              <p:spPr bwMode="auto">
                <a:xfrm>
                  <a:off x="3208" y="2174"/>
                  <a:ext cx="6" cy="2"/>
                </a:xfrm>
                <a:custGeom>
                  <a:avLst/>
                  <a:gdLst>
                    <a:gd name="T0" fmla="*/ 0 w 6"/>
                    <a:gd name="T1" fmla="*/ 2 h 2"/>
                    <a:gd name="T2" fmla="*/ 0 w 6"/>
                    <a:gd name="T3" fmla="*/ 2 h 2"/>
                    <a:gd name="T4" fmla="*/ 2 w 6"/>
                    <a:gd name="T5" fmla="*/ 0 h 2"/>
                    <a:gd name="T6" fmla="*/ 6 w 6"/>
                    <a:gd name="T7" fmla="*/ 0 h 2"/>
                    <a:gd name="T8" fmla="*/ 6 w 6"/>
                    <a:gd name="T9" fmla="*/ 0 h 2"/>
                    <a:gd name="T10" fmla="*/ 2 w 6"/>
                    <a:gd name="T11" fmla="*/ 0 h 2"/>
                    <a:gd name="T12" fmla="*/ 0 w 6"/>
                    <a:gd name="T13" fmla="*/ 2 h 2"/>
                    <a:gd name="T14" fmla="*/ 0 w 6"/>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2">
                      <a:moveTo>
                        <a:pt x="0" y="2"/>
                      </a:moveTo>
                      <a:lnTo>
                        <a:pt x="0" y="2"/>
                      </a:lnTo>
                      <a:lnTo>
                        <a:pt x="2" y="0"/>
                      </a:lnTo>
                      <a:lnTo>
                        <a:pt x="6" y="0"/>
                      </a:lnTo>
                      <a:lnTo>
                        <a:pt x="6" y="0"/>
                      </a:lnTo>
                      <a:lnTo>
                        <a:pt x="2"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99" name="Freeform 87"/>
                <p:cNvSpPr>
                  <a:spLocks/>
                </p:cNvSpPr>
                <p:nvPr/>
              </p:nvSpPr>
              <p:spPr bwMode="auto">
                <a:xfrm>
                  <a:off x="3058" y="1224"/>
                  <a:ext cx="12" cy="4"/>
                </a:xfrm>
                <a:custGeom>
                  <a:avLst/>
                  <a:gdLst>
                    <a:gd name="T0" fmla="*/ 6 w 12"/>
                    <a:gd name="T1" fmla="*/ 4 h 4"/>
                    <a:gd name="T2" fmla="*/ 6 w 12"/>
                    <a:gd name="T3" fmla="*/ 4 h 4"/>
                    <a:gd name="T4" fmla="*/ 10 w 12"/>
                    <a:gd name="T5" fmla="*/ 4 h 4"/>
                    <a:gd name="T6" fmla="*/ 12 w 12"/>
                    <a:gd name="T7" fmla="*/ 2 h 4"/>
                    <a:gd name="T8" fmla="*/ 12 w 12"/>
                    <a:gd name="T9" fmla="*/ 2 h 4"/>
                    <a:gd name="T10" fmla="*/ 8 w 12"/>
                    <a:gd name="T11" fmla="*/ 0 h 4"/>
                    <a:gd name="T12" fmla="*/ 8 w 12"/>
                    <a:gd name="T13" fmla="*/ 0 h 4"/>
                    <a:gd name="T14" fmla="*/ 6 w 12"/>
                    <a:gd name="T15" fmla="*/ 0 h 4"/>
                    <a:gd name="T16" fmla="*/ 6 w 12"/>
                    <a:gd name="T17" fmla="*/ 0 h 4"/>
                    <a:gd name="T18" fmla="*/ 0 w 12"/>
                    <a:gd name="T19" fmla="*/ 0 h 4"/>
                    <a:gd name="T20" fmla="*/ 0 w 12"/>
                    <a:gd name="T21" fmla="*/ 0 h 4"/>
                    <a:gd name="T22" fmla="*/ 2 w 12"/>
                    <a:gd name="T23" fmla="*/ 2 h 4"/>
                    <a:gd name="T24" fmla="*/ 6 w 12"/>
                    <a:gd name="T25" fmla="*/ 4 h 4"/>
                    <a:gd name="T26" fmla="*/ 6 w 12"/>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4">
                      <a:moveTo>
                        <a:pt x="6" y="4"/>
                      </a:moveTo>
                      <a:lnTo>
                        <a:pt x="6" y="4"/>
                      </a:lnTo>
                      <a:lnTo>
                        <a:pt x="10" y="4"/>
                      </a:lnTo>
                      <a:lnTo>
                        <a:pt x="12" y="2"/>
                      </a:lnTo>
                      <a:lnTo>
                        <a:pt x="12" y="2"/>
                      </a:lnTo>
                      <a:lnTo>
                        <a:pt x="8" y="0"/>
                      </a:lnTo>
                      <a:lnTo>
                        <a:pt x="8" y="0"/>
                      </a:lnTo>
                      <a:lnTo>
                        <a:pt x="6" y="0"/>
                      </a:lnTo>
                      <a:lnTo>
                        <a:pt x="6" y="0"/>
                      </a:lnTo>
                      <a:lnTo>
                        <a:pt x="0" y="0"/>
                      </a:lnTo>
                      <a:lnTo>
                        <a:pt x="0" y="0"/>
                      </a:lnTo>
                      <a:lnTo>
                        <a:pt x="2" y="2"/>
                      </a:lnTo>
                      <a:lnTo>
                        <a:pt x="6" y="4"/>
                      </a:lnTo>
                      <a:lnTo>
                        <a:pt x="6"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0" name="Freeform 88"/>
                <p:cNvSpPr>
                  <a:spLocks/>
                </p:cNvSpPr>
                <p:nvPr/>
              </p:nvSpPr>
              <p:spPr bwMode="auto">
                <a:xfrm>
                  <a:off x="3096" y="1416"/>
                  <a:ext cx="16" cy="6"/>
                </a:xfrm>
                <a:custGeom>
                  <a:avLst/>
                  <a:gdLst>
                    <a:gd name="T0" fmla="*/ 16 w 16"/>
                    <a:gd name="T1" fmla="*/ 0 h 6"/>
                    <a:gd name="T2" fmla="*/ 16 w 16"/>
                    <a:gd name="T3" fmla="*/ 0 h 6"/>
                    <a:gd name="T4" fmla="*/ 16 w 16"/>
                    <a:gd name="T5" fmla="*/ 0 h 6"/>
                    <a:gd name="T6" fmla="*/ 16 w 16"/>
                    <a:gd name="T7" fmla="*/ 0 h 6"/>
                    <a:gd name="T8" fmla="*/ 12 w 16"/>
                    <a:gd name="T9" fmla="*/ 4 h 6"/>
                    <a:gd name="T10" fmla="*/ 8 w 16"/>
                    <a:gd name="T11" fmla="*/ 4 h 6"/>
                    <a:gd name="T12" fmla="*/ 4 w 16"/>
                    <a:gd name="T13" fmla="*/ 4 h 6"/>
                    <a:gd name="T14" fmla="*/ 0 w 16"/>
                    <a:gd name="T15" fmla="*/ 6 h 6"/>
                    <a:gd name="T16" fmla="*/ 0 w 16"/>
                    <a:gd name="T17" fmla="*/ 6 h 6"/>
                    <a:gd name="T18" fmla="*/ 0 w 16"/>
                    <a:gd name="T19" fmla="*/ 6 h 6"/>
                    <a:gd name="T20" fmla="*/ 0 w 16"/>
                    <a:gd name="T21" fmla="*/ 6 h 6"/>
                    <a:gd name="T22" fmla="*/ 4 w 16"/>
                    <a:gd name="T23" fmla="*/ 4 h 6"/>
                    <a:gd name="T24" fmla="*/ 8 w 16"/>
                    <a:gd name="T25" fmla="*/ 4 h 6"/>
                    <a:gd name="T26" fmla="*/ 12 w 16"/>
                    <a:gd name="T27" fmla="*/ 4 h 6"/>
                    <a:gd name="T28" fmla="*/ 16 w 16"/>
                    <a:gd name="T29" fmla="*/ 0 h 6"/>
                    <a:gd name="T30" fmla="*/ 16 w 16"/>
                    <a:gd name="T3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6">
                      <a:moveTo>
                        <a:pt x="16" y="0"/>
                      </a:moveTo>
                      <a:lnTo>
                        <a:pt x="16" y="0"/>
                      </a:lnTo>
                      <a:lnTo>
                        <a:pt x="16" y="0"/>
                      </a:lnTo>
                      <a:lnTo>
                        <a:pt x="16" y="0"/>
                      </a:lnTo>
                      <a:lnTo>
                        <a:pt x="12" y="4"/>
                      </a:lnTo>
                      <a:lnTo>
                        <a:pt x="8" y="4"/>
                      </a:lnTo>
                      <a:lnTo>
                        <a:pt x="4" y="4"/>
                      </a:lnTo>
                      <a:lnTo>
                        <a:pt x="0" y="6"/>
                      </a:lnTo>
                      <a:lnTo>
                        <a:pt x="0" y="6"/>
                      </a:lnTo>
                      <a:lnTo>
                        <a:pt x="0" y="6"/>
                      </a:lnTo>
                      <a:lnTo>
                        <a:pt x="0" y="6"/>
                      </a:lnTo>
                      <a:lnTo>
                        <a:pt x="4" y="4"/>
                      </a:lnTo>
                      <a:lnTo>
                        <a:pt x="8" y="4"/>
                      </a:lnTo>
                      <a:lnTo>
                        <a:pt x="12" y="4"/>
                      </a:lnTo>
                      <a:lnTo>
                        <a:pt x="16" y="0"/>
                      </a:lnTo>
                      <a:lnTo>
                        <a:pt x="1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1" name="Freeform 89"/>
                <p:cNvSpPr>
                  <a:spLocks/>
                </p:cNvSpPr>
                <p:nvPr/>
              </p:nvSpPr>
              <p:spPr bwMode="auto">
                <a:xfrm>
                  <a:off x="3390" y="2222"/>
                  <a:ext cx="0" cy="6"/>
                </a:xfrm>
                <a:custGeom>
                  <a:avLst/>
                  <a:gdLst>
                    <a:gd name="T0" fmla="*/ 6 h 6"/>
                    <a:gd name="T1" fmla="*/ 6 h 6"/>
                    <a:gd name="T2" fmla="*/ 2 h 6"/>
                    <a:gd name="T3" fmla="*/ 2 h 6"/>
                    <a:gd name="T4" fmla="*/ 0 h 6"/>
                    <a:gd name="T5" fmla="*/ 0 h 6"/>
                    <a:gd name="T6" fmla="*/ 2 h 6"/>
                    <a:gd name="T7" fmla="*/ 2 h 6"/>
                    <a:gd name="T8" fmla="*/ 6 h 6"/>
                    <a:gd name="T9" fmla="*/ 6 h 6"/>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6">
                      <a:moveTo>
                        <a:pt x="0" y="6"/>
                      </a:moveTo>
                      <a:lnTo>
                        <a:pt x="0" y="6"/>
                      </a:lnTo>
                      <a:lnTo>
                        <a:pt x="0" y="2"/>
                      </a:lnTo>
                      <a:lnTo>
                        <a:pt x="0" y="2"/>
                      </a:lnTo>
                      <a:lnTo>
                        <a:pt x="0" y="0"/>
                      </a:lnTo>
                      <a:lnTo>
                        <a:pt x="0" y="0"/>
                      </a:lnTo>
                      <a:lnTo>
                        <a:pt x="0" y="2"/>
                      </a:lnTo>
                      <a:lnTo>
                        <a:pt x="0" y="2"/>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2" name="Freeform 90"/>
                <p:cNvSpPr>
                  <a:spLocks/>
                </p:cNvSpPr>
                <p:nvPr/>
              </p:nvSpPr>
              <p:spPr bwMode="auto">
                <a:xfrm>
                  <a:off x="2954" y="2190"/>
                  <a:ext cx="4" cy="2"/>
                </a:xfrm>
                <a:custGeom>
                  <a:avLst/>
                  <a:gdLst>
                    <a:gd name="T0" fmla="*/ 0 w 4"/>
                    <a:gd name="T1" fmla="*/ 2 h 2"/>
                    <a:gd name="T2" fmla="*/ 0 w 4"/>
                    <a:gd name="T3" fmla="*/ 2 h 2"/>
                    <a:gd name="T4" fmla="*/ 0 w 4"/>
                    <a:gd name="T5" fmla="*/ 2 h 2"/>
                    <a:gd name="T6" fmla="*/ 0 w 4"/>
                    <a:gd name="T7" fmla="*/ 2 h 2"/>
                    <a:gd name="T8" fmla="*/ 4 w 4"/>
                    <a:gd name="T9" fmla="*/ 0 h 2"/>
                    <a:gd name="T10" fmla="*/ 4 w 4"/>
                    <a:gd name="T11" fmla="*/ 0 h 2"/>
                    <a:gd name="T12" fmla="*/ 2 w 4"/>
                    <a:gd name="T13" fmla="*/ 2 h 2"/>
                    <a:gd name="T14" fmla="*/ 2 w 4"/>
                    <a:gd name="T15" fmla="*/ 2 h 2"/>
                    <a:gd name="T16" fmla="*/ 0 w 4"/>
                    <a:gd name="T17" fmla="*/ 2 h 2"/>
                    <a:gd name="T18" fmla="*/ 0 w 4"/>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0" y="2"/>
                      </a:moveTo>
                      <a:lnTo>
                        <a:pt x="0" y="2"/>
                      </a:lnTo>
                      <a:lnTo>
                        <a:pt x="0" y="2"/>
                      </a:lnTo>
                      <a:lnTo>
                        <a:pt x="0" y="2"/>
                      </a:lnTo>
                      <a:lnTo>
                        <a:pt x="4" y="0"/>
                      </a:lnTo>
                      <a:lnTo>
                        <a:pt x="4" y="0"/>
                      </a:lnTo>
                      <a:lnTo>
                        <a:pt x="2" y="2"/>
                      </a:lnTo>
                      <a:lnTo>
                        <a:pt x="2" y="2"/>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3" name="Freeform 91"/>
                <p:cNvSpPr>
                  <a:spLocks/>
                </p:cNvSpPr>
                <p:nvPr/>
              </p:nvSpPr>
              <p:spPr bwMode="auto">
                <a:xfrm>
                  <a:off x="2964" y="2182"/>
                  <a:ext cx="24" cy="34"/>
                </a:xfrm>
                <a:custGeom>
                  <a:avLst/>
                  <a:gdLst>
                    <a:gd name="T0" fmla="*/ 8 w 24"/>
                    <a:gd name="T1" fmla="*/ 20 h 34"/>
                    <a:gd name="T2" fmla="*/ 8 w 24"/>
                    <a:gd name="T3" fmla="*/ 20 h 34"/>
                    <a:gd name="T4" fmla="*/ 4 w 24"/>
                    <a:gd name="T5" fmla="*/ 16 h 34"/>
                    <a:gd name="T6" fmla="*/ 2 w 24"/>
                    <a:gd name="T7" fmla="*/ 12 h 34"/>
                    <a:gd name="T8" fmla="*/ 2 w 24"/>
                    <a:gd name="T9" fmla="*/ 2 h 34"/>
                    <a:gd name="T10" fmla="*/ 2 w 24"/>
                    <a:gd name="T11" fmla="*/ 2 h 34"/>
                    <a:gd name="T12" fmla="*/ 2 w 24"/>
                    <a:gd name="T13" fmla="*/ 0 h 34"/>
                    <a:gd name="T14" fmla="*/ 0 w 24"/>
                    <a:gd name="T15" fmla="*/ 2 h 34"/>
                    <a:gd name="T16" fmla="*/ 0 w 24"/>
                    <a:gd name="T17" fmla="*/ 2 h 34"/>
                    <a:gd name="T18" fmla="*/ 2 w 24"/>
                    <a:gd name="T19" fmla="*/ 0 h 34"/>
                    <a:gd name="T20" fmla="*/ 2 w 24"/>
                    <a:gd name="T21" fmla="*/ 2 h 34"/>
                    <a:gd name="T22" fmla="*/ 2 w 24"/>
                    <a:gd name="T23" fmla="*/ 2 h 34"/>
                    <a:gd name="T24" fmla="*/ 2 w 24"/>
                    <a:gd name="T25" fmla="*/ 12 h 34"/>
                    <a:gd name="T26" fmla="*/ 4 w 24"/>
                    <a:gd name="T27" fmla="*/ 16 h 34"/>
                    <a:gd name="T28" fmla="*/ 8 w 24"/>
                    <a:gd name="T29" fmla="*/ 20 h 34"/>
                    <a:gd name="T30" fmla="*/ 8 w 24"/>
                    <a:gd name="T31" fmla="*/ 20 h 34"/>
                    <a:gd name="T32" fmla="*/ 12 w 24"/>
                    <a:gd name="T33" fmla="*/ 24 h 34"/>
                    <a:gd name="T34" fmla="*/ 16 w 24"/>
                    <a:gd name="T35" fmla="*/ 30 h 34"/>
                    <a:gd name="T36" fmla="*/ 20 w 24"/>
                    <a:gd name="T37" fmla="*/ 34 h 34"/>
                    <a:gd name="T38" fmla="*/ 22 w 24"/>
                    <a:gd name="T39" fmla="*/ 34 h 34"/>
                    <a:gd name="T40" fmla="*/ 24 w 24"/>
                    <a:gd name="T41" fmla="*/ 34 h 34"/>
                    <a:gd name="T42" fmla="*/ 24 w 24"/>
                    <a:gd name="T43" fmla="*/ 34 h 34"/>
                    <a:gd name="T44" fmla="*/ 24 w 24"/>
                    <a:gd name="T45" fmla="*/ 34 h 34"/>
                    <a:gd name="T46" fmla="*/ 24 w 24"/>
                    <a:gd name="T47" fmla="*/ 34 h 34"/>
                    <a:gd name="T48" fmla="*/ 22 w 24"/>
                    <a:gd name="T49" fmla="*/ 34 h 34"/>
                    <a:gd name="T50" fmla="*/ 20 w 24"/>
                    <a:gd name="T51" fmla="*/ 34 h 34"/>
                    <a:gd name="T52" fmla="*/ 16 w 24"/>
                    <a:gd name="T53" fmla="*/ 30 h 34"/>
                    <a:gd name="T54" fmla="*/ 12 w 24"/>
                    <a:gd name="T55" fmla="*/ 24 h 34"/>
                    <a:gd name="T56" fmla="*/ 8 w 24"/>
                    <a:gd name="T57" fmla="*/ 20 h 34"/>
                    <a:gd name="T58" fmla="*/ 8 w 24"/>
                    <a:gd name="T59" fmla="*/ 2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4" h="34">
                      <a:moveTo>
                        <a:pt x="8" y="20"/>
                      </a:moveTo>
                      <a:lnTo>
                        <a:pt x="8" y="20"/>
                      </a:lnTo>
                      <a:lnTo>
                        <a:pt x="4" y="16"/>
                      </a:lnTo>
                      <a:lnTo>
                        <a:pt x="2" y="12"/>
                      </a:lnTo>
                      <a:lnTo>
                        <a:pt x="2" y="2"/>
                      </a:lnTo>
                      <a:lnTo>
                        <a:pt x="2" y="2"/>
                      </a:lnTo>
                      <a:lnTo>
                        <a:pt x="2" y="0"/>
                      </a:lnTo>
                      <a:lnTo>
                        <a:pt x="0" y="2"/>
                      </a:lnTo>
                      <a:lnTo>
                        <a:pt x="0" y="2"/>
                      </a:lnTo>
                      <a:lnTo>
                        <a:pt x="2" y="0"/>
                      </a:lnTo>
                      <a:lnTo>
                        <a:pt x="2" y="2"/>
                      </a:lnTo>
                      <a:lnTo>
                        <a:pt x="2" y="2"/>
                      </a:lnTo>
                      <a:lnTo>
                        <a:pt x="2" y="12"/>
                      </a:lnTo>
                      <a:lnTo>
                        <a:pt x="4" y="16"/>
                      </a:lnTo>
                      <a:lnTo>
                        <a:pt x="8" y="20"/>
                      </a:lnTo>
                      <a:lnTo>
                        <a:pt x="8" y="20"/>
                      </a:lnTo>
                      <a:lnTo>
                        <a:pt x="12" y="24"/>
                      </a:lnTo>
                      <a:lnTo>
                        <a:pt x="16" y="30"/>
                      </a:lnTo>
                      <a:lnTo>
                        <a:pt x="20" y="34"/>
                      </a:lnTo>
                      <a:lnTo>
                        <a:pt x="22" y="34"/>
                      </a:lnTo>
                      <a:lnTo>
                        <a:pt x="24" y="34"/>
                      </a:lnTo>
                      <a:lnTo>
                        <a:pt x="24" y="34"/>
                      </a:lnTo>
                      <a:lnTo>
                        <a:pt x="24" y="34"/>
                      </a:lnTo>
                      <a:lnTo>
                        <a:pt x="24" y="34"/>
                      </a:lnTo>
                      <a:lnTo>
                        <a:pt x="22" y="34"/>
                      </a:lnTo>
                      <a:lnTo>
                        <a:pt x="20" y="34"/>
                      </a:lnTo>
                      <a:lnTo>
                        <a:pt x="16" y="30"/>
                      </a:lnTo>
                      <a:lnTo>
                        <a:pt x="12" y="24"/>
                      </a:lnTo>
                      <a:lnTo>
                        <a:pt x="8" y="20"/>
                      </a:lnTo>
                      <a:lnTo>
                        <a:pt x="8"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4" name="Freeform 92"/>
                <p:cNvSpPr>
                  <a:spLocks/>
                </p:cNvSpPr>
                <p:nvPr/>
              </p:nvSpPr>
              <p:spPr bwMode="auto">
                <a:xfrm>
                  <a:off x="3524" y="1674"/>
                  <a:ext cx="4" cy="4"/>
                </a:xfrm>
                <a:custGeom>
                  <a:avLst/>
                  <a:gdLst>
                    <a:gd name="T0" fmla="*/ 4 w 4"/>
                    <a:gd name="T1" fmla="*/ 0 h 4"/>
                    <a:gd name="T2" fmla="*/ 4 w 4"/>
                    <a:gd name="T3" fmla="*/ 0 h 4"/>
                    <a:gd name="T4" fmla="*/ 0 w 4"/>
                    <a:gd name="T5" fmla="*/ 4 h 4"/>
                    <a:gd name="T6" fmla="*/ 0 w 4"/>
                    <a:gd name="T7" fmla="*/ 4 h 4"/>
                    <a:gd name="T8" fmla="*/ 4 w 4"/>
                    <a:gd name="T9" fmla="*/ 0 h 4"/>
                    <a:gd name="T10" fmla="*/ 4 w 4"/>
                    <a:gd name="T11" fmla="*/ 0 h 4"/>
                  </a:gdLst>
                  <a:ahLst/>
                  <a:cxnLst>
                    <a:cxn ang="0">
                      <a:pos x="T0" y="T1"/>
                    </a:cxn>
                    <a:cxn ang="0">
                      <a:pos x="T2" y="T3"/>
                    </a:cxn>
                    <a:cxn ang="0">
                      <a:pos x="T4" y="T5"/>
                    </a:cxn>
                    <a:cxn ang="0">
                      <a:pos x="T6" y="T7"/>
                    </a:cxn>
                    <a:cxn ang="0">
                      <a:pos x="T8" y="T9"/>
                    </a:cxn>
                    <a:cxn ang="0">
                      <a:pos x="T10" y="T11"/>
                    </a:cxn>
                  </a:cxnLst>
                  <a:rect l="0" t="0" r="r" b="b"/>
                  <a:pathLst>
                    <a:path w="4" h="4">
                      <a:moveTo>
                        <a:pt x="4" y="0"/>
                      </a:moveTo>
                      <a:lnTo>
                        <a:pt x="4" y="0"/>
                      </a:lnTo>
                      <a:lnTo>
                        <a:pt x="0" y="4"/>
                      </a:lnTo>
                      <a:lnTo>
                        <a:pt x="0" y="4"/>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5" name="Freeform 93"/>
                <p:cNvSpPr>
                  <a:spLocks/>
                </p:cNvSpPr>
                <p:nvPr/>
              </p:nvSpPr>
              <p:spPr bwMode="auto">
                <a:xfrm>
                  <a:off x="3624" y="1694"/>
                  <a:ext cx="8" cy="12"/>
                </a:xfrm>
                <a:custGeom>
                  <a:avLst/>
                  <a:gdLst>
                    <a:gd name="T0" fmla="*/ 0 w 8"/>
                    <a:gd name="T1" fmla="*/ 12 h 12"/>
                    <a:gd name="T2" fmla="*/ 0 w 8"/>
                    <a:gd name="T3" fmla="*/ 12 h 12"/>
                    <a:gd name="T4" fmla="*/ 2 w 8"/>
                    <a:gd name="T5" fmla="*/ 8 h 12"/>
                    <a:gd name="T6" fmla="*/ 2 w 8"/>
                    <a:gd name="T7" fmla="*/ 8 h 12"/>
                    <a:gd name="T8" fmla="*/ 8 w 8"/>
                    <a:gd name="T9" fmla="*/ 0 h 12"/>
                    <a:gd name="T10" fmla="*/ 8 w 8"/>
                    <a:gd name="T11" fmla="*/ 0 h 12"/>
                    <a:gd name="T12" fmla="*/ 2 w 8"/>
                    <a:gd name="T13" fmla="*/ 10 h 12"/>
                    <a:gd name="T14" fmla="*/ 2 w 8"/>
                    <a:gd name="T15" fmla="*/ 10 h 12"/>
                    <a:gd name="T16" fmla="*/ 0 w 8"/>
                    <a:gd name="T17" fmla="*/ 12 h 12"/>
                    <a:gd name="T18" fmla="*/ 0 w 8"/>
                    <a:gd name="T1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12">
                      <a:moveTo>
                        <a:pt x="0" y="12"/>
                      </a:moveTo>
                      <a:lnTo>
                        <a:pt x="0" y="12"/>
                      </a:lnTo>
                      <a:lnTo>
                        <a:pt x="2" y="8"/>
                      </a:lnTo>
                      <a:lnTo>
                        <a:pt x="2" y="8"/>
                      </a:lnTo>
                      <a:lnTo>
                        <a:pt x="8" y="0"/>
                      </a:lnTo>
                      <a:lnTo>
                        <a:pt x="8" y="0"/>
                      </a:lnTo>
                      <a:lnTo>
                        <a:pt x="2" y="10"/>
                      </a:lnTo>
                      <a:lnTo>
                        <a:pt x="2" y="10"/>
                      </a:lnTo>
                      <a:lnTo>
                        <a:pt x="0" y="12"/>
                      </a:lnTo>
                      <a:lnTo>
                        <a:pt x="0"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6" name="Freeform 94"/>
                <p:cNvSpPr>
                  <a:spLocks/>
                </p:cNvSpPr>
                <p:nvPr/>
              </p:nvSpPr>
              <p:spPr bwMode="auto">
                <a:xfrm>
                  <a:off x="2880" y="2190"/>
                  <a:ext cx="6" cy="8"/>
                </a:xfrm>
                <a:custGeom>
                  <a:avLst/>
                  <a:gdLst>
                    <a:gd name="T0" fmla="*/ 2 w 6"/>
                    <a:gd name="T1" fmla="*/ 4 h 8"/>
                    <a:gd name="T2" fmla="*/ 2 w 6"/>
                    <a:gd name="T3" fmla="*/ 4 h 8"/>
                    <a:gd name="T4" fmla="*/ 6 w 6"/>
                    <a:gd name="T5" fmla="*/ 2 h 8"/>
                    <a:gd name="T6" fmla="*/ 6 w 6"/>
                    <a:gd name="T7" fmla="*/ 0 h 8"/>
                    <a:gd name="T8" fmla="*/ 6 w 6"/>
                    <a:gd name="T9" fmla="*/ 0 h 8"/>
                    <a:gd name="T10" fmla="*/ 6 w 6"/>
                    <a:gd name="T11" fmla="*/ 2 h 8"/>
                    <a:gd name="T12" fmla="*/ 2 w 6"/>
                    <a:gd name="T13" fmla="*/ 4 h 8"/>
                    <a:gd name="T14" fmla="*/ 2 w 6"/>
                    <a:gd name="T15" fmla="*/ 4 h 8"/>
                    <a:gd name="T16" fmla="*/ 0 w 6"/>
                    <a:gd name="T17" fmla="*/ 6 h 8"/>
                    <a:gd name="T18" fmla="*/ 0 w 6"/>
                    <a:gd name="T19" fmla="*/ 8 h 8"/>
                    <a:gd name="T20" fmla="*/ 0 w 6"/>
                    <a:gd name="T21" fmla="*/ 8 h 8"/>
                    <a:gd name="T22" fmla="*/ 2 w 6"/>
                    <a:gd name="T23" fmla="*/ 4 h 8"/>
                    <a:gd name="T24" fmla="*/ 2 w 6"/>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8">
                      <a:moveTo>
                        <a:pt x="2" y="4"/>
                      </a:moveTo>
                      <a:lnTo>
                        <a:pt x="2" y="4"/>
                      </a:lnTo>
                      <a:lnTo>
                        <a:pt x="6" y="2"/>
                      </a:lnTo>
                      <a:lnTo>
                        <a:pt x="6" y="0"/>
                      </a:lnTo>
                      <a:lnTo>
                        <a:pt x="6" y="0"/>
                      </a:lnTo>
                      <a:lnTo>
                        <a:pt x="6" y="2"/>
                      </a:lnTo>
                      <a:lnTo>
                        <a:pt x="2" y="4"/>
                      </a:lnTo>
                      <a:lnTo>
                        <a:pt x="2" y="4"/>
                      </a:lnTo>
                      <a:lnTo>
                        <a:pt x="0" y="6"/>
                      </a:lnTo>
                      <a:lnTo>
                        <a:pt x="0" y="8"/>
                      </a:lnTo>
                      <a:lnTo>
                        <a:pt x="0" y="8"/>
                      </a:lnTo>
                      <a:lnTo>
                        <a:pt x="2" y="4"/>
                      </a:lnTo>
                      <a:lnTo>
                        <a:pt x="2"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7" name="Freeform 95"/>
                <p:cNvSpPr>
                  <a:spLocks/>
                </p:cNvSpPr>
                <p:nvPr/>
              </p:nvSpPr>
              <p:spPr bwMode="auto">
                <a:xfrm>
                  <a:off x="2914" y="2210"/>
                  <a:ext cx="10" cy="4"/>
                </a:xfrm>
                <a:custGeom>
                  <a:avLst/>
                  <a:gdLst>
                    <a:gd name="T0" fmla="*/ 0 w 10"/>
                    <a:gd name="T1" fmla="*/ 0 h 4"/>
                    <a:gd name="T2" fmla="*/ 0 w 10"/>
                    <a:gd name="T3" fmla="*/ 0 h 4"/>
                    <a:gd name="T4" fmla="*/ 0 w 10"/>
                    <a:gd name="T5" fmla="*/ 0 h 4"/>
                    <a:gd name="T6" fmla="*/ 0 w 10"/>
                    <a:gd name="T7" fmla="*/ 0 h 4"/>
                    <a:gd name="T8" fmla="*/ 4 w 10"/>
                    <a:gd name="T9" fmla="*/ 2 h 4"/>
                    <a:gd name="T10" fmla="*/ 10 w 10"/>
                    <a:gd name="T11" fmla="*/ 4 h 4"/>
                    <a:gd name="T12" fmla="*/ 10 w 10"/>
                    <a:gd name="T13" fmla="*/ 4 h 4"/>
                    <a:gd name="T14" fmla="*/ 4 w 10"/>
                    <a:gd name="T15" fmla="*/ 2 h 4"/>
                    <a:gd name="T16" fmla="*/ 0 w 10"/>
                    <a:gd name="T17" fmla="*/ 0 h 4"/>
                    <a:gd name="T18" fmla="*/ 0 w 10"/>
                    <a:gd name="T19" fmla="*/ 0 h 4"/>
                    <a:gd name="T20" fmla="*/ 0 w 10"/>
                    <a:gd name="T21" fmla="*/ 0 h 4"/>
                    <a:gd name="T22" fmla="*/ 0 w 10"/>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4">
                      <a:moveTo>
                        <a:pt x="0" y="0"/>
                      </a:moveTo>
                      <a:lnTo>
                        <a:pt x="0" y="0"/>
                      </a:lnTo>
                      <a:lnTo>
                        <a:pt x="0" y="0"/>
                      </a:lnTo>
                      <a:lnTo>
                        <a:pt x="0" y="0"/>
                      </a:lnTo>
                      <a:lnTo>
                        <a:pt x="4" y="2"/>
                      </a:lnTo>
                      <a:lnTo>
                        <a:pt x="10" y="4"/>
                      </a:lnTo>
                      <a:lnTo>
                        <a:pt x="10" y="4"/>
                      </a:lnTo>
                      <a:lnTo>
                        <a:pt x="4" y="2"/>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8" name="Freeform 96"/>
                <p:cNvSpPr>
                  <a:spLocks/>
                </p:cNvSpPr>
                <p:nvPr/>
              </p:nvSpPr>
              <p:spPr bwMode="auto">
                <a:xfrm>
                  <a:off x="2988" y="2194"/>
                  <a:ext cx="6" cy="8"/>
                </a:xfrm>
                <a:custGeom>
                  <a:avLst/>
                  <a:gdLst>
                    <a:gd name="T0" fmla="*/ 2 w 6"/>
                    <a:gd name="T1" fmla="*/ 6 h 8"/>
                    <a:gd name="T2" fmla="*/ 2 w 6"/>
                    <a:gd name="T3" fmla="*/ 6 h 8"/>
                    <a:gd name="T4" fmla="*/ 0 w 6"/>
                    <a:gd name="T5" fmla="*/ 8 h 8"/>
                    <a:gd name="T6" fmla="*/ 0 w 6"/>
                    <a:gd name="T7" fmla="*/ 8 h 8"/>
                    <a:gd name="T8" fmla="*/ 2 w 6"/>
                    <a:gd name="T9" fmla="*/ 6 h 8"/>
                    <a:gd name="T10" fmla="*/ 2 w 6"/>
                    <a:gd name="T11" fmla="*/ 6 h 8"/>
                    <a:gd name="T12" fmla="*/ 4 w 6"/>
                    <a:gd name="T13" fmla="*/ 4 h 8"/>
                    <a:gd name="T14" fmla="*/ 6 w 6"/>
                    <a:gd name="T15" fmla="*/ 0 h 8"/>
                    <a:gd name="T16" fmla="*/ 6 w 6"/>
                    <a:gd name="T17" fmla="*/ 0 h 8"/>
                    <a:gd name="T18" fmla="*/ 2 w 6"/>
                    <a:gd name="T19" fmla="*/ 6 h 8"/>
                    <a:gd name="T20" fmla="*/ 2 w 6"/>
                    <a:gd name="T2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8">
                      <a:moveTo>
                        <a:pt x="2" y="6"/>
                      </a:moveTo>
                      <a:lnTo>
                        <a:pt x="2" y="6"/>
                      </a:lnTo>
                      <a:lnTo>
                        <a:pt x="0" y="8"/>
                      </a:lnTo>
                      <a:lnTo>
                        <a:pt x="0" y="8"/>
                      </a:lnTo>
                      <a:lnTo>
                        <a:pt x="2" y="6"/>
                      </a:lnTo>
                      <a:lnTo>
                        <a:pt x="2" y="6"/>
                      </a:lnTo>
                      <a:lnTo>
                        <a:pt x="4" y="4"/>
                      </a:lnTo>
                      <a:lnTo>
                        <a:pt x="6" y="0"/>
                      </a:lnTo>
                      <a:lnTo>
                        <a:pt x="6" y="0"/>
                      </a:lnTo>
                      <a:lnTo>
                        <a:pt x="2" y="6"/>
                      </a:lnTo>
                      <a:lnTo>
                        <a:pt x="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09" name="Freeform 97"/>
                <p:cNvSpPr>
                  <a:spLocks/>
                </p:cNvSpPr>
                <p:nvPr/>
              </p:nvSpPr>
              <p:spPr bwMode="auto">
                <a:xfrm>
                  <a:off x="3586" y="1714"/>
                  <a:ext cx="10" cy="26"/>
                </a:xfrm>
                <a:custGeom>
                  <a:avLst/>
                  <a:gdLst>
                    <a:gd name="T0" fmla="*/ 4 w 10"/>
                    <a:gd name="T1" fmla="*/ 0 h 26"/>
                    <a:gd name="T2" fmla="*/ 4 w 10"/>
                    <a:gd name="T3" fmla="*/ 0 h 26"/>
                    <a:gd name="T4" fmla="*/ 2 w 10"/>
                    <a:gd name="T5" fmla="*/ 8 h 26"/>
                    <a:gd name="T6" fmla="*/ 0 w 10"/>
                    <a:gd name="T7" fmla="*/ 14 h 26"/>
                    <a:gd name="T8" fmla="*/ 2 w 10"/>
                    <a:gd name="T9" fmla="*/ 16 h 26"/>
                    <a:gd name="T10" fmla="*/ 4 w 10"/>
                    <a:gd name="T11" fmla="*/ 18 h 26"/>
                    <a:gd name="T12" fmla="*/ 8 w 10"/>
                    <a:gd name="T13" fmla="*/ 18 h 26"/>
                    <a:gd name="T14" fmla="*/ 10 w 10"/>
                    <a:gd name="T15" fmla="*/ 20 h 26"/>
                    <a:gd name="T16" fmla="*/ 8 w 10"/>
                    <a:gd name="T17" fmla="*/ 24 h 26"/>
                    <a:gd name="T18" fmla="*/ 8 w 10"/>
                    <a:gd name="T19" fmla="*/ 24 h 26"/>
                    <a:gd name="T20" fmla="*/ 6 w 10"/>
                    <a:gd name="T21" fmla="*/ 26 h 26"/>
                    <a:gd name="T22" fmla="*/ 6 w 10"/>
                    <a:gd name="T23" fmla="*/ 26 h 26"/>
                    <a:gd name="T24" fmla="*/ 8 w 10"/>
                    <a:gd name="T25" fmla="*/ 24 h 26"/>
                    <a:gd name="T26" fmla="*/ 8 w 10"/>
                    <a:gd name="T27" fmla="*/ 24 h 26"/>
                    <a:gd name="T28" fmla="*/ 10 w 10"/>
                    <a:gd name="T29" fmla="*/ 20 h 26"/>
                    <a:gd name="T30" fmla="*/ 8 w 10"/>
                    <a:gd name="T31" fmla="*/ 18 h 26"/>
                    <a:gd name="T32" fmla="*/ 4 w 10"/>
                    <a:gd name="T33" fmla="*/ 18 h 26"/>
                    <a:gd name="T34" fmla="*/ 2 w 10"/>
                    <a:gd name="T35" fmla="*/ 16 h 26"/>
                    <a:gd name="T36" fmla="*/ 2 w 10"/>
                    <a:gd name="T37" fmla="*/ 14 h 26"/>
                    <a:gd name="T38" fmla="*/ 2 w 10"/>
                    <a:gd name="T39" fmla="*/ 8 h 26"/>
                    <a:gd name="T40" fmla="*/ 6 w 10"/>
                    <a:gd name="T41" fmla="*/ 0 h 26"/>
                    <a:gd name="T42" fmla="*/ 6 w 10"/>
                    <a:gd name="T43" fmla="*/ 0 h 26"/>
                    <a:gd name="T44" fmla="*/ 4 w 10"/>
                    <a:gd name="T45" fmla="*/ 0 h 26"/>
                    <a:gd name="T46" fmla="*/ 4 w 10"/>
                    <a:gd name="T47" fmla="*/ 0 h 26"/>
                    <a:gd name="T48" fmla="*/ 4 w 10"/>
                    <a:gd name="T49" fmla="*/ 0 h 26"/>
                    <a:gd name="T50" fmla="*/ 4 w 10"/>
                    <a:gd name="T5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26">
                      <a:moveTo>
                        <a:pt x="4" y="0"/>
                      </a:moveTo>
                      <a:lnTo>
                        <a:pt x="4" y="0"/>
                      </a:lnTo>
                      <a:lnTo>
                        <a:pt x="2" y="8"/>
                      </a:lnTo>
                      <a:lnTo>
                        <a:pt x="0" y="14"/>
                      </a:lnTo>
                      <a:lnTo>
                        <a:pt x="2" y="16"/>
                      </a:lnTo>
                      <a:lnTo>
                        <a:pt x="4" y="18"/>
                      </a:lnTo>
                      <a:lnTo>
                        <a:pt x="8" y="18"/>
                      </a:lnTo>
                      <a:lnTo>
                        <a:pt x="10" y="20"/>
                      </a:lnTo>
                      <a:lnTo>
                        <a:pt x="8" y="24"/>
                      </a:lnTo>
                      <a:lnTo>
                        <a:pt x="8" y="24"/>
                      </a:lnTo>
                      <a:lnTo>
                        <a:pt x="6" y="26"/>
                      </a:lnTo>
                      <a:lnTo>
                        <a:pt x="6" y="26"/>
                      </a:lnTo>
                      <a:lnTo>
                        <a:pt x="8" y="24"/>
                      </a:lnTo>
                      <a:lnTo>
                        <a:pt x="8" y="24"/>
                      </a:lnTo>
                      <a:lnTo>
                        <a:pt x="10" y="20"/>
                      </a:lnTo>
                      <a:lnTo>
                        <a:pt x="8" y="18"/>
                      </a:lnTo>
                      <a:lnTo>
                        <a:pt x="4" y="18"/>
                      </a:lnTo>
                      <a:lnTo>
                        <a:pt x="2" y="16"/>
                      </a:lnTo>
                      <a:lnTo>
                        <a:pt x="2" y="14"/>
                      </a:lnTo>
                      <a:lnTo>
                        <a:pt x="2" y="8"/>
                      </a:lnTo>
                      <a:lnTo>
                        <a:pt x="6" y="0"/>
                      </a:lnTo>
                      <a:lnTo>
                        <a:pt x="6" y="0"/>
                      </a:lnTo>
                      <a:lnTo>
                        <a:pt x="4" y="0"/>
                      </a:lnTo>
                      <a:lnTo>
                        <a:pt x="4" y="0"/>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0" name="Freeform 98"/>
                <p:cNvSpPr>
                  <a:spLocks/>
                </p:cNvSpPr>
                <p:nvPr/>
              </p:nvSpPr>
              <p:spPr bwMode="auto">
                <a:xfrm>
                  <a:off x="3176" y="2176"/>
                  <a:ext cx="16" cy="12"/>
                </a:xfrm>
                <a:custGeom>
                  <a:avLst/>
                  <a:gdLst>
                    <a:gd name="T0" fmla="*/ 4 w 16"/>
                    <a:gd name="T1" fmla="*/ 8 h 12"/>
                    <a:gd name="T2" fmla="*/ 4 w 16"/>
                    <a:gd name="T3" fmla="*/ 8 h 12"/>
                    <a:gd name="T4" fmla="*/ 0 w 16"/>
                    <a:gd name="T5" fmla="*/ 12 h 12"/>
                    <a:gd name="T6" fmla="*/ 0 w 16"/>
                    <a:gd name="T7" fmla="*/ 12 h 12"/>
                    <a:gd name="T8" fmla="*/ 4 w 16"/>
                    <a:gd name="T9" fmla="*/ 8 h 12"/>
                    <a:gd name="T10" fmla="*/ 4 w 16"/>
                    <a:gd name="T11" fmla="*/ 8 h 12"/>
                    <a:gd name="T12" fmla="*/ 10 w 16"/>
                    <a:gd name="T13" fmla="*/ 2 h 12"/>
                    <a:gd name="T14" fmla="*/ 16 w 16"/>
                    <a:gd name="T15" fmla="*/ 0 h 12"/>
                    <a:gd name="T16" fmla="*/ 16 w 16"/>
                    <a:gd name="T17" fmla="*/ 0 h 12"/>
                    <a:gd name="T18" fmla="*/ 10 w 16"/>
                    <a:gd name="T19" fmla="*/ 2 h 12"/>
                    <a:gd name="T20" fmla="*/ 4 w 16"/>
                    <a:gd name="T21" fmla="*/ 8 h 12"/>
                    <a:gd name="T22" fmla="*/ 4 w 16"/>
                    <a:gd name="T23"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2">
                      <a:moveTo>
                        <a:pt x="4" y="8"/>
                      </a:moveTo>
                      <a:lnTo>
                        <a:pt x="4" y="8"/>
                      </a:lnTo>
                      <a:lnTo>
                        <a:pt x="0" y="12"/>
                      </a:lnTo>
                      <a:lnTo>
                        <a:pt x="0" y="12"/>
                      </a:lnTo>
                      <a:lnTo>
                        <a:pt x="4" y="8"/>
                      </a:lnTo>
                      <a:lnTo>
                        <a:pt x="4" y="8"/>
                      </a:lnTo>
                      <a:lnTo>
                        <a:pt x="10" y="2"/>
                      </a:lnTo>
                      <a:lnTo>
                        <a:pt x="16" y="0"/>
                      </a:lnTo>
                      <a:lnTo>
                        <a:pt x="16" y="0"/>
                      </a:lnTo>
                      <a:lnTo>
                        <a:pt x="10" y="2"/>
                      </a:lnTo>
                      <a:lnTo>
                        <a:pt x="4" y="8"/>
                      </a:lnTo>
                      <a:lnTo>
                        <a:pt x="4"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1" name="Freeform 99"/>
                <p:cNvSpPr>
                  <a:spLocks/>
                </p:cNvSpPr>
                <p:nvPr/>
              </p:nvSpPr>
              <p:spPr bwMode="auto">
                <a:xfrm>
                  <a:off x="2994" y="2176"/>
                  <a:ext cx="42" cy="20"/>
                </a:xfrm>
                <a:custGeom>
                  <a:avLst/>
                  <a:gdLst>
                    <a:gd name="T0" fmla="*/ 42 w 42"/>
                    <a:gd name="T1" fmla="*/ 6 h 20"/>
                    <a:gd name="T2" fmla="*/ 42 w 42"/>
                    <a:gd name="T3" fmla="*/ 6 h 20"/>
                    <a:gd name="T4" fmla="*/ 38 w 42"/>
                    <a:gd name="T5" fmla="*/ 6 h 20"/>
                    <a:gd name="T6" fmla="*/ 34 w 42"/>
                    <a:gd name="T7" fmla="*/ 4 h 20"/>
                    <a:gd name="T8" fmla="*/ 30 w 42"/>
                    <a:gd name="T9" fmla="*/ 2 h 20"/>
                    <a:gd name="T10" fmla="*/ 28 w 42"/>
                    <a:gd name="T11" fmla="*/ 2 h 20"/>
                    <a:gd name="T12" fmla="*/ 28 w 42"/>
                    <a:gd name="T13" fmla="*/ 2 h 20"/>
                    <a:gd name="T14" fmla="*/ 28 w 42"/>
                    <a:gd name="T15" fmla="*/ 6 h 20"/>
                    <a:gd name="T16" fmla="*/ 30 w 42"/>
                    <a:gd name="T17" fmla="*/ 12 h 20"/>
                    <a:gd name="T18" fmla="*/ 32 w 42"/>
                    <a:gd name="T19" fmla="*/ 16 h 20"/>
                    <a:gd name="T20" fmla="*/ 30 w 42"/>
                    <a:gd name="T21" fmla="*/ 18 h 20"/>
                    <a:gd name="T22" fmla="*/ 30 w 42"/>
                    <a:gd name="T23" fmla="*/ 20 h 20"/>
                    <a:gd name="T24" fmla="*/ 30 w 42"/>
                    <a:gd name="T25" fmla="*/ 20 h 20"/>
                    <a:gd name="T26" fmla="*/ 26 w 42"/>
                    <a:gd name="T27" fmla="*/ 18 h 20"/>
                    <a:gd name="T28" fmla="*/ 24 w 42"/>
                    <a:gd name="T29" fmla="*/ 16 h 20"/>
                    <a:gd name="T30" fmla="*/ 20 w 42"/>
                    <a:gd name="T31" fmla="*/ 14 h 20"/>
                    <a:gd name="T32" fmla="*/ 16 w 42"/>
                    <a:gd name="T33" fmla="*/ 16 h 20"/>
                    <a:gd name="T34" fmla="*/ 16 w 42"/>
                    <a:gd name="T35" fmla="*/ 16 h 20"/>
                    <a:gd name="T36" fmla="*/ 14 w 42"/>
                    <a:gd name="T37" fmla="*/ 16 h 20"/>
                    <a:gd name="T38" fmla="*/ 12 w 42"/>
                    <a:gd name="T39" fmla="*/ 16 h 20"/>
                    <a:gd name="T40" fmla="*/ 8 w 42"/>
                    <a:gd name="T41" fmla="*/ 12 h 20"/>
                    <a:gd name="T42" fmla="*/ 6 w 42"/>
                    <a:gd name="T43" fmla="*/ 8 h 20"/>
                    <a:gd name="T44" fmla="*/ 4 w 42"/>
                    <a:gd name="T45" fmla="*/ 8 h 20"/>
                    <a:gd name="T46" fmla="*/ 2 w 42"/>
                    <a:gd name="T47" fmla="*/ 6 h 20"/>
                    <a:gd name="T48" fmla="*/ 2 w 42"/>
                    <a:gd name="T49" fmla="*/ 6 h 20"/>
                    <a:gd name="T50" fmla="*/ 2 w 42"/>
                    <a:gd name="T51" fmla="*/ 8 h 20"/>
                    <a:gd name="T52" fmla="*/ 0 w 42"/>
                    <a:gd name="T53" fmla="*/ 8 h 20"/>
                    <a:gd name="T54" fmla="*/ 0 w 42"/>
                    <a:gd name="T55" fmla="*/ 8 h 20"/>
                    <a:gd name="T56" fmla="*/ 2 w 42"/>
                    <a:gd name="T57" fmla="*/ 8 h 20"/>
                    <a:gd name="T58" fmla="*/ 2 w 42"/>
                    <a:gd name="T59" fmla="*/ 8 h 20"/>
                    <a:gd name="T60" fmla="*/ 2 w 42"/>
                    <a:gd name="T61" fmla="*/ 8 h 20"/>
                    <a:gd name="T62" fmla="*/ 4 w 42"/>
                    <a:gd name="T63" fmla="*/ 8 h 20"/>
                    <a:gd name="T64" fmla="*/ 6 w 42"/>
                    <a:gd name="T65" fmla="*/ 8 h 20"/>
                    <a:gd name="T66" fmla="*/ 8 w 42"/>
                    <a:gd name="T67" fmla="*/ 12 h 20"/>
                    <a:gd name="T68" fmla="*/ 12 w 42"/>
                    <a:gd name="T69" fmla="*/ 16 h 20"/>
                    <a:gd name="T70" fmla="*/ 14 w 42"/>
                    <a:gd name="T71" fmla="*/ 16 h 20"/>
                    <a:gd name="T72" fmla="*/ 16 w 42"/>
                    <a:gd name="T73" fmla="*/ 16 h 20"/>
                    <a:gd name="T74" fmla="*/ 16 w 42"/>
                    <a:gd name="T75" fmla="*/ 16 h 20"/>
                    <a:gd name="T76" fmla="*/ 20 w 42"/>
                    <a:gd name="T77" fmla="*/ 14 h 20"/>
                    <a:gd name="T78" fmla="*/ 24 w 42"/>
                    <a:gd name="T79" fmla="*/ 16 h 20"/>
                    <a:gd name="T80" fmla="*/ 26 w 42"/>
                    <a:gd name="T81" fmla="*/ 18 h 20"/>
                    <a:gd name="T82" fmla="*/ 30 w 42"/>
                    <a:gd name="T83" fmla="*/ 20 h 20"/>
                    <a:gd name="T84" fmla="*/ 30 w 42"/>
                    <a:gd name="T85" fmla="*/ 20 h 20"/>
                    <a:gd name="T86" fmla="*/ 30 w 42"/>
                    <a:gd name="T87" fmla="*/ 18 h 20"/>
                    <a:gd name="T88" fmla="*/ 32 w 42"/>
                    <a:gd name="T89" fmla="*/ 16 h 20"/>
                    <a:gd name="T90" fmla="*/ 30 w 42"/>
                    <a:gd name="T91" fmla="*/ 12 h 20"/>
                    <a:gd name="T92" fmla="*/ 28 w 42"/>
                    <a:gd name="T93" fmla="*/ 6 h 20"/>
                    <a:gd name="T94" fmla="*/ 28 w 42"/>
                    <a:gd name="T95" fmla="*/ 2 h 20"/>
                    <a:gd name="T96" fmla="*/ 28 w 42"/>
                    <a:gd name="T97" fmla="*/ 2 h 20"/>
                    <a:gd name="T98" fmla="*/ 30 w 42"/>
                    <a:gd name="T99" fmla="*/ 2 h 20"/>
                    <a:gd name="T100" fmla="*/ 34 w 42"/>
                    <a:gd name="T101" fmla="*/ 4 h 20"/>
                    <a:gd name="T102" fmla="*/ 38 w 42"/>
                    <a:gd name="T103" fmla="*/ 6 h 20"/>
                    <a:gd name="T104" fmla="*/ 42 w 42"/>
                    <a:gd name="T105" fmla="*/ 6 h 20"/>
                    <a:gd name="T106" fmla="*/ 42 w 42"/>
                    <a:gd name="T107" fmla="*/ 6 h 20"/>
                    <a:gd name="T108" fmla="*/ 42 w 42"/>
                    <a:gd name="T109" fmla="*/ 4 h 20"/>
                    <a:gd name="T110" fmla="*/ 42 w 42"/>
                    <a:gd name="T111" fmla="*/ 0 h 20"/>
                    <a:gd name="T112" fmla="*/ 42 w 42"/>
                    <a:gd name="T113" fmla="*/ 0 h 20"/>
                    <a:gd name="T114" fmla="*/ 42 w 42"/>
                    <a:gd name="T115" fmla="*/ 4 h 20"/>
                    <a:gd name="T116" fmla="*/ 42 w 42"/>
                    <a:gd name="T117" fmla="*/ 6 h 20"/>
                    <a:gd name="T118" fmla="*/ 42 w 42"/>
                    <a:gd name="T119"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 h="20">
                      <a:moveTo>
                        <a:pt x="42" y="6"/>
                      </a:moveTo>
                      <a:lnTo>
                        <a:pt x="42" y="6"/>
                      </a:lnTo>
                      <a:lnTo>
                        <a:pt x="38" y="6"/>
                      </a:lnTo>
                      <a:lnTo>
                        <a:pt x="34" y="4"/>
                      </a:lnTo>
                      <a:lnTo>
                        <a:pt x="30" y="2"/>
                      </a:lnTo>
                      <a:lnTo>
                        <a:pt x="28" y="2"/>
                      </a:lnTo>
                      <a:lnTo>
                        <a:pt x="28" y="2"/>
                      </a:lnTo>
                      <a:lnTo>
                        <a:pt x="28" y="6"/>
                      </a:lnTo>
                      <a:lnTo>
                        <a:pt x="30" y="12"/>
                      </a:lnTo>
                      <a:lnTo>
                        <a:pt x="32" y="16"/>
                      </a:lnTo>
                      <a:lnTo>
                        <a:pt x="30" y="18"/>
                      </a:lnTo>
                      <a:lnTo>
                        <a:pt x="30" y="20"/>
                      </a:lnTo>
                      <a:lnTo>
                        <a:pt x="30" y="20"/>
                      </a:lnTo>
                      <a:lnTo>
                        <a:pt x="26" y="18"/>
                      </a:lnTo>
                      <a:lnTo>
                        <a:pt x="24" y="16"/>
                      </a:lnTo>
                      <a:lnTo>
                        <a:pt x="20" y="14"/>
                      </a:lnTo>
                      <a:lnTo>
                        <a:pt x="16" y="16"/>
                      </a:lnTo>
                      <a:lnTo>
                        <a:pt x="16" y="16"/>
                      </a:lnTo>
                      <a:lnTo>
                        <a:pt x="14" y="16"/>
                      </a:lnTo>
                      <a:lnTo>
                        <a:pt x="12" y="16"/>
                      </a:lnTo>
                      <a:lnTo>
                        <a:pt x="8" y="12"/>
                      </a:lnTo>
                      <a:lnTo>
                        <a:pt x="6" y="8"/>
                      </a:lnTo>
                      <a:lnTo>
                        <a:pt x="4" y="8"/>
                      </a:lnTo>
                      <a:lnTo>
                        <a:pt x="2" y="6"/>
                      </a:lnTo>
                      <a:lnTo>
                        <a:pt x="2" y="6"/>
                      </a:lnTo>
                      <a:lnTo>
                        <a:pt x="2" y="8"/>
                      </a:lnTo>
                      <a:lnTo>
                        <a:pt x="0" y="8"/>
                      </a:lnTo>
                      <a:lnTo>
                        <a:pt x="0" y="8"/>
                      </a:lnTo>
                      <a:lnTo>
                        <a:pt x="2" y="8"/>
                      </a:lnTo>
                      <a:lnTo>
                        <a:pt x="2" y="8"/>
                      </a:lnTo>
                      <a:lnTo>
                        <a:pt x="2" y="8"/>
                      </a:lnTo>
                      <a:lnTo>
                        <a:pt x="4" y="8"/>
                      </a:lnTo>
                      <a:lnTo>
                        <a:pt x="6" y="8"/>
                      </a:lnTo>
                      <a:lnTo>
                        <a:pt x="8" y="12"/>
                      </a:lnTo>
                      <a:lnTo>
                        <a:pt x="12" y="16"/>
                      </a:lnTo>
                      <a:lnTo>
                        <a:pt x="14" y="16"/>
                      </a:lnTo>
                      <a:lnTo>
                        <a:pt x="16" y="16"/>
                      </a:lnTo>
                      <a:lnTo>
                        <a:pt x="16" y="16"/>
                      </a:lnTo>
                      <a:lnTo>
                        <a:pt x="20" y="14"/>
                      </a:lnTo>
                      <a:lnTo>
                        <a:pt x="24" y="16"/>
                      </a:lnTo>
                      <a:lnTo>
                        <a:pt x="26" y="18"/>
                      </a:lnTo>
                      <a:lnTo>
                        <a:pt x="30" y="20"/>
                      </a:lnTo>
                      <a:lnTo>
                        <a:pt x="30" y="20"/>
                      </a:lnTo>
                      <a:lnTo>
                        <a:pt x="30" y="18"/>
                      </a:lnTo>
                      <a:lnTo>
                        <a:pt x="32" y="16"/>
                      </a:lnTo>
                      <a:lnTo>
                        <a:pt x="30" y="12"/>
                      </a:lnTo>
                      <a:lnTo>
                        <a:pt x="28" y="6"/>
                      </a:lnTo>
                      <a:lnTo>
                        <a:pt x="28" y="2"/>
                      </a:lnTo>
                      <a:lnTo>
                        <a:pt x="28" y="2"/>
                      </a:lnTo>
                      <a:lnTo>
                        <a:pt x="30" y="2"/>
                      </a:lnTo>
                      <a:lnTo>
                        <a:pt x="34" y="4"/>
                      </a:lnTo>
                      <a:lnTo>
                        <a:pt x="38" y="6"/>
                      </a:lnTo>
                      <a:lnTo>
                        <a:pt x="42" y="6"/>
                      </a:lnTo>
                      <a:lnTo>
                        <a:pt x="42" y="6"/>
                      </a:lnTo>
                      <a:lnTo>
                        <a:pt x="42" y="4"/>
                      </a:lnTo>
                      <a:lnTo>
                        <a:pt x="42" y="0"/>
                      </a:lnTo>
                      <a:lnTo>
                        <a:pt x="42" y="0"/>
                      </a:lnTo>
                      <a:lnTo>
                        <a:pt x="42" y="4"/>
                      </a:lnTo>
                      <a:lnTo>
                        <a:pt x="42" y="6"/>
                      </a:lnTo>
                      <a:lnTo>
                        <a:pt x="4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2" name="Freeform 100"/>
                <p:cNvSpPr>
                  <a:spLocks/>
                </p:cNvSpPr>
                <p:nvPr/>
              </p:nvSpPr>
              <p:spPr bwMode="auto">
                <a:xfrm>
                  <a:off x="3032" y="2164"/>
                  <a:ext cx="8" cy="12"/>
                </a:xfrm>
                <a:custGeom>
                  <a:avLst/>
                  <a:gdLst>
                    <a:gd name="T0" fmla="*/ 2 w 8"/>
                    <a:gd name="T1" fmla="*/ 12 h 12"/>
                    <a:gd name="T2" fmla="*/ 2 w 8"/>
                    <a:gd name="T3" fmla="*/ 12 h 12"/>
                    <a:gd name="T4" fmla="*/ 0 w 8"/>
                    <a:gd name="T5" fmla="*/ 8 h 12"/>
                    <a:gd name="T6" fmla="*/ 2 w 8"/>
                    <a:gd name="T7" fmla="*/ 0 h 12"/>
                    <a:gd name="T8" fmla="*/ 2 w 8"/>
                    <a:gd name="T9" fmla="*/ 0 h 12"/>
                    <a:gd name="T10" fmla="*/ 8 w 8"/>
                    <a:gd name="T11" fmla="*/ 0 h 12"/>
                    <a:gd name="T12" fmla="*/ 8 w 8"/>
                    <a:gd name="T13" fmla="*/ 0 h 12"/>
                    <a:gd name="T14" fmla="*/ 2 w 8"/>
                    <a:gd name="T15" fmla="*/ 0 h 12"/>
                    <a:gd name="T16" fmla="*/ 2 w 8"/>
                    <a:gd name="T17" fmla="*/ 0 h 12"/>
                    <a:gd name="T18" fmla="*/ 0 w 8"/>
                    <a:gd name="T19" fmla="*/ 8 h 12"/>
                    <a:gd name="T20" fmla="*/ 2 w 8"/>
                    <a:gd name="T21" fmla="*/ 12 h 12"/>
                    <a:gd name="T22" fmla="*/ 2 w 8"/>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2" y="12"/>
                      </a:moveTo>
                      <a:lnTo>
                        <a:pt x="2" y="12"/>
                      </a:lnTo>
                      <a:lnTo>
                        <a:pt x="0" y="8"/>
                      </a:lnTo>
                      <a:lnTo>
                        <a:pt x="2" y="0"/>
                      </a:lnTo>
                      <a:lnTo>
                        <a:pt x="2" y="0"/>
                      </a:lnTo>
                      <a:lnTo>
                        <a:pt x="8" y="0"/>
                      </a:lnTo>
                      <a:lnTo>
                        <a:pt x="8" y="0"/>
                      </a:lnTo>
                      <a:lnTo>
                        <a:pt x="2" y="0"/>
                      </a:lnTo>
                      <a:lnTo>
                        <a:pt x="2" y="0"/>
                      </a:lnTo>
                      <a:lnTo>
                        <a:pt x="0" y="8"/>
                      </a:lnTo>
                      <a:lnTo>
                        <a:pt x="2" y="12"/>
                      </a:lnTo>
                      <a:lnTo>
                        <a:pt x="2"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3" name="Freeform 101"/>
                <p:cNvSpPr>
                  <a:spLocks/>
                </p:cNvSpPr>
                <p:nvPr/>
              </p:nvSpPr>
              <p:spPr bwMode="auto">
                <a:xfrm>
                  <a:off x="3558" y="1768"/>
                  <a:ext cx="6" cy="22"/>
                </a:xfrm>
                <a:custGeom>
                  <a:avLst/>
                  <a:gdLst>
                    <a:gd name="T0" fmla="*/ 6 w 6"/>
                    <a:gd name="T1" fmla="*/ 22 h 22"/>
                    <a:gd name="T2" fmla="*/ 6 w 6"/>
                    <a:gd name="T3" fmla="*/ 22 h 22"/>
                    <a:gd name="T4" fmla="*/ 4 w 6"/>
                    <a:gd name="T5" fmla="*/ 18 h 22"/>
                    <a:gd name="T6" fmla="*/ 2 w 6"/>
                    <a:gd name="T7" fmla="*/ 14 h 22"/>
                    <a:gd name="T8" fmla="*/ 0 w 6"/>
                    <a:gd name="T9" fmla="*/ 8 h 22"/>
                    <a:gd name="T10" fmla="*/ 0 w 6"/>
                    <a:gd name="T11" fmla="*/ 4 h 22"/>
                    <a:gd name="T12" fmla="*/ 0 w 6"/>
                    <a:gd name="T13" fmla="*/ 0 h 22"/>
                    <a:gd name="T14" fmla="*/ 0 w 6"/>
                    <a:gd name="T15" fmla="*/ 0 h 22"/>
                    <a:gd name="T16" fmla="*/ 0 w 6"/>
                    <a:gd name="T17" fmla="*/ 8 h 22"/>
                    <a:gd name="T18" fmla="*/ 2 w 6"/>
                    <a:gd name="T19" fmla="*/ 14 h 22"/>
                    <a:gd name="T20" fmla="*/ 4 w 6"/>
                    <a:gd name="T21" fmla="*/ 18 h 22"/>
                    <a:gd name="T22" fmla="*/ 6 w 6"/>
                    <a:gd name="T23" fmla="*/ 22 h 22"/>
                    <a:gd name="T24" fmla="*/ 6 w 6"/>
                    <a:gd name="T25"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2">
                      <a:moveTo>
                        <a:pt x="6" y="22"/>
                      </a:moveTo>
                      <a:lnTo>
                        <a:pt x="6" y="22"/>
                      </a:lnTo>
                      <a:lnTo>
                        <a:pt x="4" y="18"/>
                      </a:lnTo>
                      <a:lnTo>
                        <a:pt x="2" y="14"/>
                      </a:lnTo>
                      <a:lnTo>
                        <a:pt x="0" y="8"/>
                      </a:lnTo>
                      <a:lnTo>
                        <a:pt x="0" y="4"/>
                      </a:lnTo>
                      <a:lnTo>
                        <a:pt x="0" y="0"/>
                      </a:lnTo>
                      <a:lnTo>
                        <a:pt x="0" y="0"/>
                      </a:lnTo>
                      <a:lnTo>
                        <a:pt x="0" y="8"/>
                      </a:lnTo>
                      <a:lnTo>
                        <a:pt x="2" y="14"/>
                      </a:lnTo>
                      <a:lnTo>
                        <a:pt x="4" y="18"/>
                      </a:lnTo>
                      <a:lnTo>
                        <a:pt x="6" y="22"/>
                      </a:lnTo>
                      <a:lnTo>
                        <a:pt x="6" y="2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4" name="Freeform 102"/>
                <p:cNvSpPr>
                  <a:spLocks/>
                </p:cNvSpPr>
                <p:nvPr/>
              </p:nvSpPr>
              <p:spPr bwMode="auto">
                <a:xfrm>
                  <a:off x="3050" y="2154"/>
                  <a:ext cx="46" cy="16"/>
                </a:xfrm>
                <a:custGeom>
                  <a:avLst/>
                  <a:gdLst>
                    <a:gd name="T0" fmla="*/ 36 w 46"/>
                    <a:gd name="T1" fmla="*/ 2 h 16"/>
                    <a:gd name="T2" fmla="*/ 36 w 46"/>
                    <a:gd name="T3" fmla="*/ 2 h 16"/>
                    <a:gd name="T4" fmla="*/ 28 w 46"/>
                    <a:gd name="T5" fmla="*/ 4 h 16"/>
                    <a:gd name="T6" fmla="*/ 22 w 46"/>
                    <a:gd name="T7" fmla="*/ 4 h 16"/>
                    <a:gd name="T8" fmla="*/ 18 w 46"/>
                    <a:gd name="T9" fmla="*/ 4 h 16"/>
                    <a:gd name="T10" fmla="*/ 12 w 46"/>
                    <a:gd name="T11" fmla="*/ 4 h 16"/>
                    <a:gd name="T12" fmla="*/ 12 w 46"/>
                    <a:gd name="T13" fmla="*/ 4 h 16"/>
                    <a:gd name="T14" fmla="*/ 8 w 46"/>
                    <a:gd name="T15" fmla="*/ 6 h 16"/>
                    <a:gd name="T16" fmla="*/ 6 w 46"/>
                    <a:gd name="T17" fmla="*/ 10 h 16"/>
                    <a:gd name="T18" fmla="*/ 6 w 46"/>
                    <a:gd name="T19" fmla="*/ 14 h 16"/>
                    <a:gd name="T20" fmla="*/ 2 w 46"/>
                    <a:gd name="T21" fmla="*/ 16 h 16"/>
                    <a:gd name="T22" fmla="*/ 2 w 46"/>
                    <a:gd name="T23" fmla="*/ 16 h 16"/>
                    <a:gd name="T24" fmla="*/ 0 w 46"/>
                    <a:gd name="T25" fmla="*/ 16 h 16"/>
                    <a:gd name="T26" fmla="*/ 0 w 46"/>
                    <a:gd name="T27" fmla="*/ 16 h 16"/>
                    <a:gd name="T28" fmla="*/ 2 w 46"/>
                    <a:gd name="T29" fmla="*/ 16 h 16"/>
                    <a:gd name="T30" fmla="*/ 2 w 46"/>
                    <a:gd name="T31" fmla="*/ 16 h 16"/>
                    <a:gd name="T32" fmla="*/ 6 w 46"/>
                    <a:gd name="T33" fmla="*/ 14 h 16"/>
                    <a:gd name="T34" fmla="*/ 6 w 46"/>
                    <a:gd name="T35" fmla="*/ 10 h 16"/>
                    <a:gd name="T36" fmla="*/ 8 w 46"/>
                    <a:gd name="T37" fmla="*/ 6 h 16"/>
                    <a:gd name="T38" fmla="*/ 12 w 46"/>
                    <a:gd name="T39" fmla="*/ 4 h 16"/>
                    <a:gd name="T40" fmla="*/ 12 w 46"/>
                    <a:gd name="T41" fmla="*/ 4 h 16"/>
                    <a:gd name="T42" fmla="*/ 18 w 46"/>
                    <a:gd name="T43" fmla="*/ 4 h 16"/>
                    <a:gd name="T44" fmla="*/ 22 w 46"/>
                    <a:gd name="T45" fmla="*/ 4 h 16"/>
                    <a:gd name="T46" fmla="*/ 28 w 46"/>
                    <a:gd name="T47" fmla="*/ 4 h 16"/>
                    <a:gd name="T48" fmla="*/ 36 w 46"/>
                    <a:gd name="T49" fmla="*/ 2 h 16"/>
                    <a:gd name="T50" fmla="*/ 36 w 46"/>
                    <a:gd name="T51" fmla="*/ 2 h 16"/>
                    <a:gd name="T52" fmla="*/ 46 w 46"/>
                    <a:gd name="T53" fmla="*/ 0 h 16"/>
                    <a:gd name="T54" fmla="*/ 46 w 46"/>
                    <a:gd name="T55" fmla="*/ 0 h 16"/>
                    <a:gd name="T56" fmla="*/ 36 w 46"/>
                    <a:gd name="T57" fmla="*/ 2 h 16"/>
                    <a:gd name="T58" fmla="*/ 36 w 46"/>
                    <a:gd name="T59"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16">
                      <a:moveTo>
                        <a:pt x="36" y="2"/>
                      </a:moveTo>
                      <a:lnTo>
                        <a:pt x="36" y="2"/>
                      </a:lnTo>
                      <a:lnTo>
                        <a:pt x="28" y="4"/>
                      </a:lnTo>
                      <a:lnTo>
                        <a:pt x="22" y="4"/>
                      </a:lnTo>
                      <a:lnTo>
                        <a:pt x="18" y="4"/>
                      </a:lnTo>
                      <a:lnTo>
                        <a:pt x="12" y="4"/>
                      </a:lnTo>
                      <a:lnTo>
                        <a:pt x="12" y="4"/>
                      </a:lnTo>
                      <a:lnTo>
                        <a:pt x="8" y="6"/>
                      </a:lnTo>
                      <a:lnTo>
                        <a:pt x="6" y="10"/>
                      </a:lnTo>
                      <a:lnTo>
                        <a:pt x="6" y="14"/>
                      </a:lnTo>
                      <a:lnTo>
                        <a:pt x="2" y="16"/>
                      </a:lnTo>
                      <a:lnTo>
                        <a:pt x="2" y="16"/>
                      </a:lnTo>
                      <a:lnTo>
                        <a:pt x="0" y="16"/>
                      </a:lnTo>
                      <a:lnTo>
                        <a:pt x="0" y="16"/>
                      </a:lnTo>
                      <a:lnTo>
                        <a:pt x="2" y="16"/>
                      </a:lnTo>
                      <a:lnTo>
                        <a:pt x="2" y="16"/>
                      </a:lnTo>
                      <a:lnTo>
                        <a:pt x="6" y="14"/>
                      </a:lnTo>
                      <a:lnTo>
                        <a:pt x="6" y="10"/>
                      </a:lnTo>
                      <a:lnTo>
                        <a:pt x="8" y="6"/>
                      </a:lnTo>
                      <a:lnTo>
                        <a:pt x="12" y="4"/>
                      </a:lnTo>
                      <a:lnTo>
                        <a:pt x="12" y="4"/>
                      </a:lnTo>
                      <a:lnTo>
                        <a:pt x="18" y="4"/>
                      </a:lnTo>
                      <a:lnTo>
                        <a:pt x="22" y="4"/>
                      </a:lnTo>
                      <a:lnTo>
                        <a:pt x="28" y="4"/>
                      </a:lnTo>
                      <a:lnTo>
                        <a:pt x="36" y="2"/>
                      </a:lnTo>
                      <a:lnTo>
                        <a:pt x="36" y="2"/>
                      </a:lnTo>
                      <a:lnTo>
                        <a:pt x="46" y="0"/>
                      </a:lnTo>
                      <a:lnTo>
                        <a:pt x="46" y="0"/>
                      </a:lnTo>
                      <a:lnTo>
                        <a:pt x="36" y="2"/>
                      </a:lnTo>
                      <a:lnTo>
                        <a:pt x="36"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5" name="Freeform 103"/>
                <p:cNvSpPr>
                  <a:spLocks/>
                </p:cNvSpPr>
                <p:nvPr/>
              </p:nvSpPr>
              <p:spPr bwMode="auto">
                <a:xfrm>
                  <a:off x="2314" y="1730"/>
                  <a:ext cx="154" cy="202"/>
                </a:xfrm>
                <a:custGeom>
                  <a:avLst/>
                  <a:gdLst>
                    <a:gd name="T0" fmla="*/ 76 w 154"/>
                    <a:gd name="T1" fmla="*/ 180 h 202"/>
                    <a:gd name="T2" fmla="*/ 82 w 154"/>
                    <a:gd name="T3" fmla="*/ 186 h 202"/>
                    <a:gd name="T4" fmla="*/ 114 w 154"/>
                    <a:gd name="T5" fmla="*/ 170 h 202"/>
                    <a:gd name="T6" fmla="*/ 130 w 154"/>
                    <a:gd name="T7" fmla="*/ 166 h 202"/>
                    <a:gd name="T8" fmla="*/ 144 w 154"/>
                    <a:gd name="T9" fmla="*/ 164 h 202"/>
                    <a:gd name="T10" fmla="*/ 148 w 154"/>
                    <a:gd name="T11" fmla="*/ 146 h 202"/>
                    <a:gd name="T12" fmla="*/ 148 w 154"/>
                    <a:gd name="T13" fmla="*/ 92 h 202"/>
                    <a:gd name="T14" fmla="*/ 144 w 154"/>
                    <a:gd name="T15" fmla="*/ 74 h 202"/>
                    <a:gd name="T16" fmla="*/ 144 w 154"/>
                    <a:gd name="T17" fmla="*/ 66 h 202"/>
                    <a:gd name="T18" fmla="*/ 132 w 154"/>
                    <a:gd name="T19" fmla="*/ 68 h 202"/>
                    <a:gd name="T20" fmla="*/ 130 w 154"/>
                    <a:gd name="T21" fmla="*/ 64 h 202"/>
                    <a:gd name="T22" fmla="*/ 124 w 154"/>
                    <a:gd name="T23" fmla="*/ 56 h 202"/>
                    <a:gd name="T24" fmla="*/ 116 w 154"/>
                    <a:gd name="T25" fmla="*/ 54 h 202"/>
                    <a:gd name="T26" fmla="*/ 108 w 154"/>
                    <a:gd name="T27" fmla="*/ 64 h 202"/>
                    <a:gd name="T28" fmla="*/ 82 w 154"/>
                    <a:gd name="T29" fmla="*/ 50 h 202"/>
                    <a:gd name="T30" fmla="*/ 86 w 154"/>
                    <a:gd name="T31" fmla="*/ 44 h 202"/>
                    <a:gd name="T32" fmla="*/ 92 w 154"/>
                    <a:gd name="T33" fmla="*/ 36 h 202"/>
                    <a:gd name="T34" fmla="*/ 96 w 154"/>
                    <a:gd name="T35" fmla="*/ 34 h 202"/>
                    <a:gd name="T36" fmla="*/ 102 w 154"/>
                    <a:gd name="T37" fmla="*/ 32 h 202"/>
                    <a:gd name="T38" fmla="*/ 102 w 154"/>
                    <a:gd name="T39" fmla="*/ 32 h 202"/>
                    <a:gd name="T40" fmla="*/ 108 w 154"/>
                    <a:gd name="T41" fmla="*/ 18 h 202"/>
                    <a:gd name="T42" fmla="*/ 114 w 154"/>
                    <a:gd name="T43" fmla="*/ 10 h 202"/>
                    <a:gd name="T44" fmla="*/ 114 w 154"/>
                    <a:gd name="T45" fmla="*/ 2 h 202"/>
                    <a:gd name="T46" fmla="*/ 104 w 154"/>
                    <a:gd name="T47" fmla="*/ 2 h 202"/>
                    <a:gd name="T48" fmla="*/ 94 w 154"/>
                    <a:gd name="T49" fmla="*/ 6 h 202"/>
                    <a:gd name="T50" fmla="*/ 70 w 154"/>
                    <a:gd name="T51" fmla="*/ 20 h 202"/>
                    <a:gd name="T52" fmla="*/ 70 w 154"/>
                    <a:gd name="T53" fmla="*/ 28 h 202"/>
                    <a:gd name="T54" fmla="*/ 58 w 154"/>
                    <a:gd name="T55" fmla="*/ 38 h 202"/>
                    <a:gd name="T56" fmla="*/ 74 w 154"/>
                    <a:gd name="T57" fmla="*/ 40 h 202"/>
                    <a:gd name="T58" fmla="*/ 78 w 154"/>
                    <a:gd name="T59" fmla="*/ 44 h 202"/>
                    <a:gd name="T60" fmla="*/ 60 w 154"/>
                    <a:gd name="T61" fmla="*/ 60 h 202"/>
                    <a:gd name="T62" fmla="*/ 46 w 154"/>
                    <a:gd name="T63" fmla="*/ 60 h 202"/>
                    <a:gd name="T64" fmla="*/ 26 w 154"/>
                    <a:gd name="T65" fmla="*/ 54 h 202"/>
                    <a:gd name="T66" fmla="*/ 10 w 154"/>
                    <a:gd name="T67" fmla="*/ 62 h 202"/>
                    <a:gd name="T68" fmla="*/ 18 w 154"/>
                    <a:gd name="T69" fmla="*/ 64 h 202"/>
                    <a:gd name="T70" fmla="*/ 16 w 154"/>
                    <a:gd name="T71" fmla="*/ 76 h 202"/>
                    <a:gd name="T72" fmla="*/ 28 w 154"/>
                    <a:gd name="T73" fmla="*/ 82 h 202"/>
                    <a:gd name="T74" fmla="*/ 18 w 154"/>
                    <a:gd name="T75" fmla="*/ 92 h 202"/>
                    <a:gd name="T76" fmla="*/ 14 w 154"/>
                    <a:gd name="T77" fmla="*/ 102 h 202"/>
                    <a:gd name="T78" fmla="*/ 38 w 154"/>
                    <a:gd name="T79" fmla="*/ 112 h 202"/>
                    <a:gd name="T80" fmla="*/ 50 w 154"/>
                    <a:gd name="T81" fmla="*/ 112 h 202"/>
                    <a:gd name="T82" fmla="*/ 38 w 154"/>
                    <a:gd name="T83" fmla="*/ 118 h 202"/>
                    <a:gd name="T84" fmla="*/ 34 w 154"/>
                    <a:gd name="T85" fmla="*/ 132 h 202"/>
                    <a:gd name="T86" fmla="*/ 20 w 154"/>
                    <a:gd name="T87" fmla="*/ 146 h 202"/>
                    <a:gd name="T88" fmla="*/ 48 w 154"/>
                    <a:gd name="T89" fmla="*/ 140 h 202"/>
                    <a:gd name="T90" fmla="*/ 42 w 154"/>
                    <a:gd name="T91" fmla="*/ 148 h 202"/>
                    <a:gd name="T92" fmla="*/ 20 w 154"/>
                    <a:gd name="T93" fmla="*/ 154 h 202"/>
                    <a:gd name="T94" fmla="*/ 18 w 154"/>
                    <a:gd name="T95" fmla="*/ 160 h 202"/>
                    <a:gd name="T96" fmla="*/ 4 w 154"/>
                    <a:gd name="T97" fmla="*/ 164 h 202"/>
                    <a:gd name="T98" fmla="*/ 12 w 154"/>
                    <a:gd name="T99" fmla="*/ 172 h 202"/>
                    <a:gd name="T100" fmla="*/ 4 w 154"/>
                    <a:gd name="T101" fmla="*/ 182 h 202"/>
                    <a:gd name="T102" fmla="*/ 16 w 154"/>
                    <a:gd name="T103" fmla="*/ 188 h 202"/>
                    <a:gd name="T104" fmla="*/ 12 w 154"/>
                    <a:gd name="T105" fmla="*/ 196 h 202"/>
                    <a:gd name="T106" fmla="*/ 30 w 154"/>
                    <a:gd name="T107" fmla="*/ 192 h 202"/>
                    <a:gd name="T108" fmla="*/ 26 w 154"/>
                    <a:gd name="T109" fmla="*/ 202 h 202"/>
                    <a:gd name="T110" fmla="*/ 66 w 154"/>
                    <a:gd name="T111" fmla="*/ 196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4" h="202">
                      <a:moveTo>
                        <a:pt x="70" y="192"/>
                      </a:moveTo>
                      <a:lnTo>
                        <a:pt x="70" y="192"/>
                      </a:lnTo>
                      <a:lnTo>
                        <a:pt x="74" y="182"/>
                      </a:lnTo>
                      <a:lnTo>
                        <a:pt x="76" y="180"/>
                      </a:lnTo>
                      <a:lnTo>
                        <a:pt x="78" y="184"/>
                      </a:lnTo>
                      <a:lnTo>
                        <a:pt x="78" y="184"/>
                      </a:lnTo>
                      <a:lnTo>
                        <a:pt x="80" y="186"/>
                      </a:lnTo>
                      <a:lnTo>
                        <a:pt x="82" y="186"/>
                      </a:lnTo>
                      <a:lnTo>
                        <a:pt x="92" y="180"/>
                      </a:lnTo>
                      <a:lnTo>
                        <a:pt x="102" y="174"/>
                      </a:lnTo>
                      <a:lnTo>
                        <a:pt x="108" y="172"/>
                      </a:lnTo>
                      <a:lnTo>
                        <a:pt x="114" y="170"/>
                      </a:lnTo>
                      <a:lnTo>
                        <a:pt x="114" y="170"/>
                      </a:lnTo>
                      <a:lnTo>
                        <a:pt x="122" y="168"/>
                      </a:lnTo>
                      <a:lnTo>
                        <a:pt x="126" y="166"/>
                      </a:lnTo>
                      <a:lnTo>
                        <a:pt x="130" y="166"/>
                      </a:lnTo>
                      <a:lnTo>
                        <a:pt x="138" y="166"/>
                      </a:lnTo>
                      <a:lnTo>
                        <a:pt x="138" y="166"/>
                      </a:lnTo>
                      <a:lnTo>
                        <a:pt x="142" y="168"/>
                      </a:lnTo>
                      <a:lnTo>
                        <a:pt x="144" y="164"/>
                      </a:lnTo>
                      <a:lnTo>
                        <a:pt x="142" y="158"/>
                      </a:lnTo>
                      <a:lnTo>
                        <a:pt x="144" y="152"/>
                      </a:lnTo>
                      <a:lnTo>
                        <a:pt x="148" y="146"/>
                      </a:lnTo>
                      <a:lnTo>
                        <a:pt x="148" y="146"/>
                      </a:lnTo>
                      <a:lnTo>
                        <a:pt x="154" y="132"/>
                      </a:lnTo>
                      <a:lnTo>
                        <a:pt x="154" y="118"/>
                      </a:lnTo>
                      <a:lnTo>
                        <a:pt x="152" y="104"/>
                      </a:lnTo>
                      <a:lnTo>
                        <a:pt x="148" y="92"/>
                      </a:lnTo>
                      <a:lnTo>
                        <a:pt x="148" y="92"/>
                      </a:lnTo>
                      <a:lnTo>
                        <a:pt x="142" y="78"/>
                      </a:lnTo>
                      <a:lnTo>
                        <a:pt x="142" y="76"/>
                      </a:lnTo>
                      <a:lnTo>
                        <a:pt x="144" y="74"/>
                      </a:lnTo>
                      <a:lnTo>
                        <a:pt x="144" y="74"/>
                      </a:lnTo>
                      <a:lnTo>
                        <a:pt x="148" y="74"/>
                      </a:lnTo>
                      <a:lnTo>
                        <a:pt x="148" y="72"/>
                      </a:lnTo>
                      <a:lnTo>
                        <a:pt x="144" y="66"/>
                      </a:lnTo>
                      <a:lnTo>
                        <a:pt x="144" y="66"/>
                      </a:lnTo>
                      <a:lnTo>
                        <a:pt x="136" y="70"/>
                      </a:lnTo>
                      <a:lnTo>
                        <a:pt x="134" y="70"/>
                      </a:lnTo>
                      <a:lnTo>
                        <a:pt x="132" y="68"/>
                      </a:lnTo>
                      <a:lnTo>
                        <a:pt x="132" y="68"/>
                      </a:lnTo>
                      <a:lnTo>
                        <a:pt x="132" y="66"/>
                      </a:lnTo>
                      <a:lnTo>
                        <a:pt x="132" y="66"/>
                      </a:lnTo>
                      <a:lnTo>
                        <a:pt x="130" y="64"/>
                      </a:lnTo>
                      <a:lnTo>
                        <a:pt x="128" y="62"/>
                      </a:lnTo>
                      <a:lnTo>
                        <a:pt x="126" y="60"/>
                      </a:lnTo>
                      <a:lnTo>
                        <a:pt x="124" y="56"/>
                      </a:lnTo>
                      <a:lnTo>
                        <a:pt x="124" y="56"/>
                      </a:lnTo>
                      <a:lnTo>
                        <a:pt x="120" y="50"/>
                      </a:lnTo>
                      <a:lnTo>
                        <a:pt x="120" y="50"/>
                      </a:lnTo>
                      <a:lnTo>
                        <a:pt x="118" y="50"/>
                      </a:lnTo>
                      <a:lnTo>
                        <a:pt x="116" y="54"/>
                      </a:lnTo>
                      <a:lnTo>
                        <a:pt x="114" y="60"/>
                      </a:lnTo>
                      <a:lnTo>
                        <a:pt x="114" y="60"/>
                      </a:lnTo>
                      <a:lnTo>
                        <a:pt x="112" y="64"/>
                      </a:lnTo>
                      <a:lnTo>
                        <a:pt x="108" y="64"/>
                      </a:lnTo>
                      <a:lnTo>
                        <a:pt x="98" y="62"/>
                      </a:lnTo>
                      <a:lnTo>
                        <a:pt x="86" y="56"/>
                      </a:lnTo>
                      <a:lnTo>
                        <a:pt x="82" y="54"/>
                      </a:lnTo>
                      <a:lnTo>
                        <a:pt x="82" y="50"/>
                      </a:lnTo>
                      <a:lnTo>
                        <a:pt x="82" y="50"/>
                      </a:lnTo>
                      <a:lnTo>
                        <a:pt x="82" y="46"/>
                      </a:lnTo>
                      <a:lnTo>
                        <a:pt x="86" y="44"/>
                      </a:lnTo>
                      <a:lnTo>
                        <a:pt x="86" y="44"/>
                      </a:lnTo>
                      <a:lnTo>
                        <a:pt x="92" y="42"/>
                      </a:lnTo>
                      <a:lnTo>
                        <a:pt x="92" y="38"/>
                      </a:lnTo>
                      <a:lnTo>
                        <a:pt x="92" y="38"/>
                      </a:lnTo>
                      <a:lnTo>
                        <a:pt x="92" y="36"/>
                      </a:lnTo>
                      <a:lnTo>
                        <a:pt x="90" y="36"/>
                      </a:lnTo>
                      <a:lnTo>
                        <a:pt x="90" y="36"/>
                      </a:lnTo>
                      <a:lnTo>
                        <a:pt x="96" y="34"/>
                      </a:lnTo>
                      <a:lnTo>
                        <a:pt x="96" y="34"/>
                      </a:lnTo>
                      <a:lnTo>
                        <a:pt x="102" y="32"/>
                      </a:lnTo>
                      <a:lnTo>
                        <a:pt x="102" y="32"/>
                      </a:lnTo>
                      <a:lnTo>
                        <a:pt x="102" y="32"/>
                      </a:lnTo>
                      <a:lnTo>
                        <a:pt x="102" y="32"/>
                      </a:lnTo>
                      <a:lnTo>
                        <a:pt x="102" y="32"/>
                      </a:lnTo>
                      <a:lnTo>
                        <a:pt x="102" y="32"/>
                      </a:lnTo>
                      <a:lnTo>
                        <a:pt x="102" y="32"/>
                      </a:lnTo>
                      <a:lnTo>
                        <a:pt x="102" y="32"/>
                      </a:lnTo>
                      <a:lnTo>
                        <a:pt x="104" y="26"/>
                      </a:lnTo>
                      <a:lnTo>
                        <a:pt x="106" y="20"/>
                      </a:lnTo>
                      <a:lnTo>
                        <a:pt x="106" y="20"/>
                      </a:lnTo>
                      <a:lnTo>
                        <a:pt x="108" y="18"/>
                      </a:lnTo>
                      <a:lnTo>
                        <a:pt x="112" y="14"/>
                      </a:lnTo>
                      <a:lnTo>
                        <a:pt x="112" y="14"/>
                      </a:lnTo>
                      <a:lnTo>
                        <a:pt x="114" y="12"/>
                      </a:lnTo>
                      <a:lnTo>
                        <a:pt x="114" y="10"/>
                      </a:lnTo>
                      <a:lnTo>
                        <a:pt x="118" y="8"/>
                      </a:lnTo>
                      <a:lnTo>
                        <a:pt x="120" y="8"/>
                      </a:lnTo>
                      <a:lnTo>
                        <a:pt x="120" y="6"/>
                      </a:lnTo>
                      <a:lnTo>
                        <a:pt x="114" y="2"/>
                      </a:lnTo>
                      <a:lnTo>
                        <a:pt x="114" y="2"/>
                      </a:lnTo>
                      <a:lnTo>
                        <a:pt x="110" y="0"/>
                      </a:lnTo>
                      <a:lnTo>
                        <a:pt x="108" y="0"/>
                      </a:lnTo>
                      <a:lnTo>
                        <a:pt x="104" y="2"/>
                      </a:lnTo>
                      <a:lnTo>
                        <a:pt x="100" y="6"/>
                      </a:lnTo>
                      <a:lnTo>
                        <a:pt x="98" y="6"/>
                      </a:lnTo>
                      <a:lnTo>
                        <a:pt x="94" y="6"/>
                      </a:lnTo>
                      <a:lnTo>
                        <a:pt x="94" y="6"/>
                      </a:lnTo>
                      <a:lnTo>
                        <a:pt x="88" y="8"/>
                      </a:lnTo>
                      <a:lnTo>
                        <a:pt x="80" y="12"/>
                      </a:lnTo>
                      <a:lnTo>
                        <a:pt x="72" y="16"/>
                      </a:lnTo>
                      <a:lnTo>
                        <a:pt x="70" y="20"/>
                      </a:lnTo>
                      <a:lnTo>
                        <a:pt x="70" y="24"/>
                      </a:lnTo>
                      <a:lnTo>
                        <a:pt x="70" y="24"/>
                      </a:lnTo>
                      <a:lnTo>
                        <a:pt x="70" y="26"/>
                      </a:lnTo>
                      <a:lnTo>
                        <a:pt x="70" y="28"/>
                      </a:lnTo>
                      <a:lnTo>
                        <a:pt x="64" y="32"/>
                      </a:lnTo>
                      <a:lnTo>
                        <a:pt x="60" y="34"/>
                      </a:lnTo>
                      <a:lnTo>
                        <a:pt x="58" y="36"/>
                      </a:lnTo>
                      <a:lnTo>
                        <a:pt x="58" y="38"/>
                      </a:lnTo>
                      <a:lnTo>
                        <a:pt x="58" y="38"/>
                      </a:lnTo>
                      <a:lnTo>
                        <a:pt x="60" y="38"/>
                      </a:lnTo>
                      <a:lnTo>
                        <a:pt x="64" y="40"/>
                      </a:lnTo>
                      <a:lnTo>
                        <a:pt x="74" y="40"/>
                      </a:lnTo>
                      <a:lnTo>
                        <a:pt x="80" y="40"/>
                      </a:lnTo>
                      <a:lnTo>
                        <a:pt x="80" y="42"/>
                      </a:lnTo>
                      <a:lnTo>
                        <a:pt x="78" y="44"/>
                      </a:lnTo>
                      <a:lnTo>
                        <a:pt x="78" y="44"/>
                      </a:lnTo>
                      <a:lnTo>
                        <a:pt x="70" y="50"/>
                      </a:lnTo>
                      <a:lnTo>
                        <a:pt x="66" y="56"/>
                      </a:lnTo>
                      <a:lnTo>
                        <a:pt x="64" y="60"/>
                      </a:lnTo>
                      <a:lnTo>
                        <a:pt x="60" y="60"/>
                      </a:lnTo>
                      <a:lnTo>
                        <a:pt x="60" y="60"/>
                      </a:lnTo>
                      <a:lnTo>
                        <a:pt x="54" y="58"/>
                      </a:lnTo>
                      <a:lnTo>
                        <a:pt x="50" y="60"/>
                      </a:lnTo>
                      <a:lnTo>
                        <a:pt x="46" y="60"/>
                      </a:lnTo>
                      <a:lnTo>
                        <a:pt x="40" y="58"/>
                      </a:lnTo>
                      <a:lnTo>
                        <a:pt x="40" y="58"/>
                      </a:lnTo>
                      <a:lnTo>
                        <a:pt x="34" y="54"/>
                      </a:lnTo>
                      <a:lnTo>
                        <a:pt x="26" y="54"/>
                      </a:lnTo>
                      <a:lnTo>
                        <a:pt x="18" y="56"/>
                      </a:lnTo>
                      <a:lnTo>
                        <a:pt x="12" y="60"/>
                      </a:lnTo>
                      <a:lnTo>
                        <a:pt x="12" y="60"/>
                      </a:lnTo>
                      <a:lnTo>
                        <a:pt x="10" y="62"/>
                      </a:lnTo>
                      <a:lnTo>
                        <a:pt x="12" y="64"/>
                      </a:lnTo>
                      <a:lnTo>
                        <a:pt x="14" y="64"/>
                      </a:lnTo>
                      <a:lnTo>
                        <a:pt x="16" y="64"/>
                      </a:lnTo>
                      <a:lnTo>
                        <a:pt x="18" y="64"/>
                      </a:lnTo>
                      <a:lnTo>
                        <a:pt x="14" y="70"/>
                      </a:lnTo>
                      <a:lnTo>
                        <a:pt x="14" y="70"/>
                      </a:lnTo>
                      <a:lnTo>
                        <a:pt x="14" y="74"/>
                      </a:lnTo>
                      <a:lnTo>
                        <a:pt x="16" y="76"/>
                      </a:lnTo>
                      <a:lnTo>
                        <a:pt x="24" y="78"/>
                      </a:lnTo>
                      <a:lnTo>
                        <a:pt x="32" y="78"/>
                      </a:lnTo>
                      <a:lnTo>
                        <a:pt x="32" y="80"/>
                      </a:lnTo>
                      <a:lnTo>
                        <a:pt x="28" y="82"/>
                      </a:lnTo>
                      <a:lnTo>
                        <a:pt x="28" y="82"/>
                      </a:lnTo>
                      <a:lnTo>
                        <a:pt x="20" y="86"/>
                      </a:lnTo>
                      <a:lnTo>
                        <a:pt x="18" y="90"/>
                      </a:lnTo>
                      <a:lnTo>
                        <a:pt x="18" y="92"/>
                      </a:lnTo>
                      <a:lnTo>
                        <a:pt x="14" y="96"/>
                      </a:lnTo>
                      <a:lnTo>
                        <a:pt x="14" y="96"/>
                      </a:lnTo>
                      <a:lnTo>
                        <a:pt x="12" y="98"/>
                      </a:lnTo>
                      <a:lnTo>
                        <a:pt x="14" y="102"/>
                      </a:lnTo>
                      <a:lnTo>
                        <a:pt x="20" y="108"/>
                      </a:lnTo>
                      <a:lnTo>
                        <a:pt x="30" y="112"/>
                      </a:lnTo>
                      <a:lnTo>
                        <a:pt x="34" y="112"/>
                      </a:lnTo>
                      <a:lnTo>
                        <a:pt x="38" y="112"/>
                      </a:lnTo>
                      <a:lnTo>
                        <a:pt x="38" y="112"/>
                      </a:lnTo>
                      <a:lnTo>
                        <a:pt x="44" y="112"/>
                      </a:lnTo>
                      <a:lnTo>
                        <a:pt x="50" y="112"/>
                      </a:lnTo>
                      <a:lnTo>
                        <a:pt x="50" y="112"/>
                      </a:lnTo>
                      <a:lnTo>
                        <a:pt x="50" y="114"/>
                      </a:lnTo>
                      <a:lnTo>
                        <a:pt x="42" y="116"/>
                      </a:lnTo>
                      <a:lnTo>
                        <a:pt x="42" y="116"/>
                      </a:lnTo>
                      <a:lnTo>
                        <a:pt x="38" y="118"/>
                      </a:lnTo>
                      <a:lnTo>
                        <a:pt x="36" y="122"/>
                      </a:lnTo>
                      <a:lnTo>
                        <a:pt x="36" y="126"/>
                      </a:lnTo>
                      <a:lnTo>
                        <a:pt x="36" y="130"/>
                      </a:lnTo>
                      <a:lnTo>
                        <a:pt x="34" y="132"/>
                      </a:lnTo>
                      <a:lnTo>
                        <a:pt x="30" y="136"/>
                      </a:lnTo>
                      <a:lnTo>
                        <a:pt x="24" y="142"/>
                      </a:lnTo>
                      <a:lnTo>
                        <a:pt x="24" y="142"/>
                      </a:lnTo>
                      <a:lnTo>
                        <a:pt x="20" y="146"/>
                      </a:lnTo>
                      <a:lnTo>
                        <a:pt x="18" y="148"/>
                      </a:lnTo>
                      <a:lnTo>
                        <a:pt x="26" y="146"/>
                      </a:lnTo>
                      <a:lnTo>
                        <a:pt x="48" y="140"/>
                      </a:lnTo>
                      <a:lnTo>
                        <a:pt x="48" y="140"/>
                      </a:lnTo>
                      <a:lnTo>
                        <a:pt x="54" y="140"/>
                      </a:lnTo>
                      <a:lnTo>
                        <a:pt x="56" y="142"/>
                      </a:lnTo>
                      <a:lnTo>
                        <a:pt x="52" y="144"/>
                      </a:lnTo>
                      <a:lnTo>
                        <a:pt x="42" y="148"/>
                      </a:lnTo>
                      <a:lnTo>
                        <a:pt x="42" y="148"/>
                      </a:lnTo>
                      <a:lnTo>
                        <a:pt x="32" y="148"/>
                      </a:lnTo>
                      <a:lnTo>
                        <a:pt x="24" y="152"/>
                      </a:lnTo>
                      <a:lnTo>
                        <a:pt x="20" y="154"/>
                      </a:lnTo>
                      <a:lnTo>
                        <a:pt x="22" y="158"/>
                      </a:lnTo>
                      <a:lnTo>
                        <a:pt x="22" y="158"/>
                      </a:lnTo>
                      <a:lnTo>
                        <a:pt x="22" y="162"/>
                      </a:lnTo>
                      <a:lnTo>
                        <a:pt x="18" y="160"/>
                      </a:lnTo>
                      <a:lnTo>
                        <a:pt x="12" y="160"/>
                      </a:lnTo>
                      <a:lnTo>
                        <a:pt x="8" y="162"/>
                      </a:lnTo>
                      <a:lnTo>
                        <a:pt x="4" y="164"/>
                      </a:lnTo>
                      <a:lnTo>
                        <a:pt x="4" y="164"/>
                      </a:lnTo>
                      <a:lnTo>
                        <a:pt x="0" y="168"/>
                      </a:lnTo>
                      <a:lnTo>
                        <a:pt x="0" y="170"/>
                      </a:lnTo>
                      <a:lnTo>
                        <a:pt x="6" y="172"/>
                      </a:lnTo>
                      <a:lnTo>
                        <a:pt x="12" y="172"/>
                      </a:lnTo>
                      <a:lnTo>
                        <a:pt x="12" y="174"/>
                      </a:lnTo>
                      <a:lnTo>
                        <a:pt x="8" y="178"/>
                      </a:lnTo>
                      <a:lnTo>
                        <a:pt x="8" y="178"/>
                      </a:lnTo>
                      <a:lnTo>
                        <a:pt x="4" y="182"/>
                      </a:lnTo>
                      <a:lnTo>
                        <a:pt x="4" y="186"/>
                      </a:lnTo>
                      <a:lnTo>
                        <a:pt x="6" y="186"/>
                      </a:lnTo>
                      <a:lnTo>
                        <a:pt x="10" y="188"/>
                      </a:lnTo>
                      <a:lnTo>
                        <a:pt x="16" y="188"/>
                      </a:lnTo>
                      <a:lnTo>
                        <a:pt x="16" y="190"/>
                      </a:lnTo>
                      <a:lnTo>
                        <a:pt x="14" y="194"/>
                      </a:lnTo>
                      <a:lnTo>
                        <a:pt x="14" y="194"/>
                      </a:lnTo>
                      <a:lnTo>
                        <a:pt x="12" y="196"/>
                      </a:lnTo>
                      <a:lnTo>
                        <a:pt x="14" y="196"/>
                      </a:lnTo>
                      <a:lnTo>
                        <a:pt x="22" y="194"/>
                      </a:lnTo>
                      <a:lnTo>
                        <a:pt x="30" y="190"/>
                      </a:lnTo>
                      <a:lnTo>
                        <a:pt x="30" y="192"/>
                      </a:lnTo>
                      <a:lnTo>
                        <a:pt x="26" y="196"/>
                      </a:lnTo>
                      <a:lnTo>
                        <a:pt x="26" y="196"/>
                      </a:lnTo>
                      <a:lnTo>
                        <a:pt x="24" y="200"/>
                      </a:lnTo>
                      <a:lnTo>
                        <a:pt x="26" y="202"/>
                      </a:lnTo>
                      <a:lnTo>
                        <a:pt x="32" y="202"/>
                      </a:lnTo>
                      <a:lnTo>
                        <a:pt x="42" y="202"/>
                      </a:lnTo>
                      <a:lnTo>
                        <a:pt x="60" y="198"/>
                      </a:lnTo>
                      <a:lnTo>
                        <a:pt x="66" y="196"/>
                      </a:lnTo>
                      <a:lnTo>
                        <a:pt x="70" y="192"/>
                      </a:lnTo>
                      <a:lnTo>
                        <a:pt x="70" y="19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6" name="Freeform 104"/>
                <p:cNvSpPr>
                  <a:spLocks/>
                </p:cNvSpPr>
                <p:nvPr/>
              </p:nvSpPr>
              <p:spPr bwMode="auto">
                <a:xfrm>
                  <a:off x="3592" y="2084"/>
                  <a:ext cx="118" cy="150"/>
                </a:xfrm>
                <a:custGeom>
                  <a:avLst/>
                  <a:gdLst>
                    <a:gd name="T0" fmla="*/ 48 w 118"/>
                    <a:gd name="T1" fmla="*/ 76 h 150"/>
                    <a:gd name="T2" fmla="*/ 52 w 118"/>
                    <a:gd name="T3" fmla="*/ 82 h 150"/>
                    <a:gd name="T4" fmla="*/ 56 w 118"/>
                    <a:gd name="T5" fmla="*/ 94 h 150"/>
                    <a:gd name="T6" fmla="*/ 50 w 118"/>
                    <a:gd name="T7" fmla="*/ 118 h 150"/>
                    <a:gd name="T8" fmla="*/ 50 w 118"/>
                    <a:gd name="T9" fmla="*/ 128 h 150"/>
                    <a:gd name="T10" fmla="*/ 52 w 118"/>
                    <a:gd name="T11" fmla="*/ 138 h 150"/>
                    <a:gd name="T12" fmla="*/ 50 w 118"/>
                    <a:gd name="T13" fmla="*/ 146 h 150"/>
                    <a:gd name="T14" fmla="*/ 54 w 118"/>
                    <a:gd name="T15" fmla="*/ 150 h 150"/>
                    <a:gd name="T16" fmla="*/ 60 w 118"/>
                    <a:gd name="T17" fmla="*/ 148 h 150"/>
                    <a:gd name="T18" fmla="*/ 64 w 118"/>
                    <a:gd name="T19" fmla="*/ 142 h 150"/>
                    <a:gd name="T20" fmla="*/ 66 w 118"/>
                    <a:gd name="T21" fmla="*/ 138 h 150"/>
                    <a:gd name="T22" fmla="*/ 74 w 118"/>
                    <a:gd name="T23" fmla="*/ 126 h 150"/>
                    <a:gd name="T24" fmla="*/ 82 w 118"/>
                    <a:gd name="T25" fmla="*/ 114 h 150"/>
                    <a:gd name="T26" fmla="*/ 80 w 118"/>
                    <a:gd name="T27" fmla="*/ 108 h 150"/>
                    <a:gd name="T28" fmla="*/ 80 w 118"/>
                    <a:gd name="T29" fmla="*/ 100 h 150"/>
                    <a:gd name="T30" fmla="*/ 86 w 118"/>
                    <a:gd name="T31" fmla="*/ 98 h 150"/>
                    <a:gd name="T32" fmla="*/ 90 w 118"/>
                    <a:gd name="T33" fmla="*/ 100 h 150"/>
                    <a:gd name="T34" fmla="*/ 100 w 118"/>
                    <a:gd name="T35" fmla="*/ 104 h 150"/>
                    <a:gd name="T36" fmla="*/ 108 w 118"/>
                    <a:gd name="T37" fmla="*/ 104 h 150"/>
                    <a:gd name="T38" fmla="*/ 114 w 118"/>
                    <a:gd name="T39" fmla="*/ 106 h 150"/>
                    <a:gd name="T40" fmla="*/ 118 w 118"/>
                    <a:gd name="T41" fmla="*/ 104 h 150"/>
                    <a:gd name="T42" fmla="*/ 114 w 118"/>
                    <a:gd name="T43" fmla="*/ 100 h 150"/>
                    <a:gd name="T44" fmla="*/ 112 w 118"/>
                    <a:gd name="T45" fmla="*/ 94 h 150"/>
                    <a:gd name="T46" fmla="*/ 112 w 118"/>
                    <a:gd name="T47" fmla="*/ 84 h 150"/>
                    <a:gd name="T48" fmla="*/ 108 w 118"/>
                    <a:gd name="T49" fmla="*/ 80 h 150"/>
                    <a:gd name="T50" fmla="*/ 104 w 118"/>
                    <a:gd name="T51" fmla="*/ 76 h 150"/>
                    <a:gd name="T52" fmla="*/ 100 w 118"/>
                    <a:gd name="T53" fmla="*/ 64 h 150"/>
                    <a:gd name="T54" fmla="*/ 98 w 118"/>
                    <a:gd name="T55" fmla="*/ 56 h 150"/>
                    <a:gd name="T56" fmla="*/ 96 w 118"/>
                    <a:gd name="T57" fmla="*/ 56 h 150"/>
                    <a:gd name="T58" fmla="*/ 88 w 118"/>
                    <a:gd name="T59" fmla="*/ 52 h 150"/>
                    <a:gd name="T60" fmla="*/ 86 w 118"/>
                    <a:gd name="T61" fmla="*/ 40 h 150"/>
                    <a:gd name="T62" fmla="*/ 88 w 118"/>
                    <a:gd name="T63" fmla="*/ 34 h 150"/>
                    <a:gd name="T64" fmla="*/ 88 w 118"/>
                    <a:gd name="T65" fmla="*/ 24 h 150"/>
                    <a:gd name="T66" fmla="*/ 84 w 118"/>
                    <a:gd name="T67" fmla="*/ 24 h 150"/>
                    <a:gd name="T68" fmla="*/ 80 w 118"/>
                    <a:gd name="T69" fmla="*/ 24 h 150"/>
                    <a:gd name="T70" fmla="*/ 72 w 118"/>
                    <a:gd name="T71" fmla="*/ 16 h 150"/>
                    <a:gd name="T72" fmla="*/ 66 w 118"/>
                    <a:gd name="T73" fmla="*/ 14 h 150"/>
                    <a:gd name="T74" fmla="*/ 62 w 118"/>
                    <a:gd name="T75" fmla="*/ 14 h 150"/>
                    <a:gd name="T76" fmla="*/ 46 w 118"/>
                    <a:gd name="T77" fmla="*/ 6 h 150"/>
                    <a:gd name="T78" fmla="*/ 32 w 118"/>
                    <a:gd name="T79" fmla="*/ 0 h 150"/>
                    <a:gd name="T80" fmla="*/ 28 w 118"/>
                    <a:gd name="T81" fmla="*/ 0 h 150"/>
                    <a:gd name="T82" fmla="*/ 14 w 118"/>
                    <a:gd name="T83" fmla="*/ 4 h 150"/>
                    <a:gd name="T84" fmla="*/ 2 w 118"/>
                    <a:gd name="T85" fmla="*/ 8 h 150"/>
                    <a:gd name="T86" fmla="*/ 0 w 118"/>
                    <a:gd name="T87" fmla="*/ 12 h 150"/>
                    <a:gd name="T88" fmla="*/ 10 w 118"/>
                    <a:gd name="T89" fmla="*/ 14 h 150"/>
                    <a:gd name="T90" fmla="*/ 18 w 118"/>
                    <a:gd name="T91" fmla="*/ 26 h 150"/>
                    <a:gd name="T92" fmla="*/ 28 w 118"/>
                    <a:gd name="T93" fmla="*/ 46 h 150"/>
                    <a:gd name="T94" fmla="*/ 32 w 118"/>
                    <a:gd name="T95" fmla="*/ 50 h 150"/>
                    <a:gd name="T96" fmla="*/ 32 w 118"/>
                    <a:gd name="T97" fmla="*/ 52 h 150"/>
                    <a:gd name="T98" fmla="*/ 34 w 118"/>
                    <a:gd name="T99" fmla="*/ 56 h 150"/>
                    <a:gd name="T100" fmla="*/ 48 w 118"/>
                    <a:gd name="T101" fmla="*/ 76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8" h="150">
                      <a:moveTo>
                        <a:pt x="48" y="76"/>
                      </a:moveTo>
                      <a:lnTo>
                        <a:pt x="48" y="76"/>
                      </a:lnTo>
                      <a:lnTo>
                        <a:pt x="52" y="82"/>
                      </a:lnTo>
                      <a:lnTo>
                        <a:pt x="52" y="82"/>
                      </a:lnTo>
                      <a:lnTo>
                        <a:pt x="54" y="88"/>
                      </a:lnTo>
                      <a:lnTo>
                        <a:pt x="56" y="94"/>
                      </a:lnTo>
                      <a:lnTo>
                        <a:pt x="54" y="106"/>
                      </a:lnTo>
                      <a:lnTo>
                        <a:pt x="50" y="118"/>
                      </a:lnTo>
                      <a:lnTo>
                        <a:pt x="50" y="124"/>
                      </a:lnTo>
                      <a:lnTo>
                        <a:pt x="50" y="128"/>
                      </a:lnTo>
                      <a:lnTo>
                        <a:pt x="50" y="128"/>
                      </a:lnTo>
                      <a:lnTo>
                        <a:pt x="52" y="138"/>
                      </a:lnTo>
                      <a:lnTo>
                        <a:pt x="52" y="142"/>
                      </a:lnTo>
                      <a:lnTo>
                        <a:pt x="50" y="146"/>
                      </a:lnTo>
                      <a:lnTo>
                        <a:pt x="54" y="150"/>
                      </a:lnTo>
                      <a:lnTo>
                        <a:pt x="54" y="150"/>
                      </a:lnTo>
                      <a:lnTo>
                        <a:pt x="58" y="148"/>
                      </a:lnTo>
                      <a:lnTo>
                        <a:pt x="60" y="148"/>
                      </a:lnTo>
                      <a:lnTo>
                        <a:pt x="64" y="146"/>
                      </a:lnTo>
                      <a:lnTo>
                        <a:pt x="64" y="142"/>
                      </a:lnTo>
                      <a:lnTo>
                        <a:pt x="64" y="142"/>
                      </a:lnTo>
                      <a:lnTo>
                        <a:pt x="66" y="138"/>
                      </a:lnTo>
                      <a:lnTo>
                        <a:pt x="68" y="136"/>
                      </a:lnTo>
                      <a:lnTo>
                        <a:pt x="74" y="126"/>
                      </a:lnTo>
                      <a:lnTo>
                        <a:pt x="80" y="118"/>
                      </a:lnTo>
                      <a:lnTo>
                        <a:pt x="82" y="114"/>
                      </a:lnTo>
                      <a:lnTo>
                        <a:pt x="80" y="108"/>
                      </a:lnTo>
                      <a:lnTo>
                        <a:pt x="80" y="108"/>
                      </a:lnTo>
                      <a:lnTo>
                        <a:pt x="78" y="104"/>
                      </a:lnTo>
                      <a:lnTo>
                        <a:pt x="80" y="100"/>
                      </a:lnTo>
                      <a:lnTo>
                        <a:pt x="84" y="98"/>
                      </a:lnTo>
                      <a:lnTo>
                        <a:pt x="86" y="98"/>
                      </a:lnTo>
                      <a:lnTo>
                        <a:pt x="90" y="100"/>
                      </a:lnTo>
                      <a:lnTo>
                        <a:pt x="90" y="100"/>
                      </a:lnTo>
                      <a:lnTo>
                        <a:pt x="94" y="104"/>
                      </a:lnTo>
                      <a:lnTo>
                        <a:pt x="100" y="104"/>
                      </a:lnTo>
                      <a:lnTo>
                        <a:pt x="104" y="102"/>
                      </a:lnTo>
                      <a:lnTo>
                        <a:pt x="108" y="104"/>
                      </a:lnTo>
                      <a:lnTo>
                        <a:pt x="108" y="104"/>
                      </a:lnTo>
                      <a:lnTo>
                        <a:pt x="114" y="106"/>
                      </a:lnTo>
                      <a:lnTo>
                        <a:pt x="118" y="106"/>
                      </a:lnTo>
                      <a:lnTo>
                        <a:pt x="118" y="104"/>
                      </a:lnTo>
                      <a:lnTo>
                        <a:pt x="114" y="100"/>
                      </a:lnTo>
                      <a:lnTo>
                        <a:pt x="114" y="100"/>
                      </a:lnTo>
                      <a:lnTo>
                        <a:pt x="112" y="98"/>
                      </a:lnTo>
                      <a:lnTo>
                        <a:pt x="112" y="94"/>
                      </a:lnTo>
                      <a:lnTo>
                        <a:pt x="112" y="90"/>
                      </a:lnTo>
                      <a:lnTo>
                        <a:pt x="112" y="84"/>
                      </a:lnTo>
                      <a:lnTo>
                        <a:pt x="110" y="82"/>
                      </a:lnTo>
                      <a:lnTo>
                        <a:pt x="108" y="80"/>
                      </a:lnTo>
                      <a:lnTo>
                        <a:pt x="108" y="80"/>
                      </a:lnTo>
                      <a:lnTo>
                        <a:pt x="104" y="76"/>
                      </a:lnTo>
                      <a:lnTo>
                        <a:pt x="102" y="72"/>
                      </a:lnTo>
                      <a:lnTo>
                        <a:pt x="100" y="64"/>
                      </a:lnTo>
                      <a:lnTo>
                        <a:pt x="100" y="58"/>
                      </a:lnTo>
                      <a:lnTo>
                        <a:pt x="98" y="56"/>
                      </a:lnTo>
                      <a:lnTo>
                        <a:pt x="96" y="56"/>
                      </a:lnTo>
                      <a:lnTo>
                        <a:pt x="96" y="56"/>
                      </a:lnTo>
                      <a:lnTo>
                        <a:pt x="92" y="56"/>
                      </a:lnTo>
                      <a:lnTo>
                        <a:pt x="88" y="52"/>
                      </a:lnTo>
                      <a:lnTo>
                        <a:pt x="86" y="46"/>
                      </a:lnTo>
                      <a:lnTo>
                        <a:pt x="86" y="40"/>
                      </a:lnTo>
                      <a:lnTo>
                        <a:pt x="86" y="40"/>
                      </a:lnTo>
                      <a:lnTo>
                        <a:pt x="88" y="34"/>
                      </a:lnTo>
                      <a:lnTo>
                        <a:pt x="90" y="28"/>
                      </a:lnTo>
                      <a:lnTo>
                        <a:pt x="88" y="24"/>
                      </a:lnTo>
                      <a:lnTo>
                        <a:pt x="84" y="24"/>
                      </a:lnTo>
                      <a:lnTo>
                        <a:pt x="84" y="24"/>
                      </a:lnTo>
                      <a:lnTo>
                        <a:pt x="82" y="24"/>
                      </a:lnTo>
                      <a:lnTo>
                        <a:pt x="80" y="24"/>
                      </a:lnTo>
                      <a:lnTo>
                        <a:pt x="76" y="20"/>
                      </a:lnTo>
                      <a:lnTo>
                        <a:pt x="72" y="16"/>
                      </a:lnTo>
                      <a:lnTo>
                        <a:pt x="70" y="14"/>
                      </a:lnTo>
                      <a:lnTo>
                        <a:pt x="66" y="14"/>
                      </a:lnTo>
                      <a:lnTo>
                        <a:pt x="66" y="14"/>
                      </a:lnTo>
                      <a:lnTo>
                        <a:pt x="62" y="14"/>
                      </a:lnTo>
                      <a:lnTo>
                        <a:pt x="58" y="12"/>
                      </a:lnTo>
                      <a:lnTo>
                        <a:pt x="46" y="6"/>
                      </a:lnTo>
                      <a:lnTo>
                        <a:pt x="36" y="0"/>
                      </a:lnTo>
                      <a:lnTo>
                        <a:pt x="32" y="0"/>
                      </a:lnTo>
                      <a:lnTo>
                        <a:pt x="28" y="0"/>
                      </a:lnTo>
                      <a:lnTo>
                        <a:pt x="28" y="0"/>
                      </a:lnTo>
                      <a:lnTo>
                        <a:pt x="22" y="4"/>
                      </a:lnTo>
                      <a:lnTo>
                        <a:pt x="14" y="4"/>
                      </a:lnTo>
                      <a:lnTo>
                        <a:pt x="4" y="6"/>
                      </a:lnTo>
                      <a:lnTo>
                        <a:pt x="2" y="8"/>
                      </a:lnTo>
                      <a:lnTo>
                        <a:pt x="0" y="12"/>
                      </a:lnTo>
                      <a:lnTo>
                        <a:pt x="0" y="12"/>
                      </a:lnTo>
                      <a:lnTo>
                        <a:pt x="6" y="12"/>
                      </a:lnTo>
                      <a:lnTo>
                        <a:pt x="10" y="14"/>
                      </a:lnTo>
                      <a:lnTo>
                        <a:pt x="14" y="20"/>
                      </a:lnTo>
                      <a:lnTo>
                        <a:pt x="18" y="26"/>
                      </a:lnTo>
                      <a:lnTo>
                        <a:pt x="24" y="42"/>
                      </a:lnTo>
                      <a:lnTo>
                        <a:pt x="28" y="46"/>
                      </a:lnTo>
                      <a:lnTo>
                        <a:pt x="32" y="50"/>
                      </a:lnTo>
                      <a:lnTo>
                        <a:pt x="32" y="50"/>
                      </a:lnTo>
                      <a:lnTo>
                        <a:pt x="32" y="52"/>
                      </a:lnTo>
                      <a:lnTo>
                        <a:pt x="32" y="52"/>
                      </a:lnTo>
                      <a:lnTo>
                        <a:pt x="34" y="56"/>
                      </a:lnTo>
                      <a:lnTo>
                        <a:pt x="34" y="56"/>
                      </a:lnTo>
                      <a:lnTo>
                        <a:pt x="38" y="64"/>
                      </a:lnTo>
                      <a:lnTo>
                        <a:pt x="48" y="76"/>
                      </a:lnTo>
                      <a:lnTo>
                        <a:pt x="48" y="7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7" name="Freeform 105"/>
                <p:cNvSpPr>
                  <a:spLocks/>
                </p:cNvSpPr>
                <p:nvPr/>
              </p:nvSpPr>
              <p:spPr bwMode="auto">
                <a:xfrm>
                  <a:off x="3372" y="2096"/>
                  <a:ext cx="326" cy="226"/>
                </a:xfrm>
                <a:custGeom>
                  <a:avLst/>
                  <a:gdLst>
                    <a:gd name="T0" fmla="*/ 62 w 326"/>
                    <a:gd name="T1" fmla="*/ 38 h 226"/>
                    <a:gd name="T2" fmla="*/ 50 w 326"/>
                    <a:gd name="T3" fmla="*/ 56 h 226"/>
                    <a:gd name="T4" fmla="*/ 46 w 326"/>
                    <a:gd name="T5" fmla="*/ 68 h 226"/>
                    <a:gd name="T6" fmla="*/ 26 w 326"/>
                    <a:gd name="T7" fmla="*/ 100 h 226"/>
                    <a:gd name="T8" fmla="*/ 20 w 326"/>
                    <a:gd name="T9" fmla="*/ 98 h 226"/>
                    <a:gd name="T10" fmla="*/ 16 w 326"/>
                    <a:gd name="T11" fmla="*/ 100 h 226"/>
                    <a:gd name="T12" fmla="*/ 6 w 326"/>
                    <a:gd name="T13" fmla="*/ 104 h 226"/>
                    <a:gd name="T14" fmla="*/ 12 w 326"/>
                    <a:gd name="T15" fmla="*/ 118 h 226"/>
                    <a:gd name="T16" fmla="*/ 18 w 326"/>
                    <a:gd name="T17" fmla="*/ 128 h 226"/>
                    <a:gd name="T18" fmla="*/ 20 w 326"/>
                    <a:gd name="T19" fmla="*/ 138 h 226"/>
                    <a:gd name="T20" fmla="*/ 42 w 326"/>
                    <a:gd name="T21" fmla="*/ 150 h 226"/>
                    <a:gd name="T22" fmla="*/ 42 w 326"/>
                    <a:gd name="T23" fmla="*/ 156 h 226"/>
                    <a:gd name="T24" fmla="*/ 44 w 326"/>
                    <a:gd name="T25" fmla="*/ 172 h 226"/>
                    <a:gd name="T26" fmla="*/ 62 w 326"/>
                    <a:gd name="T27" fmla="*/ 182 h 226"/>
                    <a:gd name="T28" fmla="*/ 72 w 326"/>
                    <a:gd name="T29" fmla="*/ 174 h 226"/>
                    <a:gd name="T30" fmla="*/ 86 w 326"/>
                    <a:gd name="T31" fmla="*/ 180 h 226"/>
                    <a:gd name="T32" fmla="*/ 82 w 326"/>
                    <a:gd name="T33" fmla="*/ 184 h 226"/>
                    <a:gd name="T34" fmla="*/ 78 w 326"/>
                    <a:gd name="T35" fmla="*/ 192 h 226"/>
                    <a:gd name="T36" fmla="*/ 84 w 326"/>
                    <a:gd name="T37" fmla="*/ 196 h 226"/>
                    <a:gd name="T38" fmla="*/ 84 w 326"/>
                    <a:gd name="T39" fmla="*/ 196 h 226"/>
                    <a:gd name="T40" fmla="*/ 94 w 326"/>
                    <a:gd name="T41" fmla="*/ 208 h 226"/>
                    <a:gd name="T42" fmla="*/ 88 w 326"/>
                    <a:gd name="T43" fmla="*/ 214 h 226"/>
                    <a:gd name="T44" fmla="*/ 96 w 326"/>
                    <a:gd name="T45" fmla="*/ 218 h 226"/>
                    <a:gd name="T46" fmla="*/ 120 w 326"/>
                    <a:gd name="T47" fmla="*/ 218 h 226"/>
                    <a:gd name="T48" fmla="*/ 136 w 326"/>
                    <a:gd name="T49" fmla="*/ 222 h 226"/>
                    <a:gd name="T50" fmla="*/ 160 w 326"/>
                    <a:gd name="T51" fmla="*/ 222 h 226"/>
                    <a:gd name="T52" fmla="*/ 186 w 326"/>
                    <a:gd name="T53" fmla="*/ 222 h 226"/>
                    <a:gd name="T54" fmla="*/ 218 w 326"/>
                    <a:gd name="T55" fmla="*/ 204 h 226"/>
                    <a:gd name="T56" fmla="*/ 242 w 326"/>
                    <a:gd name="T57" fmla="*/ 204 h 226"/>
                    <a:gd name="T58" fmla="*/ 252 w 326"/>
                    <a:gd name="T59" fmla="*/ 208 h 226"/>
                    <a:gd name="T60" fmla="*/ 266 w 326"/>
                    <a:gd name="T61" fmla="*/ 214 h 226"/>
                    <a:gd name="T62" fmla="*/ 272 w 326"/>
                    <a:gd name="T63" fmla="*/ 218 h 226"/>
                    <a:gd name="T64" fmla="*/ 286 w 326"/>
                    <a:gd name="T65" fmla="*/ 220 h 226"/>
                    <a:gd name="T66" fmla="*/ 288 w 326"/>
                    <a:gd name="T67" fmla="*/ 200 h 226"/>
                    <a:gd name="T68" fmla="*/ 304 w 326"/>
                    <a:gd name="T69" fmla="*/ 174 h 226"/>
                    <a:gd name="T70" fmla="*/ 322 w 326"/>
                    <a:gd name="T71" fmla="*/ 166 h 226"/>
                    <a:gd name="T72" fmla="*/ 322 w 326"/>
                    <a:gd name="T73" fmla="*/ 142 h 226"/>
                    <a:gd name="T74" fmla="*/ 306 w 326"/>
                    <a:gd name="T75" fmla="*/ 142 h 226"/>
                    <a:gd name="T76" fmla="*/ 294 w 326"/>
                    <a:gd name="T77" fmla="*/ 148 h 226"/>
                    <a:gd name="T78" fmla="*/ 280 w 326"/>
                    <a:gd name="T79" fmla="*/ 146 h 226"/>
                    <a:gd name="T80" fmla="*/ 274 w 326"/>
                    <a:gd name="T81" fmla="*/ 138 h 226"/>
                    <a:gd name="T82" fmla="*/ 270 w 326"/>
                    <a:gd name="T83" fmla="*/ 130 h 226"/>
                    <a:gd name="T84" fmla="*/ 270 w 326"/>
                    <a:gd name="T85" fmla="*/ 110 h 226"/>
                    <a:gd name="T86" fmla="*/ 274 w 326"/>
                    <a:gd name="T87" fmla="*/ 76 h 226"/>
                    <a:gd name="T88" fmla="*/ 268 w 326"/>
                    <a:gd name="T89" fmla="*/ 64 h 226"/>
                    <a:gd name="T90" fmla="*/ 252 w 326"/>
                    <a:gd name="T91" fmla="*/ 40 h 226"/>
                    <a:gd name="T92" fmla="*/ 248 w 326"/>
                    <a:gd name="T93" fmla="*/ 36 h 226"/>
                    <a:gd name="T94" fmla="*/ 230 w 326"/>
                    <a:gd name="T95" fmla="*/ 2 h 226"/>
                    <a:gd name="T96" fmla="*/ 214 w 326"/>
                    <a:gd name="T97" fmla="*/ 2 h 226"/>
                    <a:gd name="T98" fmla="*/ 196 w 326"/>
                    <a:gd name="T99" fmla="*/ 14 h 226"/>
                    <a:gd name="T100" fmla="*/ 174 w 326"/>
                    <a:gd name="T101" fmla="*/ 18 h 226"/>
                    <a:gd name="T102" fmla="*/ 164 w 326"/>
                    <a:gd name="T103" fmla="*/ 28 h 226"/>
                    <a:gd name="T104" fmla="*/ 148 w 326"/>
                    <a:gd name="T105" fmla="*/ 16 h 226"/>
                    <a:gd name="T106" fmla="*/ 134 w 326"/>
                    <a:gd name="T107" fmla="*/ 16 h 226"/>
                    <a:gd name="T108" fmla="*/ 110 w 326"/>
                    <a:gd name="T109" fmla="*/ 12 h 226"/>
                    <a:gd name="T110" fmla="*/ 98 w 326"/>
                    <a:gd name="T111" fmla="*/ 10 h 226"/>
                    <a:gd name="T112" fmla="*/ 90 w 326"/>
                    <a:gd name="T113" fmla="*/ 14 h 226"/>
                    <a:gd name="T114" fmla="*/ 76 w 326"/>
                    <a:gd name="T115" fmla="*/ 24 h 226"/>
                    <a:gd name="T116" fmla="*/ 72 w 326"/>
                    <a:gd name="T117" fmla="*/ 24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226">
                      <a:moveTo>
                        <a:pt x="68" y="28"/>
                      </a:moveTo>
                      <a:lnTo>
                        <a:pt x="68" y="28"/>
                      </a:lnTo>
                      <a:lnTo>
                        <a:pt x="64" y="34"/>
                      </a:lnTo>
                      <a:lnTo>
                        <a:pt x="62" y="38"/>
                      </a:lnTo>
                      <a:lnTo>
                        <a:pt x="60" y="42"/>
                      </a:lnTo>
                      <a:lnTo>
                        <a:pt x="54" y="50"/>
                      </a:lnTo>
                      <a:lnTo>
                        <a:pt x="54" y="50"/>
                      </a:lnTo>
                      <a:lnTo>
                        <a:pt x="50" y="56"/>
                      </a:lnTo>
                      <a:lnTo>
                        <a:pt x="48" y="60"/>
                      </a:lnTo>
                      <a:lnTo>
                        <a:pt x="48" y="62"/>
                      </a:lnTo>
                      <a:lnTo>
                        <a:pt x="46" y="68"/>
                      </a:lnTo>
                      <a:lnTo>
                        <a:pt x="46" y="68"/>
                      </a:lnTo>
                      <a:lnTo>
                        <a:pt x="36" y="88"/>
                      </a:lnTo>
                      <a:lnTo>
                        <a:pt x="30" y="96"/>
                      </a:lnTo>
                      <a:lnTo>
                        <a:pt x="26" y="100"/>
                      </a:lnTo>
                      <a:lnTo>
                        <a:pt x="26" y="100"/>
                      </a:lnTo>
                      <a:lnTo>
                        <a:pt x="24" y="100"/>
                      </a:lnTo>
                      <a:lnTo>
                        <a:pt x="24" y="100"/>
                      </a:lnTo>
                      <a:lnTo>
                        <a:pt x="20" y="98"/>
                      </a:lnTo>
                      <a:lnTo>
                        <a:pt x="20" y="98"/>
                      </a:lnTo>
                      <a:lnTo>
                        <a:pt x="18" y="98"/>
                      </a:lnTo>
                      <a:lnTo>
                        <a:pt x="18" y="98"/>
                      </a:lnTo>
                      <a:lnTo>
                        <a:pt x="16" y="100"/>
                      </a:lnTo>
                      <a:lnTo>
                        <a:pt x="16" y="100"/>
                      </a:lnTo>
                      <a:lnTo>
                        <a:pt x="18" y="102"/>
                      </a:lnTo>
                      <a:lnTo>
                        <a:pt x="16" y="102"/>
                      </a:lnTo>
                      <a:lnTo>
                        <a:pt x="16" y="102"/>
                      </a:lnTo>
                      <a:lnTo>
                        <a:pt x="6" y="104"/>
                      </a:lnTo>
                      <a:lnTo>
                        <a:pt x="0" y="106"/>
                      </a:lnTo>
                      <a:lnTo>
                        <a:pt x="0" y="106"/>
                      </a:lnTo>
                      <a:lnTo>
                        <a:pt x="6" y="112"/>
                      </a:lnTo>
                      <a:lnTo>
                        <a:pt x="12" y="118"/>
                      </a:lnTo>
                      <a:lnTo>
                        <a:pt x="16" y="122"/>
                      </a:lnTo>
                      <a:lnTo>
                        <a:pt x="18" y="126"/>
                      </a:lnTo>
                      <a:lnTo>
                        <a:pt x="18" y="126"/>
                      </a:lnTo>
                      <a:lnTo>
                        <a:pt x="18" y="128"/>
                      </a:lnTo>
                      <a:lnTo>
                        <a:pt x="18" y="128"/>
                      </a:lnTo>
                      <a:lnTo>
                        <a:pt x="18" y="132"/>
                      </a:lnTo>
                      <a:lnTo>
                        <a:pt x="18" y="132"/>
                      </a:lnTo>
                      <a:lnTo>
                        <a:pt x="20" y="138"/>
                      </a:lnTo>
                      <a:lnTo>
                        <a:pt x="22" y="140"/>
                      </a:lnTo>
                      <a:lnTo>
                        <a:pt x="30" y="146"/>
                      </a:lnTo>
                      <a:lnTo>
                        <a:pt x="38" y="148"/>
                      </a:lnTo>
                      <a:lnTo>
                        <a:pt x="42" y="150"/>
                      </a:lnTo>
                      <a:lnTo>
                        <a:pt x="44" y="152"/>
                      </a:lnTo>
                      <a:lnTo>
                        <a:pt x="44" y="152"/>
                      </a:lnTo>
                      <a:lnTo>
                        <a:pt x="42" y="156"/>
                      </a:lnTo>
                      <a:lnTo>
                        <a:pt x="42" y="156"/>
                      </a:lnTo>
                      <a:lnTo>
                        <a:pt x="40" y="162"/>
                      </a:lnTo>
                      <a:lnTo>
                        <a:pt x="40" y="166"/>
                      </a:lnTo>
                      <a:lnTo>
                        <a:pt x="40" y="166"/>
                      </a:lnTo>
                      <a:lnTo>
                        <a:pt x="44" y="172"/>
                      </a:lnTo>
                      <a:lnTo>
                        <a:pt x="48" y="176"/>
                      </a:lnTo>
                      <a:lnTo>
                        <a:pt x="54" y="178"/>
                      </a:lnTo>
                      <a:lnTo>
                        <a:pt x="62" y="182"/>
                      </a:lnTo>
                      <a:lnTo>
                        <a:pt x="62" y="182"/>
                      </a:lnTo>
                      <a:lnTo>
                        <a:pt x="66" y="182"/>
                      </a:lnTo>
                      <a:lnTo>
                        <a:pt x="68" y="182"/>
                      </a:lnTo>
                      <a:lnTo>
                        <a:pt x="70" y="178"/>
                      </a:lnTo>
                      <a:lnTo>
                        <a:pt x="72" y="174"/>
                      </a:lnTo>
                      <a:lnTo>
                        <a:pt x="74" y="174"/>
                      </a:lnTo>
                      <a:lnTo>
                        <a:pt x="76" y="174"/>
                      </a:lnTo>
                      <a:lnTo>
                        <a:pt x="76" y="174"/>
                      </a:lnTo>
                      <a:lnTo>
                        <a:pt x="86" y="180"/>
                      </a:lnTo>
                      <a:lnTo>
                        <a:pt x="86" y="180"/>
                      </a:lnTo>
                      <a:lnTo>
                        <a:pt x="86" y="182"/>
                      </a:lnTo>
                      <a:lnTo>
                        <a:pt x="86" y="182"/>
                      </a:lnTo>
                      <a:lnTo>
                        <a:pt x="82" y="184"/>
                      </a:lnTo>
                      <a:lnTo>
                        <a:pt x="78" y="186"/>
                      </a:lnTo>
                      <a:lnTo>
                        <a:pt x="78" y="188"/>
                      </a:lnTo>
                      <a:lnTo>
                        <a:pt x="78" y="192"/>
                      </a:lnTo>
                      <a:lnTo>
                        <a:pt x="78" y="192"/>
                      </a:lnTo>
                      <a:lnTo>
                        <a:pt x="84" y="196"/>
                      </a:lnTo>
                      <a:lnTo>
                        <a:pt x="84" y="196"/>
                      </a:lnTo>
                      <a:lnTo>
                        <a:pt x="84" y="196"/>
                      </a:lnTo>
                      <a:lnTo>
                        <a:pt x="84" y="196"/>
                      </a:lnTo>
                      <a:lnTo>
                        <a:pt x="84" y="198"/>
                      </a:lnTo>
                      <a:lnTo>
                        <a:pt x="84" y="198"/>
                      </a:lnTo>
                      <a:lnTo>
                        <a:pt x="84" y="196"/>
                      </a:lnTo>
                      <a:lnTo>
                        <a:pt x="84" y="196"/>
                      </a:lnTo>
                      <a:lnTo>
                        <a:pt x="92" y="200"/>
                      </a:lnTo>
                      <a:lnTo>
                        <a:pt x="94" y="204"/>
                      </a:lnTo>
                      <a:lnTo>
                        <a:pt x="94" y="204"/>
                      </a:lnTo>
                      <a:lnTo>
                        <a:pt x="94" y="208"/>
                      </a:lnTo>
                      <a:lnTo>
                        <a:pt x="92" y="210"/>
                      </a:lnTo>
                      <a:lnTo>
                        <a:pt x="90" y="212"/>
                      </a:lnTo>
                      <a:lnTo>
                        <a:pt x="88" y="214"/>
                      </a:lnTo>
                      <a:lnTo>
                        <a:pt x="88" y="214"/>
                      </a:lnTo>
                      <a:lnTo>
                        <a:pt x="90" y="216"/>
                      </a:lnTo>
                      <a:lnTo>
                        <a:pt x="90" y="216"/>
                      </a:lnTo>
                      <a:lnTo>
                        <a:pt x="92" y="218"/>
                      </a:lnTo>
                      <a:lnTo>
                        <a:pt x="96" y="218"/>
                      </a:lnTo>
                      <a:lnTo>
                        <a:pt x="102" y="216"/>
                      </a:lnTo>
                      <a:lnTo>
                        <a:pt x="110" y="216"/>
                      </a:lnTo>
                      <a:lnTo>
                        <a:pt x="114" y="216"/>
                      </a:lnTo>
                      <a:lnTo>
                        <a:pt x="120" y="218"/>
                      </a:lnTo>
                      <a:lnTo>
                        <a:pt x="120" y="218"/>
                      </a:lnTo>
                      <a:lnTo>
                        <a:pt x="126" y="222"/>
                      </a:lnTo>
                      <a:lnTo>
                        <a:pt x="130" y="222"/>
                      </a:lnTo>
                      <a:lnTo>
                        <a:pt x="136" y="222"/>
                      </a:lnTo>
                      <a:lnTo>
                        <a:pt x="144" y="220"/>
                      </a:lnTo>
                      <a:lnTo>
                        <a:pt x="152" y="218"/>
                      </a:lnTo>
                      <a:lnTo>
                        <a:pt x="152" y="218"/>
                      </a:lnTo>
                      <a:lnTo>
                        <a:pt x="160" y="222"/>
                      </a:lnTo>
                      <a:lnTo>
                        <a:pt x="170" y="224"/>
                      </a:lnTo>
                      <a:lnTo>
                        <a:pt x="176" y="226"/>
                      </a:lnTo>
                      <a:lnTo>
                        <a:pt x="180" y="226"/>
                      </a:lnTo>
                      <a:lnTo>
                        <a:pt x="186" y="222"/>
                      </a:lnTo>
                      <a:lnTo>
                        <a:pt x="192" y="218"/>
                      </a:lnTo>
                      <a:lnTo>
                        <a:pt x="192" y="218"/>
                      </a:lnTo>
                      <a:lnTo>
                        <a:pt x="204" y="210"/>
                      </a:lnTo>
                      <a:lnTo>
                        <a:pt x="218" y="204"/>
                      </a:lnTo>
                      <a:lnTo>
                        <a:pt x="226" y="202"/>
                      </a:lnTo>
                      <a:lnTo>
                        <a:pt x="232" y="202"/>
                      </a:lnTo>
                      <a:lnTo>
                        <a:pt x="238" y="202"/>
                      </a:lnTo>
                      <a:lnTo>
                        <a:pt x="242" y="204"/>
                      </a:lnTo>
                      <a:lnTo>
                        <a:pt x="242" y="204"/>
                      </a:lnTo>
                      <a:lnTo>
                        <a:pt x="244" y="208"/>
                      </a:lnTo>
                      <a:lnTo>
                        <a:pt x="246" y="208"/>
                      </a:lnTo>
                      <a:lnTo>
                        <a:pt x="252" y="208"/>
                      </a:lnTo>
                      <a:lnTo>
                        <a:pt x="258" y="206"/>
                      </a:lnTo>
                      <a:lnTo>
                        <a:pt x="262" y="210"/>
                      </a:lnTo>
                      <a:lnTo>
                        <a:pt x="262" y="210"/>
                      </a:lnTo>
                      <a:lnTo>
                        <a:pt x="266" y="214"/>
                      </a:lnTo>
                      <a:lnTo>
                        <a:pt x="266" y="214"/>
                      </a:lnTo>
                      <a:lnTo>
                        <a:pt x="268" y="216"/>
                      </a:lnTo>
                      <a:lnTo>
                        <a:pt x="268" y="216"/>
                      </a:lnTo>
                      <a:lnTo>
                        <a:pt x="272" y="218"/>
                      </a:lnTo>
                      <a:lnTo>
                        <a:pt x="276" y="220"/>
                      </a:lnTo>
                      <a:lnTo>
                        <a:pt x="286" y="220"/>
                      </a:lnTo>
                      <a:lnTo>
                        <a:pt x="286" y="220"/>
                      </a:lnTo>
                      <a:lnTo>
                        <a:pt x="286" y="220"/>
                      </a:lnTo>
                      <a:lnTo>
                        <a:pt x="286" y="220"/>
                      </a:lnTo>
                      <a:lnTo>
                        <a:pt x="286" y="222"/>
                      </a:lnTo>
                      <a:lnTo>
                        <a:pt x="286" y="222"/>
                      </a:lnTo>
                      <a:lnTo>
                        <a:pt x="288" y="200"/>
                      </a:lnTo>
                      <a:lnTo>
                        <a:pt x="292" y="192"/>
                      </a:lnTo>
                      <a:lnTo>
                        <a:pt x="294" y="184"/>
                      </a:lnTo>
                      <a:lnTo>
                        <a:pt x="298" y="178"/>
                      </a:lnTo>
                      <a:lnTo>
                        <a:pt x="304" y="174"/>
                      </a:lnTo>
                      <a:lnTo>
                        <a:pt x="308" y="172"/>
                      </a:lnTo>
                      <a:lnTo>
                        <a:pt x="316" y="170"/>
                      </a:lnTo>
                      <a:lnTo>
                        <a:pt x="316" y="170"/>
                      </a:lnTo>
                      <a:lnTo>
                        <a:pt x="322" y="166"/>
                      </a:lnTo>
                      <a:lnTo>
                        <a:pt x="324" y="162"/>
                      </a:lnTo>
                      <a:lnTo>
                        <a:pt x="326" y="148"/>
                      </a:lnTo>
                      <a:lnTo>
                        <a:pt x="326" y="148"/>
                      </a:lnTo>
                      <a:lnTo>
                        <a:pt x="322" y="142"/>
                      </a:lnTo>
                      <a:lnTo>
                        <a:pt x="316" y="140"/>
                      </a:lnTo>
                      <a:lnTo>
                        <a:pt x="310" y="140"/>
                      </a:lnTo>
                      <a:lnTo>
                        <a:pt x="306" y="142"/>
                      </a:lnTo>
                      <a:lnTo>
                        <a:pt x="306" y="142"/>
                      </a:lnTo>
                      <a:lnTo>
                        <a:pt x="300" y="144"/>
                      </a:lnTo>
                      <a:lnTo>
                        <a:pt x="298" y="146"/>
                      </a:lnTo>
                      <a:lnTo>
                        <a:pt x="294" y="146"/>
                      </a:lnTo>
                      <a:lnTo>
                        <a:pt x="294" y="148"/>
                      </a:lnTo>
                      <a:lnTo>
                        <a:pt x="294" y="148"/>
                      </a:lnTo>
                      <a:lnTo>
                        <a:pt x="290" y="150"/>
                      </a:lnTo>
                      <a:lnTo>
                        <a:pt x="286" y="150"/>
                      </a:lnTo>
                      <a:lnTo>
                        <a:pt x="280" y="146"/>
                      </a:lnTo>
                      <a:lnTo>
                        <a:pt x="274" y="138"/>
                      </a:lnTo>
                      <a:lnTo>
                        <a:pt x="274" y="138"/>
                      </a:lnTo>
                      <a:lnTo>
                        <a:pt x="274" y="138"/>
                      </a:lnTo>
                      <a:lnTo>
                        <a:pt x="274" y="138"/>
                      </a:lnTo>
                      <a:lnTo>
                        <a:pt x="274" y="138"/>
                      </a:lnTo>
                      <a:lnTo>
                        <a:pt x="274" y="138"/>
                      </a:lnTo>
                      <a:lnTo>
                        <a:pt x="270" y="134"/>
                      </a:lnTo>
                      <a:lnTo>
                        <a:pt x="270" y="130"/>
                      </a:lnTo>
                      <a:lnTo>
                        <a:pt x="272" y="126"/>
                      </a:lnTo>
                      <a:lnTo>
                        <a:pt x="270" y="116"/>
                      </a:lnTo>
                      <a:lnTo>
                        <a:pt x="270" y="116"/>
                      </a:lnTo>
                      <a:lnTo>
                        <a:pt x="270" y="110"/>
                      </a:lnTo>
                      <a:lnTo>
                        <a:pt x="270" y="106"/>
                      </a:lnTo>
                      <a:lnTo>
                        <a:pt x="274" y="94"/>
                      </a:lnTo>
                      <a:lnTo>
                        <a:pt x="274" y="82"/>
                      </a:lnTo>
                      <a:lnTo>
                        <a:pt x="274" y="76"/>
                      </a:lnTo>
                      <a:lnTo>
                        <a:pt x="272" y="70"/>
                      </a:lnTo>
                      <a:lnTo>
                        <a:pt x="272" y="70"/>
                      </a:lnTo>
                      <a:lnTo>
                        <a:pt x="268" y="64"/>
                      </a:lnTo>
                      <a:lnTo>
                        <a:pt x="268" y="64"/>
                      </a:lnTo>
                      <a:lnTo>
                        <a:pt x="258" y="52"/>
                      </a:lnTo>
                      <a:lnTo>
                        <a:pt x="254" y="44"/>
                      </a:lnTo>
                      <a:lnTo>
                        <a:pt x="254" y="44"/>
                      </a:lnTo>
                      <a:lnTo>
                        <a:pt x="252" y="40"/>
                      </a:lnTo>
                      <a:lnTo>
                        <a:pt x="252" y="40"/>
                      </a:lnTo>
                      <a:lnTo>
                        <a:pt x="252" y="38"/>
                      </a:lnTo>
                      <a:lnTo>
                        <a:pt x="252" y="38"/>
                      </a:lnTo>
                      <a:lnTo>
                        <a:pt x="248" y="36"/>
                      </a:lnTo>
                      <a:lnTo>
                        <a:pt x="244" y="30"/>
                      </a:lnTo>
                      <a:lnTo>
                        <a:pt x="238" y="16"/>
                      </a:lnTo>
                      <a:lnTo>
                        <a:pt x="234" y="8"/>
                      </a:lnTo>
                      <a:lnTo>
                        <a:pt x="230" y="2"/>
                      </a:lnTo>
                      <a:lnTo>
                        <a:pt x="226" y="0"/>
                      </a:lnTo>
                      <a:lnTo>
                        <a:pt x="220" y="0"/>
                      </a:lnTo>
                      <a:lnTo>
                        <a:pt x="220" y="0"/>
                      </a:lnTo>
                      <a:lnTo>
                        <a:pt x="214" y="2"/>
                      </a:lnTo>
                      <a:lnTo>
                        <a:pt x="210" y="4"/>
                      </a:lnTo>
                      <a:lnTo>
                        <a:pt x="206" y="8"/>
                      </a:lnTo>
                      <a:lnTo>
                        <a:pt x="200" y="12"/>
                      </a:lnTo>
                      <a:lnTo>
                        <a:pt x="196" y="14"/>
                      </a:lnTo>
                      <a:lnTo>
                        <a:pt x="190" y="16"/>
                      </a:lnTo>
                      <a:lnTo>
                        <a:pt x="190" y="16"/>
                      </a:lnTo>
                      <a:lnTo>
                        <a:pt x="178" y="16"/>
                      </a:lnTo>
                      <a:lnTo>
                        <a:pt x="174" y="18"/>
                      </a:lnTo>
                      <a:lnTo>
                        <a:pt x="170" y="20"/>
                      </a:lnTo>
                      <a:lnTo>
                        <a:pt x="166" y="26"/>
                      </a:lnTo>
                      <a:lnTo>
                        <a:pt x="166" y="26"/>
                      </a:lnTo>
                      <a:lnTo>
                        <a:pt x="164" y="28"/>
                      </a:lnTo>
                      <a:lnTo>
                        <a:pt x="160" y="28"/>
                      </a:lnTo>
                      <a:lnTo>
                        <a:pt x="156" y="22"/>
                      </a:lnTo>
                      <a:lnTo>
                        <a:pt x="150" y="16"/>
                      </a:lnTo>
                      <a:lnTo>
                        <a:pt x="148" y="16"/>
                      </a:lnTo>
                      <a:lnTo>
                        <a:pt x="144" y="16"/>
                      </a:lnTo>
                      <a:lnTo>
                        <a:pt x="144" y="16"/>
                      </a:lnTo>
                      <a:lnTo>
                        <a:pt x="138" y="16"/>
                      </a:lnTo>
                      <a:lnTo>
                        <a:pt x="134" y="16"/>
                      </a:lnTo>
                      <a:lnTo>
                        <a:pt x="128" y="14"/>
                      </a:lnTo>
                      <a:lnTo>
                        <a:pt x="118" y="14"/>
                      </a:lnTo>
                      <a:lnTo>
                        <a:pt x="118" y="14"/>
                      </a:lnTo>
                      <a:lnTo>
                        <a:pt x="110" y="12"/>
                      </a:lnTo>
                      <a:lnTo>
                        <a:pt x="104" y="10"/>
                      </a:lnTo>
                      <a:lnTo>
                        <a:pt x="102" y="8"/>
                      </a:lnTo>
                      <a:lnTo>
                        <a:pt x="98" y="10"/>
                      </a:lnTo>
                      <a:lnTo>
                        <a:pt x="98" y="10"/>
                      </a:lnTo>
                      <a:lnTo>
                        <a:pt x="96" y="14"/>
                      </a:lnTo>
                      <a:lnTo>
                        <a:pt x="94" y="14"/>
                      </a:lnTo>
                      <a:lnTo>
                        <a:pt x="94" y="14"/>
                      </a:lnTo>
                      <a:lnTo>
                        <a:pt x="90" y="14"/>
                      </a:lnTo>
                      <a:lnTo>
                        <a:pt x="90" y="14"/>
                      </a:lnTo>
                      <a:lnTo>
                        <a:pt x="86" y="20"/>
                      </a:lnTo>
                      <a:lnTo>
                        <a:pt x="82" y="22"/>
                      </a:lnTo>
                      <a:lnTo>
                        <a:pt x="76" y="24"/>
                      </a:lnTo>
                      <a:lnTo>
                        <a:pt x="76" y="24"/>
                      </a:lnTo>
                      <a:lnTo>
                        <a:pt x="74" y="24"/>
                      </a:lnTo>
                      <a:lnTo>
                        <a:pt x="74" y="24"/>
                      </a:lnTo>
                      <a:lnTo>
                        <a:pt x="72" y="24"/>
                      </a:lnTo>
                      <a:lnTo>
                        <a:pt x="68" y="28"/>
                      </a:lnTo>
                      <a:lnTo>
                        <a:pt x="68" y="2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8" name="Freeform 106"/>
                <p:cNvSpPr>
                  <a:spLocks/>
                </p:cNvSpPr>
                <p:nvPr/>
              </p:nvSpPr>
              <p:spPr bwMode="auto">
                <a:xfrm>
                  <a:off x="3624" y="2136"/>
                  <a:ext cx="2" cy="4"/>
                </a:xfrm>
                <a:custGeom>
                  <a:avLst/>
                  <a:gdLst>
                    <a:gd name="T0" fmla="*/ 0 w 2"/>
                    <a:gd name="T1" fmla="*/ 0 h 4"/>
                    <a:gd name="T2" fmla="*/ 0 w 2"/>
                    <a:gd name="T3" fmla="*/ 0 h 4"/>
                    <a:gd name="T4" fmla="*/ 2 w 2"/>
                    <a:gd name="T5" fmla="*/ 4 h 4"/>
                    <a:gd name="T6" fmla="*/ 2 w 2"/>
                    <a:gd name="T7" fmla="*/ 4 h 4"/>
                    <a:gd name="T8" fmla="*/ 0 w 2"/>
                    <a:gd name="T9" fmla="*/ 0 h 4"/>
                    <a:gd name="T10" fmla="*/ 0 w 2"/>
                    <a:gd name="T11" fmla="*/ 0 h 4"/>
                  </a:gdLst>
                  <a:ahLst/>
                  <a:cxnLst>
                    <a:cxn ang="0">
                      <a:pos x="T0" y="T1"/>
                    </a:cxn>
                    <a:cxn ang="0">
                      <a:pos x="T2" y="T3"/>
                    </a:cxn>
                    <a:cxn ang="0">
                      <a:pos x="T4" y="T5"/>
                    </a:cxn>
                    <a:cxn ang="0">
                      <a:pos x="T6" y="T7"/>
                    </a:cxn>
                    <a:cxn ang="0">
                      <a:pos x="T8" y="T9"/>
                    </a:cxn>
                    <a:cxn ang="0">
                      <a:pos x="T10" y="T11"/>
                    </a:cxn>
                  </a:cxnLst>
                  <a:rect l="0" t="0" r="r" b="b"/>
                  <a:pathLst>
                    <a:path w="2" h="4">
                      <a:moveTo>
                        <a:pt x="0" y="0"/>
                      </a:moveTo>
                      <a:lnTo>
                        <a:pt x="0" y="0"/>
                      </a:lnTo>
                      <a:lnTo>
                        <a:pt x="2" y="4"/>
                      </a:lnTo>
                      <a:lnTo>
                        <a:pt x="2"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19" name="Freeform 107"/>
                <p:cNvSpPr>
                  <a:spLocks/>
                </p:cNvSpPr>
                <p:nvPr/>
              </p:nvSpPr>
              <p:spPr bwMode="auto">
                <a:xfrm>
                  <a:off x="3642" y="2166"/>
                  <a:ext cx="6" cy="68"/>
                </a:xfrm>
                <a:custGeom>
                  <a:avLst/>
                  <a:gdLst>
                    <a:gd name="T0" fmla="*/ 0 w 6"/>
                    <a:gd name="T1" fmla="*/ 46 h 68"/>
                    <a:gd name="T2" fmla="*/ 0 w 6"/>
                    <a:gd name="T3" fmla="*/ 46 h 68"/>
                    <a:gd name="T4" fmla="*/ 0 w 6"/>
                    <a:gd name="T5" fmla="*/ 42 h 68"/>
                    <a:gd name="T6" fmla="*/ 0 w 6"/>
                    <a:gd name="T7" fmla="*/ 36 h 68"/>
                    <a:gd name="T8" fmla="*/ 4 w 6"/>
                    <a:gd name="T9" fmla="*/ 24 h 68"/>
                    <a:gd name="T10" fmla="*/ 6 w 6"/>
                    <a:gd name="T11" fmla="*/ 12 h 68"/>
                    <a:gd name="T12" fmla="*/ 4 w 6"/>
                    <a:gd name="T13" fmla="*/ 6 h 68"/>
                    <a:gd name="T14" fmla="*/ 2 w 6"/>
                    <a:gd name="T15" fmla="*/ 0 h 68"/>
                    <a:gd name="T16" fmla="*/ 2 w 6"/>
                    <a:gd name="T17" fmla="*/ 0 h 68"/>
                    <a:gd name="T18" fmla="*/ 4 w 6"/>
                    <a:gd name="T19" fmla="*/ 6 h 68"/>
                    <a:gd name="T20" fmla="*/ 4 w 6"/>
                    <a:gd name="T21" fmla="*/ 12 h 68"/>
                    <a:gd name="T22" fmla="*/ 4 w 6"/>
                    <a:gd name="T23" fmla="*/ 24 h 68"/>
                    <a:gd name="T24" fmla="*/ 0 w 6"/>
                    <a:gd name="T25" fmla="*/ 36 h 68"/>
                    <a:gd name="T26" fmla="*/ 0 w 6"/>
                    <a:gd name="T27" fmla="*/ 40 h 68"/>
                    <a:gd name="T28" fmla="*/ 0 w 6"/>
                    <a:gd name="T29" fmla="*/ 46 h 68"/>
                    <a:gd name="T30" fmla="*/ 0 w 6"/>
                    <a:gd name="T31" fmla="*/ 46 h 68"/>
                    <a:gd name="T32" fmla="*/ 2 w 6"/>
                    <a:gd name="T33" fmla="*/ 56 h 68"/>
                    <a:gd name="T34" fmla="*/ 0 w 6"/>
                    <a:gd name="T35" fmla="*/ 60 h 68"/>
                    <a:gd name="T36" fmla="*/ 0 w 6"/>
                    <a:gd name="T37" fmla="*/ 64 h 68"/>
                    <a:gd name="T38" fmla="*/ 4 w 6"/>
                    <a:gd name="T39" fmla="*/ 68 h 68"/>
                    <a:gd name="T40" fmla="*/ 4 w 6"/>
                    <a:gd name="T41" fmla="*/ 68 h 68"/>
                    <a:gd name="T42" fmla="*/ 4 w 6"/>
                    <a:gd name="T43" fmla="*/ 68 h 68"/>
                    <a:gd name="T44" fmla="*/ 4 w 6"/>
                    <a:gd name="T45" fmla="*/ 68 h 68"/>
                    <a:gd name="T46" fmla="*/ 0 w 6"/>
                    <a:gd name="T47" fmla="*/ 64 h 68"/>
                    <a:gd name="T48" fmla="*/ 2 w 6"/>
                    <a:gd name="T49" fmla="*/ 60 h 68"/>
                    <a:gd name="T50" fmla="*/ 2 w 6"/>
                    <a:gd name="T51" fmla="*/ 56 h 68"/>
                    <a:gd name="T52" fmla="*/ 0 w 6"/>
                    <a:gd name="T53" fmla="*/ 46 h 68"/>
                    <a:gd name="T54" fmla="*/ 0 w 6"/>
                    <a:gd name="T55"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68">
                      <a:moveTo>
                        <a:pt x="0" y="46"/>
                      </a:moveTo>
                      <a:lnTo>
                        <a:pt x="0" y="46"/>
                      </a:lnTo>
                      <a:lnTo>
                        <a:pt x="0" y="42"/>
                      </a:lnTo>
                      <a:lnTo>
                        <a:pt x="0" y="36"/>
                      </a:lnTo>
                      <a:lnTo>
                        <a:pt x="4" y="24"/>
                      </a:lnTo>
                      <a:lnTo>
                        <a:pt x="6" y="12"/>
                      </a:lnTo>
                      <a:lnTo>
                        <a:pt x="4" y="6"/>
                      </a:lnTo>
                      <a:lnTo>
                        <a:pt x="2" y="0"/>
                      </a:lnTo>
                      <a:lnTo>
                        <a:pt x="2" y="0"/>
                      </a:lnTo>
                      <a:lnTo>
                        <a:pt x="4" y="6"/>
                      </a:lnTo>
                      <a:lnTo>
                        <a:pt x="4" y="12"/>
                      </a:lnTo>
                      <a:lnTo>
                        <a:pt x="4" y="24"/>
                      </a:lnTo>
                      <a:lnTo>
                        <a:pt x="0" y="36"/>
                      </a:lnTo>
                      <a:lnTo>
                        <a:pt x="0" y="40"/>
                      </a:lnTo>
                      <a:lnTo>
                        <a:pt x="0" y="46"/>
                      </a:lnTo>
                      <a:lnTo>
                        <a:pt x="0" y="46"/>
                      </a:lnTo>
                      <a:lnTo>
                        <a:pt x="2" y="56"/>
                      </a:lnTo>
                      <a:lnTo>
                        <a:pt x="0" y="60"/>
                      </a:lnTo>
                      <a:lnTo>
                        <a:pt x="0" y="64"/>
                      </a:lnTo>
                      <a:lnTo>
                        <a:pt x="4" y="68"/>
                      </a:lnTo>
                      <a:lnTo>
                        <a:pt x="4" y="68"/>
                      </a:lnTo>
                      <a:lnTo>
                        <a:pt x="4" y="68"/>
                      </a:lnTo>
                      <a:lnTo>
                        <a:pt x="4" y="68"/>
                      </a:lnTo>
                      <a:lnTo>
                        <a:pt x="0" y="64"/>
                      </a:lnTo>
                      <a:lnTo>
                        <a:pt x="2" y="60"/>
                      </a:lnTo>
                      <a:lnTo>
                        <a:pt x="2" y="56"/>
                      </a:lnTo>
                      <a:lnTo>
                        <a:pt x="0" y="46"/>
                      </a:lnTo>
                      <a:lnTo>
                        <a:pt x="0" y="4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0" name="Freeform 108"/>
                <p:cNvSpPr>
                  <a:spLocks/>
                </p:cNvSpPr>
                <p:nvPr/>
              </p:nvSpPr>
              <p:spPr bwMode="auto">
                <a:xfrm>
                  <a:off x="3572" y="2396"/>
                  <a:ext cx="102" cy="94"/>
                </a:xfrm>
                <a:custGeom>
                  <a:avLst/>
                  <a:gdLst>
                    <a:gd name="T0" fmla="*/ 16 w 102"/>
                    <a:gd name="T1" fmla="*/ 24 h 94"/>
                    <a:gd name="T2" fmla="*/ 20 w 102"/>
                    <a:gd name="T3" fmla="*/ 32 h 94"/>
                    <a:gd name="T4" fmla="*/ 14 w 102"/>
                    <a:gd name="T5" fmla="*/ 40 h 94"/>
                    <a:gd name="T6" fmla="*/ 10 w 102"/>
                    <a:gd name="T7" fmla="*/ 42 h 94"/>
                    <a:gd name="T8" fmla="*/ 8 w 102"/>
                    <a:gd name="T9" fmla="*/ 52 h 94"/>
                    <a:gd name="T10" fmla="*/ 4 w 102"/>
                    <a:gd name="T11" fmla="*/ 62 h 94"/>
                    <a:gd name="T12" fmla="*/ 0 w 102"/>
                    <a:gd name="T13" fmla="*/ 64 h 94"/>
                    <a:gd name="T14" fmla="*/ 6 w 102"/>
                    <a:gd name="T15" fmla="*/ 72 h 94"/>
                    <a:gd name="T16" fmla="*/ 16 w 102"/>
                    <a:gd name="T17" fmla="*/ 72 h 94"/>
                    <a:gd name="T18" fmla="*/ 26 w 102"/>
                    <a:gd name="T19" fmla="*/ 70 h 94"/>
                    <a:gd name="T20" fmla="*/ 24 w 102"/>
                    <a:gd name="T21" fmla="*/ 72 h 94"/>
                    <a:gd name="T22" fmla="*/ 6 w 102"/>
                    <a:gd name="T23" fmla="*/ 82 h 94"/>
                    <a:gd name="T24" fmla="*/ 6 w 102"/>
                    <a:gd name="T25" fmla="*/ 88 h 94"/>
                    <a:gd name="T26" fmla="*/ 8 w 102"/>
                    <a:gd name="T27" fmla="*/ 92 h 94"/>
                    <a:gd name="T28" fmla="*/ 20 w 102"/>
                    <a:gd name="T29" fmla="*/ 80 h 94"/>
                    <a:gd name="T30" fmla="*/ 36 w 102"/>
                    <a:gd name="T31" fmla="*/ 70 h 94"/>
                    <a:gd name="T32" fmla="*/ 46 w 102"/>
                    <a:gd name="T33" fmla="*/ 60 h 94"/>
                    <a:gd name="T34" fmla="*/ 54 w 102"/>
                    <a:gd name="T35" fmla="*/ 52 h 94"/>
                    <a:gd name="T36" fmla="*/ 58 w 102"/>
                    <a:gd name="T37" fmla="*/ 52 h 94"/>
                    <a:gd name="T38" fmla="*/ 64 w 102"/>
                    <a:gd name="T39" fmla="*/ 54 h 94"/>
                    <a:gd name="T40" fmla="*/ 68 w 102"/>
                    <a:gd name="T41" fmla="*/ 52 h 94"/>
                    <a:gd name="T42" fmla="*/ 76 w 102"/>
                    <a:gd name="T43" fmla="*/ 50 h 94"/>
                    <a:gd name="T44" fmla="*/ 92 w 102"/>
                    <a:gd name="T45" fmla="*/ 54 h 94"/>
                    <a:gd name="T46" fmla="*/ 98 w 102"/>
                    <a:gd name="T47" fmla="*/ 50 h 94"/>
                    <a:gd name="T48" fmla="*/ 102 w 102"/>
                    <a:gd name="T49" fmla="*/ 44 h 94"/>
                    <a:gd name="T50" fmla="*/ 100 w 102"/>
                    <a:gd name="T51" fmla="*/ 40 h 94"/>
                    <a:gd name="T52" fmla="*/ 84 w 102"/>
                    <a:gd name="T53" fmla="*/ 34 h 94"/>
                    <a:gd name="T54" fmla="*/ 74 w 102"/>
                    <a:gd name="T55" fmla="*/ 28 h 94"/>
                    <a:gd name="T56" fmla="*/ 68 w 102"/>
                    <a:gd name="T57" fmla="*/ 14 h 94"/>
                    <a:gd name="T58" fmla="*/ 68 w 102"/>
                    <a:gd name="T59" fmla="*/ 6 h 94"/>
                    <a:gd name="T60" fmla="*/ 60 w 102"/>
                    <a:gd name="T61" fmla="*/ 8 h 94"/>
                    <a:gd name="T62" fmla="*/ 54 w 102"/>
                    <a:gd name="T63" fmla="*/ 8 h 94"/>
                    <a:gd name="T64" fmla="*/ 50 w 102"/>
                    <a:gd name="T65" fmla="*/ 6 h 94"/>
                    <a:gd name="T66" fmla="*/ 40 w 102"/>
                    <a:gd name="T67" fmla="*/ 0 h 94"/>
                    <a:gd name="T68" fmla="*/ 34 w 102"/>
                    <a:gd name="T69" fmla="*/ 4 h 94"/>
                    <a:gd name="T70" fmla="*/ 30 w 102"/>
                    <a:gd name="T71" fmla="*/ 6 h 94"/>
                    <a:gd name="T72" fmla="*/ 24 w 102"/>
                    <a:gd name="T73" fmla="*/ 6 h 94"/>
                    <a:gd name="T74" fmla="*/ 18 w 102"/>
                    <a:gd name="T75" fmla="*/ 8 h 94"/>
                    <a:gd name="T76" fmla="*/ 16 w 102"/>
                    <a:gd name="T77" fmla="*/ 14 h 94"/>
                    <a:gd name="T78" fmla="*/ 12 w 102"/>
                    <a:gd name="T79" fmla="*/ 14 h 94"/>
                    <a:gd name="T80" fmla="*/ 10 w 102"/>
                    <a:gd name="T81" fmla="*/ 18 h 94"/>
                    <a:gd name="T82" fmla="*/ 16 w 102"/>
                    <a:gd name="T83" fmla="*/ 2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2" h="94">
                      <a:moveTo>
                        <a:pt x="16" y="24"/>
                      </a:moveTo>
                      <a:lnTo>
                        <a:pt x="16" y="24"/>
                      </a:lnTo>
                      <a:lnTo>
                        <a:pt x="20" y="28"/>
                      </a:lnTo>
                      <a:lnTo>
                        <a:pt x="20" y="32"/>
                      </a:lnTo>
                      <a:lnTo>
                        <a:pt x="18" y="36"/>
                      </a:lnTo>
                      <a:lnTo>
                        <a:pt x="14" y="40"/>
                      </a:lnTo>
                      <a:lnTo>
                        <a:pt x="14" y="40"/>
                      </a:lnTo>
                      <a:lnTo>
                        <a:pt x="10" y="42"/>
                      </a:lnTo>
                      <a:lnTo>
                        <a:pt x="8" y="44"/>
                      </a:lnTo>
                      <a:lnTo>
                        <a:pt x="8" y="52"/>
                      </a:lnTo>
                      <a:lnTo>
                        <a:pt x="6" y="58"/>
                      </a:lnTo>
                      <a:lnTo>
                        <a:pt x="4" y="62"/>
                      </a:lnTo>
                      <a:lnTo>
                        <a:pt x="0" y="64"/>
                      </a:lnTo>
                      <a:lnTo>
                        <a:pt x="0" y="64"/>
                      </a:lnTo>
                      <a:lnTo>
                        <a:pt x="2" y="70"/>
                      </a:lnTo>
                      <a:lnTo>
                        <a:pt x="6" y="72"/>
                      </a:lnTo>
                      <a:lnTo>
                        <a:pt x="10" y="72"/>
                      </a:lnTo>
                      <a:lnTo>
                        <a:pt x="16" y="72"/>
                      </a:lnTo>
                      <a:lnTo>
                        <a:pt x="26" y="70"/>
                      </a:lnTo>
                      <a:lnTo>
                        <a:pt x="26" y="70"/>
                      </a:lnTo>
                      <a:lnTo>
                        <a:pt x="24" y="72"/>
                      </a:lnTo>
                      <a:lnTo>
                        <a:pt x="24" y="72"/>
                      </a:lnTo>
                      <a:lnTo>
                        <a:pt x="10" y="80"/>
                      </a:lnTo>
                      <a:lnTo>
                        <a:pt x="6" y="82"/>
                      </a:lnTo>
                      <a:lnTo>
                        <a:pt x="6" y="88"/>
                      </a:lnTo>
                      <a:lnTo>
                        <a:pt x="6" y="88"/>
                      </a:lnTo>
                      <a:lnTo>
                        <a:pt x="6" y="94"/>
                      </a:lnTo>
                      <a:lnTo>
                        <a:pt x="8" y="92"/>
                      </a:lnTo>
                      <a:lnTo>
                        <a:pt x="20" y="80"/>
                      </a:lnTo>
                      <a:lnTo>
                        <a:pt x="20" y="80"/>
                      </a:lnTo>
                      <a:lnTo>
                        <a:pt x="28" y="74"/>
                      </a:lnTo>
                      <a:lnTo>
                        <a:pt x="36" y="70"/>
                      </a:lnTo>
                      <a:lnTo>
                        <a:pt x="42" y="68"/>
                      </a:lnTo>
                      <a:lnTo>
                        <a:pt x="46" y="60"/>
                      </a:lnTo>
                      <a:lnTo>
                        <a:pt x="46" y="60"/>
                      </a:lnTo>
                      <a:lnTo>
                        <a:pt x="54" y="52"/>
                      </a:lnTo>
                      <a:lnTo>
                        <a:pt x="56" y="50"/>
                      </a:lnTo>
                      <a:lnTo>
                        <a:pt x="58" y="52"/>
                      </a:lnTo>
                      <a:lnTo>
                        <a:pt x="62" y="54"/>
                      </a:lnTo>
                      <a:lnTo>
                        <a:pt x="64" y="54"/>
                      </a:lnTo>
                      <a:lnTo>
                        <a:pt x="68" y="52"/>
                      </a:lnTo>
                      <a:lnTo>
                        <a:pt x="68" y="52"/>
                      </a:lnTo>
                      <a:lnTo>
                        <a:pt x="72" y="50"/>
                      </a:lnTo>
                      <a:lnTo>
                        <a:pt x="76" y="50"/>
                      </a:lnTo>
                      <a:lnTo>
                        <a:pt x="84" y="52"/>
                      </a:lnTo>
                      <a:lnTo>
                        <a:pt x="92" y="54"/>
                      </a:lnTo>
                      <a:lnTo>
                        <a:pt x="96" y="52"/>
                      </a:lnTo>
                      <a:lnTo>
                        <a:pt x="98" y="50"/>
                      </a:lnTo>
                      <a:lnTo>
                        <a:pt x="98" y="50"/>
                      </a:lnTo>
                      <a:lnTo>
                        <a:pt x="102" y="44"/>
                      </a:lnTo>
                      <a:lnTo>
                        <a:pt x="102" y="42"/>
                      </a:lnTo>
                      <a:lnTo>
                        <a:pt x="100" y="40"/>
                      </a:lnTo>
                      <a:lnTo>
                        <a:pt x="94" y="38"/>
                      </a:lnTo>
                      <a:lnTo>
                        <a:pt x="84" y="34"/>
                      </a:lnTo>
                      <a:lnTo>
                        <a:pt x="84" y="34"/>
                      </a:lnTo>
                      <a:lnTo>
                        <a:pt x="74" y="28"/>
                      </a:lnTo>
                      <a:lnTo>
                        <a:pt x="70" y="22"/>
                      </a:lnTo>
                      <a:lnTo>
                        <a:pt x="68" y="14"/>
                      </a:lnTo>
                      <a:lnTo>
                        <a:pt x="68" y="6"/>
                      </a:lnTo>
                      <a:lnTo>
                        <a:pt x="68" y="6"/>
                      </a:lnTo>
                      <a:lnTo>
                        <a:pt x="64" y="6"/>
                      </a:lnTo>
                      <a:lnTo>
                        <a:pt x="60" y="8"/>
                      </a:lnTo>
                      <a:lnTo>
                        <a:pt x="58" y="8"/>
                      </a:lnTo>
                      <a:lnTo>
                        <a:pt x="54" y="8"/>
                      </a:lnTo>
                      <a:lnTo>
                        <a:pt x="54" y="8"/>
                      </a:lnTo>
                      <a:lnTo>
                        <a:pt x="50" y="6"/>
                      </a:lnTo>
                      <a:lnTo>
                        <a:pt x="44" y="4"/>
                      </a:lnTo>
                      <a:lnTo>
                        <a:pt x="40" y="0"/>
                      </a:lnTo>
                      <a:lnTo>
                        <a:pt x="36" y="2"/>
                      </a:lnTo>
                      <a:lnTo>
                        <a:pt x="34" y="4"/>
                      </a:lnTo>
                      <a:lnTo>
                        <a:pt x="34" y="4"/>
                      </a:lnTo>
                      <a:lnTo>
                        <a:pt x="30" y="6"/>
                      </a:lnTo>
                      <a:lnTo>
                        <a:pt x="28" y="6"/>
                      </a:lnTo>
                      <a:lnTo>
                        <a:pt x="24" y="6"/>
                      </a:lnTo>
                      <a:lnTo>
                        <a:pt x="20" y="4"/>
                      </a:lnTo>
                      <a:lnTo>
                        <a:pt x="18" y="8"/>
                      </a:lnTo>
                      <a:lnTo>
                        <a:pt x="18" y="8"/>
                      </a:lnTo>
                      <a:lnTo>
                        <a:pt x="16" y="14"/>
                      </a:lnTo>
                      <a:lnTo>
                        <a:pt x="14" y="14"/>
                      </a:lnTo>
                      <a:lnTo>
                        <a:pt x="12" y="14"/>
                      </a:lnTo>
                      <a:lnTo>
                        <a:pt x="10" y="18"/>
                      </a:lnTo>
                      <a:lnTo>
                        <a:pt x="10" y="18"/>
                      </a:lnTo>
                      <a:lnTo>
                        <a:pt x="16" y="24"/>
                      </a:lnTo>
                      <a:lnTo>
                        <a:pt x="16"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1" name="Freeform 109"/>
                <p:cNvSpPr>
                  <a:spLocks/>
                </p:cNvSpPr>
                <p:nvPr/>
              </p:nvSpPr>
              <p:spPr bwMode="auto">
                <a:xfrm>
                  <a:off x="3482" y="1498"/>
                  <a:ext cx="160" cy="116"/>
                </a:xfrm>
                <a:custGeom>
                  <a:avLst/>
                  <a:gdLst>
                    <a:gd name="T0" fmla="*/ 62 w 160"/>
                    <a:gd name="T1" fmla="*/ 86 h 116"/>
                    <a:gd name="T2" fmla="*/ 74 w 160"/>
                    <a:gd name="T3" fmla="*/ 92 h 116"/>
                    <a:gd name="T4" fmla="*/ 86 w 160"/>
                    <a:gd name="T5" fmla="*/ 100 h 116"/>
                    <a:gd name="T6" fmla="*/ 88 w 160"/>
                    <a:gd name="T7" fmla="*/ 100 h 116"/>
                    <a:gd name="T8" fmla="*/ 96 w 160"/>
                    <a:gd name="T9" fmla="*/ 110 h 116"/>
                    <a:gd name="T10" fmla="*/ 108 w 160"/>
                    <a:gd name="T11" fmla="*/ 116 h 116"/>
                    <a:gd name="T12" fmla="*/ 112 w 160"/>
                    <a:gd name="T13" fmla="*/ 114 h 116"/>
                    <a:gd name="T14" fmla="*/ 120 w 160"/>
                    <a:gd name="T15" fmla="*/ 112 h 116"/>
                    <a:gd name="T16" fmla="*/ 130 w 160"/>
                    <a:gd name="T17" fmla="*/ 116 h 116"/>
                    <a:gd name="T18" fmla="*/ 136 w 160"/>
                    <a:gd name="T19" fmla="*/ 114 h 116"/>
                    <a:gd name="T20" fmla="*/ 138 w 160"/>
                    <a:gd name="T21" fmla="*/ 108 h 116"/>
                    <a:gd name="T22" fmla="*/ 146 w 160"/>
                    <a:gd name="T23" fmla="*/ 100 h 116"/>
                    <a:gd name="T24" fmla="*/ 148 w 160"/>
                    <a:gd name="T25" fmla="*/ 96 h 116"/>
                    <a:gd name="T26" fmla="*/ 142 w 160"/>
                    <a:gd name="T27" fmla="*/ 86 h 116"/>
                    <a:gd name="T28" fmla="*/ 138 w 160"/>
                    <a:gd name="T29" fmla="*/ 76 h 116"/>
                    <a:gd name="T30" fmla="*/ 138 w 160"/>
                    <a:gd name="T31" fmla="*/ 74 h 116"/>
                    <a:gd name="T32" fmla="*/ 142 w 160"/>
                    <a:gd name="T33" fmla="*/ 70 h 116"/>
                    <a:gd name="T34" fmla="*/ 138 w 160"/>
                    <a:gd name="T35" fmla="*/ 58 h 116"/>
                    <a:gd name="T36" fmla="*/ 136 w 160"/>
                    <a:gd name="T37" fmla="*/ 52 h 116"/>
                    <a:gd name="T38" fmla="*/ 136 w 160"/>
                    <a:gd name="T39" fmla="*/ 44 h 116"/>
                    <a:gd name="T40" fmla="*/ 146 w 160"/>
                    <a:gd name="T41" fmla="*/ 38 h 116"/>
                    <a:gd name="T42" fmla="*/ 150 w 160"/>
                    <a:gd name="T43" fmla="*/ 30 h 116"/>
                    <a:gd name="T44" fmla="*/ 150 w 160"/>
                    <a:gd name="T45" fmla="*/ 24 h 116"/>
                    <a:gd name="T46" fmla="*/ 158 w 160"/>
                    <a:gd name="T47" fmla="*/ 18 h 116"/>
                    <a:gd name="T48" fmla="*/ 160 w 160"/>
                    <a:gd name="T49" fmla="*/ 14 h 116"/>
                    <a:gd name="T50" fmla="*/ 158 w 160"/>
                    <a:gd name="T51" fmla="*/ 10 h 116"/>
                    <a:gd name="T52" fmla="*/ 138 w 160"/>
                    <a:gd name="T53" fmla="*/ 14 h 116"/>
                    <a:gd name="T54" fmla="*/ 120 w 160"/>
                    <a:gd name="T55" fmla="*/ 10 h 116"/>
                    <a:gd name="T56" fmla="*/ 110 w 160"/>
                    <a:gd name="T57" fmla="*/ 6 h 116"/>
                    <a:gd name="T58" fmla="*/ 92 w 160"/>
                    <a:gd name="T59" fmla="*/ 4 h 116"/>
                    <a:gd name="T60" fmla="*/ 80 w 160"/>
                    <a:gd name="T61" fmla="*/ 2 h 116"/>
                    <a:gd name="T62" fmla="*/ 70 w 160"/>
                    <a:gd name="T63" fmla="*/ 0 h 116"/>
                    <a:gd name="T64" fmla="*/ 68 w 160"/>
                    <a:gd name="T65" fmla="*/ 4 h 116"/>
                    <a:gd name="T66" fmla="*/ 64 w 160"/>
                    <a:gd name="T67" fmla="*/ 8 h 116"/>
                    <a:gd name="T68" fmla="*/ 58 w 160"/>
                    <a:gd name="T69" fmla="*/ 8 h 116"/>
                    <a:gd name="T70" fmla="*/ 34 w 160"/>
                    <a:gd name="T71" fmla="*/ 8 h 116"/>
                    <a:gd name="T72" fmla="*/ 22 w 160"/>
                    <a:gd name="T73" fmla="*/ 14 h 116"/>
                    <a:gd name="T74" fmla="*/ 20 w 160"/>
                    <a:gd name="T75" fmla="*/ 18 h 116"/>
                    <a:gd name="T76" fmla="*/ 16 w 160"/>
                    <a:gd name="T77" fmla="*/ 22 h 116"/>
                    <a:gd name="T78" fmla="*/ 6 w 160"/>
                    <a:gd name="T79" fmla="*/ 26 h 116"/>
                    <a:gd name="T80" fmla="*/ 2 w 160"/>
                    <a:gd name="T81" fmla="*/ 32 h 116"/>
                    <a:gd name="T82" fmla="*/ 0 w 160"/>
                    <a:gd name="T83" fmla="*/ 40 h 116"/>
                    <a:gd name="T84" fmla="*/ 2 w 160"/>
                    <a:gd name="T85" fmla="*/ 54 h 116"/>
                    <a:gd name="T86" fmla="*/ 4 w 160"/>
                    <a:gd name="T87" fmla="*/ 60 h 116"/>
                    <a:gd name="T88" fmla="*/ 12 w 160"/>
                    <a:gd name="T89" fmla="*/ 74 h 116"/>
                    <a:gd name="T90" fmla="*/ 18 w 160"/>
                    <a:gd name="T91" fmla="*/ 76 h 116"/>
                    <a:gd name="T92" fmla="*/ 28 w 160"/>
                    <a:gd name="T93" fmla="*/ 72 h 116"/>
                    <a:gd name="T94" fmla="*/ 36 w 160"/>
                    <a:gd name="T95" fmla="*/ 70 h 116"/>
                    <a:gd name="T96" fmla="*/ 36 w 160"/>
                    <a:gd name="T97" fmla="*/ 74 h 116"/>
                    <a:gd name="T98" fmla="*/ 30 w 160"/>
                    <a:gd name="T99" fmla="*/ 98 h 116"/>
                    <a:gd name="T100" fmla="*/ 46 w 160"/>
                    <a:gd name="T101" fmla="*/ 90 h 116"/>
                    <a:gd name="T102" fmla="*/ 56 w 160"/>
                    <a:gd name="T103" fmla="*/ 86 h 116"/>
                    <a:gd name="T104" fmla="*/ 62 w 160"/>
                    <a:gd name="T105" fmla="*/ 8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0" h="116">
                      <a:moveTo>
                        <a:pt x="62" y="86"/>
                      </a:moveTo>
                      <a:lnTo>
                        <a:pt x="62" y="86"/>
                      </a:lnTo>
                      <a:lnTo>
                        <a:pt x="68" y="88"/>
                      </a:lnTo>
                      <a:lnTo>
                        <a:pt x="74" y="92"/>
                      </a:lnTo>
                      <a:lnTo>
                        <a:pt x="78" y="96"/>
                      </a:lnTo>
                      <a:lnTo>
                        <a:pt x="86" y="100"/>
                      </a:lnTo>
                      <a:lnTo>
                        <a:pt x="86" y="100"/>
                      </a:lnTo>
                      <a:lnTo>
                        <a:pt x="88" y="100"/>
                      </a:lnTo>
                      <a:lnTo>
                        <a:pt x="92" y="102"/>
                      </a:lnTo>
                      <a:lnTo>
                        <a:pt x="96" y="110"/>
                      </a:lnTo>
                      <a:lnTo>
                        <a:pt x="104" y="114"/>
                      </a:lnTo>
                      <a:lnTo>
                        <a:pt x="108" y="116"/>
                      </a:lnTo>
                      <a:lnTo>
                        <a:pt x="112" y="114"/>
                      </a:lnTo>
                      <a:lnTo>
                        <a:pt x="112" y="114"/>
                      </a:lnTo>
                      <a:lnTo>
                        <a:pt x="118" y="112"/>
                      </a:lnTo>
                      <a:lnTo>
                        <a:pt x="120" y="112"/>
                      </a:lnTo>
                      <a:lnTo>
                        <a:pt x="126" y="114"/>
                      </a:lnTo>
                      <a:lnTo>
                        <a:pt x="130" y="116"/>
                      </a:lnTo>
                      <a:lnTo>
                        <a:pt x="132" y="116"/>
                      </a:lnTo>
                      <a:lnTo>
                        <a:pt x="136" y="114"/>
                      </a:lnTo>
                      <a:lnTo>
                        <a:pt x="136" y="114"/>
                      </a:lnTo>
                      <a:lnTo>
                        <a:pt x="138" y="108"/>
                      </a:lnTo>
                      <a:lnTo>
                        <a:pt x="140" y="102"/>
                      </a:lnTo>
                      <a:lnTo>
                        <a:pt x="146" y="100"/>
                      </a:lnTo>
                      <a:lnTo>
                        <a:pt x="148" y="98"/>
                      </a:lnTo>
                      <a:lnTo>
                        <a:pt x="148" y="96"/>
                      </a:lnTo>
                      <a:lnTo>
                        <a:pt x="142" y="86"/>
                      </a:lnTo>
                      <a:lnTo>
                        <a:pt x="142" y="86"/>
                      </a:lnTo>
                      <a:lnTo>
                        <a:pt x="138" y="80"/>
                      </a:lnTo>
                      <a:lnTo>
                        <a:pt x="138" y="76"/>
                      </a:lnTo>
                      <a:lnTo>
                        <a:pt x="138" y="74"/>
                      </a:lnTo>
                      <a:lnTo>
                        <a:pt x="138" y="74"/>
                      </a:lnTo>
                      <a:lnTo>
                        <a:pt x="140" y="72"/>
                      </a:lnTo>
                      <a:lnTo>
                        <a:pt x="142" y="70"/>
                      </a:lnTo>
                      <a:lnTo>
                        <a:pt x="140" y="66"/>
                      </a:lnTo>
                      <a:lnTo>
                        <a:pt x="138" y="58"/>
                      </a:lnTo>
                      <a:lnTo>
                        <a:pt x="138" y="58"/>
                      </a:lnTo>
                      <a:lnTo>
                        <a:pt x="136" y="52"/>
                      </a:lnTo>
                      <a:lnTo>
                        <a:pt x="136" y="48"/>
                      </a:lnTo>
                      <a:lnTo>
                        <a:pt x="136" y="44"/>
                      </a:lnTo>
                      <a:lnTo>
                        <a:pt x="140" y="42"/>
                      </a:lnTo>
                      <a:lnTo>
                        <a:pt x="146" y="38"/>
                      </a:lnTo>
                      <a:lnTo>
                        <a:pt x="148" y="34"/>
                      </a:lnTo>
                      <a:lnTo>
                        <a:pt x="150" y="30"/>
                      </a:lnTo>
                      <a:lnTo>
                        <a:pt x="150" y="30"/>
                      </a:lnTo>
                      <a:lnTo>
                        <a:pt x="150" y="24"/>
                      </a:lnTo>
                      <a:lnTo>
                        <a:pt x="152" y="22"/>
                      </a:lnTo>
                      <a:lnTo>
                        <a:pt x="158" y="18"/>
                      </a:lnTo>
                      <a:lnTo>
                        <a:pt x="160" y="16"/>
                      </a:lnTo>
                      <a:lnTo>
                        <a:pt x="160" y="14"/>
                      </a:lnTo>
                      <a:lnTo>
                        <a:pt x="158" y="10"/>
                      </a:lnTo>
                      <a:lnTo>
                        <a:pt x="158" y="10"/>
                      </a:lnTo>
                      <a:lnTo>
                        <a:pt x="148" y="12"/>
                      </a:lnTo>
                      <a:lnTo>
                        <a:pt x="138" y="14"/>
                      </a:lnTo>
                      <a:lnTo>
                        <a:pt x="130" y="14"/>
                      </a:lnTo>
                      <a:lnTo>
                        <a:pt x="120" y="10"/>
                      </a:lnTo>
                      <a:lnTo>
                        <a:pt x="120" y="10"/>
                      </a:lnTo>
                      <a:lnTo>
                        <a:pt x="110" y="6"/>
                      </a:lnTo>
                      <a:lnTo>
                        <a:pt x="102" y="4"/>
                      </a:lnTo>
                      <a:lnTo>
                        <a:pt x="92" y="4"/>
                      </a:lnTo>
                      <a:lnTo>
                        <a:pt x="80" y="2"/>
                      </a:lnTo>
                      <a:lnTo>
                        <a:pt x="80" y="2"/>
                      </a:lnTo>
                      <a:lnTo>
                        <a:pt x="74" y="0"/>
                      </a:lnTo>
                      <a:lnTo>
                        <a:pt x="70" y="0"/>
                      </a:lnTo>
                      <a:lnTo>
                        <a:pt x="68" y="2"/>
                      </a:lnTo>
                      <a:lnTo>
                        <a:pt x="68" y="4"/>
                      </a:lnTo>
                      <a:lnTo>
                        <a:pt x="66" y="8"/>
                      </a:lnTo>
                      <a:lnTo>
                        <a:pt x="64" y="8"/>
                      </a:lnTo>
                      <a:lnTo>
                        <a:pt x="58" y="8"/>
                      </a:lnTo>
                      <a:lnTo>
                        <a:pt x="58" y="8"/>
                      </a:lnTo>
                      <a:lnTo>
                        <a:pt x="46" y="8"/>
                      </a:lnTo>
                      <a:lnTo>
                        <a:pt x="34" y="8"/>
                      </a:lnTo>
                      <a:lnTo>
                        <a:pt x="26" y="12"/>
                      </a:lnTo>
                      <a:lnTo>
                        <a:pt x="22" y="14"/>
                      </a:lnTo>
                      <a:lnTo>
                        <a:pt x="20" y="18"/>
                      </a:lnTo>
                      <a:lnTo>
                        <a:pt x="20" y="18"/>
                      </a:lnTo>
                      <a:lnTo>
                        <a:pt x="18" y="20"/>
                      </a:lnTo>
                      <a:lnTo>
                        <a:pt x="16" y="22"/>
                      </a:lnTo>
                      <a:lnTo>
                        <a:pt x="10" y="24"/>
                      </a:lnTo>
                      <a:lnTo>
                        <a:pt x="6" y="26"/>
                      </a:lnTo>
                      <a:lnTo>
                        <a:pt x="2" y="28"/>
                      </a:lnTo>
                      <a:lnTo>
                        <a:pt x="2" y="32"/>
                      </a:lnTo>
                      <a:lnTo>
                        <a:pt x="2" y="32"/>
                      </a:lnTo>
                      <a:lnTo>
                        <a:pt x="0" y="40"/>
                      </a:lnTo>
                      <a:lnTo>
                        <a:pt x="0" y="48"/>
                      </a:lnTo>
                      <a:lnTo>
                        <a:pt x="2" y="54"/>
                      </a:lnTo>
                      <a:lnTo>
                        <a:pt x="4" y="60"/>
                      </a:lnTo>
                      <a:lnTo>
                        <a:pt x="4" y="60"/>
                      </a:lnTo>
                      <a:lnTo>
                        <a:pt x="8" y="68"/>
                      </a:lnTo>
                      <a:lnTo>
                        <a:pt x="12" y="74"/>
                      </a:lnTo>
                      <a:lnTo>
                        <a:pt x="16" y="76"/>
                      </a:lnTo>
                      <a:lnTo>
                        <a:pt x="18" y="76"/>
                      </a:lnTo>
                      <a:lnTo>
                        <a:pt x="24" y="76"/>
                      </a:lnTo>
                      <a:lnTo>
                        <a:pt x="28" y="72"/>
                      </a:lnTo>
                      <a:lnTo>
                        <a:pt x="28" y="72"/>
                      </a:lnTo>
                      <a:lnTo>
                        <a:pt x="36" y="70"/>
                      </a:lnTo>
                      <a:lnTo>
                        <a:pt x="36" y="70"/>
                      </a:lnTo>
                      <a:lnTo>
                        <a:pt x="36" y="74"/>
                      </a:lnTo>
                      <a:lnTo>
                        <a:pt x="30" y="98"/>
                      </a:lnTo>
                      <a:lnTo>
                        <a:pt x="30" y="98"/>
                      </a:lnTo>
                      <a:lnTo>
                        <a:pt x="40" y="94"/>
                      </a:lnTo>
                      <a:lnTo>
                        <a:pt x="46" y="90"/>
                      </a:lnTo>
                      <a:lnTo>
                        <a:pt x="50" y="88"/>
                      </a:lnTo>
                      <a:lnTo>
                        <a:pt x="56" y="86"/>
                      </a:lnTo>
                      <a:lnTo>
                        <a:pt x="56" y="86"/>
                      </a:lnTo>
                      <a:lnTo>
                        <a:pt x="62" y="86"/>
                      </a:lnTo>
                      <a:lnTo>
                        <a:pt x="62" y="8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2" name="Freeform 110"/>
                <p:cNvSpPr>
                  <a:spLocks/>
                </p:cNvSpPr>
                <p:nvPr/>
              </p:nvSpPr>
              <p:spPr bwMode="auto">
                <a:xfrm>
                  <a:off x="3396" y="1584"/>
                  <a:ext cx="250" cy="130"/>
                </a:xfrm>
                <a:custGeom>
                  <a:avLst/>
                  <a:gdLst>
                    <a:gd name="T0" fmla="*/ 92 w 250"/>
                    <a:gd name="T1" fmla="*/ 92 h 130"/>
                    <a:gd name="T2" fmla="*/ 112 w 250"/>
                    <a:gd name="T3" fmla="*/ 96 h 130"/>
                    <a:gd name="T4" fmla="*/ 128 w 250"/>
                    <a:gd name="T5" fmla="*/ 94 h 130"/>
                    <a:gd name="T6" fmla="*/ 132 w 250"/>
                    <a:gd name="T7" fmla="*/ 90 h 130"/>
                    <a:gd name="T8" fmla="*/ 138 w 250"/>
                    <a:gd name="T9" fmla="*/ 88 h 130"/>
                    <a:gd name="T10" fmla="*/ 142 w 250"/>
                    <a:gd name="T11" fmla="*/ 96 h 130"/>
                    <a:gd name="T12" fmla="*/ 146 w 250"/>
                    <a:gd name="T13" fmla="*/ 102 h 130"/>
                    <a:gd name="T14" fmla="*/ 158 w 250"/>
                    <a:gd name="T15" fmla="*/ 102 h 130"/>
                    <a:gd name="T16" fmla="*/ 184 w 250"/>
                    <a:gd name="T17" fmla="*/ 122 h 130"/>
                    <a:gd name="T18" fmla="*/ 194 w 250"/>
                    <a:gd name="T19" fmla="*/ 130 h 130"/>
                    <a:gd name="T20" fmla="*/ 202 w 250"/>
                    <a:gd name="T21" fmla="*/ 126 h 130"/>
                    <a:gd name="T22" fmla="*/ 222 w 250"/>
                    <a:gd name="T23" fmla="*/ 122 h 130"/>
                    <a:gd name="T24" fmla="*/ 230 w 250"/>
                    <a:gd name="T25" fmla="*/ 120 h 130"/>
                    <a:gd name="T26" fmla="*/ 236 w 250"/>
                    <a:gd name="T27" fmla="*/ 110 h 130"/>
                    <a:gd name="T28" fmla="*/ 248 w 250"/>
                    <a:gd name="T29" fmla="*/ 104 h 130"/>
                    <a:gd name="T30" fmla="*/ 250 w 250"/>
                    <a:gd name="T31" fmla="*/ 90 h 130"/>
                    <a:gd name="T32" fmla="*/ 240 w 250"/>
                    <a:gd name="T33" fmla="*/ 74 h 130"/>
                    <a:gd name="T34" fmla="*/ 236 w 250"/>
                    <a:gd name="T35" fmla="*/ 68 h 130"/>
                    <a:gd name="T36" fmla="*/ 232 w 250"/>
                    <a:gd name="T37" fmla="*/ 66 h 130"/>
                    <a:gd name="T38" fmla="*/ 236 w 250"/>
                    <a:gd name="T39" fmla="*/ 50 h 130"/>
                    <a:gd name="T40" fmla="*/ 238 w 250"/>
                    <a:gd name="T41" fmla="*/ 44 h 130"/>
                    <a:gd name="T42" fmla="*/ 222 w 250"/>
                    <a:gd name="T43" fmla="*/ 28 h 130"/>
                    <a:gd name="T44" fmla="*/ 216 w 250"/>
                    <a:gd name="T45" fmla="*/ 30 h 130"/>
                    <a:gd name="T46" fmla="*/ 204 w 250"/>
                    <a:gd name="T47" fmla="*/ 26 h 130"/>
                    <a:gd name="T48" fmla="*/ 194 w 250"/>
                    <a:gd name="T49" fmla="*/ 30 h 130"/>
                    <a:gd name="T50" fmla="*/ 178 w 250"/>
                    <a:gd name="T51" fmla="*/ 16 h 130"/>
                    <a:gd name="T52" fmla="*/ 172 w 250"/>
                    <a:gd name="T53" fmla="*/ 14 h 130"/>
                    <a:gd name="T54" fmla="*/ 154 w 250"/>
                    <a:gd name="T55" fmla="*/ 2 h 130"/>
                    <a:gd name="T56" fmla="*/ 142 w 250"/>
                    <a:gd name="T57" fmla="*/ 0 h 130"/>
                    <a:gd name="T58" fmla="*/ 132 w 250"/>
                    <a:gd name="T59" fmla="*/ 4 h 130"/>
                    <a:gd name="T60" fmla="*/ 116 w 250"/>
                    <a:gd name="T61" fmla="*/ 12 h 130"/>
                    <a:gd name="T62" fmla="*/ 114 w 250"/>
                    <a:gd name="T63" fmla="*/ 12 h 130"/>
                    <a:gd name="T64" fmla="*/ 116 w 250"/>
                    <a:gd name="T65" fmla="*/ 24 h 130"/>
                    <a:gd name="T66" fmla="*/ 118 w 250"/>
                    <a:gd name="T67" fmla="*/ 48 h 130"/>
                    <a:gd name="T68" fmla="*/ 106 w 250"/>
                    <a:gd name="T69" fmla="*/ 56 h 130"/>
                    <a:gd name="T70" fmla="*/ 82 w 250"/>
                    <a:gd name="T71" fmla="*/ 56 h 130"/>
                    <a:gd name="T72" fmla="*/ 70 w 250"/>
                    <a:gd name="T73" fmla="*/ 34 h 130"/>
                    <a:gd name="T74" fmla="*/ 60 w 250"/>
                    <a:gd name="T75" fmla="*/ 28 h 130"/>
                    <a:gd name="T76" fmla="*/ 54 w 250"/>
                    <a:gd name="T77" fmla="*/ 18 h 130"/>
                    <a:gd name="T78" fmla="*/ 28 w 250"/>
                    <a:gd name="T79" fmla="*/ 26 h 130"/>
                    <a:gd name="T80" fmla="*/ 20 w 250"/>
                    <a:gd name="T81" fmla="*/ 32 h 130"/>
                    <a:gd name="T82" fmla="*/ 14 w 250"/>
                    <a:gd name="T83" fmla="*/ 50 h 130"/>
                    <a:gd name="T84" fmla="*/ 14 w 250"/>
                    <a:gd name="T85" fmla="*/ 56 h 130"/>
                    <a:gd name="T86" fmla="*/ 2 w 250"/>
                    <a:gd name="T87" fmla="*/ 72 h 130"/>
                    <a:gd name="T88" fmla="*/ 0 w 250"/>
                    <a:gd name="T89" fmla="*/ 90 h 130"/>
                    <a:gd name="T90" fmla="*/ 2 w 250"/>
                    <a:gd name="T91" fmla="*/ 108 h 130"/>
                    <a:gd name="T92" fmla="*/ 22 w 250"/>
                    <a:gd name="T93" fmla="*/ 96 h 130"/>
                    <a:gd name="T94" fmla="*/ 66 w 250"/>
                    <a:gd name="T95" fmla="*/ 9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0" h="130">
                      <a:moveTo>
                        <a:pt x="66" y="90"/>
                      </a:moveTo>
                      <a:lnTo>
                        <a:pt x="66" y="90"/>
                      </a:lnTo>
                      <a:lnTo>
                        <a:pt x="92" y="92"/>
                      </a:lnTo>
                      <a:lnTo>
                        <a:pt x="102" y="94"/>
                      </a:lnTo>
                      <a:lnTo>
                        <a:pt x="112" y="96"/>
                      </a:lnTo>
                      <a:lnTo>
                        <a:pt x="112" y="96"/>
                      </a:lnTo>
                      <a:lnTo>
                        <a:pt x="118" y="98"/>
                      </a:lnTo>
                      <a:lnTo>
                        <a:pt x="122" y="98"/>
                      </a:lnTo>
                      <a:lnTo>
                        <a:pt x="128" y="94"/>
                      </a:lnTo>
                      <a:lnTo>
                        <a:pt x="128" y="94"/>
                      </a:lnTo>
                      <a:lnTo>
                        <a:pt x="132" y="90"/>
                      </a:lnTo>
                      <a:lnTo>
                        <a:pt x="132" y="90"/>
                      </a:lnTo>
                      <a:lnTo>
                        <a:pt x="134" y="88"/>
                      </a:lnTo>
                      <a:lnTo>
                        <a:pt x="138" y="88"/>
                      </a:lnTo>
                      <a:lnTo>
                        <a:pt x="138" y="88"/>
                      </a:lnTo>
                      <a:lnTo>
                        <a:pt x="140" y="90"/>
                      </a:lnTo>
                      <a:lnTo>
                        <a:pt x="140" y="92"/>
                      </a:lnTo>
                      <a:lnTo>
                        <a:pt x="142" y="96"/>
                      </a:lnTo>
                      <a:lnTo>
                        <a:pt x="142" y="98"/>
                      </a:lnTo>
                      <a:lnTo>
                        <a:pt x="144" y="100"/>
                      </a:lnTo>
                      <a:lnTo>
                        <a:pt x="146" y="102"/>
                      </a:lnTo>
                      <a:lnTo>
                        <a:pt x="152" y="102"/>
                      </a:lnTo>
                      <a:lnTo>
                        <a:pt x="152" y="102"/>
                      </a:lnTo>
                      <a:lnTo>
                        <a:pt x="158" y="102"/>
                      </a:lnTo>
                      <a:lnTo>
                        <a:pt x="164" y="106"/>
                      </a:lnTo>
                      <a:lnTo>
                        <a:pt x="174" y="112"/>
                      </a:lnTo>
                      <a:lnTo>
                        <a:pt x="184" y="122"/>
                      </a:lnTo>
                      <a:lnTo>
                        <a:pt x="188" y="126"/>
                      </a:lnTo>
                      <a:lnTo>
                        <a:pt x="194" y="130"/>
                      </a:lnTo>
                      <a:lnTo>
                        <a:pt x="194" y="130"/>
                      </a:lnTo>
                      <a:lnTo>
                        <a:pt x="196" y="130"/>
                      </a:lnTo>
                      <a:lnTo>
                        <a:pt x="196" y="130"/>
                      </a:lnTo>
                      <a:lnTo>
                        <a:pt x="202" y="126"/>
                      </a:lnTo>
                      <a:lnTo>
                        <a:pt x="206" y="124"/>
                      </a:lnTo>
                      <a:lnTo>
                        <a:pt x="216" y="122"/>
                      </a:lnTo>
                      <a:lnTo>
                        <a:pt x="222" y="122"/>
                      </a:lnTo>
                      <a:lnTo>
                        <a:pt x="228" y="122"/>
                      </a:lnTo>
                      <a:lnTo>
                        <a:pt x="228" y="122"/>
                      </a:lnTo>
                      <a:lnTo>
                        <a:pt x="230" y="120"/>
                      </a:lnTo>
                      <a:lnTo>
                        <a:pt x="230" y="120"/>
                      </a:lnTo>
                      <a:lnTo>
                        <a:pt x="236" y="110"/>
                      </a:lnTo>
                      <a:lnTo>
                        <a:pt x="236" y="110"/>
                      </a:lnTo>
                      <a:lnTo>
                        <a:pt x="240" y="106"/>
                      </a:lnTo>
                      <a:lnTo>
                        <a:pt x="248" y="104"/>
                      </a:lnTo>
                      <a:lnTo>
                        <a:pt x="248" y="104"/>
                      </a:lnTo>
                      <a:lnTo>
                        <a:pt x="248" y="102"/>
                      </a:lnTo>
                      <a:lnTo>
                        <a:pt x="250" y="96"/>
                      </a:lnTo>
                      <a:lnTo>
                        <a:pt x="250" y="90"/>
                      </a:lnTo>
                      <a:lnTo>
                        <a:pt x="244" y="82"/>
                      </a:lnTo>
                      <a:lnTo>
                        <a:pt x="244" y="82"/>
                      </a:lnTo>
                      <a:lnTo>
                        <a:pt x="240" y="74"/>
                      </a:lnTo>
                      <a:lnTo>
                        <a:pt x="238" y="70"/>
                      </a:lnTo>
                      <a:lnTo>
                        <a:pt x="238" y="68"/>
                      </a:lnTo>
                      <a:lnTo>
                        <a:pt x="236" y="68"/>
                      </a:lnTo>
                      <a:lnTo>
                        <a:pt x="236" y="68"/>
                      </a:lnTo>
                      <a:lnTo>
                        <a:pt x="234" y="68"/>
                      </a:lnTo>
                      <a:lnTo>
                        <a:pt x="232" y="66"/>
                      </a:lnTo>
                      <a:lnTo>
                        <a:pt x="232" y="60"/>
                      </a:lnTo>
                      <a:lnTo>
                        <a:pt x="234" y="54"/>
                      </a:lnTo>
                      <a:lnTo>
                        <a:pt x="236" y="50"/>
                      </a:lnTo>
                      <a:lnTo>
                        <a:pt x="236" y="50"/>
                      </a:lnTo>
                      <a:lnTo>
                        <a:pt x="238" y="46"/>
                      </a:lnTo>
                      <a:lnTo>
                        <a:pt x="238" y="44"/>
                      </a:lnTo>
                      <a:lnTo>
                        <a:pt x="236" y="40"/>
                      </a:lnTo>
                      <a:lnTo>
                        <a:pt x="228" y="36"/>
                      </a:lnTo>
                      <a:lnTo>
                        <a:pt x="222" y="28"/>
                      </a:lnTo>
                      <a:lnTo>
                        <a:pt x="222" y="28"/>
                      </a:lnTo>
                      <a:lnTo>
                        <a:pt x="218" y="30"/>
                      </a:lnTo>
                      <a:lnTo>
                        <a:pt x="216" y="30"/>
                      </a:lnTo>
                      <a:lnTo>
                        <a:pt x="212" y="28"/>
                      </a:lnTo>
                      <a:lnTo>
                        <a:pt x="206" y="26"/>
                      </a:lnTo>
                      <a:lnTo>
                        <a:pt x="204" y="26"/>
                      </a:lnTo>
                      <a:lnTo>
                        <a:pt x="198" y="28"/>
                      </a:lnTo>
                      <a:lnTo>
                        <a:pt x="198" y="28"/>
                      </a:lnTo>
                      <a:lnTo>
                        <a:pt x="194" y="30"/>
                      </a:lnTo>
                      <a:lnTo>
                        <a:pt x="190" y="28"/>
                      </a:lnTo>
                      <a:lnTo>
                        <a:pt x="182" y="24"/>
                      </a:lnTo>
                      <a:lnTo>
                        <a:pt x="178" y="16"/>
                      </a:lnTo>
                      <a:lnTo>
                        <a:pt x="174" y="14"/>
                      </a:lnTo>
                      <a:lnTo>
                        <a:pt x="172" y="14"/>
                      </a:lnTo>
                      <a:lnTo>
                        <a:pt x="172" y="14"/>
                      </a:lnTo>
                      <a:lnTo>
                        <a:pt x="164" y="10"/>
                      </a:lnTo>
                      <a:lnTo>
                        <a:pt x="160" y="6"/>
                      </a:lnTo>
                      <a:lnTo>
                        <a:pt x="154" y="2"/>
                      </a:lnTo>
                      <a:lnTo>
                        <a:pt x="148" y="0"/>
                      </a:lnTo>
                      <a:lnTo>
                        <a:pt x="148" y="0"/>
                      </a:lnTo>
                      <a:lnTo>
                        <a:pt x="142" y="0"/>
                      </a:lnTo>
                      <a:lnTo>
                        <a:pt x="142" y="0"/>
                      </a:lnTo>
                      <a:lnTo>
                        <a:pt x="136" y="2"/>
                      </a:lnTo>
                      <a:lnTo>
                        <a:pt x="132" y="4"/>
                      </a:lnTo>
                      <a:lnTo>
                        <a:pt x="126" y="8"/>
                      </a:lnTo>
                      <a:lnTo>
                        <a:pt x="116" y="12"/>
                      </a:lnTo>
                      <a:lnTo>
                        <a:pt x="116" y="12"/>
                      </a:lnTo>
                      <a:lnTo>
                        <a:pt x="116" y="12"/>
                      </a:lnTo>
                      <a:lnTo>
                        <a:pt x="116" y="12"/>
                      </a:lnTo>
                      <a:lnTo>
                        <a:pt x="114" y="12"/>
                      </a:lnTo>
                      <a:lnTo>
                        <a:pt x="114" y="12"/>
                      </a:lnTo>
                      <a:lnTo>
                        <a:pt x="114" y="18"/>
                      </a:lnTo>
                      <a:lnTo>
                        <a:pt x="116" y="24"/>
                      </a:lnTo>
                      <a:lnTo>
                        <a:pt x="118" y="38"/>
                      </a:lnTo>
                      <a:lnTo>
                        <a:pt x="120" y="42"/>
                      </a:lnTo>
                      <a:lnTo>
                        <a:pt x="118" y="48"/>
                      </a:lnTo>
                      <a:lnTo>
                        <a:pt x="114" y="52"/>
                      </a:lnTo>
                      <a:lnTo>
                        <a:pt x="106" y="56"/>
                      </a:lnTo>
                      <a:lnTo>
                        <a:pt x="106" y="56"/>
                      </a:lnTo>
                      <a:lnTo>
                        <a:pt x="96" y="58"/>
                      </a:lnTo>
                      <a:lnTo>
                        <a:pt x="88" y="58"/>
                      </a:lnTo>
                      <a:lnTo>
                        <a:pt x="82" y="56"/>
                      </a:lnTo>
                      <a:lnTo>
                        <a:pt x="78" y="50"/>
                      </a:lnTo>
                      <a:lnTo>
                        <a:pt x="74" y="40"/>
                      </a:lnTo>
                      <a:lnTo>
                        <a:pt x="70" y="34"/>
                      </a:lnTo>
                      <a:lnTo>
                        <a:pt x="64" y="32"/>
                      </a:lnTo>
                      <a:lnTo>
                        <a:pt x="64" y="32"/>
                      </a:lnTo>
                      <a:lnTo>
                        <a:pt x="60" y="28"/>
                      </a:lnTo>
                      <a:lnTo>
                        <a:pt x="56" y="26"/>
                      </a:lnTo>
                      <a:lnTo>
                        <a:pt x="56" y="22"/>
                      </a:lnTo>
                      <a:lnTo>
                        <a:pt x="54" y="18"/>
                      </a:lnTo>
                      <a:lnTo>
                        <a:pt x="48" y="20"/>
                      </a:lnTo>
                      <a:lnTo>
                        <a:pt x="48" y="20"/>
                      </a:lnTo>
                      <a:lnTo>
                        <a:pt x="28" y="26"/>
                      </a:lnTo>
                      <a:lnTo>
                        <a:pt x="24" y="30"/>
                      </a:lnTo>
                      <a:lnTo>
                        <a:pt x="20" y="32"/>
                      </a:lnTo>
                      <a:lnTo>
                        <a:pt x="20" y="32"/>
                      </a:lnTo>
                      <a:lnTo>
                        <a:pt x="14" y="42"/>
                      </a:lnTo>
                      <a:lnTo>
                        <a:pt x="14" y="46"/>
                      </a:lnTo>
                      <a:lnTo>
                        <a:pt x="14" y="50"/>
                      </a:lnTo>
                      <a:lnTo>
                        <a:pt x="14" y="50"/>
                      </a:lnTo>
                      <a:lnTo>
                        <a:pt x="16" y="54"/>
                      </a:lnTo>
                      <a:lnTo>
                        <a:pt x="14" y="56"/>
                      </a:lnTo>
                      <a:lnTo>
                        <a:pt x="12" y="60"/>
                      </a:lnTo>
                      <a:lnTo>
                        <a:pt x="6" y="64"/>
                      </a:lnTo>
                      <a:lnTo>
                        <a:pt x="2" y="72"/>
                      </a:lnTo>
                      <a:lnTo>
                        <a:pt x="2" y="72"/>
                      </a:lnTo>
                      <a:lnTo>
                        <a:pt x="0" y="82"/>
                      </a:lnTo>
                      <a:lnTo>
                        <a:pt x="0" y="90"/>
                      </a:lnTo>
                      <a:lnTo>
                        <a:pt x="0" y="108"/>
                      </a:lnTo>
                      <a:lnTo>
                        <a:pt x="0" y="108"/>
                      </a:lnTo>
                      <a:lnTo>
                        <a:pt x="2" y="108"/>
                      </a:lnTo>
                      <a:lnTo>
                        <a:pt x="2" y="108"/>
                      </a:lnTo>
                      <a:lnTo>
                        <a:pt x="2" y="108"/>
                      </a:lnTo>
                      <a:lnTo>
                        <a:pt x="22" y="96"/>
                      </a:lnTo>
                      <a:lnTo>
                        <a:pt x="36" y="90"/>
                      </a:lnTo>
                      <a:lnTo>
                        <a:pt x="50" y="90"/>
                      </a:lnTo>
                      <a:lnTo>
                        <a:pt x="66" y="90"/>
                      </a:lnTo>
                      <a:lnTo>
                        <a:pt x="66" y="9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3" name="Freeform 111"/>
                <p:cNvSpPr>
                  <a:spLocks/>
                </p:cNvSpPr>
                <p:nvPr/>
              </p:nvSpPr>
              <p:spPr bwMode="auto">
                <a:xfrm>
                  <a:off x="3512" y="1584"/>
                  <a:ext cx="26" cy="12"/>
                </a:xfrm>
                <a:custGeom>
                  <a:avLst/>
                  <a:gdLst>
                    <a:gd name="T0" fmla="*/ 26 w 26"/>
                    <a:gd name="T1" fmla="*/ 0 h 12"/>
                    <a:gd name="T2" fmla="*/ 26 w 26"/>
                    <a:gd name="T3" fmla="*/ 0 h 12"/>
                    <a:gd name="T4" fmla="*/ 20 w 26"/>
                    <a:gd name="T5" fmla="*/ 2 h 12"/>
                    <a:gd name="T6" fmla="*/ 16 w 26"/>
                    <a:gd name="T7" fmla="*/ 4 h 12"/>
                    <a:gd name="T8" fmla="*/ 10 w 26"/>
                    <a:gd name="T9" fmla="*/ 8 h 12"/>
                    <a:gd name="T10" fmla="*/ 0 w 26"/>
                    <a:gd name="T11" fmla="*/ 12 h 12"/>
                    <a:gd name="T12" fmla="*/ 0 w 26"/>
                    <a:gd name="T13" fmla="*/ 12 h 12"/>
                    <a:gd name="T14" fmla="*/ 0 w 26"/>
                    <a:gd name="T15" fmla="*/ 12 h 12"/>
                    <a:gd name="T16" fmla="*/ 0 w 26"/>
                    <a:gd name="T17" fmla="*/ 12 h 12"/>
                    <a:gd name="T18" fmla="*/ 10 w 26"/>
                    <a:gd name="T19" fmla="*/ 8 h 12"/>
                    <a:gd name="T20" fmla="*/ 16 w 26"/>
                    <a:gd name="T21" fmla="*/ 4 h 12"/>
                    <a:gd name="T22" fmla="*/ 20 w 26"/>
                    <a:gd name="T23" fmla="*/ 2 h 12"/>
                    <a:gd name="T24" fmla="*/ 26 w 26"/>
                    <a:gd name="T25" fmla="*/ 0 h 12"/>
                    <a:gd name="T26" fmla="*/ 26 w 26"/>
                    <a:gd name="T2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12">
                      <a:moveTo>
                        <a:pt x="26" y="0"/>
                      </a:moveTo>
                      <a:lnTo>
                        <a:pt x="26" y="0"/>
                      </a:lnTo>
                      <a:lnTo>
                        <a:pt x="20" y="2"/>
                      </a:lnTo>
                      <a:lnTo>
                        <a:pt x="16" y="4"/>
                      </a:lnTo>
                      <a:lnTo>
                        <a:pt x="10" y="8"/>
                      </a:lnTo>
                      <a:lnTo>
                        <a:pt x="0" y="12"/>
                      </a:lnTo>
                      <a:lnTo>
                        <a:pt x="0" y="12"/>
                      </a:lnTo>
                      <a:lnTo>
                        <a:pt x="0" y="12"/>
                      </a:lnTo>
                      <a:lnTo>
                        <a:pt x="0" y="12"/>
                      </a:lnTo>
                      <a:lnTo>
                        <a:pt x="10" y="8"/>
                      </a:lnTo>
                      <a:lnTo>
                        <a:pt x="16" y="4"/>
                      </a:lnTo>
                      <a:lnTo>
                        <a:pt x="20" y="2"/>
                      </a:lnTo>
                      <a:lnTo>
                        <a:pt x="26" y="0"/>
                      </a:lnTo>
                      <a:lnTo>
                        <a:pt x="2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4" name="Freeform 112"/>
                <p:cNvSpPr>
                  <a:spLocks/>
                </p:cNvSpPr>
                <p:nvPr/>
              </p:nvSpPr>
              <p:spPr bwMode="auto">
                <a:xfrm>
                  <a:off x="3484" y="1804"/>
                  <a:ext cx="0" cy="2"/>
                </a:xfrm>
                <a:custGeom>
                  <a:avLst/>
                  <a:gdLst>
                    <a:gd name="T0" fmla="*/ 2 h 2"/>
                    <a:gd name="T1" fmla="*/ 2 h 2"/>
                    <a:gd name="T2" fmla="*/ 2 h 2"/>
                    <a:gd name="T3" fmla="*/ 2 h 2"/>
                    <a:gd name="T4" fmla="*/ 2 h 2"/>
                    <a:gd name="T5" fmla="*/ 2 h 2"/>
                    <a:gd name="T6" fmla="*/ 0 h 2"/>
                    <a:gd name="T7" fmla="*/ 0 h 2"/>
                    <a:gd name="T8" fmla="*/ 2 h 2"/>
                    <a:gd name="T9" fmla="*/ 2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2"/>
                      </a:moveTo>
                      <a:lnTo>
                        <a:pt x="0" y="2"/>
                      </a:lnTo>
                      <a:lnTo>
                        <a:pt x="0" y="2"/>
                      </a:lnTo>
                      <a:lnTo>
                        <a:pt x="0" y="2"/>
                      </a:lnTo>
                      <a:lnTo>
                        <a:pt x="0" y="2"/>
                      </a:lnTo>
                      <a:lnTo>
                        <a:pt x="0" y="2"/>
                      </a:lnTo>
                      <a:lnTo>
                        <a:pt x="0" y="0"/>
                      </a:lnTo>
                      <a:lnTo>
                        <a:pt x="0"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5" name="Freeform 113"/>
                <p:cNvSpPr>
                  <a:spLocks/>
                </p:cNvSpPr>
                <p:nvPr/>
              </p:nvSpPr>
              <p:spPr bwMode="auto">
                <a:xfrm>
                  <a:off x="3398" y="1672"/>
                  <a:ext cx="198" cy="132"/>
                </a:xfrm>
                <a:custGeom>
                  <a:avLst/>
                  <a:gdLst>
                    <a:gd name="T0" fmla="*/ 86 w 198"/>
                    <a:gd name="T1" fmla="*/ 126 h 132"/>
                    <a:gd name="T2" fmla="*/ 86 w 198"/>
                    <a:gd name="T3" fmla="*/ 130 h 132"/>
                    <a:gd name="T4" fmla="*/ 86 w 198"/>
                    <a:gd name="T5" fmla="*/ 130 h 132"/>
                    <a:gd name="T6" fmla="*/ 86 w 198"/>
                    <a:gd name="T7" fmla="*/ 132 h 132"/>
                    <a:gd name="T8" fmla="*/ 102 w 198"/>
                    <a:gd name="T9" fmla="*/ 132 h 132"/>
                    <a:gd name="T10" fmla="*/ 116 w 198"/>
                    <a:gd name="T11" fmla="*/ 132 h 132"/>
                    <a:gd name="T12" fmla="*/ 128 w 198"/>
                    <a:gd name="T13" fmla="*/ 128 h 132"/>
                    <a:gd name="T14" fmla="*/ 136 w 198"/>
                    <a:gd name="T15" fmla="*/ 122 h 132"/>
                    <a:gd name="T16" fmla="*/ 148 w 198"/>
                    <a:gd name="T17" fmla="*/ 114 h 132"/>
                    <a:gd name="T18" fmla="*/ 154 w 198"/>
                    <a:gd name="T19" fmla="*/ 116 h 132"/>
                    <a:gd name="T20" fmla="*/ 160 w 198"/>
                    <a:gd name="T21" fmla="*/ 122 h 132"/>
                    <a:gd name="T22" fmla="*/ 162 w 198"/>
                    <a:gd name="T23" fmla="*/ 122 h 132"/>
                    <a:gd name="T24" fmla="*/ 166 w 198"/>
                    <a:gd name="T25" fmla="*/ 118 h 132"/>
                    <a:gd name="T26" fmla="*/ 162 w 198"/>
                    <a:gd name="T27" fmla="*/ 110 h 132"/>
                    <a:gd name="T28" fmla="*/ 160 w 198"/>
                    <a:gd name="T29" fmla="*/ 96 h 132"/>
                    <a:gd name="T30" fmla="*/ 162 w 198"/>
                    <a:gd name="T31" fmla="*/ 92 h 132"/>
                    <a:gd name="T32" fmla="*/ 168 w 198"/>
                    <a:gd name="T33" fmla="*/ 84 h 132"/>
                    <a:gd name="T34" fmla="*/ 178 w 198"/>
                    <a:gd name="T35" fmla="*/ 76 h 132"/>
                    <a:gd name="T36" fmla="*/ 188 w 198"/>
                    <a:gd name="T37" fmla="*/ 72 h 132"/>
                    <a:gd name="T38" fmla="*/ 194 w 198"/>
                    <a:gd name="T39" fmla="*/ 68 h 132"/>
                    <a:gd name="T40" fmla="*/ 196 w 198"/>
                    <a:gd name="T41" fmla="*/ 66 h 132"/>
                    <a:gd name="T42" fmla="*/ 198 w 198"/>
                    <a:gd name="T43" fmla="*/ 62 h 132"/>
                    <a:gd name="T44" fmla="*/ 192 w 198"/>
                    <a:gd name="T45" fmla="*/ 60 h 132"/>
                    <a:gd name="T46" fmla="*/ 188 w 198"/>
                    <a:gd name="T47" fmla="*/ 56 h 132"/>
                    <a:gd name="T48" fmla="*/ 192 w 198"/>
                    <a:gd name="T49" fmla="*/ 42 h 132"/>
                    <a:gd name="T50" fmla="*/ 192 w 198"/>
                    <a:gd name="T51" fmla="*/ 42 h 132"/>
                    <a:gd name="T52" fmla="*/ 192 w 198"/>
                    <a:gd name="T53" fmla="*/ 42 h 132"/>
                    <a:gd name="T54" fmla="*/ 186 w 198"/>
                    <a:gd name="T55" fmla="*/ 38 h 132"/>
                    <a:gd name="T56" fmla="*/ 172 w 198"/>
                    <a:gd name="T57" fmla="*/ 26 h 132"/>
                    <a:gd name="T58" fmla="*/ 156 w 198"/>
                    <a:gd name="T59" fmla="*/ 16 h 132"/>
                    <a:gd name="T60" fmla="*/ 150 w 198"/>
                    <a:gd name="T61" fmla="*/ 14 h 132"/>
                    <a:gd name="T62" fmla="*/ 140 w 198"/>
                    <a:gd name="T63" fmla="*/ 12 h 132"/>
                    <a:gd name="T64" fmla="*/ 138 w 198"/>
                    <a:gd name="T65" fmla="*/ 8 h 132"/>
                    <a:gd name="T66" fmla="*/ 138 w 198"/>
                    <a:gd name="T67" fmla="*/ 2 h 132"/>
                    <a:gd name="T68" fmla="*/ 136 w 198"/>
                    <a:gd name="T69" fmla="*/ 0 h 132"/>
                    <a:gd name="T70" fmla="*/ 130 w 198"/>
                    <a:gd name="T71" fmla="*/ 2 h 132"/>
                    <a:gd name="T72" fmla="*/ 126 w 198"/>
                    <a:gd name="T73" fmla="*/ 6 h 132"/>
                    <a:gd name="T74" fmla="*/ 120 w 198"/>
                    <a:gd name="T75" fmla="*/ 10 h 132"/>
                    <a:gd name="T76" fmla="*/ 110 w 198"/>
                    <a:gd name="T77" fmla="*/ 8 h 132"/>
                    <a:gd name="T78" fmla="*/ 98 w 198"/>
                    <a:gd name="T79" fmla="*/ 6 h 132"/>
                    <a:gd name="T80" fmla="*/ 64 w 198"/>
                    <a:gd name="T81" fmla="*/ 4 h 132"/>
                    <a:gd name="T82" fmla="*/ 48 w 198"/>
                    <a:gd name="T83" fmla="*/ 2 h 132"/>
                    <a:gd name="T84" fmla="*/ 20 w 198"/>
                    <a:gd name="T85" fmla="*/ 8 h 132"/>
                    <a:gd name="T86" fmla="*/ 0 w 198"/>
                    <a:gd name="T87" fmla="*/ 20 h 132"/>
                    <a:gd name="T88" fmla="*/ 4 w 198"/>
                    <a:gd name="T89" fmla="*/ 40 h 132"/>
                    <a:gd name="T90" fmla="*/ 6 w 198"/>
                    <a:gd name="T91" fmla="*/ 46 h 132"/>
                    <a:gd name="T92" fmla="*/ 8 w 198"/>
                    <a:gd name="T93" fmla="*/ 64 h 132"/>
                    <a:gd name="T94" fmla="*/ 24 w 198"/>
                    <a:gd name="T95" fmla="*/ 70 h 132"/>
                    <a:gd name="T96" fmla="*/ 44 w 198"/>
                    <a:gd name="T97" fmla="*/ 74 h 132"/>
                    <a:gd name="T98" fmla="*/ 58 w 198"/>
                    <a:gd name="T99" fmla="*/ 78 h 132"/>
                    <a:gd name="T100" fmla="*/ 62 w 198"/>
                    <a:gd name="T101" fmla="*/ 82 h 132"/>
                    <a:gd name="T102" fmla="*/ 62 w 198"/>
                    <a:gd name="T103" fmla="*/ 90 h 132"/>
                    <a:gd name="T104" fmla="*/ 60 w 198"/>
                    <a:gd name="T105" fmla="*/ 102 h 132"/>
                    <a:gd name="T106" fmla="*/ 60 w 198"/>
                    <a:gd name="T107" fmla="*/ 110 h 132"/>
                    <a:gd name="T108" fmla="*/ 70 w 198"/>
                    <a:gd name="T109" fmla="*/ 112 h 132"/>
                    <a:gd name="T110" fmla="*/ 82 w 198"/>
                    <a:gd name="T111" fmla="*/ 120 h 132"/>
                    <a:gd name="T112" fmla="*/ 86 w 198"/>
                    <a:gd name="T113" fmla="*/ 126 h 132"/>
                    <a:gd name="T114" fmla="*/ 86 w 198"/>
                    <a:gd name="T115" fmla="*/ 12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 h="132">
                      <a:moveTo>
                        <a:pt x="86" y="126"/>
                      </a:moveTo>
                      <a:lnTo>
                        <a:pt x="86" y="126"/>
                      </a:lnTo>
                      <a:lnTo>
                        <a:pt x="86" y="130"/>
                      </a:lnTo>
                      <a:lnTo>
                        <a:pt x="86" y="130"/>
                      </a:lnTo>
                      <a:lnTo>
                        <a:pt x="86" y="130"/>
                      </a:lnTo>
                      <a:lnTo>
                        <a:pt x="86" y="130"/>
                      </a:lnTo>
                      <a:lnTo>
                        <a:pt x="86" y="132"/>
                      </a:lnTo>
                      <a:lnTo>
                        <a:pt x="86" y="132"/>
                      </a:lnTo>
                      <a:lnTo>
                        <a:pt x="94" y="132"/>
                      </a:lnTo>
                      <a:lnTo>
                        <a:pt x="102" y="132"/>
                      </a:lnTo>
                      <a:lnTo>
                        <a:pt x="112" y="132"/>
                      </a:lnTo>
                      <a:lnTo>
                        <a:pt x="116" y="132"/>
                      </a:lnTo>
                      <a:lnTo>
                        <a:pt x="122" y="132"/>
                      </a:lnTo>
                      <a:lnTo>
                        <a:pt x="128" y="128"/>
                      </a:lnTo>
                      <a:lnTo>
                        <a:pt x="136" y="122"/>
                      </a:lnTo>
                      <a:lnTo>
                        <a:pt x="136" y="122"/>
                      </a:lnTo>
                      <a:lnTo>
                        <a:pt x="144" y="116"/>
                      </a:lnTo>
                      <a:lnTo>
                        <a:pt x="148" y="114"/>
                      </a:lnTo>
                      <a:lnTo>
                        <a:pt x="152" y="114"/>
                      </a:lnTo>
                      <a:lnTo>
                        <a:pt x="154" y="116"/>
                      </a:lnTo>
                      <a:lnTo>
                        <a:pt x="158" y="122"/>
                      </a:lnTo>
                      <a:lnTo>
                        <a:pt x="160" y="122"/>
                      </a:lnTo>
                      <a:lnTo>
                        <a:pt x="162" y="122"/>
                      </a:lnTo>
                      <a:lnTo>
                        <a:pt x="162" y="122"/>
                      </a:lnTo>
                      <a:lnTo>
                        <a:pt x="166" y="118"/>
                      </a:lnTo>
                      <a:lnTo>
                        <a:pt x="166" y="118"/>
                      </a:lnTo>
                      <a:lnTo>
                        <a:pt x="164" y="114"/>
                      </a:lnTo>
                      <a:lnTo>
                        <a:pt x="162" y="110"/>
                      </a:lnTo>
                      <a:lnTo>
                        <a:pt x="160" y="104"/>
                      </a:lnTo>
                      <a:lnTo>
                        <a:pt x="160" y="96"/>
                      </a:lnTo>
                      <a:lnTo>
                        <a:pt x="160" y="96"/>
                      </a:lnTo>
                      <a:lnTo>
                        <a:pt x="162" y="92"/>
                      </a:lnTo>
                      <a:lnTo>
                        <a:pt x="162" y="92"/>
                      </a:lnTo>
                      <a:lnTo>
                        <a:pt x="168" y="84"/>
                      </a:lnTo>
                      <a:lnTo>
                        <a:pt x="174" y="78"/>
                      </a:lnTo>
                      <a:lnTo>
                        <a:pt x="178" y="76"/>
                      </a:lnTo>
                      <a:lnTo>
                        <a:pt x="182" y="74"/>
                      </a:lnTo>
                      <a:lnTo>
                        <a:pt x="188" y="72"/>
                      </a:lnTo>
                      <a:lnTo>
                        <a:pt x="192" y="72"/>
                      </a:lnTo>
                      <a:lnTo>
                        <a:pt x="194" y="68"/>
                      </a:lnTo>
                      <a:lnTo>
                        <a:pt x="194" y="68"/>
                      </a:lnTo>
                      <a:lnTo>
                        <a:pt x="196" y="66"/>
                      </a:lnTo>
                      <a:lnTo>
                        <a:pt x="196" y="66"/>
                      </a:lnTo>
                      <a:lnTo>
                        <a:pt x="198" y="62"/>
                      </a:lnTo>
                      <a:lnTo>
                        <a:pt x="196" y="60"/>
                      </a:lnTo>
                      <a:lnTo>
                        <a:pt x="192" y="60"/>
                      </a:lnTo>
                      <a:lnTo>
                        <a:pt x="190" y="58"/>
                      </a:lnTo>
                      <a:lnTo>
                        <a:pt x="188" y="56"/>
                      </a:lnTo>
                      <a:lnTo>
                        <a:pt x="190" y="50"/>
                      </a:lnTo>
                      <a:lnTo>
                        <a:pt x="192" y="42"/>
                      </a:lnTo>
                      <a:lnTo>
                        <a:pt x="192" y="42"/>
                      </a:lnTo>
                      <a:lnTo>
                        <a:pt x="192" y="42"/>
                      </a:lnTo>
                      <a:lnTo>
                        <a:pt x="192" y="42"/>
                      </a:lnTo>
                      <a:lnTo>
                        <a:pt x="192" y="42"/>
                      </a:lnTo>
                      <a:lnTo>
                        <a:pt x="192" y="42"/>
                      </a:lnTo>
                      <a:lnTo>
                        <a:pt x="186" y="38"/>
                      </a:lnTo>
                      <a:lnTo>
                        <a:pt x="180" y="34"/>
                      </a:lnTo>
                      <a:lnTo>
                        <a:pt x="172" y="26"/>
                      </a:lnTo>
                      <a:lnTo>
                        <a:pt x="162" y="18"/>
                      </a:lnTo>
                      <a:lnTo>
                        <a:pt x="156" y="16"/>
                      </a:lnTo>
                      <a:lnTo>
                        <a:pt x="150" y="14"/>
                      </a:lnTo>
                      <a:lnTo>
                        <a:pt x="150" y="14"/>
                      </a:lnTo>
                      <a:lnTo>
                        <a:pt x="144" y="14"/>
                      </a:lnTo>
                      <a:lnTo>
                        <a:pt x="140" y="12"/>
                      </a:lnTo>
                      <a:lnTo>
                        <a:pt x="140" y="10"/>
                      </a:lnTo>
                      <a:lnTo>
                        <a:pt x="138" y="8"/>
                      </a:lnTo>
                      <a:lnTo>
                        <a:pt x="138" y="4"/>
                      </a:lnTo>
                      <a:lnTo>
                        <a:pt x="138" y="2"/>
                      </a:lnTo>
                      <a:lnTo>
                        <a:pt x="136" y="0"/>
                      </a:lnTo>
                      <a:lnTo>
                        <a:pt x="136" y="0"/>
                      </a:lnTo>
                      <a:lnTo>
                        <a:pt x="132" y="0"/>
                      </a:lnTo>
                      <a:lnTo>
                        <a:pt x="130" y="2"/>
                      </a:lnTo>
                      <a:lnTo>
                        <a:pt x="130" y="2"/>
                      </a:lnTo>
                      <a:lnTo>
                        <a:pt x="126" y="6"/>
                      </a:lnTo>
                      <a:lnTo>
                        <a:pt x="126" y="6"/>
                      </a:lnTo>
                      <a:lnTo>
                        <a:pt x="120" y="10"/>
                      </a:lnTo>
                      <a:lnTo>
                        <a:pt x="116" y="10"/>
                      </a:lnTo>
                      <a:lnTo>
                        <a:pt x="110" y="8"/>
                      </a:lnTo>
                      <a:lnTo>
                        <a:pt x="110" y="8"/>
                      </a:lnTo>
                      <a:lnTo>
                        <a:pt x="98" y="6"/>
                      </a:lnTo>
                      <a:lnTo>
                        <a:pt x="90" y="4"/>
                      </a:lnTo>
                      <a:lnTo>
                        <a:pt x="64" y="4"/>
                      </a:lnTo>
                      <a:lnTo>
                        <a:pt x="64" y="4"/>
                      </a:lnTo>
                      <a:lnTo>
                        <a:pt x="48" y="2"/>
                      </a:lnTo>
                      <a:lnTo>
                        <a:pt x="34" y="4"/>
                      </a:lnTo>
                      <a:lnTo>
                        <a:pt x="20" y="8"/>
                      </a:lnTo>
                      <a:lnTo>
                        <a:pt x="0" y="20"/>
                      </a:lnTo>
                      <a:lnTo>
                        <a:pt x="0" y="20"/>
                      </a:lnTo>
                      <a:lnTo>
                        <a:pt x="0" y="32"/>
                      </a:lnTo>
                      <a:lnTo>
                        <a:pt x="4" y="40"/>
                      </a:lnTo>
                      <a:lnTo>
                        <a:pt x="4" y="40"/>
                      </a:lnTo>
                      <a:lnTo>
                        <a:pt x="6" y="46"/>
                      </a:lnTo>
                      <a:lnTo>
                        <a:pt x="8" y="52"/>
                      </a:lnTo>
                      <a:lnTo>
                        <a:pt x="8" y="64"/>
                      </a:lnTo>
                      <a:lnTo>
                        <a:pt x="8" y="64"/>
                      </a:lnTo>
                      <a:lnTo>
                        <a:pt x="24" y="70"/>
                      </a:lnTo>
                      <a:lnTo>
                        <a:pt x="34" y="74"/>
                      </a:lnTo>
                      <a:lnTo>
                        <a:pt x="44" y="74"/>
                      </a:lnTo>
                      <a:lnTo>
                        <a:pt x="50" y="74"/>
                      </a:lnTo>
                      <a:lnTo>
                        <a:pt x="58" y="78"/>
                      </a:lnTo>
                      <a:lnTo>
                        <a:pt x="58" y="78"/>
                      </a:lnTo>
                      <a:lnTo>
                        <a:pt x="62" y="82"/>
                      </a:lnTo>
                      <a:lnTo>
                        <a:pt x="62" y="84"/>
                      </a:lnTo>
                      <a:lnTo>
                        <a:pt x="62" y="90"/>
                      </a:lnTo>
                      <a:lnTo>
                        <a:pt x="60" y="98"/>
                      </a:lnTo>
                      <a:lnTo>
                        <a:pt x="60" y="102"/>
                      </a:lnTo>
                      <a:lnTo>
                        <a:pt x="60" y="110"/>
                      </a:lnTo>
                      <a:lnTo>
                        <a:pt x="60" y="110"/>
                      </a:lnTo>
                      <a:lnTo>
                        <a:pt x="66" y="110"/>
                      </a:lnTo>
                      <a:lnTo>
                        <a:pt x="70" y="112"/>
                      </a:lnTo>
                      <a:lnTo>
                        <a:pt x="76" y="116"/>
                      </a:lnTo>
                      <a:lnTo>
                        <a:pt x="82" y="120"/>
                      </a:lnTo>
                      <a:lnTo>
                        <a:pt x="82" y="120"/>
                      </a:lnTo>
                      <a:lnTo>
                        <a:pt x="86" y="126"/>
                      </a:lnTo>
                      <a:lnTo>
                        <a:pt x="86" y="126"/>
                      </a:lnTo>
                      <a:lnTo>
                        <a:pt x="86" y="126"/>
                      </a:lnTo>
                      <a:lnTo>
                        <a:pt x="86" y="12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6" name="Freeform 114"/>
                <p:cNvSpPr>
                  <a:spLocks/>
                </p:cNvSpPr>
                <p:nvPr/>
              </p:nvSpPr>
              <p:spPr bwMode="auto">
                <a:xfrm>
                  <a:off x="3528" y="1672"/>
                  <a:ext cx="62" cy="42"/>
                </a:xfrm>
                <a:custGeom>
                  <a:avLst/>
                  <a:gdLst>
                    <a:gd name="T0" fmla="*/ 20 w 62"/>
                    <a:gd name="T1" fmla="*/ 14 h 42"/>
                    <a:gd name="T2" fmla="*/ 20 w 62"/>
                    <a:gd name="T3" fmla="*/ 14 h 42"/>
                    <a:gd name="T4" fmla="*/ 14 w 62"/>
                    <a:gd name="T5" fmla="*/ 14 h 42"/>
                    <a:gd name="T6" fmla="*/ 12 w 62"/>
                    <a:gd name="T7" fmla="*/ 12 h 42"/>
                    <a:gd name="T8" fmla="*/ 10 w 62"/>
                    <a:gd name="T9" fmla="*/ 10 h 42"/>
                    <a:gd name="T10" fmla="*/ 10 w 62"/>
                    <a:gd name="T11" fmla="*/ 8 h 42"/>
                    <a:gd name="T12" fmla="*/ 8 w 62"/>
                    <a:gd name="T13" fmla="*/ 4 h 42"/>
                    <a:gd name="T14" fmla="*/ 8 w 62"/>
                    <a:gd name="T15" fmla="*/ 2 h 42"/>
                    <a:gd name="T16" fmla="*/ 6 w 62"/>
                    <a:gd name="T17" fmla="*/ 0 h 42"/>
                    <a:gd name="T18" fmla="*/ 6 w 62"/>
                    <a:gd name="T19" fmla="*/ 0 h 42"/>
                    <a:gd name="T20" fmla="*/ 2 w 62"/>
                    <a:gd name="T21" fmla="*/ 0 h 42"/>
                    <a:gd name="T22" fmla="*/ 0 w 62"/>
                    <a:gd name="T23" fmla="*/ 2 h 42"/>
                    <a:gd name="T24" fmla="*/ 0 w 62"/>
                    <a:gd name="T25" fmla="*/ 2 h 42"/>
                    <a:gd name="T26" fmla="*/ 2 w 62"/>
                    <a:gd name="T27" fmla="*/ 0 h 42"/>
                    <a:gd name="T28" fmla="*/ 6 w 62"/>
                    <a:gd name="T29" fmla="*/ 0 h 42"/>
                    <a:gd name="T30" fmla="*/ 6 w 62"/>
                    <a:gd name="T31" fmla="*/ 0 h 42"/>
                    <a:gd name="T32" fmla="*/ 8 w 62"/>
                    <a:gd name="T33" fmla="*/ 2 h 42"/>
                    <a:gd name="T34" fmla="*/ 8 w 62"/>
                    <a:gd name="T35" fmla="*/ 4 h 42"/>
                    <a:gd name="T36" fmla="*/ 8 w 62"/>
                    <a:gd name="T37" fmla="*/ 8 h 42"/>
                    <a:gd name="T38" fmla="*/ 10 w 62"/>
                    <a:gd name="T39" fmla="*/ 10 h 42"/>
                    <a:gd name="T40" fmla="*/ 10 w 62"/>
                    <a:gd name="T41" fmla="*/ 12 h 42"/>
                    <a:gd name="T42" fmla="*/ 14 w 62"/>
                    <a:gd name="T43" fmla="*/ 14 h 42"/>
                    <a:gd name="T44" fmla="*/ 20 w 62"/>
                    <a:gd name="T45" fmla="*/ 14 h 42"/>
                    <a:gd name="T46" fmla="*/ 20 w 62"/>
                    <a:gd name="T47" fmla="*/ 14 h 42"/>
                    <a:gd name="T48" fmla="*/ 26 w 62"/>
                    <a:gd name="T49" fmla="*/ 16 h 42"/>
                    <a:gd name="T50" fmla="*/ 32 w 62"/>
                    <a:gd name="T51" fmla="*/ 18 h 42"/>
                    <a:gd name="T52" fmla="*/ 42 w 62"/>
                    <a:gd name="T53" fmla="*/ 26 h 42"/>
                    <a:gd name="T54" fmla="*/ 50 w 62"/>
                    <a:gd name="T55" fmla="*/ 34 h 42"/>
                    <a:gd name="T56" fmla="*/ 56 w 62"/>
                    <a:gd name="T57" fmla="*/ 38 h 42"/>
                    <a:gd name="T58" fmla="*/ 62 w 62"/>
                    <a:gd name="T59" fmla="*/ 42 h 42"/>
                    <a:gd name="T60" fmla="*/ 62 w 62"/>
                    <a:gd name="T61" fmla="*/ 42 h 42"/>
                    <a:gd name="T62" fmla="*/ 62 w 62"/>
                    <a:gd name="T63" fmla="*/ 42 h 42"/>
                    <a:gd name="T64" fmla="*/ 62 w 62"/>
                    <a:gd name="T65" fmla="*/ 42 h 42"/>
                    <a:gd name="T66" fmla="*/ 56 w 62"/>
                    <a:gd name="T67" fmla="*/ 38 h 42"/>
                    <a:gd name="T68" fmla="*/ 52 w 62"/>
                    <a:gd name="T69" fmla="*/ 34 h 42"/>
                    <a:gd name="T70" fmla="*/ 42 w 62"/>
                    <a:gd name="T71" fmla="*/ 24 h 42"/>
                    <a:gd name="T72" fmla="*/ 32 w 62"/>
                    <a:gd name="T73" fmla="*/ 18 h 42"/>
                    <a:gd name="T74" fmla="*/ 26 w 62"/>
                    <a:gd name="T75" fmla="*/ 14 h 42"/>
                    <a:gd name="T76" fmla="*/ 20 w 62"/>
                    <a:gd name="T77" fmla="*/ 14 h 42"/>
                    <a:gd name="T78" fmla="*/ 20 w 62"/>
                    <a:gd name="T79"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 h="42">
                      <a:moveTo>
                        <a:pt x="20" y="14"/>
                      </a:moveTo>
                      <a:lnTo>
                        <a:pt x="20" y="14"/>
                      </a:lnTo>
                      <a:lnTo>
                        <a:pt x="14" y="14"/>
                      </a:lnTo>
                      <a:lnTo>
                        <a:pt x="12" y="12"/>
                      </a:lnTo>
                      <a:lnTo>
                        <a:pt x="10" y="10"/>
                      </a:lnTo>
                      <a:lnTo>
                        <a:pt x="10" y="8"/>
                      </a:lnTo>
                      <a:lnTo>
                        <a:pt x="8" y="4"/>
                      </a:lnTo>
                      <a:lnTo>
                        <a:pt x="8" y="2"/>
                      </a:lnTo>
                      <a:lnTo>
                        <a:pt x="6" y="0"/>
                      </a:lnTo>
                      <a:lnTo>
                        <a:pt x="6" y="0"/>
                      </a:lnTo>
                      <a:lnTo>
                        <a:pt x="2" y="0"/>
                      </a:lnTo>
                      <a:lnTo>
                        <a:pt x="0" y="2"/>
                      </a:lnTo>
                      <a:lnTo>
                        <a:pt x="0" y="2"/>
                      </a:lnTo>
                      <a:lnTo>
                        <a:pt x="2" y="0"/>
                      </a:lnTo>
                      <a:lnTo>
                        <a:pt x="6" y="0"/>
                      </a:lnTo>
                      <a:lnTo>
                        <a:pt x="6" y="0"/>
                      </a:lnTo>
                      <a:lnTo>
                        <a:pt x="8" y="2"/>
                      </a:lnTo>
                      <a:lnTo>
                        <a:pt x="8" y="4"/>
                      </a:lnTo>
                      <a:lnTo>
                        <a:pt x="8" y="8"/>
                      </a:lnTo>
                      <a:lnTo>
                        <a:pt x="10" y="10"/>
                      </a:lnTo>
                      <a:lnTo>
                        <a:pt x="10" y="12"/>
                      </a:lnTo>
                      <a:lnTo>
                        <a:pt x="14" y="14"/>
                      </a:lnTo>
                      <a:lnTo>
                        <a:pt x="20" y="14"/>
                      </a:lnTo>
                      <a:lnTo>
                        <a:pt x="20" y="14"/>
                      </a:lnTo>
                      <a:lnTo>
                        <a:pt x="26" y="16"/>
                      </a:lnTo>
                      <a:lnTo>
                        <a:pt x="32" y="18"/>
                      </a:lnTo>
                      <a:lnTo>
                        <a:pt x="42" y="26"/>
                      </a:lnTo>
                      <a:lnTo>
                        <a:pt x="50" y="34"/>
                      </a:lnTo>
                      <a:lnTo>
                        <a:pt x="56" y="38"/>
                      </a:lnTo>
                      <a:lnTo>
                        <a:pt x="62" y="42"/>
                      </a:lnTo>
                      <a:lnTo>
                        <a:pt x="62" y="42"/>
                      </a:lnTo>
                      <a:lnTo>
                        <a:pt x="62" y="42"/>
                      </a:lnTo>
                      <a:lnTo>
                        <a:pt x="62" y="42"/>
                      </a:lnTo>
                      <a:lnTo>
                        <a:pt x="56" y="38"/>
                      </a:lnTo>
                      <a:lnTo>
                        <a:pt x="52" y="34"/>
                      </a:lnTo>
                      <a:lnTo>
                        <a:pt x="42" y="24"/>
                      </a:lnTo>
                      <a:lnTo>
                        <a:pt x="32" y="18"/>
                      </a:lnTo>
                      <a:lnTo>
                        <a:pt x="26" y="14"/>
                      </a:lnTo>
                      <a:lnTo>
                        <a:pt x="20" y="14"/>
                      </a:lnTo>
                      <a:lnTo>
                        <a:pt x="20"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7" name="Freeform 115"/>
                <p:cNvSpPr>
                  <a:spLocks/>
                </p:cNvSpPr>
                <p:nvPr/>
              </p:nvSpPr>
              <p:spPr bwMode="auto">
                <a:xfrm>
                  <a:off x="3398" y="1674"/>
                  <a:ext cx="126" cy="18"/>
                </a:xfrm>
                <a:custGeom>
                  <a:avLst/>
                  <a:gdLst>
                    <a:gd name="T0" fmla="*/ 64 w 126"/>
                    <a:gd name="T1" fmla="*/ 2 h 18"/>
                    <a:gd name="T2" fmla="*/ 64 w 126"/>
                    <a:gd name="T3" fmla="*/ 2 h 18"/>
                    <a:gd name="T4" fmla="*/ 90 w 126"/>
                    <a:gd name="T5" fmla="*/ 2 h 18"/>
                    <a:gd name="T6" fmla="*/ 98 w 126"/>
                    <a:gd name="T7" fmla="*/ 4 h 18"/>
                    <a:gd name="T8" fmla="*/ 110 w 126"/>
                    <a:gd name="T9" fmla="*/ 6 h 18"/>
                    <a:gd name="T10" fmla="*/ 110 w 126"/>
                    <a:gd name="T11" fmla="*/ 6 h 18"/>
                    <a:gd name="T12" fmla="*/ 116 w 126"/>
                    <a:gd name="T13" fmla="*/ 8 h 18"/>
                    <a:gd name="T14" fmla="*/ 120 w 126"/>
                    <a:gd name="T15" fmla="*/ 8 h 18"/>
                    <a:gd name="T16" fmla="*/ 126 w 126"/>
                    <a:gd name="T17" fmla="*/ 4 h 18"/>
                    <a:gd name="T18" fmla="*/ 126 w 126"/>
                    <a:gd name="T19" fmla="*/ 4 h 18"/>
                    <a:gd name="T20" fmla="*/ 120 w 126"/>
                    <a:gd name="T21" fmla="*/ 8 h 18"/>
                    <a:gd name="T22" fmla="*/ 116 w 126"/>
                    <a:gd name="T23" fmla="*/ 8 h 18"/>
                    <a:gd name="T24" fmla="*/ 110 w 126"/>
                    <a:gd name="T25" fmla="*/ 6 h 18"/>
                    <a:gd name="T26" fmla="*/ 110 w 126"/>
                    <a:gd name="T27" fmla="*/ 6 h 18"/>
                    <a:gd name="T28" fmla="*/ 100 w 126"/>
                    <a:gd name="T29" fmla="*/ 4 h 18"/>
                    <a:gd name="T30" fmla="*/ 90 w 126"/>
                    <a:gd name="T31" fmla="*/ 2 h 18"/>
                    <a:gd name="T32" fmla="*/ 64 w 126"/>
                    <a:gd name="T33" fmla="*/ 0 h 18"/>
                    <a:gd name="T34" fmla="*/ 64 w 126"/>
                    <a:gd name="T35" fmla="*/ 0 h 18"/>
                    <a:gd name="T36" fmla="*/ 48 w 126"/>
                    <a:gd name="T37" fmla="*/ 0 h 18"/>
                    <a:gd name="T38" fmla="*/ 34 w 126"/>
                    <a:gd name="T39" fmla="*/ 0 h 18"/>
                    <a:gd name="T40" fmla="*/ 20 w 126"/>
                    <a:gd name="T41" fmla="*/ 6 h 18"/>
                    <a:gd name="T42" fmla="*/ 0 w 126"/>
                    <a:gd name="T43" fmla="*/ 18 h 18"/>
                    <a:gd name="T44" fmla="*/ 0 w 126"/>
                    <a:gd name="T45" fmla="*/ 18 h 18"/>
                    <a:gd name="T46" fmla="*/ 0 w 126"/>
                    <a:gd name="T47" fmla="*/ 18 h 18"/>
                    <a:gd name="T48" fmla="*/ 20 w 126"/>
                    <a:gd name="T49" fmla="*/ 6 h 18"/>
                    <a:gd name="T50" fmla="*/ 34 w 126"/>
                    <a:gd name="T51" fmla="*/ 2 h 18"/>
                    <a:gd name="T52" fmla="*/ 48 w 126"/>
                    <a:gd name="T53" fmla="*/ 0 h 18"/>
                    <a:gd name="T54" fmla="*/ 64 w 126"/>
                    <a:gd name="T55" fmla="*/ 2 h 18"/>
                    <a:gd name="T56" fmla="*/ 64 w 126"/>
                    <a:gd name="T5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6" h="18">
                      <a:moveTo>
                        <a:pt x="64" y="2"/>
                      </a:moveTo>
                      <a:lnTo>
                        <a:pt x="64" y="2"/>
                      </a:lnTo>
                      <a:lnTo>
                        <a:pt x="90" y="2"/>
                      </a:lnTo>
                      <a:lnTo>
                        <a:pt x="98" y="4"/>
                      </a:lnTo>
                      <a:lnTo>
                        <a:pt x="110" y="6"/>
                      </a:lnTo>
                      <a:lnTo>
                        <a:pt x="110" y="6"/>
                      </a:lnTo>
                      <a:lnTo>
                        <a:pt x="116" y="8"/>
                      </a:lnTo>
                      <a:lnTo>
                        <a:pt x="120" y="8"/>
                      </a:lnTo>
                      <a:lnTo>
                        <a:pt x="126" y="4"/>
                      </a:lnTo>
                      <a:lnTo>
                        <a:pt x="126" y="4"/>
                      </a:lnTo>
                      <a:lnTo>
                        <a:pt x="120" y="8"/>
                      </a:lnTo>
                      <a:lnTo>
                        <a:pt x="116" y="8"/>
                      </a:lnTo>
                      <a:lnTo>
                        <a:pt x="110" y="6"/>
                      </a:lnTo>
                      <a:lnTo>
                        <a:pt x="110" y="6"/>
                      </a:lnTo>
                      <a:lnTo>
                        <a:pt x="100" y="4"/>
                      </a:lnTo>
                      <a:lnTo>
                        <a:pt x="90" y="2"/>
                      </a:lnTo>
                      <a:lnTo>
                        <a:pt x="64" y="0"/>
                      </a:lnTo>
                      <a:lnTo>
                        <a:pt x="64" y="0"/>
                      </a:lnTo>
                      <a:lnTo>
                        <a:pt x="48" y="0"/>
                      </a:lnTo>
                      <a:lnTo>
                        <a:pt x="34" y="0"/>
                      </a:lnTo>
                      <a:lnTo>
                        <a:pt x="20" y="6"/>
                      </a:lnTo>
                      <a:lnTo>
                        <a:pt x="0" y="18"/>
                      </a:lnTo>
                      <a:lnTo>
                        <a:pt x="0" y="18"/>
                      </a:lnTo>
                      <a:lnTo>
                        <a:pt x="0" y="18"/>
                      </a:lnTo>
                      <a:lnTo>
                        <a:pt x="20" y="6"/>
                      </a:lnTo>
                      <a:lnTo>
                        <a:pt x="34" y="2"/>
                      </a:lnTo>
                      <a:lnTo>
                        <a:pt x="48" y="0"/>
                      </a:lnTo>
                      <a:lnTo>
                        <a:pt x="64" y="2"/>
                      </a:lnTo>
                      <a:lnTo>
                        <a:pt x="64"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8" name="Freeform 116"/>
                <p:cNvSpPr>
                  <a:spLocks/>
                </p:cNvSpPr>
                <p:nvPr/>
              </p:nvSpPr>
              <p:spPr bwMode="auto">
                <a:xfrm>
                  <a:off x="3472" y="1688"/>
                  <a:ext cx="328" cy="256"/>
                </a:xfrm>
                <a:custGeom>
                  <a:avLst/>
                  <a:gdLst>
                    <a:gd name="T0" fmla="*/ 314 w 328"/>
                    <a:gd name="T1" fmla="*/ 126 h 256"/>
                    <a:gd name="T2" fmla="*/ 296 w 328"/>
                    <a:gd name="T3" fmla="*/ 122 h 256"/>
                    <a:gd name="T4" fmla="*/ 298 w 328"/>
                    <a:gd name="T5" fmla="*/ 110 h 256"/>
                    <a:gd name="T6" fmla="*/ 278 w 328"/>
                    <a:gd name="T7" fmla="*/ 96 h 256"/>
                    <a:gd name="T8" fmla="*/ 270 w 328"/>
                    <a:gd name="T9" fmla="*/ 78 h 256"/>
                    <a:gd name="T10" fmla="*/ 264 w 328"/>
                    <a:gd name="T11" fmla="*/ 66 h 256"/>
                    <a:gd name="T12" fmla="*/ 272 w 328"/>
                    <a:gd name="T13" fmla="*/ 58 h 256"/>
                    <a:gd name="T14" fmla="*/ 266 w 328"/>
                    <a:gd name="T15" fmla="*/ 38 h 256"/>
                    <a:gd name="T16" fmla="*/ 268 w 328"/>
                    <a:gd name="T17" fmla="*/ 28 h 256"/>
                    <a:gd name="T18" fmla="*/ 256 w 328"/>
                    <a:gd name="T19" fmla="*/ 24 h 256"/>
                    <a:gd name="T20" fmla="*/ 236 w 328"/>
                    <a:gd name="T21" fmla="*/ 16 h 256"/>
                    <a:gd name="T22" fmla="*/ 216 w 328"/>
                    <a:gd name="T23" fmla="*/ 24 h 256"/>
                    <a:gd name="T24" fmla="*/ 212 w 328"/>
                    <a:gd name="T25" fmla="*/ 10 h 256"/>
                    <a:gd name="T26" fmla="*/ 196 w 328"/>
                    <a:gd name="T27" fmla="*/ 10 h 256"/>
                    <a:gd name="T28" fmla="*/ 180 w 328"/>
                    <a:gd name="T29" fmla="*/ 0 h 256"/>
                    <a:gd name="T30" fmla="*/ 172 w 328"/>
                    <a:gd name="T31" fmla="*/ 0 h 256"/>
                    <a:gd name="T32" fmla="*/ 160 w 328"/>
                    <a:gd name="T33" fmla="*/ 6 h 256"/>
                    <a:gd name="T34" fmla="*/ 152 w 328"/>
                    <a:gd name="T35" fmla="*/ 18 h 256"/>
                    <a:gd name="T36" fmla="*/ 140 w 328"/>
                    <a:gd name="T37" fmla="*/ 18 h 256"/>
                    <a:gd name="T38" fmla="*/ 120 w 328"/>
                    <a:gd name="T39" fmla="*/ 26 h 256"/>
                    <a:gd name="T40" fmla="*/ 118 w 328"/>
                    <a:gd name="T41" fmla="*/ 44 h 256"/>
                    <a:gd name="T42" fmla="*/ 122 w 328"/>
                    <a:gd name="T43" fmla="*/ 50 h 256"/>
                    <a:gd name="T44" fmla="*/ 114 w 328"/>
                    <a:gd name="T45" fmla="*/ 58 h 256"/>
                    <a:gd name="T46" fmla="*/ 94 w 328"/>
                    <a:gd name="T47" fmla="*/ 68 h 256"/>
                    <a:gd name="T48" fmla="*/ 86 w 328"/>
                    <a:gd name="T49" fmla="*/ 80 h 256"/>
                    <a:gd name="T50" fmla="*/ 90 w 328"/>
                    <a:gd name="T51" fmla="*/ 98 h 256"/>
                    <a:gd name="T52" fmla="*/ 88 w 328"/>
                    <a:gd name="T53" fmla="*/ 106 h 256"/>
                    <a:gd name="T54" fmla="*/ 78 w 328"/>
                    <a:gd name="T55" fmla="*/ 98 h 256"/>
                    <a:gd name="T56" fmla="*/ 62 w 328"/>
                    <a:gd name="T57" fmla="*/ 106 h 256"/>
                    <a:gd name="T58" fmla="*/ 38 w 328"/>
                    <a:gd name="T59" fmla="*/ 118 h 256"/>
                    <a:gd name="T60" fmla="*/ 12 w 328"/>
                    <a:gd name="T61" fmla="*/ 118 h 256"/>
                    <a:gd name="T62" fmla="*/ 28 w 328"/>
                    <a:gd name="T63" fmla="*/ 178 h 256"/>
                    <a:gd name="T64" fmla="*/ 8 w 328"/>
                    <a:gd name="T65" fmla="*/ 192 h 256"/>
                    <a:gd name="T66" fmla="*/ 0 w 328"/>
                    <a:gd name="T67" fmla="*/ 204 h 256"/>
                    <a:gd name="T68" fmla="*/ 14 w 328"/>
                    <a:gd name="T69" fmla="*/ 212 h 256"/>
                    <a:gd name="T70" fmla="*/ 14 w 328"/>
                    <a:gd name="T71" fmla="*/ 236 h 256"/>
                    <a:gd name="T72" fmla="*/ 16 w 328"/>
                    <a:gd name="T73" fmla="*/ 242 h 256"/>
                    <a:gd name="T74" fmla="*/ 22 w 328"/>
                    <a:gd name="T75" fmla="*/ 236 h 256"/>
                    <a:gd name="T76" fmla="*/ 32 w 328"/>
                    <a:gd name="T77" fmla="*/ 236 h 256"/>
                    <a:gd name="T78" fmla="*/ 50 w 328"/>
                    <a:gd name="T79" fmla="*/ 222 h 256"/>
                    <a:gd name="T80" fmla="*/ 90 w 328"/>
                    <a:gd name="T81" fmla="*/ 220 h 256"/>
                    <a:gd name="T82" fmla="*/ 128 w 328"/>
                    <a:gd name="T83" fmla="*/ 230 h 256"/>
                    <a:gd name="T84" fmla="*/ 146 w 328"/>
                    <a:gd name="T85" fmla="*/ 236 h 256"/>
                    <a:gd name="T86" fmla="*/ 182 w 328"/>
                    <a:gd name="T87" fmla="*/ 238 h 256"/>
                    <a:gd name="T88" fmla="*/ 190 w 328"/>
                    <a:gd name="T89" fmla="*/ 246 h 256"/>
                    <a:gd name="T90" fmla="*/ 206 w 328"/>
                    <a:gd name="T91" fmla="*/ 236 h 256"/>
                    <a:gd name="T92" fmla="*/ 214 w 328"/>
                    <a:gd name="T93" fmla="*/ 250 h 256"/>
                    <a:gd name="T94" fmla="*/ 232 w 328"/>
                    <a:gd name="T95" fmla="*/ 246 h 256"/>
                    <a:gd name="T96" fmla="*/ 250 w 328"/>
                    <a:gd name="T97" fmla="*/ 256 h 256"/>
                    <a:gd name="T98" fmla="*/ 256 w 328"/>
                    <a:gd name="T99" fmla="*/ 242 h 256"/>
                    <a:gd name="T100" fmla="*/ 266 w 328"/>
                    <a:gd name="T101" fmla="*/ 220 h 256"/>
                    <a:gd name="T102" fmla="*/ 296 w 328"/>
                    <a:gd name="T103" fmla="*/ 212 h 256"/>
                    <a:gd name="T104" fmla="*/ 290 w 328"/>
                    <a:gd name="T105" fmla="*/ 188 h 256"/>
                    <a:gd name="T106" fmla="*/ 284 w 328"/>
                    <a:gd name="T107" fmla="*/ 170 h 256"/>
                    <a:gd name="T108" fmla="*/ 282 w 328"/>
                    <a:gd name="T109" fmla="*/ 158 h 256"/>
                    <a:gd name="T110" fmla="*/ 296 w 328"/>
                    <a:gd name="T111" fmla="*/ 156 h 256"/>
                    <a:gd name="T112" fmla="*/ 310 w 328"/>
                    <a:gd name="T113" fmla="*/ 162 h 256"/>
                    <a:gd name="T114" fmla="*/ 324 w 328"/>
                    <a:gd name="T115" fmla="*/ 150 h 256"/>
                    <a:gd name="T116" fmla="*/ 326 w 328"/>
                    <a:gd name="T117" fmla="*/ 140 h 256"/>
                    <a:gd name="T118" fmla="*/ 320 w 328"/>
                    <a:gd name="T119" fmla="*/ 13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28" h="256">
                      <a:moveTo>
                        <a:pt x="320" y="132"/>
                      </a:moveTo>
                      <a:lnTo>
                        <a:pt x="320" y="132"/>
                      </a:lnTo>
                      <a:lnTo>
                        <a:pt x="318" y="128"/>
                      </a:lnTo>
                      <a:lnTo>
                        <a:pt x="314" y="126"/>
                      </a:lnTo>
                      <a:lnTo>
                        <a:pt x="304" y="126"/>
                      </a:lnTo>
                      <a:lnTo>
                        <a:pt x="300" y="124"/>
                      </a:lnTo>
                      <a:lnTo>
                        <a:pt x="296" y="124"/>
                      </a:lnTo>
                      <a:lnTo>
                        <a:pt x="296" y="122"/>
                      </a:lnTo>
                      <a:lnTo>
                        <a:pt x="298" y="116"/>
                      </a:lnTo>
                      <a:lnTo>
                        <a:pt x="298" y="116"/>
                      </a:lnTo>
                      <a:lnTo>
                        <a:pt x="300" y="114"/>
                      </a:lnTo>
                      <a:lnTo>
                        <a:pt x="298" y="110"/>
                      </a:lnTo>
                      <a:lnTo>
                        <a:pt x="292" y="108"/>
                      </a:lnTo>
                      <a:lnTo>
                        <a:pt x="286" y="106"/>
                      </a:lnTo>
                      <a:lnTo>
                        <a:pt x="282" y="102"/>
                      </a:lnTo>
                      <a:lnTo>
                        <a:pt x="278" y="96"/>
                      </a:lnTo>
                      <a:lnTo>
                        <a:pt x="276" y="88"/>
                      </a:lnTo>
                      <a:lnTo>
                        <a:pt x="276" y="88"/>
                      </a:lnTo>
                      <a:lnTo>
                        <a:pt x="274" y="82"/>
                      </a:lnTo>
                      <a:lnTo>
                        <a:pt x="270" y="78"/>
                      </a:lnTo>
                      <a:lnTo>
                        <a:pt x="266" y="72"/>
                      </a:lnTo>
                      <a:lnTo>
                        <a:pt x="264" y="70"/>
                      </a:lnTo>
                      <a:lnTo>
                        <a:pt x="262" y="68"/>
                      </a:lnTo>
                      <a:lnTo>
                        <a:pt x="264" y="66"/>
                      </a:lnTo>
                      <a:lnTo>
                        <a:pt x="266" y="64"/>
                      </a:lnTo>
                      <a:lnTo>
                        <a:pt x="266" y="64"/>
                      </a:lnTo>
                      <a:lnTo>
                        <a:pt x="270" y="60"/>
                      </a:lnTo>
                      <a:lnTo>
                        <a:pt x="272" y="58"/>
                      </a:lnTo>
                      <a:lnTo>
                        <a:pt x="268" y="54"/>
                      </a:lnTo>
                      <a:lnTo>
                        <a:pt x="266" y="48"/>
                      </a:lnTo>
                      <a:lnTo>
                        <a:pt x="266" y="44"/>
                      </a:lnTo>
                      <a:lnTo>
                        <a:pt x="266" y="38"/>
                      </a:lnTo>
                      <a:lnTo>
                        <a:pt x="266" y="38"/>
                      </a:lnTo>
                      <a:lnTo>
                        <a:pt x="268" y="34"/>
                      </a:lnTo>
                      <a:lnTo>
                        <a:pt x="268" y="30"/>
                      </a:lnTo>
                      <a:lnTo>
                        <a:pt x="268" y="28"/>
                      </a:lnTo>
                      <a:lnTo>
                        <a:pt x="266" y="28"/>
                      </a:lnTo>
                      <a:lnTo>
                        <a:pt x="260" y="26"/>
                      </a:lnTo>
                      <a:lnTo>
                        <a:pt x="258" y="26"/>
                      </a:lnTo>
                      <a:lnTo>
                        <a:pt x="256" y="24"/>
                      </a:lnTo>
                      <a:lnTo>
                        <a:pt x="256" y="24"/>
                      </a:lnTo>
                      <a:lnTo>
                        <a:pt x="250" y="18"/>
                      </a:lnTo>
                      <a:lnTo>
                        <a:pt x="244" y="16"/>
                      </a:lnTo>
                      <a:lnTo>
                        <a:pt x="236" y="16"/>
                      </a:lnTo>
                      <a:lnTo>
                        <a:pt x="224" y="22"/>
                      </a:lnTo>
                      <a:lnTo>
                        <a:pt x="224" y="22"/>
                      </a:lnTo>
                      <a:lnTo>
                        <a:pt x="218" y="24"/>
                      </a:lnTo>
                      <a:lnTo>
                        <a:pt x="216" y="24"/>
                      </a:lnTo>
                      <a:lnTo>
                        <a:pt x="214" y="20"/>
                      </a:lnTo>
                      <a:lnTo>
                        <a:pt x="214" y="16"/>
                      </a:lnTo>
                      <a:lnTo>
                        <a:pt x="214" y="14"/>
                      </a:lnTo>
                      <a:lnTo>
                        <a:pt x="212" y="10"/>
                      </a:lnTo>
                      <a:lnTo>
                        <a:pt x="210" y="8"/>
                      </a:lnTo>
                      <a:lnTo>
                        <a:pt x="202" y="10"/>
                      </a:lnTo>
                      <a:lnTo>
                        <a:pt x="202" y="10"/>
                      </a:lnTo>
                      <a:lnTo>
                        <a:pt x="196" y="10"/>
                      </a:lnTo>
                      <a:lnTo>
                        <a:pt x="192" y="10"/>
                      </a:lnTo>
                      <a:lnTo>
                        <a:pt x="188" y="6"/>
                      </a:lnTo>
                      <a:lnTo>
                        <a:pt x="184" y="2"/>
                      </a:lnTo>
                      <a:lnTo>
                        <a:pt x="180" y="0"/>
                      </a:lnTo>
                      <a:lnTo>
                        <a:pt x="172" y="0"/>
                      </a:lnTo>
                      <a:lnTo>
                        <a:pt x="172" y="0"/>
                      </a:lnTo>
                      <a:lnTo>
                        <a:pt x="172" y="0"/>
                      </a:lnTo>
                      <a:lnTo>
                        <a:pt x="172" y="0"/>
                      </a:lnTo>
                      <a:lnTo>
                        <a:pt x="172" y="2"/>
                      </a:lnTo>
                      <a:lnTo>
                        <a:pt x="172" y="2"/>
                      </a:lnTo>
                      <a:lnTo>
                        <a:pt x="164" y="4"/>
                      </a:lnTo>
                      <a:lnTo>
                        <a:pt x="160" y="6"/>
                      </a:lnTo>
                      <a:lnTo>
                        <a:pt x="160" y="6"/>
                      </a:lnTo>
                      <a:lnTo>
                        <a:pt x="154" y="14"/>
                      </a:lnTo>
                      <a:lnTo>
                        <a:pt x="154" y="14"/>
                      </a:lnTo>
                      <a:lnTo>
                        <a:pt x="152" y="18"/>
                      </a:lnTo>
                      <a:lnTo>
                        <a:pt x="152" y="18"/>
                      </a:lnTo>
                      <a:lnTo>
                        <a:pt x="148" y="18"/>
                      </a:lnTo>
                      <a:lnTo>
                        <a:pt x="146" y="20"/>
                      </a:lnTo>
                      <a:lnTo>
                        <a:pt x="140" y="18"/>
                      </a:lnTo>
                      <a:lnTo>
                        <a:pt x="130" y="20"/>
                      </a:lnTo>
                      <a:lnTo>
                        <a:pt x="126" y="22"/>
                      </a:lnTo>
                      <a:lnTo>
                        <a:pt x="120" y="26"/>
                      </a:lnTo>
                      <a:lnTo>
                        <a:pt x="120" y="26"/>
                      </a:lnTo>
                      <a:lnTo>
                        <a:pt x="116" y="34"/>
                      </a:lnTo>
                      <a:lnTo>
                        <a:pt x="116" y="40"/>
                      </a:lnTo>
                      <a:lnTo>
                        <a:pt x="116" y="42"/>
                      </a:lnTo>
                      <a:lnTo>
                        <a:pt x="118" y="44"/>
                      </a:lnTo>
                      <a:lnTo>
                        <a:pt x="122" y="44"/>
                      </a:lnTo>
                      <a:lnTo>
                        <a:pt x="124" y="46"/>
                      </a:lnTo>
                      <a:lnTo>
                        <a:pt x="122" y="50"/>
                      </a:lnTo>
                      <a:lnTo>
                        <a:pt x="122" y="50"/>
                      </a:lnTo>
                      <a:lnTo>
                        <a:pt x="120" y="52"/>
                      </a:lnTo>
                      <a:lnTo>
                        <a:pt x="120" y="52"/>
                      </a:lnTo>
                      <a:lnTo>
                        <a:pt x="118" y="56"/>
                      </a:lnTo>
                      <a:lnTo>
                        <a:pt x="114" y="58"/>
                      </a:lnTo>
                      <a:lnTo>
                        <a:pt x="108" y="58"/>
                      </a:lnTo>
                      <a:lnTo>
                        <a:pt x="104" y="60"/>
                      </a:lnTo>
                      <a:lnTo>
                        <a:pt x="100" y="64"/>
                      </a:lnTo>
                      <a:lnTo>
                        <a:pt x="94" y="68"/>
                      </a:lnTo>
                      <a:lnTo>
                        <a:pt x="88" y="76"/>
                      </a:lnTo>
                      <a:lnTo>
                        <a:pt x="88" y="76"/>
                      </a:lnTo>
                      <a:lnTo>
                        <a:pt x="86" y="80"/>
                      </a:lnTo>
                      <a:lnTo>
                        <a:pt x="86" y="80"/>
                      </a:lnTo>
                      <a:lnTo>
                        <a:pt x="86" y="84"/>
                      </a:lnTo>
                      <a:lnTo>
                        <a:pt x="86" y="88"/>
                      </a:lnTo>
                      <a:lnTo>
                        <a:pt x="88" y="94"/>
                      </a:lnTo>
                      <a:lnTo>
                        <a:pt x="90" y="98"/>
                      </a:lnTo>
                      <a:lnTo>
                        <a:pt x="92" y="102"/>
                      </a:lnTo>
                      <a:lnTo>
                        <a:pt x="92" y="102"/>
                      </a:lnTo>
                      <a:lnTo>
                        <a:pt x="88" y="106"/>
                      </a:lnTo>
                      <a:lnTo>
                        <a:pt x="88" y="106"/>
                      </a:lnTo>
                      <a:lnTo>
                        <a:pt x="86" y="108"/>
                      </a:lnTo>
                      <a:lnTo>
                        <a:pt x="84" y="106"/>
                      </a:lnTo>
                      <a:lnTo>
                        <a:pt x="80" y="100"/>
                      </a:lnTo>
                      <a:lnTo>
                        <a:pt x="78" y="98"/>
                      </a:lnTo>
                      <a:lnTo>
                        <a:pt x="74" y="98"/>
                      </a:lnTo>
                      <a:lnTo>
                        <a:pt x="70" y="100"/>
                      </a:lnTo>
                      <a:lnTo>
                        <a:pt x="62" y="106"/>
                      </a:lnTo>
                      <a:lnTo>
                        <a:pt x="62" y="106"/>
                      </a:lnTo>
                      <a:lnTo>
                        <a:pt x="54" y="112"/>
                      </a:lnTo>
                      <a:lnTo>
                        <a:pt x="48" y="116"/>
                      </a:lnTo>
                      <a:lnTo>
                        <a:pt x="42" y="118"/>
                      </a:lnTo>
                      <a:lnTo>
                        <a:pt x="38" y="118"/>
                      </a:lnTo>
                      <a:lnTo>
                        <a:pt x="28" y="116"/>
                      </a:lnTo>
                      <a:lnTo>
                        <a:pt x="20" y="116"/>
                      </a:lnTo>
                      <a:lnTo>
                        <a:pt x="12" y="118"/>
                      </a:lnTo>
                      <a:lnTo>
                        <a:pt x="12" y="118"/>
                      </a:lnTo>
                      <a:lnTo>
                        <a:pt x="24" y="154"/>
                      </a:lnTo>
                      <a:lnTo>
                        <a:pt x="26" y="166"/>
                      </a:lnTo>
                      <a:lnTo>
                        <a:pt x="28" y="178"/>
                      </a:lnTo>
                      <a:lnTo>
                        <a:pt x="28" y="178"/>
                      </a:lnTo>
                      <a:lnTo>
                        <a:pt x="26" y="182"/>
                      </a:lnTo>
                      <a:lnTo>
                        <a:pt x="22" y="186"/>
                      </a:lnTo>
                      <a:lnTo>
                        <a:pt x="22" y="186"/>
                      </a:lnTo>
                      <a:lnTo>
                        <a:pt x="8" y="192"/>
                      </a:lnTo>
                      <a:lnTo>
                        <a:pt x="2" y="198"/>
                      </a:lnTo>
                      <a:lnTo>
                        <a:pt x="0" y="202"/>
                      </a:lnTo>
                      <a:lnTo>
                        <a:pt x="0" y="202"/>
                      </a:lnTo>
                      <a:lnTo>
                        <a:pt x="0" y="204"/>
                      </a:lnTo>
                      <a:lnTo>
                        <a:pt x="4" y="208"/>
                      </a:lnTo>
                      <a:lnTo>
                        <a:pt x="4" y="208"/>
                      </a:lnTo>
                      <a:lnTo>
                        <a:pt x="12" y="210"/>
                      </a:lnTo>
                      <a:lnTo>
                        <a:pt x="14" y="212"/>
                      </a:lnTo>
                      <a:lnTo>
                        <a:pt x="16" y="216"/>
                      </a:lnTo>
                      <a:lnTo>
                        <a:pt x="16" y="220"/>
                      </a:lnTo>
                      <a:lnTo>
                        <a:pt x="14" y="230"/>
                      </a:lnTo>
                      <a:lnTo>
                        <a:pt x="14" y="236"/>
                      </a:lnTo>
                      <a:lnTo>
                        <a:pt x="14" y="240"/>
                      </a:lnTo>
                      <a:lnTo>
                        <a:pt x="14" y="240"/>
                      </a:lnTo>
                      <a:lnTo>
                        <a:pt x="16" y="242"/>
                      </a:lnTo>
                      <a:lnTo>
                        <a:pt x="16" y="242"/>
                      </a:lnTo>
                      <a:lnTo>
                        <a:pt x="16" y="242"/>
                      </a:lnTo>
                      <a:lnTo>
                        <a:pt x="16" y="242"/>
                      </a:lnTo>
                      <a:lnTo>
                        <a:pt x="20" y="238"/>
                      </a:lnTo>
                      <a:lnTo>
                        <a:pt x="22" y="236"/>
                      </a:lnTo>
                      <a:lnTo>
                        <a:pt x="28" y="236"/>
                      </a:lnTo>
                      <a:lnTo>
                        <a:pt x="28" y="236"/>
                      </a:lnTo>
                      <a:lnTo>
                        <a:pt x="30" y="238"/>
                      </a:lnTo>
                      <a:lnTo>
                        <a:pt x="32" y="236"/>
                      </a:lnTo>
                      <a:lnTo>
                        <a:pt x="34" y="232"/>
                      </a:lnTo>
                      <a:lnTo>
                        <a:pt x="36" y="228"/>
                      </a:lnTo>
                      <a:lnTo>
                        <a:pt x="42" y="226"/>
                      </a:lnTo>
                      <a:lnTo>
                        <a:pt x="50" y="222"/>
                      </a:lnTo>
                      <a:lnTo>
                        <a:pt x="64" y="220"/>
                      </a:lnTo>
                      <a:lnTo>
                        <a:pt x="64" y="220"/>
                      </a:lnTo>
                      <a:lnTo>
                        <a:pt x="78" y="218"/>
                      </a:lnTo>
                      <a:lnTo>
                        <a:pt x="90" y="220"/>
                      </a:lnTo>
                      <a:lnTo>
                        <a:pt x="106" y="224"/>
                      </a:lnTo>
                      <a:lnTo>
                        <a:pt x="118" y="228"/>
                      </a:lnTo>
                      <a:lnTo>
                        <a:pt x="124" y="230"/>
                      </a:lnTo>
                      <a:lnTo>
                        <a:pt x="128" y="230"/>
                      </a:lnTo>
                      <a:lnTo>
                        <a:pt x="128" y="230"/>
                      </a:lnTo>
                      <a:lnTo>
                        <a:pt x="136" y="230"/>
                      </a:lnTo>
                      <a:lnTo>
                        <a:pt x="140" y="234"/>
                      </a:lnTo>
                      <a:lnTo>
                        <a:pt x="146" y="236"/>
                      </a:lnTo>
                      <a:lnTo>
                        <a:pt x="160" y="236"/>
                      </a:lnTo>
                      <a:lnTo>
                        <a:pt x="160" y="236"/>
                      </a:lnTo>
                      <a:lnTo>
                        <a:pt x="172" y="238"/>
                      </a:lnTo>
                      <a:lnTo>
                        <a:pt x="182" y="238"/>
                      </a:lnTo>
                      <a:lnTo>
                        <a:pt x="186" y="242"/>
                      </a:lnTo>
                      <a:lnTo>
                        <a:pt x="188" y="244"/>
                      </a:lnTo>
                      <a:lnTo>
                        <a:pt x="188" y="246"/>
                      </a:lnTo>
                      <a:lnTo>
                        <a:pt x="190" y="246"/>
                      </a:lnTo>
                      <a:lnTo>
                        <a:pt x="198" y="240"/>
                      </a:lnTo>
                      <a:lnTo>
                        <a:pt x="198" y="240"/>
                      </a:lnTo>
                      <a:lnTo>
                        <a:pt x="202" y="238"/>
                      </a:lnTo>
                      <a:lnTo>
                        <a:pt x="206" y="236"/>
                      </a:lnTo>
                      <a:lnTo>
                        <a:pt x="208" y="238"/>
                      </a:lnTo>
                      <a:lnTo>
                        <a:pt x="208" y="242"/>
                      </a:lnTo>
                      <a:lnTo>
                        <a:pt x="212" y="248"/>
                      </a:lnTo>
                      <a:lnTo>
                        <a:pt x="214" y="250"/>
                      </a:lnTo>
                      <a:lnTo>
                        <a:pt x="216" y="248"/>
                      </a:lnTo>
                      <a:lnTo>
                        <a:pt x="216" y="248"/>
                      </a:lnTo>
                      <a:lnTo>
                        <a:pt x="224" y="246"/>
                      </a:lnTo>
                      <a:lnTo>
                        <a:pt x="232" y="246"/>
                      </a:lnTo>
                      <a:lnTo>
                        <a:pt x="240" y="246"/>
                      </a:lnTo>
                      <a:lnTo>
                        <a:pt x="244" y="248"/>
                      </a:lnTo>
                      <a:lnTo>
                        <a:pt x="244" y="248"/>
                      </a:lnTo>
                      <a:lnTo>
                        <a:pt x="250" y="256"/>
                      </a:lnTo>
                      <a:lnTo>
                        <a:pt x="254" y="256"/>
                      </a:lnTo>
                      <a:lnTo>
                        <a:pt x="256" y="252"/>
                      </a:lnTo>
                      <a:lnTo>
                        <a:pt x="256" y="242"/>
                      </a:lnTo>
                      <a:lnTo>
                        <a:pt x="256" y="242"/>
                      </a:lnTo>
                      <a:lnTo>
                        <a:pt x="256" y="236"/>
                      </a:lnTo>
                      <a:lnTo>
                        <a:pt x="258" y="230"/>
                      </a:lnTo>
                      <a:lnTo>
                        <a:pt x="262" y="224"/>
                      </a:lnTo>
                      <a:lnTo>
                        <a:pt x="266" y="220"/>
                      </a:lnTo>
                      <a:lnTo>
                        <a:pt x="272" y="216"/>
                      </a:lnTo>
                      <a:lnTo>
                        <a:pt x="278" y="212"/>
                      </a:lnTo>
                      <a:lnTo>
                        <a:pt x="286" y="212"/>
                      </a:lnTo>
                      <a:lnTo>
                        <a:pt x="296" y="212"/>
                      </a:lnTo>
                      <a:lnTo>
                        <a:pt x="296" y="212"/>
                      </a:lnTo>
                      <a:lnTo>
                        <a:pt x="292" y="204"/>
                      </a:lnTo>
                      <a:lnTo>
                        <a:pt x="290" y="198"/>
                      </a:lnTo>
                      <a:lnTo>
                        <a:pt x="290" y="188"/>
                      </a:lnTo>
                      <a:lnTo>
                        <a:pt x="292" y="186"/>
                      </a:lnTo>
                      <a:lnTo>
                        <a:pt x="290" y="182"/>
                      </a:lnTo>
                      <a:lnTo>
                        <a:pt x="288" y="176"/>
                      </a:lnTo>
                      <a:lnTo>
                        <a:pt x="284" y="170"/>
                      </a:lnTo>
                      <a:lnTo>
                        <a:pt x="284" y="170"/>
                      </a:lnTo>
                      <a:lnTo>
                        <a:pt x="282" y="168"/>
                      </a:lnTo>
                      <a:lnTo>
                        <a:pt x="280" y="164"/>
                      </a:lnTo>
                      <a:lnTo>
                        <a:pt x="282" y="158"/>
                      </a:lnTo>
                      <a:lnTo>
                        <a:pt x="284" y="156"/>
                      </a:lnTo>
                      <a:lnTo>
                        <a:pt x="288" y="154"/>
                      </a:lnTo>
                      <a:lnTo>
                        <a:pt x="292" y="154"/>
                      </a:lnTo>
                      <a:lnTo>
                        <a:pt x="296" y="156"/>
                      </a:lnTo>
                      <a:lnTo>
                        <a:pt x="296" y="156"/>
                      </a:lnTo>
                      <a:lnTo>
                        <a:pt x="302" y="160"/>
                      </a:lnTo>
                      <a:lnTo>
                        <a:pt x="306" y="162"/>
                      </a:lnTo>
                      <a:lnTo>
                        <a:pt x="310" y="162"/>
                      </a:lnTo>
                      <a:lnTo>
                        <a:pt x="312" y="160"/>
                      </a:lnTo>
                      <a:lnTo>
                        <a:pt x="318" y="156"/>
                      </a:lnTo>
                      <a:lnTo>
                        <a:pt x="324" y="150"/>
                      </a:lnTo>
                      <a:lnTo>
                        <a:pt x="324" y="150"/>
                      </a:lnTo>
                      <a:lnTo>
                        <a:pt x="328" y="146"/>
                      </a:lnTo>
                      <a:lnTo>
                        <a:pt x="328" y="144"/>
                      </a:lnTo>
                      <a:lnTo>
                        <a:pt x="328" y="142"/>
                      </a:lnTo>
                      <a:lnTo>
                        <a:pt x="326" y="140"/>
                      </a:lnTo>
                      <a:lnTo>
                        <a:pt x="322" y="138"/>
                      </a:lnTo>
                      <a:lnTo>
                        <a:pt x="320" y="134"/>
                      </a:lnTo>
                      <a:lnTo>
                        <a:pt x="320" y="132"/>
                      </a:lnTo>
                      <a:lnTo>
                        <a:pt x="320" y="13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29" name="Freeform 117"/>
                <p:cNvSpPr>
                  <a:spLocks/>
                </p:cNvSpPr>
                <p:nvPr/>
              </p:nvSpPr>
              <p:spPr bwMode="auto">
                <a:xfrm>
                  <a:off x="3632" y="1688"/>
                  <a:ext cx="12" cy="6"/>
                </a:xfrm>
                <a:custGeom>
                  <a:avLst/>
                  <a:gdLst>
                    <a:gd name="T0" fmla="*/ 12 w 12"/>
                    <a:gd name="T1" fmla="*/ 2 h 6"/>
                    <a:gd name="T2" fmla="*/ 12 w 12"/>
                    <a:gd name="T3" fmla="*/ 2 h 6"/>
                    <a:gd name="T4" fmla="*/ 12 w 12"/>
                    <a:gd name="T5" fmla="*/ 0 h 6"/>
                    <a:gd name="T6" fmla="*/ 12 w 12"/>
                    <a:gd name="T7" fmla="*/ 0 h 6"/>
                    <a:gd name="T8" fmla="*/ 4 w 12"/>
                    <a:gd name="T9" fmla="*/ 2 h 6"/>
                    <a:gd name="T10" fmla="*/ 0 w 12"/>
                    <a:gd name="T11" fmla="*/ 6 h 6"/>
                    <a:gd name="T12" fmla="*/ 0 w 12"/>
                    <a:gd name="T13" fmla="*/ 6 h 6"/>
                    <a:gd name="T14" fmla="*/ 4 w 12"/>
                    <a:gd name="T15" fmla="*/ 4 h 6"/>
                    <a:gd name="T16" fmla="*/ 12 w 12"/>
                    <a:gd name="T17" fmla="*/ 2 h 6"/>
                    <a:gd name="T18" fmla="*/ 12 w 12"/>
                    <a:gd name="T19"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6">
                      <a:moveTo>
                        <a:pt x="12" y="2"/>
                      </a:moveTo>
                      <a:lnTo>
                        <a:pt x="12" y="2"/>
                      </a:lnTo>
                      <a:lnTo>
                        <a:pt x="12" y="0"/>
                      </a:lnTo>
                      <a:lnTo>
                        <a:pt x="12" y="0"/>
                      </a:lnTo>
                      <a:lnTo>
                        <a:pt x="4" y="2"/>
                      </a:lnTo>
                      <a:lnTo>
                        <a:pt x="0" y="6"/>
                      </a:lnTo>
                      <a:lnTo>
                        <a:pt x="0" y="6"/>
                      </a:lnTo>
                      <a:lnTo>
                        <a:pt x="4" y="4"/>
                      </a:lnTo>
                      <a:lnTo>
                        <a:pt x="12" y="2"/>
                      </a:lnTo>
                      <a:lnTo>
                        <a:pt x="12"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0" name="Freeform 118"/>
                <p:cNvSpPr>
                  <a:spLocks/>
                </p:cNvSpPr>
                <p:nvPr/>
              </p:nvSpPr>
              <p:spPr bwMode="auto">
                <a:xfrm>
                  <a:off x="3592" y="1706"/>
                  <a:ext cx="32" cy="8"/>
                </a:xfrm>
                <a:custGeom>
                  <a:avLst/>
                  <a:gdLst>
                    <a:gd name="T0" fmla="*/ 0 w 32"/>
                    <a:gd name="T1" fmla="*/ 8 h 8"/>
                    <a:gd name="T2" fmla="*/ 0 w 32"/>
                    <a:gd name="T3" fmla="*/ 8 h 8"/>
                    <a:gd name="T4" fmla="*/ 6 w 32"/>
                    <a:gd name="T5" fmla="*/ 4 h 8"/>
                    <a:gd name="T6" fmla="*/ 10 w 32"/>
                    <a:gd name="T7" fmla="*/ 2 h 8"/>
                    <a:gd name="T8" fmla="*/ 20 w 32"/>
                    <a:gd name="T9" fmla="*/ 0 h 8"/>
                    <a:gd name="T10" fmla="*/ 26 w 32"/>
                    <a:gd name="T11" fmla="*/ 2 h 8"/>
                    <a:gd name="T12" fmla="*/ 28 w 32"/>
                    <a:gd name="T13" fmla="*/ 0 h 8"/>
                    <a:gd name="T14" fmla="*/ 32 w 32"/>
                    <a:gd name="T15" fmla="*/ 0 h 8"/>
                    <a:gd name="T16" fmla="*/ 32 w 32"/>
                    <a:gd name="T17" fmla="*/ 0 h 8"/>
                    <a:gd name="T18" fmla="*/ 26 w 32"/>
                    <a:gd name="T19" fmla="*/ 0 h 8"/>
                    <a:gd name="T20" fmla="*/ 20 w 32"/>
                    <a:gd name="T21" fmla="*/ 0 h 8"/>
                    <a:gd name="T22" fmla="*/ 10 w 32"/>
                    <a:gd name="T23" fmla="*/ 2 h 8"/>
                    <a:gd name="T24" fmla="*/ 6 w 32"/>
                    <a:gd name="T25" fmla="*/ 4 h 8"/>
                    <a:gd name="T26" fmla="*/ 0 w 32"/>
                    <a:gd name="T27" fmla="*/ 8 h 8"/>
                    <a:gd name="T28" fmla="*/ 0 w 32"/>
                    <a:gd name="T2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8">
                      <a:moveTo>
                        <a:pt x="0" y="8"/>
                      </a:moveTo>
                      <a:lnTo>
                        <a:pt x="0" y="8"/>
                      </a:lnTo>
                      <a:lnTo>
                        <a:pt x="6" y="4"/>
                      </a:lnTo>
                      <a:lnTo>
                        <a:pt x="10" y="2"/>
                      </a:lnTo>
                      <a:lnTo>
                        <a:pt x="20" y="0"/>
                      </a:lnTo>
                      <a:lnTo>
                        <a:pt x="26" y="2"/>
                      </a:lnTo>
                      <a:lnTo>
                        <a:pt x="28" y="0"/>
                      </a:lnTo>
                      <a:lnTo>
                        <a:pt x="32" y="0"/>
                      </a:lnTo>
                      <a:lnTo>
                        <a:pt x="32" y="0"/>
                      </a:lnTo>
                      <a:lnTo>
                        <a:pt x="26" y="0"/>
                      </a:lnTo>
                      <a:lnTo>
                        <a:pt x="20" y="0"/>
                      </a:lnTo>
                      <a:lnTo>
                        <a:pt x="10" y="2"/>
                      </a:lnTo>
                      <a:lnTo>
                        <a:pt x="6" y="4"/>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1" name="Freeform 119"/>
                <p:cNvSpPr>
                  <a:spLocks/>
                </p:cNvSpPr>
                <p:nvPr/>
              </p:nvSpPr>
              <p:spPr bwMode="auto">
                <a:xfrm>
                  <a:off x="3558" y="1740"/>
                  <a:ext cx="34" cy="28"/>
                </a:xfrm>
                <a:custGeom>
                  <a:avLst/>
                  <a:gdLst>
                    <a:gd name="T0" fmla="*/ 2 w 34"/>
                    <a:gd name="T1" fmla="*/ 24 h 28"/>
                    <a:gd name="T2" fmla="*/ 2 w 34"/>
                    <a:gd name="T3" fmla="*/ 24 h 28"/>
                    <a:gd name="T4" fmla="*/ 0 w 34"/>
                    <a:gd name="T5" fmla="*/ 28 h 28"/>
                    <a:gd name="T6" fmla="*/ 0 w 34"/>
                    <a:gd name="T7" fmla="*/ 28 h 28"/>
                    <a:gd name="T8" fmla="*/ 2 w 34"/>
                    <a:gd name="T9" fmla="*/ 24 h 28"/>
                    <a:gd name="T10" fmla="*/ 2 w 34"/>
                    <a:gd name="T11" fmla="*/ 24 h 28"/>
                    <a:gd name="T12" fmla="*/ 8 w 34"/>
                    <a:gd name="T13" fmla="*/ 16 h 28"/>
                    <a:gd name="T14" fmla="*/ 14 w 34"/>
                    <a:gd name="T15" fmla="*/ 12 h 28"/>
                    <a:gd name="T16" fmla="*/ 18 w 34"/>
                    <a:gd name="T17" fmla="*/ 8 h 28"/>
                    <a:gd name="T18" fmla="*/ 22 w 34"/>
                    <a:gd name="T19" fmla="*/ 6 h 28"/>
                    <a:gd name="T20" fmla="*/ 28 w 34"/>
                    <a:gd name="T21" fmla="*/ 6 h 28"/>
                    <a:gd name="T22" fmla="*/ 32 w 34"/>
                    <a:gd name="T23" fmla="*/ 4 h 28"/>
                    <a:gd name="T24" fmla="*/ 34 w 34"/>
                    <a:gd name="T25" fmla="*/ 0 h 28"/>
                    <a:gd name="T26" fmla="*/ 34 w 34"/>
                    <a:gd name="T27" fmla="*/ 0 h 28"/>
                    <a:gd name="T28" fmla="*/ 32 w 34"/>
                    <a:gd name="T29" fmla="*/ 4 h 28"/>
                    <a:gd name="T30" fmla="*/ 28 w 34"/>
                    <a:gd name="T31" fmla="*/ 4 h 28"/>
                    <a:gd name="T32" fmla="*/ 22 w 34"/>
                    <a:gd name="T33" fmla="*/ 6 h 28"/>
                    <a:gd name="T34" fmla="*/ 18 w 34"/>
                    <a:gd name="T35" fmla="*/ 8 h 28"/>
                    <a:gd name="T36" fmla="*/ 14 w 34"/>
                    <a:gd name="T37" fmla="*/ 10 h 28"/>
                    <a:gd name="T38" fmla="*/ 8 w 34"/>
                    <a:gd name="T39" fmla="*/ 16 h 28"/>
                    <a:gd name="T40" fmla="*/ 2 w 34"/>
                    <a:gd name="T41" fmla="*/ 24 h 28"/>
                    <a:gd name="T42" fmla="*/ 2 w 34"/>
                    <a:gd name="T43" fmla="*/ 2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4" h="28">
                      <a:moveTo>
                        <a:pt x="2" y="24"/>
                      </a:moveTo>
                      <a:lnTo>
                        <a:pt x="2" y="24"/>
                      </a:lnTo>
                      <a:lnTo>
                        <a:pt x="0" y="28"/>
                      </a:lnTo>
                      <a:lnTo>
                        <a:pt x="0" y="28"/>
                      </a:lnTo>
                      <a:lnTo>
                        <a:pt x="2" y="24"/>
                      </a:lnTo>
                      <a:lnTo>
                        <a:pt x="2" y="24"/>
                      </a:lnTo>
                      <a:lnTo>
                        <a:pt x="8" y="16"/>
                      </a:lnTo>
                      <a:lnTo>
                        <a:pt x="14" y="12"/>
                      </a:lnTo>
                      <a:lnTo>
                        <a:pt x="18" y="8"/>
                      </a:lnTo>
                      <a:lnTo>
                        <a:pt x="22" y="6"/>
                      </a:lnTo>
                      <a:lnTo>
                        <a:pt x="28" y="6"/>
                      </a:lnTo>
                      <a:lnTo>
                        <a:pt x="32" y="4"/>
                      </a:lnTo>
                      <a:lnTo>
                        <a:pt x="34" y="0"/>
                      </a:lnTo>
                      <a:lnTo>
                        <a:pt x="34" y="0"/>
                      </a:lnTo>
                      <a:lnTo>
                        <a:pt x="32" y="4"/>
                      </a:lnTo>
                      <a:lnTo>
                        <a:pt x="28" y="4"/>
                      </a:lnTo>
                      <a:lnTo>
                        <a:pt x="22" y="6"/>
                      </a:lnTo>
                      <a:lnTo>
                        <a:pt x="18" y="8"/>
                      </a:lnTo>
                      <a:lnTo>
                        <a:pt x="14" y="10"/>
                      </a:lnTo>
                      <a:lnTo>
                        <a:pt x="8" y="16"/>
                      </a:lnTo>
                      <a:lnTo>
                        <a:pt x="2" y="24"/>
                      </a:lnTo>
                      <a:lnTo>
                        <a:pt x="2"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2" name="Freeform 120"/>
                <p:cNvSpPr>
                  <a:spLocks/>
                </p:cNvSpPr>
                <p:nvPr/>
              </p:nvSpPr>
              <p:spPr bwMode="auto">
                <a:xfrm>
                  <a:off x="3484" y="1786"/>
                  <a:ext cx="80" cy="20"/>
                </a:xfrm>
                <a:custGeom>
                  <a:avLst/>
                  <a:gdLst>
                    <a:gd name="T0" fmla="*/ 76 w 80"/>
                    <a:gd name="T1" fmla="*/ 8 h 20"/>
                    <a:gd name="T2" fmla="*/ 76 w 80"/>
                    <a:gd name="T3" fmla="*/ 8 h 20"/>
                    <a:gd name="T4" fmla="*/ 74 w 80"/>
                    <a:gd name="T5" fmla="*/ 8 h 20"/>
                    <a:gd name="T6" fmla="*/ 72 w 80"/>
                    <a:gd name="T7" fmla="*/ 8 h 20"/>
                    <a:gd name="T8" fmla="*/ 68 w 80"/>
                    <a:gd name="T9" fmla="*/ 2 h 20"/>
                    <a:gd name="T10" fmla="*/ 66 w 80"/>
                    <a:gd name="T11" fmla="*/ 0 h 20"/>
                    <a:gd name="T12" fmla="*/ 62 w 80"/>
                    <a:gd name="T13" fmla="*/ 0 h 20"/>
                    <a:gd name="T14" fmla="*/ 58 w 80"/>
                    <a:gd name="T15" fmla="*/ 2 h 20"/>
                    <a:gd name="T16" fmla="*/ 50 w 80"/>
                    <a:gd name="T17" fmla="*/ 8 h 20"/>
                    <a:gd name="T18" fmla="*/ 50 w 80"/>
                    <a:gd name="T19" fmla="*/ 8 h 20"/>
                    <a:gd name="T20" fmla="*/ 42 w 80"/>
                    <a:gd name="T21" fmla="*/ 14 h 20"/>
                    <a:gd name="T22" fmla="*/ 36 w 80"/>
                    <a:gd name="T23" fmla="*/ 18 h 20"/>
                    <a:gd name="T24" fmla="*/ 30 w 80"/>
                    <a:gd name="T25" fmla="*/ 18 h 20"/>
                    <a:gd name="T26" fmla="*/ 26 w 80"/>
                    <a:gd name="T27" fmla="*/ 18 h 20"/>
                    <a:gd name="T28" fmla="*/ 16 w 80"/>
                    <a:gd name="T29" fmla="*/ 18 h 20"/>
                    <a:gd name="T30" fmla="*/ 8 w 80"/>
                    <a:gd name="T31" fmla="*/ 18 h 20"/>
                    <a:gd name="T32" fmla="*/ 0 w 80"/>
                    <a:gd name="T33" fmla="*/ 18 h 20"/>
                    <a:gd name="T34" fmla="*/ 0 w 80"/>
                    <a:gd name="T35" fmla="*/ 18 h 20"/>
                    <a:gd name="T36" fmla="*/ 0 w 80"/>
                    <a:gd name="T37" fmla="*/ 18 h 20"/>
                    <a:gd name="T38" fmla="*/ 0 w 80"/>
                    <a:gd name="T39" fmla="*/ 18 h 20"/>
                    <a:gd name="T40" fmla="*/ 0 w 80"/>
                    <a:gd name="T41" fmla="*/ 20 h 20"/>
                    <a:gd name="T42" fmla="*/ 0 w 80"/>
                    <a:gd name="T43" fmla="*/ 20 h 20"/>
                    <a:gd name="T44" fmla="*/ 8 w 80"/>
                    <a:gd name="T45" fmla="*/ 18 h 20"/>
                    <a:gd name="T46" fmla="*/ 16 w 80"/>
                    <a:gd name="T47" fmla="*/ 18 h 20"/>
                    <a:gd name="T48" fmla="*/ 26 w 80"/>
                    <a:gd name="T49" fmla="*/ 20 h 20"/>
                    <a:gd name="T50" fmla="*/ 30 w 80"/>
                    <a:gd name="T51" fmla="*/ 20 h 20"/>
                    <a:gd name="T52" fmla="*/ 36 w 80"/>
                    <a:gd name="T53" fmla="*/ 18 h 20"/>
                    <a:gd name="T54" fmla="*/ 42 w 80"/>
                    <a:gd name="T55" fmla="*/ 14 h 20"/>
                    <a:gd name="T56" fmla="*/ 50 w 80"/>
                    <a:gd name="T57" fmla="*/ 8 h 20"/>
                    <a:gd name="T58" fmla="*/ 50 w 80"/>
                    <a:gd name="T59" fmla="*/ 8 h 20"/>
                    <a:gd name="T60" fmla="*/ 58 w 80"/>
                    <a:gd name="T61" fmla="*/ 2 h 20"/>
                    <a:gd name="T62" fmla="*/ 62 w 80"/>
                    <a:gd name="T63" fmla="*/ 0 h 20"/>
                    <a:gd name="T64" fmla="*/ 66 w 80"/>
                    <a:gd name="T65" fmla="*/ 0 h 20"/>
                    <a:gd name="T66" fmla="*/ 68 w 80"/>
                    <a:gd name="T67" fmla="*/ 2 h 20"/>
                    <a:gd name="T68" fmla="*/ 72 w 80"/>
                    <a:gd name="T69" fmla="*/ 8 h 20"/>
                    <a:gd name="T70" fmla="*/ 74 w 80"/>
                    <a:gd name="T71" fmla="*/ 10 h 20"/>
                    <a:gd name="T72" fmla="*/ 76 w 80"/>
                    <a:gd name="T73" fmla="*/ 8 h 20"/>
                    <a:gd name="T74" fmla="*/ 76 w 80"/>
                    <a:gd name="T75" fmla="*/ 8 h 20"/>
                    <a:gd name="T76" fmla="*/ 80 w 80"/>
                    <a:gd name="T77" fmla="*/ 4 h 20"/>
                    <a:gd name="T78" fmla="*/ 80 w 80"/>
                    <a:gd name="T79" fmla="*/ 4 h 20"/>
                    <a:gd name="T80" fmla="*/ 76 w 80"/>
                    <a:gd name="T81" fmla="*/ 8 h 20"/>
                    <a:gd name="T82" fmla="*/ 76 w 80"/>
                    <a:gd name="T83"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0" h="20">
                      <a:moveTo>
                        <a:pt x="76" y="8"/>
                      </a:moveTo>
                      <a:lnTo>
                        <a:pt x="76" y="8"/>
                      </a:lnTo>
                      <a:lnTo>
                        <a:pt x="74" y="8"/>
                      </a:lnTo>
                      <a:lnTo>
                        <a:pt x="72" y="8"/>
                      </a:lnTo>
                      <a:lnTo>
                        <a:pt x="68" y="2"/>
                      </a:lnTo>
                      <a:lnTo>
                        <a:pt x="66" y="0"/>
                      </a:lnTo>
                      <a:lnTo>
                        <a:pt x="62" y="0"/>
                      </a:lnTo>
                      <a:lnTo>
                        <a:pt x="58" y="2"/>
                      </a:lnTo>
                      <a:lnTo>
                        <a:pt x="50" y="8"/>
                      </a:lnTo>
                      <a:lnTo>
                        <a:pt x="50" y="8"/>
                      </a:lnTo>
                      <a:lnTo>
                        <a:pt x="42" y="14"/>
                      </a:lnTo>
                      <a:lnTo>
                        <a:pt x="36" y="18"/>
                      </a:lnTo>
                      <a:lnTo>
                        <a:pt x="30" y="18"/>
                      </a:lnTo>
                      <a:lnTo>
                        <a:pt x="26" y="18"/>
                      </a:lnTo>
                      <a:lnTo>
                        <a:pt x="16" y="18"/>
                      </a:lnTo>
                      <a:lnTo>
                        <a:pt x="8" y="18"/>
                      </a:lnTo>
                      <a:lnTo>
                        <a:pt x="0" y="18"/>
                      </a:lnTo>
                      <a:lnTo>
                        <a:pt x="0" y="18"/>
                      </a:lnTo>
                      <a:lnTo>
                        <a:pt x="0" y="18"/>
                      </a:lnTo>
                      <a:lnTo>
                        <a:pt x="0" y="18"/>
                      </a:lnTo>
                      <a:lnTo>
                        <a:pt x="0" y="20"/>
                      </a:lnTo>
                      <a:lnTo>
                        <a:pt x="0" y="20"/>
                      </a:lnTo>
                      <a:lnTo>
                        <a:pt x="8" y="18"/>
                      </a:lnTo>
                      <a:lnTo>
                        <a:pt x="16" y="18"/>
                      </a:lnTo>
                      <a:lnTo>
                        <a:pt x="26" y="20"/>
                      </a:lnTo>
                      <a:lnTo>
                        <a:pt x="30" y="20"/>
                      </a:lnTo>
                      <a:lnTo>
                        <a:pt x="36" y="18"/>
                      </a:lnTo>
                      <a:lnTo>
                        <a:pt x="42" y="14"/>
                      </a:lnTo>
                      <a:lnTo>
                        <a:pt x="50" y="8"/>
                      </a:lnTo>
                      <a:lnTo>
                        <a:pt x="50" y="8"/>
                      </a:lnTo>
                      <a:lnTo>
                        <a:pt x="58" y="2"/>
                      </a:lnTo>
                      <a:lnTo>
                        <a:pt x="62" y="0"/>
                      </a:lnTo>
                      <a:lnTo>
                        <a:pt x="66" y="0"/>
                      </a:lnTo>
                      <a:lnTo>
                        <a:pt x="68" y="2"/>
                      </a:lnTo>
                      <a:lnTo>
                        <a:pt x="72" y="8"/>
                      </a:lnTo>
                      <a:lnTo>
                        <a:pt x="74" y="10"/>
                      </a:lnTo>
                      <a:lnTo>
                        <a:pt x="76" y="8"/>
                      </a:lnTo>
                      <a:lnTo>
                        <a:pt x="76" y="8"/>
                      </a:lnTo>
                      <a:lnTo>
                        <a:pt x="80" y="4"/>
                      </a:lnTo>
                      <a:lnTo>
                        <a:pt x="80" y="4"/>
                      </a:lnTo>
                      <a:lnTo>
                        <a:pt x="76" y="8"/>
                      </a:lnTo>
                      <a:lnTo>
                        <a:pt x="76"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3" name="Freeform 121"/>
                <p:cNvSpPr>
                  <a:spLocks/>
                </p:cNvSpPr>
                <p:nvPr/>
              </p:nvSpPr>
              <p:spPr bwMode="auto">
                <a:xfrm>
                  <a:off x="3164" y="1758"/>
                  <a:ext cx="342" cy="298"/>
                </a:xfrm>
                <a:custGeom>
                  <a:avLst/>
                  <a:gdLst>
                    <a:gd name="T0" fmla="*/ 324 w 342"/>
                    <a:gd name="T1" fmla="*/ 150 h 298"/>
                    <a:gd name="T2" fmla="*/ 312 w 342"/>
                    <a:gd name="T3" fmla="*/ 138 h 298"/>
                    <a:gd name="T4" fmla="*/ 314 w 342"/>
                    <a:gd name="T5" fmla="*/ 122 h 298"/>
                    <a:gd name="T6" fmla="*/ 336 w 342"/>
                    <a:gd name="T7" fmla="*/ 108 h 298"/>
                    <a:gd name="T8" fmla="*/ 320 w 342"/>
                    <a:gd name="T9" fmla="*/ 48 h 298"/>
                    <a:gd name="T10" fmla="*/ 320 w 342"/>
                    <a:gd name="T11" fmla="*/ 44 h 298"/>
                    <a:gd name="T12" fmla="*/ 316 w 342"/>
                    <a:gd name="T13" fmla="*/ 34 h 298"/>
                    <a:gd name="T14" fmla="*/ 294 w 342"/>
                    <a:gd name="T15" fmla="*/ 24 h 298"/>
                    <a:gd name="T16" fmla="*/ 218 w 342"/>
                    <a:gd name="T17" fmla="*/ 24 h 298"/>
                    <a:gd name="T18" fmla="*/ 156 w 342"/>
                    <a:gd name="T19" fmla="*/ 24 h 298"/>
                    <a:gd name="T20" fmla="*/ 146 w 342"/>
                    <a:gd name="T21" fmla="*/ 6 h 298"/>
                    <a:gd name="T22" fmla="*/ 160 w 342"/>
                    <a:gd name="T23" fmla="*/ 12 h 298"/>
                    <a:gd name="T24" fmla="*/ 132 w 342"/>
                    <a:gd name="T25" fmla="*/ 0 h 298"/>
                    <a:gd name="T26" fmla="*/ 98 w 342"/>
                    <a:gd name="T27" fmla="*/ 10 h 298"/>
                    <a:gd name="T28" fmla="*/ 74 w 342"/>
                    <a:gd name="T29" fmla="*/ 24 h 298"/>
                    <a:gd name="T30" fmla="*/ 50 w 342"/>
                    <a:gd name="T31" fmla="*/ 34 h 298"/>
                    <a:gd name="T32" fmla="*/ 0 w 342"/>
                    <a:gd name="T33" fmla="*/ 48 h 298"/>
                    <a:gd name="T34" fmla="*/ 0 w 342"/>
                    <a:gd name="T35" fmla="*/ 52 h 298"/>
                    <a:gd name="T36" fmla="*/ 10 w 342"/>
                    <a:gd name="T37" fmla="*/ 52 h 298"/>
                    <a:gd name="T38" fmla="*/ 12 w 342"/>
                    <a:gd name="T39" fmla="*/ 64 h 298"/>
                    <a:gd name="T40" fmla="*/ 4 w 342"/>
                    <a:gd name="T41" fmla="*/ 80 h 298"/>
                    <a:gd name="T42" fmla="*/ 6 w 342"/>
                    <a:gd name="T43" fmla="*/ 110 h 298"/>
                    <a:gd name="T44" fmla="*/ 12 w 342"/>
                    <a:gd name="T45" fmla="*/ 128 h 298"/>
                    <a:gd name="T46" fmla="*/ 20 w 342"/>
                    <a:gd name="T47" fmla="*/ 144 h 298"/>
                    <a:gd name="T48" fmla="*/ 16 w 342"/>
                    <a:gd name="T49" fmla="*/ 166 h 298"/>
                    <a:gd name="T50" fmla="*/ 26 w 342"/>
                    <a:gd name="T51" fmla="*/ 178 h 298"/>
                    <a:gd name="T52" fmla="*/ 32 w 342"/>
                    <a:gd name="T53" fmla="*/ 198 h 298"/>
                    <a:gd name="T54" fmla="*/ 48 w 342"/>
                    <a:gd name="T55" fmla="*/ 210 h 298"/>
                    <a:gd name="T56" fmla="*/ 76 w 342"/>
                    <a:gd name="T57" fmla="*/ 218 h 298"/>
                    <a:gd name="T58" fmla="*/ 74 w 342"/>
                    <a:gd name="T59" fmla="*/ 222 h 298"/>
                    <a:gd name="T60" fmla="*/ 76 w 342"/>
                    <a:gd name="T61" fmla="*/ 234 h 298"/>
                    <a:gd name="T62" fmla="*/ 94 w 342"/>
                    <a:gd name="T63" fmla="*/ 238 h 298"/>
                    <a:gd name="T64" fmla="*/ 92 w 342"/>
                    <a:gd name="T65" fmla="*/ 230 h 298"/>
                    <a:gd name="T66" fmla="*/ 114 w 342"/>
                    <a:gd name="T67" fmla="*/ 234 h 298"/>
                    <a:gd name="T68" fmla="*/ 120 w 342"/>
                    <a:gd name="T69" fmla="*/ 246 h 298"/>
                    <a:gd name="T70" fmla="*/ 140 w 342"/>
                    <a:gd name="T71" fmla="*/ 248 h 298"/>
                    <a:gd name="T72" fmla="*/ 160 w 342"/>
                    <a:gd name="T73" fmla="*/ 274 h 298"/>
                    <a:gd name="T74" fmla="*/ 164 w 342"/>
                    <a:gd name="T75" fmla="*/ 276 h 298"/>
                    <a:gd name="T76" fmla="*/ 164 w 342"/>
                    <a:gd name="T77" fmla="*/ 280 h 298"/>
                    <a:gd name="T78" fmla="*/ 184 w 342"/>
                    <a:gd name="T79" fmla="*/ 272 h 298"/>
                    <a:gd name="T80" fmla="*/ 192 w 342"/>
                    <a:gd name="T81" fmla="*/ 286 h 298"/>
                    <a:gd name="T82" fmla="*/ 198 w 342"/>
                    <a:gd name="T83" fmla="*/ 290 h 298"/>
                    <a:gd name="T84" fmla="*/ 206 w 342"/>
                    <a:gd name="T85" fmla="*/ 286 h 298"/>
                    <a:gd name="T86" fmla="*/ 234 w 342"/>
                    <a:gd name="T87" fmla="*/ 280 h 298"/>
                    <a:gd name="T88" fmla="*/ 268 w 342"/>
                    <a:gd name="T89" fmla="*/ 286 h 298"/>
                    <a:gd name="T90" fmla="*/ 286 w 342"/>
                    <a:gd name="T91" fmla="*/ 296 h 298"/>
                    <a:gd name="T92" fmla="*/ 292 w 342"/>
                    <a:gd name="T93" fmla="*/ 290 h 298"/>
                    <a:gd name="T94" fmla="*/ 292 w 342"/>
                    <a:gd name="T95" fmla="*/ 272 h 298"/>
                    <a:gd name="T96" fmla="*/ 326 w 342"/>
                    <a:gd name="T97" fmla="*/ 232 h 298"/>
                    <a:gd name="T98" fmla="*/ 342 w 342"/>
                    <a:gd name="T99" fmla="*/ 222 h 298"/>
                    <a:gd name="T100" fmla="*/ 336 w 342"/>
                    <a:gd name="T101" fmla="*/ 210 h 298"/>
                    <a:gd name="T102" fmla="*/ 330 w 342"/>
                    <a:gd name="T103" fmla="*/ 194 h 298"/>
                    <a:gd name="T104" fmla="*/ 324 w 342"/>
                    <a:gd name="T105" fmla="*/ 172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2" h="298">
                      <a:moveTo>
                        <a:pt x="322" y="170"/>
                      </a:moveTo>
                      <a:lnTo>
                        <a:pt x="322" y="170"/>
                      </a:lnTo>
                      <a:lnTo>
                        <a:pt x="320" y="166"/>
                      </a:lnTo>
                      <a:lnTo>
                        <a:pt x="320" y="160"/>
                      </a:lnTo>
                      <a:lnTo>
                        <a:pt x="324" y="150"/>
                      </a:lnTo>
                      <a:lnTo>
                        <a:pt x="324" y="146"/>
                      </a:lnTo>
                      <a:lnTo>
                        <a:pt x="322" y="144"/>
                      </a:lnTo>
                      <a:lnTo>
                        <a:pt x="320" y="140"/>
                      </a:lnTo>
                      <a:lnTo>
                        <a:pt x="312" y="138"/>
                      </a:lnTo>
                      <a:lnTo>
                        <a:pt x="312" y="138"/>
                      </a:lnTo>
                      <a:lnTo>
                        <a:pt x="308" y="134"/>
                      </a:lnTo>
                      <a:lnTo>
                        <a:pt x="308" y="132"/>
                      </a:lnTo>
                      <a:lnTo>
                        <a:pt x="308" y="132"/>
                      </a:lnTo>
                      <a:lnTo>
                        <a:pt x="310" y="128"/>
                      </a:lnTo>
                      <a:lnTo>
                        <a:pt x="314" y="122"/>
                      </a:lnTo>
                      <a:lnTo>
                        <a:pt x="330" y="114"/>
                      </a:lnTo>
                      <a:lnTo>
                        <a:pt x="330" y="114"/>
                      </a:lnTo>
                      <a:lnTo>
                        <a:pt x="334" y="112"/>
                      </a:lnTo>
                      <a:lnTo>
                        <a:pt x="336" y="108"/>
                      </a:lnTo>
                      <a:lnTo>
                        <a:pt x="336" y="108"/>
                      </a:lnTo>
                      <a:lnTo>
                        <a:pt x="334" y="96"/>
                      </a:lnTo>
                      <a:lnTo>
                        <a:pt x="332" y="82"/>
                      </a:lnTo>
                      <a:lnTo>
                        <a:pt x="320" y="48"/>
                      </a:lnTo>
                      <a:lnTo>
                        <a:pt x="320" y="48"/>
                      </a:lnTo>
                      <a:lnTo>
                        <a:pt x="320" y="48"/>
                      </a:lnTo>
                      <a:lnTo>
                        <a:pt x="320" y="48"/>
                      </a:lnTo>
                      <a:lnTo>
                        <a:pt x="320" y="44"/>
                      </a:lnTo>
                      <a:lnTo>
                        <a:pt x="320" y="44"/>
                      </a:lnTo>
                      <a:lnTo>
                        <a:pt x="320" y="44"/>
                      </a:lnTo>
                      <a:lnTo>
                        <a:pt x="320" y="44"/>
                      </a:lnTo>
                      <a:lnTo>
                        <a:pt x="320" y="40"/>
                      </a:lnTo>
                      <a:lnTo>
                        <a:pt x="320" y="40"/>
                      </a:lnTo>
                      <a:lnTo>
                        <a:pt x="320" y="40"/>
                      </a:lnTo>
                      <a:lnTo>
                        <a:pt x="320" y="40"/>
                      </a:lnTo>
                      <a:lnTo>
                        <a:pt x="316" y="34"/>
                      </a:lnTo>
                      <a:lnTo>
                        <a:pt x="316" y="34"/>
                      </a:lnTo>
                      <a:lnTo>
                        <a:pt x="310" y="30"/>
                      </a:lnTo>
                      <a:lnTo>
                        <a:pt x="304" y="26"/>
                      </a:lnTo>
                      <a:lnTo>
                        <a:pt x="300" y="24"/>
                      </a:lnTo>
                      <a:lnTo>
                        <a:pt x="294" y="24"/>
                      </a:lnTo>
                      <a:lnTo>
                        <a:pt x="294" y="24"/>
                      </a:lnTo>
                      <a:lnTo>
                        <a:pt x="284" y="26"/>
                      </a:lnTo>
                      <a:lnTo>
                        <a:pt x="274" y="28"/>
                      </a:lnTo>
                      <a:lnTo>
                        <a:pt x="248" y="28"/>
                      </a:lnTo>
                      <a:lnTo>
                        <a:pt x="218" y="24"/>
                      </a:lnTo>
                      <a:lnTo>
                        <a:pt x="186" y="20"/>
                      </a:lnTo>
                      <a:lnTo>
                        <a:pt x="186" y="20"/>
                      </a:lnTo>
                      <a:lnTo>
                        <a:pt x="176" y="24"/>
                      </a:lnTo>
                      <a:lnTo>
                        <a:pt x="166" y="26"/>
                      </a:lnTo>
                      <a:lnTo>
                        <a:pt x="156" y="24"/>
                      </a:lnTo>
                      <a:lnTo>
                        <a:pt x="152" y="22"/>
                      </a:lnTo>
                      <a:lnTo>
                        <a:pt x="150" y="18"/>
                      </a:lnTo>
                      <a:lnTo>
                        <a:pt x="150" y="18"/>
                      </a:lnTo>
                      <a:lnTo>
                        <a:pt x="146" y="6"/>
                      </a:lnTo>
                      <a:lnTo>
                        <a:pt x="146" y="6"/>
                      </a:lnTo>
                      <a:lnTo>
                        <a:pt x="150" y="10"/>
                      </a:lnTo>
                      <a:lnTo>
                        <a:pt x="150" y="10"/>
                      </a:lnTo>
                      <a:lnTo>
                        <a:pt x="156" y="12"/>
                      </a:lnTo>
                      <a:lnTo>
                        <a:pt x="160" y="14"/>
                      </a:lnTo>
                      <a:lnTo>
                        <a:pt x="160" y="12"/>
                      </a:lnTo>
                      <a:lnTo>
                        <a:pt x="158" y="10"/>
                      </a:lnTo>
                      <a:lnTo>
                        <a:pt x="158" y="10"/>
                      </a:lnTo>
                      <a:lnTo>
                        <a:pt x="148" y="4"/>
                      </a:lnTo>
                      <a:lnTo>
                        <a:pt x="140" y="0"/>
                      </a:lnTo>
                      <a:lnTo>
                        <a:pt x="132" y="0"/>
                      </a:lnTo>
                      <a:lnTo>
                        <a:pt x="120" y="2"/>
                      </a:lnTo>
                      <a:lnTo>
                        <a:pt x="120" y="2"/>
                      </a:lnTo>
                      <a:lnTo>
                        <a:pt x="104" y="6"/>
                      </a:lnTo>
                      <a:lnTo>
                        <a:pt x="100" y="8"/>
                      </a:lnTo>
                      <a:lnTo>
                        <a:pt x="98" y="10"/>
                      </a:lnTo>
                      <a:lnTo>
                        <a:pt x="88" y="14"/>
                      </a:lnTo>
                      <a:lnTo>
                        <a:pt x="88" y="14"/>
                      </a:lnTo>
                      <a:lnTo>
                        <a:pt x="82" y="16"/>
                      </a:lnTo>
                      <a:lnTo>
                        <a:pt x="78" y="18"/>
                      </a:lnTo>
                      <a:lnTo>
                        <a:pt x="74" y="24"/>
                      </a:lnTo>
                      <a:lnTo>
                        <a:pt x="72" y="26"/>
                      </a:lnTo>
                      <a:lnTo>
                        <a:pt x="68" y="28"/>
                      </a:lnTo>
                      <a:lnTo>
                        <a:pt x="60" y="30"/>
                      </a:lnTo>
                      <a:lnTo>
                        <a:pt x="50" y="34"/>
                      </a:lnTo>
                      <a:lnTo>
                        <a:pt x="50" y="34"/>
                      </a:lnTo>
                      <a:lnTo>
                        <a:pt x="32" y="38"/>
                      </a:lnTo>
                      <a:lnTo>
                        <a:pt x="20" y="44"/>
                      </a:lnTo>
                      <a:lnTo>
                        <a:pt x="12" y="46"/>
                      </a:lnTo>
                      <a:lnTo>
                        <a:pt x="0" y="48"/>
                      </a:lnTo>
                      <a:lnTo>
                        <a:pt x="0" y="48"/>
                      </a:lnTo>
                      <a:lnTo>
                        <a:pt x="0" y="50"/>
                      </a:lnTo>
                      <a:lnTo>
                        <a:pt x="0" y="50"/>
                      </a:lnTo>
                      <a:lnTo>
                        <a:pt x="0" y="50"/>
                      </a:lnTo>
                      <a:lnTo>
                        <a:pt x="0" y="50"/>
                      </a:lnTo>
                      <a:lnTo>
                        <a:pt x="0" y="52"/>
                      </a:lnTo>
                      <a:lnTo>
                        <a:pt x="0" y="52"/>
                      </a:lnTo>
                      <a:lnTo>
                        <a:pt x="2" y="54"/>
                      </a:lnTo>
                      <a:lnTo>
                        <a:pt x="4" y="54"/>
                      </a:lnTo>
                      <a:lnTo>
                        <a:pt x="6" y="52"/>
                      </a:lnTo>
                      <a:lnTo>
                        <a:pt x="10" y="52"/>
                      </a:lnTo>
                      <a:lnTo>
                        <a:pt x="10" y="52"/>
                      </a:lnTo>
                      <a:lnTo>
                        <a:pt x="12" y="56"/>
                      </a:lnTo>
                      <a:lnTo>
                        <a:pt x="12" y="62"/>
                      </a:lnTo>
                      <a:lnTo>
                        <a:pt x="12" y="62"/>
                      </a:lnTo>
                      <a:lnTo>
                        <a:pt x="12" y="64"/>
                      </a:lnTo>
                      <a:lnTo>
                        <a:pt x="10" y="64"/>
                      </a:lnTo>
                      <a:lnTo>
                        <a:pt x="2" y="60"/>
                      </a:lnTo>
                      <a:lnTo>
                        <a:pt x="2" y="60"/>
                      </a:lnTo>
                      <a:lnTo>
                        <a:pt x="4" y="70"/>
                      </a:lnTo>
                      <a:lnTo>
                        <a:pt x="4" y="80"/>
                      </a:lnTo>
                      <a:lnTo>
                        <a:pt x="2" y="92"/>
                      </a:lnTo>
                      <a:lnTo>
                        <a:pt x="0" y="96"/>
                      </a:lnTo>
                      <a:lnTo>
                        <a:pt x="0" y="102"/>
                      </a:lnTo>
                      <a:lnTo>
                        <a:pt x="2" y="106"/>
                      </a:lnTo>
                      <a:lnTo>
                        <a:pt x="6" y="110"/>
                      </a:lnTo>
                      <a:lnTo>
                        <a:pt x="6" y="110"/>
                      </a:lnTo>
                      <a:lnTo>
                        <a:pt x="14" y="118"/>
                      </a:lnTo>
                      <a:lnTo>
                        <a:pt x="14" y="122"/>
                      </a:lnTo>
                      <a:lnTo>
                        <a:pt x="14" y="124"/>
                      </a:lnTo>
                      <a:lnTo>
                        <a:pt x="12" y="128"/>
                      </a:lnTo>
                      <a:lnTo>
                        <a:pt x="12" y="130"/>
                      </a:lnTo>
                      <a:lnTo>
                        <a:pt x="14" y="134"/>
                      </a:lnTo>
                      <a:lnTo>
                        <a:pt x="14" y="134"/>
                      </a:lnTo>
                      <a:lnTo>
                        <a:pt x="18" y="140"/>
                      </a:lnTo>
                      <a:lnTo>
                        <a:pt x="20" y="144"/>
                      </a:lnTo>
                      <a:lnTo>
                        <a:pt x="20" y="148"/>
                      </a:lnTo>
                      <a:lnTo>
                        <a:pt x="18" y="150"/>
                      </a:lnTo>
                      <a:lnTo>
                        <a:pt x="16" y="156"/>
                      </a:lnTo>
                      <a:lnTo>
                        <a:pt x="16" y="160"/>
                      </a:lnTo>
                      <a:lnTo>
                        <a:pt x="16" y="166"/>
                      </a:lnTo>
                      <a:lnTo>
                        <a:pt x="16" y="166"/>
                      </a:lnTo>
                      <a:lnTo>
                        <a:pt x="18" y="170"/>
                      </a:lnTo>
                      <a:lnTo>
                        <a:pt x="20" y="172"/>
                      </a:lnTo>
                      <a:lnTo>
                        <a:pt x="24" y="176"/>
                      </a:lnTo>
                      <a:lnTo>
                        <a:pt x="26" y="178"/>
                      </a:lnTo>
                      <a:lnTo>
                        <a:pt x="28" y="184"/>
                      </a:lnTo>
                      <a:lnTo>
                        <a:pt x="26" y="192"/>
                      </a:lnTo>
                      <a:lnTo>
                        <a:pt x="24" y="202"/>
                      </a:lnTo>
                      <a:lnTo>
                        <a:pt x="24" y="202"/>
                      </a:lnTo>
                      <a:lnTo>
                        <a:pt x="32" y="198"/>
                      </a:lnTo>
                      <a:lnTo>
                        <a:pt x="32" y="198"/>
                      </a:lnTo>
                      <a:lnTo>
                        <a:pt x="34" y="198"/>
                      </a:lnTo>
                      <a:lnTo>
                        <a:pt x="38" y="202"/>
                      </a:lnTo>
                      <a:lnTo>
                        <a:pt x="42" y="206"/>
                      </a:lnTo>
                      <a:lnTo>
                        <a:pt x="48" y="210"/>
                      </a:lnTo>
                      <a:lnTo>
                        <a:pt x="48" y="210"/>
                      </a:lnTo>
                      <a:lnTo>
                        <a:pt x="62" y="214"/>
                      </a:lnTo>
                      <a:lnTo>
                        <a:pt x="70" y="214"/>
                      </a:lnTo>
                      <a:lnTo>
                        <a:pt x="74" y="216"/>
                      </a:lnTo>
                      <a:lnTo>
                        <a:pt x="76" y="218"/>
                      </a:lnTo>
                      <a:lnTo>
                        <a:pt x="76" y="218"/>
                      </a:lnTo>
                      <a:lnTo>
                        <a:pt x="78" y="220"/>
                      </a:lnTo>
                      <a:lnTo>
                        <a:pt x="78" y="220"/>
                      </a:lnTo>
                      <a:lnTo>
                        <a:pt x="76" y="220"/>
                      </a:lnTo>
                      <a:lnTo>
                        <a:pt x="74" y="222"/>
                      </a:lnTo>
                      <a:lnTo>
                        <a:pt x="72" y="222"/>
                      </a:lnTo>
                      <a:lnTo>
                        <a:pt x="70" y="224"/>
                      </a:lnTo>
                      <a:lnTo>
                        <a:pt x="70" y="224"/>
                      </a:lnTo>
                      <a:lnTo>
                        <a:pt x="70" y="228"/>
                      </a:lnTo>
                      <a:lnTo>
                        <a:pt x="76" y="234"/>
                      </a:lnTo>
                      <a:lnTo>
                        <a:pt x="76" y="234"/>
                      </a:lnTo>
                      <a:lnTo>
                        <a:pt x="82" y="242"/>
                      </a:lnTo>
                      <a:lnTo>
                        <a:pt x="88" y="244"/>
                      </a:lnTo>
                      <a:lnTo>
                        <a:pt x="92" y="242"/>
                      </a:lnTo>
                      <a:lnTo>
                        <a:pt x="94" y="238"/>
                      </a:lnTo>
                      <a:lnTo>
                        <a:pt x="94" y="238"/>
                      </a:lnTo>
                      <a:lnTo>
                        <a:pt x="94" y="236"/>
                      </a:lnTo>
                      <a:lnTo>
                        <a:pt x="94" y="232"/>
                      </a:lnTo>
                      <a:lnTo>
                        <a:pt x="94" y="232"/>
                      </a:lnTo>
                      <a:lnTo>
                        <a:pt x="92" y="230"/>
                      </a:lnTo>
                      <a:lnTo>
                        <a:pt x="92" y="230"/>
                      </a:lnTo>
                      <a:lnTo>
                        <a:pt x="94" y="230"/>
                      </a:lnTo>
                      <a:lnTo>
                        <a:pt x="100" y="230"/>
                      </a:lnTo>
                      <a:lnTo>
                        <a:pt x="114" y="234"/>
                      </a:lnTo>
                      <a:lnTo>
                        <a:pt x="114" y="234"/>
                      </a:lnTo>
                      <a:lnTo>
                        <a:pt x="118" y="236"/>
                      </a:lnTo>
                      <a:lnTo>
                        <a:pt x="118" y="238"/>
                      </a:lnTo>
                      <a:lnTo>
                        <a:pt x="118" y="242"/>
                      </a:lnTo>
                      <a:lnTo>
                        <a:pt x="120" y="246"/>
                      </a:lnTo>
                      <a:lnTo>
                        <a:pt x="120" y="246"/>
                      </a:lnTo>
                      <a:lnTo>
                        <a:pt x="124" y="248"/>
                      </a:lnTo>
                      <a:lnTo>
                        <a:pt x="128" y="248"/>
                      </a:lnTo>
                      <a:lnTo>
                        <a:pt x="132" y="248"/>
                      </a:lnTo>
                      <a:lnTo>
                        <a:pt x="140" y="248"/>
                      </a:lnTo>
                      <a:lnTo>
                        <a:pt x="140" y="248"/>
                      </a:lnTo>
                      <a:lnTo>
                        <a:pt x="148" y="254"/>
                      </a:lnTo>
                      <a:lnTo>
                        <a:pt x="154" y="260"/>
                      </a:lnTo>
                      <a:lnTo>
                        <a:pt x="156" y="266"/>
                      </a:lnTo>
                      <a:lnTo>
                        <a:pt x="160" y="274"/>
                      </a:lnTo>
                      <a:lnTo>
                        <a:pt x="160" y="274"/>
                      </a:lnTo>
                      <a:lnTo>
                        <a:pt x="160" y="274"/>
                      </a:lnTo>
                      <a:lnTo>
                        <a:pt x="160" y="274"/>
                      </a:lnTo>
                      <a:lnTo>
                        <a:pt x="162" y="274"/>
                      </a:lnTo>
                      <a:lnTo>
                        <a:pt x="164" y="276"/>
                      </a:lnTo>
                      <a:lnTo>
                        <a:pt x="164" y="276"/>
                      </a:lnTo>
                      <a:lnTo>
                        <a:pt x="164" y="278"/>
                      </a:lnTo>
                      <a:lnTo>
                        <a:pt x="164" y="278"/>
                      </a:lnTo>
                      <a:lnTo>
                        <a:pt x="164" y="280"/>
                      </a:lnTo>
                      <a:lnTo>
                        <a:pt x="164" y="280"/>
                      </a:lnTo>
                      <a:lnTo>
                        <a:pt x="164" y="280"/>
                      </a:lnTo>
                      <a:lnTo>
                        <a:pt x="168" y="280"/>
                      </a:lnTo>
                      <a:lnTo>
                        <a:pt x="174" y="274"/>
                      </a:lnTo>
                      <a:lnTo>
                        <a:pt x="174" y="274"/>
                      </a:lnTo>
                      <a:lnTo>
                        <a:pt x="178" y="270"/>
                      </a:lnTo>
                      <a:lnTo>
                        <a:pt x="184" y="272"/>
                      </a:lnTo>
                      <a:lnTo>
                        <a:pt x="188" y="274"/>
                      </a:lnTo>
                      <a:lnTo>
                        <a:pt x="192" y="278"/>
                      </a:lnTo>
                      <a:lnTo>
                        <a:pt x="192" y="278"/>
                      </a:lnTo>
                      <a:lnTo>
                        <a:pt x="194" y="282"/>
                      </a:lnTo>
                      <a:lnTo>
                        <a:pt x="192" y="286"/>
                      </a:lnTo>
                      <a:lnTo>
                        <a:pt x="192" y="286"/>
                      </a:lnTo>
                      <a:lnTo>
                        <a:pt x="192" y="288"/>
                      </a:lnTo>
                      <a:lnTo>
                        <a:pt x="192" y="288"/>
                      </a:lnTo>
                      <a:lnTo>
                        <a:pt x="196" y="288"/>
                      </a:lnTo>
                      <a:lnTo>
                        <a:pt x="198" y="290"/>
                      </a:lnTo>
                      <a:lnTo>
                        <a:pt x="200" y="290"/>
                      </a:lnTo>
                      <a:lnTo>
                        <a:pt x="200" y="290"/>
                      </a:lnTo>
                      <a:lnTo>
                        <a:pt x="202" y="290"/>
                      </a:lnTo>
                      <a:lnTo>
                        <a:pt x="202" y="290"/>
                      </a:lnTo>
                      <a:lnTo>
                        <a:pt x="206" y="286"/>
                      </a:lnTo>
                      <a:lnTo>
                        <a:pt x="210" y="282"/>
                      </a:lnTo>
                      <a:lnTo>
                        <a:pt x="212" y="280"/>
                      </a:lnTo>
                      <a:lnTo>
                        <a:pt x="214" y="280"/>
                      </a:lnTo>
                      <a:lnTo>
                        <a:pt x="214" y="280"/>
                      </a:lnTo>
                      <a:lnTo>
                        <a:pt x="234" y="280"/>
                      </a:lnTo>
                      <a:lnTo>
                        <a:pt x="250" y="280"/>
                      </a:lnTo>
                      <a:lnTo>
                        <a:pt x="266" y="284"/>
                      </a:lnTo>
                      <a:lnTo>
                        <a:pt x="266" y="284"/>
                      </a:lnTo>
                      <a:lnTo>
                        <a:pt x="268" y="286"/>
                      </a:lnTo>
                      <a:lnTo>
                        <a:pt x="268" y="286"/>
                      </a:lnTo>
                      <a:lnTo>
                        <a:pt x="268" y="288"/>
                      </a:lnTo>
                      <a:lnTo>
                        <a:pt x="268" y="288"/>
                      </a:lnTo>
                      <a:lnTo>
                        <a:pt x="272" y="292"/>
                      </a:lnTo>
                      <a:lnTo>
                        <a:pt x="286" y="296"/>
                      </a:lnTo>
                      <a:lnTo>
                        <a:pt x="286" y="296"/>
                      </a:lnTo>
                      <a:lnTo>
                        <a:pt x="296" y="298"/>
                      </a:lnTo>
                      <a:lnTo>
                        <a:pt x="298" y="298"/>
                      </a:lnTo>
                      <a:lnTo>
                        <a:pt x="296" y="296"/>
                      </a:lnTo>
                      <a:lnTo>
                        <a:pt x="294" y="292"/>
                      </a:lnTo>
                      <a:lnTo>
                        <a:pt x="292" y="290"/>
                      </a:lnTo>
                      <a:lnTo>
                        <a:pt x="294" y="288"/>
                      </a:lnTo>
                      <a:lnTo>
                        <a:pt x="294" y="288"/>
                      </a:lnTo>
                      <a:lnTo>
                        <a:pt x="294" y="284"/>
                      </a:lnTo>
                      <a:lnTo>
                        <a:pt x="292" y="278"/>
                      </a:lnTo>
                      <a:lnTo>
                        <a:pt x="292" y="272"/>
                      </a:lnTo>
                      <a:lnTo>
                        <a:pt x="296" y="266"/>
                      </a:lnTo>
                      <a:lnTo>
                        <a:pt x="296" y="266"/>
                      </a:lnTo>
                      <a:lnTo>
                        <a:pt x="312" y="244"/>
                      </a:lnTo>
                      <a:lnTo>
                        <a:pt x="322" y="236"/>
                      </a:lnTo>
                      <a:lnTo>
                        <a:pt x="326" y="232"/>
                      </a:lnTo>
                      <a:lnTo>
                        <a:pt x="330" y="230"/>
                      </a:lnTo>
                      <a:lnTo>
                        <a:pt x="330" y="230"/>
                      </a:lnTo>
                      <a:lnTo>
                        <a:pt x="338" y="228"/>
                      </a:lnTo>
                      <a:lnTo>
                        <a:pt x="340" y="226"/>
                      </a:lnTo>
                      <a:lnTo>
                        <a:pt x="342" y="222"/>
                      </a:lnTo>
                      <a:lnTo>
                        <a:pt x="340" y="218"/>
                      </a:lnTo>
                      <a:lnTo>
                        <a:pt x="336" y="212"/>
                      </a:lnTo>
                      <a:lnTo>
                        <a:pt x="336" y="212"/>
                      </a:lnTo>
                      <a:lnTo>
                        <a:pt x="336" y="210"/>
                      </a:lnTo>
                      <a:lnTo>
                        <a:pt x="336" y="210"/>
                      </a:lnTo>
                      <a:lnTo>
                        <a:pt x="340" y="210"/>
                      </a:lnTo>
                      <a:lnTo>
                        <a:pt x="340" y="208"/>
                      </a:lnTo>
                      <a:lnTo>
                        <a:pt x="340" y="206"/>
                      </a:lnTo>
                      <a:lnTo>
                        <a:pt x="330" y="194"/>
                      </a:lnTo>
                      <a:lnTo>
                        <a:pt x="330" y="194"/>
                      </a:lnTo>
                      <a:lnTo>
                        <a:pt x="324" y="186"/>
                      </a:lnTo>
                      <a:lnTo>
                        <a:pt x="324" y="182"/>
                      </a:lnTo>
                      <a:lnTo>
                        <a:pt x="324" y="178"/>
                      </a:lnTo>
                      <a:lnTo>
                        <a:pt x="324" y="172"/>
                      </a:lnTo>
                      <a:lnTo>
                        <a:pt x="324" y="172"/>
                      </a:lnTo>
                      <a:lnTo>
                        <a:pt x="324" y="174"/>
                      </a:lnTo>
                      <a:lnTo>
                        <a:pt x="324" y="174"/>
                      </a:lnTo>
                      <a:lnTo>
                        <a:pt x="322" y="170"/>
                      </a:lnTo>
                      <a:lnTo>
                        <a:pt x="322" y="17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4" name="Freeform 122"/>
                <p:cNvSpPr>
                  <a:spLocks/>
                </p:cNvSpPr>
                <p:nvPr/>
              </p:nvSpPr>
              <p:spPr bwMode="auto">
                <a:xfrm>
                  <a:off x="3480" y="1792"/>
                  <a:ext cx="4" cy="6"/>
                </a:xfrm>
                <a:custGeom>
                  <a:avLst/>
                  <a:gdLst>
                    <a:gd name="T0" fmla="*/ 0 w 4"/>
                    <a:gd name="T1" fmla="*/ 0 h 6"/>
                    <a:gd name="T2" fmla="*/ 0 w 4"/>
                    <a:gd name="T3" fmla="*/ 0 h 6"/>
                    <a:gd name="T4" fmla="*/ 4 w 4"/>
                    <a:gd name="T5" fmla="*/ 6 h 6"/>
                    <a:gd name="T6" fmla="*/ 4 w 4"/>
                    <a:gd name="T7" fmla="*/ 6 h 6"/>
                    <a:gd name="T8" fmla="*/ 0 w 4"/>
                    <a:gd name="T9" fmla="*/ 0 h 6"/>
                    <a:gd name="T10" fmla="*/ 0 w 4"/>
                    <a:gd name="T11" fmla="*/ 0 h 6"/>
                  </a:gdLst>
                  <a:ahLst/>
                  <a:cxnLst>
                    <a:cxn ang="0">
                      <a:pos x="T0" y="T1"/>
                    </a:cxn>
                    <a:cxn ang="0">
                      <a:pos x="T2" y="T3"/>
                    </a:cxn>
                    <a:cxn ang="0">
                      <a:pos x="T4" y="T5"/>
                    </a:cxn>
                    <a:cxn ang="0">
                      <a:pos x="T6" y="T7"/>
                    </a:cxn>
                    <a:cxn ang="0">
                      <a:pos x="T8" y="T9"/>
                    </a:cxn>
                    <a:cxn ang="0">
                      <a:pos x="T10" y="T11"/>
                    </a:cxn>
                  </a:cxnLst>
                  <a:rect l="0" t="0" r="r" b="b"/>
                  <a:pathLst>
                    <a:path w="4" h="6">
                      <a:moveTo>
                        <a:pt x="0" y="0"/>
                      </a:moveTo>
                      <a:lnTo>
                        <a:pt x="0" y="0"/>
                      </a:lnTo>
                      <a:lnTo>
                        <a:pt x="4" y="6"/>
                      </a:lnTo>
                      <a:lnTo>
                        <a:pt x="4" y="6"/>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5" name="Freeform 123"/>
                <p:cNvSpPr>
                  <a:spLocks/>
                </p:cNvSpPr>
                <p:nvPr/>
              </p:nvSpPr>
              <p:spPr bwMode="auto">
                <a:xfrm>
                  <a:off x="3484" y="1802"/>
                  <a:ext cx="0" cy="4"/>
                </a:xfrm>
                <a:custGeom>
                  <a:avLst/>
                  <a:gdLst>
                    <a:gd name="T0" fmla="*/ 2 h 4"/>
                    <a:gd name="T1" fmla="*/ 2 h 4"/>
                    <a:gd name="T2" fmla="*/ 2 h 4"/>
                    <a:gd name="T3" fmla="*/ 2 h 4"/>
                    <a:gd name="T4" fmla="*/ 2 h 4"/>
                    <a:gd name="T5" fmla="*/ 2 h 4"/>
                    <a:gd name="T6" fmla="*/ 0 h 4"/>
                    <a:gd name="T7" fmla="*/ 0 h 4"/>
                    <a:gd name="T8" fmla="*/ 4 h 4"/>
                    <a:gd name="T9" fmla="*/ 4 h 4"/>
                    <a:gd name="T10" fmla="*/ 4 h 4"/>
                    <a:gd name="T11" fmla="*/ 4 h 4"/>
                    <a:gd name="T12" fmla="*/ 4 h 4"/>
                    <a:gd name="T13" fmla="*/ 4 h 4"/>
                    <a:gd name="T14" fmla="*/ 2 h 4"/>
                    <a:gd name="T15" fmla="*/ 2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 ang="0">
                      <a:pos x="0" y="T12"/>
                    </a:cxn>
                    <a:cxn ang="0">
                      <a:pos x="0" y="T13"/>
                    </a:cxn>
                    <a:cxn ang="0">
                      <a:pos x="0" y="T14"/>
                    </a:cxn>
                    <a:cxn ang="0">
                      <a:pos x="0" y="T15"/>
                    </a:cxn>
                  </a:cxnLst>
                  <a:rect l="0" t="0" r="r" b="b"/>
                  <a:pathLst>
                    <a:path h="4">
                      <a:moveTo>
                        <a:pt x="0" y="2"/>
                      </a:moveTo>
                      <a:lnTo>
                        <a:pt x="0" y="2"/>
                      </a:lnTo>
                      <a:lnTo>
                        <a:pt x="0" y="2"/>
                      </a:lnTo>
                      <a:lnTo>
                        <a:pt x="0" y="2"/>
                      </a:lnTo>
                      <a:lnTo>
                        <a:pt x="0" y="2"/>
                      </a:lnTo>
                      <a:lnTo>
                        <a:pt x="0" y="2"/>
                      </a:lnTo>
                      <a:lnTo>
                        <a:pt x="0" y="0"/>
                      </a:lnTo>
                      <a:lnTo>
                        <a:pt x="0" y="0"/>
                      </a:lnTo>
                      <a:lnTo>
                        <a:pt x="0" y="4"/>
                      </a:lnTo>
                      <a:lnTo>
                        <a:pt x="0" y="4"/>
                      </a:lnTo>
                      <a:lnTo>
                        <a:pt x="0" y="4"/>
                      </a:lnTo>
                      <a:lnTo>
                        <a:pt x="0" y="4"/>
                      </a:lnTo>
                      <a:lnTo>
                        <a:pt x="0" y="4"/>
                      </a:lnTo>
                      <a:lnTo>
                        <a:pt x="0" y="4"/>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6" name="Freeform 124"/>
                <p:cNvSpPr>
                  <a:spLocks/>
                </p:cNvSpPr>
                <p:nvPr/>
              </p:nvSpPr>
              <p:spPr bwMode="auto">
                <a:xfrm>
                  <a:off x="3486" y="1928"/>
                  <a:ext cx="2" cy="4"/>
                </a:xfrm>
                <a:custGeom>
                  <a:avLst/>
                  <a:gdLst>
                    <a:gd name="T0" fmla="*/ 0 w 2"/>
                    <a:gd name="T1" fmla="*/ 0 h 4"/>
                    <a:gd name="T2" fmla="*/ 0 w 2"/>
                    <a:gd name="T3" fmla="*/ 0 h 4"/>
                    <a:gd name="T4" fmla="*/ 2 w 2"/>
                    <a:gd name="T5" fmla="*/ 4 h 4"/>
                    <a:gd name="T6" fmla="*/ 2 w 2"/>
                    <a:gd name="T7" fmla="*/ 4 h 4"/>
                    <a:gd name="T8" fmla="*/ 2 w 2"/>
                    <a:gd name="T9" fmla="*/ 2 h 4"/>
                    <a:gd name="T10" fmla="*/ 2 w 2"/>
                    <a:gd name="T11" fmla="*/ 2 h 4"/>
                    <a:gd name="T12" fmla="*/ 2 w 2"/>
                    <a:gd name="T13" fmla="*/ 2 h 4"/>
                    <a:gd name="T14" fmla="*/ 2 w 2"/>
                    <a:gd name="T15" fmla="*/ 2 h 4"/>
                    <a:gd name="T16" fmla="*/ 0 w 2"/>
                    <a:gd name="T17" fmla="*/ 0 h 4"/>
                    <a:gd name="T18" fmla="*/ 0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0" y="0"/>
                      </a:moveTo>
                      <a:lnTo>
                        <a:pt x="0" y="0"/>
                      </a:lnTo>
                      <a:lnTo>
                        <a:pt x="2" y="4"/>
                      </a:lnTo>
                      <a:lnTo>
                        <a:pt x="2" y="4"/>
                      </a:lnTo>
                      <a:lnTo>
                        <a:pt x="2" y="2"/>
                      </a:lnTo>
                      <a:lnTo>
                        <a:pt x="2" y="2"/>
                      </a:lnTo>
                      <a:lnTo>
                        <a:pt x="2" y="2"/>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7" name="Freeform 125"/>
                <p:cNvSpPr>
                  <a:spLocks/>
                </p:cNvSpPr>
                <p:nvPr/>
              </p:nvSpPr>
              <p:spPr bwMode="auto">
                <a:xfrm>
                  <a:off x="3472" y="1866"/>
                  <a:ext cx="28" cy="24"/>
                </a:xfrm>
                <a:custGeom>
                  <a:avLst/>
                  <a:gdLst>
                    <a:gd name="T0" fmla="*/ 22 w 28"/>
                    <a:gd name="T1" fmla="*/ 6 h 24"/>
                    <a:gd name="T2" fmla="*/ 22 w 28"/>
                    <a:gd name="T3" fmla="*/ 6 h 24"/>
                    <a:gd name="T4" fmla="*/ 6 w 28"/>
                    <a:gd name="T5" fmla="*/ 14 h 24"/>
                    <a:gd name="T6" fmla="*/ 2 w 28"/>
                    <a:gd name="T7" fmla="*/ 20 h 24"/>
                    <a:gd name="T8" fmla="*/ 0 w 28"/>
                    <a:gd name="T9" fmla="*/ 24 h 24"/>
                    <a:gd name="T10" fmla="*/ 0 w 28"/>
                    <a:gd name="T11" fmla="*/ 24 h 24"/>
                    <a:gd name="T12" fmla="*/ 2 w 28"/>
                    <a:gd name="T13" fmla="*/ 20 h 24"/>
                    <a:gd name="T14" fmla="*/ 8 w 28"/>
                    <a:gd name="T15" fmla="*/ 14 h 24"/>
                    <a:gd name="T16" fmla="*/ 22 w 28"/>
                    <a:gd name="T17" fmla="*/ 8 h 24"/>
                    <a:gd name="T18" fmla="*/ 22 w 28"/>
                    <a:gd name="T19" fmla="*/ 8 h 24"/>
                    <a:gd name="T20" fmla="*/ 26 w 28"/>
                    <a:gd name="T21" fmla="*/ 4 h 24"/>
                    <a:gd name="T22" fmla="*/ 28 w 28"/>
                    <a:gd name="T23" fmla="*/ 0 h 24"/>
                    <a:gd name="T24" fmla="*/ 28 w 28"/>
                    <a:gd name="T25" fmla="*/ 0 h 24"/>
                    <a:gd name="T26" fmla="*/ 26 w 28"/>
                    <a:gd name="T27" fmla="*/ 4 h 24"/>
                    <a:gd name="T28" fmla="*/ 22 w 28"/>
                    <a:gd name="T29" fmla="*/ 6 h 24"/>
                    <a:gd name="T30" fmla="*/ 22 w 28"/>
                    <a:gd name="T31" fmla="*/ 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24">
                      <a:moveTo>
                        <a:pt x="22" y="6"/>
                      </a:moveTo>
                      <a:lnTo>
                        <a:pt x="22" y="6"/>
                      </a:lnTo>
                      <a:lnTo>
                        <a:pt x="6" y="14"/>
                      </a:lnTo>
                      <a:lnTo>
                        <a:pt x="2" y="20"/>
                      </a:lnTo>
                      <a:lnTo>
                        <a:pt x="0" y="24"/>
                      </a:lnTo>
                      <a:lnTo>
                        <a:pt x="0" y="24"/>
                      </a:lnTo>
                      <a:lnTo>
                        <a:pt x="2" y="20"/>
                      </a:lnTo>
                      <a:lnTo>
                        <a:pt x="8" y="14"/>
                      </a:lnTo>
                      <a:lnTo>
                        <a:pt x="22" y="8"/>
                      </a:lnTo>
                      <a:lnTo>
                        <a:pt x="22" y="8"/>
                      </a:lnTo>
                      <a:lnTo>
                        <a:pt x="26" y="4"/>
                      </a:lnTo>
                      <a:lnTo>
                        <a:pt x="28" y="0"/>
                      </a:lnTo>
                      <a:lnTo>
                        <a:pt x="28" y="0"/>
                      </a:lnTo>
                      <a:lnTo>
                        <a:pt x="26" y="4"/>
                      </a:lnTo>
                      <a:lnTo>
                        <a:pt x="22" y="6"/>
                      </a:lnTo>
                      <a:lnTo>
                        <a:pt x="2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8" name="Freeform 126"/>
                <p:cNvSpPr>
                  <a:spLocks/>
                </p:cNvSpPr>
                <p:nvPr/>
              </p:nvSpPr>
              <p:spPr bwMode="auto">
                <a:xfrm>
                  <a:off x="3484" y="180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39" name="Freeform 127"/>
                <p:cNvSpPr>
                  <a:spLocks/>
                </p:cNvSpPr>
                <p:nvPr/>
              </p:nvSpPr>
              <p:spPr bwMode="auto">
                <a:xfrm>
                  <a:off x="2510" y="1952"/>
                  <a:ext cx="446" cy="432"/>
                </a:xfrm>
                <a:custGeom>
                  <a:avLst/>
                  <a:gdLst>
                    <a:gd name="T0" fmla="*/ 404 w 446"/>
                    <a:gd name="T1" fmla="*/ 336 h 432"/>
                    <a:gd name="T2" fmla="*/ 408 w 446"/>
                    <a:gd name="T3" fmla="*/ 314 h 432"/>
                    <a:gd name="T4" fmla="*/ 400 w 446"/>
                    <a:gd name="T5" fmla="*/ 294 h 432"/>
                    <a:gd name="T6" fmla="*/ 402 w 446"/>
                    <a:gd name="T7" fmla="*/ 272 h 432"/>
                    <a:gd name="T8" fmla="*/ 402 w 446"/>
                    <a:gd name="T9" fmla="*/ 252 h 432"/>
                    <a:gd name="T10" fmla="*/ 398 w 446"/>
                    <a:gd name="T11" fmla="*/ 242 h 432"/>
                    <a:gd name="T12" fmla="*/ 382 w 446"/>
                    <a:gd name="T13" fmla="*/ 240 h 432"/>
                    <a:gd name="T14" fmla="*/ 370 w 446"/>
                    <a:gd name="T15" fmla="*/ 246 h 432"/>
                    <a:gd name="T16" fmla="*/ 376 w 446"/>
                    <a:gd name="T17" fmla="*/ 228 h 432"/>
                    <a:gd name="T18" fmla="*/ 386 w 446"/>
                    <a:gd name="T19" fmla="*/ 210 h 432"/>
                    <a:gd name="T20" fmla="*/ 398 w 446"/>
                    <a:gd name="T21" fmla="*/ 200 h 432"/>
                    <a:gd name="T22" fmla="*/ 404 w 446"/>
                    <a:gd name="T23" fmla="*/ 184 h 432"/>
                    <a:gd name="T24" fmla="*/ 424 w 446"/>
                    <a:gd name="T25" fmla="*/ 176 h 432"/>
                    <a:gd name="T26" fmla="*/ 444 w 446"/>
                    <a:gd name="T27" fmla="*/ 106 h 432"/>
                    <a:gd name="T28" fmla="*/ 400 w 446"/>
                    <a:gd name="T29" fmla="*/ 96 h 432"/>
                    <a:gd name="T30" fmla="*/ 370 w 446"/>
                    <a:gd name="T31" fmla="*/ 82 h 432"/>
                    <a:gd name="T32" fmla="*/ 364 w 446"/>
                    <a:gd name="T33" fmla="*/ 80 h 432"/>
                    <a:gd name="T34" fmla="*/ 332 w 446"/>
                    <a:gd name="T35" fmla="*/ 62 h 432"/>
                    <a:gd name="T36" fmla="*/ 318 w 446"/>
                    <a:gd name="T37" fmla="*/ 56 h 432"/>
                    <a:gd name="T38" fmla="*/ 294 w 446"/>
                    <a:gd name="T39" fmla="*/ 38 h 432"/>
                    <a:gd name="T40" fmla="*/ 274 w 446"/>
                    <a:gd name="T41" fmla="*/ 20 h 432"/>
                    <a:gd name="T42" fmla="*/ 252 w 446"/>
                    <a:gd name="T43" fmla="*/ 0 h 432"/>
                    <a:gd name="T44" fmla="*/ 218 w 446"/>
                    <a:gd name="T45" fmla="*/ 32 h 432"/>
                    <a:gd name="T46" fmla="*/ 220 w 446"/>
                    <a:gd name="T47" fmla="*/ 46 h 432"/>
                    <a:gd name="T48" fmla="*/ 168 w 446"/>
                    <a:gd name="T49" fmla="*/ 74 h 432"/>
                    <a:gd name="T50" fmla="*/ 160 w 446"/>
                    <a:gd name="T51" fmla="*/ 90 h 432"/>
                    <a:gd name="T52" fmla="*/ 122 w 446"/>
                    <a:gd name="T53" fmla="*/ 72 h 432"/>
                    <a:gd name="T54" fmla="*/ 102 w 446"/>
                    <a:gd name="T55" fmla="*/ 78 h 432"/>
                    <a:gd name="T56" fmla="*/ 112 w 446"/>
                    <a:gd name="T57" fmla="*/ 112 h 432"/>
                    <a:gd name="T58" fmla="*/ 102 w 446"/>
                    <a:gd name="T59" fmla="*/ 122 h 432"/>
                    <a:gd name="T60" fmla="*/ 88 w 446"/>
                    <a:gd name="T61" fmla="*/ 122 h 432"/>
                    <a:gd name="T62" fmla="*/ 60 w 446"/>
                    <a:gd name="T63" fmla="*/ 112 h 432"/>
                    <a:gd name="T64" fmla="*/ 42 w 446"/>
                    <a:gd name="T65" fmla="*/ 120 h 432"/>
                    <a:gd name="T66" fmla="*/ 18 w 446"/>
                    <a:gd name="T67" fmla="*/ 122 h 432"/>
                    <a:gd name="T68" fmla="*/ 14 w 446"/>
                    <a:gd name="T69" fmla="*/ 138 h 432"/>
                    <a:gd name="T70" fmla="*/ 14 w 446"/>
                    <a:gd name="T71" fmla="*/ 146 h 432"/>
                    <a:gd name="T72" fmla="*/ 6 w 446"/>
                    <a:gd name="T73" fmla="*/ 156 h 432"/>
                    <a:gd name="T74" fmla="*/ 44 w 446"/>
                    <a:gd name="T75" fmla="*/ 168 h 432"/>
                    <a:gd name="T76" fmla="*/ 72 w 446"/>
                    <a:gd name="T77" fmla="*/ 180 h 432"/>
                    <a:gd name="T78" fmla="*/ 86 w 446"/>
                    <a:gd name="T79" fmla="*/ 192 h 432"/>
                    <a:gd name="T80" fmla="*/ 96 w 446"/>
                    <a:gd name="T81" fmla="*/ 204 h 432"/>
                    <a:gd name="T82" fmla="*/ 110 w 446"/>
                    <a:gd name="T83" fmla="*/ 234 h 432"/>
                    <a:gd name="T84" fmla="*/ 128 w 446"/>
                    <a:gd name="T85" fmla="*/ 260 h 432"/>
                    <a:gd name="T86" fmla="*/ 136 w 446"/>
                    <a:gd name="T87" fmla="*/ 278 h 432"/>
                    <a:gd name="T88" fmla="*/ 130 w 446"/>
                    <a:gd name="T89" fmla="*/ 278 h 432"/>
                    <a:gd name="T90" fmla="*/ 126 w 446"/>
                    <a:gd name="T91" fmla="*/ 314 h 432"/>
                    <a:gd name="T92" fmla="*/ 118 w 446"/>
                    <a:gd name="T93" fmla="*/ 362 h 432"/>
                    <a:gd name="T94" fmla="*/ 118 w 446"/>
                    <a:gd name="T95" fmla="*/ 390 h 432"/>
                    <a:gd name="T96" fmla="*/ 146 w 446"/>
                    <a:gd name="T97" fmla="*/ 408 h 432"/>
                    <a:gd name="T98" fmla="*/ 184 w 446"/>
                    <a:gd name="T99" fmla="*/ 412 h 432"/>
                    <a:gd name="T100" fmla="*/ 220 w 446"/>
                    <a:gd name="T101" fmla="*/ 416 h 432"/>
                    <a:gd name="T102" fmla="*/ 254 w 446"/>
                    <a:gd name="T103" fmla="*/ 430 h 432"/>
                    <a:gd name="T104" fmla="*/ 272 w 446"/>
                    <a:gd name="T105" fmla="*/ 398 h 432"/>
                    <a:gd name="T106" fmla="*/ 306 w 446"/>
                    <a:gd name="T107" fmla="*/ 372 h 432"/>
                    <a:gd name="T108" fmla="*/ 332 w 446"/>
                    <a:gd name="T109" fmla="*/ 382 h 432"/>
                    <a:gd name="T110" fmla="*/ 360 w 446"/>
                    <a:gd name="T111" fmla="*/ 390 h 432"/>
                    <a:gd name="T112" fmla="*/ 396 w 446"/>
                    <a:gd name="T113" fmla="*/ 380 h 432"/>
                    <a:gd name="T114" fmla="*/ 428 w 446"/>
                    <a:gd name="T115" fmla="*/ 34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6" h="432">
                      <a:moveTo>
                        <a:pt x="428" y="344"/>
                      </a:moveTo>
                      <a:lnTo>
                        <a:pt x="428" y="344"/>
                      </a:lnTo>
                      <a:lnTo>
                        <a:pt x="426" y="342"/>
                      </a:lnTo>
                      <a:lnTo>
                        <a:pt x="424" y="342"/>
                      </a:lnTo>
                      <a:lnTo>
                        <a:pt x="416" y="344"/>
                      </a:lnTo>
                      <a:lnTo>
                        <a:pt x="412" y="344"/>
                      </a:lnTo>
                      <a:lnTo>
                        <a:pt x="408" y="342"/>
                      </a:lnTo>
                      <a:lnTo>
                        <a:pt x="406" y="340"/>
                      </a:lnTo>
                      <a:lnTo>
                        <a:pt x="404" y="336"/>
                      </a:lnTo>
                      <a:lnTo>
                        <a:pt x="404" y="336"/>
                      </a:lnTo>
                      <a:lnTo>
                        <a:pt x="402" y="332"/>
                      </a:lnTo>
                      <a:lnTo>
                        <a:pt x="402" y="328"/>
                      </a:lnTo>
                      <a:lnTo>
                        <a:pt x="404" y="322"/>
                      </a:lnTo>
                      <a:lnTo>
                        <a:pt x="404" y="322"/>
                      </a:lnTo>
                      <a:lnTo>
                        <a:pt x="406" y="320"/>
                      </a:lnTo>
                      <a:lnTo>
                        <a:pt x="406" y="320"/>
                      </a:lnTo>
                      <a:lnTo>
                        <a:pt x="408" y="318"/>
                      </a:lnTo>
                      <a:lnTo>
                        <a:pt x="408" y="314"/>
                      </a:lnTo>
                      <a:lnTo>
                        <a:pt x="406" y="310"/>
                      </a:lnTo>
                      <a:lnTo>
                        <a:pt x="398" y="306"/>
                      </a:lnTo>
                      <a:lnTo>
                        <a:pt x="398" y="306"/>
                      </a:lnTo>
                      <a:lnTo>
                        <a:pt x="392" y="300"/>
                      </a:lnTo>
                      <a:lnTo>
                        <a:pt x="392" y="298"/>
                      </a:lnTo>
                      <a:lnTo>
                        <a:pt x="394" y="298"/>
                      </a:lnTo>
                      <a:lnTo>
                        <a:pt x="394" y="298"/>
                      </a:lnTo>
                      <a:lnTo>
                        <a:pt x="396" y="296"/>
                      </a:lnTo>
                      <a:lnTo>
                        <a:pt x="400" y="294"/>
                      </a:lnTo>
                      <a:lnTo>
                        <a:pt x="406" y="292"/>
                      </a:lnTo>
                      <a:lnTo>
                        <a:pt x="410" y="288"/>
                      </a:lnTo>
                      <a:lnTo>
                        <a:pt x="410" y="288"/>
                      </a:lnTo>
                      <a:lnTo>
                        <a:pt x="412" y="286"/>
                      </a:lnTo>
                      <a:lnTo>
                        <a:pt x="412" y="286"/>
                      </a:lnTo>
                      <a:lnTo>
                        <a:pt x="412" y="284"/>
                      </a:lnTo>
                      <a:lnTo>
                        <a:pt x="410" y="280"/>
                      </a:lnTo>
                      <a:lnTo>
                        <a:pt x="404" y="276"/>
                      </a:lnTo>
                      <a:lnTo>
                        <a:pt x="402" y="272"/>
                      </a:lnTo>
                      <a:lnTo>
                        <a:pt x="402" y="270"/>
                      </a:lnTo>
                      <a:lnTo>
                        <a:pt x="402" y="264"/>
                      </a:lnTo>
                      <a:lnTo>
                        <a:pt x="404" y="258"/>
                      </a:lnTo>
                      <a:lnTo>
                        <a:pt x="404" y="258"/>
                      </a:lnTo>
                      <a:lnTo>
                        <a:pt x="404" y="258"/>
                      </a:lnTo>
                      <a:lnTo>
                        <a:pt x="404" y="258"/>
                      </a:lnTo>
                      <a:lnTo>
                        <a:pt x="404" y="258"/>
                      </a:lnTo>
                      <a:lnTo>
                        <a:pt x="404" y="258"/>
                      </a:lnTo>
                      <a:lnTo>
                        <a:pt x="402" y="252"/>
                      </a:lnTo>
                      <a:lnTo>
                        <a:pt x="400" y="250"/>
                      </a:lnTo>
                      <a:lnTo>
                        <a:pt x="396" y="248"/>
                      </a:lnTo>
                      <a:lnTo>
                        <a:pt x="396" y="248"/>
                      </a:lnTo>
                      <a:lnTo>
                        <a:pt x="396" y="248"/>
                      </a:lnTo>
                      <a:lnTo>
                        <a:pt x="396" y="248"/>
                      </a:lnTo>
                      <a:lnTo>
                        <a:pt x="396" y="248"/>
                      </a:lnTo>
                      <a:lnTo>
                        <a:pt x="396" y="248"/>
                      </a:lnTo>
                      <a:lnTo>
                        <a:pt x="396" y="248"/>
                      </a:lnTo>
                      <a:lnTo>
                        <a:pt x="398" y="242"/>
                      </a:lnTo>
                      <a:lnTo>
                        <a:pt x="398" y="242"/>
                      </a:lnTo>
                      <a:lnTo>
                        <a:pt x="398" y="238"/>
                      </a:lnTo>
                      <a:lnTo>
                        <a:pt x="398" y="234"/>
                      </a:lnTo>
                      <a:lnTo>
                        <a:pt x="396" y="232"/>
                      </a:lnTo>
                      <a:lnTo>
                        <a:pt x="390" y="232"/>
                      </a:lnTo>
                      <a:lnTo>
                        <a:pt x="390" y="232"/>
                      </a:lnTo>
                      <a:lnTo>
                        <a:pt x="384" y="236"/>
                      </a:lnTo>
                      <a:lnTo>
                        <a:pt x="382" y="240"/>
                      </a:lnTo>
                      <a:lnTo>
                        <a:pt x="382" y="240"/>
                      </a:lnTo>
                      <a:lnTo>
                        <a:pt x="382" y="242"/>
                      </a:lnTo>
                      <a:lnTo>
                        <a:pt x="382" y="242"/>
                      </a:lnTo>
                      <a:lnTo>
                        <a:pt x="380" y="246"/>
                      </a:lnTo>
                      <a:lnTo>
                        <a:pt x="378" y="248"/>
                      </a:lnTo>
                      <a:lnTo>
                        <a:pt x="378" y="248"/>
                      </a:lnTo>
                      <a:lnTo>
                        <a:pt x="372" y="250"/>
                      </a:lnTo>
                      <a:lnTo>
                        <a:pt x="370" y="248"/>
                      </a:lnTo>
                      <a:lnTo>
                        <a:pt x="370" y="246"/>
                      </a:lnTo>
                      <a:lnTo>
                        <a:pt x="370" y="246"/>
                      </a:lnTo>
                      <a:lnTo>
                        <a:pt x="370" y="244"/>
                      </a:lnTo>
                      <a:lnTo>
                        <a:pt x="372" y="242"/>
                      </a:lnTo>
                      <a:lnTo>
                        <a:pt x="372" y="242"/>
                      </a:lnTo>
                      <a:lnTo>
                        <a:pt x="376" y="240"/>
                      </a:lnTo>
                      <a:lnTo>
                        <a:pt x="376" y="238"/>
                      </a:lnTo>
                      <a:lnTo>
                        <a:pt x="376" y="238"/>
                      </a:lnTo>
                      <a:lnTo>
                        <a:pt x="376" y="232"/>
                      </a:lnTo>
                      <a:lnTo>
                        <a:pt x="376" y="228"/>
                      </a:lnTo>
                      <a:lnTo>
                        <a:pt x="376" y="228"/>
                      </a:lnTo>
                      <a:lnTo>
                        <a:pt x="376" y="224"/>
                      </a:lnTo>
                      <a:lnTo>
                        <a:pt x="380" y="222"/>
                      </a:lnTo>
                      <a:lnTo>
                        <a:pt x="380" y="222"/>
                      </a:lnTo>
                      <a:lnTo>
                        <a:pt x="384" y="218"/>
                      </a:lnTo>
                      <a:lnTo>
                        <a:pt x="386" y="216"/>
                      </a:lnTo>
                      <a:lnTo>
                        <a:pt x="386" y="216"/>
                      </a:lnTo>
                      <a:lnTo>
                        <a:pt x="386" y="210"/>
                      </a:lnTo>
                      <a:lnTo>
                        <a:pt x="386" y="210"/>
                      </a:lnTo>
                      <a:lnTo>
                        <a:pt x="386" y="210"/>
                      </a:lnTo>
                      <a:lnTo>
                        <a:pt x="386" y="210"/>
                      </a:lnTo>
                      <a:lnTo>
                        <a:pt x="386" y="210"/>
                      </a:lnTo>
                      <a:lnTo>
                        <a:pt x="386" y="210"/>
                      </a:lnTo>
                      <a:lnTo>
                        <a:pt x="388" y="208"/>
                      </a:lnTo>
                      <a:lnTo>
                        <a:pt x="392" y="206"/>
                      </a:lnTo>
                      <a:lnTo>
                        <a:pt x="392" y="206"/>
                      </a:lnTo>
                      <a:lnTo>
                        <a:pt x="396" y="202"/>
                      </a:lnTo>
                      <a:lnTo>
                        <a:pt x="398" y="200"/>
                      </a:lnTo>
                      <a:lnTo>
                        <a:pt x="398" y="200"/>
                      </a:lnTo>
                      <a:lnTo>
                        <a:pt x="398" y="196"/>
                      </a:lnTo>
                      <a:lnTo>
                        <a:pt x="398" y="196"/>
                      </a:lnTo>
                      <a:lnTo>
                        <a:pt x="398" y="194"/>
                      </a:lnTo>
                      <a:lnTo>
                        <a:pt x="402" y="192"/>
                      </a:lnTo>
                      <a:lnTo>
                        <a:pt x="402" y="192"/>
                      </a:lnTo>
                      <a:lnTo>
                        <a:pt x="406" y="190"/>
                      </a:lnTo>
                      <a:lnTo>
                        <a:pt x="406" y="190"/>
                      </a:lnTo>
                      <a:lnTo>
                        <a:pt x="406" y="186"/>
                      </a:lnTo>
                      <a:lnTo>
                        <a:pt x="404" y="184"/>
                      </a:lnTo>
                      <a:lnTo>
                        <a:pt x="404" y="184"/>
                      </a:lnTo>
                      <a:lnTo>
                        <a:pt x="406" y="182"/>
                      </a:lnTo>
                      <a:lnTo>
                        <a:pt x="406" y="182"/>
                      </a:lnTo>
                      <a:lnTo>
                        <a:pt x="410" y="180"/>
                      </a:lnTo>
                      <a:lnTo>
                        <a:pt x="414" y="180"/>
                      </a:lnTo>
                      <a:lnTo>
                        <a:pt x="418" y="180"/>
                      </a:lnTo>
                      <a:lnTo>
                        <a:pt x="424" y="176"/>
                      </a:lnTo>
                      <a:lnTo>
                        <a:pt x="424" y="176"/>
                      </a:lnTo>
                      <a:lnTo>
                        <a:pt x="424" y="176"/>
                      </a:lnTo>
                      <a:lnTo>
                        <a:pt x="424" y="176"/>
                      </a:lnTo>
                      <a:lnTo>
                        <a:pt x="426" y="156"/>
                      </a:lnTo>
                      <a:lnTo>
                        <a:pt x="428" y="142"/>
                      </a:lnTo>
                      <a:lnTo>
                        <a:pt x="432" y="130"/>
                      </a:lnTo>
                      <a:lnTo>
                        <a:pt x="438" y="122"/>
                      </a:lnTo>
                      <a:lnTo>
                        <a:pt x="446" y="112"/>
                      </a:lnTo>
                      <a:lnTo>
                        <a:pt x="446" y="108"/>
                      </a:lnTo>
                      <a:lnTo>
                        <a:pt x="444" y="106"/>
                      </a:lnTo>
                      <a:lnTo>
                        <a:pt x="444" y="106"/>
                      </a:lnTo>
                      <a:lnTo>
                        <a:pt x="428" y="100"/>
                      </a:lnTo>
                      <a:lnTo>
                        <a:pt x="422" y="98"/>
                      </a:lnTo>
                      <a:lnTo>
                        <a:pt x="414" y="100"/>
                      </a:lnTo>
                      <a:lnTo>
                        <a:pt x="414" y="100"/>
                      </a:lnTo>
                      <a:lnTo>
                        <a:pt x="408" y="100"/>
                      </a:lnTo>
                      <a:lnTo>
                        <a:pt x="406" y="98"/>
                      </a:lnTo>
                      <a:lnTo>
                        <a:pt x="404" y="96"/>
                      </a:lnTo>
                      <a:lnTo>
                        <a:pt x="400" y="96"/>
                      </a:lnTo>
                      <a:lnTo>
                        <a:pt x="400" y="96"/>
                      </a:lnTo>
                      <a:lnTo>
                        <a:pt x="396" y="94"/>
                      </a:lnTo>
                      <a:lnTo>
                        <a:pt x="394" y="90"/>
                      </a:lnTo>
                      <a:lnTo>
                        <a:pt x="390" y="86"/>
                      </a:lnTo>
                      <a:lnTo>
                        <a:pt x="384" y="82"/>
                      </a:lnTo>
                      <a:lnTo>
                        <a:pt x="384" y="82"/>
                      </a:lnTo>
                      <a:lnTo>
                        <a:pt x="384" y="82"/>
                      </a:lnTo>
                      <a:lnTo>
                        <a:pt x="384" y="82"/>
                      </a:lnTo>
                      <a:lnTo>
                        <a:pt x="378" y="82"/>
                      </a:lnTo>
                      <a:lnTo>
                        <a:pt x="370" y="82"/>
                      </a:lnTo>
                      <a:lnTo>
                        <a:pt x="370" y="82"/>
                      </a:lnTo>
                      <a:lnTo>
                        <a:pt x="366" y="80"/>
                      </a:lnTo>
                      <a:lnTo>
                        <a:pt x="366" y="80"/>
                      </a:lnTo>
                      <a:lnTo>
                        <a:pt x="364" y="80"/>
                      </a:lnTo>
                      <a:lnTo>
                        <a:pt x="364" y="80"/>
                      </a:lnTo>
                      <a:lnTo>
                        <a:pt x="364" y="80"/>
                      </a:lnTo>
                      <a:lnTo>
                        <a:pt x="364" y="80"/>
                      </a:lnTo>
                      <a:lnTo>
                        <a:pt x="364" y="80"/>
                      </a:lnTo>
                      <a:lnTo>
                        <a:pt x="364" y="80"/>
                      </a:lnTo>
                      <a:lnTo>
                        <a:pt x="360" y="82"/>
                      </a:lnTo>
                      <a:lnTo>
                        <a:pt x="356" y="82"/>
                      </a:lnTo>
                      <a:lnTo>
                        <a:pt x="350" y="78"/>
                      </a:lnTo>
                      <a:lnTo>
                        <a:pt x="346" y="72"/>
                      </a:lnTo>
                      <a:lnTo>
                        <a:pt x="344" y="70"/>
                      </a:lnTo>
                      <a:lnTo>
                        <a:pt x="340" y="68"/>
                      </a:lnTo>
                      <a:lnTo>
                        <a:pt x="340" y="68"/>
                      </a:lnTo>
                      <a:lnTo>
                        <a:pt x="334" y="66"/>
                      </a:lnTo>
                      <a:lnTo>
                        <a:pt x="332" y="62"/>
                      </a:lnTo>
                      <a:lnTo>
                        <a:pt x="332" y="60"/>
                      </a:lnTo>
                      <a:lnTo>
                        <a:pt x="332" y="56"/>
                      </a:lnTo>
                      <a:lnTo>
                        <a:pt x="332" y="52"/>
                      </a:lnTo>
                      <a:lnTo>
                        <a:pt x="334" y="50"/>
                      </a:lnTo>
                      <a:lnTo>
                        <a:pt x="332" y="48"/>
                      </a:lnTo>
                      <a:lnTo>
                        <a:pt x="332" y="48"/>
                      </a:lnTo>
                      <a:lnTo>
                        <a:pt x="328" y="48"/>
                      </a:lnTo>
                      <a:lnTo>
                        <a:pt x="326" y="50"/>
                      </a:lnTo>
                      <a:lnTo>
                        <a:pt x="318" y="56"/>
                      </a:lnTo>
                      <a:lnTo>
                        <a:pt x="316" y="60"/>
                      </a:lnTo>
                      <a:lnTo>
                        <a:pt x="314" y="60"/>
                      </a:lnTo>
                      <a:lnTo>
                        <a:pt x="312" y="58"/>
                      </a:lnTo>
                      <a:lnTo>
                        <a:pt x="310" y="50"/>
                      </a:lnTo>
                      <a:lnTo>
                        <a:pt x="310" y="50"/>
                      </a:lnTo>
                      <a:lnTo>
                        <a:pt x="308" y="46"/>
                      </a:lnTo>
                      <a:lnTo>
                        <a:pt x="306" y="42"/>
                      </a:lnTo>
                      <a:lnTo>
                        <a:pt x="300" y="40"/>
                      </a:lnTo>
                      <a:lnTo>
                        <a:pt x="294" y="38"/>
                      </a:lnTo>
                      <a:lnTo>
                        <a:pt x="292" y="36"/>
                      </a:lnTo>
                      <a:lnTo>
                        <a:pt x="290" y="34"/>
                      </a:lnTo>
                      <a:lnTo>
                        <a:pt x="290" y="34"/>
                      </a:lnTo>
                      <a:lnTo>
                        <a:pt x="288" y="30"/>
                      </a:lnTo>
                      <a:lnTo>
                        <a:pt x="284" y="30"/>
                      </a:lnTo>
                      <a:lnTo>
                        <a:pt x="280" y="30"/>
                      </a:lnTo>
                      <a:lnTo>
                        <a:pt x="276" y="24"/>
                      </a:lnTo>
                      <a:lnTo>
                        <a:pt x="276" y="24"/>
                      </a:lnTo>
                      <a:lnTo>
                        <a:pt x="274" y="20"/>
                      </a:lnTo>
                      <a:lnTo>
                        <a:pt x="272" y="18"/>
                      </a:lnTo>
                      <a:lnTo>
                        <a:pt x="266" y="18"/>
                      </a:lnTo>
                      <a:lnTo>
                        <a:pt x="262" y="18"/>
                      </a:lnTo>
                      <a:lnTo>
                        <a:pt x="258" y="16"/>
                      </a:lnTo>
                      <a:lnTo>
                        <a:pt x="256" y="10"/>
                      </a:lnTo>
                      <a:lnTo>
                        <a:pt x="252" y="0"/>
                      </a:lnTo>
                      <a:lnTo>
                        <a:pt x="252" y="0"/>
                      </a:lnTo>
                      <a:lnTo>
                        <a:pt x="252" y="0"/>
                      </a:lnTo>
                      <a:lnTo>
                        <a:pt x="252" y="0"/>
                      </a:lnTo>
                      <a:lnTo>
                        <a:pt x="252" y="0"/>
                      </a:lnTo>
                      <a:lnTo>
                        <a:pt x="252" y="0"/>
                      </a:lnTo>
                      <a:lnTo>
                        <a:pt x="236" y="4"/>
                      </a:lnTo>
                      <a:lnTo>
                        <a:pt x="226" y="6"/>
                      </a:lnTo>
                      <a:lnTo>
                        <a:pt x="220" y="12"/>
                      </a:lnTo>
                      <a:lnTo>
                        <a:pt x="218" y="18"/>
                      </a:lnTo>
                      <a:lnTo>
                        <a:pt x="218" y="18"/>
                      </a:lnTo>
                      <a:lnTo>
                        <a:pt x="218" y="28"/>
                      </a:lnTo>
                      <a:lnTo>
                        <a:pt x="218" y="32"/>
                      </a:lnTo>
                      <a:lnTo>
                        <a:pt x="220" y="36"/>
                      </a:lnTo>
                      <a:lnTo>
                        <a:pt x="220" y="36"/>
                      </a:lnTo>
                      <a:lnTo>
                        <a:pt x="220" y="38"/>
                      </a:lnTo>
                      <a:lnTo>
                        <a:pt x="220" y="38"/>
                      </a:lnTo>
                      <a:lnTo>
                        <a:pt x="218" y="40"/>
                      </a:lnTo>
                      <a:lnTo>
                        <a:pt x="220" y="42"/>
                      </a:lnTo>
                      <a:lnTo>
                        <a:pt x="220" y="42"/>
                      </a:lnTo>
                      <a:lnTo>
                        <a:pt x="220" y="44"/>
                      </a:lnTo>
                      <a:lnTo>
                        <a:pt x="220" y="46"/>
                      </a:lnTo>
                      <a:lnTo>
                        <a:pt x="216" y="48"/>
                      </a:lnTo>
                      <a:lnTo>
                        <a:pt x="214" y="50"/>
                      </a:lnTo>
                      <a:lnTo>
                        <a:pt x="214" y="50"/>
                      </a:lnTo>
                      <a:lnTo>
                        <a:pt x="212" y="52"/>
                      </a:lnTo>
                      <a:lnTo>
                        <a:pt x="208" y="54"/>
                      </a:lnTo>
                      <a:lnTo>
                        <a:pt x="184" y="64"/>
                      </a:lnTo>
                      <a:lnTo>
                        <a:pt x="184" y="64"/>
                      </a:lnTo>
                      <a:lnTo>
                        <a:pt x="170" y="72"/>
                      </a:lnTo>
                      <a:lnTo>
                        <a:pt x="168" y="74"/>
                      </a:lnTo>
                      <a:lnTo>
                        <a:pt x="168" y="76"/>
                      </a:lnTo>
                      <a:lnTo>
                        <a:pt x="170" y="80"/>
                      </a:lnTo>
                      <a:lnTo>
                        <a:pt x="174" y="82"/>
                      </a:lnTo>
                      <a:lnTo>
                        <a:pt x="174" y="82"/>
                      </a:lnTo>
                      <a:lnTo>
                        <a:pt x="176" y="84"/>
                      </a:lnTo>
                      <a:lnTo>
                        <a:pt x="174" y="84"/>
                      </a:lnTo>
                      <a:lnTo>
                        <a:pt x="162" y="90"/>
                      </a:lnTo>
                      <a:lnTo>
                        <a:pt x="162" y="90"/>
                      </a:lnTo>
                      <a:lnTo>
                        <a:pt x="160" y="90"/>
                      </a:lnTo>
                      <a:lnTo>
                        <a:pt x="156" y="92"/>
                      </a:lnTo>
                      <a:lnTo>
                        <a:pt x="148" y="90"/>
                      </a:lnTo>
                      <a:lnTo>
                        <a:pt x="138" y="88"/>
                      </a:lnTo>
                      <a:lnTo>
                        <a:pt x="126" y="88"/>
                      </a:lnTo>
                      <a:lnTo>
                        <a:pt x="126" y="88"/>
                      </a:lnTo>
                      <a:lnTo>
                        <a:pt x="124" y="88"/>
                      </a:lnTo>
                      <a:lnTo>
                        <a:pt x="124" y="86"/>
                      </a:lnTo>
                      <a:lnTo>
                        <a:pt x="122" y="78"/>
                      </a:lnTo>
                      <a:lnTo>
                        <a:pt x="122" y="72"/>
                      </a:lnTo>
                      <a:lnTo>
                        <a:pt x="120" y="70"/>
                      </a:lnTo>
                      <a:lnTo>
                        <a:pt x="116" y="72"/>
                      </a:lnTo>
                      <a:lnTo>
                        <a:pt x="116" y="72"/>
                      </a:lnTo>
                      <a:lnTo>
                        <a:pt x="108" y="72"/>
                      </a:lnTo>
                      <a:lnTo>
                        <a:pt x="102" y="70"/>
                      </a:lnTo>
                      <a:lnTo>
                        <a:pt x="100" y="70"/>
                      </a:lnTo>
                      <a:lnTo>
                        <a:pt x="100" y="72"/>
                      </a:lnTo>
                      <a:lnTo>
                        <a:pt x="100" y="72"/>
                      </a:lnTo>
                      <a:lnTo>
                        <a:pt x="102" y="78"/>
                      </a:lnTo>
                      <a:lnTo>
                        <a:pt x="102" y="82"/>
                      </a:lnTo>
                      <a:lnTo>
                        <a:pt x="102" y="84"/>
                      </a:lnTo>
                      <a:lnTo>
                        <a:pt x="104" y="88"/>
                      </a:lnTo>
                      <a:lnTo>
                        <a:pt x="104" y="88"/>
                      </a:lnTo>
                      <a:lnTo>
                        <a:pt x="108" y="92"/>
                      </a:lnTo>
                      <a:lnTo>
                        <a:pt x="110" y="98"/>
                      </a:lnTo>
                      <a:lnTo>
                        <a:pt x="112" y="106"/>
                      </a:lnTo>
                      <a:lnTo>
                        <a:pt x="112" y="112"/>
                      </a:lnTo>
                      <a:lnTo>
                        <a:pt x="112" y="112"/>
                      </a:lnTo>
                      <a:lnTo>
                        <a:pt x="112" y="116"/>
                      </a:lnTo>
                      <a:lnTo>
                        <a:pt x="112" y="118"/>
                      </a:lnTo>
                      <a:lnTo>
                        <a:pt x="114" y="122"/>
                      </a:lnTo>
                      <a:lnTo>
                        <a:pt x="116" y="124"/>
                      </a:lnTo>
                      <a:lnTo>
                        <a:pt x="110" y="126"/>
                      </a:lnTo>
                      <a:lnTo>
                        <a:pt x="110" y="126"/>
                      </a:lnTo>
                      <a:lnTo>
                        <a:pt x="106" y="126"/>
                      </a:lnTo>
                      <a:lnTo>
                        <a:pt x="102" y="124"/>
                      </a:lnTo>
                      <a:lnTo>
                        <a:pt x="102" y="122"/>
                      </a:lnTo>
                      <a:lnTo>
                        <a:pt x="100" y="120"/>
                      </a:lnTo>
                      <a:lnTo>
                        <a:pt x="100" y="120"/>
                      </a:lnTo>
                      <a:lnTo>
                        <a:pt x="98" y="120"/>
                      </a:lnTo>
                      <a:lnTo>
                        <a:pt x="98" y="122"/>
                      </a:lnTo>
                      <a:lnTo>
                        <a:pt x="96" y="124"/>
                      </a:lnTo>
                      <a:lnTo>
                        <a:pt x="92" y="124"/>
                      </a:lnTo>
                      <a:lnTo>
                        <a:pt x="92" y="124"/>
                      </a:lnTo>
                      <a:lnTo>
                        <a:pt x="88" y="124"/>
                      </a:lnTo>
                      <a:lnTo>
                        <a:pt x="88" y="122"/>
                      </a:lnTo>
                      <a:lnTo>
                        <a:pt x="86" y="122"/>
                      </a:lnTo>
                      <a:lnTo>
                        <a:pt x="84" y="122"/>
                      </a:lnTo>
                      <a:lnTo>
                        <a:pt x="84" y="122"/>
                      </a:lnTo>
                      <a:lnTo>
                        <a:pt x="76" y="128"/>
                      </a:lnTo>
                      <a:lnTo>
                        <a:pt x="72" y="130"/>
                      </a:lnTo>
                      <a:lnTo>
                        <a:pt x="70" y="128"/>
                      </a:lnTo>
                      <a:lnTo>
                        <a:pt x="70" y="128"/>
                      </a:lnTo>
                      <a:lnTo>
                        <a:pt x="64" y="116"/>
                      </a:lnTo>
                      <a:lnTo>
                        <a:pt x="60" y="112"/>
                      </a:lnTo>
                      <a:lnTo>
                        <a:pt x="56" y="110"/>
                      </a:lnTo>
                      <a:lnTo>
                        <a:pt x="54" y="112"/>
                      </a:lnTo>
                      <a:lnTo>
                        <a:pt x="54" y="112"/>
                      </a:lnTo>
                      <a:lnTo>
                        <a:pt x="48" y="114"/>
                      </a:lnTo>
                      <a:lnTo>
                        <a:pt x="46" y="114"/>
                      </a:lnTo>
                      <a:lnTo>
                        <a:pt x="42" y="114"/>
                      </a:lnTo>
                      <a:lnTo>
                        <a:pt x="42" y="118"/>
                      </a:lnTo>
                      <a:lnTo>
                        <a:pt x="42" y="118"/>
                      </a:lnTo>
                      <a:lnTo>
                        <a:pt x="42" y="120"/>
                      </a:lnTo>
                      <a:lnTo>
                        <a:pt x="40" y="122"/>
                      </a:lnTo>
                      <a:lnTo>
                        <a:pt x="36" y="122"/>
                      </a:lnTo>
                      <a:lnTo>
                        <a:pt x="30" y="120"/>
                      </a:lnTo>
                      <a:lnTo>
                        <a:pt x="30" y="120"/>
                      </a:lnTo>
                      <a:lnTo>
                        <a:pt x="28" y="118"/>
                      </a:lnTo>
                      <a:lnTo>
                        <a:pt x="26" y="120"/>
                      </a:lnTo>
                      <a:lnTo>
                        <a:pt x="24" y="122"/>
                      </a:lnTo>
                      <a:lnTo>
                        <a:pt x="18" y="122"/>
                      </a:lnTo>
                      <a:lnTo>
                        <a:pt x="18" y="122"/>
                      </a:lnTo>
                      <a:lnTo>
                        <a:pt x="8" y="124"/>
                      </a:lnTo>
                      <a:lnTo>
                        <a:pt x="4" y="128"/>
                      </a:lnTo>
                      <a:lnTo>
                        <a:pt x="0" y="132"/>
                      </a:lnTo>
                      <a:lnTo>
                        <a:pt x="0" y="136"/>
                      </a:lnTo>
                      <a:lnTo>
                        <a:pt x="0" y="136"/>
                      </a:lnTo>
                      <a:lnTo>
                        <a:pt x="2" y="138"/>
                      </a:lnTo>
                      <a:lnTo>
                        <a:pt x="6" y="138"/>
                      </a:lnTo>
                      <a:lnTo>
                        <a:pt x="10" y="138"/>
                      </a:lnTo>
                      <a:lnTo>
                        <a:pt x="14" y="138"/>
                      </a:lnTo>
                      <a:lnTo>
                        <a:pt x="14" y="138"/>
                      </a:lnTo>
                      <a:lnTo>
                        <a:pt x="14" y="140"/>
                      </a:lnTo>
                      <a:lnTo>
                        <a:pt x="12" y="140"/>
                      </a:lnTo>
                      <a:lnTo>
                        <a:pt x="8" y="142"/>
                      </a:lnTo>
                      <a:lnTo>
                        <a:pt x="6" y="144"/>
                      </a:lnTo>
                      <a:lnTo>
                        <a:pt x="6" y="144"/>
                      </a:lnTo>
                      <a:lnTo>
                        <a:pt x="8" y="146"/>
                      </a:lnTo>
                      <a:lnTo>
                        <a:pt x="12" y="146"/>
                      </a:lnTo>
                      <a:lnTo>
                        <a:pt x="14" y="146"/>
                      </a:lnTo>
                      <a:lnTo>
                        <a:pt x="18" y="148"/>
                      </a:lnTo>
                      <a:lnTo>
                        <a:pt x="18" y="148"/>
                      </a:lnTo>
                      <a:lnTo>
                        <a:pt x="18" y="150"/>
                      </a:lnTo>
                      <a:lnTo>
                        <a:pt x="16" y="150"/>
                      </a:lnTo>
                      <a:lnTo>
                        <a:pt x="8" y="152"/>
                      </a:lnTo>
                      <a:lnTo>
                        <a:pt x="4" y="152"/>
                      </a:lnTo>
                      <a:lnTo>
                        <a:pt x="4" y="154"/>
                      </a:lnTo>
                      <a:lnTo>
                        <a:pt x="6" y="156"/>
                      </a:lnTo>
                      <a:lnTo>
                        <a:pt x="6" y="156"/>
                      </a:lnTo>
                      <a:lnTo>
                        <a:pt x="12" y="160"/>
                      </a:lnTo>
                      <a:lnTo>
                        <a:pt x="14" y="164"/>
                      </a:lnTo>
                      <a:lnTo>
                        <a:pt x="16" y="166"/>
                      </a:lnTo>
                      <a:lnTo>
                        <a:pt x="20" y="164"/>
                      </a:lnTo>
                      <a:lnTo>
                        <a:pt x="20" y="164"/>
                      </a:lnTo>
                      <a:lnTo>
                        <a:pt x="26" y="164"/>
                      </a:lnTo>
                      <a:lnTo>
                        <a:pt x="30" y="164"/>
                      </a:lnTo>
                      <a:lnTo>
                        <a:pt x="44" y="168"/>
                      </a:lnTo>
                      <a:lnTo>
                        <a:pt x="44" y="168"/>
                      </a:lnTo>
                      <a:lnTo>
                        <a:pt x="50" y="172"/>
                      </a:lnTo>
                      <a:lnTo>
                        <a:pt x="54" y="174"/>
                      </a:lnTo>
                      <a:lnTo>
                        <a:pt x="58" y="176"/>
                      </a:lnTo>
                      <a:lnTo>
                        <a:pt x="62" y="176"/>
                      </a:lnTo>
                      <a:lnTo>
                        <a:pt x="62" y="176"/>
                      </a:lnTo>
                      <a:lnTo>
                        <a:pt x="66" y="176"/>
                      </a:lnTo>
                      <a:lnTo>
                        <a:pt x="66" y="178"/>
                      </a:lnTo>
                      <a:lnTo>
                        <a:pt x="66" y="180"/>
                      </a:lnTo>
                      <a:lnTo>
                        <a:pt x="72" y="180"/>
                      </a:lnTo>
                      <a:lnTo>
                        <a:pt x="72" y="180"/>
                      </a:lnTo>
                      <a:lnTo>
                        <a:pt x="80" y="180"/>
                      </a:lnTo>
                      <a:lnTo>
                        <a:pt x="82" y="182"/>
                      </a:lnTo>
                      <a:lnTo>
                        <a:pt x="80" y="184"/>
                      </a:lnTo>
                      <a:lnTo>
                        <a:pt x="80" y="184"/>
                      </a:lnTo>
                      <a:lnTo>
                        <a:pt x="78" y="188"/>
                      </a:lnTo>
                      <a:lnTo>
                        <a:pt x="78" y="190"/>
                      </a:lnTo>
                      <a:lnTo>
                        <a:pt x="80" y="192"/>
                      </a:lnTo>
                      <a:lnTo>
                        <a:pt x="86" y="192"/>
                      </a:lnTo>
                      <a:lnTo>
                        <a:pt x="86" y="192"/>
                      </a:lnTo>
                      <a:lnTo>
                        <a:pt x="90" y="194"/>
                      </a:lnTo>
                      <a:lnTo>
                        <a:pt x="90" y="196"/>
                      </a:lnTo>
                      <a:lnTo>
                        <a:pt x="88" y="198"/>
                      </a:lnTo>
                      <a:lnTo>
                        <a:pt x="90" y="200"/>
                      </a:lnTo>
                      <a:lnTo>
                        <a:pt x="92" y="200"/>
                      </a:lnTo>
                      <a:lnTo>
                        <a:pt x="92" y="200"/>
                      </a:lnTo>
                      <a:lnTo>
                        <a:pt x="96" y="202"/>
                      </a:lnTo>
                      <a:lnTo>
                        <a:pt x="96" y="204"/>
                      </a:lnTo>
                      <a:lnTo>
                        <a:pt x="96" y="206"/>
                      </a:lnTo>
                      <a:lnTo>
                        <a:pt x="94" y="208"/>
                      </a:lnTo>
                      <a:lnTo>
                        <a:pt x="94" y="208"/>
                      </a:lnTo>
                      <a:lnTo>
                        <a:pt x="92" y="210"/>
                      </a:lnTo>
                      <a:lnTo>
                        <a:pt x="92" y="214"/>
                      </a:lnTo>
                      <a:lnTo>
                        <a:pt x="96" y="220"/>
                      </a:lnTo>
                      <a:lnTo>
                        <a:pt x="102" y="228"/>
                      </a:lnTo>
                      <a:lnTo>
                        <a:pt x="110" y="234"/>
                      </a:lnTo>
                      <a:lnTo>
                        <a:pt x="110" y="234"/>
                      </a:lnTo>
                      <a:lnTo>
                        <a:pt x="118" y="238"/>
                      </a:lnTo>
                      <a:lnTo>
                        <a:pt x="124" y="240"/>
                      </a:lnTo>
                      <a:lnTo>
                        <a:pt x="126" y="240"/>
                      </a:lnTo>
                      <a:lnTo>
                        <a:pt x="124" y="242"/>
                      </a:lnTo>
                      <a:lnTo>
                        <a:pt x="124" y="242"/>
                      </a:lnTo>
                      <a:lnTo>
                        <a:pt x="124" y="246"/>
                      </a:lnTo>
                      <a:lnTo>
                        <a:pt x="126" y="248"/>
                      </a:lnTo>
                      <a:lnTo>
                        <a:pt x="128" y="252"/>
                      </a:lnTo>
                      <a:lnTo>
                        <a:pt x="128" y="260"/>
                      </a:lnTo>
                      <a:lnTo>
                        <a:pt x="128" y="260"/>
                      </a:lnTo>
                      <a:lnTo>
                        <a:pt x="126" y="262"/>
                      </a:lnTo>
                      <a:lnTo>
                        <a:pt x="124" y="266"/>
                      </a:lnTo>
                      <a:lnTo>
                        <a:pt x="120" y="266"/>
                      </a:lnTo>
                      <a:lnTo>
                        <a:pt x="120" y="268"/>
                      </a:lnTo>
                      <a:lnTo>
                        <a:pt x="120" y="268"/>
                      </a:lnTo>
                      <a:lnTo>
                        <a:pt x="128" y="272"/>
                      </a:lnTo>
                      <a:lnTo>
                        <a:pt x="128" y="272"/>
                      </a:lnTo>
                      <a:lnTo>
                        <a:pt x="136" y="278"/>
                      </a:lnTo>
                      <a:lnTo>
                        <a:pt x="140" y="284"/>
                      </a:lnTo>
                      <a:lnTo>
                        <a:pt x="140" y="290"/>
                      </a:lnTo>
                      <a:lnTo>
                        <a:pt x="142" y="296"/>
                      </a:lnTo>
                      <a:lnTo>
                        <a:pt x="142" y="296"/>
                      </a:lnTo>
                      <a:lnTo>
                        <a:pt x="142" y="298"/>
                      </a:lnTo>
                      <a:lnTo>
                        <a:pt x="140" y="292"/>
                      </a:lnTo>
                      <a:lnTo>
                        <a:pt x="136" y="284"/>
                      </a:lnTo>
                      <a:lnTo>
                        <a:pt x="132" y="280"/>
                      </a:lnTo>
                      <a:lnTo>
                        <a:pt x="130" y="278"/>
                      </a:lnTo>
                      <a:lnTo>
                        <a:pt x="130" y="278"/>
                      </a:lnTo>
                      <a:lnTo>
                        <a:pt x="126" y="284"/>
                      </a:lnTo>
                      <a:lnTo>
                        <a:pt x="124" y="302"/>
                      </a:lnTo>
                      <a:lnTo>
                        <a:pt x="124" y="302"/>
                      </a:lnTo>
                      <a:lnTo>
                        <a:pt x="122" y="316"/>
                      </a:lnTo>
                      <a:lnTo>
                        <a:pt x="122" y="316"/>
                      </a:lnTo>
                      <a:lnTo>
                        <a:pt x="124" y="316"/>
                      </a:lnTo>
                      <a:lnTo>
                        <a:pt x="124" y="316"/>
                      </a:lnTo>
                      <a:lnTo>
                        <a:pt x="126" y="314"/>
                      </a:lnTo>
                      <a:lnTo>
                        <a:pt x="126" y="316"/>
                      </a:lnTo>
                      <a:lnTo>
                        <a:pt x="128" y="318"/>
                      </a:lnTo>
                      <a:lnTo>
                        <a:pt x="126" y="320"/>
                      </a:lnTo>
                      <a:lnTo>
                        <a:pt x="126" y="320"/>
                      </a:lnTo>
                      <a:lnTo>
                        <a:pt x="124" y="320"/>
                      </a:lnTo>
                      <a:lnTo>
                        <a:pt x="122" y="324"/>
                      </a:lnTo>
                      <a:lnTo>
                        <a:pt x="120" y="344"/>
                      </a:lnTo>
                      <a:lnTo>
                        <a:pt x="120" y="344"/>
                      </a:lnTo>
                      <a:lnTo>
                        <a:pt x="118" y="362"/>
                      </a:lnTo>
                      <a:lnTo>
                        <a:pt x="114" y="372"/>
                      </a:lnTo>
                      <a:lnTo>
                        <a:pt x="110" y="378"/>
                      </a:lnTo>
                      <a:lnTo>
                        <a:pt x="106" y="380"/>
                      </a:lnTo>
                      <a:lnTo>
                        <a:pt x="106" y="380"/>
                      </a:lnTo>
                      <a:lnTo>
                        <a:pt x="110" y="384"/>
                      </a:lnTo>
                      <a:lnTo>
                        <a:pt x="114" y="386"/>
                      </a:lnTo>
                      <a:lnTo>
                        <a:pt x="118" y="386"/>
                      </a:lnTo>
                      <a:lnTo>
                        <a:pt x="118" y="390"/>
                      </a:lnTo>
                      <a:lnTo>
                        <a:pt x="118" y="390"/>
                      </a:lnTo>
                      <a:lnTo>
                        <a:pt x="118" y="394"/>
                      </a:lnTo>
                      <a:lnTo>
                        <a:pt x="120" y="396"/>
                      </a:lnTo>
                      <a:lnTo>
                        <a:pt x="128" y="398"/>
                      </a:lnTo>
                      <a:lnTo>
                        <a:pt x="136" y="400"/>
                      </a:lnTo>
                      <a:lnTo>
                        <a:pt x="140" y="402"/>
                      </a:lnTo>
                      <a:lnTo>
                        <a:pt x="142" y="406"/>
                      </a:lnTo>
                      <a:lnTo>
                        <a:pt x="142" y="406"/>
                      </a:lnTo>
                      <a:lnTo>
                        <a:pt x="144" y="408"/>
                      </a:lnTo>
                      <a:lnTo>
                        <a:pt x="146" y="408"/>
                      </a:lnTo>
                      <a:lnTo>
                        <a:pt x="152" y="408"/>
                      </a:lnTo>
                      <a:lnTo>
                        <a:pt x="158" y="408"/>
                      </a:lnTo>
                      <a:lnTo>
                        <a:pt x="160" y="410"/>
                      </a:lnTo>
                      <a:lnTo>
                        <a:pt x="162" y="412"/>
                      </a:lnTo>
                      <a:lnTo>
                        <a:pt x="162" y="412"/>
                      </a:lnTo>
                      <a:lnTo>
                        <a:pt x="166" y="414"/>
                      </a:lnTo>
                      <a:lnTo>
                        <a:pt x="170" y="412"/>
                      </a:lnTo>
                      <a:lnTo>
                        <a:pt x="174" y="412"/>
                      </a:lnTo>
                      <a:lnTo>
                        <a:pt x="184" y="412"/>
                      </a:lnTo>
                      <a:lnTo>
                        <a:pt x="184" y="412"/>
                      </a:lnTo>
                      <a:lnTo>
                        <a:pt x="186" y="412"/>
                      </a:lnTo>
                      <a:lnTo>
                        <a:pt x="188" y="412"/>
                      </a:lnTo>
                      <a:lnTo>
                        <a:pt x="190" y="408"/>
                      </a:lnTo>
                      <a:lnTo>
                        <a:pt x="192" y="406"/>
                      </a:lnTo>
                      <a:lnTo>
                        <a:pt x="196" y="408"/>
                      </a:lnTo>
                      <a:lnTo>
                        <a:pt x="216" y="418"/>
                      </a:lnTo>
                      <a:lnTo>
                        <a:pt x="216" y="418"/>
                      </a:lnTo>
                      <a:lnTo>
                        <a:pt x="220" y="416"/>
                      </a:lnTo>
                      <a:lnTo>
                        <a:pt x="222" y="418"/>
                      </a:lnTo>
                      <a:lnTo>
                        <a:pt x="224" y="420"/>
                      </a:lnTo>
                      <a:lnTo>
                        <a:pt x="226" y="422"/>
                      </a:lnTo>
                      <a:lnTo>
                        <a:pt x="226" y="422"/>
                      </a:lnTo>
                      <a:lnTo>
                        <a:pt x="236" y="428"/>
                      </a:lnTo>
                      <a:lnTo>
                        <a:pt x="242" y="428"/>
                      </a:lnTo>
                      <a:lnTo>
                        <a:pt x="246" y="428"/>
                      </a:lnTo>
                      <a:lnTo>
                        <a:pt x="254" y="430"/>
                      </a:lnTo>
                      <a:lnTo>
                        <a:pt x="254" y="430"/>
                      </a:lnTo>
                      <a:lnTo>
                        <a:pt x="258" y="432"/>
                      </a:lnTo>
                      <a:lnTo>
                        <a:pt x="260" y="430"/>
                      </a:lnTo>
                      <a:lnTo>
                        <a:pt x="264" y="426"/>
                      </a:lnTo>
                      <a:lnTo>
                        <a:pt x="272" y="426"/>
                      </a:lnTo>
                      <a:lnTo>
                        <a:pt x="272" y="426"/>
                      </a:lnTo>
                      <a:lnTo>
                        <a:pt x="272" y="414"/>
                      </a:lnTo>
                      <a:lnTo>
                        <a:pt x="272" y="410"/>
                      </a:lnTo>
                      <a:lnTo>
                        <a:pt x="272" y="406"/>
                      </a:lnTo>
                      <a:lnTo>
                        <a:pt x="272" y="398"/>
                      </a:lnTo>
                      <a:lnTo>
                        <a:pt x="272" y="398"/>
                      </a:lnTo>
                      <a:lnTo>
                        <a:pt x="274" y="394"/>
                      </a:lnTo>
                      <a:lnTo>
                        <a:pt x="274" y="390"/>
                      </a:lnTo>
                      <a:lnTo>
                        <a:pt x="280" y="388"/>
                      </a:lnTo>
                      <a:lnTo>
                        <a:pt x="286" y="384"/>
                      </a:lnTo>
                      <a:lnTo>
                        <a:pt x="292" y="380"/>
                      </a:lnTo>
                      <a:lnTo>
                        <a:pt x="292" y="380"/>
                      </a:lnTo>
                      <a:lnTo>
                        <a:pt x="304" y="372"/>
                      </a:lnTo>
                      <a:lnTo>
                        <a:pt x="306" y="372"/>
                      </a:lnTo>
                      <a:lnTo>
                        <a:pt x="306" y="374"/>
                      </a:lnTo>
                      <a:lnTo>
                        <a:pt x="308" y="378"/>
                      </a:lnTo>
                      <a:lnTo>
                        <a:pt x="310" y="378"/>
                      </a:lnTo>
                      <a:lnTo>
                        <a:pt x="314" y="380"/>
                      </a:lnTo>
                      <a:lnTo>
                        <a:pt x="314" y="380"/>
                      </a:lnTo>
                      <a:lnTo>
                        <a:pt x="322" y="380"/>
                      </a:lnTo>
                      <a:lnTo>
                        <a:pt x="324" y="382"/>
                      </a:lnTo>
                      <a:lnTo>
                        <a:pt x="326" y="382"/>
                      </a:lnTo>
                      <a:lnTo>
                        <a:pt x="332" y="382"/>
                      </a:lnTo>
                      <a:lnTo>
                        <a:pt x="332" y="382"/>
                      </a:lnTo>
                      <a:lnTo>
                        <a:pt x="338" y="380"/>
                      </a:lnTo>
                      <a:lnTo>
                        <a:pt x="344" y="382"/>
                      </a:lnTo>
                      <a:lnTo>
                        <a:pt x="346" y="384"/>
                      </a:lnTo>
                      <a:lnTo>
                        <a:pt x="350" y="390"/>
                      </a:lnTo>
                      <a:lnTo>
                        <a:pt x="350" y="390"/>
                      </a:lnTo>
                      <a:lnTo>
                        <a:pt x="354" y="392"/>
                      </a:lnTo>
                      <a:lnTo>
                        <a:pt x="358" y="392"/>
                      </a:lnTo>
                      <a:lnTo>
                        <a:pt x="360" y="390"/>
                      </a:lnTo>
                      <a:lnTo>
                        <a:pt x="364" y="394"/>
                      </a:lnTo>
                      <a:lnTo>
                        <a:pt x="364" y="394"/>
                      </a:lnTo>
                      <a:lnTo>
                        <a:pt x="372" y="394"/>
                      </a:lnTo>
                      <a:lnTo>
                        <a:pt x="384" y="394"/>
                      </a:lnTo>
                      <a:lnTo>
                        <a:pt x="392" y="388"/>
                      </a:lnTo>
                      <a:lnTo>
                        <a:pt x="396" y="386"/>
                      </a:lnTo>
                      <a:lnTo>
                        <a:pt x="396" y="382"/>
                      </a:lnTo>
                      <a:lnTo>
                        <a:pt x="396" y="382"/>
                      </a:lnTo>
                      <a:lnTo>
                        <a:pt x="396" y="380"/>
                      </a:lnTo>
                      <a:lnTo>
                        <a:pt x="398" y="378"/>
                      </a:lnTo>
                      <a:lnTo>
                        <a:pt x="406" y="374"/>
                      </a:lnTo>
                      <a:lnTo>
                        <a:pt x="422" y="364"/>
                      </a:lnTo>
                      <a:lnTo>
                        <a:pt x="422" y="364"/>
                      </a:lnTo>
                      <a:lnTo>
                        <a:pt x="424" y="360"/>
                      </a:lnTo>
                      <a:lnTo>
                        <a:pt x="426" y="354"/>
                      </a:lnTo>
                      <a:lnTo>
                        <a:pt x="428" y="348"/>
                      </a:lnTo>
                      <a:lnTo>
                        <a:pt x="430" y="346"/>
                      </a:lnTo>
                      <a:lnTo>
                        <a:pt x="428" y="344"/>
                      </a:lnTo>
                      <a:lnTo>
                        <a:pt x="428" y="34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0" name="Freeform 128"/>
                <p:cNvSpPr>
                  <a:spLocks/>
                </p:cNvSpPr>
                <p:nvPr/>
              </p:nvSpPr>
              <p:spPr bwMode="auto">
                <a:xfrm>
                  <a:off x="2346" y="2392"/>
                  <a:ext cx="114" cy="244"/>
                </a:xfrm>
                <a:custGeom>
                  <a:avLst/>
                  <a:gdLst>
                    <a:gd name="T0" fmla="*/ 88 w 114"/>
                    <a:gd name="T1" fmla="*/ 192 h 244"/>
                    <a:gd name="T2" fmla="*/ 86 w 114"/>
                    <a:gd name="T3" fmla="*/ 186 h 244"/>
                    <a:gd name="T4" fmla="*/ 80 w 114"/>
                    <a:gd name="T5" fmla="*/ 184 h 244"/>
                    <a:gd name="T6" fmla="*/ 76 w 114"/>
                    <a:gd name="T7" fmla="*/ 178 h 244"/>
                    <a:gd name="T8" fmla="*/ 84 w 114"/>
                    <a:gd name="T9" fmla="*/ 156 h 244"/>
                    <a:gd name="T10" fmla="*/ 88 w 114"/>
                    <a:gd name="T11" fmla="*/ 146 h 244"/>
                    <a:gd name="T12" fmla="*/ 82 w 114"/>
                    <a:gd name="T13" fmla="*/ 144 h 244"/>
                    <a:gd name="T14" fmla="*/ 78 w 114"/>
                    <a:gd name="T15" fmla="*/ 136 h 244"/>
                    <a:gd name="T16" fmla="*/ 70 w 114"/>
                    <a:gd name="T17" fmla="*/ 122 h 244"/>
                    <a:gd name="T18" fmla="*/ 78 w 114"/>
                    <a:gd name="T19" fmla="*/ 118 h 244"/>
                    <a:gd name="T20" fmla="*/ 90 w 114"/>
                    <a:gd name="T21" fmla="*/ 112 h 244"/>
                    <a:gd name="T22" fmla="*/ 88 w 114"/>
                    <a:gd name="T23" fmla="*/ 100 h 244"/>
                    <a:gd name="T24" fmla="*/ 90 w 114"/>
                    <a:gd name="T25" fmla="*/ 88 h 244"/>
                    <a:gd name="T26" fmla="*/ 94 w 114"/>
                    <a:gd name="T27" fmla="*/ 62 h 244"/>
                    <a:gd name="T28" fmla="*/ 96 w 114"/>
                    <a:gd name="T29" fmla="*/ 54 h 244"/>
                    <a:gd name="T30" fmla="*/ 114 w 114"/>
                    <a:gd name="T31" fmla="*/ 30 h 244"/>
                    <a:gd name="T32" fmla="*/ 112 w 114"/>
                    <a:gd name="T33" fmla="*/ 26 h 244"/>
                    <a:gd name="T34" fmla="*/ 104 w 114"/>
                    <a:gd name="T35" fmla="*/ 22 h 244"/>
                    <a:gd name="T36" fmla="*/ 102 w 114"/>
                    <a:gd name="T37" fmla="*/ 18 h 244"/>
                    <a:gd name="T38" fmla="*/ 100 w 114"/>
                    <a:gd name="T39" fmla="*/ 12 h 244"/>
                    <a:gd name="T40" fmla="*/ 86 w 114"/>
                    <a:gd name="T41" fmla="*/ 10 h 244"/>
                    <a:gd name="T42" fmla="*/ 74 w 114"/>
                    <a:gd name="T43" fmla="*/ 16 h 244"/>
                    <a:gd name="T44" fmla="*/ 62 w 114"/>
                    <a:gd name="T45" fmla="*/ 12 h 244"/>
                    <a:gd name="T46" fmla="*/ 50 w 114"/>
                    <a:gd name="T47" fmla="*/ 16 h 244"/>
                    <a:gd name="T48" fmla="*/ 46 w 114"/>
                    <a:gd name="T49" fmla="*/ 16 h 244"/>
                    <a:gd name="T50" fmla="*/ 46 w 114"/>
                    <a:gd name="T51" fmla="*/ 16 h 244"/>
                    <a:gd name="T52" fmla="*/ 44 w 114"/>
                    <a:gd name="T53" fmla="*/ 12 h 244"/>
                    <a:gd name="T54" fmla="*/ 50 w 114"/>
                    <a:gd name="T55" fmla="*/ 4 h 244"/>
                    <a:gd name="T56" fmla="*/ 44 w 114"/>
                    <a:gd name="T57" fmla="*/ 0 h 244"/>
                    <a:gd name="T58" fmla="*/ 26 w 114"/>
                    <a:gd name="T59" fmla="*/ 14 h 244"/>
                    <a:gd name="T60" fmla="*/ 26 w 114"/>
                    <a:gd name="T61" fmla="*/ 24 h 244"/>
                    <a:gd name="T62" fmla="*/ 26 w 114"/>
                    <a:gd name="T63" fmla="*/ 36 h 244"/>
                    <a:gd name="T64" fmla="*/ 32 w 114"/>
                    <a:gd name="T65" fmla="*/ 52 h 244"/>
                    <a:gd name="T66" fmla="*/ 26 w 114"/>
                    <a:gd name="T67" fmla="*/ 84 h 244"/>
                    <a:gd name="T68" fmla="*/ 24 w 114"/>
                    <a:gd name="T69" fmla="*/ 96 h 244"/>
                    <a:gd name="T70" fmla="*/ 16 w 114"/>
                    <a:gd name="T71" fmla="*/ 118 h 244"/>
                    <a:gd name="T72" fmla="*/ 6 w 114"/>
                    <a:gd name="T73" fmla="*/ 132 h 244"/>
                    <a:gd name="T74" fmla="*/ 6 w 114"/>
                    <a:gd name="T75" fmla="*/ 140 h 244"/>
                    <a:gd name="T76" fmla="*/ 0 w 114"/>
                    <a:gd name="T77" fmla="*/ 160 h 244"/>
                    <a:gd name="T78" fmla="*/ 6 w 114"/>
                    <a:gd name="T79" fmla="*/ 164 h 244"/>
                    <a:gd name="T80" fmla="*/ 12 w 114"/>
                    <a:gd name="T81" fmla="*/ 168 h 244"/>
                    <a:gd name="T82" fmla="*/ 12 w 114"/>
                    <a:gd name="T83" fmla="*/ 176 h 244"/>
                    <a:gd name="T84" fmla="*/ 14 w 114"/>
                    <a:gd name="T85" fmla="*/ 176 h 244"/>
                    <a:gd name="T86" fmla="*/ 26 w 114"/>
                    <a:gd name="T87" fmla="*/ 182 h 244"/>
                    <a:gd name="T88" fmla="*/ 24 w 114"/>
                    <a:gd name="T89" fmla="*/ 198 h 244"/>
                    <a:gd name="T90" fmla="*/ 22 w 114"/>
                    <a:gd name="T91" fmla="*/ 232 h 244"/>
                    <a:gd name="T92" fmla="*/ 20 w 114"/>
                    <a:gd name="T93" fmla="*/ 244 h 244"/>
                    <a:gd name="T94" fmla="*/ 26 w 114"/>
                    <a:gd name="T95" fmla="*/ 240 h 244"/>
                    <a:gd name="T96" fmla="*/ 48 w 114"/>
                    <a:gd name="T97" fmla="*/ 242 h 244"/>
                    <a:gd name="T98" fmla="*/ 62 w 114"/>
                    <a:gd name="T99" fmla="*/ 244 h 244"/>
                    <a:gd name="T100" fmla="*/ 74 w 114"/>
                    <a:gd name="T101" fmla="*/ 234 h 244"/>
                    <a:gd name="T102" fmla="*/ 74 w 114"/>
                    <a:gd name="T103" fmla="*/ 234 h 244"/>
                    <a:gd name="T104" fmla="*/ 72 w 114"/>
                    <a:gd name="T105" fmla="*/ 218 h 244"/>
                    <a:gd name="T106" fmla="*/ 80 w 114"/>
                    <a:gd name="T107" fmla="*/ 196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244">
                      <a:moveTo>
                        <a:pt x="80" y="196"/>
                      </a:moveTo>
                      <a:lnTo>
                        <a:pt x="80" y="196"/>
                      </a:lnTo>
                      <a:lnTo>
                        <a:pt x="88" y="192"/>
                      </a:lnTo>
                      <a:lnTo>
                        <a:pt x="88" y="188"/>
                      </a:lnTo>
                      <a:lnTo>
                        <a:pt x="88" y="188"/>
                      </a:lnTo>
                      <a:lnTo>
                        <a:pt x="86" y="186"/>
                      </a:lnTo>
                      <a:lnTo>
                        <a:pt x="84" y="186"/>
                      </a:lnTo>
                      <a:lnTo>
                        <a:pt x="84" y="186"/>
                      </a:lnTo>
                      <a:lnTo>
                        <a:pt x="80" y="184"/>
                      </a:lnTo>
                      <a:lnTo>
                        <a:pt x="76" y="182"/>
                      </a:lnTo>
                      <a:lnTo>
                        <a:pt x="76" y="182"/>
                      </a:lnTo>
                      <a:lnTo>
                        <a:pt x="76" y="178"/>
                      </a:lnTo>
                      <a:lnTo>
                        <a:pt x="76" y="172"/>
                      </a:lnTo>
                      <a:lnTo>
                        <a:pt x="78" y="164"/>
                      </a:lnTo>
                      <a:lnTo>
                        <a:pt x="84" y="156"/>
                      </a:lnTo>
                      <a:lnTo>
                        <a:pt x="84" y="156"/>
                      </a:lnTo>
                      <a:lnTo>
                        <a:pt x="88" y="150"/>
                      </a:lnTo>
                      <a:lnTo>
                        <a:pt x="88" y="146"/>
                      </a:lnTo>
                      <a:lnTo>
                        <a:pt x="88" y="146"/>
                      </a:lnTo>
                      <a:lnTo>
                        <a:pt x="84" y="144"/>
                      </a:lnTo>
                      <a:lnTo>
                        <a:pt x="82" y="144"/>
                      </a:lnTo>
                      <a:lnTo>
                        <a:pt x="80" y="140"/>
                      </a:lnTo>
                      <a:lnTo>
                        <a:pt x="80" y="140"/>
                      </a:lnTo>
                      <a:lnTo>
                        <a:pt x="78" y="136"/>
                      </a:lnTo>
                      <a:lnTo>
                        <a:pt x="78" y="136"/>
                      </a:lnTo>
                      <a:lnTo>
                        <a:pt x="74" y="128"/>
                      </a:lnTo>
                      <a:lnTo>
                        <a:pt x="70" y="122"/>
                      </a:lnTo>
                      <a:lnTo>
                        <a:pt x="70" y="120"/>
                      </a:lnTo>
                      <a:lnTo>
                        <a:pt x="70" y="118"/>
                      </a:lnTo>
                      <a:lnTo>
                        <a:pt x="78" y="118"/>
                      </a:lnTo>
                      <a:lnTo>
                        <a:pt x="78" y="118"/>
                      </a:lnTo>
                      <a:lnTo>
                        <a:pt x="86" y="116"/>
                      </a:lnTo>
                      <a:lnTo>
                        <a:pt x="90" y="112"/>
                      </a:lnTo>
                      <a:lnTo>
                        <a:pt x="90" y="108"/>
                      </a:lnTo>
                      <a:lnTo>
                        <a:pt x="88" y="100"/>
                      </a:lnTo>
                      <a:lnTo>
                        <a:pt x="88" y="100"/>
                      </a:lnTo>
                      <a:lnTo>
                        <a:pt x="86" y="96"/>
                      </a:lnTo>
                      <a:lnTo>
                        <a:pt x="88" y="94"/>
                      </a:lnTo>
                      <a:lnTo>
                        <a:pt x="90" y="88"/>
                      </a:lnTo>
                      <a:lnTo>
                        <a:pt x="92" y="78"/>
                      </a:lnTo>
                      <a:lnTo>
                        <a:pt x="94" y="70"/>
                      </a:lnTo>
                      <a:lnTo>
                        <a:pt x="94" y="62"/>
                      </a:lnTo>
                      <a:lnTo>
                        <a:pt x="94" y="62"/>
                      </a:lnTo>
                      <a:lnTo>
                        <a:pt x="94" y="58"/>
                      </a:lnTo>
                      <a:lnTo>
                        <a:pt x="96" y="54"/>
                      </a:lnTo>
                      <a:lnTo>
                        <a:pt x="104" y="44"/>
                      </a:lnTo>
                      <a:lnTo>
                        <a:pt x="110" y="34"/>
                      </a:lnTo>
                      <a:lnTo>
                        <a:pt x="114" y="30"/>
                      </a:lnTo>
                      <a:lnTo>
                        <a:pt x="114" y="28"/>
                      </a:lnTo>
                      <a:lnTo>
                        <a:pt x="114" y="28"/>
                      </a:lnTo>
                      <a:lnTo>
                        <a:pt x="112" y="26"/>
                      </a:lnTo>
                      <a:lnTo>
                        <a:pt x="108" y="24"/>
                      </a:lnTo>
                      <a:lnTo>
                        <a:pt x="108" y="24"/>
                      </a:lnTo>
                      <a:lnTo>
                        <a:pt x="104" y="22"/>
                      </a:lnTo>
                      <a:lnTo>
                        <a:pt x="102" y="20"/>
                      </a:lnTo>
                      <a:lnTo>
                        <a:pt x="102" y="20"/>
                      </a:lnTo>
                      <a:lnTo>
                        <a:pt x="102" y="18"/>
                      </a:lnTo>
                      <a:lnTo>
                        <a:pt x="102" y="14"/>
                      </a:lnTo>
                      <a:lnTo>
                        <a:pt x="102" y="14"/>
                      </a:lnTo>
                      <a:lnTo>
                        <a:pt x="100" y="12"/>
                      </a:lnTo>
                      <a:lnTo>
                        <a:pt x="92" y="10"/>
                      </a:lnTo>
                      <a:lnTo>
                        <a:pt x="92" y="10"/>
                      </a:lnTo>
                      <a:lnTo>
                        <a:pt x="86" y="10"/>
                      </a:lnTo>
                      <a:lnTo>
                        <a:pt x="82" y="10"/>
                      </a:lnTo>
                      <a:lnTo>
                        <a:pt x="78" y="14"/>
                      </a:lnTo>
                      <a:lnTo>
                        <a:pt x="74" y="16"/>
                      </a:lnTo>
                      <a:lnTo>
                        <a:pt x="66" y="14"/>
                      </a:lnTo>
                      <a:lnTo>
                        <a:pt x="66" y="14"/>
                      </a:lnTo>
                      <a:lnTo>
                        <a:pt x="62" y="12"/>
                      </a:lnTo>
                      <a:lnTo>
                        <a:pt x="58" y="12"/>
                      </a:lnTo>
                      <a:lnTo>
                        <a:pt x="52" y="14"/>
                      </a:lnTo>
                      <a:lnTo>
                        <a:pt x="50" y="16"/>
                      </a:lnTo>
                      <a:lnTo>
                        <a:pt x="48" y="16"/>
                      </a:lnTo>
                      <a:lnTo>
                        <a:pt x="46" y="16"/>
                      </a:lnTo>
                      <a:lnTo>
                        <a:pt x="46" y="16"/>
                      </a:lnTo>
                      <a:lnTo>
                        <a:pt x="46" y="16"/>
                      </a:lnTo>
                      <a:lnTo>
                        <a:pt x="46" y="16"/>
                      </a:lnTo>
                      <a:lnTo>
                        <a:pt x="46" y="16"/>
                      </a:lnTo>
                      <a:lnTo>
                        <a:pt x="46" y="16"/>
                      </a:lnTo>
                      <a:lnTo>
                        <a:pt x="44" y="14"/>
                      </a:lnTo>
                      <a:lnTo>
                        <a:pt x="44" y="12"/>
                      </a:lnTo>
                      <a:lnTo>
                        <a:pt x="46" y="8"/>
                      </a:lnTo>
                      <a:lnTo>
                        <a:pt x="50" y="6"/>
                      </a:lnTo>
                      <a:lnTo>
                        <a:pt x="50" y="4"/>
                      </a:lnTo>
                      <a:lnTo>
                        <a:pt x="48" y="2"/>
                      </a:lnTo>
                      <a:lnTo>
                        <a:pt x="48" y="2"/>
                      </a:lnTo>
                      <a:lnTo>
                        <a:pt x="44" y="0"/>
                      </a:lnTo>
                      <a:lnTo>
                        <a:pt x="42" y="2"/>
                      </a:lnTo>
                      <a:lnTo>
                        <a:pt x="26" y="14"/>
                      </a:lnTo>
                      <a:lnTo>
                        <a:pt x="26" y="14"/>
                      </a:lnTo>
                      <a:lnTo>
                        <a:pt x="24" y="20"/>
                      </a:lnTo>
                      <a:lnTo>
                        <a:pt x="24" y="22"/>
                      </a:lnTo>
                      <a:lnTo>
                        <a:pt x="26" y="24"/>
                      </a:lnTo>
                      <a:lnTo>
                        <a:pt x="26" y="26"/>
                      </a:lnTo>
                      <a:lnTo>
                        <a:pt x="26" y="26"/>
                      </a:lnTo>
                      <a:lnTo>
                        <a:pt x="26" y="36"/>
                      </a:lnTo>
                      <a:lnTo>
                        <a:pt x="30" y="48"/>
                      </a:lnTo>
                      <a:lnTo>
                        <a:pt x="30" y="48"/>
                      </a:lnTo>
                      <a:lnTo>
                        <a:pt x="32" y="52"/>
                      </a:lnTo>
                      <a:lnTo>
                        <a:pt x="32" y="58"/>
                      </a:lnTo>
                      <a:lnTo>
                        <a:pt x="28" y="72"/>
                      </a:lnTo>
                      <a:lnTo>
                        <a:pt x="26" y="84"/>
                      </a:lnTo>
                      <a:lnTo>
                        <a:pt x="24" y="92"/>
                      </a:lnTo>
                      <a:lnTo>
                        <a:pt x="24" y="92"/>
                      </a:lnTo>
                      <a:lnTo>
                        <a:pt x="24" y="96"/>
                      </a:lnTo>
                      <a:lnTo>
                        <a:pt x="22" y="100"/>
                      </a:lnTo>
                      <a:lnTo>
                        <a:pt x="16" y="118"/>
                      </a:lnTo>
                      <a:lnTo>
                        <a:pt x="16" y="118"/>
                      </a:lnTo>
                      <a:lnTo>
                        <a:pt x="12" y="128"/>
                      </a:lnTo>
                      <a:lnTo>
                        <a:pt x="8" y="130"/>
                      </a:lnTo>
                      <a:lnTo>
                        <a:pt x="6" y="132"/>
                      </a:lnTo>
                      <a:lnTo>
                        <a:pt x="6" y="136"/>
                      </a:lnTo>
                      <a:lnTo>
                        <a:pt x="6" y="136"/>
                      </a:lnTo>
                      <a:lnTo>
                        <a:pt x="6" y="140"/>
                      </a:lnTo>
                      <a:lnTo>
                        <a:pt x="6" y="144"/>
                      </a:lnTo>
                      <a:lnTo>
                        <a:pt x="2" y="154"/>
                      </a:lnTo>
                      <a:lnTo>
                        <a:pt x="0" y="160"/>
                      </a:lnTo>
                      <a:lnTo>
                        <a:pt x="2" y="164"/>
                      </a:lnTo>
                      <a:lnTo>
                        <a:pt x="6" y="164"/>
                      </a:lnTo>
                      <a:lnTo>
                        <a:pt x="6" y="164"/>
                      </a:lnTo>
                      <a:lnTo>
                        <a:pt x="12" y="164"/>
                      </a:lnTo>
                      <a:lnTo>
                        <a:pt x="12" y="166"/>
                      </a:lnTo>
                      <a:lnTo>
                        <a:pt x="12" y="168"/>
                      </a:lnTo>
                      <a:lnTo>
                        <a:pt x="12" y="170"/>
                      </a:lnTo>
                      <a:lnTo>
                        <a:pt x="12" y="170"/>
                      </a:lnTo>
                      <a:lnTo>
                        <a:pt x="12" y="176"/>
                      </a:lnTo>
                      <a:lnTo>
                        <a:pt x="12" y="178"/>
                      </a:lnTo>
                      <a:lnTo>
                        <a:pt x="14" y="176"/>
                      </a:lnTo>
                      <a:lnTo>
                        <a:pt x="14" y="176"/>
                      </a:lnTo>
                      <a:lnTo>
                        <a:pt x="18" y="174"/>
                      </a:lnTo>
                      <a:lnTo>
                        <a:pt x="22" y="176"/>
                      </a:lnTo>
                      <a:lnTo>
                        <a:pt x="26" y="182"/>
                      </a:lnTo>
                      <a:lnTo>
                        <a:pt x="26" y="190"/>
                      </a:lnTo>
                      <a:lnTo>
                        <a:pt x="26" y="190"/>
                      </a:lnTo>
                      <a:lnTo>
                        <a:pt x="24" y="198"/>
                      </a:lnTo>
                      <a:lnTo>
                        <a:pt x="24" y="204"/>
                      </a:lnTo>
                      <a:lnTo>
                        <a:pt x="26" y="212"/>
                      </a:lnTo>
                      <a:lnTo>
                        <a:pt x="22" y="232"/>
                      </a:lnTo>
                      <a:lnTo>
                        <a:pt x="22" y="232"/>
                      </a:lnTo>
                      <a:lnTo>
                        <a:pt x="20" y="244"/>
                      </a:lnTo>
                      <a:lnTo>
                        <a:pt x="20" y="244"/>
                      </a:lnTo>
                      <a:lnTo>
                        <a:pt x="22" y="244"/>
                      </a:lnTo>
                      <a:lnTo>
                        <a:pt x="22" y="244"/>
                      </a:lnTo>
                      <a:lnTo>
                        <a:pt x="26" y="240"/>
                      </a:lnTo>
                      <a:lnTo>
                        <a:pt x="30" y="238"/>
                      </a:lnTo>
                      <a:lnTo>
                        <a:pt x="36" y="238"/>
                      </a:lnTo>
                      <a:lnTo>
                        <a:pt x="48" y="242"/>
                      </a:lnTo>
                      <a:lnTo>
                        <a:pt x="48" y="242"/>
                      </a:lnTo>
                      <a:lnTo>
                        <a:pt x="58" y="244"/>
                      </a:lnTo>
                      <a:lnTo>
                        <a:pt x="62" y="244"/>
                      </a:lnTo>
                      <a:lnTo>
                        <a:pt x="66" y="240"/>
                      </a:lnTo>
                      <a:lnTo>
                        <a:pt x="74" y="234"/>
                      </a:lnTo>
                      <a:lnTo>
                        <a:pt x="74" y="234"/>
                      </a:lnTo>
                      <a:lnTo>
                        <a:pt x="74" y="234"/>
                      </a:lnTo>
                      <a:lnTo>
                        <a:pt x="74" y="234"/>
                      </a:lnTo>
                      <a:lnTo>
                        <a:pt x="74" y="234"/>
                      </a:lnTo>
                      <a:lnTo>
                        <a:pt x="74" y="234"/>
                      </a:lnTo>
                      <a:lnTo>
                        <a:pt x="72" y="228"/>
                      </a:lnTo>
                      <a:lnTo>
                        <a:pt x="72" y="218"/>
                      </a:lnTo>
                      <a:lnTo>
                        <a:pt x="74" y="206"/>
                      </a:lnTo>
                      <a:lnTo>
                        <a:pt x="76" y="202"/>
                      </a:lnTo>
                      <a:lnTo>
                        <a:pt x="80" y="196"/>
                      </a:lnTo>
                      <a:lnTo>
                        <a:pt x="80" y="19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1" name="Freeform 129"/>
                <p:cNvSpPr>
                  <a:spLocks/>
                </p:cNvSpPr>
                <p:nvPr/>
              </p:nvSpPr>
              <p:spPr bwMode="auto">
                <a:xfrm>
                  <a:off x="2970" y="2354"/>
                  <a:ext cx="34" cy="78"/>
                </a:xfrm>
                <a:custGeom>
                  <a:avLst/>
                  <a:gdLst>
                    <a:gd name="T0" fmla="*/ 30 w 34"/>
                    <a:gd name="T1" fmla="*/ 0 h 78"/>
                    <a:gd name="T2" fmla="*/ 30 w 34"/>
                    <a:gd name="T3" fmla="*/ 0 h 78"/>
                    <a:gd name="T4" fmla="*/ 28 w 34"/>
                    <a:gd name="T5" fmla="*/ 0 h 78"/>
                    <a:gd name="T6" fmla="*/ 26 w 34"/>
                    <a:gd name="T7" fmla="*/ 0 h 78"/>
                    <a:gd name="T8" fmla="*/ 26 w 34"/>
                    <a:gd name="T9" fmla="*/ 6 h 78"/>
                    <a:gd name="T10" fmla="*/ 26 w 34"/>
                    <a:gd name="T11" fmla="*/ 12 h 78"/>
                    <a:gd name="T12" fmla="*/ 24 w 34"/>
                    <a:gd name="T13" fmla="*/ 14 h 78"/>
                    <a:gd name="T14" fmla="*/ 22 w 34"/>
                    <a:gd name="T15" fmla="*/ 14 h 78"/>
                    <a:gd name="T16" fmla="*/ 22 w 34"/>
                    <a:gd name="T17" fmla="*/ 14 h 78"/>
                    <a:gd name="T18" fmla="*/ 20 w 34"/>
                    <a:gd name="T19" fmla="*/ 12 h 78"/>
                    <a:gd name="T20" fmla="*/ 16 w 34"/>
                    <a:gd name="T21" fmla="*/ 12 h 78"/>
                    <a:gd name="T22" fmla="*/ 12 w 34"/>
                    <a:gd name="T23" fmla="*/ 16 h 78"/>
                    <a:gd name="T24" fmla="*/ 10 w 34"/>
                    <a:gd name="T25" fmla="*/ 20 h 78"/>
                    <a:gd name="T26" fmla="*/ 6 w 34"/>
                    <a:gd name="T27" fmla="*/ 20 h 78"/>
                    <a:gd name="T28" fmla="*/ 6 w 34"/>
                    <a:gd name="T29" fmla="*/ 20 h 78"/>
                    <a:gd name="T30" fmla="*/ 4 w 34"/>
                    <a:gd name="T31" fmla="*/ 22 h 78"/>
                    <a:gd name="T32" fmla="*/ 2 w 34"/>
                    <a:gd name="T33" fmla="*/ 24 h 78"/>
                    <a:gd name="T34" fmla="*/ 0 w 34"/>
                    <a:gd name="T35" fmla="*/ 36 h 78"/>
                    <a:gd name="T36" fmla="*/ 0 w 34"/>
                    <a:gd name="T37" fmla="*/ 46 h 78"/>
                    <a:gd name="T38" fmla="*/ 2 w 34"/>
                    <a:gd name="T39" fmla="*/ 50 h 78"/>
                    <a:gd name="T40" fmla="*/ 4 w 34"/>
                    <a:gd name="T41" fmla="*/ 50 h 78"/>
                    <a:gd name="T42" fmla="*/ 4 w 34"/>
                    <a:gd name="T43" fmla="*/ 50 h 78"/>
                    <a:gd name="T44" fmla="*/ 6 w 34"/>
                    <a:gd name="T45" fmla="*/ 52 h 78"/>
                    <a:gd name="T46" fmla="*/ 8 w 34"/>
                    <a:gd name="T47" fmla="*/ 52 h 78"/>
                    <a:gd name="T48" fmla="*/ 4 w 34"/>
                    <a:gd name="T49" fmla="*/ 56 h 78"/>
                    <a:gd name="T50" fmla="*/ 4 w 34"/>
                    <a:gd name="T51" fmla="*/ 56 h 78"/>
                    <a:gd name="T52" fmla="*/ 4 w 34"/>
                    <a:gd name="T53" fmla="*/ 60 h 78"/>
                    <a:gd name="T54" fmla="*/ 8 w 34"/>
                    <a:gd name="T55" fmla="*/ 60 h 78"/>
                    <a:gd name="T56" fmla="*/ 8 w 34"/>
                    <a:gd name="T57" fmla="*/ 60 h 78"/>
                    <a:gd name="T58" fmla="*/ 10 w 34"/>
                    <a:gd name="T59" fmla="*/ 62 h 78"/>
                    <a:gd name="T60" fmla="*/ 8 w 34"/>
                    <a:gd name="T61" fmla="*/ 64 h 78"/>
                    <a:gd name="T62" fmla="*/ 8 w 34"/>
                    <a:gd name="T63" fmla="*/ 66 h 78"/>
                    <a:gd name="T64" fmla="*/ 8 w 34"/>
                    <a:gd name="T65" fmla="*/ 68 h 78"/>
                    <a:gd name="T66" fmla="*/ 10 w 34"/>
                    <a:gd name="T67" fmla="*/ 70 h 78"/>
                    <a:gd name="T68" fmla="*/ 10 w 34"/>
                    <a:gd name="T69" fmla="*/ 70 h 78"/>
                    <a:gd name="T70" fmla="*/ 16 w 34"/>
                    <a:gd name="T71" fmla="*/ 72 h 78"/>
                    <a:gd name="T72" fmla="*/ 18 w 34"/>
                    <a:gd name="T73" fmla="*/ 76 h 78"/>
                    <a:gd name="T74" fmla="*/ 18 w 34"/>
                    <a:gd name="T75" fmla="*/ 76 h 78"/>
                    <a:gd name="T76" fmla="*/ 20 w 34"/>
                    <a:gd name="T77" fmla="*/ 78 h 78"/>
                    <a:gd name="T78" fmla="*/ 20 w 34"/>
                    <a:gd name="T79" fmla="*/ 78 h 78"/>
                    <a:gd name="T80" fmla="*/ 22 w 34"/>
                    <a:gd name="T81" fmla="*/ 76 h 78"/>
                    <a:gd name="T82" fmla="*/ 22 w 34"/>
                    <a:gd name="T83" fmla="*/ 74 h 78"/>
                    <a:gd name="T84" fmla="*/ 22 w 34"/>
                    <a:gd name="T85" fmla="*/ 70 h 78"/>
                    <a:gd name="T86" fmla="*/ 24 w 34"/>
                    <a:gd name="T87" fmla="*/ 70 h 78"/>
                    <a:gd name="T88" fmla="*/ 24 w 34"/>
                    <a:gd name="T89" fmla="*/ 70 h 78"/>
                    <a:gd name="T90" fmla="*/ 26 w 34"/>
                    <a:gd name="T91" fmla="*/ 66 h 78"/>
                    <a:gd name="T92" fmla="*/ 28 w 34"/>
                    <a:gd name="T93" fmla="*/ 62 h 78"/>
                    <a:gd name="T94" fmla="*/ 28 w 34"/>
                    <a:gd name="T95" fmla="*/ 52 h 78"/>
                    <a:gd name="T96" fmla="*/ 28 w 34"/>
                    <a:gd name="T97" fmla="*/ 52 h 78"/>
                    <a:gd name="T98" fmla="*/ 30 w 34"/>
                    <a:gd name="T99" fmla="*/ 48 h 78"/>
                    <a:gd name="T100" fmla="*/ 32 w 34"/>
                    <a:gd name="T101" fmla="*/ 46 h 78"/>
                    <a:gd name="T102" fmla="*/ 34 w 34"/>
                    <a:gd name="T103" fmla="*/ 40 h 78"/>
                    <a:gd name="T104" fmla="*/ 34 w 34"/>
                    <a:gd name="T105" fmla="*/ 32 h 78"/>
                    <a:gd name="T106" fmla="*/ 34 w 34"/>
                    <a:gd name="T107" fmla="*/ 32 h 78"/>
                    <a:gd name="T108" fmla="*/ 32 w 34"/>
                    <a:gd name="T109" fmla="*/ 22 h 78"/>
                    <a:gd name="T110" fmla="*/ 32 w 34"/>
                    <a:gd name="T111" fmla="*/ 18 h 78"/>
                    <a:gd name="T112" fmla="*/ 30 w 34"/>
                    <a:gd name="T113" fmla="*/ 12 h 78"/>
                    <a:gd name="T114" fmla="*/ 30 w 34"/>
                    <a:gd name="T115" fmla="*/ 12 h 78"/>
                    <a:gd name="T116" fmla="*/ 32 w 34"/>
                    <a:gd name="T117" fmla="*/ 4 h 78"/>
                    <a:gd name="T118" fmla="*/ 32 w 34"/>
                    <a:gd name="T119" fmla="*/ 2 h 78"/>
                    <a:gd name="T120" fmla="*/ 30 w 34"/>
                    <a:gd name="T121" fmla="*/ 0 h 78"/>
                    <a:gd name="T122" fmla="*/ 30 w 34"/>
                    <a:gd name="T123"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 h="78">
                      <a:moveTo>
                        <a:pt x="30" y="0"/>
                      </a:moveTo>
                      <a:lnTo>
                        <a:pt x="30" y="0"/>
                      </a:lnTo>
                      <a:lnTo>
                        <a:pt x="28" y="0"/>
                      </a:lnTo>
                      <a:lnTo>
                        <a:pt x="26" y="0"/>
                      </a:lnTo>
                      <a:lnTo>
                        <a:pt x="26" y="6"/>
                      </a:lnTo>
                      <a:lnTo>
                        <a:pt x="26" y="12"/>
                      </a:lnTo>
                      <a:lnTo>
                        <a:pt x="24" y="14"/>
                      </a:lnTo>
                      <a:lnTo>
                        <a:pt x="22" y="14"/>
                      </a:lnTo>
                      <a:lnTo>
                        <a:pt x="22" y="14"/>
                      </a:lnTo>
                      <a:lnTo>
                        <a:pt x="20" y="12"/>
                      </a:lnTo>
                      <a:lnTo>
                        <a:pt x="16" y="12"/>
                      </a:lnTo>
                      <a:lnTo>
                        <a:pt x="12" y="16"/>
                      </a:lnTo>
                      <a:lnTo>
                        <a:pt x="10" y="20"/>
                      </a:lnTo>
                      <a:lnTo>
                        <a:pt x="6" y="20"/>
                      </a:lnTo>
                      <a:lnTo>
                        <a:pt x="6" y="20"/>
                      </a:lnTo>
                      <a:lnTo>
                        <a:pt x="4" y="22"/>
                      </a:lnTo>
                      <a:lnTo>
                        <a:pt x="2" y="24"/>
                      </a:lnTo>
                      <a:lnTo>
                        <a:pt x="0" y="36"/>
                      </a:lnTo>
                      <a:lnTo>
                        <a:pt x="0" y="46"/>
                      </a:lnTo>
                      <a:lnTo>
                        <a:pt x="2" y="50"/>
                      </a:lnTo>
                      <a:lnTo>
                        <a:pt x="4" y="50"/>
                      </a:lnTo>
                      <a:lnTo>
                        <a:pt x="4" y="50"/>
                      </a:lnTo>
                      <a:lnTo>
                        <a:pt x="6" y="52"/>
                      </a:lnTo>
                      <a:lnTo>
                        <a:pt x="8" y="52"/>
                      </a:lnTo>
                      <a:lnTo>
                        <a:pt x="4" y="56"/>
                      </a:lnTo>
                      <a:lnTo>
                        <a:pt x="4" y="56"/>
                      </a:lnTo>
                      <a:lnTo>
                        <a:pt x="4" y="60"/>
                      </a:lnTo>
                      <a:lnTo>
                        <a:pt x="8" y="60"/>
                      </a:lnTo>
                      <a:lnTo>
                        <a:pt x="8" y="60"/>
                      </a:lnTo>
                      <a:lnTo>
                        <a:pt x="10" y="62"/>
                      </a:lnTo>
                      <a:lnTo>
                        <a:pt x="8" y="64"/>
                      </a:lnTo>
                      <a:lnTo>
                        <a:pt x="8" y="66"/>
                      </a:lnTo>
                      <a:lnTo>
                        <a:pt x="8" y="68"/>
                      </a:lnTo>
                      <a:lnTo>
                        <a:pt x="10" y="70"/>
                      </a:lnTo>
                      <a:lnTo>
                        <a:pt x="10" y="70"/>
                      </a:lnTo>
                      <a:lnTo>
                        <a:pt x="16" y="72"/>
                      </a:lnTo>
                      <a:lnTo>
                        <a:pt x="18" y="76"/>
                      </a:lnTo>
                      <a:lnTo>
                        <a:pt x="18" y="76"/>
                      </a:lnTo>
                      <a:lnTo>
                        <a:pt x="20" y="78"/>
                      </a:lnTo>
                      <a:lnTo>
                        <a:pt x="20" y="78"/>
                      </a:lnTo>
                      <a:lnTo>
                        <a:pt x="22" y="76"/>
                      </a:lnTo>
                      <a:lnTo>
                        <a:pt x="22" y="74"/>
                      </a:lnTo>
                      <a:lnTo>
                        <a:pt x="22" y="70"/>
                      </a:lnTo>
                      <a:lnTo>
                        <a:pt x="24" y="70"/>
                      </a:lnTo>
                      <a:lnTo>
                        <a:pt x="24" y="70"/>
                      </a:lnTo>
                      <a:lnTo>
                        <a:pt x="26" y="66"/>
                      </a:lnTo>
                      <a:lnTo>
                        <a:pt x="28" y="62"/>
                      </a:lnTo>
                      <a:lnTo>
                        <a:pt x="28" y="52"/>
                      </a:lnTo>
                      <a:lnTo>
                        <a:pt x="28" y="52"/>
                      </a:lnTo>
                      <a:lnTo>
                        <a:pt x="30" y="48"/>
                      </a:lnTo>
                      <a:lnTo>
                        <a:pt x="32" y="46"/>
                      </a:lnTo>
                      <a:lnTo>
                        <a:pt x="34" y="40"/>
                      </a:lnTo>
                      <a:lnTo>
                        <a:pt x="34" y="32"/>
                      </a:lnTo>
                      <a:lnTo>
                        <a:pt x="34" y="32"/>
                      </a:lnTo>
                      <a:lnTo>
                        <a:pt x="32" y="22"/>
                      </a:lnTo>
                      <a:lnTo>
                        <a:pt x="32" y="18"/>
                      </a:lnTo>
                      <a:lnTo>
                        <a:pt x="30" y="12"/>
                      </a:lnTo>
                      <a:lnTo>
                        <a:pt x="30" y="12"/>
                      </a:lnTo>
                      <a:lnTo>
                        <a:pt x="32" y="4"/>
                      </a:lnTo>
                      <a:lnTo>
                        <a:pt x="32" y="2"/>
                      </a:lnTo>
                      <a:lnTo>
                        <a:pt x="30" y="0"/>
                      </a:lnTo>
                      <a:lnTo>
                        <a:pt x="3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2" name="Freeform 130"/>
                <p:cNvSpPr>
                  <a:spLocks/>
                </p:cNvSpPr>
                <p:nvPr/>
              </p:nvSpPr>
              <p:spPr bwMode="auto">
                <a:xfrm>
                  <a:off x="3104" y="2574"/>
                  <a:ext cx="108" cy="76"/>
                </a:xfrm>
                <a:custGeom>
                  <a:avLst/>
                  <a:gdLst>
                    <a:gd name="T0" fmla="*/ 82 w 108"/>
                    <a:gd name="T1" fmla="*/ 6 h 76"/>
                    <a:gd name="T2" fmla="*/ 82 w 108"/>
                    <a:gd name="T3" fmla="*/ 6 h 76"/>
                    <a:gd name="T4" fmla="*/ 78 w 108"/>
                    <a:gd name="T5" fmla="*/ 6 h 76"/>
                    <a:gd name="T6" fmla="*/ 74 w 108"/>
                    <a:gd name="T7" fmla="*/ 8 h 76"/>
                    <a:gd name="T8" fmla="*/ 62 w 108"/>
                    <a:gd name="T9" fmla="*/ 12 h 76"/>
                    <a:gd name="T10" fmla="*/ 56 w 108"/>
                    <a:gd name="T11" fmla="*/ 14 h 76"/>
                    <a:gd name="T12" fmla="*/ 48 w 108"/>
                    <a:gd name="T13" fmla="*/ 14 h 76"/>
                    <a:gd name="T14" fmla="*/ 42 w 108"/>
                    <a:gd name="T15" fmla="*/ 14 h 76"/>
                    <a:gd name="T16" fmla="*/ 36 w 108"/>
                    <a:gd name="T17" fmla="*/ 8 h 76"/>
                    <a:gd name="T18" fmla="*/ 36 w 108"/>
                    <a:gd name="T19" fmla="*/ 8 h 76"/>
                    <a:gd name="T20" fmla="*/ 30 w 108"/>
                    <a:gd name="T21" fmla="*/ 4 h 76"/>
                    <a:gd name="T22" fmla="*/ 24 w 108"/>
                    <a:gd name="T23" fmla="*/ 4 h 76"/>
                    <a:gd name="T24" fmla="*/ 22 w 108"/>
                    <a:gd name="T25" fmla="*/ 6 h 76"/>
                    <a:gd name="T26" fmla="*/ 20 w 108"/>
                    <a:gd name="T27" fmla="*/ 8 h 76"/>
                    <a:gd name="T28" fmla="*/ 16 w 108"/>
                    <a:gd name="T29" fmla="*/ 12 h 76"/>
                    <a:gd name="T30" fmla="*/ 14 w 108"/>
                    <a:gd name="T31" fmla="*/ 12 h 76"/>
                    <a:gd name="T32" fmla="*/ 12 w 108"/>
                    <a:gd name="T33" fmla="*/ 8 h 76"/>
                    <a:gd name="T34" fmla="*/ 12 w 108"/>
                    <a:gd name="T35" fmla="*/ 8 h 76"/>
                    <a:gd name="T36" fmla="*/ 8 w 108"/>
                    <a:gd name="T37" fmla="*/ 6 h 76"/>
                    <a:gd name="T38" fmla="*/ 4 w 108"/>
                    <a:gd name="T39" fmla="*/ 8 h 76"/>
                    <a:gd name="T40" fmla="*/ 2 w 108"/>
                    <a:gd name="T41" fmla="*/ 14 h 76"/>
                    <a:gd name="T42" fmla="*/ 0 w 108"/>
                    <a:gd name="T43" fmla="*/ 26 h 76"/>
                    <a:gd name="T44" fmla="*/ 0 w 108"/>
                    <a:gd name="T45" fmla="*/ 26 h 76"/>
                    <a:gd name="T46" fmla="*/ 2 w 108"/>
                    <a:gd name="T47" fmla="*/ 30 h 76"/>
                    <a:gd name="T48" fmla="*/ 4 w 108"/>
                    <a:gd name="T49" fmla="*/ 32 h 76"/>
                    <a:gd name="T50" fmla="*/ 18 w 108"/>
                    <a:gd name="T51" fmla="*/ 36 h 76"/>
                    <a:gd name="T52" fmla="*/ 18 w 108"/>
                    <a:gd name="T53" fmla="*/ 36 h 76"/>
                    <a:gd name="T54" fmla="*/ 26 w 108"/>
                    <a:gd name="T55" fmla="*/ 40 h 76"/>
                    <a:gd name="T56" fmla="*/ 36 w 108"/>
                    <a:gd name="T57" fmla="*/ 48 h 76"/>
                    <a:gd name="T58" fmla="*/ 44 w 108"/>
                    <a:gd name="T59" fmla="*/ 54 h 76"/>
                    <a:gd name="T60" fmla="*/ 52 w 108"/>
                    <a:gd name="T61" fmla="*/ 56 h 76"/>
                    <a:gd name="T62" fmla="*/ 52 w 108"/>
                    <a:gd name="T63" fmla="*/ 56 h 76"/>
                    <a:gd name="T64" fmla="*/ 60 w 108"/>
                    <a:gd name="T65" fmla="*/ 58 h 76"/>
                    <a:gd name="T66" fmla="*/ 64 w 108"/>
                    <a:gd name="T67" fmla="*/ 62 h 76"/>
                    <a:gd name="T68" fmla="*/ 70 w 108"/>
                    <a:gd name="T69" fmla="*/ 68 h 76"/>
                    <a:gd name="T70" fmla="*/ 78 w 108"/>
                    <a:gd name="T71" fmla="*/ 72 h 76"/>
                    <a:gd name="T72" fmla="*/ 78 w 108"/>
                    <a:gd name="T73" fmla="*/ 72 h 76"/>
                    <a:gd name="T74" fmla="*/ 90 w 108"/>
                    <a:gd name="T75" fmla="*/ 76 h 76"/>
                    <a:gd name="T76" fmla="*/ 92 w 108"/>
                    <a:gd name="T77" fmla="*/ 74 h 76"/>
                    <a:gd name="T78" fmla="*/ 92 w 108"/>
                    <a:gd name="T79" fmla="*/ 72 h 76"/>
                    <a:gd name="T80" fmla="*/ 92 w 108"/>
                    <a:gd name="T81" fmla="*/ 72 h 76"/>
                    <a:gd name="T82" fmla="*/ 92 w 108"/>
                    <a:gd name="T83" fmla="*/ 64 h 76"/>
                    <a:gd name="T84" fmla="*/ 94 w 108"/>
                    <a:gd name="T85" fmla="*/ 58 h 76"/>
                    <a:gd name="T86" fmla="*/ 94 w 108"/>
                    <a:gd name="T87" fmla="*/ 50 h 76"/>
                    <a:gd name="T88" fmla="*/ 94 w 108"/>
                    <a:gd name="T89" fmla="*/ 48 h 76"/>
                    <a:gd name="T90" fmla="*/ 92 w 108"/>
                    <a:gd name="T91" fmla="*/ 44 h 76"/>
                    <a:gd name="T92" fmla="*/ 92 w 108"/>
                    <a:gd name="T93" fmla="*/ 44 h 76"/>
                    <a:gd name="T94" fmla="*/ 90 w 108"/>
                    <a:gd name="T95" fmla="*/ 42 h 76"/>
                    <a:gd name="T96" fmla="*/ 90 w 108"/>
                    <a:gd name="T97" fmla="*/ 36 h 76"/>
                    <a:gd name="T98" fmla="*/ 96 w 108"/>
                    <a:gd name="T99" fmla="*/ 24 h 76"/>
                    <a:gd name="T100" fmla="*/ 108 w 108"/>
                    <a:gd name="T101" fmla="*/ 2 h 76"/>
                    <a:gd name="T102" fmla="*/ 108 w 108"/>
                    <a:gd name="T103" fmla="*/ 2 h 76"/>
                    <a:gd name="T104" fmla="*/ 108 w 108"/>
                    <a:gd name="T105" fmla="*/ 0 h 76"/>
                    <a:gd name="T106" fmla="*/ 108 w 108"/>
                    <a:gd name="T107" fmla="*/ 0 h 76"/>
                    <a:gd name="T108" fmla="*/ 100 w 108"/>
                    <a:gd name="T109" fmla="*/ 2 h 76"/>
                    <a:gd name="T110" fmla="*/ 92 w 108"/>
                    <a:gd name="T111" fmla="*/ 6 h 76"/>
                    <a:gd name="T112" fmla="*/ 88 w 108"/>
                    <a:gd name="T113" fmla="*/ 6 h 76"/>
                    <a:gd name="T114" fmla="*/ 82 w 108"/>
                    <a:gd name="T115" fmla="*/ 6 h 76"/>
                    <a:gd name="T116" fmla="*/ 82 w 108"/>
                    <a:gd name="T117" fmla="*/ 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 h="76">
                      <a:moveTo>
                        <a:pt x="82" y="6"/>
                      </a:moveTo>
                      <a:lnTo>
                        <a:pt x="82" y="6"/>
                      </a:lnTo>
                      <a:lnTo>
                        <a:pt x="78" y="6"/>
                      </a:lnTo>
                      <a:lnTo>
                        <a:pt x="74" y="8"/>
                      </a:lnTo>
                      <a:lnTo>
                        <a:pt x="62" y="12"/>
                      </a:lnTo>
                      <a:lnTo>
                        <a:pt x="56" y="14"/>
                      </a:lnTo>
                      <a:lnTo>
                        <a:pt x="48" y="14"/>
                      </a:lnTo>
                      <a:lnTo>
                        <a:pt x="42" y="14"/>
                      </a:lnTo>
                      <a:lnTo>
                        <a:pt x="36" y="8"/>
                      </a:lnTo>
                      <a:lnTo>
                        <a:pt x="36" y="8"/>
                      </a:lnTo>
                      <a:lnTo>
                        <a:pt x="30" y="4"/>
                      </a:lnTo>
                      <a:lnTo>
                        <a:pt x="24" y="4"/>
                      </a:lnTo>
                      <a:lnTo>
                        <a:pt x="22" y="6"/>
                      </a:lnTo>
                      <a:lnTo>
                        <a:pt x="20" y="8"/>
                      </a:lnTo>
                      <a:lnTo>
                        <a:pt x="16" y="12"/>
                      </a:lnTo>
                      <a:lnTo>
                        <a:pt x="14" y="12"/>
                      </a:lnTo>
                      <a:lnTo>
                        <a:pt x="12" y="8"/>
                      </a:lnTo>
                      <a:lnTo>
                        <a:pt x="12" y="8"/>
                      </a:lnTo>
                      <a:lnTo>
                        <a:pt x="8" y="6"/>
                      </a:lnTo>
                      <a:lnTo>
                        <a:pt x="4" y="8"/>
                      </a:lnTo>
                      <a:lnTo>
                        <a:pt x="2" y="14"/>
                      </a:lnTo>
                      <a:lnTo>
                        <a:pt x="0" y="26"/>
                      </a:lnTo>
                      <a:lnTo>
                        <a:pt x="0" y="26"/>
                      </a:lnTo>
                      <a:lnTo>
                        <a:pt x="2" y="30"/>
                      </a:lnTo>
                      <a:lnTo>
                        <a:pt x="4" y="32"/>
                      </a:lnTo>
                      <a:lnTo>
                        <a:pt x="18" y="36"/>
                      </a:lnTo>
                      <a:lnTo>
                        <a:pt x="18" y="36"/>
                      </a:lnTo>
                      <a:lnTo>
                        <a:pt x="26" y="40"/>
                      </a:lnTo>
                      <a:lnTo>
                        <a:pt x="36" y="48"/>
                      </a:lnTo>
                      <a:lnTo>
                        <a:pt x="44" y="54"/>
                      </a:lnTo>
                      <a:lnTo>
                        <a:pt x="52" y="56"/>
                      </a:lnTo>
                      <a:lnTo>
                        <a:pt x="52" y="56"/>
                      </a:lnTo>
                      <a:lnTo>
                        <a:pt x="60" y="58"/>
                      </a:lnTo>
                      <a:lnTo>
                        <a:pt x="64" y="62"/>
                      </a:lnTo>
                      <a:lnTo>
                        <a:pt x="70" y="68"/>
                      </a:lnTo>
                      <a:lnTo>
                        <a:pt x="78" y="72"/>
                      </a:lnTo>
                      <a:lnTo>
                        <a:pt x="78" y="72"/>
                      </a:lnTo>
                      <a:lnTo>
                        <a:pt x="90" y="76"/>
                      </a:lnTo>
                      <a:lnTo>
                        <a:pt x="92" y="74"/>
                      </a:lnTo>
                      <a:lnTo>
                        <a:pt x="92" y="72"/>
                      </a:lnTo>
                      <a:lnTo>
                        <a:pt x="92" y="72"/>
                      </a:lnTo>
                      <a:lnTo>
                        <a:pt x="92" y="64"/>
                      </a:lnTo>
                      <a:lnTo>
                        <a:pt x="94" y="58"/>
                      </a:lnTo>
                      <a:lnTo>
                        <a:pt x="94" y="50"/>
                      </a:lnTo>
                      <a:lnTo>
                        <a:pt x="94" y="48"/>
                      </a:lnTo>
                      <a:lnTo>
                        <a:pt x="92" y="44"/>
                      </a:lnTo>
                      <a:lnTo>
                        <a:pt x="92" y="44"/>
                      </a:lnTo>
                      <a:lnTo>
                        <a:pt x="90" y="42"/>
                      </a:lnTo>
                      <a:lnTo>
                        <a:pt x="90" y="36"/>
                      </a:lnTo>
                      <a:lnTo>
                        <a:pt x="96" y="24"/>
                      </a:lnTo>
                      <a:lnTo>
                        <a:pt x="108" y="2"/>
                      </a:lnTo>
                      <a:lnTo>
                        <a:pt x="108" y="2"/>
                      </a:lnTo>
                      <a:lnTo>
                        <a:pt x="108" y="0"/>
                      </a:lnTo>
                      <a:lnTo>
                        <a:pt x="108" y="0"/>
                      </a:lnTo>
                      <a:lnTo>
                        <a:pt x="100" y="2"/>
                      </a:lnTo>
                      <a:lnTo>
                        <a:pt x="92" y="6"/>
                      </a:lnTo>
                      <a:lnTo>
                        <a:pt x="88" y="6"/>
                      </a:lnTo>
                      <a:lnTo>
                        <a:pt x="82" y="6"/>
                      </a:lnTo>
                      <a:lnTo>
                        <a:pt x="8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3" name="Freeform 131"/>
                <p:cNvSpPr>
                  <a:spLocks/>
                </p:cNvSpPr>
                <p:nvPr/>
              </p:nvSpPr>
              <p:spPr bwMode="auto">
                <a:xfrm>
                  <a:off x="2904" y="2154"/>
                  <a:ext cx="408" cy="440"/>
                </a:xfrm>
                <a:custGeom>
                  <a:avLst/>
                  <a:gdLst>
                    <a:gd name="T0" fmla="*/ 236 w 408"/>
                    <a:gd name="T1" fmla="*/ 54 h 440"/>
                    <a:gd name="T2" fmla="*/ 236 w 408"/>
                    <a:gd name="T3" fmla="*/ 42 h 440"/>
                    <a:gd name="T4" fmla="*/ 236 w 408"/>
                    <a:gd name="T5" fmla="*/ 34 h 440"/>
                    <a:gd name="T6" fmla="*/ 196 w 408"/>
                    <a:gd name="T7" fmla="*/ 16 h 440"/>
                    <a:gd name="T8" fmla="*/ 188 w 408"/>
                    <a:gd name="T9" fmla="*/ 6 h 440"/>
                    <a:gd name="T10" fmla="*/ 174 w 408"/>
                    <a:gd name="T11" fmla="*/ 4 h 440"/>
                    <a:gd name="T12" fmla="*/ 152 w 408"/>
                    <a:gd name="T13" fmla="*/ 14 h 440"/>
                    <a:gd name="T14" fmla="*/ 136 w 408"/>
                    <a:gd name="T15" fmla="*/ 10 h 440"/>
                    <a:gd name="T16" fmla="*/ 132 w 408"/>
                    <a:gd name="T17" fmla="*/ 22 h 440"/>
                    <a:gd name="T18" fmla="*/ 118 w 408"/>
                    <a:gd name="T19" fmla="*/ 24 h 440"/>
                    <a:gd name="T20" fmla="*/ 120 w 408"/>
                    <a:gd name="T21" fmla="*/ 42 h 440"/>
                    <a:gd name="T22" fmla="*/ 102 w 408"/>
                    <a:gd name="T23" fmla="*/ 38 h 440"/>
                    <a:gd name="T24" fmla="*/ 90 w 408"/>
                    <a:gd name="T25" fmla="*/ 30 h 440"/>
                    <a:gd name="T26" fmla="*/ 86 w 408"/>
                    <a:gd name="T27" fmla="*/ 46 h 440"/>
                    <a:gd name="T28" fmla="*/ 84 w 408"/>
                    <a:gd name="T29" fmla="*/ 62 h 440"/>
                    <a:gd name="T30" fmla="*/ 76 w 408"/>
                    <a:gd name="T31" fmla="*/ 58 h 440"/>
                    <a:gd name="T32" fmla="*/ 62 w 408"/>
                    <a:gd name="T33" fmla="*/ 30 h 440"/>
                    <a:gd name="T34" fmla="*/ 50 w 408"/>
                    <a:gd name="T35" fmla="*/ 38 h 440"/>
                    <a:gd name="T36" fmla="*/ 46 w 408"/>
                    <a:gd name="T37" fmla="*/ 52 h 440"/>
                    <a:gd name="T38" fmla="*/ 30 w 408"/>
                    <a:gd name="T39" fmla="*/ 54 h 440"/>
                    <a:gd name="T40" fmla="*/ 10 w 408"/>
                    <a:gd name="T41" fmla="*/ 56 h 440"/>
                    <a:gd name="T42" fmla="*/ 18 w 408"/>
                    <a:gd name="T43" fmla="*/ 84 h 440"/>
                    <a:gd name="T44" fmla="*/ 0 w 408"/>
                    <a:gd name="T45" fmla="*/ 96 h 440"/>
                    <a:gd name="T46" fmla="*/ 12 w 408"/>
                    <a:gd name="T47" fmla="*/ 118 h 440"/>
                    <a:gd name="T48" fmla="*/ 10 w 408"/>
                    <a:gd name="T49" fmla="*/ 132 h 440"/>
                    <a:gd name="T50" fmla="*/ 34 w 408"/>
                    <a:gd name="T51" fmla="*/ 142 h 440"/>
                    <a:gd name="T52" fmla="*/ 30 w 408"/>
                    <a:gd name="T53" fmla="*/ 162 h 440"/>
                    <a:gd name="T54" fmla="*/ 54 w 408"/>
                    <a:gd name="T55" fmla="*/ 148 h 440"/>
                    <a:gd name="T56" fmla="*/ 82 w 408"/>
                    <a:gd name="T57" fmla="*/ 130 h 440"/>
                    <a:gd name="T58" fmla="*/ 114 w 408"/>
                    <a:gd name="T59" fmla="*/ 148 h 440"/>
                    <a:gd name="T60" fmla="*/ 130 w 408"/>
                    <a:gd name="T61" fmla="*/ 180 h 440"/>
                    <a:gd name="T62" fmla="*/ 138 w 408"/>
                    <a:gd name="T63" fmla="*/ 208 h 440"/>
                    <a:gd name="T64" fmla="*/ 162 w 408"/>
                    <a:gd name="T65" fmla="*/ 232 h 440"/>
                    <a:gd name="T66" fmla="*/ 188 w 408"/>
                    <a:gd name="T67" fmla="*/ 252 h 440"/>
                    <a:gd name="T68" fmla="*/ 238 w 408"/>
                    <a:gd name="T69" fmla="*/ 282 h 440"/>
                    <a:gd name="T70" fmla="*/ 260 w 408"/>
                    <a:gd name="T71" fmla="*/ 304 h 440"/>
                    <a:gd name="T72" fmla="*/ 274 w 408"/>
                    <a:gd name="T73" fmla="*/ 314 h 440"/>
                    <a:gd name="T74" fmla="*/ 288 w 408"/>
                    <a:gd name="T75" fmla="*/ 334 h 440"/>
                    <a:gd name="T76" fmla="*/ 320 w 408"/>
                    <a:gd name="T77" fmla="*/ 364 h 440"/>
                    <a:gd name="T78" fmla="*/ 318 w 408"/>
                    <a:gd name="T79" fmla="*/ 404 h 440"/>
                    <a:gd name="T80" fmla="*/ 310 w 408"/>
                    <a:gd name="T81" fmla="*/ 434 h 440"/>
                    <a:gd name="T82" fmla="*/ 330 w 408"/>
                    <a:gd name="T83" fmla="*/ 428 h 440"/>
                    <a:gd name="T84" fmla="*/ 354 w 408"/>
                    <a:gd name="T85" fmla="*/ 392 h 440"/>
                    <a:gd name="T86" fmla="*/ 348 w 408"/>
                    <a:gd name="T87" fmla="*/ 362 h 440"/>
                    <a:gd name="T88" fmla="*/ 344 w 408"/>
                    <a:gd name="T89" fmla="*/ 340 h 440"/>
                    <a:gd name="T90" fmla="*/ 370 w 408"/>
                    <a:gd name="T91" fmla="*/ 322 h 440"/>
                    <a:gd name="T92" fmla="*/ 396 w 408"/>
                    <a:gd name="T93" fmla="*/ 348 h 440"/>
                    <a:gd name="T94" fmla="*/ 406 w 408"/>
                    <a:gd name="T95" fmla="*/ 338 h 440"/>
                    <a:gd name="T96" fmla="*/ 372 w 408"/>
                    <a:gd name="T97" fmla="*/ 302 h 440"/>
                    <a:gd name="T98" fmla="*/ 328 w 408"/>
                    <a:gd name="T99" fmla="*/ 276 h 440"/>
                    <a:gd name="T100" fmla="*/ 328 w 408"/>
                    <a:gd name="T101" fmla="*/ 254 h 440"/>
                    <a:gd name="T102" fmla="*/ 266 w 408"/>
                    <a:gd name="T103" fmla="*/ 228 h 440"/>
                    <a:gd name="T104" fmla="*/ 236 w 408"/>
                    <a:gd name="T105" fmla="*/ 168 h 440"/>
                    <a:gd name="T106" fmla="*/ 194 w 408"/>
                    <a:gd name="T107" fmla="*/ 128 h 440"/>
                    <a:gd name="T108" fmla="*/ 194 w 408"/>
                    <a:gd name="T109" fmla="*/ 92 h 440"/>
                    <a:gd name="T110" fmla="*/ 202 w 408"/>
                    <a:gd name="T111" fmla="*/ 82 h 440"/>
                    <a:gd name="T112" fmla="*/ 230 w 408"/>
                    <a:gd name="T113" fmla="*/ 70 h 440"/>
                    <a:gd name="T114" fmla="*/ 246 w 408"/>
                    <a:gd name="T115" fmla="*/ 74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8" h="440">
                      <a:moveTo>
                        <a:pt x="248" y="72"/>
                      </a:moveTo>
                      <a:lnTo>
                        <a:pt x="248" y="72"/>
                      </a:lnTo>
                      <a:lnTo>
                        <a:pt x="246" y="66"/>
                      </a:lnTo>
                      <a:lnTo>
                        <a:pt x="240" y="62"/>
                      </a:lnTo>
                      <a:lnTo>
                        <a:pt x="240" y="62"/>
                      </a:lnTo>
                      <a:lnTo>
                        <a:pt x="238" y="58"/>
                      </a:lnTo>
                      <a:lnTo>
                        <a:pt x="236" y="54"/>
                      </a:lnTo>
                      <a:lnTo>
                        <a:pt x="236" y="54"/>
                      </a:lnTo>
                      <a:lnTo>
                        <a:pt x="238" y="50"/>
                      </a:lnTo>
                      <a:lnTo>
                        <a:pt x="240" y="46"/>
                      </a:lnTo>
                      <a:lnTo>
                        <a:pt x="240" y="46"/>
                      </a:lnTo>
                      <a:lnTo>
                        <a:pt x="240" y="44"/>
                      </a:lnTo>
                      <a:lnTo>
                        <a:pt x="240" y="44"/>
                      </a:lnTo>
                      <a:lnTo>
                        <a:pt x="236" y="42"/>
                      </a:lnTo>
                      <a:lnTo>
                        <a:pt x="234" y="42"/>
                      </a:lnTo>
                      <a:lnTo>
                        <a:pt x="232" y="40"/>
                      </a:lnTo>
                      <a:lnTo>
                        <a:pt x="232" y="40"/>
                      </a:lnTo>
                      <a:lnTo>
                        <a:pt x="232" y="38"/>
                      </a:lnTo>
                      <a:lnTo>
                        <a:pt x="232" y="38"/>
                      </a:lnTo>
                      <a:lnTo>
                        <a:pt x="234" y="36"/>
                      </a:lnTo>
                      <a:lnTo>
                        <a:pt x="236" y="34"/>
                      </a:lnTo>
                      <a:lnTo>
                        <a:pt x="242" y="28"/>
                      </a:lnTo>
                      <a:lnTo>
                        <a:pt x="242" y="28"/>
                      </a:lnTo>
                      <a:lnTo>
                        <a:pt x="242" y="28"/>
                      </a:lnTo>
                      <a:lnTo>
                        <a:pt x="242" y="28"/>
                      </a:lnTo>
                      <a:lnTo>
                        <a:pt x="220" y="24"/>
                      </a:lnTo>
                      <a:lnTo>
                        <a:pt x="204" y="20"/>
                      </a:lnTo>
                      <a:lnTo>
                        <a:pt x="196" y="16"/>
                      </a:lnTo>
                      <a:lnTo>
                        <a:pt x="194" y="14"/>
                      </a:lnTo>
                      <a:lnTo>
                        <a:pt x="194" y="12"/>
                      </a:lnTo>
                      <a:lnTo>
                        <a:pt x="194" y="12"/>
                      </a:lnTo>
                      <a:lnTo>
                        <a:pt x="192" y="10"/>
                      </a:lnTo>
                      <a:lnTo>
                        <a:pt x="192" y="8"/>
                      </a:lnTo>
                      <a:lnTo>
                        <a:pt x="190" y="8"/>
                      </a:lnTo>
                      <a:lnTo>
                        <a:pt x="188" y="6"/>
                      </a:lnTo>
                      <a:lnTo>
                        <a:pt x="188" y="6"/>
                      </a:lnTo>
                      <a:lnTo>
                        <a:pt x="190" y="2"/>
                      </a:lnTo>
                      <a:lnTo>
                        <a:pt x="192" y="0"/>
                      </a:lnTo>
                      <a:lnTo>
                        <a:pt x="192" y="0"/>
                      </a:lnTo>
                      <a:lnTo>
                        <a:pt x="182" y="2"/>
                      </a:lnTo>
                      <a:lnTo>
                        <a:pt x="182" y="2"/>
                      </a:lnTo>
                      <a:lnTo>
                        <a:pt x="174" y="4"/>
                      </a:lnTo>
                      <a:lnTo>
                        <a:pt x="168" y="4"/>
                      </a:lnTo>
                      <a:lnTo>
                        <a:pt x="164" y="4"/>
                      </a:lnTo>
                      <a:lnTo>
                        <a:pt x="158" y="4"/>
                      </a:lnTo>
                      <a:lnTo>
                        <a:pt x="158" y="4"/>
                      </a:lnTo>
                      <a:lnTo>
                        <a:pt x="154" y="6"/>
                      </a:lnTo>
                      <a:lnTo>
                        <a:pt x="152" y="10"/>
                      </a:lnTo>
                      <a:lnTo>
                        <a:pt x="152" y="14"/>
                      </a:lnTo>
                      <a:lnTo>
                        <a:pt x="148" y="16"/>
                      </a:lnTo>
                      <a:lnTo>
                        <a:pt x="148" y="16"/>
                      </a:lnTo>
                      <a:lnTo>
                        <a:pt x="146" y="16"/>
                      </a:lnTo>
                      <a:lnTo>
                        <a:pt x="146" y="16"/>
                      </a:lnTo>
                      <a:lnTo>
                        <a:pt x="142" y="14"/>
                      </a:lnTo>
                      <a:lnTo>
                        <a:pt x="136" y="10"/>
                      </a:lnTo>
                      <a:lnTo>
                        <a:pt x="136" y="10"/>
                      </a:lnTo>
                      <a:lnTo>
                        <a:pt x="130" y="10"/>
                      </a:lnTo>
                      <a:lnTo>
                        <a:pt x="130" y="10"/>
                      </a:lnTo>
                      <a:lnTo>
                        <a:pt x="128" y="18"/>
                      </a:lnTo>
                      <a:lnTo>
                        <a:pt x="130" y="22"/>
                      </a:lnTo>
                      <a:lnTo>
                        <a:pt x="130" y="22"/>
                      </a:lnTo>
                      <a:lnTo>
                        <a:pt x="132" y="22"/>
                      </a:lnTo>
                      <a:lnTo>
                        <a:pt x="132" y="22"/>
                      </a:lnTo>
                      <a:lnTo>
                        <a:pt x="132" y="26"/>
                      </a:lnTo>
                      <a:lnTo>
                        <a:pt x="132" y="28"/>
                      </a:lnTo>
                      <a:lnTo>
                        <a:pt x="132" y="28"/>
                      </a:lnTo>
                      <a:lnTo>
                        <a:pt x="128" y="28"/>
                      </a:lnTo>
                      <a:lnTo>
                        <a:pt x="124" y="26"/>
                      </a:lnTo>
                      <a:lnTo>
                        <a:pt x="120" y="24"/>
                      </a:lnTo>
                      <a:lnTo>
                        <a:pt x="118" y="24"/>
                      </a:lnTo>
                      <a:lnTo>
                        <a:pt x="118" y="24"/>
                      </a:lnTo>
                      <a:lnTo>
                        <a:pt x="118" y="28"/>
                      </a:lnTo>
                      <a:lnTo>
                        <a:pt x="120" y="34"/>
                      </a:lnTo>
                      <a:lnTo>
                        <a:pt x="122" y="38"/>
                      </a:lnTo>
                      <a:lnTo>
                        <a:pt x="120" y="40"/>
                      </a:lnTo>
                      <a:lnTo>
                        <a:pt x="120" y="42"/>
                      </a:lnTo>
                      <a:lnTo>
                        <a:pt x="120" y="42"/>
                      </a:lnTo>
                      <a:lnTo>
                        <a:pt x="116" y="40"/>
                      </a:lnTo>
                      <a:lnTo>
                        <a:pt x="114" y="38"/>
                      </a:lnTo>
                      <a:lnTo>
                        <a:pt x="110" y="36"/>
                      </a:lnTo>
                      <a:lnTo>
                        <a:pt x="106" y="38"/>
                      </a:lnTo>
                      <a:lnTo>
                        <a:pt x="106" y="38"/>
                      </a:lnTo>
                      <a:lnTo>
                        <a:pt x="104" y="38"/>
                      </a:lnTo>
                      <a:lnTo>
                        <a:pt x="102" y="38"/>
                      </a:lnTo>
                      <a:lnTo>
                        <a:pt x="98" y="34"/>
                      </a:lnTo>
                      <a:lnTo>
                        <a:pt x="96" y="30"/>
                      </a:lnTo>
                      <a:lnTo>
                        <a:pt x="94" y="30"/>
                      </a:lnTo>
                      <a:lnTo>
                        <a:pt x="92" y="30"/>
                      </a:lnTo>
                      <a:lnTo>
                        <a:pt x="92" y="30"/>
                      </a:lnTo>
                      <a:lnTo>
                        <a:pt x="92" y="30"/>
                      </a:lnTo>
                      <a:lnTo>
                        <a:pt x="90" y="30"/>
                      </a:lnTo>
                      <a:lnTo>
                        <a:pt x="90" y="30"/>
                      </a:lnTo>
                      <a:lnTo>
                        <a:pt x="90" y="36"/>
                      </a:lnTo>
                      <a:lnTo>
                        <a:pt x="90" y="40"/>
                      </a:lnTo>
                      <a:lnTo>
                        <a:pt x="90" y="40"/>
                      </a:lnTo>
                      <a:lnTo>
                        <a:pt x="88" y="44"/>
                      </a:lnTo>
                      <a:lnTo>
                        <a:pt x="86" y="46"/>
                      </a:lnTo>
                      <a:lnTo>
                        <a:pt x="86" y="46"/>
                      </a:lnTo>
                      <a:lnTo>
                        <a:pt x="84" y="48"/>
                      </a:lnTo>
                      <a:lnTo>
                        <a:pt x="84" y="48"/>
                      </a:lnTo>
                      <a:lnTo>
                        <a:pt x="82" y="52"/>
                      </a:lnTo>
                      <a:lnTo>
                        <a:pt x="84" y="56"/>
                      </a:lnTo>
                      <a:lnTo>
                        <a:pt x="84" y="60"/>
                      </a:lnTo>
                      <a:lnTo>
                        <a:pt x="84" y="62"/>
                      </a:lnTo>
                      <a:lnTo>
                        <a:pt x="84" y="62"/>
                      </a:lnTo>
                      <a:lnTo>
                        <a:pt x="84" y="62"/>
                      </a:lnTo>
                      <a:lnTo>
                        <a:pt x="84" y="62"/>
                      </a:lnTo>
                      <a:lnTo>
                        <a:pt x="84" y="62"/>
                      </a:lnTo>
                      <a:lnTo>
                        <a:pt x="84" y="62"/>
                      </a:lnTo>
                      <a:lnTo>
                        <a:pt x="82" y="62"/>
                      </a:lnTo>
                      <a:lnTo>
                        <a:pt x="80" y="62"/>
                      </a:lnTo>
                      <a:lnTo>
                        <a:pt x="76" y="58"/>
                      </a:lnTo>
                      <a:lnTo>
                        <a:pt x="72" y="52"/>
                      </a:lnTo>
                      <a:lnTo>
                        <a:pt x="68" y="48"/>
                      </a:lnTo>
                      <a:lnTo>
                        <a:pt x="68" y="48"/>
                      </a:lnTo>
                      <a:lnTo>
                        <a:pt x="64" y="44"/>
                      </a:lnTo>
                      <a:lnTo>
                        <a:pt x="62" y="40"/>
                      </a:lnTo>
                      <a:lnTo>
                        <a:pt x="62" y="30"/>
                      </a:lnTo>
                      <a:lnTo>
                        <a:pt x="62" y="30"/>
                      </a:lnTo>
                      <a:lnTo>
                        <a:pt x="62" y="28"/>
                      </a:lnTo>
                      <a:lnTo>
                        <a:pt x="60" y="30"/>
                      </a:lnTo>
                      <a:lnTo>
                        <a:pt x="60" y="30"/>
                      </a:lnTo>
                      <a:lnTo>
                        <a:pt x="54" y="36"/>
                      </a:lnTo>
                      <a:lnTo>
                        <a:pt x="54" y="36"/>
                      </a:lnTo>
                      <a:lnTo>
                        <a:pt x="50" y="38"/>
                      </a:lnTo>
                      <a:lnTo>
                        <a:pt x="50" y="38"/>
                      </a:lnTo>
                      <a:lnTo>
                        <a:pt x="50" y="38"/>
                      </a:lnTo>
                      <a:lnTo>
                        <a:pt x="50" y="38"/>
                      </a:lnTo>
                      <a:lnTo>
                        <a:pt x="50" y="40"/>
                      </a:lnTo>
                      <a:lnTo>
                        <a:pt x="52" y="42"/>
                      </a:lnTo>
                      <a:lnTo>
                        <a:pt x="52" y="46"/>
                      </a:lnTo>
                      <a:lnTo>
                        <a:pt x="46" y="52"/>
                      </a:lnTo>
                      <a:lnTo>
                        <a:pt x="46" y="52"/>
                      </a:lnTo>
                      <a:lnTo>
                        <a:pt x="42" y="54"/>
                      </a:lnTo>
                      <a:lnTo>
                        <a:pt x="42" y="54"/>
                      </a:lnTo>
                      <a:lnTo>
                        <a:pt x="38" y="56"/>
                      </a:lnTo>
                      <a:lnTo>
                        <a:pt x="36" y="56"/>
                      </a:lnTo>
                      <a:lnTo>
                        <a:pt x="34" y="54"/>
                      </a:lnTo>
                      <a:lnTo>
                        <a:pt x="30" y="54"/>
                      </a:lnTo>
                      <a:lnTo>
                        <a:pt x="30" y="54"/>
                      </a:lnTo>
                      <a:lnTo>
                        <a:pt x="26" y="56"/>
                      </a:lnTo>
                      <a:lnTo>
                        <a:pt x="26" y="56"/>
                      </a:lnTo>
                      <a:lnTo>
                        <a:pt x="20" y="60"/>
                      </a:lnTo>
                      <a:lnTo>
                        <a:pt x="20" y="60"/>
                      </a:lnTo>
                      <a:lnTo>
                        <a:pt x="14" y="58"/>
                      </a:lnTo>
                      <a:lnTo>
                        <a:pt x="10" y="56"/>
                      </a:lnTo>
                      <a:lnTo>
                        <a:pt x="10" y="56"/>
                      </a:lnTo>
                      <a:lnTo>
                        <a:pt x="8" y="62"/>
                      </a:lnTo>
                      <a:lnTo>
                        <a:pt x="8" y="68"/>
                      </a:lnTo>
                      <a:lnTo>
                        <a:pt x="10" y="70"/>
                      </a:lnTo>
                      <a:lnTo>
                        <a:pt x="12" y="74"/>
                      </a:lnTo>
                      <a:lnTo>
                        <a:pt x="16" y="78"/>
                      </a:lnTo>
                      <a:lnTo>
                        <a:pt x="18" y="82"/>
                      </a:lnTo>
                      <a:lnTo>
                        <a:pt x="18" y="84"/>
                      </a:lnTo>
                      <a:lnTo>
                        <a:pt x="18" y="84"/>
                      </a:lnTo>
                      <a:lnTo>
                        <a:pt x="16" y="86"/>
                      </a:lnTo>
                      <a:lnTo>
                        <a:pt x="16" y="86"/>
                      </a:lnTo>
                      <a:lnTo>
                        <a:pt x="12" y="90"/>
                      </a:lnTo>
                      <a:lnTo>
                        <a:pt x="6" y="92"/>
                      </a:lnTo>
                      <a:lnTo>
                        <a:pt x="0" y="96"/>
                      </a:lnTo>
                      <a:lnTo>
                        <a:pt x="0" y="96"/>
                      </a:lnTo>
                      <a:lnTo>
                        <a:pt x="0" y="98"/>
                      </a:lnTo>
                      <a:lnTo>
                        <a:pt x="6" y="104"/>
                      </a:lnTo>
                      <a:lnTo>
                        <a:pt x="6" y="104"/>
                      </a:lnTo>
                      <a:lnTo>
                        <a:pt x="12" y="108"/>
                      </a:lnTo>
                      <a:lnTo>
                        <a:pt x="14" y="112"/>
                      </a:lnTo>
                      <a:lnTo>
                        <a:pt x="14" y="116"/>
                      </a:lnTo>
                      <a:lnTo>
                        <a:pt x="12" y="118"/>
                      </a:lnTo>
                      <a:lnTo>
                        <a:pt x="12" y="118"/>
                      </a:lnTo>
                      <a:lnTo>
                        <a:pt x="10" y="120"/>
                      </a:lnTo>
                      <a:lnTo>
                        <a:pt x="10" y="120"/>
                      </a:lnTo>
                      <a:lnTo>
                        <a:pt x="8" y="126"/>
                      </a:lnTo>
                      <a:lnTo>
                        <a:pt x="8" y="130"/>
                      </a:lnTo>
                      <a:lnTo>
                        <a:pt x="10" y="132"/>
                      </a:lnTo>
                      <a:lnTo>
                        <a:pt x="10" y="132"/>
                      </a:lnTo>
                      <a:lnTo>
                        <a:pt x="12" y="138"/>
                      </a:lnTo>
                      <a:lnTo>
                        <a:pt x="16" y="140"/>
                      </a:lnTo>
                      <a:lnTo>
                        <a:pt x="20" y="142"/>
                      </a:lnTo>
                      <a:lnTo>
                        <a:pt x="24" y="142"/>
                      </a:lnTo>
                      <a:lnTo>
                        <a:pt x="30" y="140"/>
                      </a:lnTo>
                      <a:lnTo>
                        <a:pt x="32" y="140"/>
                      </a:lnTo>
                      <a:lnTo>
                        <a:pt x="34" y="142"/>
                      </a:lnTo>
                      <a:lnTo>
                        <a:pt x="34" y="142"/>
                      </a:lnTo>
                      <a:lnTo>
                        <a:pt x="36" y="144"/>
                      </a:lnTo>
                      <a:lnTo>
                        <a:pt x="36" y="146"/>
                      </a:lnTo>
                      <a:lnTo>
                        <a:pt x="32" y="152"/>
                      </a:lnTo>
                      <a:lnTo>
                        <a:pt x="30" y="158"/>
                      </a:lnTo>
                      <a:lnTo>
                        <a:pt x="30" y="162"/>
                      </a:lnTo>
                      <a:lnTo>
                        <a:pt x="30" y="162"/>
                      </a:lnTo>
                      <a:lnTo>
                        <a:pt x="28" y="162"/>
                      </a:lnTo>
                      <a:lnTo>
                        <a:pt x="28" y="162"/>
                      </a:lnTo>
                      <a:lnTo>
                        <a:pt x="28" y="162"/>
                      </a:lnTo>
                      <a:lnTo>
                        <a:pt x="28" y="162"/>
                      </a:lnTo>
                      <a:lnTo>
                        <a:pt x="40" y="158"/>
                      </a:lnTo>
                      <a:lnTo>
                        <a:pt x="48" y="154"/>
                      </a:lnTo>
                      <a:lnTo>
                        <a:pt x="54" y="148"/>
                      </a:lnTo>
                      <a:lnTo>
                        <a:pt x="56" y="144"/>
                      </a:lnTo>
                      <a:lnTo>
                        <a:pt x="62" y="136"/>
                      </a:lnTo>
                      <a:lnTo>
                        <a:pt x="66" y="132"/>
                      </a:lnTo>
                      <a:lnTo>
                        <a:pt x="70" y="130"/>
                      </a:lnTo>
                      <a:lnTo>
                        <a:pt x="70" y="130"/>
                      </a:lnTo>
                      <a:lnTo>
                        <a:pt x="76" y="128"/>
                      </a:lnTo>
                      <a:lnTo>
                        <a:pt x="82" y="130"/>
                      </a:lnTo>
                      <a:lnTo>
                        <a:pt x="86" y="134"/>
                      </a:lnTo>
                      <a:lnTo>
                        <a:pt x="92" y="138"/>
                      </a:lnTo>
                      <a:lnTo>
                        <a:pt x="100" y="146"/>
                      </a:lnTo>
                      <a:lnTo>
                        <a:pt x="104" y="148"/>
                      </a:lnTo>
                      <a:lnTo>
                        <a:pt x="110" y="148"/>
                      </a:lnTo>
                      <a:lnTo>
                        <a:pt x="110" y="148"/>
                      </a:lnTo>
                      <a:lnTo>
                        <a:pt x="114" y="148"/>
                      </a:lnTo>
                      <a:lnTo>
                        <a:pt x="118" y="150"/>
                      </a:lnTo>
                      <a:lnTo>
                        <a:pt x="120" y="154"/>
                      </a:lnTo>
                      <a:lnTo>
                        <a:pt x="122" y="160"/>
                      </a:lnTo>
                      <a:lnTo>
                        <a:pt x="124" y="172"/>
                      </a:lnTo>
                      <a:lnTo>
                        <a:pt x="126" y="176"/>
                      </a:lnTo>
                      <a:lnTo>
                        <a:pt x="130" y="180"/>
                      </a:lnTo>
                      <a:lnTo>
                        <a:pt x="130" y="180"/>
                      </a:lnTo>
                      <a:lnTo>
                        <a:pt x="132" y="184"/>
                      </a:lnTo>
                      <a:lnTo>
                        <a:pt x="132" y="186"/>
                      </a:lnTo>
                      <a:lnTo>
                        <a:pt x="132" y="192"/>
                      </a:lnTo>
                      <a:lnTo>
                        <a:pt x="132" y="200"/>
                      </a:lnTo>
                      <a:lnTo>
                        <a:pt x="134" y="204"/>
                      </a:lnTo>
                      <a:lnTo>
                        <a:pt x="138" y="208"/>
                      </a:lnTo>
                      <a:lnTo>
                        <a:pt x="138" y="208"/>
                      </a:lnTo>
                      <a:lnTo>
                        <a:pt x="152" y="216"/>
                      </a:lnTo>
                      <a:lnTo>
                        <a:pt x="154" y="220"/>
                      </a:lnTo>
                      <a:lnTo>
                        <a:pt x="154" y="226"/>
                      </a:lnTo>
                      <a:lnTo>
                        <a:pt x="154" y="226"/>
                      </a:lnTo>
                      <a:lnTo>
                        <a:pt x="154" y="228"/>
                      </a:lnTo>
                      <a:lnTo>
                        <a:pt x="156" y="230"/>
                      </a:lnTo>
                      <a:lnTo>
                        <a:pt x="162" y="232"/>
                      </a:lnTo>
                      <a:lnTo>
                        <a:pt x="170" y="234"/>
                      </a:lnTo>
                      <a:lnTo>
                        <a:pt x="174" y="238"/>
                      </a:lnTo>
                      <a:lnTo>
                        <a:pt x="176" y="242"/>
                      </a:lnTo>
                      <a:lnTo>
                        <a:pt x="176" y="242"/>
                      </a:lnTo>
                      <a:lnTo>
                        <a:pt x="180" y="248"/>
                      </a:lnTo>
                      <a:lnTo>
                        <a:pt x="184" y="250"/>
                      </a:lnTo>
                      <a:lnTo>
                        <a:pt x="188" y="252"/>
                      </a:lnTo>
                      <a:lnTo>
                        <a:pt x="194" y="260"/>
                      </a:lnTo>
                      <a:lnTo>
                        <a:pt x="194" y="260"/>
                      </a:lnTo>
                      <a:lnTo>
                        <a:pt x="206" y="272"/>
                      </a:lnTo>
                      <a:lnTo>
                        <a:pt x="216" y="278"/>
                      </a:lnTo>
                      <a:lnTo>
                        <a:pt x="228" y="282"/>
                      </a:lnTo>
                      <a:lnTo>
                        <a:pt x="238" y="282"/>
                      </a:lnTo>
                      <a:lnTo>
                        <a:pt x="238" y="282"/>
                      </a:lnTo>
                      <a:lnTo>
                        <a:pt x="242" y="284"/>
                      </a:lnTo>
                      <a:lnTo>
                        <a:pt x="244" y="286"/>
                      </a:lnTo>
                      <a:lnTo>
                        <a:pt x="248" y="294"/>
                      </a:lnTo>
                      <a:lnTo>
                        <a:pt x="252" y="302"/>
                      </a:lnTo>
                      <a:lnTo>
                        <a:pt x="256" y="304"/>
                      </a:lnTo>
                      <a:lnTo>
                        <a:pt x="260" y="304"/>
                      </a:lnTo>
                      <a:lnTo>
                        <a:pt x="260" y="304"/>
                      </a:lnTo>
                      <a:lnTo>
                        <a:pt x="264" y="304"/>
                      </a:lnTo>
                      <a:lnTo>
                        <a:pt x="266" y="306"/>
                      </a:lnTo>
                      <a:lnTo>
                        <a:pt x="266" y="310"/>
                      </a:lnTo>
                      <a:lnTo>
                        <a:pt x="268" y="312"/>
                      </a:lnTo>
                      <a:lnTo>
                        <a:pt x="270" y="314"/>
                      </a:lnTo>
                      <a:lnTo>
                        <a:pt x="274" y="314"/>
                      </a:lnTo>
                      <a:lnTo>
                        <a:pt x="274" y="314"/>
                      </a:lnTo>
                      <a:lnTo>
                        <a:pt x="280" y="312"/>
                      </a:lnTo>
                      <a:lnTo>
                        <a:pt x="282" y="314"/>
                      </a:lnTo>
                      <a:lnTo>
                        <a:pt x="282" y="316"/>
                      </a:lnTo>
                      <a:lnTo>
                        <a:pt x="282" y="318"/>
                      </a:lnTo>
                      <a:lnTo>
                        <a:pt x="282" y="326"/>
                      </a:lnTo>
                      <a:lnTo>
                        <a:pt x="284" y="330"/>
                      </a:lnTo>
                      <a:lnTo>
                        <a:pt x="288" y="334"/>
                      </a:lnTo>
                      <a:lnTo>
                        <a:pt x="288" y="334"/>
                      </a:lnTo>
                      <a:lnTo>
                        <a:pt x="298" y="340"/>
                      </a:lnTo>
                      <a:lnTo>
                        <a:pt x="306" y="342"/>
                      </a:lnTo>
                      <a:lnTo>
                        <a:pt x="310" y="344"/>
                      </a:lnTo>
                      <a:lnTo>
                        <a:pt x="314" y="348"/>
                      </a:lnTo>
                      <a:lnTo>
                        <a:pt x="318" y="356"/>
                      </a:lnTo>
                      <a:lnTo>
                        <a:pt x="320" y="364"/>
                      </a:lnTo>
                      <a:lnTo>
                        <a:pt x="320" y="364"/>
                      </a:lnTo>
                      <a:lnTo>
                        <a:pt x="324" y="382"/>
                      </a:lnTo>
                      <a:lnTo>
                        <a:pt x="326" y="390"/>
                      </a:lnTo>
                      <a:lnTo>
                        <a:pt x="324" y="396"/>
                      </a:lnTo>
                      <a:lnTo>
                        <a:pt x="322" y="400"/>
                      </a:lnTo>
                      <a:lnTo>
                        <a:pt x="322" y="400"/>
                      </a:lnTo>
                      <a:lnTo>
                        <a:pt x="318" y="404"/>
                      </a:lnTo>
                      <a:lnTo>
                        <a:pt x="318" y="408"/>
                      </a:lnTo>
                      <a:lnTo>
                        <a:pt x="318" y="414"/>
                      </a:lnTo>
                      <a:lnTo>
                        <a:pt x="314" y="418"/>
                      </a:lnTo>
                      <a:lnTo>
                        <a:pt x="314" y="418"/>
                      </a:lnTo>
                      <a:lnTo>
                        <a:pt x="310" y="424"/>
                      </a:lnTo>
                      <a:lnTo>
                        <a:pt x="308" y="430"/>
                      </a:lnTo>
                      <a:lnTo>
                        <a:pt x="310" y="434"/>
                      </a:lnTo>
                      <a:lnTo>
                        <a:pt x="314" y="438"/>
                      </a:lnTo>
                      <a:lnTo>
                        <a:pt x="314" y="438"/>
                      </a:lnTo>
                      <a:lnTo>
                        <a:pt x="318" y="440"/>
                      </a:lnTo>
                      <a:lnTo>
                        <a:pt x="322" y="440"/>
                      </a:lnTo>
                      <a:lnTo>
                        <a:pt x="324" y="438"/>
                      </a:lnTo>
                      <a:lnTo>
                        <a:pt x="326" y="436"/>
                      </a:lnTo>
                      <a:lnTo>
                        <a:pt x="330" y="428"/>
                      </a:lnTo>
                      <a:lnTo>
                        <a:pt x="336" y="418"/>
                      </a:lnTo>
                      <a:lnTo>
                        <a:pt x="336" y="418"/>
                      </a:lnTo>
                      <a:lnTo>
                        <a:pt x="340" y="412"/>
                      </a:lnTo>
                      <a:lnTo>
                        <a:pt x="342" y="406"/>
                      </a:lnTo>
                      <a:lnTo>
                        <a:pt x="346" y="400"/>
                      </a:lnTo>
                      <a:lnTo>
                        <a:pt x="354" y="392"/>
                      </a:lnTo>
                      <a:lnTo>
                        <a:pt x="354" y="392"/>
                      </a:lnTo>
                      <a:lnTo>
                        <a:pt x="358" y="388"/>
                      </a:lnTo>
                      <a:lnTo>
                        <a:pt x="362" y="384"/>
                      </a:lnTo>
                      <a:lnTo>
                        <a:pt x="362" y="380"/>
                      </a:lnTo>
                      <a:lnTo>
                        <a:pt x="362" y="374"/>
                      </a:lnTo>
                      <a:lnTo>
                        <a:pt x="360" y="370"/>
                      </a:lnTo>
                      <a:lnTo>
                        <a:pt x="356" y="366"/>
                      </a:lnTo>
                      <a:lnTo>
                        <a:pt x="348" y="362"/>
                      </a:lnTo>
                      <a:lnTo>
                        <a:pt x="348" y="362"/>
                      </a:lnTo>
                      <a:lnTo>
                        <a:pt x="340" y="358"/>
                      </a:lnTo>
                      <a:lnTo>
                        <a:pt x="338" y="356"/>
                      </a:lnTo>
                      <a:lnTo>
                        <a:pt x="338" y="352"/>
                      </a:lnTo>
                      <a:lnTo>
                        <a:pt x="342" y="346"/>
                      </a:lnTo>
                      <a:lnTo>
                        <a:pt x="342" y="346"/>
                      </a:lnTo>
                      <a:lnTo>
                        <a:pt x="344" y="340"/>
                      </a:lnTo>
                      <a:lnTo>
                        <a:pt x="344" y="334"/>
                      </a:lnTo>
                      <a:lnTo>
                        <a:pt x="346" y="328"/>
                      </a:lnTo>
                      <a:lnTo>
                        <a:pt x="352" y="322"/>
                      </a:lnTo>
                      <a:lnTo>
                        <a:pt x="352" y="322"/>
                      </a:lnTo>
                      <a:lnTo>
                        <a:pt x="360" y="318"/>
                      </a:lnTo>
                      <a:lnTo>
                        <a:pt x="364" y="320"/>
                      </a:lnTo>
                      <a:lnTo>
                        <a:pt x="370" y="322"/>
                      </a:lnTo>
                      <a:lnTo>
                        <a:pt x="378" y="324"/>
                      </a:lnTo>
                      <a:lnTo>
                        <a:pt x="378" y="324"/>
                      </a:lnTo>
                      <a:lnTo>
                        <a:pt x="384" y="326"/>
                      </a:lnTo>
                      <a:lnTo>
                        <a:pt x="386" y="328"/>
                      </a:lnTo>
                      <a:lnTo>
                        <a:pt x="390" y="336"/>
                      </a:lnTo>
                      <a:lnTo>
                        <a:pt x="392" y="344"/>
                      </a:lnTo>
                      <a:lnTo>
                        <a:pt x="396" y="348"/>
                      </a:lnTo>
                      <a:lnTo>
                        <a:pt x="400" y="350"/>
                      </a:lnTo>
                      <a:lnTo>
                        <a:pt x="400" y="350"/>
                      </a:lnTo>
                      <a:lnTo>
                        <a:pt x="406" y="350"/>
                      </a:lnTo>
                      <a:lnTo>
                        <a:pt x="406" y="348"/>
                      </a:lnTo>
                      <a:lnTo>
                        <a:pt x="406" y="344"/>
                      </a:lnTo>
                      <a:lnTo>
                        <a:pt x="406" y="338"/>
                      </a:lnTo>
                      <a:lnTo>
                        <a:pt x="406" y="338"/>
                      </a:lnTo>
                      <a:lnTo>
                        <a:pt x="408" y="334"/>
                      </a:lnTo>
                      <a:lnTo>
                        <a:pt x="408" y="330"/>
                      </a:lnTo>
                      <a:lnTo>
                        <a:pt x="402" y="322"/>
                      </a:lnTo>
                      <a:lnTo>
                        <a:pt x="392" y="314"/>
                      </a:lnTo>
                      <a:lnTo>
                        <a:pt x="384" y="308"/>
                      </a:lnTo>
                      <a:lnTo>
                        <a:pt x="384" y="308"/>
                      </a:lnTo>
                      <a:lnTo>
                        <a:pt x="372" y="302"/>
                      </a:lnTo>
                      <a:lnTo>
                        <a:pt x="366" y="298"/>
                      </a:lnTo>
                      <a:lnTo>
                        <a:pt x="362" y="292"/>
                      </a:lnTo>
                      <a:lnTo>
                        <a:pt x="362" y="292"/>
                      </a:lnTo>
                      <a:lnTo>
                        <a:pt x="358" y="290"/>
                      </a:lnTo>
                      <a:lnTo>
                        <a:pt x="352" y="286"/>
                      </a:lnTo>
                      <a:lnTo>
                        <a:pt x="334" y="280"/>
                      </a:lnTo>
                      <a:lnTo>
                        <a:pt x="328" y="276"/>
                      </a:lnTo>
                      <a:lnTo>
                        <a:pt x="322" y="272"/>
                      </a:lnTo>
                      <a:lnTo>
                        <a:pt x="320" y="268"/>
                      </a:lnTo>
                      <a:lnTo>
                        <a:pt x="324" y="262"/>
                      </a:lnTo>
                      <a:lnTo>
                        <a:pt x="324" y="262"/>
                      </a:lnTo>
                      <a:lnTo>
                        <a:pt x="328" y="258"/>
                      </a:lnTo>
                      <a:lnTo>
                        <a:pt x="328" y="256"/>
                      </a:lnTo>
                      <a:lnTo>
                        <a:pt x="328" y="254"/>
                      </a:lnTo>
                      <a:lnTo>
                        <a:pt x="322" y="252"/>
                      </a:lnTo>
                      <a:lnTo>
                        <a:pt x="314" y="250"/>
                      </a:lnTo>
                      <a:lnTo>
                        <a:pt x="296" y="248"/>
                      </a:lnTo>
                      <a:lnTo>
                        <a:pt x="286" y="246"/>
                      </a:lnTo>
                      <a:lnTo>
                        <a:pt x="278" y="242"/>
                      </a:lnTo>
                      <a:lnTo>
                        <a:pt x="278" y="242"/>
                      </a:lnTo>
                      <a:lnTo>
                        <a:pt x="266" y="228"/>
                      </a:lnTo>
                      <a:lnTo>
                        <a:pt x="256" y="216"/>
                      </a:lnTo>
                      <a:lnTo>
                        <a:pt x="250" y="202"/>
                      </a:lnTo>
                      <a:lnTo>
                        <a:pt x="246" y="192"/>
                      </a:lnTo>
                      <a:lnTo>
                        <a:pt x="240" y="174"/>
                      </a:lnTo>
                      <a:lnTo>
                        <a:pt x="238" y="170"/>
                      </a:lnTo>
                      <a:lnTo>
                        <a:pt x="236" y="168"/>
                      </a:lnTo>
                      <a:lnTo>
                        <a:pt x="236" y="168"/>
                      </a:lnTo>
                      <a:lnTo>
                        <a:pt x="228" y="166"/>
                      </a:lnTo>
                      <a:lnTo>
                        <a:pt x="222" y="162"/>
                      </a:lnTo>
                      <a:lnTo>
                        <a:pt x="208" y="150"/>
                      </a:lnTo>
                      <a:lnTo>
                        <a:pt x="208" y="150"/>
                      </a:lnTo>
                      <a:lnTo>
                        <a:pt x="202" y="146"/>
                      </a:lnTo>
                      <a:lnTo>
                        <a:pt x="198" y="140"/>
                      </a:lnTo>
                      <a:lnTo>
                        <a:pt x="194" y="128"/>
                      </a:lnTo>
                      <a:lnTo>
                        <a:pt x="194" y="116"/>
                      </a:lnTo>
                      <a:lnTo>
                        <a:pt x="194" y="112"/>
                      </a:lnTo>
                      <a:lnTo>
                        <a:pt x="198" y="110"/>
                      </a:lnTo>
                      <a:lnTo>
                        <a:pt x="198" y="110"/>
                      </a:lnTo>
                      <a:lnTo>
                        <a:pt x="202" y="108"/>
                      </a:lnTo>
                      <a:lnTo>
                        <a:pt x="202" y="104"/>
                      </a:lnTo>
                      <a:lnTo>
                        <a:pt x="194" y="92"/>
                      </a:lnTo>
                      <a:lnTo>
                        <a:pt x="194" y="92"/>
                      </a:lnTo>
                      <a:lnTo>
                        <a:pt x="192" y="86"/>
                      </a:lnTo>
                      <a:lnTo>
                        <a:pt x="192" y="82"/>
                      </a:lnTo>
                      <a:lnTo>
                        <a:pt x="196" y="80"/>
                      </a:lnTo>
                      <a:lnTo>
                        <a:pt x="198" y="80"/>
                      </a:lnTo>
                      <a:lnTo>
                        <a:pt x="198" y="80"/>
                      </a:lnTo>
                      <a:lnTo>
                        <a:pt x="202" y="82"/>
                      </a:lnTo>
                      <a:lnTo>
                        <a:pt x="208" y="78"/>
                      </a:lnTo>
                      <a:lnTo>
                        <a:pt x="214" y="74"/>
                      </a:lnTo>
                      <a:lnTo>
                        <a:pt x="222" y="68"/>
                      </a:lnTo>
                      <a:lnTo>
                        <a:pt x="222" y="68"/>
                      </a:lnTo>
                      <a:lnTo>
                        <a:pt x="228" y="66"/>
                      </a:lnTo>
                      <a:lnTo>
                        <a:pt x="228" y="68"/>
                      </a:lnTo>
                      <a:lnTo>
                        <a:pt x="230" y="70"/>
                      </a:lnTo>
                      <a:lnTo>
                        <a:pt x="236" y="70"/>
                      </a:lnTo>
                      <a:lnTo>
                        <a:pt x="236" y="70"/>
                      </a:lnTo>
                      <a:lnTo>
                        <a:pt x="240" y="68"/>
                      </a:lnTo>
                      <a:lnTo>
                        <a:pt x="242" y="68"/>
                      </a:lnTo>
                      <a:lnTo>
                        <a:pt x="242" y="74"/>
                      </a:lnTo>
                      <a:lnTo>
                        <a:pt x="242" y="74"/>
                      </a:lnTo>
                      <a:lnTo>
                        <a:pt x="246" y="74"/>
                      </a:lnTo>
                      <a:lnTo>
                        <a:pt x="248" y="72"/>
                      </a:lnTo>
                      <a:lnTo>
                        <a:pt x="248" y="7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4" name="Freeform 132"/>
                <p:cNvSpPr>
                  <a:spLocks/>
                </p:cNvSpPr>
                <p:nvPr/>
              </p:nvSpPr>
              <p:spPr bwMode="auto">
                <a:xfrm>
                  <a:off x="2954" y="2438"/>
                  <a:ext cx="58" cy="108"/>
                </a:xfrm>
                <a:custGeom>
                  <a:avLst/>
                  <a:gdLst>
                    <a:gd name="T0" fmla="*/ 52 w 58"/>
                    <a:gd name="T1" fmla="*/ 6 h 108"/>
                    <a:gd name="T2" fmla="*/ 52 w 58"/>
                    <a:gd name="T3" fmla="*/ 6 h 108"/>
                    <a:gd name="T4" fmla="*/ 48 w 58"/>
                    <a:gd name="T5" fmla="*/ 2 h 108"/>
                    <a:gd name="T6" fmla="*/ 42 w 58"/>
                    <a:gd name="T7" fmla="*/ 0 h 108"/>
                    <a:gd name="T8" fmla="*/ 34 w 58"/>
                    <a:gd name="T9" fmla="*/ 2 h 108"/>
                    <a:gd name="T10" fmla="*/ 24 w 58"/>
                    <a:gd name="T11" fmla="*/ 10 h 108"/>
                    <a:gd name="T12" fmla="*/ 24 w 58"/>
                    <a:gd name="T13" fmla="*/ 10 h 108"/>
                    <a:gd name="T14" fmla="*/ 16 w 58"/>
                    <a:gd name="T15" fmla="*/ 16 h 108"/>
                    <a:gd name="T16" fmla="*/ 12 w 58"/>
                    <a:gd name="T17" fmla="*/ 16 h 108"/>
                    <a:gd name="T18" fmla="*/ 8 w 58"/>
                    <a:gd name="T19" fmla="*/ 16 h 108"/>
                    <a:gd name="T20" fmla="*/ 4 w 58"/>
                    <a:gd name="T21" fmla="*/ 14 h 108"/>
                    <a:gd name="T22" fmla="*/ 2 w 58"/>
                    <a:gd name="T23" fmla="*/ 14 h 108"/>
                    <a:gd name="T24" fmla="*/ 2 w 58"/>
                    <a:gd name="T25" fmla="*/ 14 h 108"/>
                    <a:gd name="T26" fmla="*/ 0 w 58"/>
                    <a:gd name="T27" fmla="*/ 22 h 108"/>
                    <a:gd name="T28" fmla="*/ 0 w 58"/>
                    <a:gd name="T29" fmla="*/ 22 h 108"/>
                    <a:gd name="T30" fmla="*/ 2 w 58"/>
                    <a:gd name="T31" fmla="*/ 28 h 108"/>
                    <a:gd name="T32" fmla="*/ 6 w 58"/>
                    <a:gd name="T33" fmla="*/ 32 h 108"/>
                    <a:gd name="T34" fmla="*/ 10 w 58"/>
                    <a:gd name="T35" fmla="*/ 40 h 108"/>
                    <a:gd name="T36" fmla="*/ 10 w 58"/>
                    <a:gd name="T37" fmla="*/ 52 h 108"/>
                    <a:gd name="T38" fmla="*/ 10 w 58"/>
                    <a:gd name="T39" fmla="*/ 52 h 108"/>
                    <a:gd name="T40" fmla="*/ 10 w 58"/>
                    <a:gd name="T41" fmla="*/ 58 h 108"/>
                    <a:gd name="T42" fmla="*/ 12 w 58"/>
                    <a:gd name="T43" fmla="*/ 62 h 108"/>
                    <a:gd name="T44" fmla="*/ 12 w 58"/>
                    <a:gd name="T45" fmla="*/ 66 h 108"/>
                    <a:gd name="T46" fmla="*/ 10 w 58"/>
                    <a:gd name="T47" fmla="*/ 74 h 108"/>
                    <a:gd name="T48" fmla="*/ 10 w 58"/>
                    <a:gd name="T49" fmla="*/ 74 h 108"/>
                    <a:gd name="T50" fmla="*/ 10 w 58"/>
                    <a:gd name="T51" fmla="*/ 88 h 108"/>
                    <a:gd name="T52" fmla="*/ 12 w 58"/>
                    <a:gd name="T53" fmla="*/ 98 h 108"/>
                    <a:gd name="T54" fmla="*/ 18 w 58"/>
                    <a:gd name="T55" fmla="*/ 106 h 108"/>
                    <a:gd name="T56" fmla="*/ 20 w 58"/>
                    <a:gd name="T57" fmla="*/ 108 h 108"/>
                    <a:gd name="T58" fmla="*/ 24 w 58"/>
                    <a:gd name="T59" fmla="*/ 108 h 108"/>
                    <a:gd name="T60" fmla="*/ 24 w 58"/>
                    <a:gd name="T61" fmla="*/ 108 h 108"/>
                    <a:gd name="T62" fmla="*/ 28 w 58"/>
                    <a:gd name="T63" fmla="*/ 108 h 108"/>
                    <a:gd name="T64" fmla="*/ 30 w 58"/>
                    <a:gd name="T65" fmla="*/ 106 h 108"/>
                    <a:gd name="T66" fmla="*/ 32 w 58"/>
                    <a:gd name="T67" fmla="*/ 100 h 108"/>
                    <a:gd name="T68" fmla="*/ 36 w 58"/>
                    <a:gd name="T69" fmla="*/ 96 h 108"/>
                    <a:gd name="T70" fmla="*/ 38 w 58"/>
                    <a:gd name="T71" fmla="*/ 94 h 108"/>
                    <a:gd name="T72" fmla="*/ 40 w 58"/>
                    <a:gd name="T73" fmla="*/ 96 h 108"/>
                    <a:gd name="T74" fmla="*/ 40 w 58"/>
                    <a:gd name="T75" fmla="*/ 96 h 108"/>
                    <a:gd name="T76" fmla="*/ 46 w 58"/>
                    <a:gd name="T77" fmla="*/ 98 h 108"/>
                    <a:gd name="T78" fmla="*/ 48 w 58"/>
                    <a:gd name="T79" fmla="*/ 96 h 108"/>
                    <a:gd name="T80" fmla="*/ 50 w 58"/>
                    <a:gd name="T81" fmla="*/ 94 h 108"/>
                    <a:gd name="T82" fmla="*/ 52 w 58"/>
                    <a:gd name="T83" fmla="*/ 86 h 108"/>
                    <a:gd name="T84" fmla="*/ 56 w 58"/>
                    <a:gd name="T85" fmla="*/ 70 h 108"/>
                    <a:gd name="T86" fmla="*/ 56 w 58"/>
                    <a:gd name="T87" fmla="*/ 70 h 108"/>
                    <a:gd name="T88" fmla="*/ 56 w 58"/>
                    <a:gd name="T89" fmla="*/ 56 h 108"/>
                    <a:gd name="T90" fmla="*/ 54 w 58"/>
                    <a:gd name="T91" fmla="*/ 48 h 108"/>
                    <a:gd name="T92" fmla="*/ 52 w 58"/>
                    <a:gd name="T93" fmla="*/ 44 h 108"/>
                    <a:gd name="T94" fmla="*/ 56 w 58"/>
                    <a:gd name="T95" fmla="*/ 38 h 108"/>
                    <a:gd name="T96" fmla="*/ 56 w 58"/>
                    <a:gd name="T97" fmla="*/ 38 h 108"/>
                    <a:gd name="T98" fmla="*/ 58 w 58"/>
                    <a:gd name="T99" fmla="*/ 36 h 108"/>
                    <a:gd name="T100" fmla="*/ 58 w 58"/>
                    <a:gd name="T101" fmla="*/ 32 h 108"/>
                    <a:gd name="T102" fmla="*/ 58 w 58"/>
                    <a:gd name="T103" fmla="*/ 22 h 108"/>
                    <a:gd name="T104" fmla="*/ 54 w 58"/>
                    <a:gd name="T105" fmla="*/ 14 h 108"/>
                    <a:gd name="T106" fmla="*/ 52 w 58"/>
                    <a:gd name="T107" fmla="*/ 6 h 108"/>
                    <a:gd name="T108" fmla="*/ 52 w 58"/>
                    <a:gd name="T109" fmla="*/ 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 h="108">
                      <a:moveTo>
                        <a:pt x="52" y="6"/>
                      </a:moveTo>
                      <a:lnTo>
                        <a:pt x="52" y="6"/>
                      </a:lnTo>
                      <a:lnTo>
                        <a:pt x="48" y="2"/>
                      </a:lnTo>
                      <a:lnTo>
                        <a:pt x="42" y="0"/>
                      </a:lnTo>
                      <a:lnTo>
                        <a:pt x="34" y="2"/>
                      </a:lnTo>
                      <a:lnTo>
                        <a:pt x="24" y="10"/>
                      </a:lnTo>
                      <a:lnTo>
                        <a:pt x="24" y="10"/>
                      </a:lnTo>
                      <a:lnTo>
                        <a:pt x="16" y="16"/>
                      </a:lnTo>
                      <a:lnTo>
                        <a:pt x="12" y="16"/>
                      </a:lnTo>
                      <a:lnTo>
                        <a:pt x="8" y="16"/>
                      </a:lnTo>
                      <a:lnTo>
                        <a:pt x="4" y="14"/>
                      </a:lnTo>
                      <a:lnTo>
                        <a:pt x="2" y="14"/>
                      </a:lnTo>
                      <a:lnTo>
                        <a:pt x="2" y="14"/>
                      </a:lnTo>
                      <a:lnTo>
                        <a:pt x="0" y="22"/>
                      </a:lnTo>
                      <a:lnTo>
                        <a:pt x="0" y="22"/>
                      </a:lnTo>
                      <a:lnTo>
                        <a:pt x="2" y="28"/>
                      </a:lnTo>
                      <a:lnTo>
                        <a:pt x="6" y="32"/>
                      </a:lnTo>
                      <a:lnTo>
                        <a:pt x="10" y="40"/>
                      </a:lnTo>
                      <a:lnTo>
                        <a:pt x="10" y="52"/>
                      </a:lnTo>
                      <a:lnTo>
                        <a:pt x="10" y="52"/>
                      </a:lnTo>
                      <a:lnTo>
                        <a:pt x="10" y="58"/>
                      </a:lnTo>
                      <a:lnTo>
                        <a:pt x="12" y="62"/>
                      </a:lnTo>
                      <a:lnTo>
                        <a:pt x="12" y="66"/>
                      </a:lnTo>
                      <a:lnTo>
                        <a:pt x="10" y="74"/>
                      </a:lnTo>
                      <a:lnTo>
                        <a:pt x="10" y="74"/>
                      </a:lnTo>
                      <a:lnTo>
                        <a:pt x="10" y="88"/>
                      </a:lnTo>
                      <a:lnTo>
                        <a:pt x="12" y="98"/>
                      </a:lnTo>
                      <a:lnTo>
                        <a:pt x="18" y="106"/>
                      </a:lnTo>
                      <a:lnTo>
                        <a:pt x="20" y="108"/>
                      </a:lnTo>
                      <a:lnTo>
                        <a:pt x="24" y="108"/>
                      </a:lnTo>
                      <a:lnTo>
                        <a:pt x="24" y="108"/>
                      </a:lnTo>
                      <a:lnTo>
                        <a:pt x="28" y="108"/>
                      </a:lnTo>
                      <a:lnTo>
                        <a:pt x="30" y="106"/>
                      </a:lnTo>
                      <a:lnTo>
                        <a:pt x="32" y="100"/>
                      </a:lnTo>
                      <a:lnTo>
                        <a:pt x="36" y="96"/>
                      </a:lnTo>
                      <a:lnTo>
                        <a:pt x="38" y="94"/>
                      </a:lnTo>
                      <a:lnTo>
                        <a:pt x="40" y="96"/>
                      </a:lnTo>
                      <a:lnTo>
                        <a:pt x="40" y="96"/>
                      </a:lnTo>
                      <a:lnTo>
                        <a:pt x="46" y="98"/>
                      </a:lnTo>
                      <a:lnTo>
                        <a:pt x="48" y="96"/>
                      </a:lnTo>
                      <a:lnTo>
                        <a:pt x="50" y="94"/>
                      </a:lnTo>
                      <a:lnTo>
                        <a:pt x="52" y="86"/>
                      </a:lnTo>
                      <a:lnTo>
                        <a:pt x="56" y="70"/>
                      </a:lnTo>
                      <a:lnTo>
                        <a:pt x="56" y="70"/>
                      </a:lnTo>
                      <a:lnTo>
                        <a:pt x="56" y="56"/>
                      </a:lnTo>
                      <a:lnTo>
                        <a:pt x="54" y="48"/>
                      </a:lnTo>
                      <a:lnTo>
                        <a:pt x="52" y="44"/>
                      </a:lnTo>
                      <a:lnTo>
                        <a:pt x="56" y="38"/>
                      </a:lnTo>
                      <a:lnTo>
                        <a:pt x="56" y="38"/>
                      </a:lnTo>
                      <a:lnTo>
                        <a:pt x="58" y="36"/>
                      </a:lnTo>
                      <a:lnTo>
                        <a:pt x="58" y="32"/>
                      </a:lnTo>
                      <a:lnTo>
                        <a:pt x="58" y="22"/>
                      </a:lnTo>
                      <a:lnTo>
                        <a:pt x="54" y="14"/>
                      </a:lnTo>
                      <a:lnTo>
                        <a:pt x="52" y="6"/>
                      </a:lnTo>
                      <a:lnTo>
                        <a:pt x="5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5" name="Freeform 133"/>
                <p:cNvSpPr>
                  <a:spLocks/>
                </p:cNvSpPr>
                <p:nvPr/>
              </p:nvSpPr>
              <p:spPr bwMode="auto">
                <a:xfrm>
                  <a:off x="2902" y="2250"/>
                  <a:ext cx="16" cy="22"/>
                </a:xfrm>
                <a:custGeom>
                  <a:avLst/>
                  <a:gdLst>
                    <a:gd name="T0" fmla="*/ 6 w 16"/>
                    <a:gd name="T1" fmla="*/ 8 h 22"/>
                    <a:gd name="T2" fmla="*/ 6 w 16"/>
                    <a:gd name="T3" fmla="*/ 8 h 22"/>
                    <a:gd name="T4" fmla="*/ 14 w 16"/>
                    <a:gd name="T5" fmla="*/ 12 h 22"/>
                    <a:gd name="T6" fmla="*/ 16 w 16"/>
                    <a:gd name="T7" fmla="*/ 16 h 22"/>
                    <a:gd name="T8" fmla="*/ 16 w 16"/>
                    <a:gd name="T9" fmla="*/ 20 h 22"/>
                    <a:gd name="T10" fmla="*/ 14 w 16"/>
                    <a:gd name="T11" fmla="*/ 22 h 22"/>
                    <a:gd name="T12" fmla="*/ 14 w 16"/>
                    <a:gd name="T13" fmla="*/ 22 h 22"/>
                    <a:gd name="T14" fmla="*/ 16 w 16"/>
                    <a:gd name="T15" fmla="*/ 20 h 22"/>
                    <a:gd name="T16" fmla="*/ 16 w 16"/>
                    <a:gd name="T17" fmla="*/ 16 h 22"/>
                    <a:gd name="T18" fmla="*/ 14 w 16"/>
                    <a:gd name="T19" fmla="*/ 12 h 22"/>
                    <a:gd name="T20" fmla="*/ 8 w 16"/>
                    <a:gd name="T21" fmla="*/ 8 h 22"/>
                    <a:gd name="T22" fmla="*/ 8 w 16"/>
                    <a:gd name="T23" fmla="*/ 8 h 22"/>
                    <a:gd name="T24" fmla="*/ 2 w 16"/>
                    <a:gd name="T25" fmla="*/ 2 h 22"/>
                    <a:gd name="T26" fmla="*/ 2 w 16"/>
                    <a:gd name="T27" fmla="*/ 0 h 22"/>
                    <a:gd name="T28" fmla="*/ 2 w 16"/>
                    <a:gd name="T29" fmla="*/ 0 h 22"/>
                    <a:gd name="T30" fmla="*/ 0 w 16"/>
                    <a:gd name="T31" fmla="*/ 0 h 22"/>
                    <a:gd name="T32" fmla="*/ 0 w 16"/>
                    <a:gd name="T33" fmla="*/ 2 h 22"/>
                    <a:gd name="T34" fmla="*/ 6 w 16"/>
                    <a:gd name="T35" fmla="*/ 8 h 22"/>
                    <a:gd name="T36" fmla="*/ 6 w 16"/>
                    <a:gd name="T37"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2">
                      <a:moveTo>
                        <a:pt x="6" y="8"/>
                      </a:moveTo>
                      <a:lnTo>
                        <a:pt x="6" y="8"/>
                      </a:lnTo>
                      <a:lnTo>
                        <a:pt x="14" y="12"/>
                      </a:lnTo>
                      <a:lnTo>
                        <a:pt x="16" y="16"/>
                      </a:lnTo>
                      <a:lnTo>
                        <a:pt x="16" y="20"/>
                      </a:lnTo>
                      <a:lnTo>
                        <a:pt x="14" y="22"/>
                      </a:lnTo>
                      <a:lnTo>
                        <a:pt x="14" y="22"/>
                      </a:lnTo>
                      <a:lnTo>
                        <a:pt x="16" y="20"/>
                      </a:lnTo>
                      <a:lnTo>
                        <a:pt x="16" y="16"/>
                      </a:lnTo>
                      <a:lnTo>
                        <a:pt x="14" y="12"/>
                      </a:lnTo>
                      <a:lnTo>
                        <a:pt x="8" y="8"/>
                      </a:lnTo>
                      <a:lnTo>
                        <a:pt x="8" y="8"/>
                      </a:lnTo>
                      <a:lnTo>
                        <a:pt x="2" y="2"/>
                      </a:lnTo>
                      <a:lnTo>
                        <a:pt x="2" y="0"/>
                      </a:lnTo>
                      <a:lnTo>
                        <a:pt x="2" y="0"/>
                      </a:lnTo>
                      <a:lnTo>
                        <a:pt x="0" y="0"/>
                      </a:lnTo>
                      <a:lnTo>
                        <a:pt x="0" y="2"/>
                      </a:lnTo>
                      <a:lnTo>
                        <a:pt x="6" y="8"/>
                      </a:lnTo>
                      <a:lnTo>
                        <a:pt x="6"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6" name="Freeform 134"/>
                <p:cNvSpPr>
                  <a:spLocks/>
                </p:cNvSpPr>
                <p:nvPr/>
              </p:nvSpPr>
              <p:spPr bwMode="auto">
                <a:xfrm>
                  <a:off x="2912" y="2210"/>
                  <a:ext cx="10" cy="28"/>
                </a:xfrm>
                <a:custGeom>
                  <a:avLst/>
                  <a:gdLst>
                    <a:gd name="T0" fmla="*/ 10 w 10"/>
                    <a:gd name="T1" fmla="*/ 28 h 28"/>
                    <a:gd name="T2" fmla="*/ 10 w 10"/>
                    <a:gd name="T3" fmla="*/ 28 h 28"/>
                    <a:gd name="T4" fmla="*/ 10 w 10"/>
                    <a:gd name="T5" fmla="*/ 26 h 28"/>
                    <a:gd name="T6" fmla="*/ 8 w 10"/>
                    <a:gd name="T7" fmla="*/ 22 h 28"/>
                    <a:gd name="T8" fmla="*/ 4 w 10"/>
                    <a:gd name="T9" fmla="*/ 18 h 28"/>
                    <a:gd name="T10" fmla="*/ 2 w 10"/>
                    <a:gd name="T11" fmla="*/ 14 h 28"/>
                    <a:gd name="T12" fmla="*/ 0 w 10"/>
                    <a:gd name="T13" fmla="*/ 12 h 28"/>
                    <a:gd name="T14" fmla="*/ 0 w 10"/>
                    <a:gd name="T15" fmla="*/ 6 h 28"/>
                    <a:gd name="T16" fmla="*/ 2 w 10"/>
                    <a:gd name="T17" fmla="*/ 0 h 28"/>
                    <a:gd name="T18" fmla="*/ 2 w 10"/>
                    <a:gd name="T19" fmla="*/ 0 h 28"/>
                    <a:gd name="T20" fmla="*/ 2 w 10"/>
                    <a:gd name="T21" fmla="*/ 0 h 28"/>
                    <a:gd name="T22" fmla="*/ 2 w 10"/>
                    <a:gd name="T23" fmla="*/ 0 h 28"/>
                    <a:gd name="T24" fmla="*/ 0 w 10"/>
                    <a:gd name="T25" fmla="*/ 6 h 28"/>
                    <a:gd name="T26" fmla="*/ 0 w 10"/>
                    <a:gd name="T27" fmla="*/ 12 h 28"/>
                    <a:gd name="T28" fmla="*/ 0 w 10"/>
                    <a:gd name="T29" fmla="*/ 14 h 28"/>
                    <a:gd name="T30" fmla="*/ 2 w 10"/>
                    <a:gd name="T31" fmla="*/ 18 h 28"/>
                    <a:gd name="T32" fmla="*/ 8 w 10"/>
                    <a:gd name="T33" fmla="*/ 22 h 28"/>
                    <a:gd name="T34" fmla="*/ 10 w 10"/>
                    <a:gd name="T35" fmla="*/ 26 h 28"/>
                    <a:gd name="T36" fmla="*/ 10 w 10"/>
                    <a:gd name="T37" fmla="*/ 28 h 28"/>
                    <a:gd name="T38" fmla="*/ 10 w 10"/>
                    <a:gd name="T3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28">
                      <a:moveTo>
                        <a:pt x="10" y="28"/>
                      </a:moveTo>
                      <a:lnTo>
                        <a:pt x="10" y="28"/>
                      </a:lnTo>
                      <a:lnTo>
                        <a:pt x="10" y="26"/>
                      </a:lnTo>
                      <a:lnTo>
                        <a:pt x="8" y="22"/>
                      </a:lnTo>
                      <a:lnTo>
                        <a:pt x="4" y="18"/>
                      </a:lnTo>
                      <a:lnTo>
                        <a:pt x="2" y="14"/>
                      </a:lnTo>
                      <a:lnTo>
                        <a:pt x="0" y="12"/>
                      </a:lnTo>
                      <a:lnTo>
                        <a:pt x="0" y="6"/>
                      </a:lnTo>
                      <a:lnTo>
                        <a:pt x="2" y="0"/>
                      </a:lnTo>
                      <a:lnTo>
                        <a:pt x="2" y="0"/>
                      </a:lnTo>
                      <a:lnTo>
                        <a:pt x="2" y="0"/>
                      </a:lnTo>
                      <a:lnTo>
                        <a:pt x="2" y="0"/>
                      </a:lnTo>
                      <a:lnTo>
                        <a:pt x="0" y="6"/>
                      </a:lnTo>
                      <a:lnTo>
                        <a:pt x="0" y="12"/>
                      </a:lnTo>
                      <a:lnTo>
                        <a:pt x="0" y="14"/>
                      </a:lnTo>
                      <a:lnTo>
                        <a:pt x="2" y="18"/>
                      </a:lnTo>
                      <a:lnTo>
                        <a:pt x="8" y="22"/>
                      </a:lnTo>
                      <a:lnTo>
                        <a:pt x="10" y="26"/>
                      </a:lnTo>
                      <a:lnTo>
                        <a:pt x="10" y="28"/>
                      </a:lnTo>
                      <a:lnTo>
                        <a:pt x="10" y="2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7" name="Freeform 135"/>
                <p:cNvSpPr>
                  <a:spLocks/>
                </p:cNvSpPr>
                <p:nvPr/>
              </p:nvSpPr>
              <p:spPr bwMode="auto">
                <a:xfrm>
                  <a:off x="2912" y="2274"/>
                  <a:ext cx="28" cy="42"/>
                </a:xfrm>
                <a:custGeom>
                  <a:avLst/>
                  <a:gdLst>
                    <a:gd name="T0" fmla="*/ 26 w 28"/>
                    <a:gd name="T1" fmla="*/ 22 h 42"/>
                    <a:gd name="T2" fmla="*/ 26 w 28"/>
                    <a:gd name="T3" fmla="*/ 22 h 42"/>
                    <a:gd name="T4" fmla="*/ 24 w 28"/>
                    <a:gd name="T5" fmla="*/ 20 h 42"/>
                    <a:gd name="T6" fmla="*/ 22 w 28"/>
                    <a:gd name="T7" fmla="*/ 20 h 42"/>
                    <a:gd name="T8" fmla="*/ 16 w 28"/>
                    <a:gd name="T9" fmla="*/ 22 h 42"/>
                    <a:gd name="T10" fmla="*/ 12 w 28"/>
                    <a:gd name="T11" fmla="*/ 22 h 42"/>
                    <a:gd name="T12" fmla="*/ 8 w 28"/>
                    <a:gd name="T13" fmla="*/ 20 h 42"/>
                    <a:gd name="T14" fmla="*/ 4 w 28"/>
                    <a:gd name="T15" fmla="*/ 18 h 42"/>
                    <a:gd name="T16" fmla="*/ 2 w 28"/>
                    <a:gd name="T17" fmla="*/ 12 h 42"/>
                    <a:gd name="T18" fmla="*/ 2 w 28"/>
                    <a:gd name="T19" fmla="*/ 12 h 42"/>
                    <a:gd name="T20" fmla="*/ 0 w 28"/>
                    <a:gd name="T21" fmla="*/ 10 h 42"/>
                    <a:gd name="T22" fmla="*/ 0 w 28"/>
                    <a:gd name="T23" fmla="*/ 6 h 42"/>
                    <a:gd name="T24" fmla="*/ 2 w 28"/>
                    <a:gd name="T25" fmla="*/ 0 h 42"/>
                    <a:gd name="T26" fmla="*/ 2 w 28"/>
                    <a:gd name="T27" fmla="*/ 0 h 42"/>
                    <a:gd name="T28" fmla="*/ 0 w 28"/>
                    <a:gd name="T29" fmla="*/ 6 h 42"/>
                    <a:gd name="T30" fmla="*/ 0 w 28"/>
                    <a:gd name="T31" fmla="*/ 10 h 42"/>
                    <a:gd name="T32" fmla="*/ 2 w 28"/>
                    <a:gd name="T33" fmla="*/ 14 h 42"/>
                    <a:gd name="T34" fmla="*/ 2 w 28"/>
                    <a:gd name="T35" fmla="*/ 14 h 42"/>
                    <a:gd name="T36" fmla="*/ 4 w 28"/>
                    <a:gd name="T37" fmla="*/ 18 h 42"/>
                    <a:gd name="T38" fmla="*/ 6 w 28"/>
                    <a:gd name="T39" fmla="*/ 20 h 42"/>
                    <a:gd name="T40" fmla="*/ 10 w 28"/>
                    <a:gd name="T41" fmla="*/ 22 h 42"/>
                    <a:gd name="T42" fmla="*/ 14 w 28"/>
                    <a:gd name="T43" fmla="*/ 22 h 42"/>
                    <a:gd name="T44" fmla="*/ 22 w 28"/>
                    <a:gd name="T45" fmla="*/ 20 h 42"/>
                    <a:gd name="T46" fmla="*/ 24 w 28"/>
                    <a:gd name="T47" fmla="*/ 20 h 42"/>
                    <a:gd name="T48" fmla="*/ 26 w 28"/>
                    <a:gd name="T49" fmla="*/ 22 h 42"/>
                    <a:gd name="T50" fmla="*/ 26 w 28"/>
                    <a:gd name="T51" fmla="*/ 22 h 42"/>
                    <a:gd name="T52" fmla="*/ 28 w 28"/>
                    <a:gd name="T53" fmla="*/ 24 h 42"/>
                    <a:gd name="T54" fmla="*/ 26 w 28"/>
                    <a:gd name="T55" fmla="*/ 26 h 42"/>
                    <a:gd name="T56" fmla="*/ 24 w 28"/>
                    <a:gd name="T57" fmla="*/ 32 h 42"/>
                    <a:gd name="T58" fmla="*/ 22 w 28"/>
                    <a:gd name="T59" fmla="*/ 38 h 42"/>
                    <a:gd name="T60" fmla="*/ 20 w 28"/>
                    <a:gd name="T61" fmla="*/ 42 h 42"/>
                    <a:gd name="T62" fmla="*/ 20 w 28"/>
                    <a:gd name="T63" fmla="*/ 42 h 42"/>
                    <a:gd name="T64" fmla="*/ 22 w 28"/>
                    <a:gd name="T65" fmla="*/ 42 h 42"/>
                    <a:gd name="T66" fmla="*/ 22 w 28"/>
                    <a:gd name="T67" fmla="*/ 42 h 42"/>
                    <a:gd name="T68" fmla="*/ 22 w 28"/>
                    <a:gd name="T69" fmla="*/ 38 h 42"/>
                    <a:gd name="T70" fmla="*/ 24 w 28"/>
                    <a:gd name="T71" fmla="*/ 32 h 42"/>
                    <a:gd name="T72" fmla="*/ 28 w 28"/>
                    <a:gd name="T73" fmla="*/ 26 h 42"/>
                    <a:gd name="T74" fmla="*/ 28 w 28"/>
                    <a:gd name="T75" fmla="*/ 24 h 42"/>
                    <a:gd name="T76" fmla="*/ 26 w 28"/>
                    <a:gd name="T77" fmla="*/ 22 h 42"/>
                    <a:gd name="T78" fmla="*/ 26 w 28"/>
                    <a:gd name="T79" fmla="*/ 2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8" h="42">
                      <a:moveTo>
                        <a:pt x="26" y="22"/>
                      </a:moveTo>
                      <a:lnTo>
                        <a:pt x="26" y="22"/>
                      </a:lnTo>
                      <a:lnTo>
                        <a:pt x="24" y="20"/>
                      </a:lnTo>
                      <a:lnTo>
                        <a:pt x="22" y="20"/>
                      </a:lnTo>
                      <a:lnTo>
                        <a:pt x="16" y="22"/>
                      </a:lnTo>
                      <a:lnTo>
                        <a:pt x="12" y="22"/>
                      </a:lnTo>
                      <a:lnTo>
                        <a:pt x="8" y="20"/>
                      </a:lnTo>
                      <a:lnTo>
                        <a:pt x="4" y="18"/>
                      </a:lnTo>
                      <a:lnTo>
                        <a:pt x="2" y="12"/>
                      </a:lnTo>
                      <a:lnTo>
                        <a:pt x="2" y="12"/>
                      </a:lnTo>
                      <a:lnTo>
                        <a:pt x="0" y="10"/>
                      </a:lnTo>
                      <a:lnTo>
                        <a:pt x="0" y="6"/>
                      </a:lnTo>
                      <a:lnTo>
                        <a:pt x="2" y="0"/>
                      </a:lnTo>
                      <a:lnTo>
                        <a:pt x="2" y="0"/>
                      </a:lnTo>
                      <a:lnTo>
                        <a:pt x="0" y="6"/>
                      </a:lnTo>
                      <a:lnTo>
                        <a:pt x="0" y="10"/>
                      </a:lnTo>
                      <a:lnTo>
                        <a:pt x="2" y="14"/>
                      </a:lnTo>
                      <a:lnTo>
                        <a:pt x="2" y="14"/>
                      </a:lnTo>
                      <a:lnTo>
                        <a:pt x="4" y="18"/>
                      </a:lnTo>
                      <a:lnTo>
                        <a:pt x="6" y="20"/>
                      </a:lnTo>
                      <a:lnTo>
                        <a:pt x="10" y="22"/>
                      </a:lnTo>
                      <a:lnTo>
                        <a:pt x="14" y="22"/>
                      </a:lnTo>
                      <a:lnTo>
                        <a:pt x="22" y="20"/>
                      </a:lnTo>
                      <a:lnTo>
                        <a:pt x="24" y="20"/>
                      </a:lnTo>
                      <a:lnTo>
                        <a:pt x="26" y="22"/>
                      </a:lnTo>
                      <a:lnTo>
                        <a:pt x="26" y="22"/>
                      </a:lnTo>
                      <a:lnTo>
                        <a:pt x="28" y="24"/>
                      </a:lnTo>
                      <a:lnTo>
                        <a:pt x="26" y="26"/>
                      </a:lnTo>
                      <a:lnTo>
                        <a:pt x="24" y="32"/>
                      </a:lnTo>
                      <a:lnTo>
                        <a:pt x="22" y="38"/>
                      </a:lnTo>
                      <a:lnTo>
                        <a:pt x="20" y="42"/>
                      </a:lnTo>
                      <a:lnTo>
                        <a:pt x="20" y="42"/>
                      </a:lnTo>
                      <a:lnTo>
                        <a:pt x="22" y="42"/>
                      </a:lnTo>
                      <a:lnTo>
                        <a:pt x="22" y="42"/>
                      </a:lnTo>
                      <a:lnTo>
                        <a:pt x="22" y="38"/>
                      </a:lnTo>
                      <a:lnTo>
                        <a:pt x="24" y="32"/>
                      </a:lnTo>
                      <a:lnTo>
                        <a:pt x="28" y="26"/>
                      </a:lnTo>
                      <a:lnTo>
                        <a:pt x="28" y="24"/>
                      </a:lnTo>
                      <a:lnTo>
                        <a:pt x="26" y="22"/>
                      </a:lnTo>
                      <a:lnTo>
                        <a:pt x="26" y="2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8" name="Freeform 136"/>
                <p:cNvSpPr>
                  <a:spLocks/>
                </p:cNvSpPr>
                <p:nvPr/>
              </p:nvSpPr>
              <p:spPr bwMode="auto">
                <a:xfrm>
                  <a:off x="2880" y="2118"/>
                  <a:ext cx="156" cy="98"/>
                </a:xfrm>
                <a:custGeom>
                  <a:avLst/>
                  <a:gdLst>
                    <a:gd name="T0" fmla="*/ 154 w 156"/>
                    <a:gd name="T1" fmla="*/ 46 h 98"/>
                    <a:gd name="T2" fmla="*/ 148 w 156"/>
                    <a:gd name="T3" fmla="*/ 44 h 98"/>
                    <a:gd name="T4" fmla="*/ 140 w 156"/>
                    <a:gd name="T5" fmla="*/ 46 h 98"/>
                    <a:gd name="T6" fmla="*/ 134 w 156"/>
                    <a:gd name="T7" fmla="*/ 38 h 98"/>
                    <a:gd name="T8" fmla="*/ 120 w 156"/>
                    <a:gd name="T9" fmla="*/ 36 h 98"/>
                    <a:gd name="T10" fmla="*/ 124 w 156"/>
                    <a:gd name="T11" fmla="*/ 14 h 98"/>
                    <a:gd name="T12" fmla="*/ 116 w 156"/>
                    <a:gd name="T13" fmla="*/ 8 h 98"/>
                    <a:gd name="T14" fmla="*/ 104 w 156"/>
                    <a:gd name="T15" fmla="*/ 8 h 98"/>
                    <a:gd name="T16" fmla="*/ 92 w 156"/>
                    <a:gd name="T17" fmla="*/ 0 h 98"/>
                    <a:gd name="T18" fmla="*/ 86 w 156"/>
                    <a:gd name="T19" fmla="*/ 4 h 98"/>
                    <a:gd name="T20" fmla="*/ 80 w 156"/>
                    <a:gd name="T21" fmla="*/ 10 h 98"/>
                    <a:gd name="T22" fmla="*/ 62 w 156"/>
                    <a:gd name="T23" fmla="*/ 12 h 98"/>
                    <a:gd name="T24" fmla="*/ 44 w 156"/>
                    <a:gd name="T25" fmla="*/ 16 h 98"/>
                    <a:gd name="T26" fmla="*/ 34 w 156"/>
                    <a:gd name="T27" fmla="*/ 18 h 98"/>
                    <a:gd name="T28" fmla="*/ 36 w 156"/>
                    <a:gd name="T29" fmla="*/ 24 h 98"/>
                    <a:gd name="T30" fmla="*/ 28 w 156"/>
                    <a:gd name="T31" fmla="*/ 30 h 98"/>
                    <a:gd name="T32" fmla="*/ 28 w 156"/>
                    <a:gd name="T33" fmla="*/ 34 h 98"/>
                    <a:gd name="T34" fmla="*/ 18 w 156"/>
                    <a:gd name="T35" fmla="*/ 42 h 98"/>
                    <a:gd name="T36" fmla="*/ 16 w 156"/>
                    <a:gd name="T37" fmla="*/ 44 h 98"/>
                    <a:gd name="T38" fmla="*/ 16 w 156"/>
                    <a:gd name="T39" fmla="*/ 50 h 98"/>
                    <a:gd name="T40" fmla="*/ 6 w 156"/>
                    <a:gd name="T41" fmla="*/ 58 h 98"/>
                    <a:gd name="T42" fmla="*/ 6 w 156"/>
                    <a:gd name="T43" fmla="*/ 72 h 98"/>
                    <a:gd name="T44" fmla="*/ 2 w 156"/>
                    <a:gd name="T45" fmla="*/ 76 h 98"/>
                    <a:gd name="T46" fmla="*/ 2 w 156"/>
                    <a:gd name="T47" fmla="*/ 82 h 98"/>
                    <a:gd name="T48" fmla="*/ 12 w 156"/>
                    <a:gd name="T49" fmla="*/ 76 h 98"/>
                    <a:gd name="T50" fmla="*/ 14 w 156"/>
                    <a:gd name="T51" fmla="*/ 68 h 98"/>
                    <a:gd name="T52" fmla="*/ 28 w 156"/>
                    <a:gd name="T53" fmla="*/ 68 h 98"/>
                    <a:gd name="T54" fmla="*/ 26 w 156"/>
                    <a:gd name="T55" fmla="*/ 82 h 98"/>
                    <a:gd name="T56" fmla="*/ 34 w 156"/>
                    <a:gd name="T57" fmla="*/ 86 h 98"/>
                    <a:gd name="T58" fmla="*/ 34 w 156"/>
                    <a:gd name="T59" fmla="*/ 92 h 98"/>
                    <a:gd name="T60" fmla="*/ 44 w 156"/>
                    <a:gd name="T61" fmla="*/ 96 h 98"/>
                    <a:gd name="T62" fmla="*/ 54 w 156"/>
                    <a:gd name="T63" fmla="*/ 90 h 98"/>
                    <a:gd name="T64" fmla="*/ 62 w 156"/>
                    <a:gd name="T65" fmla="*/ 92 h 98"/>
                    <a:gd name="T66" fmla="*/ 70 w 156"/>
                    <a:gd name="T67" fmla="*/ 88 h 98"/>
                    <a:gd name="T68" fmla="*/ 74 w 156"/>
                    <a:gd name="T69" fmla="*/ 74 h 98"/>
                    <a:gd name="T70" fmla="*/ 78 w 156"/>
                    <a:gd name="T71" fmla="*/ 72 h 98"/>
                    <a:gd name="T72" fmla="*/ 86 w 156"/>
                    <a:gd name="T73" fmla="*/ 64 h 98"/>
                    <a:gd name="T74" fmla="*/ 88 w 156"/>
                    <a:gd name="T75" fmla="*/ 80 h 98"/>
                    <a:gd name="T76" fmla="*/ 100 w 156"/>
                    <a:gd name="T77" fmla="*/ 94 h 98"/>
                    <a:gd name="T78" fmla="*/ 108 w 156"/>
                    <a:gd name="T79" fmla="*/ 98 h 98"/>
                    <a:gd name="T80" fmla="*/ 108 w 156"/>
                    <a:gd name="T81" fmla="*/ 84 h 98"/>
                    <a:gd name="T82" fmla="*/ 114 w 156"/>
                    <a:gd name="T83" fmla="*/ 76 h 98"/>
                    <a:gd name="T84" fmla="*/ 114 w 156"/>
                    <a:gd name="T85" fmla="*/ 66 h 98"/>
                    <a:gd name="T86" fmla="*/ 118 w 156"/>
                    <a:gd name="T87" fmla="*/ 66 h 98"/>
                    <a:gd name="T88" fmla="*/ 128 w 156"/>
                    <a:gd name="T89" fmla="*/ 74 h 98"/>
                    <a:gd name="T90" fmla="*/ 138 w 156"/>
                    <a:gd name="T91" fmla="*/ 74 h 98"/>
                    <a:gd name="T92" fmla="*/ 144 w 156"/>
                    <a:gd name="T93" fmla="*/ 76 h 98"/>
                    <a:gd name="T94" fmla="*/ 142 w 156"/>
                    <a:gd name="T95" fmla="*/ 60 h 98"/>
                    <a:gd name="T96" fmla="*/ 152 w 156"/>
                    <a:gd name="T97" fmla="*/ 64 h 98"/>
                    <a:gd name="T98" fmla="*/ 156 w 156"/>
                    <a:gd name="T99" fmla="*/ 58 h 98"/>
                    <a:gd name="T100" fmla="*/ 152 w 156"/>
                    <a:gd name="T101" fmla="*/ 54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6" h="98">
                      <a:moveTo>
                        <a:pt x="154" y="46"/>
                      </a:moveTo>
                      <a:lnTo>
                        <a:pt x="154" y="46"/>
                      </a:lnTo>
                      <a:lnTo>
                        <a:pt x="154" y="46"/>
                      </a:lnTo>
                      <a:lnTo>
                        <a:pt x="154" y="46"/>
                      </a:lnTo>
                      <a:lnTo>
                        <a:pt x="154" y="40"/>
                      </a:lnTo>
                      <a:lnTo>
                        <a:pt x="152" y="40"/>
                      </a:lnTo>
                      <a:lnTo>
                        <a:pt x="152" y="40"/>
                      </a:lnTo>
                      <a:lnTo>
                        <a:pt x="148" y="44"/>
                      </a:lnTo>
                      <a:lnTo>
                        <a:pt x="148" y="44"/>
                      </a:lnTo>
                      <a:lnTo>
                        <a:pt x="142" y="46"/>
                      </a:lnTo>
                      <a:lnTo>
                        <a:pt x="142" y="46"/>
                      </a:lnTo>
                      <a:lnTo>
                        <a:pt x="140" y="46"/>
                      </a:lnTo>
                      <a:lnTo>
                        <a:pt x="138" y="46"/>
                      </a:lnTo>
                      <a:lnTo>
                        <a:pt x="138" y="42"/>
                      </a:lnTo>
                      <a:lnTo>
                        <a:pt x="136" y="40"/>
                      </a:lnTo>
                      <a:lnTo>
                        <a:pt x="134" y="38"/>
                      </a:lnTo>
                      <a:lnTo>
                        <a:pt x="124" y="38"/>
                      </a:lnTo>
                      <a:lnTo>
                        <a:pt x="124" y="38"/>
                      </a:lnTo>
                      <a:lnTo>
                        <a:pt x="122" y="38"/>
                      </a:lnTo>
                      <a:lnTo>
                        <a:pt x="120" y="36"/>
                      </a:lnTo>
                      <a:lnTo>
                        <a:pt x="124" y="30"/>
                      </a:lnTo>
                      <a:lnTo>
                        <a:pt x="126" y="22"/>
                      </a:lnTo>
                      <a:lnTo>
                        <a:pt x="126" y="18"/>
                      </a:lnTo>
                      <a:lnTo>
                        <a:pt x="124" y="14"/>
                      </a:lnTo>
                      <a:lnTo>
                        <a:pt x="124" y="14"/>
                      </a:lnTo>
                      <a:lnTo>
                        <a:pt x="124" y="14"/>
                      </a:lnTo>
                      <a:lnTo>
                        <a:pt x="124" y="14"/>
                      </a:lnTo>
                      <a:lnTo>
                        <a:pt x="116" y="8"/>
                      </a:lnTo>
                      <a:lnTo>
                        <a:pt x="112" y="8"/>
                      </a:lnTo>
                      <a:lnTo>
                        <a:pt x="106" y="8"/>
                      </a:lnTo>
                      <a:lnTo>
                        <a:pt x="106" y="8"/>
                      </a:lnTo>
                      <a:lnTo>
                        <a:pt x="104" y="8"/>
                      </a:lnTo>
                      <a:lnTo>
                        <a:pt x="100" y="6"/>
                      </a:lnTo>
                      <a:lnTo>
                        <a:pt x="98" y="4"/>
                      </a:lnTo>
                      <a:lnTo>
                        <a:pt x="94" y="0"/>
                      </a:lnTo>
                      <a:lnTo>
                        <a:pt x="92" y="0"/>
                      </a:lnTo>
                      <a:lnTo>
                        <a:pt x="90" y="0"/>
                      </a:lnTo>
                      <a:lnTo>
                        <a:pt x="90" y="0"/>
                      </a:lnTo>
                      <a:lnTo>
                        <a:pt x="86" y="4"/>
                      </a:lnTo>
                      <a:lnTo>
                        <a:pt x="86" y="4"/>
                      </a:lnTo>
                      <a:lnTo>
                        <a:pt x="86" y="8"/>
                      </a:lnTo>
                      <a:lnTo>
                        <a:pt x="86" y="8"/>
                      </a:lnTo>
                      <a:lnTo>
                        <a:pt x="84" y="10"/>
                      </a:lnTo>
                      <a:lnTo>
                        <a:pt x="80" y="10"/>
                      </a:lnTo>
                      <a:lnTo>
                        <a:pt x="80" y="10"/>
                      </a:lnTo>
                      <a:lnTo>
                        <a:pt x="72" y="10"/>
                      </a:lnTo>
                      <a:lnTo>
                        <a:pt x="66" y="12"/>
                      </a:lnTo>
                      <a:lnTo>
                        <a:pt x="62" y="12"/>
                      </a:lnTo>
                      <a:lnTo>
                        <a:pt x="54" y="10"/>
                      </a:lnTo>
                      <a:lnTo>
                        <a:pt x="54" y="10"/>
                      </a:lnTo>
                      <a:lnTo>
                        <a:pt x="48" y="14"/>
                      </a:lnTo>
                      <a:lnTo>
                        <a:pt x="44" y="16"/>
                      </a:lnTo>
                      <a:lnTo>
                        <a:pt x="40" y="14"/>
                      </a:lnTo>
                      <a:lnTo>
                        <a:pt x="36" y="16"/>
                      </a:lnTo>
                      <a:lnTo>
                        <a:pt x="36" y="16"/>
                      </a:lnTo>
                      <a:lnTo>
                        <a:pt x="34" y="18"/>
                      </a:lnTo>
                      <a:lnTo>
                        <a:pt x="34" y="18"/>
                      </a:lnTo>
                      <a:lnTo>
                        <a:pt x="36" y="20"/>
                      </a:lnTo>
                      <a:lnTo>
                        <a:pt x="36" y="24"/>
                      </a:lnTo>
                      <a:lnTo>
                        <a:pt x="36" y="24"/>
                      </a:lnTo>
                      <a:lnTo>
                        <a:pt x="36" y="24"/>
                      </a:lnTo>
                      <a:lnTo>
                        <a:pt x="32" y="28"/>
                      </a:lnTo>
                      <a:lnTo>
                        <a:pt x="32" y="28"/>
                      </a:lnTo>
                      <a:lnTo>
                        <a:pt x="28" y="30"/>
                      </a:lnTo>
                      <a:lnTo>
                        <a:pt x="28" y="30"/>
                      </a:lnTo>
                      <a:lnTo>
                        <a:pt x="28" y="30"/>
                      </a:lnTo>
                      <a:lnTo>
                        <a:pt x="28" y="34"/>
                      </a:lnTo>
                      <a:lnTo>
                        <a:pt x="28" y="34"/>
                      </a:lnTo>
                      <a:lnTo>
                        <a:pt x="26" y="38"/>
                      </a:lnTo>
                      <a:lnTo>
                        <a:pt x="20" y="40"/>
                      </a:lnTo>
                      <a:lnTo>
                        <a:pt x="20" y="40"/>
                      </a:lnTo>
                      <a:lnTo>
                        <a:pt x="18" y="42"/>
                      </a:lnTo>
                      <a:lnTo>
                        <a:pt x="16" y="44"/>
                      </a:lnTo>
                      <a:lnTo>
                        <a:pt x="16" y="44"/>
                      </a:lnTo>
                      <a:lnTo>
                        <a:pt x="16" y="44"/>
                      </a:lnTo>
                      <a:lnTo>
                        <a:pt x="16" y="44"/>
                      </a:lnTo>
                      <a:lnTo>
                        <a:pt x="16" y="44"/>
                      </a:lnTo>
                      <a:lnTo>
                        <a:pt x="16" y="44"/>
                      </a:lnTo>
                      <a:lnTo>
                        <a:pt x="16" y="50"/>
                      </a:lnTo>
                      <a:lnTo>
                        <a:pt x="16" y="50"/>
                      </a:lnTo>
                      <a:lnTo>
                        <a:pt x="16" y="52"/>
                      </a:lnTo>
                      <a:lnTo>
                        <a:pt x="10" y="56"/>
                      </a:lnTo>
                      <a:lnTo>
                        <a:pt x="10" y="56"/>
                      </a:lnTo>
                      <a:lnTo>
                        <a:pt x="6" y="58"/>
                      </a:lnTo>
                      <a:lnTo>
                        <a:pt x="6" y="62"/>
                      </a:lnTo>
                      <a:lnTo>
                        <a:pt x="6" y="62"/>
                      </a:lnTo>
                      <a:lnTo>
                        <a:pt x="6" y="66"/>
                      </a:lnTo>
                      <a:lnTo>
                        <a:pt x="6" y="72"/>
                      </a:lnTo>
                      <a:lnTo>
                        <a:pt x="6" y="72"/>
                      </a:lnTo>
                      <a:lnTo>
                        <a:pt x="6" y="74"/>
                      </a:lnTo>
                      <a:lnTo>
                        <a:pt x="2" y="76"/>
                      </a:lnTo>
                      <a:lnTo>
                        <a:pt x="2" y="76"/>
                      </a:lnTo>
                      <a:lnTo>
                        <a:pt x="0" y="80"/>
                      </a:lnTo>
                      <a:lnTo>
                        <a:pt x="0" y="80"/>
                      </a:lnTo>
                      <a:lnTo>
                        <a:pt x="0" y="82"/>
                      </a:lnTo>
                      <a:lnTo>
                        <a:pt x="2" y="82"/>
                      </a:lnTo>
                      <a:lnTo>
                        <a:pt x="8" y="82"/>
                      </a:lnTo>
                      <a:lnTo>
                        <a:pt x="8" y="82"/>
                      </a:lnTo>
                      <a:lnTo>
                        <a:pt x="10" y="78"/>
                      </a:lnTo>
                      <a:lnTo>
                        <a:pt x="12" y="76"/>
                      </a:lnTo>
                      <a:lnTo>
                        <a:pt x="12" y="76"/>
                      </a:lnTo>
                      <a:lnTo>
                        <a:pt x="12" y="74"/>
                      </a:lnTo>
                      <a:lnTo>
                        <a:pt x="12" y="74"/>
                      </a:lnTo>
                      <a:lnTo>
                        <a:pt x="14" y="68"/>
                      </a:lnTo>
                      <a:lnTo>
                        <a:pt x="22" y="66"/>
                      </a:lnTo>
                      <a:lnTo>
                        <a:pt x="22" y="66"/>
                      </a:lnTo>
                      <a:lnTo>
                        <a:pt x="26" y="66"/>
                      </a:lnTo>
                      <a:lnTo>
                        <a:pt x="28" y="68"/>
                      </a:lnTo>
                      <a:lnTo>
                        <a:pt x="30" y="72"/>
                      </a:lnTo>
                      <a:lnTo>
                        <a:pt x="28" y="76"/>
                      </a:lnTo>
                      <a:lnTo>
                        <a:pt x="28" y="76"/>
                      </a:lnTo>
                      <a:lnTo>
                        <a:pt x="26" y="82"/>
                      </a:lnTo>
                      <a:lnTo>
                        <a:pt x="26" y="82"/>
                      </a:lnTo>
                      <a:lnTo>
                        <a:pt x="28" y="82"/>
                      </a:lnTo>
                      <a:lnTo>
                        <a:pt x="30" y="84"/>
                      </a:lnTo>
                      <a:lnTo>
                        <a:pt x="34" y="86"/>
                      </a:lnTo>
                      <a:lnTo>
                        <a:pt x="34" y="92"/>
                      </a:lnTo>
                      <a:lnTo>
                        <a:pt x="34" y="92"/>
                      </a:lnTo>
                      <a:lnTo>
                        <a:pt x="34" y="92"/>
                      </a:lnTo>
                      <a:lnTo>
                        <a:pt x="34" y="92"/>
                      </a:lnTo>
                      <a:lnTo>
                        <a:pt x="34" y="92"/>
                      </a:lnTo>
                      <a:lnTo>
                        <a:pt x="34" y="92"/>
                      </a:lnTo>
                      <a:lnTo>
                        <a:pt x="38" y="94"/>
                      </a:lnTo>
                      <a:lnTo>
                        <a:pt x="44" y="96"/>
                      </a:lnTo>
                      <a:lnTo>
                        <a:pt x="44" y="96"/>
                      </a:lnTo>
                      <a:lnTo>
                        <a:pt x="50" y="92"/>
                      </a:lnTo>
                      <a:lnTo>
                        <a:pt x="50" y="92"/>
                      </a:lnTo>
                      <a:lnTo>
                        <a:pt x="54" y="90"/>
                      </a:lnTo>
                      <a:lnTo>
                        <a:pt x="54" y="90"/>
                      </a:lnTo>
                      <a:lnTo>
                        <a:pt x="58" y="90"/>
                      </a:lnTo>
                      <a:lnTo>
                        <a:pt x="60" y="92"/>
                      </a:lnTo>
                      <a:lnTo>
                        <a:pt x="62" y="92"/>
                      </a:lnTo>
                      <a:lnTo>
                        <a:pt x="66" y="90"/>
                      </a:lnTo>
                      <a:lnTo>
                        <a:pt x="66" y="90"/>
                      </a:lnTo>
                      <a:lnTo>
                        <a:pt x="70" y="88"/>
                      </a:lnTo>
                      <a:lnTo>
                        <a:pt x="70" y="88"/>
                      </a:lnTo>
                      <a:lnTo>
                        <a:pt x="76" y="82"/>
                      </a:lnTo>
                      <a:lnTo>
                        <a:pt x="76" y="78"/>
                      </a:lnTo>
                      <a:lnTo>
                        <a:pt x="74" y="76"/>
                      </a:lnTo>
                      <a:lnTo>
                        <a:pt x="74" y="74"/>
                      </a:lnTo>
                      <a:lnTo>
                        <a:pt x="74" y="74"/>
                      </a:lnTo>
                      <a:lnTo>
                        <a:pt x="76" y="74"/>
                      </a:lnTo>
                      <a:lnTo>
                        <a:pt x="76" y="74"/>
                      </a:lnTo>
                      <a:lnTo>
                        <a:pt x="78" y="72"/>
                      </a:lnTo>
                      <a:lnTo>
                        <a:pt x="78" y="72"/>
                      </a:lnTo>
                      <a:lnTo>
                        <a:pt x="84" y="66"/>
                      </a:lnTo>
                      <a:lnTo>
                        <a:pt x="84" y="66"/>
                      </a:lnTo>
                      <a:lnTo>
                        <a:pt x="86" y="64"/>
                      </a:lnTo>
                      <a:lnTo>
                        <a:pt x="86" y="66"/>
                      </a:lnTo>
                      <a:lnTo>
                        <a:pt x="86" y="66"/>
                      </a:lnTo>
                      <a:lnTo>
                        <a:pt x="86" y="76"/>
                      </a:lnTo>
                      <a:lnTo>
                        <a:pt x="88" y="80"/>
                      </a:lnTo>
                      <a:lnTo>
                        <a:pt x="92" y="84"/>
                      </a:lnTo>
                      <a:lnTo>
                        <a:pt x="92" y="84"/>
                      </a:lnTo>
                      <a:lnTo>
                        <a:pt x="96" y="88"/>
                      </a:lnTo>
                      <a:lnTo>
                        <a:pt x="100" y="94"/>
                      </a:lnTo>
                      <a:lnTo>
                        <a:pt x="104" y="98"/>
                      </a:lnTo>
                      <a:lnTo>
                        <a:pt x="106" y="98"/>
                      </a:lnTo>
                      <a:lnTo>
                        <a:pt x="108" y="98"/>
                      </a:lnTo>
                      <a:lnTo>
                        <a:pt x="108" y="98"/>
                      </a:lnTo>
                      <a:lnTo>
                        <a:pt x="108" y="96"/>
                      </a:lnTo>
                      <a:lnTo>
                        <a:pt x="108" y="92"/>
                      </a:lnTo>
                      <a:lnTo>
                        <a:pt x="106" y="88"/>
                      </a:lnTo>
                      <a:lnTo>
                        <a:pt x="108" y="84"/>
                      </a:lnTo>
                      <a:lnTo>
                        <a:pt x="108" y="84"/>
                      </a:lnTo>
                      <a:lnTo>
                        <a:pt x="110" y="82"/>
                      </a:lnTo>
                      <a:lnTo>
                        <a:pt x="110" y="82"/>
                      </a:lnTo>
                      <a:lnTo>
                        <a:pt x="114" y="76"/>
                      </a:lnTo>
                      <a:lnTo>
                        <a:pt x="114" y="76"/>
                      </a:lnTo>
                      <a:lnTo>
                        <a:pt x="114" y="72"/>
                      </a:lnTo>
                      <a:lnTo>
                        <a:pt x="114" y="66"/>
                      </a:lnTo>
                      <a:lnTo>
                        <a:pt x="114" y="66"/>
                      </a:lnTo>
                      <a:lnTo>
                        <a:pt x="116" y="66"/>
                      </a:lnTo>
                      <a:lnTo>
                        <a:pt x="116" y="64"/>
                      </a:lnTo>
                      <a:lnTo>
                        <a:pt x="116" y="64"/>
                      </a:lnTo>
                      <a:lnTo>
                        <a:pt x="118" y="66"/>
                      </a:lnTo>
                      <a:lnTo>
                        <a:pt x="120" y="66"/>
                      </a:lnTo>
                      <a:lnTo>
                        <a:pt x="122" y="70"/>
                      </a:lnTo>
                      <a:lnTo>
                        <a:pt x="126" y="74"/>
                      </a:lnTo>
                      <a:lnTo>
                        <a:pt x="128" y="74"/>
                      </a:lnTo>
                      <a:lnTo>
                        <a:pt x="130" y="74"/>
                      </a:lnTo>
                      <a:lnTo>
                        <a:pt x="130" y="74"/>
                      </a:lnTo>
                      <a:lnTo>
                        <a:pt x="134" y="72"/>
                      </a:lnTo>
                      <a:lnTo>
                        <a:pt x="138" y="74"/>
                      </a:lnTo>
                      <a:lnTo>
                        <a:pt x="140" y="76"/>
                      </a:lnTo>
                      <a:lnTo>
                        <a:pt x="144" y="78"/>
                      </a:lnTo>
                      <a:lnTo>
                        <a:pt x="144" y="78"/>
                      </a:lnTo>
                      <a:lnTo>
                        <a:pt x="144" y="76"/>
                      </a:lnTo>
                      <a:lnTo>
                        <a:pt x="146" y="74"/>
                      </a:lnTo>
                      <a:lnTo>
                        <a:pt x="144" y="70"/>
                      </a:lnTo>
                      <a:lnTo>
                        <a:pt x="142" y="64"/>
                      </a:lnTo>
                      <a:lnTo>
                        <a:pt x="142" y="60"/>
                      </a:lnTo>
                      <a:lnTo>
                        <a:pt x="142" y="60"/>
                      </a:lnTo>
                      <a:lnTo>
                        <a:pt x="144" y="60"/>
                      </a:lnTo>
                      <a:lnTo>
                        <a:pt x="148" y="62"/>
                      </a:lnTo>
                      <a:lnTo>
                        <a:pt x="152" y="64"/>
                      </a:lnTo>
                      <a:lnTo>
                        <a:pt x="156" y="64"/>
                      </a:lnTo>
                      <a:lnTo>
                        <a:pt x="156" y="64"/>
                      </a:lnTo>
                      <a:lnTo>
                        <a:pt x="156" y="62"/>
                      </a:lnTo>
                      <a:lnTo>
                        <a:pt x="156" y="58"/>
                      </a:lnTo>
                      <a:lnTo>
                        <a:pt x="156" y="58"/>
                      </a:lnTo>
                      <a:lnTo>
                        <a:pt x="154" y="58"/>
                      </a:lnTo>
                      <a:lnTo>
                        <a:pt x="154" y="58"/>
                      </a:lnTo>
                      <a:lnTo>
                        <a:pt x="152" y="54"/>
                      </a:lnTo>
                      <a:lnTo>
                        <a:pt x="154" y="46"/>
                      </a:lnTo>
                      <a:lnTo>
                        <a:pt x="154" y="4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49" name="Freeform 137"/>
                <p:cNvSpPr>
                  <a:spLocks/>
                </p:cNvSpPr>
                <p:nvPr/>
              </p:nvSpPr>
              <p:spPr bwMode="auto">
                <a:xfrm>
                  <a:off x="2908" y="2148"/>
                  <a:ext cx="0" cy="4"/>
                </a:xfrm>
                <a:custGeom>
                  <a:avLst/>
                  <a:gdLst>
                    <a:gd name="T0" fmla="*/ 4 h 4"/>
                    <a:gd name="T1" fmla="*/ 4 h 4"/>
                    <a:gd name="T2" fmla="*/ 0 h 4"/>
                    <a:gd name="T3" fmla="*/ 0 h 4"/>
                    <a:gd name="T4" fmla="*/ 4 h 4"/>
                    <a:gd name="T5" fmla="*/ 4 h 4"/>
                  </a:gdLst>
                  <a:ahLst/>
                  <a:cxnLst>
                    <a:cxn ang="0">
                      <a:pos x="0" y="T0"/>
                    </a:cxn>
                    <a:cxn ang="0">
                      <a:pos x="0" y="T1"/>
                    </a:cxn>
                    <a:cxn ang="0">
                      <a:pos x="0" y="T2"/>
                    </a:cxn>
                    <a:cxn ang="0">
                      <a:pos x="0" y="T3"/>
                    </a:cxn>
                    <a:cxn ang="0">
                      <a:pos x="0" y="T4"/>
                    </a:cxn>
                    <a:cxn ang="0">
                      <a:pos x="0" y="T5"/>
                    </a:cxn>
                  </a:cxnLst>
                  <a:rect l="0" t="0" r="r" b="b"/>
                  <a:pathLst>
                    <a:path h="4">
                      <a:moveTo>
                        <a:pt x="0" y="4"/>
                      </a:moveTo>
                      <a:lnTo>
                        <a:pt x="0" y="4"/>
                      </a:lnTo>
                      <a:lnTo>
                        <a:pt x="0" y="0"/>
                      </a:lnTo>
                      <a:lnTo>
                        <a:pt x="0"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0" name="Freeform 138"/>
                <p:cNvSpPr>
                  <a:spLocks/>
                </p:cNvSpPr>
                <p:nvPr/>
              </p:nvSpPr>
              <p:spPr bwMode="auto">
                <a:xfrm>
                  <a:off x="2886" y="2180"/>
                  <a:ext cx="0" cy="10"/>
                </a:xfrm>
                <a:custGeom>
                  <a:avLst/>
                  <a:gdLst>
                    <a:gd name="T0" fmla="*/ 0 h 10"/>
                    <a:gd name="T1" fmla="*/ 0 h 10"/>
                    <a:gd name="T2" fmla="*/ 4 h 10"/>
                    <a:gd name="T3" fmla="*/ 10 h 10"/>
                    <a:gd name="T4" fmla="*/ 10 h 10"/>
                    <a:gd name="T5" fmla="*/ 4 h 10"/>
                    <a:gd name="T6" fmla="*/ 0 h 10"/>
                    <a:gd name="T7" fmla="*/ 0 h 10"/>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0">
                      <a:moveTo>
                        <a:pt x="0" y="0"/>
                      </a:moveTo>
                      <a:lnTo>
                        <a:pt x="0" y="0"/>
                      </a:lnTo>
                      <a:lnTo>
                        <a:pt x="0" y="4"/>
                      </a:lnTo>
                      <a:lnTo>
                        <a:pt x="0" y="10"/>
                      </a:lnTo>
                      <a:lnTo>
                        <a:pt x="0" y="10"/>
                      </a:lnTo>
                      <a:lnTo>
                        <a:pt x="0"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1" name="Freeform 139"/>
                <p:cNvSpPr>
                  <a:spLocks/>
                </p:cNvSpPr>
                <p:nvPr/>
              </p:nvSpPr>
              <p:spPr bwMode="auto">
                <a:xfrm>
                  <a:off x="2914" y="2136"/>
                  <a:ext cx="2" cy="6"/>
                </a:xfrm>
                <a:custGeom>
                  <a:avLst/>
                  <a:gdLst>
                    <a:gd name="T0" fmla="*/ 0 w 2"/>
                    <a:gd name="T1" fmla="*/ 0 h 6"/>
                    <a:gd name="T2" fmla="*/ 0 w 2"/>
                    <a:gd name="T3" fmla="*/ 0 h 6"/>
                    <a:gd name="T4" fmla="*/ 2 w 2"/>
                    <a:gd name="T5" fmla="*/ 2 h 6"/>
                    <a:gd name="T6" fmla="*/ 2 w 2"/>
                    <a:gd name="T7" fmla="*/ 6 h 6"/>
                    <a:gd name="T8" fmla="*/ 2 w 2"/>
                    <a:gd name="T9" fmla="*/ 6 h 6"/>
                    <a:gd name="T10" fmla="*/ 2 w 2"/>
                    <a:gd name="T11" fmla="*/ 2 h 6"/>
                    <a:gd name="T12" fmla="*/ 0 w 2"/>
                    <a:gd name="T13" fmla="*/ 0 h 6"/>
                    <a:gd name="T14" fmla="*/ 0 w 2"/>
                    <a:gd name="T15" fmla="*/ 0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6">
                      <a:moveTo>
                        <a:pt x="0" y="0"/>
                      </a:moveTo>
                      <a:lnTo>
                        <a:pt x="0" y="0"/>
                      </a:lnTo>
                      <a:lnTo>
                        <a:pt x="2" y="2"/>
                      </a:lnTo>
                      <a:lnTo>
                        <a:pt x="2" y="6"/>
                      </a:lnTo>
                      <a:lnTo>
                        <a:pt x="2" y="6"/>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2" name="Freeform 140"/>
                <p:cNvSpPr>
                  <a:spLocks/>
                </p:cNvSpPr>
                <p:nvPr/>
              </p:nvSpPr>
              <p:spPr bwMode="auto">
                <a:xfrm>
                  <a:off x="2906" y="2200"/>
                  <a:ext cx="8" cy="10"/>
                </a:xfrm>
                <a:custGeom>
                  <a:avLst/>
                  <a:gdLst>
                    <a:gd name="T0" fmla="*/ 0 w 8"/>
                    <a:gd name="T1" fmla="*/ 0 h 10"/>
                    <a:gd name="T2" fmla="*/ 0 w 8"/>
                    <a:gd name="T3" fmla="*/ 0 h 10"/>
                    <a:gd name="T4" fmla="*/ 0 w 8"/>
                    <a:gd name="T5" fmla="*/ 0 h 10"/>
                    <a:gd name="T6" fmla="*/ 0 w 8"/>
                    <a:gd name="T7" fmla="*/ 0 h 10"/>
                    <a:gd name="T8" fmla="*/ 0 w 8"/>
                    <a:gd name="T9" fmla="*/ 0 h 10"/>
                    <a:gd name="T10" fmla="*/ 4 w 8"/>
                    <a:gd name="T11" fmla="*/ 2 h 10"/>
                    <a:gd name="T12" fmla="*/ 6 w 8"/>
                    <a:gd name="T13" fmla="*/ 4 h 10"/>
                    <a:gd name="T14" fmla="*/ 8 w 8"/>
                    <a:gd name="T15" fmla="*/ 10 h 10"/>
                    <a:gd name="T16" fmla="*/ 8 w 8"/>
                    <a:gd name="T17" fmla="*/ 10 h 10"/>
                    <a:gd name="T18" fmla="*/ 8 w 8"/>
                    <a:gd name="T19" fmla="*/ 10 h 10"/>
                    <a:gd name="T20" fmla="*/ 8 w 8"/>
                    <a:gd name="T21" fmla="*/ 10 h 10"/>
                    <a:gd name="T22" fmla="*/ 8 w 8"/>
                    <a:gd name="T23" fmla="*/ 4 h 10"/>
                    <a:gd name="T24" fmla="*/ 4 w 8"/>
                    <a:gd name="T25" fmla="*/ 2 h 10"/>
                    <a:gd name="T26" fmla="*/ 2 w 8"/>
                    <a:gd name="T27" fmla="*/ 0 h 10"/>
                    <a:gd name="T28" fmla="*/ 0 w 8"/>
                    <a:gd name="T29" fmla="*/ 0 h 10"/>
                    <a:gd name="T30" fmla="*/ 0 w 8"/>
                    <a:gd name="T3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 h="10">
                      <a:moveTo>
                        <a:pt x="0" y="0"/>
                      </a:moveTo>
                      <a:lnTo>
                        <a:pt x="0" y="0"/>
                      </a:lnTo>
                      <a:lnTo>
                        <a:pt x="0" y="0"/>
                      </a:lnTo>
                      <a:lnTo>
                        <a:pt x="0" y="0"/>
                      </a:lnTo>
                      <a:lnTo>
                        <a:pt x="0" y="0"/>
                      </a:lnTo>
                      <a:lnTo>
                        <a:pt x="4" y="2"/>
                      </a:lnTo>
                      <a:lnTo>
                        <a:pt x="6" y="4"/>
                      </a:lnTo>
                      <a:lnTo>
                        <a:pt x="8" y="10"/>
                      </a:lnTo>
                      <a:lnTo>
                        <a:pt x="8" y="10"/>
                      </a:lnTo>
                      <a:lnTo>
                        <a:pt x="8" y="10"/>
                      </a:lnTo>
                      <a:lnTo>
                        <a:pt x="8" y="10"/>
                      </a:lnTo>
                      <a:lnTo>
                        <a:pt x="8" y="4"/>
                      </a:lnTo>
                      <a:lnTo>
                        <a:pt x="4" y="2"/>
                      </a:lnTo>
                      <a:lnTo>
                        <a:pt x="2"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3" name="Freeform 141"/>
                <p:cNvSpPr>
                  <a:spLocks/>
                </p:cNvSpPr>
                <p:nvPr/>
              </p:nvSpPr>
              <p:spPr bwMode="auto">
                <a:xfrm>
                  <a:off x="2880" y="2194"/>
                  <a:ext cx="12" cy="8"/>
                </a:xfrm>
                <a:custGeom>
                  <a:avLst/>
                  <a:gdLst>
                    <a:gd name="T0" fmla="*/ 8 w 12"/>
                    <a:gd name="T1" fmla="*/ 6 h 8"/>
                    <a:gd name="T2" fmla="*/ 8 w 12"/>
                    <a:gd name="T3" fmla="*/ 6 h 8"/>
                    <a:gd name="T4" fmla="*/ 2 w 12"/>
                    <a:gd name="T5" fmla="*/ 6 h 8"/>
                    <a:gd name="T6" fmla="*/ 0 w 12"/>
                    <a:gd name="T7" fmla="*/ 6 h 8"/>
                    <a:gd name="T8" fmla="*/ 0 w 12"/>
                    <a:gd name="T9" fmla="*/ 4 h 8"/>
                    <a:gd name="T10" fmla="*/ 0 w 12"/>
                    <a:gd name="T11" fmla="*/ 4 h 8"/>
                    <a:gd name="T12" fmla="*/ 0 w 12"/>
                    <a:gd name="T13" fmla="*/ 6 h 8"/>
                    <a:gd name="T14" fmla="*/ 2 w 12"/>
                    <a:gd name="T15" fmla="*/ 8 h 8"/>
                    <a:gd name="T16" fmla="*/ 8 w 12"/>
                    <a:gd name="T17" fmla="*/ 6 h 8"/>
                    <a:gd name="T18" fmla="*/ 8 w 12"/>
                    <a:gd name="T19" fmla="*/ 6 h 8"/>
                    <a:gd name="T20" fmla="*/ 10 w 12"/>
                    <a:gd name="T21" fmla="*/ 4 h 8"/>
                    <a:gd name="T22" fmla="*/ 12 w 12"/>
                    <a:gd name="T23" fmla="*/ 0 h 8"/>
                    <a:gd name="T24" fmla="*/ 12 w 12"/>
                    <a:gd name="T25" fmla="*/ 0 h 8"/>
                    <a:gd name="T26" fmla="*/ 10 w 12"/>
                    <a:gd name="T27" fmla="*/ 2 h 8"/>
                    <a:gd name="T28" fmla="*/ 8 w 12"/>
                    <a:gd name="T29" fmla="*/ 6 h 8"/>
                    <a:gd name="T30" fmla="*/ 8 w 12"/>
                    <a:gd name="T31"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8">
                      <a:moveTo>
                        <a:pt x="8" y="6"/>
                      </a:moveTo>
                      <a:lnTo>
                        <a:pt x="8" y="6"/>
                      </a:lnTo>
                      <a:lnTo>
                        <a:pt x="2" y="6"/>
                      </a:lnTo>
                      <a:lnTo>
                        <a:pt x="0" y="6"/>
                      </a:lnTo>
                      <a:lnTo>
                        <a:pt x="0" y="4"/>
                      </a:lnTo>
                      <a:lnTo>
                        <a:pt x="0" y="4"/>
                      </a:lnTo>
                      <a:lnTo>
                        <a:pt x="0" y="6"/>
                      </a:lnTo>
                      <a:lnTo>
                        <a:pt x="2" y="8"/>
                      </a:lnTo>
                      <a:lnTo>
                        <a:pt x="8" y="6"/>
                      </a:lnTo>
                      <a:lnTo>
                        <a:pt x="8" y="6"/>
                      </a:lnTo>
                      <a:lnTo>
                        <a:pt x="10" y="4"/>
                      </a:lnTo>
                      <a:lnTo>
                        <a:pt x="12" y="0"/>
                      </a:lnTo>
                      <a:lnTo>
                        <a:pt x="12" y="0"/>
                      </a:lnTo>
                      <a:lnTo>
                        <a:pt x="10" y="2"/>
                      </a:lnTo>
                      <a:lnTo>
                        <a:pt x="8" y="6"/>
                      </a:lnTo>
                      <a:lnTo>
                        <a:pt x="8"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4" name="Freeform 142"/>
                <p:cNvSpPr>
                  <a:spLocks/>
                </p:cNvSpPr>
                <p:nvPr/>
              </p:nvSpPr>
              <p:spPr bwMode="auto">
                <a:xfrm>
                  <a:off x="2892" y="2184"/>
                  <a:ext cx="18" cy="10"/>
                </a:xfrm>
                <a:custGeom>
                  <a:avLst/>
                  <a:gdLst>
                    <a:gd name="T0" fmla="*/ 10 w 18"/>
                    <a:gd name="T1" fmla="*/ 0 h 10"/>
                    <a:gd name="T2" fmla="*/ 10 w 18"/>
                    <a:gd name="T3" fmla="*/ 0 h 10"/>
                    <a:gd name="T4" fmla="*/ 2 w 18"/>
                    <a:gd name="T5" fmla="*/ 2 h 10"/>
                    <a:gd name="T6" fmla="*/ 0 w 18"/>
                    <a:gd name="T7" fmla="*/ 8 h 10"/>
                    <a:gd name="T8" fmla="*/ 0 w 18"/>
                    <a:gd name="T9" fmla="*/ 8 h 10"/>
                    <a:gd name="T10" fmla="*/ 2 w 18"/>
                    <a:gd name="T11" fmla="*/ 4 h 10"/>
                    <a:gd name="T12" fmla="*/ 8 w 18"/>
                    <a:gd name="T13" fmla="*/ 0 h 10"/>
                    <a:gd name="T14" fmla="*/ 8 w 18"/>
                    <a:gd name="T15" fmla="*/ 0 h 10"/>
                    <a:gd name="T16" fmla="*/ 14 w 18"/>
                    <a:gd name="T17" fmla="*/ 0 h 10"/>
                    <a:gd name="T18" fmla="*/ 16 w 18"/>
                    <a:gd name="T19" fmla="*/ 2 h 10"/>
                    <a:gd name="T20" fmla="*/ 16 w 18"/>
                    <a:gd name="T21" fmla="*/ 6 h 10"/>
                    <a:gd name="T22" fmla="*/ 16 w 18"/>
                    <a:gd name="T23" fmla="*/ 10 h 10"/>
                    <a:gd name="T24" fmla="*/ 16 w 18"/>
                    <a:gd name="T25" fmla="*/ 10 h 10"/>
                    <a:gd name="T26" fmla="*/ 18 w 18"/>
                    <a:gd name="T27" fmla="*/ 6 h 10"/>
                    <a:gd name="T28" fmla="*/ 16 w 18"/>
                    <a:gd name="T29" fmla="*/ 2 h 10"/>
                    <a:gd name="T30" fmla="*/ 14 w 18"/>
                    <a:gd name="T31" fmla="*/ 0 h 10"/>
                    <a:gd name="T32" fmla="*/ 10 w 18"/>
                    <a:gd name="T33" fmla="*/ 0 h 10"/>
                    <a:gd name="T34" fmla="*/ 10 w 18"/>
                    <a:gd name="T35"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8" h="10">
                      <a:moveTo>
                        <a:pt x="10" y="0"/>
                      </a:moveTo>
                      <a:lnTo>
                        <a:pt x="10" y="0"/>
                      </a:lnTo>
                      <a:lnTo>
                        <a:pt x="2" y="2"/>
                      </a:lnTo>
                      <a:lnTo>
                        <a:pt x="0" y="8"/>
                      </a:lnTo>
                      <a:lnTo>
                        <a:pt x="0" y="8"/>
                      </a:lnTo>
                      <a:lnTo>
                        <a:pt x="2" y="4"/>
                      </a:lnTo>
                      <a:lnTo>
                        <a:pt x="8" y="0"/>
                      </a:lnTo>
                      <a:lnTo>
                        <a:pt x="8" y="0"/>
                      </a:lnTo>
                      <a:lnTo>
                        <a:pt x="14" y="0"/>
                      </a:lnTo>
                      <a:lnTo>
                        <a:pt x="16" y="2"/>
                      </a:lnTo>
                      <a:lnTo>
                        <a:pt x="16" y="6"/>
                      </a:lnTo>
                      <a:lnTo>
                        <a:pt x="16" y="10"/>
                      </a:lnTo>
                      <a:lnTo>
                        <a:pt x="16" y="10"/>
                      </a:lnTo>
                      <a:lnTo>
                        <a:pt x="18" y="6"/>
                      </a:lnTo>
                      <a:lnTo>
                        <a:pt x="16" y="2"/>
                      </a:lnTo>
                      <a:lnTo>
                        <a:pt x="14" y="0"/>
                      </a:lnTo>
                      <a:lnTo>
                        <a:pt x="10" y="0"/>
                      </a:lnTo>
                      <a:lnTo>
                        <a:pt x="1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5" name="Freeform 143"/>
                <p:cNvSpPr>
                  <a:spLocks/>
                </p:cNvSpPr>
                <p:nvPr/>
              </p:nvSpPr>
              <p:spPr bwMode="auto">
                <a:xfrm>
                  <a:off x="2896" y="2162"/>
                  <a:ext cx="0" cy="6"/>
                </a:xfrm>
                <a:custGeom>
                  <a:avLst/>
                  <a:gdLst>
                    <a:gd name="T0" fmla="*/ 0 h 6"/>
                    <a:gd name="T1" fmla="*/ 0 h 6"/>
                    <a:gd name="T2" fmla="*/ 6 h 6"/>
                    <a:gd name="T3" fmla="*/ 6 h 6"/>
                    <a:gd name="T4" fmla="*/ 0 h 6"/>
                    <a:gd name="T5" fmla="*/ 0 h 6"/>
                  </a:gdLst>
                  <a:ahLst/>
                  <a:cxnLst>
                    <a:cxn ang="0">
                      <a:pos x="0" y="T0"/>
                    </a:cxn>
                    <a:cxn ang="0">
                      <a:pos x="0" y="T1"/>
                    </a:cxn>
                    <a:cxn ang="0">
                      <a:pos x="0" y="T2"/>
                    </a:cxn>
                    <a:cxn ang="0">
                      <a:pos x="0" y="T3"/>
                    </a:cxn>
                    <a:cxn ang="0">
                      <a:pos x="0" y="T4"/>
                    </a:cxn>
                    <a:cxn ang="0">
                      <a:pos x="0" y="T5"/>
                    </a:cxn>
                  </a:cxnLst>
                  <a:rect l="0" t="0" r="r" b="b"/>
                  <a:pathLst>
                    <a:path h="6">
                      <a:moveTo>
                        <a:pt x="0" y="0"/>
                      </a:moveTo>
                      <a:lnTo>
                        <a:pt x="0" y="0"/>
                      </a:lnTo>
                      <a:lnTo>
                        <a:pt x="0" y="6"/>
                      </a:lnTo>
                      <a:lnTo>
                        <a:pt x="0" y="6"/>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6" name="Freeform 144"/>
                <p:cNvSpPr>
                  <a:spLocks/>
                </p:cNvSpPr>
                <p:nvPr/>
              </p:nvSpPr>
              <p:spPr bwMode="auto">
                <a:xfrm>
                  <a:off x="2986" y="2202"/>
                  <a:ext cx="2" cy="14"/>
                </a:xfrm>
                <a:custGeom>
                  <a:avLst/>
                  <a:gdLst>
                    <a:gd name="T0" fmla="*/ 2 w 2"/>
                    <a:gd name="T1" fmla="*/ 14 h 14"/>
                    <a:gd name="T2" fmla="*/ 2 w 2"/>
                    <a:gd name="T3" fmla="*/ 14 h 14"/>
                    <a:gd name="T4" fmla="*/ 2 w 2"/>
                    <a:gd name="T5" fmla="*/ 14 h 14"/>
                    <a:gd name="T6" fmla="*/ 2 w 2"/>
                    <a:gd name="T7" fmla="*/ 14 h 14"/>
                    <a:gd name="T8" fmla="*/ 2 w 2"/>
                    <a:gd name="T9" fmla="*/ 12 h 14"/>
                    <a:gd name="T10" fmla="*/ 2 w 2"/>
                    <a:gd name="T11" fmla="*/ 8 h 14"/>
                    <a:gd name="T12" fmla="*/ 0 w 2"/>
                    <a:gd name="T13" fmla="*/ 4 h 14"/>
                    <a:gd name="T14" fmla="*/ 2 w 2"/>
                    <a:gd name="T15" fmla="*/ 0 h 14"/>
                    <a:gd name="T16" fmla="*/ 2 w 2"/>
                    <a:gd name="T17" fmla="*/ 0 h 14"/>
                    <a:gd name="T18" fmla="*/ 0 w 2"/>
                    <a:gd name="T19" fmla="*/ 4 h 14"/>
                    <a:gd name="T20" fmla="*/ 2 w 2"/>
                    <a:gd name="T21" fmla="*/ 8 h 14"/>
                    <a:gd name="T22" fmla="*/ 2 w 2"/>
                    <a:gd name="T23" fmla="*/ 12 h 14"/>
                    <a:gd name="T24" fmla="*/ 2 w 2"/>
                    <a:gd name="T25" fmla="*/ 14 h 14"/>
                    <a:gd name="T26" fmla="*/ 2 w 2"/>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14">
                      <a:moveTo>
                        <a:pt x="2" y="14"/>
                      </a:moveTo>
                      <a:lnTo>
                        <a:pt x="2" y="14"/>
                      </a:lnTo>
                      <a:lnTo>
                        <a:pt x="2" y="14"/>
                      </a:lnTo>
                      <a:lnTo>
                        <a:pt x="2" y="14"/>
                      </a:lnTo>
                      <a:lnTo>
                        <a:pt x="2" y="12"/>
                      </a:lnTo>
                      <a:lnTo>
                        <a:pt x="2" y="8"/>
                      </a:lnTo>
                      <a:lnTo>
                        <a:pt x="0" y="4"/>
                      </a:lnTo>
                      <a:lnTo>
                        <a:pt x="2" y="0"/>
                      </a:lnTo>
                      <a:lnTo>
                        <a:pt x="2" y="0"/>
                      </a:lnTo>
                      <a:lnTo>
                        <a:pt x="0" y="4"/>
                      </a:lnTo>
                      <a:lnTo>
                        <a:pt x="2" y="8"/>
                      </a:lnTo>
                      <a:lnTo>
                        <a:pt x="2" y="12"/>
                      </a:lnTo>
                      <a:lnTo>
                        <a:pt x="2" y="14"/>
                      </a:lnTo>
                      <a:lnTo>
                        <a:pt x="2"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7" name="Freeform 145"/>
                <p:cNvSpPr>
                  <a:spLocks/>
                </p:cNvSpPr>
                <p:nvPr/>
              </p:nvSpPr>
              <p:spPr bwMode="auto">
                <a:xfrm>
                  <a:off x="2946" y="2192"/>
                  <a:ext cx="10" cy="16"/>
                </a:xfrm>
                <a:custGeom>
                  <a:avLst/>
                  <a:gdLst>
                    <a:gd name="T0" fmla="*/ 4 w 10"/>
                    <a:gd name="T1" fmla="*/ 14 h 16"/>
                    <a:gd name="T2" fmla="*/ 4 w 10"/>
                    <a:gd name="T3" fmla="*/ 14 h 16"/>
                    <a:gd name="T4" fmla="*/ 0 w 10"/>
                    <a:gd name="T5" fmla="*/ 16 h 16"/>
                    <a:gd name="T6" fmla="*/ 0 w 10"/>
                    <a:gd name="T7" fmla="*/ 16 h 16"/>
                    <a:gd name="T8" fmla="*/ 4 w 10"/>
                    <a:gd name="T9" fmla="*/ 14 h 16"/>
                    <a:gd name="T10" fmla="*/ 4 w 10"/>
                    <a:gd name="T11" fmla="*/ 14 h 16"/>
                    <a:gd name="T12" fmla="*/ 10 w 10"/>
                    <a:gd name="T13" fmla="*/ 8 h 16"/>
                    <a:gd name="T14" fmla="*/ 10 w 10"/>
                    <a:gd name="T15" fmla="*/ 4 h 16"/>
                    <a:gd name="T16" fmla="*/ 8 w 10"/>
                    <a:gd name="T17" fmla="*/ 2 h 16"/>
                    <a:gd name="T18" fmla="*/ 8 w 10"/>
                    <a:gd name="T19" fmla="*/ 0 h 16"/>
                    <a:gd name="T20" fmla="*/ 8 w 10"/>
                    <a:gd name="T21" fmla="*/ 0 h 16"/>
                    <a:gd name="T22" fmla="*/ 8 w 10"/>
                    <a:gd name="T23" fmla="*/ 2 h 16"/>
                    <a:gd name="T24" fmla="*/ 10 w 10"/>
                    <a:gd name="T25" fmla="*/ 4 h 16"/>
                    <a:gd name="T26" fmla="*/ 10 w 10"/>
                    <a:gd name="T27" fmla="*/ 8 h 16"/>
                    <a:gd name="T28" fmla="*/ 4 w 10"/>
                    <a:gd name="T29" fmla="*/ 14 h 16"/>
                    <a:gd name="T30" fmla="*/ 4 w 10"/>
                    <a:gd name="T31"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16">
                      <a:moveTo>
                        <a:pt x="4" y="14"/>
                      </a:moveTo>
                      <a:lnTo>
                        <a:pt x="4" y="14"/>
                      </a:lnTo>
                      <a:lnTo>
                        <a:pt x="0" y="16"/>
                      </a:lnTo>
                      <a:lnTo>
                        <a:pt x="0" y="16"/>
                      </a:lnTo>
                      <a:lnTo>
                        <a:pt x="4" y="14"/>
                      </a:lnTo>
                      <a:lnTo>
                        <a:pt x="4" y="14"/>
                      </a:lnTo>
                      <a:lnTo>
                        <a:pt x="10" y="8"/>
                      </a:lnTo>
                      <a:lnTo>
                        <a:pt x="10" y="4"/>
                      </a:lnTo>
                      <a:lnTo>
                        <a:pt x="8" y="2"/>
                      </a:lnTo>
                      <a:lnTo>
                        <a:pt x="8" y="0"/>
                      </a:lnTo>
                      <a:lnTo>
                        <a:pt x="8" y="0"/>
                      </a:lnTo>
                      <a:lnTo>
                        <a:pt x="8" y="2"/>
                      </a:lnTo>
                      <a:lnTo>
                        <a:pt x="10" y="4"/>
                      </a:lnTo>
                      <a:lnTo>
                        <a:pt x="10" y="8"/>
                      </a:lnTo>
                      <a:lnTo>
                        <a:pt x="4" y="14"/>
                      </a:lnTo>
                      <a:lnTo>
                        <a:pt x="4"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8" name="Freeform 146"/>
                <p:cNvSpPr>
                  <a:spLocks/>
                </p:cNvSpPr>
                <p:nvPr/>
              </p:nvSpPr>
              <p:spPr bwMode="auto">
                <a:xfrm>
                  <a:off x="2958" y="2184"/>
                  <a:ext cx="6" cy="6"/>
                </a:xfrm>
                <a:custGeom>
                  <a:avLst/>
                  <a:gdLst>
                    <a:gd name="T0" fmla="*/ 0 w 6"/>
                    <a:gd name="T1" fmla="*/ 6 h 6"/>
                    <a:gd name="T2" fmla="*/ 0 w 6"/>
                    <a:gd name="T3" fmla="*/ 6 h 6"/>
                    <a:gd name="T4" fmla="*/ 6 w 6"/>
                    <a:gd name="T5" fmla="*/ 0 h 6"/>
                    <a:gd name="T6" fmla="*/ 6 w 6"/>
                    <a:gd name="T7" fmla="*/ 0 h 6"/>
                    <a:gd name="T8" fmla="*/ 0 w 6"/>
                    <a:gd name="T9" fmla="*/ 6 h 6"/>
                    <a:gd name="T10" fmla="*/ 0 w 6"/>
                    <a:gd name="T11" fmla="*/ 6 h 6"/>
                  </a:gdLst>
                  <a:ahLst/>
                  <a:cxnLst>
                    <a:cxn ang="0">
                      <a:pos x="T0" y="T1"/>
                    </a:cxn>
                    <a:cxn ang="0">
                      <a:pos x="T2" y="T3"/>
                    </a:cxn>
                    <a:cxn ang="0">
                      <a:pos x="T4" y="T5"/>
                    </a:cxn>
                    <a:cxn ang="0">
                      <a:pos x="T6" y="T7"/>
                    </a:cxn>
                    <a:cxn ang="0">
                      <a:pos x="T8" y="T9"/>
                    </a:cxn>
                    <a:cxn ang="0">
                      <a:pos x="T10" y="T11"/>
                    </a:cxn>
                  </a:cxnLst>
                  <a:rect l="0" t="0" r="r" b="b"/>
                  <a:pathLst>
                    <a:path w="6" h="6">
                      <a:moveTo>
                        <a:pt x="0" y="6"/>
                      </a:moveTo>
                      <a:lnTo>
                        <a:pt x="0" y="6"/>
                      </a:lnTo>
                      <a:lnTo>
                        <a:pt x="6" y="0"/>
                      </a:lnTo>
                      <a:lnTo>
                        <a:pt x="6" y="0"/>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59" name="Freeform 147"/>
                <p:cNvSpPr>
                  <a:spLocks/>
                </p:cNvSpPr>
                <p:nvPr/>
              </p:nvSpPr>
              <p:spPr bwMode="auto">
                <a:xfrm>
                  <a:off x="2994" y="2184"/>
                  <a:ext cx="0" cy="10"/>
                </a:xfrm>
                <a:custGeom>
                  <a:avLst/>
                  <a:gdLst>
                    <a:gd name="T0" fmla="*/ 10 h 10"/>
                    <a:gd name="T1" fmla="*/ 10 h 10"/>
                    <a:gd name="T2" fmla="*/ 6 h 10"/>
                    <a:gd name="T3" fmla="*/ 0 h 10"/>
                    <a:gd name="T4" fmla="*/ 0 h 10"/>
                    <a:gd name="T5" fmla="*/ 6 h 10"/>
                    <a:gd name="T6" fmla="*/ 10 h 10"/>
                    <a:gd name="T7" fmla="*/ 10 h 10"/>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10">
                      <a:moveTo>
                        <a:pt x="0" y="10"/>
                      </a:moveTo>
                      <a:lnTo>
                        <a:pt x="0" y="10"/>
                      </a:lnTo>
                      <a:lnTo>
                        <a:pt x="0" y="6"/>
                      </a:lnTo>
                      <a:lnTo>
                        <a:pt x="0" y="0"/>
                      </a:lnTo>
                      <a:lnTo>
                        <a:pt x="0" y="0"/>
                      </a:lnTo>
                      <a:lnTo>
                        <a:pt x="0" y="6"/>
                      </a:lnTo>
                      <a:lnTo>
                        <a:pt x="0" y="10"/>
                      </a:lnTo>
                      <a:lnTo>
                        <a:pt x="0"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0" name="Freeform 148"/>
                <p:cNvSpPr>
                  <a:spLocks/>
                </p:cNvSpPr>
                <p:nvPr/>
              </p:nvSpPr>
              <p:spPr bwMode="auto">
                <a:xfrm>
                  <a:off x="2924" y="2208"/>
                  <a:ext cx="10" cy="6"/>
                </a:xfrm>
                <a:custGeom>
                  <a:avLst/>
                  <a:gdLst>
                    <a:gd name="T0" fmla="*/ 0 w 10"/>
                    <a:gd name="T1" fmla="*/ 6 h 6"/>
                    <a:gd name="T2" fmla="*/ 0 w 10"/>
                    <a:gd name="T3" fmla="*/ 6 h 6"/>
                    <a:gd name="T4" fmla="*/ 6 w 10"/>
                    <a:gd name="T5" fmla="*/ 2 h 6"/>
                    <a:gd name="T6" fmla="*/ 6 w 10"/>
                    <a:gd name="T7" fmla="*/ 2 h 6"/>
                    <a:gd name="T8" fmla="*/ 10 w 10"/>
                    <a:gd name="T9" fmla="*/ 0 h 6"/>
                    <a:gd name="T10" fmla="*/ 10 w 10"/>
                    <a:gd name="T11" fmla="*/ 0 h 6"/>
                    <a:gd name="T12" fmla="*/ 6 w 10"/>
                    <a:gd name="T13" fmla="*/ 2 h 6"/>
                    <a:gd name="T14" fmla="*/ 6 w 10"/>
                    <a:gd name="T15" fmla="*/ 2 h 6"/>
                    <a:gd name="T16" fmla="*/ 0 w 10"/>
                    <a:gd name="T17" fmla="*/ 6 h 6"/>
                    <a:gd name="T18" fmla="*/ 0 w 10"/>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6">
                      <a:moveTo>
                        <a:pt x="0" y="6"/>
                      </a:moveTo>
                      <a:lnTo>
                        <a:pt x="0" y="6"/>
                      </a:lnTo>
                      <a:lnTo>
                        <a:pt x="6" y="2"/>
                      </a:lnTo>
                      <a:lnTo>
                        <a:pt x="6" y="2"/>
                      </a:lnTo>
                      <a:lnTo>
                        <a:pt x="10" y="0"/>
                      </a:lnTo>
                      <a:lnTo>
                        <a:pt x="10" y="0"/>
                      </a:lnTo>
                      <a:lnTo>
                        <a:pt x="6" y="2"/>
                      </a:lnTo>
                      <a:lnTo>
                        <a:pt x="6" y="2"/>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1" name="Freeform 149"/>
                <p:cNvSpPr>
                  <a:spLocks/>
                </p:cNvSpPr>
                <p:nvPr/>
              </p:nvSpPr>
              <p:spPr bwMode="auto">
                <a:xfrm>
                  <a:off x="3000" y="2058"/>
                  <a:ext cx="264" cy="130"/>
                </a:xfrm>
                <a:custGeom>
                  <a:avLst/>
                  <a:gdLst>
                    <a:gd name="T0" fmla="*/ 226 w 264"/>
                    <a:gd name="T1" fmla="*/ 106 h 130"/>
                    <a:gd name="T2" fmla="*/ 242 w 264"/>
                    <a:gd name="T3" fmla="*/ 94 h 130"/>
                    <a:gd name="T4" fmla="*/ 240 w 264"/>
                    <a:gd name="T5" fmla="*/ 84 h 130"/>
                    <a:gd name="T6" fmla="*/ 246 w 264"/>
                    <a:gd name="T7" fmla="*/ 78 h 130"/>
                    <a:gd name="T8" fmla="*/ 248 w 264"/>
                    <a:gd name="T9" fmla="*/ 72 h 130"/>
                    <a:gd name="T10" fmla="*/ 240 w 264"/>
                    <a:gd name="T11" fmla="*/ 64 h 130"/>
                    <a:gd name="T12" fmla="*/ 260 w 264"/>
                    <a:gd name="T13" fmla="*/ 64 h 130"/>
                    <a:gd name="T14" fmla="*/ 262 w 264"/>
                    <a:gd name="T15" fmla="*/ 60 h 130"/>
                    <a:gd name="T16" fmla="*/ 256 w 264"/>
                    <a:gd name="T17" fmla="*/ 36 h 130"/>
                    <a:gd name="T18" fmla="*/ 258 w 264"/>
                    <a:gd name="T19" fmla="*/ 18 h 130"/>
                    <a:gd name="T20" fmla="*/ 246 w 264"/>
                    <a:gd name="T21" fmla="*/ 10 h 130"/>
                    <a:gd name="T22" fmla="*/ 238 w 264"/>
                    <a:gd name="T23" fmla="*/ 12 h 130"/>
                    <a:gd name="T24" fmla="*/ 218 w 264"/>
                    <a:gd name="T25" fmla="*/ 8 h 130"/>
                    <a:gd name="T26" fmla="*/ 202 w 264"/>
                    <a:gd name="T27" fmla="*/ 4 h 130"/>
                    <a:gd name="T28" fmla="*/ 194 w 264"/>
                    <a:gd name="T29" fmla="*/ 2 h 130"/>
                    <a:gd name="T30" fmla="*/ 190 w 264"/>
                    <a:gd name="T31" fmla="*/ 4 h 130"/>
                    <a:gd name="T32" fmla="*/ 182 w 264"/>
                    <a:gd name="T33" fmla="*/ 16 h 130"/>
                    <a:gd name="T34" fmla="*/ 158 w 264"/>
                    <a:gd name="T35" fmla="*/ 20 h 130"/>
                    <a:gd name="T36" fmla="*/ 152 w 264"/>
                    <a:gd name="T37" fmla="*/ 12 h 130"/>
                    <a:gd name="T38" fmla="*/ 142 w 264"/>
                    <a:gd name="T39" fmla="*/ 22 h 130"/>
                    <a:gd name="T40" fmla="*/ 136 w 264"/>
                    <a:gd name="T41" fmla="*/ 26 h 130"/>
                    <a:gd name="T42" fmla="*/ 128 w 264"/>
                    <a:gd name="T43" fmla="*/ 34 h 130"/>
                    <a:gd name="T44" fmla="*/ 118 w 264"/>
                    <a:gd name="T45" fmla="*/ 40 h 130"/>
                    <a:gd name="T46" fmla="*/ 118 w 264"/>
                    <a:gd name="T47" fmla="*/ 50 h 130"/>
                    <a:gd name="T48" fmla="*/ 120 w 264"/>
                    <a:gd name="T49" fmla="*/ 58 h 130"/>
                    <a:gd name="T50" fmla="*/ 118 w 264"/>
                    <a:gd name="T51" fmla="*/ 62 h 130"/>
                    <a:gd name="T52" fmla="*/ 126 w 264"/>
                    <a:gd name="T53" fmla="*/ 74 h 130"/>
                    <a:gd name="T54" fmla="*/ 122 w 264"/>
                    <a:gd name="T55" fmla="*/ 76 h 130"/>
                    <a:gd name="T56" fmla="*/ 112 w 264"/>
                    <a:gd name="T57" fmla="*/ 68 h 130"/>
                    <a:gd name="T58" fmla="*/ 102 w 264"/>
                    <a:gd name="T59" fmla="*/ 66 h 130"/>
                    <a:gd name="T60" fmla="*/ 94 w 264"/>
                    <a:gd name="T61" fmla="*/ 66 h 130"/>
                    <a:gd name="T62" fmla="*/ 88 w 264"/>
                    <a:gd name="T63" fmla="*/ 70 h 130"/>
                    <a:gd name="T64" fmla="*/ 74 w 264"/>
                    <a:gd name="T65" fmla="*/ 70 h 130"/>
                    <a:gd name="T66" fmla="*/ 52 w 264"/>
                    <a:gd name="T67" fmla="*/ 76 h 130"/>
                    <a:gd name="T68" fmla="*/ 38 w 264"/>
                    <a:gd name="T69" fmla="*/ 72 h 130"/>
                    <a:gd name="T70" fmla="*/ 34 w 264"/>
                    <a:gd name="T71" fmla="*/ 76 h 130"/>
                    <a:gd name="T72" fmla="*/ 28 w 264"/>
                    <a:gd name="T73" fmla="*/ 84 h 130"/>
                    <a:gd name="T74" fmla="*/ 20 w 264"/>
                    <a:gd name="T75" fmla="*/ 76 h 130"/>
                    <a:gd name="T76" fmla="*/ 4 w 264"/>
                    <a:gd name="T77" fmla="*/ 74 h 130"/>
                    <a:gd name="T78" fmla="*/ 6 w 264"/>
                    <a:gd name="T79" fmla="*/ 78 h 130"/>
                    <a:gd name="T80" fmla="*/ 2 w 264"/>
                    <a:gd name="T81" fmla="*/ 98 h 130"/>
                    <a:gd name="T82" fmla="*/ 16 w 264"/>
                    <a:gd name="T83" fmla="*/ 100 h 130"/>
                    <a:gd name="T84" fmla="*/ 22 w 264"/>
                    <a:gd name="T85" fmla="*/ 106 h 130"/>
                    <a:gd name="T86" fmla="*/ 32 w 264"/>
                    <a:gd name="T87" fmla="*/ 100 h 130"/>
                    <a:gd name="T88" fmla="*/ 34 w 264"/>
                    <a:gd name="T89" fmla="*/ 106 h 130"/>
                    <a:gd name="T90" fmla="*/ 40 w 264"/>
                    <a:gd name="T91" fmla="*/ 106 h 130"/>
                    <a:gd name="T92" fmla="*/ 52 w 264"/>
                    <a:gd name="T93" fmla="*/ 112 h 130"/>
                    <a:gd name="T94" fmla="*/ 58 w 264"/>
                    <a:gd name="T95" fmla="*/ 102 h 130"/>
                    <a:gd name="T96" fmla="*/ 72 w 264"/>
                    <a:gd name="T97" fmla="*/ 100 h 130"/>
                    <a:gd name="T98" fmla="*/ 96 w 264"/>
                    <a:gd name="T99" fmla="*/ 96 h 130"/>
                    <a:gd name="T100" fmla="*/ 94 w 264"/>
                    <a:gd name="T101" fmla="*/ 100 h 130"/>
                    <a:gd name="T102" fmla="*/ 96 w 264"/>
                    <a:gd name="T103" fmla="*/ 106 h 130"/>
                    <a:gd name="T104" fmla="*/ 98 w 264"/>
                    <a:gd name="T105" fmla="*/ 110 h 130"/>
                    <a:gd name="T106" fmla="*/ 146 w 264"/>
                    <a:gd name="T107" fmla="*/ 124 h 130"/>
                    <a:gd name="T108" fmla="*/ 158 w 264"/>
                    <a:gd name="T109" fmla="*/ 128 h 130"/>
                    <a:gd name="T110" fmla="*/ 172 w 264"/>
                    <a:gd name="T111" fmla="*/ 126 h 130"/>
                    <a:gd name="T112" fmla="*/ 176 w 264"/>
                    <a:gd name="T113" fmla="*/ 130 h 130"/>
                    <a:gd name="T114" fmla="*/ 192 w 264"/>
                    <a:gd name="T115" fmla="*/ 118 h 130"/>
                    <a:gd name="T116" fmla="*/ 208 w 264"/>
                    <a:gd name="T117" fmla="*/ 118 h 130"/>
                    <a:gd name="T118" fmla="*/ 214 w 264"/>
                    <a:gd name="T119" fmla="*/ 116 h 130"/>
                    <a:gd name="T120" fmla="*/ 226 w 264"/>
                    <a:gd name="T121" fmla="*/ 116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4" h="130">
                      <a:moveTo>
                        <a:pt x="226" y="112"/>
                      </a:moveTo>
                      <a:lnTo>
                        <a:pt x="226" y="112"/>
                      </a:lnTo>
                      <a:lnTo>
                        <a:pt x="226" y="108"/>
                      </a:lnTo>
                      <a:lnTo>
                        <a:pt x="226" y="106"/>
                      </a:lnTo>
                      <a:lnTo>
                        <a:pt x="230" y="106"/>
                      </a:lnTo>
                      <a:lnTo>
                        <a:pt x="230" y="106"/>
                      </a:lnTo>
                      <a:lnTo>
                        <a:pt x="242" y="94"/>
                      </a:lnTo>
                      <a:lnTo>
                        <a:pt x="242" y="94"/>
                      </a:lnTo>
                      <a:lnTo>
                        <a:pt x="242" y="94"/>
                      </a:lnTo>
                      <a:lnTo>
                        <a:pt x="242" y="92"/>
                      </a:lnTo>
                      <a:lnTo>
                        <a:pt x="242" y="88"/>
                      </a:lnTo>
                      <a:lnTo>
                        <a:pt x="240" y="84"/>
                      </a:lnTo>
                      <a:lnTo>
                        <a:pt x="240" y="84"/>
                      </a:lnTo>
                      <a:lnTo>
                        <a:pt x="240" y="80"/>
                      </a:lnTo>
                      <a:lnTo>
                        <a:pt x="244" y="78"/>
                      </a:lnTo>
                      <a:lnTo>
                        <a:pt x="246" y="78"/>
                      </a:lnTo>
                      <a:lnTo>
                        <a:pt x="248" y="74"/>
                      </a:lnTo>
                      <a:lnTo>
                        <a:pt x="248" y="74"/>
                      </a:lnTo>
                      <a:lnTo>
                        <a:pt x="250" y="72"/>
                      </a:lnTo>
                      <a:lnTo>
                        <a:pt x="248" y="72"/>
                      </a:lnTo>
                      <a:lnTo>
                        <a:pt x="246" y="68"/>
                      </a:lnTo>
                      <a:lnTo>
                        <a:pt x="242" y="66"/>
                      </a:lnTo>
                      <a:lnTo>
                        <a:pt x="240" y="64"/>
                      </a:lnTo>
                      <a:lnTo>
                        <a:pt x="240" y="64"/>
                      </a:lnTo>
                      <a:lnTo>
                        <a:pt x="244" y="64"/>
                      </a:lnTo>
                      <a:lnTo>
                        <a:pt x="250" y="64"/>
                      </a:lnTo>
                      <a:lnTo>
                        <a:pt x="256" y="66"/>
                      </a:lnTo>
                      <a:lnTo>
                        <a:pt x="260" y="64"/>
                      </a:lnTo>
                      <a:lnTo>
                        <a:pt x="260" y="64"/>
                      </a:lnTo>
                      <a:lnTo>
                        <a:pt x="262" y="64"/>
                      </a:lnTo>
                      <a:lnTo>
                        <a:pt x="262" y="64"/>
                      </a:lnTo>
                      <a:lnTo>
                        <a:pt x="262" y="60"/>
                      </a:lnTo>
                      <a:lnTo>
                        <a:pt x="262" y="54"/>
                      </a:lnTo>
                      <a:lnTo>
                        <a:pt x="264" y="48"/>
                      </a:lnTo>
                      <a:lnTo>
                        <a:pt x="264" y="48"/>
                      </a:lnTo>
                      <a:lnTo>
                        <a:pt x="256" y="36"/>
                      </a:lnTo>
                      <a:lnTo>
                        <a:pt x="254" y="34"/>
                      </a:lnTo>
                      <a:lnTo>
                        <a:pt x="254" y="30"/>
                      </a:lnTo>
                      <a:lnTo>
                        <a:pt x="256" y="24"/>
                      </a:lnTo>
                      <a:lnTo>
                        <a:pt x="258" y="18"/>
                      </a:lnTo>
                      <a:lnTo>
                        <a:pt x="258" y="18"/>
                      </a:lnTo>
                      <a:lnTo>
                        <a:pt x="254" y="14"/>
                      </a:lnTo>
                      <a:lnTo>
                        <a:pt x="250" y="12"/>
                      </a:lnTo>
                      <a:lnTo>
                        <a:pt x="246" y="10"/>
                      </a:lnTo>
                      <a:lnTo>
                        <a:pt x="246" y="10"/>
                      </a:lnTo>
                      <a:lnTo>
                        <a:pt x="242" y="10"/>
                      </a:lnTo>
                      <a:lnTo>
                        <a:pt x="238" y="12"/>
                      </a:lnTo>
                      <a:lnTo>
                        <a:pt x="238" y="12"/>
                      </a:lnTo>
                      <a:lnTo>
                        <a:pt x="232" y="12"/>
                      </a:lnTo>
                      <a:lnTo>
                        <a:pt x="232" y="12"/>
                      </a:lnTo>
                      <a:lnTo>
                        <a:pt x="226" y="12"/>
                      </a:lnTo>
                      <a:lnTo>
                        <a:pt x="218" y="8"/>
                      </a:lnTo>
                      <a:lnTo>
                        <a:pt x="212" y="6"/>
                      </a:lnTo>
                      <a:lnTo>
                        <a:pt x="206" y="4"/>
                      </a:lnTo>
                      <a:lnTo>
                        <a:pt x="206" y="4"/>
                      </a:lnTo>
                      <a:lnTo>
                        <a:pt x="202" y="4"/>
                      </a:lnTo>
                      <a:lnTo>
                        <a:pt x="202" y="4"/>
                      </a:lnTo>
                      <a:lnTo>
                        <a:pt x="198" y="4"/>
                      </a:lnTo>
                      <a:lnTo>
                        <a:pt x="198" y="4"/>
                      </a:lnTo>
                      <a:lnTo>
                        <a:pt x="194" y="2"/>
                      </a:lnTo>
                      <a:lnTo>
                        <a:pt x="192" y="0"/>
                      </a:lnTo>
                      <a:lnTo>
                        <a:pt x="192" y="0"/>
                      </a:lnTo>
                      <a:lnTo>
                        <a:pt x="190" y="0"/>
                      </a:lnTo>
                      <a:lnTo>
                        <a:pt x="190" y="4"/>
                      </a:lnTo>
                      <a:lnTo>
                        <a:pt x="190" y="4"/>
                      </a:lnTo>
                      <a:lnTo>
                        <a:pt x="190" y="10"/>
                      </a:lnTo>
                      <a:lnTo>
                        <a:pt x="188" y="12"/>
                      </a:lnTo>
                      <a:lnTo>
                        <a:pt x="182" y="16"/>
                      </a:lnTo>
                      <a:lnTo>
                        <a:pt x="166" y="22"/>
                      </a:lnTo>
                      <a:lnTo>
                        <a:pt x="166" y="22"/>
                      </a:lnTo>
                      <a:lnTo>
                        <a:pt x="160" y="22"/>
                      </a:lnTo>
                      <a:lnTo>
                        <a:pt x="158" y="20"/>
                      </a:lnTo>
                      <a:lnTo>
                        <a:pt x="156" y="16"/>
                      </a:lnTo>
                      <a:lnTo>
                        <a:pt x="154" y="14"/>
                      </a:lnTo>
                      <a:lnTo>
                        <a:pt x="152" y="12"/>
                      </a:lnTo>
                      <a:lnTo>
                        <a:pt x="152" y="12"/>
                      </a:lnTo>
                      <a:lnTo>
                        <a:pt x="150" y="18"/>
                      </a:lnTo>
                      <a:lnTo>
                        <a:pt x="146" y="22"/>
                      </a:lnTo>
                      <a:lnTo>
                        <a:pt x="146" y="22"/>
                      </a:lnTo>
                      <a:lnTo>
                        <a:pt x="142" y="22"/>
                      </a:lnTo>
                      <a:lnTo>
                        <a:pt x="138" y="22"/>
                      </a:lnTo>
                      <a:lnTo>
                        <a:pt x="138" y="22"/>
                      </a:lnTo>
                      <a:lnTo>
                        <a:pt x="136" y="26"/>
                      </a:lnTo>
                      <a:lnTo>
                        <a:pt x="136" y="26"/>
                      </a:lnTo>
                      <a:lnTo>
                        <a:pt x="136" y="32"/>
                      </a:lnTo>
                      <a:lnTo>
                        <a:pt x="134" y="34"/>
                      </a:lnTo>
                      <a:lnTo>
                        <a:pt x="134" y="34"/>
                      </a:lnTo>
                      <a:lnTo>
                        <a:pt x="128" y="34"/>
                      </a:lnTo>
                      <a:lnTo>
                        <a:pt x="124" y="36"/>
                      </a:lnTo>
                      <a:lnTo>
                        <a:pt x="120" y="38"/>
                      </a:lnTo>
                      <a:lnTo>
                        <a:pt x="120" y="38"/>
                      </a:lnTo>
                      <a:lnTo>
                        <a:pt x="118" y="40"/>
                      </a:lnTo>
                      <a:lnTo>
                        <a:pt x="118" y="40"/>
                      </a:lnTo>
                      <a:lnTo>
                        <a:pt x="116" y="42"/>
                      </a:lnTo>
                      <a:lnTo>
                        <a:pt x="116" y="46"/>
                      </a:lnTo>
                      <a:lnTo>
                        <a:pt x="118" y="50"/>
                      </a:lnTo>
                      <a:lnTo>
                        <a:pt x="122" y="54"/>
                      </a:lnTo>
                      <a:lnTo>
                        <a:pt x="122" y="56"/>
                      </a:lnTo>
                      <a:lnTo>
                        <a:pt x="120" y="58"/>
                      </a:lnTo>
                      <a:lnTo>
                        <a:pt x="120" y="58"/>
                      </a:lnTo>
                      <a:lnTo>
                        <a:pt x="120" y="60"/>
                      </a:lnTo>
                      <a:lnTo>
                        <a:pt x="120" y="60"/>
                      </a:lnTo>
                      <a:lnTo>
                        <a:pt x="118" y="62"/>
                      </a:lnTo>
                      <a:lnTo>
                        <a:pt x="118" y="62"/>
                      </a:lnTo>
                      <a:lnTo>
                        <a:pt x="122" y="66"/>
                      </a:lnTo>
                      <a:lnTo>
                        <a:pt x="126" y="70"/>
                      </a:lnTo>
                      <a:lnTo>
                        <a:pt x="126" y="72"/>
                      </a:lnTo>
                      <a:lnTo>
                        <a:pt x="126" y="74"/>
                      </a:lnTo>
                      <a:lnTo>
                        <a:pt x="126" y="74"/>
                      </a:lnTo>
                      <a:lnTo>
                        <a:pt x="124" y="76"/>
                      </a:lnTo>
                      <a:lnTo>
                        <a:pt x="124" y="76"/>
                      </a:lnTo>
                      <a:lnTo>
                        <a:pt x="122" y="76"/>
                      </a:lnTo>
                      <a:lnTo>
                        <a:pt x="120" y="76"/>
                      </a:lnTo>
                      <a:lnTo>
                        <a:pt x="116" y="72"/>
                      </a:lnTo>
                      <a:lnTo>
                        <a:pt x="114" y="68"/>
                      </a:lnTo>
                      <a:lnTo>
                        <a:pt x="112" y="68"/>
                      </a:lnTo>
                      <a:lnTo>
                        <a:pt x="110" y="68"/>
                      </a:lnTo>
                      <a:lnTo>
                        <a:pt x="110" y="68"/>
                      </a:lnTo>
                      <a:lnTo>
                        <a:pt x="106" y="68"/>
                      </a:lnTo>
                      <a:lnTo>
                        <a:pt x="102" y="66"/>
                      </a:lnTo>
                      <a:lnTo>
                        <a:pt x="100" y="64"/>
                      </a:lnTo>
                      <a:lnTo>
                        <a:pt x="96" y="64"/>
                      </a:lnTo>
                      <a:lnTo>
                        <a:pt x="96" y="64"/>
                      </a:lnTo>
                      <a:lnTo>
                        <a:pt x="94" y="66"/>
                      </a:lnTo>
                      <a:lnTo>
                        <a:pt x="94" y="66"/>
                      </a:lnTo>
                      <a:lnTo>
                        <a:pt x="94" y="68"/>
                      </a:lnTo>
                      <a:lnTo>
                        <a:pt x="94" y="68"/>
                      </a:lnTo>
                      <a:lnTo>
                        <a:pt x="88" y="70"/>
                      </a:lnTo>
                      <a:lnTo>
                        <a:pt x="84" y="68"/>
                      </a:lnTo>
                      <a:lnTo>
                        <a:pt x="80" y="68"/>
                      </a:lnTo>
                      <a:lnTo>
                        <a:pt x="74" y="70"/>
                      </a:lnTo>
                      <a:lnTo>
                        <a:pt x="74" y="70"/>
                      </a:lnTo>
                      <a:lnTo>
                        <a:pt x="68" y="76"/>
                      </a:lnTo>
                      <a:lnTo>
                        <a:pt x="62" y="80"/>
                      </a:lnTo>
                      <a:lnTo>
                        <a:pt x="56" y="80"/>
                      </a:lnTo>
                      <a:lnTo>
                        <a:pt x="52" y="76"/>
                      </a:lnTo>
                      <a:lnTo>
                        <a:pt x="52" y="76"/>
                      </a:lnTo>
                      <a:lnTo>
                        <a:pt x="48" y="72"/>
                      </a:lnTo>
                      <a:lnTo>
                        <a:pt x="46" y="72"/>
                      </a:lnTo>
                      <a:lnTo>
                        <a:pt x="38" y="72"/>
                      </a:lnTo>
                      <a:lnTo>
                        <a:pt x="38" y="72"/>
                      </a:lnTo>
                      <a:lnTo>
                        <a:pt x="34" y="72"/>
                      </a:lnTo>
                      <a:lnTo>
                        <a:pt x="34" y="72"/>
                      </a:lnTo>
                      <a:lnTo>
                        <a:pt x="34" y="76"/>
                      </a:lnTo>
                      <a:lnTo>
                        <a:pt x="34" y="80"/>
                      </a:lnTo>
                      <a:lnTo>
                        <a:pt x="34" y="80"/>
                      </a:lnTo>
                      <a:lnTo>
                        <a:pt x="32" y="84"/>
                      </a:lnTo>
                      <a:lnTo>
                        <a:pt x="28" y="84"/>
                      </a:lnTo>
                      <a:lnTo>
                        <a:pt x="28" y="84"/>
                      </a:lnTo>
                      <a:lnTo>
                        <a:pt x="26" y="84"/>
                      </a:lnTo>
                      <a:lnTo>
                        <a:pt x="24" y="82"/>
                      </a:lnTo>
                      <a:lnTo>
                        <a:pt x="20" y="76"/>
                      </a:lnTo>
                      <a:lnTo>
                        <a:pt x="16" y="72"/>
                      </a:lnTo>
                      <a:lnTo>
                        <a:pt x="14" y="70"/>
                      </a:lnTo>
                      <a:lnTo>
                        <a:pt x="8" y="70"/>
                      </a:lnTo>
                      <a:lnTo>
                        <a:pt x="4" y="74"/>
                      </a:lnTo>
                      <a:lnTo>
                        <a:pt x="4" y="74"/>
                      </a:lnTo>
                      <a:lnTo>
                        <a:pt x="4" y="74"/>
                      </a:lnTo>
                      <a:lnTo>
                        <a:pt x="4" y="74"/>
                      </a:lnTo>
                      <a:lnTo>
                        <a:pt x="6" y="78"/>
                      </a:lnTo>
                      <a:lnTo>
                        <a:pt x="6" y="82"/>
                      </a:lnTo>
                      <a:lnTo>
                        <a:pt x="4" y="90"/>
                      </a:lnTo>
                      <a:lnTo>
                        <a:pt x="0" y="96"/>
                      </a:lnTo>
                      <a:lnTo>
                        <a:pt x="2" y="98"/>
                      </a:lnTo>
                      <a:lnTo>
                        <a:pt x="4" y="98"/>
                      </a:lnTo>
                      <a:lnTo>
                        <a:pt x="4" y="98"/>
                      </a:lnTo>
                      <a:lnTo>
                        <a:pt x="14" y="98"/>
                      </a:lnTo>
                      <a:lnTo>
                        <a:pt x="16" y="100"/>
                      </a:lnTo>
                      <a:lnTo>
                        <a:pt x="18" y="102"/>
                      </a:lnTo>
                      <a:lnTo>
                        <a:pt x="18" y="106"/>
                      </a:lnTo>
                      <a:lnTo>
                        <a:pt x="20" y="106"/>
                      </a:lnTo>
                      <a:lnTo>
                        <a:pt x="22" y="106"/>
                      </a:lnTo>
                      <a:lnTo>
                        <a:pt x="22" y="106"/>
                      </a:lnTo>
                      <a:lnTo>
                        <a:pt x="28" y="104"/>
                      </a:lnTo>
                      <a:lnTo>
                        <a:pt x="28" y="104"/>
                      </a:lnTo>
                      <a:lnTo>
                        <a:pt x="32" y="100"/>
                      </a:lnTo>
                      <a:lnTo>
                        <a:pt x="32" y="100"/>
                      </a:lnTo>
                      <a:lnTo>
                        <a:pt x="34" y="100"/>
                      </a:lnTo>
                      <a:lnTo>
                        <a:pt x="34" y="106"/>
                      </a:lnTo>
                      <a:lnTo>
                        <a:pt x="34" y="106"/>
                      </a:lnTo>
                      <a:lnTo>
                        <a:pt x="34" y="106"/>
                      </a:lnTo>
                      <a:lnTo>
                        <a:pt x="34" y="106"/>
                      </a:lnTo>
                      <a:lnTo>
                        <a:pt x="40" y="106"/>
                      </a:lnTo>
                      <a:lnTo>
                        <a:pt x="40" y="106"/>
                      </a:lnTo>
                      <a:lnTo>
                        <a:pt x="46" y="110"/>
                      </a:lnTo>
                      <a:lnTo>
                        <a:pt x="50" y="112"/>
                      </a:lnTo>
                      <a:lnTo>
                        <a:pt x="50" y="112"/>
                      </a:lnTo>
                      <a:lnTo>
                        <a:pt x="52" y="112"/>
                      </a:lnTo>
                      <a:lnTo>
                        <a:pt x="52" y="112"/>
                      </a:lnTo>
                      <a:lnTo>
                        <a:pt x="56" y="110"/>
                      </a:lnTo>
                      <a:lnTo>
                        <a:pt x="56" y="106"/>
                      </a:lnTo>
                      <a:lnTo>
                        <a:pt x="58" y="102"/>
                      </a:lnTo>
                      <a:lnTo>
                        <a:pt x="62" y="100"/>
                      </a:lnTo>
                      <a:lnTo>
                        <a:pt x="62" y="100"/>
                      </a:lnTo>
                      <a:lnTo>
                        <a:pt x="68" y="100"/>
                      </a:lnTo>
                      <a:lnTo>
                        <a:pt x="72" y="100"/>
                      </a:lnTo>
                      <a:lnTo>
                        <a:pt x="78" y="100"/>
                      </a:lnTo>
                      <a:lnTo>
                        <a:pt x="86" y="98"/>
                      </a:lnTo>
                      <a:lnTo>
                        <a:pt x="86" y="98"/>
                      </a:lnTo>
                      <a:lnTo>
                        <a:pt x="96" y="96"/>
                      </a:lnTo>
                      <a:lnTo>
                        <a:pt x="96" y="96"/>
                      </a:lnTo>
                      <a:lnTo>
                        <a:pt x="96" y="98"/>
                      </a:lnTo>
                      <a:lnTo>
                        <a:pt x="94" y="98"/>
                      </a:lnTo>
                      <a:lnTo>
                        <a:pt x="94" y="100"/>
                      </a:lnTo>
                      <a:lnTo>
                        <a:pt x="94" y="102"/>
                      </a:lnTo>
                      <a:lnTo>
                        <a:pt x="94" y="102"/>
                      </a:lnTo>
                      <a:lnTo>
                        <a:pt x="94" y="104"/>
                      </a:lnTo>
                      <a:lnTo>
                        <a:pt x="96" y="106"/>
                      </a:lnTo>
                      <a:lnTo>
                        <a:pt x="98" y="106"/>
                      </a:lnTo>
                      <a:lnTo>
                        <a:pt x="98" y="108"/>
                      </a:lnTo>
                      <a:lnTo>
                        <a:pt x="98" y="108"/>
                      </a:lnTo>
                      <a:lnTo>
                        <a:pt x="98" y="110"/>
                      </a:lnTo>
                      <a:lnTo>
                        <a:pt x="100" y="112"/>
                      </a:lnTo>
                      <a:lnTo>
                        <a:pt x="108" y="116"/>
                      </a:lnTo>
                      <a:lnTo>
                        <a:pt x="124" y="120"/>
                      </a:lnTo>
                      <a:lnTo>
                        <a:pt x="146" y="124"/>
                      </a:lnTo>
                      <a:lnTo>
                        <a:pt x="146" y="124"/>
                      </a:lnTo>
                      <a:lnTo>
                        <a:pt x="146" y="124"/>
                      </a:lnTo>
                      <a:lnTo>
                        <a:pt x="146" y="124"/>
                      </a:lnTo>
                      <a:lnTo>
                        <a:pt x="158" y="128"/>
                      </a:lnTo>
                      <a:lnTo>
                        <a:pt x="162" y="128"/>
                      </a:lnTo>
                      <a:lnTo>
                        <a:pt x="168" y="126"/>
                      </a:lnTo>
                      <a:lnTo>
                        <a:pt x="168" y="126"/>
                      </a:lnTo>
                      <a:lnTo>
                        <a:pt x="172" y="126"/>
                      </a:lnTo>
                      <a:lnTo>
                        <a:pt x="174" y="128"/>
                      </a:lnTo>
                      <a:lnTo>
                        <a:pt x="174" y="130"/>
                      </a:lnTo>
                      <a:lnTo>
                        <a:pt x="176" y="130"/>
                      </a:lnTo>
                      <a:lnTo>
                        <a:pt x="176" y="130"/>
                      </a:lnTo>
                      <a:lnTo>
                        <a:pt x="180" y="126"/>
                      </a:lnTo>
                      <a:lnTo>
                        <a:pt x="180" y="126"/>
                      </a:lnTo>
                      <a:lnTo>
                        <a:pt x="186" y="120"/>
                      </a:lnTo>
                      <a:lnTo>
                        <a:pt x="192" y="118"/>
                      </a:lnTo>
                      <a:lnTo>
                        <a:pt x="192" y="118"/>
                      </a:lnTo>
                      <a:lnTo>
                        <a:pt x="202" y="118"/>
                      </a:lnTo>
                      <a:lnTo>
                        <a:pt x="202" y="118"/>
                      </a:lnTo>
                      <a:lnTo>
                        <a:pt x="208" y="118"/>
                      </a:lnTo>
                      <a:lnTo>
                        <a:pt x="208" y="118"/>
                      </a:lnTo>
                      <a:lnTo>
                        <a:pt x="210" y="116"/>
                      </a:lnTo>
                      <a:lnTo>
                        <a:pt x="214" y="116"/>
                      </a:lnTo>
                      <a:lnTo>
                        <a:pt x="214" y="116"/>
                      </a:lnTo>
                      <a:lnTo>
                        <a:pt x="218" y="116"/>
                      </a:lnTo>
                      <a:lnTo>
                        <a:pt x="218" y="116"/>
                      </a:lnTo>
                      <a:lnTo>
                        <a:pt x="226" y="116"/>
                      </a:lnTo>
                      <a:lnTo>
                        <a:pt x="226" y="116"/>
                      </a:lnTo>
                      <a:lnTo>
                        <a:pt x="226" y="114"/>
                      </a:lnTo>
                      <a:lnTo>
                        <a:pt x="226" y="112"/>
                      </a:lnTo>
                      <a:lnTo>
                        <a:pt x="226" y="1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2" name="Freeform 150"/>
                <p:cNvSpPr>
                  <a:spLocks/>
                </p:cNvSpPr>
                <p:nvPr/>
              </p:nvSpPr>
              <p:spPr bwMode="auto">
                <a:xfrm>
                  <a:off x="3092" y="2154"/>
                  <a:ext cx="54" cy="28"/>
                </a:xfrm>
                <a:custGeom>
                  <a:avLst/>
                  <a:gdLst>
                    <a:gd name="T0" fmla="*/ 6 w 54"/>
                    <a:gd name="T1" fmla="*/ 12 h 28"/>
                    <a:gd name="T2" fmla="*/ 6 w 54"/>
                    <a:gd name="T3" fmla="*/ 12 h 28"/>
                    <a:gd name="T4" fmla="*/ 6 w 54"/>
                    <a:gd name="T5" fmla="*/ 10 h 28"/>
                    <a:gd name="T6" fmla="*/ 4 w 54"/>
                    <a:gd name="T7" fmla="*/ 10 h 28"/>
                    <a:gd name="T8" fmla="*/ 2 w 54"/>
                    <a:gd name="T9" fmla="*/ 8 h 28"/>
                    <a:gd name="T10" fmla="*/ 2 w 54"/>
                    <a:gd name="T11" fmla="*/ 6 h 28"/>
                    <a:gd name="T12" fmla="*/ 2 w 54"/>
                    <a:gd name="T13" fmla="*/ 6 h 28"/>
                    <a:gd name="T14" fmla="*/ 2 w 54"/>
                    <a:gd name="T15" fmla="*/ 4 h 28"/>
                    <a:gd name="T16" fmla="*/ 2 w 54"/>
                    <a:gd name="T17" fmla="*/ 2 h 28"/>
                    <a:gd name="T18" fmla="*/ 4 w 54"/>
                    <a:gd name="T19" fmla="*/ 2 h 28"/>
                    <a:gd name="T20" fmla="*/ 4 w 54"/>
                    <a:gd name="T21" fmla="*/ 0 h 28"/>
                    <a:gd name="T22" fmla="*/ 4 w 54"/>
                    <a:gd name="T23" fmla="*/ 0 h 28"/>
                    <a:gd name="T24" fmla="*/ 2 w 54"/>
                    <a:gd name="T25" fmla="*/ 2 h 28"/>
                    <a:gd name="T26" fmla="*/ 0 w 54"/>
                    <a:gd name="T27" fmla="*/ 6 h 28"/>
                    <a:gd name="T28" fmla="*/ 0 w 54"/>
                    <a:gd name="T29" fmla="*/ 6 h 28"/>
                    <a:gd name="T30" fmla="*/ 2 w 54"/>
                    <a:gd name="T31" fmla="*/ 8 h 28"/>
                    <a:gd name="T32" fmla="*/ 4 w 54"/>
                    <a:gd name="T33" fmla="*/ 8 h 28"/>
                    <a:gd name="T34" fmla="*/ 4 w 54"/>
                    <a:gd name="T35" fmla="*/ 10 h 28"/>
                    <a:gd name="T36" fmla="*/ 6 w 54"/>
                    <a:gd name="T37" fmla="*/ 12 h 28"/>
                    <a:gd name="T38" fmla="*/ 6 w 54"/>
                    <a:gd name="T39" fmla="*/ 12 h 28"/>
                    <a:gd name="T40" fmla="*/ 6 w 54"/>
                    <a:gd name="T41" fmla="*/ 14 h 28"/>
                    <a:gd name="T42" fmla="*/ 8 w 54"/>
                    <a:gd name="T43" fmla="*/ 16 h 28"/>
                    <a:gd name="T44" fmla="*/ 16 w 54"/>
                    <a:gd name="T45" fmla="*/ 20 h 28"/>
                    <a:gd name="T46" fmla="*/ 32 w 54"/>
                    <a:gd name="T47" fmla="*/ 24 h 28"/>
                    <a:gd name="T48" fmla="*/ 54 w 54"/>
                    <a:gd name="T49" fmla="*/ 28 h 28"/>
                    <a:gd name="T50" fmla="*/ 54 w 54"/>
                    <a:gd name="T51" fmla="*/ 28 h 28"/>
                    <a:gd name="T52" fmla="*/ 54 w 54"/>
                    <a:gd name="T53" fmla="*/ 28 h 28"/>
                    <a:gd name="T54" fmla="*/ 54 w 54"/>
                    <a:gd name="T55" fmla="*/ 28 h 28"/>
                    <a:gd name="T56" fmla="*/ 54 w 54"/>
                    <a:gd name="T57" fmla="*/ 28 h 28"/>
                    <a:gd name="T58" fmla="*/ 54 w 54"/>
                    <a:gd name="T59" fmla="*/ 28 h 28"/>
                    <a:gd name="T60" fmla="*/ 32 w 54"/>
                    <a:gd name="T61" fmla="*/ 24 h 28"/>
                    <a:gd name="T62" fmla="*/ 16 w 54"/>
                    <a:gd name="T63" fmla="*/ 20 h 28"/>
                    <a:gd name="T64" fmla="*/ 8 w 54"/>
                    <a:gd name="T65" fmla="*/ 16 h 28"/>
                    <a:gd name="T66" fmla="*/ 6 w 54"/>
                    <a:gd name="T67" fmla="*/ 14 h 28"/>
                    <a:gd name="T68" fmla="*/ 6 w 54"/>
                    <a:gd name="T69" fmla="*/ 12 h 28"/>
                    <a:gd name="T70" fmla="*/ 6 w 54"/>
                    <a:gd name="T71" fmla="*/ 1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4" h="28">
                      <a:moveTo>
                        <a:pt x="6" y="12"/>
                      </a:moveTo>
                      <a:lnTo>
                        <a:pt x="6" y="12"/>
                      </a:lnTo>
                      <a:lnTo>
                        <a:pt x="6" y="10"/>
                      </a:lnTo>
                      <a:lnTo>
                        <a:pt x="4" y="10"/>
                      </a:lnTo>
                      <a:lnTo>
                        <a:pt x="2" y="8"/>
                      </a:lnTo>
                      <a:lnTo>
                        <a:pt x="2" y="6"/>
                      </a:lnTo>
                      <a:lnTo>
                        <a:pt x="2" y="6"/>
                      </a:lnTo>
                      <a:lnTo>
                        <a:pt x="2" y="4"/>
                      </a:lnTo>
                      <a:lnTo>
                        <a:pt x="2" y="2"/>
                      </a:lnTo>
                      <a:lnTo>
                        <a:pt x="4" y="2"/>
                      </a:lnTo>
                      <a:lnTo>
                        <a:pt x="4" y="0"/>
                      </a:lnTo>
                      <a:lnTo>
                        <a:pt x="4" y="0"/>
                      </a:lnTo>
                      <a:lnTo>
                        <a:pt x="2" y="2"/>
                      </a:lnTo>
                      <a:lnTo>
                        <a:pt x="0" y="6"/>
                      </a:lnTo>
                      <a:lnTo>
                        <a:pt x="0" y="6"/>
                      </a:lnTo>
                      <a:lnTo>
                        <a:pt x="2" y="8"/>
                      </a:lnTo>
                      <a:lnTo>
                        <a:pt x="4" y="8"/>
                      </a:lnTo>
                      <a:lnTo>
                        <a:pt x="4" y="10"/>
                      </a:lnTo>
                      <a:lnTo>
                        <a:pt x="6" y="12"/>
                      </a:lnTo>
                      <a:lnTo>
                        <a:pt x="6" y="12"/>
                      </a:lnTo>
                      <a:lnTo>
                        <a:pt x="6" y="14"/>
                      </a:lnTo>
                      <a:lnTo>
                        <a:pt x="8" y="16"/>
                      </a:lnTo>
                      <a:lnTo>
                        <a:pt x="16" y="20"/>
                      </a:lnTo>
                      <a:lnTo>
                        <a:pt x="32" y="24"/>
                      </a:lnTo>
                      <a:lnTo>
                        <a:pt x="54" y="28"/>
                      </a:lnTo>
                      <a:lnTo>
                        <a:pt x="54" y="28"/>
                      </a:lnTo>
                      <a:lnTo>
                        <a:pt x="54" y="28"/>
                      </a:lnTo>
                      <a:lnTo>
                        <a:pt x="54" y="28"/>
                      </a:lnTo>
                      <a:lnTo>
                        <a:pt x="54" y="28"/>
                      </a:lnTo>
                      <a:lnTo>
                        <a:pt x="54" y="28"/>
                      </a:lnTo>
                      <a:lnTo>
                        <a:pt x="32" y="24"/>
                      </a:lnTo>
                      <a:lnTo>
                        <a:pt x="16" y="20"/>
                      </a:lnTo>
                      <a:lnTo>
                        <a:pt x="8" y="16"/>
                      </a:lnTo>
                      <a:lnTo>
                        <a:pt x="6" y="14"/>
                      </a:lnTo>
                      <a:lnTo>
                        <a:pt x="6" y="12"/>
                      </a:lnTo>
                      <a:lnTo>
                        <a:pt x="6"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3" name="Freeform 151"/>
                <p:cNvSpPr>
                  <a:spLocks/>
                </p:cNvSpPr>
                <p:nvPr/>
              </p:nvSpPr>
              <p:spPr bwMode="auto">
                <a:xfrm>
                  <a:off x="3040" y="2164"/>
                  <a:ext cx="10" cy="6"/>
                </a:xfrm>
                <a:custGeom>
                  <a:avLst/>
                  <a:gdLst>
                    <a:gd name="T0" fmla="*/ 10 w 10"/>
                    <a:gd name="T1" fmla="*/ 6 h 6"/>
                    <a:gd name="T2" fmla="*/ 10 w 10"/>
                    <a:gd name="T3" fmla="*/ 6 h 6"/>
                    <a:gd name="T4" fmla="*/ 6 w 10"/>
                    <a:gd name="T5" fmla="*/ 4 h 6"/>
                    <a:gd name="T6" fmla="*/ 0 w 10"/>
                    <a:gd name="T7" fmla="*/ 0 h 6"/>
                    <a:gd name="T8" fmla="*/ 0 w 10"/>
                    <a:gd name="T9" fmla="*/ 0 h 6"/>
                    <a:gd name="T10" fmla="*/ 6 w 10"/>
                    <a:gd name="T11" fmla="*/ 4 h 6"/>
                    <a:gd name="T12" fmla="*/ 10 w 10"/>
                    <a:gd name="T13" fmla="*/ 6 h 6"/>
                    <a:gd name="T14" fmla="*/ 10 w 10"/>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6">
                      <a:moveTo>
                        <a:pt x="10" y="6"/>
                      </a:moveTo>
                      <a:lnTo>
                        <a:pt x="10" y="6"/>
                      </a:lnTo>
                      <a:lnTo>
                        <a:pt x="6" y="4"/>
                      </a:lnTo>
                      <a:lnTo>
                        <a:pt x="0" y="0"/>
                      </a:lnTo>
                      <a:lnTo>
                        <a:pt x="0" y="0"/>
                      </a:lnTo>
                      <a:lnTo>
                        <a:pt x="6" y="4"/>
                      </a:lnTo>
                      <a:lnTo>
                        <a:pt x="10" y="6"/>
                      </a:lnTo>
                      <a:lnTo>
                        <a:pt x="1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4" name="Freeform 152"/>
                <p:cNvSpPr>
                  <a:spLocks/>
                </p:cNvSpPr>
                <p:nvPr/>
              </p:nvSpPr>
              <p:spPr bwMode="auto">
                <a:xfrm>
                  <a:off x="3032" y="2158"/>
                  <a:ext cx="2" cy="6"/>
                </a:xfrm>
                <a:custGeom>
                  <a:avLst/>
                  <a:gdLst>
                    <a:gd name="T0" fmla="*/ 2 w 2"/>
                    <a:gd name="T1" fmla="*/ 6 h 6"/>
                    <a:gd name="T2" fmla="*/ 2 w 2"/>
                    <a:gd name="T3" fmla="*/ 6 h 6"/>
                    <a:gd name="T4" fmla="*/ 2 w 2"/>
                    <a:gd name="T5" fmla="*/ 6 h 6"/>
                    <a:gd name="T6" fmla="*/ 2 w 2"/>
                    <a:gd name="T7" fmla="*/ 6 h 6"/>
                    <a:gd name="T8" fmla="*/ 2 w 2"/>
                    <a:gd name="T9" fmla="*/ 6 h 6"/>
                    <a:gd name="T10" fmla="*/ 2 w 2"/>
                    <a:gd name="T11" fmla="*/ 6 h 6"/>
                    <a:gd name="T12" fmla="*/ 2 w 2"/>
                    <a:gd name="T13" fmla="*/ 0 h 6"/>
                    <a:gd name="T14" fmla="*/ 0 w 2"/>
                    <a:gd name="T15" fmla="*/ 0 h 6"/>
                    <a:gd name="T16" fmla="*/ 0 w 2"/>
                    <a:gd name="T17" fmla="*/ 0 h 6"/>
                    <a:gd name="T18" fmla="*/ 2 w 2"/>
                    <a:gd name="T19" fmla="*/ 0 h 6"/>
                    <a:gd name="T20" fmla="*/ 2 w 2"/>
                    <a:gd name="T21" fmla="*/ 6 h 6"/>
                    <a:gd name="T22" fmla="*/ 2 w 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6">
                      <a:moveTo>
                        <a:pt x="2" y="6"/>
                      </a:moveTo>
                      <a:lnTo>
                        <a:pt x="2" y="6"/>
                      </a:lnTo>
                      <a:lnTo>
                        <a:pt x="2" y="6"/>
                      </a:lnTo>
                      <a:lnTo>
                        <a:pt x="2" y="6"/>
                      </a:lnTo>
                      <a:lnTo>
                        <a:pt x="2" y="6"/>
                      </a:lnTo>
                      <a:lnTo>
                        <a:pt x="2" y="6"/>
                      </a:lnTo>
                      <a:lnTo>
                        <a:pt x="2" y="0"/>
                      </a:lnTo>
                      <a:lnTo>
                        <a:pt x="0" y="0"/>
                      </a:lnTo>
                      <a:lnTo>
                        <a:pt x="0" y="0"/>
                      </a:lnTo>
                      <a:lnTo>
                        <a:pt x="2" y="0"/>
                      </a:lnTo>
                      <a:lnTo>
                        <a:pt x="2" y="6"/>
                      </a:lnTo>
                      <a:lnTo>
                        <a:pt x="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5" name="Freeform 153"/>
                <p:cNvSpPr>
                  <a:spLocks/>
                </p:cNvSpPr>
                <p:nvPr/>
              </p:nvSpPr>
              <p:spPr bwMode="auto">
                <a:xfrm>
                  <a:off x="3000" y="2132"/>
                  <a:ext cx="28" cy="32"/>
                </a:xfrm>
                <a:custGeom>
                  <a:avLst/>
                  <a:gdLst>
                    <a:gd name="T0" fmla="*/ 4 w 28"/>
                    <a:gd name="T1" fmla="*/ 24 h 32"/>
                    <a:gd name="T2" fmla="*/ 4 w 28"/>
                    <a:gd name="T3" fmla="*/ 24 h 32"/>
                    <a:gd name="T4" fmla="*/ 14 w 28"/>
                    <a:gd name="T5" fmla="*/ 24 h 32"/>
                    <a:gd name="T6" fmla="*/ 16 w 28"/>
                    <a:gd name="T7" fmla="*/ 26 h 32"/>
                    <a:gd name="T8" fmla="*/ 18 w 28"/>
                    <a:gd name="T9" fmla="*/ 28 h 32"/>
                    <a:gd name="T10" fmla="*/ 18 w 28"/>
                    <a:gd name="T11" fmla="*/ 32 h 32"/>
                    <a:gd name="T12" fmla="*/ 20 w 28"/>
                    <a:gd name="T13" fmla="*/ 32 h 32"/>
                    <a:gd name="T14" fmla="*/ 22 w 28"/>
                    <a:gd name="T15" fmla="*/ 32 h 32"/>
                    <a:gd name="T16" fmla="*/ 22 w 28"/>
                    <a:gd name="T17" fmla="*/ 32 h 32"/>
                    <a:gd name="T18" fmla="*/ 28 w 28"/>
                    <a:gd name="T19" fmla="*/ 30 h 32"/>
                    <a:gd name="T20" fmla="*/ 28 w 28"/>
                    <a:gd name="T21" fmla="*/ 30 h 32"/>
                    <a:gd name="T22" fmla="*/ 22 w 28"/>
                    <a:gd name="T23" fmla="*/ 32 h 32"/>
                    <a:gd name="T24" fmla="*/ 22 w 28"/>
                    <a:gd name="T25" fmla="*/ 32 h 32"/>
                    <a:gd name="T26" fmla="*/ 20 w 28"/>
                    <a:gd name="T27" fmla="*/ 32 h 32"/>
                    <a:gd name="T28" fmla="*/ 18 w 28"/>
                    <a:gd name="T29" fmla="*/ 32 h 32"/>
                    <a:gd name="T30" fmla="*/ 18 w 28"/>
                    <a:gd name="T31" fmla="*/ 28 h 32"/>
                    <a:gd name="T32" fmla="*/ 16 w 28"/>
                    <a:gd name="T33" fmla="*/ 26 h 32"/>
                    <a:gd name="T34" fmla="*/ 14 w 28"/>
                    <a:gd name="T35" fmla="*/ 24 h 32"/>
                    <a:gd name="T36" fmla="*/ 4 w 28"/>
                    <a:gd name="T37" fmla="*/ 24 h 32"/>
                    <a:gd name="T38" fmla="*/ 4 w 28"/>
                    <a:gd name="T39" fmla="*/ 24 h 32"/>
                    <a:gd name="T40" fmla="*/ 2 w 28"/>
                    <a:gd name="T41" fmla="*/ 24 h 32"/>
                    <a:gd name="T42" fmla="*/ 0 w 28"/>
                    <a:gd name="T43" fmla="*/ 22 h 32"/>
                    <a:gd name="T44" fmla="*/ 4 w 28"/>
                    <a:gd name="T45" fmla="*/ 16 h 32"/>
                    <a:gd name="T46" fmla="*/ 6 w 28"/>
                    <a:gd name="T47" fmla="*/ 8 h 32"/>
                    <a:gd name="T48" fmla="*/ 6 w 28"/>
                    <a:gd name="T49" fmla="*/ 4 h 32"/>
                    <a:gd name="T50" fmla="*/ 4 w 28"/>
                    <a:gd name="T51" fmla="*/ 0 h 32"/>
                    <a:gd name="T52" fmla="*/ 4 w 28"/>
                    <a:gd name="T53" fmla="*/ 0 h 32"/>
                    <a:gd name="T54" fmla="*/ 4 w 28"/>
                    <a:gd name="T55" fmla="*/ 0 h 32"/>
                    <a:gd name="T56" fmla="*/ 4 w 28"/>
                    <a:gd name="T57" fmla="*/ 0 h 32"/>
                    <a:gd name="T58" fmla="*/ 4 w 28"/>
                    <a:gd name="T59" fmla="*/ 0 h 32"/>
                    <a:gd name="T60" fmla="*/ 4 w 28"/>
                    <a:gd name="T61" fmla="*/ 0 h 32"/>
                    <a:gd name="T62" fmla="*/ 6 w 28"/>
                    <a:gd name="T63" fmla="*/ 4 h 32"/>
                    <a:gd name="T64" fmla="*/ 6 w 28"/>
                    <a:gd name="T65" fmla="*/ 8 h 32"/>
                    <a:gd name="T66" fmla="*/ 4 w 28"/>
                    <a:gd name="T67" fmla="*/ 16 h 32"/>
                    <a:gd name="T68" fmla="*/ 0 w 28"/>
                    <a:gd name="T69" fmla="*/ 22 h 32"/>
                    <a:gd name="T70" fmla="*/ 2 w 28"/>
                    <a:gd name="T71" fmla="*/ 24 h 32"/>
                    <a:gd name="T72" fmla="*/ 4 w 28"/>
                    <a:gd name="T73" fmla="*/ 24 h 32"/>
                    <a:gd name="T74" fmla="*/ 4 w 28"/>
                    <a:gd name="T75" fmla="*/ 2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 h="32">
                      <a:moveTo>
                        <a:pt x="4" y="24"/>
                      </a:moveTo>
                      <a:lnTo>
                        <a:pt x="4" y="24"/>
                      </a:lnTo>
                      <a:lnTo>
                        <a:pt x="14" y="24"/>
                      </a:lnTo>
                      <a:lnTo>
                        <a:pt x="16" y="26"/>
                      </a:lnTo>
                      <a:lnTo>
                        <a:pt x="18" y="28"/>
                      </a:lnTo>
                      <a:lnTo>
                        <a:pt x="18" y="32"/>
                      </a:lnTo>
                      <a:lnTo>
                        <a:pt x="20" y="32"/>
                      </a:lnTo>
                      <a:lnTo>
                        <a:pt x="22" y="32"/>
                      </a:lnTo>
                      <a:lnTo>
                        <a:pt x="22" y="32"/>
                      </a:lnTo>
                      <a:lnTo>
                        <a:pt x="28" y="30"/>
                      </a:lnTo>
                      <a:lnTo>
                        <a:pt x="28" y="30"/>
                      </a:lnTo>
                      <a:lnTo>
                        <a:pt x="22" y="32"/>
                      </a:lnTo>
                      <a:lnTo>
                        <a:pt x="22" y="32"/>
                      </a:lnTo>
                      <a:lnTo>
                        <a:pt x="20" y="32"/>
                      </a:lnTo>
                      <a:lnTo>
                        <a:pt x="18" y="32"/>
                      </a:lnTo>
                      <a:lnTo>
                        <a:pt x="18" y="28"/>
                      </a:lnTo>
                      <a:lnTo>
                        <a:pt x="16" y="26"/>
                      </a:lnTo>
                      <a:lnTo>
                        <a:pt x="14" y="24"/>
                      </a:lnTo>
                      <a:lnTo>
                        <a:pt x="4" y="24"/>
                      </a:lnTo>
                      <a:lnTo>
                        <a:pt x="4" y="24"/>
                      </a:lnTo>
                      <a:lnTo>
                        <a:pt x="2" y="24"/>
                      </a:lnTo>
                      <a:lnTo>
                        <a:pt x="0" y="22"/>
                      </a:lnTo>
                      <a:lnTo>
                        <a:pt x="4" y="16"/>
                      </a:lnTo>
                      <a:lnTo>
                        <a:pt x="6" y="8"/>
                      </a:lnTo>
                      <a:lnTo>
                        <a:pt x="6" y="4"/>
                      </a:lnTo>
                      <a:lnTo>
                        <a:pt x="4" y="0"/>
                      </a:lnTo>
                      <a:lnTo>
                        <a:pt x="4" y="0"/>
                      </a:lnTo>
                      <a:lnTo>
                        <a:pt x="4" y="0"/>
                      </a:lnTo>
                      <a:lnTo>
                        <a:pt x="4" y="0"/>
                      </a:lnTo>
                      <a:lnTo>
                        <a:pt x="4" y="0"/>
                      </a:lnTo>
                      <a:lnTo>
                        <a:pt x="4" y="0"/>
                      </a:lnTo>
                      <a:lnTo>
                        <a:pt x="6" y="4"/>
                      </a:lnTo>
                      <a:lnTo>
                        <a:pt x="6" y="8"/>
                      </a:lnTo>
                      <a:lnTo>
                        <a:pt x="4" y="16"/>
                      </a:lnTo>
                      <a:lnTo>
                        <a:pt x="0" y="22"/>
                      </a:lnTo>
                      <a:lnTo>
                        <a:pt x="2" y="24"/>
                      </a:lnTo>
                      <a:lnTo>
                        <a:pt x="4" y="24"/>
                      </a:lnTo>
                      <a:lnTo>
                        <a:pt x="4"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6" name="Freeform 154"/>
                <p:cNvSpPr>
                  <a:spLocks/>
                </p:cNvSpPr>
                <p:nvPr/>
              </p:nvSpPr>
              <p:spPr bwMode="auto">
                <a:xfrm>
                  <a:off x="3094" y="1954"/>
                  <a:ext cx="230" cy="126"/>
                </a:xfrm>
                <a:custGeom>
                  <a:avLst/>
                  <a:gdLst>
                    <a:gd name="T0" fmla="*/ 112 w 230"/>
                    <a:gd name="T1" fmla="*/ 10 h 126"/>
                    <a:gd name="T2" fmla="*/ 102 w 230"/>
                    <a:gd name="T3" fmla="*/ 2 h 126"/>
                    <a:gd name="T4" fmla="*/ 92 w 230"/>
                    <a:gd name="T5" fmla="*/ 6 h 126"/>
                    <a:gd name="T6" fmla="*/ 88 w 230"/>
                    <a:gd name="T7" fmla="*/ 8 h 126"/>
                    <a:gd name="T8" fmla="*/ 84 w 230"/>
                    <a:gd name="T9" fmla="*/ 8 h 126"/>
                    <a:gd name="T10" fmla="*/ 76 w 230"/>
                    <a:gd name="T11" fmla="*/ 0 h 126"/>
                    <a:gd name="T12" fmla="*/ 72 w 230"/>
                    <a:gd name="T13" fmla="*/ 2 h 126"/>
                    <a:gd name="T14" fmla="*/ 72 w 230"/>
                    <a:gd name="T15" fmla="*/ 8 h 126"/>
                    <a:gd name="T16" fmla="*/ 60 w 230"/>
                    <a:gd name="T17" fmla="*/ 12 h 126"/>
                    <a:gd name="T18" fmla="*/ 32 w 230"/>
                    <a:gd name="T19" fmla="*/ 28 h 126"/>
                    <a:gd name="T20" fmla="*/ 8 w 230"/>
                    <a:gd name="T21" fmla="*/ 36 h 126"/>
                    <a:gd name="T22" fmla="*/ 0 w 230"/>
                    <a:gd name="T23" fmla="*/ 44 h 126"/>
                    <a:gd name="T24" fmla="*/ 10 w 230"/>
                    <a:gd name="T25" fmla="*/ 56 h 126"/>
                    <a:gd name="T26" fmla="*/ 8 w 230"/>
                    <a:gd name="T27" fmla="*/ 72 h 126"/>
                    <a:gd name="T28" fmla="*/ 22 w 230"/>
                    <a:gd name="T29" fmla="*/ 84 h 126"/>
                    <a:gd name="T30" fmla="*/ 36 w 230"/>
                    <a:gd name="T31" fmla="*/ 94 h 126"/>
                    <a:gd name="T32" fmla="*/ 58 w 230"/>
                    <a:gd name="T33" fmla="*/ 116 h 126"/>
                    <a:gd name="T34" fmla="*/ 60 w 230"/>
                    <a:gd name="T35" fmla="*/ 118 h 126"/>
                    <a:gd name="T36" fmla="*/ 66 w 230"/>
                    <a:gd name="T37" fmla="*/ 126 h 126"/>
                    <a:gd name="T38" fmla="*/ 88 w 230"/>
                    <a:gd name="T39" fmla="*/ 120 h 126"/>
                    <a:gd name="T40" fmla="*/ 96 w 230"/>
                    <a:gd name="T41" fmla="*/ 108 h 126"/>
                    <a:gd name="T42" fmla="*/ 98 w 230"/>
                    <a:gd name="T43" fmla="*/ 104 h 126"/>
                    <a:gd name="T44" fmla="*/ 104 w 230"/>
                    <a:gd name="T45" fmla="*/ 108 h 126"/>
                    <a:gd name="T46" fmla="*/ 108 w 230"/>
                    <a:gd name="T47" fmla="*/ 108 h 126"/>
                    <a:gd name="T48" fmla="*/ 118 w 230"/>
                    <a:gd name="T49" fmla="*/ 108 h 126"/>
                    <a:gd name="T50" fmla="*/ 138 w 230"/>
                    <a:gd name="T51" fmla="*/ 116 h 126"/>
                    <a:gd name="T52" fmla="*/ 144 w 230"/>
                    <a:gd name="T53" fmla="*/ 116 h 126"/>
                    <a:gd name="T54" fmla="*/ 152 w 230"/>
                    <a:gd name="T55" fmla="*/ 114 h 126"/>
                    <a:gd name="T56" fmla="*/ 164 w 230"/>
                    <a:gd name="T57" fmla="*/ 122 h 126"/>
                    <a:gd name="T58" fmla="*/ 172 w 230"/>
                    <a:gd name="T59" fmla="*/ 112 h 126"/>
                    <a:gd name="T60" fmla="*/ 184 w 230"/>
                    <a:gd name="T61" fmla="*/ 112 h 126"/>
                    <a:gd name="T62" fmla="*/ 192 w 230"/>
                    <a:gd name="T63" fmla="*/ 110 h 126"/>
                    <a:gd name="T64" fmla="*/ 204 w 230"/>
                    <a:gd name="T65" fmla="*/ 96 h 126"/>
                    <a:gd name="T66" fmla="*/ 218 w 230"/>
                    <a:gd name="T67" fmla="*/ 82 h 126"/>
                    <a:gd name="T68" fmla="*/ 230 w 230"/>
                    <a:gd name="T69" fmla="*/ 78 h 126"/>
                    <a:gd name="T70" fmla="*/ 224 w 230"/>
                    <a:gd name="T71" fmla="*/ 64 h 126"/>
                    <a:gd name="T72" fmla="*/ 210 w 230"/>
                    <a:gd name="T73" fmla="*/ 52 h 126"/>
                    <a:gd name="T74" fmla="*/ 194 w 230"/>
                    <a:gd name="T75" fmla="*/ 52 h 126"/>
                    <a:gd name="T76" fmla="*/ 188 w 230"/>
                    <a:gd name="T77" fmla="*/ 46 h 126"/>
                    <a:gd name="T78" fmla="*/ 184 w 230"/>
                    <a:gd name="T79" fmla="*/ 40 h 126"/>
                    <a:gd name="T80" fmla="*/ 164 w 230"/>
                    <a:gd name="T81" fmla="*/ 34 h 126"/>
                    <a:gd name="T82" fmla="*/ 164 w 230"/>
                    <a:gd name="T83" fmla="*/ 36 h 126"/>
                    <a:gd name="T84" fmla="*/ 164 w 230"/>
                    <a:gd name="T85" fmla="*/ 42 h 126"/>
                    <a:gd name="T86" fmla="*/ 158 w 230"/>
                    <a:gd name="T87" fmla="*/ 48 h 126"/>
                    <a:gd name="T88" fmla="*/ 146 w 230"/>
                    <a:gd name="T89" fmla="*/ 40 h 126"/>
                    <a:gd name="T90" fmla="*/ 140 w 230"/>
                    <a:gd name="T91" fmla="*/ 28 h 126"/>
                    <a:gd name="T92" fmla="*/ 148 w 230"/>
                    <a:gd name="T93" fmla="*/ 24 h 126"/>
                    <a:gd name="T94" fmla="*/ 146 w 230"/>
                    <a:gd name="T95" fmla="*/ 22 h 126"/>
                    <a:gd name="T96" fmla="*/ 132 w 230"/>
                    <a:gd name="T97" fmla="*/ 18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0" h="126">
                      <a:moveTo>
                        <a:pt x="118" y="14"/>
                      </a:moveTo>
                      <a:lnTo>
                        <a:pt x="118" y="14"/>
                      </a:lnTo>
                      <a:lnTo>
                        <a:pt x="112" y="10"/>
                      </a:lnTo>
                      <a:lnTo>
                        <a:pt x="108" y="8"/>
                      </a:lnTo>
                      <a:lnTo>
                        <a:pt x="104" y="2"/>
                      </a:lnTo>
                      <a:lnTo>
                        <a:pt x="102" y="2"/>
                      </a:lnTo>
                      <a:lnTo>
                        <a:pt x="102" y="2"/>
                      </a:lnTo>
                      <a:lnTo>
                        <a:pt x="92" y="6"/>
                      </a:lnTo>
                      <a:lnTo>
                        <a:pt x="92" y="6"/>
                      </a:lnTo>
                      <a:lnTo>
                        <a:pt x="92" y="6"/>
                      </a:lnTo>
                      <a:lnTo>
                        <a:pt x="92" y="6"/>
                      </a:lnTo>
                      <a:lnTo>
                        <a:pt x="88" y="8"/>
                      </a:lnTo>
                      <a:lnTo>
                        <a:pt x="86" y="8"/>
                      </a:lnTo>
                      <a:lnTo>
                        <a:pt x="86" y="8"/>
                      </a:lnTo>
                      <a:lnTo>
                        <a:pt x="84" y="8"/>
                      </a:lnTo>
                      <a:lnTo>
                        <a:pt x="84" y="8"/>
                      </a:lnTo>
                      <a:lnTo>
                        <a:pt x="76" y="0"/>
                      </a:lnTo>
                      <a:lnTo>
                        <a:pt x="76" y="0"/>
                      </a:lnTo>
                      <a:lnTo>
                        <a:pt x="74" y="2"/>
                      </a:lnTo>
                      <a:lnTo>
                        <a:pt x="74" y="2"/>
                      </a:lnTo>
                      <a:lnTo>
                        <a:pt x="72" y="2"/>
                      </a:lnTo>
                      <a:lnTo>
                        <a:pt x="72" y="4"/>
                      </a:lnTo>
                      <a:lnTo>
                        <a:pt x="72" y="6"/>
                      </a:lnTo>
                      <a:lnTo>
                        <a:pt x="72" y="8"/>
                      </a:lnTo>
                      <a:lnTo>
                        <a:pt x="70" y="10"/>
                      </a:lnTo>
                      <a:lnTo>
                        <a:pt x="60" y="12"/>
                      </a:lnTo>
                      <a:lnTo>
                        <a:pt x="60" y="12"/>
                      </a:lnTo>
                      <a:lnTo>
                        <a:pt x="48" y="18"/>
                      </a:lnTo>
                      <a:lnTo>
                        <a:pt x="40" y="22"/>
                      </a:lnTo>
                      <a:lnTo>
                        <a:pt x="32" y="28"/>
                      </a:lnTo>
                      <a:lnTo>
                        <a:pt x="20" y="34"/>
                      </a:lnTo>
                      <a:lnTo>
                        <a:pt x="20" y="34"/>
                      </a:lnTo>
                      <a:lnTo>
                        <a:pt x="8" y="36"/>
                      </a:lnTo>
                      <a:lnTo>
                        <a:pt x="2" y="40"/>
                      </a:lnTo>
                      <a:lnTo>
                        <a:pt x="0" y="42"/>
                      </a:lnTo>
                      <a:lnTo>
                        <a:pt x="0" y="44"/>
                      </a:lnTo>
                      <a:lnTo>
                        <a:pt x="6" y="52"/>
                      </a:lnTo>
                      <a:lnTo>
                        <a:pt x="6" y="52"/>
                      </a:lnTo>
                      <a:lnTo>
                        <a:pt x="10" y="56"/>
                      </a:lnTo>
                      <a:lnTo>
                        <a:pt x="10" y="60"/>
                      </a:lnTo>
                      <a:lnTo>
                        <a:pt x="8" y="68"/>
                      </a:lnTo>
                      <a:lnTo>
                        <a:pt x="8" y="72"/>
                      </a:lnTo>
                      <a:lnTo>
                        <a:pt x="10" y="74"/>
                      </a:lnTo>
                      <a:lnTo>
                        <a:pt x="14" y="78"/>
                      </a:lnTo>
                      <a:lnTo>
                        <a:pt x="22" y="84"/>
                      </a:lnTo>
                      <a:lnTo>
                        <a:pt x="22" y="84"/>
                      </a:lnTo>
                      <a:lnTo>
                        <a:pt x="30" y="88"/>
                      </a:lnTo>
                      <a:lnTo>
                        <a:pt x="36" y="94"/>
                      </a:lnTo>
                      <a:lnTo>
                        <a:pt x="44" y="104"/>
                      </a:lnTo>
                      <a:lnTo>
                        <a:pt x="58" y="116"/>
                      </a:lnTo>
                      <a:lnTo>
                        <a:pt x="58" y="116"/>
                      </a:lnTo>
                      <a:lnTo>
                        <a:pt x="58" y="116"/>
                      </a:lnTo>
                      <a:lnTo>
                        <a:pt x="58" y="116"/>
                      </a:lnTo>
                      <a:lnTo>
                        <a:pt x="60" y="118"/>
                      </a:lnTo>
                      <a:lnTo>
                        <a:pt x="62" y="120"/>
                      </a:lnTo>
                      <a:lnTo>
                        <a:pt x="64" y="124"/>
                      </a:lnTo>
                      <a:lnTo>
                        <a:pt x="66" y="126"/>
                      </a:lnTo>
                      <a:lnTo>
                        <a:pt x="72" y="126"/>
                      </a:lnTo>
                      <a:lnTo>
                        <a:pt x="72" y="126"/>
                      </a:lnTo>
                      <a:lnTo>
                        <a:pt x="88" y="120"/>
                      </a:lnTo>
                      <a:lnTo>
                        <a:pt x="94" y="116"/>
                      </a:lnTo>
                      <a:lnTo>
                        <a:pt x="96" y="112"/>
                      </a:lnTo>
                      <a:lnTo>
                        <a:pt x="96" y="108"/>
                      </a:lnTo>
                      <a:lnTo>
                        <a:pt x="96" y="108"/>
                      </a:lnTo>
                      <a:lnTo>
                        <a:pt x="96" y="104"/>
                      </a:lnTo>
                      <a:lnTo>
                        <a:pt x="98" y="104"/>
                      </a:lnTo>
                      <a:lnTo>
                        <a:pt x="98" y="104"/>
                      </a:lnTo>
                      <a:lnTo>
                        <a:pt x="100" y="106"/>
                      </a:lnTo>
                      <a:lnTo>
                        <a:pt x="104" y="108"/>
                      </a:lnTo>
                      <a:lnTo>
                        <a:pt x="104" y="108"/>
                      </a:lnTo>
                      <a:lnTo>
                        <a:pt x="108" y="108"/>
                      </a:lnTo>
                      <a:lnTo>
                        <a:pt x="108" y="108"/>
                      </a:lnTo>
                      <a:lnTo>
                        <a:pt x="112" y="108"/>
                      </a:lnTo>
                      <a:lnTo>
                        <a:pt x="112" y="108"/>
                      </a:lnTo>
                      <a:lnTo>
                        <a:pt x="118" y="108"/>
                      </a:lnTo>
                      <a:lnTo>
                        <a:pt x="124" y="112"/>
                      </a:lnTo>
                      <a:lnTo>
                        <a:pt x="132" y="116"/>
                      </a:lnTo>
                      <a:lnTo>
                        <a:pt x="138" y="116"/>
                      </a:lnTo>
                      <a:lnTo>
                        <a:pt x="138" y="116"/>
                      </a:lnTo>
                      <a:lnTo>
                        <a:pt x="144" y="116"/>
                      </a:lnTo>
                      <a:lnTo>
                        <a:pt x="144" y="116"/>
                      </a:lnTo>
                      <a:lnTo>
                        <a:pt x="148" y="114"/>
                      </a:lnTo>
                      <a:lnTo>
                        <a:pt x="152" y="114"/>
                      </a:lnTo>
                      <a:lnTo>
                        <a:pt x="152" y="114"/>
                      </a:lnTo>
                      <a:lnTo>
                        <a:pt x="156" y="116"/>
                      </a:lnTo>
                      <a:lnTo>
                        <a:pt x="160" y="118"/>
                      </a:lnTo>
                      <a:lnTo>
                        <a:pt x="164" y="122"/>
                      </a:lnTo>
                      <a:lnTo>
                        <a:pt x="164" y="122"/>
                      </a:lnTo>
                      <a:lnTo>
                        <a:pt x="168" y="116"/>
                      </a:lnTo>
                      <a:lnTo>
                        <a:pt x="172" y="112"/>
                      </a:lnTo>
                      <a:lnTo>
                        <a:pt x="174" y="112"/>
                      </a:lnTo>
                      <a:lnTo>
                        <a:pt x="178" y="112"/>
                      </a:lnTo>
                      <a:lnTo>
                        <a:pt x="184" y="112"/>
                      </a:lnTo>
                      <a:lnTo>
                        <a:pt x="188" y="112"/>
                      </a:lnTo>
                      <a:lnTo>
                        <a:pt x="192" y="110"/>
                      </a:lnTo>
                      <a:lnTo>
                        <a:pt x="192" y="110"/>
                      </a:lnTo>
                      <a:lnTo>
                        <a:pt x="198" y="106"/>
                      </a:lnTo>
                      <a:lnTo>
                        <a:pt x="202" y="102"/>
                      </a:lnTo>
                      <a:lnTo>
                        <a:pt x="204" y="96"/>
                      </a:lnTo>
                      <a:lnTo>
                        <a:pt x="206" y="92"/>
                      </a:lnTo>
                      <a:lnTo>
                        <a:pt x="210" y="88"/>
                      </a:lnTo>
                      <a:lnTo>
                        <a:pt x="218" y="82"/>
                      </a:lnTo>
                      <a:lnTo>
                        <a:pt x="230" y="78"/>
                      </a:lnTo>
                      <a:lnTo>
                        <a:pt x="230" y="78"/>
                      </a:lnTo>
                      <a:lnTo>
                        <a:pt x="230" y="78"/>
                      </a:lnTo>
                      <a:lnTo>
                        <a:pt x="230" y="78"/>
                      </a:lnTo>
                      <a:lnTo>
                        <a:pt x="226" y="70"/>
                      </a:lnTo>
                      <a:lnTo>
                        <a:pt x="224" y="64"/>
                      </a:lnTo>
                      <a:lnTo>
                        <a:pt x="218" y="58"/>
                      </a:lnTo>
                      <a:lnTo>
                        <a:pt x="210" y="52"/>
                      </a:lnTo>
                      <a:lnTo>
                        <a:pt x="210" y="52"/>
                      </a:lnTo>
                      <a:lnTo>
                        <a:pt x="202" y="52"/>
                      </a:lnTo>
                      <a:lnTo>
                        <a:pt x="198" y="52"/>
                      </a:lnTo>
                      <a:lnTo>
                        <a:pt x="194" y="52"/>
                      </a:lnTo>
                      <a:lnTo>
                        <a:pt x="190" y="50"/>
                      </a:lnTo>
                      <a:lnTo>
                        <a:pt x="190" y="50"/>
                      </a:lnTo>
                      <a:lnTo>
                        <a:pt x="188" y="46"/>
                      </a:lnTo>
                      <a:lnTo>
                        <a:pt x="188" y="44"/>
                      </a:lnTo>
                      <a:lnTo>
                        <a:pt x="188" y="40"/>
                      </a:lnTo>
                      <a:lnTo>
                        <a:pt x="184" y="40"/>
                      </a:lnTo>
                      <a:lnTo>
                        <a:pt x="184" y="40"/>
                      </a:lnTo>
                      <a:lnTo>
                        <a:pt x="170" y="34"/>
                      </a:lnTo>
                      <a:lnTo>
                        <a:pt x="164" y="34"/>
                      </a:lnTo>
                      <a:lnTo>
                        <a:pt x="162" y="34"/>
                      </a:lnTo>
                      <a:lnTo>
                        <a:pt x="162" y="34"/>
                      </a:lnTo>
                      <a:lnTo>
                        <a:pt x="164" y="36"/>
                      </a:lnTo>
                      <a:lnTo>
                        <a:pt x="164" y="36"/>
                      </a:lnTo>
                      <a:lnTo>
                        <a:pt x="164" y="40"/>
                      </a:lnTo>
                      <a:lnTo>
                        <a:pt x="164" y="42"/>
                      </a:lnTo>
                      <a:lnTo>
                        <a:pt x="164" y="42"/>
                      </a:lnTo>
                      <a:lnTo>
                        <a:pt x="162" y="46"/>
                      </a:lnTo>
                      <a:lnTo>
                        <a:pt x="158" y="48"/>
                      </a:lnTo>
                      <a:lnTo>
                        <a:pt x="152" y="46"/>
                      </a:lnTo>
                      <a:lnTo>
                        <a:pt x="146" y="40"/>
                      </a:lnTo>
                      <a:lnTo>
                        <a:pt x="146" y="40"/>
                      </a:lnTo>
                      <a:lnTo>
                        <a:pt x="140" y="32"/>
                      </a:lnTo>
                      <a:lnTo>
                        <a:pt x="140" y="28"/>
                      </a:lnTo>
                      <a:lnTo>
                        <a:pt x="140" y="28"/>
                      </a:lnTo>
                      <a:lnTo>
                        <a:pt x="142" y="26"/>
                      </a:lnTo>
                      <a:lnTo>
                        <a:pt x="144" y="26"/>
                      </a:lnTo>
                      <a:lnTo>
                        <a:pt x="148" y="24"/>
                      </a:lnTo>
                      <a:lnTo>
                        <a:pt x="148" y="24"/>
                      </a:lnTo>
                      <a:lnTo>
                        <a:pt x="146" y="22"/>
                      </a:lnTo>
                      <a:lnTo>
                        <a:pt x="146" y="22"/>
                      </a:lnTo>
                      <a:lnTo>
                        <a:pt x="144" y="20"/>
                      </a:lnTo>
                      <a:lnTo>
                        <a:pt x="140" y="20"/>
                      </a:lnTo>
                      <a:lnTo>
                        <a:pt x="132" y="18"/>
                      </a:lnTo>
                      <a:lnTo>
                        <a:pt x="118" y="14"/>
                      </a:lnTo>
                      <a:lnTo>
                        <a:pt x="118"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7" name="Freeform 155"/>
                <p:cNvSpPr>
                  <a:spLocks/>
                </p:cNvSpPr>
                <p:nvPr/>
              </p:nvSpPr>
              <p:spPr bwMode="auto">
                <a:xfrm>
                  <a:off x="3186" y="1956"/>
                  <a:ext cx="56" cy="22"/>
                </a:xfrm>
                <a:custGeom>
                  <a:avLst/>
                  <a:gdLst>
                    <a:gd name="T0" fmla="*/ 26 w 56"/>
                    <a:gd name="T1" fmla="*/ 12 h 22"/>
                    <a:gd name="T2" fmla="*/ 26 w 56"/>
                    <a:gd name="T3" fmla="*/ 12 h 22"/>
                    <a:gd name="T4" fmla="*/ 40 w 56"/>
                    <a:gd name="T5" fmla="*/ 16 h 22"/>
                    <a:gd name="T6" fmla="*/ 48 w 56"/>
                    <a:gd name="T7" fmla="*/ 18 h 22"/>
                    <a:gd name="T8" fmla="*/ 52 w 56"/>
                    <a:gd name="T9" fmla="*/ 18 h 22"/>
                    <a:gd name="T10" fmla="*/ 54 w 56"/>
                    <a:gd name="T11" fmla="*/ 20 h 22"/>
                    <a:gd name="T12" fmla="*/ 54 w 56"/>
                    <a:gd name="T13" fmla="*/ 20 h 22"/>
                    <a:gd name="T14" fmla="*/ 56 w 56"/>
                    <a:gd name="T15" fmla="*/ 22 h 22"/>
                    <a:gd name="T16" fmla="*/ 56 w 56"/>
                    <a:gd name="T17" fmla="*/ 22 h 22"/>
                    <a:gd name="T18" fmla="*/ 54 w 56"/>
                    <a:gd name="T19" fmla="*/ 20 h 22"/>
                    <a:gd name="T20" fmla="*/ 54 w 56"/>
                    <a:gd name="T21" fmla="*/ 20 h 22"/>
                    <a:gd name="T22" fmla="*/ 52 w 56"/>
                    <a:gd name="T23" fmla="*/ 18 h 22"/>
                    <a:gd name="T24" fmla="*/ 48 w 56"/>
                    <a:gd name="T25" fmla="*/ 16 h 22"/>
                    <a:gd name="T26" fmla="*/ 40 w 56"/>
                    <a:gd name="T27" fmla="*/ 16 h 22"/>
                    <a:gd name="T28" fmla="*/ 26 w 56"/>
                    <a:gd name="T29" fmla="*/ 12 h 22"/>
                    <a:gd name="T30" fmla="*/ 26 w 56"/>
                    <a:gd name="T31" fmla="*/ 12 h 22"/>
                    <a:gd name="T32" fmla="*/ 20 w 56"/>
                    <a:gd name="T33" fmla="*/ 8 h 22"/>
                    <a:gd name="T34" fmla="*/ 16 w 56"/>
                    <a:gd name="T35" fmla="*/ 4 h 22"/>
                    <a:gd name="T36" fmla="*/ 12 w 56"/>
                    <a:gd name="T37" fmla="*/ 0 h 22"/>
                    <a:gd name="T38" fmla="*/ 10 w 56"/>
                    <a:gd name="T39" fmla="*/ 0 h 22"/>
                    <a:gd name="T40" fmla="*/ 10 w 56"/>
                    <a:gd name="T41" fmla="*/ 0 h 22"/>
                    <a:gd name="T42" fmla="*/ 2 w 56"/>
                    <a:gd name="T43" fmla="*/ 4 h 22"/>
                    <a:gd name="T44" fmla="*/ 2 w 56"/>
                    <a:gd name="T45" fmla="*/ 4 h 22"/>
                    <a:gd name="T46" fmla="*/ 0 w 56"/>
                    <a:gd name="T47" fmla="*/ 4 h 22"/>
                    <a:gd name="T48" fmla="*/ 0 w 56"/>
                    <a:gd name="T49" fmla="*/ 4 h 22"/>
                    <a:gd name="T50" fmla="*/ 10 w 56"/>
                    <a:gd name="T51" fmla="*/ 0 h 22"/>
                    <a:gd name="T52" fmla="*/ 10 w 56"/>
                    <a:gd name="T53" fmla="*/ 0 h 22"/>
                    <a:gd name="T54" fmla="*/ 12 w 56"/>
                    <a:gd name="T55" fmla="*/ 0 h 22"/>
                    <a:gd name="T56" fmla="*/ 16 w 56"/>
                    <a:gd name="T57" fmla="*/ 6 h 22"/>
                    <a:gd name="T58" fmla="*/ 20 w 56"/>
                    <a:gd name="T59" fmla="*/ 8 h 22"/>
                    <a:gd name="T60" fmla="*/ 26 w 56"/>
                    <a:gd name="T61" fmla="*/ 12 h 22"/>
                    <a:gd name="T62" fmla="*/ 26 w 56"/>
                    <a:gd name="T63"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22">
                      <a:moveTo>
                        <a:pt x="26" y="12"/>
                      </a:moveTo>
                      <a:lnTo>
                        <a:pt x="26" y="12"/>
                      </a:lnTo>
                      <a:lnTo>
                        <a:pt x="40" y="16"/>
                      </a:lnTo>
                      <a:lnTo>
                        <a:pt x="48" y="18"/>
                      </a:lnTo>
                      <a:lnTo>
                        <a:pt x="52" y="18"/>
                      </a:lnTo>
                      <a:lnTo>
                        <a:pt x="54" y="20"/>
                      </a:lnTo>
                      <a:lnTo>
                        <a:pt x="54" y="20"/>
                      </a:lnTo>
                      <a:lnTo>
                        <a:pt x="56" y="22"/>
                      </a:lnTo>
                      <a:lnTo>
                        <a:pt x="56" y="22"/>
                      </a:lnTo>
                      <a:lnTo>
                        <a:pt x="54" y="20"/>
                      </a:lnTo>
                      <a:lnTo>
                        <a:pt x="54" y="20"/>
                      </a:lnTo>
                      <a:lnTo>
                        <a:pt x="52" y="18"/>
                      </a:lnTo>
                      <a:lnTo>
                        <a:pt x="48" y="16"/>
                      </a:lnTo>
                      <a:lnTo>
                        <a:pt x="40" y="16"/>
                      </a:lnTo>
                      <a:lnTo>
                        <a:pt x="26" y="12"/>
                      </a:lnTo>
                      <a:lnTo>
                        <a:pt x="26" y="12"/>
                      </a:lnTo>
                      <a:lnTo>
                        <a:pt x="20" y="8"/>
                      </a:lnTo>
                      <a:lnTo>
                        <a:pt x="16" y="4"/>
                      </a:lnTo>
                      <a:lnTo>
                        <a:pt x="12" y="0"/>
                      </a:lnTo>
                      <a:lnTo>
                        <a:pt x="10" y="0"/>
                      </a:lnTo>
                      <a:lnTo>
                        <a:pt x="10" y="0"/>
                      </a:lnTo>
                      <a:lnTo>
                        <a:pt x="2" y="4"/>
                      </a:lnTo>
                      <a:lnTo>
                        <a:pt x="2" y="4"/>
                      </a:lnTo>
                      <a:lnTo>
                        <a:pt x="0" y="4"/>
                      </a:lnTo>
                      <a:lnTo>
                        <a:pt x="0" y="4"/>
                      </a:lnTo>
                      <a:lnTo>
                        <a:pt x="10" y="0"/>
                      </a:lnTo>
                      <a:lnTo>
                        <a:pt x="10" y="0"/>
                      </a:lnTo>
                      <a:lnTo>
                        <a:pt x="12" y="0"/>
                      </a:lnTo>
                      <a:lnTo>
                        <a:pt x="16" y="6"/>
                      </a:lnTo>
                      <a:lnTo>
                        <a:pt x="20" y="8"/>
                      </a:lnTo>
                      <a:lnTo>
                        <a:pt x="26" y="12"/>
                      </a:lnTo>
                      <a:lnTo>
                        <a:pt x="26"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8" name="Freeform 156"/>
                <p:cNvSpPr>
                  <a:spLocks/>
                </p:cNvSpPr>
                <p:nvPr/>
              </p:nvSpPr>
              <p:spPr bwMode="auto">
                <a:xfrm>
                  <a:off x="3256" y="1988"/>
                  <a:ext cx="68" cy="44"/>
                </a:xfrm>
                <a:custGeom>
                  <a:avLst/>
                  <a:gdLst>
                    <a:gd name="T0" fmla="*/ 22 w 68"/>
                    <a:gd name="T1" fmla="*/ 6 h 44"/>
                    <a:gd name="T2" fmla="*/ 22 w 68"/>
                    <a:gd name="T3" fmla="*/ 6 h 44"/>
                    <a:gd name="T4" fmla="*/ 26 w 68"/>
                    <a:gd name="T5" fmla="*/ 6 h 44"/>
                    <a:gd name="T6" fmla="*/ 26 w 68"/>
                    <a:gd name="T7" fmla="*/ 10 h 44"/>
                    <a:gd name="T8" fmla="*/ 26 w 68"/>
                    <a:gd name="T9" fmla="*/ 12 h 44"/>
                    <a:gd name="T10" fmla="*/ 28 w 68"/>
                    <a:gd name="T11" fmla="*/ 16 h 44"/>
                    <a:gd name="T12" fmla="*/ 28 w 68"/>
                    <a:gd name="T13" fmla="*/ 16 h 44"/>
                    <a:gd name="T14" fmla="*/ 32 w 68"/>
                    <a:gd name="T15" fmla="*/ 18 h 44"/>
                    <a:gd name="T16" fmla="*/ 36 w 68"/>
                    <a:gd name="T17" fmla="*/ 18 h 44"/>
                    <a:gd name="T18" fmla="*/ 40 w 68"/>
                    <a:gd name="T19" fmla="*/ 18 h 44"/>
                    <a:gd name="T20" fmla="*/ 48 w 68"/>
                    <a:gd name="T21" fmla="*/ 18 h 44"/>
                    <a:gd name="T22" fmla="*/ 48 w 68"/>
                    <a:gd name="T23" fmla="*/ 18 h 44"/>
                    <a:gd name="T24" fmla="*/ 56 w 68"/>
                    <a:gd name="T25" fmla="*/ 24 h 44"/>
                    <a:gd name="T26" fmla="*/ 62 w 68"/>
                    <a:gd name="T27" fmla="*/ 30 h 44"/>
                    <a:gd name="T28" fmla="*/ 64 w 68"/>
                    <a:gd name="T29" fmla="*/ 36 h 44"/>
                    <a:gd name="T30" fmla="*/ 68 w 68"/>
                    <a:gd name="T31" fmla="*/ 44 h 44"/>
                    <a:gd name="T32" fmla="*/ 68 w 68"/>
                    <a:gd name="T33" fmla="*/ 44 h 44"/>
                    <a:gd name="T34" fmla="*/ 68 w 68"/>
                    <a:gd name="T35" fmla="*/ 44 h 44"/>
                    <a:gd name="T36" fmla="*/ 68 w 68"/>
                    <a:gd name="T37" fmla="*/ 44 h 44"/>
                    <a:gd name="T38" fmla="*/ 68 w 68"/>
                    <a:gd name="T39" fmla="*/ 44 h 44"/>
                    <a:gd name="T40" fmla="*/ 68 w 68"/>
                    <a:gd name="T41" fmla="*/ 44 h 44"/>
                    <a:gd name="T42" fmla="*/ 64 w 68"/>
                    <a:gd name="T43" fmla="*/ 36 h 44"/>
                    <a:gd name="T44" fmla="*/ 62 w 68"/>
                    <a:gd name="T45" fmla="*/ 30 h 44"/>
                    <a:gd name="T46" fmla="*/ 56 w 68"/>
                    <a:gd name="T47" fmla="*/ 24 h 44"/>
                    <a:gd name="T48" fmla="*/ 48 w 68"/>
                    <a:gd name="T49" fmla="*/ 18 h 44"/>
                    <a:gd name="T50" fmla="*/ 48 w 68"/>
                    <a:gd name="T51" fmla="*/ 18 h 44"/>
                    <a:gd name="T52" fmla="*/ 40 w 68"/>
                    <a:gd name="T53" fmla="*/ 18 h 44"/>
                    <a:gd name="T54" fmla="*/ 36 w 68"/>
                    <a:gd name="T55" fmla="*/ 18 h 44"/>
                    <a:gd name="T56" fmla="*/ 32 w 68"/>
                    <a:gd name="T57" fmla="*/ 18 h 44"/>
                    <a:gd name="T58" fmla="*/ 28 w 68"/>
                    <a:gd name="T59" fmla="*/ 16 h 44"/>
                    <a:gd name="T60" fmla="*/ 28 w 68"/>
                    <a:gd name="T61" fmla="*/ 16 h 44"/>
                    <a:gd name="T62" fmla="*/ 26 w 68"/>
                    <a:gd name="T63" fmla="*/ 12 h 44"/>
                    <a:gd name="T64" fmla="*/ 26 w 68"/>
                    <a:gd name="T65" fmla="*/ 8 h 44"/>
                    <a:gd name="T66" fmla="*/ 26 w 68"/>
                    <a:gd name="T67" fmla="*/ 6 h 44"/>
                    <a:gd name="T68" fmla="*/ 22 w 68"/>
                    <a:gd name="T69" fmla="*/ 4 h 44"/>
                    <a:gd name="T70" fmla="*/ 22 w 68"/>
                    <a:gd name="T71" fmla="*/ 4 h 44"/>
                    <a:gd name="T72" fmla="*/ 8 w 68"/>
                    <a:gd name="T73" fmla="*/ 0 h 44"/>
                    <a:gd name="T74" fmla="*/ 2 w 68"/>
                    <a:gd name="T75" fmla="*/ 0 h 44"/>
                    <a:gd name="T76" fmla="*/ 0 w 68"/>
                    <a:gd name="T77" fmla="*/ 0 h 44"/>
                    <a:gd name="T78" fmla="*/ 0 w 68"/>
                    <a:gd name="T79" fmla="*/ 0 h 44"/>
                    <a:gd name="T80" fmla="*/ 2 w 68"/>
                    <a:gd name="T81" fmla="*/ 0 h 44"/>
                    <a:gd name="T82" fmla="*/ 8 w 68"/>
                    <a:gd name="T83" fmla="*/ 0 h 44"/>
                    <a:gd name="T84" fmla="*/ 22 w 68"/>
                    <a:gd name="T85" fmla="*/ 6 h 44"/>
                    <a:gd name="T86" fmla="*/ 22 w 68"/>
                    <a:gd name="T87" fmla="*/ 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 h="44">
                      <a:moveTo>
                        <a:pt x="22" y="6"/>
                      </a:moveTo>
                      <a:lnTo>
                        <a:pt x="22" y="6"/>
                      </a:lnTo>
                      <a:lnTo>
                        <a:pt x="26" y="6"/>
                      </a:lnTo>
                      <a:lnTo>
                        <a:pt x="26" y="10"/>
                      </a:lnTo>
                      <a:lnTo>
                        <a:pt x="26" y="12"/>
                      </a:lnTo>
                      <a:lnTo>
                        <a:pt x="28" y="16"/>
                      </a:lnTo>
                      <a:lnTo>
                        <a:pt x="28" y="16"/>
                      </a:lnTo>
                      <a:lnTo>
                        <a:pt x="32" y="18"/>
                      </a:lnTo>
                      <a:lnTo>
                        <a:pt x="36" y="18"/>
                      </a:lnTo>
                      <a:lnTo>
                        <a:pt x="40" y="18"/>
                      </a:lnTo>
                      <a:lnTo>
                        <a:pt x="48" y="18"/>
                      </a:lnTo>
                      <a:lnTo>
                        <a:pt x="48" y="18"/>
                      </a:lnTo>
                      <a:lnTo>
                        <a:pt x="56" y="24"/>
                      </a:lnTo>
                      <a:lnTo>
                        <a:pt x="62" y="30"/>
                      </a:lnTo>
                      <a:lnTo>
                        <a:pt x="64" y="36"/>
                      </a:lnTo>
                      <a:lnTo>
                        <a:pt x="68" y="44"/>
                      </a:lnTo>
                      <a:lnTo>
                        <a:pt x="68" y="44"/>
                      </a:lnTo>
                      <a:lnTo>
                        <a:pt x="68" y="44"/>
                      </a:lnTo>
                      <a:lnTo>
                        <a:pt x="68" y="44"/>
                      </a:lnTo>
                      <a:lnTo>
                        <a:pt x="68" y="44"/>
                      </a:lnTo>
                      <a:lnTo>
                        <a:pt x="68" y="44"/>
                      </a:lnTo>
                      <a:lnTo>
                        <a:pt x="64" y="36"/>
                      </a:lnTo>
                      <a:lnTo>
                        <a:pt x="62" y="30"/>
                      </a:lnTo>
                      <a:lnTo>
                        <a:pt x="56" y="24"/>
                      </a:lnTo>
                      <a:lnTo>
                        <a:pt x="48" y="18"/>
                      </a:lnTo>
                      <a:lnTo>
                        <a:pt x="48" y="18"/>
                      </a:lnTo>
                      <a:lnTo>
                        <a:pt x="40" y="18"/>
                      </a:lnTo>
                      <a:lnTo>
                        <a:pt x="36" y="18"/>
                      </a:lnTo>
                      <a:lnTo>
                        <a:pt x="32" y="18"/>
                      </a:lnTo>
                      <a:lnTo>
                        <a:pt x="28" y="16"/>
                      </a:lnTo>
                      <a:lnTo>
                        <a:pt x="28" y="16"/>
                      </a:lnTo>
                      <a:lnTo>
                        <a:pt x="26" y="12"/>
                      </a:lnTo>
                      <a:lnTo>
                        <a:pt x="26" y="8"/>
                      </a:lnTo>
                      <a:lnTo>
                        <a:pt x="26" y="6"/>
                      </a:lnTo>
                      <a:lnTo>
                        <a:pt x="22" y="4"/>
                      </a:lnTo>
                      <a:lnTo>
                        <a:pt x="22" y="4"/>
                      </a:lnTo>
                      <a:lnTo>
                        <a:pt x="8" y="0"/>
                      </a:lnTo>
                      <a:lnTo>
                        <a:pt x="2" y="0"/>
                      </a:lnTo>
                      <a:lnTo>
                        <a:pt x="0" y="0"/>
                      </a:lnTo>
                      <a:lnTo>
                        <a:pt x="0" y="0"/>
                      </a:lnTo>
                      <a:lnTo>
                        <a:pt x="2" y="0"/>
                      </a:lnTo>
                      <a:lnTo>
                        <a:pt x="8" y="0"/>
                      </a:lnTo>
                      <a:lnTo>
                        <a:pt x="22" y="6"/>
                      </a:lnTo>
                      <a:lnTo>
                        <a:pt x="2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69" name="Freeform 157"/>
                <p:cNvSpPr>
                  <a:spLocks/>
                </p:cNvSpPr>
                <p:nvPr/>
              </p:nvSpPr>
              <p:spPr bwMode="auto">
                <a:xfrm>
                  <a:off x="3234" y="1982"/>
                  <a:ext cx="24" cy="20"/>
                </a:xfrm>
                <a:custGeom>
                  <a:avLst/>
                  <a:gdLst>
                    <a:gd name="T0" fmla="*/ 6 w 24"/>
                    <a:gd name="T1" fmla="*/ 12 h 20"/>
                    <a:gd name="T2" fmla="*/ 6 w 24"/>
                    <a:gd name="T3" fmla="*/ 12 h 20"/>
                    <a:gd name="T4" fmla="*/ 12 w 24"/>
                    <a:gd name="T5" fmla="*/ 18 h 20"/>
                    <a:gd name="T6" fmla="*/ 18 w 24"/>
                    <a:gd name="T7" fmla="*/ 20 h 20"/>
                    <a:gd name="T8" fmla="*/ 22 w 24"/>
                    <a:gd name="T9" fmla="*/ 18 h 20"/>
                    <a:gd name="T10" fmla="*/ 24 w 24"/>
                    <a:gd name="T11" fmla="*/ 14 h 20"/>
                    <a:gd name="T12" fmla="*/ 24 w 24"/>
                    <a:gd name="T13" fmla="*/ 14 h 20"/>
                    <a:gd name="T14" fmla="*/ 22 w 24"/>
                    <a:gd name="T15" fmla="*/ 18 h 20"/>
                    <a:gd name="T16" fmla="*/ 18 w 24"/>
                    <a:gd name="T17" fmla="*/ 20 h 20"/>
                    <a:gd name="T18" fmla="*/ 12 w 24"/>
                    <a:gd name="T19" fmla="*/ 18 h 20"/>
                    <a:gd name="T20" fmla="*/ 6 w 24"/>
                    <a:gd name="T21" fmla="*/ 10 h 20"/>
                    <a:gd name="T22" fmla="*/ 6 w 24"/>
                    <a:gd name="T23" fmla="*/ 10 h 20"/>
                    <a:gd name="T24" fmla="*/ 0 w 24"/>
                    <a:gd name="T25" fmla="*/ 4 h 20"/>
                    <a:gd name="T26" fmla="*/ 0 w 24"/>
                    <a:gd name="T27" fmla="*/ 0 h 20"/>
                    <a:gd name="T28" fmla="*/ 0 w 24"/>
                    <a:gd name="T29" fmla="*/ 0 h 20"/>
                    <a:gd name="T30" fmla="*/ 0 w 24"/>
                    <a:gd name="T31" fmla="*/ 4 h 20"/>
                    <a:gd name="T32" fmla="*/ 6 w 24"/>
                    <a:gd name="T33" fmla="*/ 12 h 20"/>
                    <a:gd name="T34" fmla="*/ 6 w 24"/>
                    <a:gd name="T35"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0">
                      <a:moveTo>
                        <a:pt x="6" y="12"/>
                      </a:moveTo>
                      <a:lnTo>
                        <a:pt x="6" y="12"/>
                      </a:lnTo>
                      <a:lnTo>
                        <a:pt x="12" y="18"/>
                      </a:lnTo>
                      <a:lnTo>
                        <a:pt x="18" y="20"/>
                      </a:lnTo>
                      <a:lnTo>
                        <a:pt x="22" y="18"/>
                      </a:lnTo>
                      <a:lnTo>
                        <a:pt x="24" y="14"/>
                      </a:lnTo>
                      <a:lnTo>
                        <a:pt x="24" y="14"/>
                      </a:lnTo>
                      <a:lnTo>
                        <a:pt x="22" y="18"/>
                      </a:lnTo>
                      <a:lnTo>
                        <a:pt x="18" y="20"/>
                      </a:lnTo>
                      <a:lnTo>
                        <a:pt x="12" y="18"/>
                      </a:lnTo>
                      <a:lnTo>
                        <a:pt x="6" y="10"/>
                      </a:lnTo>
                      <a:lnTo>
                        <a:pt x="6" y="10"/>
                      </a:lnTo>
                      <a:lnTo>
                        <a:pt x="0" y="4"/>
                      </a:lnTo>
                      <a:lnTo>
                        <a:pt x="0" y="0"/>
                      </a:lnTo>
                      <a:lnTo>
                        <a:pt x="0" y="0"/>
                      </a:lnTo>
                      <a:lnTo>
                        <a:pt x="0" y="4"/>
                      </a:lnTo>
                      <a:lnTo>
                        <a:pt x="6" y="12"/>
                      </a:lnTo>
                      <a:lnTo>
                        <a:pt x="6"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0" name="Freeform 158"/>
                <p:cNvSpPr>
                  <a:spLocks/>
                </p:cNvSpPr>
                <p:nvPr/>
              </p:nvSpPr>
              <p:spPr bwMode="auto">
                <a:xfrm>
                  <a:off x="3152" y="2058"/>
                  <a:ext cx="40" cy="22"/>
                </a:xfrm>
                <a:custGeom>
                  <a:avLst/>
                  <a:gdLst>
                    <a:gd name="T0" fmla="*/ 14 w 40"/>
                    <a:gd name="T1" fmla="*/ 22 h 22"/>
                    <a:gd name="T2" fmla="*/ 14 w 40"/>
                    <a:gd name="T3" fmla="*/ 22 h 22"/>
                    <a:gd name="T4" fmla="*/ 30 w 40"/>
                    <a:gd name="T5" fmla="*/ 16 h 22"/>
                    <a:gd name="T6" fmla="*/ 36 w 40"/>
                    <a:gd name="T7" fmla="*/ 12 h 22"/>
                    <a:gd name="T8" fmla="*/ 38 w 40"/>
                    <a:gd name="T9" fmla="*/ 10 h 22"/>
                    <a:gd name="T10" fmla="*/ 38 w 40"/>
                    <a:gd name="T11" fmla="*/ 4 h 22"/>
                    <a:gd name="T12" fmla="*/ 38 w 40"/>
                    <a:gd name="T13" fmla="*/ 4 h 22"/>
                    <a:gd name="T14" fmla="*/ 38 w 40"/>
                    <a:gd name="T15" fmla="*/ 0 h 22"/>
                    <a:gd name="T16" fmla="*/ 40 w 40"/>
                    <a:gd name="T17" fmla="*/ 0 h 22"/>
                    <a:gd name="T18" fmla="*/ 40 w 40"/>
                    <a:gd name="T19" fmla="*/ 0 h 22"/>
                    <a:gd name="T20" fmla="*/ 38 w 40"/>
                    <a:gd name="T21" fmla="*/ 0 h 22"/>
                    <a:gd name="T22" fmla="*/ 38 w 40"/>
                    <a:gd name="T23" fmla="*/ 4 h 22"/>
                    <a:gd name="T24" fmla="*/ 38 w 40"/>
                    <a:gd name="T25" fmla="*/ 4 h 22"/>
                    <a:gd name="T26" fmla="*/ 38 w 40"/>
                    <a:gd name="T27" fmla="*/ 8 h 22"/>
                    <a:gd name="T28" fmla="*/ 36 w 40"/>
                    <a:gd name="T29" fmla="*/ 12 h 22"/>
                    <a:gd name="T30" fmla="*/ 30 w 40"/>
                    <a:gd name="T31" fmla="*/ 16 h 22"/>
                    <a:gd name="T32" fmla="*/ 14 w 40"/>
                    <a:gd name="T33" fmla="*/ 22 h 22"/>
                    <a:gd name="T34" fmla="*/ 14 w 40"/>
                    <a:gd name="T35" fmla="*/ 22 h 22"/>
                    <a:gd name="T36" fmla="*/ 8 w 40"/>
                    <a:gd name="T37" fmla="*/ 22 h 22"/>
                    <a:gd name="T38" fmla="*/ 6 w 40"/>
                    <a:gd name="T39" fmla="*/ 20 h 22"/>
                    <a:gd name="T40" fmla="*/ 4 w 40"/>
                    <a:gd name="T41" fmla="*/ 16 h 22"/>
                    <a:gd name="T42" fmla="*/ 2 w 40"/>
                    <a:gd name="T43" fmla="*/ 14 h 22"/>
                    <a:gd name="T44" fmla="*/ 0 w 40"/>
                    <a:gd name="T45" fmla="*/ 12 h 22"/>
                    <a:gd name="T46" fmla="*/ 0 w 40"/>
                    <a:gd name="T47" fmla="*/ 12 h 22"/>
                    <a:gd name="T48" fmla="*/ 0 w 40"/>
                    <a:gd name="T49" fmla="*/ 12 h 22"/>
                    <a:gd name="T50" fmla="*/ 0 w 40"/>
                    <a:gd name="T51" fmla="*/ 12 h 22"/>
                    <a:gd name="T52" fmla="*/ 2 w 40"/>
                    <a:gd name="T53" fmla="*/ 14 h 22"/>
                    <a:gd name="T54" fmla="*/ 4 w 40"/>
                    <a:gd name="T55" fmla="*/ 16 h 22"/>
                    <a:gd name="T56" fmla="*/ 6 w 40"/>
                    <a:gd name="T57" fmla="*/ 20 h 22"/>
                    <a:gd name="T58" fmla="*/ 8 w 40"/>
                    <a:gd name="T59" fmla="*/ 22 h 22"/>
                    <a:gd name="T60" fmla="*/ 14 w 40"/>
                    <a:gd name="T61" fmla="*/ 22 h 22"/>
                    <a:gd name="T62" fmla="*/ 14 w 40"/>
                    <a:gd name="T63"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 h="22">
                      <a:moveTo>
                        <a:pt x="14" y="22"/>
                      </a:moveTo>
                      <a:lnTo>
                        <a:pt x="14" y="22"/>
                      </a:lnTo>
                      <a:lnTo>
                        <a:pt x="30" y="16"/>
                      </a:lnTo>
                      <a:lnTo>
                        <a:pt x="36" y="12"/>
                      </a:lnTo>
                      <a:lnTo>
                        <a:pt x="38" y="10"/>
                      </a:lnTo>
                      <a:lnTo>
                        <a:pt x="38" y="4"/>
                      </a:lnTo>
                      <a:lnTo>
                        <a:pt x="38" y="4"/>
                      </a:lnTo>
                      <a:lnTo>
                        <a:pt x="38" y="0"/>
                      </a:lnTo>
                      <a:lnTo>
                        <a:pt x="40" y="0"/>
                      </a:lnTo>
                      <a:lnTo>
                        <a:pt x="40" y="0"/>
                      </a:lnTo>
                      <a:lnTo>
                        <a:pt x="38" y="0"/>
                      </a:lnTo>
                      <a:lnTo>
                        <a:pt x="38" y="4"/>
                      </a:lnTo>
                      <a:lnTo>
                        <a:pt x="38" y="4"/>
                      </a:lnTo>
                      <a:lnTo>
                        <a:pt x="38" y="8"/>
                      </a:lnTo>
                      <a:lnTo>
                        <a:pt x="36" y="12"/>
                      </a:lnTo>
                      <a:lnTo>
                        <a:pt x="30" y="16"/>
                      </a:lnTo>
                      <a:lnTo>
                        <a:pt x="14" y="22"/>
                      </a:lnTo>
                      <a:lnTo>
                        <a:pt x="14" y="22"/>
                      </a:lnTo>
                      <a:lnTo>
                        <a:pt x="8" y="22"/>
                      </a:lnTo>
                      <a:lnTo>
                        <a:pt x="6" y="20"/>
                      </a:lnTo>
                      <a:lnTo>
                        <a:pt x="4" y="16"/>
                      </a:lnTo>
                      <a:lnTo>
                        <a:pt x="2" y="14"/>
                      </a:lnTo>
                      <a:lnTo>
                        <a:pt x="0" y="12"/>
                      </a:lnTo>
                      <a:lnTo>
                        <a:pt x="0" y="12"/>
                      </a:lnTo>
                      <a:lnTo>
                        <a:pt x="0" y="12"/>
                      </a:lnTo>
                      <a:lnTo>
                        <a:pt x="0" y="12"/>
                      </a:lnTo>
                      <a:lnTo>
                        <a:pt x="2" y="14"/>
                      </a:lnTo>
                      <a:lnTo>
                        <a:pt x="4" y="16"/>
                      </a:lnTo>
                      <a:lnTo>
                        <a:pt x="6" y="20"/>
                      </a:lnTo>
                      <a:lnTo>
                        <a:pt x="8" y="22"/>
                      </a:lnTo>
                      <a:lnTo>
                        <a:pt x="14" y="22"/>
                      </a:lnTo>
                      <a:lnTo>
                        <a:pt x="14" y="2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1" name="Freeform 159"/>
                <p:cNvSpPr>
                  <a:spLocks/>
                </p:cNvSpPr>
                <p:nvPr/>
              </p:nvSpPr>
              <p:spPr bwMode="auto">
                <a:xfrm>
                  <a:off x="3198" y="2062"/>
                  <a:ext cx="8" cy="0"/>
                </a:xfrm>
                <a:custGeom>
                  <a:avLst/>
                  <a:gdLst>
                    <a:gd name="T0" fmla="*/ 8 w 8"/>
                    <a:gd name="T1" fmla="*/ 8 w 8"/>
                    <a:gd name="T2" fmla="*/ 4 w 8"/>
                    <a:gd name="T3" fmla="*/ 4 w 8"/>
                    <a:gd name="T4" fmla="*/ 0 w 8"/>
                    <a:gd name="T5" fmla="*/ 0 w 8"/>
                    <a:gd name="T6" fmla="*/ 4 w 8"/>
                    <a:gd name="T7" fmla="*/ 4 w 8"/>
                    <a:gd name="T8" fmla="*/ 8 w 8"/>
                    <a:gd name="T9" fmla="*/ 8 w 8"/>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8">
                      <a:moveTo>
                        <a:pt x="8" y="0"/>
                      </a:moveTo>
                      <a:lnTo>
                        <a:pt x="8" y="0"/>
                      </a:lnTo>
                      <a:lnTo>
                        <a:pt x="4" y="0"/>
                      </a:lnTo>
                      <a:lnTo>
                        <a:pt x="4" y="0"/>
                      </a:lnTo>
                      <a:lnTo>
                        <a:pt x="0" y="0"/>
                      </a:lnTo>
                      <a:lnTo>
                        <a:pt x="0" y="0"/>
                      </a:lnTo>
                      <a:lnTo>
                        <a:pt x="4" y="0"/>
                      </a:lnTo>
                      <a:lnTo>
                        <a:pt x="4" y="0"/>
                      </a:lnTo>
                      <a:lnTo>
                        <a:pt x="8" y="0"/>
                      </a:lnTo>
                      <a:lnTo>
                        <a:pt x="8"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2" name="Freeform 160"/>
                <p:cNvSpPr>
                  <a:spLocks/>
                </p:cNvSpPr>
                <p:nvPr/>
              </p:nvSpPr>
              <p:spPr bwMode="auto">
                <a:xfrm>
                  <a:off x="3232" y="2068"/>
                  <a:ext cx="14" cy="2"/>
                </a:xfrm>
                <a:custGeom>
                  <a:avLst/>
                  <a:gdLst>
                    <a:gd name="T0" fmla="*/ 14 w 14"/>
                    <a:gd name="T1" fmla="*/ 0 h 2"/>
                    <a:gd name="T2" fmla="*/ 14 w 14"/>
                    <a:gd name="T3" fmla="*/ 0 h 2"/>
                    <a:gd name="T4" fmla="*/ 10 w 14"/>
                    <a:gd name="T5" fmla="*/ 0 h 2"/>
                    <a:gd name="T6" fmla="*/ 6 w 14"/>
                    <a:gd name="T7" fmla="*/ 2 h 2"/>
                    <a:gd name="T8" fmla="*/ 6 w 14"/>
                    <a:gd name="T9" fmla="*/ 2 h 2"/>
                    <a:gd name="T10" fmla="*/ 0 w 14"/>
                    <a:gd name="T11" fmla="*/ 2 h 2"/>
                    <a:gd name="T12" fmla="*/ 0 w 14"/>
                    <a:gd name="T13" fmla="*/ 2 h 2"/>
                    <a:gd name="T14" fmla="*/ 6 w 14"/>
                    <a:gd name="T15" fmla="*/ 2 h 2"/>
                    <a:gd name="T16" fmla="*/ 6 w 14"/>
                    <a:gd name="T17" fmla="*/ 2 h 2"/>
                    <a:gd name="T18" fmla="*/ 10 w 14"/>
                    <a:gd name="T19" fmla="*/ 0 h 2"/>
                    <a:gd name="T20" fmla="*/ 14 w 14"/>
                    <a:gd name="T21" fmla="*/ 0 h 2"/>
                    <a:gd name="T22" fmla="*/ 14 w 1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
                      <a:moveTo>
                        <a:pt x="14" y="0"/>
                      </a:moveTo>
                      <a:lnTo>
                        <a:pt x="14" y="0"/>
                      </a:lnTo>
                      <a:lnTo>
                        <a:pt x="10" y="0"/>
                      </a:lnTo>
                      <a:lnTo>
                        <a:pt x="6" y="2"/>
                      </a:lnTo>
                      <a:lnTo>
                        <a:pt x="6" y="2"/>
                      </a:lnTo>
                      <a:lnTo>
                        <a:pt x="0" y="2"/>
                      </a:lnTo>
                      <a:lnTo>
                        <a:pt x="0" y="2"/>
                      </a:lnTo>
                      <a:lnTo>
                        <a:pt x="6" y="2"/>
                      </a:lnTo>
                      <a:lnTo>
                        <a:pt x="6" y="2"/>
                      </a:lnTo>
                      <a:lnTo>
                        <a:pt x="10" y="0"/>
                      </a:lnTo>
                      <a:lnTo>
                        <a:pt x="14" y="0"/>
                      </a:lnTo>
                      <a:lnTo>
                        <a:pt x="1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3" name="Freeform 161"/>
                <p:cNvSpPr>
                  <a:spLocks/>
                </p:cNvSpPr>
                <p:nvPr/>
              </p:nvSpPr>
              <p:spPr bwMode="auto">
                <a:xfrm>
                  <a:off x="3444" y="2294"/>
                  <a:ext cx="214" cy="142"/>
                </a:xfrm>
                <a:custGeom>
                  <a:avLst/>
                  <a:gdLst>
                    <a:gd name="T0" fmla="*/ 190 w 214"/>
                    <a:gd name="T1" fmla="*/ 12 h 142"/>
                    <a:gd name="T2" fmla="*/ 170 w 214"/>
                    <a:gd name="T3" fmla="*/ 8 h 142"/>
                    <a:gd name="T4" fmla="*/ 154 w 214"/>
                    <a:gd name="T5" fmla="*/ 4 h 142"/>
                    <a:gd name="T6" fmla="*/ 120 w 214"/>
                    <a:gd name="T7" fmla="*/ 22 h 142"/>
                    <a:gd name="T8" fmla="*/ 98 w 214"/>
                    <a:gd name="T9" fmla="*/ 28 h 142"/>
                    <a:gd name="T10" fmla="*/ 72 w 214"/>
                    <a:gd name="T11" fmla="*/ 22 h 142"/>
                    <a:gd name="T12" fmla="*/ 48 w 214"/>
                    <a:gd name="T13" fmla="*/ 22 h 142"/>
                    <a:gd name="T14" fmla="*/ 30 w 214"/>
                    <a:gd name="T15" fmla="*/ 20 h 142"/>
                    <a:gd name="T16" fmla="*/ 18 w 214"/>
                    <a:gd name="T17" fmla="*/ 18 h 142"/>
                    <a:gd name="T18" fmla="*/ 20 w 214"/>
                    <a:gd name="T19" fmla="*/ 12 h 142"/>
                    <a:gd name="T20" fmla="*/ 20 w 214"/>
                    <a:gd name="T21" fmla="*/ 4 h 142"/>
                    <a:gd name="T22" fmla="*/ 12 w 214"/>
                    <a:gd name="T23" fmla="*/ 0 h 142"/>
                    <a:gd name="T24" fmla="*/ 2 w 214"/>
                    <a:gd name="T25" fmla="*/ 10 h 142"/>
                    <a:gd name="T26" fmla="*/ 2 w 214"/>
                    <a:gd name="T27" fmla="*/ 22 h 142"/>
                    <a:gd name="T28" fmla="*/ 22 w 214"/>
                    <a:gd name="T29" fmla="*/ 48 h 142"/>
                    <a:gd name="T30" fmla="*/ 16 w 214"/>
                    <a:gd name="T31" fmla="*/ 60 h 142"/>
                    <a:gd name="T32" fmla="*/ 4 w 214"/>
                    <a:gd name="T33" fmla="*/ 70 h 142"/>
                    <a:gd name="T34" fmla="*/ 6 w 214"/>
                    <a:gd name="T35" fmla="*/ 86 h 142"/>
                    <a:gd name="T36" fmla="*/ 10 w 214"/>
                    <a:gd name="T37" fmla="*/ 102 h 142"/>
                    <a:gd name="T38" fmla="*/ 22 w 214"/>
                    <a:gd name="T39" fmla="*/ 116 h 142"/>
                    <a:gd name="T40" fmla="*/ 20 w 214"/>
                    <a:gd name="T41" fmla="*/ 134 h 142"/>
                    <a:gd name="T42" fmla="*/ 20 w 214"/>
                    <a:gd name="T43" fmla="*/ 136 h 142"/>
                    <a:gd name="T44" fmla="*/ 24 w 214"/>
                    <a:gd name="T45" fmla="*/ 138 h 142"/>
                    <a:gd name="T46" fmla="*/ 40 w 214"/>
                    <a:gd name="T47" fmla="*/ 136 h 142"/>
                    <a:gd name="T48" fmla="*/ 56 w 214"/>
                    <a:gd name="T49" fmla="*/ 132 h 142"/>
                    <a:gd name="T50" fmla="*/ 66 w 214"/>
                    <a:gd name="T51" fmla="*/ 128 h 142"/>
                    <a:gd name="T52" fmla="*/ 72 w 214"/>
                    <a:gd name="T53" fmla="*/ 128 h 142"/>
                    <a:gd name="T54" fmla="*/ 78 w 214"/>
                    <a:gd name="T55" fmla="*/ 132 h 142"/>
                    <a:gd name="T56" fmla="*/ 84 w 214"/>
                    <a:gd name="T57" fmla="*/ 136 h 142"/>
                    <a:gd name="T58" fmla="*/ 92 w 214"/>
                    <a:gd name="T59" fmla="*/ 136 h 142"/>
                    <a:gd name="T60" fmla="*/ 96 w 214"/>
                    <a:gd name="T61" fmla="*/ 140 h 142"/>
                    <a:gd name="T62" fmla="*/ 122 w 214"/>
                    <a:gd name="T63" fmla="*/ 138 h 142"/>
                    <a:gd name="T64" fmla="*/ 128 w 214"/>
                    <a:gd name="T65" fmla="*/ 126 h 142"/>
                    <a:gd name="T66" fmla="*/ 136 w 214"/>
                    <a:gd name="T67" fmla="*/ 120 h 142"/>
                    <a:gd name="T68" fmla="*/ 138 w 214"/>
                    <a:gd name="T69" fmla="*/ 116 h 142"/>
                    <a:gd name="T70" fmla="*/ 146 w 214"/>
                    <a:gd name="T71" fmla="*/ 110 h 142"/>
                    <a:gd name="T72" fmla="*/ 158 w 214"/>
                    <a:gd name="T73" fmla="*/ 108 h 142"/>
                    <a:gd name="T74" fmla="*/ 166 w 214"/>
                    <a:gd name="T75" fmla="*/ 102 h 142"/>
                    <a:gd name="T76" fmla="*/ 182 w 214"/>
                    <a:gd name="T77" fmla="*/ 110 h 142"/>
                    <a:gd name="T78" fmla="*/ 196 w 214"/>
                    <a:gd name="T79" fmla="*/ 108 h 142"/>
                    <a:gd name="T80" fmla="*/ 190 w 214"/>
                    <a:gd name="T81" fmla="*/ 98 h 142"/>
                    <a:gd name="T82" fmla="*/ 184 w 214"/>
                    <a:gd name="T83" fmla="*/ 90 h 142"/>
                    <a:gd name="T84" fmla="*/ 174 w 214"/>
                    <a:gd name="T85" fmla="*/ 84 h 142"/>
                    <a:gd name="T86" fmla="*/ 186 w 214"/>
                    <a:gd name="T87" fmla="*/ 72 h 142"/>
                    <a:gd name="T88" fmla="*/ 190 w 214"/>
                    <a:gd name="T89" fmla="*/ 54 h 142"/>
                    <a:gd name="T90" fmla="*/ 198 w 214"/>
                    <a:gd name="T91" fmla="*/ 40 h 142"/>
                    <a:gd name="T92" fmla="*/ 212 w 214"/>
                    <a:gd name="T93" fmla="*/ 38 h 142"/>
                    <a:gd name="T94" fmla="*/ 204 w 214"/>
                    <a:gd name="T95" fmla="*/ 22 h 142"/>
                    <a:gd name="T96" fmla="*/ 194 w 214"/>
                    <a:gd name="T97" fmla="*/ 1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4" h="142">
                      <a:moveTo>
                        <a:pt x="194" y="16"/>
                      </a:moveTo>
                      <a:lnTo>
                        <a:pt x="194" y="16"/>
                      </a:lnTo>
                      <a:lnTo>
                        <a:pt x="190" y="12"/>
                      </a:lnTo>
                      <a:lnTo>
                        <a:pt x="190" y="12"/>
                      </a:lnTo>
                      <a:lnTo>
                        <a:pt x="186" y="10"/>
                      </a:lnTo>
                      <a:lnTo>
                        <a:pt x="180" y="10"/>
                      </a:lnTo>
                      <a:lnTo>
                        <a:pt x="176" y="10"/>
                      </a:lnTo>
                      <a:lnTo>
                        <a:pt x="170" y="8"/>
                      </a:lnTo>
                      <a:lnTo>
                        <a:pt x="170" y="8"/>
                      </a:lnTo>
                      <a:lnTo>
                        <a:pt x="166" y="6"/>
                      </a:lnTo>
                      <a:lnTo>
                        <a:pt x="160" y="4"/>
                      </a:lnTo>
                      <a:lnTo>
                        <a:pt x="154" y="4"/>
                      </a:lnTo>
                      <a:lnTo>
                        <a:pt x="146" y="6"/>
                      </a:lnTo>
                      <a:lnTo>
                        <a:pt x="132" y="14"/>
                      </a:lnTo>
                      <a:lnTo>
                        <a:pt x="120" y="22"/>
                      </a:lnTo>
                      <a:lnTo>
                        <a:pt x="120" y="22"/>
                      </a:lnTo>
                      <a:lnTo>
                        <a:pt x="114" y="26"/>
                      </a:lnTo>
                      <a:lnTo>
                        <a:pt x="110" y="28"/>
                      </a:lnTo>
                      <a:lnTo>
                        <a:pt x="104" y="28"/>
                      </a:lnTo>
                      <a:lnTo>
                        <a:pt x="98" y="28"/>
                      </a:lnTo>
                      <a:lnTo>
                        <a:pt x="90" y="24"/>
                      </a:lnTo>
                      <a:lnTo>
                        <a:pt x="80" y="22"/>
                      </a:lnTo>
                      <a:lnTo>
                        <a:pt x="80" y="22"/>
                      </a:lnTo>
                      <a:lnTo>
                        <a:pt x="72" y="22"/>
                      </a:lnTo>
                      <a:lnTo>
                        <a:pt x="66" y="24"/>
                      </a:lnTo>
                      <a:lnTo>
                        <a:pt x="58" y="26"/>
                      </a:lnTo>
                      <a:lnTo>
                        <a:pt x="54" y="24"/>
                      </a:lnTo>
                      <a:lnTo>
                        <a:pt x="48" y="22"/>
                      </a:lnTo>
                      <a:lnTo>
                        <a:pt x="48" y="22"/>
                      </a:lnTo>
                      <a:lnTo>
                        <a:pt x="42" y="20"/>
                      </a:lnTo>
                      <a:lnTo>
                        <a:pt x="38" y="18"/>
                      </a:lnTo>
                      <a:lnTo>
                        <a:pt x="30" y="20"/>
                      </a:lnTo>
                      <a:lnTo>
                        <a:pt x="24" y="20"/>
                      </a:lnTo>
                      <a:lnTo>
                        <a:pt x="20" y="20"/>
                      </a:lnTo>
                      <a:lnTo>
                        <a:pt x="18" y="18"/>
                      </a:lnTo>
                      <a:lnTo>
                        <a:pt x="18" y="18"/>
                      </a:lnTo>
                      <a:lnTo>
                        <a:pt x="16" y="16"/>
                      </a:lnTo>
                      <a:lnTo>
                        <a:pt x="16" y="16"/>
                      </a:lnTo>
                      <a:lnTo>
                        <a:pt x="16" y="14"/>
                      </a:lnTo>
                      <a:lnTo>
                        <a:pt x="20" y="12"/>
                      </a:lnTo>
                      <a:lnTo>
                        <a:pt x="22" y="10"/>
                      </a:lnTo>
                      <a:lnTo>
                        <a:pt x="22" y="6"/>
                      </a:lnTo>
                      <a:lnTo>
                        <a:pt x="22" y="6"/>
                      </a:lnTo>
                      <a:lnTo>
                        <a:pt x="20" y="4"/>
                      </a:lnTo>
                      <a:lnTo>
                        <a:pt x="12" y="0"/>
                      </a:lnTo>
                      <a:lnTo>
                        <a:pt x="12" y="0"/>
                      </a:lnTo>
                      <a:lnTo>
                        <a:pt x="12" y="0"/>
                      </a:lnTo>
                      <a:lnTo>
                        <a:pt x="12" y="0"/>
                      </a:lnTo>
                      <a:lnTo>
                        <a:pt x="10" y="4"/>
                      </a:lnTo>
                      <a:lnTo>
                        <a:pt x="8" y="6"/>
                      </a:lnTo>
                      <a:lnTo>
                        <a:pt x="8" y="6"/>
                      </a:lnTo>
                      <a:lnTo>
                        <a:pt x="2" y="10"/>
                      </a:lnTo>
                      <a:lnTo>
                        <a:pt x="2" y="10"/>
                      </a:lnTo>
                      <a:lnTo>
                        <a:pt x="0" y="14"/>
                      </a:lnTo>
                      <a:lnTo>
                        <a:pt x="2" y="22"/>
                      </a:lnTo>
                      <a:lnTo>
                        <a:pt x="2" y="22"/>
                      </a:lnTo>
                      <a:lnTo>
                        <a:pt x="4" y="32"/>
                      </a:lnTo>
                      <a:lnTo>
                        <a:pt x="8" y="38"/>
                      </a:lnTo>
                      <a:lnTo>
                        <a:pt x="16" y="44"/>
                      </a:lnTo>
                      <a:lnTo>
                        <a:pt x="22" y="48"/>
                      </a:lnTo>
                      <a:lnTo>
                        <a:pt x="20" y="52"/>
                      </a:lnTo>
                      <a:lnTo>
                        <a:pt x="18" y="56"/>
                      </a:lnTo>
                      <a:lnTo>
                        <a:pt x="18" y="56"/>
                      </a:lnTo>
                      <a:lnTo>
                        <a:pt x="16" y="60"/>
                      </a:lnTo>
                      <a:lnTo>
                        <a:pt x="12" y="62"/>
                      </a:lnTo>
                      <a:lnTo>
                        <a:pt x="8" y="64"/>
                      </a:lnTo>
                      <a:lnTo>
                        <a:pt x="4" y="64"/>
                      </a:lnTo>
                      <a:lnTo>
                        <a:pt x="4" y="70"/>
                      </a:lnTo>
                      <a:lnTo>
                        <a:pt x="4" y="70"/>
                      </a:lnTo>
                      <a:lnTo>
                        <a:pt x="4" y="76"/>
                      </a:lnTo>
                      <a:lnTo>
                        <a:pt x="6" y="82"/>
                      </a:lnTo>
                      <a:lnTo>
                        <a:pt x="6" y="86"/>
                      </a:lnTo>
                      <a:lnTo>
                        <a:pt x="0" y="90"/>
                      </a:lnTo>
                      <a:lnTo>
                        <a:pt x="0" y="90"/>
                      </a:lnTo>
                      <a:lnTo>
                        <a:pt x="6" y="98"/>
                      </a:lnTo>
                      <a:lnTo>
                        <a:pt x="10" y="102"/>
                      </a:lnTo>
                      <a:lnTo>
                        <a:pt x="16" y="104"/>
                      </a:lnTo>
                      <a:lnTo>
                        <a:pt x="20" y="110"/>
                      </a:lnTo>
                      <a:lnTo>
                        <a:pt x="20" y="110"/>
                      </a:lnTo>
                      <a:lnTo>
                        <a:pt x="22" y="116"/>
                      </a:lnTo>
                      <a:lnTo>
                        <a:pt x="22" y="122"/>
                      </a:lnTo>
                      <a:lnTo>
                        <a:pt x="22" y="122"/>
                      </a:lnTo>
                      <a:lnTo>
                        <a:pt x="20" y="134"/>
                      </a:lnTo>
                      <a:lnTo>
                        <a:pt x="20" y="134"/>
                      </a:lnTo>
                      <a:lnTo>
                        <a:pt x="20" y="136"/>
                      </a:lnTo>
                      <a:lnTo>
                        <a:pt x="20" y="136"/>
                      </a:lnTo>
                      <a:lnTo>
                        <a:pt x="20" y="136"/>
                      </a:lnTo>
                      <a:lnTo>
                        <a:pt x="20" y="136"/>
                      </a:lnTo>
                      <a:lnTo>
                        <a:pt x="20" y="136"/>
                      </a:lnTo>
                      <a:lnTo>
                        <a:pt x="20" y="136"/>
                      </a:lnTo>
                      <a:lnTo>
                        <a:pt x="24" y="138"/>
                      </a:lnTo>
                      <a:lnTo>
                        <a:pt x="24" y="138"/>
                      </a:lnTo>
                      <a:lnTo>
                        <a:pt x="28" y="138"/>
                      </a:lnTo>
                      <a:lnTo>
                        <a:pt x="30" y="136"/>
                      </a:lnTo>
                      <a:lnTo>
                        <a:pt x="32" y="134"/>
                      </a:lnTo>
                      <a:lnTo>
                        <a:pt x="40" y="136"/>
                      </a:lnTo>
                      <a:lnTo>
                        <a:pt x="40" y="136"/>
                      </a:lnTo>
                      <a:lnTo>
                        <a:pt x="44" y="136"/>
                      </a:lnTo>
                      <a:lnTo>
                        <a:pt x="48" y="134"/>
                      </a:lnTo>
                      <a:lnTo>
                        <a:pt x="56" y="132"/>
                      </a:lnTo>
                      <a:lnTo>
                        <a:pt x="62" y="128"/>
                      </a:lnTo>
                      <a:lnTo>
                        <a:pt x="64" y="126"/>
                      </a:lnTo>
                      <a:lnTo>
                        <a:pt x="66" y="128"/>
                      </a:lnTo>
                      <a:lnTo>
                        <a:pt x="66" y="128"/>
                      </a:lnTo>
                      <a:lnTo>
                        <a:pt x="68" y="128"/>
                      </a:lnTo>
                      <a:lnTo>
                        <a:pt x="68" y="128"/>
                      </a:lnTo>
                      <a:lnTo>
                        <a:pt x="70" y="128"/>
                      </a:lnTo>
                      <a:lnTo>
                        <a:pt x="72" y="128"/>
                      </a:lnTo>
                      <a:lnTo>
                        <a:pt x="74" y="126"/>
                      </a:lnTo>
                      <a:lnTo>
                        <a:pt x="76" y="126"/>
                      </a:lnTo>
                      <a:lnTo>
                        <a:pt x="76" y="126"/>
                      </a:lnTo>
                      <a:lnTo>
                        <a:pt x="78" y="132"/>
                      </a:lnTo>
                      <a:lnTo>
                        <a:pt x="78" y="132"/>
                      </a:lnTo>
                      <a:lnTo>
                        <a:pt x="80" y="134"/>
                      </a:lnTo>
                      <a:lnTo>
                        <a:pt x="80" y="134"/>
                      </a:lnTo>
                      <a:lnTo>
                        <a:pt x="84" y="136"/>
                      </a:lnTo>
                      <a:lnTo>
                        <a:pt x="86" y="134"/>
                      </a:lnTo>
                      <a:lnTo>
                        <a:pt x="88" y="134"/>
                      </a:lnTo>
                      <a:lnTo>
                        <a:pt x="92" y="136"/>
                      </a:lnTo>
                      <a:lnTo>
                        <a:pt x="92" y="136"/>
                      </a:lnTo>
                      <a:lnTo>
                        <a:pt x="94" y="136"/>
                      </a:lnTo>
                      <a:lnTo>
                        <a:pt x="94" y="136"/>
                      </a:lnTo>
                      <a:lnTo>
                        <a:pt x="96" y="140"/>
                      </a:lnTo>
                      <a:lnTo>
                        <a:pt x="96" y="140"/>
                      </a:lnTo>
                      <a:lnTo>
                        <a:pt x="102" y="142"/>
                      </a:lnTo>
                      <a:lnTo>
                        <a:pt x="108" y="142"/>
                      </a:lnTo>
                      <a:lnTo>
                        <a:pt x="114" y="140"/>
                      </a:lnTo>
                      <a:lnTo>
                        <a:pt x="122" y="138"/>
                      </a:lnTo>
                      <a:lnTo>
                        <a:pt x="122" y="138"/>
                      </a:lnTo>
                      <a:lnTo>
                        <a:pt x="128" y="136"/>
                      </a:lnTo>
                      <a:lnTo>
                        <a:pt x="130" y="134"/>
                      </a:lnTo>
                      <a:lnTo>
                        <a:pt x="128" y="126"/>
                      </a:lnTo>
                      <a:lnTo>
                        <a:pt x="128" y="122"/>
                      </a:lnTo>
                      <a:lnTo>
                        <a:pt x="128" y="120"/>
                      </a:lnTo>
                      <a:lnTo>
                        <a:pt x="132" y="118"/>
                      </a:lnTo>
                      <a:lnTo>
                        <a:pt x="136" y="120"/>
                      </a:lnTo>
                      <a:lnTo>
                        <a:pt x="136" y="120"/>
                      </a:lnTo>
                      <a:lnTo>
                        <a:pt x="136" y="120"/>
                      </a:lnTo>
                      <a:lnTo>
                        <a:pt x="136" y="120"/>
                      </a:lnTo>
                      <a:lnTo>
                        <a:pt x="138" y="116"/>
                      </a:lnTo>
                      <a:lnTo>
                        <a:pt x="140" y="116"/>
                      </a:lnTo>
                      <a:lnTo>
                        <a:pt x="144" y="114"/>
                      </a:lnTo>
                      <a:lnTo>
                        <a:pt x="146" y="110"/>
                      </a:lnTo>
                      <a:lnTo>
                        <a:pt x="146" y="110"/>
                      </a:lnTo>
                      <a:lnTo>
                        <a:pt x="148" y="106"/>
                      </a:lnTo>
                      <a:lnTo>
                        <a:pt x="150" y="106"/>
                      </a:lnTo>
                      <a:lnTo>
                        <a:pt x="154" y="108"/>
                      </a:lnTo>
                      <a:lnTo>
                        <a:pt x="158" y="108"/>
                      </a:lnTo>
                      <a:lnTo>
                        <a:pt x="160" y="104"/>
                      </a:lnTo>
                      <a:lnTo>
                        <a:pt x="160" y="104"/>
                      </a:lnTo>
                      <a:lnTo>
                        <a:pt x="164" y="102"/>
                      </a:lnTo>
                      <a:lnTo>
                        <a:pt x="166" y="102"/>
                      </a:lnTo>
                      <a:lnTo>
                        <a:pt x="172" y="104"/>
                      </a:lnTo>
                      <a:lnTo>
                        <a:pt x="176" y="108"/>
                      </a:lnTo>
                      <a:lnTo>
                        <a:pt x="182" y="110"/>
                      </a:lnTo>
                      <a:lnTo>
                        <a:pt x="182" y="110"/>
                      </a:lnTo>
                      <a:lnTo>
                        <a:pt x="186" y="110"/>
                      </a:lnTo>
                      <a:lnTo>
                        <a:pt x="188" y="108"/>
                      </a:lnTo>
                      <a:lnTo>
                        <a:pt x="190" y="108"/>
                      </a:lnTo>
                      <a:lnTo>
                        <a:pt x="196" y="108"/>
                      </a:lnTo>
                      <a:lnTo>
                        <a:pt x="196" y="108"/>
                      </a:lnTo>
                      <a:lnTo>
                        <a:pt x="194" y="104"/>
                      </a:lnTo>
                      <a:lnTo>
                        <a:pt x="194" y="102"/>
                      </a:lnTo>
                      <a:lnTo>
                        <a:pt x="190" y="98"/>
                      </a:lnTo>
                      <a:lnTo>
                        <a:pt x="186" y="96"/>
                      </a:lnTo>
                      <a:lnTo>
                        <a:pt x="184" y="94"/>
                      </a:lnTo>
                      <a:lnTo>
                        <a:pt x="184" y="90"/>
                      </a:lnTo>
                      <a:lnTo>
                        <a:pt x="184" y="90"/>
                      </a:lnTo>
                      <a:lnTo>
                        <a:pt x="184" y="88"/>
                      </a:lnTo>
                      <a:lnTo>
                        <a:pt x="182" y="86"/>
                      </a:lnTo>
                      <a:lnTo>
                        <a:pt x="176" y="84"/>
                      </a:lnTo>
                      <a:lnTo>
                        <a:pt x="174" y="84"/>
                      </a:lnTo>
                      <a:lnTo>
                        <a:pt x="174" y="82"/>
                      </a:lnTo>
                      <a:lnTo>
                        <a:pt x="182" y="76"/>
                      </a:lnTo>
                      <a:lnTo>
                        <a:pt x="182" y="76"/>
                      </a:lnTo>
                      <a:lnTo>
                        <a:pt x="186" y="72"/>
                      </a:lnTo>
                      <a:lnTo>
                        <a:pt x="190" y="68"/>
                      </a:lnTo>
                      <a:lnTo>
                        <a:pt x="190" y="66"/>
                      </a:lnTo>
                      <a:lnTo>
                        <a:pt x="190" y="62"/>
                      </a:lnTo>
                      <a:lnTo>
                        <a:pt x="190" y="54"/>
                      </a:lnTo>
                      <a:lnTo>
                        <a:pt x="190" y="50"/>
                      </a:lnTo>
                      <a:lnTo>
                        <a:pt x="194" y="44"/>
                      </a:lnTo>
                      <a:lnTo>
                        <a:pt x="194" y="44"/>
                      </a:lnTo>
                      <a:lnTo>
                        <a:pt x="198" y="40"/>
                      </a:lnTo>
                      <a:lnTo>
                        <a:pt x="200" y="38"/>
                      </a:lnTo>
                      <a:lnTo>
                        <a:pt x="208" y="40"/>
                      </a:lnTo>
                      <a:lnTo>
                        <a:pt x="210" y="40"/>
                      </a:lnTo>
                      <a:lnTo>
                        <a:pt x="212" y="38"/>
                      </a:lnTo>
                      <a:lnTo>
                        <a:pt x="212" y="32"/>
                      </a:lnTo>
                      <a:lnTo>
                        <a:pt x="214" y="22"/>
                      </a:lnTo>
                      <a:lnTo>
                        <a:pt x="214" y="22"/>
                      </a:lnTo>
                      <a:lnTo>
                        <a:pt x="204" y="22"/>
                      </a:lnTo>
                      <a:lnTo>
                        <a:pt x="200" y="22"/>
                      </a:lnTo>
                      <a:lnTo>
                        <a:pt x="196" y="18"/>
                      </a:lnTo>
                      <a:lnTo>
                        <a:pt x="196" y="18"/>
                      </a:lnTo>
                      <a:lnTo>
                        <a:pt x="194" y="16"/>
                      </a:lnTo>
                      <a:lnTo>
                        <a:pt x="194"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4" name="Freeform 162"/>
                <p:cNvSpPr>
                  <a:spLocks/>
                </p:cNvSpPr>
                <p:nvPr/>
              </p:nvSpPr>
              <p:spPr bwMode="auto">
                <a:xfrm>
                  <a:off x="3460" y="2298"/>
                  <a:ext cx="174" cy="24"/>
                </a:xfrm>
                <a:custGeom>
                  <a:avLst/>
                  <a:gdLst>
                    <a:gd name="T0" fmla="*/ 32 w 174"/>
                    <a:gd name="T1" fmla="*/ 18 h 24"/>
                    <a:gd name="T2" fmla="*/ 42 w 174"/>
                    <a:gd name="T3" fmla="*/ 22 h 24"/>
                    <a:gd name="T4" fmla="*/ 56 w 174"/>
                    <a:gd name="T5" fmla="*/ 18 h 24"/>
                    <a:gd name="T6" fmla="*/ 64 w 174"/>
                    <a:gd name="T7" fmla="*/ 18 h 24"/>
                    <a:gd name="T8" fmla="*/ 82 w 174"/>
                    <a:gd name="T9" fmla="*/ 24 h 24"/>
                    <a:gd name="T10" fmla="*/ 94 w 174"/>
                    <a:gd name="T11" fmla="*/ 24 h 24"/>
                    <a:gd name="T12" fmla="*/ 104 w 174"/>
                    <a:gd name="T13" fmla="*/ 18 h 24"/>
                    <a:gd name="T14" fmla="*/ 116 w 174"/>
                    <a:gd name="T15" fmla="*/ 10 h 24"/>
                    <a:gd name="T16" fmla="*/ 138 w 174"/>
                    <a:gd name="T17" fmla="*/ 0 h 24"/>
                    <a:gd name="T18" fmla="*/ 150 w 174"/>
                    <a:gd name="T19" fmla="*/ 2 h 24"/>
                    <a:gd name="T20" fmla="*/ 154 w 174"/>
                    <a:gd name="T21" fmla="*/ 4 h 24"/>
                    <a:gd name="T22" fmla="*/ 164 w 174"/>
                    <a:gd name="T23" fmla="*/ 6 h 24"/>
                    <a:gd name="T24" fmla="*/ 174 w 174"/>
                    <a:gd name="T25" fmla="*/ 8 h 24"/>
                    <a:gd name="T26" fmla="*/ 170 w 174"/>
                    <a:gd name="T27" fmla="*/ 4 h 24"/>
                    <a:gd name="T28" fmla="*/ 158 w 174"/>
                    <a:gd name="T29" fmla="*/ 6 h 24"/>
                    <a:gd name="T30" fmla="*/ 154 w 174"/>
                    <a:gd name="T31" fmla="*/ 2 h 24"/>
                    <a:gd name="T32" fmla="*/ 150 w 174"/>
                    <a:gd name="T33" fmla="*/ 0 h 24"/>
                    <a:gd name="T34" fmla="*/ 138 w 174"/>
                    <a:gd name="T35" fmla="*/ 0 h 24"/>
                    <a:gd name="T36" fmla="*/ 116 w 174"/>
                    <a:gd name="T37" fmla="*/ 8 h 24"/>
                    <a:gd name="T38" fmla="*/ 104 w 174"/>
                    <a:gd name="T39" fmla="*/ 16 h 24"/>
                    <a:gd name="T40" fmla="*/ 92 w 174"/>
                    <a:gd name="T41" fmla="*/ 24 h 24"/>
                    <a:gd name="T42" fmla="*/ 82 w 174"/>
                    <a:gd name="T43" fmla="*/ 22 h 24"/>
                    <a:gd name="T44" fmla="*/ 64 w 174"/>
                    <a:gd name="T45" fmla="*/ 16 h 24"/>
                    <a:gd name="T46" fmla="*/ 56 w 174"/>
                    <a:gd name="T47" fmla="*/ 18 h 24"/>
                    <a:gd name="T48" fmla="*/ 42 w 174"/>
                    <a:gd name="T49" fmla="*/ 20 h 24"/>
                    <a:gd name="T50" fmla="*/ 32 w 174"/>
                    <a:gd name="T51" fmla="*/ 16 h 24"/>
                    <a:gd name="T52" fmla="*/ 26 w 174"/>
                    <a:gd name="T53" fmla="*/ 14 h 24"/>
                    <a:gd name="T54" fmla="*/ 14 w 174"/>
                    <a:gd name="T55" fmla="*/ 14 h 24"/>
                    <a:gd name="T56" fmla="*/ 4 w 174"/>
                    <a:gd name="T57" fmla="*/ 16 h 24"/>
                    <a:gd name="T58" fmla="*/ 2 w 174"/>
                    <a:gd name="T59" fmla="*/ 14 h 24"/>
                    <a:gd name="T60" fmla="*/ 0 w 174"/>
                    <a:gd name="T61" fmla="*/ 12 h 24"/>
                    <a:gd name="T62" fmla="*/ 2 w 174"/>
                    <a:gd name="T63" fmla="*/ 14 h 24"/>
                    <a:gd name="T64" fmla="*/ 8 w 174"/>
                    <a:gd name="T65" fmla="*/ 16 h 24"/>
                    <a:gd name="T66" fmla="*/ 22 w 174"/>
                    <a:gd name="T67" fmla="*/ 14 h 24"/>
                    <a:gd name="T68" fmla="*/ 32 w 174"/>
                    <a:gd name="T69" fmla="*/ 18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74" h="24">
                      <a:moveTo>
                        <a:pt x="32" y="18"/>
                      </a:moveTo>
                      <a:lnTo>
                        <a:pt x="32" y="18"/>
                      </a:lnTo>
                      <a:lnTo>
                        <a:pt x="38" y="20"/>
                      </a:lnTo>
                      <a:lnTo>
                        <a:pt x="42" y="22"/>
                      </a:lnTo>
                      <a:lnTo>
                        <a:pt x="50" y="20"/>
                      </a:lnTo>
                      <a:lnTo>
                        <a:pt x="56" y="18"/>
                      </a:lnTo>
                      <a:lnTo>
                        <a:pt x="64" y="18"/>
                      </a:lnTo>
                      <a:lnTo>
                        <a:pt x="64" y="18"/>
                      </a:lnTo>
                      <a:lnTo>
                        <a:pt x="74" y="20"/>
                      </a:lnTo>
                      <a:lnTo>
                        <a:pt x="82" y="24"/>
                      </a:lnTo>
                      <a:lnTo>
                        <a:pt x="88" y="24"/>
                      </a:lnTo>
                      <a:lnTo>
                        <a:pt x="94" y="24"/>
                      </a:lnTo>
                      <a:lnTo>
                        <a:pt x="98" y="22"/>
                      </a:lnTo>
                      <a:lnTo>
                        <a:pt x="104" y="18"/>
                      </a:lnTo>
                      <a:lnTo>
                        <a:pt x="104" y="18"/>
                      </a:lnTo>
                      <a:lnTo>
                        <a:pt x="116" y="10"/>
                      </a:lnTo>
                      <a:lnTo>
                        <a:pt x="130" y="2"/>
                      </a:lnTo>
                      <a:lnTo>
                        <a:pt x="138" y="0"/>
                      </a:lnTo>
                      <a:lnTo>
                        <a:pt x="144" y="0"/>
                      </a:lnTo>
                      <a:lnTo>
                        <a:pt x="150" y="2"/>
                      </a:lnTo>
                      <a:lnTo>
                        <a:pt x="154" y="4"/>
                      </a:lnTo>
                      <a:lnTo>
                        <a:pt x="154" y="4"/>
                      </a:lnTo>
                      <a:lnTo>
                        <a:pt x="160" y="6"/>
                      </a:lnTo>
                      <a:lnTo>
                        <a:pt x="164" y="6"/>
                      </a:lnTo>
                      <a:lnTo>
                        <a:pt x="170" y="6"/>
                      </a:lnTo>
                      <a:lnTo>
                        <a:pt x="174" y="8"/>
                      </a:lnTo>
                      <a:lnTo>
                        <a:pt x="174" y="8"/>
                      </a:lnTo>
                      <a:lnTo>
                        <a:pt x="170" y="4"/>
                      </a:lnTo>
                      <a:lnTo>
                        <a:pt x="164" y="6"/>
                      </a:lnTo>
                      <a:lnTo>
                        <a:pt x="158" y="6"/>
                      </a:lnTo>
                      <a:lnTo>
                        <a:pt x="156" y="6"/>
                      </a:lnTo>
                      <a:lnTo>
                        <a:pt x="154" y="2"/>
                      </a:lnTo>
                      <a:lnTo>
                        <a:pt x="154" y="2"/>
                      </a:lnTo>
                      <a:lnTo>
                        <a:pt x="150" y="0"/>
                      </a:lnTo>
                      <a:lnTo>
                        <a:pt x="144" y="0"/>
                      </a:lnTo>
                      <a:lnTo>
                        <a:pt x="138" y="0"/>
                      </a:lnTo>
                      <a:lnTo>
                        <a:pt x="130" y="2"/>
                      </a:lnTo>
                      <a:lnTo>
                        <a:pt x="116" y="8"/>
                      </a:lnTo>
                      <a:lnTo>
                        <a:pt x="104" y="16"/>
                      </a:lnTo>
                      <a:lnTo>
                        <a:pt x="104" y="16"/>
                      </a:lnTo>
                      <a:lnTo>
                        <a:pt x="98" y="20"/>
                      </a:lnTo>
                      <a:lnTo>
                        <a:pt x="92" y="24"/>
                      </a:lnTo>
                      <a:lnTo>
                        <a:pt x="88" y="24"/>
                      </a:lnTo>
                      <a:lnTo>
                        <a:pt x="82" y="22"/>
                      </a:lnTo>
                      <a:lnTo>
                        <a:pt x="72" y="20"/>
                      </a:lnTo>
                      <a:lnTo>
                        <a:pt x="64" y="16"/>
                      </a:lnTo>
                      <a:lnTo>
                        <a:pt x="64" y="16"/>
                      </a:lnTo>
                      <a:lnTo>
                        <a:pt x="56" y="18"/>
                      </a:lnTo>
                      <a:lnTo>
                        <a:pt x="48" y="20"/>
                      </a:lnTo>
                      <a:lnTo>
                        <a:pt x="42" y="20"/>
                      </a:lnTo>
                      <a:lnTo>
                        <a:pt x="38" y="20"/>
                      </a:lnTo>
                      <a:lnTo>
                        <a:pt x="32" y="16"/>
                      </a:lnTo>
                      <a:lnTo>
                        <a:pt x="32" y="16"/>
                      </a:lnTo>
                      <a:lnTo>
                        <a:pt x="26" y="14"/>
                      </a:lnTo>
                      <a:lnTo>
                        <a:pt x="22" y="14"/>
                      </a:lnTo>
                      <a:lnTo>
                        <a:pt x="14" y="14"/>
                      </a:lnTo>
                      <a:lnTo>
                        <a:pt x="8" y="16"/>
                      </a:lnTo>
                      <a:lnTo>
                        <a:pt x="4" y="16"/>
                      </a:lnTo>
                      <a:lnTo>
                        <a:pt x="2" y="14"/>
                      </a:lnTo>
                      <a:lnTo>
                        <a:pt x="2" y="14"/>
                      </a:lnTo>
                      <a:lnTo>
                        <a:pt x="0" y="12"/>
                      </a:lnTo>
                      <a:lnTo>
                        <a:pt x="0" y="12"/>
                      </a:lnTo>
                      <a:lnTo>
                        <a:pt x="2" y="14"/>
                      </a:lnTo>
                      <a:lnTo>
                        <a:pt x="2" y="14"/>
                      </a:lnTo>
                      <a:lnTo>
                        <a:pt x="4" y="16"/>
                      </a:lnTo>
                      <a:lnTo>
                        <a:pt x="8" y="16"/>
                      </a:lnTo>
                      <a:lnTo>
                        <a:pt x="14" y="16"/>
                      </a:lnTo>
                      <a:lnTo>
                        <a:pt x="22" y="14"/>
                      </a:lnTo>
                      <a:lnTo>
                        <a:pt x="26" y="16"/>
                      </a:lnTo>
                      <a:lnTo>
                        <a:pt x="32" y="18"/>
                      </a:lnTo>
                      <a:lnTo>
                        <a:pt x="32" y="1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5" name="Freeform 163"/>
                <p:cNvSpPr>
                  <a:spLocks/>
                </p:cNvSpPr>
                <p:nvPr/>
              </p:nvSpPr>
              <p:spPr bwMode="auto">
                <a:xfrm>
                  <a:off x="3456" y="2292"/>
                  <a:ext cx="10" cy="8"/>
                </a:xfrm>
                <a:custGeom>
                  <a:avLst/>
                  <a:gdLst>
                    <a:gd name="T0" fmla="*/ 10 w 10"/>
                    <a:gd name="T1" fmla="*/ 8 h 8"/>
                    <a:gd name="T2" fmla="*/ 10 w 10"/>
                    <a:gd name="T3" fmla="*/ 8 h 8"/>
                    <a:gd name="T4" fmla="*/ 8 w 10"/>
                    <a:gd name="T5" fmla="*/ 4 h 8"/>
                    <a:gd name="T6" fmla="*/ 0 w 10"/>
                    <a:gd name="T7" fmla="*/ 0 h 8"/>
                    <a:gd name="T8" fmla="*/ 0 w 10"/>
                    <a:gd name="T9" fmla="*/ 0 h 8"/>
                    <a:gd name="T10" fmla="*/ 0 w 10"/>
                    <a:gd name="T11" fmla="*/ 2 h 8"/>
                    <a:gd name="T12" fmla="*/ 0 w 10"/>
                    <a:gd name="T13" fmla="*/ 2 h 8"/>
                    <a:gd name="T14" fmla="*/ 0 w 10"/>
                    <a:gd name="T15" fmla="*/ 2 h 8"/>
                    <a:gd name="T16" fmla="*/ 0 w 10"/>
                    <a:gd name="T17" fmla="*/ 2 h 8"/>
                    <a:gd name="T18" fmla="*/ 8 w 10"/>
                    <a:gd name="T19" fmla="*/ 6 h 8"/>
                    <a:gd name="T20" fmla="*/ 10 w 10"/>
                    <a:gd name="T21" fmla="*/ 8 h 8"/>
                    <a:gd name="T22" fmla="*/ 10 w 10"/>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8">
                      <a:moveTo>
                        <a:pt x="10" y="8"/>
                      </a:moveTo>
                      <a:lnTo>
                        <a:pt x="10" y="8"/>
                      </a:lnTo>
                      <a:lnTo>
                        <a:pt x="8" y="4"/>
                      </a:lnTo>
                      <a:lnTo>
                        <a:pt x="0" y="0"/>
                      </a:lnTo>
                      <a:lnTo>
                        <a:pt x="0" y="0"/>
                      </a:lnTo>
                      <a:lnTo>
                        <a:pt x="0" y="2"/>
                      </a:lnTo>
                      <a:lnTo>
                        <a:pt x="0" y="2"/>
                      </a:lnTo>
                      <a:lnTo>
                        <a:pt x="0" y="2"/>
                      </a:lnTo>
                      <a:lnTo>
                        <a:pt x="0" y="2"/>
                      </a:lnTo>
                      <a:lnTo>
                        <a:pt x="8" y="6"/>
                      </a:lnTo>
                      <a:lnTo>
                        <a:pt x="10" y="8"/>
                      </a:lnTo>
                      <a:lnTo>
                        <a:pt x="1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6" name="Freeform 164"/>
                <p:cNvSpPr>
                  <a:spLocks/>
                </p:cNvSpPr>
                <p:nvPr/>
              </p:nvSpPr>
              <p:spPr bwMode="auto">
                <a:xfrm>
                  <a:off x="3640" y="2312"/>
                  <a:ext cx="18" cy="4"/>
                </a:xfrm>
                <a:custGeom>
                  <a:avLst/>
                  <a:gdLst>
                    <a:gd name="T0" fmla="*/ 0 w 18"/>
                    <a:gd name="T1" fmla="*/ 0 h 4"/>
                    <a:gd name="T2" fmla="*/ 0 w 18"/>
                    <a:gd name="T3" fmla="*/ 0 h 4"/>
                    <a:gd name="T4" fmla="*/ 4 w 18"/>
                    <a:gd name="T5" fmla="*/ 4 h 4"/>
                    <a:gd name="T6" fmla="*/ 8 w 18"/>
                    <a:gd name="T7" fmla="*/ 4 h 4"/>
                    <a:gd name="T8" fmla="*/ 18 w 18"/>
                    <a:gd name="T9" fmla="*/ 4 h 4"/>
                    <a:gd name="T10" fmla="*/ 18 w 18"/>
                    <a:gd name="T11" fmla="*/ 4 h 4"/>
                    <a:gd name="T12" fmla="*/ 18 w 18"/>
                    <a:gd name="T13" fmla="*/ 4 h 4"/>
                    <a:gd name="T14" fmla="*/ 18 w 18"/>
                    <a:gd name="T15" fmla="*/ 4 h 4"/>
                    <a:gd name="T16" fmla="*/ 8 w 18"/>
                    <a:gd name="T17" fmla="*/ 4 h 4"/>
                    <a:gd name="T18" fmla="*/ 4 w 18"/>
                    <a:gd name="T19" fmla="*/ 2 h 4"/>
                    <a:gd name="T20" fmla="*/ 0 w 18"/>
                    <a:gd name="T21" fmla="*/ 0 h 4"/>
                    <a:gd name="T22" fmla="*/ 0 w 18"/>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4">
                      <a:moveTo>
                        <a:pt x="0" y="0"/>
                      </a:moveTo>
                      <a:lnTo>
                        <a:pt x="0" y="0"/>
                      </a:lnTo>
                      <a:lnTo>
                        <a:pt x="4" y="4"/>
                      </a:lnTo>
                      <a:lnTo>
                        <a:pt x="8" y="4"/>
                      </a:lnTo>
                      <a:lnTo>
                        <a:pt x="18" y="4"/>
                      </a:lnTo>
                      <a:lnTo>
                        <a:pt x="18" y="4"/>
                      </a:lnTo>
                      <a:lnTo>
                        <a:pt x="18" y="4"/>
                      </a:lnTo>
                      <a:lnTo>
                        <a:pt x="18" y="4"/>
                      </a:lnTo>
                      <a:lnTo>
                        <a:pt x="8" y="4"/>
                      </a:lnTo>
                      <a:lnTo>
                        <a:pt x="4"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7" name="Freeform 165"/>
                <p:cNvSpPr>
                  <a:spLocks/>
                </p:cNvSpPr>
                <p:nvPr/>
              </p:nvSpPr>
              <p:spPr bwMode="auto">
                <a:xfrm>
                  <a:off x="3322" y="2200"/>
                  <a:ext cx="142" cy="206"/>
                </a:xfrm>
                <a:custGeom>
                  <a:avLst/>
                  <a:gdLst>
                    <a:gd name="T0" fmla="*/ 22 w 142"/>
                    <a:gd name="T1" fmla="*/ 44 h 206"/>
                    <a:gd name="T2" fmla="*/ 18 w 142"/>
                    <a:gd name="T3" fmla="*/ 48 h 206"/>
                    <a:gd name="T4" fmla="*/ 8 w 142"/>
                    <a:gd name="T5" fmla="*/ 62 h 206"/>
                    <a:gd name="T6" fmla="*/ 18 w 142"/>
                    <a:gd name="T7" fmla="*/ 60 h 206"/>
                    <a:gd name="T8" fmla="*/ 18 w 142"/>
                    <a:gd name="T9" fmla="*/ 66 h 206"/>
                    <a:gd name="T10" fmla="*/ 12 w 142"/>
                    <a:gd name="T11" fmla="*/ 84 h 206"/>
                    <a:gd name="T12" fmla="*/ 26 w 142"/>
                    <a:gd name="T13" fmla="*/ 100 h 206"/>
                    <a:gd name="T14" fmla="*/ 28 w 142"/>
                    <a:gd name="T15" fmla="*/ 106 h 206"/>
                    <a:gd name="T16" fmla="*/ 20 w 142"/>
                    <a:gd name="T17" fmla="*/ 104 h 206"/>
                    <a:gd name="T18" fmla="*/ 16 w 142"/>
                    <a:gd name="T19" fmla="*/ 104 h 206"/>
                    <a:gd name="T20" fmla="*/ 26 w 142"/>
                    <a:gd name="T21" fmla="*/ 120 h 206"/>
                    <a:gd name="T22" fmla="*/ 26 w 142"/>
                    <a:gd name="T23" fmla="*/ 124 h 206"/>
                    <a:gd name="T24" fmla="*/ 22 w 142"/>
                    <a:gd name="T25" fmla="*/ 124 h 206"/>
                    <a:gd name="T26" fmla="*/ 16 w 142"/>
                    <a:gd name="T27" fmla="*/ 128 h 206"/>
                    <a:gd name="T28" fmla="*/ 26 w 142"/>
                    <a:gd name="T29" fmla="*/ 138 h 206"/>
                    <a:gd name="T30" fmla="*/ 54 w 142"/>
                    <a:gd name="T31" fmla="*/ 158 h 206"/>
                    <a:gd name="T32" fmla="*/ 52 w 142"/>
                    <a:gd name="T33" fmla="*/ 162 h 206"/>
                    <a:gd name="T34" fmla="*/ 40 w 142"/>
                    <a:gd name="T35" fmla="*/ 166 h 206"/>
                    <a:gd name="T36" fmla="*/ 44 w 142"/>
                    <a:gd name="T37" fmla="*/ 168 h 206"/>
                    <a:gd name="T38" fmla="*/ 44 w 142"/>
                    <a:gd name="T39" fmla="*/ 174 h 206"/>
                    <a:gd name="T40" fmla="*/ 48 w 142"/>
                    <a:gd name="T41" fmla="*/ 180 h 206"/>
                    <a:gd name="T42" fmla="*/ 54 w 142"/>
                    <a:gd name="T43" fmla="*/ 186 h 206"/>
                    <a:gd name="T44" fmla="*/ 62 w 142"/>
                    <a:gd name="T45" fmla="*/ 206 h 206"/>
                    <a:gd name="T46" fmla="*/ 66 w 142"/>
                    <a:gd name="T47" fmla="*/ 204 h 206"/>
                    <a:gd name="T48" fmla="*/ 70 w 142"/>
                    <a:gd name="T49" fmla="*/ 194 h 206"/>
                    <a:gd name="T50" fmla="*/ 82 w 142"/>
                    <a:gd name="T51" fmla="*/ 190 h 206"/>
                    <a:gd name="T52" fmla="*/ 96 w 142"/>
                    <a:gd name="T53" fmla="*/ 188 h 206"/>
                    <a:gd name="T54" fmla="*/ 110 w 142"/>
                    <a:gd name="T55" fmla="*/ 186 h 206"/>
                    <a:gd name="T56" fmla="*/ 122 w 142"/>
                    <a:gd name="T57" fmla="*/ 184 h 206"/>
                    <a:gd name="T58" fmla="*/ 128 w 142"/>
                    <a:gd name="T59" fmla="*/ 180 h 206"/>
                    <a:gd name="T60" fmla="*/ 126 w 142"/>
                    <a:gd name="T61" fmla="*/ 164 h 206"/>
                    <a:gd name="T62" fmla="*/ 130 w 142"/>
                    <a:gd name="T63" fmla="*/ 158 h 206"/>
                    <a:gd name="T64" fmla="*/ 140 w 142"/>
                    <a:gd name="T65" fmla="*/ 150 h 206"/>
                    <a:gd name="T66" fmla="*/ 142 w 142"/>
                    <a:gd name="T67" fmla="*/ 142 h 206"/>
                    <a:gd name="T68" fmla="*/ 126 w 142"/>
                    <a:gd name="T69" fmla="*/ 126 h 206"/>
                    <a:gd name="T70" fmla="*/ 122 w 142"/>
                    <a:gd name="T71" fmla="*/ 108 h 206"/>
                    <a:gd name="T72" fmla="*/ 130 w 142"/>
                    <a:gd name="T73" fmla="*/ 100 h 206"/>
                    <a:gd name="T74" fmla="*/ 134 w 142"/>
                    <a:gd name="T75" fmla="*/ 92 h 206"/>
                    <a:gd name="T76" fmla="*/ 128 w 142"/>
                    <a:gd name="T77" fmla="*/ 88 h 206"/>
                    <a:gd name="T78" fmla="*/ 130 w 142"/>
                    <a:gd name="T79" fmla="*/ 80 h 206"/>
                    <a:gd name="T80" fmla="*/ 136 w 142"/>
                    <a:gd name="T81" fmla="*/ 76 h 206"/>
                    <a:gd name="T82" fmla="*/ 126 w 142"/>
                    <a:gd name="T83" fmla="*/ 70 h 206"/>
                    <a:gd name="T84" fmla="*/ 122 w 142"/>
                    <a:gd name="T85" fmla="*/ 74 h 206"/>
                    <a:gd name="T86" fmla="*/ 112 w 142"/>
                    <a:gd name="T87" fmla="*/ 78 h 206"/>
                    <a:gd name="T88" fmla="*/ 98 w 142"/>
                    <a:gd name="T89" fmla="*/ 72 h 206"/>
                    <a:gd name="T90" fmla="*/ 90 w 142"/>
                    <a:gd name="T91" fmla="*/ 62 h 206"/>
                    <a:gd name="T92" fmla="*/ 92 w 142"/>
                    <a:gd name="T93" fmla="*/ 52 h 206"/>
                    <a:gd name="T94" fmla="*/ 92 w 142"/>
                    <a:gd name="T95" fmla="*/ 46 h 206"/>
                    <a:gd name="T96" fmla="*/ 72 w 142"/>
                    <a:gd name="T97" fmla="*/ 36 h 206"/>
                    <a:gd name="T98" fmla="*/ 68 w 142"/>
                    <a:gd name="T99" fmla="*/ 28 h 206"/>
                    <a:gd name="T100" fmla="*/ 68 w 142"/>
                    <a:gd name="T101" fmla="*/ 22 h 206"/>
                    <a:gd name="T102" fmla="*/ 62 w 142"/>
                    <a:gd name="T103" fmla="*/ 14 h 206"/>
                    <a:gd name="T104" fmla="*/ 50 w 142"/>
                    <a:gd name="T105" fmla="*/ 2 h 206"/>
                    <a:gd name="T106" fmla="*/ 50 w 142"/>
                    <a:gd name="T107" fmla="*/ 0 h 206"/>
                    <a:gd name="T108" fmla="*/ 50 w 142"/>
                    <a:gd name="T109" fmla="*/ 2 h 206"/>
                    <a:gd name="T110" fmla="*/ 26 w 142"/>
                    <a:gd name="T111" fmla="*/ 0 h 206"/>
                    <a:gd name="T112" fmla="*/ 14 w 142"/>
                    <a:gd name="T113" fmla="*/ 6 h 206"/>
                    <a:gd name="T114" fmla="*/ 0 w 142"/>
                    <a:gd name="T115" fmla="*/ 10 h 206"/>
                    <a:gd name="T116" fmla="*/ 6 w 142"/>
                    <a:gd name="T117" fmla="*/ 34 h 206"/>
                    <a:gd name="T118" fmla="*/ 14 w 142"/>
                    <a:gd name="T119" fmla="*/ 42 h 206"/>
                    <a:gd name="T120" fmla="*/ 22 w 142"/>
                    <a:gd name="T121" fmla="*/ 44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 h="206">
                      <a:moveTo>
                        <a:pt x="22" y="44"/>
                      </a:moveTo>
                      <a:lnTo>
                        <a:pt x="22" y="44"/>
                      </a:lnTo>
                      <a:lnTo>
                        <a:pt x="22" y="44"/>
                      </a:lnTo>
                      <a:lnTo>
                        <a:pt x="22" y="46"/>
                      </a:lnTo>
                      <a:lnTo>
                        <a:pt x="22" y="46"/>
                      </a:lnTo>
                      <a:lnTo>
                        <a:pt x="18" y="48"/>
                      </a:lnTo>
                      <a:lnTo>
                        <a:pt x="14" y="50"/>
                      </a:lnTo>
                      <a:lnTo>
                        <a:pt x="10" y="54"/>
                      </a:lnTo>
                      <a:lnTo>
                        <a:pt x="8" y="62"/>
                      </a:lnTo>
                      <a:lnTo>
                        <a:pt x="8" y="62"/>
                      </a:lnTo>
                      <a:lnTo>
                        <a:pt x="14" y="60"/>
                      </a:lnTo>
                      <a:lnTo>
                        <a:pt x="18" y="60"/>
                      </a:lnTo>
                      <a:lnTo>
                        <a:pt x="18" y="60"/>
                      </a:lnTo>
                      <a:lnTo>
                        <a:pt x="20" y="62"/>
                      </a:lnTo>
                      <a:lnTo>
                        <a:pt x="18" y="66"/>
                      </a:lnTo>
                      <a:lnTo>
                        <a:pt x="12" y="82"/>
                      </a:lnTo>
                      <a:lnTo>
                        <a:pt x="12" y="82"/>
                      </a:lnTo>
                      <a:lnTo>
                        <a:pt x="12" y="84"/>
                      </a:lnTo>
                      <a:lnTo>
                        <a:pt x="12" y="88"/>
                      </a:lnTo>
                      <a:lnTo>
                        <a:pt x="20" y="96"/>
                      </a:lnTo>
                      <a:lnTo>
                        <a:pt x="26" y="100"/>
                      </a:lnTo>
                      <a:lnTo>
                        <a:pt x="28" y="104"/>
                      </a:lnTo>
                      <a:lnTo>
                        <a:pt x="28" y="106"/>
                      </a:lnTo>
                      <a:lnTo>
                        <a:pt x="28" y="106"/>
                      </a:lnTo>
                      <a:lnTo>
                        <a:pt x="24" y="106"/>
                      </a:lnTo>
                      <a:lnTo>
                        <a:pt x="24" y="106"/>
                      </a:lnTo>
                      <a:lnTo>
                        <a:pt x="20" y="104"/>
                      </a:lnTo>
                      <a:lnTo>
                        <a:pt x="16" y="104"/>
                      </a:lnTo>
                      <a:lnTo>
                        <a:pt x="16" y="104"/>
                      </a:lnTo>
                      <a:lnTo>
                        <a:pt x="16" y="104"/>
                      </a:lnTo>
                      <a:lnTo>
                        <a:pt x="16" y="104"/>
                      </a:lnTo>
                      <a:lnTo>
                        <a:pt x="22" y="112"/>
                      </a:lnTo>
                      <a:lnTo>
                        <a:pt x="26" y="120"/>
                      </a:lnTo>
                      <a:lnTo>
                        <a:pt x="26" y="122"/>
                      </a:lnTo>
                      <a:lnTo>
                        <a:pt x="26" y="124"/>
                      </a:lnTo>
                      <a:lnTo>
                        <a:pt x="26" y="124"/>
                      </a:lnTo>
                      <a:lnTo>
                        <a:pt x="24" y="126"/>
                      </a:lnTo>
                      <a:lnTo>
                        <a:pt x="24" y="126"/>
                      </a:lnTo>
                      <a:lnTo>
                        <a:pt x="22" y="124"/>
                      </a:lnTo>
                      <a:lnTo>
                        <a:pt x="20" y="124"/>
                      </a:lnTo>
                      <a:lnTo>
                        <a:pt x="20" y="124"/>
                      </a:lnTo>
                      <a:lnTo>
                        <a:pt x="16" y="128"/>
                      </a:lnTo>
                      <a:lnTo>
                        <a:pt x="16" y="128"/>
                      </a:lnTo>
                      <a:lnTo>
                        <a:pt x="20" y="134"/>
                      </a:lnTo>
                      <a:lnTo>
                        <a:pt x="26" y="138"/>
                      </a:lnTo>
                      <a:lnTo>
                        <a:pt x="38" y="148"/>
                      </a:lnTo>
                      <a:lnTo>
                        <a:pt x="50" y="154"/>
                      </a:lnTo>
                      <a:lnTo>
                        <a:pt x="54" y="158"/>
                      </a:lnTo>
                      <a:lnTo>
                        <a:pt x="54" y="158"/>
                      </a:lnTo>
                      <a:lnTo>
                        <a:pt x="54" y="160"/>
                      </a:lnTo>
                      <a:lnTo>
                        <a:pt x="52" y="162"/>
                      </a:lnTo>
                      <a:lnTo>
                        <a:pt x="46" y="164"/>
                      </a:lnTo>
                      <a:lnTo>
                        <a:pt x="40" y="166"/>
                      </a:lnTo>
                      <a:lnTo>
                        <a:pt x="40" y="166"/>
                      </a:lnTo>
                      <a:lnTo>
                        <a:pt x="42" y="168"/>
                      </a:lnTo>
                      <a:lnTo>
                        <a:pt x="42" y="168"/>
                      </a:lnTo>
                      <a:lnTo>
                        <a:pt x="44" y="168"/>
                      </a:lnTo>
                      <a:lnTo>
                        <a:pt x="44" y="170"/>
                      </a:lnTo>
                      <a:lnTo>
                        <a:pt x="42" y="172"/>
                      </a:lnTo>
                      <a:lnTo>
                        <a:pt x="44" y="174"/>
                      </a:lnTo>
                      <a:lnTo>
                        <a:pt x="44" y="174"/>
                      </a:lnTo>
                      <a:lnTo>
                        <a:pt x="46" y="176"/>
                      </a:lnTo>
                      <a:lnTo>
                        <a:pt x="48" y="180"/>
                      </a:lnTo>
                      <a:lnTo>
                        <a:pt x="50" y="184"/>
                      </a:lnTo>
                      <a:lnTo>
                        <a:pt x="54" y="186"/>
                      </a:lnTo>
                      <a:lnTo>
                        <a:pt x="54" y="186"/>
                      </a:lnTo>
                      <a:lnTo>
                        <a:pt x="60" y="190"/>
                      </a:lnTo>
                      <a:lnTo>
                        <a:pt x="62" y="194"/>
                      </a:lnTo>
                      <a:lnTo>
                        <a:pt x="62" y="206"/>
                      </a:lnTo>
                      <a:lnTo>
                        <a:pt x="62" y="206"/>
                      </a:lnTo>
                      <a:lnTo>
                        <a:pt x="64" y="206"/>
                      </a:lnTo>
                      <a:lnTo>
                        <a:pt x="66" y="204"/>
                      </a:lnTo>
                      <a:lnTo>
                        <a:pt x="66" y="202"/>
                      </a:lnTo>
                      <a:lnTo>
                        <a:pt x="68" y="196"/>
                      </a:lnTo>
                      <a:lnTo>
                        <a:pt x="70" y="194"/>
                      </a:lnTo>
                      <a:lnTo>
                        <a:pt x="74" y="192"/>
                      </a:lnTo>
                      <a:lnTo>
                        <a:pt x="74" y="192"/>
                      </a:lnTo>
                      <a:lnTo>
                        <a:pt x="82" y="190"/>
                      </a:lnTo>
                      <a:lnTo>
                        <a:pt x="86" y="188"/>
                      </a:lnTo>
                      <a:lnTo>
                        <a:pt x="90" y="186"/>
                      </a:lnTo>
                      <a:lnTo>
                        <a:pt x="96" y="188"/>
                      </a:lnTo>
                      <a:lnTo>
                        <a:pt x="96" y="188"/>
                      </a:lnTo>
                      <a:lnTo>
                        <a:pt x="104" y="188"/>
                      </a:lnTo>
                      <a:lnTo>
                        <a:pt x="110" y="186"/>
                      </a:lnTo>
                      <a:lnTo>
                        <a:pt x="116" y="184"/>
                      </a:lnTo>
                      <a:lnTo>
                        <a:pt x="122" y="184"/>
                      </a:lnTo>
                      <a:lnTo>
                        <a:pt x="122" y="184"/>
                      </a:lnTo>
                      <a:lnTo>
                        <a:pt x="122" y="184"/>
                      </a:lnTo>
                      <a:lnTo>
                        <a:pt x="122" y="184"/>
                      </a:lnTo>
                      <a:lnTo>
                        <a:pt x="128" y="180"/>
                      </a:lnTo>
                      <a:lnTo>
                        <a:pt x="128" y="176"/>
                      </a:lnTo>
                      <a:lnTo>
                        <a:pt x="126" y="170"/>
                      </a:lnTo>
                      <a:lnTo>
                        <a:pt x="126" y="164"/>
                      </a:lnTo>
                      <a:lnTo>
                        <a:pt x="126" y="164"/>
                      </a:lnTo>
                      <a:lnTo>
                        <a:pt x="126" y="158"/>
                      </a:lnTo>
                      <a:lnTo>
                        <a:pt x="130" y="158"/>
                      </a:lnTo>
                      <a:lnTo>
                        <a:pt x="134" y="156"/>
                      </a:lnTo>
                      <a:lnTo>
                        <a:pt x="138" y="154"/>
                      </a:lnTo>
                      <a:lnTo>
                        <a:pt x="140" y="150"/>
                      </a:lnTo>
                      <a:lnTo>
                        <a:pt x="140" y="150"/>
                      </a:lnTo>
                      <a:lnTo>
                        <a:pt x="142" y="146"/>
                      </a:lnTo>
                      <a:lnTo>
                        <a:pt x="142" y="142"/>
                      </a:lnTo>
                      <a:lnTo>
                        <a:pt x="138" y="138"/>
                      </a:lnTo>
                      <a:lnTo>
                        <a:pt x="130" y="132"/>
                      </a:lnTo>
                      <a:lnTo>
                        <a:pt x="126" y="126"/>
                      </a:lnTo>
                      <a:lnTo>
                        <a:pt x="124" y="116"/>
                      </a:lnTo>
                      <a:lnTo>
                        <a:pt x="124" y="116"/>
                      </a:lnTo>
                      <a:lnTo>
                        <a:pt x="122" y="108"/>
                      </a:lnTo>
                      <a:lnTo>
                        <a:pt x="124" y="104"/>
                      </a:lnTo>
                      <a:lnTo>
                        <a:pt x="124" y="104"/>
                      </a:lnTo>
                      <a:lnTo>
                        <a:pt x="130" y="100"/>
                      </a:lnTo>
                      <a:lnTo>
                        <a:pt x="130" y="100"/>
                      </a:lnTo>
                      <a:lnTo>
                        <a:pt x="132" y="98"/>
                      </a:lnTo>
                      <a:lnTo>
                        <a:pt x="134" y="92"/>
                      </a:lnTo>
                      <a:lnTo>
                        <a:pt x="134" y="92"/>
                      </a:lnTo>
                      <a:lnTo>
                        <a:pt x="128" y="88"/>
                      </a:lnTo>
                      <a:lnTo>
                        <a:pt x="128" y="88"/>
                      </a:lnTo>
                      <a:lnTo>
                        <a:pt x="128" y="84"/>
                      </a:lnTo>
                      <a:lnTo>
                        <a:pt x="128" y="82"/>
                      </a:lnTo>
                      <a:lnTo>
                        <a:pt x="130" y="80"/>
                      </a:lnTo>
                      <a:lnTo>
                        <a:pt x="134" y="78"/>
                      </a:lnTo>
                      <a:lnTo>
                        <a:pt x="136" y="78"/>
                      </a:lnTo>
                      <a:lnTo>
                        <a:pt x="136" y="76"/>
                      </a:lnTo>
                      <a:lnTo>
                        <a:pt x="136" y="76"/>
                      </a:lnTo>
                      <a:lnTo>
                        <a:pt x="126" y="70"/>
                      </a:lnTo>
                      <a:lnTo>
                        <a:pt x="126" y="70"/>
                      </a:lnTo>
                      <a:lnTo>
                        <a:pt x="124" y="70"/>
                      </a:lnTo>
                      <a:lnTo>
                        <a:pt x="122" y="70"/>
                      </a:lnTo>
                      <a:lnTo>
                        <a:pt x="122" y="74"/>
                      </a:lnTo>
                      <a:lnTo>
                        <a:pt x="118" y="78"/>
                      </a:lnTo>
                      <a:lnTo>
                        <a:pt x="116" y="78"/>
                      </a:lnTo>
                      <a:lnTo>
                        <a:pt x="112" y="78"/>
                      </a:lnTo>
                      <a:lnTo>
                        <a:pt x="112" y="78"/>
                      </a:lnTo>
                      <a:lnTo>
                        <a:pt x="104" y="76"/>
                      </a:lnTo>
                      <a:lnTo>
                        <a:pt x="98" y="72"/>
                      </a:lnTo>
                      <a:lnTo>
                        <a:pt x="94" y="68"/>
                      </a:lnTo>
                      <a:lnTo>
                        <a:pt x="90" y="62"/>
                      </a:lnTo>
                      <a:lnTo>
                        <a:pt x="90" y="62"/>
                      </a:lnTo>
                      <a:lnTo>
                        <a:pt x="90" y="58"/>
                      </a:lnTo>
                      <a:lnTo>
                        <a:pt x="92" y="52"/>
                      </a:lnTo>
                      <a:lnTo>
                        <a:pt x="92" y="52"/>
                      </a:lnTo>
                      <a:lnTo>
                        <a:pt x="94" y="48"/>
                      </a:lnTo>
                      <a:lnTo>
                        <a:pt x="94" y="48"/>
                      </a:lnTo>
                      <a:lnTo>
                        <a:pt x="92" y="46"/>
                      </a:lnTo>
                      <a:lnTo>
                        <a:pt x="88" y="44"/>
                      </a:lnTo>
                      <a:lnTo>
                        <a:pt x="80" y="42"/>
                      </a:lnTo>
                      <a:lnTo>
                        <a:pt x="72" y="36"/>
                      </a:lnTo>
                      <a:lnTo>
                        <a:pt x="70" y="34"/>
                      </a:lnTo>
                      <a:lnTo>
                        <a:pt x="68" y="28"/>
                      </a:lnTo>
                      <a:lnTo>
                        <a:pt x="68" y="28"/>
                      </a:lnTo>
                      <a:lnTo>
                        <a:pt x="68" y="24"/>
                      </a:lnTo>
                      <a:lnTo>
                        <a:pt x="68" y="24"/>
                      </a:lnTo>
                      <a:lnTo>
                        <a:pt x="68" y="22"/>
                      </a:lnTo>
                      <a:lnTo>
                        <a:pt x="68" y="22"/>
                      </a:lnTo>
                      <a:lnTo>
                        <a:pt x="66" y="18"/>
                      </a:lnTo>
                      <a:lnTo>
                        <a:pt x="62" y="14"/>
                      </a:lnTo>
                      <a:lnTo>
                        <a:pt x="56" y="8"/>
                      </a:lnTo>
                      <a:lnTo>
                        <a:pt x="50" y="2"/>
                      </a:lnTo>
                      <a:lnTo>
                        <a:pt x="50" y="2"/>
                      </a:lnTo>
                      <a:lnTo>
                        <a:pt x="50" y="2"/>
                      </a:lnTo>
                      <a:lnTo>
                        <a:pt x="50" y="2"/>
                      </a:lnTo>
                      <a:lnTo>
                        <a:pt x="50" y="0"/>
                      </a:lnTo>
                      <a:lnTo>
                        <a:pt x="50" y="0"/>
                      </a:lnTo>
                      <a:lnTo>
                        <a:pt x="50" y="2"/>
                      </a:lnTo>
                      <a:lnTo>
                        <a:pt x="50" y="2"/>
                      </a:lnTo>
                      <a:lnTo>
                        <a:pt x="34" y="0"/>
                      </a:lnTo>
                      <a:lnTo>
                        <a:pt x="26" y="0"/>
                      </a:lnTo>
                      <a:lnTo>
                        <a:pt x="26" y="0"/>
                      </a:lnTo>
                      <a:lnTo>
                        <a:pt x="20" y="2"/>
                      </a:lnTo>
                      <a:lnTo>
                        <a:pt x="20" y="2"/>
                      </a:lnTo>
                      <a:lnTo>
                        <a:pt x="14" y="6"/>
                      </a:lnTo>
                      <a:lnTo>
                        <a:pt x="14" y="6"/>
                      </a:lnTo>
                      <a:lnTo>
                        <a:pt x="0" y="10"/>
                      </a:lnTo>
                      <a:lnTo>
                        <a:pt x="0" y="10"/>
                      </a:lnTo>
                      <a:lnTo>
                        <a:pt x="4" y="18"/>
                      </a:lnTo>
                      <a:lnTo>
                        <a:pt x="6" y="26"/>
                      </a:lnTo>
                      <a:lnTo>
                        <a:pt x="6" y="34"/>
                      </a:lnTo>
                      <a:lnTo>
                        <a:pt x="8" y="38"/>
                      </a:lnTo>
                      <a:lnTo>
                        <a:pt x="8" y="38"/>
                      </a:lnTo>
                      <a:lnTo>
                        <a:pt x="14" y="42"/>
                      </a:lnTo>
                      <a:lnTo>
                        <a:pt x="18" y="44"/>
                      </a:lnTo>
                      <a:lnTo>
                        <a:pt x="22" y="44"/>
                      </a:lnTo>
                      <a:lnTo>
                        <a:pt x="22" y="4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8" name="Freeform 166"/>
                <p:cNvSpPr>
                  <a:spLocks/>
                </p:cNvSpPr>
                <p:nvPr/>
              </p:nvSpPr>
              <p:spPr bwMode="auto">
                <a:xfrm>
                  <a:off x="3450" y="2288"/>
                  <a:ext cx="6" cy="4"/>
                </a:xfrm>
                <a:custGeom>
                  <a:avLst/>
                  <a:gdLst>
                    <a:gd name="T0" fmla="*/ 6 w 6"/>
                    <a:gd name="T1" fmla="*/ 4 h 4"/>
                    <a:gd name="T2" fmla="*/ 6 w 6"/>
                    <a:gd name="T3" fmla="*/ 4 h 4"/>
                    <a:gd name="T4" fmla="*/ 0 w 6"/>
                    <a:gd name="T5" fmla="*/ 0 h 4"/>
                    <a:gd name="T6" fmla="*/ 0 w 6"/>
                    <a:gd name="T7" fmla="*/ 0 h 4"/>
                    <a:gd name="T8" fmla="*/ 6 w 6"/>
                    <a:gd name="T9" fmla="*/ 4 h 4"/>
                    <a:gd name="T10" fmla="*/ 6 w 6"/>
                    <a:gd name="T11" fmla="*/ 4 h 4"/>
                    <a:gd name="T12" fmla="*/ 6 w 6"/>
                    <a:gd name="T13" fmla="*/ 4 h 4"/>
                    <a:gd name="T14" fmla="*/ 6 w 6"/>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4">
                      <a:moveTo>
                        <a:pt x="6" y="4"/>
                      </a:moveTo>
                      <a:lnTo>
                        <a:pt x="6" y="4"/>
                      </a:lnTo>
                      <a:lnTo>
                        <a:pt x="0" y="0"/>
                      </a:lnTo>
                      <a:lnTo>
                        <a:pt x="0" y="0"/>
                      </a:lnTo>
                      <a:lnTo>
                        <a:pt x="6" y="4"/>
                      </a:lnTo>
                      <a:lnTo>
                        <a:pt x="6" y="4"/>
                      </a:lnTo>
                      <a:lnTo>
                        <a:pt x="6" y="4"/>
                      </a:lnTo>
                      <a:lnTo>
                        <a:pt x="6"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79" name="Freeform 167"/>
                <p:cNvSpPr>
                  <a:spLocks/>
                </p:cNvSpPr>
                <p:nvPr/>
              </p:nvSpPr>
              <p:spPr bwMode="auto">
                <a:xfrm>
                  <a:off x="3372" y="2202"/>
                  <a:ext cx="18" cy="20"/>
                </a:xfrm>
                <a:custGeom>
                  <a:avLst/>
                  <a:gdLst>
                    <a:gd name="T0" fmla="*/ 18 w 18"/>
                    <a:gd name="T1" fmla="*/ 20 h 20"/>
                    <a:gd name="T2" fmla="*/ 18 w 18"/>
                    <a:gd name="T3" fmla="*/ 20 h 20"/>
                    <a:gd name="T4" fmla="*/ 16 w 18"/>
                    <a:gd name="T5" fmla="*/ 16 h 20"/>
                    <a:gd name="T6" fmla="*/ 12 w 18"/>
                    <a:gd name="T7" fmla="*/ 12 h 20"/>
                    <a:gd name="T8" fmla="*/ 6 w 18"/>
                    <a:gd name="T9" fmla="*/ 6 h 20"/>
                    <a:gd name="T10" fmla="*/ 0 w 18"/>
                    <a:gd name="T11" fmla="*/ 0 h 20"/>
                    <a:gd name="T12" fmla="*/ 0 w 18"/>
                    <a:gd name="T13" fmla="*/ 0 h 20"/>
                    <a:gd name="T14" fmla="*/ 0 w 18"/>
                    <a:gd name="T15" fmla="*/ 0 h 20"/>
                    <a:gd name="T16" fmla="*/ 0 w 18"/>
                    <a:gd name="T17" fmla="*/ 0 h 20"/>
                    <a:gd name="T18" fmla="*/ 6 w 18"/>
                    <a:gd name="T19" fmla="*/ 6 h 20"/>
                    <a:gd name="T20" fmla="*/ 12 w 18"/>
                    <a:gd name="T21" fmla="*/ 12 h 20"/>
                    <a:gd name="T22" fmla="*/ 16 w 18"/>
                    <a:gd name="T23" fmla="*/ 16 h 20"/>
                    <a:gd name="T24" fmla="*/ 18 w 18"/>
                    <a:gd name="T25" fmla="*/ 20 h 20"/>
                    <a:gd name="T26" fmla="*/ 18 w 18"/>
                    <a:gd name="T2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20">
                      <a:moveTo>
                        <a:pt x="18" y="20"/>
                      </a:moveTo>
                      <a:lnTo>
                        <a:pt x="18" y="20"/>
                      </a:lnTo>
                      <a:lnTo>
                        <a:pt x="16" y="16"/>
                      </a:lnTo>
                      <a:lnTo>
                        <a:pt x="12" y="12"/>
                      </a:lnTo>
                      <a:lnTo>
                        <a:pt x="6" y="6"/>
                      </a:lnTo>
                      <a:lnTo>
                        <a:pt x="0" y="0"/>
                      </a:lnTo>
                      <a:lnTo>
                        <a:pt x="0" y="0"/>
                      </a:lnTo>
                      <a:lnTo>
                        <a:pt x="0" y="0"/>
                      </a:lnTo>
                      <a:lnTo>
                        <a:pt x="0" y="0"/>
                      </a:lnTo>
                      <a:lnTo>
                        <a:pt x="6" y="6"/>
                      </a:lnTo>
                      <a:lnTo>
                        <a:pt x="12" y="12"/>
                      </a:lnTo>
                      <a:lnTo>
                        <a:pt x="16" y="16"/>
                      </a:lnTo>
                      <a:lnTo>
                        <a:pt x="18" y="20"/>
                      </a:lnTo>
                      <a:lnTo>
                        <a:pt x="18"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0" name="Freeform 168"/>
                <p:cNvSpPr>
                  <a:spLocks/>
                </p:cNvSpPr>
                <p:nvPr/>
              </p:nvSpPr>
              <p:spPr bwMode="auto">
                <a:xfrm>
                  <a:off x="3390" y="2228"/>
                  <a:ext cx="26" cy="20"/>
                </a:xfrm>
                <a:custGeom>
                  <a:avLst/>
                  <a:gdLst>
                    <a:gd name="T0" fmla="*/ 26 w 26"/>
                    <a:gd name="T1" fmla="*/ 20 h 20"/>
                    <a:gd name="T2" fmla="*/ 26 w 26"/>
                    <a:gd name="T3" fmla="*/ 20 h 20"/>
                    <a:gd name="T4" fmla="*/ 24 w 26"/>
                    <a:gd name="T5" fmla="*/ 18 h 20"/>
                    <a:gd name="T6" fmla="*/ 20 w 26"/>
                    <a:gd name="T7" fmla="*/ 16 h 20"/>
                    <a:gd name="T8" fmla="*/ 12 w 26"/>
                    <a:gd name="T9" fmla="*/ 14 h 20"/>
                    <a:gd name="T10" fmla="*/ 4 w 26"/>
                    <a:gd name="T11" fmla="*/ 8 h 20"/>
                    <a:gd name="T12" fmla="*/ 2 w 26"/>
                    <a:gd name="T13" fmla="*/ 6 h 20"/>
                    <a:gd name="T14" fmla="*/ 0 w 26"/>
                    <a:gd name="T15" fmla="*/ 0 h 20"/>
                    <a:gd name="T16" fmla="*/ 0 w 26"/>
                    <a:gd name="T17" fmla="*/ 0 h 20"/>
                    <a:gd name="T18" fmla="*/ 2 w 26"/>
                    <a:gd name="T19" fmla="*/ 6 h 20"/>
                    <a:gd name="T20" fmla="*/ 4 w 26"/>
                    <a:gd name="T21" fmla="*/ 8 h 20"/>
                    <a:gd name="T22" fmla="*/ 12 w 26"/>
                    <a:gd name="T23" fmla="*/ 14 h 20"/>
                    <a:gd name="T24" fmla="*/ 20 w 26"/>
                    <a:gd name="T25" fmla="*/ 16 h 20"/>
                    <a:gd name="T26" fmla="*/ 24 w 26"/>
                    <a:gd name="T27" fmla="*/ 18 h 20"/>
                    <a:gd name="T28" fmla="*/ 26 w 26"/>
                    <a:gd name="T29" fmla="*/ 20 h 20"/>
                    <a:gd name="T30" fmla="*/ 26 w 26"/>
                    <a:gd name="T31"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6" h="20">
                      <a:moveTo>
                        <a:pt x="26" y="20"/>
                      </a:moveTo>
                      <a:lnTo>
                        <a:pt x="26" y="20"/>
                      </a:lnTo>
                      <a:lnTo>
                        <a:pt x="24" y="18"/>
                      </a:lnTo>
                      <a:lnTo>
                        <a:pt x="20" y="16"/>
                      </a:lnTo>
                      <a:lnTo>
                        <a:pt x="12" y="14"/>
                      </a:lnTo>
                      <a:lnTo>
                        <a:pt x="4" y="8"/>
                      </a:lnTo>
                      <a:lnTo>
                        <a:pt x="2" y="6"/>
                      </a:lnTo>
                      <a:lnTo>
                        <a:pt x="0" y="0"/>
                      </a:lnTo>
                      <a:lnTo>
                        <a:pt x="0" y="0"/>
                      </a:lnTo>
                      <a:lnTo>
                        <a:pt x="2" y="6"/>
                      </a:lnTo>
                      <a:lnTo>
                        <a:pt x="4" y="8"/>
                      </a:lnTo>
                      <a:lnTo>
                        <a:pt x="12" y="14"/>
                      </a:lnTo>
                      <a:lnTo>
                        <a:pt x="20" y="16"/>
                      </a:lnTo>
                      <a:lnTo>
                        <a:pt x="24" y="18"/>
                      </a:lnTo>
                      <a:lnTo>
                        <a:pt x="26" y="20"/>
                      </a:lnTo>
                      <a:lnTo>
                        <a:pt x="26"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1" name="Freeform 169"/>
                <p:cNvSpPr>
                  <a:spLocks/>
                </p:cNvSpPr>
                <p:nvPr/>
              </p:nvSpPr>
              <p:spPr bwMode="auto">
                <a:xfrm>
                  <a:off x="3412" y="2262"/>
                  <a:ext cx="46" cy="16"/>
                </a:xfrm>
                <a:custGeom>
                  <a:avLst/>
                  <a:gdLst>
                    <a:gd name="T0" fmla="*/ 22 w 46"/>
                    <a:gd name="T1" fmla="*/ 16 h 16"/>
                    <a:gd name="T2" fmla="*/ 22 w 46"/>
                    <a:gd name="T3" fmla="*/ 16 h 16"/>
                    <a:gd name="T4" fmla="*/ 26 w 46"/>
                    <a:gd name="T5" fmla="*/ 16 h 16"/>
                    <a:gd name="T6" fmla="*/ 28 w 46"/>
                    <a:gd name="T7" fmla="*/ 16 h 16"/>
                    <a:gd name="T8" fmla="*/ 32 w 46"/>
                    <a:gd name="T9" fmla="*/ 12 h 16"/>
                    <a:gd name="T10" fmla="*/ 32 w 46"/>
                    <a:gd name="T11" fmla="*/ 8 h 16"/>
                    <a:gd name="T12" fmla="*/ 34 w 46"/>
                    <a:gd name="T13" fmla="*/ 8 h 16"/>
                    <a:gd name="T14" fmla="*/ 36 w 46"/>
                    <a:gd name="T15" fmla="*/ 8 h 16"/>
                    <a:gd name="T16" fmla="*/ 36 w 46"/>
                    <a:gd name="T17" fmla="*/ 8 h 16"/>
                    <a:gd name="T18" fmla="*/ 46 w 46"/>
                    <a:gd name="T19" fmla="*/ 14 h 16"/>
                    <a:gd name="T20" fmla="*/ 46 w 46"/>
                    <a:gd name="T21" fmla="*/ 14 h 16"/>
                    <a:gd name="T22" fmla="*/ 36 w 46"/>
                    <a:gd name="T23" fmla="*/ 8 h 16"/>
                    <a:gd name="T24" fmla="*/ 36 w 46"/>
                    <a:gd name="T25" fmla="*/ 8 h 16"/>
                    <a:gd name="T26" fmla="*/ 34 w 46"/>
                    <a:gd name="T27" fmla="*/ 8 h 16"/>
                    <a:gd name="T28" fmla="*/ 32 w 46"/>
                    <a:gd name="T29" fmla="*/ 8 h 16"/>
                    <a:gd name="T30" fmla="*/ 30 w 46"/>
                    <a:gd name="T31" fmla="*/ 12 h 16"/>
                    <a:gd name="T32" fmla="*/ 28 w 46"/>
                    <a:gd name="T33" fmla="*/ 16 h 16"/>
                    <a:gd name="T34" fmla="*/ 26 w 46"/>
                    <a:gd name="T35" fmla="*/ 16 h 16"/>
                    <a:gd name="T36" fmla="*/ 22 w 46"/>
                    <a:gd name="T37" fmla="*/ 16 h 16"/>
                    <a:gd name="T38" fmla="*/ 22 w 46"/>
                    <a:gd name="T39" fmla="*/ 16 h 16"/>
                    <a:gd name="T40" fmla="*/ 14 w 46"/>
                    <a:gd name="T41" fmla="*/ 12 h 16"/>
                    <a:gd name="T42" fmla="*/ 8 w 46"/>
                    <a:gd name="T43" fmla="*/ 10 h 16"/>
                    <a:gd name="T44" fmla="*/ 4 w 46"/>
                    <a:gd name="T45" fmla="*/ 6 h 16"/>
                    <a:gd name="T46" fmla="*/ 0 w 46"/>
                    <a:gd name="T47" fmla="*/ 0 h 16"/>
                    <a:gd name="T48" fmla="*/ 0 w 46"/>
                    <a:gd name="T49" fmla="*/ 0 h 16"/>
                    <a:gd name="T50" fmla="*/ 4 w 46"/>
                    <a:gd name="T51" fmla="*/ 6 h 16"/>
                    <a:gd name="T52" fmla="*/ 8 w 46"/>
                    <a:gd name="T53" fmla="*/ 10 h 16"/>
                    <a:gd name="T54" fmla="*/ 14 w 46"/>
                    <a:gd name="T55" fmla="*/ 14 h 16"/>
                    <a:gd name="T56" fmla="*/ 22 w 46"/>
                    <a:gd name="T57" fmla="*/ 16 h 16"/>
                    <a:gd name="T58" fmla="*/ 22 w 46"/>
                    <a:gd name="T5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 h="16">
                      <a:moveTo>
                        <a:pt x="22" y="16"/>
                      </a:moveTo>
                      <a:lnTo>
                        <a:pt x="22" y="16"/>
                      </a:lnTo>
                      <a:lnTo>
                        <a:pt x="26" y="16"/>
                      </a:lnTo>
                      <a:lnTo>
                        <a:pt x="28" y="16"/>
                      </a:lnTo>
                      <a:lnTo>
                        <a:pt x="32" y="12"/>
                      </a:lnTo>
                      <a:lnTo>
                        <a:pt x="32" y="8"/>
                      </a:lnTo>
                      <a:lnTo>
                        <a:pt x="34" y="8"/>
                      </a:lnTo>
                      <a:lnTo>
                        <a:pt x="36" y="8"/>
                      </a:lnTo>
                      <a:lnTo>
                        <a:pt x="36" y="8"/>
                      </a:lnTo>
                      <a:lnTo>
                        <a:pt x="46" y="14"/>
                      </a:lnTo>
                      <a:lnTo>
                        <a:pt x="46" y="14"/>
                      </a:lnTo>
                      <a:lnTo>
                        <a:pt x="36" y="8"/>
                      </a:lnTo>
                      <a:lnTo>
                        <a:pt x="36" y="8"/>
                      </a:lnTo>
                      <a:lnTo>
                        <a:pt x="34" y="8"/>
                      </a:lnTo>
                      <a:lnTo>
                        <a:pt x="32" y="8"/>
                      </a:lnTo>
                      <a:lnTo>
                        <a:pt x="30" y="12"/>
                      </a:lnTo>
                      <a:lnTo>
                        <a:pt x="28" y="16"/>
                      </a:lnTo>
                      <a:lnTo>
                        <a:pt x="26" y="16"/>
                      </a:lnTo>
                      <a:lnTo>
                        <a:pt x="22" y="16"/>
                      </a:lnTo>
                      <a:lnTo>
                        <a:pt x="22" y="16"/>
                      </a:lnTo>
                      <a:lnTo>
                        <a:pt x="14" y="12"/>
                      </a:lnTo>
                      <a:lnTo>
                        <a:pt x="8" y="10"/>
                      </a:lnTo>
                      <a:lnTo>
                        <a:pt x="4" y="6"/>
                      </a:lnTo>
                      <a:lnTo>
                        <a:pt x="0" y="0"/>
                      </a:lnTo>
                      <a:lnTo>
                        <a:pt x="0" y="0"/>
                      </a:lnTo>
                      <a:lnTo>
                        <a:pt x="4" y="6"/>
                      </a:lnTo>
                      <a:lnTo>
                        <a:pt x="8" y="10"/>
                      </a:lnTo>
                      <a:lnTo>
                        <a:pt x="14" y="14"/>
                      </a:lnTo>
                      <a:lnTo>
                        <a:pt x="22" y="16"/>
                      </a:lnTo>
                      <a:lnTo>
                        <a:pt x="22"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2" name="Freeform 170"/>
                <p:cNvSpPr>
                  <a:spLocks/>
                </p:cNvSpPr>
                <p:nvPr/>
              </p:nvSpPr>
              <p:spPr bwMode="auto">
                <a:xfrm>
                  <a:off x="3446" y="2300"/>
                  <a:ext cx="6" cy="4"/>
                </a:xfrm>
                <a:custGeom>
                  <a:avLst/>
                  <a:gdLst>
                    <a:gd name="T0" fmla="*/ 6 w 6"/>
                    <a:gd name="T1" fmla="*/ 0 h 4"/>
                    <a:gd name="T2" fmla="*/ 6 w 6"/>
                    <a:gd name="T3" fmla="*/ 0 h 4"/>
                    <a:gd name="T4" fmla="*/ 0 w 6"/>
                    <a:gd name="T5" fmla="*/ 4 h 4"/>
                    <a:gd name="T6" fmla="*/ 0 w 6"/>
                    <a:gd name="T7" fmla="*/ 4 h 4"/>
                    <a:gd name="T8" fmla="*/ 6 w 6"/>
                    <a:gd name="T9" fmla="*/ 0 h 4"/>
                    <a:gd name="T10" fmla="*/ 6 w 6"/>
                    <a:gd name="T11" fmla="*/ 0 h 4"/>
                  </a:gdLst>
                  <a:ahLst/>
                  <a:cxnLst>
                    <a:cxn ang="0">
                      <a:pos x="T0" y="T1"/>
                    </a:cxn>
                    <a:cxn ang="0">
                      <a:pos x="T2" y="T3"/>
                    </a:cxn>
                    <a:cxn ang="0">
                      <a:pos x="T4" y="T5"/>
                    </a:cxn>
                    <a:cxn ang="0">
                      <a:pos x="T6" y="T7"/>
                    </a:cxn>
                    <a:cxn ang="0">
                      <a:pos x="T8" y="T9"/>
                    </a:cxn>
                    <a:cxn ang="0">
                      <a:pos x="T10" y="T11"/>
                    </a:cxn>
                  </a:cxnLst>
                  <a:rect l="0" t="0" r="r" b="b"/>
                  <a:pathLst>
                    <a:path w="6" h="4">
                      <a:moveTo>
                        <a:pt x="6" y="0"/>
                      </a:moveTo>
                      <a:lnTo>
                        <a:pt x="6" y="0"/>
                      </a:lnTo>
                      <a:lnTo>
                        <a:pt x="0" y="4"/>
                      </a:lnTo>
                      <a:lnTo>
                        <a:pt x="0" y="4"/>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3" name="Freeform 171"/>
                <p:cNvSpPr>
                  <a:spLocks/>
                </p:cNvSpPr>
                <p:nvPr/>
              </p:nvSpPr>
              <p:spPr bwMode="auto">
                <a:xfrm>
                  <a:off x="3380" y="2384"/>
                  <a:ext cx="86" cy="70"/>
                </a:xfrm>
                <a:custGeom>
                  <a:avLst/>
                  <a:gdLst>
                    <a:gd name="T0" fmla="*/ 64 w 86"/>
                    <a:gd name="T1" fmla="*/ 0 h 70"/>
                    <a:gd name="T2" fmla="*/ 52 w 86"/>
                    <a:gd name="T3" fmla="*/ 2 h 70"/>
                    <a:gd name="T4" fmla="*/ 38 w 86"/>
                    <a:gd name="T5" fmla="*/ 4 h 70"/>
                    <a:gd name="T6" fmla="*/ 32 w 86"/>
                    <a:gd name="T7" fmla="*/ 4 h 70"/>
                    <a:gd name="T8" fmla="*/ 26 w 86"/>
                    <a:gd name="T9" fmla="*/ 6 h 70"/>
                    <a:gd name="T10" fmla="*/ 18 w 86"/>
                    <a:gd name="T11" fmla="*/ 10 h 70"/>
                    <a:gd name="T12" fmla="*/ 10 w 86"/>
                    <a:gd name="T13" fmla="*/ 14 h 70"/>
                    <a:gd name="T14" fmla="*/ 8 w 86"/>
                    <a:gd name="T15" fmla="*/ 22 h 70"/>
                    <a:gd name="T16" fmla="*/ 4 w 86"/>
                    <a:gd name="T17" fmla="*/ 22 h 70"/>
                    <a:gd name="T18" fmla="*/ 4 w 86"/>
                    <a:gd name="T19" fmla="*/ 22 h 70"/>
                    <a:gd name="T20" fmla="*/ 2 w 86"/>
                    <a:gd name="T21" fmla="*/ 22 h 70"/>
                    <a:gd name="T22" fmla="*/ 2 w 86"/>
                    <a:gd name="T23" fmla="*/ 30 h 70"/>
                    <a:gd name="T24" fmla="*/ 2 w 86"/>
                    <a:gd name="T25" fmla="*/ 36 h 70"/>
                    <a:gd name="T26" fmla="*/ 0 w 86"/>
                    <a:gd name="T27" fmla="*/ 38 h 70"/>
                    <a:gd name="T28" fmla="*/ 0 w 86"/>
                    <a:gd name="T29" fmla="*/ 38 h 70"/>
                    <a:gd name="T30" fmla="*/ 0 w 86"/>
                    <a:gd name="T31" fmla="*/ 40 h 70"/>
                    <a:gd name="T32" fmla="*/ 2 w 86"/>
                    <a:gd name="T33" fmla="*/ 44 h 70"/>
                    <a:gd name="T34" fmla="*/ 0 w 86"/>
                    <a:gd name="T35" fmla="*/ 46 h 70"/>
                    <a:gd name="T36" fmla="*/ 4 w 86"/>
                    <a:gd name="T37" fmla="*/ 60 h 70"/>
                    <a:gd name="T38" fmla="*/ 12 w 86"/>
                    <a:gd name="T39" fmla="*/ 66 h 70"/>
                    <a:gd name="T40" fmla="*/ 12 w 86"/>
                    <a:gd name="T41" fmla="*/ 66 h 70"/>
                    <a:gd name="T42" fmla="*/ 14 w 86"/>
                    <a:gd name="T43" fmla="*/ 66 h 70"/>
                    <a:gd name="T44" fmla="*/ 14 w 86"/>
                    <a:gd name="T45" fmla="*/ 66 h 70"/>
                    <a:gd name="T46" fmla="*/ 16 w 86"/>
                    <a:gd name="T47" fmla="*/ 70 h 70"/>
                    <a:gd name="T48" fmla="*/ 30 w 86"/>
                    <a:gd name="T49" fmla="*/ 68 h 70"/>
                    <a:gd name="T50" fmla="*/ 44 w 86"/>
                    <a:gd name="T51" fmla="*/ 64 h 70"/>
                    <a:gd name="T52" fmla="*/ 50 w 86"/>
                    <a:gd name="T53" fmla="*/ 56 h 70"/>
                    <a:gd name="T54" fmla="*/ 54 w 86"/>
                    <a:gd name="T55" fmla="*/ 56 h 70"/>
                    <a:gd name="T56" fmla="*/ 60 w 86"/>
                    <a:gd name="T57" fmla="*/ 56 h 70"/>
                    <a:gd name="T58" fmla="*/ 68 w 86"/>
                    <a:gd name="T59" fmla="*/ 58 h 70"/>
                    <a:gd name="T60" fmla="*/ 72 w 86"/>
                    <a:gd name="T61" fmla="*/ 58 h 70"/>
                    <a:gd name="T62" fmla="*/ 78 w 86"/>
                    <a:gd name="T63" fmla="*/ 54 h 70"/>
                    <a:gd name="T64" fmla="*/ 80 w 86"/>
                    <a:gd name="T65" fmla="*/ 48 h 70"/>
                    <a:gd name="T66" fmla="*/ 84 w 86"/>
                    <a:gd name="T67" fmla="*/ 46 h 70"/>
                    <a:gd name="T68" fmla="*/ 84 w 86"/>
                    <a:gd name="T69" fmla="*/ 46 h 70"/>
                    <a:gd name="T70" fmla="*/ 84 w 86"/>
                    <a:gd name="T71" fmla="*/ 46 h 70"/>
                    <a:gd name="T72" fmla="*/ 84 w 86"/>
                    <a:gd name="T73" fmla="*/ 44 h 70"/>
                    <a:gd name="T74" fmla="*/ 86 w 86"/>
                    <a:gd name="T75" fmla="*/ 32 h 70"/>
                    <a:gd name="T76" fmla="*/ 84 w 86"/>
                    <a:gd name="T77" fmla="*/ 20 h 70"/>
                    <a:gd name="T78" fmla="*/ 80 w 86"/>
                    <a:gd name="T79" fmla="*/ 16 h 70"/>
                    <a:gd name="T80" fmla="*/ 70 w 86"/>
                    <a:gd name="T81" fmla="*/ 8 h 70"/>
                    <a:gd name="T82" fmla="*/ 64 w 86"/>
                    <a:gd name="T83" fmla="*/ 0 h 70"/>
                    <a:gd name="T84" fmla="*/ 64 w 86"/>
                    <a:gd name="T85" fmla="*/ 0 h 70"/>
                    <a:gd name="T86" fmla="*/ 64 w 86"/>
                    <a:gd name="T87" fmla="*/ 0 h 70"/>
                    <a:gd name="T88" fmla="*/ 64 w 86"/>
                    <a:gd name="T89" fmla="*/ 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6" h="70">
                      <a:moveTo>
                        <a:pt x="64" y="0"/>
                      </a:moveTo>
                      <a:lnTo>
                        <a:pt x="64" y="0"/>
                      </a:lnTo>
                      <a:lnTo>
                        <a:pt x="58" y="0"/>
                      </a:lnTo>
                      <a:lnTo>
                        <a:pt x="52" y="2"/>
                      </a:lnTo>
                      <a:lnTo>
                        <a:pt x="46" y="4"/>
                      </a:lnTo>
                      <a:lnTo>
                        <a:pt x="38" y="4"/>
                      </a:lnTo>
                      <a:lnTo>
                        <a:pt x="38" y="4"/>
                      </a:lnTo>
                      <a:lnTo>
                        <a:pt x="32" y="4"/>
                      </a:lnTo>
                      <a:lnTo>
                        <a:pt x="28" y="4"/>
                      </a:lnTo>
                      <a:lnTo>
                        <a:pt x="26" y="6"/>
                      </a:lnTo>
                      <a:lnTo>
                        <a:pt x="18" y="10"/>
                      </a:lnTo>
                      <a:lnTo>
                        <a:pt x="18" y="10"/>
                      </a:lnTo>
                      <a:lnTo>
                        <a:pt x="12" y="10"/>
                      </a:lnTo>
                      <a:lnTo>
                        <a:pt x="10" y="14"/>
                      </a:lnTo>
                      <a:lnTo>
                        <a:pt x="8" y="18"/>
                      </a:lnTo>
                      <a:lnTo>
                        <a:pt x="8" y="22"/>
                      </a:lnTo>
                      <a:lnTo>
                        <a:pt x="6" y="22"/>
                      </a:lnTo>
                      <a:lnTo>
                        <a:pt x="4" y="22"/>
                      </a:lnTo>
                      <a:lnTo>
                        <a:pt x="4" y="22"/>
                      </a:lnTo>
                      <a:lnTo>
                        <a:pt x="4" y="22"/>
                      </a:lnTo>
                      <a:lnTo>
                        <a:pt x="4" y="22"/>
                      </a:lnTo>
                      <a:lnTo>
                        <a:pt x="2" y="22"/>
                      </a:lnTo>
                      <a:lnTo>
                        <a:pt x="2" y="22"/>
                      </a:lnTo>
                      <a:lnTo>
                        <a:pt x="2" y="30"/>
                      </a:lnTo>
                      <a:lnTo>
                        <a:pt x="2" y="34"/>
                      </a:lnTo>
                      <a:lnTo>
                        <a:pt x="2" y="36"/>
                      </a:lnTo>
                      <a:lnTo>
                        <a:pt x="2" y="36"/>
                      </a:lnTo>
                      <a:lnTo>
                        <a:pt x="0" y="38"/>
                      </a:lnTo>
                      <a:lnTo>
                        <a:pt x="0" y="38"/>
                      </a:lnTo>
                      <a:lnTo>
                        <a:pt x="0" y="38"/>
                      </a:lnTo>
                      <a:lnTo>
                        <a:pt x="0" y="38"/>
                      </a:lnTo>
                      <a:lnTo>
                        <a:pt x="0" y="40"/>
                      </a:lnTo>
                      <a:lnTo>
                        <a:pt x="0" y="42"/>
                      </a:lnTo>
                      <a:lnTo>
                        <a:pt x="2" y="44"/>
                      </a:lnTo>
                      <a:lnTo>
                        <a:pt x="0" y="46"/>
                      </a:lnTo>
                      <a:lnTo>
                        <a:pt x="0" y="46"/>
                      </a:lnTo>
                      <a:lnTo>
                        <a:pt x="0" y="52"/>
                      </a:lnTo>
                      <a:lnTo>
                        <a:pt x="4" y="60"/>
                      </a:lnTo>
                      <a:lnTo>
                        <a:pt x="8" y="64"/>
                      </a:lnTo>
                      <a:lnTo>
                        <a:pt x="12" y="66"/>
                      </a:lnTo>
                      <a:lnTo>
                        <a:pt x="12" y="66"/>
                      </a:lnTo>
                      <a:lnTo>
                        <a:pt x="12" y="66"/>
                      </a:lnTo>
                      <a:lnTo>
                        <a:pt x="12" y="66"/>
                      </a:lnTo>
                      <a:lnTo>
                        <a:pt x="14" y="66"/>
                      </a:lnTo>
                      <a:lnTo>
                        <a:pt x="14" y="66"/>
                      </a:lnTo>
                      <a:lnTo>
                        <a:pt x="14" y="66"/>
                      </a:lnTo>
                      <a:lnTo>
                        <a:pt x="16" y="66"/>
                      </a:lnTo>
                      <a:lnTo>
                        <a:pt x="16" y="70"/>
                      </a:lnTo>
                      <a:lnTo>
                        <a:pt x="16" y="70"/>
                      </a:lnTo>
                      <a:lnTo>
                        <a:pt x="30" y="68"/>
                      </a:lnTo>
                      <a:lnTo>
                        <a:pt x="40" y="66"/>
                      </a:lnTo>
                      <a:lnTo>
                        <a:pt x="44" y="64"/>
                      </a:lnTo>
                      <a:lnTo>
                        <a:pt x="48" y="62"/>
                      </a:lnTo>
                      <a:lnTo>
                        <a:pt x="50" y="56"/>
                      </a:lnTo>
                      <a:lnTo>
                        <a:pt x="50" y="56"/>
                      </a:lnTo>
                      <a:lnTo>
                        <a:pt x="54" y="56"/>
                      </a:lnTo>
                      <a:lnTo>
                        <a:pt x="54" y="56"/>
                      </a:lnTo>
                      <a:lnTo>
                        <a:pt x="60" y="56"/>
                      </a:lnTo>
                      <a:lnTo>
                        <a:pt x="60" y="56"/>
                      </a:lnTo>
                      <a:lnTo>
                        <a:pt x="68" y="58"/>
                      </a:lnTo>
                      <a:lnTo>
                        <a:pt x="68" y="58"/>
                      </a:lnTo>
                      <a:lnTo>
                        <a:pt x="72" y="58"/>
                      </a:lnTo>
                      <a:lnTo>
                        <a:pt x="74" y="58"/>
                      </a:lnTo>
                      <a:lnTo>
                        <a:pt x="78" y="54"/>
                      </a:lnTo>
                      <a:lnTo>
                        <a:pt x="80" y="50"/>
                      </a:lnTo>
                      <a:lnTo>
                        <a:pt x="80" y="48"/>
                      </a:lnTo>
                      <a:lnTo>
                        <a:pt x="84" y="46"/>
                      </a:lnTo>
                      <a:lnTo>
                        <a:pt x="84" y="46"/>
                      </a:lnTo>
                      <a:lnTo>
                        <a:pt x="84" y="46"/>
                      </a:lnTo>
                      <a:lnTo>
                        <a:pt x="84" y="46"/>
                      </a:lnTo>
                      <a:lnTo>
                        <a:pt x="84" y="46"/>
                      </a:lnTo>
                      <a:lnTo>
                        <a:pt x="84" y="46"/>
                      </a:lnTo>
                      <a:lnTo>
                        <a:pt x="84" y="44"/>
                      </a:lnTo>
                      <a:lnTo>
                        <a:pt x="84" y="44"/>
                      </a:lnTo>
                      <a:lnTo>
                        <a:pt x="86" y="32"/>
                      </a:lnTo>
                      <a:lnTo>
                        <a:pt x="86" y="32"/>
                      </a:lnTo>
                      <a:lnTo>
                        <a:pt x="86" y="26"/>
                      </a:lnTo>
                      <a:lnTo>
                        <a:pt x="84" y="20"/>
                      </a:lnTo>
                      <a:lnTo>
                        <a:pt x="84" y="20"/>
                      </a:lnTo>
                      <a:lnTo>
                        <a:pt x="80" y="16"/>
                      </a:lnTo>
                      <a:lnTo>
                        <a:pt x="74" y="12"/>
                      </a:lnTo>
                      <a:lnTo>
                        <a:pt x="70" y="8"/>
                      </a:lnTo>
                      <a:lnTo>
                        <a:pt x="64" y="0"/>
                      </a:lnTo>
                      <a:lnTo>
                        <a:pt x="64" y="0"/>
                      </a:lnTo>
                      <a:lnTo>
                        <a:pt x="64" y="0"/>
                      </a:lnTo>
                      <a:lnTo>
                        <a:pt x="64" y="0"/>
                      </a:lnTo>
                      <a:lnTo>
                        <a:pt x="64" y="0"/>
                      </a:lnTo>
                      <a:lnTo>
                        <a:pt x="64" y="0"/>
                      </a:lnTo>
                      <a:lnTo>
                        <a:pt x="64" y="0"/>
                      </a:lnTo>
                      <a:lnTo>
                        <a:pt x="6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4" name="Freeform 172"/>
                <p:cNvSpPr>
                  <a:spLocks/>
                </p:cNvSpPr>
                <p:nvPr/>
              </p:nvSpPr>
              <p:spPr bwMode="auto">
                <a:xfrm>
                  <a:off x="3444" y="2384"/>
                  <a:ext cx="22" cy="32"/>
                </a:xfrm>
                <a:custGeom>
                  <a:avLst/>
                  <a:gdLst>
                    <a:gd name="T0" fmla="*/ 20 w 22"/>
                    <a:gd name="T1" fmla="*/ 20 h 32"/>
                    <a:gd name="T2" fmla="*/ 20 w 22"/>
                    <a:gd name="T3" fmla="*/ 20 h 32"/>
                    <a:gd name="T4" fmla="*/ 22 w 22"/>
                    <a:gd name="T5" fmla="*/ 26 h 32"/>
                    <a:gd name="T6" fmla="*/ 22 w 22"/>
                    <a:gd name="T7" fmla="*/ 32 h 32"/>
                    <a:gd name="T8" fmla="*/ 22 w 22"/>
                    <a:gd name="T9" fmla="*/ 32 h 32"/>
                    <a:gd name="T10" fmla="*/ 22 w 22"/>
                    <a:gd name="T11" fmla="*/ 26 h 32"/>
                    <a:gd name="T12" fmla="*/ 20 w 22"/>
                    <a:gd name="T13" fmla="*/ 20 h 32"/>
                    <a:gd name="T14" fmla="*/ 20 w 22"/>
                    <a:gd name="T15" fmla="*/ 20 h 32"/>
                    <a:gd name="T16" fmla="*/ 16 w 22"/>
                    <a:gd name="T17" fmla="*/ 14 h 32"/>
                    <a:gd name="T18" fmla="*/ 10 w 22"/>
                    <a:gd name="T19" fmla="*/ 12 h 32"/>
                    <a:gd name="T20" fmla="*/ 6 w 22"/>
                    <a:gd name="T21" fmla="*/ 8 h 32"/>
                    <a:gd name="T22" fmla="*/ 0 w 22"/>
                    <a:gd name="T23" fmla="*/ 0 h 32"/>
                    <a:gd name="T24" fmla="*/ 0 w 22"/>
                    <a:gd name="T25" fmla="*/ 0 h 32"/>
                    <a:gd name="T26" fmla="*/ 0 w 22"/>
                    <a:gd name="T27" fmla="*/ 0 h 32"/>
                    <a:gd name="T28" fmla="*/ 0 w 22"/>
                    <a:gd name="T29" fmla="*/ 0 h 32"/>
                    <a:gd name="T30" fmla="*/ 6 w 22"/>
                    <a:gd name="T31" fmla="*/ 8 h 32"/>
                    <a:gd name="T32" fmla="*/ 10 w 22"/>
                    <a:gd name="T33" fmla="*/ 12 h 32"/>
                    <a:gd name="T34" fmla="*/ 16 w 22"/>
                    <a:gd name="T35" fmla="*/ 16 h 32"/>
                    <a:gd name="T36" fmla="*/ 20 w 22"/>
                    <a:gd name="T37" fmla="*/ 20 h 32"/>
                    <a:gd name="T38" fmla="*/ 20 w 22"/>
                    <a:gd name="T39"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32">
                      <a:moveTo>
                        <a:pt x="20" y="20"/>
                      </a:moveTo>
                      <a:lnTo>
                        <a:pt x="20" y="20"/>
                      </a:lnTo>
                      <a:lnTo>
                        <a:pt x="22" y="26"/>
                      </a:lnTo>
                      <a:lnTo>
                        <a:pt x="22" y="32"/>
                      </a:lnTo>
                      <a:lnTo>
                        <a:pt x="22" y="32"/>
                      </a:lnTo>
                      <a:lnTo>
                        <a:pt x="22" y="26"/>
                      </a:lnTo>
                      <a:lnTo>
                        <a:pt x="20" y="20"/>
                      </a:lnTo>
                      <a:lnTo>
                        <a:pt x="20" y="20"/>
                      </a:lnTo>
                      <a:lnTo>
                        <a:pt x="16" y="14"/>
                      </a:lnTo>
                      <a:lnTo>
                        <a:pt x="10" y="12"/>
                      </a:lnTo>
                      <a:lnTo>
                        <a:pt x="6" y="8"/>
                      </a:lnTo>
                      <a:lnTo>
                        <a:pt x="0" y="0"/>
                      </a:lnTo>
                      <a:lnTo>
                        <a:pt x="0" y="0"/>
                      </a:lnTo>
                      <a:lnTo>
                        <a:pt x="0" y="0"/>
                      </a:lnTo>
                      <a:lnTo>
                        <a:pt x="0" y="0"/>
                      </a:lnTo>
                      <a:lnTo>
                        <a:pt x="6" y="8"/>
                      </a:lnTo>
                      <a:lnTo>
                        <a:pt x="10" y="12"/>
                      </a:lnTo>
                      <a:lnTo>
                        <a:pt x="16" y="16"/>
                      </a:lnTo>
                      <a:lnTo>
                        <a:pt x="20" y="20"/>
                      </a:lnTo>
                      <a:lnTo>
                        <a:pt x="20"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5" name="Freeform 173"/>
                <p:cNvSpPr>
                  <a:spLocks/>
                </p:cNvSpPr>
                <p:nvPr/>
              </p:nvSpPr>
              <p:spPr bwMode="auto">
                <a:xfrm>
                  <a:off x="3464" y="2428"/>
                  <a:ext cx="0" cy="2"/>
                </a:xfrm>
                <a:custGeom>
                  <a:avLst/>
                  <a:gdLst>
                    <a:gd name="T0" fmla="*/ 2 h 2"/>
                    <a:gd name="T1" fmla="*/ 2 h 2"/>
                    <a:gd name="T2" fmla="*/ 0 h 2"/>
                    <a:gd name="T3" fmla="*/ 0 h 2"/>
                    <a:gd name="T4" fmla="*/ 2 h 2"/>
                    <a:gd name="T5" fmla="*/ 2 h 2"/>
                    <a:gd name="T6" fmla="*/ 2 h 2"/>
                    <a:gd name="T7" fmla="*/ 2 h 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
                      <a:moveTo>
                        <a:pt x="0" y="2"/>
                      </a:moveTo>
                      <a:lnTo>
                        <a:pt x="0" y="2"/>
                      </a:lnTo>
                      <a:lnTo>
                        <a:pt x="0" y="0"/>
                      </a:lnTo>
                      <a:lnTo>
                        <a:pt x="0" y="0"/>
                      </a:lnTo>
                      <a:lnTo>
                        <a:pt x="0" y="2"/>
                      </a:lnTo>
                      <a:lnTo>
                        <a:pt x="0" y="2"/>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6" name="Freeform 174"/>
                <p:cNvSpPr>
                  <a:spLocks/>
                </p:cNvSpPr>
                <p:nvPr/>
              </p:nvSpPr>
              <p:spPr bwMode="auto">
                <a:xfrm>
                  <a:off x="3384" y="2384"/>
                  <a:ext cx="60" cy="22"/>
                </a:xfrm>
                <a:custGeom>
                  <a:avLst/>
                  <a:gdLst>
                    <a:gd name="T0" fmla="*/ 14 w 60"/>
                    <a:gd name="T1" fmla="*/ 10 h 22"/>
                    <a:gd name="T2" fmla="*/ 14 w 60"/>
                    <a:gd name="T3" fmla="*/ 10 h 22"/>
                    <a:gd name="T4" fmla="*/ 22 w 60"/>
                    <a:gd name="T5" fmla="*/ 6 h 22"/>
                    <a:gd name="T6" fmla="*/ 24 w 60"/>
                    <a:gd name="T7" fmla="*/ 4 h 22"/>
                    <a:gd name="T8" fmla="*/ 28 w 60"/>
                    <a:gd name="T9" fmla="*/ 4 h 22"/>
                    <a:gd name="T10" fmla="*/ 34 w 60"/>
                    <a:gd name="T11" fmla="*/ 4 h 22"/>
                    <a:gd name="T12" fmla="*/ 34 w 60"/>
                    <a:gd name="T13" fmla="*/ 4 h 22"/>
                    <a:gd name="T14" fmla="*/ 42 w 60"/>
                    <a:gd name="T15" fmla="*/ 4 h 22"/>
                    <a:gd name="T16" fmla="*/ 48 w 60"/>
                    <a:gd name="T17" fmla="*/ 2 h 22"/>
                    <a:gd name="T18" fmla="*/ 54 w 60"/>
                    <a:gd name="T19" fmla="*/ 0 h 22"/>
                    <a:gd name="T20" fmla="*/ 60 w 60"/>
                    <a:gd name="T21" fmla="*/ 0 h 22"/>
                    <a:gd name="T22" fmla="*/ 60 w 60"/>
                    <a:gd name="T23" fmla="*/ 0 h 22"/>
                    <a:gd name="T24" fmla="*/ 60 w 60"/>
                    <a:gd name="T25" fmla="*/ 0 h 22"/>
                    <a:gd name="T26" fmla="*/ 60 w 60"/>
                    <a:gd name="T27" fmla="*/ 0 h 22"/>
                    <a:gd name="T28" fmla="*/ 60 w 60"/>
                    <a:gd name="T29" fmla="*/ 0 h 22"/>
                    <a:gd name="T30" fmla="*/ 60 w 60"/>
                    <a:gd name="T31" fmla="*/ 0 h 22"/>
                    <a:gd name="T32" fmla="*/ 54 w 60"/>
                    <a:gd name="T33" fmla="*/ 0 h 22"/>
                    <a:gd name="T34" fmla="*/ 48 w 60"/>
                    <a:gd name="T35" fmla="*/ 2 h 22"/>
                    <a:gd name="T36" fmla="*/ 42 w 60"/>
                    <a:gd name="T37" fmla="*/ 4 h 22"/>
                    <a:gd name="T38" fmla="*/ 34 w 60"/>
                    <a:gd name="T39" fmla="*/ 4 h 22"/>
                    <a:gd name="T40" fmla="*/ 34 w 60"/>
                    <a:gd name="T41" fmla="*/ 4 h 22"/>
                    <a:gd name="T42" fmla="*/ 28 w 60"/>
                    <a:gd name="T43" fmla="*/ 2 h 22"/>
                    <a:gd name="T44" fmla="*/ 24 w 60"/>
                    <a:gd name="T45" fmla="*/ 4 h 22"/>
                    <a:gd name="T46" fmla="*/ 20 w 60"/>
                    <a:gd name="T47" fmla="*/ 6 h 22"/>
                    <a:gd name="T48" fmla="*/ 12 w 60"/>
                    <a:gd name="T49" fmla="*/ 8 h 22"/>
                    <a:gd name="T50" fmla="*/ 12 w 60"/>
                    <a:gd name="T51" fmla="*/ 8 h 22"/>
                    <a:gd name="T52" fmla="*/ 8 w 60"/>
                    <a:gd name="T53" fmla="*/ 10 h 22"/>
                    <a:gd name="T54" fmla="*/ 6 w 60"/>
                    <a:gd name="T55" fmla="*/ 12 h 22"/>
                    <a:gd name="T56" fmla="*/ 4 w 60"/>
                    <a:gd name="T57" fmla="*/ 18 h 22"/>
                    <a:gd name="T58" fmla="*/ 4 w 60"/>
                    <a:gd name="T59" fmla="*/ 20 h 22"/>
                    <a:gd name="T60" fmla="*/ 2 w 60"/>
                    <a:gd name="T61" fmla="*/ 22 h 22"/>
                    <a:gd name="T62" fmla="*/ 0 w 60"/>
                    <a:gd name="T63" fmla="*/ 22 h 22"/>
                    <a:gd name="T64" fmla="*/ 0 w 60"/>
                    <a:gd name="T65" fmla="*/ 22 h 22"/>
                    <a:gd name="T66" fmla="*/ 0 w 60"/>
                    <a:gd name="T67" fmla="*/ 22 h 22"/>
                    <a:gd name="T68" fmla="*/ 0 w 60"/>
                    <a:gd name="T69" fmla="*/ 22 h 22"/>
                    <a:gd name="T70" fmla="*/ 2 w 60"/>
                    <a:gd name="T71" fmla="*/ 22 h 22"/>
                    <a:gd name="T72" fmla="*/ 4 w 60"/>
                    <a:gd name="T73" fmla="*/ 22 h 22"/>
                    <a:gd name="T74" fmla="*/ 4 w 60"/>
                    <a:gd name="T75" fmla="*/ 18 h 22"/>
                    <a:gd name="T76" fmla="*/ 6 w 60"/>
                    <a:gd name="T77" fmla="*/ 14 h 22"/>
                    <a:gd name="T78" fmla="*/ 8 w 60"/>
                    <a:gd name="T79" fmla="*/ 10 h 22"/>
                    <a:gd name="T80" fmla="*/ 14 w 60"/>
                    <a:gd name="T81" fmla="*/ 10 h 22"/>
                    <a:gd name="T82" fmla="*/ 14 w 60"/>
                    <a:gd name="T83"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0" h="22">
                      <a:moveTo>
                        <a:pt x="14" y="10"/>
                      </a:moveTo>
                      <a:lnTo>
                        <a:pt x="14" y="10"/>
                      </a:lnTo>
                      <a:lnTo>
                        <a:pt x="22" y="6"/>
                      </a:lnTo>
                      <a:lnTo>
                        <a:pt x="24" y="4"/>
                      </a:lnTo>
                      <a:lnTo>
                        <a:pt x="28" y="4"/>
                      </a:lnTo>
                      <a:lnTo>
                        <a:pt x="34" y="4"/>
                      </a:lnTo>
                      <a:lnTo>
                        <a:pt x="34" y="4"/>
                      </a:lnTo>
                      <a:lnTo>
                        <a:pt x="42" y="4"/>
                      </a:lnTo>
                      <a:lnTo>
                        <a:pt x="48" y="2"/>
                      </a:lnTo>
                      <a:lnTo>
                        <a:pt x="54" y="0"/>
                      </a:lnTo>
                      <a:lnTo>
                        <a:pt x="60" y="0"/>
                      </a:lnTo>
                      <a:lnTo>
                        <a:pt x="60" y="0"/>
                      </a:lnTo>
                      <a:lnTo>
                        <a:pt x="60" y="0"/>
                      </a:lnTo>
                      <a:lnTo>
                        <a:pt x="60" y="0"/>
                      </a:lnTo>
                      <a:lnTo>
                        <a:pt x="60" y="0"/>
                      </a:lnTo>
                      <a:lnTo>
                        <a:pt x="60" y="0"/>
                      </a:lnTo>
                      <a:lnTo>
                        <a:pt x="54" y="0"/>
                      </a:lnTo>
                      <a:lnTo>
                        <a:pt x="48" y="2"/>
                      </a:lnTo>
                      <a:lnTo>
                        <a:pt x="42" y="4"/>
                      </a:lnTo>
                      <a:lnTo>
                        <a:pt x="34" y="4"/>
                      </a:lnTo>
                      <a:lnTo>
                        <a:pt x="34" y="4"/>
                      </a:lnTo>
                      <a:lnTo>
                        <a:pt x="28" y="2"/>
                      </a:lnTo>
                      <a:lnTo>
                        <a:pt x="24" y="4"/>
                      </a:lnTo>
                      <a:lnTo>
                        <a:pt x="20" y="6"/>
                      </a:lnTo>
                      <a:lnTo>
                        <a:pt x="12" y="8"/>
                      </a:lnTo>
                      <a:lnTo>
                        <a:pt x="12" y="8"/>
                      </a:lnTo>
                      <a:lnTo>
                        <a:pt x="8" y="10"/>
                      </a:lnTo>
                      <a:lnTo>
                        <a:pt x="6" y="12"/>
                      </a:lnTo>
                      <a:lnTo>
                        <a:pt x="4" y="18"/>
                      </a:lnTo>
                      <a:lnTo>
                        <a:pt x="4" y="20"/>
                      </a:lnTo>
                      <a:lnTo>
                        <a:pt x="2" y="22"/>
                      </a:lnTo>
                      <a:lnTo>
                        <a:pt x="0" y="22"/>
                      </a:lnTo>
                      <a:lnTo>
                        <a:pt x="0" y="22"/>
                      </a:lnTo>
                      <a:lnTo>
                        <a:pt x="0" y="22"/>
                      </a:lnTo>
                      <a:lnTo>
                        <a:pt x="0" y="22"/>
                      </a:lnTo>
                      <a:lnTo>
                        <a:pt x="2" y="22"/>
                      </a:lnTo>
                      <a:lnTo>
                        <a:pt x="4" y="22"/>
                      </a:lnTo>
                      <a:lnTo>
                        <a:pt x="4" y="18"/>
                      </a:lnTo>
                      <a:lnTo>
                        <a:pt x="6" y="14"/>
                      </a:lnTo>
                      <a:lnTo>
                        <a:pt x="8" y="10"/>
                      </a:lnTo>
                      <a:lnTo>
                        <a:pt x="14" y="10"/>
                      </a:lnTo>
                      <a:lnTo>
                        <a:pt x="14"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7" name="Freeform 175"/>
                <p:cNvSpPr>
                  <a:spLocks/>
                </p:cNvSpPr>
                <p:nvPr/>
              </p:nvSpPr>
              <p:spPr bwMode="auto">
                <a:xfrm>
                  <a:off x="3338" y="2368"/>
                  <a:ext cx="60" cy="142"/>
                </a:xfrm>
                <a:custGeom>
                  <a:avLst/>
                  <a:gdLst>
                    <a:gd name="T0" fmla="*/ 40 w 60"/>
                    <a:gd name="T1" fmla="*/ 136 h 142"/>
                    <a:gd name="T2" fmla="*/ 36 w 60"/>
                    <a:gd name="T3" fmla="*/ 130 h 142"/>
                    <a:gd name="T4" fmla="*/ 36 w 60"/>
                    <a:gd name="T5" fmla="*/ 126 h 142"/>
                    <a:gd name="T6" fmla="*/ 42 w 60"/>
                    <a:gd name="T7" fmla="*/ 124 h 142"/>
                    <a:gd name="T8" fmla="*/ 48 w 60"/>
                    <a:gd name="T9" fmla="*/ 116 h 142"/>
                    <a:gd name="T10" fmla="*/ 50 w 60"/>
                    <a:gd name="T11" fmla="*/ 106 h 142"/>
                    <a:gd name="T12" fmla="*/ 56 w 60"/>
                    <a:gd name="T13" fmla="*/ 104 h 142"/>
                    <a:gd name="T14" fmla="*/ 60 w 60"/>
                    <a:gd name="T15" fmla="*/ 100 h 142"/>
                    <a:gd name="T16" fmla="*/ 60 w 60"/>
                    <a:gd name="T17" fmla="*/ 92 h 142"/>
                    <a:gd name="T18" fmla="*/ 58 w 60"/>
                    <a:gd name="T19" fmla="*/ 86 h 142"/>
                    <a:gd name="T20" fmla="*/ 58 w 60"/>
                    <a:gd name="T21" fmla="*/ 86 h 142"/>
                    <a:gd name="T22" fmla="*/ 58 w 60"/>
                    <a:gd name="T23" fmla="*/ 82 h 142"/>
                    <a:gd name="T24" fmla="*/ 56 w 60"/>
                    <a:gd name="T25" fmla="*/ 82 h 142"/>
                    <a:gd name="T26" fmla="*/ 54 w 60"/>
                    <a:gd name="T27" fmla="*/ 82 h 142"/>
                    <a:gd name="T28" fmla="*/ 54 w 60"/>
                    <a:gd name="T29" fmla="*/ 82 h 142"/>
                    <a:gd name="T30" fmla="*/ 50 w 60"/>
                    <a:gd name="T31" fmla="*/ 82 h 142"/>
                    <a:gd name="T32" fmla="*/ 42 w 60"/>
                    <a:gd name="T33" fmla="*/ 68 h 142"/>
                    <a:gd name="T34" fmla="*/ 42 w 60"/>
                    <a:gd name="T35" fmla="*/ 62 h 142"/>
                    <a:gd name="T36" fmla="*/ 42 w 60"/>
                    <a:gd name="T37" fmla="*/ 58 h 142"/>
                    <a:gd name="T38" fmla="*/ 42 w 60"/>
                    <a:gd name="T39" fmla="*/ 54 h 142"/>
                    <a:gd name="T40" fmla="*/ 42 w 60"/>
                    <a:gd name="T41" fmla="*/ 52 h 142"/>
                    <a:gd name="T42" fmla="*/ 44 w 60"/>
                    <a:gd name="T43" fmla="*/ 52 h 142"/>
                    <a:gd name="T44" fmla="*/ 44 w 60"/>
                    <a:gd name="T45" fmla="*/ 46 h 142"/>
                    <a:gd name="T46" fmla="*/ 44 w 60"/>
                    <a:gd name="T47" fmla="*/ 38 h 142"/>
                    <a:gd name="T48" fmla="*/ 42 w 60"/>
                    <a:gd name="T49" fmla="*/ 22 h 142"/>
                    <a:gd name="T50" fmla="*/ 38 w 60"/>
                    <a:gd name="T51" fmla="*/ 18 h 142"/>
                    <a:gd name="T52" fmla="*/ 32 w 60"/>
                    <a:gd name="T53" fmla="*/ 12 h 142"/>
                    <a:gd name="T54" fmla="*/ 26 w 60"/>
                    <a:gd name="T55" fmla="*/ 6 h 142"/>
                    <a:gd name="T56" fmla="*/ 22 w 60"/>
                    <a:gd name="T57" fmla="*/ 10 h 142"/>
                    <a:gd name="T58" fmla="*/ 18 w 60"/>
                    <a:gd name="T59" fmla="*/ 8 h 142"/>
                    <a:gd name="T60" fmla="*/ 16 w 60"/>
                    <a:gd name="T61" fmla="*/ 4 h 142"/>
                    <a:gd name="T62" fmla="*/ 14 w 60"/>
                    <a:gd name="T63" fmla="*/ 0 h 142"/>
                    <a:gd name="T64" fmla="*/ 8 w 60"/>
                    <a:gd name="T65" fmla="*/ 12 h 142"/>
                    <a:gd name="T66" fmla="*/ 2 w 60"/>
                    <a:gd name="T67" fmla="*/ 20 h 142"/>
                    <a:gd name="T68" fmla="*/ 2 w 60"/>
                    <a:gd name="T69" fmla="*/ 22 h 142"/>
                    <a:gd name="T70" fmla="*/ 2 w 60"/>
                    <a:gd name="T71" fmla="*/ 26 h 142"/>
                    <a:gd name="T72" fmla="*/ 2 w 60"/>
                    <a:gd name="T73" fmla="*/ 38 h 142"/>
                    <a:gd name="T74" fmla="*/ 2 w 60"/>
                    <a:gd name="T75" fmla="*/ 38 h 142"/>
                    <a:gd name="T76" fmla="*/ 2 w 60"/>
                    <a:gd name="T77" fmla="*/ 38 h 142"/>
                    <a:gd name="T78" fmla="*/ 6 w 60"/>
                    <a:gd name="T79" fmla="*/ 40 h 142"/>
                    <a:gd name="T80" fmla="*/ 8 w 60"/>
                    <a:gd name="T81" fmla="*/ 58 h 142"/>
                    <a:gd name="T82" fmla="*/ 4 w 60"/>
                    <a:gd name="T83" fmla="*/ 76 h 142"/>
                    <a:gd name="T84" fmla="*/ 6 w 60"/>
                    <a:gd name="T85" fmla="*/ 80 h 142"/>
                    <a:gd name="T86" fmla="*/ 6 w 60"/>
                    <a:gd name="T87" fmla="*/ 84 h 142"/>
                    <a:gd name="T88" fmla="*/ 0 w 60"/>
                    <a:gd name="T89" fmla="*/ 92 h 142"/>
                    <a:gd name="T90" fmla="*/ 2 w 60"/>
                    <a:gd name="T91" fmla="*/ 100 h 142"/>
                    <a:gd name="T92" fmla="*/ 2 w 60"/>
                    <a:gd name="T93" fmla="*/ 108 h 142"/>
                    <a:gd name="T94" fmla="*/ 2 w 60"/>
                    <a:gd name="T95" fmla="*/ 112 h 142"/>
                    <a:gd name="T96" fmla="*/ 8 w 60"/>
                    <a:gd name="T97" fmla="*/ 116 h 142"/>
                    <a:gd name="T98" fmla="*/ 18 w 60"/>
                    <a:gd name="T99" fmla="*/ 126 h 142"/>
                    <a:gd name="T100" fmla="*/ 22 w 60"/>
                    <a:gd name="T101" fmla="*/ 138 h 142"/>
                    <a:gd name="T102" fmla="*/ 26 w 60"/>
                    <a:gd name="T103" fmla="*/ 142 h 142"/>
                    <a:gd name="T104" fmla="*/ 34 w 60"/>
                    <a:gd name="T105" fmla="*/ 140 h 142"/>
                    <a:gd name="T106" fmla="*/ 40 w 60"/>
                    <a:gd name="T107" fmla="*/ 13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 h="142">
                      <a:moveTo>
                        <a:pt x="40" y="136"/>
                      </a:moveTo>
                      <a:lnTo>
                        <a:pt x="40" y="136"/>
                      </a:lnTo>
                      <a:lnTo>
                        <a:pt x="36" y="132"/>
                      </a:lnTo>
                      <a:lnTo>
                        <a:pt x="36" y="130"/>
                      </a:lnTo>
                      <a:lnTo>
                        <a:pt x="36" y="126"/>
                      </a:lnTo>
                      <a:lnTo>
                        <a:pt x="36" y="126"/>
                      </a:lnTo>
                      <a:lnTo>
                        <a:pt x="38" y="124"/>
                      </a:lnTo>
                      <a:lnTo>
                        <a:pt x="42" y="124"/>
                      </a:lnTo>
                      <a:lnTo>
                        <a:pt x="46" y="122"/>
                      </a:lnTo>
                      <a:lnTo>
                        <a:pt x="48" y="116"/>
                      </a:lnTo>
                      <a:lnTo>
                        <a:pt x="48" y="116"/>
                      </a:lnTo>
                      <a:lnTo>
                        <a:pt x="50" y="106"/>
                      </a:lnTo>
                      <a:lnTo>
                        <a:pt x="54" y="104"/>
                      </a:lnTo>
                      <a:lnTo>
                        <a:pt x="56" y="104"/>
                      </a:lnTo>
                      <a:lnTo>
                        <a:pt x="60" y="100"/>
                      </a:lnTo>
                      <a:lnTo>
                        <a:pt x="60" y="100"/>
                      </a:lnTo>
                      <a:lnTo>
                        <a:pt x="60" y="96"/>
                      </a:lnTo>
                      <a:lnTo>
                        <a:pt x="60" y="92"/>
                      </a:lnTo>
                      <a:lnTo>
                        <a:pt x="58" y="90"/>
                      </a:lnTo>
                      <a:lnTo>
                        <a:pt x="58" y="86"/>
                      </a:lnTo>
                      <a:lnTo>
                        <a:pt x="58" y="86"/>
                      </a:lnTo>
                      <a:lnTo>
                        <a:pt x="58" y="86"/>
                      </a:lnTo>
                      <a:lnTo>
                        <a:pt x="58" y="86"/>
                      </a:lnTo>
                      <a:lnTo>
                        <a:pt x="58" y="82"/>
                      </a:lnTo>
                      <a:lnTo>
                        <a:pt x="56" y="82"/>
                      </a:lnTo>
                      <a:lnTo>
                        <a:pt x="56" y="82"/>
                      </a:lnTo>
                      <a:lnTo>
                        <a:pt x="56" y="82"/>
                      </a:lnTo>
                      <a:lnTo>
                        <a:pt x="54" y="82"/>
                      </a:lnTo>
                      <a:lnTo>
                        <a:pt x="54" y="82"/>
                      </a:lnTo>
                      <a:lnTo>
                        <a:pt x="54" y="82"/>
                      </a:lnTo>
                      <a:lnTo>
                        <a:pt x="54" y="82"/>
                      </a:lnTo>
                      <a:lnTo>
                        <a:pt x="50" y="82"/>
                      </a:lnTo>
                      <a:lnTo>
                        <a:pt x="46" y="76"/>
                      </a:lnTo>
                      <a:lnTo>
                        <a:pt x="42" y="68"/>
                      </a:lnTo>
                      <a:lnTo>
                        <a:pt x="42" y="62"/>
                      </a:lnTo>
                      <a:lnTo>
                        <a:pt x="42" y="62"/>
                      </a:lnTo>
                      <a:lnTo>
                        <a:pt x="44" y="60"/>
                      </a:lnTo>
                      <a:lnTo>
                        <a:pt x="42" y="58"/>
                      </a:lnTo>
                      <a:lnTo>
                        <a:pt x="42" y="56"/>
                      </a:lnTo>
                      <a:lnTo>
                        <a:pt x="42" y="54"/>
                      </a:lnTo>
                      <a:lnTo>
                        <a:pt x="42" y="54"/>
                      </a:lnTo>
                      <a:lnTo>
                        <a:pt x="42" y="52"/>
                      </a:lnTo>
                      <a:lnTo>
                        <a:pt x="42" y="52"/>
                      </a:lnTo>
                      <a:lnTo>
                        <a:pt x="44" y="52"/>
                      </a:lnTo>
                      <a:lnTo>
                        <a:pt x="44" y="52"/>
                      </a:lnTo>
                      <a:lnTo>
                        <a:pt x="44" y="46"/>
                      </a:lnTo>
                      <a:lnTo>
                        <a:pt x="44" y="38"/>
                      </a:lnTo>
                      <a:lnTo>
                        <a:pt x="44" y="38"/>
                      </a:lnTo>
                      <a:lnTo>
                        <a:pt x="44" y="26"/>
                      </a:lnTo>
                      <a:lnTo>
                        <a:pt x="42" y="22"/>
                      </a:lnTo>
                      <a:lnTo>
                        <a:pt x="38" y="18"/>
                      </a:lnTo>
                      <a:lnTo>
                        <a:pt x="38" y="18"/>
                      </a:lnTo>
                      <a:lnTo>
                        <a:pt x="32" y="16"/>
                      </a:lnTo>
                      <a:lnTo>
                        <a:pt x="32" y="12"/>
                      </a:lnTo>
                      <a:lnTo>
                        <a:pt x="30" y="8"/>
                      </a:lnTo>
                      <a:lnTo>
                        <a:pt x="26" y="6"/>
                      </a:lnTo>
                      <a:lnTo>
                        <a:pt x="26" y="6"/>
                      </a:lnTo>
                      <a:lnTo>
                        <a:pt x="22" y="10"/>
                      </a:lnTo>
                      <a:lnTo>
                        <a:pt x="20" y="10"/>
                      </a:lnTo>
                      <a:lnTo>
                        <a:pt x="18" y="8"/>
                      </a:lnTo>
                      <a:lnTo>
                        <a:pt x="16" y="4"/>
                      </a:lnTo>
                      <a:lnTo>
                        <a:pt x="16" y="4"/>
                      </a:lnTo>
                      <a:lnTo>
                        <a:pt x="14" y="0"/>
                      </a:lnTo>
                      <a:lnTo>
                        <a:pt x="14" y="0"/>
                      </a:lnTo>
                      <a:lnTo>
                        <a:pt x="10" y="4"/>
                      </a:lnTo>
                      <a:lnTo>
                        <a:pt x="8" y="12"/>
                      </a:lnTo>
                      <a:lnTo>
                        <a:pt x="2" y="20"/>
                      </a:lnTo>
                      <a:lnTo>
                        <a:pt x="2" y="20"/>
                      </a:lnTo>
                      <a:lnTo>
                        <a:pt x="2" y="22"/>
                      </a:lnTo>
                      <a:lnTo>
                        <a:pt x="2" y="22"/>
                      </a:lnTo>
                      <a:lnTo>
                        <a:pt x="0" y="24"/>
                      </a:lnTo>
                      <a:lnTo>
                        <a:pt x="2" y="26"/>
                      </a:lnTo>
                      <a:lnTo>
                        <a:pt x="4" y="30"/>
                      </a:lnTo>
                      <a:lnTo>
                        <a:pt x="2" y="38"/>
                      </a:lnTo>
                      <a:lnTo>
                        <a:pt x="2" y="38"/>
                      </a:lnTo>
                      <a:lnTo>
                        <a:pt x="2" y="38"/>
                      </a:lnTo>
                      <a:lnTo>
                        <a:pt x="2" y="38"/>
                      </a:lnTo>
                      <a:lnTo>
                        <a:pt x="2" y="38"/>
                      </a:lnTo>
                      <a:lnTo>
                        <a:pt x="2" y="38"/>
                      </a:lnTo>
                      <a:lnTo>
                        <a:pt x="6" y="40"/>
                      </a:lnTo>
                      <a:lnTo>
                        <a:pt x="8" y="44"/>
                      </a:lnTo>
                      <a:lnTo>
                        <a:pt x="8" y="58"/>
                      </a:lnTo>
                      <a:lnTo>
                        <a:pt x="6" y="72"/>
                      </a:lnTo>
                      <a:lnTo>
                        <a:pt x="4" y="76"/>
                      </a:lnTo>
                      <a:lnTo>
                        <a:pt x="6" y="80"/>
                      </a:lnTo>
                      <a:lnTo>
                        <a:pt x="6" y="80"/>
                      </a:lnTo>
                      <a:lnTo>
                        <a:pt x="6" y="82"/>
                      </a:lnTo>
                      <a:lnTo>
                        <a:pt x="6" y="84"/>
                      </a:lnTo>
                      <a:lnTo>
                        <a:pt x="2" y="86"/>
                      </a:lnTo>
                      <a:lnTo>
                        <a:pt x="0" y="92"/>
                      </a:lnTo>
                      <a:lnTo>
                        <a:pt x="0" y="96"/>
                      </a:lnTo>
                      <a:lnTo>
                        <a:pt x="2" y="100"/>
                      </a:lnTo>
                      <a:lnTo>
                        <a:pt x="2" y="100"/>
                      </a:lnTo>
                      <a:lnTo>
                        <a:pt x="2" y="108"/>
                      </a:lnTo>
                      <a:lnTo>
                        <a:pt x="2" y="110"/>
                      </a:lnTo>
                      <a:lnTo>
                        <a:pt x="2" y="112"/>
                      </a:lnTo>
                      <a:lnTo>
                        <a:pt x="8" y="116"/>
                      </a:lnTo>
                      <a:lnTo>
                        <a:pt x="8" y="116"/>
                      </a:lnTo>
                      <a:lnTo>
                        <a:pt x="14" y="120"/>
                      </a:lnTo>
                      <a:lnTo>
                        <a:pt x="18" y="126"/>
                      </a:lnTo>
                      <a:lnTo>
                        <a:pt x="22" y="132"/>
                      </a:lnTo>
                      <a:lnTo>
                        <a:pt x="22" y="138"/>
                      </a:lnTo>
                      <a:lnTo>
                        <a:pt x="24" y="140"/>
                      </a:lnTo>
                      <a:lnTo>
                        <a:pt x="26" y="142"/>
                      </a:lnTo>
                      <a:lnTo>
                        <a:pt x="26" y="142"/>
                      </a:lnTo>
                      <a:lnTo>
                        <a:pt x="34" y="140"/>
                      </a:lnTo>
                      <a:lnTo>
                        <a:pt x="36" y="138"/>
                      </a:lnTo>
                      <a:lnTo>
                        <a:pt x="40" y="136"/>
                      </a:lnTo>
                      <a:lnTo>
                        <a:pt x="40" y="13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8" name="Freeform 176"/>
                <p:cNvSpPr>
                  <a:spLocks/>
                </p:cNvSpPr>
                <p:nvPr/>
              </p:nvSpPr>
              <p:spPr bwMode="auto">
                <a:xfrm>
                  <a:off x="3380" y="2420"/>
                  <a:ext cx="2" cy="2"/>
                </a:xfrm>
                <a:custGeom>
                  <a:avLst/>
                  <a:gdLst>
                    <a:gd name="T0" fmla="*/ 2 w 2"/>
                    <a:gd name="T1" fmla="*/ 0 h 2"/>
                    <a:gd name="T2" fmla="*/ 2 w 2"/>
                    <a:gd name="T3" fmla="*/ 0 h 2"/>
                    <a:gd name="T4" fmla="*/ 0 w 2"/>
                    <a:gd name="T5" fmla="*/ 0 h 2"/>
                    <a:gd name="T6" fmla="*/ 0 w 2"/>
                    <a:gd name="T7" fmla="*/ 0 h 2"/>
                    <a:gd name="T8" fmla="*/ 0 w 2"/>
                    <a:gd name="T9" fmla="*/ 2 h 2"/>
                    <a:gd name="T10" fmla="*/ 0 w 2"/>
                    <a:gd name="T11" fmla="*/ 2 h 2"/>
                    <a:gd name="T12" fmla="*/ 0 w 2"/>
                    <a:gd name="T13" fmla="*/ 2 h 2"/>
                    <a:gd name="T14" fmla="*/ 0 w 2"/>
                    <a:gd name="T15" fmla="*/ 2 h 2"/>
                    <a:gd name="T16" fmla="*/ 2 w 2"/>
                    <a:gd name="T17" fmla="*/ 0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lnTo>
                        <a:pt x="2" y="0"/>
                      </a:lnTo>
                      <a:lnTo>
                        <a:pt x="0" y="0"/>
                      </a:lnTo>
                      <a:lnTo>
                        <a:pt x="0" y="0"/>
                      </a:lnTo>
                      <a:lnTo>
                        <a:pt x="0" y="2"/>
                      </a:lnTo>
                      <a:lnTo>
                        <a:pt x="0" y="2"/>
                      </a:lnTo>
                      <a:lnTo>
                        <a:pt x="0" y="2"/>
                      </a:lnTo>
                      <a:lnTo>
                        <a:pt x="0"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9" name="Freeform 177"/>
                <p:cNvSpPr>
                  <a:spLocks/>
                </p:cNvSpPr>
                <p:nvPr/>
              </p:nvSpPr>
              <p:spPr bwMode="auto">
                <a:xfrm>
                  <a:off x="3392" y="2450"/>
                  <a:ext cx="2" cy="0"/>
                </a:xfrm>
                <a:custGeom>
                  <a:avLst/>
                  <a:gdLst>
                    <a:gd name="T0" fmla="*/ 0 w 2"/>
                    <a:gd name="T1" fmla="*/ 0 w 2"/>
                    <a:gd name="T2" fmla="*/ 0 w 2"/>
                    <a:gd name="T3" fmla="*/ 0 w 2"/>
                    <a:gd name="T4" fmla="*/ 2 w 2"/>
                    <a:gd name="T5" fmla="*/ 2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0" y="0"/>
                      </a:lnTo>
                      <a:lnTo>
                        <a:pt x="0" y="0"/>
                      </a:lnTo>
                      <a:lnTo>
                        <a:pt x="2" y="0"/>
                      </a:lnTo>
                      <a:lnTo>
                        <a:pt x="2"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0" name="Freeform 178"/>
                <p:cNvSpPr>
                  <a:spLocks/>
                </p:cNvSpPr>
                <p:nvPr/>
              </p:nvSpPr>
              <p:spPr bwMode="auto">
                <a:xfrm>
                  <a:off x="3232" y="2080"/>
                  <a:ext cx="230" cy="138"/>
                </a:xfrm>
                <a:custGeom>
                  <a:avLst/>
                  <a:gdLst>
                    <a:gd name="T0" fmla="*/ 186 w 230"/>
                    <a:gd name="T1" fmla="*/ 4 h 138"/>
                    <a:gd name="T2" fmla="*/ 180 w 230"/>
                    <a:gd name="T3" fmla="*/ 0 h 138"/>
                    <a:gd name="T4" fmla="*/ 170 w 230"/>
                    <a:gd name="T5" fmla="*/ 4 h 138"/>
                    <a:gd name="T6" fmla="*/ 158 w 230"/>
                    <a:gd name="T7" fmla="*/ 0 h 138"/>
                    <a:gd name="T8" fmla="*/ 148 w 230"/>
                    <a:gd name="T9" fmla="*/ 2 h 138"/>
                    <a:gd name="T10" fmla="*/ 142 w 230"/>
                    <a:gd name="T11" fmla="*/ 16 h 138"/>
                    <a:gd name="T12" fmla="*/ 130 w 230"/>
                    <a:gd name="T13" fmla="*/ 22 h 138"/>
                    <a:gd name="T14" fmla="*/ 126 w 230"/>
                    <a:gd name="T15" fmla="*/ 22 h 138"/>
                    <a:gd name="T16" fmla="*/ 116 w 230"/>
                    <a:gd name="T17" fmla="*/ 18 h 138"/>
                    <a:gd name="T18" fmla="*/ 116 w 230"/>
                    <a:gd name="T19" fmla="*/ 20 h 138"/>
                    <a:gd name="T20" fmla="*/ 112 w 230"/>
                    <a:gd name="T21" fmla="*/ 24 h 138"/>
                    <a:gd name="T22" fmla="*/ 98 w 230"/>
                    <a:gd name="T23" fmla="*/ 24 h 138"/>
                    <a:gd name="T24" fmla="*/ 90 w 230"/>
                    <a:gd name="T25" fmla="*/ 26 h 138"/>
                    <a:gd name="T26" fmla="*/ 90 w 230"/>
                    <a:gd name="T27" fmla="*/ 34 h 138"/>
                    <a:gd name="T28" fmla="*/ 92 w 230"/>
                    <a:gd name="T29" fmla="*/ 38 h 138"/>
                    <a:gd name="T30" fmla="*/ 92 w 230"/>
                    <a:gd name="T31" fmla="*/ 38 h 138"/>
                    <a:gd name="T32" fmla="*/ 60 w 230"/>
                    <a:gd name="T33" fmla="*/ 42 h 138"/>
                    <a:gd name="T34" fmla="*/ 40 w 230"/>
                    <a:gd name="T35" fmla="*/ 30 h 138"/>
                    <a:gd name="T36" fmla="*/ 32 w 230"/>
                    <a:gd name="T37" fmla="*/ 26 h 138"/>
                    <a:gd name="T38" fmla="*/ 30 w 230"/>
                    <a:gd name="T39" fmla="*/ 42 h 138"/>
                    <a:gd name="T40" fmla="*/ 28 w 230"/>
                    <a:gd name="T41" fmla="*/ 44 h 138"/>
                    <a:gd name="T42" fmla="*/ 12 w 230"/>
                    <a:gd name="T43" fmla="*/ 42 h 138"/>
                    <a:gd name="T44" fmla="*/ 10 w 230"/>
                    <a:gd name="T45" fmla="*/ 44 h 138"/>
                    <a:gd name="T46" fmla="*/ 18 w 230"/>
                    <a:gd name="T47" fmla="*/ 50 h 138"/>
                    <a:gd name="T48" fmla="*/ 14 w 230"/>
                    <a:gd name="T49" fmla="*/ 56 h 138"/>
                    <a:gd name="T50" fmla="*/ 8 w 230"/>
                    <a:gd name="T51" fmla="*/ 62 h 138"/>
                    <a:gd name="T52" fmla="*/ 10 w 230"/>
                    <a:gd name="T53" fmla="*/ 70 h 138"/>
                    <a:gd name="T54" fmla="*/ 10 w 230"/>
                    <a:gd name="T55" fmla="*/ 72 h 138"/>
                    <a:gd name="T56" fmla="*/ 4 w 230"/>
                    <a:gd name="T57" fmla="*/ 86 h 138"/>
                    <a:gd name="T58" fmla="*/ 10 w 230"/>
                    <a:gd name="T59" fmla="*/ 100 h 138"/>
                    <a:gd name="T60" fmla="*/ 10 w 230"/>
                    <a:gd name="T61" fmla="*/ 102 h 138"/>
                    <a:gd name="T62" fmla="*/ 28 w 230"/>
                    <a:gd name="T63" fmla="*/ 114 h 138"/>
                    <a:gd name="T64" fmla="*/ 44 w 230"/>
                    <a:gd name="T65" fmla="*/ 128 h 138"/>
                    <a:gd name="T66" fmla="*/ 60 w 230"/>
                    <a:gd name="T67" fmla="*/ 134 h 138"/>
                    <a:gd name="T68" fmla="*/ 76 w 230"/>
                    <a:gd name="T69" fmla="*/ 138 h 138"/>
                    <a:gd name="T70" fmla="*/ 82 w 230"/>
                    <a:gd name="T71" fmla="*/ 132 h 138"/>
                    <a:gd name="T72" fmla="*/ 90 w 230"/>
                    <a:gd name="T73" fmla="*/ 130 h 138"/>
                    <a:gd name="T74" fmla="*/ 90 w 230"/>
                    <a:gd name="T75" fmla="*/ 130 h 138"/>
                    <a:gd name="T76" fmla="*/ 90 w 230"/>
                    <a:gd name="T77" fmla="*/ 130 h 138"/>
                    <a:gd name="T78" fmla="*/ 110 w 230"/>
                    <a:gd name="T79" fmla="*/ 122 h 138"/>
                    <a:gd name="T80" fmla="*/ 116 w 230"/>
                    <a:gd name="T81" fmla="*/ 120 h 138"/>
                    <a:gd name="T82" fmla="*/ 140 w 230"/>
                    <a:gd name="T83" fmla="*/ 120 h 138"/>
                    <a:gd name="T84" fmla="*/ 156 w 230"/>
                    <a:gd name="T85" fmla="*/ 118 h 138"/>
                    <a:gd name="T86" fmla="*/ 156 w 230"/>
                    <a:gd name="T87" fmla="*/ 116 h 138"/>
                    <a:gd name="T88" fmla="*/ 158 w 230"/>
                    <a:gd name="T89" fmla="*/ 114 h 138"/>
                    <a:gd name="T90" fmla="*/ 164 w 230"/>
                    <a:gd name="T91" fmla="*/ 116 h 138"/>
                    <a:gd name="T92" fmla="*/ 166 w 230"/>
                    <a:gd name="T93" fmla="*/ 116 h 138"/>
                    <a:gd name="T94" fmla="*/ 186 w 230"/>
                    <a:gd name="T95" fmla="*/ 84 h 138"/>
                    <a:gd name="T96" fmla="*/ 188 w 230"/>
                    <a:gd name="T97" fmla="*/ 76 h 138"/>
                    <a:gd name="T98" fmla="*/ 194 w 230"/>
                    <a:gd name="T99" fmla="*/ 66 h 138"/>
                    <a:gd name="T100" fmla="*/ 202 w 230"/>
                    <a:gd name="T101" fmla="*/ 50 h 138"/>
                    <a:gd name="T102" fmla="*/ 212 w 230"/>
                    <a:gd name="T103" fmla="*/ 40 h 138"/>
                    <a:gd name="T104" fmla="*/ 216 w 230"/>
                    <a:gd name="T105" fmla="*/ 40 h 138"/>
                    <a:gd name="T106" fmla="*/ 230 w 230"/>
                    <a:gd name="T107" fmla="*/ 30 h 138"/>
                    <a:gd name="T108" fmla="*/ 230 w 230"/>
                    <a:gd name="T109" fmla="*/ 28 h 138"/>
                    <a:gd name="T110" fmla="*/ 228 w 230"/>
                    <a:gd name="T111" fmla="*/ 24 h 138"/>
                    <a:gd name="T112" fmla="*/ 222 w 230"/>
                    <a:gd name="T113" fmla="*/ 24 h 138"/>
                    <a:gd name="T114" fmla="*/ 212 w 230"/>
                    <a:gd name="T115" fmla="*/ 12 h 138"/>
                    <a:gd name="T116" fmla="*/ 200 w 230"/>
                    <a:gd name="T117" fmla="*/ 8 h 138"/>
                    <a:gd name="T118" fmla="*/ 192 w 230"/>
                    <a:gd name="T119" fmla="*/ 1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138">
                      <a:moveTo>
                        <a:pt x="188" y="10"/>
                      </a:moveTo>
                      <a:lnTo>
                        <a:pt x="188" y="10"/>
                      </a:lnTo>
                      <a:lnTo>
                        <a:pt x="186" y="4"/>
                      </a:lnTo>
                      <a:lnTo>
                        <a:pt x="182" y="0"/>
                      </a:lnTo>
                      <a:lnTo>
                        <a:pt x="180" y="0"/>
                      </a:lnTo>
                      <a:lnTo>
                        <a:pt x="180" y="0"/>
                      </a:lnTo>
                      <a:lnTo>
                        <a:pt x="176" y="2"/>
                      </a:lnTo>
                      <a:lnTo>
                        <a:pt x="176" y="2"/>
                      </a:lnTo>
                      <a:lnTo>
                        <a:pt x="170" y="4"/>
                      </a:lnTo>
                      <a:lnTo>
                        <a:pt x="170" y="4"/>
                      </a:lnTo>
                      <a:lnTo>
                        <a:pt x="162" y="2"/>
                      </a:lnTo>
                      <a:lnTo>
                        <a:pt x="158" y="0"/>
                      </a:lnTo>
                      <a:lnTo>
                        <a:pt x="152" y="0"/>
                      </a:lnTo>
                      <a:lnTo>
                        <a:pt x="152" y="0"/>
                      </a:lnTo>
                      <a:lnTo>
                        <a:pt x="148" y="2"/>
                      </a:lnTo>
                      <a:lnTo>
                        <a:pt x="146" y="6"/>
                      </a:lnTo>
                      <a:lnTo>
                        <a:pt x="144" y="12"/>
                      </a:lnTo>
                      <a:lnTo>
                        <a:pt x="142" y="16"/>
                      </a:lnTo>
                      <a:lnTo>
                        <a:pt x="142" y="16"/>
                      </a:lnTo>
                      <a:lnTo>
                        <a:pt x="130" y="22"/>
                      </a:lnTo>
                      <a:lnTo>
                        <a:pt x="130" y="22"/>
                      </a:lnTo>
                      <a:lnTo>
                        <a:pt x="128" y="22"/>
                      </a:lnTo>
                      <a:lnTo>
                        <a:pt x="128" y="22"/>
                      </a:lnTo>
                      <a:lnTo>
                        <a:pt x="126" y="22"/>
                      </a:lnTo>
                      <a:lnTo>
                        <a:pt x="122" y="20"/>
                      </a:lnTo>
                      <a:lnTo>
                        <a:pt x="120" y="18"/>
                      </a:lnTo>
                      <a:lnTo>
                        <a:pt x="116" y="18"/>
                      </a:lnTo>
                      <a:lnTo>
                        <a:pt x="116" y="18"/>
                      </a:lnTo>
                      <a:lnTo>
                        <a:pt x="116" y="20"/>
                      </a:lnTo>
                      <a:lnTo>
                        <a:pt x="116" y="20"/>
                      </a:lnTo>
                      <a:lnTo>
                        <a:pt x="114" y="24"/>
                      </a:lnTo>
                      <a:lnTo>
                        <a:pt x="112" y="24"/>
                      </a:lnTo>
                      <a:lnTo>
                        <a:pt x="112" y="24"/>
                      </a:lnTo>
                      <a:lnTo>
                        <a:pt x="108" y="26"/>
                      </a:lnTo>
                      <a:lnTo>
                        <a:pt x="104" y="24"/>
                      </a:lnTo>
                      <a:lnTo>
                        <a:pt x="98" y="24"/>
                      </a:lnTo>
                      <a:lnTo>
                        <a:pt x="92" y="24"/>
                      </a:lnTo>
                      <a:lnTo>
                        <a:pt x="92" y="24"/>
                      </a:lnTo>
                      <a:lnTo>
                        <a:pt x="90" y="26"/>
                      </a:lnTo>
                      <a:lnTo>
                        <a:pt x="90" y="26"/>
                      </a:lnTo>
                      <a:lnTo>
                        <a:pt x="88" y="30"/>
                      </a:lnTo>
                      <a:lnTo>
                        <a:pt x="90" y="34"/>
                      </a:lnTo>
                      <a:lnTo>
                        <a:pt x="92" y="38"/>
                      </a:lnTo>
                      <a:lnTo>
                        <a:pt x="92" y="38"/>
                      </a:lnTo>
                      <a:lnTo>
                        <a:pt x="92" y="38"/>
                      </a:lnTo>
                      <a:lnTo>
                        <a:pt x="92" y="38"/>
                      </a:lnTo>
                      <a:lnTo>
                        <a:pt x="92" y="38"/>
                      </a:lnTo>
                      <a:lnTo>
                        <a:pt x="92" y="38"/>
                      </a:lnTo>
                      <a:lnTo>
                        <a:pt x="66" y="42"/>
                      </a:lnTo>
                      <a:lnTo>
                        <a:pt x="66" y="42"/>
                      </a:lnTo>
                      <a:lnTo>
                        <a:pt x="60" y="42"/>
                      </a:lnTo>
                      <a:lnTo>
                        <a:pt x="54" y="40"/>
                      </a:lnTo>
                      <a:lnTo>
                        <a:pt x="46" y="36"/>
                      </a:lnTo>
                      <a:lnTo>
                        <a:pt x="40" y="30"/>
                      </a:lnTo>
                      <a:lnTo>
                        <a:pt x="36" y="28"/>
                      </a:lnTo>
                      <a:lnTo>
                        <a:pt x="32" y="26"/>
                      </a:lnTo>
                      <a:lnTo>
                        <a:pt x="32" y="26"/>
                      </a:lnTo>
                      <a:lnTo>
                        <a:pt x="30" y="32"/>
                      </a:lnTo>
                      <a:lnTo>
                        <a:pt x="30" y="38"/>
                      </a:lnTo>
                      <a:lnTo>
                        <a:pt x="30" y="42"/>
                      </a:lnTo>
                      <a:lnTo>
                        <a:pt x="30" y="42"/>
                      </a:lnTo>
                      <a:lnTo>
                        <a:pt x="28" y="44"/>
                      </a:lnTo>
                      <a:lnTo>
                        <a:pt x="28" y="44"/>
                      </a:lnTo>
                      <a:lnTo>
                        <a:pt x="24" y="44"/>
                      </a:lnTo>
                      <a:lnTo>
                        <a:pt x="18" y="42"/>
                      </a:lnTo>
                      <a:lnTo>
                        <a:pt x="12" y="42"/>
                      </a:lnTo>
                      <a:lnTo>
                        <a:pt x="8" y="44"/>
                      </a:lnTo>
                      <a:lnTo>
                        <a:pt x="8" y="44"/>
                      </a:lnTo>
                      <a:lnTo>
                        <a:pt x="10" y="44"/>
                      </a:lnTo>
                      <a:lnTo>
                        <a:pt x="14" y="46"/>
                      </a:lnTo>
                      <a:lnTo>
                        <a:pt x="16" y="50"/>
                      </a:lnTo>
                      <a:lnTo>
                        <a:pt x="18" y="50"/>
                      </a:lnTo>
                      <a:lnTo>
                        <a:pt x="18" y="52"/>
                      </a:lnTo>
                      <a:lnTo>
                        <a:pt x="18" y="52"/>
                      </a:lnTo>
                      <a:lnTo>
                        <a:pt x="14" y="56"/>
                      </a:lnTo>
                      <a:lnTo>
                        <a:pt x="12" y="56"/>
                      </a:lnTo>
                      <a:lnTo>
                        <a:pt x="10" y="58"/>
                      </a:lnTo>
                      <a:lnTo>
                        <a:pt x="8" y="62"/>
                      </a:lnTo>
                      <a:lnTo>
                        <a:pt x="8" y="62"/>
                      </a:lnTo>
                      <a:lnTo>
                        <a:pt x="10" y="66"/>
                      </a:lnTo>
                      <a:lnTo>
                        <a:pt x="10" y="70"/>
                      </a:lnTo>
                      <a:lnTo>
                        <a:pt x="12" y="72"/>
                      </a:lnTo>
                      <a:lnTo>
                        <a:pt x="10" y="72"/>
                      </a:lnTo>
                      <a:lnTo>
                        <a:pt x="10" y="72"/>
                      </a:lnTo>
                      <a:lnTo>
                        <a:pt x="0" y="84"/>
                      </a:lnTo>
                      <a:lnTo>
                        <a:pt x="0" y="84"/>
                      </a:lnTo>
                      <a:lnTo>
                        <a:pt x="4" y="86"/>
                      </a:lnTo>
                      <a:lnTo>
                        <a:pt x="6" y="90"/>
                      </a:lnTo>
                      <a:lnTo>
                        <a:pt x="8" y="96"/>
                      </a:lnTo>
                      <a:lnTo>
                        <a:pt x="10" y="100"/>
                      </a:lnTo>
                      <a:lnTo>
                        <a:pt x="10" y="100"/>
                      </a:lnTo>
                      <a:lnTo>
                        <a:pt x="10" y="102"/>
                      </a:lnTo>
                      <a:lnTo>
                        <a:pt x="10" y="102"/>
                      </a:lnTo>
                      <a:lnTo>
                        <a:pt x="12" y="102"/>
                      </a:lnTo>
                      <a:lnTo>
                        <a:pt x="12" y="102"/>
                      </a:lnTo>
                      <a:lnTo>
                        <a:pt x="28" y="114"/>
                      </a:lnTo>
                      <a:lnTo>
                        <a:pt x="36" y="122"/>
                      </a:lnTo>
                      <a:lnTo>
                        <a:pt x="38" y="128"/>
                      </a:lnTo>
                      <a:lnTo>
                        <a:pt x="44" y="128"/>
                      </a:lnTo>
                      <a:lnTo>
                        <a:pt x="44" y="128"/>
                      </a:lnTo>
                      <a:lnTo>
                        <a:pt x="50" y="130"/>
                      </a:lnTo>
                      <a:lnTo>
                        <a:pt x="60" y="134"/>
                      </a:lnTo>
                      <a:lnTo>
                        <a:pt x="68" y="138"/>
                      </a:lnTo>
                      <a:lnTo>
                        <a:pt x="72" y="138"/>
                      </a:lnTo>
                      <a:lnTo>
                        <a:pt x="76" y="138"/>
                      </a:lnTo>
                      <a:lnTo>
                        <a:pt x="76" y="138"/>
                      </a:lnTo>
                      <a:lnTo>
                        <a:pt x="80" y="136"/>
                      </a:lnTo>
                      <a:lnTo>
                        <a:pt x="82" y="132"/>
                      </a:lnTo>
                      <a:lnTo>
                        <a:pt x="84" y="130"/>
                      </a:lnTo>
                      <a:lnTo>
                        <a:pt x="90" y="130"/>
                      </a:lnTo>
                      <a:lnTo>
                        <a:pt x="90" y="130"/>
                      </a:lnTo>
                      <a:lnTo>
                        <a:pt x="90" y="130"/>
                      </a:lnTo>
                      <a:lnTo>
                        <a:pt x="90" y="130"/>
                      </a:lnTo>
                      <a:lnTo>
                        <a:pt x="90" y="130"/>
                      </a:lnTo>
                      <a:lnTo>
                        <a:pt x="90" y="130"/>
                      </a:lnTo>
                      <a:lnTo>
                        <a:pt x="90" y="130"/>
                      </a:lnTo>
                      <a:lnTo>
                        <a:pt x="90" y="130"/>
                      </a:lnTo>
                      <a:lnTo>
                        <a:pt x="104" y="126"/>
                      </a:lnTo>
                      <a:lnTo>
                        <a:pt x="104" y="126"/>
                      </a:lnTo>
                      <a:lnTo>
                        <a:pt x="110" y="122"/>
                      </a:lnTo>
                      <a:lnTo>
                        <a:pt x="110" y="122"/>
                      </a:lnTo>
                      <a:lnTo>
                        <a:pt x="116" y="120"/>
                      </a:lnTo>
                      <a:lnTo>
                        <a:pt x="116" y="120"/>
                      </a:lnTo>
                      <a:lnTo>
                        <a:pt x="126" y="120"/>
                      </a:lnTo>
                      <a:lnTo>
                        <a:pt x="140" y="120"/>
                      </a:lnTo>
                      <a:lnTo>
                        <a:pt x="140" y="120"/>
                      </a:lnTo>
                      <a:lnTo>
                        <a:pt x="140" y="120"/>
                      </a:lnTo>
                      <a:lnTo>
                        <a:pt x="140" y="120"/>
                      </a:lnTo>
                      <a:lnTo>
                        <a:pt x="156" y="118"/>
                      </a:lnTo>
                      <a:lnTo>
                        <a:pt x="156" y="118"/>
                      </a:lnTo>
                      <a:lnTo>
                        <a:pt x="158" y="118"/>
                      </a:lnTo>
                      <a:lnTo>
                        <a:pt x="156" y="116"/>
                      </a:lnTo>
                      <a:lnTo>
                        <a:pt x="156" y="116"/>
                      </a:lnTo>
                      <a:lnTo>
                        <a:pt x="158" y="114"/>
                      </a:lnTo>
                      <a:lnTo>
                        <a:pt x="158" y="114"/>
                      </a:lnTo>
                      <a:lnTo>
                        <a:pt x="160" y="114"/>
                      </a:lnTo>
                      <a:lnTo>
                        <a:pt x="160" y="114"/>
                      </a:lnTo>
                      <a:lnTo>
                        <a:pt x="164" y="116"/>
                      </a:lnTo>
                      <a:lnTo>
                        <a:pt x="164" y="116"/>
                      </a:lnTo>
                      <a:lnTo>
                        <a:pt x="166" y="116"/>
                      </a:lnTo>
                      <a:lnTo>
                        <a:pt x="166" y="116"/>
                      </a:lnTo>
                      <a:lnTo>
                        <a:pt x="170" y="112"/>
                      </a:lnTo>
                      <a:lnTo>
                        <a:pt x="176" y="104"/>
                      </a:lnTo>
                      <a:lnTo>
                        <a:pt x="186" y="84"/>
                      </a:lnTo>
                      <a:lnTo>
                        <a:pt x="186" y="84"/>
                      </a:lnTo>
                      <a:lnTo>
                        <a:pt x="188" y="78"/>
                      </a:lnTo>
                      <a:lnTo>
                        <a:pt x="188" y="76"/>
                      </a:lnTo>
                      <a:lnTo>
                        <a:pt x="188" y="72"/>
                      </a:lnTo>
                      <a:lnTo>
                        <a:pt x="194" y="66"/>
                      </a:lnTo>
                      <a:lnTo>
                        <a:pt x="194" y="66"/>
                      </a:lnTo>
                      <a:lnTo>
                        <a:pt x="200" y="58"/>
                      </a:lnTo>
                      <a:lnTo>
                        <a:pt x="202" y="54"/>
                      </a:lnTo>
                      <a:lnTo>
                        <a:pt x="202" y="50"/>
                      </a:lnTo>
                      <a:lnTo>
                        <a:pt x="206" y="44"/>
                      </a:lnTo>
                      <a:lnTo>
                        <a:pt x="206" y="44"/>
                      </a:lnTo>
                      <a:lnTo>
                        <a:pt x="212" y="40"/>
                      </a:lnTo>
                      <a:lnTo>
                        <a:pt x="214" y="40"/>
                      </a:lnTo>
                      <a:lnTo>
                        <a:pt x="214" y="40"/>
                      </a:lnTo>
                      <a:lnTo>
                        <a:pt x="216" y="40"/>
                      </a:lnTo>
                      <a:lnTo>
                        <a:pt x="216" y="40"/>
                      </a:lnTo>
                      <a:lnTo>
                        <a:pt x="222" y="38"/>
                      </a:lnTo>
                      <a:lnTo>
                        <a:pt x="230" y="30"/>
                      </a:lnTo>
                      <a:lnTo>
                        <a:pt x="230" y="30"/>
                      </a:lnTo>
                      <a:lnTo>
                        <a:pt x="230" y="28"/>
                      </a:lnTo>
                      <a:lnTo>
                        <a:pt x="230" y="28"/>
                      </a:lnTo>
                      <a:lnTo>
                        <a:pt x="230" y="26"/>
                      </a:lnTo>
                      <a:lnTo>
                        <a:pt x="230" y="24"/>
                      </a:lnTo>
                      <a:lnTo>
                        <a:pt x="228" y="24"/>
                      </a:lnTo>
                      <a:lnTo>
                        <a:pt x="224" y="24"/>
                      </a:lnTo>
                      <a:lnTo>
                        <a:pt x="224" y="24"/>
                      </a:lnTo>
                      <a:lnTo>
                        <a:pt x="222" y="24"/>
                      </a:lnTo>
                      <a:lnTo>
                        <a:pt x="220" y="22"/>
                      </a:lnTo>
                      <a:lnTo>
                        <a:pt x="218" y="18"/>
                      </a:lnTo>
                      <a:lnTo>
                        <a:pt x="212" y="12"/>
                      </a:lnTo>
                      <a:lnTo>
                        <a:pt x="202" y="6"/>
                      </a:lnTo>
                      <a:lnTo>
                        <a:pt x="202" y="6"/>
                      </a:lnTo>
                      <a:lnTo>
                        <a:pt x="200" y="8"/>
                      </a:lnTo>
                      <a:lnTo>
                        <a:pt x="194" y="10"/>
                      </a:lnTo>
                      <a:lnTo>
                        <a:pt x="194" y="10"/>
                      </a:lnTo>
                      <a:lnTo>
                        <a:pt x="192" y="10"/>
                      </a:lnTo>
                      <a:lnTo>
                        <a:pt x="188" y="10"/>
                      </a:lnTo>
                      <a:lnTo>
                        <a:pt x="188"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1" name="Freeform 179"/>
                <p:cNvSpPr>
                  <a:spLocks/>
                </p:cNvSpPr>
                <p:nvPr/>
              </p:nvSpPr>
              <p:spPr bwMode="auto">
                <a:xfrm>
                  <a:off x="3392" y="2194"/>
                  <a:ext cx="4" cy="2"/>
                </a:xfrm>
                <a:custGeom>
                  <a:avLst/>
                  <a:gdLst>
                    <a:gd name="T0" fmla="*/ 0 w 4"/>
                    <a:gd name="T1" fmla="*/ 0 h 2"/>
                    <a:gd name="T2" fmla="*/ 0 w 4"/>
                    <a:gd name="T3" fmla="*/ 0 h 2"/>
                    <a:gd name="T4" fmla="*/ 4 w 4"/>
                    <a:gd name="T5" fmla="*/ 2 h 2"/>
                    <a:gd name="T6" fmla="*/ 4 w 4"/>
                    <a:gd name="T7" fmla="*/ 2 h 2"/>
                    <a:gd name="T8" fmla="*/ 0 w 4"/>
                    <a:gd name="T9" fmla="*/ 0 h 2"/>
                    <a:gd name="T10" fmla="*/ 0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0" y="0"/>
                      </a:moveTo>
                      <a:lnTo>
                        <a:pt x="0" y="0"/>
                      </a:lnTo>
                      <a:lnTo>
                        <a:pt x="4" y="2"/>
                      </a:lnTo>
                      <a:lnTo>
                        <a:pt x="4"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2" name="Freeform 180"/>
                <p:cNvSpPr>
                  <a:spLocks/>
                </p:cNvSpPr>
                <p:nvPr/>
              </p:nvSpPr>
              <p:spPr bwMode="auto">
                <a:xfrm>
                  <a:off x="3342" y="2200"/>
                  <a:ext cx="30" cy="2"/>
                </a:xfrm>
                <a:custGeom>
                  <a:avLst/>
                  <a:gdLst>
                    <a:gd name="T0" fmla="*/ 30 w 30"/>
                    <a:gd name="T1" fmla="*/ 2 h 2"/>
                    <a:gd name="T2" fmla="*/ 30 w 30"/>
                    <a:gd name="T3" fmla="*/ 2 h 2"/>
                    <a:gd name="T4" fmla="*/ 30 w 30"/>
                    <a:gd name="T5" fmla="*/ 0 h 2"/>
                    <a:gd name="T6" fmla="*/ 30 w 30"/>
                    <a:gd name="T7" fmla="*/ 0 h 2"/>
                    <a:gd name="T8" fmla="*/ 30 w 30"/>
                    <a:gd name="T9" fmla="*/ 0 h 2"/>
                    <a:gd name="T10" fmla="*/ 30 w 30"/>
                    <a:gd name="T11" fmla="*/ 0 h 2"/>
                    <a:gd name="T12" fmla="*/ 16 w 30"/>
                    <a:gd name="T13" fmla="*/ 0 h 2"/>
                    <a:gd name="T14" fmla="*/ 6 w 30"/>
                    <a:gd name="T15" fmla="*/ 0 h 2"/>
                    <a:gd name="T16" fmla="*/ 6 w 30"/>
                    <a:gd name="T17" fmla="*/ 0 h 2"/>
                    <a:gd name="T18" fmla="*/ 0 w 30"/>
                    <a:gd name="T19" fmla="*/ 2 h 2"/>
                    <a:gd name="T20" fmla="*/ 0 w 30"/>
                    <a:gd name="T21" fmla="*/ 2 h 2"/>
                    <a:gd name="T22" fmla="*/ 6 w 30"/>
                    <a:gd name="T23" fmla="*/ 0 h 2"/>
                    <a:gd name="T24" fmla="*/ 6 w 30"/>
                    <a:gd name="T25" fmla="*/ 0 h 2"/>
                    <a:gd name="T26" fmla="*/ 14 w 30"/>
                    <a:gd name="T27" fmla="*/ 0 h 2"/>
                    <a:gd name="T28" fmla="*/ 30 w 30"/>
                    <a:gd name="T29" fmla="*/ 2 h 2"/>
                    <a:gd name="T30" fmla="*/ 30 w 30"/>
                    <a:gd name="T3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0" h="2">
                      <a:moveTo>
                        <a:pt x="30" y="2"/>
                      </a:moveTo>
                      <a:lnTo>
                        <a:pt x="30" y="2"/>
                      </a:lnTo>
                      <a:lnTo>
                        <a:pt x="30" y="0"/>
                      </a:lnTo>
                      <a:lnTo>
                        <a:pt x="30" y="0"/>
                      </a:lnTo>
                      <a:lnTo>
                        <a:pt x="30" y="0"/>
                      </a:lnTo>
                      <a:lnTo>
                        <a:pt x="30" y="0"/>
                      </a:lnTo>
                      <a:lnTo>
                        <a:pt x="16" y="0"/>
                      </a:lnTo>
                      <a:lnTo>
                        <a:pt x="6" y="0"/>
                      </a:lnTo>
                      <a:lnTo>
                        <a:pt x="6" y="0"/>
                      </a:lnTo>
                      <a:lnTo>
                        <a:pt x="0" y="2"/>
                      </a:lnTo>
                      <a:lnTo>
                        <a:pt x="0" y="2"/>
                      </a:lnTo>
                      <a:lnTo>
                        <a:pt x="6" y="0"/>
                      </a:lnTo>
                      <a:lnTo>
                        <a:pt x="6" y="0"/>
                      </a:lnTo>
                      <a:lnTo>
                        <a:pt x="14" y="0"/>
                      </a:lnTo>
                      <a:lnTo>
                        <a:pt x="30" y="2"/>
                      </a:lnTo>
                      <a:lnTo>
                        <a:pt x="3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3" name="Freeform 181"/>
                <p:cNvSpPr>
                  <a:spLocks/>
                </p:cNvSpPr>
                <p:nvPr/>
              </p:nvSpPr>
              <p:spPr bwMode="auto">
                <a:xfrm>
                  <a:off x="3322" y="2206"/>
                  <a:ext cx="14" cy="4"/>
                </a:xfrm>
                <a:custGeom>
                  <a:avLst/>
                  <a:gdLst>
                    <a:gd name="T0" fmla="*/ 0 w 14"/>
                    <a:gd name="T1" fmla="*/ 4 h 4"/>
                    <a:gd name="T2" fmla="*/ 0 w 14"/>
                    <a:gd name="T3" fmla="*/ 4 h 4"/>
                    <a:gd name="T4" fmla="*/ 0 w 14"/>
                    <a:gd name="T5" fmla="*/ 4 h 4"/>
                    <a:gd name="T6" fmla="*/ 0 w 14"/>
                    <a:gd name="T7" fmla="*/ 4 h 4"/>
                    <a:gd name="T8" fmla="*/ 14 w 14"/>
                    <a:gd name="T9" fmla="*/ 0 h 4"/>
                    <a:gd name="T10" fmla="*/ 14 w 14"/>
                    <a:gd name="T11" fmla="*/ 0 h 4"/>
                    <a:gd name="T12" fmla="*/ 0 w 14"/>
                    <a:gd name="T13" fmla="*/ 4 h 4"/>
                    <a:gd name="T14" fmla="*/ 0 w 1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4">
                      <a:moveTo>
                        <a:pt x="0" y="4"/>
                      </a:moveTo>
                      <a:lnTo>
                        <a:pt x="0" y="4"/>
                      </a:lnTo>
                      <a:lnTo>
                        <a:pt x="0" y="4"/>
                      </a:lnTo>
                      <a:lnTo>
                        <a:pt x="0" y="4"/>
                      </a:lnTo>
                      <a:lnTo>
                        <a:pt x="14" y="0"/>
                      </a:lnTo>
                      <a:lnTo>
                        <a:pt x="14"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4" name="Freeform 182"/>
                <p:cNvSpPr>
                  <a:spLocks/>
                </p:cNvSpPr>
                <p:nvPr/>
              </p:nvSpPr>
              <p:spPr bwMode="auto">
                <a:xfrm>
                  <a:off x="3254" y="2030"/>
                  <a:ext cx="196" cy="92"/>
                </a:xfrm>
                <a:custGeom>
                  <a:avLst/>
                  <a:gdLst>
                    <a:gd name="T0" fmla="*/ 160 w 196"/>
                    <a:gd name="T1" fmla="*/ 8 h 92"/>
                    <a:gd name="T2" fmla="*/ 126 w 196"/>
                    <a:gd name="T3" fmla="*/ 8 h 92"/>
                    <a:gd name="T4" fmla="*/ 116 w 196"/>
                    <a:gd name="T5" fmla="*/ 14 h 92"/>
                    <a:gd name="T6" fmla="*/ 110 w 196"/>
                    <a:gd name="T7" fmla="*/ 20 h 92"/>
                    <a:gd name="T8" fmla="*/ 104 w 196"/>
                    <a:gd name="T9" fmla="*/ 18 h 92"/>
                    <a:gd name="T10" fmla="*/ 102 w 196"/>
                    <a:gd name="T11" fmla="*/ 16 h 92"/>
                    <a:gd name="T12" fmla="*/ 102 w 196"/>
                    <a:gd name="T13" fmla="*/ 10 h 92"/>
                    <a:gd name="T14" fmla="*/ 98 w 196"/>
                    <a:gd name="T15" fmla="*/ 2 h 92"/>
                    <a:gd name="T16" fmla="*/ 84 w 196"/>
                    <a:gd name="T17" fmla="*/ 2 h 92"/>
                    <a:gd name="T18" fmla="*/ 76 w 196"/>
                    <a:gd name="T19" fmla="*/ 10 h 92"/>
                    <a:gd name="T20" fmla="*/ 74 w 196"/>
                    <a:gd name="T21" fmla="*/ 8 h 92"/>
                    <a:gd name="T22" fmla="*/ 74 w 196"/>
                    <a:gd name="T23" fmla="*/ 4 h 92"/>
                    <a:gd name="T24" fmla="*/ 70 w 196"/>
                    <a:gd name="T25" fmla="*/ 2 h 92"/>
                    <a:gd name="T26" fmla="*/ 50 w 196"/>
                    <a:gd name="T27" fmla="*/ 12 h 92"/>
                    <a:gd name="T28" fmla="*/ 42 w 196"/>
                    <a:gd name="T29" fmla="*/ 28 h 92"/>
                    <a:gd name="T30" fmla="*/ 32 w 196"/>
                    <a:gd name="T31" fmla="*/ 34 h 92"/>
                    <a:gd name="T32" fmla="*/ 18 w 196"/>
                    <a:gd name="T33" fmla="*/ 36 h 92"/>
                    <a:gd name="T34" fmla="*/ 8 w 196"/>
                    <a:gd name="T35" fmla="*/ 40 h 92"/>
                    <a:gd name="T36" fmla="*/ 2 w 196"/>
                    <a:gd name="T37" fmla="*/ 52 h 92"/>
                    <a:gd name="T38" fmla="*/ 2 w 196"/>
                    <a:gd name="T39" fmla="*/ 64 h 92"/>
                    <a:gd name="T40" fmla="*/ 14 w 196"/>
                    <a:gd name="T41" fmla="*/ 78 h 92"/>
                    <a:gd name="T42" fmla="*/ 32 w 196"/>
                    <a:gd name="T43" fmla="*/ 90 h 92"/>
                    <a:gd name="T44" fmla="*/ 44 w 196"/>
                    <a:gd name="T45" fmla="*/ 92 h 92"/>
                    <a:gd name="T46" fmla="*/ 66 w 196"/>
                    <a:gd name="T47" fmla="*/ 82 h 92"/>
                    <a:gd name="T48" fmla="*/ 68 w 196"/>
                    <a:gd name="T49" fmla="*/ 76 h 92"/>
                    <a:gd name="T50" fmla="*/ 76 w 196"/>
                    <a:gd name="T51" fmla="*/ 74 h 92"/>
                    <a:gd name="T52" fmla="*/ 90 w 196"/>
                    <a:gd name="T53" fmla="*/ 74 h 92"/>
                    <a:gd name="T54" fmla="*/ 92 w 196"/>
                    <a:gd name="T55" fmla="*/ 70 h 92"/>
                    <a:gd name="T56" fmla="*/ 94 w 196"/>
                    <a:gd name="T57" fmla="*/ 68 h 92"/>
                    <a:gd name="T58" fmla="*/ 104 w 196"/>
                    <a:gd name="T59" fmla="*/ 72 h 92"/>
                    <a:gd name="T60" fmla="*/ 108 w 196"/>
                    <a:gd name="T61" fmla="*/ 72 h 92"/>
                    <a:gd name="T62" fmla="*/ 120 w 196"/>
                    <a:gd name="T63" fmla="*/ 66 h 92"/>
                    <a:gd name="T64" fmla="*/ 126 w 196"/>
                    <a:gd name="T65" fmla="*/ 52 h 92"/>
                    <a:gd name="T66" fmla="*/ 130 w 196"/>
                    <a:gd name="T67" fmla="*/ 50 h 92"/>
                    <a:gd name="T68" fmla="*/ 130 w 196"/>
                    <a:gd name="T69" fmla="*/ 50 h 92"/>
                    <a:gd name="T70" fmla="*/ 148 w 196"/>
                    <a:gd name="T71" fmla="*/ 54 h 92"/>
                    <a:gd name="T72" fmla="*/ 152 w 196"/>
                    <a:gd name="T73" fmla="*/ 52 h 92"/>
                    <a:gd name="T74" fmla="*/ 162 w 196"/>
                    <a:gd name="T75" fmla="*/ 50 h 92"/>
                    <a:gd name="T76" fmla="*/ 168 w 196"/>
                    <a:gd name="T77" fmla="*/ 60 h 92"/>
                    <a:gd name="T78" fmla="*/ 172 w 196"/>
                    <a:gd name="T79" fmla="*/ 60 h 92"/>
                    <a:gd name="T80" fmla="*/ 180 w 196"/>
                    <a:gd name="T81" fmla="*/ 56 h 92"/>
                    <a:gd name="T82" fmla="*/ 182 w 196"/>
                    <a:gd name="T83" fmla="*/ 56 h 92"/>
                    <a:gd name="T84" fmla="*/ 188 w 196"/>
                    <a:gd name="T85" fmla="*/ 44 h 92"/>
                    <a:gd name="T86" fmla="*/ 192 w 196"/>
                    <a:gd name="T87" fmla="*/ 38 h 92"/>
                    <a:gd name="T88" fmla="*/ 196 w 196"/>
                    <a:gd name="T89" fmla="*/ 24 h 92"/>
                    <a:gd name="T90" fmla="*/ 178 w 196"/>
                    <a:gd name="T91" fmla="*/ 16 h 92"/>
                    <a:gd name="T92" fmla="*/ 178 w 196"/>
                    <a:gd name="T93" fmla="*/ 14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6" h="92">
                      <a:moveTo>
                        <a:pt x="176" y="12"/>
                      </a:moveTo>
                      <a:lnTo>
                        <a:pt x="176" y="12"/>
                      </a:lnTo>
                      <a:lnTo>
                        <a:pt x="160" y="8"/>
                      </a:lnTo>
                      <a:lnTo>
                        <a:pt x="146" y="8"/>
                      </a:lnTo>
                      <a:lnTo>
                        <a:pt x="126" y="8"/>
                      </a:lnTo>
                      <a:lnTo>
                        <a:pt x="126" y="8"/>
                      </a:lnTo>
                      <a:lnTo>
                        <a:pt x="122" y="8"/>
                      </a:lnTo>
                      <a:lnTo>
                        <a:pt x="120" y="10"/>
                      </a:lnTo>
                      <a:lnTo>
                        <a:pt x="116" y="14"/>
                      </a:lnTo>
                      <a:lnTo>
                        <a:pt x="112" y="18"/>
                      </a:lnTo>
                      <a:lnTo>
                        <a:pt x="112" y="20"/>
                      </a:lnTo>
                      <a:lnTo>
                        <a:pt x="110" y="20"/>
                      </a:lnTo>
                      <a:lnTo>
                        <a:pt x="110" y="20"/>
                      </a:lnTo>
                      <a:lnTo>
                        <a:pt x="108" y="18"/>
                      </a:lnTo>
                      <a:lnTo>
                        <a:pt x="104" y="18"/>
                      </a:lnTo>
                      <a:lnTo>
                        <a:pt x="102" y="18"/>
                      </a:lnTo>
                      <a:lnTo>
                        <a:pt x="102" y="16"/>
                      </a:lnTo>
                      <a:lnTo>
                        <a:pt x="102" y="16"/>
                      </a:lnTo>
                      <a:lnTo>
                        <a:pt x="102" y="14"/>
                      </a:lnTo>
                      <a:lnTo>
                        <a:pt x="102" y="14"/>
                      </a:lnTo>
                      <a:lnTo>
                        <a:pt x="102" y="10"/>
                      </a:lnTo>
                      <a:lnTo>
                        <a:pt x="102" y="6"/>
                      </a:lnTo>
                      <a:lnTo>
                        <a:pt x="102" y="6"/>
                      </a:lnTo>
                      <a:lnTo>
                        <a:pt x="98" y="2"/>
                      </a:lnTo>
                      <a:lnTo>
                        <a:pt x="94" y="0"/>
                      </a:lnTo>
                      <a:lnTo>
                        <a:pt x="88" y="0"/>
                      </a:lnTo>
                      <a:lnTo>
                        <a:pt x="84" y="2"/>
                      </a:lnTo>
                      <a:lnTo>
                        <a:pt x="84" y="2"/>
                      </a:lnTo>
                      <a:lnTo>
                        <a:pt x="80" y="8"/>
                      </a:lnTo>
                      <a:lnTo>
                        <a:pt x="76" y="10"/>
                      </a:lnTo>
                      <a:lnTo>
                        <a:pt x="74" y="10"/>
                      </a:lnTo>
                      <a:lnTo>
                        <a:pt x="74" y="8"/>
                      </a:lnTo>
                      <a:lnTo>
                        <a:pt x="74" y="8"/>
                      </a:lnTo>
                      <a:lnTo>
                        <a:pt x="74" y="6"/>
                      </a:lnTo>
                      <a:lnTo>
                        <a:pt x="74" y="6"/>
                      </a:lnTo>
                      <a:lnTo>
                        <a:pt x="74" y="4"/>
                      </a:lnTo>
                      <a:lnTo>
                        <a:pt x="74" y="4"/>
                      </a:lnTo>
                      <a:lnTo>
                        <a:pt x="72" y="4"/>
                      </a:lnTo>
                      <a:lnTo>
                        <a:pt x="70" y="2"/>
                      </a:lnTo>
                      <a:lnTo>
                        <a:pt x="70" y="2"/>
                      </a:lnTo>
                      <a:lnTo>
                        <a:pt x="58" y="8"/>
                      </a:lnTo>
                      <a:lnTo>
                        <a:pt x="50" y="12"/>
                      </a:lnTo>
                      <a:lnTo>
                        <a:pt x="46" y="16"/>
                      </a:lnTo>
                      <a:lnTo>
                        <a:pt x="44" y="20"/>
                      </a:lnTo>
                      <a:lnTo>
                        <a:pt x="42" y="28"/>
                      </a:lnTo>
                      <a:lnTo>
                        <a:pt x="38" y="30"/>
                      </a:lnTo>
                      <a:lnTo>
                        <a:pt x="32" y="34"/>
                      </a:lnTo>
                      <a:lnTo>
                        <a:pt x="32" y="34"/>
                      </a:lnTo>
                      <a:lnTo>
                        <a:pt x="28" y="36"/>
                      </a:lnTo>
                      <a:lnTo>
                        <a:pt x="26" y="36"/>
                      </a:lnTo>
                      <a:lnTo>
                        <a:pt x="18" y="36"/>
                      </a:lnTo>
                      <a:lnTo>
                        <a:pt x="14" y="36"/>
                      </a:lnTo>
                      <a:lnTo>
                        <a:pt x="12" y="38"/>
                      </a:lnTo>
                      <a:lnTo>
                        <a:pt x="8" y="40"/>
                      </a:lnTo>
                      <a:lnTo>
                        <a:pt x="4" y="46"/>
                      </a:lnTo>
                      <a:lnTo>
                        <a:pt x="4" y="46"/>
                      </a:lnTo>
                      <a:lnTo>
                        <a:pt x="2" y="52"/>
                      </a:lnTo>
                      <a:lnTo>
                        <a:pt x="0" y="58"/>
                      </a:lnTo>
                      <a:lnTo>
                        <a:pt x="0" y="62"/>
                      </a:lnTo>
                      <a:lnTo>
                        <a:pt x="2" y="64"/>
                      </a:lnTo>
                      <a:lnTo>
                        <a:pt x="10" y="76"/>
                      </a:lnTo>
                      <a:lnTo>
                        <a:pt x="10" y="76"/>
                      </a:lnTo>
                      <a:lnTo>
                        <a:pt x="14" y="78"/>
                      </a:lnTo>
                      <a:lnTo>
                        <a:pt x="18" y="80"/>
                      </a:lnTo>
                      <a:lnTo>
                        <a:pt x="24" y="86"/>
                      </a:lnTo>
                      <a:lnTo>
                        <a:pt x="32" y="90"/>
                      </a:lnTo>
                      <a:lnTo>
                        <a:pt x="38" y="92"/>
                      </a:lnTo>
                      <a:lnTo>
                        <a:pt x="44" y="92"/>
                      </a:lnTo>
                      <a:lnTo>
                        <a:pt x="44" y="92"/>
                      </a:lnTo>
                      <a:lnTo>
                        <a:pt x="70" y="88"/>
                      </a:lnTo>
                      <a:lnTo>
                        <a:pt x="70" y="88"/>
                      </a:lnTo>
                      <a:lnTo>
                        <a:pt x="66" y="82"/>
                      </a:lnTo>
                      <a:lnTo>
                        <a:pt x="66" y="80"/>
                      </a:lnTo>
                      <a:lnTo>
                        <a:pt x="68" y="76"/>
                      </a:lnTo>
                      <a:lnTo>
                        <a:pt x="68" y="76"/>
                      </a:lnTo>
                      <a:lnTo>
                        <a:pt x="70" y="74"/>
                      </a:lnTo>
                      <a:lnTo>
                        <a:pt x="70" y="74"/>
                      </a:lnTo>
                      <a:lnTo>
                        <a:pt x="76" y="74"/>
                      </a:lnTo>
                      <a:lnTo>
                        <a:pt x="82" y="74"/>
                      </a:lnTo>
                      <a:lnTo>
                        <a:pt x="86" y="76"/>
                      </a:lnTo>
                      <a:lnTo>
                        <a:pt x="90" y="74"/>
                      </a:lnTo>
                      <a:lnTo>
                        <a:pt x="90" y="74"/>
                      </a:lnTo>
                      <a:lnTo>
                        <a:pt x="92" y="74"/>
                      </a:lnTo>
                      <a:lnTo>
                        <a:pt x="92" y="70"/>
                      </a:lnTo>
                      <a:lnTo>
                        <a:pt x="92" y="70"/>
                      </a:lnTo>
                      <a:lnTo>
                        <a:pt x="94" y="68"/>
                      </a:lnTo>
                      <a:lnTo>
                        <a:pt x="94" y="68"/>
                      </a:lnTo>
                      <a:lnTo>
                        <a:pt x="98" y="68"/>
                      </a:lnTo>
                      <a:lnTo>
                        <a:pt x="100" y="70"/>
                      </a:lnTo>
                      <a:lnTo>
                        <a:pt x="104" y="72"/>
                      </a:lnTo>
                      <a:lnTo>
                        <a:pt x="106" y="72"/>
                      </a:lnTo>
                      <a:lnTo>
                        <a:pt x="106" y="72"/>
                      </a:lnTo>
                      <a:lnTo>
                        <a:pt x="108" y="72"/>
                      </a:lnTo>
                      <a:lnTo>
                        <a:pt x="108" y="72"/>
                      </a:lnTo>
                      <a:lnTo>
                        <a:pt x="120" y="66"/>
                      </a:lnTo>
                      <a:lnTo>
                        <a:pt x="120" y="66"/>
                      </a:lnTo>
                      <a:lnTo>
                        <a:pt x="122" y="62"/>
                      </a:lnTo>
                      <a:lnTo>
                        <a:pt x="124" y="56"/>
                      </a:lnTo>
                      <a:lnTo>
                        <a:pt x="126" y="52"/>
                      </a:lnTo>
                      <a:lnTo>
                        <a:pt x="130" y="50"/>
                      </a:lnTo>
                      <a:lnTo>
                        <a:pt x="130" y="50"/>
                      </a:lnTo>
                      <a:lnTo>
                        <a:pt x="130" y="50"/>
                      </a:lnTo>
                      <a:lnTo>
                        <a:pt x="130" y="50"/>
                      </a:lnTo>
                      <a:lnTo>
                        <a:pt x="130" y="50"/>
                      </a:lnTo>
                      <a:lnTo>
                        <a:pt x="130" y="50"/>
                      </a:lnTo>
                      <a:lnTo>
                        <a:pt x="136" y="50"/>
                      </a:lnTo>
                      <a:lnTo>
                        <a:pt x="140" y="52"/>
                      </a:lnTo>
                      <a:lnTo>
                        <a:pt x="148" y="54"/>
                      </a:lnTo>
                      <a:lnTo>
                        <a:pt x="148" y="54"/>
                      </a:lnTo>
                      <a:lnTo>
                        <a:pt x="152" y="52"/>
                      </a:lnTo>
                      <a:lnTo>
                        <a:pt x="152" y="52"/>
                      </a:lnTo>
                      <a:lnTo>
                        <a:pt x="158" y="50"/>
                      </a:lnTo>
                      <a:lnTo>
                        <a:pt x="158" y="50"/>
                      </a:lnTo>
                      <a:lnTo>
                        <a:pt x="162" y="50"/>
                      </a:lnTo>
                      <a:lnTo>
                        <a:pt x="164" y="54"/>
                      </a:lnTo>
                      <a:lnTo>
                        <a:pt x="168" y="60"/>
                      </a:lnTo>
                      <a:lnTo>
                        <a:pt x="168" y="60"/>
                      </a:lnTo>
                      <a:lnTo>
                        <a:pt x="170" y="60"/>
                      </a:lnTo>
                      <a:lnTo>
                        <a:pt x="172" y="60"/>
                      </a:lnTo>
                      <a:lnTo>
                        <a:pt x="172" y="60"/>
                      </a:lnTo>
                      <a:lnTo>
                        <a:pt x="178" y="58"/>
                      </a:lnTo>
                      <a:lnTo>
                        <a:pt x="180" y="56"/>
                      </a:lnTo>
                      <a:lnTo>
                        <a:pt x="180" y="56"/>
                      </a:lnTo>
                      <a:lnTo>
                        <a:pt x="180" y="56"/>
                      </a:lnTo>
                      <a:lnTo>
                        <a:pt x="180" y="56"/>
                      </a:lnTo>
                      <a:lnTo>
                        <a:pt x="182" y="56"/>
                      </a:lnTo>
                      <a:lnTo>
                        <a:pt x="182" y="56"/>
                      </a:lnTo>
                      <a:lnTo>
                        <a:pt x="184" y="48"/>
                      </a:lnTo>
                      <a:lnTo>
                        <a:pt x="188" y="44"/>
                      </a:lnTo>
                      <a:lnTo>
                        <a:pt x="190" y="42"/>
                      </a:lnTo>
                      <a:lnTo>
                        <a:pt x="192" y="38"/>
                      </a:lnTo>
                      <a:lnTo>
                        <a:pt x="192" y="38"/>
                      </a:lnTo>
                      <a:lnTo>
                        <a:pt x="196" y="30"/>
                      </a:lnTo>
                      <a:lnTo>
                        <a:pt x="196" y="28"/>
                      </a:lnTo>
                      <a:lnTo>
                        <a:pt x="196" y="24"/>
                      </a:lnTo>
                      <a:lnTo>
                        <a:pt x="196" y="24"/>
                      </a:lnTo>
                      <a:lnTo>
                        <a:pt x="182" y="20"/>
                      </a:lnTo>
                      <a:lnTo>
                        <a:pt x="178" y="16"/>
                      </a:lnTo>
                      <a:lnTo>
                        <a:pt x="178" y="16"/>
                      </a:lnTo>
                      <a:lnTo>
                        <a:pt x="178" y="14"/>
                      </a:lnTo>
                      <a:lnTo>
                        <a:pt x="178" y="14"/>
                      </a:lnTo>
                      <a:lnTo>
                        <a:pt x="176" y="12"/>
                      </a:lnTo>
                      <a:lnTo>
                        <a:pt x="176"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5" name="Freeform 183"/>
                <p:cNvSpPr>
                  <a:spLocks/>
                </p:cNvSpPr>
                <p:nvPr/>
              </p:nvSpPr>
              <p:spPr bwMode="auto">
                <a:xfrm>
                  <a:off x="3328" y="2034"/>
                  <a:ext cx="0" cy="4"/>
                </a:xfrm>
                <a:custGeom>
                  <a:avLst/>
                  <a:gdLst>
                    <a:gd name="T0" fmla="*/ 4 h 4"/>
                    <a:gd name="T1" fmla="*/ 4 h 4"/>
                    <a:gd name="T2" fmla="*/ 2 h 4"/>
                    <a:gd name="T3" fmla="*/ 2 h 4"/>
                    <a:gd name="T4" fmla="*/ 0 h 4"/>
                    <a:gd name="T5" fmla="*/ 0 h 4"/>
                    <a:gd name="T6" fmla="*/ 2 h 4"/>
                    <a:gd name="T7" fmla="*/ 2 h 4"/>
                    <a:gd name="T8" fmla="*/ 4 h 4"/>
                    <a:gd name="T9" fmla="*/ 4 h 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4">
                      <a:moveTo>
                        <a:pt x="0" y="4"/>
                      </a:moveTo>
                      <a:lnTo>
                        <a:pt x="0" y="4"/>
                      </a:lnTo>
                      <a:lnTo>
                        <a:pt x="0" y="2"/>
                      </a:lnTo>
                      <a:lnTo>
                        <a:pt x="0" y="2"/>
                      </a:lnTo>
                      <a:lnTo>
                        <a:pt x="0" y="0"/>
                      </a:lnTo>
                      <a:lnTo>
                        <a:pt x="0" y="0"/>
                      </a:lnTo>
                      <a:lnTo>
                        <a:pt x="0" y="2"/>
                      </a:lnTo>
                      <a:lnTo>
                        <a:pt x="0" y="2"/>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6" name="Freeform 184"/>
                <p:cNvSpPr>
                  <a:spLocks/>
                </p:cNvSpPr>
                <p:nvPr/>
              </p:nvSpPr>
              <p:spPr bwMode="auto">
                <a:xfrm>
                  <a:off x="3356" y="2036"/>
                  <a:ext cx="2" cy="10"/>
                </a:xfrm>
                <a:custGeom>
                  <a:avLst/>
                  <a:gdLst>
                    <a:gd name="T0" fmla="*/ 0 w 2"/>
                    <a:gd name="T1" fmla="*/ 8 h 10"/>
                    <a:gd name="T2" fmla="*/ 0 w 2"/>
                    <a:gd name="T3" fmla="*/ 8 h 10"/>
                    <a:gd name="T4" fmla="*/ 0 w 2"/>
                    <a:gd name="T5" fmla="*/ 10 h 10"/>
                    <a:gd name="T6" fmla="*/ 0 w 2"/>
                    <a:gd name="T7" fmla="*/ 10 h 10"/>
                    <a:gd name="T8" fmla="*/ 0 w 2"/>
                    <a:gd name="T9" fmla="*/ 8 h 10"/>
                    <a:gd name="T10" fmla="*/ 0 w 2"/>
                    <a:gd name="T11" fmla="*/ 8 h 10"/>
                    <a:gd name="T12" fmla="*/ 2 w 2"/>
                    <a:gd name="T13" fmla="*/ 4 h 10"/>
                    <a:gd name="T14" fmla="*/ 0 w 2"/>
                    <a:gd name="T15" fmla="*/ 0 h 10"/>
                    <a:gd name="T16" fmla="*/ 0 w 2"/>
                    <a:gd name="T17" fmla="*/ 0 h 10"/>
                    <a:gd name="T18" fmla="*/ 0 w 2"/>
                    <a:gd name="T19" fmla="*/ 4 h 10"/>
                    <a:gd name="T20" fmla="*/ 0 w 2"/>
                    <a:gd name="T21" fmla="*/ 8 h 10"/>
                    <a:gd name="T22" fmla="*/ 0 w 2"/>
                    <a:gd name="T23"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0">
                      <a:moveTo>
                        <a:pt x="0" y="8"/>
                      </a:moveTo>
                      <a:lnTo>
                        <a:pt x="0" y="8"/>
                      </a:lnTo>
                      <a:lnTo>
                        <a:pt x="0" y="10"/>
                      </a:lnTo>
                      <a:lnTo>
                        <a:pt x="0" y="10"/>
                      </a:lnTo>
                      <a:lnTo>
                        <a:pt x="0" y="8"/>
                      </a:lnTo>
                      <a:lnTo>
                        <a:pt x="0" y="8"/>
                      </a:lnTo>
                      <a:lnTo>
                        <a:pt x="2" y="4"/>
                      </a:lnTo>
                      <a:lnTo>
                        <a:pt x="0" y="0"/>
                      </a:lnTo>
                      <a:lnTo>
                        <a:pt x="0" y="0"/>
                      </a:lnTo>
                      <a:lnTo>
                        <a:pt x="0" y="4"/>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7" name="Freeform 185"/>
                <p:cNvSpPr>
                  <a:spLocks/>
                </p:cNvSpPr>
                <p:nvPr/>
              </p:nvSpPr>
              <p:spPr bwMode="auto">
                <a:xfrm>
                  <a:off x="3344" y="2098"/>
                  <a:ext cx="4" cy="6"/>
                </a:xfrm>
                <a:custGeom>
                  <a:avLst/>
                  <a:gdLst>
                    <a:gd name="T0" fmla="*/ 4 w 4"/>
                    <a:gd name="T1" fmla="*/ 2 h 6"/>
                    <a:gd name="T2" fmla="*/ 4 w 4"/>
                    <a:gd name="T3" fmla="*/ 2 h 6"/>
                    <a:gd name="T4" fmla="*/ 4 w 4"/>
                    <a:gd name="T5" fmla="*/ 0 h 6"/>
                    <a:gd name="T6" fmla="*/ 4 w 4"/>
                    <a:gd name="T7" fmla="*/ 0 h 6"/>
                    <a:gd name="T8" fmla="*/ 2 w 4"/>
                    <a:gd name="T9" fmla="*/ 2 h 6"/>
                    <a:gd name="T10" fmla="*/ 2 w 4"/>
                    <a:gd name="T11" fmla="*/ 2 h 6"/>
                    <a:gd name="T12" fmla="*/ 2 w 4"/>
                    <a:gd name="T13" fmla="*/ 6 h 6"/>
                    <a:gd name="T14" fmla="*/ 0 w 4"/>
                    <a:gd name="T15" fmla="*/ 6 h 6"/>
                    <a:gd name="T16" fmla="*/ 0 w 4"/>
                    <a:gd name="T17" fmla="*/ 6 h 6"/>
                    <a:gd name="T18" fmla="*/ 2 w 4"/>
                    <a:gd name="T19" fmla="*/ 6 h 6"/>
                    <a:gd name="T20" fmla="*/ 4 w 4"/>
                    <a:gd name="T21" fmla="*/ 2 h 6"/>
                    <a:gd name="T22" fmla="*/ 4 w 4"/>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4" y="2"/>
                      </a:moveTo>
                      <a:lnTo>
                        <a:pt x="4" y="2"/>
                      </a:lnTo>
                      <a:lnTo>
                        <a:pt x="4" y="0"/>
                      </a:lnTo>
                      <a:lnTo>
                        <a:pt x="4" y="0"/>
                      </a:lnTo>
                      <a:lnTo>
                        <a:pt x="2" y="2"/>
                      </a:lnTo>
                      <a:lnTo>
                        <a:pt x="2" y="2"/>
                      </a:lnTo>
                      <a:lnTo>
                        <a:pt x="2" y="6"/>
                      </a:lnTo>
                      <a:lnTo>
                        <a:pt x="0" y="6"/>
                      </a:lnTo>
                      <a:lnTo>
                        <a:pt x="0" y="6"/>
                      </a:lnTo>
                      <a:lnTo>
                        <a:pt x="2" y="6"/>
                      </a:lnTo>
                      <a:lnTo>
                        <a:pt x="4" y="2"/>
                      </a:lnTo>
                      <a:lnTo>
                        <a:pt x="4"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8" name="Freeform 186"/>
                <p:cNvSpPr>
                  <a:spLocks/>
                </p:cNvSpPr>
                <p:nvPr/>
              </p:nvSpPr>
              <p:spPr bwMode="auto">
                <a:xfrm>
                  <a:off x="3320" y="2106"/>
                  <a:ext cx="4" cy="12"/>
                </a:xfrm>
                <a:custGeom>
                  <a:avLst/>
                  <a:gdLst>
                    <a:gd name="T0" fmla="*/ 2 w 4"/>
                    <a:gd name="T1" fmla="*/ 0 h 12"/>
                    <a:gd name="T2" fmla="*/ 2 w 4"/>
                    <a:gd name="T3" fmla="*/ 0 h 12"/>
                    <a:gd name="T4" fmla="*/ 0 w 4"/>
                    <a:gd name="T5" fmla="*/ 4 h 12"/>
                    <a:gd name="T6" fmla="*/ 0 w 4"/>
                    <a:gd name="T7" fmla="*/ 6 h 12"/>
                    <a:gd name="T8" fmla="*/ 4 w 4"/>
                    <a:gd name="T9" fmla="*/ 12 h 12"/>
                    <a:gd name="T10" fmla="*/ 4 w 4"/>
                    <a:gd name="T11" fmla="*/ 12 h 12"/>
                    <a:gd name="T12" fmla="*/ 4 w 4"/>
                    <a:gd name="T13" fmla="*/ 12 h 12"/>
                    <a:gd name="T14" fmla="*/ 4 w 4"/>
                    <a:gd name="T15" fmla="*/ 12 h 12"/>
                    <a:gd name="T16" fmla="*/ 2 w 4"/>
                    <a:gd name="T17" fmla="*/ 8 h 12"/>
                    <a:gd name="T18" fmla="*/ 0 w 4"/>
                    <a:gd name="T19" fmla="*/ 4 h 12"/>
                    <a:gd name="T20" fmla="*/ 2 w 4"/>
                    <a:gd name="T21" fmla="*/ 0 h 12"/>
                    <a:gd name="T22" fmla="*/ 2 w 4"/>
                    <a:gd name="T2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2">
                      <a:moveTo>
                        <a:pt x="2" y="0"/>
                      </a:moveTo>
                      <a:lnTo>
                        <a:pt x="2" y="0"/>
                      </a:lnTo>
                      <a:lnTo>
                        <a:pt x="0" y="4"/>
                      </a:lnTo>
                      <a:lnTo>
                        <a:pt x="0" y="6"/>
                      </a:lnTo>
                      <a:lnTo>
                        <a:pt x="4" y="12"/>
                      </a:lnTo>
                      <a:lnTo>
                        <a:pt x="4" y="12"/>
                      </a:lnTo>
                      <a:lnTo>
                        <a:pt x="4" y="12"/>
                      </a:lnTo>
                      <a:lnTo>
                        <a:pt x="4" y="12"/>
                      </a:lnTo>
                      <a:lnTo>
                        <a:pt x="2" y="8"/>
                      </a:lnTo>
                      <a:lnTo>
                        <a:pt x="0" y="4"/>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9" name="Freeform 187"/>
                <p:cNvSpPr>
                  <a:spLocks/>
                </p:cNvSpPr>
                <p:nvPr/>
              </p:nvSpPr>
              <p:spPr bwMode="auto">
                <a:xfrm>
                  <a:off x="3362" y="2080"/>
                  <a:ext cx="22" cy="22"/>
                </a:xfrm>
                <a:custGeom>
                  <a:avLst/>
                  <a:gdLst>
                    <a:gd name="T0" fmla="*/ 22 w 22"/>
                    <a:gd name="T1" fmla="*/ 0 h 22"/>
                    <a:gd name="T2" fmla="*/ 22 w 22"/>
                    <a:gd name="T3" fmla="*/ 0 h 22"/>
                    <a:gd name="T4" fmla="*/ 22 w 22"/>
                    <a:gd name="T5" fmla="*/ 0 h 22"/>
                    <a:gd name="T6" fmla="*/ 22 w 22"/>
                    <a:gd name="T7" fmla="*/ 0 h 22"/>
                    <a:gd name="T8" fmla="*/ 18 w 22"/>
                    <a:gd name="T9" fmla="*/ 2 h 22"/>
                    <a:gd name="T10" fmla="*/ 16 w 22"/>
                    <a:gd name="T11" fmla="*/ 6 h 22"/>
                    <a:gd name="T12" fmla="*/ 14 w 22"/>
                    <a:gd name="T13" fmla="*/ 12 h 22"/>
                    <a:gd name="T14" fmla="*/ 12 w 22"/>
                    <a:gd name="T15" fmla="*/ 16 h 22"/>
                    <a:gd name="T16" fmla="*/ 12 w 22"/>
                    <a:gd name="T17" fmla="*/ 16 h 22"/>
                    <a:gd name="T18" fmla="*/ 0 w 22"/>
                    <a:gd name="T19" fmla="*/ 22 h 22"/>
                    <a:gd name="T20" fmla="*/ 0 w 22"/>
                    <a:gd name="T21" fmla="*/ 22 h 22"/>
                    <a:gd name="T22" fmla="*/ 12 w 22"/>
                    <a:gd name="T23" fmla="*/ 16 h 22"/>
                    <a:gd name="T24" fmla="*/ 12 w 22"/>
                    <a:gd name="T25" fmla="*/ 16 h 22"/>
                    <a:gd name="T26" fmla="*/ 14 w 22"/>
                    <a:gd name="T27" fmla="*/ 12 h 22"/>
                    <a:gd name="T28" fmla="*/ 16 w 22"/>
                    <a:gd name="T29" fmla="*/ 6 h 22"/>
                    <a:gd name="T30" fmla="*/ 18 w 22"/>
                    <a:gd name="T31" fmla="*/ 2 h 22"/>
                    <a:gd name="T32" fmla="*/ 22 w 22"/>
                    <a:gd name="T33" fmla="*/ 0 h 22"/>
                    <a:gd name="T34" fmla="*/ 22 w 22"/>
                    <a:gd name="T35"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2" h="22">
                      <a:moveTo>
                        <a:pt x="22" y="0"/>
                      </a:moveTo>
                      <a:lnTo>
                        <a:pt x="22" y="0"/>
                      </a:lnTo>
                      <a:lnTo>
                        <a:pt x="22" y="0"/>
                      </a:lnTo>
                      <a:lnTo>
                        <a:pt x="22" y="0"/>
                      </a:lnTo>
                      <a:lnTo>
                        <a:pt x="18" y="2"/>
                      </a:lnTo>
                      <a:lnTo>
                        <a:pt x="16" y="6"/>
                      </a:lnTo>
                      <a:lnTo>
                        <a:pt x="14" y="12"/>
                      </a:lnTo>
                      <a:lnTo>
                        <a:pt x="12" y="16"/>
                      </a:lnTo>
                      <a:lnTo>
                        <a:pt x="12" y="16"/>
                      </a:lnTo>
                      <a:lnTo>
                        <a:pt x="0" y="22"/>
                      </a:lnTo>
                      <a:lnTo>
                        <a:pt x="0" y="22"/>
                      </a:lnTo>
                      <a:lnTo>
                        <a:pt x="12" y="16"/>
                      </a:lnTo>
                      <a:lnTo>
                        <a:pt x="12" y="16"/>
                      </a:lnTo>
                      <a:lnTo>
                        <a:pt x="14" y="12"/>
                      </a:lnTo>
                      <a:lnTo>
                        <a:pt x="16" y="6"/>
                      </a:lnTo>
                      <a:lnTo>
                        <a:pt x="18" y="2"/>
                      </a:lnTo>
                      <a:lnTo>
                        <a:pt x="22" y="0"/>
                      </a:lnTo>
                      <a:lnTo>
                        <a:pt x="2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0" name="Freeform 188"/>
                <p:cNvSpPr>
                  <a:spLocks/>
                </p:cNvSpPr>
                <p:nvPr/>
              </p:nvSpPr>
              <p:spPr bwMode="auto">
                <a:xfrm>
                  <a:off x="3402" y="2080"/>
                  <a:ext cx="10" cy="4"/>
                </a:xfrm>
                <a:custGeom>
                  <a:avLst/>
                  <a:gdLst>
                    <a:gd name="T0" fmla="*/ 10 w 10"/>
                    <a:gd name="T1" fmla="*/ 0 h 4"/>
                    <a:gd name="T2" fmla="*/ 10 w 10"/>
                    <a:gd name="T3" fmla="*/ 0 h 4"/>
                    <a:gd name="T4" fmla="*/ 4 w 10"/>
                    <a:gd name="T5" fmla="*/ 2 h 4"/>
                    <a:gd name="T6" fmla="*/ 4 w 10"/>
                    <a:gd name="T7" fmla="*/ 2 h 4"/>
                    <a:gd name="T8" fmla="*/ 0 w 10"/>
                    <a:gd name="T9" fmla="*/ 4 h 4"/>
                    <a:gd name="T10" fmla="*/ 0 w 10"/>
                    <a:gd name="T11" fmla="*/ 4 h 4"/>
                    <a:gd name="T12" fmla="*/ 6 w 10"/>
                    <a:gd name="T13" fmla="*/ 2 h 4"/>
                    <a:gd name="T14" fmla="*/ 6 w 10"/>
                    <a:gd name="T15" fmla="*/ 2 h 4"/>
                    <a:gd name="T16" fmla="*/ 10 w 10"/>
                    <a:gd name="T17" fmla="*/ 0 h 4"/>
                    <a:gd name="T18" fmla="*/ 10 w 10"/>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4">
                      <a:moveTo>
                        <a:pt x="10" y="0"/>
                      </a:moveTo>
                      <a:lnTo>
                        <a:pt x="10" y="0"/>
                      </a:lnTo>
                      <a:lnTo>
                        <a:pt x="4" y="2"/>
                      </a:lnTo>
                      <a:lnTo>
                        <a:pt x="4" y="2"/>
                      </a:lnTo>
                      <a:lnTo>
                        <a:pt x="0" y="4"/>
                      </a:lnTo>
                      <a:lnTo>
                        <a:pt x="0" y="4"/>
                      </a:lnTo>
                      <a:lnTo>
                        <a:pt x="6" y="2"/>
                      </a:lnTo>
                      <a:lnTo>
                        <a:pt x="6" y="2"/>
                      </a:lnTo>
                      <a:lnTo>
                        <a:pt x="10" y="0"/>
                      </a:lnTo>
                      <a:lnTo>
                        <a:pt x="1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1" name="Freeform 189"/>
                <p:cNvSpPr>
                  <a:spLocks/>
                </p:cNvSpPr>
                <p:nvPr/>
              </p:nvSpPr>
              <p:spPr bwMode="auto">
                <a:xfrm>
                  <a:off x="3426" y="2086"/>
                  <a:ext cx="8" cy="4"/>
                </a:xfrm>
                <a:custGeom>
                  <a:avLst/>
                  <a:gdLst>
                    <a:gd name="T0" fmla="*/ 0 w 8"/>
                    <a:gd name="T1" fmla="*/ 4 h 4"/>
                    <a:gd name="T2" fmla="*/ 0 w 8"/>
                    <a:gd name="T3" fmla="*/ 4 h 4"/>
                    <a:gd name="T4" fmla="*/ 6 w 8"/>
                    <a:gd name="T5" fmla="*/ 2 h 4"/>
                    <a:gd name="T6" fmla="*/ 8 w 8"/>
                    <a:gd name="T7" fmla="*/ 0 h 4"/>
                    <a:gd name="T8" fmla="*/ 8 w 8"/>
                    <a:gd name="T9" fmla="*/ 0 h 4"/>
                    <a:gd name="T10" fmla="*/ 8 w 8"/>
                    <a:gd name="T11" fmla="*/ 0 h 4"/>
                    <a:gd name="T12" fmla="*/ 8 w 8"/>
                    <a:gd name="T13" fmla="*/ 0 h 4"/>
                    <a:gd name="T14" fmla="*/ 6 w 8"/>
                    <a:gd name="T15" fmla="*/ 2 h 4"/>
                    <a:gd name="T16" fmla="*/ 0 w 8"/>
                    <a:gd name="T17" fmla="*/ 4 h 4"/>
                    <a:gd name="T18" fmla="*/ 0 w 8"/>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0" y="4"/>
                      </a:moveTo>
                      <a:lnTo>
                        <a:pt x="0" y="4"/>
                      </a:lnTo>
                      <a:lnTo>
                        <a:pt x="6" y="2"/>
                      </a:lnTo>
                      <a:lnTo>
                        <a:pt x="8" y="0"/>
                      </a:lnTo>
                      <a:lnTo>
                        <a:pt x="8" y="0"/>
                      </a:lnTo>
                      <a:lnTo>
                        <a:pt x="8" y="0"/>
                      </a:lnTo>
                      <a:lnTo>
                        <a:pt x="8" y="0"/>
                      </a:lnTo>
                      <a:lnTo>
                        <a:pt x="6" y="2"/>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2" name="Freeform 190"/>
                <p:cNvSpPr>
                  <a:spLocks/>
                </p:cNvSpPr>
                <p:nvPr/>
              </p:nvSpPr>
              <p:spPr bwMode="auto">
                <a:xfrm>
                  <a:off x="3136" y="2164"/>
                  <a:ext cx="106" cy="70"/>
                </a:xfrm>
                <a:custGeom>
                  <a:avLst/>
                  <a:gdLst>
                    <a:gd name="T0" fmla="*/ 44 w 106"/>
                    <a:gd name="T1" fmla="*/ 62 h 70"/>
                    <a:gd name="T2" fmla="*/ 50 w 106"/>
                    <a:gd name="T3" fmla="*/ 68 h 70"/>
                    <a:gd name="T4" fmla="*/ 54 w 106"/>
                    <a:gd name="T5" fmla="*/ 66 h 70"/>
                    <a:gd name="T6" fmla="*/ 64 w 106"/>
                    <a:gd name="T7" fmla="*/ 70 h 70"/>
                    <a:gd name="T8" fmla="*/ 66 w 106"/>
                    <a:gd name="T9" fmla="*/ 66 h 70"/>
                    <a:gd name="T10" fmla="*/ 66 w 106"/>
                    <a:gd name="T11" fmla="*/ 62 h 70"/>
                    <a:gd name="T12" fmla="*/ 72 w 106"/>
                    <a:gd name="T13" fmla="*/ 54 h 70"/>
                    <a:gd name="T14" fmla="*/ 80 w 106"/>
                    <a:gd name="T15" fmla="*/ 48 h 70"/>
                    <a:gd name="T16" fmla="*/ 80 w 106"/>
                    <a:gd name="T17" fmla="*/ 48 h 70"/>
                    <a:gd name="T18" fmla="*/ 76 w 106"/>
                    <a:gd name="T19" fmla="*/ 36 h 70"/>
                    <a:gd name="T20" fmla="*/ 76 w 106"/>
                    <a:gd name="T21" fmla="*/ 34 h 70"/>
                    <a:gd name="T22" fmla="*/ 80 w 106"/>
                    <a:gd name="T23" fmla="*/ 30 h 70"/>
                    <a:gd name="T24" fmla="*/ 94 w 106"/>
                    <a:gd name="T25" fmla="*/ 26 h 70"/>
                    <a:gd name="T26" fmla="*/ 98 w 106"/>
                    <a:gd name="T27" fmla="*/ 24 h 70"/>
                    <a:gd name="T28" fmla="*/ 98 w 106"/>
                    <a:gd name="T29" fmla="*/ 22 h 70"/>
                    <a:gd name="T30" fmla="*/ 98 w 106"/>
                    <a:gd name="T31" fmla="*/ 18 h 70"/>
                    <a:gd name="T32" fmla="*/ 98 w 106"/>
                    <a:gd name="T33" fmla="*/ 16 h 70"/>
                    <a:gd name="T34" fmla="*/ 106 w 106"/>
                    <a:gd name="T35" fmla="*/ 18 h 70"/>
                    <a:gd name="T36" fmla="*/ 106 w 106"/>
                    <a:gd name="T37" fmla="*/ 16 h 70"/>
                    <a:gd name="T38" fmla="*/ 102 w 106"/>
                    <a:gd name="T39" fmla="*/ 12 h 70"/>
                    <a:gd name="T40" fmla="*/ 100 w 106"/>
                    <a:gd name="T41" fmla="*/ 2 h 70"/>
                    <a:gd name="T42" fmla="*/ 96 w 106"/>
                    <a:gd name="T43" fmla="*/ 0 h 70"/>
                    <a:gd name="T44" fmla="*/ 90 w 106"/>
                    <a:gd name="T45" fmla="*/ 2 h 70"/>
                    <a:gd name="T46" fmla="*/ 90 w 106"/>
                    <a:gd name="T47" fmla="*/ 6 h 70"/>
                    <a:gd name="T48" fmla="*/ 90 w 106"/>
                    <a:gd name="T49" fmla="*/ 10 h 70"/>
                    <a:gd name="T50" fmla="*/ 80 w 106"/>
                    <a:gd name="T51" fmla="*/ 10 h 70"/>
                    <a:gd name="T52" fmla="*/ 78 w 106"/>
                    <a:gd name="T53" fmla="*/ 10 h 70"/>
                    <a:gd name="T54" fmla="*/ 74 w 106"/>
                    <a:gd name="T55" fmla="*/ 10 h 70"/>
                    <a:gd name="T56" fmla="*/ 72 w 106"/>
                    <a:gd name="T57" fmla="*/ 12 h 70"/>
                    <a:gd name="T58" fmla="*/ 66 w 106"/>
                    <a:gd name="T59" fmla="*/ 12 h 70"/>
                    <a:gd name="T60" fmla="*/ 56 w 106"/>
                    <a:gd name="T61" fmla="*/ 12 h 70"/>
                    <a:gd name="T62" fmla="*/ 44 w 106"/>
                    <a:gd name="T63" fmla="*/ 20 h 70"/>
                    <a:gd name="T64" fmla="*/ 40 w 106"/>
                    <a:gd name="T65" fmla="*/ 24 h 70"/>
                    <a:gd name="T66" fmla="*/ 38 w 106"/>
                    <a:gd name="T67" fmla="*/ 24 h 70"/>
                    <a:gd name="T68" fmla="*/ 34 w 106"/>
                    <a:gd name="T69" fmla="*/ 20 h 70"/>
                    <a:gd name="T70" fmla="*/ 30 w 106"/>
                    <a:gd name="T71" fmla="*/ 20 h 70"/>
                    <a:gd name="T72" fmla="*/ 22 w 106"/>
                    <a:gd name="T73" fmla="*/ 22 h 70"/>
                    <a:gd name="T74" fmla="*/ 10 w 106"/>
                    <a:gd name="T75" fmla="*/ 18 h 70"/>
                    <a:gd name="T76" fmla="*/ 2 w 106"/>
                    <a:gd name="T77" fmla="*/ 26 h 70"/>
                    <a:gd name="T78" fmla="*/ 0 w 106"/>
                    <a:gd name="T79" fmla="*/ 28 h 70"/>
                    <a:gd name="T80" fmla="*/ 0 w 106"/>
                    <a:gd name="T81" fmla="*/ 30 h 70"/>
                    <a:gd name="T82" fmla="*/ 4 w 106"/>
                    <a:gd name="T83" fmla="*/ 32 h 70"/>
                    <a:gd name="T84" fmla="*/ 8 w 106"/>
                    <a:gd name="T85" fmla="*/ 34 h 70"/>
                    <a:gd name="T86" fmla="*/ 8 w 106"/>
                    <a:gd name="T87" fmla="*/ 38 h 70"/>
                    <a:gd name="T88" fmla="*/ 6 w 106"/>
                    <a:gd name="T89" fmla="*/ 40 h 70"/>
                    <a:gd name="T90" fmla="*/ 4 w 106"/>
                    <a:gd name="T91" fmla="*/ 44 h 70"/>
                    <a:gd name="T92" fmla="*/ 8 w 106"/>
                    <a:gd name="T93" fmla="*/ 52 h 70"/>
                    <a:gd name="T94" fmla="*/ 14 w 106"/>
                    <a:gd name="T95" fmla="*/ 56 h 70"/>
                    <a:gd name="T96" fmla="*/ 16 w 106"/>
                    <a:gd name="T97" fmla="*/ 62 h 70"/>
                    <a:gd name="T98" fmla="*/ 10 w 106"/>
                    <a:gd name="T99" fmla="*/ 64 h 70"/>
                    <a:gd name="T100" fmla="*/ 10 w 106"/>
                    <a:gd name="T101" fmla="*/ 64 h 70"/>
                    <a:gd name="T102" fmla="*/ 10 w 106"/>
                    <a:gd name="T103" fmla="*/ 64 h 70"/>
                    <a:gd name="T104" fmla="*/ 10 w 106"/>
                    <a:gd name="T105" fmla="*/ 66 h 70"/>
                    <a:gd name="T106" fmla="*/ 6 w 106"/>
                    <a:gd name="T107" fmla="*/ 66 h 70"/>
                    <a:gd name="T108" fmla="*/ 4 w 106"/>
                    <a:gd name="T109" fmla="*/ 68 h 70"/>
                    <a:gd name="T110" fmla="*/ 28 w 106"/>
                    <a:gd name="T111" fmla="*/ 66 h 70"/>
                    <a:gd name="T112" fmla="*/ 40 w 106"/>
                    <a:gd name="T113" fmla="*/ 60 h 70"/>
                    <a:gd name="T114" fmla="*/ 44 w 106"/>
                    <a:gd name="T115" fmla="*/ 6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 h="70">
                      <a:moveTo>
                        <a:pt x="44" y="62"/>
                      </a:moveTo>
                      <a:lnTo>
                        <a:pt x="44" y="62"/>
                      </a:lnTo>
                      <a:lnTo>
                        <a:pt x="48" y="68"/>
                      </a:lnTo>
                      <a:lnTo>
                        <a:pt x="50" y="68"/>
                      </a:lnTo>
                      <a:lnTo>
                        <a:pt x="52" y="66"/>
                      </a:lnTo>
                      <a:lnTo>
                        <a:pt x="54" y="66"/>
                      </a:lnTo>
                      <a:lnTo>
                        <a:pt x="54" y="66"/>
                      </a:lnTo>
                      <a:lnTo>
                        <a:pt x="64" y="70"/>
                      </a:lnTo>
                      <a:lnTo>
                        <a:pt x="66" y="70"/>
                      </a:lnTo>
                      <a:lnTo>
                        <a:pt x="66" y="66"/>
                      </a:lnTo>
                      <a:lnTo>
                        <a:pt x="66" y="66"/>
                      </a:lnTo>
                      <a:lnTo>
                        <a:pt x="66" y="62"/>
                      </a:lnTo>
                      <a:lnTo>
                        <a:pt x="68" y="58"/>
                      </a:lnTo>
                      <a:lnTo>
                        <a:pt x="72" y="54"/>
                      </a:lnTo>
                      <a:lnTo>
                        <a:pt x="76" y="52"/>
                      </a:lnTo>
                      <a:lnTo>
                        <a:pt x="80" y="48"/>
                      </a:lnTo>
                      <a:lnTo>
                        <a:pt x="80" y="48"/>
                      </a:lnTo>
                      <a:lnTo>
                        <a:pt x="80" y="48"/>
                      </a:lnTo>
                      <a:lnTo>
                        <a:pt x="80" y="48"/>
                      </a:lnTo>
                      <a:lnTo>
                        <a:pt x="76" y="36"/>
                      </a:lnTo>
                      <a:lnTo>
                        <a:pt x="76" y="36"/>
                      </a:lnTo>
                      <a:lnTo>
                        <a:pt x="76" y="34"/>
                      </a:lnTo>
                      <a:lnTo>
                        <a:pt x="76" y="34"/>
                      </a:lnTo>
                      <a:lnTo>
                        <a:pt x="80" y="30"/>
                      </a:lnTo>
                      <a:lnTo>
                        <a:pt x="88" y="28"/>
                      </a:lnTo>
                      <a:lnTo>
                        <a:pt x="94" y="26"/>
                      </a:lnTo>
                      <a:lnTo>
                        <a:pt x="98" y="24"/>
                      </a:lnTo>
                      <a:lnTo>
                        <a:pt x="98" y="24"/>
                      </a:lnTo>
                      <a:lnTo>
                        <a:pt x="98" y="22"/>
                      </a:lnTo>
                      <a:lnTo>
                        <a:pt x="98" y="22"/>
                      </a:lnTo>
                      <a:lnTo>
                        <a:pt x="98" y="18"/>
                      </a:lnTo>
                      <a:lnTo>
                        <a:pt x="98" y="18"/>
                      </a:lnTo>
                      <a:lnTo>
                        <a:pt x="98" y="16"/>
                      </a:lnTo>
                      <a:lnTo>
                        <a:pt x="98" y="16"/>
                      </a:lnTo>
                      <a:lnTo>
                        <a:pt x="102" y="16"/>
                      </a:lnTo>
                      <a:lnTo>
                        <a:pt x="106" y="18"/>
                      </a:lnTo>
                      <a:lnTo>
                        <a:pt x="106" y="18"/>
                      </a:lnTo>
                      <a:lnTo>
                        <a:pt x="106" y="16"/>
                      </a:lnTo>
                      <a:lnTo>
                        <a:pt x="106" y="16"/>
                      </a:lnTo>
                      <a:lnTo>
                        <a:pt x="102" y="12"/>
                      </a:lnTo>
                      <a:lnTo>
                        <a:pt x="102" y="6"/>
                      </a:lnTo>
                      <a:lnTo>
                        <a:pt x="100" y="2"/>
                      </a:lnTo>
                      <a:lnTo>
                        <a:pt x="96" y="0"/>
                      </a:lnTo>
                      <a:lnTo>
                        <a:pt x="96" y="0"/>
                      </a:lnTo>
                      <a:lnTo>
                        <a:pt x="92" y="0"/>
                      </a:lnTo>
                      <a:lnTo>
                        <a:pt x="90" y="2"/>
                      </a:lnTo>
                      <a:lnTo>
                        <a:pt x="90" y="6"/>
                      </a:lnTo>
                      <a:lnTo>
                        <a:pt x="90" y="6"/>
                      </a:lnTo>
                      <a:lnTo>
                        <a:pt x="90" y="8"/>
                      </a:lnTo>
                      <a:lnTo>
                        <a:pt x="90" y="10"/>
                      </a:lnTo>
                      <a:lnTo>
                        <a:pt x="90" y="10"/>
                      </a:lnTo>
                      <a:lnTo>
                        <a:pt x="80" y="10"/>
                      </a:lnTo>
                      <a:lnTo>
                        <a:pt x="80" y="10"/>
                      </a:lnTo>
                      <a:lnTo>
                        <a:pt x="78" y="10"/>
                      </a:lnTo>
                      <a:lnTo>
                        <a:pt x="78" y="10"/>
                      </a:lnTo>
                      <a:lnTo>
                        <a:pt x="74" y="10"/>
                      </a:lnTo>
                      <a:lnTo>
                        <a:pt x="72" y="12"/>
                      </a:lnTo>
                      <a:lnTo>
                        <a:pt x="72" y="12"/>
                      </a:lnTo>
                      <a:lnTo>
                        <a:pt x="66" y="12"/>
                      </a:lnTo>
                      <a:lnTo>
                        <a:pt x="66" y="12"/>
                      </a:lnTo>
                      <a:lnTo>
                        <a:pt x="56" y="12"/>
                      </a:lnTo>
                      <a:lnTo>
                        <a:pt x="56" y="12"/>
                      </a:lnTo>
                      <a:lnTo>
                        <a:pt x="50" y="14"/>
                      </a:lnTo>
                      <a:lnTo>
                        <a:pt x="44" y="20"/>
                      </a:lnTo>
                      <a:lnTo>
                        <a:pt x="44" y="20"/>
                      </a:lnTo>
                      <a:lnTo>
                        <a:pt x="40" y="24"/>
                      </a:lnTo>
                      <a:lnTo>
                        <a:pt x="40" y="24"/>
                      </a:lnTo>
                      <a:lnTo>
                        <a:pt x="38" y="24"/>
                      </a:lnTo>
                      <a:lnTo>
                        <a:pt x="38" y="22"/>
                      </a:lnTo>
                      <a:lnTo>
                        <a:pt x="34" y="20"/>
                      </a:lnTo>
                      <a:lnTo>
                        <a:pt x="30" y="20"/>
                      </a:lnTo>
                      <a:lnTo>
                        <a:pt x="30" y="20"/>
                      </a:lnTo>
                      <a:lnTo>
                        <a:pt x="26" y="22"/>
                      </a:lnTo>
                      <a:lnTo>
                        <a:pt x="22" y="22"/>
                      </a:lnTo>
                      <a:lnTo>
                        <a:pt x="10" y="18"/>
                      </a:lnTo>
                      <a:lnTo>
                        <a:pt x="10" y="18"/>
                      </a:lnTo>
                      <a:lnTo>
                        <a:pt x="6" y="24"/>
                      </a:lnTo>
                      <a:lnTo>
                        <a:pt x="2" y="26"/>
                      </a:lnTo>
                      <a:lnTo>
                        <a:pt x="0" y="28"/>
                      </a:lnTo>
                      <a:lnTo>
                        <a:pt x="0" y="28"/>
                      </a:lnTo>
                      <a:lnTo>
                        <a:pt x="0" y="30"/>
                      </a:lnTo>
                      <a:lnTo>
                        <a:pt x="0" y="30"/>
                      </a:lnTo>
                      <a:lnTo>
                        <a:pt x="2" y="32"/>
                      </a:lnTo>
                      <a:lnTo>
                        <a:pt x="4" y="32"/>
                      </a:lnTo>
                      <a:lnTo>
                        <a:pt x="6" y="32"/>
                      </a:lnTo>
                      <a:lnTo>
                        <a:pt x="8" y="34"/>
                      </a:lnTo>
                      <a:lnTo>
                        <a:pt x="8" y="34"/>
                      </a:lnTo>
                      <a:lnTo>
                        <a:pt x="8" y="38"/>
                      </a:lnTo>
                      <a:lnTo>
                        <a:pt x="8" y="38"/>
                      </a:lnTo>
                      <a:lnTo>
                        <a:pt x="6" y="40"/>
                      </a:lnTo>
                      <a:lnTo>
                        <a:pt x="4" y="44"/>
                      </a:lnTo>
                      <a:lnTo>
                        <a:pt x="4" y="44"/>
                      </a:lnTo>
                      <a:lnTo>
                        <a:pt x="6" y="48"/>
                      </a:lnTo>
                      <a:lnTo>
                        <a:pt x="8" y="52"/>
                      </a:lnTo>
                      <a:lnTo>
                        <a:pt x="8" y="52"/>
                      </a:lnTo>
                      <a:lnTo>
                        <a:pt x="14" y="56"/>
                      </a:lnTo>
                      <a:lnTo>
                        <a:pt x="16" y="62"/>
                      </a:lnTo>
                      <a:lnTo>
                        <a:pt x="16" y="62"/>
                      </a:lnTo>
                      <a:lnTo>
                        <a:pt x="14" y="64"/>
                      </a:lnTo>
                      <a:lnTo>
                        <a:pt x="10" y="64"/>
                      </a:lnTo>
                      <a:lnTo>
                        <a:pt x="10" y="64"/>
                      </a:lnTo>
                      <a:lnTo>
                        <a:pt x="10" y="64"/>
                      </a:lnTo>
                      <a:lnTo>
                        <a:pt x="10" y="64"/>
                      </a:lnTo>
                      <a:lnTo>
                        <a:pt x="10" y="64"/>
                      </a:lnTo>
                      <a:lnTo>
                        <a:pt x="10" y="64"/>
                      </a:lnTo>
                      <a:lnTo>
                        <a:pt x="10" y="66"/>
                      </a:lnTo>
                      <a:lnTo>
                        <a:pt x="8" y="66"/>
                      </a:lnTo>
                      <a:lnTo>
                        <a:pt x="6" y="66"/>
                      </a:lnTo>
                      <a:lnTo>
                        <a:pt x="4" y="68"/>
                      </a:lnTo>
                      <a:lnTo>
                        <a:pt x="4" y="68"/>
                      </a:lnTo>
                      <a:lnTo>
                        <a:pt x="18" y="68"/>
                      </a:lnTo>
                      <a:lnTo>
                        <a:pt x="28" y="66"/>
                      </a:lnTo>
                      <a:lnTo>
                        <a:pt x="36" y="62"/>
                      </a:lnTo>
                      <a:lnTo>
                        <a:pt x="40" y="60"/>
                      </a:lnTo>
                      <a:lnTo>
                        <a:pt x="44" y="62"/>
                      </a:lnTo>
                      <a:lnTo>
                        <a:pt x="44" y="6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3" name="Freeform 191"/>
                <p:cNvSpPr>
                  <a:spLocks/>
                </p:cNvSpPr>
                <p:nvPr/>
              </p:nvSpPr>
              <p:spPr bwMode="auto">
                <a:xfrm>
                  <a:off x="3146" y="2226"/>
                  <a:ext cx="6" cy="2"/>
                </a:xfrm>
                <a:custGeom>
                  <a:avLst/>
                  <a:gdLst>
                    <a:gd name="T0" fmla="*/ 6 w 6"/>
                    <a:gd name="T1" fmla="*/ 0 h 2"/>
                    <a:gd name="T2" fmla="*/ 6 w 6"/>
                    <a:gd name="T3" fmla="*/ 0 h 2"/>
                    <a:gd name="T4" fmla="*/ 4 w 6"/>
                    <a:gd name="T5" fmla="*/ 2 h 2"/>
                    <a:gd name="T6" fmla="*/ 0 w 6"/>
                    <a:gd name="T7" fmla="*/ 2 h 2"/>
                    <a:gd name="T8" fmla="*/ 0 w 6"/>
                    <a:gd name="T9" fmla="*/ 2 h 2"/>
                    <a:gd name="T10" fmla="*/ 0 w 6"/>
                    <a:gd name="T11" fmla="*/ 2 h 2"/>
                    <a:gd name="T12" fmla="*/ 0 w 6"/>
                    <a:gd name="T13" fmla="*/ 2 h 2"/>
                    <a:gd name="T14" fmla="*/ 4 w 6"/>
                    <a:gd name="T15" fmla="*/ 2 h 2"/>
                    <a:gd name="T16" fmla="*/ 6 w 6"/>
                    <a:gd name="T17" fmla="*/ 0 h 2"/>
                    <a:gd name="T18" fmla="*/ 6 w 6"/>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2">
                      <a:moveTo>
                        <a:pt x="6" y="0"/>
                      </a:moveTo>
                      <a:lnTo>
                        <a:pt x="6" y="0"/>
                      </a:lnTo>
                      <a:lnTo>
                        <a:pt x="4" y="2"/>
                      </a:lnTo>
                      <a:lnTo>
                        <a:pt x="0" y="2"/>
                      </a:lnTo>
                      <a:lnTo>
                        <a:pt x="0" y="2"/>
                      </a:lnTo>
                      <a:lnTo>
                        <a:pt x="0" y="2"/>
                      </a:lnTo>
                      <a:lnTo>
                        <a:pt x="0" y="2"/>
                      </a:lnTo>
                      <a:lnTo>
                        <a:pt x="4" y="2"/>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4" name="Freeform 192"/>
                <p:cNvSpPr>
                  <a:spLocks/>
                </p:cNvSpPr>
                <p:nvPr/>
              </p:nvSpPr>
              <p:spPr bwMode="auto">
                <a:xfrm>
                  <a:off x="3140" y="2198"/>
                  <a:ext cx="4" cy="10"/>
                </a:xfrm>
                <a:custGeom>
                  <a:avLst/>
                  <a:gdLst>
                    <a:gd name="T0" fmla="*/ 0 w 4"/>
                    <a:gd name="T1" fmla="*/ 10 h 10"/>
                    <a:gd name="T2" fmla="*/ 0 w 4"/>
                    <a:gd name="T3" fmla="*/ 10 h 10"/>
                    <a:gd name="T4" fmla="*/ 2 w 4"/>
                    <a:gd name="T5" fmla="*/ 6 h 10"/>
                    <a:gd name="T6" fmla="*/ 4 w 4"/>
                    <a:gd name="T7" fmla="*/ 4 h 10"/>
                    <a:gd name="T8" fmla="*/ 4 w 4"/>
                    <a:gd name="T9" fmla="*/ 4 h 10"/>
                    <a:gd name="T10" fmla="*/ 4 w 4"/>
                    <a:gd name="T11" fmla="*/ 0 h 10"/>
                    <a:gd name="T12" fmla="*/ 4 w 4"/>
                    <a:gd name="T13" fmla="*/ 0 h 10"/>
                    <a:gd name="T14" fmla="*/ 4 w 4"/>
                    <a:gd name="T15" fmla="*/ 2 h 10"/>
                    <a:gd name="T16" fmla="*/ 4 w 4"/>
                    <a:gd name="T17" fmla="*/ 2 h 10"/>
                    <a:gd name="T18" fmla="*/ 2 w 4"/>
                    <a:gd name="T19" fmla="*/ 6 h 10"/>
                    <a:gd name="T20" fmla="*/ 0 w 4"/>
                    <a:gd name="T21" fmla="*/ 10 h 10"/>
                    <a:gd name="T22" fmla="*/ 0 w 4"/>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0">
                      <a:moveTo>
                        <a:pt x="0" y="10"/>
                      </a:moveTo>
                      <a:lnTo>
                        <a:pt x="0" y="10"/>
                      </a:lnTo>
                      <a:lnTo>
                        <a:pt x="2" y="6"/>
                      </a:lnTo>
                      <a:lnTo>
                        <a:pt x="4" y="4"/>
                      </a:lnTo>
                      <a:lnTo>
                        <a:pt x="4" y="4"/>
                      </a:lnTo>
                      <a:lnTo>
                        <a:pt x="4" y="0"/>
                      </a:lnTo>
                      <a:lnTo>
                        <a:pt x="4" y="0"/>
                      </a:lnTo>
                      <a:lnTo>
                        <a:pt x="4" y="2"/>
                      </a:lnTo>
                      <a:lnTo>
                        <a:pt x="4" y="2"/>
                      </a:lnTo>
                      <a:lnTo>
                        <a:pt x="2" y="6"/>
                      </a:lnTo>
                      <a:lnTo>
                        <a:pt x="0" y="10"/>
                      </a:lnTo>
                      <a:lnTo>
                        <a:pt x="0"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5" name="Freeform 193"/>
                <p:cNvSpPr>
                  <a:spLocks/>
                </p:cNvSpPr>
                <p:nvPr/>
              </p:nvSpPr>
              <p:spPr bwMode="auto">
                <a:xfrm>
                  <a:off x="3136" y="2182"/>
                  <a:ext cx="10" cy="10"/>
                </a:xfrm>
                <a:custGeom>
                  <a:avLst/>
                  <a:gdLst>
                    <a:gd name="T0" fmla="*/ 0 w 10"/>
                    <a:gd name="T1" fmla="*/ 10 h 10"/>
                    <a:gd name="T2" fmla="*/ 0 w 10"/>
                    <a:gd name="T3" fmla="*/ 10 h 10"/>
                    <a:gd name="T4" fmla="*/ 2 w 10"/>
                    <a:gd name="T5" fmla="*/ 8 h 10"/>
                    <a:gd name="T6" fmla="*/ 6 w 10"/>
                    <a:gd name="T7" fmla="*/ 6 h 10"/>
                    <a:gd name="T8" fmla="*/ 10 w 10"/>
                    <a:gd name="T9" fmla="*/ 0 h 10"/>
                    <a:gd name="T10" fmla="*/ 10 w 10"/>
                    <a:gd name="T11" fmla="*/ 0 h 10"/>
                    <a:gd name="T12" fmla="*/ 10 w 10"/>
                    <a:gd name="T13" fmla="*/ 0 h 10"/>
                    <a:gd name="T14" fmla="*/ 10 w 10"/>
                    <a:gd name="T15" fmla="*/ 0 h 10"/>
                    <a:gd name="T16" fmla="*/ 4 w 10"/>
                    <a:gd name="T17" fmla="*/ 6 h 10"/>
                    <a:gd name="T18" fmla="*/ 2 w 10"/>
                    <a:gd name="T19" fmla="*/ 8 h 10"/>
                    <a:gd name="T20" fmla="*/ 0 w 10"/>
                    <a:gd name="T21" fmla="*/ 10 h 10"/>
                    <a:gd name="T22" fmla="*/ 0 w 10"/>
                    <a:gd name="T2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0">
                      <a:moveTo>
                        <a:pt x="0" y="10"/>
                      </a:moveTo>
                      <a:lnTo>
                        <a:pt x="0" y="10"/>
                      </a:lnTo>
                      <a:lnTo>
                        <a:pt x="2" y="8"/>
                      </a:lnTo>
                      <a:lnTo>
                        <a:pt x="6" y="6"/>
                      </a:lnTo>
                      <a:lnTo>
                        <a:pt x="10" y="0"/>
                      </a:lnTo>
                      <a:lnTo>
                        <a:pt x="10" y="0"/>
                      </a:lnTo>
                      <a:lnTo>
                        <a:pt x="10" y="0"/>
                      </a:lnTo>
                      <a:lnTo>
                        <a:pt x="10" y="0"/>
                      </a:lnTo>
                      <a:lnTo>
                        <a:pt x="4" y="6"/>
                      </a:lnTo>
                      <a:lnTo>
                        <a:pt x="2" y="8"/>
                      </a:lnTo>
                      <a:lnTo>
                        <a:pt x="0" y="10"/>
                      </a:lnTo>
                      <a:lnTo>
                        <a:pt x="0"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6" name="Freeform 194"/>
                <p:cNvSpPr>
                  <a:spLocks/>
                </p:cNvSpPr>
                <p:nvPr/>
              </p:nvSpPr>
              <p:spPr bwMode="auto">
                <a:xfrm>
                  <a:off x="3214" y="2174"/>
                  <a:ext cx="12" cy="0"/>
                </a:xfrm>
                <a:custGeom>
                  <a:avLst/>
                  <a:gdLst>
                    <a:gd name="T0" fmla="*/ 4 w 12"/>
                    <a:gd name="T1" fmla="*/ 4 w 12"/>
                    <a:gd name="T2" fmla="*/ 0 w 12"/>
                    <a:gd name="T3" fmla="*/ 0 w 12"/>
                    <a:gd name="T4" fmla="*/ 2 w 12"/>
                    <a:gd name="T5" fmla="*/ 2 w 12"/>
                    <a:gd name="T6" fmla="*/ 12 w 12"/>
                    <a:gd name="T7" fmla="*/ 12 w 12"/>
                    <a:gd name="T8" fmla="*/ 4 w 12"/>
                    <a:gd name="T9" fmla="*/ 4 w 1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2">
                      <a:moveTo>
                        <a:pt x="4" y="0"/>
                      </a:moveTo>
                      <a:lnTo>
                        <a:pt x="4" y="0"/>
                      </a:lnTo>
                      <a:lnTo>
                        <a:pt x="0" y="0"/>
                      </a:lnTo>
                      <a:lnTo>
                        <a:pt x="0" y="0"/>
                      </a:lnTo>
                      <a:lnTo>
                        <a:pt x="2" y="0"/>
                      </a:lnTo>
                      <a:lnTo>
                        <a:pt x="2" y="0"/>
                      </a:lnTo>
                      <a:lnTo>
                        <a:pt x="12" y="0"/>
                      </a:lnTo>
                      <a:lnTo>
                        <a:pt x="12" y="0"/>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7" name="Freeform 195"/>
                <p:cNvSpPr>
                  <a:spLocks/>
                </p:cNvSpPr>
                <p:nvPr/>
              </p:nvSpPr>
              <p:spPr bwMode="auto">
                <a:xfrm>
                  <a:off x="3192" y="2176"/>
                  <a:ext cx="16" cy="0"/>
                </a:xfrm>
                <a:custGeom>
                  <a:avLst/>
                  <a:gdLst>
                    <a:gd name="T0" fmla="*/ 10 w 16"/>
                    <a:gd name="T1" fmla="*/ 10 w 16"/>
                    <a:gd name="T2" fmla="*/ 0 w 16"/>
                    <a:gd name="T3" fmla="*/ 0 w 16"/>
                    <a:gd name="T4" fmla="*/ 10 w 16"/>
                    <a:gd name="T5" fmla="*/ 10 w 16"/>
                    <a:gd name="T6" fmla="*/ 16 w 16"/>
                    <a:gd name="T7" fmla="*/ 16 w 16"/>
                    <a:gd name="T8" fmla="*/ 10 w 16"/>
                    <a:gd name="T9" fmla="*/ 10 w 1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6">
                      <a:moveTo>
                        <a:pt x="10" y="0"/>
                      </a:moveTo>
                      <a:lnTo>
                        <a:pt x="10" y="0"/>
                      </a:lnTo>
                      <a:lnTo>
                        <a:pt x="0" y="0"/>
                      </a:lnTo>
                      <a:lnTo>
                        <a:pt x="0" y="0"/>
                      </a:lnTo>
                      <a:lnTo>
                        <a:pt x="10" y="0"/>
                      </a:lnTo>
                      <a:lnTo>
                        <a:pt x="10" y="0"/>
                      </a:lnTo>
                      <a:lnTo>
                        <a:pt x="16" y="0"/>
                      </a:lnTo>
                      <a:lnTo>
                        <a:pt x="16" y="0"/>
                      </a:lnTo>
                      <a:lnTo>
                        <a:pt x="10" y="0"/>
                      </a:lnTo>
                      <a:lnTo>
                        <a:pt x="1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8" name="Freeform 196"/>
                <p:cNvSpPr>
                  <a:spLocks/>
                </p:cNvSpPr>
                <p:nvPr/>
              </p:nvSpPr>
              <p:spPr bwMode="auto">
                <a:xfrm>
                  <a:off x="3146" y="2182"/>
                  <a:ext cx="30" cy="6"/>
                </a:xfrm>
                <a:custGeom>
                  <a:avLst/>
                  <a:gdLst>
                    <a:gd name="T0" fmla="*/ 22 w 30"/>
                    <a:gd name="T1" fmla="*/ 2 h 6"/>
                    <a:gd name="T2" fmla="*/ 22 w 30"/>
                    <a:gd name="T3" fmla="*/ 2 h 6"/>
                    <a:gd name="T4" fmla="*/ 16 w 30"/>
                    <a:gd name="T5" fmla="*/ 4 h 6"/>
                    <a:gd name="T6" fmla="*/ 12 w 30"/>
                    <a:gd name="T7" fmla="*/ 4 h 6"/>
                    <a:gd name="T8" fmla="*/ 0 w 30"/>
                    <a:gd name="T9" fmla="*/ 0 h 6"/>
                    <a:gd name="T10" fmla="*/ 0 w 30"/>
                    <a:gd name="T11" fmla="*/ 0 h 6"/>
                    <a:gd name="T12" fmla="*/ 0 w 30"/>
                    <a:gd name="T13" fmla="*/ 0 h 6"/>
                    <a:gd name="T14" fmla="*/ 0 w 30"/>
                    <a:gd name="T15" fmla="*/ 0 h 6"/>
                    <a:gd name="T16" fmla="*/ 0 w 30"/>
                    <a:gd name="T17" fmla="*/ 0 h 6"/>
                    <a:gd name="T18" fmla="*/ 0 w 30"/>
                    <a:gd name="T19" fmla="*/ 0 h 6"/>
                    <a:gd name="T20" fmla="*/ 0 w 30"/>
                    <a:gd name="T21" fmla="*/ 0 h 6"/>
                    <a:gd name="T22" fmla="*/ 0 w 30"/>
                    <a:gd name="T23" fmla="*/ 0 h 6"/>
                    <a:gd name="T24" fmla="*/ 12 w 30"/>
                    <a:gd name="T25" fmla="*/ 4 h 6"/>
                    <a:gd name="T26" fmla="*/ 16 w 30"/>
                    <a:gd name="T27" fmla="*/ 4 h 6"/>
                    <a:gd name="T28" fmla="*/ 20 w 30"/>
                    <a:gd name="T29" fmla="*/ 2 h 6"/>
                    <a:gd name="T30" fmla="*/ 20 w 30"/>
                    <a:gd name="T31" fmla="*/ 2 h 6"/>
                    <a:gd name="T32" fmla="*/ 24 w 30"/>
                    <a:gd name="T33" fmla="*/ 2 h 6"/>
                    <a:gd name="T34" fmla="*/ 28 w 30"/>
                    <a:gd name="T35" fmla="*/ 4 h 6"/>
                    <a:gd name="T36" fmla="*/ 28 w 30"/>
                    <a:gd name="T37" fmla="*/ 6 h 6"/>
                    <a:gd name="T38" fmla="*/ 30 w 30"/>
                    <a:gd name="T39" fmla="*/ 6 h 6"/>
                    <a:gd name="T40" fmla="*/ 30 w 30"/>
                    <a:gd name="T41" fmla="*/ 6 h 6"/>
                    <a:gd name="T42" fmla="*/ 28 w 30"/>
                    <a:gd name="T43" fmla="*/ 6 h 6"/>
                    <a:gd name="T44" fmla="*/ 28 w 30"/>
                    <a:gd name="T45" fmla="*/ 4 h 6"/>
                    <a:gd name="T46" fmla="*/ 26 w 30"/>
                    <a:gd name="T47" fmla="*/ 2 h 6"/>
                    <a:gd name="T48" fmla="*/ 22 w 30"/>
                    <a:gd name="T49" fmla="*/ 2 h 6"/>
                    <a:gd name="T50" fmla="*/ 22 w 30"/>
                    <a:gd name="T5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 h="6">
                      <a:moveTo>
                        <a:pt x="22" y="2"/>
                      </a:moveTo>
                      <a:lnTo>
                        <a:pt x="22" y="2"/>
                      </a:lnTo>
                      <a:lnTo>
                        <a:pt x="16" y="4"/>
                      </a:lnTo>
                      <a:lnTo>
                        <a:pt x="12" y="4"/>
                      </a:lnTo>
                      <a:lnTo>
                        <a:pt x="0" y="0"/>
                      </a:lnTo>
                      <a:lnTo>
                        <a:pt x="0" y="0"/>
                      </a:lnTo>
                      <a:lnTo>
                        <a:pt x="0" y="0"/>
                      </a:lnTo>
                      <a:lnTo>
                        <a:pt x="0" y="0"/>
                      </a:lnTo>
                      <a:lnTo>
                        <a:pt x="0" y="0"/>
                      </a:lnTo>
                      <a:lnTo>
                        <a:pt x="0" y="0"/>
                      </a:lnTo>
                      <a:lnTo>
                        <a:pt x="0" y="0"/>
                      </a:lnTo>
                      <a:lnTo>
                        <a:pt x="0" y="0"/>
                      </a:lnTo>
                      <a:lnTo>
                        <a:pt x="12" y="4"/>
                      </a:lnTo>
                      <a:lnTo>
                        <a:pt x="16" y="4"/>
                      </a:lnTo>
                      <a:lnTo>
                        <a:pt x="20" y="2"/>
                      </a:lnTo>
                      <a:lnTo>
                        <a:pt x="20" y="2"/>
                      </a:lnTo>
                      <a:lnTo>
                        <a:pt x="24" y="2"/>
                      </a:lnTo>
                      <a:lnTo>
                        <a:pt x="28" y="4"/>
                      </a:lnTo>
                      <a:lnTo>
                        <a:pt x="28" y="6"/>
                      </a:lnTo>
                      <a:lnTo>
                        <a:pt x="30" y="6"/>
                      </a:lnTo>
                      <a:lnTo>
                        <a:pt x="30" y="6"/>
                      </a:lnTo>
                      <a:lnTo>
                        <a:pt x="28" y="6"/>
                      </a:lnTo>
                      <a:lnTo>
                        <a:pt x="28" y="4"/>
                      </a:lnTo>
                      <a:lnTo>
                        <a:pt x="26" y="2"/>
                      </a:lnTo>
                      <a:lnTo>
                        <a:pt x="22" y="2"/>
                      </a:lnTo>
                      <a:lnTo>
                        <a:pt x="22"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9" name="Freeform 197"/>
                <p:cNvSpPr>
                  <a:spLocks/>
                </p:cNvSpPr>
                <p:nvPr/>
              </p:nvSpPr>
              <p:spPr bwMode="auto">
                <a:xfrm>
                  <a:off x="3146" y="218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0" name="Freeform 198"/>
                <p:cNvSpPr>
                  <a:spLocks/>
                </p:cNvSpPr>
                <p:nvPr/>
              </p:nvSpPr>
              <p:spPr bwMode="auto">
                <a:xfrm>
                  <a:off x="3242" y="2180"/>
                  <a:ext cx="0" cy="2"/>
                </a:xfrm>
                <a:custGeom>
                  <a:avLst/>
                  <a:gdLst>
                    <a:gd name="T0" fmla="*/ 2 h 2"/>
                    <a:gd name="T1" fmla="*/ 2 h 2"/>
                    <a:gd name="T2" fmla="*/ 0 h 2"/>
                    <a:gd name="T3" fmla="*/ 0 h 2"/>
                    <a:gd name="T4" fmla="*/ 2 h 2"/>
                    <a:gd name="T5" fmla="*/ 2 h 2"/>
                    <a:gd name="T6" fmla="*/ 2 h 2"/>
                    <a:gd name="T7" fmla="*/ 2 h 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
                      <a:moveTo>
                        <a:pt x="0" y="2"/>
                      </a:moveTo>
                      <a:lnTo>
                        <a:pt x="0" y="2"/>
                      </a:lnTo>
                      <a:lnTo>
                        <a:pt x="0" y="0"/>
                      </a:lnTo>
                      <a:lnTo>
                        <a:pt x="0" y="0"/>
                      </a:lnTo>
                      <a:lnTo>
                        <a:pt x="0" y="2"/>
                      </a:lnTo>
                      <a:lnTo>
                        <a:pt x="0" y="2"/>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1" name="Freeform 199"/>
                <p:cNvSpPr>
                  <a:spLocks/>
                </p:cNvSpPr>
                <p:nvPr/>
              </p:nvSpPr>
              <p:spPr bwMode="auto">
                <a:xfrm>
                  <a:off x="3216" y="2244"/>
                  <a:ext cx="134" cy="130"/>
                </a:xfrm>
                <a:custGeom>
                  <a:avLst/>
                  <a:gdLst>
                    <a:gd name="T0" fmla="*/ 128 w 134"/>
                    <a:gd name="T1" fmla="*/ 80 h 130"/>
                    <a:gd name="T2" fmla="*/ 130 w 134"/>
                    <a:gd name="T3" fmla="*/ 80 h 130"/>
                    <a:gd name="T4" fmla="*/ 130 w 134"/>
                    <a:gd name="T5" fmla="*/ 76 h 130"/>
                    <a:gd name="T6" fmla="*/ 122 w 134"/>
                    <a:gd name="T7" fmla="*/ 60 h 130"/>
                    <a:gd name="T8" fmla="*/ 126 w 134"/>
                    <a:gd name="T9" fmla="*/ 60 h 130"/>
                    <a:gd name="T10" fmla="*/ 134 w 134"/>
                    <a:gd name="T11" fmla="*/ 62 h 130"/>
                    <a:gd name="T12" fmla="*/ 132 w 134"/>
                    <a:gd name="T13" fmla="*/ 56 h 130"/>
                    <a:gd name="T14" fmla="*/ 116 w 134"/>
                    <a:gd name="T15" fmla="*/ 40 h 130"/>
                    <a:gd name="T16" fmla="*/ 124 w 134"/>
                    <a:gd name="T17" fmla="*/ 22 h 130"/>
                    <a:gd name="T18" fmla="*/ 124 w 134"/>
                    <a:gd name="T19" fmla="*/ 16 h 130"/>
                    <a:gd name="T20" fmla="*/ 114 w 134"/>
                    <a:gd name="T21" fmla="*/ 18 h 130"/>
                    <a:gd name="T22" fmla="*/ 112 w 134"/>
                    <a:gd name="T23" fmla="*/ 18 h 130"/>
                    <a:gd name="T24" fmla="*/ 104 w 134"/>
                    <a:gd name="T25" fmla="*/ 14 h 130"/>
                    <a:gd name="T26" fmla="*/ 100 w 134"/>
                    <a:gd name="T27" fmla="*/ 6 h 130"/>
                    <a:gd name="T28" fmla="*/ 94 w 134"/>
                    <a:gd name="T29" fmla="*/ 6 h 130"/>
                    <a:gd name="T30" fmla="*/ 80 w 134"/>
                    <a:gd name="T31" fmla="*/ 4 h 130"/>
                    <a:gd name="T32" fmla="*/ 74 w 134"/>
                    <a:gd name="T33" fmla="*/ 8 h 130"/>
                    <a:gd name="T34" fmla="*/ 58 w 134"/>
                    <a:gd name="T35" fmla="*/ 4 h 130"/>
                    <a:gd name="T36" fmla="*/ 48 w 134"/>
                    <a:gd name="T37" fmla="*/ 4 h 130"/>
                    <a:gd name="T38" fmla="*/ 28 w 134"/>
                    <a:gd name="T39" fmla="*/ 2 h 130"/>
                    <a:gd name="T40" fmla="*/ 22 w 134"/>
                    <a:gd name="T41" fmla="*/ 10 h 130"/>
                    <a:gd name="T42" fmla="*/ 18 w 134"/>
                    <a:gd name="T43" fmla="*/ 10 h 130"/>
                    <a:gd name="T44" fmla="*/ 12 w 134"/>
                    <a:gd name="T45" fmla="*/ 2 h 130"/>
                    <a:gd name="T46" fmla="*/ 4 w 134"/>
                    <a:gd name="T47" fmla="*/ 0 h 130"/>
                    <a:gd name="T48" fmla="*/ 0 w 134"/>
                    <a:gd name="T49" fmla="*/ 16 h 130"/>
                    <a:gd name="T50" fmla="*/ 4 w 134"/>
                    <a:gd name="T51" fmla="*/ 24 h 130"/>
                    <a:gd name="T52" fmla="*/ 6 w 134"/>
                    <a:gd name="T53" fmla="*/ 24 h 130"/>
                    <a:gd name="T54" fmla="*/ 12 w 134"/>
                    <a:gd name="T55" fmla="*/ 38 h 130"/>
                    <a:gd name="T56" fmla="*/ 16 w 134"/>
                    <a:gd name="T57" fmla="*/ 42 h 130"/>
                    <a:gd name="T58" fmla="*/ 16 w 134"/>
                    <a:gd name="T59" fmla="*/ 46 h 130"/>
                    <a:gd name="T60" fmla="*/ 16 w 134"/>
                    <a:gd name="T61" fmla="*/ 50 h 130"/>
                    <a:gd name="T62" fmla="*/ 24 w 134"/>
                    <a:gd name="T63" fmla="*/ 56 h 130"/>
                    <a:gd name="T64" fmla="*/ 36 w 134"/>
                    <a:gd name="T65" fmla="*/ 72 h 130"/>
                    <a:gd name="T66" fmla="*/ 46 w 134"/>
                    <a:gd name="T67" fmla="*/ 82 h 130"/>
                    <a:gd name="T68" fmla="*/ 52 w 134"/>
                    <a:gd name="T69" fmla="*/ 88 h 130"/>
                    <a:gd name="T70" fmla="*/ 58 w 134"/>
                    <a:gd name="T71" fmla="*/ 98 h 130"/>
                    <a:gd name="T72" fmla="*/ 66 w 134"/>
                    <a:gd name="T73" fmla="*/ 104 h 130"/>
                    <a:gd name="T74" fmla="*/ 66 w 134"/>
                    <a:gd name="T75" fmla="*/ 110 h 130"/>
                    <a:gd name="T76" fmla="*/ 70 w 134"/>
                    <a:gd name="T77" fmla="*/ 112 h 130"/>
                    <a:gd name="T78" fmla="*/ 78 w 134"/>
                    <a:gd name="T79" fmla="*/ 118 h 130"/>
                    <a:gd name="T80" fmla="*/ 94 w 134"/>
                    <a:gd name="T81" fmla="*/ 130 h 130"/>
                    <a:gd name="T82" fmla="*/ 94 w 134"/>
                    <a:gd name="T83" fmla="*/ 130 h 130"/>
                    <a:gd name="T84" fmla="*/ 94 w 134"/>
                    <a:gd name="T85" fmla="*/ 120 h 130"/>
                    <a:gd name="T86" fmla="*/ 98 w 134"/>
                    <a:gd name="T87" fmla="*/ 110 h 130"/>
                    <a:gd name="T88" fmla="*/ 104 w 134"/>
                    <a:gd name="T89" fmla="*/ 100 h 130"/>
                    <a:gd name="T90" fmla="*/ 106 w 134"/>
                    <a:gd name="T91" fmla="*/ 92 h 130"/>
                    <a:gd name="T92" fmla="*/ 110 w 134"/>
                    <a:gd name="T93" fmla="*/ 92 h 130"/>
                    <a:gd name="T94" fmla="*/ 114 w 134"/>
                    <a:gd name="T95" fmla="*/ 98 h 130"/>
                    <a:gd name="T96" fmla="*/ 114 w 134"/>
                    <a:gd name="T97" fmla="*/ 94 h 130"/>
                    <a:gd name="T98" fmla="*/ 110 w 134"/>
                    <a:gd name="T99" fmla="*/ 82 h 130"/>
                    <a:gd name="T100" fmla="*/ 120 w 134"/>
                    <a:gd name="T101" fmla="*/ 84 h 130"/>
                    <a:gd name="T102" fmla="*/ 120 w 134"/>
                    <a:gd name="T103" fmla="*/ 84 h 130"/>
                    <a:gd name="T104" fmla="*/ 124 w 134"/>
                    <a:gd name="T105" fmla="*/ 8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4" h="130">
                      <a:moveTo>
                        <a:pt x="126" y="80"/>
                      </a:moveTo>
                      <a:lnTo>
                        <a:pt x="126" y="80"/>
                      </a:lnTo>
                      <a:lnTo>
                        <a:pt x="128" y="80"/>
                      </a:lnTo>
                      <a:lnTo>
                        <a:pt x="130" y="82"/>
                      </a:lnTo>
                      <a:lnTo>
                        <a:pt x="130" y="82"/>
                      </a:lnTo>
                      <a:lnTo>
                        <a:pt x="130" y="80"/>
                      </a:lnTo>
                      <a:lnTo>
                        <a:pt x="130" y="80"/>
                      </a:lnTo>
                      <a:lnTo>
                        <a:pt x="132" y="78"/>
                      </a:lnTo>
                      <a:lnTo>
                        <a:pt x="130" y="76"/>
                      </a:lnTo>
                      <a:lnTo>
                        <a:pt x="128" y="68"/>
                      </a:lnTo>
                      <a:lnTo>
                        <a:pt x="122" y="60"/>
                      </a:lnTo>
                      <a:lnTo>
                        <a:pt x="122" y="60"/>
                      </a:lnTo>
                      <a:lnTo>
                        <a:pt x="122" y="60"/>
                      </a:lnTo>
                      <a:lnTo>
                        <a:pt x="122" y="60"/>
                      </a:lnTo>
                      <a:lnTo>
                        <a:pt x="126" y="60"/>
                      </a:lnTo>
                      <a:lnTo>
                        <a:pt x="130" y="62"/>
                      </a:lnTo>
                      <a:lnTo>
                        <a:pt x="130" y="62"/>
                      </a:lnTo>
                      <a:lnTo>
                        <a:pt x="134" y="62"/>
                      </a:lnTo>
                      <a:lnTo>
                        <a:pt x="134" y="62"/>
                      </a:lnTo>
                      <a:lnTo>
                        <a:pt x="134" y="60"/>
                      </a:lnTo>
                      <a:lnTo>
                        <a:pt x="132" y="56"/>
                      </a:lnTo>
                      <a:lnTo>
                        <a:pt x="126" y="50"/>
                      </a:lnTo>
                      <a:lnTo>
                        <a:pt x="118" y="44"/>
                      </a:lnTo>
                      <a:lnTo>
                        <a:pt x="116" y="40"/>
                      </a:lnTo>
                      <a:lnTo>
                        <a:pt x="118" y="38"/>
                      </a:lnTo>
                      <a:lnTo>
                        <a:pt x="118" y="38"/>
                      </a:lnTo>
                      <a:lnTo>
                        <a:pt x="124" y="22"/>
                      </a:lnTo>
                      <a:lnTo>
                        <a:pt x="124" y="18"/>
                      </a:lnTo>
                      <a:lnTo>
                        <a:pt x="124" y="16"/>
                      </a:lnTo>
                      <a:lnTo>
                        <a:pt x="124" y="16"/>
                      </a:lnTo>
                      <a:lnTo>
                        <a:pt x="114" y="18"/>
                      </a:lnTo>
                      <a:lnTo>
                        <a:pt x="114" y="18"/>
                      </a:lnTo>
                      <a:lnTo>
                        <a:pt x="114" y="18"/>
                      </a:lnTo>
                      <a:lnTo>
                        <a:pt x="114" y="18"/>
                      </a:lnTo>
                      <a:lnTo>
                        <a:pt x="112" y="18"/>
                      </a:lnTo>
                      <a:lnTo>
                        <a:pt x="112" y="18"/>
                      </a:lnTo>
                      <a:lnTo>
                        <a:pt x="108" y="18"/>
                      </a:lnTo>
                      <a:lnTo>
                        <a:pt x="104" y="14"/>
                      </a:lnTo>
                      <a:lnTo>
                        <a:pt x="104" y="14"/>
                      </a:lnTo>
                      <a:lnTo>
                        <a:pt x="102" y="8"/>
                      </a:lnTo>
                      <a:lnTo>
                        <a:pt x="102" y="8"/>
                      </a:lnTo>
                      <a:lnTo>
                        <a:pt x="100" y="6"/>
                      </a:lnTo>
                      <a:lnTo>
                        <a:pt x="98" y="6"/>
                      </a:lnTo>
                      <a:lnTo>
                        <a:pt x="98" y="6"/>
                      </a:lnTo>
                      <a:lnTo>
                        <a:pt x="94" y="6"/>
                      </a:lnTo>
                      <a:lnTo>
                        <a:pt x="88" y="6"/>
                      </a:lnTo>
                      <a:lnTo>
                        <a:pt x="82" y="4"/>
                      </a:lnTo>
                      <a:lnTo>
                        <a:pt x="80" y="4"/>
                      </a:lnTo>
                      <a:lnTo>
                        <a:pt x="76" y="6"/>
                      </a:lnTo>
                      <a:lnTo>
                        <a:pt x="76" y="6"/>
                      </a:lnTo>
                      <a:lnTo>
                        <a:pt x="74" y="8"/>
                      </a:lnTo>
                      <a:lnTo>
                        <a:pt x="70" y="8"/>
                      </a:lnTo>
                      <a:lnTo>
                        <a:pt x="64" y="6"/>
                      </a:lnTo>
                      <a:lnTo>
                        <a:pt x="58" y="4"/>
                      </a:lnTo>
                      <a:lnTo>
                        <a:pt x="52" y="4"/>
                      </a:lnTo>
                      <a:lnTo>
                        <a:pt x="52" y="4"/>
                      </a:lnTo>
                      <a:lnTo>
                        <a:pt x="48" y="4"/>
                      </a:lnTo>
                      <a:lnTo>
                        <a:pt x="40" y="2"/>
                      </a:lnTo>
                      <a:lnTo>
                        <a:pt x="32" y="0"/>
                      </a:lnTo>
                      <a:lnTo>
                        <a:pt x="28" y="2"/>
                      </a:lnTo>
                      <a:lnTo>
                        <a:pt x="26" y="4"/>
                      </a:lnTo>
                      <a:lnTo>
                        <a:pt x="26" y="4"/>
                      </a:lnTo>
                      <a:lnTo>
                        <a:pt x="22" y="10"/>
                      </a:lnTo>
                      <a:lnTo>
                        <a:pt x="20" y="12"/>
                      </a:lnTo>
                      <a:lnTo>
                        <a:pt x="18" y="10"/>
                      </a:lnTo>
                      <a:lnTo>
                        <a:pt x="18" y="10"/>
                      </a:lnTo>
                      <a:lnTo>
                        <a:pt x="14" y="6"/>
                      </a:lnTo>
                      <a:lnTo>
                        <a:pt x="14" y="6"/>
                      </a:lnTo>
                      <a:lnTo>
                        <a:pt x="12" y="2"/>
                      </a:lnTo>
                      <a:lnTo>
                        <a:pt x="12" y="2"/>
                      </a:lnTo>
                      <a:lnTo>
                        <a:pt x="8" y="0"/>
                      </a:lnTo>
                      <a:lnTo>
                        <a:pt x="4" y="0"/>
                      </a:lnTo>
                      <a:lnTo>
                        <a:pt x="2" y="4"/>
                      </a:lnTo>
                      <a:lnTo>
                        <a:pt x="0" y="6"/>
                      </a:lnTo>
                      <a:lnTo>
                        <a:pt x="0" y="16"/>
                      </a:lnTo>
                      <a:lnTo>
                        <a:pt x="2" y="22"/>
                      </a:lnTo>
                      <a:lnTo>
                        <a:pt x="2" y="22"/>
                      </a:lnTo>
                      <a:lnTo>
                        <a:pt x="4" y="24"/>
                      </a:lnTo>
                      <a:lnTo>
                        <a:pt x="4" y="24"/>
                      </a:lnTo>
                      <a:lnTo>
                        <a:pt x="6" y="24"/>
                      </a:lnTo>
                      <a:lnTo>
                        <a:pt x="6" y="24"/>
                      </a:lnTo>
                      <a:lnTo>
                        <a:pt x="10" y="28"/>
                      </a:lnTo>
                      <a:lnTo>
                        <a:pt x="12" y="34"/>
                      </a:lnTo>
                      <a:lnTo>
                        <a:pt x="12" y="38"/>
                      </a:lnTo>
                      <a:lnTo>
                        <a:pt x="14" y="42"/>
                      </a:lnTo>
                      <a:lnTo>
                        <a:pt x="14" y="42"/>
                      </a:lnTo>
                      <a:lnTo>
                        <a:pt x="16" y="42"/>
                      </a:lnTo>
                      <a:lnTo>
                        <a:pt x="16" y="42"/>
                      </a:lnTo>
                      <a:lnTo>
                        <a:pt x="16" y="44"/>
                      </a:lnTo>
                      <a:lnTo>
                        <a:pt x="16" y="46"/>
                      </a:lnTo>
                      <a:lnTo>
                        <a:pt x="14" y="50"/>
                      </a:lnTo>
                      <a:lnTo>
                        <a:pt x="14" y="50"/>
                      </a:lnTo>
                      <a:lnTo>
                        <a:pt x="16" y="50"/>
                      </a:lnTo>
                      <a:lnTo>
                        <a:pt x="16" y="50"/>
                      </a:lnTo>
                      <a:lnTo>
                        <a:pt x="20" y="52"/>
                      </a:lnTo>
                      <a:lnTo>
                        <a:pt x="24" y="56"/>
                      </a:lnTo>
                      <a:lnTo>
                        <a:pt x="24" y="56"/>
                      </a:lnTo>
                      <a:lnTo>
                        <a:pt x="36" y="72"/>
                      </a:lnTo>
                      <a:lnTo>
                        <a:pt x="36" y="72"/>
                      </a:lnTo>
                      <a:lnTo>
                        <a:pt x="42" y="78"/>
                      </a:lnTo>
                      <a:lnTo>
                        <a:pt x="46" y="82"/>
                      </a:lnTo>
                      <a:lnTo>
                        <a:pt x="46" y="82"/>
                      </a:lnTo>
                      <a:lnTo>
                        <a:pt x="50" y="84"/>
                      </a:lnTo>
                      <a:lnTo>
                        <a:pt x="50" y="84"/>
                      </a:lnTo>
                      <a:lnTo>
                        <a:pt x="52" y="88"/>
                      </a:lnTo>
                      <a:lnTo>
                        <a:pt x="54" y="94"/>
                      </a:lnTo>
                      <a:lnTo>
                        <a:pt x="54" y="94"/>
                      </a:lnTo>
                      <a:lnTo>
                        <a:pt x="58" y="98"/>
                      </a:lnTo>
                      <a:lnTo>
                        <a:pt x="58" y="98"/>
                      </a:lnTo>
                      <a:lnTo>
                        <a:pt x="66" y="104"/>
                      </a:lnTo>
                      <a:lnTo>
                        <a:pt x="66" y="104"/>
                      </a:lnTo>
                      <a:lnTo>
                        <a:pt x="68" y="108"/>
                      </a:lnTo>
                      <a:lnTo>
                        <a:pt x="66" y="110"/>
                      </a:lnTo>
                      <a:lnTo>
                        <a:pt x="66" y="110"/>
                      </a:lnTo>
                      <a:lnTo>
                        <a:pt x="66" y="110"/>
                      </a:lnTo>
                      <a:lnTo>
                        <a:pt x="66" y="110"/>
                      </a:lnTo>
                      <a:lnTo>
                        <a:pt x="70" y="112"/>
                      </a:lnTo>
                      <a:lnTo>
                        <a:pt x="74" y="116"/>
                      </a:lnTo>
                      <a:lnTo>
                        <a:pt x="74" y="116"/>
                      </a:lnTo>
                      <a:lnTo>
                        <a:pt x="78" y="118"/>
                      </a:lnTo>
                      <a:lnTo>
                        <a:pt x="84" y="122"/>
                      </a:lnTo>
                      <a:lnTo>
                        <a:pt x="88" y="126"/>
                      </a:lnTo>
                      <a:lnTo>
                        <a:pt x="94" y="130"/>
                      </a:lnTo>
                      <a:lnTo>
                        <a:pt x="94" y="130"/>
                      </a:lnTo>
                      <a:lnTo>
                        <a:pt x="94" y="130"/>
                      </a:lnTo>
                      <a:lnTo>
                        <a:pt x="94" y="130"/>
                      </a:lnTo>
                      <a:lnTo>
                        <a:pt x="96" y="126"/>
                      </a:lnTo>
                      <a:lnTo>
                        <a:pt x="96" y="124"/>
                      </a:lnTo>
                      <a:lnTo>
                        <a:pt x="94" y="120"/>
                      </a:lnTo>
                      <a:lnTo>
                        <a:pt x="94" y="114"/>
                      </a:lnTo>
                      <a:lnTo>
                        <a:pt x="94" y="112"/>
                      </a:lnTo>
                      <a:lnTo>
                        <a:pt x="98" y="110"/>
                      </a:lnTo>
                      <a:lnTo>
                        <a:pt x="98" y="110"/>
                      </a:lnTo>
                      <a:lnTo>
                        <a:pt x="102" y="104"/>
                      </a:lnTo>
                      <a:lnTo>
                        <a:pt x="104" y="100"/>
                      </a:lnTo>
                      <a:lnTo>
                        <a:pt x="104" y="96"/>
                      </a:lnTo>
                      <a:lnTo>
                        <a:pt x="106" y="92"/>
                      </a:lnTo>
                      <a:lnTo>
                        <a:pt x="106" y="92"/>
                      </a:lnTo>
                      <a:lnTo>
                        <a:pt x="108" y="92"/>
                      </a:lnTo>
                      <a:lnTo>
                        <a:pt x="110" y="92"/>
                      </a:lnTo>
                      <a:lnTo>
                        <a:pt x="110" y="92"/>
                      </a:lnTo>
                      <a:lnTo>
                        <a:pt x="112" y="94"/>
                      </a:lnTo>
                      <a:lnTo>
                        <a:pt x="114" y="98"/>
                      </a:lnTo>
                      <a:lnTo>
                        <a:pt x="114" y="98"/>
                      </a:lnTo>
                      <a:lnTo>
                        <a:pt x="114" y="98"/>
                      </a:lnTo>
                      <a:lnTo>
                        <a:pt x="114" y="98"/>
                      </a:lnTo>
                      <a:lnTo>
                        <a:pt x="114" y="94"/>
                      </a:lnTo>
                      <a:lnTo>
                        <a:pt x="114" y="92"/>
                      </a:lnTo>
                      <a:lnTo>
                        <a:pt x="112" y="86"/>
                      </a:lnTo>
                      <a:lnTo>
                        <a:pt x="110" y="82"/>
                      </a:lnTo>
                      <a:lnTo>
                        <a:pt x="112" y="82"/>
                      </a:lnTo>
                      <a:lnTo>
                        <a:pt x="114" y="82"/>
                      </a:lnTo>
                      <a:lnTo>
                        <a:pt x="120" y="84"/>
                      </a:lnTo>
                      <a:lnTo>
                        <a:pt x="120" y="84"/>
                      </a:lnTo>
                      <a:lnTo>
                        <a:pt x="120" y="84"/>
                      </a:lnTo>
                      <a:lnTo>
                        <a:pt x="120" y="84"/>
                      </a:lnTo>
                      <a:lnTo>
                        <a:pt x="122" y="84"/>
                      </a:lnTo>
                      <a:lnTo>
                        <a:pt x="122" y="84"/>
                      </a:lnTo>
                      <a:lnTo>
                        <a:pt x="124" y="80"/>
                      </a:lnTo>
                      <a:lnTo>
                        <a:pt x="126" y="80"/>
                      </a:lnTo>
                      <a:lnTo>
                        <a:pt x="126" y="8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2" name="Freeform 200"/>
                <p:cNvSpPr>
                  <a:spLocks/>
                </p:cNvSpPr>
                <p:nvPr/>
              </p:nvSpPr>
              <p:spPr bwMode="auto">
                <a:xfrm>
                  <a:off x="3342" y="2324"/>
                  <a:ext cx="4" cy="2"/>
                </a:xfrm>
                <a:custGeom>
                  <a:avLst/>
                  <a:gdLst>
                    <a:gd name="T0" fmla="*/ 4 w 4"/>
                    <a:gd name="T1" fmla="*/ 2 h 2"/>
                    <a:gd name="T2" fmla="*/ 4 w 4"/>
                    <a:gd name="T3" fmla="*/ 2 h 2"/>
                    <a:gd name="T4" fmla="*/ 2 w 4"/>
                    <a:gd name="T5" fmla="*/ 0 h 2"/>
                    <a:gd name="T6" fmla="*/ 0 w 4"/>
                    <a:gd name="T7" fmla="*/ 0 h 2"/>
                    <a:gd name="T8" fmla="*/ 0 w 4"/>
                    <a:gd name="T9" fmla="*/ 0 h 2"/>
                    <a:gd name="T10" fmla="*/ 2 w 4"/>
                    <a:gd name="T11" fmla="*/ 0 h 2"/>
                    <a:gd name="T12" fmla="*/ 4 w 4"/>
                    <a:gd name="T13" fmla="*/ 2 h 2"/>
                    <a:gd name="T14" fmla="*/ 4 w 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4" y="2"/>
                      </a:moveTo>
                      <a:lnTo>
                        <a:pt x="4" y="2"/>
                      </a:lnTo>
                      <a:lnTo>
                        <a:pt x="2" y="0"/>
                      </a:lnTo>
                      <a:lnTo>
                        <a:pt x="0" y="0"/>
                      </a:lnTo>
                      <a:lnTo>
                        <a:pt x="0" y="0"/>
                      </a:lnTo>
                      <a:lnTo>
                        <a:pt x="2" y="0"/>
                      </a:lnTo>
                      <a:lnTo>
                        <a:pt x="4" y="2"/>
                      </a:lnTo>
                      <a:lnTo>
                        <a:pt x="4"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3" name="Freeform 201"/>
                <p:cNvSpPr>
                  <a:spLocks/>
                </p:cNvSpPr>
                <p:nvPr/>
              </p:nvSpPr>
              <p:spPr bwMode="auto">
                <a:xfrm>
                  <a:off x="3330" y="2260"/>
                  <a:ext cx="10" cy="2"/>
                </a:xfrm>
                <a:custGeom>
                  <a:avLst/>
                  <a:gdLst>
                    <a:gd name="T0" fmla="*/ 10 w 10"/>
                    <a:gd name="T1" fmla="*/ 0 h 2"/>
                    <a:gd name="T2" fmla="*/ 10 w 10"/>
                    <a:gd name="T3" fmla="*/ 0 h 2"/>
                    <a:gd name="T4" fmla="*/ 6 w 10"/>
                    <a:gd name="T5" fmla="*/ 0 h 2"/>
                    <a:gd name="T6" fmla="*/ 0 w 10"/>
                    <a:gd name="T7" fmla="*/ 2 h 2"/>
                    <a:gd name="T8" fmla="*/ 0 w 10"/>
                    <a:gd name="T9" fmla="*/ 2 h 2"/>
                    <a:gd name="T10" fmla="*/ 0 w 10"/>
                    <a:gd name="T11" fmla="*/ 2 h 2"/>
                    <a:gd name="T12" fmla="*/ 0 w 10"/>
                    <a:gd name="T13" fmla="*/ 2 h 2"/>
                    <a:gd name="T14" fmla="*/ 10 w 10"/>
                    <a:gd name="T15" fmla="*/ 0 h 2"/>
                    <a:gd name="T16" fmla="*/ 10 w 10"/>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2">
                      <a:moveTo>
                        <a:pt x="10" y="0"/>
                      </a:moveTo>
                      <a:lnTo>
                        <a:pt x="10" y="0"/>
                      </a:lnTo>
                      <a:lnTo>
                        <a:pt x="6" y="0"/>
                      </a:lnTo>
                      <a:lnTo>
                        <a:pt x="0" y="2"/>
                      </a:lnTo>
                      <a:lnTo>
                        <a:pt x="0" y="2"/>
                      </a:lnTo>
                      <a:lnTo>
                        <a:pt x="0" y="2"/>
                      </a:lnTo>
                      <a:lnTo>
                        <a:pt x="0" y="2"/>
                      </a:lnTo>
                      <a:lnTo>
                        <a:pt x="10" y="0"/>
                      </a:lnTo>
                      <a:lnTo>
                        <a:pt x="1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4" name="Freeform 202"/>
                <p:cNvSpPr>
                  <a:spLocks/>
                </p:cNvSpPr>
                <p:nvPr/>
              </p:nvSpPr>
              <p:spPr bwMode="auto">
                <a:xfrm>
                  <a:off x="3338" y="2304"/>
                  <a:ext cx="8" cy="2"/>
                </a:xfrm>
                <a:custGeom>
                  <a:avLst/>
                  <a:gdLst>
                    <a:gd name="T0" fmla="*/ 8 w 8"/>
                    <a:gd name="T1" fmla="*/ 2 h 2"/>
                    <a:gd name="T2" fmla="*/ 8 w 8"/>
                    <a:gd name="T3" fmla="*/ 2 h 2"/>
                    <a:gd name="T4" fmla="*/ 4 w 8"/>
                    <a:gd name="T5" fmla="*/ 0 h 2"/>
                    <a:gd name="T6" fmla="*/ 0 w 8"/>
                    <a:gd name="T7" fmla="*/ 0 h 2"/>
                    <a:gd name="T8" fmla="*/ 0 w 8"/>
                    <a:gd name="T9" fmla="*/ 0 h 2"/>
                    <a:gd name="T10" fmla="*/ 4 w 8"/>
                    <a:gd name="T11" fmla="*/ 0 h 2"/>
                    <a:gd name="T12" fmla="*/ 8 w 8"/>
                    <a:gd name="T13" fmla="*/ 2 h 2"/>
                    <a:gd name="T14" fmla="*/ 8 w 8"/>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 h="2">
                      <a:moveTo>
                        <a:pt x="8" y="2"/>
                      </a:moveTo>
                      <a:lnTo>
                        <a:pt x="8" y="2"/>
                      </a:lnTo>
                      <a:lnTo>
                        <a:pt x="4" y="0"/>
                      </a:lnTo>
                      <a:lnTo>
                        <a:pt x="0" y="0"/>
                      </a:lnTo>
                      <a:lnTo>
                        <a:pt x="0" y="0"/>
                      </a:lnTo>
                      <a:lnTo>
                        <a:pt x="4" y="0"/>
                      </a:lnTo>
                      <a:lnTo>
                        <a:pt x="8" y="2"/>
                      </a:lnTo>
                      <a:lnTo>
                        <a:pt x="8"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5" name="Freeform 203"/>
                <p:cNvSpPr>
                  <a:spLocks/>
                </p:cNvSpPr>
                <p:nvPr/>
              </p:nvSpPr>
              <p:spPr bwMode="auto">
                <a:xfrm>
                  <a:off x="3310" y="2326"/>
                  <a:ext cx="66" cy="80"/>
                </a:xfrm>
                <a:custGeom>
                  <a:avLst/>
                  <a:gdLst>
                    <a:gd name="T0" fmla="*/ 30 w 66"/>
                    <a:gd name="T1" fmla="*/ 64 h 80"/>
                    <a:gd name="T2" fmla="*/ 30 w 66"/>
                    <a:gd name="T3" fmla="*/ 62 h 80"/>
                    <a:gd name="T4" fmla="*/ 38 w 66"/>
                    <a:gd name="T5" fmla="*/ 46 h 80"/>
                    <a:gd name="T6" fmla="*/ 42 w 66"/>
                    <a:gd name="T7" fmla="*/ 42 h 80"/>
                    <a:gd name="T8" fmla="*/ 44 w 66"/>
                    <a:gd name="T9" fmla="*/ 44 h 80"/>
                    <a:gd name="T10" fmla="*/ 48 w 66"/>
                    <a:gd name="T11" fmla="*/ 52 h 80"/>
                    <a:gd name="T12" fmla="*/ 54 w 66"/>
                    <a:gd name="T13" fmla="*/ 48 h 80"/>
                    <a:gd name="T14" fmla="*/ 54 w 66"/>
                    <a:gd name="T15" fmla="*/ 44 h 80"/>
                    <a:gd name="T16" fmla="*/ 54 w 66"/>
                    <a:gd name="T17" fmla="*/ 42 h 80"/>
                    <a:gd name="T18" fmla="*/ 54 w 66"/>
                    <a:gd name="T19" fmla="*/ 42 h 80"/>
                    <a:gd name="T20" fmla="*/ 52 w 66"/>
                    <a:gd name="T21" fmla="*/ 40 h 80"/>
                    <a:gd name="T22" fmla="*/ 64 w 66"/>
                    <a:gd name="T23" fmla="*/ 36 h 80"/>
                    <a:gd name="T24" fmla="*/ 66 w 66"/>
                    <a:gd name="T25" fmla="*/ 32 h 80"/>
                    <a:gd name="T26" fmla="*/ 60 w 66"/>
                    <a:gd name="T27" fmla="*/ 28 h 80"/>
                    <a:gd name="T28" fmla="*/ 36 w 66"/>
                    <a:gd name="T29" fmla="*/ 12 h 80"/>
                    <a:gd name="T30" fmla="*/ 26 w 66"/>
                    <a:gd name="T31" fmla="*/ 2 h 80"/>
                    <a:gd name="T32" fmla="*/ 20 w 66"/>
                    <a:gd name="T33" fmla="*/ 0 h 80"/>
                    <a:gd name="T34" fmla="*/ 18 w 66"/>
                    <a:gd name="T35" fmla="*/ 2 h 80"/>
                    <a:gd name="T36" fmla="*/ 20 w 66"/>
                    <a:gd name="T37" fmla="*/ 10 h 80"/>
                    <a:gd name="T38" fmla="*/ 20 w 66"/>
                    <a:gd name="T39" fmla="*/ 16 h 80"/>
                    <a:gd name="T40" fmla="*/ 20 w 66"/>
                    <a:gd name="T41" fmla="*/ 16 h 80"/>
                    <a:gd name="T42" fmla="*/ 16 w 66"/>
                    <a:gd name="T43" fmla="*/ 10 h 80"/>
                    <a:gd name="T44" fmla="*/ 14 w 66"/>
                    <a:gd name="T45" fmla="*/ 10 h 80"/>
                    <a:gd name="T46" fmla="*/ 10 w 66"/>
                    <a:gd name="T47" fmla="*/ 14 h 80"/>
                    <a:gd name="T48" fmla="*/ 8 w 66"/>
                    <a:gd name="T49" fmla="*/ 24 h 80"/>
                    <a:gd name="T50" fmla="*/ 4 w 66"/>
                    <a:gd name="T51" fmla="*/ 28 h 80"/>
                    <a:gd name="T52" fmla="*/ 0 w 66"/>
                    <a:gd name="T53" fmla="*/ 34 h 80"/>
                    <a:gd name="T54" fmla="*/ 2 w 66"/>
                    <a:gd name="T55" fmla="*/ 42 h 80"/>
                    <a:gd name="T56" fmla="*/ 0 w 66"/>
                    <a:gd name="T57" fmla="*/ 48 h 80"/>
                    <a:gd name="T58" fmla="*/ 0 w 66"/>
                    <a:gd name="T59" fmla="*/ 48 h 80"/>
                    <a:gd name="T60" fmla="*/ 2 w 66"/>
                    <a:gd name="T61" fmla="*/ 50 h 80"/>
                    <a:gd name="T62" fmla="*/ 10 w 66"/>
                    <a:gd name="T63" fmla="*/ 52 h 80"/>
                    <a:gd name="T64" fmla="*/ 10 w 66"/>
                    <a:gd name="T65" fmla="*/ 56 h 80"/>
                    <a:gd name="T66" fmla="*/ 8 w 66"/>
                    <a:gd name="T67" fmla="*/ 58 h 80"/>
                    <a:gd name="T68" fmla="*/ 14 w 66"/>
                    <a:gd name="T69" fmla="*/ 60 h 80"/>
                    <a:gd name="T70" fmla="*/ 20 w 66"/>
                    <a:gd name="T71" fmla="*/ 68 h 80"/>
                    <a:gd name="T72" fmla="*/ 20 w 66"/>
                    <a:gd name="T73" fmla="*/ 74 h 80"/>
                    <a:gd name="T74" fmla="*/ 24 w 66"/>
                    <a:gd name="T75" fmla="*/ 78 h 80"/>
                    <a:gd name="T76" fmla="*/ 30 w 66"/>
                    <a:gd name="T77" fmla="*/ 80 h 80"/>
                    <a:gd name="T78" fmla="*/ 30 w 66"/>
                    <a:gd name="T79" fmla="*/ 68 h 80"/>
                    <a:gd name="T80" fmla="*/ 30 w 66"/>
                    <a:gd name="T81" fmla="*/ 64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6" h="80">
                      <a:moveTo>
                        <a:pt x="30" y="64"/>
                      </a:moveTo>
                      <a:lnTo>
                        <a:pt x="30" y="64"/>
                      </a:lnTo>
                      <a:lnTo>
                        <a:pt x="30" y="62"/>
                      </a:lnTo>
                      <a:lnTo>
                        <a:pt x="30" y="62"/>
                      </a:lnTo>
                      <a:lnTo>
                        <a:pt x="36" y="54"/>
                      </a:lnTo>
                      <a:lnTo>
                        <a:pt x="38" y="46"/>
                      </a:lnTo>
                      <a:lnTo>
                        <a:pt x="42" y="42"/>
                      </a:lnTo>
                      <a:lnTo>
                        <a:pt x="42" y="42"/>
                      </a:lnTo>
                      <a:lnTo>
                        <a:pt x="44" y="44"/>
                      </a:lnTo>
                      <a:lnTo>
                        <a:pt x="44" y="44"/>
                      </a:lnTo>
                      <a:lnTo>
                        <a:pt x="46" y="50"/>
                      </a:lnTo>
                      <a:lnTo>
                        <a:pt x="48" y="52"/>
                      </a:lnTo>
                      <a:lnTo>
                        <a:pt x="50" y="50"/>
                      </a:lnTo>
                      <a:lnTo>
                        <a:pt x="54" y="48"/>
                      </a:lnTo>
                      <a:lnTo>
                        <a:pt x="54" y="48"/>
                      </a:lnTo>
                      <a:lnTo>
                        <a:pt x="54" y="44"/>
                      </a:lnTo>
                      <a:lnTo>
                        <a:pt x="54" y="44"/>
                      </a:lnTo>
                      <a:lnTo>
                        <a:pt x="54" y="42"/>
                      </a:lnTo>
                      <a:lnTo>
                        <a:pt x="54" y="42"/>
                      </a:lnTo>
                      <a:lnTo>
                        <a:pt x="54" y="42"/>
                      </a:lnTo>
                      <a:lnTo>
                        <a:pt x="52" y="40"/>
                      </a:lnTo>
                      <a:lnTo>
                        <a:pt x="52" y="40"/>
                      </a:lnTo>
                      <a:lnTo>
                        <a:pt x="56" y="38"/>
                      </a:lnTo>
                      <a:lnTo>
                        <a:pt x="64" y="36"/>
                      </a:lnTo>
                      <a:lnTo>
                        <a:pt x="66" y="34"/>
                      </a:lnTo>
                      <a:lnTo>
                        <a:pt x="66" y="32"/>
                      </a:lnTo>
                      <a:lnTo>
                        <a:pt x="66" y="32"/>
                      </a:lnTo>
                      <a:lnTo>
                        <a:pt x="60" y="28"/>
                      </a:lnTo>
                      <a:lnTo>
                        <a:pt x="50" y="20"/>
                      </a:lnTo>
                      <a:lnTo>
                        <a:pt x="36" y="12"/>
                      </a:lnTo>
                      <a:lnTo>
                        <a:pt x="32" y="8"/>
                      </a:lnTo>
                      <a:lnTo>
                        <a:pt x="26" y="2"/>
                      </a:lnTo>
                      <a:lnTo>
                        <a:pt x="26" y="2"/>
                      </a:lnTo>
                      <a:lnTo>
                        <a:pt x="20" y="0"/>
                      </a:lnTo>
                      <a:lnTo>
                        <a:pt x="18" y="0"/>
                      </a:lnTo>
                      <a:lnTo>
                        <a:pt x="18" y="2"/>
                      </a:lnTo>
                      <a:lnTo>
                        <a:pt x="18" y="4"/>
                      </a:lnTo>
                      <a:lnTo>
                        <a:pt x="20" y="10"/>
                      </a:lnTo>
                      <a:lnTo>
                        <a:pt x="22" y="14"/>
                      </a:lnTo>
                      <a:lnTo>
                        <a:pt x="20" y="16"/>
                      </a:lnTo>
                      <a:lnTo>
                        <a:pt x="20" y="16"/>
                      </a:lnTo>
                      <a:lnTo>
                        <a:pt x="20" y="16"/>
                      </a:lnTo>
                      <a:lnTo>
                        <a:pt x="20" y="16"/>
                      </a:lnTo>
                      <a:lnTo>
                        <a:pt x="16" y="10"/>
                      </a:lnTo>
                      <a:lnTo>
                        <a:pt x="16" y="10"/>
                      </a:lnTo>
                      <a:lnTo>
                        <a:pt x="14" y="10"/>
                      </a:lnTo>
                      <a:lnTo>
                        <a:pt x="14" y="10"/>
                      </a:lnTo>
                      <a:lnTo>
                        <a:pt x="10" y="14"/>
                      </a:lnTo>
                      <a:lnTo>
                        <a:pt x="10" y="18"/>
                      </a:lnTo>
                      <a:lnTo>
                        <a:pt x="8" y="24"/>
                      </a:lnTo>
                      <a:lnTo>
                        <a:pt x="4" y="28"/>
                      </a:lnTo>
                      <a:lnTo>
                        <a:pt x="4" y="28"/>
                      </a:lnTo>
                      <a:lnTo>
                        <a:pt x="0" y="30"/>
                      </a:lnTo>
                      <a:lnTo>
                        <a:pt x="0" y="34"/>
                      </a:lnTo>
                      <a:lnTo>
                        <a:pt x="0" y="38"/>
                      </a:lnTo>
                      <a:lnTo>
                        <a:pt x="2" y="42"/>
                      </a:lnTo>
                      <a:lnTo>
                        <a:pt x="2" y="44"/>
                      </a:lnTo>
                      <a:lnTo>
                        <a:pt x="0" y="48"/>
                      </a:lnTo>
                      <a:lnTo>
                        <a:pt x="0" y="48"/>
                      </a:lnTo>
                      <a:lnTo>
                        <a:pt x="0" y="48"/>
                      </a:lnTo>
                      <a:lnTo>
                        <a:pt x="0" y="48"/>
                      </a:lnTo>
                      <a:lnTo>
                        <a:pt x="2" y="50"/>
                      </a:lnTo>
                      <a:lnTo>
                        <a:pt x="6" y="52"/>
                      </a:lnTo>
                      <a:lnTo>
                        <a:pt x="10" y="52"/>
                      </a:lnTo>
                      <a:lnTo>
                        <a:pt x="10" y="54"/>
                      </a:lnTo>
                      <a:lnTo>
                        <a:pt x="10" y="56"/>
                      </a:lnTo>
                      <a:lnTo>
                        <a:pt x="10" y="56"/>
                      </a:lnTo>
                      <a:lnTo>
                        <a:pt x="8" y="58"/>
                      </a:lnTo>
                      <a:lnTo>
                        <a:pt x="8" y="58"/>
                      </a:lnTo>
                      <a:lnTo>
                        <a:pt x="14" y="60"/>
                      </a:lnTo>
                      <a:lnTo>
                        <a:pt x="18" y="64"/>
                      </a:lnTo>
                      <a:lnTo>
                        <a:pt x="20" y="68"/>
                      </a:lnTo>
                      <a:lnTo>
                        <a:pt x="20" y="68"/>
                      </a:lnTo>
                      <a:lnTo>
                        <a:pt x="20" y="74"/>
                      </a:lnTo>
                      <a:lnTo>
                        <a:pt x="22" y="76"/>
                      </a:lnTo>
                      <a:lnTo>
                        <a:pt x="24" y="78"/>
                      </a:lnTo>
                      <a:lnTo>
                        <a:pt x="30" y="80"/>
                      </a:lnTo>
                      <a:lnTo>
                        <a:pt x="30" y="80"/>
                      </a:lnTo>
                      <a:lnTo>
                        <a:pt x="32" y="72"/>
                      </a:lnTo>
                      <a:lnTo>
                        <a:pt x="30" y="68"/>
                      </a:lnTo>
                      <a:lnTo>
                        <a:pt x="28" y="66"/>
                      </a:lnTo>
                      <a:lnTo>
                        <a:pt x="30" y="64"/>
                      </a:lnTo>
                      <a:lnTo>
                        <a:pt x="30" y="6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6" name="Freeform 204"/>
                <p:cNvSpPr>
                  <a:spLocks/>
                </p:cNvSpPr>
                <p:nvPr/>
              </p:nvSpPr>
              <p:spPr bwMode="auto">
                <a:xfrm>
                  <a:off x="3338" y="2390"/>
                  <a:ext cx="4" cy="16"/>
                </a:xfrm>
                <a:custGeom>
                  <a:avLst/>
                  <a:gdLst>
                    <a:gd name="T0" fmla="*/ 2 w 4"/>
                    <a:gd name="T1" fmla="*/ 0 h 16"/>
                    <a:gd name="T2" fmla="*/ 2 w 4"/>
                    <a:gd name="T3" fmla="*/ 0 h 16"/>
                    <a:gd name="T4" fmla="*/ 0 w 4"/>
                    <a:gd name="T5" fmla="*/ 2 h 16"/>
                    <a:gd name="T6" fmla="*/ 2 w 4"/>
                    <a:gd name="T7" fmla="*/ 4 h 16"/>
                    <a:gd name="T8" fmla="*/ 4 w 4"/>
                    <a:gd name="T9" fmla="*/ 8 h 16"/>
                    <a:gd name="T10" fmla="*/ 2 w 4"/>
                    <a:gd name="T11" fmla="*/ 16 h 16"/>
                    <a:gd name="T12" fmla="*/ 2 w 4"/>
                    <a:gd name="T13" fmla="*/ 16 h 16"/>
                    <a:gd name="T14" fmla="*/ 2 w 4"/>
                    <a:gd name="T15" fmla="*/ 16 h 16"/>
                    <a:gd name="T16" fmla="*/ 2 w 4"/>
                    <a:gd name="T17" fmla="*/ 16 h 16"/>
                    <a:gd name="T18" fmla="*/ 4 w 4"/>
                    <a:gd name="T19" fmla="*/ 8 h 16"/>
                    <a:gd name="T20" fmla="*/ 2 w 4"/>
                    <a:gd name="T21" fmla="*/ 4 h 16"/>
                    <a:gd name="T22" fmla="*/ 0 w 4"/>
                    <a:gd name="T23" fmla="*/ 2 h 16"/>
                    <a:gd name="T24" fmla="*/ 2 w 4"/>
                    <a:gd name="T25" fmla="*/ 0 h 16"/>
                    <a:gd name="T26" fmla="*/ 2 w 4"/>
                    <a:gd name="T2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16">
                      <a:moveTo>
                        <a:pt x="2" y="0"/>
                      </a:moveTo>
                      <a:lnTo>
                        <a:pt x="2" y="0"/>
                      </a:lnTo>
                      <a:lnTo>
                        <a:pt x="0" y="2"/>
                      </a:lnTo>
                      <a:lnTo>
                        <a:pt x="2" y="4"/>
                      </a:lnTo>
                      <a:lnTo>
                        <a:pt x="4" y="8"/>
                      </a:lnTo>
                      <a:lnTo>
                        <a:pt x="2" y="16"/>
                      </a:lnTo>
                      <a:lnTo>
                        <a:pt x="2" y="16"/>
                      </a:lnTo>
                      <a:lnTo>
                        <a:pt x="2" y="16"/>
                      </a:lnTo>
                      <a:lnTo>
                        <a:pt x="2" y="16"/>
                      </a:lnTo>
                      <a:lnTo>
                        <a:pt x="4" y="8"/>
                      </a:lnTo>
                      <a:lnTo>
                        <a:pt x="2" y="4"/>
                      </a:lnTo>
                      <a:lnTo>
                        <a:pt x="0"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7" name="Freeform 205"/>
                <p:cNvSpPr>
                  <a:spLocks/>
                </p:cNvSpPr>
                <p:nvPr/>
              </p:nvSpPr>
              <p:spPr bwMode="auto">
                <a:xfrm>
                  <a:off x="3326" y="2326"/>
                  <a:ext cx="10" cy="16"/>
                </a:xfrm>
                <a:custGeom>
                  <a:avLst/>
                  <a:gdLst>
                    <a:gd name="T0" fmla="*/ 4 w 10"/>
                    <a:gd name="T1" fmla="*/ 16 h 16"/>
                    <a:gd name="T2" fmla="*/ 4 w 10"/>
                    <a:gd name="T3" fmla="*/ 16 h 16"/>
                    <a:gd name="T4" fmla="*/ 4 w 10"/>
                    <a:gd name="T5" fmla="*/ 16 h 16"/>
                    <a:gd name="T6" fmla="*/ 4 w 10"/>
                    <a:gd name="T7" fmla="*/ 16 h 16"/>
                    <a:gd name="T8" fmla="*/ 4 w 10"/>
                    <a:gd name="T9" fmla="*/ 16 h 16"/>
                    <a:gd name="T10" fmla="*/ 4 w 10"/>
                    <a:gd name="T11" fmla="*/ 16 h 16"/>
                    <a:gd name="T12" fmla="*/ 6 w 10"/>
                    <a:gd name="T13" fmla="*/ 14 h 16"/>
                    <a:gd name="T14" fmla="*/ 4 w 10"/>
                    <a:gd name="T15" fmla="*/ 10 h 16"/>
                    <a:gd name="T16" fmla="*/ 2 w 10"/>
                    <a:gd name="T17" fmla="*/ 4 h 16"/>
                    <a:gd name="T18" fmla="*/ 2 w 10"/>
                    <a:gd name="T19" fmla="*/ 2 h 16"/>
                    <a:gd name="T20" fmla="*/ 2 w 10"/>
                    <a:gd name="T21" fmla="*/ 0 h 16"/>
                    <a:gd name="T22" fmla="*/ 4 w 10"/>
                    <a:gd name="T23" fmla="*/ 0 h 16"/>
                    <a:gd name="T24" fmla="*/ 10 w 10"/>
                    <a:gd name="T25" fmla="*/ 2 h 16"/>
                    <a:gd name="T26" fmla="*/ 10 w 10"/>
                    <a:gd name="T27" fmla="*/ 2 h 16"/>
                    <a:gd name="T28" fmla="*/ 10 w 10"/>
                    <a:gd name="T29" fmla="*/ 2 h 16"/>
                    <a:gd name="T30" fmla="*/ 10 w 10"/>
                    <a:gd name="T31" fmla="*/ 2 h 16"/>
                    <a:gd name="T32" fmla="*/ 4 w 10"/>
                    <a:gd name="T33" fmla="*/ 0 h 16"/>
                    <a:gd name="T34" fmla="*/ 2 w 10"/>
                    <a:gd name="T35" fmla="*/ 0 h 16"/>
                    <a:gd name="T36" fmla="*/ 0 w 10"/>
                    <a:gd name="T37" fmla="*/ 0 h 16"/>
                    <a:gd name="T38" fmla="*/ 2 w 10"/>
                    <a:gd name="T39" fmla="*/ 4 h 16"/>
                    <a:gd name="T40" fmla="*/ 4 w 10"/>
                    <a:gd name="T41" fmla="*/ 10 h 16"/>
                    <a:gd name="T42" fmla="*/ 4 w 10"/>
                    <a:gd name="T43" fmla="*/ 12 h 16"/>
                    <a:gd name="T44" fmla="*/ 4 w 10"/>
                    <a:gd name="T45" fmla="*/ 16 h 16"/>
                    <a:gd name="T46" fmla="*/ 4 w 10"/>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16">
                      <a:moveTo>
                        <a:pt x="4" y="16"/>
                      </a:moveTo>
                      <a:lnTo>
                        <a:pt x="4" y="16"/>
                      </a:lnTo>
                      <a:lnTo>
                        <a:pt x="4" y="16"/>
                      </a:lnTo>
                      <a:lnTo>
                        <a:pt x="4" y="16"/>
                      </a:lnTo>
                      <a:lnTo>
                        <a:pt x="4" y="16"/>
                      </a:lnTo>
                      <a:lnTo>
                        <a:pt x="4" y="16"/>
                      </a:lnTo>
                      <a:lnTo>
                        <a:pt x="6" y="14"/>
                      </a:lnTo>
                      <a:lnTo>
                        <a:pt x="4" y="10"/>
                      </a:lnTo>
                      <a:lnTo>
                        <a:pt x="2" y="4"/>
                      </a:lnTo>
                      <a:lnTo>
                        <a:pt x="2" y="2"/>
                      </a:lnTo>
                      <a:lnTo>
                        <a:pt x="2" y="0"/>
                      </a:lnTo>
                      <a:lnTo>
                        <a:pt x="4" y="0"/>
                      </a:lnTo>
                      <a:lnTo>
                        <a:pt x="10" y="2"/>
                      </a:lnTo>
                      <a:lnTo>
                        <a:pt x="10" y="2"/>
                      </a:lnTo>
                      <a:lnTo>
                        <a:pt x="10" y="2"/>
                      </a:lnTo>
                      <a:lnTo>
                        <a:pt x="10" y="2"/>
                      </a:lnTo>
                      <a:lnTo>
                        <a:pt x="4" y="0"/>
                      </a:lnTo>
                      <a:lnTo>
                        <a:pt x="2" y="0"/>
                      </a:lnTo>
                      <a:lnTo>
                        <a:pt x="0" y="0"/>
                      </a:lnTo>
                      <a:lnTo>
                        <a:pt x="2" y="4"/>
                      </a:lnTo>
                      <a:lnTo>
                        <a:pt x="4" y="10"/>
                      </a:lnTo>
                      <a:lnTo>
                        <a:pt x="4" y="12"/>
                      </a:lnTo>
                      <a:lnTo>
                        <a:pt x="4" y="16"/>
                      </a:lnTo>
                      <a:lnTo>
                        <a:pt x="4"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2" name="Freeform 207"/>
              <p:cNvSpPr>
                <a:spLocks/>
              </p:cNvSpPr>
              <p:nvPr/>
            </p:nvSpPr>
            <p:spPr bwMode="auto">
              <a:xfrm>
                <a:off x="5254625" y="3708400"/>
                <a:ext cx="25400" cy="60325"/>
              </a:xfrm>
              <a:custGeom>
                <a:avLst/>
                <a:gdLst>
                  <a:gd name="T0" fmla="*/ 12 w 16"/>
                  <a:gd name="T1" fmla="*/ 0 h 38"/>
                  <a:gd name="T2" fmla="*/ 12 w 16"/>
                  <a:gd name="T3" fmla="*/ 0 h 38"/>
                  <a:gd name="T4" fmla="*/ 10 w 16"/>
                  <a:gd name="T5" fmla="*/ 4 h 38"/>
                  <a:gd name="T6" fmla="*/ 10 w 16"/>
                  <a:gd name="T7" fmla="*/ 8 h 38"/>
                  <a:gd name="T8" fmla="*/ 8 w 16"/>
                  <a:gd name="T9" fmla="*/ 12 h 38"/>
                  <a:gd name="T10" fmla="*/ 4 w 16"/>
                  <a:gd name="T11" fmla="*/ 18 h 38"/>
                  <a:gd name="T12" fmla="*/ 4 w 16"/>
                  <a:gd name="T13" fmla="*/ 18 h 38"/>
                  <a:gd name="T14" fmla="*/ 0 w 16"/>
                  <a:gd name="T15" fmla="*/ 20 h 38"/>
                  <a:gd name="T16" fmla="*/ 0 w 16"/>
                  <a:gd name="T17" fmla="*/ 22 h 38"/>
                  <a:gd name="T18" fmla="*/ 0 w 16"/>
                  <a:gd name="T19" fmla="*/ 28 h 38"/>
                  <a:gd name="T20" fmla="*/ 2 w 16"/>
                  <a:gd name="T21" fmla="*/ 32 h 38"/>
                  <a:gd name="T22" fmla="*/ 2 w 16"/>
                  <a:gd name="T23" fmla="*/ 34 h 38"/>
                  <a:gd name="T24" fmla="*/ 0 w 16"/>
                  <a:gd name="T25" fmla="*/ 38 h 38"/>
                  <a:gd name="T26" fmla="*/ 0 w 16"/>
                  <a:gd name="T27" fmla="*/ 38 h 38"/>
                  <a:gd name="T28" fmla="*/ 0 w 16"/>
                  <a:gd name="T29" fmla="*/ 38 h 38"/>
                  <a:gd name="T30" fmla="*/ 0 w 16"/>
                  <a:gd name="T31" fmla="*/ 38 h 38"/>
                  <a:gd name="T32" fmla="*/ 0 w 16"/>
                  <a:gd name="T33" fmla="*/ 38 h 38"/>
                  <a:gd name="T34" fmla="*/ 0 w 16"/>
                  <a:gd name="T35" fmla="*/ 38 h 38"/>
                  <a:gd name="T36" fmla="*/ 2 w 16"/>
                  <a:gd name="T37" fmla="*/ 34 h 38"/>
                  <a:gd name="T38" fmla="*/ 2 w 16"/>
                  <a:gd name="T39" fmla="*/ 32 h 38"/>
                  <a:gd name="T40" fmla="*/ 0 w 16"/>
                  <a:gd name="T41" fmla="*/ 28 h 38"/>
                  <a:gd name="T42" fmla="*/ 0 w 16"/>
                  <a:gd name="T43" fmla="*/ 24 h 38"/>
                  <a:gd name="T44" fmla="*/ 0 w 16"/>
                  <a:gd name="T45" fmla="*/ 20 h 38"/>
                  <a:gd name="T46" fmla="*/ 4 w 16"/>
                  <a:gd name="T47" fmla="*/ 18 h 38"/>
                  <a:gd name="T48" fmla="*/ 4 w 16"/>
                  <a:gd name="T49" fmla="*/ 18 h 38"/>
                  <a:gd name="T50" fmla="*/ 8 w 16"/>
                  <a:gd name="T51" fmla="*/ 14 h 38"/>
                  <a:gd name="T52" fmla="*/ 10 w 16"/>
                  <a:gd name="T53" fmla="*/ 8 h 38"/>
                  <a:gd name="T54" fmla="*/ 10 w 16"/>
                  <a:gd name="T55" fmla="*/ 4 h 38"/>
                  <a:gd name="T56" fmla="*/ 14 w 16"/>
                  <a:gd name="T57" fmla="*/ 0 h 38"/>
                  <a:gd name="T58" fmla="*/ 14 w 16"/>
                  <a:gd name="T59" fmla="*/ 0 h 38"/>
                  <a:gd name="T60" fmla="*/ 16 w 16"/>
                  <a:gd name="T61" fmla="*/ 0 h 38"/>
                  <a:gd name="T62" fmla="*/ 16 w 16"/>
                  <a:gd name="T63" fmla="*/ 0 h 38"/>
                  <a:gd name="T64" fmla="*/ 14 w 16"/>
                  <a:gd name="T65" fmla="*/ 0 h 38"/>
                  <a:gd name="T66" fmla="*/ 12 w 16"/>
                  <a:gd name="T67" fmla="*/ 0 h 38"/>
                  <a:gd name="T68" fmla="*/ 12 w 16"/>
                  <a:gd name="T6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 h="38">
                    <a:moveTo>
                      <a:pt x="12" y="0"/>
                    </a:moveTo>
                    <a:lnTo>
                      <a:pt x="12" y="0"/>
                    </a:lnTo>
                    <a:lnTo>
                      <a:pt x="10" y="4"/>
                    </a:lnTo>
                    <a:lnTo>
                      <a:pt x="10" y="8"/>
                    </a:lnTo>
                    <a:lnTo>
                      <a:pt x="8" y="12"/>
                    </a:lnTo>
                    <a:lnTo>
                      <a:pt x="4" y="18"/>
                    </a:lnTo>
                    <a:lnTo>
                      <a:pt x="4" y="18"/>
                    </a:lnTo>
                    <a:lnTo>
                      <a:pt x="0" y="20"/>
                    </a:lnTo>
                    <a:lnTo>
                      <a:pt x="0" y="22"/>
                    </a:lnTo>
                    <a:lnTo>
                      <a:pt x="0" y="28"/>
                    </a:lnTo>
                    <a:lnTo>
                      <a:pt x="2" y="32"/>
                    </a:lnTo>
                    <a:lnTo>
                      <a:pt x="2" y="34"/>
                    </a:lnTo>
                    <a:lnTo>
                      <a:pt x="0" y="38"/>
                    </a:lnTo>
                    <a:lnTo>
                      <a:pt x="0" y="38"/>
                    </a:lnTo>
                    <a:lnTo>
                      <a:pt x="0" y="38"/>
                    </a:lnTo>
                    <a:lnTo>
                      <a:pt x="0" y="38"/>
                    </a:lnTo>
                    <a:lnTo>
                      <a:pt x="0" y="38"/>
                    </a:lnTo>
                    <a:lnTo>
                      <a:pt x="0" y="38"/>
                    </a:lnTo>
                    <a:lnTo>
                      <a:pt x="2" y="34"/>
                    </a:lnTo>
                    <a:lnTo>
                      <a:pt x="2" y="32"/>
                    </a:lnTo>
                    <a:lnTo>
                      <a:pt x="0" y="28"/>
                    </a:lnTo>
                    <a:lnTo>
                      <a:pt x="0" y="24"/>
                    </a:lnTo>
                    <a:lnTo>
                      <a:pt x="0" y="20"/>
                    </a:lnTo>
                    <a:lnTo>
                      <a:pt x="4" y="18"/>
                    </a:lnTo>
                    <a:lnTo>
                      <a:pt x="4" y="18"/>
                    </a:lnTo>
                    <a:lnTo>
                      <a:pt x="8" y="14"/>
                    </a:lnTo>
                    <a:lnTo>
                      <a:pt x="10" y="8"/>
                    </a:lnTo>
                    <a:lnTo>
                      <a:pt x="10" y="4"/>
                    </a:lnTo>
                    <a:lnTo>
                      <a:pt x="14" y="0"/>
                    </a:lnTo>
                    <a:lnTo>
                      <a:pt x="14" y="0"/>
                    </a:lnTo>
                    <a:lnTo>
                      <a:pt x="16" y="0"/>
                    </a:lnTo>
                    <a:lnTo>
                      <a:pt x="16" y="0"/>
                    </a:lnTo>
                    <a:lnTo>
                      <a:pt x="14" y="0"/>
                    </a:lnTo>
                    <a:lnTo>
                      <a:pt x="12" y="0"/>
                    </a:lnTo>
                    <a:lnTo>
                      <a:pt x="1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 name="Freeform 208"/>
              <p:cNvSpPr>
                <a:spLocks/>
              </p:cNvSpPr>
              <p:nvPr/>
            </p:nvSpPr>
            <p:spPr bwMode="auto">
              <a:xfrm>
                <a:off x="4822825" y="2768600"/>
                <a:ext cx="15875" cy="31750"/>
              </a:xfrm>
              <a:custGeom>
                <a:avLst/>
                <a:gdLst>
                  <a:gd name="T0" fmla="*/ 10 w 10"/>
                  <a:gd name="T1" fmla="*/ 4 h 20"/>
                  <a:gd name="T2" fmla="*/ 10 w 10"/>
                  <a:gd name="T3" fmla="*/ 4 h 20"/>
                  <a:gd name="T4" fmla="*/ 10 w 10"/>
                  <a:gd name="T5" fmla="*/ 2 h 20"/>
                  <a:gd name="T6" fmla="*/ 10 w 10"/>
                  <a:gd name="T7" fmla="*/ 0 h 20"/>
                  <a:gd name="T8" fmla="*/ 8 w 10"/>
                  <a:gd name="T9" fmla="*/ 2 h 20"/>
                  <a:gd name="T10" fmla="*/ 6 w 10"/>
                  <a:gd name="T11" fmla="*/ 4 h 20"/>
                  <a:gd name="T12" fmla="*/ 6 w 10"/>
                  <a:gd name="T13" fmla="*/ 4 h 20"/>
                  <a:gd name="T14" fmla="*/ 2 w 10"/>
                  <a:gd name="T15" fmla="*/ 12 h 20"/>
                  <a:gd name="T16" fmla="*/ 0 w 10"/>
                  <a:gd name="T17" fmla="*/ 16 h 20"/>
                  <a:gd name="T18" fmla="*/ 0 w 10"/>
                  <a:gd name="T19" fmla="*/ 20 h 20"/>
                  <a:gd name="T20" fmla="*/ 0 w 10"/>
                  <a:gd name="T21" fmla="*/ 20 h 20"/>
                  <a:gd name="T22" fmla="*/ 2 w 10"/>
                  <a:gd name="T23" fmla="*/ 20 h 20"/>
                  <a:gd name="T24" fmla="*/ 2 w 10"/>
                  <a:gd name="T25" fmla="*/ 20 h 20"/>
                  <a:gd name="T26" fmla="*/ 6 w 10"/>
                  <a:gd name="T27" fmla="*/ 16 h 20"/>
                  <a:gd name="T28" fmla="*/ 10 w 10"/>
                  <a:gd name="T29" fmla="*/ 4 h 20"/>
                  <a:gd name="T30" fmla="*/ 10 w 10"/>
                  <a:gd name="T31"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20">
                    <a:moveTo>
                      <a:pt x="10" y="4"/>
                    </a:moveTo>
                    <a:lnTo>
                      <a:pt x="10" y="4"/>
                    </a:lnTo>
                    <a:lnTo>
                      <a:pt x="10" y="2"/>
                    </a:lnTo>
                    <a:lnTo>
                      <a:pt x="10" y="0"/>
                    </a:lnTo>
                    <a:lnTo>
                      <a:pt x="8" y="2"/>
                    </a:lnTo>
                    <a:lnTo>
                      <a:pt x="6" y="4"/>
                    </a:lnTo>
                    <a:lnTo>
                      <a:pt x="6" y="4"/>
                    </a:lnTo>
                    <a:lnTo>
                      <a:pt x="2" y="12"/>
                    </a:lnTo>
                    <a:lnTo>
                      <a:pt x="0" y="16"/>
                    </a:lnTo>
                    <a:lnTo>
                      <a:pt x="0" y="20"/>
                    </a:lnTo>
                    <a:lnTo>
                      <a:pt x="0" y="20"/>
                    </a:lnTo>
                    <a:lnTo>
                      <a:pt x="2" y="20"/>
                    </a:lnTo>
                    <a:lnTo>
                      <a:pt x="2" y="20"/>
                    </a:lnTo>
                    <a:lnTo>
                      <a:pt x="6" y="16"/>
                    </a:lnTo>
                    <a:lnTo>
                      <a:pt x="10" y="4"/>
                    </a:lnTo>
                    <a:lnTo>
                      <a:pt x="1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4" name="Freeform 209"/>
              <p:cNvSpPr>
                <a:spLocks/>
              </p:cNvSpPr>
              <p:nvPr/>
            </p:nvSpPr>
            <p:spPr bwMode="auto">
              <a:xfrm>
                <a:off x="5048250" y="2752725"/>
                <a:ext cx="25400" cy="25400"/>
              </a:xfrm>
              <a:custGeom>
                <a:avLst/>
                <a:gdLst>
                  <a:gd name="T0" fmla="*/ 14 w 16"/>
                  <a:gd name="T1" fmla="*/ 16 h 16"/>
                  <a:gd name="T2" fmla="*/ 14 w 16"/>
                  <a:gd name="T3" fmla="*/ 16 h 16"/>
                  <a:gd name="T4" fmla="*/ 16 w 16"/>
                  <a:gd name="T5" fmla="*/ 14 h 16"/>
                  <a:gd name="T6" fmla="*/ 16 w 16"/>
                  <a:gd name="T7" fmla="*/ 12 h 16"/>
                  <a:gd name="T8" fmla="*/ 12 w 16"/>
                  <a:gd name="T9" fmla="*/ 6 h 16"/>
                  <a:gd name="T10" fmla="*/ 6 w 16"/>
                  <a:gd name="T11" fmla="*/ 2 h 16"/>
                  <a:gd name="T12" fmla="*/ 4 w 16"/>
                  <a:gd name="T13" fmla="*/ 0 h 16"/>
                  <a:gd name="T14" fmla="*/ 0 w 16"/>
                  <a:gd name="T15" fmla="*/ 0 h 16"/>
                  <a:gd name="T16" fmla="*/ 0 w 16"/>
                  <a:gd name="T17" fmla="*/ 0 h 16"/>
                  <a:gd name="T18" fmla="*/ 0 w 16"/>
                  <a:gd name="T19" fmla="*/ 4 h 16"/>
                  <a:gd name="T20" fmla="*/ 2 w 16"/>
                  <a:gd name="T21" fmla="*/ 10 h 16"/>
                  <a:gd name="T22" fmla="*/ 6 w 16"/>
                  <a:gd name="T23" fmla="*/ 16 h 16"/>
                  <a:gd name="T24" fmla="*/ 10 w 16"/>
                  <a:gd name="T25" fmla="*/ 16 h 16"/>
                  <a:gd name="T26" fmla="*/ 14 w 16"/>
                  <a:gd name="T27" fmla="*/ 16 h 16"/>
                  <a:gd name="T28" fmla="*/ 14 w 16"/>
                  <a:gd name="T2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16">
                    <a:moveTo>
                      <a:pt x="14" y="16"/>
                    </a:moveTo>
                    <a:lnTo>
                      <a:pt x="14" y="16"/>
                    </a:lnTo>
                    <a:lnTo>
                      <a:pt x="16" y="14"/>
                    </a:lnTo>
                    <a:lnTo>
                      <a:pt x="16" y="12"/>
                    </a:lnTo>
                    <a:lnTo>
                      <a:pt x="12" y="6"/>
                    </a:lnTo>
                    <a:lnTo>
                      <a:pt x="6" y="2"/>
                    </a:lnTo>
                    <a:lnTo>
                      <a:pt x="4" y="0"/>
                    </a:lnTo>
                    <a:lnTo>
                      <a:pt x="0" y="0"/>
                    </a:lnTo>
                    <a:lnTo>
                      <a:pt x="0" y="0"/>
                    </a:lnTo>
                    <a:lnTo>
                      <a:pt x="0" y="4"/>
                    </a:lnTo>
                    <a:lnTo>
                      <a:pt x="2" y="10"/>
                    </a:lnTo>
                    <a:lnTo>
                      <a:pt x="6" y="16"/>
                    </a:lnTo>
                    <a:lnTo>
                      <a:pt x="10" y="16"/>
                    </a:lnTo>
                    <a:lnTo>
                      <a:pt x="14" y="16"/>
                    </a:lnTo>
                    <a:lnTo>
                      <a:pt x="14"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5" name="Freeform 210"/>
              <p:cNvSpPr>
                <a:spLocks/>
              </p:cNvSpPr>
              <p:nvPr/>
            </p:nvSpPr>
            <p:spPr bwMode="auto">
              <a:xfrm>
                <a:off x="4911725" y="2774950"/>
                <a:ext cx="15875" cy="12700"/>
              </a:xfrm>
              <a:custGeom>
                <a:avLst/>
                <a:gdLst>
                  <a:gd name="T0" fmla="*/ 0 w 10"/>
                  <a:gd name="T1" fmla="*/ 4 h 8"/>
                  <a:gd name="T2" fmla="*/ 0 w 10"/>
                  <a:gd name="T3" fmla="*/ 4 h 8"/>
                  <a:gd name="T4" fmla="*/ 0 w 10"/>
                  <a:gd name="T5" fmla="*/ 6 h 8"/>
                  <a:gd name="T6" fmla="*/ 0 w 10"/>
                  <a:gd name="T7" fmla="*/ 8 h 8"/>
                  <a:gd name="T8" fmla="*/ 4 w 10"/>
                  <a:gd name="T9" fmla="*/ 6 h 8"/>
                  <a:gd name="T10" fmla="*/ 10 w 10"/>
                  <a:gd name="T11" fmla="*/ 4 h 8"/>
                  <a:gd name="T12" fmla="*/ 10 w 10"/>
                  <a:gd name="T13" fmla="*/ 2 h 8"/>
                  <a:gd name="T14" fmla="*/ 10 w 10"/>
                  <a:gd name="T15" fmla="*/ 0 h 8"/>
                  <a:gd name="T16" fmla="*/ 10 w 10"/>
                  <a:gd name="T17" fmla="*/ 0 h 8"/>
                  <a:gd name="T18" fmla="*/ 8 w 10"/>
                  <a:gd name="T19" fmla="*/ 0 h 8"/>
                  <a:gd name="T20" fmla="*/ 4 w 10"/>
                  <a:gd name="T21" fmla="*/ 0 h 8"/>
                  <a:gd name="T22" fmla="*/ 0 w 10"/>
                  <a:gd name="T23" fmla="*/ 4 h 8"/>
                  <a:gd name="T24" fmla="*/ 0 w 10"/>
                  <a:gd name="T25"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8">
                    <a:moveTo>
                      <a:pt x="0" y="4"/>
                    </a:moveTo>
                    <a:lnTo>
                      <a:pt x="0" y="4"/>
                    </a:lnTo>
                    <a:lnTo>
                      <a:pt x="0" y="6"/>
                    </a:lnTo>
                    <a:lnTo>
                      <a:pt x="0" y="8"/>
                    </a:lnTo>
                    <a:lnTo>
                      <a:pt x="4" y="6"/>
                    </a:lnTo>
                    <a:lnTo>
                      <a:pt x="10" y="4"/>
                    </a:lnTo>
                    <a:lnTo>
                      <a:pt x="10" y="2"/>
                    </a:lnTo>
                    <a:lnTo>
                      <a:pt x="10" y="0"/>
                    </a:lnTo>
                    <a:lnTo>
                      <a:pt x="10" y="0"/>
                    </a:lnTo>
                    <a:lnTo>
                      <a:pt x="8" y="0"/>
                    </a:lnTo>
                    <a:lnTo>
                      <a:pt x="4"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6" name="Freeform 211"/>
              <p:cNvSpPr>
                <a:spLocks/>
              </p:cNvSpPr>
              <p:nvPr/>
            </p:nvSpPr>
            <p:spPr bwMode="auto">
              <a:xfrm>
                <a:off x="4848225" y="2781300"/>
                <a:ext cx="44450" cy="28575"/>
              </a:xfrm>
              <a:custGeom>
                <a:avLst/>
                <a:gdLst>
                  <a:gd name="T0" fmla="*/ 26 w 28"/>
                  <a:gd name="T1" fmla="*/ 10 h 18"/>
                  <a:gd name="T2" fmla="*/ 26 w 28"/>
                  <a:gd name="T3" fmla="*/ 10 h 18"/>
                  <a:gd name="T4" fmla="*/ 22 w 28"/>
                  <a:gd name="T5" fmla="*/ 4 h 18"/>
                  <a:gd name="T6" fmla="*/ 22 w 28"/>
                  <a:gd name="T7" fmla="*/ 4 h 18"/>
                  <a:gd name="T8" fmla="*/ 20 w 28"/>
                  <a:gd name="T9" fmla="*/ 4 h 18"/>
                  <a:gd name="T10" fmla="*/ 20 w 28"/>
                  <a:gd name="T11" fmla="*/ 4 h 18"/>
                  <a:gd name="T12" fmla="*/ 20 w 28"/>
                  <a:gd name="T13" fmla="*/ 6 h 18"/>
                  <a:gd name="T14" fmla="*/ 18 w 28"/>
                  <a:gd name="T15" fmla="*/ 6 h 18"/>
                  <a:gd name="T16" fmla="*/ 10 w 28"/>
                  <a:gd name="T17" fmla="*/ 2 h 18"/>
                  <a:gd name="T18" fmla="*/ 10 w 28"/>
                  <a:gd name="T19" fmla="*/ 2 h 18"/>
                  <a:gd name="T20" fmla="*/ 4 w 28"/>
                  <a:gd name="T21" fmla="*/ 0 h 18"/>
                  <a:gd name="T22" fmla="*/ 2 w 28"/>
                  <a:gd name="T23" fmla="*/ 2 h 18"/>
                  <a:gd name="T24" fmla="*/ 0 w 28"/>
                  <a:gd name="T25" fmla="*/ 4 h 18"/>
                  <a:gd name="T26" fmla="*/ 0 w 28"/>
                  <a:gd name="T27" fmla="*/ 8 h 18"/>
                  <a:gd name="T28" fmla="*/ 0 w 28"/>
                  <a:gd name="T29" fmla="*/ 8 h 18"/>
                  <a:gd name="T30" fmla="*/ 2 w 28"/>
                  <a:gd name="T31" fmla="*/ 12 h 18"/>
                  <a:gd name="T32" fmla="*/ 8 w 28"/>
                  <a:gd name="T33" fmla="*/ 14 h 18"/>
                  <a:gd name="T34" fmla="*/ 22 w 28"/>
                  <a:gd name="T35" fmla="*/ 18 h 18"/>
                  <a:gd name="T36" fmla="*/ 22 w 28"/>
                  <a:gd name="T37" fmla="*/ 18 h 18"/>
                  <a:gd name="T38" fmla="*/ 26 w 28"/>
                  <a:gd name="T39" fmla="*/ 16 h 18"/>
                  <a:gd name="T40" fmla="*/ 28 w 28"/>
                  <a:gd name="T41" fmla="*/ 16 h 18"/>
                  <a:gd name="T42" fmla="*/ 26 w 28"/>
                  <a:gd name="T43" fmla="*/ 10 h 18"/>
                  <a:gd name="T44" fmla="*/ 26 w 28"/>
                  <a:gd name="T45"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18">
                    <a:moveTo>
                      <a:pt x="26" y="10"/>
                    </a:moveTo>
                    <a:lnTo>
                      <a:pt x="26" y="10"/>
                    </a:lnTo>
                    <a:lnTo>
                      <a:pt x="22" y="4"/>
                    </a:lnTo>
                    <a:lnTo>
                      <a:pt x="22" y="4"/>
                    </a:lnTo>
                    <a:lnTo>
                      <a:pt x="20" y="4"/>
                    </a:lnTo>
                    <a:lnTo>
                      <a:pt x="20" y="4"/>
                    </a:lnTo>
                    <a:lnTo>
                      <a:pt x="20" y="6"/>
                    </a:lnTo>
                    <a:lnTo>
                      <a:pt x="18" y="6"/>
                    </a:lnTo>
                    <a:lnTo>
                      <a:pt x="10" y="2"/>
                    </a:lnTo>
                    <a:lnTo>
                      <a:pt x="10" y="2"/>
                    </a:lnTo>
                    <a:lnTo>
                      <a:pt x="4" y="0"/>
                    </a:lnTo>
                    <a:lnTo>
                      <a:pt x="2" y="2"/>
                    </a:lnTo>
                    <a:lnTo>
                      <a:pt x="0" y="4"/>
                    </a:lnTo>
                    <a:lnTo>
                      <a:pt x="0" y="8"/>
                    </a:lnTo>
                    <a:lnTo>
                      <a:pt x="0" y="8"/>
                    </a:lnTo>
                    <a:lnTo>
                      <a:pt x="2" y="12"/>
                    </a:lnTo>
                    <a:lnTo>
                      <a:pt x="8" y="14"/>
                    </a:lnTo>
                    <a:lnTo>
                      <a:pt x="22" y="18"/>
                    </a:lnTo>
                    <a:lnTo>
                      <a:pt x="22" y="18"/>
                    </a:lnTo>
                    <a:lnTo>
                      <a:pt x="26" y="16"/>
                    </a:lnTo>
                    <a:lnTo>
                      <a:pt x="28" y="16"/>
                    </a:lnTo>
                    <a:lnTo>
                      <a:pt x="26" y="10"/>
                    </a:lnTo>
                    <a:lnTo>
                      <a:pt x="26"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7" name="Freeform 212"/>
              <p:cNvSpPr>
                <a:spLocks/>
              </p:cNvSpPr>
              <p:nvPr/>
            </p:nvSpPr>
            <p:spPr bwMode="auto">
              <a:xfrm>
                <a:off x="4775200" y="2727325"/>
                <a:ext cx="63500" cy="47625"/>
              </a:xfrm>
              <a:custGeom>
                <a:avLst/>
                <a:gdLst>
                  <a:gd name="T0" fmla="*/ 18 w 40"/>
                  <a:gd name="T1" fmla="*/ 28 h 30"/>
                  <a:gd name="T2" fmla="*/ 18 w 40"/>
                  <a:gd name="T3" fmla="*/ 28 h 30"/>
                  <a:gd name="T4" fmla="*/ 28 w 40"/>
                  <a:gd name="T5" fmla="*/ 30 h 30"/>
                  <a:gd name="T6" fmla="*/ 34 w 40"/>
                  <a:gd name="T7" fmla="*/ 30 h 30"/>
                  <a:gd name="T8" fmla="*/ 38 w 40"/>
                  <a:gd name="T9" fmla="*/ 26 h 30"/>
                  <a:gd name="T10" fmla="*/ 38 w 40"/>
                  <a:gd name="T11" fmla="*/ 26 h 30"/>
                  <a:gd name="T12" fmla="*/ 40 w 40"/>
                  <a:gd name="T13" fmla="*/ 22 h 30"/>
                  <a:gd name="T14" fmla="*/ 38 w 40"/>
                  <a:gd name="T15" fmla="*/ 16 h 30"/>
                  <a:gd name="T16" fmla="*/ 36 w 40"/>
                  <a:gd name="T17" fmla="*/ 12 h 30"/>
                  <a:gd name="T18" fmla="*/ 36 w 40"/>
                  <a:gd name="T19" fmla="*/ 8 h 30"/>
                  <a:gd name="T20" fmla="*/ 36 w 40"/>
                  <a:gd name="T21" fmla="*/ 8 h 30"/>
                  <a:gd name="T22" fmla="*/ 36 w 40"/>
                  <a:gd name="T23" fmla="*/ 6 h 30"/>
                  <a:gd name="T24" fmla="*/ 34 w 40"/>
                  <a:gd name="T25" fmla="*/ 2 h 30"/>
                  <a:gd name="T26" fmla="*/ 32 w 40"/>
                  <a:gd name="T27" fmla="*/ 0 h 30"/>
                  <a:gd name="T28" fmla="*/ 30 w 40"/>
                  <a:gd name="T29" fmla="*/ 2 h 30"/>
                  <a:gd name="T30" fmla="*/ 30 w 40"/>
                  <a:gd name="T31" fmla="*/ 2 h 30"/>
                  <a:gd name="T32" fmla="*/ 30 w 40"/>
                  <a:gd name="T33" fmla="*/ 4 h 30"/>
                  <a:gd name="T34" fmla="*/ 30 w 40"/>
                  <a:gd name="T35" fmla="*/ 4 h 30"/>
                  <a:gd name="T36" fmla="*/ 24 w 40"/>
                  <a:gd name="T37" fmla="*/ 0 h 30"/>
                  <a:gd name="T38" fmla="*/ 24 w 40"/>
                  <a:gd name="T39" fmla="*/ 0 h 30"/>
                  <a:gd name="T40" fmla="*/ 20 w 40"/>
                  <a:gd name="T41" fmla="*/ 0 h 30"/>
                  <a:gd name="T42" fmla="*/ 14 w 40"/>
                  <a:gd name="T43" fmla="*/ 2 h 30"/>
                  <a:gd name="T44" fmla="*/ 10 w 40"/>
                  <a:gd name="T45" fmla="*/ 4 h 30"/>
                  <a:gd name="T46" fmla="*/ 6 w 40"/>
                  <a:gd name="T47" fmla="*/ 4 h 30"/>
                  <a:gd name="T48" fmla="*/ 6 w 40"/>
                  <a:gd name="T49" fmla="*/ 4 h 30"/>
                  <a:gd name="T50" fmla="*/ 2 w 40"/>
                  <a:gd name="T51" fmla="*/ 4 h 30"/>
                  <a:gd name="T52" fmla="*/ 0 w 40"/>
                  <a:gd name="T53" fmla="*/ 4 h 30"/>
                  <a:gd name="T54" fmla="*/ 0 w 40"/>
                  <a:gd name="T55" fmla="*/ 8 h 30"/>
                  <a:gd name="T56" fmla="*/ 2 w 40"/>
                  <a:gd name="T57" fmla="*/ 10 h 30"/>
                  <a:gd name="T58" fmla="*/ 2 w 40"/>
                  <a:gd name="T59" fmla="*/ 10 h 30"/>
                  <a:gd name="T60" fmla="*/ 6 w 40"/>
                  <a:gd name="T61" fmla="*/ 14 h 30"/>
                  <a:gd name="T62" fmla="*/ 8 w 40"/>
                  <a:gd name="T63" fmla="*/ 20 h 30"/>
                  <a:gd name="T64" fmla="*/ 8 w 40"/>
                  <a:gd name="T65" fmla="*/ 20 h 30"/>
                  <a:gd name="T66" fmla="*/ 10 w 40"/>
                  <a:gd name="T67" fmla="*/ 24 h 30"/>
                  <a:gd name="T68" fmla="*/ 12 w 40"/>
                  <a:gd name="T69" fmla="*/ 24 h 30"/>
                  <a:gd name="T70" fmla="*/ 14 w 40"/>
                  <a:gd name="T71" fmla="*/ 22 h 30"/>
                  <a:gd name="T72" fmla="*/ 16 w 40"/>
                  <a:gd name="T73" fmla="*/ 22 h 30"/>
                  <a:gd name="T74" fmla="*/ 16 w 40"/>
                  <a:gd name="T75" fmla="*/ 22 h 30"/>
                  <a:gd name="T76" fmla="*/ 16 w 40"/>
                  <a:gd name="T77" fmla="*/ 24 h 30"/>
                  <a:gd name="T78" fmla="*/ 16 w 40"/>
                  <a:gd name="T79" fmla="*/ 26 h 30"/>
                  <a:gd name="T80" fmla="*/ 14 w 40"/>
                  <a:gd name="T81" fmla="*/ 26 h 30"/>
                  <a:gd name="T82" fmla="*/ 18 w 40"/>
                  <a:gd name="T83" fmla="*/ 28 h 30"/>
                  <a:gd name="T84" fmla="*/ 18 w 40"/>
                  <a:gd name="T85" fmla="*/ 2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 h="30">
                    <a:moveTo>
                      <a:pt x="18" y="28"/>
                    </a:moveTo>
                    <a:lnTo>
                      <a:pt x="18" y="28"/>
                    </a:lnTo>
                    <a:lnTo>
                      <a:pt x="28" y="30"/>
                    </a:lnTo>
                    <a:lnTo>
                      <a:pt x="34" y="30"/>
                    </a:lnTo>
                    <a:lnTo>
                      <a:pt x="38" y="26"/>
                    </a:lnTo>
                    <a:lnTo>
                      <a:pt x="38" y="26"/>
                    </a:lnTo>
                    <a:lnTo>
                      <a:pt x="40" y="22"/>
                    </a:lnTo>
                    <a:lnTo>
                      <a:pt x="38" y="16"/>
                    </a:lnTo>
                    <a:lnTo>
                      <a:pt x="36" y="12"/>
                    </a:lnTo>
                    <a:lnTo>
                      <a:pt x="36" y="8"/>
                    </a:lnTo>
                    <a:lnTo>
                      <a:pt x="36" y="8"/>
                    </a:lnTo>
                    <a:lnTo>
                      <a:pt x="36" y="6"/>
                    </a:lnTo>
                    <a:lnTo>
                      <a:pt x="34" y="2"/>
                    </a:lnTo>
                    <a:lnTo>
                      <a:pt x="32" y="0"/>
                    </a:lnTo>
                    <a:lnTo>
                      <a:pt x="30" y="2"/>
                    </a:lnTo>
                    <a:lnTo>
                      <a:pt x="30" y="2"/>
                    </a:lnTo>
                    <a:lnTo>
                      <a:pt x="30" y="4"/>
                    </a:lnTo>
                    <a:lnTo>
                      <a:pt x="30" y="4"/>
                    </a:lnTo>
                    <a:lnTo>
                      <a:pt x="24" y="0"/>
                    </a:lnTo>
                    <a:lnTo>
                      <a:pt x="24" y="0"/>
                    </a:lnTo>
                    <a:lnTo>
                      <a:pt x="20" y="0"/>
                    </a:lnTo>
                    <a:lnTo>
                      <a:pt x="14" y="2"/>
                    </a:lnTo>
                    <a:lnTo>
                      <a:pt x="10" y="4"/>
                    </a:lnTo>
                    <a:lnTo>
                      <a:pt x="6" y="4"/>
                    </a:lnTo>
                    <a:lnTo>
                      <a:pt x="6" y="4"/>
                    </a:lnTo>
                    <a:lnTo>
                      <a:pt x="2" y="4"/>
                    </a:lnTo>
                    <a:lnTo>
                      <a:pt x="0" y="4"/>
                    </a:lnTo>
                    <a:lnTo>
                      <a:pt x="0" y="8"/>
                    </a:lnTo>
                    <a:lnTo>
                      <a:pt x="2" y="10"/>
                    </a:lnTo>
                    <a:lnTo>
                      <a:pt x="2" y="10"/>
                    </a:lnTo>
                    <a:lnTo>
                      <a:pt x="6" y="14"/>
                    </a:lnTo>
                    <a:lnTo>
                      <a:pt x="8" y="20"/>
                    </a:lnTo>
                    <a:lnTo>
                      <a:pt x="8" y="20"/>
                    </a:lnTo>
                    <a:lnTo>
                      <a:pt x="10" y="24"/>
                    </a:lnTo>
                    <a:lnTo>
                      <a:pt x="12" y="24"/>
                    </a:lnTo>
                    <a:lnTo>
                      <a:pt x="14" y="22"/>
                    </a:lnTo>
                    <a:lnTo>
                      <a:pt x="16" y="22"/>
                    </a:lnTo>
                    <a:lnTo>
                      <a:pt x="16" y="22"/>
                    </a:lnTo>
                    <a:lnTo>
                      <a:pt x="16" y="24"/>
                    </a:lnTo>
                    <a:lnTo>
                      <a:pt x="16" y="26"/>
                    </a:lnTo>
                    <a:lnTo>
                      <a:pt x="14" y="26"/>
                    </a:lnTo>
                    <a:lnTo>
                      <a:pt x="18" y="28"/>
                    </a:lnTo>
                    <a:lnTo>
                      <a:pt x="18" y="2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8" name="Freeform 213"/>
              <p:cNvSpPr>
                <a:spLocks/>
              </p:cNvSpPr>
              <p:nvPr/>
            </p:nvSpPr>
            <p:spPr bwMode="auto">
              <a:xfrm>
                <a:off x="4822825" y="2698750"/>
                <a:ext cx="6350" cy="15875"/>
              </a:xfrm>
              <a:custGeom>
                <a:avLst/>
                <a:gdLst>
                  <a:gd name="T0" fmla="*/ 2 w 4"/>
                  <a:gd name="T1" fmla="*/ 0 h 10"/>
                  <a:gd name="T2" fmla="*/ 2 w 4"/>
                  <a:gd name="T3" fmla="*/ 0 h 10"/>
                  <a:gd name="T4" fmla="*/ 0 w 4"/>
                  <a:gd name="T5" fmla="*/ 0 h 10"/>
                  <a:gd name="T6" fmla="*/ 0 w 4"/>
                  <a:gd name="T7" fmla="*/ 2 h 10"/>
                  <a:gd name="T8" fmla="*/ 0 w 4"/>
                  <a:gd name="T9" fmla="*/ 6 h 10"/>
                  <a:gd name="T10" fmla="*/ 0 w 4"/>
                  <a:gd name="T11" fmla="*/ 10 h 10"/>
                  <a:gd name="T12" fmla="*/ 0 w 4"/>
                  <a:gd name="T13" fmla="*/ 10 h 10"/>
                  <a:gd name="T14" fmla="*/ 2 w 4"/>
                  <a:gd name="T15" fmla="*/ 8 h 10"/>
                  <a:gd name="T16" fmla="*/ 4 w 4"/>
                  <a:gd name="T17" fmla="*/ 4 h 10"/>
                  <a:gd name="T18" fmla="*/ 2 w 4"/>
                  <a:gd name="T19" fmla="*/ 0 h 10"/>
                  <a:gd name="T20" fmla="*/ 2 w 4"/>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10">
                    <a:moveTo>
                      <a:pt x="2" y="0"/>
                    </a:moveTo>
                    <a:lnTo>
                      <a:pt x="2" y="0"/>
                    </a:lnTo>
                    <a:lnTo>
                      <a:pt x="0" y="0"/>
                    </a:lnTo>
                    <a:lnTo>
                      <a:pt x="0" y="2"/>
                    </a:lnTo>
                    <a:lnTo>
                      <a:pt x="0" y="6"/>
                    </a:lnTo>
                    <a:lnTo>
                      <a:pt x="0" y="10"/>
                    </a:lnTo>
                    <a:lnTo>
                      <a:pt x="0" y="10"/>
                    </a:lnTo>
                    <a:lnTo>
                      <a:pt x="2" y="8"/>
                    </a:lnTo>
                    <a:lnTo>
                      <a:pt x="4" y="4"/>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9" name="Freeform 214"/>
              <p:cNvSpPr>
                <a:spLocks/>
              </p:cNvSpPr>
              <p:nvPr/>
            </p:nvSpPr>
            <p:spPr bwMode="auto">
              <a:xfrm>
                <a:off x="4838700" y="2682875"/>
                <a:ext cx="98425" cy="133350"/>
              </a:xfrm>
              <a:custGeom>
                <a:avLst/>
                <a:gdLst>
                  <a:gd name="T0" fmla="*/ 0 w 62"/>
                  <a:gd name="T1" fmla="*/ 20 h 84"/>
                  <a:gd name="T2" fmla="*/ 0 w 62"/>
                  <a:gd name="T3" fmla="*/ 22 h 84"/>
                  <a:gd name="T4" fmla="*/ 8 w 62"/>
                  <a:gd name="T5" fmla="*/ 28 h 84"/>
                  <a:gd name="T6" fmla="*/ 8 w 62"/>
                  <a:gd name="T7" fmla="*/ 30 h 84"/>
                  <a:gd name="T8" fmla="*/ 8 w 62"/>
                  <a:gd name="T9" fmla="*/ 32 h 84"/>
                  <a:gd name="T10" fmla="*/ 12 w 62"/>
                  <a:gd name="T11" fmla="*/ 38 h 84"/>
                  <a:gd name="T12" fmla="*/ 10 w 62"/>
                  <a:gd name="T13" fmla="*/ 40 h 84"/>
                  <a:gd name="T14" fmla="*/ 10 w 62"/>
                  <a:gd name="T15" fmla="*/ 44 h 84"/>
                  <a:gd name="T16" fmla="*/ 12 w 62"/>
                  <a:gd name="T17" fmla="*/ 48 h 84"/>
                  <a:gd name="T18" fmla="*/ 14 w 62"/>
                  <a:gd name="T19" fmla="*/ 50 h 84"/>
                  <a:gd name="T20" fmla="*/ 20 w 62"/>
                  <a:gd name="T21" fmla="*/ 50 h 84"/>
                  <a:gd name="T22" fmla="*/ 22 w 62"/>
                  <a:gd name="T23" fmla="*/ 50 h 84"/>
                  <a:gd name="T24" fmla="*/ 30 w 62"/>
                  <a:gd name="T25" fmla="*/ 50 h 84"/>
                  <a:gd name="T26" fmla="*/ 32 w 62"/>
                  <a:gd name="T27" fmla="*/ 52 h 84"/>
                  <a:gd name="T28" fmla="*/ 30 w 62"/>
                  <a:gd name="T29" fmla="*/ 56 h 84"/>
                  <a:gd name="T30" fmla="*/ 26 w 62"/>
                  <a:gd name="T31" fmla="*/ 56 h 84"/>
                  <a:gd name="T32" fmla="*/ 30 w 62"/>
                  <a:gd name="T33" fmla="*/ 60 h 84"/>
                  <a:gd name="T34" fmla="*/ 32 w 62"/>
                  <a:gd name="T35" fmla="*/ 62 h 84"/>
                  <a:gd name="T36" fmla="*/ 32 w 62"/>
                  <a:gd name="T37" fmla="*/ 64 h 84"/>
                  <a:gd name="T38" fmla="*/ 36 w 62"/>
                  <a:gd name="T39" fmla="*/ 70 h 84"/>
                  <a:gd name="T40" fmla="*/ 38 w 62"/>
                  <a:gd name="T41" fmla="*/ 74 h 84"/>
                  <a:gd name="T42" fmla="*/ 38 w 62"/>
                  <a:gd name="T43" fmla="*/ 80 h 84"/>
                  <a:gd name="T44" fmla="*/ 40 w 62"/>
                  <a:gd name="T45" fmla="*/ 84 h 84"/>
                  <a:gd name="T46" fmla="*/ 40 w 62"/>
                  <a:gd name="T47" fmla="*/ 80 h 84"/>
                  <a:gd name="T48" fmla="*/ 44 w 62"/>
                  <a:gd name="T49" fmla="*/ 72 h 84"/>
                  <a:gd name="T50" fmla="*/ 46 w 62"/>
                  <a:gd name="T51" fmla="*/ 70 h 84"/>
                  <a:gd name="T52" fmla="*/ 40 w 62"/>
                  <a:gd name="T53" fmla="*/ 66 h 84"/>
                  <a:gd name="T54" fmla="*/ 36 w 62"/>
                  <a:gd name="T55" fmla="*/ 62 h 84"/>
                  <a:gd name="T56" fmla="*/ 40 w 62"/>
                  <a:gd name="T57" fmla="*/ 62 h 84"/>
                  <a:gd name="T58" fmla="*/ 44 w 62"/>
                  <a:gd name="T59" fmla="*/ 60 h 84"/>
                  <a:gd name="T60" fmla="*/ 44 w 62"/>
                  <a:gd name="T61" fmla="*/ 54 h 84"/>
                  <a:gd name="T62" fmla="*/ 44 w 62"/>
                  <a:gd name="T63" fmla="*/ 50 h 84"/>
                  <a:gd name="T64" fmla="*/ 50 w 62"/>
                  <a:gd name="T65" fmla="*/ 48 h 84"/>
                  <a:gd name="T66" fmla="*/ 56 w 62"/>
                  <a:gd name="T67" fmla="*/ 44 h 84"/>
                  <a:gd name="T68" fmla="*/ 50 w 62"/>
                  <a:gd name="T69" fmla="*/ 38 h 84"/>
                  <a:gd name="T70" fmla="*/ 46 w 62"/>
                  <a:gd name="T71" fmla="*/ 36 h 84"/>
                  <a:gd name="T72" fmla="*/ 48 w 62"/>
                  <a:gd name="T73" fmla="*/ 30 h 84"/>
                  <a:gd name="T74" fmla="*/ 54 w 62"/>
                  <a:gd name="T75" fmla="*/ 28 h 84"/>
                  <a:gd name="T76" fmla="*/ 58 w 62"/>
                  <a:gd name="T77" fmla="*/ 26 h 84"/>
                  <a:gd name="T78" fmla="*/ 60 w 62"/>
                  <a:gd name="T79" fmla="*/ 12 h 84"/>
                  <a:gd name="T80" fmla="*/ 60 w 62"/>
                  <a:gd name="T81" fmla="*/ 8 h 84"/>
                  <a:gd name="T82" fmla="*/ 60 w 62"/>
                  <a:gd name="T83" fmla="*/ 4 h 84"/>
                  <a:gd name="T84" fmla="*/ 50 w 62"/>
                  <a:gd name="T85" fmla="*/ 0 h 84"/>
                  <a:gd name="T86" fmla="*/ 40 w 62"/>
                  <a:gd name="T87" fmla="*/ 2 h 84"/>
                  <a:gd name="T88" fmla="*/ 36 w 62"/>
                  <a:gd name="T89" fmla="*/ 10 h 84"/>
                  <a:gd name="T90" fmla="*/ 38 w 62"/>
                  <a:gd name="T91" fmla="*/ 12 h 84"/>
                  <a:gd name="T92" fmla="*/ 36 w 62"/>
                  <a:gd name="T93" fmla="*/ 20 h 84"/>
                  <a:gd name="T94" fmla="*/ 34 w 62"/>
                  <a:gd name="T95" fmla="*/ 24 h 84"/>
                  <a:gd name="T96" fmla="*/ 30 w 62"/>
                  <a:gd name="T97" fmla="*/ 22 h 84"/>
                  <a:gd name="T98" fmla="*/ 32 w 62"/>
                  <a:gd name="T99" fmla="*/ 18 h 84"/>
                  <a:gd name="T100" fmla="*/ 32 w 62"/>
                  <a:gd name="T101" fmla="*/ 8 h 84"/>
                  <a:gd name="T102" fmla="*/ 30 w 62"/>
                  <a:gd name="T103" fmla="*/ 10 h 84"/>
                  <a:gd name="T104" fmla="*/ 20 w 62"/>
                  <a:gd name="T105" fmla="*/ 8 h 84"/>
                  <a:gd name="T106" fmla="*/ 14 w 62"/>
                  <a:gd name="T107" fmla="*/ 8 h 84"/>
                  <a:gd name="T108" fmla="*/ 16 w 62"/>
                  <a:gd name="T109" fmla="*/ 10 h 84"/>
                  <a:gd name="T110" fmla="*/ 22 w 62"/>
                  <a:gd name="T111" fmla="*/ 14 h 84"/>
                  <a:gd name="T112" fmla="*/ 18 w 62"/>
                  <a:gd name="T113" fmla="*/ 18 h 84"/>
                  <a:gd name="T114" fmla="*/ 14 w 62"/>
                  <a:gd name="T115" fmla="*/ 20 h 84"/>
                  <a:gd name="T116" fmla="*/ 4 w 62"/>
                  <a:gd name="T117" fmla="*/ 20 h 84"/>
                  <a:gd name="T118" fmla="*/ 0 w 62"/>
                  <a:gd name="T119" fmla="*/ 2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 h="84">
                    <a:moveTo>
                      <a:pt x="0" y="20"/>
                    </a:moveTo>
                    <a:lnTo>
                      <a:pt x="0" y="20"/>
                    </a:lnTo>
                    <a:lnTo>
                      <a:pt x="0" y="22"/>
                    </a:lnTo>
                    <a:lnTo>
                      <a:pt x="0" y="22"/>
                    </a:lnTo>
                    <a:lnTo>
                      <a:pt x="4" y="26"/>
                    </a:lnTo>
                    <a:lnTo>
                      <a:pt x="8" y="28"/>
                    </a:lnTo>
                    <a:lnTo>
                      <a:pt x="8" y="30"/>
                    </a:lnTo>
                    <a:lnTo>
                      <a:pt x="8" y="30"/>
                    </a:lnTo>
                    <a:lnTo>
                      <a:pt x="8" y="30"/>
                    </a:lnTo>
                    <a:lnTo>
                      <a:pt x="8" y="32"/>
                    </a:lnTo>
                    <a:lnTo>
                      <a:pt x="10" y="36"/>
                    </a:lnTo>
                    <a:lnTo>
                      <a:pt x="12" y="38"/>
                    </a:lnTo>
                    <a:lnTo>
                      <a:pt x="10" y="40"/>
                    </a:lnTo>
                    <a:lnTo>
                      <a:pt x="10" y="40"/>
                    </a:lnTo>
                    <a:lnTo>
                      <a:pt x="8" y="42"/>
                    </a:lnTo>
                    <a:lnTo>
                      <a:pt x="10" y="44"/>
                    </a:lnTo>
                    <a:lnTo>
                      <a:pt x="12" y="44"/>
                    </a:lnTo>
                    <a:lnTo>
                      <a:pt x="12" y="48"/>
                    </a:lnTo>
                    <a:lnTo>
                      <a:pt x="12" y="48"/>
                    </a:lnTo>
                    <a:lnTo>
                      <a:pt x="14" y="50"/>
                    </a:lnTo>
                    <a:lnTo>
                      <a:pt x="16" y="50"/>
                    </a:lnTo>
                    <a:lnTo>
                      <a:pt x="20" y="50"/>
                    </a:lnTo>
                    <a:lnTo>
                      <a:pt x="22" y="50"/>
                    </a:lnTo>
                    <a:lnTo>
                      <a:pt x="22" y="50"/>
                    </a:lnTo>
                    <a:lnTo>
                      <a:pt x="28" y="50"/>
                    </a:lnTo>
                    <a:lnTo>
                      <a:pt x="30" y="50"/>
                    </a:lnTo>
                    <a:lnTo>
                      <a:pt x="32" y="52"/>
                    </a:lnTo>
                    <a:lnTo>
                      <a:pt x="32" y="52"/>
                    </a:lnTo>
                    <a:lnTo>
                      <a:pt x="30" y="56"/>
                    </a:lnTo>
                    <a:lnTo>
                      <a:pt x="30" y="56"/>
                    </a:lnTo>
                    <a:lnTo>
                      <a:pt x="28" y="56"/>
                    </a:lnTo>
                    <a:lnTo>
                      <a:pt x="26" y="56"/>
                    </a:lnTo>
                    <a:lnTo>
                      <a:pt x="26" y="56"/>
                    </a:lnTo>
                    <a:lnTo>
                      <a:pt x="30" y="60"/>
                    </a:lnTo>
                    <a:lnTo>
                      <a:pt x="32" y="60"/>
                    </a:lnTo>
                    <a:lnTo>
                      <a:pt x="32" y="62"/>
                    </a:lnTo>
                    <a:lnTo>
                      <a:pt x="32" y="62"/>
                    </a:lnTo>
                    <a:lnTo>
                      <a:pt x="32" y="64"/>
                    </a:lnTo>
                    <a:lnTo>
                      <a:pt x="32" y="66"/>
                    </a:lnTo>
                    <a:lnTo>
                      <a:pt x="36" y="70"/>
                    </a:lnTo>
                    <a:lnTo>
                      <a:pt x="36" y="70"/>
                    </a:lnTo>
                    <a:lnTo>
                      <a:pt x="38" y="74"/>
                    </a:lnTo>
                    <a:lnTo>
                      <a:pt x="38" y="78"/>
                    </a:lnTo>
                    <a:lnTo>
                      <a:pt x="38" y="80"/>
                    </a:lnTo>
                    <a:lnTo>
                      <a:pt x="40" y="84"/>
                    </a:lnTo>
                    <a:lnTo>
                      <a:pt x="40" y="84"/>
                    </a:lnTo>
                    <a:lnTo>
                      <a:pt x="40" y="84"/>
                    </a:lnTo>
                    <a:lnTo>
                      <a:pt x="40" y="80"/>
                    </a:lnTo>
                    <a:lnTo>
                      <a:pt x="42" y="76"/>
                    </a:lnTo>
                    <a:lnTo>
                      <a:pt x="44" y="72"/>
                    </a:lnTo>
                    <a:lnTo>
                      <a:pt x="44" y="72"/>
                    </a:lnTo>
                    <a:lnTo>
                      <a:pt x="46" y="70"/>
                    </a:lnTo>
                    <a:lnTo>
                      <a:pt x="46" y="68"/>
                    </a:lnTo>
                    <a:lnTo>
                      <a:pt x="40" y="66"/>
                    </a:lnTo>
                    <a:lnTo>
                      <a:pt x="40" y="66"/>
                    </a:lnTo>
                    <a:lnTo>
                      <a:pt x="36" y="62"/>
                    </a:lnTo>
                    <a:lnTo>
                      <a:pt x="40" y="62"/>
                    </a:lnTo>
                    <a:lnTo>
                      <a:pt x="40" y="62"/>
                    </a:lnTo>
                    <a:lnTo>
                      <a:pt x="42" y="62"/>
                    </a:lnTo>
                    <a:lnTo>
                      <a:pt x="44" y="60"/>
                    </a:lnTo>
                    <a:lnTo>
                      <a:pt x="46" y="58"/>
                    </a:lnTo>
                    <a:lnTo>
                      <a:pt x="44" y="54"/>
                    </a:lnTo>
                    <a:lnTo>
                      <a:pt x="44" y="54"/>
                    </a:lnTo>
                    <a:lnTo>
                      <a:pt x="44" y="50"/>
                    </a:lnTo>
                    <a:lnTo>
                      <a:pt x="50" y="48"/>
                    </a:lnTo>
                    <a:lnTo>
                      <a:pt x="50" y="48"/>
                    </a:lnTo>
                    <a:lnTo>
                      <a:pt x="54" y="46"/>
                    </a:lnTo>
                    <a:lnTo>
                      <a:pt x="56" y="44"/>
                    </a:lnTo>
                    <a:lnTo>
                      <a:pt x="54" y="42"/>
                    </a:lnTo>
                    <a:lnTo>
                      <a:pt x="50" y="38"/>
                    </a:lnTo>
                    <a:lnTo>
                      <a:pt x="50" y="38"/>
                    </a:lnTo>
                    <a:lnTo>
                      <a:pt x="46" y="36"/>
                    </a:lnTo>
                    <a:lnTo>
                      <a:pt x="46" y="32"/>
                    </a:lnTo>
                    <a:lnTo>
                      <a:pt x="48" y="30"/>
                    </a:lnTo>
                    <a:lnTo>
                      <a:pt x="54" y="28"/>
                    </a:lnTo>
                    <a:lnTo>
                      <a:pt x="54" y="28"/>
                    </a:lnTo>
                    <a:lnTo>
                      <a:pt x="56" y="28"/>
                    </a:lnTo>
                    <a:lnTo>
                      <a:pt x="58" y="26"/>
                    </a:lnTo>
                    <a:lnTo>
                      <a:pt x="58" y="20"/>
                    </a:lnTo>
                    <a:lnTo>
                      <a:pt x="60" y="12"/>
                    </a:lnTo>
                    <a:lnTo>
                      <a:pt x="60" y="8"/>
                    </a:lnTo>
                    <a:lnTo>
                      <a:pt x="60" y="8"/>
                    </a:lnTo>
                    <a:lnTo>
                      <a:pt x="62" y="6"/>
                    </a:lnTo>
                    <a:lnTo>
                      <a:pt x="60" y="4"/>
                    </a:lnTo>
                    <a:lnTo>
                      <a:pt x="50" y="0"/>
                    </a:lnTo>
                    <a:lnTo>
                      <a:pt x="50" y="0"/>
                    </a:lnTo>
                    <a:lnTo>
                      <a:pt x="46" y="0"/>
                    </a:lnTo>
                    <a:lnTo>
                      <a:pt x="40" y="2"/>
                    </a:lnTo>
                    <a:lnTo>
                      <a:pt x="38" y="6"/>
                    </a:lnTo>
                    <a:lnTo>
                      <a:pt x="36" y="10"/>
                    </a:lnTo>
                    <a:lnTo>
                      <a:pt x="36" y="10"/>
                    </a:lnTo>
                    <a:lnTo>
                      <a:pt x="38" y="12"/>
                    </a:lnTo>
                    <a:lnTo>
                      <a:pt x="38" y="14"/>
                    </a:lnTo>
                    <a:lnTo>
                      <a:pt x="36" y="20"/>
                    </a:lnTo>
                    <a:lnTo>
                      <a:pt x="36" y="20"/>
                    </a:lnTo>
                    <a:lnTo>
                      <a:pt x="34" y="24"/>
                    </a:lnTo>
                    <a:lnTo>
                      <a:pt x="32" y="24"/>
                    </a:lnTo>
                    <a:lnTo>
                      <a:pt x="30" y="22"/>
                    </a:lnTo>
                    <a:lnTo>
                      <a:pt x="32" y="18"/>
                    </a:lnTo>
                    <a:lnTo>
                      <a:pt x="32" y="18"/>
                    </a:lnTo>
                    <a:lnTo>
                      <a:pt x="32" y="10"/>
                    </a:lnTo>
                    <a:lnTo>
                      <a:pt x="32" y="8"/>
                    </a:lnTo>
                    <a:lnTo>
                      <a:pt x="30" y="10"/>
                    </a:lnTo>
                    <a:lnTo>
                      <a:pt x="30" y="10"/>
                    </a:lnTo>
                    <a:lnTo>
                      <a:pt x="26" y="10"/>
                    </a:lnTo>
                    <a:lnTo>
                      <a:pt x="20" y="8"/>
                    </a:lnTo>
                    <a:lnTo>
                      <a:pt x="18" y="8"/>
                    </a:lnTo>
                    <a:lnTo>
                      <a:pt x="14" y="8"/>
                    </a:lnTo>
                    <a:lnTo>
                      <a:pt x="14" y="8"/>
                    </a:lnTo>
                    <a:lnTo>
                      <a:pt x="16" y="10"/>
                    </a:lnTo>
                    <a:lnTo>
                      <a:pt x="18" y="10"/>
                    </a:lnTo>
                    <a:lnTo>
                      <a:pt x="22" y="14"/>
                    </a:lnTo>
                    <a:lnTo>
                      <a:pt x="20" y="16"/>
                    </a:lnTo>
                    <a:lnTo>
                      <a:pt x="18" y="18"/>
                    </a:lnTo>
                    <a:lnTo>
                      <a:pt x="18" y="18"/>
                    </a:lnTo>
                    <a:lnTo>
                      <a:pt x="14" y="20"/>
                    </a:lnTo>
                    <a:lnTo>
                      <a:pt x="8" y="20"/>
                    </a:lnTo>
                    <a:lnTo>
                      <a:pt x="4" y="20"/>
                    </a:lnTo>
                    <a:lnTo>
                      <a:pt x="0" y="20"/>
                    </a:lnTo>
                    <a:lnTo>
                      <a:pt x="0"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 name="Freeform 215"/>
              <p:cNvSpPr>
                <a:spLocks/>
              </p:cNvSpPr>
              <p:nvPr/>
            </p:nvSpPr>
            <p:spPr bwMode="auto">
              <a:xfrm>
                <a:off x="4683125" y="2543175"/>
                <a:ext cx="161925" cy="247650"/>
              </a:xfrm>
              <a:custGeom>
                <a:avLst/>
                <a:gdLst>
                  <a:gd name="T0" fmla="*/ 50 w 102"/>
                  <a:gd name="T1" fmla="*/ 156 h 156"/>
                  <a:gd name="T2" fmla="*/ 50 w 102"/>
                  <a:gd name="T3" fmla="*/ 156 h 156"/>
                  <a:gd name="T4" fmla="*/ 56 w 102"/>
                  <a:gd name="T5" fmla="*/ 154 h 156"/>
                  <a:gd name="T6" fmla="*/ 62 w 102"/>
                  <a:gd name="T7" fmla="*/ 154 h 156"/>
                  <a:gd name="T8" fmla="*/ 64 w 102"/>
                  <a:gd name="T9" fmla="*/ 154 h 156"/>
                  <a:gd name="T10" fmla="*/ 70 w 102"/>
                  <a:gd name="T11" fmla="*/ 150 h 156"/>
                  <a:gd name="T12" fmla="*/ 60 w 102"/>
                  <a:gd name="T13" fmla="*/ 144 h 156"/>
                  <a:gd name="T14" fmla="*/ 52 w 102"/>
                  <a:gd name="T15" fmla="*/ 144 h 156"/>
                  <a:gd name="T16" fmla="*/ 52 w 102"/>
                  <a:gd name="T17" fmla="*/ 142 h 156"/>
                  <a:gd name="T18" fmla="*/ 58 w 102"/>
                  <a:gd name="T19" fmla="*/ 134 h 156"/>
                  <a:gd name="T20" fmla="*/ 56 w 102"/>
                  <a:gd name="T21" fmla="*/ 130 h 156"/>
                  <a:gd name="T22" fmla="*/ 54 w 102"/>
                  <a:gd name="T23" fmla="*/ 122 h 156"/>
                  <a:gd name="T24" fmla="*/ 54 w 102"/>
                  <a:gd name="T25" fmla="*/ 120 h 156"/>
                  <a:gd name="T26" fmla="*/ 64 w 102"/>
                  <a:gd name="T27" fmla="*/ 116 h 156"/>
                  <a:gd name="T28" fmla="*/ 62 w 102"/>
                  <a:gd name="T29" fmla="*/ 112 h 156"/>
                  <a:gd name="T30" fmla="*/ 70 w 102"/>
                  <a:gd name="T31" fmla="*/ 108 h 156"/>
                  <a:gd name="T32" fmla="*/ 68 w 102"/>
                  <a:gd name="T33" fmla="*/ 104 h 156"/>
                  <a:gd name="T34" fmla="*/ 72 w 102"/>
                  <a:gd name="T35" fmla="*/ 104 h 156"/>
                  <a:gd name="T36" fmla="*/ 76 w 102"/>
                  <a:gd name="T37" fmla="*/ 102 h 156"/>
                  <a:gd name="T38" fmla="*/ 78 w 102"/>
                  <a:gd name="T39" fmla="*/ 82 h 156"/>
                  <a:gd name="T40" fmla="*/ 82 w 102"/>
                  <a:gd name="T41" fmla="*/ 80 h 156"/>
                  <a:gd name="T42" fmla="*/ 82 w 102"/>
                  <a:gd name="T43" fmla="*/ 84 h 156"/>
                  <a:gd name="T44" fmla="*/ 88 w 102"/>
                  <a:gd name="T45" fmla="*/ 88 h 156"/>
                  <a:gd name="T46" fmla="*/ 92 w 102"/>
                  <a:gd name="T47" fmla="*/ 86 h 156"/>
                  <a:gd name="T48" fmla="*/ 96 w 102"/>
                  <a:gd name="T49" fmla="*/ 84 h 156"/>
                  <a:gd name="T50" fmla="*/ 102 w 102"/>
                  <a:gd name="T51" fmla="*/ 72 h 156"/>
                  <a:gd name="T52" fmla="*/ 86 w 102"/>
                  <a:gd name="T53" fmla="*/ 66 h 156"/>
                  <a:gd name="T54" fmla="*/ 80 w 102"/>
                  <a:gd name="T55" fmla="*/ 64 h 156"/>
                  <a:gd name="T56" fmla="*/ 80 w 102"/>
                  <a:gd name="T57" fmla="*/ 60 h 156"/>
                  <a:gd name="T58" fmla="*/ 78 w 102"/>
                  <a:gd name="T59" fmla="*/ 50 h 156"/>
                  <a:gd name="T60" fmla="*/ 82 w 102"/>
                  <a:gd name="T61" fmla="*/ 38 h 156"/>
                  <a:gd name="T62" fmla="*/ 84 w 102"/>
                  <a:gd name="T63" fmla="*/ 32 h 156"/>
                  <a:gd name="T64" fmla="*/ 88 w 102"/>
                  <a:gd name="T65" fmla="*/ 20 h 156"/>
                  <a:gd name="T66" fmla="*/ 86 w 102"/>
                  <a:gd name="T67" fmla="*/ 8 h 156"/>
                  <a:gd name="T68" fmla="*/ 88 w 102"/>
                  <a:gd name="T69" fmla="*/ 0 h 156"/>
                  <a:gd name="T70" fmla="*/ 84 w 102"/>
                  <a:gd name="T71" fmla="*/ 4 h 156"/>
                  <a:gd name="T72" fmla="*/ 72 w 102"/>
                  <a:gd name="T73" fmla="*/ 8 h 156"/>
                  <a:gd name="T74" fmla="*/ 60 w 102"/>
                  <a:gd name="T75" fmla="*/ 22 h 156"/>
                  <a:gd name="T76" fmla="*/ 44 w 102"/>
                  <a:gd name="T77" fmla="*/ 32 h 156"/>
                  <a:gd name="T78" fmla="*/ 26 w 102"/>
                  <a:gd name="T79" fmla="*/ 34 h 156"/>
                  <a:gd name="T80" fmla="*/ 10 w 102"/>
                  <a:gd name="T81" fmla="*/ 46 h 156"/>
                  <a:gd name="T82" fmla="*/ 2 w 102"/>
                  <a:gd name="T83" fmla="*/ 78 h 156"/>
                  <a:gd name="T84" fmla="*/ 6 w 102"/>
                  <a:gd name="T85" fmla="*/ 106 h 156"/>
                  <a:gd name="T86" fmla="*/ 0 w 102"/>
                  <a:gd name="T87" fmla="*/ 118 h 156"/>
                  <a:gd name="T88" fmla="*/ 8 w 102"/>
                  <a:gd name="T89" fmla="*/ 122 h 156"/>
                  <a:gd name="T90" fmla="*/ 10 w 102"/>
                  <a:gd name="T91" fmla="*/ 122 h 156"/>
                  <a:gd name="T92" fmla="*/ 14 w 102"/>
                  <a:gd name="T93" fmla="*/ 122 h 156"/>
                  <a:gd name="T94" fmla="*/ 22 w 102"/>
                  <a:gd name="T95" fmla="*/ 128 h 156"/>
                  <a:gd name="T96" fmla="*/ 22 w 102"/>
                  <a:gd name="T97" fmla="*/ 140 h 156"/>
                  <a:gd name="T98" fmla="*/ 16 w 102"/>
                  <a:gd name="T99" fmla="*/ 138 h 156"/>
                  <a:gd name="T100" fmla="*/ 16 w 102"/>
                  <a:gd name="T101" fmla="*/ 144 h 156"/>
                  <a:gd name="T102" fmla="*/ 20 w 102"/>
                  <a:gd name="T103" fmla="*/ 142 h 156"/>
                  <a:gd name="T104" fmla="*/ 22 w 102"/>
                  <a:gd name="T105" fmla="*/ 154 h 156"/>
                  <a:gd name="T106" fmla="*/ 22 w 102"/>
                  <a:gd name="T107" fmla="*/ 152 h 156"/>
                  <a:gd name="T108" fmla="*/ 36 w 102"/>
                  <a:gd name="T109" fmla="*/ 15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2" h="156">
                    <a:moveTo>
                      <a:pt x="36" y="154"/>
                    </a:moveTo>
                    <a:lnTo>
                      <a:pt x="36" y="154"/>
                    </a:lnTo>
                    <a:lnTo>
                      <a:pt x="50" y="156"/>
                    </a:lnTo>
                    <a:lnTo>
                      <a:pt x="50" y="156"/>
                    </a:lnTo>
                    <a:lnTo>
                      <a:pt x="50" y="156"/>
                    </a:lnTo>
                    <a:lnTo>
                      <a:pt x="50" y="156"/>
                    </a:lnTo>
                    <a:lnTo>
                      <a:pt x="54" y="154"/>
                    </a:lnTo>
                    <a:lnTo>
                      <a:pt x="56" y="154"/>
                    </a:lnTo>
                    <a:lnTo>
                      <a:pt x="56" y="154"/>
                    </a:lnTo>
                    <a:lnTo>
                      <a:pt x="58" y="156"/>
                    </a:lnTo>
                    <a:lnTo>
                      <a:pt x="58" y="156"/>
                    </a:lnTo>
                    <a:lnTo>
                      <a:pt x="62" y="154"/>
                    </a:lnTo>
                    <a:lnTo>
                      <a:pt x="64" y="154"/>
                    </a:lnTo>
                    <a:lnTo>
                      <a:pt x="64" y="154"/>
                    </a:lnTo>
                    <a:lnTo>
                      <a:pt x="64" y="154"/>
                    </a:lnTo>
                    <a:lnTo>
                      <a:pt x="66" y="156"/>
                    </a:lnTo>
                    <a:lnTo>
                      <a:pt x="70" y="154"/>
                    </a:lnTo>
                    <a:lnTo>
                      <a:pt x="70" y="150"/>
                    </a:lnTo>
                    <a:lnTo>
                      <a:pt x="66" y="146"/>
                    </a:lnTo>
                    <a:lnTo>
                      <a:pt x="66" y="146"/>
                    </a:lnTo>
                    <a:lnTo>
                      <a:pt x="60" y="144"/>
                    </a:lnTo>
                    <a:lnTo>
                      <a:pt x="58" y="146"/>
                    </a:lnTo>
                    <a:lnTo>
                      <a:pt x="54" y="146"/>
                    </a:lnTo>
                    <a:lnTo>
                      <a:pt x="52" y="144"/>
                    </a:lnTo>
                    <a:lnTo>
                      <a:pt x="52" y="144"/>
                    </a:lnTo>
                    <a:lnTo>
                      <a:pt x="52" y="142"/>
                    </a:lnTo>
                    <a:lnTo>
                      <a:pt x="52" y="142"/>
                    </a:lnTo>
                    <a:lnTo>
                      <a:pt x="56" y="138"/>
                    </a:lnTo>
                    <a:lnTo>
                      <a:pt x="58" y="136"/>
                    </a:lnTo>
                    <a:lnTo>
                      <a:pt x="58" y="134"/>
                    </a:lnTo>
                    <a:lnTo>
                      <a:pt x="58" y="132"/>
                    </a:lnTo>
                    <a:lnTo>
                      <a:pt x="58" y="132"/>
                    </a:lnTo>
                    <a:lnTo>
                      <a:pt x="56" y="130"/>
                    </a:lnTo>
                    <a:lnTo>
                      <a:pt x="54" y="128"/>
                    </a:lnTo>
                    <a:lnTo>
                      <a:pt x="54" y="126"/>
                    </a:lnTo>
                    <a:lnTo>
                      <a:pt x="54" y="122"/>
                    </a:lnTo>
                    <a:lnTo>
                      <a:pt x="54" y="122"/>
                    </a:lnTo>
                    <a:lnTo>
                      <a:pt x="54" y="122"/>
                    </a:lnTo>
                    <a:lnTo>
                      <a:pt x="54" y="120"/>
                    </a:lnTo>
                    <a:lnTo>
                      <a:pt x="58" y="118"/>
                    </a:lnTo>
                    <a:lnTo>
                      <a:pt x="62" y="116"/>
                    </a:lnTo>
                    <a:lnTo>
                      <a:pt x="64" y="116"/>
                    </a:lnTo>
                    <a:lnTo>
                      <a:pt x="64" y="114"/>
                    </a:lnTo>
                    <a:lnTo>
                      <a:pt x="64" y="114"/>
                    </a:lnTo>
                    <a:lnTo>
                      <a:pt x="62" y="112"/>
                    </a:lnTo>
                    <a:lnTo>
                      <a:pt x="64" y="112"/>
                    </a:lnTo>
                    <a:lnTo>
                      <a:pt x="66" y="110"/>
                    </a:lnTo>
                    <a:lnTo>
                      <a:pt x="70" y="108"/>
                    </a:lnTo>
                    <a:lnTo>
                      <a:pt x="70" y="106"/>
                    </a:lnTo>
                    <a:lnTo>
                      <a:pt x="68" y="104"/>
                    </a:lnTo>
                    <a:lnTo>
                      <a:pt x="68" y="104"/>
                    </a:lnTo>
                    <a:lnTo>
                      <a:pt x="64" y="102"/>
                    </a:lnTo>
                    <a:lnTo>
                      <a:pt x="68" y="102"/>
                    </a:lnTo>
                    <a:lnTo>
                      <a:pt x="72" y="104"/>
                    </a:lnTo>
                    <a:lnTo>
                      <a:pt x="74" y="104"/>
                    </a:lnTo>
                    <a:lnTo>
                      <a:pt x="76" y="102"/>
                    </a:lnTo>
                    <a:lnTo>
                      <a:pt x="76" y="102"/>
                    </a:lnTo>
                    <a:lnTo>
                      <a:pt x="78" y="98"/>
                    </a:lnTo>
                    <a:lnTo>
                      <a:pt x="76" y="90"/>
                    </a:lnTo>
                    <a:lnTo>
                      <a:pt x="78" y="82"/>
                    </a:lnTo>
                    <a:lnTo>
                      <a:pt x="78" y="80"/>
                    </a:lnTo>
                    <a:lnTo>
                      <a:pt x="82" y="80"/>
                    </a:lnTo>
                    <a:lnTo>
                      <a:pt x="82" y="80"/>
                    </a:lnTo>
                    <a:lnTo>
                      <a:pt x="84" y="80"/>
                    </a:lnTo>
                    <a:lnTo>
                      <a:pt x="84" y="82"/>
                    </a:lnTo>
                    <a:lnTo>
                      <a:pt x="82" y="84"/>
                    </a:lnTo>
                    <a:lnTo>
                      <a:pt x="84" y="88"/>
                    </a:lnTo>
                    <a:lnTo>
                      <a:pt x="84" y="88"/>
                    </a:lnTo>
                    <a:lnTo>
                      <a:pt x="88" y="88"/>
                    </a:lnTo>
                    <a:lnTo>
                      <a:pt x="88" y="88"/>
                    </a:lnTo>
                    <a:lnTo>
                      <a:pt x="90" y="86"/>
                    </a:lnTo>
                    <a:lnTo>
                      <a:pt x="92" y="86"/>
                    </a:lnTo>
                    <a:lnTo>
                      <a:pt x="92" y="86"/>
                    </a:lnTo>
                    <a:lnTo>
                      <a:pt x="94" y="86"/>
                    </a:lnTo>
                    <a:lnTo>
                      <a:pt x="96" y="84"/>
                    </a:lnTo>
                    <a:lnTo>
                      <a:pt x="102" y="74"/>
                    </a:lnTo>
                    <a:lnTo>
                      <a:pt x="102" y="74"/>
                    </a:lnTo>
                    <a:lnTo>
                      <a:pt x="102" y="72"/>
                    </a:lnTo>
                    <a:lnTo>
                      <a:pt x="100" y="70"/>
                    </a:lnTo>
                    <a:lnTo>
                      <a:pt x="96" y="68"/>
                    </a:lnTo>
                    <a:lnTo>
                      <a:pt x="86" y="66"/>
                    </a:lnTo>
                    <a:lnTo>
                      <a:pt x="86" y="66"/>
                    </a:lnTo>
                    <a:lnTo>
                      <a:pt x="82" y="64"/>
                    </a:lnTo>
                    <a:lnTo>
                      <a:pt x="80" y="64"/>
                    </a:lnTo>
                    <a:lnTo>
                      <a:pt x="78" y="64"/>
                    </a:lnTo>
                    <a:lnTo>
                      <a:pt x="80" y="60"/>
                    </a:lnTo>
                    <a:lnTo>
                      <a:pt x="80" y="60"/>
                    </a:lnTo>
                    <a:lnTo>
                      <a:pt x="82" y="58"/>
                    </a:lnTo>
                    <a:lnTo>
                      <a:pt x="80" y="54"/>
                    </a:lnTo>
                    <a:lnTo>
                      <a:pt x="78" y="50"/>
                    </a:lnTo>
                    <a:lnTo>
                      <a:pt x="78" y="46"/>
                    </a:lnTo>
                    <a:lnTo>
                      <a:pt x="78" y="46"/>
                    </a:lnTo>
                    <a:lnTo>
                      <a:pt x="82" y="38"/>
                    </a:lnTo>
                    <a:lnTo>
                      <a:pt x="82" y="34"/>
                    </a:lnTo>
                    <a:lnTo>
                      <a:pt x="84" y="32"/>
                    </a:lnTo>
                    <a:lnTo>
                      <a:pt x="84" y="32"/>
                    </a:lnTo>
                    <a:lnTo>
                      <a:pt x="86" y="28"/>
                    </a:lnTo>
                    <a:lnTo>
                      <a:pt x="88" y="26"/>
                    </a:lnTo>
                    <a:lnTo>
                      <a:pt x="88" y="20"/>
                    </a:lnTo>
                    <a:lnTo>
                      <a:pt x="86" y="14"/>
                    </a:lnTo>
                    <a:lnTo>
                      <a:pt x="86" y="14"/>
                    </a:lnTo>
                    <a:lnTo>
                      <a:pt x="86" y="8"/>
                    </a:lnTo>
                    <a:lnTo>
                      <a:pt x="88" y="4"/>
                    </a:lnTo>
                    <a:lnTo>
                      <a:pt x="90" y="2"/>
                    </a:lnTo>
                    <a:lnTo>
                      <a:pt x="88" y="0"/>
                    </a:lnTo>
                    <a:lnTo>
                      <a:pt x="88" y="0"/>
                    </a:lnTo>
                    <a:lnTo>
                      <a:pt x="86" y="0"/>
                    </a:lnTo>
                    <a:lnTo>
                      <a:pt x="84" y="4"/>
                    </a:lnTo>
                    <a:lnTo>
                      <a:pt x="80" y="6"/>
                    </a:lnTo>
                    <a:lnTo>
                      <a:pt x="72" y="8"/>
                    </a:lnTo>
                    <a:lnTo>
                      <a:pt x="72" y="8"/>
                    </a:lnTo>
                    <a:lnTo>
                      <a:pt x="68" y="10"/>
                    </a:lnTo>
                    <a:lnTo>
                      <a:pt x="64" y="12"/>
                    </a:lnTo>
                    <a:lnTo>
                      <a:pt x="60" y="22"/>
                    </a:lnTo>
                    <a:lnTo>
                      <a:pt x="56" y="26"/>
                    </a:lnTo>
                    <a:lnTo>
                      <a:pt x="50" y="30"/>
                    </a:lnTo>
                    <a:lnTo>
                      <a:pt x="44" y="32"/>
                    </a:lnTo>
                    <a:lnTo>
                      <a:pt x="34" y="32"/>
                    </a:lnTo>
                    <a:lnTo>
                      <a:pt x="34" y="32"/>
                    </a:lnTo>
                    <a:lnTo>
                      <a:pt x="26" y="34"/>
                    </a:lnTo>
                    <a:lnTo>
                      <a:pt x="20" y="36"/>
                    </a:lnTo>
                    <a:lnTo>
                      <a:pt x="14" y="42"/>
                    </a:lnTo>
                    <a:lnTo>
                      <a:pt x="10" y="46"/>
                    </a:lnTo>
                    <a:lnTo>
                      <a:pt x="4" y="62"/>
                    </a:lnTo>
                    <a:lnTo>
                      <a:pt x="2" y="78"/>
                    </a:lnTo>
                    <a:lnTo>
                      <a:pt x="2" y="78"/>
                    </a:lnTo>
                    <a:lnTo>
                      <a:pt x="2" y="92"/>
                    </a:lnTo>
                    <a:lnTo>
                      <a:pt x="4" y="100"/>
                    </a:lnTo>
                    <a:lnTo>
                      <a:pt x="6" y="106"/>
                    </a:lnTo>
                    <a:lnTo>
                      <a:pt x="4" y="112"/>
                    </a:lnTo>
                    <a:lnTo>
                      <a:pt x="4" y="112"/>
                    </a:lnTo>
                    <a:lnTo>
                      <a:pt x="0" y="118"/>
                    </a:lnTo>
                    <a:lnTo>
                      <a:pt x="2" y="120"/>
                    </a:lnTo>
                    <a:lnTo>
                      <a:pt x="4" y="120"/>
                    </a:lnTo>
                    <a:lnTo>
                      <a:pt x="8" y="122"/>
                    </a:lnTo>
                    <a:lnTo>
                      <a:pt x="8" y="122"/>
                    </a:lnTo>
                    <a:lnTo>
                      <a:pt x="10" y="124"/>
                    </a:lnTo>
                    <a:lnTo>
                      <a:pt x="10" y="122"/>
                    </a:lnTo>
                    <a:lnTo>
                      <a:pt x="12" y="122"/>
                    </a:lnTo>
                    <a:lnTo>
                      <a:pt x="14" y="122"/>
                    </a:lnTo>
                    <a:lnTo>
                      <a:pt x="14" y="122"/>
                    </a:lnTo>
                    <a:lnTo>
                      <a:pt x="16" y="124"/>
                    </a:lnTo>
                    <a:lnTo>
                      <a:pt x="20" y="126"/>
                    </a:lnTo>
                    <a:lnTo>
                      <a:pt x="22" y="128"/>
                    </a:lnTo>
                    <a:lnTo>
                      <a:pt x="22" y="136"/>
                    </a:lnTo>
                    <a:lnTo>
                      <a:pt x="22" y="136"/>
                    </a:lnTo>
                    <a:lnTo>
                      <a:pt x="22" y="140"/>
                    </a:lnTo>
                    <a:lnTo>
                      <a:pt x="20" y="138"/>
                    </a:lnTo>
                    <a:lnTo>
                      <a:pt x="18" y="136"/>
                    </a:lnTo>
                    <a:lnTo>
                      <a:pt x="16" y="138"/>
                    </a:lnTo>
                    <a:lnTo>
                      <a:pt x="16" y="140"/>
                    </a:lnTo>
                    <a:lnTo>
                      <a:pt x="16" y="140"/>
                    </a:lnTo>
                    <a:lnTo>
                      <a:pt x="16" y="144"/>
                    </a:lnTo>
                    <a:lnTo>
                      <a:pt x="16" y="144"/>
                    </a:lnTo>
                    <a:lnTo>
                      <a:pt x="20" y="142"/>
                    </a:lnTo>
                    <a:lnTo>
                      <a:pt x="20" y="142"/>
                    </a:lnTo>
                    <a:lnTo>
                      <a:pt x="22" y="142"/>
                    </a:lnTo>
                    <a:lnTo>
                      <a:pt x="22" y="154"/>
                    </a:lnTo>
                    <a:lnTo>
                      <a:pt x="22" y="154"/>
                    </a:lnTo>
                    <a:lnTo>
                      <a:pt x="22" y="154"/>
                    </a:lnTo>
                    <a:lnTo>
                      <a:pt x="22" y="154"/>
                    </a:lnTo>
                    <a:lnTo>
                      <a:pt x="22" y="152"/>
                    </a:lnTo>
                    <a:lnTo>
                      <a:pt x="22" y="152"/>
                    </a:lnTo>
                    <a:lnTo>
                      <a:pt x="36" y="154"/>
                    </a:lnTo>
                    <a:lnTo>
                      <a:pt x="36" y="15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 name="Freeform 216"/>
              <p:cNvSpPr>
                <a:spLocks/>
              </p:cNvSpPr>
              <p:nvPr/>
            </p:nvSpPr>
            <p:spPr bwMode="auto">
              <a:xfrm>
                <a:off x="4841875" y="2578100"/>
                <a:ext cx="12700" cy="9525"/>
              </a:xfrm>
              <a:custGeom>
                <a:avLst/>
                <a:gdLst>
                  <a:gd name="T0" fmla="*/ 8 w 8"/>
                  <a:gd name="T1" fmla="*/ 2 h 6"/>
                  <a:gd name="T2" fmla="*/ 8 w 8"/>
                  <a:gd name="T3" fmla="*/ 2 h 6"/>
                  <a:gd name="T4" fmla="*/ 8 w 8"/>
                  <a:gd name="T5" fmla="*/ 0 h 6"/>
                  <a:gd name="T6" fmla="*/ 4 w 8"/>
                  <a:gd name="T7" fmla="*/ 0 h 6"/>
                  <a:gd name="T8" fmla="*/ 2 w 8"/>
                  <a:gd name="T9" fmla="*/ 2 h 6"/>
                  <a:gd name="T10" fmla="*/ 0 w 8"/>
                  <a:gd name="T11" fmla="*/ 4 h 6"/>
                  <a:gd name="T12" fmla="*/ 0 w 8"/>
                  <a:gd name="T13" fmla="*/ 4 h 6"/>
                  <a:gd name="T14" fmla="*/ 0 w 8"/>
                  <a:gd name="T15" fmla="*/ 6 h 6"/>
                  <a:gd name="T16" fmla="*/ 2 w 8"/>
                  <a:gd name="T17" fmla="*/ 6 h 6"/>
                  <a:gd name="T18" fmla="*/ 8 w 8"/>
                  <a:gd name="T19" fmla="*/ 2 h 6"/>
                  <a:gd name="T20" fmla="*/ 8 w 8"/>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6">
                    <a:moveTo>
                      <a:pt x="8" y="2"/>
                    </a:moveTo>
                    <a:lnTo>
                      <a:pt x="8" y="2"/>
                    </a:lnTo>
                    <a:lnTo>
                      <a:pt x="8" y="0"/>
                    </a:lnTo>
                    <a:lnTo>
                      <a:pt x="4" y="0"/>
                    </a:lnTo>
                    <a:lnTo>
                      <a:pt x="2" y="2"/>
                    </a:lnTo>
                    <a:lnTo>
                      <a:pt x="0" y="4"/>
                    </a:lnTo>
                    <a:lnTo>
                      <a:pt x="0" y="4"/>
                    </a:lnTo>
                    <a:lnTo>
                      <a:pt x="0" y="6"/>
                    </a:lnTo>
                    <a:lnTo>
                      <a:pt x="2" y="6"/>
                    </a:lnTo>
                    <a:lnTo>
                      <a:pt x="8" y="2"/>
                    </a:lnTo>
                    <a:lnTo>
                      <a:pt x="8"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 name="Freeform 217"/>
              <p:cNvSpPr>
                <a:spLocks/>
              </p:cNvSpPr>
              <p:nvPr/>
            </p:nvSpPr>
            <p:spPr bwMode="auto">
              <a:xfrm>
                <a:off x="4965700" y="2803525"/>
                <a:ext cx="31750" cy="38100"/>
              </a:xfrm>
              <a:custGeom>
                <a:avLst/>
                <a:gdLst>
                  <a:gd name="T0" fmla="*/ 6 w 20"/>
                  <a:gd name="T1" fmla="*/ 24 h 24"/>
                  <a:gd name="T2" fmla="*/ 6 w 20"/>
                  <a:gd name="T3" fmla="*/ 24 h 24"/>
                  <a:gd name="T4" fmla="*/ 10 w 20"/>
                  <a:gd name="T5" fmla="*/ 24 h 24"/>
                  <a:gd name="T6" fmla="*/ 10 w 20"/>
                  <a:gd name="T7" fmla="*/ 24 h 24"/>
                  <a:gd name="T8" fmla="*/ 10 w 20"/>
                  <a:gd name="T9" fmla="*/ 22 h 24"/>
                  <a:gd name="T10" fmla="*/ 10 w 20"/>
                  <a:gd name="T11" fmla="*/ 22 h 24"/>
                  <a:gd name="T12" fmla="*/ 10 w 20"/>
                  <a:gd name="T13" fmla="*/ 20 h 24"/>
                  <a:gd name="T14" fmla="*/ 10 w 20"/>
                  <a:gd name="T15" fmla="*/ 18 h 24"/>
                  <a:gd name="T16" fmla="*/ 12 w 20"/>
                  <a:gd name="T17" fmla="*/ 18 h 24"/>
                  <a:gd name="T18" fmla="*/ 16 w 20"/>
                  <a:gd name="T19" fmla="*/ 20 h 24"/>
                  <a:gd name="T20" fmla="*/ 16 w 20"/>
                  <a:gd name="T21" fmla="*/ 20 h 24"/>
                  <a:gd name="T22" fmla="*/ 18 w 20"/>
                  <a:gd name="T23" fmla="*/ 22 h 24"/>
                  <a:gd name="T24" fmla="*/ 20 w 20"/>
                  <a:gd name="T25" fmla="*/ 20 h 24"/>
                  <a:gd name="T26" fmla="*/ 20 w 20"/>
                  <a:gd name="T27" fmla="*/ 18 h 24"/>
                  <a:gd name="T28" fmla="*/ 16 w 20"/>
                  <a:gd name="T29" fmla="*/ 16 h 24"/>
                  <a:gd name="T30" fmla="*/ 16 w 20"/>
                  <a:gd name="T31" fmla="*/ 16 h 24"/>
                  <a:gd name="T32" fmla="*/ 16 w 20"/>
                  <a:gd name="T33" fmla="*/ 14 h 24"/>
                  <a:gd name="T34" fmla="*/ 16 w 20"/>
                  <a:gd name="T35" fmla="*/ 14 h 24"/>
                  <a:gd name="T36" fmla="*/ 18 w 20"/>
                  <a:gd name="T37" fmla="*/ 10 h 24"/>
                  <a:gd name="T38" fmla="*/ 18 w 20"/>
                  <a:gd name="T39" fmla="*/ 8 h 24"/>
                  <a:gd name="T40" fmla="*/ 14 w 20"/>
                  <a:gd name="T41" fmla="*/ 4 h 24"/>
                  <a:gd name="T42" fmla="*/ 14 w 20"/>
                  <a:gd name="T43" fmla="*/ 4 h 24"/>
                  <a:gd name="T44" fmla="*/ 10 w 20"/>
                  <a:gd name="T45" fmla="*/ 2 h 24"/>
                  <a:gd name="T46" fmla="*/ 8 w 20"/>
                  <a:gd name="T47" fmla="*/ 0 h 24"/>
                  <a:gd name="T48" fmla="*/ 6 w 20"/>
                  <a:gd name="T49" fmla="*/ 0 h 24"/>
                  <a:gd name="T50" fmla="*/ 2 w 20"/>
                  <a:gd name="T51" fmla="*/ 2 h 24"/>
                  <a:gd name="T52" fmla="*/ 2 w 20"/>
                  <a:gd name="T53" fmla="*/ 2 h 24"/>
                  <a:gd name="T54" fmla="*/ 2 w 20"/>
                  <a:gd name="T55" fmla="*/ 2 h 24"/>
                  <a:gd name="T56" fmla="*/ 2 w 20"/>
                  <a:gd name="T57" fmla="*/ 4 h 24"/>
                  <a:gd name="T58" fmla="*/ 4 w 20"/>
                  <a:gd name="T59" fmla="*/ 6 h 24"/>
                  <a:gd name="T60" fmla="*/ 8 w 20"/>
                  <a:gd name="T61" fmla="*/ 8 h 24"/>
                  <a:gd name="T62" fmla="*/ 12 w 20"/>
                  <a:gd name="T63" fmla="*/ 10 h 24"/>
                  <a:gd name="T64" fmla="*/ 12 w 20"/>
                  <a:gd name="T65" fmla="*/ 10 h 24"/>
                  <a:gd name="T66" fmla="*/ 10 w 20"/>
                  <a:gd name="T67" fmla="*/ 10 h 24"/>
                  <a:gd name="T68" fmla="*/ 6 w 20"/>
                  <a:gd name="T69" fmla="*/ 10 h 24"/>
                  <a:gd name="T70" fmla="*/ 0 w 20"/>
                  <a:gd name="T71" fmla="*/ 6 h 24"/>
                  <a:gd name="T72" fmla="*/ 0 w 20"/>
                  <a:gd name="T73" fmla="*/ 6 h 24"/>
                  <a:gd name="T74" fmla="*/ 0 w 20"/>
                  <a:gd name="T75" fmla="*/ 8 h 24"/>
                  <a:gd name="T76" fmla="*/ 0 w 20"/>
                  <a:gd name="T77" fmla="*/ 10 h 24"/>
                  <a:gd name="T78" fmla="*/ 2 w 20"/>
                  <a:gd name="T79" fmla="*/ 14 h 24"/>
                  <a:gd name="T80" fmla="*/ 0 w 20"/>
                  <a:gd name="T81" fmla="*/ 16 h 24"/>
                  <a:gd name="T82" fmla="*/ 0 w 20"/>
                  <a:gd name="T83" fmla="*/ 16 h 24"/>
                  <a:gd name="T84" fmla="*/ 0 w 20"/>
                  <a:gd name="T85" fmla="*/ 16 h 24"/>
                  <a:gd name="T86" fmla="*/ 0 w 20"/>
                  <a:gd name="T87" fmla="*/ 18 h 24"/>
                  <a:gd name="T88" fmla="*/ 6 w 20"/>
                  <a:gd name="T89" fmla="*/ 24 h 24"/>
                  <a:gd name="T90" fmla="*/ 6 w 20"/>
                  <a:gd name="T9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0" h="24">
                    <a:moveTo>
                      <a:pt x="6" y="24"/>
                    </a:moveTo>
                    <a:lnTo>
                      <a:pt x="6" y="24"/>
                    </a:lnTo>
                    <a:lnTo>
                      <a:pt x="10" y="24"/>
                    </a:lnTo>
                    <a:lnTo>
                      <a:pt x="10" y="24"/>
                    </a:lnTo>
                    <a:lnTo>
                      <a:pt x="10" y="22"/>
                    </a:lnTo>
                    <a:lnTo>
                      <a:pt x="10" y="22"/>
                    </a:lnTo>
                    <a:lnTo>
                      <a:pt x="10" y="20"/>
                    </a:lnTo>
                    <a:lnTo>
                      <a:pt x="10" y="18"/>
                    </a:lnTo>
                    <a:lnTo>
                      <a:pt x="12" y="18"/>
                    </a:lnTo>
                    <a:lnTo>
                      <a:pt x="16" y="20"/>
                    </a:lnTo>
                    <a:lnTo>
                      <a:pt x="16" y="20"/>
                    </a:lnTo>
                    <a:lnTo>
                      <a:pt x="18" y="22"/>
                    </a:lnTo>
                    <a:lnTo>
                      <a:pt x="20" y="20"/>
                    </a:lnTo>
                    <a:lnTo>
                      <a:pt x="20" y="18"/>
                    </a:lnTo>
                    <a:lnTo>
                      <a:pt x="16" y="16"/>
                    </a:lnTo>
                    <a:lnTo>
                      <a:pt x="16" y="16"/>
                    </a:lnTo>
                    <a:lnTo>
                      <a:pt x="16" y="14"/>
                    </a:lnTo>
                    <a:lnTo>
                      <a:pt x="16" y="14"/>
                    </a:lnTo>
                    <a:lnTo>
                      <a:pt x="18" y="10"/>
                    </a:lnTo>
                    <a:lnTo>
                      <a:pt x="18" y="8"/>
                    </a:lnTo>
                    <a:lnTo>
                      <a:pt x="14" y="4"/>
                    </a:lnTo>
                    <a:lnTo>
                      <a:pt x="14" y="4"/>
                    </a:lnTo>
                    <a:lnTo>
                      <a:pt x="10" y="2"/>
                    </a:lnTo>
                    <a:lnTo>
                      <a:pt x="8" y="0"/>
                    </a:lnTo>
                    <a:lnTo>
                      <a:pt x="6" y="0"/>
                    </a:lnTo>
                    <a:lnTo>
                      <a:pt x="2" y="2"/>
                    </a:lnTo>
                    <a:lnTo>
                      <a:pt x="2" y="2"/>
                    </a:lnTo>
                    <a:lnTo>
                      <a:pt x="2" y="2"/>
                    </a:lnTo>
                    <a:lnTo>
                      <a:pt x="2" y="4"/>
                    </a:lnTo>
                    <a:lnTo>
                      <a:pt x="4" y="6"/>
                    </a:lnTo>
                    <a:lnTo>
                      <a:pt x="8" y="8"/>
                    </a:lnTo>
                    <a:lnTo>
                      <a:pt x="12" y="10"/>
                    </a:lnTo>
                    <a:lnTo>
                      <a:pt x="12" y="10"/>
                    </a:lnTo>
                    <a:lnTo>
                      <a:pt x="10" y="10"/>
                    </a:lnTo>
                    <a:lnTo>
                      <a:pt x="6" y="10"/>
                    </a:lnTo>
                    <a:lnTo>
                      <a:pt x="0" y="6"/>
                    </a:lnTo>
                    <a:lnTo>
                      <a:pt x="0" y="6"/>
                    </a:lnTo>
                    <a:lnTo>
                      <a:pt x="0" y="8"/>
                    </a:lnTo>
                    <a:lnTo>
                      <a:pt x="0" y="10"/>
                    </a:lnTo>
                    <a:lnTo>
                      <a:pt x="2" y="14"/>
                    </a:lnTo>
                    <a:lnTo>
                      <a:pt x="0" y="16"/>
                    </a:lnTo>
                    <a:lnTo>
                      <a:pt x="0" y="16"/>
                    </a:lnTo>
                    <a:lnTo>
                      <a:pt x="0" y="16"/>
                    </a:lnTo>
                    <a:lnTo>
                      <a:pt x="0" y="18"/>
                    </a:lnTo>
                    <a:lnTo>
                      <a:pt x="6" y="24"/>
                    </a:lnTo>
                    <a:lnTo>
                      <a:pt x="6"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 name="Freeform 218"/>
              <p:cNvSpPr>
                <a:spLocks/>
              </p:cNvSpPr>
              <p:nvPr/>
            </p:nvSpPr>
            <p:spPr bwMode="auto">
              <a:xfrm>
                <a:off x="5000625" y="2847975"/>
                <a:ext cx="22225" cy="25400"/>
              </a:xfrm>
              <a:custGeom>
                <a:avLst/>
                <a:gdLst>
                  <a:gd name="T0" fmla="*/ 14 w 14"/>
                  <a:gd name="T1" fmla="*/ 12 h 16"/>
                  <a:gd name="T2" fmla="*/ 14 w 14"/>
                  <a:gd name="T3" fmla="*/ 12 h 16"/>
                  <a:gd name="T4" fmla="*/ 14 w 14"/>
                  <a:gd name="T5" fmla="*/ 10 h 16"/>
                  <a:gd name="T6" fmla="*/ 14 w 14"/>
                  <a:gd name="T7" fmla="*/ 10 h 16"/>
                  <a:gd name="T8" fmla="*/ 6 w 14"/>
                  <a:gd name="T9" fmla="*/ 6 h 16"/>
                  <a:gd name="T10" fmla="*/ 0 w 14"/>
                  <a:gd name="T11" fmla="*/ 0 h 16"/>
                  <a:gd name="T12" fmla="*/ 0 w 14"/>
                  <a:gd name="T13" fmla="*/ 0 h 16"/>
                  <a:gd name="T14" fmla="*/ 0 w 14"/>
                  <a:gd name="T15" fmla="*/ 0 h 16"/>
                  <a:gd name="T16" fmla="*/ 0 w 14"/>
                  <a:gd name="T17" fmla="*/ 0 h 16"/>
                  <a:gd name="T18" fmla="*/ 2 w 14"/>
                  <a:gd name="T19" fmla="*/ 4 h 16"/>
                  <a:gd name="T20" fmla="*/ 4 w 14"/>
                  <a:gd name="T21" fmla="*/ 10 h 16"/>
                  <a:gd name="T22" fmla="*/ 4 w 14"/>
                  <a:gd name="T23" fmla="*/ 10 h 16"/>
                  <a:gd name="T24" fmla="*/ 4 w 14"/>
                  <a:gd name="T25" fmla="*/ 12 h 16"/>
                  <a:gd name="T26" fmla="*/ 4 w 14"/>
                  <a:gd name="T27" fmla="*/ 14 h 16"/>
                  <a:gd name="T28" fmla="*/ 4 w 14"/>
                  <a:gd name="T29" fmla="*/ 14 h 16"/>
                  <a:gd name="T30" fmla="*/ 4 w 14"/>
                  <a:gd name="T31" fmla="*/ 16 h 16"/>
                  <a:gd name="T32" fmla="*/ 4 w 14"/>
                  <a:gd name="T33" fmla="*/ 16 h 16"/>
                  <a:gd name="T34" fmla="*/ 8 w 14"/>
                  <a:gd name="T35" fmla="*/ 16 h 16"/>
                  <a:gd name="T36" fmla="*/ 14 w 14"/>
                  <a:gd name="T37" fmla="*/ 14 h 16"/>
                  <a:gd name="T38" fmla="*/ 14 w 14"/>
                  <a:gd name="T39" fmla="*/ 14 h 16"/>
                  <a:gd name="T40" fmla="*/ 14 w 14"/>
                  <a:gd name="T41" fmla="*/ 12 h 16"/>
                  <a:gd name="T42" fmla="*/ 14 w 14"/>
                  <a:gd name="T43" fmla="*/ 12 h 16"/>
                  <a:gd name="T44" fmla="*/ 14 w 14"/>
                  <a:gd name="T45" fmla="*/ 12 h 16"/>
                  <a:gd name="T46" fmla="*/ 14 w 14"/>
                  <a:gd name="T47" fmla="*/ 1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4" h="16">
                    <a:moveTo>
                      <a:pt x="14" y="12"/>
                    </a:moveTo>
                    <a:lnTo>
                      <a:pt x="14" y="12"/>
                    </a:lnTo>
                    <a:lnTo>
                      <a:pt x="14" y="10"/>
                    </a:lnTo>
                    <a:lnTo>
                      <a:pt x="14" y="10"/>
                    </a:lnTo>
                    <a:lnTo>
                      <a:pt x="6" y="6"/>
                    </a:lnTo>
                    <a:lnTo>
                      <a:pt x="0" y="0"/>
                    </a:lnTo>
                    <a:lnTo>
                      <a:pt x="0" y="0"/>
                    </a:lnTo>
                    <a:lnTo>
                      <a:pt x="0" y="0"/>
                    </a:lnTo>
                    <a:lnTo>
                      <a:pt x="0" y="0"/>
                    </a:lnTo>
                    <a:lnTo>
                      <a:pt x="2" y="4"/>
                    </a:lnTo>
                    <a:lnTo>
                      <a:pt x="4" y="10"/>
                    </a:lnTo>
                    <a:lnTo>
                      <a:pt x="4" y="10"/>
                    </a:lnTo>
                    <a:lnTo>
                      <a:pt x="4" y="12"/>
                    </a:lnTo>
                    <a:lnTo>
                      <a:pt x="4" y="14"/>
                    </a:lnTo>
                    <a:lnTo>
                      <a:pt x="4" y="14"/>
                    </a:lnTo>
                    <a:lnTo>
                      <a:pt x="4" y="16"/>
                    </a:lnTo>
                    <a:lnTo>
                      <a:pt x="4" y="16"/>
                    </a:lnTo>
                    <a:lnTo>
                      <a:pt x="8" y="16"/>
                    </a:lnTo>
                    <a:lnTo>
                      <a:pt x="14" y="14"/>
                    </a:lnTo>
                    <a:lnTo>
                      <a:pt x="14" y="14"/>
                    </a:lnTo>
                    <a:lnTo>
                      <a:pt x="14" y="12"/>
                    </a:lnTo>
                    <a:lnTo>
                      <a:pt x="14" y="12"/>
                    </a:lnTo>
                    <a:lnTo>
                      <a:pt x="14" y="12"/>
                    </a:lnTo>
                    <a:lnTo>
                      <a:pt x="14"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 name="Freeform 219"/>
              <p:cNvSpPr>
                <a:spLocks/>
              </p:cNvSpPr>
              <p:nvPr/>
            </p:nvSpPr>
            <p:spPr bwMode="auto">
              <a:xfrm>
                <a:off x="4848225" y="2816225"/>
                <a:ext cx="19050" cy="9525"/>
              </a:xfrm>
              <a:custGeom>
                <a:avLst/>
                <a:gdLst>
                  <a:gd name="T0" fmla="*/ 0 w 12"/>
                  <a:gd name="T1" fmla="*/ 2 h 6"/>
                  <a:gd name="T2" fmla="*/ 0 w 12"/>
                  <a:gd name="T3" fmla="*/ 2 h 6"/>
                  <a:gd name="T4" fmla="*/ 0 w 12"/>
                  <a:gd name="T5" fmla="*/ 2 h 6"/>
                  <a:gd name="T6" fmla="*/ 0 w 12"/>
                  <a:gd name="T7" fmla="*/ 4 h 6"/>
                  <a:gd name="T8" fmla="*/ 4 w 12"/>
                  <a:gd name="T9" fmla="*/ 6 h 6"/>
                  <a:gd name="T10" fmla="*/ 12 w 12"/>
                  <a:gd name="T11" fmla="*/ 6 h 6"/>
                  <a:gd name="T12" fmla="*/ 12 w 12"/>
                  <a:gd name="T13" fmla="*/ 6 h 6"/>
                  <a:gd name="T14" fmla="*/ 10 w 12"/>
                  <a:gd name="T15" fmla="*/ 4 h 6"/>
                  <a:gd name="T16" fmla="*/ 8 w 12"/>
                  <a:gd name="T17" fmla="*/ 0 h 6"/>
                  <a:gd name="T18" fmla="*/ 4 w 12"/>
                  <a:gd name="T19" fmla="*/ 0 h 6"/>
                  <a:gd name="T20" fmla="*/ 0 w 12"/>
                  <a:gd name="T21" fmla="*/ 2 h 6"/>
                  <a:gd name="T22" fmla="*/ 0 w 12"/>
                  <a:gd name="T2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0" y="2"/>
                    </a:moveTo>
                    <a:lnTo>
                      <a:pt x="0" y="2"/>
                    </a:lnTo>
                    <a:lnTo>
                      <a:pt x="0" y="2"/>
                    </a:lnTo>
                    <a:lnTo>
                      <a:pt x="0" y="4"/>
                    </a:lnTo>
                    <a:lnTo>
                      <a:pt x="4" y="6"/>
                    </a:lnTo>
                    <a:lnTo>
                      <a:pt x="12" y="6"/>
                    </a:lnTo>
                    <a:lnTo>
                      <a:pt x="12" y="6"/>
                    </a:lnTo>
                    <a:lnTo>
                      <a:pt x="10" y="4"/>
                    </a:lnTo>
                    <a:lnTo>
                      <a:pt x="8" y="0"/>
                    </a:lnTo>
                    <a:lnTo>
                      <a:pt x="4"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5" name="Freeform 220"/>
              <p:cNvSpPr>
                <a:spLocks/>
              </p:cNvSpPr>
              <p:nvPr/>
            </p:nvSpPr>
            <p:spPr bwMode="auto">
              <a:xfrm>
                <a:off x="4565650" y="2787650"/>
                <a:ext cx="498475" cy="612775"/>
              </a:xfrm>
              <a:custGeom>
                <a:avLst/>
                <a:gdLst>
                  <a:gd name="T0" fmla="*/ 34 w 314"/>
                  <a:gd name="T1" fmla="*/ 126 h 386"/>
                  <a:gd name="T2" fmla="*/ 30 w 314"/>
                  <a:gd name="T3" fmla="*/ 146 h 386"/>
                  <a:gd name="T4" fmla="*/ 14 w 314"/>
                  <a:gd name="T5" fmla="*/ 158 h 386"/>
                  <a:gd name="T6" fmla="*/ 14 w 314"/>
                  <a:gd name="T7" fmla="*/ 180 h 386"/>
                  <a:gd name="T8" fmla="*/ 0 w 314"/>
                  <a:gd name="T9" fmla="*/ 198 h 386"/>
                  <a:gd name="T10" fmla="*/ 6 w 314"/>
                  <a:gd name="T11" fmla="*/ 216 h 386"/>
                  <a:gd name="T12" fmla="*/ 18 w 314"/>
                  <a:gd name="T13" fmla="*/ 230 h 386"/>
                  <a:gd name="T14" fmla="*/ 16 w 314"/>
                  <a:gd name="T15" fmla="*/ 258 h 386"/>
                  <a:gd name="T16" fmla="*/ 18 w 314"/>
                  <a:gd name="T17" fmla="*/ 274 h 386"/>
                  <a:gd name="T18" fmla="*/ 18 w 314"/>
                  <a:gd name="T19" fmla="*/ 278 h 386"/>
                  <a:gd name="T20" fmla="*/ 40 w 314"/>
                  <a:gd name="T21" fmla="*/ 294 h 386"/>
                  <a:gd name="T22" fmla="*/ 80 w 314"/>
                  <a:gd name="T23" fmla="*/ 304 h 386"/>
                  <a:gd name="T24" fmla="*/ 58 w 314"/>
                  <a:gd name="T25" fmla="*/ 372 h 386"/>
                  <a:gd name="T26" fmla="*/ 90 w 314"/>
                  <a:gd name="T27" fmla="*/ 370 h 386"/>
                  <a:gd name="T28" fmla="*/ 98 w 314"/>
                  <a:gd name="T29" fmla="*/ 362 h 386"/>
                  <a:gd name="T30" fmla="*/ 128 w 314"/>
                  <a:gd name="T31" fmla="*/ 374 h 386"/>
                  <a:gd name="T32" fmla="*/ 154 w 314"/>
                  <a:gd name="T33" fmla="*/ 386 h 386"/>
                  <a:gd name="T34" fmla="*/ 162 w 314"/>
                  <a:gd name="T35" fmla="*/ 374 h 386"/>
                  <a:gd name="T36" fmla="*/ 192 w 314"/>
                  <a:gd name="T37" fmla="*/ 378 h 386"/>
                  <a:gd name="T38" fmla="*/ 218 w 314"/>
                  <a:gd name="T39" fmla="*/ 368 h 386"/>
                  <a:gd name="T40" fmla="*/ 234 w 314"/>
                  <a:gd name="T41" fmla="*/ 370 h 386"/>
                  <a:gd name="T42" fmla="*/ 248 w 314"/>
                  <a:gd name="T43" fmla="*/ 378 h 386"/>
                  <a:gd name="T44" fmla="*/ 244 w 314"/>
                  <a:gd name="T45" fmla="*/ 362 h 386"/>
                  <a:gd name="T46" fmla="*/ 246 w 314"/>
                  <a:gd name="T47" fmla="*/ 358 h 386"/>
                  <a:gd name="T48" fmla="*/ 244 w 314"/>
                  <a:gd name="T49" fmla="*/ 340 h 386"/>
                  <a:gd name="T50" fmla="*/ 260 w 314"/>
                  <a:gd name="T51" fmla="*/ 326 h 386"/>
                  <a:gd name="T52" fmla="*/ 276 w 314"/>
                  <a:gd name="T53" fmla="*/ 314 h 386"/>
                  <a:gd name="T54" fmla="*/ 232 w 314"/>
                  <a:gd name="T55" fmla="*/ 278 h 386"/>
                  <a:gd name="T56" fmla="*/ 218 w 314"/>
                  <a:gd name="T57" fmla="*/ 242 h 386"/>
                  <a:gd name="T58" fmla="*/ 266 w 314"/>
                  <a:gd name="T59" fmla="*/ 216 h 386"/>
                  <a:gd name="T60" fmla="*/ 290 w 314"/>
                  <a:gd name="T61" fmla="*/ 200 h 386"/>
                  <a:gd name="T62" fmla="*/ 304 w 314"/>
                  <a:gd name="T63" fmla="*/ 206 h 386"/>
                  <a:gd name="T64" fmla="*/ 314 w 314"/>
                  <a:gd name="T65" fmla="*/ 182 h 386"/>
                  <a:gd name="T66" fmla="*/ 306 w 314"/>
                  <a:gd name="T67" fmla="*/ 152 h 386"/>
                  <a:gd name="T68" fmla="*/ 302 w 314"/>
                  <a:gd name="T69" fmla="*/ 126 h 386"/>
                  <a:gd name="T70" fmla="*/ 288 w 314"/>
                  <a:gd name="T71" fmla="*/ 94 h 386"/>
                  <a:gd name="T72" fmla="*/ 290 w 314"/>
                  <a:gd name="T73" fmla="*/ 62 h 386"/>
                  <a:gd name="T74" fmla="*/ 274 w 314"/>
                  <a:gd name="T75" fmla="*/ 52 h 386"/>
                  <a:gd name="T76" fmla="*/ 270 w 314"/>
                  <a:gd name="T77" fmla="*/ 36 h 386"/>
                  <a:gd name="T78" fmla="*/ 246 w 314"/>
                  <a:gd name="T79" fmla="*/ 24 h 386"/>
                  <a:gd name="T80" fmla="*/ 224 w 314"/>
                  <a:gd name="T81" fmla="*/ 30 h 386"/>
                  <a:gd name="T82" fmla="*/ 194 w 314"/>
                  <a:gd name="T83" fmla="*/ 50 h 386"/>
                  <a:gd name="T84" fmla="*/ 170 w 314"/>
                  <a:gd name="T85" fmla="*/ 46 h 386"/>
                  <a:gd name="T86" fmla="*/ 182 w 314"/>
                  <a:gd name="T87" fmla="*/ 26 h 386"/>
                  <a:gd name="T88" fmla="*/ 156 w 314"/>
                  <a:gd name="T89" fmla="*/ 22 h 386"/>
                  <a:gd name="T90" fmla="*/ 140 w 314"/>
                  <a:gd name="T91" fmla="*/ 20 h 386"/>
                  <a:gd name="T92" fmla="*/ 138 w 314"/>
                  <a:gd name="T93" fmla="*/ 6 h 386"/>
                  <a:gd name="T94" fmla="*/ 124 w 314"/>
                  <a:gd name="T95" fmla="*/ 4 h 386"/>
                  <a:gd name="T96" fmla="*/ 108 w 314"/>
                  <a:gd name="T97" fmla="*/ 18 h 386"/>
                  <a:gd name="T98" fmla="*/ 96 w 314"/>
                  <a:gd name="T99" fmla="*/ 30 h 386"/>
                  <a:gd name="T100" fmla="*/ 102 w 314"/>
                  <a:gd name="T101" fmla="*/ 36 h 386"/>
                  <a:gd name="T102" fmla="*/ 106 w 314"/>
                  <a:gd name="T103" fmla="*/ 50 h 386"/>
                  <a:gd name="T104" fmla="*/ 116 w 314"/>
                  <a:gd name="T105" fmla="*/ 56 h 386"/>
                  <a:gd name="T106" fmla="*/ 96 w 314"/>
                  <a:gd name="T107" fmla="*/ 72 h 386"/>
                  <a:gd name="T108" fmla="*/ 88 w 314"/>
                  <a:gd name="T109" fmla="*/ 66 h 386"/>
                  <a:gd name="T110" fmla="*/ 80 w 314"/>
                  <a:gd name="T111" fmla="*/ 76 h 386"/>
                  <a:gd name="T112" fmla="*/ 54 w 314"/>
                  <a:gd name="T113" fmla="*/ 62 h 386"/>
                  <a:gd name="T114" fmla="*/ 48 w 314"/>
                  <a:gd name="T115" fmla="*/ 84 h 386"/>
                  <a:gd name="T116" fmla="*/ 32 w 314"/>
                  <a:gd name="T117" fmla="*/ 11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14" h="386">
                    <a:moveTo>
                      <a:pt x="32" y="116"/>
                    </a:moveTo>
                    <a:lnTo>
                      <a:pt x="32" y="116"/>
                    </a:lnTo>
                    <a:lnTo>
                      <a:pt x="30" y="118"/>
                    </a:lnTo>
                    <a:lnTo>
                      <a:pt x="28" y="122"/>
                    </a:lnTo>
                    <a:lnTo>
                      <a:pt x="28" y="122"/>
                    </a:lnTo>
                    <a:lnTo>
                      <a:pt x="30" y="124"/>
                    </a:lnTo>
                    <a:lnTo>
                      <a:pt x="30" y="126"/>
                    </a:lnTo>
                    <a:lnTo>
                      <a:pt x="34" y="126"/>
                    </a:lnTo>
                    <a:lnTo>
                      <a:pt x="38" y="126"/>
                    </a:lnTo>
                    <a:lnTo>
                      <a:pt x="40" y="128"/>
                    </a:lnTo>
                    <a:lnTo>
                      <a:pt x="42" y="130"/>
                    </a:lnTo>
                    <a:lnTo>
                      <a:pt x="42" y="130"/>
                    </a:lnTo>
                    <a:lnTo>
                      <a:pt x="42" y="134"/>
                    </a:lnTo>
                    <a:lnTo>
                      <a:pt x="40" y="138"/>
                    </a:lnTo>
                    <a:lnTo>
                      <a:pt x="34" y="142"/>
                    </a:lnTo>
                    <a:lnTo>
                      <a:pt x="30" y="146"/>
                    </a:lnTo>
                    <a:lnTo>
                      <a:pt x="30" y="148"/>
                    </a:lnTo>
                    <a:lnTo>
                      <a:pt x="32" y="150"/>
                    </a:lnTo>
                    <a:lnTo>
                      <a:pt x="32" y="150"/>
                    </a:lnTo>
                    <a:lnTo>
                      <a:pt x="34" y="152"/>
                    </a:lnTo>
                    <a:lnTo>
                      <a:pt x="32" y="154"/>
                    </a:lnTo>
                    <a:lnTo>
                      <a:pt x="22" y="158"/>
                    </a:lnTo>
                    <a:lnTo>
                      <a:pt x="22" y="158"/>
                    </a:lnTo>
                    <a:lnTo>
                      <a:pt x="14" y="158"/>
                    </a:lnTo>
                    <a:lnTo>
                      <a:pt x="14" y="158"/>
                    </a:lnTo>
                    <a:lnTo>
                      <a:pt x="8" y="158"/>
                    </a:lnTo>
                    <a:lnTo>
                      <a:pt x="8" y="158"/>
                    </a:lnTo>
                    <a:lnTo>
                      <a:pt x="6" y="158"/>
                    </a:lnTo>
                    <a:lnTo>
                      <a:pt x="6" y="162"/>
                    </a:lnTo>
                    <a:lnTo>
                      <a:pt x="10" y="172"/>
                    </a:lnTo>
                    <a:lnTo>
                      <a:pt x="10" y="172"/>
                    </a:lnTo>
                    <a:lnTo>
                      <a:pt x="14" y="180"/>
                    </a:lnTo>
                    <a:lnTo>
                      <a:pt x="12" y="184"/>
                    </a:lnTo>
                    <a:lnTo>
                      <a:pt x="10" y="188"/>
                    </a:lnTo>
                    <a:lnTo>
                      <a:pt x="10" y="192"/>
                    </a:lnTo>
                    <a:lnTo>
                      <a:pt x="10" y="192"/>
                    </a:lnTo>
                    <a:lnTo>
                      <a:pt x="10" y="194"/>
                    </a:lnTo>
                    <a:lnTo>
                      <a:pt x="8" y="196"/>
                    </a:lnTo>
                    <a:lnTo>
                      <a:pt x="4" y="198"/>
                    </a:lnTo>
                    <a:lnTo>
                      <a:pt x="0" y="198"/>
                    </a:lnTo>
                    <a:lnTo>
                      <a:pt x="4" y="202"/>
                    </a:lnTo>
                    <a:lnTo>
                      <a:pt x="4" y="202"/>
                    </a:lnTo>
                    <a:lnTo>
                      <a:pt x="8" y="206"/>
                    </a:lnTo>
                    <a:lnTo>
                      <a:pt x="8" y="208"/>
                    </a:lnTo>
                    <a:lnTo>
                      <a:pt x="6" y="212"/>
                    </a:lnTo>
                    <a:lnTo>
                      <a:pt x="4" y="214"/>
                    </a:lnTo>
                    <a:lnTo>
                      <a:pt x="4" y="214"/>
                    </a:lnTo>
                    <a:lnTo>
                      <a:pt x="6" y="216"/>
                    </a:lnTo>
                    <a:lnTo>
                      <a:pt x="10" y="218"/>
                    </a:lnTo>
                    <a:lnTo>
                      <a:pt x="14" y="220"/>
                    </a:lnTo>
                    <a:lnTo>
                      <a:pt x="14" y="222"/>
                    </a:lnTo>
                    <a:lnTo>
                      <a:pt x="14" y="222"/>
                    </a:lnTo>
                    <a:lnTo>
                      <a:pt x="14" y="224"/>
                    </a:lnTo>
                    <a:lnTo>
                      <a:pt x="14" y="226"/>
                    </a:lnTo>
                    <a:lnTo>
                      <a:pt x="18" y="228"/>
                    </a:lnTo>
                    <a:lnTo>
                      <a:pt x="18" y="230"/>
                    </a:lnTo>
                    <a:lnTo>
                      <a:pt x="16" y="236"/>
                    </a:lnTo>
                    <a:lnTo>
                      <a:pt x="16" y="236"/>
                    </a:lnTo>
                    <a:lnTo>
                      <a:pt x="10" y="242"/>
                    </a:lnTo>
                    <a:lnTo>
                      <a:pt x="10" y="242"/>
                    </a:lnTo>
                    <a:lnTo>
                      <a:pt x="10" y="252"/>
                    </a:lnTo>
                    <a:lnTo>
                      <a:pt x="10" y="252"/>
                    </a:lnTo>
                    <a:lnTo>
                      <a:pt x="12" y="256"/>
                    </a:lnTo>
                    <a:lnTo>
                      <a:pt x="16" y="258"/>
                    </a:lnTo>
                    <a:lnTo>
                      <a:pt x="20" y="258"/>
                    </a:lnTo>
                    <a:lnTo>
                      <a:pt x="24" y="260"/>
                    </a:lnTo>
                    <a:lnTo>
                      <a:pt x="24" y="260"/>
                    </a:lnTo>
                    <a:lnTo>
                      <a:pt x="24" y="264"/>
                    </a:lnTo>
                    <a:lnTo>
                      <a:pt x="24" y="266"/>
                    </a:lnTo>
                    <a:lnTo>
                      <a:pt x="24" y="266"/>
                    </a:lnTo>
                    <a:lnTo>
                      <a:pt x="20" y="270"/>
                    </a:lnTo>
                    <a:lnTo>
                      <a:pt x="18" y="274"/>
                    </a:lnTo>
                    <a:lnTo>
                      <a:pt x="18" y="274"/>
                    </a:lnTo>
                    <a:lnTo>
                      <a:pt x="18" y="278"/>
                    </a:lnTo>
                    <a:lnTo>
                      <a:pt x="18" y="278"/>
                    </a:lnTo>
                    <a:lnTo>
                      <a:pt x="18" y="278"/>
                    </a:lnTo>
                    <a:lnTo>
                      <a:pt x="18" y="278"/>
                    </a:lnTo>
                    <a:lnTo>
                      <a:pt x="18" y="278"/>
                    </a:lnTo>
                    <a:lnTo>
                      <a:pt x="18" y="278"/>
                    </a:lnTo>
                    <a:lnTo>
                      <a:pt x="18" y="278"/>
                    </a:lnTo>
                    <a:lnTo>
                      <a:pt x="18" y="278"/>
                    </a:lnTo>
                    <a:lnTo>
                      <a:pt x="24" y="282"/>
                    </a:lnTo>
                    <a:lnTo>
                      <a:pt x="28" y="286"/>
                    </a:lnTo>
                    <a:lnTo>
                      <a:pt x="30" y="290"/>
                    </a:lnTo>
                    <a:lnTo>
                      <a:pt x="34" y="292"/>
                    </a:lnTo>
                    <a:lnTo>
                      <a:pt x="34" y="292"/>
                    </a:lnTo>
                    <a:lnTo>
                      <a:pt x="38" y="292"/>
                    </a:lnTo>
                    <a:lnTo>
                      <a:pt x="40" y="294"/>
                    </a:lnTo>
                    <a:lnTo>
                      <a:pt x="42" y="296"/>
                    </a:lnTo>
                    <a:lnTo>
                      <a:pt x="48" y="296"/>
                    </a:lnTo>
                    <a:lnTo>
                      <a:pt x="48" y="296"/>
                    </a:lnTo>
                    <a:lnTo>
                      <a:pt x="56" y="294"/>
                    </a:lnTo>
                    <a:lnTo>
                      <a:pt x="64" y="296"/>
                    </a:lnTo>
                    <a:lnTo>
                      <a:pt x="78" y="302"/>
                    </a:lnTo>
                    <a:lnTo>
                      <a:pt x="78" y="302"/>
                    </a:lnTo>
                    <a:lnTo>
                      <a:pt x="80" y="304"/>
                    </a:lnTo>
                    <a:lnTo>
                      <a:pt x="80" y="308"/>
                    </a:lnTo>
                    <a:lnTo>
                      <a:pt x="72" y="318"/>
                    </a:lnTo>
                    <a:lnTo>
                      <a:pt x="66" y="326"/>
                    </a:lnTo>
                    <a:lnTo>
                      <a:pt x="62" y="338"/>
                    </a:lnTo>
                    <a:lnTo>
                      <a:pt x="60" y="352"/>
                    </a:lnTo>
                    <a:lnTo>
                      <a:pt x="58" y="372"/>
                    </a:lnTo>
                    <a:lnTo>
                      <a:pt x="58" y="372"/>
                    </a:lnTo>
                    <a:lnTo>
                      <a:pt x="58" y="372"/>
                    </a:lnTo>
                    <a:lnTo>
                      <a:pt x="58" y="372"/>
                    </a:lnTo>
                    <a:lnTo>
                      <a:pt x="66" y="374"/>
                    </a:lnTo>
                    <a:lnTo>
                      <a:pt x="70" y="374"/>
                    </a:lnTo>
                    <a:lnTo>
                      <a:pt x="76" y="372"/>
                    </a:lnTo>
                    <a:lnTo>
                      <a:pt x="84" y="372"/>
                    </a:lnTo>
                    <a:lnTo>
                      <a:pt x="84" y="372"/>
                    </a:lnTo>
                    <a:lnTo>
                      <a:pt x="88" y="372"/>
                    </a:lnTo>
                    <a:lnTo>
                      <a:pt x="90" y="370"/>
                    </a:lnTo>
                    <a:lnTo>
                      <a:pt x="90" y="370"/>
                    </a:lnTo>
                    <a:lnTo>
                      <a:pt x="90" y="366"/>
                    </a:lnTo>
                    <a:lnTo>
                      <a:pt x="90" y="366"/>
                    </a:lnTo>
                    <a:lnTo>
                      <a:pt x="90" y="364"/>
                    </a:lnTo>
                    <a:lnTo>
                      <a:pt x="94" y="362"/>
                    </a:lnTo>
                    <a:lnTo>
                      <a:pt x="94" y="362"/>
                    </a:lnTo>
                    <a:lnTo>
                      <a:pt x="96" y="362"/>
                    </a:lnTo>
                    <a:lnTo>
                      <a:pt x="98" y="362"/>
                    </a:lnTo>
                    <a:lnTo>
                      <a:pt x="102" y="364"/>
                    </a:lnTo>
                    <a:lnTo>
                      <a:pt x="106" y="368"/>
                    </a:lnTo>
                    <a:lnTo>
                      <a:pt x="108" y="370"/>
                    </a:lnTo>
                    <a:lnTo>
                      <a:pt x="110" y="370"/>
                    </a:lnTo>
                    <a:lnTo>
                      <a:pt x="110" y="370"/>
                    </a:lnTo>
                    <a:lnTo>
                      <a:pt x="116" y="368"/>
                    </a:lnTo>
                    <a:lnTo>
                      <a:pt x="120" y="370"/>
                    </a:lnTo>
                    <a:lnTo>
                      <a:pt x="128" y="374"/>
                    </a:lnTo>
                    <a:lnTo>
                      <a:pt x="128" y="374"/>
                    </a:lnTo>
                    <a:lnTo>
                      <a:pt x="134" y="372"/>
                    </a:lnTo>
                    <a:lnTo>
                      <a:pt x="138" y="372"/>
                    </a:lnTo>
                    <a:lnTo>
                      <a:pt x="142" y="374"/>
                    </a:lnTo>
                    <a:lnTo>
                      <a:pt x="144" y="376"/>
                    </a:lnTo>
                    <a:lnTo>
                      <a:pt x="150" y="384"/>
                    </a:lnTo>
                    <a:lnTo>
                      <a:pt x="152" y="386"/>
                    </a:lnTo>
                    <a:lnTo>
                      <a:pt x="154" y="386"/>
                    </a:lnTo>
                    <a:lnTo>
                      <a:pt x="154" y="386"/>
                    </a:lnTo>
                    <a:lnTo>
                      <a:pt x="158" y="382"/>
                    </a:lnTo>
                    <a:lnTo>
                      <a:pt x="158" y="382"/>
                    </a:lnTo>
                    <a:lnTo>
                      <a:pt x="158" y="378"/>
                    </a:lnTo>
                    <a:lnTo>
                      <a:pt x="158" y="374"/>
                    </a:lnTo>
                    <a:lnTo>
                      <a:pt x="158" y="374"/>
                    </a:lnTo>
                    <a:lnTo>
                      <a:pt x="160" y="374"/>
                    </a:lnTo>
                    <a:lnTo>
                      <a:pt x="162" y="374"/>
                    </a:lnTo>
                    <a:lnTo>
                      <a:pt x="162" y="374"/>
                    </a:lnTo>
                    <a:lnTo>
                      <a:pt x="170" y="374"/>
                    </a:lnTo>
                    <a:lnTo>
                      <a:pt x="174" y="374"/>
                    </a:lnTo>
                    <a:lnTo>
                      <a:pt x="176" y="378"/>
                    </a:lnTo>
                    <a:lnTo>
                      <a:pt x="176" y="378"/>
                    </a:lnTo>
                    <a:lnTo>
                      <a:pt x="180" y="382"/>
                    </a:lnTo>
                    <a:lnTo>
                      <a:pt x="186" y="382"/>
                    </a:lnTo>
                    <a:lnTo>
                      <a:pt x="192" y="378"/>
                    </a:lnTo>
                    <a:lnTo>
                      <a:pt x="198" y="372"/>
                    </a:lnTo>
                    <a:lnTo>
                      <a:pt x="198" y="372"/>
                    </a:lnTo>
                    <a:lnTo>
                      <a:pt x="204" y="370"/>
                    </a:lnTo>
                    <a:lnTo>
                      <a:pt x="208" y="370"/>
                    </a:lnTo>
                    <a:lnTo>
                      <a:pt x="212" y="370"/>
                    </a:lnTo>
                    <a:lnTo>
                      <a:pt x="218" y="370"/>
                    </a:lnTo>
                    <a:lnTo>
                      <a:pt x="218" y="370"/>
                    </a:lnTo>
                    <a:lnTo>
                      <a:pt x="218" y="368"/>
                    </a:lnTo>
                    <a:lnTo>
                      <a:pt x="218" y="368"/>
                    </a:lnTo>
                    <a:lnTo>
                      <a:pt x="220" y="366"/>
                    </a:lnTo>
                    <a:lnTo>
                      <a:pt x="220" y="366"/>
                    </a:lnTo>
                    <a:lnTo>
                      <a:pt x="222" y="364"/>
                    </a:lnTo>
                    <a:lnTo>
                      <a:pt x="224" y="364"/>
                    </a:lnTo>
                    <a:lnTo>
                      <a:pt x="226" y="368"/>
                    </a:lnTo>
                    <a:lnTo>
                      <a:pt x="230" y="370"/>
                    </a:lnTo>
                    <a:lnTo>
                      <a:pt x="234" y="370"/>
                    </a:lnTo>
                    <a:lnTo>
                      <a:pt x="234" y="370"/>
                    </a:lnTo>
                    <a:lnTo>
                      <a:pt x="236" y="368"/>
                    </a:lnTo>
                    <a:lnTo>
                      <a:pt x="238" y="370"/>
                    </a:lnTo>
                    <a:lnTo>
                      <a:pt x="242" y="374"/>
                    </a:lnTo>
                    <a:lnTo>
                      <a:pt x="244" y="378"/>
                    </a:lnTo>
                    <a:lnTo>
                      <a:pt x="246" y="378"/>
                    </a:lnTo>
                    <a:lnTo>
                      <a:pt x="248" y="378"/>
                    </a:lnTo>
                    <a:lnTo>
                      <a:pt x="248" y="378"/>
                    </a:lnTo>
                    <a:lnTo>
                      <a:pt x="248" y="376"/>
                    </a:lnTo>
                    <a:lnTo>
                      <a:pt x="248" y="376"/>
                    </a:lnTo>
                    <a:lnTo>
                      <a:pt x="250" y="374"/>
                    </a:lnTo>
                    <a:lnTo>
                      <a:pt x="250" y="372"/>
                    </a:lnTo>
                    <a:lnTo>
                      <a:pt x="246" y="368"/>
                    </a:lnTo>
                    <a:lnTo>
                      <a:pt x="242" y="366"/>
                    </a:lnTo>
                    <a:lnTo>
                      <a:pt x="242" y="364"/>
                    </a:lnTo>
                    <a:lnTo>
                      <a:pt x="244" y="362"/>
                    </a:lnTo>
                    <a:lnTo>
                      <a:pt x="244" y="362"/>
                    </a:lnTo>
                    <a:lnTo>
                      <a:pt x="244" y="362"/>
                    </a:lnTo>
                    <a:lnTo>
                      <a:pt x="244" y="362"/>
                    </a:lnTo>
                    <a:lnTo>
                      <a:pt x="244" y="360"/>
                    </a:lnTo>
                    <a:lnTo>
                      <a:pt x="244" y="360"/>
                    </a:lnTo>
                    <a:lnTo>
                      <a:pt x="244" y="360"/>
                    </a:lnTo>
                    <a:lnTo>
                      <a:pt x="244" y="360"/>
                    </a:lnTo>
                    <a:lnTo>
                      <a:pt x="246" y="358"/>
                    </a:lnTo>
                    <a:lnTo>
                      <a:pt x="244" y="356"/>
                    </a:lnTo>
                    <a:lnTo>
                      <a:pt x="240" y="352"/>
                    </a:lnTo>
                    <a:lnTo>
                      <a:pt x="238" y="348"/>
                    </a:lnTo>
                    <a:lnTo>
                      <a:pt x="240" y="344"/>
                    </a:lnTo>
                    <a:lnTo>
                      <a:pt x="242" y="342"/>
                    </a:lnTo>
                    <a:lnTo>
                      <a:pt x="242" y="342"/>
                    </a:lnTo>
                    <a:lnTo>
                      <a:pt x="244" y="340"/>
                    </a:lnTo>
                    <a:lnTo>
                      <a:pt x="244" y="340"/>
                    </a:lnTo>
                    <a:lnTo>
                      <a:pt x="248" y="338"/>
                    </a:lnTo>
                    <a:lnTo>
                      <a:pt x="252" y="336"/>
                    </a:lnTo>
                    <a:lnTo>
                      <a:pt x="258" y="336"/>
                    </a:lnTo>
                    <a:lnTo>
                      <a:pt x="258" y="336"/>
                    </a:lnTo>
                    <a:lnTo>
                      <a:pt x="260" y="334"/>
                    </a:lnTo>
                    <a:lnTo>
                      <a:pt x="260" y="330"/>
                    </a:lnTo>
                    <a:lnTo>
                      <a:pt x="260" y="330"/>
                    </a:lnTo>
                    <a:lnTo>
                      <a:pt x="260" y="326"/>
                    </a:lnTo>
                    <a:lnTo>
                      <a:pt x="262" y="324"/>
                    </a:lnTo>
                    <a:lnTo>
                      <a:pt x="262" y="324"/>
                    </a:lnTo>
                    <a:lnTo>
                      <a:pt x="266" y="324"/>
                    </a:lnTo>
                    <a:lnTo>
                      <a:pt x="270" y="324"/>
                    </a:lnTo>
                    <a:lnTo>
                      <a:pt x="270" y="324"/>
                    </a:lnTo>
                    <a:lnTo>
                      <a:pt x="274" y="320"/>
                    </a:lnTo>
                    <a:lnTo>
                      <a:pt x="276" y="314"/>
                    </a:lnTo>
                    <a:lnTo>
                      <a:pt x="276" y="314"/>
                    </a:lnTo>
                    <a:lnTo>
                      <a:pt x="276" y="314"/>
                    </a:lnTo>
                    <a:lnTo>
                      <a:pt x="276" y="314"/>
                    </a:lnTo>
                    <a:lnTo>
                      <a:pt x="262" y="302"/>
                    </a:lnTo>
                    <a:lnTo>
                      <a:pt x="254" y="294"/>
                    </a:lnTo>
                    <a:lnTo>
                      <a:pt x="248" y="286"/>
                    </a:lnTo>
                    <a:lnTo>
                      <a:pt x="238" y="282"/>
                    </a:lnTo>
                    <a:lnTo>
                      <a:pt x="238" y="282"/>
                    </a:lnTo>
                    <a:lnTo>
                      <a:pt x="232" y="278"/>
                    </a:lnTo>
                    <a:lnTo>
                      <a:pt x="228" y="274"/>
                    </a:lnTo>
                    <a:lnTo>
                      <a:pt x="226" y="270"/>
                    </a:lnTo>
                    <a:lnTo>
                      <a:pt x="226" y="266"/>
                    </a:lnTo>
                    <a:lnTo>
                      <a:pt x="228" y="258"/>
                    </a:lnTo>
                    <a:lnTo>
                      <a:pt x="226" y="254"/>
                    </a:lnTo>
                    <a:lnTo>
                      <a:pt x="224" y="250"/>
                    </a:lnTo>
                    <a:lnTo>
                      <a:pt x="224" y="250"/>
                    </a:lnTo>
                    <a:lnTo>
                      <a:pt x="218" y="242"/>
                    </a:lnTo>
                    <a:lnTo>
                      <a:pt x="218" y="240"/>
                    </a:lnTo>
                    <a:lnTo>
                      <a:pt x="220" y="238"/>
                    </a:lnTo>
                    <a:lnTo>
                      <a:pt x="226" y="234"/>
                    </a:lnTo>
                    <a:lnTo>
                      <a:pt x="238" y="232"/>
                    </a:lnTo>
                    <a:lnTo>
                      <a:pt x="238" y="232"/>
                    </a:lnTo>
                    <a:lnTo>
                      <a:pt x="248" y="226"/>
                    </a:lnTo>
                    <a:lnTo>
                      <a:pt x="256" y="220"/>
                    </a:lnTo>
                    <a:lnTo>
                      <a:pt x="266" y="216"/>
                    </a:lnTo>
                    <a:lnTo>
                      <a:pt x="278" y="210"/>
                    </a:lnTo>
                    <a:lnTo>
                      <a:pt x="278" y="210"/>
                    </a:lnTo>
                    <a:lnTo>
                      <a:pt x="288" y="208"/>
                    </a:lnTo>
                    <a:lnTo>
                      <a:pt x="290" y="206"/>
                    </a:lnTo>
                    <a:lnTo>
                      <a:pt x="290" y="204"/>
                    </a:lnTo>
                    <a:lnTo>
                      <a:pt x="290" y="202"/>
                    </a:lnTo>
                    <a:lnTo>
                      <a:pt x="290" y="200"/>
                    </a:lnTo>
                    <a:lnTo>
                      <a:pt x="290" y="200"/>
                    </a:lnTo>
                    <a:lnTo>
                      <a:pt x="290" y="200"/>
                    </a:lnTo>
                    <a:lnTo>
                      <a:pt x="294" y="198"/>
                    </a:lnTo>
                    <a:lnTo>
                      <a:pt x="294" y="198"/>
                    </a:lnTo>
                    <a:lnTo>
                      <a:pt x="298" y="202"/>
                    </a:lnTo>
                    <a:lnTo>
                      <a:pt x="302" y="206"/>
                    </a:lnTo>
                    <a:lnTo>
                      <a:pt x="302" y="206"/>
                    </a:lnTo>
                    <a:lnTo>
                      <a:pt x="304" y="206"/>
                    </a:lnTo>
                    <a:lnTo>
                      <a:pt x="304" y="206"/>
                    </a:lnTo>
                    <a:lnTo>
                      <a:pt x="306" y="206"/>
                    </a:lnTo>
                    <a:lnTo>
                      <a:pt x="310" y="204"/>
                    </a:lnTo>
                    <a:lnTo>
                      <a:pt x="310" y="204"/>
                    </a:lnTo>
                    <a:lnTo>
                      <a:pt x="310" y="204"/>
                    </a:lnTo>
                    <a:lnTo>
                      <a:pt x="310" y="204"/>
                    </a:lnTo>
                    <a:lnTo>
                      <a:pt x="314" y="194"/>
                    </a:lnTo>
                    <a:lnTo>
                      <a:pt x="314" y="186"/>
                    </a:lnTo>
                    <a:lnTo>
                      <a:pt x="314" y="182"/>
                    </a:lnTo>
                    <a:lnTo>
                      <a:pt x="312" y="178"/>
                    </a:lnTo>
                    <a:lnTo>
                      <a:pt x="308" y="174"/>
                    </a:lnTo>
                    <a:lnTo>
                      <a:pt x="304" y="172"/>
                    </a:lnTo>
                    <a:lnTo>
                      <a:pt x="304" y="168"/>
                    </a:lnTo>
                    <a:lnTo>
                      <a:pt x="304" y="168"/>
                    </a:lnTo>
                    <a:lnTo>
                      <a:pt x="302" y="162"/>
                    </a:lnTo>
                    <a:lnTo>
                      <a:pt x="304" y="158"/>
                    </a:lnTo>
                    <a:lnTo>
                      <a:pt x="306" y="152"/>
                    </a:lnTo>
                    <a:lnTo>
                      <a:pt x="306" y="150"/>
                    </a:lnTo>
                    <a:lnTo>
                      <a:pt x="306" y="146"/>
                    </a:lnTo>
                    <a:lnTo>
                      <a:pt x="306" y="142"/>
                    </a:lnTo>
                    <a:lnTo>
                      <a:pt x="302" y="136"/>
                    </a:lnTo>
                    <a:lnTo>
                      <a:pt x="302" y="136"/>
                    </a:lnTo>
                    <a:lnTo>
                      <a:pt x="300" y="134"/>
                    </a:lnTo>
                    <a:lnTo>
                      <a:pt x="300" y="130"/>
                    </a:lnTo>
                    <a:lnTo>
                      <a:pt x="302" y="126"/>
                    </a:lnTo>
                    <a:lnTo>
                      <a:pt x="302" y="124"/>
                    </a:lnTo>
                    <a:lnTo>
                      <a:pt x="302" y="122"/>
                    </a:lnTo>
                    <a:lnTo>
                      <a:pt x="294" y="114"/>
                    </a:lnTo>
                    <a:lnTo>
                      <a:pt x="294" y="114"/>
                    </a:lnTo>
                    <a:lnTo>
                      <a:pt x="288" y="108"/>
                    </a:lnTo>
                    <a:lnTo>
                      <a:pt x="286" y="104"/>
                    </a:lnTo>
                    <a:lnTo>
                      <a:pt x="288" y="100"/>
                    </a:lnTo>
                    <a:lnTo>
                      <a:pt x="288" y="94"/>
                    </a:lnTo>
                    <a:lnTo>
                      <a:pt x="290" y="88"/>
                    </a:lnTo>
                    <a:lnTo>
                      <a:pt x="292" y="82"/>
                    </a:lnTo>
                    <a:lnTo>
                      <a:pt x="292" y="72"/>
                    </a:lnTo>
                    <a:lnTo>
                      <a:pt x="290" y="62"/>
                    </a:lnTo>
                    <a:lnTo>
                      <a:pt x="290" y="62"/>
                    </a:lnTo>
                    <a:lnTo>
                      <a:pt x="290" y="62"/>
                    </a:lnTo>
                    <a:lnTo>
                      <a:pt x="290" y="62"/>
                    </a:lnTo>
                    <a:lnTo>
                      <a:pt x="290" y="62"/>
                    </a:lnTo>
                    <a:lnTo>
                      <a:pt x="290" y="62"/>
                    </a:lnTo>
                    <a:lnTo>
                      <a:pt x="290" y="60"/>
                    </a:lnTo>
                    <a:lnTo>
                      <a:pt x="288" y="60"/>
                    </a:lnTo>
                    <a:lnTo>
                      <a:pt x="288" y="60"/>
                    </a:lnTo>
                    <a:lnTo>
                      <a:pt x="280" y="58"/>
                    </a:lnTo>
                    <a:lnTo>
                      <a:pt x="276" y="56"/>
                    </a:lnTo>
                    <a:lnTo>
                      <a:pt x="274" y="54"/>
                    </a:lnTo>
                    <a:lnTo>
                      <a:pt x="274" y="52"/>
                    </a:lnTo>
                    <a:lnTo>
                      <a:pt x="274" y="52"/>
                    </a:lnTo>
                    <a:lnTo>
                      <a:pt x="274" y="48"/>
                    </a:lnTo>
                    <a:lnTo>
                      <a:pt x="274" y="46"/>
                    </a:lnTo>
                    <a:lnTo>
                      <a:pt x="272" y="44"/>
                    </a:lnTo>
                    <a:lnTo>
                      <a:pt x="272" y="38"/>
                    </a:lnTo>
                    <a:lnTo>
                      <a:pt x="272" y="38"/>
                    </a:lnTo>
                    <a:lnTo>
                      <a:pt x="272" y="36"/>
                    </a:lnTo>
                    <a:lnTo>
                      <a:pt x="270" y="36"/>
                    </a:lnTo>
                    <a:lnTo>
                      <a:pt x="266" y="38"/>
                    </a:lnTo>
                    <a:lnTo>
                      <a:pt x="260" y="38"/>
                    </a:lnTo>
                    <a:lnTo>
                      <a:pt x="256" y="38"/>
                    </a:lnTo>
                    <a:lnTo>
                      <a:pt x="254" y="34"/>
                    </a:lnTo>
                    <a:lnTo>
                      <a:pt x="254" y="34"/>
                    </a:lnTo>
                    <a:lnTo>
                      <a:pt x="248" y="28"/>
                    </a:lnTo>
                    <a:lnTo>
                      <a:pt x="248" y="26"/>
                    </a:lnTo>
                    <a:lnTo>
                      <a:pt x="246" y="24"/>
                    </a:lnTo>
                    <a:lnTo>
                      <a:pt x="244" y="24"/>
                    </a:lnTo>
                    <a:lnTo>
                      <a:pt x="244" y="24"/>
                    </a:lnTo>
                    <a:lnTo>
                      <a:pt x="238" y="24"/>
                    </a:lnTo>
                    <a:lnTo>
                      <a:pt x="234" y="22"/>
                    </a:lnTo>
                    <a:lnTo>
                      <a:pt x="232" y="20"/>
                    </a:lnTo>
                    <a:lnTo>
                      <a:pt x="230" y="20"/>
                    </a:lnTo>
                    <a:lnTo>
                      <a:pt x="230" y="20"/>
                    </a:lnTo>
                    <a:lnTo>
                      <a:pt x="224" y="30"/>
                    </a:lnTo>
                    <a:lnTo>
                      <a:pt x="218" y="34"/>
                    </a:lnTo>
                    <a:lnTo>
                      <a:pt x="214" y="36"/>
                    </a:lnTo>
                    <a:lnTo>
                      <a:pt x="208" y="38"/>
                    </a:lnTo>
                    <a:lnTo>
                      <a:pt x="208" y="38"/>
                    </a:lnTo>
                    <a:lnTo>
                      <a:pt x="202" y="38"/>
                    </a:lnTo>
                    <a:lnTo>
                      <a:pt x="198" y="40"/>
                    </a:lnTo>
                    <a:lnTo>
                      <a:pt x="196" y="46"/>
                    </a:lnTo>
                    <a:lnTo>
                      <a:pt x="194" y="50"/>
                    </a:lnTo>
                    <a:lnTo>
                      <a:pt x="192" y="50"/>
                    </a:lnTo>
                    <a:lnTo>
                      <a:pt x="188" y="48"/>
                    </a:lnTo>
                    <a:lnTo>
                      <a:pt x="188" y="48"/>
                    </a:lnTo>
                    <a:lnTo>
                      <a:pt x="182" y="44"/>
                    </a:lnTo>
                    <a:lnTo>
                      <a:pt x="176" y="46"/>
                    </a:lnTo>
                    <a:lnTo>
                      <a:pt x="174" y="48"/>
                    </a:lnTo>
                    <a:lnTo>
                      <a:pt x="170" y="46"/>
                    </a:lnTo>
                    <a:lnTo>
                      <a:pt x="170" y="46"/>
                    </a:lnTo>
                    <a:lnTo>
                      <a:pt x="170" y="44"/>
                    </a:lnTo>
                    <a:lnTo>
                      <a:pt x="170" y="42"/>
                    </a:lnTo>
                    <a:lnTo>
                      <a:pt x="176" y="38"/>
                    </a:lnTo>
                    <a:lnTo>
                      <a:pt x="180" y="36"/>
                    </a:lnTo>
                    <a:lnTo>
                      <a:pt x="182" y="34"/>
                    </a:lnTo>
                    <a:lnTo>
                      <a:pt x="182" y="32"/>
                    </a:lnTo>
                    <a:lnTo>
                      <a:pt x="182" y="32"/>
                    </a:lnTo>
                    <a:lnTo>
                      <a:pt x="182" y="26"/>
                    </a:lnTo>
                    <a:lnTo>
                      <a:pt x="180" y="24"/>
                    </a:lnTo>
                    <a:lnTo>
                      <a:pt x="174" y="26"/>
                    </a:lnTo>
                    <a:lnTo>
                      <a:pt x="174" y="26"/>
                    </a:lnTo>
                    <a:lnTo>
                      <a:pt x="170" y="28"/>
                    </a:lnTo>
                    <a:lnTo>
                      <a:pt x="166" y="28"/>
                    </a:lnTo>
                    <a:lnTo>
                      <a:pt x="160" y="26"/>
                    </a:lnTo>
                    <a:lnTo>
                      <a:pt x="158" y="24"/>
                    </a:lnTo>
                    <a:lnTo>
                      <a:pt x="156" y="22"/>
                    </a:lnTo>
                    <a:lnTo>
                      <a:pt x="154" y="24"/>
                    </a:lnTo>
                    <a:lnTo>
                      <a:pt x="154" y="24"/>
                    </a:lnTo>
                    <a:lnTo>
                      <a:pt x="152" y="24"/>
                    </a:lnTo>
                    <a:lnTo>
                      <a:pt x="150" y="24"/>
                    </a:lnTo>
                    <a:lnTo>
                      <a:pt x="148" y="22"/>
                    </a:lnTo>
                    <a:lnTo>
                      <a:pt x="144" y="20"/>
                    </a:lnTo>
                    <a:lnTo>
                      <a:pt x="144" y="20"/>
                    </a:lnTo>
                    <a:lnTo>
                      <a:pt x="140" y="20"/>
                    </a:lnTo>
                    <a:lnTo>
                      <a:pt x="142" y="18"/>
                    </a:lnTo>
                    <a:lnTo>
                      <a:pt x="144" y="14"/>
                    </a:lnTo>
                    <a:lnTo>
                      <a:pt x="144" y="12"/>
                    </a:lnTo>
                    <a:lnTo>
                      <a:pt x="144" y="10"/>
                    </a:lnTo>
                    <a:lnTo>
                      <a:pt x="144" y="10"/>
                    </a:lnTo>
                    <a:lnTo>
                      <a:pt x="142" y="6"/>
                    </a:lnTo>
                    <a:lnTo>
                      <a:pt x="140" y="4"/>
                    </a:lnTo>
                    <a:lnTo>
                      <a:pt x="138" y="6"/>
                    </a:lnTo>
                    <a:lnTo>
                      <a:pt x="134" y="4"/>
                    </a:lnTo>
                    <a:lnTo>
                      <a:pt x="134" y="4"/>
                    </a:lnTo>
                    <a:lnTo>
                      <a:pt x="132" y="4"/>
                    </a:lnTo>
                    <a:lnTo>
                      <a:pt x="128" y="4"/>
                    </a:lnTo>
                    <a:lnTo>
                      <a:pt x="126" y="4"/>
                    </a:lnTo>
                    <a:lnTo>
                      <a:pt x="124" y="2"/>
                    </a:lnTo>
                    <a:lnTo>
                      <a:pt x="124" y="2"/>
                    </a:lnTo>
                    <a:lnTo>
                      <a:pt x="124" y="4"/>
                    </a:lnTo>
                    <a:lnTo>
                      <a:pt x="124" y="4"/>
                    </a:lnTo>
                    <a:lnTo>
                      <a:pt x="110" y="0"/>
                    </a:lnTo>
                    <a:lnTo>
                      <a:pt x="110" y="0"/>
                    </a:lnTo>
                    <a:lnTo>
                      <a:pt x="96" y="0"/>
                    </a:lnTo>
                    <a:lnTo>
                      <a:pt x="96" y="0"/>
                    </a:lnTo>
                    <a:lnTo>
                      <a:pt x="96" y="4"/>
                    </a:lnTo>
                    <a:lnTo>
                      <a:pt x="100" y="8"/>
                    </a:lnTo>
                    <a:lnTo>
                      <a:pt x="108" y="18"/>
                    </a:lnTo>
                    <a:lnTo>
                      <a:pt x="108" y="18"/>
                    </a:lnTo>
                    <a:lnTo>
                      <a:pt x="108" y="20"/>
                    </a:lnTo>
                    <a:lnTo>
                      <a:pt x="108" y="22"/>
                    </a:lnTo>
                    <a:lnTo>
                      <a:pt x="106" y="24"/>
                    </a:lnTo>
                    <a:lnTo>
                      <a:pt x="100" y="24"/>
                    </a:lnTo>
                    <a:lnTo>
                      <a:pt x="98" y="26"/>
                    </a:lnTo>
                    <a:lnTo>
                      <a:pt x="96" y="30"/>
                    </a:lnTo>
                    <a:lnTo>
                      <a:pt x="96" y="30"/>
                    </a:lnTo>
                    <a:lnTo>
                      <a:pt x="96" y="32"/>
                    </a:lnTo>
                    <a:lnTo>
                      <a:pt x="96" y="32"/>
                    </a:lnTo>
                    <a:lnTo>
                      <a:pt x="100" y="32"/>
                    </a:lnTo>
                    <a:lnTo>
                      <a:pt x="104" y="30"/>
                    </a:lnTo>
                    <a:lnTo>
                      <a:pt x="104" y="32"/>
                    </a:lnTo>
                    <a:lnTo>
                      <a:pt x="102" y="34"/>
                    </a:lnTo>
                    <a:lnTo>
                      <a:pt x="102" y="34"/>
                    </a:lnTo>
                    <a:lnTo>
                      <a:pt x="102" y="36"/>
                    </a:lnTo>
                    <a:lnTo>
                      <a:pt x="102" y="38"/>
                    </a:lnTo>
                    <a:lnTo>
                      <a:pt x="106" y="40"/>
                    </a:lnTo>
                    <a:lnTo>
                      <a:pt x="110" y="42"/>
                    </a:lnTo>
                    <a:lnTo>
                      <a:pt x="108" y="44"/>
                    </a:lnTo>
                    <a:lnTo>
                      <a:pt x="108" y="44"/>
                    </a:lnTo>
                    <a:lnTo>
                      <a:pt x="104" y="46"/>
                    </a:lnTo>
                    <a:lnTo>
                      <a:pt x="104" y="48"/>
                    </a:lnTo>
                    <a:lnTo>
                      <a:pt x="106" y="50"/>
                    </a:lnTo>
                    <a:lnTo>
                      <a:pt x="112" y="52"/>
                    </a:lnTo>
                    <a:lnTo>
                      <a:pt x="112" y="52"/>
                    </a:lnTo>
                    <a:lnTo>
                      <a:pt x="120" y="54"/>
                    </a:lnTo>
                    <a:lnTo>
                      <a:pt x="124" y="58"/>
                    </a:lnTo>
                    <a:lnTo>
                      <a:pt x="126" y="60"/>
                    </a:lnTo>
                    <a:lnTo>
                      <a:pt x="122" y="58"/>
                    </a:lnTo>
                    <a:lnTo>
                      <a:pt x="122" y="58"/>
                    </a:lnTo>
                    <a:lnTo>
                      <a:pt x="116" y="56"/>
                    </a:lnTo>
                    <a:lnTo>
                      <a:pt x="110" y="54"/>
                    </a:lnTo>
                    <a:lnTo>
                      <a:pt x="104" y="54"/>
                    </a:lnTo>
                    <a:lnTo>
                      <a:pt x="98" y="52"/>
                    </a:lnTo>
                    <a:lnTo>
                      <a:pt x="98" y="52"/>
                    </a:lnTo>
                    <a:lnTo>
                      <a:pt x="94" y="52"/>
                    </a:lnTo>
                    <a:lnTo>
                      <a:pt x="94" y="54"/>
                    </a:lnTo>
                    <a:lnTo>
                      <a:pt x="94" y="62"/>
                    </a:lnTo>
                    <a:lnTo>
                      <a:pt x="96" y="72"/>
                    </a:lnTo>
                    <a:lnTo>
                      <a:pt x="94" y="76"/>
                    </a:lnTo>
                    <a:lnTo>
                      <a:pt x="94" y="78"/>
                    </a:lnTo>
                    <a:lnTo>
                      <a:pt x="94" y="78"/>
                    </a:lnTo>
                    <a:lnTo>
                      <a:pt x="92" y="78"/>
                    </a:lnTo>
                    <a:lnTo>
                      <a:pt x="90" y="78"/>
                    </a:lnTo>
                    <a:lnTo>
                      <a:pt x="90" y="74"/>
                    </a:lnTo>
                    <a:lnTo>
                      <a:pt x="90" y="70"/>
                    </a:lnTo>
                    <a:lnTo>
                      <a:pt x="88" y="66"/>
                    </a:lnTo>
                    <a:lnTo>
                      <a:pt x="88" y="66"/>
                    </a:lnTo>
                    <a:lnTo>
                      <a:pt x="86" y="66"/>
                    </a:lnTo>
                    <a:lnTo>
                      <a:pt x="84" y="68"/>
                    </a:lnTo>
                    <a:lnTo>
                      <a:pt x="84" y="72"/>
                    </a:lnTo>
                    <a:lnTo>
                      <a:pt x="82" y="76"/>
                    </a:lnTo>
                    <a:lnTo>
                      <a:pt x="82" y="76"/>
                    </a:lnTo>
                    <a:lnTo>
                      <a:pt x="80" y="76"/>
                    </a:lnTo>
                    <a:lnTo>
                      <a:pt x="80" y="76"/>
                    </a:lnTo>
                    <a:lnTo>
                      <a:pt x="78" y="74"/>
                    </a:lnTo>
                    <a:lnTo>
                      <a:pt x="78" y="70"/>
                    </a:lnTo>
                    <a:lnTo>
                      <a:pt x="78" y="66"/>
                    </a:lnTo>
                    <a:lnTo>
                      <a:pt x="78" y="64"/>
                    </a:lnTo>
                    <a:lnTo>
                      <a:pt x="76" y="62"/>
                    </a:lnTo>
                    <a:lnTo>
                      <a:pt x="64" y="62"/>
                    </a:lnTo>
                    <a:lnTo>
                      <a:pt x="64" y="62"/>
                    </a:lnTo>
                    <a:lnTo>
                      <a:pt x="54" y="62"/>
                    </a:lnTo>
                    <a:lnTo>
                      <a:pt x="48" y="64"/>
                    </a:lnTo>
                    <a:lnTo>
                      <a:pt x="44" y="68"/>
                    </a:lnTo>
                    <a:lnTo>
                      <a:pt x="42" y="74"/>
                    </a:lnTo>
                    <a:lnTo>
                      <a:pt x="42" y="74"/>
                    </a:lnTo>
                    <a:lnTo>
                      <a:pt x="42" y="78"/>
                    </a:lnTo>
                    <a:lnTo>
                      <a:pt x="44" y="80"/>
                    </a:lnTo>
                    <a:lnTo>
                      <a:pt x="48" y="82"/>
                    </a:lnTo>
                    <a:lnTo>
                      <a:pt x="48" y="84"/>
                    </a:lnTo>
                    <a:lnTo>
                      <a:pt x="48" y="84"/>
                    </a:lnTo>
                    <a:lnTo>
                      <a:pt x="44" y="110"/>
                    </a:lnTo>
                    <a:lnTo>
                      <a:pt x="42" y="116"/>
                    </a:lnTo>
                    <a:lnTo>
                      <a:pt x="40" y="116"/>
                    </a:lnTo>
                    <a:lnTo>
                      <a:pt x="40" y="116"/>
                    </a:lnTo>
                    <a:lnTo>
                      <a:pt x="38" y="116"/>
                    </a:lnTo>
                    <a:lnTo>
                      <a:pt x="38" y="116"/>
                    </a:lnTo>
                    <a:lnTo>
                      <a:pt x="32" y="116"/>
                    </a:lnTo>
                    <a:lnTo>
                      <a:pt x="32" y="1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6" name="Freeform 221"/>
              <p:cNvSpPr>
                <a:spLocks/>
              </p:cNvSpPr>
              <p:nvPr/>
            </p:nvSpPr>
            <p:spPr bwMode="auto">
              <a:xfrm>
                <a:off x="5019675" y="2886075"/>
                <a:ext cx="47625" cy="225425"/>
              </a:xfrm>
              <a:custGeom>
                <a:avLst/>
                <a:gdLst>
                  <a:gd name="T0" fmla="*/ 8 w 30"/>
                  <a:gd name="T1" fmla="*/ 52 h 142"/>
                  <a:gd name="T2" fmla="*/ 16 w 30"/>
                  <a:gd name="T3" fmla="*/ 62 h 142"/>
                  <a:gd name="T4" fmla="*/ 14 w 30"/>
                  <a:gd name="T5" fmla="*/ 68 h 142"/>
                  <a:gd name="T6" fmla="*/ 16 w 30"/>
                  <a:gd name="T7" fmla="*/ 74 h 142"/>
                  <a:gd name="T8" fmla="*/ 20 w 30"/>
                  <a:gd name="T9" fmla="*/ 80 h 142"/>
                  <a:gd name="T10" fmla="*/ 20 w 30"/>
                  <a:gd name="T11" fmla="*/ 88 h 142"/>
                  <a:gd name="T12" fmla="*/ 18 w 30"/>
                  <a:gd name="T13" fmla="*/ 96 h 142"/>
                  <a:gd name="T14" fmla="*/ 18 w 30"/>
                  <a:gd name="T15" fmla="*/ 106 h 142"/>
                  <a:gd name="T16" fmla="*/ 18 w 30"/>
                  <a:gd name="T17" fmla="*/ 110 h 142"/>
                  <a:gd name="T18" fmla="*/ 26 w 30"/>
                  <a:gd name="T19" fmla="*/ 116 h 142"/>
                  <a:gd name="T20" fmla="*/ 28 w 30"/>
                  <a:gd name="T21" fmla="*/ 124 h 142"/>
                  <a:gd name="T22" fmla="*/ 24 w 30"/>
                  <a:gd name="T23" fmla="*/ 142 h 142"/>
                  <a:gd name="T24" fmla="*/ 26 w 30"/>
                  <a:gd name="T25" fmla="*/ 142 h 142"/>
                  <a:gd name="T26" fmla="*/ 28 w 30"/>
                  <a:gd name="T27" fmla="*/ 132 h 142"/>
                  <a:gd name="T28" fmla="*/ 28 w 30"/>
                  <a:gd name="T29" fmla="*/ 118 h 142"/>
                  <a:gd name="T30" fmla="*/ 22 w 30"/>
                  <a:gd name="T31" fmla="*/ 112 h 142"/>
                  <a:gd name="T32" fmla="*/ 18 w 30"/>
                  <a:gd name="T33" fmla="*/ 106 h 142"/>
                  <a:gd name="T34" fmla="*/ 18 w 30"/>
                  <a:gd name="T35" fmla="*/ 100 h 142"/>
                  <a:gd name="T36" fmla="*/ 20 w 30"/>
                  <a:gd name="T37" fmla="*/ 90 h 142"/>
                  <a:gd name="T38" fmla="*/ 22 w 30"/>
                  <a:gd name="T39" fmla="*/ 84 h 142"/>
                  <a:gd name="T40" fmla="*/ 16 w 30"/>
                  <a:gd name="T41" fmla="*/ 74 h 142"/>
                  <a:gd name="T42" fmla="*/ 14 w 30"/>
                  <a:gd name="T43" fmla="*/ 70 h 142"/>
                  <a:gd name="T44" fmla="*/ 16 w 30"/>
                  <a:gd name="T45" fmla="*/ 64 h 142"/>
                  <a:gd name="T46" fmla="*/ 16 w 30"/>
                  <a:gd name="T47" fmla="*/ 58 h 142"/>
                  <a:gd name="T48" fmla="*/ 8 w 30"/>
                  <a:gd name="T49" fmla="*/ 50 h 142"/>
                  <a:gd name="T50" fmla="*/ 2 w 30"/>
                  <a:gd name="T51" fmla="*/ 42 h 142"/>
                  <a:gd name="T52" fmla="*/ 4 w 30"/>
                  <a:gd name="T53" fmla="*/ 32 h 142"/>
                  <a:gd name="T54" fmla="*/ 6 w 30"/>
                  <a:gd name="T55" fmla="*/ 10 h 142"/>
                  <a:gd name="T56" fmla="*/ 4 w 30"/>
                  <a:gd name="T57" fmla="*/ 0 h 142"/>
                  <a:gd name="T58" fmla="*/ 4 w 30"/>
                  <a:gd name="T59" fmla="*/ 0 h 142"/>
                  <a:gd name="T60" fmla="*/ 6 w 30"/>
                  <a:gd name="T61" fmla="*/ 20 h 142"/>
                  <a:gd name="T62" fmla="*/ 2 w 30"/>
                  <a:gd name="T63" fmla="*/ 32 h 142"/>
                  <a:gd name="T64" fmla="*/ 0 w 30"/>
                  <a:gd name="T65" fmla="*/ 42 h 142"/>
                  <a:gd name="T66" fmla="*/ 8 w 30"/>
                  <a:gd name="T67" fmla="*/ 5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142">
                    <a:moveTo>
                      <a:pt x="8" y="52"/>
                    </a:moveTo>
                    <a:lnTo>
                      <a:pt x="8" y="52"/>
                    </a:lnTo>
                    <a:lnTo>
                      <a:pt x="16" y="60"/>
                    </a:lnTo>
                    <a:lnTo>
                      <a:pt x="16" y="62"/>
                    </a:lnTo>
                    <a:lnTo>
                      <a:pt x="16" y="64"/>
                    </a:lnTo>
                    <a:lnTo>
                      <a:pt x="14" y="68"/>
                    </a:lnTo>
                    <a:lnTo>
                      <a:pt x="14" y="72"/>
                    </a:lnTo>
                    <a:lnTo>
                      <a:pt x="16" y="74"/>
                    </a:lnTo>
                    <a:lnTo>
                      <a:pt x="16" y="74"/>
                    </a:lnTo>
                    <a:lnTo>
                      <a:pt x="20" y="80"/>
                    </a:lnTo>
                    <a:lnTo>
                      <a:pt x="20" y="84"/>
                    </a:lnTo>
                    <a:lnTo>
                      <a:pt x="20" y="88"/>
                    </a:lnTo>
                    <a:lnTo>
                      <a:pt x="20" y="90"/>
                    </a:lnTo>
                    <a:lnTo>
                      <a:pt x="18" y="96"/>
                    </a:lnTo>
                    <a:lnTo>
                      <a:pt x="16" y="100"/>
                    </a:lnTo>
                    <a:lnTo>
                      <a:pt x="18" y="106"/>
                    </a:lnTo>
                    <a:lnTo>
                      <a:pt x="18" y="106"/>
                    </a:lnTo>
                    <a:lnTo>
                      <a:pt x="18" y="110"/>
                    </a:lnTo>
                    <a:lnTo>
                      <a:pt x="22" y="112"/>
                    </a:lnTo>
                    <a:lnTo>
                      <a:pt x="26" y="116"/>
                    </a:lnTo>
                    <a:lnTo>
                      <a:pt x="28" y="120"/>
                    </a:lnTo>
                    <a:lnTo>
                      <a:pt x="28" y="124"/>
                    </a:lnTo>
                    <a:lnTo>
                      <a:pt x="28" y="132"/>
                    </a:lnTo>
                    <a:lnTo>
                      <a:pt x="24" y="142"/>
                    </a:lnTo>
                    <a:lnTo>
                      <a:pt x="24" y="142"/>
                    </a:lnTo>
                    <a:lnTo>
                      <a:pt x="26" y="142"/>
                    </a:lnTo>
                    <a:lnTo>
                      <a:pt x="26" y="142"/>
                    </a:lnTo>
                    <a:lnTo>
                      <a:pt x="28" y="132"/>
                    </a:lnTo>
                    <a:lnTo>
                      <a:pt x="30" y="124"/>
                    </a:lnTo>
                    <a:lnTo>
                      <a:pt x="28" y="118"/>
                    </a:lnTo>
                    <a:lnTo>
                      <a:pt x="26" y="116"/>
                    </a:lnTo>
                    <a:lnTo>
                      <a:pt x="22" y="112"/>
                    </a:lnTo>
                    <a:lnTo>
                      <a:pt x="20" y="110"/>
                    </a:lnTo>
                    <a:lnTo>
                      <a:pt x="18" y="106"/>
                    </a:lnTo>
                    <a:lnTo>
                      <a:pt x="18" y="106"/>
                    </a:lnTo>
                    <a:lnTo>
                      <a:pt x="18" y="100"/>
                    </a:lnTo>
                    <a:lnTo>
                      <a:pt x="18" y="96"/>
                    </a:lnTo>
                    <a:lnTo>
                      <a:pt x="20" y="90"/>
                    </a:lnTo>
                    <a:lnTo>
                      <a:pt x="22" y="88"/>
                    </a:lnTo>
                    <a:lnTo>
                      <a:pt x="22" y="84"/>
                    </a:lnTo>
                    <a:lnTo>
                      <a:pt x="20" y="80"/>
                    </a:lnTo>
                    <a:lnTo>
                      <a:pt x="16" y="74"/>
                    </a:lnTo>
                    <a:lnTo>
                      <a:pt x="16" y="74"/>
                    </a:lnTo>
                    <a:lnTo>
                      <a:pt x="14" y="70"/>
                    </a:lnTo>
                    <a:lnTo>
                      <a:pt x="14" y="68"/>
                    </a:lnTo>
                    <a:lnTo>
                      <a:pt x="16" y="64"/>
                    </a:lnTo>
                    <a:lnTo>
                      <a:pt x="16" y="62"/>
                    </a:lnTo>
                    <a:lnTo>
                      <a:pt x="16" y="58"/>
                    </a:lnTo>
                    <a:lnTo>
                      <a:pt x="8" y="50"/>
                    </a:lnTo>
                    <a:lnTo>
                      <a:pt x="8" y="50"/>
                    </a:lnTo>
                    <a:lnTo>
                      <a:pt x="4" y="46"/>
                    </a:lnTo>
                    <a:lnTo>
                      <a:pt x="2" y="42"/>
                    </a:lnTo>
                    <a:lnTo>
                      <a:pt x="2" y="36"/>
                    </a:lnTo>
                    <a:lnTo>
                      <a:pt x="4" y="32"/>
                    </a:lnTo>
                    <a:lnTo>
                      <a:pt x="6" y="20"/>
                    </a:lnTo>
                    <a:lnTo>
                      <a:pt x="6" y="10"/>
                    </a:lnTo>
                    <a:lnTo>
                      <a:pt x="4" y="0"/>
                    </a:lnTo>
                    <a:lnTo>
                      <a:pt x="4" y="0"/>
                    </a:lnTo>
                    <a:lnTo>
                      <a:pt x="4" y="0"/>
                    </a:lnTo>
                    <a:lnTo>
                      <a:pt x="4" y="0"/>
                    </a:lnTo>
                    <a:lnTo>
                      <a:pt x="6" y="10"/>
                    </a:lnTo>
                    <a:lnTo>
                      <a:pt x="6" y="20"/>
                    </a:lnTo>
                    <a:lnTo>
                      <a:pt x="4" y="26"/>
                    </a:lnTo>
                    <a:lnTo>
                      <a:pt x="2" y="32"/>
                    </a:lnTo>
                    <a:lnTo>
                      <a:pt x="2" y="38"/>
                    </a:lnTo>
                    <a:lnTo>
                      <a:pt x="0" y="42"/>
                    </a:lnTo>
                    <a:lnTo>
                      <a:pt x="2" y="46"/>
                    </a:lnTo>
                    <a:lnTo>
                      <a:pt x="8" y="52"/>
                    </a:lnTo>
                    <a:lnTo>
                      <a:pt x="8" y="5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7" name="Freeform 222"/>
              <p:cNvSpPr>
                <a:spLocks/>
              </p:cNvSpPr>
              <p:nvPr/>
            </p:nvSpPr>
            <p:spPr bwMode="auto">
              <a:xfrm>
                <a:off x="5022850" y="2867025"/>
                <a:ext cx="0" cy="3175"/>
              </a:xfrm>
              <a:custGeom>
                <a:avLst/>
                <a:gdLst>
                  <a:gd name="T0" fmla="*/ 0 h 2"/>
                  <a:gd name="T1" fmla="*/ 0 h 2"/>
                  <a:gd name="T2" fmla="*/ 0 h 2"/>
                  <a:gd name="T3" fmla="*/ 0 h 2"/>
                  <a:gd name="T4" fmla="*/ 2 h 2"/>
                  <a:gd name="T5" fmla="*/ 2 h 2"/>
                  <a:gd name="T6" fmla="*/ 2 h 2"/>
                  <a:gd name="T7" fmla="*/ 2 h 2"/>
                  <a:gd name="T8" fmla="*/ 0 h 2"/>
                  <a:gd name="T9" fmla="*/ 0 h 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2">
                    <a:moveTo>
                      <a:pt x="0" y="0"/>
                    </a:moveTo>
                    <a:lnTo>
                      <a:pt x="0" y="0"/>
                    </a:lnTo>
                    <a:lnTo>
                      <a:pt x="0" y="0"/>
                    </a:lnTo>
                    <a:lnTo>
                      <a:pt x="0" y="0"/>
                    </a:lnTo>
                    <a:lnTo>
                      <a:pt x="0" y="2"/>
                    </a:lnTo>
                    <a:lnTo>
                      <a:pt x="0" y="2"/>
                    </a:lnTo>
                    <a:lnTo>
                      <a:pt x="0" y="2"/>
                    </a:lnTo>
                    <a:lnTo>
                      <a:pt x="0"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 name="Freeform 223"/>
              <p:cNvSpPr>
                <a:spLocks/>
              </p:cNvSpPr>
              <p:nvPr/>
            </p:nvSpPr>
            <p:spPr bwMode="auto">
              <a:xfrm>
                <a:off x="4594225" y="3228975"/>
                <a:ext cx="98425" cy="149225"/>
              </a:xfrm>
              <a:custGeom>
                <a:avLst/>
                <a:gdLst>
                  <a:gd name="T0" fmla="*/ 60 w 62"/>
                  <a:gd name="T1" fmla="*/ 24 h 94"/>
                  <a:gd name="T2" fmla="*/ 60 w 62"/>
                  <a:gd name="T3" fmla="*/ 24 h 94"/>
                  <a:gd name="T4" fmla="*/ 46 w 62"/>
                  <a:gd name="T5" fmla="*/ 18 h 94"/>
                  <a:gd name="T6" fmla="*/ 38 w 62"/>
                  <a:gd name="T7" fmla="*/ 16 h 94"/>
                  <a:gd name="T8" fmla="*/ 30 w 62"/>
                  <a:gd name="T9" fmla="*/ 18 h 94"/>
                  <a:gd name="T10" fmla="*/ 30 w 62"/>
                  <a:gd name="T11" fmla="*/ 18 h 94"/>
                  <a:gd name="T12" fmla="*/ 24 w 62"/>
                  <a:gd name="T13" fmla="*/ 18 h 94"/>
                  <a:gd name="T14" fmla="*/ 22 w 62"/>
                  <a:gd name="T15" fmla="*/ 16 h 94"/>
                  <a:gd name="T16" fmla="*/ 20 w 62"/>
                  <a:gd name="T17" fmla="*/ 14 h 94"/>
                  <a:gd name="T18" fmla="*/ 16 w 62"/>
                  <a:gd name="T19" fmla="*/ 14 h 94"/>
                  <a:gd name="T20" fmla="*/ 16 w 62"/>
                  <a:gd name="T21" fmla="*/ 14 h 94"/>
                  <a:gd name="T22" fmla="*/ 12 w 62"/>
                  <a:gd name="T23" fmla="*/ 12 h 94"/>
                  <a:gd name="T24" fmla="*/ 10 w 62"/>
                  <a:gd name="T25" fmla="*/ 8 h 94"/>
                  <a:gd name="T26" fmla="*/ 6 w 62"/>
                  <a:gd name="T27" fmla="*/ 4 h 94"/>
                  <a:gd name="T28" fmla="*/ 0 w 62"/>
                  <a:gd name="T29" fmla="*/ 0 h 94"/>
                  <a:gd name="T30" fmla="*/ 0 w 62"/>
                  <a:gd name="T31" fmla="*/ 0 h 94"/>
                  <a:gd name="T32" fmla="*/ 0 w 62"/>
                  <a:gd name="T33" fmla="*/ 0 h 94"/>
                  <a:gd name="T34" fmla="*/ 0 w 62"/>
                  <a:gd name="T35" fmla="*/ 0 h 94"/>
                  <a:gd name="T36" fmla="*/ 0 w 62"/>
                  <a:gd name="T37" fmla="*/ 0 h 94"/>
                  <a:gd name="T38" fmla="*/ 0 w 62"/>
                  <a:gd name="T39" fmla="*/ 0 h 94"/>
                  <a:gd name="T40" fmla="*/ 6 w 62"/>
                  <a:gd name="T41" fmla="*/ 4 h 94"/>
                  <a:gd name="T42" fmla="*/ 10 w 62"/>
                  <a:gd name="T43" fmla="*/ 8 h 94"/>
                  <a:gd name="T44" fmla="*/ 12 w 62"/>
                  <a:gd name="T45" fmla="*/ 12 h 94"/>
                  <a:gd name="T46" fmla="*/ 16 w 62"/>
                  <a:gd name="T47" fmla="*/ 14 h 94"/>
                  <a:gd name="T48" fmla="*/ 16 w 62"/>
                  <a:gd name="T49" fmla="*/ 14 h 94"/>
                  <a:gd name="T50" fmla="*/ 20 w 62"/>
                  <a:gd name="T51" fmla="*/ 14 h 94"/>
                  <a:gd name="T52" fmla="*/ 22 w 62"/>
                  <a:gd name="T53" fmla="*/ 16 h 94"/>
                  <a:gd name="T54" fmla="*/ 24 w 62"/>
                  <a:gd name="T55" fmla="*/ 18 h 94"/>
                  <a:gd name="T56" fmla="*/ 30 w 62"/>
                  <a:gd name="T57" fmla="*/ 18 h 94"/>
                  <a:gd name="T58" fmla="*/ 30 w 62"/>
                  <a:gd name="T59" fmla="*/ 18 h 94"/>
                  <a:gd name="T60" fmla="*/ 38 w 62"/>
                  <a:gd name="T61" fmla="*/ 16 h 94"/>
                  <a:gd name="T62" fmla="*/ 44 w 62"/>
                  <a:gd name="T63" fmla="*/ 18 h 94"/>
                  <a:gd name="T64" fmla="*/ 60 w 62"/>
                  <a:gd name="T65" fmla="*/ 24 h 94"/>
                  <a:gd name="T66" fmla="*/ 60 w 62"/>
                  <a:gd name="T67" fmla="*/ 24 h 94"/>
                  <a:gd name="T68" fmla="*/ 62 w 62"/>
                  <a:gd name="T69" fmla="*/ 26 h 94"/>
                  <a:gd name="T70" fmla="*/ 62 w 62"/>
                  <a:gd name="T71" fmla="*/ 30 h 94"/>
                  <a:gd name="T72" fmla="*/ 54 w 62"/>
                  <a:gd name="T73" fmla="*/ 40 h 94"/>
                  <a:gd name="T74" fmla="*/ 48 w 62"/>
                  <a:gd name="T75" fmla="*/ 48 h 94"/>
                  <a:gd name="T76" fmla="*/ 44 w 62"/>
                  <a:gd name="T77" fmla="*/ 60 h 94"/>
                  <a:gd name="T78" fmla="*/ 42 w 62"/>
                  <a:gd name="T79" fmla="*/ 74 h 94"/>
                  <a:gd name="T80" fmla="*/ 40 w 62"/>
                  <a:gd name="T81" fmla="*/ 94 h 94"/>
                  <a:gd name="T82" fmla="*/ 40 w 62"/>
                  <a:gd name="T83" fmla="*/ 94 h 94"/>
                  <a:gd name="T84" fmla="*/ 40 w 62"/>
                  <a:gd name="T85" fmla="*/ 94 h 94"/>
                  <a:gd name="T86" fmla="*/ 40 w 62"/>
                  <a:gd name="T87" fmla="*/ 94 h 94"/>
                  <a:gd name="T88" fmla="*/ 40 w 62"/>
                  <a:gd name="T89" fmla="*/ 94 h 94"/>
                  <a:gd name="T90" fmla="*/ 40 w 62"/>
                  <a:gd name="T91" fmla="*/ 94 h 94"/>
                  <a:gd name="T92" fmla="*/ 42 w 62"/>
                  <a:gd name="T93" fmla="*/ 74 h 94"/>
                  <a:gd name="T94" fmla="*/ 44 w 62"/>
                  <a:gd name="T95" fmla="*/ 60 h 94"/>
                  <a:gd name="T96" fmla="*/ 48 w 62"/>
                  <a:gd name="T97" fmla="*/ 48 h 94"/>
                  <a:gd name="T98" fmla="*/ 54 w 62"/>
                  <a:gd name="T99" fmla="*/ 40 h 94"/>
                  <a:gd name="T100" fmla="*/ 62 w 62"/>
                  <a:gd name="T101" fmla="*/ 30 h 94"/>
                  <a:gd name="T102" fmla="*/ 62 w 62"/>
                  <a:gd name="T103" fmla="*/ 26 h 94"/>
                  <a:gd name="T104" fmla="*/ 60 w 62"/>
                  <a:gd name="T105" fmla="*/ 24 h 94"/>
                  <a:gd name="T106" fmla="*/ 60 w 62"/>
                  <a:gd name="T107" fmla="*/ 2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2" h="94">
                    <a:moveTo>
                      <a:pt x="60" y="24"/>
                    </a:moveTo>
                    <a:lnTo>
                      <a:pt x="60" y="24"/>
                    </a:lnTo>
                    <a:lnTo>
                      <a:pt x="46" y="18"/>
                    </a:lnTo>
                    <a:lnTo>
                      <a:pt x="38" y="16"/>
                    </a:lnTo>
                    <a:lnTo>
                      <a:pt x="30" y="18"/>
                    </a:lnTo>
                    <a:lnTo>
                      <a:pt x="30" y="18"/>
                    </a:lnTo>
                    <a:lnTo>
                      <a:pt x="24" y="18"/>
                    </a:lnTo>
                    <a:lnTo>
                      <a:pt x="22" y="16"/>
                    </a:lnTo>
                    <a:lnTo>
                      <a:pt x="20" y="14"/>
                    </a:lnTo>
                    <a:lnTo>
                      <a:pt x="16" y="14"/>
                    </a:lnTo>
                    <a:lnTo>
                      <a:pt x="16" y="14"/>
                    </a:lnTo>
                    <a:lnTo>
                      <a:pt x="12" y="12"/>
                    </a:lnTo>
                    <a:lnTo>
                      <a:pt x="10" y="8"/>
                    </a:lnTo>
                    <a:lnTo>
                      <a:pt x="6" y="4"/>
                    </a:lnTo>
                    <a:lnTo>
                      <a:pt x="0" y="0"/>
                    </a:lnTo>
                    <a:lnTo>
                      <a:pt x="0" y="0"/>
                    </a:lnTo>
                    <a:lnTo>
                      <a:pt x="0" y="0"/>
                    </a:lnTo>
                    <a:lnTo>
                      <a:pt x="0" y="0"/>
                    </a:lnTo>
                    <a:lnTo>
                      <a:pt x="0" y="0"/>
                    </a:lnTo>
                    <a:lnTo>
                      <a:pt x="0" y="0"/>
                    </a:lnTo>
                    <a:lnTo>
                      <a:pt x="6" y="4"/>
                    </a:lnTo>
                    <a:lnTo>
                      <a:pt x="10" y="8"/>
                    </a:lnTo>
                    <a:lnTo>
                      <a:pt x="12" y="12"/>
                    </a:lnTo>
                    <a:lnTo>
                      <a:pt x="16" y="14"/>
                    </a:lnTo>
                    <a:lnTo>
                      <a:pt x="16" y="14"/>
                    </a:lnTo>
                    <a:lnTo>
                      <a:pt x="20" y="14"/>
                    </a:lnTo>
                    <a:lnTo>
                      <a:pt x="22" y="16"/>
                    </a:lnTo>
                    <a:lnTo>
                      <a:pt x="24" y="18"/>
                    </a:lnTo>
                    <a:lnTo>
                      <a:pt x="30" y="18"/>
                    </a:lnTo>
                    <a:lnTo>
                      <a:pt x="30" y="18"/>
                    </a:lnTo>
                    <a:lnTo>
                      <a:pt x="38" y="16"/>
                    </a:lnTo>
                    <a:lnTo>
                      <a:pt x="44" y="18"/>
                    </a:lnTo>
                    <a:lnTo>
                      <a:pt x="60" y="24"/>
                    </a:lnTo>
                    <a:lnTo>
                      <a:pt x="60" y="24"/>
                    </a:lnTo>
                    <a:lnTo>
                      <a:pt x="62" y="26"/>
                    </a:lnTo>
                    <a:lnTo>
                      <a:pt x="62" y="30"/>
                    </a:lnTo>
                    <a:lnTo>
                      <a:pt x="54" y="40"/>
                    </a:lnTo>
                    <a:lnTo>
                      <a:pt x="48" y="48"/>
                    </a:lnTo>
                    <a:lnTo>
                      <a:pt x="44" y="60"/>
                    </a:lnTo>
                    <a:lnTo>
                      <a:pt x="42" y="74"/>
                    </a:lnTo>
                    <a:lnTo>
                      <a:pt x="40" y="94"/>
                    </a:lnTo>
                    <a:lnTo>
                      <a:pt x="40" y="94"/>
                    </a:lnTo>
                    <a:lnTo>
                      <a:pt x="40" y="94"/>
                    </a:lnTo>
                    <a:lnTo>
                      <a:pt x="40" y="94"/>
                    </a:lnTo>
                    <a:lnTo>
                      <a:pt x="40" y="94"/>
                    </a:lnTo>
                    <a:lnTo>
                      <a:pt x="40" y="94"/>
                    </a:lnTo>
                    <a:lnTo>
                      <a:pt x="42" y="74"/>
                    </a:lnTo>
                    <a:lnTo>
                      <a:pt x="44" y="60"/>
                    </a:lnTo>
                    <a:lnTo>
                      <a:pt x="48" y="48"/>
                    </a:lnTo>
                    <a:lnTo>
                      <a:pt x="54" y="40"/>
                    </a:lnTo>
                    <a:lnTo>
                      <a:pt x="62" y="30"/>
                    </a:lnTo>
                    <a:lnTo>
                      <a:pt x="62" y="26"/>
                    </a:lnTo>
                    <a:lnTo>
                      <a:pt x="60" y="24"/>
                    </a:lnTo>
                    <a:lnTo>
                      <a:pt x="60"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 name="Freeform 224"/>
              <p:cNvSpPr>
                <a:spLocks/>
              </p:cNvSpPr>
              <p:nvPr/>
            </p:nvSpPr>
            <p:spPr bwMode="auto">
              <a:xfrm>
                <a:off x="4708525" y="3368675"/>
                <a:ext cx="0" cy="6350"/>
              </a:xfrm>
              <a:custGeom>
                <a:avLst/>
                <a:gdLst>
                  <a:gd name="T0" fmla="*/ 0 h 4"/>
                  <a:gd name="T1" fmla="*/ 0 h 4"/>
                  <a:gd name="T2" fmla="*/ 4 h 4"/>
                  <a:gd name="T3" fmla="*/ 4 h 4"/>
                  <a:gd name="T4" fmla="*/ 0 h 4"/>
                  <a:gd name="T5" fmla="*/ 0 h 4"/>
                </a:gdLst>
                <a:ahLst/>
                <a:cxnLst>
                  <a:cxn ang="0">
                    <a:pos x="0" y="T0"/>
                  </a:cxn>
                  <a:cxn ang="0">
                    <a:pos x="0" y="T1"/>
                  </a:cxn>
                  <a:cxn ang="0">
                    <a:pos x="0" y="T2"/>
                  </a:cxn>
                  <a:cxn ang="0">
                    <a:pos x="0" y="T3"/>
                  </a:cxn>
                  <a:cxn ang="0">
                    <a:pos x="0" y="T4"/>
                  </a:cxn>
                  <a:cxn ang="0">
                    <a:pos x="0" y="T5"/>
                  </a:cxn>
                </a:cxnLst>
                <a:rect l="0" t="0" r="r" b="b"/>
                <a:pathLst>
                  <a:path h="4">
                    <a:moveTo>
                      <a:pt x="0" y="0"/>
                    </a:moveTo>
                    <a:lnTo>
                      <a:pt x="0" y="0"/>
                    </a:lnTo>
                    <a:lnTo>
                      <a:pt x="0" y="4"/>
                    </a:lnTo>
                    <a:lnTo>
                      <a:pt x="0"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0" name="Freeform 225"/>
              <p:cNvSpPr>
                <a:spLocks/>
              </p:cNvSpPr>
              <p:nvPr/>
            </p:nvSpPr>
            <p:spPr bwMode="auto">
              <a:xfrm>
                <a:off x="4816475" y="3381375"/>
                <a:ext cx="0" cy="12700"/>
              </a:xfrm>
              <a:custGeom>
                <a:avLst/>
                <a:gdLst>
                  <a:gd name="T0" fmla="*/ 8 h 8"/>
                  <a:gd name="T1" fmla="*/ 8 h 8"/>
                  <a:gd name="T2" fmla="*/ 4 h 8"/>
                  <a:gd name="T3" fmla="*/ 0 h 8"/>
                  <a:gd name="T4" fmla="*/ 0 h 8"/>
                  <a:gd name="T5" fmla="*/ 4 h 8"/>
                  <a:gd name="T6" fmla="*/ 8 h 8"/>
                  <a:gd name="T7" fmla="*/ 8 h 8"/>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8">
                    <a:moveTo>
                      <a:pt x="0" y="8"/>
                    </a:moveTo>
                    <a:lnTo>
                      <a:pt x="0" y="8"/>
                    </a:lnTo>
                    <a:lnTo>
                      <a:pt x="0" y="4"/>
                    </a:lnTo>
                    <a:lnTo>
                      <a:pt x="0" y="0"/>
                    </a:lnTo>
                    <a:lnTo>
                      <a:pt x="0" y="0"/>
                    </a:lnTo>
                    <a:lnTo>
                      <a:pt x="0" y="4"/>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1" name="Freeform 226"/>
              <p:cNvSpPr>
                <a:spLocks/>
              </p:cNvSpPr>
              <p:nvPr/>
            </p:nvSpPr>
            <p:spPr bwMode="auto">
              <a:xfrm>
                <a:off x="4994275" y="3286125"/>
                <a:ext cx="9525" cy="15875"/>
              </a:xfrm>
              <a:custGeom>
                <a:avLst/>
                <a:gdLst>
                  <a:gd name="T0" fmla="*/ 6 w 6"/>
                  <a:gd name="T1" fmla="*/ 0 h 10"/>
                  <a:gd name="T2" fmla="*/ 6 w 6"/>
                  <a:gd name="T3" fmla="*/ 0 h 10"/>
                  <a:gd name="T4" fmla="*/ 6 w 6"/>
                  <a:gd name="T5" fmla="*/ 0 h 10"/>
                  <a:gd name="T6" fmla="*/ 6 w 6"/>
                  <a:gd name="T7" fmla="*/ 0 h 10"/>
                  <a:gd name="T8" fmla="*/ 4 w 6"/>
                  <a:gd name="T9" fmla="*/ 6 h 10"/>
                  <a:gd name="T10" fmla="*/ 0 w 6"/>
                  <a:gd name="T11" fmla="*/ 10 h 10"/>
                  <a:gd name="T12" fmla="*/ 0 w 6"/>
                  <a:gd name="T13" fmla="*/ 10 h 10"/>
                  <a:gd name="T14" fmla="*/ 4 w 6"/>
                  <a:gd name="T15" fmla="*/ 6 h 10"/>
                  <a:gd name="T16" fmla="*/ 6 w 6"/>
                  <a:gd name="T17" fmla="*/ 0 h 10"/>
                  <a:gd name="T18" fmla="*/ 6 w 6"/>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6" y="0"/>
                    </a:moveTo>
                    <a:lnTo>
                      <a:pt x="6" y="0"/>
                    </a:lnTo>
                    <a:lnTo>
                      <a:pt x="6" y="0"/>
                    </a:lnTo>
                    <a:lnTo>
                      <a:pt x="6" y="0"/>
                    </a:lnTo>
                    <a:lnTo>
                      <a:pt x="4" y="6"/>
                    </a:lnTo>
                    <a:lnTo>
                      <a:pt x="0" y="10"/>
                    </a:lnTo>
                    <a:lnTo>
                      <a:pt x="0" y="10"/>
                    </a:lnTo>
                    <a:lnTo>
                      <a:pt x="4" y="6"/>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8" name="Freeform 227"/>
              <p:cNvSpPr>
                <a:spLocks/>
              </p:cNvSpPr>
              <p:nvPr/>
            </p:nvSpPr>
            <p:spPr bwMode="auto">
              <a:xfrm>
                <a:off x="4943475" y="3327400"/>
                <a:ext cx="12700" cy="31750"/>
              </a:xfrm>
              <a:custGeom>
                <a:avLst/>
                <a:gdLst>
                  <a:gd name="T0" fmla="*/ 4 w 8"/>
                  <a:gd name="T1" fmla="*/ 2 h 20"/>
                  <a:gd name="T2" fmla="*/ 4 w 8"/>
                  <a:gd name="T3" fmla="*/ 2 h 20"/>
                  <a:gd name="T4" fmla="*/ 6 w 8"/>
                  <a:gd name="T5" fmla="*/ 0 h 20"/>
                  <a:gd name="T6" fmla="*/ 6 w 8"/>
                  <a:gd name="T7" fmla="*/ 0 h 20"/>
                  <a:gd name="T8" fmla="*/ 4 w 8"/>
                  <a:gd name="T9" fmla="*/ 2 h 20"/>
                  <a:gd name="T10" fmla="*/ 4 w 8"/>
                  <a:gd name="T11" fmla="*/ 2 h 20"/>
                  <a:gd name="T12" fmla="*/ 2 w 8"/>
                  <a:gd name="T13" fmla="*/ 4 h 20"/>
                  <a:gd name="T14" fmla="*/ 0 w 8"/>
                  <a:gd name="T15" fmla="*/ 8 h 20"/>
                  <a:gd name="T16" fmla="*/ 2 w 8"/>
                  <a:gd name="T17" fmla="*/ 12 h 20"/>
                  <a:gd name="T18" fmla="*/ 6 w 8"/>
                  <a:gd name="T19" fmla="*/ 16 h 20"/>
                  <a:gd name="T20" fmla="*/ 8 w 8"/>
                  <a:gd name="T21" fmla="*/ 18 h 20"/>
                  <a:gd name="T22" fmla="*/ 6 w 8"/>
                  <a:gd name="T23" fmla="*/ 20 h 20"/>
                  <a:gd name="T24" fmla="*/ 6 w 8"/>
                  <a:gd name="T25" fmla="*/ 20 h 20"/>
                  <a:gd name="T26" fmla="*/ 8 w 8"/>
                  <a:gd name="T27" fmla="*/ 18 h 20"/>
                  <a:gd name="T28" fmla="*/ 8 w 8"/>
                  <a:gd name="T29" fmla="*/ 16 h 20"/>
                  <a:gd name="T30" fmla="*/ 4 w 8"/>
                  <a:gd name="T31" fmla="*/ 12 h 20"/>
                  <a:gd name="T32" fmla="*/ 2 w 8"/>
                  <a:gd name="T33" fmla="*/ 8 h 20"/>
                  <a:gd name="T34" fmla="*/ 2 w 8"/>
                  <a:gd name="T35" fmla="*/ 4 h 20"/>
                  <a:gd name="T36" fmla="*/ 4 w 8"/>
                  <a:gd name="T37" fmla="*/ 2 h 20"/>
                  <a:gd name="T38" fmla="*/ 4 w 8"/>
                  <a:gd name="T39"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20">
                    <a:moveTo>
                      <a:pt x="4" y="2"/>
                    </a:moveTo>
                    <a:lnTo>
                      <a:pt x="4" y="2"/>
                    </a:lnTo>
                    <a:lnTo>
                      <a:pt x="6" y="0"/>
                    </a:lnTo>
                    <a:lnTo>
                      <a:pt x="6" y="0"/>
                    </a:lnTo>
                    <a:lnTo>
                      <a:pt x="4" y="2"/>
                    </a:lnTo>
                    <a:lnTo>
                      <a:pt x="4" y="2"/>
                    </a:lnTo>
                    <a:lnTo>
                      <a:pt x="2" y="4"/>
                    </a:lnTo>
                    <a:lnTo>
                      <a:pt x="0" y="8"/>
                    </a:lnTo>
                    <a:lnTo>
                      <a:pt x="2" y="12"/>
                    </a:lnTo>
                    <a:lnTo>
                      <a:pt x="6" y="16"/>
                    </a:lnTo>
                    <a:lnTo>
                      <a:pt x="8" y="18"/>
                    </a:lnTo>
                    <a:lnTo>
                      <a:pt x="6" y="20"/>
                    </a:lnTo>
                    <a:lnTo>
                      <a:pt x="6" y="20"/>
                    </a:lnTo>
                    <a:lnTo>
                      <a:pt x="8" y="18"/>
                    </a:lnTo>
                    <a:lnTo>
                      <a:pt x="8" y="16"/>
                    </a:lnTo>
                    <a:lnTo>
                      <a:pt x="4" y="12"/>
                    </a:lnTo>
                    <a:lnTo>
                      <a:pt x="2" y="8"/>
                    </a:lnTo>
                    <a:lnTo>
                      <a:pt x="2" y="4"/>
                    </a:lnTo>
                    <a:lnTo>
                      <a:pt x="4" y="2"/>
                    </a:lnTo>
                    <a:lnTo>
                      <a:pt x="4"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89" name="Freeform 228"/>
              <p:cNvSpPr>
                <a:spLocks/>
              </p:cNvSpPr>
              <p:nvPr/>
            </p:nvSpPr>
            <p:spPr bwMode="auto">
              <a:xfrm>
                <a:off x="4975225" y="3302000"/>
                <a:ext cx="6350" cy="19050"/>
              </a:xfrm>
              <a:custGeom>
                <a:avLst/>
                <a:gdLst>
                  <a:gd name="T0" fmla="*/ 2 w 4"/>
                  <a:gd name="T1" fmla="*/ 4 h 12"/>
                  <a:gd name="T2" fmla="*/ 2 w 4"/>
                  <a:gd name="T3" fmla="*/ 4 h 12"/>
                  <a:gd name="T4" fmla="*/ 4 w 4"/>
                  <a:gd name="T5" fmla="*/ 0 h 12"/>
                  <a:gd name="T6" fmla="*/ 4 w 4"/>
                  <a:gd name="T7" fmla="*/ 0 h 12"/>
                  <a:gd name="T8" fmla="*/ 2 w 4"/>
                  <a:gd name="T9" fmla="*/ 2 h 12"/>
                  <a:gd name="T10" fmla="*/ 2 w 4"/>
                  <a:gd name="T11" fmla="*/ 6 h 12"/>
                  <a:gd name="T12" fmla="*/ 2 w 4"/>
                  <a:gd name="T13" fmla="*/ 6 h 12"/>
                  <a:gd name="T14" fmla="*/ 2 w 4"/>
                  <a:gd name="T15" fmla="*/ 10 h 12"/>
                  <a:gd name="T16" fmla="*/ 0 w 4"/>
                  <a:gd name="T17" fmla="*/ 12 h 12"/>
                  <a:gd name="T18" fmla="*/ 0 w 4"/>
                  <a:gd name="T19" fmla="*/ 12 h 12"/>
                  <a:gd name="T20" fmla="*/ 2 w 4"/>
                  <a:gd name="T21" fmla="*/ 10 h 12"/>
                  <a:gd name="T22" fmla="*/ 2 w 4"/>
                  <a:gd name="T23" fmla="*/ 4 h 12"/>
                  <a:gd name="T24" fmla="*/ 2 w 4"/>
                  <a:gd name="T2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12">
                    <a:moveTo>
                      <a:pt x="2" y="4"/>
                    </a:moveTo>
                    <a:lnTo>
                      <a:pt x="2" y="4"/>
                    </a:lnTo>
                    <a:lnTo>
                      <a:pt x="4" y="0"/>
                    </a:lnTo>
                    <a:lnTo>
                      <a:pt x="4" y="0"/>
                    </a:lnTo>
                    <a:lnTo>
                      <a:pt x="2" y="2"/>
                    </a:lnTo>
                    <a:lnTo>
                      <a:pt x="2" y="6"/>
                    </a:lnTo>
                    <a:lnTo>
                      <a:pt x="2" y="6"/>
                    </a:lnTo>
                    <a:lnTo>
                      <a:pt x="2" y="10"/>
                    </a:lnTo>
                    <a:lnTo>
                      <a:pt x="0" y="12"/>
                    </a:lnTo>
                    <a:lnTo>
                      <a:pt x="0" y="12"/>
                    </a:lnTo>
                    <a:lnTo>
                      <a:pt x="2" y="10"/>
                    </a:lnTo>
                    <a:lnTo>
                      <a:pt x="2" y="4"/>
                    </a:lnTo>
                    <a:lnTo>
                      <a:pt x="2"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0" name="Freeform 229"/>
              <p:cNvSpPr>
                <a:spLocks/>
              </p:cNvSpPr>
              <p:nvPr/>
            </p:nvSpPr>
            <p:spPr bwMode="auto">
              <a:xfrm>
                <a:off x="4949825" y="3362325"/>
                <a:ext cx="12700" cy="25400"/>
              </a:xfrm>
              <a:custGeom>
                <a:avLst/>
                <a:gdLst>
                  <a:gd name="T0" fmla="*/ 2 w 8"/>
                  <a:gd name="T1" fmla="*/ 0 h 16"/>
                  <a:gd name="T2" fmla="*/ 2 w 8"/>
                  <a:gd name="T3" fmla="*/ 0 h 16"/>
                  <a:gd name="T4" fmla="*/ 2 w 8"/>
                  <a:gd name="T5" fmla="*/ 0 h 16"/>
                  <a:gd name="T6" fmla="*/ 2 w 8"/>
                  <a:gd name="T7" fmla="*/ 0 h 16"/>
                  <a:gd name="T8" fmla="*/ 0 w 8"/>
                  <a:gd name="T9" fmla="*/ 2 h 16"/>
                  <a:gd name="T10" fmla="*/ 0 w 8"/>
                  <a:gd name="T11" fmla="*/ 4 h 16"/>
                  <a:gd name="T12" fmla="*/ 4 w 8"/>
                  <a:gd name="T13" fmla="*/ 6 h 16"/>
                  <a:gd name="T14" fmla="*/ 8 w 8"/>
                  <a:gd name="T15" fmla="*/ 10 h 16"/>
                  <a:gd name="T16" fmla="*/ 8 w 8"/>
                  <a:gd name="T17" fmla="*/ 12 h 16"/>
                  <a:gd name="T18" fmla="*/ 6 w 8"/>
                  <a:gd name="T19" fmla="*/ 14 h 16"/>
                  <a:gd name="T20" fmla="*/ 6 w 8"/>
                  <a:gd name="T21" fmla="*/ 14 h 16"/>
                  <a:gd name="T22" fmla="*/ 6 w 8"/>
                  <a:gd name="T23" fmla="*/ 16 h 16"/>
                  <a:gd name="T24" fmla="*/ 6 w 8"/>
                  <a:gd name="T25" fmla="*/ 16 h 16"/>
                  <a:gd name="T26" fmla="*/ 8 w 8"/>
                  <a:gd name="T27" fmla="*/ 14 h 16"/>
                  <a:gd name="T28" fmla="*/ 8 w 8"/>
                  <a:gd name="T29" fmla="*/ 14 h 16"/>
                  <a:gd name="T30" fmla="*/ 8 w 8"/>
                  <a:gd name="T31" fmla="*/ 12 h 16"/>
                  <a:gd name="T32" fmla="*/ 8 w 8"/>
                  <a:gd name="T33" fmla="*/ 10 h 16"/>
                  <a:gd name="T34" fmla="*/ 4 w 8"/>
                  <a:gd name="T35" fmla="*/ 6 h 16"/>
                  <a:gd name="T36" fmla="*/ 0 w 8"/>
                  <a:gd name="T37" fmla="*/ 2 h 16"/>
                  <a:gd name="T38" fmla="*/ 0 w 8"/>
                  <a:gd name="T39" fmla="*/ 2 h 16"/>
                  <a:gd name="T40" fmla="*/ 2 w 8"/>
                  <a:gd name="T41" fmla="*/ 0 h 16"/>
                  <a:gd name="T42" fmla="*/ 2 w 8"/>
                  <a:gd name="T43"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16">
                    <a:moveTo>
                      <a:pt x="2" y="0"/>
                    </a:moveTo>
                    <a:lnTo>
                      <a:pt x="2" y="0"/>
                    </a:lnTo>
                    <a:lnTo>
                      <a:pt x="2" y="0"/>
                    </a:lnTo>
                    <a:lnTo>
                      <a:pt x="2" y="0"/>
                    </a:lnTo>
                    <a:lnTo>
                      <a:pt x="0" y="2"/>
                    </a:lnTo>
                    <a:lnTo>
                      <a:pt x="0" y="4"/>
                    </a:lnTo>
                    <a:lnTo>
                      <a:pt x="4" y="6"/>
                    </a:lnTo>
                    <a:lnTo>
                      <a:pt x="8" y="10"/>
                    </a:lnTo>
                    <a:lnTo>
                      <a:pt x="8" y="12"/>
                    </a:lnTo>
                    <a:lnTo>
                      <a:pt x="6" y="14"/>
                    </a:lnTo>
                    <a:lnTo>
                      <a:pt x="6" y="14"/>
                    </a:lnTo>
                    <a:lnTo>
                      <a:pt x="6" y="16"/>
                    </a:lnTo>
                    <a:lnTo>
                      <a:pt x="6" y="16"/>
                    </a:lnTo>
                    <a:lnTo>
                      <a:pt x="8" y="14"/>
                    </a:lnTo>
                    <a:lnTo>
                      <a:pt x="8" y="14"/>
                    </a:lnTo>
                    <a:lnTo>
                      <a:pt x="8" y="12"/>
                    </a:lnTo>
                    <a:lnTo>
                      <a:pt x="8" y="10"/>
                    </a:lnTo>
                    <a:lnTo>
                      <a:pt x="4" y="6"/>
                    </a:lnTo>
                    <a:lnTo>
                      <a:pt x="0" y="2"/>
                    </a:lnTo>
                    <a:lnTo>
                      <a:pt x="0"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1" name="Freeform 230"/>
              <p:cNvSpPr>
                <a:spLocks/>
              </p:cNvSpPr>
              <p:nvPr/>
            </p:nvSpPr>
            <p:spPr bwMode="auto">
              <a:xfrm>
                <a:off x="4911725" y="3368675"/>
                <a:ext cx="3175" cy="6350"/>
              </a:xfrm>
              <a:custGeom>
                <a:avLst/>
                <a:gdLst>
                  <a:gd name="T0" fmla="*/ 2 w 2"/>
                  <a:gd name="T1" fmla="*/ 0 h 4"/>
                  <a:gd name="T2" fmla="*/ 2 w 2"/>
                  <a:gd name="T3" fmla="*/ 0 h 4"/>
                  <a:gd name="T4" fmla="*/ 0 w 2"/>
                  <a:gd name="T5" fmla="*/ 2 h 4"/>
                  <a:gd name="T6" fmla="*/ 0 w 2"/>
                  <a:gd name="T7" fmla="*/ 2 h 4"/>
                  <a:gd name="T8" fmla="*/ 0 w 2"/>
                  <a:gd name="T9" fmla="*/ 4 h 4"/>
                  <a:gd name="T10" fmla="*/ 0 w 2"/>
                  <a:gd name="T11" fmla="*/ 4 h 4"/>
                  <a:gd name="T12" fmla="*/ 0 w 2"/>
                  <a:gd name="T13" fmla="*/ 2 h 4"/>
                  <a:gd name="T14" fmla="*/ 0 w 2"/>
                  <a:gd name="T15" fmla="*/ 2 h 4"/>
                  <a:gd name="T16" fmla="*/ 2 w 2"/>
                  <a:gd name="T17" fmla="*/ 0 h 4"/>
                  <a:gd name="T18" fmla="*/ 2 w 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4">
                    <a:moveTo>
                      <a:pt x="2" y="0"/>
                    </a:moveTo>
                    <a:lnTo>
                      <a:pt x="2" y="0"/>
                    </a:lnTo>
                    <a:lnTo>
                      <a:pt x="0" y="2"/>
                    </a:lnTo>
                    <a:lnTo>
                      <a:pt x="0" y="2"/>
                    </a:lnTo>
                    <a:lnTo>
                      <a:pt x="0" y="4"/>
                    </a:lnTo>
                    <a:lnTo>
                      <a:pt x="0" y="4"/>
                    </a:lnTo>
                    <a:lnTo>
                      <a:pt x="0" y="2"/>
                    </a:lnTo>
                    <a:lnTo>
                      <a:pt x="0"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2" name="Freeform 231"/>
              <p:cNvSpPr>
                <a:spLocks/>
              </p:cNvSpPr>
              <p:nvPr/>
            </p:nvSpPr>
            <p:spPr bwMode="auto">
              <a:xfrm>
                <a:off x="4911725" y="3101975"/>
                <a:ext cx="120650" cy="184150"/>
              </a:xfrm>
              <a:custGeom>
                <a:avLst/>
                <a:gdLst>
                  <a:gd name="T0" fmla="*/ 58 w 76"/>
                  <a:gd name="T1" fmla="*/ 116 h 116"/>
                  <a:gd name="T2" fmla="*/ 58 w 76"/>
                  <a:gd name="T3" fmla="*/ 116 h 116"/>
                  <a:gd name="T4" fmla="*/ 36 w 76"/>
                  <a:gd name="T5" fmla="*/ 94 h 116"/>
                  <a:gd name="T6" fmla="*/ 22 w 76"/>
                  <a:gd name="T7" fmla="*/ 84 h 116"/>
                  <a:gd name="T8" fmla="*/ 14 w 76"/>
                  <a:gd name="T9" fmla="*/ 78 h 116"/>
                  <a:gd name="T10" fmla="*/ 8 w 76"/>
                  <a:gd name="T11" fmla="*/ 72 h 116"/>
                  <a:gd name="T12" fmla="*/ 10 w 76"/>
                  <a:gd name="T13" fmla="*/ 60 h 116"/>
                  <a:gd name="T14" fmla="*/ 6 w 76"/>
                  <a:gd name="T15" fmla="*/ 52 h 116"/>
                  <a:gd name="T16" fmla="*/ 0 w 76"/>
                  <a:gd name="T17" fmla="*/ 44 h 116"/>
                  <a:gd name="T18" fmla="*/ 2 w 76"/>
                  <a:gd name="T19" fmla="*/ 40 h 116"/>
                  <a:gd name="T20" fmla="*/ 20 w 76"/>
                  <a:gd name="T21" fmla="*/ 34 h 116"/>
                  <a:gd name="T22" fmla="*/ 32 w 76"/>
                  <a:gd name="T23" fmla="*/ 28 h 116"/>
                  <a:gd name="T24" fmla="*/ 48 w 76"/>
                  <a:gd name="T25" fmla="*/ 18 h 116"/>
                  <a:gd name="T26" fmla="*/ 60 w 76"/>
                  <a:gd name="T27" fmla="*/ 12 h 116"/>
                  <a:gd name="T28" fmla="*/ 72 w 76"/>
                  <a:gd name="T29" fmla="*/ 8 h 116"/>
                  <a:gd name="T30" fmla="*/ 72 w 76"/>
                  <a:gd name="T31" fmla="*/ 4 h 116"/>
                  <a:gd name="T32" fmla="*/ 74 w 76"/>
                  <a:gd name="T33" fmla="*/ 2 h 116"/>
                  <a:gd name="T34" fmla="*/ 76 w 76"/>
                  <a:gd name="T35" fmla="*/ 0 h 116"/>
                  <a:gd name="T36" fmla="*/ 72 w 76"/>
                  <a:gd name="T37" fmla="*/ 2 h 116"/>
                  <a:gd name="T38" fmla="*/ 72 w 76"/>
                  <a:gd name="T39" fmla="*/ 2 h 116"/>
                  <a:gd name="T40" fmla="*/ 72 w 76"/>
                  <a:gd name="T41" fmla="*/ 6 h 116"/>
                  <a:gd name="T42" fmla="*/ 70 w 76"/>
                  <a:gd name="T43" fmla="*/ 10 h 116"/>
                  <a:gd name="T44" fmla="*/ 60 w 76"/>
                  <a:gd name="T45" fmla="*/ 12 h 116"/>
                  <a:gd name="T46" fmla="*/ 38 w 76"/>
                  <a:gd name="T47" fmla="*/ 22 h 116"/>
                  <a:gd name="T48" fmla="*/ 20 w 76"/>
                  <a:gd name="T49" fmla="*/ 34 h 116"/>
                  <a:gd name="T50" fmla="*/ 8 w 76"/>
                  <a:gd name="T51" fmla="*/ 36 h 116"/>
                  <a:gd name="T52" fmla="*/ 0 w 76"/>
                  <a:gd name="T53" fmla="*/ 42 h 116"/>
                  <a:gd name="T54" fmla="*/ 6 w 76"/>
                  <a:gd name="T55" fmla="*/ 52 h 116"/>
                  <a:gd name="T56" fmla="*/ 8 w 76"/>
                  <a:gd name="T57" fmla="*/ 56 h 116"/>
                  <a:gd name="T58" fmla="*/ 8 w 76"/>
                  <a:gd name="T59" fmla="*/ 68 h 116"/>
                  <a:gd name="T60" fmla="*/ 10 w 76"/>
                  <a:gd name="T61" fmla="*/ 76 h 116"/>
                  <a:gd name="T62" fmla="*/ 20 w 76"/>
                  <a:gd name="T63" fmla="*/ 84 h 116"/>
                  <a:gd name="T64" fmla="*/ 30 w 76"/>
                  <a:gd name="T65" fmla="*/ 88 h 116"/>
                  <a:gd name="T66" fmla="*/ 44 w 76"/>
                  <a:gd name="T67" fmla="*/ 104 h 116"/>
                  <a:gd name="T68" fmla="*/ 58 w 76"/>
                  <a:gd name="T69" fmla="*/ 116 h 116"/>
                  <a:gd name="T70" fmla="*/ 58 w 76"/>
                  <a:gd name="T71" fmla="*/ 116 h 116"/>
                  <a:gd name="T72" fmla="*/ 58 w 76"/>
                  <a:gd name="T73" fmla="*/ 116 h 116"/>
                  <a:gd name="T74" fmla="*/ 58 w 76"/>
                  <a:gd name="T75"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6" h="116">
                    <a:moveTo>
                      <a:pt x="58" y="116"/>
                    </a:moveTo>
                    <a:lnTo>
                      <a:pt x="58" y="116"/>
                    </a:lnTo>
                    <a:lnTo>
                      <a:pt x="58" y="116"/>
                    </a:lnTo>
                    <a:lnTo>
                      <a:pt x="58" y="116"/>
                    </a:lnTo>
                    <a:lnTo>
                      <a:pt x="44" y="104"/>
                    </a:lnTo>
                    <a:lnTo>
                      <a:pt x="36" y="94"/>
                    </a:lnTo>
                    <a:lnTo>
                      <a:pt x="30" y="88"/>
                    </a:lnTo>
                    <a:lnTo>
                      <a:pt x="22" y="84"/>
                    </a:lnTo>
                    <a:lnTo>
                      <a:pt x="22" y="84"/>
                    </a:lnTo>
                    <a:lnTo>
                      <a:pt x="14" y="78"/>
                    </a:lnTo>
                    <a:lnTo>
                      <a:pt x="10" y="74"/>
                    </a:lnTo>
                    <a:lnTo>
                      <a:pt x="8" y="72"/>
                    </a:lnTo>
                    <a:lnTo>
                      <a:pt x="8" y="68"/>
                    </a:lnTo>
                    <a:lnTo>
                      <a:pt x="10" y="60"/>
                    </a:lnTo>
                    <a:lnTo>
                      <a:pt x="10" y="56"/>
                    </a:lnTo>
                    <a:lnTo>
                      <a:pt x="6" y="52"/>
                    </a:lnTo>
                    <a:lnTo>
                      <a:pt x="6" y="52"/>
                    </a:lnTo>
                    <a:lnTo>
                      <a:pt x="0" y="44"/>
                    </a:lnTo>
                    <a:lnTo>
                      <a:pt x="0" y="42"/>
                    </a:lnTo>
                    <a:lnTo>
                      <a:pt x="2" y="40"/>
                    </a:lnTo>
                    <a:lnTo>
                      <a:pt x="8" y="36"/>
                    </a:lnTo>
                    <a:lnTo>
                      <a:pt x="20" y="34"/>
                    </a:lnTo>
                    <a:lnTo>
                      <a:pt x="20" y="34"/>
                    </a:lnTo>
                    <a:lnTo>
                      <a:pt x="32" y="28"/>
                    </a:lnTo>
                    <a:lnTo>
                      <a:pt x="40" y="22"/>
                    </a:lnTo>
                    <a:lnTo>
                      <a:pt x="48" y="18"/>
                    </a:lnTo>
                    <a:lnTo>
                      <a:pt x="60" y="12"/>
                    </a:lnTo>
                    <a:lnTo>
                      <a:pt x="60" y="12"/>
                    </a:lnTo>
                    <a:lnTo>
                      <a:pt x="70" y="10"/>
                    </a:lnTo>
                    <a:lnTo>
                      <a:pt x="72" y="8"/>
                    </a:lnTo>
                    <a:lnTo>
                      <a:pt x="72" y="6"/>
                    </a:lnTo>
                    <a:lnTo>
                      <a:pt x="72" y="4"/>
                    </a:lnTo>
                    <a:lnTo>
                      <a:pt x="72" y="2"/>
                    </a:lnTo>
                    <a:lnTo>
                      <a:pt x="74" y="2"/>
                    </a:lnTo>
                    <a:lnTo>
                      <a:pt x="74" y="2"/>
                    </a:lnTo>
                    <a:lnTo>
                      <a:pt x="76" y="0"/>
                    </a:lnTo>
                    <a:lnTo>
                      <a:pt x="76" y="0"/>
                    </a:lnTo>
                    <a:lnTo>
                      <a:pt x="72" y="2"/>
                    </a:lnTo>
                    <a:lnTo>
                      <a:pt x="72" y="2"/>
                    </a:lnTo>
                    <a:lnTo>
                      <a:pt x="72" y="2"/>
                    </a:lnTo>
                    <a:lnTo>
                      <a:pt x="72" y="4"/>
                    </a:lnTo>
                    <a:lnTo>
                      <a:pt x="72" y="6"/>
                    </a:lnTo>
                    <a:lnTo>
                      <a:pt x="72" y="8"/>
                    </a:lnTo>
                    <a:lnTo>
                      <a:pt x="70" y="10"/>
                    </a:lnTo>
                    <a:lnTo>
                      <a:pt x="60" y="12"/>
                    </a:lnTo>
                    <a:lnTo>
                      <a:pt x="60" y="12"/>
                    </a:lnTo>
                    <a:lnTo>
                      <a:pt x="48" y="18"/>
                    </a:lnTo>
                    <a:lnTo>
                      <a:pt x="38" y="22"/>
                    </a:lnTo>
                    <a:lnTo>
                      <a:pt x="30" y="28"/>
                    </a:lnTo>
                    <a:lnTo>
                      <a:pt x="20" y="34"/>
                    </a:lnTo>
                    <a:lnTo>
                      <a:pt x="20" y="34"/>
                    </a:lnTo>
                    <a:lnTo>
                      <a:pt x="8" y="36"/>
                    </a:lnTo>
                    <a:lnTo>
                      <a:pt x="2" y="40"/>
                    </a:lnTo>
                    <a:lnTo>
                      <a:pt x="0" y="42"/>
                    </a:lnTo>
                    <a:lnTo>
                      <a:pt x="0" y="44"/>
                    </a:lnTo>
                    <a:lnTo>
                      <a:pt x="6" y="52"/>
                    </a:lnTo>
                    <a:lnTo>
                      <a:pt x="6" y="52"/>
                    </a:lnTo>
                    <a:lnTo>
                      <a:pt x="8" y="56"/>
                    </a:lnTo>
                    <a:lnTo>
                      <a:pt x="10" y="60"/>
                    </a:lnTo>
                    <a:lnTo>
                      <a:pt x="8" y="68"/>
                    </a:lnTo>
                    <a:lnTo>
                      <a:pt x="8" y="72"/>
                    </a:lnTo>
                    <a:lnTo>
                      <a:pt x="10" y="76"/>
                    </a:lnTo>
                    <a:lnTo>
                      <a:pt x="14" y="80"/>
                    </a:lnTo>
                    <a:lnTo>
                      <a:pt x="20" y="84"/>
                    </a:lnTo>
                    <a:lnTo>
                      <a:pt x="20" y="84"/>
                    </a:lnTo>
                    <a:lnTo>
                      <a:pt x="30" y="88"/>
                    </a:lnTo>
                    <a:lnTo>
                      <a:pt x="36" y="96"/>
                    </a:lnTo>
                    <a:lnTo>
                      <a:pt x="44" y="104"/>
                    </a:lnTo>
                    <a:lnTo>
                      <a:pt x="58" y="116"/>
                    </a:lnTo>
                    <a:lnTo>
                      <a:pt x="58" y="116"/>
                    </a:lnTo>
                    <a:lnTo>
                      <a:pt x="58" y="116"/>
                    </a:lnTo>
                    <a:lnTo>
                      <a:pt x="58" y="116"/>
                    </a:lnTo>
                    <a:lnTo>
                      <a:pt x="58" y="116"/>
                    </a:lnTo>
                    <a:lnTo>
                      <a:pt x="58" y="116"/>
                    </a:lnTo>
                    <a:lnTo>
                      <a:pt x="58" y="116"/>
                    </a:lnTo>
                    <a:lnTo>
                      <a:pt x="58" y="1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3" name="Freeform 232"/>
              <p:cNvSpPr>
                <a:spLocks/>
              </p:cNvSpPr>
              <p:nvPr/>
            </p:nvSpPr>
            <p:spPr bwMode="auto">
              <a:xfrm>
                <a:off x="5048250" y="3111500"/>
                <a:ext cx="9525" cy="3175"/>
              </a:xfrm>
              <a:custGeom>
                <a:avLst/>
                <a:gdLst>
                  <a:gd name="T0" fmla="*/ 6 w 6"/>
                  <a:gd name="T1" fmla="*/ 0 h 2"/>
                  <a:gd name="T2" fmla="*/ 6 w 6"/>
                  <a:gd name="T3" fmla="*/ 0 h 2"/>
                  <a:gd name="T4" fmla="*/ 6 w 6"/>
                  <a:gd name="T5" fmla="*/ 0 h 2"/>
                  <a:gd name="T6" fmla="*/ 6 w 6"/>
                  <a:gd name="T7" fmla="*/ 0 h 2"/>
                  <a:gd name="T8" fmla="*/ 6 w 6"/>
                  <a:gd name="T9" fmla="*/ 2 h 2"/>
                  <a:gd name="T10" fmla="*/ 6 w 6"/>
                  <a:gd name="T11" fmla="*/ 2 h 2"/>
                  <a:gd name="T12" fmla="*/ 6 w 6"/>
                  <a:gd name="T13" fmla="*/ 0 h 2"/>
                  <a:gd name="T14" fmla="*/ 6 w 6"/>
                  <a:gd name="T15" fmla="*/ 0 h 2"/>
                  <a:gd name="T16" fmla="*/ 6 w 6"/>
                  <a:gd name="T17" fmla="*/ 0 h 2"/>
                  <a:gd name="T18" fmla="*/ 6 w 6"/>
                  <a:gd name="T19" fmla="*/ 0 h 2"/>
                  <a:gd name="T20" fmla="*/ 2 w 6"/>
                  <a:gd name="T21" fmla="*/ 2 h 2"/>
                  <a:gd name="T22" fmla="*/ 0 w 6"/>
                  <a:gd name="T23" fmla="*/ 2 h 2"/>
                  <a:gd name="T24" fmla="*/ 0 w 6"/>
                  <a:gd name="T25" fmla="*/ 2 h 2"/>
                  <a:gd name="T26" fmla="*/ 2 w 6"/>
                  <a:gd name="T27" fmla="*/ 2 h 2"/>
                  <a:gd name="T28" fmla="*/ 6 w 6"/>
                  <a:gd name="T29" fmla="*/ 0 h 2"/>
                  <a:gd name="T30" fmla="*/ 6 w 6"/>
                  <a:gd name="T3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2">
                    <a:moveTo>
                      <a:pt x="6" y="0"/>
                    </a:moveTo>
                    <a:lnTo>
                      <a:pt x="6" y="0"/>
                    </a:lnTo>
                    <a:lnTo>
                      <a:pt x="6" y="0"/>
                    </a:lnTo>
                    <a:lnTo>
                      <a:pt x="6" y="0"/>
                    </a:lnTo>
                    <a:lnTo>
                      <a:pt x="6" y="2"/>
                    </a:lnTo>
                    <a:lnTo>
                      <a:pt x="6" y="2"/>
                    </a:lnTo>
                    <a:lnTo>
                      <a:pt x="6" y="0"/>
                    </a:lnTo>
                    <a:lnTo>
                      <a:pt x="6" y="0"/>
                    </a:lnTo>
                    <a:lnTo>
                      <a:pt x="6" y="0"/>
                    </a:lnTo>
                    <a:lnTo>
                      <a:pt x="6" y="0"/>
                    </a:lnTo>
                    <a:lnTo>
                      <a:pt x="2" y="2"/>
                    </a:lnTo>
                    <a:lnTo>
                      <a:pt x="0" y="2"/>
                    </a:lnTo>
                    <a:lnTo>
                      <a:pt x="0" y="2"/>
                    </a:lnTo>
                    <a:lnTo>
                      <a:pt x="2" y="2"/>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4" name="Freeform 233"/>
              <p:cNvSpPr>
                <a:spLocks/>
              </p:cNvSpPr>
              <p:nvPr/>
            </p:nvSpPr>
            <p:spPr bwMode="auto">
              <a:xfrm>
                <a:off x="5057775" y="3111500"/>
                <a:ext cx="3175" cy="3175"/>
              </a:xfrm>
              <a:custGeom>
                <a:avLst/>
                <a:gdLst>
                  <a:gd name="T0" fmla="*/ 0 w 2"/>
                  <a:gd name="T1" fmla="*/ 2 h 2"/>
                  <a:gd name="T2" fmla="*/ 0 w 2"/>
                  <a:gd name="T3" fmla="*/ 2 h 2"/>
                  <a:gd name="T4" fmla="*/ 0 w 2"/>
                  <a:gd name="T5" fmla="*/ 0 h 2"/>
                  <a:gd name="T6" fmla="*/ 0 w 2"/>
                  <a:gd name="T7" fmla="*/ 0 h 2"/>
                  <a:gd name="T8" fmla="*/ 2 w 2"/>
                  <a:gd name="T9" fmla="*/ 0 h 2"/>
                  <a:gd name="T10" fmla="*/ 2 w 2"/>
                  <a:gd name="T11" fmla="*/ 0 h 2"/>
                  <a:gd name="T12" fmla="*/ 0 w 2"/>
                  <a:gd name="T13" fmla="*/ 0 h 2"/>
                  <a:gd name="T14" fmla="*/ 0 w 2"/>
                  <a:gd name="T15" fmla="*/ 0 h 2"/>
                  <a:gd name="T16" fmla="*/ 0 w 2"/>
                  <a:gd name="T17" fmla="*/ 2 h 2"/>
                  <a:gd name="T18" fmla="*/ 0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2"/>
                    </a:moveTo>
                    <a:lnTo>
                      <a:pt x="0" y="2"/>
                    </a:lnTo>
                    <a:lnTo>
                      <a:pt x="0" y="0"/>
                    </a:lnTo>
                    <a:lnTo>
                      <a:pt x="0" y="0"/>
                    </a:lnTo>
                    <a:lnTo>
                      <a:pt x="2" y="0"/>
                    </a:lnTo>
                    <a:lnTo>
                      <a:pt x="2" y="0"/>
                    </a:lnTo>
                    <a:lnTo>
                      <a:pt x="0" y="0"/>
                    </a:lnTo>
                    <a:lnTo>
                      <a:pt x="0"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5" name="Freeform 234"/>
              <p:cNvSpPr>
                <a:spLocks/>
              </p:cNvSpPr>
              <p:nvPr/>
            </p:nvSpPr>
            <p:spPr bwMode="auto">
              <a:xfrm>
                <a:off x="5003800" y="32861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6" name="Freeform 235"/>
              <p:cNvSpPr>
                <a:spLocks/>
              </p:cNvSpPr>
              <p:nvPr/>
            </p:nvSpPr>
            <p:spPr bwMode="auto">
              <a:xfrm>
                <a:off x="4718050" y="2784475"/>
                <a:ext cx="44450" cy="9525"/>
              </a:xfrm>
              <a:custGeom>
                <a:avLst/>
                <a:gdLst>
                  <a:gd name="T0" fmla="*/ 28 w 28"/>
                  <a:gd name="T1" fmla="*/ 6 h 6"/>
                  <a:gd name="T2" fmla="*/ 28 w 28"/>
                  <a:gd name="T3" fmla="*/ 6 h 6"/>
                  <a:gd name="T4" fmla="*/ 28 w 28"/>
                  <a:gd name="T5" fmla="*/ 4 h 6"/>
                  <a:gd name="T6" fmla="*/ 28 w 28"/>
                  <a:gd name="T7" fmla="*/ 4 h 6"/>
                  <a:gd name="T8" fmla="*/ 28 w 28"/>
                  <a:gd name="T9" fmla="*/ 4 h 6"/>
                  <a:gd name="T10" fmla="*/ 28 w 28"/>
                  <a:gd name="T11" fmla="*/ 4 h 6"/>
                  <a:gd name="T12" fmla="*/ 14 w 28"/>
                  <a:gd name="T13" fmla="*/ 2 h 6"/>
                  <a:gd name="T14" fmla="*/ 14 w 28"/>
                  <a:gd name="T15" fmla="*/ 2 h 6"/>
                  <a:gd name="T16" fmla="*/ 0 w 28"/>
                  <a:gd name="T17" fmla="*/ 0 h 6"/>
                  <a:gd name="T18" fmla="*/ 0 w 28"/>
                  <a:gd name="T19" fmla="*/ 0 h 6"/>
                  <a:gd name="T20" fmla="*/ 0 w 28"/>
                  <a:gd name="T21" fmla="*/ 2 h 6"/>
                  <a:gd name="T22" fmla="*/ 0 w 28"/>
                  <a:gd name="T23" fmla="*/ 2 h 6"/>
                  <a:gd name="T24" fmla="*/ 14 w 28"/>
                  <a:gd name="T25" fmla="*/ 2 h 6"/>
                  <a:gd name="T26" fmla="*/ 14 w 28"/>
                  <a:gd name="T27" fmla="*/ 2 h 6"/>
                  <a:gd name="T28" fmla="*/ 28 w 28"/>
                  <a:gd name="T29" fmla="*/ 6 h 6"/>
                  <a:gd name="T30" fmla="*/ 28 w 28"/>
                  <a:gd name="T3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6">
                    <a:moveTo>
                      <a:pt x="28" y="6"/>
                    </a:moveTo>
                    <a:lnTo>
                      <a:pt x="28" y="6"/>
                    </a:lnTo>
                    <a:lnTo>
                      <a:pt x="28" y="4"/>
                    </a:lnTo>
                    <a:lnTo>
                      <a:pt x="28" y="4"/>
                    </a:lnTo>
                    <a:lnTo>
                      <a:pt x="28" y="4"/>
                    </a:lnTo>
                    <a:lnTo>
                      <a:pt x="28" y="4"/>
                    </a:lnTo>
                    <a:lnTo>
                      <a:pt x="14" y="2"/>
                    </a:lnTo>
                    <a:lnTo>
                      <a:pt x="14" y="2"/>
                    </a:lnTo>
                    <a:lnTo>
                      <a:pt x="0" y="0"/>
                    </a:lnTo>
                    <a:lnTo>
                      <a:pt x="0" y="0"/>
                    </a:lnTo>
                    <a:lnTo>
                      <a:pt x="0" y="2"/>
                    </a:lnTo>
                    <a:lnTo>
                      <a:pt x="0" y="2"/>
                    </a:lnTo>
                    <a:lnTo>
                      <a:pt x="14" y="2"/>
                    </a:lnTo>
                    <a:lnTo>
                      <a:pt x="14" y="2"/>
                    </a:lnTo>
                    <a:lnTo>
                      <a:pt x="28" y="6"/>
                    </a:lnTo>
                    <a:lnTo>
                      <a:pt x="28"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 name="Freeform 236"/>
              <p:cNvSpPr>
                <a:spLocks/>
              </p:cNvSpPr>
              <p:nvPr/>
            </p:nvSpPr>
            <p:spPr bwMode="auto">
              <a:xfrm>
                <a:off x="4429125" y="2905125"/>
                <a:ext cx="209550" cy="222250"/>
              </a:xfrm>
              <a:custGeom>
                <a:avLst/>
                <a:gdLst>
                  <a:gd name="T0" fmla="*/ 8 w 132"/>
                  <a:gd name="T1" fmla="*/ 114 h 140"/>
                  <a:gd name="T2" fmla="*/ 18 w 132"/>
                  <a:gd name="T3" fmla="*/ 116 h 140"/>
                  <a:gd name="T4" fmla="*/ 34 w 132"/>
                  <a:gd name="T5" fmla="*/ 110 h 140"/>
                  <a:gd name="T6" fmla="*/ 38 w 132"/>
                  <a:gd name="T7" fmla="*/ 102 h 140"/>
                  <a:gd name="T8" fmla="*/ 46 w 132"/>
                  <a:gd name="T9" fmla="*/ 104 h 140"/>
                  <a:gd name="T10" fmla="*/ 54 w 132"/>
                  <a:gd name="T11" fmla="*/ 106 h 140"/>
                  <a:gd name="T12" fmla="*/ 64 w 132"/>
                  <a:gd name="T13" fmla="*/ 112 h 140"/>
                  <a:gd name="T14" fmla="*/ 82 w 132"/>
                  <a:gd name="T15" fmla="*/ 116 h 140"/>
                  <a:gd name="T16" fmla="*/ 82 w 132"/>
                  <a:gd name="T17" fmla="*/ 126 h 140"/>
                  <a:gd name="T18" fmla="*/ 82 w 132"/>
                  <a:gd name="T19" fmla="*/ 138 h 140"/>
                  <a:gd name="T20" fmla="*/ 94 w 132"/>
                  <a:gd name="T21" fmla="*/ 134 h 140"/>
                  <a:gd name="T22" fmla="*/ 86 w 132"/>
                  <a:gd name="T23" fmla="*/ 124 h 140"/>
                  <a:gd name="T24" fmla="*/ 96 w 132"/>
                  <a:gd name="T25" fmla="*/ 118 h 140"/>
                  <a:gd name="T26" fmla="*/ 100 w 132"/>
                  <a:gd name="T27" fmla="*/ 106 h 140"/>
                  <a:gd name="T28" fmla="*/ 92 w 132"/>
                  <a:gd name="T29" fmla="*/ 84 h 140"/>
                  <a:gd name="T30" fmla="*/ 100 w 132"/>
                  <a:gd name="T31" fmla="*/ 84 h 140"/>
                  <a:gd name="T32" fmla="*/ 118 w 132"/>
                  <a:gd name="T33" fmla="*/ 78 h 140"/>
                  <a:gd name="T34" fmla="*/ 116 w 132"/>
                  <a:gd name="T35" fmla="*/ 72 h 140"/>
                  <a:gd name="T36" fmla="*/ 128 w 132"/>
                  <a:gd name="T37" fmla="*/ 56 h 140"/>
                  <a:gd name="T38" fmla="*/ 120 w 132"/>
                  <a:gd name="T39" fmla="*/ 52 h 140"/>
                  <a:gd name="T40" fmla="*/ 114 w 132"/>
                  <a:gd name="T41" fmla="*/ 48 h 140"/>
                  <a:gd name="T42" fmla="*/ 124 w 132"/>
                  <a:gd name="T43" fmla="*/ 42 h 140"/>
                  <a:gd name="T44" fmla="*/ 128 w 132"/>
                  <a:gd name="T45" fmla="*/ 40 h 140"/>
                  <a:gd name="T46" fmla="*/ 130 w 132"/>
                  <a:gd name="T47" fmla="*/ 12 h 140"/>
                  <a:gd name="T48" fmla="*/ 118 w 132"/>
                  <a:gd name="T49" fmla="*/ 2 h 140"/>
                  <a:gd name="T50" fmla="*/ 82 w 132"/>
                  <a:gd name="T51" fmla="*/ 6 h 140"/>
                  <a:gd name="T52" fmla="*/ 66 w 132"/>
                  <a:gd name="T53" fmla="*/ 22 h 140"/>
                  <a:gd name="T54" fmla="*/ 70 w 132"/>
                  <a:gd name="T55" fmla="*/ 28 h 140"/>
                  <a:gd name="T56" fmla="*/ 74 w 132"/>
                  <a:gd name="T57" fmla="*/ 32 h 140"/>
                  <a:gd name="T58" fmla="*/ 76 w 132"/>
                  <a:gd name="T59" fmla="*/ 44 h 140"/>
                  <a:gd name="T60" fmla="*/ 84 w 132"/>
                  <a:gd name="T61" fmla="*/ 50 h 140"/>
                  <a:gd name="T62" fmla="*/ 70 w 132"/>
                  <a:gd name="T63" fmla="*/ 62 h 140"/>
                  <a:gd name="T64" fmla="*/ 56 w 132"/>
                  <a:gd name="T65" fmla="*/ 52 h 140"/>
                  <a:gd name="T66" fmla="*/ 66 w 132"/>
                  <a:gd name="T67" fmla="*/ 40 h 140"/>
                  <a:gd name="T68" fmla="*/ 58 w 132"/>
                  <a:gd name="T69" fmla="*/ 34 h 140"/>
                  <a:gd name="T70" fmla="*/ 60 w 132"/>
                  <a:gd name="T71" fmla="*/ 24 h 140"/>
                  <a:gd name="T72" fmla="*/ 46 w 132"/>
                  <a:gd name="T73" fmla="*/ 28 h 140"/>
                  <a:gd name="T74" fmla="*/ 36 w 132"/>
                  <a:gd name="T75" fmla="*/ 62 h 140"/>
                  <a:gd name="T76" fmla="*/ 24 w 132"/>
                  <a:gd name="T77" fmla="*/ 80 h 140"/>
                  <a:gd name="T78" fmla="*/ 18 w 132"/>
                  <a:gd name="T79" fmla="*/ 86 h 140"/>
                  <a:gd name="T80" fmla="*/ 12 w 132"/>
                  <a:gd name="T81" fmla="*/ 92 h 140"/>
                  <a:gd name="T82" fmla="*/ 22 w 132"/>
                  <a:gd name="T83" fmla="*/ 98 h 140"/>
                  <a:gd name="T84" fmla="*/ 4 w 132"/>
                  <a:gd name="T85" fmla="*/ 98 h 140"/>
                  <a:gd name="T86" fmla="*/ 8 w 132"/>
                  <a:gd name="T87" fmla="*/ 102 h 140"/>
                  <a:gd name="T88" fmla="*/ 24 w 132"/>
                  <a:gd name="T89" fmla="*/ 104 h 140"/>
                  <a:gd name="T90" fmla="*/ 26 w 132"/>
                  <a:gd name="T91" fmla="*/ 108 h 140"/>
                  <a:gd name="T92" fmla="*/ 12 w 132"/>
                  <a:gd name="T93" fmla="*/ 108 h 140"/>
                  <a:gd name="T94" fmla="*/ 0 w 132"/>
                  <a:gd name="T95" fmla="*/ 108 h 140"/>
                  <a:gd name="T96" fmla="*/ 0 w 132"/>
                  <a:gd name="T97" fmla="*/ 10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2" h="140">
                    <a:moveTo>
                      <a:pt x="2" y="114"/>
                    </a:moveTo>
                    <a:lnTo>
                      <a:pt x="2" y="114"/>
                    </a:lnTo>
                    <a:lnTo>
                      <a:pt x="4" y="114"/>
                    </a:lnTo>
                    <a:lnTo>
                      <a:pt x="8" y="114"/>
                    </a:lnTo>
                    <a:lnTo>
                      <a:pt x="8" y="114"/>
                    </a:lnTo>
                    <a:lnTo>
                      <a:pt x="12" y="114"/>
                    </a:lnTo>
                    <a:lnTo>
                      <a:pt x="14" y="116"/>
                    </a:lnTo>
                    <a:lnTo>
                      <a:pt x="18" y="116"/>
                    </a:lnTo>
                    <a:lnTo>
                      <a:pt x="22" y="114"/>
                    </a:lnTo>
                    <a:lnTo>
                      <a:pt x="22" y="114"/>
                    </a:lnTo>
                    <a:lnTo>
                      <a:pt x="30" y="112"/>
                    </a:lnTo>
                    <a:lnTo>
                      <a:pt x="34" y="110"/>
                    </a:lnTo>
                    <a:lnTo>
                      <a:pt x="36" y="108"/>
                    </a:lnTo>
                    <a:lnTo>
                      <a:pt x="38" y="106"/>
                    </a:lnTo>
                    <a:lnTo>
                      <a:pt x="38" y="106"/>
                    </a:lnTo>
                    <a:lnTo>
                      <a:pt x="38" y="102"/>
                    </a:lnTo>
                    <a:lnTo>
                      <a:pt x="40" y="102"/>
                    </a:lnTo>
                    <a:lnTo>
                      <a:pt x="42" y="104"/>
                    </a:lnTo>
                    <a:lnTo>
                      <a:pt x="46" y="104"/>
                    </a:lnTo>
                    <a:lnTo>
                      <a:pt x="46" y="104"/>
                    </a:lnTo>
                    <a:lnTo>
                      <a:pt x="48" y="104"/>
                    </a:lnTo>
                    <a:lnTo>
                      <a:pt x="50" y="106"/>
                    </a:lnTo>
                    <a:lnTo>
                      <a:pt x="50" y="106"/>
                    </a:lnTo>
                    <a:lnTo>
                      <a:pt x="54" y="106"/>
                    </a:lnTo>
                    <a:lnTo>
                      <a:pt x="54" y="106"/>
                    </a:lnTo>
                    <a:lnTo>
                      <a:pt x="58" y="106"/>
                    </a:lnTo>
                    <a:lnTo>
                      <a:pt x="60" y="108"/>
                    </a:lnTo>
                    <a:lnTo>
                      <a:pt x="64" y="112"/>
                    </a:lnTo>
                    <a:lnTo>
                      <a:pt x="68" y="114"/>
                    </a:lnTo>
                    <a:lnTo>
                      <a:pt x="76" y="114"/>
                    </a:lnTo>
                    <a:lnTo>
                      <a:pt x="76" y="114"/>
                    </a:lnTo>
                    <a:lnTo>
                      <a:pt x="82" y="116"/>
                    </a:lnTo>
                    <a:lnTo>
                      <a:pt x="84" y="118"/>
                    </a:lnTo>
                    <a:lnTo>
                      <a:pt x="84" y="118"/>
                    </a:lnTo>
                    <a:lnTo>
                      <a:pt x="84" y="122"/>
                    </a:lnTo>
                    <a:lnTo>
                      <a:pt x="82" y="126"/>
                    </a:lnTo>
                    <a:lnTo>
                      <a:pt x="80" y="132"/>
                    </a:lnTo>
                    <a:lnTo>
                      <a:pt x="80" y="136"/>
                    </a:lnTo>
                    <a:lnTo>
                      <a:pt x="80" y="136"/>
                    </a:lnTo>
                    <a:lnTo>
                      <a:pt x="82" y="138"/>
                    </a:lnTo>
                    <a:lnTo>
                      <a:pt x="90" y="140"/>
                    </a:lnTo>
                    <a:lnTo>
                      <a:pt x="90" y="140"/>
                    </a:lnTo>
                    <a:lnTo>
                      <a:pt x="92" y="138"/>
                    </a:lnTo>
                    <a:lnTo>
                      <a:pt x="94" y="134"/>
                    </a:lnTo>
                    <a:lnTo>
                      <a:pt x="94" y="132"/>
                    </a:lnTo>
                    <a:lnTo>
                      <a:pt x="90" y="128"/>
                    </a:lnTo>
                    <a:lnTo>
                      <a:pt x="90" y="128"/>
                    </a:lnTo>
                    <a:lnTo>
                      <a:pt x="86" y="124"/>
                    </a:lnTo>
                    <a:lnTo>
                      <a:pt x="90" y="124"/>
                    </a:lnTo>
                    <a:lnTo>
                      <a:pt x="94" y="122"/>
                    </a:lnTo>
                    <a:lnTo>
                      <a:pt x="94" y="120"/>
                    </a:lnTo>
                    <a:lnTo>
                      <a:pt x="96" y="118"/>
                    </a:lnTo>
                    <a:lnTo>
                      <a:pt x="96" y="118"/>
                    </a:lnTo>
                    <a:lnTo>
                      <a:pt x="96" y="114"/>
                    </a:lnTo>
                    <a:lnTo>
                      <a:pt x="98" y="110"/>
                    </a:lnTo>
                    <a:lnTo>
                      <a:pt x="100" y="106"/>
                    </a:lnTo>
                    <a:lnTo>
                      <a:pt x="96" y="98"/>
                    </a:lnTo>
                    <a:lnTo>
                      <a:pt x="96" y="98"/>
                    </a:lnTo>
                    <a:lnTo>
                      <a:pt x="90" y="88"/>
                    </a:lnTo>
                    <a:lnTo>
                      <a:pt x="92" y="84"/>
                    </a:lnTo>
                    <a:lnTo>
                      <a:pt x="94" y="84"/>
                    </a:lnTo>
                    <a:lnTo>
                      <a:pt x="94" y="84"/>
                    </a:lnTo>
                    <a:lnTo>
                      <a:pt x="100" y="84"/>
                    </a:lnTo>
                    <a:lnTo>
                      <a:pt x="100" y="84"/>
                    </a:lnTo>
                    <a:lnTo>
                      <a:pt x="108" y="84"/>
                    </a:lnTo>
                    <a:lnTo>
                      <a:pt x="108" y="84"/>
                    </a:lnTo>
                    <a:lnTo>
                      <a:pt x="118" y="80"/>
                    </a:lnTo>
                    <a:lnTo>
                      <a:pt x="118" y="78"/>
                    </a:lnTo>
                    <a:lnTo>
                      <a:pt x="118" y="76"/>
                    </a:lnTo>
                    <a:lnTo>
                      <a:pt x="118" y="76"/>
                    </a:lnTo>
                    <a:lnTo>
                      <a:pt x="116" y="74"/>
                    </a:lnTo>
                    <a:lnTo>
                      <a:pt x="116" y="72"/>
                    </a:lnTo>
                    <a:lnTo>
                      <a:pt x="120" y="68"/>
                    </a:lnTo>
                    <a:lnTo>
                      <a:pt x="126" y="64"/>
                    </a:lnTo>
                    <a:lnTo>
                      <a:pt x="126" y="60"/>
                    </a:lnTo>
                    <a:lnTo>
                      <a:pt x="128" y="56"/>
                    </a:lnTo>
                    <a:lnTo>
                      <a:pt x="128" y="56"/>
                    </a:lnTo>
                    <a:lnTo>
                      <a:pt x="126" y="54"/>
                    </a:lnTo>
                    <a:lnTo>
                      <a:pt x="124" y="52"/>
                    </a:lnTo>
                    <a:lnTo>
                      <a:pt x="120" y="52"/>
                    </a:lnTo>
                    <a:lnTo>
                      <a:pt x="116" y="52"/>
                    </a:lnTo>
                    <a:lnTo>
                      <a:pt x="116" y="50"/>
                    </a:lnTo>
                    <a:lnTo>
                      <a:pt x="114" y="48"/>
                    </a:lnTo>
                    <a:lnTo>
                      <a:pt x="114" y="48"/>
                    </a:lnTo>
                    <a:lnTo>
                      <a:pt x="116" y="44"/>
                    </a:lnTo>
                    <a:lnTo>
                      <a:pt x="118" y="42"/>
                    </a:lnTo>
                    <a:lnTo>
                      <a:pt x="118" y="42"/>
                    </a:lnTo>
                    <a:lnTo>
                      <a:pt x="124" y="42"/>
                    </a:lnTo>
                    <a:lnTo>
                      <a:pt x="124" y="42"/>
                    </a:lnTo>
                    <a:lnTo>
                      <a:pt x="126" y="42"/>
                    </a:lnTo>
                    <a:lnTo>
                      <a:pt x="126" y="42"/>
                    </a:lnTo>
                    <a:lnTo>
                      <a:pt x="128" y="40"/>
                    </a:lnTo>
                    <a:lnTo>
                      <a:pt x="130" y="36"/>
                    </a:lnTo>
                    <a:lnTo>
                      <a:pt x="132" y="12"/>
                    </a:lnTo>
                    <a:lnTo>
                      <a:pt x="132" y="12"/>
                    </a:lnTo>
                    <a:lnTo>
                      <a:pt x="130" y="12"/>
                    </a:lnTo>
                    <a:lnTo>
                      <a:pt x="126" y="10"/>
                    </a:lnTo>
                    <a:lnTo>
                      <a:pt x="122" y="4"/>
                    </a:lnTo>
                    <a:lnTo>
                      <a:pt x="122" y="4"/>
                    </a:lnTo>
                    <a:lnTo>
                      <a:pt x="118" y="2"/>
                    </a:lnTo>
                    <a:lnTo>
                      <a:pt x="112" y="0"/>
                    </a:lnTo>
                    <a:lnTo>
                      <a:pt x="92" y="2"/>
                    </a:lnTo>
                    <a:lnTo>
                      <a:pt x="92" y="2"/>
                    </a:lnTo>
                    <a:lnTo>
                      <a:pt x="82" y="6"/>
                    </a:lnTo>
                    <a:lnTo>
                      <a:pt x="76" y="8"/>
                    </a:lnTo>
                    <a:lnTo>
                      <a:pt x="68" y="16"/>
                    </a:lnTo>
                    <a:lnTo>
                      <a:pt x="66" y="22"/>
                    </a:lnTo>
                    <a:lnTo>
                      <a:pt x="66" y="22"/>
                    </a:lnTo>
                    <a:lnTo>
                      <a:pt x="68" y="24"/>
                    </a:lnTo>
                    <a:lnTo>
                      <a:pt x="68" y="24"/>
                    </a:lnTo>
                    <a:lnTo>
                      <a:pt x="70" y="24"/>
                    </a:lnTo>
                    <a:lnTo>
                      <a:pt x="70" y="28"/>
                    </a:lnTo>
                    <a:lnTo>
                      <a:pt x="70" y="30"/>
                    </a:lnTo>
                    <a:lnTo>
                      <a:pt x="72" y="32"/>
                    </a:lnTo>
                    <a:lnTo>
                      <a:pt x="72" y="32"/>
                    </a:lnTo>
                    <a:lnTo>
                      <a:pt x="74" y="32"/>
                    </a:lnTo>
                    <a:lnTo>
                      <a:pt x="76" y="34"/>
                    </a:lnTo>
                    <a:lnTo>
                      <a:pt x="76" y="38"/>
                    </a:lnTo>
                    <a:lnTo>
                      <a:pt x="76" y="42"/>
                    </a:lnTo>
                    <a:lnTo>
                      <a:pt x="76" y="44"/>
                    </a:lnTo>
                    <a:lnTo>
                      <a:pt x="78" y="44"/>
                    </a:lnTo>
                    <a:lnTo>
                      <a:pt x="78" y="44"/>
                    </a:lnTo>
                    <a:lnTo>
                      <a:pt x="82" y="46"/>
                    </a:lnTo>
                    <a:lnTo>
                      <a:pt x="84" y="50"/>
                    </a:lnTo>
                    <a:lnTo>
                      <a:pt x="84" y="54"/>
                    </a:lnTo>
                    <a:lnTo>
                      <a:pt x="82" y="56"/>
                    </a:lnTo>
                    <a:lnTo>
                      <a:pt x="74" y="62"/>
                    </a:lnTo>
                    <a:lnTo>
                      <a:pt x="70" y="62"/>
                    </a:lnTo>
                    <a:lnTo>
                      <a:pt x="66" y="62"/>
                    </a:lnTo>
                    <a:lnTo>
                      <a:pt x="66" y="62"/>
                    </a:lnTo>
                    <a:lnTo>
                      <a:pt x="60" y="56"/>
                    </a:lnTo>
                    <a:lnTo>
                      <a:pt x="56" y="52"/>
                    </a:lnTo>
                    <a:lnTo>
                      <a:pt x="56" y="46"/>
                    </a:lnTo>
                    <a:lnTo>
                      <a:pt x="62" y="44"/>
                    </a:lnTo>
                    <a:lnTo>
                      <a:pt x="62" y="44"/>
                    </a:lnTo>
                    <a:lnTo>
                      <a:pt x="66" y="40"/>
                    </a:lnTo>
                    <a:lnTo>
                      <a:pt x="64" y="38"/>
                    </a:lnTo>
                    <a:lnTo>
                      <a:pt x="60" y="36"/>
                    </a:lnTo>
                    <a:lnTo>
                      <a:pt x="58" y="34"/>
                    </a:lnTo>
                    <a:lnTo>
                      <a:pt x="58" y="34"/>
                    </a:lnTo>
                    <a:lnTo>
                      <a:pt x="60" y="28"/>
                    </a:lnTo>
                    <a:lnTo>
                      <a:pt x="62" y="24"/>
                    </a:lnTo>
                    <a:lnTo>
                      <a:pt x="62" y="24"/>
                    </a:lnTo>
                    <a:lnTo>
                      <a:pt x="60" y="24"/>
                    </a:lnTo>
                    <a:lnTo>
                      <a:pt x="52" y="28"/>
                    </a:lnTo>
                    <a:lnTo>
                      <a:pt x="52" y="28"/>
                    </a:lnTo>
                    <a:lnTo>
                      <a:pt x="48" y="26"/>
                    </a:lnTo>
                    <a:lnTo>
                      <a:pt x="46" y="28"/>
                    </a:lnTo>
                    <a:lnTo>
                      <a:pt x="44" y="34"/>
                    </a:lnTo>
                    <a:lnTo>
                      <a:pt x="42" y="46"/>
                    </a:lnTo>
                    <a:lnTo>
                      <a:pt x="36" y="62"/>
                    </a:lnTo>
                    <a:lnTo>
                      <a:pt x="36" y="62"/>
                    </a:lnTo>
                    <a:lnTo>
                      <a:pt x="30" y="74"/>
                    </a:lnTo>
                    <a:lnTo>
                      <a:pt x="26" y="76"/>
                    </a:lnTo>
                    <a:lnTo>
                      <a:pt x="24" y="78"/>
                    </a:lnTo>
                    <a:lnTo>
                      <a:pt x="24" y="80"/>
                    </a:lnTo>
                    <a:lnTo>
                      <a:pt x="24" y="80"/>
                    </a:lnTo>
                    <a:lnTo>
                      <a:pt x="24" y="82"/>
                    </a:lnTo>
                    <a:lnTo>
                      <a:pt x="22" y="84"/>
                    </a:lnTo>
                    <a:lnTo>
                      <a:pt x="18" y="86"/>
                    </a:lnTo>
                    <a:lnTo>
                      <a:pt x="12" y="88"/>
                    </a:lnTo>
                    <a:lnTo>
                      <a:pt x="10" y="90"/>
                    </a:lnTo>
                    <a:lnTo>
                      <a:pt x="12" y="92"/>
                    </a:lnTo>
                    <a:lnTo>
                      <a:pt x="12" y="92"/>
                    </a:lnTo>
                    <a:lnTo>
                      <a:pt x="16" y="94"/>
                    </a:lnTo>
                    <a:lnTo>
                      <a:pt x="24" y="94"/>
                    </a:lnTo>
                    <a:lnTo>
                      <a:pt x="28" y="96"/>
                    </a:lnTo>
                    <a:lnTo>
                      <a:pt x="22" y="98"/>
                    </a:lnTo>
                    <a:lnTo>
                      <a:pt x="22" y="98"/>
                    </a:lnTo>
                    <a:lnTo>
                      <a:pt x="10" y="96"/>
                    </a:lnTo>
                    <a:lnTo>
                      <a:pt x="6" y="96"/>
                    </a:lnTo>
                    <a:lnTo>
                      <a:pt x="4" y="98"/>
                    </a:lnTo>
                    <a:lnTo>
                      <a:pt x="4" y="98"/>
                    </a:lnTo>
                    <a:lnTo>
                      <a:pt x="2" y="98"/>
                    </a:lnTo>
                    <a:lnTo>
                      <a:pt x="4" y="100"/>
                    </a:lnTo>
                    <a:lnTo>
                      <a:pt x="8" y="102"/>
                    </a:lnTo>
                    <a:lnTo>
                      <a:pt x="14" y="104"/>
                    </a:lnTo>
                    <a:lnTo>
                      <a:pt x="20" y="104"/>
                    </a:lnTo>
                    <a:lnTo>
                      <a:pt x="20" y="104"/>
                    </a:lnTo>
                    <a:lnTo>
                      <a:pt x="24" y="104"/>
                    </a:lnTo>
                    <a:lnTo>
                      <a:pt x="26" y="106"/>
                    </a:lnTo>
                    <a:lnTo>
                      <a:pt x="26" y="106"/>
                    </a:lnTo>
                    <a:lnTo>
                      <a:pt x="26" y="108"/>
                    </a:lnTo>
                    <a:lnTo>
                      <a:pt x="26" y="108"/>
                    </a:lnTo>
                    <a:lnTo>
                      <a:pt x="20" y="108"/>
                    </a:lnTo>
                    <a:lnTo>
                      <a:pt x="16" y="110"/>
                    </a:lnTo>
                    <a:lnTo>
                      <a:pt x="12" y="108"/>
                    </a:lnTo>
                    <a:lnTo>
                      <a:pt x="12" y="108"/>
                    </a:lnTo>
                    <a:lnTo>
                      <a:pt x="8" y="106"/>
                    </a:lnTo>
                    <a:lnTo>
                      <a:pt x="6" y="106"/>
                    </a:lnTo>
                    <a:lnTo>
                      <a:pt x="0" y="108"/>
                    </a:lnTo>
                    <a:lnTo>
                      <a:pt x="0" y="108"/>
                    </a:lnTo>
                    <a:lnTo>
                      <a:pt x="0" y="108"/>
                    </a:lnTo>
                    <a:lnTo>
                      <a:pt x="0" y="108"/>
                    </a:lnTo>
                    <a:lnTo>
                      <a:pt x="0" y="108"/>
                    </a:lnTo>
                    <a:lnTo>
                      <a:pt x="0" y="108"/>
                    </a:lnTo>
                    <a:lnTo>
                      <a:pt x="2" y="110"/>
                    </a:lnTo>
                    <a:lnTo>
                      <a:pt x="2" y="114"/>
                    </a:lnTo>
                    <a:lnTo>
                      <a:pt x="2" y="1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8" name="Freeform 237"/>
              <p:cNvSpPr>
                <a:spLocks/>
              </p:cNvSpPr>
              <p:nvPr/>
            </p:nvSpPr>
            <p:spPr bwMode="auto">
              <a:xfrm>
                <a:off x="4578350" y="3038475"/>
                <a:ext cx="22225" cy="0"/>
              </a:xfrm>
              <a:custGeom>
                <a:avLst/>
                <a:gdLst>
                  <a:gd name="T0" fmla="*/ 6 w 14"/>
                  <a:gd name="T1" fmla="*/ 6 w 14"/>
                  <a:gd name="T2" fmla="*/ 14 w 14"/>
                  <a:gd name="T3" fmla="*/ 14 w 14"/>
                  <a:gd name="T4" fmla="*/ 6 w 14"/>
                  <a:gd name="T5" fmla="*/ 6 w 14"/>
                  <a:gd name="T6" fmla="*/ 0 w 14"/>
                  <a:gd name="T7" fmla="*/ 0 w 14"/>
                  <a:gd name="T8" fmla="*/ 6 w 14"/>
                  <a:gd name="T9" fmla="*/ 6 w 1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14">
                    <a:moveTo>
                      <a:pt x="6" y="0"/>
                    </a:moveTo>
                    <a:lnTo>
                      <a:pt x="6" y="0"/>
                    </a:lnTo>
                    <a:lnTo>
                      <a:pt x="14" y="0"/>
                    </a:lnTo>
                    <a:lnTo>
                      <a:pt x="14" y="0"/>
                    </a:lnTo>
                    <a:lnTo>
                      <a:pt x="6" y="0"/>
                    </a:lnTo>
                    <a:lnTo>
                      <a:pt x="6" y="0"/>
                    </a:lnTo>
                    <a:lnTo>
                      <a:pt x="0" y="0"/>
                    </a:lnTo>
                    <a:lnTo>
                      <a:pt x="0" y="0"/>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99" name="Freeform 238"/>
              <p:cNvSpPr>
                <a:spLocks/>
              </p:cNvSpPr>
              <p:nvPr/>
            </p:nvSpPr>
            <p:spPr bwMode="auto">
              <a:xfrm>
                <a:off x="4616450" y="2971800"/>
                <a:ext cx="12700" cy="0"/>
              </a:xfrm>
              <a:custGeom>
                <a:avLst/>
                <a:gdLst>
                  <a:gd name="T0" fmla="*/ 0 w 8"/>
                  <a:gd name="T1" fmla="*/ 0 w 8"/>
                  <a:gd name="T2" fmla="*/ 6 w 8"/>
                  <a:gd name="T3" fmla="*/ 6 w 8"/>
                  <a:gd name="T4" fmla="*/ 8 w 8"/>
                  <a:gd name="T5" fmla="*/ 8 w 8"/>
                  <a:gd name="T6" fmla="*/ 6 w 8"/>
                  <a:gd name="T7" fmla="*/ 6 w 8"/>
                  <a:gd name="T8" fmla="*/ 0 w 8"/>
                  <a:gd name="T9" fmla="*/ 0 w 8"/>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8">
                    <a:moveTo>
                      <a:pt x="0" y="0"/>
                    </a:moveTo>
                    <a:lnTo>
                      <a:pt x="0" y="0"/>
                    </a:lnTo>
                    <a:lnTo>
                      <a:pt x="6" y="0"/>
                    </a:lnTo>
                    <a:lnTo>
                      <a:pt x="6" y="0"/>
                    </a:lnTo>
                    <a:lnTo>
                      <a:pt x="8" y="0"/>
                    </a:lnTo>
                    <a:lnTo>
                      <a:pt x="8" y="0"/>
                    </a:lnTo>
                    <a:lnTo>
                      <a:pt x="6" y="0"/>
                    </a:lnTo>
                    <a:lnTo>
                      <a:pt x="6"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00" name="Freeform 239"/>
              <p:cNvSpPr>
                <a:spLocks/>
              </p:cNvSpPr>
              <p:nvPr/>
            </p:nvSpPr>
            <p:spPr bwMode="auto">
              <a:xfrm>
                <a:off x="4384675" y="3067050"/>
                <a:ext cx="209550" cy="158750"/>
              </a:xfrm>
              <a:custGeom>
                <a:avLst/>
                <a:gdLst>
                  <a:gd name="T0" fmla="*/ 24 w 132"/>
                  <a:gd name="T1" fmla="*/ 44 h 100"/>
                  <a:gd name="T2" fmla="*/ 32 w 132"/>
                  <a:gd name="T3" fmla="*/ 50 h 100"/>
                  <a:gd name="T4" fmla="*/ 38 w 132"/>
                  <a:gd name="T5" fmla="*/ 54 h 100"/>
                  <a:gd name="T6" fmla="*/ 40 w 132"/>
                  <a:gd name="T7" fmla="*/ 56 h 100"/>
                  <a:gd name="T8" fmla="*/ 48 w 132"/>
                  <a:gd name="T9" fmla="*/ 58 h 100"/>
                  <a:gd name="T10" fmla="*/ 56 w 132"/>
                  <a:gd name="T11" fmla="*/ 66 h 100"/>
                  <a:gd name="T12" fmla="*/ 58 w 132"/>
                  <a:gd name="T13" fmla="*/ 70 h 100"/>
                  <a:gd name="T14" fmla="*/ 62 w 132"/>
                  <a:gd name="T15" fmla="*/ 80 h 100"/>
                  <a:gd name="T16" fmla="*/ 68 w 132"/>
                  <a:gd name="T17" fmla="*/ 76 h 100"/>
                  <a:gd name="T18" fmla="*/ 78 w 132"/>
                  <a:gd name="T19" fmla="*/ 68 h 100"/>
                  <a:gd name="T20" fmla="*/ 80 w 132"/>
                  <a:gd name="T21" fmla="*/ 68 h 100"/>
                  <a:gd name="T22" fmla="*/ 82 w 132"/>
                  <a:gd name="T23" fmla="*/ 72 h 100"/>
                  <a:gd name="T24" fmla="*/ 80 w 132"/>
                  <a:gd name="T25" fmla="*/ 80 h 100"/>
                  <a:gd name="T26" fmla="*/ 82 w 132"/>
                  <a:gd name="T27" fmla="*/ 84 h 100"/>
                  <a:gd name="T28" fmla="*/ 88 w 132"/>
                  <a:gd name="T29" fmla="*/ 88 h 100"/>
                  <a:gd name="T30" fmla="*/ 98 w 132"/>
                  <a:gd name="T31" fmla="*/ 98 h 100"/>
                  <a:gd name="T32" fmla="*/ 108 w 132"/>
                  <a:gd name="T33" fmla="*/ 100 h 100"/>
                  <a:gd name="T34" fmla="*/ 112 w 132"/>
                  <a:gd name="T35" fmla="*/ 100 h 100"/>
                  <a:gd name="T36" fmla="*/ 110 w 132"/>
                  <a:gd name="T37" fmla="*/ 82 h 100"/>
                  <a:gd name="T38" fmla="*/ 112 w 132"/>
                  <a:gd name="T39" fmla="*/ 78 h 100"/>
                  <a:gd name="T40" fmla="*/ 118 w 132"/>
                  <a:gd name="T41" fmla="*/ 70 h 100"/>
                  <a:gd name="T42" fmla="*/ 124 w 132"/>
                  <a:gd name="T43" fmla="*/ 66 h 100"/>
                  <a:gd name="T44" fmla="*/ 124 w 132"/>
                  <a:gd name="T45" fmla="*/ 66 h 100"/>
                  <a:gd name="T46" fmla="*/ 124 w 132"/>
                  <a:gd name="T47" fmla="*/ 66 h 100"/>
                  <a:gd name="T48" fmla="*/ 124 w 132"/>
                  <a:gd name="T49" fmla="*/ 66 h 100"/>
                  <a:gd name="T50" fmla="*/ 130 w 132"/>
                  <a:gd name="T51" fmla="*/ 60 h 100"/>
                  <a:gd name="T52" fmla="*/ 130 w 132"/>
                  <a:gd name="T53" fmla="*/ 52 h 100"/>
                  <a:gd name="T54" fmla="*/ 128 w 132"/>
                  <a:gd name="T55" fmla="*/ 50 h 100"/>
                  <a:gd name="T56" fmla="*/ 128 w 132"/>
                  <a:gd name="T57" fmla="*/ 48 h 100"/>
                  <a:gd name="T58" fmla="*/ 124 w 132"/>
                  <a:gd name="T59" fmla="*/ 42 h 100"/>
                  <a:gd name="T60" fmla="*/ 118 w 132"/>
                  <a:gd name="T61" fmla="*/ 38 h 100"/>
                  <a:gd name="T62" fmla="*/ 110 w 132"/>
                  <a:gd name="T63" fmla="*/ 36 h 100"/>
                  <a:gd name="T64" fmla="*/ 108 w 132"/>
                  <a:gd name="T65" fmla="*/ 34 h 100"/>
                  <a:gd name="T66" fmla="*/ 108 w 132"/>
                  <a:gd name="T67" fmla="*/ 24 h 100"/>
                  <a:gd name="T68" fmla="*/ 112 w 132"/>
                  <a:gd name="T69" fmla="*/ 16 h 100"/>
                  <a:gd name="T70" fmla="*/ 110 w 132"/>
                  <a:gd name="T71" fmla="*/ 14 h 100"/>
                  <a:gd name="T72" fmla="*/ 104 w 132"/>
                  <a:gd name="T73" fmla="*/ 12 h 100"/>
                  <a:gd name="T74" fmla="*/ 92 w 132"/>
                  <a:gd name="T75" fmla="*/ 10 h 100"/>
                  <a:gd name="T76" fmla="*/ 86 w 132"/>
                  <a:gd name="T77" fmla="*/ 4 h 100"/>
                  <a:gd name="T78" fmla="*/ 82 w 132"/>
                  <a:gd name="T79" fmla="*/ 4 h 100"/>
                  <a:gd name="T80" fmla="*/ 78 w 132"/>
                  <a:gd name="T81" fmla="*/ 4 h 100"/>
                  <a:gd name="T82" fmla="*/ 74 w 132"/>
                  <a:gd name="T83" fmla="*/ 2 h 100"/>
                  <a:gd name="T84" fmla="*/ 70 w 132"/>
                  <a:gd name="T85" fmla="*/ 2 h 100"/>
                  <a:gd name="T86" fmla="*/ 68 w 132"/>
                  <a:gd name="T87" fmla="*/ 0 h 100"/>
                  <a:gd name="T88" fmla="*/ 66 w 132"/>
                  <a:gd name="T89" fmla="*/ 4 h 100"/>
                  <a:gd name="T90" fmla="*/ 62 w 132"/>
                  <a:gd name="T91" fmla="*/ 8 h 100"/>
                  <a:gd name="T92" fmla="*/ 50 w 132"/>
                  <a:gd name="T93" fmla="*/ 12 h 100"/>
                  <a:gd name="T94" fmla="*/ 46 w 132"/>
                  <a:gd name="T95" fmla="*/ 14 h 100"/>
                  <a:gd name="T96" fmla="*/ 40 w 132"/>
                  <a:gd name="T97" fmla="*/ 12 h 100"/>
                  <a:gd name="T98" fmla="*/ 36 w 132"/>
                  <a:gd name="T99" fmla="*/ 12 h 100"/>
                  <a:gd name="T100" fmla="*/ 30 w 132"/>
                  <a:gd name="T101" fmla="*/ 12 h 100"/>
                  <a:gd name="T102" fmla="*/ 30 w 132"/>
                  <a:gd name="T103" fmla="*/ 8 h 100"/>
                  <a:gd name="T104" fmla="*/ 28 w 132"/>
                  <a:gd name="T105" fmla="*/ 6 h 100"/>
                  <a:gd name="T106" fmla="*/ 6 w 132"/>
                  <a:gd name="T107" fmla="*/ 18 h 100"/>
                  <a:gd name="T108" fmla="*/ 0 w 132"/>
                  <a:gd name="T109" fmla="*/ 20 h 100"/>
                  <a:gd name="T110" fmla="*/ 8 w 132"/>
                  <a:gd name="T111" fmla="*/ 36 h 100"/>
                  <a:gd name="T112" fmla="*/ 14 w 132"/>
                  <a:gd name="T113" fmla="*/ 38 h 100"/>
                  <a:gd name="T114" fmla="*/ 22 w 132"/>
                  <a:gd name="T115" fmla="*/ 40 h 100"/>
                  <a:gd name="T116" fmla="*/ 24 w 132"/>
                  <a:gd name="T117" fmla="*/ 44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2" h="100">
                    <a:moveTo>
                      <a:pt x="24" y="44"/>
                    </a:moveTo>
                    <a:lnTo>
                      <a:pt x="24" y="44"/>
                    </a:lnTo>
                    <a:lnTo>
                      <a:pt x="28" y="50"/>
                    </a:lnTo>
                    <a:lnTo>
                      <a:pt x="32" y="50"/>
                    </a:lnTo>
                    <a:lnTo>
                      <a:pt x="36" y="50"/>
                    </a:lnTo>
                    <a:lnTo>
                      <a:pt x="38" y="54"/>
                    </a:lnTo>
                    <a:lnTo>
                      <a:pt x="38" y="54"/>
                    </a:lnTo>
                    <a:lnTo>
                      <a:pt x="40" y="56"/>
                    </a:lnTo>
                    <a:lnTo>
                      <a:pt x="42" y="58"/>
                    </a:lnTo>
                    <a:lnTo>
                      <a:pt x="48" y="58"/>
                    </a:lnTo>
                    <a:lnTo>
                      <a:pt x="54" y="62"/>
                    </a:lnTo>
                    <a:lnTo>
                      <a:pt x="56" y="66"/>
                    </a:lnTo>
                    <a:lnTo>
                      <a:pt x="58" y="70"/>
                    </a:lnTo>
                    <a:lnTo>
                      <a:pt x="58" y="70"/>
                    </a:lnTo>
                    <a:lnTo>
                      <a:pt x="60" y="76"/>
                    </a:lnTo>
                    <a:lnTo>
                      <a:pt x="62" y="80"/>
                    </a:lnTo>
                    <a:lnTo>
                      <a:pt x="64" y="78"/>
                    </a:lnTo>
                    <a:lnTo>
                      <a:pt x="68" y="76"/>
                    </a:lnTo>
                    <a:lnTo>
                      <a:pt x="74" y="70"/>
                    </a:lnTo>
                    <a:lnTo>
                      <a:pt x="78" y="68"/>
                    </a:lnTo>
                    <a:lnTo>
                      <a:pt x="80" y="68"/>
                    </a:lnTo>
                    <a:lnTo>
                      <a:pt x="80" y="68"/>
                    </a:lnTo>
                    <a:lnTo>
                      <a:pt x="82" y="70"/>
                    </a:lnTo>
                    <a:lnTo>
                      <a:pt x="82" y="72"/>
                    </a:lnTo>
                    <a:lnTo>
                      <a:pt x="80" y="76"/>
                    </a:lnTo>
                    <a:lnTo>
                      <a:pt x="80" y="80"/>
                    </a:lnTo>
                    <a:lnTo>
                      <a:pt x="80" y="82"/>
                    </a:lnTo>
                    <a:lnTo>
                      <a:pt x="82" y="84"/>
                    </a:lnTo>
                    <a:lnTo>
                      <a:pt x="88" y="88"/>
                    </a:lnTo>
                    <a:lnTo>
                      <a:pt x="88" y="88"/>
                    </a:lnTo>
                    <a:lnTo>
                      <a:pt x="94" y="92"/>
                    </a:lnTo>
                    <a:lnTo>
                      <a:pt x="98" y="98"/>
                    </a:lnTo>
                    <a:lnTo>
                      <a:pt x="104" y="100"/>
                    </a:lnTo>
                    <a:lnTo>
                      <a:pt x="108" y="100"/>
                    </a:lnTo>
                    <a:lnTo>
                      <a:pt x="112" y="100"/>
                    </a:lnTo>
                    <a:lnTo>
                      <a:pt x="112" y="100"/>
                    </a:lnTo>
                    <a:lnTo>
                      <a:pt x="112" y="92"/>
                    </a:lnTo>
                    <a:lnTo>
                      <a:pt x="110" y="82"/>
                    </a:lnTo>
                    <a:lnTo>
                      <a:pt x="110" y="82"/>
                    </a:lnTo>
                    <a:lnTo>
                      <a:pt x="112" y="78"/>
                    </a:lnTo>
                    <a:lnTo>
                      <a:pt x="114" y="74"/>
                    </a:lnTo>
                    <a:lnTo>
                      <a:pt x="118" y="70"/>
                    </a:lnTo>
                    <a:lnTo>
                      <a:pt x="124" y="66"/>
                    </a:lnTo>
                    <a:lnTo>
                      <a:pt x="124" y="66"/>
                    </a:lnTo>
                    <a:lnTo>
                      <a:pt x="124" y="66"/>
                    </a:lnTo>
                    <a:lnTo>
                      <a:pt x="124" y="66"/>
                    </a:lnTo>
                    <a:lnTo>
                      <a:pt x="124" y="66"/>
                    </a:lnTo>
                    <a:lnTo>
                      <a:pt x="124" y="66"/>
                    </a:lnTo>
                    <a:lnTo>
                      <a:pt x="124" y="66"/>
                    </a:lnTo>
                    <a:lnTo>
                      <a:pt x="124" y="66"/>
                    </a:lnTo>
                    <a:lnTo>
                      <a:pt x="130" y="60"/>
                    </a:lnTo>
                    <a:lnTo>
                      <a:pt x="130" y="60"/>
                    </a:lnTo>
                    <a:lnTo>
                      <a:pt x="132" y="54"/>
                    </a:lnTo>
                    <a:lnTo>
                      <a:pt x="130" y="52"/>
                    </a:lnTo>
                    <a:lnTo>
                      <a:pt x="128" y="50"/>
                    </a:lnTo>
                    <a:lnTo>
                      <a:pt x="128" y="50"/>
                    </a:lnTo>
                    <a:lnTo>
                      <a:pt x="128" y="48"/>
                    </a:lnTo>
                    <a:lnTo>
                      <a:pt x="128" y="48"/>
                    </a:lnTo>
                    <a:lnTo>
                      <a:pt x="128" y="44"/>
                    </a:lnTo>
                    <a:lnTo>
                      <a:pt x="124" y="42"/>
                    </a:lnTo>
                    <a:lnTo>
                      <a:pt x="120" y="42"/>
                    </a:lnTo>
                    <a:lnTo>
                      <a:pt x="118" y="38"/>
                    </a:lnTo>
                    <a:lnTo>
                      <a:pt x="118" y="38"/>
                    </a:lnTo>
                    <a:lnTo>
                      <a:pt x="110" y="36"/>
                    </a:lnTo>
                    <a:lnTo>
                      <a:pt x="108" y="34"/>
                    </a:lnTo>
                    <a:lnTo>
                      <a:pt x="108" y="34"/>
                    </a:lnTo>
                    <a:lnTo>
                      <a:pt x="108" y="30"/>
                    </a:lnTo>
                    <a:lnTo>
                      <a:pt x="108" y="24"/>
                    </a:lnTo>
                    <a:lnTo>
                      <a:pt x="112" y="20"/>
                    </a:lnTo>
                    <a:lnTo>
                      <a:pt x="112" y="16"/>
                    </a:lnTo>
                    <a:lnTo>
                      <a:pt x="112" y="16"/>
                    </a:lnTo>
                    <a:lnTo>
                      <a:pt x="110" y="14"/>
                    </a:lnTo>
                    <a:lnTo>
                      <a:pt x="104" y="12"/>
                    </a:lnTo>
                    <a:lnTo>
                      <a:pt x="104" y="12"/>
                    </a:lnTo>
                    <a:lnTo>
                      <a:pt x="96" y="12"/>
                    </a:lnTo>
                    <a:lnTo>
                      <a:pt x="92" y="10"/>
                    </a:lnTo>
                    <a:lnTo>
                      <a:pt x="88" y="6"/>
                    </a:lnTo>
                    <a:lnTo>
                      <a:pt x="86" y="4"/>
                    </a:lnTo>
                    <a:lnTo>
                      <a:pt x="82" y="4"/>
                    </a:lnTo>
                    <a:lnTo>
                      <a:pt x="82" y="4"/>
                    </a:lnTo>
                    <a:lnTo>
                      <a:pt x="78" y="4"/>
                    </a:lnTo>
                    <a:lnTo>
                      <a:pt x="78" y="4"/>
                    </a:lnTo>
                    <a:lnTo>
                      <a:pt x="76" y="2"/>
                    </a:lnTo>
                    <a:lnTo>
                      <a:pt x="74" y="2"/>
                    </a:lnTo>
                    <a:lnTo>
                      <a:pt x="74" y="2"/>
                    </a:lnTo>
                    <a:lnTo>
                      <a:pt x="70" y="2"/>
                    </a:lnTo>
                    <a:lnTo>
                      <a:pt x="68" y="0"/>
                    </a:lnTo>
                    <a:lnTo>
                      <a:pt x="68" y="0"/>
                    </a:lnTo>
                    <a:lnTo>
                      <a:pt x="66" y="4"/>
                    </a:lnTo>
                    <a:lnTo>
                      <a:pt x="66" y="4"/>
                    </a:lnTo>
                    <a:lnTo>
                      <a:pt x="64" y="8"/>
                    </a:lnTo>
                    <a:lnTo>
                      <a:pt x="62" y="8"/>
                    </a:lnTo>
                    <a:lnTo>
                      <a:pt x="58" y="10"/>
                    </a:lnTo>
                    <a:lnTo>
                      <a:pt x="50" y="12"/>
                    </a:lnTo>
                    <a:lnTo>
                      <a:pt x="50" y="12"/>
                    </a:lnTo>
                    <a:lnTo>
                      <a:pt x="46" y="14"/>
                    </a:lnTo>
                    <a:lnTo>
                      <a:pt x="42" y="14"/>
                    </a:lnTo>
                    <a:lnTo>
                      <a:pt x="40" y="12"/>
                    </a:lnTo>
                    <a:lnTo>
                      <a:pt x="36" y="12"/>
                    </a:lnTo>
                    <a:lnTo>
                      <a:pt x="36" y="12"/>
                    </a:lnTo>
                    <a:lnTo>
                      <a:pt x="32" y="12"/>
                    </a:lnTo>
                    <a:lnTo>
                      <a:pt x="30" y="12"/>
                    </a:lnTo>
                    <a:lnTo>
                      <a:pt x="30" y="12"/>
                    </a:lnTo>
                    <a:lnTo>
                      <a:pt x="30" y="8"/>
                    </a:lnTo>
                    <a:lnTo>
                      <a:pt x="28" y="6"/>
                    </a:lnTo>
                    <a:lnTo>
                      <a:pt x="28" y="6"/>
                    </a:lnTo>
                    <a:lnTo>
                      <a:pt x="14" y="14"/>
                    </a:lnTo>
                    <a:lnTo>
                      <a:pt x="6" y="18"/>
                    </a:lnTo>
                    <a:lnTo>
                      <a:pt x="0" y="20"/>
                    </a:lnTo>
                    <a:lnTo>
                      <a:pt x="0" y="20"/>
                    </a:lnTo>
                    <a:lnTo>
                      <a:pt x="4" y="30"/>
                    </a:lnTo>
                    <a:lnTo>
                      <a:pt x="8" y="36"/>
                    </a:lnTo>
                    <a:lnTo>
                      <a:pt x="10" y="38"/>
                    </a:lnTo>
                    <a:lnTo>
                      <a:pt x="14" y="38"/>
                    </a:lnTo>
                    <a:lnTo>
                      <a:pt x="20" y="38"/>
                    </a:lnTo>
                    <a:lnTo>
                      <a:pt x="22" y="40"/>
                    </a:lnTo>
                    <a:lnTo>
                      <a:pt x="24" y="44"/>
                    </a:lnTo>
                    <a:lnTo>
                      <a:pt x="24" y="4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01" name="Freeform 240"/>
              <p:cNvSpPr>
                <a:spLocks/>
              </p:cNvSpPr>
              <p:nvPr/>
            </p:nvSpPr>
            <p:spPr bwMode="auto">
              <a:xfrm>
                <a:off x="4384675" y="3098800"/>
                <a:ext cx="177800" cy="130175"/>
              </a:xfrm>
              <a:custGeom>
                <a:avLst/>
                <a:gdLst>
                  <a:gd name="T0" fmla="*/ 24 w 112"/>
                  <a:gd name="T1" fmla="*/ 24 h 82"/>
                  <a:gd name="T2" fmla="*/ 32 w 112"/>
                  <a:gd name="T3" fmla="*/ 30 h 82"/>
                  <a:gd name="T4" fmla="*/ 38 w 112"/>
                  <a:gd name="T5" fmla="*/ 34 h 82"/>
                  <a:gd name="T6" fmla="*/ 40 w 112"/>
                  <a:gd name="T7" fmla="*/ 36 h 82"/>
                  <a:gd name="T8" fmla="*/ 48 w 112"/>
                  <a:gd name="T9" fmla="*/ 40 h 82"/>
                  <a:gd name="T10" fmla="*/ 56 w 112"/>
                  <a:gd name="T11" fmla="*/ 46 h 82"/>
                  <a:gd name="T12" fmla="*/ 58 w 112"/>
                  <a:gd name="T13" fmla="*/ 50 h 82"/>
                  <a:gd name="T14" fmla="*/ 62 w 112"/>
                  <a:gd name="T15" fmla="*/ 60 h 82"/>
                  <a:gd name="T16" fmla="*/ 66 w 112"/>
                  <a:gd name="T17" fmla="*/ 56 h 82"/>
                  <a:gd name="T18" fmla="*/ 76 w 112"/>
                  <a:gd name="T19" fmla="*/ 48 h 82"/>
                  <a:gd name="T20" fmla="*/ 80 w 112"/>
                  <a:gd name="T21" fmla="*/ 48 h 82"/>
                  <a:gd name="T22" fmla="*/ 80 w 112"/>
                  <a:gd name="T23" fmla="*/ 52 h 82"/>
                  <a:gd name="T24" fmla="*/ 80 w 112"/>
                  <a:gd name="T25" fmla="*/ 60 h 82"/>
                  <a:gd name="T26" fmla="*/ 82 w 112"/>
                  <a:gd name="T27" fmla="*/ 66 h 82"/>
                  <a:gd name="T28" fmla="*/ 88 w 112"/>
                  <a:gd name="T29" fmla="*/ 68 h 82"/>
                  <a:gd name="T30" fmla="*/ 94 w 112"/>
                  <a:gd name="T31" fmla="*/ 72 h 82"/>
                  <a:gd name="T32" fmla="*/ 104 w 112"/>
                  <a:gd name="T33" fmla="*/ 82 h 82"/>
                  <a:gd name="T34" fmla="*/ 112 w 112"/>
                  <a:gd name="T35" fmla="*/ 80 h 82"/>
                  <a:gd name="T36" fmla="*/ 112 w 112"/>
                  <a:gd name="T37" fmla="*/ 80 h 82"/>
                  <a:gd name="T38" fmla="*/ 108 w 112"/>
                  <a:gd name="T39" fmla="*/ 80 h 82"/>
                  <a:gd name="T40" fmla="*/ 98 w 112"/>
                  <a:gd name="T41" fmla="*/ 78 h 82"/>
                  <a:gd name="T42" fmla="*/ 88 w 112"/>
                  <a:gd name="T43" fmla="*/ 68 h 82"/>
                  <a:gd name="T44" fmla="*/ 82 w 112"/>
                  <a:gd name="T45" fmla="*/ 64 h 82"/>
                  <a:gd name="T46" fmla="*/ 80 w 112"/>
                  <a:gd name="T47" fmla="*/ 60 h 82"/>
                  <a:gd name="T48" fmla="*/ 82 w 112"/>
                  <a:gd name="T49" fmla="*/ 52 h 82"/>
                  <a:gd name="T50" fmla="*/ 80 w 112"/>
                  <a:gd name="T51" fmla="*/ 48 h 82"/>
                  <a:gd name="T52" fmla="*/ 78 w 112"/>
                  <a:gd name="T53" fmla="*/ 48 h 82"/>
                  <a:gd name="T54" fmla="*/ 68 w 112"/>
                  <a:gd name="T55" fmla="*/ 56 h 82"/>
                  <a:gd name="T56" fmla="*/ 62 w 112"/>
                  <a:gd name="T57" fmla="*/ 60 h 82"/>
                  <a:gd name="T58" fmla="*/ 58 w 112"/>
                  <a:gd name="T59" fmla="*/ 50 h 82"/>
                  <a:gd name="T60" fmla="*/ 56 w 112"/>
                  <a:gd name="T61" fmla="*/ 46 h 82"/>
                  <a:gd name="T62" fmla="*/ 48 w 112"/>
                  <a:gd name="T63" fmla="*/ 38 h 82"/>
                  <a:gd name="T64" fmla="*/ 40 w 112"/>
                  <a:gd name="T65" fmla="*/ 36 h 82"/>
                  <a:gd name="T66" fmla="*/ 38 w 112"/>
                  <a:gd name="T67" fmla="*/ 34 h 82"/>
                  <a:gd name="T68" fmla="*/ 32 w 112"/>
                  <a:gd name="T69" fmla="*/ 30 h 82"/>
                  <a:gd name="T70" fmla="*/ 24 w 112"/>
                  <a:gd name="T71" fmla="*/ 24 h 82"/>
                  <a:gd name="T72" fmla="*/ 22 w 112"/>
                  <a:gd name="T73" fmla="*/ 20 h 82"/>
                  <a:gd name="T74" fmla="*/ 14 w 112"/>
                  <a:gd name="T75" fmla="*/ 18 h 82"/>
                  <a:gd name="T76" fmla="*/ 8 w 112"/>
                  <a:gd name="T77" fmla="*/ 16 h 82"/>
                  <a:gd name="T78" fmla="*/ 0 w 112"/>
                  <a:gd name="T79" fmla="*/ 0 h 82"/>
                  <a:gd name="T80" fmla="*/ 0 w 112"/>
                  <a:gd name="T81" fmla="*/ 0 h 82"/>
                  <a:gd name="T82" fmla="*/ 4 w 112"/>
                  <a:gd name="T83" fmla="*/ 10 h 82"/>
                  <a:gd name="T84" fmla="*/ 10 w 112"/>
                  <a:gd name="T85" fmla="*/ 18 h 82"/>
                  <a:gd name="T86" fmla="*/ 20 w 112"/>
                  <a:gd name="T87" fmla="*/ 18 h 82"/>
                  <a:gd name="T88" fmla="*/ 24 w 112"/>
                  <a:gd name="T89" fmla="*/ 2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2" h="82">
                    <a:moveTo>
                      <a:pt x="24" y="24"/>
                    </a:moveTo>
                    <a:lnTo>
                      <a:pt x="24" y="24"/>
                    </a:lnTo>
                    <a:lnTo>
                      <a:pt x="28" y="30"/>
                    </a:lnTo>
                    <a:lnTo>
                      <a:pt x="32" y="30"/>
                    </a:lnTo>
                    <a:lnTo>
                      <a:pt x="36" y="30"/>
                    </a:lnTo>
                    <a:lnTo>
                      <a:pt x="38" y="34"/>
                    </a:lnTo>
                    <a:lnTo>
                      <a:pt x="38" y="34"/>
                    </a:lnTo>
                    <a:lnTo>
                      <a:pt x="40" y="36"/>
                    </a:lnTo>
                    <a:lnTo>
                      <a:pt x="42" y="38"/>
                    </a:lnTo>
                    <a:lnTo>
                      <a:pt x="48" y="40"/>
                    </a:lnTo>
                    <a:lnTo>
                      <a:pt x="54" y="42"/>
                    </a:lnTo>
                    <a:lnTo>
                      <a:pt x="56" y="46"/>
                    </a:lnTo>
                    <a:lnTo>
                      <a:pt x="58" y="50"/>
                    </a:lnTo>
                    <a:lnTo>
                      <a:pt x="58" y="50"/>
                    </a:lnTo>
                    <a:lnTo>
                      <a:pt x="60" y="58"/>
                    </a:lnTo>
                    <a:lnTo>
                      <a:pt x="62" y="60"/>
                    </a:lnTo>
                    <a:lnTo>
                      <a:pt x="64" y="60"/>
                    </a:lnTo>
                    <a:lnTo>
                      <a:pt x="66" y="56"/>
                    </a:lnTo>
                    <a:lnTo>
                      <a:pt x="74" y="50"/>
                    </a:lnTo>
                    <a:lnTo>
                      <a:pt x="76" y="48"/>
                    </a:lnTo>
                    <a:lnTo>
                      <a:pt x="80" y="48"/>
                    </a:lnTo>
                    <a:lnTo>
                      <a:pt x="80" y="48"/>
                    </a:lnTo>
                    <a:lnTo>
                      <a:pt x="82" y="50"/>
                    </a:lnTo>
                    <a:lnTo>
                      <a:pt x="80" y="52"/>
                    </a:lnTo>
                    <a:lnTo>
                      <a:pt x="80" y="56"/>
                    </a:lnTo>
                    <a:lnTo>
                      <a:pt x="80" y="60"/>
                    </a:lnTo>
                    <a:lnTo>
                      <a:pt x="80" y="62"/>
                    </a:lnTo>
                    <a:lnTo>
                      <a:pt x="82" y="66"/>
                    </a:lnTo>
                    <a:lnTo>
                      <a:pt x="88" y="68"/>
                    </a:lnTo>
                    <a:lnTo>
                      <a:pt x="88" y="68"/>
                    </a:lnTo>
                    <a:lnTo>
                      <a:pt x="92" y="70"/>
                    </a:lnTo>
                    <a:lnTo>
                      <a:pt x="94" y="72"/>
                    </a:lnTo>
                    <a:lnTo>
                      <a:pt x="98" y="78"/>
                    </a:lnTo>
                    <a:lnTo>
                      <a:pt x="104" y="82"/>
                    </a:lnTo>
                    <a:lnTo>
                      <a:pt x="108" y="82"/>
                    </a:lnTo>
                    <a:lnTo>
                      <a:pt x="112" y="80"/>
                    </a:lnTo>
                    <a:lnTo>
                      <a:pt x="112" y="80"/>
                    </a:lnTo>
                    <a:lnTo>
                      <a:pt x="112" y="80"/>
                    </a:lnTo>
                    <a:lnTo>
                      <a:pt x="112" y="80"/>
                    </a:lnTo>
                    <a:lnTo>
                      <a:pt x="108" y="80"/>
                    </a:lnTo>
                    <a:lnTo>
                      <a:pt x="104" y="80"/>
                    </a:lnTo>
                    <a:lnTo>
                      <a:pt x="98" y="78"/>
                    </a:lnTo>
                    <a:lnTo>
                      <a:pt x="94" y="72"/>
                    </a:lnTo>
                    <a:lnTo>
                      <a:pt x="88" y="68"/>
                    </a:lnTo>
                    <a:lnTo>
                      <a:pt x="88" y="68"/>
                    </a:lnTo>
                    <a:lnTo>
                      <a:pt x="82" y="64"/>
                    </a:lnTo>
                    <a:lnTo>
                      <a:pt x="80" y="62"/>
                    </a:lnTo>
                    <a:lnTo>
                      <a:pt x="80" y="60"/>
                    </a:lnTo>
                    <a:lnTo>
                      <a:pt x="80" y="56"/>
                    </a:lnTo>
                    <a:lnTo>
                      <a:pt x="82" y="52"/>
                    </a:lnTo>
                    <a:lnTo>
                      <a:pt x="82" y="50"/>
                    </a:lnTo>
                    <a:lnTo>
                      <a:pt x="80" y="48"/>
                    </a:lnTo>
                    <a:lnTo>
                      <a:pt x="80" y="48"/>
                    </a:lnTo>
                    <a:lnTo>
                      <a:pt x="78" y="48"/>
                    </a:lnTo>
                    <a:lnTo>
                      <a:pt x="74" y="50"/>
                    </a:lnTo>
                    <a:lnTo>
                      <a:pt x="68" y="56"/>
                    </a:lnTo>
                    <a:lnTo>
                      <a:pt x="64" y="58"/>
                    </a:lnTo>
                    <a:lnTo>
                      <a:pt x="62" y="60"/>
                    </a:lnTo>
                    <a:lnTo>
                      <a:pt x="60" y="56"/>
                    </a:lnTo>
                    <a:lnTo>
                      <a:pt x="58" y="50"/>
                    </a:lnTo>
                    <a:lnTo>
                      <a:pt x="58" y="50"/>
                    </a:lnTo>
                    <a:lnTo>
                      <a:pt x="56" y="46"/>
                    </a:lnTo>
                    <a:lnTo>
                      <a:pt x="54" y="42"/>
                    </a:lnTo>
                    <a:lnTo>
                      <a:pt x="48" y="38"/>
                    </a:lnTo>
                    <a:lnTo>
                      <a:pt x="42" y="38"/>
                    </a:lnTo>
                    <a:lnTo>
                      <a:pt x="40" y="36"/>
                    </a:lnTo>
                    <a:lnTo>
                      <a:pt x="38" y="34"/>
                    </a:lnTo>
                    <a:lnTo>
                      <a:pt x="38" y="34"/>
                    </a:lnTo>
                    <a:lnTo>
                      <a:pt x="36" y="30"/>
                    </a:lnTo>
                    <a:lnTo>
                      <a:pt x="32" y="30"/>
                    </a:lnTo>
                    <a:lnTo>
                      <a:pt x="28" y="30"/>
                    </a:lnTo>
                    <a:lnTo>
                      <a:pt x="24" y="24"/>
                    </a:lnTo>
                    <a:lnTo>
                      <a:pt x="24" y="24"/>
                    </a:lnTo>
                    <a:lnTo>
                      <a:pt x="22" y="20"/>
                    </a:lnTo>
                    <a:lnTo>
                      <a:pt x="20" y="18"/>
                    </a:lnTo>
                    <a:lnTo>
                      <a:pt x="14" y="18"/>
                    </a:lnTo>
                    <a:lnTo>
                      <a:pt x="10" y="18"/>
                    </a:lnTo>
                    <a:lnTo>
                      <a:pt x="8" y="16"/>
                    </a:lnTo>
                    <a:lnTo>
                      <a:pt x="4" y="10"/>
                    </a:lnTo>
                    <a:lnTo>
                      <a:pt x="0" y="0"/>
                    </a:lnTo>
                    <a:lnTo>
                      <a:pt x="0" y="0"/>
                    </a:lnTo>
                    <a:lnTo>
                      <a:pt x="0" y="0"/>
                    </a:lnTo>
                    <a:lnTo>
                      <a:pt x="0" y="0"/>
                    </a:lnTo>
                    <a:lnTo>
                      <a:pt x="4" y="10"/>
                    </a:lnTo>
                    <a:lnTo>
                      <a:pt x="6" y="16"/>
                    </a:lnTo>
                    <a:lnTo>
                      <a:pt x="10" y="18"/>
                    </a:lnTo>
                    <a:lnTo>
                      <a:pt x="14" y="18"/>
                    </a:lnTo>
                    <a:lnTo>
                      <a:pt x="20" y="18"/>
                    </a:lnTo>
                    <a:lnTo>
                      <a:pt x="22" y="20"/>
                    </a:lnTo>
                    <a:lnTo>
                      <a:pt x="24" y="24"/>
                    </a:lnTo>
                    <a:lnTo>
                      <a:pt x="24"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02" name="Freeform 241"/>
              <p:cNvSpPr>
                <a:spLocks/>
              </p:cNvSpPr>
              <p:nvPr/>
            </p:nvSpPr>
            <p:spPr bwMode="auto">
              <a:xfrm>
                <a:off x="4581525" y="3162300"/>
                <a:ext cx="9525" cy="9525"/>
              </a:xfrm>
              <a:custGeom>
                <a:avLst/>
                <a:gdLst>
                  <a:gd name="T0" fmla="*/ 0 w 6"/>
                  <a:gd name="T1" fmla="*/ 6 h 6"/>
                  <a:gd name="T2" fmla="*/ 0 w 6"/>
                  <a:gd name="T3" fmla="*/ 6 h 6"/>
                  <a:gd name="T4" fmla="*/ 0 w 6"/>
                  <a:gd name="T5" fmla="*/ 6 h 6"/>
                  <a:gd name="T6" fmla="*/ 0 w 6"/>
                  <a:gd name="T7" fmla="*/ 6 h 6"/>
                  <a:gd name="T8" fmla="*/ 6 w 6"/>
                  <a:gd name="T9" fmla="*/ 0 h 6"/>
                  <a:gd name="T10" fmla="*/ 6 w 6"/>
                  <a:gd name="T11" fmla="*/ 0 h 6"/>
                  <a:gd name="T12" fmla="*/ 0 w 6"/>
                  <a:gd name="T13" fmla="*/ 6 h 6"/>
                  <a:gd name="T14" fmla="*/ 0 w 6"/>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0" y="6"/>
                    </a:moveTo>
                    <a:lnTo>
                      <a:pt x="0" y="6"/>
                    </a:lnTo>
                    <a:lnTo>
                      <a:pt x="0" y="6"/>
                    </a:lnTo>
                    <a:lnTo>
                      <a:pt x="0" y="6"/>
                    </a:lnTo>
                    <a:lnTo>
                      <a:pt x="6" y="0"/>
                    </a:lnTo>
                    <a:lnTo>
                      <a:pt x="6" y="0"/>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03" name="Freeform 242"/>
              <p:cNvSpPr>
                <a:spLocks/>
              </p:cNvSpPr>
              <p:nvPr/>
            </p:nvSpPr>
            <p:spPr bwMode="auto">
              <a:xfrm>
                <a:off x="4429125" y="3076575"/>
                <a:ext cx="3175" cy="9525"/>
              </a:xfrm>
              <a:custGeom>
                <a:avLst/>
                <a:gdLst>
                  <a:gd name="T0" fmla="*/ 0 w 2"/>
                  <a:gd name="T1" fmla="*/ 0 h 6"/>
                  <a:gd name="T2" fmla="*/ 0 w 2"/>
                  <a:gd name="T3" fmla="*/ 0 h 6"/>
                  <a:gd name="T4" fmla="*/ 0 w 2"/>
                  <a:gd name="T5" fmla="*/ 0 h 6"/>
                  <a:gd name="T6" fmla="*/ 0 w 2"/>
                  <a:gd name="T7" fmla="*/ 0 h 6"/>
                  <a:gd name="T8" fmla="*/ 2 w 2"/>
                  <a:gd name="T9" fmla="*/ 2 h 6"/>
                  <a:gd name="T10" fmla="*/ 2 w 2"/>
                  <a:gd name="T11" fmla="*/ 6 h 6"/>
                  <a:gd name="T12" fmla="*/ 2 w 2"/>
                  <a:gd name="T13" fmla="*/ 6 h 6"/>
                  <a:gd name="T14" fmla="*/ 2 w 2"/>
                  <a:gd name="T15" fmla="*/ 2 h 6"/>
                  <a:gd name="T16" fmla="*/ 0 w 2"/>
                  <a:gd name="T17" fmla="*/ 0 h 6"/>
                  <a:gd name="T18" fmla="*/ 0 w 2"/>
                  <a:gd name="T19"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0"/>
                    </a:moveTo>
                    <a:lnTo>
                      <a:pt x="0" y="0"/>
                    </a:lnTo>
                    <a:lnTo>
                      <a:pt x="0" y="0"/>
                    </a:lnTo>
                    <a:lnTo>
                      <a:pt x="0" y="0"/>
                    </a:lnTo>
                    <a:lnTo>
                      <a:pt x="2" y="2"/>
                    </a:lnTo>
                    <a:lnTo>
                      <a:pt x="2" y="6"/>
                    </a:lnTo>
                    <a:lnTo>
                      <a:pt x="2" y="6"/>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1" name="Freeform 243"/>
              <p:cNvSpPr>
                <a:spLocks/>
              </p:cNvSpPr>
              <p:nvPr/>
            </p:nvSpPr>
            <p:spPr bwMode="auto">
              <a:xfrm>
                <a:off x="4556125" y="3092450"/>
                <a:ext cx="6350" cy="28575"/>
              </a:xfrm>
              <a:custGeom>
                <a:avLst/>
                <a:gdLst>
                  <a:gd name="T0" fmla="*/ 4 w 4"/>
                  <a:gd name="T1" fmla="*/ 0 h 18"/>
                  <a:gd name="T2" fmla="*/ 4 w 4"/>
                  <a:gd name="T3" fmla="*/ 0 h 18"/>
                  <a:gd name="T4" fmla="*/ 4 w 4"/>
                  <a:gd name="T5" fmla="*/ 4 h 18"/>
                  <a:gd name="T6" fmla="*/ 0 w 4"/>
                  <a:gd name="T7" fmla="*/ 8 h 18"/>
                  <a:gd name="T8" fmla="*/ 0 w 4"/>
                  <a:gd name="T9" fmla="*/ 14 h 18"/>
                  <a:gd name="T10" fmla="*/ 0 w 4"/>
                  <a:gd name="T11" fmla="*/ 18 h 18"/>
                  <a:gd name="T12" fmla="*/ 0 w 4"/>
                  <a:gd name="T13" fmla="*/ 18 h 18"/>
                  <a:gd name="T14" fmla="*/ 0 w 4"/>
                  <a:gd name="T15" fmla="*/ 14 h 18"/>
                  <a:gd name="T16" fmla="*/ 2 w 4"/>
                  <a:gd name="T17" fmla="*/ 8 h 18"/>
                  <a:gd name="T18" fmla="*/ 4 w 4"/>
                  <a:gd name="T19" fmla="*/ 4 h 18"/>
                  <a:gd name="T20" fmla="*/ 4 w 4"/>
                  <a:gd name="T21" fmla="*/ 0 h 18"/>
                  <a:gd name="T22" fmla="*/ 4 w 4"/>
                  <a:gd name="T2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8">
                    <a:moveTo>
                      <a:pt x="4" y="0"/>
                    </a:moveTo>
                    <a:lnTo>
                      <a:pt x="4" y="0"/>
                    </a:lnTo>
                    <a:lnTo>
                      <a:pt x="4" y="4"/>
                    </a:lnTo>
                    <a:lnTo>
                      <a:pt x="0" y="8"/>
                    </a:lnTo>
                    <a:lnTo>
                      <a:pt x="0" y="14"/>
                    </a:lnTo>
                    <a:lnTo>
                      <a:pt x="0" y="18"/>
                    </a:lnTo>
                    <a:lnTo>
                      <a:pt x="0" y="18"/>
                    </a:lnTo>
                    <a:lnTo>
                      <a:pt x="0" y="14"/>
                    </a:lnTo>
                    <a:lnTo>
                      <a:pt x="2" y="8"/>
                    </a:lnTo>
                    <a:lnTo>
                      <a:pt x="4" y="4"/>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72" name="Freeform 244"/>
              <p:cNvSpPr>
                <a:spLocks/>
              </p:cNvSpPr>
              <p:nvPr/>
            </p:nvSpPr>
            <p:spPr bwMode="auto">
              <a:xfrm>
                <a:off x="4559300" y="3171825"/>
                <a:ext cx="44450" cy="57150"/>
              </a:xfrm>
              <a:custGeom>
                <a:avLst/>
                <a:gdLst>
                  <a:gd name="T0" fmla="*/ 22 w 28"/>
                  <a:gd name="T1" fmla="*/ 36 h 36"/>
                  <a:gd name="T2" fmla="*/ 22 w 28"/>
                  <a:gd name="T3" fmla="*/ 36 h 36"/>
                  <a:gd name="T4" fmla="*/ 22 w 28"/>
                  <a:gd name="T5" fmla="*/ 32 h 36"/>
                  <a:gd name="T6" fmla="*/ 22 w 28"/>
                  <a:gd name="T7" fmla="*/ 32 h 36"/>
                  <a:gd name="T8" fmla="*/ 24 w 28"/>
                  <a:gd name="T9" fmla="*/ 28 h 36"/>
                  <a:gd name="T10" fmla="*/ 28 w 28"/>
                  <a:gd name="T11" fmla="*/ 24 h 36"/>
                  <a:gd name="T12" fmla="*/ 28 w 28"/>
                  <a:gd name="T13" fmla="*/ 24 h 36"/>
                  <a:gd name="T14" fmla="*/ 28 w 28"/>
                  <a:gd name="T15" fmla="*/ 22 h 36"/>
                  <a:gd name="T16" fmla="*/ 28 w 28"/>
                  <a:gd name="T17" fmla="*/ 18 h 36"/>
                  <a:gd name="T18" fmla="*/ 28 w 28"/>
                  <a:gd name="T19" fmla="*/ 18 h 36"/>
                  <a:gd name="T20" fmla="*/ 24 w 28"/>
                  <a:gd name="T21" fmla="*/ 16 h 36"/>
                  <a:gd name="T22" fmla="*/ 20 w 28"/>
                  <a:gd name="T23" fmla="*/ 16 h 36"/>
                  <a:gd name="T24" fmla="*/ 16 w 28"/>
                  <a:gd name="T25" fmla="*/ 14 h 36"/>
                  <a:gd name="T26" fmla="*/ 14 w 28"/>
                  <a:gd name="T27" fmla="*/ 10 h 36"/>
                  <a:gd name="T28" fmla="*/ 14 w 28"/>
                  <a:gd name="T29" fmla="*/ 10 h 36"/>
                  <a:gd name="T30" fmla="*/ 14 w 28"/>
                  <a:gd name="T31" fmla="*/ 0 h 36"/>
                  <a:gd name="T32" fmla="*/ 14 w 28"/>
                  <a:gd name="T33" fmla="*/ 0 h 36"/>
                  <a:gd name="T34" fmla="*/ 14 w 28"/>
                  <a:gd name="T35" fmla="*/ 0 h 36"/>
                  <a:gd name="T36" fmla="*/ 14 w 28"/>
                  <a:gd name="T37" fmla="*/ 0 h 36"/>
                  <a:gd name="T38" fmla="*/ 8 w 28"/>
                  <a:gd name="T39" fmla="*/ 4 h 36"/>
                  <a:gd name="T40" fmla="*/ 4 w 28"/>
                  <a:gd name="T41" fmla="*/ 8 h 36"/>
                  <a:gd name="T42" fmla="*/ 2 w 28"/>
                  <a:gd name="T43" fmla="*/ 12 h 36"/>
                  <a:gd name="T44" fmla="*/ 0 w 28"/>
                  <a:gd name="T45" fmla="*/ 16 h 36"/>
                  <a:gd name="T46" fmla="*/ 0 w 28"/>
                  <a:gd name="T47" fmla="*/ 16 h 36"/>
                  <a:gd name="T48" fmla="*/ 2 w 28"/>
                  <a:gd name="T49" fmla="*/ 26 h 36"/>
                  <a:gd name="T50" fmla="*/ 2 w 28"/>
                  <a:gd name="T51" fmla="*/ 34 h 36"/>
                  <a:gd name="T52" fmla="*/ 2 w 28"/>
                  <a:gd name="T53" fmla="*/ 34 h 36"/>
                  <a:gd name="T54" fmla="*/ 2 w 28"/>
                  <a:gd name="T55" fmla="*/ 34 h 36"/>
                  <a:gd name="T56" fmla="*/ 2 w 28"/>
                  <a:gd name="T57" fmla="*/ 34 h 36"/>
                  <a:gd name="T58" fmla="*/ 2 w 28"/>
                  <a:gd name="T59" fmla="*/ 34 h 36"/>
                  <a:gd name="T60" fmla="*/ 2 w 28"/>
                  <a:gd name="T61" fmla="*/ 34 h 36"/>
                  <a:gd name="T62" fmla="*/ 4 w 28"/>
                  <a:gd name="T63" fmla="*/ 34 h 36"/>
                  <a:gd name="T64" fmla="*/ 4 w 28"/>
                  <a:gd name="T65" fmla="*/ 34 h 36"/>
                  <a:gd name="T66" fmla="*/ 8 w 28"/>
                  <a:gd name="T67" fmla="*/ 36 h 36"/>
                  <a:gd name="T68" fmla="*/ 8 w 28"/>
                  <a:gd name="T69" fmla="*/ 36 h 36"/>
                  <a:gd name="T70" fmla="*/ 16 w 28"/>
                  <a:gd name="T71" fmla="*/ 36 h 36"/>
                  <a:gd name="T72" fmla="*/ 22 w 28"/>
                  <a:gd name="T73" fmla="*/ 36 h 36"/>
                  <a:gd name="T74" fmla="*/ 22 w 28"/>
                  <a:gd name="T75"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 h="36">
                    <a:moveTo>
                      <a:pt x="22" y="36"/>
                    </a:moveTo>
                    <a:lnTo>
                      <a:pt x="22" y="36"/>
                    </a:lnTo>
                    <a:lnTo>
                      <a:pt x="22" y="32"/>
                    </a:lnTo>
                    <a:lnTo>
                      <a:pt x="22" y="32"/>
                    </a:lnTo>
                    <a:lnTo>
                      <a:pt x="24" y="28"/>
                    </a:lnTo>
                    <a:lnTo>
                      <a:pt x="28" y="24"/>
                    </a:lnTo>
                    <a:lnTo>
                      <a:pt x="28" y="24"/>
                    </a:lnTo>
                    <a:lnTo>
                      <a:pt x="28" y="22"/>
                    </a:lnTo>
                    <a:lnTo>
                      <a:pt x="28" y="18"/>
                    </a:lnTo>
                    <a:lnTo>
                      <a:pt x="28" y="18"/>
                    </a:lnTo>
                    <a:lnTo>
                      <a:pt x="24" y="16"/>
                    </a:lnTo>
                    <a:lnTo>
                      <a:pt x="20" y="16"/>
                    </a:lnTo>
                    <a:lnTo>
                      <a:pt x="16" y="14"/>
                    </a:lnTo>
                    <a:lnTo>
                      <a:pt x="14" y="10"/>
                    </a:lnTo>
                    <a:lnTo>
                      <a:pt x="14" y="10"/>
                    </a:lnTo>
                    <a:lnTo>
                      <a:pt x="14" y="0"/>
                    </a:lnTo>
                    <a:lnTo>
                      <a:pt x="14" y="0"/>
                    </a:lnTo>
                    <a:lnTo>
                      <a:pt x="14" y="0"/>
                    </a:lnTo>
                    <a:lnTo>
                      <a:pt x="14" y="0"/>
                    </a:lnTo>
                    <a:lnTo>
                      <a:pt x="8" y="4"/>
                    </a:lnTo>
                    <a:lnTo>
                      <a:pt x="4" y="8"/>
                    </a:lnTo>
                    <a:lnTo>
                      <a:pt x="2" y="12"/>
                    </a:lnTo>
                    <a:lnTo>
                      <a:pt x="0" y="16"/>
                    </a:lnTo>
                    <a:lnTo>
                      <a:pt x="0" y="16"/>
                    </a:lnTo>
                    <a:lnTo>
                      <a:pt x="2" y="26"/>
                    </a:lnTo>
                    <a:lnTo>
                      <a:pt x="2" y="34"/>
                    </a:lnTo>
                    <a:lnTo>
                      <a:pt x="2" y="34"/>
                    </a:lnTo>
                    <a:lnTo>
                      <a:pt x="2" y="34"/>
                    </a:lnTo>
                    <a:lnTo>
                      <a:pt x="2" y="34"/>
                    </a:lnTo>
                    <a:lnTo>
                      <a:pt x="2" y="34"/>
                    </a:lnTo>
                    <a:lnTo>
                      <a:pt x="2" y="34"/>
                    </a:lnTo>
                    <a:lnTo>
                      <a:pt x="4" y="34"/>
                    </a:lnTo>
                    <a:lnTo>
                      <a:pt x="4" y="34"/>
                    </a:lnTo>
                    <a:lnTo>
                      <a:pt x="8" y="36"/>
                    </a:lnTo>
                    <a:lnTo>
                      <a:pt x="8" y="36"/>
                    </a:lnTo>
                    <a:lnTo>
                      <a:pt x="16" y="36"/>
                    </a:lnTo>
                    <a:lnTo>
                      <a:pt x="22" y="36"/>
                    </a:lnTo>
                    <a:lnTo>
                      <a:pt x="22" y="3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40" name="Freeform 245"/>
              <p:cNvSpPr>
                <a:spLocks/>
              </p:cNvSpPr>
              <p:nvPr/>
            </p:nvSpPr>
            <p:spPr bwMode="auto">
              <a:xfrm>
                <a:off x="4562475" y="3225800"/>
                <a:ext cx="3175" cy="0"/>
              </a:xfrm>
              <a:custGeom>
                <a:avLst/>
                <a:gdLst>
                  <a:gd name="T0" fmla="*/ 0 w 2"/>
                  <a:gd name="T1" fmla="*/ 0 w 2"/>
                  <a:gd name="T2" fmla="*/ 2 w 2"/>
                  <a:gd name="T3" fmla="*/ 2 w 2"/>
                  <a:gd name="T4" fmla="*/ 0 w 2"/>
                  <a:gd name="T5" fmla="*/ 0 w 2"/>
                  <a:gd name="T6" fmla="*/ 0 w 2"/>
                  <a:gd name="T7" fmla="*/ 0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0" y="0"/>
                    </a:moveTo>
                    <a:lnTo>
                      <a:pt x="0" y="0"/>
                    </a:lnTo>
                    <a:lnTo>
                      <a:pt x="2" y="0"/>
                    </a:lnTo>
                    <a:lnTo>
                      <a:pt x="2"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4" name="Freeform 246"/>
              <p:cNvSpPr>
                <a:spLocks/>
              </p:cNvSpPr>
              <p:nvPr/>
            </p:nvSpPr>
            <p:spPr bwMode="auto">
              <a:xfrm>
                <a:off x="4594225" y="3222625"/>
                <a:ext cx="0" cy="6350"/>
              </a:xfrm>
              <a:custGeom>
                <a:avLst/>
                <a:gdLst>
                  <a:gd name="T0" fmla="*/ 4 h 4"/>
                  <a:gd name="T1" fmla="*/ 4 h 4"/>
                  <a:gd name="T2" fmla="*/ 0 h 4"/>
                  <a:gd name="T3" fmla="*/ 0 h 4"/>
                  <a:gd name="T4" fmla="*/ 4 h 4"/>
                  <a:gd name="T5" fmla="*/ 4 h 4"/>
                  <a:gd name="T6" fmla="*/ 4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lnTo>
                      <a:pt x="0" y="4"/>
                    </a:lnTo>
                    <a:lnTo>
                      <a:pt x="0" y="0"/>
                    </a:lnTo>
                    <a:lnTo>
                      <a:pt x="0" y="0"/>
                    </a:lnTo>
                    <a:lnTo>
                      <a:pt x="0" y="4"/>
                    </a:lnTo>
                    <a:lnTo>
                      <a:pt x="0" y="4"/>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5" name="Freeform 247"/>
              <p:cNvSpPr>
                <a:spLocks/>
              </p:cNvSpPr>
              <p:nvPr/>
            </p:nvSpPr>
            <p:spPr bwMode="auto">
              <a:xfrm>
                <a:off x="4581525" y="3187700"/>
                <a:ext cx="22225" cy="22225"/>
              </a:xfrm>
              <a:custGeom>
                <a:avLst/>
                <a:gdLst>
                  <a:gd name="T0" fmla="*/ 14 w 14"/>
                  <a:gd name="T1" fmla="*/ 8 h 14"/>
                  <a:gd name="T2" fmla="*/ 14 w 14"/>
                  <a:gd name="T3" fmla="*/ 8 h 14"/>
                  <a:gd name="T4" fmla="*/ 14 w 14"/>
                  <a:gd name="T5" fmla="*/ 12 h 14"/>
                  <a:gd name="T6" fmla="*/ 14 w 14"/>
                  <a:gd name="T7" fmla="*/ 14 h 14"/>
                  <a:gd name="T8" fmla="*/ 14 w 14"/>
                  <a:gd name="T9" fmla="*/ 14 h 14"/>
                  <a:gd name="T10" fmla="*/ 14 w 14"/>
                  <a:gd name="T11" fmla="*/ 12 h 14"/>
                  <a:gd name="T12" fmla="*/ 14 w 14"/>
                  <a:gd name="T13" fmla="*/ 8 h 14"/>
                  <a:gd name="T14" fmla="*/ 14 w 14"/>
                  <a:gd name="T15" fmla="*/ 8 h 14"/>
                  <a:gd name="T16" fmla="*/ 10 w 14"/>
                  <a:gd name="T17" fmla="*/ 6 h 14"/>
                  <a:gd name="T18" fmla="*/ 6 w 14"/>
                  <a:gd name="T19" fmla="*/ 6 h 14"/>
                  <a:gd name="T20" fmla="*/ 2 w 14"/>
                  <a:gd name="T21" fmla="*/ 4 h 14"/>
                  <a:gd name="T22" fmla="*/ 0 w 14"/>
                  <a:gd name="T23" fmla="*/ 0 h 14"/>
                  <a:gd name="T24" fmla="*/ 0 w 14"/>
                  <a:gd name="T25" fmla="*/ 0 h 14"/>
                  <a:gd name="T26" fmla="*/ 2 w 14"/>
                  <a:gd name="T27" fmla="*/ 4 h 14"/>
                  <a:gd name="T28" fmla="*/ 6 w 14"/>
                  <a:gd name="T29" fmla="*/ 6 h 14"/>
                  <a:gd name="T30" fmla="*/ 10 w 14"/>
                  <a:gd name="T31" fmla="*/ 6 h 14"/>
                  <a:gd name="T32" fmla="*/ 14 w 14"/>
                  <a:gd name="T33" fmla="*/ 8 h 14"/>
                  <a:gd name="T34" fmla="*/ 14 w 14"/>
                  <a:gd name="T3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4" h="14">
                    <a:moveTo>
                      <a:pt x="14" y="8"/>
                    </a:moveTo>
                    <a:lnTo>
                      <a:pt x="14" y="8"/>
                    </a:lnTo>
                    <a:lnTo>
                      <a:pt x="14" y="12"/>
                    </a:lnTo>
                    <a:lnTo>
                      <a:pt x="14" y="14"/>
                    </a:lnTo>
                    <a:lnTo>
                      <a:pt x="14" y="14"/>
                    </a:lnTo>
                    <a:lnTo>
                      <a:pt x="14" y="12"/>
                    </a:lnTo>
                    <a:lnTo>
                      <a:pt x="14" y="8"/>
                    </a:lnTo>
                    <a:lnTo>
                      <a:pt x="14" y="8"/>
                    </a:lnTo>
                    <a:lnTo>
                      <a:pt x="10" y="6"/>
                    </a:lnTo>
                    <a:lnTo>
                      <a:pt x="6" y="6"/>
                    </a:lnTo>
                    <a:lnTo>
                      <a:pt x="2" y="4"/>
                    </a:lnTo>
                    <a:lnTo>
                      <a:pt x="0" y="0"/>
                    </a:lnTo>
                    <a:lnTo>
                      <a:pt x="0" y="0"/>
                    </a:lnTo>
                    <a:lnTo>
                      <a:pt x="2" y="4"/>
                    </a:lnTo>
                    <a:lnTo>
                      <a:pt x="6" y="6"/>
                    </a:lnTo>
                    <a:lnTo>
                      <a:pt x="10" y="6"/>
                    </a:lnTo>
                    <a:lnTo>
                      <a:pt x="14" y="8"/>
                    </a:lnTo>
                    <a:lnTo>
                      <a:pt x="14"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6" name="Freeform 248"/>
              <p:cNvSpPr>
                <a:spLocks/>
              </p:cNvSpPr>
              <p:nvPr/>
            </p:nvSpPr>
            <p:spPr bwMode="auto">
              <a:xfrm>
                <a:off x="4559300" y="3171825"/>
                <a:ext cx="22225" cy="25400"/>
              </a:xfrm>
              <a:custGeom>
                <a:avLst/>
                <a:gdLst>
                  <a:gd name="T0" fmla="*/ 14 w 14"/>
                  <a:gd name="T1" fmla="*/ 0 h 16"/>
                  <a:gd name="T2" fmla="*/ 14 w 14"/>
                  <a:gd name="T3" fmla="*/ 0 h 16"/>
                  <a:gd name="T4" fmla="*/ 14 w 14"/>
                  <a:gd name="T5" fmla="*/ 0 h 16"/>
                  <a:gd name="T6" fmla="*/ 14 w 14"/>
                  <a:gd name="T7" fmla="*/ 0 h 16"/>
                  <a:gd name="T8" fmla="*/ 14 w 14"/>
                  <a:gd name="T9" fmla="*/ 0 h 16"/>
                  <a:gd name="T10" fmla="*/ 14 w 14"/>
                  <a:gd name="T11" fmla="*/ 0 h 16"/>
                  <a:gd name="T12" fmla="*/ 8 w 14"/>
                  <a:gd name="T13" fmla="*/ 4 h 16"/>
                  <a:gd name="T14" fmla="*/ 4 w 14"/>
                  <a:gd name="T15" fmla="*/ 8 h 16"/>
                  <a:gd name="T16" fmla="*/ 2 w 14"/>
                  <a:gd name="T17" fmla="*/ 12 h 16"/>
                  <a:gd name="T18" fmla="*/ 0 w 14"/>
                  <a:gd name="T19" fmla="*/ 16 h 16"/>
                  <a:gd name="T20" fmla="*/ 0 w 14"/>
                  <a:gd name="T21" fmla="*/ 16 h 16"/>
                  <a:gd name="T22" fmla="*/ 2 w 14"/>
                  <a:gd name="T23" fmla="*/ 12 h 16"/>
                  <a:gd name="T24" fmla="*/ 4 w 14"/>
                  <a:gd name="T25" fmla="*/ 8 h 16"/>
                  <a:gd name="T26" fmla="*/ 8 w 14"/>
                  <a:gd name="T27" fmla="*/ 4 h 16"/>
                  <a:gd name="T28" fmla="*/ 14 w 14"/>
                  <a:gd name="T29" fmla="*/ 0 h 16"/>
                  <a:gd name="T30" fmla="*/ 14 w 14"/>
                  <a:gd name="T31"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 h="16">
                    <a:moveTo>
                      <a:pt x="14" y="0"/>
                    </a:moveTo>
                    <a:lnTo>
                      <a:pt x="14" y="0"/>
                    </a:lnTo>
                    <a:lnTo>
                      <a:pt x="14" y="0"/>
                    </a:lnTo>
                    <a:lnTo>
                      <a:pt x="14" y="0"/>
                    </a:lnTo>
                    <a:lnTo>
                      <a:pt x="14" y="0"/>
                    </a:lnTo>
                    <a:lnTo>
                      <a:pt x="14" y="0"/>
                    </a:lnTo>
                    <a:lnTo>
                      <a:pt x="8" y="4"/>
                    </a:lnTo>
                    <a:lnTo>
                      <a:pt x="4" y="8"/>
                    </a:lnTo>
                    <a:lnTo>
                      <a:pt x="2" y="12"/>
                    </a:lnTo>
                    <a:lnTo>
                      <a:pt x="0" y="16"/>
                    </a:lnTo>
                    <a:lnTo>
                      <a:pt x="0" y="16"/>
                    </a:lnTo>
                    <a:lnTo>
                      <a:pt x="2" y="12"/>
                    </a:lnTo>
                    <a:lnTo>
                      <a:pt x="4" y="8"/>
                    </a:lnTo>
                    <a:lnTo>
                      <a:pt x="8" y="4"/>
                    </a:lnTo>
                    <a:lnTo>
                      <a:pt x="14" y="0"/>
                    </a:lnTo>
                    <a:lnTo>
                      <a:pt x="1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7" name="Freeform 249"/>
              <p:cNvSpPr>
                <a:spLocks/>
              </p:cNvSpPr>
              <p:nvPr/>
            </p:nvSpPr>
            <p:spPr bwMode="auto">
              <a:xfrm>
                <a:off x="5438775" y="2466975"/>
                <a:ext cx="82550" cy="60325"/>
              </a:xfrm>
              <a:custGeom>
                <a:avLst/>
                <a:gdLst>
                  <a:gd name="T0" fmla="*/ 8 w 52"/>
                  <a:gd name="T1" fmla="*/ 32 h 38"/>
                  <a:gd name="T2" fmla="*/ 8 w 52"/>
                  <a:gd name="T3" fmla="*/ 32 h 38"/>
                  <a:gd name="T4" fmla="*/ 4 w 52"/>
                  <a:gd name="T5" fmla="*/ 36 h 38"/>
                  <a:gd name="T6" fmla="*/ 6 w 52"/>
                  <a:gd name="T7" fmla="*/ 38 h 38"/>
                  <a:gd name="T8" fmla="*/ 10 w 52"/>
                  <a:gd name="T9" fmla="*/ 38 h 38"/>
                  <a:gd name="T10" fmla="*/ 10 w 52"/>
                  <a:gd name="T11" fmla="*/ 38 h 38"/>
                  <a:gd name="T12" fmla="*/ 12 w 52"/>
                  <a:gd name="T13" fmla="*/ 38 h 38"/>
                  <a:gd name="T14" fmla="*/ 14 w 52"/>
                  <a:gd name="T15" fmla="*/ 34 h 38"/>
                  <a:gd name="T16" fmla="*/ 14 w 52"/>
                  <a:gd name="T17" fmla="*/ 34 h 38"/>
                  <a:gd name="T18" fmla="*/ 18 w 52"/>
                  <a:gd name="T19" fmla="*/ 26 h 38"/>
                  <a:gd name="T20" fmla="*/ 20 w 52"/>
                  <a:gd name="T21" fmla="*/ 24 h 38"/>
                  <a:gd name="T22" fmla="*/ 22 w 52"/>
                  <a:gd name="T23" fmla="*/ 22 h 38"/>
                  <a:gd name="T24" fmla="*/ 22 w 52"/>
                  <a:gd name="T25" fmla="*/ 22 h 38"/>
                  <a:gd name="T26" fmla="*/ 28 w 52"/>
                  <a:gd name="T27" fmla="*/ 22 h 38"/>
                  <a:gd name="T28" fmla="*/ 32 w 52"/>
                  <a:gd name="T29" fmla="*/ 20 h 38"/>
                  <a:gd name="T30" fmla="*/ 44 w 52"/>
                  <a:gd name="T31" fmla="*/ 12 h 38"/>
                  <a:gd name="T32" fmla="*/ 44 w 52"/>
                  <a:gd name="T33" fmla="*/ 12 h 38"/>
                  <a:gd name="T34" fmla="*/ 46 w 52"/>
                  <a:gd name="T35" fmla="*/ 10 h 38"/>
                  <a:gd name="T36" fmla="*/ 48 w 52"/>
                  <a:gd name="T37" fmla="*/ 10 h 38"/>
                  <a:gd name="T38" fmla="*/ 48 w 52"/>
                  <a:gd name="T39" fmla="*/ 12 h 38"/>
                  <a:gd name="T40" fmla="*/ 50 w 52"/>
                  <a:gd name="T41" fmla="*/ 12 h 38"/>
                  <a:gd name="T42" fmla="*/ 50 w 52"/>
                  <a:gd name="T43" fmla="*/ 12 h 38"/>
                  <a:gd name="T44" fmla="*/ 52 w 52"/>
                  <a:gd name="T45" fmla="*/ 10 h 38"/>
                  <a:gd name="T46" fmla="*/ 52 w 52"/>
                  <a:gd name="T47" fmla="*/ 10 h 38"/>
                  <a:gd name="T48" fmla="*/ 44 w 52"/>
                  <a:gd name="T49" fmla="*/ 6 h 38"/>
                  <a:gd name="T50" fmla="*/ 44 w 52"/>
                  <a:gd name="T51" fmla="*/ 6 h 38"/>
                  <a:gd name="T52" fmla="*/ 38 w 52"/>
                  <a:gd name="T53" fmla="*/ 4 h 38"/>
                  <a:gd name="T54" fmla="*/ 34 w 52"/>
                  <a:gd name="T55" fmla="*/ 4 h 38"/>
                  <a:gd name="T56" fmla="*/ 30 w 52"/>
                  <a:gd name="T57" fmla="*/ 4 h 38"/>
                  <a:gd name="T58" fmla="*/ 28 w 52"/>
                  <a:gd name="T59" fmla="*/ 2 h 38"/>
                  <a:gd name="T60" fmla="*/ 28 w 52"/>
                  <a:gd name="T61" fmla="*/ 2 h 38"/>
                  <a:gd name="T62" fmla="*/ 24 w 52"/>
                  <a:gd name="T63" fmla="*/ 0 h 38"/>
                  <a:gd name="T64" fmla="*/ 20 w 52"/>
                  <a:gd name="T65" fmla="*/ 2 h 38"/>
                  <a:gd name="T66" fmla="*/ 14 w 52"/>
                  <a:gd name="T67" fmla="*/ 4 h 38"/>
                  <a:gd name="T68" fmla="*/ 10 w 52"/>
                  <a:gd name="T69" fmla="*/ 8 h 38"/>
                  <a:gd name="T70" fmla="*/ 10 w 52"/>
                  <a:gd name="T71" fmla="*/ 8 h 38"/>
                  <a:gd name="T72" fmla="*/ 10 w 52"/>
                  <a:gd name="T73" fmla="*/ 12 h 38"/>
                  <a:gd name="T74" fmla="*/ 8 w 52"/>
                  <a:gd name="T75" fmla="*/ 10 h 38"/>
                  <a:gd name="T76" fmla="*/ 6 w 52"/>
                  <a:gd name="T77" fmla="*/ 8 h 38"/>
                  <a:gd name="T78" fmla="*/ 2 w 52"/>
                  <a:gd name="T79" fmla="*/ 8 h 38"/>
                  <a:gd name="T80" fmla="*/ 2 w 52"/>
                  <a:gd name="T81" fmla="*/ 8 h 38"/>
                  <a:gd name="T82" fmla="*/ 2 w 52"/>
                  <a:gd name="T83" fmla="*/ 8 h 38"/>
                  <a:gd name="T84" fmla="*/ 2 w 52"/>
                  <a:gd name="T85" fmla="*/ 10 h 38"/>
                  <a:gd name="T86" fmla="*/ 4 w 52"/>
                  <a:gd name="T87" fmla="*/ 12 h 38"/>
                  <a:gd name="T88" fmla="*/ 6 w 52"/>
                  <a:gd name="T89" fmla="*/ 14 h 38"/>
                  <a:gd name="T90" fmla="*/ 6 w 52"/>
                  <a:gd name="T91" fmla="*/ 16 h 38"/>
                  <a:gd name="T92" fmla="*/ 4 w 52"/>
                  <a:gd name="T93" fmla="*/ 16 h 38"/>
                  <a:gd name="T94" fmla="*/ 4 w 52"/>
                  <a:gd name="T95" fmla="*/ 16 h 38"/>
                  <a:gd name="T96" fmla="*/ 2 w 52"/>
                  <a:gd name="T97" fmla="*/ 18 h 38"/>
                  <a:gd name="T98" fmla="*/ 0 w 52"/>
                  <a:gd name="T99" fmla="*/ 20 h 38"/>
                  <a:gd name="T100" fmla="*/ 2 w 52"/>
                  <a:gd name="T101" fmla="*/ 22 h 38"/>
                  <a:gd name="T102" fmla="*/ 8 w 52"/>
                  <a:gd name="T103" fmla="*/ 26 h 38"/>
                  <a:gd name="T104" fmla="*/ 8 w 52"/>
                  <a:gd name="T105" fmla="*/ 26 h 38"/>
                  <a:gd name="T106" fmla="*/ 12 w 52"/>
                  <a:gd name="T107" fmla="*/ 26 h 38"/>
                  <a:gd name="T108" fmla="*/ 12 w 52"/>
                  <a:gd name="T109" fmla="*/ 28 h 38"/>
                  <a:gd name="T110" fmla="*/ 8 w 52"/>
                  <a:gd name="T111" fmla="*/ 32 h 38"/>
                  <a:gd name="T112" fmla="*/ 8 w 52"/>
                  <a:gd name="T113" fmla="*/ 3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38">
                    <a:moveTo>
                      <a:pt x="8" y="32"/>
                    </a:moveTo>
                    <a:lnTo>
                      <a:pt x="8" y="32"/>
                    </a:lnTo>
                    <a:lnTo>
                      <a:pt x="4" y="36"/>
                    </a:lnTo>
                    <a:lnTo>
                      <a:pt x="6" y="38"/>
                    </a:lnTo>
                    <a:lnTo>
                      <a:pt x="10" y="38"/>
                    </a:lnTo>
                    <a:lnTo>
                      <a:pt x="10" y="38"/>
                    </a:lnTo>
                    <a:lnTo>
                      <a:pt x="12" y="38"/>
                    </a:lnTo>
                    <a:lnTo>
                      <a:pt x="14" y="34"/>
                    </a:lnTo>
                    <a:lnTo>
                      <a:pt x="14" y="34"/>
                    </a:lnTo>
                    <a:lnTo>
                      <a:pt x="18" y="26"/>
                    </a:lnTo>
                    <a:lnTo>
                      <a:pt x="20" y="24"/>
                    </a:lnTo>
                    <a:lnTo>
                      <a:pt x="22" y="22"/>
                    </a:lnTo>
                    <a:lnTo>
                      <a:pt x="22" y="22"/>
                    </a:lnTo>
                    <a:lnTo>
                      <a:pt x="28" y="22"/>
                    </a:lnTo>
                    <a:lnTo>
                      <a:pt x="32" y="20"/>
                    </a:lnTo>
                    <a:lnTo>
                      <a:pt x="44" y="12"/>
                    </a:lnTo>
                    <a:lnTo>
                      <a:pt x="44" y="12"/>
                    </a:lnTo>
                    <a:lnTo>
                      <a:pt x="46" y="10"/>
                    </a:lnTo>
                    <a:lnTo>
                      <a:pt x="48" y="10"/>
                    </a:lnTo>
                    <a:lnTo>
                      <a:pt x="48" y="12"/>
                    </a:lnTo>
                    <a:lnTo>
                      <a:pt x="50" y="12"/>
                    </a:lnTo>
                    <a:lnTo>
                      <a:pt x="50" y="12"/>
                    </a:lnTo>
                    <a:lnTo>
                      <a:pt x="52" y="10"/>
                    </a:lnTo>
                    <a:lnTo>
                      <a:pt x="52" y="10"/>
                    </a:lnTo>
                    <a:lnTo>
                      <a:pt x="44" y="6"/>
                    </a:lnTo>
                    <a:lnTo>
                      <a:pt x="44" y="6"/>
                    </a:lnTo>
                    <a:lnTo>
                      <a:pt x="38" y="4"/>
                    </a:lnTo>
                    <a:lnTo>
                      <a:pt x="34" y="4"/>
                    </a:lnTo>
                    <a:lnTo>
                      <a:pt x="30" y="4"/>
                    </a:lnTo>
                    <a:lnTo>
                      <a:pt x="28" y="2"/>
                    </a:lnTo>
                    <a:lnTo>
                      <a:pt x="28" y="2"/>
                    </a:lnTo>
                    <a:lnTo>
                      <a:pt x="24" y="0"/>
                    </a:lnTo>
                    <a:lnTo>
                      <a:pt x="20" y="2"/>
                    </a:lnTo>
                    <a:lnTo>
                      <a:pt x="14" y="4"/>
                    </a:lnTo>
                    <a:lnTo>
                      <a:pt x="10" y="8"/>
                    </a:lnTo>
                    <a:lnTo>
                      <a:pt x="10" y="8"/>
                    </a:lnTo>
                    <a:lnTo>
                      <a:pt x="10" y="12"/>
                    </a:lnTo>
                    <a:lnTo>
                      <a:pt x="8" y="10"/>
                    </a:lnTo>
                    <a:lnTo>
                      <a:pt x="6" y="8"/>
                    </a:lnTo>
                    <a:lnTo>
                      <a:pt x="2" y="8"/>
                    </a:lnTo>
                    <a:lnTo>
                      <a:pt x="2" y="8"/>
                    </a:lnTo>
                    <a:lnTo>
                      <a:pt x="2" y="8"/>
                    </a:lnTo>
                    <a:lnTo>
                      <a:pt x="2" y="10"/>
                    </a:lnTo>
                    <a:lnTo>
                      <a:pt x="4" y="12"/>
                    </a:lnTo>
                    <a:lnTo>
                      <a:pt x="6" y="14"/>
                    </a:lnTo>
                    <a:lnTo>
                      <a:pt x="6" y="16"/>
                    </a:lnTo>
                    <a:lnTo>
                      <a:pt x="4" y="16"/>
                    </a:lnTo>
                    <a:lnTo>
                      <a:pt x="4" y="16"/>
                    </a:lnTo>
                    <a:lnTo>
                      <a:pt x="2" y="18"/>
                    </a:lnTo>
                    <a:lnTo>
                      <a:pt x="0" y="20"/>
                    </a:lnTo>
                    <a:lnTo>
                      <a:pt x="2" y="22"/>
                    </a:lnTo>
                    <a:lnTo>
                      <a:pt x="8" y="26"/>
                    </a:lnTo>
                    <a:lnTo>
                      <a:pt x="8" y="26"/>
                    </a:lnTo>
                    <a:lnTo>
                      <a:pt x="12" y="26"/>
                    </a:lnTo>
                    <a:lnTo>
                      <a:pt x="12" y="28"/>
                    </a:lnTo>
                    <a:lnTo>
                      <a:pt x="8" y="32"/>
                    </a:lnTo>
                    <a:lnTo>
                      <a:pt x="8" y="3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8" name="Freeform 250"/>
              <p:cNvSpPr>
                <a:spLocks/>
              </p:cNvSpPr>
              <p:nvPr/>
            </p:nvSpPr>
            <p:spPr bwMode="auto">
              <a:xfrm>
                <a:off x="5451475" y="2428875"/>
                <a:ext cx="53975" cy="34925"/>
              </a:xfrm>
              <a:custGeom>
                <a:avLst/>
                <a:gdLst>
                  <a:gd name="T0" fmla="*/ 0 w 34"/>
                  <a:gd name="T1" fmla="*/ 8 h 22"/>
                  <a:gd name="T2" fmla="*/ 0 w 34"/>
                  <a:gd name="T3" fmla="*/ 8 h 22"/>
                  <a:gd name="T4" fmla="*/ 0 w 34"/>
                  <a:gd name="T5" fmla="*/ 10 h 22"/>
                  <a:gd name="T6" fmla="*/ 0 w 34"/>
                  <a:gd name="T7" fmla="*/ 10 h 22"/>
                  <a:gd name="T8" fmla="*/ 8 w 34"/>
                  <a:gd name="T9" fmla="*/ 10 h 22"/>
                  <a:gd name="T10" fmla="*/ 8 w 34"/>
                  <a:gd name="T11" fmla="*/ 10 h 22"/>
                  <a:gd name="T12" fmla="*/ 12 w 34"/>
                  <a:gd name="T13" fmla="*/ 12 h 22"/>
                  <a:gd name="T14" fmla="*/ 14 w 34"/>
                  <a:gd name="T15" fmla="*/ 16 h 22"/>
                  <a:gd name="T16" fmla="*/ 14 w 34"/>
                  <a:gd name="T17" fmla="*/ 20 h 22"/>
                  <a:gd name="T18" fmla="*/ 18 w 34"/>
                  <a:gd name="T19" fmla="*/ 22 h 22"/>
                  <a:gd name="T20" fmla="*/ 18 w 34"/>
                  <a:gd name="T21" fmla="*/ 22 h 22"/>
                  <a:gd name="T22" fmla="*/ 20 w 34"/>
                  <a:gd name="T23" fmla="*/ 22 h 22"/>
                  <a:gd name="T24" fmla="*/ 22 w 34"/>
                  <a:gd name="T25" fmla="*/ 18 h 22"/>
                  <a:gd name="T26" fmla="*/ 24 w 34"/>
                  <a:gd name="T27" fmla="*/ 16 h 22"/>
                  <a:gd name="T28" fmla="*/ 26 w 34"/>
                  <a:gd name="T29" fmla="*/ 18 h 22"/>
                  <a:gd name="T30" fmla="*/ 26 w 34"/>
                  <a:gd name="T31" fmla="*/ 18 h 22"/>
                  <a:gd name="T32" fmla="*/ 28 w 34"/>
                  <a:gd name="T33" fmla="*/ 18 h 22"/>
                  <a:gd name="T34" fmla="*/ 28 w 34"/>
                  <a:gd name="T35" fmla="*/ 16 h 22"/>
                  <a:gd name="T36" fmla="*/ 30 w 34"/>
                  <a:gd name="T37" fmla="*/ 14 h 22"/>
                  <a:gd name="T38" fmla="*/ 32 w 34"/>
                  <a:gd name="T39" fmla="*/ 14 h 22"/>
                  <a:gd name="T40" fmla="*/ 32 w 34"/>
                  <a:gd name="T41" fmla="*/ 14 h 22"/>
                  <a:gd name="T42" fmla="*/ 34 w 34"/>
                  <a:gd name="T43" fmla="*/ 14 h 22"/>
                  <a:gd name="T44" fmla="*/ 34 w 34"/>
                  <a:gd name="T45" fmla="*/ 14 h 22"/>
                  <a:gd name="T46" fmla="*/ 34 w 34"/>
                  <a:gd name="T47" fmla="*/ 10 h 22"/>
                  <a:gd name="T48" fmla="*/ 28 w 34"/>
                  <a:gd name="T49" fmla="*/ 8 h 22"/>
                  <a:gd name="T50" fmla="*/ 28 w 34"/>
                  <a:gd name="T51" fmla="*/ 8 h 22"/>
                  <a:gd name="T52" fmla="*/ 22 w 34"/>
                  <a:gd name="T53" fmla="*/ 0 h 22"/>
                  <a:gd name="T54" fmla="*/ 18 w 34"/>
                  <a:gd name="T55" fmla="*/ 0 h 22"/>
                  <a:gd name="T56" fmla="*/ 16 w 34"/>
                  <a:gd name="T57" fmla="*/ 4 h 22"/>
                  <a:gd name="T58" fmla="*/ 16 w 34"/>
                  <a:gd name="T59" fmla="*/ 4 h 22"/>
                  <a:gd name="T60" fmla="*/ 12 w 34"/>
                  <a:gd name="T61" fmla="*/ 6 h 22"/>
                  <a:gd name="T62" fmla="*/ 8 w 34"/>
                  <a:gd name="T63" fmla="*/ 6 h 22"/>
                  <a:gd name="T64" fmla="*/ 4 w 34"/>
                  <a:gd name="T65" fmla="*/ 6 h 22"/>
                  <a:gd name="T66" fmla="*/ 0 w 34"/>
                  <a:gd name="T67" fmla="*/ 8 h 22"/>
                  <a:gd name="T68" fmla="*/ 0 w 34"/>
                  <a:gd name="T69"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22">
                    <a:moveTo>
                      <a:pt x="0" y="8"/>
                    </a:moveTo>
                    <a:lnTo>
                      <a:pt x="0" y="8"/>
                    </a:lnTo>
                    <a:lnTo>
                      <a:pt x="0" y="10"/>
                    </a:lnTo>
                    <a:lnTo>
                      <a:pt x="0" y="10"/>
                    </a:lnTo>
                    <a:lnTo>
                      <a:pt x="8" y="10"/>
                    </a:lnTo>
                    <a:lnTo>
                      <a:pt x="8" y="10"/>
                    </a:lnTo>
                    <a:lnTo>
                      <a:pt x="12" y="12"/>
                    </a:lnTo>
                    <a:lnTo>
                      <a:pt x="14" y="16"/>
                    </a:lnTo>
                    <a:lnTo>
                      <a:pt x="14" y="20"/>
                    </a:lnTo>
                    <a:lnTo>
                      <a:pt x="18" y="22"/>
                    </a:lnTo>
                    <a:lnTo>
                      <a:pt x="18" y="22"/>
                    </a:lnTo>
                    <a:lnTo>
                      <a:pt x="20" y="22"/>
                    </a:lnTo>
                    <a:lnTo>
                      <a:pt x="22" y="18"/>
                    </a:lnTo>
                    <a:lnTo>
                      <a:pt x="24" y="16"/>
                    </a:lnTo>
                    <a:lnTo>
                      <a:pt x="26" y="18"/>
                    </a:lnTo>
                    <a:lnTo>
                      <a:pt x="26" y="18"/>
                    </a:lnTo>
                    <a:lnTo>
                      <a:pt x="28" y="18"/>
                    </a:lnTo>
                    <a:lnTo>
                      <a:pt x="28" y="16"/>
                    </a:lnTo>
                    <a:lnTo>
                      <a:pt x="30" y="14"/>
                    </a:lnTo>
                    <a:lnTo>
                      <a:pt x="32" y="14"/>
                    </a:lnTo>
                    <a:lnTo>
                      <a:pt x="32" y="14"/>
                    </a:lnTo>
                    <a:lnTo>
                      <a:pt x="34" y="14"/>
                    </a:lnTo>
                    <a:lnTo>
                      <a:pt x="34" y="14"/>
                    </a:lnTo>
                    <a:lnTo>
                      <a:pt x="34" y="10"/>
                    </a:lnTo>
                    <a:lnTo>
                      <a:pt x="28" y="8"/>
                    </a:lnTo>
                    <a:lnTo>
                      <a:pt x="28" y="8"/>
                    </a:lnTo>
                    <a:lnTo>
                      <a:pt x="22" y="0"/>
                    </a:lnTo>
                    <a:lnTo>
                      <a:pt x="18" y="0"/>
                    </a:lnTo>
                    <a:lnTo>
                      <a:pt x="16" y="4"/>
                    </a:lnTo>
                    <a:lnTo>
                      <a:pt x="16" y="4"/>
                    </a:lnTo>
                    <a:lnTo>
                      <a:pt x="12" y="6"/>
                    </a:lnTo>
                    <a:lnTo>
                      <a:pt x="8" y="6"/>
                    </a:lnTo>
                    <a:lnTo>
                      <a:pt x="4" y="6"/>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69" name="Freeform 251"/>
              <p:cNvSpPr>
                <a:spLocks/>
              </p:cNvSpPr>
              <p:nvPr/>
            </p:nvSpPr>
            <p:spPr bwMode="auto">
              <a:xfrm>
                <a:off x="5508625" y="2463800"/>
                <a:ext cx="12700" cy="12700"/>
              </a:xfrm>
              <a:custGeom>
                <a:avLst/>
                <a:gdLst>
                  <a:gd name="T0" fmla="*/ 8 w 8"/>
                  <a:gd name="T1" fmla="*/ 8 h 8"/>
                  <a:gd name="T2" fmla="*/ 8 w 8"/>
                  <a:gd name="T3" fmla="*/ 8 h 8"/>
                  <a:gd name="T4" fmla="*/ 8 w 8"/>
                  <a:gd name="T5" fmla="*/ 4 h 8"/>
                  <a:gd name="T6" fmla="*/ 6 w 8"/>
                  <a:gd name="T7" fmla="*/ 0 h 8"/>
                  <a:gd name="T8" fmla="*/ 2 w 8"/>
                  <a:gd name="T9" fmla="*/ 0 h 8"/>
                  <a:gd name="T10" fmla="*/ 0 w 8"/>
                  <a:gd name="T11" fmla="*/ 0 h 8"/>
                  <a:gd name="T12" fmla="*/ 0 w 8"/>
                  <a:gd name="T13" fmla="*/ 0 h 8"/>
                  <a:gd name="T14" fmla="*/ 0 w 8"/>
                  <a:gd name="T15" fmla="*/ 4 h 8"/>
                  <a:gd name="T16" fmla="*/ 2 w 8"/>
                  <a:gd name="T17" fmla="*/ 6 h 8"/>
                  <a:gd name="T18" fmla="*/ 6 w 8"/>
                  <a:gd name="T19" fmla="*/ 8 h 8"/>
                  <a:gd name="T20" fmla="*/ 8 w 8"/>
                  <a:gd name="T21" fmla="*/ 8 h 8"/>
                  <a:gd name="T22" fmla="*/ 8 w 8"/>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8" y="8"/>
                    </a:moveTo>
                    <a:lnTo>
                      <a:pt x="8" y="8"/>
                    </a:lnTo>
                    <a:lnTo>
                      <a:pt x="8" y="4"/>
                    </a:lnTo>
                    <a:lnTo>
                      <a:pt x="6" y="0"/>
                    </a:lnTo>
                    <a:lnTo>
                      <a:pt x="2" y="0"/>
                    </a:lnTo>
                    <a:lnTo>
                      <a:pt x="0" y="0"/>
                    </a:lnTo>
                    <a:lnTo>
                      <a:pt x="0" y="0"/>
                    </a:lnTo>
                    <a:lnTo>
                      <a:pt x="0" y="4"/>
                    </a:lnTo>
                    <a:lnTo>
                      <a:pt x="2" y="6"/>
                    </a:lnTo>
                    <a:lnTo>
                      <a:pt x="6" y="8"/>
                    </a:lnTo>
                    <a:lnTo>
                      <a:pt x="8" y="8"/>
                    </a:lnTo>
                    <a:lnTo>
                      <a:pt x="8"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70" name="Freeform 252"/>
              <p:cNvSpPr>
                <a:spLocks/>
              </p:cNvSpPr>
              <p:nvPr/>
            </p:nvSpPr>
            <p:spPr bwMode="auto">
              <a:xfrm>
                <a:off x="5511800" y="2432050"/>
                <a:ext cx="12700" cy="6350"/>
              </a:xfrm>
              <a:custGeom>
                <a:avLst/>
                <a:gdLst>
                  <a:gd name="T0" fmla="*/ 8 w 8"/>
                  <a:gd name="T1" fmla="*/ 2 h 4"/>
                  <a:gd name="T2" fmla="*/ 8 w 8"/>
                  <a:gd name="T3" fmla="*/ 2 h 4"/>
                  <a:gd name="T4" fmla="*/ 4 w 8"/>
                  <a:gd name="T5" fmla="*/ 0 h 4"/>
                  <a:gd name="T6" fmla="*/ 0 w 8"/>
                  <a:gd name="T7" fmla="*/ 2 h 4"/>
                  <a:gd name="T8" fmla="*/ 0 w 8"/>
                  <a:gd name="T9" fmla="*/ 2 h 4"/>
                  <a:gd name="T10" fmla="*/ 2 w 8"/>
                  <a:gd name="T11" fmla="*/ 4 h 4"/>
                  <a:gd name="T12" fmla="*/ 4 w 8"/>
                  <a:gd name="T13" fmla="*/ 4 h 4"/>
                  <a:gd name="T14" fmla="*/ 6 w 8"/>
                  <a:gd name="T15" fmla="*/ 4 h 4"/>
                  <a:gd name="T16" fmla="*/ 8 w 8"/>
                  <a:gd name="T17" fmla="*/ 2 h 4"/>
                  <a:gd name="T18" fmla="*/ 8 w 8"/>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4">
                    <a:moveTo>
                      <a:pt x="8" y="2"/>
                    </a:moveTo>
                    <a:lnTo>
                      <a:pt x="8" y="2"/>
                    </a:lnTo>
                    <a:lnTo>
                      <a:pt x="4" y="0"/>
                    </a:lnTo>
                    <a:lnTo>
                      <a:pt x="0" y="2"/>
                    </a:lnTo>
                    <a:lnTo>
                      <a:pt x="0" y="2"/>
                    </a:lnTo>
                    <a:lnTo>
                      <a:pt x="2" y="4"/>
                    </a:lnTo>
                    <a:lnTo>
                      <a:pt x="4" y="4"/>
                    </a:lnTo>
                    <a:lnTo>
                      <a:pt x="6" y="4"/>
                    </a:lnTo>
                    <a:lnTo>
                      <a:pt x="8" y="2"/>
                    </a:lnTo>
                    <a:lnTo>
                      <a:pt x="8"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71" name="Freeform 253"/>
              <p:cNvSpPr>
                <a:spLocks/>
              </p:cNvSpPr>
              <p:nvPr/>
            </p:nvSpPr>
            <p:spPr bwMode="auto">
              <a:xfrm>
                <a:off x="4854575" y="1962150"/>
                <a:ext cx="450850" cy="787400"/>
              </a:xfrm>
              <a:custGeom>
                <a:avLst/>
                <a:gdLst>
                  <a:gd name="T0" fmla="*/ 94 w 284"/>
                  <a:gd name="T1" fmla="*/ 16 h 496"/>
                  <a:gd name="T2" fmla="*/ 54 w 284"/>
                  <a:gd name="T3" fmla="*/ 20 h 496"/>
                  <a:gd name="T4" fmla="*/ 36 w 284"/>
                  <a:gd name="T5" fmla="*/ 44 h 496"/>
                  <a:gd name="T6" fmla="*/ 32 w 284"/>
                  <a:gd name="T7" fmla="*/ 52 h 496"/>
                  <a:gd name="T8" fmla="*/ 34 w 284"/>
                  <a:gd name="T9" fmla="*/ 72 h 496"/>
                  <a:gd name="T10" fmla="*/ 32 w 284"/>
                  <a:gd name="T11" fmla="*/ 86 h 496"/>
                  <a:gd name="T12" fmla="*/ 40 w 284"/>
                  <a:gd name="T13" fmla="*/ 114 h 496"/>
                  <a:gd name="T14" fmla="*/ 46 w 284"/>
                  <a:gd name="T15" fmla="*/ 156 h 496"/>
                  <a:gd name="T16" fmla="*/ 54 w 284"/>
                  <a:gd name="T17" fmla="*/ 180 h 496"/>
                  <a:gd name="T18" fmla="*/ 46 w 284"/>
                  <a:gd name="T19" fmla="*/ 184 h 496"/>
                  <a:gd name="T20" fmla="*/ 44 w 284"/>
                  <a:gd name="T21" fmla="*/ 204 h 496"/>
                  <a:gd name="T22" fmla="*/ 48 w 284"/>
                  <a:gd name="T23" fmla="*/ 224 h 496"/>
                  <a:gd name="T24" fmla="*/ 44 w 284"/>
                  <a:gd name="T25" fmla="*/ 240 h 496"/>
                  <a:gd name="T26" fmla="*/ 26 w 284"/>
                  <a:gd name="T27" fmla="*/ 250 h 496"/>
                  <a:gd name="T28" fmla="*/ 24 w 284"/>
                  <a:gd name="T29" fmla="*/ 260 h 496"/>
                  <a:gd name="T30" fmla="*/ 18 w 284"/>
                  <a:gd name="T31" fmla="*/ 274 h 496"/>
                  <a:gd name="T32" fmla="*/ 14 w 284"/>
                  <a:gd name="T33" fmla="*/ 306 h 496"/>
                  <a:gd name="T34" fmla="*/ 4 w 284"/>
                  <a:gd name="T35" fmla="*/ 294 h 496"/>
                  <a:gd name="T36" fmla="*/ 4 w 284"/>
                  <a:gd name="T37" fmla="*/ 314 h 496"/>
                  <a:gd name="T38" fmla="*/ 10 w 284"/>
                  <a:gd name="T39" fmla="*/ 340 h 496"/>
                  <a:gd name="T40" fmla="*/ 26 w 284"/>
                  <a:gd name="T41" fmla="*/ 340 h 496"/>
                  <a:gd name="T42" fmla="*/ 24 w 284"/>
                  <a:gd name="T43" fmla="*/ 372 h 496"/>
                  <a:gd name="T44" fmla="*/ 56 w 284"/>
                  <a:gd name="T45" fmla="*/ 428 h 496"/>
                  <a:gd name="T46" fmla="*/ 54 w 284"/>
                  <a:gd name="T47" fmla="*/ 436 h 496"/>
                  <a:gd name="T48" fmla="*/ 52 w 284"/>
                  <a:gd name="T49" fmla="*/ 446 h 496"/>
                  <a:gd name="T50" fmla="*/ 64 w 284"/>
                  <a:gd name="T51" fmla="*/ 478 h 496"/>
                  <a:gd name="T52" fmla="*/ 70 w 284"/>
                  <a:gd name="T53" fmla="*/ 496 h 496"/>
                  <a:gd name="T54" fmla="*/ 110 w 284"/>
                  <a:gd name="T55" fmla="*/ 476 h 496"/>
                  <a:gd name="T56" fmla="*/ 124 w 284"/>
                  <a:gd name="T57" fmla="*/ 460 h 496"/>
                  <a:gd name="T58" fmla="*/ 138 w 284"/>
                  <a:gd name="T59" fmla="*/ 450 h 496"/>
                  <a:gd name="T60" fmla="*/ 170 w 284"/>
                  <a:gd name="T61" fmla="*/ 444 h 496"/>
                  <a:gd name="T62" fmla="*/ 184 w 284"/>
                  <a:gd name="T63" fmla="*/ 406 h 496"/>
                  <a:gd name="T64" fmla="*/ 188 w 284"/>
                  <a:gd name="T65" fmla="*/ 370 h 496"/>
                  <a:gd name="T66" fmla="*/ 194 w 284"/>
                  <a:gd name="T67" fmla="*/ 346 h 496"/>
                  <a:gd name="T68" fmla="*/ 196 w 284"/>
                  <a:gd name="T69" fmla="*/ 328 h 496"/>
                  <a:gd name="T70" fmla="*/ 216 w 284"/>
                  <a:gd name="T71" fmla="*/ 312 h 496"/>
                  <a:gd name="T72" fmla="*/ 228 w 284"/>
                  <a:gd name="T73" fmla="*/ 302 h 496"/>
                  <a:gd name="T74" fmla="*/ 246 w 284"/>
                  <a:gd name="T75" fmla="*/ 294 h 496"/>
                  <a:gd name="T76" fmla="*/ 254 w 284"/>
                  <a:gd name="T77" fmla="*/ 286 h 496"/>
                  <a:gd name="T78" fmla="*/ 250 w 284"/>
                  <a:gd name="T79" fmla="*/ 276 h 496"/>
                  <a:gd name="T80" fmla="*/ 214 w 284"/>
                  <a:gd name="T81" fmla="*/ 280 h 496"/>
                  <a:gd name="T82" fmla="*/ 182 w 284"/>
                  <a:gd name="T83" fmla="*/ 270 h 496"/>
                  <a:gd name="T84" fmla="*/ 216 w 284"/>
                  <a:gd name="T85" fmla="*/ 270 h 496"/>
                  <a:gd name="T86" fmla="*/ 234 w 284"/>
                  <a:gd name="T87" fmla="*/ 280 h 496"/>
                  <a:gd name="T88" fmla="*/ 274 w 284"/>
                  <a:gd name="T89" fmla="*/ 252 h 496"/>
                  <a:gd name="T90" fmla="*/ 254 w 284"/>
                  <a:gd name="T91" fmla="*/ 238 h 496"/>
                  <a:gd name="T92" fmla="*/ 252 w 284"/>
                  <a:gd name="T93" fmla="*/ 224 h 496"/>
                  <a:gd name="T94" fmla="*/ 224 w 284"/>
                  <a:gd name="T95" fmla="*/ 214 h 496"/>
                  <a:gd name="T96" fmla="*/ 212 w 284"/>
                  <a:gd name="T97" fmla="*/ 200 h 496"/>
                  <a:gd name="T98" fmla="*/ 216 w 284"/>
                  <a:gd name="T99" fmla="*/ 152 h 496"/>
                  <a:gd name="T100" fmla="*/ 218 w 284"/>
                  <a:gd name="T101" fmla="*/ 128 h 496"/>
                  <a:gd name="T102" fmla="*/ 220 w 284"/>
                  <a:gd name="T103" fmla="*/ 114 h 496"/>
                  <a:gd name="T104" fmla="*/ 216 w 284"/>
                  <a:gd name="T105" fmla="*/ 102 h 496"/>
                  <a:gd name="T106" fmla="*/ 238 w 284"/>
                  <a:gd name="T107" fmla="*/ 98 h 496"/>
                  <a:gd name="T108" fmla="*/ 240 w 284"/>
                  <a:gd name="T109" fmla="*/ 88 h 496"/>
                  <a:gd name="T110" fmla="*/ 264 w 284"/>
                  <a:gd name="T111" fmla="*/ 64 h 496"/>
                  <a:gd name="T112" fmla="*/ 280 w 284"/>
                  <a:gd name="T113" fmla="*/ 52 h 496"/>
                  <a:gd name="T114" fmla="*/ 152 w 284"/>
                  <a:gd name="T115" fmla="*/ 8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4" h="496">
                    <a:moveTo>
                      <a:pt x="106" y="2"/>
                    </a:moveTo>
                    <a:lnTo>
                      <a:pt x="106" y="2"/>
                    </a:lnTo>
                    <a:lnTo>
                      <a:pt x="102" y="10"/>
                    </a:lnTo>
                    <a:lnTo>
                      <a:pt x="102" y="10"/>
                    </a:lnTo>
                    <a:lnTo>
                      <a:pt x="98" y="14"/>
                    </a:lnTo>
                    <a:lnTo>
                      <a:pt x="94" y="16"/>
                    </a:lnTo>
                    <a:lnTo>
                      <a:pt x="86" y="14"/>
                    </a:lnTo>
                    <a:lnTo>
                      <a:pt x="76" y="12"/>
                    </a:lnTo>
                    <a:lnTo>
                      <a:pt x="72" y="12"/>
                    </a:lnTo>
                    <a:lnTo>
                      <a:pt x="68" y="12"/>
                    </a:lnTo>
                    <a:lnTo>
                      <a:pt x="68" y="12"/>
                    </a:lnTo>
                    <a:lnTo>
                      <a:pt x="54" y="20"/>
                    </a:lnTo>
                    <a:lnTo>
                      <a:pt x="40" y="32"/>
                    </a:lnTo>
                    <a:lnTo>
                      <a:pt x="40" y="32"/>
                    </a:lnTo>
                    <a:lnTo>
                      <a:pt x="36" y="38"/>
                    </a:lnTo>
                    <a:lnTo>
                      <a:pt x="34" y="40"/>
                    </a:lnTo>
                    <a:lnTo>
                      <a:pt x="36" y="44"/>
                    </a:lnTo>
                    <a:lnTo>
                      <a:pt x="36" y="44"/>
                    </a:lnTo>
                    <a:lnTo>
                      <a:pt x="36" y="46"/>
                    </a:lnTo>
                    <a:lnTo>
                      <a:pt x="36" y="48"/>
                    </a:lnTo>
                    <a:lnTo>
                      <a:pt x="32" y="52"/>
                    </a:lnTo>
                    <a:lnTo>
                      <a:pt x="32" y="52"/>
                    </a:lnTo>
                    <a:lnTo>
                      <a:pt x="32" y="52"/>
                    </a:lnTo>
                    <a:lnTo>
                      <a:pt x="32" y="52"/>
                    </a:lnTo>
                    <a:lnTo>
                      <a:pt x="30" y="56"/>
                    </a:lnTo>
                    <a:lnTo>
                      <a:pt x="28" y="58"/>
                    </a:lnTo>
                    <a:lnTo>
                      <a:pt x="28" y="62"/>
                    </a:lnTo>
                    <a:lnTo>
                      <a:pt x="32" y="68"/>
                    </a:lnTo>
                    <a:lnTo>
                      <a:pt x="32" y="68"/>
                    </a:lnTo>
                    <a:lnTo>
                      <a:pt x="34" y="72"/>
                    </a:lnTo>
                    <a:lnTo>
                      <a:pt x="36" y="74"/>
                    </a:lnTo>
                    <a:lnTo>
                      <a:pt x="34" y="78"/>
                    </a:lnTo>
                    <a:lnTo>
                      <a:pt x="32" y="82"/>
                    </a:lnTo>
                    <a:lnTo>
                      <a:pt x="32" y="84"/>
                    </a:lnTo>
                    <a:lnTo>
                      <a:pt x="32" y="86"/>
                    </a:lnTo>
                    <a:lnTo>
                      <a:pt x="32" y="86"/>
                    </a:lnTo>
                    <a:lnTo>
                      <a:pt x="34" y="90"/>
                    </a:lnTo>
                    <a:lnTo>
                      <a:pt x="32" y="94"/>
                    </a:lnTo>
                    <a:lnTo>
                      <a:pt x="32" y="98"/>
                    </a:lnTo>
                    <a:lnTo>
                      <a:pt x="36" y="108"/>
                    </a:lnTo>
                    <a:lnTo>
                      <a:pt x="36" y="108"/>
                    </a:lnTo>
                    <a:lnTo>
                      <a:pt x="40" y="114"/>
                    </a:lnTo>
                    <a:lnTo>
                      <a:pt x="40" y="120"/>
                    </a:lnTo>
                    <a:lnTo>
                      <a:pt x="36" y="132"/>
                    </a:lnTo>
                    <a:lnTo>
                      <a:pt x="34" y="138"/>
                    </a:lnTo>
                    <a:lnTo>
                      <a:pt x="34" y="144"/>
                    </a:lnTo>
                    <a:lnTo>
                      <a:pt x="38" y="150"/>
                    </a:lnTo>
                    <a:lnTo>
                      <a:pt x="46" y="156"/>
                    </a:lnTo>
                    <a:lnTo>
                      <a:pt x="46" y="156"/>
                    </a:lnTo>
                    <a:lnTo>
                      <a:pt x="56" y="162"/>
                    </a:lnTo>
                    <a:lnTo>
                      <a:pt x="60" y="168"/>
                    </a:lnTo>
                    <a:lnTo>
                      <a:pt x="58" y="172"/>
                    </a:lnTo>
                    <a:lnTo>
                      <a:pt x="54" y="180"/>
                    </a:lnTo>
                    <a:lnTo>
                      <a:pt x="54" y="180"/>
                    </a:lnTo>
                    <a:lnTo>
                      <a:pt x="54" y="180"/>
                    </a:lnTo>
                    <a:lnTo>
                      <a:pt x="54" y="180"/>
                    </a:lnTo>
                    <a:lnTo>
                      <a:pt x="54" y="180"/>
                    </a:lnTo>
                    <a:lnTo>
                      <a:pt x="54" y="180"/>
                    </a:lnTo>
                    <a:lnTo>
                      <a:pt x="50" y="184"/>
                    </a:lnTo>
                    <a:lnTo>
                      <a:pt x="46" y="184"/>
                    </a:lnTo>
                    <a:lnTo>
                      <a:pt x="42" y="184"/>
                    </a:lnTo>
                    <a:lnTo>
                      <a:pt x="38" y="186"/>
                    </a:lnTo>
                    <a:lnTo>
                      <a:pt x="38" y="186"/>
                    </a:lnTo>
                    <a:lnTo>
                      <a:pt x="38" y="190"/>
                    </a:lnTo>
                    <a:lnTo>
                      <a:pt x="40" y="194"/>
                    </a:lnTo>
                    <a:lnTo>
                      <a:pt x="44" y="204"/>
                    </a:lnTo>
                    <a:lnTo>
                      <a:pt x="50" y="214"/>
                    </a:lnTo>
                    <a:lnTo>
                      <a:pt x="50" y="218"/>
                    </a:lnTo>
                    <a:lnTo>
                      <a:pt x="48" y="222"/>
                    </a:lnTo>
                    <a:lnTo>
                      <a:pt x="48" y="222"/>
                    </a:lnTo>
                    <a:lnTo>
                      <a:pt x="48" y="224"/>
                    </a:lnTo>
                    <a:lnTo>
                      <a:pt x="48" y="224"/>
                    </a:lnTo>
                    <a:lnTo>
                      <a:pt x="46" y="226"/>
                    </a:lnTo>
                    <a:lnTo>
                      <a:pt x="46" y="226"/>
                    </a:lnTo>
                    <a:lnTo>
                      <a:pt x="44" y="230"/>
                    </a:lnTo>
                    <a:lnTo>
                      <a:pt x="46" y="232"/>
                    </a:lnTo>
                    <a:lnTo>
                      <a:pt x="46" y="236"/>
                    </a:lnTo>
                    <a:lnTo>
                      <a:pt x="44" y="240"/>
                    </a:lnTo>
                    <a:lnTo>
                      <a:pt x="44" y="240"/>
                    </a:lnTo>
                    <a:lnTo>
                      <a:pt x="42" y="244"/>
                    </a:lnTo>
                    <a:lnTo>
                      <a:pt x="42" y="244"/>
                    </a:lnTo>
                    <a:lnTo>
                      <a:pt x="36" y="248"/>
                    </a:lnTo>
                    <a:lnTo>
                      <a:pt x="30" y="250"/>
                    </a:lnTo>
                    <a:lnTo>
                      <a:pt x="26" y="250"/>
                    </a:lnTo>
                    <a:lnTo>
                      <a:pt x="24" y="250"/>
                    </a:lnTo>
                    <a:lnTo>
                      <a:pt x="24" y="250"/>
                    </a:lnTo>
                    <a:lnTo>
                      <a:pt x="24" y="254"/>
                    </a:lnTo>
                    <a:lnTo>
                      <a:pt x="24" y="254"/>
                    </a:lnTo>
                    <a:lnTo>
                      <a:pt x="24" y="258"/>
                    </a:lnTo>
                    <a:lnTo>
                      <a:pt x="24" y="260"/>
                    </a:lnTo>
                    <a:lnTo>
                      <a:pt x="24" y="260"/>
                    </a:lnTo>
                    <a:lnTo>
                      <a:pt x="18" y="266"/>
                    </a:lnTo>
                    <a:lnTo>
                      <a:pt x="18" y="266"/>
                    </a:lnTo>
                    <a:lnTo>
                      <a:pt x="18" y="270"/>
                    </a:lnTo>
                    <a:lnTo>
                      <a:pt x="18" y="274"/>
                    </a:lnTo>
                    <a:lnTo>
                      <a:pt x="18" y="274"/>
                    </a:lnTo>
                    <a:lnTo>
                      <a:pt x="22" y="284"/>
                    </a:lnTo>
                    <a:lnTo>
                      <a:pt x="22" y="290"/>
                    </a:lnTo>
                    <a:lnTo>
                      <a:pt x="20" y="296"/>
                    </a:lnTo>
                    <a:lnTo>
                      <a:pt x="18" y="302"/>
                    </a:lnTo>
                    <a:lnTo>
                      <a:pt x="18" y="302"/>
                    </a:lnTo>
                    <a:lnTo>
                      <a:pt x="14" y="306"/>
                    </a:lnTo>
                    <a:lnTo>
                      <a:pt x="12" y="304"/>
                    </a:lnTo>
                    <a:lnTo>
                      <a:pt x="12" y="302"/>
                    </a:lnTo>
                    <a:lnTo>
                      <a:pt x="12" y="302"/>
                    </a:lnTo>
                    <a:lnTo>
                      <a:pt x="8" y="294"/>
                    </a:lnTo>
                    <a:lnTo>
                      <a:pt x="6" y="294"/>
                    </a:lnTo>
                    <a:lnTo>
                      <a:pt x="4" y="294"/>
                    </a:lnTo>
                    <a:lnTo>
                      <a:pt x="4" y="294"/>
                    </a:lnTo>
                    <a:lnTo>
                      <a:pt x="2" y="298"/>
                    </a:lnTo>
                    <a:lnTo>
                      <a:pt x="0" y="302"/>
                    </a:lnTo>
                    <a:lnTo>
                      <a:pt x="2" y="308"/>
                    </a:lnTo>
                    <a:lnTo>
                      <a:pt x="2" y="308"/>
                    </a:lnTo>
                    <a:lnTo>
                      <a:pt x="4" y="314"/>
                    </a:lnTo>
                    <a:lnTo>
                      <a:pt x="4" y="322"/>
                    </a:lnTo>
                    <a:lnTo>
                      <a:pt x="4" y="328"/>
                    </a:lnTo>
                    <a:lnTo>
                      <a:pt x="4" y="332"/>
                    </a:lnTo>
                    <a:lnTo>
                      <a:pt x="8" y="336"/>
                    </a:lnTo>
                    <a:lnTo>
                      <a:pt x="8" y="336"/>
                    </a:lnTo>
                    <a:lnTo>
                      <a:pt x="10" y="340"/>
                    </a:lnTo>
                    <a:lnTo>
                      <a:pt x="12" y="340"/>
                    </a:lnTo>
                    <a:lnTo>
                      <a:pt x="16" y="338"/>
                    </a:lnTo>
                    <a:lnTo>
                      <a:pt x="22" y="336"/>
                    </a:lnTo>
                    <a:lnTo>
                      <a:pt x="24" y="336"/>
                    </a:lnTo>
                    <a:lnTo>
                      <a:pt x="26" y="340"/>
                    </a:lnTo>
                    <a:lnTo>
                      <a:pt x="26" y="340"/>
                    </a:lnTo>
                    <a:lnTo>
                      <a:pt x="26" y="342"/>
                    </a:lnTo>
                    <a:lnTo>
                      <a:pt x="26" y="346"/>
                    </a:lnTo>
                    <a:lnTo>
                      <a:pt x="24" y="352"/>
                    </a:lnTo>
                    <a:lnTo>
                      <a:pt x="22" y="358"/>
                    </a:lnTo>
                    <a:lnTo>
                      <a:pt x="22" y="364"/>
                    </a:lnTo>
                    <a:lnTo>
                      <a:pt x="24" y="372"/>
                    </a:lnTo>
                    <a:lnTo>
                      <a:pt x="24" y="372"/>
                    </a:lnTo>
                    <a:lnTo>
                      <a:pt x="30" y="388"/>
                    </a:lnTo>
                    <a:lnTo>
                      <a:pt x="38" y="406"/>
                    </a:lnTo>
                    <a:lnTo>
                      <a:pt x="48" y="422"/>
                    </a:lnTo>
                    <a:lnTo>
                      <a:pt x="52" y="426"/>
                    </a:lnTo>
                    <a:lnTo>
                      <a:pt x="56" y="428"/>
                    </a:lnTo>
                    <a:lnTo>
                      <a:pt x="56" y="428"/>
                    </a:lnTo>
                    <a:lnTo>
                      <a:pt x="62" y="426"/>
                    </a:lnTo>
                    <a:lnTo>
                      <a:pt x="64" y="430"/>
                    </a:lnTo>
                    <a:lnTo>
                      <a:pt x="60" y="434"/>
                    </a:lnTo>
                    <a:lnTo>
                      <a:pt x="54" y="436"/>
                    </a:lnTo>
                    <a:lnTo>
                      <a:pt x="54" y="436"/>
                    </a:lnTo>
                    <a:lnTo>
                      <a:pt x="52" y="438"/>
                    </a:lnTo>
                    <a:lnTo>
                      <a:pt x="52" y="440"/>
                    </a:lnTo>
                    <a:lnTo>
                      <a:pt x="56" y="446"/>
                    </a:lnTo>
                    <a:lnTo>
                      <a:pt x="56" y="448"/>
                    </a:lnTo>
                    <a:lnTo>
                      <a:pt x="52" y="446"/>
                    </a:lnTo>
                    <a:lnTo>
                      <a:pt x="52" y="446"/>
                    </a:lnTo>
                    <a:lnTo>
                      <a:pt x="48" y="446"/>
                    </a:lnTo>
                    <a:lnTo>
                      <a:pt x="48" y="446"/>
                    </a:lnTo>
                    <a:lnTo>
                      <a:pt x="54" y="456"/>
                    </a:lnTo>
                    <a:lnTo>
                      <a:pt x="58" y="462"/>
                    </a:lnTo>
                    <a:lnTo>
                      <a:pt x="62" y="470"/>
                    </a:lnTo>
                    <a:lnTo>
                      <a:pt x="64" y="478"/>
                    </a:lnTo>
                    <a:lnTo>
                      <a:pt x="62" y="486"/>
                    </a:lnTo>
                    <a:lnTo>
                      <a:pt x="62" y="486"/>
                    </a:lnTo>
                    <a:lnTo>
                      <a:pt x="60" y="492"/>
                    </a:lnTo>
                    <a:lnTo>
                      <a:pt x="60" y="494"/>
                    </a:lnTo>
                    <a:lnTo>
                      <a:pt x="64" y="496"/>
                    </a:lnTo>
                    <a:lnTo>
                      <a:pt x="70" y="496"/>
                    </a:lnTo>
                    <a:lnTo>
                      <a:pt x="86" y="494"/>
                    </a:lnTo>
                    <a:lnTo>
                      <a:pt x="102" y="492"/>
                    </a:lnTo>
                    <a:lnTo>
                      <a:pt x="102" y="492"/>
                    </a:lnTo>
                    <a:lnTo>
                      <a:pt x="106" y="492"/>
                    </a:lnTo>
                    <a:lnTo>
                      <a:pt x="108" y="488"/>
                    </a:lnTo>
                    <a:lnTo>
                      <a:pt x="110" y="476"/>
                    </a:lnTo>
                    <a:lnTo>
                      <a:pt x="110" y="470"/>
                    </a:lnTo>
                    <a:lnTo>
                      <a:pt x="112" y="464"/>
                    </a:lnTo>
                    <a:lnTo>
                      <a:pt x="114" y="462"/>
                    </a:lnTo>
                    <a:lnTo>
                      <a:pt x="118" y="460"/>
                    </a:lnTo>
                    <a:lnTo>
                      <a:pt x="118" y="460"/>
                    </a:lnTo>
                    <a:lnTo>
                      <a:pt x="124" y="460"/>
                    </a:lnTo>
                    <a:lnTo>
                      <a:pt x="124" y="458"/>
                    </a:lnTo>
                    <a:lnTo>
                      <a:pt x="126" y="456"/>
                    </a:lnTo>
                    <a:lnTo>
                      <a:pt x="128" y="454"/>
                    </a:lnTo>
                    <a:lnTo>
                      <a:pt x="132" y="452"/>
                    </a:lnTo>
                    <a:lnTo>
                      <a:pt x="138" y="450"/>
                    </a:lnTo>
                    <a:lnTo>
                      <a:pt x="138" y="450"/>
                    </a:lnTo>
                    <a:lnTo>
                      <a:pt x="146" y="450"/>
                    </a:lnTo>
                    <a:lnTo>
                      <a:pt x="152" y="452"/>
                    </a:lnTo>
                    <a:lnTo>
                      <a:pt x="160" y="454"/>
                    </a:lnTo>
                    <a:lnTo>
                      <a:pt x="162" y="456"/>
                    </a:lnTo>
                    <a:lnTo>
                      <a:pt x="164" y="454"/>
                    </a:lnTo>
                    <a:lnTo>
                      <a:pt x="170" y="444"/>
                    </a:lnTo>
                    <a:lnTo>
                      <a:pt x="170" y="444"/>
                    </a:lnTo>
                    <a:lnTo>
                      <a:pt x="174" y="430"/>
                    </a:lnTo>
                    <a:lnTo>
                      <a:pt x="180" y="420"/>
                    </a:lnTo>
                    <a:lnTo>
                      <a:pt x="184" y="412"/>
                    </a:lnTo>
                    <a:lnTo>
                      <a:pt x="184" y="406"/>
                    </a:lnTo>
                    <a:lnTo>
                      <a:pt x="184" y="406"/>
                    </a:lnTo>
                    <a:lnTo>
                      <a:pt x="184" y="398"/>
                    </a:lnTo>
                    <a:lnTo>
                      <a:pt x="186" y="392"/>
                    </a:lnTo>
                    <a:lnTo>
                      <a:pt x="188" y="384"/>
                    </a:lnTo>
                    <a:lnTo>
                      <a:pt x="188" y="376"/>
                    </a:lnTo>
                    <a:lnTo>
                      <a:pt x="188" y="376"/>
                    </a:lnTo>
                    <a:lnTo>
                      <a:pt x="188" y="370"/>
                    </a:lnTo>
                    <a:lnTo>
                      <a:pt x="190" y="364"/>
                    </a:lnTo>
                    <a:lnTo>
                      <a:pt x="194" y="358"/>
                    </a:lnTo>
                    <a:lnTo>
                      <a:pt x="192" y="354"/>
                    </a:lnTo>
                    <a:lnTo>
                      <a:pt x="192" y="354"/>
                    </a:lnTo>
                    <a:lnTo>
                      <a:pt x="192" y="348"/>
                    </a:lnTo>
                    <a:lnTo>
                      <a:pt x="194" y="346"/>
                    </a:lnTo>
                    <a:lnTo>
                      <a:pt x="196" y="342"/>
                    </a:lnTo>
                    <a:lnTo>
                      <a:pt x="192" y="336"/>
                    </a:lnTo>
                    <a:lnTo>
                      <a:pt x="192" y="336"/>
                    </a:lnTo>
                    <a:lnTo>
                      <a:pt x="192" y="330"/>
                    </a:lnTo>
                    <a:lnTo>
                      <a:pt x="194" y="330"/>
                    </a:lnTo>
                    <a:lnTo>
                      <a:pt x="196" y="328"/>
                    </a:lnTo>
                    <a:lnTo>
                      <a:pt x="196" y="326"/>
                    </a:lnTo>
                    <a:lnTo>
                      <a:pt x="196" y="326"/>
                    </a:lnTo>
                    <a:lnTo>
                      <a:pt x="194" y="322"/>
                    </a:lnTo>
                    <a:lnTo>
                      <a:pt x="198" y="320"/>
                    </a:lnTo>
                    <a:lnTo>
                      <a:pt x="206" y="316"/>
                    </a:lnTo>
                    <a:lnTo>
                      <a:pt x="216" y="312"/>
                    </a:lnTo>
                    <a:lnTo>
                      <a:pt x="220" y="308"/>
                    </a:lnTo>
                    <a:lnTo>
                      <a:pt x="222" y="304"/>
                    </a:lnTo>
                    <a:lnTo>
                      <a:pt x="222" y="304"/>
                    </a:lnTo>
                    <a:lnTo>
                      <a:pt x="224" y="300"/>
                    </a:lnTo>
                    <a:lnTo>
                      <a:pt x="224" y="300"/>
                    </a:lnTo>
                    <a:lnTo>
                      <a:pt x="228" y="302"/>
                    </a:lnTo>
                    <a:lnTo>
                      <a:pt x="230" y="306"/>
                    </a:lnTo>
                    <a:lnTo>
                      <a:pt x="232" y="306"/>
                    </a:lnTo>
                    <a:lnTo>
                      <a:pt x="234" y="302"/>
                    </a:lnTo>
                    <a:lnTo>
                      <a:pt x="234" y="302"/>
                    </a:lnTo>
                    <a:lnTo>
                      <a:pt x="240" y="298"/>
                    </a:lnTo>
                    <a:lnTo>
                      <a:pt x="246" y="294"/>
                    </a:lnTo>
                    <a:lnTo>
                      <a:pt x="250" y="292"/>
                    </a:lnTo>
                    <a:lnTo>
                      <a:pt x="250" y="290"/>
                    </a:lnTo>
                    <a:lnTo>
                      <a:pt x="250" y="290"/>
                    </a:lnTo>
                    <a:lnTo>
                      <a:pt x="250" y="288"/>
                    </a:lnTo>
                    <a:lnTo>
                      <a:pt x="252" y="288"/>
                    </a:lnTo>
                    <a:lnTo>
                      <a:pt x="254" y="286"/>
                    </a:lnTo>
                    <a:lnTo>
                      <a:pt x="258" y="284"/>
                    </a:lnTo>
                    <a:lnTo>
                      <a:pt x="258" y="280"/>
                    </a:lnTo>
                    <a:lnTo>
                      <a:pt x="256" y="276"/>
                    </a:lnTo>
                    <a:lnTo>
                      <a:pt x="256" y="276"/>
                    </a:lnTo>
                    <a:lnTo>
                      <a:pt x="254" y="276"/>
                    </a:lnTo>
                    <a:lnTo>
                      <a:pt x="250" y="276"/>
                    </a:lnTo>
                    <a:lnTo>
                      <a:pt x="240" y="282"/>
                    </a:lnTo>
                    <a:lnTo>
                      <a:pt x="234" y="284"/>
                    </a:lnTo>
                    <a:lnTo>
                      <a:pt x="226" y="284"/>
                    </a:lnTo>
                    <a:lnTo>
                      <a:pt x="220" y="284"/>
                    </a:lnTo>
                    <a:lnTo>
                      <a:pt x="214" y="280"/>
                    </a:lnTo>
                    <a:lnTo>
                      <a:pt x="214" y="280"/>
                    </a:lnTo>
                    <a:lnTo>
                      <a:pt x="206" y="276"/>
                    </a:lnTo>
                    <a:lnTo>
                      <a:pt x="198" y="274"/>
                    </a:lnTo>
                    <a:lnTo>
                      <a:pt x="184" y="274"/>
                    </a:lnTo>
                    <a:lnTo>
                      <a:pt x="176" y="274"/>
                    </a:lnTo>
                    <a:lnTo>
                      <a:pt x="182" y="270"/>
                    </a:lnTo>
                    <a:lnTo>
                      <a:pt x="182" y="270"/>
                    </a:lnTo>
                    <a:lnTo>
                      <a:pt x="188" y="268"/>
                    </a:lnTo>
                    <a:lnTo>
                      <a:pt x="194" y="268"/>
                    </a:lnTo>
                    <a:lnTo>
                      <a:pt x="204" y="268"/>
                    </a:lnTo>
                    <a:lnTo>
                      <a:pt x="212" y="270"/>
                    </a:lnTo>
                    <a:lnTo>
                      <a:pt x="214" y="270"/>
                    </a:lnTo>
                    <a:lnTo>
                      <a:pt x="216" y="270"/>
                    </a:lnTo>
                    <a:lnTo>
                      <a:pt x="216" y="270"/>
                    </a:lnTo>
                    <a:lnTo>
                      <a:pt x="218" y="268"/>
                    </a:lnTo>
                    <a:lnTo>
                      <a:pt x="220" y="270"/>
                    </a:lnTo>
                    <a:lnTo>
                      <a:pt x="226" y="274"/>
                    </a:lnTo>
                    <a:lnTo>
                      <a:pt x="232" y="278"/>
                    </a:lnTo>
                    <a:lnTo>
                      <a:pt x="234" y="280"/>
                    </a:lnTo>
                    <a:lnTo>
                      <a:pt x="238" y="278"/>
                    </a:lnTo>
                    <a:lnTo>
                      <a:pt x="238" y="278"/>
                    </a:lnTo>
                    <a:lnTo>
                      <a:pt x="262" y="264"/>
                    </a:lnTo>
                    <a:lnTo>
                      <a:pt x="272" y="258"/>
                    </a:lnTo>
                    <a:lnTo>
                      <a:pt x="274" y="254"/>
                    </a:lnTo>
                    <a:lnTo>
                      <a:pt x="274" y="252"/>
                    </a:lnTo>
                    <a:lnTo>
                      <a:pt x="274" y="252"/>
                    </a:lnTo>
                    <a:lnTo>
                      <a:pt x="266" y="242"/>
                    </a:lnTo>
                    <a:lnTo>
                      <a:pt x="262" y="238"/>
                    </a:lnTo>
                    <a:lnTo>
                      <a:pt x="256" y="238"/>
                    </a:lnTo>
                    <a:lnTo>
                      <a:pt x="256" y="238"/>
                    </a:lnTo>
                    <a:lnTo>
                      <a:pt x="254" y="238"/>
                    </a:lnTo>
                    <a:lnTo>
                      <a:pt x="254" y="236"/>
                    </a:lnTo>
                    <a:lnTo>
                      <a:pt x="254" y="232"/>
                    </a:lnTo>
                    <a:lnTo>
                      <a:pt x="254" y="228"/>
                    </a:lnTo>
                    <a:lnTo>
                      <a:pt x="254" y="226"/>
                    </a:lnTo>
                    <a:lnTo>
                      <a:pt x="252" y="224"/>
                    </a:lnTo>
                    <a:lnTo>
                      <a:pt x="252" y="224"/>
                    </a:lnTo>
                    <a:lnTo>
                      <a:pt x="246" y="222"/>
                    </a:lnTo>
                    <a:lnTo>
                      <a:pt x="242" y="218"/>
                    </a:lnTo>
                    <a:lnTo>
                      <a:pt x="236" y="214"/>
                    </a:lnTo>
                    <a:lnTo>
                      <a:pt x="230" y="214"/>
                    </a:lnTo>
                    <a:lnTo>
                      <a:pt x="230" y="214"/>
                    </a:lnTo>
                    <a:lnTo>
                      <a:pt x="224" y="214"/>
                    </a:lnTo>
                    <a:lnTo>
                      <a:pt x="224" y="212"/>
                    </a:lnTo>
                    <a:lnTo>
                      <a:pt x="224" y="210"/>
                    </a:lnTo>
                    <a:lnTo>
                      <a:pt x="218" y="208"/>
                    </a:lnTo>
                    <a:lnTo>
                      <a:pt x="218" y="208"/>
                    </a:lnTo>
                    <a:lnTo>
                      <a:pt x="214" y="206"/>
                    </a:lnTo>
                    <a:lnTo>
                      <a:pt x="212" y="200"/>
                    </a:lnTo>
                    <a:lnTo>
                      <a:pt x="210" y="190"/>
                    </a:lnTo>
                    <a:lnTo>
                      <a:pt x="208" y="180"/>
                    </a:lnTo>
                    <a:lnTo>
                      <a:pt x="208" y="170"/>
                    </a:lnTo>
                    <a:lnTo>
                      <a:pt x="210" y="160"/>
                    </a:lnTo>
                    <a:lnTo>
                      <a:pt x="212" y="154"/>
                    </a:lnTo>
                    <a:lnTo>
                      <a:pt x="216" y="152"/>
                    </a:lnTo>
                    <a:lnTo>
                      <a:pt x="216" y="152"/>
                    </a:lnTo>
                    <a:lnTo>
                      <a:pt x="218" y="152"/>
                    </a:lnTo>
                    <a:lnTo>
                      <a:pt x="220" y="150"/>
                    </a:lnTo>
                    <a:lnTo>
                      <a:pt x="218" y="144"/>
                    </a:lnTo>
                    <a:lnTo>
                      <a:pt x="218" y="134"/>
                    </a:lnTo>
                    <a:lnTo>
                      <a:pt x="218" y="128"/>
                    </a:lnTo>
                    <a:lnTo>
                      <a:pt x="220" y="122"/>
                    </a:lnTo>
                    <a:lnTo>
                      <a:pt x="220" y="122"/>
                    </a:lnTo>
                    <a:lnTo>
                      <a:pt x="222" y="118"/>
                    </a:lnTo>
                    <a:lnTo>
                      <a:pt x="222" y="116"/>
                    </a:lnTo>
                    <a:lnTo>
                      <a:pt x="222" y="114"/>
                    </a:lnTo>
                    <a:lnTo>
                      <a:pt x="220" y="114"/>
                    </a:lnTo>
                    <a:lnTo>
                      <a:pt x="216" y="112"/>
                    </a:lnTo>
                    <a:lnTo>
                      <a:pt x="214" y="112"/>
                    </a:lnTo>
                    <a:lnTo>
                      <a:pt x="214" y="108"/>
                    </a:lnTo>
                    <a:lnTo>
                      <a:pt x="214" y="108"/>
                    </a:lnTo>
                    <a:lnTo>
                      <a:pt x="214" y="102"/>
                    </a:lnTo>
                    <a:lnTo>
                      <a:pt x="216" y="102"/>
                    </a:lnTo>
                    <a:lnTo>
                      <a:pt x="222" y="104"/>
                    </a:lnTo>
                    <a:lnTo>
                      <a:pt x="226" y="104"/>
                    </a:lnTo>
                    <a:lnTo>
                      <a:pt x="232" y="104"/>
                    </a:lnTo>
                    <a:lnTo>
                      <a:pt x="232" y="104"/>
                    </a:lnTo>
                    <a:lnTo>
                      <a:pt x="236" y="100"/>
                    </a:lnTo>
                    <a:lnTo>
                      <a:pt x="238" y="98"/>
                    </a:lnTo>
                    <a:lnTo>
                      <a:pt x="236" y="96"/>
                    </a:lnTo>
                    <a:lnTo>
                      <a:pt x="234" y="94"/>
                    </a:lnTo>
                    <a:lnTo>
                      <a:pt x="232" y="92"/>
                    </a:lnTo>
                    <a:lnTo>
                      <a:pt x="232" y="90"/>
                    </a:lnTo>
                    <a:lnTo>
                      <a:pt x="234" y="90"/>
                    </a:lnTo>
                    <a:lnTo>
                      <a:pt x="240" y="88"/>
                    </a:lnTo>
                    <a:lnTo>
                      <a:pt x="240" y="88"/>
                    </a:lnTo>
                    <a:lnTo>
                      <a:pt x="246" y="86"/>
                    </a:lnTo>
                    <a:lnTo>
                      <a:pt x="252" y="82"/>
                    </a:lnTo>
                    <a:lnTo>
                      <a:pt x="258" y="72"/>
                    </a:lnTo>
                    <a:lnTo>
                      <a:pt x="262" y="64"/>
                    </a:lnTo>
                    <a:lnTo>
                      <a:pt x="264" y="64"/>
                    </a:lnTo>
                    <a:lnTo>
                      <a:pt x="268" y="64"/>
                    </a:lnTo>
                    <a:lnTo>
                      <a:pt x="268" y="64"/>
                    </a:lnTo>
                    <a:lnTo>
                      <a:pt x="272" y="66"/>
                    </a:lnTo>
                    <a:lnTo>
                      <a:pt x="274" y="64"/>
                    </a:lnTo>
                    <a:lnTo>
                      <a:pt x="278" y="60"/>
                    </a:lnTo>
                    <a:lnTo>
                      <a:pt x="280" y="52"/>
                    </a:lnTo>
                    <a:lnTo>
                      <a:pt x="282" y="50"/>
                    </a:lnTo>
                    <a:lnTo>
                      <a:pt x="284" y="50"/>
                    </a:lnTo>
                    <a:lnTo>
                      <a:pt x="284" y="50"/>
                    </a:lnTo>
                    <a:lnTo>
                      <a:pt x="242" y="34"/>
                    </a:lnTo>
                    <a:lnTo>
                      <a:pt x="198" y="20"/>
                    </a:lnTo>
                    <a:lnTo>
                      <a:pt x="152" y="8"/>
                    </a:lnTo>
                    <a:lnTo>
                      <a:pt x="106" y="0"/>
                    </a:lnTo>
                    <a:lnTo>
                      <a:pt x="106" y="0"/>
                    </a:lnTo>
                    <a:lnTo>
                      <a:pt x="106" y="2"/>
                    </a:lnTo>
                    <a:lnTo>
                      <a:pt x="106"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72" name="Freeform 254"/>
              <p:cNvSpPr>
                <a:spLocks/>
              </p:cNvSpPr>
              <p:nvPr/>
            </p:nvSpPr>
            <p:spPr bwMode="auto">
              <a:xfrm>
                <a:off x="5232400" y="2520950"/>
                <a:ext cx="63500" cy="95250"/>
              </a:xfrm>
              <a:custGeom>
                <a:avLst/>
                <a:gdLst>
                  <a:gd name="T0" fmla="*/ 6 w 40"/>
                  <a:gd name="T1" fmla="*/ 60 h 60"/>
                  <a:gd name="T2" fmla="*/ 6 w 40"/>
                  <a:gd name="T3" fmla="*/ 60 h 60"/>
                  <a:gd name="T4" fmla="*/ 10 w 40"/>
                  <a:gd name="T5" fmla="*/ 56 h 60"/>
                  <a:gd name="T6" fmla="*/ 14 w 40"/>
                  <a:gd name="T7" fmla="*/ 52 h 60"/>
                  <a:gd name="T8" fmla="*/ 18 w 40"/>
                  <a:gd name="T9" fmla="*/ 46 h 60"/>
                  <a:gd name="T10" fmla="*/ 24 w 40"/>
                  <a:gd name="T11" fmla="*/ 38 h 60"/>
                  <a:gd name="T12" fmla="*/ 24 w 40"/>
                  <a:gd name="T13" fmla="*/ 38 h 60"/>
                  <a:gd name="T14" fmla="*/ 28 w 40"/>
                  <a:gd name="T15" fmla="*/ 34 h 60"/>
                  <a:gd name="T16" fmla="*/ 28 w 40"/>
                  <a:gd name="T17" fmla="*/ 32 h 60"/>
                  <a:gd name="T18" fmla="*/ 26 w 40"/>
                  <a:gd name="T19" fmla="*/ 28 h 60"/>
                  <a:gd name="T20" fmla="*/ 26 w 40"/>
                  <a:gd name="T21" fmla="*/ 22 h 60"/>
                  <a:gd name="T22" fmla="*/ 26 w 40"/>
                  <a:gd name="T23" fmla="*/ 20 h 60"/>
                  <a:gd name="T24" fmla="*/ 30 w 40"/>
                  <a:gd name="T25" fmla="*/ 16 h 60"/>
                  <a:gd name="T26" fmla="*/ 30 w 40"/>
                  <a:gd name="T27" fmla="*/ 16 h 60"/>
                  <a:gd name="T28" fmla="*/ 40 w 40"/>
                  <a:gd name="T29" fmla="*/ 2 h 60"/>
                  <a:gd name="T30" fmla="*/ 40 w 40"/>
                  <a:gd name="T31" fmla="*/ 0 h 60"/>
                  <a:gd name="T32" fmla="*/ 38 w 40"/>
                  <a:gd name="T33" fmla="*/ 2 h 60"/>
                  <a:gd name="T34" fmla="*/ 32 w 40"/>
                  <a:gd name="T35" fmla="*/ 6 h 60"/>
                  <a:gd name="T36" fmla="*/ 32 w 40"/>
                  <a:gd name="T37" fmla="*/ 6 h 60"/>
                  <a:gd name="T38" fmla="*/ 26 w 40"/>
                  <a:gd name="T39" fmla="*/ 8 h 60"/>
                  <a:gd name="T40" fmla="*/ 22 w 40"/>
                  <a:gd name="T41" fmla="*/ 8 h 60"/>
                  <a:gd name="T42" fmla="*/ 20 w 40"/>
                  <a:gd name="T43" fmla="*/ 8 h 60"/>
                  <a:gd name="T44" fmla="*/ 12 w 40"/>
                  <a:gd name="T45" fmla="*/ 14 h 60"/>
                  <a:gd name="T46" fmla="*/ 12 w 40"/>
                  <a:gd name="T47" fmla="*/ 14 h 60"/>
                  <a:gd name="T48" fmla="*/ 4 w 40"/>
                  <a:gd name="T49" fmla="*/ 22 h 60"/>
                  <a:gd name="T50" fmla="*/ 0 w 40"/>
                  <a:gd name="T51" fmla="*/ 32 h 60"/>
                  <a:gd name="T52" fmla="*/ 0 w 40"/>
                  <a:gd name="T53" fmla="*/ 40 h 60"/>
                  <a:gd name="T54" fmla="*/ 4 w 40"/>
                  <a:gd name="T55" fmla="*/ 46 h 60"/>
                  <a:gd name="T56" fmla="*/ 4 w 40"/>
                  <a:gd name="T57" fmla="*/ 46 h 60"/>
                  <a:gd name="T58" fmla="*/ 4 w 40"/>
                  <a:gd name="T59" fmla="*/ 52 h 60"/>
                  <a:gd name="T60" fmla="*/ 4 w 40"/>
                  <a:gd name="T61" fmla="*/ 56 h 60"/>
                  <a:gd name="T62" fmla="*/ 2 w 40"/>
                  <a:gd name="T63" fmla="*/ 60 h 60"/>
                  <a:gd name="T64" fmla="*/ 6 w 40"/>
                  <a:gd name="T65" fmla="*/ 60 h 60"/>
                  <a:gd name="T66" fmla="*/ 6 w 40"/>
                  <a:gd name="T67"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0" h="60">
                    <a:moveTo>
                      <a:pt x="6" y="60"/>
                    </a:moveTo>
                    <a:lnTo>
                      <a:pt x="6" y="60"/>
                    </a:lnTo>
                    <a:lnTo>
                      <a:pt x="10" y="56"/>
                    </a:lnTo>
                    <a:lnTo>
                      <a:pt x="14" y="52"/>
                    </a:lnTo>
                    <a:lnTo>
                      <a:pt x="18" y="46"/>
                    </a:lnTo>
                    <a:lnTo>
                      <a:pt x="24" y="38"/>
                    </a:lnTo>
                    <a:lnTo>
                      <a:pt x="24" y="38"/>
                    </a:lnTo>
                    <a:lnTo>
                      <a:pt x="28" y="34"/>
                    </a:lnTo>
                    <a:lnTo>
                      <a:pt x="28" y="32"/>
                    </a:lnTo>
                    <a:lnTo>
                      <a:pt x="26" y="28"/>
                    </a:lnTo>
                    <a:lnTo>
                      <a:pt x="26" y="22"/>
                    </a:lnTo>
                    <a:lnTo>
                      <a:pt x="26" y="20"/>
                    </a:lnTo>
                    <a:lnTo>
                      <a:pt x="30" y="16"/>
                    </a:lnTo>
                    <a:lnTo>
                      <a:pt x="30" y="16"/>
                    </a:lnTo>
                    <a:lnTo>
                      <a:pt x="40" y="2"/>
                    </a:lnTo>
                    <a:lnTo>
                      <a:pt x="40" y="0"/>
                    </a:lnTo>
                    <a:lnTo>
                      <a:pt x="38" y="2"/>
                    </a:lnTo>
                    <a:lnTo>
                      <a:pt x="32" y="6"/>
                    </a:lnTo>
                    <a:lnTo>
                      <a:pt x="32" y="6"/>
                    </a:lnTo>
                    <a:lnTo>
                      <a:pt x="26" y="8"/>
                    </a:lnTo>
                    <a:lnTo>
                      <a:pt x="22" y="8"/>
                    </a:lnTo>
                    <a:lnTo>
                      <a:pt x="20" y="8"/>
                    </a:lnTo>
                    <a:lnTo>
                      <a:pt x="12" y="14"/>
                    </a:lnTo>
                    <a:lnTo>
                      <a:pt x="12" y="14"/>
                    </a:lnTo>
                    <a:lnTo>
                      <a:pt x="4" y="22"/>
                    </a:lnTo>
                    <a:lnTo>
                      <a:pt x="0" y="32"/>
                    </a:lnTo>
                    <a:lnTo>
                      <a:pt x="0" y="40"/>
                    </a:lnTo>
                    <a:lnTo>
                      <a:pt x="4" y="46"/>
                    </a:lnTo>
                    <a:lnTo>
                      <a:pt x="4" y="46"/>
                    </a:lnTo>
                    <a:lnTo>
                      <a:pt x="4" y="52"/>
                    </a:lnTo>
                    <a:lnTo>
                      <a:pt x="4" y="56"/>
                    </a:lnTo>
                    <a:lnTo>
                      <a:pt x="2" y="60"/>
                    </a:lnTo>
                    <a:lnTo>
                      <a:pt x="6" y="60"/>
                    </a:lnTo>
                    <a:lnTo>
                      <a:pt x="6" y="6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73" name="Freeform 255"/>
              <p:cNvSpPr>
                <a:spLocks/>
              </p:cNvSpPr>
              <p:nvPr/>
            </p:nvSpPr>
            <p:spPr bwMode="auto">
              <a:xfrm>
                <a:off x="5251450" y="2301875"/>
                <a:ext cx="9525" cy="15875"/>
              </a:xfrm>
              <a:custGeom>
                <a:avLst/>
                <a:gdLst>
                  <a:gd name="T0" fmla="*/ 0 w 6"/>
                  <a:gd name="T1" fmla="*/ 0 h 10"/>
                  <a:gd name="T2" fmla="*/ 0 w 6"/>
                  <a:gd name="T3" fmla="*/ 0 h 10"/>
                  <a:gd name="T4" fmla="*/ 0 w 6"/>
                  <a:gd name="T5" fmla="*/ 2 h 10"/>
                  <a:gd name="T6" fmla="*/ 0 w 6"/>
                  <a:gd name="T7" fmla="*/ 6 h 10"/>
                  <a:gd name="T8" fmla="*/ 4 w 6"/>
                  <a:gd name="T9" fmla="*/ 8 h 10"/>
                  <a:gd name="T10" fmla="*/ 6 w 6"/>
                  <a:gd name="T11" fmla="*/ 10 h 10"/>
                  <a:gd name="T12" fmla="*/ 6 w 6"/>
                  <a:gd name="T13" fmla="*/ 10 h 10"/>
                  <a:gd name="T14" fmla="*/ 6 w 6"/>
                  <a:gd name="T15" fmla="*/ 4 h 10"/>
                  <a:gd name="T16" fmla="*/ 2 w 6"/>
                  <a:gd name="T17" fmla="*/ 0 h 10"/>
                  <a:gd name="T18" fmla="*/ 0 w 6"/>
                  <a:gd name="T19" fmla="*/ 0 h 10"/>
                  <a:gd name="T20" fmla="*/ 0 w 6"/>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0">
                    <a:moveTo>
                      <a:pt x="0" y="0"/>
                    </a:moveTo>
                    <a:lnTo>
                      <a:pt x="0" y="0"/>
                    </a:lnTo>
                    <a:lnTo>
                      <a:pt x="0" y="2"/>
                    </a:lnTo>
                    <a:lnTo>
                      <a:pt x="0" y="6"/>
                    </a:lnTo>
                    <a:lnTo>
                      <a:pt x="4" y="8"/>
                    </a:lnTo>
                    <a:lnTo>
                      <a:pt x="6" y="10"/>
                    </a:lnTo>
                    <a:lnTo>
                      <a:pt x="6" y="10"/>
                    </a:lnTo>
                    <a:lnTo>
                      <a:pt x="6" y="4"/>
                    </a:lnTo>
                    <a:lnTo>
                      <a:pt x="2"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74" name="Freeform 256"/>
              <p:cNvSpPr>
                <a:spLocks/>
              </p:cNvSpPr>
              <p:nvPr/>
            </p:nvSpPr>
            <p:spPr bwMode="auto">
              <a:xfrm>
                <a:off x="5143500" y="2578100"/>
                <a:ext cx="34925" cy="98425"/>
              </a:xfrm>
              <a:custGeom>
                <a:avLst/>
                <a:gdLst>
                  <a:gd name="T0" fmla="*/ 20 w 22"/>
                  <a:gd name="T1" fmla="*/ 0 h 62"/>
                  <a:gd name="T2" fmla="*/ 20 w 22"/>
                  <a:gd name="T3" fmla="*/ 0 h 62"/>
                  <a:gd name="T4" fmla="*/ 18 w 22"/>
                  <a:gd name="T5" fmla="*/ 0 h 62"/>
                  <a:gd name="T6" fmla="*/ 18 w 22"/>
                  <a:gd name="T7" fmla="*/ 2 h 62"/>
                  <a:gd name="T8" fmla="*/ 16 w 22"/>
                  <a:gd name="T9" fmla="*/ 10 h 62"/>
                  <a:gd name="T10" fmla="*/ 14 w 22"/>
                  <a:gd name="T11" fmla="*/ 18 h 62"/>
                  <a:gd name="T12" fmla="*/ 10 w 22"/>
                  <a:gd name="T13" fmla="*/ 24 h 62"/>
                  <a:gd name="T14" fmla="*/ 10 w 22"/>
                  <a:gd name="T15" fmla="*/ 24 h 62"/>
                  <a:gd name="T16" fmla="*/ 4 w 22"/>
                  <a:gd name="T17" fmla="*/ 32 h 62"/>
                  <a:gd name="T18" fmla="*/ 0 w 22"/>
                  <a:gd name="T19" fmla="*/ 42 h 62"/>
                  <a:gd name="T20" fmla="*/ 0 w 22"/>
                  <a:gd name="T21" fmla="*/ 54 h 62"/>
                  <a:gd name="T22" fmla="*/ 0 w 22"/>
                  <a:gd name="T23" fmla="*/ 62 h 62"/>
                  <a:gd name="T24" fmla="*/ 0 w 22"/>
                  <a:gd name="T25" fmla="*/ 62 h 62"/>
                  <a:gd name="T26" fmla="*/ 6 w 22"/>
                  <a:gd name="T27" fmla="*/ 52 h 62"/>
                  <a:gd name="T28" fmla="*/ 14 w 22"/>
                  <a:gd name="T29" fmla="*/ 32 h 62"/>
                  <a:gd name="T30" fmla="*/ 20 w 22"/>
                  <a:gd name="T31" fmla="*/ 10 h 62"/>
                  <a:gd name="T32" fmla="*/ 22 w 22"/>
                  <a:gd name="T33" fmla="*/ 4 h 62"/>
                  <a:gd name="T34" fmla="*/ 20 w 22"/>
                  <a:gd name="T35" fmla="*/ 0 h 62"/>
                  <a:gd name="T36" fmla="*/ 20 w 22"/>
                  <a:gd name="T3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62">
                    <a:moveTo>
                      <a:pt x="20" y="0"/>
                    </a:moveTo>
                    <a:lnTo>
                      <a:pt x="20" y="0"/>
                    </a:lnTo>
                    <a:lnTo>
                      <a:pt x="18" y="0"/>
                    </a:lnTo>
                    <a:lnTo>
                      <a:pt x="18" y="2"/>
                    </a:lnTo>
                    <a:lnTo>
                      <a:pt x="16" y="10"/>
                    </a:lnTo>
                    <a:lnTo>
                      <a:pt x="14" y="18"/>
                    </a:lnTo>
                    <a:lnTo>
                      <a:pt x="10" y="24"/>
                    </a:lnTo>
                    <a:lnTo>
                      <a:pt x="10" y="24"/>
                    </a:lnTo>
                    <a:lnTo>
                      <a:pt x="4" y="32"/>
                    </a:lnTo>
                    <a:lnTo>
                      <a:pt x="0" y="42"/>
                    </a:lnTo>
                    <a:lnTo>
                      <a:pt x="0" y="54"/>
                    </a:lnTo>
                    <a:lnTo>
                      <a:pt x="0" y="62"/>
                    </a:lnTo>
                    <a:lnTo>
                      <a:pt x="0" y="62"/>
                    </a:lnTo>
                    <a:lnTo>
                      <a:pt x="6" y="52"/>
                    </a:lnTo>
                    <a:lnTo>
                      <a:pt x="14" y="32"/>
                    </a:lnTo>
                    <a:lnTo>
                      <a:pt x="20" y="10"/>
                    </a:lnTo>
                    <a:lnTo>
                      <a:pt x="22" y="4"/>
                    </a:lnTo>
                    <a:lnTo>
                      <a:pt x="20" y="0"/>
                    </a:lnTo>
                    <a:lnTo>
                      <a:pt x="2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51" name="Freeform 260"/>
              <p:cNvSpPr>
                <a:spLocks/>
              </p:cNvSpPr>
              <p:nvPr/>
            </p:nvSpPr>
            <p:spPr bwMode="auto">
              <a:xfrm>
                <a:off x="5400675" y="2085975"/>
                <a:ext cx="330200" cy="282575"/>
              </a:xfrm>
              <a:custGeom>
                <a:avLst/>
                <a:gdLst>
                  <a:gd name="T0" fmla="*/ 4 w 208"/>
                  <a:gd name="T1" fmla="*/ 32 h 178"/>
                  <a:gd name="T2" fmla="*/ 8 w 208"/>
                  <a:gd name="T3" fmla="*/ 44 h 178"/>
                  <a:gd name="T4" fmla="*/ 4 w 208"/>
                  <a:gd name="T5" fmla="*/ 50 h 178"/>
                  <a:gd name="T6" fmla="*/ 4 w 208"/>
                  <a:gd name="T7" fmla="*/ 54 h 178"/>
                  <a:gd name="T8" fmla="*/ 12 w 208"/>
                  <a:gd name="T9" fmla="*/ 68 h 178"/>
                  <a:gd name="T10" fmla="*/ 18 w 208"/>
                  <a:gd name="T11" fmla="*/ 74 h 178"/>
                  <a:gd name="T12" fmla="*/ 16 w 208"/>
                  <a:gd name="T13" fmla="*/ 78 h 178"/>
                  <a:gd name="T14" fmla="*/ 10 w 208"/>
                  <a:gd name="T15" fmla="*/ 80 h 178"/>
                  <a:gd name="T16" fmla="*/ 10 w 208"/>
                  <a:gd name="T17" fmla="*/ 84 h 178"/>
                  <a:gd name="T18" fmla="*/ 12 w 208"/>
                  <a:gd name="T19" fmla="*/ 98 h 178"/>
                  <a:gd name="T20" fmla="*/ 8 w 208"/>
                  <a:gd name="T21" fmla="*/ 116 h 178"/>
                  <a:gd name="T22" fmla="*/ 6 w 208"/>
                  <a:gd name="T23" fmla="*/ 130 h 178"/>
                  <a:gd name="T24" fmla="*/ 20 w 208"/>
                  <a:gd name="T25" fmla="*/ 138 h 178"/>
                  <a:gd name="T26" fmla="*/ 42 w 208"/>
                  <a:gd name="T27" fmla="*/ 142 h 178"/>
                  <a:gd name="T28" fmla="*/ 48 w 208"/>
                  <a:gd name="T29" fmla="*/ 146 h 178"/>
                  <a:gd name="T30" fmla="*/ 46 w 208"/>
                  <a:gd name="T31" fmla="*/ 150 h 178"/>
                  <a:gd name="T32" fmla="*/ 46 w 208"/>
                  <a:gd name="T33" fmla="*/ 164 h 178"/>
                  <a:gd name="T34" fmla="*/ 50 w 208"/>
                  <a:gd name="T35" fmla="*/ 166 h 178"/>
                  <a:gd name="T36" fmla="*/ 56 w 208"/>
                  <a:gd name="T37" fmla="*/ 164 h 178"/>
                  <a:gd name="T38" fmla="*/ 62 w 208"/>
                  <a:gd name="T39" fmla="*/ 158 h 178"/>
                  <a:gd name="T40" fmla="*/ 68 w 208"/>
                  <a:gd name="T41" fmla="*/ 160 h 178"/>
                  <a:gd name="T42" fmla="*/ 66 w 208"/>
                  <a:gd name="T43" fmla="*/ 168 h 178"/>
                  <a:gd name="T44" fmla="*/ 62 w 208"/>
                  <a:gd name="T45" fmla="*/ 174 h 178"/>
                  <a:gd name="T46" fmla="*/ 66 w 208"/>
                  <a:gd name="T47" fmla="*/ 176 h 178"/>
                  <a:gd name="T48" fmla="*/ 78 w 208"/>
                  <a:gd name="T49" fmla="*/ 170 h 178"/>
                  <a:gd name="T50" fmla="*/ 98 w 208"/>
                  <a:gd name="T51" fmla="*/ 166 h 178"/>
                  <a:gd name="T52" fmla="*/ 138 w 208"/>
                  <a:gd name="T53" fmla="*/ 154 h 178"/>
                  <a:gd name="T54" fmla="*/ 148 w 208"/>
                  <a:gd name="T55" fmla="*/ 150 h 178"/>
                  <a:gd name="T56" fmla="*/ 158 w 208"/>
                  <a:gd name="T57" fmla="*/ 150 h 178"/>
                  <a:gd name="T58" fmla="*/ 162 w 208"/>
                  <a:gd name="T59" fmla="*/ 152 h 178"/>
                  <a:gd name="T60" fmla="*/ 168 w 208"/>
                  <a:gd name="T61" fmla="*/ 148 h 178"/>
                  <a:gd name="T62" fmla="*/ 174 w 208"/>
                  <a:gd name="T63" fmla="*/ 144 h 178"/>
                  <a:gd name="T64" fmla="*/ 190 w 208"/>
                  <a:gd name="T65" fmla="*/ 142 h 178"/>
                  <a:gd name="T66" fmla="*/ 200 w 208"/>
                  <a:gd name="T67" fmla="*/ 138 h 178"/>
                  <a:gd name="T68" fmla="*/ 208 w 208"/>
                  <a:gd name="T69" fmla="*/ 138 h 178"/>
                  <a:gd name="T70" fmla="*/ 112 w 208"/>
                  <a:gd name="T71" fmla="*/ 62 h 178"/>
                  <a:gd name="T72" fmla="*/ 8 w 208"/>
                  <a:gd name="T73" fmla="*/ 0 h 178"/>
                  <a:gd name="T74" fmla="*/ 4 w 208"/>
                  <a:gd name="T75" fmla="*/ 6 h 178"/>
                  <a:gd name="T76" fmla="*/ 0 w 208"/>
                  <a:gd name="T77" fmla="*/ 22 h 178"/>
                  <a:gd name="T78" fmla="*/ 4 w 208"/>
                  <a:gd name="T79" fmla="*/ 32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8" h="178">
                    <a:moveTo>
                      <a:pt x="4" y="32"/>
                    </a:moveTo>
                    <a:lnTo>
                      <a:pt x="4" y="32"/>
                    </a:lnTo>
                    <a:lnTo>
                      <a:pt x="6" y="40"/>
                    </a:lnTo>
                    <a:lnTo>
                      <a:pt x="8" y="44"/>
                    </a:lnTo>
                    <a:lnTo>
                      <a:pt x="6" y="48"/>
                    </a:lnTo>
                    <a:lnTo>
                      <a:pt x="4" y="50"/>
                    </a:lnTo>
                    <a:lnTo>
                      <a:pt x="2" y="52"/>
                    </a:lnTo>
                    <a:lnTo>
                      <a:pt x="4" y="54"/>
                    </a:lnTo>
                    <a:lnTo>
                      <a:pt x="6" y="60"/>
                    </a:lnTo>
                    <a:lnTo>
                      <a:pt x="12" y="68"/>
                    </a:lnTo>
                    <a:lnTo>
                      <a:pt x="12" y="68"/>
                    </a:lnTo>
                    <a:lnTo>
                      <a:pt x="18" y="74"/>
                    </a:lnTo>
                    <a:lnTo>
                      <a:pt x="16" y="76"/>
                    </a:lnTo>
                    <a:lnTo>
                      <a:pt x="16" y="78"/>
                    </a:lnTo>
                    <a:lnTo>
                      <a:pt x="12" y="78"/>
                    </a:lnTo>
                    <a:lnTo>
                      <a:pt x="10" y="80"/>
                    </a:lnTo>
                    <a:lnTo>
                      <a:pt x="10" y="84"/>
                    </a:lnTo>
                    <a:lnTo>
                      <a:pt x="10" y="84"/>
                    </a:lnTo>
                    <a:lnTo>
                      <a:pt x="12" y="92"/>
                    </a:lnTo>
                    <a:lnTo>
                      <a:pt x="12" y="98"/>
                    </a:lnTo>
                    <a:lnTo>
                      <a:pt x="8" y="116"/>
                    </a:lnTo>
                    <a:lnTo>
                      <a:pt x="8" y="116"/>
                    </a:lnTo>
                    <a:lnTo>
                      <a:pt x="6" y="126"/>
                    </a:lnTo>
                    <a:lnTo>
                      <a:pt x="6" y="130"/>
                    </a:lnTo>
                    <a:lnTo>
                      <a:pt x="10" y="134"/>
                    </a:lnTo>
                    <a:lnTo>
                      <a:pt x="20" y="138"/>
                    </a:lnTo>
                    <a:lnTo>
                      <a:pt x="20" y="138"/>
                    </a:lnTo>
                    <a:lnTo>
                      <a:pt x="42" y="142"/>
                    </a:lnTo>
                    <a:lnTo>
                      <a:pt x="46" y="144"/>
                    </a:lnTo>
                    <a:lnTo>
                      <a:pt x="48" y="146"/>
                    </a:lnTo>
                    <a:lnTo>
                      <a:pt x="46" y="150"/>
                    </a:lnTo>
                    <a:lnTo>
                      <a:pt x="46" y="150"/>
                    </a:lnTo>
                    <a:lnTo>
                      <a:pt x="46" y="158"/>
                    </a:lnTo>
                    <a:lnTo>
                      <a:pt x="46" y="164"/>
                    </a:lnTo>
                    <a:lnTo>
                      <a:pt x="48" y="166"/>
                    </a:lnTo>
                    <a:lnTo>
                      <a:pt x="50" y="166"/>
                    </a:lnTo>
                    <a:lnTo>
                      <a:pt x="52" y="166"/>
                    </a:lnTo>
                    <a:lnTo>
                      <a:pt x="56" y="164"/>
                    </a:lnTo>
                    <a:lnTo>
                      <a:pt x="56" y="164"/>
                    </a:lnTo>
                    <a:lnTo>
                      <a:pt x="62" y="158"/>
                    </a:lnTo>
                    <a:lnTo>
                      <a:pt x="66" y="158"/>
                    </a:lnTo>
                    <a:lnTo>
                      <a:pt x="68" y="160"/>
                    </a:lnTo>
                    <a:lnTo>
                      <a:pt x="70" y="162"/>
                    </a:lnTo>
                    <a:lnTo>
                      <a:pt x="66" y="168"/>
                    </a:lnTo>
                    <a:lnTo>
                      <a:pt x="66" y="168"/>
                    </a:lnTo>
                    <a:lnTo>
                      <a:pt x="62" y="174"/>
                    </a:lnTo>
                    <a:lnTo>
                      <a:pt x="62" y="178"/>
                    </a:lnTo>
                    <a:lnTo>
                      <a:pt x="66" y="176"/>
                    </a:lnTo>
                    <a:lnTo>
                      <a:pt x="78" y="170"/>
                    </a:lnTo>
                    <a:lnTo>
                      <a:pt x="78" y="170"/>
                    </a:lnTo>
                    <a:lnTo>
                      <a:pt x="88" y="168"/>
                    </a:lnTo>
                    <a:lnTo>
                      <a:pt x="98" y="166"/>
                    </a:lnTo>
                    <a:lnTo>
                      <a:pt x="114" y="162"/>
                    </a:lnTo>
                    <a:lnTo>
                      <a:pt x="138" y="154"/>
                    </a:lnTo>
                    <a:lnTo>
                      <a:pt x="138" y="154"/>
                    </a:lnTo>
                    <a:lnTo>
                      <a:pt x="148" y="150"/>
                    </a:lnTo>
                    <a:lnTo>
                      <a:pt x="154" y="150"/>
                    </a:lnTo>
                    <a:lnTo>
                      <a:pt x="158" y="150"/>
                    </a:lnTo>
                    <a:lnTo>
                      <a:pt x="160" y="150"/>
                    </a:lnTo>
                    <a:lnTo>
                      <a:pt x="162" y="152"/>
                    </a:lnTo>
                    <a:lnTo>
                      <a:pt x="168" y="148"/>
                    </a:lnTo>
                    <a:lnTo>
                      <a:pt x="168" y="148"/>
                    </a:lnTo>
                    <a:lnTo>
                      <a:pt x="172" y="144"/>
                    </a:lnTo>
                    <a:lnTo>
                      <a:pt x="174" y="144"/>
                    </a:lnTo>
                    <a:lnTo>
                      <a:pt x="180" y="144"/>
                    </a:lnTo>
                    <a:lnTo>
                      <a:pt x="190" y="142"/>
                    </a:lnTo>
                    <a:lnTo>
                      <a:pt x="190" y="142"/>
                    </a:lnTo>
                    <a:lnTo>
                      <a:pt x="200" y="138"/>
                    </a:lnTo>
                    <a:lnTo>
                      <a:pt x="208" y="138"/>
                    </a:lnTo>
                    <a:lnTo>
                      <a:pt x="208" y="138"/>
                    </a:lnTo>
                    <a:lnTo>
                      <a:pt x="162" y="98"/>
                    </a:lnTo>
                    <a:lnTo>
                      <a:pt x="112" y="62"/>
                    </a:lnTo>
                    <a:lnTo>
                      <a:pt x="60" y="30"/>
                    </a:lnTo>
                    <a:lnTo>
                      <a:pt x="8" y="0"/>
                    </a:lnTo>
                    <a:lnTo>
                      <a:pt x="8" y="0"/>
                    </a:lnTo>
                    <a:lnTo>
                      <a:pt x="4" y="6"/>
                    </a:lnTo>
                    <a:lnTo>
                      <a:pt x="0" y="14"/>
                    </a:lnTo>
                    <a:lnTo>
                      <a:pt x="0" y="22"/>
                    </a:lnTo>
                    <a:lnTo>
                      <a:pt x="4" y="32"/>
                    </a:lnTo>
                    <a:lnTo>
                      <a:pt x="4" y="3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52" name="Freeform 261"/>
              <p:cNvSpPr>
                <a:spLocks/>
              </p:cNvSpPr>
              <p:nvPr/>
            </p:nvSpPr>
            <p:spPr bwMode="auto">
              <a:xfrm>
                <a:off x="5314950" y="2311400"/>
                <a:ext cx="41275" cy="31750"/>
              </a:xfrm>
              <a:custGeom>
                <a:avLst/>
                <a:gdLst>
                  <a:gd name="T0" fmla="*/ 4 w 26"/>
                  <a:gd name="T1" fmla="*/ 14 h 20"/>
                  <a:gd name="T2" fmla="*/ 4 w 26"/>
                  <a:gd name="T3" fmla="*/ 14 h 20"/>
                  <a:gd name="T4" fmla="*/ 6 w 26"/>
                  <a:gd name="T5" fmla="*/ 16 h 20"/>
                  <a:gd name="T6" fmla="*/ 10 w 26"/>
                  <a:gd name="T7" fmla="*/ 20 h 20"/>
                  <a:gd name="T8" fmla="*/ 10 w 26"/>
                  <a:gd name="T9" fmla="*/ 20 h 20"/>
                  <a:gd name="T10" fmla="*/ 12 w 26"/>
                  <a:gd name="T11" fmla="*/ 20 h 20"/>
                  <a:gd name="T12" fmla="*/ 16 w 26"/>
                  <a:gd name="T13" fmla="*/ 18 h 20"/>
                  <a:gd name="T14" fmla="*/ 16 w 26"/>
                  <a:gd name="T15" fmla="*/ 18 h 20"/>
                  <a:gd name="T16" fmla="*/ 16 w 26"/>
                  <a:gd name="T17" fmla="*/ 18 h 20"/>
                  <a:gd name="T18" fmla="*/ 16 w 26"/>
                  <a:gd name="T19" fmla="*/ 16 h 20"/>
                  <a:gd name="T20" fmla="*/ 16 w 26"/>
                  <a:gd name="T21" fmla="*/ 14 h 20"/>
                  <a:gd name="T22" fmla="*/ 18 w 26"/>
                  <a:gd name="T23" fmla="*/ 12 h 20"/>
                  <a:gd name="T24" fmla="*/ 18 w 26"/>
                  <a:gd name="T25" fmla="*/ 12 h 20"/>
                  <a:gd name="T26" fmla="*/ 18 w 26"/>
                  <a:gd name="T27" fmla="*/ 12 h 20"/>
                  <a:gd name="T28" fmla="*/ 20 w 26"/>
                  <a:gd name="T29" fmla="*/ 12 h 20"/>
                  <a:gd name="T30" fmla="*/ 22 w 26"/>
                  <a:gd name="T31" fmla="*/ 12 h 20"/>
                  <a:gd name="T32" fmla="*/ 24 w 26"/>
                  <a:gd name="T33" fmla="*/ 10 h 20"/>
                  <a:gd name="T34" fmla="*/ 24 w 26"/>
                  <a:gd name="T35" fmla="*/ 10 h 20"/>
                  <a:gd name="T36" fmla="*/ 26 w 26"/>
                  <a:gd name="T37" fmla="*/ 8 h 20"/>
                  <a:gd name="T38" fmla="*/ 24 w 26"/>
                  <a:gd name="T39" fmla="*/ 6 h 20"/>
                  <a:gd name="T40" fmla="*/ 14 w 26"/>
                  <a:gd name="T41" fmla="*/ 2 h 20"/>
                  <a:gd name="T42" fmla="*/ 14 w 26"/>
                  <a:gd name="T43" fmla="*/ 2 h 20"/>
                  <a:gd name="T44" fmla="*/ 8 w 26"/>
                  <a:gd name="T45" fmla="*/ 0 h 20"/>
                  <a:gd name="T46" fmla="*/ 8 w 26"/>
                  <a:gd name="T47" fmla="*/ 2 h 20"/>
                  <a:gd name="T48" fmla="*/ 12 w 26"/>
                  <a:gd name="T49" fmla="*/ 6 h 20"/>
                  <a:gd name="T50" fmla="*/ 12 w 26"/>
                  <a:gd name="T51" fmla="*/ 8 h 20"/>
                  <a:gd name="T52" fmla="*/ 12 w 26"/>
                  <a:gd name="T53" fmla="*/ 10 h 20"/>
                  <a:gd name="T54" fmla="*/ 12 w 26"/>
                  <a:gd name="T55" fmla="*/ 10 h 20"/>
                  <a:gd name="T56" fmla="*/ 10 w 26"/>
                  <a:gd name="T57" fmla="*/ 12 h 20"/>
                  <a:gd name="T58" fmla="*/ 8 w 26"/>
                  <a:gd name="T59" fmla="*/ 10 h 20"/>
                  <a:gd name="T60" fmla="*/ 8 w 26"/>
                  <a:gd name="T61" fmla="*/ 8 h 20"/>
                  <a:gd name="T62" fmla="*/ 6 w 26"/>
                  <a:gd name="T63" fmla="*/ 8 h 20"/>
                  <a:gd name="T64" fmla="*/ 6 w 26"/>
                  <a:gd name="T65" fmla="*/ 8 h 20"/>
                  <a:gd name="T66" fmla="*/ 4 w 26"/>
                  <a:gd name="T67" fmla="*/ 10 h 20"/>
                  <a:gd name="T68" fmla="*/ 2 w 26"/>
                  <a:gd name="T69" fmla="*/ 10 h 20"/>
                  <a:gd name="T70" fmla="*/ 0 w 26"/>
                  <a:gd name="T71" fmla="*/ 12 h 20"/>
                  <a:gd name="T72" fmla="*/ 0 w 26"/>
                  <a:gd name="T73" fmla="*/ 14 h 20"/>
                  <a:gd name="T74" fmla="*/ 0 w 26"/>
                  <a:gd name="T75" fmla="*/ 14 h 20"/>
                  <a:gd name="T76" fmla="*/ 0 w 26"/>
                  <a:gd name="T77" fmla="*/ 16 h 20"/>
                  <a:gd name="T78" fmla="*/ 0 w 26"/>
                  <a:gd name="T79" fmla="*/ 16 h 20"/>
                  <a:gd name="T80" fmla="*/ 4 w 26"/>
                  <a:gd name="T81" fmla="*/ 14 h 20"/>
                  <a:gd name="T82" fmla="*/ 4 w 26"/>
                  <a:gd name="T83" fmla="*/ 1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6" h="20">
                    <a:moveTo>
                      <a:pt x="4" y="14"/>
                    </a:moveTo>
                    <a:lnTo>
                      <a:pt x="4" y="14"/>
                    </a:lnTo>
                    <a:lnTo>
                      <a:pt x="6" y="16"/>
                    </a:lnTo>
                    <a:lnTo>
                      <a:pt x="10" y="20"/>
                    </a:lnTo>
                    <a:lnTo>
                      <a:pt x="10" y="20"/>
                    </a:lnTo>
                    <a:lnTo>
                      <a:pt x="12" y="20"/>
                    </a:lnTo>
                    <a:lnTo>
                      <a:pt x="16" y="18"/>
                    </a:lnTo>
                    <a:lnTo>
                      <a:pt x="16" y="18"/>
                    </a:lnTo>
                    <a:lnTo>
                      <a:pt x="16" y="18"/>
                    </a:lnTo>
                    <a:lnTo>
                      <a:pt x="16" y="16"/>
                    </a:lnTo>
                    <a:lnTo>
                      <a:pt x="16" y="14"/>
                    </a:lnTo>
                    <a:lnTo>
                      <a:pt x="18" y="12"/>
                    </a:lnTo>
                    <a:lnTo>
                      <a:pt x="18" y="12"/>
                    </a:lnTo>
                    <a:lnTo>
                      <a:pt x="18" y="12"/>
                    </a:lnTo>
                    <a:lnTo>
                      <a:pt x="20" y="12"/>
                    </a:lnTo>
                    <a:lnTo>
                      <a:pt x="22" y="12"/>
                    </a:lnTo>
                    <a:lnTo>
                      <a:pt x="24" y="10"/>
                    </a:lnTo>
                    <a:lnTo>
                      <a:pt x="24" y="10"/>
                    </a:lnTo>
                    <a:lnTo>
                      <a:pt x="26" y="8"/>
                    </a:lnTo>
                    <a:lnTo>
                      <a:pt x="24" y="6"/>
                    </a:lnTo>
                    <a:lnTo>
                      <a:pt x="14" y="2"/>
                    </a:lnTo>
                    <a:lnTo>
                      <a:pt x="14" y="2"/>
                    </a:lnTo>
                    <a:lnTo>
                      <a:pt x="8" y="0"/>
                    </a:lnTo>
                    <a:lnTo>
                      <a:pt x="8" y="2"/>
                    </a:lnTo>
                    <a:lnTo>
                      <a:pt x="12" y="6"/>
                    </a:lnTo>
                    <a:lnTo>
                      <a:pt x="12" y="8"/>
                    </a:lnTo>
                    <a:lnTo>
                      <a:pt x="12" y="10"/>
                    </a:lnTo>
                    <a:lnTo>
                      <a:pt x="12" y="10"/>
                    </a:lnTo>
                    <a:lnTo>
                      <a:pt x="10" y="12"/>
                    </a:lnTo>
                    <a:lnTo>
                      <a:pt x="8" y="10"/>
                    </a:lnTo>
                    <a:lnTo>
                      <a:pt x="8" y="8"/>
                    </a:lnTo>
                    <a:lnTo>
                      <a:pt x="6" y="8"/>
                    </a:lnTo>
                    <a:lnTo>
                      <a:pt x="6" y="8"/>
                    </a:lnTo>
                    <a:lnTo>
                      <a:pt x="4" y="10"/>
                    </a:lnTo>
                    <a:lnTo>
                      <a:pt x="2" y="10"/>
                    </a:lnTo>
                    <a:lnTo>
                      <a:pt x="0" y="12"/>
                    </a:lnTo>
                    <a:lnTo>
                      <a:pt x="0" y="14"/>
                    </a:lnTo>
                    <a:lnTo>
                      <a:pt x="0" y="14"/>
                    </a:lnTo>
                    <a:lnTo>
                      <a:pt x="0" y="16"/>
                    </a:lnTo>
                    <a:lnTo>
                      <a:pt x="0" y="16"/>
                    </a:lnTo>
                    <a:lnTo>
                      <a:pt x="4" y="14"/>
                    </a:lnTo>
                    <a:lnTo>
                      <a:pt x="4"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55" name="Freeform 264"/>
              <p:cNvSpPr>
                <a:spLocks/>
              </p:cNvSpPr>
              <p:nvPr/>
            </p:nvSpPr>
            <p:spPr bwMode="auto">
              <a:xfrm>
                <a:off x="5343525" y="2339975"/>
                <a:ext cx="6350" cy="9525"/>
              </a:xfrm>
              <a:custGeom>
                <a:avLst/>
                <a:gdLst>
                  <a:gd name="T0" fmla="*/ 0 w 4"/>
                  <a:gd name="T1" fmla="*/ 0 h 6"/>
                  <a:gd name="T2" fmla="*/ 0 w 4"/>
                  <a:gd name="T3" fmla="*/ 0 h 6"/>
                  <a:gd name="T4" fmla="*/ 0 w 4"/>
                  <a:gd name="T5" fmla="*/ 2 h 6"/>
                  <a:gd name="T6" fmla="*/ 2 w 4"/>
                  <a:gd name="T7" fmla="*/ 6 h 6"/>
                  <a:gd name="T8" fmla="*/ 4 w 4"/>
                  <a:gd name="T9" fmla="*/ 6 h 6"/>
                  <a:gd name="T10" fmla="*/ 4 w 4"/>
                  <a:gd name="T11" fmla="*/ 6 h 6"/>
                  <a:gd name="T12" fmla="*/ 4 w 4"/>
                  <a:gd name="T13" fmla="*/ 6 h 6"/>
                  <a:gd name="T14" fmla="*/ 4 w 4"/>
                  <a:gd name="T15" fmla="*/ 4 h 6"/>
                  <a:gd name="T16" fmla="*/ 4 w 4"/>
                  <a:gd name="T17" fmla="*/ 2 h 6"/>
                  <a:gd name="T18" fmla="*/ 0 w 4"/>
                  <a:gd name="T19" fmla="*/ 0 h 6"/>
                  <a:gd name="T20" fmla="*/ 0 w 4"/>
                  <a:gd name="T21" fmla="*/ 0 h 6"/>
                  <a:gd name="T22" fmla="*/ 0 w 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0"/>
                    </a:moveTo>
                    <a:lnTo>
                      <a:pt x="0" y="0"/>
                    </a:lnTo>
                    <a:lnTo>
                      <a:pt x="0" y="2"/>
                    </a:lnTo>
                    <a:lnTo>
                      <a:pt x="2" y="6"/>
                    </a:lnTo>
                    <a:lnTo>
                      <a:pt x="4" y="6"/>
                    </a:lnTo>
                    <a:lnTo>
                      <a:pt x="4" y="6"/>
                    </a:lnTo>
                    <a:lnTo>
                      <a:pt x="4" y="6"/>
                    </a:lnTo>
                    <a:lnTo>
                      <a:pt x="4" y="4"/>
                    </a:lnTo>
                    <a:lnTo>
                      <a:pt x="4" y="2"/>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5" name="Freeform 274"/>
              <p:cNvSpPr>
                <a:spLocks/>
              </p:cNvSpPr>
              <p:nvPr/>
            </p:nvSpPr>
            <p:spPr bwMode="auto">
              <a:xfrm>
                <a:off x="4514850" y="1943100"/>
                <a:ext cx="508000" cy="581025"/>
              </a:xfrm>
              <a:custGeom>
                <a:avLst/>
                <a:gdLst>
                  <a:gd name="T0" fmla="*/ 174 w 320"/>
                  <a:gd name="T1" fmla="*/ 30 h 366"/>
                  <a:gd name="T2" fmla="*/ 168 w 320"/>
                  <a:gd name="T3" fmla="*/ 46 h 366"/>
                  <a:gd name="T4" fmla="*/ 194 w 320"/>
                  <a:gd name="T5" fmla="*/ 52 h 366"/>
                  <a:gd name="T6" fmla="*/ 206 w 320"/>
                  <a:gd name="T7" fmla="*/ 32 h 366"/>
                  <a:gd name="T8" fmla="*/ 222 w 320"/>
                  <a:gd name="T9" fmla="*/ 38 h 366"/>
                  <a:gd name="T10" fmla="*/ 202 w 320"/>
                  <a:gd name="T11" fmla="*/ 54 h 366"/>
                  <a:gd name="T12" fmla="*/ 184 w 320"/>
                  <a:gd name="T13" fmla="*/ 62 h 366"/>
                  <a:gd name="T14" fmla="*/ 162 w 320"/>
                  <a:gd name="T15" fmla="*/ 50 h 366"/>
                  <a:gd name="T16" fmla="*/ 134 w 320"/>
                  <a:gd name="T17" fmla="*/ 60 h 366"/>
                  <a:gd name="T18" fmla="*/ 120 w 320"/>
                  <a:gd name="T19" fmla="*/ 78 h 366"/>
                  <a:gd name="T20" fmla="*/ 106 w 320"/>
                  <a:gd name="T21" fmla="*/ 86 h 366"/>
                  <a:gd name="T22" fmla="*/ 70 w 320"/>
                  <a:gd name="T23" fmla="*/ 96 h 366"/>
                  <a:gd name="T24" fmla="*/ 88 w 320"/>
                  <a:gd name="T25" fmla="*/ 112 h 366"/>
                  <a:gd name="T26" fmla="*/ 70 w 320"/>
                  <a:gd name="T27" fmla="*/ 120 h 366"/>
                  <a:gd name="T28" fmla="*/ 36 w 320"/>
                  <a:gd name="T29" fmla="*/ 132 h 366"/>
                  <a:gd name="T30" fmla="*/ 6 w 320"/>
                  <a:gd name="T31" fmla="*/ 134 h 366"/>
                  <a:gd name="T32" fmla="*/ 6 w 320"/>
                  <a:gd name="T33" fmla="*/ 146 h 366"/>
                  <a:gd name="T34" fmla="*/ 38 w 320"/>
                  <a:gd name="T35" fmla="*/ 156 h 366"/>
                  <a:gd name="T36" fmla="*/ 2 w 320"/>
                  <a:gd name="T37" fmla="*/ 162 h 366"/>
                  <a:gd name="T38" fmla="*/ 6 w 320"/>
                  <a:gd name="T39" fmla="*/ 182 h 366"/>
                  <a:gd name="T40" fmla="*/ 28 w 320"/>
                  <a:gd name="T41" fmla="*/ 188 h 366"/>
                  <a:gd name="T42" fmla="*/ 68 w 320"/>
                  <a:gd name="T43" fmla="*/ 188 h 366"/>
                  <a:gd name="T44" fmla="*/ 76 w 320"/>
                  <a:gd name="T45" fmla="*/ 194 h 366"/>
                  <a:gd name="T46" fmla="*/ 52 w 320"/>
                  <a:gd name="T47" fmla="*/ 196 h 366"/>
                  <a:gd name="T48" fmla="*/ 12 w 320"/>
                  <a:gd name="T49" fmla="*/ 198 h 366"/>
                  <a:gd name="T50" fmla="*/ 16 w 320"/>
                  <a:gd name="T51" fmla="*/ 212 h 366"/>
                  <a:gd name="T52" fmla="*/ 8 w 320"/>
                  <a:gd name="T53" fmla="*/ 220 h 366"/>
                  <a:gd name="T54" fmla="*/ 14 w 320"/>
                  <a:gd name="T55" fmla="*/ 244 h 366"/>
                  <a:gd name="T56" fmla="*/ 28 w 320"/>
                  <a:gd name="T57" fmla="*/ 246 h 366"/>
                  <a:gd name="T58" fmla="*/ 38 w 320"/>
                  <a:gd name="T59" fmla="*/ 240 h 366"/>
                  <a:gd name="T60" fmla="*/ 28 w 320"/>
                  <a:gd name="T61" fmla="*/ 266 h 366"/>
                  <a:gd name="T62" fmla="*/ 10 w 320"/>
                  <a:gd name="T63" fmla="*/ 280 h 366"/>
                  <a:gd name="T64" fmla="*/ 28 w 320"/>
                  <a:gd name="T65" fmla="*/ 294 h 366"/>
                  <a:gd name="T66" fmla="*/ 38 w 320"/>
                  <a:gd name="T67" fmla="*/ 300 h 366"/>
                  <a:gd name="T68" fmla="*/ 26 w 320"/>
                  <a:gd name="T69" fmla="*/ 314 h 366"/>
                  <a:gd name="T70" fmla="*/ 32 w 320"/>
                  <a:gd name="T71" fmla="*/ 338 h 366"/>
                  <a:gd name="T72" fmla="*/ 56 w 320"/>
                  <a:gd name="T73" fmla="*/ 358 h 366"/>
                  <a:gd name="T74" fmla="*/ 72 w 320"/>
                  <a:gd name="T75" fmla="*/ 366 h 366"/>
                  <a:gd name="T76" fmla="*/ 124 w 320"/>
                  <a:gd name="T77" fmla="*/ 350 h 366"/>
                  <a:gd name="T78" fmla="*/ 150 w 320"/>
                  <a:gd name="T79" fmla="*/ 326 h 366"/>
                  <a:gd name="T80" fmla="*/ 164 w 320"/>
                  <a:gd name="T81" fmla="*/ 310 h 366"/>
                  <a:gd name="T82" fmla="*/ 186 w 320"/>
                  <a:gd name="T83" fmla="*/ 304 h 366"/>
                  <a:gd name="T84" fmla="*/ 188 w 320"/>
                  <a:gd name="T85" fmla="*/ 278 h 366"/>
                  <a:gd name="T86" fmla="*/ 196 w 320"/>
                  <a:gd name="T87" fmla="*/ 284 h 366"/>
                  <a:gd name="T88" fmla="*/ 210 w 320"/>
                  <a:gd name="T89" fmla="*/ 302 h 366"/>
                  <a:gd name="T90" fmla="*/ 232 w 320"/>
                  <a:gd name="T91" fmla="*/ 314 h 366"/>
                  <a:gd name="T92" fmla="*/ 238 w 320"/>
                  <a:gd name="T93" fmla="*/ 272 h 366"/>
                  <a:gd name="T94" fmla="*/ 256 w 320"/>
                  <a:gd name="T95" fmla="*/ 256 h 366"/>
                  <a:gd name="T96" fmla="*/ 262 w 320"/>
                  <a:gd name="T97" fmla="*/ 234 h 366"/>
                  <a:gd name="T98" fmla="*/ 252 w 320"/>
                  <a:gd name="T99" fmla="*/ 198 h 366"/>
                  <a:gd name="T100" fmla="*/ 274 w 320"/>
                  <a:gd name="T101" fmla="*/ 180 h 366"/>
                  <a:gd name="T102" fmla="*/ 250 w 320"/>
                  <a:gd name="T103" fmla="*/ 120 h 366"/>
                  <a:gd name="T104" fmla="*/ 248 w 320"/>
                  <a:gd name="T105" fmla="*/ 86 h 366"/>
                  <a:gd name="T106" fmla="*/ 246 w 320"/>
                  <a:gd name="T107" fmla="*/ 64 h 366"/>
                  <a:gd name="T108" fmla="*/ 282 w 320"/>
                  <a:gd name="T109" fmla="*/ 24 h 366"/>
                  <a:gd name="T110" fmla="*/ 320 w 320"/>
                  <a:gd name="T111" fmla="*/ 12 h 366"/>
                  <a:gd name="T112" fmla="*/ 214 w 320"/>
                  <a:gd name="T113"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366">
                    <a:moveTo>
                      <a:pt x="192" y="8"/>
                    </a:moveTo>
                    <a:lnTo>
                      <a:pt x="192" y="8"/>
                    </a:lnTo>
                    <a:lnTo>
                      <a:pt x="192" y="10"/>
                    </a:lnTo>
                    <a:lnTo>
                      <a:pt x="192" y="12"/>
                    </a:lnTo>
                    <a:lnTo>
                      <a:pt x="188" y="14"/>
                    </a:lnTo>
                    <a:lnTo>
                      <a:pt x="182" y="14"/>
                    </a:lnTo>
                    <a:lnTo>
                      <a:pt x="182" y="16"/>
                    </a:lnTo>
                    <a:lnTo>
                      <a:pt x="180" y="20"/>
                    </a:lnTo>
                    <a:lnTo>
                      <a:pt x="180" y="20"/>
                    </a:lnTo>
                    <a:lnTo>
                      <a:pt x="174" y="30"/>
                    </a:lnTo>
                    <a:lnTo>
                      <a:pt x="168" y="36"/>
                    </a:lnTo>
                    <a:lnTo>
                      <a:pt x="162" y="38"/>
                    </a:lnTo>
                    <a:lnTo>
                      <a:pt x="158" y="44"/>
                    </a:lnTo>
                    <a:lnTo>
                      <a:pt x="158" y="44"/>
                    </a:lnTo>
                    <a:lnTo>
                      <a:pt x="158" y="46"/>
                    </a:lnTo>
                    <a:lnTo>
                      <a:pt x="160" y="48"/>
                    </a:lnTo>
                    <a:lnTo>
                      <a:pt x="162" y="46"/>
                    </a:lnTo>
                    <a:lnTo>
                      <a:pt x="166" y="46"/>
                    </a:lnTo>
                    <a:lnTo>
                      <a:pt x="168" y="46"/>
                    </a:lnTo>
                    <a:lnTo>
                      <a:pt x="168" y="46"/>
                    </a:lnTo>
                    <a:lnTo>
                      <a:pt x="168" y="46"/>
                    </a:lnTo>
                    <a:lnTo>
                      <a:pt x="170" y="50"/>
                    </a:lnTo>
                    <a:lnTo>
                      <a:pt x="170" y="50"/>
                    </a:lnTo>
                    <a:lnTo>
                      <a:pt x="172" y="52"/>
                    </a:lnTo>
                    <a:lnTo>
                      <a:pt x="172" y="54"/>
                    </a:lnTo>
                    <a:lnTo>
                      <a:pt x="172" y="54"/>
                    </a:lnTo>
                    <a:lnTo>
                      <a:pt x="174" y="56"/>
                    </a:lnTo>
                    <a:lnTo>
                      <a:pt x="176" y="56"/>
                    </a:lnTo>
                    <a:lnTo>
                      <a:pt x="184" y="56"/>
                    </a:lnTo>
                    <a:lnTo>
                      <a:pt x="194" y="52"/>
                    </a:lnTo>
                    <a:lnTo>
                      <a:pt x="206" y="42"/>
                    </a:lnTo>
                    <a:lnTo>
                      <a:pt x="206" y="42"/>
                    </a:lnTo>
                    <a:lnTo>
                      <a:pt x="210" y="38"/>
                    </a:lnTo>
                    <a:lnTo>
                      <a:pt x="212" y="36"/>
                    </a:lnTo>
                    <a:lnTo>
                      <a:pt x="212" y="36"/>
                    </a:lnTo>
                    <a:lnTo>
                      <a:pt x="208" y="36"/>
                    </a:lnTo>
                    <a:lnTo>
                      <a:pt x="204" y="34"/>
                    </a:lnTo>
                    <a:lnTo>
                      <a:pt x="204" y="34"/>
                    </a:lnTo>
                    <a:lnTo>
                      <a:pt x="206" y="32"/>
                    </a:lnTo>
                    <a:lnTo>
                      <a:pt x="206" y="32"/>
                    </a:lnTo>
                    <a:lnTo>
                      <a:pt x="214" y="28"/>
                    </a:lnTo>
                    <a:lnTo>
                      <a:pt x="216" y="26"/>
                    </a:lnTo>
                    <a:lnTo>
                      <a:pt x="222" y="28"/>
                    </a:lnTo>
                    <a:lnTo>
                      <a:pt x="222" y="28"/>
                    </a:lnTo>
                    <a:lnTo>
                      <a:pt x="226" y="28"/>
                    </a:lnTo>
                    <a:lnTo>
                      <a:pt x="226" y="28"/>
                    </a:lnTo>
                    <a:lnTo>
                      <a:pt x="220" y="32"/>
                    </a:lnTo>
                    <a:lnTo>
                      <a:pt x="216" y="36"/>
                    </a:lnTo>
                    <a:lnTo>
                      <a:pt x="216" y="36"/>
                    </a:lnTo>
                    <a:lnTo>
                      <a:pt x="222" y="38"/>
                    </a:lnTo>
                    <a:lnTo>
                      <a:pt x="222" y="38"/>
                    </a:lnTo>
                    <a:lnTo>
                      <a:pt x="226" y="40"/>
                    </a:lnTo>
                    <a:lnTo>
                      <a:pt x="222" y="42"/>
                    </a:lnTo>
                    <a:lnTo>
                      <a:pt x="204" y="50"/>
                    </a:lnTo>
                    <a:lnTo>
                      <a:pt x="204" y="50"/>
                    </a:lnTo>
                    <a:lnTo>
                      <a:pt x="198" y="52"/>
                    </a:lnTo>
                    <a:lnTo>
                      <a:pt x="198" y="54"/>
                    </a:lnTo>
                    <a:lnTo>
                      <a:pt x="200" y="54"/>
                    </a:lnTo>
                    <a:lnTo>
                      <a:pt x="202" y="54"/>
                    </a:lnTo>
                    <a:lnTo>
                      <a:pt x="202" y="54"/>
                    </a:lnTo>
                    <a:lnTo>
                      <a:pt x="202" y="56"/>
                    </a:lnTo>
                    <a:lnTo>
                      <a:pt x="202" y="56"/>
                    </a:lnTo>
                    <a:lnTo>
                      <a:pt x="202" y="58"/>
                    </a:lnTo>
                    <a:lnTo>
                      <a:pt x="204" y="58"/>
                    </a:lnTo>
                    <a:lnTo>
                      <a:pt x="206" y="60"/>
                    </a:lnTo>
                    <a:lnTo>
                      <a:pt x="204" y="62"/>
                    </a:lnTo>
                    <a:lnTo>
                      <a:pt x="204" y="62"/>
                    </a:lnTo>
                    <a:lnTo>
                      <a:pt x="198" y="62"/>
                    </a:lnTo>
                    <a:lnTo>
                      <a:pt x="192" y="62"/>
                    </a:lnTo>
                    <a:lnTo>
                      <a:pt x="184" y="62"/>
                    </a:lnTo>
                    <a:lnTo>
                      <a:pt x="180" y="62"/>
                    </a:lnTo>
                    <a:lnTo>
                      <a:pt x="176" y="64"/>
                    </a:lnTo>
                    <a:lnTo>
                      <a:pt x="176" y="64"/>
                    </a:lnTo>
                    <a:lnTo>
                      <a:pt x="172" y="68"/>
                    </a:lnTo>
                    <a:lnTo>
                      <a:pt x="172" y="66"/>
                    </a:lnTo>
                    <a:lnTo>
                      <a:pt x="172" y="62"/>
                    </a:lnTo>
                    <a:lnTo>
                      <a:pt x="168" y="56"/>
                    </a:lnTo>
                    <a:lnTo>
                      <a:pt x="168" y="56"/>
                    </a:lnTo>
                    <a:lnTo>
                      <a:pt x="166" y="50"/>
                    </a:lnTo>
                    <a:lnTo>
                      <a:pt x="162" y="50"/>
                    </a:lnTo>
                    <a:lnTo>
                      <a:pt x="158" y="52"/>
                    </a:lnTo>
                    <a:lnTo>
                      <a:pt x="154" y="54"/>
                    </a:lnTo>
                    <a:lnTo>
                      <a:pt x="154" y="54"/>
                    </a:lnTo>
                    <a:lnTo>
                      <a:pt x="148" y="56"/>
                    </a:lnTo>
                    <a:lnTo>
                      <a:pt x="146" y="60"/>
                    </a:lnTo>
                    <a:lnTo>
                      <a:pt x="146" y="62"/>
                    </a:lnTo>
                    <a:lnTo>
                      <a:pt x="144" y="60"/>
                    </a:lnTo>
                    <a:lnTo>
                      <a:pt x="144" y="60"/>
                    </a:lnTo>
                    <a:lnTo>
                      <a:pt x="140" y="60"/>
                    </a:lnTo>
                    <a:lnTo>
                      <a:pt x="134" y="60"/>
                    </a:lnTo>
                    <a:lnTo>
                      <a:pt x="122" y="66"/>
                    </a:lnTo>
                    <a:lnTo>
                      <a:pt x="122" y="66"/>
                    </a:lnTo>
                    <a:lnTo>
                      <a:pt x="118" y="68"/>
                    </a:lnTo>
                    <a:lnTo>
                      <a:pt x="120" y="68"/>
                    </a:lnTo>
                    <a:lnTo>
                      <a:pt x="124" y="72"/>
                    </a:lnTo>
                    <a:lnTo>
                      <a:pt x="126" y="74"/>
                    </a:lnTo>
                    <a:lnTo>
                      <a:pt x="126" y="76"/>
                    </a:lnTo>
                    <a:lnTo>
                      <a:pt x="124" y="76"/>
                    </a:lnTo>
                    <a:lnTo>
                      <a:pt x="120" y="78"/>
                    </a:lnTo>
                    <a:lnTo>
                      <a:pt x="120" y="78"/>
                    </a:lnTo>
                    <a:lnTo>
                      <a:pt x="114" y="78"/>
                    </a:lnTo>
                    <a:lnTo>
                      <a:pt x="112" y="80"/>
                    </a:lnTo>
                    <a:lnTo>
                      <a:pt x="112" y="80"/>
                    </a:lnTo>
                    <a:lnTo>
                      <a:pt x="114" y="82"/>
                    </a:lnTo>
                    <a:lnTo>
                      <a:pt x="114" y="84"/>
                    </a:lnTo>
                    <a:lnTo>
                      <a:pt x="108" y="82"/>
                    </a:lnTo>
                    <a:lnTo>
                      <a:pt x="108" y="82"/>
                    </a:lnTo>
                    <a:lnTo>
                      <a:pt x="102" y="82"/>
                    </a:lnTo>
                    <a:lnTo>
                      <a:pt x="102" y="82"/>
                    </a:lnTo>
                    <a:lnTo>
                      <a:pt x="106" y="86"/>
                    </a:lnTo>
                    <a:lnTo>
                      <a:pt x="106" y="88"/>
                    </a:lnTo>
                    <a:lnTo>
                      <a:pt x="102" y="88"/>
                    </a:lnTo>
                    <a:lnTo>
                      <a:pt x="102" y="88"/>
                    </a:lnTo>
                    <a:lnTo>
                      <a:pt x="90" y="90"/>
                    </a:lnTo>
                    <a:lnTo>
                      <a:pt x="82" y="88"/>
                    </a:lnTo>
                    <a:lnTo>
                      <a:pt x="76" y="88"/>
                    </a:lnTo>
                    <a:lnTo>
                      <a:pt x="70" y="88"/>
                    </a:lnTo>
                    <a:lnTo>
                      <a:pt x="70" y="88"/>
                    </a:lnTo>
                    <a:lnTo>
                      <a:pt x="70" y="92"/>
                    </a:lnTo>
                    <a:lnTo>
                      <a:pt x="70" y="96"/>
                    </a:lnTo>
                    <a:lnTo>
                      <a:pt x="74" y="98"/>
                    </a:lnTo>
                    <a:lnTo>
                      <a:pt x="84" y="100"/>
                    </a:lnTo>
                    <a:lnTo>
                      <a:pt x="84" y="100"/>
                    </a:lnTo>
                    <a:lnTo>
                      <a:pt x="90" y="98"/>
                    </a:lnTo>
                    <a:lnTo>
                      <a:pt x="90" y="100"/>
                    </a:lnTo>
                    <a:lnTo>
                      <a:pt x="86" y="104"/>
                    </a:lnTo>
                    <a:lnTo>
                      <a:pt x="86" y="106"/>
                    </a:lnTo>
                    <a:lnTo>
                      <a:pt x="88" y="110"/>
                    </a:lnTo>
                    <a:lnTo>
                      <a:pt x="88" y="110"/>
                    </a:lnTo>
                    <a:lnTo>
                      <a:pt x="88" y="112"/>
                    </a:lnTo>
                    <a:lnTo>
                      <a:pt x="84" y="110"/>
                    </a:lnTo>
                    <a:lnTo>
                      <a:pt x="72" y="106"/>
                    </a:lnTo>
                    <a:lnTo>
                      <a:pt x="64" y="106"/>
                    </a:lnTo>
                    <a:lnTo>
                      <a:pt x="56" y="108"/>
                    </a:lnTo>
                    <a:lnTo>
                      <a:pt x="56" y="108"/>
                    </a:lnTo>
                    <a:lnTo>
                      <a:pt x="48" y="112"/>
                    </a:lnTo>
                    <a:lnTo>
                      <a:pt x="52" y="114"/>
                    </a:lnTo>
                    <a:lnTo>
                      <a:pt x="62" y="116"/>
                    </a:lnTo>
                    <a:lnTo>
                      <a:pt x="66" y="118"/>
                    </a:lnTo>
                    <a:lnTo>
                      <a:pt x="70" y="120"/>
                    </a:lnTo>
                    <a:lnTo>
                      <a:pt x="70" y="120"/>
                    </a:lnTo>
                    <a:lnTo>
                      <a:pt x="70" y="124"/>
                    </a:lnTo>
                    <a:lnTo>
                      <a:pt x="68" y="122"/>
                    </a:lnTo>
                    <a:lnTo>
                      <a:pt x="60" y="120"/>
                    </a:lnTo>
                    <a:lnTo>
                      <a:pt x="54" y="120"/>
                    </a:lnTo>
                    <a:lnTo>
                      <a:pt x="48" y="122"/>
                    </a:lnTo>
                    <a:lnTo>
                      <a:pt x="48" y="122"/>
                    </a:lnTo>
                    <a:lnTo>
                      <a:pt x="38" y="128"/>
                    </a:lnTo>
                    <a:lnTo>
                      <a:pt x="36" y="130"/>
                    </a:lnTo>
                    <a:lnTo>
                      <a:pt x="36" y="132"/>
                    </a:lnTo>
                    <a:lnTo>
                      <a:pt x="36" y="132"/>
                    </a:lnTo>
                    <a:lnTo>
                      <a:pt x="32" y="132"/>
                    </a:lnTo>
                    <a:lnTo>
                      <a:pt x="32" y="132"/>
                    </a:lnTo>
                    <a:lnTo>
                      <a:pt x="28" y="132"/>
                    </a:lnTo>
                    <a:lnTo>
                      <a:pt x="28" y="134"/>
                    </a:lnTo>
                    <a:lnTo>
                      <a:pt x="28" y="136"/>
                    </a:lnTo>
                    <a:lnTo>
                      <a:pt x="22" y="136"/>
                    </a:lnTo>
                    <a:lnTo>
                      <a:pt x="22" y="136"/>
                    </a:lnTo>
                    <a:lnTo>
                      <a:pt x="6" y="134"/>
                    </a:lnTo>
                    <a:lnTo>
                      <a:pt x="6" y="134"/>
                    </a:lnTo>
                    <a:lnTo>
                      <a:pt x="10" y="138"/>
                    </a:lnTo>
                    <a:lnTo>
                      <a:pt x="10" y="138"/>
                    </a:lnTo>
                    <a:lnTo>
                      <a:pt x="10" y="140"/>
                    </a:lnTo>
                    <a:lnTo>
                      <a:pt x="10" y="142"/>
                    </a:lnTo>
                    <a:lnTo>
                      <a:pt x="6" y="142"/>
                    </a:lnTo>
                    <a:lnTo>
                      <a:pt x="2" y="142"/>
                    </a:lnTo>
                    <a:lnTo>
                      <a:pt x="2" y="142"/>
                    </a:lnTo>
                    <a:lnTo>
                      <a:pt x="2" y="144"/>
                    </a:lnTo>
                    <a:lnTo>
                      <a:pt x="2" y="144"/>
                    </a:lnTo>
                    <a:lnTo>
                      <a:pt x="6" y="146"/>
                    </a:lnTo>
                    <a:lnTo>
                      <a:pt x="10" y="148"/>
                    </a:lnTo>
                    <a:lnTo>
                      <a:pt x="22" y="148"/>
                    </a:lnTo>
                    <a:lnTo>
                      <a:pt x="34" y="148"/>
                    </a:lnTo>
                    <a:lnTo>
                      <a:pt x="46" y="152"/>
                    </a:lnTo>
                    <a:lnTo>
                      <a:pt x="46" y="152"/>
                    </a:lnTo>
                    <a:lnTo>
                      <a:pt x="52" y="154"/>
                    </a:lnTo>
                    <a:lnTo>
                      <a:pt x="50" y="154"/>
                    </a:lnTo>
                    <a:lnTo>
                      <a:pt x="44" y="154"/>
                    </a:lnTo>
                    <a:lnTo>
                      <a:pt x="38" y="156"/>
                    </a:lnTo>
                    <a:lnTo>
                      <a:pt x="38" y="156"/>
                    </a:lnTo>
                    <a:lnTo>
                      <a:pt x="36" y="156"/>
                    </a:lnTo>
                    <a:lnTo>
                      <a:pt x="34" y="156"/>
                    </a:lnTo>
                    <a:lnTo>
                      <a:pt x="28" y="152"/>
                    </a:lnTo>
                    <a:lnTo>
                      <a:pt x="24" y="150"/>
                    </a:lnTo>
                    <a:lnTo>
                      <a:pt x="20" y="150"/>
                    </a:lnTo>
                    <a:lnTo>
                      <a:pt x="14" y="150"/>
                    </a:lnTo>
                    <a:lnTo>
                      <a:pt x="8" y="154"/>
                    </a:lnTo>
                    <a:lnTo>
                      <a:pt x="8" y="154"/>
                    </a:lnTo>
                    <a:lnTo>
                      <a:pt x="4" y="158"/>
                    </a:lnTo>
                    <a:lnTo>
                      <a:pt x="2" y="162"/>
                    </a:lnTo>
                    <a:lnTo>
                      <a:pt x="4" y="164"/>
                    </a:lnTo>
                    <a:lnTo>
                      <a:pt x="6" y="166"/>
                    </a:lnTo>
                    <a:lnTo>
                      <a:pt x="10" y="170"/>
                    </a:lnTo>
                    <a:lnTo>
                      <a:pt x="10" y="172"/>
                    </a:lnTo>
                    <a:lnTo>
                      <a:pt x="6" y="174"/>
                    </a:lnTo>
                    <a:lnTo>
                      <a:pt x="6" y="174"/>
                    </a:lnTo>
                    <a:lnTo>
                      <a:pt x="0" y="176"/>
                    </a:lnTo>
                    <a:lnTo>
                      <a:pt x="2" y="178"/>
                    </a:lnTo>
                    <a:lnTo>
                      <a:pt x="6" y="180"/>
                    </a:lnTo>
                    <a:lnTo>
                      <a:pt x="6" y="182"/>
                    </a:lnTo>
                    <a:lnTo>
                      <a:pt x="6" y="184"/>
                    </a:lnTo>
                    <a:lnTo>
                      <a:pt x="6" y="184"/>
                    </a:lnTo>
                    <a:lnTo>
                      <a:pt x="4" y="186"/>
                    </a:lnTo>
                    <a:lnTo>
                      <a:pt x="4" y="188"/>
                    </a:lnTo>
                    <a:lnTo>
                      <a:pt x="8" y="192"/>
                    </a:lnTo>
                    <a:lnTo>
                      <a:pt x="14" y="194"/>
                    </a:lnTo>
                    <a:lnTo>
                      <a:pt x="18" y="192"/>
                    </a:lnTo>
                    <a:lnTo>
                      <a:pt x="24" y="190"/>
                    </a:lnTo>
                    <a:lnTo>
                      <a:pt x="24" y="190"/>
                    </a:lnTo>
                    <a:lnTo>
                      <a:pt x="28" y="188"/>
                    </a:lnTo>
                    <a:lnTo>
                      <a:pt x="34" y="188"/>
                    </a:lnTo>
                    <a:lnTo>
                      <a:pt x="42" y="190"/>
                    </a:lnTo>
                    <a:lnTo>
                      <a:pt x="50" y="192"/>
                    </a:lnTo>
                    <a:lnTo>
                      <a:pt x="52" y="190"/>
                    </a:lnTo>
                    <a:lnTo>
                      <a:pt x="54" y="188"/>
                    </a:lnTo>
                    <a:lnTo>
                      <a:pt x="54" y="188"/>
                    </a:lnTo>
                    <a:lnTo>
                      <a:pt x="56" y="184"/>
                    </a:lnTo>
                    <a:lnTo>
                      <a:pt x="58" y="184"/>
                    </a:lnTo>
                    <a:lnTo>
                      <a:pt x="62" y="186"/>
                    </a:lnTo>
                    <a:lnTo>
                      <a:pt x="68" y="188"/>
                    </a:lnTo>
                    <a:lnTo>
                      <a:pt x="72" y="190"/>
                    </a:lnTo>
                    <a:lnTo>
                      <a:pt x="76" y="188"/>
                    </a:lnTo>
                    <a:lnTo>
                      <a:pt x="76" y="188"/>
                    </a:lnTo>
                    <a:lnTo>
                      <a:pt x="84" y="188"/>
                    </a:lnTo>
                    <a:lnTo>
                      <a:pt x="90" y="188"/>
                    </a:lnTo>
                    <a:lnTo>
                      <a:pt x="90" y="190"/>
                    </a:lnTo>
                    <a:lnTo>
                      <a:pt x="88" y="190"/>
                    </a:lnTo>
                    <a:lnTo>
                      <a:pt x="80" y="194"/>
                    </a:lnTo>
                    <a:lnTo>
                      <a:pt x="80" y="194"/>
                    </a:lnTo>
                    <a:lnTo>
                      <a:pt x="76" y="194"/>
                    </a:lnTo>
                    <a:lnTo>
                      <a:pt x="74" y="196"/>
                    </a:lnTo>
                    <a:lnTo>
                      <a:pt x="74" y="200"/>
                    </a:lnTo>
                    <a:lnTo>
                      <a:pt x="74" y="202"/>
                    </a:lnTo>
                    <a:lnTo>
                      <a:pt x="68" y="196"/>
                    </a:lnTo>
                    <a:lnTo>
                      <a:pt x="68" y="196"/>
                    </a:lnTo>
                    <a:lnTo>
                      <a:pt x="64" y="192"/>
                    </a:lnTo>
                    <a:lnTo>
                      <a:pt x="60" y="190"/>
                    </a:lnTo>
                    <a:lnTo>
                      <a:pt x="58" y="192"/>
                    </a:lnTo>
                    <a:lnTo>
                      <a:pt x="56" y="192"/>
                    </a:lnTo>
                    <a:lnTo>
                      <a:pt x="52" y="196"/>
                    </a:lnTo>
                    <a:lnTo>
                      <a:pt x="50" y="196"/>
                    </a:lnTo>
                    <a:lnTo>
                      <a:pt x="48" y="194"/>
                    </a:lnTo>
                    <a:lnTo>
                      <a:pt x="48" y="194"/>
                    </a:lnTo>
                    <a:lnTo>
                      <a:pt x="44" y="192"/>
                    </a:lnTo>
                    <a:lnTo>
                      <a:pt x="40" y="192"/>
                    </a:lnTo>
                    <a:lnTo>
                      <a:pt x="30" y="196"/>
                    </a:lnTo>
                    <a:lnTo>
                      <a:pt x="22" y="198"/>
                    </a:lnTo>
                    <a:lnTo>
                      <a:pt x="16" y="200"/>
                    </a:lnTo>
                    <a:lnTo>
                      <a:pt x="12" y="198"/>
                    </a:lnTo>
                    <a:lnTo>
                      <a:pt x="12" y="198"/>
                    </a:lnTo>
                    <a:lnTo>
                      <a:pt x="4" y="196"/>
                    </a:lnTo>
                    <a:lnTo>
                      <a:pt x="4" y="198"/>
                    </a:lnTo>
                    <a:lnTo>
                      <a:pt x="4" y="204"/>
                    </a:lnTo>
                    <a:lnTo>
                      <a:pt x="4" y="204"/>
                    </a:lnTo>
                    <a:lnTo>
                      <a:pt x="4" y="208"/>
                    </a:lnTo>
                    <a:lnTo>
                      <a:pt x="6" y="208"/>
                    </a:lnTo>
                    <a:lnTo>
                      <a:pt x="10" y="208"/>
                    </a:lnTo>
                    <a:lnTo>
                      <a:pt x="12" y="210"/>
                    </a:lnTo>
                    <a:lnTo>
                      <a:pt x="14" y="210"/>
                    </a:lnTo>
                    <a:lnTo>
                      <a:pt x="16" y="212"/>
                    </a:lnTo>
                    <a:lnTo>
                      <a:pt x="16" y="212"/>
                    </a:lnTo>
                    <a:lnTo>
                      <a:pt x="14" y="216"/>
                    </a:lnTo>
                    <a:lnTo>
                      <a:pt x="12" y="216"/>
                    </a:lnTo>
                    <a:lnTo>
                      <a:pt x="8" y="214"/>
                    </a:lnTo>
                    <a:lnTo>
                      <a:pt x="4" y="212"/>
                    </a:lnTo>
                    <a:lnTo>
                      <a:pt x="4" y="214"/>
                    </a:lnTo>
                    <a:lnTo>
                      <a:pt x="4" y="216"/>
                    </a:lnTo>
                    <a:lnTo>
                      <a:pt x="4" y="216"/>
                    </a:lnTo>
                    <a:lnTo>
                      <a:pt x="6" y="220"/>
                    </a:lnTo>
                    <a:lnTo>
                      <a:pt x="8" y="220"/>
                    </a:lnTo>
                    <a:lnTo>
                      <a:pt x="12" y="220"/>
                    </a:lnTo>
                    <a:lnTo>
                      <a:pt x="16" y="220"/>
                    </a:lnTo>
                    <a:lnTo>
                      <a:pt x="16" y="226"/>
                    </a:lnTo>
                    <a:lnTo>
                      <a:pt x="16" y="226"/>
                    </a:lnTo>
                    <a:lnTo>
                      <a:pt x="12" y="232"/>
                    </a:lnTo>
                    <a:lnTo>
                      <a:pt x="8" y="234"/>
                    </a:lnTo>
                    <a:lnTo>
                      <a:pt x="6" y="236"/>
                    </a:lnTo>
                    <a:lnTo>
                      <a:pt x="6" y="236"/>
                    </a:lnTo>
                    <a:lnTo>
                      <a:pt x="6" y="236"/>
                    </a:lnTo>
                    <a:lnTo>
                      <a:pt x="14" y="244"/>
                    </a:lnTo>
                    <a:lnTo>
                      <a:pt x="16" y="246"/>
                    </a:lnTo>
                    <a:lnTo>
                      <a:pt x="20" y="244"/>
                    </a:lnTo>
                    <a:lnTo>
                      <a:pt x="20" y="244"/>
                    </a:lnTo>
                    <a:lnTo>
                      <a:pt x="22" y="242"/>
                    </a:lnTo>
                    <a:lnTo>
                      <a:pt x="24" y="246"/>
                    </a:lnTo>
                    <a:lnTo>
                      <a:pt x="24" y="248"/>
                    </a:lnTo>
                    <a:lnTo>
                      <a:pt x="26" y="246"/>
                    </a:lnTo>
                    <a:lnTo>
                      <a:pt x="26" y="246"/>
                    </a:lnTo>
                    <a:lnTo>
                      <a:pt x="28" y="244"/>
                    </a:lnTo>
                    <a:lnTo>
                      <a:pt x="28" y="246"/>
                    </a:lnTo>
                    <a:lnTo>
                      <a:pt x="28" y="250"/>
                    </a:lnTo>
                    <a:lnTo>
                      <a:pt x="28" y="254"/>
                    </a:lnTo>
                    <a:lnTo>
                      <a:pt x="28" y="254"/>
                    </a:lnTo>
                    <a:lnTo>
                      <a:pt x="30" y="254"/>
                    </a:lnTo>
                    <a:lnTo>
                      <a:pt x="30" y="254"/>
                    </a:lnTo>
                    <a:lnTo>
                      <a:pt x="32" y="252"/>
                    </a:lnTo>
                    <a:lnTo>
                      <a:pt x="34" y="248"/>
                    </a:lnTo>
                    <a:lnTo>
                      <a:pt x="34" y="244"/>
                    </a:lnTo>
                    <a:lnTo>
                      <a:pt x="36" y="242"/>
                    </a:lnTo>
                    <a:lnTo>
                      <a:pt x="38" y="240"/>
                    </a:lnTo>
                    <a:lnTo>
                      <a:pt x="38" y="240"/>
                    </a:lnTo>
                    <a:lnTo>
                      <a:pt x="42" y="240"/>
                    </a:lnTo>
                    <a:lnTo>
                      <a:pt x="42" y="242"/>
                    </a:lnTo>
                    <a:lnTo>
                      <a:pt x="40" y="250"/>
                    </a:lnTo>
                    <a:lnTo>
                      <a:pt x="34" y="256"/>
                    </a:lnTo>
                    <a:lnTo>
                      <a:pt x="30" y="260"/>
                    </a:lnTo>
                    <a:lnTo>
                      <a:pt x="30" y="260"/>
                    </a:lnTo>
                    <a:lnTo>
                      <a:pt x="26" y="262"/>
                    </a:lnTo>
                    <a:lnTo>
                      <a:pt x="26" y="262"/>
                    </a:lnTo>
                    <a:lnTo>
                      <a:pt x="28" y="266"/>
                    </a:lnTo>
                    <a:lnTo>
                      <a:pt x="32" y="268"/>
                    </a:lnTo>
                    <a:lnTo>
                      <a:pt x="32" y="270"/>
                    </a:lnTo>
                    <a:lnTo>
                      <a:pt x="30" y="272"/>
                    </a:lnTo>
                    <a:lnTo>
                      <a:pt x="30" y="272"/>
                    </a:lnTo>
                    <a:lnTo>
                      <a:pt x="26" y="274"/>
                    </a:lnTo>
                    <a:lnTo>
                      <a:pt x="24" y="272"/>
                    </a:lnTo>
                    <a:lnTo>
                      <a:pt x="20" y="270"/>
                    </a:lnTo>
                    <a:lnTo>
                      <a:pt x="14" y="276"/>
                    </a:lnTo>
                    <a:lnTo>
                      <a:pt x="14" y="276"/>
                    </a:lnTo>
                    <a:lnTo>
                      <a:pt x="10" y="280"/>
                    </a:lnTo>
                    <a:lnTo>
                      <a:pt x="10" y="284"/>
                    </a:lnTo>
                    <a:lnTo>
                      <a:pt x="10" y="288"/>
                    </a:lnTo>
                    <a:lnTo>
                      <a:pt x="12" y="290"/>
                    </a:lnTo>
                    <a:lnTo>
                      <a:pt x="16" y="294"/>
                    </a:lnTo>
                    <a:lnTo>
                      <a:pt x="20" y="294"/>
                    </a:lnTo>
                    <a:lnTo>
                      <a:pt x="20" y="294"/>
                    </a:lnTo>
                    <a:lnTo>
                      <a:pt x="20" y="294"/>
                    </a:lnTo>
                    <a:lnTo>
                      <a:pt x="24" y="292"/>
                    </a:lnTo>
                    <a:lnTo>
                      <a:pt x="26" y="294"/>
                    </a:lnTo>
                    <a:lnTo>
                      <a:pt x="28" y="294"/>
                    </a:lnTo>
                    <a:lnTo>
                      <a:pt x="30" y="290"/>
                    </a:lnTo>
                    <a:lnTo>
                      <a:pt x="30" y="290"/>
                    </a:lnTo>
                    <a:lnTo>
                      <a:pt x="34" y="288"/>
                    </a:lnTo>
                    <a:lnTo>
                      <a:pt x="38" y="288"/>
                    </a:lnTo>
                    <a:lnTo>
                      <a:pt x="38" y="292"/>
                    </a:lnTo>
                    <a:lnTo>
                      <a:pt x="36" y="294"/>
                    </a:lnTo>
                    <a:lnTo>
                      <a:pt x="36" y="294"/>
                    </a:lnTo>
                    <a:lnTo>
                      <a:pt x="34" y="298"/>
                    </a:lnTo>
                    <a:lnTo>
                      <a:pt x="36" y="300"/>
                    </a:lnTo>
                    <a:lnTo>
                      <a:pt x="38" y="300"/>
                    </a:lnTo>
                    <a:lnTo>
                      <a:pt x="34" y="304"/>
                    </a:lnTo>
                    <a:lnTo>
                      <a:pt x="34" y="304"/>
                    </a:lnTo>
                    <a:lnTo>
                      <a:pt x="32" y="304"/>
                    </a:lnTo>
                    <a:lnTo>
                      <a:pt x="32" y="306"/>
                    </a:lnTo>
                    <a:lnTo>
                      <a:pt x="34" y="308"/>
                    </a:lnTo>
                    <a:lnTo>
                      <a:pt x="36" y="310"/>
                    </a:lnTo>
                    <a:lnTo>
                      <a:pt x="32" y="312"/>
                    </a:lnTo>
                    <a:lnTo>
                      <a:pt x="32" y="312"/>
                    </a:lnTo>
                    <a:lnTo>
                      <a:pt x="28" y="314"/>
                    </a:lnTo>
                    <a:lnTo>
                      <a:pt x="26" y="314"/>
                    </a:lnTo>
                    <a:lnTo>
                      <a:pt x="24" y="310"/>
                    </a:lnTo>
                    <a:lnTo>
                      <a:pt x="22" y="310"/>
                    </a:lnTo>
                    <a:lnTo>
                      <a:pt x="22" y="310"/>
                    </a:lnTo>
                    <a:lnTo>
                      <a:pt x="20" y="318"/>
                    </a:lnTo>
                    <a:lnTo>
                      <a:pt x="20" y="318"/>
                    </a:lnTo>
                    <a:lnTo>
                      <a:pt x="20" y="326"/>
                    </a:lnTo>
                    <a:lnTo>
                      <a:pt x="22" y="332"/>
                    </a:lnTo>
                    <a:lnTo>
                      <a:pt x="22" y="332"/>
                    </a:lnTo>
                    <a:lnTo>
                      <a:pt x="28" y="338"/>
                    </a:lnTo>
                    <a:lnTo>
                      <a:pt x="32" y="338"/>
                    </a:lnTo>
                    <a:lnTo>
                      <a:pt x="36" y="338"/>
                    </a:lnTo>
                    <a:lnTo>
                      <a:pt x="38" y="340"/>
                    </a:lnTo>
                    <a:lnTo>
                      <a:pt x="38" y="340"/>
                    </a:lnTo>
                    <a:lnTo>
                      <a:pt x="40" y="344"/>
                    </a:lnTo>
                    <a:lnTo>
                      <a:pt x="46" y="348"/>
                    </a:lnTo>
                    <a:lnTo>
                      <a:pt x="56" y="352"/>
                    </a:lnTo>
                    <a:lnTo>
                      <a:pt x="56" y="352"/>
                    </a:lnTo>
                    <a:lnTo>
                      <a:pt x="60" y="354"/>
                    </a:lnTo>
                    <a:lnTo>
                      <a:pt x="58" y="356"/>
                    </a:lnTo>
                    <a:lnTo>
                      <a:pt x="56" y="358"/>
                    </a:lnTo>
                    <a:lnTo>
                      <a:pt x="58" y="362"/>
                    </a:lnTo>
                    <a:lnTo>
                      <a:pt x="58" y="362"/>
                    </a:lnTo>
                    <a:lnTo>
                      <a:pt x="62" y="362"/>
                    </a:lnTo>
                    <a:lnTo>
                      <a:pt x="62" y="362"/>
                    </a:lnTo>
                    <a:lnTo>
                      <a:pt x="64" y="360"/>
                    </a:lnTo>
                    <a:lnTo>
                      <a:pt x="68" y="360"/>
                    </a:lnTo>
                    <a:lnTo>
                      <a:pt x="68" y="360"/>
                    </a:lnTo>
                    <a:lnTo>
                      <a:pt x="72" y="364"/>
                    </a:lnTo>
                    <a:lnTo>
                      <a:pt x="72" y="366"/>
                    </a:lnTo>
                    <a:lnTo>
                      <a:pt x="72" y="366"/>
                    </a:lnTo>
                    <a:lnTo>
                      <a:pt x="76" y="364"/>
                    </a:lnTo>
                    <a:lnTo>
                      <a:pt x="76" y="364"/>
                    </a:lnTo>
                    <a:lnTo>
                      <a:pt x="86" y="362"/>
                    </a:lnTo>
                    <a:lnTo>
                      <a:pt x="96" y="362"/>
                    </a:lnTo>
                    <a:lnTo>
                      <a:pt x="108" y="360"/>
                    </a:lnTo>
                    <a:lnTo>
                      <a:pt x="112" y="358"/>
                    </a:lnTo>
                    <a:lnTo>
                      <a:pt x="116" y="356"/>
                    </a:lnTo>
                    <a:lnTo>
                      <a:pt x="116" y="356"/>
                    </a:lnTo>
                    <a:lnTo>
                      <a:pt x="120" y="354"/>
                    </a:lnTo>
                    <a:lnTo>
                      <a:pt x="124" y="350"/>
                    </a:lnTo>
                    <a:lnTo>
                      <a:pt x="132" y="346"/>
                    </a:lnTo>
                    <a:lnTo>
                      <a:pt x="136" y="338"/>
                    </a:lnTo>
                    <a:lnTo>
                      <a:pt x="136" y="338"/>
                    </a:lnTo>
                    <a:lnTo>
                      <a:pt x="140" y="332"/>
                    </a:lnTo>
                    <a:lnTo>
                      <a:pt x="144" y="332"/>
                    </a:lnTo>
                    <a:lnTo>
                      <a:pt x="146" y="332"/>
                    </a:lnTo>
                    <a:lnTo>
                      <a:pt x="148" y="328"/>
                    </a:lnTo>
                    <a:lnTo>
                      <a:pt x="148" y="328"/>
                    </a:lnTo>
                    <a:lnTo>
                      <a:pt x="148" y="326"/>
                    </a:lnTo>
                    <a:lnTo>
                      <a:pt x="150" y="326"/>
                    </a:lnTo>
                    <a:lnTo>
                      <a:pt x="154" y="324"/>
                    </a:lnTo>
                    <a:lnTo>
                      <a:pt x="156" y="324"/>
                    </a:lnTo>
                    <a:lnTo>
                      <a:pt x="154" y="320"/>
                    </a:lnTo>
                    <a:lnTo>
                      <a:pt x="154" y="320"/>
                    </a:lnTo>
                    <a:lnTo>
                      <a:pt x="152" y="316"/>
                    </a:lnTo>
                    <a:lnTo>
                      <a:pt x="156" y="316"/>
                    </a:lnTo>
                    <a:lnTo>
                      <a:pt x="162" y="314"/>
                    </a:lnTo>
                    <a:lnTo>
                      <a:pt x="164" y="314"/>
                    </a:lnTo>
                    <a:lnTo>
                      <a:pt x="164" y="310"/>
                    </a:lnTo>
                    <a:lnTo>
                      <a:pt x="164" y="310"/>
                    </a:lnTo>
                    <a:lnTo>
                      <a:pt x="164" y="306"/>
                    </a:lnTo>
                    <a:lnTo>
                      <a:pt x="166" y="308"/>
                    </a:lnTo>
                    <a:lnTo>
                      <a:pt x="170" y="312"/>
                    </a:lnTo>
                    <a:lnTo>
                      <a:pt x="172" y="312"/>
                    </a:lnTo>
                    <a:lnTo>
                      <a:pt x="174" y="312"/>
                    </a:lnTo>
                    <a:lnTo>
                      <a:pt x="174" y="312"/>
                    </a:lnTo>
                    <a:lnTo>
                      <a:pt x="178" y="310"/>
                    </a:lnTo>
                    <a:lnTo>
                      <a:pt x="182" y="310"/>
                    </a:lnTo>
                    <a:lnTo>
                      <a:pt x="186" y="308"/>
                    </a:lnTo>
                    <a:lnTo>
                      <a:pt x="186" y="304"/>
                    </a:lnTo>
                    <a:lnTo>
                      <a:pt x="186" y="304"/>
                    </a:lnTo>
                    <a:lnTo>
                      <a:pt x="186" y="300"/>
                    </a:lnTo>
                    <a:lnTo>
                      <a:pt x="188" y="298"/>
                    </a:lnTo>
                    <a:lnTo>
                      <a:pt x="192" y="296"/>
                    </a:lnTo>
                    <a:lnTo>
                      <a:pt x="192" y="294"/>
                    </a:lnTo>
                    <a:lnTo>
                      <a:pt x="190" y="288"/>
                    </a:lnTo>
                    <a:lnTo>
                      <a:pt x="190" y="288"/>
                    </a:lnTo>
                    <a:lnTo>
                      <a:pt x="186" y="284"/>
                    </a:lnTo>
                    <a:lnTo>
                      <a:pt x="186" y="280"/>
                    </a:lnTo>
                    <a:lnTo>
                      <a:pt x="188" y="278"/>
                    </a:lnTo>
                    <a:lnTo>
                      <a:pt x="190" y="280"/>
                    </a:lnTo>
                    <a:lnTo>
                      <a:pt x="190" y="280"/>
                    </a:lnTo>
                    <a:lnTo>
                      <a:pt x="192" y="282"/>
                    </a:lnTo>
                    <a:lnTo>
                      <a:pt x="194" y="282"/>
                    </a:lnTo>
                    <a:lnTo>
                      <a:pt x="196" y="280"/>
                    </a:lnTo>
                    <a:lnTo>
                      <a:pt x="198" y="276"/>
                    </a:lnTo>
                    <a:lnTo>
                      <a:pt x="198" y="280"/>
                    </a:lnTo>
                    <a:lnTo>
                      <a:pt x="198" y="280"/>
                    </a:lnTo>
                    <a:lnTo>
                      <a:pt x="198" y="284"/>
                    </a:lnTo>
                    <a:lnTo>
                      <a:pt x="196" y="284"/>
                    </a:lnTo>
                    <a:lnTo>
                      <a:pt x="196" y="286"/>
                    </a:lnTo>
                    <a:lnTo>
                      <a:pt x="198" y="290"/>
                    </a:lnTo>
                    <a:lnTo>
                      <a:pt x="198" y="290"/>
                    </a:lnTo>
                    <a:lnTo>
                      <a:pt x="200" y="294"/>
                    </a:lnTo>
                    <a:lnTo>
                      <a:pt x="200" y="296"/>
                    </a:lnTo>
                    <a:lnTo>
                      <a:pt x="202" y="300"/>
                    </a:lnTo>
                    <a:lnTo>
                      <a:pt x="206" y="300"/>
                    </a:lnTo>
                    <a:lnTo>
                      <a:pt x="206" y="300"/>
                    </a:lnTo>
                    <a:lnTo>
                      <a:pt x="210" y="300"/>
                    </a:lnTo>
                    <a:lnTo>
                      <a:pt x="210" y="302"/>
                    </a:lnTo>
                    <a:lnTo>
                      <a:pt x="212" y="304"/>
                    </a:lnTo>
                    <a:lnTo>
                      <a:pt x="218" y="304"/>
                    </a:lnTo>
                    <a:lnTo>
                      <a:pt x="218" y="304"/>
                    </a:lnTo>
                    <a:lnTo>
                      <a:pt x="220" y="304"/>
                    </a:lnTo>
                    <a:lnTo>
                      <a:pt x="222" y="306"/>
                    </a:lnTo>
                    <a:lnTo>
                      <a:pt x="226" y="314"/>
                    </a:lnTo>
                    <a:lnTo>
                      <a:pt x="226" y="314"/>
                    </a:lnTo>
                    <a:lnTo>
                      <a:pt x="226" y="316"/>
                    </a:lnTo>
                    <a:lnTo>
                      <a:pt x="228" y="316"/>
                    </a:lnTo>
                    <a:lnTo>
                      <a:pt x="232" y="314"/>
                    </a:lnTo>
                    <a:lnTo>
                      <a:pt x="232" y="314"/>
                    </a:lnTo>
                    <a:lnTo>
                      <a:pt x="234" y="308"/>
                    </a:lnTo>
                    <a:lnTo>
                      <a:pt x="236" y="302"/>
                    </a:lnTo>
                    <a:lnTo>
                      <a:pt x="236" y="296"/>
                    </a:lnTo>
                    <a:lnTo>
                      <a:pt x="232" y="286"/>
                    </a:lnTo>
                    <a:lnTo>
                      <a:pt x="232" y="286"/>
                    </a:lnTo>
                    <a:lnTo>
                      <a:pt x="232" y="282"/>
                    </a:lnTo>
                    <a:lnTo>
                      <a:pt x="232" y="278"/>
                    </a:lnTo>
                    <a:lnTo>
                      <a:pt x="232" y="278"/>
                    </a:lnTo>
                    <a:lnTo>
                      <a:pt x="238" y="272"/>
                    </a:lnTo>
                    <a:lnTo>
                      <a:pt x="238" y="272"/>
                    </a:lnTo>
                    <a:lnTo>
                      <a:pt x="238" y="270"/>
                    </a:lnTo>
                    <a:lnTo>
                      <a:pt x="238" y="266"/>
                    </a:lnTo>
                    <a:lnTo>
                      <a:pt x="238" y="266"/>
                    </a:lnTo>
                    <a:lnTo>
                      <a:pt x="238" y="262"/>
                    </a:lnTo>
                    <a:lnTo>
                      <a:pt x="238" y="262"/>
                    </a:lnTo>
                    <a:lnTo>
                      <a:pt x="240" y="262"/>
                    </a:lnTo>
                    <a:lnTo>
                      <a:pt x="244" y="262"/>
                    </a:lnTo>
                    <a:lnTo>
                      <a:pt x="250" y="260"/>
                    </a:lnTo>
                    <a:lnTo>
                      <a:pt x="256" y="256"/>
                    </a:lnTo>
                    <a:lnTo>
                      <a:pt x="256" y="256"/>
                    </a:lnTo>
                    <a:lnTo>
                      <a:pt x="258" y="252"/>
                    </a:lnTo>
                    <a:lnTo>
                      <a:pt x="258" y="252"/>
                    </a:lnTo>
                    <a:lnTo>
                      <a:pt x="260" y="248"/>
                    </a:lnTo>
                    <a:lnTo>
                      <a:pt x="260" y="244"/>
                    </a:lnTo>
                    <a:lnTo>
                      <a:pt x="258" y="242"/>
                    </a:lnTo>
                    <a:lnTo>
                      <a:pt x="260" y="238"/>
                    </a:lnTo>
                    <a:lnTo>
                      <a:pt x="260" y="238"/>
                    </a:lnTo>
                    <a:lnTo>
                      <a:pt x="262" y="234"/>
                    </a:lnTo>
                    <a:lnTo>
                      <a:pt x="262" y="234"/>
                    </a:lnTo>
                    <a:lnTo>
                      <a:pt x="262" y="234"/>
                    </a:lnTo>
                    <a:lnTo>
                      <a:pt x="262" y="234"/>
                    </a:lnTo>
                    <a:lnTo>
                      <a:pt x="264" y="230"/>
                    </a:lnTo>
                    <a:lnTo>
                      <a:pt x="262" y="226"/>
                    </a:lnTo>
                    <a:lnTo>
                      <a:pt x="258" y="216"/>
                    </a:lnTo>
                    <a:lnTo>
                      <a:pt x="254" y="206"/>
                    </a:lnTo>
                    <a:lnTo>
                      <a:pt x="252" y="202"/>
                    </a:lnTo>
                    <a:lnTo>
                      <a:pt x="252" y="200"/>
                    </a:lnTo>
                    <a:lnTo>
                      <a:pt x="252" y="200"/>
                    </a:lnTo>
                    <a:lnTo>
                      <a:pt x="252" y="198"/>
                    </a:lnTo>
                    <a:lnTo>
                      <a:pt x="252" y="198"/>
                    </a:lnTo>
                    <a:lnTo>
                      <a:pt x="252" y="198"/>
                    </a:lnTo>
                    <a:lnTo>
                      <a:pt x="252" y="198"/>
                    </a:lnTo>
                    <a:lnTo>
                      <a:pt x="256" y="196"/>
                    </a:lnTo>
                    <a:lnTo>
                      <a:pt x="260" y="196"/>
                    </a:lnTo>
                    <a:lnTo>
                      <a:pt x="264" y="196"/>
                    </a:lnTo>
                    <a:lnTo>
                      <a:pt x="268" y="192"/>
                    </a:lnTo>
                    <a:lnTo>
                      <a:pt x="268" y="192"/>
                    </a:lnTo>
                    <a:lnTo>
                      <a:pt x="272" y="186"/>
                    </a:lnTo>
                    <a:lnTo>
                      <a:pt x="274" y="180"/>
                    </a:lnTo>
                    <a:lnTo>
                      <a:pt x="270" y="174"/>
                    </a:lnTo>
                    <a:lnTo>
                      <a:pt x="260" y="168"/>
                    </a:lnTo>
                    <a:lnTo>
                      <a:pt x="260" y="168"/>
                    </a:lnTo>
                    <a:lnTo>
                      <a:pt x="252" y="162"/>
                    </a:lnTo>
                    <a:lnTo>
                      <a:pt x="248" y="158"/>
                    </a:lnTo>
                    <a:lnTo>
                      <a:pt x="248" y="152"/>
                    </a:lnTo>
                    <a:lnTo>
                      <a:pt x="250" y="146"/>
                    </a:lnTo>
                    <a:lnTo>
                      <a:pt x="254" y="132"/>
                    </a:lnTo>
                    <a:lnTo>
                      <a:pt x="254" y="126"/>
                    </a:lnTo>
                    <a:lnTo>
                      <a:pt x="250" y="120"/>
                    </a:lnTo>
                    <a:lnTo>
                      <a:pt x="250" y="120"/>
                    </a:lnTo>
                    <a:lnTo>
                      <a:pt x="246" y="110"/>
                    </a:lnTo>
                    <a:lnTo>
                      <a:pt x="246" y="106"/>
                    </a:lnTo>
                    <a:lnTo>
                      <a:pt x="248" y="104"/>
                    </a:lnTo>
                    <a:lnTo>
                      <a:pt x="246" y="98"/>
                    </a:lnTo>
                    <a:lnTo>
                      <a:pt x="246" y="98"/>
                    </a:lnTo>
                    <a:lnTo>
                      <a:pt x="244" y="96"/>
                    </a:lnTo>
                    <a:lnTo>
                      <a:pt x="246" y="94"/>
                    </a:lnTo>
                    <a:lnTo>
                      <a:pt x="248" y="90"/>
                    </a:lnTo>
                    <a:lnTo>
                      <a:pt x="248" y="86"/>
                    </a:lnTo>
                    <a:lnTo>
                      <a:pt x="248" y="84"/>
                    </a:lnTo>
                    <a:lnTo>
                      <a:pt x="246" y="80"/>
                    </a:lnTo>
                    <a:lnTo>
                      <a:pt x="246" y="80"/>
                    </a:lnTo>
                    <a:lnTo>
                      <a:pt x="242" y="76"/>
                    </a:lnTo>
                    <a:lnTo>
                      <a:pt x="242" y="70"/>
                    </a:lnTo>
                    <a:lnTo>
                      <a:pt x="244" y="68"/>
                    </a:lnTo>
                    <a:lnTo>
                      <a:pt x="246" y="64"/>
                    </a:lnTo>
                    <a:lnTo>
                      <a:pt x="246" y="64"/>
                    </a:lnTo>
                    <a:lnTo>
                      <a:pt x="246" y="64"/>
                    </a:lnTo>
                    <a:lnTo>
                      <a:pt x="246" y="64"/>
                    </a:lnTo>
                    <a:lnTo>
                      <a:pt x="250" y="60"/>
                    </a:lnTo>
                    <a:lnTo>
                      <a:pt x="250" y="56"/>
                    </a:lnTo>
                    <a:lnTo>
                      <a:pt x="250" y="56"/>
                    </a:lnTo>
                    <a:lnTo>
                      <a:pt x="248" y="52"/>
                    </a:lnTo>
                    <a:lnTo>
                      <a:pt x="248" y="50"/>
                    </a:lnTo>
                    <a:lnTo>
                      <a:pt x="254" y="44"/>
                    </a:lnTo>
                    <a:lnTo>
                      <a:pt x="254" y="44"/>
                    </a:lnTo>
                    <a:lnTo>
                      <a:pt x="268" y="32"/>
                    </a:lnTo>
                    <a:lnTo>
                      <a:pt x="282" y="24"/>
                    </a:lnTo>
                    <a:lnTo>
                      <a:pt x="282" y="24"/>
                    </a:lnTo>
                    <a:lnTo>
                      <a:pt x="286" y="24"/>
                    </a:lnTo>
                    <a:lnTo>
                      <a:pt x="290" y="24"/>
                    </a:lnTo>
                    <a:lnTo>
                      <a:pt x="300" y="26"/>
                    </a:lnTo>
                    <a:lnTo>
                      <a:pt x="308" y="26"/>
                    </a:lnTo>
                    <a:lnTo>
                      <a:pt x="312" y="26"/>
                    </a:lnTo>
                    <a:lnTo>
                      <a:pt x="316" y="22"/>
                    </a:lnTo>
                    <a:lnTo>
                      <a:pt x="316" y="22"/>
                    </a:lnTo>
                    <a:lnTo>
                      <a:pt x="318" y="14"/>
                    </a:lnTo>
                    <a:lnTo>
                      <a:pt x="318" y="14"/>
                    </a:lnTo>
                    <a:lnTo>
                      <a:pt x="320" y="12"/>
                    </a:lnTo>
                    <a:lnTo>
                      <a:pt x="320" y="12"/>
                    </a:lnTo>
                    <a:lnTo>
                      <a:pt x="274" y="6"/>
                    </a:lnTo>
                    <a:lnTo>
                      <a:pt x="226" y="2"/>
                    </a:lnTo>
                    <a:lnTo>
                      <a:pt x="226" y="2"/>
                    </a:lnTo>
                    <a:lnTo>
                      <a:pt x="224" y="4"/>
                    </a:lnTo>
                    <a:lnTo>
                      <a:pt x="220" y="4"/>
                    </a:lnTo>
                    <a:lnTo>
                      <a:pt x="220" y="4"/>
                    </a:lnTo>
                    <a:lnTo>
                      <a:pt x="216" y="2"/>
                    </a:lnTo>
                    <a:lnTo>
                      <a:pt x="214" y="0"/>
                    </a:lnTo>
                    <a:lnTo>
                      <a:pt x="214" y="0"/>
                    </a:lnTo>
                    <a:lnTo>
                      <a:pt x="200" y="0"/>
                    </a:lnTo>
                    <a:lnTo>
                      <a:pt x="200" y="0"/>
                    </a:lnTo>
                    <a:lnTo>
                      <a:pt x="192" y="4"/>
                    </a:lnTo>
                    <a:lnTo>
                      <a:pt x="192" y="6"/>
                    </a:lnTo>
                    <a:lnTo>
                      <a:pt x="192" y="8"/>
                    </a:lnTo>
                    <a:lnTo>
                      <a:pt x="192"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3" name="Freeform 282"/>
              <p:cNvSpPr>
                <a:spLocks/>
              </p:cNvSpPr>
              <p:nvPr/>
            </p:nvSpPr>
            <p:spPr bwMode="auto">
              <a:xfrm>
                <a:off x="4914900" y="2257425"/>
                <a:ext cx="19050" cy="57150"/>
              </a:xfrm>
              <a:custGeom>
                <a:avLst/>
                <a:gdLst>
                  <a:gd name="T0" fmla="*/ 0 w 12"/>
                  <a:gd name="T1" fmla="*/ 0 h 36"/>
                  <a:gd name="T2" fmla="*/ 0 w 12"/>
                  <a:gd name="T3" fmla="*/ 0 h 36"/>
                  <a:gd name="T4" fmla="*/ 0 w 12"/>
                  <a:gd name="T5" fmla="*/ 2 h 36"/>
                  <a:gd name="T6" fmla="*/ 0 w 12"/>
                  <a:gd name="T7" fmla="*/ 2 h 36"/>
                  <a:gd name="T8" fmla="*/ 0 w 12"/>
                  <a:gd name="T9" fmla="*/ 4 h 36"/>
                  <a:gd name="T10" fmla="*/ 2 w 12"/>
                  <a:gd name="T11" fmla="*/ 8 h 36"/>
                  <a:gd name="T12" fmla="*/ 6 w 12"/>
                  <a:gd name="T13" fmla="*/ 18 h 36"/>
                  <a:gd name="T14" fmla="*/ 10 w 12"/>
                  <a:gd name="T15" fmla="*/ 28 h 36"/>
                  <a:gd name="T16" fmla="*/ 12 w 12"/>
                  <a:gd name="T17" fmla="*/ 32 h 36"/>
                  <a:gd name="T18" fmla="*/ 10 w 12"/>
                  <a:gd name="T19" fmla="*/ 36 h 36"/>
                  <a:gd name="T20" fmla="*/ 10 w 12"/>
                  <a:gd name="T21" fmla="*/ 36 h 36"/>
                  <a:gd name="T22" fmla="*/ 12 w 12"/>
                  <a:gd name="T23" fmla="*/ 32 h 36"/>
                  <a:gd name="T24" fmla="*/ 12 w 12"/>
                  <a:gd name="T25" fmla="*/ 28 h 36"/>
                  <a:gd name="T26" fmla="*/ 6 w 12"/>
                  <a:gd name="T27" fmla="*/ 18 h 36"/>
                  <a:gd name="T28" fmla="*/ 2 w 12"/>
                  <a:gd name="T29" fmla="*/ 8 h 36"/>
                  <a:gd name="T30" fmla="*/ 0 w 12"/>
                  <a:gd name="T31" fmla="*/ 4 h 36"/>
                  <a:gd name="T32" fmla="*/ 0 w 12"/>
                  <a:gd name="T33" fmla="*/ 0 h 36"/>
                  <a:gd name="T34" fmla="*/ 0 w 12"/>
                  <a:gd name="T35"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6">
                    <a:moveTo>
                      <a:pt x="0" y="0"/>
                    </a:moveTo>
                    <a:lnTo>
                      <a:pt x="0" y="0"/>
                    </a:lnTo>
                    <a:lnTo>
                      <a:pt x="0" y="2"/>
                    </a:lnTo>
                    <a:lnTo>
                      <a:pt x="0" y="2"/>
                    </a:lnTo>
                    <a:lnTo>
                      <a:pt x="0" y="4"/>
                    </a:lnTo>
                    <a:lnTo>
                      <a:pt x="2" y="8"/>
                    </a:lnTo>
                    <a:lnTo>
                      <a:pt x="6" y="18"/>
                    </a:lnTo>
                    <a:lnTo>
                      <a:pt x="10" y="28"/>
                    </a:lnTo>
                    <a:lnTo>
                      <a:pt x="12" y="32"/>
                    </a:lnTo>
                    <a:lnTo>
                      <a:pt x="10" y="36"/>
                    </a:lnTo>
                    <a:lnTo>
                      <a:pt x="10" y="36"/>
                    </a:lnTo>
                    <a:lnTo>
                      <a:pt x="12" y="32"/>
                    </a:lnTo>
                    <a:lnTo>
                      <a:pt x="12" y="28"/>
                    </a:lnTo>
                    <a:lnTo>
                      <a:pt x="6" y="18"/>
                    </a:lnTo>
                    <a:lnTo>
                      <a:pt x="2" y="8"/>
                    </a:lnTo>
                    <a:lnTo>
                      <a:pt x="0"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4" name="Freeform 283"/>
              <p:cNvSpPr>
                <a:spLocks/>
              </p:cNvSpPr>
              <p:nvPr/>
            </p:nvSpPr>
            <p:spPr bwMode="auto">
              <a:xfrm>
                <a:off x="4924425" y="2320925"/>
                <a:ext cx="3175" cy="22225"/>
              </a:xfrm>
              <a:custGeom>
                <a:avLst/>
                <a:gdLst>
                  <a:gd name="T0" fmla="*/ 2 w 2"/>
                  <a:gd name="T1" fmla="*/ 0 h 14"/>
                  <a:gd name="T2" fmla="*/ 2 w 2"/>
                  <a:gd name="T3" fmla="*/ 0 h 14"/>
                  <a:gd name="T4" fmla="*/ 0 w 2"/>
                  <a:gd name="T5" fmla="*/ 4 h 14"/>
                  <a:gd name="T6" fmla="*/ 2 w 2"/>
                  <a:gd name="T7" fmla="*/ 6 h 14"/>
                  <a:gd name="T8" fmla="*/ 2 w 2"/>
                  <a:gd name="T9" fmla="*/ 10 h 14"/>
                  <a:gd name="T10" fmla="*/ 0 w 2"/>
                  <a:gd name="T11" fmla="*/ 14 h 14"/>
                  <a:gd name="T12" fmla="*/ 0 w 2"/>
                  <a:gd name="T13" fmla="*/ 14 h 14"/>
                  <a:gd name="T14" fmla="*/ 2 w 2"/>
                  <a:gd name="T15" fmla="*/ 10 h 14"/>
                  <a:gd name="T16" fmla="*/ 2 w 2"/>
                  <a:gd name="T17" fmla="*/ 6 h 14"/>
                  <a:gd name="T18" fmla="*/ 0 w 2"/>
                  <a:gd name="T19" fmla="*/ 4 h 14"/>
                  <a:gd name="T20" fmla="*/ 2 w 2"/>
                  <a:gd name="T21" fmla="*/ 0 h 14"/>
                  <a:gd name="T22" fmla="*/ 2 w 2"/>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14">
                    <a:moveTo>
                      <a:pt x="2" y="0"/>
                    </a:moveTo>
                    <a:lnTo>
                      <a:pt x="2" y="0"/>
                    </a:lnTo>
                    <a:lnTo>
                      <a:pt x="0" y="4"/>
                    </a:lnTo>
                    <a:lnTo>
                      <a:pt x="2" y="6"/>
                    </a:lnTo>
                    <a:lnTo>
                      <a:pt x="2" y="10"/>
                    </a:lnTo>
                    <a:lnTo>
                      <a:pt x="0" y="14"/>
                    </a:lnTo>
                    <a:lnTo>
                      <a:pt x="0" y="14"/>
                    </a:lnTo>
                    <a:lnTo>
                      <a:pt x="2" y="10"/>
                    </a:lnTo>
                    <a:lnTo>
                      <a:pt x="2" y="6"/>
                    </a:lnTo>
                    <a:lnTo>
                      <a:pt x="0" y="4"/>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5" name="Freeform 284"/>
              <p:cNvSpPr>
                <a:spLocks/>
              </p:cNvSpPr>
              <p:nvPr/>
            </p:nvSpPr>
            <p:spPr bwMode="auto">
              <a:xfrm>
                <a:off x="4892675" y="2359025"/>
                <a:ext cx="0" cy="15875"/>
              </a:xfrm>
              <a:custGeom>
                <a:avLst/>
                <a:gdLst>
                  <a:gd name="T0" fmla="*/ 4 h 10"/>
                  <a:gd name="T1" fmla="*/ 4 h 10"/>
                  <a:gd name="T2" fmla="*/ 0 h 10"/>
                  <a:gd name="T3" fmla="*/ 0 h 10"/>
                  <a:gd name="T4" fmla="*/ 4 h 10"/>
                  <a:gd name="T5" fmla="*/ 4 h 10"/>
                  <a:gd name="T6" fmla="*/ 8 h 10"/>
                  <a:gd name="T7" fmla="*/ 10 h 10"/>
                  <a:gd name="T8" fmla="*/ 10 h 10"/>
                  <a:gd name="T9" fmla="*/ 8 h 10"/>
                  <a:gd name="T10" fmla="*/ 4 h 10"/>
                  <a:gd name="T11" fmla="*/ 4 h 10"/>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 ang="0">
                    <a:pos x="0" y="T11"/>
                  </a:cxn>
                </a:cxnLst>
                <a:rect l="0" t="0" r="r" b="b"/>
                <a:pathLst>
                  <a:path h="10">
                    <a:moveTo>
                      <a:pt x="0" y="4"/>
                    </a:moveTo>
                    <a:lnTo>
                      <a:pt x="0" y="4"/>
                    </a:lnTo>
                    <a:lnTo>
                      <a:pt x="0" y="0"/>
                    </a:lnTo>
                    <a:lnTo>
                      <a:pt x="0" y="0"/>
                    </a:lnTo>
                    <a:lnTo>
                      <a:pt x="0" y="4"/>
                    </a:lnTo>
                    <a:lnTo>
                      <a:pt x="0" y="4"/>
                    </a:lnTo>
                    <a:lnTo>
                      <a:pt x="0" y="8"/>
                    </a:lnTo>
                    <a:lnTo>
                      <a:pt x="0" y="10"/>
                    </a:lnTo>
                    <a:lnTo>
                      <a:pt x="0" y="10"/>
                    </a:lnTo>
                    <a:lnTo>
                      <a:pt x="0" y="8"/>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6" name="Freeform 285"/>
              <p:cNvSpPr>
                <a:spLocks/>
              </p:cNvSpPr>
              <p:nvPr/>
            </p:nvSpPr>
            <p:spPr bwMode="auto">
              <a:xfrm>
                <a:off x="4899025" y="2044700"/>
                <a:ext cx="50800" cy="203200"/>
              </a:xfrm>
              <a:custGeom>
                <a:avLst/>
                <a:gdLst>
                  <a:gd name="T0" fmla="*/ 18 w 32"/>
                  <a:gd name="T1" fmla="*/ 104 h 128"/>
                  <a:gd name="T2" fmla="*/ 6 w 32"/>
                  <a:gd name="T3" fmla="*/ 92 h 128"/>
                  <a:gd name="T4" fmla="*/ 8 w 32"/>
                  <a:gd name="T5" fmla="*/ 80 h 128"/>
                  <a:gd name="T6" fmla="*/ 12 w 32"/>
                  <a:gd name="T7" fmla="*/ 62 h 128"/>
                  <a:gd name="T8" fmla="*/ 8 w 32"/>
                  <a:gd name="T9" fmla="*/ 56 h 128"/>
                  <a:gd name="T10" fmla="*/ 4 w 32"/>
                  <a:gd name="T11" fmla="*/ 42 h 128"/>
                  <a:gd name="T12" fmla="*/ 4 w 32"/>
                  <a:gd name="T13" fmla="*/ 34 h 128"/>
                  <a:gd name="T14" fmla="*/ 4 w 32"/>
                  <a:gd name="T15" fmla="*/ 32 h 128"/>
                  <a:gd name="T16" fmla="*/ 6 w 32"/>
                  <a:gd name="T17" fmla="*/ 26 h 128"/>
                  <a:gd name="T18" fmla="*/ 6 w 32"/>
                  <a:gd name="T19" fmla="*/ 20 h 128"/>
                  <a:gd name="T20" fmla="*/ 4 w 32"/>
                  <a:gd name="T21" fmla="*/ 16 h 128"/>
                  <a:gd name="T22" fmla="*/ 0 w 32"/>
                  <a:gd name="T23" fmla="*/ 6 h 128"/>
                  <a:gd name="T24" fmla="*/ 4 w 32"/>
                  <a:gd name="T25" fmla="*/ 0 h 128"/>
                  <a:gd name="T26" fmla="*/ 2 w 32"/>
                  <a:gd name="T27" fmla="*/ 4 h 128"/>
                  <a:gd name="T28" fmla="*/ 0 w 32"/>
                  <a:gd name="T29" fmla="*/ 12 h 128"/>
                  <a:gd name="T30" fmla="*/ 4 w 32"/>
                  <a:gd name="T31" fmla="*/ 16 h 128"/>
                  <a:gd name="T32" fmla="*/ 6 w 32"/>
                  <a:gd name="T33" fmla="*/ 22 h 128"/>
                  <a:gd name="T34" fmla="*/ 4 w 32"/>
                  <a:gd name="T35" fmla="*/ 30 h 128"/>
                  <a:gd name="T36" fmla="*/ 4 w 32"/>
                  <a:gd name="T37" fmla="*/ 34 h 128"/>
                  <a:gd name="T38" fmla="*/ 6 w 32"/>
                  <a:gd name="T39" fmla="*/ 40 h 128"/>
                  <a:gd name="T40" fmla="*/ 4 w 32"/>
                  <a:gd name="T41" fmla="*/ 46 h 128"/>
                  <a:gd name="T42" fmla="*/ 8 w 32"/>
                  <a:gd name="T43" fmla="*/ 56 h 128"/>
                  <a:gd name="T44" fmla="*/ 12 w 32"/>
                  <a:gd name="T45" fmla="*/ 68 h 128"/>
                  <a:gd name="T46" fmla="*/ 6 w 32"/>
                  <a:gd name="T47" fmla="*/ 88 h 128"/>
                  <a:gd name="T48" fmla="*/ 10 w 32"/>
                  <a:gd name="T49" fmla="*/ 98 h 128"/>
                  <a:gd name="T50" fmla="*/ 18 w 32"/>
                  <a:gd name="T51" fmla="*/ 104 h 128"/>
                  <a:gd name="T52" fmla="*/ 32 w 32"/>
                  <a:gd name="T53" fmla="*/ 116 h 128"/>
                  <a:gd name="T54" fmla="*/ 26 w 32"/>
                  <a:gd name="T55" fmla="*/ 128 h 128"/>
                  <a:gd name="T56" fmla="*/ 26 w 32"/>
                  <a:gd name="T57" fmla="*/ 128 h 128"/>
                  <a:gd name="T58" fmla="*/ 30 w 32"/>
                  <a:gd name="T59" fmla="*/ 120 h 128"/>
                  <a:gd name="T60" fmla="*/ 28 w 32"/>
                  <a:gd name="T61" fmla="*/ 110 h 128"/>
                  <a:gd name="T62" fmla="*/ 18 w 32"/>
                  <a:gd name="T63" fmla="*/ 10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28">
                    <a:moveTo>
                      <a:pt x="18" y="104"/>
                    </a:moveTo>
                    <a:lnTo>
                      <a:pt x="18" y="104"/>
                    </a:lnTo>
                    <a:lnTo>
                      <a:pt x="10" y="98"/>
                    </a:lnTo>
                    <a:lnTo>
                      <a:pt x="6" y="92"/>
                    </a:lnTo>
                    <a:lnTo>
                      <a:pt x="6" y="86"/>
                    </a:lnTo>
                    <a:lnTo>
                      <a:pt x="8" y="80"/>
                    </a:lnTo>
                    <a:lnTo>
                      <a:pt x="12" y="68"/>
                    </a:lnTo>
                    <a:lnTo>
                      <a:pt x="12" y="62"/>
                    </a:lnTo>
                    <a:lnTo>
                      <a:pt x="8" y="56"/>
                    </a:lnTo>
                    <a:lnTo>
                      <a:pt x="8" y="56"/>
                    </a:lnTo>
                    <a:lnTo>
                      <a:pt x="4" y="46"/>
                    </a:lnTo>
                    <a:lnTo>
                      <a:pt x="4" y="42"/>
                    </a:lnTo>
                    <a:lnTo>
                      <a:pt x="6" y="38"/>
                    </a:lnTo>
                    <a:lnTo>
                      <a:pt x="4" y="34"/>
                    </a:lnTo>
                    <a:lnTo>
                      <a:pt x="4" y="34"/>
                    </a:lnTo>
                    <a:lnTo>
                      <a:pt x="4" y="32"/>
                    </a:lnTo>
                    <a:lnTo>
                      <a:pt x="4" y="30"/>
                    </a:lnTo>
                    <a:lnTo>
                      <a:pt x="6" y="26"/>
                    </a:lnTo>
                    <a:lnTo>
                      <a:pt x="8" y="22"/>
                    </a:lnTo>
                    <a:lnTo>
                      <a:pt x="6" y="20"/>
                    </a:lnTo>
                    <a:lnTo>
                      <a:pt x="4" y="16"/>
                    </a:lnTo>
                    <a:lnTo>
                      <a:pt x="4" y="16"/>
                    </a:lnTo>
                    <a:lnTo>
                      <a:pt x="0" y="10"/>
                    </a:lnTo>
                    <a:lnTo>
                      <a:pt x="0" y="6"/>
                    </a:lnTo>
                    <a:lnTo>
                      <a:pt x="2" y="4"/>
                    </a:lnTo>
                    <a:lnTo>
                      <a:pt x="4" y="0"/>
                    </a:lnTo>
                    <a:lnTo>
                      <a:pt x="4" y="0"/>
                    </a:lnTo>
                    <a:lnTo>
                      <a:pt x="2" y="4"/>
                    </a:lnTo>
                    <a:lnTo>
                      <a:pt x="0" y="6"/>
                    </a:lnTo>
                    <a:lnTo>
                      <a:pt x="0" y="12"/>
                    </a:lnTo>
                    <a:lnTo>
                      <a:pt x="4" y="16"/>
                    </a:lnTo>
                    <a:lnTo>
                      <a:pt x="4" y="16"/>
                    </a:lnTo>
                    <a:lnTo>
                      <a:pt x="6" y="20"/>
                    </a:lnTo>
                    <a:lnTo>
                      <a:pt x="6" y="22"/>
                    </a:lnTo>
                    <a:lnTo>
                      <a:pt x="6" y="26"/>
                    </a:lnTo>
                    <a:lnTo>
                      <a:pt x="4" y="30"/>
                    </a:lnTo>
                    <a:lnTo>
                      <a:pt x="2" y="32"/>
                    </a:lnTo>
                    <a:lnTo>
                      <a:pt x="4" y="34"/>
                    </a:lnTo>
                    <a:lnTo>
                      <a:pt x="4" y="34"/>
                    </a:lnTo>
                    <a:lnTo>
                      <a:pt x="6" y="40"/>
                    </a:lnTo>
                    <a:lnTo>
                      <a:pt x="4" y="42"/>
                    </a:lnTo>
                    <a:lnTo>
                      <a:pt x="4" y="46"/>
                    </a:lnTo>
                    <a:lnTo>
                      <a:pt x="8" y="56"/>
                    </a:lnTo>
                    <a:lnTo>
                      <a:pt x="8" y="56"/>
                    </a:lnTo>
                    <a:lnTo>
                      <a:pt x="12" y="62"/>
                    </a:lnTo>
                    <a:lnTo>
                      <a:pt x="12" y="68"/>
                    </a:lnTo>
                    <a:lnTo>
                      <a:pt x="8" y="82"/>
                    </a:lnTo>
                    <a:lnTo>
                      <a:pt x="6" y="88"/>
                    </a:lnTo>
                    <a:lnTo>
                      <a:pt x="6" y="94"/>
                    </a:lnTo>
                    <a:lnTo>
                      <a:pt x="10" y="98"/>
                    </a:lnTo>
                    <a:lnTo>
                      <a:pt x="18" y="104"/>
                    </a:lnTo>
                    <a:lnTo>
                      <a:pt x="18" y="104"/>
                    </a:lnTo>
                    <a:lnTo>
                      <a:pt x="28" y="110"/>
                    </a:lnTo>
                    <a:lnTo>
                      <a:pt x="32" y="116"/>
                    </a:lnTo>
                    <a:lnTo>
                      <a:pt x="30" y="122"/>
                    </a:lnTo>
                    <a:lnTo>
                      <a:pt x="26" y="128"/>
                    </a:lnTo>
                    <a:lnTo>
                      <a:pt x="26" y="128"/>
                    </a:lnTo>
                    <a:lnTo>
                      <a:pt x="26" y="128"/>
                    </a:lnTo>
                    <a:lnTo>
                      <a:pt x="26" y="128"/>
                    </a:lnTo>
                    <a:lnTo>
                      <a:pt x="30" y="120"/>
                    </a:lnTo>
                    <a:lnTo>
                      <a:pt x="32" y="116"/>
                    </a:lnTo>
                    <a:lnTo>
                      <a:pt x="28" y="110"/>
                    </a:lnTo>
                    <a:lnTo>
                      <a:pt x="18" y="104"/>
                    </a:lnTo>
                    <a:lnTo>
                      <a:pt x="18" y="10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7" name="Freeform 286"/>
              <p:cNvSpPr>
                <a:spLocks/>
              </p:cNvSpPr>
              <p:nvPr/>
            </p:nvSpPr>
            <p:spPr bwMode="auto">
              <a:xfrm>
                <a:off x="4905375" y="2012950"/>
                <a:ext cx="12700" cy="31750"/>
              </a:xfrm>
              <a:custGeom>
                <a:avLst/>
                <a:gdLst>
                  <a:gd name="T0" fmla="*/ 4 w 8"/>
                  <a:gd name="T1" fmla="*/ 12 h 20"/>
                  <a:gd name="T2" fmla="*/ 4 w 8"/>
                  <a:gd name="T3" fmla="*/ 12 h 20"/>
                  <a:gd name="T4" fmla="*/ 2 w 8"/>
                  <a:gd name="T5" fmla="*/ 8 h 20"/>
                  <a:gd name="T6" fmla="*/ 4 w 8"/>
                  <a:gd name="T7" fmla="*/ 6 h 20"/>
                  <a:gd name="T8" fmla="*/ 8 w 8"/>
                  <a:gd name="T9" fmla="*/ 0 h 20"/>
                  <a:gd name="T10" fmla="*/ 8 w 8"/>
                  <a:gd name="T11" fmla="*/ 0 h 20"/>
                  <a:gd name="T12" fmla="*/ 2 w 8"/>
                  <a:gd name="T13" fmla="*/ 6 h 20"/>
                  <a:gd name="T14" fmla="*/ 2 w 8"/>
                  <a:gd name="T15" fmla="*/ 8 h 20"/>
                  <a:gd name="T16" fmla="*/ 4 w 8"/>
                  <a:gd name="T17" fmla="*/ 12 h 20"/>
                  <a:gd name="T18" fmla="*/ 4 w 8"/>
                  <a:gd name="T19" fmla="*/ 12 h 20"/>
                  <a:gd name="T20" fmla="*/ 4 w 8"/>
                  <a:gd name="T21" fmla="*/ 16 h 20"/>
                  <a:gd name="T22" fmla="*/ 0 w 8"/>
                  <a:gd name="T23" fmla="*/ 20 h 20"/>
                  <a:gd name="T24" fmla="*/ 0 w 8"/>
                  <a:gd name="T25" fmla="*/ 20 h 20"/>
                  <a:gd name="T26" fmla="*/ 4 w 8"/>
                  <a:gd name="T27" fmla="*/ 16 h 20"/>
                  <a:gd name="T28" fmla="*/ 4 w 8"/>
                  <a:gd name="T29" fmla="*/ 14 h 20"/>
                  <a:gd name="T30" fmla="*/ 4 w 8"/>
                  <a:gd name="T31" fmla="*/ 12 h 20"/>
                  <a:gd name="T32" fmla="*/ 4 w 8"/>
                  <a:gd name="T33" fmla="*/ 1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20">
                    <a:moveTo>
                      <a:pt x="4" y="12"/>
                    </a:moveTo>
                    <a:lnTo>
                      <a:pt x="4" y="12"/>
                    </a:lnTo>
                    <a:lnTo>
                      <a:pt x="2" y="8"/>
                    </a:lnTo>
                    <a:lnTo>
                      <a:pt x="4" y="6"/>
                    </a:lnTo>
                    <a:lnTo>
                      <a:pt x="8" y="0"/>
                    </a:lnTo>
                    <a:lnTo>
                      <a:pt x="8" y="0"/>
                    </a:lnTo>
                    <a:lnTo>
                      <a:pt x="2" y="6"/>
                    </a:lnTo>
                    <a:lnTo>
                      <a:pt x="2" y="8"/>
                    </a:lnTo>
                    <a:lnTo>
                      <a:pt x="4" y="12"/>
                    </a:lnTo>
                    <a:lnTo>
                      <a:pt x="4" y="12"/>
                    </a:lnTo>
                    <a:lnTo>
                      <a:pt x="4" y="16"/>
                    </a:lnTo>
                    <a:lnTo>
                      <a:pt x="0" y="20"/>
                    </a:lnTo>
                    <a:lnTo>
                      <a:pt x="0" y="20"/>
                    </a:lnTo>
                    <a:lnTo>
                      <a:pt x="4" y="16"/>
                    </a:lnTo>
                    <a:lnTo>
                      <a:pt x="4" y="14"/>
                    </a:lnTo>
                    <a:lnTo>
                      <a:pt x="4" y="12"/>
                    </a:lnTo>
                    <a:lnTo>
                      <a:pt x="4"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8" name="Freeform 287"/>
              <p:cNvSpPr>
                <a:spLocks/>
              </p:cNvSpPr>
              <p:nvPr/>
            </p:nvSpPr>
            <p:spPr bwMode="auto">
              <a:xfrm>
                <a:off x="4883150" y="2384425"/>
                <a:ext cx="6350" cy="57150"/>
              </a:xfrm>
              <a:custGeom>
                <a:avLst/>
                <a:gdLst>
                  <a:gd name="T0" fmla="*/ 0 w 4"/>
                  <a:gd name="T1" fmla="*/ 8 h 36"/>
                  <a:gd name="T2" fmla="*/ 0 w 4"/>
                  <a:gd name="T3" fmla="*/ 8 h 36"/>
                  <a:gd name="T4" fmla="*/ 0 w 4"/>
                  <a:gd name="T5" fmla="*/ 4 h 36"/>
                  <a:gd name="T6" fmla="*/ 0 w 4"/>
                  <a:gd name="T7" fmla="*/ 0 h 36"/>
                  <a:gd name="T8" fmla="*/ 0 w 4"/>
                  <a:gd name="T9" fmla="*/ 0 h 36"/>
                  <a:gd name="T10" fmla="*/ 0 w 4"/>
                  <a:gd name="T11" fmla="*/ 4 h 36"/>
                  <a:gd name="T12" fmla="*/ 0 w 4"/>
                  <a:gd name="T13" fmla="*/ 8 h 36"/>
                  <a:gd name="T14" fmla="*/ 0 w 4"/>
                  <a:gd name="T15" fmla="*/ 8 h 36"/>
                  <a:gd name="T16" fmla="*/ 4 w 4"/>
                  <a:gd name="T17" fmla="*/ 18 h 36"/>
                  <a:gd name="T18" fmla="*/ 4 w 4"/>
                  <a:gd name="T19" fmla="*/ 24 h 36"/>
                  <a:gd name="T20" fmla="*/ 2 w 4"/>
                  <a:gd name="T21" fmla="*/ 30 h 36"/>
                  <a:gd name="T22" fmla="*/ 0 w 4"/>
                  <a:gd name="T23" fmla="*/ 36 h 36"/>
                  <a:gd name="T24" fmla="*/ 0 w 4"/>
                  <a:gd name="T25" fmla="*/ 36 h 36"/>
                  <a:gd name="T26" fmla="*/ 2 w 4"/>
                  <a:gd name="T27" fmla="*/ 30 h 36"/>
                  <a:gd name="T28" fmla="*/ 4 w 4"/>
                  <a:gd name="T29" fmla="*/ 24 h 36"/>
                  <a:gd name="T30" fmla="*/ 4 w 4"/>
                  <a:gd name="T31" fmla="*/ 18 h 36"/>
                  <a:gd name="T32" fmla="*/ 0 w 4"/>
                  <a:gd name="T33" fmla="*/ 8 h 36"/>
                  <a:gd name="T34" fmla="*/ 0 w 4"/>
                  <a:gd name="T35" fmla="*/ 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36">
                    <a:moveTo>
                      <a:pt x="0" y="8"/>
                    </a:moveTo>
                    <a:lnTo>
                      <a:pt x="0" y="8"/>
                    </a:lnTo>
                    <a:lnTo>
                      <a:pt x="0" y="4"/>
                    </a:lnTo>
                    <a:lnTo>
                      <a:pt x="0" y="0"/>
                    </a:lnTo>
                    <a:lnTo>
                      <a:pt x="0" y="0"/>
                    </a:lnTo>
                    <a:lnTo>
                      <a:pt x="0" y="4"/>
                    </a:lnTo>
                    <a:lnTo>
                      <a:pt x="0" y="8"/>
                    </a:lnTo>
                    <a:lnTo>
                      <a:pt x="0" y="8"/>
                    </a:lnTo>
                    <a:lnTo>
                      <a:pt x="4" y="18"/>
                    </a:lnTo>
                    <a:lnTo>
                      <a:pt x="4" y="24"/>
                    </a:lnTo>
                    <a:lnTo>
                      <a:pt x="2" y="30"/>
                    </a:lnTo>
                    <a:lnTo>
                      <a:pt x="0" y="36"/>
                    </a:lnTo>
                    <a:lnTo>
                      <a:pt x="0" y="36"/>
                    </a:lnTo>
                    <a:lnTo>
                      <a:pt x="2" y="30"/>
                    </a:lnTo>
                    <a:lnTo>
                      <a:pt x="4" y="24"/>
                    </a:lnTo>
                    <a:lnTo>
                      <a:pt x="4" y="18"/>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9" name="Freeform 288"/>
              <p:cNvSpPr>
                <a:spLocks/>
              </p:cNvSpPr>
              <p:nvPr/>
            </p:nvSpPr>
            <p:spPr bwMode="auto">
              <a:xfrm>
                <a:off x="5016500" y="1962150"/>
                <a:ext cx="6350" cy="15875"/>
              </a:xfrm>
              <a:custGeom>
                <a:avLst/>
                <a:gdLst>
                  <a:gd name="T0" fmla="*/ 4 w 4"/>
                  <a:gd name="T1" fmla="*/ 0 h 10"/>
                  <a:gd name="T2" fmla="*/ 4 w 4"/>
                  <a:gd name="T3" fmla="*/ 0 h 10"/>
                  <a:gd name="T4" fmla="*/ 4 w 4"/>
                  <a:gd name="T5" fmla="*/ 0 h 10"/>
                  <a:gd name="T6" fmla="*/ 4 w 4"/>
                  <a:gd name="T7" fmla="*/ 0 h 10"/>
                  <a:gd name="T8" fmla="*/ 2 w 4"/>
                  <a:gd name="T9" fmla="*/ 2 h 10"/>
                  <a:gd name="T10" fmla="*/ 2 w 4"/>
                  <a:gd name="T11" fmla="*/ 2 h 10"/>
                  <a:gd name="T12" fmla="*/ 0 w 4"/>
                  <a:gd name="T13" fmla="*/ 10 h 10"/>
                  <a:gd name="T14" fmla="*/ 0 w 4"/>
                  <a:gd name="T15" fmla="*/ 10 h 10"/>
                  <a:gd name="T16" fmla="*/ 4 w 4"/>
                  <a:gd name="T17" fmla="*/ 2 h 10"/>
                  <a:gd name="T18" fmla="*/ 4 w 4"/>
                  <a:gd name="T19" fmla="*/ 2 h 10"/>
                  <a:gd name="T20" fmla="*/ 4 w 4"/>
                  <a:gd name="T21" fmla="*/ 0 h 10"/>
                  <a:gd name="T22" fmla="*/ 4 w 4"/>
                  <a:gd name="T2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10">
                    <a:moveTo>
                      <a:pt x="4" y="0"/>
                    </a:moveTo>
                    <a:lnTo>
                      <a:pt x="4" y="0"/>
                    </a:lnTo>
                    <a:lnTo>
                      <a:pt x="4" y="0"/>
                    </a:lnTo>
                    <a:lnTo>
                      <a:pt x="4" y="0"/>
                    </a:lnTo>
                    <a:lnTo>
                      <a:pt x="2" y="2"/>
                    </a:lnTo>
                    <a:lnTo>
                      <a:pt x="2" y="2"/>
                    </a:lnTo>
                    <a:lnTo>
                      <a:pt x="0" y="10"/>
                    </a:lnTo>
                    <a:lnTo>
                      <a:pt x="0" y="10"/>
                    </a:lnTo>
                    <a:lnTo>
                      <a:pt x="4" y="2"/>
                    </a:lnTo>
                    <a:lnTo>
                      <a:pt x="4" y="2"/>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2" name="Freeform 289"/>
              <p:cNvSpPr>
                <a:spLocks/>
              </p:cNvSpPr>
              <p:nvPr/>
            </p:nvSpPr>
            <p:spPr bwMode="auto">
              <a:xfrm>
                <a:off x="3803650" y="2755900"/>
                <a:ext cx="146050" cy="101600"/>
              </a:xfrm>
              <a:custGeom>
                <a:avLst/>
                <a:gdLst>
                  <a:gd name="T0" fmla="*/ 20 w 92"/>
                  <a:gd name="T1" fmla="*/ 26 h 64"/>
                  <a:gd name="T2" fmla="*/ 20 w 92"/>
                  <a:gd name="T3" fmla="*/ 26 h 64"/>
                  <a:gd name="T4" fmla="*/ 20 w 92"/>
                  <a:gd name="T5" fmla="*/ 26 h 64"/>
                  <a:gd name="T6" fmla="*/ 14 w 92"/>
                  <a:gd name="T7" fmla="*/ 28 h 64"/>
                  <a:gd name="T8" fmla="*/ 8 w 92"/>
                  <a:gd name="T9" fmla="*/ 30 h 64"/>
                  <a:gd name="T10" fmla="*/ 10 w 92"/>
                  <a:gd name="T11" fmla="*/ 32 h 64"/>
                  <a:gd name="T12" fmla="*/ 10 w 92"/>
                  <a:gd name="T13" fmla="*/ 36 h 64"/>
                  <a:gd name="T14" fmla="*/ 4 w 92"/>
                  <a:gd name="T15" fmla="*/ 38 h 64"/>
                  <a:gd name="T16" fmla="*/ 0 w 92"/>
                  <a:gd name="T17" fmla="*/ 44 h 64"/>
                  <a:gd name="T18" fmla="*/ 0 w 92"/>
                  <a:gd name="T19" fmla="*/ 46 h 64"/>
                  <a:gd name="T20" fmla="*/ 16 w 92"/>
                  <a:gd name="T21" fmla="*/ 56 h 64"/>
                  <a:gd name="T22" fmla="*/ 30 w 92"/>
                  <a:gd name="T23" fmla="*/ 58 h 64"/>
                  <a:gd name="T24" fmla="*/ 32 w 92"/>
                  <a:gd name="T25" fmla="*/ 54 h 64"/>
                  <a:gd name="T26" fmla="*/ 36 w 92"/>
                  <a:gd name="T27" fmla="*/ 44 h 64"/>
                  <a:gd name="T28" fmla="*/ 38 w 92"/>
                  <a:gd name="T29" fmla="*/ 44 h 64"/>
                  <a:gd name="T30" fmla="*/ 42 w 92"/>
                  <a:gd name="T31" fmla="*/ 50 h 64"/>
                  <a:gd name="T32" fmla="*/ 46 w 92"/>
                  <a:gd name="T33" fmla="*/ 56 h 64"/>
                  <a:gd name="T34" fmla="*/ 50 w 92"/>
                  <a:gd name="T35" fmla="*/ 60 h 64"/>
                  <a:gd name="T36" fmla="*/ 50 w 92"/>
                  <a:gd name="T37" fmla="*/ 60 h 64"/>
                  <a:gd name="T38" fmla="*/ 50 w 92"/>
                  <a:gd name="T39" fmla="*/ 60 h 64"/>
                  <a:gd name="T40" fmla="*/ 50 w 92"/>
                  <a:gd name="T41" fmla="*/ 62 h 64"/>
                  <a:gd name="T42" fmla="*/ 52 w 92"/>
                  <a:gd name="T43" fmla="*/ 64 h 64"/>
                  <a:gd name="T44" fmla="*/ 62 w 92"/>
                  <a:gd name="T45" fmla="*/ 60 h 64"/>
                  <a:gd name="T46" fmla="*/ 68 w 92"/>
                  <a:gd name="T47" fmla="*/ 62 h 64"/>
                  <a:gd name="T48" fmla="*/ 70 w 92"/>
                  <a:gd name="T49" fmla="*/ 64 h 64"/>
                  <a:gd name="T50" fmla="*/ 76 w 92"/>
                  <a:gd name="T51" fmla="*/ 58 h 64"/>
                  <a:gd name="T52" fmla="*/ 80 w 92"/>
                  <a:gd name="T53" fmla="*/ 54 h 64"/>
                  <a:gd name="T54" fmla="*/ 86 w 92"/>
                  <a:gd name="T55" fmla="*/ 52 h 64"/>
                  <a:gd name="T56" fmla="*/ 86 w 92"/>
                  <a:gd name="T57" fmla="*/ 50 h 64"/>
                  <a:gd name="T58" fmla="*/ 84 w 92"/>
                  <a:gd name="T59" fmla="*/ 48 h 64"/>
                  <a:gd name="T60" fmla="*/ 82 w 92"/>
                  <a:gd name="T61" fmla="*/ 46 h 64"/>
                  <a:gd name="T62" fmla="*/ 84 w 92"/>
                  <a:gd name="T63" fmla="*/ 40 h 64"/>
                  <a:gd name="T64" fmla="*/ 86 w 92"/>
                  <a:gd name="T65" fmla="*/ 40 h 64"/>
                  <a:gd name="T66" fmla="*/ 90 w 92"/>
                  <a:gd name="T67" fmla="*/ 46 h 64"/>
                  <a:gd name="T68" fmla="*/ 92 w 92"/>
                  <a:gd name="T69" fmla="*/ 44 h 64"/>
                  <a:gd name="T70" fmla="*/ 92 w 92"/>
                  <a:gd name="T71" fmla="*/ 40 h 64"/>
                  <a:gd name="T72" fmla="*/ 88 w 92"/>
                  <a:gd name="T73" fmla="*/ 30 h 64"/>
                  <a:gd name="T74" fmla="*/ 84 w 92"/>
                  <a:gd name="T75" fmla="*/ 30 h 64"/>
                  <a:gd name="T76" fmla="*/ 74 w 92"/>
                  <a:gd name="T77" fmla="*/ 32 h 64"/>
                  <a:gd name="T78" fmla="*/ 76 w 92"/>
                  <a:gd name="T79" fmla="*/ 30 h 64"/>
                  <a:gd name="T80" fmla="*/ 82 w 92"/>
                  <a:gd name="T81" fmla="*/ 24 h 64"/>
                  <a:gd name="T82" fmla="*/ 80 w 92"/>
                  <a:gd name="T83" fmla="*/ 22 h 64"/>
                  <a:gd name="T84" fmla="*/ 76 w 92"/>
                  <a:gd name="T85" fmla="*/ 20 h 64"/>
                  <a:gd name="T86" fmla="*/ 72 w 92"/>
                  <a:gd name="T87" fmla="*/ 8 h 64"/>
                  <a:gd name="T88" fmla="*/ 68 w 92"/>
                  <a:gd name="T89" fmla="*/ 4 h 64"/>
                  <a:gd name="T90" fmla="*/ 64 w 92"/>
                  <a:gd name="T91" fmla="*/ 0 h 64"/>
                  <a:gd name="T92" fmla="*/ 50 w 92"/>
                  <a:gd name="T93" fmla="*/ 4 h 64"/>
                  <a:gd name="T94" fmla="*/ 44 w 92"/>
                  <a:gd name="T95" fmla="*/ 4 h 64"/>
                  <a:gd name="T96" fmla="*/ 38 w 92"/>
                  <a:gd name="T97" fmla="*/ 8 h 64"/>
                  <a:gd name="T98" fmla="*/ 30 w 92"/>
                  <a:gd name="T99" fmla="*/ 12 h 64"/>
                  <a:gd name="T100" fmla="*/ 24 w 92"/>
                  <a:gd name="T101" fmla="*/ 14 h 64"/>
                  <a:gd name="T102" fmla="*/ 22 w 92"/>
                  <a:gd name="T103" fmla="*/ 20 h 64"/>
                  <a:gd name="T104" fmla="*/ 20 w 92"/>
                  <a:gd name="T105" fmla="*/ 26 h 64"/>
                  <a:gd name="T106" fmla="*/ 20 w 92"/>
                  <a:gd name="T107" fmla="*/ 2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 h="64">
                    <a:moveTo>
                      <a:pt x="20" y="26"/>
                    </a:moveTo>
                    <a:lnTo>
                      <a:pt x="20" y="26"/>
                    </a:lnTo>
                    <a:lnTo>
                      <a:pt x="20" y="26"/>
                    </a:lnTo>
                    <a:lnTo>
                      <a:pt x="20" y="26"/>
                    </a:lnTo>
                    <a:lnTo>
                      <a:pt x="20" y="26"/>
                    </a:lnTo>
                    <a:lnTo>
                      <a:pt x="20" y="26"/>
                    </a:lnTo>
                    <a:lnTo>
                      <a:pt x="14" y="28"/>
                    </a:lnTo>
                    <a:lnTo>
                      <a:pt x="14" y="28"/>
                    </a:lnTo>
                    <a:lnTo>
                      <a:pt x="8" y="30"/>
                    </a:lnTo>
                    <a:lnTo>
                      <a:pt x="8" y="30"/>
                    </a:lnTo>
                    <a:lnTo>
                      <a:pt x="10" y="30"/>
                    </a:lnTo>
                    <a:lnTo>
                      <a:pt x="10" y="32"/>
                    </a:lnTo>
                    <a:lnTo>
                      <a:pt x="10" y="32"/>
                    </a:lnTo>
                    <a:lnTo>
                      <a:pt x="10" y="36"/>
                    </a:lnTo>
                    <a:lnTo>
                      <a:pt x="4" y="38"/>
                    </a:lnTo>
                    <a:lnTo>
                      <a:pt x="4" y="38"/>
                    </a:lnTo>
                    <a:lnTo>
                      <a:pt x="0" y="40"/>
                    </a:lnTo>
                    <a:lnTo>
                      <a:pt x="0" y="44"/>
                    </a:lnTo>
                    <a:lnTo>
                      <a:pt x="0" y="44"/>
                    </a:lnTo>
                    <a:lnTo>
                      <a:pt x="0" y="46"/>
                    </a:lnTo>
                    <a:lnTo>
                      <a:pt x="4" y="50"/>
                    </a:lnTo>
                    <a:lnTo>
                      <a:pt x="16" y="56"/>
                    </a:lnTo>
                    <a:lnTo>
                      <a:pt x="26" y="58"/>
                    </a:lnTo>
                    <a:lnTo>
                      <a:pt x="30" y="58"/>
                    </a:lnTo>
                    <a:lnTo>
                      <a:pt x="32" y="54"/>
                    </a:lnTo>
                    <a:lnTo>
                      <a:pt x="32" y="54"/>
                    </a:lnTo>
                    <a:lnTo>
                      <a:pt x="34" y="48"/>
                    </a:lnTo>
                    <a:lnTo>
                      <a:pt x="36" y="44"/>
                    </a:lnTo>
                    <a:lnTo>
                      <a:pt x="38" y="44"/>
                    </a:lnTo>
                    <a:lnTo>
                      <a:pt x="38" y="44"/>
                    </a:lnTo>
                    <a:lnTo>
                      <a:pt x="42" y="50"/>
                    </a:lnTo>
                    <a:lnTo>
                      <a:pt x="42" y="50"/>
                    </a:lnTo>
                    <a:lnTo>
                      <a:pt x="44" y="54"/>
                    </a:lnTo>
                    <a:lnTo>
                      <a:pt x="46" y="56"/>
                    </a:lnTo>
                    <a:lnTo>
                      <a:pt x="48" y="56"/>
                    </a:lnTo>
                    <a:lnTo>
                      <a:pt x="50" y="60"/>
                    </a:lnTo>
                    <a:lnTo>
                      <a:pt x="50" y="60"/>
                    </a:lnTo>
                    <a:lnTo>
                      <a:pt x="50" y="60"/>
                    </a:lnTo>
                    <a:lnTo>
                      <a:pt x="50" y="60"/>
                    </a:lnTo>
                    <a:lnTo>
                      <a:pt x="50" y="60"/>
                    </a:lnTo>
                    <a:lnTo>
                      <a:pt x="50" y="60"/>
                    </a:lnTo>
                    <a:lnTo>
                      <a:pt x="50" y="62"/>
                    </a:lnTo>
                    <a:lnTo>
                      <a:pt x="50" y="62"/>
                    </a:lnTo>
                    <a:lnTo>
                      <a:pt x="52" y="64"/>
                    </a:lnTo>
                    <a:lnTo>
                      <a:pt x="54" y="64"/>
                    </a:lnTo>
                    <a:lnTo>
                      <a:pt x="62" y="60"/>
                    </a:lnTo>
                    <a:lnTo>
                      <a:pt x="62" y="60"/>
                    </a:lnTo>
                    <a:lnTo>
                      <a:pt x="68" y="62"/>
                    </a:lnTo>
                    <a:lnTo>
                      <a:pt x="70" y="64"/>
                    </a:lnTo>
                    <a:lnTo>
                      <a:pt x="70" y="64"/>
                    </a:lnTo>
                    <a:lnTo>
                      <a:pt x="72" y="64"/>
                    </a:lnTo>
                    <a:lnTo>
                      <a:pt x="76" y="58"/>
                    </a:lnTo>
                    <a:lnTo>
                      <a:pt x="76" y="58"/>
                    </a:lnTo>
                    <a:lnTo>
                      <a:pt x="80" y="54"/>
                    </a:lnTo>
                    <a:lnTo>
                      <a:pt x="84" y="52"/>
                    </a:lnTo>
                    <a:lnTo>
                      <a:pt x="86" y="52"/>
                    </a:lnTo>
                    <a:lnTo>
                      <a:pt x="86" y="50"/>
                    </a:lnTo>
                    <a:lnTo>
                      <a:pt x="86" y="50"/>
                    </a:lnTo>
                    <a:lnTo>
                      <a:pt x="86" y="48"/>
                    </a:lnTo>
                    <a:lnTo>
                      <a:pt x="84" y="48"/>
                    </a:lnTo>
                    <a:lnTo>
                      <a:pt x="82" y="48"/>
                    </a:lnTo>
                    <a:lnTo>
                      <a:pt x="82" y="46"/>
                    </a:lnTo>
                    <a:lnTo>
                      <a:pt x="82" y="46"/>
                    </a:lnTo>
                    <a:lnTo>
                      <a:pt x="84" y="40"/>
                    </a:lnTo>
                    <a:lnTo>
                      <a:pt x="86" y="38"/>
                    </a:lnTo>
                    <a:lnTo>
                      <a:pt x="86" y="40"/>
                    </a:lnTo>
                    <a:lnTo>
                      <a:pt x="86" y="40"/>
                    </a:lnTo>
                    <a:lnTo>
                      <a:pt x="90" y="46"/>
                    </a:lnTo>
                    <a:lnTo>
                      <a:pt x="90" y="46"/>
                    </a:lnTo>
                    <a:lnTo>
                      <a:pt x="92" y="44"/>
                    </a:lnTo>
                    <a:lnTo>
                      <a:pt x="92" y="44"/>
                    </a:lnTo>
                    <a:lnTo>
                      <a:pt x="92" y="40"/>
                    </a:lnTo>
                    <a:lnTo>
                      <a:pt x="90" y="34"/>
                    </a:lnTo>
                    <a:lnTo>
                      <a:pt x="88" y="30"/>
                    </a:lnTo>
                    <a:lnTo>
                      <a:pt x="84" y="30"/>
                    </a:lnTo>
                    <a:lnTo>
                      <a:pt x="84" y="30"/>
                    </a:lnTo>
                    <a:lnTo>
                      <a:pt x="76" y="32"/>
                    </a:lnTo>
                    <a:lnTo>
                      <a:pt x="74" y="32"/>
                    </a:lnTo>
                    <a:lnTo>
                      <a:pt x="76" y="30"/>
                    </a:lnTo>
                    <a:lnTo>
                      <a:pt x="76" y="30"/>
                    </a:lnTo>
                    <a:lnTo>
                      <a:pt x="80" y="26"/>
                    </a:lnTo>
                    <a:lnTo>
                      <a:pt x="82" y="24"/>
                    </a:lnTo>
                    <a:lnTo>
                      <a:pt x="82" y="22"/>
                    </a:lnTo>
                    <a:lnTo>
                      <a:pt x="80" y="22"/>
                    </a:lnTo>
                    <a:lnTo>
                      <a:pt x="80" y="22"/>
                    </a:lnTo>
                    <a:lnTo>
                      <a:pt x="76" y="20"/>
                    </a:lnTo>
                    <a:lnTo>
                      <a:pt x="74" y="14"/>
                    </a:lnTo>
                    <a:lnTo>
                      <a:pt x="72" y="8"/>
                    </a:lnTo>
                    <a:lnTo>
                      <a:pt x="68" y="4"/>
                    </a:lnTo>
                    <a:lnTo>
                      <a:pt x="68" y="4"/>
                    </a:lnTo>
                    <a:lnTo>
                      <a:pt x="66" y="2"/>
                    </a:lnTo>
                    <a:lnTo>
                      <a:pt x="64" y="0"/>
                    </a:lnTo>
                    <a:lnTo>
                      <a:pt x="58" y="2"/>
                    </a:lnTo>
                    <a:lnTo>
                      <a:pt x="50" y="4"/>
                    </a:lnTo>
                    <a:lnTo>
                      <a:pt x="44" y="4"/>
                    </a:lnTo>
                    <a:lnTo>
                      <a:pt x="44" y="4"/>
                    </a:lnTo>
                    <a:lnTo>
                      <a:pt x="40" y="6"/>
                    </a:lnTo>
                    <a:lnTo>
                      <a:pt x="38" y="8"/>
                    </a:lnTo>
                    <a:lnTo>
                      <a:pt x="36" y="10"/>
                    </a:lnTo>
                    <a:lnTo>
                      <a:pt x="30" y="12"/>
                    </a:lnTo>
                    <a:lnTo>
                      <a:pt x="30" y="12"/>
                    </a:lnTo>
                    <a:lnTo>
                      <a:pt x="24" y="14"/>
                    </a:lnTo>
                    <a:lnTo>
                      <a:pt x="24" y="14"/>
                    </a:lnTo>
                    <a:lnTo>
                      <a:pt x="22" y="20"/>
                    </a:lnTo>
                    <a:lnTo>
                      <a:pt x="20" y="26"/>
                    </a:lnTo>
                    <a:lnTo>
                      <a:pt x="20" y="26"/>
                    </a:lnTo>
                    <a:lnTo>
                      <a:pt x="20" y="26"/>
                    </a:lnTo>
                    <a:lnTo>
                      <a:pt x="20" y="2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3" name="Freeform 290"/>
              <p:cNvSpPr>
                <a:spLocks/>
              </p:cNvSpPr>
              <p:nvPr/>
            </p:nvSpPr>
            <p:spPr bwMode="auto">
              <a:xfrm>
                <a:off x="4156075" y="2292350"/>
                <a:ext cx="31750" cy="69850"/>
              </a:xfrm>
              <a:custGeom>
                <a:avLst/>
                <a:gdLst>
                  <a:gd name="T0" fmla="*/ 6 w 20"/>
                  <a:gd name="T1" fmla="*/ 24 h 44"/>
                  <a:gd name="T2" fmla="*/ 6 w 20"/>
                  <a:gd name="T3" fmla="*/ 24 h 44"/>
                  <a:gd name="T4" fmla="*/ 6 w 20"/>
                  <a:gd name="T5" fmla="*/ 26 h 44"/>
                  <a:gd name="T6" fmla="*/ 8 w 20"/>
                  <a:gd name="T7" fmla="*/ 24 h 44"/>
                  <a:gd name="T8" fmla="*/ 10 w 20"/>
                  <a:gd name="T9" fmla="*/ 24 h 44"/>
                  <a:gd name="T10" fmla="*/ 12 w 20"/>
                  <a:gd name="T11" fmla="*/ 24 h 44"/>
                  <a:gd name="T12" fmla="*/ 12 w 20"/>
                  <a:gd name="T13" fmla="*/ 24 h 44"/>
                  <a:gd name="T14" fmla="*/ 14 w 20"/>
                  <a:gd name="T15" fmla="*/ 28 h 44"/>
                  <a:gd name="T16" fmla="*/ 12 w 20"/>
                  <a:gd name="T17" fmla="*/ 32 h 44"/>
                  <a:gd name="T18" fmla="*/ 10 w 20"/>
                  <a:gd name="T19" fmla="*/ 38 h 44"/>
                  <a:gd name="T20" fmla="*/ 10 w 20"/>
                  <a:gd name="T21" fmla="*/ 40 h 44"/>
                  <a:gd name="T22" fmla="*/ 12 w 20"/>
                  <a:gd name="T23" fmla="*/ 42 h 44"/>
                  <a:gd name="T24" fmla="*/ 12 w 20"/>
                  <a:gd name="T25" fmla="*/ 42 h 44"/>
                  <a:gd name="T26" fmla="*/ 14 w 20"/>
                  <a:gd name="T27" fmla="*/ 44 h 44"/>
                  <a:gd name="T28" fmla="*/ 14 w 20"/>
                  <a:gd name="T29" fmla="*/ 42 h 44"/>
                  <a:gd name="T30" fmla="*/ 14 w 20"/>
                  <a:gd name="T31" fmla="*/ 34 h 44"/>
                  <a:gd name="T32" fmla="*/ 14 w 20"/>
                  <a:gd name="T33" fmla="*/ 34 h 44"/>
                  <a:gd name="T34" fmla="*/ 18 w 20"/>
                  <a:gd name="T35" fmla="*/ 30 h 44"/>
                  <a:gd name="T36" fmla="*/ 16 w 20"/>
                  <a:gd name="T37" fmla="*/ 24 h 44"/>
                  <a:gd name="T38" fmla="*/ 16 w 20"/>
                  <a:gd name="T39" fmla="*/ 24 h 44"/>
                  <a:gd name="T40" fmla="*/ 16 w 20"/>
                  <a:gd name="T41" fmla="*/ 22 h 44"/>
                  <a:gd name="T42" fmla="*/ 16 w 20"/>
                  <a:gd name="T43" fmla="*/ 20 h 44"/>
                  <a:gd name="T44" fmla="*/ 20 w 20"/>
                  <a:gd name="T45" fmla="*/ 12 h 44"/>
                  <a:gd name="T46" fmla="*/ 20 w 20"/>
                  <a:gd name="T47" fmla="*/ 12 h 44"/>
                  <a:gd name="T48" fmla="*/ 20 w 20"/>
                  <a:gd name="T49" fmla="*/ 8 h 44"/>
                  <a:gd name="T50" fmla="*/ 18 w 20"/>
                  <a:gd name="T51" fmla="*/ 10 h 44"/>
                  <a:gd name="T52" fmla="*/ 18 w 20"/>
                  <a:gd name="T53" fmla="*/ 12 h 44"/>
                  <a:gd name="T54" fmla="*/ 16 w 20"/>
                  <a:gd name="T55" fmla="*/ 10 h 44"/>
                  <a:gd name="T56" fmla="*/ 16 w 20"/>
                  <a:gd name="T57" fmla="*/ 10 h 44"/>
                  <a:gd name="T58" fmla="*/ 16 w 20"/>
                  <a:gd name="T59" fmla="*/ 8 h 44"/>
                  <a:gd name="T60" fmla="*/ 16 w 20"/>
                  <a:gd name="T61" fmla="*/ 6 h 44"/>
                  <a:gd name="T62" fmla="*/ 14 w 20"/>
                  <a:gd name="T63" fmla="*/ 6 h 44"/>
                  <a:gd name="T64" fmla="*/ 14 w 20"/>
                  <a:gd name="T65" fmla="*/ 10 h 44"/>
                  <a:gd name="T66" fmla="*/ 14 w 20"/>
                  <a:gd name="T67" fmla="*/ 10 h 44"/>
                  <a:gd name="T68" fmla="*/ 12 w 20"/>
                  <a:gd name="T69" fmla="*/ 10 h 44"/>
                  <a:gd name="T70" fmla="*/ 12 w 20"/>
                  <a:gd name="T71" fmla="*/ 8 h 44"/>
                  <a:gd name="T72" fmla="*/ 12 w 20"/>
                  <a:gd name="T73" fmla="*/ 0 h 44"/>
                  <a:gd name="T74" fmla="*/ 12 w 20"/>
                  <a:gd name="T75" fmla="*/ 0 h 44"/>
                  <a:gd name="T76" fmla="*/ 12 w 20"/>
                  <a:gd name="T77" fmla="*/ 0 h 44"/>
                  <a:gd name="T78" fmla="*/ 10 w 20"/>
                  <a:gd name="T79" fmla="*/ 0 h 44"/>
                  <a:gd name="T80" fmla="*/ 6 w 20"/>
                  <a:gd name="T81" fmla="*/ 2 h 44"/>
                  <a:gd name="T82" fmla="*/ 2 w 20"/>
                  <a:gd name="T83" fmla="*/ 6 h 44"/>
                  <a:gd name="T84" fmla="*/ 2 w 20"/>
                  <a:gd name="T85" fmla="*/ 8 h 44"/>
                  <a:gd name="T86" fmla="*/ 2 w 20"/>
                  <a:gd name="T87" fmla="*/ 8 h 44"/>
                  <a:gd name="T88" fmla="*/ 8 w 20"/>
                  <a:gd name="T89" fmla="*/ 10 h 44"/>
                  <a:gd name="T90" fmla="*/ 10 w 20"/>
                  <a:gd name="T91" fmla="*/ 12 h 44"/>
                  <a:gd name="T92" fmla="*/ 10 w 20"/>
                  <a:gd name="T93" fmla="*/ 14 h 44"/>
                  <a:gd name="T94" fmla="*/ 10 w 20"/>
                  <a:gd name="T95" fmla="*/ 14 h 44"/>
                  <a:gd name="T96" fmla="*/ 8 w 20"/>
                  <a:gd name="T97" fmla="*/ 16 h 44"/>
                  <a:gd name="T98" fmla="*/ 4 w 20"/>
                  <a:gd name="T99" fmla="*/ 18 h 44"/>
                  <a:gd name="T100" fmla="*/ 0 w 20"/>
                  <a:gd name="T101" fmla="*/ 18 h 44"/>
                  <a:gd name="T102" fmla="*/ 0 w 20"/>
                  <a:gd name="T103" fmla="*/ 20 h 44"/>
                  <a:gd name="T104" fmla="*/ 0 w 20"/>
                  <a:gd name="T105" fmla="*/ 20 h 44"/>
                  <a:gd name="T106" fmla="*/ 0 w 20"/>
                  <a:gd name="T107" fmla="*/ 24 h 44"/>
                  <a:gd name="T108" fmla="*/ 2 w 20"/>
                  <a:gd name="T109" fmla="*/ 24 h 44"/>
                  <a:gd name="T110" fmla="*/ 4 w 20"/>
                  <a:gd name="T111" fmla="*/ 24 h 44"/>
                  <a:gd name="T112" fmla="*/ 6 w 20"/>
                  <a:gd name="T113" fmla="*/ 24 h 44"/>
                  <a:gd name="T114" fmla="*/ 6 w 20"/>
                  <a:gd name="T115" fmla="*/ 2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44">
                    <a:moveTo>
                      <a:pt x="6" y="24"/>
                    </a:moveTo>
                    <a:lnTo>
                      <a:pt x="6" y="24"/>
                    </a:lnTo>
                    <a:lnTo>
                      <a:pt x="6" y="26"/>
                    </a:lnTo>
                    <a:lnTo>
                      <a:pt x="8" y="24"/>
                    </a:lnTo>
                    <a:lnTo>
                      <a:pt x="10" y="24"/>
                    </a:lnTo>
                    <a:lnTo>
                      <a:pt x="12" y="24"/>
                    </a:lnTo>
                    <a:lnTo>
                      <a:pt x="12" y="24"/>
                    </a:lnTo>
                    <a:lnTo>
                      <a:pt x="14" y="28"/>
                    </a:lnTo>
                    <a:lnTo>
                      <a:pt x="12" y="32"/>
                    </a:lnTo>
                    <a:lnTo>
                      <a:pt x="10" y="38"/>
                    </a:lnTo>
                    <a:lnTo>
                      <a:pt x="10" y="40"/>
                    </a:lnTo>
                    <a:lnTo>
                      <a:pt x="12" y="42"/>
                    </a:lnTo>
                    <a:lnTo>
                      <a:pt x="12" y="42"/>
                    </a:lnTo>
                    <a:lnTo>
                      <a:pt x="14" y="44"/>
                    </a:lnTo>
                    <a:lnTo>
                      <a:pt x="14" y="42"/>
                    </a:lnTo>
                    <a:lnTo>
                      <a:pt x="14" y="34"/>
                    </a:lnTo>
                    <a:lnTo>
                      <a:pt x="14" y="34"/>
                    </a:lnTo>
                    <a:lnTo>
                      <a:pt x="18" y="30"/>
                    </a:lnTo>
                    <a:lnTo>
                      <a:pt x="16" y="24"/>
                    </a:lnTo>
                    <a:lnTo>
                      <a:pt x="16" y="24"/>
                    </a:lnTo>
                    <a:lnTo>
                      <a:pt x="16" y="22"/>
                    </a:lnTo>
                    <a:lnTo>
                      <a:pt x="16" y="20"/>
                    </a:lnTo>
                    <a:lnTo>
                      <a:pt x="20" y="12"/>
                    </a:lnTo>
                    <a:lnTo>
                      <a:pt x="20" y="12"/>
                    </a:lnTo>
                    <a:lnTo>
                      <a:pt x="20" y="8"/>
                    </a:lnTo>
                    <a:lnTo>
                      <a:pt x="18" y="10"/>
                    </a:lnTo>
                    <a:lnTo>
                      <a:pt x="18" y="12"/>
                    </a:lnTo>
                    <a:lnTo>
                      <a:pt x="16" y="10"/>
                    </a:lnTo>
                    <a:lnTo>
                      <a:pt x="16" y="10"/>
                    </a:lnTo>
                    <a:lnTo>
                      <a:pt x="16" y="8"/>
                    </a:lnTo>
                    <a:lnTo>
                      <a:pt x="16" y="6"/>
                    </a:lnTo>
                    <a:lnTo>
                      <a:pt x="14" y="6"/>
                    </a:lnTo>
                    <a:lnTo>
                      <a:pt x="14" y="10"/>
                    </a:lnTo>
                    <a:lnTo>
                      <a:pt x="14" y="10"/>
                    </a:lnTo>
                    <a:lnTo>
                      <a:pt x="12" y="10"/>
                    </a:lnTo>
                    <a:lnTo>
                      <a:pt x="12" y="8"/>
                    </a:lnTo>
                    <a:lnTo>
                      <a:pt x="12" y="0"/>
                    </a:lnTo>
                    <a:lnTo>
                      <a:pt x="12" y="0"/>
                    </a:lnTo>
                    <a:lnTo>
                      <a:pt x="12" y="0"/>
                    </a:lnTo>
                    <a:lnTo>
                      <a:pt x="10" y="0"/>
                    </a:lnTo>
                    <a:lnTo>
                      <a:pt x="6" y="2"/>
                    </a:lnTo>
                    <a:lnTo>
                      <a:pt x="2" y="6"/>
                    </a:lnTo>
                    <a:lnTo>
                      <a:pt x="2" y="8"/>
                    </a:lnTo>
                    <a:lnTo>
                      <a:pt x="2" y="8"/>
                    </a:lnTo>
                    <a:lnTo>
                      <a:pt x="8" y="10"/>
                    </a:lnTo>
                    <a:lnTo>
                      <a:pt x="10" y="12"/>
                    </a:lnTo>
                    <a:lnTo>
                      <a:pt x="10" y="14"/>
                    </a:lnTo>
                    <a:lnTo>
                      <a:pt x="10" y="14"/>
                    </a:lnTo>
                    <a:lnTo>
                      <a:pt x="8" y="16"/>
                    </a:lnTo>
                    <a:lnTo>
                      <a:pt x="4" y="18"/>
                    </a:lnTo>
                    <a:lnTo>
                      <a:pt x="0" y="18"/>
                    </a:lnTo>
                    <a:lnTo>
                      <a:pt x="0" y="20"/>
                    </a:lnTo>
                    <a:lnTo>
                      <a:pt x="0" y="20"/>
                    </a:lnTo>
                    <a:lnTo>
                      <a:pt x="0" y="24"/>
                    </a:lnTo>
                    <a:lnTo>
                      <a:pt x="2" y="24"/>
                    </a:lnTo>
                    <a:lnTo>
                      <a:pt x="4" y="24"/>
                    </a:lnTo>
                    <a:lnTo>
                      <a:pt x="6" y="24"/>
                    </a:lnTo>
                    <a:lnTo>
                      <a:pt x="6" y="2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4" name="Freeform 291"/>
              <p:cNvSpPr>
                <a:spLocks/>
              </p:cNvSpPr>
              <p:nvPr/>
            </p:nvSpPr>
            <p:spPr bwMode="auto">
              <a:xfrm>
                <a:off x="4095750" y="2406650"/>
                <a:ext cx="12700" cy="9525"/>
              </a:xfrm>
              <a:custGeom>
                <a:avLst/>
                <a:gdLst>
                  <a:gd name="T0" fmla="*/ 4 w 8"/>
                  <a:gd name="T1" fmla="*/ 6 h 6"/>
                  <a:gd name="T2" fmla="*/ 4 w 8"/>
                  <a:gd name="T3" fmla="*/ 6 h 6"/>
                  <a:gd name="T4" fmla="*/ 6 w 8"/>
                  <a:gd name="T5" fmla="*/ 4 h 6"/>
                  <a:gd name="T6" fmla="*/ 8 w 8"/>
                  <a:gd name="T7" fmla="*/ 2 h 6"/>
                  <a:gd name="T8" fmla="*/ 8 w 8"/>
                  <a:gd name="T9" fmla="*/ 0 h 6"/>
                  <a:gd name="T10" fmla="*/ 6 w 8"/>
                  <a:gd name="T11" fmla="*/ 0 h 6"/>
                  <a:gd name="T12" fmla="*/ 6 w 8"/>
                  <a:gd name="T13" fmla="*/ 0 h 6"/>
                  <a:gd name="T14" fmla="*/ 6 w 8"/>
                  <a:gd name="T15" fmla="*/ 0 h 6"/>
                  <a:gd name="T16" fmla="*/ 4 w 8"/>
                  <a:gd name="T17" fmla="*/ 0 h 6"/>
                  <a:gd name="T18" fmla="*/ 2 w 8"/>
                  <a:gd name="T19" fmla="*/ 2 h 6"/>
                  <a:gd name="T20" fmla="*/ 0 w 8"/>
                  <a:gd name="T21" fmla="*/ 6 h 6"/>
                  <a:gd name="T22" fmla="*/ 0 w 8"/>
                  <a:gd name="T23" fmla="*/ 6 h 6"/>
                  <a:gd name="T24" fmla="*/ 2 w 8"/>
                  <a:gd name="T25" fmla="*/ 6 h 6"/>
                  <a:gd name="T26" fmla="*/ 4 w 8"/>
                  <a:gd name="T27" fmla="*/ 6 h 6"/>
                  <a:gd name="T28" fmla="*/ 4 w 8"/>
                  <a:gd name="T2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 h="6">
                    <a:moveTo>
                      <a:pt x="4" y="6"/>
                    </a:moveTo>
                    <a:lnTo>
                      <a:pt x="4" y="6"/>
                    </a:lnTo>
                    <a:lnTo>
                      <a:pt x="6" y="4"/>
                    </a:lnTo>
                    <a:lnTo>
                      <a:pt x="8" y="2"/>
                    </a:lnTo>
                    <a:lnTo>
                      <a:pt x="8" y="0"/>
                    </a:lnTo>
                    <a:lnTo>
                      <a:pt x="6" y="0"/>
                    </a:lnTo>
                    <a:lnTo>
                      <a:pt x="6" y="0"/>
                    </a:lnTo>
                    <a:lnTo>
                      <a:pt x="6" y="0"/>
                    </a:lnTo>
                    <a:lnTo>
                      <a:pt x="4" y="0"/>
                    </a:lnTo>
                    <a:lnTo>
                      <a:pt x="2" y="2"/>
                    </a:lnTo>
                    <a:lnTo>
                      <a:pt x="0" y="6"/>
                    </a:lnTo>
                    <a:lnTo>
                      <a:pt x="0" y="6"/>
                    </a:lnTo>
                    <a:lnTo>
                      <a:pt x="2" y="6"/>
                    </a:lnTo>
                    <a:lnTo>
                      <a:pt x="4" y="6"/>
                    </a:lnTo>
                    <a:lnTo>
                      <a:pt x="4"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5" name="Freeform 292"/>
              <p:cNvSpPr>
                <a:spLocks/>
              </p:cNvSpPr>
              <p:nvPr/>
            </p:nvSpPr>
            <p:spPr bwMode="auto">
              <a:xfrm>
                <a:off x="4064000" y="2422525"/>
                <a:ext cx="31750" cy="22225"/>
              </a:xfrm>
              <a:custGeom>
                <a:avLst/>
                <a:gdLst>
                  <a:gd name="T0" fmla="*/ 12 w 20"/>
                  <a:gd name="T1" fmla="*/ 12 h 14"/>
                  <a:gd name="T2" fmla="*/ 12 w 20"/>
                  <a:gd name="T3" fmla="*/ 12 h 14"/>
                  <a:gd name="T4" fmla="*/ 16 w 20"/>
                  <a:gd name="T5" fmla="*/ 14 h 14"/>
                  <a:gd name="T6" fmla="*/ 18 w 20"/>
                  <a:gd name="T7" fmla="*/ 14 h 14"/>
                  <a:gd name="T8" fmla="*/ 20 w 20"/>
                  <a:gd name="T9" fmla="*/ 12 h 14"/>
                  <a:gd name="T10" fmla="*/ 20 w 20"/>
                  <a:gd name="T11" fmla="*/ 10 h 14"/>
                  <a:gd name="T12" fmla="*/ 20 w 20"/>
                  <a:gd name="T13" fmla="*/ 10 h 14"/>
                  <a:gd name="T14" fmla="*/ 20 w 20"/>
                  <a:gd name="T15" fmla="*/ 10 h 14"/>
                  <a:gd name="T16" fmla="*/ 18 w 20"/>
                  <a:gd name="T17" fmla="*/ 10 h 14"/>
                  <a:gd name="T18" fmla="*/ 18 w 20"/>
                  <a:gd name="T19" fmla="*/ 12 h 14"/>
                  <a:gd name="T20" fmla="*/ 18 w 20"/>
                  <a:gd name="T21" fmla="*/ 10 h 14"/>
                  <a:gd name="T22" fmla="*/ 18 w 20"/>
                  <a:gd name="T23" fmla="*/ 10 h 14"/>
                  <a:gd name="T24" fmla="*/ 14 w 20"/>
                  <a:gd name="T25" fmla="*/ 8 h 14"/>
                  <a:gd name="T26" fmla="*/ 12 w 20"/>
                  <a:gd name="T27" fmla="*/ 8 h 14"/>
                  <a:gd name="T28" fmla="*/ 10 w 20"/>
                  <a:gd name="T29" fmla="*/ 8 h 14"/>
                  <a:gd name="T30" fmla="*/ 10 w 20"/>
                  <a:gd name="T31" fmla="*/ 6 h 14"/>
                  <a:gd name="T32" fmla="*/ 10 w 20"/>
                  <a:gd name="T33" fmla="*/ 6 h 14"/>
                  <a:gd name="T34" fmla="*/ 12 w 20"/>
                  <a:gd name="T35" fmla="*/ 2 h 14"/>
                  <a:gd name="T36" fmla="*/ 10 w 20"/>
                  <a:gd name="T37" fmla="*/ 2 h 14"/>
                  <a:gd name="T38" fmla="*/ 6 w 20"/>
                  <a:gd name="T39" fmla="*/ 0 h 14"/>
                  <a:gd name="T40" fmla="*/ 6 w 20"/>
                  <a:gd name="T41" fmla="*/ 0 h 14"/>
                  <a:gd name="T42" fmla="*/ 4 w 20"/>
                  <a:gd name="T43" fmla="*/ 0 h 14"/>
                  <a:gd name="T44" fmla="*/ 2 w 20"/>
                  <a:gd name="T45" fmla="*/ 2 h 14"/>
                  <a:gd name="T46" fmla="*/ 0 w 20"/>
                  <a:gd name="T47" fmla="*/ 6 h 14"/>
                  <a:gd name="T48" fmla="*/ 2 w 20"/>
                  <a:gd name="T49" fmla="*/ 10 h 14"/>
                  <a:gd name="T50" fmla="*/ 2 w 20"/>
                  <a:gd name="T51" fmla="*/ 10 h 14"/>
                  <a:gd name="T52" fmla="*/ 4 w 20"/>
                  <a:gd name="T53" fmla="*/ 12 h 14"/>
                  <a:gd name="T54" fmla="*/ 8 w 20"/>
                  <a:gd name="T55" fmla="*/ 12 h 14"/>
                  <a:gd name="T56" fmla="*/ 10 w 20"/>
                  <a:gd name="T57" fmla="*/ 12 h 14"/>
                  <a:gd name="T58" fmla="*/ 12 w 20"/>
                  <a:gd name="T59" fmla="*/ 12 h 14"/>
                  <a:gd name="T60" fmla="*/ 12 w 20"/>
                  <a:gd name="T6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 h="14">
                    <a:moveTo>
                      <a:pt x="12" y="12"/>
                    </a:moveTo>
                    <a:lnTo>
                      <a:pt x="12" y="12"/>
                    </a:lnTo>
                    <a:lnTo>
                      <a:pt x="16" y="14"/>
                    </a:lnTo>
                    <a:lnTo>
                      <a:pt x="18" y="14"/>
                    </a:lnTo>
                    <a:lnTo>
                      <a:pt x="20" y="12"/>
                    </a:lnTo>
                    <a:lnTo>
                      <a:pt x="20" y="10"/>
                    </a:lnTo>
                    <a:lnTo>
                      <a:pt x="20" y="10"/>
                    </a:lnTo>
                    <a:lnTo>
                      <a:pt x="20" y="10"/>
                    </a:lnTo>
                    <a:lnTo>
                      <a:pt x="18" y="10"/>
                    </a:lnTo>
                    <a:lnTo>
                      <a:pt x="18" y="12"/>
                    </a:lnTo>
                    <a:lnTo>
                      <a:pt x="18" y="10"/>
                    </a:lnTo>
                    <a:lnTo>
                      <a:pt x="18" y="10"/>
                    </a:lnTo>
                    <a:lnTo>
                      <a:pt x="14" y="8"/>
                    </a:lnTo>
                    <a:lnTo>
                      <a:pt x="12" y="8"/>
                    </a:lnTo>
                    <a:lnTo>
                      <a:pt x="10" y="8"/>
                    </a:lnTo>
                    <a:lnTo>
                      <a:pt x="10" y="6"/>
                    </a:lnTo>
                    <a:lnTo>
                      <a:pt x="10" y="6"/>
                    </a:lnTo>
                    <a:lnTo>
                      <a:pt x="12" y="2"/>
                    </a:lnTo>
                    <a:lnTo>
                      <a:pt x="10" y="2"/>
                    </a:lnTo>
                    <a:lnTo>
                      <a:pt x="6" y="0"/>
                    </a:lnTo>
                    <a:lnTo>
                      <a:pt x="6" y="0"/>
                    </a:lnTo>
                    <a:lnTo>
                      <a:pt x="4" y="0"/>
                    </a:lnTo>
                    <a:lnTo>
                      <a:pt x="2" y="2"/>
                    </a:lnTo>
                    <a:lnTo>
                      <a:pt x="0" y="6"/>
                    </a:lnTo>
                    <a:lnTo>
                      <a:pt x="2" y="10"/>
                    </a:lnTo>
                    <a:lnTo>
                      <a:pt x="2" y="10"/>
                    </a:lnTo>
                    <a:lnTo>
                      <a:pt x="4" y="12"/>
                    </a:lnTo>
                    <a:lnTo>
                      <a:pt x="8" y="12"/>
                    </a:lnTo>
                    <a:lnTo>
                      <a:pt x="10" y="12"/>
                    </a:lnTo>
                    <a:lnTo>
                      <a:pt x="12" y="12"/>
                    </a:lnTo>
                    <a:lnTo>
                      <a:pt x="12"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6" name="Freeform 293"/>
              <p:cNvSpPr>
                <a:spLocks/>
              </p:cNvSpPr>
              <p:nvPr/>
            </p:nvSpPr>
            <p:spPr bwMode="auto">
              <a:xfrm>
                <a:off x="4098925" y="2419350"/>
                <a:ext cx="6350" cy="9525"/>
              </a:xfrm>
              <a:custGeom>
                <a:avLst/>
                <a:gdLst>
                  <a:gd name="T0" fmla="*/ 0 w 4"/>
                  <a:gd name="T1" fmla="*/ 4 h 6"/>
                  <a:gd name="T2" fmla="*/ 0 w 4"/>
                  <a:gd name="T3" fmla="*/ 4 h 6"/>
                  <a:gd name="T4" fmla="*/ 0 w 4"/>
                  <a:gd name="T5" fmla="*/ 4 h 6"/>
                  <a:gd name="T6" fmla="*/ 0 w 4"/>
                  <a:gd name="T7" fmla="*/ 6 h 6"/>
                  <a:gd name="T8" fmla="*/ 4 w 4"/>
                  <a:gd name="T9" fmla="*/ 4 h 6"/>
                  <a:gd name="T10" fmla="*/ 4 w 4"/>
                  <a:gd name="T11" fmla="*/ 4 h 6"/>
                  <a:gd name="T12" fmla="*/ 2 w 4"/>
                  <a:gd name="T13" fmla="*/ 2 h 6"/>
                  <a:gd name="T14" fmla="*/ 0 w 4"/>
                  <a:gd name="T15" fmla="*/ 0 h 6"/>
                  <a:gd name="T16" fmla="*/ 0 w 4"/>
                  <a:gd name="T17" fmla="*/ 4 h 6"/>
                  <a:gd name="T18" fmla="*/ 0 w 4"/>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0" y="4"/>
                    </a:moveTo>
                    <a:lnTo>
                      <a:pt x="0" y="4"/>
                    </a:lnTo>
                    <a:lnTo>
                      <a:pt x="0" y="4"/>
                    </a:lnTo>
                    <a:lnTo>
                      <a:pt x="0" y="6"/>
                    </a:lnTo>
                    <a:lnTo>
                      <a:pt x="4" y="4"/>
                    </a:lnTo>
                    <a:lnTo>
                      <a:pt x="4" y="4"/>
                    </a:lnTo>
                    <a:lnTo>
                      <a:pt x="2" y="2"/>
                    </a:lnTo>
                    <a:lnTo>
                      <a:pt x="0"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7" name="Freeform 294"/>
              <p:cNvSpPr>
                <a:spLocks/>
              </p:cNvSpPr>
              <p:nvPr/>
            </p:nvSpPr>
            <p:spPr bwMode="auto">
              <a:xfrm>
                <a:off x="4079875" y="2403475"/>
                <a:ext cx="9525" cy="9525"/>
              </a:xfrm>
              <a:custGeom>
                <a:avLst/>
                <a:gdLst>
                  <a:gd name="T0" fmla="*/ 6 w 6"/>
                  <a:gd name="T1" fmla="*/ 6 h 6"/>
                  <a:gd name="T2" fmla="*/ 6 w 6"/>
                  <a:gd name="T3" fmla="*/ 6 h 6"/>
                  <a:gd name="T4" fmla="*/ 6 w 6"/>
                  <a:gd name="T5" fmla="*/ 4 h 6"/>
                  <a:gd name="T6" fmla="*/ 4 w 6"/>
                  <a:gd name="T7" fmla="*/ 2 h 6"/>
                  <a:gd name="T8" fmla="*/ 2 w 6"/>
                  <a:gd name="T9" fmla="*/ 0 h 6"/>
                  <a:gd name="T10" fmla="*/ 0 w 6"/>
                  <a:gd name="T11" fmla="*/ 0 h 6"/>
                  <a:gd name="T12" fmla="*/ 0 w 6"/>
                  <a:gd name="T13" fmla="*/ 0 h 6"/>
                  <a:gd name="T14" fmla="*/ 0 w 6"/>
                  <a:gd name="T15" fmla="*/ 2 h 6"/>
                  <a:gd name="T16" fmla="*/ 2 w 6"/>
                  <a:gd name="T17" fmla="*/ 4 h 6"/>
                  <a:gd name="T18" fmla="*/ 6 w 6"/>
                  <a:gd name="T19" fmla="*/ 6 h 6"/>
                  <a:gd name="T20" fmla="*/ 6 w 6"/>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6">
                    <a:moveTo>
                      <a:pt x="6" y="6"/>
                    </a:moveTo>
                    <a:lnTo>
                      <a:pt x="6" y="6"/>
                    </a:lnTo>
                    <a:lnTo>
                      <a:pt x="6" y="4"/>
                    </a:lnTo>
                    <a:lnTo>
                      <a:pt x="4" y="2"/>
                    </a:lnTo>
                    <a:lnTo>
                      <a:pt x="2" y="0"/>
                    </a:lnTo>
                    <a:lnTo>
                      <a:pt x="0" y="0"/>
                    </a:lnTo>
                    <a:lnTo>
                      <a:pt x="0" y="0"/>
                    </a:lnTo>
                    <a:lnTo>
                      <a:pt x="0" y="2"/>
                    </a:lnTo>
                    <a:lnTo>
                      <a:pt x="2" y="4"/>
                    </a:lnTo>
                    <a:lnTo>
                      <a:pt x="6" y="6"/>
                    </a:lnTo>
                    <a:lnTo>
                      <a:pt x="6"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8" name="Freeform 295"/>
              <p:cNvSpPr>
                <a:spLocks/>
              </p:cNvSpPr>
              <p:nvPr/>
            </p:nvSpPr>
            <p:spPr bwMode="auto">
              <a:xfrm>
                <a:off x="3835400" y="2546350"/>
                <a:ext cx="28575" cy="15875"/>
              </a:xfrm>
              <a:custGeom>
                <a:avLst/>
                <a:gdLst>
                  <a:gd name="T0" fmla="*/ 16 w 18"/>
                  <a:gd name="T1" fmla="*/ 6 h 10"/>
                  <a:gd name="T2" fmla="*/ 16 w 18"/>
                  <a:gd name="T3" fmla="*/ 6 h 10"/>
                  <a:gd name="T4" fmla="*/ 18 w 18"/>
                  <a:gd name="T5" fmla="*/ 4 h 10"/>
                  <a:gd name="T6" fmla="*/ 16 w 18"/>
                  <a:gd name="T7" fmla="*/ 2 h 10"/>
                  <a:gd name="T8" fmla="*/ 14 w 18"/>
                  <a:gd name="T9" fmla="*/ 0 h 10"/>
                  <a:gd name="T10" fmla="*/ 12 w 18"/>
                  <a:gd name="T11" fmla="*/ 2 h 10"/>
                  <a:gd name="T12" fmla="*/ 12 w 18"/>
                  <a:gd name="T13" fmla="*/ 2 h 10"/>
                  <a:gd name="T14" fmla="*/ 10 w 18"/>
                  <a:gd name="T15" fmla="*/ 2 h 10"/>
                  <a:gd name="T16" fmla="*/ 6 w 18"/>
                  <a:gd name="T17" fmla="*/ 2 h 10"/>
                  <a:gd name="T18" fmla="*/ 4 w 18"/>
                  <a:gd name="T19" fmla="*/ 2 h 10"/>
                  <a:gd name="T20" fmla="*/ 0 w 18"/>
                  <a:gd name="T21" fmla="*/ 4 h 10"/>
                  <a:gd name="T22" fmla="*/ 0 w 18"/>
                  <a:gd name="T23" fmla="*/ 4 h 10"/>
                  <a:gd name="T24" fmla="*/ 0 w 18"/>
                  <a:gd name="T25" fmla="*/ 6 h 10"/>
                  <a:gd name="T26" fmla="*/ 2 w 18"/>
                  <a:gd name="T27" fmla="*/ 6 h 10"/>
                  <a:gd name="T28" fmla="*/ 6 w 18"/>
                  <a:gd name="T29" fmla="*/ 10 h 10"/>
                  <a:gd name="T30" fmla="*/ 12 w 18"/>
                  <a:gd name="T31" fmla="*/ 10 h 10"/>
                  <a:gd name="T32" fmla="*/ 14 w 18"/>
                  <a:gd name="T33" fmla="*/ 8 h 10"/>
                  <a:gd name="T34" fmla="*/ 16 w 18"/>
                  <a:gd name="T35" fmla="*/ 6 h 10"/>
                  <a:gd name="T36" fmla="*/ 16 w 18"/>
                  <a:gd name="T37"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10">
                    <a:moveTo>
                      <a:pt x="16" y="6"/>
                    </a:moveTo>
                    <a:lnTo>
                      <a:pt x="16" y="6"/>
                    </a:lnTo>
                    <a:lnTo>
                      <a:pt x="18" y="4"/>
                    </a:lnTo>
                    <a:lnTo>
                      <a:pt x="16" y="2"/>
                    </a:lnTo>
                    <a:lnTo>
                      <a:pt x="14" y="0"/>
                    </a:lnTo>
                    <a:lnTo>
                      <a:pt x="12" y="2"/>
                    </a:lnTo>
                    <a:lnTo>
                      <a:pt x="12" y="2"/>
                    </a:lnTo>
                    <a:lnTo>
                      <a:pt x="10" y="2"/>
                    </a:lnTo>
                    <a:lnTo>
                      <a:pt x="6" y="2"/>
                    </a:lnTo>
                    <a:lnTo>
                      <a:pt x="4" y="2"/>
                    </a:lnTo>
                    <a:lnTo>
                      <a:pt x="0" y="4"/>
                    </a:lnTo>
                    <a:lnTo>
                      <a:pt x="0" y="4"/>
                    </a:lnTo>
                    <a:lnTo>
                      <a:pt x="0" y="6"/>
                    </a:lnTo>
                    <a:lnTo>
                      <a:pt x="2" y="6"/>
                    </a:lnTo>
                    <a:lnTo>
                      <a:pt x="6" y="10"/>
                    </a:lnTo>
                    <a:lnTo>
                      <a:pt x="12" y="10"/>
                    </a:lnTo>
                    <a:lnTo>
                      <a:pt x="14" y="8"/>
                    </a:lnTo>
                    <a:lnTo>
                      <a:pt x="16" y="6"/>
                    </a:lnTo>
                    <a:lnTo>
                      <a:pt x="16"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999" name="Freeform 296"/>
              <p:cNvSpPr>
                <a:spLocks/>
              </p:cNvSpPr>
              <p:nvPr/>
            </p:nvSpPr>
            <p:spPr bwMode="auto">
              <a:xfrm>
                <a:off x="3838575" y="2574925"/>
                <a:ext cx="12700" cy="25400"/>
              </a:xfrm>
              <a:custGeom>
                <a:avLst/>
                <a:gdLst>
                  <a:gd name="T0" fmla="*/ 6 w 8"/>
                  <a:gd name="T1" fmla="*/ 0 h 16"/>
                  <a:gd name="T2" fmla="*/ 6 w 8"/>
                  <a:gd name="T3" fmla="*/ 0 h 16"/>
                  <a:gd name="T4" fmla="*/ 4 w 8"/>
                  <a:gd name="T5" fmla="*/ 0 h 16"/>
                  <a:gd name="T6" fmla="*/ 2 w 8"/>
                  <a:gd name="T7" fmla="*/ 2 h 16"/>
                  <a:gd name="T8" fmla="*/ 0 w 8"/>
                  <a:gd name="T9" fmla="*/ 8 h 16"/>
                  <a:gd name="T10" fmla="*/ 2 w 8"/>
                  <a:gd name="T11" fmla="*/ 14 h 16"/>
                  <a:gd name="T12" fmla="*/ 4 w 8"/>
                  <a:gd name="T13" fmla="*/ 16 h 16"/>
                  <a:gd name="T14" fmla="*/ 6 w 8"/>
                  <a:gd name="T15" fmla="*/ 16 h 16"/>
                  <a:gd name="T16" fmla="*/ 6 w 8"/>
                  <a:gd name="T17" fmla="*/ 16 h 16"/>
                  <a:gd name="T18" fmla="*/ 8 w 8"/>
                  <a:gd name="T19" fmla="*/ 16 h 16"/>
                  <a:gd name="T20" fmla="*/ 6 w 8"/>
                  <a:gd name="T21" fmla="*/ 12 h 16"/>
                  <a:gd name="T22" fmla="*/ 6 w 8"/>
                  <a:gd name="T23" fmla="*/ 10 h 16"/>
                  <a:gd name="T24" fmla="*/ 6 w 8"/>
                  <a:gd name="T25" fmla="*/ 8 h 16"/>
                  <a:gd name="T26" fmla="*/ 6 w 8"/>
                  <a:gd name="T27" fmla="*/ 8 h 16"/>
                  <a:gd name="T28" fmla="*/ 8 w 8"/>
                  <a:gd name="T29" fmla="*/ 4 h 16"/>
                  <a:gd name="T30" fmla="*/ 8 w 8"/>
                  <a:gd name="T31" fmla="*/ 2 h 16"/>
                  <a:gd name="T32" fmla="*/ 6 w 8"/>
                  <a:gd name="T33" fmla="*/ 0 h 16"/>
                  <a:gd name="T34" fmla="*/ 6 w 8"/>
                  <a:gd name="T35"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 h="16">
                    <a:moveTo>
                      <a:pt x="6" y="0"/>
                    </a:moveTo>
                    <a:lnTo>
                      <a:pt x="6" y="0"/>
                    </a:lnTo>
                    <a:lnTo>
                      <a:pt x="4" y="0"/>
                    </a:lnTo>
                    <a:lnTo>
                      <a:pt x="2" y="2"/>
                    </a:lnTo>
                    <a:lnTo>
                      <a:pt x="0" y="8"/>
                    </a:lnTo>
                    <a:lnTo>
                      <a:pt x="2" y="14"/>
                    </a:lnTo>
                    <a:lnTo>
                      <a:pt x="4" y="16"/>
                    </a:lnTo>
                    <a:lnTo>
                      <a:pt x="6" y="16"/>
                    </a:lnTo>
                    <a:lnTo>
                      <a:pt x="6" y="16"/>
                    </a:lnTo>
                    <a:lnTo>
                      <a:pt x="8" y="16"/>
                    </a:lnTo>
                    <a:lnTo>
                      <a:pt x="6" y="12"/>
                    </a:lnTo>
                    <a:lnTo>
                      <a:pt x="6" y="10"/>
                    </a:lnTo>
                    <a:lnTo>
                      <a:pt x="6" y="8"/>
                    </a:lnTo>
                    <a:lnTo>
                      <a:pt x="6" y="8"/>
                    </a:lnTo>
                    <a:lnTo>
                      <a:pt x="8" y="4"/>
                    </a:lnTo>
                    <a:lnTo>
                      <a:pt x="8" y="2"/>
                    </a:lnTo>
                    <a:lnTo>
                      <a:pt x="6" y="0"/>
                    </a:lnTo>
                    <a:lnTo>
                      <a:pt x="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0" name="Freeform 297"/>
              <p:cNvSpPr>
                <a:spLocks/>
              </p:cNvSpPr>
              <p:nvPr/>
            </p:nvSpPr>
            <p:spPr bwMode="auto">
              <a:xfrm>
                <a:off x="3876675" y="2549525"/>
                <a:ext cx="57150" cy="57150"/>
              </a:xfrm>
              <a:custGeom>
                <a:avLst/>
                <a:gdLst>
                  <a:gd name="T0" fmla="*/ 16 w 36"/>
                  <a:gd name="T1" fmla="*/ 0 h 36"/>
                  <a:gd name="T2" fmla="*/ 16 w 36"/>
                  <a:gd name="T3" fmla="*/ 0 h 36"/>
                  <a:gd name="T4" fmla="*/ 14 w 36"/>
                  <a:gd name="T5" fmla="*/ 0 h 36"/>
                  <a:gd name="T6" fmla="*/ 14 w 36"/>
                  <a:gd name="T7" fmla="*/ 0 h 36"/>
                  <a:gd name="T8" fmla="*/ 14 w 36"/>
                  <a:gd name="T9" fmla="*/ 4 h 36"/>
                  <a:gd name="T10" fmla="*/ 14 w 36"/>
                  <a:gd name="T11" fmla="*/ 8 h 36"/>
                  <a:gd name="T12" fmla="*/ 12 w 36"/>
                  <a:gd name="T13" fmla="*/ 12 h 36"/>
                  <a:gd name="T14" fmla="*/ 12 w 36"/>
                  <a:gd name="T15" fmla="*/ 12 h 36"/>
                  <a:gd name="T16" fmla="*/ 10 w 36"/>
                  <a:gd name="T17" fmla="*/ 10 h 36"/>
                  <a:gd name="T18" fmla="*/ 8 w 36"/>
                  <a:gd name="T19" fmla="*/ 8 h 36"/>
                  <a:gd name="T20" fmla="*/ 6 w 36"/>
                  <a:gd name="T21" fmla="*/ 4 h 36"/>
                  <a:gd name="T22" fmla="*/ 4 w 36"/>
                  <a:gd name="T23" fmla="*/ 4 h 36"/>
                  <a:gd name="T24" fmla="*/ 4 w 36"/>
                  <a:gd name="T25" fmla="*/ 4 h 36"/>
                  <a:gd name="T26" fmla="*/ 4 w 36"/>
                  <a:gd name="T27" fmla="*/ 6 h 36"/>
                  <a:gd name="T28" fmla="*/ 4 w 36"/>
                  <a:gd name="T29" fmla="*/ 8 h 36"/>
                  <a:gd name="T30" fmla="*/ 6 w 36"/>
                  <a:gd name="T31" fmla="*/ 12 h 36"/>
                  <a:gd name="T32" fmla="*/ 6 w 36"/>
                  <a:gd name="T33" fmla="*/ 12 h 36"/>
                  <a:gd name="T34" fmla="*/ 0 w 36"/>
                  <a:gd name="T35" fmla="*/ 12 h 36"/>
                  <a:gd name="T36" fmla="*/ 0 w 36"/>
                  <a:gd name="T37" fmla="*/ 14 h 36"/>
                  <a:gd name="T38" fmla="*/ 2 w 36"/>
                  <a:gd name="T39" fmla="*/ 18 h 36"/>
                  <a:gd name="T40" fmla="*/ 2 w 36"/>
                  <a:gd name="T41" fmla="*/ 18 h 36"/>
                  <a:gd name="T42" fmla="*/ 4 w 36"/>
                  <a:gd name="T43" fmla="*/ 18 h 36"/>
                  <a:gd name="T44" fmla="*/ 6 w 36"/>
                  <a:gd name="T45" fmla="*/ 18 h 36"/>
                  <a:gd name="T46" fmla="*/ 8 w 36"/>
                  <a:gd name="T47" fmla="*/ 16 h 36"/>
                  <a:gd name="T48" fmla="*/ 10 w 36"/>
                  <a:gd name="T49" fmla="*/ 18 h 36"/>
                  <a:gd name="T50" fmla="*/ 10 w 36"/>
                  <a:gd name="T51" fmla="*/ 18 h 36"/>
                  <a:gd name="T52" fmla="*/ 12 w 36"/>
                  <a:gd name="T53" fmla="*/ 20 h 36"/>
                  <a:gd name="T54" fmla="*/ 10 w 36"/>
                  <a:gd name="T55" fmla="*/ 20 h 36"/>
                  <a:gd name="T56" fmla="*/ 10 w 36"/>
                  <a:gd name="T57" fmla="*/ 22 h 36"/>
                  <a:gd name="T58" fmla="*/ 12 w 36"/>
                  <a:gd name="T59" fmla="*/ 26 h 36"/>
                  <a:gd name="T60" fmla="*/ 12 w 36"/>
                  <a:gd name="T61" fmla="*/ 26 h 36"/>
                  <a:gd name="T62" fmla="*/ 16 w 36"/>
                  <a:gd name="T63" fmla="*/ 28 h 36"/>
                  <a:gd name="T64" fmla="*/ 18 w 36"/>
                  <a:gd name="T65" fmla="*/ 28 h 36"/>
                  <a:gd name="T66" fmla="*/ 20 w 36"/>
                  <a:gd name="T67" fmla="*/ 26 h 36"/>
                  <a:gd name="T68" fmla="*/ 24 w 36"/>
                  <a:gd name="T69" fmla="*/ 28 h 36"/>
                  <a:gd name="T70" fmla="*/ 24 w 36"/>
                  <a:gd name="T71" fmla="*/ 28 h 36"/>
                  <a:gd name="T72" fmla="*/ 28 w 36"/>
                  <a:gd name="T73" fmla="*/ 28 h 36"/>
                  <a:gd name="T74" fmla="*/ 26 w 36"/>
                  <a:gd name="T75" fmla="*/ 30 h 36"/>
                  <a:gd name="T76" fmla="*/ 24 w 36"/>
                  <a:gd name="T77" fmla="*/ 34 h 36"/>
                  <a:gd name="T78" fmla="*/ 24 w 36"/>
                  <a:gd name="T79" fmla="*/ 36 h 36"/>
                  <a:gd name="T80" fmla="*/ 24 w 36"/>
                  <a:gd name="T81" fmla="*/ 36 h 36"/>
                  <a:gd name="T82" fmla="*/ 28 w 36"/>
                  <a:gd name="T83" fmla="*/ 36 h 36"/>
                  <a:gd name="T84" fmla="*/ 32 w 36"/>
                  <a:gd name="T85" fmla="*/ 32 h 36"/>
                  <a:gd name="T86" fmla="*/ 34 w 36"/>
                  <a:gd name="T87" fmla="*/ 28 h 36"/>
                  <a:gd name="T88" fmla="*/ 36 w 36"/>
                  <a:gd name="T89" fmla="*/ 22 h 36"/>
                  <a:gd name="T90" fmla="*/ 36 w 36"/>
                  <a:gd name="T91" fmla="*/ 22 h 36"/>
                  <a:gd name="T92" fmla="*/ 36 w 36"/>
                  <a:gd name="T93" fmla="*/ 22 h 36"/>
                  <a:gd name="T94" fmla="*/ 34 w 36"/>
                  <a:gd name="T95" fmla="*/ 22 h 36"/>
                  <a:gd name="T96" fmla="*/ 24 w 36"/>
                  <a:gd name="T97" fmla="*/ 22 h 36"/>
                  <a:gd name="T98" fmla="*/ 24 w 36"/>
                  <a:gd name="T99" fmla="*/ 22 h 36"/>
                  <a:gd name="T100" fmla="*/ 24 w 36"/>
                  <a:gd name="T101" fmla="*/ 20 h 36"/>
                  <a:gd name="T102" fmla="*/ 22 w 36"/>
                  <a:gd name="T103" fmla="*/ 18 h 36"/>
                  <a:gd name="T104" fmla="*/ 20 w 36"/>
                  <a:gd name="T105" fmla="*/ 10 h 36"/>
                  <a:gd name="T106" fmla="*/ 18 w 36"/>
                  <a:gd name="T107" fmla="*/ 2 h 36"/>
                  <a:gd name="T108" fmla="*/ 18 w 36"/>
                  <a:gd name="T109" fmla="*/ 0 h 36"/>
                  <a:gd name="T110" fmla="*/ 16 w 36"/>
                  <a:gd name="T111" fmla="*/ 0 h 36"/>
                  <a:gd name="T112" fmla="*/ 16 w 36"/>
                  <a:gd name="T11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6" h="36">
                    <a:moveTo>
                      <a:pt x="16" y="0"/>
                    </a:moveTo>
                    <a:lnTo>
                      <a:pt x="16" y="0"/>
                    </a:lnTo>
                    <a:lnTo>
                      <a:pt x="14" y="0"/>
                    </a:lnTo>
                    <a:lnTo>
                      <a:pt x="14" y="0"/>
                    </a:lnTo>
                    <a:lnTo>
                      <a:pt x="14" y="4"/>
                    </a:lnTo>
                    <a:lnTo>
                      <a:pt x="14" y="8"/>
                    </a:lnTo>
                    <a:lnTo>
                      <a:pt x="12" y="12"/>
                    </a:lnTo>
                    <a:lnTo>
                      <a:pt x="12" y="12"/>
                    </a:lnTo>
                    <a:lnTo>
                      <a:pt x="10" y="10"/>
                    </a:lnTo>
                    <a:lnTo>
                      <a:pt x="8" y="8"/>
                    </a:lnTo>
                    <a:lnTo>
                      <a:pt x="6" y="4"/>
                    </a:lnTo>
                    <a:lnTo>
                      <a:pt x="4" y="4"/>
                    </a:lnTo>
                    <a:lnTo>
                      <a:pt x="4" y="4"/>
                    </a:lnTo>
                    <a:lnTo>
                      <a:pt x="4" y="6"/>
                    </a:lnTo>
                    <a:lnTo>
                      <a:pt x="4" y="8"/>
                    </a:lnTo>
                    <a:lnTo>
                      <a:pt x="6" y="12"/>
                    </a:lnTo>
                    <a:lnTo>
                      <a:pt x="6" y="12"/>
                    </a:lnTo>
                    <a:lnTo>
                      <a:pt x="0" y="12"/>
                    </a:lnTo>
                    <a:lnTo>
                      <a:pt x="0" y="14"/>
                    </a:lnTo>
                    <a:lnTo>
                      <a:pt x="2" y="18"/>
                    </a:lnTo>
                    <a:lnTo>
                      <a:pt x="2" y="18"/>
                    </a:lnTo>
                    <a:lnTo>
                      <a:pt x="4" y="18"/>
                    </a:lnTo>
                    <a:lnTo>
                      <a:pt x="6" y="18"/>
                    </a:lnTo>
                    <a:lnTo>
                      <a:pt x="8" y="16"/>
                    </a:lnTo>
                    <a:lnTo>
                      <a:pt x="10" y="18"/>
                    </a:lnTo>
                    <a:lnTo>
                      <a:pt x="10" y="18"/>
                    </a:lnTo>
                    <a:lnTo>
                      <a:pt x="12" y="20"/>
                    </a:lnTo>
                    <a:lnTo>
                      <a:pt x="10" y="20"/>
                    </a:lnTo>
                    <a:lnTo>
                      <a:pt x="10" y="22"/>
                    </a:lnTo>
                    <a:lnTo>
                      <a:pt x="12" y="26"/>
                    </a:lnTo>
                    <a:lnTo>
                      <a:pt x="12" y="26"/>
                    </a:lnTo>
                    <a:lnTo>
                      <a:pt x="16" y="28"/>
                    </a:lnTo>
                    <a:lnTo>
                      <a:pt x="18" y="28"/>
                    </a:lnTo>
                    <a:lnTo>
                      <a:pt x="20" y="26"/>
                    </a:lnTo>
                    <a:lnTo>
                      <a:pt x="24" y="28"/>
                    </a:lnTo>
                    <a:lnTo>
                      <a:pt x="24" y="28"/>
                    </a:lnTo>
                    <a:lnTo>
                      <a:pt x="28" y="28"/>
                    </a:lnTo>
                    <a:lnTo>
                      <a:pt x="26" y="30"/>
                    </a:lnTo>
                    <a:lnTo>
                      <a:pt x="24" y="34"/>
                    </a:lnTo>
                    <a:lnTo>
                      <a:pt x="24" y="36"/>
                    </a:lnTo>
                    <a:lnTo>
                      <a:pt x="24" y="36"/>
                    </a:lnTo>
                    <a:lnTo>
                      <a:pt x="28" y="36"/>
                    </a:lnTo>
                    <a:lnTo>
                      <a:pt x="32" y="32"/>
                    </a:lnTo>
                    <a:lnTo>
                      <a:pt x="34" y="28"/>
                    </a:lnTo>
                    <a:lnTo>
                      <a:pt x="36" y="22"/>
                    </a:lnTo>
                    <a:lnTo>
                      <a:pt x="36" y="22"/>
                    </a:lnTo>
                    <a:lnTo>
                      <a:pt x="36" y="22"/>
                    </a:lnTo>
                    <a:lnTo>
                      <a:pt x="34" y="22"/>
                    </a:lnTo>
                    <a:lnTo>
                      <a:pt x="24" y="22"/>
                    </a:lnTo>
                    <a:lnTo>
                      <a:pt x="24" y="22"/>
                    </a:lnTo>
                    <a:lnTo>
                      <a:pt x="24" y="20"/>
                    </a:lnTo>
                    <a:lnTo>
                      <a:pt x="22" y="18"/>
                    </a:lnTo>
                    <a:lnTo>
                      <a:pt x="20" y="10"/>
                    </a:lnTo>
                    <a:lnTo>
                      <a:pt x="18" y="2"/>
                    </a:lnTo>
                    <a:lnTo>
                      <a:pt x="18" y="0"/>
                    </a:lnTo>
                    <a:lnTo>
                      <a:pt x="16" y="0"/>
                    </a:lnTo>
                    <a:lnTo>
                      <a:pt x="16"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1" name="Freeform 298"/>
              <p:cNvSpPr>
                <a:spLocks/>
              </p:cNvSpPr>
              <p:nvPr/>
            </p:nvSpPr>
            <p:spPr bwMode="auto">
              <a:xfrm>
                <a:off x="4194175" y="2273300"/>
                <a:ext cx="6350" cy="12700"/>
              </a:xfrm>
              <a:custGeom>
                <a:avLst/>
                <a:gdLst>
                  <a:gd name="T0" fmla="*/ 2 w 4"/>
                  <a:gd name="T1" fmla="*/ 8 h 8"/>
                  <a:gd name="T2" fmla="*/ 2 w 4"/>
                  <a:gd name="T3" fmla="*/ 8 h 8"/>
                  <a:gd name="T4" fmla="*/ 4 w 4"/>
                  <a:gd name="T5" fmla="*/ 6 h 8"/>
                  <a:gd name="T6" fmla="*/ 4 w 4"/>
                  <a:gd name="T7" fmla="*/ 4 h 8"/>
                  <a:gd name="T8" fmla="*/ 4 w 4"/>
                  <a:gd name="T9" fmla="*/ 0 h 8"/>
                  <a:gd name="T10" fmla="*/ 2 w 4"/>
                  <a:gd name="T11" fmla="*/ 0 h 8"/>
                  <a:gd name="T12" fmla="*/ 2 w 4"/>
                  <a:gd name="T13" fmla="*/ 0 h 8"/>
                  <a:gd name="T14" fmla="*/ 0 w 4"/>
                  <a:gd name="T15" fmla="*/ 0 h 8"/>
                  <a:gd name="T16" fmla="*/ 0 w 4"/>
                  <a:gd name="T17" fmla="*/ 2 h 8"/>
                  <a:gd name="T18" fmla="*/ 0 w 4"/>
                  <a:gd name="T19" fmla="*/ 4 h 8"/>
                  <a:gd name="T20" fmla="*/ 2 w 4"/>
                  <a:gd name="T21" fmla="*/ 8 h 8"/>
                  <a:gd name="T22" fmla="*/ 2 w 4"/>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8">
                    <a:moveTo>
                      <a:pt x="2" y="8"/>
                    </a:moveTo>
                    <a:lnTo>
                      <a:pt x="2" y="8"/>
                    </a:lnTo>
                    <a:lnTo>
                      <a:pt x="4" y="6"/>
                    </a:lnTo>
                    <a:lnTo>
                      <a:pt x="4" y="4"/>
                    </a:lnTo>
                    <a:lnTo>
                      <a:pt x="4" y="0"/>
                    </a:lnTo>
                    <a:lnTo>
                      <a:pt x="2" y="0"/>
                    </a:lnTo>
                    <a:lnTo>
                      <a:pt x="2" y="0"/>
                    </a:lnTo>
                    <a:lnTo>
                      <a:pt x="0" y="0"/>
                    </a:lnTo>
                    <a:lnTo>
                      <a:pt x="0" y="2"/>
                    </a:lnTo>
                    <a:lnTo>
                      <a:pt x="0" y="4"/>
                    </a:lnTo>
                    <a:lnTo>
                      <a:pt x="2" y="8"/>
                    </a:lnTo>
                    <a:lnTo>
                      <a:pt x="2"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2" name="Freeform 299"/>
              <p:cNvSpPr>
                <a:spLocks/>
              </p:cNvSpPr>
              <p:nvPr/>
            </p:nvSpPr>
            <p:spPr bwMode="auto">
              <a:xfrm>
                <a:off x="4181475" y="2279650"/>
                <a:ext cx="9525" cy="22225"/>
              </a:xfrm>
              <a:custGeom>
                <a:avLst/>
                <a:gdLst>
                  <a:gd name="T0" fmla="*/ 4 w 6"/>
                  <a:gd name="T1" fmla="*/ 8 h 14"/>
                  <a:gd name="T2" fmla="*/ 4 w 6"/>
                  <a:gd name="T3" fmla="*/ 8 h 14"/>
                  <a:gd name="T4" fmla="*/ 6 w 6"/>
                  <a:gd name="T5" fmla="*/ 6 h 14"/>
                  <a:gd name="T6" fmla="*/ 6 w 6"/>
                  <a:gd name="T7" fmla="*/ 4 h 14"/>
                  <a:gd name="T8" fmla="*/ 4 w 6"/>
                  <a:gd name="T9" fmla="*/ 0 h 14"/>
                  <a:gd name="T10" fmla="*/ 4 w 6"/>
                  <a:gd name="T11" fmla="*/ 0 h 14"/>
                  <a:gd name="T12" fmla="*/ 4 w 6"/>
                  <a:gd name="T13" fmla="*/ 2 h 14"/>
                  <a:gd name="T14" fmla="*/ 2 w 6"/>
                  <a:gd name="T15" fmla="*/ 2 h 14"/>
                  <a:gd name="T16" fmla="*/ 2 w 6"/>
                  <a:gd name="T17" fmla="*/ 4 h 14"/>
                  <a:gd name="T18" fmla="*/ 0 w 6"/>
                  <a:gd name="T19" fmla="*/ 6 h 14"/>
                  <a:gd name="T20" fmla="*/ 0 w 6"/>
                  <a:gd name="T21" fmla="*/ 6 h 14"/>
                  <a:gd name="T22" fmla="*/ 0 w 6"/>
                  <a:gd name="T23" fmla="*/ 8 h 14"/>
                  <a:gd name="T24" fmla="*/ 2 w 6"/>
                  <a:gd name="T25" fmla="*/ 14 h 14"/>
                  <a:gd name="T26" fmla="*/ 2 w 6"/>
                  <a:gd name="T27" fmla="*/ 14 h 14"/>
                  <a:gd name="T28" fmla="*/ 2 w 6"/>
                  <a:gd name="T29" fmla="*/ 14 h 14"/>
                  <a:gd name="T30" fmla="*/ 4 w 6"/>
                  <a:gd name="T31" fmla="*/ 12 h 14"/>
                  <a:gd name="T32" fmla="*/ 4 w 6"/>
                  <a:gd name="T33" fmla="*/ 8 h 14"/>
                  <a:gd name="T34" fmla="*/ 4 w 6"/>
                  <a:gd name="T35" fmla="*/ 8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14">
                    <a:moveTo>
                      <a:pt x="4" y="8"/>
                    </a:moveTo>
                    <a:lnTo>
                      <a:pt x="4" y="8"/>
                    </a:lnTo>
                    <a:lnTo>
                      <a:pt x="6" y="6"/>
                    </a:lnTo>
                    <a:lnTo>
                      <a:pt x="6" y="4"/>
                    </a:lnTo>
                    <a:lnTo>
                      <a:pt x="4" y="0"/>
                    </a:lnTo>
                    <a:lnTo>
                      <a:pt x="4" y="0"/>
                    </a:lnTo>
                    <a:lnTo>
                      <a:pt x="4" y="2"/>
                    </a:lnTo>
                    <a:lnTo>
                      <a:pt x="2" y="2"/>
                    </a:lnTo>
                    <a:lnTo>
                      <a:pt x="2" y="4"/>
                    </a:lnTo>
                    <a:lnTo>
                      <a:pt x="0" y="6"/>
                    </a:lnTo>
                    <a:lnTo>
                      <a:pt x="0" y="6"/>
                    </a:lnTo>
                    <a:lnTo>
                      <a:pt x="0" y="8"/>
                    </a:lnTo>
                    <a:lnTo>
                      <a:pt x="2" y="14"/>
                    </a:lnTo>
                    <a:lnTo>
                      <a:pt x="2" y="14"/>
                    </a:lnTo>
                    <a:lnTo>
                      <a:pt x="2" y="14"/>
                    </a:lnTo>
                    <a:lnTo>
                      <a:pt x="4" y="12"/>
                    </a:lnTo>
                    <a:lnTo>
                      <a:pt x="4" y="8"/>
                    </a:lnTo>
                    <a:lnTo>
                      <a:pt x="4"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3" name="Freeform 300"/>
              <p:cNvSpPr>
                <a:spLocks/>
              </p:cNvSpPr>
              <p:nvPr/>
            </p:nvSpPr>
            <p:spPr bwMode="auto">
              <a:xfrm>
                <a:off x="3889375" y="2698750"/>
                <a:ext cx="25400" cy="31750"/>
              </a:xfrm>
              <a:custGeom>
                <a:avLst/>
                <a:gdLst>
                  <a:gd name="T0" fmla="*/ 8 w 16"/>
                  <a:gd name="T1" fmla="*/ 18 h 20"/>
                  <a:gd name="T2" fmla="*/ 8 w 16"/>
                  <a:gd name="T3" fmla="*/ 18 h 20"/>
                  <a:gd name="T4" fmla="*/ 8 w 16"/>
                  <a:gd name="T5" fmla="*/ 20 h 20"/>
                  <a:gd name="T6" fmla="*/ 10 w 16"/>
                  <a:gd name="T7" fmla="*/ 18 h 20"/>
                  <a:gd name="T8" fmla="*/ 14 w 16"/>
                  <a:gd name="T9" fmla="*/ 16 h 20"/>
                  <a:gd name="T10" fmla="*/ 14 w 16"/>
                  <a:gd name="T11" fmla="*/ 16 h 20"/>
                  <a:gd name="T12" fmla="*/ 16 w 16"/>
                  <a:gd name="T13" fmla="*/ 14 h 20"/>
                  <a:gd name="T14" fmla="*/ 16 w 16"/>
                  <a:gd name="T15" fmla="*/ 10 h 20"/>
                  <a:gd name="T16" fmla="*/ 14 w 16"/>
                  <a:gd name="T17" fmla="*/ 6 h 20"/>
                  <a:gd name="T18" fmla="*/ 14 w 16"/>
                  <a:gd name="T19" fmla="*/ 2 h 20"/>
                  <a:gd name="T20" fmla="*/ 14 w 16"/>
                  <a:gd name="T21" fmla="*/ 2 h 20"/>
                  <a:gd name="T22" fmla="*/ 12 w 16"/>
                  <a:gd name="T23" fmla="*/ 0 h 20"/>
                  <a:gd name="T24" fmla="*/ 10 w 16"/>
                  <a:gd name="T25" fmla="*/ 2 h 20"/>
                  <a:gd name="T26" fmla="*/ 8 w 16"/>
                  <a:gd name="T27" fmla="*/ 4 h 20"/>
                  <a:gd name="T28" fmla="*/ 8 w 16"/>
                  <a:gd name="T29" fmla="*/ 4 h 20"/>
                  <a:gd name="T30" fmla="*/ 8 w 16"/>
                  <a:gd name="T31" fmla="*/ 4 h 20"/>
                  <a:gd name="T32" fmla="*/ 6 w 16"/>
                  <a:gd name="T33" fmla="*/ 4 h 20"/>
                  <a:gd name="T34" fmla="*/ 4 w 16"/>
                  <a:gd name="T35" fmla="*/ 4 h 20"/>
                  <a:gd name="T36" fmla="*/ 2 w 16"/>
                  <a:gd name="T37" fmla="*/ 6 h 20"/>
                  <a:gd name="T38" fmla="*/ 0 w 16"/>
                  <a:gd name="T39" fmla="*/ 10 h 20"/>
                  <a:gd name="T40" fmla="*/ 0 w 16"/>
                  <a:gd name="T41" fmla="*/ 12 h 20"/>
                  <a:gd name="T42" fmla="*/ 0 w 16"/>
                  <a:gd name="T43" fmla="*/ 12 h 20"/>
                  <a:gd name="T44" fmla="*/ 0 w 16"/>
                  <a:gd name="T45" fmla="*/ 12 h 20"/>
                  <a:gd name="T46" fmla="*/ 2 w 16"/>
                  <a:gd name="T47" fmla="*/ 12 h 20"/>
                  <a:gd name="T48" fmla="*/ 4 w 16"/>
                  <a:gd name="T49" fmla="*/ 10 h 20"/>
                  <a:gd name="T50" fmla="*/ 8 w 16"/>
                  <a:gd name="T51" fmla="*/ 10 h 20"/>
                  <a:gd name="T52" fmla="*/ 8 w 16"/>
                  <a:gd name="T53" fmla="*/ 12 h 20"/>
                  <a:gd name="T54" fmla="*/ 8 w 16"/>
                  <a:gd name="T55" fmla="*/ 12 h 20"/>
                  <a:gd name="T56" fmla="*/ 8 w 16"/>
                  <a:gd name="T57" fmla="*/ 14 h 20"/>
                  <a:gd name="T58" fmla="*/ 8 w 16"/>
                  <a:gd name="T59" fmla="*/ 16 h 20"/>
                  <a:gd name="T60" fmla="*/ 6 w 16"/>
                  <a:gd name="T61" fmla="*/ 18 h 20"/>
                  <a:gd name="T62" fmla="*/ 8 w 16"/>
                  <a:gd name="T63" fmla="*/ 18 h 20"/>
                  <a:gd name="T64" fmla="*/ 8 w 16"/>
                  <a:gd name="T65" fmla="*/ 1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20">
                    <a:moveTo>
                      <a:pt x="8" y="18"/>
                    </a:moveTo>
                    <a:lnTo>
                      <a:pt x="8" y="18"/>
                    </a:lnTo>
                    <a:lnTo>
                      <a:pt x="8" y="20"/>
                    </a:lnTo>
                    <a:lnTo>
                      <a:pt x="10" y="18"/>
                    </a:lnTo>
                    <a:lnTo>
                      <a:pt x="14" y="16"/>
                    </a:lnTo>
                    <a:lnTo>
                      <a:pt x="14" y="16"/>
                    </a:lnTo>
                    <a:lnTo>
                      <a:pt x="16" y="14"/>
                    </a:lnTo>
                    <a:lnTo>
                      <a:pt x="16" y="10"/>
                    </a:lnTo>
                    <a:lnTo>
                      <a:pt x="14" y="6"/>
                    </a:lnTo>
                    <a:lnTo>
                      <a:pt x="14" y="2"/>
                    </a:lnTo>
                    <a:lnTo>
                      <a:pt x="14" y="2"/>
                    </a:lnTo>
                    <a:lnTo>
                      <a:pt x="12" y="0"/>
                    </a:lnTo>
                    <a:lnTo>
                      <a:pt x="10" y="2"/>
                    </a:lnTo>
                    <a:lnTo>
                      <a:pt x="8" y="4"/>
                    </a:lnTo>
                    <a:lnTo>
                      <a:pt x="8" y="4"/>
                    </a:lnTo>
                    <a:lnTo>
                      <a:pt x="8" y="4"/>
                    </a:lnTo>
                    <a:lnTo>
                      <a:pt x="6" y="4"/>
                    </a:lnTo>
                    <a:lnTo>
                      <a:pt x="4" y="4"/>
                    </a:lnTo>
                    <a:lnTo>
                      <a:pt x="2" y="6"/>
                    </a:lnTo>
                    <a:lnTo>
                      <a:pt x="0" y="10"/>
                    </a:lnTo>
                    <a:lnTo>
                      <a:pt x="0" y="12"/>
                    </a:lnTo>
                    <a:lnTo>
                      <a:pt x="0" y="12"/>
                    </a:lnTo>
                    <a:lnTo>
                      <a:pt x="0" y="12"/>
                    </a:lnTo>
                    <a:lnTo>
                      <a:pt x="2" y="12"/>
                    </a:lnTo>
                    <a:lnTo>
                      <a:pt x="4" y="10"/>
                    </a:lnTo>
                    <a:lnTo>
                      <a:pt x="8" y="10"/>
                    </a:lnTo>
                    <a:lnTo>
                      <a:pt x="8" y="12"/>
                    </a:lnTo>
                    <a:lnTo>
                      <a:pt x="8" y="12"/>
                    </a:lnTo>
                    <a:lnTo>
                      <a:pt x="8" y="14"/>
                    </a:lnTo>
                    <a:lnTo>
                      <a:pt x="8" y="16"/>
                    </a:lnTo>
                    <a:lnTo>
                      <a:pt x="6" y="18"/>
                    </a:lnTo>
                    <a:lnTo>
                      <a:pt x="8" y="18"/>
                    </a:lnTo>
                    <a:lnTo>
                      <a:pt x="8" y="1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4" name="Freeform 301"/>
              <p:cNvSpPr>
                <a:spLocks/>
              </p:cNvSpPr>
              <p:nvPr/>
            </p:nvSpPr>
            <p:spPr bwMode="auto">
              <a:xfrm>
                <a:off x="4083050" y="2447925"/>
                <a:ext cx="3175" cy="9525"/>
              </a:xfrm>
              <a:custGeom>
                <a:avLst/>
                <a:gdLst>
                  <a:gd name="T0" fmla="*/ 0 w 2"/>
                  <a:gd name="T1" fmla="*/ 6 h 6"/>
                  <a:gd name="T2" fmla="*/ 0 w 2"/>
                  <a:gd name="T3" fmla="*/ 6 h 6"/>
                  <a:gd name="T4" fmla="*/ 2 w 2"/>
                  <a:gd name="T5" fmla="*/ 6 h 6"/>
                  <a:gd name="T6" fmla="*/ 2 w 2"/>
                  <a:gd name="T7" fmla="*/ 4 h 6"/>
                  <a:gd name="T8" fmla="*/ 2 w 2"/>
                  <a:gd name="T9" fmla="*/ 2 h 6"/>
                  <a:gd name="T10" fmla="*/ 0 w 2"/>
                  <a:gd name="T11" fmla="*/ 0 h 6"/>
                  <a:gd name="T12" fmla="*/ 0 w 2"/>
                  <a:gd name="T13" fmla="*/ 0 h 6"/>
                  <a:gd name="T14" fmla="*/ 0 w 2"/>
                  <a:gd name="T15" fmla="*/ 4 h 6"/>
                  <a:gd name="T16" fmla="*/ 0 w 2"/>
                  <a:gd name="T17" fmla="*/ 6 h 6"/>
                  <a:gd name="T18" fmla="*/ 0 w 2"/>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6">
                    <a:moveTo>
                      <a:pt x="0" y="6"/>
                    </a:moveTo>
                    <a:lnTo>
                      <a:pt x="0" y="6"/>
                    </a:lnTo>
                    <a:lnTo>
                      <a:pt x="2" y="6"/>
                    </a:lnTo>
                    <a:lnTo>
                      <a:pt x="2" y="4"/>
                    </a:lnTo>
                    <a:lnTo>
                      <a:pt x="2" y="2"/>
                    </a:lnTo>
                    <a:lnTo>
                      <a:pt x="0" y="0"/>
                    </a:lnTo>
                    <a:lnTo>
                      <a:pt x="0" y="0"/>
                    </a:lnTo>
                    <a:lnTo>
                      <a:pt x="0" y="4"/>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5" name="Freeform 302"/>
              <p:cNvSpPr>
                <a:spLocks/>
              </p:cNvSpPr>
              <p:nvPr/>
            </p:nvSpPr>
            <p:spPr bwMode="auto">
              <a:xfrm>
                <a:off x="3994150" y="2908300"/>
                <a:ext cx="22225" cy="19050"/>
              </a:xfrm>
              <a:custGeom>
                <a:avLst/>
                <a:gdLst>
                  <a:gd name="T0" fmla="*/ 2 w 14"/>
                  <a:gd name="T1" fmla="*/ 4 h 12"/>
                  <a:gd name="T2" fmla="*/ 2 w 14"/>
                  <a:gd name="T3" fmla="*/ 4 h 12"/>
                  <a:gd name="T4" fmla="*/ 0 w 14"/>
                  <a:gd name="T5" fmla="*/ 8 h 12"/>
                  <a:gd name="T6" fmla="*/ 4 w 14"/>
                  <a:gd name="T7" fmla="*/ 12 h 12"/>
                  <a:gd name="T8" fmla="*/ 8 w 14"/>
                  <a:gd name="T9" fmla="*/ 12 h 12"/>
                  <a:gd name="T10" fmla="*/ 10 w 14"/>
                  <a:gd name="T11" fmla="*/ 12 h 12"/>
                  <a:gd name="T12" fmla="*/ 12 w 14"/>
                  <a:gd name="T13" fmla="*/ 8 h 12"/>
                  <a:gd name="T14" fmla="*/ 12 w 14"/>
                  <a:gd name="T15" fmla="*/ 8 h 12"/>
                  <a:gd name="T16" fmla="*/ 14 w 14"/>
                  <a:gd name="T17" fmla="*/ 6 h 12"/>
                  <a:gd name="T18" fmla="*/ 14 w 14"/>
                  <a:gd name="T19" fmla="*/ 4 h 12"/>
                  <a:gd name="T20" fmla="*/ 10 w 14"/>
                  <a:gd name="T21" fmla="*/ 0 h 12"/>
                  <a:gd name="T22" fmla="*/ 6 w 14"/>
                  <a:gd name="T23" fmla="*/ 0 h 12"/>
                  <a:gd name="T24" fmla="*/ 4 w 14"/>
                  <a:gd name="T25" fmla="*/ 0 h 12"/>
                  <a:gd name="T26" fmla="*/ 2 w 14"/>
                  <a:gd name="T27" fmla="*/ 4 h 12"/>
                  <a:gd name="T28" fmla="*/ 2 w 14"/>
                  <a:gd name="T29"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4" h="12">
                    <a:moveTo>
                      <a:pt x="2" y="4"/>
                    </a:moveTo>
                    <a:lnTo>
                      <a:pt x="2" y="4"/>
                    </a:lnTo>
                    <a:lnTo>
                      <a:pt x="0" y="8"/>
                    </a:lnTo>
                    <a:lnTo>
                      <a:pt x="4" y="12"/>
                    </a:lnTo>
                    <a:lnTo>
                      <a:pt x="8" y="12"/>
                    </a:lnTo>
                    <a:lnTo>
                      <a:pt x="10" y="12"/>
                    </a:lnTo>
                    <a:lnTo>
                      <a:pt x="12" y="8"/>
                    </a:lnTo>
                    <a:lnTo>
                      <a:pt x="12" y="8"/>
                    </a:lnTo>
                    <a:lnTo>
                      <a:pt x="14" y="6"/>
                    </a:lnTo>
                    <a:lnTo>
                      <a:pt x="14" y="4"/>
                    </a:lnTo>
                    <a:lnTo>
                      <a:pt x="10" y="0"/>
                    </a:lnTo>
                    <a:lnTo>
                      <a:pt x="6" y="0"/>
                    </a:lnTo>
                    <a:lnTo>
                      <a:pt x="4" y="0"/>
                    </a:lnTo>
                    <a:lnTo>
                      <a:pt x="2" y="4"/>
                    </a:lnTo>
                    <a:lnTo>
                      <a:pt x="2"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6" name="Freeform 303"/>
              <p:cNvSpPr>
                <a:spLocks/>
              </p:cNvSpPr>
              <p:nvPr/>
            </p:nvSpPr>
            <p:spPr bwMode="auto">
              <a:xfrm>
                <a:off x="3898900" y="2638425"/>
                <a:ext cx="38100" cy="34925"/>
              </a:xfrm>
              <a:custGeom>
                <a:avLst/>
                <a:gdLst>
                  <a:gd name="T0" fmla="*/ 0 w 24"/>
                  <a:gd name="T1" fmla="*/ 20 h 22"/>
                  <a:gd name="T2" fmla="*/ 0 w 24"/>
                  <a:gd name="T3" fmla="*/ 20 h 22"/>
                  <a:gd name="T4" fmla="*/ 0 w 24"/>
                  <a:gd name="T5" fmla="*/ 22 h 22"/>
                  <a:gd name="T6" fmla="*/ 2 w 24"/>
                  <a:gd name="T7" fmla="*/ 22 h 22"/>
                  <a:gd name="T8" fmla="*/ 6 w 24"/>
                  <a:gd name="T9" fmla="*/ 20 h 22"/>
                  <a:gd name="T10" fmla="*/ 20 w 24"/>
                  <a:gd name="T11" fmla="*/ 18 h 22"/>
                  <a:gd name="T12" fmla="*/ 20 w 24"/>
                  <a:gd name="T13" fmla="*/ 18 h 22"/>
                  <a:gd name="T14" fmla="*/ 24 w 24"/>
                  <a:gd name="T15" fmla="*/ 16 h 22"/>
                  <a:gd name="T16" fmla="*/ 22 w 24"/>
                  <a:gd name="T17" fmla="*/ 12 h 22"/>
                  <a:gd name="T18" fmla="*/ 20 w 24"/>
                  <a:gd name="T19" fmla="*/ 8 h 22"/>
                  <a:gd name="T20" fmla="*/ 14 w 24"/>
                  <a:gd name="T21" fmla="*/ 6 h 22"/>
                  <a:gd name="T22" fmla="*/ 14 w 24"/>
                  <a:gd name="T23" fmla="*/ 6 h 22"/>
                  <a:gd name="T24" fmla="*/ 10 w 24"/>
                  <a:gd name="T25" fmla="*/ 4 h 22"/>
                  <a:gd name="T26" fmla="*/ 8 w 24"/>
                  <a:gd name="T27" fmla="*/ 2 h 22"/>
                  <a:gd name="T28" fmla="*/ 6 w 24"/>
                  <a:gd name="T29" fmla="*/ 0 h 22"/>
                  <a:gd name="T30" fmla="*/ 2 w 24"/>
                  <a:gd name="T31" fmla="*/ 2 h 22"/>
                  <a:gd name="T32" fmla="*/ 2 w 24"/>
                  <a:gd name="T33" fmla="*/ 2 h 22"/>
                  <a:gd name="T34" fmla="*/ 0 w 24"/>
                  <a:gd name="T35" fmla="*/ 4 h 22"/>
                  <a:gd name="T36" fmla="*/ 0 w 24"/>
                  <a:gd name="T37" fmla="*/ 6 h 22"/>
                  <a:gd name="T38" fmla="*/ 6 w 24"/>
                  <a:gd name="T39" fmla="*/ 8 h 22"/>
                  <a:gd name="T40" fmla="*/ 6 w 24"/>
                  <a:gd name="T41" fmla="*/ 8 h 22"/>
                  <a:gd name="T42" fmla="*/ 8 w 24"/>
                  <a:gd name="T43" fmla="*/ 10 h 22"/>
                  <a:gd name="T44" fmla="*/ 8 w 24"/>
                  <a:gd name="T45" fmla="*/ 12 h 22"/>
                  <a:gd name="T46" fmla="*/ 6 w 24"/>
                  <a:gd name="T47" fmla="*/ 14 h 22"/>
                  <a:gd name="T48" fmla="*/ 6 w 24"/>
                  <a:gd name="T49" fmla="*/ 16 h 22"/>
                  <a:gd name="T50" fmla="*/ 6 w 24"/>
                  <a:gd name="T51" fmla="*/ 16 h 22"/>
                  <a:gd name="T52" fmla="*/ 6 w 24"/>
                  <a:gd name="T53" fmla="*/ 16 h 22"/>
                  <a:gd name="T54" fmla="*/ 4 w 24"/>
                  <a:gd name="T55" fmla="*/ 16 h 22"/>
                  <a:gd name="T56" fmla="*/ 0 w 24"/>
                  <a:gd name="T57" fmla="*/ 18 h 22"/>
                  <a:gd name="T58" fmla="*/ 0 w 24"/>
                  <a:gd name="T59" fmla="*/ 20 h 22"/>
                  <a:gd name="T60" fmla="*/ 0 w 24"/>
                  <a:gd name="T61" fmla="*/ 2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4" h="22">
                    <a:moveTo>
                      <a:pt x="0" y="20"/>
                    </a:moveTo>
                    <a:lnTo>
                      <a:pt x="0" y="20"/>
                    </a:lnTo>
                    <a:lnTo>
                      <a:pt x="0" y="22"/>
                    </a:lnTo>
                    <a:lnTo>
                      <a:pt x="2" y="22"/>
                    </a:lnTo>
                    <a:lnTo>
                      <a:pt x="6" y="20"/>
                    </a:lnTo>
                    <a:lnTo>
                      <a:pt x="20" y="18"/>
                    </a:lnTo>
                    <a:lnTo>
                      <a:pt x="20" y="18"/>
                    </a:lnTo>
                    <a:lnTo>
                      <a:pt x="24" y="16"/>
                    </a:lnTo>
                    <a:lnTo>
                      <a:pt x="22" y="12"/>
                    </a:lnTo>
                    <a:lnTo>
                      <a:pt x="20" y="8"/>
                    </a:lnTo>
                    <a:lnTo>
                      <a:pt x="14" y="6"/>
                    </a:lnTo>
                    <a:lnTo>
                      <a:pt x="14" y="6"/>
                    </a:lnTo>
                    <a:lnTo>
                      <a:pt x="10" y="4"/>
                    </a:lnTo>
                    <a:lnTo>
                      <a:pt x="8" y="2"/>
                    </a:lnTo>
                    <a:lnTo>
                      <a:pt x="6" y="0"/>
                    </a:lnTo>
                    <a:lnTo>
                      <a:pt x="2" y="2"/>
                    </a:lnTo>
                    <a:lnTo>
                      <a:pt x="2" y="2"/>
                    </a:lnTo>
                    <a:lnTo>
                      <a:pt x="0" y="4"/>
                    </a:lnTo>
                    <a:lnTo>
                      <a:pt x="0" y="6"/>
                    </a:lnTo>
                    <a:lnTo>
                      <a:pt x="6" y="8"/>
                    </a:lnTo>
                    <a:lnTo>
                      <a:pt x="6" y="8"/>
                    </a:lnTo>
                    <a:lnTo>
                      <a:pt x="8" y="10"/>
                    </a:lnTo>
                    <a:lnTo>
                      <a:pt x="8" y="12"/>
                    </a:lnTo>
                    <a:lnTo>
                      <a:pt x="6" y="14"/>
                    </a:lnTo>
                    <a:lnTo>
                      <a:pt x="6" y="16"/>
                    </a:lnTo>
                    <a:lnTo>
                      <a:pt x="6" y="16"/>
                    </a:lnTo>
                    <a:lnTo>
                      <a:pt x="6" y="16"/>
                    </a:lnTo>
                    <a:lnTo>
                      <a:pt x="4" y="16"/>
                    </a:lnTo>
                    <a:lnTo>
                      <a:pt x="0" y="18"/>
                    </a:lnTo>
                    <a:lnTo>
                      <a:pt x="0" y="20"/>
                    </a:lnTo>
                    <a:lnTo>
                      <a:pt x="0"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7" name="Freeform 304"/>
              <p:cNvSpPr>
                <a:spLocks/>
              </p:cNvSpPr>
              <p:nvPr/>
            </p:nvSpPr>
            <p:spPr bwMode="auto">
              <a:xfrm>
                <a:off x="3914775" y="2679700"/>
                <a:ext cx="19050" cy="28575"/>
              </a:xfrm>
              <a:custGeom>
                <a:avLst/>
                <a:gdLst>
                  <a:gd name="T0" fmla="*/ 10 w 12"/>
                  <a:gd name="T1" fmla="*/ 0 h 18"/>
                  <a:gd name="T2" fmla="*/ 10 w 12"/>
                  <a:gd name="T3" fmla="*/ 0 h 18"/>
                  <a:gd name="T4" fmla="*/ 8 w 12"/>
                  <a:gd name="T5" fmla="*/ 4 h 18"/>
                  <a:gd name="T6" fmla="*/ 4 w 12"/>
                  <a:gd name="T7" fmla="*/ 8 h 18"/>
                  <a:gd name="T8" fmla="*/ 0 w 12"/>
                  <a:gd name="T9" fmla="*/ 12 h 18"/>
                  <a:gd name="T10" fmla="*/ 0 w 12"/>
                  <a:gd name="T11" fmla="*/ 18 h 18"/>
                  <a:gd name="T12" fmla="*/ 0 w 12"/>
                  <a:gd name="T13" fmla="*/ 18 h 18"/>
                  <a:gd name="T14" fmla="*/ 2 w 12"/>
                  <a:gd name="T15" fmla="*/ 18 h 18"/>
                  <a:gd name="T16" fmla="*/ 4 w 12"/>
                  <a:gd name="T17" fmla="*/ 16 h 18"/>
                  <a:gd name="T18" fmla="*/ 8 w 12"/>
                  <a:gd name="T19" fmla="*/ 10 h 18"/>
                  <a:gd name="T20" fmla="*/ 12 w 12"/>
                  <a:gd name="T21" fmla="*/ 2 h 18"/>
                  <a:gd name="T22" fmla="*/ 12 w 12"/>
                  <a:gd name="T23" fmla="*/ 0 h 18"/>
                  <a:gd name="T24" fmla="*/ 10 w 12"/>
                  <a:gd name="T25" fmla="*/ 0 h 18"/>
                  <a:gd name="T26" fmla="*/ 10 w 12"/>
                  <a:gd name="T2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8">
                    <a:moveTo>
                      <a:pt x="10" y="0"/>
                    </a:moveTo>
                    <a:lnTo>
                      <a:pt x="10" y="0"/>
                    </a:lnTo>
                    <a:lnTo>
                      <a:pt x="8" y="4"/>
                    </a:lnTo>
                    <a:lnTo>
                      <a:pt x="4" y="8"/>
                    </a:lnTo>
                    <a:lnTo>
                      <a:pt x="0" y="12"/>
                    </a:lnTo>
                    <a:lnTo>
                      <a:pt x="0" y="18"/>
                    </a:lnTo>
                    <a:lnTo>
                      <a:pt x="0" y="18"/>
                    </a:lnTo>
                    <a:lnTo>
                      <a:pt x="2" y="18"/>
                    </a:lnTo>
                    <a:lnTo>
                      <a:pt x="4" y="16"/>
                    </a:lnTo>
                    <a:lnTo>
                      <a:pt x="8" y="10"/>
                    </a:lnTo>
                    <a:lnTo>
                      <a:pt x="12" y="2"/>
                    </a:lnTo>
                    <a:lnTo>
                      <a:pt x="12" y="0"/>
                    </a:lnTo>
                    <a:lnTo>
                      <a:pt x="10" y="0"/>
                    </a:lnTo>
                    <a:lnTo>
                      <a:pt x="1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8" name="Freeform 305"/>
              <p:cNvSpPr>
                <a:spLocks/>
              </p:cNvSpPr>
              <p:nvPr/>
            </p:nvSpPr>
            <p:spPr bwMode="auto">
              <a:xfrm>
                <a:off x="3984625" y="2825750"/>
                <a:ext cx="25400" cy="31750"/>
              </a:xfrm>
              <a:custGeom>
                <a:avLst/>
                <a:gdLst>
                  <a:gd name="T0" fmla="*/ 2 w 16"/>
                  <a:gd name="T1" fmla="*/ 20 h 20"/>
                  <a:gd name="T2" fmla="*/ 2 w 16"/>
                  <a:gd name="T3" fmla="*/ 20 h 20"/>
                  <a:gd name="T4" fmla="*/ 6 w 16"/>
                  <a:gd name="T5" fmla="*/ 20 h 20"/>
                  <a:gd name="T6" fmla="*/ 10 w 16"/>
                  <a:gd name="T7" fmla="*/ 18 h 20"/>
                  <a:gd name="T8" fmla="*/ 14 w 16"/>
                  <a:gd name="T9" fmla="*/ 14 h 20"/>
                  <a:gd name="T10" fmla="*/ 16 w 16"/>
                  <a:gd name="T11" fmla="*/ 6 h 20"/>
                  <a:gd name="T12" fmla="*/ 14 w 16"/>
                  <a:gd name="T13" fmla="*/ 4 h 20"/>
                  <a:gd name="T14" fmla="*/ 12 w 16"/>
                  <a:gd name="T15" fmla="*/ 0 h 20"/>
                  <a:gd name="T16" fmla="*/ 12 w 16"/>
                  <a:gd name="T17" fmla="*/ 0 h 20"/>
                  <a:gd name="T18" fmla="*/ 10 w 16"/>
                  <a:gd name="T19" fmla="*/ 2 h 20"/>
                  <a:gd name="T20" fmla="*/ 4 w 16"/>
                  <a:gd name="T21" fmla="*/ 8 h 20"/>
                  <a:gd name="T22" fmla="*/ 0 w 16"/>
                  <a:gd name="T23" fmla="*/ 16 h 20"/>
                  <a:gd name="T24" fmla="*/ 0 w 16"/>
                  <a:gd name="T25" fmla="*/ 18 h 20"/>
                  <a:gd name="T26" fmla="*/ 2 w 16"/>
                  <a:gd name="T27" fmla="*/ 20 h 20"/>
                  <a:gd name="T28" fmla="*/ 2 w 16"/>
                  <a:gd name="T2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6" h="20">
                    <a:moveTo>
                      <a:pt x="2" y="20"/>
                    </a:moveTo>
                    <a:lnTo>
                      <a:pt x="2" y="20"/>
                    </a:lnTo>
                    <a:lnTo>
                      <a:pt x="6" y="20"/>
                    </a:lnTo>
                    <a:lnTo>
                      <a:pt x="10" y="18"/>
                    </a:lnTo>
                    <a:lnTo>
                      <a:pt x="14" y="14"/>
                    </a:lnTo>
                    <a:lnTo>
                      <a:pt x="16" y="6"/>
                    </a:lnTo>
                    <a:lnTo>
                      <a:pt x="14" y="4"/>
                    </a:lnTo>
                    <a:lnTo>
                      <a:pt x="12" y="0"/>
                    </a:lnTo>
                    <a:lnTo>
                      <a:pt x="12" y="0"/>
                    </a:lnTo>
                    <a:lnTo>
                      <a:pt x="10" y="2"/>
                    </a:lnTo>
                    <a:lnTo>
                      <a:pt x="4" y="8"/>
                    </a:lnTo>
                    <a:lnTo>
                      <a:pt x="0" y="16"/>
                    </a:lnTo>
                    <a:lnTo>
                      <a:pt x="0" y="18"/>
                    </a:lnTo>
                    <a:lnTo>
                      <a:pt x="2" y="20"/>
                    </a:lnTo>
                    <a:lnTo>
                      <a:pt x="2"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9" name="Freeform 306"/>
              <p:cNvSpPr>
                <a:spLocks/>
              </p:cNvSpPr>
              <p:nvPr/>
            </p:nvSpPr>
            <p:spPr bwMode="auto">
              <a:xfrm>
                <a:off x="4060825" y="2441575"/>
                <a:ext cx="12700" cy="12700"/>
              </a:xfrm>
              <a:custGeom>
                <a:avLst/>
                <a:gdLst>
                  <a:gd name="T0" fmla="*/ 6 w 8"/>
                  <a:gd name="T1" fmla="*/ 8 h 8"/>
                  <a:gd name="T2" fmla="*/ 6 w 8"/>
                  <a:gd name="T3" fmla="*/ 8 h 8"/>
                  <a:gd name="T4" fmla="*/ 8 w 8"/>
                  <a:gd name="T5" fmla="*/ 8 h 8"/>
                  <a:gd name="T6" fmla="*/ 8 w 8"/>
                  <a:gd name="T7" fmla="*/ 8 h 8"/>
                  <a:gd name="T8" fmla="*/ 6 w 8"/>
                  <a:gd name="T9" fmla="*/ 4 h 8"/>
                  <a:gd name="T10" fmla="*/ 4 w 8"/>
                  <a:gd name="T11" fmla="*/ 2 h 8"/>
                  <a:gd name="T12" fmla="*/ 2 w 8"/>
                  <a:gd name="T13" fmla="*/ 0 h 8"/>
                  <a:gd name="T14" fmla="*/ 2 w 8"/>
                  <a:gd name="T15" fmla="*/ 0 h 8"/>
                  <a:gd name="T16" fmla="*/ 0 w 8"/>
                  <a:gd name="T17" fmla="*/ 2 h 8"/>
                  <a:gd name="T18" fmla="*/ 0 w 8"/>
                  <a:gd name="T19" fmla="*/ 4 h 8"/>
                  <a:gd name="T20" fmla="*/ 2 w 8"/>
                  <a:gd name="T21" fmla="*/ 8 h 8"/>
                  <a:gd name="T22" fmla="*/ 6 w 8"/>
                  <a:gd name="T23" fmla="*/ 8 h 8"/>
                  <a:gd name="T24" fmla="*/ 6 w 8"/>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 h="8">
                    <a:moveTo>
                      <a:pt x="6" y="8"/>
                    </a:moveTo>
                    <a:lnTo>
                      <a:pt x="6" y="8"/>
                    </a:lnTo>
                    <a:lnTo>
                      <a:pt x="8" y="8"/>
                    </a:lnTo>
                    <a:lnTo>
                      <a:pt x="8" y="8"/>
                    </a:lnTo>
                    <a:lnTo>
                      <a:pt x="6" y="4"/>
                    </a:lnTo>
                    <a:lnTo>
                      <a:pt x="4" y="2"/>
                    </a:lnTo>
                    <a:lnTo>
                      <a:pt x="2" y="0"/>
                    </a:lnTo>
                    <a:lnTo>
                      <a:pt x="2" y="0"/>
                    </a:lnTo>
                    <a:lnTo>
                      <a:pt x="0" y="2"/>
                    </a:lnTo>
                    <a:lnTo>
                      <a:pt x="0" y="4"/>
                    </a:lnTo>
                    <a:lnTo>
                      <a:pt x="2" y="8"/>
                    </a:lnTo>
                    <a:lnTo>
                      <a:pt x="6" y="8"/>
                    </a:lnTo>
                    <a:lnTo>
                      <a:pt x="6"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0" name="Freeform 307"/>
              <p:cNvSpPr>
                <a:spLocks/>
              </p:cNvSpPr>
              <p:nvPr/>
            </p:nvSpPr>
            <p:spPr bwMode="auto">
              <a:xfrm>
                <a:off x="3905250" y="2463800"/>
                <a:ext cx="438150" cy="723900"/>
              </a:xfrm>
              <a:custGeom>
                <a:avLst/>
                <a:gdLst>
                  <a:gd name="T0" fmla="*/ 16 w 276"/>
                  <a:gd name="T1" fmla="*/ 88 h 456"/>
                  <a:gd name="T2" fmla="*/ 14 w 276"/>
                  <a:gd name="T3" fmla="*/ 100 h 456"/>
                  <a:gd name="T4" fmla="*/ 18 w 276"/>
                  <a:gd name="T5" fmla="*/ 108 h 456"/>
                  <a:gd name="T6" fmla="*/ 20 w 276"/>
                  <a:gd name="T7" fmla="*/ 116 h 456"/>
                  <a:gd name="T8" fmla="*/ 24 w 276"/>
                  <a:gd name="T9" fmla="*/ 128 h 456"/>
                  <a:gd name="T10" fmla="*/ 20 w 276"/>
                  <a:gd name="T11" fmla="*/ 154 h 456"/>
                  <a:gd name="T12" fmla="*/ 16 w 276"/>
                  <a:gd name="T13" fmla="*/ 182 h 456"/>
                  <a:gd name="T14" fmla="*/ 28 w 276"/>
                  <a:gd name="T15" fmla="*/ 152 h 456"/>
                  <a:gd name="T16" fmla="*/ 34 w 276"/>
                  <a:gd name="T17" fmla="*/ 150 h 456"/>
                  <a:gd name="T18" fmla="*/ 48 w 276"/>
                  <a:gd name="T19" fmla="*/ 144 h 456"/>
                  <a:gd name="T20" fmla="*/ 54 w 276"/>
                  <a:gd name="T21" fmla="*/ 168 h 456"/>
                  <a:gd name="T22" fmla="*/ 38 w 276"/>
                  <a:gd name="T23" fmla="*/ 198 h 456"/>
                  <a:gd name="T24" fmla="*/ 44 w 276"/>
                  <a:gd name="T25" fmla="*/ 208 h 456"/>
                  <a:gd name="T26" fmla="*/ 64 w 276"/>
                  <a:gd name="T27" fmla="*/ 206 h 456"/>
                  <a:gd name="T28" fmla="*/ 90 w 276"/>
                  <a:gd name="T29" fmla="*/ 204 h 456"/>
                  <a:gd name="T30" fmla="*/ 100 w 276"/>
                  <a:gd name="T31" fmla="*/ 204 h 456"/>
                  <a:gd name="T32" fmla="*/ 106 w 276"/>
                  <a:gd name="T33" fmla="*/ 246 h 456"/>
                  <a:gd name="T34" fmla="*/ 116 w 276"/>
                  <a:gd name="T35" fmla="*/ 250 h 456"/>
                  <a:gd name="T36" fmla="*/ 110 w 276"/>
                  <a:gd name="T37" fmla="*/ 270 h 456"/>
                  <a:gd name="T38" fmla="*/ 106 w 276"/>
                  <a:gd name="T39" fmla="*/ 286 h 456"/>
                  <a:gd name="T40" fmla="*/ 84 w 276"/>
                  <a:gd name="T41" fmla="*/ 286 h 456"/>
                  <a:gd name="T42" fmla="*/ 52 w 276"/>
                  <a:gd name="T43" fmla="*/ 310 h 456"/>
                  <a:gd name="T44" fmla="*/ 74 w 276"/>
                  <a:gd name="T45" fmla="*/ 306 h 456"/>
                  <a:gd name="T46" fmla="*/ 74 w 276"/>
                  <a:gd name="T47" fmla="*/ 332 h 456"/>
                  <a:gd name="T48" fmla="*/ 32 w 276"/>
                  <a:gd name="T49" fmla="*/ 358 h 456"/>
                  <a:gd name="T50" fmla="*/ 52 w 276"/>
                  <a:gd name="T51" fmla="*/ 370 h 456"/>
                  <a:gd name="T52" fmla="*/ 84 w 276"/>
                  <a:gd name="T53" fmla="*/ 378 h 456"/>
                  <a:gd name="T54" fmla="*/ 118 w 276"/>
                  <a:gd name="T55" fmla="*/ 374 h 456"/>
                  <a:gd name="T56" fmla="*/ 112 w 276"/>
                  <a:gd name="T57" fmla="*/ 392 h 456"/>
                  <a:gd name="T58" fmla="*/ 68 w 276"/>
                  <a:gd name="T59" fmla="*/ 396 h 456"/>
                  <a:gd name="T60" fmla="*/ 54 w 276"/>
                  <a:gd name="T61" fmla="*/ 416 h 456"/>
                  <a:gd name="T62" fmla="*/ 30 w 276"/>
                  <a:gd name="T63" fmla="*/ 442 h 456"/>
                  <a:gd name="T64" fmla="*/ 26 w 276"/>
                  <a:gd name="T65" fmla="*/ 452 h 456"/>
                  <a:gd name="T66" fmla="*/ 48 w 276"/>
                  <a:gd name="T67" fmla="*/ 446 h 456"/>
                  <a:gd name="T68" fmla="*/ 90 w 276"/>
                  <a:gd name="T69" fmla="*/ 444 h 456"/>
                  <a:gd name="T70" fmla="*/ 120 w 276"/>
                  <a:gd name="T71" fmla="*/ 420 h 456"/>
                  <a:gd name="T72" fmla="*/ 150 w 276"/>
                  <a:gd name="T73" fmla="*/ 422 h 456"/>
                  <a:gd name="T74" fmla="*/ 182 w 276"/>
                  <a:gd name="T75" fmla="*/ 416 h 456"/>
                  <a:gd name="T76" fmla="*/ 220 w 276"/>
                  <a:gd name="T77" fmla="*/ 418 h 456"/>
                  <a:gd name="T78" fmla="*/ 256 w 276"/>
                  <a:gd name="T79" fmla="*/ 400 h 456"/>
                  <a:gd name="T80" fmla="*/ 242 w 276"/>
                  <a:gd name="T81" fmla="*/ 386 h 456"/>
                  <a:gd name="T82" fmla="*/ 242 w 276"/>
                  <a:gd name="T83" fmla="*/ 376 h 456"/>
                  <a:gd name="T84" fmla="*/ 262 w 276"/>
                  <a:gd name="T85" fmla="*/ 362 h 456"/>
                  <a:gd name="T86" fmla="*/ 276 w 276"/>
                  <a:gd name="T87" fmla="*/ 326 h 456"/>
                  <a:gd name="T88" fmla="*/ 228 w 276"/>
                  <a:gd name="T89" fmla="*/ 312 h 456"/>
                  <a:gd name="T90" fmla="*/ 228 w 276"/>
                  <a:gd name="T91" fmla="*/ 294 h 456"/>
                  <a:gd name="T92" fmla="*/ 216 w 276"/>
                  <a:gd name="T93" fmla="*/ 270 h 456"/>
                  <a:gd name="T94" fmla="*/ 206 w 276"/>
                  <a:gd name="T95" fmla="*/ 238 h 456"/>
                  <a:gd name="T96" fmla="*/ 168 w 276"/>
                  <a:gd name="T97" fmla="*/ 202 h 456"/>
                  <a:gd name="T98" fmla="*/ 130 w 276"/>
                  <a:gd name="T99" fmla="*/ 144 h 456"/>
                  <a:gd name="T100" fmla="*/ 106 w 276"/>
                  <a:gd name="T101" fmla="*/ 140 h 456"/>
                  <a:gd name="T102" fmla="*/ 124 w 276"/>
                  <a:gd name="T103" fmla="*/ 128 h 456"/>
                  <a:gd name="T104" fmla="*/ 126 w 276"/>
                  <a:gd name="T105" fmla="*/ 118 h 456"/>
                  <a:gd name="T106" fmla="*/ 146 w 276"/>
                  <a:gd name="T107" fmla="*/ 54 h 456"/>
                  <a:gd name="T108" fmla="*/ 74 w 276"/>
                  <a:gd name="T109" fmla="*/ 60 h 456"/>
                  <a:gd name="T110" fmla="*/ 76 w 276"/>
                  <a:gd name="T111" fmla="*/ 44 h 456"/>
                  <a:gd name="T112" fmla="*/ 104 w 276"/>
                  <a:gd name="T113" fmla="*/ 0 h 456"/>
                  <a:gd name="T114" fmla="*/ 66 w 276"/>
                  <a:gd name="T115" fmla="*/ 6 h 456"/>
                  <a:gd name="T116" fmla="*/ 40 w 276"/>
                  <a:gd name="T117" fmla="*/ 10 h 456"/>
                  <a:gd name="T118" fmla="*/ 30 w 276"/>
                  <a:gd name="T119" fmla="*/ 22 h 456"/>
                  <a:gd name="T120" fmla="*/ 30 w 276"/>
                  <a:gd name="T121" fmla="*/ 38 h 456"/>
                  <a:gd name="T122" fmla="*/ 16 w 276"/>
                  <a:gd name="T123" fmla="*/ 5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 h="456">
                    <a:moveTo>
                      <a:pt x="14" y="68"/>
                    </a:moveTo>
                    <a:lnTo>
                      <a:pt x="14" y="68"/>
                    </a:lnTo>
                    <a:lnTo>
                      <a:pt x="16" y="72"/>
                    </a:lnTo>
                    <a:lnTo>
                      <a:pt x="20" y="74"/>
                    </a:lnTo>
                    <a:lnTo>
                      <a:pt x="22" y="76"/>
                    </a:lnTo>
                    <a:lnTo>
                      <a:pt x="20" y="80"/>
                    </a:lnTo>
                    <a:lnTo>
                      <a:pt x="20" y="80"/>
                    </a:lnTo>
                    <a:lnTo>
                      <a:pt x="18" y="84"/>
                    </a:lnTo>
                    <a:lnTo>
                      <a:pt x="16" y="86"/>
                    </a:lnTo>
                    <a:lnTo>
                      <a:pt x="16" y="88"/>
                    </a:lnTo>
                    <a:lnTo>
                      <a:pt x="16" y="90"/>
                    </a:lnTo>
                    <a:lnTo>
                      <a:pt x="16" y="90"/>
                    </a:lnTo>
                    <a:lnTo>
                      <a:pt x="18" y="92"/>
                    </a:lnTo>
                    <a:lnTo>
                      <a:pt x="16" y="92"/>
                    </a:lnTo>
                    <a:lnTo>
                      <a:pt x="14" y="94"/>
                    </a:lnTo>
                    <a:lnTo>
                      <a:pt x="12" y="96"/>
                    </a:lnTo>
                    <a:lnTo>
                      <a:pt x="14" y="96"/>
                    </a:lnTo>
                    <a:lnTo>
                      <a:pt x="14" y="96"/>
                    </a:lnTo>
                    <a:lnTo>
                      <a:pt x="16" y="98"/>
                    </a:lnTo>
                    <a:lnTo>
                      <a:pt x="14" y="100"/>
                    </a:lnTo>
                    <a:lnTo>
                      <a:pt x="10" y="102"/>
                    </a:lnTo>
                    <a:lnTo>
                      <a:pt x="6" y="102"/>
                    </a:lnTo>
                    <a:lnTo>
                      <a:pt x="6" y="102"/>
                    </a:lnTo>
                    <a:lnTo>
                      <a:pt x="2" y="102"/>
                    </a:lnTo>
                    <a:lnTo>
                      <a:pt x="0" y="104"/>
                    </a:lnTo>
                    <a:lnTo>
                      <a:pt x="2" y="108"/>
                    </a:lnTo>
                    <a:lnTo>
                      <a:pt x="10" y="108"/>
                    </a:lnTo>
                    <a:lnTo>
                      <a:pt x="10" y="108"/>
                    </a:lnTo>
                    <a:lnTo>
                      <a:pt x="16" y="106"/>
                    </a:lnTo>
                    <a:lnTo>
                      <a:pt x="18" y="108"/>
                    </a:lnTo>
                    <a:lnTo>
                      <a:pt x="16" y="108"/>
                    </a:lnTo>
                    <a:lnTo>
                      <a:pt x="12" y="110"/>
                    </a:lnTo>
                    <a:lnTo>
                      <a:pt x="12" y="110"/>
                    </a:lnTo>
                    <a:lnTo>
                      <a:pt x="8" y="110"/>
                    </a:lnTo>
                    <a:lnTo>
                      <a:pt x="8" y="112"/>
                    </a:lnTo>
                    <a:lnTo>
                      <a:pt x="14" y="114"/>
                    </a:lnTo>
                    <a:lnTo>
                      <a:pt x="14" y="114"/>
                    </a:lnTo>
                    <a:lnTo>
                      <a:pt x="16" y="114"/>
                    </a:lnTo>
                    <a:lnTo>
                      <a:pt x="18" y="116"/>
                    </a:lnTo>
                    <a:lnTo>
                      <a:pt x="20" y="116"/>
                    </a:lnTo>
                    <a:lnTo>
                      <a:pt x="26" y="114"/>
                    </a:lnTo>
                    <a:lnTo>
                      <a:pt x="26" y="114"/>
                    </a:lnTo>
                    <a:lnTo>
                      <a:pt x="32" y="106"/>
                    </a:lnTo>
                    <a:lnTo>
                      <a:pt x="30" y="112"/>
                    </a:lnTo>
                    <a:lnTo>
                      <a:pt x="30" y="112"/>
                    </a:lnTo>
                    <a:lnTo>
                      <a:pt x="28" y="116"/>
                    </a:lnTo>
                    <a:lnTo>
                      <a:pt x="26" y="122"/>
                    </a:lnTo>
                    <a:lnTo>
                      <a:pt x="26" y="124"/>
                    </a:lnTo>
                    <a:lnTo>
                      <a:pt x="24" y="128"/>
                    </a:lnTo>
                    <a:lnTo>
                      <a:pt x="24" y="128"/>
                    </a:lnTo>
                    <a:lnTo>
                      <a:pt x="22" y="130"/>
                    </a:lnTo>
                    <a:lnTo>
                      <a:pt x="22" y="132"/>
                    </a:lnTo>
                    <a:lnTo>
                      <a:pt x="22" y="136"/>
                    </a:lnTo>
                    <a:lnTo>
                      <a:pt x="20" y="142"/>
                    </a:lnTo>
                    <a:lnTo>
                      <a:pt x="20" y="142"/>
                    </a:lnTo>
                    <a:lnTo>
                      <a:pt x="18" y="146"/>
                    </a:lnTo>
                    <a:lnTo>
                      <a:pt x="18" y="148"/>
                    </a:lnTo>
                    <a:lnTo>
                      <a:pt x="20" y="150"/>
                    </a:lnTo>
                    <a:lnTo>
                      <a:pt x="20" y="154"/>
                    </a:lnTo>
                    <a:lnTo>
                      <a:pt x="20" y="154"/>
                    </a:lnTo>
                    <a:lnTo>
                      <a:pt x="20" y="158"/>
                    </a:lnTo>
                    <a:lnTo>
                      <a:pt x="24" y="156"/>
                    </a:lnTo>
                    <a:lnTo>
                      <a:pt x="24" y="156"/>
                    </a:lnTo>
                    <a:lnTo>
                      <a:pt x="24" y="156"/>
                    </a:lnTo>
                    <a:lnTo>
                      <a:pt x="24" y="158"/>
                    </a:lnTo>
                    <a:lnTo>
                      <a:pt x="20" y="166"/>
                    </a:lnTo>
                    <a:lnTo>
                      <a:pt x="16" y="176"/>
                    </a:lnTo>
                    <a:lnTo>
                      <a:pt x="16" y="180"/>
                    </a:lnTo>
                    <a:lnTo>
                      <a:pt x="16" y="182"/>
                    </a:lnTo>
                    <a:lnTo>
                      <a:pt x="16" y="182"/>
                    </a:lnTo>
                    <a:lnTo>
                      <a:pt x="20" y="182"/>
                    </a:lnTo>
                    <a:lnTo>
                      <a:pt x="22" y="180"/>
                    </a:lnTo>
                    <a:lnTo>
                      <a:pt x="24" y="174"/>
                    </a:lnTo>
                    <a:lnTo>
                      <a:pt x="26" y="164"/>
                    </a:lnTo>
                    <a:lnTo>
                      <a:pt x="28" y="160"/>
                    </a:lnTo>
                    <a:lnTo>
                      <a:pt x="30" y="158"/>
                    </a:lnTo>
                    <a:lnTo>
                      <a:pt x="30" y="158"/>
                    </a:lnTo>
                    <a:lnTo>
                      <a:pt x="32" y="156"/>
                    </a:lnTo>
                    <a:lnTo>
                      <a:pt x="32" y="154"/>
                    </a:lnTo>
                    <a:lnTo>
                      <a:pt x="28" y="152"/>
                    </a:lnTo>
                    <a:lnTo>
                      <a:pt x="28" y="148"/>
                    </a:lnTo>
                    <a:lnTo>
                      <a:pt x="28" y="144"/>
                    </a:lnTo>
                    <a:lnTo>
                      <a:pt x="30" y="142"/>
                    </a:lnTo>
                    <a:lnTo>
                      <a:pt x="30" y="142"/>
                    </a:lnTo>
                    <a:lnTo>
                      <a:pt x="32" y="142"/>
                    </a:lnTo>
                    <a:lnTo>
                      <a:pt x="32" y="144"/>
                    </a:lnTo>
                    <a:lnTo>
                      <a:pt x="32" y="148"/>
                    </a:lnTo>
                    <a:lnTo>
                      <a:pt x="32" y="150"/>
                    </a:lnTo>
                    <a:lnTo>
                      <a:pt x="34" y="150"/>
                    </a:lnTo>
                    <a:lnTo>
                      <a:pt x="34" y="150"/>
                    </a:lnTo>
                    <a:lnTo>
                      <a:pt x="36" y="152"/>
                    </a:lnTo>
                    <a:lnTo>
                      <a:pt x="38" y="150"/>
                    </a:lnTo>
                    <a:lnTo>
                      <a:pt x="38" y="148"/>
                    </a:lnTo>
                    <a:lnTo>
                      <a:pt x="40" y="150"/>
                    </a:lnTo>
                    <a:lnTo>
                      <a:pt x="40" y="150"/>
                    </a:lnTo>
                    <a:lnTo>
                      <a:pt x="42" y="150"/>
                    </a:lnTo>
                    <a:lnTo>
                      <a:pt x="44" y="150"/>
                    </a:lnTo>
                    <a:lnTo>
                      <a:pt x="44" y="146"/>
                    </a:lnTo>
                    <a:lnTo>
                      <a:pt x="46" y="144"/>
                    </a:lnTo>
                    <a:lnTo>
                      <a:pt x="48" y="144"/>
                    </a:lnTo>
                    <a:lnTo>
                      <a:pt x="52" y="144"/>
                    </a:lnTo>
                    <a:lnTo>
                      <a:pt x="58" y="148"/>
                    </a:lnTo>
                    <a:lnTo>
                      <a:pt x="58" y="148"/>
                    </a:lnTo>
                    <a:lnTo>
                      <a:pt x="50" y="150"/>
                    </a:lnTo>
                    <a:lnTo>
                      <a:pt x="46" y="152"/>
                    </a:lnTo>
                    <a:lnTo>
                      <a:pt x="44" y="154"/>
                    </a:lnTo>
                    <a:lnTo>
                      <a:pt x="46" y="158"/>
                    </a:lnTo>
                    <a:lnTo>
                      <a:pt x="52" y="164"/>
                    </a:lnTo>
                    <a:lnTo>
                      <a:pt x="52" y="164"/>
                    </a:lnTo>
                    <a:lnTo>
                      <a:pt x="54" y="168"/>
                    </a:lnTo>
                    <a:lnTo>
                      <a:pt x="54" y="172"/>
                    </a:lnTo>
                    <a:lnTo>
                      <a:pt x="52" y="180"/>
                    </a:lnTo>
                    <a:lnTo>
                      <a:pt x="46" y="186"/>
                    </a:lnTo>
                    <a:lnTo>
                      <a:pt x="44" y="190"/>
                    </a:lnTo>
                    <a:lnTo>
                      <a:pt x="44" y="196"/>
                    </a:lnTo>
                    <a:lnTo>
                      <a:pt x="44" y="196"/>
                    </a:lnTo>
                    <a:lnTo>
                      <a:pt x="44" y="200"/>
                    </a:lnTo>
                    <a:lnTo>
                      <a:pt x="42" y="200"/>
                    </a:lnTo>
                    <a:lnTo>
                      <a:pt x="40" y="198"/>
                    </a:lnTo>
                    <a:lnTo>
                      <a:pt x="38" y="198"/>
                    </a:lnTo>
                    <a:lnTo>
                      <a:pt x="36" y="198"/>
                    </a:lnTo>
                    <a:lnTo>
                      <a:pt x="36" y="198"/>
                    </a:lnTo>
                    <a:lnTo>
                      <a:pt x="36" y="200"/>
                    </a:lnTo>
                    <a:lnTo>
                      <a:pt x="36" y="204"/>
                    </a:lnTo>
                    <a:lnTo>
                      <a:pt x="40" y="210"/>
                    </a:lnTo>
                    <a:lnTo>
                      <a:pt x="44" y="214"/>
                    </a:lnTo>
                    <a:lnTo>
                      <a:pt x="46" y="214"/>
                    </a:lnTo>
                    <a:lnTo>
                      <a:pt x="44" y="210"/>
                    </a:lnTo>
                    <a:lnTo>
                      <a:pt x="44" y="210"/>
                    </a:lnTo>
                    <a:lnTo>
                      <a:pt x="44" y="208"/>
                    </a:lnTo>
                    <a:lnTo>
                      <a:pt x="44" y="206"/>
                    </a:lnTo>
                    <a:lnTo>
                      <a:pt x="46" y="204"/>
                    </a:lnTo>
                    <a:lnTo>
                      <a:pt x="48" y="204"/>
                    </a:lnTo>
                    <a:lnTo>
                      <a:pt x="54" y="208"/>
                    </a:lnTo>
                    <a:lnTo>
                      <a:pt x="60" y="212"/>
                    </a:lnTo>
                    <a:lnTo>
                      <a:pt x="60" y="212"/>
                    </a:lnTo>
                    <a:lnTo>
                      <a:pt x="62" y="214"/>
                    </a:lnTo>
                    <a:lnTo>
                      <a:pt x="64" y="214"/>
                    </a:lnTo>
                    <a:lnTo>
                      <a:pt x="64" y="206"/>
                    </a:lnTo>
                    <a:lnTo>
                      <a:pt x="64" y="206"/>
                    </a:lnTo>
                    <a:lnTo>
                      <a:pt x="64" y="204"/>
                    </a:lnTo>
                    <a:lnTo>
                      <a:pt x="64" y="204"/>
                    </a:lnTo>
                    <a:lnTo>
                      <a:pt x="70" y="206"/>
                    </a:lnTo>
                    <a:lnTo>
                      <a:pt x="76" y="210"/>
                    </a:lnTo>
                    <a:lnTo>
                      <a:pt x="80" y="210"/>
                    </a:lnTo>
                    <a:lnTo>
                      <a:pt x="82" y="206"/>
                    </a:lnTo>
                    <a:lnTo>
                      <a:pt x="82" y="206"/>
                    </a:lnTo>
                    <a:lnTo>
                      <a:pt x="86" y="202"/>
                    </a:lnTo>
                    <a:lnTo>
                      <a:pt x="88" y="204"/>
                    </a:lnTo>
                    <a:lnTo>
                      <a:pt x="90" y="204"/>
                    </a:lnTo>
                    <a:lnTo>
                      <a:pt x="92" y="202"/>
                    </a:lnTo>
                    <a:lnTo>
                      <a:pt x="92" y="202"/>
                    </a:lnTo>
                    <a:lnTo>
                      <a:pt x="94" y="200"/>
                    </a:lnTo>
                    <a:lnTo>
                      <a:pt x="100" y="198"/>
                    </a:lnTo>
                    <a:lnTo>
                      <a:pt x="102" y="198"/>
                    </a:lnTo>
                    <a:lnTo>
                      <a:pt x="104" y="200"/>
                    </a:lnTo>
                    <a:lnTo>
                      <a:pt x="104" y="202"/>
                    </a:lnTo>
                    <a:lnTo>
                      <a:pt x="104" y="202"/>
                    </a:lnTo>
                    <a:lnTo>
                      <a:pt x="100" y="204"/>
                    </a:lnTo>
                    <a:lnTo>
                      <a:pt x="100" y="204"/>
                    </a:lnTo>
                    <a:lnTo>
                      <a:pt x="94" y="212"/>
                    </a:lnTo>
                    <a:lnTo>
                      <a:pt x="94" y="212"/>
                    </a:lnTo>
                    <a:lnTo>
                      <a:pt x="90" y="218"/>
                    </a:lnTo>
                    <a:lnTo>
                      <a:pt x="88" y="224"/>
                    </a:lnTo>
                    <a:lnTo>
                      <a:pt x="90" y="228"/>
                    </a:lnTo>
                    <a:lnTo>
                      <a:pt x="92" y="230"/>
                    </a:lnTo>
                    <a:lnTo>
                      <a:pt x="98" y="236"/>
                    </a:lnTo>
                    <a:lnTo>
                      <a:pt x="104" y="242"/>
                    </a:lnTo>
                    <a:lnTo>
                      <a:pt x="104" y="242"/>
                    </a:lnTo>
                    <a:lnTo>
                      <a:pt x="106" y="246"/>
                    </a:lnTo>
                    <a:lnTo>
                      <a:pt x="108" y="244"/>
                    </a:lnTo>
                    <a:lnTo>
                      <a:pt x="110" y="242"/>
                    </a:lnTo>
                    <a:lnTo>
                      <a:pt x="112" y="240"/>
                    </a:lnTo>
                    <a:lnTo>
                      <a:pt x="114" y="240"/>
                    </a:lnTo>
                    <a:lnTo>
                      <a:pt x="114" y="240"/>
                    </a:lnTo>
                    <a:lnTo>
                      <a:pt x="118" y="242"/>
                    </a:lnTo>
                    <a:lnTo>
                      <a:pt x="116" y="244"/>
                    </a:lnTo>
                    <a:lnTo>
                      <a:pt x="114" y="248"/>
                    </a:lnTo>
                    <a:lnTo>
                      <a:pt x="116" y="250"/>
                    </a:lnTo>
                    <a:lnTo>
                      <a:pt x="116" y="250"/>
                    </a:lnTo>
                    <a:lnTo>
                      <a:pt x="116" y="250"/>
                    </a:lnTo>
                    <a:lnTo>
                      <a:pt x="116" y="252"/>
                    </a:lnTo>
                    <a:lnTo>
                      <a:pt x="112" y="256"/>
                    </a:lnTo>
                    <a:lnTo>
                      <a:pt x="108" y="260"/>
                    </a:lnTo>
                    <a:lnTo>
                      <a:pt x="110" y="262"/>
                    </a:lnTo>
                    <a:lnTo>
                      <a:pt x="112" y="264"/>
                    </a:lnTo>
                    <a:lnTo>
                      <a:pt x="112" y="264"/>
                    </a:lnTo>
                    <a:lnTo>
                      <a:pt x="114" y="264"/>
                    </a:lnTo>
                    <a:lnTo>
                      <a:pt x="110" y="266"/>
                    </a:lnTo>
                    <a:lnTo>
                      <a:pt x="110" y="270"/>
                    </a:lnTo>
                    <a:lnTo>
                      <a:pt x="110" y="274"/>
                    </a:lnTo>
                    <a:lnTo>
                      <a:pt x="112" y="280"/>
                    </a:lnTo>
                    <a:lnTo>
                      <a:pt x="112" y="280"/>
                    </a:lnTo>
                    <a:lnTo>
                      <a:pt x="116" y="286"/>
                    </a:lnTo>
                    <a:lnTo>
                      <a:pt x="112" y="284"/>
                    </a:lnTo>
                    <a:lnTo>
                      <a:pt x="112" y="284"/>
                    </a:lnTo>
                    <a:lnTo>
                      <a:pt x="110" y="282"/>
                    </a:lnTo>
                    <a:lnTo>
                      <a:pt x="106" y="280"/>
                    </a:lnTo>
                    <a:lnTo>
                      <a:pt x="104" y="282"/>
                    </a:lnTo>
                    <a:lnTo>
                      <a:pt x="106" y="286"/>
                    </a:lnTo>
                    <a:lnTo>
                      <a:pt x="106" y="286"/>
                    </a:lnTo>
                    <a:lnTo>
                      <a:pt x="108" y="288"/>
                    </a:lnTo>
                    <a:lnTo>
                      <a:pt x="106" y="286"/>
                    </a:lnTo>
                    <a:lnTo>
                      <a:pt x="100" y="284"/>
                    </a:lnTo>
                    <a:lnTo>
                      <a:pt x="98" y="284"/>
                    </a:lnTo>
                    <a:lnTo>
                      <a:pt x="94" y="286"/>
                    </a:lnTo>
                    <a:lnTo>
                      <a:pt x="94" y="286"/>
                    </a:lnTo>
                    <a:lnTo>
                      <a:pt x="90" y="288"/>
                    </a:lnTo>
                    <a:lnTo>
                      <a:pt x="86" y="286"/>
                    </a:lnTo>
                    <a:lnTo>
                      <a:pt x="84" y="286"/>
                    </a:lnTo>
                    <a:lnTo>
                      <a:pt x="82" y="286"/>
                    </a:lnTo>
                    <a:lnTo>
                      <a:pt x="82" y="286"/>
                    </a:lnTo>
                    <a:lnTo>
                      <a:pt x="76" y="288"/>
                    </a:lnTo>
                    <a:lnTo>
                      <a:pt x="72" y="290"/>
                    </a:lnTo>
                    <a:lnTo>
                      <a:pt x="68" y="294"/>
                    </a:lnTo>
                    <a:lnTo>
                      <a:pt x="68" y="294"/>
                    </a:lnTo>
                    <a:lnTo>
                      <a:pt x="64" y="300"/>
                    </a:lnTo>
                    <a:lnTo>
                      <a:pt x="60" y="304"/>
                    </a:lnTo>
                    <a:lnTo>
                      <a:pt x="56" y="306"/>
                    </a:lnTo>
                    <a:lnTo>
                      <a:pt x="52" y="310"/>
                    </a:lnTo>
                    <a:lnTo>
                      <a:pt x="52" y="310"/>
                    </a:lnTo>
                    <a:lnTo>
                      <a:pt x="50" y="314"/>
                    </a:lnTo>
                    <a:lnTo>
                      <a:pt x="50" y="314"/>
                    </a:lnTo>
                    <a:lnTo>
                      <a:pt x="54" y="312"/>
                    </a:lnTo>
                    <a:lnTo>
                      <a:pt x="58" y="312"/>
                    </a:lnTo>
                    <a:lnTo>
                      <a:pt x="58" y="312"/>
                    </a:lnTo>
                    <a:lnTo>
                      <a:pt x="62" y="312"/>
                    </a:lnTo>
                    <a:lnTo>
                      <a:pt x="68" y="308"/>
                    </a:lnTo>
                    <a:lnTo>
                      <a:pt x="74" y="306"/>
                    </a:lnTo>
                    <a:lnTo>
                      <a:pt x="74" y="306"/>
                    </a:lnTo>
                    <a:lnTo>
                      <a:pt x="74" y="308"/>
                    </a:lnTo>
                    <a:lnTo>
                      <a:pt x="74" y="308"/>
                    </a:lnTo>
                    <a:lnTo>
                      <a:pt x="72" y="312"/>
                    </a:lnTo>
                    <a:lnTo>
                      <a:pt x="74" y="314"/>
                    </a:lnTo>
                    <a:lnTo>
                      <a:pt x="76" y="314"/>
                    </a:lnTo>
                    <a:lnTo>
                      <a:pt x="74" y="318"/>
                    </a:lnTo>
                    <a:lnTo>
                      <a:pt x="74" y="318"/>
                    </a:lnTo>
                    <a:lnTo>
                      <a:pt x="74" y="324"/>
                    </a:lnTo>
                    <a:lnTo>
                      <a:pt x="74" y="330"/>
                    </a:lnTo>
                    <a:lnTo>
                      <a:pt x="74" y="332"/>
                    </a:lnTo>
                    <a:lnTo>
                      <a:pt x="72" y="336"/>
                    </a:lnTo>
                    <a:lnTo>
                      <a:pt x="68" y="340"/>
                    </a:lnTo>
                    <a:lnTo>
                      <a:pt x="62" y="344"/>
                    </a:lnTo>
                    <a:lnTo>
                      <a:pt x="62" y="344"/>
                    </a:lnTo>
                    <a:lnTo>
                      <a:pt x="52" y="350"/>
                    </a:lnTo>
                    <a:lnTo>
                      <a:pt x="44" y="352"/>
                    </a:lnTo>
                    <a:lnTo>
                      <a:pt x="38" y="352"/>
                    </a:lnTo>
                    <a:lnTo>
                      <a:pt x="34" y="356"/>
                    </a:lnTo>
                    <a:lnTo>
                      <a:pt x="34" y="356"/>
                    </a:lnTo>
                    <a:lnTo>
                      <a:pt x="32" y="358"/>
                    </a:lnTo>
                    <a:lnTo>
                      <a:pt x="32" y="360"/>
                    </a:lnTo>
                    <a:lnTo>
                      <a:pt x="34" y="362"/>
                    </a:lnTo>
                    <a:lnTo>
                      <a:pt x="38" y="362"/>
                    </a:lnTo>
                    <a:lnTo>
                      <a:pt x="36" y="366"/>
                    </a:lnTo>
                    <a:lnTo>
                      <a:pt x="36" y="366"/>
                    </a:lnTo>
                    <a:lnTo>
                      <a:pt x="36" y="368"/>
                    </a:lnTo>
                    <a:lnTo>
                      <a:pt x="38" y="372"/>
                    </a:lnTo>
                    <a:lnTo>
                      <a:pt x="44" y="372"/>
                    </a:lnTo>
                    <a:lnTo>
                      <a:pt x="52" y="370"/>
                    </a:lnTo>
                    <a:lnTo>
                      <a:pt x="52" y="370"/>
                    </a:lnTo>
                    <a:lnTo>
                      <a:pt x="58" y="368"/>
                    </a:lnTo>
                    <a:lnTo>
                      <a:pt x="64" y="368"/>
                    </a:lnTo>
                    <a:lnTo>
                      <a:pt x="66" y="370"/>
                    </a:lnTo>
                    <a:lnTo>
                      <a:pt x="66" y="374"/>
                    </a:lnTo>
                    <a:lnTo>
                      <a:pt x="66" y="374"/>
                    </a:lnTo>
                    <a:lnTo>
                      <a:pt x="66" y="376"/>
                    </a:lnTo>
                    <a:lnTo>
                      <a:pt x="68" y="378"/>
                    </a:lnTo>
                    <a:lnTo>
                      <a:pt x="72" y="376"/>
                    </a:lnTo>
                    <a:lnTo>
                      <a:pt x="80" y="376"/>
                    </a:lnTo>
                    <a:lnTo>
                      <a:pt x="84" y="378"/>
                    </a:lnTo>
                    <a:lnTo>
                      <a:pt x="90" y="380"/>
                    </a:lnTo>
                    <a:lnTo>
                      <a:pt x="90" y="380"/>
                    </a:lnTo>
                    <a:lnTo>
                      <a:pt x="94" y="384"/>
                    </a:lnTo>
                    <a:lnTo>
                      <a:pt x="98" y="386"/>
                    </a:lnTo>
                    <a:lnTo>
                      <a:pt x="100" y="386"/>
                    </a:lnTo>
                    <a:lnTo>
                      <a:pt x="104" y="384"/>
                    </a:lnTo>
                    <a:lnTo>
                      <a:pt x="110" y="378"/>
                    </a:lnTo>
                    <a:lnTo>
                      <a:pt x="114" y="376"/>
                    </a:lnTo>
                    <a:lnTo>
                      <a:pt x="114" y="376"/>
                    </a:lnTo>
                    <a:lnTo>
                      <a:pt x="118" y="374"/>
                    </a:lnTo>
                    <a:lnTo>
                      <a:pt x="122" y="372"/>
                    </a:lnTo>
                    <a:lnTo>
                      <a:pt x="126" y="368"/>
                    </a:lnTo>
                    <a:lnTo>
                      <a:pt x="132" y="366"/>
                    </a:lnTo>
                    <a:lnTo>
                      <a:pt x="132" y="366"/>
                    </a:lnTo>
                    <a:lnTo>
                      <a:pt x="130" y="370"/>
                    </a:lnTo>
                    <a:lnTo>
                      <a:pt x="126" y="374"/>
                    </a:lnTo>
                    <a:lnTo>
                      <a:pt x="126" y="374"/>
                    </a:lnTo>
                    <a:lnTo>
                      <a:pt x="116" y="384"/>
                    </a:lnTo>
                    <a:lnTo>
                      <a:pt x="112" y="390"/>
                    </a:lnTo>
                    <a:lnTo>
                      <a:pt x="112" y="392"/>
                    </a:lnTo>
                    <a:lnTo>
                      <a:pt x="106" y="394"/>
                    </a:lnTo>
                    <a:lnTo>
                      <a:pt x="106" y="394"/>
                    </a:lnTo>
                    <a:lnTo>
                      <a:pt x="98" y="394"/>
                    </a:lnTo>
                    <a:lnTo>
                      <a:pt x="94" y="394"/>
                    </a:lnTo>
                    <a:lnTo>
                      <a:pt x="88" y="392"/>
                    </a:lnTo>
                    <a:lnTo>
                      <a:pt x="78" y="392"/>
                    </a:lnTo>
                    <a:lnTo>
                      <a:pt x="78" y="392"/>
                    </a:lnTo>
                    <a:lnTo>
                      <a:pt x="72" y="392"/>
                    </a:lnTo>
                    <a:lnTo>
                      <a:pt x="70" y="394"/>
                    </a:lnTo>
                    <a:lnTo>
                      <a:pt x="68" y="396"/>
                    </a:lnTo>
                    <a:lnTo>
                      <a:pt x="68" y="398"/>
                    </a:lnTo>
                    <a:lnTo>
                      <a:pt x="68" y="400"/>
                    </a:lnTo>
                    <a:lnTo>
                      <a:pt x="68" y="402"/>
                    </a:lnTo>
                    <a:lnTo>
                      <a:pt x="64" y="404"/>
                    </a:lnTo>
                    <a:lnTo>
                      <a:pt x="64" y="404"/>
                    </a:lnTo>
                    <a:lnTo>
                      <a:pt x="58" y="406"/>
                    </a:lnTo>
                    <a:lnTo>
                      <a:pt x="56" y="408"/>
                    </a:lnTo>
                    <a:lnTo>
                      <a:pt x="56" y="412"/>
                    </a:lnTo>
                    <a:lnTo>
                      <a:pt x="56" y="414"/>
                    </a:lnTo>
                    <a:lnTo>
                      <a:pt x="54" y="416"/>
                    </a:lnTo>
                    <a:lnTo>
                      <a:pt x="54" y="416"/>
                    </a:lnTo>
                    <a:lnTo>
                      <a:pt x="52" y="418"/>
                    </a:lnTo>
                    <a:lnTo>
                      <a:pt x="50" y="422"/>
                    </a:lnTo>
                    <a:lnTo>
                      <a:pt x="50" y="424"/>
                    </a:lnTo>
                    <a:lnTo>
                      <a:pt x="48" y="426"/>
                    </a:lnTo>
                    <a:lnTo>
                      <a:pt x="48" y="426"/>
                    </a:lnTo>
                    <a:lnTo>
                      <a:pt x="42" y="430"/>
                    </a:lnTo>
                    <a:lnTo>
                      <a:pt x="38" y="436"/>
                    </a:lnTo>
                    <a:lnTo>
                      <a:pt x="32" y="442"/>
                    </a:lnTo>
                    <a:lnTo>
                      <a:pt x="30" y="442"/>
                    </a:lnTo>
                    <a:lnTo>
                      <a:pt x="26" y="444"/>
                    </a:lnTo>
                    <a:lnTo>
                      <a:pt x="26" y="444"/>
                    </a:lnTo>
                    <a:lnTo>
                      <a:pt x="22" y="444"/>
                    </a:lnTo>
                    <a:lnTo>
                      <a:pt x="20" y="444"/>
                    </a:lnTo>
                    <a:lnTo>
                      <a:pt x="18" y="448"/>
                    </a:lnTo>
                    <a:lnTo>
                      <a:pt x="18" y="452"/>
                    </a:lnTo>
                    <a:lnTo>
                      <a:pt x="20" y="452"/>
                    </a:lnTo>
                    <a:lnTo>
                      <a:pt x="22" y="452"/>
                    </a:lnTo>
                    <a:lnTo>
                      <a:pt x="22" y="452"/>
                    </a:lnTo>
                    <a:lnTo>
                      <a:pt x="26" y="452"/>
                    </a:lnTo>
                    <a:lnTo>
                      <a:pt x="30" y="454"/>
                    </a:lnTo>
                    <a:lnTo>
                      <a:pt x="32" y="456"/>
                    </a:lnTo>
                    <a:lnTo>
                      <a:pt x="36" y="456"/>
                    </a:lnTo>
                    <a:lnTo>
                      <a:pt x="36" y="456"/>
                    </a:lnTo>
                    <a:lnTo>
                      <a:pt x="38" y="454"/>
                    </a:lnTo>
                    <a:lnTo>
                      <a:pt x="38" y="452"/>
                    </a:lnTo>
                    <a:lnTo>
                      <a:pt x="40" y="450"/>
                    </a:lnTo>
                    <a:lnTo>
                      <a:pt x="44" y="448"/>
                    </a:lnTo>
                    <a:lnTo>
                      <a:pt x="44" y="448"/>
                    </a:lnTo>
                    <a:lnTo>
                      <a:pt x="48" y="446"/>
                    </a:lnTo>
                    <a:lnTo>
                      <a:pt x="50" y="442"/>
                    </a:lnTo>
                    <a:lnTo>
                      <a:pt x="54" y="440"/>
                    </a:lnTo>
                    <a:lnTo>
                      <a:pt x="62" y="436"/>
                    </a:lnTo>
                    <a:lnTo>
                      <a:pt x="62" y="436"/>
                    </a:lnTo>
                    <a:lnTo>
                      <a:pt x="68" y="436"/>
                    </a:lnTo>
                    <a:lnTo>
                      <a:pt x="74" y="438"/>
                    </a:lnTo>
                    <a:lnTo>
                      <a:pt x="86" y="444"/>
                    </a:lnTo>
                    <a:lnTo>
                      <a:pt x="86" y="444"/>
                    </a:lnTo>
                    <a:lnTo>
                      <a:pt x="88" y="446"/>
                    </a:lnTo>
                    <a:lnTo>
                      <a:pt x="90" y="444"/>
                    </a:lnTo>
                    <a:lnTo>
                      <a:pt x="92" y="436"/>
                    </a:lnTo>
                    <a:lnTo>
                      <a:pt x="94" y="426"/>
                    </a:lnTo>
                    <a:lnTo>
                      <a:pt x="96" y="424"/>
                    </a:lnTo>
                    <a:lnTo>
                      <a:pt x="98" y="424"/>
                    </a:lnTo>
                    <a:lnTo>
                      <a:pt x="98" y="424"/>
                    </a:lnTo>
                    <a:lnTo>
                      <a:pt x="100" y="424"/>
                    </a:lnTo>
                    <a:lnTo>
                      <a:pt x="102" y="424"/>
                    </a:lnTo>
                    <a:lnTo>
                      <a:pt x="108" y="420"/>
                    </a:lnTo>
                    <a:lnTo>
                      <a:pt x="116" y="418"/>
                    </a:lnTo>
                    <a:lnTo>
                      <a:pt x="120" y="420"/>
                    </a:lnTo>
                    <a:lnTo>
                      <a:pt x="124" y="422"/>
                    </a:lnTo>
                    <a:lnTo>
                      <a:pt x="124" y="422"/>
                    </a:lnTo>
                    <a:lnTo>
                      <a:pt x="130" y="428"/>
                    </a:lnTo>
                    <a:lnTo>
                      <a:pt x="132" y="428"/>
                    </a:lnTo>
                    <a:lnTo>
                      <a:pt x="134" y="426"/>
                    </a:lnTo>
                    <a:lnTo>
                      <a:pt x="140" y="426"/>
                    </a:lnTo>
                    <a:lnTo>
                      <a:pt x="140" y="426"/>
                    </a:lnTo>
                    <a:lnTo>
                      <a:pt x="146" y="426"/>
                    </a:lnTo>
                    <a:lnTo>
                      <a:pt x="148" y="424"/>
                    </a:lnTo>
                    <a:lnTo>
                      <a:pt x="150" y="422"/>
                    </a:lnTo>
                    <a:lnTo>
                      <a:pt x="158" y="418"/>
                    </a:lnTo>
                    <a:lnTo>
                      <a:pt x="158" y="418"/>
                    </a:lnTo>
                    <a:lnTo>
                      <a:pt x="166" y="416"/>
                    </a:lnTo>
                    <a:lnTo>
                      <a:pt x="168" y="414"/>
                    </a:lnTo>
                    <a:lnTo>
                      <a:pt x="168" y="412"/>
                    </a:lnTo>
                    <a:lnTo>
                      <a:pt x="172" y="414"/>
                    </a:lnTo>
                    <a:lnTo>
                      <a:pt x="172" y="414"/>
                    </a:lnTo>
                    <a:lnTo>
                      <a:pt x="178" y="416"/>
                    </a:lnTo>
                    <a:lnTo>
                      <a:pt x="180" y="416"/>
                    </a:lnTo>
                    <a:lnTo>
                      <a:pt x="182" y="416"/>
                    </a:lnTo>
                    <a:lnTo>
                      <a:pt x="184" y="418"/>
                    </a:lnTo>
                    <a:lnTo>
                      <a:pt x="184" y="418"/>
                    </a:lnTo>
                    <a:lnTo>
                      <a:pt x="186" y="418"/>
                    </a:lnTo>
                    <a:lnTo>
                      <a:pt x="188" y="418"/>
                    </a:lnTo>
                    <a:lnTo>
                      <a:pt x="196" y="416"/>
                    </a:lnTo>
                    <a:lnTo>
                      <a:pt x="204" y="414"/>
                    </a:lnTo>
                    <a:lnTo>
                      <a:pt x="210" y="414"/>
                    </a:lnTo>
                    <a:lnTo>
                      <a:pt x="214" y="416"/>
                    </a:lnTo>
                    <a:lnTo>
                      <a:pt x="214" y="416"/>
                    </a:lnTo>
                    <a:lnTo>
                      <a:pt x="220" y="418"/>
                    </a:lnTo>
                    <a:lnTo>
                      <a:pt x="224" y="418"/>
                    </a:lnTo>
                    <a:lnTo>
                      <a:pt x="230" y="414"/>
                    </a:lnTo>
                    <a:lnTo>
                      <a:pt x="236" y="412"/>
                    </a:lnTo>
                    <a:lnTo>
                      <a:pt x="242" y="410"/>
                    </a:lnTo>
                    <a:lnTo>
                      <a:pt x="242" y="410"/>
                    </a:lnTo>
                    <a:lnTo>
                      <a:pt x="248" y="410"/>
                    </a:lnTo>
                    <a:lnTo>
                      <a:pt x="248" y="406"/>
                    </a:lnTo>
                    <a:lnTo>
                      <a:pt x="250" y="404"/>
                    </a:lnTo>
                    <a:lnTo>
                      <a:pt x="256" y="400"/>
                    </a:lnTo>
                    <a:lnTo>
                      <a:pt x="256" y="400"/>
                    </a:lnTo>
                    <a:lnTo>
                      <a:pt x="262" y="396"/>
                    </a:lnTo>
                    <a:lnTo>
                      <a:pt x="264" y="394"/>
                    </a:lnTo>
                    <a:lnTo>
                      <a:pt x="262" y="390"/>
                    </a:lnTo>
                    <a:lnTo>
                      <a:pt x="264" y="386"/>
                    </a:lnTo>
                    <a:lnTo>
                      <a:pt x="264" y="386"/>
                    </a:lnTo>
                    <a:lnTo>
                      <a:pt x="264" y="384"/>
                    </a:lnTo>
                    <a:lnTo>
                      <a:pt x="262" y="384"/>
                    </a:lnTo>
                    <a:lnTo>
                      <a:pt x="256" y="386"/>
                    </a:lnTo>
                    <a:lnTo>
                      <a:pt x="248" y="386"/>
                    </a:lnTo>
                    <a:lnTo>
                      <a:pt x="242" y="386"/>
                    </a:lnTo>
                    <a:lnTo>
                      <a:pt x="242" y="386"/>
                    </a:lnTo>
                    <a:lnTo>
                      <a:pt x="238" y="384"/>
                    </a:lnTo>
                    <a:lnTo>
                      <a:pt x="238" y="384"/>
                    </a:lnTo>
                    <a:lnTo>
                      <a:pt x="238" y="382"/>
                    </a:lnTo>
                    <a:lnTo>
                      <a:pt x="234" y="380"/>
                    </a:lnTo>
                    <a:lnTo>
                      <a:pt x="234" y="380"/>
                    </a:lnTo>
                    <a:lnTo>
                      <a:pt x="232" y="380"/>
                    </a:lnTo>
                    <a:lnTo>
                      <a:pt x="232" y="378"/>
                    </a:lnTo>
                    <a:lnTo>
                      <a:pt x="236" y="378"/>
                    </a:lnTo>
                    <a:lnTo>
                      <a:pt x="242" y="376"/>
                    </a:lnTo>
                    <a:lnTo>
                      <a:pt x="246" y="374"/>
                    </a:lnTo>
                    <a:lnTo>
                      <a:pt x="246" y="374"/>
                    </a:lnTo>
                    <a:lnTo>
                      <a:pt x="248" y="370"/>
                    </a:lnTo>
                    <a:lnTo>
                      <a:pt x="246" y="368"/>
                    </a:lnTo>
                    <a:lnTo>
                      <a:pt x="244" y="368"/>
                    </a:lnTo>
                    <a:lnTo>
                      <a:pt x="246" y="366"/>
                    </a:lnTo>
                    <a:lnTo>
                      <a:pt x="246" y="366"/>
                    </a:lnTo>
                    <a:lnTo>
                      <a:pt x="252" y="364"/>
                    </a:lnTo>
                    <a:lnTo>
                      <a:pt x="258" y="364"/>
                    </a:lnTo>
                    <a:lnTo>
                      <a:pt x="262" y="362"/>
                    </a:lnTo>
                    <a:lnTo>
                      <a:pt x="260" y="360"/>
                    </a:lnTo>
                    <a:lnTo>
                      <a:pt x="260" y="360"/>
                    </a:lnTo>
                    <a:lnTo>
                      <a:pt x="258" y="358"/>
                    </a:lnTo>
                    <a:lnTo>
                      <a:pt x="260" y="356"/>
                    </a:lnTo>
                    <a:lnTo>
                      <a:pt x="266" y="352"/>
                    </a:lnTo>
                    <a:lnTo>
                      <a:pt x="270" y="348"/>
                    </a:lnTo>
                    <a:lnTo>
                      <a:pt x="274" y="344"/>
                    </a:lnTo>
                    <a:lnTo>
                      <a:pt x="276" y="336"/>
                    </a:lnTo>
                    <a:lnTo>
                      <a:pt x="276" y="326"/>
                    </a:lnTo>
                    <a:lnTo>
                      <a:pt x="276" y="326"/>
                    </a:lnTo>
                    <a:lnTo>
                      <a:pt x="274" y="318"/>
                    </a:lnTo>
                    <a:lnTo>
                      <a:pt x="270" y="312"/>
                    </a:lnTo>
                    <a:lnTo>
                      <a:pt x="262" y="306"/>
                    </a:lnTo>
                    <a:lnTo>
                      <a:pt x="256" y="304"/>
                    </a:lnTo>
                    <a:lnTo>
                      <a:pt x="248" y="302"/>
                    </a:lnTo>
                    <a:lnTo>
                      <a:pt x="240" y="302"/>
                    </a:lnTo>
                    <a:lnTo>
                      <a:pt x="236" y="304"/>
                    </a:lnTo>
                    <a:lnTo>
                      <a:pt x="232" y="306"/>
                    </a:lnTo>
                    <a:lnTo>
                      <a:pt x="232" y="306"/>
                    </a:lnTo>
                    <a:lnTo>
                      <a:pt x="228" y="312"/>
                    </a:lnTo>
                    <a:lnTo>
                      <a:pt x="224" y="312"/>
                    </a:lnTo>
                    <a:lnTo>
                      <a:pt x="222" y="310"/>
                    </a:lnTo>
                    <a:lnTo>
                      <a:pt x="220" y="308"/>
                    </a:lnTo>
                    <a:lnTo>
                      <a:pt x="220" y="308"/>
                    </a:lnTo>
                    <a:lnTo>
                      <a:pt x="216" y="308"/>
                    </a:lnTo>
                    <a:lnTo>
                      <a:pt x="216" y="306"/>
                    </a:lnTo>
                    <a:lnTo>
                      <a:pt x="224" y="298"/>
                    </a:lnTo>
                    <a:lnTo>
                      <a:pt x="224" y="298"/>
                    </a:lnTo>
                    <a:lnTo>
                      <a:pt x="226" y="296"/>
                    </a:lnTo>
                    <a:lnTo>
                      <a:pt x="228" y="294"/>
                    </a:lnTo>
                    <a:lnTo>
                      <a:pt x="226" y="286"/>
                    </a:lnTo>
                    <a:lnTo>
                      <a:pt x="220" y="278"/>
                    </a:lnTo>
                    <a:lnTo>
                      <a:pt x="210" y="272"/>
                    </a:lnTo>
                    <a:lnTo>
                      <a:pt x="210" y="272"/>
                    </a:lnTo>
                    <a:lnTo>
                      <a:pt x="204" y="268"/>
                    </a:lnTo>
                    <a:lnTo>
                      <a:pt x="202" y="264"/>
                    </a:lnTo>
                    <a:lnTo>
                      <a:pt x="204" y="264"/>
                    </a:lnTo>
                    <a:lnTo>
                      <a:pt x="210" y="268"/>
                    </a:lnTo>
                    <a:lnTo>
                      <a:pt x="210" y="268"/>
                    </a:lnTo>
                    <a:lnTo>
                      <a:pt x="216" y="270"/>
                    </a:lnTo>
                    <a:lnTo>
                      <a:pt x="220" y="272"/>
                    </a:lnTo>
                    <a:lnTo>
                      <a:pt x="220" y="268"/>
                    </a:lnTo>
                    <a:lnTo>
                      <a:pt x="214" y="260"/>
                    </a:lnTo>
                    <a:lnTo>
                      <a:pt x="214" y="260"/>
                    </a:lnTo>
                    <a:lnTo>
                      <a:pt x="212" y="256"/>
                    </a:lnTo>
                    <a:lnTo>
                      <a:pt x="210" y="252"/>
                    </a:lnTo>
                    <a:lnTo>
                      <a:pt x="210" y="246"/>
                    </a:lnTo>
                    <a:lnTo>
                      <a:pt x="210" y="242"/>
                    </a:lnTo>
                    <a:lnTo>
                      <a:pt x="206" y="238"/>
                    </a:lnTo>
                    <a:lnTo>
                      <a:pt x="206" y="238"/>
                    </a:lnTo>
                    <a:lnTo>
                      <a:pt x="200" y="236"/>
                    </a:lnTo>
                    <a:lnTo>
                      <a:pt x="198" y="230"/>
                    </a:lnTo>
                    <a:lnTo>
                      <a:pt x="194" y="226"/>
                    </a:lnTo>
                    <a:lnTo>
                      <a:pt x="186" y="222"/>
                    </a:lnTo>
                    <a:lnTo>
                      <a:pt x="186" y="222"/>
                    </a:lnTo>
                    <a:lnTo>
                      <a:pt x="180" y="220"/>
                    </a:lnTo>
                    <a:lnTo>
                      <a:pt x="176" y="218"/>
                    </a:lnTo>
                    <a:lnTo>
                      <a:pt x="172" y="212"/>
                    </a:lnTo>
                    <a:lnTo>
                      <a:pt x="168" y="202"/>
                    </a:lnTo>
                    <a:lnTo>
                      <a:pt x="168" y="202"/>
                    </a:lnTo>
                    <a:lnTo>
                      <a:pt x="162" y="186"/>
                    </a:lnTo>
                    <a:lnTo>
                      <a:pt x="160" y="176"/>
                    </a:lnTo>
                    <a:lnTo>
                      <a:pt x="158" y="168"/>
                    </a:lnTo>
                    <a:lnTo>
                      <a:pt x="154" y="164"/>
                    </a:lnTo>
                    <a:lnTo>
                      <a:pt x="154" y="164"/>
                    </a:lnTo>
                    <a:lnTo>
                      <a:pt x="148" y="160"/>
                    </a:lnTo>
                    <a:lnTo>
                      <a:pt x="146" y="154"/>
                    </a:lnTo>
                    <a:lnTo>
                      <a:pt x="140" y="150"/>
                    </a:lnTo>
                    <a:lnTo>
                      <a:pt x="130" y="144"/>
                    </a:lnTo>
                    <a:lnTo>
                      <a:pt x="130" y="144"/>
                    </a:lnTo>
                    <a:lnTo>
                      <a:pt x="120" y="142"/>
                    </a:lnTo>
                    <a:lnTo>
                      <a:pt x="116" y="142"/>
                    </a:lnTo>
                    <a:lnTo>
                      <a:pt x="116" y="142"/>
                    </a:lnTo>
                    <a:lnTo>
                      <a:pt x="112" y="146"/>
                    </a:lnTo>
                    <a:lnTo>
                      <a:pt x="108" y="146"/>
                    </a:lnTo>
                    <a:lnTo>
                      <a:pt x="102" y="146"/>
                    </a:lnTo>
                    <a:lnTo>
                      <a:pt x="102" y="146"/>
                    </a:lnTo>
                    <a:lnTo>
                      <a:pt x="98" y="144"/>
                    </a:lnTo>
                    <a:lnTo>
                      <a:pt x="100" y="144"/>
                    </a:lnTo>
                    <a:lnTo>
                      <a:pt x="106" y="140"/>
                    </a:lnTo>
                    <a:lnTo>
                      <a:pt x="110" y="136"/>
                    </a:lnTo>
                    <a:lnTo>
                      <a:pt x="110" y="136"/>
                    </a:lnTo>
                    <a:lnTo>
                      <a:pt x="112" y="134"/>
                    </a:lnTo>
                    <a:lnTo>
                      <a:pt x="114" y="134"/>
                    </a:lnTo>
                    <a:lnTo>
                      <a:pt x="118" y="134"/>
                    </a:lnTo>
                    <a:lnTo>
                      <a:pt x="122" y="132"/>
                    </a:lnTo>
                    <a:lnTo>
                      <a:pt x="122" y="132"/>
                    </a:lnTo>
                    <a:lnTo>
                      <a:pt x="126" y="130"/>
                    </a:lnTo>
                    <a:lnTo>
                      <a:pt x="126" y="130"/>
                    </a:lnTo>
                    <a:lnTo>
                      <a:pt x="124" y="128"/>
                    </a:lnTo>
                    <a:lnTo>
                      <a:pt x="118" y="126"/>
                    </a:lnTo>
                    <a:lnTo>
                      <a:pt x="118" y="124"/>
                    </a:lnTo>
                    <a:lnTo>
                      <a:pt x="118" y="124"/>
                    </a:lnTo>
                    <a:lnTo>
                      <a:pt x="116" y="122"/>
                    </a:lnTo>
                    <a:lnTo>
                      <a:pt x="114" y="120"/>
                    </a:lnTo>
                    <a:lnTo>
                      <a:pt x="114" y="118"/>
                    </a:lnTo>
                    <a:lnTo>
                      <a:pt x="116" y="118"/>
                    </a:lnTo>
                    <a:lnTo>
                      <a:pt x="116" y="118"/>
                    </a:lnTo>
                    <a:lnTo>
                      <a:pt x="120" y="120"/>
                    </a:lnTo>
                    <a:lnTo>
                      <a:pt x="126" y="118"/>
                    </a:lnTo>
                    <a:lnTo>
                      <a:pt x="132" y="110"/>
                    </a:lnTo>
                    <a:lnTo>
                      <a:pt x="138" y="92"/>
                    </a:lnTo>
                    <a:lnTo>
                      <a:pt x="138" y="92"/>
                    </a:lnTo>
                    <a:lnTo>
                      <a:pt x="146" y="76"/>
                    </a:lnTo>
                    <a:lnTo>
                      <a:pt x="152" y="68"/>
                    </a:lnTo>
                    <a:lnTo>
                      <a:pt x="154" y="64"/>
                    </a:lnTo>
                    <a:lnTo>
                      <a:pt x="150" y="58"/>
                    </a:lnTo>
                    <a:lnTo>
                      <a:pt x="150" y="58"/>
                    </a:lnTo>
                    <a:lnTo>
                      <a:pt x="148" y="56"/>
                    </a:lnTo>
                    <a:lnTo>
                      <a:pt x="146" y="54"/>
                    </a:lnTo>
                    <a:lnTo>
                      <a:pt x="138" y="52"/>
                    </a:lnTo>
                    <a:lnTo>
                      <a:pt x="126" y="54"/>
                    </a:lnTo>
                    <a:lnTo>
                      <a:pt x="112" y="54"/>
                    </a:lnTo>
                    <a:lnTo>
                      <a:pt x="112" y="54"/>
                    </a:lnTo>
                    <a:lnTo>
                      <a:pt x="98" y="52"/>
                    </a:lnTo>
                    <a:lnTo>
                      <a:pt x="90" y="54"/>
                    </a:lnTo>
                    <a:lnTo>
                      <a:pt x="84" y="58"/>
                    </a:lnTo>
                    <a:lnTo>
                      <a:pt x="78" y="60"/>
                    </a:lnTo>
                    <a:lnTo>
                      <a:pt x="78" y="60"/>
                    </a:lnTo>
                    <a:lnTo>
                      <a:pt x="74" y="60"/>
                    </a:lnTo>
                    <a:lnTo>
                      <a:pt x="76" y="58"/>
                    </a:lnTo>
                    <a:lnTo>
                      <a:pt x="84" y="48"/>
                    </a:lnTo>
                    <a:lnTo>
                      <a:pt x="84" y="48"/>
                    </a:lnTo>
                    <a:lnTo>
                      <a:pt x="84" y="46"/>
                    </a:lnTo>
                    <a:lnTo>
                      <a:pt x="84" y="46"/>
                    </a:lnTo>
                    <a:lnTo>
                      <a:pt x="80" y="46"/>
                    </a:lnTo>
                    <a:lnTo>
                      <a:pt x="76" y="46"/>
                    </a:lnTo>
                    <a:lnTo>
                      <a:pt x="74" y="46"/>
                    </a:lnTo>
                    <a:lnTo>
                      <a:pt x="76" y="44"/>
                    </a:lnTo>
                    <a:lnTo>
                      <a:pt x="76" y="44"/>
                    </a:lnTo>
                    <a:lnTo>
                      <a:pt x="96" y="28"/>
                    </a:lnTo>
                    <a:lnTo>
                      <a:pt x="108" y="18"/>
                    </a:lnTo>
                    <a:lnTo>
                      <a:pt x="110" y="12"/>
                    </a:lnTo>
                    <a:lnTo>
                      <a:pt x="110" y="10"/>
                    </a:lnTo>
                    <a:lnTo>
                      <a:pt x="110" y="10"/>
                    </a:lnTo>
                    <a:lnTo>
                      <a:pt x="110" y="6"/>
                    </a:lnTo>
                    <a:lnTo>
                      <a:pt x="110" y="4"/>
                    </a:lnTo>
                    <a:lnTo>
                      <a:pt x="110" y="2"/>
                    </a:lnTo>
                    <a:lnTo>
                      <a:pt x="104" y="0"/>
                    </a:lnTo>
                    <a:lnTo>
                      <a:pt x="104" y="0"/>
                    </a:lnTo>
                    <a:lnTo>
                      <a:pt x="98" y="0"/>
                    </a:lnTo>
                    <a:lnTo>
                      <a:pt x="96" y="2"/>
                    </a:lnTo>
                    <a:lnTo>
                      <a:pt x="96" y="4"/>
                    </a:lnTo>
                    <a:lnTo>
                      <a:pt x="92" y="4"/>
                    </a:lnTo>
                    <a:lnTo>
                      <a:pt x="92" y="4"/>
                    </a:lnTo>
                    <a:lnTo>
                      <a:pt x="86" y="4"/>
                    </a:lnTo>
                    <a:lnTo>
                      <a:pt x="78" y="6"/>
                    </a:lnTo>
                    <a:lnTo>
                      <a:pt x="72" y="8"/>
                    </a:lnTo>
                    <a:lnTo>
                      <a:pt x="66" y="6"/>
                    </a:lnTo>
                    <a:lnTo>
                      <a:pt x="66" y="6"/>
                    </a:lnTo>
                    <a:lnTo>
                      <a:pt x="60" y="6"/>
                    </a:lnTo>
                    <a:lnTo>
                      <a:pt x="58" y="6"/>
                    </a:lnTo>
                    <a:lnTo>
                      <a:pt x="54" y="8"/>
                    </a:lnTo>
                    <a:lnTo>
                      <a:pt x="52" y="6"/>
                    </a:lnTo>
                    <a:lnTo>
                      <a:pt x="52" y="6"/>
                    </a:lnTo>
                    <a:lnTo>
                      <a:pt x="46" y="4"/>
                    </a:lnTo>
                    <a:lnTo>
                      <a:pt x="42" y="2"/>
                    </a:lnTo>
                    <a:lnTo>
                      <a:pt x="40" y="4"/>
                    </a:lnTo>
                    <a:lnTo>
                      <a:pt x="40" y="10"/>
                    </a:lnTo>
                    <a:lnTo>
                      <a:pt x="40" y="10"/>
                    </a:lnTo>
                    <a:lnTo>
                      <a:pt x="40" y="12"/>
                    </a:lnTo>
                    <a:lnTo>
                      <a:pt x="40" y="14"/>
                    </a:lnTo>
                    <a:lnTo>
                      <a:pt x="38" y="16"/>
                    </a:lnTo>
                    <a:lnTo>
                      <a:pt x="36" y="16"/>
                    </a:lnTo>
                    <a:lnTo>
                      <a:pt x="40" y="22"/>
                    </a:lnTo>
                    <a:lnTo>
                      <a:pt x="40" y="22"/>
                    </a:lnTo>
                    <a:lnTo>
                      <a:pt x="40" y="24"/>
                    </a:lnTo>
                    <a:lnTo>
                      <a:pt x="40" y="24"/>
                    </a:lnTo>
                    <a:lnTo>
                      <a:pt x="36" y="24"/>
                    </a:lnTo>
                    <a:lnTo>
                      <a:pt x="30" y="22"/>
                    </a:lnTo>
                    <a:lnTo>
                      <a:pt x="30" y="24"/>
                    </a:lnTo>
                    <a:lnTo>
                      <a:pt x="30" y="26"/>
                    </a:lnTo>
                    <a:lnTo>
                      <a:pt x="30" y="26"/>
                    </a:lnTo>
                    <a:lnTo>
                      <a:pt x="34" y="30"/>
                    </a:lnTo>
                    <a:lnTo>
                      <a:pt x="32" y="32"/>
                    </a:lnTo>
                    <a:lnTo>
                      <a:pt x="28" y="32"/>
                    </a:lnTo>
                    <a:lnTo>
                      <a:pt x="28" y="32"/>
                    </a:lnTo>
                    <a:lnTo>
                      <a:pt x="28" y="34"/>
                    </a:lnTo>
                    <a:lnTo>
                      <a:pt x="28" y="34"/>
                    </a:lnTo>
                    <a:lnTo>
                      <a:pt x="30" y="38"/>
                    </a:lnTo>
                    <a:lnTo>
                      <a:pt x="30" y="40"/>
                    </a:lnTo>
                    <a:lnTo>
                      <a:pt x="30" y="42"/>
                    </a:lnTo>
                    <a:lnTo>
                      <a:pt x="26" y="44"/>
                    </a:lnTo>
                    <a:lnTo>
                      <a:pt x="26" y="44"/>
                    </a:lnTo>
                    <a:lnTo>
                      <a:pt x="18" y="44"/>
                    </a:lnTo>
                    <a:lnTo>
                      <a:pt x="14" y="44"/>
                    </a:lnTo>
                    <a:lnTo>
                      <a:pt x="16" y="50"/>
                    </a:lnTo>
                    <a:lnTo>
                      <a:pt x="16" y="50"/>
                    </a:lnTo>
                    <a:lnTo>
                      <a:pt x="16" y="54"/>
                    </a:lnTo>
                    <a:lnTo>
                      <a:pt x="16" y="56"/>
                    </a:lnTo>
                    <a:lnTo>
                      <a:pt x="14" y="60"/>
                    </a:lnTo>
                    <a:lnTo>
                      <a:pt x="14" y="68"/>
                    </a:lnTo>
                    <a:lnTo>
                      <a:pt x="14" y="6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1" name="Freeform 308"/>
              <p:cNvSpPr>
                <a:spLocks/>
              </p:cNvSpPr>
              <p:nvPr/>
            </p:nvSpPr>
            <p:spPr bwMode="auto">
              <a:xfrm>
                <a:off x="3952875" y="2717800"/>
                <a:ext cx="15875" cy="22225"/>
              </a:xfrm>
              <a:custGeom>
                <a:avLst/>
                <a:gdLst>
                  <a:gd name="T0" fmla="*/ 0 w 10"/>
                  <a:gd name="T1" fmla="*/ 2 h 14"/>
                  <a:gd name="T2" fmla="*/ 0 w 10"/>
                  <a:gd name="T3" fmla="*/ 2 h 14"/>
                  <a:gd name="T4" fmla="*/ 0 w 10"/>
                  <a:gd name="T5" fmla="*/ 6 h 14"/>
                  <a:gd name="T6" fmla="*/ 0 w 10"/>
                  <a:gd name="T7" fmla="*/ 10 h 14"/>
                  <a:gd name="T8" fmla="*/ 4 w 10"/>
                  <a:gd name="T9" fmla="*/ 14 h 14"/>
                  <a:gd name="T10" fmla="*/ 8 w 10"/>
                  <a:gd name="T11" fmla="*/ 14 h 14"/>
                  <a:gd name="T12" fmla="*/ 8 w 10"/>
                  <a:gd name="T13" fmla="*/ 14 h 14"/>
                  <a:gd name="T14" fmla="*/ 10 w 10"/>
                  <a:gd name="T15" fmla="*/ 14 h 14"/>
                  <a:gd name="T16" fmla="*/ 10 w 10"/>
                  <a:gd name="T17" fmla="*/ 12 h 14"/>
                  <a:gd name="T18" fmla="*/ 8 w 10"/>
                  <a:gd name="T19" fmla="*/ 6 h 14"/>
                  <a:gd name="T20" fmla="*/ 4 w 10"/>
                  <a:gd name="T21" fmla="*/ 2 h 14"/>
                  <a:gd name="T22" fmla="*/ 2 w 10"/>
                  <a:gd name="T23" fmla="*/ 0 h 14"/>
                  <a:gd name="T24" fmla="*/ 0 w 10"/>
                  <a:gd name="T25" fmla="*/ 2 h 14"/>
                  <a:gd name="T26" fmla="*/ 0 w 10"/>
                  <a:gd name="T2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4">
                    <a:moveTo>
                      <a:pt x="0" y="2"/>
                    </a:moveTo>
                    <a:lnTo>
                      <a:pt x="0" y="2"/>
                    </a:lnTo>
                    <a:lnTo>
                      <a:pt x="0" y="6"/>
                    </a:lnTo>
                    <a:lnTo>
                      <a:pt x="0" y="10"/>
                    </a:lnTo>
                    <a:lnTo>
                      <a:pt x="4" y="14"/>
                    </a:lnTo>
                    <a:lnTo>
                      <a:pt x="8" y="14"/>
                    </a:lnTo>
                    <a:lnTo>
                      <a:pt x="8" y="14"/>
                    </a:lnTo>
                    <a:lnTo>
                      <a:pt x="10" y="14"/>
                    </a:lnTo>
                    <a:lnTo>
                      <a:pt x="10" y="12"/>
                    </a:lnTo>
                    <a:lnTo>
                      <a:pt x="8" y="6"/>
                    </a:lnTo>
                    <a:lnTo>
                      <a:pt x="4" y="2"/>
                    </a:lnTo>
                    <a:lnTo>
                      <a:pt x="2"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2" name="Freeform 309"/>
              <p:cNvSpPr>
                <a:spLocks/>
              </p:cNvSpPr>
              <p:nvPr/>
            </p:nvSpPr>
            <p:spPr bwMode="auto">
              <a:xfrm>
                <a:off x="4165600" y="3130550"/>
                <a:ext cx="22225" cy="9525"/>
              </a:xfrm>
              <a:custGeom>
                <a:avLst/>
                <a:gdLst>
                  <a:gd name="T0" fmla="*/ 0 w 14"/>
                  <a:gd name="T1" fmla="*/ 2 h 6"/>
                  <a:gd name="T2" fmla="*/ 0 w 14"/>
                  <a:gd name="T3" fmla="*/ 2 h 6"/>
                  <a:gd name="T4" fmla="*/ 6 w 14"/>
                  <a:gd name="T5" fmla="*/ 6 h 6"/>
                  <a:gd name="T6" fmla="*/ 12 w 14"/>
                  <a:gd name="T7" fmla="*/ 6 h 6"/>
                  <a:gd name="T8" fmla="*/ 14 w 14"/>
                  <a:gd name="T9" fmla="*/ 4 h 6"/>
                  <a:gd name="T10" fmla="*/ 14 w 14"/>
                  <a:gd name="T11" fmla="*/ 2 h 6"/>
                  <a:gd name="T12" fmla="*/ 14 w 14"/>
                  <a:gd name="T13" fmla="*/ 2 h 6"/>
                  <a:gd name="T14" fmla="*/ 10 w 14"/>
                  <a:gd name="T15" fmla="*/ 0 h 6"/>
                  <a:gd name="T16" fmla="*/ 8 w 14"/>
                  <a:gd name="T17" fmla="*/ 0 h 6"/>
                  <a:gd name="T18" fmla="*/ 0 w 14"/>
                  <a:gd name="T19" fmla="*/ 2 h 6"/>
                  <a:gd name="T20" fmla="*/ 0 w 14"/>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 h="6">
                    <a:moveTo>
                      <a:pt x="0" y="2"/>
                    </a:moveTo>
                    <a:lnTo>
                      <a:pt x="0" y="2"/>
                    </a:lnTo>
                    <a:lnTo>
                      <a:pt x="6" y="6"/>
                    </a:lnTo>
                    <a:lnTo>
                      <a:pt x="12" y="6"/>
                    </a:lnTo>
                    <a:lnTo>
                      <a:pt x="14" y="4"/>
                    </a:lnTo>
                    <a:lnTo>
                      <a:pt x="14" y="2"/>
                    </a:lnTo>
                    <a:lnTo>
                      <a:pt x="14" y="2"/>
                    </a:lnTo>
                    <a:lnTo>
                      <a:pt x="10" y="0"/>
                    </a:lnTo>
                    <a:lnTo>
                      <a:pt x="8"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3" name="Freeform 310"/>
              <p:cNvSpPr>
                <a:spLocks/>
              </p:cNvSpPr>
              <p:nvPr/>
            </p:nvSpPr>
            <p:spPr bwMode="auto">
              <a:xfrm>
                <a:off x="3857625" y="2476500"/>
                <a:ext cx="53975" cy="69850"/>
              </a:xfrm>
              <a:custGeom>
                <a:avLst/>
                <a:gdLst>
                  <a:gd name="T0" fmla="*/ 2 w 34"/>
                  <a:gd name="T1" fmla="*/ 26 h 44"/>
                  <a:gd name="T2" fmla="*/ 2 w 34"/>
                  <a:gd name="T3" fmla="*/ 30 h 44"/>
                  <a:gd name="T4" fmla="*/ 6 w 34"/>
                  <a:gd name="T5" fmla="*/ 32 h 44"/>
                  <a:gd name="T6" fmla="*/ 8 w 34"/>
                  <a:gd name="T7" fmla="*/ 34 h 44"/>
                  <a:gd name="T8" fmla="*/ 0 w 34"/>
                  <a:gd name="T9" fmla="*/ 38 h 44"/>
                  <a:gd name="T10" fmla="*/ 0 w 34"/>
                  <a:gd name="T11" fmla="*/ 42 h 44"/>
                  <a:gd name="T12" fmla="*/ 4 w 34"/>
                  <a:gd name="T13" fmla="*/ 44 h 44"/>
                  <a:gd name="T14" fmla="*/ 6 w 34"/>
                  <a:gd name="T15" fmla="*/ 40 h 44"/>
                  <a:gd name="T16" fmla="*/ 10 w 34"/>
                  <a:gd name="T17" fmla="*/ 40 h 44"/>
                  <a:gd name="T18" fmla="*/ 12 w 34"/>
                  <a:gd name="T19" fmla="*/ 38 h 44"/>
                  <a:gd name="T20" fmla="*/ 14 w 34"/>
                  <a:gd name="T21" fmla="*/ 34 h 44"/>
                  <a:gd name="T22" fmla="*/ 20 w 34"/>
                  <a:gd name="T23" fmla="*/ 32 h 44"/>
                  <a:gd name="T24" fmla="*/ 24 w 34"/>
                  <a:gd name="T25" fmla="*/ 30 h 44"/>
                  <a:gd name="T26" fmla="*/ 24 w 34"/>
                  <a:gd name="T27" fmla="*/ 28 h 44"/>
                  <a:gd name="T28" fmla="*/ 26 w 34"/>
                  <a:gd name="T29" fmla="*/ 26 h 44"/>
                  <a:gd name="T30" fmla="*/ 24 w 34"/>
                  <a:gd name="T31" fmla="*/ 24 h 44"/>
                  <a:gd name="T32" fmla="*/ 24 w 34"/>
                  <a:gd name="T33" fmla="*/ 22 h 44"/>
                  <a:gd name="T34" fmla="*/ 24 w 34"/>
                  <a:gd name="T35" fmla="*/ 18 h 44"/>
                  <a:gd name="T36" fmla="*/ 24 w 34"/>
                  <a:gd name="T37" fmla="*/ 18 h 44"/>
                  <a:gd name="T38" fmla="*/ 30 w 34"/>
                  <a:gd name="T39" fmla="*/ 18 h 44"/>
                  <a:gd name="T40" fmla="*/ 32 w 34"/>
                  <a:gd name="T41" fmla="*/ 16 h 44"/>
                  <a:gd name="T42" fmla="*/ 32 w 34"/>
                  <a:gd name="T43" fmla="*/ 16 h 44"/>
                  <a:gd name="T44" fmla="*/ 28 w 34"/>
                  <a:gd name="T45" fmla="*/ 14 h 44"/>
                  <a:gd name="T46" fmla="*/ 28 w 34"/>
                  <a:gd name="T47" fmla="*/ 14 h 44"/>
                  <a:gd name="T48" fmla="*/ 32 w 34"/>
                  <a:gd name="T49" fmla="*/ 6 h 44"/>
                  <a:gd name="T50" fmla="*/ 32 w 34"/>
                  <a:gd name="T51" fmla="*/ 0 h 44"/>
                  <a:gd name="T52" fmla="*/ 24 w 34"/>
                  <a:gd name="T53" fmla="*/ 4 h 44"/>
                  <a:gd name="T54" fmla="*/ 12 w 34"/>
                  <a:gd name="T55" fmla="*/ 10 h 44"/>
                  <a:gd name="T56" fmla="*/ 12 w 34"/>
                  <a:gd name="T57" fmla="*/ 14 h 44"/>
                  <a:gd name="T58" fmla="*/ 10 w 34"/>
                  <a:gd name="T59" fmla="*/ 18 h 44"/>
                  <a:gd name="T60" fmla="*/ 8 w 34"/>
                  <a:gd name="T61" fmla="*/ 20 h 44"/>
                  <a:gd name="T62" fmla="*/ 6 w 34"/>
                  <a:gd name="T63" fmla="*/ 16 h 44"/>
                  <a:gd name="T64" fmla="*/ 4 w 34"/>
                  <a:gd name="T65" fmla="*/ 16 h 44"/>
                  <a:gd name="T66" fmla="*/ 0 w 34"/>
                  <a:gd name="T67" fmla="*/ 24 h 44"/>
                  <a:gd name="T68" fmla="*/ 2 w 34"/>
                  <a:gd name="T69" fmla="*/ 2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4" h="44">
                    <a:moveTo>
                      <a:pt x="2" y="26"/>
                    </a:moveTo>
                    <a:lnTo>
                      <a:pt x="2" y="26"/>
                    </a:lnTo>
                    <a:lnTo>
                      <a:pt x="4" y="28"/>
                    </a:lnTo>
                    <a:lnTo>
                      <a:pt x="2" y="30"/>
                    </a:lnTo>
                    <a:lnTo>
                      <a:pt x="2" y="30"/>
                    </a:lnTo>
                    <a:lnTo>
                      <a:pt x="6" y="32"/>
                    </a:lnTo>
                    <a:lnTo>
                      <a:pt x="6" y="32"/>
                    </a:lnTo>
                    <a:lnTo>
                      <a:pt x="8" y="34"/>
                    </a:lnTo>
                    <a:lnTo>
                      <a:pt x="6" y="34"/>
                    </a:lnTo>
                    <a:lnTo>
                      <a:pt x="0" y="38"/>
                    </a:lnTo>
                    <a:lnTo>
                      <a:pt x="0" y="38"/>
                    </a:lnTo>
                    <a:lnTo>
                      <a:pt x="0" y="42"/>
                    </a:lnTo>
                    <a:lnTo>
                      <a:pt x="0" y="42"/>
                    </a:lnTo>
                    <a:lnTo>
                      <a:pt x="4" y="44"/>
                    </a:lnTo>
                    <a:lnTo>
                      <a:pt x="6" y="44"/>
                    </a:lnTo>
                    <a:lnTo>
                      <a:pt x="6" y="40"/>
                    </a:lnTo>
                    <a:lnTo>
                      <a:pt x="10" y="40"/>
                    </a:lnTo>
                    <a:lnTo>
                      <a:pt x="10" y="40"/>
                    </a:lnTo>
                    <a:lnTo>
                      <a:pt x="12" y="40"/>
                    </a:lnTo>
                    <a:lnTo>
                      <a:pt x="12" y="38"/>
                    </a:lnTo>
                    <a:lnTo>
                      <a:pt x="12" y="36"/>
                    </a:lnTo>
                    <a:lnTo>
                      <a:pt x="14" y="34"/>
                    </a:lnTo>
                    <a:lnTo>
                      <a:pt x="14" y="34"/>
                    </a:lnTo>
                    <a:lnTo>
                      <a:pt x="20" y="32"/>
                    </a:lnTo>
                    <a:lnTo>
                      <a:pt x="22" y="32"/>
                    </a:lnTo>
                    <a:lnTo>
                      <a:pt x="24" y="30"/>
                    </a:lnTo>
                    <a:lnTo>
                      <a:pt x="24" y="30"/>
                    </a:lnTo>
                    <a:lnTo>
                      <a:pt x="24" y="28"/>
                    </a:lnTo>
                    <a:lnTo>
                      <a:pt x="24" y="28"/>
                    </a:lnTo>
                    <a:lnTo>
                      <a:pt x="26" y="26"/>
                    </a:lnTo>
                    <a:lnTo>
                      <a:pt x="24" y="24"/>
                    </a:lnTo>
                    <a:lnTo>
                      <a:pt x="24" y="24"/>
                    </a:lnTo>
                    <a:lnTo>
                      <a:pt x="24" y="24"/>
                    </a:lnTo>
                    <a:lnTo>
                      <a:pt x="24" y="22"/>
                    </a:lnTo>
                    <a:lnTo>
                      <a:pt x="24" y="20"/>
                    </a:lnTo>
                    <a:lnTo>
                      <a:pt x="24" y="18"/>
                    </a:lnTo>
                    <a:lnTo>
                      <a:pt x="24" y="18"/>
                    </a:lnTo>
                    <a:lnTo>
                      <a:pt x="24" y="18"/>
                    </a:lnTo>
                    <a:lnTo>
                      <a:pt x="26" y="18"/>
                    </a:lnTo>
                    <a:lnTo>
                      <a:pt x="30" y="18"/>
                    </a:lnTo>
                    <a:lnTo>
                      <a:pt x="32" y="16"/>
                    </a:lnTo>
                    <a:lnTo>
                      <a:pt x="32" y="16"/>
                    </a:lnTo>
                    <a:lnTo>
                      <a:pt x="34" y="14"/>
                    </a:lnTo>
                    <a:lnTo>
                      <a:pt x="32" y="16"/>
                    </a:lnTo>
                    <a:lnTo>
                      <a:pt x="28" y="16"/>
                    </a:lnTo>
                    <a:lnTo>
                      <a:pt x="28" y="14"/>
                    </a:lnTo>
                    <a:lnTo>
                      <a:pt x="28" y="14"/>
                    </a:lnTo>
                    <a:lnTo>
                      <a:pt x="28" y="14"/>
                    </a:lnTo>
                    <a:lnTo>
                      <a:pt x="30" y="10"/>
                    </a:lnTo>
                    <a:lnTo>
                      <a:pt x="32" y="6"/>
                    </a:lnTo>
                    <a:lnTo>
                      <a:pt x="32" y="0"/>
                    </a:lnTo>
                    <a:lnTo>
                      <a:pt x="32" y="0"/>
                    </a:lnTo>
                    <a:lnTo>
                      <a:pt x="30" y="2"/>
                    </a:lnTo>
                    <a:lnTo>
                      <a:pt x="24" y="4"/>
                    </a:lnTo>
                    <a:lnTo>
                      <a:pt x="12" y="10"/>
                    </a:lnTo>
                    <a:lnTo>
                      <a:pt x="12" y="10"/>
                    </a:lnTo>
                    <a:lnTo>
                      <a:pt x="10" y="12"/>
                    </a:lnTo>
                    <a:lnTo>
                      <a:pt x="12" y="14"/>
                    </a:lnTo>
                    <a:lnTo>
                      <a:pt x="12" y="16"/>
                    </a:lnTo>
                    <a:lnTo>
                      <a:pt x="10" y="18"/>
                    </a:lnTo>
                    <a:lnTo>
                      <a:pt x="10" y="18"/>
                    </a:lnTo>
                    <a:lnTo>
                      <a:pt x="8" y="20"/>
                    </a:lnTo>
                    <a:lnTo>
                      <a:pt x="6" y="18"/>
                    </a:lnTo>
                    <a:lnTo>
                      <a:pt x="6" y="16"/>
                    </a:lnTo>
                    <a:lnTo>
                      <a:pt x="4" y="16"/>
                    </a:lnTo>
                    <a:lnTo>
                      <a:pt x="4" y="16"/>
                    </a:lnTo>
                    <a:lnTo>
                      <a:pt x="0" y="20"/>
                    </a:lnTo>
                    <a:lnTo>
                      <a:pt x="0" y="24"/>
                    </a:lnTo>
                    <a:lnTo>
                      <a:pt x="2" y="26"/>
                    </a:lnTo>
                    <a:lnTo>
                      <a:pt x="2" y="2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4" name="Freeform 311"/>
              <p:cNvSpPr>
                <a:spLocks/>
              </p:cNvSpPr>
              <p:nvPr/>
            </p:nvSpPr>
            <p:spPr bwMode="auto">
              <a:xfrm>
                <a:off x="3883025" y="2851150"/>
                <a:ext cx="0" cy="3175"/>
              </a:xfrm>
              <a:custGeom>
                <a:avLst/>
                <a:gdLst>
                  <a:gd name="T0" fmla="*/ 0 h 2"/>
                  <a:gd name="T1" fmla="*/ 0 h 2"/>
                  <a:gd name="T2" fmla="*/ 2 h 2"/>
                  <a:gd name="T3" fmla="*/ 2 h 2"/>
                  <a:gd name="T4" fmla="*/ 0 h 2"/>
                  <a:gd name="T5" fmla="*/ 0 h 2"/>
                  <a:gd name="T6" fmla="*/ 0 h 2"/>
                  <a:gd name="T7" fmla="*/ 0 h 2"/>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2">
                    <a:moveTo>
                      <a:pt x="0" y="0"/>
                    </a:moveTo>
                    <a:lnTo>
                      <a:pt x="0" y="0"/>
                    </a:lnTo>
                    <a:lnTo>
                      <a:pt x="0" y="2"/>
                    </a:lnTo>
                    <a:lnTo>
                      <a:pt x="0" y="2"/>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5" name="Freeform 312"/>
              <p:cNvSpPr>
                <a:spLocks/>
              </p:cNvSpPr>
              <p:nvPr/>
            </p:nvSpPr>
            <p:spPr bwMode="auto">
              <a:xfrm>
                <a:off x="3835400" y="2778125"/>
                <a:ext cx="6350" cy="19050"/>
              </a:xfrm>
              <a:custGeom>
                <a:avLst/>
                <a:gdLst>
                  <a:gd name="T0" fmla="*/ 4 w 4"/>
                  <a:gd name="T1" fmla="*/ 0 h 12"/>
                  <a:gd name="T2" fmla="*/ 4 w 4"/>
                  <a:gd name="T3" fmla="*/ 0 h 12"/>
                  <a:gd name="T4" fmla="*/ 2 w 4"/>
                  <a:gd name="T5" fmla="*/ 6 h 12"/>
                  <a:gd name="T6" fmla="*/ 0 w 4"/>
                  <a:gd name="T7" fmla="*/ 12 h 12"/>
                  <a:gd name="T8" fmla="*/ 0 w 4"/>
                  <a:gd name="T9" fmla="*/ 12 h 12"/>
                  <a:gd name="T10" fmla="*/ 2 w 4"/>
                  <a:gd name="T11" fmla="*/ 6 h 12"/>
                  <a:gd name="T12" fmla="*/ 4 w 4"/>
                  <a:gd name="T13" fmla="*/ 0 h 12"/>
                  <a:gd name="T14" fmla="*/ 4 w 4"/>
                  <a:gd name="T15" fmla="*/ 0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12">
                    <a:moveTo>
                      <a:pt x="4" y="0"/>
                    </a:moveTo>
                    <a:lnTo>
                      <a:pt x="4" y="0"/>
                    </a:lnTo>
                    <a:lnTo>
                      <a:pt x="2" y="6"/>
                    </a:lnTo>
                    <a:lnTo>
                      <a:pt x="0" y="12"/>
                    </a:lnTo>
                    <a:lnTo>
                      <a:pt x="0" y="12"/>
                    </a:lnTo>
                    <a:lnTo>
                      <a:pt x="2" y="6"/>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6" name="Freeform 313"/>
              <p:cNvSpPr>
                <a:spLocks/>
              </p:cNvSpPr>
              <p:nvPr/>
            </p:nvSpPr>
            <p:spPr bwMode="auto">
              <a:xfrm>
                <a:off x="3803650" y="2806700"/>
                <a:ext cx="15875" cy="19050"/>
              </a:xfrm>
              <a:custGeom>
                <a:avLst/>
                <a:gdLst>
                  <a:gd name="T0" fmla="*/ 4 w 10"/>
                  <a:gd name="T1" fmla="*/ 6 h 12"/>
                  <a:gd name="T2" fmla="*/ 4 w 10"/>
                  <a:gd name="T3" fmla="*/ 6 h 12"/>
                  <a:gd name="T4" fmla="*/ 10 w 10"/>
                  <a:gd name="T5" fmla="*/ 4 h 12"/>
                  <a:gd name="T6" fmla="*/ 10 w 10"/>
                  <a:gd name="T7" fmla="*/ 0 h 12"/>
                  <a:gd name="T8" fmla="*/ 10 w 10"/>
                  <a:gd name="T9" fmla="*/ 0 h 12"/>
                  <a:gd name="T10" fmla="*/ 10 w 10"/>
                  <a:gd name="T11" fmla="*/ 4 h 12"/>
                  <a:gd name="T12" fmla="*/ 4 w 10"/>
                  <a:gd name="T13" fmla="*/ 6 h 12"/>
                  <a:gd name="T14" fmla="*/ 4 w 10"/>
                  <a:gd name="T15" fmla="*/ 6 h 12"/>
                  <a:gd name="T16" fmla="*/ 0 w 10"/>
                  <a:gd name="T17" fmla="*/ 8 h 12"/>
                  <a:gd name="T18" fmla="*/ 0 w 10"/>
                  <a:gd name="T19" fmla="*/ 12 h 12"/>
                  <a:gd name="T20" fmla="*/ 0 w 10"/>
                  <a:gd name="T21" fmla="*/ 12 h 12"/>
                  <a:gd name="T22" fmla="*/ 0 w 10"/>
                  <a:gd name="T23" fmla="*/ 8 h 12"/>
                  <a:gd name="T24" fmla="*/ 4 w 10"/>
                  <a:gd name="T25" fmla="*/ 6 h 12"/>
                  <a:gd name="T26" fmla="*/ 4 w 10"/>
                  <a:gd name="T2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2">
                    <a:moveTo>
                      <a:pt x="4" y="6"/>
                    </a:moveTo>
                    <a:lnTo>
                      <a:pt x="4" y="6"/>
                    </a:lnTo>
                    <a:lnTo>
                      <a:pt x="10" y="4"/>
                    </a:lnTo>
                    <a:lnTo>
                      <a:pt x="10" y="0"/>
                    </a:lnTo>
                    <a:lnTo>
                      <a:pt x="10" y="0"/>
                    </a:lnTo>
                    <a:lnTo>
                      <a:pt x="10" y="4"/>
                    </a:lnTo>
                    <a:lnTo>
                      <a:pt x="4" y="6"/>
                    </a:lnTo>
                    <a:lnTo>
                      <a:pt x="4" y="6"/>
                    </a:lnTo>
                    <a:lnTo>
                      <a:pt x="0" y="8"/>
                    </a:lnTo>
                    <a:lnTo>
                      <a:pt x="0" y="12"/>
                    </a:lnTo>
                    <a:lnTo>
                      <a:pt x="0" y="12"/>
                    </a:lnTo>
                    <a:lnTo>
                      <a:pt x="0" y="8"/>
                    </a:lnTo>
                    <a:lnTo>
                      <a:pt x="4" y="6"/>
                    </a:lnTo>
                    <a:lnTo>
                      <a:pt x="4"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1" name="Freeform 314"/>
              <p:cNvSpPr>
                <a:spLocks/>
              </p:cNvSpPr>
              <p:nvPr/>
            </p:nvSpPr>
            <p:spPr bwMode="auto">
              <a:xfrm>
                <a:off x="3816350" y="2797175"/>
                <a:ext cx="19050" cy="6350"/>
              </a:xfrm>
              <a:custGeom>
                <a:avLst/>
                <a:gdLst>
                  <a:gd name="T0" fmla="*/ 12 w 12"/>
                  <a:gd name="T1" fmla="*/ 0 h 4"/>
                  <a:gd name="T2" fmla="*/ 12 w 12"/>
                  <a:gd name="T3" fmla="*/ 0 h 4"/>
                  <a:gd name="T4" fmla="*/ 6 w 12"/>
                  <a:gd name="T5" fmla="*/ 2 h 4"/>
                  <a:gd name="T6" fmla="*/ 6 w 12"/>
                  <a:gd name="T7" fmla="*/ 2 h 4"/>
                  <a:gd name="T8" fmla="*/ 0 w 12"/>
                  <a:gd name="T9" fmla="*/ 4 h 4"/>
                  <a:gd name="T10" fmla="*/ 0 w 12"/>
                  <a:gd name="T11" fmla="*/ 4 h 4"/>
                  <a:gd name="T12" fmla="*/ 6 w 12"/>
                  <a:gd name="T13" fmla="*/ 2 h 4"/>
                  <a:gd name="T14" fmla="*/ 6 w 12"/>
                  <a:gd name="T15" fmla="*/ 2 h 4"/>
                  <a:gd name="T16" fmla="*/ 12 w 12"/>
                  <a:gd name="T17" fmla="*/ 0 h 4"/>
                  <a:gd name="T18" fmla="*/ 12 w 12"/>
                  <a:gd name="T1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4">
                    <a:moveTo>
                      <a:pt x="12" y="0"/>
                    </a:moveTo>
                    <a:lnTo>
                      <a:pt x="12" y="0"/>
                    </a:lnTo>
                    <a:lnTo>
                      <a:pt x="6" y="2"/>
                    </a:lnTo>
                    <a:lnTo>
                      <a:pt x="6" y="2"/>
                    </a:lnTo>
                    <a:lnTo>
                      <a:pt x="0" y="4"/>
                    </a:lnTo>
                    <a:lnTo>
                      <a:pt x="0" y="4"/>
                    </a:lnTo>
                    <a:lnTo>
                      <a:pt x="6" y="2"/>
                    </a:lnTo>
                    <a:lnTo>
                      <a:pt x="6" y="2"/>
                    </a:lnTo>
                    <a:lnTo>
                      <a:pt x="12" y="0"/>
                    </a:lnTo>
                    <a:lnTo>
                      <a:pt x="1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7" name="Freeform 315"/>
              <p:cNvSpPr>
                <a:spLocks/>
              </p:cNvSpPr>
              <p:nvPr/>
            </p:nvSpPr>
            <p:spPr bwMode="auto">
              <a:xfrm>
                <a:off x="3740150" y="3676650"/>
                <a:ext cx="688975" cy="581025"/>
              </a:xfrm>
              <a:custGeom>
                <a:avLst/>
                <a:gdLst>
                  <a:gd name="T0" fmla="*/ 432 w 434"/>
                  <a:gd name="T1" fmla="*/ 72 h 366"/>
                  <a:gd name="T2" fmla="*/ 418 w 434"/>
                  <a:gd name="T3" fmla="*/ 64 h 366"/>
                  <a:gd name="T4" fmla="*/ 400 w 434"/>
                  <a:gd name="T5" fmla="*/ 64 h 366"/>
                  <a:gd name="T6" fmla="*/ 374 w 434"/>
                  <a:gd name="T7" fmla="*/ 62 h 366"/>
                  <a:gd name="T8" fmla="*/ 370 w 434"/>
                  <a:gd name="T9" fmla="*/ 54 h 366"/>
                  <a:gd name="T10" fmla="*/ 340 w 434"/>
                  <a:gd name="T11" fmla="*/ 50 h 366"/>
                  <a:gd name="T12" fmla="*/ 320 w 434"/>
                  <a:gd name="T13" fmla="*/ 50 h 366"/>
                  <a:gd name="T14" fmla="*/ 306 w 434"/>
                  <a:gd name="T15" fmla="*/ 44 h 366"/>
                  <a:gd name="T16" fmla="*/ 294 w 434"/>
                  <a:gd name="T17" fmla="*/ 38 h 366"/>
                  <a:gd name="T18" fmla="*/ 272 w 434"/>
                  <a:gd name="T19" fmla="*/ 28 h 366"/>
                  <a:gd name="T20" fmla="*/ 260 w 434"/>
                  <a:gd name="T21" fmla="*/ 18 h 366"/>
                  <a:gd name="T22" fmla="*/ 236 w 434"/>
                  <a:gd name="T23" fmla="*/ 18 h 366"/>
                  <a:gd name="T24" fmla="*/ 204 w 434"/>
                  <a:gd name="T25" fmla="*/ 14 h 366"/>
                  <a:gd name="T26" fmla="*/ 146 w 434"/>
                  <a:gd name="T27" fmla="*/ 12 h 366"/>
                  <a:gd name="T28" fmla="*/ 104 w 434"/>
                  <a:gd name="T29" fmla="*/ 8 h 366"/>
                  <a:gd name="T30" fmla="*/ 62 w 434"/>
                  <a:gd name="T31" fmla="*/ 4 h 366"/>
                  <a:gd name="T32" fmla="*/ 36 w 434"/>
                  <a:gd name="T33" fmla="*/ 6 h 366"/>
                  <a:gd name="T34" fmla="*/ 24 w 434"/>
                  <a:gd name="T35" fmla="*/ 20 h 366"/>
                  <a:gd name="T36" fmla="*/ 0 w 434"/>
                  <a:gd name="T37" fmla="*/ 38 h 366"/>
                  <a:gd name="T38" fmla="*/ 6 w 434"/>
                  <a:gd name="T39" fmla="*/ 54 h 366"/>
                  <a:gd name="T40" fmla="*/ 14 w 434"/>
                  <a:gd name="T41" fmla="*/ 82 h 366"/>
                  <a:gd name="T42" fmla="*/ 38 w 434"/>
                  <a:gd name="T43" fmla="*/ 78 h 366"/>
                  <a:gd name="T44" fmla="*/ 38 w 434"/>
                  <a:gd name="T45" fmla="*/ 78 h 366"/>
                  <a:gd name="T46" fmla="*/ 34 w 434"/>
                  <a:gd name="T47" fmla="*/ 90 h 366"/>
                  <a:gd name="T48" fmla="*/ 42 w 434"/>
                  <a:gd name="T49" fmla="*/ 90 h 366"/>
                  <a:gd name="T50" fmla="*/ 64 w 434"/>
                  <a:gd name="T51" fmla="*/ 92 h 366"/>
                  <a:gd name="T52" fmla="*/ 82 w 434"/>
                  <a:gd name="T53" fmla="*/ 86 h 366"/>
                  <a:gd name="T54" fmla="*/ 92 w 434"/>
                  <a:gd name="T55" fmla="*/ 96 h 366"/>
                  <a:gd name="T56" fmla="*/ 102 w 434"/>
                  <a:gd name="T57" fmla="*/ 102 h 366"/>
                  <a:gd name="T58" fmla="*/ 94 w 434"/>
                  <a:gd name="T59" fmla="*/ 120 h 366"/>
                  <a:gd name="T60" fmla="*/ 84 w 434"/>
                  <a:gd name="T61" fmla="*/ 148 h 366"/>
                  <a:gd name="T62" fmla="*/ 78 w 434"/>
                  <a:gd name="T63" fmla="*/ 176 h 366"/>
                  <a:gd name="T64" fmla="*/ 68 w 434"/>
                  <a:gd name="T65" fmla="*/ 194 h 366"/>
                  <a:gd name="T66" fmla="*/ 64 w 434"/>
                  <a:gd name="T67" fmla="*/ 204 h 366"/>
                  <a:gd name="T68" fmla="*/ 72 w 434"/>
                  <a:gd name="T69" fmla="*/ 220 h 366"/>
                  <a:gd name="T70" fmla="*/ 74 w 434"/>
                  <a:gd name="T71" fmla="*/ 232 h 366"/>
                  <a:gd name="T72" fmla="*/ 66 w 434"/>
                  <a:gd name="T73" fmla="*/ 258 h 366"/>
                  <a:gd name="T74" fmla="*/ 78 w 434"/>
                  <a:gd name="T75" fmla="*/ 262 h 366"/>
                  <a:gd name="T76" fmla="*/ 70 w 434"/>
                  <a:gd name="T77" fmla="*/ 274 h 366"/>
                  <a:gd name="T78" fmla="*/ 64 w 434"/>
                  <a:gd name="T79" fmla="*/ 310 h 366"/>
                  <a:gd name="T80" fmla="*/ 84 w 434"/>
                  <a:gd name="T81" fmla="*/ 314 h 366"/>
                  <a:gd name="T82" fmla="*/ 100 w 434"/>
                  <a:gd name="T83" fmla="*/ 342 h 366"/>
                  <a:gd name="T84" fmla="*/ 128 w 434"/>
                  <a:gd name="T85" fmla="*/ 366 h 366"/>
                  <a:gd name="T86" fmla="*/ 138 w 434"/>
                  <a:gd name="T87" fmla="*/ 350 h 366"/>
                  <a:gd name="T88" fmla="*/ 160 w 434"/>
                  <a:gd name="T89" fmla="*/ 342 h 366"/>
                  <a:gd name="T90" fmla="*/ 174 w 434"/>
                  <a:gd name="T91" fmla="*/ 330 h 366"/>
                  <a:gd name="T92" fmla="*/ 208 w 434"/>
                  <a:gd name="T93" fmla="*/ 334 h 366"/>
                  <a:gd name="T94" fmla="*/ 240 w 434"/>
                  <a:gd name="T95" fmla="*/ 330 h 366"/>
                  <a:gd name="T96" fmla="*/ 264 w 434"/>
                  <a:gd name="T97" fmla="*/ 302 h 366"/>
                  <a:gd name="T98" fmla="*/ 292 w 434"/>
                  <a:gd name="T99" fmla="*/ 292 h 366"/>
                  <a:gd name="T100" fmla="*/ 302 w 434"/>
                  <a:gd name="T101" fmla="*/ 260 h 366"/>
                  <a:gd name="T102" fmla="*/ 326 w 434"/>
                  <a:gd name="T103" fmla="*/ 238 h 366"/>
                  <a:gd name="T104" fmla="*/ 308 w 434"/>
                  <a:gd name="T105" fmla="*/ 214 h 366"/>
                  <a:gd name="T106" fmla="*/ 342 w 434"/>
                  <a:gd name="T107" fmla="*/ 152 h 366"/>
                  <a:gd name="T108" fmla="*/ 346 w 434"/>
                  <a:gd name="T109" fmla="*/ 142 h 366"/>
                  <a:gd name="T110" fmla="*/ 356 w 434"/>
                  <a:gd name="T111" fmla="*/ 130 h 366"/>
                  <a:gd name="T112" fmla="*/ 394 w 434"/>
                  <a:gd name="T113" fmla="*/ 116 h 366"/>
                  <a:gd name="T114" fmla="*/ 428 w 434"/>
                  <a:gd name="T115" fmla="*/ 9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4" h="366">
                    <a:moveTo>
                      <a:pt x="430" y="80"/>
                    </a:moveTo>
                    <a:lnTo>
                      <a:pt x="430" y="80"/>
                    </a:lnTo>
                    <a:lnTo>
                      <a:pt x="428" y="78"/>
                    </a:lnTo>
                    <a:lnTo>
                      <a:pt x="428" y="76"/>
                    </a:lnTo>
                    <a:lnTo>
                      <a:pt x="432" y="72"/>
                    </a:lnTo>
                    <a:lnTo>
                      <a:pt x="434" y="70"/>
                    </a:lnTo>
                    <a:lnTo>
                      <a:pt x="434" y="68"/>
                    </a:lnTo>
                    <a:lnTo>
                      <a:pt x="426" y="62"/>
                    </a:lnTo>
                    <a:lnTo>
                      <a:pt x="426" y="62"/>
                    </a:lnTo>
                    <a:lnTo>
                      <a:pt x="418" y="64"/>
                    </a:lnTo>
                    <a:lnTo>
                      <a:pt x="414" y="66"/>
                    </a:lnTo>
                    <a:lnTo>
                      <a:pt x="412" y="68"/>
                    </a:lnTo>
                    <a:lnTo>
                      <a:pt x="406" y="66"/>
                    </a:lnTo>
                    <a:lnTo>
                      <a:pt x="406" y="66"/>
                    </a:lnTo>
                    <a:lnTo>
                      <a:pt x="400" y="64"/>
                    </a:lnTo>
                    <a:lnTo>
                      <a:pt x="396" y="66"/>
                    </a:lnTo>
                    <a:lnTo>
                      <a:pt x="390" y="66"/>
                    </a:lnTo>
                    <a:lnTo>
                      <a:pt x="380" y="60"/>
                    </a:lnTo>
                    <a:lnTo>
                      <a:pt x="380" y="60"/>
                    </a:lnTo>
                    <a:lnTo>
                      <a:pt x="374" y="62"/>
                    </a:lnTo>
                    <a:lnTo>
                      <a:pt x="372" y="60"/>
                    </a:lnTo>
                    <a:lnTo>
                      <a:pt x="370" y="58"/>
                    </a:lnTo>
                    <a:lnTo>
                      <a:pt x="370" y="58"/>
                    </a:lnTo>
                    <a:lnTo>
                      <a:pt x="370" y="54"/>
                    </a:lnTo>
                    <a:lnTo>
                      <a:pt x="370" y="54"/>
                    </a:lnTo>
                    <a:lnTo>
                      <a:pt x="350" y="44"/>
                    </a:lnTo>
                    <a:lnTo>
                      <a:pt x="346" y="44"/>
                    </a:lnTo>
                    <a:lnTo>
                      <a:pt x="344" y="44"/>
                    </a:lnTo>
                    <a:lnTo>
                      <a:pt x="342" y="48"/>
                    </a:lnTo>
                    <a:lnTo>
                      <a:pt x="340" y="50"/>
                    </a:lnTo>
                    <a:lnTo>
                      <a:pt x="338" y="50"/>
                    </a:lnTo>
                    <a:lnTo>
                      <a:pt x="338" y="50"/>
                    </a:lnTo>
                    <a:lnTo>
                      <a:pt x="328" y="48"/>
                    </a:lnTo>
                    <a:lnTo>
                      <a:pt x="324" y="50"/>
                    </a:lnTo>
                    <a:lnTo>
                      <a:pt x="320" y="50"/>
                    </a:lnTo>
                    <a:lnTo>
                      <a:pt x="316" y="48"/>
                    </a:lnTo>
                    <a:lnTo>
                      <a:pt x="316" y="48"/>
                    </a:lnTo>
                    <a:lnTo>
                      <a:pt x="314" y="46"/>
                    </a:lnTo>
                    <a:lnTo>
                      <a:pt x="310" y="44"/>
                    </a:lnTo>
                    <a:lnTo>
                      <a:pt x="306" y="44"/>
                    </a:lnTo>
                    <a:lnTo>
                      <a:pt x="300" y="46"/>
                    </a:lnTo>
                    <a:lnTo>
                      <a:pt x="298" y="44"/>
                    </a:lnTo>
                    <a:lnTo>
                      <a:pt x="296" y="42"/>
                    </a:lnTo>
                    <a:lnTo>
                      <a:pt x="296" y="42"/>
                    </a:lnTo>
                    <a:lnTo>
                      <a:pt x="294" y="38"/>
                    </a:lnTo>
                    <a:lnTo>
                      <a:pt x="290" y="36"/>
                    </a:lnTo>
                    <a:lnTo>
                      <a:pt x="282" y="34"/>
                    </a:lnTo>
                    <a:lnTo>
                      <a:pt x="274" y="32"/>
                    </a:lnTo>
                    <a:lnTo>
                      <a:pt x="272" y="30"/>
                    </a:lnTo>
                    <a:lnTo>
                      <a:pt x="272" y="28"/>
                    </a:lnTo>
                    <a:lnTo>
                      <a:pt x="272" y="28"/>
                    </a:lnTo>
                    <a:lnTo>
                      <a:pt x="270" y="24"/>
                    </a:lnTo>
                    <a:lnTo>
                      <a:pt x="268" y="22"/>
                    </a:lnTo>
                    <a:lnTo>
                      <a:pt x="264" y="20"/>
                    </a:lnTo>
                    <a:lnTo>
                      <a:pt x="260" y="18"/>
                    </a:lnTo>
                    <a:lnTo>
                      <a:pt x="260" y="18"/>
                    </a:lnTo>
                    <a:lnTo>
                      <a:pt x="250" y="20"/>
                    </a:lnTo>
                    <a:lnTo>
                      <a:pt x="244" y="20"/>
                    </a:lnTo>
                    <a:lnTo>
                      <a:pt x="236" y="18"/>
                    </a:lnTo>
                    <a:lnTo>
                      <a:pt x="236" y="18"/>
                    </a:lnTo>
                    <a:lnTo>
                      <a:pt x="226" y="16"/>
                    </a:lnTo>
                    <a:lnTo>
                      <a:pt x="220" y="16"/>
                    </a:lnTo>
                    <a:lnTo>
                      <a:pt x="214" y="16"/>
                    </a:lnTo>
                    <a:lnTo>
                      <a:pt x="204" y="14"/>
                    </a:lnTo>
                    <a:lnTo>
                      <a:pt x="204" y="14"/>
                    </a:lnTo>
                    <a:lnTo>
                      <a:pt x="196" y="14"/>
                    </a:lnTo>
                    <a:lnTo>
                      <a:pt x="188" y="12"/>
                    </a:lnTo>
                    <a:lnTo>
                      <a:pt x="174" y="14"/>
                    </a:lnTo>
                    <a:lnTo>
                      <a:pt x="156" y="14"/>
                    </a:lnTo>
                    <a:lnTo>
                      <a:pt x="146" y="12"/>
                    </a:lnTo>
                    <a:lnTo>
                      <a:pt x="134" y="10"/>
                    </a:lnTo>
                    <a:lnTo>
                      <a:pt x="134" y="10"/>
                    </a:lnTo>
                    <a:lnTo>
                      <a:pt x="122" y="6"/>
                    </a:lnTo>
                    <a:lnTo>
                      <a:pt x="114" y="8"/>
                    </a:lnTo>
                    <a:lnTo>
                      <a:pt x="104" y="8"/>
                    </a:lnTo>
                    <a:lnTo>
                      <a:pt x="88" y="10"/>
                    </a:lnTo>
                    <a:lnTo>
                      <a:pt x="88" y="10"/>
                    </a:lnTo>
                    <a:lnTo>
                      <a:pt x="80" y="8"/>
                    </a:lnTo>
                    <a:lnTo>
                      <a:pt x="72" y="8"/>
                    </a:lnTo>
                    <a:lnTo>
                      <a:pt x="62" y="4"/>
                    </a:lnTo>
                    <a:lnTo>
                      <a:pt x="52" y="0"/>
                    </a:lnTo>
                    <a:lnTo>
                      <a:pt x="46" y="0"/>
                    </a:lnTo>
                    <a:lnTo>
                      <a:pt x="42" y="2"/>
                    </a:lnTo>
                    <a:lnTo>
                      <a:pt x="42" y="2"/>
                    </a:lnTo>
                    <a:lnTo>
                      <a:pt x="36" y="6"/>
                    </a:lnTo>
                    <a:lnTo>
                      <a:pt x="34" y="8"/>
                    </a:lnTo>
                    <a:lnTo>
                      <a:pt x="32" y="14"/>
                    </a:lnTo>
                    <a:lnTo>
                      <a:pt x="30" y="18"/>
                    </a:lnTo>
                    <a:lnTo>
                      <a:pt x="28" y="20"/>
                    </a:lnTo>
                    <a:lnTo>
                      <a:pt x="24" y="20"/>
                    </a:lnTo>
                    <a:lnTo>
                      <a:pt x="24" y="20"/>
                    </a:lnTo>
                    <a:lnTo>
                      <a:pt x="14" y="22"/>
                    </a:lnTo>
                    <a:lnTo>
                      <a:pt x="4" y="28"/>
                    </a:lnTo>
                    <a:lnTo>
                      <a:pt x="0" y="36"/>
                    </a:lnTo>
                    <a:lnTo>
                      <a:pt x="0" y="38"/>
                    </a:lnTo>
                    <a:lnTo>
                      <a:pt x="0" y="42"/>
                    </a:lnTo>
                    <a:lnTo>
                      <a:pt x="0" y="42"/>
                    </a:lnTo>
                    <a:lnTo>
                      <a:pt x="4" y="44"/>
                    </a:lnTo>
                    <a:lnTo>
                      <a:pt x="6" y="48"/>
                    </a:lnTo>
                    <a:lnTo>
                      <a:pt x="6" y="54"/>
                    </a:lnTo>
                    <a:lnTo>
                      <a:pt x="10" y="60"/>
                    </a:lnTo>
                    <a:lnTo>
                      <a:pt x="10" y="60"/>
                    </a:lnTo>
                    <a:lnTo>
                      <a:pt x="12" y="66"/>
                    </a:lnTo>
                    <a:lnTo>
                      <a:pt x="12" y="74"/>
                    </a:lnTo>
                    <a:lnTo>
                      <a:pt x="14" y="82"/>
                    </a:lnTo>
                    <a:lnTo>
                      <a:pt x="14" y="90"/>
                    </a:lnTo>
                    <a:lnTo>
                      <a:pt x="14" y="90"/>
                    </a:lnTo>
                    <a:lnTo>
                      <a:pt x="30" y="78"/>
                    </a:lnTo>
                    <a:lnTo>
                      <a:pt x="34" y="76"/>
                    </a:lnTo>
                    <a:lnTo>
                      <a:pt x="38" y="78"/>
                    </a:lnTo>
                    <a:lnTo>
                      <a:pt x="38" y="78"/>
                    </a:lnTo>
                    <a:lnTo>
                      <a:pt x="38" y="78"/>
                    </a:lnTo>
                    <a:lnTo>
                      <a:pt x="38" y="78"/>
                    </a:lnTo>
                    <a:lnTo>
                      <a:pt x="38" y="78"/>
                    </a:lnTo>
                    <a:lnTo>
                      <a:pt x="38" y="78"/>
                    </a:lnTo>
                    <a:lnTo>
                      <a:pt x="40" y="80"/>
                    </a:lnTo>
                    <a:lnTo>
                      <a:pt x="40" y="82"/>
                    </a:lnTo>
                    <a:lnTo>
                      <a:pt x="38" y="84"/>
                    </a:lnTo>
                    <a:lnTo>
                      <a:pt x="34" y="88"/>
                    </a:lnTo>
                    <a:lnTo>
                      <a:pt x="34" y="90"/>
                    </a:lnTo>
                    <a:lnTo>
                      <a:pt x="36" y="92"/>
                    </a:lnTo>
                    <a:lnTo>
                      <a:pt x="36" y="92"/>
                    </a:lnTo>
                    <a:lnTo>
                      <a:pt x="38" y="92"/>
                    </a:lnTo>
                    <a:lnTo>
                      <a:pt x="40" y="92"/>
                    </a:lnTo>
                    <a:lnTo>
                      <a:pt x="42" y="90"/>
                    </a:lnTo>
                    <a:lnTo>
                      <a:pt x="48" y="88"/>
                    </a:lnTo>
                    <a:lnTo>
                      <a:pt x="52" y="88"/>
                    </a:lnTo>
                    <a:lnTo>
                      <a:pt x="56" y="90"/>
                    </a:lnTo>
                    <a:lnTo>
                      <a:pt x="56" y="90"/>
                    </a:lnTo>
                    <a:lnTo>
                      <a:pt x="64" y="92"/>
                    </a:lnTo>
                    <a:lnTo>
                      <a:pt x="68" y="90"/>
                    </a:lnTo>
                    <a:lnTo>
                      <a:pt x="72" y="86"/>
                    </a:lnTo>
                    <a:lnTo>
                      <a:pt x="76" y="86"/>
                    </a:lnTo>
                    <a:lnTo>
                      <a:pt x="82" y="86"/>
                    </a:lnTo>
                    <a:lnTo>
                      <a:pt x="82" y="86"/>
                    </a:lnTo>
                    <a:lnTo>
                      <a:pt x="90" y="88"/>
                    </a:lnTo>
                    <a:lnTo>
                      <a:pt x="92" y="90"/>
                    </a:lnTo>
                    <a:lnTo>
                      <a:pt x="92" y="90"/>
                    </a:lnTo>
                    <a:lnTo>
                      <a:pt x="92" y="94"/>
                    </a:lnTo>
                    <a:lnTo>
                      <a:pt x="92" y="96"/>
                    </a:lnTo>
                    <a:lnTo>
                      <a:pt x="92" y="96"/>
                    </a:lnTo>
                    <a:lnTo>
                      <a:pt x="94" y="98"/>
                    </a:lnTo>
                    <a:lnTo>
                      <a:pt x="98" y="100"/>
                    </a:lnTo>
                    <a:lnTo>
                      <a:pt x="98" y="100"/>
                    </a:lnTo>
                    <a:lnTo>
                      <a:pt x="102" y="102"/>
                    </a:lnTo>
                    <a:lnTo>
                      <a:pt x="104" y="104"/>
                    </a:lnTo>
                    <a:lnTo>
                      <a:pt x="104" y="104"/>
                    </a:lnTo>
                    <a:lnTo>
                      <a:pt x="104" y="106"/>
                    </a:lnTo>
                    <a:lnTo>
                      <a:pt x="100" y="110"/>
                    </a:lnTo>
                    <a:lnTo>
                      <a:pt x="94" y="120"/>
                    </a:lnTo>
                    <a:lnTo>
                      <a:pt x="86" y="130"/>
                    </a:lnTo>
                    <a:lnTo>
                      <a:pt x="84" y="134"/>
                    </a:lnTo>
                    <a:lnTo>
                      <a:pt x="84" y="138"/>
                    </a:lnTo>
                    <a:lnTo>
                      <a:pt x="84" y="138"/>
                    </a:lnTo>
                    <a:lnTo>
                      <a:pt x="84" y="148"/>
                    </a:lnTo>
                    <a:lnTo>
                      <a:pt x="82" y="154"/>
                    </a:lnTo>
                    <a:lnTo>
                      <a:pt x="80" y="164"/>
                    </a:lnTo>
                    <a:lnTo>
                      <a:pt x="78" y="170"/>
                    </a:lnTo>
                    <a:lnTo>
                      <a:pt x="76" y="174"/>
                    </a:lnTo>
                    <a:lnTo>
                      <a:pt x="78" y="176"/>
                    </a:lnTo>
                    <a:lnTo>
                      <a:pt x="78" y="176"/>
                    </a:lnTo>
                    <a:lnTo>
                      <a:pt x="80" y="184"/>
                    </a:lnTo>
                    <a:lnTo>
                      <a:pt x="80" y="188"/>
                    </a:lnTo>
                    <a:lnTo>
                      <a:pt x="76" y="192"/>
                    </a:lnTo>
                    <a:lnTo>
                      <a:pt x="68" y="194"/>
                    </a:lnTo>
                    <a:lnTo>
                      <a:pt x="68" y="194"/>
                    </a:lnTo>
                    <a:lnTo>
                      <a:pt x="62" y="196"/>
                    </a:lnTo>
                    <a:lnTo>
                      <a:pt x="60" y="196"/>
                    </a:lnTo>
                    <a:lnTo>
                      <a:pt x="62" y="198"/>
                    </a:lnTo>
                    <a:lnTo>
                      <a:pt x="64" y="204"/>
                    </a:lnTo>
                    <a:lnTo>
                      <a:pt x="68" y="214"/>
                    </a:lnTo>
                    <a:lnTo>
                      <a:pt x="68" y="214"/>
                    </a:lnTo>
                    <a:lnTo>
                      <a:pt x="70" y="216"/>
                    </a:lnTo>
                    <a:lnTo>
                      <a:pt x="70" y="216"/>
                    </a:lnTo>
                    <a:lnTo>
                      <a:pt x="72" y="220"/>
                    </a:lnTo>
                    <a:lnTo>
                      <a:pt x="74" y="220"/>
                    </a:lnTo>
                    <a:lnTo>
                      <a:pt x="78" y="222"/>
                    </a:lnTo>
                    <a:lnTo>
                      <a:pt x="78" y="222"/>
                    </a:lnTo>
                    <a:lnTo>
                      <a:pt x="78" y="226"/>
                    </a:lnTo>
                    <a:lnTo>
                      <a:pt x="74" y="232"/>
                    </a:lnTo>
                    <a:lnTo>
                      <a:pt x="74" y="232"/>
                    </a:lnTo>
                    <a:lnTo>
                      <a:pt x="68" y="240"/>
                    </a:lnTo>
                    <a:lnTo>
                      <a:pt x="66" y="248"/>
                    </a:lnTo>
                    <a:lnTo>
                      <a:pt x="66" y="254"/>
                    </a:lnTo>
                    <a:lnTo>
                      <a:pt x="66" y="258"/>
                    </a:lnTo>
                    <a:lnTo>
                      <a:pt x="66" y="258"/>
                    </a:lnTo>
                    <a:lnTo>
                      <a:pt x="70" y="260"/>
                    </a:lnTo>
                    <a:lnTo>
                      <a:pt x="74" y="262"/>
                    </a:lnTo>
                    <a:lnTo>
                      <a:pt x="74" y="262"/>
                    </a:lnTo>
                    <a:lnTo>
                      <a:pt x="78" y="262"/>
                    </a:lnTo>
                    <a:lnTo>
                      <a:pt x="78" y="264"/>
                    </a:lnTo>
                    <a:lnTo>
                      <a:pt x="78" y="264"/>
                    </a:lnTo>
                    <a:lnTo>
                      <a:pt x="78" y="268"/>
                    </a:lnTo>
                    <a:lnTo>
                      <a:pt x="70" y="274"/>
                    </a:lnTo>
                    <a:lnTo>
                      <a:pt x="70" y="274"/>
                    </a:lnTo>
                    <a:lnTo>
                      <a:pt x="66" y="278"/>
                    </a:lnTo>
                    <a:lnTo>
                      <a:pt x="64" y="282"/>
                    </a:lnTo>
                    <a:lnTo>
                      <a:pt x="62" y="294"/>
                    </a:lnTo>
                    <a:lnTo>
                      <a:pt x="62" y="302"/>
                    </a:lnTo>
                    <a:lnTo>
                      <a:pt x="64" y="310"/>
                    </a:lnTo>
                    <a:lnTo>
                      <a:pt x="64" y="310"/>
                    </a:lnTo>
                    <a:lnTo>
                      <a:pt x="70" y="308"/>
                    </a:lnTo>
                    <a:lnTo>
                      <a:pt x="74" y="310"/>
                    </a:lnTo>
                    <a:lnTo>
                      <a:pt x="80" y="310"/>
                    </a:lnTo>
                    <a:lnTo>
                      <a:pt x="84" y="314"/>
                    </a:lnTo>
                    <a:lnTo>
                      <a:pt x="92" y="322"/>
                    </a:lnTo>
                    <a:lnTo>
                      <a:pt x="96" y="328"/>
                    </a:lnTo>
                    <a:lnTo>
                      <a:pt x="96" y="328"/>
                    </a:lnTo>
                    <a:lnTo>
                      <a:pt x="96" y="334"/>
                    </a:lnTo>
                    <a:lnTo>
                      <a:pt x="100" y="342"/>
                    </a:lnTo>
                    <a:lnTo>
                      <a:pt x="114" y="358"/>
                    </a:lnTo>
                    <a:lnTo>
                      <a:pt x="114" y="358"/>
                    </a:lnTo>
                    <a:lnTo>
                      <a:pt x="120" y="364"/>
                    </a:lnTo>
                    <a:lnTo>
                      <a:pt x="124" y="366"/>
                    </a:lnTo>
                    <a:lnTo>
                      <a:pt x="128" y="366"/>
                    </a:lnTo>
                    <a:lnTo>
                      <a:pt x="130" y="362"/>
                    </a:lnTo>
                    <a:lnTo>
                      <a:pt x="130" y="362"/>
                    </a:lnTo>
                    <a:lnTo>
                      <a:pt x="134" y="358"/>
                    </a:lnTo>
                    <a:lnTo>
                      <a:pt x="136" y="354"/>
                    </a:lnTo>
                    <a:lnTo>
                      <a:pt x="138" y="350"/>
                    </a:lnTo>
                    <a:lnTo>
                      <a:pt x="138" y="350"/>
                    </a:lnTo>
                    <a:lnTo>
                      <a:pt x="142" y="346"/>
                    </a:lnTo>
                    <a:lnTo>
                      <a:pt x="144" y="344"/>
                    </a:lnTo>
                    <a:lnTo>
                      <a:pt x="152" y="344"/>
                    </a:lnTo>
                    <a:lnTo>
                      <a:pt x="160" y="342"/>
                    </a:lnTo>
                    <a:lnTo>
                      <a:pt x="162" y="340"/>
                    </a:lnTo>
                    <a:lnTo>
                      <a:pt x="164" y="338"/>
                    </a:lnTo>
                    <a:lnTo>
                      <a:pt x="164" y="338"/>
                    </a:lnTo>
                    <a:lnTo>
                      <a:pt x="168" y="334"/>
                    </a:lnTo>
                    <a:lnTo>
                      <a:pt x="174" y="330"/>
                    </a:lnTo>
                    <a:lnTo>
                      <a:pt x="184" y="328"/>
                    </a:lnTo>
                    <a:lnTo>
                      <a:pt x="194" y="332"/>
                    </a:lnTo>
                    <a:lnTo>
                      <a:pt x="194" y="332"/>
                    </a:lnTo>
                    <a:lnTo>
                      <a:pt x="200" y="334"/>
                    </a:lnTo>
                    <a:lnTo>
                      <a:pt x="208" y="334"/>
                    </a:lnTo>
                    <a:lnTo>
                      <a:pt x="222" y="332"/>
                    </a:lnTo>
                    <a:lnTo>
                      <a:pt x="234" y="328"/>
                    </a:lnTo>
                    <a:lnTo>
                      <a:pt x="238" y="328"/>
                    </a:lnTo>
                    <a:lnTo>
                      <a:pt x="240" y="330"/>
                    </a:lnTo>
                    <a:lnTo>
                      <a:pt x="240" y="330"/>
                    </a:lnTo>
                    <a:lnTo>
                      <a:pt x="244" y="330"/>
                    </a:lnTo>
                    <a:lnTo>
                      <a:pt x="248" y="328"/>
                    </a:lnTo>
                    <a:lnTo>
                      <a:pt x="254" y="316"/>
                    </a:lnTo>
                    <a:lnTo>
                      <a:pt x="258" y="308"/>
                    </a:lnTo>
                    <a:lnTo>
                      <a:pt x="264" y="302"/>
                    </a:lnTo>
                    <a:lnTo>
                      <a:pt x="270" y="298"/>
                    </a:lnTo>
                    <a:lnTo>
                      <a:pt x="278" y="294"/>
                    </a:lnTo>
                    <a:lnTo>
                      <a:pt x="278" y="294"/>
                    </a:lnTo>
                    <a:lnTo>
                      <a:pt x="292" y="294"/>
                    </a:lnTo>
                    <a:lnTo>
                      <a:pt x="292" y="292"/>
                    </a:lnTo>
                    <a:lnTo>
                      <a:pt x="292" y="286"/>
                    </a:lnTo>
                    <a:lnTo>
                      <a:pt x="292" y="286"/>
                    </a:lnTo>
                    <a:lnTo>
                      <a:pt x="292" y="278"/>
                    </a:lnTo>
                    <a:lnTo>
                      <a:pt x="296" y="268"/>
                    </a:lnTo>
                    <a:lnTo>
                      <a:pt x="302" y="260"/>
                    </a:lnTo>
                    <a:lnTo>
                      <a:pt x="308" y="254"/>
                    </a:lnTo>
                    <a:lnTo>
                      <a:pt x="320" y="244"/>
                    </a:lnTo>
                    <a:lnTo>
                      <a:pt x="324" y="240"/>
                    </a:lnTo>
                    <a:lnTo>
                      <a:pt x="326" y="238"/>
                    </a:lnTo>
                    <a:lnTo>
                      <a:pt x="326" y="238"/>
                    </a:lnTo>
                    <a:lnTo>
                      <a:pt x="324" y="234"/>
                    </a:lnTo>
                    <a:lnTo>
                      <a:pt x="318" y="232"/>
                    </a:lnTo>
                    <a:lnTo>
                      <a:pt x="312" y="226"/>
                    </a:lnTo>
                    <a:lnTo>
                      <a:pt x="308" y="214"/>
                    </a:lnTo>
                    <a:lnTo>
                      <a:pt x="308" y="214"/>
                    </a:lnTo>
                    <a:lnTo>
                      <a:pt x="308" y="206"/>
                    </a:lnTo>
                    <a:lnTo>
                      <a:pt x="310" y="198"/>
                    </a:lnTo>
                    <a:lnTo>
                      <a:pt x="320" y="178"/>
                    </a:lnTo>
                    <a:lnTo>
                      <a:pt x="334" y="160"/>
                    </a:lnTo>
                    <a:lnTo>
                      <a:pt x="342" y="152"/>
                    </a:lnTo>
                    <a:lnTo>
                      <a:pt x="342" y="152"/>
                    </a:lnTo>
                    <a:lnTo>
                      <a:pt x="352" y="148"/>
                    </a:lnTo>
                    <a:lnTo>
                      <a:pt x="352" y="146"/>
                    </a:lnTo>
                    <a:lnTo>
                      <a:pt x="350" y="144"/>
                    </a:lnTo>
                    <a:lnTo>
                      <a:pt x="346" y="142"/>
                    </a:lnTo>
                    <a:lnTo>
                      <a:pt x="346" y="140"/>
                    </a:lnTo>
                    <a:lnTo>
                      <a:pt x="346" y="138"/>
                    </a:lnTo>
                    <a:lnTo>
                      <a:pt x="346" y="138"/>
                    </a:lnTo>
                    <a:lnTo>
                      <a:pt x="350" y="134"/>
                    </a:lnTo>
                    <a:lnTo>
                      <a:pt x="356" y="130"/>
                    </a:lnTo>
                    <a:lnTo>
                      <a:pt x="372" y="126"/>
                    </a:lnTo>
                    <a:lnTo>
                      <a:pt x="386" y="122"/>
                    </a:lnTo>
                    <a:lnTo>
                      <a:pt x="392" y="118"/>
                    </a:lnTo>
                    <a:lnTo>
                      <a:pt x="394" y="116"/>
                    </a:lnTo>
                    <a:lnTo>
                      <a:pt x="394" y="116"/>
                    </a:lnTo>
                    <a:lnTo>
                      <a:pt x="396" y="112"/>
                    </a:lnTo>
                    <a:lnTo>
                      <a:pt x="402" y="108"/>
                    </a:lnTo>
                    <a:lnTo>
                      <a:pt x="416" y="100"/>
                    </a:lnTo>
                    <a:lnTo>
                      <a:pt x="422" y="96"/>
                    </a:lnTo>
                    <a:lnTo>
                      <a:pt x="428" y="92"/>
                    </a:lnTo>
                    <a:lnTo>
                      <a:pt x="430" y="86"/>
                    </a:lnTo>
                    <a:lnTo>
                      <a:pt x="430" y="80"/>
                    </a:lnTo>
                    <a:lnTo>
                      <a:pt x="430" y="8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8" name="Freeform 316"/>
              <p:cNvSpPr>
                <a:spLocks/>
              </p:cNvSpPr>
              <p:nvPr/>
            </p:nvSpPr>
            <p:spPr bwMode="auto">
              <a:xfrm>
                <a:off x="4311650" y="4025900"/>
                <a:ext cx="19050" cy="22225"/>
              </a:xfrm>
              <a:custGeom>
                <a:avLst/>
                <a:gdLst>
                  <a:gd name="T0" fmla="*/ 0 w 12"/>
                  <a:gd name="T1" fmla="*/ 12 h 14"/>
                  <a:gd name="T2" fmla="*/ 0 w 12"/>
                  <a:gd name="T3" fmla="*/ 12 h 14"/>
                  <a:gd name="T4" fmla="*/ 2 w 12"/>
                  <a:gd name="T5" fmla="*/ 14 h 14"/>
                  <a:gd name="T6" fmla="*/ 4 w 12"/>
                  <a:gd name="T7" fmla="*/ 12 h 14"/>
                  <a:gd name="T8" fmla="*/ 10 w 12"/>
                  <a:gd name="T9" fmla="*/ 10 h 14"/>
                  <a:gd name="T10" fmla="*/ 12 w 12"/>
                  <a:gd name="T11" fmla="*/ 6 h 14"/>
                  <a:gd name="T12" fmla="*/ 12 w 12"/>
                  <a:gd name="T13" fmla="*/ 2 h 14"/>
                  <a:gd name="T14" fmla="*/ 12 w 12"/>
                  <a:gd name="T15" fmla="*/ 2 h 14"/>
                  <a:gd name="T16" fmla="*/ 12 w 12"/>
                  <a:gd name="T17" fmla="*/ 2 h 14"/>
                  <a:gd name="T18" fmla="*/ 10 w 12"/>
                  <a:gd name="T19" fmla="*/ 0 h 14"/>
                  <a:gd name="T20" fmla="*/ 8 w 12"/>
                  <a:gd name="T21" fmla="*/ 0 h 14"/>
                  <a:gd name="T22" fmla="*/ 4 w 12"/>
                  <a:gd name="T23" fmla="*/ 4 h 14"/>
                  <a:gd name="T24" fmla="*/ 0 w 12"/>
                  <a:gd name="T25" fmla="*/ 8 h 14"/>
                  <a:gd name="T26" fmla="*/ 0 w 12"/>
                  <a:gd name="T27" fmla="*/ 10 h 14"/>
                  <a:gd name="T28" fmla="*/ 0 w 12"/>
                  <a:gd name="T29" fmla="*/ 12 h 14"/>
                  <a:gd name="T30" fmla="*/ 0 w 12"/>
                  <a:gd name="T3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14">
                    <a:moveTo>
                      <a:pt x="0" y="12"/>
                    </a:moveTo>
                    <a:lnTo>
                      <a:pt x="0" y="12"/>
                    </a:lnTo>
                    <a:lnTo>
                      <a:pt x="2" y="14"/>
                    </a:lnTo>
                    <a:lnTo>
                      <a:pt x="4" y="12"/>
                    </a:lnTo>
                    <a:lnTo>
                      <a:pt x="10" y="10"/>
                    </a:lnTo>
                    <a:lnTo>
                      <a:pt x="12" y="6"/>
                    </a:lnTo>
                    <a:lnTo>
                      <a:pt x="12" y="2"/>
                    </a:lnTo>
                    <a:lnTo>
                      <a:pt x="12" y="2"/>
                    </a:lnTo>
                    <a:lnTo>
                      <a:pt x="12" y="2"/>
                    </a:lnTo>
                    <a:lnTo>
                      <a:pt x="10" y="0"/>
                    </a:lnTo>
                    <a:lnTo>
                      <a:pt x="8" y="0"/>
                    </a:lnTo>
                    <a:lnTo>
                      <a:pt x="4" y="4"/>
                    </a:lnTo>
                    <a:lnTo>
                      <a:pt x="0" y="8"/>
                    </a:lnTo>
                    <a:lnTo>
                      <a:pt x="0" y="10"/>
                    </a:lnTo>
                    <a:lnTo>
                      <a:pt x="0" y="12"/>
                    </a:lnTo>
                    <a:lnTo>
                      <a:pt x="0"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9" name="Freeform 317"/>
              <p:cNvSpPr>
                <a:spLocks/>
              </p:cNvSpPr>
              <p:nvPr/>
            </p:nvSpPr>
            <p:spPr bwMode="auto">
              <a:xfrm>
                <a:off x="4375150" y="3968750"/>
                <a:ext cx="63500" cy="44450"/>
              </a:xfrm>
              <a:custGeom>
                <a:avLst/>
                <a:gdLst>
                  <a:gd name="T0" fmla="*/ 28 w 40"/>
                  <a:gd name="T1" fmla="*/ 2 h 28"/>
                  <a:gd name="T2" fmla="*/ 28 w 40"/>
                  <a:gd name="T3" fmla="*/ 2 h 28"/>
                  <a:gd name="T4" fmla="*/ 26 w 40"/>
                  <a:gd name="T5" fmla="*/ 0 h 28"/>
                  <a:gd name="T6" fmla="*/ 22 w 40"/>
                  <a:gd name="T7" fmla="*/ 0 h 28"/>
                  <a:gd name="T8" fmla="*/ 12 w 40"/>
                  <a:gd name="T9" fmla="*/ 4 h 28"/>
                  <a:gd name="T10" fmla="*/ 4 w 40"/>
                  <a:gd name="T11" fmla="*/ 12 h 28"/>
                  <a:gd name="T12" fmla="*/ 0 w 40"/>
                  <a:gd name="T13" fmla="*/ 14 h 28"/>
                  <a:gd name="T14" fmla="*/ 2 w 40"/>
                  <a:gd name="T15" fmla="*/ 18 h 28"/>
                  <a:gd name="T16" fmla="*/ 2 w 40"/>
                  <a:gd name="T17" fmla="*/ 18 h 28"/>
                  <a:gd name="T18" fmla="*/ 2 w 40"/>
                  <a:gd name="T19" fmla="*/ 20 h 28"/>
                  <a:gd name="T20" fmla="*/ 8 w 40"/>
                  <a:gd name="T21" fmla="*/ 18 h 28"/>
                  <a:gd name="T22" fmla="*/ 8 w 40"/>
                  <a:gd name="T23" fmla="*/ 18 h 28"/>
                  <a:gd name="T24" fmla="*/ 12 w 40"/>
                  <a:gd name="T25" fmla="*/ 18 h 28"/>
                  <a:gd name="T26" fmla="*/ 14 w 40"/>
                  <a:gd name="T27" fmla="*/ 20 h 28"/>
                  <a:gd name="T28" fmla="*/ 16 w 40"/>
                  <a:gd name="T29" fmla="*/ 24 h 28"/>
                  <a:gd name="T30" fmla="*/ 20 w 40"/>
                  <a:gd name="T31" fmla="*/ 28 h 28"/>
                  <a:gd name="T32" fmla="*/ 20 w 40"/>
                  <a:gd name="T33" fmla="*/ 28 h 28"/>
                  <a:gd name="T34" fmla="*/ 24 w 40"/>
                  <a:gd name="T35" fmla="*/ 28 h 28"/>
                  <a:gd name="T36" fmla="*/ 26 w 40"/>
                  <a:gd name="T37" fmla="*/ 28 h 28"/>
                  <a:gd name="T38" fmla="*/ 30 w 40"/>
                  <a:gd name="T39" fmla="*/ 24 h 28"/>
                  <a:gd name="T40" fmla="*/ 40 w 40"/>
                  <a:gd name="T41" fmla="*/ 10 h 28"/>
                  <a:gd name="T42" fmla="*/ 40 w 40"/>
                  <a:gd name="T43" fmla="*/ 10 h 28"/>
                  <a:gd name="T44" fmla="*/ 40 w 40"/>
                  <a:gd name="T45" fmla="*/ 6 h 28"/>
                  <a:gd name="T46" fmla="*/ 40 w 40"/>
                  <a:gd name="T47" fmla="*/ 6 h 28"/>
                  <a:gd name="T48" fmla="*/ 36 w 40"/>
                  <a:gd name="T49" fmla="*/ 6 h 28"/>
                  <a:gd name="T50" fmla="*/ 30 w 40"/>
                  <a:gd name="T51" fmla="*/ 6 h 28"/>
                  <a:gd name="T52" fmla="*/ 28 w 40"/>
                  <a:gd name="T53" fmla="*/ 6 h 28"/>
                  <a:gd name="T54" fmla="*/ 28 w 40"/>
                  <a:gd name="T55" fmla="*/ 2 h 28"/>
                  <a:gd name="T56" fmla="*/ 28 w 40"/>
                  <a:gd name="T5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0" h="28">
                    <a:moveTo>
                      <a:pt x="28" y="2"/>
                    </a:moveTo>
                    <a:lnTo>
                      <a:pt x="28" y="2"/>
                    </a:lnTo>
                    <a:lnTo>
                      <a:pt x="26" y="0"/>
                    </a:lnTo>
                    <a:lnTo>
                      <a:pt x="22" y="0"/>
                    </a:lnTo>
                    <a:lnTo>
                      <a:pt x="12" y="4"/>
                    </a:lnTo>
                    <a:lnTo>
                      <a:pt x="4" y="12"/>
                    </a:lnTo>
                    <a:lnTo>
                      <a:pt x="0" y="14"/>
                    </a:lnTo>
                    <a:lnTo>
                      <a:pt x="2" y="18"/>
                    </a:lnTo>
                    <a:lnTo>
                      <a:pt x="2" y="18"/>
                    </a:lnTo>
                    <a:lnTo>
                      <a:pt x="2" y="20"/>
                    </a:lnTo>
                    <a:lnTo>
                      <a:pt x="8" y="18"/>
                    </a:lnTo>
                    <a:lnTo>
                      <a:pt x="8" y="18"/>
                    </a:lnTo>
                    <a:lnTo>
                      <a:pt x="12" y="18"/>
                    </a:lnTo>
                    <a:lnTo>
                      <a:pt x="14" y="20"/>
                    </a:lnTo>
                    <a:lnTo>
                      <a:pt x="16" y="24"/>
                    </a:lnTo>
                    <a:lnTo>
                      <a:pt x="20" y="28"/>
                    </a:lnTo>
                    <a:lnTo>
                      <a:pt x="20" y="28"/>
                    </a:lnTo>
                    <a:lnTo>
                      <a:pt x="24" y="28"/>
                    </a:lnTo>
                    <a:lnTo>
                      <a:pt x="26" y="28"/>
                    </a:lnTo>
                    <a:lnTo>
                      <a:pt x="30" y="24"/>
                    </a:lnTo>
                    <a:lnTo>
                      <a:pt x="40" y="10"/>
                    </a:lnTo>
                    <a:lnTo>
                      <a:pt x="40" y="10"/>
                    </a:lnTo>
                    <a:lnTo>
                      <a:pt x="40" y="6"/>
                    </a:lnTo>
                    <a:lnTo>
                      <a:pt x="40" y="6"/>
                    </a:lnTo>
                    <a:lnTo>
                      <a:pt x="36" y="6"/>
                    </a:lnTo>
                    <a:lnTo>
                      <a:pt x="30" y="6"/>
                    </a:lnTo>
                    <a:lnTo>
                      <a:pt x="28" y="6"/>
                    </a:lnTo>
                    <a:lnTo>
                      <a:pt x="28" y="2"/>
                    </a:lnTo>
                    <a:lnTo>
                      <a:pt x="28"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0" name="Freeform 318"/>
              <p:cNvSpPr>
                <a:spLocks/>
              </p:cNvSpPr>
              <p:nvPr/>
            </p:nvSpPr>
            <p:spPr bwMode="auto">
              <a:xfrm>
                <a:off x="4454525" y="3952875"/>
                <a:ext cx="25400" cy="22225"/>
              </a:xfrm>
              <a:custGeom>
                <a:avLst/>
                <a:gdLst>
                  <a:gd name="T0" fmla="*/ 0 w 16"/>
                  <a:gd name="T1" fmla="*/ 6 h 14"/>
                  <a:gd name="T2" fmla="*/ 0 w 16"/>
                  <a:gd name="T3" fmla="*/ 6 h 14"/>
                  <a:gd name="T4" fmla="*/ 2 w 16"/>
                  <a:gd name="T5" fmla="*/ 8 h 14"/>
                  <a:gd name="T6" fmla="*/ 4 w 16"/>
                  <a:gd name="T7" fmla="*/ 8 h 14"/>
                  <a:gd name="T8" fmla="*/ 8 w 16"/>
                  <a:gd name="T9" fmla="*/ 8 h 14"/>
                  <a:gd name="T10" fmla="*/ 12 w 16"/>
                  <a:gd name="T11" fmla="*/ 10 h 14"/>
                  <a:gd name="T12" fmla="*/ 12 w 16"/>
                  <a:gd name="T13" fmla="*/ 10 h 14"/>
                  <a:gd name="T14" fmla="*/ 14 w 16"/>
                  <a:gd name="T15" fmla="*/ 14 h 14"/>
                  <a:gd name="T16" fmla="*/ 16 w 16"/>
                  <a:gd name="T17" fmla="*/ 12 h 14"/>
                  <a:gd name="T18" fmla="*/ 16 w 16"/>
                  <a:gd name="T19" fmla="*/ 6 h 14"/>
                  <a:gd name="T20" fmla="*/ 16 w 16"/>
                  <a:gd name="T21" fmla="*/ 6 h 14"/>
                  <a:gd name="T22" fmla="*/ 14 w 16"/>
                  <a:gd name="T23" fmla="*/ 4 h 14"/>
                  <a:gd name="T24" fmla="*/ 12 w 16"/>
                  <a:gd name="T25" fmla="*/ 2 h 14"/>
                  <a:gd name="T26" fmla="*/ 6 w 16"/>
                  <a:gd name="T27" fmla="*/ 0 h 14"/>
                  <a:gd name="T28" fmla="*/ 2 w 16"/>
                  <a:gd name="T29" fmla="*/ 2 h 14"/>
                  <a:gd name="T30" fmla="*/ 0 w 16"/>
                  <a:gd name="T31" fmla="*/ 4 h 14"/>
                  <a:gd name="T32" fmla="*/ 0 w 16"/>
                  <a:gd name="T33" fmla="*/ 6 h 14"/>
                  <a:gd name="T34" fmla="*/ 0 w 16"/>
                  <a:gd name="T35"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4">
                    <a:moveTo>
                      <a:pt x="0" y="6"/>
                    </a:moveTo>
                    <a:lnTo>
                      <a:pt x="0" y="6"/>
                    </a:lnTo>
                    <a:lnTo>
                      <a:pt x="2" y="8"/>
                    </a:lnTo>
                    <a:lnTo>
                      <a:pt x="4" y="8"/>
                    </a:lnTo>
                    <a:lnTo>
                      <a:pt x="8" y="8"/>
                    </a:lnTo>
                    <a:lnTo>
                      <a:pt x="12" y="10"/>
                    </a:lnTo>
                    <a:lnTo>
                      <a:pt x="12" y="10"/>
                    </a:lnTo>
                    <a:lnTo>
                      <a:pt x="14" y="14"/>
                    </a:lnTo>
                    <a:lnTo>
                      <a:pt x="16" y="12"/>
                    </a:lnTo>
                    <a:lnTo>
                      <a:pt x="16" y="6"/>
                    </a:lnTo>
                    <a:lnTo>
                      <a:pt x="16" y="6"/>
                    </a:lnTo>
                    <a:lnTo>
                      <a:pt x="14" y="4"/>
                    </a:lnTo>
                    <a:lnTo>
                      <a:pt x="12" y="2"/>
                    </a:lnTo>
                    <a:lnTo>
                      <a:pt x="6" y="0"/>
                    </a:lnTo>
                    <a:lnTo>
                      <a:pt x="2" y="2"/>
                    </a:lnTo>
                    <a:lnTo>
                      <a:pt x="0" y="4"/>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1" name="Freeform 319"/>
              <p:cNvSpPr>
                <a:spLocks/>
              </p:cNvSpPr>
              <p:nvPr/>
            </p:nvSpPr>
            <p:spPr bwMode="auto">
              <a:xfrm>
                <a:off x="3886200" y="3819525"/>
                <a:ext cx="0" cy="9525"/>
              </a:xfrm>
              <a:custGeom>
                <a:avLst/>
                <a:gdLst>
                  <a:gd name="T0" fmla="*/ 6 h 6"/>
                  <a:gd name="T1" fmla="*/ 6 h 6"/>
                  <a:gd name="T2" fmla="*/ 4 h 6"/>
                  <a:gd name="T3" fmla="*/ 0 h 6"/>
                  <a:gd name="T4" fmla="*/ 0 h 6"/>
                  <a:gd name="T5" fmla="*/ 4 h 6"/>
                  <a:gd name="T6" fmla="*/ 6 h 6"/>
                  <a:gd name="T7" fmla="*/ 6 h 6"/>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6">
                    <a:moveTo>
                      <a:pt x="0" y="6"/>
                    </a:moveTo>
                    <a:lnTo>
                      <a:pt x="0" y="6"/>
                    </a:lnTo>
                    <a:lnTo>
                      <a:pt x="0" y="4"/>
                    </a:lnTo>
                    <a:lnTo>
                      <a:pt x="0" y="0"/>
                    </a:lnTo>
                    <a:lnTo>
                      <a:pt x="0" y="0"/>
                    </a:lnTo>
                    <a:lnTo>
                      <a:pt x="0" y="4"/>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2" name="Freeform 320"/>
              <p:cNvSpPr>
                <a:spLocks/>
              </p:cNvSpPr>
              <p:nvPr/>
            </p:nvSpPr>
            <p:spPr bwMode="auto">
              <a:xfrm>
                <a:off x="3794125" y="3800475"/>
                <a:ext cx="9525" cy="22225"/>
              </a:xfrm>
              <a:custGeom>
                <a:avLst/>
                <a:gdLst>
                  <a:gd name="T0" fmla="*/ 2 w 6"/>
                  <a:gd name="T1" fmla="*/ 14 h 14"/>
                  <a:gd name="T2" fmla="*/ 2 w 6"/>
                  <a:gd name="T3" fmla="*/ 14 h 14"/>
                  <a:gd name="T4" fmla="*/ 2 w 6"/>
                  <a:gd name="T5" fmla="*/ 14 h 14"/>
                  <a:gd name="T6" fmla="*/ 2 w 6"/>
                  <a:gd name="T7" fmla="*/ 14 h 14"/>
                  <a:gd name="T8" fmla="*/ 0 w 6"/>
                  <a:gd name="T9" fmla="*/ 12 h 14"/>
                  <a:gd name="T10" fmla="*/ 0 w 6"/>
                  <a:gd name="T11" fmla="*/ 10 h 14"/>
                  <a:gd name="T12" fmla="*/ 4 w 6"/>
                  <a:gd name="T13" fmla="*/ 6 h 14"/>
                  <a:gd name="T14" fmla="*/ 6 w 6"/>
                  <a:gd name="T15" fmla="*/ 4 h 14"/>
                  <a:gd name="T16" fmla="*/ 6 w 6"/>
                  <a:gd name="T17" fmla="*/ 2 h 14"/>
                  <a:gd name="T18" fmla="*/ 4 w 6"/>
                  <a:gd name="T19" fmla="*/ 0 h 14"/>
                  <a:gd name="T20" fmla="*/ 4 w 6"/>
                  <a:gd name="T21" fmla="*/ 0 h 14"/>
                  <a:gd name="T22" fmla="*/ 4 w 6"/>
                  <a:gd name="T23" fmla="*/ 0 h 14"/>
                  <a:gd name="T24" fmla="*/ 4 w 6"/>
                  <a:gd name="T25" fmla="*/ 0 h 14"/>
                  <a:gd name="T26" fmla="*/ 6 w 6"/>
                  <a:gd name="T27" fmla="*/ 2 h 14"/>
                  <a:gd name="T28" fmla="*/ 6 w 6"/>
                  <a:gd name="T29" fmla="*/ 4 h 14"/>
                  <a:gd name="T30" fmla="*/ 2 w 6"/>
                  <a:gd name="T31" fmla="*/ 6 h 14"/>
                  <a:gd name="T32" fmla="*/ 0 w 6"/>
                  <a:gd name="T33" fmla="*/ 10 h 14"/>
                  <a:gd name="T34" fmla="*/ 0 w 6"/>
                  <a:gd name="T35" fmla="*/ 12 h 14"/>
                  <a:gd name="T36" fmla="*/ 2 w 6"/>
                  <a:gd name="T37" fmla="*/ 14 h 14"/>
                  <a:gd name="T38" fmla="*/ 2 w 6"/>
                  <a:gd name="T3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14">
                    <a:moveTo>
                      <a:pt x="2" y="14"/>
                    </a:moveTo>
                    <a:lnTo>
                      <a:pt x="2" y="14"/>
                    </a:lnTo>
                    <a:lnTo>
                      <a:pt x="2" y="14"/>
                    </a:lnTo>
                    <a:lnTo>
                      <a:pt x="2" y="14"/>
                    </a:lnTo>
                    <a:lnTo>
                      <a:pt x="0" y="12"/>
                    </a:lnTo>
                    <a:lnTo>
                      <a:pt x="0" y="10"/>
                    </a:lnTo>
                    <a:lnTo>
                      <a:pt x="4" y="6"/>
                    </a:lnTo>
                    <a:lnTo>
                      <a:pt x="6" y="4"/>
                    </a:lnTo>
                    <a:lnTo>
                      <a:pt x="6" y="2"/>
                    </a:lnTo>
                    <a:lnTo>
                      <a:pt x="4" y="0"/>
                    </a:lnTo>
                    <a:lnTo>
                      <a:pt x="4" y="0"/>
                    </a:lnTo>
                    <a:lnTo>
                      <a:pt x="4" y="0"/>
                    </a:lnTo>
                    <a:lnTo>
                      <a:pt x="4" y="0"/>
                    </a:lnTo>
                    <a:lnTo>
                      <a:pt x="6" y="2"/>
                    </a:lnTo>
                    <a:lnTo>
                      <a:pt x="6" y="4"/>
                    </a:lnTo>
                    <a:lnTo>
                      <a:pt x="2" y="6"/>
                    </a:lnTo>
                    <a:lnTo>
                      <a:pt x="0" y="10"/>
                    </a:lnTo>
                    <a:lnTo>
                      <a:pt x="0" y="12"/>
                    </a:lnTo>
                    <a:lnTo>
                      <a:pt x="2" y="14"/>
                    </a:lnTo>
                    <a:lnTo>
                      <a:pt x="2"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3" name="Freeform 321"/>
              <p:cNvSpPr>
                <a:spLocks/>
              </p:cNvSpPr>
              <p:nvPr/>
            </p:nvSpPr>
            <p:spPr bwMode="auto">
              <a:xfrm>
                <a:off x="3844925" y="4029075"/>
                <a:ext cx="19050" cy="57150"/>
              </a:xfrm>
              <a:custGeom>
                <a:avLst/>
                <a:gdLst>
                  <a:gd name="T0" fmla="*/ 8 w 12"/>
                  <a:gd name="T1" fmla="*/ 10 h 36"/>
                  <a:gd name="T2" fmla="*/ 8 w 12"/>
                  <a:gd name="T3" fmla="*/ 10 h 36"/>
                  <a:gd name="T4" fmla="*/ 2 w 12"/>
                  <a:gd name="T5" fmla="*/ 18 h 36"/>
                  <a:gd name="T6" fmla="*/ 0 w 12"/>
                  <a:gd name="T7" fmla="*/ 26 h 36"/>
                  <a:gd name="T8" fmla="*/ 0 w 12"/>
                  <a:gd name="T9" fmla="*/ 32 h 36"/>
                  <a:gd name="T10" fmla="*/ 0 w 12"/>
                  <a:gd name="T11" fmla="*/ 36 h 36"/>
                  <a:gd name="T12" fmla="*/ 0 w 12"/>
                  <a:gd name="T13" fmla="*/ 36 h 36"/>
                  <a:gd name="T14" fmla="*/ 0 w 12"/>
                  <a:gd name="T15" fmla="*/ 32 h 36"/>
                  <a:gd name="T16" fmla="*/ 0 w 12"/>
                  <a:gd name="T17" fmla="*/ 26 h 36"/>
                  <a:gd name="T18" fmla="*/ 2 w 12"/>
                  <a:gd name="T19" fmla="*/ 18 h 36"/>
                  <a:gd name="T20" fmla="*/ 8 w 12"/>
                  <a:gd name="T21" fmla="*/ 10 h 36"/>
                  <a:gd name="T22" fmla="*/ 8 w 12"/>
                  <a:gd name="T23" fmla="*/ 10 h 36"/>
                  <a:gd name="T24" fmla="*/ 12 w 12"/>
                  <a:gd name="T25" fmla="*/ 4 h 36"/>
                  <a:gd name="T26" fmla="*/ 12 w 12"/>
                  <a:gd name="T27" fmla="*/ 0 h 36"/>
                  <a:gd name="T28" fmla="*/ 12 w 12"/>
                  <a:gd name="T29" fmla="*/ 0 h 36"/>
                  <a:gd name="T30" fmla="*/ 12 w 12"/>
                  <a:gd name="T31" fmla="*/ 4 h 36"/>
                  <a:gd name="T32" fmla="*/ 8 w 12"/>
                  <a:gd name="T33" fmla="*/ 10 h 36"/>
                  <a:gd name="T34" fmla="*/ 8 w 12"/>
                  <a:gd name="T35"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36">
                    <a:moveTo>
                      <a:pt x="8" y="10"/>
                    </a:moveTo>
                    <a:lnTo>
                      <a:pt x="8" y="10"/>
                    </a:lnTo>
                    <a:lnTo>
                      <a:pt x="2" y="18"/>
                    </a:lnTo>
                    <a:lnTo>
                      <a:pt x="0" y="26"/>
                    </a:lnTo>
                    <a:lnTo>
                      <a:pt x="0" y="32"/>
                    </a:lnTo>
                    <a:lnTo>
                      <a:pt x="0" y="36"/>
                    </a:lnTo>
                    <a:lnTo>
                      <a:pt x="0" y="36"/>
                    </a:lnTo>
                    <a:lnTo>
                      <a:pt x="0" y="32"/>
                    </a:lnTo>
                    <a:lnTo>
                      <a:pt x="0" y="26"/>
                    </a:lnTo>
                    <a:lnTo>
                      <a:pt x="2" y="18"/>
                    </a:lnTo>
                    <a:lnTo>
                      <a:pt x="8" y="10"/>
                    </a:lnTo>
                    <a:lnTo>
                      <a:pt x="8" y="10"/>
                    </a:lnTo>
                    <a:lnTo>
                      <a:pt x="12" y="4"/>
                    </a:lnTo>
                    <a:lnTo>
                      <a:pt x="12" y="0"/>
                    </a:lnTo>
                    <a:lnTo>
                      <a:pt x="12" y="0"/>
                    </a:lnTo>
                    <a:lnTo>
                      <a:pt x="12" y="4"/>
                    </a:lnTo>
                    <a:lnTo>
                      <a:pt x="8" y="10"/>
                    </a:lnTo>
                    <a:lnTo>
                      <a:pt x="8"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4" name="Freeform 322"/>
              <p:cNvSpPr>
                <a:spLocks/>
              </p:cNvSpPr>
              <p:nvPr/>
            </p:nvSpPr>
            <p:spPr bwMode="auto">
              <a:xfrm>
                <a:off x="3838575" y="4095750"/>
                <a:ext cx="25400" cy="73025"/>
              </a:xfrm>
              <a:custGeom>
                <a:avLst/>
                <a:gdLst>
                  <a:gd name="T0" fmla="*/ 8 w 16"/>
                  <a:gd name="T1" fmla="*/ 10 h 46"/>
                  <a:gd name="T2" fmla="*/ 8 w 16"/>
                  <a:gd name="T3" fmla="*/ 10 h 46"/>
                  <a:gd name="T4" fmla="*/ 16 w 16"/>
                  <a:gd name="T5" fmla="*/ 4 h 46"/>
                  <a:gd name="T6" fmla="*/ 16 w 16"/>
                  <a:gd name="T7" fmla="*/ 0 h 46"/>
                  <a:gd name="T8" fmla="*/ 16 w 16"/>
                  <a:gd name="T9" fmla="*/ 0 h 46"/>
                  <a:gd name="T10" fmla="*/ 16 w 16"/>
                  <a:gd name="T11" fmla="*/ 4 h 46"/>
                  <a:gd name="T12" fmla="*/ 8 w 16"/>
                  <a:gd name="T13" fmla="*/ 8 h 46"/>
                  <a:gd name="T14" fmla="*/ 8 w 16"/>
                  <a:gd name="T15" fmla="*/ 8 h 46"/>
                  <a:gd name="T16" fmla="*/ 4 w 16"/>
                  <a:gd name="T17" fmla="*/ 14 h 46"/>
                  <a:gd name="T18" fmla="*/ 2 w 16"/>
                  <a:gd name="T19" fmla="*/ 18 h 46"/>
                  <a:gd name="T20" fmla="*/ 0 w 16"/>
                  <a:gd name="T21" fmla="*/ 30 h 46"/>
                  <a:gd name="T22" fmla="*/ 0 w 16"/>
                  <a:gd name="T23" fmla="*/ 40 h 46"/>
                  <a:gd name="T24" fmla="*/ 2 w 16"/>
                  <a:gd name="T25" fmla="*/ 46 h 46"/>
                  <a:gd name="T26" fmla="*/ 2 w 16"/>
                  <a:gd name="T27" fmla="*/ 46 h 46"/>
                  <a:gd name="T28" fmla="*/ 2 w 16"/>
                  <a:gd name="T29" fmla="*/ 46 h 46"/>
                  <a:gd name="T30" fmla="*/ 2 w 16"/>
                  <a:gd name="T31" fmla="*/ 46 h 46"/>
                  <a:gd name="T32" fmla="*/ 0 w 16"/>
                  <a:gd name="T33" fmla="*/ 38 h 46"/>
                  <a:gd name="T34" fmla="*/ 0 w 16"/>
                  <a:gd name="T35" fmla="*/ 30 h 46"/>
                  <a:gd name="T36" fmla="*/ 2 w 16"/>
                  <a:gd name="T37" fmla="*/ 18 h 46"/>
                  <a:gd name="T38" fmla="*/ 4 w 16"/>
                  <a:gd name="T39" fmla="*/ 14 h 46"/>
                  <a:gd name="T40" fmla="*/ 8 w 16"/>
                  <a:gd name="T41" fmla="*/ 10 h 46"/>
                  <a:gd name="T42" fmla="*/ 8 w 16"/>
                  <a:gd name="T43"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46">
                    <a:moveTo>
                      <a:pt x="8" y="10"/>
                    </a:moveTo>
                    <a:lnTo>
                      <a:pt x="8" y="10"/>
                    </a:lnTo>
                    <a:lnTo>
                      <a:pt x="16" y="4"/>
                    </a:lnTo>
                    <a:lnTo>
                      <a:pt x="16" y="0"/>
                    </a:lnTo>
                    <a:lnTo>
                      <a:pt x="16" y="0"/>
                    </a:lnTo>
                    <a:lnTo>
                      <a:pt x="16" y="4"/>
                    </a:lnTo>
                    <a:lnTo>
                      <a:pt x="8" y="8"/>
                    </a:lnTo>
                    <a:lnTo>
                      <a:pt x="8" y="8"/>
                    </a:lnTo>
                    <a:lnTo>
                      <a:pt x="4" y="14"/>
                    </a:lnTo>
                    <a:lnTo>
                      <a:pt x="2" y="18"/>
                    </a:lnTo>
                    <a:lnTo>
                      <a:pt x="0" y="30"/>
                    </a:lnTo>
                    <a:lnTo>
                      <a:pt x="0" y="40"/>
                    </a:lnTo>
                    <a:lnTo>
                      <a:pt x="2" y="46"/>
                    </a:lnTo>
                    <a:lnTo>
                      <a:pt x="2" y="46"/>
                    </a:lnTo>
                    <a:lnTo>
                      <a:pt x="2" y="46"/>
                    </a:lnTo>
                    <a:lnTo>
                      <a:pt x="2" y="46"/>
                    </a:lnTo>
                    <a:lnTo>
                      <a:pt x="0" y="38"/>
                    </a:lnTo>
                    <a:lnTo>
                      <a:pt x="0" y="30"/>
                    </a:lnTo>
                    <a:lnTo>
                      <a:pt x="2" y="18"/>
                    </a:lnTo>
                    <a:lnTo>
                      <a:pt x="4" y="14"/>
                    </a:lnTo>
                    <a:lnTo>
                      <a:pt x="8" y="10"/>
                    </a:lnTo>
                    <a:lnTo>
                      <a:pt x="8"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5" name="Freeform 323"/>
              <p:cNvSpPr>
                <a:spLocks/>
              </p:cNvSpPr>
              <p:nvPr/>
            </p:nvSpPr>
            <p:spPr bwMode="auto">
              <a:xfrm>
                <a:off x="3835400" y="3841750"/>
                <a:ext cx="69850" cy="177800"/>
              </a:xfrm>
              <a:custGeom>
                <a:avLst/>
                <a:gdLst>
                  <a:gd name="T0" fmla="*/ 18 w 44"/>
                  <a:gd name="T1" fmla="*/ 72 h 112"/>
                  <a:gd name="T2" fmla="*/ 18 w 44"/>
                  <a:gd name="T3" fmla="*/ 72 h 112"/>
                  <a:gd name="T4" fmla="*/ 20 w 44"/>
                  <a:gd name="T5" fmla="*/ 80 h 112"/>
                  <a:gd name="T6" fmla="*/ 20 w 44"/>
                  <a:gd name="T7" fmla="*/ 84 h 112"/>
                  <a:gd name="T8" fmla="*/ 16 w 44"/>
                  <a:gd name="T9" fmla="*/ 88 h 112"/>
                  <a:gd name="T10" fmla="*/ 8 w 44"/>
                  <a:gd name="T11" fmla="*/ 90 h 112"/>
                  <a:gd name="T12" fmla="*/ 8 w 44"/>
                  <a:gd name="T13" fmla="*/ 90 h 112"/>
                  <a:gd name="T14" fmla="*/ 0 w 44"/>
                  <a:gd name="T15" fmla="*/ 90 h 112"/>
                  <a:gd name="T16" fmla="*/ 0 w 44"/>
                  <a:gd name="T17" fmla="*/ 92 h 112"/>
                  <a:gd name="T18" fmla="*/ 0 w 44"/>
                  <a:gd name="T19" fmla="*/ 94 h 112"/>
                  <a:gd name="T20" fmla="*/ 4 w 44"/>
                  <a:gd name="T21" fmla="*/ 100 h 112"/>
                  <a:gd name="T22" fmla="*/ 8 w 44"/>
                  <a:gd name="T23" fmla="*/ 108 h 112"/>
                  <a:gd name="T24" fmla="*/ 8 w 44"/>
                  <a:gd name="T25" fmla="*/ 108 h 112"/>
                  <a:gd name="T26" fmla="*/ 10 w 44"/>
                  <a:gd name="T27" fmla="*/ 112 h 112"/>
                  <a:gd name="T28" fmla="*/ 10 w 44"/>
                  <a:gd name="T29" fmla="*/ 112 h 112"/>
                  <a:gd name="T30" fmla="*/ 8 w 44"/>
                  <a:gd name="T31" fmla="*/ 110 h 112"/>
                  <a:gd name="T32" fmla="*/ 8 w 44"/>
                  <a:gd name="T33" fmla="*/ 110 h 112"/>
                  <a:gd name="T34" fmla="*/ 4 w 44"/>
                  <a:gd name="T35" fmla="*/ 100 h 112"/>
                  <a:gd name="T36" fmla="*/ 2 w 44"/>
                  <a:gd name="T37" fmla="*/ 94 h 112"/>
                  <a:gd name="T38" fmla="*/ 0 w 44"/>
                  <a:gd name="T39" fmla="*/ 92 h 112"/>
                  <a:gd name="T40" fmla="*/ 2 w 44"/>
                  <a:gd name="T41" fmla="*/ 92 h 112"/>
                  <a:gd name="T42" fmla="*/ 8 w 44"/>
                  <a:gd name="T43" fmla="*/ 90 h 112"/>
                  <a:gd name="T44" fmla="*/ 8 w 44"/>
                  <a:gd name="T45" fmla="*/ 90 h 112"/>
                  <a:gd name="T46" fmla="*/ 16 w 44"/>
                  <a:gd name="T47" fmla="*/ 88 h 112"/>
                  <a:gd name="T48" fmla="*/ 20 w 44"/>
                  <a:gd name="T49" fmla="*/ 84 h 112"/>
                  <a:gd name="T50" fmla="*/ 20 w 44"/>
                  <a:gd name="T51" fmla="*/ 80 h 112"/>
                  <a:gd name="T52" fmla="*/ 18 w 44"/>
                  <a:gd name="T53" fmla="*/ 72 h 112"/>
                  <a:gd name="T54" fmla="*/ 18 w 44"/>
                  <a:gd name="T55" fmla="*/ 72 h 112"/>
                  <a:gd name="T56" fmla="*/ 16 w 44"/>
                  <a:gd name="T57" fmla="*/ 70 h 112"/>
                  <a:gd name="T58" fmla="*/ 18 w 44"/>
                  <a:gd name="T59" fmla="*/ 66 h 112"/>
                  <a:gd name="T60" fmla="*/ 20 w 44"/>
                  <a:gd name="T61" fmla="*/ 60 h 112"/>
                  <a:gd name="T62" fmla="*/ 22 w 44"/>
                  <a:gd name="T63" fmla="*/ 50 h 112"/>
                  <a:gd name="T64" fmla="*/ 24 w 44"/>
                  <a:gd name="T65" fmla="*/ 44 h 112"/>
                  <a:gd name="T66" fmla="*/ 24 w 44"/>
                  <a:gd name="T67" fmla="*/ 34 h 112"/>
                  <a:gd name="T68" fmla="*/ 24 w 44"/>
                  <a:gd name="T69" fmla="*/ 34 h 112"/>
                  <a:gd name="T70" fmla="*/ 24 w 44"/>
                  <a:gd name="T71" fmla="*/ 30 h 112"/>
                  <a:gd name="T72" fmla="*/ 26 w 44"/>
                  <a:gd name="T73" fmla="*/ 26 h 112"/>
                  <a:gd name="T74" fmla="*/ 34 w 44"/>
                  <a:gd name="T75" fmla="*/ 16 h 112"/>
                  <a:gd name="T76" fmla="*/ 40 w 44"/>
                  <a:gd name="T77" fmla="*/ 6 h 112"/>
                  <a:gd name="T78" fmla="*/ 44 w 44"/>
                  <a:gd name="T79" fmla="*/ 2 h 112"/>
                  <a:gd name="T80" fmla="*/ 44 w 44"/>
                  <a:gd name="T81" fmla="*/ 0 h 112"/>
                  <a:gd name="T82" fmla="*/ 44 w 44"/>
                  <a:gd name="T83" fmla="*/ 0 h 112"/>
                  <a:gd name="T84" fmla="*/ 44 w 44"/>
                  <a:gd name="T85" fmla="*/ 2 h 112"/>
                  <a:gd name="T86" fmla="*/ 40 w 44"/>
                  <a:gd name="T87" fmla="*/ 6 h 112"/>
                  <a:gd name="T88" fmla="*/ 34 w 44"/>
                  <a:gd name="T89" fmla="*/ 16 h 112"/>
                  <a:gd name="T90" fmla="*/ 26 w 44"/>
                  <a:gd name="T91" fmla="*/ 26 h 112"/>
                  <a:gd name="T92" fmla="*/ 24 w 44"/>
                  <a:gd name="T93" fmla="*/ 30 h 112"/>
                  <a:gd name="T94" fmla="*/ 24 w 44"/>
                  <a:gd name="T95" fmla="*/ 34 h 112"/>
                  <a:gd name="T96" fmla="*/ 24 w 44"/>
                  <a:gd name="T97" fmla="*/ 34 h 112"/>
                  <a:gd name="T98" fmla="*/ 24 w 44"/>
                  <a:gd name="T99" fmla="*/ 42 h 112"/>
                  <a:gd name="T100" fmla="*/ 22 w 44"/>
                  <a:gd name="T101" fmla="*/ 50 h 112"/>
                  <a:gd name="T102" fmla="*/ 20 w 44"/>
                  <a:gd name="T103" fmla="*/ 60 h 112"/>
                  <a:gd name="T104" fmla="*/ 18 w 44"/>
                  <a:gd name="T105" fmla="*/ 66 h 112"/>
                  <a:gd name="T106" fmla="*/ 16 w 44"/>
                  <a:gd name="T107" fmla="*/ 68 h 112"/>
                  <a:gd name="T108" fmla="*/ 18 w 44"/>
                  <a:gd name="T109" fmla="*/ 72 h 112"/>
                  <a:gd name="T110" fmla="*/ 18 w 44"/>
                  <a:gd name="T111" fmla="*/ 7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4" h="112">
                    <a:moveTo>
                      <a:pt x="18" y="72"/>
                    </a:moveTo>
                    <a:lnTo>
                      <a:pt x="18" y="72"/>
                    </a:lnTo>
                    <a:lnTo>
                      <a:pt x="20" y="80"/>
                    </a:lnTo>
                    <a:lnTo>
                      <a:pt x="20" y="84"/>
                    </a:lnTo>
                    <a:lnTo>
                      <a:pt x="16" y="88"/>
                    </a:lnTo>
                    <a:lnTo>
                      <a:pt x="8" y="90"/>
                    </a:lnTo>
                    <a:lnTo>
                      <a:pt x="8" y="90"/>
                    </a:lnTo>
                    <a:lnTo>
                      <a:pt x="0" y="90"/>
                    </a:lnTo>
                    <a:lnTo>
                      <a:pt x="0" y="92"/>
                    </a:lnTo>
                    <a:lnTo>
                      <a:pt x="0" y="94"/>
                    </a:lnTo>
                    <a:lnTo>
                      <a:pt x="4" y="100"/>
                    </a:lnTo>
                    <a:lnTo>
                      <a:pt x="8" y="108"/>
                    </a:lnTo>
                    <a:lnTo>
                      <a:pt x="8" y="108"/>
                    </a:lnTo>
                    <a:lnTo>
                      <a:pt x="10" y="112"/>
                    </a:lnTo>
                    <a:lnTo>
                      <a:pt x="10" y="112"/>
                    </a:lnTo>
                    <a:lnTo>
                      <a:pt x="8" y="110"/>
                    </a:lnTo>
                    <a:lnTo>
                      <a:pt x="8" y="110"/>
                    </a:lnTo>
                    <a:lnTo>
                      <a:pt x="4" y="100"/>
                    </a:lnTo>
                    <a:lnTo>
                      <a:pt x="2" y="94"/>
                    </a:lnTo>
                    <a:lnTo>
                      <a:pt x="0" y="92"/>
                    </a:lnTo>
                    <a:lnTo>
                      <a:pt x="2" y="92"/>
                    </a:lnTo>
                    <a:lnTo>
                      <a:pt x="8" y="90"/>
                    </a:lnTo>
                    <a:lnTo>
                      <a:pt x="8" y="90"/>
                    </a:lnTo>
                    <a:lnTo>
                      <a:pt x="16" y="88"/>
                    </a:lnTo>
                    <a:lnTo>
                      <a:pt x="20" y="84"/>
                    </a:lnTo>
                    <a:lnTo>
                      <a:pt x="20" y="80"/>
                    </a:lnTo>
                    <a:lnTo>
                      <a:pt x="18" y="72"/>
                    </a:lnTo>
                    <a:lnTo>
                      <a:pt x="18" y="72"/>
                    </a:lnTo>
                    <a:lnTo>
                      <a:pt x="16" y="70"/>
                    </a:lnTo>
                    <a:lnTo>
                      <a:pt x="18" y="66"/>
                    </a:lnTo>
                    <a:lnTo>
                      <a:pt x="20" y="60"/>
                    </a:lnTo>
                    <a:lnTo>
                      <a:pt x="22" y="50"/>
                    </a:lnTo>
                    <a:lnTo>
                      <a:pt x="24" y="44"/>
                    </a:lnTo>
                    <a:lnTo>
                      <a:pt x="24" y="34"/>
                    </a:lnTo>
                    <a:lnTo>
                      <a:pt x="24" y="34"/>
                    </a:lnTo>
                    <a:lnTo>
                      <a:pt x="24" y="30"/>
                    </a:lnTo>
                    <a:lnTo>
                      <a:pt x="26" y="26"/>
                    </a:lnTo>
                    <a:lnTo>
                      <a:pt x="34" y="16"/>
                    </a:lnTo>
                    <a:lnTo>
                      <a:pt x="40" y="6"/>
                    </a:lnTo>
                    <a:lnTo>
                      <a:pt x="44" y="2"/>
                    </a:lnTo>
                    <a:lnTo>
                      <a:pt x="44" y="0"/>
                    </a:lnTo>
                    <a:lnTo>
                      <a:pt x="44" y="0"/>
                    </a:lnTo>
                    <a:lnTo>
                      <a:pt x="44" y="2"/>
                    </a:lnTo>
                    <a:lnTo>
                      <a:pt x="40" y="6"/>
                    </a:lnTo>
                    <a:lnTo>
                      <a:pt x="34" y="16"/>
                    </a:lnTo>
                    <a:lnTo>
                      <a:pt x="26" y="26"/>
                    </a:lnTo>
                    <a:lnTo>
                      <a:pt x="24" y="30"/>
                    </a:lnTo>
                    <a:lnTo>
                      <a:pt x="24" y="34"/>
                    </a:lnTo>
                    <a:lnTo>
                      <a:pt x="24" y="34"/>
                    </a:lnTo>
                    <a:lnTo>
                      <a:pt x="24" y="42"/>
                    </a:lnTo>
                    <a:lnTo>
                      <a:pt x="22" y="50"/>
                    </a:lnTo>
                    <a:lnTo>
                      <a:pt x="20" y="60"/>
                    </a:lnTo>
                    <a:lnTo>
                      <a:pt x="18" y="66"/>
                    </a:lnTo>
                    <a:lnTo>
                      <a:pt x="16" y="68"/>
                    </a:lnTo>
                    <a:lnTo>
                      <a:pt x="18" y="72"/>
                    </a:lnTo>
                    <a:lnTo>
                      <a:pt x="18" y="7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6" name="Freeform 324"/>
              <p:cNvSpPr>
                <a:spLocks/>
              </p:cNvSpPr>
              <p:nvPr/>
            </p:nvSpPr>
            <p:spPr bwMode="auto">
              <a:xfrm>
                <a:off x="5356225" y="4079875"/>
                <a:ext cx="25400" cy="25400"/>
              </a:xfrm>
              <a:custGeom>
                <a:avLst/>
                <a:gdLst>
                  <a:gd name="T0" fmla="*/ 12 w 16"/>
                  <a:gd name="T1" fmla="*/ 8 h 16"/>
                  <a:gd name="T2" fmla="*/ 12 w 16"/>
                  <a:gd name="T3" fmla="*/ 8 h 16"/>
                  <a:gd name="T4" fmla="*/ 10 w 16"/>
                  <a:gd name="T5" fmla="*/ 4 h 16"/>
                  <a:gd name="T6" fmla="*/ 8 w 16"/>
                  <a:gd name="T7" fmla="*/ 2 h 16"/>
                  <a:gd name="T8" fmla="*/ 8 w 16"/>
                  <a:gd name="T9" fmla="*/ 0 h 16"/>
                  <a:gd name="T10" fmla="*/ 8 w 16"/>
                  <a:gd name="T11" fmla="*/ 0 h 16"/>
                  <a:gd name="T12" fmla="*/ 8 w 16"/>
                  <a:gd name="T13" fmla="*/ 0 h 16"/>
                  <a:gd name="T14" fmla="*/ 4 w 16"/>
                  <a:gd name="T15" fmla="*/ 2 h 16"/>
                  <a:gd name="T16" fmla="*/ 2 w 16"/>
                  <a:gd name="T17" fmla="*/ 2 h 16"/>
                  <a:gd name="T18" fmla="*/ 0 w 16"/>
                  <a:gd name="T19" fmla="*/ 4 h 16"/>
                  <a:gd name="T20" fmla="*/ 0 w 16"/>
                  <a:gd name="T21" fmla="*/ 8 h 16"/>
                  <a:gd name="T22" fmla="*/ 0 w 16"/>
                  <a:gd name="T23" fmla="*/ 8 h 16"/>
                  <a:gd name="T24" fmla="*/ 2 w 16"/>
                  <a:gd name="T25" fmla="*/ 10 h 16"/>
                  <a:gd name="T26" fmla="*/ 4 w 16"/>
                  <a:gd name="T27" fmla="*/ 12 h 16"/>
                  <a:gd name="T28" fmla="*/ 12 w 16"/>
                  <a:gd name="T29" fmla="*/ 14 h 16"/>
                  <a:gd name="T30" fmla="*/ 12 w 16"/>
                  <a:gd name="T31" fmla="*/ 14 h 16"/>
                  <a:gd name="T32" fmla="*/ 14 w 16"/>
                  <a:gd name="T33" fmla="*/ 16 h 16"/>
                  <a:gd name="T34" fmla="*/ 16 w 16"/>
                  <a:gd name="T35" fmla="*/ 14 h 16"/>
                  <a:gd name="T36" fmla="*/ 12 w 16"/>
                  <a:gd name="T37" fmla="*/ 8 h 16"/>
                  <a:gd name="T38" fmla="*/ 12 w 16"/>
                  <a:gd name="T39"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 h="16">
                    <a:moveTo>
                      <a:pt x="12" y="8"/>
                    </a:moveTo>
                    <a:lnTo>
                      <a:pt x="12" y="8"/>
                    </a:lnTo>
                    <a:lnTo>
                      <a:pt x="10" y="4"/>
                    </a:lnTo>
                    <a:lnTo>
                      <a:pt x="8" y="2"/>
                    </a:lnTo>
                    <a:lnTo>
                      <a:pt x="8" y="0"/>
                    </a:lnTo>
                    <a:lnTo>
                      <a:pt x="8" y="0"/>
                    </a:lnTo>
                    <a:lnTo>
                      <a:pt x="8" y="0"/>
                    </a:lnTo>
                    <a:lnTo>
                      <a:pt x="4" y="2"/>
                    </a:lnTo>
                    <a:lnTo>
                      <a:pt x="2" y="2"/>
                    </a:lnTo>
                    <a:lnTo>
                      <a:pt x="0" y="4"/>
                    </a:lnTo>
                    <a:lnTo>
                      <a:pt x="0" y="8"/>
                    </a:lnTo>
                    <a:lnTo>
                      <a:pt x="0" y="8"/>
                    </a:lnTo>
                    <a:lnTo>
                      <a:pt x="2" y="10"/>
                    </a:lnTo>
                    <a:lnTo>
                      <a:pt x="4" y="12"/>
                    </a:lnTo>
                    <a:lnTo>
                      <a:pt x="12" y="14"/>
                    </a:lnTo>
                    <a:lnTo>
                      <a:pt x="12" y="14"/>
                    </a:lnTo>
                    <a:lnTo>
                      <a:pt x="14" y="16"/>
                    </a:lnTo>
                    <a:lnTo>
                      <a:pt x="16" y="14"/>
                    </a:lnTo>
                    <a:lnTo>
                      <a:pt x="12" y="8"/>
                    </a:lnTo>
                    <a:lnTo>
                      <a:pt x="12"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7" name="Freeform 325"/>
              <p:cNvSpPr>
                <a:spLocks/>
              </p:cNvSpPr>
              <p:nvPr/>
            </p:nvSpPr>
            <p:spPr bwMode="auto">
              <a:xfrm>
                <a:off x="5657850" y="4064000"/>
                <a:ext cx="15875" cy="34925"/>
              </a:xfrm>
              <a:custGeom>
                <a:avLst/>
                <a:gdLst>
                  <a:gd name="T0" fmla="*/ 6 w 10"/>
                  <a:gd name="T1" fmla="*/ 22 h 22"/>
                  <a:gd name="T2" fmla="*/ 6 w 10"/>
                  <a:gd name="T3" fmla="*/ 22 h 22"/>
                  <a:gd name="T4" fmla="*/ 8 w 10"/>
                  <a:gd name="T5" fmla="*/ 18 h 22"/>
                  <a:gd name="T6" fmla="*/ 10 w 10"/>
                  <a:gd name="T7" fmla="*/ 16 h 22"/>
                  <a:gd name="T8" fmla="*/ 10 w 10"/>
                  <a:gd name="T9" fmla="*/ 8 h 22"/>
                  <a:gd name="T10" fmla="*/ 10 w 10"/>
                  <a:gd name="T11" fmla="*/ 4 h 22"/>
                  <a:gd name="T12" fmla="*/ 8 w 10"/>
                  <a:gd name="T13" fmla="*/ 2 h 22"/>
                  <a:gd name="T14" fmla="*/ 4 w 10"/>
                  <a:gd name="T15" fmla="*/ 0 h 22"/>
                  <a:gd name="T16" fmla="*/ 2 w 10"/>
                  <a:gd name="T17" fmla="*/ 2 h 22"/>
                  <a:gd name="T18" fmla="*/ 2 w 10"/>
                  <a:gd name="T19" fmla="*/ 2 h 22"/>
                  <a:gd name="T20" fmla="*/ 0 w 10"/>
                  <a:gd name="T21" fmla="*/ 2 h 22"/>
                  <a:gd name="T22" fmla="*/ 0 w 10"/>
                  <a:gd name="T23" fmla="*/ 4 h 22"/>
                  <a:gd name="T24" fmla="*/ 2 w 10"/>
                  <a:gd name="T25" fmla="*/ 8 h 22"/>
                  <a:gd name="T26" fmla="*/ 2 w 10"/>
                  <a:gd name="T27" fmla="*/ 8 h 22"/>
                  <a:gd name="T28" fmla="*/ 2 w 10"/>
                  <a:gd name="T29" fmla="*/ 12 h 22"/>
                  <a:gd name="T30" fmla="*/ 2 w 10"/>
                  <a:gd name="T31" fmla="*/ 18 h 22"/>
                  <a:gd name="T32" fmla="*/ 2 w 10"/>
                  <a:gd name="T33" fmla="*/ 22 h 22"/>
                  <a:gd name="T34" fmla="*/ 2 w 10"/>
                  <a:gd name="T35" fmla="*/ 22 h 22"/>
                  <a:gd name="T36" fmla="*/ 6 w 10"/>
                  <a:gd name="T37" fmla="*/ 22 h 22"/>
                  <a:gd name="T38" fmla="*/ 6 w 10"/>
                  <a:gd name="T39"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 h="22">
                    <a:moveTo>
                      <a:pt x="6" y="22"/>
                    </a:moveTo>
                    <a:lnTo>
                      <a:pt x="6" y="22"/>
                    </a:lnTo>
                    <a:lnTo>
                      <a:pt x="8" y="18"/>
                    </a:lnTo>
                    <a:lnTo>
                      <a:pt x="10" y="16"/>
                    </a:lnTo>
                    <a:lnTo>
                      <a:pt x="10" y="8"/>
                    </a:lnTo>
                    <a:lnTo>
                      <a:pt x="10" y="4"/>
                    </a:lnTo>
                    <a:lnTo>
                      <a:pt x="8" y="2"/>
                    </a:lnTo>
                    <a:lnTo>
                      <a:pt x="4" y="0"/>
                    </a:lnTo>
                    <a:lnTo>
                      <a:pt x="2" y="2"/>
                    </a:lnTo>
                    <a:lnTo>
                      <a:pt x="2" y="2"/>
                    </a:lnTo>
                    <a:lnTo>
                      <a:pt x="0" y="2"/>
                    </a:lnTo>
                    <a:lnTo>
                      <a:pt x="0" y="4"/>
                    </a:lnTo>
                    <a:lnTo>
                      <a:pt x="2" y="8"/>
                    </a:lnTo>
                    <a:lnTo>
                      <a:pt x="2" y="8"/>
                    </a:lnTo>
                    <a:lnTo>
                      <a:pt x="2" y="12"/>
                    </a:lnTo>
                    <a:lnTo>
                      <a:pt x="2" y="18"/>
                    </a:lnTo>
                    <a:lnTo>
                      <a:pt x="2" y="22"/>
                    </a:lnTo>
                    <a:lnTo>
                      <a:pt x="2" y="22"/>
                    </a:lnTo>
                    <a:lnTo>
                      <a:pt x="6" y="22"/>
                    </a:lnTo>
                    <a:lnTo>
                      <a:pt x="6" y="2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8" name="Freeform 326"/>
              <p:cNvSpPr>
                <a:spLocks/>
              </p:cNvSpPr>
              <p:nvPr/>
            </p:nvSpPr>
            <p:spPr bwMode="auto">
              <a:xfrm>
                <a:off x="5657850" y="4003675"/>
                <a:ext cx="41275" cy="34925"/>
              </a:xfrm>
              <a:custGeom>
                <a:avLst/>
                <a:gdLst>
                  <a:gd name="T0" fmla="*/ 22 w 26"/>
                  <a:gd name="T1" fmla="*/ 12 h 22"/>
                  <a:gd name="T2" fmla="*/ 22 w 26"/>
                  <a:gd name="T3" fmla="*/ 12 h 22"/>
                  <a:gd name="T4" fmla="*/ 20 w 26"/>
                  <a:gd name="T5" fmla="*/ 8 h 22"/>
                  <a:gd name="T6" fmla="*/ 18 w 26"/>
                  <a:gd name="T7" fmla="*/ 6 h 22"/>
                  <a:gd name="T8" fmla="*/ 18 w 26"/>
                  <a:gd name="T9" fmla="*/ 4 h 22"/>
                  <a:gd name="T10" fmla="*/ 16 w 26"/>
                  <a:gd name="T11" fmla="*/ 2 h 22"/>
                  <a:gd name="T12" fmla="*/ 16 w 26"/>
                  <a:gd name="T13" fmla="*/ 2 h 22"/>
                  <a:gd name="T14" fmla="*/ 14 w 26"/>
                  <a:gd name="T15" fmla="*/ 0 h 22"/>
                  <a:gd name="T16" fmla="*/ 12 w 26"/>
                  <a:gd name="T17" fmla="*/ 2 h 22"/>
                  <a:gd name="T18" fmla="*/ 2 w 26"/>
                  <a:gd name="T19" fmla="*/ 6 h 22"/>
                  <a:gd name="T20" fmla="*/ 2 w 26"/>
                  <a:gd name="T21" fmla="*/ 6 h 22"/>
                  <a:gd name="T22" fmla="*/ 0 w 26"/>
                  <a:gd name="T23" fmla="*/ 10 h 22"/>
                  <a:gd name="T24" fmla="*/ 2 w 26"/>
                  <a:gd name="T25" fmla="*/ 12 h 22"/>
                  <a:gd name="T26" fmla="*/ 14 w 26"/>
                  <a:gd name="T27" fmla="*/ 20 h 22"/>
                  <a:gd name="T28" fmla="*/ 14 w 26"/>
                  <a:gd name="T29" fmla="*/ 20 h 22"/>
                  <a:gd name="T30" fmla="*/ 18 w 26"/>
                  <a:gd name="T31" fmla="*/ 22 h 22"/>
                  <a:gd name="T32" fmla="*/ 24 w 26"/>
                  <a:gd name="T33" fmla="*/ 20 h 22"/>
                  <a:gd name="T34" fmla="*/ 26 w 26"/>
                  <a:gd name="T35" fmla="*/ 16 h 22"/>
                  <a:gd name="T36" fmla="*/ 24 w 26"/>
                  <a:gd name="T37" fmla="*/ 14 h 22"/>
                  <a:gd name="T38" fmla="*/ 22 w 26"/>
                  <a:gd name="T39" fmla="*/ 12 h 22"/>
                  <a:gd name="T40" fmla="*/ 22 w 26"/>
                  <a:gd name="T4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22">
                    <a:moveTo>
                      <a:pt x="22" y="12"/>
                    </a:moveTo>
                    <a:lnTo>
                      <a:pt x="22" y="12"/>
                    </a:lnTo>
                    <a:lnTo>
                      <a:pt x="20" y="8"/>
                    </a:lnTo>
                    <a:lnTo>
                      <a:pt x="18" y="6"/>
                    </a:lnTo>
                    <a:lnTo>
                      <a:pt x="18" y="4"/>
                    </a:lnTo>
                    <a:lnTo>
                      <a:pt x="16" y="2"/>
                    </a:lnTo>
                    <a:lnTo>
                      <a:pt x="16" y="2"/>
                    </a:lnTo>
                    <a:lnTo>
                      <a:pt x="14" y="0"/>
                    </a:lnTo>
                    <a:lnTo>
                      <a:pt x="12" y="2"/>
                    </a:lnTo>
                    <a:lnTo>
                      <a:pt x="2" y="6"/>
                    </a:lnTo>
                    <a:lnTo>
                      <a:pt x="2" y="6"/>
                    </a:lnTo>
                    <a:lnTo>
                      <a:pt x="0" y="10"/>
                    </a:lnTo>
                    <a:lnTo>
                      <a:pt x="2" y="12"/>
                    </a:lnTo>
                    <a:lnTo>
                      <a:pt x="14" y="20"/>
                    </a:lnTo>
                    <a:lnTo>
                      <a:pt x="14" y="20"/>
                    </a:lnTo>
                    <a:lnTo>
                      <a:pt x="18" y="22"/>
                    </a:lnTo>
                    <a:lnTo>
                      <a:pt x="24" y="20"/>
                    </a:lnTo>
                    <a:lnTo>
                      <a:pt x="26" y="16"/>
                    </a:lnTo>
                    <a:lnTo>
                      <a:pt x="24" y="14"/>
                    </a:lnTo>
                    <a:lnTo>
                      <a:pt x="22" y="12"/>
                    </a:lnTo>
                    <a:lnTo>
                      <a:pt x="22"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9" name="Freeform 327"/>
              <p:cNvSpPr>
                <a:spLocks/>
              </p:cNvSpPr>
              <p:nvPr/>
            </p:nvSpPr>
            <p:spPr bwMode="auto">
              <a:xfrm>
                <a:off x="5372100" y="4114800"/>
                <a:ext cx="19050" cy="19050"/>
              </a:xfrm>
              <a:custGeom>
                <a:avLst/>
                <a:gdLst>
                  <a:gd name="T0" fmla="*/ 0 w 12"/>
                  <a:gd name="T1" fmla="*/ 0 h 12"/>
                  <a:gd name="T2" fmla="*/ 0 w 12"/>
                  <a:gd name="T3" fmla="*/ 0 h 12"/>
                  <a:gd name="T4" fmla="*/ 0 w 12"/>
                  <a:gd name="T5" fmla="*/ 4 h 12"/>
                  <a:gd name="T6" fmla="*/ 2 w 12"/>
                  <a:gd name="T7" fmla="*/ 8 h 12"/>
                  <a:gd name="T8" fmla="*/ 4 w 12"/>
                  <a:gd name="T9" fmla="*/ 10 h 12"/>
                  <a:gd name="T10" fmla="*/ 10 w 12"/>
                  <a:gd name="T11" fmla="*/ 12 h 12"/>
                  <a:gd name="T12" fmla="*/ 10 w 12"/>
                  <a:gd name="T13" fmla="*/ 12 h 12"/>
                  <a:gd name="T14" fmla="*/ 12 w 12"/>
                  <a:gd name="T15" fmla="*/ 10 h 12"/>
                  <a:gd name="T16" fmla="*/ 12 w 12"/>
                  <a:gd name="T17" fmla="*/ 8 h 12"/>
                  <a:gd name="T18" fmla="*/ 8 w 12"/>
                  <a:gd name="T19" fmla="*/ 4 h 12"/>
                  <a:gd name="T20" fmla="*/ 4 w 12"/>
                  <a:gd name="T21" fmla="*/ 0 h 12"/>
                  <a:gd name="T22" fmla="*/ 0 w 12"/>
                  <a:gd name="T23" fmla="*/ 0 h 12"/>
                  <a:gd name="T24" fmla="*/ 0 w 12"/>
                  <a:gd name="T25"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12">
                    <a:moveTo>
                      <a:pt x="0" y="0"/>
                    </a:moveTo>
                    <a:lnTo>
                      <a:pt x="0" y="0"/>
                    </a:lnTo>
                    <a:lnTo>
                      <a:pt x="0" y="4"/>
                    </a:lnTo>
                    <a:lnTo>
                      <a:pt x="2" y="8"/>
                    </a:lnTo>
                    <a:lnTo>
                      <a:pt x="4" y="10"/>
                    </a:lnTo>
                    <a:lnTo>
                      <a:pt x="10" y="12"/>
                    </a:lnTo>
                    <a:lnTo>
                      <a:pt x="10" y="12"/>
                    </a:lnTo>
                    <a:lnTo>
                      <a:pt x="12" y="10"/>
                    </a:lnTo>
                    <a:lnTo>
                      <a:pt x="12" y="8"/>
                    </a:lnTo>
                    <a:lnTo>
                      <a:pt x="8" y="4"/>
                    </a:lnTo>
                    <a:lnTo>
                      <a:pt x="4"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0" name="Freeform 328"/>
              <p:cNvSpPr>
                <a:spLocks/>
              </p:cNvSpPr>
              <p:nvPr/>
            </p:nvSpPr>
            <p:spPr bwMode="auto">
              <a:xfrm>
                <a:off x="5495925" y="4035425"/>
                <a:ext cx="92075" cy="76200"/>
              </a:xfrm>
              <a:custGeom>
                <a:avLst/>
                <a:gdLst>
                  <a:gd name="T0" fmla="*/ 44 w 58"/>
                  <a:gd name="T1" fmla="*/ 18 h 48"/>
                  <a:gd name="T2" fmla="*/ 44 w 58"/>
                  <a:gd name="T3" fmla="*/ 18 h 48"/>
                  <a:gd name="T4" fmla="*/ 42 w 58"/>
                  <a:gd name="T5" fmla="*/ 14 h 48"/>
                  <a:gd name="T6" fmla="*/ 38 w 58"/>
                  <a:gd name="T7" fmla="*/ 14 h 48"/>
                  <a:gd name="T8" fmla="*/ 30 w 58"/>
                  <a:gd name="T9" fmla="*/ 12 h 48"/>
                  <a:gd name="T10" fmla="*/ 24 w 58"/>
                  <a:gd name="T11" fmla="*/ 8 h 48"/>
                  <a:gd name="T12" fmla="*/ 18 w 58"/>
                  <a:gd name="T13" fmla="*/ 2 h 48"/>
                  <a:gd name="T14" fmla="*/ 18 w 58"/>
                  <a:gd name="T15" fmla="*/ 2 h 48"/>
                  <a:gd name="T16" fmla="*/ 12 w 58"/>
                  <a:gd name="T17" fmla="*/ 0 h 48"/>
                  <a:gd name="T18" fmla="*/ 6 w 58"/>
                  <a:gd name="T19" fmla="*/ 2 h 48"/>
                  <a:gd name="T20" fmla="*/ 0 w 58"/>
                  <a:gd name="T21" fmla="*/ 4 h 48"/>
                  <a:gd name="T22" fmla="*/ 0 w 58"/>
                  <a:gd name="T23" fmla="*/ 6 h 48"/>
                  <a:gd name="T24" fmla="*/ 0 w 58"/>
                  <a:gd name="T25" fmla="*/ 8 h 48"/>
                  <a:gd name="T26" fmla="*/ 0 w 58"/>
                  <a:gd name="T27" fmla="*/ 8 h 48"/>
                  <a:gd name="T28" fmla="*/ 6 w 58"/>
                  <a:gd name="T29" fmla="*/ 8 h 48"/>
                  <a:gd name="T30" fmla="*/ 20 w 58"/>
                  <a:gd name="T31" fmla="*/ 14 h 48"/>
                  <a:gd name="T32" fmla="*/ 20 w 58"/>
                  <a:gd name="T33" fmla="*/ 14 h 48"/>
                  <a:gd name="T34" fmla="*/ 24 w 58"/>
                  <a:gd name="T35" fmla="*/ 20 h 48"/>
                  <a:gd name="T36" fmla="*/ 26 w 58"/>
                  <a:gd name="T37" fmla="*/ 24 h 48"/>
                  <a:gd name="T38" fmla="*/ 28 w 58"/>
                  <a:gd name="T39" fmla="*/ 28 h 48"/>
                  <a:gd name="T40" fmla="*/ 32 w 58"/>
                  <a:gd name="T41" fmla="*/ 28 h 48"/>
                  <a:gd name="T42" fmla="*/ 32 w 58"/>
                  <a:gd name="T43" fmla="*/ 28 h 48"/>
                  <a:gd name="T44" fmla="*/ 36 w 58"/>
                  <a:gd name="T45" fmla="*/ 28 h 48"/>
                  <a:gd name="T46" fmla="*/ 38 w 58"/>
                  <a:gd name="T47" fmla="*/ 30 h 48"/>
                  <a:gd name="T48" fmla="*/ 44 w 58"/>
                  <a:gd name="T49" fmla="*/ 36 h 48"/>
                  <a:gd name="T50" fmla="*/ 48 w 58"/>
                  <a:gd name="T51" fmla="*/ 44 h 48"/>
                  <a:gd name="T52" fmla="*/ 54 w 58"/>
                  <a:gd name="T53" fmla="*/ 48 h 48"/>
                  <a:gd name="T54" fmla="*/ 54 w 58"/>
                  <a:gd name="T55" fmla="*/ 48 h 48"/>
                  <a:gd name="T56" fmla="*/ 58 w 58"/>
                  <a:gd name="T57" fmla="*/ 48 h 48"/>
                  <a:gd name="T58" fmla="*/ 58 w 58"/>
                  <a:gd name="T59" fmla="*/ 46 h 48"/>
                  <a:gd name="T60" fmla="*/ 58 w 58"/>
                  <a:gd name="T61" fmla="*/ 42 h 48"/>
                  <a:gd name="T62" fmla="*/ 54 w 58"/>
                  <a:gd name="T63" fmla="*/ 40 h 48"/>
                  <a:gd name="T64" fmla="*/ 54 w 58"/>
                  <a:gd name="T65" fmla="*/ 40 h 48"/>
                  <a:gd name="T66" fmla="*/ 50 w 58"/>
                  <a:gd name="T67" fmla="*/ 36 h 48"/>
                  <a:gd name="T68" fmla="*/ 46 w 58"/>
                  <a:gd name="T69" fmla="*/ 32 h 48"/>
                  <a:gd name="T70" fmla="*/ 44 w 58"/>
                  <a:gd name="T71" fmla="*/ 18 h 48"/>
                  <a:gd name="T72" fmla="*/ 44 w 58"/>
                  <a:gd name="T73" fmla="*/ 1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8" h="48">
                    <a:moveTo>
                      <a:pt x="44" y="18"/>
                    </a:moveTo>
                    <a:lnTo>
                      <a:pt x="44" y="18"/>
                    </a:lnTo>
                    <a:lnTo>
                      <a:pt x="42" y="14"/>
                    </a:lnTo>
                    <a:lnTo>
                      <a:pt x="38" y="14"/>
                    </a:lnTo>
                    <a:lnTo>
                      <a:pt x="30" y="12"/>
                    </a:lnTo>
                    <a:lnTo>
                      <a:pt x="24" y="8"/>
                    </a:lnTo>
                    <a:lnTo>
                      <a:pt x="18" y="2"/>
                    </a:lnTo>
                    <a:lnTo>
                      <a:pt x="18" y="2"/>
                    </a:lnTo>
                    <a:lnTo>
                      <a:pt x="12" y="0"/>
                    </a:lnTo>
                    <a:lnTo>
                      <a:pt x="6" y="2"/>
                    </a:lnTo>
                    <a:lnTo>
                      <a:pt x="0" y="4"/>
                    </a:lnTo>
                    <a:lnTo>
                      <a:pt x="0" y="6"/>
                    </a:lnTo>
                    <a:lnTo>
                      <a:pt x="0" y="8"/>
                    </a:lnTo>
                    <a:lnTo>
                      <a:pt x="0" y="8"/>
                    </a:lnTo>
                    <a:lnTo>
                      <a:pt x="6" y="8"/>
                    </a:lnTo>
                    <a:lnTo>
                      <a:pt x="20" y="14"/>
                    </a:lnTo>
                    <a:lnTo>
                      <a:pt x="20" y="14"/>
                    </a:lnTo>
                    <a:lnTo>
                      <a:pt x="24" y="20"/>
                    </a:lnTo>
                    <a:lnTo>
                      <a:pt x="26" y="24"/>
                    </a:lnTo>
                    <a:lnTo>
                      <a:pt x="28" y="28"/>
                    </a:lnTo>
                    <a:lnTo>
                      <a:pt x="32" y="28"/>
                    </a:lnTo>
                    <a:lnTo>
                      <a:pt x="32" y="28"/>
                    </a:lnTo>
                    <a:lnTo>
                      <a:pt x="36" y="28"/>
                    </a:lnTo>
                    <a:lnTo>
                      <a:pt x="38" y="30"/>
                    </a:lnTo>
                    <a:lnTo>
                      <a:pt x="44" y="36"/>
                    </a:lnTo>
                    <a:lnTo>
                      <a:pt x="48" y="44"/>
                    </a:lnTo>
                    <a:lnTo>
                      <a:pt x="54" y="48"/>
                    </a:lnTo>
                    <a:lnTo>
                      <a:pt x="54" y="48"/>
                    </a:lnTo>
                    <a:lnTo>
                      <a:pt x="58" y="48"/>
                    </a:lnTo>
                    <a:lnTo>
                      <a:pt x="58" y="46"/>
                    </a:lnTo>
                    <a:lnTo>
                      <a:pt x="58" y="42"/>
                    </a:lnTo>
                    <a:lnTo>
                      <a:pt x="54" y="40"/>
                    </a:lnTo>
                    <a:lnTo>
                      <a:pt x="54" y="40"/>
                    </a:lnTo>
                    <a:lnTo>
                      <a:pt x="50" y="36"/>
                    </a:lnTo>
                    <a:lnTo>
                      <a:pt x="46" y="32"/>
                    </a:lnTo>
                    <a:lnTo>
                      <a:pt x="44" y="18"/>
                    </a:lnTo>
                    <a:lnTo>
                      <a:pt x="44" y="1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1" name="Freeform 329"/>
              <p:cNvSpPr>
                <a:spLocks/>
              </p:cNvSpPr>
              <p:nvPr/>
            </p:nvSpPr>
            <p:spPr bwMode="auto">
              <a:xfrm>
                <a:off x="5340350" y="3829050"/>
                <a:ext cx="361950" cy="396875"/>
              </a:xfrm>
              <a:custGeom>
                <a:avLst/>
                <a:gdLst>
                  <a:gd name="T0" fmla="*/ 176 w 228"/>
                  <a:gd name="T1" fmla="*/ 22 h 250"/>
                  <a:gd name="T2" fmla="*/ 164 w 228"/>
                  <a:gd name="T3" fmla="*/ 18 h 250"/>
                  <a:gd name="T4" fmla="*/ 154 w 228"/>
                  <a:gd name="T5" fmla="*/ 8 h 250"/>
                  <a:gd name="T6" fmla="*/ 146 w 228"/>
                  <a:gd name="T7" fmla="*/ 10 h 250"/>
                  <a:gd name="T8" fmla="*/ 128 w 228"/>
                  <a:gd name="T9" fmla="*/ 16 h 250"/>
                  <a:gd name="T10" fmla="*/ 104 w 228"/>
                  <a:gd name="T11" fmla="*/ 20 h 250"/>
                  <a:gd name="T12" fmla="*/ 90 w 228"/>
                  <a:gd name="T13" fmla="*/ 30 h 250"/>
                  <a:gd name="T14" fmla="*/ 70 w 228"/>
                  <a:gd name="T15" fmla="*/ 28 h 250"/>
                  <a:gd name="T16" fmla="*/ 32 w 228"/>
                  <a:gd name="T17" fmla="*/ 42 h 250"/>
                  <a:gd name="T18" fmla="*/ 32 w 228"/>
                  <a:gd name="T19" fmla="*/ 42 h 250"/>
                  <a:gd name="T20" fmla="*/ 28 w 228"/>
                  <a:gd name="T21" fmla="*/ 60 h 250"/>
                  <a:gd name="T22" fmla="*/ 10 w 228"/>
                  <a:gd name="T23" fmla="*/ 82 h 250"/>
                  <a:gd name="T24" fmla="*/ 8 w 228"/>
                  <a:gd name="T25" fmla="*/ 96 h 250"/>
                  <a:gd name="T26" fmla="*/ 8 w 228"/>
                  <a:gd name="T27" fmla="*/ 112 h 250"/>
                  <a:gd name="T28" fmla="*/ 28 w 228"/>
                  <a:gd name="T29" fmla="*/ 128 h 250"/>
                  <a:gd name="T30" fmla="*/ 24 w 228"/>
                  <a:gd name="T31" fmla="*/ 136 h 250"/>
                  <a:gd name="T32" fmla="*/ 40 w 228"/>
                  <a:gd name="T33" fmla="*/ 162 h 250"/>
                  <a:gd name="T34" fmla="*/ 60 w 228"/>
                  <a:gd name="T35" fmla="*/ 160 h 250"/>
                  <a:gd name="T36" fmla="*/ 90 w 228"/>
                  <a:gd name="T37" fmla="*/ 164 h 250"/>
                  <a:gd name="T38" fmla="*/ 102 w 228"/>
                  <a:gd name="T39" fmla="*/ 174 h 250"/>
                  <a:gd name="T40" fmla="*/ 64 w 228"/>
                  <a:gd name="T41" fmla="*/ 162 h 250"/>
                  <a:gd name="T42" fmla="*/ 44 w 228"/>
                  <a:gd name="T43" fmla="*/ 168 h 250"/>
                  <a:gd name="T44" fmla="*/ 38 w 228"/>
                  <a:gd name="T45" fmla="*/ 184 h 250"/>
                  <a:gd name="T46" fmla="*/ 50 w 228"/>
                  <a:gd name="T47" fmla="*/ 196 h 250"/>
                  <a:gd name="T48" fmla="*/ 52 w 228"/>
                  <a:gd name="T49" fmla="*/ 220 h 250"/>
                  <a:gd name="T50" fmla="*/ 66 w 228"/>
                  <a:gd name="T51" fmla="*/ 224 h 250"/>
                  <a:gd name="T52" fmla="*/ 80 w 228"/>
                  <a:gd name="T53" fmla="*/ 250 h 250"/>
                  <a:gd name="T54" fmla="*/ 90 w 228"/>
                  <a:gd name="T55" fmla="*/ 230 h 250"/>
                  <a:gd name="T56" fmla="*/ 108 w 228"/>
                  <a:gd name="T57" fmla="*/ 246 h 250"/>
                  <a:gd name="T58" fmla="*/ 94 w 228"/>
                  <a:gd name="T59" fmla="*/ 196 h 250"/>
                  <a:gd name="T60" fmla="*/ 110 w 228"/>
                  <a:gd name="T61" fmla="*/ 210 h 250"/>
                  <a:gd name="T62" fmla="*/ 110 w 228"/>
                  <a:gd name="T63" fmla="*/ 194 h 250"/>
                  <a:gd name="T64" fmla="*/ 106 w 228"/>
                  <a:gd name="T65" fmla="*/ 182 h 250"/>
                  <a:gd name="T66" fmla="*/ 134 w 228"/>
                  <a:gd name="T67" fmla="*/ 192 h 250"/>
                  <a:gd name="T68" fmla="*/ 138 w 228"/>
                  <a:gd name="T69" fmla="*/ 172 h 250"/>
                  <a:gd name="T70" fmla="*/ 120 w 228"/>
                  <a:gd name="T71" fmla="*/ 154 h 250"/>
                  <a:gd name="T72" fmla="*/ 94 w 228"/>
                  <a:gd name="T73" fmla="*/ 138 h 250"/>
                  <a:gd name="T74" fmla="*/ 100 w 228"/>
                  <a:gd name="T75" fmla="*/ 126 h 250"/>
                  <a:gd name="T76" fmla="*/ 106 w 228"/>
                  <a:gd name="T77" fmla="*/ 116 h 250"/>
                  <a:gd name="T78" fmla="*/ 112 w 228"/>
                  <a:gd name="T79" fmla="*/ 120 h 250"/>
                  <a:gd name="T80" fmla="*/ 86 w 228"/>
                  <a:gd name="T81" fmla="*/ 68 h 250"/>
                  <a:gd name="T82" fmla="*/ 98 w 228"/>
                  <a:gd name="T83" fmla="*/ 64 h 250"/>
                  <a:gd name="T84" fmla="*/ 114 w 228"/>
                  <a:gd name="T85" fmla="*/ 82 h 250"/>
                  <a:gd name="T86" fmla="*/ 118 w 228"/>
                  <a:gd name="T87" fmla="*/ 76 h 250"/>
                  <a:gd name="T88" fmla="*/ 138 w 228"/>
                  <a:gd name="T89" fmla="*/ 84 h 250"/>
                  <a:gd name="T90" fmla="*/ 128 w 228"/>
                  <a:gd name="T91" fmla="*/ 66 h 250"/>
                  <a:gd name="T92" fmla="*/ 138 w 228"/>
                  <a:gd name="T93" fmla="*/ 64 h 250"/>
                  <a:gd name="T94" fmla="*/ 128 w 228"/>
                  <a:gd name="T95" fmla="*/ 52 h 250"/>
                  <a:gd name="T96" fmla="*/ 160 w 228"/>
                  <a:gd name="T97" fmla="*/ 40 h 250"/>
                  <a:gd name="T98" fmla="*/ 182 w 228"/>
                  <a:gd name="T99" fmla="*/ 38 h 250"/>
                  <a:gd name="T100" fmla="*/ 206 w 228"/>
                  <a:gd name="T101" fmla="*/ 48 h 250"/>
                  <a:gd name="T102" fmla="*/ 220 w 228"/>
                  <a:gd name="T103" fmla="*/ 22 h 250"/>
                  <a:gd name="T104" fmla="*/ 218 w 228"/>
                  <a:gd name="T105" fmla="*/ 2 h 250"/>
                  <a:gd name="T106" fmla="*/ 216 w 228"/>
                  <a:gd name="T107" fmla="*/ 2 h 250"/>
                  <a:gd name="T108" fmla="*/ 202 w 228"/>
                  <a:gd name="T109"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28" h="250">
                    <a:moveTo>
                      <a:pt x="202" y="20"/>
                    </a:moveTo>
                    <a:lnTo>
                      <a:pt x="202" y="20"/>
                    </a:lnTo>
                    <a:lnTo>
                      <a:pt x="194" y="22"/>
                    </a:lnTo>
                    <a:lnTo>
                      <a:pt x="188" y="24"/>
                    </a:lnTo>
                    <a:lnTo>
                      <a:pt x="182" y="24"/>
                    </a:lnTo>
                    <a:lnTo>
                      <a:pt x="176" y="22"/>
                    </a:lnTo>
                    <a:lnTo>
                      <a:pt x="176" y="22"/>
                    </a:lnTo>
                    <a:lnTo>
                      <a:pt x="174" y="18"/>
                    </a:lnTo>
                    <a:lnTo>
                      <a:pt x="174" y="18"/>
                    </a:lnTo>
                    <a:lnTo>
                      <a:pt x="172" y="18"/>
                    </a:lnTo>
                    <a:lnTo>
                      <a:pt x="172" y="18"/>
                    </a:lnTo>
                    <a:lnTo>
                      <a:pt x="168" y="16"/>
                    </a:lnTo>
                    <a:lnTo>
                      <a:pt x="166" y="16"/>
                    </a:lnTo>
                    <a:lnTo>
                      <a:pt x="164" y="18"/>
                    </a:lnTo>
                    <a:lnTo>
                      <a:pt x="160" y="16"/>
                    </a:lnTo>
                    <a:lnTo>
                      <a:pt x="160" y="16"/>
                    </a:lnTo>
                    <a:lnTo>
                      <a:pt x="158" y="12"/>
                    </a:lnTo>
                    <a:lnTo>
                      <a:pt x="158" y="12"/>
                    </a:lnTo>
                    <a:lnTo>
                      <a:pt x="156" y="8"/>
                    </a:lnTo>
                    <a:lnTo>
                      <a:pt x="156" y="8"/>
                    </a:lnTo>
                    <a:lnTo>
                      <a:pt x="154" y="8"/>
                    </a:lnTo>
                    <a:lnTo>
                      <a:pt x="152" y="10"/>
                    </a:lnTo>
                    <a:lnTo>
                      <a:pt x="150" y="12"/>
                    </a:lnTo>
                    <a:lnTo>
                      <a:pt x="148" y="10"/>
                    </a:lnTo>
                    <a:lnTo>
                      <a:pt x="148" y="10"/>
                    </a:lnTo>
                    <a:lnTo>
                      <a:pt x="148" y="10"/>
                    </a:lnTo>
                    <a:lnTo>
                      <a:pt x="148" y="10"/>
                    </a:lnTo>
                    <a:lnTo>
                      <a:pt x="146" y="10"/>
                    </a:lnTo>
                    <a:lnTo>
                      <a:pt x="146" y="10"/>
                    </a:lnTo>
                    <a:lnTo>
                      <a:pt x="146" y="10"/>
                    </a:lnTo>
                    <a:lnTo>
                      <a:pt x="146" y="10"/>
                    </a:lnTo>
                    <a:lnTo>
                      <a:pt x="144" y="10"/>
                    </a:lnTo>
                    <a:lnTo>
                      <a:pt x="142" y="10"/>
                    </a:lnTo>
                    <a:lnTo>
                      <a:pt x="136" y="14"/>
                    </a:lnTo>
                    <a:lnTo>
                      <a:pt x="128" y="16"/>
                    </a:lnTo>
                    <a:lnTo>
                      <a:pt x="124" y="18"/>
                    </a:lnTo>
                    <a:lnTo>
                      <a:pt x="120" y="18"/>
                    </a:lnTo>
                    <a:lnTo>
                      <a:pt x="120" y="18"/>
                    </a:lnTo>
                    <a:lnTo>
                      <a:pt x="112" y="16"/>
                    </a:lnTo>
                    <a:lnTo>
                      <a:pt x="110" y="18"/>
                    </a:lnTo>
                    <a:lnTo>
                      <a:pt x="108" y="22"/>
                    </a:lnTo>
                    <a:lnTo>
                      <a:pt x="104" y="20"/>
                    </a:lnTo>
                    <a:lnTo>
                      <a:pt x="104" y="20"/>
                    </a:lnTo>
                    <a:lnTo>
                      <a:pt x="100" y="18"/>
                    </a:lnTo>
                    <a:lnTo>
                      <a:pt x="100" y="18"/>
                    </a:lnTo>
                    <a:lnTo>
                      <a:pt x="98" y="20"/>
                    </a:lnTo>
                    <a:lnTo>
                      <a:pt x="96" y="22"/>
                    </a:lnTo>
                    <a:lnTo>
                      <a:pt x="94" y="26"/>
                    </a:lnTo>
                    <a:lnTo>
                      <a:pt x="90" y="30"/>
                    </a:lnTo>
                    <a:lnTo>
                      <a:pt x="88" y="30"/>
                    </a:lnTo>
                    <a:lnTo>
                      <a:pt x="84" y="30"/>
                    </a:lnTo>
                    <a:lnTo>
                      <a:pt x="84" y="30"/>
                    </a:lnTo>
                    <a:lnTo>
                      <a:pt x="76" y="28"/>
                    </a:lnTo>
                    <a:lnTo>
                      <a:pt x="76" y="28"/>
                    </a:lnTo>
                    <a:lnTo>
                      <a:pt x="70" y="28"/>
                    </a:lnTo>
                    <a:lnTo>
                      <a:pt x="70" y="28"/>
                    </a:lnTo>
                    <a:lnTo>
                      <a:pt x="68" y="28"/>
                    </a:lnTo>
                    <a:lnTo>
                      <a:pt x="66" y="30"/>
                    </a:lnTo>
                    <a:lnTo>
                      <a:pt x="64" y="34"/>
                    </a:lnTo>
                    <a:lnTo>
                      <a:pt x="60" y="36"/>
                    </a:lnTo>
                    <a:lnTo>
                      <a:pt x="56" y="38"/>
                    </a:lnTo>
                    <a:lnTo>
                      <a:pt x="46" y="42"/>
                    </a:lnTo>
                    <a:lnTo>
                      <a:pt x="32" y="42"/>
                    </a:lnTo>
                    <a:lnTo>
                      <a:pt x="32" y="42"/>
                    </a:lnTo>
                    <a:lnTo>
                      <a:pt x="32" y="42"/>
                    </a:lnTo>
                    <a:lnTo>
                      <a:pt x="32" y="42"/>
                    </a:lnTo>
                    <a:lnTo>
                      <a:pt x="32" y="42"/>
                    </a:lnTo>
                    <a:lnTo>
                      <a:pt x="32" y="42"/>
                    </a:lnTo>
                    <a:lnTo>
                      <a:pt x="32" y="42"/>
                    </a:lnTo>
                    <a:lnTo>
                      <a:pt x="32" y="42"/>
                    </a:lnTo>
                    <a:lnTo>
                      <a:pt x="32" y="46"/>
                    </a:lnTo>
                    <a:lnTo>
                      <a:pt x="34" y="48"/>
                    </a:lnTo>
                    <a:lnTo>
                      <a:pt x="34" y="52"/>
                    </a:lnTo>
                    <a:lnTo>
                      <a:pt x="34" y="56"/>
                    </a:lnTo>
                    <a:lnTo>
                      <a:pt x="34" y="56"/>
                    </a:lnTo>
                    <a:lnTo>
                      <a:pt x="30" y="60"/>
                    </a:lnTo>
                    <a:lnTo>
                      <a:pt x="28" y="60"/>
                    </a:lnTo>
                    <a:lnTo>
                      <a:pt x="24" y="62"/>
                    </a:lnTo>
                    <a:lnTo>
                      <a:pt x="22" y="74"/>
                    </a:lnTo>
                    <a:lnTo>
                      <a:pt x="22" y="74"/>
                    </a:lnTo>
                    <a:lnTo>
                      <a:pt x="20" y="78"/>
                    </a:lnTo>
                    <a:lnTo>
                      <a:pt x="16" y="80"/>
                    </a:lnTo>
                    <a:lnTo>
                      <a:pt x="12" y="80"/>
                    </a:lnTo>
                    <a:lnTo>
                      <a:pt x="10" y="82"/>
                    </a:lnTo>
                    <a:lnTo>
                      <a:pt x="10" y="82"/>
                    </a:lnTo>
                    <a:lnTo>
                      <a:pt x="10" y="86"/>
                    </a:lnTo>
                    <a:lnTo>
                      <a:pt x="10" y="88"/>
                    </a:lnTo>
                    <a:lnTo>
                      <a:pt x="14" y="92"/>
                    </a:lnTo>
                    <a:lnTo>
                      <a:pt x="14" y="92"/>
                    </a:lnTo>
                    <a:lnTo>
                      <a:pt x="10" y="94"/>
                    </a:lnTo>
                    <a:lnTo>
                      <a:pt x="8" y="96"/>
                    </a:lnTo>
                    <a:lnTo>
                      <a:pt x="0" y="98"/>
                    </a:lnTo>
                    <a:lnTo>
                      <a:pt x="0" y="98"/>
                    </a:lnTo>
                    <a:lnTo>
                      <a:pt x="0" y="98"/>
                    </a:lnTo>
                    <a:lnTo>
                      <a:pt x="0" y="98"/>
                    </a:lnTo>
                    <a:lnTo>
                      <a:pt x="0" y="98"/>
                    </a:lnTo>
                    <a:lnTo>
                      <a:pt x="0" y="98"/>
                    </a:lnTo>
                    <a:lnTo>
                      <a:pt x="8" y="112"/>
                    </a:lnTo>
                    <a:lnTo>
                      <a:pt x="14" y="120"/>
                    </a:lnTo>
                    <a:lnTo>
                      <a:pt x="18" y="124"/>
                    </a:lnTo>
                    <a:lnTo>
                      <a:pt x="22" y="128"/>
                    </a:lnTo>
                    <a:lnTo>
                      <a:pt x="22" y="128"/>
                    </a:lnTo>
                    <a:lnTo>
                      <a:pt x="24" y="132"/>
                    </a:lnTo>
                    <a:lnTo>
                      <a:pt x="24" y="130"/>
                    </a:lnTo>
                    <a:lnTo>
                      <a:pt x="28" y="128"/>
                    </a:lnTo>
                    <a:lnTo>
                      <a:pt x="32" y="130"/>
                    </a:lnTo>
                    <a:lnTo>
                      <a:pt x="36" y="132"/>
                    </a:lnTo>
                    <a:lnTo>
                      <a:pt x="36" y="132"/>
                    </a:lnTo>
                    <a:lnTo>
                      <a:pt x="38" y="134"/>
                    </a:lnTo>
                    <a:lnTo>
                      <a:pt x="38" y="134"/>
                    </a:lnTo>
                    <a:lnTo>
                      <a:pt x="30" y="134"/>
                    </a:lnTo>
                    <a:lnTo>
                      <a:pt x="24" y="136"/>
                    </a:lnTo>
                    <a:lnTo>
                      <a:pt x="24" y="138"/>
                    </a:lnTo>
                    <a:lnTo>
                      <a:pt x="26" y="142"/>
                    </a:lnTo>
                    <a:lnTo>
                      <a:pt x="26" y="142"/>
                    </a:lnTo>
                    <a:lnTo>
                      <a:pt x="32" y="150"/>
                    </a:lnTo>
                    <a:lnTo>
                      <a:pt x="34" y="158"/>
                    </a:lnTo>
                    <a:lnTo>
                      <a:pt x="38" y="162"/>
                    </a:lnTo>
                    <a:lnTo>
                      <a:pt x="40" y="162"/>
                    </a:lnTo>
                    <a:lnTo>
                      <a:pt x="42" y="160"/>
                    </a:lnTo>
                    <a:lnTo>
                      <a:pt x="42" y="160"/>
                    </a:lnTo>
                    <a:lnTo>
                      <a:pt x="46" y="158"/>
                    </a:lnTo>
                    <a:lnTo>
                      <a:pt x="48" y="160"/>
                    </a:lnTo>
                    <a:lnTo>
                      <a:pt x="50" y="160"/>
                    </a:lnTo>
                    <a:lnTo>
                      <a:pt x="60" y="160"/>
                    </a:lnTo>
                    <a:lnTo>
                      <a:pt x="60" y="160"/>
                    </a:lnTo>
                    <a:lnTo>
                      <a:pt x="70" y="158"/>
                    </a:lnTo>
                    <a:lnTo>
                      <a:pt x="74" y="160"/>
                    </a:lnTo>
                    <a:lnTo>
                      <a:pt x="76" y="162"/>
                    </a:lnTo>
                    <a:lnTo>
                      <a:pt x="80" y="160"/>
                    </a:lnTo>
                    <a:lnTo>
                      <a:pt x="80" y="160"/>
                    </a:lnTo>
                    <a:lnTo>
                      <a:pt x="86" y="160"/>
                    </a:lnTo>
                    <a:lnTo>
                      <a:pt x="90" y="164"/>
                    </a:lnTo>
                    <a:lnTo>
                      <a:pt x="96" y="166"/>
                    </a:lnTo>
                    <a:lnTo>
                      <a:pt x="100" y="166"/>
                    </a:lnTo>
                    <a:lnTo>
                      <a:pt x="100" y="166"/>
                    </a:lnTo>
                    <a:lnTo>
                      <a:pt x="106" y="168"/>
                    </a:lnTo>
                    <a:lnTo>
                      <a:pt x="108" y="170"/>
                    </a:lnTo>
                    <a:lnTo>
                      <a:pt x="108" y="172"/>
                    </a:lnTo>
                    <a:lnTo>
                      <a:pt x="102" y="174"/>
                    </a:lnTo>
                    <a:lnTo>
                      <a:pt x="102" y="174"/>
                    </a:lnTo>
                    <a:lnTo>
                      <a:pt x="96" y="176"/>
                    </a:lnTo>
                    <a:lnTo>
                      <a:pt x="90" y="176"/>
                    </a:lnTo>
                    <a:lnTo>
                      <a:pt x="78" y="168"/>
                    </a:lnTo>
                    <a:lnTo>
                      <a:pt x="78" y="168"/>
                    </a:lnTo>
                    <a:lnTo>
                      <a:pt x="70" y="164"/>
                    </a:lnTo>
                    <a:lnTo>
                      <a:pt x="64" y="162"/>
                    </a:lnTo>
                    <a:lnTo>
                      <a:pt x="62" y="164"/>
                    </a:lnTo>
                    <a:lnTo>
                      <a:pt x="58" y="168"/>
                    </a:lnTo>
                    <a:lnTo>
                      <a:pt x="58" y="168"/>
                    </a:lnTo>
                    <a:lnTo>
                      <a:pt x="56" y="170"/>
                    </a:lnTo>
                    <a:lnTo>
                      <a:pt x="54" y="170"/>
                    </a:lnTo>
                    <a:lnTo>
                      <a:pt x="48" y="168"/>
                    </a:lnTo>
                    <a:lnTo>
                      <a:pt x="44" y="168"/>
                    </a:lnTo>
                    <a:lnTo>
                      <a:pt x="44" y="170"/>
                    </a:lnTo>
                    <a:lnTo>
                      <a:pt x="42" y="174"/>
                    </a:lnTo>
                    <a:lnTo>
                      <a:pt x="42" y="174"/>
                    </a:lnTo>
                    <a:lnTo>
                      <a:pt x="40" y="180"/>
                    </a:lnTo>
                    <a:lnTo>
                      <a:pt x="38" y="182"/>
                    </a:lnTo>
                    <a:lnTo>
                      <a:pt x="36" y="182"/>
                    </a:lnTo>
                    <a:lnTo>
                      <a:pt x="38" y="184"/>
                    </a:lnTo>
                    <a:lnTo>
                      <a:pt x="38" y="184"/>
                    </a:lnTo>
                    <a:lnTo>
                      <a:pt x="42" y="188"/>
                    </a:lnTo>
                    <a:lnTo>
                      <a:pt x="42" y="192"/>
                    </a:lnTo>
                    <a:lnTo>
                      <a:pt x="42" y="194"/>
                    </a:lnTo>
                    <a:lnTo>
                      <a:pt x="46" y="196"/>
                    </a:lnTo>
                    <a:lnTo>
                      <a:pt x="46" y="196"/>
                    </a:lnTo>
                    <a:lnTo>
                      <a:pt x="50" y="196"/>
                    </a:lnTo>
                    <a:lnTo>
                      <a:pt x="52" y="196"/>
                    </a:lnTo>
                    <a:lnTo>
                      <a:pt x="56" y="202"/>
                    </a:lnTo>
                    <a:lnTo>
                      <a:pt x="54" y="208"/>
                    </a:lnTo>
                    <a:lnTo>
                      <a:pt x="52" y="212"/>
                    </a:lnTo>
                    <a:lnTo>
                      <a:pt x="52" y="212"/>
                    </a:lnTo>
                    <a:lnTo>
                      <a:pt x="52" y="216"/>
                    </a:lnTo>
                    <a:lnTo>
                      <a:pt x="52" y="220"/>
                    </a:lnTo>
                    <a:lnTo>
                      <a:pt x="56" y="230"/>
                    </a:lnTo>
                    <a:lnTo>
                      <a:pt x="60" y="232"/>
                    </a:lnTo>
                    <a:lnTo>
                      <a:pt x="62" y="234"/>
                    </a:lnTo>
                    <a:lnTo>
                      <a:pt x="64" y="232"/>
                    </a:lnTo>
                    <a:lnTo>
                      <a:pt x="66" y="228"/>
                    </a:lnTo>
                    <a:lnTo>
                      <a:pt x="66" y="228"/>
                    </a:lnTo>
                    <a:lnTo>
                      <a:pt x="66" y="224"/>
                    </a:lnTo>
                    <a:lnTo>
                      <a:pt x="68" y="220"/>
                    </a:lnTo>
                    <a:lnTo>
                      <a:pt x="70" y="222"/>
                    </a:lnTo>
                    <a:lnTo>
                      <a:pt x="72" y="224"/>
                    </a:lnTo>
                    <a:lnTo>
                      <a:pt x="76" y="232"/>
                    </a:lnTo>
                    <a:lnTo>
                      <a:pt x="78" y="242"/>
                    </a:lnTo>
                    <a:lnTo>
                      <a:pt x="78" y="242"/>
                    </a:lnTo>
                    <a:lnTo>
                      <a:pt x="80" y="250"/>
                    </a:lnTo>
                    <a:lnTo>
                      <a:pt x="80" y="250"/>
                    </a:lnTo>
                    <a:lnTo>
                      <a:pt x="82" y="250"/>
                    </a:lnTo>
                    <a:lnTo>
                      <a:pt x="86" y="246"/>
                    </a:lnTo>
                    <a:lnTo>
                      <a:pt x="86" y="238"/>
                    </a:lnTo>
                    <a:lnTo>
                      <a:pt x="86" y="238"/>
                    </a:lnTo>
                    <a:lnTo>
                      <a:pt x="88" y="232"/>
                    </a:lnTo>
                    <a:lnTo>
                      <a:pt x="90" y="230"/>
                    </a:lnTo>
                    <a:lnTo>
                      <a:pt x="92" y="232"/>
                    </a:lnTo>
                    <a:lnTo>
                      <a:pt x="94" y="236"/>
                    </a:lnTo>
                    <a:lnTo>
                      <a:pt x="100" y="246"/>
                    </a:lnTo>
                    <a:lnTo>
                      <a:pt x="104" y="248"/>
                    </a:lnTo>
                    <a:lnTo>
                      <a:pt x="106" y="248"/>
                    </a:lnTo>
                    <a:lnTo>
                      <a:pt x="106" y="248"/>
                    </a:lnTo>
                    <a:lnTo>
                      <a:pt x="108" y="246"/>
                    </a:lnTo>
                    <a:lnTo>
                      <a:pt x="106" y="240"/>
                    </a:lnTo>
                    <a:lnTo>
                      <a:pt x="100" y="222"/>
                    </a:lnTo>
                    <a:lnTo>
                      <a:pt x="94" y="204"/>
                    </a:lnTo>
                    <a:lnTo>
                      <a:pt x="92" y="198"/>
                    </a:lnTo>
                    <a:lnTo>
                      <a:pt x="92" y="196"/>
                    </a:lnTo>
                    <a:lnTo>
                      <a:pt x="94" y="196"/>
                    </a:lnTo>
                    <a:lnTo>
                      <a:pt x="94" y="196"/>
                    </a:lnTo>
                    <a:lnTo>
                      <a:pt x="100" y="198"/>
                    </a:lnTo>
                    <a:lnTo>
                      <a:pt x="102" y="200"/>
                    </a:lnTo>
                    <a:lnTo>
                      <a:pt x="104" y="202"/>
                    </a:lnTo>
                    <a:lnTo>
                      <a:pt x="106" y="206"/>
                    </a:lnTo>
                    <a:lnTo>
                      <a:pt x="106" y="206"/>
                    </a:lnTo>
                    <a:lnTo>
                      <a:pt x="106" y="210"/>
                    </a:lnTo>
                    <a:lnTo>
                      <a:pt x="110" y="210"/>
                    </a:lnTo>
                    <a:lnTo>
                      <a:pt x="118" y="206"/>
                    </a:lnTo>
                    <a:lnTo>
                      <a:pt x="118" y="206"/>
                    </a:lnTo>
                    <a:lnTo>
                      <a:pt x="120" y="204"/>
                    </a:lnTo>
                    <a:lnTo>
                      <a:pt x="120" y="200"/>
                    </a:lnTo>
                    <a:lnTo>
                      <a:pt x="116" y="196"/>
                    </a:lnTo>
                    <a:lnTo>
                      <a:pt x="110" y="194"/>
                    </a:lnTo>
                    <a:lnTo>
                      <a:pt x="110" y="194"/>
                    </a:lnTo>
                    <a:lnTo>
                      <a:pt x="108" y="194"/>
                    </a:lnTo>
                    <a:lnTo>
                      <a:pt x="108" y="192"/>
                    </a:lnTo>
                    <a:lnTo>
                      <a:pt x="108" y="190"/>
                    </a:lnTo>
                    <a:lnTo>
                      <a:pt x="106" y="186"/>
                    </a:lnTo>
                    <a:lnTo>
                      <a:pt x="106" y="186"/>
                    </a:lnTo>
                    <a:lnTo>
                      <a:pt x="104" y="184"/>
                    </a:lnTo>
                    <a:lnTo>
                      <a:pt x="106" y="182"/>
                    </a:lnTo>
                    <a:lnTo>
                      <a:pt x="110" y="178"/>
                    </a:lnTo>
                    <a:lnTo>
                      <a:pt x="116" y="176"/>
                    </a:lnTo>
                    <a:lnTo>
                      <a:pt x="120" y="176"/>
                    </a:lnTo>
                    <a:lnTo>
                      <a:pt x="122" y="178"/>
                    </a:lnTo>
                    <a:lnTo>
                      <a:pt x="122" y="178"/>
                    </a:lnTo>
                    <a:lnTo>
                      <a:pt x="130" y="188"/>
                    </a:lnTo>
                    <a:lnTo>
                      <a:pt x="134" y="192"/>
                    </a:lnTo>
                    <a:lnTo>
                      <a:pt x="138" y="192"/>
                    </a:lnTo>
                    <a:lnTo>
                      <a:pt x="138" y="192"/>
                    </a:lnTo>
                    <a:lnTo>
                      <a:pt x="140" y="188"/>
                    </a:lnTo>
                    <a:lnTo>
                      <a:pt x="140" y="184"/>
                    </a:lnTo>
                    <a:lnTo>
                      <a:pt x="138" y="178"/>
                    </a:lnTo>
                    <a:lnTo>
                      <a:pt x="138" y="172"/>
                    </a:lnTo>
                    <a:lnTo>
                      <a:pt x="138" y="172"/>
                    </a:lnTo>
                    <a:lnTo>
                      <a:pt x="138" y="170"/>
                    </a:lnTo>
                    <a:lnTo>
                      <a:pt x="138" y="168"/>
                    </a:lnTo>
                    <a:lnTo>
                      <a:pt x="132" y="164"/>
                    </a:lnTo>
                    <a:lnTo>
                      <a:pt x="126" y="162"/>
                    </a:lnTo>
                    <a:lnTo>
                      <a:pt x="122" y="156"/>
                    </a:lnTo>
                    <a:lnTo>
                      <a:pt x="122" y="156"/>
                    </a:lnTo>
                    <a:lnTo>
                      <a:pt x="120" y="154"/>
                    </a:lnTo>
                    <a:lnTo>
                      <a:pt x="116" y="152"/>
                    </a:lnTo>
                    <a:lnTo>
                      <a:pt x="114" y="150"/>
                    </a:lnTo>
                    <a:lnTo>
                      <a:pt x="110" y="146"/>
                    </a:lnTo>
                    <a:lnTo>
                      <a:pt x="110" y="146"/>
                    </a:lnTo>
                    <a:lnTo>
                      <a:pt x="108" y="144"/>
                    </a:lnTo>
                    <a:lnTo>
                      <a:pt x="104" y="142"/>
                    </a:lnTo>
                    <a:lnTo>
                      <a:pt x="94" y="138"/>
                    </a:lnTo>
                    <a:lnTo>
                      <a:pt x="86" y="136"/>
                    </a:lnTo>
                    <a:lnTo>
                      <a:pt x="88" y="134"/>
                    </a:lnTo>
                    <a:lnTo>
                      <a:pt x="92" y="132"/>
                    </a:lnTo>
                    <a:lnTo>
                      <a:pt x="92" y="132"/>
                    </a:lnTo>
                    <a:lnTo>
                      <a:pt x="98" y="132"/>
                    </a:lnTo>
                    <a:lnTo>
                      <a:pt x="100" y="130"/>
                    </a:lnTo>
                    <a:lnTo>
                      <a:pt x="100" y="126"/>
                    </a:lnTo>
                    <a:lnTo>
                      <a:pt x="100" y="124"/>
                    </a:lnTo>
                    <a:lnTo>
                      <a:pt x="96" y="118"/>
                    </a:lnTo>
                    <a:lnTo>
                      <a:pt x="98" y="116"/>
                    </a:lnTo>
                    <a:lnTo>
                      <a:pt x="100" y="114"/>
                    </a:lnTo>
                    <a:lnTo>
                      <a:pt x="100" y="114"/>
                    </a:lnTo>
                    <a:lnTo>
                      <a:pt x="104" y="116"/>
                    </a:lnTo>
                    <a:lnTo>
                      <a:pt x="106" y="116"/>
                    </a:lnTo>
                    <a:lnTo>
                      <a:pt x="106" y="122"/>
                    </a:lnTo>
                    <a:lnTo>
                      <a:pt x="106" y="126"/>
                    </a:lnTo>
                    <a:lnTo>
                      <a:pt x="108" y="126"/>
                    </a:lnTo>
                    <a:lnTo>
                      <a:pt x="110" y="124"/>
                    </a:lnTo>
                    <a:lnTo>
                      <a:pt x="110" y="124"/>
                    </a:lnTo>
                    <a:lnTo>
                      <a:pt x="112" y="122"/>
                    </a:lnTo>
                    <a:lnTo>
                      <a:pt x="112" y="120"/>
                    </a:lnTo>
                    <a:lnTo>
                      <a:pt x="110" y="114"/>
                    </a:lnTo>
                    <a:lnTo>
                      <a:pt x="106" y="106"/>
                    </a:lnTo>
                    <a:lnTo>
                      <a:pt x="100" y="98"/>
                    </a:lnTo>
                    <a:lnTo>
                      <a:pt x="88" y="82"/>
                    </a:lnTo>
                    <a:lnTo>
                      <a:pt x="86" y="74"/>
                    </a:lnTo>
                    <a:lnTo>
                      <a:pt x="86" y="68"/>
                    </a:lnTo>
                    <a:lnTo>
                      <a:pt x="86" y="68"/>
                    </a:lnTo>
                    <a:lnTo>
                      <a:pt x="90" y="60"/>
                    </a:lnTo>
                    <a:lnTo>
                      <a:pt x="94" y="56"/>
                    </a:lnTo>
                    <a:lnTo>
                      <a:pt x="96" y="54"/>
                    </a:lnTo>
                    <a:lnTo>
                      <a:pt x="98" y="56"/>
                    </a:lnTo>
                    <a:lnTo>
                      <a:pt x="98" y="62"/>
                    </a:lnTo>
                    <a:lnTo>
                      <a:pt x="98" y="62"/>
                    </a:lnTo>
                    <a:lnTo>
                      <a:pt x="98" y="64"/>
                    </a:lnTo>
                    <a:lnTo>
                      <a:pt x="100" y="66"/>
                    </a:lnTo>
                    <a:lnTo>
                      <a:pt x="104" y="66"/>
                    </a:lnTo>
                    <a:lnTo>
                      <a:pt x="108" y="70"/>
                    </a:lnTo>
                    <a:lnTo>
                      <a:pt x="110" y="72"/>
                    </a:lnTo>
                    <a:lnTo>
                      <a:pt x="112" y="78"/>
                    </a:lnTo>
                    <a:lnTo>
                      <a:pt x="112" y="78"/>
                    </a:lnTo>
                    <a:lnTo>
                      <a:pt x="114" y="82"/>
                    </a:lnTo>
                    <a:lnTo>
                      <a:pt x="116" y="84"/>
                    </a:lnTo>
                    <a:lnTo>
                      <a:pt x="120" y="86"/>
                    </a:lnTo>
                    <a:lnTo>
                      <a:pt x="124" y="86"/>
                    </a:lnTo>
                    <a:lnTo>
                      <a:pt x="124" y="84"/>
                    </a:lnTo>
                    <a:lnTo>
                      <a:pt x="124" y="82"/>
                    </a:lnTo>
                    <a:lnTo>
                      <a:pt x="124" y="82"/>
                    </a:lnTo>
                    <a:lnTo>
                      <a:pt x="118" y="76"/>
                    </a:lnTo>
                    <a:lnTo>
                      <a:pt x="118" y="72"/>
                    </a:lnTo>
                    <a:lnTo>
                      <a:pt x="118" y="70"/>
                    </a:lnTo>
                    <a:lnTo>
                      <a:pt x="120" y="70"/>
                    </a:lnTo>
                    <a:lnTo>
                      <a:pt x="126" y="76"/>
                    </a:lnTo>
                    <a:lnTo>
                      <a:pt x="126" y="76"/>
                    </a:lnTo>
                    <a:lnTo>
                      <a:pt x="134" y="82"/>
                    </a:lnTo>
                    <a:lnTo>
                      <a:pt x="138" y="84"/>
                    </a:lnTo>
                    <a:lnTo>
                      <a:pt x="138" y="84"/>
                    </a:lnTo>
                    <a:lnTo>
                      <a:pt x="138" y="82"/>
                    </a:lnTo>
                    <a:lnTo>
                      <a:pt x="134" y="74"/>
                    </a:lnTo>
                    <a:lnTo>
                      <a:pt x="134" y="74"/>
                    </a:lnTo>
                    <a:lnTo>
                      <a:pt x="128" y="68"/>
                    </a:lnTo>
                    <a:lnTo>
                      <a:pt x="128" y="66"/>
                    </a:lnTo>
                    <a:lnTo>
                      <a:pt x="128" y="66"/>
                    </a:lnTo>
                    <a:lnTo>
                      <a:pt x="140" y="72"/>
                    </a:lnTo>
                    <a:lnTo>
                      <a:pt x="140" y="72"/>
                    </a:lnTo>
                    <a:lnTo>
                      <a:pt x="150" y="76"/>
                    </a:lnTo>
                    <a:lnTo>
                      <a:pt x="150" y="74"/>
                    </a:lnTo>
                    <a:lnTo>
                      <a:pt x="144" y="68"/>
                    </a:lnTo>
                    <a:lnTo>
                      <a:pt x="144" y="68"/>
                    </a:lnTo>
                    <a:lnTo>
                      <a:pt x="138" y="64"/>
                    </a:lnTo>
                    <a:lnTo>
                      <a:pt x="134" y="62"/>
                    </a:lnTo>
                    <a:lnTo>
                      <a:pt x="132" y="62"/>
                    </a:lnTo>
                    <a:lnTo>
                      <a:pt x="132" y="60"/>
                    </a:lnTo>
                    <a:lnTo>
                      <a:pt x="132" y="60"/>
                    </a:lnTo>
                    <a:lnTo>
                      <a:pt x="132" y="56"/>
                    </a:lnTo>
                    <a:lnTo>
                      <a:pt x="132" y="54"/>
                    </a:lnTo>
                    <a:lnTo>
                      <a:pt x="128" y="52"/>
                    </a:lnTo>
                    <a:lnTo>
                      <a:pt x="128" y="50"/>
                    </a:lnTo>
                    <a:lnTo>
                      <a:pt x="134" y="50"/>
                    </a:lnTo>
                    <a:lnTo>
                      <a:pt x="134" y="50"/>
                    </a:lnTo>
                    <a:lnTo>
                      <a:pt x="142" y="46"/>
                    </a:lnTo>
                    <a:lnTo>
                      <a:pt x="148" y="42"/>
                    </a:lnTo>
                    <a:lnTo>
                      <a:pt x="152" y="38"/>
                    </a:lnTo>
                    <a:lnTo>
                      <a:pt x="160" y="40"/>
                    </a:lnTo>
                    <a:lnTo>
                      <a:pt x="160" y="40"/>
                    </a:lnTo>
                    <a:lnTo>
                      <a:pt x="164" y="40"/>
                    </a:lnTo>
                    <a:lnTo>
                      <a:pt x="166" y="40"/>
                    </a:lnTo>
                    <a:lnTo>
                      <a:pt x="170" y="38"/>
                    </a:lnTo>
                    <a:lnTo>
                      <a:pt x="174" y="36"/>
                    </a:lnTo>
                    <a:lnTo>
                      <a:pt x="178" y="36"/>
                    </a:lnTo>
                    <a:lnTo>
                      <a:pt x="182" y="38"/>
                    </a:lnTo>
                    <a:lnTo>
                      <a:pt x="182" y="38"/>
                    </a:lnTo>
                    <a:lnTo>
                      <a:pt x="186" y="40"/>
                    </a:lnTo>
                    <a:lnTo>
                      <a:pt x="192" y="42"/>
                    </a:lnTo>
                    <a:lnTo>
                      <a:pt x="200" y="42"/>
                    </a:lnTo>
                    <a:lnTo>
                      <a:pt x="204" y="42"/>
                    </a:lnTo>
                    <a:lnTo>
                      <a:pt x="206" y="44"/>
                    </a:lnTo>
                    <a:lnTo>
                      <a:pt x="206" y="48"/>
                    </a:lnTo>
                    <a:lnTo>
                      <a:pt x="206" y="48"/>
                    </a:lnTo>
                    <a:lnTo>
                      <a:pt x="210" y="44"/>
                    </a:lnTo>
                    <a:lnTo>
                      <a:pt x="212" y="42"/>
                    </a:lnTo>
                    <a:lnTo>
                      <a:pt x="214" y="34"/>
                    </a:lnTo>
                    <a:lnTo>
                      <a:pt x="216" y="28"/>
                    </a:lnTo>
                    <a:lnTo>
                      <a:pt x="218" y="24"/>
                    </a:lnTo>
                    <a:lnTo>
                      <a:pt x="220" y="22"/>
                    </a:lnTo>
                    <a:lnTo>
                      <a:pt x="220" y="22"/>
                    </a:lnTo>
                    <a:lnTo>
                      <a:pt x="226" y="20"/>
                    </a:lnTo>
                    <a:lnTo>
                      <a:pt x="228" y="16"/>
                    </a:lnTo>
                    <a:lnTo>
                      <a:pt x="226" y="12"/>
                    </a:lnTo>
                    <a:lnTo>
                      <a:pt x="224" y="8"/>
                    </a:lnTo>
                    <a:lnTo>
                      <a:pt x="224" y="8"/>
                    </a:lnTo>
                    <a:lnTo>
                      <a:pt x="218" y="2"/>
                    </a:lnTo>
                    <a:lnTo>
                      <a:pt x="218" y="2"/>
                    </a:lnTo>
                    <a:lnTo>
                      <a:pt x="218" y="2"/>
                    </a:lnTo>
                    <a:lnTo>
                      <a:pt x="218" y="2"/>
                    </a:lnTo>
                    <a:lnTo>
                      <a:pt x="216" y="2"/>
                    </a:lnTo>
                    <a:lnTo>
                      <a:pt x="216" y="2"/>
                    </a:lnTo>
                    <a:lnTo>
                      <a:pt x="216" y="2"/>
                    </a:lnTo>
                    <a:lnTo>
                      <a:pt x="216" y="2"/>
                    </a:lnTo>
                    <a:lnTo>
                      <a:pt x="212" y="0"/>
                    </a:lnTo>
                    <a:lnTo>
                      <a:pt x="208" y="2"/>
                    </a:lnTo>
                    <a:lnTo>
                      <a:pt x="208" y="4"/>
                    </a:lnTo>
                    <a:lnTo>
                      <a:pt x="208" y="8"/>
                    </a:lnTo>
                    <a:lnTo>
                      <a:pt x="210" y="16"/>
                    </a:lnTo>
                    <a:lnTo>
                      <a:pt x="208" y="20"/>
                    </a:lnTo>
                    <a:lnTo>
                      <a:pt x="202" y="20"/>
                    </a:lnTo>
                    <a:lnTo>
                      <a:pt x="202"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2" name="Freeform 330"/>
              <p:cNvSpPr>
                <a:spLocks/>
              </p:cNvSpPr>
              <p:nvPr/>
            </p:nvSpPr>
            <p:spPr bwMode="auto">
              <a:xfrm>
                <a:off x="5495925" y="4229100"/>
                <a:ext cx="9525" cy="19050"/>
              </a:xfrm>
              <a:custGeom>
                <a:avLst/>
                <a:gdLst>
                  <a:gd name="T0" fmla="*/ 2 w 6"/>
                  <a:gd name="T1" fmla="*/ 10 h 12"/>
                  <a:gd name="T2" fmla="*/ 2 w 6"/>
                  <a:gd name="T3" fmla="*/ 10 h 12"/>
                  <a:gd name="T4" fmla="*/ 6 w 6"/>
                  <a:gd name="T5" fmla="*/ 12 h 12"/>
                  <a:gd name="T6" fmla="*/ 6 w 6"/>
                  <a:gd name="T7" fmla="*/ 10 h 12"/>
                  <a:gd name="T8" fmla="*/ 6 w 6"/>
                  <a:gd name="T9" fmla="*/ 6 h 12"/>
                  <a:gd name="T10" fmla="*/ 4 w 6"/>
                  <a:gd name="T11" fmla="*/ 0 h 12"/>
                  <a:gd name="T12" fmla="*/ 4 w 6"/>
                  <a:gd name="T13" fmla="*/ 0 h 12"/>
                  <a:gd name="T14" fmla="*/ 2 w 6"/>
                  <a:gd name="T15" fmla="*/ 0 h 12"/>
                  <a:gd name="T16" fmla="*/ 0 w 6"/>
                  <a:gd name="T17" fmla="*/ 2 h 12"/>
                  <a:gd name="T18" fmla="*/ 0 w 6"/>
                  <a:gd name="T19" fmla="*/ 6 h 12"/>
                  <a:gd name="T20" fmla="*/ 2 w 6"/>
                  <a:gd name="T21" fmla="*/ 10 h 12"/>
                  <a:gd name="T22" fmla="*/ 2 w 6"/>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2">
                    <a:moveTo>
                      <a:pt x="2" y="10"/>
                    </a:moveTo>
                    <a:lnTo>
                      <a:pt x="2" y="10"/>
                    </a:lnTo>
                    <a:lnTo>
                      <a:pt x="6" y="12"/>
                    </a:lnTo>
                    <a:lnTo>
                      <a:pt x="6" y="10"/>
                    </a:lnTo>
                    <a:lnTo>
                      <a:pt x="6" y="6"/>
                    </a:lnTo>
                    <a:lnTo>
                      <a:pt x="4" y="0"/>
                    </a:lnTo>
                    <a:lnTo>
                      <a:pt x="4" y="0"/>
                    </a:lnTo>
                    <a:lnTo>
                      <a:pt x="2" y="0"/>
                    </a:lnTo>
                    <a:lnTo>
                      <a:pt x="0" y="2"/>
                    </a:lnTo>
                    <a:lnTo>
                      <a:pt x="0" y="6"/>
                    </a:lnTo>
                    <a:lnTo>
                      <a:pt x="2" y="10"/>
                    </a:lnTo>
                    <a:lnTo>
                      <a:pt x="2"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3" name="Freeform 331"/>
              <p:cNvSpPr>
                <a:spLocks/>
              </p:cNvSpPr>
              <p:nvPr/>
            </p:nvSpPr>
            <p:spPr bwMode="auto">
              <a:xfrm>
                <a:off x="5584825" y="3902075"/>
                <a:ext cx="12700" cy="12700"/>
              </a:xfrm>
              <a:custGeom>
                <a:avLst/>
                <a:gdLst>
                  <a:gd name="T0" fmla="*/ 4 w 8"/>
                  <a:gd name="T1" fmla="*/ 0 h 8"/>
                  <a:gd name="T2" fmla="*/ 4 w 8"/>
                  <a:gd name="T3" fmla="*/ 0 h 8"/>
                  <a:gd name="T4" fmla="*/ 0 w 8"/>
                  <a:gd name="T5" fmla="*/ 0 h 8"/>
                  <a:gd name="T6" fmla="*/ 0 w 8"/>
                  <a:gd name="T7" fmla="*/ 4 h 8"/>
                  <a:gd name="T8" fmla="*/ 0 w 8"/>
                  <a:gd name="T9" fmla="*/ 6 h 8"/>
                  <a:gd name="T10" fmla="*/ 2 w 8"/>
                  <a:gd name="T11" fmla="*/ 8 h 8"/>
                  <a:gd name="T12" fmla="*/ 2 w 8"/>
                  <a:gd name="T13" fmla="*/ 8 h 8"/>
                  <a:gd name="T14" fmla="*/ 6 w 8"/>
                  <a:gd name="T15" fmla="*/ 8 h 8"/>
                  <a:gd name="T16" fmla="*/ 8 w 8"/>
                  <a:gd name="T17" fmla="*/ 4 h 8"/>
                  <a:gd name="T18" fmla="*/ 8 w 8"/>
                  <a:gd name="T19" fmla="*/ 0 h 8"/>
                  <a:gd name="T20" fmla="*/ 4 w 8"/>
                  <a:gd name="T21" fmla="*/ 0 h 8"/>
                  <a:gd name="T22" fmla="*/ 4 w 8"/>
                  <a:gd name="T23"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8">
                    <a:moveTo>
                      <a:pt x="4" y="0"/>
                    </a:moveTo>
                    <a:lnTo>
                      <a:pt x="4" y="0"/>
                    </a:lnTo>
                    <a:lnTo>
                      <a:pt x="0" y="0"/>
                    </a:lnTo>
                    <a:lnTo>
                      <a:pt x="0" y="4"/>
                    </a:lnTo>
                    <a:lnTo>
                      <a:pt x="0" y="6"/>
                    </a:lnTo>
                    <a:lnTo>
                      <a:pt x="2" y="8"/>
                    </a:lnTo>
                    <a:lnTo>
                      <a:pt x="2" y="8"/>
                    </a:lnTo>
                    <a:lnTo>
                      <a:pt x="6" y="8"/>
                    </a:lnTo>
                    <a:lnTo>
                      <a:pt x="8" y="4"/>
                    </a:lnTo>
                    <a:lnTo>
                      <a:pt x="8" y="0"/>
                    </a:lnTo>
                    <a:lnTo>
                      <a:pt x="4" y="0"/>
                    </a:lnTo>
                    <a:lnTo>
                      <a:pt x="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4" name="Freeform 332"/>
              <p:cNvSpPr>
                <a:spLocks/>
              </p:cNvSpPr>
              <p:nvPr/>
            </p:nvSpPr>
            <p:spPr bwMode="auto">
              <a:xfrm>
                <a:off x="5365750" y="4051300"/>
                <a:ext cx="9525" cy="12700"/>
              </a:xfrm>
              <a:custGeom>
                <a:avLst/>
                <a:gdLst>
                  <a:gd name="T0" fmla="*/ 2 w 6"/>
                  <a:gd name="T1" fmla="*/ 8 h 8"/>
                  <a:gd name="T2" fmla="*/ 2 w 6"/>
                  <a:gd name="T3" fmla="*/ 8 h 8"/>
                  <a:gd name="T4" fmla="*/ 4 w 6"/>
                  <a:gd name="T5" fmla="*/ 8 h 8"/>
                  <a:gd name="T6" fmla="*/ 6 w 6"/>
                  <a:gd name="T7" fmla="*/ 6 h 8"/>
                  <a:gd name="T8" fmla="*/ 6 w 6"/>
                  <a:gd name="T9" fmla="*/ 0 h 8"/>
                  <a:gd name="T10" fmla="*/ 6 w 6"/>
                  <a:gd name="T11" fmla="*/ 0 h 8"/>
                  <a:gd name="T12" fmla="*/ 4 w 6"/>
                  <a:gd name="T13" fmla="*/ 0 h 8"/>
                  <a:gd name="T14" fmla="*/ 2 w 6"/>
                  <a:gd name="T15" fmla="*/ 0 h 8"/>
                  <a:gd name="T16" fmla="*/ 0 w 6"/>
                  <a:gd name="T17" fmla="*/ 2 h 8"/>
                  <a:gd name="T18" fmla="*/ 0 w 6"/>
                  <a:gd name="T19" fmla="*/ 6 h 8"/>
                  <a:gd name="T20" fmla="*/ 0 w 6"/>
                  <a:gd name="T21" fmla="*/ 8 h 8"/>
                  <a:gd name="T22" fmla="*/ 2 w 6"/>
                  <a:gd name="T23" fmla="*/ 8 h 8"/>
                  <a:gd name="T24" fmla="*/ 2 w 6"/>
                  <a:gd name="T2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8">
                    <a:moveTo>
                      <a:pt x="2" y="8"/>
                    </a:moveTo>
                    <a:lnTo>
                      <a:pt x="2" y="8"/>
                    </a:lnTo>
                    <a:lnTo>
                      <a:pt x="4" y="8"/>
                    </a:lnTo>
                    <a:lnTo>
                      <a:pt x="6" y="6"/>
                    </a:lnTo>
                    <a:lnTo>
                      <a:pt x="6" y="0"/>
                    </a:lnTo>
                    <a:lnTo>
                      <a:pt x="6" y="0"/>
                    </a:lnTo>
                    <a:lnTo>
                      <a:pt x="4" y="0"/>
                    </a:lnTo>
                    <a:lnTo>
                      <a:pt x="2" y="0"/>
                    </a:lnTo>
                    <a:lnTo>
                      <a:pt x="0" y="2"/>
                    </a:lnTo>
                    <a:lnTo>
                      <a:pt x="0" y="6"/>
                    </a:lnTo>
                    <a:lnTo>
                      <a:pt x="0" y="8"/>
                    </a:lnTo>
                    <a:lnTo>
                      <a:pt x="2" y="8"/>
                    </a:lnTo>
                    <a:lnTo>
                      <a:pt x="2"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5" name="Freeform 333"/>
              <p:cNvSpPr>
                <a:spLocks/>
              </p:cNvSpPr>
              <p:nvPr/>
            </p:nvSpPr>
            <p:spPr bwMode="auto">
              <a:xfrm>
                <a:off x="5594350" y="4108450"/>
                <a:ext cx="28575" cy="34925"/>
              </a:xfrm>
              <a:custGeom>
                <a:avLst/>
                <a:gdLst>
                  <a:gd name="T0" fmla="*/ 0 w 18"/>
                  <a:gd name="T1" fmla="*/ 2 h 22"/>
                  <a:gd name="T2" fmla="*/ 0 w 18"/>
                  <a:gd name="T3" fmla="*/ 2 h 22"/>
                  <a:gd name="T4" fmla="*/ 0 w 18"/>
                  <a:gd name="T5" fmla="*/ 4 h 22"/>
                  <a:gd name="T6" fmla="*/ 2 w 18"/>
                  <a:gd name="T7" fmla="*/ 8 h 22"/>
                  <a:gd name="T8" fmla="*/ 10 w 18"/>
                  <a:gd name="T9" fmla="*/ 18 h 22"/>
                  <a:gd name="T10" fmla="*/ 10 w 18"/>
                  <a:gd name="T11" fmla="*/ 18 h 22"/>
                  <a:gd name="T12" fmla="*/ 16 w 18"/>
                  <a:gd name="T13" fmla="*/ 22 h 22"/>
                  <a:gd name="T14" fmla="*/ 18 w 18"/>
                  <a:gd name="T15" fmla="*/ 22 h 22"/>
                  <a:gd name="T16" fmla="*/ 18 w 18"/>
                  <a:gd name="T17" fmla="*/ 20 h 22"/>
                  <a:gd name="T18" fmla="*/ 16 w 18"/>
                  <a:gd name="T19" fmla="*/ 16 h 22"/>
                  <a:gd name="T20" fmla="*/ 16 w 18"/>
                  <a:gd name="T21" fmla="*/ 16 h 22"/>
                  <a:gd name="T22" fmla="*/ 12 w 18"/>
                  <a:gd name="T23" fmla="*/ 12 h 22"/>
                  <a:gd name="T24" fmla="*/ 8 w 18"/>
                  <a:gd name="T25" fmla="*/ 6 h 22"/>
                  <a:gd name="T26" fmla="*/ 4 w 18"/>
                  <a:gd name="T27" fmla="*/ 2 h 22"/>
                  <a:gd name="T28" fmla="*/ 2 w 18"/>
                  <a:gd name="T29" fmla="*/ 0 h 22"/>
                  <a:gd name="T30" fmla="*/ 0 w 18"/>
                  <a:gd name="T31" fmla="*/ 2 h 22"/>
                  <a:gd name="T32" fmla="*/ 0 w 18"/>
                  <a:gd name="T33"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2">
                    <a:moveTo>
                      <a:pt x="0" y="2"/>
                    </a:moveTo>
                    <a:lnTo>
                      <a:pt x="0" y="2"/>
                    </a:lnTo>
                    <a:lnTo>
                      <a:pt x="0" y="4"/>
                    </a:lnTo>
                    <a:lnTo>
                      <a:pt x="2" y="8"/>
                    </a:lnTo>
                    <a:lnTo>
                      <a:pt x="10" y="18"/>
                    </a:lnTo>
                    <a:lnTo>
                      <a:pt x="10" y="18"/>
                    </a:lnTo>
                    <a:lnTo>
                      <a:pt x="16" y="22"/>
                    </a:lnTo>
                    <a:lnTo>
                      <a:pt x="18" y="22"/>
                    </a:lnTo>
                    <a:lnTo>
                      <a:pt x="18" y="20"/>
                    </a:lnTo>
                    <a:lnTo>
                      <a:pt x="16" y="16"/>
                    </a:lnTo>
                    <a:lnTo>
                      <a:pt x="16" y="16"/>
                    </a:lnTo>
                    <a:lnTo>
                      <a:pt x="12" y="12"/>
                    </a:lnTo>
                    <a:lnTo>
                      <a:pt x="8" y="6"/>
                    </a:lnTo>
                    <a:lnTo>
                      <a:pt x="4" y="2"/>
                    </a:lnTo>
                    <a:lnTo>
                      <a:pt x="2" y="0"/>
                    </a:lnTo>
                    <a:lnTo>
                      <a:pt x="0" y="2"/>
                    </a:lnTo>
                    <a:lnTo>
                      <a:pt x="0"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6" name="Freeform 334"/>
              <p:cNvSpPr>
                <a:spLocks/>
              </p:cNvSpPr>
              <p:nvPr/>
            </p:nvSpPr>
            <p:spPr bwMode="auto">
              <a:xfrm>
                <a:off x="5759450" y="4222750"/>
                <a:ext cx="25400" cy="44450"/>
              </a:xfrm>
              <a:custGeom>
                <a:avLst/>
                <a:gdLst>
                  <a:gd name="T0" fmla="*/ 0 w 16"/>
                  <a:gd name="T1" fmla="*/ 14 h 28"/>
                  <a:gd name="T2" fmla="*/ 0 w 16"/>
                  <a:gd name="T3" fmla="*/ 14 h 28"/>
                  <a:gd name="T4" fmla="*/ 0 w 16"/>
                  <a:gd name="T5" fmla="*/ 18 h 28"/>
                  <a:gd name="T6" fmla="*/ 0 w 16"/>
                  <a:gd name="T7" fmla="*/ 20 h 28"/>
                  <a:gd name="T8" fmla="*/ 0 w 16"/>
                  <a:gd name="T9" fmla="*/ 24 h 28"/>
                  <a:gd name="T10" fmla="*/ 2 w 16"/>
                  <a:gd name="T11" fmla="*/ 28 h 28"/>
                  <a:gd name="T12" fmla="*/ 2 w 16"/>
                  <a:gd name="T13" fmla="*/ 28 h 28"/>
                  <a:gd name="T14" fmla="*/ 4 w 16"/>
                  <a:gd name="T15" fmla="*/ 28 h 28"/>
                  <a:gd name="T16" fmla="*/ 6 w 16"/>
                  <a:gd name="T17" fmla="*/ 26 h 28"/>
                  <a:gd name="T18" fmla="*/ 12 w 16"/>
                  <a:gd name="T19" fmla="*/ 16 h 28"/>
                  <a:gd name="T20" fmla="*/ 16 w 16"/>
                  <a:gd name="T21" fmla="*/ 6 h 28"/>
                  <a:gd name="T22" fmla="*/ 16 w 16"/>
                  <a:gd name="T23" fmla="*/ 0 h 28"/>
                  <a:gd name="T24" fmla="*/ 16 w 16"/>
                  <a:gd name="T25" fmla="*/ 0 h 28"/>
                  <a:gd name="T26" fmla="*/ 12 w 16"/>
                  <a:gd name="T27" fmla="*/ 2 h 28"/>
                  <a:gd name="T28" fmla="*/ 6 w 16"/>
                  <a:gd name="T29" fmla="*/ 6 h 28"/>
                  <a:gd name="T30" fmla="*/ 0 w 16"/>
                  <a:gd name="T31" fmla="*/ 10 h 28"/>
                  <a:gd name="T32" fmla="*/ 0 w 16"/>
                  <a:gd name="T33" fmla="*/ 12 h 28"/>
                  <a:gd name="T34" fmla="*/ 0 w 16"/>
                  <a:gd name="T35" fmla="*/ 14 h 28"/>
                  <a:gd name="T36" fmla="*/ 0 w 16"/>
                  <a:gd name="T37"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6" h="28">
                    <a:moveTo>
                      <a:pt x="0" y="14"/>
                    </a:moveTo>
                    <a:lnTo>
                      <a:pt x="0" y="14"/>
                    </a:lnTo>
                    <a:lnTo>
                      <a:pt x="0" y="18"/>
                    </a:lnTo>
                    <a:lnTo>
                      <a:pt x="0" y="20"/>
                    </a:lnTo>
                    <a:lnTo>
                      <a:pt x="0" y="24"/>
                    </a:lnTo>
                    <a:lnTo>
                      <a:pt x="2" y="28"/>
                    </a:lnTo>
                    <a:lnTo>
                      <a:pt x="2" y="28"/>
                    </a:lnTo>
                    <a:lnTo>
                      <a:pt x="4" y="28"/>
                    </a:lnTo>
                    <a:lnTo>
                      <a:pt x="6" y="26"/>
                    </a:lnTo>
                    <a:lnTo>
                      <a:pt x="12" y="16"/>
                    </a:lnTo>
                    <a:lnTo>
                      <a:pt x="16" y="6"/>
                    </a:lnTo>
                    <a:lnTo>
                      <a:pt x="16" y="0"/>
                    </a:lnTo>
                    <a:lnTo>
                      <a:pt x="16" y="0"/>
                    </a:lnTo>
                    <a:lnTo>
                      <a:pt x="12" y="2"/>
                    </a:lnTo>
                    <a:lnTo>
                      <a:pt x="6" y="6"/>
                    </a:lnTo>
                    <a:lnTo>
                      <a:pt x="0" y="10"/>
                    </a:lnTo>
                    <a:lnTo>
                      <a:pt x="0" y="12"/>
                    </a:lnTo>
                    <a:lnTo>
                      <a:pt x="0" y="14"/>
                    </a:lnTo>
                    <a:lnTo>
                      <a:pt x="0"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7" name="Freeform 335"/>
              <p:cNvSpPr>
                <a:spLocks/>
              </p:cNvSpPr>
              <p:nvPr/>
            </p:nvSpPr>
            <p:spPr bwMode="auto">
              <a:xfrm>
                <a:off x="5581650" y="4035425"/>
                <a:ext cx="12700" cy="15875"/>
              </a:xfrm>
              <a:custGeom>
                <a:avLst/>
                <a:gdLst>
                  <a:gd name="T0" fmla="*/ 0 w 8"/>
                  <a:gd name="T1" fmla="*/ 0 h 10"/>
                  <a:gd name="T2" fmla="*/ 0 w 8"/>
                  <a:gd name="T3" fmla="*/ 0 h 10"/>
                  <a:gd name="T4" fmla="*/ 2 w 8"/>
                  <a:gd name="T5" fmla="*/ 8 h 10"/>
                  <a:gd name="T6" fmla="*/ 4 w 8"/>
                  <a:gd name="T7" fmla="*/ 10 h 10"/>
                  <a:gd name="T8" fmla="*/ 8 w 8"/>
                  <a:gd name="T9" fmla="*/ 10 h 10"/>
                  <a:gd name="T10" fmla="*/ 8 w 8"/>
                  <a:gd name="T11" fmla="*/ 10 h 10"/>
                  <a:gd name="T12" fmla="*/ 8 w 8"/>
                  <a:gd name="T13" fmla="*/ 8 h 10"/>
                  <a:gd name="T14" fmla="*/ 6 w 8"/>
                  <a:gd name="T15" fmla="*/ 4 h 10"/>
                  <a:gd name="T16" fmla="*/ 2 w 8"/>
                  <a:gd name="T17" fmla="*/ 0 h 10"/>
                  <a:gd name="T18" fmla="*/ 0 w 8"/>
                  <a:gd name="T19" fmla="*/ 0 h 10"/>
                  <a:gd name="T20" fmla="*/ 0 w 8"/>
                  <a:gd name="T2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 h="10">
                    <a:moveTo>
                      <a:pt x="0" y="0"/>
                    </a:moveTo>
                    <a:lnTo>
                      <a:pt x="0" y="0"/>
                    </a:lnTo>
                    <a:lnTo>
                      <a:pt x="2" y="8"/>
                    </a:lnTo>
                    <a:lnTo>
                      <a:pt x="4" y="10"/>
                    </a:lnTo>
                    <a:lnTo>
                      <a:pt x="8" y="10"/>
                    </a:lnTo>
                    <a:lnTo>
                      <a:pt x="8" y="10"/>
                    </a:lnTo>
                    <a:lnTo>
                      <a:pt x="8" y="8"/>
                    </a:lnTo>
                    <a:lnTo>
                      <a:pt x="6" y="4"/>
                    </a:lnTo>
                    <a:lnTo>
                      <a:pt x="2"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8" name="Freeform 336"/>
              <p:cNvSpPr>
                <a:spLocks/>
              </p:cNvSpPr>
              <p:nvPr/>
            </p:nvSpPr>
            <p:spPr bwMode="auto">
              <a:xfrm>
                <a:off x="5724525" y="4276725"/>
                <a:ext cx="9525" cy="22225"/>
              </a:xfrm>
              <a:custGeom>
                <a:avLst/>
                <a:gdLst>
                  <a:gd name="T0" fmla="*/ 4 w 6"/>
                  <a:gd name="T1" fmla="*/ 14 h 14"/>
                  <a:gd name="T2" fmla="*/ 4 w 6"/>
                  <a:gd name="T3" fmla="*/ 14 h 14"/>
                  <a:gd name="T4" fmla="*/ 6 w 6"/>
                  <a:gd name="T5" fmla="*/ 12 h 14"/>
                  <a:gd name="T6" fmla="*/ 6 w 6"/>
                  <a:gd name="T7" fmla="*/ 10 h 14"/>
                  <a:gd name="T8" fmla="*/ 2 w 6"/>
                  <a:gd name="T9" fmla="*/ 2 h 14"/>
                  <a:gd name="T10" fmla="*/ 2 w 6"/>
                  <a:gd name="T11" fmla="*/ 2 h 14"/>
                  <a:gd name="T12" fmla="*/ 2 w 6"/>
                  <a:gd name="T13" fmla="*/ 0 h 14"/>
                  <a:gd name="T14" fmla="*/ 2 w 6"/>
                  <a:gd name="T15" fmla="*/ 0 h 14"/>
                  <a:gd name="T16" fmla="*/ 0 w 6"/>
                  <a:gd name="T17" fmla="*/ 4 h 14"/>
                  <a:gd name="T18" fmla="*/ 0 w 6"/>
                  <a:gd name="T19" fmla="*/ 12 h 14"/>
                  <a:gd name="T20" fmla="*/ 2 w 6"/>
                  <a:gd name="T21" fmla="*/ 14 h 14"/>
                  <a:gd name="T22" fmla="*/ 4 w 6"/>
                  <a:gd name="T23" fmla="*/ 14 h 14"/>
                  <a:gd name="T24" fmla="*/ 4 w 6"/>
                  <a:gd name="T25"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14">
                    <a:moveTo>
                      <a:pt x="4" y="14"/>
                    </a:moveTo>
                    <a:lnTo>
                      <a:pt x="4" y="14"/>
                    </a:lnTo>
                    <a:lnTo>
                      <a:pt x="6" y="12"/>
                    </a:lnTo>
                    <a:lnTo>
                      <a:pt x="6" y="10"/>
                    </a:lnTo>
                    <a:lnTo>
                      <a:pt x="2" y="2"/>
                    </a:lnTo>
                    <a:lnTo>
                      <a:pt x="2" y="2"/>
                    </a:lnTo>
                    <a:lnTo>
                      <a:pt x="2" y="0"/>
                    </a:lnTo>
                    <a:lnTo>
                      <a:pt x="2" y="0"/>
                    </a:lnTo>
                    <a:lnTo>
                      <a:pt x="0" y="4"/>
                    </a:lnTo>
                    <a:lnTo>
                      <a:pt x="0" y="12"/>
                    </a:lnTo>
                    <a:lnTo>
                      <a:pt x="2" y="14"/>
                    </a:lnTo>
                    <a:lnTo>
                      <a:pt x="4" y="14"/>
                    </a:lnTo>
                    <a:lnTo>
                      <a:pt x="4"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9" name="Freeform 337"/>
              <p:cNvSpPr>
                <a:spLocks/>
              </p:cNvSpPr>
              <p:nvPr/>
            </p:nvSpPr>
            <p:spPr bwMode="auto">
              <a:xfrm>
                <a:off x="5568950" y="4197350"/>
                <a:ext cx="15875" cy="12700"/>
              </a:xfrm>
              <a:custGeom>
                <a:avLst/>
                <a:gdLst>
                  <a:gd name="T0" fmla="*/ 10 w 10"/>
                  <a:gd name="T1" fmla="*/ 6 h 8"/>
                  <a:gd name="T2" fmla="*/ 10 w 10"/>
                  <a:gd name="T3" fmla="*/ 6 h 8"/>
                  <a:gd name="T4" fmla="*/ 10 w 10"/>
                  <a:gd name="T5" fmla="*/ 2 h 8"/>
                  <a:gd name="T6" fmla="*/ 10 w 10"/>
                  <a:gd name="T7" fmla="*/ 2 h 8"/>
                  <a:gd name="T8" fmla="*/ 6 w 10"/>
                  <a:gd name="T9" fmla="*/ 0 h 8"/>
                  <a:gd name="T10" fmla="*/ 2 w 10"/>
                  <a:gd name="T11" fmla="*/ 2 h 8"/>
                  <a:gd name="T12" fmla="*/ 2 w 10"/>
                  <a:gd name="T13" fmla="*/ 2 h 8"/>
                  <a:gd name="T14" fmla="*/ 2 w 10"/>
                  <a:gd name="T15" fmla="*/ 4 h 8"/>
                  <a:gd name="T16" fmla="*/ 2 w 10"/>
                  <a:gd name="T17" fmla="*/ 4 h 8"/>
                  <a:gd name="T18" fmla="*/ 0 w 10"/>
                  <a:gd name="T19" fmla="*/ 6 h 8"/>
                  <a:gd name="T20" fmla="*/ 2 w 10"/>
                  <a:gd name="T21" fmla="*/ 8 h 8"/>
                  <a:gd name="T22" fmla="*/ 6 w 10"/>
                  <a:gd name="T23" fmla="*/ 8 h 8"/>
                  <a:gd name="T24" fmla="*/ 10 w 10"/>
                  <a:gd name="T25" fmla="*/ 6 h 8"/>
                  <a:gd name="T26" fmla="*/ 10 w 10"/>
                  <a:gd name="T27" fmla="*/ 6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8">
                    <a:moveTo>
                      <a:pt x="10" y="6"/>
                    </a:moveTo>
                    <a:lnTo>
                      <a:pt x="10" y="6"/>
                    </a:lnTo>
                    <a:lnTo>
                      <a:pt x="10" y="2"/>
                    </a:lnTo>
                    <a:lnTo>
                      <a:pt x="10" y="2"/>
                    </a:lnTo>
                    <a:lnTo>
                      <a:pt x="6" y="0"/>
                    </a:lnTo>
                    <a:lnTo>
                      <a:pt x="2" y="2"/>
                    </a:lnTo>
                    <a:lnTo>
                      <a:pt x="2" y="2"/>
                    </a:lnTo>
                    <a:lnTo>
                      <a:pt x="2" y="4"/>
                    </a:lnTo>
                    <a:lnTo>
                      <a:pt x="2" y="4"/>
                    </a:lnTo>
                    <a:lnTo>
                      <a:pt x="0" y="6"/>
                    </a:lnTo>
                    <a:lnTo>
                      <a:pt x="2" y="8"/>
                    </a:lnTo>
                    <a:lnTo>
                      <a:pt x="6" y="8"/>
                    </a:lnTo>
                    <a:lnTo>
                      <a:pt x="10" y="6"/>
                    </a:lnTo>
                    <a:lnTo>
                      <a:pt x="1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40" name="Freeform 338"/>
              <p:cNvSpPr>
                <a:spLocks/>
              </p:cNvSpPr>
              <p:nvPr/>
            </p:nvSpPr>
            <p:spPr bwMode="auto">
              <a:xfrm>
                <a:off x="5530850" y="4283075"/>
                <a:ext cx="152400" cy="50800"/>
              </a:xfrm>
              <a:custGeom>
                <a:avLst/>
                <a:gdLst>
                  <a:gd name="T0" fmla="*/ 82 w 96"/>
                  <a:gd name="T1" fmla="*/ 20 h 32"/>
                  <a:gd name="T2" fmla="*/ 82 w 96"/>
                  <a:gd name="T3" fmla="*/ 20 h 32"/>
                  <a:gd name="T4" fmla="*/ 78 w 96"/>
                  <a:gd name="T5" fmla="*/ 22 h 32"/>
                  <a:gd name="T6" fmla="*/ 76 w 96"/>
                  <a:gd name="T7" fmla="*/ 20 h 32"/>
                  <a:gd name="T8" fmla="*/ 76 w 96"/>
                  <a:gd name="T9" fmla="*/ 16 h 32"/>
                  <a:gd name="T10" fmla="*/ 74 w 96"/>
                  <a:gd name="T11" fmla="*/ 14 h 32"/>
                  <a:gd name="T12" fmla="*/ 68 w 96"/>
                  <a:gd name="T13" fmla="*/ 14 h 32"/>
                  <a:gd name="T14" fmla="*/ 68 w 96"/>
                  <a:gd name="T15" fmla="*/ 14 h 32"/>
                  <a:gd name="T16" fmla="*/ 60 w 96"/>
                  <a:gd name="T17" fmla="*/ 14 h 32"/>
                  <a:gd name="T18" fmla="*/ 54 w 96"/>
                  <a:gd name="T19" fmla="*/ 12 h 32"/>
                  <a:gd name="T20" fmla="*/ 46 w 96"/>
                  <a:gd name="T21" fmla="*/ 10 h 32"/>
                  <a:gd name="T22" fmla="*/ 34 w 96"/>
                  <a:gd name="T23" fmla="*/ 12 h 32"/>
                  <a:gd name="T24" fmla="*/ 34 w 96"/>
                  <a:gd name="T25" fmla="*/ 12 h 32"/>
                  <a:gd name="T26" fmla="*/ 30 w 96"/>
                  <a:gd name="T27" fmla="*/ 12 h 32"/>
                  <a:gd name="T28" fmla="*/ 28 w 96"/>
                  <a:gd name="T29" fmla="*/ 10 h 32"/>
                  <a:gd name="T30" fmla="*/ 24 w 96"/>
                  <a:gd name="T31" fmla="*/ 6 h 32"/>
                  <a:gd name="T32" fmla="*/ 22 w 96"/>
                  <a:gd name="T33" fmla="*/ 4 h 32"/>
                  <a:gd name="T34" fmla="*/ 20 w 96"/>
                  <a:gd name="T35" fmla="*/ 2 h 32"/>
                  <a:gd name="T36" fmla="*/ 18 w 96"/>
                  <a:gd name="T37" fmla="*/ 4 h 32"/>
                  <a:gd name="T38" fmla="*/ 18 w 96"/>
                  <a:gd name="T39" fmla="*/ 4 h 32"/>
                  <a:gd name="T40" fmla="*/ 16 w 96"/>
                  <a:gd name="T41" fmla="*/ 4 h 32"/>
                  <a:gd name="T42" fmla="*/ 14 w 96"/>
                  <a:gd name="T43" fmla="*/ 4 h 32"/>
                  <a:gd name="T44" fmla="*/ 10 w 96"/>
                  <a:gd name="T45" fmla="*/ 2 h 32"/>
                  <a:gd name="T46" fmla="*/ 8 w 96"/>
                  <a:gd name="T47" fmla="*/ 0 h 32"/>
                  <a:gd name="T48" fmla="*/ 6 w 96"/>
                  <a:gd name="T49" fmla="*/ 0 h 32"/>
                  <a:gd name="T50" fmla="*/ 6 w 96"/>
                  <a:gd name="T51" fmla="*/ 0 h 32"/>
                  <a:gd name="T52" fmla="*/ 6 w 96"/>
                  <a:gd name="T53" fmla="*/ 0 h 32"/>
                  <a:gd name="T54" fmla="*/ 4 w 96"/>
                  <a:gd name="T55" fmla="*/ 4 h 32"/>
                  <a:gd name="T56" fmla="*/ 2 w 96"/>
                  <a:gd name="T57" fmla="*/ 4 h 32"/>
                  <a:gd name="T58" fmla="*/ 0 w 96"/>
                  <a:gd name="T59" fmla="*/ 8 h 32"/>
                  <a:gd name="T60" fmla="*/ 0 w 96"/>
                  <a:gd name="T61" fmla="*/ 14 h 32"/>
                  <a:gd name="T62" fmla="*/ 0 w 96"/>
                  <a:gd name="T63" fmla="*/ 14 h 32"/>
                  <a:gd name="T64" fmla="*/ 2 w 96"/>
                  <a:gd name="T65" fmla="*/ 18 h 32"/>
                  <a:gd name="T66" fmla="*/ 4 w 96"/>
                  <a:gd name="T67" fmla="*/ 20 h 32"/>
                  <a:gd name="T68" fmla="*/ 14 w 96"/>
                  <a:gd name="T69" fmla="*/ 20 h 32"/>
                  <a:gd name="T70" fmla="*/ 26 w 96"/>
                  <a:gd name="T71" fmla="*/ 20 h 32"/>
                  <a:gd name="T72" fmla="*/ 34 w 96"/>
                  <a:gd name="T73" fmla="*/ 22 h 32"/>
                  <a:gd name="T74" fmla="*/ 40 w 96"/>
                  <a:gd name="T75" fmla="*/ 26 h 32"/>
                  <a:gd name="T76" fmla="*/ 40 w 96"/>
                  <a:gd name="T77" fmla="*/ 26 h 32"/>
                  <a:gd name="T78" fmla="*/ 44 w 96"/>
                  <a:gd name="T79" fmla="*/ 30 h 32"/>
                  <a:gd name="T80" fmla="*/ 48 w 96"/>
                  <a:gd name="T81" fmla="*/ 32 h 32"/>
                  <a:gd name="T82" fmla="*/ 58 w 96"/>
                  <a:gd name="T83" fmla="*/ 32 h 32"/>
                  <a:gd name="T84" fmla="*/ 70 w 96"/>
                  <a:gd name="T85" fmla="*/ 30 h 32"/>
                  <a:gd name="T86" fmla="*/ 82 w 96"/>
                  <a:gd name="T87" fmla="*/ 28 h 32"/>
                  <a:gd name="T88" fmla="*/ 82 w 96"/>
                  <a:gd name="T89" fmla="*/ 28 h 32"/>
                  <a:gd name="T90" fmla="*/ 88 w 96"/>
                  <a:gd name="T91" fmla="*/ 28 h 32"/>
                  <a:gd name="T92" fmla="*/ 94 w 96"/>
                  <a:gd name="T93" fmla="*/ 26 h 32"/>
                  <a:gd name="T94" fmla="*/ 96 w 96"/>
                  <a:gd name="T95" fmla="*/ 24 h 32"/>
                  <a:gd name="T96" fmla="*/ 96 w 96"/>
                  <a:gd name="T97" fmla="*/ 20 h 32"/>
                  <a:gd name="T98" fmla="*/ 94 w 96"/>
                  <a:gd name="T99" fmla="*/ 18 h 32"/>
                  <a:gd name="T100" fmla="*/ 92 w 96"/>
                  <a:gd name="T101" fmla="*/ 18 h 32"/>
                  <a:gd name="T102" fmla="*/ 88 w 96"/>
                  <a:gd name="T103" fmla="*/ 18 h 32"/>
                  <a:gd name="T104" fmla="*/ 82 w 96"/>
                  <a:gd name="T105" fmla="*/ 20 h 32"/>
                  <a:gd name="T106" fmla="*/ 82 w 96"/>
                  <a:gd name="T107"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 h="32">
                    <a:moveTo>
                      <a:pt x="82" y="20"/>
                    </a:moveTo>
                    <a:lnTo>
                      <a:pt x="82" y="20"/>
                    </a:lnTo>
                    <a:lnTo>
                      <a:pt x="78" y="22"/>
                    </a:lnTo>
                    <a:lnTo>
                      <a:pt x="76" y="20"/>
                    </a:lnTo>
                    <a:lnTo>
                      <a:pt x="76" y="16"/>
                    </a:lnTo>
                    <a:lnTo>
                      <a:pt x="74" y="14"/>
                    </a:lnTo>
                    <a:lnTo>
                      <a:pt x="68" y="14"/>
                    </a:lnTo>
                    <a:lnTo>
                      <a:pt x="68" y="14"/>
                    </a:lnTo>
                    <a:lnTo>
                      <a:pt x="60" y="14"/>
                    </a:lnTo>
                    <a:lnTo>
                      <a:pt x="54" y="12"/>
                    </a:lnTo>
                    <a:lnTo>
                      <a:pt x="46" y="10"/>
                    </a:lnTo>
                    <a:lnTo>
                      <a:pt x="34" y="12"/>
                    </a:lnTo>
                    <a:lnTo>
                      <a:pt x="34" y="12"/>
                    </a:lnTo>
                    <a:lnTo>
                      <a:pt x="30" y="12"/>
                    </a:lnTo>
                    <a:lnTo>
                      <a:pt x="28" y="10"/>
                    </a:lnTo>
                    <a:lnTo>
                      <a:pt x="24" y="6"/>
                    </a:lnTo>
                    <a:lnTo>
                      <a:pt x="22" y="4"/>
                    </a:lnTo>
                    <a:lnTo>
                      <a:pt x="20" y="2"/>
                    </a:lnTo>
                    <a:lnTo>
                      <a:pt x="18" y="4"/>
                    </a:lnTo>
                    <a:lnTo>
                      <a:pt x="18" y="4"/>
                    </a:lnTo>
                    <a:lnTo>
                      <a:pt x="16" y="4"/>
                    </a:lnTo>
                    <a:lnTo>
                      <a:pt x="14" y="4"/>
                    </a:lnTo>
                    <a:lnTo>
                      <a:pt x="10" y="2"/>
                    </a:lnTo>
                    <a:lnTo>
                      <a:pt x="8" y="0"/>
                    </a:lnTo>
                    <a:lnTo>
                      <a:pt x="6" y="0"/>
                    </a:lnTo>
                    <a:lnTo>
                      <a:pt x="6" y="0"/>
                    </a:lnTo>
                    <a:lnTo>
                      <a:pt x="6" y="0"/>
                    </a:lnTo>
                    <a:lnTo>
                      <a:pt x="4" y="4"/>
                    </a:lnTo>
                    <a:lnTo>
                      <a:pt x="2" y="4"/>
                    </a:lnTo>
                    <a:lnTo>
                      <a:pt x="0" y="8"/>
                    </a:lnTo>
                    <a:lnTo>
                      <a:pt x="0" y="14"/>
                    </a:lnTo>
                    <a:lnTo>
                      <a:pt x="0" y="14"/>
                    </a:lnTo>
                    <a:lnTo>
                      <a:pt x="2" y="18"/>
                    </a:lnTo>
                    <a:lnTo>
                      <a:pt x="4" y="20"/>
                    </a:lnTo>
                    <a:lnTo>
                      <a:pt x="14" y="20"/>
                    </a:lnTo>
                    <a:lnTo>
                      <a:pt x="26" y="20"/>
                    </a:lnTo>
                    <a:lnTo>
                      <a:pt x="34" y="22"/>
                    </a:lnTo>
                    <a:lnTo>
                      <a:pt x="40" y="26"/>
                    </a:lnTo>
                    <a:lnTo>
                      <a:pt x="40" y="26"/>
                    </a:lnTo>
                    <a:lnTo>
                      <a:pt x="44" y="30"/>
                    </a:lnTo>
                    <a:lnTo>
                      <a:pt x="48" y="32"/>
                    </a:lnTo>
                    <a:lnTo>
                      <a:pt x="58" y="32"/>
                    </a:lnTo>
                    <a:lnTo>
                      <a:pt x="70" y="30"/>
                    </a:lnTo>
                    <a:lnTo>
                      <a:pt x="82" y="28"/>
                    </a:lnTo>
                    <a:lnTo>
                      <a:pt x="82" y="28"/>
                    </a:lnTo>
                    <a:lnTo>
                      <a:pt x="88" y="28"/>
                    </a:lnTo>
                    <a:lnTo>
                      <a:pt x="94" y="26"/>
                    </a:lnTo>
                    <a:lnTo>
                      <a:pt x="96" y="24"/>
                    </a:lnTo>
                    <a:lnTo>
                      <a:pt x="96" y="20"/>
                    </a:lnTo>
                    <a:lnTo>
                      <a:pt x="94" y="18"/>
                    </a:lnTo>
                    <a:lnTo>
                      <a:pt x="92" y="18"/>
                    </a:lnTo>
                    <a:lnTo>
                      <a:pt x="88" y="18"/>
                    </a:lnTo>
                    <a:lnTo>
                      <a:pt x="82" y="20"/>
                    </a:lnTo>
                    <a:lnTo>
                      <a:pt x="82"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41" name="Freeform 339"/>
              <p:cNvSpPr>
                <a:spLocks/>
              </p:cNvSpPr>
              <p:nvPr/>
            </p:nvSpPr>
            <p:spPr bwMode="auto">
              <a:xfrm>
                <a:off x="5575300" y="4149725"/>
                <a:ext cx="6350" cy="9525"/>
              </a:xfrm>
              <a:custGeom>
                <a:avLst/>
                <a:gdLst>
                  <a:gd name="T0" fmla="*/ 2 w 4"/>
                  <a:gd name="T1" fmla="*/ 6 h 6"/>
                  <a:gd name="T2" fmla="*/ 2 w 4"/>
                  <a:gd name="T3" fmla="*/ 6 h 6"/>
                  <a:gd name="T4" fmla="*/ 4 w 4"/>
                  <a:gd name="T5" fmla="*/ 6 h 6"/>
                  <a:gd name="T6" fmla="*/ 4 w 4"/>
                  <a:gd name="T7" fmla="*/ 0 h 6"/>
                  <a:gd name="T8" fmla="*/ 4 w 4"/>
                  <a:gd name="T9" fmla="*/ 0 h 6"/>
                  <a:gd name="T10" fmla="*/ 2 w 4"/>
                  <a:gd name="T11" fmla="*/ 0 h 6"/>
                  <a:gd name="T12" fmla="*/ 0 w 4"/>
                  <a:gd name="T13" fmla="*/ 2 h 6"/>
                  <a:gd name="T14" fmla="*/ 0 w 4"/>
                  <a:gd name="T15" fmla="*/ 4 h 6"/>
                  <a:gd name="T16" fmla="*/ 2 w 4"/>
                  <a:gd name="T17" fmla="*/ 6 h 6"/>
                  <a:gd name="T18" fmla="*/ 2 w 4"/>
                  <a:gd name="T1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6">
                    <a:moveTo>
                      <a:pt x="2" y="6"/>
                    </a:moveTo>
                    <a:lnTo>
                      <a:pt x="2" y="6"/>
                    </a:lnTo>
                    <a:lnTo>
                      <a:pt x="4" y="6"/>
                    </a:lnTo>
                    <a:lnTo>
                      <a:pt x="4" y="0"/>
                    </a:lnTo>
                    <a:lnTo>
                      <a:pt x="4" y="0"/>
                    </a:lnTo>
                    <a:lnTo>
                      <a:pt x="2" y="0"/>
                    </a:lnTo>
                    <a:lnTo>
                      <a:pt x="0" y="2"/>
                    </a:lnTo>
                    <a:lnTo>
                      <a:pt x="0" y="4"/>
                    </a:lnTo>
                    <a:lnTo>
                      <a:pt x="2" y="6"/>
                    </a:lnTo>
                    <a:lnTo>
                      <a:pt x="2"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42" name="Freeform 340"/>
              <p:cNvSpPr>
                <a:spLocks/>
              </p:cNvSpPr>
              <p:nvPr/>
            </p:nvSpPr>
            <p:spPr bwMode="auto">
              <a:xfrm>
                <a:off x="5572125" y="4133850"/>
                <a:ext cx="6350" cy="9525"/>
              </a:xfrm>
              <a:custGeom>
                <a:avLst/>
                <a:gdLst>
                  <a:gd name="T0" fmla="*/ 2 w 4"/>
                  <a:gd name="T1" fmla="*/ 0 h 6"/>
                  <a:gd name="T2" fmla="*/ 2 w 4"/>
                  <a:gd name="T3" fmla="*/ 0 h 6"/>
                  <a:gd name="T4" fmla="*/ 2 w 4"/>
                  <a:gd name="T5" fmla="*/ 0 h 6"/>
                  <a:gd name="T6" fmla="*/ 0 w 4"/>
                  <a:gd name="T7" fmla="*/ 0 h 6"/>
                  <a:gd name="T8" fmla="*/ 0 w 4"/>
                  <a:gd name="T9" fmla="*/ 6 h 6"/>
                  <a:gd name="T10" fmla="*/ 0 w 4"/>
                  <a:gd name="T11" fmla="*/ 6 h 6"/>
                  <a:gd name="T12" fmla="*/ 2 w 4"/>
                  <a:gd name="T13" fmla="*/ 6 h 6"/>
                  <a:gd name="T14" fmla="*/ 4 w 4"/>
                  <a:gd name="T15" fmla="*/ 4 h 6"/>
                  <a:gd name="T16" fmla="*/ 4 w 4"/>
                  <a:gd name="T17" fmla="*/ 2 h 6"/>
                  <a:gd name="T18" fmla="*/ 2 w 4"/>
                  <a:gd name="T19" fmla="*/ 0 h 6"/>
                  <a:gd name="T20" fmla="*/ 2 w 4"/>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2" y="0"/>
                    </a:moveTo>
                    <a:lnTo>
                      <a:pt x="2" y="0"/>
                    </a:lnTo>
                    <a:lnTo>
                      <a:pt x="2" y="0"/>
                    </a:lnTo>
                    <a:lnTo>
                      <a:pt x="0" y="0"/>
                    </a:lnTo>
                    <a:lnTo>
                      <a:pt x="0" y="6"/>
                    </a:lnTo>
                    <a:lnTo>
                      <a:pt x="0" y="6"/>
                    </a:lnTo>
                    <a:lnTo>
                      <a:pt x="2" y="6"/>
                    </a:lnTo>
                    <a:lnTo>
                      <a:pt x="4" y="4"/>
                    </a:lnTo>
                    <a:lnTo>
                      <a:pt x="4"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1343" name="Freeform 341"/>
              <p:cNvSpPr>
                <a:spLocks/>
              </p:cNvSpPr>
              <p:nvPr/>
            </p:nvSpPr>
            <p:spPr bwMode="auto">
              <a:xfrm>
                <a:off x="5610225" y="3959225"/>
                <a:ext cx="25400" cy="15875"/>
              </a:xfrm>
              <a:custGeom>
                <a:avLst/>
                <a:gdLst>
                  <a:gd name="T0" fmla="*/ 14 w 16"/>
                  <a:gd name="T1" fmla="*/ 0 h 10"/>
                  <a:gd name="T2" fmla="*/ 14 w 16"/>
                  <a:gd name="T3" fmla="*/ 0 h 10"/>
                  <a:gd name="T4" fmla="*/ 10 w 16"/>
                  <a:gd name="T5" fmla="*/ 2 h 10"/>
                  <a:gd name="T6" fmla="*/ 6 w 16"/>
                  <a:gd name="T7" fmla="*/ 0 h 10"/>
                  <a:gd name="T8" fmla="*/ 2 w 16"/>
                  <a:gd name="T9" fmla="*/ 0 h 10"/>
                  <a:gd name="T10" fmla="*/ 0 w 16"/>
                  <a:gd name="T11" fmla="*/ 4 h 10"/>
                  <a:gd name="T12" fmla="*/ 0 w 16"/>
                  <a:gd name="T13" fmla="*/ 4 h 10"/>
                  <a:gd name="T14" fmla="*/ 2 w 16"/>
                  <a:gd name="T15" fmla="*/ 8 h 10"/>
                  <a:gd name="T16" fmla="*/ 2 w 16"/>
                  <a:gd name="T17" fmla="*/ 10 h 10"/>
                  <a:gd name="T18" fmla="*/ 4 w 16"/>
                  <a:gd name="T19" fmla="*/ 10 h 10"/>
                  <a:gd name="T20" fmla="*/ 6 w 16"/>
                  <a:gd name="T21" fmla="*/ 8 h 10"/>
                  <a:gd name="T22" fmla="*/ 6 w 16"/>
                  <a:gd name="T23" fmla="*/ 8 h 10"/>
                  <a:gd name="T24" fmla="*/ 8 w 16"/>
                  <a:gd name="T25" fmla="*/ 6 h 10"/>
                  <a:gd name="T26" fmla="*/ 10 w 16"/>
                  <a:gd name="T27" fmla="*/ 8 h 10"/>
                  <a:gd name="T28" fmla="*/ 12 w 16"/>
                  <a:gd name="T29" fmla="*/ 10 h 10"/>
                  <a:gd name="T30" fmla="*/ 14 w 16"/>
                  <a:gd name="T31" fmla="*/ 10 h 10"/>
                  <a:gd name="T32" fmla="*/ 14 w 16"/>
                  <a:gd name="T33" fmla="*/ 10 h 10"/>
                  <a:gd name="T34" fmla="*/ 16 w 16"/>
                  <a:gd name="T35" fmla="*/ 2 h 10"/>
                  <a:gd name="T36" fmla="*/ 16 w 16"/>
                  <a:gd name="T37" fmla="*/ 0 h 10"/>
                  <a:gd name="T38" fmla="*/ 14 w 16"/>
                  <a:gd name="T39" fmla="*/ 0 h 10"/>
                  <a:gd name="T40" fmla="*/ 14 w 16"/>
                  <a:gd name="T41"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 h="10">
                    <a:moveTo>
                      <a:pt x="14" y="0"/>
                    </a:moveTo>
                    <a:lnTo>
                      <a:pt x="14" y="0"/>
                    </a:lnTo>
                    <a:lnTo>
                      <a:pt x="10" y="2"/>
                    </a:lnTo>
                    <a:lnTo>
                      <a:pt x="6" y="0"/>
                    </a:lnTo>
                    <a:lnTo>
                      <a:pt x="2" y="0"/>
                    </a:lnTo>
                    <a:lnTo>
                      <a:pt x="0" y="4"/>
                    </a:lnTo>
                    <a:lnTo>
                      <a:pt x="0" y="4"/>
                    </a:lnTo>
                    <a:lnTo>
                      <a:pt x="2" y="8"/>
                    </a:lnTo>
                    <a:lnTo>
                      <a:pt x="2" y="10"/>
                    </a:lnTo>
                    <a:lnTo>
                      <a:pt x="4" y="10"/>
                    </a:lnTo>
                    <a:lnTo>
                      <a:pt x="6" y="8"/>
                    </a:lnTo>
                    <a:lnTo>
                      <a:pt x="6" y="8"/>
                    </a:lnTo>
                    <a:lnTo>
                      <a:pt x="8" y="6"/>
                    </a:lnTo>
                    <a:lnTo>
                      <a:pt x="10" y="8"/>
                    </a:lnTo>
                    <a:lnTo>
                      <a:pt x="12" y="10"/>
                    </a:lnTo>
                    <a:lnTo>
                      <a:pt x="14" y="10"/>
                    </a:lnTo>
                    <a:lnTo>
                      <a:pt x="14" y="10"/>
                    </a:lnTo>
                    <a:lnTo>
                      <a:pt x="16" y="2"/>
                    </a:lnTo>
                    <a:lnTo>
                      <a:pt x="16" y="0"/>
                    </a:lnTo>
                    <a:lnTo>
                      <a:pt x="14" y="0"/>
                    </a:lnTo>
                    <a:lnTo>
                      <a:pt x="14"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0" name="Freeform 342"/>
              <p:cNvSpPr>
                <a:spLocks/>
              </p:cNvSpPr>
              <p:nvPr/>
            </p:nvSpPr>
            <p:spPr bwMode="auto">
              <a:xfrm>
                <a:off x="5318125" y="3975100"/>
                <a:ext cx="25400" cy="31750"/>
              </a:xfrm>
              <a:custGeom>
                <a:avLst/>
                <a:gdLst>
                  <a:gd name="T0" fmla="*/ 0 w 16"/>
                  <a:gd name="T1" fmla="*/ 4 h 20"/>
                  <a:gd name="T2" fmla="*/ 0 w 16"/>
                  <a:gd name="T3" fmla="*/ 4 h 20"/>
                  <a:gd name="T4" fmla="*/ 0 w 16"/>
                  <a:gd name="T5" fmla="*/ 8 h 20"/>
                  <a:gd name="T6" fmla="*/ 4 w 16"/>
                  <a:gd name="T7" fmla="*/ 12 h 20"/>
                  <a:gd name="T8" fmla="*/ 8 w 16"/>
                  <a:gd name="T9" fmla="*/ 16 h 20"/>
                  <a:gd name="T10" fmla="*/ 14 w 16"/>
                  <a:gd name="T11" fmla="*/ 20 h 20"/>
                  <a:gd name="T12" fmla="*/ 14 w 16"/>
                  <a:gd name="T13" fmla="*/ 20 h 20"/>
                  <a:gd name="T14" fmla="*/ 16 w 16"/>
                  <a:gd name="T15" fmla="*/ 20 h 20"/>
                  <a:gd name="T16" fmla="*/ 14 w 16"/>
                  <a:gd name="T17" fmla="*/ 18 h 20"/>
                  <a:gd name="T18" fmla="*/ 12 w 16"/>
                  <a:gd name="T19" fmla="*/ 14 h 20"/>
                  <a:gd name="T20" fmla="*/ 8 w 16"/>
                  <a:gd name="T21" fmla="*/ 8 h 20"/>
                  <a:gd name="T22" fmla="*/ 8 w 16"/>
                  <a:gd name="T23" fmla="*/ 4 h 20"/>
                  <a:gd name="T24" fmla="*/ 8 w 16"/>
                  <a:gd name="T25" fmla="*/ 4 h 20"/>
                  <a:gd name="T26" fmla="*/ 6 w 16"/>
                  <a:gd name="T27" fmla="*/ 2 h 20"/>
                  <a:gd name="T28" fmla="*/ 4 w 16"/>
                  <a:gd name="T29" fmla="*/ 0 h 20"/>
                  <a:gd name="T30" fmla="*/ 2 w 16"/>
                  <a:gd name="T31" fmla="*/ 0 h 20"/>
                  <a:gd name="T32" fmla="*/ 0 w 16"/>
                  <a:gd name="T33" fmla="*/ 4 h 20"/>
                  <a:gd name="T34" fmla="*/ 0 w 16"/>
                  <a:gd name="T3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20">
                    <a:moveTo>
                      <a:pt x="0" y="4"/>
                    </a:moveTo>
                    <a:lnTo>
                      <a:pt x="0" y="4"/>
                    </a:lnTo>
                    <a:lnTo>
                      <a:pt x="0" y="8"/>
                    </a:lnTo>
                    <a:lnTo>
                      <a:pt x="4" y="12"/>
                    </a:lnTo>
                    <a:lnTo>
                      <a:pt x="8" y="16"/>
                    </a:lnTo>
                    <a:lnTo>
                      <a:pt x="14" y="20"/>
                    </a:lnTo>
                    <a:lnTo>
                      <a:pt x="14" y="20"/>
                    </a:lnTo>
                    <a:lnTo>
                      <a:pt x="16" y="20"/>
                    </a:lnTo>
                    <a:lnTo>
                      <a:pt x="14" y="18"/>
                    </a:lnTo>
                    <a:lnTo>
                      <a:pt x="12" y="14"/>
                    </a:lnTo>
                    <a:lnTo>
                      <a:pt x="8" y="8"/>
                    </a:lnTo>
                    <a:lnTo>
                      <a:pt x="8" y="4"/>
                    </a:lnTo>
                    <a:lnTo>
                      <a:pt x="8" y="4"/>
                    </a:lnTo>
                    <a:lnTo>
                      <a:pt x="6" y="2"/>
                    </a:lnTo>
                    <a:lnTo>
                      <a:pt x="4" y="0"/>
                    </a:lnTo>
                    <a:lnTo>
                      <a:pt x="2"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1" name="Freeform 343"/>
              <p:cNvSpPr>
                <a:spLocks/>
              </p:cNvSpPr>
              <p:nvPr/>
            </p:nvSpPr>
            <p:spPr bwMode="auto">
              <a:xfrm>
                <a:off x="5629275" y="4171950"/>
                <a:ext cx="12700" cy="15875"/>
              </a:xfrm>
              <a:custGeom>
                <a:avLst/>
                <a:gdLst>
                  <a:gd name="T0" fmla="*/ 4 w 8"/>
                  <a:gd name="T1" fmla="*/ 10 h 10"/>
                  <a:gd name="T2" fmla="*/ 4 w 8"/>
                  <a:gd name="T3" fmla="*/ 10 h 10"/>
                  <a:gd name="T4" fmla="*/ 6 w 8"/>
                  <a:gd name="T5" fmla="*/ 10 h 10"/>
                  <a:gd name="T6" fmla="*/ 8 w 8"/>
                  <a:gd name="T7" fmla="*/ 8 h 10"/>
                  <a:gd name="T8" fmla="*/ 8 w 8"/>
                  <a:gd name="T9" fmla="*/ 4 h 10"/>
                  <a:gd name="T10" fmla="*/ 8 w 8"/>
                  <a:gd name="T11" fmla="*/ 0 h 10"/>
                  <a:gd name="T12" fmla="*/ 6 w 8"/>
                  <a:gd name="T13" fmla="*/ 0 h 10"/>
                  <a:gd name="T14" fmla="*/ 4 w 8"/>
                  <a:gd name="T15" fmla="*/ 0 h 10"/>
                  <a:gd name="T16" fmla="*/ 4 w 8"/>
                  <a:gd name="T17" fmla="*/ 0 h 10"/>
                  <a:gd name="T18" fmla="*/ 2 w 8"/>
                  <a:gd name="T19" fmla="*/ 2 h 10"/>
                  <a:gd name="T20" fmla="*/ 0 w 8"/>
                  <a:gd name="T21" fmla="*/ 4 h 10"/>
                  <a:gd name="T22" fmla="*/ 2 w 8"/>
                  <a:gd name="T23" fmla="*/ 6 h 10"/>
                  <a:gd name="T24" fmla="*/ 4 w 8"/>
                  <a:gd name="T25" fmla="*/ 10 h 10"/>
                  <a:gd name="T26" fmla="*/ 4 w 8"/>
                  <a:gd name="T2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10">
                    <a:moveTo>
                      <a:pt x="4" y="10"/>
                    </a:moveTo>
                    <a:lnTo>
                      <a:pt x="4" y="10"/>
                    </a:lnTo>
                    <a:lnTo>
                      <a:pt x="6" y="10"/>
                    </a:lnTo>
                    <a:lnTo>
                      <a:pt x="8" y="8"/>
                    </a:lnTo>
                    <a:lnTo>
                      <a:pt x="8" y="4"/>
                    </a:lnTo>
                    <a:lnTo>
                      <a:pt x="8" y="0"/>
                    </a:lnTo>
                    <a:lnTo>
                      <a:pt x="6" y="0"/>
                    </a:lnTo>
                    <a:lnTo>
                      <a:pt x="4" y="0"/>
                    </a:lnTo>
                    <a:lnTo>
                      <a:pt x="4" y="0"/>
                    </a:lnTo>
                    <a:lnTo>
                      <a:pt x="2" y="2"/>
                    </a:lnTo>
                    <a:lnTo>
                      <a:pt x="0" y="4"/>
                    </a:lnTo>
                    <a:lnTo>
                      <a:pt x="2" y="6"/>
                    </a:lnTo>
                    <a:lnTo>
                      <a:pt x="4" y="10"/>
                    </a:lnTo>
                    <a:lnTo>
                      <a:pt x="4"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2" name="Freeform 344"/>
              <p:cNvSpPr>
                <a:spLocks/>
              </p:cNvSpPr>
              <p:nvPr/>
            </p:nvSpPr>
            <p:spPr bwMode="auto">
              <a:xfrm>
                <a:off x="5645150" y="3943350"/>
                <a:ext cx="22225" cy="9525"/>
              </a:xfrm>
              <a:custGeom>
                <a:avLst/>
                <a:gdLst>
                  <a:gd name="T0" fmla="*/ 14 w 14"/>
                  <a:gd name="T1" fmla="*/ 4 h 6"/>
                  <a:gd name="T2" fmla="*/ 14 w 14"/>
                  <a:gd name="T3" fmla="*/ 4 h 6"/>
                  <a:gd name="T4" fmla="*/ 14 w 14"/>
                  <a:gd name="T5" fmla="*/ 2 h 6"/>
                  <a:gd name="T6" fmla="*/ 14 w 14"/>
                  <a:gd name="T7" fmla="*/ 2 h 6"/>
                  <a:gd name="T8" fmla="*/ 10 w 14"/>
                  <a:gd name="T9" fmla="*/ 0 h 6"/>
                  <a:gd name="T10" fmla="*/ 4 w 14"/>
                  <a:gd name="T11" fmla="*/ 0 h 6"/>
                  <a:gd name="T12" fmla="*/ 2 w 14"/>
                  <a:gd name="T13" fmla="*/ 0 h 6"/>
                  <a:gd name="T14" fmla="*/ 0 w 14"/>
                  <a:gd name="T15" fmla="*/ 4 h 6"/>
                  <a:gd name="T16" fmla="*/ 0 w 14"/>
                  <a:gd name="T17" fmla="*/ 4 h 6"/>
                  <a:gd name="T18" fmla="*/ 2 w 14"/>
                  <a:gd name="T19" fmla="*/ 6 h 6"/>
                  <a:gd name="T20" fmla="*/ 4 w 14"/>
                  <a:gd name="T21" fmla="*/ 6 h 6"/>
                  <a:gd name="T22" fmla="*/ 14 w 14"/>
                  <a:gd name="T23" fmla="*/ 4 h 6"/>
                  <a:gd name="T24" fmla="*/ 14 w 14"/>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6">
                    <a:moveTo>
                      <a:pt x="14" y="4"/>
                    </a:moveTo>
                    <a:lnTo>
                      <a:pt x="14" y="4"/>
                    </a:lnTo>
                    <a:lnTo>
                      <a:pt x="14" y="2"/>
                    </a:lnTo>
                    <a:lnTo>
                      <a:pt x="14" y="2"/>
                    </a:lnTo>
                    <a:lnTo>
                      <a:pt x="10" y="0"/>
                    </a:lnTo>
                    <a:lnTo>
                      <a:pt x="4" y="0"/>
                    </a:lnTo>
                    <a:lnTo>
                      <a:pt x="2" y="0"/>
                    </a:lnTo>
                    <a:lnTo>
                      <a:pt x="0" y="4"/>
                    </a:lnTo>
                    <a:lnTo>
                      <a:pt x="0" y="4"/>
                    </a:lnTo>
                    <a:lnTo>
                      <a:pt x="2" y="6"/>
                    </a:lnTo>
                    <a:lnTo>
                      <a:pt x="4" y="6"/>
                    </a:lnTo>
                    <a:lnTo>
                      <a:pt x="14" y="4"/>
                    </a:lnTo>
                    <a:lnTo>
                      <a:pt x="14"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3" name="Freeform 345"/>
              <p:cNvSpPr>
                <a:spLocks/>
              </p:cNvSpPr>
              <p:nvPr/>
            </p:nvSpPr>
            <p:spPr bwMode="auto">
              <a:xfrm>
                <a:off x="5616575" y="4171950"/>
                <a:ext cx="9525" cy="9525"/>
              </a:xfrm>
              <a:custGeom>
                <a:avLst/>
                <a:gdLst>
                  <a:gd name="T0" fmla="*/ 0 w 6"/>
                  <a:gd name="T1" fmla="*/ 6 h 6"/>
                  <a:gd name="T2" fmla="*/ 0 w 6"/>
                  <a:gd name="T3" fmla="*/ 6 h 6"/>
                  <a:gd name="T4" fmla="*/ 4 w 6"/>
                  <a:gd name="T5" fmla="*/ 6 h 6"/>
                  <a:gd name="T6" fmla="*/ 6 w 6"/>
                  <a:gd name="T7" fmla="*/ 4 h 6"/>
                  <a:gd name="T8" fmla="*/ 6 w 6"/>
                  <a:gd name="T9" fmla="*/ 2 h 6"/>
                  <a:gd name="T10" fmla="*/ 6 w 6"/>
                  <a:gd name="T11" fmla="*/ 0 h 6"/>
                  <a:gd name="T12" fmla="*/ 6 w 6"/>
                  <a:gd name="T13" fmla="*/ 0 h 6"/>
                  <a:gd name="T14" fmla="*/ 2 w 6"/>
                  <a:gd name="T15" fmla="*/ 0 h 6"/>
                  <a:gd name="T16" fmla="*/ 0 w 6"/>
                  <a:gd name="T17" fmla="*/ 2 h 6"/>
                  <a:gd name="T18" fmla="*/ 0 w 6"/>
                  <a:gd name="T19" fmla="*/ 4 h 6"/>
                  <a:gd name="T20" fmla="*/ 0 w 6"/>
                  <a:gd name="T21" fmla="*/ 6 h 6"/>
                  <a:gd name="T22" fmla="*/ 0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6"/>
                    </a:moveTo>
                    <a:lnTo>
                      <a:pt x="0" y="6"/>
                    </a:lnTo>
                    <a:lnTo>
                      <a:pt x="4" y="6"/>
                    </a:lnTo>
                    <a:lnTo>
                      <a:pt x="6" y="4"/>
                    </a:lnTo>
                    <a:lnTo>
                      <a:pt x="6" y="2"/>
                    </a:lnTo>
                    <a:lnTo>
                      <a:pt x="6" y="0"/>
                    </a:lnTo>
                    <a:lnTo>
                      <a:pt x="6" y="0"/>
                    </a:lnTo>
                    <a:lnTo>
                      <a:pt x="2" y="0"/>
                    </a:lnTo>
                    <a:lnTo>
                      <a:pt x="0" y="2"/>
                    </a:lnTo>
                    <a:lnTo>
                      <a:pt x="0" y="4"/>
                    </a:lnTo>
                    <a:lnTo>
                      <a:pt x="0" y="6"/>
                    </a:lnTo>
                    <a:lnTo>
                      <a:pt x="0"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4" name="Freeform 346"/>
              <p:cNvSpPr>
                <a:spLocks/>
              </p:cNvSpPr>
              <p:nvPr/>
            </p:nvSpPr>
            <p:spPr bwMode="auto">
              <a:xfrm>
                <a:off x="5664200" y="4130675"/>
                <a:ext cx="22225" cy="12700"/>
              </a:xfrm>
              <a:custGeom>
                <a:avLst/>
                <a:gdLst>
                  <a:gd name="T0" fmla="*/ 0 w 14"/>
                  <a:gd name="T1" fmla="*/ 8 h 8"/>
                  <a:gd name="T2" fmla="*/ 0 w 14"/>
                  <a:gd name="T3" fmla="*/ 8 h 8"/>
                  <a:gd name="T4" fmla="*/ 0 w 14"/>
                  <a:gd name="T5" fmla="*/ 8 h 8"/>
                  <a:gd name="T6" fmla="*/ 2 w 14"/>
                  <a:gd name="T7" fmla="*/ 8 h 8"/>
                  <a:gd name="T8" fmla="*/ 6 w 14"/>
                  <a:gd name="T9" fmla="*/ 6 h 8"/>
                  <a:gd name="T10" fmla="*/ 14 w 14"/>
                  <a:gd name="T11" fmla="*/ 2 h 8"/>
                  <a:gd name="T12" fmla="*/ 14 w 14"/>
                  <a:gd name="T13" fmla="*/ 2 h 8"/>
                  <a:gd name="T14" fmla="*/ 12 w 14"/>
                  <a:gd name="T15" fmla="*/ 0 h 8"/>
                  <a:gd name="T16" fmla="*/ 8 w 14"/>
                  <a:gd name="T17" fmla="*/ 2 h 8"/>
                  <a:gd name="T18" fmla="*/ 2 w 14"/>
                  <a:gd name="T19" fmla="*/ 4 h 8"/>
                  <a:gd name="T20" fmla="*/ 0 w 14"/>
                  <a:gd name="T21" fmla="*/ 8 h 8"/>
                  <a:gd name="T22" fmla="*/ 0 w 14"/>
                  <a:gd name="T2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8">
                    <a:moveTo>
                      <a:pt x="0" y="8"/>
                    </a:moveTo>
                    <a:lnTo>
                      <a:pt x="0" y="8"/>
                    </a:lnTo>
                    <a:lnTo>
                      <a:pt x="0" y="8"/>
                    </a:lnTo>
                    <a:lnTo>
                      <a:pt x="2" y="8"/>
                    </a:lnTo>
                    <a:lnTo>
                      <a:pt x="6" y="6"/>
                    </a:lnTo>
                    <a:lnTo>
                      <a:pt x="14" y="2"/>
                    </a:lnTo>
                    <a:lnTo>
                      <a:pt x="14" y="2"/>
                    </a:lnTo>
                    <a:lnTo>
                      <a:pt x="12" y="0"/>
                    </a:lnTo>
                    <a:lnTo>
                      <a:pt x="8" y="2"/>
                    </a:lnTo>
                    <a:lnTo>
                      <a:pt x="2" y="4"/>
                    </a:lnTo>
                    <a:lnTo>
                      <a:pt x="0" y="8"/>
                    </a:lnTo>
                    <a:lnTo>
                      <a:pt x="0"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5" name="Freeform 347"/>
              <p:cNvSpPr>
                <a:spLocks/>
              </p:cNvSpPr>
              <p:nvPr/>
            </p:nvSpPr>
            <p:spPr bwMode="auto">
              <a:xfrm>
                <a:off x="5686425" y="3832225"/>
                <a:ext cx="9525" cy="9525"/>
              </a:xfrm>
              <a:custGeom>
                <a:avLst/>
                <a:gdLst>
                  <a:gd name="T0" fmla="*/ 6 w 6"/>
                  <a:gd name="T1" fmla="*/ 6 h 6"/>
                  <a:gd name="T2" fmla="*/ 6 w 6"/>
                  <a:gd name="T3" fmla="*/ 6 h 6"/>
                  <a:gd name="T4" fmla="*/ 0 w 6"/>
                  <a:gd name="T5" fmla="*/ 0 h 6"/>
                  <a:gd name="T6" fmla="*/ 0 w 6"/>
                  <a:gd name="T7" fmla="*/ 0 h 6"/>
                  <a:gd name="T8" fmla="*/ 0 w 6"/>
                  <a:gd name="T9" fmla="*/ 0 h 6"/>
                  <a:gd name="T10" fmla="*/ 0 w 6"/>
                  <a:gd name="T11" fmla="*/ 0 h 6"/>
                  <a:gd name="T12" fmla="*/ 6 w 6"/>
                  <a:gd name="T13" fmla="*/ 6 h 6"/>
                  <a:gd name="T14" fmla="*/ 6 w 6"/>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 h="6">
                    <a:moveTo>
                      <a:pt x="6" y="6"/>
                    </a:moveTo>
                    <a:lnTo>
                      <a:pt x="6" y="6"/>
                    </a:lnTo>
                    <a:lnTo>
                      <a:pt x="0" y="0"/>
                    </a:lnTo>
                    <a:lnTo>
                      <a:pt x="0" y="0"/>
                    </a:lnTo>
                    <a:lnTo>
                      <a:pt x="0" y="0"/>
                    </a:lnTo>
                    <a:lnTo>
                      <a:pt x="0" y="0"/>
                    </a:lnTo>
                    <a:lnTo>
                      <a:pt x="6" y="6"/>
                    </a:lnTo>
                    <a:lnTo>
                      <a:pt x="6" y="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6" name="Freeform 348"/>
              <p:cNvSpPr>
                <a:spLocks/>
              </p:cNvSpPr>
              <p:nvPr/>
            </p:nvSpPr>
            <p:spPr bwMode="auto">
              <a:xfrm>
                <a:off x="5505450" y="3841750"/>
                <a:ext cx="66675" cy="22225"/>
              </a:xfrm>
              <a:custGeom>
                <a:avLst/>
                <a:gdLst>
                  <a:gd name="T0" fmla="*/ 16 w 42"/>
                  <a:gd name="T1" fmla="*/ 10 h 14"/>
                  <a:gd name="T2" fmla="*/ 16 w 42"/>
                  <a:gd name="T3" fmla="*/ 10 h 14"/>
                  <a:gd name="T4" fmla="*/ 20 w 42"/>
                  <a:gd name="T5" fmla="*/ 10 h 14"/>
                  <a:gd name="T6" fmla="*/ 24 w 42"/>
                  <a:gd name="T7" fmla="*/ 8 h 14"/>
                  <a:gd name="T8" fmla="*/ 32 w 42"/>
                  <a:gd name="T9" fmla="*/ 6 h 14"/>
                  <a:gd name="T10" fmla="*/ 38 w 42"/>
                  <a:gd name="T11" fmla="*/ 2 h 14"/>
                  <a:gd name="T12" fmla="*/ 40 w 42"/>
                  <a:gd name="T13" fmla="*/ 2 h 14"/>
                  <a:gd name="T14" fmla="*/ 42 w 42"/>
                  <a:gd name="T15" fmla="*/ 2 h 14"/>
                  <a:gd name="T16" fmla="*/ 42 w 42"/>
                  <a:gd name="T17" fmla="*/ 2 h 14"/>
                  <a:gd name="T18" fmla="*/ 40 w 42"/>
                  <a:gd name="T19" fmla="*/ 0 h 14"/>
                  <a:gd name="T20" fmla="*/ 38 w 42"/>
                  <a:gd name="T21" fmla="*/ 2 h 14"/>
                  <a:gd name="T22" fmla="*/ 32 w 42"/>
                  <a:gd name="T23" fmla="*/ 6 h 14"/>
                  <a:gd name="T24" fmla="*/ 24 w 42"/>
                  <a:gd name="T25" fmla="*/ 8 h 14"/>
                  <a:gd name="T26" fmla="*/ 20 w 42"/>
                  <a:gd name="T27" fmla="*/ 10 h 14"/>
                  <a:gd name="T28" fmla="*/ 16 w 42"/>
                  <a:gd name="T29" fmla="*/ 10 h 14"/>
                  <a:gd name="T30" fmla="*/ 16 w 42"/>
                  <a:gd name="T31" fmla="*/ 10 h 14"/>
                  <a:gd name="T32" fmla="*/ 8 w 42"/>
                  <a:gd name="T33" fmla="*/ 8 h 14"/>
                  <a:gd name="T34" fmla="*/ 6 w 42"/>
                  <a:gd name="T35" fmla="*/ 10 h 14"/>
                  <a:gd name="T36" fmla="*/ 4 w 42"/>
                  <a:gd name="T37" fmla="*/ 12 h 14"/>
                  <a:gd name="T38" fmla="*/ 0 w 42"/>
                  <a:gd name="T39" fmla="*/ 12 h 14"/>
                  <a:gd name="T40" fmla="*/ 0 w 42"/>
                  <a:gd name="T41" fmla="*/ 12 h 14"/>
                  <a:gd name="T42" fmla="*/ 4 w 42"/>
                  <a:gd name="T43" fmla="*/ 14 h 14"/>
                  <a:gd name="T44" fmla="*/ 6 w 42"/>
                  <a:gd name="T45" fmla="*/ 10 h 14"/>
                  <a:gd name="T46" fmla="*/ 8 w 42"/>
                  <a:gd name="T47" fmla="*/ 8 h 14"/>
                  <a:gd name="T48" fmla="*/ 16 w 42"/>
                  <a:gd name="T49" fmla="*/ 10 h 14"/>
                  <a:gd name="T50" fmla="*/ 16 w 42"/>
                  <a:gd name="T51"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4">
                    <a:moveTo>
                      <a:pt x="16" y="10"/>
                    </a:moveTo>
                    <a:lnTo>
                      <a:pt x="16" y="10"/>
                    </a:lnTo>
                    <a:lnTo>
                      <a:pt x="20" y="10"/>
                    </a:lnTo>
                    <a:lnTo>
                      <a:pt x="24" y="8"/>
                    </a:lnTo>
                    <a:lnTo>
                      <a:pt x="32" y="6"/>
                    </a:lnTo>
                    <a:lnTo>
                      <a:pt x="38" y="2"/>
                    </a:lnTo>
                    <a:lnTo>
                      <a:pt x="40" y="2"/>
                    </a:lnTo>
                    <a:lnTo>
                      <a:pt x="42" y="2"/>
                    </a:lnTo>
                    <a:lnTo>
                      <a:pt x="42" y="2"/>
                    </a:lnTo>
                    <a:lnTo>
                      <a:pt x="40" y="0"/>
                    </a:lnTo>
                    <a:lnTo>
                      <a:pt x="38" y="2"/>
                    </a:lnTo>
                    <a:lnTo>
                      <a:pt x="32" y="6"/>
                    </a:lnTo>
                    <a:lnTo>
                      <a:pt x="24" y="8"/>
                    </a:lnTo>
                    <a:lnTo>
                      <a:pt x="20" y="10"/>
                    </a:lnTo>
                    <a:lnTo>
                      <a:pt x="16" y="10"/>
                    </a:lnTo>
                    <a:lnTo>
                      <a:pt x="16" y="10"/>
                    </a:lnTo>
                    <a:lnTo>
                      <a:pt x="8" y="8"/>
                    </a:lnTo>
                    <a:lnTo>
                      <a:pt x="6" y="10"/>
                    </a:lnTo>
                    <a:lnTo>
                      <a:pt x="4" y="12"/>
                    </a:lnTo>
                    <a:lnTo>
                      <a:pt x="0" y="12"/>
                    </a:lnTo>
                    <a:lnTo>
                      <a:pt x="0" y="12"/>
                    </a:lnTo>
                    <a:lnTo>
                      <a:pt x="4" y="14"/>
                    </a:lnTo>
                    <a:lnTo>
                      <a:pt x="6" y="10"/>
                    </a:lnTo>
                    <a:lnTo>
                      <a:pt x="8" y="8"/>
                    </a:lnTo>
                    <a:lnTo>
                      <a:pt x="16" y="10"/>
                    </a:lnTo>
                    <a:lnTo>
                      <a:pt x="16"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7" name="Freeform 349"/>
              <p:cNvSpPr>
                <a:spLocks/>
              </p:cNvSpPr>
              <p:nvPr/>
            </p:nvSpPr>
            <p:spPr bwMode="auto">
              <a:xfrm>
                <a:off x="5594350" y="3854450"/>
                <a:ext cx="19050" cy="3175"/>
              </a:xfrm>
              <a:custGeom>
                <a:avLst/>
                <a:gdLst>
                  <a:gd name="T0" fmla="*/ 12 w 12"/>
                  <a:gd name="T1" fmla="*/ 2 h 2"/>
                  <a:gd name="T2" fmla="*/ 12 w 12"/>
                  <a:gd name="T3" fmla="*/ 2 h 2"/>
                  <a:gd name="T4" fmla="*/ 8 w 12"/>
                  <a:gd name="T5" fmla="*/ 0 h 2"/>
                  <a:gd name="T6" fmla="*/ 6 w 12"/>
                  <a:gd name="T7" fmla="*/ 0 h 2"/>
                  <a:gd name="T8" fmla="*/ 4 w 12"/>
                  <a:gd name="T9" fmla="*/ 2 h 2"/>
                  <a:gd name="T10" fmla="*/ 0 w 12"/>
                  <a:gd name="T11" fmla="*/ 0 h 2"/>
                  <a:gd name="T12" fmla="*/ 0 w 12"/>
                  <a:gd name="T13" fmla="*/ 0 h 2"/>
                  <a:gd name="T14" fmla="*/ 4 w 12"/>
                  <a:gd name="T15" fmla="*/ 2 h 2"/>
                  <a:gd name="T16" fmla="*/ 6 w 12"/>
                  <a:gd name="T17" fmla="*/ 0 h 2"/>
                  <a:gd name="T18" fmla="*/ 8 w 12"/>
                  <a:gd name="T19" fmla="*/ 0 h 2"/>
                  <a:gd name="T20" fmla="*/ 12 w 12"/>
                  <a:gd name="T21" fmla="*/ 2 h 2"/>
                  <a:gd name="T22" fmla="*/ 12 w 12"/>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
                    <a:moveTo>
                      <a:pt x="12" y="2"/>
                    </a:moveTo>
                    <a:lnTo>
                      <a:pt x="12" y="2"/>
                    </a:lnTo>
                    <a:lnTo>
                      <a:pt x="8" y="0"/>
                    </a:lnTo>
                    <a:lnTo>
                      <a:pt x="6" y="0"/>
                    </a:lnTo>
                    <a:lnTo>
                      <a:pt x="4" y="2"/>
                    </a:lnTo>
                    <a:lnTo>
                      <a:pt x="0" y="0"/>
                    </a:lnTo>
                    <a:lnTo>
                      <a:pt x="0" y="0"/>
                    </a:lnTo>
                    <a:lnTo>
                      <a:pt x="4" y="2"/>
                    </a:lnTo>
                    <a:lnTo>
                      <a:pt x="6" y="0"/>
                    </a:lnTo>
                    <a:lnTo>
                      <a:pt x="8" y="0"/>
                    </a:lnTo>
                    <a:lnTo>
                      <a:pt x="12" y="2"/>
                    </a:lnTo>
                    <a:lnTo>
                      <a:pt x="12"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8" name="Freeform 350"/>
              <p:cNvSpPr>
                <a:spLocks/>
              </p:cNvSpPr>
              <p:nvPr/>
            </p:nvSpPr>
            <p:spPr bwMode="auto">
              <a:xfrm>
                <a:off x="5575300" y="3841750"/>
                <a:ext cx="12700" cy="6350"/>
              </a:xfrm>
              <a:custGeom>
                <a:avLst/>
                <a:gdLst>
                  <a:gd name="T0" fmla="*/ 8 w 8"/>
                  <a:gd name="T1" fmla="*/ 0 h 4"/>
                  <a:gd name="T2" fmla="*/ 8 w 8"/>
                  <a:gd name="T3" fmla="*/ 0 h 4"/>
                  <a:gd name="T4" fmla="*/ 6 w 8"/>
                  <a:gd name="T5" fmla="*/ 0 h 4"/>
                  <a:gd name="T6" fmla="*/ 4 w 8"/>
                  <a:gd name="T7" fmla="*/ 2 h 4"/>
                  <a:gd name="T8" fmla="*/ 2 w 8"/>
                  <a:gd name="T9" fmla="*/ 2 h 4"/>
                  <a:gd name="T10" fmla="*/ 0 w 8"/>
                  <a:gd name="T11" fmla="*/ 2 h 4"/>
                  <a:gd name="T12" fmla="*/ 0 w 8"/>
                  <a:gd name="T13" fmla="*/ 2 h 4"/>
                  <a:gd name="T14" fmla="*/ 0 w 8"/>
                  <a:gd name="T15" fmla="*/ 2 h 4"/>
                  <a:gd name="T16" fmla="*/ 0 w 8"/>
                  <a:gd name="T17" fmla="*/ 2 h 4"/>
                  <a:gd name="T18" fmla="*/ 2 w 8"/>
                  <a:gd name="T19" fmla="*/ 4 h 4"/>
                  <a:gd name="T20" fmla="*/ 4 w 8"/>
                  <a:gd name="T21" fmla="*/ 2 h 4"/>
                  <a:gd name="T22" fmla="*/ 6 w 8"/>
                  <a:gd name="T23" fmla="*/ 0 h 4"/>
                  <a:gd name="T24" fmla="*/ 8 w 8"/>
                  <a:gd name="T25" fmla="*/ 0 h 4"/>
                  <a:gd name="T26" fmla="*/ 8 w 8"/>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4">
                    <a:moveTo>
                      <a:pt x="8" y="0"/>
                    </a:moveTo>
                    <a:lnTo>
                      <a:pt x="8" y="0"/>
                    </a:lnTo>
                    <a:lnTo>
                      <a:pt x="6" y="0"/>
                    </a:lnTo>
                    <a:lnTo>
                      <a:pt x="4" y="2"/>
                    </a:lnTo>
                    <a:lnTo>
                      <a:pt x="2" y="2"/>
                    </a:lnTo>
                    <a:lnTo>
                      <a:pt x="0" y="2"/>
                    </a:lnTo>
                    <a:lnTo>
                      <a:pt x="0" y="2"/>
                    </a:lnTo>
                    <a:lnTo>
                      <a:pt x="0" y="2"/>
                    </a:lnTo>
                    <a:lnTo>
                      <a:pt x="0" y="2"/>
                    </a:lnTo>
                    <a:lnTo>
                      <a:pt x="2" y="4"/>
                    </a:lnTo>
                    <a:lnTo>
                      <a:pt x="4" y="2"/>
                    </a:lnTo>
                    <a:lnTo>
                      <a:pt x="6" y="0"/>
                    </a:lnTo>
                    <a:lnTo>
                      <a:pt x="8" y="0"/>
                    </a:lnTo>
                    <a:lnTo>
                      <a:pt x="8"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9" name="Freeform 351"/>
              <p:cNvSpPr>
                <a:spLocks/>
              </p:cNvSpPr>
              <p:nvPr/>
            </p:nvSpPr>
            <p:spPr bwMode="auto">
              <a:xfrm>
                <a:off x="5619750" y="3829050"/>
                <a:ext cx="63500" cy="38100"/>
              </a:xfrm>
              <a:custGeom>
                <a:avLst/>
                <a:gdLst>
                  <a:gd name="T0" fmla="*/ 26 w 40"/>
                  <a:gd name="T1" fmla="*/ 20 h 24"/>
                  <a:gd name="T2" fmla="*/ 26 w 40"/>
                  <a:gd name="T3" fmla="*/ 20 h 24"/>
                  <a:gd name="T4" fmla="*/ 18 w 40"/>
                  <a:gd name="T5" fmla="*/ 22 h 24"/>
                  <a:gd name="T6" fmla="*/ 12 w 40"/>
                  <a:gd name="T7" fmla="*/ 24 h 24"/>
                  <a:gd name="T8" fmla="*/ 6 w 40"/>
                  <a:gd name="T9" fmla="*/ 24 h 24"/>
                  <a:gd name="T10" fmla="*/ 0 w 40"/>
                  <a:gd name="T11" fmla="*/ 22 h 24"/>
                  <a:gd name="T12" fmla="*/ 0 w 40"/>
                  <a:gd name="T13" fmla="*/ 22 h 24"/>
                  <a:gd name="T14" fmla="*/ 6 w 40"/>
                  <a:gd name="T15" fmla="*/ 24 h 24"/>
                  <a:gd name="T16" fmla="*/ 12 w 40"/>
                  <a:gd name="T17" fmla="*/ 24 h 24"/>
                  <a:gd name="T18" fmla="*/ 18 w 40"/>
                  <a:gd name="T19" fmla="*/ 22 h 24"/>
                  <a:gd name="T20" fmla="*/ 26 w 40"/>
                  <a:gd name="T21" fmla="*/ 20 h 24"/>
                  <a:gd name="T22" fmla="*/ 26 w 40"/>
                  <a:gd name="T23" fmla="*/ 20 h 24"/>
                  <a:gd name="T24" fmla="*/ 32 w 40"/>
                  <a:gd name="T25" fmla="*/ 20 h 24"/>
                  <a:gd name="T26" fmla="*/ 34 w 40"/>
                  <a:gd name="T27" fmla="*/ 16 h 24"/>
                  <a:gd name="T28" fmla="*/ 32 w 40"/>
                  <a:gd name="T29" fmla="*/ 8 h 24"/>
                  <a:gd name="T30" fmla="*/ 32 w 40"/>
                  <a:gd name="T31" fmla="*/ 4 h 24"/>
                  <a:gd name="T32" fmla="*/ 32 w 40"/>
                  <a:gd name="T33" fmla="*/ 2 h 24"/>
                  <a:gd name="T34" fmla="*/ 36 w 40"/>
                  <a:gd name="T35" fmla="*/ 0 h 24"/>
                  <a:gd name="T36" fmla="*/ 40 w 40"/>
                  <a:gd name="T37" fmla="*/ 2 h 24"/>
                  <a:gd name="T38" fmla="*/ 40 w 40"/>
                  <a:gd name="T39" fmla="*/ 2 h 24"/>
                  <a:gd name="T40" fmla="*/ 40 w 40"/>
                  <a:gd name="T41" fmla="*/ 2 h 24"/>
                  <a:gd name="T42" fmla="*/ 40 w 40"/>
                  <a:gd name="T43" fmla="*/ 2 h 24"/>
                  <a:gd name="T44" fmla="*/ 40 w 40"/>
                  <a:gd name="T45" fmla="*/ 2 h 24"/>
                  <a:gd name="T46" fmla="*/ 40 w 40"/>
                  <a:gd name="T47" fmla="*/ 2 h 24"/>
                  <a:gd name="T48" fmla="*/ 36 w 40"/>
                  <a:gd name="T49" fmla="*/ 0 h 24"/>
                  <a:gd name="T50" fmla="*/ 32 w 40"/>
                  <a:gd name="T51" fmla="*/ 2 h 24"/>
                  <a:gd name="T52" fmla="*/ 32 w 40"/>
                  <a:gd name="T53" fmla="*/ 4 h 24"/>
                  <a:gd name="T54" fmla="*/ 32 w 40"/>
                  <a:gd name="T55" fmla="*/ 8 h 24"/>
                  <a:gd name="T56" fmla="*/ 34 w 40"/>
                  <a:gd name="T57" fmla="*/ 16 h 24"/>
                  <a:gd name="T58" fmla="*/ 32 w 40"/>
                  <a:gd name="T59" fmla="*/ 18 h 24"/>
                  <a:gd name="T60" fmla="*/ 26 w 40"/>
                  <a:gd name="T61" fmla="*/ 20 h 24"/>
                  <a:gd name="T62" fmla="*/ 26 w 40"/>
                  <a:gd name="T63"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 h="24">
                    <a:moveTo>
                      <a:pt x="26" y="20"/>
                    </a:moveTo>
                    <a:lnTo>
                      <a:pt x="26" y="20"/>
                    </a:lnTo>
                    <a:lnTo>
                      <a:pt x="18" y="22"/>
                    </a:lnTo>
                    <a:lnTo>
                      <a:pt x="12" y="24"/>
                    </a:lnTo>
                    <a:lnTo>
                      <a:pt x="6" y="24"/>
                    </a:lnTo>
                    <a:lnTo>
                      <a:pt x="0" y="22"/>
                    </a:lnTo>
                    <a:lnTo>
                      <a:pt x="0" y="22"/>
                    </a:lnTo>
                    <a:lnTo>
                      <a:pt x="6" y="24"/>
                    </a:lnTo>
                    <a:lnTo>
                      <a:pt x="12" y="24"/>
                    </a:lnTo>
                    <a:lnTo>
                      <a:pt x="18" y="22"/>
                    </a:lnTo>
                    <a:lnTo>
                      <a:pt x="26" y="20"/>
                    </a:lnTo>
                    <a:lnTo>
                      <a:pt x="26" y="20"/>
                    </a:lnTo>
                    <a:lnTo>
                      <a:pt x="32" y="20"/>
                    </a:lnTo>
                    <a:lnTo>
                      <a:pt x="34" y="16"/>
                    </a:lnTo>
                    <a:lnTo>
                      <a:pt x="32" y="8"/>
                    </a:lnTo>
                    <a:lnTo>
                      <a:pt x="32" y="4"/>
                    </a:lnTo>
                    <a:lnTo>
                      <a:pt x="32" y="2"/>
                    </a:lnTo>
                    <a:lnTo>
                      <a:pt x="36" y="0"/>
                    </a:lnTo>
                    <a:lnTo>
                      <a:pt x="40" y="2"/>
                    </a:lnTo>
                    <a:lnTo>
                      <a:pt x="40" y="2"/>
                    </a:lnTo>
                    <a:lnTo>
                      <a:pt x="40" y="2"/>
                    </a:lnTo>
                    <a:lnTo>
                      <a:pt x="40" y="2"/>
                    </a:lnTo>
                    <a:lnTo>
                      <a:pt x="40" y="2"/>
                    </a:lnTo>
                    <a:lnTo>
                      <a:pt x="40" y="2"/>
                    </a:lnTo>
                    <a:lnTo>
                      <a:pt x="36" y="0"/>
                    </a:lnTo>
                    <a:lnTo>
                      <a:pt x="32" y="2"/>
                    </a:lnTo>
                    <a:lnTo>
                      <a:pt x="32" y="4"/>
                    </a:lnTo>
                    <a:lnTo>
                      <a:pt x="32" y="8"/>
                    </a:lnTo>
                    <a:lnTo>
                      <a:pt x="34" y="16"/>
                    </a:lnTo>
                    <a:lnTo>
                      <a:pt x="32" y="18"/>
                    </a:lnTo>
                    <a:lnTo>
                      <a:pt x="26" y="20"/>
                    </a:lnTo>
                    <a:lnTo>
                      <a:pt x="26"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0" name="Freeform 352"/>
              <p:cNvSpPr>
                <a:spLocks/>
              </p:cNvSpPr>
              <p:nvPr/>
            </p:nvSpPr>
            <p:spPr bwMode="auto">
              <a:xfrm>
                <a:off x="5473700" y="3857625"/>
                <a:ext cx="25400" cy="19050"/>
              </a:xfrm>
              <a:custGeom>
                <a:avLst/>
                <a:gdLst>
                  <a:gd name="T0" fmla="*/ 0 w 16"/>
                  <a:gd name="T1" fmla="*/ 12 h 12"/>
                  <a:gd name="T2" fmla="*/ 0 w 16"/>
                  <a:gd name="T3" fmla="*/ 12 h 12"/>
                  <a:gd name="T4" fmla="*/ 4 w 16"/>
                  <a:gd name="T5" fmla="*/ 12 h 12"/>
                  <a:gd name="T6" fmla="*/ 6 w 16"/>
                  <a:gd name="T7" fmla="*/ 12 h 12"/>
                  <a:gd name="T8" fmla="*/ 10 w 16"/>
                  <a:gd name="T9" fmla="*/ 8 h 12"/>
                  <a:gd name="T10" fmla="*/ 12 w 16"/>
                  <a:gd name="T11" fmla="*/ 4 h 12"/>
                  <a:gd name="T12" fmla="*/ 14 w 16"/>
                  <a:gd name="T13" fmla="*/ 2 h 12"/>
                  <a:gd name="T14" fmla="*/ 16 w 16"/>
                  <a:gd name="T15" fmla="*/ 0 h 12"/>
                  <a:gd name="T16" fmla="*/ 16 w 16"/>
                  <a:gd name="T17" fmla="*/ 0 h 12"/>
                  <a:gd name="T18" fmla="*/ 16 w 16"/>
                  <a:gd name="T19" fmla="*/ 0 h 12"/>
                  <a:gd name="T20" fmla="*/ 16 w 16"/>
                  <a:gd name="T21" fmla="*/ 0 h 12"/>
                  <a:gd name="T22" fmla="*/ 12 w 16"/>
                  <a:gd name="T23" fmla="*/ 2 h 12"/>
                  <a:gd name="T24" fmla="*/ 12 w 16"/>
                  <a:gd name="T25" fmla="*/ 4 h 12"/>
                  <a:gd name="T26" fmla="*/ 10 w 16"/>
                  <a:gd name="T27" fmla="*/ 8 h 12"/>
                  <a:gd name="T28" fmla="*/ 6 w 16"/>
                  <a:gd name="T29" fmla="*/ 12 h 12"/>
                  <a:gd name="T30" fmla="*/ 4 w 16"/>
                  <a:gd name="T31" fmla="*/ 12 h 12"/>
                  <a:gd name="T32" fmla="*/ 0 w 16"/>
                  <a:gd name="T33" fmla="*/ 12 h 12"/>
                  <a:gd name="T34" fmla="*/ 0 w 16"/>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2">
                    <a:moveTo>
                      <a:pt x="0" y="12"/>
                    </a:moveTo>
                    <a:lnTo>
                      <a:pt x="0" y="12"/>
                    </a:lnTo>
                    <a:lnTo>
                      <a:pt x="4" y="12"/>
                    </a:lnTo>
                    <a:lnTo>
                      <a:pt x="6" y="12"/>
                    </a:lnTo>
                    <a:lnTo>
                      <a:pt x="10" y="8"/>
                    </a:lnTo>
                    <a:lnTo>
                      <a:pt x="12" y="4"/>
                    </a:lnTo>
                    <a:lnTo>
                      <a:pt x="14" y="2"/>
                    </a:lnTo>
                    <a:lnTo>
                      <a:pt x="16" y="0"/>
                    </a:lnTo>
                    <a:lnTo>
                      <a:pt x="16" y="0"/>
                    </a:lnTo>
                    <a:lnTo>
                      <a:pt x="16" y="0"/>
                    </a:lnTo>
                    <a:lnTo>
                      <a:pt x="16" y="0"/>
                    </a:lnTo>
                    <a:lnTo>
                      <a:pt x="12" y="2"/>
                    </a:lnTo>
                    <a:lnTo>
                      <a:pt x="12" y="4"/>
                    </a:lnTo>
                    <a:lnTo>
                      <a:pt x="10" y="8"/>
                    </a:lnTo>
                    <a:lnTo>
                      <a:pt x="6" y="12"/>
                    </a:lnTo>
                    <a:lnTo>
                      <a:pt x="4" y="12"/>
                    </a:lnTo>
                    <a:lnTo>
                      <a:pt x="0" y="12"/>
                    </a:lnTo>
                    <a:lnTo>
                      <a:pt x="0"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1" name="Freeform 353"/>
              <p:cNvSpPr>
                <a:spLocks/>
              </p:cNvSpPr>
              <p:nvPr/>
            </p:nvSpPr>
            <p:spPr bwMode="auto">
              <a:xfrm>
                <a:off x="5391150" y="3873500"/>
                <a:ext cx="60325" cy="22225"/>
              </a:xfrm>
              <a:custGeom>
                <a:avLst/>
                <a:gdLst>
                  <a:gd name="T0" fmla="*/ 0 w 38"/>
                  <a:gd name="T1" fmla="*/ 14 h 14"/>
                  <a:gd name="T2" fmla="*/ 0 w 38"/>
                  <a:gd name="T3" fmla="*/ 14 h 14"/>
                  <a:gd name="T4" fmla="*/ 0 w 38"/>
                  <a:gd name="T5" fmla="*/ 14 h 14"/>
                  <a:gd name="T6" fmla="*/ 0 w 38"/>
                  <a:gd name="T7" fmla="*/ 14 h 14"/>
                  <a:gd name="T8" fmla="*/ 14 w 38"/>
                  <a:gd name="T9" fmla="*/ 14 h 14"/>
                  <a:gd name="T10" fmla="*/ 24 w 38"/>
                  <a:gd name="T11" fmla="*/ 10 h 14"/>
                  <a:gd name="T12" fmla="*/ 28 w 38"/>
                  <a:gd name="T13" fmla="*/ 8 h 14"/>
                  <a:gd name="T14" fmla="*/ 32 w 38"/>
                  <a:gd name="T15" fmla="*/ 6 h 14"/>
                  <a:gd name="T16" fmla="*/ 34 w 38"/>
                  <a:gd name="T17" fmla="*/ 2 h 14"/>
                  <a:gd name="T18" fmla="*/ 36 w 38"/>
                  <a:gd name="T19" fmla="*/ 0 h 14"/>
                  <a:gd name="T20" fmla="*/ 38 w 38"/>
                  <a:gd name="T21" fmla="*/ 0 h 14"/>
                  <a:gd name="T22" fmla="*/ 38 w 38"/>
                  <a:gd name="T23" fmla="*/ 0 h 14"/>
                  <a:gd name="T24" fmla="*/ 34 w 38"/>
                  <a:gd name="T25" fmla="*/ 0 h 14"/>
                  <a:gd name="T26" fmla="*/ 34 w 38"/>
                  <a:gd name="T27" fmla="*/ 0 h 14"/>
                  <a:gd name="T28" fmla="*/ 32 w 38"/>
                  <a:gd name="T29" fmla="*/ 6 h 14"/>
                  <a:gd name="T30" fmla="*/ 28 w 38"/>
                  <a:gd name="T31" fmla="*/ 8 h 14"/>
                  <a:gd name="T32" fmla="*/ 24 w 38"/>
                  <a:gd name="T33" fmla="*/ 10 h 14"/>
                  <a:gd name="T34" fmla="*/ 14 w 38"/>
                  <a:gd name="T35" fmla="*/ 12 h 14"/>
                  <a:gd name="T36" fmla="*/ 0 w 38"/>
                  <a:gd name="T37" fmla="*/ 14 h 14"/>
                  <a:gd name="T38" fmla="*/ 0 w 38"/>
                  <a:gd name="T3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14">
                    <a:moveTo>
                      <a:pt x="0" y="14"/>
                    </a:moveTo>
                    <a:lnTo>
                      <a:pt x="0" y="14"/>
                    </a:lnTo>
                    <a:lnTo>
                      <a:pt x="0" y="14"/>
                    </a:lnTo>
                    <a:lnTo>
                      <a:pt x="0" y="14"/>
                    </a:lnTo>
                    <a:lnTo>
                      <a:pt x="14" y="14"/>
                    </a:lnTo>
                    <a:lnTo>
                      <a:pt x="24" y="10"/>
                    </a:lnTo>
                    <a:lnTo>
                      <a:pt x="28" y="8"/>
                    </a:lnTo>
                    <a:lnTo>
                      <a:pt x="32" y="6"/>
                    </a:lnTo>
                    <a:lnTo>
                      <a:pt x="34" y="2"/>
                    </a:lnTo>
                    <a:lnTo>
                      <a:pt x="36" y="0"/>
                    </a:lnTo>
                    <a:lnTo>
                      <a:pt x="38" y="0"/>
                    </a:lnTo>
                    <a:lnTo>
                      <a:pt x="38" y="0"/>
                    </a:lnTo>
                    <a:lnTo>
                      <a:pt x="34" y="0"/>
                    </a:lnTo>
                    <a:lnTo>
                      <a:pt x="34" y="0"/>
                    </a:lnTo>
                    <a:lnTo>
                      <a:pt x="32" y="6"/>
                    </a:lnTo>
                    <a:lnTo>
                      <a:pt x="28" y="8"/>
                    </a:lnTo>
                    <a:lnTo>
                      <a:pt x="24" y="10"/>
                    </a:lnTo>
                    <a:lnTo>
                      <a:pt x="14" y="12"/>
                    </a:lnTo>
                    <a:lnTo>
                      <a:pt x="0" y="14"/>
                    </a:lnTo>
                    <a:lnTo>
                      <a:pt x="0"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2" name="Freeform 354"/>
              <p:cNvSpPr>
                <a:spLocks/>
              </p:cNvSpPr>
              <p:nvPr/>
            </p:nvSpPr>
            <p:spPr bwMode="auto">
              <a:xfrm>
                <a:off x="5340350" y="3895725"/>
                <a:ext cx="53975" cy="88900"/>
              </a:xfrm>
              <a:custGeom>
                <a:avLst/>
                <a:gdLst>
                  <a:gd name="T0" fmla="*/ 14 w 34"/>
                  <a:gd name="T1" fmla="*/ 50 h 56"/>
                  <a:gd name="T2" fmla="*/ 14 w 34"/>
                  <a:gd name="T3" fmla="*/ 50 h 56"/>
                  <a:gd name="T4" fmla="*/ 10 w 34"/>
                  <a:gd name="T5" fmla="*/ 46 h 56"/>
                  <a:gd name="T6" fmla="*/ 10 w 34"/>
                  <a:gd name="T7" fmla="*/ 44 h 56"/>
                  <a:gd name="T8" fmla="*/ 10 w 34"/>
                  <a:gd name="T9" fmla="*/ 40 h 56"/>
                  <a:gd name="T10" fmla="*/ 10 w 34"/>
                  <a:gd name="T11" fmla="*/ 40 h 56"/>
                  <a:gd name="T12" fmla="*/ 12 w 34"/>
                  <a:gd name="T13" fmla="*/ 38 h 56"/>
                  <a:gd name="T14" fmla="*/ 16 w 34"/>
                  <a:gd name="T15" fmla="*/ 38 h 56"/>
                  <a:gd name="T16" fmla="*/ 20 w 34"/>
                  <a:gd name="T17" fmla="*/ 36 h 56"/>
                  <a:gd name="T18" fmla="*/ 22 w 34"/>
                  <a:gd name="T19" fmla="*/ 32 h 56"/>
                  <a:gd name="T20" fmla="*/ 22 w 34"/>
                  <a:gd name="T21" fmla="*/ 32 h 56"/>
                  <a:gd name="T22" fmla="*/ 24 w 34"/>
                  <a:gd name="T23" fmla="*/ 20 h 56"/>
                  <a:gd name="T24" fmla="*/ 28 w 34"/>
                  <a:gd name="T25" fmla="*/ 18 h 56"/>
                  <a:gd name="T26" fmla="*/ 30 w 34"/>
                  <a:gd name="T27" fmla="*/ 18 h 56"/>
                  <a:gd name="T28" fmla="*/ 34 w 34"/>
                  <a:gd name="T29" fmla="*/ 14 h 56"/>
                  <a:gd name="T30" fmla="*/ 34 w 34"/>
                  <a:gd name="T31" fmla="*/ 14 h 56"/>
                  <a:gd name="T32" fmla="*/ 34 w 34"/>
                  <a:gd name="T33" fmla="*/ 10 h 56"/>
                  <a:gd name="T34" fmla="*/ 34 w 34"/>
                  <a:gd name="T35" fmla="*/ 6 h 56"/>
                  <a:gd name="T36" fmla="*/ 32 w 34"/>
                  <a:gd name="T37" fmla="*/ 4 h 56"/>
                  <a:gd name="T38" fmla="*/ 32 w 34"/>
                  <a:gd name="T39" fmla="*/ 0 h 56"/>
                  <a:gd name="T40" fmla="*/ 32 w 34"/>
                  <a:gd name="T41" fmla="*/ 0 h 56"/>
                  <a:gd name="T42" fmla="*/ 32 w 34"/>
                  <a:gd name="T43" fmla="*/ 0 h 56"/>
                  <a:gd name="T44" fmla="*/ 32 w 34"/>
                  <a:gd name="T45" fmla="*/ 0 h 56"/>
                  <a:gd name="T46" fmla="*/ 32 w 34"/>
                  <a:gd name="T47" fmla="*/ 0 h 56"/>
                  <a:gd name="T48" fmla="*/ 32 w 34"/>
                  <a:gd name="T49" fmla="*/ 0 h 56"/>
                  <a:gd name="T50" fmla="*/ 32 w 34"/>
                  <a:gd name="T51" fmla="*/ 4 h 56"/>
                  <a:gd name="T52" fmla="*/ 34 w 34"/>
                  <a:gd name="T53" fmla="*/ 6 h 56"/>
                  <a:gd name="T54" fmla="*/ 34 w 34"/>
                  <a:gd name="T55" fmla="*/ 10 h 56"/>
                  <a:gd name="T56" fmla="*/ 34 w 34"/>
                  <a:gd name="T57" fmla="*/ 14 h 56"/>
                  <a:gd name="T58" fmla="*/ 34 w 34"/>
                  <a:gd name="T59" fmla="*/ 14 h 56"/>
                  <a:gd name="T60" fmla="*/ 30 w 34"/>
                  <a:gd name="T61" fmla="*/ 18 h 56"/>
                  <a:gd name="T62" fmla="*/ 28 w 34"/>
                  <a:gd name="T63" fmla="*/ 18 h 56"/>
                  <a:gd name="T64" fmla="*/ 24 w 34"/>
                  <a:gd name="T65" fmla="*/ 20 h 56"/>
                  <a:gd name="T66" fmla="*/ 22 w 34"/>
                  <a:gd name="T67" fmla="*/ 30 h 56"/>
                  <a:gd name="T68" fmla="*/ 22 w 34"/>
                  <a:gd name="T69" fmla="*/ 30 h 56"/>
                  <a:gd name="T70" fmla="*/ 20 w 34"/>
                  <a:gd name="T71" fmla="*/ 36 h 56"/>
                  <a:gd name="T72" fmla="*/ 16 w 34"/>
                  <a:gd name="T73" fmla="*/ 38 h 56"/>
                  <a:gd name="T74" fmla="*/ 12 w 34"/>
                  <a:gd name="T75" fmla="*/ 38 h 56"/>
                  <a:gd name="T76" fmla="*/ 10 w 34"/>
                  <a:gd name="T77" fmla="*/ 40 h 56"/>
                  <a:gd name="T78" fmla="*/ 10 w 34"/>
                  <a:gd name="T79" fmla="*/ 40 h 56"/>
                  <a:gd name="T80" fmla="*/ 10 w 34"/>
                  <a:gd name="T81" fmla="*/ 44 h 56"/>
                  <a:gd name="T82" fmla="*/ 10 w 34"/>
                  <a:gd name="T83" fmla="*/ 46 h 56"/>
                  <a:gd name="T84" fmla="*/ 14 w 34"/>
                  <a:gd name="T85" fmla="*/ 50 h 56"/>
                  <a:gd name="T86" fmla="*/ 14 w 34"/>
                  <a:gd name="T87" fmla="*/ 50 h 56"/>
                  <a:gd name="T88" fmla="*/ 10 w 34"/>
                  <a:gd name="T89" fmla="*/ 52 h 56"/>
                  <a:gd name="T90" fmla="*/ 8 w 34"/>
                  <a:gd name="T91" fmla="*/ 54 h 56"/>
                  <a:gd name="T92" fmla="*/ 0 w 34"/>
                  <a:gd name="T93" fmla="*/ 56 h 56"/>
                  <a:gd name="T94" fmla="*/ 0 w 34"/>
                  <a:gd name="T95" fmla="*/ 56 h 56"/>
                  <a:gd name="T96" fmla="*/ 0 w 34"/>
                  <a:gd name="T97" fmla="*/ 56 h 56"/>
                  <a:gd name="T98" fmla="*/ 0 w 34"/>
                  <a:gd name="T99" fmla="*/ 56 h 56"/>
                  <a:gd name="T100" fmla="*/ 8 w 34"/>
                  <a:gd name="T101" fmla="*/ 54 h 56"/>
                  <a:gd name="T102" fmla="*/ 10 w 34"/>
                  <a:gd name="T103" fmla="*/ 52 h 56"/>
                  <a:gd name="T104" fmla="*/ 14 w 34"/>
                  <a:gd name="T105" fmla="*/ 50 h 56"/>
                  <a:gd name="T106" fmla="*/ 14 w 34"/>
                  <a:gd name="T107" fmla="*/ 5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 h="56">
                    <a:moveTo>
                      <a:pt x="14" y="50"/>
                    </a:moveTo>
                    <a:lnTo>
                      <a:pt x="14" y="50"/>
                    </a:lnTo>
                    <a:lnTo>
                      <a:pt x="10" y="46"/>
                    </a:lnTo>
                    <a:lnTo>
                      <a:pt x="10" y="44"/>
                    </a:lnTo>
                    <a:lnTo>
                      <a:pt x="10" y="40"/>
                    </a:lnTo>
                    <a:lnTo>
                      <a:pt x="10" y="40"/>
                    </a:lnTo>
                    <a:lnTo>
                      <a:pt x="12" y="38"/>
                    </a:lnTo>
                    <a:lnTo>
                      <a:pt x="16" y="38"/>
                    </a:lnTo>
                    <a:lnTo>
                      <a:pt x="20" y="36"/>
                    </a:lnTo>
                    <a:lnTo>
                      <a:pt x="22" y="32"/>
                    </a:lnTo>
                    <a:lnTo>
                      <a:pt x="22" y="32"/>
                    </a:lnTo>
                    <a:lnTo>
                      <a:pt x="24" y="20"/>
                    </a:lnTo>
                    <a:lnTo>
                      <a:pt x="28" y="18"/>
                    </a:lnTo>
                    <a:lnTo>
                      <a:pt x="30" y="18"/>
                    </a:lnTo>
                    <a:lnTo>
                      <a:pt x="34" y="14"/>
                    </a:lnTo>
                    <a:lnTo>
                      <a:pt x="34" y="14"/>
                    </a:lnTo>
                    <a:lnTo>
                      <a:pt x="34" y="10"/>
                    </a:lnTo>
                    <a:lnTo>
                      <a:pt x="34" y="6"/>
                    </a:lnTo>
                    <a:lnTo>
                      <a:pt x="32" y="4"/>
                    </a:lnTo>
                    <a:lnTo>
                      <a:pt x="32" y="0"/>
                    </a:lnTo>
                    <a:lnTo>
                      <a:pt x="32" y="0"/>
                    </a:lnTo>
                    <a:lnTo>
                      <a:pt x="32" y="0"/>
                    </a:lnTo>
                    <a:lnTo>
                      <a:pt x="32" y="0"/>
                    </a:lnTo>
                    <a:lnTo>
                      <a:pt x="32" y="0"/>
                    </a:lnTo>
                    <a:lnTo>
                      <a:pt x="32" y="0"/>
                    </a:lnTo>
                    <a:lnTo>
                      <a:pt x="32" y="4"/>
                    </a:lnTo>
                    <a:lnTo>
                      <a:pt x="34" y="6"/>
                    </a:lnTo>
                    <a:lnTo>
                      <a:pt x="34" y="10"/>
                    </a:lnTo>
                    <a:lnTo>
                      <a:pt x="34" y="14"/>
                    </a:lnTo>
                    <a:lnTo>
                      <a:pt x="34" y="14"/>
                    </a:lnTo>
                    <a:lnTo>
                      <a:pt x="30" y="18"/>
                    </a:lnTo>
                    <a:lnTo>
                      <a:pt x="28" y="18"/>
                    </a:lnTo>
                    <a:lnTo>
                      <a:pt x="24" y="20"/>
                    </a:lnTo>
                    <a:lnTo>
                      <a:pt x="22" y="30"/>
                    </a:lnTo>
                    <a:lnTo>
                      <a:pt x="22" y="30"/>
                    </a:lnTo>
                    <a:lnTo>
                      <a:pt x="20" y="36"/>
                    </a:lnTo>
                    <a:lnTo>
                      <a:pt x="16" y="38"/>
                    </a:lnTo>
                    <a:lnTo>
                      <a:pt x="12" y="38"/>
                    </a:lnTo>
                    <a:lnTo>
                      <a:pt x="10" y="40"/>
                    </a:lnTo>
                    <a:lnTo>
                      <a:pt x="10" y="40"/>
                    </a:lnTo>
                    <a:lnTo>
                      <a:pt x="10" y="44"/>
                    </a:lnTo>
                    <a:lnTo>
                      <a:pt x="10" y="46"/>
                    </a:lnTo>
                    <a:lnTo>
                      <a:pt x="14" y="50"/>
                    </a:lnTo>
                    <a:lnTo>
                      <a:pt x="14" y="50"/>
                    </a:lnTo>
                    <a:lnTo>
                      <a:pt x="10" y="52"/>
                    </a:lnTo>
                    <a:lnTo>
                      <a:pt x="8" y="54"/>
                    </a:lnTo>
                    <a:lnTo>
                      <a:pt x="0" y="56"/>
                    </a:lnTo>
                    <a:lnTo>
                      <a:pt x="0" y="56"/>
                    </a:lnTo>
                    <a:lnTo>
                      <a:pt x="0" y="56"/>
                    </a:lnTo>
                    <a:lnTo>
                      <a:pt x="0" y="56"/>
                    </a:lnTo>
                    <a:lnTo>
                      <a:pt x="8" y="54"/>
                    </a:lnTo>
                    <a:lnTo>
                      <a:pt x="10" y="52"/>
                    </a:lnTo>
                    <a:lnTo>
                      <a:pt x="14" y="50"/>
                    </a:lnTo>
                    <a:lnTo>
                      <a:pt x="14" y="5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3" name="Freeform 355"/>
              <p:cNvSpPr>
                <a:spLocks/>
              </p:cNvSpPr>
              <p:nvPr/>
            </p:nvSpPr>
            <p:spPr bwMode="auto">
              <a:xfrm>
                <a:off x="4984750" y="3460750"/>
                <a:ext cx="323850" cy="323850"/>
              </a:xfrm>
              <a:custGeom>
                <a:avLst/>
                <a:gdLst>
                  <a:gd name="T0" fmla="*/ 160 w 204"/>
                  <a:gd name="T1" fmla="*/ 186 h 204"/>
                  <a:gd name="T2" fmla="*/ 148 w 204"/>
                  <a:gd name="T3" fmla="*/ 178 h 204"/>
                  <a:gd name="T4" fmla="*/ 142 w 204"/>
                  <a:gd name="T5" fmla="*/ 174 h 204"/>
                  <a:gd name="T6" fmla="*/ 142 w 204"/>
                  <a:gd name="T7" fmla="*/ 168 h 204"/>
                  <a:gd name="T8" fmla="*/ 130 w 204"/>
                  <a:gd name="T9" fmla="*/ 158 h 204"/>
                  <a:gd name="T10" fmla="*/ 124 w 204"/>
                  <a:gd name="T11" fmla="*/ 146 h 204"/>
                  <a:gd name="T12" fmla="*/ 112 w 204"/>
                  <a:gd name="T13" fmla="*/ 136 h 204"/>
                  <a:gd name="T14" fmla="*/ 92 w 204"/>
                  <a:gd name="T15" fmla="*/ 114 h 204"/>
                  <a:gd name="T16" fmla="*/ 92 w 204"/>
                  <a:gd name="T17" fmla="*/ 110 h 204"/>
                  <a:gd name="T18" fmla="*/ 92 w 204"/>
                  <a:gd name="T19" fmla="*/ 106 h 204"/>
                  <a:gd name="T20" fmla="*/ 90 w 204"/>
                  <a:gd name="T21" fmla="*/ 106 h 204"/>
                  <a:gd name="T22" fmla="*/ 86 w 204"/>
                  <a:gd name="T23" fmla="*/ 92 h 204"/>
                  <a:gd name="T24" fmla="*/ 80 w 204"/>
                  <a:gd name="T25" fmla="*/ 88 h 204"/>
                  <a:gd name="T26" fmla="*/ 76 w 204"/>
                  <a:gd name="T27" fmla="*/ 80 h 204"/>
                  <a:gd name="T28" fmla="*/ 84 w 204"/>
                  <a:gd name="T29" fmla="*/ 64 h 204"/>
                  <a:gd name="T30" fmla="*/ 90 w 204"/>
                  <a:gd name="T31" fmla="*/ 70 h 204"/>
                  <a:gd name="T32" fmla="*/ 96 w 204"/>
                  <a:gd name="T33" fmla="*/ 74 h 204"/>
                  <a:gd name="T34" fmla="*/ 106 w 204"/>
                  <a:gd name="T35" fmla="*/ 64 h 204"/>
                  <a:gd name="T36" fmla="*/ 128 w 204"/>
                  <a:gd name="T37" fmla="*/ 68 h 204"/>
                  <a:gd name="T38" fmla="*/ 150 w 204"/>
                  <a:gd name="T39" fmla="*/ 72 h 204"/>
                  <a:gd name="T40" fmla="*/ 158 w 204"/>
                  <a:gd name="T41" fmla="*/ 68 h 204"/>
                  <a:gd name="T42" fmla="*/ 174 w 204"/>
                  <a:gd name="T43" fmla="*/ 70 h 204"/>
                  <a:gd name="T44" fmla="*/ 180 w 204"/>
                  <a:gd name="T45" fmla="*/ 78 h 204"/>
                  <a:gd name="T46" fmla="*/ 188 w 204"/>
                  <a:gd name="T47" fmla="*/ 82 h 204"/>
                  <a:gd name="T48" fmla="*/ 202 w 204"/>
                  <a:gd name="T49" fmla="*/ 66 h 204"/>
                  <a:gd name="T50" fmla="*/ 198 w 204"/>
                  <a:gd name="T51" fmla="*/ 64 h 204"/>
                  <a:gd name="T52" fmla="*/ 190 w 204"/>
                  <a:gd name="T53" fmla="*/ 58 h 204"/>
                  <a:gd name="T54" fmla="*/ 188 w 204"/>
                  <a:gd name="T55" fmla="*/ 52 h 204"/>
                  <a:gd name="T56" fmla="*/ 182 w 204"/>
                  <a:gd name="T57" fmla="*/ 30 h 204"/>
                  <a:gd name="T58" fmla="*/ 174 w 204"/>
                  <a:gd name="T59" fmla="*/ 34 h 204"/>
                  <a:gd name="T60" fmla="*/ 164 w 204"/>
                  <a:gd name="T61" fmla="*/ 40 h 204"/>
                  <a:gd name="T62" fmla="*/ 136 w 204"/>
                  <a:gd name="T63" fmla="*/ 30 h 204"/>
                  <a:gd name="T64" fmla="*/ 120 w 204"/>
                  <a:gd name="T65" fmla="*/ 16 h 204"/>
                  <a:gd name="T66" fmla="*/ 104 w 204"/>
                  <a:gd name="T67" fmla="*/ 2 h 204"/>
                  <a:gd name="T68" fmla="*/ 94 w 204"/>
                  <a:gd name="T69" fmla="*/ 2 h 204"/>
                  <a:gd name="T70" fmla="*/ 94 w 204"/>
                  <a:gd name="T71" fmla="*/ 6 h 204"/>
                  <a:gd name="T72" fmla="*/ 84 w 204"/>
                  <a:gd name="T73" fmla="*/ 12 h 204"/>
                  <a:gd name="T74" fmla="*/ 72 w 204"/>
                  <a:gd name="T75" fmla="*/ 20 h 204"/>
                  <a:gd name="T76" fmla="*/ 76 w 204"/>
                  <a:gd name="T77" fmla="*/ 32 h 204"/>
                  <a:gd name="T78" fmla="*/ 68 w 204"/>
                  <a:gd name="T79" fmla="*/ 40 h 204"/>
                  <a:gd name="T80" fmla="*/ 62 w 204"/>
                  <a:gd name="T81" fmla="*/ 50 h 204"/>
                  <a:gd name="T82" fmla="*/ 50 w 204"/>
                  <a:gd name="T83" fmla="*/ 52 h 204"/>
                  <a:gd name="T84" fmla="*/ 40 w 204"/>
                  <a:gd name="T85" fmla="*/ 48 h 204"/>
                  <a:gd name="T86" fmla="*/ 24 w 204"/>
                  <a:gd name="T87" fmla="*/ 52 h 204"/>
                  <a:gd name="T88" fmla="*/ 0 w 204"/>
                  <a:gd name="T89" fmla="*/ 52 h 204"/>
                  <a:gd name="T90" fmla="*/ 0 w 204"/>
                  <a:gd name="T91" fmla="*/ 54 h 204"/>
                  <a:gd name="T92" fmla="*/ 12 w 204"/>
                  <a:gd name="T93" fmla="*/ 86 h 204"/>
                  <a:gd name="T94" fmla="*/ 22 w 204"/>
                  <a:gd name="T95" fmla="*/ 66 h 204"/>
                  <a:gd name="T96" fmla="*/ 36 w 204"/>
                  <a:gd name="T97" fmla="*/ 62 h 204"/>
                  <a:gd name="T98" fmla="*/ 46 w 204"/>
                  <a:gd name="T99" fmla="*/ 78 h 204"/>
                  <a:gd name="T100" fmla="*/ 54 w 204"/>
                  <a:gd name="T101" fmla="*/ 100 h 204"/>
                  <a:gd name="T102" fmla="*/ 58 w 204"/>
                  <a:gd name="T103" fmla="*/ 110 h 204"/>
                  <a:gd name="T104" fmla="*/ 68 w 204"/>
                  <a:gd name="T105" fmla="*/ 126 h 204"/>
                  <a:gd name="T106" fmla="*/ 86 w 204"/>
                  <a:gd name="T107" fmla="*/ 148 h 204"/>
                  <a:gd name="T108" fmla="*/ 104 w 204"/>
                  <a:gd name="T109" fmla="*/ 148 h 204"/>
                  <a:gd name="T110" fmla="*/ 124 w 204"/>
                  <a:gd name="T111" fmla="*/ 172 h 204"/>
                  <a:gd name="T112" fmla="*/ 142 w 204"/>
                  <a:gd name="T113" fmla="*/ 182 h 204"/>
                  <a:gd name="T114" fmla="*/ 166 w 204"/>
                  <a:gd name="T115" fmla="*/ 200 h 204"/>
                  <a:gd name="T116" fmla="*/ 178 w 204"/>
                  <a:gd name="T117" fmla="*/ 204 h 204"/>
                  <a:gd name="T118" fmla="*/ 180 w 204"/>
                  <a:gd name="T119" fmla="*/ 200 h 204"/>
                  <a:gd name="T120" fmla="*/ 170 w 204"/>
                  <a:gd name="T121" fmla="*/ 19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 h="204">
                    <a:moveTo>
                      <a:pt x="170" y="194"/>
                    </a:moveTo>
                    <a:lnTo>
                      <a:pt x="170" y="194"/>
                    </a:lnTo>
                    <a:lnTo>
                      <a:pt x="164" y="190"/>
                    </a:lnTo>
                    <a:lnTo>
                      <a:pt x="160" y="186"/>
                    </a:lnTo>
                    <a:lnTo>
                      <a:pt x="154" y="184"/>
                    </a:lnTo>
                    <a:lnTo>
                      <a:pt x="152" y="180"/>
                    </a:lnTo>
                    <a:lnTo>
                      <a:pt x="152" y="180"/>
                    </a:lnTo>
                    <a:lnTo>
                      <a:pt x="148" y="178"/>
                    </a:lnTo>
                    <a:lnTo>
                      <a:pt x="146" y="176"/>
                    </a:lnTo>
                    <a:lnTo>
                      <a:pt x="142" y="174"/>
                    </a:lnTo>
                    <a:lnTo>
                      <a:pt x="142" y="174"/>
                    </a:lnTo>
                    <a:lnTo>
                      <a:pt x="142" y="174"/>
                    </a:lnTo>
                    <a:lnTo>
                      <a:pt x="142" y="174"/>
                    </a:lnTo>
                    <a:lnTo>
                      <a:pt x="142" y="170"/>
                    </a:lnTo>
                    <a:lnTo>
                      <a:pt x="142" y="168"/>
                    </a:lnTo>
                    <a:lnTo>
                      <a:pt x="142" y="168"/>
                    </a:lnTo>
                    <a:lnTo>
                      <a:pt x="134" y="162"/>
                    </a:lnTo>
                    <a:lnTo>
                      <a:pt x="134" y="162"/>
                    </a:lnTo>
                    <a:lnTo>
                      <a:pt x="130" y="158"/>
                    </a:lnTo>
                    <a:lnTo>
                      <a:pt x="130" y="158"/>
                    </a:lnTo>
                    <a:lnTo>
                      <a:pt x="128" y="152"/>
                    </a:lnTo>
                    <a:lnTo>
                      <a:pt x="126" y="148"/>
                    </a:lnTo>
                    <a:lnTo>
                      <a:pt x="126" y="148"/>
                    </a:lnTo>
                    <a:lnTo>
                      <a:pt x="124" y="146"/>
                    </a:lnTo>
                    <a:lnTo>
                      <a:pt x="124" y="146"/>
                    </a:lnTo>
                    <a:lnTo>
                      <a:pt x="118" y="142"/>
                    </a:lnTo>
                    <a:lnTo>
                      <a:pt x="112" y="136"/>
                    </a:lnTo>
                    <a:lnTo>
                      <a:pt x="112" y="136"/>
                    </a:lnTo>
                    <a:lnTo>
                      <a:pt x="100" y="120"/>
                    </a:lnTo>
                    <a:lnTo>
                      <a:pt x="100" y="120"/>
                    </a:lnTo>
                    <a:lnTo>
                      <a:pt x="92" y="114"/>
                    </a:lnTo>
                    <a:lnTo>
                      <a:pt x="92" y="114"/>
                    </a:lnTo>
                    <a:lnTo>
                      <a:pt x="90" y="114"/>
                    </a:lnTo>
                    <a:lnTo>
                      <a:pt x="90" y="114"/>
                    </a:lnTo>
                    <a:lnTo>
                      <a:pt x="90" y="112"/>
                    </a:lnTo>
                    <a:lnTo>
                      <a:pt x="92" y="110"/>
                    </a:lnTo>
                    <a:lnTo>
                      <a:pt x="92" y="108"/>
                    </a:lnTo>
                    <a:lnTo>
                      <a:pt x="92" y="106"/>
                    </a:lnTo>
                    <a:lnTo>
                      <a:pt x="92" y="106"/>
                    </a:lnTo>
                    <a:lnTo>
                      <a:pt x="92" y="106"/>
                    </a:lnTo>
                    <a:lnTo>
                      <a:pt x="92" y="106"/>
                    </a:lnTo>
                    <a:lnTo>
                      <a:pt x="90" y="106"/>
                    </a:lnTo>
                    <a:lnTo>
                      <a:pt x="90" y="106"/>
                    </a:lnTo>
                    <a:lnTo>
                      <a:pt x="90" y="106"/>
                    </a:lnTo>
                    <a:lnTo>
                      <a:pt x="90" y="106"/>
                    </a:lnTo>
                    <a:lnTo>
                      <a:pt x="88" y="102"/>
                    </a:lnTo>
                    <a:lnTo>
                      <a:pt x="86" y="98"/>
                    </a:lnTo>
                    <a:lnTo>
                      <a:pt x="86" y="92"/>
                    </a:lnTo>
                    <a:lnTo>
                      <a:pt x="82" y="88"/>
                    </a:lnTo>
                    <a:lnTo>
                      <a:pt x="82" y="88"/>
                    </a:lnTo>
                    <a:lnTo>
                      <a:pt x="80" y="88"/>
                    </a:lnTo>
                    <a:lnTo>
                      <a:pt x="80" y="88"/>
                    </a:lnTo>
                    <a:lnTo>
                      <a:pt x="78" y="86"/>
                    </a:lnTo>
                    <a:lnTo>
                      <a:pt x="78" y="86"/>
                    </a:lnTo>
                    <a:lnTo>
                      <a:pt x="76" y="84"/>
                    </a:lnTo>
                    <a:lnTo>
                      <a:pt x="76" y="80"/>
                    </a:lnTo>
                    <a:lnTo>
                      <a:pt x="76" y="70"/>
                    </a:lnTo>
                    <a:lnTo>
                      <a:pt x="78" y="66"/>
                    </a:lnTo>
                    <a:lnTo>
                      <a:pt x="80" y="64"/>
                    </a:lnTo>
                    <a:lnTo>
                      <a:pt x="84" y="64"/>
                    </a:lnTo>
                    <a:lnTo>
                      <a:pt x="88" y="66"/>
                    </a:lnTo>
                    <a:lnTo>
                      <a:pt x="88" y="66"/>
                    </a:lnTo>
                    <a:lnTo>
                      <a:pt x="90" y="70"/>
                    </a:lnTo>
                    <a:lnTo>
                      <a:pt x="90" y="70"/>
                    </a:lnTo>
                    <a:lnTo>
                      <a:pt x="94" y="74"/>
                    </a:lnTo>
                    <a:lnTo>
                      <a:pt x="94" y="74"/>
                    </a:lnTo>
                    <a:lnTo>
                      <a:pt x="96" y="76"/>
                    </a:lnTo>
                    <a:lnTo>
                      <a:pt x="96" y="74"/>
                    </a:lnTo>
                    <a:lnTo>
                      <a:pt x="100" y="68"/>
                    </a:lnTo>
                    <a:lnTo>
                      <a:pt x="100" y="68"/>
                    </a:lnTo>
                    <a:lnTo>
                      <a:pt x="104" y="66"/>
                    </a:lnTo>
                    <a:lnTo>
                      <a:pt x="106" y="64"/>
                    </a:lnTo>
                    <a:lnTo>
                      <a:pt x="114" y="66"/>
                    </a:lnTo>
                    <a:lnTo>
                      <a:pt x="122" y="68"/>
                    </a:lnTo>
                    <a:lnTo>
                      <a:pt x="128" y="68"/>
                    </a:lnTo>
                    <a:lnTo>
                      <a:pt x="128" y="68"/>
                    </a:lnTo>
                    <a:lnTo>
                      <a:pt x="134" y="68"/>
                    </a:lnTo>
                    <a:lnTo>
                      <a:pt x="140" y="70"/>
                    </a:lnTo>
                    <a:lnTo>
                      <a:pt x="146" y="72"/>
                    </a:lnTo>
                    <a:lnTo>
                      <a:pt x="150" y="72"/>
                    </a:lnTo>
                    <a:lnTo>
                      <a:pt x="152" y="70"/>
                    </a:lnTo>
                    <a:lnTo>
                      <a:pt x="152" y="70"/>
                    </a:lnTo>
                    <a:lnTo>
                      <a:pt x="154" y="68"/>
                    </a:lnTo>
                    <a:lnTo>
                      <a:pt x="158" y="68"/>
                    </a:lnTo>
                    <a:lnTo>
                      <a:pt x="164" y="68"/>
                    </a:lnTo>
                    <a:lnTo>
                      <a:pt x="170" y="70"/>
                    </a:lnTo>
                    <a:lnTo>
                      <a:pt x="174" y="70"/>
                    </a:lnTo>
                    <a:lnTo>
                      <a:pt x="174" y="70"/>
                    </a:lnTo>
                    <a:lnTo>
                      <a:pt x="176" y="70"/>
                    </a:lnTo>
                    <a:lnTo>
                      <a:pt x="178" y="72"/>
                    </a:lnTo>
                    <a:lnTo>
                      <a:pt x="178" y="72"/>
                    </a:lnTo>
                    <a:lnTo>
                      <a:pt x="180" y="78"/>
                    </a:lnTo>
                    <a:lnTo>
                      <a:pt x="180" y="78"/>
                    </a:lnTo>
                    <a:lnTo>
                      <a:pt x="184" y="80"/>
                    </a:lnTo>
                    <a:lnTo>
                      <a:pt x="188" y="82"/>
                    </a:lnTo>
                    <a:lnTo>
                      <a:pt x="188" y="82"/>
                    </a:lnTo>
                    <a:lnTo>
                      <a:pt x="192" y="72"/>
                    </a:lnTo>
                    <a:lnTo>
                      <a:pt x="196" y="70"/>
                    </a:lnTo>
                    <a:lnTo>
                      <a:pt x="200" y="68"/>
                    </a:lnTo>
                    <a:lnTo>
                      <a:pt x="202" y="66"/>
                    </a:lnTo>
                    <a:lnTo>
                      <a:pt x="202" y="66"/>
                    </a:lnTo>
                    <a:lnTo>
                      <a:pt x="204" y="64"/>
                    </a:lnTo>
                    <a:lnTo>
                      <a:pt x="204" y="64"/>
                    </a:lnTo>
                    <a:lnTo>
                      <a:pt x="198" y="64"/>
                    </a:lnTo>
                    <a:lnTo>
                      <a:pt x="196" y="62"/>
                    </a:lnTo>
                    <a:lnTo>
                      <a:pt x="190" y="58"/>
                    </a:lnTo>
                    <a:lnTo>
                      <a:pt x="190" y="58"/>
                    </a:lnTo>
                    <a:lnTo>
                      <a:pt x="190" y="58"/>
                    </a:lnTo>
                    <a:lnTo>
                      <a:pt x="190" y="58"/>
                    </a:lnTo>
                    <a:lnTo>
                      <a:pt x="190" y="58"/>
                    </a:lnTo>
                    <a:lnTo>
                      <a:pt x="190" y="58"/>
                    </a:lnTo>
                    <a:lnTo>
                      <a:pt x="188" y="52"/>
                    </a:lnTo>
                    <a:lnTo>
                      <a:pt x="186" y="46"/>
                    </a:lnTo>
                    <a:lnTo>
                      <a:pt x="186" y="38"/>
                    </a:lnTo>
                    <a:lnTo>
                      <a:pt x="182" y="30"/>
                    </a:lnTo>
                    <a:lnTo>
                      <a:pt x="182" y="30"/>
                    </a:lnTo>
                    <a:lnTo>
                      <a:pt x="182" y="30"/>
                    </a:lnTo>
                    <a:lnTo>
                      <a:pt x="182" y="30"/>
                    </a:lnTo>
                    <a:lnTo>
                      <a:pt x="176" y="32"/>
                    </a:lnTo>
                    <a:lnTo>
                      <a:pt x="174" y="34"/>
                    </a:lnTo>
                    <a:lnTo>
                      <a:pt x="172" y="36"/>
                    </a:lnTo>
                    <a:lnTo>
                      <a:pt x="168" y="40"/>
                    </a:lnTo>
                    <a:lnTo>
                      <a:pt x="168" y="40"/>
                    </a:lnTo>
                    <a:lnTo>
                      <a:pt x="164" y="40"/>
                    </a:lnTo>
                    <a:lnTo>
                      <a:pt x="160" y="38"/>
                    </a:lnTo>
                    <a:lnTo>
                      <a:pt x="152" y="36"/>
                    </a:lnTo>
                    <a:lnTo>
                      <a:pt x="142" y="32"/>
                    </a:lnTo>
                    <a:lnTo>
                      <a:pt x="136" y="30"/>
                    </a:lnTo>
                    <a:lnTo>
                      <a:pt x="136" y="30"/>
                    </a:lnTo>
                    <a:lnTo>
                      <a:pt x="132" y="28"/>
                    </a:lnTo>
                    <a:lnTo>
                      <a:pt x="128" y="24"/>
                    </a:lnTo>
                    <a:lnTo>
                      <a:pt x="120" y="16"/>
                    </a:lnTo>
                    <a:lnTo>
                      <a:pt x="104" y="4"/>
                    </a:lnTo>
                    <a:lnTo>
                      <a:pt x="104" y="4"/>
                    </a:lnTo>
                    <a:lnTo>
                      <a:pt x="104" y="2"/>
                    </a:lnTo>
                    <a:lnTo>
                      <a:pt x="104" y="2"/>
                    </a:lnTo>
                    <a:lnTo>
                      <a:pt x="98" y="0"/>
                    </a:lnTo>
                    <a:lnTo>
                      <a:pt x="96" y="0"/>
                    </a:lnTo>
                    <a:lnTo>
                      <a:pt x="94" y="2"/>
                    </a:lnTo>
                    <a:lnTo>
                      <a:pt x="94" y="2"/>
                    </a:lnTo>
                    <a:lnTo>
                      <a:pt x="94" y="2"/>
                    </a:lnTo>
                    <a:lnTo>
                      <a:pt x="94" y="2"/>
                    </a:lnTo>
                    <a:lnTo>
                      <a:pt x="94" y="6"/>
                    </a:lnTo>
                    <a:lnTo>
                      <a:pt x="94" y="6"/>
                    </a:lnTo>
                    <a:lnTo>
                      <a:pt x="94" y="8"/>
                    </a:lnTo>
                    <a:lnTo>
                      <a:pt x="94" y="8"/>
                    </a:lnTo>
                    <a:lnTo>
                      <a:pt x="90" y="10"/>
                    </a:lnTo>
                    <a:lnTo>
                      <a:pt x="84" y="12"/>
                    </a:lnTo>
                    <a:lnTo>
                      <a:pt x="76" y="16"/>
                    </a:lnTo>
                    <a:lnTo>
                      <a:pt x="72" y="18"/>
                    </a:lnTo>
                    <a:lnTo>
                      <a:pt x="72" y="18"/>
                    </a:lnTo>
                    <a:lnTo>
                      <a:pt x="72" y="20"/>
                    </a:lnTo>
                    <a:lnTo>
                      <a:pt x="72" y="20"/>
                    </a:lnTo>
                    <a:lnTo>
                      <a:pt x="74" y="26"/>
                    </a:lnTo>
                    <a:lnTo>
                      <a:pt x="76" y="32"/>
                    </a:lnTo>
                    <a:lnTo>
                      <a:pt x="76" y="32"/>
                    </a:lnTo>
                    <a:lnTo>
                      <a:pt x="76" y="34"/>
                    </a:lnTo>
                    <a:lnTo>
                      <a:pt x="76" y="34"/>
                    </a:lnTo>
                    <a:lnTo>
                      <a:pt x="72" y="36"/>
                    </a:lnTo>
                    <a:lnTo>
                      <a:pt x="68" y="40"/>
                    </a:lnTo>
                    <a:lnTo>
                      <a:pt x="64" y="42"/>
                    </a:lnTo>
                    <a:lnTo>
                      <a:pt x="62" y="46"/>
                    </a:lnTo>
                    <a:lnTo>
                      <a:pt x="62" y="50"/>
                    </a:lnTo>
                    <a:lnTo>
                      <a:pt x="62" y="50"/>
                    </a:lnTo>
                    <a:lnTo>
                      <a:pt x="62" y="54"/>
                    </a:lnTo>
                    <a:lnTo>
                      <a:pt x="60" y="54"/>
                    </a:lnTo>
                    <a:lnTo>
                      <a:pt x="50" y="52"/>
                    </a:lnTo>
                    <a:lnTo>
                      <a:pt x="50" y="52"/>
                    </a:lnTo>
                    <a:lnTo>
                      <a:pt x="48" y="50"/>
                    </a:lnTo>
                    <a:lnTo>
                      <a:pt x="46" y="52"/>
                    </a:lnTo>
                    <a:lnTo>
                      <a:pt x="44" y="52"/>
                    </a:lnTo>
                    <a:lnTo>
                      <a:pt x="40" y="48"/>
                    </a:lnTo>
                    <a:lnTo>
                      <a:pt x="40" y="48"/>
                    </a:lnTo>
                    <a:lnTo>
                      <a:pt x="36" y="46"/>
                    </a:lnTo>
                    <a:lnTo>
                      <a:pt x="34" y="48"/>
                    </a:lnTo>
                    <a:lnTo>
                      <a:pt x="24" y="52"/>
                    </a:lnTo>
                    <a:lnTo>
                      <a:pt x="14" y="52"/>
                    </a:lnTo>
                    <a:lnTo>
                      <a:pt x="0" y="52"/>
                    </a:lnTo>
                    <a:lnTo>
                      <a:pt x="0" y="52"/>
                    </a:lnTo>
                    <a:lnTo>
                      <a:pt x="0" y="52"/>
                    </a:lnTo>
                    <a:lnTo>
                      <a:pt x="0" y="52"/>
                    </a:lnTo>
                    <a:lnTo>
                      <a:pt x="0" y="52"/>
                    </a:lnTo>
                    <a:lnTo>
                      <a:pt x="0" y="52"/>
                    </a:lnTo>
                    <a:lnTo>
                      <a:pt x="0" y="54"/>
                    </a:lnTo>
                    <a:lnTo>
                      <a:pt x="0" y="54"/>
                    </a:lnTo>
                    <a:lnTo>
                      <a:pt x="2" y="64"/>
                    </a:lnTo>
                    <a:lnTo>
                      <a:pt x="6" y="76"/>
                    </a:lnTo>
                    <a:lnTo>
                      <a:pt x="12" y="86"/>
                    </a:lnTo>
                    <a:lnTo>
                      <a:pt x="16" y="88"/>
                    </a:lnTo>
                    <a:lnTo>
                      <a:pt x="18" y="86"/>
                    </a:lnTo>
                    <a:lnTo>
                      <a:pt x="18" y="86"/>
                    </a:lnTo>
                    <a:lnTo>
                      <a:pt x="22" y="66"/>
                    </a:lnTo>
                    <a:lnTo>
                      <a:pt x="24" y="62"/>
                    </a:lnTo>
                    <a:lnTo>
                      <a:pt x="28" y="60"/>
                    </a:lnTo>
                    <a:lnTo>
                      <a:pt x="30" y="60"/>
                    </a:lnTo>
                    <a:lnTo>
                      <a:pt x="36" y="62"/>
                    </a:lnTo>
                    <a:lnTo>
                      <a:pt x="36" y="62"/>
                    </a:lnTo>
                    <a:lnTo>
                      <a:pt x="42" y="68"/>
                    </a:lnTo>
                    <a:lnTo>
                      <a:pt x="46" y="74"/>
                    </a:lnTo>
                    <a:lnTo>
                      <a:pt x="46" y="78"/>
                    </a:lnTo>
                    <a:lnTo>
                      <a:pt x="46" y="82"/>
                    </a:lnTo>
                    <a:lnTo>
                      <a:pt x="48" y="90"/>
                    </a:lnTo>
                    <a:lnTo>
                      <a:pt x="48" y="94"/>
                    </a:lnTo>
                    <a:lnTo>
                      <a:pt x="54" y="100"/>
                    </a:lnTo>
                    <a:lnTo>
                      <a:pt x="54" y="100"/>
                    </a:lnTo>
                    <a:lnTo>
                      <a:pt x="58" y="104"/>
                    </a:lnTo>
                    <a:lnTo>
                      <a:pt x="58" y="108"/>
                    </a:lnTo>
                    <a:lnTo>
                      <a:pt x="58" y="110"/>
                    </a:lnTo>
                    <a:lnTo>
                      <a:pt x="56" y="112"/>
                    </a:lnTo>
                    <a:lnTo>
                      <a:pt x="56" y="114"/>
                    </a:lnTo>
                    <a:lnTo>
                      <a:pt x="56" y="116"/>
                    </a:lnTo>
                    <a:lnTo>
                      <a:pt x="68" y="126"/>
                    </a:lnTo>
                    <a:lnTo>
                      <a:pt x="68" y="126"/>
                    </a:lnTo>
                    <a:lnTo>
                      <a:pt x="80" y="138"/>
                    </a:lnTo>
                    <a:lnTo>
                      <a:pt x="84" y="146"/>
                    </a:lnTo>
                    <a:lnTo>
                      <a:pt x="86" y="148"/>
                    </a:lnTo>
                    <a:lnTo>
                      <a:pt x="94" y="148"/>
                    </a:lnTo>
                    <a:lnTo>
                      <a:pt x="94" y="148"/>
                    </a:lnTo>
                    <a:lnTo>
                      <a:pt x="100" y="146"/>
                    </a:lnTo>
                    <a:lnTo>
                      <a:pt x="104" y="148"/>
                    </a:lnTo>
                    <a:lnTo>
                      <a:pt x="116" y="154"/>
                    </a:lnTo>
                    <a:lnTo>
                      <a:pt x="136" y="174"/>
                    </a:lnTo>
                    <a:lnTo>
                      <a:pt x="136" y="174"/>
                    </a:lnTo>
                    <a:lnTo>
                      <a:pt x="124" y="172"/>
                    </a:lnTo>
                    <a:lnTo>
                      <a:pt x="120" y="172"/>
                    </a:lnTo>
                    <a:lnTo>
                      <a:pt x="120" y="172"/>
                    </a:lnTo>
                    <a:lnTo>
                      <a:pt x="126" y="176"/>
                    </a:lnTo>
                    <a:lnTo>
                      <a:pt x="142" y="182"/>
                    </a:lnTo>
                    <a:lnTo>
                      <a:pt x="142" y="182"/>
                    </a:lnTo>
                    <a:lnTo>
                      <a:pt x="158" y="190"/>
                    </a:lnTo>
                    <a:lnTo>
                      <a:pt x="164" y="196"/>
                    </a:lnTo>
                    <a:lnTo>
                      <a:pt x="166" y="200"/>
                    </a:lnTo>
                    <a:lnTo>
                      <a:pt x="170" y="202"/>
                    </a:lnTo>
                    <a:lnTo>
                      <a:pt x="170" y="202"/>
                    </a:lnTo>
                    <a:lnTo>
                      <a:pt x="176" y="202"/>
                    </a:lnTo>
                    <a:lnTo>
                      <a:pt x="178" y="204"/>
                    </a:lnTo>
                    <a:lnTo>
                      <a:pt x="178" y="204"/>
                    </a:lnTo>
                    <a:lnTo>
                      <a:pt x="180" y="202"/>
                    </a:lnTo>
                    <a:lnTo>
                      <a:pt x="180" y="202"/>
                    </a:lnTo>
                    <a:lnTo>
                      <a:pt x="180" y="200"/>
                    </a:lnTo>
                    <a:lnTo>
                      <a:pt x="180" y="200"/>
                    </a:lnTo>
                    <a:lnTo>
                      <a:pt x="176" y="198"/>
                    </a:lnTo>
                    <a:lnTo>
                      <a:pt x="172" y="196"/>
                    </a:lnTo>
                    <a:lnTo>
                      <a:pt x="170" y="194"/>
                    </a:lnTo>
                    <a:lnTo>
                      <a:pt x="170" y="19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4" name="Freeform 356"/>
              <p:cNvSpPr>
                <a:spLocks/>
              </p:cNvSpPr>
              <p:nvPr/>
            </p:nvSpPr>
            <p:spPr bwMode="auto">
              <a:xfrm>
                <a:off x="5286375" y="3552825"/>
                <a:ext cx="22225" cy="9525"/>
              </a:xfrm>
              <a:custGeom>
                <a:avLst/>
                <a:gdLst>
                  <a:gd name="T0" fmla="*/ 0 w 14"/>
                  <a:gd name="T1" fmla="*/ 0 h 6"/>
                  <a:gd name="T2" fmla="*/ 0 w 14"/>
                  <a:gd name="T3" fmla="*/ 0 h 6"/>
                  <a:gd name="T4" fmla="*/ 0 w 14"/>
                  <a:gd name="T5" fmla="*/ 0 h 6"/>
                  <a:gd name="T6" fmla="*/ 0 w 14"/>
                  <a:gd name="T7" fmla="*/ 0 h 6"/>
                  <a:gd name="T8" fmla="*/ 6 w 14"/>
                  <a:gd name="T9" fmla="*/ 4 h 6"/>
                  <a:gd name="T10" fmla="*/ 8 w 14"/>
                  <a:gd name="T11" fmla="*/ 6 h 6"/>
                  <a:gd name="T12" fmla="*/ 14 w 14"/>
                  <a:gd name="T13" fmla="*/ 6 h 6"/>
                  <a:gd name="T14" fmla="*/ 14 w 14"/>
                  <a:gd name="T15" fmla="*/ 6 h 6"/>
                  <a:gd name="T16" fmla="*/ 10 w 14"/>
                  <a:gd name="T17" fmla="*/ 6 h 6"/>
                  <a:gd name="T18" fmla="*/ 6 w 14"/>
                  <a:gd name="T19" fmla="*/ 4 h 6"/>
                  <a:gd name="T20" fmla="*/ 0 w 14"/>
                  <a:gd name="T21" fmla="*/ 0 h 6"/>
                  <a:gd name="T22" fmla="*/ 0 w 14"/>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6">
                    <a:moveTo>
                      <a:pt x="0" y="0"/>
                    </a:moveTo>
                    <a:lnTo>
                      <a:pt x="0" y="0"/>
                    </a:lnTo>
                    <a:lnTo>
                      <a:pt x="0" y="0"/>
                    </a:lnTo>
                    <a:lnTo>
                      <a:pt x="0" y="0"/>
                    </a:lnTo>
                    <a:lnTo>
                      <a:pt x="6" y="4"/>
                    </a:lnTo>
                    <a:lnTo>
                      <a:pt x="8" y="6"/>
                    </a:lnTo>
                    <a:lnTo>
                      <a:pt x="14" y="6"/>
                    </a:lnTo>
                    <a:lnTo>
                      <a:pt x="14" y="6"/>
                    </a:lnTo>
                    <a:lnTo>
                      <a:pt x="10" y="6"/>
                    </a:lnTo>
                    <a:lnTo>
                      <a:pt x="6"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5" name="Freeform 357"/>
              <p:cNvSpPr>
                <a:spLocks/>
              </p:cNvSpPr>
              <p:nvPr/>
            </p:nvSpPr>
            <p:spPr bwMode="auto">
              <a:xfrm>
                <a:off x="5146675" y="3463925"/>
                <a:ext cx="127000" cy="60325"/>
              </a:xfrm>
              <a:custGeom>
                <a:avLst/>
                <a:gdLst>
                  <a:gd name="T0" fmla="*/ 2 w 80"/>
                  <a:gd name="T1" fmla="*/ 0 h 38"/>
                  <a:gd name="T2" fmla="*/ 2 w 80"/>
                  <a:gd name="T3" fmla="*/ 0 h 38"/>
                  <a:gd name="T4" fmla="*/ 2 w 80"/>
                  <a:gd name="T5" fmla="*/ 2 h 38"/>
                  <a:gd name="T6" fmla="*/ 2 w 80"/>
                  <a:gd name="T7" fmla="*/ 2 h 38"/>
                  <a:gd name="T8" fmla="*/ 18 w 80"/>
                  <a:gd name="T9" fmla="*/ 14 h 38"/>
                  <a:gd name="T10" fmla="*/ 26 w 80"/>
                  <a:gd name="T11" fmla="*/ 22 h 38"/>
                  <a:gd name="T12" fmla="*/ 30 w 80"/>
                  <a:gd name="T13" fmla="*/ 26 h 38"/>
                  <a:gd name="T14" fmla="*/ 34 w 80"/>
                  <a:gd name="T15" fmla="*/ 28 h 38"/>
                  <a:gd name="T16" fmla="*/ 34 w 80"/>
                  <a:gd name="T17" fmla="*/ 28 h 38"/>
                  <a:gd name="T18" fmla="*/ 40 w 80"/>
                  <a:gd name="T19" fmla="*/ 30 h 38"/>
                  <a:gd name="T20" fmla="*/ 50 w 80"/>
                  <a:gd name="T21" fmla="*/ 34 h 38"/>
                  <a:gd name="T22" fmla="*/ 58 w 80"/>
                  <a:gd name="T23" fmla="*/ 36 h 38"/>
                  <a:gd name="T24" fmla="*/ 62 w 80"/>
                  <a:gd name="T25" fmla="*/ 38 h 38"/>
                  <a:gd name="T26" fmla="*/ 66 w 80"/>
                  <a:gd name="T27" fmla="*/ 38 h 38"/>
                  <a:gd name="T28" fmla="*/ 66 w 80"/>
                  <a:gd name="T29" fmla="*/ 38 h 38"/>
                  <a:gd name="T30" fmla="*/ 70 w 80"/>
                  <a:gd name="T31" fmla="*/ 34 h 38"/>
                  <a:gd name="T32" fmla="*/ 72 w 80"/>
                  <a:gd name="T33" fmla="*/ 32 h 38"/>
                  <a:gd name="T34" fmla="*/ 74 w 80"/>
                  <a:gd name="T35" fmla="*/ 30 h 38"/>
                  <a:gd name="T36" fmla="*/ 80 w 80"/>
                  <a:gd name="T37" fmla="*/ 28 h 38"/>
                  <a:gd name="T38" fmla="*/ 80 w 80"/>
                  <a:gd name="T39" fmla="*/ 28 h 38"/>
                  <a:gd name="T40" fmla="*/ 80 w 80"/>
                  <a:gd name="T41" fmla="*/ 28 h 38"/>
                  <a:gd name="T42" fmla="*/ 80 w 80"/>
                  <a:gd name="T43" fmla="*/ 28 h 38"/>
                  <a:gd name="T44" fmla="*/ 80 w 80"/>
                  <a:gd name="T45" fmla="*/ 28 h 38"/>
                  <a:gd name="T46" fmla="*/ 80 w 80"/>
                  <a:gd name="T47" fmla="*/ 28 h 38"/>
                  <a:gd name="T48" fmla="*/ 74 w 80"/>
                  <a:gd name="T49" fmla="*/ 28 h 38"/>
                  <a:gd name="T50" fmla="*/ 72 w 80"/>
                  <a:gd name="T51" fmla="*/ 30 h 38"/>
                  <a:gd name="T52" fmla="*/ 70 w 80"/>
                  <a:gd name="T53" fmla="*/ 34 h 38"/>
                  <a:gd name="T54" fmla="*/ 66 w 80"/>
                  <a:gd name="T55" fmla="*/ 36 h 38"/>
                  <a:gd name="T56" fmla="*/ 66 w 80"/>
                  <a:gd name="T57" fmla="*/ 36 h 38"/>
                  <a:gd name="T58" fmla="*/ 62 w 80"/>
                  <a:gd name="T59" fmla="*/ 36 h 38"/>
                  <a:gd name="T60" fmla="*/ 58 w 80"/>
                  <a:gd name="T61" fmla="*/ 36 h 38"/>
                  <a:gd name="T62" fmla="*/ 50 w 80"/>
                  <a:gd name="T63" fmla="*/ 32 h 38"/>
                  <a:gd name="T64" fmla="*/ 40 w 80"/>
                  <a:gd name="T65" fmla="*/ 28 h 38"/>
                  <a:gd name="T66" fmla="*/ 34 w 80"/>
                  <a:gd name="T67" fmla="*/ 26 h 38"/>
                  <a:gd name="T68" fmla="*/ 34 w 80"/>
                  <a:gd name="T69" fmla="*/ 26 h 38"/>
                  <a:gd name="T70" fmla="*/ 28 w 80"/>
                  <a:gd name="T71" fmla="*/ 26 h 38"/>
                  <a:gd name="T72" fmla="*/ 26 w 80"/>
                  <a:gd name="T73" fmla="*/ 20 h 38"/>
                  <a:gd name="T74" fmla="*/ 18 w 80"/>
                  <a:gd name="T75" fmla="*/ 12 h 38"/>
                  <a:gd name="T76" fmla="*/ 2 w 80"/>
                  <a:gd name="T77" fmla="*/ 0 h 38"/>
                  <a:gd name="T78" fmla="*/ 2 w 80"/>
                  <a:gd name="T79" fmla="*/ 0 h 38"/>
                  <a:gd name="T80" fmla="*/ 0 w 80"/>
                  <a:gd name="T81" fmla="*/ 0 h 38"/>
                  <a:gd name="T82" fmla="*/ 0 w 80"/>
                  <a:gd name="T83" fmla="*/ 0 h 38"/>
                  <a:gd name="T84" fmla="*/ 2 w 80"/>
                  <a:gd name="T85" fmla="*/ 0 h 38"/>
                  <a:gd name="T86" fmla="*/ 2 w 80"/>
                  <a:gd name="T87" fmla="*/ 0 h 38"/>
                  <a:gd name="T88" fmla="*/ 2 w 80"/>
                  <a:gd name="T89" fmla="*/ 0 h 38"/>
                  <a:gd name="T90" fmla="*/ 2 w 80"/>
                  <a:gd name="T91"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 h="38">
                    <a:moveTo>
                      <a:pt x="2" y="0"/>
                    </a:moveTo>
                    <a:lnTo>
                      <a:pt x="2" y="0"/>
                    </a:lnTo>
                    <a:lnTo>
                      <a:pt x="2" y="2"/>
                    </a:lnTo>
                    <a:lnTo>
                      <a:pt x="2" y="2"/>
                    </a:lnTo>
                    <a:lnTo>
                      <a:pt x="18" y="14"/>
                    </a:lnTo>
                    <a:lnTo>
                      <a:pt x="26" y="22"/>
                    </a:lnTo>
                    <a:lnTo>
                      <a:pt x="30" y="26"/>
                    </a:lnTo>
                    <a:lnTo>
                      <a:pt x="34" y="28"/>
                    </a:lnTo>
                    <a:lnTo>
                      <a:pt x="34" y="28"/>
                    </a:lnTo>
                    <a:lnTo>
                      <a:pt x="40" y="30"/>
                    </a:lnTo>
                    <a:lnTo>
                      <a:pt x="50" y="34"/>
                    </a:lnTo>
                    <a:lnTo>
                      <a:pt x="58" y="36"/>
                    </a:lnTo>
                    <a:lnTo>
                      <a:pt x="62" y="38"/>
                    </a:lnTo>
                    <a:lnTo>
                      <a:pt x="66" y="38"/>
                    </a:lnTo>
                    <a:lnTo>
                      <a:pt x="66" y="38"/>
                    </a:lnTo>
                    <a:lnTo>
                      <a:pt x="70" y="34"/>
                    </a:lnTo>
                    <a:lnTo>
                      <a:pt x="72" y="32"/>
                    </a:lnTo>
                    <a:lnTo>
                      <a:pt x="74" y="30"/>
                    </a:lnTo>
                    <a:lnTo>
                      <a:pt x="80" y="28"/>
                    </a:lnTo>
                    <a:lnTo>
                      <a:pt x="80" y="28"/>
                    </a:lnTo>
                    <a:lnTo>
                      <a:pt x="80" y="28"/>
                    </a:lnTo>
                    <a:lnTo>
                      <a:pt x="80" y="28"/>
                    </a:lnTo>
                    <a:lnTo>
                      <a:pt x="80" y="28"/>
                    </a:lnTo>
                    <a:lnTo>
                      <a:pt x="80" y="28"/>
                    </a:lnTo>
                    <a:lnTo>
                      <a:pt x="74" y="28"/>
                    </a:lnTo>
                    <a:lnTo>
                      <a:pt x="72" y="30"/>
                    </a:lnTo>
                    <a:lnTo>
                      <a:pt x="70" y="34"/>
                    </a:lnTo>
                    <a:lnTo>
                      <a:pt x="66" y="36"/>
                    </a:lnTo>
                    <a:lnTo>
                      <a:pt x="66" y="36"/>
                    </a:lnTo>
                    <a:lnTo>
                      <a:pt x="62" y="36"/>
                    </a:lnTo>
                    <a:lnTo>
                      <a:pt x="58" y="36"/>
                    </a:lnTo>
                    <a:lnTo>
                      <a:pt x="50" y="32"/>
                    </a:lnTo>
                    <a:lnTo>
                      <a:pt x="40" y="28"/>
                    </a:lnTo>
                    <a:lnTo>
                      <a:pt x="34" y="26"/>
                    </a:lnTo>
                    <a:lnTo>
                      <a:pt x="34" y="26"/>
                    </a:lnTo>
                    <a:lnTo>
                      <a:pt x="28" y="26"/>
                    </a:lnTo>
                    <a:lnTo>
                      <a:pt x="26" y="20"/>
                    </a:lnTo>
                    <a:lnTo>
                      <a:pt x="18" y="12"/>
                    </a:lnTo>
                    <a:lnTo>
                      <a:pt x="2" y="0"/>
                    </a:lnTo>
                    <a:lnTo>
                      <a:pt x="2" y="0"/>
                    </a:lnTo>
                    <a:lnTo>
                      <a:pt x="0" y="0"/>
                    </a:lnTo>
                    <a:lnTo>
                      <a:pt x="0" y="0"/>
                    </a:lnTo>
                    <a:lnTo>
                      <a:pt x="2" y="0"/>
                    </a:lnTo>
                    <a:lnTo>
                      <a:pt x="2" y="0"/>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6" name="Freeform 358"/>
              <p:cNvSpPr>
                <a:spLocks/>
              </p:cNvSpPr>
              <p:nvPr/>
            </p:nvSpPr>
            <p:spPr bwMode="auto">
              <a:xfrm>
                <a:off x="5133975" y="3460750"/>
                <a:ext cx="15875" cy="3175"/>
              </a:xfrm>
              <a:custGeom>
                <a:avLst/>
                <a:gdLst>
                  <a:gd name="T0" fmla="*/ 0 w 10"/>
                  <a:gd name="T1" fmla="*/ 0 h 2"/>
                  <a:gd name="T2" fmla="*/ 0 w 10"/>
                  <a:gd name="T3" fmla="*/ 0 h 2"/>
                  <a:gd name="T4" fmla="*/ 0 w 10"/>
                  <a:gd name="T5" fmla="*/ 2 h 2"/>
                  <a:gd name="T6" fmla="*/ 0 w 10"/>
                  <a:gd name="T7" fmla="*/ 2 h 2"/>
                  <a:gd name="T8" fmla="*/ 0 w 10"/>
                  <a:gd name="T9" fmla="*/ 2 h 2"/>
                  <a:gd name="T10" fmla="*/ 0 w 10"/>
                  <a:gd name="T11" fmla="*/ 2 h 2"/>
                  <a:gd name="T12" fmla="*/ 2 w 10"/>
                  <a:gd name="T13" fmla="*/ 0 h 2"/>
                  <a:gd name="T14" fmla="*/ 4 w 10"/>
                  <a:gd name="T15" fmla="*/ 0 h 2"/>
                  <a:gd name="T16" fmla="*/ 10 w 10"/>
                  <a:gd name="T17" fmla="*/ 2 h 2"/>
                  <a:gd name="T18" fmla="*/ 10 w 10"/>
                  <a:gd name="T19" fmla="*/ 2 h 2"/>
                  <a:gd name="T20" fmla="*/ 8 w 10"/>
                  <a:gd name="T21" fmla="*/ 2 h 2"/>
                  <a:gd name="T22" fmla="*/ 8 w 10"/>
                  <a:gd name="T23" fmla="*/ 2 h 2"/>
                  <a:gd name="T24" fmla="*/ 4 w 10"/>
                  <a:gd name="T25" fmla="*/ 0 h 2"/>
                  <a:gd name="T26" fmla="*/ 0 w 10"/>
                  <a:gd name="T27" fmla="*/ 0 h 2"/>
                  <a:gd name="T28" fmla="*/ 0 w 10"/>
                  <a:gd name="T2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2">
                    <a:moveTo>
                      <a:pt x="0" y="0"/>
                    </a:moveTo>
                    <a:lnTo>
                      <a:pt x="0" y="0"/>
                    </a:lnTo>
                    <a:lnTo>
                      <a:pt x="0" y="2"/>
                    </a:lnTo>
                    <a:lnTo>
                      <a:pt x="0" y="2"/>
                    </a:lnTo>
                    <a:lnTo>
                      <a:pt x="0" y="2"/>
                    </a:lnTo>
                    <a:lnTo>
                      <a:pt x="0" y="2"/>
                    </a:lnTo>
                    <a:lnTo>
                      <a:pt x="2" y="0"/>
                    </a:lnTo>
                    <a:lnTo>
                      <a:pt x="4" y="0"/>
                    </a:lnTo>
                    <a:lnTo>
                      <a:pt x="10" y="2"/>
                    </a:lnTo>
                    <a:lnTo>
                      <a:pt x="10" y="2"/>
                    </a:lnTo>
                    <a:lnTo>
                      <a:pt x="8" y="2"/>
                    </a:lnTo>
                    <a:lnTo>
                      <a:pt x="8" y="2"/>
                    </a:lnTo>
                    <a:lnTo>
                      <a:pt x="4"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7" name="Freeform 359"/>
              <p:cNvSpPr>
                <a:spLocks/>
              </p:cNvSpPr>
              <p:nvPr/>
            </p:nvSpPr>
            <p:spPr bwMode="auto">
              <a:xfrm>
                <a:off x="4984750" y="3511550"/>
                <a:ext cx="120650" cy="34925"/>
              </a:xfrm>
              <a:custGeom>
                <a:avLst/>
                <a:gdLst>
                  <a:gd name="T0" fmla="*/ 40 w 76"/>
                  <a:gd name="T1" fmla="*/ 16 h 22"/>
                  <a:gd name="T2" fmla="*/ 40 w 76"/>
                  <a:gd name="T3" fmla="*/ 16 h 22"/>
                  <a:gd name="T4" fmla="*/ 44 w 76"/>
                  <a:gd name="T5" fmla="*/ 20 h 22"/>
                  <a:gd name="T6" fmla="*/ 46 w 76"/>
                  <a:gd name="T7" fmla="*/ 20 h 22"/>
                  <a:gd name="T8" fmla="*/ 48 w 76"/>
                  <a:gd name="T9" fmla="*/ 18 h 22"/>
                  <a:gd name="T10" fmla="*/ 50 w 76"/>
                  <a:gd name="T11" fmla="*/ 20 h 22"/>
                  <a:gd name="T12" fmla="*/ 50 w 76"/>
                  <a:gd name="T13" fmla="*/ 20 h 22"/>
                  <a:gd name="T14" fmla="*/ 60 w 76"/>
                  <a:gd name="T15" fmla="*/ 22 h 22"/>
                  <a:gd name="T16" fmla="*/ 62 w 76"/>
                  <a:gd name="T17" fmla="*/ 22 h 22"/>
                  <a:gd name="T18" fmla="*/ 62 w 76"/>
                  <a:gd name="T19" fmla="*/ 18 h 22"/>
                  <a:gd name="T20" fmla="*/ 62 w 76"/>
                  <a:gd name="T21" fmla="*/ 18 h 22"/>
                  <a:gd name="T22" fmla="*/ 62 w 76"/>
                  <a:gd name="T23" fmla="*/ 14 h 22"/>
                  <a:gd name="T24" fmla="*/ 64 w 76"/>
                  <a:gd name="T25" fmla="*/ 10 h 22"/>
                  <a:gd name="T26" fmla="*/ 68 w 76"/>
                  <a:gd name="T27" fmla="*/ 8 h 22"/>
                  <a:gd name="T28" fmla="*/ 72 w 76"/>
                  <a:gd name="T29" fmla="*/ 4 h 22"/>
                  <a:gd name="T30" fmla="*/ 76 w 76"/>
                  <a:gd name="T31" fmla="*/ 2 h 22"/>
                  <a:gd name="T32" fmla="*/ 76 w 76"/>
                  <a:gd name="T33" fmla="*/ 2 h 22"/>
                  <a:gd name="T34" fmla="*/ 76 w 76"/>
                  <a:gd name="T35" fmla="*/ 0 h 22"/>
                  <a:gd name="T36" fmla="*/ 76 w 76"/>
                  <a:gd name="T37" fmla="*/ 0 h 22"/>
                  <a:gd name="T38" fmla="*/ 76 w 76"/>
                  <a:gd name="T39" fmla="*/ 0 h 22"/>
                  <a:gd name="T40" fmla="*/ 76 w 76"/>
                  <a:gd name="T41" fmla="*/ 0 h 22"/>
                  <a:gd name="T42" fmla="*/ 72 w 76"/>
                  <a:gd name="T43" fmla="*/ 4 h 22"/>
                  <a:gd name="T44" fmla="*/ 68 w 76"/>
                  <a:gd name="T45" fmla="*/ 6 h 22"/>
                  <a:gd name="T46" fmla="*/ 64 w 76"/>
                  <a:gd name="T47" fmla="*/ 10 h 22"/>
                  <a:gd name="T48" fmla="*/ 62 w 76"/>
                  <a:gd name="T49" fmla="*/ 14 h 22"/>
                  <a:gd name="T50" fmla="*/ 62 w 76"/>
                  <a:gd name="T51" fmla="*/ 18 h 22"/>
                  <a:gd name="T52" fmla="*/ 62 w 76"/>
                  <a:gd name="T53" fmla="*/ 18 h 22"/>
                  <a:gd name="T54" fmla="*/ 62 w 76"/>
                  <a:gd name="T55" fmla="*/ 22 h 22"/>
                  <a:gd name="T56" fmla="*/ 60 w 76"/>
                  <a:gd name="T57" fmla="*/ 22 h 22"/>
                  <a:gd name="T58" fmla="*/ 50 w 76"/>
                  <a:gd name="T59" fmla="*/ 18 h 22"/>
                  <a:gd name="T60" fmla="*/ 50 w 76"/>
                  <a:gd name="T61" fmla="*/ 18 h 22"/>
                  <a:gd name="T62" fmla="*/ 48 w 76"/>
                  <a:gd name="T63" fmla="*/ 18 h 22"/>
                  <a:gd name="T64" fmla="*/ 46 w 76"/>
                  <a:gd name="T65" fmla="*/ 20 h 22"/>
                  <a:gd name="T66" fmla="*/ 44 w 76"/>
                  <a:gd name="T67" fmla="*/ 20 h 22"/>
                  <a:gd name="T68" fmla="*/ 40 w 76"/>
                  <a:gd name="T69" fmla="*/ 14 h 22"/>
                  <a:gd name="T70" fmla="*/ 40 w 76"/>
                  <a:gd name="T71" fmla="*/ 14 h 22"/>
                  <a:gd name="T72" fmla="*/ 36 w 76"/>
                  <a:gd name="T73" fmla="*/ 12 h 22"/>
                  <a:gd name="T74" fmla="*/ 32 w 76"/>
                  <a:gd name="T75" fmla="*/ 14 h 22"/>
                  <a:gd name="T76" fmla="*/ 24 w 76"/>
                  <a:gd name="T77" fmla="*/ 18 h 22"/>
                  <a:gd name="T78" fmla="*/ 14 w 76"/>
                  <a:gd name="T79" fmla="*/ 20 h 22"/>
                  <a:gd name="T80" fmla="*/ 0 w 76"/>
                  <a:gd name="T81" fmla="*/ 20 h 22"/>
                  <a:gd name="T82" fmla="*/ 0 w 76"/>
                  <a:gd name="T83" fmla="*/ 20 h 22"/>
                  <a:gd name="T84" fmla="*/ 0 w 76"/>
                  <a:gd name="T85" fmla="*/ 20 h 22"/>
                  <a:gd name="T86" fmla="*/ 0 w 76"/>
                  <a:gd name="T87" fmla="*/ 20 h 22"/>
                  <a:gd name="T88" fmla="*/ 14 w 76"/>
                  <a:gd name="T89" fmla="*/ 20 h 22"/>
                  <a:gd name="T90" fmla="*/ 24 w 76"/>
                  <a:gd name="T91" fmla="*/ 20 h 22"/>
                  <a:gd name="T92" fmla="*/ 34 w 76"/>
                  <a:gd name="T93" fmla="*/ 16 h 22"/>
                  <a:gd name="T94" fmla="*/ 36 w 76"/>
                  <a:gd name="T95" fmla="*/ 14 h 22"/>
                  <a:gd name="T96" fmla="*/ 40 w 76"/>
                  <a:gd name="T97" fmla="*/ 16 h 22"/>
                  <a:gd name="T98" fmla="*/ 40 w 76"/>
                  <a:gd name="T99" fmla="*/ 16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 h="22">
                    <a:moveTo>
                      <a:pt x="40" y="16"/>
                    </a:moveTo>
                    <a:lnTo>
                      <a:pt x="40" y="16"/>
                    </a:lnTo>
                    <a:lnTo>
                      <a:pt x="44" y="20"/>
                    </a:lnTo>
                    <a:lnTo>
                      <a:pt x="46" y="20"/>
                    </a:lnTo>
                    <a:lnTo>
                      <a:pt x="48" y="18"/>
                    </a:lnTo>
                    <a:lnTo>
                      <a:pt x="50" y="20"/>
                    </a:lnTo>
                    <a:lnTo>
                      <a:pt x="50" y="20"/>
                    </a:lnTo>
                    <a:lnTo>
                      <a:pt x="60" y="22"/>
                    </a:lnTo>
                    <a:lnTo>
                      <a:pt x="62" y="22"/>
                    </a:lnTo>
                    <a:lnTo>
                      <a:pt x="62" y="18"/>
                    </a:lnTo>
                    <a:lnTo>
                      <a:pt x="62" y="18"/>
                    </a:lnTo>
                    <a:lnTo>
                      <a:pt x="62" y="14"/>
                    </a:lnTo>
                    <a:lnTo>
                      <a:pt x="64" y="10"/>
                    </a:lnTo>
                    <a:lnTo>
                      <a:pt x="68" y="8"/>
                    </a:lnTo>
                    <a:lnTo>
                      <a:pt x="72" y="4"/>
                    </a:lnTo>
                    <a:lnTo>
                      <a:pt x="76" y="2"/>
                    </a:lnTo>
                    <a:lnTo>
                      <a:pt x="76" y="2"/>
                    </a:lnTo>
                    <a:lnTo>
                      <a:pt x="76" y="0"/>
                    </a:lnTo>
                    <a:lnTo>
                      <a:pt x="76" y="0"/>
                    </a:lnTo>
                    <a:lnTo>
                      <a:pt x="76" y="0"/>
                    </a:lnTo>
                    <a:lnTo>
                      <a:pt x="76" y="0"/>
                    </a:lnTo>
                    <a:lnTo>
                      <a:pt x="72" y="4"/>
                    </a:lnTo>
                    <a:lnTo>
                      <a:pt x="68" y="6"/>
                    </a:lnTo>
                    <a:lnTo>
                      <a:pt x="64" y="10"/>
                    </a:lnTo>
                    <a:lnTo>
                      <a:pt x="62" y="14"/>
                    </a:lnTo>
                    <a:lnTo>
                      <a:pt x="62" y="18"/>
                    </a:lnTo>
                    <a:lnTo>
                      <a:pt x="62" y="18"/>
                    </a:lnTo>
                    <a:lnTo>
                      <a:pt x="62" y="22"/>
                    </a:lnTo>
                    <a:lnTo>
                      <a:pt x="60" y="22"/>
                    </a:lnTo>
                    <a:lnTo>
                      <a:pt x="50" y="18"/>
                    </a:lnTo>
                    <a:lnTo>
                      <a:pt x="50" y="18"/>
                    </a:lnTo>
                    <a:lnTo>
                      <a:pt x="48" y="18"/>
                    </a:lnTo>
                    <a:lnTo>
                      <a:pt x="46" y="20"/>
                    </a:lnTo>
                    <a:lnTo>
                      <a:pt x="44" y="20"/>
                    </a:lnTo>
                    <a:lnTo>
                      <a:pt x="40" y="14"/>
                    </a:lnTo>
                    <a:lnTo>
                      <a:pt x="40" y="14"/>
                    </a:lnTo>
                    <a:lnTo>
                      <a:pt x="36" y="12"/>
                    </a:lnTo>
                    <a:lnTo>
                      <a:pt x="32" y="14"/>
                    </a:lnTo>
                    <a:lnTo>
                      <a:pt x="24" y="18"/>
                    </a:lnTo>
                    <a:lnTo>
                      <a:pt x="14" y="20"/>
                    </a:lnTo>
                    <a:lnTo>
                      <a:pt x="0" y="20"/>
                    </a:lnTo>
                    <a:lnTo>
                      <a:pt x="0" y="20"/>
                    </a:lnTo>
                    <a:lnTo>
                      <a:pt x="0" y="20"/>
                    </a:lnTo>
                    <a:lnTo>
                      <a:pt x="0" y="20"/>
                    </a:lnTo>
                    <a:lnTo>
                      <a:pt x="14" y="20"/>
                    </a:lnTo>
                    <a:lnTo>
                      <a:pt x="24" y="20"/>
                    </a:lnTo>
                    <a:lnTo>
                      <a:pt x="34" y="16"/>
                    </a:lnTo>
                    <a:lnTo>
                      <a:pt x="36" y="14"/>
                    </a:lnTo>
                    <a:lnTo>
                      <a:pt x="40" y="16"/>
                    </a:lnTo>
                    <a:lnTo>
                      <a:pt x="40"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8" name="Freeform 360"/>
              <p:cNvSpPr>
                <a:spLocks/>
              </p:cNvSpPr>
              <p:nvPr/>
            </p:nvSpPr>
            <p:spPr bwMode="auto">
              <a:xfrm>
                <a:off x="5099050" y="3470275"/>
                <a:ext cx="34925" cy="22225"/>
              </a:xfrm>
              <a:custGeom>
                <a:avLst/>
                <a:gdLst>
                  <a:gd name="T0" fmla="*/ 0 w 22"/>
                  <a:gd name="T1" fmla="*/ 12 h 14"/>
                  <a:gd name="T2" fmla="*/ 0 w 22"/>
                  <a:gd name="T3" fmla="*/ 12 h 14"/>
                  <a:gd name="T4" fmla="*/ 0 w 22"/>
                  <a:gd name="T5" fmla="*/ 14 h 14"/>
                  <a:gd name="T6" fmla="*/ 0 w 22"/>
                  <a:gd name="T7" fmla="*/ 14 h 14"/>
                  <a:gd name="T8" fmla="*/ 0 w 22"/>
                  <a:gd name="T9" fmla="*/ 12 h 14"/>
                  <a:gd name="T10" fmla="*/ 0 w 22"/>
                  <a:gd name="T11" fmla="*/ 12 h 14"/>
                  <a:gd name="T12" fmla="*/ 4 w 22"/>
                  <a:gd name="T13" fmla="*/ 10 h 14"/>
                  <a:gd name="T14" fmla="*/ 12 w 22"/>
                  <a:gd name="T15" fmla="*/ 6 h 14"/>
                  <a:gd name="T16" fmla="*/ 18 w 22"/>
                  <a:gd name="T17" fmla="*/ 4 h 14"/>
                  <a:gd name="T18" fmla="*/ 22 w 22"/>
                  <a:gd name="T19" fmla="*/ 2 h 14"/>
                  <a:gd name="T20" fmla="*/ 22 w 22"/>
                  <a:gd name="T21" fmla="*/ 2 h 14"/>
                  <a:gd name="T22" fmla="*/ 22 w 22"/>
                  <a:gd name="T23" fmla="*/ 0 h 14"/>
                  <a:gd name="T24" fmla="*/ 22 w 22"/>
                  <a:gd name="T25" fmla="*/ 0 h 14"/>
                  <a:gd name="T26" fmla="*/ 22 w 22"/>
                  <a:gd name="T27" fmla="*/ 2 h 14"/>
                  <a:gd name="T28" fmla="*/ 22 w 22"/>
                  <a:gd name="T29" fmla="*/ 2 h 14"/>
                  <a:gd name="T30" fmla="*/ 18 w 22"/>
                  <a:gd name="T31" fmla="*/ 4 h 14"/>
                  <a:gd name="T32" fmla="*/ 12 w 22"/>
                  <a:gd name="T33" fmla="*/ 6 h 14"/>
                  <a:gd name="T34" fmla="*/ 4 w 22"/>
                  <a:gd name="T35" fmla="*/ 8 h 14"/>
                  <a:gd name="T36" fmla="*/ 0 w 22"/>
                  <a:gd name="T37" fmla="*/ 12 h 14"/>
                  <a:gd name="T38" fmla="*/ 0 w 22"/>
                  <a:gd name="T39"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2" h="14">
                    <a:moveTo>
                      <a:pt x="0" y="12"/>
                    </a:moveTo>
                    <a:lnTo>
                      <a:pt x="0" y="12"/>
                    </a:lnTo>
                    <a:lnTo>
                      <a:pt x="0" y="14"/>
                    </a:lnTo>
                    <a:lnTo>
                      <a:pt x="0" y="14"/>
                    </a:lnTo>
                    <a:lnTo>
                      <a:pt x="0" y="12"/>
                    </a:lnTo>
                    <a:lnTo>
                      <a:pt x="0" y="12"/>
                    </a:lnTo>
                    <a:lnTo>
                      <a:pt x="4" y="10"/>
                    </a:lnTo>
                    <a:lnTo>
                      <a:pt x="12" y="6"/>
                    </a:lnTo>
                    <a:lnTo>
                      <a:pt x="18" y="4"/>
                    </a:lnTo>
                    <a:lnTo>
                      <a:pt x="22" y="2"/>
                    </a:lnTo>
                    <a:lnTo>
                      <a:pt x="22" y="2"/>
                    </a:lnTo>
                    <a:lnTo>
                      <a:pt x="22" y="0"/>
                    </a:lnTo>
                    <a:lnTo>
                      <a:pt x="22" y="0"/>
                    </a:lnTo>
                    <a:lnTo>
                      <a:pt x="22" y="2"/>
                    </a:lnTo>
                    <a:lnTo>
                      <a:pt x="22" y="2"/>
                    </a:lnTo>
                    <a:lnTo>
                      <a:pt x="18" y="4"/>
                    </a:lnTo>
                    <a:lnTo>
                      <a:pt x="12" y="6"/>
                    </a:lnTo>
                    <a:lnTo>
                      <a:pt x="4" y="8"/>
                    </a:lnTo>
                    <a:lnTo>
                      <a:pt x="0" y="12"/>
                    </a:lnTo>
                    <a:lnTo>
                      <a:pt x="0" y="1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9" name="Freeform 361"/>
              <p:cNvSpPr>
                <a:spLocks/>
              </p:cNvSpPr>
              <p:nvPr/>
            </p:nvSpPr>
            <p:spPr bwMode="auto">
              <a:xfrm>
                <a:off x="5146675" y="3463925"/>
                <a:ext cx="3175" cy="0"/>
              </a:xfrm>
              <a:custGeom>
                <a:avLst/>
                <a:gdLst>
                  <a:gd name="T0" fmla="*/ 2 w 2"/>
                  <a:gd name="T1" fmla="*/ 2 w 2"/>
                  <a:gd name="T2" fmla="*/ 2 w 2"/>
                  <a:gd name="T3" fmla="*/ 2 w 2"/>
                  <a:gd name="T4" fmla="*/ 0 w 2"/>
                  <a:gd name="T5" fmla="*/ 0 w 2"/>
                  <a:gd name="T6" fmla="*/ 0 w 2"/>
                  <a:gd name="T7" fmla="*/ 0 w 2"/>
                  <a:gd name="T8" fmla="*/ 2 w 2"/>
                  <a:gd name="T9" fmla="*/ 2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2" y="0"/>
                    </a:moveTo>
                    <a:lnTo>
                      <a:pt x="2" y="0"/>
                    </a:lnTo>
                    <a:lnTo>
                      <a:pt x="2" y="0"/>
                    </a:lnTo>
                    <a:lnTo>
                      <a:pt x="2" y="0"/>
                    </a:lnTo>
                    <a:lnTo>
                      <a:pt x="0" y="0"/>
                    </a:lnTo>
                    <a:lnTo>
                      <a:pt x="0" y="0"/>
                    </a:lnTo>
                    <a:lnTo>
                      <a:pt x="0" y="0"/>
                    </a:lnTo>
                    <a:lnTo>
                      <a:pt x="0" y="0"/>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0" name="Freeform 362"/>
              <p:cNvSpPr>
                <a:spLocks/>
              </p:cNvSpPr>
              <p:nvPr/>
            </p:nvSpPr>
            <p:spPr bwMode="auto">
              <a:xfrm>
                <a:off x="5210175" y="3736975"/>
                <a:ext cx="44450" cy="31750"/>
              </a:xfrm>
              <a:custGeom>
                <a:avLst/>
                <a:gdLst>
                  <a:gd name="T0" fmla="*/ 28 w 28"/>
                  <a:gd name="T1" fmla="*/ 20 h 20"/>
                  <a:gd name="T2" fmla="*/ 28 w 28"/>
                  <a:gd name="T3" fmla="*/ 20 h 20"/>
                  <a:gd name="T4" fmla="*/ 28 w 28"/>
                  <a:gd name="T5" fmla="*/ 20 h 20"/>
                  <a:gd name="T6" fmla="*/ 28 w 28"/>
                  <a:gd name="T7" fmla="*/ 20 h 20"/>
                  <a:gd name="T8" fmla="*/ 22 w 28"/>
                  <a:gd name="T9" fmla="*/ 16 h 20"/>
                  <a:gd name="T10" fmla="*/ 18 w 28"/>
                  <a:gd name="T11" fmla="*/ 12 h 20"/>
                  <a:gd name="T12" fmla="*/ 12 w 28"/>
                  <a:gd name="T13" fmla="*/ 8 h 20"/>
                  <a:gd name="T14" fmla="*/ 8 w 28"/>
                  <a:gd name="T15" fmla="*/ 6 h 20"/>
                  <a:gd name="T16" fmla="*/ 8 w 28"/>
                  <a:gd name="T17" fmla="*/ 6 h 20"/>
                  <a:gd name="T18" fmla="*/ 4 w 28"/>
                  <a:gd name="T19" fmla="*/ 2 h 20"/>
                  <a:gd name="T20" fmla="*/ 0 w 28"/>
                  <a:gd name="T21" fmla="*/ 0 h 20"/>
                  <a:gd name="T22" fmla="*/ 0 w 28"/>
                  <a:gd name="T23" fmla="*/ 0 h 20"/>
                  <a:gd name="T24" fmla="*/ 4 w 28"/>
                  <a:gd name="T25" fmla="*/ 2 h 20"/>
                  <a:gd name="T26" fmla="*/ 6 w 28"/>
                  <a:gd name="T27" fmla="*/ 4 h 20"/>
                  <a:gd name="T28" fmla="*/ 10 w 28"/>
                  <a:gd name="T29" fmla="*/ 6 h 20"/>
                  <a:gd name="T30" fmla="*/ 10 w 28"/>
                  <a:gd name="T31" fmla="*/ 6 h 20"/>
                  <a:gd name="T32" fmla="*/ 12 w 28"/>
                  <a:gd name="T33" fmla="*/ 10 h 20"/>
                  <a:gd name="T34" fmla="*/ 18 w 28"/>
                  <a:gd name="T35" fmla="*/ 12 h 20"/>
                  <a:gd name="T36" fmla="*/ 22 w 28"/>
                  <a:gd name="T37" fmla="*/ 16 h 20"/>
                  <a:gd name="T38" fmla="*/ 28 w 28"/>
                  <a:gd name="T39" fmla="*/ 20 h 20"/>
                  <a:gd name="T40" fmla="*/ 28 w 28"/>
                  <a:gd name="T41" fmla="*/ 20 h 20"/>
                  <a:gd name="T42" fmla="*/ 28 w 28"/>
                  <a:gd name="T43" fmla="*/ 20 h 20"/>
                  <a:gd name="T44" fmla="*/ 28 w 28"/>
                  <a:gd name="T45" fmla="*/ 20 h 20"/>
                  <a:gd name="T46" fmla="*/ 28 w 28"/>
                  <a:gd name="T47" fmla="*/ 20 h 20"/>
                  <a:gd name="T48" fmla="*/ 28 w 28"/>
                  <a:gd name="T4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 h="20">
                    <a:moveTo>
                      <a:pt x="28" y="20"/>
                    </a:moveTo>
                    <a:lnTo>
                      <a:pt x="28" y="20"/>
                    </a:lnTo>
                    <a:lnTo>
                      <a:pt x="28" y="20"/>
                    </a:lnTo>
                    <a:lnTo>
                      <a:pt x="28" y="20"/>
                    </a:lnTo>
                    <a:lnTo>
                      <a:pt x="22" y="16"/>
                    </a:lnTo>
                    <a:lnTo>
                      <a:pt x="18" y="12"/>
                    </a:lnTo>
                    <a:lnTo>
                      <a:pt x="12" y="8"/>
                    </a:lnTo>
                    <a:lnTo>
                      <a:pt x="8" y="6"/>
                    </a:lnTo>
                    <a:lnTo>
                      <a:pt x="8" y="6"/>
                    </a:lnTo>
                    <a:lnTo>
                      <a:pt x="4" y="2"/>
                    </a:lnTo>
                    <a:lnTo>
                      <a:pt x="0" y="0"/>
                    </a:lnTo>
                    <a:lnTo>
                      <a:pt x="0" y="0"/>
                    </a:lnTo>
                    <a:lnTo>
                      <a:pt x="4" y="2"/>
                    </a:lnTo>
                    <a:lnTo>
                      <a:pt x="6" y="4"/>
                    </a:lnTo>
                    <a:lnTo>
                      <a:pt x="10" y="6"/>
                    </a:lnTo>
                    <a:lnTo>
                      <a:pt x="10" y="6"/>
                    </a:lnTo>
                    <a:lnTo>
                      <a:pt x="12" y="10"/>
                    </a:lnTo>
                    <a:lnTo>
                      <a:pt x="18" y="12"/>
                    </a:lnTo>
                    <a:lnTo>
                      <a:pt x="22" y="16"/>
                    </a:lnTo>
                    <a:lnTo>
                      <a:pt x="28" y="20"/>
                    </a:lnTo>
                    <a:lnTo>
                      <a:pt x="28" y="20"/>
                    </a:lnTo>
                    <a:lnTo>
                      <a:pt x="28" y="20"/>
                    </a:lnTo>
                    <a:lnTo>
                      <a:pt x="28" y="20"/>
                    </a:lnTo>
                    <a:lnTo>
                      <a:pt x="28" y="20"/>
                    </a:lnTo>
                    <a:lnTo>
                      <a:pt x="28" y="2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1" name="Freeform 363"/>
              <p:cNvSpPr>
                <a:spLocks/>
              </p:cNvSpPr>
              <p:nvPr/>
            </p:nvSpPr>
            <p:spPr bwMode="auto">
              <a:xfrm>
                <a:off x="5162550" y="3676650"/>
                <a:ext cx="22225" cy="19050"/>
              </a:xfrm>
              <a:custGeom>
                <a:avLst/>
                <a:gdLst>
                  <a:gd name="T0" fmla="*/ 10 w 14"/>
                  <a:gd name="T1" fmla="*/ 10 h 12"/>
                  <a:gd name="T2" fmla="*/ 10 w 14"/>
                  <a:gd name="T3" fmla="*/ 10 h 12"/>
                  <a:gd name="T4" fmla="*/ 6 w 14"/>
                  <a:gd name="T5" fmla="*/ 6 h 12"/>
                  <a:gd name="T6" fmla="*/ 0 w 14"/>
                  <a:gd name="T7" fmla="*/ 0 h 12"/>
                  <a:gd name="T8" fmla="*/ 0 w 14"/>
                  <a:gd name="T9" fmla="*/ 0 h 12"/>
                  <a:gd name="T10" fmla="*/ 6 w 14"/>
                  <a:gd name="T11" fmla="*/ 6 h 12"/>
                  <a:gd name="T12" fmla="*/ 12 w 14"/>
                  <a:gd name="T13" fmla="*/ 10 h 12"/>
                  <a:gd name="T14" fmla="*/ 12 w 14"/>
                  <a:gd name="T15" fmla="*/ 10 h 12"/>
                  <a:gd name="T16" fmla="*/ 14 w 14"/>
                  <a:gd name="T17" fmla="*/ 12 h 12"/>
                  <a:gd name="T18" fmla="*/ 14 w 14"/>
                  <a:gd name="T19" fmla="*/ 12 h 12"/>
                  <a:gd name="T20" fmla="*/ 10 w 14"/>
                  <a:gd name="T21" fmla="*/ 10 h 12"/>
                  <a:gd name="T22" fmla="*/ 10 w 14"/>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12">
                    <a:moveTo>
                      <a:pt x="10" y="10"/>
                    </a:moveTo>
                    <a:lnTo>
                      <a:pt x="10" y="10"/>
                    </a:lnTo>
                    <a:lnTo>
                      <a:pt x="6" y="6"/>
                    </a:lnTo>
                    <a:lnTo>
                      <a:pt x="0" y="0"/>
                    </a:lnTo>
                    <a:lnTo>
                      <a:pt x="0" y="0"/>
                    </a:lnTo>
                    <a:lnTo>
                      <a:pt x="6" y="6"/>
                    </a:lnTo>
                    <a:lnTo>
                      <a:pt x="12" y="10"/>
                    </a:lnTo>
                    <a:lnTo>
                      <a:pt x="12" y="10"/>
                    </a:lnTo>
                    <a:lnTo>
                      <a:pt x="14" y="12"/>
                    </a:lnTo>
                    <a:lnTo>
                      <a:pt x="14" y="12"/>
                    </a:lnTo>
                    <a:lnTo>
                      <a:pt x="10" y="10"/>
                    </a:lnTo>
                    <a:lnTo>
                      <a:pt x="10"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2" name="Freeform 364"/>
              <p:cNvSpPr>
                <a:spLocks/>
              </p:cNvSpPr>
              <p:nvPr/>
            </p:nvSpPr>
            <p:spPr bwMode="auto">
              <a:xfrm>
                <a:off x="5267325" y="3575050"/>
                <a:ext cx="3175" cy="9525"/>
              </a:xfrm>
              <a:custGeom>
                <a:avLst/>
                <a:gdLst>
                  <a:gd name="T0" fmla="*/ 0 w 2"/>
                  <a:gd name="T1" fmla="*/ 0 h 6"/>
                  <a:gd name="T2" fmla="*/ 0 w 2"/>
                  <a:gd name="T3" fmla="*/ 0 h 6"/>
                  <a:gd name="T4" fmla="*/ 2 w 2"/>
                  <a:gd name="T5" fmla="*/ 6 h 6"/>
                  <a:gd name="T6" fmla="*/ 2 w 2"/>
                  <a:gd name="T7" fmla="*/ 6 h 6"/>
                  <a:gd name="T8" fmla="*/ 0 w 2"/>
                  <a:gd name="T9" fmla="*/ 0 h 6"/>
                  <a:gd name="T10" fmla="*/ 0 w 2"/>
                  <a:gd name="T11" fmla="*/ 0 h 6"/>
                </a:gdLst>
                <a:ahLst/>
                <a:cxnLst>
                  <a:cxn ang="0">
                    <a:pos x="T0" y="T1"/>
                  </a:cxn>
                  <a:cxn ang="0">
                    <a:pos x="T2" y="T3"/>
                  </a:cxn>
                  <a:cxn ang="0">
                    <a:pos x="T4" y="T5"/>
                  </a:cxn>
                  <a:cxn ang="0">
                    <a:pos x="T6" y="T7"/>
                  </a:cxn>
                  <a:cxn ang="0">
                    <a:pos x="T8" y="T9"/>
                  </a:cxn>
                  <a:cxn ang="0">
                    <a:pos x="T10" y="T11"/>
                  </a:cxn>
                </a:cxnLst>
                <a:rect l="0" t="0" r="r" b="b"/>
                <a:pathLst>
                  <a:path w="2" h="6">
                    <a:moveTo>
                      <a:pt x="0" y="0"/>
                    </a:moveTo>
                    <a:lnTo>
                      <a:pt x="0" y="0"/>
                    </a:lnTo>
                    <a:lnTo>
                      <a:pt x="2" y="6"/>
                    </a:lnTo>
                    <a:lnTo>
                      <a:pt x="2" y="6"/>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3" name="Freeform 365"/>
              <p:cNvSpPr>
                <a:spLocks/>
              </p:cNvSpPr>
              <p:nvPr/>
            </p:nvSpPr>
            <p:spPr bwMode="auto">
              <a:xfrm>
                <a:off x="5124450" y="3565525"/>
                <a:ext cx="9525" cy="12700"/>
              </a:xfrm>
              <a:custGeom>
                <a:avLst/>
                <a:gdLst>
                  <a:gd name="T0" fmla="*/ 6 w 6"/>
                  <a:gd name="T1" fmla="*/ 8 h 8"/>
                  <a:gd name="T2" fmla="*/ 6 w 6"/>
                  <a:gd name="T3" fmla="*/ 8 h 8"/>
                  <a:gd name="T4" fmla="*/ 2 w 6"/>
                  <a:gd name="T5" fmla="*/ 4 h 8"/>
                  <a:gd name="T6" fmla="*/ 2 w 6"/>
                  <a:gd name="T7" fmla="*/ 4 h 8"/>
                  <a:gd name="T8" fmla="*/ 0 w 6"/>
                  <a:gd name="T9" fmla="*/ 0 h 8"/>
                  <a:gd name="T10" fmla="*/ 0 w 6"/>
                  <a:gd name="T11" fmla="*/ 0 h 8"/>
                  <a:gd name="T12" fmla="*/ 2 w 6"/>
                  <a:gd name="T13" fmla="*/ 4 h 8"/>
                  <a:gd name="T14" fmla="*/ 2 w 6"/>
                  <a:gd name="T15" fmla="*/ 4 h 8"/>
                  <a:gd name="T16" fmla="*/ 6 w 6"/>
                  <a:gd name="T17" fmla="*/ 8 h 8"/>
                  <a:gd name="T18" fmla="*/ 6 w 6"/>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8">
                    <a:moveTo>
                      <a:pt x="6" y="8"/>
                    </a:moveTo>
                    <a:lnTo>
                      <a:pt x="6" y="8"/>
                    </a:lnTo>
                    <a:lnTo>
                      <a:pt x="2" y="4"/>
                    </a:lnTo>
                    <a:lnTo>
                      <a:pt x="2" y="4"/>
                    </a:lnTo>
                    <a:lnTo>
                      <a:pt x="0" y="0"/>
                    </a:lnTo>
                    <a:lnTo>
                      <a:pt x="0" y="0"/>
                    </a:lnTo>
                    <a:lnTo>
                      <a:pt x="2" y="4"/>
                    </a:lnTo>
                    <a:lnTo>
                      <a:pt x="2" y="4"/>
                    </a:lnTo>
                    <a:lnTo>
                      <a:pt x="6" y="8"/>
                    </a:lnTo>
                    <a:lnTo>
                      <a:pt x="6" y="8"/>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4" name="Freeform 366"/>
              <p:cNvSpPr>
                <a:spLocks/>
              </p:cNvSpPr>
              <p:nvPr/>
            </p:nvSpPr>
            <p:spPr bwMode="auto">
              <a:xfrm>
                <a:off x="5191125" y="3711575"/>
                <a:ext cx="19050" cy="15875"/>
              </a:xfrm>
              <a:custGeom>
                <a:avLst/>
                <a:gdLst>
                  <a:gd name="T0" fmla="*/ 4 w 12"/>
                  <a:gd name="T1" fmla="*/ 4 h 10"/>
                  <a:gd name="T2" fmla="*/ 4 w 12"/>
                  <a:gd name="T3" fmla="*/ 4 h 10"/>
                  <a:gd name="T4" fmla="*/ 0 w 12"/>
                  <a:gd name="T5" fmla="*/ 0 h 10"/>
                  <a:gd name="T6" fmla="*/ 0 w 12"/>
                  <a:gd name="T7" fmla="*/ 0 h 10"/>
                  <a:gd name="T8" fmla="*/ 4 w 12"/>
                  <a:gd name="T9" fmla="*/ 4 h 10"/>
                  <a:gd name="T10" fmla="*/ 4 w 12"/>
                  <a:gd name="T11" fmla="*/ 4 h 10"/>
                  <a:gd name="T12" fmla="*/ 12 w 12"/>
                  <a:gd name="T13" fmla="*/ 10 h 10"/>
                  <a:gd name="T14" fmla="*/ 12 w 12"/>
                  <a:gd name="T15" fmla="*/ 10 h 10"/>
                  <a:gd name="T16" fmla="*/ 4 w 12"/>
                  <a:gd name="T17" fmla="*/ 4 h 10"/>
                  <a:gd name="T18" fmla="*/ 4 w 12"/>
                  <a:gd name="T19"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4" y="4"/>
                    </a:moveTo>
                    <a:lnTo>
                      <a:pt x="4" y="4"/>
                    </a:lnTo>
                    <a:lnTo>
                      <a:pt x="0" y="0"/>
                    </a:lnTo>
                    <a:lnTo>
                      <a:pt x="0" y="0"/>
                    </a:lnTo>
                    <a:lnTo>
                      <a:pt x="4" y="4"/>
                    </a:lnTo>
                    <a:lnTo>
                      <a:pt x="4" y="4"/>
                    </a:lnTo>
                    <a:lnTo>
                      <a:pt x="12" y="10"/>
                    </a:lnTo>
                    <a:lnTo>
                      <a:pt x="12" y="10"/>
                    </a:lnTo>
                    <a:lnTo>
                      <a:pt x="4" y="4"/>
                    </a:lnTo>
                    <a:lnTo>
                      <a:pt x="4"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5" name="Freeform 367"/>
              <p:cNvSpPr>
                <a:spLocks/>
              </p:cNvSpPr>
              <p:nvPr/>
            </p:nvSpPr>
            <p:spPr bwMode="auto">
              <a:xfrm>
                <a:off x="5127625" y="3641725"/>
                <a:ext cx="15875" cy="9525"/>
              </a:xfrm>
              <a:custGeom>
                <a:avLst/>
                <a:gdLst>
                  <a:gd name="T0" fmla="*/ 2 w 10"/>
                  <a:gd name="T1" fmla="*/ 0 h 6"/>
                  <a:gd name="T2" fmla="*/ 2 w 10"/>
                  <a:gd name="T3" fmla="*/ 0 h 6"/>
                  <a:gd name="T4" fmla="*/ 0 w 10"/>
                  <a:gd name="T5" fmla="*/ 0 h 6"/>
                  <a:gd name="T6" fmla="*/ 0 w 10"/>
                  <a:gd name="T7" fmla="*/ 0 h 6"/>
                  <a:gd name="T8" fmla="*/ 2 w 10"/>
                  <a:gd name="T9" fmla="*/ 0 h 6"/>
                  <a:gd name="T10" fmla="*/ 2 w 10"/>
                  <a:gd name="T11" fmla="*/ 0 h 6"/>
                  <a:gd name="T12" fmla="*/ 10 w 10"/>
                  <a:gd name="T13" fmla="*/ 6 h 6"/>
                  <a:gd name="T14" fmla="*/ 10 w 10"/>
                  <a:gd name="T15" fmla="*/ 6 h 6"/>
                  <a:gd name="T16" fmla="*/ 6 w 10"/>
                  <a:gd name="T17" fmla="*/ 2 h 6"/>
                  <a:gd name="T18" fmla="*/ 2 w 10"/>
                  <a:gd name="T19" fmla="*/ 0 h 6"/>
                  <a:gd name="T20" fmla="*/ 2 w 10"/>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6">
                    <a:moveTo>
                      <a:pt x="2" y="0"/>
                    </a:moveTo>
                    <a:lnTo>
                      <a:pt x="2" y="0"/>
                    </a:lnTo>
                    <a:lnTo>
                      <a:pt x="0" y="0"/>
                    </a:lnTo>
                    <a:lnTo>
                      <a:pt x="0" y="0"/>
                    </a:lnTo>
                    <a:lnTo>
                      <a:pt x="2" y="0"/>
                    </a:lnTo>
                    <a:lnTo>
                      <a:pt x="2" y="0"/>
                    </a:lnTo>
                    <a:lnTo>
                      <a:pt x="10" y="6"/>
                    </a:lnTo>
                    <a:lnTo>
                      <a:pt x="10" y="6"/>
                    </a:lnTo>
                    <a:lnTo>
                      <a:pt x="6" y="2"/>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6" name="Freeform 368"/>
              <p:cNvSpPr>
                <a:spLocks/>
              </p:cNvSpPr>
              <p:nvPr/>
            </p:nvSpPr>
            <p:spPr bwMode="auto">
              <a:xfrm>
                <a:off x="5127625" y="3629025"/>
                <a:ext cx="3175" cy="0"/>
              </a:xfrm>
              <a:custGeom>
                <a:avLst/>
                <a:gdLst>
                  <a:gd name="T0" fmla="*/ 2 w 2"/>
                  <a:gd name="T1" fmla="*/ 2 w 2"/>
                  <a:gd name="T2" fmla="*/ 2 w 2"/>
                  <a:gd name="T3" fmla="*/ 2 w 2"/>
                  <a:gd name="T4" fmla="*/ 0 w 2"/>
                  <a:gd name="T5" fmla="*/ 0 w 2"/>
                  <a:gd name="T6" fmla="*/ 2 w 2"/>
                  <a:gd name="T7" fmla="*/ 2 w 2"/>
                </a:gdLst>
                <a:ahLst/>
                <a:cxnLst>
                  <a:cxn ang="0">
                    <a:pos x="T0" y="0"/>
                  </a:cxn>
                  <a:cxn ang="0">
                    <a:pos x="T1" y="0"/>
                  </a:cxn>
                  <a:cxn ang="0">
                    <a:pos x="T2" y="0"/>
                  </a:cxn>
                  <a:cxn ang="0">
                    <a:pos x="T3" y="0"/>
                  </a:cxn>
                  <a:cxn ang="0">
                    <a:pos x="T4" y="0"/>
                  </a:cxn>
                  <a:cxn ang="0">
                    <a:pos x="T5" y="0"/>
                  </a:cxn>
                  <a:cxn ang="0">
                    <a:pos x="T6" y="0"/>
                  </a:cxn>
                  <a:cxn ang="0">
                    <a:pos x="T7" y="0"/>
                  </a:cxn>
                </a:cxnLst>
                <a:rect l="0" t="0" r="r" b="b"/>
                <a:pathLst>
                  <a:path w="2">
                    <a:moveTo>
                      <a:pt x="2" y="0"/>
                    </a:moveTo>
                    <a:lnTo>
                      <a:pt x="2" y="0"/>
                    </a:lnTo>
                    <a:lnTo>
                      <a:pt x="2" y="0"/>
                    </a:lnTo>
                    <a:lnTo>
                      <a:pt x="2" y="0"/>
                    </a:lnTo>
                    <a:lnTo>
                      <a:pt x="0" y="0"/>
                    </a:lnTo>
                    <a:lnTo>
                      <a:pt x="0" y="0"/>
                    </a:lnTo>
                    <a:lnTo>
                      <a:pt x="2" y="0"/>
                    </a:lnTo>
                    <a:lnTo>
                      <a:pt x="2"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7" name="Freeform 369"/>
              <p:cNvSpPr>
                <a:spLocks/>
              </p:cNvSpPr>
              <p:nvPr/>
            </p:nvSpPr>
            <p:spPr bwMode="auto">
              <a:xfrm>
                <a:off x="5108575" y="3597275"/>
                <a:ext cx="6350" cy="3175"/>
              </a:xfrm>
              <a:custGeom>
                <a:avLst/>
                <a:gdLst>
                  <a:gd name="T0" fmla="*/ 0 w 4"/>
                  <a:gd name="T1" fmla="*/ 0 h 2"/>
                  <a:gd name="T2" fmla="*/ 0 w 4"/>
                  <a:gd name="T3" fmla="*/ 0 h 2"/>
                  <a:gd name="T4" fmla="*/ 2 w 4"/>
                  <a:gd name="T5" fmla="*/ 2 h 2"/>
                  <a:gd name="T6" fmla="*/ 2 w 4"/>
                  <a:gd name="T7" fmla="*/ 2 h 2"/>
                  <a:gd name="T8" fmla="*/ 4 w 4"/>
                  <a:gd name="T9" fmla="*/ 2 h 2"/>
                  <a:gd name="T10" fmla="*/ 4 w 4"/>
                  <a:gd name="T11" fmla="*/ 2 h 2"/>
                  <a:gd name="T12" fmla="*/ 2 w 4"/>
                  <a:gd name="T13" fmla="*/ 2 h 2"/>
                  <a:gd name="T14" fmla="*/ 2 w 4"/>
                  <a:gd name="T15" fmla="*/ 2 h 2"/>
                  <a:gd name="T16" fmla="*/ 0 w 4"/>
                  <a:gd name="T17" fmla="*/ 0 h 2"/>
                  <a:gd name="T18" fmla="*/ 0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0" y="0"/>
                    </a:moveTo>
                    <a:lnTo>
                      <a:pt x="0" y="0"/>
                    </a:lnTo>
                    <a:lnTo>
                      <a:pt x="2" y="2"/>
                    </a:lnTo>
                    <a:lnTo>
                      <a:pt x="2" y="2"/>
                    </a:lnTo>
                    <a:lnTo>
                      <a:pt x="4" y="2"/>
                    </a:lnTo>
                    <a:lnTo>
                      <a:pt x="4" y="2"/>
                    </a:lnTo>
                    <a:lnTo>
                      <a:pt x="2" y="2"/>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8" name="Freeform 370"/>
              <p:cNvSpPr>
                <a:spLocks/>
              </p:cNvSpPr>
              <p:nvPr/>
            </p:nvSpPr>
            <p:spPr bwMode="auto">
              <a:xfrm>
                <a:off x="5254625" y="3768725"/>
                <a:ext cx="15875" cy="12700"/>
              </a:xfrm>
              <a:custGeom>
                <a:avLst/>
                <a:gdLst>
                  <a:gd name="T0" fmla="*/ 0 w 10"/>
                  <a:gd name="T1" fmla="*/ 0 h 8"/>
                  <a:gd name="T2" fmla="*/ 0 w 10"/>
                  <a:gd name="T3" fmla="*/ 0 h 8"/>
                  <a:gd name="T4" fmla="*/ 0 w 10"/>
                  <a:gd name="T5" fmla="*/ 0 h 8"/>
                  <a:gd name="T6" fmla="*/ 0 w 10"/>
                  <a:gd name="T7" fmla="*/ 0 h 8"/>
                  <a:gd name="T8" fmla="*/ 2 w 10"/>
                  <a:gd name="T9" fmla="*/ 2 h 8"/>
                  <a:gd name="T10" fmla="*/ 6 w 10"/>
                  <a:gd name="T11" fmla="*/ 4 h 8"/>
                  <a:gd name="T12" fmla="*/ 10 w 10"/>
                  <a:gd name="T13" fmla="*/ 6 h 8"/>
                  <a:gd name="T14" fmla="*/ 10 w 10"/>
                  <a:gd name="T15" fmla="*/ 6 h 8"/>
                  <a:gd name="T16" fmla="*/ 10 w 10"/>
                  <a:gd name="T17" fmla="*/ 8 h 8"/>
                  <a:gd name="T18" fmla="*/ 10 w 10"/>
                  <a:gd name="T19" fmla="*/ 8 h 8"/>
                  <a:gd name="T20" fmla="*/ 10 w 10"/>
                  <a:gd name="T21" fmla="*/ 6 h 8"/>
                  <a:gd name="T22" fmla="*/ 10 w 10"/>
                  <a:gd name="T23" fmla="*/ 4 h 8"/>
                  <a:gd name="T24" fmla="*/ 6 w 10"/>
                  <a:gd name="T25" fmla="*/ 4 h 8"/>
                  <a:gd name="T26" fmla="*/ 2 w 10"/>
                  <a:gd name="T27" fmla="*/ 2 h 8"/>
                  <a:gd name="T28" fmla="*/ 0 w 10"/>
                  <a:gd name="T29" fmla="*/ 0 h 8"/>
                  <a:gd name="T30" fmla="*/ 0 w 10"/>
                  <a:gd name="T3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8">
                    <a:moveTo>
                      <a:pt x="0" y="0"/>
                    </a:moveTo>
                    <a:lnTo>
                      <a:pt x="0" y="0"/>
                    </a:lnTo>
                    <a:lnTo>
                      <a:pt x="0" y="0"/>
                    </a:lnTo>
                    <a:lnTo>
                      <a:pt x="0" y="0"/>
                    </a:lnTo>
                    <a:lnTo>
                      <a:pt x="2" y="2"/>
                    </a:lnTo>
                    <a:lnTo>
                      <a:pt x="6" y="4"/>
                    </a:lnTo>
                    <a:lnTo>
                      <a:pt x="10" y="6"/>
                    </a:lnTo>
                    <a:lnTo>
                      <a:pt x="10" y="6"/>
                    </a:lnTo>
                    <a:lnTo>
                      <a:pt x="10" y="8"/>
                    </a:lnTo>
                    <a:lnTo>
                      <a:pt x="10" y="8"/>
                    </a:lnTo>
                    <a:lnTo>
                      <a:pt x="10" y="6"/>
                    </a:lnTo>
                    <a:lnTo>
                      <a:pt x="10" y="4"/>
                    </a:lnTo>
                    <a:lnTo>
                      <a:pt x="6" y="4"/>
                    </a:lnTo>
                    <a:lnTo>
                      <a:pt x="2" y="2"/>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9" name="Freeform 371"/>
              <p:cNvSpPr>
                <a:spLocks/>
              </p:cNvSpPr>
              <p:nvPr/>
            </p:nvSpPr>
            <p:spPr bwMode="auto">
              <a:xfrm>
                <a:off x="5254625" y="376872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0" name="Freeform 372"/>
              <p:cNvSpPr>
                <a:spLocks/>
              </p:cNvSpPr>
              <p:nvPr/>
            </p:nvSpPr>
            <p:spPr bwMode="auto">
              <a:xfrm>
                <a:off x="5140325" y="3717925"/>
                <a:ext cx="38100" cy="9525"/>
              </a:xfrm>
              <a:custGeom>
                <a:avLst/>
                <a:gdLst>
                  <a:gd name="T0" fmla="*/ 8 w 24"/>
                  <a:gd name="T1" fmla="*/ 4 h 6"/>
                  <a:gd name="T2" fmla="*/ 8 w 24"/>
                  <a:gd name="T3" fmla="*/ 4 h 6"/>
                  <a:gd name="T4" fmla="*/ 22 w 24"/>
                  <a:gd name="T5" fmla="*/ 6 h 6"/>
                  <a:gd name="T6" fmla="*/ 24 w 24"/>
                  <a:gd name="T7" fmla="*/ 4 h 6"/>
                  <a:gd name="T8" fmla="*/ 22 w 24"/>
                  <a:gd name="T9" fmla="*/ 2 h 6"/>
                  <a:gd name="T10" fmla="*/ 22 w 24"/>
                  <a:gd name="T11" fmla="*/ 2 h 6"/>
                  <a:gd name="T12" fmla="*/ 14 w 24"/>
                  <a:gd name="T13" fmla="*/ 0 h 6"/>
                  <a:gd name="T14" fmla="*/ 4 w 24"/>
                  <a:gd name="T15" fmla="*/ 0 h 6"/>
                  <a:gd name="T16" fmla="*/ 4 w 24"/>
                  <a:gd name="T17" fmla="*/ 0 h 6"/>
                  <a:gd name="T18" fmla="*/ 0 w 24"/>
                  <a:gd name="T19" fmla="*/ 2 h 6"/>
                  <a:gd name="T20" fmla="*/ 8 w 24"/>
                  <a:gd name="T21" fmla="*/ 4 h 6"/>
                  <a:gd name="T22" fmla="*/ 8 w 24"/>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6">
                    <a:moveTo>
                      <a:pt x="8" y="4"/>
                    </a:moveTo>
                    <a:lnTo>
                      <a:pt x="8" y="4"/>
                    </a:lnTo>
                    <a:lnTo>
                      <a:pt x="22" y="6"/>
                    </a:lnTo>
                    <a:lnTo>
                      <a:pt x="24" y="4"/>
                    </a:lnTo>
                    <a:lnTo>
                      <a:pt x="22" y="2"/>
                    </a:lnTo>
                    <a:lnTo>
                      <a:pt x="22" y="2"/>
                    </a:lnTo>
                    <a:lnTo>
                      <a:pt x="14" y="0"/>
                    </a:lnTo>
                    <a:lnTo>
                      <a:pt x="4" y="0"/>
                    </a:lnTo>
                    <a:lnTo>
                      <a:pt x="4" y="0"/>
                    </a:lnTo>
                    <a:lnTo>
                      <a:pt x="0" y="2"/>
                    </a:lnTo>
                    <a:lnTo>
                      <a:pt x="8" y="4"/>
                    </a:lnTo>
                    <a:lnTo>
                      <a:pt x="8"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1" name="Freeform 373"/>
              <p:cNvSpPr>
                <a:spLocks/>
              </p:cNvSpPr>
              <p:nvPr/>
            </p:nvSpPr>
            <p:spPr bwMode="auto">
              <a:xfrm>
                <a:off x="5143500" y="3705225"/>
                <a:ext cx="22225" cy="6350"/>
              </a:xfrm>
              <a:custGeom>
                <a:avLst/>
                <a:gdLst>
                  <a:gd name="T0" fmla="*/ 14 w 14"/>
                  <a:gd name="T1" fmla="*/ 4 h 4"/>
                  <a:gd name="T2" fmla="*/ 14 w 14"/>
                  <a:gd name="T3" fmla="*/ 4 h 4"/>
                  <a:gd name="T4" fmla="*/ 14 w 14"/>
                  <a:gd name="T5" fmla="*/ 4 h 4"/>
                  <a:gd name="T6" fmla="*/ 14 w 14"/>
                  <a:gd name="T7" fmla="*/ 2 h 4"/>
                  <a:gd name="T8" fmla="*/ 8 w 14"/>
                  <a:gd name="T9" fmla="*/ 2 h 4"/>
                  <a:gd name="T10" fmla="*/ 2 w 14"/>
                  <a:gd name="T11" fmla="*/ 0 h 4"/>
                  <a:gd name="T12" fmla="*/ 0 w 14"/>
                  <a:gd name="T13" fmla="*/ 2 h 4"/>
                  <a:gd name="T14" fmla="*/ 0 w 14"/>
                  <a:gd name="T15" fmla="*/ 2 h 4"/>
                  <a:gd name="T16" fmla="*/ 0 w 14"/>
                  <a:gd name="T17" fmla="*/ 2 h 4"/>
                  <a:gd name="T18" fmla="*/ 6 w 14"/>
                  <a:gd name="T19" fmla="*/ 4 h 4"/>
                  <a:gd name="T20" fmla="*/ 10 w 14"/>
                  <a:gd name="T21" fmla="*/ 4 h 4"/>
                  <a:gd name="T22" fmla="*/ 14 w 14"/>
                  <a:gd name="T23" fmla="*/ 4 h 4"/>
                  <a:gd name="T24" fmla="*/ 14 w 14"/>
                  <a:gd name="T25"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 h="4">
                    <a:moveTo>
                      <a:pt x="14" y="4"/>
                    </a:moveTo>
                    <a:lnTo>
                      <a:pt x="14" y="4"/>
                    </a:lnTo>
                    <a:lnTo>
                      <a:pt x="14" y="4"/>
                    </a:lnTo>
                    <a:lnTo>
                      <a:pt x="14" y="2"/>
                    </a:lnTo>
                    <a:lnTo>
                      <a:pt x="8" y="2"/>
                    </a:lnTo>
                    <a:lnTo>
                      <a:pt x="2" y="0"/>
                    </a:lnTo>
                    <a:lnTo>
                      <a:pt x="0" y="2"/>
                    </a:lnTo>
                    <a:lnTo>
                      <a:pt x="0" y="2"/>
                    </a:lnTo>
                    <a:lnTo>
                      <a:pt x="0" y="2"/>
                    </a:lnTo>
                    <a:lnTo>
                      <a:pt x="6" y="4"/>
                    </a:lnTo>
                    <a:lnTo>
                      <a:pt x="10" y="4"/>
                    </a:lnTo>
                    <a:lnTo>
                      <a:pt x="14" y="4"/>
                    </a:lnTo>
                    <a:lnTo>
                      <a:pt x="14"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2" name="Freeform 374"/>
              <p:cNvSpPr>
                <a:spLocks/>
              </p:cNvSpPr>
              <p:nvPr/>
            </p:nvSpPr>
            <p:spPr bwMode="auto">
              <a:xfrm>
                <a:off x="5153025" y="3736975"/>
                <a:ext cx="28575" cy="6350"/>
              </a:xfrm>
              <a:custGeom>
                <a:avLst/>
                <a:gdLst>
                  <a:gd name="T0" fmla="*/ 2 w 18"/>
                  <a:gd name="T1" fmla="*/ 2 h 4"/>
                  <a:gd name="T2" fmla="*/ 2 w 18"/>
                  <a:gd name="T3" fmla="*/ 2 h 4"/>
                  <a:gd name="T4" fmla="*/ 4 w 18"/>
                  <a:gd name="T5" fmla="*/ 4 h 4"/>
                  <a:gd name="T6" fmla="*/ 8 w 18"/>
                  <a:gd name="T7" fmla="*/ 4 h 4"/>
                  <a:gd name="T8" fmla="*/ 8 w 18"/>
                  <a:gd name="T9" fmla="*/ 4 h 4"/>
                  <a:gd name="T10" fmla="*/ 16 w 18"/>
                  <a:gd name="T11" fmla="*/ 2 h 4"/>
                  <a:gd name="T12" fmla="*/ 18 w 18"/>
                  <a:gd name="T13" fmla="*/ 2 h 4"/>
                  <a:gd name="T14" fmla="*/ 18 w 18"/>
                  <a:gd name="T15" fmla="*/ 2 h 4"/>
                  <a:gd name="T16" fmla="*/ 18 w 18"/>
                  <a:gd name="T17" fmla="*/ 2 h 4"/>
                  <a:gd name="T18" fmla="*/ 6 w 18"/>
                  <a:gd name="T19" fmla="*/ 0 h 4"/>
                  <a:gd name="T20" fmla="*/ 0 w 18"/>
                  <a:gd name="T21" fmla="*/ 0 h 4"/>
                  <a:gd name="T22" fmla="*/ 0 w 18"/>
                  <a:gd name="T23" fmla="*/ 2 h 4"/>
                  <a:gd name="T24" fmla="*/ 2 w 18"/>
                  <a:gd name="T25" fmla="*/ 2 h 4"/>
                  <a:gd name="T26" fmla="*/ 2 w 18"/>
                  <a:gd name="T27"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4">
                    <a:moveTo>
                      <a:pt x="2" y="2"/>
                    </a:moveTo>
                    <a:lnTo>
                      <a:pt x="2" y="2"/>
                    </a:lnTo>
                    <a:lnTo>
                      <a:pt x="4" y="4"/>
                    </a:lnTo>
                    <a:lnTo>
                      <a:pt x="8" y="4"/>
                    </a:lnTo>
                    <a:lnTo>
                      <a:pt x="8" y="4"/>
                    </a:lnTo>
                    <a:lnTo>
                      <a:pt x="16" y="2"/>
                    </a:lnTo>
                    <a:lnTo>
                      <a:pt x="18" y="2"/>
                    </a:lnTo>
                    <a:lnTo>
                      <a:pt x="18" y="2"/>
                    </a:lnTo>
                    <a:lnTo>
                      <a:pt x="18" y="2"/>
                    </a:lnTo>
                    <a:lnTo>
                      <a:pt x="6" y="0"/>
                    </a:lnTo>
                    <a:lnTo>
                      <a:pt x="0" y="0"/>
                    </a:lnTo>
                    <a:lnTo>
                      <a:pt x="0" y="2"/>
                    </a:lnTo>
                    <a:lnTo>
                      <a:pt x="2" y="2"/>
                    </a:lnTo>
                    <a:lnTo>
                      <a:pt x="2" y="2"/>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3" name="Freeform 375"/>
              <p:cNvSpPr>
                <a:spLocks/>
              </p:cNvSpPr>
              <p:nvPr/>
            </p:nvSpPr>
            <p:spPr bwMode="auto">
              <a:xfrm>
                <a:off x="5035550" y="3565525"/>
                <a:ext cx="19050" cy="15875"/>
              </a:xfrm>
              <a:custGeom>
                <a:avLst/>
                <a:gdLst>
                  <a:gd name="T0" fmla="*/ 12 w 12"/>
                  <a:gd name="T1" fmla="*/ 10 h 10"/>
                  <a:gd name="T2" fmla="*/ 12 w 12"/>
                  <a:gd name="T3" fmla="*/ 10 h 10"/>
                  <a:gd name="T4" fmla="*/ 10 w 12"/>
                  <a:gd name="T5" fmla="*/ 6 h 10"/>
                  <a:gd name="T6" fmla="*/ 10 w 12"/>
                  <a:gd name="T7" fmla="*/ 6 h 10"/>
                  <a:gd name="T8" fmla="*/ 6 w 12"/>
                  <a:gd name="T9" fmla="*/ 2 h 10"/>
                  <a:gd name="T10" fmla="*/ 4 w 12"/>
                  <a:gd name="T11" fmla="*/ 0 h 10"/>
                  <a:gd name="T12" fmla="*/ 2 w 12"/>
                  <a:gd name="T13" fmla="*/ 0 h 10"/>
                  <a:gd name="T14" fmla="*/ 2 w 12"/>
                  <a:gd name="T15" fmla="*/ 0 h 10"/>
                  <a:gd name="T16" fmla="*/ 0 w 12"/>
                  <a:gd name="T17" fmla="*/ 0 h 10"/>
                  <a:gd name="T18" fmla="*/ 0 w 12"/>
                  <a:gd name="T19" fmla="*/ 0 h 10"/>
                  <a:gd name="T20" fmla="*/ 0 w 12"/>
                  <a:gd name="T21" fmla="*/ 4 h 10"/>
                  <a:gd name="T22" fmla="*/ 0 w 12"/>
                  <a:gd name="T23" fmla="*/ 4 h 10"/>
                  <a:gd name="T24" fmla="*/ 0 w 12"/>
                  <a:gd name="T25" fmla="*/ 6 h 10"/>
                  <a:gd name="T26" fmla="*/ 2 w 12"/>
                  <a:gd name="T27" fmla="*/ 8 h 10"/>
                  <a:gd name="T28" fmla="*/ 8 w 12"/>
                  <a:gd name="T29" fmla="*/ 10 h 10"/>
                  <a:gd name="T30" fmla="*/ 12 w 12"/>
                  <a:gd name="T31" fmla="*/ 10 h 10"/>
                  <a:gd name="T32" fmla="*/ 12 w 12"/>
                  <a:gd name="T33"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10">
                    <a:moveTo>
                      <a:pt x="12" y="10"/>
                    </a:moveTo>
                    <a:lnTo>
                      <a:pt x="12" y="10"/>
                    </a:lnTo>
                    <a:lnTo>
                      <a:pt x="10" y="6"/>
                    </a:lnTo>
                    <a:lnTo>
                      <a:pt x="10" y="6"/>
                    </a:lnTo>
                    <a:lnTo>
                      <a:pt x="6" y="2"/>
                    </a:lnTo>
                    <a:lnTo>
                      <a:pt x="4" y="0"/>
                    </a:lnTo>
                    <a:lnTo>
                      <a:pt x="2" y="0"/>
                    </a:lnTo>
                    <a:lnTo>
                      <a:pt x="2" y="0"/>
                    </a:lnTo>
                    <a:lnTo>
                      <a:pt x="0" y="0"/>
                    </a:lnTo>
                    <a:lnTo>
                      <a:pt x="0" y="0"/>
                    </a:lnTo>
                    <a:lnTo>
                      <a:pt x="0" y="4"/>
                    </a:lnTo>
                    <a:lnTo>
                      <a:pt x="0" y="4"/>
                    </a:lnTo>
                    <a:lnTo>
                      <a:pt x="0" y="6"/>
                    </a:lnTo>
                    <a:lnTo>
                      <a:pt x="2" y="8"/>
                    </a:lnTo>
                    <a:lnTo>
                      <a:pt x="8" y="10"/>
                    </a:lnTo>
                    <a:lnTo>
                      <a:pt x="12" y="10"/>
                    </a:lnTo>
                    <a:lnTo>
                      <a:pt x="12" y="1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4" name="Freeform 376"/>
              <p:cNvSpPr>
                <a:spLocks/>
              </p:cNvSpPr>
              <p:nvPr/>
            </p:nvSpPr>
            <p:spPr bwMode="auto">
              <a:xfrm>
                <a:off x="5026025" y="3565525"/>
                <a:ext cx="12700" cy="44450"/>
              </a:xfrm>
              <a:custGeom>
                <a:avLst/>
                <a:gdLst>
                  <a:gd name="T0" fmla="*/ 0 w 8"/>
                  <a:gd name="T1" fmla="*/ 14 h 28"/>
                  <a:gd name="T2" fmla="*/ 0 w 8"/>
                  <a:gd name="T3" fmla="*/ 14 h 28"/>
                  <a:gd name="T4" fmla="*/ 0 w 8"/>
                  <a:gd name="T5" fmla="*/ 16 h 28"/>
                  <a:gd name="T6" fmla="*/ 2 w 8"/>
                  <a:gd name="T7" fmla="*/ 20 h 28"/>
                  <a:gd name="T8" fmla="*/ 8 w 8"/>
                  <a:gd name="T9" fmla="*/ 28 h 28"/>
                  <a:gd name="T10" fmla="*/ 8 w 8"/>
                  <a:gd name="T11" fmla="*/ 28 h 28"/>
                  <a:gd name="T12" fmla="*/ 2 w 8"/>
                  <a:gd name="T13" fmla="*/ 2 h 28"/>
                  <a:gd name="T14" fmla="*/ 2 w 8"/>
                  <a:gd name="T15" fmla="*/ 2 h 28"/>
                  <a:gd name="T16" fmla="*/ 2 w 8"/>
                  <a:gd name="T17" fmla="*/ 0 h 28"/>
                  <a:gd name="T18" fmla="*/ 0 w 8"/>
                  <a:gd name="T19" fmla="*/ 2 h 28"/>
                  <a:gd name="T20" fmla="*/ 0 w 8"/>
                  <a:gd name="T21" fmla="*/ 4 h 28"/>
                  <a:gd name="T22" fmla="*/ 2 w 8"/>
                  <a:gd name="T23" fmla="*/ 10 h 28"/>
                  <a:gd name="T24" fmla="*/ 2 w 8"/>
                  <a:gd name="T25" fmla="*/ 10 h 28"/>
                  <a:gd name="T26" fmla="*/ 4 w 8"/>
                  <a:gd name="T27" fmla="*/ 14 h 28"/>
                  <a:gd name="T28" fmla="*/ 2 w 8"/>
                  <a:gd name="T29" fmla="*/ 14 h 28"/>
                  <a:gd name="T30" fmla="*/ 0 w 8"/>
                  <a:gd name="T31" fmla="*/ 14 h 28"/>
                  <a:gd name="T32" fmla="*/ 0 w 8"/>
                  <a:gd name="T33"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28">
                    <a:moveTo>
                      <a:pt x="0" y="14"/>
                    </a:moveTo>
                    <a:lnTo>
                      <a:pt x="0" y="14"/>
                    </a:lnTo>
                    <a:lnTo>
                      <a:pt x="0" y="16"/>
                    </a:lnTo>
                    <a:lnTo>
                      <a:pt x="2" y="20"/>
                    </a:lnTo>
                    <a:lnTo>
                      <a:pt x="8" y="28"/>
                    </a:lnTo>
                    <a:lnTo>
                      <a:pt x="8" y="28"/>
                    </a:lnTo>
                    <a:lnTo>
                      <a:pt x="2" y="2"/>
                    </a:lnTo>
                    <a:lnTo>
                      <a:pt x="2" y="2"/>
                    </a:lnTo>
                    <a:lnTo>
                      <a:pt x="2" y="0"/>
                    </a:lnTo>
                    <a:lnTo>
                      <a:pt x="0" y="2"/>
                    </a:lnTo>
                    <a:lnTo>
                      <a:pt x="0" y="4"/>
                    </a:lnTo>
                    <a:lnTo>
                      <a:pt x="2" y="10"/>
                    </a:lnTo>
                    <a:lnTo>
                      <a:pt x="2" y="10"/>
                    </a:lnTo>
                    <a:lnTo>
                      <a:pt x="4" y="14"/>
                    </a:lnTo>
                    <a:lnTo>
                      <a:pt x="2" y="14"/>
                    </a:lnTo>
                    <a:lnTo>
                      <a:pt x="0" y="14"/>
                    </a:lnTo>
                    <a:lnTo>
                      <a:pt x="0" y="1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5" name="Freeform 377"/>
              <p:cNvSpPr>
                <a:spLocks/>
              </p:cNvSpPr>
              <p:nvPr/>
            </p:nvSpPr>
            <p:spPr bwMode="auto">
              <a:xfrm>
                <a:off x="5048250" y="3606800"/>
                <a:ext cx="25400" cy="25400"/>
              </a:xfrm>
              <a:custGeom>
                <a:avLst/>
                <a:gdLst>
                  <a:gd name="T0" fmla="*/ 14 w 16"/>
                  <a:gd name="T1" fmla="*/ 16 h 16"/>
                  <a:gd name="T2" fmla="*/ 14 w 16"/>
                  <a:gd name="T3" fmla="*/ 16 h 16"/>
                  <a:gd name="T4" fmla="*/ 16 w 16"/>
                  <a:gd name="T5" fmla="*/ 16 h 16"/>
                  <a:gd name="T6" fmla="*/ 14 w 16"/>
                  <a:gd name="T7" fmla="*/ 14 h 16"/>
                  <a:gd name="T8" fmla="*/ 6 w 16"/>
                  <a:gd name="T9" fmla="*/ 4 h 16"/>
                  <a:gd name="T10" fmla="*/ 6 w 16"/>
                  <a:gd name="T11" fmla="*/ 4 h 16"/>
                  <a:gd name="T12" fmla="*/ 0 w 16"/>
                  <a:gd name="T13" fmla="*/ 0 h 16"/>
                  <a:gd name="T14" fmla="*/ 0 w 16"/>
                  <a:gd name="T15" fmla="*/ 0 h 16"/>
                  <a:gd name="T16" fmla="*/ 0 w 16"/>
                  <a:gd name="T17" fmla="*/ 2 h 16"/>
                  <a:gd name="T18" fmla="*/ 0 w 16"/>
                  <a:gd name="T19" fmla="*/ 2 h 16"/>
                  <a:gd name="T20" fmla="*/ 6 w 16"/>
                  <a:gd name="T21" fmla="*/ 8 h 16"/>
                  <a:gd name="T22" fmla="*/ 14 w 16"/>
                  <a:gd name="T23" fmla="*/ 16 h 16"/>
                  <a:gd name="T24" fmla="*/ 14 w 16"/>
                  <a:gd name="T2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6">
                    <a:moveTo>
                      <a:pt x="14" y="16"/>
                    </a:moveTo>
                    <a:lnTo>
                      <a:pt x="14" y="16"/>
                    </a:lnTo>
                    <a:lnTo>
                      <a:pt x="16" y="16"/>
                    </a:lnTo>
                    <a:lnTo>
                      <a:pt x="14" y="14"/>
                    </a:lnTo>
                    <a:lnTo>
                      <a:pt x="6" y="4"/>
                    </a:lnTo>
                    <a:lnTo>
                      <a:pt x="6" y="4"/>
                    </a:lnTo>
                    <a:lnTo>
                      <a:pt x="0" y="0"/>
                    </a:lnTo>
                    <a:lnTo>
                      <a:pt x="0" y="0"/>
                    </a:lnTo>
                    <a:lnTo>
                      <a:pt x="0" y="2"/>
                    </a:lnTo>
                    <a:lnTo>
                      <a:pt x="0" y="2"/>
                    </a:lnTo>
                    <a:lnTo>
                      <a:pt x="6" y="8"/>
                    </a:lnTo>
                    <a:lnTo>
                      <a:pt x="14" y="16"/>
                    </a:lnTo>
                    <a:lnTo>
                      <a:pt x="14" y="16"/>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6" name="Freeform 378"/>
              <p:cNvSpPr>
                <a:spLocks/>
              </p:cNvSpPr>
              <p:nvPr/>
            </p:nvSpPr>
            <p:spPr bwMode="auto">
              <a:xfrm>
                <a:off x="4327525" y="3762375"/>
                <a:ext cx="12700" cy="9525"/>
              </a:xfrm>
              <a:custGeom>
                <a:avLst/>
                <a:gdLst>
                  <a:gd name="T0" fmla="*/ 0 w 8"/>
                  <a:gd name="T1" fmla="*/ 4 h 6"/>
                  <a:gd name="T2" fmla="*/ 0 w 8"/>
                  <a:gd name="T3" fmla="*/ 4 h 6"/>
                  <a:gd name="T4" fmla="*/ 2 w 8"/>
                  <a:gd name="T5" fmla="*/ 6 h 6"/>
                  <a:gd name="T6" fmla="*/ 4 w 8"/>
                  <a:gd name="T7" fmla="*/ 6 h 6"/>
                  <a:gd name="T8" fmla="*/ 8 w 8"/>
                  <a:gd name="T9" fmla="*/ 4 h 6"/>
                  <a:gd name="T10" fmla="*/ 8 w 8"/>
                  <a:gd name="T11" fmla="*/ 4 h 6"/>
                  <a:gd name="T12" fmla="*/ 8 w 8"/>
                  <a:gd name="T13" fmla="*/ 2 h 6"/>
                  <a:gd name="T14" fmla="*/ 6 w 8"/>
                  <a:gd name="T15" fmla="*/ 0 h 6"/>
                  <a:gd name="T16" fmla="*/ 4 w 8"/>
                  <a:gd name="T17" fmla="*/ 0 h 6"/>
                  <a:gd name="T18" fmla="*/ 0 w 8"/>
                  <a:gd name="T19" fmla="*/ 0 h 6"/>
                  <a:gd name="T20" fmla="*/ 0 w 8"/>
                  <a:gd name="T21" fmla="*/ 0 h 6"/>
                  <a:gd name="T22" fmla="*/ 0 w 8"/>
                  <a:gd name="T23" fmla="*/ 0 h 6"/>
                  <a:gd name="T24" fmla="*/ 0 w 8"/>
                  <a:gd name="T25" fmla="*/ 0 h 6"/>
                  <a:gd name="T26" fmla="*/ 0 w 8"/>
                  <a:gd name="T27" fmla="*/ 0 h 6"/>
                  <a:gd name="T28" fmla="*/ 0 w 8"/>
                  <a:gd name="T29" fmla="*/ 0 h 6"/>
                  <a:gd name="T30" fmla="*/ 0 w 8"/>
                  <a:gd name="T31" fmla="*/ 4 h 6"/>
                  <a:gd name="T32" fmla="*/ 0 w 8"/>
                  <a:gd name="T3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6">
                    <a:moveTo>
                      <a:pt x="0" y="4"/>
                    </a:moveTo>
                    <a:lnTo>
                      <a:pt x="0" y="4"/>
                    </a:lnTo>
                    <a:lnTo>
                      <a:pt x="2" y="6"/>
                    </a:lnTo>
                    <a:lnTo>
                      <a:pt x="4" y="6"/>
                    </a:lnTo>
                    <a:lnTo>
                      <a:pt x="8" y="4"/>
                    </a:lnTo>
                    <a:lnTo>
                      <a:pt x="8" y="4"/>
                    </a:lnTo>
                    <a:lnTo>
                      <a:pt x="8" y="2"/>
                    </a:lnTo>
                    <a:lnTo>
                      <a:pt x="6" y="0"/>
                    </a:lnTo>
                    <a:lnTo>
                      <a:pt x="4" y="0"/>
                    </a:lnTo>
                    <a:lnTo>
                      <a:pt x="0" y="0"/>
                    </a:lnTo>
                    <a:lnTo>
                      <a:pt x="0" y="0"/>
                    </a:lnTo>
                    <a:lnTo>
                      <a:pt x="0" y="0"/>
                    </a:lnTo>
                    <a:lnTo>
                      <a:pt x="0" y="0"/>
                    </a:lnTo>
                    <a:lnTo>
                      <a:pt x="0" y="0"/>
                    </a:lnTo>
                    <a:lnTo>
                      <a:pt x="0" y="0"/>
                    </a:lnTo>
                    <a:lnTo>
                      <a:pt x="0" y="4"/>
                    </a:lnTo>
                    <a:lnTo>
                      <a:pt x="0" y="4"/>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7" name="Freeform 379"/>
              <p:cNvSpPr>
                <a:spLocks/>
              </p:cNvSpPr>
              <p:nvPr/>
            </p:nvSpPr>
            <p:spPr bwMode="auto">
              <a:xfrm>
                <a:off x="4327525" y="3762375"/>
                <a:ext cx="0" cy="6350"/>
              </a:xfrm>
              <a:custGeom>
                <a:avLst/>
                <a:gdLst>
                  <a:gd name="T0" fmla="*/ 0 h 4"/>
                  <a:gd name="T1" fmla="*/ 0 h 4"/>
                  <a:gd name="T2" fmla="*/ 0 h 4"/>
                  <a:gd name="T3" fmla="*/ 0 h 4"/>
                  <a:gd name="T4" fmla="*/ 4 h 4"/>
                  <a:gd name="T5" fmla="*/ 4 h 4"/>
                  <a:gd name="T6" fmla="*/ 0 h 4"/>
                  <a:gd name="T7" fmla="*/ 0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0"/>
                    </a:moveTo>
                    <a:lnTo>
                      <a:pt x="0" y="0"/>
                    </a:lnTo>
                    <a:lnTo>
                      <a:pt x="0" y="0"/>
                    </a:lnTo>
                    <a:lnTo>
                      <a:pt x="0" y="0"/>
                    </a:lnTo>
                    <a:lnTo>
                      <a:pt x="0" y="4"/>
                    </a:lnTo>
                    <a:lnTo>
                      <a:pt x="0" y="4"/>
                    </a:lnTo>
                    <a:lnTo>
                      <a:pt x="0" y="0"/>
                    </a:lnTo>
                    <a:lnTo>
                      <a:pt x="0" y="0"/>
                    </a:lnTo>
                    <a:close/>
                  </a:path>
                </a:pathLst>
              </a:custGeom>
              <a:grpFill/>
              <a:ln w="3175">
                <a:solidFill>
                  <a:srgbClr val="FFFFFF"/>
                </a:solidFill>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944" name="Oval 943"/>
            <p:cNvSpPr/>
            <p:nvPr/>
          </p:nvSpPr>
          <p:spPr bwMode="ltGray">
            <a:xfrm>
              <a:off x="3367802" y="1923465"/>
              <a:ext cx="2891092" cy="2891092"/>
            </a:xfrm>
            <a:prstGeom prst="ellipse">
              <a:avLst/>
            </a:prstGeom>
            <a:noFill/>
            <a:ln w="12700">
              <a:solidFill>
                <a:srgbClr val="968C6D"/>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Tree>
    <p:custDataLst>
      <p:tags r:id="rId1"/>
    </p:custDataLst>
    <p:extLst>
      <p:ext uri="{BB962C8B-B14F-4D97-AF65-F5344CB8AC3E}">
        <p14:creationId xmlns:p14="http://schemas.microsoft.com/office/powerpoint/2010/main" val="3802285270"/>
      </p:ext>
    </p:extLst>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World map with Pacific </a:t>
            </a:r>
            <a:r>
              <a:rPr lang="en-GB" b="0" i="0" dirty="0"/>
              <a:t>O</a:t>
            </a:r>
            <a:r>
              <a:rPr lang="en-GB" b="0" i="0" dirty="0" smtClean="0"/>
              <a:t>cean in the centre</a:t>
            </a:r>
          </a:p>
        </p:txBody>
      </p:sp>
      <p:sp>
        <p:nvSpPr>
          <p:cNvPr id="7" name="Slide Number Placeholder 6"/>
          <p:cNvSpPr>
            <a:spLocks noGrp="1"/>
          </p:cNvSpPr>
          <p:nvPr>
            <p:ph type="sldNum" sz="quarter" idx="4"/>
          </p:nvPr>
        </p:nvSpPr>
        <p:spPr/>
        <p:txBody>
          <a:bodyPr/>
          <a:lstStyle/>
          <a:p>
            <a:fld id="{FEBD7F86-1881-4698-8703-FB80B0800997}" type="slidenum">
              <a:rPr lang="en-GB" smtClean="0"/>
              <a:pPr/>
              <a:t>139</a:t>
            </a:fld>
            <a:endParaRPr lang="en-GB"/>
          </a:p>
        </p:txBody>
      </p:sp>
      <p:grpSp>
        <p:nvGrpSpPr>
          <p:cNvPr id="210" name="Group 209"/>
          <p:cNvGrpSpPr/>
          <p:nvPr/>
        </p:nvGrpSpPr>
        <p:grpSpPr>
          <a:xfrm>
            <a:off x="738189" y="2135913"/>
            <a:ext cx="9001000" cy="5101102"/>
            <a:chOff x="1184256" y="1736723"/>
            <a:chExt cx="8227621" cy="4662808"/>
          </a:xfrm>
          <a:solidFill>
            <a:srgbClr val="968C6D"/>
          </a:solidFill>
        </p:grpSpPr>
        <p:sp>
          <p:nvSpPr>
            <p:cNvPr id="211" name="Freeform 5"/>
            <p:cNvSpPr>
              <a:spLocks/>
            </p:cNvSpPr>
            <p:nvPr/>
          </p:nvSpPr>
          <p:spPr bwMode="auto">
            <a:xfrm>
              <a:off x="8024094" y="3362012"/>
              <a:ext cx="50386" cy="24473"/>
            </a:xfrm>
            <a:custGeom>
              <a:avLst/>
              <a:gdLst/>
              <a:ahLst/>
              <a:cxnLst>
                <a:cxn ang="0">
                  <a:pos x="1" y="7"/>
                </a:cxn>
                <a:cxn ang="0">
                  <a:pos x="1" y="6"/>
                </a:cxn>
                <a:cxn ang="0">
                  <a:pos x="4" y="4"/>
                </a:cxn>
                <a:cxn ang="0">
                  <a:pos x="8" y="4"/>
                </a:cxn>
                <a:cxn ang="0">
                  <a:pos x="12" y="2"/>
                </a:cxn>
                <a:cxn ang="0">
                  <a:pos x="14" y="2"/>
                </a:cxn>
                <a:cxn ang="0">
                  <a:pos x="14" y="4"/>
                </a:cxn>
                <a:cxn ang="0">
                  <a:pos x="17" y="2"/>
                </a:cxn>
                <a:cxn ang="0">
                  <a:pos x="17" y="2"/>
                </a:cxn>
                <a:cxn ang="0">
                  <a:pos x="11" y="6"/>
                </a:cxn>
                <a:cxn ang="0">
                  <a:pos x="8" y="7"/>
                </a:cxn>
                <a:cxn ang="0">
                  <a:pos x="4" y="7"/>
                </a:cxn>
                <a:cxn ang="0">
                  <a:pos x="1" y="9"/>
                </a:cxn>
                <a:cxn ang="0">
                  <a:pos x="1" y="7"/>
                </a:cxn>
              </a:cxnLst>
              <a:rect l="0" t="0" r="r" b="b"/>
              <a:pathLst>
                <a:path w="18" h="9">
                  <a:moveTo>
                    <a:pt x="1" y="7"/>
                  </a:moveTo>
                  <a:cubicBezTo>
                    <a:pt x="0" y="7"/>
                    <a:pt x="0" y="7"/>
                    <a:pt x="1" y="6"/>
                  </a:cubicBezTo>
                  <a:cubicBezTo>
                    <a:pt x="4" y="4"/>
                    <a:pt x="3" y="4"/>
                    <a:pt x="4" y="4"/>
                  </a:cubicBezTo>
                  <a:cubicBezTo>
                    <a:pt x="6" y="4"/>
                    <a:pt x="6" y="4"/>
                    <a:pt x="8" y="4"/>
                  </a:cubicBezTo>
                  <a:cubicBezTo>
                    <a:pt x="9" y="2"/>
                    <a:pt x="11" y="4"/>
                    <a:pt x="12" y="2"/>
                  </a:cubicBezTo>
                  <a:cubicBezTo>
                    <a:pt x="15" y="0"/>
                    <a:pt x="17" y="0"/>
                    <a:pt x="14" y="2"/>
                  </a:cubicBezTo>
                  <a:cubicBezTo>
                    <a:pt x="12" y="4"/>
                    <a:pt x="12" y="4"/>
                    <a:pt x="14" y="4"/>
                  </a:cubicBezTo>
                  <a:cubicBezTo>
                    <a:pt x="15" y="2"/>
                    <a:pt x="15" y="4"/>
                    <a:pt x="17" y="2"/>
                  </a:cubicBezTo>
                  <a:cubicBezTo>
                    <a:pt x="18" y="2"/>
                    <a:pt x="18" y="2"/>
                    <a:pt x="17" y="2"/>
                  </a:cubicBezTo>
                  <a:cubicBezTo>
                    <a:pt x="15" y="4"/>
                    <a:pt x="12" y="6"/>
                    <a:pt x="11" y="6"/>
                  </a:cubicBezTo>
                  <a:cubicBezTo>
                    <a:pt x="9" y="6"/>
                    <a:pt x="9" y="7"/>
                    <a:pt x="8" y="7"/>
                  </a:cubicBezTo>
                  <a:cubicBezTo>
                    <a:pt x="6" y="7"/>
                    <a:pt x="4" y="7"/>
                    <a:pt x="4" y="7"/>
                  </a:cubicBezTo>
                  <a:cubicBezTo>
                    <a:pt x="4" y="9"/>
                    <a:pt x="1" y="9"/>
                    <a:pt x="1" y="9"/>
                  </a:cubicBezTo>
                  <a:cubicBezTo>
                    <a:pt x="3" y="7"/>
                    <a:pt x="3" y="7"/>
                    <a:pt x="1" y="7"/>
                  </a:cubicBezTo>
                </a:path>
              </a:pathLst>
            </a:custGeom>
            <a:grpFill/>
            <a:ln w="6350" cmpd="sng">
              <a:solidFill>
                <a:schemeClr val="bg1"/>
              </a:solidFill>
              <a:round/>
              <a:headEnd/>
              <a:tailEnd/>
            </a:ln>
          </p:spPr>
          <p:txBody>
            <a:bodyPr/>
            <a:lstStyle/>
            <a:p>
              <a:endParaRPr lang="en-GB" dirty="0"/>
            </a:p>
          </p:txBody>
        </p:sp>
        <p:sp>
          <p:nvSpPr>
            <p:cNvPr id="212" name="Freeform 7"/>
            <p:cNvSpPr>
              <a:spLocks/>
            </p:cNvSpPr>
            <p:nvPr/>
          </p:nvSpPr>
          <p:spPr bwMode="auto">
            <a:xfrm>
              <a:off x="9115318" y="2482427"/>
              <a:ext cx="251932" cy="131002"/>
            </a:xfrm>
            <a:custGeom>
              <a:avLst/>
              <a:gdLst/>
              <a:ahLst/>
              <a:cxnLst>
                <a:cxn ang="0">
                  <a:pos x="81" y="13"/>
                </a:cxn>
                <a:cxn ang="0">
                  <a:pos x="86" y="16"/>
                </a:cxn>
                <a:cxn ang="0">
                  <a:pos x="89" y="25"/>
                </a:cxn>
                <a:cxn ang="0">
                  <a:pos x="83" y="30"/>
                </a:cxn>
                <a:cxn ang="0">
                  <a:pos x="72" y="34"/>
                </a:cxn>
                <a:cxn ang="0">
                  <a:pos x="60" y="41"/>
                </a:cxn>
                <a:cxn ang="0">
                  <a:pos x="51" y="45"/>
                </a:cxn>
                <a:cxn ang="0">
                  <a:pos x="40" y="44"/>
                </a:cxn>
                <a:cxn ang="0">
                  <a:pos x="26" y="39"/>
                </a:cxn>
                <a:cxn ang="0">
                  <a:pos x="17" y="37"/>
                </a:cxn>
                <a:cxn ang="0">
                  <a:pos x="22" y="36"/>
                </a:cxn>
                <a:cxn ang="0">
                  <a:pos x="20" y="30"/>
                </a:cxn>
                <a:cxn ang="0">
                  <a:pos x="17" y="27"/>
                </a:cxn>
                <a:cxn ang="0">
                  <a:pos x="7" y="25"/>
                </a:cxn>
                <a:cxn ang="0">
                  <a:pos x="14" y="24"/>
                </a:cxn>
                <a:cxn ang="0">
                  <a:pos x="22" y="24"/>
                </a:cxn>
                <a:cxn ang="0">
                  <a:pos x="19" y="20"/>
                </a:cxn>
                <a:cxn ang="0">
                  <a:pos x="20" y="17"/>
                </a:cxn>
                <a:cxn ang="0">
                  <a:pos x="10" y="17"/>
                </a:cxn>
                <a:cxn ang="0">
                  <a:pos x="2" y="16"/>
                </a:cxn>
                <a:cxn ang="0">
                  <a:pos x="5" y="14"/>
                </a:cxn>
                <a:cxn ang="0">
                  <a:pos x="8" y="11"/>
                </a:cxn>
                <a:cxn ang="0">
                  <a:pos x="13" y="8"/>
                </a:cxn>
                <a:cxn ang="0">
                  <a:pos x="20" y="10"/>
                </a:cxn>
                <a:cxn ang="0">
                  <a:pos x="13" y="6"/>
                </a:cxn>
                <a:cxn ang="0">
                  <a:pos x="19" y="3"/>
                </a:cxn>
                <a:cxn ang="0">
                  <a:pos x="26" y="8"/>
                </a:cxn>
                <a:cxn ang="0">
                  <a:pos x="28" y="16"/>
                </a:cxn>
                <a:cxn ang="0">
                  <a:pos x="34" y="14"/>
                </a:cxn>
                <a:cxn ang="0">
                  <a:pos x="36" y="11"/>
                </a:cxn>
                <a:cxn ang="0">
                  <a:pos x="39" y="10"/>
                </a:cxn>
                <a:cxn ang="0">
                  <a:pos x="43" y="11"/>
                </a:cxn>
                <a:cxn ang="0">
                  <a:pos x="49" y="8"/>
                </a:cxn>
                <a:cxn ang="0">
                  <a:pos x="52" y="10"/>
                </a:cxn>
                <a:cxn ang="0">
                  <a:pos x="57" y="10"/>
                </a:cxn>
                <a:cxn ang="0">
                  <a:pos x="63" y="6"/>
                </a:cxn>
                <a:cxn ang="0">
                  <a:pos x="66" y="5"/>
                </a:cxn>
                <a:cxn ang="0">
                  <a:pos x="72" y="3"/>
                </a:cxn>
                <a:cxn ang="0">
                  <a:pos x="78" y="5"/>
                </a:cxn>
                <a:cxn ang="0">
                  <a:pos x="80" y="6"/>
                </a:cxn>
                <a:cxn ang="0">
                  <a:pos x="81" y="11"/>
                </a:cxn>
                <a:cxn ang="0">
                  <a:pos x="81" y="13"/>
                </a:cxn>
              </a:cxnLst>
              <a:rect l="0" t="0" r="r" b="b"/>
              <a:pathLst>
                <a:path w="90" h="47">
                  <a:moveTo>
                    <a:pt x="81" y="13"/>
                  </a:moveTo>
                  <a:cubicBezTo>
                    <a:pt x="84" y="13"/>
                    <a:pt x="83" y="14"/>
                    <a:pt x="86" y="16"/>
                  </a:cubicBezTo>
                  <a:cubicBezTo>
                    <a:pt x="90" y="16"/>
                    <a:pt x="90" y="22"/>
                    <a:pt x="89" y="25"/>
                  </a:cubicBezTo>
                  <a:cubicBezTo>
                    <a:pt x="86" y="28"/>
                    <a:pt x="86" y="25"/>
                    <a:pt x="83" y="30"/>
                  </a:cubicBezTo>
                  <a:cubicBezTo>
                    <a:pt x="80" y="34"/>
                    <a:pt x="77" y="31"/>
                    <a:pt x="72" y="34"/>
                  </a:cubicBezTo>
                  <a:cubicBezTo>
                    <a:pt x="66" y="37"/>
                    <a:pt x="64" y="41"/>
                    <a:pt x="60" y="41"/>
                  </a:cubicBezTo>
                  <a:cubicBezTo>
                    <a:pt x="54" y="41"/>
                    <a:pt x="57" y="44"/>
                    <a:pt x="51" y="45"/>
                  </a:cubicBezTo>
                  <a:cubicBezTo>
                    <a:pt x="45" y="47"/>
                    <a:pt x="46" y="44"/>
                    <a:pt x="40" y="44"/>
                  </a:cubicBezTo>
                  <a:cubicBezTo>
                    <a:pt x="34" y="44"/>
                    <a:pt x="34" y="39"/>
                    <a:pt x="26" y="39"/>
                  </a:cubicBezTo>
                  <a:cubicBezTo>
                    <a:pt x="19" y="39"/>
                    <a:pt x="17" y="41"/>
                    <a:pt x="17" y="37"/>
                  </a:cubicBezTo>
                  <a:cubicBezTo>
                    <a:pt x="16" y="34"/>
                    <a:pt x="20" y="39"/>
                    <a:pt x="22" y="36"/>
                  </a:cubicBezTo>
                  <a:cubicBezTo>
                    <a:pt x="23" y="34"/>
                    <a:pt x="23" y="31"/>
                    <a:pt x="20" y="30"/>
                  </a:cubicBezTo>
                  <a:cubicBezTo>
                    <a:pt x="19" y="30"/>
                    <a:pt x="22" y="27"/>
                    <a:pt x="17" y="27"/>
                  </a:cubicBezTo>
                  <a:cubicBezTo>
                    <a:pt x="10" y="25"/>
                    <a:pt x="7" y="28"/>
                    <a:pt x="7" y="25"/>
                  </a:cubicBezTo>
                  <a:cubicBezTo>
                    <a:pt x="7" y="24"/>
                    <a:pt x="11" y="25"/>
                    <a:pt x="14" y="24"/>
                  </a:cubicBezTo>
                  <a:cubicBezTo>
                    <a:pt x="16" y="22"/>
                    <a:pt x="17" y="25"/>
                    <a:pt x="22" y="24"/>
                  </a:cubicBezTo>
                  <a:cubicBezTo>
                    <a:pt x="26" y="20"/>
                    <a:pt x="19" y="24"/>
                    <a:pt x="19" y="20"/>
                  </a:cubicBezTo>
                  <a:cubicBezTo>
                    <a:pt x="19" y="19"/>
                    <a:pt x="26" y="17"/>
                    <a:pt x="20" y="17"/>
                  </a:cubicBezTo>
                  <a:cubicBezTo>
                    <a:pt x="14" y="16"/>
                    <a:pt x="14" y="16"/>
                    <a:pt x="10" y="17"/>
                  </a:cubicBezTo>
                  <a:cubicBezTo>
                    <a:pt x="5" y="19"/>
                    <a:pt x="0" y="16"/>
                    <a:pt x="2" y="16"/>
                  </a:cubicBezTo>
                  <a:cubicBezTo>
                    <a:pt x="4" y="14"/>
                    <a:pt x="7" y="16"/>
                    <a:pt x="5" y="14"/>
                  </a:cubicBezTo>
                  <a:cubicBezTo>
                    <a:pt x="5" y="11"/>
                    <a:pt x="8" y="14"/>
                    <a:pt x="8" y="11"/>
                  </a:cubicBezTo>
                  <a:cubicBezTo>
                    <a:pt x="8" y="8"/>
                    <a:pt x="10" y="5"/>
                    <a:pt x="13" y="8"/>
                  </a:cubicBezTo>
                  <a:cubicBezTo>
                    <a:pt x="16" y="10"/>
                    <a:pt x="22" y="13"/>
                    <a:pt x="20" y="10"/>
                  </a:cubicBezTo>
                  <a:cubicBezTo>
                    <a:pt x="19" y="8"/>
                    <a:pt x="14" y="8"/>
                    <a:pt x="13" y="6"/>
                  </a:cubicBezTo>
                  <a:cubicBezTo>
                    <a:pt x="11" y="5"/>
                    <a:pt x="14" y="2"/>
                    <a:pt x="19" y="3"/>
                  </a:cubicBezTo>
                  <a:cubicBezTo>
                    <a:pt x="23" y="5"/>
                    <a:pt x="20" y="5"/>
                    <a:pt x="26" y="8"/>
                  </a:cubicBezTo>
                  <a:cubicBezTo>
                    <a:pt x="31" y="11"/>
                    <a:pt x="26" y="11"/>
                    <a:pt x="28" y="16"/>
                  </a:cubicBezTo>
                  <a:cubicBezTo>
                    <a:pt x="31" y="22"/>
                    <a:pt x="31" y="11"/>
                    <a:pt x="34" y="14"/>
                  </a:cubicBezTo>
                  <a:cubicBezTo>
                    <a:pt x="36" y="17"/>
                    <a:pt x="37" y="14"/>
                    <a:pt x="36" y="11"/>
                  </a:cubicBezTo>
                  <a:cubicBezTo>
                    <a:pt x="34" y="10"/>
                    <a:pt x="37" y="5"/>
                    <a:pt x="39" y="10"/>
                  </a:cubicBezTo>
                  <a:cubicBezTo>
                    <a:pt x="42" y="14"/>
                    <a:pt x="43" y="14"/>
                    <a:pt x="43" y="11"/>
                  </a:cubicBezTo>
                  <a:cubicBezTo>
                    <a:pt x="43" y="8"/>
                    <a:pt x="49" y="5"/>
                    <a:pt x="49" y="8"/>
                  </a:cubicBezTo>
                  <a:cubicBezTo>
                    <a:pt x="51" y="11"/>
                    <a:pt x="52" y="13"/>
                    <a:pt x="52" y="10"/>
                  </a:cubicBezTo>
                  <a:cubicBezTo>
                    <a:pt x="52" y="6"/>
                    <a:pt x="54" y="5"/>
                    <a:pt x="57" y="10"/>
                  </a:cubicBezTo>
                  <a:cubicBezTo>
                    <a:pt x="60" y="13"/>
                    <a:pt x="60" y="5"/>
                    <a:pt x="63" y="6"/>
                  </a:cubicBezTo>
                  <a:cubicBezTo>
                    <a:pt x="66" y="8"/>
                    <a:pt x="68" y="6"/>
                    <a:pt x="66" y="5"/>
                  </a:cubicBezTo>
                  <a:cubicBezTo>
                    <a:pt x="64" y="2"/>
                    <a:pt x="71" y="0"/>
                    <a:pt x="72" y="3"/>
                  </a:cubicBezTo>
                  <a:cubicBezTo>
                    <a:pt x="75" y="10"/>
                    <a:pt x="75" y="5"/>
                    <a:pt x="78" y="5"/>
                  </a:cubicBezTo>
                  <a:cubicBezTo>
                    <a:pt x="81" y="3"/>
                    <a:pt x="83" y="3"/>
                    <a:pt x="80" y="6"/>
                  </a:cubicBezTo>
                  <a:cubicBezTo>
                    <a:pt x="75" y="10"/>
                    <a:pt x="84" y="6"/>
                    <a:pt x="81" y="11"/>
                  </a:cubicBezTo>
                  <a:cubicBezTo>
                    <a:pt x="80" y="11"/>
                    <a:pt x="80" y="13"/>
                    <a:pt x="81" y="13"/>
                  </a:cubicBezTo>
                </a:path>
              </a:pathLst>
            </a:custGeom>
            <a:grpFill/>
            <a:ln w="6350" cmpd="sng">
              <a:solidFill>
                <a:schemeClr val="bg1"/>
              </a:solidFill>
              <a:round/>
              <a:headEnd/>
              <a:tailEnd/>
            </a:ln>
          </p:spPr>
          <p:txBody>
            <a:bodyPr/>
            <a:lstStyle/>
            <a:p>
              <a:endParaRPr lang="en-GB" dirty="0"/>
            </a:p>
          </p:txBody>
        </p:sp>
        <p:sp>
          <p:nvSpPr>
            <p:cNvPr id="213" name="Freeform 12"/>
            <p:cNvSpPr>
              <a:spLocks/>
            </p:cNvSpPr>
            <p:nvPr/>
          </p:nvSpPr>
          <p:spPr bwMode="auto">
            <a:xfrm>
              <a:off x="8045688" y="1736723"/>
              <a:ext cx="1366189" cy="1001949"/>
            </a:xfrm>
            <a:custGeom>
              <a:avLst/>
              <a:gdLst/>
              <a:ahLst/>
              <a:cxnLst>
                <a:cxn ang="0">
                  <a:pos x="394" y="224"/>
                </a:cxn>
                <a:cxn ang="0">
                  <a:pos x="343" y="245"/>
                </a:cxn>
                <a:cxn ang="0">
                  <a:pos x="315" y="259"/>
                </a:cxn>
                <a:cxn ang="0">
                  <a:pos x="291" y="276"/>
                </a:cxn>
                <a:cxn ang="0">
                  <a:pos x="280" y="283"/>
                </a:cxn>
                <a:cxn ang="0">
                  <a:pos x="279" y="272"/>
                </a:cxn>
                <a:cxn ang="0">
                  <a:pos x="273" y="283"/>
                </a:cxn>
                <a:cxn ang="0">
                  <a:pos x="260" y="290"/>
                </a:cxn>
                <a:cxn ang="0">
                  <a:pos x="256" y="303"/>
                </a:cxn>
                <a:cxn ang="0">
                  <a:pos x="244" y="321"/>
                </a:cxn>
                <a:cxn ang="0">
                  <a:pos x="241" y="346"/>
                </a:cxn>
                <a:cxn ang="0">
                  <a:pos x="227" y="356"/>
                </a:cxn>
                <a:cxn ang="0">
                  <a:pos x="215" y="342"/>
                </a:cxn>
                <a:cxn ang="0">
                  <a:pos x="198" y="343"/>
                </a:cxn>
                <a:cxn ang="0">
                  <a:pos x="187" y="331"/>
                </a:cxn>
                <a:cxn ang="0">
                  <a:pos x="175" y="314"/>
                </a:cxn>
                <a:cxn ang="0">
                  <a:pos x="178" y="298"/>
                </a:cxn>
                <a:cxn ang="0">
                  <a:pos x="172" y="297"/>
                </a:cxn>
                <a:cxn ang="0">
                  <a:pos x="160" y="281"/>
                </a:cxn>
                <a:cxn ang="0">
                  <a:pos x="155" y="252"/>
                </a:cxn>
                <a:cxn ang="0">
                  <a:pos x="174" y="241"/>
                </a:cxn>
                <a:cxn ang="0">
                  <a:pos x="169" y="220"/>
                </a:cxn>
                <a:cxn ang="0">
                  <a:pos x="175" y="213"/>
                </a:cxn>
                <a:cxn ang="0">
                  <a:pos x="152" y="197"/>
                </a:cxn>
                <a:cxn ang="0">
                  <a:pos x="142" y="183"/>
                </a:cxn>
                <a:cxn ang="0">
                  <a:pos x="129" y="158"/>
                </a:cxn>
                <a:cxn ang="0">
                  <a:pos x="97" y="127"/>
                </a:cxn>
                <a:cxn ang="0">
                  <a:pos x="56" y="126"/>
                </a:cxn>
                <a:cxn ang="0">
                  <a:pos x="17" y="115"/>
                </a:cxn>
                <a:cxn ang="0">
                  <a:pos x="21" y="102"/>
                </a:cxn>
                <a:cxn ang="0">
                  <a:pos x="39" y="79"/>
                </a:cxn>
                <a:cxn ang="0">
                  <a:pos x="62" y="49"/>
                </a:cxn>
                <a:cxn ang="0">
                  <a:pos x="154" y="26"/>
                </a:cxn>
                <a:cxn ang="0">
                  <a:pos x="183" y="21"/>
                </a:cxn>
                <a:cxn ang="0">
                  <a:pos x="221" y="17"/>
                </a:cxn>
                <a:cxn ang="0">
                  <a:pos x="209" y="14"/>
                </a:cxn>
                <a:cxn ang="0">
                  <a:pos x="279" y="10"/>
                </a:cxn>
                <a:cxn ang="0">
                  <a:pos x="343" y="3"/>
                </a:cxn>
                <a:cxn ang="0">
                  <a:pos x="355" y="10"/>
                </a:cxn>
                <a:cxn ang="0">
                  <a:pos x="393" y="26"/>
                </a:cxn>
                <a:cxn ang="0">
                  <a:pos x="375" y="35"/>
                </a:cxn>
                <a:cxn ang="0">
                  <a:pos x="407" y="43"/>
                </a:cxn>
                <a:cxn ang="0">
                  <a:pos x="483" y="38"/>
                </a:cxn>
                <a:cxn ang="0">
                  <a:pos x="426" y="54"/>
                </a:cxn>
                <a:cxn ang="0">
                  <a:pos x="420" y="65"/>
                </a:cxn>
                <a:cxn ang="0">
                  <a:pos x="422" y="82"/>
                </a:cxn>
                <a:cxn ang="0">
                  <a:pos x="425" y="102"/>
                </a:cxn>
                <a:cxn ang="0">
                  <a:pos x="413" y="116"/>
                </a:cxn>
                <a:cxn ang="0">
                  <a:pos x="425" y="132"/>
                </a:cxn>
                <a:cxn ang="0">
                  <a:pos x="426" y="155"/>
                </a:cxn>
                <a:cxn ang="0">
                  <a:pos x="408" y="169"/>
                </a:cxn>
                <a:cxn ang="0">
                  <a:pos x="391" y="188"/>
                </a:cxn>
                <a:cxn ang="0">
                  <a:pos x="408" y="199"/>
                </a:cxn>
                <a:cxn ang="0">
                  <a:pos x="382" y="199"/>
                </a:cxn>
                <a:cxn ang="0">
                  <a:pos x="362" y="205"/>
                </a:cxn>
                <a:cxn ang="0">
                  <a:pos x="362" y="216"/>
                </a:cxn>
              </a:cxnLst>
              <a:rect l="0" t="0" r="r" b="b"/>
              <a:pathLst>
                <a:path w="489" h="359">
                  <a:moveTo>
                    <a:pt x="375" y="216"/>
                  </a:moveTo>
                  <a:cubicBezTo>
                    <a:pt x="382" y="210"/>
                    <a:pt x="387" y="219"/>
                    <a:pt x="396" y="219"/>
                  </a:cubicBezTo>
                  <a:cubicBezTo>
                    <a:pt x="405" y="217"/>
                    <a:pt x="408" y="217"/>
                    <a:pt x="402" y="220"/>
                  </a:cubicBezTo>
                  <a:cubicBezTo>
                    <a:pt x="396" y="222"/>
                    <a:pt x="401" y="224"/>
                    <a:pt x="394" y="224"/>
                  </a:cubicBezTo>
                  <a:cubicBezTo>
                    <a:pt x="390" y="224"/>
                    <a:pt x="396" y="227"/>
                    <a:pt x="390" y="228"/>
                  </a:cubicBezTo>
                  <a:cubicBezTo>
                    <a:pt x="384" y="228"/>
                    <a:pt x="381" y="231"/>
                    <a:pt x="378" y="236"/>
                  </a:cubicBezTo>
                  <a:cubicBezTo>
                    <a:pt x="375" y="239"/>
                    <a:pt x="362" y="239"/>
                    <a:pt x="353" y="242"/>
                  </a:cubicBezTo>
                  <a:cubicBezTo>
                    <a:pt x="344" y="247"/>
                    <a:pt x="344" y="241"/>
                    <a:pt x="343" y="245"/>
                  </a:cubicBezTo>
                  <a:cubicBezTo>
                    <a:pt x="341" y="248"/>
                    <a:pt x="335" y="248"/>
                    <a:pt x="332" y="247"/>
                  </a:cubicBezTo>
                  <a:cubicBezTo>
                    <a:pt x="327" y="245"/>
                    <a:pt x="318" y="238"/>
                    <a:pt x="324" y="244"/>
                  </a:cubicBezTo>
                  <a:cubicBezTo>
                    <a:pt x="329" y="248"/>
                    <a:pt x="327" y="250"/>
                    <a:pt x="324" y="250"/>
                  </a:cubicBezTo>
                  <a:cubicBezTo>
                    <a:pt x="321" y="250"/>
                    <a:pt x="317" y="253"/>
                    <a:pt x="315" y="259"/>
                  </a:cubicBezTo>
                  <a:cubicBezTo>
                    <a:pt x="315" y="264"/>
                    <a:pt x="305" y="273"/>
                    <a:pt x="300" y="273"/>
                  </a:cubicBezTo>
                  <a:cubicBezTo>
                    <a:pt x="300" y="273"/>
                    <a:pt x="300" y="272"/>
                    <a:pt x="298" y="272"/>
                  </a:cubicBezTo>
                  <a:cubicBezTo>
                    <a:pt x="297" y="272"/>
                    <a:pt x="298" y="275"/>
                    <a:pt x="297" y="275"/>
                  </a:cubicBezTo>
                  <a:cubicBezTo>
                    <a:pt x="295" y="275"/>
                    <a:pt x="292" y="278"/>
                    <a:pt x="291" y="276"/>
                  </a:cubicBezTo>
                  <a:cubicBezTo>
                    <a:pt x="288" y="278"/>
                    <a:pt x="288" y="278"/>
                    <a:pt x="288" y="278"/>
                  </a:cubicBezTo>
                  <a:cubicBezTo>
                    <a:pt x="289" y="280"/>
                    <a:pt x="289" y="281"/>
                    <a:pt x="288" y="280"/>
                  </a:cubicBezTo>
                  <a:cubicBezTo>
                    <a:pt x="286" y="278"/>
                    <a:pt x="286" y="280"/>
                    <a:pt x="285" y="281"/>
                  </a:cubicBezTo>
                  <a:cubicBezTo>
                    <a:pt x="283" y="283"/>
                    <a:pt x="282" y="283"/>
                    <a:pt x="280" y="283"/>
                  </a:cubicBezTo>
                  <a:cubicBezTo>
                    <a:pt x="279" y="281"/>
                    <a:pt x="280" y="278"/>
                    <a:pt x="280" y="276"/>
                  </a:cubicBezTo>
                  <a:cubicBezTo>
                    <a:pt x="280" y="275"/>
                    <a:pt x="283" y="275"/>
                    <a:pt x="283" y="273"/>
                  </a:cubicBezTo>
                  <a:cubicBezTo>
                    <a:pt x="283" y="272"/>
                    <a:pt x="286" y="272"/>
                    <a:pt x="283" y="272"/>
                  </a:cubicBezTo>
                  <a:cubicBezTo>
                    <a:pt x="280" y="272"/>
                    <a:pt x="280" y="270"/>
                    <a:pt x="279" y="272"/>
                  </a:cubicBezTo>
                  <a:cubicBezTo>
                    <a:pt x="279" y="272"/>
                    <a:pt x="283" y="273"/>
                    <a:pt x="280" y="275"/>
                  </a:cubicBezTo>
                  <a:cubicBezTo>
                    <a:pt x="277" y="276"/>
                    <a:pt x="280" y="276"/>
                    <a:pt x="279" y="278"/>
                  </a:cubicBezTo>
                  <a:cubicBezTo>
                    <a:pt x="276" y="280"/>
                    <a:pt x="279" y="280"/>
                    <a:pt x="277" y="281"/>
                  </a:cubicBezTo>
                  <a:cubicBezTo>
                    <a:pt x="277" y="283"/>
                    <a:pt x="276" y="281"/>
                    <a:pt x="273" y="283"/>
                  </a:cubicBezTo>
                  <a:cubicBezTo>
                    <a:pt x="270" y="283"/>
                    <a:pt x="268" y="281"/>
                    <a:pt x="266" y="283"/>
                  </a:cubicBezTo>
                  <a:cubicBezTo>
                    <a:pt x="263" y="284"/>
                    <a:pt x="262" y="283"/>
                    <a:pt x="265" y="284"/>
                  </a:cubicBezTo>
                  <a:cubicBezTo>
                    <a:pt x="268" y="286"/>
                    <a:pt x="268" y="287"/>
                    <a:pt x="266" y="286"/>
                  </a:cubicBezTo>
                  <a:cubicBezTo>
                    <a:pt x="263" y="286"/>
                    <a:pt x="263" y="292"/>
                    <a:pt x="260" y="290"/>
                  </a:cubicBezTo>
                  <a:cubicBezTo>
                    <a:pt x="257" y="289"/>
                    <a:pt x="251" y="289"/>
                    <a:pt x="256" y="293"/>
                  </a:cubicBezTo>
                  <a:cubicBezTo>
                    <a:pt x="260" y="298"/>
                    <a:pt x="260" y="300"/>
                    <a:pt x="259" y="300"/>
                  </a:cubicBezTo>
                  <a:cubicBezTo>
                    <a:pt x="256" y="298"/>
                    <a:pt x="256" y="301"/>
                    <a:pt x="253" y="300"/>
                  </a:cubicBezTo>
                  <a:cubicBezTo>
                    <a:pt x="250" y="298"/>
                    <a:pt x="251" y="303"/>
                    <a:pt x="256" y="303"/>
                  </a:cubicBezTo>
                  <a:cubicBezTo>
                    <a:pt x="260" y="303"/>
                    <a:pt x="257" y="303"/>
                    <a:pt x="259" y="306"/>
                  </a:cubicBezTo>
                  <a:cubicBezTo>
                    <a:pt x="259" y="311"/>
                    <a:pt x="254" y="311"/>
                    <a:pt x="254" y="314"/>
                  </a:cubicBezTo>
                  <a:cubicBezTo>
                    <a:pt x="254" y="318"/>
                    <a:pt x="251" y="311"/>
                    <a:pt x="251" y="315"/>
                  </a:cubicBezTo>
                  <a:cubicBezTo>
                    <a:pt x="250" y="321"/>
                    <a:pt x="244" y="318"/>
                    <a:pt x="244" y="321"/>
                  </a:cubicBezTo>
                  <a:cubicBezTo>
                    <a:pt x="242" y="323"/>
                    <a:pt x="245" y="321"/>
                    <a:pt x="245" y="325"/>
                  </a:cubicBezTo>
                  <a:cubicBezTo>
                    <a:pt x="247" y="328"/>
                    <a:pt x="239" y="321"/>
                    <a:pt x="242" y="326"/>
                  </a:cubicBezTo>
                  <a:cubicBezTo>
                    <a:pt x="244" y="329"/>
                    <a:pt x="245" y="325"/>
                    <a:pt x="245" y="329"/>
                  </a:cubicBezTo>
                  <a:cubicBezTo>
                    <a:pt x="247" y="334"/>
                    <a:pt x="239" y="343"/>
                    <a:pt x="241" y="346"/>
                  </a:cubicBezTo>
                  <a:cubicBezTo>
                    <a:pt x="242" y="350"/>
                    <a:pt x="237" y="350"/>
                    <a:pt x="236" y="351"/>
                  </a:cubicBezTo>
                  <a:cubicBezTo>
                    <a:pt x="234" y="354"/>
                    <a:pt x="239" y="350"/>
                    <a:pt x="239" y="354"/>
                  </a:cubicBezTo>
                  <a:cubicBezTo>
                    <a:pt x="239" y="359"/>
                    <a:pt x="236" y="359"/>
                    <a:pt x="233" y="357"/>
                  </a:cubicBezTo>
                  <a:cubicBezTo>
                    <a:pt x="230" y="354"/>
                    <a:pt x="230" y="353"/>
                    <a:pt x="227" y="356"/>
                  </a:cubicBezTo>
                  <a:cubicBezTo>
                    <a:pt x="225" y="357"/>
                    <a:pt x="221" y="357"/>
                    <a:pt x="222" y="353"/>
                  </a:cubicBezTo>
                  <a:cubicBezTo>
                    <a:pt x="227" y="348"/>
                    <a:pt x="221" y="353"/>
                    <a:pt x="218" y="351"/>
                  </a:cubicBezTo>
                  <a:cubicBezTo>
                    <a:pt x="213" y="348"/>
                    <a:pt x="213" y="348"/>
                    <a:pt x="216" y="345"/>
                  </a:cubicBezTo>
                  <a:cubicBezTo>
                    <a:pt x="219" y="342"/>
                    <a:pt x="215" y="339"/>
                    <a:pt x="215" y="342"/>
                  </a:cubicBezTo>
                  <a:cubicBezTo>
                    <a:pt x="216" y="343"/>
                    <a:pt x="212" y="343"/>
                    <a:pt x="210" y="346"/>
                  </a:cubicBezTo>
                  <a:cubicBezTo>
                    <a:pt x="207" y="348"/>
                    <a:pt x="209" y="343"/>
                    <a:pt x="204" y="346"/>
                  </a:cubicBezTo>
                  <a:cubicBezTo>
                    <a:pt x="199" y="350"/>
                    <a:pt x="198" y="348"/>
                    <a:pt x="198" y="345"/>
                  </a:cubicBezTo>
                  <a:cubicBezTo>
                    <a:pt x="196" y="343"/>
                    <a:pt x="199" y="345"/>
                    <a:pt x="198" y="343"/>
                  </a:cubicBezTo>
                  <a:cubicBezTo>
                    <a:pt x="198" y="340"/>
                    <a:pt x="193" y="343"/>
                    <a:pt x="195" y="340"/>
                  </a:cubicBezTo>
                  <a:cubicBezTo>
                    <a:pt x="196" y="337"/>
                    <a:pt x="189" y="340"/>
                    <a:pt x="190" y="337"/>
                  </a:cubicBezTo>
                  <a:cubicBezTo>
                    <a:pt x="192" y="334"/>
                    <a:pt x="192" y="334"/>
                    <a:pt x="189" y="334"/>
                  </a:cubicBezTo>
                  <a:cubicBezTo>
                    <a:pt x="187" y="336"/>
                    <a:pt x="190" y="329"/>
                    <a:pt x="187" y="331"/>
                  </a:cubicBezTo>
                  <a:cubicBezTo>
                    <a:pt x="184" y="332"/>
                    <a:pt x="189" y="328"/>
                    <a:pt x="184" y="326"/>
                  </a:cubicBezTo>
                  <a:cubicBezTo>
                    <a:pt x="181" y="325"/>
                    <a:pt x="181" y="325"/>
                    <a:pt x="181" y="323"/>
                  </a:cubicBezTo>
                  <a:cubicBezTo>
                    <a:pt x="181" y="320"/>
                    <a:pt x="178" y="318"/>
                    <a:pt x="180" y="317"/>
                  </a:cubicBezTo>
                  <a:cubicBezTo>
                    <a:pt x="180" y="314"/>
                    <a:pt x="177" y="317"/>
                    <a:pt x="175" y="314"/>
                  </a:cubicBezTo>
                  <a:cubicBezTo>
                    <a:pt x="174" y="311"/>
                    <a:pt x="170" y="307"/>
                    <a:pt x="172" y="306"/>
                  </a:cubicBezTo>
                  <a:cubicBezTo>
                    <a:pt x="174" y="304"/>
                    <a:pt x="169" y="304"/>
                    <a:pt x="172" y="303"/>
                  </a:cubicBezTo>
                  <a:cubicBezTo>
                    <a:pt x="174" y="303"/>
                    <a:pt x="167" y="301"/>
                    <a:pt x="174" y="301"/>
                  </a:cubicBezTo>
                  <a:cubicBezTo>
                    <a:pt x="178" y="301"/>
                    <a:pt x="172" y="298"/>
                    <a:pt x="178" y="298"/>
                  </a:cubicBezTo>
                  <a:cubicBezTo>
                    <a:pt x="183" y="298"/>
                    <a:pt x="175" y="297"/>
                    <a:pt x="178" y="295"/>
                  </a:cubicBezTo>
                  <a:cubicBezTo>
                    <a:pt x="181" y="293"/>
                    <a:pt x="184" y="300"/>
                    <a:pt x="184" y="297"/>
                  </a:cubicBezTo>
                  <a:cubicBezTo>
                    <a:pt x="183" y="293"/>
                    <a:pt x="180" y="292"/>
                    <a:pt x="177" y="295"/>
                  </a:cubicBezTo>
                  <a:cubicBezTo>
                    <a:pt x="174" y="297"/>
                    <a:pt x="177" y="289"/>
                    <a:pt x="172" y="297"/>
                  </a:cubicBezTo>
                  <a:cubicBezTo>
                    <a:pt x="167" y="304"/>
                    <a:pt x="166" y="298"/>
                    <a:pt x="167" y="295"/>
                  </a:cubicBezTo>
                  <a:cubicBezTo>
                    <a:pt x="167" y="292"/>
                    <a:pt x="166" y="295"/>
                    <a:pt x="166" y="290"/>
                  </a:cubicBezTo>
                  <a:cubicBezTo>
                    <a:pt x="166" y="287"/>
                    <a:pt x="163" y="289"/>
                    <a:pt x="163" y="286"/>
                  </a:cubicBezTo>
                  <a:cubicBezTo>
                    <a:pt x="164" y="283"/>
                    <a:pt x="161" y="281"/>
                    <a:pt x="160" y="281"/>
                  </a:cubicBezTo>
                  <a:cubicBezTo>
                    <a:pt x="157" y="281"/>
                    <a:pt x="160" y="280"/>
                    <a:pt x="155" y="276"/>
                  </a:cubicBezTo>
                  <a:cubicBezTo>
                    <a:pt x="152" y="273"/>
                    <a:pt x="155" y="267"/>
                    <a:pt x="161" y="264"/>
                  </a:cubicBezTo>
                  <a:cubicBezTo>
                    <a:pt x="155" y="264"/>
                    <a:pt x="151" y="264"/>
                    <a:pt x="152" y="259"/>
                  </a:cubicBezTo>
                  <a:cubicBezTo>
                    <a:pt x="154" y="255"/>
                    <a:pt x="155" y="253"/>
                    <a:pt x="155" y="252"/>
                  </a:cubicBezTo>
                  <a:cubicBezTo>
                    <a:pt x="154" y="250"/>
                    <a:pt x="161" y="248"/>
                    <a:pt x="158" y="247"/>
                  </a:cubicBezTo>
                  <a:cubicBezTo>
                    <a:pt x="155" y="244"/>
                    <a:pt x="158" y="245"/>
                    <a:pt x="157" y="244"/>
                  </a:cubicBezTo>
                  <a:cubicBezTo>
                    <a:pt x="157" y="242"/>
                    <a:pt x="161" y="244"/>
                    <a:pt x="163" y="241"/>
                  </a:cubicBezTo>
                  <a:cubicBezTo>
                    <a:pt x="166" y="239"/>
                    <a:pt x="169" y="242"/>
                    <a:pt x="174" y="241"/>
                  </a:cubicBezTo>
                  <a:cubicBezTo>
                    <a:pt x="178" y="239"/>
                    <a:pt x="174" y="239"/>
                    <a:pt x="174" y="234"/>
                  </a:cubicBezTo>
                  <a:cubicBezTo>
                    <a:pt x="175" y="231"/>
                    <a:pt x="178" y="227"/>
                    <a:pt x="178" y="224"/>
                  </a:cubicBezTo>
                  <a:cubicBezTo>
                    <a:pt x="177" y="220"/>
                    <a:pt x="175" y="228"/>
                    <a:pt x="174" y="225"/>
                  </a:cubicBezTo>
                  <a:cubicBezTo>
                    <a:pt x="172" y="224"/>
                    <a:pt x="178" y="220"/>
                    <a:pt x="169" y="220"/>
                  </a:cubicBezTo>
                  <a:cubicBezTo>
                    <a:pt x="161" y="219"/>
                    <a:pt x="164" y="214"/>
                    <a:pt x="157" y="214"/>
                  </a:cubicBezTo>
                  <a:cubicBezTo>
                    <a:pt x="152" y="214"/>
                    <a:pt x="146" y="211"/>
                    <a:pt x="148" y="210"/>
                  </a:cubicBezTo>
                  <a:cubicBezTo>
                    <a:pt x="151" y="206"/>
                    <a:pt x="163" y="208"/>
                    <a:pt x="166" y="210"/>
                  </a:cubicBezTo>
                  <a:cubicBezTo>
                    <a:pt x="170" y="213"/>
                    <a:pt x="177" y="214"/>
                    <a:pt x="175" y="213"/>
                  </a:cubicBezTo>
                  <a:cubicBezTo>
                    <a:pt x="174" y="211"/>
                    <a:pt x="172" y="210"/>
                    <a:pt x="175" y="206"/>
                  </a:cubicBezTo>
                  <a:cubicBezTo>
                    <a:pt x="175" y="206"/>
                    <a:pt x="163" y="205"/>
                    <a:pt x="164" y="202"/>
                  </a:cubicBezTo>
                  <a:cubicBezTo>
                    <a:pt x="167" y="197"/>
                    <a:pt x="158" y="200"/>
                    <a:pt x="163" y="197"/>
                  </a:cubicBezTo>
                  <a:cubicBezTo>
                    <a:pt x="166" y="196"/>
                    <a:pt x="155" y="191"/>
                    <a:pt x="152" y="197"/>
                  </a:cubicBezTo>
                  <a:cubicBezTo>
                    <a:pt x="151" y="203"/>
                    <a:pt x="145" y="197"/>
                    <a:pt x="142" y="199"/>
                  </a:cubicBezTo>
                  <a:cubicBezTo>
                    <a:pt x="140" y="200"/>
                    <a:pt x="138" y="197"/>
                    <a:pt x="137" y="196"/>
                  </a:cubicBezTo>
                  <a:cubicBezTo>
                    <a:pt x="135" y="192"/>
                    <a:pt x="145" y="194"/>
                    <a:pt x="142" y="191"/>
                  </a:cubicBezTo>
                  <a:cubicBezTo>
                    <a:pt x="137" y="186"/>
                    <a:pt x="137" y="183"/>
                    <a:pt x="142" y="183"/>
                  </a:cubicBezTo>
                  <a:cubicBezTo>
                    <a:pt x="146" y="182"/>
                    <a:pt x="149" y="175"/>
                    <a:pt x="142" y="174"/>
                  </a:cubicBezTo>
                  <a:cubicBezTo>
                    <a:pt x="135" y="172"/>
                    <a:pt x="146" y="169"/>
                    <a:pt x="140" y="166"/>
                  </a:cubicBezTo>
                  <a:cubicBezTo>
                    <a:pt x="131" y="163"/>
                    <a:pt x="142" y="163"/>
                    <a:pt x="135" y="160"/>
                  </a:cubicBezTo>
                  <a:cubicBezTo>
                    <a:pt x="132" y="158"/>
                    <a:pt x="135" y="155"/>
                    <a:pt x="129" y="158"/>
                  </a:cubicBezTo>
                  <a:cubicBezTo>
                    <a:pt x="122" y="160"/>
                    <a:pt x="129" y="155"/>
                    <a:pt x="131" y="152"/>
                  </a:cubicBezTo>
                  <a:cubicBezTo>
                    <a:pt x="132" y="149"/>
                    <a:pt x="113" y="141"/>
                    <a:pt x="116" y="138"/>
                  </a:cubicBezTo>
                  <a:cubicBezTo>
                    <a:pt x="120" y="135"/>
                    <a:pt x="116" y="135"/>
                    <a:pt x="108" y="130"/>
                  </a:cubicBezTo>
                  <a:cubicBezTo>
                    <a:pt x="100" y="127"/>
                    <a:pt x="100" y="130"/>
                    <a:pt x="97" y="127"/>
                  </a:cubicBezTo>
                  <a:cubicBezTo>
                    <a:pt x="94" y="124"/>
                    <a:pt x="87" y="127"/>
                    <a:pt x="81" y="124"/>
                  </a:cubicBezTo>
                  <a:cubicBezTo>
                    <a:pt x="75" y="122"/>
                    <a:pt x="76" y="130"/>
                    <a:pt x="71" y="126"/>
                  </a:cubicBezTo>
                  <a:cubicBezTo>
                    <a:pt x="67" y="122"/>
                    <a:pt x="68" y="129"/>
                    <a:pt x="61" y="129"/>
                  </a:cubicBezTo>
                  <a:cubicBezTo>
                    <a:pt x="55" y="127"/>
                    <a:pt x="62" y="122"/>
                    <a:pt x="56" y="126"/>
                  </a:cubicBezTo>
                  <a:cubicBezTo>
                    <a:pt x="49" y="129"/>
                    <a:pt x="52" y="122"/>
                    <a:pt x="49" y="124"/>
                  </a:cubicBezTo>
                  <a:cubicBezTo>
                    <a:pt x="44" y="126"/>
                    <a:pt x="58" y="133"/>
                    <a:pt x="47" y="129"/>
                  </a:cubicBezTo>
                  <a:cubicBezTo>
                    <a:pt x="35" y="126"/>
                    <a:pt x="23" y="124"/>
                    <a:pt x="32" y="121"/>
                  </a:cubicBezTo>
                  <a:cubicBezTo>
                    <a:pt x="41" y="118"/>
                    <a:pt x="23" y="118"/>
                    <a:pt x="17" y="115"/>
                  </a:cubicBezTo>
                  <a:cubicBezTo>
                    <a:pt x="9" y="112"/>
                    <a:pt x="24" y="108"/>
                    <a:pt x="36" y="107"/>
                  </a:cubicBezTo>
                  <a:cubicBezTo>
                    <a:pt x="49" y="107"/>
                    <a:pt x="58" y="107"/>
                    <a:pt x="56" y="104"/>
                  </a:cubicBezTo>
                  <a:cubicBezTo>
                    <a:pt x="55" y="101"/>
                    <a:pt x="46" y="105"/>
                    <a:pt x="36" y="105"/>
                  </a:cubicBezTo>
                  <a:cubicBezTo>
                    <a:pt x="27" y="105"/>
                    <a:pt x="24" y="105"/>
                    <a:pt x="21" y="102"/>
                  </a:cubicBezTo>
                  <a:cubicBezTo>
                    <a:pt x="18" y="99"/>
                    <a:pt x="17" y="102"/>
                    <a:pt x="14" y="99"/>
                  </a:cubicBezTo>
                  <a:cubicBezTo>
                    <a:pt x="10" y="98"/>
                    <a:pt x="9" y="101"/>
                    <a:pt x="4" y="96"/>
                  </a:cubicBezTo>
                  <a:cubicBezTo>
                    <a:pt x="0" y="91"/>
                    <a:pt x="1" y="88"/>
                    <a:pt x="20" y="85"/>
                  </a:cubicBezTo>
                  <a:cubicBezTo>
                    <a:pt x="36" y="82"/>
                    <a:pt x="29" y="80"/>
                    <a:pt x="39" y="79"/>
                  </a:cubicBezTo>
                  <a:cubicBezTo>
                    <a:pt x="50" y="77"/>
                    <a:pt x="56" y="82"/>
                    <a:pt x="61" y="76"/>
                  </a:cubicBezTo>
                  <a:cubicBezTo>
                    <a:pt x="67" y="70"/>
                    <a:pt x="67" y="62"/>
                    <a:pt x="62" y="63"/>
                  </a:cubicBezTo>
                  <a:cubicBezTo>
                    <a:pt x="58" y="63"/>
                    <a:pt x="49" y="63"/>
                    <a:pt x="46" y="60"/>
                  </a:cubicBezTo>
                  <a:cubicBezTo>
                    <a:pt x="44" y="57"/>
                    <a:pt x="55" y="54"/>
                    <a:pt x="62" y="49"/>
                  </a:cubicBezTo>
                  <a:cubicBezTo>
                    <a:pt x="70" y="45"/>
                    <a:pt x="79" y="42"/>
                    <a:pt x="90" y="45"/>
                  </a:cubicBezTo>
                  <a:cubicBezTo>
                    <a:pt x="97" y="46"/>
                    <a:pt x="99" y="42"/>
                    <a:pt x="94" y="37"/>
                  </a:cubicBezTo>
                  <a:cubicBezTo>
                    <a:pt x="91" y="32"/>
                    <a:pt x="97" y="29"/>
                    <a:pt x="120" y="28"/>
                  </a:cubicBezTo>
                  <a:cubicBezTo>
                    <a:pt x="145" y="24"/>
                    <a:pt x="148" y="20"/>
                    <a:pt x="154" y="26"/>
                  </a:cubicBezTo>
                  <a:cubicBezTo>
                    <a:pt x="160" y="34"/>
                    <a:pt x="149" y="46"/>
                    <a:pt x="157" y="35"/>
                  </a:cubicBezTo>
                  <a:cubicBezTo>
                    <a:pt x="163" y="24"/>
                    <a:pt x="178" y="37"/>
                    <a:pt x="177" y="34"/>
                  </a:cubicBezTo>
                  <a:cubicBezTo>
                    <a:pt x="174" y="28"/>
                    <a:pt x="192" y="35"/>
                    <a:pt x="183" y="29"/>
                  </a:cubicBezTo>
                  <a:cubicBezTo>
                    <a:pt x="172" y="23"/>
                    <a:pt x="170" y="20"/>
                    <a:pt x="183" y="21"/>
                  </a:cubicBezTo>
                  <a:cubicBezTo>
                    <a:pt x="195" y="21"/>
                    <a:pt x="199" y="26"/>
                    <a:pt x="210" y="28"/>
                  </a:cubicBezTo>
                  <a:cubicBezTo>
                    <a:pt x="221" y="29"/>
                    <a:pt x="219" y="35"/>
                    <a:pt x="225" y="34"/>
                  </a:cubicBezTo>
                  <a:cubicBezTo>
                    <a:pt x="231" y="34"/>
                    <a:pt x="221" y="26"/>
                    <a:pt x="230" y="24"/>
                  </a:cubicBezTo>
                  <a:cubicBezTo>
                    <a:pt x="244" y="23"/>
                    <a:pt x="206" y="15"/>
                    <a:pt x="221" y="17"/>
                  </a:cubicBezTo>
                  <a:cubicBezTo>
                    <a:pt x="237" y="17"/>
                    <a:pt x="248" y="17"/>
                    <a:pt x="254" y="18"/>
                  </a:cubicBezTo>
                  <a:cubicBezTo>
                    <a:pt x="262" y="21"/>
                    <a:pt x="270" y="20"/>
                    <a:pt x="260" y="18"/>
                  </a:cubicBezTo>
                  <a:cubicBezTo>
                    <a:pt x="253" y="17"/>
                    <a:pt x="244" y="15"/>
                    <a:pt x="233" y="15"/>
                  </a:cubicBezTo>
                  <a:cubicBezTo>
                    <a:pt x="222" y="14"/>
                    <a:pt x="210" y="15"/>
                    <a:pt x="209" y="14"/>
                  </a:cubicBezTo>
                  <a:cubicBezTo>
                    <a:pt x="207" y="10"/>
                    <a:pt x="219" y="10"/>
                    <a:pt x="230" y="9"/>
                  </a:cubicBezTo>
                  <a:cubicBezTo>
                    <a:pt x="241" y="7"/>
                    <a:pt x="248" y="9"/>
                    <a:pt x="254" y="12"/>
                  </a:cubicBezTo>
                  <a:cubicBezTo>
                    <a:pt x="260" y="15"/>
                    <a:pt x="271" y="14"/>
                    <a:pt x="273" y="12"/>
                  </a:cubicBezTo>
                  <a:cubicBezTo>
                    <a:pt x="274" y="12"/>
                    <a:pt x="286" y="10"/>
                    <a:pt x="279" y="10"/>
                  </a:cubicBezTo>
                  <a:cubicBezTo>
                    <a:pt x="271" y="9"/>
                    <a:pt x="270" y="4"/>
                    <a:pt x="274" y="4"/>
                  </a:cubicBezTo>
                  <a:cubicBezTo>
                    <a:pt x="280" y="4"/>
                    <a:pt x="279" y="3"/>
                    <a:pt x="286" y="4"/>
                  </a:cubicBezTo>
                  <a:cubicBezTo>
                    <a:pt x="294" y="6"/>
                    <a:pt x="283" y="1"/>
                    <a:pt x="298" y="3"/>
                  </a:cubicBezTo>
                  <a:cubicBezTo>
                    <a:pt x="314" y="3"/>
                    <a:pt x="317" y="0"/>
                    <a:pt x="343" y="3"/>
                  </a:cubicBezTo>
                  <a:cubicBezTo>
                    <a:pt x="359" y="4"/>
                    <a:pt x="384" y="7"/>
                    <a:pt x="376" y="7"/>
                  </a:cubicBezTo>
                  <a:cubicBezTo>
                    <a:pt x="369" y="9"/>
                    <a:pt x="343" y="9"/>
                    <a:pt x="335" y="10"/>
                  </a:cubicBezTo>
                  <a:cubicBezTo>
                    <a:pt x="327" y="12"/>
                    <a:pt x="314" y="12"/>
                    <a:pt x="324" y="14"/>
                  </a:cubicBezTo>
                  <a:cubicBezTo>
                    <a:pt x="337" y="15"/>
                    <a:pt x="340" y="9"/>
                    <a:pt x="355" y="10"/>
                  </a:cubicBezTo>
                  <a:cubicBezTo>
                    <a:pt x="372" y="14"/>
                    <a:pt x="378" y="7"/>
                    <a:pt x="382" y="10"/>
                  </a:cubicBezTo>
                  <a:cubicBezTo>
                    <a:pt x="388" y="14"/>
                    <a:pt x="372" y="18"/>
                    <a:pt x="382" y="15"/>
                  </a:cubicBezTo>
                  <a:cubicBezTo>
                    <a:pt x="393" y="14"/>
                    <a:pt x="401" y="17"/>
                    <a:pt x="408" y="18"/>
                  </a:cubicBezTo>
                  <a:cubicBezTo>
                    <a:pt x="416" y="20"/>
                    <a:pt x="402" y="24"/>
                    <a:pt x="393" y="26"/>
                  </a:cubicBezTo>
                  <a:cubicBezTo>
                    <a:pt x="379" y="29"/>
                    <a:pt x="361" y="26"/>
                    <a:pt x="346" y="28"/>
                  </a:cubicBezTo>
                  <a:cubicBezTo>
                    <a:pt x="330" y="31"/>
                    <a:pt x="314" y="32"/>
                    <a:pt x="318" y="37"/>
                  </a:cubicBezTo>
                  <a:cubicBezTo>
                    <a:pt x="321" y="38"/>
                    <a:pt x="346" y="29"/>
                    <a:pt x="367" y="29"/>
                  </a:cubicBezTo>
                  <a:cubicBezTo>
                    <a:pt x="387" y="31"/>
                    <a:pt x="382" y="32"/>
                    <a:pt x="375" y="35"/>
                  </a:cubicBezTo>
                  <a:cubicBezTo>
                    <a:pt x="367" y="38"/>
                    <a:pt x="376" y="38"/>
                    <a:pt x="384" y="35"/>
                  </a:cubicBezTo>
                  <a:cubicBezTo>
                    <a:pt x="393" y="34"/>
                    <a:pt x="384" y="29"/>
                    <a:pt x="397" y="29"/>
                  </a:cubicBezTo>
                  <a:cubicBezTo>
                    <a:pt x="411" y="29"/>
                    <a:pt x="408" y="37"/>
                    <a:pt x="397" y="45"/>
                  </a:cubicBezTo>
                  <a:cubicBezTo>
                    <a:pt x="387" y="52"/>
                    <a:pt x="394" y="52"/>
                    <a:pt x="407" y="43"/>
                  </a:cubicBezTo>
                  <a:cubicBezTo>
                    <a:pt x="419" y="35"/>
                    <a:pt x="425" y="34"/>
                    <a:pt x="422" y="37"/>
                  </a:cubicBezTo>
                  <a:cubicBezTo>
                    <a:pt x="419" y="40"/>
                    <a:pt x="426" y="37"/>
                    <a:pt x="432" y="38"/>
                  </a:cubicBezTo>
                  <a:cubicBezTo>
                    <a:pt x="439" y="40"/>
                    <a:pt x="436" y="32"/>
                    <a:pt x="448" y="31"/>
                  </a:cubicBezTo>
                  <a:cubicBezTo>
                    <a:pt x="460" y="31"/>
                    <a:pt x="489" y="35"/>
                    <a:pt x="483" y="38"/>
                  </a:cubicBezTo>
                  <a:cubicBezTo>
                    <a:pt x="475" y="42"/>
                    <a:pt x="472" y="45"/>
                    <a:pt x="464" y="45"/>
                  </a:cubicBezTo>
                  <a:cubicBezTo>
                    <a:pt x="454" y="45"/>
                    <a:pt x="471" y="49"/>
                    <a:pt x="461" y="49"/>
                  </a:cubicBezTo>
                  <a:cubicBezTo>
                    <a:pt x="452" y="51"/>
                    <a:pt x="448" y="52"/>
                    <a:pt x="442" y="51"/>
                  </a:cubicBezTo>
                  <a:cubicBezTo>
                    <a:pt x="436" y="49"/>
                    <a:pt x="437" y="54"/>
                    <a:pt x="426" y="54"/>
                  </a:cubicBezTo>
                  <a:cubicBezTo>
                    <a:pt x="416" y="52"/>
                    <a:pt x="434" y="56"/>
                    <a:pt x="440" y="54"/>
                  </a:cubicBezTo>
                  <a:cubicBezTo>
                    <a:pt x="445" y="52"/>
                    <a:pt x="457" y="54"/>
                    <a:pt x="451" y="57"/>
                  </a:cubicBezTo>
                  <a:cubicBezTo>
                    <a:pt x="446" y="59"/>
                    <a:pt x="437" y="62"/>
                    <a:pt x="429" y="59"/>
                  </a:cubicBezTo>
                  <a:cubicBezTo>
                    <a:pt x="422" y="57"/>
                    <a:pt x="411" y="68"/>
                    <a:pt x="420" y="65"/>
                  </a:cubicBezTo>
                  <a:cubicBezTo>
                    <a:pt x="429" y="62"/>
                    <a:pt x="445" y="60"/>
                    <a:pt x="442" y="63"/>
                  </a:cubicBezTo>
                  <a:cubicBezTo>
                    <a:pt x="437" y="68"/>
                    <a:pt x="436" y="68"/>
                    <a:pt x="429" y="68"/>
                  </a:cubicBezTo>
                  <a:cubicBezTo>
                    <a:pt x="423" y="68"/>
                    <a:pt x="423" y="74"/>
                    <a:pt x="428" y="74"/>
                  </a:cubicBezTo>
                  <a:cubicBezTo>
                    <a:pt x="432" y="76"/>
                    <a:pt x="425" y="80"/>
                    <a:pt x="422" y="82"/>
                  </a:cubicBezTo>
                  <a:cubicBezTo>
                    <a:pt x="420" y="84"/>
                    <a:pt x="416" y="79"/>
                    <a:pt x="413" y="87"/>
                  </a:cubicBezTo>
                  <a:cubicBezTo>
                    <a:pt x="411" y="94"/>
                    <a:pt x="404" y="102"/>
                    <a:pt x="408" y="102"/>
                  </a:cubicBezTo>
                  <a:cubicBezTo>
                    <a:pt x="413" y="102"/>
                    <a:pt x="407" y="93"/>
                    <a:pt x="420" y="98"/>
                  </a:cubicBezTo>
                  <a:cubicBezTo>
                    <a:pt x="432" y="102"/>
                    <a:pt x="434" y="105"/>
                    <a:pt x="425" y="102"/>
                  </a:cubicBezTo>
                  <a:cubicBezTo>
                    <a:pt x="416" y="101"/>
                    <a:pt x="413" y="101"/>
                    <a:pt x="422" y="107"/>
                  </a:cubicBezTo>
                  <a:cubicBezTo>
                    <a:pt x="431" y="112"/>
                    <a:pt x="429" y="104"/>
                    <a:pt x="434" y="107"/>
                  </a:cubicBezTo>
                  <a:cubicBezTo>
                    <a:pt x="440" y="112"/>
                    <a:pt x="437" y="119"/>
                    <a:pt x="431" y="116"/>
                  </a:cubicBezTo>
                  <a:cubicBezTo>
                    <a:pt x="426" y="115"/>
                    <a:pt x="419" y="112"/>
                    <a:pt x="413" y="116"/>
                  </a:cubicBezTo>
                  <a:cubicBezTo>
                    <a:pt x="405" y="121"/>
                    <a:pt x="407" y="112"/>
                    <a:pt x="402" y="116"/>
                  </a:cubicBezTo>
                  <a:cubicBezTo>
                    <a:pt x="397" y="119"/>
                    <a:pt x="408" y="118"/>
                    <a:pt x="408" y="122"/>
                  </a:cubicBezTo>
                  <a:cubicBezTo>
                    <a:pt x="408" y="127"/>
                    <a:pt x="422" y="122"/>
                    <a:pt x="423" y="126"/>
                  </a:cubicBezTo>
                  <a:cubicBezTo>
                    <a:pt x="426" y="129"/>
                    <a:pt x="416" y="127"/>
                    <a:pt x="425" y="132"/>
                  </a:cubicBezTo>
                  <a:cubicBezTo>
                    <a:pt x="432" y="135"/>
                    <a:pt x="423" y="130"/>
                    <a:pt x="426" y="136"/>
                  </a:cubicBezTo>
                  <a:cubicBezTo>
                    <a:pt x="431" y="141"/>
                    <a:pt x="423" y="144"/>
                    <a:pt x="422" y="141"/>
                  </a:cubicBezTo>
                  <a:cubicBezTo>
                    <a:pt x="419" y="136"/>
                    <a:pt x="411" y="149"/>
                    <a:pt x="420" y="149"/>
                  </a:cubicBezTo>
                  <a:cubicBezTo>
                    <a:pt x="428" y="150"/>
                    <a:pt x="431" y="154"/>
                    <a:pt x="426" y="155"/>
                  </a:cubicBezTo>
                  <a:cubicBezTo>
                    <a:pt x="419" y="158"/>
                    <a:pt x="422" y="154"/>
                    <a:pt x="414" y="152"/>
                  </a:cubicBezTo>
                  <a:cubicBezTo>
                    <a:pt x="407" y="152"/>
                    <a:pt x="399" y="160"/>
                    <a:pt x="407" y="160"/>
                  </a:cubicBezTo>
                  <a:cubicBezTo>
                    <a:pt x="414" y="160"/>
                    <a:pt x="422" y="160"/>
                    <a:pt x="419" y="166"/>
                  </a:cubicBezTo>
                  <a:cubicBezTo>
                    <a:pt x="414" y="171"/>
                    <a:pt x="414" y="164"/>
                    <a:pt x="408" y="169"/>
                  </a:cubicBezTo>
                  <a:cubicBezTo>
                    <a:pt x="401" y="175"/>
                    <a:pt x="393" y="163"/>
                    <a:pt x="385" y="166"/>
                  </a:cubicBezTo>
                  <a:cubicBezTo>
                    <a:pt x="379" y="168"/>
                    <a:pt x="378" y="172"/>
                    <a:pt x="372" y="171"/>
                  </a:cubicBezTo>
                  <a:cubicBezTo>
                    <a:pt x="388" y="175"/>
                    <a:pt x="376" y="175"/>
                    <a:pt x="382" y="178"/>
                  </a:cubicBezTo>
                  <a:cubicBezTo>
                    <a:pt x="390" y="183"/>
                    <a:pt x="379" y="183"/>
                    <a:pt x="391" y="188"/>
                  </a:cubicBezTo>
                  <a:cubicBezTo>
                    <a:pt x="399" y="189"/>
                    <a:pt x="404" y="189"/>
                    <a:pt x="402" y="194"/>
                  </a:cubicBezTo>
                  <a:cubicBezTo>
                    <a:pt x="401" y="197"/>
                    <a:pt x="410" y="191"/>
                    <a:pt x="407" y="194"/>
                  </a:cubicBezTo>
                  <a:cubicBezTo>
                    <a:pt x="402" y="199"/>
                    <a:pt x="401" y="196"/>
                    <a:pt x="402" y="199"/>
                  </a:cubicBezTo>
                  <a:cubicBezTo>
                    <a:pt x="404" y="203"/>
                    <a:pt x="410" y="192"/>
                    <a:pt x="408" y="199"/>
                  </a:cubicBezTo>
                  <a:cubicBezTo>
                    <a:pt x="408" y="205"/>
                    <a:pt x="413" y="214"/>
                    <a:pt x="408" y="213"/>
                  </a:cubicBezTo>
                  <a:cubicBezTo>
                    <a:pt x="404" y="213"/>
                    <a:pt x="404" y="211"/>
                    <a:pt x="401" y="213"/>
                  </a:cubicBezTo>
                  <a:cubicBezTo>
                    <a:pt x="397" y="214"/>
                    <a:pt x="388" y="211"/>
                    <a:pt x="388" y="206"/>
                  </a:cubicBezTo>
                  <a:cubicBezTo>
                    <a:pt x="388" y="202"/>
                    <a:pt x="387" y="200"/>
                    <a:pt x="382" y="199"/>
                  </a:cubicBezTo>
                  <a:cubicBezTo>
                    <a:pt x="379" y="199"/>
                    <a:pt x="378" y="196"/>
                    <a:pt x="370" y="196"/>
                  </a:cubicBezTo>
                  <a:cubicBezTo>
                    <a:pt x="364" y="196"/>
                    <a:pt x="364" y="197"/>
                    <a:pt x="372" y="197"/>
                  </a:cubicBezTo>
                  <a:cubicBezTo>
                    <a:pt x="379" y="199"/>
                    <a:pt x="381" y="202"/>
                    <a:pt x="373" y="205"/>
                  </a:cubicBezTo>
                  <a:cubicBezTo>
                    <a:pt x="365" y="206"/>
                    <a:pt x="364" y="208"/>
                    <a:pt x="362" y="205"/>
                  </a:cubicBezTo>
                  <a:cubicBezTo>
                    <a:pt x="361" y="203"/>
                    <a:pt x="361" y="205"/>
                    <a:pt x="358" y="210"/>
                  </a:cubicBezTo>
                  <a:cubicBezTo>
                    <a:pt x="353" y="216"/>
                    <a:pt x="356" y="214"/>
                    <a:pt x="365" y="213"/>
                  </a:cubicBezTo>
                  <a:cubicBezTo>
                    <a:pt x="373" y="211"/>
                    <a:pt x="373" y="213"/>
                    <a:pt x="370" y="214"/>
                  </a:cubicBezTo>
                  <a:cubicBezTo>
                    <a:pt x="369" y="216"/>
                    <a:pt x="369" y="213"/>
                    <a:pt x="362" y="216"/>
                  </a:cubicBezTo>
                  <a:cubicBezTo>
                    <a:pt x="358" y="220"/>
                    <a:pt x="361" y="222"/>
                    <a:pt x="364" y="219"/>
                  </a:cubicBezTo>
                  <a:cubicBezTo>
                    <a:pt x="369" y="214"/>
                    <a:pt x="370" y="217"/>
                    <a:pt x="375" y="216"/>
                  </a:cubicBezTo>
                </a:path>
              </a:pathLst>
            </a:custGeom>
            <a:grpFill/>
            <a:ln w="6350" cmpd="sng">
              <a:solidFill>
                <a:schemeClr val="bg1"/>
              </a:solidFill>
              <a:round/>
              <a:headEnd/>
              <a:tailEnd/>
            </a:ln>
          </p:spPr>
          <p:txBody>
            <a:bodyPr/>
            <a:lstStyle/>
            <a:p>
              <a:endParaRPr lang="en-GB" dirty="0"/>
            </a:p>
          </p:txBody>
        </p:sp>
        <p:sp>
          <p:nvSpPr>
            <p:cNvPr id="214" name="Freeform 14"/>
            <p:cNvSpPr>
              <a:spLocks/>
            </p:cNvSpPr>
            <p:nvPr/>
          </p:nvSpPr>
          <p:spPr bwMode="auto">
            <a:xfrm>
              <a:off x="7071073" y="3618257"/>
              <a:ext cx="676616" cy="522568"/>
            </a:xfrm>
            <a:custGeom>
              <a:avLst/>
              <a:gdLst/>
              <a:ahLst/>
              <a:cxnLst>
                <a:cxn ang="0">
                  <a:pos x="207" y="154"/>
                </a:cxn>
                <a:cxn ang="0">
                  <a:pos x="204" y="161"/>
                </a:cxn>
                <a:cxn ang="0">
                  <a:pos x="210" y="167"/>
                </a:cxn>
                <a:cxn ang="0">
                  <a:pos x="201" y="172"/>
                </a:cxn>
                <a:cxn ang="0">
                  <a:pos x="199" y="181"/>
                </a:cxn>
                <a:cxn ang="0">
                  <a:pos x="198" y="187"/>
                </a:cxn>
                <a:cxn ang="0">
                  <a:pos x="160" y="175"/>
                </a:cxn>
                <a:cxn ang="0">
                  <a:pos x="106" y="147"/>
                </a:cxn>
                <a:cxn ang="0">
                  <a:pos x="93" y="117"/>
                </a:cxn>
                <a:cxn ang="0">
                  <a:pos x="64" y="77"/>
                </a:cxn>
                <a:cxn ang="0">
                  <a:pos x="48" y="52"/>
                </a:cxn>
                <a:cxn ang="0">
                  <a:pos x="27" y="15"/>
                </a:cxn>
                <a:cxn ang="0">
                  <a:pos x="23" y="32"/>
                </a:cxn>
                <a:cxn ang="0">
                  <a:pos x="44" y="64"/>
                </a:cxn>
                <a:cxn ang="0">
                  <a:pos x="52" y="89"/>
                </a:cxn>
                <a:cxn ang="0">
                  <a:pos x="59" y="102"/>
                </a:cxn>
                <a:cxn ang="0">
                  <a:pos x="36" y="69"/>
                </a:cxn>
                <a:cxn ang="0">
                  <a:pos x="23" y="49"/>
                </a:cxn>
                <a:cxn ang="0">
                  <a:pos x="0" y="4"/>
                </a:cxn>
                <a:cxn ang="0">
                  <a:pos x="18" y="4"/>
                </a:cxn>
                <a:cxn ang="0">
                  <a:pos x="71" y="16"/>
                </a:cxn>
                <a:cxn ang="0">
                  <a:pos x="84" y="11"/>
                </a:cxn>
                <a:cxn ang="0">
                  <a:pos x="106" y="39"/>
                </a:cxn>
                <a:cxn ang="0">
                  <a:pos x="137" y="52"/>
                </a:cxn>
                <a:cxn ang="0">
                  <a:pos x="157" y="72"/>
                </a:cxn>
                <a:cxn ang="0">
                  <a:pos x="154" y="89"/>
                </a:cxn>
                <a:cxn ang="0">
                  <a:pos x="154" y="108"/>
                </a:cxn>
                <a:cxn ang="0">
                  <a:pos x="160" y="128"/>
                </a:cxn>
                <a:cxn ang="0">
                  <a:pos x="181" y="151"/>
                </a:cxn>
                <a:cxn ang="0">
                  <a:pos x="196" y="145"/>
                </a:cxn>
                <a:cxn ang="0">
                  <a:pos x="204" y="147"/>
                </a:cxn>
                <a:cxn ang="0">
                  <a:pos x="210" y="137"/>
                </a:cxn>
                <a:cxn ang="0">
                  <a:pos x="212" y="123"/>
                </a:cxn>
                <a:cxn ang="0">
                  <a:pos x="228" y="117"/>
                </a:cxn>
                <a:cxn ang="0">
                  <a:pos x="236" y="117"/>
                </a:cxn>
                <a:cxn ang="0">
                  <a:pos x="240" y="119"/>
                </a:cxn>
                <a:cxn ang="0">
                  <a:pos x="234" y="134"/>
                </a:cxn>
                <a:cxn ang="0">
                  <a:pos x="234" y="139"/>
                </a:cxn>
                <a:cxn ang="0">
                  <a:pos x="231" y="150"/>
                </a:cxn>
                <a:cxn ang="0">
                  <a:pos x="230" y="145"/>
                </a:cxn>
                <a:cxn ang="0">
                  <a:pos x="224" y="153"/>
                </a:cxn>
              </a:cxnLst>
              <a:rect l="0" t="0" r="r" b="b"/>
              <a:pathLst>
                <a:path w="242" h="187">
                  <a:moveTo>
                    <a:pt x="222" y="154"/>
                  </a:moveTo>
                  <a:cubicBezTo>
                    <a:pt x="207" y="154"/>
                    <a:pt x="207" y="154"/>
                    <a:pt x="207" y="154"/>
                  </a:cubicBezTo>
                  <a:cubicBezTo>
                    <a:pt x="207" y="161"/>
                    <a:pt x="207" y="161"/>
                    <a:pt x="207" y="161"/>
                  </a:cubicBezTo>
                  <a:cubicBezTo>
                    <a:pt x="204" y="161"/>
                    <a:pt x="204" y="161"/>
                    <a:pt x="204" y="161"/>
                  </a:cubicBezTo>
                  <a:cubicBezTo>
                    <a:pt x="204" y="161"/>
                    <a:pt x="205" y="161"/>
                    <a:pt x="205" y="162"/>
                  </a:cubicBezTo>
                  <a:cubicBezTo>
                    <a:pt x="207" y="164"/>
                    <a:pt x="208" y="164"/>
                    <a:pt x="210" y="167"/>
                  </a:cubicBezTo>
                  <a:cubicBezTo>
                    <a:pt x="210" y="170"/>
                    <a:pt x="213" y="165"/>
                    <a:pt x="212" y="172"/>
                  </a:cubicBezTo>
                  <a:cubicBezTo>
                    <a:pt x="201" y="172"/>
                    <a:pt x="201" y="172"/>
                    <a:pt x="201" y="172"/>
                  </a:cubicBezTo>
                  <a:cubicBezTo>
                    <a:pt x="198" y="179"/>
                    <a:pt x="198" y="179"/>
                    <a:pt x="198" y="179"/>
                  </a:cubicBezTo>
                  <a:cubicBezTo>
                    <a:pt x="199" y="181"/>
                    <a:pt x="199" y="181"/>
                    <a:pt x="199" y="181"/>
                  </a:cubicBezTo>
                  <a:cubicBezTo>
                    <a:pt x="199" y="181"/>
                    <a:pt x="198" y="182"/>
                    <a:pt x="198" y="184"/>
                  </a:cubicBezTo>
                  <a:cubicBezTo>
                    <a:pt x="198" y="186"/>
                    <a:pt x="198" y="187"/>
                    <a:pt x="198" y="187"/>
                  </a:cubicBezTo>
                  <a:cubicBezTo>
                    <a:pt x="190" y="181"/>
                    <a:pt x="190" y="173"/>
                    <a:pt x="179" y="172"/>
                  </a:cubicBezTo>
                  <a:cubicBezTo>
                    <a:pt x="170" y="168"/>
                    <a:pt x="170" y="179"/>
                    <a:pt x="160" y="175"/>
                  </a:cubicBezTo>
                  <a:cubicBezTo>
                    <a:pt x="149" y="172"/>
                    <a:pt x="129" y="162"/>
                    <a:pt x="123" y="156"/>
                  </a:cubicBezTo>
                  <a:cubicBezTo>
                    <a:pt x="117" y="150"/>
                    <a:pt x="114" y="154"/>
                    <a:pt x="106" y="147"/>
                  </a:cubicBezTo>
                  <a:cubicBezTo>
                    <a:pt x="100" y="140"/>
                    <a:pt x="96" y="140"/>
                    <a:pt x="93" y="134"/>
                  </a:cubicBezTo>
                  <a:cubicBezTo>
                    <a:pt x="88" y="127"/>
                    <a:pt x="97" y="123"/>
                    <a:pt x="93" y="117"/>
                  </a:cubicBezTo>
                  <a:cubicBezTo>
                    <a:pt x="90" y="109"/>
                    <a:pt x="94" y="108"/>
                    <a:pt x="79" y="92"/>
                  </a:cubicBezTo>
                  <a:cubicBezTo>
                    <a:pt x="67" y="81"/>
                    <a:pt x="73" y="81"/>
                    <a:pt x="64" y="77"/>
                  </a:cubicBezTo>
                  <a:cubicBezTo>
                    <a:pt x="56" y="72"/>
                    <a:pt x="68" y="67"/>
                    <a:pt x="59" y="63"/>
                  </a:cubicBezTo>
                  <a:cubicBezTo>
                    <a:pt x="50" y="60"/>
                    <a:pt x="55" y="55"/>
                    <a:pt x="48" y="52"/>
                  </a:cubicBezTo>
                  <a:cubicBezTo>
                    <a:pt x="42" y="47"/>
                    <a:pt x="36" y="36"/>
                    <a:pt x="33" y="25"/>
                  </a:cubicBezTo>
                  <a:cubicBezTo>
                    <a:pt x="30" y="16"/>
                    <a:pt x="30" y="16"/>
                    <a:pt x="27" y="15"/>
                  </a:cubicBezTo>
                  <a:cubicBezTo>
                    <a:pt x="23" y="13"/>
                    <a:pt x="26" y="15"/>
                    <a:pt x="20" y="11"/>
                  </a:cubicBezTo>
                  <a:cubicBezTo>
                    <a:pt x="15" y="8"/>
                    <a:pt x="20" y="25"/>
                    <a:pt x="23" y="32"/>
                  </a:cubicBezTo>
                  <a:cubicBezTo>
                    <a:pt x="26" y="38"/>
                    <a:pt x="32" y="41"/>
                    <a:pt x="33" y="49"/>
                  </a:cubicBezTo>
                  <a:cubicBezTo>
                    <a:pt x="36" y="57"/>
                    <a:pt x="41" y="58"/>
                    <a:pt x="44" y="64"/>
                  </a:cubicBezTo>
                  <a:cubicBezTo>
                    <a:pt x="47" y="72"/>
                    <a:pt x="45" y="70"/>
                    <a:pt x="48" y="78"/>
                  </a:cubicBezTo>
                  <a:cubicBezTo>
                    <a:pt x="53" y="86"/>
                    <a:pt x="50" y="86"/>
                    <a:pt x="52" y="89"/>
                  </a:cubicBezTo>
                  <a:cubicBezTo>
                    <a:pt x="55" y="92"/>
                    <a:pt x="55" y="86"/>
                    <a:pt x="58" y="92"/>
                  </a:cubicBezTo>
                  <a:cubicBezTo>
                    <a:pt x="61" y="98"/>
                    <a:pt x="64" y="98"/>
                    <a:pt x="59" y="102"/>
                  </a:cubicBezTo>
                  <a:cubicBezTo>
                    <a:pt x="55" y="105"/>
                    <a:pt x="58" y="98"/>
                    <a:pt x="45" y="89"/>
                  </a:cubicBezTo>
                  <a:cubicBezTo>
                    <a:pt x="32" y="81"/>
                    <a:pt x="44" y="74"/>
                    <a:pt x="36" y="69"/>
                  </a:cubicBezTo>
                  <a:cubicBezTo>
                    <a:pt x="30" y="63"/>
                    <a:pt x="24" y="61"/>
                    <a:pt x="18" y="55"/>
                  </a:cubicBezTo>
                  <a:cubicBezTo>
                    <a:pt x="13" y="49"/>
                    <a:pt x="23" y="57"/>
                    <a:pt x="23" y="49"/>
                  </a:cubicBezTo>
                  <a:cubicBezTo>
                    <a:pt x="24" y="41"/>
                    <a:pt x="15" y="38"/>
                    <a:pt x="12" y="32"/>
                  </a:cubicBezTo>
                  <a:cubicBezTo>
                    <a:pt x="7" y="27"/>
                    <a:pt x="9" y="21"/>
                    <a:pt x="0" y="4"/>
                  </a:cubicBezTo>
                  <a:cubicBezTo>
                    <a:pt x="4" y="2"/>
                    <a:pt x="15" y="2"/>
                    <a:pt x="18" y="0"/>
                  </a:cubicBezTo>
                  <a:cubicBezTo>
                    <a:pt x="18" y="4"/>
                    <a:pt x="18" y="4"/>
                    <a:pt x="18" y="4"/>
                  </a:cubicBezTo>
                  <a:cubicBezTo>
                    <a:pt x="23" y="5"/>
                    <a:pt x="45" y="15"/>
                    <a:pt x="48" y="16"/>
                  </a:cubicBezTo>
                  <a:cubicBezTo>
                    <a:pt x="71" y="16"/>
                    <a:pt x="71" y="16"/>
                    <a:pt x="71" y="16"/>
                  </a:cubicBezTo>
                  <a:cubicBezTo>
                    <a:pt x="71" y="11"/>
                    <a:pt x="71" y="11"/>
                    <a:pt x="71" y="11"/>
                  </a:cubicBezTo>
                  <a:cubicBezTo>
                    <a:pt x="84" y="11"/>
                    <a:pt x="84" y="11"/>
                    <a:pt x="84" y="11"/>
                  </a:cubicBezTo>
                  <a:cubicBezTo>
                    <a:pt x="84" y="11"/>
                    <a:pt x="93" y="21"/>
                    <a:pt x="96" y="24"/>
                  </a:cubicBezTo>
                  <a:cubicBezTo>
                    <a:pt x="100" y="27"/>
                    <a:pt x="99" y="35"/>
                    <a:pt x="106" y="39"/>
                  </a:cubicBezTo>
                  <a:cubicBezTo>
                    <a:pt x="115" y="43"/>
                    <a:pt x="109" y="29"/>
                    <a:pt x="120" y="30"/>
                  </a:cubicBezTo>
                  <a:cubicBezTo>
                    <a:pt x="129" y="32"/>
                    <a:pt x="131" y="44"/>
                    <a:pt x="137" y="52"/>
                  </a:cubicBezTo>
                  <a:cubicBezTo>
                    <a:pt x="143" y="60"/>
                    <a:pt x="138" y="69"/>
                    <a:pt x="152" y="70"/>
                  </a:cubicBezTo>
                  <a:cubicBezTo>
                    <a:pt x="154" y="70"/>
                    <a:pt x="157" y="74"/>
                    <a:pt x="157" y="72"/>
                  </a:cubicBezTo>
                  <a:cubicBezTo>
                    <a:pt x="157" y="72"/>
                    <a:pt x="157" y="72"/>
                    <a:pt x="158" y="72"/>
                  </a:cubicBezTo>
                  <a:cubicBezTo>
                    <a:pt x="158" y="78"/>
                    <a:pt x="155" y="78"/>
                    <a:pt x="154" y="89"/>
                  </a:cubicBezTo>
                  <a:cubicBezTo>
                    <a:pt x="152" y="102"/>
                    <a:pt x="154" y="102"/>
                    <a:pt x="154" y="105"/>
                  </a:cubicBezTo>
                  <a:cubicBezTo>
                    <a:pt x="152" y="106"/>
                    <a:pt x="152" y="105"/>
                    <a:pt x="154" y="108"/>
                  </a:cubicBezTo>
                  <a:cubicBezTo>
                    <a:pt x="154" y="112"/>
                    <a:pt x="154" y="117"/>
                    <a:pt x="155" y="117"/>
                  </a:cubicBezTo>
                  <a:cubicBezTo>
                    <a:pt x="157" y="117"/>
                    <a:pt x="155" y="123"/>
                    <a:pt x="160" y="128"/>
                  </a:cubicBezTo>
                  <a:cubicBezTo>
                    <a:pt x="167" y="136"/>
                    <a:pt x="164" y="144"/>
                    <a:pt x="172" y="145"/>
                  </a:cubicBezTo>
                  <a:cubicBezTo>
                    <a:pt x="179" y="147"/>
                    <a:pt x="178" y="151"/>
                    <a:pt x="181" y="151"/>
                  </a:cubicBezTo>
                  <a:cubicBezTo>
                    <a:pt x="184" y="150"/>
                    <a:pt x="184" y="148"/>
                    <a:pt x="189" y="148"/>
                  </a:cubicBezTo>
                  <a:cubicBezTo>
                    <a:pt x="196" y="147"/>
                    <a:pt x="192" y="147"/>
                    <a:pt x="196" y="145"/>
                  </a:cubicBezTo>
                  <a:cubicBezTo>
                    <a:pt x="199" y="145"/>
                    <a:pt x="201" y="145"/>
                    <a:pt x="201" y="147"/>
                  </a:cubicBezTo>
                  <a:cubicBezTo>
                    <a:pt x="201" y="150"/>
                    <a:pt x="204" y="148"/>
                    <a:pt x="204" y="147"/>
                  </a:cubicBezTo>
                  <a:cubicBezTo>
                    <a:pt x="205" y="144"/>
                    <a:pt x="202" y="145"/>
                    <a:pt x="204" y="144"/>
                  </a:cubicBezTo>
                  <a:cubicBezTo>
                    <a:pt x="205" y="142"/>
                    <a:pt x="208" y="142"/>
                    <a:pt x="210" y="137"/>
                  </a:cubicBezTo>
                  <a:cubicBezTo>
                    <a:pt x="210" y="131"/>
                    <a:pt x="212" y="136"/>
                    <a:pt x="212" y="130"/>
                  </a:cubicBezTo>
                  <a:cubicBezTo>
                    <a:pt x="210" y="125"/>
                    <a:pt x="212" y="127"/>
                    <a:pt x="212" y="123"/>
                  </a:cubicBezTo>
                  <a:cubicBezTo>
                    <a:pt x="212" y="120"/>
                    <a:pt x="218" y="119"/>
                    <a:pt x="222" y="119"/>
                  </a:cubicBezTo>
                  <a:cubicBezTo>
                    <a:pt x="227" y="119"/>
                    <a:pt x="224" y="117"/>
                    <a:pt x="228" y="117"/>
                  </a:cubicBezTo>
                  <a:cubicBezTo>
                    <a:pt x="233" y="116"/>
                    <a:pt x="236" y="119"/>
                    <a:pt x="237" y="117"/>
                  </a:cubicBezTo>
                  <a:cubicBezTo>
                    <a:pt x="239" y="117"/>
                    <a:pt x="237" y="117"/>
                    <a:pt x="236" y="117"/>
                  </a:cubicBezTo>
                  <a:cubicBezTo>
                    <a:pt x="236" y="117"/>
                    <a:pt x="237" y="116"/>
                    <a:pt x="239" y="117"/>
                  </a:cubicBezTo>
                  <a:cubicBezTo>
                    <a:pt x="240" y="119"/>
                    <a:pt x="240" y="117"/>
                    <a:pt x="240" y="119"/>
                  </a:cubicBezTo>
                  <a:cubicBezTo>
                    <a:pt x="240" y="122"/>
                    <a:pt x="242" y="120"/>
                    <a:pt x="239" y="125"/>
                  </a:cubicBezTo>
                  <a:cubicBezTo>
                    <a:pt x="234" y="131"/>
                    <a:pt x="236" y="134"/>
                    <a:pt x="234" y="134"/>
                  </a:cubicBezTo>
                  <a:cubicBezTo>
                    <a:pt x="231" y="136"/>
                    <a:pt x="233" y="137"/>
                    <a:pt x="234" y="137"/>
                  </a:cubicBezTo>
                  <a:cubicBezTo>
                    <a:pt x="236" y="136"/>
                    <a:pt x="236" y="137"/>
                    <a:pt x="234" y="139"/>
                  </a:cubicBezTo>
                  <a:cubicBezTo>
                    <a:pt x="231" y="140"/>
                    <a:pt x="236" y="139"/>
                    <a:pt x="234" y="140"/>
                  </a:cubicBezTo>
                  <a:cubicBezTo>
                    <a:pt x="234" y="142"/>
                    <a:pt x="233" y="153"/>
                    <a:pt x="231" y="150"/>
                  </a:cubicBezTo>
                  <a:cubicBezTo>
                    <a:pt x="231" y="148"/>
                    <a:pt x="230" y="148"/>
                    <a:pt x="230" y="147"/>
                  </a:cubicBezTo>
                  <a:cubicBezTo>
                    <a:pt x="231" y="144"/>
                    <a:pt x="231" y="144"/>
                    <a:pt x="230" y="145"/>
                  </a:cubicBezTo>
                  <a:cubicBezTo>
                    <a:pt x="230" y="147"/>
                    <a:pt x="228" y="147"/>
                    <a:pt x="228" y="148"/>
                  </a:cubicBezTo>
                  <a:cubicBezTo>
                    <a:pt x="225" y="147"/>
                    <a:pt x="225" y="153"/>
                    <a:pt x="224" y="153"/>
                  </a:cubicBezTo>
                  <a:cubicBezTo>
                    <a:pt x="224" y="154"/>
                    <a:pt x="222" y="151"/>
                    <a:pt x="222" y="154"/>
                  </a:cubicBezTo>
                </a:path>
              </a:pathLst>
            </a:custGeom>
            <a:grpFill/>
            <a:ln w="6350" cmpd="sng">
              <a:solidFill>
                <a:schemeClr val="bg1"/>
              </a:solidFill>
              <a:round/>
              <a:headEnd/>
              <a:tailEnd/>
            </a:ln>
          </p:spPr>
          <p:txBody>
            <a:bodyPr/>
            <a:lstStyle/>
            <a:p>
              <a:endParaRPr lang="en-GB" dirty="0"/>
            </a:p>
          </p:txBody>
        </p:sp>
        <p:sp>
          <p:nvSpPr>
            <p:cNvPr id="215" name="Freeform 15"/>
            <p:cNvSpPr>
              <a:spLocks/>
            </p:cNvSpPr>
            <p:nvPr/>
          </p:nvSpPr>
          <p:spPr bwMode="auto">
            <a:xfrm>
              <a:off x="7691545" y="4028538"/>
              <a:ext cx="24473" cy="73419"/>
            </a:xfrm>
            <a:custGeom>
              <a:avLst/>
              <a:gdLst/>
              <a:ahLst/>
              <a:cxnLst>
                <a:cxn ang="0">
                  <a:pos x="6" y="1"/>
                </a:cxn>
                <a:cxn ang="0">
                  <a:pos x="2" y="6"/>
                </a:cxn>
                <a:cxn ang="0">
                  <a:pos x="0" y="7"/>
                </a:cxn>
                <a:cxn ang="0">
                  <a:pos x="0" y="26"/>
                </a:cxn>
                <a:cxn ang="0">
                  <a:pos x="2" y="26"/>
                </a:cxn>
                <a:cxn ang="0">
                  <a:pos x="6" y="20"/>
                </a:cxn>
                <a:cxn ang="0">
                  <a:pos x="8" y="4"/>
                </a:cxn>
                <a:cxn ang="0">
                  <a:pos x="8" y="1"/>
                </a:cxn>
                <a:cxn ang="0">
                  <a:pos x="6" y="1"/>
                </a:cxn>
              </a:cxnLst>
              <a:rect l="0" t="0" r="r" b="b"/>
              <a:pathLst>
                <a:path w="9" h="26">
                  <a:moveTo>
                    <a:pt x="6" y="1"/>
                  </a:moveTo>
                  <a:cubicBezTo>
                    <a:pt x="3" y="0"/>
                    <a:pt x="3" y="6"/>
                    <a:pt x="2" y="6"/>
                  </a:cubicBezTo>
                  <a:cubicBezTo>
                    <a:pt x="2" y="7"/>
                    <a:pt x="0" y="4"/>
                    <a:pt x="0" y="7"/>
                  </a:cubicBezTo>
                  <a:cubicBezTo>
                    <a:pt x="0" y="26"/>
                    <a:pt x="0" y="26"/>
                    <a:pt x="0" y="26"/>
                  </a:cubicBezTo>
                  <a:cubicBezTo>
                    <a:pt x="2" y="26"/>
                    <a:pt x="2" y="26"/>
                    <a:pt x="2" y="26"/>
                  </a:cubicBezTo>
                  <a:cubicBezTo>
                    <a:pt x="2" y="25"/>
                    <a:pt x="5" y="23"/>
                    <a:pt x="6" y="20"/>
                  </a:cubicBezTo>
                  <a:cubicBezTo>
                    <a:pt x="8" y="18"/>
                    <a:pt x="6" y="9"/>
                    <a:pt x="8" y="4"/>
                  </a:cubicBezTo>
                  <a:cubicBezTo>
                    <a:pt x="9" y="3"/>
                    <a:pt x="8" y="1"/>
                    <a:pt x="8" y="1"/>
                  </a:cubicBezTo>
                  <a:cubicBezTo>
                    <a:pt x="6" y="3"/>
                    <a:pt x="6" y="3"/>
                    <a:pt x="6" y="1"/>
                  </a:cubicBezTo>
                </a:path>
              </a:pathLst>
            </a:custGeom>
            <a:grpFill/>
            <a:ln w="6350" cmpd="sng">
              <a:solidFill>
                <a:schemeClr val="bg1"/>
              </a:solidFill>
              <a:round/>
              <a:headEnd/>
              <a:tailEnd/>
            </a:ln>
          </p:spPr>
          <p:txBody>
            <a:bodyPr/>
            <a:lstStyle/>
            <a:p>
              <a:endParaRPr lang="en-GB" dirty="0"/>
            </a:p>
          </p:txBody>
        </p:sp>
        <p:sp>
          <p:nvSpPr>
            <p:cNvPr id="216" name="Freeform 16"/>
            <p:cNvSpPr>
              <a:spLocks/>
            </p:cNvSpPr>
            <p:nvPr/>
          </p:nvSpPr>
          <p:spPr bwMode="auto">
            <a:xfrm>
              <a:off x="8119108" y="4797275"/>
              <a:ext cx="285043" cy="377171"/>
            </a:xfrm>
            <a:custGeom>
              <a:avLst/>
              <a:gdLst/>
              <a:ahLst/>
              <a:cxnLst>
                <a:cxn ang="0">
                  <a:pos x="3" y="16"/>
                </a:cxn>
                <a:cxn ang="0">
                  <a:pos x="20" y="10"/>
                </a:cxn>
                <a:cxn ang="0">
                  <a:pos x="36" y="6"/>
                </a:cxn>
                <a:cxn ang="0">
                  <a:pos x="41" y="27"/>
                </a:cxn>
                <a:cxn ang="0">
                  <a:pos x="56" y="34"/>
                </a:cxn>
                <a:cxn ang="0">
                  <a:pos x="62" y="39"/>
                </a:cxn>
                <a:cxn ang="0">
                  <a:pos x="73" y="42"/>
                </a:cxn>
                <a:cxn ang="0">
                  <a:pos x="79" y="69"/>
                </a:cxn>
                <a:cxn ang="0">
                  <a:pos x="91" y="70"/>
                </a:cxn>
                <a:cxn ang="0">
                  <a:pos x="94" y="79"/>
                </a:cxn>
                <a:cxn ang="0">
                  <a:pos x="96" y="95"/>
                </a:cxn>
                <a:cxn ang="0">
                  <a:pos x="94" y="103"/>
                </a:cxn>
                <a:cxn ang="0">
                  <a:pos x="93" y="107"/>
                </a:cxn>
                <a:cxn ang="0">
                  <a:pos x="90" y="103"/>
                </a:cxn>
                <a:cxn ang="0">
                  <a:pos x="76" y="100"/>
                </a:cxn>
                <a:cxn ang="0">
                  <a:pos x="64" y="104"/>
                </a:cxn>
                <a:cxn ang="0">
                  <a:pos x="61" y="115"/>
                </a:cxn>
                <a:cxn ang="0">
                  <a:pos x="58" y="129"/>
                </a:cxn>
                <a:cxn ang="0">
                  <a:pos x="55" y="126"/>
                </a:cxn>
                <a:cxn ang="0">
                  <a:pos x="49" y="126"/>
                </a:cxn>
                <a:cxn ang="0">
                  <a:pos x="44" y="134"/>
                </a:cxn>
                <a:cxn ang="0">
                  <a:pos x="35" y="128"/>
                </a:cxn>
                <a:cxn ang="0">
                  <a:pos x="29" y="123"/>
                </a:cxn>
                <a:cxn ang="0">
                  <a:pos x="26" y="128"/>
                </a:cxn>
                <a:cxn ang="0">
                  <a:pos x="21" y="134"/>
                </a:cxn>
                <a:cxn ang="0">
                  <a:pos x="15" y="131"/>
                </a:cxn>
                <a:cxn ang="0">
                  <a:pos x="12" y="115"/>
                </a:cxn>
                <a:cxn ang="0">
                  <a:pos x="10" y="111"/>
                </a:cxn>
                <a:cxn ang="0">
                  <a:pos x="10" y="106"/>
                </a:cxn>
                <a:cxn ang="0">
                  <a:pos x="10" y="101"/>
                </a:cxn>
                <a:cxn ang="0">
                  <a:pos x="9" y="97"/>
                </a:cxn>
                <a:cxn ang="0">
                  <a:pos x="6" y="87"/>
                </a:cxn>
                <a:cxn ang="0">
                  <a:pos x="3" y="79"/>
                </a:cxn>
                <a:cxn ang="0">
                  <a:pos x="4" y="67"/>
                </a:cxn>
                <a:cxn ang="0">
                  <a:pos x="4" y="56"/>
                </a:cxn>
                <a:cxn ang="0">
                  <a:pos x="7" y="45"/>
                </a:cxn>
                <a:cxn ang="0">
                  <a:pos x="9" y="31"/>
                </a:cxn>
                <a:cxn ang="0">
                  <a:pos x="3" y="16"/>
                </a:cxn>
              </a:cxnLst>
              <a:rect l="0" t="0" r="r" b="b"/>
              <a:pathLst>
                <a:path w="102" h="135">
                  <a:moveTo>
                    <a:pt x="3" y="16"/>
                  </a:moveTo>
                  <a:cubicBezTo>
                    <a:pt x="12" y="19"/>
                    <a:pt x="10" y="17"/>
                    <a:pt x="20" y="10"/>
                  </a:cubicBezTo>
                  <a:cubicBezTo>
                    <a:pt x="27" y="3"/>
                    <a:pt x="39" y="0"/>
                    <a:pt x="36" y="6"/>
                  </a:cubicBezTo>
                  <a:cubicBezTo>
                    <a:pt x="35" y="14"/>
                    <a:pt x="35" y="20"/>
                    <a:pt x="41" y="27"/>
                  </a:cubicBezTo>
                  <a:cubicBezTo>
                    <a:pt x="47" y="33"/>
                    <a:pt x="50" y="30"/>
                    <a:pt x="56" y="34"/>
                  </a:cubicBezTo>
                  <a:cubicBezTo>
                    <a:pt x="61" y="39"/>
                    <a:pt x="59" y="36"/>
                    <a:pt x="62" y="39"/>
                  </a:cubicBezTo>
                  <a:cubicBezTo>
                    <a:pt x="67" y="44"/>
                    <a:pt x="68" y="38"/>
                    <a:pt x="73" y="42"/>
                  </a:cubicBezTo>
                  <a:cubicBezTo>
                    <a:pt x="77" y="47"/>
                    <a:pt x="74" y="67"/>
                    <a:pt x="79" y="69"/>
                  </a:cubicBezTo>
                  <a:cubicBezTo>
                    <a:pt x="83" y="69"/>
                    <a:pt x="93" y="67"/>
                    <a:pt x="91" y="70"/>
                  </a:cubicBezTo>
                  <a:cubicBezTo>
                    <a:pt x="90" y="73"/>
                    <a:pt x="90" y="78"/>
                    <a:pt x="94" y="79"/>
                  </a:cubicBezTo>
                  <a:cubicBezTo>
                    <a:pt x="102" y="83"/>
                    <a:pt x="96" y="93"/>
                    <a:pt x="96" y="95"/>
                  </a:cubicBezTo>
                  <a:cubicBezTo>
                    <a:pt x="97" y="98"/>
                    <a:pt x="94" y="101"/>
                    <a:pt x="94" y="103"/>
                  </a:cubicBezTo>
                  <a:cubicBezTo>
                    <a:pt x="96" y="106"/>
                    <a:pt x="96" y="106"/>
                    <a:pt x="93" y="107"/>
                  </a:cubicBezTo>
                  <a:cubicBezTo>
                    <a:pt x="93" y="104"/>
                    <a:pt x="94" y="104"/>
                    <a:pt x="90" y="103"/>
                  </a:cubicBezTo>
                  <a:cubicBezTo>
                    <a:pt x="87" y="100"/>
                    <a:pt x="85" y="97"/>
                    <a:pt x="76" y="100"/>
                  </a:cubicBezTo>
                  <a:cubicBezTo>
                    <a:pt x="67" y="101"/>
                    <a:pt x="65" y="100"/>
                    <a:pt x="64" y="104"/>
                  </a:cubicBezTo>
                  <a:cubicBezTo>
                    <a:pt x="62" y="109"/>
                    <a:pt x="61" y="109"/>
                    <a:pt x="61" y="115"/>
                  </a:cubicBezTo>
                  <a:cubicBezTo>
                    <a:pt x="61" y="120"/>
                    <a:pt x="58" y="126"/>
                    <a:pt x="58" y="129"/>
                  </a:cubicBezTo>
                  <a:cubicBezTo>
                    <a:pt x="56" y="128"/>
                    <a:pt x="56" y="126"/>
                    <a:pt x="55" y="126"/>
                  </a:cubicBezTo>
                  <a:cubicBezTo>
                    <a:pt x="53" y="126"/>
                    <a:pt x="52" y="126"/>
                    <a:pt x="49" y="126"/>
                  </a:cubicBezTo>
                  <a:cubicBezTo>
                    <a:pt x="47" y="126"/>
                    <a:pt x="45" y="128"/>
                    <a:pt x="44" y="134"/>
                  </a:cubicBezTo>
                  <a:cubicBezTo>
                    <a:pt x="42" y="126"/>
                    <a:pt x="39" y="126"/>
                    <a:pt x="35" y="128"/>
                  </a:cubicBezTo>
                  <a:cubicBezTo>
                    <a:pt x="30" y="128"/>
                    <a:pt x="30" y="123"/>
                    <a:pt x="29" y="123"/>
                  </a:cubicBezTo>
                  <a:cubicBezTo>
                    <a:pt x="27" y="124"/>
                    <a:pt x="29" y="126"/>
                    <a:pt x="26" y="128"/>
                  </a:cubicBezTo>
                  <a:cubicBezTo>
                    <a:pt x="24" y="129"/>
                    <a:pt x="24" y="132"/>
                    <a:pt x="21" y="134"/>
                  </a:cubicBezTo>
                  <a:cubicBezTo>
                    <a:pt x="18" y="135"/>
                    <a:pt x="17" y="135"/>
                    <a:pt x="15" y="131"/>
                  </a:cubicBezTo>
                  <a:cubicBezTo>
                    <a:pt x="15" y="124"/>
                    <a:pt x="14" y="115"/>
                    <a:pt x="12" y="115"/>
                  </a:cubicBezTo>
                  <a:cubicBezTo>
                    <a:pt x="9" y="115"/>
                    <a:pt x="12" y="112"/>
                    <a:pt x="10" y="111"/>
                  </a:cubicBezTo>
                  <a:cubicBezTo>
                    <a:pt x="9" y="111"/>
                    <a:pt x="9" y="109"/>
                    <a:pt x="10" y="106"/>
                  </a:cubicBezTo>
                  <a:cubicBezTo>
                    <a:pt x="12" y="104"/>
                    <a:pt x="7" y="104"/>
                    <a:pt x="10" y="101"/>
                  </a:cubicBezTo>
                  <a:cubicBezTo>
                    <a:pt x="12" y="100"/>
                    <a:pt x="10" y="100"/>
                    <a:pt x="9" y="97"/>
                  </a:cubicBezTo>
                  <a:cubicBezTo>
                    <a:pt x="7" y="97"/>
                    <a:pt x="6" y="89"/>
                    <a:pt x="6" y="87"/>
                  </a:cubicBezTo>
                  <a:cubicBezTo>
                    <a:pt x="6" y="86"/>
                    <a:pt x="4" y="86"/>
                    <a:pt x="3" y="79"/>
                  </a:cubicBezTo>
                  <a:cubicBezTo>
                    <a:pt x="3" y="76"/>
                    <a:pt x="10" y="70"/>
                    <a:pt x="4" y="67"/>
                  </a:cubicBezTo>
                  <a:cubicBezTo>
                    <a:pt x="0" y="64"/>
                    <a:pt x="7" y="61"/>
                    <a:pt x="4" y="56"/>
                  </a:cubicBezTo>
                  <a:cubicBezTo>
                    <a:pt x="1" y="52"/>
                    <a:pt x="9" y="50"/>
                    <a:pt x="7" y="45"/>
                  </a:cubicBezTo>
                  <a:cubicBezTo>
                    <a:pt x="6" y="39"/>
                    <a:pt x="9" y="31"/>
                    <a:pt x="9" y="31"/>
                  </a:cubicBezTo>
                  <a:cubicBezTo>
                    <a:pt x="3" y="16"/>
                    <a:pt x="3" y="16"/>
                    <a:pt x="3" y="16"/>
                  </a:cubicBezTo>
                  <a:close/>
                </a:path>
              </a:pathLst>
            </a:custGeom>
            <a:grpFill/>
            <a:ln w="6350" cmpd="sng">
              <a:solidFill>
                <a:schemeClr val="bg1"/>
              </a:solidFill>
              <a:round/>
              <a:headEnd/>
              <a:tailEnd/>
            </a:ln>
          </p:spPr>
          <p:txBody>
            <a:bodyPr/>
            <a:lstStyle/>
            <a:p>
              <a:endParaRPr lang="en-GB" dirty="0"/>
            </a:p>
          </p:txBody>
        </p:sp>
        <p:sp>
          <p:nvSpPr>
            <p:cNvPr id="217" name="Freeform 17"/>
            <p:cNvSpPr>
              <a:spLocks/>
            </p:cNvSpPr>
            <p:nvPr/>
          </p:nvSpPr>
          <p:spPr bwMode="auto">
            <a:xfrm>
              <a:off x="8280345" y="5065038"/>
              <a:ext cx="187149" cy="249048"/>
            </a:xfrm>
            <a:custGeom>
              <a:avLst/>
              <a:gdLst/>
              <a:ahLst/>
              <a:cxnLst>
                <a:cxn ang="0">
                  <a:pos x="62" y="66"/>
                </a:cxn>
                <a:cxn ang="0">
                  <a:pos x="62" y="75"/>
                </a:cxn>
                <a:cxn ang="0">
                  <a:pos x="56" y="84"/>
                </a:cxn>
                <a:cxn ang="0">
                  <a:pos x="50" y="86"/>
                </a:cxn>
                <a:cxn ang="0">
                  <a:pos x="36" y="84"/>
                </a:cxn>
                <a:cxn ang="0">
                  <a:pos x="32" y="83"/>
                </a:cxn>
                <a:cxn ang="0">
                  <a:pos x="35" y="78"/>
                </a:cxn>
                <a:cxn ang="0">
                  <a:pos x="36" y="72"/>
                </a:cxn>
                <a:cxn ang="0">
                  <a:pos x="39" y="66"/>
                </a:cxn>
                <a:cxn ang="0">
                  <a:pos x="35" y="59"/>
                </a:cxn>
                <a:cxn ang="0">
                  <a:pos x="23" y="53"/>
                </a:cxn>
                <a:cxn ang="0">
                  <a:pos x="12" y="47"/>
                </a:cxn>
                <a:cxn ang="0">
                  <a:pos x="3" y="38"/>
                </a:cxn>
                <a:cxn ang="0">
                  <a:pos x="0" y="33"/>
                </a:cxn>
                <a:cxn ang="0">
                  <a:pos x="3" y="19"/>
                </a:cxn>
                <a:cxn ang="0">
                  <a:pos x="6" y="8"/>
                </a:cxn>
                <a:cxn ang="0">
                  <a:pos x="18" y="3"/>
                </a:cxn>
                <a:cxn ang="0">
                  <a:pos x="32" y="7"/>
                </a:cxn>
                <a:cxn ang="0">
                  <a:pos x="35" y="11"/>
                </a:cxn>
                <a:cxn ang="0">
                  <a:pos x="38" y="22"/>
                </a:cxn>
                <a:cxn ang="0">
                  <a:pos x="36" y="30"/>
                </a:cxn>
                <a:cxn ang="0">
                  <a:pos x="47" y="31"/>
                </a:cxn>
                <a:cxn ang="0">
                  <a:pos x="55" y="35"/>
                </a:cxn>
                <a:cxn ang="0">
                  <a:pos x="58" y="50"/>
                </a:cxn>
                <a:cxn ang="0">
                  <a:pos x="64" y="49"/>
                </a:cxn>
                <a:cxn ang="0">
                  <a:pos x="62" y="66"/>
                </a:cxn>
              </a:cxnLst>
              <a:rect l="0" t="0" r="r" b="b"/>
              <a:pathLst>
                <a:path w="67" h="89">
                  <a:moveTo>
                    <a:pt x="62" y="66"/>
                  </a:moveTo>
                  <a:cubicBezTo>
                    <a:pt x="64" y="72"/>
                    <a:pt x="62" y="70"/>
                    <a:pt x="62" y="75"/>
                  </a:cubicBezTo>
                  <a:cubicBezTo>
                    <a:pt x="61" y="80"/>
                    <a:pt x="56" y="80"/>
                    <a:pt x="56" y="84"/>
                  </a:cubicBezTo>
                  <a:cubicBezTo>
                    <a:pt x="55" y="89"/>
                    <a:pt x="53" y="81"/>
                    <a:pt x="50" y="86"/>
                  </a:cubicBezTo>
                  <a:cubicBezTo>
                    <a:pt x="45" y="89"/>
                    <a:pt x="42" y="84"/>
                    <a:pt x="36" y="84"/>
                  </a:cubicBezTo>
                  <a:cubicBezTo>
                    <a:pt x="32" y="84"/>
                    <a:pt x="32" y="86"/>
                    <a:pt x="32" y="83"/>
                  </a:cubicBezTo>
                  <a:cubicBezTo>
                    <a:pt x="30" y="81"/>
                    <a:pt x="33" y="81"/>
                    <a:pt x="35" y="78"/>
                  </a:cubicBezTo>
                  <a:cubicBezTo>
                    <a:pt x="36" y="75"/>
                    <a:pt x="33" y="73"/>
                    <a:pt x="36" y="72"/>
                  </a:cubicBezTo>
                  <a:cubicBezTo>
                    <a:pt x="39" y="70"/>
                    <a:pt x="36" y="70"/>
                    <a:pt x="39" y="66"/>
                  </a:cubicBezTo>
                  <a:cubicBezTo>
                    <a:pt x="41" y="64"/>
                    <a:pt x="36" y="59"/>
                    <a:pt x="35" y="59"/>
                  </a:cubicBezTo>
                  <a:cubicBezTo>
                    <a:pt x="32" y="59"/>
                    <a:pt x="29" y="58"/>
                    <a:pt x="23" y="53"/>
                  </a:cubicBezTo>
                  <a:cubicBezTo>
                    <a:pt x="18" y="49"/>
                    <a:pt x="13" y="50"/>
                    <a:pt x="12" y="47"/>
                  </a:cubicBezTo>
                  <a:cubicBezTo>
                    <a:pt x="10" y="44"/>
                    <a:pt x="6" y="44"/>
                    <a:pt x="3" y="38"/>
                  </a:cubicBezTo>
                  <a:cubicBezTo>
                    <a:pt x="1" y="33"/>
                    <a:pt x="1" y="35"/>
                    <a:pt x="0" y="33"/>
                  </a:cubicBezTo>
                  <a:cubicBezTo>
                    <a:pt x="0" y="30"/>
                    <a:pt x="3" y="24"/>
                    <a:pt x="3" y="19"/>
                  </a:cubicBezTo>
                  <a:cubicBezTo>
                    <a:pt x="3" y="13"/>
                    <a:pt x="4" y="13"/>
                    <a:pt x="6" y="8"/>
                  </a:cubicBezTo>
                  <a:cubicBezTo>
                    <a:pt x="7" y="3"/>
                    <a:pt x="9" y="5"/>
                    <a:pt x="18" y="3"/>
                  </a:cubicBezTo>
                  <a:cubicBezTo>
                    <a:pt x="27" y="0"/>
                    <a:pt x="29" y="3"/>
                    <a:pt x="32" y="7"/>
                  </a:cubicBezTo>
                  <a:cubicBezTo>
                    <a:pt x="36" y="8"/>
                    <a:pt x="35" y="8"/>
                    <a:pt x="35" y="11"/>
                  </a:cubicBezTo>
                  <a:cubicBezTo>
                    <a:pt x="35" y="14"/>
                    <a:pt x="39" y="19"/>
                    <a:pt x="38" y="22"/>
                  </a:cubicBezTo>
                  <a:cubicBezTo>
                    <a:pt x="36" y="27"/>
                    <a:pt x="38" y="27"/>
                    <a:pt x="36" y="30"/>
                  </a:cubicBezTo>
                  <a:cubicBezTo>
                    <a:pt x="36" y="31"/>
                    <a:pt x="47" y="33"/>
                    <a:pt x="47" y="31"/>
                  </a:cubicBezTo>
                  <a:cubicBezTo>
                    <a:pt x="48" y="30"/>
                    <a:pt x="53" y="31"/>
                    <a:pt x="55" y="35"/>
                  </a:cubicBezTo>
                  <a:cubicBezTo>
                    <a:pt x="58" y="47"/>
                    <a:pt x="55" y="50"/>
                    <a:pt x="58" y="50"/>
                  </a:cubicBezTo>
                  <a:cubicBezTo>
                    <a:pt x="61" y="50"/>
                    <a:pt x="62" y="47"/>
                    <a:pt x="64" y="49"/>
                  </a:cubicBezTo>
                  <a:cubicBezTo>
                    <a:pt x="67" y="52"/>
                    <a:pt x="65" y="64"/>
                    <a:pt x="62" y="66"/>
                  </a:cubicBezTo>
                </a:path>
              </a:pathLst>
            </a:custGeom>
            <a:grpFill/>
            <a:ln w="6350" cmpd="sng">
              <a:solidFill>
                <a:schemeClr val="bg1"/>
              </a:solidFill>
              <a:round/>
              <a:headEnd/>
              <a:tailEnd/>
            </a:ln>
          </p:spPr>
          <p:txBody>
            <a:bodyPr/>
            <a:lstStyle/>
            <a:p>
              <a:endParaRPr lang="en-GB" dirty="0"/>
            </a:p>
          </p:txBody>
        </p:sp>
        <p:sp>
          <p:nvSpPr>
            <p:cNvPr id="218" name="Freeform 18"/>
            <p:cNvSpPr>
              <a:spLocks/>
            </p:cNvSpPr>
            <p:nvPr/>
          </p:nvSpPr>
          <p:spPr bwMode="auto">
            <a:xfrm>
              <a:off x="8366721" y="5374548"/>
              <a:ext cx="129565" cy="154035"/>
            </a:xfrm>
            <a:custGeom>
              <a:avLst/>
              <a:gdLst/>
              <a:ahLst/>
              <a:cxnLst>
                <a:cxn ang="0">
                  <a:pos x="42" y="42"/>
                </a:cxn>
                <a:cxn ang="0">
                  <a:pos x="32" y="52"/>
                </a:cxn>
                <a:cxn ang="0">
                  <a:pos x="22" y="52"/>
                </a:cxn>
                <a:cxn ang="0">
                  <a:pos x="9" y="48"/>
                </a:cxn>
                <a:cxn ang="0">
                  <a:pos x="2" y="45"/>
                </a:cxn>
                <a:cxn ang="0">
                  <a:pos x="3" y="34"/>
                </a:cxn>
                <a:cxn ang="0">
                  <a:pos x="3" y="20"/>
                </a:cxn>
                <a:cxn ang="0">
                  <a:pos x="5" y="14"/>
                </a:cxn>
                <a:cxn ang="0">
                  <a:pos x="8" y="3"/>
                </a:cxn>
                <a:cxn ang="0">
                  <a:pos x="17" y="5"/>
                </a:cxn>
                <a:cxn ang="0">
                  <a:pos x="23" y="12"/>
                </a:cxn>
                <a:cxn ang="0">
                  <a:pos x="29" y="15"/>
                </a:cxn>
                <a:cxn ang="0">
                  <a:pos x="35" y="22"/>
                </a:cxn>
                <a:cxn ang="0">
                  <a:pos x="42" y="28"/>
                </a:cxn>
                <a:cxn ang="0">
                  <a:pos x="42" y="42"/>
                </a:cxn>
              </a:cxnLst>
              <a:rect l="0" t="0" r="r" b="b"/>
              <a:pathLst>
                <a:path w="46" h="55">
                  <a:moveTo>
                    <a:pt x="42" y="42"/>
                  </a:moveTo>
                  <a:cubicBezTo>
                    <a:pt x="39" y="48"/>
                    <a:pt x="35" y="49"/>
                    <a:pt x="32" y="52"/>
                  </a:cubicBezTo>
                  <a:cubicBezTo>
                    <a:pt x="28" y="55"/>
                    <a:pt x="26" y="51"/>
                    <a:pt x="22" y="52"/>
                  </a:cubicBezTo>
                  <a:cubicBezTo>
                    <a:pt x="19" y="54"/>
                    <a:pt x="13" y="48"/>
                    <a:pt x="9" y="48"/>
                  </a:cubicBezTo>
                  <a:cubicBezTo>
                    <a:pt x="5" y="48"/>
                    <a:pt x="2" y="45"/>
                    <a:pt x="2" y="45"/>
                  </a:cubicBezTo>
                  <a:cubicBezTo>
                    <a:pt x="0" y="42"/>
                    <a:pt x="0" y="35"/>
                    <a:pt x="3" y="34"/>
                  </a:cubicBezTo>
                  <a:cubicBezTo>
                    <a:pt x="6" y="32"/>
                    <a:pt x="2" y="23"/>
                    <a:pt x="3" y="20"/>
                  </a:cubicBezTo>
                  <a:cubicBezTo>
                    <a:pt x="6" y="18"/>
                    <a:pt x="2" y="18"/>
                    <a:pt x="5" y="14"/>
                  </a:cubicBezTo>
                  <a:cubicBezTo>
                    <a:pt x="8" y="9"/>
                    <a:pt x="5" y="8"/>
                    <a:pt x="8" y="3"/>
                  </a:cubicBezTo>
                  <a:cubicBezTo>
                    <a:pt x="11" y="8"/>
                    <a:pt x="11" y="0"/>
                    <a:pt x="17" y="5"/>
                  </a:cubicBezTo>
                  <a:cubicBezTo>
                    <a:pt x="22" y="9"/>
                    <a:pt x="19" y="14"/>
                    <a:pt x="23" y="12"/>
                  </a:cubicBezTo>
                  <a:cubicBezTo>
                    <a:pt x="26" y="9"/>
                    <a:pt x="25" y="14"/>
                    <a:pt x="29" y="15"/>
                  </a:cubicBezTo>
                  <a:cubicBezTo>
                    <a:pt x="34" y="18"/>
                    <a:pt x="32" y="18"/>
                    <a:pt x="35" y="22"/>
                  </a:cubicBezTo>
                  <a:cubicBezTo>
                    <a:pt x="40" y="23"/>
                    <a:pt x="39" y="23"/>
                    <a:pt x="42" y="28"/>
                  </a:cubicBezTo>
                  <a:cubicBezTo>
                    <a:pt x="46" y="34"/>
                    <a:pt x="39" y="34"/>
                    <a:pt x="42" y="42"/>
                  </a:cubicBezTo>
                </a:path>
              </a:pathLst>
            </a:custGeom>
            <a:grpFill/>
            <a:ln w="6350" cmpd="sng">
              <a:solidFill>
                <a:schemeClr val="bg1"/>
              </a:solidFill>
              <a:round/>
              <a:headEnd/>
              <a:tailEnd/>
            </a:ln>
          </p:spPr>
          <p:txBody>
            <a:bodyPr/>
            <a:lstStyle/>
            <a:p>
              <a:endParaRPr lang="en-GB" dirty="0"/>
            </a:p>
          </p:txBody>
        </p:sp>
        <p:sp>
          <p:nvSpPr>
            <p:cNvPr id="219" name="Freeform 19"/>
            <p:cNvSpPr>
              <a:spLocks/>
            </p:cNvSpPr>
            <p:nvPr/>
          </p:nvSpPr>
          <p:spPr bwMode="auto">
            <a:xfrm>
              <a:off x="7858539" y="4536711"/>
              <a:ext cx="287922" cy="505293"/>
            </a:xfrm>
            <a:custGeom>
              <a:avLst/>
              <a:gdLst/>
              <a:ahLst/>
              <a:cxnLst>
                <a:cxn ang="0">
                  <a:pos x="93" y="42"/>
                </a:cxn>
                <a:cxn ang="0">
                  <a:pos x="85" y="42"/>
                </a:cxn>
                <a:cxn ang="0">
                  <a:pos x="71" y="49"/>
                </a:cxn>
                <a:cxn ang="0">
                  <a:pos x="64" y="66"/>
                </a:cxn>
                <a:cxn ang="0">
                  <a:pos x="67" y="91"/>
                </a:cxn>
                <a:cxn ang="0">
                  <a:pos x="74" y="96"/>
                </a:cxn>
                <a:cxn ang="0">
                  <a:pos x="85" y="96"/>
                </a:cxn>
                <a:cxn ang="0">
                  <a:pos x="88" y="108"/>
                </a:cxn>
                <a:cxn ang="0">
                  <a:pos x="96" y="108"/>
                </a:cxn>
                <a:cxn ang="0">
                  <a:pos x="102" y="124"/>
                </a:cxn>
                <a:cxn ang="0">
                  <a:pos x="100" y="138"/>
                </a:cxn>
                <a:cxn ang="0">
                  <a:pos x="97" y="149"/>
                </a:cxn>
                <a:cxn ang="0">
                  <a:pos x="97" y="160"/>
                </a:cxn>
                <a:cxn ang="0">
                  <a:pos x="96" y="172"/>
                </a:cxn>
                <a:cxn ang="0">
                  <a:pos x="93" y="175"/>
                </a:cxn>
                <a:cxn ang="0">
                  <a:pos x="88" y="181"/>
                </a:cxn>
                <a:cxn ang="0">
                  <a:pos x="80" y="174"/>
                </a:cxn>
                <a:cxn ang="0">
                  <a:pos x="65" y="161"/>
                </a:cxn>
                <a:cxn ang="0">
                  <a:pos x="50" y="149"/>
                </a:cxn>
                <a:cxn ang="0">
                  <a:pos x="42" y="135"/>
                </a:cxn>
                <a:cxn ang="0">
                  <a:pos x="35" y="119"/>
                </a:cxn>
                <a:cxn ang="0">
                  <a:pos x="30" y="108"/>
                </a:cxn>
                <a:cxn ang="0">
                  <a:pos x="23" y="85"/>
                </a:cxn>
                <a:cxn ang="0">
                  <a:pos x="14" y="70"/>
                </a:cxn>
                <a:cxn ang="0">
                  <a:pos x="4" y="57"/>
                </a:cxn>
                <a:cxn ang="0">
                  <a:pos x="3" y="52"/>
                </a:cxn>
                <a:cxn ang="0">
                  <a:pos x="11" y="34"/>
                </a:cxn>
                <a:cxn ang="0">
                  <a:pos x="9" y="43"/>
                </a:cxn>
                <a:cxn ang="0">
                  <a:pos x="15" y="45"/>
                </a:cxn>
                <a:cxn ang="0">
                  <a:pos x="21" y="48"/>
                </a:cxn>
                <a:cxn ang="0">
                  <a:pos x="26" y="35"/>
                </a:cxn>
                <a:cxn ang="0">
                  <a:pos x="47" y="18"/>
                </a:cxn>
                <a:cxn ang="0">
                  <a:pos x="50" y="1"/>
                </a:cxn>
                <a:cxn ang="0">
                  <a:pos x="55" y="4"/>
                </a:cxn>
                <a:cxn ang="0">
                  <a:pos x="61" y="12"/>
                </a:cxn>
                <a:cxn ang="0">
                  <a:pos x="70" y="25"/>
                </a:cxn>
                <a:cxn ang="0">
                  <a:pos x="85" y="23"/>
                </a:cxn>
                <a:cxn ang="0">
                  <a:pos x="91" y="28"/>
                </a:cxn>
                <a:cxn ang="0">
                  <a:pos x="88" y="39"/>
                </a:cxn>
                <a:cxn ang="0">
                  <a:pos x="93" y="42"/>
                </a:cxn>
              </a:cxnLst>
              <a:rect l="0" t="0" r="r" b="b"/>
              <a:pathLst>
                <a:path w="103" h="181">
                  <a:moveTo>
                    <a:pt x="93" y="42"/>
                  </a:moveTo>
                  <a:cubicBezTo>
                    <a:pt x="88" y="45"/>
                    <a:pt x="91" y="39"/>
                    <a:pt x="85" y="42"/>
                  </a:cubicBezTo>
                  <a:cubicBezTo>
                    <a:pt x="79" y="46"/>
                    <a:pt x="77" y="45"/>
                    <a:pt x="71" y="49"/>
                  </a:cubicBezTo>
                  <a:cubicBezTo>
                    <a:pt x="67" y="56"/>
                    <a:pt x="70" y="63"/>
                    <a:pt x="64" y="66"/>
                  </a:cubicBezTo>
                  <a:cubicBezTo>
                    <a:pt x="55" y="74"/>
                    <a:pt x="68" y="87"/>
                    <a:pt x="67" y="91"/>
                  </a:cubicBezTo>
                  <a:cubicBezTo>
                    <a:pt x="65" y="96"/>
                    <a:pt x="74" y="90"/>
                    <a:pt x="74" y="96"/>
                  </a:cubicBezTo>
                  <a:cubicBezTo>
                    <a:pt x="73" y="104"/>
                    <a:pt x="84" y="99"/>
                    <a:pt x="85" y="96"/>
                  </a:cubicBezTo>
                  <a:cubicBezTo>
                    <a:pt x="88" y="91"/>
                    <a:pt x="85" y="108"/>
                    <a:pt x="88" y="108"/>
                  </a:cubicBezTo>
                  <a:cubicBezTo>
                    <a:pt x="91" y="110"/>
                    <a:pt x="91" y="107"/>
                    <a:pt x="96" y="108"/>
                  </a:cubicBezTo>
                  <a:cubicBezTo>
                    <a:pt x="102" y="124"/>
                    <a:pt x="102" y="124"/>
                    <a:pt x="102" y="124"/>
                  </a:cubicBezTo>
                  <a:cubicBezTo>
                    <a:pt x="102" y="124"/>
                    <a:pt x="99" y="132"/>
                    <a:pt x="100" y="138"/>
                  </a:cubicBezTo>
                  <a:cubicBezTo>
                    <a:pt x="102" y="143"/>
                    <a:pt x="94" y="144"/>
                    <a:pt x="97" y="149"/>
                  </a:cubicBezTo>
                  <a:cubicBezTo>
                    <a:pt x="100" y="153"/>
                    <a:pt x="93" y="156"/>
                    <a:pt x="97" y="160"/>
                  </a:cubicBezTo>
                  <a:cubicBezTo>
                    <a:pt x="103" y="163"/>
                    <a:pt x="96" y="169"/>
                    <a:pt x="96" y="172"/>
                  </a:cubicBezTo>
                  <a:cubicBezTo>
                    <a:pt x="96" y="172"/>
                    <a:pt x="96" y="175"/>
                    <a:pt x="93" y="175"/>
                  </a:cubicBezTo>
                  <a:cubicBezTo>
                    <a:pt x="91" y="175"/>
                    <a:pt x="97" y="178"/>
                    <a:pt x="88" y="181"/>
                  </a:cubicBezTo>
                  <a:cubicBezTo>
                    <a:pt x="87" y="178"/>
                    <a:pt x="82" y="178"/>
                    <a:pt x="80" y="174"/>
                  </a:cubicBezTo>
                  <a:cubicBezTo>
                    <a:pt x="80" y="169"/>
                    <a:pt x="77" y="169"/>
                    <a:pt x="65" y="161"/>
                  </a:cubicBezTo>
                  <a:cubicBezTo>
                    <a:pt x="52" y="155"/>
                    <a:pt x="52" y="152"/>
                    <a:pt x="50" y="149"/>
                  </a:cubicBezTo>
                  <a:cubicBezTo>
                    <a:pt x="47" y="146"/>
                    <a:pt x="41" y="143"/>
                    <a:pt x="42" y="135"/>
                  </a:cubicBezTo>
                  <a:cubicBezTo>
                    <a:pt x="42" y="127"/>
                    <a:pt x="35" y="124"/>
                    <a:pt x="35" y="119"/>
                  </a:cubicBezTo>
                  <a:cubicBezTo>
                    <a:pt x="35" y="115"/>
                    <a:pt x="32" y="115"/>
                    <a:pt x="30" y="108"/>
                  </a:cubicBezTo>
                  <a:cubicBezTo>
                    <a:pt x="30" y="102"/>
                    <a:pt x="24" y="93"/>
                    <a:pt x="23" y="85"/>
                  </a:cubicBezTo>
                  <a:cubicBezTo>
                    <a:pt x="21" y="79"/>
                    <a:pt x="17" y="79"/>
                    <a:pt x="14" y="70"/>
                  </a:cubicBezTo>
                  <a:cubicBezTo>
                    <a:pt x="12" y="63"/>
                    <a:pt x="0" y="62"/>
                    <a:pt x="4" y="57"/>
                  </a:cubicBezTo>
                  <a:cubicBezTo>
                    <a:pt x="9" y="56"/>
                    <a:pt x="4" y="56"/>
                    <a:pt x="3" y="52"/>
                  </a:cubicBezTo>
                  <a:cubicBezTo>
                    <a:pt x="1" y="48"/>
                    <a:pt x="1" y="43"/>
                    <a:pt x="11" y="34"/>
                  </a:cubicBezTo>
                  <a:cubicBezTo>
                    <a:pt x="14" y="40"/>
                    <a:pt x="8" y="40"/>
                    <a:pt x="9" y="43"/>
                  </a:cubicBezTo>
                  <a:cubicBezTo>
                    <a:pt x="9" y="46"/>
                    <a:pt x="11" y="43"/>
                    <a:pt x="15" y="45"/>
                  </a:cubicBezTo>
                  <a:cubicBezTo>
                    <a:pt x="18" y="45"/>
                    <a:pt x="18" y="51"/>
                    <a:pt x="21" y="48"/>
                  </a:cubicBezTo>
                  <a:cubicBezTo>
                    <a:pt x="24" y="45"/>
                    <a:pt x="21" y="45"/>
                    <a:pt x="26" y="35"/>
                  </a:cubicBezTo>
                  <a:cubicBezTo>
                    <a:pt x="30" y="28"/>
                    <a:pt x="42" y="25"/>
                    <a:pt x="47" y="18"/>
                  </a:cubicBezTo>
                  <a:cubicBezTo>
                    <a:pt x="50" y="11"/>
                    <a:pt x="50" y="9"/>
                    <a:pt x="50" y="1"/>
                  </a:cubicBezTo>
                  <a:cubicBezTo>
                    <a:pt x="52" y="0"/>
                    <a:pt x="52" y="3"/>
                    <a:pt x="55" y="4"/>
                  </a:cubicBezTo>
                  <a:cubicBezTo>
                    <a:pt x="59" y="6"/>
                    <a:pt x="56" y="9"/>
                    <a:pt x="61" y="12"/>
                  </a:cubicBezTo>
                  <a:cubicBezTo>
                    <a:pt x="67" y="15"/>
                    <a:pt x="65" y="25"/>
                    <a:pt x="70" y="25"/>
                  </a:cubicBezTo>
                  <a:cubicBezTo>
                    <a:pt x="76" y="25"/>
                    <a:pt x="79" y="21"/>
                    <a:pt x="85" y="23"/>
                  </a:cubicBezTo>
                  <a:cubicBezTo>
                    <a:pt x="93" y="26"/>
                    <a:pt x="93" y="26"/>
                    <a:pt x="91" y="28"/>
                  </a:cubicBezTo>
                  <a:cubicBezTo>
                    <a:pt x="88" y="34"/>
                    <a:pt x="85" y="40"/>
                    <a:pt x="88" y="39"/>
                  </a:cubicBezTo>
                  <a:cubicBezTo>
                    <a:pt x="91" y="39"/>
                    <a:pt x="91" y="40"/>
                    <a:pt x="93" y="42"/>
                  </a:cubicBezTo>
                </a:path>
              </a:pathLst>
            </a:custGeom>
            <a:grpFill/>
            <a:ln w="6350" cmpd="sng">
              <a:solidFill>
                <a:schemeClr val="bg1"/>
              </a:solidFill>
              <a:round/>
              <a:headEnd/>
              <a:tailEnd/>
            </a:ln>
          </p:spPr>
          <p:txBody>
            <a:bodyPr/>
            <a:lstStyle/>
            <a:p>
              <a:endParaRPr lang="en-GB" dirty="0"/>
            </a:p>
          </p:txBody>
        </p:sp>
        <p:sp>
          <p:nvSpPr>
            <p:cNvPr id="220" name="Freeform 20"/>
            <p:cNvSpPr>
              <a:spLocks/>
            </p:cNvSpPr>
            <p:nvPr/>
          </p:nvSpPr>
          <p:spPr bwMode="auto">
            <a:xfrm>
              <a:off x="7908925" y="4196970"/>
              <a:ext cx="276405" cy="457787"/>
            </a:xfrm>
            <a:custGeom>
              <a:avLst/>
              <a:gdLst/>
              <a:ahLst/>
              <a:cxnLst>
                <a:cxn ang="0">
                  <a:pos x="64" y="6"/>
                </a:cxn>
                <a:cxn ang="0">
                  <a:pos x="61" y="2"/>
                </a:cxn>
                <a:cxn ang="0">
                  <a:pos x="52" y="8"/>
                </a:cxn>
                <a:cxn ang="0">
                  <a:pos x="40" y="13"/>
                </a:cxn>
                <a:cxn ang="0">
                  <a:pos x="34" y="14"/>
                </a:cxn>
                <a:cxn ang="0">
                  <a:pos x="29" y="25"/>
                </a:cxn>
                <a:cxn ang="0">
                  <a:pos x="25" y="33"/>
                </a:cxn>
                <a:cxn ang="0">
                  <a:pos x="20" y="41"/>
                </a:cxn>
                <a:cxn ang="0">
                  <a:pos x="16" y="38"/>
                </a:cxn>
                <a:cxn ang="0">
                  <a:pos x="17" y="45"/>
                </a:cxn>
                <a:cxn ang="0">
                  <a:pos x="16" y="48"/>
                </a:cxn>
                <a:cxn ang="0">
                  <a:pos x="13" y="47"/>
                </a:cxn>
                <a:cxn ang="0">
                  <a:pos x="11" y="52"/>
                </a:cxn>
                <a:cxn ang="0">
                  <a:pos x="13" y="55"/>
                </a:cxn>
                <a:cxn ang="0">
                  <a:pos x="14" y="58"/>
                </a:cxn>
                <a:cxn ang="0">
                  <a:pos x="16" y="64"/>
                </a:cxn>
                <a:cxn ang="0">
                  <a:pos x="14" y="73"/>
                </a:cxn>
                <a:cxn ang="0">
                  <a:pos x="16" y="87"/>
                </a:cxn>
                <a:cxn ang="0">
                  <a:pos x="11" y="98"/>
                </a:cxn>
                <a:cxn ang="0">
                  <a:pos x="5" y="103"/>
                </a:cxn>
                <a:cxn ang="0">
                  <a:pos x="3" y="109"/>
                </a:cxn>
                <a:cxn ang="0">
                  <a:pos x="13" y="115"/>
                </a:cxn>
                <a:cxn ang="0">
                  <a:pos x="16" y="119"/>
                </a:cxn>
                <a:cxn ang="0">
                  <a:pos x="23" y="120"/>
                </a:cxn>
                <a:cxn ang="0">
                  <a:pos x="26" y="120"/>
                </a:cxn>
                <a:cxn ang="0">
                  <a:pos x="32" y="123"/>
                </a:cxn>
                <a:cxn ang="0">
                  <a:pos x="37" y="126"/>
                </a:cxn>
                <a:cxn ang="0">
                  <a:pos x="43" y="134"/>
                </a:cxn>
                <a:cxn ang="0">
                  <a:pos x="52" y="147"/>
                </a:cxn>
                <a:cxn ang="0">
                  <a:pos x="67" y="145"/>
                </a:cxn>
                <a:cxn ang="0">
                  <a:pos x="73" y="150"/>
                </a:cxn>
                <a:cxn ang="0">
                  <a:pos x="70" y="161"/>
                </a:cxn>
                <a:cxn ang="0">
                  <a:pos x="75" y="164"/>
                </a:cxn>
                <a:cxn ang="0">
                  <a:pos x="78" y="140"/>
                </a:cxn>
                <a:cxn ang="0">
                  <a:pos x="78" y="129"/>
                </a:cxn>
                <a:cxn ang="0">
                  <a:pos x="73" y="119"/>
                </a:cxn>
                <a:cxn ang="0">
                  <a:pos x="78" y="115"/>
                </a:cxn>
                <a:cxn ang="0">
                  <a:pos x="81" y="117"/>
                </a:cxn>
                <a:cxn ang="0">
                  <a:pos x="80" y="112"/>
                </a:cxn>
                <a:cxn ang="0">
                  <a:pos x="75" y="112"/>
                </a:cxn>
                <a:cxn ang="0">
                  <a:pos x="75" y="106"/>
                </a:cxn>
                <a:cxn ang="0">
                  <a:pos x="89" y="106"/>
                </a:cxn>
                <a:cxn ang="0">
                  <a:pos x="90" y="105"/>
                </a:cxn>
                <a:cxn ang="0">
                  <a:pos x="95" y="101"/>
                </a:cxn>
                <a:cxn ang="0">
                  <a:pos x="99" y="111"/>
                </a:cxn>
                <a:cxn ang="0">
                  <a:pos x="95" y="98"/>
                </a:cxn>
                <a:cxn ang="0">
                  <a:pos x="92" y="95"/>
                </a:cxn>
                <a:cxn ang="0">
                  <a:pos x="95" y="90"/>
                </a:cxn>
                <a:cxn ang="0">
                  <a:pos x="92" y="81"/>
                </a:cxn>
                <a:cxn ang="0">
                  <a:pos x="95" y="62"/>
                </a:cxn>
                <a:cxn ang="0">
                  <a:pos x="80" y="62"/>
                </a:cxn>
                <a:cxn ang="0">
                  <a:pos x="72" y="55"/>
                </a:cxn>
                <a:cxn ang="0">
                  <a:pos x="61" y="55"/>
                </a:cxn>
                <a:cxn ang="0">
                  <a:pos x="55" y="50"/>
                </a:cxn>
                <a:cxn ang="0">
                  <a:pos x="55" y="41"/>
                </a:cxn>
                <a:cxn ang="0">
                  <a:pos x="49" y="33"/>
                </a:cxn>
                <a:cxn ang="0">
                  <a:pos x="49" y="30"/>
                </a:cxn>
                <a:cxn ang="0">
                  <a:pos x="55" y="14"/>
                </a:cxn>
                <a:cxn ang="0">
                  <a:pos x="64" y="6"/>
                </a:cxn>
              </a:cxnLst>
              <a:rect l="0" t="0" r="r" b="b"/>
              <a:pathLst>
                <a:path w="99" h="164">
                  <a:moveTo>
                    <a:pt x="64" y="6"/>
                  </a:moveTo>
                  <a:cubicBezTo>
                    <a:pt x="66" y="5"/>
                    <a:pt x="67" y="0"/>
                    <a:pt x="61" y="2"/>
                  </a:cubicBezTo>
                  <a:cubicBezTo>
                    <a:pt x="57" y="2"/>
                    <a:pt x="60" y="3"/>
                    <a:pt x="52" y="8"/>
                  </a:cubicBezTo>
                  <a:cubicBezTo>
                    <a:pt x="43" y="16"/>
                    <a:pt x="42" y="8"/>
                    <a:pt x="40" y="13"/>
                  </a:cubicBezTo>
                  <a:cubicBezTo>
                    <a:pt x="38" y="17"/>
                    <a:pt x="35" y="11"/>
                    <a:pt x="34" y="14"/>
                  </a:cubicBezTo>
                  <a:cubicBezTo>
                    <a:pt x="32" y="17"/>
                    <a:pt x="29" y="17"/>
                    <a:pt x="29" y="25"/>
                  </a:cubicBezTo>
                  <a:cubicBezTo>
                    <a:pt x="31" y="34"/>
                    <a:pt x="26" y="28"/>
                    <a:pt x="25" y="33"/>
                  </a:cubicBezTo>
                  <a:cubicBezTo>
                    <a:pt x="25" y="38"/>
                    <a:pt x="19" y="36"/>
                    <a:pt x="20" y="41"/>
                  </a:cubicBezTo>
                  <a:cubicBezTo>
                    <a:pt x="22" y="48"/>
                    <a:pt x="19" y="42"/>
                    <a:pt x="16" y="38"/>
                  </a:cubicBezTo>
                  <a:cubicBezTo>
                    <a:pt x="14" y="41"/>
                    <a:pt x="19" y="45"/>
                    <a:pt x="17" y="45"/>
                  </a:cubicBezTo>
                  <a:cubicBezTo>
                    <a:pt x="16" y="45"/>
                    <a:pt x="17" y="47"/>
                    <a:pt x="16" y="48"/>
                  </a:cubicBezTo>
                  <a:cubicBezTo>
                    <a:pt x="14" y="50"/>
                    <a:pt x="13" y="47"/>
                    <a:pt x="13" y="47"/>
                  </a:cubicBezTo>
                  <a:cubicBezTo>
                    <a:pt x="11" y="50"/>
                    <a:pt x="13" y="48"/>
                    <a:pt x="11" y="52"/>
                  </a:cubicBezTo>
                  <a:cubicBezTo>
                    <a:pt x="13" y="53"/>
                    <a:pt x="13" y="53"/>
                    <a:pt x="13" y="55"/>
                  </a:cubicBezTo>
                  <a:cubicBezTo>
                    <a:pt x="13" y="56"/>
                    <a:pt x="13" y="56"/>
                    <a:pt x="14" y="58"/>
                  </a:cubicBezTo>
                  <a:cubicBezTo>
                    <a:pt x="19" y="59"/>
                    <a:pt x="14" y="62"/>
                    <a:pt x="16" y="64"/>
                  </a:cubicBezTo>
                  <a:cubicBezTo>
                    <a:pt x="19" y="69"/>
                    <a:pt x="13" y="66"/>
                    <a:pt x="14" y="73"/>
                  </a:cubicBezTo>
                  <a:cubicBezTo>
                    <a:pt x="16" y="81"/>
                    <a:pt x="13" y="86"/>
                    <a:pt x="16" y="87"/>
                  </a:cubicBezTo>
                  <a:cubicBezTo>
                    <a:pt x="17" y="87"/>
                    <a:pt x="14" y="98"/>
                    <a:pt x="11" y="98"/>
                  </a:cubicBezTo>
                  <a:cubicBezTo>
                    <a:pt x="7" y="98"/>
                    <a:pt x="5" y="98"/>
                    <a:pt x="5" y="103"/>
                  </a:cubicBezTo>
                  <a:cubicBezTo>
                    <a:pt x="7" y="106"/>
                    <a:pt x="0" y="103"/>
                    <a:pt x="3" y="109"/>
                  </a:cubicBezTo>
                  <a:cubicBezTo>
                    <a:pt x="10" y="114"/>
                    <a:pt x="11" y="115"/>
                    <a:pt x="13" y="115"/>
                  </a:cubicBezTo>
                  <a:cubicBezTo>
                    <a:pt x="13" y="115"/>
                    <a:pt x="16" y="117"/>
                    <a:pt x="16" y="119"/>
                  </a:cubicBezTo>
                  <a:cubicBezTo>
                    <a:pt x="16" y="120"/>
                    <a:pt x="23" y="122"/>
                    <a:pt x="23" y="120"/>
                  </a:cubicBezTo>
                  <a:cubicBezTo>
                    <a:pt x="23" y="119"/>
                    <a:pt x="25" y="117"/>
                    <a:pt x="26" y="120"/>
                  </a:cubicBezTo>
                  <a:cubicBezTo>
                    <a:pt x="28" y="123"/>
                    <a:pt x="29" y="123"/>
                    <a:pt x="32" y="123"/>
                  </a:cubicBezTo>
                  <a:cubicBezTo>
                    <a:pt x="34" y="122"/>
                    <a:pt x="34" y="125"/>
                    <a:pt x="37" y="126"/>
                  </a:cubicBezTo>
                  <a:cubicBezTo>
                    <a:pt x="42" y="128"/>
                    <a:pt x="38" y="131"/>
                    <a:pt x="43" y="134"/>
                  </a:cubicBezTo>
                  <a:cubicBezTo>
                    <a:pt x="49" y="137"/>
                    <a:pt x="48" y="147"/>
                    <a:pt x="52" y="147"/>
                  </a:cubicBezTo>
                  <a:cubicBezTo>
                    <a:pt x="58" y="147"/>
                    <a:pt x="61" y="144"/>
                    <a:pt x="67" y="145"/>
                  </a:cubicBezTo>
                  <a:cubicBezTo>
                    <a:pt x="75" y="148"/>
                    <a:pt x="75" y="148"/>
                    <a:pt x="73" y="150"/>
                  </a:cubicBezTo>
                  <a:cubicBezTo>
                    <a:pt x="70" y="156"/>
                    <a:pt x="67" y="162"/>
                    <a:pt x="70" y="161"/>
                  </a:cubicBezTo>
                  <a:cubicBezTo>
                    <a:pt x="73" y="161"/>
                    <a:pt x="73" y="162"/>
                    <a:pt x="75" y="164"/>
                  </a:cubicBezTo>
                  <a:cubicBezTo>
                    <a:pt x="75" y="162"/>
                    <a:pt x="76" y="147"/>
                    <a:pt x="78" y="140"/>
                  </a:cubicBezTo>
                  <a:cubicBezTo>
                    <a:pt x="80" y="133"/>
                    <a:pt x="76" y="133"/>
                    <a:pt x="78" y="129"/>
                  </a:cubicBezTo>
                  <a:cubicBezTo>
                    <a:pt x="78" y="126"/>
                    <a:pt x="75" y="131"/>
                    <a:pt x="73" y="119"/>
                  </a:cubicBezTo>
                  <a:cubicBezTo>
                    <a:pt x="73" y="115"/>
                    <a:pt x="76" y="117"/>
                    <a:pt x="78" y="115"/>
                  </a:cubicBezTo>
                  <a:cubicBezTo>
                    <a:pt x="78" y="115"/>
                    <a:pt x="80" y="117"/>
                    <a:pt x="81" y="117"/>
                  </a:cubicBezTo>
                  <a:cubicBezTo>
                    <a:pt x="81" y="119"/>
                    <a:pt x="81" y="112"/>
                    <a:pt x="80" y="112"/>
                  </a:cubicBezTo>
                  <a:cubicBezTo>
                    <a:pt x="76" y="112"/>
                    <a:pt x="75" y="112"/>
                    <a:pt x="75" y="112"/>
                  </a:cubicBezTo>
                  <a:cubicBezTo>
                    <a:pt x="75" y="106"/>
                    <a:pt x="75" y="106"/>
                    <a:pt x="75" y="106"/>
                  </a:cubicBezTo>
                  <a:cubicBezTo>
                    <a:pt x="89" y="106"/>
                    <a:pt x="89" y="106"/>
                    <a:pt x="89" y="106"/>
                  </a:cubicBezTo>
                  <a:cubicBezTo>
                    <a:pt x="87" y="105"/>
                    <a:pt x="87" y="101"/>
                    <a:pt x="90" y="105"/>
                  </a:cubicBezTo>
                  <a:cubicBezTo>
                    <a:pt x="92" y="108"/>
                    <a:pt x="93" y="101"/>
                    <a:pt x="95" y="101"/>
                  </a:cubicBezTo>
                  <a:cubicBezTo>
                    <a:pt x="99" y="108"/>
                    <a:pt x="95" y="112"/>
                    <a:pt x="99" y="111"/>
                  </a:cubicBezTo>
                  <a:cubicBezTo>
                    <a:pt x="96" y="101"/>
                    <a:pt x="98" y="100"/>
                    <a:pt x="95" y="98"/>
                  </a:cubicBezTo>
                  <a:cubicBezTo>
                    <a:pt x="93" y="97"/>
                    <a:pt x="93" y="95"/>
                    <a:pt x="92" y="95"/>
                  </a:cubicBezTo>
                  <a:cubicBezTo>
                    <a:pt x="90" y="97"/>
                    <a:pt x="90" y="95"/>
                    <a:pt x="95" y="90"/>
                  </a:cubicBezTo>
                  <a:cubicBezTo>
                    <a:pt x="96" y="89"/>
                    <a:pt x="93" y="87"/>
                    <a:pt x="92" y="81"/>
                  </a:cubicBezTo>
                  <a:cubicBezTo>
                    <a:pt x="89" y="72"/>
                    <a:pt x="96" y="62"/>
                    <a:pt x="95" y="62"/>
                  </a:cubicBezTo>
                  <a:cubicBezTo>
                    <a:pt x="87" y="61"/>
                    <a:pt x="87" y="64"/>
                    <a:pt x="80" y="62"/>
                  </a:cubicBezTo>
                  <a:cubicBezTo>
                    <a:pt x="76" y="62"/>
                    <a:pt x="75" y="53"/>
                    <a:pt x="72" y="55"/>
                  </a:cubicBezTo>
                  <a:cubicBezTo>
                    <a:pt x="70" y="56"/>
                    <a:pt x="69" y="53"/>
                    <a:pt x="61" y="55"/>
                  </a:cubicBezTo>
                  <a:cubicBezTo>
                    <a:pt x="55" y="55"/>
                    <a:pt x="60" y="52"/>
                    <a:pt x="55" y="50"/>
                  </a:cubicBezTo>
                  <a:cubicBezTo>
                    <a:pt x="52" y="50"/>
                    <a:pt x="58" y="42"/>
                    <a:pt x="55" y="41"/>
                  </a:cubicBezTo>
                  <a:cubicBezTo>
                    <a:pt x="51" y="38"/>
                    <a:pt x="54" y="31"/>
                    <a:pt x="49" y="33"/>
                  </a:cubicBezTo>
                  <a:cubicBezTo>
                    <a:pt x="46" y="33"/>
                    <a:pt x="48" y="33"/>
                    <a:pt x="49" y="30"/>
                  </a:cubicBezTo>
                  <a:cubicBezTo>
                    <a:pt x="52" y="28"/>
                    <a:pt x="51" y="16"/>
                    <a:pt x="55" y="14"/>
                  </a:cubicBezTo>
                  <a:cubicBezTo>
                    <a:pt x="60" y="11"/>
                    <a:pt x="54" y="8"/>
                    <a:pt x="64" y="6"/>
                  </a:cubicBezTo>
                </a:path>
              </a:pathLst>
            </a:custGeom>
            <a:grpFill/>
            <a:ln w="6350" cmpd="sng">
              <a:solidFill>
                <a:schemeClr val="bg1"/>
              </a:solidFill>
              <a:round/>
              <a:headEnd/>
              <a:tailEnd/>
            </a:ln>
          </p:spPr>
          <p:txBody>
            <a:bodyPr/>
            <a:lstStyle/>
            <a:p>
              <a:endParaRPr lang="en-GB" dirty="0"/>
            </a:p>
          </p:txBody>
        </p:sp>
        <p:sp>
          <p:nvSpPr>
            <p:cNvPr id="221" name="Freeform 21"/>
            <p:cNvSpPr>
              <a:spLocks/>
            </p:cNvSpPr>
            <p:nvPr/>
          </p:nvSpPr>
          <p:spPr bwMode="auto">
            <a:xfrm>
              <a:off x="8038490" y="4194090"/>
              <a:ext cx="309516" cy="329664"/>
            </a:xfrm>
            <a:custGeom>
              <a:avLst/>
              <a:gdLst/>
              <a:ahLst/>
              <a:cxnLst>
                <a:cxn ang="0">
                  <a:pos x="102" y="73"/>
                </a:cxn>
                <a:cxn ang="0">
                  <a:pos x="88" y="84"/>
                </a:cxn>
                <a:cxn ang="0">
                  <a:pos x="82" y="87"/>
                </a:cxn>
                <a:cxn ang="0">
                  <a:pos x="71" y="85"/>
                </a:cxn>
                <a:cxn ang="0">
                  <a:pos x="77" y="99"/>
                </a:cxn>
                <a:cxn ang="0">
                  <a:pos x="77" y="104"/>
                </a:cxn>
                <a:cxn ang="0">
                  <a:pos x="71" y="110"/>
                </a:cxn>
                <a:cxn ang="0">
                  <a:pos x="62" y="117"/>
                </a:cxn>
                <a:cxn ang="0">
                  <a:pos x="53" y="112"/>
                </a:cxn>
                <a:cxn ang="0">
                  <a:pos x="48" y="99"/>
                </a:cxn>
                <a:cxn ang="0">
                  <a:pos x="45" y="96"/>
                </a:cxn>
                <a:cxn ang="0">
                  <a:pos x="48" y="92"/>
                </a:cxn>
                <a:cxn ang="0">
                  <a:pos x="45" y="82"/>
                </a:cxn>
                <a:cxn ang="0">
                  <a:pos x="48" y="64"/>
                </a:cxn>
                <a:cxn ang="0">
                  <a:pos x="33" y="64"/>
                </a:cxn>
                <a:cxn ang="0">
                  <a:pos x="26" y="56"/>
                </a:cxn>
                <a:cxn ang="0">
                  <a:pos x="15" y="56"/>
                </a:cxn>
                <a:cxn ang="0">
                  <a:pos x="9" y="51"/>
                </a:cxn>
                <a:cxn ang="0">
                  <a:pos x="9" y="42"/>
                </a:cxn>
                <a:cxn ang="0">
                  <a:pos x="3" y="34"/>
                </a:cxn>
                <a:cxn ang="0">
                  <a:pos x="3" y="31"/>
                </a:cxn>
                <a:cxn ang="0">
                  <a:pos x="9" y="15"/>
                </a:cxn>
                <a:cxn ang="0">
                  <a:pos x="18" y="7"/>
                </a:cxn>
                <a:cxn ang="0">
                  <a:pos x="14" y="14"/>
                </a:cxn>
                <a:cxn ang="0">
                  <a:pos x="15" y="17"/>
                </a:cxn>
                <a:cxn ang="0">
                  <a:pos x="23" y="14"/>
                </a:cxn>
                <a:cxn ang="0">
                  <a:pos x="26" y="9"/>
                </a:cxn>
                <a:cxn ang="0">
                  <a:pos x="30" y="6"/>
                </a:cxn>
                <a:cxn ang="0">
                  <a:pos x="41" y="18"/>
                </a:cxn>
                <a:cxn ang="0">
                  <a:pos x="59" y="21"/>
                </a:cxn>
                <a:cxn ang="0">
                  <a:pos x="71" y="23"/>
                </a:cxn>
                <a:cxn ang="0">
                  <a:pos x="77" y="18"/>
                </a:cxn>
                <a:cxn ang="0">
                  <a:pos x="88" y="18"/>
                </a:cxn>
                <a:cxn ang="0">
                  <a:pos x="86" y="20"/>
                </a:cxn>
                <a:cxn ang="0">
                  <a:pos x="91" y="26"/>
                </a:cxn>
                <a:cxn ang="0">
                  <a:pos x="97" y="29"/>
                </a:cxn>
                <a:cxn ang="0">
                  <a:pos x="100" y="34"/>
                </a:cxn>
                <a:cxn ang="0">
                  <a:pos x="97" y="40"/>
                </a:cxn>
                <a:cxn ang="0">
                  <a:pos x="108" y="40"/>
                </a:cxn>
                <a:cxn ang="0">
                  <a:pos x="102" y="50"/>
                </a:cxn>
                <a:cxn ang="0">
                  <a:pos x="105" y="54"/>
                </a:cxn>
                <a:cxn ang="0">
                  <a:pos x="102" y="57"/>
                </a:cxn>
                <a:cxn ang="0">
                  <a:pos x="99" y="62"/>
                </a:cxn>
                <a:cxn ang="0">
                  <a:pos x="102" y="73"/>
                </a:cxn>
              </a:cxnLst>
              <a:rect l="0" t="0" r="r" b="b"/>
              <a:pathLst>
                <a:path w="111" h="118">
                  <a:moveTo>
                    <a:pt x="102" y="73"/>
                  </a:moveTo>
                  <a:cubicBezTo>
                    <a:pt x="103" y="79"/>
                    <a:pt x="92" y="84"/>
                    <a:pt x="88" y="84"/>
                  </a:cubicBezTo>
                  <a:cubicBezTo>
                    <a:pt x="83" y="82"/>
                    <a:pt x="90" y="92"/>
                    <a:pt x="82" y="87"/>
                  </a:cubicBezTo>
                  <a:cubicBezTo>
                    <a:pt x="76" y="84"/>
                    <a:pt x="68" y="81"/>
                    <a:pt x="71" y="85"/>
                  </a:cubicBezTo>
                  <a:cubicBezTo>
                    <a:pt x="74" y="90"/>
                    <a:pt x="74" y="101"/>
                    <a:pt x="77" y="99"/>
                  </a:cubicBezTo>
                  <a:cubicBezTo>
                    <a:pt x="80" y="98"/>
                    <a:pt x="82" y="101"/>
                    <a:pt x="77" y="104"/>
                  </a:cubicBezTo>
                  <a:cubicBezTo>
                    <a:pt x="73" y="106"/>
                    <a:pt x="77" y="110"/>
                    <a:pt x="71" y="110"/>
                  </a:cubicBezTo>
                  <a:cubicBezTo>
                    <a:pt x="65" y="112"/>
                    <a:pt x="67" y="118"/>
                    <a:pt x="62" y="117"/>
                  </a:cubicBezTo>
                  <a:cubicBezTo>
                    <a:pt x="59" y="115"/>
                    <a:pt x="56" y="118"/>
                    <a:pt x="53" y="112"/>
                  </a:cubicBezTo>
                  <a:cubicBezTo>
                    <a:pt x="50" y="103"/>
                    <a:pt x="51" y="101"/>
                    <a:pt x="48" y="99"/>
                  </a:cubicBezTo>
                  <a:cubicBezTo>
                    <a:pt x="47" y="98"/>
                    <a:pt x="47" y="96"/>
                    <a:pt x="45" y="96"/>
                  </a:cubicBezTo>
                  <a:cubicBezTo>
                    <a:pt x="44" y="98"/>
                    <a:pt x="44" y="96"/>
                    <a:pt x="48" y="92"/>
                  </a:cubicBezTo>
                  <a:cubicBezTo>
                    <a:pt x="50" y="90"/>
                    <a:pt x="47" y="89"/>
                    <a:pt x="45" y="82"/>
                  </a:cubicBezTo>
                  <a:cubicBezTo>
                    <a:pt x="42" y="73"/>
                    <a:pt x="50" y="64"/>
                    <a:pt x="48" y="64"/>
                  </a:cubicBezTo>
                  <a:cubicBezTo>
                    <a:pt x="41" y="62"/>
                    <a:pt x="41" y="65"/>
                    <a:pt x="33" y="64"/>
                  </a:cubicBezTo>
                  <a:cubicBezTo>
                    <a:pt x="30" y="64"/>
                    <a:pt x="29" y="54"/>
                    <a:pt x="26" y="56"/>
                  </a:cubicBezTo>
                  <a:cubicBezTo>
                    <a:pt x="24" y="57"/>
                    <a:pt x="23" y="54"/>
                    <a:pt x="15" y="56"/>
                  </a:cubicBezTo>
                  <a:cubicBezTo>
                    <a:pt x="9" y="56"/>
                    <a:pt x="14" y="53"/>
                    <a:pt x="9" y="51"/>
                  </a:cubicBezTo>
                  <a:cubicBezTo>
                    <a:pt x="6" y="51"/>
                    <a:pt x="12" y="43"/>
                    <a:pt x="9" y="42"/>
                  </a:cubicBezTo>
                  <a:cubicBezTo>
                    <a:pt x="4" y="39"/>
                    <a:pt x="7" y="32"/>
                    <a:pt x="3" y="34"/>
                  </a:cubicBezTo>
                  <a:cubicBezTo>
                    <a:pt x="0" y="34"/>
                    <a:pt x="1" y="34"/>
                    <a:pt x="3" y="31"/>
                  </a:cubicBezTo>
                  <a:cubicBezTo>
                    <a:pt x="6" y="29"/>
                    <a:pt x="4" y="17"/>
                    <a:pt x="9" y="15"/>
                  </a:cubicBezTo>
                  <a:cubicBezTo>
                    <a:pt x="14" y="12"/>
                    <a:pt x="7" y="9"/>
                    <a:pt x="18" y="7"/>
                  </a:cubicBezTo>
                  <a:cubicBezTo>
                    <a:pt x="15" y="9"/>
                    <a:pt x="10" y="11"/>
                    <a:pt x="14" y="14"/>
                  </a:cubicBezTo>
                  <a:cubicBezTo>
                    <a:pt x="14" y="14"/>
                    <a:pt x="15" y="15"/>
                    <a:pt x="15" y="17"/>
                  </a:cubicBezTo>
                  <a:cubicBezTo>
                    <a:pt x="15" y="21"/>
                    <a:pt x="17" y="15"/>
                    <a:pt x="23" y="14"/>
                  </a:cubicBezTo>
                  <a:cubicBezTo>
                    <a:pt x="30" y="12"/>
                    <a:pt x="27" y="11"/>
                    <a:pt x="26" y="9"/>
                  </a:cubicBezTo>
                  <a:cubicBezTo>
                    <a:pt x="26" y="6"/>
                    <a:pt x="29" y="0"/>
                    <a:pt x="30" y="6"/>
                  </a:cubicBezTo>
                  <a:cubicBezTo>
                    <a:pt x="33" y="14"/>
                    <a:pt x="41" y="9"/>
                    <a:pt x="41" y="18"/>
                  </a:cubicBezTo>
                  <a:cubicBezTo>
                    <a:pt x="41" y="26"/>
                    <a:pt x="56" y="15"/>
                    <a:pt x="59" y="21"/>
                  </a:cubicBezTo>
                  <a:cubicBezTo>
                    <a:pt x="64" y="26"/>
                    <a:pt x="68" y="25"/>
                    <a:pt x="71" y="23"/>
                  </a:cubicBezTo>
                  <a:cubicBezTo>
                    <a:pt x="74" y="21"/>
                    <a:pt x="70" y="18"/>
                    <a:pt x="77" y="18"/>
                  </a:cubicBezTo>
                  <a:cubicBezTo>
                    <a:pt x="85" y="18"/>
                    <a:pt x="82" y="17"/>
                    <a:pt x="88" y="18"/>
                  </a:cubicBezTo>
                  <a:cubicBezTo>
                    <a:pt x="94" y="18"/>
                    <a:pt x="92" y="20"/>
                    <a:pt x="86" y="20"/>
                  </a:cubicBezTo>
                  <a:cubicBezTo>
                    <a:pt x="80" y="21"/>
                    <a:pt x="90" y="25"/>
                    <a:pt x="91" y="26"/>
                  </a:cubicBezTo>
                  <a:cubicBezTo>
                    <a:pt x="92" y="29"/>
                    <a:pt x="96" y="26"/>
                    <a:pt x="97" y="29"/>
                  </a:cubicBezTo>
                  <a:cubicBezTo>
                    <a:pt x="99" y="32"/>
                    <a:pt x="103" y="31"/>
                    <a:pt x="100" y="34"/>
                  </a:cubicBezTo>
                  <a:cubicBezTo>
                    <a:pt x="97" y="36"/>
                    <a:pt x="99" y="37"/>
                    <a:pt x="97" y="40"/>
                  </a:cubicBezTo>
                  <a:cubicBezTo>
                    <a:pt x="94" y="43"/>
                    <a:pt x="103" y="37"/>
                    <a:pt x="108" y="40"/>
                  </a:cubicBezTo>
                  <a:cubicBezTo>
                    <a:pt x="111" y="45"/>
                    <a:pt x="103" y="46"/>
                    <a:pt x="102" y="50"/>
                  </a:cubicBezTo>
                  <a:cubicBezTo>
                    <a:pt x="100" y="51"/>
                    <a:pt x="103" y="51"/>
                    <a:pt x="105" y="54"/>
                  </a:cubicBezTo>
                  <a:cubicBezTo>
                    <a:pt x="105" y="56"/>
                    <a:pt x="105" y="56"/>
                    <a:pt x="102" y="57"/>
                  </a:cubicBezTo>
                  <a:cubicBezTo>
                    <a:pt x="97" y="59"/>
                    <a:pt x="97" y="57"/>
                    <a:pt x="99" y="62"/>
                  </a:cubicBezTo>
                  <a:cubicBezTo>
                    <a:pt x="100" y="67"/>
                    <a:pt x="91" y="64"/>
                    <a:pt x="102" y="73"/>
                  </a:cubicBezTo>
                </a:path>
              </a:pathLst>
            </a:custGeom>
            <a:grpFill/>
            <a:ln w="6350" cmpd="sng">
              <a:solidFill>
                <a:schemeClr val="bg1"/>
              </a:solidFill>
              <a:round/>
              <a:headEnd/>
              <a:tailEnd/>
            </a:ln>
          </p:spPr>
          <p:txBody>
            <a:bodyPr/>
            <a:lstStyle/>
            <a:p>
              <a:endParaRPr lang="en-GB" dirty="0"/>
            </a:p>
          </p:txBody>
        </p:sp>
        <p:sp>
          <p:nvSpPr>
            <p:cNvPr id="222" name="Freeform 22"/>
            <p:cNvSpPr>
              <a:spLocks/>
            </p:cNvSpPr>
            <p:nvPr/>
          </p:nvSpPr>
          <p:spPr bwMode="auto">
            <a:xfrm>
              <a:off x="8291862" y="4304938"/>
              <a:ext cx="122367" cy="207300"/>
            </a:xfrm>
            <a:custGeom>
              <a:avLst/>
              <a:gdLst/>
              <a:ahLst/>
              <a:cxnLst>
                <a:cxn ang="0">
                  <a:pos x="44" y="66"/>
                </a:cxn>
                <a:cxn ang="0">
                  <a:pos x="38" y="64"/>
                </a:cxn>
                <a:cxn ang="0">
                  <a:pos x="30" y="69"/>
                </a:cxn>
                <a:cxn ang="0">
                  <a:pos x="26" y="72"/>
                </a:cxn>
                <a:cxn ang="0">
                  <a:pos x="18" y="64"/>
                </a:cxn>
                <a:cxn ang="0">
                  <a:pos x="17" y="56"/>
                </a:cxn>
                <a:cxn ang="0">
                  <a:pos x="18" y="47"/>
                </a:cxn>
                <a:cxn ang="0">
                  <a:pos x="15" y="38"/>
                </a:cxn>
                <a:cxn ang="0">
                  <a:pos x="14" y="33"/>
                </a:cxn>
                <a:cxn ang="0">
                  <a:pos x="10" y="33"/>
                </a:cxn>
                <a:cxn ang="0">
                  <a:pos x="7" y="22"/>
                </a:cxn>
                <a:cxn ang="0">
                  <a:pos x="10" y="17"/>
                </a:cxn>
                <a:cxn ang="0">
                  <a:pos x="14" y="14"/>
                </a:cxn>
                <a:cxn ang="0">
                  <a:pos x="10" y="10"/>
                </a:cxn>
                <a:cxn ang="0">
                  <a:pos x="17" y="0"/>
                </a:cxn>
                <a:cxn ang="0">
                  <a:pos x="18" y="2"/>
                </a:cxn>
                <a:cxn ang="0">
                  <a:pos x="27" y="13"/>
                </a:cxn>
                <a:cxn ang="0">
                  <a:pos x="32" y="17"/>
                </a:cxn>
                <a:cxn ang="0">
                  <a:pos x="37" y="22"/>
                </a:cxn>
                <a:cxn ang="0">
                  <a:pos x="40" y="27"/>
                </a:cxn>
                <a:cxn ang="0">
                  <a:pos x="38" y="33"/>
                </a:cxn>
                <a:cxn ang="0">
                  <a:pos x="35" y="36"/>
                </a:cxn>
                <a:cxn ang="0">
                  <a:pos x="32" y="38"/>
                </a:cxn>
                <a:cxn ang="0">
                  <a:pos x="32" y="42"/>
                </a:cxn>
                <a:cxn ang="0">
                  <a:pos x="35" y="50"/>
                </a:cxn>
                <a:cxn ang="0">
                  <a:pos x="38" y="52"/>
                </a:cxn>
                <a:cxn ang="0">
                  <a:pos x="40" y="58"/>
                </a:cxn>
                <a:cxn ang="0">
                  <a:pos x="44" y="66"/>
                </a:cxn>
              </a:cxnLst>
              <a:rect l="0" t="0" r="r" b="b"/>
              <a:pathLst>
                <a:path w="44" h="74">
                  <a:moveTo>
                    <a:pt x="44" y="66"/>
                  </a:moveTo>
                  <a:cubicBezTo>
                    <a:pt x="40" y="66"/>
                    <a:pt x="41" y="64"/>
                    <a:pt x="38" y="64"/>
                  </a:cubicBezTo>
                  <a:cubicBezTo>
                    <a:pt x="35" y="66"/>
                    <a:pt x="34" y="71"/>
                    <a:pt x="30" y="69"/>
                  </a:cubicBezTo>
                  <a:cubicBezTo>
                    <a:pt x="27" y="69"/>
                    <a:pt x="29" y="71"/>
                    <a:pt x="26" y="72"/>
                  </a:cubicBezTo>
                  <a:cubicBezTo>
                    <a:pt x="24" y="74"/>
                    <a:pt x="18" y="69"/>
                    <a:pt x="18" y="64"/>
                  </a:cubicBezTo>
                  <a:cubicBezTo>
                    <a:pt x="18" y="60"/>
                    <a:pt x="15" y="63"/>
                    <a:pt x="17" y="56"/>
                  </a:cubicBezTo>
                  <a:cubicBezTo>
                    <a:pt x="18" y="50"/>
                    <a:pt x="18" y="50"/>
                    <a:pt x="18" y="47"/>
                  </a:cubicBezTo>
                  <a:cubicBezTo>
                    <a:pt x="21" y="41"/>
                    <a:pt x="14" y="42"/>
                    <a:pt x="15" y="38"/>
                  </a:cubicBezTo>
                  <a:cubicBezTo>
                    <a:pt x="17" y="35"/>
                    <a:pt x="15" y="31"/>
                    <a:pt x="14" y="33"/>
                  </a:cubicBezTo>
                  <a:cubicBezTo>
                    <a:pt x="12" y="33"/>
                    <a:pt x="10" y="33"/>
                    <a:pt x="10" y="33"/>
                  </a:cubicBezTo>
                  <a:cubicBezTo>
                    <a:pt x="0" y="24"/>
                    <a:pt x="9" y="27"/>
                    <a:pt x="7" y="22"/>
                  </a:cubicBezTo>
                  <a:cubicBezTo>
                    <a:pt x="6" y="17"/>
                    <a:pt x="6" y="19"/>
                    <a:pt x="10" y="17"/>
                  </a:cubicBezTo>
                  <a:cubicBezTo>
                    <a:pt x="14" y="16"/>
                    <a:pt x="14" y="16"/>
                    <a:pt x="14" y="14"/>
                  </a:cubicBezTo>
                  <a:cubicBezTo>
                    <a:pt x="12" y="11"/>
                    <a:pt x="9" y="11"/>
                    <a:pt x="10" y="10"/>
                  </a:cubicBezTo>
                  <a:cubicBezTo>
                    <a:pt x="12" y="6"/>
                    <a:pt x="20" y="5"/>
                    <a:pt x="17" y="0"/>
                  </a:cubicBezTo>
                  <a:cubicBezTo>
                    <a:pt x="17" y="2"/>
                    <a:pt x="18" y="2"/>
                    <a:pt x="18" y="2"/>
                  </a:cubicBezTo>
                  <a:cubicBezTo>
                    <a:pt x="26" y="6"/>
                    <a:pt x="29" y="10"/>
                    <a:pt x="27" y="13"/>
                  </a:cubicBezTo>
                  <a:cubicBezTo>
                    <a:pt x="27" y="17"/>
                    <a:pt x="26" y="16"/>
                    <a:pt x="32" y="17"/>
                  </a:cubicBezTo>
                  <a:cubicBezTo>
                    <a:pt x="37" y="19"/>
                    <a:pt x="34" y="22"/>
                    <a:pt x="37" y="22"/>
                  </a:cubicBezTo>
                  <a:cubicBezTo>
                    <a:pt x="38" y="22"/>
                    <a:pt x="38" y="25"/>
                    <a:pt x="40" y="27"/>
                  </a:cubicBezTo>
                  <a:cubicBezTo>
                    <a:pt x="40" y="30"/>
                    <a:pt x="38" y="31"/>
                    <a:pt x="38" y="33"/>
                  </a:cubicBezTo>
                  <a:cubicBezTo>
                    <a:pt x="38" y="35"/>
                    <a:pt x="38" y="35"/>
                    <a:pt x="35" y="36"/>
                  </a:cubicBezTo>
                  <a:cubicBezTo>
                    <a:pt x="32" y="36"/>
                    <a:pt x="32" y="36"/>
                    <a:pt x="32" y="38"/>
                  </a:cubicBezTo>
                  <a:cubicBezTo>
                    <a:pt x="34" y="39"/>
                    <a:pt x="34" y="39"/>
                    <a:pt x="32" y="42"/>
                  </a:cubicBezTo>
                  <a:cubicBezTo>
                    <a:pt x="30" y="47"/>
                    <a:pt x="34" y="47"/>
                    <a:pt x="35" y="50"/>
                  </a:cubicBezTo>
                  <a:cubicBezTo>
                    <a:pt x="35" y="53"/>
                    <a:pt x="37" y="50"/>
                    <a:pt x="38" y="52"/>
                  </a:cubicBezTo>
                  <a:cubicBezTo>
                    <a:pt x="38" y="53"/>
                    <a:pt x="37" y="55"/>
                    <a:pt x="40" y="58"/>
                  </a:cubicBezTo>
                  <a:cubicBezTo>
                    <a:pt x="41" y="60"/>
                    <a:pt x="41" y="63"/>
                    <a:pt x="44" y="66"/>
                  </a:cubicBezTo>
                </a:path>
              </a:pathLst>
            </a:custGeom>
            <a:grpFill/>
            <a:ln w="6350" cmpd="sng">
              <a:solidFill>
                <a:schemeClr val="bg1"/>
              </a:solidFill>
              <a:round/>
              <a:headEnd/>
              <a:tailEnd/>
            </a:ln>
          </p:spPr>
          <p:txBody>
            <a:bodyPr/>
            <a:lstStyle/>
            <a:p>
              <a:endParaRPr lang="en-GB" dirty="0"/>
            </a:p>
          </p:txBody>
        </p:sp>
        <p:sp>
          <p:nvSpPr>
            <p:cNvPr id="223" name="Freeform 23"/>
            <p:cNvSpPr>
              <a:spLocks/>
            </p:cNvSpPr>
            <p:nvPr/>
          </p:nvSpPr>
          <p:spPr bwMode="auto">
            <a:xfrm>
              <a:off x="8378238" y="4372599"/>
              <a:ext cx="92135" cy="122365"/>
            </a:xfrm>
            <a:custGeom>
              <a:avLst/>
              <a:gdLst/>
              <a:ahLst/>
              <a:cxnLst>
                <a:cxn ang="0">
                  <a:pos x="33" y="4"/>
                </a:cxn>
                <a:cxn ang="0">
                  <a:pos x="29" y="15"/>
                </a:cxn>
                <a:cxn ang="0">
                  <a:pos x="32" y="23"/>
                </a:cxn>
                <a:cxn ang="0">
                  <a:pos x="32" y="27"/>
                </a:cxn>
                <a:cxn ang="0">
                  <a:pos x="29" y="37"/>
                </a:cxn>
                <a:cxn ang="0">
                  <a:pos x="26" y="35"/>
                </a:cxn>
                <a:cxn ang="0">
                  <a:pos x="20" y="37"/>
                </a:cxn>
                <a:cxn ang="0">
                  <a:pos x="18" y="40"/>
                </a:cxn>
                <a:cxn ang="0">
                  <a:pos x="13" y="41"/>
                </a:cxn>
                <a:cxn ang="0">
                  <a:pos x="9" y="33"/>
                </a:cxn>
                <a:cxn ang="0">
                  <a:pos x="7" y="27"/>
                </a:cxn>
                <a:cxn ang="0">
                  <a:pos x="4" y="26"/>
                </a:cxn>
                <a:cxn ang="0">
                  <a:pos x="1" y="18"/>
                </a:cxn>
                <a:cxn ang="0">
                  <a:pos x="1" y="14"/>
                </a:cxn>
                <a:cxn ang="0">
                  <a:pos x="4" y="12"/>
                </a:cxn>
                <a:cxn ang="0">
                  <a:pos x="7" y="9"/>
                </a:cxn>
                <a:cxn ang="0">
                  <a:pos x="9" y="3"/>
                </a:cxn>
                <a:cxn ang="0">
                  <a:pos x="18" y="3"/>
                </a:cxn>
                <a:cxn ang="0">
                  <a:pos x="21" y="1"/>
                </a:cxn>
                <a:cxn ang="0">
                  <a:pos x="24" y="1"/>
                </a:cxn>
                <a:cxn ang="0">
                  <a:pos x="33" y="4"/>
                </a:cxn>
              </a:cxnLst>
              <a:rect l="0" t="0" r="r" b="b"/>
              <a:pathLst>
                <a:path w="33" h="44">
                  <a:moveTo>
                    <a:pt x="33" y="4"/>
                  </a:moveTo>
                  <a:cubicBezTo>
                    <a:pt x="30" y="12"/>
                    <a:pt x="29" y="9"/>
                    <a:pt x="29" y="15"/>
                  </a:cubicBezTo>
                  <a:cubicBezTo>
                    <a:pt x="30" y="20"/>
                    <a:pt x="30" y="21"/>
                    <a:pt x="32" y="23"/>
                  </a:cubicBezTo>
                  <a:cubicBezTo>
                    <a:pt x="33" y="24"/>
                    <a:pt x="33" y="26"/>
                    <a:pt x="32" y="27"/>
                  </a:cubicBezTo>
                  <a:cubicBezTo>
                    <a:pt x="30" y="29"/>
                    <a:pt x="33" y="33"/>
                    <a:pt x="29" y="37"/>
                  </a:cubicBezTo>
                  <a:cubicBezTo>
                    <a:pt x="27" y="35"/>
                    <a:pt x="26" y="37"/>
                    <a:pt x="26" y="35"/>
                  </a:cubicBezTo>
                  <a:cubicBezTo>
                    <a:pt x="26" y="32"/>
                    <a:pt x="21" y="38"/>
                    <a:pt x="20" y="37"/>
                  </a:cubicBezTo>
                  <a:cubicBezTo>
                    <a:pt x="16" y="35"/>
                    <a:pt x="16" y="37"/>
                    <a:pt x="18" y="40"/>
                  </a:cubicBezTo>
                  <a:cubicBezTo>
                    <a:pt x="20" y="44"/>
                    <a:pt x="15" y="40"/>
                    <a:pt x="13" y="41"/>
                  </a:cubicBezTo>
                  <a:cubicBezTo>
                    <a:pt x="10" y="38"/>
                    <a:pt x="10" y="35"/>
                    <a:pt x="9" y="33"/>
                  </a:cubicBezTo>
                  <a:cubicBezTo>
                    <a:pt x="6" y="30"/>
                    <a:pt x="7" y="29"/>
                    <a:pt x="7" y="27"/>
                  </a:cubicBezTo>
                  <a:cubicBezTo>
                    <a:pt x="6" y="26"/>
                    <a:pt x="4" y="29"/>
                    <a:pt x="4" y="26"/>
                  </a:cubicBezTo>
                  <a:cubicBezTo>
                    <a:pt x="3" y="23"/>
                    <a:pt x="0" y="23"/>
                    <a:pt x="1" y="18"/>
                  </a:cubicBezTo>
                  <a:cubicBezTo>
                    <a:pt x="3" y="15"/>
                    <a:pt x="3" y="15"/>
                    <a:pt x="1" y="14"/>
                  </a:cubicBezTo>
                  <a:cubicBezTo>
                    <a:pt x="1" y="12"/>
                    <a:pt x="1" y="12"/>
                    <a:pt x="4" y="12"/>
                  </a:cubicBezTo>
                  <a:cubicBezTo>
                    <a:pt x="7" y="10"/>
                    <a:pt x="7" y="10"/>
                    <a:pt x="7" y="9"/>
                  </a:cubicBezTo>
                  <a:cubicBezTo>
                    <a:pt x="7" y="7"/>
                    <a:pt x="9" y="6"/>
                    <a:pt x="9" y="3"/>
                  </a:cubicBezTo>
                  <a:cubicBezTo>
                    <a:pt x="12" y="0"/>
                    <a:pt x="18" y="4"/>
                    <a:pt x="18" y="3"/>
                  </a:cubicBezTo>
                  <a:cubicBezTo>
                    <a:pt x="18" y="1"/>
                    <a:pt x="20" y="1"/>
                    <a:pt x="21" y="1"/>
                  </a:cubicBezTo>
                  <a:cubicBezTo>
                    <a:pt x="23" y="1"/>
                    <a:pt x="24" y="3"/>
                    <a:pt x="24" y="1"/>
                  </a:cubicBezTo>
                  <a:cubicBezTo>
                    <a:pt x="24" y="1"/>
                    <a:pt x="30" y="3"/>
                    <a:pt x="33" y="4"/>
                  </a:cubicBezTo>
                </a:path>
              </a:pathLst>
            </a:custGeom>
            <a:grpFill/>
            <a:ln w="6350" cmpd="sng">
              <a:solidFill>
                <a:schemeClr val="bg1"/>
              </a:solidFill>
              <a:round/>
              <a:headEnd/>
              <a:tailEnd/>
            </a:ln>
          </p:spPr>
          <p:txBody>
            <a:bodyPr/>
            <a:lstStyle/>
            <a:p>
              <a:endParaRPr lang="en-GB" dirty="0"/>
            </a:p>
          </p:txBody>
        </p:sp>
        <p:sp>
          <p:nvSpPr>
            <p:cNvPr id="224" name="Freeform 24"/>
            <p:cNvSpPr>
              <a:spLocks/>
            </p:cNvSpPr>
            <p:nvPr/>
          </p:nvSpPr>
          <p:spPr bwMode="auto">
            <a:xfrm>
              <a:off x="8458856" y="4384115"/>
              <a:ext cx="64782" cy="100771"/>
            </a:xfrm>
            <a:custGeom>
              <a:avLst/>
              <a:gdLst/>
              <a:ahLst/>
              <a:cxnLst>
                <a:cxn ang="0">
                  <a:pos x="4" y="0"/>
                </a:cxn>
                <a:cxn ang="0">
                  <a:pos x="7" y="0"/>
                </a:cxn>
                <a:cxn ang="0">
                  <a:pos x="13" y="5"/>
                </a:cxn>
                <a:cxn ang="0">
                  <a:pos x="20" y="9"/>
                </a:cxn>
                <a:cxn ang="0">
                  <a:pos x="23" y="14"/>
                </a:cxn>
                <a:cxn ang="0">
                  <a:pos x="23" y="17"/>
                </a:cxn>
                <a:cxn ang="0">
                  <a:pos x="18" y="23"/>
                </a:cxn>
                <a:cxn ang="0">
                  <a:pos x="12" y="34"/>
                </a:cxn>
                <a:cxn ang="0">
                  <a:pos x="9" y="33"/>
                </a:cxn>
                <a:cxn ang="0">
                  <a:pos x="4" y="34"/>
                </a:cxn>
                <a:cxn ang="0">
                  <a:pos x="0" y="33"/>
                </a:cxn>
                <a:cxn ang="0">
                  <a:pos x="3" y="23"/>
                </a:cxn>
                <a:cxn ang="0">
                  <a:pos x="3" y="19"/>
                </a:cxn>
                <a:cxn ang="0">
                  <a:pos x="0" y="11"/>
                </a:cxn>
                <a:cxn ang="0">
                  <a:pos x="4" y="0"/>
                </a:cxn>
              </a:cxnLst>
              <a:rect l="0" t="0" r="r" b="b"/>
              <a:pathLst>
                <a:path w="23" h="36">
                  <a:moveTo>
                    <a:pt x="4" y="0"/>
                  </a:moveTo>
                  <a:cubicBezTo>
                    <a:pt x="6" y="0"/>
                    <a:pt x="6" y="0"/>
                    <a:pt x="7" y="0"/>
                  </a:cubicBezTo>
                  <a:cubicBezTo>
                    <a:pt x="10" y="2"/>
                    <a:pt x="12" y="2"/>
                    <a:pt x="13" y="5"/>
                  </a:cubicBezTo>
                  <a:cubicBezTo>
                    <a:pt x="15" y="8"/>
                    <a:pt x="18" y="8"/>
                    <a:pt x="20" y="9"/>
                  </a:cubicBezTo>
                  <a:cubicBezTo>
                    <a:pt x="21" y="14"/>
                    <a:pt x="21" y="6"/>
                    <a:pt x="23" y="14"/>
                  </a:cubicBezTo>
                  <a:cubicBezTo>
                    <a:pt x="23" y="14"/>
                    <a:pt x="21" y="16"/>
                    <a:pt x="23" y="17"/>
                  </a:cubicBezTo>
                  <a:cubicBezTo>
                    <a:pt x="21" y="19"/>
                    <a:pt x="21" y="19"/>
                    <a:pt x="18" y="23"/>
                  </a:cubicBezTo>
                  <a:cubicBezTo>
                    <a:pt x="17" y="26"/>
                    <a:pt x="15" y="34"/>
                    <a:pt x="12" y="34"/>
                  </a:cubicBezTo>
                  <a:cubicBezTo>
                    <a:pt x="9" y="34"/>
                    <a:pt x="10" y="31"/>
                    <a:pt x="9" y="33"/>
                  </a:cubicBezTo>
                  <a:cubicBezTo>
                    <a:pt x="6" y="36"/>
                    <a:pt x="6" y="31"/>
                    <a:pt x="4" y="34"/>
                  </a:cubicBezTo>
                  <a:cubicBezTo>
                    <a:pt x="3" y="36"/>
                    <a:pt x="1" y="36"/>
                    <a:pt x="0" y="33"/>
                  </a:cubicBezTo>
                  <a:cubicBezTo>
                    <a:pt x="4" y="30"/>
                    <a:pt x="1" y="25"/>
                    <a:pt x="3" y="23"/>
                  </a:cubicBezTo>
                  <a:cubicBezTo>
                    <a:pt x="4" y="22"/>
                    <a:pt x="4" y="20"/>
                    <a:pt x="3" y="19"/>
                  </a:cubicBezTo>
                  <a:cubicBezTo>
                    <a:pt x="1" y="17"/>
                    <a:pt x="1" y="16"/>
                    <a:pt x="0" y="11"/>
                  </a:cubicBezTo>
                  <a:cubicBezTo>
                    <a:pt x="0" y="5"/>
                    <a:pt x="1" y="8"/>
                    <a:pt x="4" y="0"/>
                  </a:cubicBezTo>
                </a:path>
              </a:pathLst>
            </a:custGeom>
            <a:grpFill/>
            <a:ln w="6350" cmpd="sng">
              <a:solidFill>
                <a:schemeClr val="bg1"/>
              </a:solidFill>
              <a:round/>
              <a:headEnd/>
              <a:tailEnd/>
            </a:ln>
          </p:spPr>
          <p:txBody>
            <a:bodyPr/>
            <a:lstStyle/>
            <a:p>
              <a:endParaRPr lang="en-GB" dirty="0"/>
            </a:p>
          </p:txBody>
        </p:sp>
        <p:sp>
          <p:nvSpPr>
            <p:cNvPr id="225" name="Freeform 25"/>
            <p:cNvSpPr>
              <a:spLocks/>
            </p:cNvSpPr>
            <p:nvPr/>
          </p:nvSpPr>
          <p:spPr bwMode="auto">
            <a:xfrm>
              <a:off x="7762085" y="4230080"/>
              <a:ext cx="74860" cy="89254"/>
            </a:xfrm>
            <a:custGeom>
              <a:avLst/>
              <a:gdLst/>
              <a:ahLst/>
              <a:cxnLst>
                <a:cxn ang="0">
                  <a:pos x="27" y="18"/>
                </a:cxn>
                <a:cxn ang="0">
                  <a:pos x="26" y="17"/>
                </a:cxn>
                <a:cxn ang="0">
                  <a:pos x="24" y="23"/>
                </a:cxn>
                <a:cxn ang="0">
                  <a:pos x="26" y="24"/>
                </a:cxn>
                <a:cxn ang="0">
                  <a:pos x="24" y="28"/>
                </a:cxn>
                <a:cxn ang="0">
                  <a:pos x="24" y="32"/>
                </a:cxn>
                <a:cxn ang="0">
                  <a:pos x="23" y="31"/>
                </a:cxn>
                <a:cxn ang="0">
                  <a:pos x="23" y="28"/>
                </a:cxn>
                <a:cxn ang="0">
                  <a:pos x="21" y="26"/>
                </a:cxn>
                <a:cxn ang="0">
                  <a:pos x="21" y="29"/>
                </a:cxn>
                <a:cxn ang="0">
                  <a:pos x="20" y="29"/>
                </a:cxn>
                <a:cxn ang="0">
                  <a:pos x="18" y="26"/>
                </a:cxn>
                <a:cxn ang="0">
                  <a:pos x="20" y="23"/>
                </a:cxn>
                <a:cxn ang="0">
                  <a:pos x="15" y="20"/>
                </a:cxn>
                <a:cxn ang="0">
                  <a:pos x="11" y="17"/>
                </a:cxn>
                <a:cxn ang="0">
                  <a:pos x="11" y="14"/>
                </a:cxn>
                <a:cxn ang="0">
                  <a:pos x="6" y="12"/>
                </a:cxn>
                <a:cxn ang="0">
                  <a:pos x="6" y="12"/>
                </a:cxn>
                <a:cxn ang="0">
                  <a:pos x="9" y="15"/>
                </a:cxn>
                <a:cxn ang="0">
                  <a:pos x="6" y="17"/>
                </a:cxn>
                <a:cxn ang="0">
                  <a:pos x="3" y="14"/>
                </a:cxn>
                <a:cxn ang="0">
                  <a:pos x="1" y="9"/>
                </a:cxn>
                <a:cxn ang="0">
                  <a:pos x="3" y="7"/>
                </a:cxn>
                <a:cxn ang="0">
                  <a:pos x="1" y="4"/>
                </a:cxn>
                <a:cxn ang="0">
                  <a:pos x="3" y="3"/>
                </a:cxn>
                <a:cxn ang="0">
                  <a:pos x="6" y="3"/>
                </a:cxn>
                <a:cxn ang="0">
                  <a:pos x="12" y="3"/>
                </a:cxn>
                <a:cxn ang="0">
                  <a:pos x="14" y="4"/>
                </a:cxn>
                <a:cxn ang="0">
                  <a:pos x="18" y="4"/>
                </a:cxn>
                <a:cxn ang="0">
                  <a:pos x="21" y="10"/>
                </a:cxn>
                <a:cxn ang="0">
                  <a:pos x="27" y="18"/>
                </a:cxn>
              </a:cxnLst>
              <a:rect l="0" t="0" r="r" b="b"/>
              <a:pathLst>
                <a:path w="27" h="32">
                  <a:moveTo>
                    <a:pt x="27" y="18"/>
                  </a:moveTo>
                  <a:cubicBezTo>
                    <a:pt x="26" y="18"/>
                    <a:pt x="26" y="17"/>
                    <a:pt x="26" y="17"/>
                  </a:cubicBezTo>
                  <a:cubicBezTo>
                    <a:pt x="24" y="17"/>
                    <a:pt x="24" y="20"/>
                    <a:pt x="24" y="23"/>
                  </a:cubicBezTo>
                  <a:cubicBezTo>
                    <a:pt x="24" y="23"/>
                    <a:pt x="27" y="23"/>
                    <a:pt x="26" y="24"/>
                  </a:cubicBezTo>
                  <a:cubicBezTo>
                    <a:pt x="24" y="26"/>
                    <a:pt x="26" y="26"/>
                    <a:pt x="24" y="28"/>
                  </a:cubicBezTo>
                  <a:cubicBezTo>
                    <a:pt x="24" y="29"/>
                    <a:pt x="23" y="29"/>
                    <a:pt x="24" y="32"/>
                  </a:cubicBezTo>
                  <a:cubicBezTo>
                    <a:pt x="24" y="32"/>
                    <a:pt x="24" y="31"/>
                    <a:pt x="23" y="31"/>
                  </a:cubicBezTo>
                  <a:cubicBezTo>
                    <a:pt x="23" y="29"/>
                    <a:pt x="24" y="28"/>
                    <a:pt x="23" y="28"/>
                  </a:cubicBezTo>
                  <a:cubicBezTo>
                    <a:pt x="21" y="26"/>
                    <a:pt x="23" y="24"/>
                    <a:pt x="21" y="26"/>
                  </a:cubicBezTo>
                  <a:cubicBezTo>
                    <a:pt x="18" y="26"/>
                    <a:pt x="23" y="28"/>
                    <a:pt x="21" y="29"/>
                  </a:cubicBezTo>
                  <a:cubicBezTo>
                    <a:pt x="21" y="31"/>
                    <a:pt x="21" y="29"/>
                    <a:pt x="20" y="29"/>
                  </a:cubicBezTo>
                  <a:cubicBezTo>
                    <a:pt x="20" y="29"/>
                    <a:pt x="17" y="28"/>
                    <a:pt x="18" y="26"/>
                  </a:cubicBezTo>
                  <a:cubicBezTo>
                    <a:pt x="20" y="26"/>
                    <a:pt x="18" y="24"/>
                    <a:pt x="20" y="23"/>
                  </a:cubicBezTo>
                  <a:cubicBezTo>
                    <a:pt x="20" y="23"/>
                    <a:pt x="18" y="21"/>
                    <a:pt x="15" y="20"/>
                  </a:cubicBezTo>
                  <a:cubicBezTo>
                    <a:pt x="12" y="17"/>
                    <a:pt x="12" y="18"/>
                    <a:pt x="11" y="17"/>
                  </a:cubicBezTo>
                  <a:cubicBezTo>
                    <a:pt x="11" y="17"/>
                    <a:pt x="11" y="17"/>
                    <a:pt x="11" y="14"/>
                  </a:cubicBezTo>
                  <a:cubicBezTo>
                    <a:pt x="11" y="12"/>
                    <a:pt x="8" y="12"/>
                    <a:pt x="6" y="12"/>
                  </a:cubicBezTo>
                  <a:cubicBezTo>
                    <a:pt x="6" y="10"/>
                    <a:pt x="6" y="12"/>
                    <a:pt x="6" y="12"/>
                  </a:cubicBezTo>
                  <a:cubicBezTo>
                    <a:pt x="8" y="14"/>
                    <a:pt x="11" y="15"/>
                    <a:pt x="9" y="15"/>
                  </a:cubicBezTo>
                  <a:cubicBezTo>
                    <a:pt x="8" y="17"/>
                    <a:pt x="8" y="18"/>
                    <a:pt x="6" y="17"/>
                  </a:cubicBezTo>
                  <a:cubicBezTo>
                    <a:pt x="6" y="15"/>
                    <a:pt x="3" y="14"/>
                    <a:pt x="3" y="14"/>
                  </a:cubicBezTo>
                  <a:cubicBezTo>
                    <a:pt x="3" y="14"/>
                    <a:pt x="0" y="12"/>
                    <a:pt x="1" y="9"/>
                  </a:cubicBezTo>
                  <a:cubicBezTo>
                    <a:pt x="1" y="6"/>
                    <a:pt x="3" y="9"/>
                    <a:pt x="3" y="7"/>
                  </a:cubicBezTo>
                  <a:cubicBezTo>
                    <a:pt x="3" y="4"/>
                    <a:pt x="3" y="6"/>
                    <a:pt x="1" y="4"/>
                  </a:cubicBezTo>
                  <a:cubicBezTo>
                    <a:pt x="0" y="4"/>
                    <a:pt x="3" y="4"/>
                    <a:pt x="3" y="3"/>
                  </a:cubicBezTo>
                  <a:cubicBezTo>
                    <a:pt x="3" y="1"/>
                    <a:pt x="3" y="0"/>
                    <a:pt x="6" y="3"/>
                  </a:cubicBezTo>
                  <a:cubicBezTo>
                    <a:pt x="11" y="6"/>
                    <a:pt x="9" y="1"/>
                    <a:pt x="12" y="3"/>
                  </a:cubicBezTo>
                  <a:cubicBezTo>
                    <a:pt x="12" y="4"/>
                    <a:pt x="14" y="3"/>
                    <a:pt x="14" y="4"/>
                  </a:cubicBezTo>
                  <a:cubicBezTo>
                    <a:pt x="14" y="6"/>
                    <a:pt x="17" y="7"/>
                    <a:pt x="18" y="4"/>
                  </a:cubicBezTo>
                  <a:cubicBezTo>
                    <a:pt x="20" y="6"/>
                    <a:pt x="20" y="7"/>
                    <a:pt x="21" y="10"/>
                  </a:cubicBezTo>
                  <a:cubicBezTo>
                    <a:pt x="23" y="14"/>
                    <a:pt x="27" y="17"/>
                    <a:pt x="27" y="18"/>
                  </a:cubicBezTo>
                </a:path>
              </a:pathLst>
            </a:custGeom>
            <a:grpFill/>
            <a:ln w="6350" cmpd="sng">
              <a:solidFill>
                <a:schemeClr val="bg1"/>
              </a:solidFill>
              <a:round/>
              <a:headEnd/>
              <a:tailEnd/>
            </a:ln>
          </p:spPr>
          <p:txBody>
            <a:bodyPr/>
            <a:lstStyle/>
            <a:p>
              <a:endParaRPr lang="en-GB" dirty="0"/>
            </a:p>
          </p:txBody>
        </p:sp>
        <p:sp>
          <p:nvSpPr>
            <p:cNvPr id="226" name="Freeform 26"/>
            <p:cNvSpPr>
              <a:spLocks/>
            </p:cNvSpPr>
            <p:nvPr/>
          </p:nvSpPr>
          <p:spPr bwMode="auto">
            <a:xfrm>
              <a:off x="7721776" y="4126430"/>
              <a:ext cx="100773" cy="123804"/>
            </a:xfrm>
            <a:custGeom>
              <a:avLst/>
              <a:gdLst/>
              <a:ahLst/>
              <a:cxnLst>
                <a:cxn ang="0">
                  <a:pos x="3" y="21"/>
                </a:cxn>
                <a:cxn ang="0">
                  <a:pos x="6" y="19"/>
                </a:cxn>
                <a:cxn ang="0">
                  <a:pos x="8" y="16"/>
                </a:cxn>
                <a:cxn ang="0">
                  <a:pos x="11" y="13"/>
                </a:cxn>
                <a:cxn ang="0">
                  <a:pos x="14" y="10"/>
                </a:cxn>
                <a:cxn ang="0">
                  <a:pos x="17" y="11"/>
                </a:cxn>
                <a:cxn ang="0">
                  <a:pos x="21" y="3"/>
                </a:cxn>
                <a:cxn ang="0">
                  <a:pos x="24" y="3"/>
                </a:cxn>
                <a:cxn ang="0">
                  <a:pos x="32" y="2"/>
                </a:cxn>
                <a:cxn ang="0">
                  <a:pos x="36" y="0"/>
                </a:cxn>
                <a:cxn ang="0">
                  <a:pos x="36" y="5"/>
                </a:cxn>
                <a:cxn ang="0">
                  <a:pos x="33" y="13"/>
                </a:cxn>
                <a:cxn ang="0">
                  <a:pos x="33" y="17"/>
                </a:cxn>
                <a:cxn ang="0">
                  <a:pos x="33" y="25"/>
                </a:cxn>
                <a:cxn ang="0">
                  <a:pos x="33" y="27"/>
                </a:cxn>
                <a:cxn ang="0">
                  <a:pos x="32" y="28"/>
                </a:cxn>
                <a:cxn ang="0">
                  <a:pos x="32" y="32"/>
                </a:cxn>
                <a:cxn ang="0">
                  <a:pos x="32" y="35"/>
                </a:cxn>
                <a:cxn ang="0">
                  <a:pos x="30" y="38"/>
                </a:cxn>
                <a:cxn ang="0">
                  <a:pos x="32" y="41"/>
                </a:cxn>
                <a:cxn ang="0">
                  <a:pos x="27" y="41"/>
                </a:cxn>
                <a:cxn ang="0">
                  <a:pos x="26" y="39"/>
                </a:cxn>
                <a:cxn ang="0">
                  <a:pos x="20" y="39"/>
                </a:cxn>
                <a:cxn ang="0">
                  <a:pos x="17" y="39"/>
                </a:cxn>
                <a:cxn ang="0">
                  <a:pos x="9" y="32"/>
                </a:cxn>
                <a:cxn ang="0">
                  <a:pos x="3" y="24"/>
                </a:cxn>
                <a:cxn ang="0">
                  <a:pos x="1" y="21"/>
                </a:cxn>
                <a:cxn ang="0">
                  <a:pos x="3" y="21"/>
                </a:cxn>
              </a:cxnLst>
              <a:rect l="0" t="0" r="r" b="b"/>
              <a:pathLst>
                <a:path w="36" h="44">
                  <a:moveTo>
                    <a:pt x="3" y="21"/>
                  </a:moveTo>
                  <a:cubicBezTo>
                    <a:pt x="6" y="21"/>
                    <a:pt x="6" y="21"/>
                    <a:pt x="6" y="19"/>
                  </a:cubicBezTo>
                  <a:cubicBezTo>
                    <a:pt x="8" y="16"/>
                    <a:pt x="9" y="19"/>
                    <a:pt x="8" y="16"/>
                  </a:cubicBezTo>
                  <a:cubicBezTo>
                    <a:pt x="8" y="11"/>
                    <a:pt x="8" y="13"/>
                    <a:pt x="11" y="13"/>
                  </a:cubicBezTo>
                  <a:cubicBezTo>
                    <a:pt x="12" y="13"/>
                    <a:pt x="12" y="8"/>
                    <a:pt x="14" y="10"/>
                  </a:cubicBezTo>
                  <a:cubicBezTo>
                    <a:pt x="15" y="13"/>
                    <a:pt x="17" y="13"/>
                    <a:pt x="17" y="11"/>
                  </a:cubicBezTo>
                  <a:cubicBezTo>
                    <a:pt x="15" y="10"/>
                    <a:pt x="21" y="5"/>
                    <a:pt x="21" y="3"/>
                  </a:cubicBezTo>
                  <a:cubicBezTo>
                    <a:pt x="23" y="2"/>
                    <a:pt x="23" y="2"/>
                    <a:pt x="24" y="3"/>
                  </a:cubicBezTo>
                  <a:cubicBezTo>
                    <a:pt x="24" y="3"/>
                    <a:pt x="30" y="3"/>
                    <a:pt x="32" y="2"/>
                  </a:cubicBezTo>
                  <a:cubicBezTo>
                    <a:pt x="33" y="0"/>
                    <a:pt x="35" y="0"/>
                    <a:pt x="36" y="0"/>
                  </a:cubicBezTo>
                  <a:cubicBezTo>
                    <a:pt x="35" y="2"/>
                    <a:pt x="35" y="3"/>
                    <a:pt x="36" y="5"/>
                  </a:cubicBezTo>
                  <a:cubicBezTo>
                    <a:pt x="36" y="8"/>
                    <a:pt x="33" y="10"/>
                    <a:pt x="33" y="13"/>
                  </a:cubicBezTo>
                  <a:cubicBezTo>
                    <a:pt x="33" y="16"/>
                    <a:pt x="32" y="14"/>
                    <a:pt x="33" y="17"/>
                  </a:cubicBezTo>
                  <a:cubicBezTo>
                    <a:pt x="33" y="22"/>
                    <a:pt x="33" y="24"/>
                    <a:pt x="33" y="25"/>
                  </a:cubicBezTo>
                  <a:cubicBezTo>
                    <a:pt x="33" y="27"/>
                    <a:pt x="33" y="27"/>
                    <a:pt x="33" y="27"/>
                  </a:cubicBezTo>
                  <a:cubicBezTo>
                    <a:pt x="32" y="27"/>
                    <a:pt x="33" y="27"/>
                    <a:pt x="32" y="28"/>
                  </a:cubicBezTo>
                  <a:cubicBezTo>
                    <a:pt x="32" y="30"/>
                    <a:pt x="30" y="32"/>
                    <a:pt x="32" y="32"/>
                  </a:cubicBezTo>
                  <a:cubicBezTo>
                    <a:pt x="32" y="32"/>
                    <a:pt x="33" y="35"/>
                    <a:pt x="32" y="35"/>
                  </a:cubicBezTo>
                  <a:cubicBezTo>
                    <a:pt x="32" y="35"/>
                    <a:pt x="30" y="36"/>
                    <a:pt x="30" y="38"/>
                  </a:cubicBezTo>
                  <a:cubicBezTo>
                    <a:pt x="32" y="39"/>
                    <a:pt x="32" y="41"/>
                    <a:pt x="32" y="41"/>
                  </a:cubicBezTo>
                  <a:cubicBezTo>
                    <a:pt x="30" y="44"/>
                    <a:pt x="27" y="43"/>
                    <a:pt x="27" y="41"/>
                  </a:cubicBezTo>
                  <a:cubicBezTo>
                    <a:pt x="27" y="39"/>
                    <a:pt x="26" y="41"/>
                    <a:pt x="26" y="39"/>
                  </a:cubicBezTo>
                  <a:cubicBezTo>
                    <a:pt x="23" y="38"/>
                    <a:pt x="24" y="43"/>
                    <a:pt x="20" y="39"/>
                  </a:cubicBezTo>
                  <a:cubicBezTo>
                    <a:pt x="17" y="36"/>
                    <a:pt x="17" y="38"/>
                    <a:pt x="17" y="39"/>
                  </a:cubicBezTo>
                  <a:cubicBezTo>
                    <a:pt x="12" y="35"/>
                    <a:pt x="11" y="35"/>
                    <a:pt x="9" y="32"/>
                  </a:cubicBezTo>
                  <a:cubicBezTo>
                    <a:pt x="8" y="27"/>
                    <a:pt x="5" y="27"/>
                    <a:pt x="3" y="24"/>
                  </a:cubicBezTo>
                  <a:cubicBezTo>
                    <a:pt x="1" y="22"/>
                    <a:pt x="0" y="22"/>
                    <a:pt x="1" y="21"/>
                  </a:cubicBezTo>
                  <a:cubicBezTo>
                    <a:pt x="1" y="19"/>
                    <a:pt x="3" y="22"/>
                    <a:pt x="3" y="21"/>
                  </a:cubicBezTo>
                </a:path>
              </a:pathLst>
            </a:custGeom>
            <a:grpFill/>
            <a:ln w="6350" cmpd="sng">
              <a:solidFill>
                <a:schemeClr val="bg1"/>
              </a:solidFill>
              <a:round/>
              <a:headEnd/>
              <a:tailEnd/>
            </a:ln>
          </p:spPr>
          <p:txBody>
            <a:bodyPr/>
            <a:lstStyle/>
            <a:p>
              <a:endParaRPr lang="en-GB" dirty="0"/>
            </a:p>
          </p:txBody>
        </p:sp>
        <p:sp>
          <p:nvSpPr>
            <p:cNvPr id="227" name="Freeform 27"/>
            <p:cNvSpPr>
              <a:spLocks/>
            </p:cNvSpPr>
            <p:nvPr/>
          </p:nvSpPr>
          <p:spPr bwMode="auto">
            <a:xfrm>
              <a:off x="7682907" y="4099078"/>
              <a:ext cx="139642" cy="86375"/>
            </a:xfrm>
            <a:custGeom>
              <a:avLst/>
              <a:gdLst/>
              <a:ahLst/>
              <a:cxnLst>
                <a:cxn ang="0">
                  <a:pos x="9" y="3"/>
                </a:cxn>
                <a:cxn ang="0">
                  <a:pos x="3" y="9"/>
                </a:cxn>
                <a:cxn ang="0">
                  <a:pos x="0" y="17"/>
                </a:cxn>
                <a:cxn ang="0">
                  <a:pos x="9" y="21"/>
                </a:cxn>
                <a:cxn ang="0">
                  <a:pos x="14" y="23"/>
                </a:cxn>
                <a:cxn ang="0">
                  <a:pos x="14" y="26"/>
                </a:cxn>
                <a:cxn ang="0">
                  <a:pos x="15" y="28"/>
                </a:cxn>
                <a:cxn ang="0">
                  <a:pos x="17" y="31"/>
                </a:cxn>
                <a:cxn ang="0">
                  <a:pos x="20" y="29"/>
                </a:cxn>
                <a:cxn ang="0">
                  <a:pos x="21" y="26"/>
                </a:cxn>
                <a:cxn ang="0">
                  <a:pos x="24" y="23"/>
                </a:cxn>
                <a:cxn ang="0">
                  <a:pos x="28" y="20"/>
                </a:cxn>
                <a:cxn ang="0">
                  <a:pos x="31" y="21"/>
                </a:cxn>
                <a:cxn ang="0">
                  <a:pos x="35" y="14"/>
                </a:cxn>
                <a:cxn ang="0">
                  <a:pos x="38" y="14"/>
                </a:cxn>
                <a:cxn ang="0">
                  <a:pos x="46" y="12"/>
                </a:cxn>
                <a:cxn ang="0">
                  <a:pos x="50" y="10"/>
                </a:cxn>
                <a:cxn ang="0">
                  <a:pos x="47" y="7"/>
                </a:cxn>
                <a:cxn ang="0">
                  <a:pos x="43" y="3"/>
                </a:cxn>
                <a:cxn ang="0">
                  <a:pos x="35" y="1"/>
                </a:cxn>
                <a:cxn ang="0">
                  <a:pos x="31" y="1"/>
                </a:cxn>
                <a:cxn ang="0">
                  <a:pos x="28" y="1"/>
                </a:cxn>
                <a:cxn ang="0">
                  <a:pos x="24" y="3"/>
                </a:cxn>
                <a:cxn ang="0">
                  <a:pos x="17" y="3"/>
                </a:cxn>
                <a:cxn ang="0">
                  <a:pos x="14" y="1"/>
                </a:cxn>
                <a:cxn ang="0">
                  <a:pos x="9" y="3"/>
                </a:cxn>
              </a:cxnLst>
              <a:rect l="0" t="0" r="r" b="b"/>
              <a:pathLst>
                <a:path w="50" h="31">
                  <a:moveTo>
                    <a:pt x="9" y="3"/>
                  </a:moveTo>
                  <a:cubicBezTo>
                    <a:pt x="8" y="4"/>
                    <a:pt x="5" y="9"/>
                    <a:pt x="3" y="9"/>
                  </a:cubicBezTo>
                  <a:cubicBezTo>
                    <a:pt x="1" y="10"/>
                    <a:pt x="5" y="15"/>
                    <a:pt x="0" y="17"/>
                  </a:cubicBezTo>
                  <a:cubicBezTo>
                    <a:pt x="6" y="18"/>
                    <a:pt x="8" y="23"/>
                    <a:pt x="9" y="21"/>
                  </a:cubicBezTo>
                  <a:cubicBezTo>
                    <a:pt x="9" y="21"/>
                    <a:pt x="14" y="20"/>
                    <a:pt x="14" y="23"/>
                  </a:cubicBezTo>
                  <a:cubicBezTo>
                    <a:pt x="14" y="24"/>
                    <a:pt x="14" y="26"/>
                    <a:pt x="14" y="26"/>
                  </a:cubicBezTo>
                  <a:cubicBezTo>
                    <a:pt x="15" y="28"/>
                    <a:pt x="14" y="24"/>
                    <a:pt x="15" y="28"/>
                  </a:cubicBezTo>
                  <a:cubicBezTo>
                    <a:pt x="17" y="31"/>
                    <a:pt x="18" y="29"/>
                    <a:pt x="17" y="31"/>
                  </a:cubicBezTo>
                  <a:cubicBezTo>
                    <a:pt x="20" y="31"/>
                    <a:pt x="20" y="31"/>
                    <a:pt x="20" y="29"/>
                  </a:cubicBezTo>
                  <a:cubicBezTo>
                    <a:pt x="21" y="26"/>
                    <a:pt x="23" y="29"/>
                    <a:pt x="21" y="26"/>
                  </a:cubicBezTo>
                  <a:cubicBezTo>
                    <a:pt x="21" y="21"/>
                    <a:pt x="21" y="23"/>
                    <a:pt x="24" y="23"/>
                  </a:cubicBezTo>
                  <a:cubicBezTo>
                    <a:pt x="26" y="23"/>
                    <a:pt x="26" y="18"/>
                    <a:pt x="28" y="20"/>
                  </a:cubicBezTo>
                  <a:cubicBezTo>
                    <a:pt x="29" y="23"/>
                    <a:pt x="31" y="23"/>
                    <a:pt x="31" y="21"/>
                  </a:cubicBezTo>
                  <a:cubicBezTo>
                    <a:pt x="29" y="20"/>
                    <a:pt x="35" y="15"/>
                    <a:pt x="35" y="14"/>
                  </a:cubicBezTo>
                  <a:cubicBezTo>
                    <a:pt x="37" y="12"/>
                    <a:pt x="37" y="12"/>
                    <a:pt x="38" y="14"/>
                  </a:cubicBezTo>
                  <a:cubicBezTo>
                    <a:pt x="38" y="14"/>
                    <a:pt x="44" y="14"/>
                    <a:pt x="46" y="12"/>
                  </a:cubicBezTo>
                  <a:cubicBezTo>
                    <a:pt x="47" y="10"/>
                    <a:pt x="49" y="10"/>
                    <a:pt x="50" y="10"/>
                  </a:cubicBezTo>
                  <a:cubicBezTo>
                    <a:pt x="50" y="10"/>
                    <a:pt x="49" y="9"/>
                    <a:pt x="47" y="7"/>
                  </a:cubicBezTo>
                  <a:cubicBezTo>
                    <a:pt x="44" y="6"/>
                    <a:pt x="44" y="6"/>
                    <a:pt x="43" y="3"/>
                  </a:cubicBezTo>
                  <a:cubicBezTo>
                    <a:pt x="41" y="1"/>
                    <a:pt x="37" y="0"/>
                    <a:pt x="35" y="1"/>
                  </a:cubicBezTo>
                  <a:cubicBezTo>
                    <a:pt x="34" y="1"/>
                    <a:pt x="32" y="1"/>
                    <a:pt x="31" y="1"/>
                  </a:cubicBezTo>
                  <a:cubicBezTo>
                    <a:pt x="29" y="0"/>
                    <a:pt x="28" y="0"/>
                    <a:pt x="28" y="1"/>
                  </a:cubicBezTo>
                  <a:cubicBezTo>
                    <a:pt x="29" y="1"/>
                    <a:pt x="26" y="3"/>
                    <a:pt x="24" y="3"/>
                  </a:cubicBezTo>
                  <a:cubicBezTo>
                    <a:pt x="21" y="3"/>
                    <a:pt x="18" y="1"/>
                    <a:pt x="17" y="3"/>
                  </a:cubicBezTo>
                  <a:cubicBezTo>
                    <a:pt x="15" y="3"/>
                    <a:pt x="15" y="1"/>
                    <a:pt x="14" y="1"/>
                  </a:cubicBezTo>
                  <a:cubicBezTo>
                    <a:pt x="12" y="1"/>
                    <a:pt x="12" y="4"/>
                    <a:pt x="9" y="3"/>
                  </a:cubicBezTo>
                </a:path>
              </a:pathLst>
            </a:custGeom>
            <a:grpFill/>
            <a:ln w="6350" cmpd="sng">
              <a:solidFill>
                <a:schemeClr val="bg1"/>
              </a:solidFill>
              <a:round/>
              <a:headEnd/>
              <a:tailEnd/>
            </a:ln>
          </p:spPr>
          <p:txBody>
            <a:bodyPr/>
            <a:lstStyle/>
            <a:p>
              <a:endParaRPr lang="en-GB" dirty="0"/>
            </a:p>
          </p:txBody>
        </p:sp>
        <p:sp>
          <p:nvSpPr>
            <p:cNvPr id="228" name="Freeform 28"/>
            <p:cNvSpPr>
              <a:spLocks/>
            </p:cNvSpPr>
            <p:nvPr/>
          </p:nvSpPr>
          <p:spPr bwMode="auto">
            <a:xfrm>
              <a:off x="7669950" y="4146584"/>
              <a:ext cx="54705" cy="33110"/>
            </a:xfrm>
            <a:custGeom>
              <a:avLst/>
              <a:gdLst/>
              <a:ahLst/>
              <a:cxnLst>
                <a:cxn ang="0">
                  <a:pos x="5" y="0"/>
                </a:cxn>
                <a:cxn ang="0">
                  <a:pos x="14" y="4"/>
                </a:cxn>
                <a:cxn ang="0">
                  <a:pos x="19" y="6"/>
                </a:cxn>
                <a:cxn ang="0">
                  <a:pos x="19" y="9"/>
                </a:cxn>
                <a:cxn ang="0">
                  <a:pos x="19" y="11"/>
                </a:cxn>
                <a:cxn ang="0">
                  <a:pos x="14" y="12"/>
                </a:cxn>
                <a:cxn ang="0">
                  <a:pos x="13" y="12"/>
                </a:cxn>
                <a:cxn ang="0">
                  <a:pos x="4" y="9"/>
                </a:cxn>
                <a:cxn ang="0">
                  <a:pos x="0" y="6"/>
                </a:cxn>
                <a:cxn ang="0">
                  <a:pos x="5" y="0"/>
                </a:cxn>
                <a:cxn ang="0">
                  <a:pos x="5" y="0"/>
                </a:cxn>
              </a:cxnLst>
              <a:rect l="0" t="0" r="r" b="b"/>
              <a:pathLst>
                <a:path w="20" h="12">
                  <a:moveTo>
                    <a:pt x="5" y="0"/>
                  </a:moveTo>
                  <a:cubicBezTo>
                    <a:pt x="11" y="1"/>
                    <a:pt x="13" y="6"/>
                    <a:pt x="14" y="4"/>
                  </a:cubicBezTo>
                  <a:cubicBezTo>
                    <a:pt x="14" y="4"/>
                    <a:pt x="19" y="3"/>
                    <a:pt x="19" y="6"/>
                  </a:cubicBezTo>
                  <a:cubicBezTo>
                    <a:pt x="19" y="7"/>
                    <a:pt x="19" y="9"/>
                    <a:pt x="19" y="9"/>
                  </a:cubicBezTo>
                  <a:cubicBezTo>
                    <a:pt x="17" y="9"/>
                    <a:pt x="17" y="11"/>
                    <a:pt x="19" y="11"/>
                  </a:cubicBezTo>
                  <a:cubicBezTo>
                    <a:pt x="20" y="11"/>
                    <a:pt x="16" y="12"/>
                    <a:pt x="14" y="12"/>
                  </a:cubicBezTo>
                  <a:cubicBezTo>
                    <a:pt x="11" y="9"/>
                    <a:pt x="14" y="12"/>
                    <a:pt x="13" y="12"/>
                  </a:cubicBezTo>
                  <a:cubicBezTo>
                    <a:pt x="11" y="12"/>
                    <a:pt x="7" y="9"/>
                    <a:pt x="4" y="9"/>
                  </a:cubicBezTo>
                  <a:cubicBezTo>
                    <a:pt x="0" y="9"/>
                    <a:pt x="2" y="7"/>
                    <a:pt x="0" y="6"/>
                  </a:cubicBezTo>
                  <a:cubicBezTo>
                    <a:pt x="0" y="3"/>
                    <a:pt x="5" y="3"/>
                    <a:pt x="5" y="0"/>
                  </a:cubicBezTo>
                  <a:cubicBezTo>
                    <a:pt x="4" y="0"/>
                    <a:pt x="5" y="0"/>
                    <a:pt x="5" y="0"/>
                  </a:cubicBezTo>
                </a:path>
              </a:pathLst>
            </a:custGeom>
            <a:grpFill/>
            <a:ln w="6350" cmpd="sng">
              <a:solidFill>
                <a:schemeClr val="bg1"/>
              </a:solidFill>
              <a:round/>
              <a:headEnd/>
              <a:tailEnd/>
            </a:ln>
          </p:spPr>
          <p:txBody>
            <a:bodyPr/>
            <a:lstStyle/>
            <a:p>
              <a:endParaRPr lang="en-GB" dirty="0"/>
            </a:p>
          </p:txBody>
        </p:sp>
        <p:sp>
          <p:nvSpPr>
            <p:cNvPr id="229" name="Freeform 29"/>
            <p:cNvSpPr>
              <a:spLocks/>
            </p:cNvSpPr>
            <p:nvPr/>
          </p:nvSpPr>
          <p:spPr bwMode="auto">
            <a:xfrm>
              <a:off x="7623883" y="4051572"/>
              <a:ext cx="84937" cy="112287"/>
            </a:xfrm>
            <a:custGeom>
              <a:avLst/>
              <a:gdLst/>
              <a:ahLst/>
              <a:cxnLst>
                <a:cxn ang="0">
                  <a:pos x="24" y="0"/>
                </a:cxn>
                <a:cxn ang="0">
                  <a:pos x="24" y="18"/>
                </a:cxn>
                <a:cxn ang="0">
                  <a:pos x="26" y="18"/>
                </a:cxn>
                <a:cxn ang="0">
                  <a:pos x="29" y="20"/>
                </a:cxn>
                <a:cxn ang="0">
                  <a:pos x="29" y="18"/>
                </a:cxn>
                <a:cxn ang="0">
                  <a:pos x="30" y="20"/>
                </a:cxn>
                <a:cxn ang="0">
                  <a:pos x="24" y="26"/>
                </a:cxn>
                <a:cxn ang="0">
                  <a:pos x="21" y="34"/>
                </a:cxn>
                <a:cxn ang="0">
                  <a:pos x="21" y="34"/>
                </a:cxn>
                <a:cxn ang="0">
                  <a:pos x="17" y="40"/>
                </a:cxn>
                <a:cxn ang="0">
                  <a:pos x="9" y="39"/>
                </a:cxn>
                <a:cxn ang="0">
                  <a:pos x="0" y="32"/>
                </a:cxn>
                <a:cxn ang="0">
                  <a:pos x="0" y="29"/>
                </a:cxn>
                <a:cxn ang="0">
                  <a:pos x="2" y="26"/>
                </a:cxn>
                <a:cxn ang="0">
                  <a:pos x="0" y="25"/>
                </a:cxn>
                <a:cxn ang="0">
                  <a:pos x="3" y="17"/>
                </a:cxn>
                <a:cxn ang="0">
                  <a:pos x="14" y="17"/>
                </a:cxn>
                <a:cxn ang="0">
                  <a:pos x="12" y="12"/>
                </a:cxn>
                <a:cxn ang="0">
                  <a:pos x="8" y="7"/>
                </a:cxn>
                <a:cxn ang="0">
                  <a:pos x="6" y="6"/>
                </a:cxn>
                <a:cxn ang="0">
                  <a:pos x="9" y="6"/>
                </a:cxn>
                <a:cxn ang="0">
                  <a:pos x="9" y="0"/>
                </a:cxn>
                <a:cxn ang="0">
                  <a:pos x="24" y="0"/>
                </a:cxn>
              </a:cxnLst>
              <a:rect l="0" t="0" r="r" b="b"/>
              <a:pathLst>
                <a:path w="30" h="40">
                  <a:moveTo>
                    <a:pt x="24" y="0"/>
                  </a:moveTo>
                  <a:cubicBezTo>
                    <a:pt x="24" y="18"/>
                    <a:pt x="24" y="18"/>
                    <a:pt x="24" y="18"/>
                  </a:cubicBezTo>
                  <a:cubicBezTo>
                    <a:pt x="26" y="18"/>
                    <a:pt x="26" y="18"/>
                    <a:pt x="26" y="18"/>
                  </a:cubicBezTo>
                  <a:cubicBezTo>
                    <a:pt x="27" y="20"/>
                    <a:pt x="27" y="21"/>
                    <a:pt x="29" y="20"/>
                  </a:cubicBezTo>
                  <a:cubicBezTo>
                    <a:pt x="29" y="20"/>
                    <a:pt x="29" y="20"/>
                    <a:pt x="29" y="18"/>
                  </a:cubicBezTo>
                  <a:cubicBezTo>
                    <a:pt x="27" y="18"/>
                    <a:pt x="29" y="17"/>
                    <a:pt x="30" y="20"/>
                  </a:cubicBezTo>
                  <a:cubicBezTo>
                    <a:pt x="29" y="21"/>
                    <a:pt x="26" y="26"/>
                    <a:pt x="24" y="26"/>
                  </a:cubicBezTo>
                  <a:cubicBezTo>
                    <a:pt x="23" y="28"/>
                    <a:pt x="26" y="32"/>
                    <a:pt x="21" y="34"/>
                  </a:cubicBezTo>
                  <a:cubicBezTo>
                    <a:pt x="21" y="34"/>
                    <a:pt x="20" y="34"/>
                    <a:pt x="21" y="34"/>
                  </a:cubicBezTo>
                  <a:cubicBezTo>
                    <a:pt x="21" y="37"/>
                    <a:pt x="17" y="37"/>
                    <a:pt x="17" y="40"/>
                  </a:cubicBezTo>
                  <a:cubicBezTo>
                    <a:pt x="14" y="39"/>
                    <a:pt x="12" y="37"/>
                    <a:pt x="9" y="39"/>
                  </a:cubicBezTo>
                  <a:cubicBezTo>
                    <a:pt x="6" y="39"/>
                    <a:pt x="6" y="39"/>
                    <a:pt x="0" y="32"/>
                  </a:cubicBezTo>
                  <a:cubicBezTo>
                    <a:pt x="0" y="32"/>
                    <a:pt x="0" y="31"/>
                    <a:pt x="0" y="29"/>
                  </a:cubicBezTo>
                  <a:cubicBezTo>
                    <a:pt x="0" y="28"/>
                    <a:pt x="2" y="26"/>
                    <a:pt x="2" y="26"/>
                  </a:cubicBezTo>
                  <a:cubicBezTo>
                    <a:pt x="0" y="25"/>
                    <a:pt x="0" y="25"/>
                    <a:pt x="0" y="25"/>
                  </a:cubicBezTo>
                  <a:cubicBezTo>
                    <a:pt x="3" y="17"/>
                    <a:pt x="3" y="17"/>
                    <a:pt x="3" y="17"/>
                  </a:cubicBezTo>
                  <a:cubicBezTo>
                    <a:pt x="14" y="17"/>
                    <a:pt x="14" y="17"/>
                    <a:pt x="14" y="17"/>
                  </a:cubicBezTo>
                  <a:cubicBezTo>
                    <a:pt x="15" y="11"/>
                    <a:pt x="12" y="15"/>
                    <a:pt x="12" y="12"/>
                  </a:cubicBezTo>
                  <a:cubicBezTo>
                    <a:pt x="11" y="9"/>
                    <a:pt x="9" y="9"/>
                    <a:pt x="8" y="7"/>
                  </a:cubicBezTo>
                  <a:cubicBezTo>
                    <a:pt x="8" y="6"/>
                    <a:pt x="6" y="6"/>
                    <a:pt x="6" y="6"/>
                  </a:cubicBezTo>
                  <a:cubicBezTo>
                    <a:pt x="9" y="6"/>
                    <a:pt x="9" y="6"/>
                    <a:pt x="9" y="6"/>
                  </a:cubicBezTo>
                  <a:cubicBezTo>
                    <a:pt x="9" y="0"/>
                    <a:pt x="9" y="0"/>
                    <a:pt x="9" y="0"/>
                  </a:cubicBezTo>
                  <a:cubicBezTo>
                    <a:pt x="24" y="0"/>
                    <a:pt x="24" y="0"/>
                    <a:pt x="24" y="0"/>
                  </a:cubicBezTo>
                  <a:close/>
                </a:path>
              </a:pathLst>
            </a:custGeom>
            <a:grpFill/>
            <a:ln w="6350" cmpd="sng">
              <a:solidFill>
                <a:schemeClr val="bg1"/>
              </a:solidFill>
              <a:round/>
              <a:headEnd/>
              <a:tailEnd/>
            </a:ln>
          </p:spPr>
          <p:txBody>
            <a:bodyPr/>
            <a:lstStyle/>
            <a:p>
              <a:endParaRPr lang="en-GB" dirty="0"/>
            </a:p>
          </p:txBody>
        </p:sp>
        <p:sp>
          <p:nvSpPr>
            <p:cNvPr id="230" name="Freeform 30"/>
            <p:cNvSpPr>
              <a:spLocks/>
            </p:cNvSpPr>
            <p:nvPr/>
          </p:nvSpPr>
          <p:spPr bwMode="auto">
            <a:xfrm>
              <a:off x="7867177" y="4500721"/>
              <a:ext cx="131004" cy="178508"/>
            </a:xfrm>
            <a:custGeom>
              <a:avLst/>
              <a:gdLst/>
              <a:ahLst/>
              <a:cxnLst>
                <a:cxn ang="0">
                  <a:pos x="18" y="0"/>
                </a:cxn>
                <a:cxn ang="0">
                  <a:pos x="27" y="6"/>
                </a:cxn>
                <a:cxn ang="0">
                  <a:pos x="30" y="10"/>
                </a:cxn>
                <a:cxn ang="0">
                  <a:pos x="38" y="11"/>
                </a:cxn>
                <a:cxn ang="0">
                  <a:pos x="41" y="11"/>
                </a:cxn>
                <a:cxn ang="0">
                  <a:pos x="47" y="14"/>
                </a:cxn>
                <a:cxn ang="0">
                  <a:pos x="44" y="31"/>
                </a:cxn>
                <a:cxn ang="0">
                  <a:pos x="23" y="48"/>
                </a:cxn>
                <a:cxn ang="0">
                  <a:pos x="18" y="61"/>
                </a:cxn>
                <a:cxn ang="0">
                  <a:pos x="12" y="58"/>
                </a:cxn>
                <a:cxn ang="0">
                  <a:pos x="6" y="56"/>
                </a:cxn>
                <a:cxn ang="0">
                  <a:pos x="7" y="47"/>
                </a:cxn>
                <a:cxn ang="0">
                  <a:pos x="11" y="39"/>
                </a:cxn>
                <a:cxn ang="0">
                  <a:pos x="4" y="39"/>
                </a:cxn>
                <a:cxn ang="0">
                  <a:pos x="3" y="27"/>
                </a:cxn>
                <a:cxn ang="0">
                  <a:pos x="6" y="19"/>
                </a:cxn>
                <a:cxn ang="0">
                  <a:pos x="9" y="8"/>
                </a:cxn>
                <a:cxn ang="0">
                  <a:pos x="18" y="0"/>
                </a:cxn>
              </a:cxnLst>
              <a:rect l="0" t="0" r="r" b="b"/>
              <a:pathLst>
                <a:path w="47" h="64">
                  <a:moveTo>
                    <a:pt x="18" y="0"/>
                  </a:moveTo>
                  <a:cubicBezTo>
                    <a:pt x="24" y="5"/>
                    <a:pt x="26" y="6"/>
                    <a:pt x="27" y="6"/>
                  </a:cubicBezTo>
                  <a:cubicBezTo>
                    <a:pt x="27" y="6"/>
                    <a:pt x="30" y="8"/>
                    <a:pt x="30" y="10"/>
                  </a:cubicBezTo>
                  <a:cubicBezTo>
                    <a:pt x="30" y="11"/>
                    <a:pt x="38" y="13"/>
                    <a:pt x="38" y="11"/>
                  </a:cubicBezTo>
                  <a:cubicBezTo>
                    <a:pt x="38" y="10"/>
                    <a:pt x="39" y="8"/>
                    <a:pt x="41" y="11"/>
                  </a:cubicBezTo>
                  <a:cubicBezTo>
                    <a:pt x="42" y="14"/>
                    <a:pt x="44" y="14"/>
                    <a:pt x="47" y="14"/>
                  </a:cubicBezTo>
                  <a:cubicBezTo>
                    <a:pt x="47" y="22"/>
                    <a:pt x="47" y="23"/>
                    <a:pt x="44" y="31"/>
                  </a:cubicBezTo>
                  <a:cubicBezTo>
                    <a:pt x="39" y="37"/>
                    <a:pt x="27" y="41"/>
                    <a:pt x="23" y="48"/>
                  </a:cubicBezTo>
                  <a:cubicBezTo>
                    <a:pt x="18" y="58"/>
                    <a:pt x="21" y="58"/>
                    <a:pt x="18" y="61"/>
                  </a:cubicBezTo>
                  <a:cubicBezTo>
                    <a:pt x="15" y="64"/>
                    <a:pt x="15" y="58"/>
                    <a:pt x="12" y="58"/>
                  </a:cubicBezTo>
                  <a:cubicBezTo>
                    <a:pt x="7" y="56"/>
                    <a:pt x="6" y="59"/>
                    <a:pt x="6" y="56"/>
                  </a:cubicBezTo>
                  <a:cubicBezTo>
                    <a:pt x="4" y="53"/>
                    <a:pt x="11" y="53"/>
                    <a:pt x="7" y="47"/>
                  </a:cubicBezTo>
                  <a:cubicBezTo>
                    <a:pt x="11" y="47"/>
                    <a:pt x="11" y="42"/>
                    <a:pt x="11" y="39"/>
                  </a:cubicBezTo>
                  <a:cubicBezTo>
                    <a:pt x="11" y="36"/>
                    <a:pt x="9" y="44"/>
                    <a:pt x="4" y="39"/>
                  </a:cubicBezTo>
                  <a:cubicBezTo>
                    <a:pt x="0" y="34"/>
                    <a:pt x="4" y="37"/>
                    <a:pt x="3" y="27"/>
                  </a:cubicBezTo>
                  <a:cubicBezTo>
                    <a:pt x="1" y="20"/>
                    <a:pt x="6" y="25"/>
                    <a:pt x="6" y="19"/>
                  </a:cubicBezTo>
                  <a:cubicBezTo>
                    <a:pt x="6" y="14"/>
                    <a:pt x="11" y="16"/>
                    <a:pt x="9" y="8"/>
                  </a:cubicBezTo>
                  <a:cubicBezTo>
                    <a:pt x="9" y="2"/>
                    <a:pt x="20" y="5"/>
                    <a:pt x="18" y="0"/>
                  </a:cubicBezTo>
                </a:path>
              </a:pathLst>
            </a:custGeom>
            <a:grpFill/>
            <a:ln w="6350" cmpd="sng">
              <a:solidFill>
                <a:schemeClr val="bg1"/>
              </a:solidFill>
              <a:round/>
              <a:headEnd/>
              <a:tailEnd/>
            </a:ln>
          </p:spPr>
          <p:txBody>
            <a:bodyPr/>
            <a:lstStyle/>
            <a:p>
              <a:endParaRPr lang="en-GB" dirty="0"/>
            </a:p>
          </p:txBody>
        </p:sp>
        <p:sp>
          <p:nvSpPr>
            <p:cNvPr id="231" name="Freeform 31"/>
            <p:cNvSpPr>
              <a:spLocks/>
            </p:cNvSpPr>
            <p:nvPr/>
          </p:nvSpPr>
          <p:spPr bwMode="auto">
            <a:xfrm>
              <a:off x="7638279" y="4532392"/>
              <a:ext cx="17275" cy="38869"/>
            </a:xfrm>
            <a:custGeom>
              <a:avLst/>
              <a:gdLst/>
              <a:ahLst/>
              <a:cxnLst>
                <a:cxn ang="0">
                  <a:pos x="1" y="13"/>
                </a:cxn>
                <a:cxn ang="0">
                  <a:pos x="3" y="10"/>
                </a:cxn>
                <a:cxn ang="0">
                  <a:pos x="1" y="6"/>
                </a:cxn>
                <a:cxn ang="0">
                  <a:pos x="0" y="3"/>
                </a:cxn>
                <a:cxn ang="0">
                  <a:pos x="1" y="2"/>
                </a:cxn>
                <a:cxn ang="0">
                  <a:pos x="3" y="3"/>
                </a:cxn>
                <a:cxn ang="0">
                  <a:pos x="4" y="6"/>
                </a:cxn>
                <a:cxn ang="0">
                  <a:pos x="6" y="10"/>
                </a:cxn>
                <a:cxn ang="0">
                  <a:pos x="4" y="13"/>
                </a:cxn>
                <a:cxn ang="0">
                  <a:pos x="1" y="13"/>
                </a:cxn>
              </a:cxnLst>
              <a:rect l="0" t="0" r="r" b="b"/>
              <a:pathLst>
                <a:path w="6" h="14">
                  <a:moveTo>
                    <a:pt x="1" y="13"/>
                  </a:moveTo>
                  <a:cubicBezTo>
                    <a:pt x="0" y="11"/>
                    <a:pt x="3" y="10"/>
                    <a:pt x="3" y="10"/>
                  </a:cubicBezTo>
                  <a:cubicBezTo>
                    <a:pt x="4" y="8"/>
                    <a:pt x="3" y="8"/>
                    <a:pt x="1" y="6"/>
                  </a:cubicBezTo>
                  <a:cubicBezTo>
                    <a:pt x="1" y="5"/>
                    <a:pt x="1" y="3"/>
                    <a:pt x="0" y="3"/>
                  </a:cubicBezTo>
                  <a:cubicBezTo>
                    <a:pt x="0" y="3"/>
                    <a:pt x="0" y="3"/>
                    <a:pt x="1" y="2"/>
                  </a:cubicBezTo>
                  <a:cubicBezTo>
                    <a:pt x="1" y="0"/>
                    <a:pt x="1" y="2"/>
                    <a:pt x="3" y="3"/>
                  </a:cubicBezTo>
                  <a:cubicBezTo>
                    <a:pt x="3" y="5"/>
                    <a:pt x="3" y="6"/>
                    <a:pt x="4" y="6"/>
                  </a:cubicBezTo>
                  <a:cubicBezTo>
                    <a:pt x="6" y="8"/>
                    <a:pt x="4" y="8"/>
                    <a:pt x="6" y="10"/>
                  </a:cubicBezTo>
                  <a:cubicBezTo>
                    <a:pt x="6" y="11"/>
                    <a:pt x="6" y="13"/>
                    <a:pt x="4" y="13"/>
                  </a:cubicBezTo>
                  <a:cubicBezTo>
                    <a:pt x="1" y="14"/>
                    <a:pt x="1" y="13"/>
                    <a:pt x="1" y="13"/>
                  </a:cubicBezTo>
                </a:path>
              </a:pathLst>
            </a:custGeom>
            <a:grpFill/>
            <a:ln w="6350" cmpd="sng">
              <a:solidFill>
                <a:schemeClr val="bg1"/>
              </a:solidFill>
              <a:round/>
              <a:headEnd/>
              <a:tailEnd/>
            </a:ln>
          </p:spPr>
          <p:txBody>
            <a:bodyPr/>
            <a:lstStyle/>
            <a:p>
              <a:endParaRPr lang="en-GB" dirty="0"/>
            </a:p>
          </p:txBody>
        </p:sp>
        <p:sp>
          <p:nvSpPr>
            <p:cNvPr id="232" name="Freeform 32"/>
            <p:cNvSpPr>
              <a:spLocks/>
            </p:cNvSpPr>
            <p:nvPr/>
          </p:nvSpPr>
          <p:spPr bwMode="auto">
            <a:xfrm>
              <a:off x="7658434" y="4548228"/>
              <a:ext cx="11517" cy="14396"/>
            </a:xfrm>
            <a:custGeom>
              <a:avLst/>
              <a:gdLst/>
              <a:ahLst/>
              <a:cxnLst>
                <a:cxn ang="0">
                  <a:pos x="2" y="5"/>
                </a:cxn>
                <a:cxn ang="0">
                  <a:pos x="3" y="2"/>
                </a:cxn>
                <a:cxn ang="0">
                  <a:pos x="2" y="5"/>
                </a:cxn>
              </a:cxnLst>
              <a:rect l="0" t="0" r="r" b="b"/>
              <a:pathLst>
                <a:path w="4" h="5">
                  <a:moveTo>
                    <a:pt x="2" y="5"/>
                  </a:moveTo>
                  <a:cubicBezTo>
                    <a:pt x="0" y="3"/>
                    <a:pt x="2" y="0"/>
                    <a:pt x="3" y="2"/>
                  </a:cubicBezTo>
                  <a:cubicBezTo>
                    <a:pt x="4" y="2"/>
                    <a:pt x="3" y="5"/>
                    <a:pt x="2" y="5"/>
                  </a:cubicBezTo>
                </a:path>
              </a:pathLst>
            </a:custGeom>
            <a:grpFill/>
            <a:ln w="6350" cmpd="sng">
              <a:solidFill>
                <a:schemeClr val="bg1"/>
              </a:solidFill>
              <a:round/>
              <a:headEnd/>
              <a:tailEnd/>
            </a:ln>
          </p:spPr>
          <p:txBody>
            <a:bodyPr/>
            <a:lstStyle/>
            <a:p>
              <a:endParaRPr lang="en-GB" dirty="0"/>
            </a:p>
          </p:txBody>
        </p:sp>
        <p:sp>
          <p:nvSpPr>
            <p:cNvPr id="233" name="Freeform 33"/>
            <p:cNvSpPr>
              <a:spLocks/>
            </p:cNvSpPr>
            <p:nvPr/>
          </p:nvSpPr>
          <p:spPr bwMode="auto">
            <a:xfrm>
              <a:off x="7677148" y="4556865"/>
              <a:ext cx="8638" cy="8637"/>
            </a:xfrm>
            <a:custGeom>
              <a:avLst/>
              <a:gdLst/>
              <a:ahLst/>
              <a:cxnLst>
                <a:cxn ang="0">
                  <a:pos x="0" y="3"/>
                </a:cxn>
                <a:cxn ang="0">
                  <a:pos x="3" y="0"/>
                </a:cxn>
                <a:cxn ang="0">
                  <a:pos x="0" y="3"/>
                </a:cxn>
              </a:cxnLst>
              <a:rect l="0" t="0" r="r" b="b"/>
              <a:pathLst>
                <a:path w="3" h="3">
                  <a:moveTo>
                    <a:pt x="0" y="3"/>
                  </a:moveTo>
                  <a:cubicBezTo>
                    <a:pt x="3" y="0"/>
                    <a:pt x="3" y="0"/>
                    <a:pt x="3" y="0"/>
                  </a:cubicBezTo>
                  <a:cubicBezTo>
                    <a:pt x="3" y="2"/>
                    <a:pt x="3" y="3"/>
                    <a:pt x="0" y="3"/>
                  </a:cubicBezTo>
                </a:path>
              </a:pathLst>
            </a:custGeom>
            <a:grpFill/>
            <a:ln w="6350" cmpd="sng">
              <a:solidFill>
                <a:schemeClr val="bg1"/>
              </a:solidFill>
              <a:round/>
              <a:headEnd/>
              <a:tailEnd/>
            </a:ln>
          </p:spPr>
          <p:txBody>
            <a:bodyPr/>
            <a:lstStyle/>
            <a:p>
              <a:endParaRPr lang="en-GB" dirty="0"/>
            </a:p>
          </p:txBody>
        </p:sp>
        <p:sp>
          <p:nvSpPr>
            <p:cNvPr id="234" name="Freeform 34"/>
            <p:cNvSpPr>
              <a:spLocks/>
            </p:cNvSpPr>
            <p:nvPr/>
          </p:nvSpPr>
          <p:spPr bwMode="auto">
            <a:xfrm>
              <a:off x="7655554" y="4539590"/>
              <a:ext cx="8638" cy="14396"/>
            </a:xfrm>
            <a:custGeom>
              <a:avLst/>
              <a:gdLst/>
              <a:ahLst/>
              <a:cxnLst>
                <a:cxn ang="0">
                  <a:pos x="0" y="2"/>
                </a:cxn>
                <a:cxn ang="0">
                  <a:pos x="1" y="3"/>
                </a:cxn>
                <a:cxn ang="0">
                  <a:pos x="0" y="2"/>
                </a:cxn>
              </a:cxnLst>
              <a:rect l="0" t="0" r="r" b="b"/>
              <a:pathLst>
                <a:path w="3" h="5">
                  <a:moveTo>
                    <a:pt x="0" y="2"/>
                  </a:moveTo>
                  <a:cubicBezTo>
                    <a:pt x="0" y="0"/>
                    <a:pt x="3" y="2"/>
                    <a:pt x="1" y="3"/>
                  </a:cubicBezTo>
                  <a:cubicBezTo>
                    <a:pt x="1" y="5"/>
                    <a:pt x="0" y="3"/>
                    <a:pt x="0" y="2"/>
                  </a:cubicBezTo>
                </a:path>
              </a:pathLst>
            </a:custGeom>
            <a:grpFill/>
            <a:ln w="6350" cmpd="sng">
              <a:solidFill>
                <a:schemeClr val="bg1"/>
              </a:solidFill>
              <a:round/>
              <a:headEnd/>
              <a:tailEnd/>
            </a:ln>
          </p:spPr>
          <p:txBody>
            <a:bodyPr/>
            <a:lstStyle/>
            <a:p>
              <a:endParaRPr lang="en-GB" dirty="0"/>
            </a:p>
          </p:txBody>
        </p:sp>
        <p:sp>
          <p:nvSpPr>
            <p:cNvPr id="235" name="Freeform 35"/>
            <p:cNvSpPr>
              <a:spLocks/>
            </p:cNvSpPr>
            <p:nvPr/>
          </p:nvSpPr>
          <p:spPr bwMode="auto">
            <a:xfrm>
              <a:off x="7632521" y="4545348"/>
              <a:ext cx="14396" cy="8637"/>
            </a:xfrm>
            <a:custGeom>
              <a:avLst/>
              <a:gdLst/>
              <a:ahLst/>
              <a:cxnLst>
                <a:cxn ang="0">
                  <a:pos x="2" y="1"/>
                </a:cxn>
                <a:cxn ang="0">
                  <a:pos x="2" y="3"/>
                </a:cxn>
                <a:cxn ang="0">
                  <a:pos x="2" y="1"/>
                </a:cxn>
              </a:cxnLst>
              <a:rect l="0" t="0" r="r" b="b"/>
              <a:pathLst>
                <a:path w="5" h="3">
                  <a:moveTo>
                    <a:pt x="2" y="1"/>
                  </a:moveTo>
                  <a:cubicBezTo>
                    <a:pt x="3" y="0"/>
                    <a:pt x="5" y="3"/>
                    <a:pt x="2" y="3"/>
                  </a:cubicBezTo>
                  <a:cubicBezTo>
                    <a:pt x="0" y="3"/>
                    <a:pt x="0" y="1"/>
                    <a:pt x="2" y="1"/>
                  </a:cubicBezTo>
                </a:path>
              </a:pathLst>
            </a:custGeom>
            <a:grpFill/>
            <a:ln w="6350" cmpd="sng">
              <a:solidFill>
                <a:schemeClr val="bg1"/>
              </a:solidFill>
              <a:round/>
              <a:headEnd/>
              <a:tailEnd/>
            </a:ln>
          </p:spPr>
          <p:txBody>
            <a:bodyPr/>
            <a:lstStyle/>
            <a:p>
              <a:endParaRPr lang="en-GB" dirty="0"/>
            </a:p>
          </p:txBody>
        </p:sp>
        <p:sp>
          <p:nvSpPr>
            <p:cNvPr id="236" name="Freeform 36"/>
            <p:cNvSpPr>
              <a:spLocks/>
            </p:cNvSpPr>
            <p:nvPr/>
          </p:nvSpPr>
          <p:spPr bwMode="auto">
            <a:xfrm>
              <a:off x="7658434" y="4571261"/>
              <a:ext cx="8638" cy="8637"/>
            </a:xfrm>
            <a:custGeom>
              <a:avLst/>
              <a:gdLst/>
              <a:ahLst/>
              <a:cxnLst>
                <a:cxn ang="0">
                  <a:pos x="2" y="2"/>
                </a:cxn>
                <a:cxn ang="0">
                  <a:pos x="2" y="2"/>
                </a:cxn>
                <a:cxn ang="0">
                  <a:pos x="2" y="2"/>
                </a:cxn>
              </a:cxnLst>
              <a:rect l="0" t="0" r="r" b="b"/>
              <a:pathLst>
                <a:path w="3" h="3">
                  <a:moveTo>
                    <a:pt x="2" y="2"/>
                  </a:moveTo>
                  <a:cubicBezTo>
                    <a:pt x="0" y="0"/>
                    <a:pt x="3" y="2"/>
                    <a:pt x="2" y="2"/>
                  </a:cubicBezTo>
                  <a:cubicBezTo>
                    <a:pt x="2" y="3"/>
                    <a:pt x="2" y="3"/>
                    <a:pt x="2" y="2"/>
                  </a:cubicBezTo>
                </a:path>
              </a:pathLst>
            </a:custGeom>
            <a:grpFill/>
            <a:ln w="6350" cmpd="sng">
              <a:solidFill>
                <a:schemeClr val="bg1"/>
              </a:solidFill>
              <a:round/>
              <a:headEnd/>
              <a:tailEnd/>
            </a:ln>
          </p:spPr>
          <p:txBody>
            <a:bodyPr/>
            <a:lstStyle/>
            <a:p>
              <a:endParaRPr lang="en-GB" dirty="0"/>
            </a:p>
          </p:txBody>
        </p:sp>
        <p:sp>
          <p:nvSpPr>
            <p:cNvPr id="237" name="Freeform 37"/>
            <p:cNvSpPr>
              <a:spLocks/>
            </p:cNvSpPr>
            <p:nvPr/>
          </p:nvSpPr>
          <p:spPr bwMode="auto">
            <a:xfrm>
              <a:off x="7658434" y="4529513"/>
              <a:ext cx="5758" cy="2879"/>
            </a:xfrm>
            <a:custGeom>
              <a:avLst/>
              <a:gdLst/>
              <a:ahLst/>
              <a:cxnLst>
                <a:cxn ang="0">
                  <a:pos x="0" y="1"/>
                </a:cxn>
                <a:cxn ang="0">
                  <a:pos x="2" y="1"/>
                </a:cxn>
                <a:cxn ang="0">
                  <a:pos x="0" y="1"/>
                </a:cxn>
              </a:cxnLst>
              <a:rect l="0" t="0" r="r" b="b"/>
              <a:pathLst>
                <a:path w="2" h="1">
                  <a:moveTo>
                    <a:pt x="0" y="1"/>
                  </a:moveTo>
                  <a:cubicBezTo>
                    <a:pt x="0" y="1"/>
                    <a:pt x="2" y="0"/>
                    <a:pt x="2" y="1"/>
                  </a:cubicBezTo>
                  <a:cubicBezTo>
                    <a:pt x="2" y="1"/>
                    <a:pt x="2" y="1"/>
                    <a:pt x="0" y="1"/>
                  </a:cubicBezTo>
                </a:path>
              </a:pathLst>
            </a:custGeom>
            <a:grpFill/>
            <a:ln w="6350" cmpd="sng">
              <a:solidFill>
                <a:schemeClr val="bg1"/>
              </a:solidFill>
              <a:round/>
              <a:headEnd/>
              <a:tailEnd/>
            </a:ln>
          </p:spPr>
          <p:txBody>
            <a:bodyPr/>
            <a:lstStyle/>
            <a:p>
              <a:endParaRPr lang="en-GB" dirty="0"/>
            </a:p>
          </p:txBody>
        </p:sp>
        <p:sp>
          <p:nvSpPr>
            <p:cNvPr id="238" name="Freeform 38"/>
            <p:cNvSpPr>
              <a:spLocks/>
            </p:cNvSpPr>
            <p:nvPr/>
          </p:nvSpPr>
          <p:spPr bwMode="auto">
            <a:xfrm>
              <a:off x="7931959" y="4028538"/>
              <a:ext cx="50386" cy="25912"/>
            </a:xfrm>
            <a:custGeom>
              <a:avLst/>
              <a:gdLst/>
              <a:ahLst/>
              <a:cxnLst>
                <a:cxn ang="0">
                  <a:pos x="0" y="1"/>
                </a:cxn>
                <a:cxn ang="0">
                  <a:pos x="9" y="1"/>
                </a:cxn>
                <a:cxn ang="0">
                  <a:pos x="16" y="6"/>
                </a:cxn>
                <a:cxn ang="0">
                  <a:pos x="12" y="6"/>
                </a:cxn>
                <a:cxn ang="0">
                  <a:pos x="7" y="8"/>
                </a:cxn>
                <a:cxn ang="0">
                  <a:pos x="1" y="4"/>
                </a:cxn>
                <a:cxn ang="0">
                  <a:pos x="0" y="1"/>
                </a:cxn>
              </a:cxnLst>
              <a:rect l="0" t="0" r="r" b="b"/>
              <a:pathLst>
                <a:path w="18" h="9">
                  <a:moveTo>
                    <a:pt x="0" y="1"/>
                  </a:moveTo>
                  <a:cubicBezTo>
                    <a:pt x="1" y="0"/>
                    <a:pt x="4" y="0"/>
                    <a:pt x="9" y="1"/>
                  </a:cubicBezTo>
                  <a:cubicBezTo>
                    <a:pt x="15" y="3"/>
                    <a:pt x="16" y="3"/>
                    <a:pt x="16" y="6"/>
                  </a:cubicBezTo>
                  <a:cubicBezTo>
                    <a:pt x="18" y="8"/>
                    <a:pt x="15" y="6"/>
                    <a:pt x="12" y="6"/>
                  </a:cubicBezTo>
                  <a:cubicBezTo>
                    <a:pt x="9" y="6"/>
                    <a:pt x="12" y="9"/>
                    <a:pt x="7" y="8"/>
                  </a:cubicBezTo>
                  <a:cubicBezTo>
                    <a:pt x="1" y="6"/>
                    <a:pt x="4" y="4"/>
                    <a:pt x="1" y="4"/>
                  </a:cubicBezTo>
                  <a:cubicBezTo>
                    <a:pt x="0" y="3"/>
                    <a:pt x="0" y="3"/>
                    <a:pt x="0" y="1"/>
                  </a:cubicBezTo>
                </a:path>
              </a:pathLst>
            </a:custGeom>
            <a:grpFill/>
            <a:ln w="6350" cmpd="sng">
              <a:solidFill>
                <a:schemeClr val="bg1"/>
              </a:solidFill>
              <a:round/>
              <a:headEnd/>
              <a:tailEnd/>
            </a:ln>
          </p:spPr>
          <p:txBody>
            <a:bodyPr/>
            <a:lstStyle/>
            <a:p>
              <a:endParaRPr lang="en-GB" dirty="0"/>
            </a:p>
          </p:txBody>
        </p:sp>
        <p:sp>
          <p:nvSpPr>
            <p:cNvPr id="239" name="Freeform 39"/>
            <p:cNvSpPr>
              <a:spLocks/>
            </p:cNvSpPr>
            <p:nvPr/>
          </p:nvSpPr>
          <p:spPr bwMode="auto">
            <a:xfrm>
              <a:off x="8015457" y="3989670"/>
              <a:ext cx="67662" cy="61902"/>
            </a:xfrm>
            <a:custGeom>
              <a:avLst/>
              <a:gdLst/>
              <a:ahLst/>
              <a:cxnLst>
                <a:cxn ang="0">
                  <a:pos x="23" y="18"/>
                </a:cxn>
                <a:cxn ang="0">
                  <a:pos x="12" y="18"/>
                </a:cxn>
                <a:cxn ang="0">
                  <a:pos x="4" y="18"/>
                </a:cxn>
                <a:cxn ang="0">
                  <a:pos x="0" y="14"/>
                </a:cxn>
                <a:cxn ang="0">
                  <a:pos x="15" y="14"/>
                </a:cxn>
                <a:cxn ang="0">
                  <a:pos x="17" y="11"/>
                </a:cxn>
                <a:cxn ang="0">
                  <a:pos x="14" y="4"/>
                </a:cxn>
                <a:cxn ang="0">
                  <a:pos x="9" y="1"/>
                </a:cxn>
                <a:cxn ang="0">
                  <a:pos x="17" y="1"/>
                </a:cxn>
                <a:cxn ang="0">
                  <a:pos x="23" y="1"/>
                </a:cxn>
                <a:cxn ang="0">
                  <a:pos x="21" y="12"/>
                </a:cxn>
                <a:cxn ang="0">
                  <a:pos x="23" y="18"/>
                </a:cxn>
              </a:cxnLst>
              <a:rect l="0" t="0" r="r" b="b"/>
              <a:pathLst>
                <a:path w="24" h="22">
                  <a:moveTo>
                    <a:pt x="23" y="18"/>
                  </a:moveTo>
                  <a:cubicBezTo>
                    <a:pt x="17" y="15"/>
                    <a:pt x="15" y="20"/>
                    <a:pt x="12" y="18"/>
                  </a:cubicBezTo>
                  <a:cubicBezTo>
                    <a:pt x="4" y="15"/>
                    <a:pt x="8" y="22"/>
                    <a:pt x="4" y="18"/>
                  </a:cubicBezTo>
                  <a:cubicBezTo>
                    <a:pt x="1" y="15"/>
                    <a:pt x="0" y="17"/>
                    <a:pt x="0" y="14"/>
                  </a:cubicBezTo>
                  <a:cubicBezTo>
                    <a:pt x="1" y="11"/>
                    <a:pt x="11" y="17"/>
                    <a:pt x="15" y="14"/>
                  </a:cubicBezTo>
                  <a:cubicBezTo>
                    <a:pt x="17" y="14"/>
                    <a:pt x="20" y="15"/>
                    <a:pt x="17" y="11"/>
                  </a:cubicBezTo>
                  <a:cubicBezTo>
                    <a:pt x="11" y="6"/>
                    <a:pt x="17" y="6"/>
                    <a:pt x="14" y="4"/>
                  </a:cubicBezTo>
                  <a:cubicBezTo>
                    <a:pt x="9" y="3"/>
                    <a:pt x="8" y="4"/>
                    <a:pt x="9" y="1"/>
                  </a:cubicBezTo>
                  <a:cubicBezTo>
                    <a:pt x="9" y="0"/>
                    <a:pt x="15" y="0"/>
                    <a:pt x="17" y="1"/>
                  </a:cubicBezTo>
                  <a:cubicBezTo>
                    <a:pt x="20" y="3"/>
                    <a:pt x="20" y="1"/>
                    <a:pt x="23" y="1"/>
                  </a:cubicBezTo>
                  <a:cubicBezTo>
                    <a:pt x="21" y="6"/>
                    <a:pt x="24" y="9"/>
                    <a:pt x="21" y="12"/>
                  </a:cubicBezTo>
                  <a:cubicBezTo>
                    <a:pt x="20" y="15"/>
                    <a:pt x="23" y="14"/>
                    <a:pt x="23" y="18"/>
                  </a:cubicBezTo>
                </a:path>
              </a:pathLst>
            </a:custGeom>
            <a:grpFill/>
            <a:ln w="6350" cmpd="sng">
              <a:solidFill>
                <a:schemeClr val="bg1"/>
              </a:solidFill>
              <a:round/>
              <a:headEnd/>
              <a:tailEnd/>
            </a:ln>
          </p:spPr>
          <p:txBody>
            <a:bodyPr/>
            <a:lstStyle/>
            <a:p>
              <a:endParaRPr lang="en-GB" dirty="0"/>
            </a:p>
          </p:txBody>
        </p:sp>
        <p:sp>
          <p:nvSpPr>
            <p:cNvPr id="240" name="Freeform 40"/>
            <p:cNvSpPr>
              <a:spLocks/>
            </p:cNvSpPr>
            <p:nvPr/>
          </p:nvSpPr>
          <p:spPr bwMode="auto">
            <a:xfrm>
              <a:off x="8071601" y="3983911"/>
              <a:ext cx="83497" cy="76298"/>
            </a:xfrm>
            <a:custGeom>
              <a:avLst/>
              <a:gdLst/>
              <a:ahLst/>
              <a:cxnLst>
                <a:cxn ang="0">
                  <a:pos x="3" y="3"/>
                </a:cxn>
                <a:cxn ang="0">
                  <a:pos x="1" y="14"/>
                </a:cxn>
                <a:cxn ang="0">
                  <a:pos x="3" y="20"/>
                </a:cxn>
                <a:cxn ang="0">
                  <a:pos x="7" y="20"/>
                </a:cxn>
                <a:cxn ang="0">
                  <a:pos x="12" y="17"/>
                </a:cxn>
                <a:cxn ang="0">
                  <a:pos x="15" y="17"/>
                </a:cxn>
                <a:cxn ang="0">
                  <a:pos x="26" y="19"/>
                </a:cxn>
                <a:cxn ang="0">
                  <a:pos x="29" y="14"/>
                </a:cxn>
                <a:cxn ang="0">
                  <a:pos x="24" y="11"/>
                </a:cxn>
                <a:cxn ang="0">
                  <a:pos x="21" y="9"/>
                </a:cxn>
                <a:cxn ang="0">
                  <a:pos x="20" y="8"/>
                </a:cxn>
                <a:cxn ang="0">
                  <a:pos x="15" y="5"/>
                </a:cxn>
                <a:cxn ang="0">
                  <a:pos x="7" y="2"/>
                </a:cxn>
                <a:cxn ang="0">
                  <a:pos x="3" y="3"/>
                </a:cxn>
              </a:cxnLst>
              <a:rect l="0" t="0" r="r" b="b"/>
              <a:pathLst>
                <a:path w="30" h="27">
                  <a:moveTo>
                    <a:pt x="3" y="3"/>
                  </a:moveTo>
                  <a:cubicBezTo>
                    <a:pt x="1" y="8"/>
                    <a:pt x="4" y="11"/>
                    <a:pt x="1" y="14"/>
                  </a:cubicBezTo>
                  <a:cubicBezTo>
                    <a:pt x="0" y="17"/>
                    <a:pt x="3" y="16"/>
                    <a:pt x="3" y="20"/>
                  </a:cubicBezTo>
                  <a:cubicBezTo>
                    <a:pt x="4" y="27"/>
                    <a:pt x="6" y="23"/>
                    <a:pt x="7" y="20"/>
                  </a:cubicBezTo>
                  <a:cubicBezTo>
                    <a:pt x="9" y="17"/>
                    <a:pt x="10" y="16"/>
                    <a:pt x="12" y="17"/>
                  </a:cubicBezTo>
                  <a:cubicBezTo>
                    <a:pt x="12" y="20"/>
                    <a:pt x="14" y="20"/>
                    <a:pt x="15" y="17"/>
                  </a:cubicBezTo>
                  <a:cubicBezTo>
                    <a:pt x="18" y="16"/>
                    <a:pt x="24" y="17"/>
                    <a:pt x="26" y="19"/>
                  </a:cubicBezTo>
                  <a:cubicBezTo>
                    <a:pt x="27" y="20"/>
                    <a:pt x="30" y="16"/>
                    <a:pt x="29" y="14"/>
                  </a:cubicBezTo>
                  <a:cubicBezTo>
                    <a:pt x="26" y="13"/>
                    <a:pt x="26" y="11"/>
                    <a:pt x="24" y="11"/>
                  </a:cubicBezTo>
                  <a:cubicBezTo>
                    <a:pt x="21" y="11"/>
                    <a:pt x="20" y="9"/>
                    <a:pt x="21" y="9"/>
                  </a:cubicBezTo>
                  <a:cubicBezTo>
                    <a:pt x="24" y="9"/>
                    <a:pt x="23" y="6"/>
                    <a:pt x="20" y="8"/>
                  </a:cubicBezTo>
                  <a:cubicBezTo>
                    <a:pt x="15" y="9"/>
                    <a:pt x="18" y="3"/>
                    <a:pt x="15" y="5"/>
                  </a:cubicBezTo>
                  <a:cubicBezTo>
                    <a:pt x="14" y="6"/>
                    <a:pt x="9" y="0"/>
                    <a:pt x="7" y="2"/>
                  </a:cubicBezTo>
                  <a:cubicBezTo>
                    <a:pt x="6" y="3"/>
                    <a:pt x="4" y="0"/>
                    <a:pt x="3" y="3"/>
                  </a:cubicBezTo>
                </a:path>
              </a:pathLst>
            </a:custGeom>
            <a:grpFill/>
            <a:ln w="6350" cmpd="sng">
              <a:solidFill>
                <a:schemeClr val="bg1"/>
              </a:solidFill>
              <a:round/>
              <a:headEnd/>
              <a:tailEnd/>
            </a:ln>
          </p:spPr>
          <p:txBody>
            <a:bodyPr/>
            <a:lstStyle/>
            <a:p>
              <a:endParaRPr lang="en-GB" dirty="0"/>
            </a:p>
          </p:txBody>
        </p:sp>
        <p:sp>
          <p:nvSpPr>
            <p:cNvPr id="241" name="Freeform 153"/>
            <p:cNvSpPr>
              <a:spLocks/>
            </p:cNvSpPr>
            <p:nvPr/>
          </p:nvSpPr>
          <p:spPr bwMode="auto">
            <a:xfrm>
              <a:off x="9105241" y="4068847"/>
              <a:ext cx="10077" cy="12956"/>
            </a:xfrm>
            <a:custGeom>
              <a:avLst/>
              <a:gdLst/>
              <a:ahLst/>
              <a:cxnLst>
                <a:cxn ang="0">
                  <a:pos x="0" y="1"/>
                </a:cxn>
                <a:cxn ang="0">
                  <a:pos x="1" y="0"/>
                </a:cxn>
                <a:cxn ang="0">
                  <a:pos x="0" y="1"/>
                </a:cxn>
              </a:cxnLst>
              <a:rect l="0" t="0" r="r" b="b"/>
              <a:pathLst>
                <a:path w="4" h="5">
                  <a:moveTo>
                    <a:pt x="0" y="1"/>
                  </a:moveTo>
                  <a:cubicBezTo>
                    <a:pt x="0" y="0"/>
                    <a:pt x="1" y="0"/>
                    <a:pt x="1" y="0"/>
                  </a:cubicBezTo>
                  <a:cubicBezTo>
                    <a:pt x="4" y="0"/>
                    <a:pt x="1" y="5"/>
                    <a:pt x="0" y="1"/>
                  </a:cubicBezTo>
                </a:path>
              </a:pathLst>
            </a:custGeom>
            <a:grpFill/>
            <a:ln w="6350" cmpd="sng">
              <a:solidFill>
                <a:schemeClr val="bg1"/>
              </a:solidFill>
              <a:round/>
              <a:headEnd/>
              <a:tailEnd/>
            </a:ln>
          </p:spPr>
          <p:txBody>
            <a:bodyPr/>
            <a:lstStyle/>
            <a:p>
              <a:endParaRPr lang="en-GB" dirty="0"/>
            </a:p>
          </p:txBody>
        </p:sp>
        <p:sp>
          <p:nvSpPr>
            <p:cNvPr id="242" name="Freeform 154"/>
            <p:cNvSpPr>
              <a:spLocks/>
            </p:cNvSpPr>
            <p:nvPr/>
          </p:nvSpPr>
          <p:spPr bwMode="auto">
            <a:xfrm>
              <a:off x="9123956" y="4081803"/>
              <a:ext cx="11517" cy="8637"/>
            </a:xfrm>
            <a:custGeom>
              <a:avLst/>
              <a:gdLst/>
              <a:ahLst/>
              <a:cxnLst>
                <a:cxn ang="0">
                  <a:pos x="0" y="1"/>
                </a:cxn>
                <a:cxn ang="0">
                  <a:pos x="2" y="0"/>
                </a:cxn>
                <a:cxn ang="0">
                  <a:pos x="2" y="1"/>
                </a:cxn>
                <a:cxn ang="0">
                  <a:pos x="0" y="1"/>
                </a:cxn>
              </a:cxnLst>
              <a:rect l="0" t="0" r="r" b="b"/>
              <a:pathLst>
                <a:path w="4" h="3">
                  <a:moveTo>
                    <a:pt x="0" y="1"/>
                  </a:moveTo>
                  <a:cubicBezTo>
                    <a:pt x="0" y="0"/>
                    <a:pt x="0" y="0"/>
                    <a:pt x="2" y="0"/>
                  </a:cubicBezTo>
                  <a:cubicBezTo>
                    <a:pt x="4" y="1"/>
                    <a:pt x="4" y="1"/>
                    <a:pt x="2" y="1"/>
                  </a:cubicBezTo>
                  <a:cubicBezTo>
                    <a:pt x="0" y="1"/>
                    <a:pt x="0" y="3"/>
                    <a:pt x="0" y="1"/>
                  </a:cubicBezTo>
                </a:path>
              </a:pathLst>
            </a:custGeom>
            <a:grpFill/>
            <a:ln w="6350" cmpd="sng">
              <a:solidFill>
                <a:schemeClr val="bg1"/>
              </a:solidFill>
              <a:round/>
              <a:headEnd/>
              <a:tailEnd/>
            </a:ln>
          </p:spPr>
          <p:txBody>
            <a:bodyPr/>
            <a:lstStyle/>
            <a:p>
              <a:endParaRPr lang="en-GB" dirty="0"/>
            </a:p>
          </p:txBody>
        </p:sp>
        <p:sp>
          <p:nvSpPr>
            <p:cNvPr id="243" name="Freeform 155"/>
            <p:cNvSpPr>
              <a:spLocks/>
            </p:cNvSpPr>
            <p:nvPr/>
          </p:nvSpPr>
          <p:spPr bwMode="auto">
            <a:xfrm>
              <a:off x="9121076" y="4126430"/>
              <a:ext cx="8638" cy="11517"/>
            </a:xfrm>
            <a:custGeom>
              <a:avLst/>
              <a:gdLst/>
              <a:ahLst/>
              <a:cxnLst>
                <a:cxn ang="0">
                  <a:pos x="2" y="0"/>
                </a:cxn>
                <a:cxn ang="0">
                  <a:pos x="2" y="2"/>
                </a:cxn>
                <a:cxn ang="0">
                  <a:pos x="2" y="0"/>
                </a:cxn>
              </a:cxnLst>
              <a:rect l="0" t="0" r="r" b="b"/>
              <a:pathLst>
                <a:path w="3" h="4">
                  <a:moveTo>
                    <a:pt x="2" y="0"/>
                  </a:moveTo>
                  <a:cubicBezTo>
                    <a:pt x="2" y="0"/>
                    <a:pt x="3" y="2"/>
                    <a:pt x="2" y="2"/>
                  </a:cubicBezTo>
                  <a:cubicBezTo>
                    <a:pt x="2" y="4"/>
                    <a:pt x="0" y="2"/>
                    <a:pt x="2" y="0"/>
                  </a:cubicBezTo>
                </a:path>
              </a:pathLst>
            </a:custGeom>
            <a:grpFill/>
            <a:ln w="6350" cmpd="sng">
              <a:solidFill>
                <a:schemeClr val="bg1"/>
              </a:solidFill>
              <a:round/>
              <a:headEnd/>
              <a:tailEnd/>
            </a:ln>
          </p:spPr>
          <p:txBody>
            <a:bodyPr/>
            <a:lstStyle/>
            <a:p>
              <a:endParaRPr lang="en-GB" dirty="0"/>
            </a:p>
          </p:txBody>
        </p:sp>
        <p:sp>
          <p:nvSpPr>
            <p:cNvPr id="244" name="Freeform 157"/>
            <p:cNvSpPr>
              <a:spLocks/>
            </p:cNvSpPr>
            <p:nvPr/>
          </p:nvSpPr>
          <p:spPr bwMode="auto">
            <a:xfrm>
              <a:off x="8342248" y="6039635"/>
              <a:ext cx="47507" cy="41748"/>
            </a:xfrm>
            <a:custGeom>
              <a:avLst/>
              <a:gdLst/>
              <a:ahLst/>
              <a:cxnLst>
                <a:cxn ang="0">
                  <a:pos x="2" y="14"/>
                </a:cxn>
                <a:cxn ang="0">
                  <a:pos x="0" y="10"/>
                </a:cxn>
                <a:cxn ang="0">
                  <a:pos x="2" y="7"/>
                </a:cxn>
                <a:cxn ang="0">
                  <a:pos x="5" y="6"/>
                </a:cxn>
                <a:cxn ang="0">
                  <a:pos x="5" y="4"/>
                </a:cxn>
                <a:cxn ang="0">
                  <a:pos x="5" y="3"/>
                </a:cxn>
                <a:cxn ang="0">
                  <a:pos x="6" y="1"/>
                </a:cxn>
                <a:cxn ang="0">
                  <a:pos x="10" y="1"/>
                </a:cxn>
                <a:cxn ang="0">
                  <a:pos x="11" y="3"/>
                </a:cxn>
                <a:cxn ang="0">
                  <a:pos x="11" y="4"/>
                </a:cxn>
                <a:cxn ang="0">
                  <a:pos x="13" y="3"/>
                </a:cxn>
                <a:cxn ang="0">
                  <a:pos x="16" y="3"/>
                </a:cxn>
                <a:cxn ang="0">
                  <a:pos x="16" y="4"/>
                </a:cxn>
                <a:cxn ang="0">
                  <a:pos x="14" y="6"/>
                </a:cxn>
                <a:cxn ang="0">
                  <a:pos x="11" y="7"/>
                </a:cxn>
                <a:cxn ang="0">
                  <a:pos x="8" y="9"/>
                </a:cxn>
                <a:cxn ang="0">
                  <a:pos x="8" y="10"/>
                </a:cxn>
                <a:cxn ang="0">
                  <a:pos x="6" y="10"/>
                </a:cxn>
                <a:cxn ang="0">
                  <a:pos x="5" y="12"/>
                </a:cxn>
                <a:cxn ang="0">
                  <a:pos x="2" y="14"/>
                </a:cxn>
              </a:cxnLst>
              <a:rect l="0" t="0" r="r" b="b"/>
              <a:pathLst>
                <a:path w="17" h="15">
                  <a:moveTo>
                    <a:pt x="2" y="14"/>
                  </a:moveTo>
                  <a:cubicBezTo>
                    <a:pt x="0" y="12"/>
                    <a:pt x="0" y="10"/>
                    <a:pt x="0" y="10"/>
                  </a:cubicBezTo>
                  <a:cubicBezTo>
                    <a:pt x="2" y="10"/>
                    <a:pt x="0" y="9"/>
                    <a:pt x="2" y="7"/>
                  </a:cubicBezTo>
                  <a:cubicBezTo>
                    <a:pt x="5" y="6"/>
                    <a:pt x="3" y="6"/>
                    <a:pt x="5" y="6"/>
                  </a:cubicBezTo>
                  <a:cubicBezTo>
                    <a:pt x="6" y="6"/>
                    <a:pt x="6" y="6"/>
                    <a:pt x="5" y="4"/>
                  </a:cubicBezTo>
                  <a:cubicBezTo>
                    <a:pt x="5" y="4"/>
                    <a:pt x="6" y="4"/>
                    <a:pt x="5" y="3"/>
                  </a:cubicBezTo>
                  <a:cubicBezTo>
                    <a:pt x="5" y="3"/>
                    <a:pt x="8" y="3"/>
                    <a:pt x="6" y="1"/>
                  </a:cubicBezTo>
                  <a:cubicBezTo>
                    <a:pt x="6" y="0"/>
                    <a:pt x="8" y="1"/>
                    <a:pt x="10" y="1"/>
                  </a:cubicBezTo>
                  <a:cubicBezTo>
                    <a:pt x="11" y="1"/>
                    <a:pt x="11" y="3"/>
                    <a:pt x="11" y="3"/>
                  </a:cubicBezTo>
                  <a:cubicBezTo>
                    <a:pt x="10" y="3"/>
                    <a:pt x="11" y="3"/>
                    <a:pt x="11" y="4"/>
                  </a:cubicBezTo>
                  <a:cubicBezTo>
                    <a:pt x="13" y="6"/>
                    <a:pt x="11" y="3"/>
                    <a:pt x="13" y="3"/>
                  </a:cubicBezTo>
                  <a:cubicBezTo>
                    <a:pt x="14" y="1"/>
                    <a:pt x="14" y="1"/>
                    <a:pt x="16" y="3"/>
                  </a:cubicBezTo>
                  <a:cubicBezTo>
                    <a:pt x="16" y="4"/>
                    <a:pt x="14" y="4"/>
                    <a:pt x="16" y="4"/>
                  </a:cubicBezTo>
                  <a:cubicBezTo>
                    <a:pt x="17" y="6"/>
                    <a:pt x="16" y="6"/>
                    <a:pt x="14" y="6"/>
                  </a:cubicBezTo>
                  <a:cubicBezTo>
                    <a:pt x="11" y="7"/>
                    <a:pt x="14" y="9"/>
                    <a:pt x="11" y="7"/>
                  </a:cubicBezTo>
                  <a:cubicBezTo>
                    <a:pt x="6" y="7"/>
                    <a:pt x="5" y="7"/>
                    <a:pt x="8" y="9"/>
                  </a:cubicBezTo>
                  <a:cubicBezTo>
                    <a:pt x="10" y="9"/>
                    <a:pt x="10" y="12"/>
                    <a:pt x="8" y="10"/>
                  </a:cubicBezTo>
                  <a:cubicBezTo>
                    <a:pt x="6" y="9"/>
                    <a:pt x="8" y="12"/>
                    <a:pt x="6" y="10"/>
                  </a:cubicBezTo>
                  <a:cubicBezTo>
                    <a:pt x="3" y="9"/>
                    <a:pt x="6" y="14"/>
                    <a:pt x="5" y="12"/>
                  </a:cubicBezTo>
                  <a:cubicBezTo>
                    <a:pt x="0" y="10"/>
                    <a:pt x="5" y="15"/>
                    <a:pt x="2" y="14"/>
                  </a:cubicBezTo>
                </a:path>
              </a:pathLst>
            </a:custGeom>
            <a:grpFill/>
            <a:ln w="6350" cmpd="sng">
              <a:solidFill>
                <a:schemeClr val="bg1"/>
              </a:solidFill>
              <a:round/>
              <a:headEnd/>
              <a:tailEnd/>
            </a:ln>
          </p:spPr>
          <p:txBody>
            <a:bodyPr/>
            <a:lstStyle/>
            <a:p>
              <a:endParaRPr lang="en-GB" dirty="0"/>
            </a:p>
          </p:txBody>
        </p:sp>
        <p:sp>
          <p:nvSpPr>
            <p:cNvPr id="245" name="Freeform 158"/>
            <p:cNvSpPr>
              <a:spLocks/>
            </p:cNvSpPr>
            <p:nvPr/>
          </p:nvSpPr>
          <p:spPr bwMode="auto">
            <a:xfrm>
              <a:off x="8314895" y="6042514"/>
              <a:ext cx="41749" cy="30231"/>
            </a:xfrm>
            <a:custGeom>
              <a:avLst/>
              <a:gdLst/>
              <a:ahLst/>
              <a:cxnLst>
                <a:cxn ang="0">
                  <a:pos x="3" y="11"/>
                </a:cxn>
                <a:cxn ang="0">
                  <a:pos x="1" y="10"/>
                </a:cxn>
                <a:cxn ang="0">
                  <a:pos x="1" y="8"/>
                </a:cxn>
                <a:cxn ang="0">
                  <a:pos x="4" y="8"/>
                </a:cxn>
                <a:cxn ang="0">
                  <a:pos x="6" y="6"/>
                </a:cxn>
                <a:cxn ang="0">
                  <a:pos x="4" y="5"/>
                </a:cxn>
                <a:cxn ang="0">
                  <a:pos x="4" y="5"/>
                </a:cxn>
                <a:cxn ang="0">
                  <a:pos x="4" y="3"/>
                </a:cxn>
                <a:cxn ang="0">
                  <a:pos x="4" y="2"/>
                </a:cxn>
                <a:cxn ang="0">
                  <a:pos x="9" y="2"/>
                </a:cxn>
                <a:cxn ang="0">
                  <a:pos x="10" y="2"/>
                </a:cxn>
                <a:cxn ang="0">
                  <a:pos x="13" y="0"/>
                </a:cxn>
                <a:cxn ang="0">
                  <a:pos x="13" y="3"/>
                </a:cxn>
                <a:cxn ang="0">
                  <a:pos x="10" y="6"/>
                </a:cxn>
                <a:cxn ang="0">
                  <a:pos x="7" y="8"/>
                </a:cxn>
                <a:cxn ang="0">
                  <a:pos x="6" y="10"/>
                </a:cxn>
                <a:cxn ang="0">
                  <a:pos x="4" y="11"/>
                </a:cxn>
                <a:cxn ang="0">
                  <a:pos x="3" y="11"/>
                </a:cxn>
              </a:cxnLst>
              <a:rect l="0" t="0" r="r" b="b"/>
              <a:pathLst>
                <a:path w="15" h="11">
                  <a:moveTo>
                    <a:pt x="3" y="11"/>
                  </a:moveTo>
                  <a:cubicBezTo>
                    <a:pt x="1" y="10"/>
                    <a:pt x="3" y="11"/>
                    <a:pt x="1" y="10"/>
                  </a:cubicBezTo>
                  <a:cubicBezTo>
                    <a:pt x="0" y="8"/>
                    <a:pt x="1" y="10"/>
                    <a:pt x="1" y="8"/>
                  </a:cubicBezTo>
                  <a:cubicBezTo>
                    <a:pt x="1" y="8"/>
                    <a:pt x="3" y="10"/>
                    <a:pt x="4" y="8"/>
                  </a:cubicBezTo>
                  <a:cubicBezTo>
                    <a:pt x="4" y="6"/>
                    <a:pt x="6" y="6"/>
                    <a:pt x="6" y="6"/>
                  </a:cubicBezTo>
                  <a:cubicBezTo>
                    <a:pt x="7" y="5"/>
                    <a:pt x="6" y="5"/>
                    <a:pt x="4" y="5"/>
                  </a:cubicBezTo>
                  <a:cubicBezTo>
                    <a:pt x="3" y="6"/>
                    <a:pt x="3" y="5"/>
                    <a:pt x="4" y="5"/>
                  </a:cubicBezTo>
                  <a:cubicBezTo>
                    <a:pt x="6" y="5"/>
                    <a:pt x="6" y="3"/>
                    <a:pt x="4" y="3"/>
                  </a:cubicBezTo>
                  <a:cubicBezTo>
                    <a:pt x="3" y="2"/>
                    <a:pt x="1" y="0"/>
                    <a:pt x="4" y="2"/>
                  </a:cubicBezTo>
                  <a:cubicBezTo>
                    <a:pt x="9" y="3"/>
                    <a:pt x="7" y="2"/>
                    <a:pt x="9" y="2"/>
                  </a:cubicBezTo>
                  <a:cubicBezTo>
                    <a:pt x="9" y="0"/>
                    <a:pt x="9" y="2"/>
                    <a:pt x="10" y="2"/>
                  </a:cubicBezTo>
                  <a:cubicBezTo>
                    <a:pt x="12" y="2"/>
                    <a:pt x="12" y="0"/>
                    <a:pt x="13" y="0"/>
                  </a:cubicBezTo>
                  <a:cubicBezTo>
                    <a:pt x="15" y="2"/>
                    <a:pt x="15" y="2"/>
                    <a:pt x="13" y="3"/>
                  </a:cubicBezTo>
                  <a:cubicBezTo>
                    <a:pt x="12" y="5"/>
                    <a:pt x="12" y="3"/>
                    <a:pt x="10" y="6"/>
                  </a:cubicBezTo>
                  <a:cubicBezTo>
                    <a:pt x="9" y="8"/>
                    <a:pt x="9" y="8"/>
                    <a:pt x="7" y="8"/>
                  </a:cubicBezTo>
                  <a:cubicBezTo>
                    <a:pt x="6" y="8"/>
                    <a:pt x="6" y="10"/>
                    <a:pt x="6" y="10"/>
                  </a:cubicBezTo>
                  <a:cubicBezTo>
                    <a:pt x="4" y="11"/>
                    <a:pt x="4" y="10"/>
                    <a:pt x="4" y="11"/>
                  </a:cubicBezTo>
                  <a:cubicBezTo>
                    <a:pt x="4" y="11"/>
                    <a:pt x="4" y="11"/>
                    <a:pt x="3" y="11"/>
                  </a:cubicBezTo>
                </a:path>
              </a:pathLst>
            </a:custGeom>
            <a:grpFill/>
            <a:ln w="6350" cmpd="sng">
              <a:solidFill>
                <a:schemeClr val="bg1"/>
              </a:solidFill>
              <a:round/>
              <a:headEnd/>
              <a:tailEnd/>
            </a:ln>
          </p:spPr>
          <p:txBody>
            <a:bodyPr/>
            <a:lstStyle/>
            <a:p>
              <a:endParaRPr lang="en-GB" dirty="0"/>
            </a:p>
          </p:txBody>
        </p:sp>
        <p:sp>
          <p:nvSpPr>
            <p:cNvPr id="246" name="Freeform 232"/>
            <p:cNvSpPr>
              <a:spLocks noEditPoints="1"/>
            </p:cNvSpPr>
            <p:nvPr/>
          </p:nvSpPr>
          <p:spPr bwMode="auto">
            <a:xfrm>
              <a:off x="7985225" y="5017532"/>
              <a:ext cx="197226" cy="1183337"/>
            </a:xfrm>
            <a:custGeom>
              <a:avLst/>
              <a:gdLst/>
              <a:ahLst/>
              <a:cxnLst>
                <a:cxn ang="0">
                  <a:pos x="69" y="59"/>
                </a:cxn>
                <a:cxn ang="0">
                  <a:pos x="46" y="158"/>
                </a:cxn>
                <a:cxn ang="0">
                  <a:pos x="33" y="251"/>
                </a:cxn>
                <a:cxn ang="0">
                  <a:pos x="33" y="313"/>
                </a:cxn>
                <a:cxn ang="0">
                  <a:pos x="46" y="375"/>
                </a:cxn>
                <a:cxn ang="0">
                  <a:pos x="31" y="391"/>
                </a:cxn>
                <a:cxn ang="0">
                  <a:pos x="25" y="389"/>
                </a:cxn>
                <a:cxn ang="0">
                  <a:pos x="20" y="386"/>
                </a:cxn>
                <a:cxn ang="0">
                  <a:pos x="28" y="374"/>
                </a:cxn>
                <a:cxn ang="0">
                  <a:pos x="17" y="369"/>
                </a:cxn>
                <a:cxn ang="0">
                  <a:pos x="14" y="357"/>
                </a:cxn>
                <a:cxn ang="0">
                  <a:pos x="14" y="341"/>
                </a:cxn>
                <a:cxn ang="0">
                  <a:pos x="19" y="327"/>
                </a:cxn>
                <a:cxn ang="0">
                  <a:pos x="3" y="313"/>
                </a:cxn>
                <a:cxn ang="0">
                  <a:pos x="22" y="293"/>
                </a:cxn>
                <a:cxn ang="0">
                  <a:pos x="22" y="256"/>
                </a:cxn>
                <a:cxn ang="0">
                  <a:pos x="34" y="165"/>
                </a:cxn>
                <a:cxn ang="0">
                  <a:pos x="43" y="58"/>
                </a:cxn>
                <a:cxn ang="0">
                  <a:pos x="59" y="383"/>
                </a:cxn>
                <a:cxn ang="0">
                  <a:pos x="46" y="399"/>
                </a:cxn>
                <a:cxn ang="0">
                  <a:pos x="34" y="406"/>
                </a:cxn>
                <a:cxn ang="0">
                  <a:pos x="48" y="411"/>
                </a:cxn>
                <a:cxn ang="0">
                  <a:pos x="22" y="287"/>
                </a:cxn>
                <a:cxn ang="0">
                  <a:pos x="45" y="403"/>
                </a:cxn>
                <a:cxn ang="0">
                  <a:pos x="13" y="271"/>
                </a:cxn>
                <a:cxn ang="0">
                  <a:pos x="14" y="259"/>
                </a:cxn>
                <a:cxn ang="0">
                  <a:pos x="16" y="296"/>
                </a:cxn>
                <a:cxn ang="0">
                  <a:pos x="14" y="290"/>
                </a:cxn>
                <a:cxn ang="0">
                  <a:pos x="17" y="299"/>
                </a:cxn>
                <a:cxn ang="0">
                  <a:pos x="14" y="301"/>
                </a:cxn>
                <a:cxn ang="0">
                  <a:pos x="6" y="305"/>
                </a:cxn>
                <a:cxn ang="0">
                  <a:pos x="16" y="284"/>
                </a:cxn>
                <a:cxn ang="0">
                  <a:pos x="10" y="302"/>
                </a:cxn>
                <a:cxn ang="0">
                  <a:pos x="53" y="417"/>
                </a:cxn>
                <a:cxn ang="0">
                  <a:pos x="59" y="416"/>
                </a:cxn>
                <a:cxn ang="0">
                  <a:pos x="48" y="413"/>
                </a:cxn>
                <a:cxn ang="0">
                  <a:pos x="39" y="411"/>
                </a:cxn>
                <a:cxn ang="0">
                  <a:pos x="66" y="421"/>
                </a:cxn>
                <a:cxn ang="0">
                  <a:pos x="33" y="403"/>
                </a:cxn>
                <a:cxn ang="0">
                  <a:pos x="25" y="396"/>
                </a:cxn>
                <a:cxn ang="0">
                  <a:pos x="23" y="402"/>
                </a:cxn>
                <a:cxn ang="0">
                  <a:pos x="17" y="383"/>
                </a:cxn>
                <a:cxn ang="0">
                  <a:pos x="19" y="389"/>
                </a:cxn>
                <a:cxn ang="0">
                  <a:pos x="16" y="374"/>
                </a:cxn>
                <a:cxn ang="0">
                  <a:pos x="11" y="372"/>
                </a:cxn>
                <a:cxn ang="0">
                  <a:pos x="13" y="378"/>
                </a:cxn>
                <a:cxn ang="0">
                  <a:pos x="10" y="380"/>
                </a:cxn>
                <a:cxn ang="0">
                  <a:pos x="16" y="368"/>
                </a:cxn>
                <a:cxn ang="0">
                  <a:pos x="13" y="366"/>
                </a:cxn>
                <a:cxn ang="0">
                  <a:pos x="6" y="343"/>
                </a:cxn>
                <a:cxn ang="0">
                  <a:pos x="5" y="360"/>
                </a:cxn>
                <a:cxn ang="0">
                  <a:pos x="13" y="361"/>
                </a:cxn>
                <a:cxn ang="0">
                  <a:pos x="8" y="355"/>
                </a:cxn>
                <a:cxn ang="0">
                  <a:pos x="10" y="363"/>
                </a:cxn>
                <a:cxn ang="0">
                  <a:pos x="8" y="341"/>
                </a:cxn>
                <a:cxn ang="0">
                  <a:pos x="10" y="336"/>
                </a:cxn>
                <a:cxn ang="0">
                  <a:pos x="6" y="333"/>
                </a:cxn>
                <a:cxn ang="0">
                  <a:pos x="8" y="329"/>
                </a:cxn>
                <a:cxn ang="0">
                  <a:pos x="3" y="336"/>
                </a:cxn>
                <a:cxn ang="0">
                  <a:pos x="6" y="326"/>
                </a:cxn>
                <a:cxn ang="0">
                  <a:pos x="5" y="338"/>
                </a:cxn>
              </a:cxnLst>
              <a:rect l="0" t="0" r="r" b="b"/>
              <a:pathLst>
                <a:path w="71" h="424">
                  <a:moveTo>
                    <a:pt x="51" y="0"/>
                  </a:moveTo>
                  <a:cubicBezTo>
                    <a:pt x="53" y="7"/>
                    <a:pt x="54" y="7"/>
                    <a:pt x="54" y="8"/>
                  </a:cubicBezTo>
                  <a:cubicBezTo>
                    <a:pt x="54" y="10"/>
                    <a:pt x="56" y="17"/>
                    <a:pt x="57" y="17"/>
                  </a:cubicBezTo>
                  <a:cubicBezTo>
                    <a:pt x="59" y="21"/>
                    <a:pt x="60" y="21"/>
                    <a:pt x="59" y="22"/>
                  </a:cubicBezTo>
                  <a:cubicBezTo>
                    <a:pt x="56" y="25"/>
                    <a:pt x="60" y="25"/>
                    <a:pt x="59" y="27"/>
                  </a:cubicBezTo>
                  <a:cubicBezTo>
                    <a:pt x="57" y="30"/>
                    <a:pt x="57" y="31"/>
                    <a:pt x="59" y="31"/>
                  </a:cubicBezTo>
                  <a:cubicBezTo>
                    <a:pt x="60" y="33"/>
                    <a:pt x="57" y="36"/>
                    <a:pt x="60" y="36"/>
                  </a:cubicBezTo>
                  <a:cubicBezTo>
                    <a:pt x="62" y="36"/>
                    <a:pt x="63" y="46"/>
                    <a:pt x="63" y="52"/>
                  </a:cubicBezTo>
                  <a:cubicBezTo>
                    <a:pt x="65" y="56"/>
                    <a:pt x="66" y="56"/>
                    <a:pt x="69" y="55"/>
                  </a:cubicBezTo>
                  <a:cubicBezTo>
                    <a:pt x="71" y="56"/>
                    <a:pt x="71" y="58"/>
                    <a:pt x="69" y="59"/>
                  </a:cubicBezTo>
                  <a:cubicBezTo>
                    <a:pt x="69" y="63"/>
                    <a:pt x="69" y="67"/>
                    <a:pt x="66" y="69"/>
                  </a:cubicBezTo>
                  <a:cubicBezTo>
                    <a:pt x="65" y="69"/>
                    <a:pt x="57" y="72"/>
                    <a:pt x="59" y="77"/>
                  </a:cubicBezTo>
                  <a:cubicBezTo>
                    <a:pt x="60" y="78"/>
                    <a:pt x="57" y="91"/>
                    <a:pt x="60" y="95"/>
                  </a:cubicBezTo>
                  <a:cubicBezTo>
                    <a:pt x="63" y="103"/>
                    <a:pt x="57" y="95"/>
                    <a:pt x="56" y="103"/>
                  </a:cubicBezTo>
                  <a:cubicBezTo>
                    <a:pt x="53" y="111"/>
                    <a:pt x="54" y="109"/>
                    <a:pt x="51" y="111"/>
                  </a:cubicBezTo>
                  <a:cubicBezTo>
                    <a:pt x="49" y="112"/>
                    <a:pt x="49" y="119"/>
                    <a:pt x="48" y="120"/>
                  </a:cubicBezTo>
                  <a:cubicBezTo>
                    <a:pt x="45" y="123"/>
                    <a:pt x="49" y="129"/>
                    <a:pt x="48" y="133"/>
                  </a:cubicBezTo>
                  <a:cubicBezTo>
                    <a:pt x="46" y="134"/>
                    <a:pt x="46" y="131"/>
                    <a:pt x="45" y="136"/>
                  </a:cubicBezTo>
                  <a:cubicBezTo>
                    <a:pt x="43" y="140"/>
                    <a:pt x="42" y="145"/>
                    <a:pt x="43" y="147"/>
                  </a:cubicBezTo>
                  <a:cubicBezTo>
                    <a:pt x="45" y="150"/>
                    <a:pt x="45" y="153"/>
                    <a:pt x="46" y="158"/>
                  </a:cubicBezTo>
                  <a:cubicBezTo>
                    <a:pt x="48" y="162"/>
                    <a:pt x="45" y="164"/>
                    <a:pt x="48" y="164"/>
                  </a:cubicBezTo>
                  <a:cubicBezTo>
                    <a:pt x="51" y="164"/>
                    <a:pt x="48" y="167"/>
                    <a:pt x="48" y="171"/>
                  </a:cubicBezTo>
                  <a:cubicBezTo>
                    <a:pt x="49" y="176"/>
                    <a:pt x="45" y="173"/>
                    <a:pt x="45" y="181"/>
                  </a:cubicBezTo>
                  <a:cubicBezTo>
                    <a:pt x="43" y="190"/>
                    <a:pt x="45" y="192"/>
                    <a:pt x="43" y="195"/>
                  </a:cubicBezTo>
                  <a:cubicBezTo>
                    <a:pt x="40" y="200"/>
                    <a:pt x="39" y="196"/>
                    <a:pt x="39" y="200"/>
                  </a:cubicBezTo>
                  <a:cubicBezTo>
                    <a:pt x="37" y="203"/>
                    <a:pt x="39" y="207"/>
                    <a:pt x="37" y="210"/>
                  </a:cubicBezTo>
                  <a:cubicBezTo>
                    <a:pt x="37" y="214"/>
                    <a:pt x="42" y="221"/>
                    <a:pt x="39" y="223"/>
                  </a:cubicBezTo>
                  <a:cubicBezTo>
                    <a:pt x="33" y="228"/>
                    <a:pt x="37" y="231"/>
                    <a:pt x="34" y="232"/>
                  </a:cubicBezTo>
                  <a:cubicBezTo>
                    <a:pt x="31" y="235"/>
                    <a:pt x="36" y="240"/>
                    <a:pt x="33" y="243"/>
                  </a:cubicBezTo>
                  <a:cubicBezTo>
                    <a:pt x="29" y="246"/>
                    <a:pt x="33" y="245"/>
                    <a:pt x="33" y="251"/>
                  </a:cubicBezTo>
                  <a:cubicBezTo>
                    <a:pt x="31" y="257"/>
                    <a:pt x="34" y="259"/>
                    <a:pt x="33" y="260"/>
                  </a:cubicBezTo>
                  <a:cubicBezTo>
                    <a:pt x="33" y="263"/>
                    <a:pt x="31" y="259"/>
                    <a:pt x="29" y="265"/>
                  </a:cubicBezTo>
                  <a:cubicBezTo>
                    <a:pt x="29" y="271"/>
                    <a:pt x="33" y="271"/>
                    <a:pt x="33" y="273"/>
                  </a:cubicBezTo>
                  <a:cubicBezTo>
                    <a:pt x="34" y="274"/>
                    <a:pt x="31" y="279"/>
                    <a:pt x="34" y="281"/>
                  </a:cubicBezTo>
                  <a:cubicBezTo>
                    <a:pt x="36" y="282"/>
                    <a:pt x="29" y="288"/>
                    <a:pt x="34" y="287"/>
                  </a:cubicBezTo>
                  <a:cubicBezTo>
                    <a:pt x="40" y="285"/>
                    <a:pt x="39" y="291"/>
                    <a:pt x="34" y="291"/>
                  </a:cubicBezTo>
                  <a:cubicBezTo>
                    <a:pt x="29" y="290"/>
                    <a:pt x="29" y="291"/>
                    <a:pt x="33" y="293"/>
                  </a:cubicBezTo>
                  <a:cubicBezTo>
                    <a:pt x="37" y="293"/>
                    <a:pt x="37" y="298"/>
                    <a:pt x="34" y="299"/>
                  </a:cubicBezTo>
                  <a:cubicBezTo>
                    <a:pt x="29" y="301"/>
                    <a:pt x="36" y="304"/>
                    <a:pt x="33" y="305"/>
                  </a:cubicBezTo>
                  <a:cubicBezTo>
                    <a:pt x="31" y="307"/>
                    <a:pt x="36" y="312"/>
                    <a:pt x="33" y="313"/>
                  </a:cubicBezTo>
                  <a:cubicBezTo>
                    <a:pt x="28" y="316"/>
                    <a:pt x="36" y="316"/>
                    <a:pt x="31" y="319"/>
                  </a:cubicBezTo>
                  <a:cubicBezTo>
                    <a:pt x="26" y="324"/>
                    <a:pt x="29" y="324"/>
                    <a:pt x="28" y="326"/>
                  </a:cubicBezTo>
                  <a:cubicBezTo>
                    <a:pt x="25" y="329"/>
                    <a:pt x="31" y="330"/>
                    <a:pt x="28" y="333"/>
                  </a:cubicBezTo>
                  <a:cubicBezTo>
                    <a:pt x="25" y="335"/>
                    <a:pt x="23" y="344"/>
                    <a:pt x="20" y="344"/>
                  </a:cubicBezTo>
                  <a:cubicBezTo>
                    <a:pt x="17" y="343"/>
                    <a:pt x="20" y="347"/>
                    <a:pt x="19" y="351"/>
                  </a:cubicBezTo>
                  <a:cubicBezTo>
                    <a:pt x="17" y="355"/>
                    <a:pt x="20" y="352"/>
                    <a:pt x="22" y="358"/>
                  </a:cubicBezTo>
                  <a:cubicBezTo>
                    <a:pt x="22" y="363"/>
                    <a:pt x="23" y="358"/>
                    <a:pt x="26" y="358"/>
                  </a:cubicBezTo>
                  <a:cubicBezTo>
                    <a:pt x="29" y="358"/>
                    <a:pt x="26" y="371"/>
                    <a:pt x="29" y="372"/>
                  </a:cubicBezTo>
                  <a:cubicBezTo>
                    <a:pt x="33" y="374"/>
                    <a:pt x="29" y="375"/>
                    <a:pt x="34" y="375"/>
                  </a:cubicBezTo>
                  <a:cubicBezTo>
                    <a:pt x="39" y="375"/>
                    <a:pt x="46" y="375"/>
                    <a:pt x="46" y="375"/>
                  </a:cubicBezTo>
                  <a:cubicBezTo>
                    <a:pt x="51" y="378"/>
                    <a:pt x="59" y="377"/>
                    <a:pt x="60" y="380"/>
                  </a:cubicBezTo>
                  <a:cubicBezTo>
                    <a:pt x="59" y="380"/>
                    <a:pt x="57" y="380"/>
                    <a:pt x="56" y="378"/>
                  </a:cubicBezTo>
                  <a:cubicBezTo>
                    <a:pt x="53" y="378"/>
                    <a:pt x="53" y="378"/>
                    <a:pt x="51" y="382"/>
                  </a:cubicBezTo>
                  <a:cubicBezTo>
                    <a:pt x="48" y="383"/>
                    <a:pt x="49" y="380"/>
                    <a:pt x="46" y="383"/>
                  </a:cubicBezTo>
                  <a:cubicBezTo>
                    <a:pt x="43" y="385"/>
                    <a:pt x="42" y="383"/>
                    <a:pt x="40" y="386"/>
                  </a:cubicBezTo>
                  <a:cubicBezTo>
                    <a:pt x="40" y="391"/>
                    <a:pt x="40" y="388"/>
                    <a:pt x="39" y="394"/>
                  </a:cubicBezTo>
                  <a:cubicBezTo>
                    <a:pt x="39" y="399"/>
                    <a:pt x="40" y="399"/>
                    <a:pt x="37" y="399"/>
                  </a:cubicBezTo>
                  <a:cubicBezTo>
                    <a:pt x="34" y="399"/>
                    <a:pt x="33" y="397"/>
                    <a:pt x="33" y="397"/>
                  </a:cubicBezTo>
                  <a:cubicBezTo>
                    <a:pt x="31" y="397"/>
                    <a:pt x="28" y="394"/>
                    <a:pt x="28" y="393"/>
                  </a:cubicBezTo>
                  <a:cubicBezTo>
                    <a:pt x="28" y="391"/>
                    <a:pt x="29" y="391"/>
                    <a:pt x="31" y="391"/>
                  </a:cubicBezTo>
                  <a:cubicBezTo>
                    <a:pt x="31" y="393"/>
                    <a:pt x="31" y="391"/>
                    <a:pt x="33" y="391"/>
                  </a:cubicBezTo>
                  <a:cubicBezTo>
                    <a:pt x="34" y="393"/>
                    <a:pt x="33" y="391"/>
                    <a:pt x="34" y="389"/>
                  </a:cubicBezTo>
                  <a:cubicBezTo>
                    <a:pt x="37" y="389"/>
                    <a:pt x="39" y="386"/>
                    <a:pt x="37" y="386"/>
                  </a:cubicBezTo>
                  <a:cubicBezTo>
                    <a:pt x="36" y="385"/>
                    <a:pt x="36" y="386"/>
                    <a:pt x="33" y="388"/>
                  </a:cubicBezTo>
                  <a:cubicBezTo>
                    <a:pt x="31" y="388"/>
                    <a:pt x="33" y="389"/>
                    <a:pt x="29" y="389"/>
                  </a:cubicBezTo>
                  <a:cubicBezTo>
                    <a:pt x="25" y="388"/>
                    <a:pt x="31" y="389"/>
                    <a:pt x="29" y="391"/>
                  </a:cubicBezTo>
                  <a:cubicBezTo>
                    <a:pt x="28" y="391"/>
                    <a:pt x="26" y="391"/>
                    <a:pt x="26" y="394"/>
                  </a:cubicBezTo>
                  <a:cubicBezTo>
                    <a:pt x="28" y="396"/>
                    <a:pt x="26" y="394"/>
                    <a:pt x="25" y="393"/>
                  </a:cubicBezTo>
                  <a:cubicBezTo>
                    <a:pt x="22" y="393"/>
                    <a:pt x="20" y="389"/>
                    <a:pt x="22" y="389"/>
                  </a:cubicBezTo>
                  <a:cubicBezTo>
                    <a:pt x="23" y="389"/>
                    <a:pt x="25" y="391"/>
                    <a:pt x="25" y="389"/>
                  </a:cubicBezTo>
                  <a:cubicBezTo>
                    <a:pt x="23" y="389"/>
                    <a:pt x="25" y="389"/>
                    <a:pt x="23" y="388"/>
                  </a:cubicBezTo>
                  <a:cubicBezTo>
                    <a:pt x="23" y="386"/>
                    <a:pt x="25" y="385"/>
                    <a:pt x="26" y="386"/>
                  </a:cubicBezTo>
                  <a:cubicBezTo>
                    <a:pt x="28" y="388"/>
                    <a:pt x="28" y="383"/>
                    <a:pt x="31" y="383"/>
                  </a:cubicBezTo>
                  <a:cubicBezTo>
                    <a:pt x="33" y="385"/>
                    <a:pt x="34" y="385"/>
                    <a:pt x="36" y="383"/>
                  </a:cubicBezTo>
                  <a:cubicBezTo>
                    <a:pt x="36" y="383"/>
                    <a:pt x="29" y="382"/>
                    <a:pt x="28" y="383"/>
                  </a:cubicBezTo>
                  <a:cubicBezTo>
                    <a:pt x="26" y="385"/>
                    <a:pt x="28" y="382"/>
                    <a:pt x="25" y="382"/>
                  </a:cubicBezTo>
                  <a:cubicBezTo>
                    <a:pt x="23" y="383"/>
                    <a:pt x="25" y="383"/>
                    <a:pt x="25" y="383"/>
                  </a:cubicBezTo>
                  <a:cubicBezTo>
                    <a:pt x="26" y="385"/>
                    <a:pt x="23" y="385"/>
                    <a:pt x="23" y="386"/>
                  </a:cubicBezTo>
                  <a:cubicBezTo>
                    <a:pt x="23" y="388"/>
                    <a:pt x="23" y="389"/>
                    <a:pt x="20" y="389"/>
                  </a:cubicBezTo>
                  <a:cubicBezTo>
                    <a:pt x="17" y="388"/>
                    <a:pt x="22" y="388"/>
                    <a:pt x="20" y="386"/>
                  </a:cubicBezTo>
                  <a:cubicBezTo>
                    <a:pt x="20" y="386"/>
                    <a:pt x="19" y="385"/>
                    <a:pt x="20" y="386"/>
                  </a:cubicBezTo>
                  <a:cubicBezTo>
                    <a:pt x="22" y="386"/>
                    <a:pt x="20" y="382"/>
                    <a:pt x="19" y="385"/>
                  </a:cubicBezTo>
                  <a:cubicBezTo>
                    <a:pt x="17" y="386"/>
                    <a:pt x="17" y="385"/>
                    <a:pt x="19" y="382"/>
                  </a:cubicBezTo>
                  <a:cubicBezTo>
                    <a:pt x="20" y="380"/>
                    <a:pt x="17" y="382"/>
                    <a:pt x="19" y="380"/>
                  </a:cubicBezTo>
                  <a:cubicBezTo>
                    <a:pt x="19" y="377"/>
                    <a:pt x="16" y="375"/>
                    <a:pt x="17" y="377"/>
                  </a:cubicBezTo>
                  <a:cubicBezTo>
                    <a:pt x="19" y="377"/>
                    <a:pt x="20" y="380"/>
                    <a:pt x="22" y="378"/>
                  </a:cubicBezTo>
                  <a:cubicBezTo>
                    <a:pt x="22" y="377"/>
                    <a:pt x="23" y="377"/>
                    <a:pt x="23" y="377"/>
                  </a:cubicBezTo>
                  <a:cubicBezTo>
                    <a:pt x="23" y="378"/>
                    <a:pt x="23" y="378"/>
                    <a:pt x="23" y="375"/>
                  </a:cubicBezTo>
                  <a:cubicBezTo>
                    <a:pt x="25" y="374"/>
                    <a:pt x="28" y="378"/>
                    <a:pt x="26" y="377"/>
                  </a:cubicBezTo>
                  <a:cubicBezTo>
                    <a:pt x="25" y="375"/>
                    <a:pt x="26" y="375"/>
                    <a:pt x="28" y="374"/>
                  </a:cubicBezTo>
                  <a:cubicBezTo>
                    <a:pt x="28" y="371"/>
                    <a:pt x="26" y="371"/>
                    <a:pt x="23" y="369"/>
                  </a:cubicBezTo>
                  <a:cubicBezTo>
                    <a:pt x="20" y="368"/>
                    <a:pt x="20" y="369"/>
                    <a:pt x="23" y="371"/>
                  </a:cubicBezTo>
                  <a:cubicBezTo>
                    <a:pt x="26" y="372"/>
                    <a:pt x="28" y="374"/>
                    <a:pt x="25" y="374"/>
                  </a:cubicBezTo>
                  <a:cubicBezTo>
                    <a:pt x="22" y="372"/>
                    <a:pt x="23" y="374"/>
                    <a:pt x="23" y="374"/>
                  </a:cubicBezTo>
                  <a:cubicBezTo>
                    <a:pt x="22" y="374"/>
                    <a:pt x="22" y="375"/>
                    <a:pt x="22" y="377"/>
                  </a:cubicBezTo>
                  <a:cubicBezTo>
                    <a:pt x="20" y="378"/>
                    <a:pt x="17" y="374"/>
                    <a:pt x="19" y="374"/>
                  </a:cubicBezTo>
                  <a:cubicBezTo>
                    <a:pt x="20" y="375"/>
                    <a:pt x="19" y="375"/>
                    <a:pt x="19" y="372"/>
                  </a:cubicBezTo>
                  <a:cubicBezTo>
                    <a:pt x="19" y="371"/>
                    <a:pt x="17" y="374"/>
                    <a:pt x="16" y="372"/>
                  </a:cubicBezTo>
                  <a:cubicBezTo>
                    <a:pt x="16" y="371"/>
                    <a:pt x="17" y="371"/>
                    <a:pt x="16" y="369"/>
                  </a:cubicBezTo>
                  <a:cubicBezTo>
                    <a:pt x="16" y="368"/>
                    <a:pt x="16" y="368"/>
                    <a:pt x="17" y="369"/>
                  </a:cubicBezTo>
                  <a:cubicBezTo>
                    <a:pt x="17" y="371"/>
                    <a:pt x="19" y="371"/>
                    <a:pt x="17" y="368"/>
                  </a:cubicBezTo>
                  <a:cubicBezTo>
                    <a:pt x="17" y="366"/>
                    <a:pt x="17" y="366"/>
                    <a:pt x="16" y="366"/>
                  </a:cubicBezTo>
                  <a:cubicBezTo>
                    <a:pt x="14" y="366"/>
                    <a:pt x="14" y="368"/>
                    <a:pt x="14" y="364"/>
                  </a:cubicBezTo>
                  <a:cubicBezTo>
                    <a:pt x="14" y="363"/>
                    <a:pt x="14" y="364"/>
                    <a:pt x="14" y="363"/>
                  </a:cubicBezTo>
                  <a:cubicBezTo>
                    <a:pt x="13" y="363"/>
                    <a:pt x="14" y="361"/>
                    <a:pt x="16" y="363"/>
                  </a:cubicBezTo>
                  <a:cubicBezTo>
                    <a:pt x="16" y="363"/>
                    <a:pt x="17" y="361"/>
                    <a:pt x="17" y="360"/>
                  </a:cubicBezTo>
                  <a:cubicBezTo>
                    <a:pt x="19" y="357"/>
                    <a:pt x="17" y="357"/>
                    <a:pt x="17" y="358"/>
                  </a:cubicBezTo>
                  <a:cubicBezTo>
                    <a:pt x="16" y="361"/>
                    <a:pt x="16" y="361"/>
                    <a:pt x="14" y="360"/>
                  </a:cubicBezTo>
                  <a:cubicBezTo>
                    <a:pt x="13" y="358"/>
                    <a:pt x="13" y="358"/>
                    <a:pt x="14" y="358"/>
                  </a:cubicBezTo>
                  <a:cubicBezTo>
                    <a:pt x="16" y="358"/>
                    <a:pt x="16" y="358"/>
                    <a:pt x="14" y="357"/>
                  </a:cubicBezTo>
                  <a:cubicBezTo>
                    <a:pt x="13" y="357"/>
                    <a:pt x="14" y="357"/>
                    <a:pt x="13" y="357"/>
                  </a:cubicBezTo>
                  <a:cubicBezTo>
                    <a:pt x="11" y="355"/>
                    <a:pt x="11" y="355"/>
                    <a:pt x="10" y="354"/>
                  </a:cubicBezTo>
                  <a:cubicBezTo>
                    <a:pt x="8" y="354"/>
                    <a:pt x="11" y="352"/>
                    <a:pt x="13" y="354"/>
                  </a:cubicBezTo>
                  <a:cubicBezTo>
                    <a:pt x="14" y="355"/>
                    <a:pt x="16" y="355"/>
                    <a:pt x="14" y="354"/>
                  </a:cubicBezTo>
                  <a:cubicBezTo>
                    <a:pt x="13" y="352"/>
                    <a:pt x="11" y="351"/>
                    <a:pt x="14" y="352"/>
                  </a:cubicBezTo>
                  <a:cubicBezTo>
                    <a:pt x="17" y="352"/>
                    <a:pt x="16" y="352"/>
                    <a:pt x="13" y="351"/>
                  </a:cubicBezTo>
                  <a:cubicBezTo>
                    <a:pt x="11" y="349"/>
                    <a:pt x="14" y="349"/>
                    <a:pt x="13" y="347"/>
                  </a:cubicBezTo>
                  <a:cubicBezTo>
                    <a:pt x="13" y="347"/>
                    <a:pt x="14" y="346"/>
                    <a:pt x="16" y="347"/>
                  </a:cubicBezTo>
                  <a:cubicBezTo>
                    <a:pt x="17" y="349"/>
                    <a:pt x="16" y="346"/>
                    <a:pt x="14" y="344"/>
                  </a:cubicBezTo>
                  <a:cubicBezTo>
                    <a:pt x="14" y="343"/>
                    <a:pt x="16" y="341"/>
                    <a:pt x="14" y="341"/>
                  </a:cubicBezTo>
                  <a:cubicBezTo>
                    <a:pt x="13" y="343"/>
                    <a:pt x="14" y="346"/>
                    <a:pt x="13" y="346"/>
                  </a:cubicBezTo>
                  <a:cubicBezTo>
                    <a:pt x="11" y="346"/>
                    <a:pt x="13" y="343"/>
                    <a:pt x="11" y="340"/>
                  </a:cubicBezTo>
                  <a:cubicBezTo>
                    <a:pt x="11" y="336"/>
                    <a:pt x="13" y="336"/>
                    <a:pt x="13" y="335"/>
                  </a:cubicBezTo>
                  <a:cubicBezTo>
                    <a:pt x="13" y="332"/>
                    <a:pt x="16" y="335"/>
                    <a:pt x="16" y="335"/>
                  </a:cubicBezTo>
                  <a:cubicBezTo>
                    <a:pt x="14" y="333"/>
                    <a:pt x="16" y="333"/>
                    <a:pt x="14" y="333"/>
                  </a:cubicBezTo>
                  <a:cubicBezTo>
                    <a:pt x="14" y="332"/>
                    <a:pt x="13" y="332"/>
                    <a:pt x="11" y="330"/>
                  </a:cubicBezTo>
                  <a:cubicBezTo>
                    <a:pt x="11" y="329"/>
                    <a:pt x="11" y="330"/>
                    <a:pt x="10" y="329"/>
                  </a:cubicBezTo>
                  <a:cubicBezTo>
                    <a:pt x="10" y="327"/>
                    <a:pt x="11" y="329"/>
                    <a:pt x="14" y="329"/>
                  </a:cubicBezTo>
                  <a:cubicBezTo>
                    <a:pt x="16" y="329"/>
                    <a:pt x="17" y="329"/>
                    <a:pt x="19" y="330"/>
                  </a:cubicBezTo>
                  <a:cubicBezTo>
                    <a:pt x="22" y="332"/>
                    <a:pt x="17" y="327"/>
                    <a:pt x="19" y="327"/>
                  </a:cubicBezTo>
                  <a:cubicBezTo>
                    <a:pt x="20" y="327"/>
                    <a:pt x="17" y="324"/>
                    <a:pt x="17" y="326"/>
                  </a:cubicBezTo>
                  <a:cubicBezTo>
                    <a:pt x="17" y="327"/>
                    <a:pt x="16" y="324"/>
                    <a:pt x="13" y="326"/>
                  </a:cubicBezTo>
                  <a:cubicBezTo>
                    <a:pt x="10" y="326"/>
                    <a:pt x="10" y="326"/>
                    <a:pt x="10" y="324"/>
                  </a:cubicBezTo>
                  <a:cubicBezTo>
                    <a:pt x="11" y="322"/>
                    <a:pt x="11" y="324"/>
                    <a:pt x="13" y="324"/>
                  </a:cubicBezTo>
                  <a:cubicBezTo>
                    <a:pt x="14" y="324"/>
                    <a:pt x="10" y="322"/>
                    <a:pt x="11" y="321"/>
                  </a:cubicBezTo>
                  <a:cubicBezTo>
                    <a:pt x="13" y="318"/>
                    <a:pt x="16" y="319"/>
                    <a:pt x="16" y="318"/>
                  </a:cubicBezTo>
                  <a:cubicBezTo>
                    <a:pt x="16" y="315"/>
                    <a:pt x="14" y="316"/>
                    <a:pt x="14" y="315"/>
                  </a:cubicBezTo>
                  <a:cubicBezTo>
                    <a:pt x="13" y="313"/>
                    <a:pt x="11" y="313"/>
                    <a:pt x="11" y="315"/>
                  </a:cubicBezTo>
                  <a:cubicBezTo>
                    <a:pt x="11" y="316"/>
                    <a:pt x="8" y="315"/>
                    <a:pt x="6" y="313"/>
                  </a:cubicBezTo>
                  <a:cubicBezTo>
                    <a:pt x="6" y="310"/>
                    <a:pt x="3" y="312"/>
                    <a:pt x="3" y="313"/>
                  </a:cubicBezTo>
                  <a:cubicBezTo>
                    <a:pt x="3" y="316"/>
                    <a:pt x="3" y="316"/>
                    <a:pt x="2" y="315"/>
                  </a:cubicBezTo>
                  <a:cubicBezTo>
                    <a:pt x="0" y="312"/>
                    <a:pt x="3" y="310"/>
                    <a:pt x="6" y="307"/>
                  </a:cubicBezTo>
                  <a:cubicBezTo>
                    <a:pt x="11" y="305"/>
                    <a:pt x="8" y="302"/>
                    <a:pt x="11" y="304"/>
                  </a:cubicBezTo>
                  <a:cubicBezTo>
                    <a:pt x="13" y="304"/>
                    <a:pt x="10" y="302"/>
                    <a:pt x="13" y="302"/>
                  </a:cubicBezTo>
                  <a:cubicBezTo>
                    <a:pt x="16" y="302"/>
                    <a:pt x="13" y="305"/>
                    <a:pt x="16" y="307"/>
                  </a:cubicBezTo>
                  <a:cubicBezTo>
                    <a:pt x="19" y="308"/>
                    <a:pt x="14" y="313"/>
                    <a:pt x="17" y="312"/>
                  </a:cubicBezTo>
                  <a:cubicBezTo>
                    <a:pt x="19" y="310"/>
                    <a:pt x="17" y="310"/>
                    <a:pt x="19" y="305"/>
                  </a:cubicBezTo>
                  <a:cubicBezTo>
                    <a:pt x="19" y="301"/>
                    <a:pt x="19" y="302"/>
                    <a:pt x="19" y="299"/>
                  </a:cubicBezTo>
                  <a:cubicBezTo>
                    <a:pt x="19" y="298"/>
                    <a:pt x="22" y="298"/>
                    <a:pt x="20" y="296"/>
                  </a:cubicBezTo>
                  <a:cubicBezTo>
                    <a:pt x="20" y="294"/>
                    <a:pt x="19" y="294"/>
                    <a:pt x="22" y="293"/>
                  </a:cubicBezTo>
                  <a:cubicBezTo>
                    <a:pt x="23" y="293"/>
                    <a:pt x="25" y="291"/>
                    <a:pt x="25" y="290"/>
                  </a:cubicBezTo>
                  <a:cubicBezTo>
                    <a:pt x="26" y="288"/>
                    <a:pt x="26" y="285"/>
                    <a:pt x="23" y="285"/>
                  </a:cubicBezTo>
                  <a:cubicBezTo>
                    <a:pt x="22" y="285"/>
                    <a:pt x="20" y="284"/>
                    <a:pt x="22" y="284"/>
                  </a:cubicBezTo>
                  <a:cubicBezTo>
                    <a:pt x="23" y="282"/>
                    <a:pt x="23" y="279"/>
                    <a:pt x="22" y="276"/>
                  </a:cubicBezTo>
                  <a:cubicBezTo>
                    <a:pt x="22" y="273"/>
                    <a:pt x="26" y="273"/>
                    <a:pt x="25" y="268"/>
                  </a:cubicBezTo>
                  <a:cubicBezTo>
                    <a:pt x="23" y="265"/>
                    <a:pt x="25" y="266"/>
                    <a:pt x="25" y="263"/>
                  </a:cubicBezTo>
                  <a:cubicBezTo>
                    <a:pt x="25" y="262"/>
                    <a:pt x="25" y="262"/>
                    <a:pt x="26" y="263"/>
                  </a:cubicBezTo>
                  <a:cubicBezTo>
                    <a:pt x="28" y="265"/>
                    <a:pt x="29" y="260"/>
                    <a:pt x="25" y="260"/>
                  </a:cubicBezTo>
                  <a:cubicBezTo>
                    <a:pt x="22" y="259"/>
                    <a:pt x="28" y="257"/>
                    <a:pt x="26" y="256"/>
                  </a:cubicBezTo>
                  <a:cubicBezTo>
                    <a:pt x="23" y="256"/>
                    <a:pt x="23" y="251"/>
                    <a:pt x="22" y="256"/>
                  </a:cubicBezTo>
                  <a:cubicBezTo>
                    <a:pt x="22" y="257"/>
                    <a:pt x="19" y="259"/>
                    <a:pt x="16" y="252"/>
                  </a:cubicBezTo>
                  <a:cubicBezTo>
                    <a:pt x="14" y="248"/>
                    <a:pt x="16" y="248"/>
                    <a:pt x="17" y="238"/>
                  </a:cubicBezTo>
                  <a:cubicBezTo>
                    <a:pt x="17" y="232"/>
                    <a:pt x="19" y="240"/>
                    <a:pt x="20" y="231"/>
                  </a:cubicBezTo>
                  <a:cubicBezTo>
                    <a:pt x="22" y="223"/>
                    <a:pt x="19" y="224"/>
                    <a:pt x="19" y="218"/>
                  </a:cubicBezTo>
                  <a:cubicBezTo>
                    <a:pt x="20" y="210"/>
                    <a:pt x="17" y="215"/>
                    <a:pt x="17" y="207"/>
                  </a:cubicBezTo>
                  <a:cubicBezTo>
                    <a:pt x="19" y="203"/>
                    <a:pt x="22" y="210"/>
                    <a:pt x="22" y="203"/>
                  </a:cubicBezTo>
                  <a:cubicBezTo>
                    <a:pt x="22" y="196"/>
                    <a:pt x="23" y="206"/>
                    <a:pt x="23" y="196"/>
                  </a:cubicBezTo>
                  <a:cubicBezTo>
                    <a:pt x="25" y="190"/>
                    <a:pt x="26" y="195"/>
                    <a:pt x="26" y="190"/>
                  </a:cubicBezTo>
                  <a:cubicBezTo>
                    <a:pt x="26" y="187"/>
                    <a:pt x="31" y="184"/>
                    <a:pt x="31" y="175"/>
                  </a:cubicBezTo>
                  <a:cubicBezTo>
                    <a:pt x="31" y="167"/>
                    <a:pt x="36" y="171"/>
                    <a:pt x="34" y="165"/>
                  </a:cubicBezTo>
                  <a:cubicBezTo>
                    <a:pt x="33" y="161"/>
                    <a:pt x="37" y="158"/>
                    <a:pt x="36" y="154"/>
                  </a:cubicBezTo>
                  <a:cubicBezTo>
                    <a:pt x="34" y="151"/>
                    <a:pt x="36" y="150"/>
                    <a:pt x="34" y="142"/>
                  </a:cubicBezTo>
                  <a:cubicBezTo>
                    <a:pt x="33" y="134"/>
                    <a:pt x="34" y="133"/>
                    <a:pt x="36" y="131"/>
                  </a:cubicBezTo>
                  <a:cubicBezTo>
                    <a:pt x="37" y="129"/>
                    <a:pt x="37" y="125"/>
                    <a:pt x="36" y="120"/>
                  </a:cubicBezTo>
                  <a:cubicBezTo>
                    <a:pt x="33" y="116"/>
                    <a:pt x="37" y="117"/>
                    <a:pt x="39" y="111"/>
                  </a:cubicBezTo>
                  <a:cubicBezTo>
                    <a:pt x="39" y="103"/>
                    <a:pt x="40" y="106"/>
                    <a:pt x="40" y="101"/>
                  </a:cubicBezTo>
                  <a:cubicBezTo>
                    <a:pt x="39" y="98"/>
                    <a:pt x="43" y="91"/>
                    <a:pt x="42" y="88"/>
                  </a:cubicBezTo>
                  <a:cubicBezTo>
                    <a:pt x="40" y="84"/>
                    <a:pt x="45" y="83"/>
                    <a:pt x="43" y="77"/>
                  </a:cubicBezTo>
                  <a:cubicBezTo>
                    <a:pt x="40" y="69"/>
                    <a:pt x="45" y="63"/>
                    <a:pt x="43" y="63"/>
                  </a:cubicBezTo>
                  <a:cubicBezTo>
                    <a:pt x="40" y="61"/>
                    <a:pt x="43" y="58"/>
                    <a:pt x="43" y="58"/>
                  </a:cubicBezTo>
                  <a:cubicBezTo>
                    <a:pt x="45" y="58"/>
                    <a:pt x="45" y="56"/>
                    <a:pt x="46" y="47"/>
                  </a:cubicBezTo>
                  <a:cubicBezTo>
                    <a:pt x="48" y="38"/>
                    <a:pt x="45" y="36"/>
                    <a:pt x="46" y="30"/>
                  </a:cubicBezTo>
                  <a:cubicBezTo>
                    <a:pt x="46" y="24"/>
                    <a:pt x="45" y="24"/>
                    <a:pt x="45" y="19"/>
                  </a:cubicBezTo>
                  <a:cubicBezTo>
                    <a:pt x="45" y="16"/>
                    <a:pt x="43" y="21"/>
                    <a:pt x="43" y="10"/>
                  </a:cubicBezTo>
                  <a:cubicBezTo>
                    <a:pt x="53" y="7"/>
                    <a:pt x="46" y="4"/>
                    <a:pt x="48" y="4"/>
                  </a:cubicBezTo>
                  <a:cubicBezTo>
                    <a:pt x="51" y="4"/>
                    <a:pt x="51" y="0"/>
                    <a:pt x="51" y="0"/>
                  </a:cubicBezTo>
                  <a:close/>
                  <a:moveTo>
                    <a:pt x="59" y="411"/>
                  </a:moveTo>
                  <a:cubicBezTo>
                    <a:pt x="59" y="383"/>
                    <a:pt x="59" y="383"/>
                    <a:pt x="59" y="383"/>
                  </a:cubicBezTo>
                  <a:moveTo>
                    <a:pt x="59" y="411"/>
                  </a:moveTo>
                  <a:cubicBezTo>
                    <a:pt x="59" y="383"/>
                    <a:pt x="59" y="383"/>
                    <a:pt x="59" y="383"/>
                  </a:cubicBezTo>
                  <a:cubicBezTo>
                    <a:pt x="57" y="382"/>
                    <a:pt x="56" y="385"/>
                    <a:pt x="54" y="385"/>
                  </a:cubicBezTo>
                  <a:cubicBezTo>
                    <a:pt x="53" y="385"/>
                    <a:pt x="53" y="382"/>
                    <a:pt x="51" y="382"/>
                  </a:cubicBezTo>
                  <a:cubicBezTo>
                    <a:pt x="49" y="382"/>
                    <a:pt x="49" y="385"/>
                    <a:pt x="48" y="386"/>
                  </a:cubicBezTo>
                  <a:cubicBezTo>
                    <a:pt x="46" y="386"/>
                    <a:pt x="45" y="385"/>
                    <a:pt x="45" y="385"/>
                  </a:cubicBezTo>
                  <a:cubicBezTo>
                    <a:pt x="43" y="385"/>
                    <a:pt x="45" y="385"/>
                    <a:pt x="45" y="386"/>
                  </a:cubicBezTo>
                  <a:cubicBezTo>
                    <a:pt x="45" y="388"/>
                    <a:pt x="46" y="386"/>
                    <a:pt x="46" y="388"/>
                  </a:cubicBezTo>
                  <a:cubicBezTo>
                    <a:pt x="45" y="389"/>
                    <a:pt x="45" y="389"/>
                    <a:pt x="45" y="388"/>
                  </a:cubicBezTo>
                  <a:cubicBezTo>
                    <a:pt x="43" y="386"/>
                    <a:pt x="43" y="389"/>
                    <a:pt x="45" y="393"/>
                  </a:cubicBezTo>
                  <a:cubicBezTo>
                    <a:pt x="45" y="396"/>
                    <a:pt x="51" y="391"/>
                    <a:pt x="53" y="393"/>
                  </a:cubicBezTo>
                  <a:cubicBezTo>
                    <a:pt x="54" y="396"/>
                    <a:pt x="45" y="396"/>
                    <a:pt x="46" y="399"/>
                  </a:cubicBezTo>
                  <a:cubicBezTo>
                    <a:pt x="46" y="403"/>
                    <a:pt x="56" y="405"/>
                    <a:pt x="56" y="406"/>
                  </a:cubicBezTo>
                  <a:cubicBezTo>
                    <a:pt x="49" y="405"/>
                    <a:pt x="51" y="403"/>
                    <a:pt x="51" y="405"/>
                  </a:cubicBezTo>
                  <a:cubicBezTo>
                    <a:pt x="49" y="406"/>
                    <a:pt x="48" y="403"/>
                    <a:pt x="46" y="403"/>
                  </a:cubicBezTo>
                  <a:cubicBezTo>
                    <a:pt x="45" y="405"/>
                    <a:pt x="48" y="406"/>
                    <a:pt x="45" y="405"/>
                  </a:cubicBezTo>
                  <a:cubicBezTo>
                    <a:pt x="42" y="402"/>
                    <a:pt x="39" y="400"/>
                    <a:pt x="40" y="402"/>
                  </a:cubicBezTo>
                  <a:cubicBezTo>
                    <a:pt x="40" y="405"/>
                    <a:pt x="45" y="403"/>
                    <a:pt x="42" y="405"/>
                  </a:cubicBezTo>
                  <a:cubicBezTo>
                    <a:pt x="39" y="405"/>
                    <a:pt x="40" y="406"/>
                    <a:pt x="39" y="406"/>
                  </a:cubicBezTo>
                  <a:cubicBezTo>
                    <a:pt x="36" y="405"/>
                    <a:pt x="36" y="405"/>
                    <a:pt x="36" y="405"/>
                  </a:cubicBezTo>
                  <a:cubicBezTo>
                    <a:pt x="36" y="406"/>
                    <a:pt x="34" y="405"/>
                    <a:pt x="33" y="405"/>
                  </a:cubicBezTo>
                  <a:cubicBezTo>
                    <a:pt x="31" y="405"/>
                    <a:pt x="34" y="406"/>
                    <a:pt x="34" y="406"/>
                  </a:cubicBezTo>
                  <a:cubicBezTo>
                    <a:pt x="33" y="408"/>
                    <a:pt x="31" y="405"/>
                    <a:pt x="31" y="406"/>
                  </a:cubicBezTo>
                  <a:cubicBezTo>
                    <a:pt x="31" y="408"/>
                    <a:pt x="31" y="408"/>
                    <a:pt x="31" y="408"/>
                  </a:cubicBezTo>
                  <a:cubicBezTo>
                    <a:pt x="33" y="410"/>
                    <a:pt x="34" y="408"/>
                    <a:pt x="36" y="408"/>
                  </a:cubicBezTo>
                  <a:cubicBezTo>
                    <a:pt x="36" y="410"/>
                    <a:pt x="36" y="406"/>
                    <a:pt x="37" y="406"/>
                  </a:cubicBezTo>
                  <a:cubicBezTo>
                    <a:pt x="37" y="406"/>
                    <a:pt x="36" y="408"/>
                    <a:pt x="37" y="408"/>
                  </a:cubicBezTo>
                  <a:cubicBezTo>
                    <a:pt x="37" y="410"/>
                    <a:pt x="40" y="406"/>
                    <a:pt x="39" y="408"/>
                  </a:cubicBezTo>
                  <a:cubicBezTo>
                    <a:pt x="39" y="411"/>
                    <a:pt x="39" y="410"/>
                    <a:pt x="40" y="410"/>
                  </a:cubicBezTo>
                  <a:cubicBezTo>
                    <a:pt x="40" y="410"/>
                    <a:pt x="40" y="411"/>
                    <a:pt x="42" y="410"/>
                  </a:cubicBezTo>
                  <a:cubicBezTo>
                    <a:pt x="43" y="410"/>
                    <a:pt x="45" y="411"/>
                    <a:pt x="45" y="411"/>
                  </a:cubicBezTo>
                  <a:cubicBezTo>
                    <a:pt x="46" y="410"/>
                    <a:pt x="46" y="411"/>
                    <a:pt x="48" y="411"/>
                  </a:cubicBezTo>
                  <a:cubicBezTo>
                    <a:pt x="48" y="410"/>
                    <a:pt x="49" y="411"/>
                    <a:pt x="49" y="410"/>
                  </a:cubicBezTo>
                  <a:cubicBezTo>
                    <a:pt x="49" y="408"/>
                    <a:pt x="49" y="411"/>
                    <a:pt x="51" y="411"/>
                  </a:cubicBezTo>
                  <a:cubicBezTo>
                    <a:pt x="56" y="411"/>
                    <a:pt x="57" y="413"/>
                    <a:pt x="57" y="411"/>
                  </a:cubicBezTo>
                  <a:cubicBezTo>
                    <a:pt x="57" y="410"/>
                    <a:pt x="57" y="411"/>
                    <a:pt x="59" y="411"/>
                  </a:cubicBezTo>
                  <a:close/>
                  <a:moveTo>
                    <a:pt x="20" y="291"/>
                  </a:moveTo>
                  <a:cubicBezTo>
                    <a:pt x="20" y="291"/>
                    <a:pt x="19" y="291"/>
                    <a:pt x="20" y="293"/>
                  </a:cubicBezTo>
                  <a:cubicBezTo>
                    <a:pt x="22" y="293"/>
                    <a:pt x="23" y="291"/>
                    <a:pt x="23" y="291"/>
                  </a:cubicBezTo>
                  <a:cubicBezTo>
                    <a:pt x="25" y="290"/>
                    <a:pt x="23" y="290"/>
                    <a:pt x="23" y="290"/>
                  </a:cubicBezTo>
                  <a:cubicBezTo>
                    <a:pt x="25" y="290"/>
                    <a:pt x="26" y="288"/>
                    <a:pt x="23" y="287"/>
                  </a:cubicBezTo>
                  <a:cubicBezTo>
                    <a:pt x="22" y="285"/>
                    <a:pt x="23" y="287"/>
                    <a:pt x="22" y="287"/>
                  </a:cubicBezTo>
                  <a:cubicBezTo>
                    <a:pt x="22" y="287"/>
                    <a:pt x="20" y="287"/>
                    <a:pt x="20" y="288"/>
                  </a:cubicBezTo>
                  <a:cubicBezTo>
                    <a:pt x="22" y="290"/>
                    <a:pt x="20" y="288"/>
                    <a:pt x="19" y="290"/>
                  </a:cubicBezTo>
                  <a:cubicBezTo>
                    <a:pt x="19" y="290"/>
                    <a:pt x="19" y="290"/>
                    <a:pt x="20" y="291"/>
                  </a:cubicBezTo>
                  <a:close/>
                  <a:moveTo>
                    <a:pt x="43" y="402"/>
                  </a:moveTo>
                  <a:cubicBezTo>
                    <a:pt x="42" y="400"/>
                    <a:pt x="42" y="400"/>
                    <a:pt x="43" y="400"/>
                  </a:cubicBezTo>
                  <a:cubicBezTo>
                    <a:pt x="45" y="402"/>
                    <a:pt x="45" y="402"/>
                    <a:pt x="43" y="400"/>
                  </a:cubicBezTo>
                  <a:cubicBezTo>
                    <a:pt x="43" y="399"/>
                    <a:pt x="43" y="397"/>
                    <a:pt x="43" y="396"/>
                  </a:cubicBezTo>
                  <a:cubicBezTo>
                    <a:pt x="43" y="394"/>
                    <a:pt x="42" y="396"/>
                    <a:pt x="42" y="397"/>
                  </a:cubicBezTo>
                  <a:cubicBezTo>
                    <a:pt x="42" y="399"/>
                    <a:pt x="40" y="397"/>
                    <a:pt x="40" y="399"/>
                  </a:cubicBezTo>
                  <a:cubicBezTo>
                    <a:pt x="40" y="400"/>
                    <a:pt x="42" y="402"/>
                    <a:pt x="45" y="403"/>
                  </a:cubicBezTo>
                  <a:cubicBezTo>
                    <a:pt x="46" y="405"/>
                    <a:pt x="45" y="403"/>
                    <a:pt x="43" y="402"/>
                  </a:cubicBezTo>
                  <a:close/>
                  <a:moveTo>
                    <a:pt x="39" y="402"/>
                  </a:moveTo>
                  <a:cubicBezTo>
                    <a:pt x="39" y="400"/>
                    <a:pt x="37" y="402"/>
                    <a:pt x="37" y="400"/>
                  </a:cubicBezTo>
                  <a:cubicBezTo>
                    <a:pt x="36" y="399"/>
                    <a:pt x="34" y="399"/>
                    <a:pt x="34" y="400"/>
                  </a:cubicBezTo>
                  <a:cubicBezTo>
                    <a:pt x="34" y="402"/>
                    <a:pt x="33" y="403"/>
                    <a:pt x="34" y="403"/>
                  </a:cubicBezTo>
                  <a:cubicBezTo>
                    <a:pt x="36" y="403"/>
                    <a:pt x="34" y="402"/>
                    <a:pt x="36" y="403"/>
                  </a:cubicBezTo>
                  <a:cubicBezTo>
                    <a:pt x="37" y="403"/>
                    <a:pt x="36" y="403"/>
                    <a:pt x="37" y="405"/>
                  </a:cubicBezTo>
                  <a:cubicBezTo>
                    <a:pt x="39" y="405"/>
                    <a:pt x="39" y="403"/>
                    <a:pt x="39" y="402"/>
                  </a:cubicBezTo>
                  <a:close/>
                  <a:moveTo>
                    <a:pt x="13" y="265"/>
                  </a:moveTo>
                  <a:cubicBezTo>
                    <a:pt x="13" y="266"/>
                    <a:pt x="14" y="266"/>
                    <a:pt x="13" y="271"/>
                  </a:cubicBezTo>
                  <a:cubicBezTo>
                    <a:pt x="11" y="276"/>
                    <a:pt x="13" y="274"/>
                    <a:pt x="16" y="276"/>
                  </a:cubicBezTo>
                  <a:cubicBezTo>
                    <a:pt x="20" y="276"/>
                    <a:pt x="16" y="273"/>
                    <a:pt x="17" y="273"/>
                  </a:cubicBezTo>
                  <a:cubicBezTo>
                    <a:pt x="20" y="273"/>
                    <a:pt x="17" y="270"/>
                    <a:pt x="19" y="270"/>
                  </a:cubicBezTo>
                  <a:cubicBezTo>
                    <a:pt x="20" y="270"/>
                    <a:pt x="20" y="270"/>
                    <a:pt x="17" y="266"/>
                  </a:cubicBezTo>
                  <a:cubicBezTo>
                    <a:pt x="16" y="265"/>
                    <a:pt x="19" y="266"/>
                    <a:pt x="17" y="265"/>
                  </a:cubicBezTo>
                  <a:cubicBezTo>
                    <a:pt x="17" y="263"/>
                    <a:pt x="17" y="263"/>
                    <a:pt x="19" y="263"/>
                  </a:cubicBezTo>
                  <a:cubicBezTo>
                    <a:pt x="22" y="263"/>
                    <a:pt x="20" y="262"/>
                    <a:pt x="19" y="260"/>
                  </a:cubicBezTo>
                  <a:cubicBezTo>
                    <a:pt x="19" y="259"/>
                    <a:pt x="19" y="257"/>
                    <a:pt x="17" y="259"/>
                  </a:cubicBezTo>
                  <a:cubicBezTo>
                    <a:pt x="14" y="259"/>
                    <a:pt x="17" y="257"/>
                    <a:pt x="16" y="257"/>
                  </a:cubicBezTo>
                  <a:cubicBezTo>
                    <a:pt x="14" y="257"/>
                    <a:pt x="14" y="257"/>
                    <a:pt x="14" y="259"/>
                  </a:cubicBezTo>
                  <a:cubicBezTo>
                    <a:pt x="16" y="262"/>
                    <a:pt x="14" y="262"/>
                    <a:pt x="13" y="265"/>
                  </a:cubicBezTo>
                  <a:close/>
                  <a:moveTo>
                    <a:pt x="22" y="281"/>
                  </a:moveTo>
                  <a:cubicBezTo>
                    <a:pt x="22" y="281"/>
                    <a:pt x="22" y="282"/>
                    <a:pt x="20" y="282"/>
                  </a:cubicBezTo>
                  <a:cubicBezTo>
                    <a:pt x="20" y="282"/>
                    <a:pt x="20" y="281"/>
                    <a:pt x="22" y="281"/>
                  </a:cubicBezTo>
                  <a:close/>
                  <a:moveTo>
                    <a:pt x="16" y="281"/>
                  </a:moveTo>
                  <a:cubicBezTo>
                    <a:pt x="17" y="281"/>
                    <a:pt x="17" y="281"/>
                    <a:pt x="17" y="281"/>
                  </a:cubicBezTo>
                  <a:cubicBezTo>
                    <a:pt x="16" y="279"/>
                    <a:pt x="16" y="281"/>
                    <a:pt x="14" y="281"/>
                  </a:cubicBezTo>
                  <a:cubicBezTo>
                    <a:pt x="14" y="279"/>
                    <a:pt x="13" y="281"/>
                    <a:pt x="14" y="281"/>
                  </a:cubicBezTo>
                  <a:cubicBezTo>
                    <a:pt x="16" y="282"/>
                    <a:pt x="16" y="282"/>
                    <a:pt x="16" y="281"/>
                  </a:cubicBezTo>
                  <a:close/>
                  <a:moveTo>
                    <a:pt x="16" y="296"/>
                  </a:moveTo>
                  <a:cubicBezTo>
                    <a:pt x="16" y="296"/>
                    <a:pt x="16" y="296"/>
                    <a:pt x="17" y="296"/>
                  </a:cubicBezTo>
                  <a:cubicBezTo>
                    <a:pt x="17" y="298"/>
                    <a:pt x="17" y="296"/>
                    <a:pt x="17" y="294"/>
                  </a:cubicBezTo>
                  <a:cubicBezTo>
                    <a:pt x="16" y="293"/>
                    <a:pt x="16" y="294"/>
                    <a:pt x="14" y="294"/>
                  </a:cubicBezTo>
                  <a:cubicBezTo>
                    <a:pt x="13" y="293"/>
                    <a:pt x="13" y="294"/>
                    <a:pt x="14" y="296"/>
                  </a:cubicBezTo>
                  <a:cubicBezTo>
                    <a:pt x="14" y="296"/>
                    <a:pt x="14" y="296"/>
                    <a:pt x="16" y="296"/>
                  </a:cubicBezTo>
                  <a:close/>
                  <a:moveTo>
                    <a:pt x="16" y="293"/>
                  </a:moveTo>
                  <a:cubicBezTo>
                    <a:pt x="16" y="293"/>
                    <a:pt x="16" y="293"/>
                    <a:pt x="14" y="291"/>
                  </a:cubicBezTo>
                  <a:cubicBezTo>
                    <a:pt x="13" y="291"/>
                    <a:pt x="13" y="293"/>
                    <a:pt x="13" y="293"/>
                  </a:cubicBezTo>
                  <a:cubicBezTo>
                    <a:pt x="11" y="294"/>
                    <a:pt x="13" y="293"/>
                    <a:pt x="16" y="293"/>
                  </a:cubicBezTo>
                  <a:close/>
                  <a:moveTo>
                    <a:pt x="14" y="290"/>
                  </a:moveTo>
                  <a:cubicBezTo>
                    <a:pt x="16" y="290"/>
                    <a:pt x="16" y="290"/>
                    <a:pt x="16" y="290"/>
                  </a:cubicBezTo>
                  <a:cubicBezTo>
                    <a:pt x="16" y="288"/>
                    <a:pt x="14" y="288"/>
                    <a:pt x="13" y="290"/>
                  </a:cubicBezTo>
                  <a:cubicBezTo>
                    <a:pt x="11" y="290"/>
                    <a:pt x="13" y="290"/>
                    <a:pt x="13" y="291"/>
                  </a:cubicBezTo>
                  <a:cubicBezTo>
                    <a:pt x="13" y="291"/>
                    <a:pt x="14" y="291"/>
                    <a:pt x="14" y="290"/>
                  </a:cubicBezTo>
                  <a:close/>
                  <a:moveTo>
                    <a:pt x="17" y="290"/>
                  </a:moveTo>
                  <a:cubicBezTo>
                    <a:pt x="19" y="290"/>
                    <a:pt x="19" y="288"/>
                    <a:pt x="17" y="288"/>
                  </a:cubicBezTo>
                  <a:cubicBezTo>
                    <a:pt x="16" y="288"/>
                    <a:pt x="17" y="288"/>
                    <a:pt x="17" y="290"/>
                  </a:cubicBezTo>
                  <a:cubicBezTo>
                    <a:pt x="17" y="290"/>
                    <a:pt x="17" y="290"/>
                    <a:pt x="17" y="290"/>
                  </a:cubicBezTo>
                  <a:close/>
                  <a:moveTo>
                    <a:pt x="19" y="301"/>
                  </a:moveTo>
                  <a:cubicBezTo>
                    <a:pt x="19" y="299"/>
                    <a:pt x="19" y="299"/>
                    <a:pt x="17" y="299"/>
                  </a:cubicBezTo>
                  <a:cubicBezTo>
                    <a:pt x="17" y="299"/>
                    <a:pt x="16" y="301"/>
                    <a:pt x="17" y="302"/>
                  </a:cubicBezTo>
                  <a:cubicBezTo>
                    <a:pt x="17" y="302"/>
                    <a:pt x="19" y="302"/>
                    <a:pt x="19" y="301"/>
                  </a:cubicBezTo>
                  <a:close/>
                  <a:moveTo>
                    <a:pt x="13" y="301"/>
                  </a:moveTo>
                  <a:cubicBezTo>
                    <a:pt x="14" y="301"/>
                    <a:pt x="13" y="299"/>
                    <a:pt x="13" y="299"/>
                  </a:cubicBezTo>
                  <a:cubicBezTo>
                    <a:pt x="11" y="298"/>
                    <a:pt x="11" y="299"/>
                    <a:pt x="11" y="301"/>
                  </a:cubicBezTo>
                  <a:cubicBezTo>
                    <a:pt x="13" y="301"/>
                    <a:pt x="11" y="302"/>
                    <a:pt x="13" y="302"/>
                  </a:cubicBezTo>
                  <a:cubicBezTo>
                    <a:pt x="13" y="301"/>
                    <a:pt x="13" y="301"/>
                    <a:pt x="13" y="301"/>
                  </a:cubicBezTo>
                  <a:close/>
                  <a:moveTo>
                    <a:pt x="14" y="301"/>
                  </a:moveTo>
                  <a:cubicBezTo>
                    <a:pt x="14" y="301"/>
                    <a:pt x="16" y="299"/>
                    <a:pt x="16" y="301"/>
                  </a:cubicBezTo>
                  <a:cubicBezTo>
                    <a:pt x="16" y="301"/>
                    <a:pt x="16" y="302"/>
                    <a:pt x="14" y="301"/>
                  </a:cubicBezTo>
                  <a:close/>
                  <a:moveTo>
                    <a:pt x="17" y="304"/>
                  </a:moveTo>
                  <a:cubicBezTo>
                    <a:pt x="17" y="304"/>
                    <a:pt x="17" y="304"/>
                    <a:pt x="17" y="302"/>
                  </a:cubicBezTo>
                  <a:cubicBezTo>
                    <a:pt x="17" y="302"/>
                    <a:pt x="16" y="302"/>
                    <a:pt x="16" y="304"/>
                  </a:cubicBezTo>
                  <a:cubicBezTo>
                    <a:pt x="16" y="305"/>
                    <a:pt x="16" y="305"/>
                    <a:pt x="17" y="304"/>
                  </a:cubicBezTo>
                  <a:close/>
                  <a:moveTo>
                    <a:pt x="6" y="305"/>
                  </a:moveTo>
                  <a:cubicBezTo>
                    <a:pt x="6" y="305"/>
                    <a:pt x="6" y="305"/>
                    <a:pt x="6" y="305"/>
                  </a:cubicBezTo>
                  <a:cubicBezTo>
                    <a:pt x="6" y="307"/>
                    <a:pt x="8" y="307"/>
                    <a:pt x="8" y="305"/>
                  </a:cubicBezTo>
                  <a:cubicBezTo>
                    <a:pt x="10" y="305"/>
                    <a:pt x="10" y="304"/>
                    <a:pt x="8" y="302"/>
                  </a:cubicBezTo>
                  <a:cubicBezTo>
                    <a:pt x="8" y="302"/>
                    <a:pt x="8" y="302"/>
                    <a:pt x="6" y="304"/>
                  </a:cubicBezTo>
                  <a:cubicBezTo>
                    <a:pt x="6" y="304"/>
                    <a:pt x="6" y="304"/>
                    <a:pt x="6" y="305"/>
                  </a:cubicBezTo>
                  <a:close/>
                  <a:moveTo>
                    <a:pt x="13" y="287"/>
                  </a:moveTo>
                  <a:cubicBezTo>
                    <a:pt x="13" y="287"/>
                    <a:pt x="13" y="287"/>
                    <a:pt x="11" y="287"/>
                  </a:cubicBezTo>
                  <a:cubicBezTo>
                    <a:pt x="11" y="288"/>
                    <a:pt x="11" y="288"/>
                    <a:pt x="11" y="288"/>
                  </a:cubicBezTo>
                  <a:cubicBezTo>
                    <a:pt x="13" y="288"/>
                    <a:pt x="13" y="287"/>
                    <a:pt x="13" y="287"/>
                  </a:cubicBezTo>
                  <a:close/>
                  <a:moveTo>
                    <a:pt x="14" y="288"/>
                  </a:moveTo>
                  <a:cubicBezTo>
                    <a:pt x="16" y="288"/>
                    <a:pt x="16" y="288"/>
                    <a:pt x="16" y="288"/>
                  </a:cubicBezTo>
                  <a:cubicBezTo>
                    <a:pt x="16" y="287"/>
                    <a:pt x="14" y="288"/>
                    <a:pt x="13" y="288"/>
                  </a:cubicBezTo>
                  <a:cubicBezTo>
                    <a:pt x="13" y="288"/>
                    <a:pt x="13" y="288"/>
                    <a:pt x="14" y="288"/>
                  </a:cubicBezTo>
                  <a:close/>
                  <a:moveTo>
                    <a:pt x="14" y="285"/>
                  </a:moveTo>
                  <a:cubicBezTo>
                    <a:pt x="14" y="284"/>
                    <a:pt x="14" y="284"/>
                    <a:pt x="16" y="284"/>
                  </a:cubicBezTo>
                  <a:cubicBezTo>
                    <a:pt x="16" y="285"/>
                    <a:pt x="14" y="287"/>
                    <a:pt x="14" y="285"/>
                  </a:cubicBezTo>
                  <a:close/>
                  <a:moveTo>
                    <a:pt x="19" y="284"/>
                  </a:moveTo>
                  <a:cubicBezTo>
                    <a:pt x="17" y="284"/>
                    <a:pt x="17" y="282"/>
                    <a:pt x="17" y="282"/>
                  </a:cubicBezTo>
                  <a:cubicBezTo>
                    <a:pt x="17" y="281"/>
                    <a:pt x="19" y="284"/>
                    <a:pt x="19" y="284"/>
                  </a:cubicBezTo>
                  <a:close/>
                  <a:moveTo>
                    <a:pt x="8" y="277"/>
                  </a:moveTo>
                  <a:cubicBezTo>
                    <a:pt x="8" y="277"/>
                    <a:pt x="10" y="276"/>
                    <a:pt x="10" y="277"/>
                  </a:cubicBezTo>
                  <a:cubicBezTo>
                    <a:pt x="11" y="277"/>
                    <a:pt x="8" y="279"/>
                    <a:pt x="8" y="277"/>
                  </a:cubicBezTo>
                  <a:close/>
                  <a:moveTo>
                    <a:pt x="10" y="302"/>
                  </a:moveTo>
                  <a:cubicBezTo>
                    <a:pt x="10" y="301"/>
                    <a:pt x="10" y="301"/>
                    <a:pt x="10" y="301"/>
                  </a:cubicBezTo>
                  <a:cubicBezTo>
                    <a:pt x="11" y="301"/>
                    <a:pt x="11" y="302"/>
                    <a:pt x="10" y="302"/>
                  </a:cubicBezTo>
                  <a:close/>
                  <a:moveTo>
                    <a:pt x="16" y="299"/>
                  </a:moveTo>
                  <a:cubicBezTo>
                    <a:pt x="16" y="299"/>
                    <a:pt x="14" y="298"/>
                    <a:pt x="14" y="299"/>
                  </a:cubicBezTo>
                  <a:cubicBezTo>
                    <a:pt x="14" y="299"/>
                    <a:pt x="14" y="299"/>
                    <a:pt x="16" y="299"/>
                  </a:cubicBezTo>
                  <a:cubicBezTo>
                    <a:pt x="16" y="299"/>
                    <a:pt x="17" y="299"/>
                    <a:pt x="16" y="299"/>
                  </a:cubicBezTo>
                  <a:close/>
                  <a:moveTo>
                    <a:pt x="17" y="293"/>
                  </a:moveTo>
                  <a:cubicBezTo>
                    <a:pt x="16" y="293"/>
                    <a:pt x="16" y="291"/>
                    <a:pt x="16" y="291"/>
                  </a:cubicBezTo>
                  <a:cubicBezTo>
                    <a:pt x="17" y="291"/>
                    <a:pt x="17" y="293"/>
                    <a:pt x="17" y="293"/>
                  </a:cubicBezTo>
                  <a:close/>
                  <a:moveTo>
                    <a:pt x="51" y="417"/>
                  </a:moveTo>
                  <a:cubicBezTo>
                    <a:pt x="53" y="417"/>
                    <a:pt x="53" y="419"/>
                    <a:pt x="54" y="419"/>
                  </a:cubicBezTo>
                  <a:cubicBezTo>
                    <a:pt x="56" y="419"/>
                    <a:pt x="54" y="419"/>
                    <a:pt x="53" y="417"/>
                  </a:cubicBezTo>
                  <a:cubicBezTo>
                    <a:pt x="51" y="416"/>
                    <a:pt x="53" y="416"/>
                    <a:pt x="54" y="416"/>
                  </a:cubicBezTo>
                  <a:cubicBezTo>
                    <a:pt x="56" y="416"/>
                    <a:pt x="57" y="416"/>
                    <a:pt x="56" y="416"/>
                  </a:cubicBezTo>
                  <a:cubicBezTo>
                    <a:pt x="56" y="417"/>
                    <a:pt x="56" y="417"/>
                    <a:pt x="56" y="419"/>
                  </a:cubicBezTo>
                  <a:cubicBezTo>
                    <a:pt x="57" y="421"/>
                    <a:pt x="57" y="417"/>
                    <a:pt x="59" y="419"/>
                  </a:cubicBezTo>
                  <a:cubicBezTo>
                    <a:pt x="59" y="421"/>
                    <a:pt x="60" y="419"/>
                    <a:pt x="60" y="421"/>
                  </a:cubicBezTo>
                  <a:cubicBezTo>
                    <a:pt x="62" y="422"/>
                    <a:pt x="62" y="421"/>
                    <a:pt x="62" y="422"/>
                  </a:cubicBezTo>
                  <a:cubicBezTo>
                    <a:pt x="63" y="424"/>
                    <a:pt x="63" y="421"/>
                    <a:pt x="63" y="421"/>
                  </a:cubicBezTo>
                  <a:cubicBezTo>
                    <a:pt x="62" y="419"/>
                    <a:pt x="63" y="419"/>
                    <a:pt x="60" y="417"/>
                  </a:cubicBezTo>
                  <a:cubicBezTo>
                    <a:pt x="57" y="416"/>
                    <a:pt x="62" y="417"/>
                    <a:pt x="60" y="416"/>
                  </a:cubicBezTo>
                  <a:cubicBezTo>
                    <a:pt x="60" y="416"/>
                    <a:pt x="60" y="416"/>
                    <a:pt x="59" y="416"/>
                  </a:cubicBezTo>
                  <a:cubicBezTo>
                    <a:pt x="57" y="414"/>
                    <a:pt x="57" y="414"/>
                    <a:pt x="59" y="414"/>
                  </a:cubicBezTo>
                  <a:cubicBezTo>
                    <a:pt x="60" y="414"/>
                    <a:pt x="60" y="413"/>
                    <a:pt x="60" y="413"/>
                  </a:cubicBezTo>
                  <a:cubicBezTo>
                    <a:pt x="59" y="411"/>
                    <a:pt x="56" y="413"/>
                    <a:pt x="54" y="413"/>
                  </a:cubicBezTo>
                  <a:cubicBezTo>
                    <a:pt x="53" y="413"/>
                    <a:pt x="51" y="413"/>
                    <a:pt x="48" y="414"/>
                  </a:cubicBezTo>
                  <a:cubicBezTo>
                    <a:pt x="46" y="414"/>
                    <a:pt x="48" y="414"/>
                    <a:pt x="49" y="416"/>
                  </a:cubicBezTo>
                  <a:cubicBezTo>
                    <a:pt x="51" y="417"/>
                    <a:pt x="46" y="416"/>
                    <a:pt x="51" y="417"/>
                  </a:cubicBezTo>
                  <a:close/>
                  <a:moveTo>
                    <a:pt x="51" y="413"/>
                  </a:moveTo>
                  <a:cubicBezTo>
                    <a:pt x="54" y="411"/>
                    <a:pt x="53" y="413"/>
                    <a:pt x="51" y="411"/>
                  </a:cubicBezTo>
                  <a:cubicBezTo>
                    <a:pt x="48" y="411"/>
                    <a:pt x="48" y="411"/>
                    <a:pt x="46" y="413"/>
                  </a:cubicBezTo>
                  <a:cubicBezTo>
                    <a:pt x="45" y="413"/>
                    <a:pt x="46" y="413"/>
                    <a:pt x="48" y="413"/>
                  </a:cubicBezTo>
                  <a:cubicBezTo>
                    <a:pt x="48" y="413"/>
                    <a:pt x="48" y="413"/>
                    <a:pt x="51" y="413"/>
                  </a:cubicBezTo>
                  <a:close/>
                  <a:moveTo>
                    <a:pt x="43" y="413"/>
                  </a:moveTo>
                  <a:cubicBezTo>
                    <a:pt x="43" y="413"/>
                    <a:pt x="42" y="413"/>
                    <a:pt x="43" y="413"/>
                  </a:cubicBezTo>
                  <a:cubicBezTo>
                    <a:pt x="46" y="413"/>
                    <a:pt x="45" y="411"/>
                    <a:pt x="43" y="411"/>
                  </a:cubicBezTo>
                  <a:cubicBezTo>
                    <a:pt x="42" y="411"/>
                    <a:pt x="42" y="413"/>
                    <a:pt x="40" y="413"/>
                  </a:cubicBezTo>
                  <a:cubicBezTo>
                    <a:pt x="39" y="413"/>
                    <a:pt x="39" y="413"/>
                    <a:pt x="39" y="413"/>
                  </a:cubicBezTo>
                  <a:cubicBezTo>
                    <a:pt x="39" y="414"/>
                    <a:pt x="40" y="414"/>
                    <a:pt x="42" y="414"/>
                  </a:cubicBezTo>
                  <a:cubicBezTo>
                    <a:pt x="43" y="414"/>
                    <a:pt x="42" y="416"/>
                    <a:pt x="43" y="416"/>
                  </a:cubicBezTo>
                  <a:cubicBezTo>
                    <a:pt x="45" y="414"/>
                    <a:pt x="45" y="413"/>
                    <a:pt x="43" y="413"/>
                  </a:cubicBezTo>
                  <a:close/>
                  <a:moveTo>
                    <a:pt x="39" y="411"/>
                  </a:moveTo>
                  <a:cubicBezTo>
                    <a:pt x="39" y="411"/>
                    <a:pt x="37" y="410"/>
                    <a:pt x="36" y="411"/>
                  </a:cubicBezTo>
                  <a:cubicBezTo>
                    <a:pt x="36" y="411"/>
                    <a:pt x="36" y="413"/>
                    <a:pt x="37" y="411"/>
                  </a:cubicBezTo>
                  <a:cubicBezTo>
                    <a:pt x="39" y="411"/>
                    <a:pt x="37" y="413"/>
                    <a:pt x="39" y="411"/>
                  </a:cubicBezTo>
                  <a:cubicBezTo>
                    <a:pt x="40" y="411"/>
                    <a:pt x="39" y="411"/>
                    <a:pt x="39" y="411"/>
                  </a:cubicBezTo>
                  <a:close/>
                  <a:moveTo>
                    <a:pt x="65" y="424"/>
                  </a:moveTo>
                  <a:cubicBezTo>
                    <a:pt x="63" y="422"/>
                    <a:pt x="66" y="422"/>
                    <a:pt x="66" y="422"/>
                  </a:cubicBezTo>
                  <a:cubicBezTo>
                    <a:pt x="68" y="424"/>
                    <a:pt x="65" y="424"/>
                    <a:pt x="65" y="424"/>
                  </a:cubicBezTo>
                  <a:close/>
                  <a:moveTo>
                    <a:pt x="68" y="421"/>
                  </a:moveTo>
                  <a:cubicBezTo>
                    <a:pt x="68" y="421"/>
                    <a:pt x="68" y="419"/>
                    <a:pt x="68" y="421"/>
                  </a:cubicBezTo>
                  <a:cubicBezTo>
                    <a:pt x="68" y="422"/>
                    <a:pt x="66" y="421"/>
                    <a:pt x="66" y="421"/>
                  </a:cubicBezTo>
                  <a:cubicBezTo>
                    <a:pt x="66" y="422"/>
                    <a:pt x="66" y="422"/>
                    <a:pt x="68" y="422"/>
                  </a:cubicBezTo>
                  <a:cubicBezTo>
                    <a:pt x="69" y="422"/>
                    <a:pt x="69" y="422"/>
                    <a:pt x="68" y="421"/>
                  </a:cubicBezTo>
                  <a:close/>
                  <a:moveTo>
                    <a:pt x="33" y="403"/>
                  </a:moveTo>
                  <a:cubicBezTo>
                    <a:pt x="33" y="402"/>
                    <a:pt x="34" y="402"/>
                    <a:pt x="34" y="402"/>
                  </a:cubicBezTo>
                  <a:cubicBezTo>
                    <a:pt x="33" y="400"/>
                    <a:pt x="34" y="399"/>
                    <a:pt x="33" y="399"/>
                  </a:cubicBezTo>
                  <a:cubicBezTo>
                    <a:pt x="31" y="399"/>
                    <a:pt x="31" y="399"/>
                    <a:pt x="31" y="399"/>
                  </a:cubicBezTo>
                  <a:cubicBezTo>
                    <a:pt x="31" y="400"/>
                    <a:pt x="29" y="399"/>
                    <a:pt x="29" y="399"/>
                  </a:cubicBezTo>
                  <a:cubicBezTo>
                    <a:pt x="28" y="400"/>
                    <a:pt x="29" y="400"/>
                    <a:pt x="29" y="402"/>
                  </a:cubicBezTo>
                  <a:cubicBezTo>
                    <a:pt x="31" y="402"/>
                    <a:pt x="33" y="402"/>
                    <a:pt x="31" y="403"/>
                  </a:cubicBezTo>
                  <a:cubicBezTo>
                    <a:pt x="31" y="405"/>
                    <a:pt x="33" y="405"/>
                    <a:pt x="33" y="403"/>
                  </a:cubicBezTo>
                  <a:cubicBezTo>
                    <a:pt x="33" y="403"/>
                    <a:pt x="33" y="403"/>
                    <a:pt x="33" y="403"/>
                  </a:cubicBezTo>
                  <a:close/>
                  <a:moveTo>
                    <a:pt x="22" y="377"/>
                  </a:moveTo>
                  <a:cubicBezTo>
                    <a:pt x="22" y="375"/>
                    <a:pt x="23" y="374"/>
                    <a:pt x="23" y="374"/>
                  </a:cubicBezTo>
                  <a:cubicBezTo>
                    <a:pt x="25" y="374"/>
                    <a:pt x="23" y="377"/>
                    <a:pt x="22" y="377"/>
                  </a:cubicBezTo>
                  <a:close/>
                  <a:moveTo>
                    <a:pt x="28" y="400"/>
                  </a:moveTo>
                  <a:cubicBezTo>
                    <a:pt x="28" y="402"/>
                    <a:pt x="28" y="402"/>
                    <a:pt x="28" y="400"/>
                  </a:cubicBezTo>
                  <a:cubicBezTo>
                    <a:pt x="28" y="399"/>
                    <a:pt x="31" y="399"/>
                    <a:pt x="29" y="397"/>
                  </a:cubicBezTo>
                  <a:cubicBezTo>
                    <a:pt x="29" y="397"/>
                    <a:pt x="28" y="397"/>
                    <a:pt x="28" y="396"/>
                  </a:cubicBezTo>
                  <a:cubicBezTo>
                    <a:pt x="28" y="396"/>
                    <a:pt x="26" y="394"/>
                    <a:pt x="25" y="396"/>
                  </a:cubicBezTo>
                  <a:cubicBezTo>
                    <a:pt x="25" y="396"/>
                    <a:pt x="25" y="394"/>
                    <a:pt x="25" y="396"/>
                  </a:cubicBezTo>
                  <a:cubicBezTo>
                    <a:pt x="23" y="396"/>
                    <a:pt x="25" y="394"/>
                    <a:pt x="23" y="393"/>
                  </a:cubicBezTo>
                  <a:cubicBezTo>
                    <a:pt x="22" y="393"/>
                    <a:pt x="23" y="394"/>
                    <a:pt x="20" y="394"/>
                  </a:cubicBezTo>
                  <a:cubicBezTo>
                    <a:pt x="19" y="393"/>
                    <a:pt x="22" y="396"/>
                    <a:pt x="20" y="396"/>
                  </a:cubicBezTo>
                  <a:cubicBezTo>
                    <a:pt x="19" y="396"/>
                    <a:pt x="19" y="394"/>
                    <a:pt x="19" y="396"/>
                  </a:cubicBezTo>
                  <a:cubicBezTo>
                    <a:pt x="17" y="397"/>
                    <a:pt x="19" y="396"/>
                    <a:pt x="19" y="397"/>
                  </a:cubicBezTo>
                  <a:cubicBezTo>
                    <a:pt x="19" y="399"/>
                    <a:pt x="20" y="396"/>
                    <a:pt x="20" y="397"/>
                  </a:cubicBezTo>
                  <a:cubicBezTo>
                    <a:pt x="22" y="399"/>
                    <a:pt x="20" y="400"/>
                    <a:pt x="22" y="400"/>
                  </a:cubicBezTo>
                  <a:cubicBezTo>
                    <a:pt x="23" y="402"/>
                    <a:pt x="22" y="397"/>
                    <a:pt x="23" y="399"/>
                  </a:cubicBezTo>
                  <a:cubicBezTo>
                    <a:pt x="23" y="400"/>
                    <a:pt x="25" y="397"/>
                    <a:pt x="25" y="399"/>
                  </a:cubicBezTo>
                  <a:cubicBezTo>
                    <a:pt x="25" y="402"/>
                    <a:pt x="22" y="402"/>
                    <a:pt x="23" y="402"/>
                  </a:cubicBezTo>
                  <a:cubicBezTo>
                    <a:pt x="25" y="402"/>
                    <a:pt x="25" y="400"/>
                    <a:pt x="26" y="402"/>
                  </a:cubicBezTo>
                  <a:cubicBezTo>
                    <a:pt x="26" y="402"/>
                    <a:pt x="26" y="400"/>
                    <a:pt x="28" y="400"/>
                  </a:cubicBezTo>
                  <a:close/>
                  <a:moveTo>
                    <a:pt x="29" y="403"/>
                  </a:moveTo>
                  <a:cubicBezTo>
                    <a:pt x="29" y="402"/>
                    <a:pt x="29" y="400"/>
                    <a:pt x="28" y="402"/>
                  </a:cubicBezTo>
                  <a:cubicBezTo>
                    <a:pt x="28" y="403"/>
                    <a:pt x="26" y="402"/>
                    <a:pt x="28" y="403"/>
                  </a:cubicBezTo>
                  <a:cubicBezTo>
                    <a:pt x="28" y="403"/>
                    <a:pt x="28" y="403"/>
                    <a:pt x="29" y="403"/>
                  </a:cubicBezTo>
                  <a:close/>
                  <a:moveTo>
                    <a:pt x="14" y="391"/>
                  </a:moveTo>
                  <a:cubicBezTo>
                    <a:pt x="16" y="391"/>
                    <a:pt x="14" y="393"/>
                    <a:pt x="13" y="393"/>
                  </a:cubicBezTo>
                  <a:cubicBezTo>
                    <a:pt x="13" y="391"/>
                    <a:pt x="14" y="391"/>
                    <a:pt x="14" y="391"/>
                  </a:cubicBezTo>
                  <a:close/>
                  <a:moveTo>
                    <a:pt x="17" y="383"/>
                  </a:moveTo>
                  <a:cubicBezTo>
                    <a:pt x="17" y="382"/>
                    <a:pt x="17" y="382"/>
                    <a:pt x="17" y="382"/>
                  </a:cubicBezTo>
                  <a:cubicBezTo>
                    <a:pt x="17" y="380"/>
                    <a:pt x="17" y="382"/>
                    <a:pt x="16" y="382"/>
                  </a:cubicBezTo>
                  <a:cubicBezTo>
                    <a:pt x="14" y="383"/>
                    <a:pt x="16" y="383"/>
                    <a:pt x="16" y="385"/>
                  </a:cubicBezTo>
                  <a:cubicBezTo>
                    <a:pt x="16" y="385"/>
                    <a:pt x="17" y="385"/>
                    <a:pt x="17" y="383"/>
                  </a:cubicBezTo>
                  <a:close/>
                  <a:moveTo>
                    <a:pt x="16" y="391"/>
                  </a:moveTo>
                  <a:cubicBezTo>
                    <a:pt x="17" y="391"/>
                    <a:pt x="17" y="389"/>
                    <a:pt x="19" y="391"/>
                  </a:cubicBezTo>
                  <a:cubicBezTo>
                    <a:pt x="19" y="391"/>
                    <a:pt x="17" y="391"/>
                    <a:pt x="19" y="393"/>
                  </a:cubicBezTo>
                  <a:cubicBezTo>
                    <a:pt x="19" y="393"/>
                    <a:pt x="19" y="391"/>
                    <a:pt x="20" y="393"/>
                  </a:cubicBezTo>
                  <a:cubicBezTo>
                    <a:pt x="22" y="393"/>
                    <a:pt x="22" y="393"/>
                    <a:pt x="22" y="391"/>
                  </a:cubicBezTo>
                  <a:cubicBezTo>
                    <a:pt x="20" y="391"/>
                    <a:pt x="20" y="389"/>
                    <a:pt x="19" y="389"/>
                  </a:cubicBezTo>
                  <a:cubicBezTo>
                    <a:pt x="19" y="389"/>
                    <a:pt x="19" y="388"/>
                    <a:pt x="17" y="389"/>
                  </a:cubicBezTo>
                  <a:cubicBezTo>
                    <a:pt x="17" y="389"/>
                    <a:pt x="17" y="388"/>
                    <a:pt x="16" y="388"/>
                  </a:cubicBezTo>
                  <a:cubicBezTo>
                    <a:pt x="14" y="388"/>
                    <a:pt x="13" y="388"/>
                    <a:pt x="11" y="386"/>
                  </a:cubicBezTo>
                  <a:cubicBezTo>
                    <a:pt x="10" y="385"/>
                    <a:pt x="8" y="385"/>
                    <a:pt x="10" y="386"/>
                  </a:cubicBezTo>
                  <a:cubicBezTo>
                    <a:pt x="11" y="386"/>
                    <a:pt x="10" y="386"/>
                    <a:pt x="11" y="388"/>
                  </a:cubicBezTo>
                  <a:cubicBezTo>
                    <a:pt x="13" y="388"/>
                    <a:pt x="11" y="389"/>
                    <a:pt x="14" y="389"/>
                  </a:cubicBezTo>
                  <a:cubicBezTo>
                    <a:pt x="14" y="389"/>
                    <a:pt x="16" y="389"/>
                    <a:pt x="16" y="391"/>
                  </a:cubicBezTo>
                  <a:close/>
                  <a:moveTo>
                    <a:pt x="14" y="371"/>
                  </a:moveTo>
                  <a:cubicBezTo>
                    <a:pt x="14" y="369"/>
                    <a:pt x="14" y="371"/>
                    <a:pt x="14" y="372"/>
                  </a:cubicBezTo>
                  <a:cubicBezTo>
                    <a:pt x="13" y="372"/>
                    <a:pt x="14" y="374"/>
                    <a:pt x="16" y="374"/>
                  </a:cubicBezTo>
                  <a:cubicBezTo>
                    <a:pt x="16" y="372"/>
                    <a:pt x="16" y="371"/>
                    <a:pt x="14" y="371"/>
                  </a:cubicBezTo>
                  <a:close/>
                  <a:moveTo>
                    <a:pt x="8" y="375"/>
                  </a:moveTo>
                  <a:cubicBezTo>
                    <a:pt x="8" y="374"/>
                    <a:pt x="10" y="374"/>
                    <a:pt x="10" y="372"/>
                  </a:cubicBezTo>
                  <a:cubicBezTo>
                    <a:pt x="8" y="371"/>
                    <a:pt x="8" y="371"/>
                    <a:pt x="8" y="372"/>
                  </a:cubicBezTo>
                  <a:cubicBezTo>
                    <a:pt x="8" y="374"/>
                    <a:pt x="8" y="374"/>
                    <a:pt x="8" y="372"/>
                  </a:cubicBezTo>
                  <a:cubicBezTo>
                    <a:pt x="6" y="372"/>
                    <a:pt x="6" y="374"/>
                    <a:pt x="6" y="374"/>
                  </a:cubicBezTo>
                  <a:cubicBezTo>
                    <a:pt x="8" y="375"/>
                    <a:pt x="6" y="375"/>
                    <a:pt x="6" y="377"/>
                  </a:cubicBezTo>
                  <a:cubicBezTo>
                    <a:pt x="6" y="377"/>
                    <a:pt x="8" y="377"/>
                    <a:pt x="8" y="375"/>
                  </a:cubicBezTo>
                  <a:close/>
                  <a:moveTo>
                    <a:pt x="13" y="374"/>
                  </a:moveTo>
                  <a:cubicBezTo>
                    <a:pt x="11" y="372"/>
                    <a:pt x="11" y="372"/>
                    <a:pt x="11" y="372"/>
                  </a:cubicBezTo>
                  <a:cubicBezTo>
                    <a:pt x="13" y="374"/>
                    <a:pt x="11" y="374"/>
                    <a:pt x="13" y="375"/>
                  </a:cubicBezTo>
                  <a:cubicBezTo>
                    <a:pt x="14" y="375"/>
                    <a:pt x="14" y="374"/>
                    <a:pt x="13" y="374"/>
                  </a:cubicBezTo>
                  <a:close/>
                  <a:moveTo>
                    <a:pt x="16" y="377"/>
                  </a:moveTo>
                  <a:cubicBezTo>
                    <a:pt x="17" y="380"/>
                    <a:pt x="17" y="378"/>
                    <a:pt x="17" y="377"/>
                  </a:cubicBezTo>
                  <a:cubicBezTo>
                    <a:pt x="16" y="375"/>
                    <a:pt x="14" y="374"/>
                    <a:pt x="14" y="375"/>
                  </a:cubicBezTo>
                  <a:cubicBezTo>
                    <a:pt x="14" y="377"/>
                    <a:pt x="14" y="375"/>
                    <a:pt x="16" y="377"/>
                  </a:cubicBezTo>
                  <a:close/>
                  <a:moveTo>
                    <a:pt x="16" y="380"/>
                  </a:moveTo>
                  <a:cubicBezTo>
                    <a:pt x="16" y="380"/>
                    <a:pt x="16" y="378"/>
                    <a:pt x="14" y="377"/>
                  </a:cubicBezTo>
                  <a:cubicBezTo>
                    <a:pt x="13" y="377"/>
                    <a:pt x="11" y="377"/>
                    <a:pt x="13" y="377"/>
                  </a:cubicBezTo>
                  <a:cubicBezTo>
                    <a:pt x="13" y="378"/>
                    <a:pt x="13" y="377"/>
                    <a:pt x="13" y="378"/>
                  </a:cubicBezTo>
                  <a:cubicBezTo>
                    <a:pt x="14" y="378"/>
                    <a:pt x="13" y="378"/>
                    <a:pt x="14" y="380"/>
                  </a:cubicBezTo>
                  <a:cubicBezTo>
                    <a:pt x="14" y="382"/>
                    <a:pt x="14" y="380"/>
                    <a:pt x="16" y="380"/>
                  </a:cubicBezTo>
                  <a:close/>
                  <a:moveTo>
                    <a:pt x="10" y="375"/>
                  </a:moveTo>
                  <a:cubicBezTo>
                    <a:pt x="11" y="374"/>
                    <a:pt x="10" y="374"/>
                    <a:pt x="10" y="375"/>
                  </a:cubicBezTo>
                  <a:cubicBezTo>
                    <a:pt x="8" y="377"/>
                    <a:pt x="8" y="378"/>
                    <a:pt x="8" y="377"/>
                  </a:cubicBezTo>
                  <a:cubicBezTo>
                    <a:pt x="10" y="377"/>
                    <a:pt x="10" y="377"/>
                    <a:pt x="10" y="375"/>
                  </a:cubicBezTo>
                  <a:close/>
                  <a:moveTo>
                    <a:pt x="10" y="380"/>
                  </a:moveTo>
                  <a:cubicBezTo>
                    <a:pt x="10" y="380"/>
                    <a:pt x="11" y="378"/>
                    <a:pt x="10" y="378"/>
                  </a:cubicBezTo>
                  <a:cubicBezTo>
                    <a:pt x="8" y="378"/>
                    <a:pt x="8" y="378"/>
                    <a:pt x="8" y="378"/>
                  </a:cubicBezTo>
                  <a:cubicBezTo>
                    <a:pt x="8" y="378"/>
                    <a:pt x="8" y="378"/>
                    <a:pt x="10" y="380"/>
                  </a:cubicBezTo>
                  <a:close/>
                  <a:moveTo>
                    <a:pt x="6" y="369"/>
                  </a:moveTo>
                  <a:cubicBezTo>
                    <a:pt x="6" y="368"/>
                    <a:pt x="6" y="368"/>
                    <a:pt x="6" y="368"/>
                  </a:cubicBezTo>
                  <a:cubicBezTo>
                    <a:pt x="5" y="366"/>
                    <a:pt x="5" y="368"/>
                    <a:pt x="5" y="369"/>
                  </a:cubicBezTo>
                  <a:cubicBezTo>
                    <a:pt x="5" y="371"/>
                    <a:pt x="3" y="372"/>
                    <a:pt x="5" y="371"/>
                  </a:cubicBezTo>
                  <a:cubicBezTo>
                    <a:pt x="6" y="371"/>
                    <a:pt x="5" y="369"/>
                    <a:pt x="6" y="369"/>
                  </a:cubicBezTo>
                  <a:close/>
                  <a:moveTo>
                    <a:pt x="14" y="369"/>
                  </a:moveTo>
                  <a:cubicBezTo>
                    <a:pt x="13" y="369"/>
                    <a:pt x="13" y="368"/>
                    <a:pt x="13" y="368"/>
                  </a:cubicBezTo>
                  <a:cubicBezTo>
                    <a:pt x="14" y="368"/>
                    <a:pt x="14" y="369"/>
                    <a:pt x="14" y="369"/>
                  </a:cubicBezTo>
                  <a:close/>
                  <a:moveTo>
                    <a:pt x="14" y="368"/>
                  </a:moveTo>
                  <a:cubicBezTo>
                    <a:pt x="14" y="366"/>
                    <a:pt x="16" y="366"/>
                    <a:pt x="16" y="368"/>
                  </a:cubicBezTo>
                  <a:cubicBezTo>
                    <a:pt x="16" y="368"/>
                    <a:pt x="14" y="369"/>
                    <a:pt x="14" y="368"/>
                  </a:cubicBezTo>
                  <a:close/>
                  <a:moveTo>
                    <a:pt x="10" y="368"/>
                  </a:moveTo>
                  <a:cubicBezTo>
                    <a:pt x="10" y="369"/>
                    <a:pt x="11" y="369"/>
                    <a:pt x="11" y="368"/>
                  </a:cubicBezTo>
                  <a:cubicBezTo>
                    <a:pt x="10" y="368"/>
                    <a:pt x="11" y="366"/>
                    <a:pt x="10" y="366"/>
                  </a:cubicBezTo>
                  <a:cubicBezTo>
                    <a:pt x="8" y="366"/>
                    <a:pt x="8" y="368"/>
                    <a:pt x="8" y="368"/>
                  </a:cubicBezTo>
                  <a:cubicBezTo>
                    <a:pt x="6" y="369"/>
                    <a:pt x="6" y="369"/>
                    <a:pt x="8" y="369"/>
                  </a:cubicBezTo>
                  <a:cubicBezTo>
                    <a:pt x="10" y="369"/>
                    <a:pt x="10" y="368"/>
                    <a:pt x="10" y="368"/>
                  </a:cubicBezTo>
                  <a:close/>
                  <a:moveTo>
                    <a:pt x="13" y="366"/>
                  </a:moveTo>
                  <a:cubicBezTo>
                    <a:pt x="13" y="363"/>
                    <a:pt x="13" y="363"/>
                    <a:pt x="13" y="363"/>
                  </a:cubicBezTo>
                  <a:cubicBezTo>
                    <a:pt x="13" y="363"/>
                    <a:pt x="14" y="366"/>
                    <a:pt x="13" y="366"/>
                  </a:cubicBezTo>
                  <a:close/>
                  <a:moveTo>
                    <a:pt x="11" y="349"/>
                  </a:moveTo>
                  <a:cubicBezTo>
                    <a:pt x="13" y="349"/>
                    <a:pt x="11" y="347"/>
                    <a:pt x="11" y="347"/>
                  </a:cubicBezTo>
                  <a:cubicBezTo>
                    <a:pt x="11" y="349"/>
                    <a:pt x="10" y="347"/>
                    <a:pt x="11" y="347"/>
                  </a:cubicBezTo>
                  <a:cubicBezTo>
                    <a:pt x="11" y="346"/>
                    <a:pt x="11" y="344"/>
                    <a:pt x="11" y="341"/>
                  </a:cubicBezTo>
                  <a:cubicBezTo>
                    <a:pt x="11" y="338"/>
                    <a:pt x="11" y="336"/>
                    <a:pt x="11" y="336"/>
                  </a:cubicBezTo>
                  <a:cubicBezTo>
                    <a:pt x="10" y="336"/>
                    <a:pt x="10" y="336"/>
                    <a:pt x="8" y="336"/>
                  </a:cubicBezTo>
                  <a:cubicBezTo>
                    <a:pt x="6" y="338"/>
                    <a:pt x="6" y="338"/>
                    <a:pt x="6" y="338"/>
                  </a:cubicBezTo>
                  <a:cubicBezTo>
                    <a:pt x="8" y="340"/>
                    <a:pt x="6" y="340"/>
                    <a:pt x="8" y="340"/>
                  </a:cubicBezTo>
                  <a:cubicBezTo>
                    <a:pt x="8" y="341"/>
                    <a:pt x="8" y="343"/>
                    <a:pt x="8" y="344"/>
                  </a:cubicBezTo>
                  <a:cubicBezTo>
                    <a:pt x="6" y="343"/>
                    <a:pt x="6" y="343"/>
                    <a:pt x="6" y="343"/>
                  </a:cubicBezTo>
                  <a:cubicBezTo>
                    <a:pt x="5" y="344"/>
                    <a:pt x="5" y="343"/>
                    <a:pt x="5" y="343"/>
                  </a:cubicBezTo>
                  <a:cubicBezTo>
                    <a:pt x="3" y="344"/>
                    <a:pt x="3" y="344"/>
                    <a:pt x="5" y="346"/>
                  </a:cubicBezTo>
                  <a:cubicBezTo>
                    <a:pt x="5" y="347"/>
                    <a:pt x="5" y="349"/>
                    <a:pt x="6" y="351"/>
                  </a:cubicBezTo>
                  <a:cubicBezTo>
                    <a:pt x="8" y="352"/>
                    <a:pt x="8" y="349"/>
                    <a:pt x="6" y="347"/>
                  </a:cubicBezTo>
                  <a:cubicBezTo>
                    <a:pt x="6" y="346"/>
                    <a:pt x="6" y="346"/>
                    <a:pt x="8" y="347"/>
                  </a:cubicBezTo>
                  <a:cubicBezTo>
                    <a:pt x="10" y="347"/>
                    <a:pt x="8" y="347"/>
                    <a:pt x="8" y="349"/>
                  </a:cubicBezTo>
                  <a:cubicBezTo>
                    <a:pt x="8" y="351"/>
                    <a:pt x="8" y="349"/>
                    <a:pt x="8" y="351"/>
                  </a:cubicBezTo>
                  <a:cubicBezTo>
                    <a:pt x="8" y="352"/>
                    <a:pt x="8" y="352"/>
                    <a:pt x="10" y="352"/>
                  </a:cubicBezTo>
                  <a:cubicBezTo>
                    <a:pt x="13" y="352"/>
                    <a:pt x="11" y="349"/>
                    <a:pt x="11" y="349"/>
                  </a:cubicBezTo>
                  <a:close/>
                  <a:moveTo>
                    <a:pt x="5" y="360"/>
                  </a:moveTo>
                  <a:cubicBezTo>
                    <a:pt x="6" y="358"/>
                    <a:pt x="6" y="358"/>
                    <a:pt x="5" y="358"/>
                  </a:cubicBezTo>
                  <a:cubicBezTo>
                    <a:pt x="2" y="357"/>
                    <a:pt x="5" y="358"/>
                    <a:pt x="3" y="360"/>
                  </a:cubicBezTo>
                  <a:cubicBezTo>
                    <a:pt x="3" y="360"/>
                    <a:pt x="2" y="361"/>
                    <a:pt x="3" y="361"/>
                  </a:cubicBezTo>
                  <a:cubicBezTo>
                    <a:pt x="5" y="361"/>
                    <a:pt x="5" y="360"/>
                    <a:pt x="5" y="360"/>
                  </a:cubicBezTo>
                  <a:close/>
                  <a:moveTo>
                    <a:pt x="13" y="361"/>
                  </a:moveTo>
                  <a:cubicBezTo>
                    <a:pt x="14" y="361"/>
                    <a:pt x="14" y="361"/>
                    <a:pt x="13" y="360"/>
                  </a:cubicBezTo>
                  <a:cubicBezTo>
                    <a:pt x="13" y="358"/>
                    <a:pt x="13" y="358"/>
                    <a:pt x="11" y="357"/>
                  </a:cubicBezTo>
                  <a:cubicBezTo>
                    <a:pt x="11" y="357"/>
                    <a:pt x="10" y="357"/>
                    <a:pt x="11" y="358"/>
                  </a:cubicBezTo>
                  <a:cubicBezTo>
                    <a:pt x="13" y="360"/>
                    <a:pt x="10" y="358"/>
                    <a:pt x="11" y="361"/>
                  </a:cubicBezTo>
                  <a:cubicBezTo>
                    <a:pt x="13" y="361"/>
                    <a:pt x="13" y="361"/>
                    <a:pt x="13" y="361"/>
                  </a:cubicBezTo>
                  <a:close/>
                  <a:moveTo>
                    <a:pt x="3" y="349"/>
                  </a:moveTo>
                  <a:cubicBezTo>
                    <a:pt x="5" y="349"/>
                    <a:pt x="3" y="351"/>
                    <a:pt x="5" y="351"/>
                  </a:cubicBezTo>
                  <a:cubicBezTo>
                    <a:pt x="5" y="351"/>
                    <a:pt x="5" y="351"/>
                    <a:pt x="5" y="349"/>
                  </a:cubicBezTo>
                  <a:cubicBezTo>
                    <a:pt x="5" y="347"/>
                    <a:pt x="5" y="347"/>
                    <a:pt x="3" y="347"/>
                  </a:cubicBezTo>
                  <a:cubicBezTo>
                    <a:pt x="2" y="347"/>
                    <a:pt x="2" y="347"/>
                    <a:pt x="2" y="351"/>
                  </a:cubicBezTo>
                  <a:cubicBezTo>
                    <a:pt x="2" y="351"/>
                    <a:pt x="3" y="351"/>
                    <a:pt x="3" y="349"/>
                  </a:cubicBezTo>
                  <a:close/>
                  <a:moveTo>
                    <a:pt x="5" y="357"/>
                  </a:moveTo>
                  <a:cubicBezTo>
                    <a:pt x="5" y="357"/>
                    <a:pt x="5" y="358"/>
                    <a:pt x="6" y="357"/>
                  </a:cubicBezTo>
                  <a:cubicBezTo>
                    <a:pt x="6" y="355"/>
                    <a:pt x="6" y="357"/>
                    <a:pt x="8" y="357"/>
                  </a:cubicBezTo>
                  <a:cubicBezTo>
                    <a:pt x="8" y="355"/>
                    <a:pt x="6" y="355"/>
                    <a:pt x="8" y="355"/>
                  </a:cubicBezTo>
                  <a:cubicBezTo>
                    <a:pt x="10" y="354"/>
                    <a:pt x="8" y="354"/>
                    <a:pt x="8" y="354"/>
                  </a:cubicBezTo>
                  <a:cubicBezTo>
                    <a:pt x="6" y="355"/>
                    <a:pt x="8" y="352"/>
                    <a:pt x="6" y="354"/>
                  </a:cubicBezTo>
                  <a:cubicBezTo>
                    <a:pt x="6" y="354"/>
                    <a:pt x="5" y="352"/>
                    <a:pt x="3" y="352"/>
                  </a:cubicBezTo>
                  <a:cubicBezTo>
                    <a:pt x="2" y="352"/>
                    <a:pt x="6" y="354"/>
                    <a:pt x="5" y="354"/>
                  </a:cubicBezTo>
                  <a:cubicBezTo>
                    <a:pt x="5" y="355"/>
                    <a:pt x="3" y="352"/>
                    <a:pt x="3" y="355"/>
                  </a:cubicBezTo>
                  <a:cubicBezTo>
                    <a:pt x="3" y="357"/>
                    <a:pt x="5" y="355"/>
                    <a:pt x="5" y="357"/>
                  </a:cubicBezTo>
                  <a:close/>
                  <a:moveTo>
                    <a:pt x="11" y="364"/>
                  </a:moveTo>
                  <a:cubicBezTo>
                    <a:pt x="11" y="364"/>
                    <a:pt x="13" y="363"/>
                    <a:pt x="11" y="363"/>
                  </a:cubicBezTo>
                  <a:cubicBezTo>
                    <a:pt x="11" y="361"/>
                    <a:pt x="10" y="360"/>
                    <a:pt x="10" y="361"/>
                  </a:cubicBezTo>
                  <a:cubicBezTo>
                    <a:pt x="10" y="363"/>
                    <a:pt x="11" y="363"/>
                    <a:pt x="10" y="363"/>
                  </a:cubicBezTo>
                  <a:cubicBezTo>
                    <a:pt x="6" y="363"/>
                    <a:pt x="6" y="363"/>
                    <a:pt x="8" y="363"/>
                  </a:cubicBezTo>
                  <a:cubicBezTo>
                    <a:pt x="10" y="364"/>
                    <a:pt x="8" y="364"/>
                    <a:pt x="10" y="364"/>
                  </a:cubicBezTo>
                  <a:cubicBezTo>
                    <a:pt x="10" y="366"/>
                    <a:pt x="11" y="363"/>
                    <a:pt x="11" y="364"/>
                  </a:cubicBezTo>
                  <a:close/>
                  <a:moveTo>
                    <a:pt x="10" y="363"/>
                  </a:moveTo>
                  <a:cubicBezTo>
                    <a:pt x="8" y="361"/>
                    <a:pt x="6" y="361"/>
                    <a:pt x="8" y="360"/>
                  </a:cubicBezTo>
                  <a:cubicBezTo>
                    <a:pt x="10" y="363"/>
                    <a:pt x="10" y="363"/>
                    <a:pt x="10" y="363"/>
                  </a:cubicBezTo>
                  <a:close/>
                  <a:moveTo>
                    <a:pt x="11" y="366"/>
                  </a:moveTo>
                  <a:cubicBezTo>
                    <a:pt x="10" y="366"/>
                    <a:pt x="11" y="364"/>
                    <a:pt x="11" y="364"/>
                  </a:cubicBezTo>
                  <a:cubicBezTo>
                    <a:pt x="11" y="366"/>
                    <a:pt x="13" y="368"/>
                    <a:pt x="11" y="366"/>
                  </a:cubicBezTo>
                  <a:close/>
                  <a:moveTo>
                    <a:pt x="8" y="341"/>
                  </a:moveTo>
                  <a:cubicBezTo>
                    <a:pt x="8" y="341"/>
                    <a:pt x="5" y="340"/>
                    <a:pt x="5" y="341"/>
                  </a:cubicBezTo>
                  <a:cubicBezTo>
                    <a:pt x="5" y="343"/>
                    <a:pt x="6" y="341"/>
                    <a:pt x="6" y="343"/>
                  </a:cubicBezTo>
                  <a:cubicBezTo>
                    <a:pt x="8" y="343"/>
                    <a:pt x="8" y="343"/>
                    <a:pt x="8" y="341"/>
                  </a:cubicBezTo>
                  <a:close/>
                  <a:moveTo>
                    <a:pt x="11" y="335"/>
                  </a:moveTo>
                  <a:cubicBezTo>
                    <a:pt x="11" y="335"/>
                    <a:pt x="11" y="336"/>
                    <a:pt x="11" y="335"/>
                  </a:cubicBezTo>
                  <a:cubicBezTo>
                    <a:pt x="10" y="333"/>
                    <a:pt x="11" y="333"/>
                    <a:pt x="11" y="332"/>
                  </a:cubicBezTo>
                  <a:cubicBezTo>
                    <a:pt x="10" y="330"/>
                    <a:pt x="10" y="329"/>
                    <a:pt x="10" y="330"/>
                  </a:cubicBezTo>
                  <a:cubicBezTo>
                    <a:pt x="8" y="332"/>
                    <a:pt x="10" y="332"/>
                    <a:pt x="10" y="333"/>
                  </a:cubicBezTo>
                  <a:cubicBezTo>
                    <a:pt x="10" y="335"/>
                    <a:pt x="8" y="332"/>
                    <a:pt x="6" y="333"/>
                  </a:cubicBezTo>
                  <a:cubicBezTo>
                    <a:pt x="6" y="335"/>
                    <a:pt x="8" y="335"/>
                    <a:pt x="10" y="336"/>
                  </a:cubicBezTo>
                  <a:cubicBezTo>
                    <a:pt x="11" y="336"/>
                    <a:pt x="11" y="336"/>
                    <a:pt x="11" y="335"/>
                  </a:cubicBezTo>
                  <a:close/>
                  <a:moveTo>
                    <a:pt x="16" y="327"/>
                  </a:moveTo>
                  <a:cubicBezTo>
                    <a:pt x="16" y="329"/>
                    <a:pt x="16" y="327"/>
                    <a:pt x="17" y="327"/>
                  </a:cubicBezTo>
                  <a:cubicBezTo>
                    <a:pt x="17" y="327"/>
                    <a:pt x="16" y="327"/>
                    <a:pt x="14" y="326"/>
                  </a:cubicBezTo>
                  <a:cubicBezTo>
                    <a:pt x="14" y="326"/>
                    <a:pt x="11" y="326"/>
                    <a:pt x="11" y="327"/>
                  </a:cubicBezTo>
                  <a:cubicBezTo>
                    <a:pt x="11" y="329"/>
                    <a:pt x="14" y="327"/>
                    <a:pt x="16" y="327"/>
                  </a:cubicBezTo>
                  <a:close/>
                  <a:moveTo>
                    <a:pt x="8" y="333"/>
                  </a:moveTo>
                  <a:cubicBezTo>
                    <a:pt x="8" y="332"/>
                    <a:pt x="8" y="332"/>
                    <a:pt x="8" y="330"/>
                  </a:cubicBezTo>
                  <a:cubicBezTo>
                    <a:pt x="8" y="330"/>
                    <a:pt x="6" y="330"/>
                    <a:pt x="6" y="329"/>
                  </a:cubicBezTo>
                  <a:cubicBezTo>
                    <a:pt x="5" y="329"/>
                    <a:pt x="5" y="332"/>
                    <a:pt x="6" y="333"/>
                  </a:cubicBezTo>
                  <a:cubicBezTo>
                    <a:pt x="8" y="333"/>
                    <a:pt x="8" y="333"/>
                    <a:pt x="8" y="333"/>
                  </a:cubicBezTo>
                  <a:close/>
                  <a:moveTo>
                    <a:pt x="3" y="343"/>
                  </a:moveTo>
                  <a:cubicBezTo>
                    <a:pt x="3" y="341"/>
                    <a:pt x="5" y="343"/>
                    <a:pt x="3" y="341"/>
                  </a:cubicBezTo>
                  <a:cubicBezTo>
                    <a:pt x="3" y="340"/>
                    <a:pt x="3" y="341"/>
                    <a:pt x="3" y="341"/>
                  </a:cubicBezTo>
                  <a:cubicBezTo>
                    <a:pt x="2" y="341"/>
                    <a:pt x="2" y="343"/>
                    <a:pt x="2" y="343"/>
                  </a:cubicBezTo>
                  <a:cubicBezTo>
                    <a:pt x="3" y="344"/>
                    <a:pt x="3" y="344"/>
                    <a:pt x="3" y="343"/>
                  </a:cubicBezTo>
                  <a:close/>
                  <a:moveTo>
                    <a:pt x="8" y="326"/>
                  </a:moveTo>
                  <a:cubicBezTo>
                    <a:pt x="8" y="326"/>
                    <a:pt x="8" y="327"/>
                    <a:pt x="6" y="327"/>
                  </a:cubicBezTo>
                  <a:cubicBezTo>
                    <a:pt x="5" y="327"/>
                    <a:pt x="5" y="329"/>
                    <a:pt x="6" y="329"/>
                  </a:cubicBezTo>
                  <a:cubicBezTo>
                    <a:pt x="8" y="329"/>
                    <a:pt x="6" y="329"/>
                    <a:pt x="8" y="329"/>
                  </a:cubicBezTo>
                  <a:cubicBezTo>
                    <a:pt x="8" y="329"/>
                    <a:pt x="10" y="326"/>
                    <a:pt x="8" y="326"/>
                  </a:cubicBezTo>
                  <a:close/>
                  <a:moveTo>
                    <a:pt x="6" y="335"/>
                  </a:moveTo>
                  <a:cubicBezTo>
                    <a:pt x="6" y="333"/>
                    <a:pt x="5" y="332"/>
                    <a:pt x="5" y="330"/>
                  </a:cubicBezTo>
                  <a:cubicBezTo>
                    <a:pt x="3" y="329"/>
                    <a:pt x="3" y="329"/>
                    <a:pt x="3" y="329"/>
                  </a:cubicBezTo>
                  <a:cubicBezTo>
                    <a:pt x="2" y="330"/>
                    <a:pt x="3" y="330"/>
                    <a:pt x="3" y="332"/>
                  </a:cubicBezTo>
                  <a:cubicBezTo>
                    <a:pt x="2" y="332"/>
                    <a:pt x="2" y="333"/>
                    <a:pt x="3" y="333"/>
                  </a:cubicBezTo>
                  <a:cubicBezTo>
                    <a:pt x="5" y="332"/>
                    <a:pt x="5" y="333"/>
                    <a:pt x="5" y="335"/>
                  </a:cubicBezTo>
                  <a:cubicBezTo>
                    <a:pt x="5" y="336"/>
                    <a:pt x="5" y="336"/>
                    <a:pt x="5" y="336"/>
                  </a:cubicBezTo>
                  <a:cubicBezTo>
                    <a:pt x="6" y="335"/>
                    <a:pt x="6" y="335"/>
                    <a:pt x="6" y="335"/>
                  </a:cubicBezTo>
                  <a:close/>
                  <a:moveTo>
                    <a:pt x="3" y="336"/>
                  </a:moveTo>
                  <a:cubicBezTo>
                    <a:pt x="5" y="335"/>
                    <a:pt x="3" y="333"/>
                    <a:pt x="3" y="333"/>
                  </a:cubicBezTo>
                  <a:cubicBezTo>
                    <a:pt x="2" y="335"/>
                    <a:pt x="2" y="333"/>
                    <a:pt x="2" y="335"/>
                  </a:cubicBezTo>
                  <a:cubicBezTo>
                    <a:pt x="2" y="336"/>
                    <a:pt x="2" y="336"/>
                    <a:pt x="3" y="336"/>
                  </a:cubicBezTo>
                  <a:close/>
                  <a:moveTo>
                    <a:pt x="3" y="340"/>
                  </a:moveTo>
                  <a:cubicBezTo>
                    <a:pt x="5" y="340"/>
                    <a:pt x="5" y="341"/>
                    <a:pt x="5" y="340"/>
                  </a:cubicBezTo>
                  <a:cubicBezTo>
                    <a:pt x="5" y="340"/>
                    <a:pt x="5" y="338"/>
                    <a:pt x="3" y="338"/>
                  </a:cubicBezTo>
                  <a:cubicBezTo>
                    <a:pt x="3" y="338"/>
                    <a:pt x="0" y="338"/>
                    <a:pt x="2" y="340"/>
                  </a:cubicBezTo>
                  <a:cubicBezTo>
                    <a:pt x="3" y="340"/>
                    <a:pt x="3" y="340"/>
                    <a:pt x="3" y="340"/>
                  </a:cubicBezTo>
                  <a:close/>
                  <a:moveTo>
                    <a:pt x="5" y="326"/>
                  </a:moveTo>
                  <a:cubicBezTo>
                    <a:pt x="5" y="326"/>
                    <a:pt x="6" y="324"/>
                    <a:pt x="6" y="326"/>
                  </a:cubicBezTo>
                  <a:cubicBezTo>
                    <a:pt x="6" y="326"/>
                    <a:pt x="5" y="327"/>
                    <a:pt x="5" y="326"/>
                  </a:cubicBezTo>
                  <a:close/>
                  <a:moveTo>
                    <a:pt x="13" y="318"/>
                  </a:moveTo>
                  <a:cubicBezTo>
                    <a:pt x="13" y="316"/>
                    <a:pt x="16" y="316"/>
                    <a:pt x="14" y="318"/>
                  </a:cubicBezTo>
                  <a:cubicBezTo>
                    <a:pt x="13" y="318"/>
                    <a:pt x="13" y="318"/>
                    <a:pt x="13" y="318"/>
                  </a:cubicBezTo>
                  <a:close/>
                  <a:moveTo>
                    <a:pt x="3" y="336"/>
                  </a:moveTo>
                  <a:cubicBezTo>
                    <a:pt x="5" y="336"/>
                    <a:pt x="5" y="336"/>
                    <a:pt x="3" y="336"/>
                  </a:cubicBezTo>
                  <a:cubicBezTo>
                    <a:pt x="2" y="336"/>
                    <a:pt x="2" y="336"/>
                    <a:pt x="2" y="338"/>
                  </a:cubicBezTo>
                  <a:cubicBezTo>
                    <a:pt x="2" y="338"/>
                    <a:pt x="2" y="338"/>
                    <a:pt x="3" y="336"/>
                  </a:cubicBezTo>
                  <a:close/>
                  <a:moveTo>
                    <a:pt x="6" y="340"/>
                  </a:moveTo>
                  <a:cubicBezTo>
                    <a:pt x="6" y="340"/>
                    <a:pt x="6" y="338"/>
                    <a:pt x="5" y="338"/>
                  </a:cubicBezTo>
                  <a:cubicBezTo>
                    <a:pt x="5" y="338"/>
                    <a:pt x="5" y="338"/>
                    <a:pt x="5" y="340"/>
                  </a:cubicBezTo>
                  <a:cubicBezTo>
                    <a:pt x="5" y="340"/>
                    <a:pt x="5" y="340"/>
                    <a:pt x="6" y="340"/>
                  </a:cubicBezTo>
                  <a:close/>
                  <a:moveTo>
                    <a:pt x="14" y="333"/>
                  </a:moveTo>
                  <a:cubicBezTo>
                    <a:pt x="14" y="333"/>
                    <a:pt x="13" y="332"/>
                    <a:pt x="11" y="332"/>
                  </a:cubicBezTo>
                  <a:cubicBezTo>
                    <a:pt x="11" y="330"/>
                    <a:pt x="11" y="329"/>
                    <a:pt x="11" y="330"/>
                  </a:cubicBezTo>
                  <a:cubicBezTo>
                    <a:pt x="11" y="333"/>
                    <a:pt x="11" y="332"/>
                    <a:pt x="11" y="333"/>
                  </a:cubicBezTo>
                  <a:cubicBezTo>
                    <a:pt x="13" y="333"/>
                    <a:pt x="14" y="333"/>
                    <a:pt x="14" y="333"/>
                  </a:cubicBezTo>
                  <a:close/>
                </a:path>
              </a:pathLst>
            </a:custGeom>
            <a:grpFill/>
            <a:ln w="6350" cmpd="sng">
              <a:solidFill>
                <a:schemeClr val="bg1"/>
              </a:solidFill>
              <a:round/>
              <a:headEnd/>
              <a:tailEnd/>
            </a:ln>
          </p:spPr>
          <p:txBody>
            <a:bodyPr/>
            <a:lstStyle/>
            <a:p>
              <a:endParaRPr lang="en-GB" dirty="0"/>
            </a:p>
          </p:txBody>
        </p:sp>
        <p:sp>
          <p:nvSpPr>
            <p:cNvPr id="247" name="Freeform 233"/>
            <p:cNvSpPr>
              <a:spLocks noEditPoints="1"/>
            </p:cNvSpPr>
            <p:nvPr/>
          </p:nvSpPr>
          <p:spPr bwMode="auto">
            <a:xfrm>
              <a:off x="8032732" y="5139896"/>
              <a:ext cx="446279" cy="1042258"/>
            </a:xfrm>
            <a:custGeom>
              <a:avLst/>
              <a:gdLst/>
              <a:ahLst/>
              <a:cxnLst>
                <a:cxn ang="0">
                  <a:pos x="124" y="104"/>
                </a:cxn>
                <a:cxn ang="0">
                  <a:pos x="130" y="140"/>
                </a:cxn>
                <a:cxn ang="0">
                  <a:pos x="131" y="166"/>
                </a:cxn>
                <a:cxn ang="0">
                  <a:pos x="93" y="180"/>
                </a:cxn>
                <a:cxn ang="0">
                  <a:pos x="92" y="199"/>
                </a:cxn>
                <a:cxn ang="0">
                  <a:pos x="69" y="202"/>
                </a:cxn>
                <a:cxn ang="0">
                  <a:pos x="81" y="222"/>
                </a:cxn>
                <a:cxn ang="0">
                  <a:pos x="73" y="227"/>
                </a:cxn>
                <a:cxn ang="0">
                  <a:pos x="58" y="250"/>
                </a:cxn>
                <a:cxn ang="0">
                  <a:pos x="64" y="275"/>
                </a:cxn>
                <a:cxn ang="0">
                  <a:pos x="49" y="298"/>
                </a:cxn>
                <a:cxn ang="0">
                  <a:pos x="43" y="335"/>
                </a:cxn>
                <a:cxn ang="0">
                  <a:pos x="13" y="328"/>
                </a:cxn>
                <a:cxn ang="0">
                  <a:pos x="2" y="306"/>
                </a:cxn>
                <a:cxn ang="0">
                  <a:pos x="11" y="281"/>
                </a:cxn>
                <a:cxn ang="0">
                  <a:pos x="16" y="261"/>
                </a:cxn>
                <a:cxn ang="0">
                  <a:pos x="17" y="247"/>
                </a:cxn>
                <a:cxn ang="0">
                  <a:pos x="16" y="228"/>
                </a:cxn>
                <a:cxn ang="0">
                  <a:pos x="16" y="206"/>
                </a:cxn>
                <a:cxn ang="0">
                  <a:pos x="22" y="179"/>
                </a:cxn>
                <a:cxn ang="0">
                  <a:pos x="26" y="151"/>
                </a:cxn>
                <a:cxn ang="0">
                  <a:pos x="31" y="119"/>
                </a:cxn>
                <a:cxn ang="0">
                  <a:pos x="28" y="91"/>
                </a:cxn>
                <a:cxn ang="0">
                  <a:pos x="34" y="67"/>
                </a:cxn>
                <a:cxn ang="0">
                  <a:pos x="42" y="33"/>
                </a:cxn>
                <a:cxn ang="0">
                  <a:pos x="52" y="11"/>
                </a:cxn>
                <a:cxn ang="0">
                  <a:pos x="66" y="5"/>
                </a:cxn>
                <a:cxn ang="0">
                  <a:pos x="86" y="3"/>
                </a:cxn>
                <a:cxn ang="0">
                  <a:pos x="101" y="20"/>
                </a:cxn>
                <a:cxn ang="0">
                  <a:pos x="128" y="39"/>
                </a:cxn>
                <a:cxn ang="0">
                  <a:pos x="121" y="56"/>
                </a:cxn>
                <a:cxn ang="0">
                  <a:pos x="145" y="57"/>
                </a:cxn>
                <a:cxn ang="0">
                  <a:pos x="159" y="42"/>
                </a:cxn>
                <a:cxn ang="0">
                  <a:pos x="133" y="82"/>
                </a:cxn>
                <a:cxn ang="0">
                  <a:pos x="45" y="366"/>
                </a:cxn>
                <a:cxn ang="0">
                  <a:pos x="64" y="366"/>
                </a:cxn>
                <a:cxn ang="0">
                  <a:pos x="66" y="363"/>
                </a:cxn>
                <a:cxn ang="0">
                  <a:pos x="46" y="349"/>
                </a:cxn>
                <a:cxn ang="0">
                  <a:pos x="43" y="345"/>
                </a:cxn>
                <a:cxn ang="0">
                  <a:pos x="42" y="366"/>
                </a:cxn>
                <a:cxn ang="0">
                  <a:pos x="78" y="365"/>
                </a:cxn>
                <a:cxn ang="0">
                  <a:pos x="72" y="366"/>
                </a:cxn>
                <a:cxn ang="0">
                  <a:pos x="49" y="370"/>
                </a:cxn>
                <a:cxn ang="0">
                  <a:pos x="51" y="368"/>
                </a:cxn>
                <a:cxn ang="0">
                  <a:pos x="45" y="371"/>
                </a:cxn>
                <a:cxn ang="0">
                  <a:pos x="55" y="371"/>
                </a:cxn>
                <a:cxn ang="0">
                  <a:pos x="58" y="370"/>
                </a:cxn>
              </a:cxnLst>
              <a:rect l="0" t="0" r="r" b="b"/>
              <a:pathLst>
                <a:path w="160" h="373">
                  <a:moveTo>
                    <a:pt x="128" y="87"/>
                  </a:moveTo>
                  <a:cubicBezTo>
                    <a:pt x="125" y="91"/>
                    <a:pt x="128" y="93"/>
                    <a:pt x="125" y="98"/>
                  </a:cubicBezTo>
                  <a:cubicBezTo>
                    <a:pt x="122" y="102"/>
                    <a:pt x="127" y="102"/>
                    <a:pt x="124" y="104"/>
                  </a:cubicBezTo>
                  <a:cubicBezTo>
                    <a:pt x="122" y="107"/>
                    <a:pt x="127" y="116"/>
                    <a:pt x="124" y="118"/>
                  </a:cubicBezTo>
                  <a:cubicBezTo>
                    <a:pt x="121" y="119"/>
                    <a:pt x="121" y="126"/>
                    <a:pt x="122" y="129"/>
                  </a:cubicBezTo>
                  <a:cubicBezTo>
                    <a:pt x="118" y="135"/>
                    <a:pt x="127" y="135"/>
                    <a:pt x="130" y="140"/>
                  </a:cubicBezTo>
                  <a:cubicBezTo>
                    <a:pt x="134" y="146"/>
                    <a:pt x="128" y="144"/>
                    <a:pt x="130" y="149"/>
                  </a:cubicBezTo>
                  <a:cubicBezTo>
                    <a:pt x="133" y="155"/>
                    <a:pt x="136" y="149"/>
                    <a:pt x="136" y="155"/>
                  </a:cubicBezTo>
                  <a:cubicBezTo>
                    <a:pt x="136" y="160"/>
                    <a:pt x="134" y="163"/>
                    <a:pt x="131" y="166"/>
                  </a:cubicBezTo>
                  <a:cubicBezTo>
                    <a:pt x="128" y="171"/>
                    <a:pt x="131" y="171"/>
                    <a:pt x="127" y="174"/>
                  </a:cubicBezTo>
                  <a:cubicBezTo>
                    <a:pt x="121" y="177"/>
                    <a:pt x="110" y="180"/>
                    <a:pt x="102" y="182"/>
                  </a:cubicBezTo>
                  <a:cubicBezTo>
                    <a:pt x="95" y="182"/>
                    <a:pt x="96" y="183"/>
                    <a:pt x="93" y="180"/>
                  </a:cubicBezTo>
                  <a:cubicBezTo>
                    <a:pt x="89" y="179"/>
                    <a:pt x="90" y="183"/>
                    <a:pt x="92" y="185"/>
                  </a:cubicBezTo>
                  <a:cubicBezTo>
                    <a:pt x="95" y="186"/>
                    <a:pt x="93" y="189"/>
                    <a:pt x="92" y="192"/>
                  </a:cubicBezTo>
                  <a:cubicBezTo>
                    <a:pt x="90" y="194"/>
                    <a:pt x="89" y="197"/>
                    <a:pt x="92" y="199"/>
                  </a:cubicBezTo>
                  <a:cubicBezTo>
                    <a:pt x="93" y="200"/>
                    <a:pt x="93" y="202"/>
                    <a:pt x="87" y="205"/>
                  </a:cubicBezTo>
                  <a:cubicBezTo>
                    <a:pt x="83" y="206"/>
                    <a:pt x="86" y="205"/>
                    <a:pt x="81" y="205"/>
                  </a:cubicBezTo>
                  <a:cubicBezTo>
                    <a:pt x="77" y="206"/>
                    <a:pt x="73" y="200"/>
                    <a:pt x="69" y="202"/>
                  </a:cubicBezTo>
                  <a:cubicBezTo>
                    <a:pt x="66" y="203"/>
                    <a:pt x="70" y="208"/>
                    <a:pt x="69" y="213"/>
                  </a:cubicBezTo>
                  <a:cubicBezTo>
                    <a:pt x="69" y="219"/>
                    <a:pt x="72" y="219"/>
                    <a:pt x="78" y="216"/>
                  </a:cubicBezTo>
                  <a:cubicBezTo>
                    <a:pt x="81" y="216"/>
                    <a:pt x="81" y="220"/>
                    <a:pt x="81" y="222"/>
                  </a:cubicBezTo>
                  <a:cubicBezTo>
                    <a:pt x="80" y="227"/>
                    <a:pt x="77" y="227"/>
                    <a:pt x="75" y="224"/>
                  </a:cubicBezTo>
                  <a:cubicBezTo>
                    <a:pt x="73" y="220"/>
                    <a:pt x="67" y="222"/>
                    <a:pt x="70" y="225"/>
                  </a:cubicBezTo>
                  <a:cubicBezTo>
                    <a:pt x="73" y="227"/>
                    <a:pt x="77" y="225"/>
                    <a:pt x="73" y="227"/>
                  </a:cubicBezTo>
                  <a:cubicBezTo>
                    <a:pt x="67" y="228"/>
                    <a:pt x="66" y="234"/>
                    <a:pt x="67" y="237"/>
                  </a:cubicBezTo>
                  <a:cubicBezTo>
                    <a:pt x="70" y="245"/>
                    <a:pt x="63" y="244"/>
                    <a:pt x="64" y="247"/>
                  </a:cubicBezTo>
                  <a:cubicBezTo>
                    <a:pt x="67" y="250"/>
                    <a:pt x="60" y="248"/>
                    <a:pt x="58" y="250"/>
                  </a:cubicBezTo>
                  <a:cubicBezTo>
                    <a:pt x="57" y="253"/>
                    <a:pt x="55" y="248"/>
                    <a:pt x="52" y="256"/>
                  </a:cubicBezTo>
                  <a:cubicBezTo>
                    <a:pt x="48" y="262"/>
                    <a:pt x="48" y="262"/>
                    <a:pt x="52" y="269"/>
                  </a:cubicBezTo>
                  <a:cubicBezTo>
                    <a:pt x="58" y="276"/>
                    <a:pt x="63" y="270"/>
                    <a:pt x="64" y="275"/>
                  </a:cubicBezTo>
                  <a:cubicBezTo>
                    <a:pt x="64" y="281"/>
                    <a:pt x="61" y="279"/>
                    <a:pt x="63" y="281"/>
                  </a:cubicBezTo>
                  <a:cubicBezTo>
                    <a:pt x="64" y="284"/>
                    <a:pt x="60" y="284"/>
                    <a:pt x="60" y="287"/>
                  </a:cubicBezTo>
                  <a:cubicBezTo>
                    <a:pt x="60" y="289"/>
                    <a:pt x="51" y="290"/>
                    <a:pt x="49" y="298"/>
                  </a:cubicBezTo>
                  <a:cubicBezTo>
                    <a:pt x="48" y="304"/>
                    <a:pt x="49" y="307"/>
                    <a:pt x="43" y="309"/>
                  </a:cubicBezTo>
                  <a:cubicBezTo>
                    <a:pt x="35" y="312"/>
                    <a:pt x="37" y="318"/>
                    <a:pt x="37" y="323"/>
                  </a:cubicBezTo>
                  <a:cubicBezTo>
                    <a:pt x="38" y="331"/>
                    <a:pt x="45" y="335"/>
                    <a:pt x="43" y="335"/>
                  </a:cubicBezTo>
                  <a:cubicBezTo>
                    <a:pt x="42" y="332"/>
                    <a:pt x="34" y="334"/>
                    <a:pt x="29" y="331"/>
                  </a:cubicBezTo>
                  <a:cubicBezTo>
                    <a:pt x="29" y="331"/>
                    <a:pt x="22" y="331"/>
                    <a:pt x="17" y="331"/>
                  </a:cubicBezTo>
                  <a:cubicBezTo>
                    <a:pt x="13" y="331"/>
                    <a:pt x="16" y="329"/>
                    <a:pt x="13" y="328"/>
                  </a:cubicBezTo>
                  <a:cubicBezTo>
                    <a:pt x="10" y="326"/>
                    <a:pt x="13" y="314"/>
                    <a:pt x="10" y="314"/>
                  </a:cubicBezTo>
                  <a:cubicBezTo>
                    <a:pt x="7" y="314"/>
                    <a:pt x="5" y="318"/>
                    <a:pt x="5" y="314"/>
                  </a:cubicBezTo>
                  <a:cubicBezTo>
                    <a:pt x="3" y="307"/>
                    <a:pt x="0" y="310"/>
                    <a:pt x="2" y="306"/>
                  </a:cubicBezTo>
                  <a:cubicBezTo>
                    <a:pt x="3" y="303"/>
                    <a:pt x="0" y="298"/>
                    <a:pt x="3" y="300"/>
                  </a:cubicBezTo>
                  <a:cubicBezTo>
                    <a:pt x="7" y="300"/>
                    <a:pt x="8" y="290"/>
                    <a:pt x="11" y="289"/>
                  </a:cubicBezTo>
                  <a:cubicBezTo>
                    <a:pt x="14" y="286"/>
                    <a:pt x="8" y="284"/>
                    <a:pt x="11" y="281"/>
                  </a:cubicBezTo>
                  <a:cubicBezTo>
                    <a:pt x="13" y="279"/>
                    <a:pt x="10" y="279"/>
                    <a:pt x="14" y="275"/>
                  </a:cubicBezTo>
                  <a:cubicBezTo>
                    <a:pt x="19" y="272"/>
                    <a:pt x="11" y="272"/>
                    <a:pt x="16" y="269"/>
                  </a:cubicBezTo>
                  <a:cubicBezTo>
                    <a:pt x="19" y="267"/>
                    <a:pt x="14" y="262"/>
                    <a:pt x="16" y="261"/>
                  </a:cubicBezTo>
                  <a:cubicBezTo>
                    <a:pt x="19" y="259"/>
                    <a:pt x="13" y="256"/>
                    <a:pt x="17" y="255"/>
                  </a:cubicBezTo>
                  <a:cubicBezTo>
                    <a:pt x="20" y="253"/>
                    <a:pt x="20" y="248"/>
                    <a:pt x="16" y="248"/>
                  </a:cubicBezTo>
                  <a:cubicBezTo>
                    <a:pt x="13" y="247"/>
                    <a:pt x="13" y="245"/>
                    <a:pt x="17" y="247"/>
                  </a:cubicBezTo>
                  <a:cubicBezTo>
                    <a:pt x="22" y="247"/>
                    <a:pt x="23" y="241"/>
                    <a:pt x="17" y="242"/>
                  </a:cubicBezTo>
                  <a:cubicBezTo>
                    <a:pt x="13" y="244"/>
                    <a:pt x="19" y="237"/>
                    <a:pt x="17" y="236"/>
                  </a:cubicBezTo>
                  <a:cubicBezTo>
                    <a:pt x="14" y="234"/>
                    <a:pt x="17" y="230"/>
                    <a:pt x="16" y="228"/>
                  </a:cubicBezTo>
                  <a:cubicBezTo>
                    <a:pt x="16" y="227"/>
                    <a:pt x="13" y="227"/>
                    <a:pt x="13" y="220"/>
                  </a:cubicBezTo>
                  <a:cubicBezTo>
                    <a:pt x="14" y="214"/>
                    <a:pt x="16" y="219"/>
                    <a:pt x="16" y="216"/>
                  </a:cubicBezTo>
                  <a:cubicBezTo>
                    <a:pt x="17" y="214"/>
                    <a:pt x="14" y="213"/>
                    <a:pt x="16" y="206"/>
                  </a:cubicBezTo>
                  <a:cubicBezTo>
                    <a:pt x="16" y="200"/>
                    <a:pt x="13" y="202"/>
                    <a:pt x="16" y="199"/>
                  </a:cubicBezTo>
                  <a:cubicBezTo>
                    <a:pt x="19" y="196"/>
                    <a:pt x="14" y="191"/>
                    <a:pt x="17" y="188"/>
                  </a:cubicBezTo>
                  <a:cubicBezTo>
                    <a:pt x="20" y="186"/>
                    <a:pt x="16" y="183"/>
                    <a:pt x="22" y="179"/>
                  </a:cubicBezTo>
                  <a:cubicBezTo>
                    <a:pt x="25" y="177"/>
                    <a:pt x="20" y="169"/>
                    <a:pt x="20" y="166"/>
                  </a:cubicBezTo>
                  <a:cubicBezTo>
                    <a:pt x="22" y="163"/>
                    <a:pt x="20" y="158"/>
                    <a:pt x="22" y="155"/>
                  </a:cubicBezTo>
                  <a:cubicBezTo>
                    <a:pt x="22" y="152"/>
                    <a:pt x="23" y="155"/>
                    <a:pt x="26" y="151"/>
                  </a:cubicBezTo>
                  <a:cubicBezTo>
                    <a:pt x="28" y="147"/>
                    <a:pt x="26" y="146"/>
                    <a:pt x="28" y="136"/>
                  </a:cubicBezTo>
                  <a:cubicBezTo>
                    <a:pt x="28" y="129"/>
                    <a:pt x="32" y="132"/>
                    <a:pt x="31" y="127"/>
                  </a:cubicBezTo>
                  <a:cubicBezTo>
                    <a:pt x="31" y="123"/>
                    <a:pt x="34" y="119"/>
                    <a:pt x="31" y="119"/>
                  </a:cubicBezTo>
                  <a:cubicBezTo>
                    <a:pt x="28" y="119"/>
                    <a:pt x="31" y="118"/>
                    <a:pt x="29" y="113"/>
                  </a:cubicBezTo>
                  <a:cubicBezTo>
                    <a:pt x="28" y="109"/>
                    <a:pt x="28" y="106"/>
                    <a:pt x="26" y="102"/>
                  </a:cubicBezTo>
                  <a:cubicBezTo>
                    <a:pt x="25" y="101"/>
                    <a:pt x="26" y="96"/>
                    <a:pt x="28" y="91"/>
                  </a:cubicBezTo>
                  <a:cubicBezTo>
                    <a:pt x="29" y="87"/>
                    <a:pt x="29" y="90"/>
                    <a:pt x="31" y="88"/>
                  </a:cubicBezTo>
                  <a:cubicBezTo>
                    <a:pt x="32" y="85"/>
                    <a:pt x="28" y="79"/>
                    <a:pt x="31" y="76"/>
                  </a:cubicBezTo>
                  <a:cubicBezTo>
                    <a:pt x="32" y="74"/>
                    <a:pt x="32" y="68"/>
                    <a:pt x="34" y="67"/>
                  </a:cubicBezTo>
                  <a:cubicBezTo>
                    <a:pt x="37" y="65"/>
                    <a:pt x="35" y="67"/>
                    <a:pt x="38" y="59"/>
                  </a:cubicBezTo>
                  <a:cubicBezTo>
                    <a:pt x="40" y="51"/>
                    <a:pt x="46" y="59"/>
                    <a:pt x="43" y="51"/>
                  </a:cubicBezTo>
                  <a:cubicBezTo>
                    <a:pt x="40" y="46"/>
                    <a:pt x="43" y="34"/>
                    <a:pt x="42" y="33"/>
                  </a:cubicBezTo>
                  <a:cubicBezTo>
                    <a:pt x="40" y="28"/>
                    <a:pt x="48" y="25"/>
                    <a:pt x="49" y="25"/>
                  </a:cubicBezTo>
                  <a:cubicBezTo>
                    <a:pt x="52" y="23"/>
                    <a:pt x="52" y="19"/>
                    <a:pt x="52" y="15"/>
                  </a:cubicBezTo>
                  <a:cubicBezTo>
                    <a:pt x="54" y="14"/>
                    <a:pt x="54" y="12"/>
                    <a:pt x="52" y="11"/>
                  </a:cubicBezTo>
                  <a:cubicBezTo>
                    <a:pt x="55" y="9"/>
                    <a:pt x="55" y="6"/>
                    <a:pt x="57" y="5"/>
                  </a:cubicBezTo>
                  <a:cubicBezTo>
                    <a:pt x="60" y="3"/>
                    <a:pt x="58" y="1"/>
                    <a:pt x="60" y="0"/>
                  </a:cubicBezTo>
                  <a:cubicBezTo>
                    <a:pt x="61" y="0"/>
                    <a:pt x="61" y="5"/>
                    <a:pt x="66" y="5"/>
                  </a:cubicBezTo>
                  <a:cubicBezTo>
                    <a:pt x="70" y="3"/>
                    <a:pt x="73" y="3"/>
                    <a:pt x="75" y="11"/>
                  </a:cubicBezTo>
                  <a:cubicBezTo>
                    <a:pt x="77" y="5"/>
                    <a:pt x="78" y="3"/>
                    <a:pt x="80" y="3"/>
                  </a:cubicBezTo>
                  <a:cubicBezTo>
                    <a:pt x="83" y="3"/>
                    <a:pt x="84" y="3"/>
                    <a:pt x="86" y="3"/>
                  </a:cubicBezTo>
                  <a:cubicBezTo>
                    <a:pt x="87" y="3"/>
                    <a:pt x="87" y="5"/>
                    <a:pt x="89" y="6"/>
                  </a:cubicBezTo>
                  <a:cubicBezTo>
                    <a:pt x="90" y="8"/>
                    <a:pt x="90" y="6"/>
                    <a:pt x="92" y="11"/>
                  </a:cubicBezTo>
                  <a:cubicBezTo>
                    <a:pt x="95" y="17"/>
                    <a:pt x="99" y="17"/>
                    <a:pt x="101" y="20"/>
                  </a:cubicBezTo>
                  <a:cubicBezTo>
                    <a:pt x="102" y="23"/>
                    <a:pt x="107" y="22"/>
                    <a:pt x="112" y="26"/>
                  </a:cubicBezTo>
                  <a:cubicBezTo>
                    <a:pt x="118" y="31"/>
                    <a:pt x="121" y="33"/>
                    <a:pt x="124" y="33"/>
                  </a:cubicBezTo>
                  <a:cubicBezTo>
                    <a:pt x="125" y="33"/>
                    <a:pt x="130" y="37"/>
                    <a:pt x="128" y="39"/>
                  </a:cubicBezTo>
                  <a:cubicBezTo>
                    <a:pt x="125" y="43"/>
                    <a:pt x="128" y="43"/>
                    <a:pt x="125" y="45"/>
                  </a:cubicBezTo>
                  <a:cubicBezTo>
                    <a:pt x="122" y="46"/>
                    <a:pt x="125" y="48"/>
                    <a:pt x="124" y="51"/>
                  </a:cubicBezTo>
                  <a:cubicBezTo>
                    <a:pt x="122" y="54"/>
                    <a:pt x="119" y="54"/>
                    <a:pt x="121" y="56"/>
                  </a:cubicBezTo>
                  <a:cubicBezTo>
                    <a:pt x="121" y="59"/>
                    <a:pt x="121" y="57"/>
                    <a:pt x="125" y="57"/>
                  </a:cubicBezTo>
                  <a:cubicBezTo>
                    <a:pt x="131" y="57"/>
                    <a:pt x="134" y="62"/>
                    <a:pt x="139" y="59"/>
                  </a:cubicBezTo>
                  <a:cubicBezTo>
                    <a:pt x="142" y="54"/>
                    <a:pt x="144" y="62"/>
                    <a:pt x="145" y="57"/>
                  </a:cubicBezTo>
                  <a:cubicBezTo>
                    <a:pt x="145" y="53"/>
                    <a:pt x="150" y="53"/>
                    <a:pt x="151" y="48"/>
                  </a:cubicBezTo>
                  <a:cubicBezTo>
                    <a:pt x="151" y="43"/>
                    <a:pt x="153" y="45"/>
                    <a:pt x="151" y="39"/>
                  </a:cubicBezTo>
                  <a:cubicBezTo>
                    <a:pt x="154" y="40"/>
                    <a:pt x="156" y="34"/>
                    <a:pt x="159" y="42"/>
                  </a:cubicBezTo>
                  <a:cubicBezTo>
                    <a:pt x="160" y="48"/>
                    <a:pt x="160" y="54"/>
                    <a:pt x="156" y="57"/>
                  </a:cubicBezTo>
                  <a:cubicBezTo>
                    <a:pt x="151" y="60"/>
                    <a:pt x="145" y="64"/>
                    <a:pt x="140" y="71"/>
                  </a:cubicBezTo>
                  <a:cubicBezTo>
                    <a:pt x="134" y="79"/>
                    <a:pt x="134" y="82"/>
                    <a:pt x="133" y="82"/>
                  </a:cubicBezTo>
                  <a:cubicBezTo>
                    <a:pt x="130" y="84"/>
                    <a:pt x="130" y="85"/>
                    <a:pt x="128" y="87"/>
                  </a:cubicBezTo>
                  <a:close/>
                  <a:moveTo>
                    <a:pt x="42" y="366"/>
                  </a:moveTo>
                  <a:cubicBezTo>
                    <a:pt x="45" y="366"/>
                    <a:pt x="42" y="365"/>
                    <a:pt x="45" y="366"/>
                  </a:cubicBezTo>
                  <a:cubicBezTo>
                    <a:pt x="48" y="366"/>
                    <a:pt x="54" y="366"/>
                    <a:pt x="57" y="368"/>
                  </a:cubicBezTo>
                  <a:cubicBezTo>
                    <a:pt x="60" y="370"/>
                    <a:pt x="58" y="368"/>
                    <a:pt x="60" y="368"/>
                  </a:cubicBezTo>
                  <a:cubicBezTo>
                    <a:pt x="63" y="368"/>
                    <a:pt x="63" y="365"/>
                    <a:pt x="64" y="366"/>
                  </a:cubicBezTo>
                  <a:cubicBezTo>
                    <a:pt x="64" y="368"/>
                    <a:pt x="64" y="366"/>
                    <a:pt x="66" y="366"/>
                  </a:cubicBezTo>
                  <a:cubicBezTo>
                    <a:pt x="67" y="366"/>
                    <a:pt x="67" y="366"/>
                    <a:pt x="67" y="365"/>
                  </a:cubicBezTo>
                  <a:cubicBezTo>
                    <a:pt x="69" y="363"/>
                    <a:pt x="67" y="363"/>
                    <a:pt x="66" y="363"/>
                  </a:cubicBezTo>
                  <a:cubicBezTo>
                    <a:pt x="63" y="365"/>
                    <a:pt x="63" y="363"/>
                    <a:pt x="60" y="362"/>
                  </a:cubicBezTo>
                  <a:cubicBezTo>
                    <a:pt x="58" y="362"/>
                    <a:pt x="57" y="359"/>
                    <a:pt x="54" y="357"/>
                  </a:cubicBezTo>
                  <a:cubicBezTo>
                    <a:pt x="51" y="356"/>
                    <a:pt x="46" y="351"/>
                    <a:pt x="46" y="349"/>
                  </a:cubicBezTo>
                  <a:cubicBezTo>
                    <a:pt x="45" y="348"/>
                    <a:pt x="46" y="346"/>
                    <a:pt x="43" y="346"/>
                  </a:cubicBezTo>
                  <a:cubicBezTo>
                    <a:pt x="42" y="346"/>
                    <a:pt x="42" y="346"/>
                    <a:pt x="42" y="345"/>
                  </a:cubicBezTo>
                  <a:cubicBezTo>
                    <a:pt x="43" y="343"/>
                    <a:pt x="43" y="343"/>
                    <a:pt x="43" y="345"/>
                  </a:cubicBezTo>
                  <a:cubicBezTo>
                    <a:pt x="45" y="345"/>
                    <a:pt x="45" y="345"/>
                    <a:pt x="45" y="345"/>
                  </a:cubicBezTo>
                  <a:cubicBezTo>
                    <a:pt x="45" y="343"/>
                    <a:pt x="43" y="342"/>
                    <a:pt x="42" y="338"/>
                  </a:cubicBezTo>
                  <a:cubicBezTo>
                    <a:pt x="42" y="366"/>
                    <a:pt x="42" y="366"/>
                    <a:pt x="42" y="366"/>
                  </a:cubicBezTo>
                  <a:close/>
                  <a:moveTo>
                    <a:pt x="73" y="366"/>
                  </a:moveTo>
                  <a:cubicBezTo>
                    <a:pt x="75" y="365"/>
                    <a:pt x="75" y="366"/>
                    <a:pt x="77" y="366"/>
                  </a:cubicBezTo>
                  <a:cubicBezTo>
                    <a:pt x="78" y="365"/>
                    <a:pt x="77" y="366"/>
                    <a:pt x="78" y="365"/>
                  </a:cubicBezTo>
                  <a:cubicBezTo>
                    <a:pt x="80" y="365"/>
                    <a:pt x="80" y="363"/>
                    <a:pt x="78" y="365"/>
                  </a:cubicBezTo>
                  <a:cubicBezTo>
                    <a:pt x="77" y="365"/>
                    <a:pt x="77" y="363"/>
                    <a:pt x="73" y="365"/>
                  </a:cubicBezTo>
                  <a:cubicBezTo>
                    <a:pt x="73" y="365"/>
                    <a:pt x="70" y="365"/>
                    <a:pt x="72" y="366"/>
                  </a:cubicBezTo>
                  <a:cubicBezTo>
                    <a:pt x="73" y="366"/>
                    <a:pt x="73" y="366"/>
                    <a:pt x="73" y="366"/>
                  </a:cubicBezTo>
                  <a:close/>
                  <a:moveTo>
                    <a:pt x="48" y="371"/>
                  </a:moveTo>
                  <a:cubicBezTo>
                    <a:pt x="49" y="371"/>
                    <a:pt x="48" y="370"/>
                    <a:pt x="49" y="370"/>
                  </a:cubicBezTo>
                  <a:cubicBezTo>
                    <a:pt x="51" y="370"/>
                    <a:pt x="49" y="371"/>
                    <a:pt x="51" y="371"/>
                  </a:cubicBezTo>
                  <a:cubicBezTo>
                    <a:pt x="52" y="371"/>
                    <a:pt x="52" y="371"/>
                    <a:pt x="54" y="370"/>
                  </a:cubicBezTo>
                  <a:cubicBezTo>
                    <a:pt x="54" y="368"/>
                    <a:pt x="52" y="368"/>
                    <a:pt x="51" y="368"/>
                  </a:cubicBezTo>
                  <a:cubicBezTo>
                    <a:pt x="49" y="368"/>
                    <a:pt x="48" y="366"/>
                    <a:pt x="45" y="366"/>
                  </a:cubicBezTo>
                  <a:cubicBezTo>
                    <a:pt x="43" y="366"/>
                    <a:pt x="43" y="368"/>
                    <a:pt x="45" y="368"/>
                  </a:cubicBezTo>
                  <a:cubicBezTo>
                    <a:pt x="45" y="368"/>
                    <a:pt x="45" y="368"/>
                    <a:pt x="45" y="371"/>
                  </a:cubicBezTo>
                  <a:cubicBezTo>
                    <a:pt x="45" y="371"/>
                    <a:pt x="46" y="371"/>
                    <a:pt x="48" y="371"/>
                  </a:cubicBezTo>
                  <a:close/>
                  <a:moveTo>
                    <a:pt x="54" y="371"/>
                  </a:moveTo>
                  <a:cubicBezTo>
                    <a:pt x="54" y="371"/>
                    <a:pt x="55" y="370"/>
                    <a:pt x="55" y="371"/>
                  </a:cubicBezTo>
                  <a:cubicBezTo>
                    <a:pt x="55" y="373"/>
                    <a:pt x="54" y="373"/>
                    <a:pt x="54" y="371"/>
                  </a:cubicBezTo>
                  <a:close/>
                  <a:moveTo>
                    <a:pt x="57" y="371"/>
                  </a:moveTo>
                  <a:cubicBezTo>
                    <a:pt x="55" y="371"/>
                    <a:pt x="57" y="370"/>
                    <a:pt x="58" y="370"/>
                  </a:cubicBezTo>
                  <a:cubicBezTo>
                    <a:pt x="58" y="371"/>
                    <a:pt x="58" y="371"/>
                    <a:pt x="57" y="371"/>
                  </a:cubicBezTo>
                  <a:close/>
                </a:path>
              </a:pathLst>
            </a:custGeom>
            <a:grpFill/>
            <a:ln w="6350" cmpd="sng">
              <a:solidFill>
                <a:schemeClr val="bg1"/>
              </a:solidFill>
              <a:round/>
              <a:headEnd/>
              <a:tailEnd/>
            </a:ln>
          </p:spPr>
          <p:txBody>
            <a:bodyPr/>
            <a:lstStyle/>
            <a:p>
              <a:endParaRPr lang="en-GB" dirty="0"/>
            </a:p>
          </p:txBody>
        </p:sp>
        <p:sp>
          <p:nvSpPr>
            <p:cNvPr id="248" name="Freeform 234"/>
            <p:cNvSpPr>
              <a:spLocks/>
            </p:cNvSpPr>
            <p:nvPr/>
          </p:nvSpPr>
          <p:spPr bwMode="auto">
            <a:xfrm>
              <a:off x="8437262" y="6380816"/>
              <a:ext cx="24473" cy="18715"/>
            </a:xfrm>
            <a:custGeom>
              <a:avLst/>
              <a:gdLst/>
              <a:ahLst/>
              <a:cxnLst>
                <a:cxn ang="0">
                  <a:pos x="1" y="4"/>
                </a:cxn>
                <a:cxn ang="0">
                  <a:pos x="6" y="2"/>
                </a:cxn>
                <a:cxn ang="0">
                  <a:pos x="1" y="4"/>
                </a:cxn>
              </a:cxnLst>
              <a:rect l="0" t="0" r="r" b="b"/>
              <a:pathLst>
                <a:path w="9" h="7">
                  <a:moveTo>
                    <a:pt x="1" y="4"/>
                  </a:moveTo>
                  <a:cubicBezTo>
                    <a:pt x="0" y="2"/>
                    <a:pt x="3" y="0"/>
                    <a:pt x="6" y="2"/>
                  </a:cubicBezTo>
                  <a:cubicBezTo>
                    <a:pt x="9" y="4"/>
                    <a:pt x="3" y="7"/>
                    <a:pt x="1" y="4"/>
                  </a:cubicBezTo>
                </a:path>
              </a:pathLst>
            </a:custGeom>
            <a:grpFill/>
            <a:ln w="6350" cmpd="sng">
              <a:solidFill>
                <a:schemeClr val="bg1"/>
              </a:solidFill>
              <a:round/>
              <a:headEnd/>
              <a:tailEnd/>
            </a:ln>
          </p:spPr>
          <p:txBody>
            <a:bodyPr/>
            <a:lstStyle/>
            <a:p>
              <a:endParaRPr lang="en-GB" dirty="0"/>
            </a:p>
          </p:txBody>
        </p:sp>
        <p:sp>
          <p:nvSpPr>
            <p:cNvPr id="249" name="Freeform 239"/>
            <p:cNvSpPr>
              <a:spLocks noEditPoints="1"/>
            </p:cNvSpPr>
            <p:nvPr/>
          </p:nvSpPr>
          <p:spPr bwMode="auto">
            <a:xfrm>
              <a:off x="7914684" y="3789568"/>
              <a:ext cx="139642" cy="175629"/>
            </a:xfrm>
            <a:custGeom>
              <a:avLst/>
              <a:gdLst/>
              <a:ahLst/>
              <a:cxnLst>
                <a:cxn ang="0">
                  <a:pos x="42" y="61"/>
                </a:cxn>
                <a:cxn ang="0">
                  <a:pos x="47" y="59"/>
                </a:cxn>
                <a:cxn ang="0">
                  <a:pos x="45" y="63"/>
                </a:cxn>
                <a:cxn ang="0">
                  <a:pos x="42" y="61"/>
                </a:cxn>
                <a:cxn ang="0">
                  <a:pos x="11" y="27"/>
                </a:cxn>
                <a:cxn ang="0">
                  <a:pos x="11" y="22"/>
                </a:cxn>
                <a:cxn ang="0">
                  <a:pos x="9" y="19"/>
                </a:cxn>
                <a:cxn ang="0">
                  <a:pos x="7" y="23"/>
                </a:cxn>
                <a:cxn ang="0">
                  <a:pos x="9" y="27"/>
                </a:cxn>
                <a:cxn ang="0">
                  <a:pos x="11" y="27"/>
                </a:cxn>
                <a:cxn ang="0">
                  <a:pos x="12" y="33"/>
                </a:cxn>
                <a:cxn ang="0">
                  <a:pos x="12" y="30"/>
                </a:cxn>
                <a:cxn ang="0">
                  <a:pos x="11" y="28"/>
                </a:cxn>
                <a:cxn ang="0">
                  <a:pos x="11" y="31"/>
                </a:cxn>
                <a:cxn ang="0">
                  <a:pos x="12" y="33"/>
                </a:cxn>
                <a:cxn ang="0">
                  <a:pos x="6" y="3"/>
                </a:cxn>
                <a:cxn ang="0">
                  <a:pos x="9" y="3"/>
                </a:cxn>
                <a:cxn ang="0">
                  <a:pos x="4" y="2"/>
                </a:cxn>
                <a:cxn ang="0">
                  <a:pos x="3" y="3"/>
                </a:cxn>
                <a:cxn ang="0">
                  <a:pos x="3" y="5"/>
                </a:cxn>
                <a:cxn ang="0">
                  <a:pos x="6" y="3"/>
                </a:cxn>
                <a:cxn ang="0">
                  <a:pos x="17" y="8"/>
                </a:cxn>
                <a:cxn ang="0">
                  <a:pos x="15" y="5"/>
                </a:cxn>
                <a:cxn ang="0">
                  <a:pos x="11" y="0"/>
                </a:cxn>
                <a:cxn ang="0">
                  <a:pos x="12" y="2"/>
                </a:cxn>
                <a:cxn ang="0">
                  <a:pos x="15" y="5"/>
                </a:cxn>
                <a:cxn ang="0">
                  <a:pos x="15" y="8"/>
                </a:cxn>
                <a:cxn ang="0">
                  <a:pos x="15" y="11"/>
                </a:cxn>
                <a:cxn ang="0">
                  <a:pos x="17" y="8"/>
                </a:cxn>
                <a:cxn ang="0">
                  <a:pos x="48" y="49"/>
                </a:cxn>
                <a:cxn ang="0">
                  <a:pos x="50" y="49"/>
                </a:cxn>
                <a:cxn ang="0">
                  <a:pos x="47" y="47"/>
                </a:cxn>
                <a:cxn ang="0">
                  <a:pos x="48" y="49"/>
                </a:cxn>
                <a:cxn ang="0">
                  <a:pos x="23" y="19"/>
                </a:cxn>
                <a:cxn ang="0">
                  <a:pos x="21" y="23"/>
                </a:cxn>
                <a:cxn ang="0">
                  <a:pos x="23" y="25"/>
                </a:cxn>
                <a:cxn ang="0">
                  <a:pos x="23" y="23"/>
                </a:cxn>
                <a:cxn ang="0">
                  <a:pos x="23" y="17"/>
                </a:cxn>
                <a:cxn ang="0">
                  <a:pos x="18" y="16"/>
                </a:cxn>
                <a:cxn ang="0">
                  <a:pos x="23" y="19"/>
                </a:cxn>
                <a:cxn ang="0">
                  <a:pos x="39" y="47"/>
                </a:cxn>
                <a:cxn ang="0">
                  <a:pos x="39" y="49"/>
                </a:cxn>
                <a:cxn ang="0">
                  <a:pos x="41" y="44"/>
                </a:cxn>
                <a:cxn ang="0">
                  <a:pos x="38" y="42"/>
                </a:cxn>
                <a:cxn ang="0">
                  <a:pos x="39" y="45"/>
                </a:cxn>
                <a:cxn ang="0">
                  <a:pos x="39" y="47"/>
                </a:cxn>
                <a:cxn ang="0">
                  <a:pos x="26" y="36"/>
                </a:cxn>
                <a:cxn ang="0">
                  <a:pos x="26" y="36"/>
                </a:cxn>
                <a:cxn ang="0">
                  <a:pos x="24" y="34"/>
                </a:cxn>
                <a:cxn ang="0">
                  <a:pos x="26" y="36"/>
                </a:cxn>
                <a:cxn ang="0">
                  <a:pos x="29" y="28"/>
                </a:cxn>
                <a:cxn ang="0">
                  <a:pos x="27" y="23"/>
                </a:cxn>
                <a:cxn ang="0">
                  <a:pos x="27" y="25"/>
                </a:cxn>
                <a:cxn ang="0">
                  <a:pos x="29" y="28"/>
                </a:cxn>
                <a:cxn ang="0">
                  <a:pos x="29" y="30"/>
                </a:cxn>
                <a:cxn ang="0">
                  <a:pos x="29" y="28"/>
                </a:cxn>
                <a:cxn ang="0">
                  <a:pos x="33" y="42"/>
                </a:cxn>
                <a:cxn ang="0">
                  <a:pos x="33" y="41"/>
                </a:cxn>
                <a:cxn ang="0">
                  <a:pos x="32" y="39"/>
                </a:cxn>
                <a:cxn ang="0">
                  <a:pos x="30" y="34"/>
                </a:cxn>
                <a:cxn ang="0">
                  <a:pos x="32" y="38"/>
                </a:cxn>
                <a:cxn ang="0">
                  <a:pos x="32" y="41"/>
                </a:cxn>
                <a:cxn ang="0">
                  <a:pos x="33" y="42"/>
                </a:cxn>
              </a:cxnLst>
              <a:rect l="0" t="0" r="r" b="b"/>
              <a:pathLst>
                <a:path w="50" h="63">
                  <a:moveTo>
                    <a:pt x="42" y="61"/>
                  </a:moveTo>
                  <a:cubicBezTo>
                    <a:pt x="45" y="58"/>
                    <a:pt x="47" y="61"/>
                    <a:pt x="47" y="59"/>
                  </a:cubicBezTo>
                  <a:cubicBezTo>
                    <a:pt x="48" y="56"/>
                    <a:pt x="50" y="61"/>
                    <a:pt x="45" y="63"/>
                  </a:cubicBezTo>
                  <a:cubicBezTo>
                    <a:pt x="42" y="63"/>
                    <a:pt x="42" y="63"/>
                    <a:pt x="42" y="61"/>
                  </a:cubicBezTo>
                  <a:close/>
                  <a:moveTo>
                    <a:pt x="11" y="27"/>
                  </a:moveTo>
                  <a:cubicBezTo>
                    <a:pt x="12" y="25"/>
                    <a:pt x="12" y="23"/>
                    <a:pt x="11" y="22"/>
                  </a:cubicBezTo>
                  <a:cubicBezTo>
                    <a:pt x="9" y="20"/>
                    <a:pt x="9" y="19"/>
                    <a:pt x="9" y="19"/>
                  </a:cubicBezTo>
                  <a:cubicBezTo>
                    <a:pt x="7" y="19"/>
                    <a:pt x="7" y="20"/>
                    <a:pt x="7" y="23"/>
                  </a:cubicBezTo>
                  <a:cubicBezTo>
                    <a:pt x="6" y="25"/>
                    <a:pt x="6" y="25"/>
                    <a:pt x="9" y="27"/>
                  </a:cubicBezTo>
                  <a:cubicBezTo>
                    <a:pt x="11" y="28"/>
                    <a:pt x="11" y="27"/>
                    <a:pt x="11" y="27"/>
                  </a:cubicBezTo>
                  <a:close/>
                  <a:moveTo>
                    <a:pt x="12" y="33"/>
                  </a:moveTo>
                  <a:cubicBezTo>
                    <a:pt x="13" y="33"/>
                    <a:pt x="13" y="33"/>
                    <a:pt x="12" y="30"/>
                  </a:cubicBezTo>
                  <a:cubicBezTo>
                    <a:pt x="12" y="27"/>
                    <a:pt x="12" y="30"/>
                    <a:pt x="11" y="28"/>
                  </a:cubicBezTo>
                  <a:cubicBezTo>
                    <a:pt x="9" y="27"/>
                    <a:pt x="9" y="30"/>
                    <a:pt x="11" y="31"/>
                  </a:cubicBezTo>
                  <a:cubicBezTo>
                    <a:pt x="12" y="33"/>
                    <a:pt x="11" y="33"/>
                    <a:pt x="12" y="33"/>
                  </a:cubicBezTo>
                  <a:close/>
                  <a:moveTo>
                    <a:pt x="6" y="3"/>
                  </a:moveTo>
                  <a:cubicBezTo>
                    <a:pt x="9" y="3"/>
                    <a:pt x="9" y="5"/>
                    <a:pt x="9" y="3"/>
                  </a:cubicBezTo>
                  <a:cubicBezTo>
                    <a:pt x="11" y="2"/>
                    <a:pt x="7" y="3"/>
                    <a:pt x="4" y="2"/>
                  </a:cubicBezTo>
                  <a:cubicBezTo>
                    <a:pt x="1" y="2"/>
                    <a:pt x="6" y="5"/>
                    <a:pt x="3" y="3"/>
                  </a:cubicBezTo>
                  <a:cubicBezTo>
                    <a:pt x="1" y="3"/>
                    <a:pt x="0" y="3"/>
                    <a:pt x="3" y="5"/>
                  </a:cubicBezTo>
                  <a:cubicBezTo>
                    <a:pt x="3" y="5"/>
                    <a:pt x="3" y="5"/>
                    <a:pt x="6" y="3"/>
                  </a:cubicBezTo>
                  <a:close/>
                  <a:moveTo>
                    <a:pt x="17" y="8"/>
                  </a:moveTo>
                  <a:cubicBezTo>
                    <a:pt x="17" y="8"/>
                    <a:pt x="17" y="5"/>
                    <a:pt x="15" y="5"/>
                  </a:cubicBezTo>
                  <a:cubicBezTo>
                    <a:pt x="13" y="3"/>
                    <a:pt x="13" y="0"/>
                    <a:pt x="11" y="0"/>
                  </a:cubicBezTo>
                  <a:cubicBezTo>
                    <a:pt x="7" y="0"/>
                    <a:pt x="11" y="0"/>
                    <a:pt x="12" y="2"/>
                  </a:cubicBezTo>
                  <a:cubicBezTo>
                    <a:pt x="13" y="2"/>
                    <a:pt x="13" y="3"/>
                    <a:pt x="15" y="5"/>
                  </a:cubicBezTo>
                  <a:cubicBezTo>
                    <a:pt x="17" y="6"/>
                    <a:pt x="15" y="5"/>
                    <a:pt x="15" y="8"/>
                  </a:cubicBezTo>
                  <a:cubicBezTo>
                    <a:pt x="15" y="11"/>
                    <a:pt x="12" y="8"/>
                    <a:pt x="15" y="11"/>
                  </a:cubicBezTo>
                  <a:cubicBezTo>
                    <a:pt x="15" y="13"/>
                    <a:pt x="15" y="8"/>
                    <a:pt x="17" y="8"/>
                  </a:cubicBezTo>
                  <a:close/>
                  <a:moveTo>
                    <a:pt x="48" y="49"/>
                  </a:moveTo>
                  <a:cubicBezTo>
                    <a:pt x="50" y="49"/>
                    <a:pt x="50" y="49"/>
                    <a:pt x="50" y="49"/>
                  </a:cubicBezTo>
                  <a:cubicBezTo>
                    <a:pt x="50" y="47"/>
                    <a:pt x="47" y="47"/>
                    <a:pt x="47" y="47"/>
                  </a:cubicBezTo>
                  <a:cubicBezTo>
                    <a:pt x="47" y="47"/>
                    <a:pt x="47" y="49"/>
                    <a:pt x="48" y="49"/>
                  </a:cubicBezTo>
                  <a:close/>
                  <a:moveTo>
                    <a:pt x="23" y="19"/>
                  </a:moveTo>
                  <a:cubicBezTo>
                    <a:pt x="24" y="22"/>
                    <a:pt x="21" y="22"/>
                    <a:pt x="21" y="23"/>
                  </a:cubicBezTo>
                  <a:cubicBezTo>
                    <a:pt x="23" y="23"/>
                    <a:pt x="23" y="27"/>
                    <a:pt x="23" y="25"/>
                  </a:cubicBezTo>
                  <a:cubicBezTo>
                    <a:pt x="24" y="25"/>
                    <a:pt x="23" y="25"/>
                    <a:pt x="23" y="23"/>
                  </a:cubicBezTo>
                  <a:cubicBezTo>
                    <a:pt x="23" y="20"/>
                    <a:pt x="24" y="20"/>
                    <a:pt x="23" y="17"/>
                  </a:cubicBezTo>
                  <a:cubicBezTo>
                    <a:pt x="21" y="16"/>
                    <a:pt x="18" y="14"/>
                    <a:pt x="18" y="16"/>
                  </a:cubicBezTo>
                  <a:cubicBezTo>
                    <a:pt x="18" y="16"/>
                    <a:pt x="21" y="17"/>
                    <a:pt x="23" y="19"/>
                  </a:cubicBezTo>
                  <a:close/>
                  <a:moveTo>
                    <a:pt x="39" y="47"/>
                  </a:moveTo>
                  <a:cubicBezTo>
                    <a:pt x="38" y="49"/>
                    <a:pt x="38" y="50"/>
                    <a:pt x="39" y="49"/>
                  </a:cubicBezTo>
                  <a:cubicBezTo>
                    <a:pt x="42" y="47"/>
                    <a:pt x="42" y="45"/>
                    <a:pt x="41" y="44"/>
                  </a:cubicBezTo>
                  <a:cubicBezTo>
                    <a:pt x="41" y="42"/>
                    <a:pt x="41" y="44"/>
                    <a:pt x="38" y="42"/>
                  </a:cubicBezTo>
                  <a:cubicBezTo>
                    <a:pt x="36" y="42"/>
                    <a:pt x="38" y="45"/>
                    <a:pt x="39" y="45"/>
                  </a:cubicBezTo>
                  <a:cubicBezTo>
                    <a:pt x="41" y="44"/>
                    <a:pt x="41" y="45"/>
                    <a:pt x="39" y="47"/>
                  </a:cubicBezTo>
                  <a:close/>
                  <a:moveTo>
                    <a:pt x="26" y="36"/>
                  </a:moveTo>
                  <a:cubicBezTo>
                    <a:pt x="27" y="38"/>
                    <a:pt x="27" y="36"/>
                    <a:pt x="26" y="36"/>
                  </a:cubicBezTo>
                  <a:cubicBezTo>
                    <a:pt x="26" y="34"/>
                    <a:pt x="24" y="33"/>
                    <a:pt x="24" y="34"/>
                  </a:cubicBezTo>
                  <a:cubicBezTo>
                    <a:pt x="24" y="36"/>
                    <a:pt x="24" y="34"/>
                    <a:pt x="26" y="36"/>
                  </a:cubicBezTo>
                  <a:close/>
                  <a:moveTo>
                    <a:pt x="29" y="28"/>
                  </a:moveTo>
                  <a:cubicBezTo>
                    <a:pt x="29" y="27"/>
                    <a:pt x="29" y="25"/>
                    <a:pt x="27" y="23"/>
                  </a:cubicBezTo>
                  <a:cubicBezTo>
                    <a:pt x="26" y="23"/>
                    <a:pt x="26" y="23"/>
                    <a:pt x="27" y="25"/>
                  </a:cubicBezTo>
                  <a:cubicBezTo>
                    <a:pt x="27" y="25"/>
                    <a:pt x="27" y="27"/>
                    <a:pt x="29" y="28"/>
                  </a:cubicBezTo>
                  <a:cubicBezTo>
                    <a:pt x="30" y="30"/>
                    <a:pt x="27" y="31"/>
                    <a:pt x="29" y="30"/>
                  </a:cubicBezTo>
                  <a:cubicBezTo>
                    <a:pt x="30" y="30"/>
                    <a:pt x="30" y="28"/>
                    <a:pt x="29" y="28"/>
                  </a:cubicBezTo>
                  <a:close/>
                  <a:moveTo>
                    <a:pt x="33" y="42"/>
                  </a:moveTo>
                  <a:cubicBezTo>
                    <a:pt x="33" y="42"/>
                    <a:pt x="35" y="42"/>
                    <a:pt x="33" y="41"/>
                  </a:cubicBezTo>
                  <a:cubicBezTo>
                    <a:pt x="33" y="39"/>
                    <a:pt x="32" y="39"/>
                    <a:pt x="32" y="39"/>
                  </a:cubicBezTo>
                  <a:cubicBezTo>
                    <a:pt x="32" y="38"/>
                    <a:pt x="30" y="34"/>
                    <a:pt x="30" y="34"/>
                  </a:cubicBezTo>
                  <a:cubicBezTo>
                    <a:pt x="29" y="33"/>
                    <a:pt x="30" y="36"/>
                    <a:pt x="32" y="38"/>
                  </a:cubicBezTo>
                  <a:cubicBezTo>
                    <a:pt x="32" y="41"/>
                    <a:pt x="30" y="38"/>
                    <a:pt x="32" y="41"/>
                  </a:cubicBezTo>
                  <a:cubicBezTo>
                    <a:pt x="32" y="41"/>
                    <a:pt x="33" y="41"/>
                    <a:pt x="33" y="42"/>
                  </a:cubicBezTo>
                  <a:close/>
                </a:path>
              </a:pathLst>
            </a:custGeom>
            <a:grpFill/>
            <a:ln w="6350" cmpd="sng">
              <a:solidFill>
                <a:schemeClr val="bg1"/>
              </a:solidFill>
              <a:round/>
              <a:headEnd/>
              <a:tailEnd/>
            </a:ln>
          </p:spPr>
          <p:txBody>
            <a:bodyPr/>
            <a:lstStyle/>
            <a:p>
              <a:endParaRPr lang="en-GB" dirty="0"/>
            </a:p>
          </p:txBody>
        </p:sp>
        <p:sp>
          <p:nvSpPr>
            <p:cNvPr id="250" name="Freeform 240"/>
            <p:cNvSpPr>
              <a:spLocks noEditPoints="1"/>
            </p:cNvSpPr>
            <p:nvPr/>
          </p:nvSpPr>
          <p:spPr bwMode="auto">
            <a:xfrm>
              <a:off x="7786559" y="3894657"/>
              <a:ext cx="240415" cy="103650"/>
            </a:xfrm>
            <a:custGeom>
              <a:avLst/>
              <a:gdLst/>
              <a:ahLst/>
              <a:cxnLst>
                <a:cxn ang="0">
                  <a:pos x="8" y="13"/>
                </a:cxn>
                <a:cxn ang="0">
                  <a:pos x="3" y="15"/>
                </a:cxn>
                <a:cxn ang="0">
                  <a:pos x="0" y="13"/>
                </a:cxn>
                <a:cxn ang="0">
                  <a:pos x="4" y="10"/>
                </a:cxn>
                <a:cxn ang="0">
                  <a:pos x="17" y="3"/>
                </a:cxn>
                <a:cxn ang="0">
                  <a:pos x="24" y="1"/>
                </a:cxn>
                <a:cxn ang="0">
                  <a:pos x="30" y="1"/>
                </a:cxn>
                <a:cxn ang="0">
                  <a:pos x="35" y="3"/>
                </a:cxn>
                <a:cxn ang="0">
                  <a:pos x="42" y="6"/>
                </a:cxn>
                <a:cxn ang="0">
                  <a:pos x="50" y="10"/>
                </a:cxn>
                <a:cxn ang="0">
                  <a:pos x="58" y="13"/>
                </a:cxn>
                <a:cxn ang="0">
                  <a:pos x="59" y="15"/>
                </a:cxn>
                <a:cxn ang="0">
                  <a:pos x="62" y="18"/>
                </a:cxn>
                <a:cxn ang="0">
                  <a:pos x="65" y="20"/>
                </a:cxn>
                <a:cxn ang="0">
                  <a:pos x="70" y="21"/>
                </a:cxn>
                <a:cxn ang="0">
                  <a:pos x="74" y="23"/>
                </a:cxn>
                <a:cxn ang="0">
                  <a:pos x="76" y="26"/>
                </a:cxn>
                <a:cxn ang="0">
                  <a:pos x="82" y="29"/>
                </a:cxn>
                <a:cxn ang="0">
                  <a:pos x="85" y="32"/>
                </a:cxn>
                <a:cxn ang="0">
                  <a:pos x="79" y="34"/>
                </a:cxn>
                <a:cxn ang="0">
                  <a:pos x="64" y="34"/>
                </a:cxn>
                <a:cxn ang="0">
                  <a:pos x="61" y="30"/>
                </a:cxn>
                <a:cxn ang="0">
                  <a:pos x="56" y="26"/>
                </a:cxn>
                <a:cxn ang="0">
                  <a:pos x="50" y="20"/>
                </a:cxn>
                <a:cxn ang="0">
                  <a:pos x="42" y="17"/>
                </a:cxn>
                <a:cxn ang="0">
                  <a:pos x="32" y="12"/>
                </a:cxn>
                <a:cxn ang="0">
                  <a:pos x="23" y="10"/>
                </a:cxn>
                <a:cxn ang="0">
                  <a:pos x="26" y="7"/>
                </a:cxn>
                <a:cxn ang="0">
                  <a:pos x="15" y="9"/>
                </a:cxn>
                <a:cxn ang="0">
                  <a:pos x="8" y="13"/>
                </a:cxn>
                <a:cxn ang="0">
                  <a:pos x="18" y="18"/>
                </a:cxn>
                <a:cxn ang="0">
                  <a:pos x="15" y="13"/>
                </a:cxn>
                <a:cxn ang="0">
                  <a:pos x="18" y="18"/>
                </a:cxn>
                <a:cxn ang="0">
                  <a:pos x="50" y="9"/>
                </a:cxn>
                <a:cxn ang="0">
                  <a:pos x="51" y="7"/>
                </a:cxn>
                <a:cxn ang="0">
                  <a:pos x="50" y="9"/>
                </a:cxn>
                <a:cxn ang="0">
                  <a:pos x="53" y="9"/>
                </a:cxn>
                <a:cxn ang="0">
                  <a:pos x="55" y="10"/>
                </a:cxn>
                <a:cxn ang="0">
                  <a:pos x="53" y="9"/>
                </a:cxn>
              </a:cxnLst>
              <a:rect l="0" t="0" r="r" b="b"/>
              <a:pathLst>
                <a:path w="86" h="37">
                  <a:moveTo>
                    <a:pt x="8" y="13"/>
                  </a:moveTo>
                  <a:cubicBezTo>
                    <a:pt x="4" y="13"/>
                    <a:pt x="3" y="17"/>
                    <a:pt x="3" y="15"/>
                  </a:cubicBezTo>
                  <a:cubicBezTo>
                    <a:pt x="3" y="13"/>
                    <a:pt x="0" y="15"/>
                    <a:pt x="0" y="13"/>
                  </a:cubicBezTo>
                  <a:cubicBezTo>
                    <a:pt x="0" y="12"/>
                    <a:pt x="4" y="13"/>
                    <a:pt x="4" y="10"/>
                  </a:cubicBezTo>
                  <a:cubicBezTo>
                    <a:pt x="3" y="9"/>
                    <a:pt x="8" y="4"/>
                    <a:pt x="17" y="3"/>
                  </a:cubicBezTo>
                  <a:cubicBezTo>
                    <a:pt x="21" y="3"/>
                    <a:pt x="20" y="0"/>
                    <a:pt x="24" y="1"/>
                  </a:cubicBezTo>
                  <a:cubicBezTo>
                    <a:pt x="30" y="3"/>
                    <a:pt x="29" y="0"/>
                    <a:pt x="30" y="1"/>
                  </a:cubicBezTo>
                  <a:cubicBezTo>
                    <a:pt x="32" y="3"/>
                    <a:pt x="33" y="0"/>
                    <a:pt x="35" y="3"/>
                  </a:cubicBezTo>
                  <a:cubicBezTo>
                    <a:pt x="36" y="4"/>
                    <a:pt x="39" y="1"/>
                    <a:pt x="42" y="6"/>
                  </a:cubicBezTo>
                  <a:cubicBezTo>
                    <a:pt x="45" y="10"/>
                    <a:pt x="45" y="6"/>
                    <a:pt x="50" y="10"/>
                  </a:cubicBezTo>
                  <a:cubicBezTo>
                    <a:pt x="56" y="13"/>
                    <a:pt x="58" y="12"/>
                    <a:pt x="58" y="13"/>
                  </a:cubicBezTo>
                  <a:cubicBezTo>
                    <a:pt x="56" y="15"/>
                    <a:pt x="59" y="17"/>
                    <a:pt x="59" y="15"/>
                  </a:cubicBezTo>
                  <a:cubicBezTo>
                    <a:pt x="58" y="13"/>
                    <a:pt x="61" y="15"/>
                    <a:pt x="62" y="18"/>
                  </a:cubicBezTo>
                  <a:cubicBezTo>
                    <a:pt x="65" y="20"/>
                    <a:pt x="65" y="18"/>
                    <a:pt x="65" y="20"/>
                  </a:cubicBezTo>
                  <a:cubicBezTo>
                    <a:pt x="67" y="23"/>
                    <a:pt x="68" y="20"/>
                    <a:pt x="70" y="21"/>
                  </a:cubicBezTo>
                  <a:cubicBezTo>
                    <a:pt x="71" y="23"/>
                    <a:pt x="73" y="20"/>
                    <a:pt x="74" y="23"/>
                  </a:cubicBezTo>
                  <a:cubicBezTo>
                    <a:pt x="74" y="26"/>
                    <a:pt x="70" y="24"/>
                    <a:pt x="76" y="26"/>
                  </a:cubicBezTo>
                  <a:cubicBezTo>
                    <a:pt x="80" y="26"/>
                    <a:pt x="80" y="27"/>
                    <a:pt x="82" y="29"/>
                  </a:cubicBezTo>
                  <a:cubicBezTo>
                    <a:pt x="83" y="30"/>
                    <a:pt x="86" y="29"/>
                    <a:pt x="85" y="32"/>
                  </a:cubicBezTo>
                  <a:cubicBezTo>
                    <a:pt x="83" y="34"/>
                    <a:pt x="83" y="30"/>
                    <a:pt x="79" y="34"/>
                  </a:cubicBezTo>
                  <a:cubicBezTo>
                    <a:pt x="73" y="37"/>
                    <a:pt x="76" y="32"/>
                    <a:pt x="64" y="34"/>
                  </a:cubicBezTo>
                  <a:cubicBezTo>
                    <a:pt x="51" y="35"/>
                    <a:pt x="58" y="34"/>
                    <a:pt x="61" y="30"/>
                  </a:cubicBezTo>
                  <a:cubicBezTo>
                    <a:pt x="64" y="27"/>
                    <a:pt x="61" y="26"/>
                    <a:pt x="56" y="26"/>
                  </a:cubicBezTo>
                  <a:cubicBezTo>
                    <a:pt x="51" y="26"/>
                    <a:pt x="51" y="23"/>
                    <a:pt x="50" y="20"/>
                  </a:cubicBezTo>
                  <a:cubicBezTo>
                    <a:pt x="48" y="15"/>
                    <a:pt x="47" y="18"/>
                    <a:pt x="42" y="17"/>
                  </a:cubicBezTo>
                  <a:cubicBezTo>
                    <a:pt x="36" y="15"/>
                    <a:pt x="38" y="12"/>
                    <a:pt x="32" y="12"/>
                  </a:cubicBezTo>
                  <a:cubicBezTo>
                    <a:pt x="26" y="12"/>
                    <a:pt x="26" y="12"/>
                    <a:pt x="23" y="10"/>
                  </a:cubicBezTo>
                  <a:cubicBezTo>
                    <a:pt x="21" y="9"/>
                    <a:pt x="27" y="7"/>
                    <a:pt x="26" y="7"/>
                  </a:cubicBezTo>
                  <a:cubicBezTo>
                    <a:pt x="24" y="6"/>
                    <a:pt x="18" y="4"/>
                    <a:pt x="15" y="9"/>
                  </a:cubicBezTo>
                  <a:cubicBezTo>
                    <a:pt x="11" y="12"/>
                    <a:pt x="8" y="10"/>
                    <a:pt x="8" y="13"/>
                  </a:cubicBezTo>
                  <a:close/>
                  <a:moveTo>
                    <a:pt x="18" y="18"/>
                  </a:moveTo>
                  <a:cubicBezTo>
                    <a:pt x="14" y="20"/>
                    <a:pt x="14" y="13"/>
                    <a:pt x="15" y="13"/>
                  </a:cubicBezTo>
                  <a:cubicBezTo>
                    <a:pt x="18" y="13"/>
                    <a:pt x="20" y="18"/>
                    <a:pt x="18" y="18"/>
                  </a:cubicBezTo>
                  <a:close/>
                  <a:moveTo>
                    <a:pt x="50" y="9"/>
                  </a:moveTo>
                  <a:cubicBezTo>
                    <a:pt x="48" y="7"/>
                    <a:pt x="50" y="7"/>
                    <a:pt x="51" y="7"/>
                  </a:cubicBezTo>
                  <a:cubicBezTo>
                    <a:pt x="51" y="9"/>
                    <a:pt x="51" y="9"/>
                    <a:pt x="50" y="9"/>
                  </a:cubicBezTo>
                  <a:close/>
                  <a:moveTo>
                    <a:pt x="53" y="9"/>
                  </a:moveTo>
                  <a:cubicBezTo>
                    <a:pt x="53" y="9"/>
                    <a:pt x="56" y="10"/>
                    <a:pt x="55" y="10"/>
                  </a:cubicBezTo>
                  <a:cubicBezTo>
                    <a:pt x="53" y="10"/>
                    <a:pt x="51" y="10"/>
                    <a:pt x="53" y="9"/>
                  </a:cubicBezTo>
                  <a:close/>
                </a:path>
              </a:pathLst>
            </a:custGeom>
            <a:grpFill/>
            <a:ln w="6350" cmpd="sng">
              <a:solidFill>
                <a:schemeClr val="bg1"/>
              </a:solidFill>
              <a:round/>
              <a:headEnd/>
              <a:tailEnd/>
            </a:ln>
          </p:spPr>
          <p:txBody>
            <a:bodyPr/>
            <a:lstStyle/>
            <a:p>
              <a:endParaRPr lang="en-GB" dirty="0"/>
            </a:p>
          </p:txBody>
        </p:sp>
        <p:sp>
          <p:nvSpPr>
            <p:cNvPr id="251" name="Freeform 241"/>
            <p:cNvSpPr>
              <a:spLocks/>
            </p:cNvSpPr>
            <p:nvPr/>
          </p:nvSpPr>
          <p:spPr bwMode="auto">
            <a:xfrm>
              <a:off x="8041370" y="4015582"/>
              <a:ext cx="12956" cy="8637"/>
            </a:xfrm>
            <a:custGeom>
              <a:avLst/>
              <a:gdLst/>
              <a:ahLst/>
              <a:cxnLst>
                <a:cxn ang="0">
                  <a:pos x="0" y="2"/>
                </a:cxn>
                <a:cxn ang="0">
                  <a:pos x="5" y="3"/>
                </a:cxn>
                <a:cxn ang="0">
                  <a:pos x="0" y="2"/>
                </a:cxn>
              </a:cxnLst>
              <a:rect l="0" t="0" r="r" b="b"/>
              <a:pathLst>
                <a:path w="5" h="3">
                  <a:moveTo>
                    <a:pt x="0" y="2"/>
                  </a:moveTo>
                  <a:cubicBezTo>
                    <a:pt x="0" y="0"/>
                    <a:pt x="5" y="2"/>
                    <a:pt x="5" y="3"/>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252" name="Freeform 242"/>
            <p:cNvSpPr>
              <a:spLocks/>
            </p:cNvSpPr>
            <p:nvPr/>
          </p:nvSpPr>
          <p:spPr bwMode="auto">
            <a:xfrm>
              <a:off x="8130626" y="4196970"/>
              <a:ext cx="15836" cy="15835"/>
            </a:xfrm>
            <a:custGeom>
              <a:avLst/>
              <a:gdLst/>
              <a:ahLst/>
              <a:cxnLst>
                <a:cxn ang="0">
                  <a:pos x="3" y="3"/>
                </a:cxn>
                <a:cxn ang="0">
                  <a:pos x="2" y="2"/>
                </a:cxn>
                <a:cxn ang="0">
                  <a:pos x="3" y="3"/>
                </a:cxn>
                <a:cxn ang="0">
                  <a:pos x="3" y="3"/>
                </a:cxn>
              </a:cxnLst>
              <a:rect l="0" t="0" r="r" b="b"/>
              <a:pathLst>
                <a:path w="6" h="6">
                  <a:moveTo>
                    <a:pt x="3" y="3"/>
                  </a:moveTo>
                  <a:cubicBezTo>
                    <a:pt x="2" y="2"/>
                    <a:pt x="0" y="0"/>
                    <a:pt x="2" y="2"/>
                  </a:cubicBezTo>
                  <a:cubicBezTo>
                    <a:pt x="3" y="2"/>
                    <a:pt x="2" y="3"/>
                    <a:pt x="3" y="3"/>
                  </a:cubicBezTo>
                  <a:cubicBezTo>
                    <a:pt x="5" y="3"/>
                    <a:pt x="6" y="6"/>
                    <a:pt x="3" y="3"/>
                  </a:cubicBezTo>
                </a:path>
              </a:pathLst>
            </a:custGeom>
            <a:grpFill/>
            <a:ln w="6350" cmpd="sng">
              <a:solidFill>
                <a:schemeClr val="bg1"/>
              </a:solidFill>
              <a:round/>
              <a:headEnd/>
              <a:tailEnd/>
            </a:ln>
          </p:spPr>
          <p:txBody>
            <a:bodyPr/>
            <a:lstStyle/>
            <a:p>
              <a:endParaRPr lang="en-GB" dirty="0"/>
            </a:p>
          </p:txBody>
        </p:sp>
        <p:sp>
          <p:nvSpPr>
            <p:cNvPr id="253" name="Freeform 243"/>
            <p:cNvSpPr>
              <a:spLocks/>
            </p:cNvSpPr>
            <p:nvPr/>
          </p:nvSpPr>
          <p:spPr bwMode="auto">
            <a:xfrm>
              <a:off x="8146461" y="4202728"/>
              <a:ext cx="8638" cy="10077"/>
            </a:xfrm>
            <a:custGeom>
              <a:avLst/>
              <a:gdLst/>
              <a:ahLst/>
              <a:cxnLst>
                <a:cxn ang="0">
                  <a:pos x="2" y="1"/>
                </a:cxn>
                <a:cxn ang="0">
                  <a:pos x="2" y="0"/>
                </a:cxn>
                <a:cxn ang="0">
                  <a:pos x="2" y="3"/>
                </a:cxn>
                <a:cxn ang="0">
                  <a:pos x="2" y="1"/>
                </a:cxn>
              </a:cxnLst>
              <a:rect l="0" t="0" r="r" b="b"/>
              <a:pathLst>
                <a:path w="3" h="4">
                  <a:moveTo>
                    <a:pt x="2" y="1"/>
                  </a:moveTo>
                  <a:cubicBezTo>
                    <a:pt x="0" y="1"/>
                    <a:pt x="2" y="0"/>
                    <a:pt x="2" y="0"/>
                  </a:cubicBezTo>
                  <a:cubicBezTo>
                    <a:pt x="3" y="1"/>
                    <a:pt x="3" y="4"/>
                    <a:pt x="2" y="3"/>
                  </a:cubicBezTo>
                  <a:cubicBezTo>
                    <a:pt x="2" y="1"/>
                    <a:pt x="2" y="1"/>
                    <a:pt x="2" y="1"/>
                  </a:cubicBezTo>
                </a:path>
              </a:pathLst>
            </a:custGeom>
            <a:grpFill/>
            <a:ln w="6350" cmpd="sng">
              <a:solidFill>
                <a:schemeClr val="bg1"/>
              </a:solidFill>
              <a:round/>
              <a:headEnd/>
              <a:tailEnd/>
            </a:ln>
          </p:spPr>
          <p:txBody>
            <a:bodyPr/>
            <a:lstStyle/>
            <a:p>
              <a:endParaRPr lang="en-GB" dirty="0"/>
            </a:p>
          </p:txBody>
        </p:sp>
        <p:sp>
          <p:nvSpPr>
            <p:cNvPr id="254" name="Freeform 244"/>
            <p:cNvSpPr>
              <a:spLocks/>
            </p:cNvSpPr>
            <p:nvPr/>
          </p:nvSpPr>
          <p:spPr bwMode="auto">
            <a:xfrm>
              <a:off x="8241476" y="4232959"/>
              <a:ext cx="17275" cy="8637"/>
            </a:xfrm>
            <a:custGeom>
              <a:avLst/>
              <a:gdLst/>
              <a:ahLst/>
              <a:cxnLst>
                <a:cxn ang="0">
                  <a:pos x="0" y="2"/>
                </a:cxn>
                <a:cxn ang="0">
                  <a:pos x="3" y="2"/>
                </a:cxn>
                <a:cxn ang="0">
                  <a:pos x="5" y="3"/>
                </a:cxn>
                <a:cxn ang="0">
                  <a:pos x="2" y="3"/>
                </a:cxn>
                <a:cxn ang="0">
                  <a:pos x="0" y="2"/>
                </a:cxn>
              </a:cxnLst>
              <a:rect l="0" t="0" r="r" b="b"/>
              <a:pathLst>
                <a:path w="6" h="3">
                  <a:moveTo>
                    <a:pt x="0" y="2"/>
                  </a:moveTo>
                  <a:cubicBezTo>
                    <a:pt x="0" y="0"/>
                    <a:pt x="2" y="3"/>
                    <a:pt x="3" y="2"/>
                  </a:cubicBezTo>
                  <a:cubicBezTo>
                    <a:pt x="5" y="0"/>
                    <a:pt x="6" y="2"/>
                    <a:pt x="5" y="3"/>
                  </a:cubicBezTo>
                  <a:cubicBezTo>
                    <a:pt x="3" y="3"/>
                    <a:pt x="2" y="3"/>
                    <a:pt x="2" y="3"/>
                  </a:cubicBezTo>
                  <a:cubicBezTo>
                    <a:pt x="2" y="3"/>
                    <a:pt x="0" y="3"/>
                    <a:pt x="0" y="2"/>
                  </a:cubicBezTo>
                </a:path>
              </a:pathLst>
            </a:custGeom>
            <a:grpFill/>
            <a:ln w="6350" cmpd="sng">
              <a:solidFill>
                <a:schemeClr val="bg1"/>
              </a:solidFill>
              <a:round/>
              <a:headEnd/>
              <a:tailEnd/>
            </a:ln>
          </p:spPr>
          <p:txBody>
            <a:bodyPr/>
            <a:lstStyle/>
            <a:p>
              <a:endParaRPr lang="en-GB" dirty="0"/>
            </a:p>
          </p:txBody>
        </p:sp>
        <p:sp>
          <p:nvSpPr>
            <p:cNvPr id="255" name="Freeform 245"/>
            <p:cNvSpPr>
              <a:spLocks/>
            </p:cNvSpPr>
            <p:nvPr/>
          </p:nvSpPr>
          <p:spPr bwMode="auto">
            <a:xfrm>
              <a:off x="8314896" y="4294861"/>
              <a:ext cx="2879" cy="2879"/>
            </a:xfrm>
            <a:custGeom>
              <a:avLst/>
              <a:gdLst/>
              <a:ahLst/>
              <a:cxnLst>
                <a:cxn ang="0">
                  <a:pos x="1" y="0"/>
                </a:cxn>
                <a:cxn ang="0">
                  <a:pos x="0" y="1"/>
                </a:cxn>
                <a:cxn ang="0">
                  <a:pos x="1" y="0"/>
                </a:cxn>
              </a:cxnLst>
              <a:rect l="0" t="0" r="r" b="b"/>
              <a:pathLst>
                <a:path w="1" h="1">
                  <a:moveTo>
                    <a:pt x="1" y="0"/>
                  </a:moveTo>
                  <a:cubicBezTo>
                    <a:pt x="0" y="1"/>
                    <a:pt x="0" y="1"/>
                    <a:pt x="0" y="1"/>
                  </a:cubicBezTo>
                  <a:cubicBezTo>
                    <a:pt x="0" y="0"/>
                    <a:pt x="0" y="0"/>
                    <a:pt x="1" y="0"/>
                  </a:cubicBezTo>
                </a:path>
              </a:pathLst>
            </a:custGeom>
            <a:grpFill/>
            <a:ln w="6350" cmpd="sng">
              <a:solidFill>
                <a:schemeClr val="bg1"/>
              </a:solidFill>
              <a:round/>
              <a:headEnd/>
              <a:tailEnd/>
            </a:ln>
          </p:spPr>
          <p:txBody>
            <a:bodyPr/>
            <a:lstStyle/>
            <a:p>
              <a:endParaRPr lang="en-GB" dirty="0"/>
            </a:p>
          </p:txBody>
        </p:sp>
        <p:sp>
          <p:nvSpPr>
            <p:cNvPr id="256" name="Freeform 246"/>
            <p:cNvSpPr>
              <a:spLocks/>
            </p:cNvSpPr>
            <p:nvPr/>
          </p:nvSpPr>
          <p:spPr bwMode="auto">
            <a:xfrm>
              <a:off x="8309137" y="4297740"/>
              <a:ext cx="8638" cy="4319"/>
            </a:xfrm>
            <a:custGeom>
              <a:avLst/>
              <a:gdLst/>
              <a:ahLst/>
              <a:cxnLst>
                <a:cxn ang="0">
                  <a:pos x="2" y="2"/>
                </a:cxn>
                <a:cxn ang="0">
                  <a:pos x="3" y="0"/>
                </a:cxn>
                <a:cxn ang="0">
                  <a:pos x="2" y="2"/>
                </a:cxn>
                <a:cxn ang="0">
                  <a:pos x="2" y="2"/>
                </a:cxn>
              </a:cxnLst>
              <a:rect l="0" t="0" r="r" b="b"/>
              <a:pathLst>
                <a:path w="3" h="2">
                  <a:moveTo>
                    <a:pt x="2" y="2"/>
                  </a:moveTo>
                  <a:cubicBezTo>
                    <a:pt x="2" y="0"/>
                    <a:pt x="2" y="0"/>
                    <a:pt x="3" y="0"/>
                  </a:cubicBezTo>
                  <a:cubicBezTo>
                    <a:pt x="3" y="0"/>
                    <a:pt x="3" y="2"/>
                    <a:pt x="2" y="2"/>
                  </a:cubicBezTo>
                  <a:cubicBezTo>
                    <a:pt x="2" y="2"/>
                    <a:pt x="0" y="2"/>
                    <a:pt x="2" y="2"/>
                  </a:cubicBezTo>
                </a:path>
              </a:pathLst>
            </a:custGeom>
            <a:grpFill/>
            <a:ln w="6350" cmpd="sng">
              <a:solidFill>
                <a:schemeClr val="bg1"/>
              </a:solidFill>
              <a:round/>
              <a:headEnd/>
              <a:tailEnd/>
            </a:ln>
          </p:spPr>
          <p:txBody>
            <a:bodyPr/>
            <a:lstStyle/>
            <a:p>
              <a:endParaRPr lang="en-GB" dirty="0"/>
            </a:p>
          </p:txBody>
        </p:sp>
        <p:sp>
          <p:nvSpPr>
            <p:cNvPr id="257" name="Freeform 247"/>
            <p:cNvSpPr>
              <a:spLocks/>
            </p:cNvSpPr>
            <p:nvPr/>
          </p:nvSpPr>
          <p:spPr bwMode="auto">
            <a:xfrm>
              <a:off x="8317775" y="4302059"/>
              <a:ext cx="4319" cy="2879"/>
            </a:xfrm>
            <a:custGeom>
              <a:avLst/>
              <a:gdLst/>
              <a:ahLst/>
              <a:cxnLst>
                <a:cxn ang="0">
                  <a:pos x="0" y="1"/>
                </a:cxn>
                <a:cxn ang="0">
                  <a:pos x="0" y="0"/>
                </a:cxn>
                <a:cxn ang="0">
                  <a:pos x="0" y="1"/>
                </a:cxn>
              </a:cxnLst>
              <a:rect l="0" t="0" r="r" b="b"/>
              <a:pathLst>
                <a:path w="2" h="1">
                  <a:moveTo>
                    <a:pt x="0" y="1"/>
                  </a:moveTo>
                  <a:cubicBezTo>
                    <a:pt x="0" y="0"/>
                    <a:pt x="0" y="0"/>
                    <a:pt x="0" y="0"/>
                  </a:cubicBezTo>
                  <a:cubicBezTo>
                    <a:pt x="2" y="0"/>
                    <a:pt x="0" y="0"/>
                    <a:pt x="0" y="1"/>
                  </a:cubicBezTo>
                </a:path>
              </a:pathLst>
            </a:custGeom>
            <a:grpFill/>
            <a:ln w="6350" cmpd="sng">
              <a:solidFill>
                <a:schemeClr val="bg1"/>
              </a:solidFill>
              <a:round/>
              <a:headEnd/>
              <a:tailEnd/>
            </a:ln>
          </p:spPr>
          <p:txBody>
            <a:bodyPr/>
            <a:lstStyle/>
            <a:p>
              <a:endParaRPr lang="en-GB" dirty="0"/>
            </a:p>
          </p:txBody>
        </p:sp>
        <p:sp>
          <p:nvSpPr>
            <p:cNvPr id="258" name="Freeform 248"/>
            <p:cNvSpPr>
              <a:spLocks/>
            </p:cNvSpPr>
            <p:nvPr/>
          </p:nvSpPr>
          <p:spPr bwMode="auto">
            <a:xfrm>
              <a:off x="8314896" y="4294861"/>
              <a:ext cx="2879" cy="2879"/>
            </a:xfrm>
            <a:custGeom>
              <a:avLst/>
              <a:gdLst/>
              <a:ahLst/>
              <a:cxnLst>
                <a:cxn ang="0">
                  <a:pos x="1" y="1"/>
                </a:cxn>
                <a:cxn ang="0">
                  <a:pos x="1" y="0"/>
                </a:cxn>
                <a:cxn ang="0">
                  <a:pos x="1" y="1"/>
                </a:cxn>
              </a:cxnLst>
              <a:rect l="0" t="0" r="r" b="b"/>
              <a:pathLst>
                <a:path w="1" h="1">
                  <a:moveTo>
                    <a:pt x="1" y="1"/>
                  </a:moveTo>
                  <a:cubicBezTo>
                    <a:pt x="0" y="1"/>
                    <a:pt x="1" y="0"/>
                    <a:pt x="1" y="0"/>
                  </a:cubicBezTo>
                  <a:cubicBezTo>
                    <a:pt x="1" y="1"/>
                    <a:pt x="1" y="1"/>
                    <a:pt x="1" y="1"/>
                  </a:cubicBezTo>
                </a:path>
              </a:pathLst>
            </a:custGeom>
            <a:grpFill/>
            <a:ln w="6350" cmpd="sng">
              <a:solidFill>
                <a:schemeClr val="bg1"/>
              </a:solidFill>
              <a:round/>
              <a:headEnd/>
              <a:tailEnd/>
            </a:ln>
          </p:spPr>
          <p:txBody>
            <a:bodyPr/>
            <a:lstStyle/>
            <a:p>
              <a:endParaRPr lang="en-GB" dirty="0"/>
            </a:p>
          </p:txBody>
        </p:sp>
        <p:sp>
          <p:nvSpPr>
            <p:cNvPr id="259" name="Freeform 249"/>
            <p:cNvSpPr>
              <a:spLocks/>
            </p:cNvSpPr>
            <p:nvPr/>
          </p:nvSpPr>
          <p:spPr bwMode="auto">
            <a:xfrm>
              <a:off x="8317775" y="4224322"/>
              <a:ext cx="7198" cy="14396"/>
            </a:xfrm>
            <a:custGeom>
              <a:avLst/>
              <a:gdLst/>
              <a:ahLst/>
              <a:cxnLst>
                <a:cxn ang="0">
                  <a:pos x="0" y="3"/>
                </a:cxn>
                <a:cxn ang="0">
                  <a:pos x="3" y="2"/>
                </a:cxn>
                <a:cxn ang="0">
                  <a:pos x="0" y="3"/>
                </a:cxn>
              </a:cxnLst>
              <a:rect l="0" t="0" r="r" b="b"/>
              <a:pathLst>
                <a:path w="3" h="5">
                  <a:moveTo>
                    <a:pt x="0" y="3"/>
                  </a:moveTo>
                  <a:cubicBezTo>
                    <a:pt x="0" y="2"/>
                    <a:pt x="3" y="0"/>
                    <a:pt x="3" y="2"/>
                  </a:cubicBezTo>
                  <a:cubicBezTo>
                    <a:pt x="3" y="3"/>
                    <a:pt x="0" y="5"/>
                    <a:pt x="0" y="3"/>
                  </a:cubicBezTo>
                </a:path>
              </a:pathLst>
            </a:custGeom>
            <a:grpFill/>
            <a:ln w="6350" cmpd="sng">
              <a:solidFill>
                <a:schemeClr val="bg1"/>
              </a:solidFill>
              <a:round/>
              <a:headEnd/>
              <a:tailEnd/>
            </a:ln>
          </p:spPr>
          <p:txBody>
            <a:bodyPr/>
            <a:lstStyle/>
            <a:p>
              <a:endParaRPr lang="en-GB" dirty="0"/>
            </a:p>
          </p:txBody>
        </p:sp>
        <p:sp>
          <p:nvSpPr>
            <p:cNvPr id="260" name="Freeform 250"/>
            <p:cNvSpPr>
              <a:spLocks/>
            </p:cNvSpPr>
            <p:nvPr/>
          </p:nvSpPr>
          <p:spPr bwMode="auto">
            <a:xfrm>
              <a:off x="8291862" y="4241597"/>
              <a:ext cx="30232" cy="21594"/>
            </a:xfrm>
            <a:custGeom>
              <a:avLst/>
              <a:gdLst/>
              <a:ahLst/>
              <a:cxnLst>
                <a:cxn ang="0">
                  <a:pos x="6" y="8"/>
                </a:cxn>
                <a:cxn ang="0">
                  <a:pos x="1" y="8"/>
                </a:cxn>
                <a:cxn ang="0">
                  <a:pos x="4" y="5"/>
                </a:cxn>
                <a:cxn ang="0">
                  <a:pos x="4" y="2"/>
                </a:cxn>
                <a:cxn ang="0">
                  <a:pos x="9" y="2"/>
                </a:cxn>
                <a:cxn ang="0">
                  <a:pos x="6" y="8"/>
                </a:cxn>
              </a:cxnLst>
              <a:rect l="0" t="0" r="r" b="b"/>
              <a:pathLst>
                <a:path w="11" h="8">
                  <a:moveTo>
                    <a:pt x="6" y="8"/>
                  </a:moveTo>
                  <a:cubicBezTo>
                    <a:pt x="1" y="8"/>
                    <a:pt x="0" y="8"/>
                    <a:pt x="1" y="8"/>
                  </a:cubicBezTo>
                  <a:cubicBezTo>
                    <a:pt x="4" y="6"/>
                    <a:pt x="4" y="6"/>
                    <a:pt x="4" y="5"/>
                  </a:cubicBezTo>
                  <a:cubicBezTo>
                    <a:pt x="4" y="2"/>
                    <a:pt x="1" y="2"/>
                    <a:pt x="4" y="2"/>
                  </a:cubicBezTo>
                  <a:cubicBezTo>
                    <a:pt x="9" y="0"/>
                    <a:pt x="11" y="0"/>
                    <a:pt x="9" y="2"/>
                  </a:cubicBezTo>
                  <a:cubicBezTo>
                    <a:pt x="8" y="3"/>
                    <a:pt x="11" y="8"/>
                    <a:pt x="6" y="8"/>
                  </a:cubicBezTo>
                </a:path>
              </a:pathLst>
            </a:custGeom>
            <a:grpFill/>
            <a:ln w="6350" cmpd="sng">
              <a:solidFill>
                <a:schemeClr val="bg1"/>
              </a:solidFill>
              <a:round/>
              <a:headEnd/>
              <a:tailEnd/>
            </a:ln>
          </p:spPr>
          <p:txBody>
            <a:bodyPr/>
            <a:lstStyle/>
            <a:p>
              <a:endParaRPr lang="en-GB" dirty="0"/>
            </a:p>
          </p:txBody>
        </p:sp>
        <p:sp>
          <p:nvSpPr>
            <p:cNvPr id="261" name="Freeform 251"/>
            <p:cNvSpPr>
              <a:spLocks/>
            </p:cNvSpPr>
            <p:nvPr/>
          </p:nvSpPr>
          <p:spPr bwMode="auto">
            <a:xfrm>
              <a:off x="8294741" y="4202728"/>
              <a:ext cx="11517" cy="7198"/>
            </a:xfrm>
            <a:custGeom>
              <a:avLst/>
              <a:gdLst/>
              <a:ahLst/>
              <a:cxnLst>
                <a:cxn ang="0">
                  <a:pos x="2" y="3"/>
                </a:cxn>
                <a:cxn ang="0">
                  <a:pos x="2" y="0"/>
                </a:cxn>
                <a:cxn ang="0">
                  <a:pos x="2" y="3"/>
                </a:cxn>
              </a:cxnLst>
              <a:rect l="0" t="0" r="r" b="b"/>
              <a:pathLst>
                <a:path w="4" h="3">
                  <a:moveTo>
                    <a:pt x="2" y="3"/>
                  </a:moveTo>
                  <a:cubicBezTo>
                    <a:pt x="0" y="3"/>
                    <a:pt x="2" y="0"/>
                    <a:pt x="2" y="0"/>
                  </a:cubicBezTo>
                  <a:cubicBezTo>
                    <a:pt x="4" y="0"/>
                    <a:pt x="4" y="3"/>
                    <a:pt x="2" y="3"/>
                  </a:cubicBezTo>
                </a:path>
              </a:pathLst>
            </a:custGeom>
            <a:grpFill/>
            <a:ln w="6350" cmpd="sng">
              <a:solidFill>
                <a:schemeClr val="bg1"/>
              </a:solidFill>
              <a:round/>
              <a:headEnd/>
              <a:tailEnd/>
            </a:ln>
          </p:spPr>
          <p:txBody>
            <a:bodyPr/>
            <a:lstStyle/>
            <a:p>
              <a:endParaRPr lang="en-GB" dirty="0"/>
            </a:p>
          </p:txBody>
        </p:sp>
        <p:sp>
          <p:nvSpPr>
            <p:cNvPr id="262" name="Freeform 252"/>
            <p:cNvSpPr>
              <a:spLocks/>
            </p:cNvSpPr>
            <p:nvPr/>
          </p:nvSpPr>
          <p:spPr bwMode="auto">
            <a:xfrm>
              <a:off x="8309137" y="4171057"/>
              <a:ext cx="5758" cy="8637"/>
            </a:xfrm>
            <a:custGeom>
              <a:avLst/>
              <a:gdLst/>
              <a:ahLst/>
              <a:cxnLst>
                <a:cxn ang="0">
                  <a:pos x="0" y="3"/>
                </a:cxn>
                <a:cxn ang="0">
                  <a:pos x="2" y="0"/>
                </a:cxn>
                <a:cxn ang="0">
                  <a:pos x="0" y="3"/>
                </a:cxn>
              </a:cxnLst>
              <a:rect l="0" t="0" r="r" b="b"/>
              <a:pathLst>
                <a:path w="2" h="3">
                  <a:moveTo>
                    <a:pt x="0" y="3"/>
                  </a:moveTo>
                  <a:cubicBezTo>
                    <a:pt x="0" y="2"/>
                    <a:pt x="0" y="0"/>
                    <a:pt x="2" y="0"/>
                  </a:cubicBezTo>
                  <a:cubicBezTo>
                    <a:pt x="2" y="0"/>
                    <a:pt x="2" y="3"/>
                    <a:pt x="0" y="3"/>
                  </a:cubicBezTo>
                </a:path>
              </a:pathLst>
            </a:custGeom>
            <a:grpFill/>
            <a:ln w="6350" cmpd="sng">
              <a:solidFill>
                <a:schemeClr val="bg1"/>
              </a:solidFill>
              <a:round/>
              <a:headEnd/>
              <a:tailEnd/>
            </a:ln>
          </p:spPr>
          <p:txBody>
            <a:bodyPr/>
            <a:lstStyle/>
            <a:p>
              <a:endParaRPr lang="en-GB" dirty="0"/>
            </a:p>
          </p:txBody>
        </p:sp>
        <p:sp>
          <p:nvSpPr>
            <p:cNvPr id="263" name="Freeform 253"/>
            <p:cNvSpPr>
              <a:spLocks/>
            </p:cNvSpPr>
            <p:nvPr/>
          </p:nvSpPr>
          <p:spPr bwMode="auto">
            <a:xfrm>
              <a:off x="8314896" y="4152343"/>
              <a:ext cx="7198" cy="11517"/>
            </a:xfrm>
            <a:custGeom>
              <a:avLst/>
              <a:gdLst/>
              <a:ahLst/>
              <a:cxnLst>
                <a:cxn ang="0">
                  <a:pos x="0" y="4"/>
                </a:cxn>
                <a:cxn ang="0">
                  <a:pos x="1" y="1"/>
                </a:cxn>
                <a:cxn ang="0">
                  <a:pos x="1" y="3"/>
                </a:cxn>
                <a:cxn ang="0">
                  <a:pos x="0" y="4"/>
                </a:cxn>
              </a:cxnLst>
              <a:rect l="0" t="0" r="r" b="b"/>
              <a:pathLst>
                <a:path w="3" h="4">
                  <a:moveTo>
                    <a:pt x="0" y="4"/>
                  </a:moveTo>
                  <a:cubicBezTo>
                    <a:pt x="0" y="3"/>
                    <a:pt x="0" y="1"/>
                    <a:pt x="1" y="1"/>
                  </a:cubicBezTo>
                  <a:cubicBezTo>
                    <a:pt x="1" y="0"/>
                    <a:pt x="3" y="1"/>
                    <a:pt x="1" y="3"/>
                  </a:cubicBezTo>
                  <a:cubicBezTo>
                    <a:pt x="1" y="4"/>
                    <a:pt x="1" y="4"/>
                    <a:pt x="0" y="4"/>
                  </a:cubicBezTo>
                </a:path>
              </a:pathLst>
            </a:custGeom>
            <a:grpFill/>
            <a:ln w="6350" cmpd="sng">
              <a:solidFill>
                <a:schemeClr val="bg1"/>
              </a:solidFill>
              <a:round/>
              <a:headEnd/>
              <a:tailEnd/>
            </a:ln>
          </p:spPr>
          <p:txBody>
            <a:bodyPr/>
            <a:lstStyle/>
            <a:p>
              <a:endParaRPr lang="en-GB" dirty="0"/>
            </a:p>
          </p:txBody>
        </p:sp>
        <p:sp>
          <p:nvSpPr>
            <p:cNvPr id="264" name="Freeform 254"/>
            <p:cNvSpPr>
              <a:spLocks/>
            </p:cNvSpPr>
            <p:nvPr/>
          </p:nvSpPr>
          <p:spPr bwMode="auto">
            <a:xfrm>
              <a:off x="8306258" y="4110595"/>
              <a:ext cx="2879" cy="12956"/>
            </a:xfrm>
            <a:custGeom>
              <a:avLst/>
              <a:gdLst/>
              <a:ahLst/>
              <a:cxnLst>
                <a:cxn ang="0">
                  <a:pos x="1" y="3"/>
                </a:cxn>
                <a:cxn ang="0">
                  <a:pos x="0" y="2"/>
                </a:cxn>
                <a:cxn ang="0">
                  <a:pos x="1" y="0"/>
                </a:cxn>
                <a:cxn ang="0">
                  <a:pos x="1" y="3"/>
                </a:cxn>
              </a:cxnLst>
              <a:rect l="0" t="0" r="r" b="b"/>
              <a:pathLst>
                <a:path w="1" h="5">
                  <a:moveTo>
                    <a:pt x="1" y="3"/>
                  </a:moveTo>
                  <a:cubicBezTo>
                    <a:pt x="0" y="5"/>
                    <a:pt x="1" y="3"/>
                    <a:pt x="0" y="2"/>
                  </a:cubicBezTo>
                  <a:cubicBezTo>
                    <a:pt x="0" y="0"/>
                    <a:pt x="0" y="0"/>
                    <a:pt x="1" y="0"/>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265" name="Freeform 255"/>
            <p:cNvSpPr>
              <a:spLocks/>
            </p:cNvSpPr>
            <p:nvPr/>
          </p:nvSpPr>
          <p:spPr bwMode="auto">
            <a:xfrm>
              <a:off x="8342248" y="4171057"/>
              <a:ext cx="8638" cy="14396"/>
            </a:xfrm>
            <a:custGeom>
              <a:avLst/>
              <a:gdLst/>
              <a:ahLst/>
              <a:cxnLst>
                <a:cxn ang="0">
                  <a:pos x="3" y="3"/>
                </a:cxn>
                <a:cxn ang="0">
                  <a:pos x="2" y="2"/>
                </a:cxn>
                <a:cxn ang="0">
                  <a:pos x="2" y="2"/>
                </a:cxn>
                <a:cxn ang="0">
                  <a:pos x="3" y="3"/>
                </a:cxn>
              </a:cxnLst>
              <a:rect l="0" t="0" r="r" b="b"/>
              <a:pathLst>
                <a:path w="3" h="5">
                  <a:moveTo>
                    <a:pt x="3" y="3"/>
                  </a:moveTo>
                  <a:cubicBezTo>
                    <a:pt x="2" y="5"/>
                    <a:pt x="0" y="3"/>
                    <a:pt x="2" y="2"/>
                  </a:cubicBezTo>
                  <a:cubicBezTo>
                    <a:pt x="2" y="0"/>
                    <a:pt x="2" y="0"/>
                    <a:pt x="2" y="2"/>
                  </a:cubicBezTo>
                  <a:cubicBezTo>
                    <a:pt x="3" y="2"/>
                    <a:pt x="3" y="2"/>
                    <a:pt x="3" y="3"/>
                  </a:cubicBezTo>
                </a:path>
              </a:pathLst>
            </a:custGeom>
            <a:grpFill/>
            <a:ln w="6350" cmpd="sng">
              <a:solidFill>
                <a:schemeClr val="bg1"/>
              </a:solidFill>
              <a:round/>
              <a:headEnd/>
              <a:tailEnd/>
            </a:ln>
          </p:spPr>
          <p:txBody>
            <a:bodyPr/>
            <a:lstStyle/>
            <a:p>
              <a:endParaRPr lang="en-GB" dirty="0"/>
            </a:p>
          </p:txBody>
        </p:sp>
        <p:sp>
          <p:nvSpPr>
            <p:cNvPr id="266" name="Freeform 256"/>
            <p:cNvSpPr>
              <a:spLocks/>
            </p:cNvSpPr>
            <p:nvPr/>
          </p:nvSpPr>
          <p:spPr bwMode="auto">
            <a:xfrm>
              <a:off x="8217002" y="4037176"/>
              <a:ext cx="2879" cy="5758"/>
            </a:xfrm>
            <a:custGeom>
              <a:avLst/>
              <a:gdLst/>
              <a:ahLst/>
              <a:cxnLst>
                <a:cxn ang="0">
                  <a:pos x="0" y="2"/>
                </a:cxn>
                <a:cxn ang="0">
                  <a:pos x="1" y="2"/>
                </a:cxn>
                <a:cxn ang="0">
                  <a:pos x="0" y="2"/>
                </a:cxn>
              </a:cxnLst>
              <a:rect l="0" t="0" r="r" b="b"/>
              <a:pathLst>
                <a:path w="1" h="2">
                  <a:moveTo>
                    <a:pt x="0" y="2"/>
                  </a:moveTo>
                  <a:cubicBezTo>
                    <a:pt x="0" y="2"/>
                    <a:pt x="1" y="0"/>
                    <a:pt x="1" y="2"/>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267" name="Freeform 257"/>
            <p:cNvSpPr>
              <a:spLocks/>
            </p:cNvSpPr>
            <p:nvPr/>
          </p:nvSpPr>
          <p:spPr bwMode="auto">
            <a:xfrm>
              <a:off x="8227080" y="4051572"/>
              <a:ext cx="11517" cy="2879"/>
            </a:xfrm>
            <a:custGeom>
              <a:avLst/>
              <a:gdLst/>
              <a:ahLst/>
              <a:cxnLst>
                <a:cxn ang="0">
                  <a:pos x="0" y="0"/>
                </a:cxn>
                <a:cxn ang="0">
                  <a:pos x="4" y="0"/>
                </a:cxn>
                <a:cxn ang="0">
                  <a:pos x="0" y="0"/>
                </a:cxn>
              </a:cxnLst>
              <a:rect l="0" t="0" r="r" b="b"/>
              <a:pathLst>
                <a:path w="4" h="1">
                  <a:moveTo>
                    <a:pt x="0" y="0"/>
                  </a:moveTo>
                  <a:cubicBezTo>
                    <a:pt x="0" y="0"/>
                    <a:pt x="2" y="0"/>
                    <a:pt x="4" y="0"/>
                  </a:cubicBezTo>
                  <a:cubicBezTo>
                    <a:pt x="4" y="0"/>
                    <a:pt x="0" y="1"/>
                    <a:pt x="0" y="0"/>
                  </a:cubicBezTo>
                </a:path>
              </a:pathLst>
            </a:custGeom>
            <a:grpFill/>
            <a:ln w="6350" cmpd="sng">
              <a:solidFill>
                <a:schemeClr val="bg1"/>
              </a:solidFill>
              <a:round/>
              <a:headEnd/>
              <a:tailEnd/>
            </a:ln>
          </p:spPr>
          <p:txBody>
            <a:bodyPr/>
            <a:lstStyle/>
            <a:p>
              <a:endParaRPr lang="en-GB" dirty="0"/>
            </a:p>
          </p:txBody>
        </p:sp>
        <p:sp>
          <p:nvSpPr>
            <p:cNvPr id="268" name="Freeform 258"/>
            <p:cNvSpPr>
              <a:spLocks/>
            </p:cNvSpPr>
            <p:nvPr/>
          </p:nvSpPr>
          <p:spPr bwMode="auto">
            <a:xfrm>
              <a:off x="8309137" y="4126430"/>
              <a:ext cx="12956" cy="20154"/>
            </a:xfrm>
            <a:custGeom>
              <a:avLst/>
              <a:gdLst/>
              <a:ahLst/>
              <a:cxnLst>
                <a:cxn ang="0">
                  <a:pos x="3" y="5"/>
                </a:cxn>
                <a:cxn ang="0">
                  <a:pos x="2" y="2"/>
                </a:cxn>
                <a:cxn ang="0">
                  <a:pos x="3" y="2"/>
                </a:cxn>
                <a:cxn ang="0">
                  <a:pos x="5" y="7"/>
                </a:cxn>
                <a:cxn ang="0">
                  <a:pos x="3" y="5"/>
                </a:cxn>
              </a:cxnLst>
              <a:rect l="0" t="0" r="r" b="b"/>
              <a:pathLst>
                <a:path w="5" h="7">
                  <a:moveTo>
                    <a:pt x="3" y="5"/>
                  </a:moveTo>
                  <a:cubicBezTo>
                    <a:pt x="0" y="5"/>
                    <a:pt x="2" y="3"/>
                    <a:pt x="2" y="2"/>
                  </a:cubicBezTo>
                  <a:cubicBezTo>
                    <a:pt x="0" y="2"/>
                    <a:pt x="2" y="0"/>
                    <a:pt x="3" y="2"/>
                  </a:cubicBezTo>
                  <a:cubicBezTo>
                    <a:pt x="5" y="3"/>
                    <a:pt x="5" y="7"/>
                    <a:pt x="5" y="7"/>
                  </a:cubicBezTo>
                  <a:cubicBezTo>
                    <a:pt x="3" y="7"/>
                    <a:pt x="5" y="5"/>
                    <a:pt x="3" y="5"/>
                  </a:cubicBezTo>
                </a:path>
              </a:pathLst>
            </a:custGeom>
            <a:grpFill/>
            <a:ln w="6350" cmpd="sng">
              <a:solidFill>
                <a:schemeClr val="bg1"/>
              </a:solidFill>
              <a:round/>
              <a:headEnd/>
              <a:tailEnd/>
            </a:ln>
          </p:spPr>
          <p:txBody>
            <a:bodyPr/>
            <a:lstStyle/>
            <a:p>
              <a:endParaRPr lang="en-GB" dirty="0"/>
            </a:p>
          </p:txBody>
        </p:sp>
        <p:sp>
          <p:nvSpPr>
            <p:cNvPr id="269" name="Freeform 259"/>
            <p:cNvSpPr>
              <a:spLocks/>
            </p:cNvSpPr>
            <p:nvPr/>
          </p:nvSpPr>
          <p:spPr bwMode="auto">
            <a:xfrm>
              <a:off x="8294741" y="4084682"/>
              <a:ext cx="11517" cy="17275"/>
            </a:xfrm>
            <a:custGeom>
              <a:avLst/>
              <a:gdLst/>
              <a:ahLst/>
              <a:cxnLst>
                <a:cxn ang="0">
                  <a:pos x="2" y="5"/>
                </a:cxn>
                <a:cxn ang="0">
                  <a:pos x="0" y="2"/>
                </a:cxn>
                <a:cxn ang="0">
                  <a:pos x="2" y="3"/>
                </a:cxn>
                <a:cxn ang="0">
                  <a:pos x="2" y="5"/>
                </a:cxn>
              </a:cxnLst>
              <a:rect l="0" t="0" r="r" b="b"/>
              <a:pathLst>
                <a:path w="4" h="6">
                  <a:moveTo>
                    <a:pt x="2" y="5"/>
                  </a:moveTo>
                  <a:cubicBezTo>
                    <a:pt x="2" y="6"/>
                    <a:pt x="0" y="5"/>
                    <a:pt x="0" y="2"/>
                  </a:cubicBezTo>
                  <a:cubicBezTo>
                    <a:pt x="2" y="0"/>
                    <a:pt x="4" y="3"/>
                    <a:pt x="2" y="3"/>
                  </a:cubicBezTo>
                  <a:cubicBezTo>
                    <a:pt x="2" y="5"/>
                    <a:pt x="4" y="5"/>
                    <a:pt x="2" y="5"/>
                  </a:cubicBezTo>
                </a:path>
              </a:pathLst>
            </a:custGeom>
            <a:grpFill/>
            <a:ln w="6350" cmpd="sng">
              <a:solidFill>
                <a:schemeClr val="bg1"/>
              </a:solidFill>
              <a:round/>
              <a:headEnd/>
              <a:tailEnd/>
            </a:ln>
          </p:spPr>
          <p:txBody>
            <a:bodyPr/>
            <a:lstStyle/>
            <a:p>
              <a:endParaRPr lang="en-GB" dirty="0"/>
            </a:p>
          </p:txBody>
        </p:sp>
        <p:sp>
          <p:nvSpPr>
            <p:cNvPr id="270" name="Freeform 260"/>
            <p:cNvSpPr>
              <a:spLocks/>
            </p:cNvSpPr>
            <p:nvPr/>
          </p:nvSpPr>
          <p:spPr bwMode="auto">
            <a:xfrm>
              <a:off x="8300500" y="4084682"/>
              <a:ext cx="14396" cy="8637"/>
            </a:xfrm>
            <a:custGeom>
              <a:avLst/>
              <a:gdLst/>
              <a:ahLst/>
              <a:cxnLst>
                <a:cxn ang="0">
                  <a:pos x="1" y="3"/>
                </a:cxn>
                <a:cxn ang="0">
                  <a:pos x="1" y="2"/>
                </a:cxn>
                <a:cxn ang="0">
                  <a:pos x="3" y="2"/>
                </a:cxn>
                <a:cxn ang="0">
                  <a:pos x="5" y="3"/>
                </a:cxn>
                <a:cxn ang="0">
                  <a:pos x="3" y="3"/>
                </a:cxn>
                <a:cxn ang="0">
                  <a:pos x="1" y="3"/>
                </a:cxn>
              </a:cxnLst>
              <a:rect l="0" t="0" r="r" b="b"/>
              <a:pathLst>
                <a:path w="5" h="3">
                  <a:moveTo>
                    <a:pt x="1" y="3"/>
                  </a:moveTo>
                  <a:cubicBezTo>
                    <a:pt x="0" y="2"/>
                    <a:pt x="1" y="2"/>
                    <a:pt x="1" y="2"/>
                  </a:cubicBezTo>
                  <a:cubicBezTo>
                    <a:pt x="1" y="0"/>
                    <a:pt x="1" y="0"/>
                    <a:pt x="3" y="2"/>
                  </a:cubicBezTo>
                  <a:cubicBezTo>
                    <a:pt x="3" y="2"/>
                    <a:pt x="3" y="2"/>
                    <a:pt x="5" y="3"/>
                  </a:cubicBezTo>
                  <a:cubicBezTo>
                    <a:pt x="3" y="3"/>
                    <a:pt x="3" y="3"/>
                    <a:pt x="3" y="3"/>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271" name="Freeform 261"/>
            <p:cNvSpPr>
              <a:spLocks/>
            </p:cNvSpPr>
            <p:nvPr/>
          </p:nvSpPr>
          <p:spPr bwMode="auto">
            <a:xfrm>
              <a:off x="8309137" y="4099078"/>
              <a:ext cx="5758" cy="2879"/>
            </a:xfrm>
            <a:custGeom>
              <a:avLst/>
              <a:gdLst/>
              <a:ahLst/>
              <a:cxnLst>
                <a:cxn ang="0">
                  <a:pos x="0" y="1"/>
                </a:cxn>
                <a:cxn ang="0">
                  <a:pos x="0" y="0"/>
                </a:cxn>
                <a:cxn ang="0">
                  <a:pos x="0" y="1"/>
                </a:cxn>
              </a:cxnLst>
              <a:rect l="0" t="0" r="r" b="b"/>
              <a:pathLst>
                <a:path w="2" h="1">
                  <a:moveTo>
                    <a:pt x="0" y="1"/>
                  </a:moveTo>
                  <a:cubicBezTo>
                    <a:pt x="0" y="1"/>
                    <a:pt x="0" y="1"/>
                    <a:pt x="0" y="0"/>
                  </a:cubicBezTo>
                  <a:cubicBezTo>
                    <a:pt x="0" y="0"/>
                    <a:pt x="2" y="1"/>
                    <a:pt x="0" y="1"/>
                  </a:cubicBezTo>
                </a:path>
              </a:pathLst>
            </a:custGeom>
            <a:grpFill/>
            <a:ln w="6350" cmpd="sng">
              <a:solidFill>
                <a:schemeClr val="bg1"/>
              </a:solidFill>
              <a:round/>
              <a:headEnd/>
              <a:tailEnd/>
            </a:ln>
          </p:spPr>
          <p:txBody>
            <a:bodyPr/>
            <a:lstStyle/>
            <a:p>
              <a:endParaRPr lang="en-GB" dirty="0"/>
            </a:p>
          </p:txBody>
        </p:sp>
        <p:sp>
          <p:nvSpPr>
            <p:cNvPr id="272" name="Freeform 262"/>
            <p:cNvSpPr>
              <a:spLocks/>
            </p:cNvSpPr>
            <p:nvPr/>
          </p:nvSpPr>
          <p:spPr bwMode="auto">
            <a:xfrm>
              <a:off x="8267389" y="4042934"/>
              <a:ext cx="5758" cy="2879"/>
            </a:xfrm>
            <a:custGeom>
              <a:avLst/>
              <a:gdLst/>
              <a:ahLst/>
              <a:cxnLst>
                <a:cxn ang="0">
                  <a:pos x="2" y="1"/>
                </a:cxn>
                <a:cxn ang="0">
                  <a:pos x="2" y="0"/>
                </a:cxn>
                <a:cxn ang="0">
                  <a:pos x="2" y="1"/>
                </a:cxn>
              </a:cxnLst>
              <a:rect l="0" t="0" r="r" b="b"/>
              <a:pathLst>
                <a:path w="2" h="1">
                  <a:moveTo>
                    <a:pt x="2" y="1"/>
                  </a:moveTo>
                  <a:cubicBezTo>
                    <a:pt x="0" y="0"/>
                    <a:pt x="2" y="0"/>
                    <a:pt x="2" y="0"/>
                  </a:cubicBezTo>
                  <a:cubicBezTo>
                    <a:pt x="2" y="1"/>
                    <a:pt x="2" y="1"/>
                    <a:pt x="2" y="1"/>
                  </a:cubicBezTo>
                </a:path>
              </a:pathLst>
            </a:custGeom>
            <a:grpFill/>
            <a:ln w="6350" cmpd="sng">
              <a:solidFill>
                <a:schemeClr val="bg1"/>
              </a:solidFill>
              <a:round/>
              <a:headEnd/>
              <a:tailEnd/>
            </a:ln>
          </p:spPr>
          <p:txBody>
            <a:bodyPr/>
            <a:lstStyle/>
            <a:p>
              <a:endParaRPr lang="en-GB" dirty="0"/>
            </a:p>
          </p:txBody>
        </p:sp>
        <p:sp>
          <p:nvSpPr>
            <p:cNvPr id="273" name="Freeform 263"/>
            <p:cNvSpPr>
              <a:spLocks/>
            </p:cNvSpPr>
            <p:nvPr/>
          </p:nvSpPr>
          <p:spPr bwMode="auto">
            <a:xfrm>
              <a:off x="8267389" y="4031418"/>
              <a:ext cx="5758" cy="11517"/>
            </a:xfrm>
            <a:custGeom>
              <a:avLst/>
              <a:gdLst/>
              <a:ahLst/>
              <a:cxnLst>
                <a:cxn ang="0">
                  <a:pos x="0" y="2"/>
                </a:cxn>
                <a:cxn ang="0">
                  <a:pos x="2" y="2"/>
                </a:cxn>
                <a:cxn ang="0">
                  <a:pos x="0" y="2"/>
                </a:cxn>
              </a:cxnLst>
              <a:rect l="0" t="0" r="r" b="b"/>
              <a:pathLst>
                <a:path w="2" h="4">
                  <a:moveTo>
                    <a:pt x="0" y="2"/>
                  </a:moveTo>
                  <a:cubicBezTo>
                    <a:pt x="0" y="2"/>
                    <a:pt x="2" y="0"/>
                    <a:pt x="2" y="2"/>
                  </a:cubicBezTo>
                  <a:cubicBezTo>
                    <a:pt x="2" y="2"/>
                    <a:pt x="0" y="4"/>
                    <a:pt x="0" y="2"/>
                  </a:cubicBezTo>
                </a:path>
              </a:pathLst>
            </a:custGeom>
            <a:grpFill/>
            <a:ln w="6350" cmpd="sng">
              <a:solidFill>
                <a:schemeClr val="bg1"/>
              </a:solidFill>
              <a:round/>
              <a:headEnd/>
              <a:tailEnd/>
            </a:ln>
          </p:spPr>
          <p:txBody>
            <a:bodyPr/>
            <a:lstStyle/>
            <a:p>
              <a:endParaRPr lang="en-GB" dirty="0"/>
            </a:p>
          </p:txBody>
        </p:sp>
        <p:sp>
          <p:nvSpPr>
            <p:cNvPr id="274" name="Freeform 264"/>
            <p:cNvSpPr>
              <a:spLocks/>
            </p:cNvSpPr>
            <p:nvPr/>
          </p:nvSpPr>
          <p:spPr bwMode="auto">
            <a:xfrm>
              <a:off x="8286103" y="4076045"/>
              <a:ext cx="5758" cy="5758"/>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grpFill/>
            <a:ln w="6350" cmpd="sng">
              <a:solidFill>
                <a:schemeClr val="bg1"/>
              </a:solidFill>
              <a:round/>
              <a:headEnd/>
              <a:tailEnd/>
            </a:ln>
          </p:spPr>
          <p:txBody>
            <a:bodyPr/>
            <a:lstStyle/>
            <a:p>
              <a:endParaRPr lang="en-GB" dirty="0"/>
            </a:p>
          </p:txBody>
        </p:sp>
        <p:sp>
          <p:nvSpPr>
            <p:cNvPr id="275" name="Freeform 265"/>
            <p:cNvSpPr>
              <a:spLocks/>
            </p:cNvSpPr>
            <p:nvPr/>
          </p:nvSpPr>
          <p:spPr bwMode="auto">
            <a:xfrm>
              <a:off x="8280345" y="4063088"/>
              <a:ext cx="2879" cy="5758"/>
            </a:xfrm>
            <a:custGeom>
              <a:avLst/>
              <a:gdLst/>
              <a:ahLst/>
              <a:cxnLst>
                <a:cxn ang="0">
                  <a:pos x="1" y="2"/>
                </a:cxn>
                <a:cxn ang="0">
                  <a:pos x="0" y="2"/>
                </a:cxn>
                <a:cxn ang="0">
                  <a:pos x="1" y="2"/>
                </a:cxn>
              </a:cxnLst>
              <a:rect l="0" t="0" r="r" b="b"/>
              <a:pathLst>
                <a:path w="1" h="2">
                  <a:moveTo>
                    <a:pt x="1" y="2"/>
                  </a:moveTo>
                  <a:cubicBezTo>
                    <a:pt x="0" y="2"/>
                    <a:pt x="0" y="2"/>
                    <a:pt x="0" y="2"/>
                  </a:cubicBezTo>
                  <a:cubicBezTo>
                    <a:pt x="0" y="0"/>
                    <a:pt x="1" y="2"/>
                    <a:pt x="1" y="2"/>
                  </a:cubicBezTo>
                </a:path>
              </a:pathLst>
            </a:custGeom>
            <a:grpFill/>
            <a:ln w="6350" cmpd="sng">
              <a:solidFill>
                <a:schemeClr val="bg1"/>
              </a:solidFill>
              <a:round/>
              <a:headEnd/>
              <a:tailEnd/>
            </a:ln>
          </p:spPr>
          <p:txBody>
            <a:bodyPr/>
            <a:lstStyle/>
            <a:p>
              <a:endParaRPr lang="en-GB" dirty="0"/>
            </a:p>
          </p:txBody>
        </p:sp>
        <p:sp>
          <p:nvSpPr>
            <p:cNvPr id="276" name="Freeform 266"/>
            <p:cNvSpPr>
              <a:spLocks/>
            </p:cNvSpPr>
            <p:nvPr/>
          </p:nvSpPr>
          <p:spPr bwMode="auto">
            <a:xfrm>
              <a:off x="8274587" y="4060209"/>
              <a:ext cx="5758" cy="8637"/>
            </a:xfrm>
            <a:custGeom>
              <a:avLst/>
              <a:gdLst/>
              <a:ahLst/>
              <a:cxnLst>
                <a:cxn ang="0">
                  <a:pos x="0" y="0"/>
                </a:cxn>
                <a:cxn ang="0">
                  <a:pos x="2" y="1"/>
                </a:cxn>
                <a:cxn ang="0">
                  <a:pos x="0" y="0"/>
                </a:cxn>
              </a:cxnLst>
              <a:rect l="0" t="0" r="r" b="b"/>
              <a:pathLst>
                <a:path w="2" h="3">
                  <a:moveTo>
                    <a:pt x="0" y="0"/>
                  </a:moveTo>
                  <a:cubicBezTo>
                    <a:pt x="2" y="1"/>
                    <a:pt x="2" y="1"/>
                    <a:pt x="2" y="1"/>
                  </a:cubicBezTo>
                  <a:cubicBezTo>
                    <a:pt x="2" y="3"/>
                    <a:pt x="0" y="1"/>
                    <a:pt x="0" y="0"/>
                  </a:cubicBezTo>
                </a:path>
              </a:pathLst>
            </a:custGeom>
            <a:grpFill/>
            <a:ln w="6350" cmpd="sng">
              <a:solidFill>
                <a:schemeClr val="bg1"/>
              </a:solidFill>
              <a:round/>
              <a:headEnd/>
              <a:tailEnd/>
            </a:ln>
          </p:spPr>
          <p:txBody>
            <a:bodyPr/>
            <a:lstStyle/>
            <a:p>
              <a:endParaRPr lang="en-GB" dirty="0"/>
            </a:p>
          </p:txBody>
        </p:sp>
        <p:sp>
          <p:nvSpPr>
            <p:cNvPr id="277" name="Freeform 267"/>
            <p:cNvSpPr>
              <a:spLocks/>
            </p:cNvSpPr>
            <p:nvPr/>
          </p:nvSpPr>
          <p:spPr bwMode="auto">
            <a:xfrm>
              <a:off x="8294741" y="4068847"/>
              <a:ext cx="5758" cy="2879"/>
            </a:xfrm>
            <a:custGeom>
              <a:avLst/>
              <a:gdLst/>
              <a:ahLst/>
              <a:cxnLst>
                <a:cxn ang="0">
                  <a:pos x="0" y="1"/>
                </a:cxn>
                <a:cxn ang="0">
                  <a:pos x="2" y="0"/>
                </a:cxn>
                <a:cxn ang="0">
                  <a:pos x="0" y="1"/>
                </a:cxn>
              </a:cxnLst>
              <a:rect l="0" t="0" r="r" b="b"/>
              <a:pathLst>
                <a:path w="2" h="1">
                  <a:moveTo>
                    <a:pt x="0" y="1"/>
                  </a:moveTo>
                  <a:cubicBezTo>
                    <a:pt x="0" y="1"/>
                    <a:pt x="0" y="0"/>
                    <a:pt x="2" y="0"/>
                  </a:cubicBezTo>
                  <a:cubicBezTo>
                    <a:pt x="2" y="0"/>
                    <a:pt x="2" y="1"/>
                    <a:pt x="0" y="1"/>
                  </a:cubicBezTo>
                </a:path>
              </a:pathLst>
            </a:custGeom>
            <a:grpFill/>
            <a:ln w="6350" cmpd="sng">
              <a:solidFill>
                <a:schemeClr val="bg1"/>
              </a:solidFill>
              <a:round/>
              <a:headEnd/>
              <a:tailEnd/>
            </a:ln>
          </p:spPr>
          <p:txBody>
            <a:bodyPr/>
            <a:lstStyle/>
            <a:p>
              <a:endParaRPr lang="en-GB" dirty="0"/>
            </a:p>
          </p:txBody>
        </p:sp>
        <p:sp>
          <p:nvSpPr>
            <p:cNvPr id="278" name="Freeform 268"/>
            <p:cNvSpPr>
              <a:spLocks/>
            </p:cNvSpPr>
            <p:nvPr/>
          </p:nvSpPr>
          <p:spPr bwMode="auto">
            <a:xfrm>
              <a:off x="8294741" y="4051572"/>
              <a:ext cx="5758" cy="8637"/>
            </a:xfrm>
            <a:custGeom>
              <a:avLst/>
              <a:gdLst/>
              <a:ahLst/>
              <a:cxnLst>
                <a:cxn ang="0">
                  <a:pos x="0" y="1"/>
                </a:cxn>
                <a:cxn ang="0">
                  <a:pos x="2" y="0"/>
                </a:cxn>
                <a:cxn ang="0">
                  <a:pos x="0" y="1"/>
                </a:cxn>
              </a:cxnLst>
              <a:rect l="0" t="0" r="r" b="b"/>
              <a:pathLst>
                <a:path w="2" h="3">
                  <a:moveTo>
                    <a:pt x="0" y="1"/>
                  </a:moveTo>
                  <a:cubicBezTo>
                    <a:pt x="0" y="1"/>
                    <a:pt x="0" y="0"/>
                    <a:pt x="2" y="0"/>
                  </a:cubicBezTo>
                  <a:cubicBezTo>
                    <a:pt x="2" y="1"/>
                    <a:pt x="2" y="3"/>
                    <a:pt x="0" y="1"/>
                  </a:cubicBezTo>
                </a:path>
              </a:pathLst>
            </a:custGeom>
            <a:grpFill/>
            <a:ln w="6350" cmpd="sng">
              <a:solidFill>
                <a:schemeClr val="bg1"/>
              </a:solidFill>
              <a:round/>
              <a:headEnd/>
              <a:tailEnd/>
            </a:ln>
          </p:spPr>
          <p:txBody>
            <a:bodyPr/>
            <a:lstStyle/>
            <a:p>
              <a:endParaRPr lang="en-GB" dirty="0"/>
            </a:p>
          </p:txBody>
        </p:sp>
        <p:sp>
          <p:nvSpPr>
            <p:cNvPr id="279" name="Freeform 269"/>
            <p:cNvSpPr>
              <a:spLocks noEditPoints="1"/>
            </p:cNvSpPr>
            <p:nvPr/>
          </p:nvSpPr>
          <p:spPr bwMode="auto">
            <a:xfrm>
              <a:off x="6544176" y="1761196"/>
              <a:ext cx="1960748" cy="1580662"/>
            </a:xfrm>
            <a:custGeom>
              <a:avLst/>
              <a:gdLst/>
              <a:ahLst/>
              <a:cxnLst>
                <a:cxn ang="0">
                  <a:pos x="116" y="479"/>
                </a:cxn>
                <a:cxn ang="0">
                  <a:pos x="70" y="434"/>
                </a:cxn>
                <a:cxn ang="0">
                  <a:pos x="70" y="438"/>
                </a:cxn>
                <a:cxn ang="0">
                  <a:pos x="66" y="435"/>
                </a:cxn>
                <a:cxn ang="0">
                  <a:pos x="86" y="426"/>
                </a:cxn>
                <a:cxn ang="0">
                  <a:pos x="93" y="432"/>
                </a:cxn>
                <a:cxn ang="0">
                  <a:pos x="177" y="170"/>
                </a:cxn>
                <a:cxn ang="0">
                  <a:pos x="121" y="179"/>
                </a:cxn>
                <a:cxn ang="0">
                  <a:pos x="306" y="213"/>
                </a:cxn>
                <a:cxn ang="0">
                  <a:pos x="264" y="187"/>
                </a:cxn>
                <a:cxn ang="0">
                  <a:pos x="182" y="177"/>
                </a:cxn>
                <a:cxn ang="0">
                  <a:pos x="215" y="221"/>
                </a:cxn>
                <a:cxn ang="0">
                  <a:pos x="284" y="168"/>
                </a:cxn>
                <a:cxn ang="0">
                  <a:pos x="501" y="281"/>
                </a:cxn>
                <a:cxn ang="0">
                  <a:pos x="606" y="303"/>
                </a:cxn>
                <a:cxn ang="0">
                  <a:pos x="612" y="249"/>
                </a:cxn>
                <a:cxn ang="0">
                  <a:pos x="510" y="171"/>
                </a:cxn>
                <a:cxn ang="0">
                  <a:pos x="404" y="184"/>
                </a:cxn>
                <a:cxn ang="0">
                  <a:pos x="463" y="297"/>
                </a:cxn>
                <a:cxn ang="0">
                  <a:pos x="500" y="168"/>
                </a:cxn>
                <a:cxn ang="0">
                  <a:pos x="483" y="140"/>
                </a:cxn>
                <a:cxn ang="0">
                  <a:pos x="352" y="109"/>
                </a:cxn>
                <a:cxn ang="0">
                  <a:pos x="370" y="180"/>
                </a:cxn>
                <a:cxn ang="0">
                  <a:pos x="316" y="160"/>
                </a:cxn>
                <a:cxn ang="0">
                  <a:pos x="287" y="73"/>
                </a:cxn>
                <a:cxn ang="0">
                  <a:pos x="498" y="96"/>
                </a:cxn>
                <a:cxn ang="0">
                  <a:pos x="602" y="5"/>
                </a:cxn>
                <a:cxn ang="0">
                  <a:pos x="405" y="22"/>
                </a:cxn>
                <a:cxn ang="0">
                  <a:pos x="431" y="53"/>
                </a:cxn>
                <a:cxn ang="0">
                  <a:pos x="418" y="114"/>
                </a:cxn>
                <a:cxn ang="0">
                  <a:pos x="431" y="72"/>
                </a:cxn>
                <a:cxn ang="0">
                  <a:pos x="338" y="76"/>
                </a:cxn>
                <a:cxn ang="0">
                  <a:pos x="244" y="112"/>
                </a:cxn>
                <a:cxn ang="0">
                  <a:pos x="215" y="143"/>
                </a:cxn>
                <a:cxn ang="0">
                  <a:pos x="157" y="120"/>
                </a:cxn>
                <a:cxn ang="0">
                  <a:pos x="249" y="87"/>
                </a:cxn>
                <a:cxn ang="0">
                  <a:pos x="303" y="126"/>
                </a:cxn>
                <a:cxn ang="0">
                  <a:pos x="640" y="522"/>
                </a:cxn>
                <a:cxn ang="0">
                  <a:pos x="687" y="501"/>
                </a:cxn>
                <a:cxn ang="0">
                  <a:pos x="678" y="456"/>
                </a:cxn>
                <a:cxn ang="0">
                  <a:pos x="401" y="494"/>
                </a:cxn>
                <a:cxn ang="0">
                  <a:pos x="448" y="508"/>
                </a:cxn>
                <a:cxn ang="0">
                  <a:pos x="472" y="529"/>
                </a:cxn>
                <a:cxn ang="0">
                  <a:pos x="492" y="554"/>
                </a:cxn>
                <a:cxn ang="0">
                  <a:pos x="561" y="521"/>
                </a:cxn>
                <a:cxn ang="0">
                  <a:pos x="602" y="530"/>
                </a:cxn>
                <a:cxn ang="0">
                  <a:pos x="649" y="463"/>
                </a:cxn>
                <a:cxn ang="0">
                  <a:pos x="609" y="350"/>
                </a:cxn>
                <a:cxn ang="0">
                  <a:pos x="501" y="356"/>
                </a:cxn>
                <a:cxn ang="0">
                  <a:pos x="379" y="367"/>
                </a:cxn>
                <a:cxn ang="0">
                  <a:pos x="462" y="258"/>
                </a:cxn>
                <a:cxn ang="0">
                  <a:pos x="408" y="222"/>
                </a:cxn>
                <a:cxn ang="0">
                  <a:pos x="361" y="240"/>
                </a:cxn>
                <a:cxn ang="0">
                  <a:pos x="204" y="238"/>
                </a:cxn>
                <a:cxn ang="0">
                  <a:pos x="52" y="227"/>
                </a:cxn>
                <a:cxn ang="0">
                  <a:pos x="48" y="356"/>
                </a:cxn>
                <a:cxn ang="0">
                  <a:pos x="96" y="432"/>
                </a:cxn>
                <a:cxn ang="0">
                  <a:pos x="119" y="466"/>
                </a:cxn>
                <a:cxn ang="0">
                  <a:pos x="484" y="317"/>
                </a:cxn>
                <a:cxn ang="0">
                  <a:pos x="183" y="120"/>
                </a:cxn>
                <a:cxn ang="0">
                  <a:pos x="305" y="115"/>
                </a:cxn>
                <a:cxn ang="0">
                  <a:pos x="471" y="437"/>
                </a:cxn>
                <a:cxn ang="0">
                  <a:pos x="494" y="398"/>
                </a:cxn>
              </a:cxnLst>
              <a:rect l="0" t="0" r="r" b="b"/>
              <a:pathLst>
                <a:path w="702" h="566">
                  <a:moveTo>
                    <a:pt x="99" y="463"/>
                  </a:moveTo>
                  <a:cubicBezTo>
                    <a:pt x="102" y="462"/>
                    <a:pt x="107" y="463"/>
                    <a:pt x="108" y="465"/>
                  </a:cubicBezTo>
                  <a:cubicBezTo>
                    <a:pt x="110" y="466"/>
                    <a:pt x="122" y="468"/>
                    <a:pt x="124" y="470"/>
                  </a:cubicBezTo>
                  <a:cubicBezTo>
                    <a:pt x="125" y="474"/>
                    <a:pt x="128" y="476"/>
                    <a:pt x="128" y="476"/>
                  </a:cubicBezTo>
                  <a:cubicBezTo>
                    <a:pt x="127" y="477"/>
                    <a:pt x="130" y="480"/>
                    <a:pt x="133" y="480"/>
                  </a:cubicBezTo>
                  <a:cubicBezTo>
                    <a:pt x="136" y="482"/>
                    <a:pt x="136" y="485"/>
                    <a:pt x="137" y="485"/>
                  </a:cubicBezTo>
                  <a:cubicBezTo>
                    <a:pt x="139" y="487"/>
                    <a:pt x="137" y="488"/>
                    <a:pt x="139" y="488"/>
                  </a:cubicBezTo>
                  <a:cubicBezTo>
                    <a:pt x="140" y="490"/>
                    <a:pt x="140" y="493"/>
                    <a:pt x="139" y="491"/>
                  </a:cubicBezTo>
                  <a:cubicBezTo>
                    <a:pt x="139" y="491"/>
                    <a:pt x="139" y="493"/>
                    <a:pt x="136" y="493"/>
                  </a:cubicBezTo>
                  <a:cubicBezTo>
                    <a:pt x="133" y="491"/>
                    <a:pt x="133" y="490"/>
                    <a:pt x="130" y="490"/>
                  </a:cubicBezTo>
                  <a:cubicBezTo>
                    <a:pt x="127" y="490"/>
                    <a:pt x="125" y="487"/>
                    <a:pt x="125" y="485"/>
                  </a:cubicBezTo>
                  <a:cubicBezTo>
                    <a:pt x="127" y="485"/>
                    <a:pt x="125" y="485"/>
                    <a:pt x="124" y="485"/>
                  </a:cubicBezTo>
                  <a:cubicBezTo>
                    <a:pt x="122" y="485"/>
                    <a:pt x="119" y="484"/>
                    <a:pt x="121" y="482"/>
                  </a:cubicBezTo>
                  <a:cubicBezTo>
                    <a:pt x="121" y="480"/>
                    <a:pt x="119" y="482"/>
                    <a:pt x="119" y="480"/>
                  </a:cubicBezTo>
                  <a:cubicBezTo>
                    <a:pt x="118" y="479"/>
                    <a:pt x="118" y="479"/>
                    <a:pt x="116" y="479"/>
                  </a:cubicBezTo>
                  <a:cubicBezTo>
                    <a:pt x="113" y="480"/>
                    <a:pt x="113" y="477"/>
                    <a:pt x="115" y="477"/>
                  </a:cubicBezTo>
                  <a:cubicBezTo>
                    <a:pt x="118" y="476"/>
                    <a:pt x="115" y="477"/>
                    <a:pt x="113" y="474"/>
                  </a:cubicBezTo>
                  <a:cubicBezTo>
                    <a:pt x="113" y="471"/>
                    <a:pt x="110" y="476"/>
                    <a:pt x="110" y="474"/>
                  </a:cubicBezTo>
                  <a:cubicBezTo>
                    <a:pt x="108" y="473"/>
                    <a:pt x="110" y="471"/>
                    <a:pt x="110" y="471"/>
                  </a:cubicBezTo>
                  <a:cubicBezTo>
                    <a:pt x="108" y="470"/>
                    <a:pt x="107" y="474"/>
                    <a:pt x="107" y="471"/>
                  </a:cubicBezTo>
                  <a:cubicBezTo>
                    <a:pt x="107" y="470"/>
                    <a:pt x="104" y="473"/>
                    <a:pt x="104" y="471"/>
                  </a:cubicBezTo>
                  <a:cubicBezTo>
                    <a:pt x="102" y="471"/>
                    <a:pt x="105" y="470"/>
                    <a:pt x="104" y="470"/>
                  </a:cubicBezTo>
                  <a:cubicBezTo>
                    <a:pt x="102" y="468"/>
                    <a:pt x="104" y="466"/>
                    <a:pt x="107" y="466"/>
                  </a:cubicBezTo>
                  <a:cubicBezTo>
                    <a:pt x="108" y="466"/>
                    <a:pt x="105" y="465"/>
                    <a:pt x="104" y="466"/>
                  </a:cubicBezTo>
                  <a:cubicBezTo>
                    <a:pt x="101" y="466"/>
                    <a:pt x="98" y="463"/>
                    <a:pt x="99" y="463"/>
                  </a:cubicBezTo>
                  <a:close/>
                  <a:moveTo>
                    <a:pt x="64" y="431"/>
                  </a:moveTo>
                  <a:cubicBezTo>
                    <a:pt x="66" y="431"/>
                    <a:pt x="67" y="432"/>
                    <a:pt x="66" y="432"/>
                  </a:cubicBezTo>
                  <a:cubicBezTo>
                    <a:pt x="64" y="431"/>
                    <a:pt x="64" y="432"/>
                    <a:pt x="66" y="432"/>
                  </a:cubicBezTo>
                  <a:cubicBezTo>
                    <a:pt x="67" y="434"/>
                    <a:pt x="64" y="434"/>
                    <a:pt x="67" y="434"/>
                  </a:cubicBezTo>
                  <a:cubicBezTo>
                    <a:pt x="70" y="434"/>
                    <a:pt x="67" y="434"/>
                    <a:pt x="70" y="434"/>
                  </a:cubicBezTo>
                  <a:cubicBezTo>
                    <a:pt x="72" y="432"/>
                    <a:pt x="70" y="428"/>
                    <a:pt x="72" y="426"/>
                  </a:cubicBezTo>
                  <a:cubicBezTo>
                    <a:pt x="73" y="425"/>
                    <a:pt x="73" y="421"/>
                    <a:pt x="72" y="423"/>
                  </a:cubicBezTo>
                  <a:cubicBezTo>
                    <a:pt x="70" y="425"/>
                    <a:pt x="69" y="423"/>
                    <a:pt x="69" y="425"/>
                  </a:cubicBezTo>
                  <a:cubicBezTo>
                    <a:pt x="70" y="426"/>
                    <a:pt x="70" y="428"/>
                    <a:pt x="67" y="428"/>
                  </a:cubicBezTo>
                  <a:cubicBezTo>
                    <a:pt x="66" y="429"/>
                    <a:pt x="64" y="428"/>
                    <a:pt x="66" y="428"/>
                  </a:cubicBezTo>
                  <a:cubicBezTo>
                    <a:pt x="69" y="426"/>
                    <a:pt x="70" y="426"/>
                    <a:pt x="69" y="423"/>
                  </a:cubicBezTo>
                  <a:cubicBezTo>
                    <a:pt x="67" y="421"/>
                    <a:pt x="67" y="423"/>
                    <a:pt x="66" y="423"/>
                  </a:cubicBezTo>
                  <a:cubicBezTo>
                    <a:pt x="64" y="421"/>
                    <a:pt x="64" y="423"/>
                    <a:pt x="64" y="421"/>
                  </a:cubicBezTo>
                  <a:cubicBezTo>
                    <a:pt x="63" y="421"/>
                    <a:pt x="61" y="421"/>
                    <a:pt x="61" y="423"/>
                  </a:cubicBezTo>
                  <a:cubicBezTo>
                    <a:pt x="63" y="425"/>
                    <a:pt x="61" y="425"/>
                    <a:pt x="63" y="428"/>
                  </a:cubicBezTo>
                  <a:cubicBezTo>
                    <a:pt x="64" y="429"/>
                    <a:pt x="61" y="428"/>
                    <a:pt x="63" y="431"/>
                  </a:cubicBezTo>
                  <a:cubicBezTo>
                    <a:pt x="64" y="431"/>
                    <a:pt x="63" y="431"/>
                    <a:pt x="64" y="431"/>
                  </a:cubicBezTo>
                  <a:close/>
                  <a:moveTo>
                    <a:pt x="69" y="435"/>
                  </a:moveTo>
                  <a:cubicBezTo>
                    <a:pt x="69" y="435"/>
                    <a:pt x="70" y="437"/>
                    <a:pt x="69" y="437"/>
                  </a:cubicBezTo>
                  <a:cubicBezTo>
                    <a:pt x="67" y="437"/>
                    <a:pt x="69" y="438"/>
                    <a:pt x="70" y="438"/>
                  </a:cubicBezTo>
                  <a:cubicBezTo>
                    <a:pt x="72" y="438"/>
                    <a:pt x="70" y="440"/>
                    <a:pt x="70" y="440"/>
                  </a:cubicBezTo>
                  <a:cubicBezTo>
                    <a:pt x="70" y="440"/>
                    <a:pt x="70" y="442"/>
                    <a:pt x="73" y="443"/>
                  </a:cubicBezTo>
                  <a:cubicBezTo>
                    <a:pt x="75" y="445"/>
                    <a:pt x="73" y="445"/>
                    <a:pt x="75" y="445"/>
                  </a:cubicBezTo>
                  <a:cubicBezTo>
                    <a:pt x="75" y="446"/>
                    <a:pt x="75" y="446"/>
                    <a:pt x="77" y="446"/>
                  </a:cubicBezTo>
                  <a:cubicBezTo>
                    <a:pt x="78" y="448"/>
                    <a:pt x="78" y="446"/>
                    <a:pt x="78" y="445"/>
                  </a:cubicBezTo>
                  <a:cubicBezTo>
                    <a:pt x="77" y="445"/>
                    <a:pt x="77" y="445"/>
                    <a:pt x="77" y="445"/>
                  </a:cubicBezTo>
                  <a:cubicBezTo>
                    <a:pt x="77" y="443"/>
                    <a:pt x="77" y="443"/>
                    <a:pt x="77" y="443"/>
                  </a:cubicBezTo>
                  <a:cubicBezTo>
                    <a:pt x="75" y="445"/>
                    <a:pt x="75" y="443"/>
                    <a:pt x="75" y="443"/>
                  </a:cubicBezTo>
                  <a:cubicBezTo>
                    <a:pt x="73" y="443"/>
                    <a:pt x="72" y="440"/>
                    <a:pt x="72" y="440"/>
                  </a:cubicBezTo>
                  <a:cubicBezTo>
                    <a:pt x="73" y="438"/>
                    <a:pt x="72" y="440"/>
                    <a:pt x="72" y="438"/>
                  </a:cubicBezTo>
                  <a:cubicBezTo>
                    <a:pt x="70" y="437"/>
                    <a:pt x="73" y="438"/>
                    <a:pt x="73" y="437"/>
                  </a:cubicBezTo>
                  <a:cubicBezTo>
                    <a:pt x="73" y="437"/>
                    <a:pt x="73" y="437"/>
                    <a:pt x="73" y="435"/>
                  </a:cubicBezTo>
                  <a:cubicBezTo>
                    <a:pt x="73" y="435"/>
                    <a:pt x="72" y="435"/>
                    <a:pt x="72" y="434"/>
                  </a:cubicBezTo>
                  <a:cubicBezTo>
                    <a:pt x="72" y="434"/>
                    <a:pt x="72" y="432"/>
                    <a:pt x="70" y="434"/>
                  </a:cubicBezTo>
                  <a:cubicBezTo>
                    <a:pt x="69" y="435"/>
                    <a:pt x="66" y="435"/>
                    <a:pt x="66" y="435"/>
                  </a:cubicBezTo>
                  <a:cubicBezTo>
                    <a:pt x="67" y="437"/>
                    <a:pt x="67" y="435"/>
                    <a:pt x="69" y="435"/>
                  </a:cubicBezTo>
                  <a:close/>
                  <a:moveTo>
                    <a:pt x="78" y="418"/>
                  </a:moveTo>
                  <a:cubicBezTo>
                    <a:pt x="78" y="417"/>
                    <a:pt x="80" y="415"/>
                    <a:pt x="81" y="417"/>
                  </a:cubicBezTo>
                  <a:cubicBezTo>
                    <a:pt x="81" y="417"/>
                    <a:pt x="80" y="420"/>
                    <a:pt x="78" y="418"/>
                  </a:cubicBezTo>
                  <a:close/>
                  <a:moveTo>
                    <a:pt x="112" y="474"/>
                  </a:moveTo>
                  <a:cubicBezTo>
                    <a:pt x="113" y="474"/>
                    <a:pt x="115" y="476"/>
                    <a:pt x="113" y="477"/>
                  </a:cubicBezTo>
                  <a:cubicBezTo>
                    <a:pt x="113" y="477"/>
                    <a:pt x="110" y="476"/>
                    <a:pt x="112" y="474"/>
                  </a:cubicBezTo>
                  <a:close/>
                  <a:moveTo>
                    <a:pt x="86" y="434"/>
                  </a:moveTo>
                  <a:cubicBezTo>
                    <a:pt x="87" y="435"/>
                    <a:pt x="89" y="434"/>
                    <a:pt x="87" y="432"/>
                  </a:cubicBezTo>
                  <a:cubicBezTo>
                    <a:pt x="87" y="431"/>
                    <a:pt x="86" y="431"/>
                    <a:pt x="84" y="429"/>
                  </a:cubicBezTo>
                  <a:cubicBezTo>
                    <a:pt x="81" y="428"/>
                    <a:pt x="83" y="429"/>
                    <a:pt x="83" y="431"/>
                  </a:cubicBezTo>
                  <a:cubicBezTo>
                    <a:pt x="84" y="432"/>
                    <a:pt x="86" y="432"/>
                    <a:pt x="86" y="434"/>
                  </a:cubicBezTo>
                  <a:close/>
                  <a:moveTo>
                    <a:pt x="90" y="434"/>
                  </a:moveTo>
                  <a:cubicBezTo>
                    <a:pt x="90" y="432"/>
                    <a:pt x="90" y="432"/>
                    <a:pt x="90" y="431"/>
                  </a:cubicBezTo>
                  <a:cubicBezTo>
                    <a:pt x="89" y="429"/>
                    <a:pt x="87" y="428"/>
                    <a:pt x="86" y="426"/>
                  </a:cubicBezTo>
                  <a:cubicBezTo>
                    <a:pt x="84" y="425"/>
                    <a:pt x="84" y="426"/>
                    <a:pt x="84" y="428"/>
                  </a:cubicBezTo>
                  <a:cubicBezTo>
                    <a:pt x="86" y="428"/>
                    <a:pt x="86" y="429"/>
                    <a:pt x="87" y="429"/>
                  </a:cubicBezTo>
                  <a:cubicBezTo>
                    <a:pt x="87" y="429"/>
                    <a:pt x="87" y="431"/>
                    <a:pt x="89" y="434"/>
                  </a:cubicBezTo>
                  <a:cubicBezTo>
                    <a:pt x="90" y="434"/>
                    <a:pt x="90" y="434"/>
                    <a:pt x="90" y="434"/>
                  </a:cubicBezTo>
                  <a:close/>
                  <a:moveTo>
                    <a:pt x="83" y="425"/>
                  </a:moveTo>
                  <a:cubicBezTo>
                    <a:pt x="83" y="426"/>
                    <a:pt x="83" y="426"/>
                    <a:pt x="84" y="426"/>
                  </a:cubicBezTo>
                  <a:cubicBezTo>
                    <a:pt x="86" y="425"/>
                    <a:pt x="84" y="423"/>
                    <a:pt x="83" y="423"/>
                  </a:cubicBezTo>
                  <a:cubicBezTo>
                    <a:pt x="81" y="423"/>
                    <a:pt x="81" y="425"/>
                    <a:pt x="81" y="426"/>
                  </a:cubicBezTo>
                  <a:cubicBezTo>
                    <a:pt x="81" y="428"/>
                    <a:pt x="81" y="425"/>
                    <a:pt x="83" y="425"/>
                  </a:cubicBezTo>
                  <a:close/>
                  <a:moveTo>
                    <a:pt x="95" y="437"/>
                  </a:moveTo>
                  <a:cubicBezTo>
                    <a:pt x="96" y="437"/>
                    <a:pt x="93" y="438"/>
                    <a:pt x="93" y="438"/>
                  </a:cubicBezTo>
                  <a:cubicBezTo>
                    <a:pt x="93" y="440"/>
                    <a:pt x="95" y="442"/>
                    <a:pt x="96" y="440"/>
                  </a:cubicBezTo>
                  <a:cubicBezTo>
                    <a:pt x="96" y="437"/>
                    <a:pt x="96" y="442"/>
                    <a:pt x="96" y="442"/>
                  </a:cubicBezTo>
                  <a:cubicBezTo>
                    <a:pt x="98" y="442"/>
                    <a:pt x="98" y="440"/>
                    <a:pt x="98" y="437"/>
                  </a:cubicBezTo>
                  <a:cubicBezTo>
                    <a:pt x="98" y="435"/>
                    <a:pt x="95" y="432"/>
                    <a:pt x="93" y="432"/>
                  </a:cubicBezTo>
                  <a:cubicBezTo>
                    <a:pt x="93" y="432"/>
                    <a:pt x="95" y="435"/>
                    <a:pt x="93" y="435"/>
                  </a:cubicBezTo>
                  <a:cubicBezTo>
                    <a:pt x="93" y="435"/>
                    <a:pt x="92" y="438"/>
                    <a:pt x="93" y="437"/>
                  </a:cubicBezTo>
                  <a:cubicBezTo>
                    <a:pt x="95" y="437"/>
                    <a:pt x="95" y="435"/>
                    <a:pt x="95" y="437"/>
                  </a:cubicBezTo>
                  <a:close/>
                  <a:moveTo>
                    <a:pt x="95" y="440"/>
                  </a:moveTo>
                  <a:cubicBezTo>
                    <a:pt x="93" y="440"/>
                    <a:pt x="92" y="438"/>
                    <a:pt x="92" y="440"/>
                  </a:cubicBezTo>
                  <a:cubicBezTo>
                    <a:pt x="92" y="440"/>
                    <a:pt x="93" y="442"/>
                    <a:pt x="95" y="443"/>
                  </a:cubicBezTo>
                  <a:cubicBezTo>
                    <a:pt x="95" y="445"/>
                    <a:pt x="95" y="442"/>
                    <a:pt x="95" y="440"/>
                  </a:cubicBezTo>
                  <a:close/>
                  <a:moveTo>
                    <a:pt x="98" y="445"/>
                  </a:moveTo>
                  <a:cubicBezTo>
                    <a:pt x="96" y="445"/>
                    <a:pt x="96" y="443"/>
                    <a:pt x="96" y="443"/>
                  </a:cubicBezTo>
                  <a:cubicBezTo>
                    <a:pt x="98" y="443"/>
                    <a:pt x="98" y="445"/>
                    <a:pt x="98" y="445"/>
                  </a:cubicBezTo>
                  <a:close/>
                  <a:moveTo>
                    <a:pt x="142" y="194"/>
                  </a:moveTo>
                  <a:cubicBezTo>
                    <a:pt x="143" y="196"/>
                    <a:pt x="148" y="193"/>
                    <a:pt x="151" y="190"/>
                  </a:cubicBezTo>
                  <a:cubicBezTo>
                    <a:pt x="156" y="188"/>
                    <a:pt x="154" y="191"/>
                    <a:pt x="160" y="190"/>
                  </a:cubicBezTo>
                  <a:cubicBezTo>
                    <a:pt x="166" y="187"/>
                    <a:pt x="160" y="179"/>
                    <a:pt x="168" y="177"/>
                  </a:cubicBezTo>
                  <a:cubicBezTo>
                    <a:pt x="174" y="177"/>
                    <a:pt x="169" y="173"/>
                    <a:pt x="177" y="170"/>
                  </a:cubicBezTo>
                  <a:cubicBezTo>
                    <a:pt x="186" y="166"/>
                    <a:pt x="191" y="162"/>
                    <a:pt x="197" y="162"/>
                  </a:cubicBezTo>
                  <a:cubicBezTo>
                    <a:pt x="207" y="159"/>
                    <a:pt x="203" y="156"/>
                    <a:pt x="200" y="156"/>
                  </a:cubicBezTo>
                  <a:cubicBezTo>
                    <a:pt x="195" y="154"/>
                    <a:pt x="192" y="146"/>
                    <a:pt x="182" y="146"/>
                  </a:cubicBezTo>
                  <a:cubicBezTo>
                    <a:pt x="172" y="146"/>
                    <a:pt x="177" y="149"/>
                    <a:pt x="174" y="151"/>
                  </a:cubicBezTo>
                  <a:cubicBezTo>
                    <a:pt x="172" y="151"/>
                    <a:pt x="174" y="149"/>
                    <a:pt x="172" y="148"/>
                  </a:cubicBezTo>
                  <a:cubicBezTo>
                    <a:pt x="171" y="146"/>
                    <a:pt x="171" y="148"/>
                    <a:pt x="166" y="146"/>
                  </a:cubicBezTo>
                  <a:cubicBezTo>
                    <a:pt x="157" y="145"/>
                    <a:pt x="159" y="140"/>
                    <a:pt x="150" y="143"/>
                  </a:cubicBezTo>
                  <a:cubicBezTo>
                    <a:pt x="142" y="145"/>
                    <a:pt x="127" y="145"/>
                    <a:pt x="130" y="146"/>
                  </a:cubicBezTo>
                  <a:cubicBezTo>
                    <a:pt x="131" y="148"/>
                    <a:pt x="130" y="151"/>
                    <a:pt x="134" y="152"/>
                  </a:cubicBezTo>
                  <a:cubicBezTo>
                    <a:pt x="139" y="154"/>
                    <a:pt x="134" y="156"/>
                    <a:pt x="134" y="157"/>
                  </a:cubicBezTo>
                  <a:cubicBezTo>
                    <a:pt x="134" y="160"/>
                    <a:pt x="131" y="157"/>
                    <a:pt x="131" y="160"/>
                  </a:cubicBezTo>
                  <a:cubicBezTo>
                    <a:pt x="131" y="163"/>
                    <a:pt x="127" y="165"/>
                    <a:pt x="128" y="165"/>
                  </a:cubicBezTo>
                  <a:cubicBezTo>
                    <a:pt x="131" y="166"/>
                    <a:pt x="133" y="168"/>
                    <a:pt x="128" y="168"/>
                  </a:cubicBezTo>
                  <a:cubicBezTo>
                    <a:pt x="125" y="168"/>
                    <a:pt x="125" y="168"/>
                    <a:pt x="127" y="171"/>
                  </a:cubicBezTo>
                  <a:cubicBezTo>
                    <a:pt x="127" y="173"/>
                    <a:pt x="121" y="176"/>
                    <a:pt x="121" y="179"/>
                  </a:cubicBezTo>
                  <a:cubicBezTo>
                    <a:pt x="121" y="180"/>
                    <a:pt x="119" y="180"/>
                    <a:pt x="121" y="182"/>
                  </a:cubicBezTo>
                  <a:cubicBezTo>
                    <a:pt x="122" y="182"/>
                    <a:pt x="124" y="182"/>
                    <a:pt x="133" y="185"/>
                  </a:cubicBezTo>
                  <a:cubicBezTo>
                    <a:pt x="139" y="188"/>
                    <a:pt x="139" y="193"/>
                    <a:pt x="142" y="194"/>
                  </a:cubicBezTo>
                  <a:close/>
                  <a:moveTo>
                    <a:pt x="274" y="221"/>
                  </a:moveTo>
                  <a:cubicBezTo>
                    <a:pt x="274" y="226"/>
                    <a:pt x="274" y="221"/>
                    <a:pt x="282" y="224"/>
                  </a:cubicBezTo>
                  <a:cubicBezTo>
                    <a:pt x="290" y="226"/>
                    <a:pt x="280" y="224"/>
                    <a:pt x="285" y="227"/>
                  </a:cubicBezTo>
                  <a:cubicBezTo>
                    <a:pt x="290" y="229"/>
                    <a:pt x="288" y="226"/>
                    <a:pt x="294" y="227"/>
                  </a:cubicBezTo>
                  <a:cubicBezTo>
                    <a:pt x="300" y="229"/>
                    <a:pt x="297" y="227"/>
                    <a:pt x="300" y="227"/>
                  </a:cubicBezTo>
                  <a:cubicBezTo>
                    <a:pt x="303" y="229"/>
                    <a:pt x="305" y="226"/>
                    <a:pt x="308" y="226"/>
                  </a:cubicBezTo>
                  <a:cubicBezTo>
                    <a:pt x="309" y="226"/>
                    <a:pt x="312" y="222"/>
                    <a:pt x="309" y="221"/>
                  </a:cubicBezTo>
                  <a:cubicBezTo>
                    <a:pt x="308" y="219"/>
                    <a:pt x="311" y="219"/>
                    <a:pt x="308" y="218"/>
                  </a:cubicBezTo>
                  <a:cubicBezTo>
                    <a:pt x="305" y="218"/>
                    <a:pt x="299" y="222"/>
                    <a:pt x="300" y="219"/>
                  </a:cubicBezTo>
                  <a:cubicBezTo>
                    <a:pt x="303" y="216"/>
                    <a:pt x="296" y="216"/>
                    <a:pt x="297" y="215"/>
                  </a:cubicBezTo>
                  <a:cubicBezTo>
                    <a:pt x="299" y="215"/>
                    <a:pt x="303" y="218"/>
                    <a:pt x="305" y="216"/>
                  </a:cubicBezTo>
                  <a:cubicBezTo>
                    <a:pt x="308" y="215"/>
                    <a:pt x="302" y="216"/>
                    <a:pt x="306" y="213"/>
                  </a:cubicBezTo>
                  <a:cubicBezTo>
                    <a:pt x="309" y="212"/>
                    <a:pt x="309" y="216"/>
                    <a:pt x="312" y="215"/>
                  </a:cubicBezTo>
                  <a:cubicBezTo>
                    <a:pt x="314" y="213"/>
                    <a:pt x="312" y="216"/>
                    <a:pt x="316" y="216"/>
                  </a:cubicBezTo>
                  <a:cubicBezTo>
                    <a:pt x="319" y="216"/>
                    <a:pt x="319" y="212"/>
                    <a:pt x="317" y="210"/>
                  </a:cubicBezTo>
                  <a:cubicBezTo>
                    <a:pt x="317" y="207"/>
                    <a:pt x="312" y="210"/>
                    <a:pt x="312" y="207"/>
                  </a:cubicBezTo>
                  <a:cubicBezTo>
                    <a:pt x="312" y="205"/>
                    <a:pt x="311" y="208"/>
                    <a:pt x="303" y="202"/>
                  </a:cubicBezTo>
                  <a:cubicBezTo>
                    <a:pt x="300" y="201"/>
                    <a:pt x="299" y="201"/>
                    <a:pt x="300" y="202"/>
                  </a:cubicBezTo>
                  <a:cubicBezTo>
                    <a:pt x="300" y="204"/>
                    <a:pt x="294" y="202"/>
                    <a:pt x="293" y="199"/>
                  </a:cubicBezTo>
                  <a:cubicBezTo>
                    <a:pt x="291" y="194"/>
                    <a:pt x="287" y="196"/>
                    <a:pt x="290" y="193"/>
                  </a:cubicBezTo>
                  <a:cubicBezTo>
                    <a:pt x="291" y="190"/>
                    <a:pt x="291" y="187"/>
                    <a:pt x="288" y="184"/>
                  </a:cubicBezTo>
                  <a:cubicBezTo>
                    <a:pt x="285" y="182"/>
                    <a:pt x="285" y="173"/>
                    <a:pt x="280" y="168"/>
                  </a:cubicBezTo>
                  <a:cubicBezTo>
                    <a:pt x="277" y="163"/>
                    <a:pt x="279" y="166"/>
                    <a:pt x="273" y="162"/>
                  </a:cubicBezTo>
                  <a:cubicBezTo>
                    <a:pt x="267" y="159"/>
                    <a:pt x="271" y="165"/>
                    <a:pt x="264" y="162"/>
                  </a:cubicBezTo>
                  <a:cubicBezTo>
                    <a:pt x="261" y="160"/>
                    <a:pt x="258" y="162"/>
                    <a:pt x="259" y="166"/>
                  </a:cubicBezTo>
                  <a:cubicBezTo>
                    <a:pt x="262" y="171"/>
                    <a:pt x="261" y="177"/>
                    <a:pt x="267" y="182"/>
                  </a:cubicBezTo>
                  <a:cubicBezTo>
                    <a:pt x="270" y="184"/>
                    <a:pt x="265" y="185"/>
                    <a:pt x="264" y="187"/>
                  </a:cubicBezTo>
                  <a:cubicBezTo>
                    <a:pt x="264" y="187"/>
                    <a:pt x="262" y="187"/>
                    <a:pt x="259" y="180"/>
                  </a:cubicBezTo>
                  <a:cubicBezTo>
                    <a:pt x="256" y="176"/>
                    <a:pt x="258" y="171"/>
                    <a:pt x="252" y="170"/>
                  </a:cubicBezTo>
                  <a:cubicBezTo>
                    <a:pt x="245" y="168"/>
                    <a:pt x="252" y="168"/>
                    <a:pt x="247" y="166"/>
                  </a:cubicBezTo>
                  <a:cubicBezTo>
                    <a:pt x="241" y="165"/>
                    <a:pt x="236" y="165"/>
                    <a:pt x="241" y="168"/>
                  </a:cubicBezTo>
                  <a:cubicBezTo>
                    <a:pt x="245" y="170"/>
                    <a:pt x="241" y="171"/>
                    <a:pt x="244" y="171"/>
                  </a:cubicBezTo>
                  <a:cubicBezTo>
                    <a:pt x="247" y="171"/>
                    <a:pt x="250" y="174"/>
                    <a:pt x="242" y="173"/>
                  </a:cubicBezTo>
                  <a:cubicBezTo>
                    <a:pt x="236" y="171"/>
                    <a:pt x="239" y="179"/>
                    <a:pt x="236" y="176"/>
                  </a:cubicBezTo>
                  <a:cubicBezTo>
                    <a:pt x="232" y="173"/>
                    <a:pt x="241" y="171"/>
                    <a:pt x="232" y="168"/>
                  </a:cubicBezTo>
                  <a:cubicBezTo>
                    <a:pt x="223" y="166"/>
                    <a:pt x="221" y="166"/>
                    <a:pt x="218" y="168"/>
                  </a:cubicBezTo>
                  <a:cubicBezTo>
                    <a:pt x="215" y="170"/>
                    <a:pt x="223" y="170"/>
                    <a:pt x="212" y="173"/>
                  </a:cubicBezTo>
                  <a:cubicBezTo>
                    <a:pt x="206" y="174"/>
                    <a:pt x="215" y="170"/>
                    <a:pt x="213" y="168"/>
                  </a:cubicBezTo>
                  <a:cubicBezTo>
                    <a:pt x="213" y="165"/>
                    <a:pt x="217" y="163"/>
                    <a:pt x="212" y="160"/>
                  </a:cubicBezTo>
                  <a:cubicBezTo>
                    <a:pt x="207" y="159"/>
                    <a:pt x="198" y="165"/>
                    <a:pt x="192" y="166"/>
                  </a:cubicBezTo>
                  <a:cubicBezTo>
                    <a:pt x="188" y="166"/>
                    <a:pt x="185" y="170"/>
                    <a:pt x="180" y="173"/>
                  </a:cubicBezTo>
                  <a:cubicBezTo>
                    <a:pt x="174" y="176"/>
                    <a:pt x="182" y="176"/>
                    <a:pt x="182" y="177"/>
                  </a:cubicBezTo>
                  <a:cubicBezTo>
                    <a:pt x="182" y="179"/>
                    <a:pt x="178" y="177"/>
                    <a:pt x="175" y="180"/>
                  </a:cubicBezTo>
                  <a:cubicBezTo>
                    <a:pt x="172" y="185"/>
                    <a:pt x="172" y="188"/>
                    <a:pt x="175" y="187"/>
                  </a:cubicBezTo>
                  <a:cubicBezTo>
                    <a:pt x="178" y="185"/>
                    <a:pt x="178" y="188"/>
                    <a:pt x="180" y="190"/>
                  </a:cubicBezTo>
                  <a:cubicBezTo>
                    <a:pt x="182" y="191"/>
                    <a:pt x="191" y="190"/>
                    <a:pt x="194" y="188"/>
                  </a:cubicBezTo>
                  <a:cubicBezTo>
                    <a:pt x="195" y="188"/>
                    <a:pt x="203" y="190"/>
                    <a:pt x="188" y="193"/>
                  </a:cubicBezTo>
                  <a:cubicBezTo>
                    <a:pt x="178" y="194"/>
                    <a:pt x="177" y="196"/>
                    <a:pt x="182" y="199"/>
                  </a:cubicBezTo>
                  <a:cubicBezTo>
                    <a:pt x="186" y="202"/>
                    <a:pt x="186" y="202"/>
                    <a:pt x="192" y="201"/>
                  </a:cubicBezTo>
                  <a:cubicBezTo>
                    <a:pt x="198" y="201"/>
                    <a:pt x="195" y="202"/>
                    <a:pt x="203" y="202"/>
                  </a:cubicBezTo>
                  <a:cubicBezTo>
                    <a:pt x="210" y="202"/>
                    <a:pt x="212" y="199"/>
                    <a:pt x="218" y="202"/>
                  </a:cubicBezTo>
                  <a:cubicBezTo>
                    <a:pt x="226" y="204"/>
                    <a:pt x="224" y="201"/>
                    <a:pt x="227" y="204"/>
                  </a:cubicBezTo>
                  <a:cubicBezTo>
                    <a:pt x="230" y="205"/>
                    <a:pt x="236" y="207"/>
                    <a:pt x="232" y="207"/>
                  </a:cubicBezTo>
                  <a:cubicBezTo>
                    <a:pt x="226" y="207"/>
                    <a:pt x="230" y="208"/>
                    <a:pt x="221" y="207"/>
                  </a:cubicBezTo>
                  <a:cubicBezTo>
                    <a:pt x="213" y="205"/>
                    <a:pt x="200" y="207"/>
                    <a:pt x="191" y="208"/>
                  </a:cubicBezTo>
                  <a:cubicBezTo>
                    <a:pt x="183" y="210"/>
                    <a:pt x="189" y="215"/>
                    <a:pt x="194" y="218"/>
                  </a:cubicBezTo>
                  <a:cubicBezTo>
                    <a:pt x="197" y="222"/>
                    <a:pt x="212" y="221"/>
                    <a:pt x="215" y="221"/>
                  </a:cubicBezTo>
                  <a:cubicBezTo>
                    <a:pt x="220" y="221"/>
                    <a:pt x="215" y="227"/>
                    <a:pt x="218" y="229"/>
                  </a:cubicBezTo>
                  <a:cubicBezTo>
                    <a:pt x="220" y="232"/>
                    <a:pt x="220" y="233"/>
                    <a:pt x="224" y="232"/>
                  </a:cubicBezTo>
                  <a:cubicBezTo>
                    <a:pt x="232" y="232"/>
                    <a:pt x="235" y="233"/>
                    <a:pt x="236" y="232"/>
                  </a:cubicBezTo>
                  <a:cubicBezTo>
                    <a:pt x="239" y="230"/>
                    <a:pt x="252" y="230"/>
                    <a:pt x="256" y="227"/>
                  </a:cubicBezTo>
                  <a:cubicBezTo>
                    <a:pt x="261" y="224"/>
                    <a:pt x="262" y="227"/>
                    <a:pt x="267" y="224"/>
                  </a:cubicBezTo>
                  <a:cubicBezTo>
                    <a:pt x="271" y="221"/>
                    <a:pt x="267" y="221"/>
                    <a:pt x="271" y="219"/>
                  </a:cubicBezTo>
                  <a:cubicBezTo>
                    <a:pt x="273" y="218"/>
                    <a:pt x="274" y="218"/>
                    <a:pt x="274" y="221"/>
                  </a:cubicBezTo>
                  <a:close/>
                  <a:moveTo>
                    <a:pt x="284" y="168"/>
                  </a:moveTo>
                  <a:cubicBezTo>
                    <a:pt x="284" y="166"/>
                    <a:pt x="285" y="166"/>
                    <a:pt x="287" y="163"/>
                  </a:cubicBezTo>
                  <a:cubicBezTo>
                    <a:pt x="288" y="160"/>
                    <a:pt x="291" y="157"/>
                    <a:pt x="288" y="157"/>
                  </a:cubicBezTo>
                  <a:cubicBezTo>
                    <a:pt x="285" y="156"/>
                    <a:pt x="287" y="154"/>
                    <a:pt x="279" y="154"/>
                  </a:cubicBezTo>
                  <a:cubicBezTo>
                    <a:pt x="270" y="156"/>
                    <a:pt x="267" y="159"/>
                    <a:pt x="271" y="159"/>
                  </a:cubicBezTo>
                  <a:cubicBezTo>
                    <a:pt x="276" y="160"/>
                    <a:pt x="276" y="162"/>
                    <a:pt x="276" y="162"/>
                  </a:cubicBezTo>
                  <a:cubicBezTo>
                    <a:pt x="276" y="163"/>
                    <a:pt x="279" y="165"/>
                    <a:pt x="282" y="168"/>
                  </a:cubicBezTo>
                  <a:cubicBezTo>
                    <a:pt x="284" y="168"/>
                    <a:pt x="284" y="168"/>
                    <a:pt x="284" y="168"/>
                  </a:cubicBezTo>
                  <a:close/>
                  <a:moveTo>
                    <a:pt x="474" y="213"/>
                  </a:moveTo>
                  <a:cubicBezTo>
                    <a:pt x="480" y="218"/>
                    <a:pt x="480" y="216"/>
                    <a:pt x="475" y="212"/>
                  </a:cubicBezTo>
                  <a:cubicBezTo>
                    <a:pt x="471" y="207"/>
                    <a:pt x="483" y="212"/>
                    <a:pt x="491" y="212"/>
                  </a:cubicBezTo>
                  <a:cubicBezTo>
                    <a:pt x="498" y="213"/>
                    <a:pt x="491" y="202"/>
                    <a:pt x="495" y="205"/>
                  </a:cubicBezTo>
                  <a:cubicBezTo>
                    <a:pt x="498" y="210"/>
                    <a:pt x="501" y="204"/>
                    <a:pt x="503" y="210"/>
                  </a:cubicBezTo>
                  <a:cubicBezTo>
                    <a:pt x="503" y="216"/>
                    <a:pt x="504" y="215"/>
                    <a:pt x="513" y="218"/>
                  </a:cubicBezTo>
                  <a:cubicBezTo>
                    <a:pt x="521" y="221"/>
                    <a:pt x="518" y="224"/>
                    <a:pt x="513" y="224"/>
                  </a:cubicBezTo>
                  <a:cubicBezTo>
                    <a:pt x="509" y="224"/>
                    <a:pt x="507" y="230"/>
                    <a:pt x="513" y="229"/>
                  </a:cubicBezTo>
                  <a:cubicBezTo>
                    <a:pt x="521" y="227"/>
                    <a:pt x="530" y="230"/>
                    <a:pt x="532" y="233"/>
                  </a:cubicBezTo>
                  <a:cubicBezTo>
                    <a:pt x="533" y="236"/>
                    <a:pt x="539" y="235"/>
                    <a:pt x="541" y="241"/>
                  </a:cubicBezTo>
                  <a:cubicBezTo>
                    <a:pt x="541" y="247"/>
                    <a:pt x="547" y="250"/>
                    <a:pt x="542" y="252"/>
                  </a:cubicBezTo>
                  <a:cubicBezTo>
                    <a:pt x="539" y="255"/>
                    <a:pt x="538" y="258"/>
                    <a:pt x="530" y="263"/>
                  </a:cubicBezTo>
                  <a:cubicBezTo>
                    <a:pt x="524" y="268"/>
                    <a:pt x="539" y="277"/>
                    <a:pt x="533" y="274"/>
                  </a:cubicBezTo>
                  <a:cubicBezTo>
                    <a:pt x="526" y="272"/>
                    <a:pt x="527" y="280"/>
                    <a:pt x="512" y="277"/>
                  </a:cubicBezTo>
                  <a:cubicBezTo>
                    <a:pt x="497" y="272"/>
                    <a:pt x="509" y="277"/>
                    <a:pt x="501" y="281"/>
                  </a:cubicBezTo>
                  <a:cubicBezTo>
                    <a:pt x="494" y="285"/>
                    <a:pt x="503" y="295"/>
                    <a:pt x="513" y="289"/>
                  </a:cubicBezTo>
                  <a:cubicBezTo>
                    <a:pt x="524" y="285"/>
                    <a:pt x="523" y="294"/>
                    <a:pt x="527" y="289"/>
                  </a:cubicBezTo>
                  <a:cubicBezTo>
                    <a:pt x="532" y="285"/>
                    <a:pt x="530" y="294"/>
                    <a:pt x="532" y="291"/>
                  </a:cubicBezTo>
                  <a:cubicBezTo>
                    <a:pt x="533" y="288"/>
                    <a:pt x="532" y="285"/>
                    <a:pt x="541" y="294"/>
                  </a:cubicBezTo>
                  <a:cubicBezTo>
                    <a:pt x="548" y="305"/>
                    <a:pt x="545" y="295"/>
                    <a:pt x="551" y="300"/>
                  </a:cubicBezTo>
                  <a:cubicBezTo>
                    <a:pt x="556" y="305"/>
                    <a:pt x="541" y="299"/>
                    <a:pt x="550" y="306"/>
                  </a:cubicBezTo>
                  <a:cubicBezTo>
                    <a:pt x="555" y="313"/>
                    <a:pt x="564" y="309"/>
                    <a:pt x="567" y="314"/>
                  </a:cubicBezTo>
                  <a:cubicBezTo>
                    <a:pt x="571" y="319"/>
                    <a:pt x="582" y="320"/>
                    <a:pt x="590" y="323"/>
                  </a:cubicBezTo>
                  <a:cubicBezTo>
                    <a:pt x="597" y="327"/>
                    <a:pt x="596" y="319"/>
                    <a:pt x="590" y="314"/>
                  </a:cubicBezTo>
                  <a:cubicBezTo>
                    <a:pt x="583" y="308"/>
                    <a:pt x="570" y="302"/>
                    <a:pt x="571" y="299"/>
                  </a:cubicBezTo>
                  <a:cubicBezTo>
                    <a:pt x="573" y="295"/>
                    <a:pt x="580" y="306"/>
                    <a:pt x="580" y="302"/>
                  </a:cubicBezTo>
                  <a:cubicBezTo>
                    <a:pt x="582" y="299"/>
                    <a:pt x="586" y="308"/>
                    <a:pt x="594" y="309"/>
                  </a:cubicBezTo>
                  <a:cubicBezTo>
                    <a:pt x="600" y="309"/>
                    <a:pt x="603" y="322"/>
                    <a:pt x="603" y="314"/>
                  </a:cubicBezTo>
                  <a:cubicBezTo>
                    <a:pt x="602" y="306"/>
                    <a:pt x="605" y="316"/>
                    <a:pt x="603" y="306"/>
                  </a:cubicBezTo>
                  <a:cubicBezTo>
                    <a:pt x="603" y="299"/>
                    <a:pt x="605" y="311"/>
                    <a:pt x="606" y="303"/>
                  </a:cubicBezTo>
                  <a:cubicBezTo>
                    <a:pt x="608" y="295"/>
                    <a:pt x="600" y="300"/>
                    <a:pt x="603" y="295"/>
                  </a:cubicBezTo>
                  <a:cubicBezTo>
                    <a:pt x="606" y="292"/>
                    <a:pt x="597" y="295"/>
                    <a:pt x="600" y="291"/>
                  </a:cubicBezTo>
                  <a:cubicBezTo>
                    <a:pt x="603" y="288"/>
                    <a:pt x="602" y="286"/>
                    <a:pt x="593" y="283"/>
                  </a:cubicBezTo>
                  <a:cubicBezTo>
                    <a:pt x="585" y="280"/>
                    <a:pt x="588" y="271"/>
                    <a:pt x="583" y="272"/>
                  </a:cubicBezTo>
                  <a:cubicBezTo>
                    <a:pt x="577" y="274"/>
                    <a:pt x="576" y="269"/>
                    <a:pt x="582" y="269"/>
                  </a:cubicBezTo>
                  <a:cubicBezTo>
                    <a:pt x="588" y="268"/>
                    <a:pt x="577" y="261"/>
                    <a:pt x="582" y="263"/>
                  </a:cubicBezTo>
                  <a:cubicBezTo>
                    <a:pt x="588" y="264"/>
                    <a:pt x="585" y="257"/>
                    <a:pt x="590" y="263"/>
                  </a:cubicBezTo>
                  <a:cubicBezTo>
                    <a:pt x="593" y="268"/>
                    <a:pt x="594" y="263"/>
                    <a:pt x="596" y="268"/>
                  </a:cubicBezTo>
                  <a:cubicBezTo>
                    <a:pt x="596" y="271"/>
                    <a:pt x="599" y="268"/>
                    <a:pt x="599" y="272"/>
                  </a:cubicBezTo>
                  <a:cubicBezTo>
                    <a:pt x="599" y="275"/>
                    <a:pt x="618" y="289"/>
                    <a:pt x="615" y="278"/>
                  </a:cubicBezTo>
                  <a:cubicBezTo>
                    <a:pt x="614" y="268"/>
                    <a:pt x="626" y="275"/>
                    <a:pt x="625" y="271"/>
                  </a:cubicBezTo>
                  <a:cubicBezTo>
                    <a:pt x="622" y="266"/>
                    <a:pt x="628" y="269"/>
                    <a:pt x="625" y="266"/>
                  </a:cubicBezTo>
                  <a:cubicBezTo>
                    <a:pt x="623" y="263"/>
                    <a:pt x="634" y="264"/>
                    <a:pt x="629" y="257"/>
                  </a:cubicBezTo>
                  <a:cubicBezTo>
                    <a:pt x="625" y="247"/>
                    <a:pt x="615" y="260"/>
                    <a:pt x="618" y="252"/>
                  </a:cubicBezTo>
                  <a:cubicBezTo>
                    <a:pt x="620" y="244"/>
                    <a:pt x="609" y="254"/>
                    <a:pt x="612" y="249"/>
                  </a:cubicBezTo>
                  <a:cubicBezTo>
                    <a:pt x="614" y="244"/>
                    <a:pt x="611" y="246"/>
                    <a:pt x="605" y="241"/>
                  </a:cubicBezTo>
                  <a:cubicBezTo>
                    <a:pt x="599" y="236"/>
                    <a:pt x="590" y="241"/>
                    <a:pt x="588" y="235"/>
                  </a:cubicBezTo>
                  <a:cubicBezTo>
                    <a:pt x="588" y="229"/>
                    <a:pt x="571" y="235"/>
                    <a:pt x="579" y="230"/>
                  </a:cubicBezTo>
                  <a:cubicBezTo>
                    <a:pt x="586" y="226"/>
                    <a:pt x="573" y="221"/>
                    <a:pt x="580" y="222"/>
                  </a:cubicBezTo>
                  <a:cubicBezTo>
                    <a:pt x="588" y="224"/>
                    <a:pt x="594" y="219"/>
                    <a:pt x="582" y="218"/>
                  </a:cubicBezTo>
                  <a:cubicBezTo>
                    <a:pt x="568" y="216"/>
                    <a:pt x="580" y="216"/>
                    <a:pt x="585" y="213"/>
                  </a:cubicBezTo>
                  <a:cubicBezTo>
                    <a:pt x="590" y="210"/>
                    <a:pt x="579" y="205"/>
                    <a:pt x="576" y="207"/>
                  </a:cubicBezTo>
                  <a:cubicBezTo>
                    <a:pt x="574" y="208"/>
                    <a:pt x="564" y="208"/>
                    <a:pt x="571" y="205"/>
                  </a:cubicBezTo>
                  <a:cubicBezTo>
                    <a:pt x="579" y="204"/>
                    <a:pt x="579" y="204"/>
                    <a:pt x="570" y="199"/>
                  </a:cubicBezTo>
                  <a:cubicBezTo>
                    <a:pt x="559" y="194"/>
                    <a:pt x="558" y="204"/>
                    <a:pt x="558" y="198"/>
                  </a:cubicBezTo>
                  <a:cubicBezTo>
                    <a:pt x="559" y="190"/>
                    <a:pt x="553" y="196"/>
                    <a:pt x="553" y="193"/>
                  </a:cubicBezTo>
                  <a:cubicBezTo>
                    <a:pt x="553" y="188"/>
                    <a:pt x="545" y="184"/>
                    <a:pt x="541" y="190"/>
                  </a:cubicBezTo>
                  <a:cubicBezTo>
                    <a:pt x="535" y="194"/>
                    <a:pt x="535" y="188"/>
                    <a:pt x="532" y="182"/>
                  </a:cubicBezTo>
                  <a:cubicBezTo>
                    <a:pt x="529" y="176"/>
                    <a:pt x="527" y="184"/>
                    <a:pt x="524" y="177"/>
                  </a:cubicBezTo>
                  <a:cubicBezTo>
                    <a:pt x="519" y="171"/>
                    <a:pt x="513" y="174"/>
                    <a:pt x="510" y="171"/>
                  </a:cubicBezTo>
                  <a:cubicBezTo>
                    <a:pt x="507" y="170"/>
                    <a:pt x="498" y="166"/>
                    <a:pt x="495" y="174"/>
                  </a:cubicBezTo>
                  <a:cubicBezTo>
                    <a:pt x="492" y="182"/>
                    <a:pt x="488" y="170"/>
                    <a:pt x="483" y="174"/>
                  </a:cubicBezTo>
                  <a:cubicBezTo>
                    <a:pt x="478" y="180"/>
                    <a:pt x="474" y="180"/>
                    <a:pt x="477" y="177"/>
                  </a:cubicBezTo>
                  <a:cubicBezTo>
                    <a:pt x="481" y="173"/>
                    <a:pt x="480" y="165"/>
                    <a:pt x="475" y="163"/>
                  </a:cubicBezTo>
                  <a:cubicBezTo>
                    <a:pt x="471" y="162"/>
                    <a:pt x="475" y="156"/>
                    <a:pt x="471" y="156"/>
                  </a:cubicBezTo>
                  <a:cubicBezTo>
                    <a:pt x="465" y="154"/>
                    <a:pt x="443" y="157"/>
                    <a:pt x="442" y="163"/>
                  </a:cubicBezTo>
                  <a:cubicBezTo>
                    <a:pt x="442" y="171"/>
                    <a:pt x="433" y="162"/>
                    <a:pt x="439" y="173"/>
                  </a:cubicBezTo>
                  <a:cubicBezTo>
                    <a:pt x="445" y="184"/>
                    <a:pt x="433" y="176"/>
                    <a:pt x="437" y="182"/>
                  </a:cubicBezTo>
                  <a:cubicBezTo>
                    <a:pt x="443" y="190"/>
                    <a:pt x="446" y="182"/>
                    <a:pt x="446" y="188"/>
                  </a:cubicBezTo>
                  <a:cubicBezTo>
                    <a:pt x="448" y="193"/>
                    <a:pt x="428" y="185"/>
                    <a:pt x="433" y="177"/>
                  </a:cubicBezTo>
                  <a:cubicBezTo>
                    <a:pt x="437" y="170"/>
                    <a:pt x="427" y="174"/>
                    <a:pt x="434" y="165"/>
                  </a:cubicBezTo>
                  <a:cubicBezTo>
                    <a:pt x="442" y="156"/>
                    <a:pt x="445" y="157"/>
                    <a:pt x="445" y="154"/>
                  </a:cubicBezTo>
                  <a:cubicBezTo>
                    <a:pt x="445" y="152"/>
                    <a:pt x="428" y="151"/>
                    <a:pt x="418" y="159"/>
                  </a:cubicBezTo>
                  <a:cubicBezTo>
                    <a:pt x="405" y="165"/>
                    <a:pt x="411" y="166"/>
                    <a:pt x="408" y="170"/>
                  </a:cubicBezTo>
                  <a:cubicBezTo>
                    <a:pt x="404" y="173"/>
                    <a:pt x="405" y="176"/>
                    <a:pt x="404" y="184"/>
                  </a:cubicBezTo>
                  <a:cubicBezTo>
                    <a:pt x="402" y="191"/>
                    <a:pt x="404" y="191"/>
                    <a:pt x="414" y="193"/>
                  </a:cubicBezTo>
                  <a:cubicBezTo>
                    <a:pt x="425" y="193"/>
                    <a:pt x="428" y="198"/>
                    <a:pt x="419" y="196"/>
                  </a:cubicBezTo>
                  <a:cubicBezTo>
                    <a:pt x="410" y="196"/>
                    <a:pt x="405" y="196"/>
                    <a:pt x="414" y="204"/>
                  </a:cubicBezTo>
                  <a:cubicBezTo>
                    <a:pt x="422" y="212"/>
                    <a:pt x="428" y="204"/>
                    <a:pt x="433" y="208"/>
                  </a:cubicBezTo>
                  <a:cubicBezTo>
                    <a:pt x="439" y="213"/>
                    <a:pt x="445" y="210"/>
                    <a:pt x="446" y="210"/>
                  </a:cubicBezTo>
                  <a:cubicBezTo>
                    <a:pt x="456" y="213"/>
                    <a:pt x="454" y="208"/>
                    <a:pt x="463" y="213"/>
                  </a:cubicBezTo>
                  <a:cubicBezTo>
                    <a:pt x="471" y="215"/>
                    <a:pt x="468" y="207"/>
                    <a:pt x="474" y="213"/>
                  </a:cubicBezTo>
                  <a:close/>
                  <a:moveTo>
                    <a:pt x="515" y="250"/>
                  </a:moveTo>
                  <a:cubicBezTo>
                    <a:pt x="527" y="249"/>
                    <a:pt x="521" y="244"/>
                    <a:pt x="523" y="238"/>
                  </a:cubicBezTo>
                  <a:cubicBezTo>
                    <a:pt x="524" y="233"/>
                    <a:pt x="510" y="232"/>
                    <a:pt x="507" y="240"/>
                  </a:cubicBezTo>
                  <a:cubicBezTo>
                    <a:pt x="504" y="246"/>
                    <a:pt x="503" y="250"/>
                    <a:pt x="515" y="250"/>
                  </a:cubicBezTo>
                  <a:close/>
                  <a:moveTo>
                    <a:pt x="439" y="302"/>
                  </a:moveTo>
                  <a:cubicBezTo>
                    <a:pt x="439" y="308"/>
                    <a:pt x="445" y="309"/>
                    <a:pt x="448" y="303"/>
                  </a:cubicBezTo>
                  <a:cubicBezTo>
                    <a:pt x="449" y="299"/>
                    <a:pt x="453" y="303"/>
                    <a:pt x="454" y="297"/>
                  </a:cubicBezTo>
                  <a:cubicBezTo>
                    <a:pt x="456" y="292"/>
                    <a:pt x="463" y="294"/>
                    <a:pt x="463" y="297"/>
                  </a:cubicBezTo>
                  <a:cubicBezTo>
                    <a:pt x="465" y="302"/>
                    <a:pt x="466" y="299"/>
                    <a:pt x="472" y="300"/>
                  </a:cubicBezTo>
                  <a:cubicBezTo>
                    <a:pt x="477" y="303"/>
                    <a:pt x="483" y="300"/>
                    <a:pt x="480" y="295"/>
                  </a:cubicBezTo>
                  <a:cubicBezTo>
                    <a:pt x="475" y="291"/>
                    <a:pt x="477" y="295"/>
                    <a:pt x="472" y="294"/>
                  </a:cubicBezTo>
                  <a:cubicBezTo>
                    <a:pt x="468" y="292"/>
                    <a:pt x="471" y="286"/>
                    <a:pt x="463" y="285"/>
                  </a:cubicBezTo>
                  <a:cubicBezTo>
                    <a:pt x="456" y="281"/>
                    <a:pt x="451" y="272"/>
                    <a:pt x="446" y="277"/>
                  </a:cubicBezTo>
                  <a:cubicBezTo>
                    <a:pt x="443" y="280"/>
                    <a:pt x="442" y="268"/>
                    <a:pt x="437" y="269"/>
                  </a:cubicBezTo>
                  <a:cubicBezTo>
                    <a:pt x="434" y="271"/>
                    <a:pt x="431" y="283"/>
                    <a:pt x="433" y="291"/>
                  </a:cubicBezTo>
                  <a:cubicBezTo>
                    <a:pt x="434" y="297"/>
                    <a:pt x="424" y="295"/>
                    <a:pt x="427" y="300"/>
                  </a:cubicBezTo>
                  <a:cubicBezTo>
                    <a:pt x="428" y="303"/>
                    <a:pt x="440" y="297"/>
                    <a:pt x="439" y="302"/>
                  </a:cubicBezTo>
                  <a:close/>
                  <a:moveTo>
                    <a:pt x="453" y="319"/>
                  </a:moveTo>
                  <a:cubicBezTo>
                    <a:pt x="448" y="314"/>
                    <a:pt x="463" y="306"/>
                    <a:pt x="468" y="309"/>
                  </a:cubicBezTo>
                  <a:cubicBezTo>
                    <a:pt x="472" y="311"/>
                    <a:pt x="457" y="323"/>
                    <a:pt x="453" y="319"/>
                  </a:cubicBezTo>
                  <a:close/>
                  <a:moveTo>
                    <a:pt x="480" y="162"/>
                  </a:moveTo>
                  <a:cubicBezTo>
                    <a:pt x="483" y="163"/>
                    <a:pt x="478" y="166"/>
                    <a:pt x="486" y="170"/>
                  </a:cubicBezTo>
                  <a:cubicBezTo>
                    <a:pt x="492" y="171"/>
                    <a:pt x="492" y="166"/>
                    <a:pt x="500" y="168"/>
                  </a:cubicBezTo>
                  <a:cubicBezTo>
                    <a:pt x="507" y="170"/>
                    <a:pt x="516" y="170"/>
                    <a:pt x="513" y="166"/>
                  </a:cubicBezTo>
                  <a:cubicBezTo>
                    <a:pt x="509" y="162"/>
                    <a:pt x="506" y="156"/>
                    <a:pt x="495" y="156"/>
                  </a:cubicBezTo>
                  <a:cubicBezTo>
                    <a:pt x="484" y="157"/>
                    <a:pt x="477" y="151"/>
                    <a:pt x="477" y="157"/>
                  </a:cubicBezTo>
                  <a:cubicBezTo>
                    <a:pt x="477" y="160"/>
                    <a:pt x="475" y="160"/>
                    <a:pt x="480" y="162"/>
                  </a:cubicBezTo>
                  <a:close/>
                  <a:moveTo>
                    <a:pt x="352" y="109"/>
                  </a:moveTo>
                  <a:cubicBezTo>
                    <a:pt x="357" y="114"/>
                    <a:pt x="360" y="112"/>
                    <a:pt x="361" y="115"/>
                  </a:cubicBezTo>
                  <a:cubicBezTo>
                    <a:pt x="361" y="118"/>
                    <a:pt x="369" y="117"/>
                    <a:pt x="375" y="115"/>
                  </a:cubicBezTo>
                  <a:cubicBezTo>
                    <a:pt x="383" y="114"/>
                    <a:pt x="381" y="118"/>
                    <a:pt x="387" y="121"/>
                  </a:cubicBezTo>
                  <a:cubicBezTo>
                    <a:pt x="392" y="125"/>
                    <a:pt x="381" y="129"/>
                    <a:pt x="386" y="132"/>
                  </a:cubicBezTo>
                  <a:cubicBezTo>
                    <a:pt x="390" y="134"/>
                    <a:pt x="386" y="137"/>
                    <a:pt x="390" y="140"/>
                  </a:cubicBezTo>
                  <a:cubicBezTo>
                    <a:pt x="396" y="143"/>
                    <a:pt x="393" y="138"/>
                    <a:pt x="402" y="142"/>
                  </a:cubicBezTo>
                  <a:cubicBezTo>
                    <a:pt x="411" y="146"/>
                    <a:pt x="416" y="135"/>
                    <a:pt x="416" y="140"/>
                  </a:cubicBezTo>
                  <a:cubicBezTo>
                    <a:pt x="414" y="146"/>
                    <a:pt x="421" y="143"/>
                    <a:pt x="440" y="143"/>
                  </a:cubicBezTo>
                  <a:cubicBezTo>
                    <a:pt x="462" y="145"/>
                    <a:pt x="457" y="135"/>
                    <a:pt x="459" y="140"/>
                  </a:cubicBezTo>
                  <a:cubicBezTo>
                    <a:pt x="460" y="145"/>
                    <a:pt x="483" y="145"/>
                    <a:pt x="483" y="140"/>
                  </a:cubicBezTo>
                  <a:cubicBezTo>
                    <a:pt x="483" y="135"/>
                    <a:pt x="492" y="138"/>
                    <a:pt x="486" y="135"/>
                  </a:cubicBezTo>
                  <a:cubicBezTo>
                    <a:pt x="481" y="132"/>
                    <a:pt x="489" y="132"/>
                    <a:pt x="486" y="128"/>
                  </a:cubicBezTo>
                  <a:cubicBezTo>
                    <a:pt x="483" y="123"/>
                    <a:pt x="477" y="126"/>
                    <a:pt x="475" y="123"/>
                  </a:cubicBezTo>
                  <a:cubicBezTo>
                    <a:pt x="472" y="120"/>
                    <a:pt x="463" y="123"/>
                    <a:pt x="448" y="125"/>
                  </a:cubicBezTo>
                  <a:cubicBezTo>
                    <a:pt x="431" y="126"/>
                    <a:pt x="439" y="131"/>
                    <a:pt x="430" y="128"/>
                  </a:cubicBezTo>
                  <a:cubicBezTo>
                    <a:pt x="422" y="125"/>
                    <a:pt x="422" y="131"/>
                    <a:pt x="416" y="126"/>
                  </a:cubicBezTo>
                  <a:cubicBezTo>
                    <a:pt x="411" y="121"/>
                    <a:pt x="414" y="129"/>
                    <a:pt x="411" y="128"/>
                  </a:cubicBezTo>
                  <a:cubicBezTo>
                    <a:pt x="407" y="126"/>
                    <a:pt x="411" y="125"/>
                    <a:pt x="407" y="121"/>
                  </a:cubicBezTo>
                  <a:cubicBezTo>
                    <a:pt x="404" y="117"/>
                    <a:pt x="401" y="121"/>
                    <a:pt x="401" y="118"/>
                  </a:cubicBezTo>
                  <a:cubicBezTo>
                    <a:pt x="399" y="115"/>
                    <a:pt x="411" y="120"/>
                    <a:pt x="410" y="117"/>
                  </a:cubicBezTo>
                  <a:cubicBezTo>
                    <a:pt x="410" y="114"/>
                    <a:pt x="404" y="115"/>
                    <a:pt x="399" y="112"/>
                  </a:cubicBezTo>
                  <a:cubicBezTo>
                    <a:pt x="393" y="109"/>
                    <a:pt x="392" y="109"/>
                    <a:pt x="384" y="111"/>
                  </a:cubicBezTo>
                  <a:cubicBezTo>
                    <a:pt x="378" y="112"/>
                    <a:pt x="376" y="104"/>
                    <a:pt x="372" y="104"/>
                  </a:cubicBezTo>
                  <a:cubicBezTo>
                    <a:pt x="369" y="106"/>
                    <a:pt x="360" y="103"/>
                    <a:pt x="351" y="103"/>
                  </a:cubicBezTo>
                  <a:cubicBezTo>
                    <a:pt x="347" y="103"/>
                    <a:pt x="347" y="106"/>
                    <a:pt x="352" y="109"/>
                  </a:cubicBezTo>
                  <a:close/>
                  <a:moveTo>
                    <a:pt x="357" y="137"/>
                  </a:moveTo>
                  <a:cubicBezTo>
                    <a:pt x="364" y="138"/>
                    <a:pt x="361" y="142"/>
                    <a:pt x="372" y="142"/>
                  </a:cubicBezTo>
                  <a:cubicBezTo>
                    <a:pt x="381" y="142"/>
                    <a:pt x="378" y="134"/>
                    <a:pt x="373" y="129"/>
                  </a:cubicBezTo>
                  <a:cubicBezTo>
                    <a:pt x="367" y="123"/>
                    <a:pt x="360" y="125"/>
                    <a:pt x="355" y="131"/>
                  </a:cubicBezTo>
                  <a:cubicBezTo>
                    <a:pt x="354" y="134"/>
                    <a:pt x="351" y="137"/>
                    <a:pt x="357" y="137"/>
                  </a:cubicBezTo>
                  <a:close/>
                  <a:moveTo>
                    <a:pt x="373" y="177"/>
                  </a:moveTo>
                  <a:cubicBezTo>
                    <a:pt x="373" y="174"/>
                    <a:pt x="378" y="176"/>
                    <a:pt x="375" y="171"/>
                  </a:cubicBezTo>
                  <a:cubicBezTo>
                    <a:pt x="372" y="165"/>
                    <a:pt x="387" y="174"/>
                    <a:pt x="390" y="166"/>
                  </a:cubicBezTo>
                  <a:cubicBezTo>
                    <a:pt x="395" y="159"/>
                    <a:pt x="407" y="154"/>
                    <a:pt x="398" y="151"/>
                  </a:cubicBezTo>
                  <a:cubicBezTo>
                    <a:pt x="390" y="148"/>
                    <a:pt x="390" y="152"/>
                    <a:pt x="386" y="151"/>
                  </a:cubicBezTo>
                  <a:cubicBezTo>
                    <a:pt x="381" y="148"/>
                    <a:pt x="379" y="146"/>
                    <a:pt x="367" y="149"/>
                  </a:cubicBezTo>
                  <a:cubicBezTo>
                    <a:pt x="357" y="151"/>
                    <a:pt x="364" y="154"/>
                    <a:pt x="361" y="154"/>
                  </a:cubicBezTo>
                  <a:cubicBezTo>
                    <a:pt x="358" y="154"/>
                    <a:pt x="358" y="154"/>
                    <a:pt x="358" y="163"/>
                  </a:cubicBezTo>
                  <a:cubicBezTo>
                    <a:pt x="358" y="171"/>
                    <a:pt x="363" y="171"/>
                    <a:pt x="363" y="176"/>
                  </a:cubicBezTo>
                  <a:cubicBezTo>
                    <a:pt x="361" y="182"/>
                    <a:pt x="366" y="177"/>
                    <a:pt x="370" y="180"/>
                  </a:cubicBezTo>
                  <a:cubicBezTo>
                    <a:pt x="372" y="180"/>
                    <a:pt x="372" y="180"/>
                    <a:pt x="373" y="177"/>
                  </a:cubicBezTo>
                  <a:close/>
                  <a:moveTo>
                    <a:pt x="317" y="162"/>
                  </a:moveTo>
                  <a:cubicBezTo>
                    <a:pt x="323" y="163"/>
                    <a:pt x="323" y="168"/>
                    <a:pt x="319" y="170"/>
                  </a:cubicBezTo>
                  <a:cubicBezTo>
                    <a:pt x="312" y="173"/>
                    <a:pt x="308" y="160"/>
                    <a:pt x="303" y="166"/>
                  </a:cubicBezTo>
                  <a:cubicBezTo>
                    <a:pt x="300" y="170"/>
                    <a:pt x="308" y="176"/>
                    <a:pt x="317" y="179"/>
                  </a:cubicBezTo>
                  <a:cubicBezTo>
                    <a:pt x="328" y="182"/>
                    <a:pt x="329" y="191"/>
                    <a:pt x="335" y="191"/>
                  </a:cubicBezTo>
                  <a:cubicBezTo>
                    <a:pt x="341" y="193"/>
                    <a:pt x="337" y="185"/>
                    <a:pt x="341" y="187"/>
                  </a:cubicBezTo>
                  <a:cubicBezTo>
                    <a:pt x="344" y="188"/>
                    <a:pt x="352" y="185"/>
                    <a:pt x="352" y="179"/>
                  </a:cubicBezTo>
                  <a:cubicBezTo>
                    <a:pt x="352" y="174"/>
                    <a:pt x="355" y="177"/>
                    <a:pt x="354" y="171"/>
                  </a:cubicBezTo>
                  <a:cubicBezTo>
                    <a:pt x="352" y="166"/>
                    <a:pt x="351" y="174"/>
                    <a:pt x="347" y="168"/>
                  </a:cubicBezTo>
                  <a:cubicBezTo>
                    <a:pt x="343" y="163"/>
                    <a:pt x="335" y="163"/>
                    <a:pt x="344" y="162"/>
                  </a:cubicBezTo>
                  <a:cubicBezTo>
                    <a:pt x="352" y="160"/>
                    <a:pt x="341" y="159"/>
                    <a:pt x="347" y="157"/>
                  </a:cubicBezTo>
                  <a:cubicBezTo>
                    <a:pt x="352" y="154"/>
                    <a:pt x="346" y="151"/>
                    <a:pt x="338" y="154"/>
                  </a:cubicBezTo>
                  <a:cubicBezTo>
                    <a:pt x="331" y="157"/>
                    <a:pt x="326" y="149"/>
                    <a:pt x="320" y="152"/>
                  </a:cubicBezTo>
                  <a:cubicBezTo>
                    <a:pt x="314" y="156"/>
                    <a:pt x="308" y="157"/>
                    <a:pt x="316" y="160"/>
                  </a:cubicBezTo>
                  <a:cubicBezTo>
                    <a:pt x="317" y="162"/>
                    <a:pt x="317" y="162"/>
                    <a:pt x="317" y="162"/>
                  </a:cubicBezTo>
                  <a:close/>
                  <a:moveTo>
                    <a:pt x="341" y="230"/>
                  </a:moveTo>
                  <a:cubicBezTo>
                    <a:pt x="347" y="230"/>
                    <a:pt x="351" y="235"/>
                    <a:pt x="355" y="232"/>
                  </a:cubicBezTo>
                  <a:cubicBezTo>
                    <a:pt x="360" y="227"/>
                    <a:pt x="360" y="232"/>
                    <a:pt x="363" y="229"/>
                  </a:cubicBezTo>
                  <a:cubicBezTo>
                    <a:pt x="364" y="224"/>
                    <a:pt x="360" y="229"/>
                    <a:pt x="357" y="224"/>
                  </a:cubicBezTo>
                  <a:cubicBezTo>
                    <a:pt x="354" y="218"/>
                    <a:pt x="354" y="222"/>
                    <a:pt x="347" y="216"/>
                  </a:cubicBezTo>
                  <a:cubicBezTo>
                    <a:pt x="341" y="210"/>
                    <a:pt x="340" y="212"/>
                    <a:pt x="335" y="219"/>
                  </a:cubicBezTo>
                  <a:cubicBezTo>
                    <a:pt x="331" y="226"/>
                    <a:pt x="325" y="221"/>
                    <a:pt x="329" y="226"/>
                  </a:cubicBezTo>
                  <a:cubicBezTo>
                    <a:pt x="331" y="229"/>
                    <a:pt x="335" y="229"/>
                    <a:pt x="341" y="230"/>
                  </a:cubicBezTo>
                  <a:close/>
                  <a:moveTo>
                    <a:pt x="326" y="81"/>
                  </a:moveTo>
                  <a:cubicBezTo>
                    <a:pt x="331" y="79"/>
                    <a:pt x="331" y="75"/>
                    <a:pt x="322" y="75"/>
                  </a:cubicBezTo>
                  <a:cubicBezTo>
                    <a:pt x="312" y="73"/>
                    <a:pt x="320" y="73"/>
                    <a:pt x="312" y="70"/>
                  </a:cubicBezTo>
                  <a:cubicBezTo>
                    <a:pt x="305" y="67"/>
                    <a:pt x="306" y="75"/>
                    <a:pt x="303" y="70"/>
                  </a:cubicBezTo>
                  <a:cubicBezTo>
                    <a:pt x="302" y="65"/>
                    <a:pt x="282" y="61"/>
                    <a:pt x="280" y="68"/>
                  </a:cubicBezTo>
                  <a:cubicBezTo>
                    <a:pt x="279" y="75"/>
                    <a:pt x="287" y="67"/>
                    <a:pt x="287" y="73"/>
                  </a:cubicBezTo>
                  <a:cubicBezTo>
                    <a:pt x="285" y="78"/>
                    <a:pt x="290" y="70"/>
                    <a:pt x="293" y="75"/>
                  </a:cubicBezTo>
                  <a:cubicBezTo>
                    <a:pt x="297" y="81"/>
                    <a:pt x="290" y="78"/>
                    <a:pt x="285" y="79"/>
                  </a:cubicBezTo>
                  <a:cubicBezTo>
                    <a:pt x="284" y="79"/>
                    <a:pt x="285" y="86"/>
                    <a:pt x="296" y="82"/>
                  </a:cubicBezTo>
                  <a:cubicBezTo>
                    <a:pt x="308" y="79"/>
                    <a:pt x="297" y="84"/>
                    <a:pt x="309" y="82"/>
                  </a:cubicBezTo>
                  <a:cubicBezTo>
                    <a:pt x="320" y="81"/>
                    <a:pt x="312" y="93"/>
                    <a:pt x="328" y="90"/>
                  </a:cubicBezTo>
                  <a:cubicBezTo>
                    <a:pt x="340" y="89"/>
                    <a:pt x="323" y="81"/>
                    <a:pt x="326" y="81"/>
                  </a:cubicBezTo>
                  <a:close/>
                  <a:moveTo>
                    <a:pt x="418" y="114"/>
                  </a:moveTo>
                  <a:cubicBezTo>
                    <a:pt x="421" y="117"/>
                    <a:pt x="427" y="114"/>
                    <a:pt x="430" y="112"/>
                  </a:cubicBezTo>
                  <a:cubicBezTo>
                    <a:pt x="433" y="111"/>
                    <a:pt x="434" y="115"/>
                    <a:pt x="443" y="115"/>
                  </a:cubicBezTo>
                  <a:cubicBezTo>
                    <a:pt x="453" y="115"/>
                    <a:pt x="446" y="111"/>
                    <a:pt x="456" y="114"/>
                  </a:cubicBezTo>
                  <a:cubicBezTo>
                    <a:pt x="466" y="117"/>
                    <a:pt x="478" y="107"/>
                    <a:pt x="477" y="114"/>
                  </a:cubicBezTo>
                  <a:cubicBezTo>
                    <a:pt x="474" y="120"/>
                    <a:pt x="484" y="117"/>
                    <a:pt x="491" y="114"/>
                  </a:cubicBezTo>
                  <a:cubicBezTo>
                    <a:pt x="495" y="111"/>
                    <a:pt x="500" y="115"/>
                    <a:pt x="501" y="107"/>
                  </a:cubicBezTo>
                  <a:cubicBezTo>
                    <a:pt x="501" y="101"/>
                    <a:pt x="491" y="107"/>
                    <a:pt x="491" y="103"/>
                  </a:cubicBezTo>
                  <a:cubicBezTo>
                    <a:pt x="491" y="98"/>
                    <a:pt x="494" y="100"/>
                    <a:pt x="498" y="96"/>
                  </a:cubicBezTo>
                  <a:cubicBezTo>
                    <a:pt x="504" y="93"/>
                    <a:pt x="491" y="86"/>
                    <a:pt x="504" y="89"/>
                  </a:cubicBezTo>
                  <a:cubicBezTo>
                    <a:pt x="515" y="90"/>
                    <a:pt x="524" y="84"/>
                    <a:pt x="521" y="81"/>
                  </a:cubicBezTo>
                  <a:cubicBezTo>
                    <a:pt x="518" y="78"/>
                    <a:pt x="532" y="78"/>
                    <a:pt x="519" y="73"/>
                  </a:cubicBezTo>
                  <a:cubicBezTo>
                    <a:pt x="509" y="67"/>
                    <a:pt x="529" y="75"/>
                    <a:pt x="527" y="70"/>
                  </a:cubicBezTo>
                  <a:cubicBezTo>
                    <a:pt x="524" y="65"/>
                    <a:pt x="521" y="67"/>
                    <a:pt x="516" y="67"/>
                  </a:cubicBezTo>
                  <a:cubicBezTo>
                    <a:pt x="510" y="67"/>
                    <a:pt x="501" y="68"/>
                    <a:pt x="504" y="65"/>
                  </a:cubicBezTo>
                  <a:cubicBezTo>
                    <a:pt x="507" y="64"/>
                    <a:pt x="526" y="64"/>
                    <a:pt x="533" y="62"/>
                  </a:cubicBezTo>
                  <a:cubicBezTo>
                    <a:pt x="542" y="62"/>
                    <a:pt x="535" y="56"/>
                    <a:pt x="539" y="59"/>
                  </a:cubicBezTo>
                  <a:cubicBezTo>
                    <a:pt x="544" y="61"/>
                    <a:pt x="551" y="61"/>
                    <a:pt x="556" y="56"/>
                  </a:cubicBezTo>
                  <a:cubicBezTo>
                    <a:pt x="561" y="50"/>
                    <a:pt x="571" y="45"/>
                    <a:pt x="591" y="37"/>
                  </a:cubicBezTo>
                  <a:cubicBezTo>
                    <a:pt x="611" y="30"/>
                    <a:pt x="611" y="28"/>
                    <a:pt x="594" y="30"/>
                  </a:cubicBezTo>
                  <a:cubicBezTo>
                    <a:pt x="579" y="31"/>
                    <a:pt x="591" y="28"/>
                    <a:pt x="600" y="25"/>
                  </a:cubicBezTo>
                  <a:cubicBezTo>
                    <a:pt x="611" y="23"/>
                    <a:pt x="634" y="19"/>
                    <a:pt x="634" y="16"/>
                  </a:cubicBezTo>
                  <a:cubicBezTo>
                    <a:pt x="634" y="11"/>
                    <a:pt x="617" y="14"/>
                    <a:pt x="617" y="9"/>
                  </a:cubicBezTo>
                  <a:cubicBezTo>
                    <a:pt x="618" y="6"/>
                    <a:pt x="605" y="5"/>
                    <a:pt x="602" y="5"/>
                  </a:cubicBezTo>
                  <a:cubicBezTo>
                    <a:pt x="597" y="6"/>
                    <a:pt x="597" y="5"/>
                    <a:pt x="591" y="8"/>
                  </a:cubicBezTo>
                  <a:cubicBezTo>
                    <a:pt x="583" y="11"/>
                    <a:pt x="571" y="9"/>
                    <a:pt x="579" y="8"/>
                  </a:cubicBezTo>
                  <a:cubicBezTo>
                    <a:pt x="585" y="8"/>
                    <a:pt x="594" y="5"/>
                    <a:pt x="583" y="5"/>
                  </a:cubicBezTo>
                  <a:cubicBezTo>
                    <a:pt x="571" y="5"/>
                    <a:pt x="568" y="0"/>
                    <a:pt x="559" y="2"/>
                  </a:cubicBezTo>
                  <a:cubicBezTo>
                    <a:pt x="550" y="3"/>
                    <a:pt x="548" y="0"/>
                    <a:pt x="539" y="3"/>
                  </a:cubicBezTo>
                  <a:cubicBezTo>
                    <a:pt x="532" y="6"/>
                    <a:pt x="523" y="0"/>
                    <a:pt x="503" y="5"/>
                  </a:cubicBezTo>
                  <a:cubicBezTo>
                    <a:pt x="494" y="8"/>
                    <a:pt x="488" y="2"/>
                    <a:pt x="481" y="5"/>
                  </a:cubicBezTo>
                  <a:cubicBezTo>
                    <a:pt x="475" y="8"/>
                    <a:pt x="468" y="3"/>
                    <a:pt x="474" y="8"/>
                  </a:cubicBezTo>
                  <a:cubicBezTo>
                    <a:pt x="480" y="14"/>
                    <a:pt x="466" y="6"/>
                    <a:pt x="465" y="11"/>
                  </a:cubicBezTo>
                  <a:cubicBezTo>
                    <a:pt x="463" y="16"/>
                    <a:pt x="460" y="16"/>
                    <a:pt x="451" y="14"/>
                  </a:cubicBezTo>
                  <a:cubicBezTo>
                    <a:pt x="442" y="14"/>
                    <a:pt x="453" y="13"/>
                    <a:pt x="442" y="11"/>
                  </a:cubicBezTo>
                  <a:cubicBezTo>
                    <a:pt x="431" y="11"/>
                    <a:pt x="446" y="16"/>
                    <a:pt x="434" y="16"/>
                  </a:cubicBezTo>
                  <a:cubicBezTo>
                    <a:pt x="422" y="17"/>
                    <a:pt x="445" y="19"/>
                    <a:pt x="439" y="20"/>
                  </a:cubicBezTo>
                  <a:cubicBezTo>
                    <a:pt x="433" y="22"/>
                    <a:pt x="430" y="17"/>
                    <a:pt x="419" y="19"/>
                  </a:cubicBezTo>
                  <a:cubicBezTo>
                    <a:pt x="408" y="20"/>
                    <a:pt x="413" y="23"/>
                    <a:pt x="405" y="22"/>
                  </a:cubicBezTo>
                  <a:cubicBezTo>
                    <a:pt x="398" y="20"/>
                    <a:pt x="389" y="25"/>
                    <a:pt x="390" y="28"/>
                  </a:cubicBezTo>
                  <a:cubicBezTo>
                    <a:pt x="393" y="33"/>
                    <a:pt x="395" y="28"/>
                    <a:pt x="399" y="31"/>
                  </a:cubicBezTo>
                  <a:cubicBezTo>
                    <a:pt x="402" y="33"/>
                    <a:pt x="408" y="30"/>
                    <a:pt x="405" y="33"/>
                  </a:cubicBezTo>
                  <a:cubicBezTo>
                    <a:pt x="401" y="36"/>
                    <a:pt x="401" y="39"/>
                    <a:pt x="408" y="41"/>
                  </a:cubicBezTo>
                  <a:cubicBezTo>
                    <a:pt x="416" y="42"/>
                    <a:pt x="421" y="47"/>
                    <a:pt x="428" y="42"/>
                  </a:cubicBezTo>
                  <a:cubicBezTo>
                    <a:pt x="436" y="37"/>
                    <a:pt x="445" y="37"/>
                    <a:pt x="439" y="39"/>
                  </a:cubicBezTo>
                  <a:cubicBezTo>
                    <a:pt x="433" y="41"/>
                    <a:pt x="421" y="45"/>
                    <a:pt x="440" y="47"/>
                  </a:cubicBezTo>
                  <a:cubicBezTo>
                    <a:pt x="459" y="48"/>
                    <a:pt x="453" y="41"/>
                    <a:pt x="459" y="44"/>
                  </a:cubicBezTo>
                  <a:cubicBezTo>
                    <a:pt x="463" y="47"/>
                    <a:pt x="480" y="44"/>
                    <a:pt x="492" y="36"/>
                  </a:cubicBezTo>
                  <a:cubicBezTo>
                    <a:pt x="506" y="30"/>
                    <a:pt x="488" y="39"/>
                    <a:pt x="500" y="41"/>
                  </a:cubicBezTo>
                  <a:cubicBezTo>
                    <a:pt x="512" y="41"/>
                    <a:pt x="501" y="42"/>
                    <a:pt x="478" y="47"/>
                  </a:cubicBezTo>
                  <a:cubicBezTo>
                    <a:pt x="457" y="51"/>
                    <a:pt x="457" y="48"/>
                    <a:pt x="466" y="54"/>
                  </a:cubicBezTo>
                  <a:cubicBezTo>
                    <a:pt x="474" y="61"/>
                    <a:pt x="484" y="61"/>
                    <a:pt x="475" y="62"/>
                  </a:cubicBezTo>
                  <a:cubicBezTo>
                    <a:pt x="468" y="64"/>
                    <a:pt x="468" y="58"/>
                    <a:pt x="460" y="53"/>
                  </a:cubicBezTo>
                  <a:cubicBezTo>
                    <a:pt x="453" y="50"/>
                    <a:pt x="431" y="47"/>
                    <a:pt x="431" y="53"/>
                  </a:cubicBezTo>
                  <a:cubicBezTo>
                    <a:pt x="431" y="58"/>
                    <a:pt x="431" y="58"/>
                    <a:pt x="439" y="59"/>
                  </a:cubicBezTo>
                  <a:cubicBezTo>
                    <a:pt x="446" y="62"/>
                    <a:pt x="453" y="68"/>
                    <a:pt x="448" y="68"/>
                  </a:cubicBezTo>
                  <a:cubicBezTo>
                    <a:pt x="445" y="70"/>
                    <a:pt x="445" y="72"/>
                    <a:pt x="453" y="73"/>
                  </a:cubicBezTo>
                  <a:cubicBezTo>
                    <a:pt x="462" y="73"/>
                    <a:pt x="465" y="76"/>
                    <a:pt x="457" y="75"/>
                  </a:cubicBezTo>
                  <a:cubicBezTo>
                    <a:pt x="448" y="73"/>
                    <a:pt x="430" y="75"/>
                    <a:pt x="427" y="78"/>
                  </a:cubicBezTo>
                  <a:cubicBezTo>
                    <a:pt x="422" y="81"/>
                    <a:pt x="421" y="87"/>
                    <a:pt x="428" y="86"/>
                  </a:cubicBezTo>
                  <a:cubicBezTo>
                    <a:pt x="436" y="84"/>
                    <a:pt x="431" y="87"/>
                    <a:pt x="439" y="86"/>
                  </a:cubicBezTo>
                  <a:cubicBezTo>
                    <a:pt x="445" y="84"/>
                    <a:pt x="437" y="87"/>
                    <a:pt x="442" y="93"/>
                  </a:cubicBezTo>
                  <a:cubicBezTo>
                    <a:pt x="446" y="100"/>
                    <a:pt x="457" y="93"/>
                    <a:pt x="462" y="87"/>
                  </a:cubicBezTo>
                  <a:cubicBezTo>
                    <a:pt x="466" y="82"/>
                    <a:pt x="457" y="100"/>
                    <a:pt x="446" y="100"/>
                  </a:cubicBezTo>
                  <a:cubicBezTo>
                    <a:pt x="437" y="98"/>
                    <a:pt x="437" y="89"/>
                    <a:pt x="427" y="89"/>
                  </a:cubicBezTo>
                  <a:cubicBezTo>
                    <a:pt x="418" y="89"/>
                    <a:pt x="416" y="90"/>
                    <a:pt x="419" y="95"/>
                  </a:cubicBezTo>
                  <a:cubicBezTo>
                    <a:pt x="424" y="98"/>
                    <a:pt x="431" y="103"/>
                    <a:pt x="422" y="103"/>
                  </a:cubicBezTo>
                  <a:cubicBezTo>
                    <a:pt x="411" y="103"/>
                    <a:pt x="404" y="107"/>
                    <a:pt x="408" y="112"/>
                  </a:cubicBezTo>
                  <a:cubicBezTo>
                    <a:pt x="411" y="114"/>
                    <a:pt x="413" y="111"/>
                    <a:pt x="418" y="114"/>
                  </a:cubicBezTo>
                  <a:close/>
                  <a:moveTo>
                    <a:pt x="369" y="37"/>
                  </a:moveTo>
                  <a:cubicBezTo>
                    <a:pt x="364" y="37"/>
                    <a:pt x="363" y="37"/>
                    <a:pt x="361" y="42"/>
                  </a:cubicBezTo>
                  <a:cubicBezTo>
                    <a:pt x="360" y="45"/>
                    <a:pt x="357" y="44"/>
                    <a:pt x="354" y="48"/>
                  </a:cubicBezTo>
                  <a:cubicBezTo>
                    <a:pt x="351" y="53"/>
                    <a:pt x="369" y="51"/>
                    <a:pt x="367" y="53"/>
                  </a:cubicBezTo>
                  <a:cubicBezTo>
                    <a:pt x="366" y="58"/>
                    <a:pt x="351" y="50"/>
                    <a:pt x="351" y="54"/>
                  </a:cubicBezTo>
                  <a:cubicBezTo>
                    <a:pt x="349" y="58"/>
                    <a:pt x="354" y="59"/>
                    <a:pt x="361" y="65"/>
                  </a:cubicBezTo>
                  <a:cubicBezTo>
                    <a:pt x="367" y="70"/>
                    <a:pt x="373" y="62"/>
                    <a:pt x="372" y="65"/>
                  </a:cubicBezTo>
                  <a:cubicBezTo>
                    <a:pt x="369" y="70"/>
                    <a:pt x="387" y="62"/>
                    <a:pt x="384" y="65"/>
                  </a:cubicBezTo>
                  <a:cubicBezTo>
                    <a:pt x="383" y="70"/>
                    <a:pt x="367" y="70"/>
                    <a:pt x="372" y="73"/>
                  </a:cubicBezTo>
                  <a:cubicBezTo>
                    <a:pt x="375" y="75"/>
                    <a:pt x="378" y="79"/>
                    <a:pt x="383" y="82"/>
                  </a:cubicBezTo>
                  <a:cubicBezTo>
                    <a:pt x="389" y="84"/>
                    <a:pt x="401" y="89"/>
                    <a:pt x="401" y="84"/>
                  </a:cubicBezTo>
                  <a:cubicBezTo>
                    <a:pt x="401" y="79"/>
                    <a:pt x="408" y="87"/>
                    <a:pt x="407" y="82"/>
                  </a:cubicBezTo>
                  <a:cubicBezTo>
                    <a:pt x="404" y="76"/>
                    <a:pt x="407" y="79"/>
                    <a:pt x="411" y="84"/>
                  </a:cubicBezTo>
                  <a:cubicBezTo>
                    <a:pt x="416" y="89"/>
                    <a:pt x="413" y="78"/>
                    <a:pt x="416" y="79"/>
                  </a:cubicBezTo>
                  <a:cubicBezTo>
                    <a:pt x="421" y="79"/>
                    <a:pt x="425" y="75"/>
                    <a:pt x="431" y="72"/>
                  </a:cubicBezTo>
                  <a:cubicBezTo>
                    <a:pt x="437" y="68"/>
                    <a:pt x="448" y="67"/>
                    <a:pt x="443" y="65"/>
                  </a:cubicBezTo>
                  <a:cubicBezTo>
                    <a:pt x="437" y="62"/>
                    <a:pt x="439" y="59"/>
                    <a:pt x="428" y="61"/>
                  </a:cubicBezTo>
                  <a:cubicBezTo>
                    <a:pt x="419" y="64"/>
                    <a:pt x="434" y="59"/>
                    <a:pt x="427" y="54"/>
                  </a:cubicBezTo>
                  <a:cubicBezTo>
                    <a:pt x="421" y="51"/>
                    <a:pt x="428" y="48"/>
                    <a:pt x="419" y="47"/>
                  </a:cubicBezTo>
                  <a:cubicBezTo>
                    <a:pt x="410" y="47"/>
                    <a:pt x="418" y="54"/>
                    <a:pt x="413" y="51"/>
                  </a:cubicBezTo>
                  <a:cubicBezTo>
                    <a:pt x="407" y="50"/>
                    <a:pt x="414" y="47"/>
                    <a:pt x="405" y="45"/>
                  </a:cubicBezTo>
                  <a:cubicBezTo>
                    <a:pt x="396" y="45"/>
                    <a:pt x="389" y="31"/>
                    <a:pt x="373" y="31"/>
                  </a:cubicBezTo>
                  <a:cubicBezTo>
                    <a:pt x="363" y="33"/>
                    <a:pt x="379" y="37"/>
                    <a:pt x="369" y="37"/>
                  </a:cubicBezTo>
                  <a:close/>
                  <a:moveTo>
                    <a:pt x="344" y="84"/>
                  </a:moveTo>
                  <a:cubicBezTo>
                    <a:pt x="351" y="86"/>
                    <a:pt x="338" y="87"/>
                    <a:pt x="344" y="87"/>
                  </a:cubicBezTo>
                  <a:cubicBezTo>
                    <a:pt x="351" y="89"/>
                    <a:pt x="344" y="93"/>
                    <a:pt x="351" y="90"/>
                  </a:cubicBezTo>
                  <a:cubicBezTo>
                    <a:pt x="357" y="89"/>
                    <a:pt x="366" y="89"/>
                    <a:pt x="364" y="86"/>
                  </a:cubicBezTo>
                  <a:cubicBezTo>
                    <a:pt x="361" y="82"/>
                    <a:pt x="370" y="82"/>
                    <a:pt x="364" y="81"/>
                  </a:cubicBezTo>
                  <a:cubicBezTo>
                    <a:pt x="357" y="78"/>
                    <a:pt x="358" y="81"/>
                    <a:pt x="352" y="76"/>
                  </a:cubicBezTo>
                  <a:cubicBezTo>
                    <a:pt x="346" y="73"/>
                    <a:pt x="335" y="73"/>
                    <a:pt x="338" y="76"/>
                  </a:cubicBezTo>
                  <a:cubicBezTo>
                    <a:pt x="340" y="81"/>
                    <a:pt x="332" y="79"/>
                    <a:pt x="338" y="82"/>
                  </a:cubicBezTo>
                  <a:cubicBezTo>
                    <a:pt x="341" y="82"/>
                    <a:pt x="338" y="82"/>
                    <a:pt x="344" y="84"/>
                  </a:cubicBezTo>
                  <a:close/>
                  <a:moveTo>
                    <a:pt x="329" y="58"/>
                  </a:moveTo>
                  <a:cubicBezTo>
                    <a:pt x="332" y="61"/>
                    <a:pt x="335" y="61"/>
                    <a:pt x="335" y="56"/>
                  </a:cubicBezTo>
                  <a:cubicBezTo>
                    <a:pt x="334" y="51"/>
                    <a:pt x="323" y="50"/>
                    <a:pt x="323" y="54"/>
                  </a:cubicBezTo>
                  <a:cubicBezTo>
                    <a:pt x="325" y="58"/>
                    <a:pt x="326" y="56"/>
                    <a:pt x="329" y="58"/>
                  </a:cubicBezTo>
                  <a:close/>
                  <a:moveTo>
                    <a:pt x="238" y="142"/>
                  </a:moveTo>
                  <a:cubicBezTo>
                    <a:pt x="245" y="138"/>
                    <a:pt x="250" y="134"/>
                    <a:pt x="256" y="135"/>
                  </a:cubicBezTo>
                  <a:cubicBezTo>
                    <a:pt x="262" y="138"/>
                    <a:pt x="259" y="134"/>
                    <a:pt x="265" y="135"/>
                  </a:cubicBezTo>
                  <a:cubicBezTo>
                    <a:pt x="271" y="137"/>
                    <a:pt x="276" y="135"/>
                    <a:pt x="282" y="128"/>
                  </a:cubicBezTo>
                  <a:cubicBezTo>
                    <a:pt x="288" y="120"/>
                    <a:pt x="274" y="118"/>
                    <a:pt x="270" y="120"/>
                  </a:cubicBezTo>
                  <a:cubicBezTo>
                    <a:pt x="267" y="121"/>
                    <a:pt x="262" y="125"/>
                    <a:pt x="264" y="121"/>
                  </a:cubicBezTo>
                  <a:cubicBezTo>
                    <a:pt x="265" y="117"/>
                    <a:pt x="258" y="120"/>
                    <a:pt x="261" y="117"/>
                  </a:cubicBezTo>
                  <a:cubicBezTo>
                    <a:pt x="264" y="114"/>
                    <a:pt x="258" y="117"/>
                    <a:pt x="258" y="109"/>
                  </a:cubicBezTo>
                  <a:cubicBezTo>
                    <a:pt x="258" y="103"/>
                    <a:pt x="252" y="107"/>
                    <a:pt x="244" y="112"/>
                  </a:cubicBezTo>
                  <a:cubicBezTo>
                    <a:pt x="236" y="117"/>
                    <a:pt x="255" y="117"/>
                    <a:pt x="249" y="120"/>
                  </a:cubicBezTo>
                  <a:cubicBezTo>
                    <a:pt x="242" y="125"/>
                    <a:pt x="256" y="123"/>
                    <a:pt x="255" y="126"/>
                  </a:cubicBezTo>
                  <a:cubicBezTo>
                    <a:pt x="253" y="131"/>
                    <a:pt x="249" y="125"/>
                    <a:pt x="241" y="126"/>
                  </a:cubicBezTo>
                  <a:cubicBezTo>
                    <a:pt x="232" y="128"/>
                    <a:pt x="239" y="126"/>
                    <a:pt x="229" y="118"/>
                  </a:cubicBezTo>
                  <a:cubicBezTo>
                    <a:pt x="217" y="111"/>
                    <a:pt x="217" y="121"/>
                    <a:pt x="213" y="115"/>
                  </a:cubicBezTo>
                  <a:cubicBezTo>
                    <a:pt x="210" y="109"/>
                    <a:pt x="206" y="112"/>
                    <a:pt x="197" y="117"/>
                  </a:cubicBezTo>
                  <a:cubicBezTo>
                    <a:pt x="188" y="120"/>
                    <a:pt x="198" y="117"/>
                    <a:pt x="191" y="123"/>
                  </a:cubicBezTo>
                  <a:cubicBezTo>
                    <a:pt x="185" y="128"/>
                    <a:pt x="194" y="125"/>
                    <a:pt x="188" y="128"/>
                  </a:cubicBezTo>
                  <a:cubicBezTo>
                    <a:pt x="182" y="132"/>
                    <a:pt x="188" y="132"/>
                    <a:pt x="195" y="135"/>
                  </a:cubicBezTo>
                  <a:cubicBezTo>
                    <a:pt x="203" y="137"/>
                    <a:pt x="203" y="132"/>
                    <a:pt x="204" y="134"/>
                  </a:cubicBezTo>
                  <a:cubicBezTo>
                    <a:pt x="206" y="137"/>
                    <a:pt x="209" y="138"/>
                    <a:pt x="212" y="134"/>
                  </a:cubicBezTo>
                  <a:cubicBezTo>
                    <a:pt x="215" y="129"/>
                    <a:pt x="217" y="129"/>
                    <a:pt x="215" y="132"/>
                  </a:cubicBezTo>
                  <a:cubicBezTo>
                    <a:pt x="213" y="135"/>
                    <a:pt x="218" y="135"/>
                    <a:pt x="230" y="132"/>
                  </a:cubicBezTo>
                  <a:cubicBezTo>
                    <a:pt x="242" y="131"/>
                    <a:pt x="236" y="135"/>
                    <a:pt x="227" y="135"/>
                  </a:cubicBezTo>
                  <a:cubicBezTo>
                    <a:pt x="218" y="137"/>
                    <a:pt x="204" y="140"/>
                    <a:pt x="215" y="143"/>
                  </a:cubicBezTo>
                  <a:cubicBezTo>
                    <a:pt x="221" y="146"/>
                    <a:pt x="229" y="143"/>
                    <a:pt x="238" y="142"/>
                  </a:cubicBezTo>
                  <a:close/>
                  <a:moveTo>
                    <a:pt x="288" y="96"/>
                  </a:moveTo>
                  <a:cubicBezTo>
                    <a:pt x="284" y="92"/>
                    <a:pt x="276" y="90"/>
                    <a:pt x="277" y="93"/>
                  </a:cubicBezTo>
                  <a:cubicBezTo>
                    <a:pt x="279" y="96"/>
                    <a:pt x="280" y="103"/>
                    <a:pt x="288" y="103"/>
                  </a:cubicBezTo>
                  <a:cubicBezTo>
                    <a:pt x="291" y="101"/>
                    <a:pt x="293" y="101"/>
                    <a:pt x="288" y="96"/>
                  </a:cubicBezTo>
                  <a:close/>
                  <a:moveTo>
                    <a:pt x="192" y="111"/>
                  </a:moveTo>
                  <a:cubicBezTo>
                    <a:pt x="198" y="111"/>
                    <a:pt x="204" y="107"/>
                    <a:pt x="197" y="104"/>
                  </a:cubicBezTo>
                  <a:cubicBezTo>
                    <a:pt x="191" y="100"/>
                    <a:pt x="207" y="100"/>
                    <a:pt x="198" y="96"/>
                  </a:cubicBezTo>
                  <a:cubicBezTo>
                    <a:pt x="192" y="93"/>
                    <a:pt x="191" y="95"/>
                    <a:pt x="189" y="98"/>
                  </a:cubicBezTo>
                  <a:cubicBezTo>
                    <a:pt x="188" y="101"/>
                    <a:pt x="180" y="92"/>
                    <a:pt x="168" y="103"/>
                  </a:cubicBezTo>
                  <a:cubicBezTo>
                    <a:pt x="157" y="111"/>
                    <a:pt x="162" y="106"/>
                    <a:pt x="156" y="111"/>
                  </a:cubicBezTo>
                  <a:cubicBezTo>
                    <a:pt x="150" y="117"/>
                    <a:pt x="150" y="109"/>
                    <a:pt x="145" y="115"/>
                  </a:cubicBezTo>
                  <a:cubicBezTo>
                    <a:pt x="139" y="120"/>
                    <a:pt x="147" y="117"/>
                    <a:pt x="145" y="120"/>
                  </a:cubicBezTo>
                  <a:cubicBezTo>
                    <a:pt x="143" y="121"/>
                    <a:pt x="147" y="121"/>
                    <a:pt x="150" y="120"/>
                  </a:cubicBezTo>
                  <a:cubicBezTo>
                    <a:pt x="153" y="117"/>
                    <a:pt x="153" y="121"/>
                    <a:pt x="157" y="120"/>
                  </a:cubicBezTo>
                  <a:cubicBezTo>
                    <a:pt x="160" y="120"/>
                    <a:pt x="159" y="115"/>
                    <a:pt x="162" y="120"/>
                  </a:cubicBezTo>
                  <a:cubicBezTo>
                    <a:pt x="163" y="125"/>
                    <a:pt x="169" y="125"/>
                    <a:pt x="169" y="118"/>
                  </a:cubicBezTo>
                  <a:cubicBezTo>
                    <a:pt x="169" y="112"/>
                    <a:pt x="171" y="125"/>
                    <a:pt x="177" y="114"/>
                  </a:cubicBezTo>
                  <a:cubicBezTo>
                    <a:pt x="180" y="107"/>
                    <a:pt x="175" y="111"/>
                    <a:pt x="182" y="107"/>
                  </a:cubicBezTo>
                  <a:cubicBezTo>
                    <a:pt x="188" y="104"/>
                    <a:pt x="178" y="114"/>
                    <a:pt x="186" y="115"/>
                  </a:cubicBezTo>
                  <a:cubicBezTo>
                    <a:pt x="195" y="117"/>
                    <a:pt x="188" y="111"/>
                    <a:pt x="192" y="111"/>
                  </a:cubicBezTo>
                  <a:close/>
                  <a:moveTo>
                    <a:pt x="232" y="82"/>
                  </a:moveTo>
                  <a:cubicBezTo>
                    <a:pt x="236" y="84"/>
                    <a:pt x="232" y="82"/>
                    <a:pt x="241" y="82"/>
                  </a:cubicBezTo>
                  <a:cubicBezTo>
                    <a:pt x="250" y="84"/>
                    <a:pt x="256" y="81"/>
                    <a:pt x="247" y="78"/>
                  </a:cubicBezTo>
                  <a:cubicBezTo>
                    <a:pt x="236" y="73"/>
                    <a:pt x="236" y="78"/>
                    <a:pt x="227" y="79"/>
                  </a:cubicBezTo>
                  <a:cubicBezTo>
                    <a:pt x="218" y="81"/>
                    <a:pt x="218" y="84"/>
                    <a:pt x="224" y="82"/>
                  </a:cubicBezTo>
                  <a:cubicBezTo>
                    <a:pt x="226" y="82"/>
                    <a:pt x="226" y="82"/>
                    <a:pt x="232" y="82"/>
                  </a:cubicBezTo>
                  <a:close/>
                  <a:moveTo>
                    <a:pt x="239" y="96"/>
                  </a:moveTo>
                  <a:cubicBezTo>
                    <a:pt x="247" y="95"/>
                    <a:pt x="249" y="92"/>
                    <a:pt x="241" y="90"/>
                  </a:cubicBezTo>
                  <a:cubicBezTo>
                    <a:pt x="235" y="90"/>
                    <a:pt x="247" y="90"/>
                    <a:pt x="249" y="87"/>
                  </a:cubicBezTo>
                  <a:cubicBezTo>
                    <a:pt x="250" y="84"/>
                    <a:pt x="239" y="86"/>
                    <a:pt x="229" y="87"/>
                  </a:cubicBezTo>
                  <a:cubicBezTo>
                    <a:pt x="218" y="89"/>
                    <a:pt x="218" y="90"/>
                    <a:pt x="220" y="95"/>
                  </a:cubicBezTo>
                  <a:cubicBezTo>
                    <a:pt x="223" y="100"/>
                    <a:pt x="232" y="98"/>
                    <a:pt x="239" y="96"/>
                  </a:cubicBezTo>
                  <a:close/>
                  <a:moveTo>
                    <a:pt x="335" y="135"/>
                  </a:moveTo>
                  <a:cubicBezTo>
                    <a:pt x="340" y="135"/>
                    <a:pt x="344" y="135"/>
                    <a:pt x="343" y="131"/>
                  </a:cubicBezTo>
                  <a:cubicBezTo>
                    <a:pt x="341" y="128"/>
                    <a:pt x="341" y="125"/>
                    <a:pt x="344" y="128"/>
                  </a:cubicBezTo>
                  <a:cubicBezTo>
                    <a:pt x="347" y="131"/>
                    <a:pt x="347" y="128"/>
                    <a:pt x="344" y="125"/>
                  </a:cubicBezTo>
                  <a:cubicBezTo>
                    <a:pt x="341" y="120"/>
                    <a:pt x="346" y="114"/>
                    <a:pt x="338" y="109"/>
                  </a:cubicBezTo>
                  <a:cubicBezTo>
                    <a:pt x="331" y="106"/>
                    <a:pt x="334" y="114"/>
                    <a:pt x="331" y="111"/>
                  </a:cubicBezTo>
                  <a:cubicBezTo>
                    <a:pt x="326" y="109"/>
                    <a:pt x="323" y="109"/>
                    <a:pt x="319" y="111"/>
                  </a:cubicBezTo>
                  <a:cubicBezTo>
                    <a:pt x="314" y="112"/>
                    <a:pt x="320" y="114"/>
                    <a:pt x="326" y="121"/>
                  </a:cubicBezTo>
                  <a:cubicBezTo>
                    <a:pt x="312" y="115"/>
                    <a:pt x="320" y="114"/>
                    <a:pt x="312" y="112"/>
                  </a:cubicBezTo>
                  <a:cubicBezTo>
                    <a:pt x="305" y="112"/>
                    <a:pt x="306" y="114"/>
                    <a:pt x="311" y="120"/>
                  </a:cubicBezTo>
                  <a:cubicBezTo>
                    <a:pt x="316" y="125"/>
                    <a:pt x="311" y="120"/>
                    <a:pt x="308" y="121"/>
                  </a:cubicBezTo>
                  <a:cubicBezTo>
                    <a:pt x="306" y="125"/>
                    <a:pt x="300" y="123"/>
                    <a:pt x="303" y="126"/>
                  </a:cubicBezTo>
                  <a:cubicBezTo>
                    <a:pt x="305" y="129"/>
                    <a:pt x="323" y="125"/>
                    <a:pt x="329" y="125"/>
                  </a:cubicBezTo>
                  <a:cubicBezTo>
                    <a:pt x="334" y="125"/>
                    <a:pt x="317" y="126"/>
                    <a:pt x="320" y="131"/>
                  </a:cubicBezTo>
                  <a:cubicBezTo>
                    <a:pt x="323" y="134"/>
                    <a:pt x="320" y="138"/>
                    <a:pt x="326" y="135"/>
                  </a:cubicBezTo>
                  <a:cubicBezTo>
                    <a:pt x="329" y="134"/>
                    <a:pt x="329" y="135"/>
                    <a:pt x="335" y="135"/>
                  </a:cubicBezTo>
                  <a:close/>
                  <a:moveTo>
                    <a:pt x="623" y="518"/>
                  </a:moveTo>
                  <a:cubicBezTo>
                    <a:pt x="623" y="515"/>
                    <a:pt x="626" y="515"/>
                    <a:pt x="625" y="515"/>
                  </a:cubicBezTo>
                  <a:cubicBezTo>
                    <a:pt x="625" y="513"/>
                    <a:pt x="618" y="515"/>
                    <a:pt x="612" y="513"/>
                  </a:cubicBezTo>
                  <a:cubicBezTo>
                    <a:pt x="608" y="512"/>
                    <a:pt x="611" y="505"/>
                    <a:pt x="608" y="510"/>
                  </a:cubicBezTo>
                  <a:cubicBezTo>
                    <a:pt x="605" y="515"/>
                    <a:pt x="609" y="512"/>
                    <a:pt x="608" y="515"/>
                  </a:cubicBezTo>
                  <a:cubicBezTo>
                    <a:pt x="608" y="516"/>
                    <a:pt x="611" y="515"/>
                    <a:pt x="612" y="516"/>
                  </a:cubicBezTo>
                  <a:cubicBezTo>
                    <a:pt x="614" y="518"/>
                    <a:pt x="614" y="516"/>
                    <a:pt x="622" y="519"/>
                  </a:cubicBezTo>
                  <a:cubicBezTo>
                    <a:pt x="623" y="521"/>
                    <a:pt x="623" y="521"/>
                    <a:pt x="623" y="518"/>
                  </a:cubicBezTo>
                  <a:close/>
                  <a:moveTo>
                    <a:pt x="635" y="521"/>
                  </a:moveTo>
                  <a:cubicBezTo>
                    <a:pt x="635" y="518"/>
                    <a:pt x="637" y="518"/>
                    <a:pt x="637" y="522"/>
                  </a:cubicBezTo>
                  <a:cubicBezTo>
                    <a:pt x="635" y="527"/>
                    <a:pt x="637" y="526"/>
                    <a:pt x="640" y="522"/>
                  </a:cubicBezTo>
                  <a:cubicBezTo>
                    <a:pt x="643" y="521"/>
                    <a:pt x="646" y="518"/>
                    <a:pt x="643" y="518"/>
                  </a:cubicBezTo>
                  <a:cubicBezTo>
                    <a:pt x="640" y="516"/>
                    <a:pt x="638" y="516"/>
                    <a:pt x="640" y="512"/>
                  </a:cubicBezTo>
                  <a:cubicBezTo>
                    <a:pt x="640" y="507"/>
                    <a:pt x="638" y="507"/>
                    <a:pt x="635" y="512"/>
                  </a:cubicBezTo>
                  <a:cubicBezTo>
                    <a:pt x="632" y="516"/>
                    <a:pt x="629" y="519"/>
                    <a:pt x="631" y="524"/>
                  </a:cubicBezTo>
                  <a:cubicBezTo>
                    <a:pt x="632" y="527"/>
                    <a:pt x="634" y="526"/>
                    <a:pt x="635" y="521"/>
                  </a:cubicBezTo>
                  <a:close/>
                  <a:moveTo>
                    <a:pt x="611" y="474"/>
                  </a:moveTo>
                  <a:cubicBezTo>
                    <a:pt x="600" y="473"/>
                    <a:pt x="609" y="476"/>
                    <a:pt x="612" y="479"/>
                  </a:cubicBezTo>
                  <a:cubicBezTo>
                    <a:pt x="615" y="482"/>
                    <a:pt x="626" y="487"/>
                    <a:pt x="629" y="484"/>
                  </a:cubicBezTo>
                  <a:cubicBezTo>
                    <a:pt x="629" y="480"/>
                    <a:pt x="620" y="476"/>
                    <a:pt x="611" y="474"/>
                  </a:cubicBezTo>
                  <a:close/>
                  <a:moveTo>
                    <a:pt x="655" y="501"/>
                  </a:moveTo>
                  <a:cubicBezTo>
                    <a:pt x="660" y="498"/>
                    <a:pt x="660" y="502"/>
                    <a:pt x="669" y="501"/>
                  </a:cubicBezTo>
                  <a:cubicBezTo>
                    <a:pt x="679" y="499"/>
                    <a:pt x="669" y="504"/>
                    <a:pt x="678" y="502"/>
                  </a:cubicBezTo>
                  <a:cubicBezTo>
                    <a:pt x="687" y="501"/>
                    <a:pt x="673" y="507"/>
                    <a:pt x="673" y="508"/>
                  </a:cubicBezTo>
                  <a:cubicBezTo>
                    <a:pt x="673" y="512"/>
                    <a:pt x="678" y="512"/>
                    <a:pt x="681" y="507"/>
                  </a:cubicBezTo>
                  <a:cubicBezTo>
                    <a:pt x="684" y="501"/>
                    <a:pt x="685" y="505"/>
                    <a:pt x="687" y="501"/>
                  </a:cubicBezTo>
                  <a:cubicBezTo>
                    <a:pt x="690" y="496"/>
                    <a:pt x="692" y="499"/>
                    <a:pt x="690" y="504"/>
                  </a:cubicBezTo>
                  <a:cubicBezTo>
                    <a:pt x="689" y="508"/>
                    <a:pt x="687" y="512"/>
                    <a:pt x="690" y="508"/>
                  </a:cubicBezTo>
                  <a:cubicBezTo>
                    <a:pt x="695" y="505"/>
                    <a:pt x="692" y="512"/>
                    <a:pt x="696" y="512"/>
                  </a:cubicBezTo>
                  <a:cubicBezTo>
                    <a:pt x="702" y="512"/>
                    <a:pt x="698" y="510"/>
                    <a:pt x="701" y="502"/>
                  </a:cubicBezTo>
                  <a:cubicBezTo>
                    <a:pt x="702" y="494"/>
                    <a:pt x="695" y="502"/>
                    <a:pt x="699" y="496"/>
                  </a:cubicBezTo>
                  <a:cubicBezTo>
                    <a:pt x="702" y="491"/>
                    <a:pt x="696" y="494"/>
                    <a:pt x="693" y="499"/>
                  </a:cubicBezTo>
                  <a:cubicBezTo>
                    <a:pt x="692" y="504"/>
                    <a:pt x="692" y="496"/>
                    <a:pt x="695" y="493"/>
                  </a:cubicBezTo>
                  <a:cubicBezTo>
                    <a:pt x="699" y="491"/>
                    <a:pt x="699" y="488"/>
                    <a:pt x="696" y="490"/>
                  </a:cubicBezTo>
                  <a:cubicBezTo>
                    <a:pt x="693" y="491"/>
                    <a:pt x="689" y="488"/>
                    <a:pt x="693" y="485"/>
                  </a:cubicBezTo>
                  <a:cubicBezTo>
                    <a:pt x="696" y="480"/>
                    <a:pt x="692" y="477"/>
                    <a:pt x="684" y="480"/>
                  </a:cubicBezTo>
                  <a:cubicBezTo>
                    <a:pt x="676" y="482"/>
                    <a:pt x="682" y="477"/>
                    <a:pt x="678" y="479"/>
                  </a:cubicBezTo>
                  <a:cubicBezTo>
                    <a:pt x="673" y="480"/>
                    <a:pt x="673" y="474"/>
                    <a:pt x="676" y="474"/>
                  </a:cubicBezTo>
                  <a:cubicBezTo>
                    <a:pt x="679" y="474"/>
                    <a:pt x="675" y="468"/>
                    <a:pt x="670" y="474"/>
                  </a:cubicBezTo>
                  <a:cubicBezTo>
                    <a:pt x="666" y="479"/>
                    <a:pt x="669" y="471"/>
                    <a:pt x="672" y="465"/>
                  </a:cubicBezTo>
                  <a:cubicBezTo>
                    <a:pt x="672" y="465"/>
                    <a:pt x="676" y="459"/>
                    <a:pt x="678" y="456"/>
                  </a:cubicBezTo>
                  <a:cubicBezTo>
                    <a:pt x="679" y="454"/>
                    <a:pt x="678" y="451"/>
                    <a:pt x="672" y="454"/>
                  </a:cubicBezTo>
                  <a:cubicBezTo>
                    <a:pt x="666" y="457"/>
                    <a:pt x="669" y="460"/>
                    <a:pt x="666" y="462"/>
                  </a:cubicBezTo>
                  <a:cubicBezTo>
                    <a:pt x="663" y="463"/>
                    <a:pt x="660" y="474"/>
                    <a:pt x="655" y="484"/>
                  </a:cubicBezTo>
                  <a:cubicBezTo>
                    <a:pt x="650" y="491"/>
                    <a:pt x="653" y="485"/>
                    <a:pt x="650" y="488"/>
                  </a:cubicBezTo>
                  <a:cubicBezTo>
                    <a:pt x="647" y="491"/>
                    <a:pt x="647" y="491"/>
                    <a:pt x="652" y="491"/>
                  </a:cubicBezTo>
                  <a:cubicBezTo>
                    <a:pt x="657" y="493"/>
                    <a:pt x="644" y="496"/>
                    <a:pt x="647" y="499"/>
                  </a:cubicBezTo>
                  <a:cubicBezTo>
                    <a:pt x="649" y="501"/>
                    <a:pt x="649" y="502"/>
                    <a:pt x="655" y="501"/>
                  </a:cubicBezTo>
                  <a:close/>
                  <a:moveTo>
                    <a:pt x="363" y="485"/>
                  </a:moveTo>
                  <a:cubicBezTo>
                    <a:pt x="364" y="485"/>
                    <a:pt x="363" y="479"/>
                    <a:pt x="364" y="480"/>
                  </a:cubicBezTo>
                  <a:cubicBezTo>
                    <a:pt x="366" y="480"/>
                    <a:pt x="366" y="482"/>
                    <a:pt x="367" y="485"/>
                  </a:cubicBezTo>
                  <a:cubicBezTo>
                    <a:pt x="367" y="490"/>
                    <a:pt x="372" y="487"/>
                    <a:pt x="373" y="490"/>
                  </a:cubicBezTo>
                  <a:cubicBezTo>
                    <a:pt x="375" y="491"/>
                    <a:pt x="375" y="487"/>
                    <a:pt x="381" y="490"/>
                  </a:cubicBezTo>
                  <a:cubicBezTo>
                    <a:pt x="387" y="491"/>
                    <a:pt x="384" y="494"/>
                    <a:pt x="386" y="493"/>
                  </a:cubicBezTo>
                  <a:cubicBezTo>
                    <a:pt x="389" y="491"/>
                    <a:pt x="390" y="498"/>
                    <a:pt x="393" y="494"/>
                  </a:cubicBezTo>
                  <a:cubicBezTo>
                    <a:pt x="399" y="493"/>
                    <a:pt x="396" y="496"/>
                    <a:pt x="401" y="494"/>
                  </a:cubicBezTo>
                  <a:cubicBezTo>
                    <a:pt x="405" y="494"/>
                    <a:pt x="402" y="496"/>
                    <a:pt x="407" y="496"/>
                  </a:cubicBezTo>
                  <a:cubicBezTo>
                    <a:pt x="408" y="496"/>
                    <a:pt x="408" y="496"/>
                    <a:pt x="408" y="496"/>
                  </a:cubicBezTo>
                  <a:cubicBezTo>
                    <a:pt x="410" y="494"/>
                    <a:pt x="410" y="493"/>
                    <a:pt x="410" y="491"/>
                  </a:cubicBezTo>
                  <a:cubicBezTo>
                    <a:pt x="411" y="490"/>
                    <a:pt x="414" y="488"/>
                    <a:pt x="413" y="491"/>
                  </a:cubicBezTo>
                  <a:cubicBezTo>
                    <a:pt x="411" y="493"/>
                    <a:pt x="414" y="491"/>
                    <a:pt x="416" y="488"/>
                  </a:cubicBezTo>
                  <a:cubicBezTo>
                    <a:pt x="416" y="484"/>
                    <a:pt x="418" y="487"/>
                    <a:pt x="416" y="488"/>
                  </a:cubicBezTo>
                  <a:cubicBezTo>
                    <a:pt x="414" y="491"/>
                    <a:pt x="416" y="491"/>
                    <a:pt x="418" y="490"/>
                  </a:cubicBezTo>
                  <a:cubicBezTo>
                    <a:pt x="421" y="488"/>
                    <a:pt x="418" y="485"/>
                    <a:pt x="419" y="485"/>
                  </a:cubicBezTo>
                  <a:cubicBezTo>
                    <a:pt x="421" y="484"/>
                    <a:pt x="424" y="487"/>
                    <a:pt x="427" y="487"/>
                  </a:cubicBezTo>
                  <a:cubicBezTo>
                    <a:pt x="430" y="487"/>
                    <a:pt x="428" y="488"/>
                    <a:pt x="431" y="487"/>
                  </a:cubicBezTo>
                  <a:cubicBezTo>
                    <a:pt x="434" y="487"/>
                    <a:pt x="433" y="494"/>
                    <a:pt x="437" y="496"/>
                  </a:cubicBezTo>
                  <a:cubicBezTo>
                    <a:pt x="440" y="498"/>
                    <a:pt x="446" y="494"/>
                    <a:pt x="443" y="499"/>
                  </a:cubicBezTo>
                  <a:cubicBezTo>
                    <a:pt x="443" y="501"/>
                    <a:pt x="445" y="502"/>
                    <a:pt x="446" y="504"/>
                  </a:cubicBezTo>
                  <a:cubicBezTo>
                    <a:pt x="448" y="505"/>
                    <a:pt x="445" y="507"/>
                    <a:pt x="446" y="508"/>
                  </a:cubicBezTo>
                  <a:cubicBezTo>
                    <a:pt x="448" y="510"/>
                    <a:pt x="446" y="508"/>
                    <a:pt x="448" y="508"/>
                  </a:cubicBezTo>
                  <a:cubicBezTo>
                    <a:pt x="449" y="510"/>
                    <a:pt x="446" y="508"/>
                    <a:pt x="446" y="512"/>
                  </a:cubicBezTo>
                  <a:cubicBezTo>
                    <a:pt x="446" y="515"/>
                    <a:pt x="451" y="512"/>
                    <a:pt x="451" y="515"/>
                  </a:cubicBezTo>
                  <a:cubicBezTo>
                    <a:pt x="451" y="516"/>
                    <a:pt x="453" y="515"/>
                    <a:pt x="456" y="516"/>
                  </a:cubicBezTo>
                  <a:cubicBezTo>
                    <a:pt x="459" y="518"/>
                    <a:pt x="463" y="518"/>
                    <a:pt x="466" y="518"/>
                  </a:cubicBezTo>
                  <a:cubicBezTo>
                    <a:pt x="469" y="518"/>
                    <a:pt x="471" y="518"/>
                    <a:pt x="471" y="519"/>
                  </a:cubicBezTo>
                  <a:cubicBezTo>
                    <a:pt x="471" y="521"/>
                    <a:pt x="472" y="519"/>
                    <a:pt x="475" y="519"/>
                  </a:cubicBezTo>
                  <a:cubicBezTo>
                    <a:pt x="478" y="519"/>
                    <a:pt x="480" y="527"/>
                    <a:pt x="481" y="527"/>
                  </a:cubicBezTo>
                  <a:cubicBezTo>
                    <a:pt x="483" y="526"/>
                    <a:pt x="483" y="526"/>
                    <a:pt x="483" y="529"/>
                  </a:cubicBezTo>
                  <a:cubicBezTo>
                    <a:pt x="483" y="530"/>
                    <a:pt x="486" y="532"/>
                    <a:pt x="486" y="533"/>
                  </a:cubicBezTo>
                  <a:cubicBezTo>
                    <a:pt x="486" y="535"/>
                    <a:pt x="483" y="532"/>
                    <a:pt x="483" y="533"/>
                  </a:cubicBezTo>
                  <a:cubicBezTo>
                    <a:pt x="481" y="533"/>
                    <a:pt x="484" y="536"/>
                    <a:pt x="483" y="536"/>
                  </a:cubicBezTo>
                  <a:cubicBezTo>
                    <a:pt x="481" y="538"/>
                    <a:pt x="478" y="533"/>
                    <a:pt x="477" y="535"/>
                  </a:cubicBezTo>
                  <a:cubicBezTo>
                    <a:pt x="475" y="536"/>
                    <a:pt x="477" y="533"/>
                    <a:pt x="475" y="533"/>
                  </a:cubicBezTo>
                  <a:cubicBezTo>
                    <a:pt x="474" y="533"/>
                    <a:pt x="477" y="532"/>
                    <a:pt x="474" y="532"/>
                  </a:cubicBezTo>
                  <a:cubicBezTo>
                    <a:pt x="472" y="532"/>
                    <a:pt x="474" y="529"/>
                    <a:pt x="472" y="529"/>
                  </a:cubicBezTo>
                  <a:cubicBezTo>
                    <a:pt x="471" y="529"/>
                    <a:pt x="471" y="527"/>
                    <a:pt x="469" y="527"/>
                  </a:cubicBezTo>
                  <a:cubicBezTo>
                    <a:pt x="469" y="529"/>
                    <a:pt x="472" y="530"/>
                    <a:pt x="474" y="533"/>
                  </a:cubicBezTo>
                  <a:cubicBezTo>
                    <a:pt x="474" y="538"/>
                    <a:pt x="469" y="538"/>
                    <a:pt x="469" y="544"/>
                  </a:cubicBezTo>
                  <a:cubicBezTo>
                    <a:pt x="471" y="550"/>
                    <a:pt x="469" y="550"/>
                    <a:pt x="465" y="554"/>
                  </a:cubicBezTo>
                  <a:cubicBezTo>
                    <a:pt x="465" y="555"/>
                    <a:pt x="463" y="555"/>
                    <a:pt x="463" y="557"/>
                  </a:cubicBezTo>
                  <a:cubicBezTo>
                    <a:pt x="463" y="558"/>
                    <a:pt x="463" y="558"/>
                    <a:pt x="463" y="558"/>
                  </a:cubicBezTo>
                  <a:cubicBezTo>
                    <a:pt x="466" y="560"/>
                    <a:pt x="463" y="561"/>
                    <a:pt x="460" y="561"/>
                  </a:cubicBezTo>
                  <a:cubicBezTo>
                    <a:pt x="457" y="561"/>
                    <a:pt x="459" y="564"/>
                    <a:pt x="460" y="564"/>
                  </a:cubicBezTo>
                  <a:cubicBezTo>
                    <a:pt x="463" y="564"/>
                    <a:pt x="463" y="566"/>
                    <a:pt x="463" y="564"/>
                  </a:cubicBezTo>
                  <a:cubicBezTo>
                    <a:pt x="465" y="563"/>
                    <a:pt x="466" y="563"/>
                    <a:pt x="468" y="563"/>
                  </a:cubicBezTo>
                  <a:cubicBezTo>
                    <a:pt x="469" y="561"/>
                    <a:pt x="471" y="557"/>
                    <a:pt x="477" y="558"/>
                  </a:cubicBezTo>
                  <a:cubicBezTo>
                    <a:pt x="484" y="560"/>
                    <a:pt x="480" y="558"/>
                    <a:pt x="480" y="557"/>
                  </a:cubicBezTo>
                  <a:cubicBezTo>
                    <a:pt x="481" y="557"/>
                    <a:pt x="483" y="555"/>
                    <a:pt x="486" y="555"/>
                  </a:cubicBezTo>
                  <a:cubicBezTo>
                    <a:pt x="489" y="555"/>
                    <a:pt x="491" y="555"/>
                    <a:pt x="491" y="555"/>
                  </a:cubicBezTo>
                  <a:cubicBezTo>
                    <a:pt x="491" y="554"/>
                    <a:pt x="492" y="554"/>
                    <a:pt x="492" y="554"/>
                  </a:cubicBezTo>
                  <a:cubicBezTo>
                    <a:pt x="489" y="552"/>
                    <a:pt x="489" y="552"/>
                    <a:pt x="489" y="552"/>
                  </a:cubicBezTo>
                  <a:cubicBezTo>
                    <a:pt x="488" y="552"/>
                    <a:pt x="484" y="552"/>
                    <a:pt x="486" y="549"/>
                  </a:cubicBezTo>
                  <a:cubicBezTo>
                    <a:pt x="488" y="546"/>
                    <a:pt x="489" y="547"/>
                    <a:pt x="489" y="546"/>
                  </a:cubicBezTo>
                  <a:cubicBezTo>
                    <a:pt x="491" y="544"/>
                    <a:pt x="494" y="544"/>
                    <a:pt x="498" y="543"/>
                  </a:cubicBezTo>
                  <a:cubicBezTo>
                    <a:pt x="503" y="541"/>
                    <a:pt x="501" y="541"/>
                    <a:pt x="504" y="543"/>
                  </a:cubicBezTo>
                  <a:cubicBezTo>
                    <a:pt x="509" y="546"/>
                    <a:pt x="507" y="543"/>
                    <a:pt x="509" y="541"/>
                  </a:cubicBezTo>
                  <a:cubicBezTo>
                    <a:pt x="512" y="540"/>
                    <a:pt x="513" y="538"/>
                    <a:pt x="516" y="536"/>
                  </a:cubicBezTo>
                  <a:cubicBezTo>
                    <a:pt x="519" y="533"/>
                    <a:pt x="524" y="530"/>
                    <a:pt x="526" y="530"/>
                  </a:cubicBezTo>
                  <a:cubicBezTo>
                    <a:pt x="526" y="532"/>
                    <a:pt x="527" y="530"/>
                    <a:pt x="529" y="530"/>
                  </a:cubicBezTo>
                  <a:cubicBezTo>
                    <a:pt x="551" y="530"/>
                    <a:pt x="551" y="530"/>
                    <a:pt x="551" y="530"/>
                  </a:cubicBezTo>
                  <a:cubicBezTo>
                    <a:pt x="551" y="527"/>
                    <a:pt x="551" y="527"/>
                    <a:pt x="553" y="527"/>
                  </a:cubicBezTo>
                  <a:cubicBezTo>
                    <a:pt x="555" y="529"/>
                    <a:pt x="555" y="527"/>
                    <a:pt x="555" y="527"/>
                  </a:cubicBezTo>
                  <a:cubicBezTo>
                    <a:pt x="556" y="529"/>
                    <a:pt x="556" y="526"/>
                    <a:pt x="558" y="526"/>
                  </a:cubicBezTo>
                  <a:cubicBezTo>
                    <a:pt x="559" y="526"/>
                    <a:pt x="555" y="526"/>
                    <a:pt x="558" y="524"/>
                  </a:cubicBezTo>
                  <a:cubicBezTo>
                    <a:pt x="561" y="521"/>
                    <a:pt x="558" y="522"/>
                    <a:pt x="561" y="521"/>
                  </a:cubicBezTo>
                  <a:cubicBezTo>
                    <a:pt x="562" y="519"/>
                    <a:pt x="559" y="518"/>
                    <a:pt x="562" y="515"/>
                  </a:cubicBezTo>
                  <a:cubicBezTo>
                    <a:pt x="564" y="513"/>
                    <a:pt x="561" y="513"/>
                    <a:pt x="564" y="510"/>
                  </a:cubicBezTo>
                  <a:cubicBezTo>
                    <a:pt x="565" y="507"/>
                    <a:pt x="568" y="502"/>
                    <a:pt x="568" y="502"/>
                  </a:cubicBezTo>
                  <a:cubicBezTo>
                    <a:pt x="568" y="502"/>
                    <a:pt x="570" y="502"/>
                    <a:pt x="570" y="504"/>
                  </a:cubicBezTo>
                  <a:cubicBezTo>
                    <a:pt x="570" y="505"/>
                    <a:pt x="571" y="505"/>
                    <a:pt x="573" y="505"/>
                  </a:cubicBezTo>
                  <a:cubicBezTo>
                    <a:pt x="574" y="504"/>
                    <a:pt x="576" y="502"/>
                    <a:pt x="577" y="505"/>
                  </a:cubicBezTo>
                  <a:cubicBezTo>
                    <a:pt x="580" y="507"/>
                    <a:pt x="580" y="507"/>
                    <a:pt x="580" y="510"/>
                  </a:cubicBezTo>
                  <a:cubicBezTo>
                    <a:pt x="580" y="512"/>
                    <a:pt x="580" y="519"/>
                    <a:pt x="580" y="521"/>
                  </a:cubicBezTo>
                  <a:cubicBezTo>
                    <a:pt x="580" y="522"/>
                    <a:pt x="579" y="522"/>
                    <a:pt x="580" y="522"/>
                  </a:cubicBezTo>
                  <a:cubicBezTo>
                    <a:pt x="582" y="524"/>
                    <a:pt x="582" y="524"/>
                    <a:pt x="582" y="524"/>
                  </a:cubicBezTo>
                  <a:cubicBezTo>
                    <a:pt x="583" y="524"/>
                    <a:pt x="583" y="524"/>
                    <a:pt x="583" y="526"/>
                  </a:cubicBezTo>
                  <a:cubicBezTo>
                    <a:pt x="583" y="527"/>
                    <a:pt x="583" y="529"/>
                    <a:pt x="585" y="529"/>
                  </a:cubicBezTo>
                  <a:cubicBezTo>
                    <a:pt x="591" y="532"/>
                    <a:pt x="594" y="529"/>
                    <a:pt x="600" y="526"/>
                  </a:cubicBezTo>
                  <a:cubicBezTo>
                    <a:pt x="606" y="522"/>
                    <a:pt x="599" y="527"/>
                    <a:pt x="609" y="526"/>
                  </a:cubicBezTo>
                  <a:cubicBezTo>
                    <a:pt x="617" y="526"/>
                    <a:pt x="608" y="527"/>
                    <a:pt x="602" y="530"/>
                  </a:cubicBezTo>
                  <a:cubicBezTo>
                    <a:pt x="596" y="533"/>
                    <a:pt x="591" y="540"/>
                    <a:pt x="594" y="546"/>
                  </a:cubicBezTo>
                  <a:cubicBezTo>
                    <a:pt x="597" y="552"/>
                    <a:pt x="602" y="547"/>
                    <a:pt x="606" y="540"/>
                  </a:cubicBezTo>
                  <a:cubicBezTo>
                    <a:pt x="612" y="533"/>
                    <a:pt x="612" y="540"/>
                    <a:pt x="620" y="533"/>
                  </a:cubicBezTo>
                  <a:cubicBezTo>
                    <a:pt x="626" y="529"/>
                    <a:pt x="635" y="530"/>
                    <a:pt x="632" y="527"/>
                  </a:cubicBezTo>
                  <a:cubicBezTo>
                    <a:pt x="629" y="524"/>
                    <a:pt x="628" y="521"/>
                    <a:pt x="625" y="522"/>
                  </a:cubicBezTo>
                  <a:cubicBezTo>
                    <a:pt x="622" y="524"/>
                    <a:pt x="611" y="521"/>
                    <a:pt x="611" y="519"/>
                  </a:cubicBezTo>
                  <a:cubicBezTo>
                    <a:pt x="612" y="516"/>
                    <a:pt x="606" y="519"/>
                    <a:pt x="605" y="512"/>
                  </a:cubicBezTo>
                  <a:cubicBezTo>
                    <a:pt x="602" y="502"/>
                    <a:pt x="608" y="496"/>
                    <a:pt x="602" y="498"/>
                  </a:cubicBezTo>
                  <a:cubicBezTo>
                    <a:pt x="593" y="501"/>
                    <a:pt x="599" y="498"/>
                    <a:pt x="605" y="493"/>
                  </a:cubicBezTo>
                  <a:cubicBezTo>
                    <a:pt x="609" y="490"/>
                    <a:pt x="611" y="487"/>
                    <a:pt x="605" y="484"/>
                  </a:cubicBezTo>
                  <a:cubicBezTo>
                    <a:pt x="600" y="479"/>
                    <a:pt x="574" y="487"/>
                    <a:pt x="568" y="494"/>
                  </a:cubicBezTo>
                  <a:cubicBezTo>
                    <a:pt x="561" y="508"/>
                    <a:pt x="551" y="513"/>
                    <a:pt x="556" y="508"/>
                  </a:cubicBezTo>
                  <a:cubicBezTo>
                    <a:pt x="561" y="504"/>
                    <a:pt x="568" y="487"/>
                    <a:pt x="579" y="482"/>
                  </a:cubicBezTo>
                  <a:cubicBezTo>
                    <a:pt x="593" y="477"/>
                    <a:pt x="577" y="473"/>
                    <a:pt x="599" y="470"/>
                  </a:cubicBezTo>
                  <a:cubicBezTo>
                    <a:pt x="626" y="465"/>
                    <a:pt x="631" y="480"/>
                    <a:pt x="649" y="463"/>
                  </a:cubicBezTo>
                  <a:cubicBezTo>
                    <a:pt x="666" y="448"/>
                    <a:pt x="663" y="460"/>
                    <a:pt x="667" y="454"/>
                  </a:cubicBezTo>
                  <a:cubicBezTo>
                    <a:pt x="673" y="448"/>
                    <a:pt x="679" y="449"/>
                    <a:pt x="675" y="442"/>
                  </a:cubicBezTo>
                  <a:cubicBezTo>
                    <a:pt x="672" y="434"/>
                    <a:pt x="678" y="438"/>
                    <a:pt x="675" y="432"/>
                  </a:cubicBezTo>
                  <a:cubicBezTo>
                    <a:pt x="672" y="426"/>
                    <a:pt x="669" y="431"/>
                    <a:pt x="664" y="425"/>
                  </a:cubicBezTo>
                  <a:cubicBezTo>
                    <a:pt x="660" y="418"/>
                    <a:pt x="655" y="423"/>
                    <a:pt x="647" y="429"/>
                  </a:cubicBezTo>
                  <a:cubicBezTo>
                    <a:pt x="638" y="435"/>
                    <a:pt x="637" y="428"/>
                    <a:pt x="644" y="426"/>
                  </a:cubicBezTo>
                  <a:cubicBezTo>
                    <a:pt x="652" y="425"/>
                    <a:pt x="650" y="421"/>
                    <a:pt x="658" y="420"/>
                  </a:cubicBezTo>
                  <a:cubicBezTo>
                    <a:pt x="666" y="418"/>
                    <a:pt x="663" y="415"/>
                    <a:pt x="655" y="414"/>
                  </a:cubicBezTo>
                  <a:cubicBezTo>
                    <a:pt x="647" y="414"/>
                    <a:pt x="653" y="411"/>
                    <a:pt x="644" y="409"/>
                  </a:cubicBezTo>
                  <a:cubicBezTo>
                    <a:pt x="635" y="407"/>
                    <a:pt x="643" y="404"/>
                    <a:pt x="637" y="401"/>
                  </a:cubicBezTo>
                  <a:cubicBezTo>
                    <a:pt x="631" y="398"/>
                    <a:pt x="626" y="395"/>
                    <a:pt x="631" y="389"/>
                  </a:cubicBezTo>
                  <a:cubicBezTo>
                    <a:pt x="634" y="381"/>
                    <a:pt x="622" y="384"/>
                    <a:pt x="626" y="379"/>
                  </a:cubicBezTo>
                  <a:cubicBezTo>
                    <a:pt x="629" y="375"/>
                    <a:pt x="622" y="375"/>
                    <a:pt x="620" y="367"/>
                  </a:cubicBezTo>
                  <a:cubicBezTo>
                    <a:pt x="620" y="361"/>
                    <a:pt x="618" y="365"/>
                    <a:pt x="617" y="361"/>
                  </a:cubicBezTo>
                  <a:cubicBezTo>
                    <a:pt x="615" y="355"/>
                    <a:pt x="614" y="359"/>
                    <a:pt x="609" y="350"/>
                  </a:cubicBezTo>
                  <a:cubicBezTo>
                    <a:pt x="605" y="341"/>
                    <a:pt x="605" y="344"/>
                    <a:pt x="600" y="350"/>
                  </a:cubicBezTo>
                  <a:cubicBezTo>
                    <a:pt x="596" y="355"/>
                    <a:pt x="599" y="365"/>
                    <a:pt x="593" y="364"/>
                  </a:cubicBezTo>
                  <a:cubicBezTo>
                    <a:pt x="585" y="362"/>
                    <a:pt x="593" y="365"/>
                    <a:pt x="585" y="369"/>
                  </a:cubicBezTo>
                  <a:cubicBezTo>
                    <a:pt x="576" y="372"/>
                    <a:pt x="579" y="362"/>
                    <a:pt x="570" y="362"/>
                  </a:cubicBezTo>
                  <a:cubicBezTo>
                    <a:pt x="562" y="362"/>
                    <a:pt x="571" y="359"/>
                    <a:pt x="567" y="358"/>
                  </a:cubicBezTo>
                  <a:cubicBezTo>
                    <a:pt x="562" y="355"/>
                    <a:pt x="568" y="355"/>
                    <a:pt x="565" y="348"/>
                  </a:cubicBezTo>
                  <a:cubicBezTo>
                    <a:pt x="562" y="344"/>
                    <a:pt x="570" y="337"/>
                    <a:pt x="567" y="334"/>
                  </a:cubicBezTo>
                  <a:cubicBezTo>
                    <a:pt x="564" y="331"/>
                    <a:pt x="564" y="339"/>
                    <a:pt x="562" y="336"/>
                  </a:cubicBezTo>
                  <a:cubicBezTo>
                    <a:pt x="561" y="333"/>
                    <a:pt x="550" y="333"/>
                    <a:pt x="550" y="330"/>
                  </a:cubicBezTo>
                  <a:cubicBezTo>
                    <a:pt x="551" y="325"/>
                    <a:pt x="545" y="323"/>
                    <a:pt x="538" y="317"/>
                  </a:cubicBezTo>
                  <a:cubicBezTo>
                    <a:pt x="526" y="309"/>
                    <a:pt x="536" y="327"/>
                    <a:pt x="509" y="314"/>
                  </a:cubicBezTo>
                  <a:cubicBezTo>
                    <a:pt x="497" y="309"/>
                    <a:pt x="497" y="323"/>
                    <a:pt x="500" y="325"/>
                  </a:cubicBezTo>
                  <a:cubicBezTo>
                    <a:pt x="503" y="328"/>
                    <a:pt x="501" y="333"/>
                    <a:pt x="500" y="336"/>
                  </a:cubicBezTo>
                  <a:cubicBezTo>
                    <a:pt x="497" y="339"/>
                    <a:pt x="500" y="337"/>
                    <a:pt x="503" y="345"/>
                  </a:cubicBezTo>
                  <a:cubicBezTo>
                    <a:pt x="506" y="351"/>
                    <a:pt x="503" y="351"/>
                    <a:pt x="501" y="356"/>
                  </a:cubicBezTo>
                  <a:cubicBezTo>
                    <a:pt x="500" y="361"/>
                    <a:pt x="497" y="358"/>
                    <a:pt x="495" y="364"/>
                  </a:cubicBezTo>
                  <a:cubicBezTo>
                    <a:pt x="494" y="370"/>
                    <a:pt x="506" y="367"/>
                    <a:pt x="510" y="384"/>
                  </a:cubicBezTo>
                  <a:cubicBezTo>
                    <a:pt x="515" y="401"/>
                    <a:pt x="500" y="411"/>
                    <a:pt x="491" y="414"/>
                  </a:cubicBezTo>
                  <a:cubicBezTo>
                    <a:pt x="480" y="418"/>
                    <a:pt x="491" y="418"/>
                    <a:pt x="491" y="428"/>
                  </a:cubicBezTo>
                  <a:cubicBezTo>
                    <a:pt x="491" y="435"/>
                    <a:pt x="498" y="446"/>
                    <a:pt x="494" y="448"/>
                  </a:cubicBezTo>
                  <a:cubicBezTo>
                    <a:pt x="489" y="451"/>
                    <a:pt x="497" y="459"/>
                    <a:pt x="491" y="454"/>
                  </a:cubicBezTo>
                  <a:cubicBezTo>
                    <a:pt x="483" y="449"/>
                    <a:pt x="489" y="463"/>
                    <a:pt x="483" y="459"/>
                  </a:cubicBezTo>
                  <a:cubicBezTo>
                    <a:pt x="477" y="454"/>
                    <a:pt x="481" y="452"/>
                    <a:pt x="469" y="442"/>
                  </a:cubicBezTo>
                  <a:cubicBezTo>
                    <a:pt x="462" y="435"/>
                    <a:pt x="468" y="431"/>
                    <a:pt x="465" y="425"/>
                  </a:cubicBezTo>
                  <a:cubicBezTo>
                    <a:pt x="462" y="415"/>
                    <a:pt x="471" y="412"/>
                    <a:pt x="462" y="411"/>
                  </a:cubicBezTo>
                  <a:cubicBezTo>
                    <a:pt x="446" y="406"/>
                    <a:pt x="446" y="411"/>
                    <a:pt x="443" y="409"/>
                  </a:cubicBezTo>
                  <a:cubicBezTo>
                    <a:pt x="439" y="407"/>
                    <a:pt x="442" y="404"/>
                    <a:pt x="428" y="401"/>
                  </a:cubicBezTo>
                  <a:cubicBezTo>
                    <a:pt x="414" y="397"/>
                    <a:pt x="430" y="395"/>
                    <a:pt x="408" y="387"/>
                  </a:cubicBezTo>
                  <a:cubicBezTo>
                    <a:pt x="387" y="378"/>
                    <a:pt x="384" y="395"/>
                    <a:pt x="384" y="384"/>
                  </a:cubicBezTo>
                  <a:cubicBezTo>
                    <a:pt x="384" y="373"/>
                    <a:pt x="381" y="375"/>
                    <a:pt x="379" y="367"/>
                  </a:cubicBezTo>
                  <a:cubicBezTo>
                    <a:pt x="379" y="361"/>
                    <a:pt x="367" y="370"/>
                    <a:pt x="366" y="356"/>
                  </a:cubicBezTo>
                  <a:cubicBezTo>
                    <a:pt x="364" y="341"/>
                    <a:pt x="379" y="319"/>
                    <a:pt x="383" y="320"/>
                  </a:cubicBezTo>
                  <a:cubicBezTo>
                    <a:pt x="386" y="320"/>
                    <a:pt x="383" y="311"/>
                    <a:pt x="390" y="311"/>
                  </a:cubicBezTo>
                  <a:cubicBezTo>
                    <a:pt x="396" y="311"/>
                    <a:pt x="404" y="309"/>
                    <a:pt x="396" y="303"/>
                  </a:cubicBezTo>
                  <a:cubicBezTo>
                    <a:pt x="390" y="297"/>
                    <a:pt x="404" y="303"/>
                    <a:pt x="405" y="295"/>
                  </a:cubicBezTo>
                  <a:cubicBezTo>
                    <a:pt x="407" y="288"/>
                    <a:pt x="413" y="305"/>
                    <a:pt x="421" y="291"/>
                  </a:cubicBezTo>
                  <a:cubicBezTo>
                    <a:pt x="428" y="277"/>
                    <a:pt x="431" y="281"/>
                    <a:pt x="416" y="277"/>
                  </a:cubicBezTo>
                  <a:cubicBezTo>
                    <a:pt x="405" y="275"/>
                    <a:pt x="410" y="272"/>
                    <a:pt x="402" y="269"/>
                  </a:cubicBezTo>
                  <a:cubicBezTo>
                    <a:pt x="411" y="268"/>
                    <a:pt x="421" y="283"/>
                    <a:pt x="430" y="274"/>
                  </a:cubicBezTo>
                  <a:cubicBezTo>
                    <a:pt x="437" y="264"/>
                    <a:pt x="437" y="266"/>
                    <a:pt x="431" y="261"/>
                  </a:cubicBezTo>
                  <a:cubicBezTo>
                    <a:pt x="424" y="258"/>
                    <a:pt x="439" y="258"/>
                    <a:pt x="442" y="261"/>
                  </a:cubicBezTo>
                  <a:cubicBezTo>
                    <a:pt x="445" y="264"/>
                    <a:pt x="448" y="266"/>
                    <a:pt x="449" y="269"/>
                  </a:cubicBezTo>
                  <a:cubicBezTo>
                    <a:pt x="451" y="272"/>
                    <a:pt x="453" y="274"/>
                    <a:pt x="457" y="272"/>
                  </a:cubicBezTo>
                  <a:cubicBezTo>
                    <a:pt x="460" y="271"/>
                    <a:pt x="448" y="268"/>
                    <a:pt x="453" y="264"/>
                  </a:cubicBezTo>
                  <a:cubicBezTo>
                    <a:pt x="457" y="263"/>
                    <a:pt x="459" y="258"/>
                    <a:pt x="462" y="258"/>
                  </a:cubicBezTo>
                  <a:cubicBezTo>
                    <a:pt x="466" y="260"/>
                    <a:pt x="466" y="254"/>
                    <a:pt x="471" y="254"/>
                  </a:cubicBezTo>
                  <a:cubicBezTo>
                    <a:pt x="474" y="254"/>
                    <a:pt x="475" y="247"/>
                    <a:pt x="469" y="243"/>
                  </a:cubicBezTo>
                  <a:cubicBezTo>
                    <a:pt x="463" y="238"/>
                    <a:pt x="471" y="240"/>
                    <a:pt x="466" y="235"/>
                  </a:cubicBezTo>
                  <a:cubicBezTo>
                    <a:pt x="462" y="230"/>
                    <a:pt x="472" y="235"/>
                    <a:pt x="474" y="230"/>
                  </a:cubicBezTo>
                  <a:cubicBezTo>
                    <a:pt x="475" y="224"/>
                    <a:pt x="469" y="229"/>
                    <a:pt x="472" y="224"/>
                  </a:cubicBezTo>
                  <a:cubicBezTo>
                    <a:pt x="475" y="219"/>
                    <a:pt x="466" y="224"/>
                    <a:pt x="465" y="218"/>
                  </a:cubicBezTo>
                  <a:cubicBezTo>
                    <a:pt x="465" y="213"/>
                    <a:pt x="457" y="216"/>
                    <a:pt x="451" y="213"/>
                  </a:cubicBezTo>
                  <a:cubicBezTo>
                    <a:pt x="443" y="210"/>
                    <a:pt x="448" y="213"/>
                    <a:pt x="442" y="213"/>
                  </a:cubicBezTo>
                  <a:cubicBezTo>
                    <a:pt x="436" y="213"/>
                    <a:pt x="439" y="222"/>
                    <a:pt x="442" y="224"/>
                  </a:cubicBezTo>
                  <a:cubicBezTo>
                    <a:pt x="446" y="226"/>
                    <a:pt x="443" y="229"/>
                    <a:pt x="440" y="229"/>
                  </a:cubicBezTo>
                  <a:cubicBezTo>
                    <a:pt x="437" y="227"/>
                    <a:pt x="440" y="236"/>
                    <a:pt x="434" y="241"/>
                  </a:cubicBezTo>
                  <a:cubicBezTo>
                    <a:pt x="430" y="244"/>
                    <a:pt x="434" y="247"/>
                    <a:pt x="428" y="250"/>
                  </a:cubicBezTo>
                  <a:cubicBezTo>
                    <a:pt x="422" y="252"/>
                    <a:pt x="425" y="249"/>
                    <a:pt x="419" y="244"/>
                  </a:cubicBezTo>
                  <a:cubicBezTo>
                    <a:pt x="413" y="238"/>
                    <a:pt x="422" y="240"/>
                    <a:pt x="422" y="235"/>
                  </a:cubicBezTo>
                  <a:cubicBezTo>
                    <a:pt x="422" y="232"/>
                    <a:pt x="414" y="218"/>
                    <a:pt x="408" y="222"/>
                  </a:cubicBezTo>
                  <a:cubicBezTo>
                    <a:pt x="404" y="227"/>
                    <a:pt x="407" y="240"/>
                    <a:pt x="401" y="233"/>
                  </a:cubicBezTo>
                  <a:cubicBezTo>
                    <a:pt x="396" y="229"/>
                    <a:pt x="404" y="230"/>
                    <a:pt x="399" y="224"/>
                  </a:cubicBezTo>
                  <a:cubicBezTo>
                    <a:pt x="393" y="219"/>
                    <a:pt x="405" y="221"/>
                    <a:pt x="399" y="218"/>
                  </a:cubicBezTo>
                  <a:cubicBezTo>
                    <a:pt x="392" y="213"/>
                    <a:pt x="392" y="219"/>
                    <a:pt x="387" y="216"/>
                  </a:cubicBezTo>
                  <a:cubicBezTo>
                    <a:pt x="381" y="213"/>
                    <a:pt x="395" y="208"/>
                    <a:pt x="392" y="207"/>
                  </a:cubicBezTo>
                  <a:cubicBezTo>
                    <a:pt x="389" y="204"/>
                    <a:pt x="381" y="201"/>
                    <a:pt x="381" y="194"/>
                  </a:cubicBezTo>
                  <a:cubicBezTo>
                    <a:pt x="381" y="188"/>
                    <a:pt x="370" y="182"/>
                    <a:pt x="366" y="182"/>
                  </a:cubicBezTo>
                  <a:cubicBezTo>
                    <a:pt x="360" y="180"/>
                    <a:pt x="364" y="185"/>
                    <a:pt x="360" y="185"/>
                  </a:cubicBezTo>
                  <a:cubicBezTo>
                    <a:pt x="354" y="187"/>
                    <a:pt x="360" y="188"/>
                    <a:pt x="354" y="191"/>
                  </a:cubicBezTo>
                  <a:cubicBezTo>
                    <a:pt x="347" y="194"/>
                    <a:pt x="355" y="201"/>
                    <a:pt x="354" y="204"/>
                  </a:cubicBezTo>
                  <a:cubicBezTo>
                    <a:pt x="352" y="208"/>
                    <a:pt x="352" y="212"/>
                    <a:pt x="361" y="215"/>
                  </a:cubicBezTo>
                  <a:cubicBezTo>
                    <a:pt x="370" y="218"/>
                    <a:pt x="373" y="222"/>
                    <a:pt x="369" y="226"/>
                  </a:cubicBezTo>
                  <a:cubicBezTo>
                    <a:pt x="364" y="227"/>
                    <a:pt x="367" y="230"/>
                    <a:pt x="372" y="229"/>
                  </a:cubicBezTo>
                  <a:cubicBezTo>
                    <a:pt x="376" y="226"/>
                    <a:pt x="376" y="230"/>
                    <a:pt x="370" y="236"/>
                  </a:cubicBezTo>
                  <a:cubicBezTo>
                    <a:pt x="363" y="241"/>
                    <a:pt x="363" y="235"/>
                    <a:pt x="361" y="240"/>
                  </a:cubicBezTo>
                  <a:cubicBezTo>
                    <a:pt x="358" y="244"/>
                    <a:pt x="367" y="255"/>
                    <a:pt x="360" y="250"/>
                  </a:cubicBezTo>
                  <a:cubicBezTo>
                    <a:pt x="354" y="246"/>
                    <a:pt x="354" y="246"/>
                    <a:pt x="355" y="241"/>
                  </a:cubicBezTo>
                  <a:cubicBezTo>
                    <a:pt x="357" y="238"/>
                    <a:pt x="357" y="235"/>
                    <a:pt x="352" y="235"/>
                  </a:cubicBezTo>
                  <a:cubicBezTo>
                    <a:pt x="346" y="236"/>
                    <a:pt x="344" y="230"/>
                    <a:pt x="338" y="233"/>
                  </a:cubicBezTo>
                  <a:cubicBezTo>
                    <a:pt x="332" y="236"/>
                    <a:pt x="340" y="241"/>
                    <a:pt x="334" y="243"/>
                  </a:cubicBezTo>
                  <a:cubicBezTo>
                    <a:pt x="329" y="244"/>
                    <a:pt x="331" y="240"/>
                    <a:pt x="319" y="243"/>
                  </a:cubicBezTo>
                  <a:cubicBezTo>
                    <a:pt x="302" y="246"/>
                    <a:pt x="300" y="236"/>
                    <a:pt x="296" y="238"/>
                  </a:cubicBezTo>
                  <a:cubicBezTo>
                    <a:pt x="285" y="243"/>
                    <a:pt x="282" y="226"/>
                    <a:pt x="274" y="227"/>
                  </a:cubicBezTo>
                  <a:cubicBezTo>
                    <a:pt x="268" y="227"/>
                    <a:pt x="253" y="230"/>
                    <a:pt x="256" y="236"/>
                  </a:cubicBezTo>
                  <a:cubicBezTo>
                    <a:pt x="259" y="241"/>
                    <a:pt x="268" y="232"/>
                    <a:pt x="271" y="235"/>
                  </a:cubicBezTo>
                  <a:cubicBezTo>
                    <a:pt x="276" y="236"/>
                    <a:pt x="264" y="236"/>
                    <a:pt x="262" y="241"/>
                  </a:cubicBezTo>
                  <a:cubicBezTo>
                    <a:pt x="261" y="246"/>
                    <a:pt x="273" y="258"/>
                    <a:pt x="261" y="249"/>
                  </a:cubicBezTo>
                  <a:cubicBezTo>
                    <a:pt x="249" y="241"/>
                    <a:pt x="250" y="246"/>
                    <a:pt x="245" y="241"/>
                  </a:cubicBezTo>
                  <a:cubicBezTo>
                    <a:pt x="241" y="235"/>
                    <a:pt x="245" y="243"/>
                    <a:pt x="230" y="243"/>
                  </a:cubicBezTo>
                  <a:cubicBezTo>
                    <a:pt x="217" y="244"/>
                    <a:pt x="198" y="243"/>
                    <a:pt x="204" y="238"/>
                  </a:cubicBezTo>
                  <a:cubicBezTo>
                    <a:pt x="210" y="233"/>
                    <a:pt x="218" y="238"/>
                    <a:pt x="212" y="233"/>
                  </a:cubicBezTo>
                  <a:cubicBezTo>
                    <a:pt x="207" y="229"/>
                    <a:pt x="204" y="224"/>
                    <a:pt x="195" y="226"/>
                  </a:cubicBezTo>
                  <a:cubicBezTo>
                    <a:pt x="186" y="227"/>
                    <a:pt x="177" y="222"/>
                    <a:pt x="169" y="221"/>
                  </a:cubicBezTo>
                  <a:cubicBezTo>
                    <a:pt x="160" y="218"/>
                    <a:pt x="154" y="212"/>
                    <a:pt x="147" y="213"/>
                  </a:cubicBezTo>
                  <a:cubicBezTo>
                    <a:pt x="137" y="213"/>
                    <a:pt x="143" y="221"/>
                    <a:pt x="136" y="219"/>
                  </a:cubicBezTo>
                  <a:cubicBezTo>
                    <a:pt x="128" y="218"/>
                    <a:pt x="137" y="207"/>
                    <a:pt x="127" y="208"/>
                  </a:cubicBezTo>
                  <a:cubicBezTo>
                    <a:pt x="122" y="210"/>
                    <a:pt x="128" y="224"/>
                    <a:pt x="118" y="218"/>
                  </a:cubicBezTo>
                  <a:cubicBezTo>
                    <a:pt x="112" y="215"/>
                    <a:pt x="108" y="198"/>
                    <a:pt x="102" y="202"/>
                  </a:cubicBezTo>
                  <a:cubicBezTo>
                    <a:pt x="95" y="208"/>
                    <a:pt x="112" y="204"/>
                    <a:pt x="99" y="212"/>
                  </a:cubicBezTo>
                  <a:cubicBezTo>
                    <a:pt x="90" y="216"/>
                    <a:pt x="101" y="208"/>
                    <a:pt x="86" y="215"/>
                  </a:cubicBezTo>
                  <a:cubicBezTo>
                    <a:pt x="69" y="221"/>
                    <a:pt x="77" y="216"/>
                    <a:pt x="86" y="212"/>
                  </a:cubicBezTo>
                  <a:cubicBezTo>
                    <a:pt x="95" y="207"/>
                    <a:pt x="93" y="207"/>
                    <a:pt x="89" y="208"/>
                  </a:cubicBezTo>
                  <a:cubicBezTo>
                    <a:pt x="83" y="210"/>
                    <a:pt x="84" y="205"/>
                    <a:pt x="75" y="212"/>
                  </a:cubicBezTo>
                  <a:cubicBezTo>
                    <a:pt x="67" y="216"/>
                    <a:pt x="72" y="210"/>
                    <a:pt x="63" y="218"/>
                  </a:cubicBezTo>
                  <a:cubicBezTo>
                    <a:pt x="54" y="224"/>
                    <a:pt x="49" y="224"/>
                    <a:pt x="52" y="227"/>
                  </a:cubicBezTo>
                  <a:cubicBezTo>
                    <a:pt x="54" y="230"/>
                    <a:pt x="48" y="226"/>
                    <a:pt x="43" y="229"/>
                  </a:cubicBezTo>
                  <a:cubicBezTo>
                    <a:pt x="38" y="230"/>
                    <a:pt x="42" y="226"/>
                    <a:pt x="32" y="226"/>
                  </a:cubicBezTo>
                  <a:cubicBezTo>
                    <a:pt x="22" y="226"/>
                    <a:pt x="14" y="215"/>
                    <a:pt x="0" y="216"/>
                  </a:cubicBezTo>
                  <a:cubicBezTo>
                    <a:pt x="0" y="344"/>
                    <a:pt x="0" y="344"/>
                    <a:pt x="0" y="344"/>
                  </a:cubicBezTo>
                  <a:cubicBezTo>
                    <a:pt x="6" y="347"/>
                    <a:pt x="3" y="342"/>
                    <a:pt x="5" y="344"/>
                  </a:cubicBezTo>
                  <a:cubicBezTo>
                    <a:pt x="8" y="345"/>
                    <a:pt x="8" y="345"/>
                    <a:pt x="10" y="345"/>
                  </a:cubicBezTo>
                  <a:cubicBezTo>
                    <a:pt x="11" y="344"/>
                    <a:pt x="16" y="342"/>
                    <a:pt x="16" y="345"/>
                  </a:cubicBezTo>
                  <a:cubicBezTo>
                    <a:pt x="14" y="347"/>
                    <a:pt x="13" y="347"/>
                    <a:pt x="16" y="348"/>
                  </a:cubicBezTo>
                  <a:cubicBezTo>
                    <a:pt x="20" y="350"/>
                    <a:pt x="16" y="351"/>
                    <a:pt x="23" y="355"/>
                  </a:cubicBezTo>
                  <a:cubicBezTo>
                    <a:pt x="29" y="359"/>
                    <a:pt x="26" y="361"/>
                    <a:pt x="28" y="361"/>
                  </a:cubicBezTo>
                  <a:cubicBezTo>
                    <a:pt x="29" y="362"/>
                    <a:pt x="29" y="359"/>
                    <a:pt x="34" y="359"/>
                  </a:cubicBezTo>
                  <a:cubicBezTo>
                    <a:pt x="38" y="358"/>
                    <a:pt x="34" y="356"/>
                    <a:pt x="37" y="355"/>
                  </a:cubicBezTo>
                  <a:cubicBezTo>
                    <a:pt x="40" y="355"/>
                    <a:pt x="35" y="353"/>
                    <a:pt x="38" y="353"/>
                  </a:cubicBezTo>
                  <a:cubicBezTo>
                    <a:pt x="45" y="350"/>
                    <a:pt x="45" y="350"/>
                    <a:pt x="46" y="353"/>
                  </a:cubicBezTo>
                  <a:cubicBezTo>
                    <a:pt x="49" y="356"/>
                    <a:pt x="46" y="355"/>
                    <a:pt x="48" y="356"/>
                  </a:cubicBezTo>
                  <a:cubicBezTo>
                    <a:pt x="49" y="359"/>
                    <a:pt x="51" y="358"/>
                    <a:pt x="52" y="361"/>
                  </a:cubicBezTo>
                  <a:cubicBezTo>
                    <a:pt x="54" y="365"/>
                    <a:pt x="57" y="362"/>
                    <a:pt x="58" y="367"/>
                  </a:cubicBezTo>
                  <a:cubicBezTo>
                    <a:pt x="61" y="370"/>
                    <a:pt x="67" y="381"/>
                    <a:pt x="69" y="383"/>
                  </a:cubicBezTo>
                  <a:cubicBezTo>
                    <a:pt x="70" y="386"/>
                    <a:pt x="67" y="386"/>
                    <a:pt x="70" y="386"/>
                  </a:cubicBezTo>
                  <a:cubicBezTo>
                    <a:pt x="72" y="386"/>
                    <a:pt x="69" y="389"/>
                    <a:pt x="72" y="389"/>
                  </a:cubicBezTo>
                  <a:cubicBezTo>
                    <a:pt x="73" y="389"/>
                    <a:pt x="70" y="392"/>
                    <a:pt x="73" y="392"/>
                  </a:cubicBezTo>
                  <a:cubicBezTo>
                    <a:pt x="77" y="390"/>
                    <a:pt x="75" y="393"/>
                    <a:pt x="81" y="395"/>
                  </a:cubicBezTo>
                  <a:cubicBezTo>
                    <a:pt x="86" y="397"/>
                    <a:pt x="83" y="398"/>
                    <a:pt x="86" y="398"/>
                  </a:cubicBezTo>
                  <a:cubicBezTo>
                    <a:pt x="87" y="398"/>
                    <a:pt x="87" y="400"/>
                    <a:pt x="87" y="400"/>
                  </a:cubicBezTo>
                  <a:cubicBezTo>
                    <a:pt x="86" y="404"/>
                    <a:pt x="89" y="407"/>
                    <a:pt x="87" y="411"/>
                  </a:cubicBezTo>
                  <a:cubicBezTo>
                    <a:pt x="84" y="412"/>
                    <a:pt x="87" y="414"/>
                    <a:pt x="86" y="415"/>
                  </a:cubicBezTo>
                  <a:cubicBezTo>
                    <a:pt x="81" y="420"/>
                    <a:pt x="84" y="420"/>
                    <a:pt x="86" y="421"/>
                  </a:cubicBezTo>
                  <a:cubicBezTo>
                    <a:pt x="86" y="425"/>
                    <a:pt x="89" y="428"/>
                    <a:pt x="92" y="431"/>
                  </a:cubicBezTo>
                  <a:cubicBezTo>
                    <a:pt x="93" y="434"/>
                    <a:pt x="90" y="426"/>
                    <a:pt x="98" y="426"/>
                  </a:cubicBezTo>
                  <a:cubicBezTo>
                    <a:pt x="102" y="425"/>
                    <a:pt x="93" y="428"/>
                    <a:pt x="96" y="432"/>
                  </a:cubicBezTo>
                  <a:cubicBezTo>
                    <a:pt x="98" y="435"/>
                    <a:pt x="98" y="432"/>
                    <a:pt x="98" y="437"/>
                  </a:cubicBezTo>
                  <a:cubicBezTo>
                    <a:pt x="99" y="442"/>
                    <a:pt x="104" y="434"/>
                    <a:pt x="101" y="440"/>
                  </a:cubicBezTo>
                  <a:cubicBezTo>
                    <a:pt x="99" y="446"/>
                    <a:pt x="99" y="448"/>
                    <a:pt x="101" y="446"/>
                  </a:cubicBezTo>
                  <a:cubicBezTo>
                    <a:pt x="101" y="446"/>
                    <a:pt x="99" y="449"/>
                    <a:pt x="102" y="451"/>
                  </a:cubicBezTo>
                  <a:cubicBezTo>
                    <a:pt x="104" y="451"/>
                    <a:pt x="102" y="446"/>
                    <a:pt x="105" y="445"/>
                  </a:cubicBezTo>
                  <a:cubicBezTo>
                    <a:pt x="107" y="445"/>
                    <a:pt x="108" y="442"/>
                    <a:pt x="108" y="443"/>
                  </a:cubicBezTo>
                  <a:cubicBezTo>
                    <a:pt x="110" y="445"/>
                    <a:pt x="113" y="443"/>
                    <a:pt x="113" y="445"/>
                  </a:cubicBezTo>
                  <a:cubicBezTo>
                    <a:pt x="112" y="448"/>
                    <a:pt x="112" y="443"/>
                    <a:pt x="107" y="446"/>
                  </a:cubicBezTo>
                  <a:cubicBezTo>
                    <a:pt x="102" y="449"/>
                    <a:pt x="104" y="449"/>
                    <a:pt x="104" y="452"/>
                  </a:cubicBezTo>
                  <a:cubicBezTo>
                    <a:pt x="104" y="456"/>
                    <a:pt x="107" y="454"/>
                    <a:pt x="105" y="456"/>
                  </a:cubicBezTo>
                  <a:cubicBezTo>
                    <a:pt x="104" y="457"/>
                    <a:pt x="107" y="457"/>
                    <a:pt x="105" y="457"/>
                  </a:cubicBezTo>
                  <a:cubicBezTo>
                    <a:pt x="102" y="459"/>
                    <a:pt x="105" y="460"/>
                    <a:pt x="108" y="462"/>
                  </a:cubicBezTo>
                  <a:cubicBezTo>
                    <a:pt x="112" y="463"/>
                    <a:pt x="112" y="460"/>
                    <a:pt x="115" y="462"/>
                  </a:cubicBezTo>
                  <a:cubicBezTo>
                    <a:pt x="118" y="462"/>
                    <a:pt x="113" y="463"/>
                    <a:pt x="116" y="463"/>
                  </a:cubicBezTo>
                  <a:cubicBezTo>
                    <a:pt x="121" y="462"/>
                    <a:pt x="115" y="468"/>
                    <a:pt x="119" y="466"/>
                  </a:cubicBezTo>
                  <a:cubicBezTo>
                    <a:pt x="121" y="466"/>
                    <a:pt x="119" y="468"/>
                    <a:pt x="122" y="466"/>
                  </a:cubicBezTo>
                  <a:cubicBezTo>
                    <a:pt x="125" y="466"/>
                    <a:pt x="127" y="470"/>
                    <a:pt x="128" y="468"/>
                  </a:cubicBezTo>
                  <a:cubicBezTo>
                    <a:pt x="130" y="466"/>
                    <a:pt x="131" y="471"/>
                    <a:pt x="128" y="471"/>
                  </a:cubicBezTo>
                  <a:cubicBezTo>
                    <a:pt x="127" y="473"/>
                    <a:pt x="131" y="476"/>
                    <a:pt x="133" y="476"/>
                  </a:cubicBezTo>
                  <a:cubicBezTo>
                    <a:pt x="136" y="474"/>
                    <a:pt x="136" y="471"/>
                    <a:pt x="136" y="474"/>
                  </a:cubicBezTo>
                  <a:cubicBezTo>
                    <a:pt x="136" y="477"/>
                    <a:pt x="137" y="476"/>
                    <a:pt x="137" y="477"/>
                  </a:cubicBezTo>
                  <a:cubicBezTo>
                    <a:pt x="136" y="479"/>
                    <a:pt x="136" y="474"/>
                    <a:pt x="134" y="476"/>
                  </a:cubicBezTo>
                  <a:cubicBezTo>
                    <a:pt x="133" y="477"/>
                    <a:pt x="139" y="480"/>
                    <a:pt x="139" y="479"/>
                  </a:cubicBezTo>
                  <a:cubicBezTo>
                    <a:pt x="139" y="477"/>
                    <a:pt x="140" y="476"/>
                    <a:pt x="140" y="479"/>
                  </a:cubicBezTo>
                  <a:cubicBezTo>
                    <a:pt x="140" y="480"/>
                    <a:pt x="142" y="482"/>
                    <a:pt x="142" y="484"/>
                  </a:cubicBezTo>
                  <a:cubicBezTo>
                    <a:pt x="140" y="485"/>
                    <a:pt x="142" y="485"/>
                    <a:pt x="143" y="484"/>
                  </a:cubicBezTo>
                  <a:cubicBezTo>
                    <a:pt x="143" y="482"/>
                    <a:pt x="143" y="484"/>
                    <a:pt x="143" y="485"/>
                  </a:cubicBezTo>
                  <a:cubicBezTo>
                    <a:pt x="363" y="485"/>
                    <a:pt x="363" y="485"/>
                    <a:pt x="363" y="485"/>
                  </a:cubicBezTo>
                  <a:close/>
                  <a:moveTo>
                    <a:pt x="484" y="328"/>
                  </a:moveTo>
                  <a:cubicBezTo>
                    <a:pt x="488" y="327"/>
                    <a:pt x="491" y="316"/>
                    <a:pt x="484" y="317"/>
                  </a:cubicBezTo>
                  <a:cubicBezTo>
                    <a:pt x="478" y="319"/>
                    <a:pt x="483" y="328"/>
                    <a:pt x="484" y="328"/>
                  </a:cubicBezTo>
                  <a:close/>
                  <a:moveTo>
                    <a:pt x="600" y="325"/>
                  </a:moveTo>
                  <a:cubicBezTo>
                    <a:pt x="603" y="325"/>
                    <a:pt x="606" y="327"/>
                    <a:pt x="605" y="330"/>
                  </a:cubicBezTo>
                  <a:cubicBezTo>
                    <a:pt x="603" y="333"/>
                    <a:pt x="596" y="327"/>
                    <a:pt x="600" y="325"/>
                  </a:cubicBezTo>
                  <a:close/>
                  <a:moveTo>
                    <a:pt x="431" y="235"/>
                  </a:moveTo>
                  <a:cubicBezTo>
                    <a:pt x="431" y="233"/>
                    <a:pt x="425" y="236"/>
                    <a:pt x="428" y="241"/>
                  </a:cubicBezTo>
                  <a:cubicBezTo>
                    <a:pt x="433" y="247"/>
                    <a:pt x="433" y="236"/>
                    <a:pt x="431" y="235"/>
                  </a:cubicBezTo>
                  <a:close/>
                  <a:moveTo>
                    <a:pt x="372" y="96"/>
                  </a:moveTo>
                  <a:cubicBezTo>
                    <a:pt x="383" y="96"/>
                    <a:pt x="379" y="92"/>
                    <a:pt x="370" y="92"/>
                  </a:cubicBezTo>
                  <a:cubicBezTo>
                    <a:pt x="360" y="90"/>
                    <a:pt x="354" y="92"/>
                    <a:pt x="354" y="95"/>
                  </a:cubicBezTo>
                  <a:cubicBezTo>
                    <a:pt x="354" y="98"/>
                    <a:pt x="361" y="96"/>
                    <a:pt x="372" y="96"/>
                  </a:cubicBezTo>
                  <a:close/>
                  <a:moveTo>
                    <a:pt x="296" y="132"/>
                  </a:moveTo>
                  <a:cubicBezTo>
                    <a:pt x="294" y="129"/>
                    <a:pt x="287" y="126"/>
                    <a:pt x="287" y="132"/>
                  </a:cubicBezTo>
                  <a:cubicBezTo>
                    <a:pt x="287" y="137"/>
                    <a:pt x="297" y="135"/>
                    <a:pt x="296" y="132"/>
                  </a:cubicBezTo>
                  <a:close/>
                  <a:moveTo>
                    <a:pt x="183" y="120"/>
                  </a:moveTo>
                  <a:cubicBezTo>
                    <a:pt x="177" y="121"/>
                    <a:pt x="166" y="126"/>
                    <a:pt x="175" y="128"/>
                  </a:cubicBezTo>
                  <a:cubicBezTo>
                    <a:pt x="182" y="128"/>
                    <a:pt x="188" y="117"/>
                    <a:pt x="183" y="120"/>
                  </a:cubicBezTo>
                  <a:close/>
                  <a:moveTo>
                    <a:pt x="207" y="107"/>
                  </a:moveTo>
                  <a:cubicBezTo>
                    <a:pt x="209" y="104"/>
                    <a:pt x="221" y="106"/>
                    <a:pt x="218" y="107"/>
                  </a:cubicBezTo>
                  <a:cubicBezTo>
                    <a:pt x="215" y="109"/>
                    <a:pt x="206" y="109"/>
                    <a:pt x="207" y="107"/>
                  </a:cubicBezTo>
                  <a:close/>
                  <a:moveTo>
                    <a:pt x="213" y="89"/>
                  </a:moveTo>
                  <a:cubicBezTo>
                    <a:pt x="210" y="86"/>
                    <a:pt x="207" y="87"/>
                    <a:pt x="206" y="89"/>
                  </a:cubicBezTo>
                  <a:cubicBezTo>
                    <a:pt x="204" y="89"/>
                    <a:pt x="209" y="92"/>
                    <a:pt x="215" y="92"/>
                  </a:cubicBezTo>
                  <a:cubicBezTo>
                    <a:pt x="218" y="92"/>
                    <a:pt x="218" y="92"/>
                    <a:pt x="213" y="89"/>
                  </a:cubicBezTo>
                  <a:close/>
                  <a:moveTo>
                    <a:pt x="290" y="114"/>
                  </a:moveTo>
                  <a:cubicBezTo>
                    <a:pt x="293" y="117"/>
                    <a:pt x="306" y="112"/>
                    <a:pt x="300" y="112"/>
                  </a:cubicBezTo>
                  <a:cubicBezTo>
                    <a:pt x="294" y="111"/>
                    <a:pt x="296" y="106"/>
                    <a:pt x="290" y="109"/>
                  </a:cubicBezTo>
                  <a:cubicBezTo>
                    <a:pt x="288" y="111"/>
                    <a:pt x="287" y="111"/>
                    <a:pt x="290" y="114"/>
                  </a:cubicBezTo>
                  <a:close/>
                  <a:moveTo>
                    <a:pt x="290" y="118"/>
                  </a:moveTo>
                  <a:cubicBezTo>
                    <a:pt x="288" y="117"/>
                    <a:pt x="302" y="114"/>
                    <a:pt x="305" y="115"/>
                  </a:cubicBezTo>
                  <a:cubicBezTo>
                    <a:pt x="306" y="117"/>
                    <a:pt x="293" y="120"/>
                    <a:pt x="290" y="118"/>
                  </a:cubicBezTo>
                  <a:close/>
                  <a:moveTo>
                    <a:pt x="296" y="121"/>
                  </a:moveTo>
                  <a:cubicBezTo>
                    <a:pt x="293" y="120"/>
                    <a:pt x="303" y="118"/>
                    <a:pt x="305" y="118"/>
                  </a:cubicBezTo>
                  <a:cubicBezTo>
                    <a:pt x="308" y="120"/>
                    <a:pt x="297" y="123"/>
                    <a:pt x="296" y="121"/>
                  </a:cubicBezTo>
                  <a:close/>
                  <a:moveTo>
                    <a:pt x="299" y="125"/>
                  </a:moveTo>
                  <a:cubicBezTo>
                    <a:pt x="297" y="123"/>
                    <a:pt x="306" y="120"/>
                    <a:pt x="308" y="120"/>
                  </a:cubicBezTo>
                  <a:cubicBezTo>
                    <a:pt x="309" y="120"/>
                    <a:pt x="302" y="125"/>
                    <a:pt x="299" y="125"/>
                  </a:cubicBezTo>
                  <a:close/>
                  <a:moveTo>
                    <a:pt x="433" y="73"/>
                  </a:moveTo>
                  <a:cubicBezTo>
                    <a:pt x="436" y="70"/>
                    <a:pt x="443" y="68"/>
                    <a:pt x="443" y="72"/>
                  </a:cubicBezTo>
                  <a:cubicBezTo>
                    <a:pt x="442" y="73"/>
                    <a:pt x="430" y="75"/>
                    <a:pt x="433" y="73"/>
                  </a:cubicBezTo>
                  <a:close/>
                  <a:moveTo>
                    <a:pt x="471" y="437"/>
                  </a:moveTo>
                  <a:cubicBezTo>
                    <a:pt x="474" y="438"/>
                    <a:pt x="477" y="440"/>
                    <a:pt x="478" y="440"/>
                  </a:cubicBezTo>
                  <a:cubicBezTo>
                    <a:pt x="480" y="438"/>
                    <a:pt x="475" y="435"/>
                    <a:pt x="475" y="434"/>
                  </a:cubicBezTo>
                  <a:cubicBezTo>
                    <a:pt x="474" y="432"/>
                    <a:pt x="469" y="432"/>
                    <a:pt x="468" y="435"/>
                  </a:cubicBezTo>
                  <a:cubicBezTo>
                    <a:pt x="466" y="435"/>
                    <a:pt x="468" y="435"/>
                    <a:pt x="471" y="437"/>
                  </a:cubicBezTo>
                  <a:close/>
                  <a:moveTo>
                    <a:pt x="486" y="400"/>
                  </a:moveTo>
                  <a:cubicBezTo>
                    <a:pt x="486" y="398"/>
                    <a:pt x="488" y="397"/>
                    <a:pt x="486" y="400"/>
                  </a:cubicBezTo>
                  <a:cubicBezTo>
                    <a:pt x="484" y="403"/>
                    <a:pt x="484" y="401"/>
                    <a:pt x="486" y="401"/>
                  </a:cubicBezTo>
                  <a:cubicBezTo>
                    <a:pt x="488" y="401"/>
                    <a:pt x="489" y="397"/>
                    <a:pt x="489" y="397"/>
                  </a:cubicBezTo>
                  <a:cubicBezTo>
                    <a:pt x="491" y="397"/>
                    <a:pt x="488" y="401"/>
                    <a:pt x="489" y="401"/>
                  </a:cubicBezTo>
                  <a:cubicBezTo>
                    <a:pt x="491" y="401"/>
                    <a:pt x="491" y="400"/>
                    <a:pt x="491" y="397"/>
                  </a:cubicBezTo>
                  <a:cubicBezTo>
                    <a:pt x="492" y="393"/>
                    <a:pt x="492" y="395"/>
                    <a:pt x="491" y="393"/>
                  </a:cubicBezTo>
                  <a:cubicBezTo>
                    <a:pt x="489" y="392"/>
                    <a:pt x="489" y="392"/>
                    <a:pt x="489" y="393"/>
                  </a:cubicBezTo>
                  <a:cubicBezTo>
                    <a:pt x="488" y="395"/>
                    <a:pt x="488" y="397"/>
                    <a:pt x="488" y="395"/>
                  </a:cubicBezTo>
                  <a:cubicBezTo>
                    <a:pt x="488" y="393"/>
                    <a:pt x="488" y="392"/>
                    <a:pt x="488" y="393"/>
                  </a:cubicBezTo>
                  <a:cubicBezTo>
                    <a:pt x="486" y="393"/>
                    <a:pt x="488" y="393"/>
                    <a:pt x="488" y="395"/>
                  </a:cubicBezTo>
                  <a:cubicBezTo>
                    <a:pt x="486" y="397"/>
                    <a:pt x="486" y="397"/>
                    <a:pt x="484" y="398"/>
                  </a:cubicBezTo>
                  <a:cubicBezTo>
                    <a:pt x="483" y="400"/>
                    <a:pt x="483" y="400"/>
                    <a:pt x="483" y="401"/>
                  </a:cubicBezTo>
                  <a:cubicBezTo>
                    <a:pt x="484" y="403"/>
                    <a:pt x="484" y="401"/>
                    <a:pt x="486" y="400"/>
                  </a:cubicBezTo>
                  <a:close/>
                  <a:moveTo>
                    <a:pt x="494" y="398"/>
                  </a:moveTo>
                  <a:cubicBezTo>
                    <a:pt x="494" y="397"/>
                    <a:pt x="494" y="393"/>
                    <a:pt x="494" y="393"/>
                  </a:cubicBezTo>
                  <a:cubicBezTo>
                    <a:pt x="492" y="393"/>
                    <a:pt x="492" y="395"/>
                    <a:pt x="492" y="398"/>
                  </a:cubicBezTo>
                  <a:cubicBezTo>
                    <a:pt x="491" y="398"/>
                    <a:pt x="492" y="398"/>
                    <a:pt x="494" y="398"/>
                  </a:cubicBezTo>
                  <a:close/>
                  <a:moveTo>
                    <a:pt x="484" y="397"/>
                  </a:moveTo>
                  <a:cubicBezTo>
                    <a:pt x="486" y="395"/>
                    <a:pt x="486" y="393"/>
                    <a:pt x="486" y="393"/>
                  </a:cubicBezTo>
                  <a:cubicBezTo>
                    <a:pt x="484" y="395"/>
                    <a:pt x="483" y="395"/>
                    <a:pt x="483" y="397"/>
                  </a:cubicBezTo>
                  <a:cubicBezTo>
                    <a:pt x="481" y="398"/>
                    <a:pt x="483" y="398"/>
                    <a:pt x="484" y="397"/>
                  </a:cubicBezTo>
                  <a:close/>
                  <a:moveTo>
                    <a:pt x="577" y="345"/>
                  </a:moveTo>
                  <a:cubicBezTo>
                    <a:pt x="574" y="345"/>
                    <a:pt x="577" y="339"/>
                    <a:pt x="579" y="341"/>
                  </a:cubicBezTo>
                  <a:cubicBezTo>
                    <a:pt x="582" y="342"/>
                    <a:pt x="579" y="345"/>
                    <a:pt x="577" y="345"/>
                  </a:cubicBezTo>
                  <a:close/>
                </a:path>
              </a:pathLst>
            </a:custGeom>
            <a:grpFill/>
            <a:ln w="6350" cmpd="sng">
              <a:solidFill>
                <a:schemeClr val="bg1"/>
              </a:solidFill>
              <a:round/>
              <a:headEnd/>
              <a:tailEnd/>
            </a:ln>
          </p:spPr>
          <p:txBody>
            <a:bodyPr/>
            <a:lstStyle/>
            <a:p>
              <a:endParaRPr lang="en-GB" dirty="0"/>
            </a:p>
          </p:txBody>
        </p:sp>
        <p:sp>
          <p:nvSpPr>
            <p:cNvPr id="280" name="Freeform 270"/>
            <p:cNvSpPr>
              <a:spLocks/>
            </p:cNvSpPr>
            <p:nvPr/>
          </p:nvSpPr>
          <p:spPr bwMode="auto">
            <a:xfrm>
              <a:off x="9090845" y="3462783"/>
              <a:ext cx="21594" cy="10077"/>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grpFill/>
            <a:ln w="6350" cmpd="sng">
              <a:solidFill>
                <a:schemeClr val="bg1"/>
              </a:solidFill>
              <a:round/>
              <a:headEnd/>
              <a:tailEnd/>
            </a:ln>
          </p:spPr>
          <p:txBody>
            <a:bodyPr/>
            <a:lstStyle/>
            <a:p>
              <a:endParaRPr lang="en-GB" dirty="0"/>
            </a:p>
          </p:txBody>
        </p:sp>
        <p:sp>
          <p:nvSpPr>
            <p:cNvPr id="281" name="Freeform 271"/>
            <p:cNvSpPr>
              <a:spLocks/>
            </p:cNvSpPr>
            <p:nvPr/>
          </p:nvSpPr>
          <p:spPr bwMode="auto">
            <a:xfrm>
              <a:off x="9057734" y="3436870"/>
              <a:ext cx="12956" cy="8637"/>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grpFill/>
            <a:ln w="6350" cmpd="sng">
              <a:solidFill>
                <a:schemeClr val="bg1"/>
              </a:solidFill>
              <a:round/>
              <a:headEnd/>
              <a:tailEnd/>
            </a:ln>
          </p:spPr>
          <p:txBody>
            <a:bodyPr/>
            <a:lstStyle/>
            <a:p>
              <a:endParaRPr lang="en-GB" dirty="0"/>
            </a:p>
          </p:txBody>
        </p:sp>
        <p:sp>
          <p:nvSpPr>
            <p:cNvPr id="282" name="Freeform 272"/>
            <p:cNvSpPr>
              <a:spLocks/>
            </p:cNvSpPr>
            <p:nvPr/>
          </p:nvSpPr>
          <p:spPr bwMode="auto">
            <a:xfrm>
              <a:off x="9031821" y="3439749"/>
              <a:ext cx="17275" cy="11517"/>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grpFill/>
            <a:ln w="6350" cmpd="sng">
              <a:solidFill>
                <a:schemeClr val="bg1"/>
              </a:solidFill>
              <a:round/>
              <a:headEnd/>
              <a:tailEnd/>
            </a:ln>
          </p:spPr>
          <p:txBody>
            <a:bodyPr/>
            <a:lstStyle/>
            <a:p>
              <a:endParaRPr lang="en-GB" dirty="0"/>
            </a:p>
          </p:txBody>
        </p:sp>
        <p:sp>
          <p:nvSpPr>
            <p:cNvPr id="283" name="Freeform 289"/>
            <p:cNvSpPr>
              <a:spLocks noEditPoints="1"/>
            </p:cNvSpPr>
            <p:nvPr/>
          </p:nvSpPr>
          <p:spPr bwMode="auto">
            <a:xfrm>
              <a:off x="5938101" y="2286644"/>
              <a:ext cx="2281780" cy="1759170"/>
            </a:xfrm>
            <a:custGeom>
              <a:avLst/>
              <a:gdLst/>
              <a:ahLst/>
              <a:cxnLst>
                <a:cxn ang="0">
                  <a:pos x="124" y="195"/>
                </a:cxn>
                <a:cxn ang="0">
                  <a:pos x="127" y="181"/>
                </a:cxn>
                <a:cxn ang="0">
                  <a:pos x="161" y="164"/>
                </a:cxn>
                <a:cxn ang="0">
                  <a:pos x="271" y="185"/>
                </a:cxn>
                <a:cxn ang="0">
                  <a:pos x="262" y="193"/>
                </a:cxn>
                <a:cxn ang="0">
                  <a:pos x="257" y="198"/>
                </a:cxn>
                <a:cxn ang="0">
                  <a:pos x="255" y="193"/>
                </a:cxn>
                <a:cxn ang="0">
                  <a:pos x="271" y="209"/>
                </a:cxn>
                <a:cxn ang="0">
                  <a:pos x="300" y="227"/>
                </a:cxn>
                <a:cxn ang="0">
                  <a:pos x="277" y="212"/>
                </a:cxn>
                <a:cxn ang="0">
                  <a:pos x="278" y="216"/>
                </a:cxn>
                <a:cxn ang="0">
                  <a:pos x="287" y="224"/>
                </a:cxn>
                <a:cxn ang="0">
                  <a:pos x="278" y="207"/>
                </a:cxn>
                <a:cxn ang="0">
                  <a:pos x="278" y="221"/>
                </a:cxn>
                <a:cxn ang="0">
                  <a:pos x="100" y="6"/>
                </a:cxn>
                <a:cxn ang="0">
                  <a:pos x="56" y="76"/>
                </a:cxn>
                <a:cxn ang="0">
                  <a:pos x="59" y="97"/>
                </a:cxn>
                <a:cxn ang="0">
                  <a:pos x="50" y="168"/>
                </a:cxn>
                <a:cxn ang="0">
                  <a:pos x="53" y="212"/>
                </a:cxn>
                <a:cxn ang="0">
                  <a:pos x="100" y="192"/>
                </a:cxn>
                <a:cxn ang="0">
                  <a:pos x="143" y="167"/>
                </a:cxn>
                <a:cxn ang="0">
                  <a:pos x="227" y="165"/>
                </a:cxn>
                <a:cxn ang="0">
                  <a:pos x="278" y="198"/>
                </a:cxn>
                <a:cxn ang="0">
                  <a:pos x="304" y="212"/>
                </a:cxn>
                <a:cxn ang="0">
                  <a:pos x="265" y="168"/>
                </a:cxn>
                <a:cxn ang="0">
                  <a:pos x="227" y="157"/>
                </a:cxn>
                <a:cxn ang="0">
                  <a:pos x="727" y="361"/>
                </a:cxn>
                <a:cxn ang="0">
                  <a:pos x="679" y="381"/>
                </a:cxn>
                <a:cxn ang="0">
                  <a:pos x="671" y="355"/>
                </a:cxn>
                <a:cxn ang="0">
                  <a:pos x="651" y="349"/>
                </a:cxn>
                <a:cxn ang="0">
                  <a:pos x="638" y="349"/>
                </a:cxn>
                <a:cxn ang="0">
                  <a:pos x="667" y="327"/>
                </a:cxn>
                <a:cxn ang="0">
                  <a:pos x="615" y="325"/>
                </a:cxn>
                <a:cxn ang="0">
                  <a:pos x="590" y="302"/>
                </a:cxn>
                <a:cxn ang="0">
                  <a:pos x="348" y="305"/>
                </a:cxn>
                <a:cxn ang="0">
                  <a:pos x="374" y="448"/>
                </a:cxn>
                <a:cxn ang="0">
                  <a:pos x="478" y="489"/>
                </a:cxn>
                <a:cxn ang="0">
                  <a:pos x="563" y="535"/>
                </a:cxn>
                <a:cxn ang="0">
                  <a:pos x="607" y="512"/>
                </a:cxn>
                <a:cxn ang="0">
                  <a:pos x="625" y="512"/>
                </a:cxn>
                <a:cxn ang="0">
                  <a:pos x="639" y="504"/>
                </a:cxn>
                <a:cxn ang="0">
                  <a:pos x="680" y="532"/>
                </a:cxn>
                <a:cxn ang="0">
                  <a:pos x="700" y="543"/>
                </a:cxn>
                <a:cxn ang="0">
                  <a:pos x="730" y="453"/>
                </a:cxn>
                <a:cxn ang="0">
                  <a:pos x="730" y="442"/>
                </a:cxn>
                <a:cxn ang="0">
                  <a:pos x="729" y="411"/>
                </a:cxn>
                <a:cxn ang="0">
                  <a:pos x="738" y="420"/>
                </a:cxn>
                <a:cxn ang="0">
                  <a:pos x="758" y="386"/>
                </a:cxn>
                <a:cxn ang="0">
                  <a:pos x="773" y="374"/>
                </a:cxn>
                <a:cxn ang="0">
                  <a:pos x="802" y="347"/>
                </a:cxn>
                <a:cxn ang="0">
                  <a:pos x="787" y="316"/>
                </a:cxn>
                <a:cxn ang="0">
                  <a:pos x="769" y="342"/>
                </a:cxn>
                <a:cxn ang="0">
                  <a:pos x="100" y="619"/>
                </a:cxn>
                <a:cxn ang="0">
                  <a:pos x="99" y="610"/>
                </a:cxn>
                <a:cxn ang="0">
                  <a:pos x="92" y="599"/>
                </a:cxn>
                <a:cxn ang="0">
                  <a:pos x="82" y="596"/>
                </a:cxn>
                <a:cxn ang="0">
                  <a:pos x="67" y="590"/>
                </a:cxn>
                <a:cxn ang="0">
                  <a:pos x="89" y="597"/>
                </a:cxn>
                <a:cxn ang="0">
                  <a:pos x="64" y="591"/>
                </a:cxn>
              </a:cxnLst>
              <a:rect l="0" t="0" r="r" b="b"/>
              <a:pathLst>
                <a:path w="817" h="630">
                  <a:moveTo>
                    <a:pt x="108" y="199"/>
                  </a:moveTo>
                  <a:cubicBezTo>
                    <a:pt x="108" y="196"/>
                    <a:pt x="105" y="195"/>
                    <a:pt x="108" y="192"/>
                  </a:cubicBezTo>
                  <a:cubicBezTo>
                    <a:pt x="112" y="190"/>
                    <a:pt x="114" y="193"/>
                    <a:pt x="114" y="190"/>
                  </a:cubicBezTo>
                  <a:cubicBezTo>
                    <a:pt x="114" y="188"/>
                    <a:pt x="114" y="187"/>
                    <a:pt x="115" y="188"/>
                  </a:cubicBezTo>
                  <a:cubicBezTo>
                    <a:pt x="117" y="190"/>
                    <a:pt x="120" y="188"/>
                    <a:pt x="118" y="187"/>
                  </a:cubicBezTo>
                  <a:cubicBezTo>
                    <a:pt x="118" y="185"/>
                    <a:pt x="120" y="187"/>
                    <a:pt x="121" y="187"/>
                  </a:cubicBezTo>
                  <a:cubicBezTo>
                    <a:pt x="123" y="188"/>
                    <a:pt x="124" y="187"/>
                    <a:pt x="124" y="188"/>
                  </a:cubicBezTo>
                  <a:cubicBezTo>
                    <a:pt x="126" y="190"/>
                    <a:pt x="124" y="190"/>
                    <a:pt x="126" y="190"/>
                  </a:cubicBezTo>
                  <a:cubicBezTo>
                    <a:pt x="127" y="192"/>
                    <a:pt x="126" y="193"/>
                    <a:pt x="124" y="195"/>
                  </a:cubicBezTo>
                  <a:cubicBezTo>
                    <a:pt x="123" y="196"/>
                    <a:pt x="123" y="196"/>
                    <a:pt x="120" y="196"/>
                  </a:cubicBezTo>
                  <a:cubicBezTo>
                    <a:pt x="117" y="196"/>
                    <a:pt x="115" y="198"/>
                    <a:pt x="115" y="199"/>
                  </a:cubicBezTo>
                  <a:cubicBezTo>
                    <a:pt x="115" y="201"/>
                    <a:pt x="115" y="199"/>
                    <a:pt x="114" y="201"/>
                  </a:cubicBezTo>
                  <a:cubicBezTo>
                    <a:pt x="112" y="202"/>
                    <a:pt x="111" y="202"/>
                    <a:pt x="112" y="201"/>
                  </a:cubicBezTo>
                  <a:cubicBezTo>
                    <a:pt x="115" y="198"/>
                    <a:pt x="111" y="199"/>
                    <a:pt x="111" y="199"/>
                  </a:cubicBezTo>
                  <a:cubicBezTo>
                    <a:pt x="111" y="201"/>
                    <a:pt x="109" y="201"/>
                    <a:pt x="108" y="199"/>
                  </a:cubicBezTo>
                  <a:close/>
                  <a:moveTo>
                    <a:pt x="123" y="185"/>
                  </a:moveTo>
                  <a:cubicBezTo>
                    <a:pt x="124" y="184"/>
                    <a:pt x="124" y="184"/>
                    <a:pt x="126" y="184"/>
                  </a:cubicBezTo>
                  <a:cubicBezTo>
                    <a:pt x="127" y="184"/>
                    <a:pt x="129" y="184"/>
                    <a:pt x="127" y="181"/>
                  </a:cubicBezTo>
                  <a:cubicBezTo>
                    <a:pt x="126" y="179"/>
                    <a:pt x="126" y="182"/>
                    <a:pt x="124" y="181"/>
                  </a:cubicBezTo>
                  <a:cubicBezTo>
                    <a:pt x="124" y="181"/>
                    <a:pt x="121" y="179"/>
                    <a:pt x="121" y="182"/>
                  </a:cubicBezTo>
                  <a:cubicBezTo>
                    <a:pt x="123" y="184"/>
                    <a:pt x="121" y="182"/>
                    <a:pt x="120" y="182"/>
                  </a:cubicBezTo>
                  <a:cubicBezTo>
                    <a:pt x="118" y="184"/>
                    <a:pt x="118" y="185"/>
                    <a:pt x="120" y="185"/>
                  </a:cubicBezTo>
                  <a:cubicBezTo>
                    <a:pt x="121" y="187"/>
                    <a:pt x="121" y="187"/>
                    <a:pt x="123" y="185"/>
                  </a:cubicBezTo>
                  <a:close/>
                  <a:moveTo>
                    <a:pt x="164" y="164"/>
                  </a:moveTo>
                  <a:cubicBezTo>
                    <a:pt x="166" y="162"/>
                    <a:pt x="164" y="162"/>
                    <a:pt x="167" y="159"/>
                  </a:cubicBezTo>
                  <a:cubicBezTo>
                    <a:pt x="169" y="156"/>
                    <a:pt x="167" y="156"/>
                    <a:pt x="166" y="157"/>
                  </a:cubicBezTo>
                  <a:cubicBezTo>
                    <a:pt x="166" y="159"/>
                    <a:pt x="163" y="160"/>
                    <a:pt x="161" y="164"/>
                  </a:cubicBezTo>
                  <a:cubicBezTo>
                    <a:pt x="159" y="164"/>
                    <a:pt x="163" y="164"/>
                    <a:pt x="164" y="164"/>
                  </a:cubicBezTo>
                  <a:close/>
                  <a:moveTo>
                    <a:pt x="173" y="156"/>
                  </a:moveTo>
                  <a:cubicBezTo>
                    <a:pt x="175" y="156"/>
                    <a:pt x="175" y="156"/>
                    <a:pt x="173" y="154"/>
                  </a:cubicBezTo>
                  <a:cubicBezTo>
                    <a:pt x="170" y="154"/>
                    <a:pt x="170" y="156"/>
                    <a:pt x="170" y="157"/>
                  </a:cubicBezTo>
                  <a:cubicBezTo>
                    <a:pt x="170" y="159"/>
                    <a:pt x="172" y="157"/>
                    <a:pt x="173" y="156"/>
                  </a:cubicBezTo>
                  <a:close/>
                  <a:moveTo>
                    <a:pt x="269" y="198"/>
                  </a:moveTo>
                  <a:cubicBezTo>
                    <a:pt x="272" y="196"/>
                    <a:pt x="269" y="195"/>
                    <a:pt x="272" y="195"/>
                  </a:cubicBezTo>
                  <a:cubicBezTo>
                    <a:pt x="274" y="195"/>
                    <a:pt x="271" y="192"/>
                    <a:pt x="272" y="192"/>
                  </a:cubicBezTo>
                  <a:cubicBezTo>
                    <a:pt x="274" y="192"/>
                    <a:pt x="272" y="187"/>
                    <a:pt x="271" y="185"/>
                  </a:cubicBezTo>
                  <a:cubicBezTo>
                    <a:pt x="269" y="182"/>
                    <a:pt x="268" y="185"/>
                    <a:pt x="266" y="182"/>
                  </a:cubicBezTo>
                  <a:cubicBezTo>
                    <a:pt x="263" y="181"/>
                    <a:pt x="265" y="182"/>
                    <a:pt x="265" y="185"/>
                  </a:cubicBezTo>
                  <a:cubicBezTo>
                    <a:pt x="266" y="188"/>
                    <a:pt x="266" y="190"/>
                    <a:pt x="268" y="193"/>
                  </a:cubicBezTo>
                  <a:cubicBezTo>
                    <a:pt x="269" y="196"/>
                    <a:pt x="266" y="193"/>
                    <a:pt x="266" y="198"/>
                  </a:cubicBezTo>
                  <a:cubicBezTo>
                    <a:pt x="266" y="199"/>
                    <a:pt x="268" y="198"/>
                    <a:pt x="269" y="198"/>
                  </a:cubicBezTo>
                  <a:close/>
                  <a:moveTo>
                    <a:pt x="265" y="207"/>
                  </a:moveTo>
                  <a:cubicBezTo>
                    <a:pt x="268" y="212"/>
                    <a:pt x="266" y="209"/>
                    <a:pt x="266" y="206"/>
                  </a:cubicBezTo>
                  <a:cubicBezTo>
                    <a:pt x="266" y="204"/>
                    <a:pt x="268" y="206"/>
                    <a:pt x="266" y="201"/>
                  </a:cubicBezTo>
                  <a:cubicBezTo>
                    <a:pt x="265" y="196"/>
                    <a:pt x="265" y="195"/>
                    <a:pt x="262" y="193"/>
                  </a:cubicBezTo>
                  <a:cubicBezTo>
                    <a:pt x="258" y="190"/>
                    <a:pt x="258" y="195"/>
                    <a:pt x="258" y="196"/>
                  </a:cubicBezTo>
                  <a:cubicBezTo>
                    <a:pt x="260" y="196"/>
                    <a:pt x="262" y="198"/>
                    <a:pt x="260" y="199"/>
                  </a:cubicBezTo>
                  <a:cubicBezTo>
                    <a:pt x="260" y="202"/>
                    <a:pt x="263" y="201"/>
                    <a:pt x="263" y="202"/>
                  </a:cubicBezTo>
                  <a:cubicBezTo>
                    <a:pt x="262" y="206"/>
                    <a:pt x="263" y="202"/>
                    <a:pt x="263" y="206"/>
                  </a:cubicBezTo>
                  <a:cubicBezTo>
                    <a:pt x="263" y="207"/>
                    <a:pt x="265" y="207"/>
                    <a:pt x="265" y="207"/>
                  </a:cubicBezTo>
                  <a:close/>
                  <a:moveTo>
                    <a:pt x="257" y="198"/>
                  </a:moveTo>
                  <a:cubicBezTo>
                    <a:pt x="257" y="198"/>
                    <a:pt x="257" y="199"/>
                    <a:pt x="258" y="199"/>
                  </a:cubicBezTo>
                  <a:cubicBezTo>
                    <a:pt x="258" y="198"/>
                    <a:pt x="257" y="193"/>
                    <a:pt x="257" y="195"/>
                  </a:cubicBezTo>
                  <a:cubicBezTo>
                    <a:pt x="257" y="195"/>
                    <a:pt x="257" y="196"/>
                    <a:pt x="257" y="198"/>
                  </a:cubicBezTo>
                  <a:close/>
                  <a:moveTo>
                    <a:pt x="258" y="190"/>
                  </a:moveTo>
                  <a:cubicBezTo>
                    <a:pt x="257" y="188"/>
                    <a:pt x="258" y="188"/>
                    <a:pt x="262" y="192"/>
                  </a:cubicBezTo>
                  <a:cubicBezTo>
                    <a:pt x="265" y="193"/>
                    <a:pt x="266" y="193"/>
                    <a:pt x="265" y="190"/>
                  </a:cubicBezTo>
                  <a:cubicBezTo>
                    <a:pt x="265" y="188"/>
                    <a:pt x="263" y="188"/>
                    <a:pt x="265" y="187"/>
                  </a:cubicBezTo>
                  <a:cubicBezTo>
                    <a:pt x="265" y="185"/>
                    <a:pt x="260" y="184"/>
                    <a:pt x="258" y="182"/>
                  </a:cubicBezTo>
                  <a:cubicBezTo>
                    <a:pt x="257" y="182"/>
                    <a:pt x="255" y="184"/>
                    <a:pt x="254" y="184"/>
                  </a:cubicBezTo>
                  <a:cubicBezTo>
                    <a:pt x="252" y="182"/>
                    <a:pt x="252" y="184"/>
                    <a:pt x="252" y="185"/>
                  </a:cubicBezTo>
                  <a:cubicBezTo>
                    <a:pt x="251" y="187"/>
                    <a:pt x="251" y="187"/>
                    <a:pt x="254" y="188"/>
                  </a:cubicBezTo>
                  <a:cubicBezTo>
                    <a:pt x="255" y="190"/>
                    <a:pt x="252" y="190"/>
                    <a:pt x="255" y="193"/>
                  </a:cubicBezTo>
                  <a:cubicBezTo>
                    <a:pt x="257" y="193"/>
                    <a:pt x="260" y="192"/>
                    <a:pt x="258" y="190"/>
                  </a:cubicBezTo>
                  <a:close/>
                  <a:moveTo>
                    <a:pt x="278" y="204"/>
                  </a:moveTo>
                  <a:cubicBezTo>
                    <a:pt x="280" y="202"/>
                    <a:pt x="280" y="201"/>
                    <a:pt x="280" y="199"/>
                  </a:cubicBezTo>
                  <a:cubicBezTo>
                    <a:pt x="278" y="198"/>
                    <a:pt x="278" y="199"/>
                    <a:pt x="275" y="198"/>
                  </a:cubicBezTo>
                  <a:cubicBezTo>
                    <a:pt x="274" y="198"/>
                    <a:pt x="272" y="198"/>
                    <a:pt x="272" y="199"/>
                  </a:cubicBezTo>
                  <a:cubicBezTo>
                    <a:pt x="272" y="202"/>
                    <a:pt x="275" y="199"/>
                    <a:pt x="275" y="202"/>
                  </a:cubicBezTo>
                  <a:cubicBezTo>
                    <a:pt x="274" y="207"/>
                    <a:pt x="275" y="206"/>
                    <a:pt x="278" y="206"/>
                  </a:cubicBezTo>
                  <a:cubicBezTo>
                    <a:pt x="280" y="207"/>
                    <a:pt x="278" y="204"/>
                    <a:pt x="278" y="204"/>
                  </a:cubicBezTo>
                  <a:close/>
                  <a:moveTo>
                    <a:pt x="271" y="209"/>
                  </a:moveTo>
                  <a:cubicBezTo>
                    <a:pt x="272" y="212"/>
                    <a:pt x="272" y="210"/>
                    <a:pt x="272" y="209"/>
                  </a:cubicBezTo>
                  <a:cubicBezTo>
                    <a:pt x="274" y="207"/>
                    <a:pt x="272" y="207"/>
                    <a:pt x="274" y="204"/>
                  </a:cubicBezTo>
                  <a:cubicBezTo>
                    <a:pt x="274" y="201"/>
                    <a:pt x="272" y="202"/>
                    <a:pt x="272" y="201"/>
                  </a:cubicBezTo>
                  <a:cubicBezTo>
                    <a:pt x="271" y="199"/>
                    <a:pt x="271" y="199"/>
                    <a:pt x="269" y="199"/>
                  </a:cubicBezTo>
                  <a:cubicBezTo>
                    <a:pt x="268" y="201"/>
                    <a:pt x="268" y="201"/>
                    <a:pt x="269" y="204"/>
                  </a:cubicBezTo>
                  <a:cubicBezTo>
                    <a:pt x="271" y="206"/>
                    <a:pt x="272" y="207"/>
                    <a:pt x="271" y="207"/>
                  </a:cubicBezTo>
                  <a:cubicBezTo>
                    <a:pt x="269" y="206"/>
                    <a:pt x="269" y="207"/>
                    <a:pt x="269" y="210"/>
                  </a:cubicBezTo>
                  <a:cubicBezTo>
                    <a:pt x="271" y="213"/>
                    <a:pt x="271" y="207"/>
                    <a:pt x="271" y="209"/>
                  </a:cubicBezTo>
                  <a:close/>
                  <a:moveTo>
                    <a:pt x="300" y="227"/>
                  </a:moveTo>
                  <a:cubicBezTo>
                    <a:pt x="301" y="226"/>
                    <a:pt x="301" y="226"/>
                    <a:pt x="303" y="224"/>
                  </a:cubicBezTo>
                  <a:cubicBezTo>
                    <a:pt x="303" y="224"/>
                    <a:pt x="301" y="224"/>
                    <a:pt x="301" y="226"/>
                  </a:cubicBezTo>
                  <a:cubicBezTo>
                    <a:pt x="300" y="226"/>
                    <a:pt x="298" y="227"/>
                    <a:pt x="300" y="227"/>
                  </a:cubicBezTo>
                  <a:cubicBezTo>
                    <a:pt x="300" y="227"/>
                    <a:pt x="300" y="227"/>
                    <a:pt x="300" y="227"/>
                  </a:cubicBezTo>
                  <a:close/>
                  <a:moveTo>
                    <a:pt x="293" y="224"/>
                  </a:moveTo>
                  <a:cubicBezTo>
                    <a:pt x="293" y="224"/>
                    <a:pt x="293" y="224"/>
                    <a:pt x="292" y="224"/>
                  </a:cubicBezTo>
                  <a:cubicBezTo>
                    <a:pt x="292" y="224"/>
                    <a:pt x="292" y="224"/>
                    <a:pt x="292" y="226"/>
                  </a:cubicBezTo>
                  <a:cubicBezTo>
                    <a:pt x="293" y="226"/>
                    <a:pt x="293" y="226"/>
                    <a:pt x="293" y="224"/>
                  </a:cubicBezTo>
                  <a:close/>
                  <a:moveTo>
                    <a:pt x="277" y="212"/>
                  </a:moveTo>
                  <a:cubicBezTo>
                    <a:pt x="278" y="212"/>
                    <a:pt x="278" y="210"/>
                    <a:pt x="277" y="210"/>
                  </a:cubicBezTo>
                  <a:cubicBezTo>
                    <a:pt x="275" y="209"/>
                    <a:pt x="274" y="210"/>
                    <a:pt x="275" y="210"/>
                  </a:cubicBezTo>
                  <a:cubicBezTo>
                    <a:pt x="275" y="210"/>
                    <a:pt x="274" y="210"/>
                    <a:pt x="274" y="212"/>
                  </a:cubicBezTo>
                  <a:cubicBezTo>
                    <a:pt x="274" y="212"/>
                    <a:pt x="272" y="213"/>
                    <a:pt x="275" y="212"/>
                  </a:cubicBezTo>
                  <a:cubicBezTo>
                    <a:pt x="275" y="212"/>
                    <a:pt x="275" y="212"/>
                    <a:pt x="277" y="212"/>
                  </a:cubicBezTo>
                  <a:close/>
                  <a:moveTo>
                    <a:pt x="278" y="212"/>
                  </a:moveTo>
                  <a:cubicBezTo>
                    <a:pt x="277" y="213"/>
                    <a:pt x="278" y="212"/>
                    <a:pt x="278" y="213"/>
                  </a:cubicBezTo>
                  <a:cubicBezTo>
                    <a:pt x="278" y="215"/>
                    <a:pt x="277" y="213"/>
                    <a:pt x="277" y="215"/>
                  </a:cubicBezTo>
                  <a:cubicBezTo>
                    <a:pt x="277" y="216"/>
                    <a:pt x="277" y="216"/>
                    <a:pt x="278" y="216"/>
                  </a:cubicBezTo>
                  <a:cubicBezTo>
                    <a:pt x="280" y="216"/>
                    <a:pt x="278" y="216"/>
                    <a:pt x="280" y="218"/>
                  </a:cubicBezTo>
                  <a:cubicBezTo>
                    <a:pt x="280" y="220"/>
                    <a:pt x="277" y="220"/>
                    <a:pt x="277" y="220"/>
                  </a:cubicBezTo>
                  <a:cubicBezTo>
                    <a:pt x="278" y="221"/>
                    <a:pt x="278" y="221"/>
                    <a:pt x="280" y="221"/>
                  </a:cubicBezTo>
                  <a:cubicBezTo>
                    <a:pt x="280" y="220"/>
                    <a:pt x="280" y="221"/>
                    <a:pt x="280" y="221"/>
                  </a:cubicBezTo>
                  <a:cubicBezTo>
                    <a:pt x="281" y="221"/>
                    <a:pt x="281" y="221"/>
                    <a:pt x="283" y="223"/>
                  </a:cubicBezTo>
                  <a:cubicBezTo>
                    <a:pt x="284" y="224"/>
                    <a:pt x="283" y="224"/>
                    <a:pt x="283" y="224"/>
                  </a:cubicBezTo>
                  <a:cubicBezTo>
                    <a:pt x="284" y="226"/>
                    <a:pt x="284" y="223"/>
                    <a:pt x="284" y="226"/>
                  </a:cubicBezTo>
                  <a:cubicBezTo>
                    <a:pt x="284" y="227"/>
                    <a:pt x="287" y="229"/>
                    <a:pt x="287" y="227"/>
                  </a:cubicBezTo>
                  <a:cubicBezTo>
                    <a:pt x="289" y="226"/>
                    <a:pt x="287" y="226"/>
                    <a:pt x="287" y="224"/>
                  </a:cubicBezTo>
                  <a:cubicBezTo>
                    <a:pt x="287" y="223"/>
                    <a:pt x="287" y="224"/>
                    <a:pt x="287" y="221"/>
                  </a:cubicBezTo>
                  <a:cubicBezTo>
                    <a:pt x="289" y="220"/>
                    <a:pt x="287" y="221"/>
                    <a:pt x="286" y="220"/>
                  </a:cubicBezTo>
                  <a:cubicBezTo>
                    <a:pt x="286" y="218"/>
                    <a:pt x="286" y="220"/>
                    <a:pt x="284" y="218"/>
                  </a:cubicBezTo>
                  <a:cubicBezTo>
                    <a:pt x="284" y="218"/>
                    <a:pt x="283" y="220"/>
                    <a:pt x="283" y="218"/>
                  </a:cubicBezTo>
                  <a:cubicBezTo>
                    <a:pt x="281" y="218"/>
                    <a:pt x="283" y="216"/>
                    <a:pt x="284" y="218"/>
                  </a:cubicBezTo>
                  <a:cubicBezTo>
                    <a:pt x="287" y="220"/>
                    <a:pt x="286" y="218"/>
                    <a:pt x="284" y="216"/>
                  </a:cubicBezTo>
                  <a:cubicBezTo>
                    <a:pt x="283" y="215"/>
                    <a:pt x="283" y="213"/>
                    <a:pt x="283" y="212"/>
                  </a:cubicBezTo>
                  <a:cubicBezTo>
                    <a:pt x="281" y="210"/>
                    <a:pt x="280" y="212"/>
                    <a:pt x="278" y="210"/>
                  </a:cubicBezTo>
                  <a:cubicBezTo>
                    <a:pt x="278" y="210"/>
                    <a:pt x="280" y="209"/>
                    <a:pt x="278" y="207"/>
                  </a:cubicBezTo>
                  <a:cubicBezTo>
                    <a:pt x="278" y="206"/>
                    <a:pt x="278" y="207"/>
                    <a:pt x="277" y="207"/>
                  </a:cubicBezTo>
                  <a:cubicBezTo>
                    <a:pt x="274" y="207"/>
                    <a:pt x="275" y="207"/>
                    <a:pt x="275" y="207"/>
                  </a:cubicBezTo>
                  <a:cubicBezTo>
                    <a:pt x="274" y="209"/>
                    <a:pt x="274" y="209"/>
                    <a:pt x="275" y="209"/>
                  </a:cubicBezTo>
                  <a:cubicBezTo>
                    <a:pt x="277" y="209"/>
                    <a:pt x="278" y="209"/>
                    <a:pt x="278" y="212"/>
                  </a:cubicBezTo>
                  <a:close/>
                  <a:moveTo>
                    <a:pt x="280" y="227"/>
                  </a:moveTo>
                  <a:cubicBezTo>
                    <a:pt x="281" y="229"/>
                    <a:pt x="283" y="229"/>
                    <a:pt x="281" y="227"/>
                  </a:cubicBezTo>
                  <a:cubicBezTo>
                    <a:pt x="281" y="226"/>
                    <a:pt x="281" y="226"/>
                    <a:pt x="280" y="224"/>
                  </a:cubicBezTo>
                  <a:cubicBezTo>
                    <a:pt x="278" y="223"/>
                    <a:pt x="280" y="223"/>
                    <a:pt x="280" y="223"/>
                  </a:cubicBezTo>
                  <a:cubicBezTo>
                    <a:pt x="278" y="221"/>
                    <a:pt x="278" y="221"/>
                    <a:pt x="278" y="221"/>
                  </a:cubicBezTo>
                  <a:cubicBezTo>
                    <a:pt x="277" y="223"/>
                    <a:pt x="278" y="223"/>
                    <a:pt x="278" y="224"/>
                  </a:cubicBezTo>
                  <a:cubicBezTo>
                    <a:pt x="278" y="224"/>
                    <a:pt x="278" y="224"/>
                    <a:pt x="280" y="227"/>
                  </a:cubicBezTo>
                  <a:close/>
                  <a:moveTo>
                    <a:pt x="199" y="22"/>
                  </a:moveTo>
                  <a:cubicBezTo>
                    <a:pt x="190" y="20"/>
                    <a:pt x="188" y="25"/>
                    <a:pt x="182" y="22"/>
                  </a:cubicBezTo>
                  <a:cubicBezTo>
                    <a:pt x="176" y="19"/>
                    <a:pt x="166" y="20"/>
                    <a:pt x="155" y="16"/>
                  </a:cubicBezTo>
                  <a:cubicBezTo>
                    <a:pt x="144" y="13"/>
                    <a:pt x="144" y="19"/>
                    <a:pt x="134" y="16"/>
                  </a:cubicBezTo>
                  <a:cubicBezTo>
                    <a:pt x="123" y="13"/>
                    <a:pt x="134" y="10"/>
                    <a:pt x="121" y="10"/>
                  </a:cubicBezTo>
                  <a:cubicBezTo>
                    <a:pt x="109" y="10"/>
                    <a:pt x="112" y="11"/>
                    <a:pt x="109" y="8"/>
                  </a:cubicBezTo>
                  <a:cubicBezTo>
                    <a:pt x="105" y="5"/>
                    <a:pt x="105" y="10"/>
                    <a:pt x="100" y="6"/>
                  </a:cubicBezTo>
                  <a:cubicBezTo>
                    <a:pt x="97" y="5"/>
                    <a:pt x="96" y="0"/>
                    <a:pt x="88" y="6"/>
                  </a:cubicBezTo>
                  <a:cubicBezTo>
                    <a:pt x="80" y="14"/>
                    <a:pt x="76" y="5"/>
                    <a:pt x="64" y="14"/>
                  </a:cubicBezTo>
                  <a:cubicBezTo>
                    <a:pt x="51" y="24"/>
                    <a:pt x="50" y="11"/>
                    <a:pt x="44" y="24"/>
                  </a:cubicBezTo>
                  <a:cubicBezTo>
                    <a:pt x="39" y="36"/>
                    <a:pt x="36" y="39"/>
                    <a:pt x="21" y="39"/>
                  </a:cubicBezTo>
                  <a:cubicBezTo>
                    <a:pt x="13" y="39"/>
                    <a:pt x="21" y="44"/>
                    <a:pt x="13" y="45"/>
                  </a:cubicBezTo>
                  <a:cubicBezTo>
                    <a:pt x="7" y="47"/>
                    <a:pt x="32" y="52"/>
                    <a:pt x="36" y="61"/>
                  </a:cubicBezTo>
                  <a:cubicBezTo>
                    <a:pt x="41" y="69"/>
                    <a:pt x="47" y="61"/>
                    <a:pt x="45" y="67"/>
                  </a:cubicBezTo>
                  <a:cubicBezTo>
                    <a:pt x="45" y="72"/>
                    <a:pt x="50" y="67"/>
                    <a:pt x="50" y="72"/>
                  </a:cubicBezTo>
                  <a:cubicBezTo>
                    <a:pt x="51" y="76"/>
                    <a:pt x="57" y="72"/>
                    <a:pt x="56" y="76"/>
                  </a:cubicBezTo>
                  <a:cubicBezTo>
                    <a:pt x="56" y="80"/>
                    <a:pt x="56" y="75"/>
                    <a:pt x="51" y="78"/>
                  </a:cubicBezTo>
                  <a:cubicBezTo>
                    <a:pt x="51" y="80"/>
                    <a:pt x="51" y="76"/>
                    <a:pt x="41" y="78"/>
                  </a:cubicBezTo>
                  <a:cubicBezTo>
                    <a:pt x="30" y="80"/>
                    <a:pt x="44" y="67"/>
                    <a:pt x="30" y="72"/>
                  </a:cubicBezTo>
                  <a:cubicBezTo>
                    <a:pt x="16" y="76"/>
                    <a:pt x="9" y="83"/>
                    <a:pt x="4" y="83"/>
                  </a:cubicBezTo>
                  <a:cubicBezTo>
                    <a:pt x="0" y="84"/>
                    <a:pt x="3" y="89"/>
                    <a:pt x="10" y="89"/>
                  </a:cubicBezTo>
                  <a:cubicBezTo>
                    <a:pt x="19" y="89"/>
                    <a:pt x="9" y="92"/>
                    <a:pt x="13" y="94"/>
                  </a:cubicBezTo>
                  <a:cubicBezTo>
                    <a:pt x="18" y="97"/>
                    <a:pt x="12" y="100"/>
                    <a:pt x="21" y="101"/>
                  </a:cubicBezTo>
                  <a:cubicBezTo>
                    <a:pt x="30" y="101"/>
                    <a:pt x="33" y="97"/>
                    <a:pt x="39" y="100"/>
                  </a:cubicBezTo>
                  <a:cubicBezTo>
                    <a:pt x="47" y="104"/>
                    <a:pt x="54" y="90"/>
                    <a:pt x="59" y="97"/>
                  </a:cubicBezTo>
                  <a:cubicBezTo>
                    <a:pt x="64" y="101"/>
                    <a:pt x="48" y="98"/>
                    <a:pt x="56" y="103"/>
                  </a:cubicBezTo>
                  <a:cubicBezTo>
                    <a:pt x="65" y="108"/>
                    <a:pt x="57" y="115"/>
                    <a:pt x="51" y="114"/>
                  </a:cubicBezTo>
                  <a:cubicBezTo>
                    <a:pt x="44" y="112"/>
                    <a:pt x="45" y="123"/>
                    <a:pt x="38" y="118"/>
                  </a:cubicBezTo>
                  <a:cubicBezTo>
                    <a:pt x="30" y="114"/>
                    <a:pt x="29" y="126"/>
                    <a:pt x="24" y="128"/>
                  </a:cubicBezTo>
                  <a:cubicBezTo>
                    <a:pt x="21" y="129"/>
                    <a:pt x="22" y="134"/>
                    <a:pt x="18" y="137"/>
                  </a:cubicBezTo>
                  <a:cubicBezTo>
                    <a:pt x="15" y="139"/>
                    <a:pt x="18" y="140"/>
                    <a:pt x="24" y="145"/>
                  </a:cubicBezTo>
                  <a:cubicBezTo>
                    <a:pt x="30" y="150"/>
                    <a:pt x="22" y="153"/>
                    <a:pt x="25" y="154"/>
                  </a:cubicBezTo>
                  <a:cubicBezTo>
                    <a:pt x="29" y="157"/>
                    <a:pt x="33" y="165"/>
                    <a:pt x="41" y="162"/>
                  </a:cubicBezTo>
                  <a:cubicBezTo>
                    <a:pt x="48" y="159"/>
                    <a:pt x="51" y="162"/>
                    <a:pt x="50" y="168"/>
                  </a:cubicBezTo>
                  <a:cubicBezTo>
                    <a:pt x="47" y="174"/>
                    <a:pt x="53" y="170"/>
                    <a:pt x="50" y="176"/>
                  </a:cubicBezTo>
                  <a:cubicBezTo>
                    <a:pt x="48" y="181"/>
                    <a:pt x="56" y="179"/>
                    <a:pt x="59" y="174"/>
                  </a:cubicBezTo>
                  <a:cubicBezTo>
                    <a:pt x="62" y="171"/>
                    <a:pt x="68" y="176"/>
                    <a:pt x="71" y="179"/>
                  </a:cubicBezTo>
                  <a:cubicBezTo>
                    <a:pt x="76" y="184"/>
                    <a:pt x="76" y="176"/>
                    <a:pt x="79" y="178"/>
                  </a:cubicBezTo>
                  <a:cubicBezTo>
                    <a:pt x="82" y="181"/>
                    <a:pt x="91" y="173"/>
                    <a:pt x="86" y="178"/>
                  </a:cubicBezTo>
                  <a:cubicBezTo>
                    <a:pt x="83" y="182"/>
                    <a:pt x="83" y="185"/>
                    <a:pt x="83" y="190"/>
                  </a:cubicBezTo>
                  <a:cubicBezTo>
                    <a:pt x="83" y="195"/>
                    <a:pt x="79" y="192"/>
                    <a:pt x="76" y="198"/>
                  </a:cubicBezTo>
                  <a:cubicBezTo>
                    <a:pt x="73" y="204"/>
                    <a:pt x="67" y="202"/>
                    <a:pt x="64" y="209"/>
                  </a:cubicBezTo>
                  <a:cubicBezTo>
                    <a:pt x="59" y="216"/>
                    <a:pt x="61" y="210"/>
                    <a:pt x="53" y="212"/>
                  </a:cubicBezTo>
                  <a:cubicBezTo>
                    <a:pt x="45" y="215"/>
                    <a:pt x="50" y="218"/>
                    <a:pt x="44" y="220"/>
                  </a:cubicBezTo>
                  <a:cubicBezTo>
                    <a:pt x="39" y="223"/>
                    <a:pt x="38" y="227"/>
                    <a:pt x="44" y="224"/>
                  </a:cubicBezTo>
                  <a:cubicBezTo>
                    <a:pt x="51" y="221"/>
                    <a:pt x="53" y="215"/>
                    <a:pt x="54" y="218"/>
                  </a:cubicBezTo>
                  <a:cubicBezTo>
                    <a:pt x="56" y="221"/>
                    <a:pt x="59" y="216"/>
                    <a:pt x="59" y="220"/>
                  </a:cubicBezTo>
                  <a:cubicBezTo>
                    <a:pt x="61" y="224"/>
                    <a:pt x="64" y="221"/>
                    <a:pt x="64" y="218"/>
                  </a:cubicBezTo>
                  <a:cubicBezTo>
                    <a:pt x="62" y="215"/>
                    <a:pt x="68" y="213"/>
                    <a:pt x="68" y="216"/>
                  </a:cubicBezTo>
                  <a:cubicBezTo>
                    <a:pt x="68" y="220"/>
                    <a:pt x="74" y="210"/>
                    <a:pt x="79" y="210"/>
                  </a:cubicBezTo>
                  <a:cubicBezTo>
                    <a:pt x="83" y="210"/>
                    <a:pt x="76" y="209"/>
                    <a:pt x="86" y="202"/>
                  </a:cubicBezTo>
                  <a:cubicBezTo>
                    <a:pt x="96" y="198"/>
                    <a:pt x="94" y="195"/>
                    <a:pt x="100" y="192"/>
                  </a:cubicBezTo>
                  <a:cubicBezTo>
                    <a:pt x="105" y="188"/>
                    <a:pt x="112" y="185"/>
                    <a:pt x="114" y="181"/>
                  </a:cubicBezTo>
                  <a:cubicBezTo>
                    <a:pt x="115" y="176"/>
                    <a:pt x="118" y="178"/>
                    <a:pt x="120" y="174"/>
                  </a:cubicBezTo>
                  <a:cubicBezTo>
                    <a:pt x="120" y="170"/>
                    <a:pt x="105" y="176"/>
                    <a:pt x="114" y="168"/>
                  </a:cubicBezTo>
                  <a:cubicBezTo>
                    <a:pt x="124" y="160"/>
                    <a:pt x="126" y="159"/>
                    <a:pt x="129" y="151"/>
                  </a:cubicBezTo>
                  <a:cubicBezTo>
                    <a:pt x="134" y="145"/>
                    <a:pt x="144" y="140"/>
                    <a:pt x="152" y="148"/>
                  </a:cubicBezTo>
                  <a:cubicBezTo>
                    <a:pt x="159" y="156"/>
                    <a:pt x="146" y="143"/>
                    <a:pt x="138" y="148"/>
                  </a:cubicBezTo>
                  <a:cubicBezTo>
                    <a:pt x="132" y="153"/>
                    <a:pt x="138" y="154"/>
                    <a:pt x="132" y="159"/>
                  </a:cubicBezTo>
                  <a:cubicBezTo>
                    <a:pt x="126" y="165"/>
                    <a:pt x="137" y="165"/>
                    <a:pt x="132" y="167"/>
                  </a:cubicBezTo>
                  <a:cubicBezTo>
                    <a:pt x="124" y="171"/>
                    <a:pt x="137" y="173"/>
                    <a:pt x="143" y="167"/>
                  </a:cubicBezTo>
                  <a:cubicBezTo>
                    <a:pt x="149" y="162"/>
                    <a:pt x="150" y="160"/>
                    <a:pt x="155" y="160"/>
                  </a:cubicBezTo>
                  <a:cubicBezTo>
                    <a:pt x="161" y="160"/>
                    <a:pt x="155" y="157"/>
                    <a:pt x="159" y="156"/>
                  </a:cubicBezTo>
                  <a:cubicBezTo>
                    <a:pt x="164" y="154"/>
                    <a:pt x="156" y="150"/>
                    <a:pt x="163" y="150"/>
                  </a:cubicBezTo>
                  <a:cubicBezTo>
                    <a:pt x="169" y="148"/>
                    <a:pt x="172" y="145"/>
                    <a:pt x="172" y="148"/>
                  </a:cubicBezTo>
                  <a:cubicBezTo>
                    <a:pt x="172" y="153"/>
                    <a:pt x="176" y="151"/>
                    <a:pt x="181" y="154"/>
                  </a:cubicBezTo>
                  <a:cubicBezTo>
                    <a:pt x="185" y="157"/>
                    <a:pt x="184" y="151"/>
                    <a:pt x="187" y="156"/>
                  </a:cubicBezTo>
                  <a:cubicBezTo>
                    <a:pt x="191" y="162"/>
                    <a:pt x="199" y="159"/>
                    <a:pt x="204" y="159"/>
                  </a:cubicBezTo>
                  <a:cubicBezTo>
                    <a:pt x="210" y="159"/>
                    <a:pt x="219" y="167"/>
                    <a:pt x="223" y="164"/>
                  </a:cubicBezTo>
                  <a:cubicBezTo>
                    <a:pt x="230" y="160"/>
                    <a:pt x="230" y="164"/>
                    <a:pt x="227" y="165"/>
                  </a:cubicBezTo>
                  <a:cubicBezTo>
                    <a:pt x="223" y="167"/>
                    <a:pt x="233" y="170"/>
                    <a:pt x="237" y="173"/>
                  </a:cubicBezTo>
                  <a:cubicBezTo>
                    <a:pt x="242" y="174"/>
                    <a:pt x="242" y="178"/>
                    <a:pt x="248" y="181"/>
                  </a:cubicBezTo>
                  <a:cubicBezTo>
                    <a:pt x="252" y="184"/>
                    <a:pt x="257" y="182"/>
                    <a:pt x="254" y="179"/>
                  </a:cubicBezTo>
                  <a:cubicBezTo>
                    <a:pt x="251" y="176"/>
                    <a:pt x="251" y="173"/>
                    <a:pt x="255" y="176"/>
                  </a:cubicBezTo>
                  <a:cubicBezTo>
                    <a:pt x="258" y="181"/>
                    <a:pt x="265" y="185"/>
                    <a:pt x="263" y="181"/>
                  </a:cubicBezTo>
                  <a:cubicBezTo>
                    <a:pt x="263" y="176"/>
                    <a:pt x="262" y="173"/>
                    <a:pt x="265" y="179"/>
                  </a:cubicBezTo>
                  <a:cubicBezTo>
                    <a:pt x="268" y="184"/>
                    <a:pt x="271" y="179"/>
                    <a:pt x="272" y="184"/>
                  </a:cubicBezTo>
                  <a:cubicBezTo>
                    <a:pt x="275" y="190"/>
                    <a:pt x="274" y="190"/>
                    <a:pt x="277" y="192"/>
                  </a:cubicBezTo>
                  <a:cubicBezTo>
                    <a:pt x="278" y="193"/>
                    <a:pt x="274" y="196"/>
                    <a:pt x="278" y="198"/>
                  </a:cubicBezTo>
                  <a:cubicBezTo>
                    <a:pt x="283" y="199"/>
                    <a:pt x="280" y="199"/>
                    <a:pt x="284" y="204"/>
                  </a:cubicBezTo>
                  <a:cubicBezTo>
                    <a:pt x="290" y="210"/>
                    <a:pt x="293" y="209"/>
                    <a:pt x="290" y="210"/>
                  </a:cubicBezTo>
                  <a:cubicBezTo>
                    <a:pt x="287" y="210"/>
                    <a:pt x="289" y="212"/>
                    <a:pt x="286" y="215"/>
                  </a:cubicBezTo>
                  <a:cubicBezTo>
                    <a:pt x="284" y="216"/>
                    <a:pt x="287" y="220"/>
                    <a:pt x="289" y="215"/>
                  </a:cubicBezTo>
                  <a:cubicBezTo>
                    <a:pt x="290" y="212"/>
                    <a:pt x="293" y="209"/>
                    <a:pt x="295" y="213"/>
                  </a:cubicBezTo>
                  <a:cubicBezTo>
                    <a:pt x="298" y="218"/>
                    <a:pt x="295" y="221"/>
                    <a:pt x="295" y="223"/>
                  </a:cubicBezTo>
                  <a:cubicBezTo>
                    <a:pt x="297" y="226"/>
                    <a:pt x="297" y="229"/>
                    <a:pt x="300" y="226"/>
                  </a:cubicBezTo>
                  <a:cubicBezTo>
                    <a:pt x="301" y="223"/>
                    <a:pt x="304" y="223"/>
                    <a:pt x="303" y="218"/>
                  </a:cubicBezTo>
                  <a:cubicBezTo>
                    <a:pt x="301" y="213"/>
                    <a:pt x="303" y="213"/>
                    <a:pt x="304" y="212"/>
                  </a:cubicBezTo>
                  <a:cubicBezTo>
                    <a:pt x="304" y="212"/>
                    <a:pt x="304" y="210"/>
                    <a:pt x="303" y="210"/>
                  </a:cubicBezTo>
                  <a:cubicBezTo>
                    <a:pt x="300" y="210"/>
                    <a:pt x="303" y="209"/>
                    <a:pt x="298" y="207"/>
                  </a:cubicBezTo>
                  <a:cubicBezTo>
                    <a:pt x="292" y="206"/>
                    <a:pt x="293" y="202"/>
                    <a:pt x="290" y="204"/>
                  </a:cubicBezTo>
                  <a:cubicBezTo>
                    <a:pt x="287" y="204"/>
                    <a:pt x="290" y="201"/>
                    <a:pt x="289" y="201"/>
                  </a:cubicBezTo>
                  <a:cubicBezTo>
                    <a:pt x="286" y="201"/>
                    <a:pt x="289" y="198"/>
                    <a:pt x="287" y="198"/>
                  </a:cubicBezTo>
                  <a:cubicBezTo>
                    <a:pt x="284" y="198"/>
                    <a:pt x="287" y="198"/>
                    <a:pt x="286" y="195"/>
                  </a:cubicBezTo>
                  <a:cubicBezTo>
                    <a:pt x="284" y="193"/>
                    <a:pt x="278" y="182"/>
                    <a:pt x="275" y="179"/>
                  </a:cubicBezTo>
                  <a:cubicBezTo>
                    <a:pt x="274" y="174"/>
                    <a:pt x="271" y="178"/>
                    <a:pt x="269" y="173"/>
                  </a:cubicBezTo>
                  <a:cubicBezTo>
                    <a:pt x="268" y="170"/>
                    <a:pt x="266" y="171"/>
                    <a:pt x="265" y="168"/>
                  </a:cubicBezTo>
                  <a:cubicBezTo>
                    <a:pt x="263" y="167"/>
                    <a:pt x="266" y="168"/>
                    <a:pt x="263" y="165"/>
                  </a:cubicBezTo>
                  <a:cubicBezTo>
                    <a:pt x="262" y="162"/>
                    <a:pt x="262" y="162"/>
                    <a:pt x="255" y="165"/>
                  </a:cubicBezTo>
                  <a:cubicBezTo>
                    <a:pt x="252" y="165"/>
                    <a:pt x="257" y="167"/>
                    <a:pt x="254" y="167"/>
                  </a:cubicBezTo>
                  <a:cubicBezTo>
                    <a:pt x="251" y="168"/>
                    <a:pt x="255" y="170"/>
                    <a:pt x="251" y="171"/>
                  </a:cubicBezTo>
                  <a:cubicBezTo>
                    <a:pt x="246" y="171"/>
                    <a:pt x="246" y="174"/>
                    <a:pt x="245" y="173"/>
                  </a:cubicBezTo>
                  <a:cubicBezTo>
                    <a:pt x="243" y="173"/>
                    <a:pt x="246" y="171"/>
                    <a:pt x="240" y="167"/>
                  </a:cubicBezTo>
                  <a:cubicBezTo>
                    <a:pt x="233" y="164"/>
                    <a:pt x="237" y="162"/>
                    <a:pt x="233" y="160"/>
                  </a:cubicBezTo>
                  <a:cubicBezTo>
                    <a:pt x="230" y="159"/>
                    <a:pt x="231" y="159"/>
                    <a:pt x="233" y="157"/>
                  </a:cubicBezTo>
                  <a:cubicBezTo>
                    <a:pt x="233" y="154"/>
                    <a:pt x="228" y="156"/>
                    <a:pt x="227" y="157"/>
                  </a:cubicBezTo>
                  <a:cubicBezTo>
                    <a:pt x="225" y="157"/>
                    <a:pt x="225" y="157"/>
                    <a:pt x="222" y="156"/>
                  </a:cubicBezTo>
                  <a:cubicBezTo>
                    <a:pt x="220" y="154"/>
                    <a:pt x="223" y="159"/>
                    <a:pt x="217" y="156"/>
                  </a:cubicBezTo>
                  <a:cubicBezTo>
                    <a:pt x="217" y="28"/>
                    <a:pt x="217" y="28"/>
                    <a:pt x="217" y="28"/>
                  </a:cubicBezTo>
                  <a:cubicBezTo>
                    <a:pt x="208" y="28"/>
                    <a:pt x="208" y="22"/>
                    <a:pt x="199" y="22"/>
                  </a:cubicBezTo>
                  <a:close/>
                  <a:moveTo>
                    <a:pt x="734" y="349"/>
                  </a:moveTo>
                  <a:cubicBezTo>
                    <a:pt x="734" y="350"/>
                    <a:pt x="732" y="352"/>
                    <a:pt x="730" y="352"/>
                  </a:cubicBezTo>
                  <a:cubicBezTo>
                    <a:pt x="729" y="352"/>
                    <a:pt x="729" y="353"/>
                    <a:pt x="730" y="355"/>
                  </a:cubicBezTo>
                  <a:cubicBezTo>
                    <a:pt x="732" y="355"/>
                    <a:pt x="730" y="355"/>
                    <a:pt x="730" y="358"/>
                  </a:cubicBezTo>
                  <a:cubicBezTo>
                    <a:pt x="730" y="360"/>
                    <a:pt x="729" y="360"/>
                    <a:pt x="727" y="361"/>
                  </a:cubicBezTo>
                  <a:cubicBezTo>
                    <a:pt x="726" y="363"/>
                    <a:pt x="721" y="363"/>
                    <a:pt x="718" y="363"/>
                  </a:cubicBezTo>
                  <a:cubicBezTo>
                    <a:pt x="717" y="361"/>
                    <a:pt x="711" y="361"/>
                    <a:pt x="711" y="363"/>
                  </a:cubicBezTo>
                  <a:cubicBezTo>
                    <a:pt x="709" y="363"/>
                    <a:pt x="706" y="364"/>
                    <a:pt x="706" y="364"/>
                  </a:cubicBezTo>
                  <a:cubicBezTo>
                    <a:pt x="709" y="366"/>
                    <a:pt x="709" y="366"/>
                    <a:pt x="709" y="366"/>
                  </a:cubicBezTo>
                  <a:cubicBezTo>
                    <a:pt x="711" y="366"/>
                    <a:pt x="709" y="369"/>
                    <a:pt x="709" y="369"/>
                  </a:cubicBezTo>
                  <a:cubicBezTo>
                    <a:pt x="708" y="370"/>
                    <a:pt x="703" y="375"/>
                    <a:pt x="700" y="375"/>
                  </a:cubicBezTo>
                  <a:cubicBezTo>
                    <a:pt x="699" y="375"/>
                    <a:pt x="695" y="378"/>
                    <a:pt x="689" y="381"/>
                  </a:cubicBezTo>
                  <a:cubicBezTo>
                    <a:pt x="683" y="384"/>
                    <a:pt x="677" y="384"/>
                    <a:pt x="677" y="383"/>
                  </a:cubicBezTo>
                  <a:cubicBezTo>
                    <a:pt x="676" y="383"/>
                    <a:pt x="679" y="383"/>
                    <a:pt x="679" y="381"/>
                  </a:cubicBezTo>
                  <a:cubicBezTo>
                    <a:pt x="677" y="381"/>
                    <a:pt x="673" y="381"/>
                    <a:pt x="673" y="380"/>
                  </a:cubicBezTo>
                  <a:cubicBezTo>
                    <a:pt x="673" y="378"/>
                    <a:pt x="674" y="378"/>
                    <a:pt x="674" y="375"/>
                  </a:cubicBezTo>
                  <a:cubicBezTo>
                    <a:pt x="676" y="372"/>
                    <a:pt x="677" y="374"/>
                    <a:pt x="677" y="370"/>
                  </a:cubicBezTo>
                  <a:cubicBezTo>
                    <a:pt x="679" y="369"/>
                    <a:pt x="679" y="369"/>
                    <a:pt x="680" y="370"/>
                  </a:cubicBezTo>
                  <a:cubicBezTo>
                    <a:pt x="680" y="369"/>
                    <a:pt x="680" y="369"/>
                    <a:pt x="680" y="369"/>
                  </a:cubicBezTo>
                  <a:cubicBezTo>
                    <a:pt x="680" y="367"/>
                    <a:pt x="682" y="367"/>
                    <a:pt x="682" y="366"/>
                  </a:cubicBezTo>
                  <a:cubicBezTo>
                    <a:pt x="680" y="363"/>
                    <a:pt x="680" y="353"/>
                    <a:pt x="676" y="355"/>
                  </a:cubicBezTo>
                  <a:cubicBezTo>
                    <a:pt x="673" y="355"/>
                    <a:pt x="673" y="358"/>
                    <a:pt x="671" y="360"/>
                  </a:cubicBezTo>
                  <a:cubicBezTo>
                    <a:pt x="670" y="360"/>
                    <a:pt x="668" y="355"/>
                    <a:pt x="671" y="355"/>
                  </a:cubicBezTo>
                  <a:cubicBezTo>
                    <a:pt x="673" y="353"/>
                    <a:pt x="674" y="352"/>
                    <a:pt x="674" y="349"/>
                  </a:cubicBezTo>
                  <a:cubicBezTo>
                    <a:pt x="674" y="344"/>
                    <a:pt x="671" y="342"/>
                    <a:pt x="674" y="342"/>
                  </a:cubicBezTo>
                  <a:cubicBezTo>
                    <a:pt x="676" y="342"/>
                    <a:pt x="673" y="339"/>
                    <a:pt x="670" y="338"/>
                  </a:cubicBezTo>
                  <a:cubicBezTo>
                    <a:pt x="667" y="338"/>
                    <a:pt x="668" y="336"/>
                    <a:pt x="667" y="336"/>
                  </a:cubicBezTo>
                  <a:cubicBezTo>
                    <a:pt x="663" y="336"/>
                    <a:pt x="663" y="333"/>
                    <a:pt x="660" y="335"/>
                  </a:cubicBezTo>
                  <a:cubicBezTo>
                    <a:pt x="657" y="338"/>
                    <a:pt x="663" y="338"/>
                    <a:pt x="659" y="339"/>
                  </a:cubicBezTo>
                  <a:cubicBezTo>
                    <a:pt x="656" y="339"/>
                    <a:pt x="657" y="345"/>
                    <a:pt x="656" y="345"/>
                  </a:cubicBezTo>
                  <a:cubicBezTo>
                    <a:pt x="654" y="345"/>
                    <a:pt x="657" y="338"/>
                    <a:pt x="653" y="344"/>
                  </a:cubicBezTo>
                  <a:cubicBezTo>
                    <a:pt x="651" y="347"/>
                    <a:pt x="650" y="344"/>
                    <a:pt x="651" y="349"/>
                  </a:cubicBezTo>
                  <a:cubicBezTo>
                    <a:pt x="651" y="352"/>
                    <a:pt x="648" y="353"/>
                    <a:pt x="650" y="355"/>
                  </a:cubicBezTo>
                  <a:cubicBezTo>
                    <a:pt x="650" y="358"/>
                    <a:pt x="648" y="356"/>
                    <a:pt x="650" y="361"/>
                  </a:cubicBezTo>
                  <a:cubicBezTo>
                    <a:pt x="651" y="367"/>
                    <a:pt x="651" y="372"/>
                    <a:pt x="648" y="377"/>
                  </a:cubicBezTo>
                  <a:cubicBezTo>
                    <a:pt x="645" y="381"/>
                    <a:pt x="642" y="383"/>
                    <a:pt x="639" y="378"/>
                  </a:cubicBezTo>
                  <a:cubicBezTo>
                    <a:pt x="636" y="374"/>
                    <a:pt x="639" y="370"/>
                    <a:pt x="638" y="366"/>
                  </a:cubicBezTo>
                  <a:cubicBezTo>
                    <a:pt x="638" y="361"/>
                    <a:pt x="639" y="363"/>
                    <a:pt x="639" y="356"/>
                  </a:cubicBezTo>
                  <a:cubicBezTo>
                    <a:pt x="639" y="352"/>
                    <a:pt x="642" y="355"/>
                    <a:pt x="641" y="352"/>
                  </a:cubicBezTo>
                  <a:cubicBezTo>
                    <a:pt x="639" y="350"/>
                    <a:pt x="644" y="345"/>
                    <a:pt x="641" y="345"/>
                  </a:cubicBezTo>
                  <a:cubicBezTo>
                    <a:pt x="639" y="344"/>
                    <a:pt x="641" y="345"/>
                    <a:pt x="638" y="349"/>
                  </a:cubicBezTo>
                  <a:cubicBezTo>
                    <a:pt x="636" y="350"/>
                    <a:pt x="638" y="344"/>
                    <a:pt x="639" y="344"/>
                  </a:cubicBezTo>
                  <a:cubicBezTo>
                    <a:pt x="641" y="342"/>
                    <a:pt x="639" y="342"/>
                    <a:pt x="641" y="341"/>
                  </a:cubicBezTo>
                  <a:cubicBezTo>
                    <a:pt x="642" y="338"/>
                    <a:pt x="645" y="331"/>
                    <a:pt x="645" y="333"/>
                  </a:cubicBezTo>
                  <a:cubicBezTo>
                    <a:pt x="645" y="336"/>
                    <a:pt x="648" y="331"/>
                    <a:pt x="648" y="335"/>
                  </a:cubicBezTo>
                  <a:cubicBezTo>
                    <a:pt x="647" y="338"/>
                    <a:pt x="650" y="331"/>
                    <a:pt x="651" y="331"/>
                  </a:cubicBezTo>
                  <a:cubicBezTo>
                    <a:pt x="657" y="333"/>
                    <a:pt x="654" y="328"/>
                    <a:pt x="660" y="331"/>
                  </a:cubicBezTo>
                  <a:cubicBezTo>
                    <a:pt x="665" y="335"/>
                    <a:pt x="662" y="330"/>
                    <a:pt x="663" y="331"/>
                  </a:cubicBezTo>
                  <a:cubicBezTo>
                    <a:pt x="667" y="331"/>
                    <a:pt x="670" y="333"/>
                    <a:pt x="670" y="330"/>
                  </a:cubicBezTo>
                  <a:cubicBezTo>
                    <a:pt x="668" y="328"/>
                    <a:pt x="667" y="330"/>
                    <a:pt x="667" y="327"/>
                  </a:cubicBezTo>
                  <a:cubicBezTo>
                    <a:pt x="667" y="325"/>
                    <a:pt x="665" y="327"/>
                    <a:pt x="662" y="325"/>
                  </a:cubicBezTo>
                  <a:cubicBezTo>
                    <a:pt x="659" y="325"/>
                    <a:pt x="662" y="322"/>
                    <a:pt x="660" y="322"/>
                  </a:cubicBezTo>
                  <a:cubicBezTo>
                    <a:pt x="657" y="324"/>
                    <a:pt x="651" y="324"/>
                    <a:pt x="650" y="325"/>
                  </a:cubicBezTo>
                  <a:cubicBezTo>
                    <a:pt x="647" y="327"/>
                    <a:pt x="647" y="325"/>
                    <a:pt x="644" y="325"/>
                  </a:cubicBezTo>
                  <a:cubicBezTo>
                    <a:pt x="641" y="325"/>
                    <a:pt x="641" y="322"/>
                    <a:pt x="638" y="321"/>
                  </a:cubicBezTo>
                  <a:cubicBezTo>
                    <a:pt x="635" y="319"/>
                    <a:pt x="633" y="324"/>
                    <a:pt x="633" y="321"/>
                  </a:cubicBezTo>
                  <a:cubicBezTo>
                    <a:pt x="633" y="317"/>
                    <a:pt x="632" y="317"/>
                    <a:pt x="628" y="321"/>
                  </a:cubicBezTo>
                  <a:cubicBezTo>
                    <a:pt x="625" y="324"/>
                    <a:pt x="625" y="321"/>
                    <a:pt x="621" y="324"/>
                  </a:cubicBezTo>
                  <a:cubicBezTo>
                    <a:pt x="618" y="327"/>
                    <a:pt x="618" y="324"/>
                    <a:pt x="615" y="325"/>
                  </a:cubicBezTo>
                  <a:cubicBezTo>
                    <a:pt x="612" y="325"/>
                    <a:pt x="616" y="321"/>
                    <a:pt x="615" y="321"/>
                  </a:cubicBezTo>
                  <a:cubicBezTo>
                    <a:pt x="612" y="321"/>
                    <a:pt x="609" y="324"/>
                    <a:pt x="606" y="324"/>
                  </a:cubicBezTo>
                  <a:cubicBezTo>
                    <a:pt x="603" y="322"/>
                    <a:pt x="607" y="321"/>
                    <a:pt x="610" y="316"/>
                  </a:cubicBezTo>
                  <a:cubicBezTo>
                    <a:pt x="615" y="311"/>
                    <a:pt x="616" y="311"/>
                    <a:pt x="624" y="308"/>
                  </a:cubicBezTo>
                  <a:cubicBezTo>
                    <a:pt x="619" y="308"/>
                    <a:pt x="622" y="307"/>
                    <a:pt x="618" y="307"/>
                  </a:cubicBezTo>
                  <a:cubicBezTo>
                    <a:pt x="613" y="308"/>
                    <a:pt x="616" y="305"/>
                    <a:pt x="610" y="307"/>
                  </a:cubicBezTo>
                  <a:cubicBezTo>
                    <a:pt x="607" y="310"/>
                    <a:pt x="606" y="304"/>
                    <a:pt x="603" y="305"/>
                  </a:cubicBezTo>
                  <a:cubicBezTo>
                    <a:pt x="601" y="307"/>
                    <a:pt x="604" y="304"/>
                    <a:pt x="598" y="302"/>
                  </a:cubicBezTo>
                  <a:cubicBezTo>
                    <a:pt x="592" y="299"/>
                    <a:pt x="592" y="304"/>
                    <a:pt x="590" y="302"/>
                  </a:cubicBezTo>
                  <a:cubicBezTo>
                    <a:pt x="589" y="299"/>
                    <a:pt x="584" y="302"/>
                    <a:pt x="584" y="297"/>
                  </a:cubicBezTo>
                  <a:cubicBezTo>
                    <a:pt x="583" y="294"/>
                    <a:pt x="583" y="293"/>
                    <a:pt x="581" y="293"/>
                  </a:cubicBezTo>
                  <a:cubicBezTo>
                    <a:pt x="580" y="291"/>
                    <a:pt x="581" y="297"/>
                    <a:pt x="580" y="297"/>
                  </a:cubicBezTo>
                  <a:cubicBezTo>
                    <a:pt x="360" y="297"/>
                    <a:pt x="360" y="297"/>
                    <a:pt x="360" y="297"/>
                  </a:cubicBezTo>
                  <a:cubicBezTo>
                    <a:pt x="360" y="300"/>
                    <a:pt x="364" y="299"/>
                    <a:pt x="364" y="302"/>
                  </a:cubicBezTo>
                  <a:cubicBezTo>
                    <a:pt x="364" y="304"/>
                    <a:pt x="360" y="302"/>
                    <a:pt x="362" y="305"/>
                  </a:cubicBezTo>
                  <a:cubicBezTo>
                    <a:pt x="365" y="308"/>
                    <a:pt x="365" y="308"/>
                    <a:pt x="365" y="314"/>
                  </a:cubicBezTo>
                  <a:cubicBezTo>
                    <a:pt x="364" y="321"/>
                    <a:pt x="364" y="313"/>
                    <a:pt x="362" y="308"/>
                  </a:cubicBezTo>
                  <a:cubicBezTo>
                    <a:pt x="360" y="305"/>
                    <a:pt x="353" y="307"/>
                    <a:pt x="348" y="305"/>
                  </a:cubicBezTo>
                  <a:cubicBezTo>
                    <a:pt x="345" y="302"/>
                    <a:pt x="345" y="307"/>
                    <a:pt x="348" y="310"/>
                  </a:cubicBezTo>
                  <a:cubicBezTo>
                    <a:pt x="350" y="314"/>
                    <a:pt x="351" y="325"/>
                    <a:pt x="351" y="333"/>
                  </a:cubicBezTo>
                  <a:cubicBezTo>
                    <a:pt x="351" y="341"/>
                    <a:pt x="351" y="356"/>
                    <a:pt x="348" y="364"/>
                  </a:cubicBezTo>
                  <a:cubicBezTo>
                    <a:pt x="345" y="370"/>
                    <a:pt x="353" y="381"/>
                    <a:pt x="350" y="389"/>
                  </a:cubicBezTo>
                  <a:cubicBezTo>
                    <a:pt x="347" y="398"/>
                    <a:pt x="353" y="397"/>
                    <a:pt x="353" y="406"/>
                  </a:cubicBezTo>
                  <a:cubicBezTo>
                    <a:pt x="354" y="415"/>
                    <a:pt x="359" y="414"/>
                    <a:pt x="359" y="419"/>
                  </a:cubicBezTo>
                  <a:cubicBezTo>
                    <a:pt x="360" y="423"/>
                    <a:pt x="364" y="420"/>
                    <a:pt x="364" y="426"/>
                  </a:cubicBezTo>
                  <a:cubicBezTo>
                    <a:pt x="365" y="434"/>
                    <a:pt x="370" y="431"/>
                    <a:pt x="368" y="436"/>
                  </a:cubicBezTo>
                  <a:cubicBezTo>
                    <a:pt x="367" y="439"/>
                    <a:pt x="370" y="440"/>
                    <a:pt x="374" y="448"/>
                  </a:cubicBezTo>
                  <a:cubicBezTo>
                    <a:pt x="380" y="454"/>
                    <a:pt x="377" y="458"/>
                    <a:pt x="379" y="459"/>
                  </a:cubicBezTo>
                  <a:cubicBezTo>
                    <a:pt x="382" y="461"/>
                    <a:pt x="386" y="459"/>
                    <a:pt x="392" y="465"/>
                  </a:cubicBezTo>
                  <a:cubicBezTo>
                    <a:pt x="397" y="470"/>
                    <a:pt x="397" y="465"/>
                    <a:pt x="402" y="470"/>
                  </a:cubicBezTo>
                  <a:cubicBezTo>
                    <a:pt x="406" y="475"/>
                    <a:pt x="405" y="476"/>
                    <a:pt x="406" y="481"/>
                  </a:cubicBezTo>
                  <a:cubicBezTo>
                    <a:pt x="411" y="479"/>
                    <a:pt x="421" y="479"/>
                    <a:pt x="424" y="478"/>
                  </a:cubicBezTo>
                  <a:cubicBezTo>
                    <a:pt x="424" y="481"/>
                    <a:pt x="424" y="481"/>
                    <a:pt x="424" y="481"/>
                  </a:cubicBezTo>
                  <a:cubicBezTo>
                    <a:pt x="429" y="482"/>
                    <a:pt x="452" y="492"/>
                    <a:pt x="455" y="493"/>
                  </a:cubicBezTo>
                  <a:cubicBezTo>
                    <a:pt x="478" y="493"/>
                    <a:pt x="478" y="493"/>
                    <a:pt x="478" y="493"/>
                  </a:cubicBezTo>
                  <a:cubicBezTo>
                    <a:pt x="478" y="489"/>
                    <a:pt x="478" y="489"/>
                    <a:pt x="478" y="489"/>
                  </a:cubicBezTo>
                  <a:cubicBezTo>
                    <a:pt x="490" y="489"/>
                    <a:pt x="490" y="489"/>
                    <a:pt x="490" y="489"/>
                  </a:cubicBezTo>
                  <a:cubicBezTo>
                    <a:pt x="490" y="489"/>
                    <a:pt x="499" y="498"/>
                    <a:pt x="502" y="501"/>
                  </a:cubicBezTo>
                  <a:cubicBezTo>
                    <a:pt x="507" y="504"/>
                    <a:pt x="505" y="512"/>
                    <a:pt x="513" y="517"/>
                  </a:cubicBezTo>
                  <a:cubicBezTo>
                    <a:pt x="522" y="520"/>
                    <a:pt x="516" y="506"/>
                    <a:pt x="526" y="507"/>
                  </a:cubicBezTo>
                  <a:cubicBezTo>
                    <a:pt x="536" y="509"/>
                    <a:pt x="537" y="521"/>
                    <a:pt x="543" y="529"/>
                  </a:cubicBezTo>
                  <a:cubicBezTo>
                    <a:pt x="549" y="537"/>
                    <a:pt x="545" y="546"/>
                    <a:pt x="558" y="548"/>
                  </a:cubicBezTo>
                  <a:cubicBezTo>
                    <a:pt x="560" y="548"/>
                    <a:pt x="563" y="551"/>
                    <a:pt x="563" y="549"/>
                  </a:cubicBezTo>
                  <a:cubicBezTo>
                    <a:pt x="563" y="549"/>
                    <a:pt x="563" y="549"/>
                    <a:pt x="565" y="549"/>
                  </a:cubicBezTo>
                  <a:cubicBezTo>
                    <a:pt x="565" y="545"/>
                    <a:pt x="561" y="538"/>
                    <a:pt x="563" y="535"/>
                  </a:cubicBezTo>
                  <a:cubicBezTo>
                    <a:pt x="563" y="532"/>
                    <a:pt x="565" y="531"/>
                    <a:pt x="566" y="529"/>
                  </a:cubicBezTo>
                  <a:cubicBezTo>
                    <a:pt x="568" y="526"/>
                    <a:pt x="572" y="524"/>
                    <a:pt x="571" y="523"/>
                  </a:cubicBezTo>
                  <a:cubicBezTo>
                    <a:pt x="569" y="523"/>
                    <a:pt x="568" y="521"/>
                    <a:pt x="569" y="521"/>
                  </a:cubicBezTo>
                  <a:cubicBezTo>
                    <a:pt x="571" y="523"/>
                    <a:pt x="571" y="520"/>
                    <a:pt x="572" y="521"/>
                  </a:cubicBezTo>
                  <a:cubicBezTo>
                    <a:pt x="574" y="523"/>
                    <a:pt x="578" y="520"/>
                    <a:pt x="580" y="517"/>
                  </a:cubicBezTo>
                  <a:cubicBezTo>
                    <a:pt x="583" y="515"/>
                    <a:pt x="583" y="515"/>
                    <a:pt x="586" y="512"/>
                  </a:cubicBezTo>
                  <a:cubicBezTo>
                    <a:pt x="589" y="510"/>
                    <a:pt x="589" y="510"/>
                    <a:pt x="593" y="509"/>
                  </a:cubicBezTo>
                  <a:cubicBezTo>
                    <a:pt x="600" y="509"/>
                    <a:pt x="600" y="512"/>
                    <a:pt x="603" y="512"/>
                  </a:cubicBezTo>
                  <a:cubicBezTo>
                    <a:pt x="606" y="510"/>
                    <a:pt x="606" y="513"/>
                    <a:pt x="607" y="512"/>
                  </a:cubicBezTo>
                  <a:cubicBezTo>
                    <a:pt x="609" y="510"/>
                    <a:pt x="603" y="510"/>
                    <a:pt x="606" y="509"/>
                  </a:cubicBezTo>
                  <a:cubicBezTo>
                    <a:pt x="607" y="509"/>
                    <a:pt x="609" y="510"/>
                    <a:pt x="609" y="512"/>
                  </a:cubicBezTo>
                  <a:cubicBezTo>
                    <a:pt x="610" y="513"/>
                    <a:pt x="613" y="512"/>
                    <a:pt x="612" y="513"/>
                  </a:cubicBezTo>
                  <a:cubicBezTo>
                    <a:pt x="610" y="515"/>
                    <a:pt x="616" y="517"/>
                    <a:pt x="616" y="517"/>
                  </a:cubicBezTo>
                  <a:cubicBezTo>
                    <a:pt x="616" y="515"/>
                    <a:pt x="618" y="513"/>
                    <a:pt x="619" y="517"/>
                  </a:cubicBezTo>
                  <a:cubicBezTo>
                    <a:pt x="619" y="518"/>
                    <a:pt x="622" y="515"/>
                    <a:pt x="621" y="513"/>
                  </a:cubicBezTo>
                  <a:cubicBezTo>
                    <a:pt x="619" y="512"/>
                    <a:pt x="622" y="512"/>
                    <a:pt x="624" y="515"/>
                  </a:cubicBezTo>
                  <a:cubicBezTo>
                    <a:pt x="627" y="517"/>
                    <a:pt x="625" y="520"/>
                    <a:pt x="627" y="517"/>
                  </a:cubicBezTo>
                  <a:cubicBezTo>
                    <a:pt x="630" y="515"/>
                    <a:pt x="628" y="515"/>
                    <a:pt x="625" y="512"/>
                  </a:cubicBezTo>
                  <a:cubicBezTo>
                    <a:pt x="622" y="510"/>
                    <a:pt x="628" y="510"/>
                    <a:pt x="627" y="507"/>
                  </a:cubicBezTo>
                  <a:cubicBezTo>
                    <a:pt x="625" y="506"/>
                    <a:pt x="625" y="509"/>
                    <a:pt x="624" y="509"/>
                  </a:cubicBezTo>
                  <a:cubicBezTo>
                    <a:pt x="622" y="507"/>
                    <a:pt x="625" y="507"/>
                    <a:pt x="622" y="506"/>
                  </a:cubicBezTo>
                  <a:cubicBezTo>
                    <a:pt x="621" y="506"/>
                    <a:pt x="622" y="507"/>
                    <a:pt x="619" y="507"/>
                  </a:cubicBezTo>
                  <a:cubicBezTo>
                    <a:pt x="616" y="506"/>
                    <a:pt x="619" y="501"/>
                    <a:pt x="622" y="504"/>
                  </a:cubicBezTo>
                  <a:cubicBezTo>
                    <a:pt x="625" y="506"/>
                    <a:pt x="625" y="506"/>
                    <a:pt x="628" y="504"/>
                  </a:cubicBezTo>
                  <a:cubicBezTo>
                    <a:pt x="630" y="501"/>
                    <a:pt x="636" y="504"/>
                    <a:pt x="636" y="503"/>
                  </a:cubicBezTo>
                  <a:cubicBezTo>
                    <a:pt x="638" y="501"/>
                    <a:pt x="636" y="498"/>
                    <a:pt x="639" y="503"/>
                  </a:cubicBezTo>
                  <a:cubicBezTo>
                    <a:pt x="639" y="504"/>
                    <a:pt x="635" y="506"/>
                    <a:pt x="639" y="504"/>
                  </a:cubicBezTo>
                  <a:cubicBezTo>
                    <a:pt x="644" y="504"/>
                    <a:pt x="648" y="503"/>
                    <a:pt x="651" y="504"/>
                  </a:cubicBezTo>
                  <a:cubicBezTo>
                    <a:pt x="654" y="504"/>
                    <a:pt x="656" y="504"/>
                    <a:pt x="656" y="506"/>
                  </a:cubicBezTo>
                  <a:cubicBezTo>
                    <a:pt x="656" y="507"/>
                    <a:pt x="657" y="506"/>
                    <a:pt x="657" y="509"/>
                  </a:cubicBezTo>
                  <a:cubicBezTo>
                    <a:pt x="657" y="512"/>
                    <a:pt x="663" y="509"/>
                    <a:pt x="665" y="509"/>
                  </a:cubicBezTo>
                  <a:cubicBezTo>
                    <a:pt x="667" y="509"/>
                    <a:pt x="665" y="506"/>
                    <a:pt x="668" y="506"/>
                  </a:cubicBezTo>
                  <a:cubicBezTo>
                    <a:pt x="671" y="506"/>
                    <a:pt x="676" y="515"/>
                    <a:pt x="677" y="515"/>
                  </a:cubicBezTo>
                  <a:cubicBezTo>
                    <a:pt x="679" y="515"/>
                    <a:pt x="680" y="521"/>
                    <a:pt x="679" y="524"/>
                  </a:cubicBezTo>
                  <a:cubicBezTo>
                    <a:pt x="677" y="529"/>
                    <a:pt x="679" y="532"/>
                    <a:pt x="680" y="531"/>
                  </a:cubicBezTo>
                  <a:cubicBezTo>
                    <a:pt x="680" y="529"/>
                    <a:pt x="683" y="529"/>
                    <a:pt x="680" y="532"/>
                  </a:cubicBezTo>
                  <a:cubicBezTo>
                    <a:pt x="679" y="534"/>
                    <a:pt x="680" y="538"/>
                    <a:pt x="682" y="540"/>
                  </a:cubicBezTo>
                  <a:cubicBezTo>
                    <a:pt x="685" y="541"/>
                    <a:pt x="683" y="538"/>
                    <a:pt x="685" y="541"/>
                  </a:cubicBezTo>
                  <a:cubicBezTo>
                    <a:pt x="685" y="545"/>
                    <a:pt x="686" y="543"/>
                    <a:pt x="686" y="546"/>
                  </a:cubicBezTo>
                  <a:cubicBezTo>
                    <a:pt x="688" y="551"/>
                    <a:pt x="689" y="548"/>
                    <a:pt x="691" y="552"/>
                  </a:cubicBezTo>
                  <a:cubicBezTo>
                    <a:pt x="691" y="557"/>
                    <a:pt x="692" y="554"/>
                    <a:pt x="692" y="555"/>
                  </a:cubicBezTo>
                  <a:cubicBezTo>
                    <a:pt x="691" y="557"/>
                    <a:pt x="692" y="559"/>
                    <a:pt x="694" y="557"/>
                  </a:cubicBezTo>
                  <a:cubicBezTo>
                    <a:pt x="697" y="555"/>
                    <a:pt x="695" y="560"/>
                    <a:pt x="697" y="557"/>
                  </a:cubicBezTo>
                  <a:cubicBezTo>
                    <a:pt x="700" y="554"/>
                    <a:pt x="697" y="554"/>
                    <a:pt x="699" y="552"/>
                  </a:cubicBezTo>
                  <a:cubicBezTo>
                    <a:pt x="700" y="549"/>
                    <a:pt x="700" y="546"/>
                    <a:pt x="700" y="543"/>
                  </a:cubicBezTo>
                  <a:cubicBezTo>
                    <a:pt x="702" y="538"/>
                    <a:pt x="695" y="529"/>
                    <a:pt x="697" y="524"/>
                  </a:cubicBezTo>
                  <a:cubicBezTo>
                    <a:pt x="697" y="521"/>
                    <a:pt x="691" y="517"/>
                    <a:pt x="689" y="504"/>
                  </a:cubicBezTo>
                  <a:cubicBezTo>
                    <a:pt x="688" y="492"/>
                    <a:pt x="694" y="485"/>
                    <a:pt x="695" y="482"/>
                  </a:cubicBezTo>
                  <a:cubicBezTo>
                    <a:pt x="699" y="481"/>
                    <a:pt x="695" y="481"/>
                    <a:pt x="699" y="481"/>
                  </a:cubicBezTo>
                  <a:cubicBezTo>
                    <a:pt x="702" y="481"/>
                    <a:pt x="703" y="476"/>
                    <a:pt x="705" y="476"/>
                  </a:cubicBezTo>
                  <a:cubicBezTo>
                    <a:pt x="708" y="475"/>
                    <a:pt x="706" y="470"/>
                    <a:pt x="711" y="467"/>
                  </a:cubicBezTo>
                  <a:cubicBezTo>
                    <a:pt x="715" y="464"/>
                    <a:pt x="717" y="467"/>
                    <a:pt x="718" y="464"/>
                  </a:cubicBezTo>
                  <a:cubicBezTo>
                    <a:pt x="718" y="461"/>
                    <a:pt x="723" y="458"/>
                    <a:pt x="726" y="458"/>
                  </a:cubicBezTo>
                  <a:cubicBezTo>
                    <a:pt x="730" y="456"/>
                    <a:pt x="730" y="454"/>
                    <a:pt x="730" y="453"/>
                  </a:cubicBezTo>
                  <a:cubicBezTo>
                    <a:pt x="729" y="453"/>
                    <a:pt x="727" y="456"/>
                    <a:pt x="726" y="454"/>
                  </a:cubicBezTo>
                  <a:cubicBezTo>
                    <a:pt x="724" y="453"/>
                    <a:pt x="726" y="454"/>
                    <a:pt x="727" y="453"/>
                  </a:cubicBezTo>
                  <a:cubicBezTo>
                    <a:pt x="729" y="450"/>
                    <a:pt x="723" y="448"/>
                    <a:pt x="727" y="450"/>
                  </a:cubicBezTo>
                  <a:cubicBezTo>
                    <a:pt x="730" y="450"/>
                    <a:pt x="730" y="451"/>
                    <a:pt x="732" y="450"/>
                  </a:cubicBezTo>
                  <a:cubicBezTo>
                    <a:pt x="734" y="447"/>
                    <a:pt x="734" y="450"/>
                    <a:pt x="734" y="447"/>
                  </a:cubicBezTo>
                  <a:cubicBezTo>
                    <a:pt x="735" y="443"/>
                    <a:pt x="734" y="443"/>
                    <a:pt x="734" y="443"/>
                  </a:cubicBezTo>
                  <a:cubicBezTo>
                    <a:pt x="732" y="445"/>
                    <a:pt x="734" y="443"/>
                    <a:pt x="729" y="443"/>
                  </a:cubicBezTo>
                  <a:cubicBezTo>
                    <a:pt x="726" y="445"/>
                    <a:pt x="726" y="443"/>
                    <a:pt x="726" y="442"/>
                  </a:cubicBezTo>
                  <a:cubicBezTo>
                    <a:pt x="726" y="440"/>
                    <a:pt x="727" y="445"/>
                    <a:pt x="730" y="442"/>
                  </a:cubicBezTo>
                  <a:cubicBezTo>
                    <a:pt x="734" y="439"/>
                    <a:pt x="735" y="445"/>
                    <a:pt x="737" y="445"/>
                  </a:cubicBezTo>
                  <a:cubicBezTo>
                    <a:pt x="737" y="445"/>
                    <a:pt x="735" y="443"/>
                    <a:pt x="734" y="434"/>
                  </a:cubicBezTo>
                  <a:cubicBezTo>
                    <a:pt x="732" y="431"/>
                    <a:pt x="730" y="433"/>
                    <a:pt x="729" y="434"/>
                  </a:cubicBezTo>
                  <a:cubicBezTo>
                    <a:pt x="727" y="434"/>
                    <a:pt x="732" y="431"/>
                    <a:pt x="729" y="429"/>
                  </a:cubicBezTo>
                  <a:cubicBezTo>
                    <a:pt x="727" y="428"/>
                    <a:pt x="730" y="431"/>
                    <a:pt x="730" y="426"/>
                  </a:cubicBezTo>
                  <a:cubicBezTo>
                    <a:pt x="729" y="422"/>
                    <a:pt x="732" y="423"/>
                    <a:pt x="729" y="422"/>
                  </a:cubicBezTo>
                  <a:cubicBezTo>
                    <a:pt x="726" y="419"/>
                    <a:pt x="724" y="417"/>
                    <a:pt x="727" y="420"/>
                  </a:cubicBezTo>
                  <a:cubicBezTo>
                    <a:pt x="730" y="422"/>
                    <a:pt x="729" y="420"/>
                    <a:pt x="729" y="417"/>
                  </a:cubicBezTo>
                  <a:cubicBezTo>
                    <a:pt x="727" y="414"/>
                    <a:pt x="727" y="412"/>
                    <a:pt x="729" y="411"/>
                  </a:cubicBezTo>
                  <a:cubicBezTo>
                    <a:pt x="729" y="408"/>
                    <a:pt x="729" y="408"/>
                    <a:pt x="730" y="406"/>
                  </a:cubicBezTo>
                  <a:cubicBezTo>
                    <a:pt x="732" y="405"/>
                    <a:pt x="730" y="406"/>
                    <a:pt x="730" y="408"/>
                  </a:cubicBezTo>
                  <a:cubicBezTo>
                    <a:pt x="729" y="409"/>
                    <a:pt x="729" y="411"/>
                    <a:pt x="730" y="412"/>
                  </a:cubicBezTo>
                  <a:cubicBezTo>
                    <a:pt x="730" y="414"/>
                    <a:pt x="729" y="414"/>
                    <a:pt x="730" y="415"/>
                  </a:cubicBezTo>
                  <a:cubicBezTo>
                    <a:pt x="730" y="417"/>
                    <a:pt x="729" y="417"/>
                    <a:pt x="730" y="419"/>
                  </a:cubicBezTo>
                  <a:cubicBezTo>
                    <a:pt x="732" y="420"/>
                    <a:pt x="732" y="417"/>
                    <a:pt x="734" y="419"/>
                  </a:cubicBezTo>
                  <a:cubicBezTo>
                    <a:pt x="734" y="422"/>
                    <a:pt x="732" y="422"/>
                    <a:pt x="734" y="422"/>
                  </a:cubicBezTo>
                  <a:cubicBezTo>
                    <a:pt x="735" y="423"/>
                    <a:pt x="730" y="429"/>
                    <a:pt x="732" y="431"/>
                  </a:cubicBezTo>
                  <a:cubicBezTo>
                    <a:pt x="734" y="431"/>
                    <a:pt x="735" y="423"/>
                    <a:pt x="738" y="420"/>
                  </a:cubicBezTo>
                  <a:cubicBezTo>
                    <a:pt x="741" y="415"/>
                    <a:pt x="740" y="412"/>
                    <a:pt x="738" y="412"/>
                  </a:cubicBezTo>
                  <a:cubicBezTo>
                    <a:pt x="737" y="412"/>
                    <a:pt x="737" y="409"/>
                    <a:pt x="735" y="406"/>
                  </a:cubicBezTo>
                  <a:cubicBezTo>
                    <a:pt x="735" y="403"/>
                    <a:pt x="735" y="401"/>
                    <a:pt x="738" y="400"/>
                  </a:cubicBezTo>
                  <a:cubicBezTo>
                    <a:pt x="741" y="398"/>
                    <a:pt x="734" y="401"/>
                    <a:pt x="737" y="406"/>
                  </a:cubicBezTo>
                  <a:cubicBezTo>
                    <a:pt x="740" y="411"/>
                    <a:pt x="741" y="406"/>
                    <a:pt x="741" y="409"/>
                  </a:cubicBezTo>
                  <a:cubicBezTo>
                    <a:pt x="740" y="414"/>
                    <a:pt x="743" y="409"/>
                    <a:pt x="746" y="405"/>
                  </a:cubicBezTo>
                  <a:cubicBezTo>
                    <a:pt x="747" y="400"/>
                    <a:pt x="750" y="395"/>
                    <a:pt x="747" y="395"/>
                  </a:cubicBezTo>
                  <a:cubicBezTo>
                    <a:pt x="746" y="395"/>
                    <a:pt x="746" y="394"/>
                    <a:pt x="747" y="391"/>
                  </a:cubicBezTo>
                  <a:cubicBezTo>
                    <a:pt x="750" y="389"/>
                    <a:pt x="755" y="386"/>
                    <a:pt x="758" y="386"/>
                  </a:cubicBezTo>
                  <a:cubicBezTo>
                    <a:pt x="761" y="384"/>
                    <a:pt x="769" y="384"/>
                    <a:pt x="769" y="383"/>
                  </a:cubicBezTo>
                  <a:cubicBezTo>
                    <a:pt x="769" y="381"/>
                    <a:pt x="769" y="378"/>
                    <a:pt x="770" y="381"/>
                  </a:cubicBezTo>
                  <a:cubicBezTo>
                    <a:pt x="770" y="383"/>
                    <a:pt x="770" y="384"/>
                    <a:pt x="773" y="381"/>
                  </a:cubicBezTo>
                  <a:cubicBezTo>
                    <a:pt x="776" y="378"/>
                    <a:pt x="773" y="384"/>
                    <a:pt x="776" y="383"/>
                  </a:cubicBezTo>
                  <a:cubicBezTo>
                    <a:pt x="778" y="380"/>
                    <a:pt x="781" y="383"/>
                    <a:pt x="781" y="380"/>
                  </a:cubicBezTo>
                  <a:cubicBezTo>
                    <a:pt x="779" y="377"/>
                    <a:pt x="779" y="375"/>
                    <a:pt x="778" y="377"/>
                  </a:cubicBezTo>
                  <a:cubicBezTo>
                    <a:pt x="778" y="377"/>
                    <a:pt x="779" y="377"/>
                    <a:pt x="779" y="378"/>
                  </a:cubicBezTo>
                  <a:cubicBezTo>
                    <a:pt x="779" y="380"/>
                    <a:pt x="776" y="381"/>
                    <a:pt x="776" y="378"/>
                  </a:cubicBezTo>
                  <a:cubicBezTo>
                    <a:pt x="775" y="375"/>
                    <a:pt x="775" y="375"/>
                    <a:pt x="773" y="374"/>
                  </a:cubicBezTo>
                  <a:cubicBezTo>
                    <a:pt x="770" y="374"/>
                    <a:pt x="776" y="370"/>
                    <a:pt x="775" y="369"/>
                  </a:cubicBezTo>
                  <a:cubicBezTo>
                    <a:pt x="773" y="369"/>
                    <a:pt x="775" y="363"/>
                    <a:pt x="778" y="360"/>
                  </a:cubicBezTo>
                  <a:cubicBezTo>
                    <a:pt x="779" y="358"/>
                    <a:pt x="776" y="358"/>
                    <a:pt x="778" y="356"/>
                  </a:cubicBezTo>
                  <a:cubicBezTo>
                    <a:pt x="779" y="356"/>
                    <a:pt x="779" y="360"/>
                    <a:pt x="782" y="358"/>
                  </a:cubicBezTo>
                  <a:cubicBezTo>
                    <a:pt x="784" y="356"/>
                    <a:pt x="784" y="355"/>
                    <a:pt x="785" y="355"/>
                  </a:cubicBezTo>
                  <a:cubicBezTo>
                    <a:pt x="788" y="355"/>
                    <a:pt x="787" y="349"/>
                    <a:pt x="790" y="350"/>
                  </a:cubicBezTo>
                  <a:cubicBezTo>
                    <a:pt x="793" y="352"/>
                    <a:pt x="791" y="350"/>
                    <a:pt x="793" y="350"/>
                  </a:cubicBezTo>
                  <a:cubicBezTo>
                    <a:pt x="794" y="349"/>
                    <a:pt x="794" y="352"/>
                    <a:pt x="796" y="349"/>
                  </a:cubicBezTo>
                  <a:cubicBezTo>
                    <a:pt x="799" y="347"/>
                    <a:pt x="801" y="349"/>
                    <a:pt x="802" y="347"/>
                  </a:cubicBezTo>
                  <a:cubicBezTo>
                    <a:pt x="804" y="344"/>
                    <a:pt x="804" y="345"/>
                    <a:pt x="802" y="344"/>
                  </a:cubicBezTo>
                  <a:cubicBezTo>
                    <a:pt x="802" y="342"/>
                    <a:pt x="802" y="341"/>
                    <a:pt x="801" y="341"/>
                  </a:cubicBezTo>
                  <a:cubicBezTo>
                    <a:pt x="799" y="341"/>
                    <a:pt x="799" y="338"/>
                    <a:pt x="799" y="336"/>
                  </a:cubicBezTo>
                  <a:cubicBezTo>
                    <a:pt x="799" y="336"/>
                    <a:pt x="799" y="336"/>
                    <a:pt x="798" y="335"/>
                  </a:cubicBezTo>
                  <a:cubicBezTo>
                    <a:pt x="796" y="335"/>
                    <a:pt x="798" y="335"/>
                    <a:pt x="798" y="333"/>
                  </a:cubicBezTo>
                  <a:cubicBezTo>
                    <a:pt x="798" y="331"/>
                    <a:pt x="798" y="324"/>
                    <a:pt x="798" y="322"/>
                  </a:cubicBezTo>
                  <a:cubicBezTo>
                    <a:pt x="798" y="319"/>
                    <a:pt x="798" y="319"/>
                    <a:pt x="794" y="317"/>
                  </a:cubicBezTo>
                  <a:cubicBezTo>
                    <a:pt x="793" y="314"/>
                    <a:pt x="791" y="316"/>
                    <a:pt x="790" y="317"/>
                  </a:cubicBezTo>
                  <a:cubicBezTo>
                    <a:pt x="788" y="317"/>
                    <a:pt x="787" y="317"/>
                    <a:pt x="787" y="316"/>
                  </a:cubicBezTo>
                  <a:cubicBezTo>
                    <a:pt x="787" y="314"/>
                    <a:pt x="785" y="314"/>
                    <a:pt x="785" y="314"/>
                  </a:cubicBezTo>
                  <a:cubicBezTo>
                    <a:pt x="785" y="314"/>
                    <a:pt x="782" y="319"/>
                    <a:pt x="781" y="322"/>
                  </a:cubicBezTo>
                  <a:cubicBezTo>
                    <a:pt x="778" y="325"/>
                    <a:pt x="781" y="325"/>
                    <a:pt x="779" y="327"/>
                  </a:cubicBezTo>
                  <a:cubicBezTo>
                    <a:pt x="776" y="330"/>
                    <a:pt x="779" y="331"/>
                    <a:pt x="778" y="333"/>
                  </a:cubicBezTo>
                  <a:cubicBezTo>
                    <a:pt x="775" y="335"/>
                    <a:pt x="778" y="333"/>
                    <a:pt x="775" y="336"/>
                  </a:cubicBezTo>
                  <a:cubicBezTo>
                    <a:pt x="772" y="338"/>
                    <a:pt x="776" y="338"/>
                    <a:pt x="775" y="338"/>
                  </a:cubicBezTo>
                  <a:cubicBezTo>
                    <a:pt x="773" y="338"/>
                    <a:pt x="773" y="341"/>
                    <a:pt x="772" y="339"/>
                  </a:cubicBezTo>
                  <a:cubicBezTo>
                    <a:pt x="772" y="339"/>
                    <a:pt x="772" y="341"/>
                    <a:pt x="770" y="339"/>
                  </a:cubicBezTo>
                  <a:cubicBezTo>
                    <a:pt x="769" y="339"/>
                    <a:pt x="769" y="339"/>
                    <a:pt x="769" y="342"/>
                  </a:cubicBezTo>
                  <a:cubicBezTo>
                    <a:pt x="746" y="342"/>
                    <a:pt x="746" y="342"/>
                    <a:pt x="746" y="342"/>
                  </a:cubicBezTo>
                  <a:cubicBezTo>
                    <a:pt x="744" y="342"/>
                    <a:pt x="743" y="344"/>
                    <a:pt x="743" y="342"/>
                  </a:cubicBezTo>
                  <a:cubicBezTo>
                    <a:pt x="741" y="342"/>
                    <a:pt x="737" y="345"/>
                    <a:pt x="734" y="349"/>
                  </a:cubicBezTo>
                  <a:close/>
                  <a:moveTo>
                    <a:pt x="807" y="630"/>
                  </a:moveTo>
                  <a:cubicBezTo>
                    <a:pt x="810" y="629"/>
                    <a:pt x="808" y="630"/>
                    <a:pt x="813" y="630"/>
                  </a:cubicBezTo>
                  <a:cubicBezTo>
                    <a:pt x="816" y="629"/>
                    <a:pt x="817" y="625"/>
                    <a:pt x="811" y="625"/>
                  </a:cubicBezTo>
                  <a:cubicBezTo>
                    <a:pt x="805" y="624"/>
                    <a:pt x="802" y="624"/>
                    <a:pt x="802" y="629"/>
                  </a:cubicBezTo>
                  <a:cubicBezTo>
                    <a:pt x="804" y="630"/>
                    <a:pt x="802" y="630"/>
                    <a:pt x="807" y="630"/>
                  </a:cubicBezTo>
                  <a:close/>
                  <a:moveTo>
                    <a:pt x="100" y="619"/>
                  </a:moveTo>
                  <a:cubicBezTo>
                    <a:pt x="102" y="616"/>
                    <a:pt x="106" y="618"/>
                    <a:pt x="106" y="615"/>
                  </a:cubicBezTo>
                  <a:cubicBezTo>
                    <a:pt x="106" y="615"/>
                    <a:pt x="106" y="615"/>
                    <a:pt x="106" y="615"/>
                  </a:cubicBezTo>
                  <a:cubicBezTo>
                    <a:pt x="106" y="615"/>
                    <a:pt x="106" y="615"/>
                    <a:pt x="106" y="613"/>
                  </a:cubicBezTo>
                  <a:cubicBezTo>
                    <a:pt x="105" y="613"/>
                    <a:pt x="105" y="613"/>
                    <a:pt x="105" y="613"/>
                  </a:cubicBezTo>
                  <a:cubicBezTo>
                    <a:pt x="105" y="611"/>
                    <a:pt x="105" y="613"/>
                    <a:pt x="105" y="613"/>
                  </a:cubicBezTo>
                  <a:cubicBezTo>
                    <a:pt x="105" y="611"/>
                    <a:pt x="105" y="610"/>
                    <a:pt x="103" y="610"/>
                  </a:cubicBezTo>
                  <a:cubicBezTo>
                    <a:pt x="103" y="610"/>
                    <a:pt x="100" y="607"/>
                    <a:pt x="99" y="607"/>
                  </a:cubicBezTo>
                  <a:cubicBezTo>
                    <a:pt x="99" y="607"/>
                    <a:pt x="99" y="607"/>
                    <a:pt x="99" y="607"/>
                  </a:cubicBezTo>
                  <a:cubicBezTo>
                    <a:pt x="97" y="607"/>
                    <a:pt x="99" y="610"/>
                    <a:pt x="99" y="610"/>
                  </a:cubicBezTo>
                  <a:cubicBezTo>
                    <a:pt x="99" y="610"/>
                    <a:pt x="97" y="611"/>
                    <a:pt x="97" y="613"/>
                  </a:cubicBezTo>
                  <a:cubicBezTo>
                    <a:pt x="97" y="615"/>
                    <a:pt x="97" y="615"/>
                    <a:pt x="97" y="615"/>
                  </a:cubicBezTo>
                  <a:cubicBezTo>
                    <a:pt x="97" y="615"/>
                    <a:pt x="97" y="615"/>
                    <a:pt x="97" y="615"/>
                  </a:cubicBezTo>
                  <a:cubicBezTo>
                    <a:pt x="97" y="616"/>
                    <a:pt x="97" y="618"/>
                    <a:pt x="97" y="619"/>
                  </a:cubicBezTo>
                  <a:cubicBezTo>
                    <a:pt x="99" y="619"/>
                    <a:pt x="100" y="621"/>
                    <a:pt x="100" y="619"/>
                  </a:cubicBezTo>
                  <a:moveTo>
                    <a:pt x="96" y="601"/>
                  </a:moveTo>
                  <a:cubicBezTo>
                    <a:pt x="94" y="601"/>
                    <a:pt x="94" y="601"/>
                    <a:pt x="94" y="601"/>
                  </a:cubicBezTo>
                  <a:cubicBezTo>
                    <a:pt x="92" y="601"/>
                    <a:pt x="92" y="599"/>
                    <a:pt x="92" y="599"/>
                  </a:cubicBezTo>
                  <a:cubicBezTo>
                    <a:pt x="92" y="599"/>
                    <a:pt x="92" y="599"/>
                    <a:pt x="92" y="599"/>
                  </a:cubicBezTo>
                  <a:cubicBezTo>
                    <a:pt x="91" y="601"/>
                    <a:pt x="91" y="601"/>
                    <a:pt x="91" y="601"/>
                  </a:cubicBezTo>
                  <a:cubicBezTo>
                    <a:pt x="92" y="601"/>
                    <a:pt x="92" y="601"/>
                    <a:pt x="94" y="602"/>
                  </a:cubicBezTo>
                  <a:cubicBezTo>
                    <a:pt x="94" y="602"/>
                    <a:pt x="92" y="604"/>
                    <a:pt x="94" y="604"/>
                  </a:cubicBezTo>
                  <a:cubicBezTo>
                    <a:pt x="94" y="604"/>
                    <a:pt x="99" y="604"/>
                    <a:pt x="96" y="601"/>
                  </a:cubicBezTo>
                  <a:cubicBezTo>
                    <a:pt x="96" y="601"/>
                    <a:pt x="96" y="601"/>
                    <a:pt x="96" y="601"/>
                  </a:cubicBezTo>
                  <a:moveTo>
                    <a:pt x="82" y="593"/>
                  </a:moveTo>
                  <a:cubicBezTo>
                    <a:pt x="82" y="593"/>
                    <a:pt x="80" y="593"/>
                    <a:pt x="80" y="594"/>
                  </a:cubicBezTo>
                  <a:cubicBezTo>
                    <a:pt x="80" y="594"/>
                    <a:pt x="79" y="593"/>
                    <a:pt x="79" y="594"/>
                  </a:cubicBezTo>
                  <a:cubicBezTo>
                    <a:pt x="80" y="599"/>
                    <a:pt x="82" y="596"/>
                    <a:pt x="82" y="596"/>
                  </a:cubicBezTo>
                  <a:cubicBezTo>
                    <a:pt x="82" y="596"/>
                    <a:pt x="82" y="596"/>
                    <a:pt x="82" y="596"/>
                  </a:cubicBezTo>
                  <a:cubicBezTo>
                    <a:pt x="83" y="597"/>
                    <a:pt x="83" y="597"/>
                    <a:pt x="83" y="597"/>
                  </a:cubicBezTo>
                  <a:cubicBezTo>
                    <a:pt x="83" y="596"/>
                    <a:pt x="83" y="596"/>
                    <a:pt x="83" y="596"/>
                  </a:cubicBezTo>
                  <a:cubicBezTo>
                    <a:pt x="83" y="596"/>
                    <a:pt x="83" y="596"/>
                    <a:pt x="83" y="596"/>
                  </a:cubicBezTo>
                  <a:cubicBezTo>
                    <a:pt x="83" y="596"/>
                    <a:pt x="83" y="596"/>
                    <a:pt x="83" y="596"/>
                  </a:cubicBezTo>
                  <a:cubicBezTo>
                    <a:pt x="83" y="594"/>
                    <a:pt x="83" y="596"/>
                    <a:pt x="83" y="596"/>
                  </a:cubicBezTo>
                  <a:cubicBezTo>
                    <a:pt x="82" y="594"/>
                    <a:pt x="82" y="593"/>
                    <a:pt x="82" y="593"/>
                  </a:cubicBezTo>
                  <a:moveTo>
                    <a:pt x="71" y="590"/>
                  </a:moveTo>
                  <a:cubicBezTo>
                    <a:pt x="71" y="585"/>
                    <a:pt x="67" y="588"/>
                    <a:pt x="67" y="590"/>
                  </a:cubicBezTo>
                  <a:cubicBezTo>
                    <a:pt x="67" y="590"/>
                    <a:pt x="71" y="591"/>
                    <a:pt x="71" y="590"/>
                  </a:cubicBezTo>
                  <a:moveTo>
                    <a:pt x="89" y="601"/>
                  </a:moveTo>
                  <a:cubicBezTo>
                    <a:pt x="89" y="602"/>
                    <a:pt x="89" y="604"/>
                    <a:pt x="91" y="602"/>
                  </a:cubicBezTo>
                  <a:cubicBezTo>
                    <a:pt x="91" y="601"/>
                    <a:pt x="91" y="601"/>
                    <a:pt x="91" y="601"/>
                  </a:cubicBezTo>
                  <a:cubicBezTo>
                    <a:pt x="89" y="601"/>
                    <a:pt x="88" y="601"/>
                    <a:pt x="89" y="601"/>
                  </a:cubicBezTo>
                  <a:moveTo>
                    <a:pt x="92" y="604"/>
                  </a:moveTo>
                  <a:cubicBezTo>
                    <a:pt x="94" y="604"/>
                    <a:pt x="92" y="605"/>
                    <a:pt x="91" y="604"/>
                  </a:cubicBezTo>
                  <a:cubicBezTo>
                    <a:pt x="92" y="604"/>
                    <a:pt x="92" y="604"/>
                    <a:pt x="92" y="604"/>
                  </a:cubicBezTo>
                  <a:moveTo>
                    <a:pt x="89" y="597"/>
                  </a:moveTo>
                  <a:cubicBezTo>
                    <a:pt x="88" y="597"/>
                    <a:pt x="88" y="597"/>
                    <a:pt x="86" y="597"/>
                  </a:cubicBezTo>
                  <a:cubicBezTo>
                    <a:pt x="86" y="599"/>
                    <a:pt x="86" y="599"/>
                    <a:pt x="86" y="599"/>
                  </a:cubicBezTo>
                  <a:cubicBezTo>
                    <a:pt x="88" y="599"/>
                    <a:pt x="88" y="599"/>
                    <a:pt x="88" y="599"/>
                  </a:cubicBezTo>
                  <a:cubicBezTo>
                    <a:pt x="89" y="599"/>
                    <a:pt x="89" y="599"/>
                    <a:pt x="89" y="599"/>
                  </a:cubicBezTo>
                  <a:cubicBezTo>
                    <a:pt x="91" y="599"/>
                    <a:pt x="91" y="597"/>
                    <a:pt x="91" y="597"/>
                  </a:cubicBezTo>
                  <a:cubicBezTo>
                    <a:pt x="89" y="597"/>
                    <a:pt x="89" y="597"/>
                    <a:pt x="89" y="597"/>
                  </a:cubicBezTo>
                  <a:cubicBezTo>
                    <a:pt x="89" y="597"/>
                    <a:pt x="89" y="597"/>
                    <a:pt x="89" y="597"/>
                  </a:cubicBezTo>
                  <a:moveTo>
                    <a:pt x="65" y="590"/>
                  </a:moveTo>
                  <a:cubicBezTo>
                    <a:pt x="65" y="590"/>
                    <a:pt x="62" y="591"/>
                    <a:pt x="64" y="591"/>
                  </a:cubicBezTo>
                  <a:cubicBezTo>
                    <a:pt x="65" y="590"/>
                    <a:pt x="65" y="590"/>
                    <a:pt x="65" y="590"/>
                  </a:cubicBezTo>
                </a:path>
              </a:pathLst>
            </a:custGeom>
            <a:grpFill/>
            <a:ln w="6350" cmpd="sng">
              <a:solidFill>
                <a:schemeClr val="bg1"/>
              </a:solidFill>
              <a:round/>
              <a:headEnd/>
              <a:tailEnd/>
            </a:ln>
          </p:spPr>
          <p:txBody>
            <a:bodyPr/>
            <a:lstStyle/>
            <a:p>
              <a:endParaRPr lang="en-GB" dirty="0"/>
            </a:p>
          </p:txBody>
        </p:sp>
        <p:sp>
          <p:nvSpPr>
            <p:cNvPr id="284" name="Freeform 290"/>
            <p:cNvSpPr>
              <a:spLocks/>
            </p:cNvSpPr>
            <p:nvPr/>
          </p:nvSpPr>
          <p:spPr bwMode="auto">
            <a:xfrm>
              <a:off x="8009699" y="4392753"/>
              <a:ext cx="891118" cy="1094083"/>
            </a:xfrm>
            <a:custGeom>
              <a:avLst/>
              <a:gdLst/>
              <a:ahLst/>
              <a:cxnLst>
                <a:cxn ang="0">
                  <a:pos x="169" y="380"/>
                </a:cxn>
                <a:cxn ang="0">
                  <a:pos x="157" y="368"/>
                </a:cxn>
                <a:cxn ang="0">
                  <a:pos x="145" y="357"/>
                </a:cxn>
                <a:cxn ang="0">
                  <a:pos x="140" y="350"/>
                </a:cxn>
                <a:cxn ang="0">
                  <a:pos x="163" y="325"/>
                </a:cxn>
                <a:cxn ang="0">
                  <a:pos x="159" y="307"/>
                </a:cxn>
                <a:cxn ang="0">
                  <a:pos x="154" y="291"/>
                </a:cxn>
                <a:cxn ang="0">
                  <a:pos x="143" y="273"/>
                </a:cxn>
                <a:cxn ang="0">
                  <a:pos x="134" y="263"/>
                </a:cxn>
                <a:cxn ang="0">
                  <a:pos x="133" y="248"/>
                </a:cxn>
                <a:cxn ang="0">
                  <a:pos x="133" y="224"/>
                </a:cxn>
                <a:cxn ang="0">
                  <a:pos x="118" y="213"/>
                </a:cxn>
                <a:cxn ang="0">
                  <a:pos x="101" y="184"/>
                </a:cxn>
                <a:cxn ang="0">
                  <a:pos x="80" y="171"/>
                </a:cxn>
                <a:cxn ang="0">
                  <a:pos x="58" y="154"/>
                </a:cxn>
                <a:cxn ang="0">
                  <a:pos x="34" y="161"/>
                </a:cxn>
                <a:cxn ang="0">
                  <a:pos x="20" y="148"/>
                </a:cxn>
                <a:cxn ang="0">
                  <a:pos x="10" y="118"/>
                </a:cxn>
                <a:cxn ang="0">
                  <a:pos x="31" y="94"/>
                </a:cxn>
                <a:cxn ang="0">
                  <a:pos x="41" y="70"/>
                </a:cxn>
                <a:cxn ang="0">
                  <a:pos x="37" y="48"/>
                </a:cxn>
                <a:cxn ang="0">
                  <a:pos x="45" y="47"/>
                </a:cxn>
                <a:cxn ang="0">
                  <a:pos x="38" y="42"/>
                </a:cxn>
                <a:cxn ang="0">
                  <a:pos x="52" y="36"/>
                </a:cxn>
                <a:cxn ang="0">
                  <a:pos x="58" y="31"/>
                </a:cxn>
                <a:cxn ang="0">
                  <a:pos x="72" y="45"/>
                </a:cxn>
                <a:cxn ang="0">
                  <a:pos x="87" y="33"/>
                </a:cxn>
                <a:cxn ang="0">
                  <a:pos x="81" y="14"/>
                </a:cxn>
                <a:cxn ang="0">
                  <a:pos x="98" y="13"/>
                </a:cxn>
                <a:cxn ang="0">
                  <a:pos x="115" y="2"/>
                </a:cxn>
                <a:cxn ang="0">
                  <a:pos x="119" y="16"/>
                </a:cxn>
                <a:cxn ang="0">
                  <a:pos x="119" y="33"/>
                </a:cxn>
                <a:cxn ang="0">
                  <a:pos x="131" y="38"/>
                </a:cxn>
                <a:cxn ang="0">
                  <a:pos x="145" y="34"/>
                </a:cxn>
                <a:cxn ang="0">
                  <a:pos x="151" y="30"/>
                </a:cxn>
                <a:cxn ang="0">
                  <a:pos x="160" y="30"/>
                </a:cxn>
                <a:cxn ang="0">
                  <a:pos x="169" y="30"/>
                </a:cxn>
                <a:cxn ang="0">
                  <a:pos x="179" y="20"/>
                </a:cxn>
                <a:cxn ang="0">
                  <a:pos x="185" y="10"/>
                </a:cxn>
                <a:cxn ang="0">
                  <a:pos x="188" y="16"/>
                </a:cxn>
                <a:cxn ang="0">
                  <a:pos x="189" y="28"/>
                </a:cxn>
                <a:cxn ang="0">
                  <a:pos x="192" y="33"/>
                </a:cxn>
                <a:cxn ang="0">
                  <a:pos x="197" y="44"/>
                </a:cxn>
                <a:cxn ang="0">
                  <a:pos x="185" y="59"/>
                </a:cxn>
                <a:cxn ang="0">
                  <a:pos x="191" y="64"/>
                </a:cxn>
                <a:cxn ang="0">
                  <a:pos x="206" y="55"/>
                </a:cxn>
                <a:cxn ang="0">
                  <a:pos x="217" y="59"/>
                </a:cxn>
                <a:cxn ang="0">
                  <a:pos x="235" y="67"/>
                </a:cxn>
                <a:cxn ang="0">
                  <a:pos x="239" y="83"/>
                </a:cxn>
                <a:cxn ang="0">
                  <a:pos x="270" y="80"/>
                </a:cxn>
                <a:cxn ang="0">
                  <a:pos x="297" y="100"/>
                </a:cxn>
                <a:cxn ang="0">
                  <a:pos x="317" y="123"/>
                </a:cxn>
                <a:cxn ang="0">
                  <a:pos x="296" y="168"/>
                </a:cxn>
                <a:cxn ang="0">
                  <a:pos x="284" y="198"/>
                </a:cxn>
                <a:cxn ang="0">
                  <a:pos x="281" y="232"/>
                </a:cxn>
                <a:cxn ang="0">
                  <a:pos x="268" y="268"/>
                </a:cxn>
                <a:cxn ang="0">
                  <a:pos x="250" y="282"/>
                </a:cxn>
                <a:cxn ang="0">
                  <a:pos x="223" y="294"/>
                </a:cxn>
                <a:cxn ang="0">
                  <a:pos x="207" y="336"/>
                </a:cxn>
                <a:cxn ang="0">
                  <a:pos x="186" y="371"/>
                </a:cxn>
                <a:cxn ang="0">
                  <a:pos x="168" y="392"/>
                </a:cxn>
              </a:cxnLst>
              <a:rect l="0" t="0" r="r" b="b"/>
              <a:pathLst>
                <a:path w="319" h="392">
                  <a:moveTo>
                    <a:pt x="168" y="392"/>
                  </a:moveTo>
                  <a:cubicBezTo>
                    <a:pt x="166" y="385"/>
                    <a:pt x="174" y="386"/>
                    <a:pt x="169" y="380"/>
                  </a:cubicBezTo>
                  <a:cubicBezTo>
                    <a:pt x="166" y="375"/>
                    <a:pt x="168" y="375"/>
                    <a:pt x="163" y="374"/>
                  </a:cubicBezTo>
                  <a:cubicBezTo>
                    <a:pt x="160" y="371"/>
                    <a:pt x="162" y="371"/>
                    <a:pt x="157" y="368"/>
                  </a:cubicBezTo>
                  <a:cubicBezTo>
                    <a:pt x="153" y="366"/>
                    <a:pt x="154" y="361"/>
                    <a:pt x="151" y="364"/>
                  </a:cubicBezTo>
                  <a:cubicBezTo>
                    <a:pt x="146" y="366"/>
                    <a:pt x="150" y="361"/>
                    <a:pt x="145" y="357"/>
                  </a:cubicBezTo>
                  <a:cubicBezTo>
                    <a:pt x="139" y="352"/>
                    <a:pt x="139" y="360"/>
                    <a:pt x="136" y="355"/>
                  </a:cubicBezTo>
                  <a:cubicBezTo>
                    <a:pt x="137" y="354"/>
                    <a:pt x="137" y="352"/>
                    <a:pt x="140" y="350"/>
                  </a:cubicBezTo>
                  <a:cubicBezTo>
                    <a:pt x="142" y="350"/>
                    <a:pt x="142" y="347"/>
                    <a:pt x="148" y="340"/>
                  </a:cubicBezTo>
                  <a:cubicBezTo>
                    <a:pt x="153" y="332"/>
                    <a:pt x="159" y="329"/>
                    <a:pt x="163" y="325"/>
                  </a:cubicBezTo>
                  <a:cubicBezTo>
                    <a:pt x="168" y="322"/>
                    <a:pt x="168" y="316"/>
                    <a:pt x="166" y="310"/>
                  </a:cubicBezTo>
                  <a:cubicBezTo>
                    <a:pt x="163" y="302"/>
                    <a:pt x="162" y="308"/>
                    <a:pt x="159" y="307"/>
                  </a:cubicBezTo>
                  <a:cubicBezTo>
                    <a:pt x="162" y="305"/>
                    <a:pt x="163" y="293"/>
                    <a:pt x="160" y="290"/>
                  </a:cubicBezTo>
                  <a:cubicBezTo>
                    <a:pt x="159" y="288"/>
                    <a:pt x="157" y="291"/>
                    <a:pt x="154" y="291"/>
                  </a:cubicBezTo>
                  <a:cubicBezTo>
                    <a:pt x="151" y="291"/>
                    <a:pt x="154" y="288"/>
                    <a:pt x="151" y="276"/>
                  </a:cubicBezTo>
                  <a:cubicBezTo>
                    <a:pt x="150" y="273"/>
                    <a:pt x="145" y="271"/>
                    <a:pt x="143" y="273"/>
                  </a:cubicBezTo>
                  <a:cubicBezTo>
                    <a:pt x="143" y="274"/>
                    <a:pt x="133" y="273"/>
                    <a:pt x="133" y="271"/>
                  </a:cubicBezTo>
                  <a:cubicBezTo>
                    <a:pt x="134" y="268"/>
                    <a:pt x="133" y="268"/>
                    <a:pt x="134" y="263"/>
                  </a:cubicBezTo>
                  <a:cubicBezTo>
                    <a:pt x="136" y="260"/>
                    <a:pt x="131" y="255"/>
                    <a:pt x="131" y="252"/>
                  </a:cubicBezTo>
                  <a:cubicBezTo>
                    <a:pt x="134" y="251"/>
                    <a:pt x="134" y="251"/>
                    <a:pt x="133" y="248"/>
                  </a:cubicBezTo>
                  <a:cubicBezTo>
                    <a:pt x="133" y="246"/>
                    <a:pt x="136" y="243"/>
                    <a:pt x="134" y="240"/>
                  </a:cubicBezTo>
                  <a:cubicBezTo>
                    <a:pt x="134" y="238"/>
                    <a:pt x="140" y="227"/>
                    <a:pt x="133" y="224"/>
                  </a:cubicBezTo>
                  <a:cubicBezTo>
                    <a:pt x="128" y="223"/>
                    <a:pt x="128" y="218"/>
                    <a:pt x="130" y="215"/>
                  </a:cubicBezTo>
                  <a:cubicBezTo>
                    <a:pt x="131" y="212"/>
                    <a:pt x="122" y="213"/>
                    <a:pt x="118" y="213"/>
                  </a:cubicBezTo>
                  <a:cubicBezTo>
                    <a:pt x="113" y="212"/>
                    <a:pt x="116" y="192"/>
                    <a:pt x="111" y="187"/>
                  </a:cubicBezTo>
                  <a:cubicBezTo>
                    <a:pt x="107" y="182"/>
                    <a:pt x="105" y="189"/>
                    <a:pt x="101" y="184"/>
                  </a:cubicBezTo>
                  <a:cubicBezTo>
                    <a:pt x="98" y="181"/>
                    <a:pt x="99" y="184"/>
                    <a:pt x="95" y="179"/>
                  </a:cubicBezTo>
                  <a:cubicBezTo>
                    <a:pt x="89" y="175"/>
                    <a:pt x="86" y="178"/>
                    <a:pt x="80" y="171"/>
                  </a:cubicBezTo>
                  <a:cubicBezTo>
                    <a:pt x="73" y="165"/>
                    <a:pt x="73" y="159"/>
                    <a:pt x="75" y="151"/>
                  </a:cubicBezTo>
                  <a:cubicBezTo>
                    <a:pt x="78" y="145"/>
                    <a:pt x="66" y="148"/>
                    <a:pt x="58" y="154"/>
                  </a:cubicBezTo>
                  <a:cubicBezTo>
                    <a:pt x="49" y="162"/>
                    <a:pt x="51" y="164"/>
                    <a:pt x="41" y="161"/>
                  </a:cubicBezTo>
                  <a:cubicBezTo>
                    <a:pt x="37" y="159"/>
                    <a:pt x="37" y="162"/>
                    <a:pt x="34" y="161"/>
                  </a:cubicBezTo>
                  <a:cubicBezTo>
                    <a:pt x="31" y="161"/>
                    <a:pt x="34" y="143"/>
                    <a:pt x="31" y="148"/>
                  </a:cubicBezTo>
                  <a:cubicBezTo>
                    <a:pt x="29" y="151"/>
                    <a:pt x="19" y="156"/>
                    <a:pt x="20" y="148"/>
                  </a:cubicBezTo>
                  <a:cubicBezTo>
                    <a:pt x="20" y="142"/>
                    <a:pt x="11" y="148"/>
                    <a:pt x="13" y="143"/>
                  </a:cubicBezTo>
                  <a:cubicBezTo>
                    <a:pt x="14" y="139"/>
                    <a:pt x="0" y="126"/>
                    <a:pt x="10" y="118"/>
                  </a:cubicBezTo>
                  <a:cubicBezTo>
                    <a:pt x="16" y="115"/>
                    <a:pt x="13" y="108"/>
                    <a:pt x="17" y="101"/>
                  </a:cubicBezTo>
                  <a:cubicBezTo>
                    <a:pt x="23" y="97"/>
                    <a:pt x="25" y="98"/>
                    <a:pt x="31" y="94"/>
                  </a:cubicBezTo>
                  <a:cubicBezTo>
                    <a:pt x="37" y="90"/>
                    <a:pt x="34" y="97"/>
                    <a:pt x="38" y="94"/>
                  </a:cubicBezTo>
                  <a:cubicBezTo>
                    <a:pt x="38" y="92"/>
                    <a:pt x="40" y="76"/>
                    <a:pt x="41" y="70"/>
                  </a:cubicBezTo>
                  <a:cubicBezTo>
                    <a:pt x="43" y="62"/>
                    <a:pt x="40" y="62"/>
                    <a:pt x="41" y="59"/>
                  </a:cubicBezTo>
                  <a:cubicBezTo>
                    <a:pt x="41" y="56"/>
                    <a:pt x="38" y="61"/>
                    <a:pt x="37" y="48"/>
                  </a:cubicBezTo>
                  <a:cubicBezTo>
                    <a:pt x="37" y="45"/>
                    <a:pt x="40" y="47"/>
                    <a:pt x="41" y="45"/>
                  </a:cubicBezTo>
                  <a:cubicBezTo>
                    <a:pt x="41" y="45"/>
                    <a:pt x="43" y="47"/>
                    <a:pt x="45" y="47"/>
                  </a:cubicBezTo>
                  <a:cubicBezTo>
                    <a:pt x="45" y="48"/>
                    <a:pt x="45" y="42"/>
                    <a:pt x="43" y="42"/>
                  </a:cubicBezTo>
                  <a:cubicBezTo>
                    <a:pt x="40" y="42"/>
                    <a:pt x="38" y="42"/>
                    <a:pt x="38" y="42"/>
                  </a:cubicBezTo>
                  <a:cubicBezTo>
                    <a:pt x="38" y="36"/>
                    <a:pt x="38" y="36"/>
                    <a:pt x="38" y="36"/>
                  </a:cubicBezTo>
                  <a:cubicBezTo>
                    <a:pt x="52" y="36"/>
                    <a:pt x="52" y="36"/>
                    <a:pt x="52" y="36"/>
                  </a:cubicBezTo>
                  <a:cubicBezTo>
                    <a:pt x="51" y="34"/>
                    <a:pt x="51" y="31"/>
                    <a:pt x="54" y="34"/>
                  </a:cubicBezTo>
                  <a:cubicBezTo>
                    <a:pt x="55" y="38"/>
                    <a:pt x="57" y="31"/>
                    <a:pt x="58" y="31"/>
                  </a:cubicBezTo>
                  <a:cubicBezTo>
                    <a:pt x="63" y="38"/>
                    <a:pt x="58" y="42"/>
                    <a:pt x="63" y="41"/>
                  </a:cubicBezTo>
                  <a:cubicBezTo>
                    <a:pt x="66" y="47"/>
                    <a:pt x="69" y="44"/>
                    <a:pt x="72" y="45"/>
                  </a:cubicBezTo>
                  <a:cubicBezTo>
                    <a:pt x="76" y="47"/>
                    <a:pt x="75" y="41"/>
                    <a:pt x="81" y="39"/>
                  </a:cubicBezTo>
                  <a:cubicBezTo>
                    <a:pt x="87" y="39"/>
                    <a:pt x="83" y="34"/>
                    <a:pt x="87" y="33"/>
                  </a:cubicBezTo>
                  <a:cubicBezTo>
                    <a:pt x="92" y="30"/>
                    <a:pt x="90" y="27"/>
                    <a:pt x="87" y="28"/>
                  </a:cubicBezTo>
                  <a:cubicBezTo>
                    <a:pt x="84" y="30"/>
                    <a:pt x="84" y="19"/>
                    <a:pt x="81" y="14"/>
                  </a:cubicBezTo>
                  <a:cubicBezTo>
                    <a:pt x="78" y="10"/>
                    <a:pt x="86" y="13"/>
                    <a:pt x="92" y="16"/>
                  </a:cubicBezTo>
                  <a:cubicBezTo>
                    <a:pt x="99" y="20"/>
                    <a:pt x="93" y="11"/>
                    <a:pt x="98" y="13"/>
                  </a:cubicBezTo>
                  <a:cubicBezTo>
                    <a:pt x="102" y="13"/>
                    <a:pt x="113" y="8"/>
                    <a:pt x="111" y="2"/>
                  </a:cubicBezTo>
                  <a:cubicBezTo>
                    <a:pt x="111" y="2"/>
                    <a:pt x="113" y="2"/>
                    <a:pt x="115" y="2"/>
                  </a:cubicBezTo>
                  <a:cubicBezTo>
                    <a:pt x="116" y="0"/>
                    <a:pt x="118" y="3"/>
                    <a:pt x="116" y="6"/>
                  </a:cubicBezTo>
                  <a:cubicBezTo>
                    <a:pt x="115" y="11"/>
                    <a:pt x="122" y="10"/>
                    <a:pt x="119" y="16"/>
                  </a:cubicBezTo>
                  <a:cubicBezTo>
                    <a:pt x="119" y="19"/>
                    <a:pt x="119" y="19"/>
                    <a:pt x="118" y="25"/>
                  </a:cubicBezTo>
                  <a:cubicBezTo>
                    <a:pt x="116" y="31"/>
                    <a:pt x="119" y="28"/>
                    <a:pt x="119" y="33"/>
                  </a:cubicBezTo>
                  <a:cubicBezTo>
                    <a:pt x="119" y="38"/>
                    <a:pt x="125" y="42"/>
                    <a:pt x="127" y="41"/>
                  </a:cubicBezTo>
                  <a:cubicBezTo>
                    <a:pt x="130" y="39"/>
                    <a:pt x="128" y="38"/>
                    <a:pt x="131" y="38"/>
                  </a:cubicBezTo>
                  <a:cubicBezTo>
                    <a:pt x="134" y="39"/>
                    <a:pt x="136" y="34"/>
                    <a:pt x="139" y="33"/>
                  </a:cubicBezTo>
                  <a:cubicBezTo>
                    <a:pt x="142" y="33"/>
                    <a:pt x="140" y="34"/>
                    <a:pt x="145" y="34"/>
                  </a:cubicBezTo>
                  <a:cubicBezTo>
                    <a:pt x="146" y="33"/>
                    <a:pt x="151" y="38"/>
                    <a:pt x="150" y="33"/>
                  </a:cubicBezTo>
                  <a:cubicBezTo>
                    <a:pt x="148" y="30"/>
                    <a:pt x="148" y="28"/>
                    <a:pt x="151" y="30"/>
                  </a:cubicBezTo>
                  <a:cubicBezTo>
                    <a:pt x="153" y="31"/>
                    <a:pt x="157" y="25"/>
                    <a:pt x="157" y="28"/>
                  </a:cubicBezTo>
                  <a:cubicBezTo>
                    <a:pt x="157" y="30"/>
                    <a:pt x="159" y="28"/>
                    <a:pt x="160" y="30"/>
                  </a:cubicBezTo>
                  <a:cubicBezTo>
                    <a:pt x="162" y="33"/>
                    <a:pt x="163" y="33"/>
                    <a:pt x="165" y="31"/>
                  </a:cubicBezTo>
                  <a:cubicBezTo>
                    <a:pt x="166" y="28"/>
                    <a:pt x="166" y="33"/>
                    <a:pt x="169" y="30"/>
                  </a:cubicBezTo>
                  <a:cubicBezTo>
                    <a:pt x="171" y="28"/>
                    <a:pt x="169" y="31"/>
                    <a:pt x="172" y="31"/>
                  </a:cubicBezTo>
                  <a:cubicBezTo>
                    <a:pt x="175" y="31"/>
                    <a:pt x="177" y="24"/>
                    <a:pt x="179" y="20"/>
                  </a:cubicBezTo>
                  <a:cubicBezTo>
                    <a:pt x="182" y="16"/>
                    <a:pt x="182" y="16"/>
                    <a:pt x="183" y="14"/>
                  </a:cubicBezTo>
                  <a:cubicBezTo>
                    <a:pt x="185" y="11"/>
                    <a:pt x="183" y="11"/>
                    <a:pt x="185" y="10"/>
                  </a:cubicBezTo>
                  <a:cubicBezTo>
                    <a:pt x="185" y="10"/>
                    <a:pt x="186" y="13"/>
                    <a:pt x="186" y="14"/>
                  </a:cubicBezTo>
                  <a:cubicBezTo>
                    <a:pt x="188" y="16"/>
                    <a:pt x="188" y="14"/>
                    <a:pt x="188" y="16"/>
                  </a:cubicBezTo>
                  <a:cubicBezTo>
                    <a:pt x="188" y="19"/>
                    <a:pt x="188" y="24"/>
                    <a:pt x="189" y="25"/>
                  </a:cubicBezTo>
                  <a:cubicBezTo>
                    <a:pt x="189" y="25"/>
                    <a:pt x="189" y="27"/>
                    <a:pt x="189" y="28"/>
                  </a:cubicBezTo>
                  <a:cubicBezTo>
                    <a:pt x="189" y="30"/>
                    <a:pt x="191" y="30"/>
                    <a:pt x="191" y="31"/>
                  </a:cubicBezTo>
                  <a:cubicBezTo>
                    <a:pt x="191" y="33"/>
                    <a:pt x="191" y="31"/>
                    <a:pt x="192" y="33"/>
                  </a:cubicBezTo>
                  <a:cubicBezTo>
                    <a:pt x="192" y="34"/>
                    <a:pt x="192" y="36"/>
                    <a:pt x="194" y="36"/>
                  </a:cubicBezTo>
                  <a:cubicBezTo>
                    <a:pt x="197" y="34"/>
                    <a:pt x="198" y="42"/>
                    <a:pt x="197" y="44"/>
                  </a:cubicBezTo>
                  <a:cubicBezTo>
                    <a:pt x="192" y="44"/>
                    <a:pt x="192" y="52"/>
                    <a:pt x="188" y="53"/>
                  </a:cubicBezTo>
                  <a:cubicBezTo>
                    <a:pt x="183" y="55"/>
                    <a:pt x="186" y="56"/>
                    <a:pt x="185" y="59"/>
                  </a:cubicBezTo>
                  <a:cubicBezTo>
                    <a:pt x="182" y="62"/>
                    <a:pt x="189" y="56"/>
                    <a:pt x="188" y="62"/>
                  </a:cubicBezTo>
                  <a:cubicBezTo>
                    <a:pt x="185" y="67"/>
                    <a:pt x="189" y="59"/>
                    <a:pt x="191" y="64"/>
                  </a:cubicBezTo>
                  <a:cubicBezTo>
                    <a:pt x="191" y="69"/>
                    <a:pt x="188" y="53"/>
                    <a:pt x="195" y="55"/>
                  </a:cubicBezTo>
                  <a:cubicBezTo>
                    <a:pt x="203" y="56"/>
                    <a:pt x="200" y="53"/>
                    <a:pt x="206" y="55"/>
                  </a:cubicBezTo>
                  <a:cubicBezTo>
                    <a:pt x="214" y="58"/>
                    <a:pt x="204" y="62"/>
                    <a:pt x="206" y="67"/>
                  </a:cubicBezTo>
                  <a:cubicBezTo>
                    <a:pt x="207" y="70"/>
                    <a:pt x="209" y="59"/>
                    <a:pt x="217" y="59"/>
                  </a:cubicBezTo>
                  <a:cubicBezTo>
                    <a:pt x="223" y="59"/>
                    <a:pt x="223" y="62"/>
                    <a:pt x="226" y="62"/>
                  </a:cubicBezTo>
                  <a:cubicBezTo>
                    <a:pt x="229" y="62"/>
                    <a:pt x="229" y="66"/>
                    <a:pt x="235" y="67"/>
                  </a:cubicBezTo>
                  <a:cubicBezTo>
                    <a:pt x="241" y="69"/>
                    <a:pt x="238" y="70"/>
                    <a:pt x="241" y="73"/>
                  </a:cubicBezTo>
                  <a:cubicBezTo>
                    <a:pt x="242" y="75"/>
                    <a:pt x="238" y="81"/>
                    <a:pt x="239" y="83"/>
                  </a:cubicBezTo>
                  <a:cubicBezTo>
                    <a:pt x="241" y="84"/>
                    <a:pt x="245" y="75"/>
                    <a:pt x="250" y="76"/>
                  </a:cubicBezTo>
                  <a:cubicBezTo>
                    <a:pt x="255" y="78"/>
                    <a:pt x="261" y="81"/>
                    <a:pt x="270" y="80"/>
                  </a:cubicBezTo>
                  <a:cubicBezTo>
                    <a:pt x="277" y="78"/>
                    <a:pt x="281" y="83"/>
                    <a:pt x="287" y="87"/>
                  </a:cubicBezTo>
                  <a:cubicBezTo>
                    <a:pt x="293" y="94"/>
                    <a:pt x="288" y="94"/>
                    <a:pt x="297" y="100"/>
                  </a:cubicBezTo>
                  <a:cubicBezTo>
                    <a:pt x="306" y="106"/>
                    <a:pt x="306" y="100"/>
                    <a:pt x="311" y="104"/>
                  </a:cubicBezTo>
                  <a:cubicBezTo>
                    <a:pt x="316" y="108"/>
                    <a:pt x="316" y="114"/>
                    <a:pt x="317" y="123"/>
                  </a:cubicBezTo>
                  <a:cubicBezTo>
                    <a:pt x="319" y="133"/>
                    <a:pt x="316" y="137"/>
                    <a:pt x="308" y="148"/>
                  </a:cubicBezTo>
                  <a:cubicBezTo>
                    <a:pt x="302" y="161"/>
                    <a:pt x="300" y="156"/>
                    <a:pt x="296" y="168"/>
                  </a:cubicBezTo>
                  <a:cubicBezTo>
                    <a:pt x="291" y="179"/>
                    <a:pt x="290" y="184"/>
                    <a:pt x="287" y="178"/>
                  </a:cubicBezTo>
                  <a:cubicBezTo>
                    <a:pt x="284" y="171"/>
                    <a:pt x="284" y="192"/>
                    <a:pt x="284" y="198"/>
                  </a:cubicBezTo>
                  <a:cubicBezTo>
                    <a:pt x="282" y="204"/>
                    <a:pt x="287" y="206"/>
                    <a:pt x="284" y="213"/>
                  </a:cubicBezTo>
                  <a:cubicBezTo>
                    <a:pt x="281" y="221"/>
                    <a:pt x="284" y="229"/>
                    <a:pt x="281" y="232"/>
                  </a:cubicBezTo>
                  <a:cubicBezTo>
                    <a:pt x="276" y="234"/>
                    <a:pt x="281" y="240"/>
                    <a:pt x="276" y="249"/>
                  </a:cubicBezTo>
                  <a:cubicBezTo>
                    <a:pt x="271" y="259"/>
                    <a:pt x="265" y="262"/>
                    <a:pt x="268" y="268"/>
                  </a:cubicBezTo>
                  <a:cubicBezTo>
                    <a:pt x="270" y="273"/>
                    <a:pt x="259" y="276"/>
                    <a:pt x="261" y="279"/>
                  </a:cubicBezTo>
                  <a:cubicBezTo>
                    <a:pt x="262" y="282"/>
                    <a:pt x="256" y="280"/>
                    <a:pt x="250" y="282"/>
                  </a:cubicBezTo>
                  <a:cubicBezTo>
                    <a:pt x="242" y="283"/>
                    <a:pt x="247" y="280"/>
                    <a:pt x="241" y="282"/>
                  </a:cubicBezTo>
                  <a:cubicBezTo>
                    <a:pt x="236" y="283"/>
                    <a:pt x="238" y="288"/>
                    <a:pt x="223" y="294"/>
                  </a:cubicBezTo>
                  <a:cubicBezTo>
                    <a:pt x="218" y="296"/>
                    <a:pt x="209" y="304"/>
                    <a:pt x="209" y="311"/>
                  </a:cubicBezTo>
                  <a:cubicBezTo>
                    <a:pt x="207" y="321"/>
                    <a:pt x="210" y="329"/>
                    <a:pt x="207" y="336"/>
                  </a:cubicBezTo>
                  <a:cubicBezTo>
                    <a:pt x="203" y="343"/>
                    <a:pt x="203" y="338"/>
                    <a:pt x="198" y="349"/>
                  </a:cubicBezTo>
                  <a:cubicBezTo>
                    <a:pt x="194" y="358"/>
                    <a:pt x="192" y="366"/>
                    <a:pt x="186" y="371"/>
                  </a:cubicBezTo>
                  <a:cubicBezTo>
                    <a:pt x="179" y="377"/>
                    <a:pt x="179" y="377"/>
                    <a:pt x="175" y="385"/>
                  </a:cubicBezTo>
                  <a:cubicBezTo>
                    <a:pt x="175" y="389"/>
                    <a:pt x="171" y="388"/>
                    <a:pt x="168" y="392"/>
                  </a:cubicBezTo>
                </a:path>
              </a:pathLst>
            </a:custGeom>
            <a:grpFill/>
            <a:ln w="6350" cmpd="sng">
              <a:solidFill>
                <a:schemeClr val="bg1"/>
              </a:solidFill>
              <a:round/>
              <a:headEnd/>
              <a:tailEnd/>
            </a:ln>
          </p:spPr>
          <p:txBody>
            <a:bodyPr/>
            <a:lstStyle/>
            <a:p>
              <a:endParaRPr lang="en-GB" dirty="0"/>
            </a:p>
          </p:txBody>
        </p:sp>
        <p:sp>
          <p:nvSpPr>
            <p:cNvPr id="285" name="Freeform 291"/>
            <p:cNvSpPr>
              <a:spLocks/>
            </p:cNvSpPr>
            <p:nvPr/>
          </p:nvSpPr>
          <p:spPr bwMode="auto">
            <a:xfrm>
              <a:off x="8549552" y="4479128"/>
              <a:ext cx="7198" cy="8637"/>
            </a:xfrm>
            <a:custGeom>
              <a:avLst/>
              <a:gdLst/>
              <a:ahLst/>
              <a:cxnLst>
                <a:cxn ang="0">
                  <a:pos x="0" y="0"/>
                </a:cxn>
                <a:cxn ang="0">
                  <a:pos x="1" y="3"/>
                </a:cxn>
                <a:cxn ang="0">
                  <a:pos x="0" y="0"/>
                </a:cxn>
              </a:cxnLst>
              <a:rect l="0" t="0" r="r" b="b"/>
              <a:pathLst>
                <a:path w="3" h="3">
                  <a:moveTo>
                    <a:pt x="0" y="0"/>
                  </a:moveTo>
                  <a:cubicBezTo>
                    <a:pt x="1" y="0"/>
                    <a:pt x="3" y="3"/>
                    <a:pt x="1" y="3"/>
                  </a:cubicBezTo>
                  <a:cubicBezTo>
                    <a:pt x="1" y="3"/>
                    <a:pt x="0" y="2"/>
                    <a:pt x="0" y="0"/>
                  </a:cubicBezTo>
                </a:path>
              </a:pathLst>
            </a:custGeom>
            <a:grpFill/>
            <a:ln w="6350" cmpd="sng">
              <a:solidFill>
                <a:schemeClr val="bg1"/>
              </a:solidFill>
              <a:round/>
              <a:headEnd/>
              <a:tailEnd/>
            </a:ln>
          </p:spPr>
          <p:txBody>
            <a:bodyPr/>
            <a:lstStyle/>
            <a:p>
              <a:endParaRPr lang="en-GB" dirty="0"/>
            </a:p>
          </p:txBody>
        </p:sp>
        <p:sp>
          <p:nvSpPr>
            <p:cNvPr id="286" name="Freeform 292"/>
            <p:cNvSpPr>
              <a:spLocks/>
            </p:cNvSpPr>
            <p:nvPr/>
          </p:nvSpPr>
          <p:spPr bwMode="auto">
            <a:xfrm>
              <a:off x="8549552" y="4520876"/>
              <a:ext cx="10077" cy="11517"/>
            </a:xfrm>
            <a:custGeom>
              <a:avLst/>
              <a:gdLst/>
              <a:ahLst/>
              <a:cxnLst>
                <a:cxn ang="0">
                  <a:pos x="3" y="1"/>
                </a:cxn>
                <a:cxn ang="0">
                  <a:pos x="3" y="4"/>
                </a:cxn>
                <a:cxn ang="0">
                  <a:pos x="3" y="1"/>
                </a:cxn>
              </a:cxnLst>
              <a:rect l="0" t="0" r="r" b="b"/>
              <a:pathLst>
                <a:path w="4" h="4">
                  <a:moveTo>
                    <a:pt x="3" y="1"/>
                  </a:moveTo>
                  <a:cubicBezTo>
                    <a:pt x="4" y="0"/>
                    <a:pt x="3" y="3"/>
                    <a:pt x="3" y="4"/>
                  </a:cubicBezTo>
                  <a:cubicBezTo>
                    <a:pt x="1" y="4"/>
                    <a:pt x="0" y="3"/>
                    <a:pt x="3" y="1"/>
                  </a:cubicBezTo>
                </a:path>
              </a:pathLst>
            </a:custGeom>
            <a:grpFill/>
            <a:ln w="6350" cmpd="sng">
              <a:solidFill>
                <a:schemeClr val="bg1"/>
              </a:solidFill>
              <a:round/>
              <a:headEnd/>
              <a:tailEnd/>
            </a:ln>
          </p:spPr>
          <p:txBody>
            <a:bodyPr/>
            <a:lstStyle/>
            <a:p>
              <a:endParaRPr lang="en-GB" dirty="0"/>
            </a:p>
          </p:txBody>
        </p:sp>
        <p:sp>
          <p:nvSpPr>
            <p:cNvPr id="287" name="Freeform 293"/>
            <p:cNvSpPr>
              <a:spLocks/>
            </p:cNvSpPr>
            <p:nvPr/>
          </p:nvSpPr>
          <p:spPr bwMode="auto">
            <a:xfrm>
              <a:off x="8543794" y="4523755"/>
              <a:ext cx="7198" cy="12956"/>
            </a:xfrm>
            <a:custGeom>
              <a:avLst/>
              <a:gdLst/>
              <a:ahLst/>
              <a:cxnLst>
                <a:cxn ang="0">
                  <a:pos x="3" y="5"/>
                </a:cxn>
                <a:cxn ang="0">
                  <a:pos x="2" y="2"/>
                </a:cxn>
                <a:cxn ang="0">
                  <a:pos x="3" y="2"/>
                </a:cxn>
                <a:cxn ang="0">
                  <a:pos x="3" y="5"/>
                </a:cxn>
              </a:cxnLst>
              <a:rect l="0" t="0" r="r" b="b"/>
              <a:pathLst>
                <a:path w="3" h="5">
                  <a:moveTo>
                    <a:pt x="3" y="5"/>
                  </a:moveTo>
                  <a:cubicBezTo>
                    <a:pt x="0" y="5"/>
                    <a:pt x="2" y="3"/>
                    <a:pt x="2" y="2"/>
                  </a:cubicBezTo>
                  <a:cubicBezTo>
                    <a:pt x="2" y="2"/>
                    <a:pt x="2" y="0"/>
                    <a:pt x="3" y="2"/>
                  </a:cubicBezTo>
                  <a:cubicBezTo>
                    <a:pt x="3" y="3"/>
                    <a:pt x="3" y="5"/>
                    <a:pt x="3" y="5"/>
                  </a:cubicBezTo>
                </a:path>
              </a:pathLst>
            </a:custGeom>
            <a:grpFill/>
            <a:ln w="6350" cmpd="sng">
              <a:solidFill>
                <a:schemeClr val="bg1"/>
              </a:solidFill>
              <a:round/>
              <a:headEnd/>
              <a:tailEnd/>
            </a:ln>
          </p:spPr>
          <p:txBody>
            <a:bodyPr/>
            <a:lstStyle/>
            <a:p>
              <a:endParaRPr lang="en-GB" dirty="0"/>
            </a:p>
          </p:txBody>
        </p:sp>
        <p:sp>
          <p:nvSpPr>
            <p:cNvPr id="288" name="Freeform 294"/>
            <p:cNvSpPr>
              <a:spLocks/>
            </p:cNvSpPr>
            <p:nvPr/>
          </p:nvSpPr>
          <p:spPr bwMode="auto">
            <a:xfrm>
              <a:off x="8526518" y="4545349"/>
              <a:ext cx="8638" cy="8637"/>
            </a:xfrm>
            <a:custGeom>
              <a:avLst/>
              <a:gdLst/>
              <a:ahLst/>
              <a:cxnLst>
                <a:cxn ang="0">
                  <a:pos x="2" y="3"/>
                </a:cxn>
                <a:cxn ang="0">
                  <a:pos x="2" y="0"/>
                </a:cxn>
                <a:cxn ang="0">
                  <a:pos x="2" y="3"/>
                </a:cxn>
              </a:cxnLst>
              <a:rect l="0" t="0" r="r" b="b"/>
              <a:pathLst>
                <a:path w="3" h="3">
                  <a:moveTo>
                    <a:pt x="2" y="3"/>
                  </a:moveTo>
                  <a:cubicBezTo>
                    <a:pt x="0" y="3"/>
                    <a:pt x="2" y="0"/>
                    <a:pt x="2" y="0"/>
                  </a:cubicBezTo>
                  <a:cubicBezTo>
                    <a:pt x="3" y="0"/>
                    <a:pt x="2" y="3"/>
                    <a:pt x="2" y="3"/>
                  </a:cubicBezTo>
                </a:path>
              </a:pathLst>
            </a:custGeom>
            <a:grpFill/>
            <a:ln w="6350" cmpd="sng">
              <a:solidFill>
                <a:schemeClr val="bg1"/>
              </a:solidFill>
              <a:round/>
              <a:headEnd/>
              <a:tailEnd/>
            </a:ln>
          </p:spPr>
          <p:txBody>
            <a:bodyPr/>
            <a:lstStyle/>
            <a:p>
              <a:endParaRPr lang="en-GB" dirty="0"/>
            </a:p>
          </p:txBody>
        </p:sp>
        <p:sp>
          <p:nvSpPr>
            <p:cNvPr id="289" name="Freeform 295"/>
            <p:cNvSpPr>
              <a:spLocks/>
            </p:cNvSpPr>
            <p:nvPr/>
          </p:nvSpPr>
          <p:spPr bwMode="auto">
            <a:xfrm>
              <a:off x="8532277" y="4553986"/>
              <a:ext cx="8638" cy="8637"/>
            </a:xfrm>
            <a:custGeom>
              <a:avLst/>
              <a:gdLst/>
              <a:ahLst/>
              <a:cxnLst>
                <a:cxn ang="0">
                  <a:pos x="1" y="3"/>
                </a:cxn>
                <a:cxn ang="0">
                  <a:pos x="3" y="1"/>
                </a:cxn>
                <a:cxn ang="0">
                  <a:pos x="1" y="3"/>
                </a:cxn>
              </a:cxnLst>
              <a:rect l="0" t="0" r="r" b="b"/>
              <a:pathLst>
                <a:path w="3" h="3">
                  <a:moveTo>
                    <a:pt x="1" y="3"/>
                  </a:moveTo>
                  <a:cubicBezTo>
                    <a:pt x="0" y="3"/>
                    <a:pt x="3" y="0"/>
                    <a:pt x="3" y="1"/>
                  </a:cubicBezTo>
                  <a:cubicBezTo>
                    <a:pt x="3" y="1"/>
                    <a:pt x="3" y="3"/>
                    <a:pt x="1" y="3"/>
                  </a:cubicBezTo>
                </a:path>
              </a:pathLst>
            </a:custGeom>
            <a:grpFill/>
            <a:ln w="6350" cmpd="sng">
              <a:solidFill>
                <a:schemeClr val="bg1"/>
              </a:solidFill>
              <a:round/>
              <a:headEnd/>
              <a:tailEnd/>
            </a:ln>
          </p:spPr>
          <p:txBody>
            <a:bodyPr/>
            <a:lstStyle/>
            <a:p>
              <a:endParaRPr lang="en-GB" dirty="0"/>
            </a:p>
          </p:txBody>
        </p:sp>
        <p:sp>
          <p:nvSpPr>
            <p:cNvPr id="290" name="Freeform 296"/>
            <p:cNvSpPr>
              <a:spLocks/>
            </p:cNvSpPr>
            <p:nvPr/>
          </p:nvSpPr>
          <p:spPr bwMode="auto">
            <a:xfrm>
              <a:off x="8532277" y="4548228"/>
              <a:ext cx="8638" cy="5758"/>
            </a:xfrm>
            <a:custGeom>
              <a:avLst/>
              <a:gdLst/>
              <a:ahLst/>
              <a:cxnLst>
                <a:cxn ang="0">
                  <a:pos x="1" y="2"/>
                </a:cxn>
                <a:cxn ang="0">
                  <a:pos x="3" y="0"/>
                </a:cxn>
                <a:cxn ang="0">
                  <a:pos x="1" y="2"/>
                </a:cxn>
              </a:cxnLst>
              <a:rect l="0" t="0" r="r" b="b"/>
              <a:pathLst>
                <a:path w="3" h="2">
                  <a:moveTo>
                    <a:pt x="1" y="2"/>
                  </a:moveTo>
                  <a:cubicBezTo>
                    <a:pt x="0" y="2"/>
                    <a:pt x="1" y="0"/>
                    <a:pt x="3" y="0"/>
                  </a:cubicBezTo>
                  <a:cubicBezTo>
                    <a:pt x="1" y="2"/>
                    <a:pt x="1" y="2"/>
                    <a:pt x="1" y="2"/>
                  </a:cubicBezTo>
                </a:path>
              </a:pathLst>
            </a:custGeom>
            <a:grpFill/>
            <a:ln w="6350" cmpd="sng">
              <a:solidFill>
                <a:schemeClr val="bg1"/>
              </a:solidFill>
              <a:round/>
              <a:headEnd/>
              <a:tailEnd/>
            </a:ln>
          </p:spPr>
          <p:txBody>
            <a:bodyPr/>
            <a:lstStyle/>
            <a:p>
              <a:endParaRPr lang="en-GB" dirty="0"/>
            </a:p>
          </p:txBody>
        </p:sp>
        <p:sp>
          <p:nvSpPr>
            <p:cNvPr id="291" name="Freeform 297"/>
            <p:cNvSpPr>
              <a:spLocks/>
            </p:cNvSpPr>
            <p:nvPr/>
          </p:nvSpPr>
          <p:spPr bwMode="auto">
            <a:xfrm>
              <a:off x="8550992" y="4515117"/>
              <a:ext cx="8638" cy="8637"/>
            </a:xfrm>
            <a:custGeom>
              <a:avLst/>
              <a:gdLst/>
              <a:ahLst/>
              <a:cxnLst>
                <a:cxn ang="0">
                  <a:pos x="0" y="2"/>
                </a:cxn>
                <a:cxn ang="0">
                  <a:pos x="3" y="2"/>
                </a:cxn>
                <a:cxn ang="0">
                  <a:pos x="0" y="2"/>
                </a:cxn>
              </a:cxnLst>
              <a:rect l="0" t="0" r="r" b="b"/>
              <a:pathLst>
                <a:path w="3" h="3">
                  <a:moveTo>
                    <a:pt x="0" y="2"/>
                  </a:moveTo>
                  <a:cubicBezTo>
                    <a:pt x="0" y="2"/>
                    <a:pt x="2" y="0"/>
                    <a:pt x="3" y="2"/>
                  </a:cubicBezTo>
                  <a:cubicBezTo>
                    <a:pt x="3" y="2"/>
                    <a:pt x="0" y="3"/>
                    <a:pt x="0" y="2"/>
                  </a:cubicBezTo>
                </a:path>
              </a:pathLst>
            </a:custGeom>
            <a:grpFill/>
            <a:ln w="6350" cmpd="sng">
              <a:solidFill>
                <a:schemeClr val="bg1"/>
              </a:solidFill>
              <a:round/>
              <a:headEnd/>
              <a:tailEnd/>
            </a:ln>
          </p:spPr>
          <p:txBody>
            <a:bodyPr/>
            <a:lstStyle/>
            <a:p>
              <a:endParaRPr lang="en-GB" dirty="0"/>
            </a:p>
          </p:txBody>
        </p:sp>
        <p:sp>
          <p:nvSpPr>
            <p:cNvPr id="292" name="Freeform 298"/>
            <p:cNvSpPr>
              <a:spLocks/>
            </p:cNvSpPr>
            <p:nvPr/>
          </p:nvSpPr>
          <p:spPr bwMode="auto">
            <a:xfrm>
              <a:off x="7822549" y="4274707"/>
              <a:ext cx="136763" cy="70540"/>
            </a:xfrm>
            <a:custGeom>
              <a:avLst/>
              <a:gdLst/>
              <a:ahLst/>
              <a:cxnLst>
                <a:cxn ang="0">
                  <a:pos x="46" y="10"/>
                </a:cxn>
                <a:cxn ang="0">
                  <a:pos x="36" y="2"/>
                </a:cxn>
                <a:cxn ang="0">
                  <a:pos x="31" y="0"/>
                </a:cxn>
                <a:cxn ang="0">
                  <a:pos x="25" y="3"/>
                </a:cxn>
                <a:cxn ang="0">
                  <a:pos x="16" y="10"/>
                </a:cxn>
                <a:cxn ang="0">
                  <a:pos x="13" y="6"/>
                </a:cxn>
                <a:cxn ang="0">
                  <a:pos x="11" y="5"/>
                </a:cxn>
                <a:cxn ang="0">
                  <a:pos x="10" y="6"/>
                </a:cxn>
                <a:cxn ang="0">
                  <a:pos x="8" y="6"/>
                </a:cxn>
                <a:cxn ang="0">
                  <a:pos x="8" y="5"/>
                </a:cxn>
                <a:cxn ang="0">
                  <a:pos x="7" y="3"/>
                </a:cxn>
                <a:cxn ang="0">
                  <a:pos x="5" y="2"/>
                </a:cxn>
                <a:cxn ang="0">
                  <a:pos x="4" y="0"/>
                </a:cxn>
                <a:cxn ang="0">
                  <a:pos x="2" y="6"/>
                </a:cxn>
                <a:cxn ang="0">
                  <a:pos x="4" y="8"/>
                </a:cxn>
                <a:cxn ang="0">
                  <a:pos x="2" y="11"/>
                </a:cxn>
                <a:cxn ang="0">
                  <a:pos x="2" y="16"/>
                </a:cxn>
                <a:cxn ang="0">
                  <a:pos x="4" y="14"/>
                </a:cxn>
                <a:cxn ang="0">
                  <a:pos x="11" y="16"/>
                </a:cxn>
                <a:cxn ang="0">
                  <a:pos x="13" y="17"/>
                </a:cxn>
                <a:cxn ang="0">
                  <a:pos x="14" y="19"/>
                </a:cxn>
                <a:cxn ang="0">
                  <a:pos x="16" y="19"/>
                </a:cxn>
                <a:cxn ang="0">
                  <a:pos x="17" y="19"/>
                </a:cxn>
                <a:cxn ang="0">
                  <a:pos x="19" y="24"/>
                </a:cxn>
                <a:cxn ang="0">
                  <a:pos x="22" y="24"/>
                </a:cxn>
                <a:cxn ang="0">
                  <a:pos x="23" y="22"/>
                </a:cxn>
                <a:cxn ang="0">
                  <a:pos x="25" y="19"/>
                </a:cxn>
                <a:cxn ang="0">
                  <a:pos x="22" y="16"/>
                </a:cxn>
                <a:cxn ang="0">
                  <a:pos x="22" y="14"/>
                </a:cxn>
                <a:cxn ang="0">
                  <a:pos x="28" y="10"/>
                </a:cxn>
                <a:cxn ang="0">
                  <a:pos x="28" y="8"/>
                </a:cxn>
                <a:cxn ang="0">
                  <a:pos x="31" y="6"/>
                </a:cxn>
                <a:cxn ang="0">
                  <a:pos x="37" y="11"/>
                </a:cxn>
                <a:cxn ang="0">
                  <a:pos x="39" y="13"/>
                </a:cxn>
                <a:cxn ang="0">
                  <a:pos x="40" y="13"/>
                </a:cxn>
                <a:cxn ang="0">
                  <a:pos x="39" y="17"/>
                </a:cxn>
                <a:cxn ang="0">
                  <a:pos x="42" y="24"/>
                </a:cxn>
                <a:cxn ang="0">
                  <a:pos x="43" y="19"/>
                </a:cxn>
                <a:cxn ang="0">
                  <a:pos x="46" y="20"/>
                </a:cxn>
                <a:cxn ang="0">
                  <a:pos x="48" y="17"/>
                </a:cxn>
                <a:cxn ang="0">
                  <a:pos x="46" y="10"/>
                </a:cxn>
              </a:cxnLst>
              <a:rect l="0" t="0" r="r" b="b"/>
              <a:pathLst>
                <a:path w="49" h="25">
                  <a:moveTo>
                    <a:pt x="46" y="10"/>
                  </a:moveTo>
                  <a:cubicBezTo>
                    <a:pt x="43" y="6"/>
                    <a:pt x="40" y="2"/>
                    <a:pt x="36" y="2"/>
                  </a:cubicBezTo>
                  <a:cubicBezTo>
                    <a:pt x="31" y="3"/>
                    <a:pt x="36" y="2"/>
                    <a:pt x="31" y="0"/>
                  </a:cubicBezTo>
                  <a:cubicBezTo>
                    <a:pt x="26" y="0"/>
                    <a:pt x="29" y="2"/>
                    <a:pt x="25" y="3"/>
                  </a:cubicBezTo>
                  <a:cubicBezTo>
                    <a:pt x="16" y="8"/>
                    <a:pt x="23" y="6"/>
                    <a:pt x="16" y="10"/>
                  </a:cubicBezTo>
                  <a:cubicBezTo>
                    <a:pt x="14" y="10"/>
                    <a:pt x="13" y="8"/>
                    <a:pt x="13" y="6"/>
                  </a:cubicBezTo>
                  <a:cubicBezTo>
                    <a:pt x="11" y="5"/>
                    <a:pt x="11" y="6"/>
                    <a:pt x="11" y="5"/>
                  </a:cubicBezTo>
                  <a:cubicBezTo>
                    <a:pt x="11" y="5"/>
                    <a:pt x="10" y="5"/>
                    <a:pt x="10" y="6"/>
                  </a:cubicBezTo>
                  <a:cubicBezTo>
                    <a:pt x="10" y="8"/>
                    <a:pt x="8" y="6"/>
                    <a:pt x="8" y="6"/>
                  </a:cubicBezTo>
                  <a:cubicBezTo>
                    <a:pt x="8" y="5"/>
                    <a:pt x="8" y="5"/>
                    <a:pt x="8" y="5"/>
                  </a:cubicBezTo>
                  <a:cubicBezTo>
                    <a:pt x="8" y="3"/>
                    <a:pt x="7" y="5"/>
                    <a:pt x="7" y="3"/>
                  </a:cubicBezTo>
                  <a:cubicBezTo>
                    <a:pt x="7" y="2"/>
                    <a:pt x="7" y="2"/>
                    <a:pt x="5" y="2"/>
                  </a:cubicBezTo>
                  <a:cubicBezTo>
                    <a:pt x="4" y="2"/>
                    <a:pt x="4" y="0"/>
                    <a:pt x="4" y="0"/>
                  </a:cubicBezTo>
                  <a:cubicBezTo>
                    <a:pt x="2" y="0"/>
                    <a:pt x="2" y="3"/>
                    <a:pt x="2" y="6"/>
                  </a:cubicBezTo>
                  <a:cubicBezTo>
                    <a:pt x="2" y="6"/>
                    <a:pt x="5" y="6"/>
                    <a:pt x="4" y="8"/>
                  </a:cubicBezTo>
                  <a:cubicBezTo>
                    <a:pt x="2" y="10"/>
                    <a:pt x="4" y="10"/>
                    <a:pt x="2" y="11"/>
                  </a:cubicBezTo>
                  <a:cubicBezTo>
                    <a:pt x="2" y="13"/>
                    <a:pt x="0" y="13"/>
                    <a:pt x="2" y="16"/>
                  </a:cubicBezTo>
                  <a:cubicBezTo>
                    <a:pt x="2" y="14"/>
                    <a:pt x="4" y="13"/>
                    <a:pt x="4" y="14"/>
                  </a:cubicBezTo>
                  <a:cubicBezTo>
                    <a:pt x="8" y="14"/>
                    <a:pt x="11" y="16"/>
                    <a:pt x="11" y="16"/>
                  </a:cubicBezTo>
                  <a:cubicBezTo>
                    <a:pt x="13" y="14"/>
                    <a:pt x="11" y="16"/>
                    <a:pt x="13" y="17"/>
                  </a:cubicBezTo>
                  <a:cubicBezTo>
                    <a:pt x="13" y="17"/>
                    <a:pt x="13" y="19"/>
                    <a:pt x="14" y="19"/>
                  </a:cubicBezTo>
                  <a:cubicBezTo>
                    <a:pt x="16" y="20"/>
                    <a:pt x="16" y="20"/>
                    <a:pt x="16" y="19"/>
                  </a:cubicBezTo>
                  <a:cubicBezTo>
                    <a:pt x="16" y="17"/>
                    <a:pt x="17" y="17"/>
                    <a:pt x="17" y="19"/>
                  </a:cubicBezTo>
                  <a:cubicBezTo>
                    <a:pt x="17" y="19"/>
                    <a:pt x="19" y="22"/>
                    <a:pt x="19" y="24"/>
                  </a:cubicBezTo>
                  <a:cubicBezTo>
                    <a:pt x="17" y="25"/>
                    <a:pt x="20" y="24"/>
                    <a:pt x="22" y="24"/>
                  </a:cubicBezTo>
                  <a:cubicBezTo>
                    <a:pt x="23" y="24"/>
                    <a:pt x="22" y="22"/>
                    <a:pt x="23" y="22"/>
                  </a:cubicBezTo>
                  <a:cubicBezTo>
                    <a:pt x="25" y="22"/>
                    <a:pt x="26" y="22"/>
                    <a:pt x="25" y="19"/>
                  </a:cubicBezTo>
                  <a:cubicBezTo>
                    <a:pt x="22" y="16"/>
                    <a:pt x="23" y="16"/>
                    <a:pt x="22" y="16"/>
                  </a:cubicBezTo>
                  <a:cubicBezTo>
                    <a:pt x="22" y="16"/>
                    <a:pt x="20" y="14"/>
                    <a:pt x="22" y="14"/>
                  </a:cubicBezTo>
                  <a:cubicBezTo>
                    <a:pt x="26" y="13"/>
                    <a:pt x="26" y="11"/>
                    <a:pt x="28" y="10"/>
                  </a:cubicBezTo>
                  <a:cubicBezTo>
                    <a:pt x="28" y="10"/>
                    <a:pt x="26" y="8"/>
                    <a:pt x="28" y="8"/>
                  </a:cubicBezTo>
                  <a:cubicBezTo>
                    <a:pt x="29" y="8"/>
                    <a:pt x="29" y="6"/>
                    <a:pt x="31" y="6"/>
                  </a:cubicBezTo>
                  <a:cubicBezTo>
                    <a:pt x="34" y="6"/>
                    <a:pt x="37" y="10"/>
                    <a:pt x="37" y="11"/>
                  </a:cubicBezTo>
                  <a:cubicBezTo>
                    <a:pt x="37" y="11"/>
                    <a:pt x="37" y="13"/>
                    <a:pt x="39" y="13"/>
                  </a:cubicBezTo>
                  <a:cubicBezTo>
                    <a:pt x="39" y="11"/>
                    <a:pt x="39" y="13"/>
                    <a:pt x="40" y="13"/>
                  </a:cubicBezTo>
                  <a:cubicBezTo>
                    <a:pt x="40" y="11"/>
                    <a:pt x="37" y="16"/>
                    <a:pt x="39" y="17"/>
                  </a:cubicBezTo>
                  <a:cubicBezTo>
                    <a:pt x="40" y="19"/>
                    <a:pt x="40" y="22"/>
                    <a:pt x="42" y="24"/>
                  </a:cubicBezTo>
                  <a:cubicBezTo>
                    <a:pt x="43" y="20"/>
                    <a:pt x="42" y="22"/>
                    <a:pt x="43" y="19"/>
                  </a:cubicBezTo>
                  <a:cubicBezTo>
                    <a:pt x="43" y="19"/>
                    <a:pt x="45" y="22"/>
                    <a:pt x="46" y="20"/>
                  </a:cubicBezTo>
                  <a:cubicBezTo>
                    <a:pt x="48" y="19"/>
                    <a:pt x="46" y="17"/>
                    <a:pt x="48" y="17"/>
                  </a:cubicBezTo>
                  <a:cubicBezTo>
                    <a:pt x="49" y="17"/>
                    <a:pt x="45" y="13"/>
                    <a:pt x="46" y="10"/>
                  </a:cubicBezTo>
                </a:path>
              </a:pathLst>
            </a:custGeom>
            <a:grpFill/>
            <a:ln w="6350" cmpd="sng">
              <a:solidFill>
                <a:schemeClr val="bg1"/>
              </a:solidFill>
              <a:round/>
              <a:headEnd/>
              <a:tailEnd/>
            </a:ln>
          </p:spPr>
          <p:txBody>
            <a:bodyPr/>
            <a:lstStyle/>
            <a:p>
              <a:endParaRPr lang="en-GB" dirty="0"/>
            </a:p>
          </p:txBody>
        </p:sp>
        <p:sp>
          <p:nvSpPr>
            <p:cNvPr id="293" name="Freeform 299"/>
            <p:cNvSpPr>
              <a:spLocks/>
            </p:cNvSpPr>
            <p:nvPr/>
          </p:nvSpPr>
          <p:spPr bwMode="auto">
            <a:xfrm>
              <a:off x="7854221" y="4327972"/>
              <a:ext cx="7198" cy="14396"/>
            </a:xfrm>
            <a:custGeom>
              <a:avLst/>
              <a:gdLst/>
              <a:ahLst/>
              <a:cxnLst>
                <a:cxn ang="0">
                  <a:pos x="2" y="3"/>
                </a:cxn>
                <a:cxn ang="0">
                  <a:pos x="0" y="2"/>
                </a:cxn>
                <a:cxn ang="0">
                  <a:pos x="2" y="3"/>
                </a:cxn>
                <a:cxn ang="0">
                  <a:pos x="2" y="3"/>
                </a:cxn>
              </a:cxnLst>
              <a:rect l="0" t="0" r="r" b="b"/>
              <a:pathLst>
                <a:path w="3" h="5">
                  <a:moveTo>
                    <a:pt x="2" y="3"/>
                  </a:moveTo>
                  <a:cubicBezTo>
                    <a:pt x="0" y="3"/>
                    <a:pt x="0" y="2"/>
                    <a:pt x="0" y="2"/>
                  </a:cubicBezTo>
                  <a:cubicBezTo>
                    <a:pt x="2" y="0"/>
                    <a:pt x="2" y="2"/>
                    <a:pt x="2" y="3"/>
                  </a:cubicBezTo>
                  <a:cubicBezTo>
                    <a:pt x="3" y="3"/>
                    <a:pt x="3" y="5"/>
                    <a:pt x="2" y="3"/>
                  </a:cubicBezTo>
                </a:path>
              </a:pathLst>
            </a:custGeom>
            <a:grpFill/>
            <a:ln w="6350" cmpd="sng">
              <a:solidFill>
                <a:schemeClr val="bg1"/>
              </a:solidFill>
              <a:round/>
              <a:headEnd/>
              <a:tailEnd/>
            </a:ln>
          </p:spPr>
          <p:txBody>
            <a:bodyPr/>
            <a:lstStyle/>
            <a:p>
              <a:endParaRPr lang="en-GB" dirty="0"/>
            </a:p>
          </p:txBody>
        </p:sp>
        <p:sp>
          <p:nvSpPr>
            <p:cNvPr id="294" name="Freeform 300"/>
            <p:cNvSpPr>
              <a:spLocks/>
            </p:cNvSpPr>
            <p:nvPr/>
          </p:nvSpPr>
          <p:spPr bwMode="auto">
            <a:xfrm>
              <a:off x="7917564" y="4304938"/>
              <a:ext cx="5758" cy="8637"/>
            </a:xfrm>
            <a:custGeom>
              <a:avLst/>
              <a:gdLst/>
              <a:ahLst/>
              <a:cxnLst>
                <a:cxn ang="0">
                  <a:pos x="0" y="3"/>
                </a:cxn>
                <a:cxn ang="0">
                  <a:pos x="2" y="0"/>
                </a:cxn>
                <a:cxn ang="0">
                  <a:pos x="0" y="3"/>
                </a:cxn>
              </a:cxnLst>
              <a:rect l="0" t="0" r="r" b="b"/>
              <a:pathLst>
                <a:path w="2" h="3">
                  <a:moveTo>
                    <a:pt x="0" y="3"/>
                  </a:moveTo>
                  <a:cubicBezTo>
                    <a:pt x="0" y="2"/>
                    <a:pt x="0" y="0"/>
                    <a:pt x="2" y="0"/>
                  </a:cubicBezTo>
                  <a:cubicBezTo>
                    <a:pt x="2" y="2"/>
                    <a:pt x="2" y="3"/>
                    <a:pt x="0" y="3"/>
                  </a:cubicBezTo>
                </a:path>
              </a:pathLst>
            </a:custGeom>
            <a:grpFill/>
            <a:ln w="6350" cmpd="sng">
              <a:solidFill>
                <a:schemeClr val="bg1"/>
              </a:solidFill>
              <a:round/>
              <a:headEnd/>
              <a:tailEnd/>
            </a:ln>
          </p:spPr>
          <p:txBody>
            <a:bodyPr/>
            <a:lstStyle/>
            <a:p>
              <a:endParaRPr lang="en-GB" dirty="0"/>
            </a:p>
          </p:txBody>
        </p:sp>
        <p:sp>
          <p:nvSpPr>
            <p:cNvPr id="295" name="Freeform 6"/>
            <p:cNvSpPr>
              <a:spLocks/>
            </p:cNvSpPr>
            <p:nvPr/>
          </p:nvSpPr>
          <p:spPr bwMode="auto">
            <a:xfrm>
              <a:off x="2200620" y="2993479"/>
              <a:ext cx="401651" cy="273521"/>
            </a:xfrm>
            <a:custGeom>
              <a:avLst/>
              <a:gdLst/>
              <a:ahLst/>
              <a:cxnLst>
                <a:cxn ang="0">
                  <a:pos x="14" y="19"/>
                </a:cxn>
                <a:cxn ang="0">
                  <a:pos x="14" y="27"/>
                </a:cxn>
                <a:cxn ang="0">
                  <a:pos x="6" y="41"/>
                </a:cxn>
                <a:cxn ang="0">
                  <a:pos x="3" y="46"/>
                </a:cxn>
                <a:cxn ang="0">
                  <a:pos x="5" y="53"/>
                </a:cxn>
                <a:cxn ang="0">
                  <a:pos x="6" y="55"/>
                </a:cxn>
                <a:cxn ang="0">
                  <a:pos x="12" y="55"/>
                </a:cxn>
                <a:cxn ang="0">
                  <a:pos x="24" y="58"/>
                </a:cxn>
                <a:cxn ang="0">
                  <a:pos x="37" y="52"/>
                </a:cxn>
                <a:cxn ang="0">
                  <a:pos x="52" y="53"/>
                </a:cxn>
                <a:cxn ang="0">
                  <a:pos x="56" y="58"/>
                </a:cxn>
                <a:cxn ang="0">
                  <a:pos x="61" y="67"/>
                </a:cxn>
                <a:cxn ang="0">
                  <a:pos x="62" y="74"/>
                </a:cxn>
                <a:cxn ang="0">
                  <a:pos x="55" y="75"/>
                </a:cxn>
                <a:cxn ang="0">
                  <a:pos x="49" y="84"/>
                </a:cxn>
                <a:cxn ang="0">
                  <a:pos x="56" y="86"/>
                </a:cxn>
                <a:cxn ang="0">
                  <a:pos x="59" y="83"/>
                </a:cxn>
                <a:cxn ang="0">
                  <a:pos x="68" y="74"/>
                </a:cxn>
                <a:cxn ang="0">
                  <a:pos x="78" y="70"/>
                </a:cxn>
                <a:cxn ang="0">
                  <a:pos x="82" y="72"/>
                </a:cxn>
                <a:cxn ang="0">
                  <a:pos x="81" y="77"/>
                </a:cxn>
                <a:cxn ang="0">
                  <a:pos x="91" y="78"/>
                </a:cxn>
                <a:cxn ang="0">
                  <a:pos x="91" y="91"/>
                </a:cxn>
                <a:cxn ang="0">
                  <a:pos x="100" y="92"/>
                </a:cxn>
                <a:cxn ang="0">
                  <a:pos x="113" y="89"/>
                </a:cxn>
                <a:cxn ang="0">
                  <a:pos x="111" y="84"/>
                </a:cxn>
                <a:cxn ang="0">
                  <a:pos x="102" y="75"/>
                </a:cxn>
                <a:cxn ang="0">
                  <a:pos x="111" y="70"/>
                </a:cxn>
                <a:cxn ang="0">
                  <a:pos x="128" y="66"/>
                </a:cxn>
                <a:cxn ang="0">
                  <a:pos x="141" y="55"/>
                </a:cxn>
                <a:cxn ang="0">
                  <a:pos x="141" y="46"/>
                </a:cxn>
                <a:cxn ang="0">
                  <a:pos x="143" y="41"/>
                </a:cxn>
                <a:cxn ang="0">
                  <a:pos x="138" y="35"/>
                </a:cxn>
                <a:cxn ang="0">
                  <a:pos x="125" y="30"/>
                </a:cxn>
                <a:cxn ang="0">
                  <a:pos x="108" y="27"/>
                </a:cxn>
                <a:cxn ang="0">
                  <a:pos x="99" y="16"/>
                </a:cxn>
                <a:cxn ang="0">
                  <a:pos x="97" y="8"/>
                </a:cxn>
                <a:cxn ang="0">
                  <a:pos x="88" y="3"/>
                </a:cxn>
                <a:cxn ang="0">
                  <a:pos x="76" y="5"/>
                </a:cxn>
                <a:cxn ang="0">
                  <a:pos x="65" y="14"/>
                </a:cxn>
                <a:cxn ang="0">
                  <a:pos x="53" y="13"/>
                </a:cxn>
                <a:cxn ang="0">
                  <a:pos x="38" y="10"/>
                </a:cxn>
                <a:cxn ang="0">
                  <a:pos x="15" y="11"/>
                </a:cxn>
              </a:cxnLst>
              <a:rect l="0" t="0" r="r" b="b"/>
              <a:pathLst>
                <a:path w="144" h="98">
                  <a:moveTo>
                    <a:pt x="12" y="13"/>
                  </a:moveTo>
                  <a:cubicBezTo>
                    <a:pt x="14" y="16"/>
                    <a:pt x="11" y="14"/>
                    <a:pt x="14" y="19"/>
                  </a:cubicBezTo>
                  <a:cubicBezTo>
                    <a:pt x="20" y="24"/>
                    <a:pt x="14" y="21"/>
                    <a:pt x="15" y="22"/>
                  </a:cubicBezTo>
                  <a:cubicBezTo>
                    <a:pt x="17" y="24"/>
                    <a:pt x="18" y="25"/>
                    <a:pt x="14" y="27"/>
                  </a:cubicBezTo>
                  <a:cubicBezTo>
                    <a:pt x="12" y="27"/>
                    <a:pt x="8" y="32"/>
                    <a:pt x="6" y="35"/>
                  </a:cubicBezTo>
                  <a:cubicBezTo>
                    <a:pt x="3" y="38"/>
                    <a:pt x="6" y="39"/>
                    <a:pt x="6" y="41"/>
                  </a:cubicBezTo>
                  <a:cubicBezTo>
                    <a:pt x="5" y="42"/>
                    <a:pt x="9" y="44"/>
                    <a:pt x="3" y="42"/>
                  </a:cubicBezTo>
                  <a:cubicBezTo>
                    <a:pt x="5" y="44"/>
                    <a:pt x="3" y="44"/>
                    <a:pt x="3" y="46"/>
                  </a:cubicBezTo>
                  <a:cubicBezTo>
                    <a:pt x="3" y="47"/>
                    <a:pt x="2" y="46"/>
                    <a:pt x="0" y="50"/>
                  </a:cubicBezTo>
                  <a:cubicBezTo>
                    <a:pt x="5" y="52"/>
                    <a:pt x="3" y="55"/>
                    <a:pt x="5" y="53"/>
                  </a:cubicBezTo>
                  <a:cubicBezTo>
                    <a:pt x="6" y="53"/>
                    <a:pt x="6" y="55"/>
                    <a:pt x="6" y="55"/>
                  </a:cubicBezTo>
                  <a:cubicBezTo>
                    <a:pt x="6" y="55"/>
                    <a:pt x="6" y="55"/>
                    <a:pt x="6" y="55"/>
                  </a:cubicBezTo>
                  <a:cubicBezTo>
                    <a:pt x="8" y="55"/>
                    <a:pt x="8" y="56"/>
                    <a:pt x="8" y="55"/>
                  </a:cubicBezTo>
                  <a:cubicBezTo>
                    <a:pt x="9" y="53"/>
                    <a:pt x="9" y="55"/>
                    <a:pt x="12" y="55"/>
                  </a:cubicBezTo>
                  <a:cubicBezTo>
                    <a:pt x="17" y="55"/>
                    <a:pt x="17" y="56"/>
                    <a:pt x="18" y="56"/>
                  </a:cubicBezTo>
                  <a:cubicBezTo>
                    <a:pt x="21" y="55"/>
                    <a:pt x="21" y="60"/>
                    <a:pt x="24" y="58"/>
                  </a:cubicBezTo>
                  <a:cubicBezTo>
                    <a:pt x="26" y="56"/>
                    <a:pt x="24" y="56"/>
                    <a:pt x="29" y="56"/>
                  </a:cubicBezTo>
                  <a:cubicBezTo>
                    <a:pt x="34" y="55"/>
                    <a:pt x="32" y="53"/>
                    <a:pt x="37" y="52"/>
                  </a:cubicBezTo>
                  <a:cubicBezTo>
                    <a:pt x="38" y="50"/>
                    <a:pt x="41" y="50"/>
                    <a:pt x="43" y="50"/>
                  </a:cubicBezTo>
                  <a:cubicBezTo>
                    <a:pt x="44" y="49"/>
                    <a:pt x="50" y="53"/>
                    <a:pt x="52" y="53"/>
                  </a:cubicBezTo>
                  <a:cubicBezTo>
                    <a:pt x="53" y="52"/>
                    <a:pt x="53" y="56"/>
                    <a:pt x="56" y="55"/>
                  </a:cubicBezTo>
                  <a:cubicBezTo>
                    <a:pt x="58" y="55"/>
                    <a:pt x="58" y="56"/>
                    <a:pt x="56" y="58"/>
                  </a:cubicBezTo>
                  <a:cubicBezTo>
                    <a:pt x="55" y="61"/>
                    <a:pt x="58" y="63"/>
                    <a:pt x="59" y="63"/>
                  </a:cubicBezTo>
                  <a:cubicBezTo>
                    <a:pt x="61" y="63"/>
                    <a:pt x="58" y="66"/>
                    <a:pt x="61" y="67"/>
                  </a:cubicBezTo>
                  <a:cubicBezTo>
                    <a:pt x="64" y="69"/>
                    <a:pt x="61" y="72"/>
                    <a:pt x="62" y="74"/>
                  </a:cubicBezTo>
                  <a:cubicBezTo>
                    <a:pt x="65" y="74"/>
                    <a:pt x="62" y="75"/>
                    <a:pt x="62" y="74"/>
                  </a:cubicBezTo>
                  <a:cubicBezTo>
                    <a:pt x="61" y="74"/>
                    <a:pt x="58" y="75"/>
                    <a:pt x="56" y="74"/>
                  </a:cubicBezTo>
                  <a:cubicBezTo>
                    <a:pt x="55" y="72"/>
                    <a:pt x="53" y="74"/>
                    <a:pt x="55" y="75"/>
                  </a:cubicBezTo>
                  <a:cubicBezTo>
                    <a:pt x="56" y="78"/>
                    <a:pt x="50" y="81"/>
                    <a:pt x="52" y="83"/>
                  </a:cubicBezTo>
                  <a:cubicBezTo>
                    <a:pt x="52" y="84"/>
                    <a:pt x="50" y="84"/>
                    <a:pt x="49" y="84"/>
                  </a:cubicBezTo>
                  <a:cubicBezTo>
                    <a:pt x="52" y="88"/>
                    <a:pt x="53" y="88"/>
                    <a:pt x="53" y="88"/>
                  </a:cubicBezTo>
                  <a:cubicBezTo>
                    <a:pt x="53" y="86"/>
                    <a:pt x="55" y="88"/>
                    <a:pt x="56" y="86"/>
                  </a:cubicBezTo>
                  <a:cubicBezTo>
                    <a:pt x="56" y="84"/>
                    <a:pt x="59" y="84"/>
                    <a:pt x="61" y="88"/>
                  </a:cubicBezTo>
                  <a:cubicBezTo>
                    <a:pt x="61" y="84"/>
                    <a:pt x="61" y="86"/>
                    <a:pt x="59" y="83"/>
                  </a:cubicBezTo>
                  <a:cubicBezTo>
                    <a:pt x="59" y="80"/>
                    <a:pt x="61" y="83"/>
                    <a:pt x="64" y="81"/>
                  </a:cubicBezTo>
                  <a:cubicBezTo>
                    <a:pt x="67" y="78"/>
                    <a:pt x="68" y="77"/>
                    <a:pt x="68" y="74"/>
                  </a:cubicBezTo>
                  <a:cubicBezTo>
                    <a:pt x="68" y="70"/>
                    <a:pt x="73" y="72"/>
                    <a:pt x="75" y="70"/>
                  </a:cubicBezTo>
                  <a:cubicBezTo>
                    <a:pt x="76" y="70"/>
                    <a:pt x="78" y="72"/>
                    <a:pt x="78" y="70"/>
                  </a:cubicBezTo>
                  <a:cubicBezTo>
                    <a:pt x="78" y="67"/>
                    <a:pt x="78" y="64"/>
                    <a:pt x="79" y="67"/>
                  </a:cubicBezTo>
                  <a:cubicBezTo>
                    <a:pt x="79" y="70"/>
                    <a:pt x="78" y="72"/>
                    <a:pt x="82" y="72"/>
                  </a:cubicBezTo>
                  <a:cubicBezTo>
                    <a:pt x="79" y="74"/>
                    <a:pt x="76" y="70"/>
                    <a:pt x="76" y="72"/>
                  </a:cubicBezTo>
                  <a:cubicBezTo>
                    <a:pt x="75" y="74"/>
                    <a:pt x="81" y="75"/>
                    <a:pt x="81" y="77"/>
                  </a:cubicBezTo>
                  <a:cubicBezTo>
                    <a:pt x="81" y="78"/>
                    <a:pt x="87" y="77"/>
                    <a:pt x="88" y="77"/>
                  </a:cubicBezTo>
                  <a:cubicBezTo>
                    <a:pt x="90" y="78"/>
                    <a:pt x="91" y="75"/>
                    <a:pt x="91" y="78"/>
                  </a:cubicBezTo>
                  <a:cubicBezTo>
                    <a:pt x="93" y="81"/>
                    <a:pt x="82" y="83"/>
                    <a:pt x="82" y="86"/>
                  </a:cubicBezTo>
                  <a:cubicBezTo>
                    <a:pt x="84" y="88"/>
                    <a:pt x="91" y="86"/>
                    <a:pt x="91" y="91"/>
                  </a:cubicBezTo>
                  <a:cubicBezTo>
                    <a:pt x="91" y="95"/>
                    <a:pt x="88" y="92"/>
                    <a:pt x="91" y="95"/>
                  </a:cubicBezTo>
                  <a:cubicBezTo>
                    <a:pt x="94" y="98"/>
                    <a:pt x="97" y="94"/>
                    <a:pt x="100" y="92"/>
                  </a:cubicBezTo>
                  <a:cubicBezTo>
                    <a:pt x="103" y="91"/>
                    <a:pt x="102" y="94"/>
                    <a:pt x="105" y="91"/>
                  </a:cubicBezTo>
                  <a:cubicBezTo>
                    <a:pt x="108" y="86"/>
                    <a:pt x="108" y="91"/>
                    <a:pt x="113" y="89"/>
                  </a:cubicBezTo>
                  <a:cubicBezTo>
                    <a:pt x="117" y="88"/>
                    <a:pt x="113" y="89"/>
                    <a:pt x="114" y="86"/>
                  </a:cubicBezTo>
                  <a:cubicBezTo>
                    <a:pt x="116" y="84"/>
                    <a:pt x="114" y="83"/>
                    <a:pt x="111" y="84"/>
                  </a:cubicBezTo>
                  <a:cubicBezTo>
                    <a:pt x="106" y="86"/>
                    <a:pt x="106" y="89"/>
                    <a:pt x="103" y="83"/>
                  </a:cubicBezTo>
                  <a:cubicBezTo>
                    <a:pt x="99" y="77"/>
                    <a:pt x="100" y="77"/>
                    <a:pt x="102" y="75"/>
                  </a:cubicBezTo>
                  <a:cubicBezTo>
                    <a:pt x="106" y="74"/>
                    <a:pt x="102" y="78"/>
                    <a:pt x="105" y="77"/>
                  </a:cubicBezTo>
                  <a:cubicBezTo>
                    <a:pt x="106" y="75"/>
                    <a:pt x="110" y="70"/>
                    <a:pt x="111" y="70"/>
                  </a:cubicBezTo>
                  <a:cubicBezTo>
                    <a:pt x="116" y="72"/>
                    <a:pt x="123" y="66"/>
                    <a:pt x="125" y="66"/>
                  </a:cubicBezTo>
                  <a:cubicBezTo>
                    <a:pt x="128" y="66"/>
                    <a:pt x="126" y="67"/>
                    <a:pt x="128" y="66"/>
                  </a:cubicBezTo>
                  <a:cubicBezTo>
                    <a:pt x="126" y="56"/>
                    <a:pt x="132" y="61"/>
                    <a:pt x="132" y="58"/>
                  </a:cubicBezTo>
                  <a:cubicBezTo>
                    <a:pt x="134" y="55"/>
                    <a:pt x="140" y="58"/>
                    <a:pt x="141" y="55"/>
                  </a:cubicBezTo>
                  <a:cubicBezTo>
                    <a:pt x="143" y="53"/>
                    <a:pt x="141" y="50"/>
                    <a:pt x="140" y="49"/>
                  </a:cubicBezTo>
                  <a:cubicBezTo>
                    <a:pt x="138" y="47"/>
                    <a:pt x="140" y="46"/>
                    <a:pt x="141" y="46"/>
                  </a:cubicBezTo>
                  <a:cubicBezTo>
                    <a:pt x="144" y="46"/>
                    <a:pt x="143" y="44"/>
                    <a:pt x="141" y="44"/>
                  </a:cubicBezTo>
                  <a:cubicBezTo>
                    <a:pt x="140" y="44"/>
                    <a:pt x="140" y="42"/>
                    <a:pt x="143" y="41"/>
                  </a:cubicBezTo>
                  <a:cubicBezTo>
                    <a:pt x="144" y="39"/>
                    <a:pt x="143" y="39"/>
                    <a:pt x="143" y="36"/>
                  </a:cubicBezTo>
                  <a:cubicBezTo>
                    <a:pt x="143" y="35"/>
                    <a:pt x="140" y="38"/>
                    <a:pt x="138" y="35"/>
                  </a:cubicBezTo>
                  <a:cubicBezTo>
                    <a:pt x="137" y="32"/>
                    <a:pt x="134" y="35"/>
                    <a:pt x="132" y="33"/>
                  </a:cubicBezTo>
                  <a:cubicBezTo>
                    <a:pt x="129" y="28"/>
                    <a:pt x="128" y="33"/>
                    <a:pt x="125" y="30"/>
                  </a:cubicBezTo>
                  <a:cubicBezTo>
                    <a:pt x="122" y="28"/>
                    <a:pt x="123" y="24"/>
                    <a:pt x="119" y="27"/>
                  </a:cubicBezTo>
                  <a:cubicBezTo>
                    <a:pt x="113" y="30"/>
                    <a:pt x="113" y="25"/>
                    <a:pt x="108" y="27"/>
                  </a:cubicBezTo>
                  <a:cubicBezTo>
                    <a:pt x="105" y="28"/>
                    <a:pt x="108" y="22"/>
                    <a:pt x="105" y="19"/>
                  </a:cubicBezTo>
                  <a:cubicBezTo>
                    <a:pt x="102" y="14"/>
                    <a:pt x="102" y="17"/>
                    <a:pt x="99" y="16"/>
                  </a:cubicBezTo>
                  <a:cubicBezTo>
                    <a:pt x="96" y="16"/>
                    <a:pt x="99" y="16"/>
                    <a:pt x="96" y="13"/>
                  </a:cubicBezTo>
                  <a:cubicBezTo>
                    <a:pt x="94" y="11"/>
                    <a:pt x="100" y="10"/>
                    <a:pt x="97" y="8"/>
                  </a:cubicBezTo>
                  <a:cubicBezTo>
                    <a:pt x="93" y="7"/>
                    <a:pt x="96" y="0"/>
                    <a:pt x="93" y="3"/>
                  </a:cubicBezTo>
                  <a:cubicBezTo>
                    <a:pt x="90" y="5"/>
                    <a:pt x="91" y="0"/>
                    <a:pt x="88" y="3"/>
                  </a:cubicBezTo>
                  <a:cubicBezTo>
                    <a:pt x="85" y="5"/>
                    <a:pt x="82" y="2"/>
                    <a:pt x="82" y="5"/>
                  </a:cubicBezTo>
                  <a:cubicBezTo>
                    <a:pt x="81" y="8"/>
                    <a:pt x="78" y="7"/>
                    <a:pt x="76" y="5"/>
                  </a:cubicBezTo>
                  <a:cubicBezTo>
                    <a:pt x="70" y="5"/>
                    <a:pt x="68" y="8"/>
                    <a:pt x="68" y="13"/>
                  </a:cubicBezTo>
                  <a:cubicBezTo>
                    <a:pt x="68" y="17"/>
                    <a:pt x="67" y="17"/>
                    <a:pt x="65" y="14"/>
                  </a:cubicBezTo>
                  <a:cubicBezTo>
                    <a:pt x="64" y="14"/>
                    <a:pt x="61" y="14"/>
                    <a:pt x="59" y="14"/>
                  </a:cubicBezTo>
                  <a:cubicBezTo>
                    <a:pt x="56" y="16"/>
                    <a:pt x="58" y="10"/>
                    <a:pt x="53" y="13"/>
                  </a:cubicBezTo>
                  <a:cubicBezTo>
                    <a:pt x="50" y="16"/>
                    <a:pt x="55" y="11"/>
                    <a:pt x="46" y="11"/>
                  </a:cubicBezTo>
                  <a:cubicBezTo>
                    <a:pt x="40" y="11"/>
                    <a:pt x="43" y="10"/>
                    <a:pt x="38" y="10"/>
                  </a:cubicBezTo>
                  <a:cubicBezTo>
                    <a:pt x="35" y="11"/>
                    <a:pt x="34" y="7"/>
                    <a:pt x="23" y="8"/>
                  </a:cubicBezTo>
                  <a:cubicBezTo>
                    <a:pt x="14" y="10"/>
                    <a:pt x="18" y="13"/>
                    <a:pt x="15" y="11"/>
                  </a:cubicBezTo>
                  <a:cubicBezTo>
                    <a:pt x="14" y="11"/>
                    <a:pt x="12" y="13"/>
                    <a:pt x="12" y="13"/>
                  </a:cubicBezTo>
                </a:path>
              </a:pathLst>
            </a:custGeom>
            <a:grpFill/>
            <a:ln w="6350" cmpd="sng">
              <a:solidFill>
                <a:schemeClr val="bg1"/>
              </a:solidFill>
              <a:round/>
              <a:headEnd/>
              <a:tailEnd/>
            </a:ln>
          </p:spPr>
          <p:txBody>
            <a:bodyPr/>
            <a:lstStyle/>
            <a:p>
              <a:endParaRPr lang="en-GB" dirty="0"/>
            </a:p>
          </p:txBody>
        </p:sp>
        <p:sp>
          <p:nvSpPr>
            <p:cNvPr id="296" name="Freeform 8"/>
            <p:cNvSpPr>
              <a:spLocks/>
            </p:cNvSpPr>
            <p:nvPr/>
          </p:nvSpPr>
          <p:spPr bwMode="auto">
            <a:xfrm>
              <a:off x="1475057" y="2895587"/>
              <a:ext cx="102212" cy="142519"/>
            </a:xfrm>
            <a:custGeom>
              <a:avLst/>
              <a:gdLst/>
              <a:ahLst/>
              <a:cxnLst>
                <a:cxn ang="0">
                  <a:pos x="24" y="9"/>
                </a:cxn>
                <a:cxn ang="0">
                  <a:pos x="22" y="12"/>
                </a:cxn>
                <a:cxn ang="0">
                  <a:pos x="28" y="16"/>
                </a:cxn>
                <a:cxn ang="0">
                  <a:pos x="30" y="14"/>
                </a:cxn>
                <a:cxn ang="0">
                  <a:pos x="31" y="17"/>
                </a:cxn>
                <a:cxn ang="0">
                  <a:pos x="34" y="17"/>
                </a:cxn>
                <a:cxn ang="0">
                  <a:pos x="34" y="19"/>
                </a:cxn>
                <a:cxn ang="0">
                  <a:pos x="36" y="23"/>
                </a:cxn>
                <a:cxn ang="0">
                  <a:pos x="36" y="36"/>
                </a:cxn>
                <a:cxn ang="0">
                  <a:pos x="33" y="40"/>
                </a:cxn>
                <a:cxn ang="0">
                  <a:pos x="28" y="40"/>
                </a:cxn>
                <a:cxn ang="0">
                  <a:pos x="19" y="45"/>
                </a:cxn>
                <a:cxn ang="0">
                  <a:pos x="18" y="47"/>
                </a:cxn>
                <a:cxn ang="0">
                  <a:pos x="7" y="48"/>
                </a:cxn>
                <a:cxn ang="0">
                  <a:pos x="6" y="47"/>
                </a:cxn>
                <a:cxn ang="0">
                  <a:pos x="4" y="44"/>
                </a:cxn>
                <a:cxn ang="0">
                  <a:pos x="3" y="40"/>
                </a:cxn>
                <a:cxn ang="0">
                  <a:pos x="7" y="39"/>
                </a:cxn>
                <a:cxn ang="0">
                  <a:pos x="12" y="36"/>
                </a:cxn>
                <a:cxn ang="0">
                  <a:pos x="13" y="34"/>
                </a:cxn>
                <a:cxn ang="0">
                  <a:pos x="7" y="34"/>
                </a:cxn>
                <a:cxn ang="0">
                  <a:pos x="12" y="30"/>
                </a:cxn>
                <a:cxn ang="0">
                  <a:pos x="10" y="28"/>
                </a:cxn>
                <a:cxn ang="0">
                  <a:pos x="6" y="23"/>
                </a:cxn>
                <a:cxn ang="0">
                  <a:pos x="9" y="20"/>
                </a:cxn>
                <a:cxn ang="0">
                  <a:pos x="6" y="17"/>
                </a:cxn>
                <a:cxn ang="0">
                  <a:pos x="4" y="16"/>
                </a:cxn>
                <a:cxn ang="0">
                  <a:pos x="12" y="16"/>
                </a:cxn>
                <a:cxn ang="0">
                  <a:pos x="15" y="16"/>
                </a:cxn>
                <a:cxn ang="0">
                  <a:pos x="19" y="12"/>
                </a:cxn>
                <a:cxn ang="0">
                  <a:pos x="15" y="11"/>
                </a:cxn>
                <a:cxn ang="0">
                  <a:pos x="18" y="6"/>
                </a:cxn>
                <a:cxn ang="0">
                  <a:pos x="24" y="3"/>
                </a:cxn>
                <a:cxn ang="0">
                  <a:pos x="28" y="1"/>
                </a:cxn>
                <a:cxn ang="0">
                  <a:pos x="28" y="5"/>
                </a:cxn>
                <a:cxn ang="0">
                  <a:pos x="24" y="9"/>
                </a:cxn>
              </a:cxnLst>
              <a:rect l="0" t="0" r="r" b="b"/>
              <a:pathLst>
                <a:path w="37" h="51">
                  <a:moveTo>
                    <a:pt x="24" y="9"/>
                  </a:moveTo>
                  <a:cubicBezTo>
                    <a:pt x="21" y="9"/>
                    <a:pt x="25" y="11"/>
                    <a:pt x="22" y="12"/>
                  </a:cubicBezTo>
                  <a:cubicBezTo>
                    <a:pt x="18" y="14"/>
                    <a:pt x="28" y="19"/>
                    <a:pt x="28" y="16"/>
                  </a:cubicBezTo>
                  <a:cubicBezTo>
                    <a:pt x="28" y="14"/>
                    <a:pt x="30" y="12"/>
                    <a:pt x="30" y="14"/>
                  </a:cubicBezTo>
                  <a:cubicBezTo>
                    <a:pt x="31" y="17"/>
                    <a:pt x="31" y="16"/>
                    <a:pt x="31" y="17"/>
                  </a:cubicBezTo>
                  <a:cubicBezTo>
                    <a:pt x="33" y="19"/>
                    <a:pt x="33" y="17"/>
                    <a:pt x="34" y="17"/>
                  </a:cubicBezTo>
                  <a:cubicBezTo>
                    <a:pt x="36" y="17"/>
                    <a:pt x="36" y="19"/>
                    <a:pt x="34" y="19"/>
                  </a:cubicBezTo>
                  <a:cubicBezTo>
                    <a:pt x="34" y="19"/>
                    <a:pt x="34" y="20"/>
                    <a:pt x="36" y="23"/>
                  </a:cubicBezTo>
                  <a:cubicBezTo>
                    <a:pt x="37" y="26"/>
                    <a:pt x="37" y="31"/>
                    <a:pt x="36" y="36"/>
                  </a:cubicBezTo>
                  <a:cubicBezTo>
                    <a:pt x="33" y="40"/>
                    <a:pt x="36" y="40"/>
                    <a:pt x="33" y="40"/>
                  </a:cubicBezTo>
                  <a:cubicBezTo>
                    <a:pt x="30" y="40"/>
                    <a:pt x="31" y="40"/>
                    <a:pt x="28" y="40"/>
                  </a:cubicBezTo>
                  <a:cubicBezTo>
                    <a:pt x="24" y="42"/>
                    <a:pt x="21" y="47"/>
                    <a:pt x="19" y="45"/>
                  </a:cubicBezTo>
                  <a:cubicBezTo>
                    <a:pt x="19" y="42"/>
                    <a:pt x="19" y="45"/>
                    <a:pt x="18" y="47"/>
                  </a:cubicBezTo>
                  <a:cubicBezTo>
                    <a:pt x="18" y="48"/>
                    <a:pt x="4" y="51"/>
                    <a:pt x="7" y="48"/>
                  </a:cubicBezTo>
                  <a:cubicBezTo>
                    <a:pt x="12" y="44"/>
                    <a:pt x="3" y="50"/>
                    <a:pt x="6" y="47"/>
                  </a:cubicBezTo>
                  <a:cubicBezTo>
                    <a:pt x="7" y="44"/>
                    <a:pt x="0" y="47"/>
                    <a:pt x="4" y="44"/>
                  </a:cubicBezTo>
                  <a:cubicBezTo>
                    <a:pt x="7" y="39"/>
                    <a:pt x="0" y="44"/>
                    <a:pt x="3" y="40"/>
                  </a:cubicBezTo>
                  <a:cubicBezTo>
                    <a:pt x="6" y="37"/>
                    <a:pt x="9" y="40"/>
                    <a:pt x="7" y="39"/>
                  </a:cubicBezTo>
                  <a:cubicBezTo>
                    <a:pt x="6" y="37"/>
                    <a:pt x="7" y="36"/>
                    <a:pt x="12" y="36"/>
                  </a:cubicBezTo>
                  <a:cubicBezTo>
                    <a:pt x="16" y="36"/>
                    <a:pt x="15" y="34"/>
                    <a:pt x="13" y="34"/>
                  </a:cubicBezTo>
                  <a:cubicBezTo>
                    <a:pt x="12" y="34"/>
                    <a:pt x="3" y="37"/>
                    <a:pt x="7" y="34"/>
                  </a:cubicBezTo>
                  <a:cubicBezTo>
                    <a:pt x="12" y="31"/>
                    <a:pt x="7" y="30"/>
                    <a:pt x="12" y="30"/>
                  </a:cubicBezTo>
                  <a:cubicBezTo>
                    <a:pt x="16" y="28"/>
                    <a:pt x="12" y="26"/>
                    <a:pt x="10" y="28"/>
                  </a:cubicBezTo>
                  <a:cubicBezTo>
                    <a:pt x="9" y="28"/>
                    <a:pt x="3" y="25"/>
                    <a:pt x="6" y="23"/>
                  </a:cubicBezTo>
                  <a:cubicBezTo>
                    <a:pt x="7" y="22"/>
                    <a:pt x="6" y="22"/>
                    <a:pt x="9" y="20"/>
                  </a:cubicBezTo>
                  <a:cubicBezTo>
                    <a:pt x="12" y="19"/>
                    <a:pt x="3" y="20"/>
                    <a:pt x="6" y="17"/>
                  </a:cubicBezTo>
                  <a:cubicBezTo>
                    <a:pt x="7" y="16"/>
                    <a:pt x="4" y="17"/>
                    <a:pt x="4" y="16"/>
                  </a:cubicBezTo>
                  <a:cubicBezTo>
                    <a:pt x="6" y="14"/>
                    <a:pt x="9" y="14"/>
                    <a:pt x="12" y="16"/>
                  </a:cubicBezTo>
                  <a:cubicBezTo>
                    <a:pt x="13" y="16"/>
                    <a:pt x="13" y="14"/>
                    <a:pt x="15" y="16"/>
                  </a:cubicBezTo>
                  <a:cubicBezTo>
                    <a:pt x="18" y="16"/>
                    <a:pt x="16" y="14"/>
                    <a:pt x="19" y="12"/>
                  </a:cubicBezTo>
                  <a:cubicBezTo>
                    <a:pt x="22" y="9"/>
                    <a:pt x="16" y="11"/>
                    <a:pt x="15" y="11"/>
                  </a:cubicBezTo>
                  <a:cubicBezTo>
                    <a:pt x="15" y="9"/>
                    <a:pt x="19" y="9"/>
                    <a:pt x="18" y="6"/>
                  </a:cubicBezTo>
                  <a:cubicBezTo>
                    <a:pt x="18" y="5"/>
                    <a:pt x="22" y="3"/>
                    <a:pt x="24" y="3"/>
                  </a:cubicBezTo>
                  <a:cubicBezTo>
                    <a:pt x="27" y="3"/>
                    <a:pt x="25" y="0"/>
                    <a:pt x="28" y="1"/>
                  </a:cubicBezTo>
                  <a:cubicBezTo>
                    <a:pt x="31" y="3"/>
                    <a:pt x="28" y="3"/>
                    <a:pt x="28" y="5"/>
                  </a:cubicBezTo>
                  <a:cubicBezTo>
                    <a:pt x="25" y="6"/>
                    <a:pt x="27" y="9"/>
                    <a:pt x="24" y="9"/>
                  </a:cubicBezTo>
                </a:path>
              </a:pathLst>
            </a:custGeom>
            <a:grpFill/>
            <a:ln w="6350" cmpd="sng">
              <a:solidFill>
                <a:schemeClr val="bg1"/>
              </a:solidFill>
              <a:round/>
              <a:headEnd/>
              <a:tailEnd/>
            </a:ln>
          </p:spPr>
          <p:txBody>
            <a:bodyPr/>
            <a:lstStyle/>
            <a:p>
              <a:endParaRPr lang="en-GB" dirty="0"/>
            </a:p>
          </p:txBody>
        </p:sp>
        <p:sp>
          <p:nvSpPr>
            <p:cNvPr id="297" name="Freeform 9"/>
            <p:cNvSpPr>
              <a:spLocks/>
            </p:cNvSpPr>
            <p:nvPr/>
          </p:nvSpPr>
          <p:spPr bwMode="auto">
            <a:xfrm>
              <a:off x="3656064" y="3007874"/>
              <a:ext cx="716925" cy="345500"/>
            </a:xfrm>
            <a:custGeom>
              <a:avLst/>
              <a:gdLst/>
              <a:ahLst/>
              <a:cxnLst>
                <a:cxn ang="0">
                  <a:pos x="230" y="28"/>
                </a:cxn>
                <a:cxn ang="0">
                  <a:pos x="222" y="48"/>
                </a:cxn>
                <a:cxn ang="0">
                  <a:pos x="225" y="53"/>
                </a:cxn>
                <a:cxn ang="0">
                  <a:pos x="234" y="53"/>
                </a:cxn>
                <a:cxn ang="0">
                  <a:pos x="240" y="50"/>
                </a:cxn>
                <a:cxn ang="0">
                  <a:pos x="251" y="56"/>
                </a:cxn>
                <a:cxn ang="0">
                  <a:pos x="255" y="65"/>
                </a:cxn>
                <a:cxn ang="0">
                  <a:pos x="246" y="65"/>
                </a:cxn>
                <a:cxn ang="0">
                  <a:pos x="239" y="65"/>
                </a:cxn>
                <a:cxn ang="0">
                  <a:pos x="228" y="70"/>
                </a:cxn>
                <a:cxn ang="0">
                  <a:pos x="225" y="76"/>
                </a:cxn>
                <a:cxn ang="0">
                  <a:pos x="216" y="80"/>
                </a:cxn>
                <a:cxn ang="0">
                  <a:pos x="207" y="87"/>
                </a:cxn>
                <a:cxn ang="0">
                  <a:pos x="192" y="84"/>
                </a:cxn>
                <a:cxn ang="0">
                  <a:pos x="189" y="92"/>
                </a:cxn>
                <a:cxn ang="0">
                  <a:pos x="192" y="100"/>
                </a:cxn>
                <a:cxn ang="0">
                  <a:pos x="181" y="107"/>
                </a:cxn>
                <a:cxn ang="0">
                  <a:pos x="173" y="114"/>
                </a:cxn>
                <a:cxn ang="0">
                  <a:pos x="169" y="114"/>
                </a:cxn>
                <a:cxn ang="0">
                  <a:pos x="160" y="114"/>
                </a:cxn>
                <a:cxn ang="0">
                  <a:pos x="154" y="115"/>
                </a:cxn>
                <a:cxn ang="0">
                  <a:pos x="138" y="123"/>
                </a:cxn>
                <a:cxn ang="0">
                  <a:pos x="134" y="123"/>
                </a:cxn>
                <a:cxn ang="0">
                  <a:pos x="131" y="120"/>
                </a:cxn>
                <a:cxn ang="0">
                  <a:pos x="117" y="117"/>
                </a:cxn>
                <a:cxn ang="0">
                  <a:pos x="100" y="111"/>
                </a:cxn>
                <a:cxn ang="0">
                  <a:pos x="75" y="111"/>
                </a:cxn>
                <a:cxn ang="0">
                  <a:pos x="69" y="109"/>
                </a:cxn>
                <a:cxn ang="0">
                  <a:pos x="64" y="100"/>
                </a:cxn>
                <a:cxn ang="0">
                  <a:pos x="55" y="92"/>
                </a:cxn>
                <a:cxn ang="0">
                  <a:pos x="38" y="84"/>
                </a:cxn>
                <a:cxn ang="0">
                  <a:pos x="27" y="83"/>
                </a:cxn>
                <a:cxn ang="0">
                  <a:pos x="24" y="76"/>
                </a:cxn>
                <a:cxn ang="0">
                  <a:pos x="26" y="67"/>
                </a:cxn>
                <a:cxn ang="0">
                  <a:pos x="18" y="52"/>
                </a:cxn>
                <a:cxn ang="0">
                  <a:pos x="15" y="50"/>
                </a:cxn>
                <a:cxn ang="0">
                  <a:pos x="9" y="48"/>
                </a:cxn>
                <a:cxn ang="0">
                  <a:pos x="2" y="36"/>
                </a:cxn>
                <a:cxn ang="0">
                  <a:pos x="12" y="31"/>
                </a:cxn>
                <a:cxn ang="0">
                  <a:pos x="21" y="24"/>
                </a:cxn>
                <a:cxn ang="0">
                  <a:pos x="41" y="19"/>
                </a:cxn>
                <a:cxn ang="0">
                  <a:pos x="53" y="22"/>
                </a:cxn>
                <a:cxn ang="0">
                  <a:pos x="84" y="24"/>
                </a:cxn>
                <a:cxn ang="0">
                  <a:pos x="82" y="10"/>
                </a:cxn>
                <a:cxn ang="0">
                  <a:pos x="99" y="5"/>
                </a:cxn>
                <a:cxn ang="0">
                  <a:pos x="116" y="13"/>
                </a:cxn>
                <a:cxn ang="0">
                  <a:pos x="131" y="24"/>
                </a:cxn>
                <a:cxn ang="0">
                  <a:pos x="152" y="25"/>
                </a:cxn>
                <a:cxn ang="0">
                  <a:pos x="170" y="35"/>
                </a:cxn>
                <a:cxn ang="0">
                  <a:pos x="195" y="33"/>
                </a:cxn>
                <a:cxn ang="0">
                  <a:pos x="214" y="24"/>
                </a:cxn>
                <a:cxn ang="0">
                  <a:pos x="230" y="28"/>
                </a:cxn>
              </a:cxnLst>
              <a:rect l="0" t="0" r="r" b="b"/>
              <a:pathLst>
                <a:path w="257" h="124">
                  <a:moveTo>
                    <a:pt x="230" y="28"/>
                  </a:moveTo>
                  <a:cubicBezTo>
                    <a:pt x="219" y="50"/>
                    <a:pt x="225" y="45"/>
                    <a:pt x="222" y="48"/>
                  </a:cubicBezTo>
                  <a:cubicBezTo>
                    <a:pt x="219" y="50"/>
                    <a:pt x="223" y="55"/>
                    <a:pt x="225" y="53"/>
                  </a:cubicBezTo>
                  <a:cubicBezTo>
                    <a:pt x="227" y="52"/>
                    <a:pt x="231" y="52"/>
                    <a:pt x="234" y="53"/>
                  </a:cubicBezTo>
                  <a:cubicBezTo>
                    <a:pt x="237" y="56"/>
                    <a:pt x="234" y="50"/>
                    <a:pt x="240" y="50"/>
                  </a:cubicBezTo>
                  <a:cubicBezTo>
                    <a:pt x="246" y="50"/>
                    <a:pt x="248" y="53"/>
                    <a:pt x="251" y="56"/>
                  </a:cubicBezTo>
                  <a:cubicBezTo>
                    <a:pt x="254" y="59"/>
                    <a:pt x="257" y="64"/>
                    <a:pt x="255" y="65"/>
                  </a:cubicBezTo>
                  <a:cubicBezTo>
                    <a:pt x="252" y="67"/>
                    <a:pt x="248" y="64"/>
                    <a:pt x="246" y="65"/>
                  </a:cubicBezTo>
                  <a:cubicBezTo>
                    <a:pt x="245" y="67"/>
                    <a:pt x="243" y="64"/>
                    <a:pt x="239" y="65"/>
                  </a:cubicBezTo>
                  <a:cubicBezTo>
                    <a:pt x="236" y="69"/>
                    <a:pt x="231" y="67"/>
                    <a:pt x="228" y="70"/>
                  </a:cubicBezTo>
                  <a:cubicBezTo>
                    <a:pt x="225" y="75"/>
                    <a:pt x="228" y="75"/>
                    <a:pt x="225" y="76"/>
                  </a:cubicBezTo>
                  <a:cubicBezTo>
                    <a:pt x="222" y="80"/>
                    <a:pt x="219" y="81"/>
                    <a:pt x="216" y="80"/>
                  </a:cubicBezTo>
                  <a:cubicBezTo>
                    <a:pt x="211" y="80"/>
                    <a:pt x="213" y="84"/>
                    <a:pt x="207" y="87"/>
                  </a:cubicBezTo>
                  <a:cubicBezTo>
                    <a:pt x="199" y="90"/>
                    <a:pt x="196" y="83"/>
                    <a:pt x="192" y="84"/>
                  </a:cubicBezTo>
                  <a:cubicBezTo>
                    <a:pt x="189" y="84"/>
                    <a:pt x="189" y="87"/>
                    <a:pt x="189" y="92"/>
                  </a:cubicBezTo>
                  <a:cubicBezTo>
                    <a:pt x="189" y="95"/>
                    <a:pt x="195" y="98"/>
                    <a:pt x="192" y="100"/>
                  </a:cubicBezTo>
                  <a:cubicBezTo>
                    <a:pt x="187" y="103"/>
                    <a:pt x="185" y="103"/>
                    <a:pt x="181" y="107"/>
                  </a:cubicBezTo>
                  <a:cubicBezTo>
                    <a:pt x="178" y="112"/>
                    <a:pt x="175" y="111"/>
                    <a:pt x="173" y="114"/>
                  </a:cubicBezTo>
                  <a:cubicBezTo>
                    <a:pt x="172" y="115"/>
                    <a:pt x="170" y="112"/>
                    <a:pt x="169" y="114"/>
                  </a:cubicBezTo>
                  <a:cubicBezTo>
                    <a:pt x="166" y="115"/>
                    <a:pt x="166" y="114"/>
                    <a:pt x="160" y="114"/>
                  </a:cubicBezTo>
                  <a:cubicBezTo>
                    <a:pt x="155" y="114"/>
                    <a:pt x="158" y="112"/>
                    <a:pt x="154" y="115"/>
                  </a:cubicBezTo>
                  <a:cubicBezTo>
                    <a:pt x="151" y="118"/>
                    <a:pt x="151" y="115"/>
                    <a:pt x="138" y="123"/>
                  </a:cubicBezTo>
                  <a:cubicBezTo>
                    <a:pt x="137" y="124"/>
                    <a:pt x="137" y="121"/>
                    <a:pt x="134" y="123"/>
                  </a:cubicBezTo>
                  <a:cubicBezTo>
                    <a:pt x="132" y="123"/>
                    <a:pt x="135" y="118"/>
                    <a:pt x="131" y="120"/>
                  </a:cubicBezTo>
                  <a:cubicBezTo>
                    <a:pt x="126" y="123"/>
                    <a:pt x="120" y="117"/>
                    <a:pt x="117" y="117"/>
                  </a:cubicBezTo>
                  <a:cubicBezTo>
                    <a:pt x="114" y="117"/>
                    <a:pt x="111" y="111"/>
                    <a:pt x="100" y="111"/>
                  </a:cubicBezTo>
                  <a:cubicBezTo>
                    <a:pt x="90" y="112"/>
                    <a:pt x="88" y="112"/>
                    <a:pt x="75" y="111"/>
                  </a:cubicBezTo>
                  <a:cubicBezTo>
                    <a:pt x="72" y="109"/>
                    <a:pt x="69" y="112"/>
                    <a:pt x="69" y="109"/>
                  </a:cubicBezTo>
                  <a:cubicBezTo>
                    <a:pt x="67" y="104"/>
                    <a:pt x="65" y="107"/>
                    <a:pt x="64" y="100"/>
                  </a:cubicBezTo>
                  <a:cubicBezTo>
                    <a:pt x="62" y="93"/>
                    <a:pt x="64" y="100"/>
                    <a:pt x="55" y="92"/>
                  </a:cubicBezTo>
                  <a:cubicBezTo>
                    <a:pt x="47" y="84"/>
                    <a:pt x="43" y="84"/>
                    <a:pt x="38" y="84"/>
                  </a:cubicBezTo>
                  <a:cubicBezTo>
                    <a:pt x="34" y="84"/>
                    <a:pt x="31" y="83"/>
                    <a:pt x="27" y="83"/>
                  </a:cubicBezTo>
                  <a:cubicBezTo>
                    <a:pt x="23" y="83"/>
                    <a:pt x="23" y="78"/>
                    <a:pt x="24" y="76"/>
                  </a:cubicBezTo>
                  <a:cubicBezTo>
                    <a:pt x="27" y="72"/>
                    <a:pt x="24" y="73"/>
                    <a:pt x="26" y="67"/>
                  </a:cubicBezTo>
                  <a:cubicBezTo>
                    <a:pt x="27" y="61"/>
                    <a:pt x="20" y="55"/>
                    <a:pt x="18" y="52"/>
                  </a:cubicBezTo>
                  <a:cubicBezTo>
                    <a:pt x="18" y="50"/>
                    <a:pt x="17" y="53"/>
                    <a:pt x="15" y="50"/>
                  </a:cubicBezTo>
                  <a:cubicBezTo>
                    <a:pt x="14" y="47"/>
                    <a:pt x="12" y="52"/>
                    <a:pt x="9" y="48"/>
                  </a:cubicBezTo>
                  <a:cubicBezTo>
                    <a:pt x="5" y="47"/>
                    <a:pt x="0" y="41"/>
                    <a:pt x="2" y="36"/>
                  </a:cubicBezTo>
                  <a:cubicBezTo>
                    <a:pt x="6" y="30"/>
                    <a:pt x="5" y="35"/>
                    <a:pt x="12" y="31"/>
                  </a:cubicBezTo>
                  <a:cubicBezTo>
                    <a:pt x="18" y="30"/>
                    <a:pt x="12" y="28"/>
                    <a:pt x="21" y="24"/>
                  </a:cubicBezTo>
                  <a:cubicBezTo>
                    <a:pt x="31" y="19"/>
                    <a:pt x="37" y="16"/>
                    <a:pt x="41" y="19"/>
                  </a:cubicBezTo>
                  <a:cubicBezTo>
                    <a:pt x="46" y="22"/>
                    <a:pt x="52" y="16"/>
                    <a:pt x="53" y="22"/>
                  </a:cubicBezTo>
                  <a:cubicBezTo>
                    <a:pt x="55" y="27"/>
                    <a:pt x="81" y="31"/>
                    <a:pt x="84" y="24"/>
                  </a:cubicBezTo>
                  <a:cubicBezTo>
                    <a:pt x="85" y="17"/>
                    <a:pt x="76" y="17"/>
                    <a:pt x="82" y="10"/>
                  </a:cubicBezTo>
                  <a:cubicBezTo>
                    <a:pt x="88" y="0"/>
                    <a:pt x="85" y="0"/>
                    <a:pt x="99" y="5"/>
                  </a:cubicBezTo>
                  <a:cubicBezTo>
                    <a:pt x="111" y="11"/>
                    <a:pt x="116" y="5"/>
                    <a:pt x="116" y="13"/>
                  </a:cubicBezTo>
                  <a:cubicBezTo>
                    <a:pt x="116" y="21"/>
                    <a:pt x="123" y="27"/>
                    <a:pt x="131" y="24"/>
                  </a:cubicBezTo>
                  <a:cubicBezTo>
                    <a:pt x="140" y="21"/>
                    <a:pt x="141" y="21"/>
                    <a:pt x="152" y="25"/>
                  </a:cubicBezTo>
                  <a:cubicBezTo>
                    <a:pt x="163" y="28"/>
                    <a:pt x="157" y="31"/>
                    <a:pt x="170" y="35"/>
                  </a:cubicBezTo>
                  <a:cubicBezTo>
                    <a:pt x="190" y="39"/>
                    <a:pt x="182" y="31"/>
                    <a:pt x="195" y="33"/>
                  </a:cubicBezTo>
                  <a:cubicBezTo>
                    <a:pt x="207" y="33"/>
                    <a:pt x="204" y="17"/>
                    <a:pt x="214" y="24"/>
                  </a:cubicBezTo>
                  <a:cubicBezTo>
                    <a:pt x="223" y="30"/>
                    <a:pt x="223" y="24"/>
                    <a:pt x="230" y="28"/>
                  </a:cubicBezTo>
                </a:path>
              </a:pathLst>
            </a:custGeom>
            <a:grpFill/>
            <a:ln w="6350" cmpd="sng">
              <a:solidFill>
                <a:schemeClr val="bg1"/>
              </a:solidFill>
              <a:round/>
              <a:headEnd/>
              <a:tailEnd/>
            </a:ln>
          </p:spPr>
          <p:txBody>
            <a:bodyPr/>
            <a:lstStyle/>
            <a:p>
              <a:endParaRPr lang="en-GB" dirty="0"/>
            </a:p>
          </p:txBody>
        </p:sp>
        <p:sp>
          <p:nvSpPr>
            <p:cNvPr id="298" name="Freeform 10"/>
            <p:cNvSpPr>
              <a:spLocks/>
            </p:cNvSpPr>
            <p:nvPr/>
          </p:nvSpPr>
          <p:spPr bwMode="auto">
            <a:xfrm>
              <a:off x="3336471" y="2960368"/>
              <a:ext cx="1369068" cy="1023543"/>
            </a:xfrm>
            <a:custGeom>
              <a:avLst/>
              <a:gdLst/>
              <a:ahLst/>
              <a:cxnLst>
                <a:cxn ang="0">
                  <a:pos x="441" y="136"/>
                </a:cxn>
                <a:cxn ang="0">
                  <a:pos x="427" y="142"/>
                </a:cxn>
                <a:cxn ang="0">
                  <a:pos x="414" y="150"/>
                </a:cxn>
                <a:cxn ang="0">
                  <a:pos x="398" y="160"/>
                </a:cxn>
                <a:cxn ang="0">
                  <a:pos x="383" y="171"/>
                </a:cxn>
                <a:cxn ang="0">
                  <a:pos x="382" y="160"/>
                </a:cxn>
                <a:cxn ang="0">
                  <a:pos x="376" y="151"/>
                </a:cxn>
                <a:cxn ang="0">
                  <a:pos x="351" y="168"/>
                </a:cxn>
                <a:cxn ang="0">
                  <a:pos x="365" y="190"/>
                </a:cxn>
                <a:cxn ang="0">
                  <a:pos x="383" y="187"/>
                </a:cxn>
                <a:cxn ang="0">
                  <a:pos x="385" y="193"/>
                </a:cxn>
                <a:cxn ang="0">
                  <a:pos x="371" y="204"/>
                </a:cxn>
                <a:cxn ang="0">
                  <a:pos x="379" y="240"/>
                </a:cxn>
                <a:cxn ang="0">
                  <a:pos x="371" y="246"/>
                </a:cxn>
                <a:cxn ang="0">
                  <a:pos x="383" y="257"/>
                </a:cxn>
                <a:cxn ang="0">
                  <a:pos x="386" y="268"/>
                </a:cxn>
                <a:cxn ang="0">
                  <a:pos x="380" y="285"/>
                </a:cxn>
                <a:cxn ang="0">
                  <a:pos x="368" y="300"/>
                </a:cxn>
                <a:cxn ang="0">
                  <a:pos x="365" y="313"/>
                </a:cxn>
                <a:cxn ang="0">
                  <a:pos x="357" y="322"/>
                </a:cxn>
                <a:cxn ang="0">
                  <a:pos x="345" y="333"/>
                </a:cxn>
                <a:cxn ang="0">
                  <a:pos x="335" y="342"/>
                </a:cxn>
                <a:cxn ang="0">
                  <a:pos x="325" y="345"/>
                </a:cxn>
                <a:cxn ang="0">
                  <a:pos x="316" y="347"/>
                </a:cxn>
                <a:cxn ang="0">
                  <a:pos x="303" y="353"/>
                </a:cxn>
                <a:cxn ang="0">
                  <a:pos x="290" y="364"/>
                </a:cxn>
                <a:cxn ang="0">
                  <a:pos x="287" y="353"/>
                </a:cxn>
                <a:cxn ang="0">
                  <a:pos x="277" y="353"/>
                </a:cxn>
                <a:cxn ang="0">
                  <a:pos x="265" y="342"/>
                </a:cxn>
                <a:cxn ang="0">
                  <a:pos x="245" y="341"/>
                </a:cxn>
                <a:cxn ang="0">
                  <a:pos x="233" y="341"/>
                </a:cxn>
                <a:cxn ang="0">
                  <a:pos x="220" y="353"/>
                </a:cxn>
                <a:cxn ang="0">
                  <a:pos x="205" y="345"/>
                </a:cxn>
                <a:cxn ang="0">
                  <a:pos x="195" y="328"/>
                </a:cxn>
                <a:cxn ang="0">
                  <a:pos x="201" y="310"/>
                </a:cxn>
                <a:cxn ang="0">
                  <a:pos x="190" y="285"/>
                </a:cxn>
                <a:cxn ang="0">
                  <a:pos x="176" y="274"/>
                </a:cxn>
                <a:cxn ang="0">
                  <a:pos x="144" y="289"/>
                </a:cxn>
                <a:cxn ang="0">
                  <a:pos x="126" y="289"/>
                </a:cxn>
                <a:cxn ang="0">
                  <a:pos x="105" y="286"/>
                </a:cxn>
                <a:cxn ang="0">
                  <a:pos x="93" y="280"/>
                </a:cxn>
                <a:cxn ang="0">
                  <a:pos x="67" y="261"/>
                </a:cxn>
                <a:cxn ang="0">
                  <a:pos x="41" y="241"/>
                </a:cxn>
                <a:cxn ang="0">
                  <a:pos x="47" y="223"/>
                </a:cxn>
                <a:cxn ang="0">
                  <a:pos x="45" y="202"/>
                </a:cxn>
                <a:cxn ang="0">
                  <a:pos x="21" y="196"/>
                </a:cxn>
                <a:cxn ang="0">
                  <a:pos x="12" y="179"/>
                </a:cxn>
                <a:cxn ang="0">
                  <a:pos x="7" y="157"/>
                </a:cxn>
                <a:cxn ang="0">
                  <a:pos x="39" y="143"/>
                </a:cxn>
                <a:cxn ang="0">
                  <a:pos x="56" y="106"/>
                </a:cxn>
                <a:cxn ang="0">
                  <a:pos x="76" y="78"/>
                </a:cxn>
                <a:cxn ang="0">
                  <a:pos x="111" y="55"/>
                </a:cxn>
                <a:cxn ang="0">
                  <a:pos x="140" y="84"/>
                </a:cxn>
                <a:cxn ang="0">
                  <a:pos x="178" y="117"/>
                </a:cxn>
                <a:cxn ang="0">
                  <a:pos x="245" y="137"/>
                </a:cxn>
                <a:cxn ang="0">
                  <a:pos x="283" y="131"/>
                </a:cxn>
                <a:cxn ang="0">
                  <a:pos x="306" y="101"/>
                </a:cxn>
                <a:cxn ang="0">
                  <a:pos x="353" y="83"/>
                </a:cxn>
                <a:cxn ang="0">
                  <a:pos x="348" y="70"/>
                </a:cxn>
                <a:cxn ang="0">
                  <a:pos x="373" y="24"/>
                </a:cxn>
                <a:cxn ang="0">
                  <a:pos x="441" y="50"/>
                </a:cxn>
                <a:cxn ang="0">
                  <a:pos x="481" y="64"/>
                </a:cxn>
                <a:cxn ang="0">
                  <a:pos x="458" y="123"/>
                </a:cxn>
              </a:cxnLst>
              <a:rect l="0" t="0" r="r" b="b"/>
              <a:pathLst>
                <a:path w="490" h="367">
                  <a:moveTo>
                    <a:pt x="453" y="131"/>
                  </a:moveTo>
                  <a:cubicBezTo>
                    <a:pt x="453" y="128"/>
                    <a:pt x="453" y="131"/>
                    <a:pt x="452" y="129"/>
                  </a:cubicBezTo>
                  <a:cubicBezTo>
                    <a:pt x="450" y="128"/>
                    <a:pt x="452" y="126"/>
                    <a:pt x="449" y="125"/>
                  </a:cubicBezTo>
                  <a:cubicBezTo>
                    <a:pt x="446" y="125"/>
                    <a:pt x="449" y="132"/>
                    <a:pt x="446" y="131"/>
                  </a:cubicBezTo>
                  <a:cubicBezTo>
                    <a:pt x="443" y="131"/>
                    <a:pt x="444" y="134"/>
                    <a:pt x="441" y="136"/>
                  </a:cubicBezTo>
                  <a:cubicBezTo>
                    <a:pt x="440" y="137"/>
                    <a:pt x="441" y="136"/>
                    <a:pt x="438" y="136"/>
                  </a:cubicBezTo>
                  <a:cubicBezTo>
                    <a:pt x="436" y="137"/>
                    <a:pt x="433" y="134"/>
                    <a:pt x="433" y="137"/>
                  </a:cubicBezTo>
                  <a:cubicBezTo>
                    <a:pt x="433" y="140"/>
                    <a:pt x="436" y="140"/>
                    <a:pt x="435" y="142"/>
                  </a:cubicBezTo>
                  <a:cubicBezTo>
                    <a:pt x="433" y="143"/>
                    <a:pt x="433" y="142"/>
                    <a:pt x="432" y="142"/>
                  </a:cubicBezTo>
                  <a:cubicBezTo>
                    <a:pt x="430" y="143"/>
                    <a:pt x="429" y="142"/>
                    <a:pt x="427" y="142"/>
                  </a:cubicBezTo>
                  <a:cubicBezTo>
                    <a:pt x="426" y="142"/>
                    <a:pt x="426" y="137"/>
                    <a:pt x="424" y="139"/>
                  </a:cubicBezTo>
                  <a:cubicBezTo>
                    <a:pt x="423" y="140"/>
                    <a:pt x="424" y="139"/>
                    <a:pt x="423" y="140"/>
                  </a:cubicBezTo>
                  <a:cubicBezTo>
                    <a:pt x="421" y="142"/>
                    <a:pt x="423" y="142"/>
                    <a:pt x="421" y="143"/>
                  </a:cubicBezTo>
                  <a:cubicBezTo>
                    <a:pt x="420" y="145"/>
                    <a:pt x="418" y="148"/>
                    <a:pt x="417" y="148"/>
                  </a:cubicBezTo>
                  <a:cubicBezTo>
                    <a:pt x="414" y="148"/>
                    <a:pt x="415" y="150"/>
                    <a:pt x="414" y="150"/>
                  </a:cubicBezTo>
                  <a:cubicBezTo>
                    <a:pt x="412" y="150"/>
                    <a:pt x="414" y="151"/>
                    <a:pt x="412" y="151"/>
                  </a:cubicBezTo>
                  <a:cubicBezTo>
                    <a:pt x="409" y="153"/>
                    <a:pt x="411" y="153"/>
                    <a:pt x="409" y="153"/>
                  </a:cubicBezTo>
                  <a:cubicBezTo>
                    <a:pt x="408" y="153"/>
                    <a:pt x="406" y="156"/>
                    <a:pt x="405" y="157"/>
                  </a:cubicBezTo>
                  <a:cubicBezTo>
                    <a:pt x="405" y="159"/>
                    <a:pt x="405" y="159"/>
                    <a:pt x="405" y="159"/>
                  </a:cubicBezTo>
                  <a:cubicBezTo>
                    <a:pt x="401" y="162"/>
                    <a:pt x="400" y="159"/>
                    <a:pt x="398" y="160"/>
                  </a:cubicBezTo>
                  <a:cubicBezTo>
                    <a:pt x="397" y="162"/>
                    <a:pt x="397" y="159"/>
                    <a:pt x="395" y="162"/>
                  </a:cubicBezTo>
                  <a:cubicBezTo>
                    <a:pt x="395" y="164"/>
                    <a:pt x="392" y="162"/>
                    <a:pt x="391" y="164"/>
                  </a:cubicBezTo>
                  <a:cubicBezTo>
                    <a:pt x="389" y="165"/>
                    <a:pt x="388" y="165"/>
                    <a:pt x="386" y="168"/>
                  </a:cubicBezTo>
                  <a:cubicBezTo>
                    <a:pt x="386" y="171"/>
                    <a:pt x="383" y="170"/>
                    <a:pt x="383" y="170"/>
                  </a:cubicBezTo>
                  <a:cubicBezTo>
                    <a:pt x="383" y="170"/>
                    <a:pt x="385" y="171"/>
                    <a:pt x="383" y="171"/>
                  </a:cubicBezTo>
                  <a:cubicBezTo>
                    <a:pt x="380" y="171"/>
                    <a:pt x="379" y="174"/>
                    <a:pt x="379" y="171"/>
                  </a:cubicBezTo>
                  <a:cubicBezTo>
                    <a:pt x="379" y="168"/>
                    <a:pt x="379" y="171"/>
                    <a:pt x="380" y="170"/>
                  </a:cubicBezTo>
                  <a:cubicBezTo>
                    <a:pt x="382" y="167"/>
                    <a:pt x="382" y="170"/>
                    <a:pt x="383" y="168"/>
                  </a:cubicBezTo>
                  <a:cubicBezTo>
                    <a:pt x="383" y="165"/>
                    <a:pt x="380" y="164"/>
                    <a:pt x="380" y="164"/>
                  </a:cubicBezTo>
                  <a:cubicBezTo>
                    <a:pt x="379" y="164"/>
                    <a:pt x="382" y="162"/>
                    <a:pt x="382" y="160"/>
                  </a:cubicBezTo>
                  <a:cubicBezTo>
                    <a:pt x="380" y="160"/>
                    <a:pt x="383" y="160"/>
                    <a:pt x="386" y="156"/>
                  </a:cubicBezTo>
                  <a:cubicBezTo>
                    <a:pt x="388" y="153"/>
                    <a:pt x="388" y="153"/>
                    <a:pt x="386" y="151"/>
                  </a:cubicBezTo>
                  <a:cubicBezTo>
                    <a:pt x="383" y="148"/>
                    <a:pt x="385" y="148"/>
                    <a:pt x="383" y="148"/>
                  </a:cubicBezTo>
                  <a:cubicBezTo>
                    <a:pt x="382" y="150"/>
                    <a:pt x="380" y="146"/>
                    <a:pt x="379" y="148"/>
                  </a:cubicBezTo>
                  <a:cubicBezTo>
                    <a:pt x="376" y="150"/>
                    <a:pt x="379" y="150"/>
                    <a:pt x="376" y="151"/>
                  </a:cubicBezTo>
                  <a:cubicBezTo>
                    <a:pt x="374" y="154"/>
                    <a:pt x="376" y="156"/>
                    <a:pt x="373" y="156"/>
                  </a:cubicBezTo>
                  <a:cubicBezTo>
                    <a:pt x="371" y="157"/>
                    <a:pt x="363" y="160"/>
                    <a:pt x="363" y="164"/>
                  </a:cubicBezTo>
                  <a:cubicBezTo>
                    <a:pt x="363" y="167"/>
                    <a:pt x="362" y="168"/>
                    <a:pt x="359" y="168"/>
                  </a:cubicBezTo>
                  <a:cubicBezTo>
                    <a:pt x="357" y="167"/>
                    <a:pt x="357" y="171"/>
                    <a:pt x="356" y="168"/>
                  </a:cubicBezTo>
                  <a:cubicBezTo>
                    <a:pt x="354" y="167"/>
                    <a:pt x="351" y="167"/>
                    <a:pt x="351" y="168"/>
                  </a:cubicBezTo>
                  <a:cubicBezTo>
                    <a:pt x="351" y="170"/>
                    <a:pt x="350" y="171"/>
                    <a:pt x="351" y="174"/>
                  </a:cubicBezTo>
                  <a:cubicBezTo>
                    <a:pt x="351" y="178"/>
                    <a:pt x="353" y="178"/>
                    <a:pt x="354" y="178"/>
                  </a:cubicBezTo>
                  <a:cubicBezTo>
                    <a:pt x="354" y="179"/>
                    <a:pt x="357" y="179"/>
                    <a:pt x="359" y="179"/>
                  </a:cubicBezTo>
                  <a:cubicBezTo>
                    <a:pt x="360" y="178"/>
                    <a:pt x="363" y="182"/>
                    <a:pt x="362" y="184"/>
                  </a:cubicBezTo>
                  <a:cubicBezTo>
                    <a:pt x="360" y="185"/>
                    <a:pt x="362" y="190"/>
                    <a:pt x="365" y="190"/>
                  </a:cubicBezTo>
                  <a:cubicBezTo>
                    <a:pt x="370" y="190"/>
                    <a:pt x="370" y="190"/>
                    <a:pt x="370" y="188"/>
                  </a:cubicBezTo>
                  <a:cubicBezTo>
                    <a:pt x="368" y="187"/>
                    <a:pt x="371" y="187"/>
                    <a:pt x="373" y="185"/>
                  </a:cubicBezTo>
                  <a:cubicBezTo>
                    <a:pt x="373" y="182"/>
                    <a:pt x="377" y="182"/>
                    <a:pt x="379" y="184"/>
                  </a:cubicBezTo>
                  <a:cubicBezTo>
                    <a:pt x="379" y="184"/>
                    <a:pt x="379" y="185"/>
                    <a:pt x="380" y="185"/>
                  </a:cubicBezTo>
                  <a:cubicBezTo>
                    <a:pt x="382" y="184"/>
                    <a:pt x="380" y="185"/>
                    <a:pt x="383" y="187"/>
                  </a:cubicBezTo>
                  <a:cubicBezTo>
                    <a:pt x="388" y="187"/>
                    <a:pt x="385" y="184"/>
                    <a:pt x="388" y="185"/>
                  </a:cubicBezTo>
                  <a:cubicBezTo>
                    <a:pt x="388" y="187"/>
                    <a:pt x="392" y="187"/>
                    <a:pt x="391" y="188"/>
                  </a:cubicBezTo>
                  <a:cubicBezTo>
                    <a:pt x="388" y="192"/>
                    <a:pt x="392" y="192"/>
                    <a:pt x="389" y="193"/>
                  </a:cubicBezTo>
                  <a:cubicBezTo>
                    <a:pt x="386" y="195"/>
                    <a:pt x="388" y="192"/>
                    <a:pt x="386" y="192"/>
                  </a:cubicBezTo>
                  <a:cubicBezTo>
                    <a:pt x="385" y="193"/>
                    <a:pt x="386" y="190"/>
                    <a:pt x="385" y="193"/>
                  </a:cubicBezTo>
                  <a:cubicBezTo>
                    <a:pt x="382" y="195"/>
                    <a:pt x="382" y="193"/>
                    <a:pt x="380" y="195"/>
                  </a:cubicBezTo>
                  <a:cubicBezTo>
                    <a:pt x="377" y="196"/>
                    <a:pt x="377" y="198"/>
                    <a:pt x="377" y="198"/>
                  </a:cubicBezTo>
                  <a:cubicBezTo>
                    <a:pt x="376" y="198"/>
                    <a:pt x="376" y="201"/>
                    <a:pt x="374" y="201"/>
                  </a:cubicBezTo>
                  <a:cubicBezTo>
                    <a:pt x="371" y="202"/>
                    <a:pt x="373" y="199"/>
                    <a:pt x="371" y="199"/>
                  </a:cubicBezTo>
                  <a:cubicBezTo>
                    <a:pt x="370" y="201"/>
                    <a:pt x="373" y="202"/>
                    <a:pt x="371" y="204"/>
                  </a:cubicBezTo>
                  <a:cubicBezTo>
                    <a:pt x="370" y="204"/>
                    <a:pt x="371" y="206"/>
                    <a:pt x="368" y="206"/>
                  </a:cubicBezTo>
                  <a:cubicBezTo>
                    <a:pt x="366" y="207"/>
                    <a:pt x="360" y="216"/>
                    <a:pt x="363" y="215"/>
                  </a:cubicBezTo>
                  <a:cubicBezTo>
                    <a:pt x="368" y="215"/>
                    <a:pt x="365" y="218"/>
                    <a:pt x="370" y="220"/>
                  </a:cubicBezTo>
                  <a:cubicBezTo>
                    <a:pt x="374" y="221"/>
                    <a:pt x="373" y="227"/>
                    <a:pt x="376" y="232"/>
                  </a:cubicBezTo>
                  <a:cubicBezTo>
                    <a:pt x="379" y="237"/>
                    <a:pt x="376" y="237"/>
                    <a:pt x="379" y="240"/>
                  </a:cubicBezTo>
                  <a:cubicBezTo>
                    <a:pt x="382" y="241"/>
                    <a:pt x="380" y="241"/>
                    <a:pt x="382" y="244"/>
                  </a:cubicBezTo>
                  <a:cubicBezTo>
                    <a:pt x="385" y="246"/>
                    <a:pt x="386" y="249"/>
                    <a:pt x="383" y="247"/>
                  </a:cubicBezTo>
                  <a:cubicBezTo>
                    <a:pt x="379" y="246"/>
                    <a:pt x="379" y="247"/>
                    <a:pt x="377" y="246"/>
                  </a:cubicBezTo>
                  <a:cubicBezTo>
                    <a:pt x="376" y="246"/>
                    <a:pt x="377" y="244"/>
                    <a:pt x="376" y="244"/>
                  </a:cubicBezTo>
                  <a:cubicBezTo>
                    <a:pt x="374" y="243"/>
                    <a:pt x="373" y="246"/>
                    <a:pt x="371" y="246"/>
                  </a:cubicBezTo>
                  <a:cubicBezTo>
                    <a:pt x="370" y="244"/>
                    <a:pt x="368" y="240"/>
                    <a:pt x="368" y="241"/>
                  </a:cubicBezTo>
                  <a:cubicBezTo>
                    <a:pt x="366" y="243"/>
                    <a:pt x="371" y="247"/>
                    <a:pt x="374" y="244"/>
                  </a:cubicBezTo>
                  <a:cubicBezTo>
                    <a:pt x="374" y="244"/>
                    <a:pt x="377" y="246"/>
                    <a:pt x="376" y="246"/>
                  </a:cubicBezTo>
                  <a:cubicBezTo>
                    <a:pt x="376" y="247"/>
                    <a:pt x="377" y="247"/>
                    <a:pt x="380" y="251"/>
                  </a:cubicBezTo>
                  <a:cubicBezTo>
                    <a:pt x="383" y="254"/>
                    <a:pt x="386" y="257"/>
                    <a:pt x="383" y="257"/>
                  </a:cubicBezTo>
                  <a:cubicBezTo>
                    <a:pt x="382" y="257"/>
                    <a:pt x="377" y="260"/>
                    <a:pt x="377" y="261"/>
                  </a:cubicBezTo>
                  <a:cubicBezTo>
                    <a:pt x="377" y="263"/>
                    <a:pt x="374" y="260"/>
                    <a:pt x="373" y="263"/>
                  </a:cubicBezTo>
                  <a:cubicBezTo>
                    <a:pt x="373" y="265"/>
                    <a:pt x="374" y="261"/>
                    <a:pt x="374" y="263"/>
                  </a:cubicBezTo>
                  <a:cubicBezTo>
                    <a:pt x="376" y="268"/>
                    <a:pt x="379" y="260"/>
                    <a:pt x="382" y="265"/>
                  </a:cubicBezTo>
                  <a:cubicBezTo>
                    <a:pt x="385" y="268"/>
                    <a:pt x="388" y="266"/>
                    <a:pt x="386" y="268"/>
                  </a:cubicBezTo>
                  <a:cubicBezTo>
                    <a:pt x="382" y="271"/>
                    <a:pt x="385" y="268"/>
                    <a:pt x="385" y="272"/>
                  </a:cubicBezTo>
                  <a:cubicBezTo>
                    <a:pt x="386" y="277"/>
                    <a:pt x="380" y="274"/>
                    <a:pt x="383" y="275"/>
                  </a:cubicBezTo>
                  <a:cubicBezTo>
                    <a:pt x="385" y="277"/>
                    <a:pt x="382" y="277"/>
                    <a:pt x="383" y="279"/>
                  </a:cubicBezTo>
                  <a:cubicBezTo>
                    <a:pt x="383" y="280"/>
                    <a:pt x="380" y="279"/>
                    <a:pt x="382" y="282"/>
                  </a:cubicBezTo>
                  <a:cubicBezTo>
                    <a:pt x="383" y="285"/>
                    <a:pt x="382" y="283"/>
                    <a:pt x="380" y="285"/>
                  </a:cubicBezTo>
                  <a:cubicBezTo>
                    <a:pt x="380" y="286"/>
                    <a:pt x="380" y="280"/>
                    <a:pt x="379" y="285"/>
                  </a:cubicBezTo>
                  <a:cubicBezTo>
                    <a:pt x="377" y="289"/>
                    <a:pt x="374" y="289"/>
                    <a:pt x="374" y="291"/>
                  </a:cubicBezTo>
                  <a:cubicBezTo>
                    <a:pt x="376" y="293"/>
                    <a:pt x="373" y="297"/>
                    <a:pt x="371" y="299"/>
                  </a:cubicBezTo>
                  <a:cubicBezTo>
                    <a:pt x="370" y="299"/>
                    <a:pt x="373" y="300"/>
                    <a:pt x="370" y="302"/>
                  </a:cubicBezTo>
                  <a:cubicBezTo>
                    <a:pt x="368" y="302"/>
                    <a:pt x="370" y="299"/>
                    <a:pt x="368" y="300"/>
                  </a:cubicBezTo>
                  <a:cubicBezTo>
                    <a:pt x="365" y="300"/>
                    <a:pt x="368" y="300"/>
                    <a:pt x="368" y="302"/>
                  </a:cubicBezTo>
                  <a:cubicBezTo>
                    <a:pt x="370" y="305"/>
                    <a:pt x="371" y="303"/>
                    <a:pt x="368" y="303"/>
                  </a:cubicBezTo>
                  <a:cubicBezTo>
                    <a:pt x="366" y="305"/>
                    <a:pt x="365" y="308"/>
                    <a:pt x="366" y="307"/>
                  </a:cubicBezTo>
                  <a:cubicBezTo>
                    <a:pt x="370" y="307"/>
                    <a:pt x="365" y="310"/>
                    <a:pt x="366" y="313"/>
                  </a:cubicBezTo>
                  <a:cubicBezTo>
                    <a:pt x="368" y="314"/>
                    <a:pt x="366" y="316"/>
                    <a:pt x="365" y="313"/>
                  </a:cubicBezTo>
                  <a:cubicBezTo>
                    <a:pt x="363" y="311"/>
                    <a:pt x="362" y="313"/>
                    <a:pt x="363" y="314"/>
                  </a:cubicBezTo>
                  <a:cubicBezTo>
                    <a:pt x="363" y="314"/>
                    <a:pt x="366" y="314"/>
                    <a:pt x="363" y="316"/>
                  </a:cubicBezTo>
                  <a:cubicBezTo>
                    <a:pt x="362" y="317"/>
                    <a:pt x="362" y="314"/>
                    <a:pt x="360" y="316"/>
                  </a:cubicBezTo>
                  <a:cubicBezTo>
                    <a:pt x="360" y="317"/>
                    <a:pt x="363" y="317"/>
                    <a:pt x="362" y="319"/>
                  </a:cubicBezTo>
                  <a:cubicBezTo>
                    <a:pt x="359" y="320"/>
                    <a:pt x="359" y="324"/>
                    <a:pt x="357" y="322"/>
                  </a:cubicBezTo>
                  <a:cubicBezTo>
                    <a:pt x="356" y="320"/>
                    <a:pt x="356" y="324"/>
                    <a:pt x="356" y="322"/>
                  </a:cubicBezTo>
                  <a:cubicBezTo>
                    <a:pt x="354" y="320"/>
                    <a:pt x="354" y="324"/>
                    <a:pt x="354" y="324"/>
                  </a:cubicBezTo>
                  <a:cubicBezTo>
                    <a:pt x="356" y="325"/>
                    <a:pt x="353" y="328"/>
                    <a:pt x="351" y="330"/>
                  </a:cubicBezTo>
                  <a:cubicBezTo>
                    <a:pt x="350" y="331"/>
                    <a:pt x="351" y="328"/>
                    <a:pt x="348" y="330"/>
                  </a:cubicBezTo>
                  <a:cubicBezTo>
                    <a:pt x="347" y="333"/>
                    <a:pt x="347" y="330"/>
                    <a:pt x="345" y="333"/>
                  </a:cubicBezTo>
                  <a:cubicBezTo>
                    <a:pt x="344" y="335"/>
                    <a:pt x="342" y="335"/>
                    <a:pt x="344" y="335"/>
                  </a:cubicBezTo>
                  <a:cubicBezTo>
                    <a:pt x="345" y="336"/>
                    <a:pt x="342" y="336"/>
                    <a:pt x="342" y="338"/>
                  </a:cubicBezTo>
                  <a:cubicBezTo>
                    <a:pt x="342" y="339"/>
                    <a:pt x="341" y="339"/>
                    <a:pt x="338" y="341"/>
                  </a:cubicBezTo>
                  <a:cubicBezTo>
                    <a:pt x="336" y="342"/>
                    <a:pt x="336" y="339"/>
                    <a:pt x="335" y="339"/>
                  </a:cubicBezTo>
                  <a:cubicBezTo>
                    <a:pt x="335" y="339"/>
                    <a:pt x="336" y="342"/>
                    <a:pt x="335" y="342"/>
                  </a:cubicBezTo>
                  <a:cubicBezTo>
                    <a:pt x="333" y="341"/>
                    <a:pt x="331" y="339"/>
                    <a:pt x="330" y="342"/>
                  </a:cubicBezTo>
                  <a:cubicBezTo>
                    <a:pt x="328" y="344"/>
                    <a:pt x="328" y="339"/>
                    <a:pt x="327" y="341"/>
                  </a:cubicBezTo>
                  <a:cubicBezTo>
                    <a:pt x="325" y="341"/>
                    <a:pt x="328" y="342"/>
                    <a:pt x="327" y="344"/>
                  </a:cubicBezTo>
                  <a:cubicBezTo>
                    <a:pt x="325" y="344"/>
                    <a:pt x="325" y="341"/>
                    <a:pt x="325" y="342"/>
                  </a:cubicBezTo>
                  <a:cubicBezTo>
                    <a:pt x="324" y="344"/>
                    <a:pt x="325" y="344"/>
                    <a:pt x="325" y="345"/>
                  </a:cubicBezTo>
                  <a:cubicBezTo>
                    <a:pt x="324" y="345"/>
                    <a:pt x="324" y="345"/>
                    <a:pt x="322" y="345"/>
                  </a:cubicBezTo>
                  <a:cubicBezTo>
                    <a:pt x="321" y="344"/>
                    <a:pt x="322" y="344"/>
                    <a:pt x="321" y="342"/>
                  </a:cubicBezTo>
                  <a:cubicBezTo>
                    <a:pt x="319" y="341"/>
                    <a:pt x="319" y="338"/>
                    <a:pt x="318" y="339"/>
                  </a:cubicBezTo>
                  <a:cubicBezTo>
                    <a:pt x="318" y="339"/>
                    <a:pt x="319" y="344"/>
                    <a:pt x="319" y="345"/>
                  </a:cubicBezTo>
                  <a:cubicBezTo>
                    <a:pt x="318" y="348"/>
                    <a:pt x="318" y="345"/>
                    <a:pt x="316" y="347"/>
                  </a:cubicBezTo>
                  <a:cubicBezTo>
                    <a:pt x="316" y="348"/>
                    <a:pt x="315" y="345"/>
                    <a:pt x="315" y="348"/>
                  </a:cubicBezTo>
                  <a:cubicBezTo>
                    <a:pt x="315" y="352"/>
                    <a:pt x="313" y="347"/>
                    <a:pt x="312" y="350"/>
                  </a:cubicBezTo>
                  <a:cubicBezTo>
                    <a:pt x="310" y="352"/>
                    <a:pt x="310" y="348"/>
                    <a:pt x="309" y="350"/>
                  </a:cubicBezTo>
                  <a:cubicBezTo>
                    <a:pt x="307" y="353"/>
                    <a:pt x="309" y="352"/>
                    <a:pt x="307" y="350"/>
                  </a:cubicBezTo>
                  <a:cubicBezTo>
                    <a:pt x="304" y="350"/>
                    <a:pt x="307" y="352"/>
                    <a:pt x="303" y="353"/>
                  </a:cubicBezTo>
                  <a:cubicBezTo>
                    <a:pt x="298" y="355"/>
                    <a:pt x="300" y="353"/>
                    <a:pt x="296" y="355"/>
                  </a:cubicBezTo>
                  <a:cubicBezTo>
                    <a:pt x="293" y="356"/>
                    <a:pt x="292" y="358"/>
                    <a:pt x="292" y="359"/>
                  </a:cubicBezTo>
                  <a:cubicBezTo>
                    <a:pt x="292" y="361"/>
                    <a:pt x="293" y="358"/>
                    <a:pt x="293" y="361"/>
                  </a:cubicBezTo>
                  <a:cubicBezTo>
                    <a:pt x="293" y="364"/>
                    <a:pt x="296" y="364"/>
                    <a:pt x="292" y="366"/>
                  </a:cubicBezTo>
                  <a:cubicBezTo>
                    <a:pt x="289" y="367"/>
                    <a:pt x="290" y="366"/>
                    <a:pt x="290" y="364"/>
                  </a:cubicBezTo>
                  <a:cubicBezTo>
                    <a:pt x="289" y="363"/>
                    <a:pt x="287" y="363"/>
                    <a:pt x="289" y="361"/>
                  </a:cubicBezTo>
                  <a:cubicBezTo>
                    <a:pt x="289" y="359"/>
                    <a:pt x="287" y="361"/>
                    <a:pt x="287" y="358"/>
                  </a:cubicBezTo>
                  <a:cubicBezTo>
                    <a:pt x="289" y="355"/>
                    <a:pt x="290" y="355"/>
                    <a:pt x="289" y="353"/>
                  </a:cubicBezTo>
                  <a:cubicBezTo>
                    <a:pt x="289" y="353"/>
                    <a:pt x="289" y="355"/>
                    <a:pt x="287" y="353"/>
                  </a:cubicBezTo>
                  <a:cubicBezTo>
                    <a:pt x="286" y="350"/>
                    <a:pt x="286" y="352"/>
                    <a:pt x="287" y="353"/>
                  </a:cubicBezTo>
                  <a:cubicBezTo>
                    <a:pt x="287" y="355"/>
                    <a:pt x="286" y="353"/>
                    <a:pt x="284" y="355"/>
                  </a:cubicBezTo>
                  <a:cubicBezTo>
                    <a:pt x="281" y="355"/>
                    <a:pt x="286" y="352"/>
                    <a:pt x="283" y="352"/>
                  </a:cubicBezTo>
                  <a:cubicBezTo>
                    <a:pt x="280" y="352"/>
                    <a:pt x="280" y="348"/>
                    <a:pt x="278" y="350"/>
                  </a:cubicBezTo>
                  <a:cubicBezTo>
                    <a:pt x="278" y="352"/>
                    <a:pt x="280" y="352"/>
                    <a:pt x="278" y="353"/>
                  </a:cubicBezTo>
                  <a:cubicBezTo>
                    <a:pt x="278" y="353"/>
                    <a:pt x="277" y="350"/>
                    <a:pt x="277" y="353"/>
                  </a:cubicBezTo>
                  <a:cubicBezTo>
                    <a:pt x="277" y="355"/>
                    <a:pt x="275" y="353"/>
                    <a:pt x="275" y="353"/>
                  </a:cubicBezTo>
                  <a:cubicBezTo>
                    <a:pt x="272" y="352"/>
                    <a:pt x="271" y="353"/>
                    <a:pt x="269" y="352"/>
                  </a:cubicBezTo>
                  <a:cubicBezTo>
                    <a:pt x="269" y="350"/>
                    <a:pt x="268" y="352"/>
                    <a:pt x="268" y="350"/>
                  </a:cubicBezTo>
                  <a:cubicBezTo>
                    <a:pt x="266" y="347"/>
                    <a:pt x="265" y="348"/>
                    <a:pt x="265" y="347"/>
                  </a:cubicBezTo>
                  <a:cubicBezTo>
                    <a:pt x="265" y="344"/>
                    <a:pt x="262" y="345"/>
                    <a:pt x="265" y="342"/>
                  </a:cubicBezTo>
                  <a:cubicBezTo>
                    <a:pt x="266" y="339"/>
                    <a:pt x="265" y="339"/>
                    <a:pt x="263" y="339"/>
                  </a:cubicBezTo>
                  <a:cubicBezTo>
                    <a:pt x="260" y="341"/>
                    <a:pt x="262" y="338"/>
                    <a:pt x="258" y="339"/>
                  </a:cubicBezTo>
                  <a:cubicBezTo>
                    <a:pt x="255" y="339"/>
                    <a:pt x="254" y="333"/>
                    <a:pt x="252" y="335"/>
                  </a:cubicBezTo>
                  <a:cubicBezTo>
                    <a:pt x="251" y="338"/>
                    <a:pt x="249" y="336"/>
                    <a:pt x="249" y="338"/>
                  </a:cubicBezTo>
                  <a:cubicBezTo>
                    <a:pt x="251" y="339"/>
                    <a:pt x="246" y="342"/>
                    <a:pt x="245" y="341"/>
                  </a:cubicBezTo>
                  <a:cubicBezTo>
                    <a:pt x="245" y="339"/>
                    <a:pt x="243" y="339"/>
                    <a:pt x="243" y="342"/>
                  </a:cubicBezTo>
                  <a:cubicBezTo>
                    <a:pt x="243" y="345"/>
                    <a:pt x="242" y="342"/>
                    <a:pt x="240" y="341"/>
                  </a:cubicBezTo>
                  <a:cubicBezTo>
                    <a:pt x="240" y="341"/>
                    <a:pt x="240" y="342"/>
                    <a:pt x="239" y="341"/>
                  </a:cubicBezTo>
                  <a:cubicBezTo>
                    <a:pt x="237" y="338"/>
                    <a:pt x="237" y="344"/>
                    <a:pt x="236" y="344"/>
                  </a:cubicBezTo>
                  <a:cubicBezTo>
                    <a:pt x="234" y="344"/>
                    <a:pt x="236" y="342"/>
                    <a:pt x="233" y="341"/>
                  </a:cubicBezTo>
                  <a:cubicBezTo>
                    <a:pt x="230" y="339"/>
                    <a:pt x="231" y="344"/>
                    <a:pt x="228" y="344"/>
                  </a:cubicBezTo>
                  <a:cubicBezTo>
                    <a:pt x="227" y="344"/>
                    <a:pt x="222" y="344"/>
                    <a:pt x="225" y="348"/>
                  </a:cubicBezTo>
                  <a:cubicBezTo>
                    <a:pt x="227" y="355"/>
                    <a:pt x="225" y="353"/>
                    <a:pt x="225" y="355"/>
                  </a:cubicBezTo>
                  <a:cubicBezTo>
                    <a:pt x="227" y="356"/>
                    <a:pt x="225" y="358"/>
                    <a:pt x="225" y="356"/>
                  </a:cubicBezTo>
                  <a:cubicBezTo>
                    <a:pt x="223" y="355"/>
                    <a:pt x="222" y="359"/>
                    <a:pt x="220" y="353"/>
                  </a:cubicBezTo>
                  <a:cubicBezTo>
                    <a:pt x="220" y="352"/>
                    <a:pt x="220" y="348"/>
                    <a:pt x="217" y="352"/>
                  </a:cubicBezTo>
                  <a:cubicBezTo>
                    <a:pt x="214" y="356"/>
                    <a:pt x="214" y="353"/>
                    <a:pt x="213" y="353"/>
                  </a:cubicBezTo>
                  <a:cubicBezTo>
                    <a:pt x="211" y="355"/>
                    <a:pt x="213" y="352"/>
                    <a:pt x="211" y="352"/>
                  </a:cubicBezTo>
                  <a:cubicBezTo>
                    <a:pt x="210" y="350"/>
                    <a:pt x="211" y="348"/>
                    <a:pt x="210" y="347"/>
                  </a:cubicBezTo>
                  <a:cubicBezTo>
                    <a:pt x="208" y="347"/>
                    <a:pt x="204" y="348"/>
                    <a:pt x="205" y="345"/>
                  </a:cubicBezTo>
                  <a:cubicBezTo>
                    <a:pt x="207" y="341"/>
                    <a:pt x="205" y="342"/>
                    <a:pt x="205" y="339"/>
                  </a:cubicBezTo>
                  <a:cubicBezTo>
                    <a:pt x="207" y="338"/>
                    <a:pt x="210" y="338"/>
                    <a:pt x="205" y="338"/>
                  </a:cubicBezTo>
                  <a:cubicBezTo>
                    <a:pt x="201" y="338"/>
                    <a:pt x="202" y="335"/>
                    <a:pt x="201" y="331"/>
                  </a:cubicBezTo>
                  <a:cubicBezTo>
                    <a:pt x="199" y="328"/>
                    <a:pt x="204" y="325"/>
                    <a:pt x="201" y="327"/>
                  </a:cubicBezTo>
                  <a:cubicBezTo>
                    <a:pt x="199" y="328"/>
                    <a:pt x="198" y="325"/>
                    <a:pt x="195" y="328"/>
                  </a:cubicBezTo>
                  <a:cubicBezTo>
                    <a:pt x="192" y="330"/>
                    <a:pt x="192" y="328"/>
                    <a:pt x="193" y="327"/>
                  </a:cubicBezTo>
                  <a:cubicBezTo>
                    <a:pt x="195" y="325"/>
                    <a:pt x="188" y="322"/>
                    <a:pt x="193" y="320"/>
                  </a:cubicBezTo>
                  <a:cubicBezTo>
                    <a:pt x="195" y="319"/>
                    <a:pt x="192" y="316"/>
                    <a:pt x="195" y="314"/>
                  </a:cubicBezTo>
                  <a:cubicBezTo>
                    <a:pt x="198" y="314"/>
                    <a:pt x="196" y="311"/>
                    <a:pt x="198" y="311"/>
                  </a:cubicBezTo>
                  <a:cubicBezTo>
                    <a:pt x="199" y="313"/>
                    <a:pt x="198" y="310"/>
                    <a:pt x="201" y="310"/>
                  </a:cubicBezTo>
                  <a:cubicBezTo>
                    <a:pt x="202" y="310"/>
                    <a:pt x="199" y="307"/>
                    <a:pt x="201" y="302"/>
                  </a:cubicBezTo>
                  <a:cubicBezTo>
                    <a:pt x="202" y="297"/>
                    <a:pt x="199" y="296"/>
                    <a:pt x="201" y="294"/>
                  </a:cubicBezTo>
                  <a:cubicBezTo>
                    <a:pt x="202" y="293"/>
                    <a:pt x="201" y="289"/>
                    <a:pt x="199" y="291"/>
                  </a:cubicBezTo>
                  <a:cubicBezTo>
                    <a:pt x="196" y="293"/>
                    <a:pt x="199" y="286"/>
                    <a:pt x="195" y="283"/>
                  </a:cubicBezTo>
                  <a:cubicBezTo>
                    <a:pt x="190" y="279"/>
                    <a:pt x="192" y="283"/>
                    <a:pt x="190" y="285"/>
                  </a:cubicBezTo>
                  <a:cubicBezTo>
                    <a:pt x="188" y="283"/>
                    <a:pt x="188" y="282"/>
                    <a:pt x="184" y="283"/>
                  </a:cubicBezTo>
                  <a:cubicBezTo>
                    <a:pt x="178" y="283"/>
                    <a:pt x="185" y="282"/>
                    <a:pt x="184" y="277"/>
                  </a:cubicBezTo>
                  <a:cubicBezTo>
                    <a:pt x="184" y="274"/>
                    <a:pt x="179" y="279"/>
                    <a:pt x="182" y="275"/>
                  </a:cubicBezTo>
                  <a:cubicBezTo>
                    <a:pt x="184" y="272"/>
                    <a:pt x="182" y="275"/>
                    <a:pt x="181" y="272"/>
                  </a:cubicBezTo>
                  <a:cubicBezTo>
                    <a:pt x="181" y="271"/>
                    <a:pt x="176" y="272"/>
                    <a:pt x="176" y="274"/>
                  </a:cubicBezTo>
                  <a:cubicBezTo>
                    <a:pt x="175" y="275"/>
                    <a:pt x="173" y="275"/>
                    <a:pt x="170" y="274"/>
                  </a:cubicBezTo>
                  <a:cubicBezTo>
                    <a:pt x="169" y="272"/>
                    <a:pt x="167" y="274"/>
                    <a:pt x="164" y="277"/>
                  </a:cubicBezTo>
                  <a:cubicBezTo>
                    <a:pt x="161" y="280"/>
                    <a:pt x="158" y="279"/>
                    <a:pt x="157" y="282"/>
                  </a:cubicBezTo>
                  <a:cubicBezTo>
                    <a:pt x="157" y="285"/>
                    <a:pt x="153" y="283"/>
                    <a:pt x="153" y="286"/>
                  </a:cubicBezTo>
                  <a:cubicBezTo>
                    <a:pt x="153" y="288"/>
                    <a:pt x="150" y="289"/>
                    <a:pt x="144" y="289"/>
                  </a:cubicBezTo>
                  <a:cubicBezTo>
                    <a:pt x="146" y="286"/>
                    <a:pt x="144" y="286"/>
                    <a:pt x="143" y="286"/>
                  </a:cubicBezTo>
                  <a:cubicBezTo>
                    <a:pt x="141" y="285"/>
                    <a:pt x="141" y="288"/>
                    <a:pt x="140" y="286"/>
                  </a:cubicBezTo>
                  <a:cubicBezTo>
                    <a:pt x="138" y="285"/>
                    <a:pt x="134" y="286"/>
                    <a:pt x="135" y="285"/>
                  </a:cubicBezTo>
                  <a:cubicBezTo>
                    <a:pt x="137" y="283"/>
                    <a:pt x="131" y="282"/>
                    <a:pt x="129" y="286"/>
                  </a:cubicBezTo>
                  <a:cubicBezTo>
                    <a:pt x="128" y="289"/>
                    <a:pt x="126" y="286"/>
                    <a:pt x="126" y="289"/>
                  </a:cubicBezTo>
                  <a:cubicBezTo>
                    <a:pt x="125" y="293"/>
                    <a:pt x="125" y="291"/>
                    <a:pt x="123" y="294"/>
                  </a:cubicBezTo>
                  <a:cubicBezTo>
                    <a:pt x="122" y="289"/>
                    <a:pt x="128" y="282"/>
                    <a:pt x="117" y="288"/>
                  </a:cubicBezTo>
                  <a:cubicBezTo>
                    <a:pt x="117" y="288"/>
                    <a:pt x="115" y="288"/>
                    <a:pt x="114" y="288"/>
                  </a:cubicBezTo>
                  <a:cubicBezTo>
                    <a:pt x="114" y="289"/>
                    <a:pt x="114" y="288"/>
                    <a:pt x="111" y="288"/>
                  </a:cubicBezTo>
                  <a:cubicBezTo>
                    <a:pt x="109" y="289"/>
                    <a:pt x="106" y="283"/>
                    <a:pt x="105" y="286"/>
                  </a:cubicBezTo>
                  <a:cubicBezTo>
                    <a:pt x="105" y="288"/>
                    <a:pt x="103" y="288"/>
                    <a:pt x="102" y="286"/>
                  </a:cubicBezTo>
                  <a:cubicBezTo>
                    <a:pt x="100" y="283"/>
                    <a:pt x="102" y="288"/>
                    <a:pt x="100" y="288"/>
                  </a:cubicBezTo>
                  <a:cubicBezTo>
                    <a:pt x="99" y="288"/>
                    <a:pt x="99" y="283"/>
                    <a:pt x="97" y="283"/>
                  </a:cubicBezTo>
                  <a:cubicBezTo>
                    <a:pt x="94" y="283"/>
                    <a:pt x="93" y="285"/>
                    <a:pt x="94" y="282"/>
                  </a:cubicBezTo>
                  <a:cubicBezTo>
                    <a:pt x="94" y="280"/>
                    <a:pt x="94" y="280"/>
                    <a:pt x="93" y="280"/>
                  </a:cubicBezTo>
                  <a:cubicBezTo>
                    <a:pt x="91" y="282"/>
                    <a:pt x="87" y="279"/>
                    <a:pt x="87" y="275"/>
                  </a:cubicBezTo>
                  <a:cubicBezTo>
                    <a:pt x="87" y="272"/>
                    <a:pt x="85" y="274"/>
                    <a:pt x="82" y="274"/>
                  </a:cubicBezTo>
                  <a:cubicBezTo>
                    <a:pt x="80" y="275"/>
                    <a:pt x="79" y="269"/>
                    <a:pt x="77" y="269"/>
                  </a:cubicBezTo>
                  <a:cubicBezTo>
                    <a:pt x="74" y="269"/>
                    <a:pt x="74" y="266"/>
                    <a:pt x="71" y="266"/>
                  </a:cubicBezTo>
                  <a:cubicBezTo>
                    <a:pt x="68" y="265"/>
                    <a:pt x="73" y="263"/>
                    <a:pt x="67" y="261"/>
                  </a:cubicBezTo>
                  <a:cubicBezTo>
                    <a:pt x="62" y="260"/>
                    <a:pt x="64" y="269"/>
                    <a:pt x="61" y="263"/>
                  </a:cubicBezTo>
                  <a:cubicBezTo>
                    <a:pt x="61" y="261"/>
                    <a:pt x="56" y="260"/>
                    <a:pt x="53" y="257"/>
                  </a:cubicBezTo>
                  <a:cubicBezTo>
                    <a:pt x="50" y="254"/>
                    <a:pt x="50" y="258"/>
                    <a:pt x="47" y="252"/>
                  </a:cubicBezTo>
                  <a:cubicBezTo>
                    <a:pt x="45" y="249"/>
                    <a:pt x="42" y="255"/>
                    <a:pt x="42" y="251"/>
                  </a:cubicBezTo>
                  <a:cubicBezTo>
                    <a:pt x="44" y="246"/>
                    <a:pt x="42" y="243"/>
                    <a:pt x="41" y="241"/>
                  </a:cubicBezTo>
                  <a:cubicBezTo>
                    <a:pt x="39" y="238"/>
                    <a:pt x="42" y="238"/>
                    <a:pt x="44" y="240"/>
                  </a:cubicBezTo>
                  <a:cubicBezTo>
                    <a:pt x="45" y="243"/>
                    <a:pt x="45" y="240"/>
                    <a:pt x="47" y="240"/>
                  </a:cubicBezTo>
                  <a:cubicBezTo>
                    <a:pt x="52" y="238"/>
                    <a:pt x="47" y="235"/>
                    <a:pt x="48" y="234"/>
                  </a:cubicBezTo>
                  <a:cubicBezTo>
                    <a:pt x="48" y="232"/>
                    <a:pt x="42" y="232"/>
                    <a:pt x="44" y="227"/>
                  </a:cubicBezTo>
                  <a:cubicBezTo>
                    <a:pt x="45" y="226"/>
                    <a:pt x="41" y="224"/>
                    <a:pt x="47" y="223"/>
                  </a:cubicBezTo>
                  <a:cubicBezTo>
                    <a:pt x="52" y="223"/>
                    <a:pt x="47" y="221"/>
                    <a:pt x="53" y="216"/>
                  </a:cubicBezTo>
                  <a:cubicBezTo>
                    <a:pt x="56" y="213"/>
                    <a:pt x="53" y="213"/>
                    <a:pt x="55" y="210"/>
                  </a:cubicBezTo>
                  <a:cubicBezTo>
                    <a:pt x="58" y="207"/>
                    <a:pt x="55" y="206"/>
                    <a:pt x="55" y="207"/>
                  </a:cubicBezTo>
                  <a:cubicBezTo>
                    <a:pt x="53" y="210"/>
                    <a:pt x="53" y="206"/>
                    <a:pt x="52" y="207"/>
                  </a:cubicBezTo>
                  <a:cubicBezTo>
                    <a:pt x="50" y="207"/>
                    <a:pt x="52" y="202"/>
                    <a:pt x="45" y="202"/>
                  </a:cubicBezTo>
                  <a:cubicBezTo>
                    <a:pt x="39" y="204"/>
                    <a:pt x="41" y="206"/>
                    <a:pt x="36" y="207"/>
                  </a:cubicBezTo>
                  <a:cubicBezTo>
                    <a:pt x="35" y="207"/>
                    <a:pt x="35" y="207"/>
                    <a:pt x="35" y="207"/>
                  </a:cubicBezTo>
                  <a:cubicBezTo>
                    <a:pt x="32" y="207"/>
                    <a:pt x="27" y="206"/>
                    <a:pt x="26" y="204"/>
                  </a:cubicBezTo>
                  <a:cubicBezTo>
                    <a:pt x="26" y="202"/>
                    <a:pt x="24" y="206"/>
                    <a:pt x="21" y="202"/>
                  </a:cubicBezTo>
                  <a:cubicBezTo>
                    <a:pt x="20" y="199"/>
                    <a:pt x="23" y="201"/>
                    <a:pt x="21" y="196"/>
                  </a:cubicBezTo>
                  <a:cubicBezTo>
                    <a:pt x="18" y="192"/>
                    <a:pt x="17" y="196"/>
                    <a:pt x="17" y="193"/>
                  </a:cubicBezTo>
                  <a:cubicBezTo>
                    <a:pt x="15" y="190"/>
                    <a:pt x="12" y="193"/>
                    <a:pt x="9" y="190"/>
                  </a:cubicBezTo>
                  <a:cubicBezTo>
                    <a:pt x="7" y="190"/>
                    <a:pt x="7" y="188"/>
                    <a:pt x="10" y="188"/>
                  </a:cubicBezTo>
                  <a:cubicBezTo>
                    <a:pt x="13" y="188"/>
                    <a:pt x="15" y="187"/>
                    <a:pt x="13" y="185"/>
                  </a:cubicBezTo>
                  <a:cubicBezTo>
                    <a:pt x="10" y="184"/>
                    <a:pt x="13" y="181"/>
                    <a:pt x="12" y="179"/>
                  </a:cubicBezTo>
                  <a:cubicBezTo>
                    <a:pt x="10" y="178"/>
                    <a:pt x="12" y="176"/>
                    <a:pt x="12" y="174"/>
                  </a:cubicBezTo>
                  <a:cubicBezTo>
                    <a:pt x="10" y="173"/>
                    <a:pt x="6" y="171"/>
                    <a:pt x="6" y="174"/>
                  </a:cubicBezTo>
                  <a:cubicBezTo>
                    <a:pt x="6" y="176"/>
                    <a:pt x="3" y="173"/>
                    <a:pt x="4" y="170"/>
                  </a:cubicBezTo>
                  <a:cubicBezTo>
                    <a:pt x="4" y="168"/>
                    <a:pt x="1" y="168"/>
                    <a:pt x="3" y="165"/>
                  </a:cubicBezTo>
                  <a:cubicBezTo>
                    <a:pt x="9" y="164"/>
                    <a:pt x="0" y="159"/>
                    <a:pt x="7" y="157"/>
                  </a:cubicBezTo>
                  <a:cubicBezTo>
                    <a:pt x="13" y="156"/>
                    <a:pt x="10" y="153"/>
                    <a:pt x="13" y="153"/>
                  </a:cubicBezTo>
                  <a:cubicBezTo>
                    <a:pt x="18" y="154"/>
                    <a:pt x="17" y="148"/>
                    <a:pt x="18" y="153"/>
                  </a:cubicBezTo>
                  <a:cubicBezTo>
                    <a:pt x="20" y="157"/>
                    <a:pt x="21" y="153"/>
                    <a:pt x="23" y="154"/>
                  </a:cubicBezTo>
                  <a:cubicBezTo>
                    <a:pt x="26" y="156"/>
                    <a:pt x="26" y="153"/>
                    <a:pt x="27" y="148"/>
                  </a:cubicBezTo>
                  <a:cubicBezTo>
                    <a:pt x="29" y="145"/>
                    <a:pt x="38" y="150"/>
                    <a:pt x="39" y="143"/>
                  </a:cubicBezTo>
                  <a:cubicBezTo>
                    <a:pt x="41" y="140"/>
                    <a:pt x="48" y="139"/>
                    <a:pt x="52" y="137"/>
                  </a:cubicBezTo>
                  <a:cubicBezTo>
                    <a:pt x="53" y="136"/>
                    <a:pt x="53" y="137"/>
                    <a:pt x="56" y="134"/>
                  </a:cubicBezTo>
                  <a:cubicBezTo>
                    <a:pt x="56" y="132"/>
                    <a:pt x="53" y="128"/>
                    <a:pt x="56" y="126"/>
                  </a:cubicBezTo>
                  <a:cubicBezTo>
                    <a:pt x="59" y="126"/>
                    <a:pt x="55" y="125"/>
                    <a:pt x="58" y="123"/>
                  </a:cubicBezTo>
                  <a:cubicBezTo>
                    <a:pt x="62" y="122"/>
                    <a:pt x="55" y="109"/>
                    <a:pt x="56" y="106"/>
                  </a:cubicBezTo>
                  <a:cubicBezTo>
                    <a:pt x="58" y="103"/>
                    <a:pt x="47" y="103"/>
                    <a:pt x="55" y="101"/>
                  </a:cubicBezTo>
                  <a:cubicBezTo>
                    <a:pt x="59" y="100"/>
                    <a:pt x="65" y="98"/>
                    <a:pt x="67" y="98"/>
                  </a:cubicBezTo>
                  <a:cubicBezTo>
                    <a:pt x="70" y="100"/>
                    <a:pt x="73" y="101"/>
                    <a:pt x="74" y="98"/>
                  </a:cubicBezTo>
                  <a:cubicBezTo>
                    <a:pt x="74" y="95"/>
                    <a:pt x="70" y="97"/>
                    <a:pt x="71" y="94"/>
                  </a:cubicBezTo>
                  <a:cubicBezTo>
                    <a:pt x="74" y="91"/>
                    <a:pt x="76" y="81"/>
                    <a:pt x="76" y="78"/>
                  </a:cubicBezTo>
                  <a:cubicBezTo>
                    <a:pt x="77" y="73"/>
                    <a:pt x="82" y="80"/>
                    <a:pt x="87" y="80"/>
                  </a:cubicBezTo>
                  <a:cubicBezTo>
                    <a:pt x="91" y="78"/>
                    <a:pt x="90" y="81"/>
                    <a:pt x="93" y="80"/>
                  </a:cubicBezTo>
                  <a:cubicBezTo>
                    <a:pt x="97" y="78"/>
                    <a:pt x="99" y="76"/>
                    <a:pt x="97" y="73"/>
                  </a:cubicBezTo>
                  <a:cubicBezTo>
                    <a:pt x="96" y="70"/>
                    <a:pt x="94" y="64"/>
                    <a:pt x="103" y="61"/>
                  </a:cubicBezTo>
                  <a:cubicBezTo>
                    <a:pt x="111" y="59"/>
                    <a:pt x="102" y="53"/>
                    <a:pt x="111" y="55"/>
                  </a:cubicBezTo>
                  <a:cubicBezTo>
                    <a:pt x="115" y="53"/>
                    <a:pt x="115" y="53"/>
                    <a:pt x="115" y="53"/>
                  </a:cubicBezTo>
                  <a:cubicBezTo>
                    <a:pt x="114" y="58"/>
                    <a:pt x="118" y="64"/>
                    <a:pt x="123" y="66"/>
                  </a:cubicBezTo>
                  <a:cubicBezTo>
                    <a:pt x="126" y="69"/>
                    <a:pt x="128" y="64"/>
                    <a:pt x="129" y="67"/>
                  </a:cubicBezTo>
                  <a:cubicBezTo>
                    <a:pt x="131" y="70"/>
                    <a:pt x="132" y="67"/>
                    <a:pt x="132" y="69"/>
                  </a:cubicBezTo>
                  <a:cubicBezTo>
                    <a:pt x="134" y="72"/>
                    <a:pt x="141" y="78"/>
                    <a:pt x="140" y="84"/>
                  </a:cubicBezTo>
                  <a:cubicBezTo>
                    <a:pt x="138" y="91"/>
                    <a:pt x="141" y="89"/>
                    <a:pt x="138" y="94"/>
                  </a:cubicBezTo>
                  <a:cubicBezTo>
                    <a:pt x="137" y="95"/>
                    <a:pt x="137" y="100"/>
                    <a:pt x="141" y="100"/>
                  </a:cubicBezTo>
                  <a:cubicBezTo>
                    <a:pt x="144" y="100"/>
                    <a:pt x="147" y="101"/>
                    <a:pt x="152" y="101"/>
                  </a:cubicBezTo>
                  <a:cubicBezTo>
                    <a:pt x="157" y="101"/>
                    <a:pt x="161" y="101"/>
                    <a:pt x="169" y="109"/>
                  </a:cubicBezTo>
                  <a:cubicBezTo>
                    <a:pt x="178" y="117"/>
                    <a:pt x="176" y="111"/>
                    <a:pt x="178" y="117"/>
                  </a:cubicBezTo>
                  <a:cubicBezTo>
                    <a:pt x="179" y="125"/>
                    <a:pt x="181" y="122"/>
                    <a:pt x="182" y="126"/>
                  </a:cubicBezTo>
                  <a:cubicBezTo>
                    <a:pt x="182" y="129"/>
                    <a:pt x="185" y="126"/>
                    <a:pt x="188" y="128"/>
                  </a:cubicBezTo>
                  <a:cubicBezTo>
                    <a:pt x="202" y="129"/>
                    <a:pt x="204" y="129"/>
                    <a:pt x="214" y="128"/>
                  </a:cubicBezTo>
                  <a:cubicBezTo>
                    <a:pt x="225" y="128"/>
                    <a:pt x="228" y="134"/>
                    <a:pt x="231" y="134"/>
                  </a:cubicBezTo>
                  <a:cubicBezTo>
                    <a:pt x="234" y="134"/>
                    <a:pt x="240" y="140"/>
                    <a:pt x="245" y="137"/>
                  </a:cubicBezTo>
                  <a:cubicBezTo>
                    <a:pt x="249" y="136"/>
                    <a:pt x="246" y="140"/>
                    <a:pt x="248" y="140"/>
                  </a:cubicBezTo>
                  <a:cubicBezTo>
                    <a:pt x="251" y="139"/>
                    <a:pt x="251" y="142"/>
                    <a:pt x="252" y="140"/>
                  </a:cubicBezTo>
                  <a:cubicBezTo>
                    <a:pt x="265" y="132"/>
                    <a:pt x="265" y="136"/>
                    <a:pt x="268" y="132"/>
                  </a:cubicBezTo>
                  <a:cubicBezTo>
                    <a:pt x="272" y="129"/>
                    <a:pt x="269" y="131"/>
                    <a:pt x="274" y="131"/>
                  </a:cubicBezTo>
                  <a:cubicBezTo>
                    <a:pt x="280" y="131"/>
                    <a:pt x="280" y="132"/>
                    <a:pt x="283" y="131"/>
                  </a:cubicBezTo>
                  <a:cubicBezTo>
                    <a:pt x="284" y="129"/>
                    <a:pt x="286" y="132"/>
                    <a:pt x="287" y="131"/>
                  </a:cubicBezTo>
                  <a:cubicBezTo>
                    <a:pt x="289" y="128"/>
                    <a:pt x="292" y="129"/>
                    <a:pt x="295" y="125"/>
                  </a:cubicBezTo>
                  <a:cubicBezTo>
                    <a:pt x="300" y="120"/>
                    <a:pt x="301" y="120"/>
                    <a:pt x="306" y="117"/>
                  </a:cubicBezTo>
                  <a:cubicBezTo>
                    <a:pt x="309" y="115"/>
                    <a:pt x="303" y="112"/>
                    <a:pt x="303" y="109"/>
                  </a:cubicBezTo>
                  <a:cubicBezTo>
                    <a:pt x="303" y="104"/>
                    <a:pt x="303" y="101"/>
                    <a:pt x="306" y="101"/>
                  </a:cubicBezTo>
                  <a:cubicBezTo>
                    <a:pt x="310" y="100"/>
                    <a:pt x="313" y="108"/>
                    <a:pt x="321" y="104"/>
                  </a:cubicBezTo>
                  <a:cubicBezTo>
                    <a:pt x="327" y="101"/>
                    <a:pt x="325" y="97"/>
                    <a:pt x="330" y="97"/>
                  </a:cubicBezTo>
                  <a:cubicBezTo>
                    <a:pt x="333" y="98"/>
                    <a:pt x="336" y="97"/>
                    <a:pt x="339" y="94"/>
                  </a:cubicBezTo>
                  <a:cubicBezTo>
                    <a:pt x="342" y="92"/>
                    <a:pt x="339" y="92"/>
                    <a:pt x="342" y="87"/>
                  </a:cubicBezTo>
                  <a:cubicBezTo>
                    <a:pt x="345" y="84"/>
                    <a:pt x="350" y="86"/>
                    <a:pt x="353" y="83"/>
                  </a:cubicBezTo>
                  <a:cubicBezTo>
                    <a:pt x="357" y="81"/>
                    <a:pt x="359" y="84"/>
                    <a:pt x="360" y="83"/>
                  </a:cubicBezTo>
                  <a:cubicBezTo>
                    <a:pt x="362" y="81"/>
                    <a:pt x="366" y="84"/>
                    <a:pt x="370" y="83"/>
                  </a:cubicBezTo>
                  <a:cubicBezTo>
                    <a:pt x="371" y="81"/>
                    <a:pt x="368" y="76"/>
                    <a:pt x="365" y="73"/>
                  </a:cubicBezTo>
                  <a:cubicBezTo>
                    <a:pt x="362" y="70"/>
                    <a:pt x="360" y="67"/>
                    <a:pt x="354" y="67"/>
                  </a:cubicBezTo>
                  <a:cubicBezTo>
                    <a:pt x="348" y="67"/>
                    <a:pt x="351" y="73"/>
                    <a:pt x="348" y="70"/>
                  </a:cubicBezTo>
                  <a:cubicBezTo>
                    <a:pt x="345" y="69"/>
                    <a:pt x="341" y="69"/>
                    <a:pt x="339" y="70"/>
                  </a:cubicBezTo>
                  <a:cubicBezTo>
                    <a:pt x="338" y="72"/>
                    <a:pt x="333" y="67"/>
                    <a:pt x="336" y="66"/>
                  </a:cubicBezTo>
                  <a:cubicBezTo>
                    <a:pt x="339" y="63"/>
                    <a:pt x="333" y="67"/>
                    <a:pt x="344" y="46"/>
                  </a:cubicBezTo>
                  <a:cubicBezTo>
                    <a:pt x="351" y="50"/>
                    <a:pt x="354" y="50"/>
                    <a:pt x="360" y="44"/>
                  </a:cubicBezTo>
                  <a:cubicBezTo>
                    <a:pt x="366" y="38"/>
                    <a:pt x="365" y="33"/>
                    <a:pt x="373" y="24"/>
                  </a:cubicBezTo>
                  <a:cubicBezTo>
                    <a:pt x="379" y="16"/>
                    <a:pt x="376" y="13"/>
                    <a:pt x="371" y="13"/>
                  </a:cubicBezTo>
                  <a:cubicBezTo>
                    <a:pt x="366" y="13"/>
                    <a:pt x="373" y="3"/>
                    <a:pt x="388" y="2"/>
                  </a:cubicBezTo>
                  <a:cubicBezTo>
                    <a:pt x="401" y="0"/>
                    <a:pt x="406" y="5"/>
                    <a:pt x="411" y="5"/>
                  </a:cubicBezTo>
                  <a:cubicBezTo>
                    <a:pt x="415" y="5"/>
                    <a:pt x="424" y="18"/>
                    <a:pt x="427" y="33"/>
                  </a:cubicBezTo>
                  <a:cubicBezTo>
                    <a:pt x="429" y="50"/>
                    <a:pt x="432" y="49"/>
                    <a:pt x="441" y="50"/>
                  </a:cubicBezTo>
                  <a:cubicBezTo>
                    <a:pt x="450" y="52"/>
                    <a:pt x="447" y="56"/>
                    <a:pt x="452" y="56"/>
                  </a:cubicBezTo>
                  <a:cubicBezTo>
                    <a:pt x="456" y="58"/>
                    <a:pt x="452" y="61"/>
                    <a:pt x="455" y="63"/>
                  </a:cubicBezTo>
                  <a:cubicBezTo>
                    <a:pt x="458" y="64"/>
                    <a:pt x="452" y="66"/>
                    <a:pt x="456" y="69"/>
                  </a:cubicBezTo>
                  <a:cubicBezTo>
                    <a:pt x="461" y="73"/>
                    <a:pt x="467" y="72"/>
                    <a:pt x="471" y="67"/>
                  </a:cubicBezTo>
                  <a:cubicBezTo>
                    <a:pt x="476" y="64"/>
                    <a:pt x="476" y="69"/>
                    <a:pt x="481" y="64"/>
                  </a:cubicBezTo>
                  <a:cubicBezTo>
                    <a:pt x="485" y="59"/>
                    <a:pt x="490" y="67"/>
                    <a:pt x="485" y="73"/>
                  </a:cubicBezTo>
                  <a:cubicBezTo>
                    <a:pt x="481" y="81"/>
                    <a:pt x="478" y="104"/>
                    <a:pt x="471" y="101"/>
                  </a:cubicBezTo>
                  <a:cubicBezTo>
                    <a:pt x="465" y="98"/>
                    <a:pt x="464" y="97"/>
                    <a:pt x="462" y="100"/>
                  </a:cubicBezTo>
                  <a:cubicBezTo>
                    <a:pt x="461" y="104"/>
                    <a:pt x="455" y="100"/>
                    <a:pt x="458" y="106"/>
                  </a:cubicBezTo>
                  <a:cubicBezTo>
                    <a:pt x="459" y="112"/>
                    <a:pt x="461" y="119"/>
                    <a:pt x="458" y="123"/>
                  </a:cubicBezTo>
                  <a:cubicBezTo>
                    <a:pt x="456" y="129"/>
                    <a:pt x="455" y="123"/>
                    <a:pt x="453" y="129"/>
                  </a:cubicBezTo>
                  <a:cubicBezTo>
                    <a:pt x="453" y="131"/>
                    <a:pt x="453" y="131"/>
                    <a:pt x="453" y="131"/>
                  </a:cubicBezTo>
                  <a:close/>
                </a:path>
              </a:pathLst>
            </a:custGeom>
            <a:grpFill/>
            <a:ln w="6350" cmpd="sng">
              <a:solidFill>
                <a:schemeClr val="bg1"/>
              </a:solidFill>
              <a:round/>
              <a:headEnd/>
              <a:tailEnd/>
            </a:ln>
          </p:spPr>
          <p:txBody>
            <a:bodyPr/>
            <a:lstStyle/>
            <a:p>
              <a:endParaRPr lang="en-GB" dirty="0"/>
            </a:p>
          </p:txBody>
        </p:sp>
        <p:sp>
          <p:nvSpPr>
            <p:cNvPr id="299" name="Freeform 11"/>
            <p:cNvSpPr>
              <a:spLocks noEditPoints="1"/>
            </p:cNvSpPr>
            <p:nvPr/>
          </p:nvSpPr>
          <p:spPr bwMode="auto">
            <a:xfrm>
              <a:off x="5395112" y="5508429"/>
              <a:ext cx="273526" cy="382929"/>
            </a:xfrm>
            <a:custGeom>
              <a:avLst/>
              <a:gdLst/>
              <a:ahLst/>
              <a:cxnLst>
                <a:cxn ang="0">
                  <a:pos x="47" y="68"/>
                </a:cxn>
                <a:cxn ang="0">
                  <a:pos x="53" y="68"/>
                </a:cxn>
                <a:cxn ang="0">
                  <a:pos x="53" y="70"/>
                </a:cxn>
                <a:cxn ang="0">
                  <a:pos x="56" y="74"/>
                </a:cxn>
                <a:cxn ang="0">
                  <a:pos x="62" y="76"/>
                </a:cxn>
                <a:cxn ang="0">
                  <a:pos x="62" y="82"/>
                </a:cxn>
                <a:cxn ang="0">
                  <a:pos x="53" y="95"/>
                </a:cxn>
                <a:cxn ang="0">
                  <a:pos x="53" y="101"/>
                </a:cxn>
                <a:cxn ang="0">
                  <a:pos x="51" y="104"/>
                </a:cxn>
                <a:cxn ang="0">
                  <a:pos x="39" y="113"/>
                </a:cxn>
                <a:cxn ang="0">
                  <a:pos x="36" y="126"/>
                </a:cxn>
                <a:cxn ang="0">
                  <a:pos x="30" y="132"/>
                </a:cxn>
                <a:cxn ang="0">
                  <a:pos x="18" y="135"/>
                </a:cxn>
                <a:cxn ang="0">
                  <a:pos x="13" y="132"/>
                </a:cxn>
                <a:cxn ang="0">
                  <a:pos x="9" y="130"/>
                </a:cxn>
                <a:cxn ang="0">
                  <a:pos x="1" y="129"/>
                </a:cxn>
                <a:cxn ang="0">
                  <a:pos x="4" y="124"/>
                </a:cxn>
                <a:cxn ang="0">
                  <a:pos x="9" y="115"/>
                </a:cxn>
                <a:cxn ang="0">
                  <a:pos x="19" y="105"/>
                </a:cxn>
                <a:cxn ang="0">
                  <a:pos x="24" y="101"/>
                </a:cxn>
                <a:cxn ang="0">
                  <a:pos x="35" y="95"/>
                </a:cxn>
                <a:cxn ang="0">
                  <a:pos x="44" y="79"/>
                </a:cxn>
                <a:cxn ang="0">
                  <a:pos x="47" y="68"/>
                </a:cxn>
                <a:cxn ang="0">
                  <a:pos x="74" y="78"/>
                </a:cxn>
                <a:cxn ang="0">
                  <a:pos x="85" y="56"/>
                </a:cxn>
                <a:cxn ang="0">
                  <a:pos x="91" y="53"/>
                </a:cxn>
                <a:cxn ang="0">
                  <a:pos x="94" y="47"/>
                </a:cxn>
                <a:cxn ang="0">
                  <a:pos x="97" y="37"/>
                </a:cxn>
                <a:cxn ang="0">
                  <a:pos x="91" y="36"/>
                </a:cxn>
                <a:cxn ang="0">
                  <a:pos x="80" y="36"/>
                </a:cxn>
                <a:cxn ang="0">
                  <a:pos x="74" y="23"/>
                </a:cxn>
                <a:cxn ang="0">
                  <a:pos x="74" y="28"/>
                </a:cxn>
                <a:cxn ang="0">
                  <a:pos x="68" y="22"/>
                </a:cxn>
                <a:cxn ang="0">
                  <a:pos x="65" y="16"/>
                </a:cxn>
                <a:cxn ang="0">
                  <a:pos x="63" y="9"/>
                </a:cxn>
                <a:cxn ang="0">
                  <a:pos x="57" y="5"/>
                </a:cxn>
                <a:cxn ang="0">
                  <a:pos x="51" y="0"/>
                </a:cxn>
                <a:cxn ang="0">
                  <a:pos x="53" y="5"/>
                </a:cxn>
                <a:cxn ang="0">
                  <a:pos x="56" y="9"/>
                </a:cxn>
                <a:cxn ang="0">
                  <a:pos x="62" y="20"/>
                </a:cxn>
                <a:cxn ang="0">
                  <a:pos x="63" y="23"/>
                </a:cxn>
                <a:cxn ang="0">
                  <a:pos x="66" y="31"/>
                </a:cxn>
                <a:cxn ang="0">
                  <a:pos x="66" y="43"/>
                </a:cxn>
                <a:cxn ang="0">
                  <a:pos x="59" y="53"/>
                </a:cxn>
                <a:cxn ang="0">
                  <a:pos x="68" y="60"/>
                </a:cxn>
                <a:cxn ang="0">
                  <a:pos x="68" y="73"/>
                </a:cxn>
                <a:cxn ang="0">
                  <a:pos x="68" y="76"/>
                </a:cxn>
                <a:cxn ang="0">
                  <a:pos x="74" y="78"/>
                </a:cxn>
              </a:cxnLst>
              <a:rect l="0" t="0" r="r" b="b"/>
              <a:pathLst>
                <a:path w="98" h="137">
                  <a:moveTo>
                    <a:pt x="47" y="68"/>
                  </a:moveTo>
                  <a:cubicBezTo>
                    <a:pt x="51" y="64"/>
                    <a:pt x="54" y="67"/>
                    <a:pt x="53" y="68"/>
                  </a:cubicBezTo>
                  <a:cubicBezTo>
                    <a:pt x="50" y="68"/>
                    <a:pt x="51" y="70"/>
                    <a:pt x="53" y="70"/>
                  </a:cubicBezTo>
                  <a:cubicBezTo>
                    <a:pt x="54" y="70"/>
                    <a:pt x="51" y="79"/>
                    <a:pt x="56" y="74"/>
                  </a:cubicBezTo>
                  <a:cubicBezTo>
                    <a:pt x="62" y="70"/>
                    <a:pt x="65" y="71"/>
                    <a:pt x="62" y="76"/>
                  </a:cubicBezTo>
                  <a:cubicBezTo>
                    <a:pt x="60" y="79"/>
                    <a:pt x="66" y="78"/>
                    <a:pt x="62" y="82"/>
                  </a:cubicBezTo>
                  <a:cubicBezTo>
                    <a:pt x="57" y="88"/>
                    <a:pt x="56" y="95"/>
                    <a:pt x="53" y="95"/>
                  </a:cubicBezTo>
                  <a:cubicBezTo>
                    <a:pt x="51" y="95"/>
                    <a:pt x="50" y="101"/>
                    <a:pt x="53" y="101"/>
                  </a:cubicBezTo>
                  <a:cubicBezTo>
                    <a:pt x="56" y="102"/>
                    <a:pt x="54" y="105"/>
                    <a:pt x="51" y="104"/>
                  </a:cubicBezTo>
                  <a:cubicBezTo>
                    <a:pt x="50" y="104"/>
                    <a:pt x="39" y="105"/>
                    <a:pt x="39" y="113"/>
                  </a:cubicBezTo>
                  <a:cubicBezTo>
                    <a:pt x="39" y="120"/>
                    <a:pt x="33" y="123"/>
                    <a:pt x="36" y="126"/>
                  </a:cubicBezTo>
                  <a:cubicBezTo>
                    <a:pt x="38" y="129"/>
                    <a:pt x="33" y="126"/>
                    <a:pt x="30" y="132"/>
                  </a:cubicBezTo>
                  <a:cubicBezTo>
                    <a:pt x="25" y="137"/>
                    <a:pt x="22" y="137"/>
                    <a:pt x="18" y="135"/>
                  </a:cubicBezTo>
                  <a:cubicBezTo>
                    <a:pt x="13" y="135"/>
                    <a:pt x="16" y="132"/>
                    <a:pt x="13" y="132"/>
                  </a:cubicBezTo>
                  <a:cubicBezTo>
                    <a:pt x="10" y="133"/>
                    <a:pt x="12" y="129"/>
                    <a:pt x="9" y="130"/>
                  </a:cubicBezTo>
                  <a:cubicBezTo>
                    <a:pt x="6" y="133"/>
                    <a:pt x="3" y="132"/>
                    <a:pt x="1" y="129"/>
                  </a:cubicBezTo>
                  <a:cubicBezTo>
                    <a:pt x="0" y="126"/>
                    <a:pt x="6" y="127"/>
                    <a:pt x="4" y="124"/>
                  </a:cubicBezTo>
                  <a:cubicBezTo>
                    <a:pt x="3" y="121"/>
                    <a:pt x="6" y="118"/>
                    <a:pt x="9" y="115"/>
                  </a:cubicBezTo>
                  <a:cubicBezTo>
                    <a:pt x="13" y="112"/>
                    <a:pt x="15" y="105"/>
                    <a:pt x="19" y="105"/>
                  </a:cubicBezTo>
                  <a:cubicBezTo>
                    <a:pt x="22" y="105"/>
                    <a:pt x="22" y="102"/>
                    <a:pt x="24" y="101"/>
                  </a:cubicBezTo>
                  <a:cubicBezTo>
                    <a:pt x="27" y="101"/>
                    <a:pt x="30" y="96"/>
                    <a:pt x="35" y="95"/>
                  </a:cubicBezTo>
                  <a:cubicBezTo>
                    <a:pt x="38" y="92"/>
                    <a:pt x="39" y="81"/>
                    <a:pt x="44" y="79"/>
                  </a:cubicBezTo>
                  <a:cubicBezTo>
                    <a:pt x="48" y="78"/>
                    <a:pt x="44" y="71"/>
                    <a:pt x="47" y="68"/>
                  </a:cubicBezTo>
                  <a:close/>
                  <a:moveTo>
                    <a:pt x="74" y="78"/>
                  </a:moveTo>
                  <a:cubicBezTo>
                    <a:pt x="76" y="76"/>
                    <a:pt x="88" y="59"/>
                    <a:pt x="85" y="56"/>
                  </a:cubicBezTo>
                  <a:cubicBezTo>
                    <a:pt x="83" y="54"/>
                    <a:pt x="86" y="48"/>
                    <a:pt x="91" y="53"/>
                  </a:cubicBezTo>
                  <a:cubicBezTo>
                    <a:pt x="95" y="56"/>
                    <a:pt x="89" y="47"/>
                    <a:pt x="94" y="47"/>
                  </a:cubicBezTo>
                  <a:cubicBezTo>
                    <a:pt x="97" y="45"/>
                    <a:pt x="95" y="39"/>
                    <a:pt x="97" y="37"/>
                  </a:cubicBezTo>
                  <a:cubicBezTo>
                    <a:pt x="98" y="34"/>
                    <a:pt x="92" y="33"/>
                    <a:pt x="91" y="36"/>
                  </a:cubicBezTo>
                  <a:cubicBezTo>
                    <a:pt x="89" y="40"/>
                    <a:pt x="85" y="39"/>
                    <a:pt x="80" y="36"/>
                  </a:cubicBezTo>
                  <a:cubicBezTo>
                    <a:pt x="76" y="33"/>
                    <a:pt x="77" y="26"/>
                    <a:pt x="74" y="23"/>
                  </a:cubicBezTo>
                  <a:cubicBezTo>
                    <a:pt x="71" y="19"/>
                    <a:pt x="71" y="23"/>
                    <a:pt x="74" y="28"/>
                  </a:cubicBezTo>
                  <a:cubicBezTo>
                    <a:pt x="76" y="33"/>
                    <a:pt x="66" y="26"/>
                    <a:pt x="68" y="22"/>
                  </a:cubicBezTo>
                  <a:cubicBezTo>
                    <a:pt x="68" y="19"/>
                    <a:pt x="65" y="19"/>
                    <a:pt x="65" y="16"/>
                  </a:cubicBezTo>
                  <a:cubicBezTo>
                    <a:pt x="65" y="12"/>
                    <a:pt x="65" y="12"/>
                    <a:pt x="63" y="9"/>
                  </a:cubicBezTo>
                  <a:cubicBezTo>
                    <a:pt x="62" y="6"/>
                    <a:pt x="60" y="6"/>
                    <a:pt x="57" y="5"/>
                  </a:cubicBezTo>
                  <a:cubicBezTo>
                    <a:pt x="54" y="5"/>
                    <a:pt x="56" y="0"/>
                    <a:pt x="51" y="0"/>
                  </a:cubicBezTo>
                  <a:cubicBezTo>
                    <a:pt x="48" y="0"/>
                    <a:pt x="50" y="0"/>
                    <a:pt x="53" y="5"/>
                  </a:cubicBezTo>
                  <a:cubicBezTo>
                    <a:pt x="56" y="8"/>
                    <a:pt x="53" y="6"/>
                    <a:pt x="56" y="9"/>
                  </a:cubicBezTo>
                  <a:cubicBezTo>
                    <a:pt x="57" y="14"/>
                    <a:pt x="60" y="23"/>
                    <a:pt x="62" y="20"/>
                  </a:cubicBezTo>
                  <a:cubicBezTo>
                    <a:pt x="63" y="17"/>
                    <a:pt x="65" y="25"/>
                    <a:pt x="63" y="23"/>
                  </a:cubicBezTo>
                  <a:cubicBezTo>
                    <a:pt x="62" y="22"/>
                    <a:pt x="62" y="23"/>
                    <a:pt x="66" y="31"/>
                  </a:cubicBezTo>
                  <a:cubicBezTo>
                    <a:pt x="70" y="39"/>
                    <a:pt x="66" y="39"/>
                    <a:pt x="66" y="43"/>
                  </a:cubicBezTo>
                  <a:cubicBezTo>
                    <a:pt x="66" y="50"/>
                    <a:pt x="60" y="50"/>
                    <a:pt x="59" y="53"/>
                  </a:cubicBezTo>
                  <a:cubicBezTo>
                    <a:pt x="59" y="56"/>
                    <a:pt x="65" y="59"/>
                    <a:pt x="68" y="60"/>
                  </a:cubicBezTo>
                  <a:cubicBezTo>
                    <a:pt x="73" y="62"/>
                    <a:pt x="70" y="71"/>
                    <a:pt x="68" y="73"/>
                  </a:cubicBezTo>
                  <a:cubicBezTo>
                    <a:pt x="66" y="74"/>
                    <a:pt x="63" y="74"/>
                    <a:pt x="68" y="76"/>
                  </a:cubicBezTo>
                  <a:cubicBezTo>
                    <a:pt x="71" y="76"/>
                    <a:pt x="70" y="81"/>
                    <a:pt x="74" y="78"/>
                  </a:cubicBezTo>
                  <a:close/>
                </a:path>
              </a:pathLst>
            </a:custGeom>
            <a:grpFill/>
            <a:ln w="6350" cmpd="sng">
              <a:solidFill>
                <a:schemeClr val="bg1"/>
              </a:solidFill>
              <a:round/>
              <a:headEnd/>
              <a:tailEnd/>
            </a:ln>
          </p:spPr>
          <p:txBody>
            <a:bodyPr/>
            <a:lstStyle/>
            <a:p>
              <a:endParaRPr lang="en-GB" dirty="0"/>
            </a:p>
          </p:txBody>
        </p:sp>
        <p:sp>
          <p:nvSpPr>
            <p:cNvPr id="300" name="Freeform 13"/>
            <p:cNvSpPr>
              <a:spLocks/>
            </p:cNvSpPr>
            <p:nvPr/>
          </p:nvSpPr>
          <p:spPr bwMode="auto">
            <a:xfrm>
              <a:off x="2667053" y="4857738"/>
              <a:ext cx="166995" cy="397325"/>
            </a:xfrm>
            <a:custGeom>
              <a:avLst/>
              <a:gdLst/>
              <a:ahLst/>
              <a:cxnLst>
                <a:cxn ang="0">
                  <a:pos x="46" y="12"/>
                </a:cxn>
                <a:cxn ang="0">
                  <a:pos x="48" y="4"/>
                </a:cxn>
                <a:cxn ang="0">
                  <a:pos x="54" y="11"/>
                </a:cxn>
                <a:cxn ang="0">
                  <a:pos x="58" y="32"/>
                </a:cxn>
                <a:cxn ang="0">
                  <a:pos x="55" y="42"/>
                </a:cxn>
                <a:cxn ang="0">
                  <a:pos x="52" y="43"/>
                </a:cxn>
                <a:cxn ang="0">
                  <a:pos x="54" y="51"/>
                </a:cxn>
                <a:cxn ang="0">
                  <a:pos x="51" y="59"/>
                </a:cxn>
                <a:cxn ang="0">
                  <a:pos x="45" y="83"/>
                </a:cxn>
                <a:cxn ang="0">
                  <a:pos x="29" y="135"/>
                </a:cxn>
                <a:cxn ang="0">
                  <a:pos x="16" y="138"/>
                </a:cxn>
                <a:cxn ang="0">
                  <a:pos x="7" y="130"/>
                </a:cxn>
                <a:cxn ang="0">
                  <a:pos x="5" y="116"/>
                </a:cxn>
                <a:cxn ang="0">
                  <a:pos x="2" y="101"/>
                </a:cxn>
                <a:cxn ang="0">
                  <a:pos x="7" y="93"/>
                </a:cxn>
                <a:cxn ang="0">
                  <a:pos x="11" y="80"/>
                </a:cxn>
                <a:cxn ang="0">
                  <a:pos x="10" y="71"/>
                </a:cxn>
                <a:cxn ang="0">
                  <a:pos x="8" y="63"/>
                </a:cxn>
                <a:cxn ang="0">
                  <a:pos x="10" y="53"/>
                </a:cxn>
                <a:cxn ang="0">
                  <a:pos x="13" y="45"/>
                </a:cxn>
                <a:cxn ang="0">
                  <a:pos x="19" y="42"/>
                </a:cxn>
                <a:cxn ang="0">
                  <a:pos x="32" y="31"/>
                </a:cxn>
                <a:cxn ang="0">
                  <a:pos x="39" y="21"/>
                </a:cxn>
                <a:cxn ang="0">
                  <a:pos x="46" y="12"/>
                </a:cxn>
              </a:cxnLst>
              <a:rect l="0" t="0" r="r" b="b"/>
              <a:pathLst>
                <a:path w="60" h="142">
                  <a:moveTo>
                    <a:pt x="46" y="12"/>
                  </a:moveTo>
                  <a:cubicBezTo>
                    <a:pt x="46" y="6"/>
                    <a:pt x="46" y="8"/>
                    <a:pt x="48" y="4"/>
                  </a:cubicBezTo>
                  <a:cubicBezTo>
                    <a:pt x="51" y="0"/>
                    <a:pt x="51" y="9"/>
                    <a:pt x="54" y="11"/>
                  </a:cubicBezTo>
                  <a:cubicBezTo>
                    <a:pt x="57" y="12"/>
                    <a:pt x="57" y="29"/>
                    <a:pt x="58" y="32"/>
                  </a:cubicBezTo>
                  <a:cubicBezTo>
                    <a:pt x="60" y="37"/>
                    <a:pt x="57" y="45"/>
                    <a:pt x="55" y="42"/>
                  </a:cubicBezTo>
                  <a:cubicBezTo>
                    <a:pt x="52" y="34"/>
                    <a:pt x="51" y="39"/>
                    <a:pt x="52" y="43"/>
                  </a:cubicBezTo>
                  <a:cubicBezTo>
                    <a:pt x="55" y="46"/>
                    <a:pt x="52" y="46"/>
                    <a:pt x="54" y="51"/>
                  </a:cubicBezTo>
                  <a:cubicBezTo>
                    <a:pt x="54" y="54"/>
                    <a:pt x="49" y="51"/>
                    <a:pt x="51" y="59"/>
                  </a:cubicBezTo>
                  <a:cubicBezTo>
                    <a:pt x="52" y="66"/>
                    <a:pt x="49" y="68"/>
                    <a:pt x="45" y="83"/>
                  </a:cubicBezTo>
                  <a:cubicBezTo>
                    <a:pt x="40" y="105"/>
                    <a:pt x="34" y="135"/>
                    <a:pt x="29" y="135"/>
                  </a:cubicBezTo>
                  <a:cubicBezTo>
                    <a:pt x="26" y="135"/>
                    <a:pt x="19" y="142"/>
                    <a:pt x="16" y="138"/>
                  </a:cubicBezTo>
                  <a:cubicBezTo>
                    <a:pt x="13" y="135"/>
                    <a:pt x="10" y="138"/>
                    <a:pt x="7" y="130"/>
                  </a:cubicBezTo>
                  <a:cubicBezTo>
                    <a:pt x="2" y="121"/>
                    <a:pt x="7" y="119"/>
                    <a:pt x="5" y="116"/>
                  </a:cubicBezTo>
                  <a:cubicBezTo>
                    <a:pt x="2" y="111"/>
                    <a:pt x="0" y="110"/>
                    <a:pt x="2" y="101"/>
                  </a:cubicBezTo>
                  <a:cubicBezTo>
                    <a:pt x="3" y="93"/>
                    <a:pt x="5" y="99"/>
                    <a:pt x="7" y="93"/>
                  </a:cubicBezTo>
                  <a:cubicBezTo>
                    <a:pt x="8" y="88"/>
                    <a:pt x="13" y="87"/>
                    <a:pt x="11" y="80"/>
                  </a:cubicBezTo>
                  <a:cubicBezTo>
                    <a:pt x="10" y="74"/>
                    <a:pt x="8" y="74"/>
                    <a:pt x="10" y="71"/>
                  </a:cubicBezTo>
                  <a:cubicBezTo>
                    <a:pt x="10" y="68"/>
                    <a:pt x="7" y="68"/>
                    <a:pt x="8" y="63"/>
                  </a:cubicBezTo>
                  <a:cubicBezTo>
                    <a:pt x="10" y="57"/>
                    <a:pt x="5" y="60"/>
                    <a:pt x="10" y="53"/>
                  </a:cubicBezTo>
                  <a:cubicBezTo>
                    <a:pt x="13" y="45"/>
                    <a:pt x="8" y="43"/>
                    <a:pt x="13" y="45"/>
                  </a:cubicBezTo>
                  <a:cubicBezTo>
                    <a:pt x="17" y="45"/>
                    <a:pt x="14" y="42"/>
                    <a:pt x="19" y="42"/>
                  </a:cubicBezTo>
                  <a:cubicBezTo>
                    <a:pt x="29" y="40"/>
                    <a:pt x="26" y="37"/>
                    <a:pt x="32" y="31"/>
                  </a:cubicBezTo>
                  <a:cubicBezTo>
                    <a:pt x="39" y="25"/>
                    <a:pt x="40" y="25"/>
                    <a:pt x="39" y="21"/>
                  </a:cubicBezTo>
                  <a:cubicBezTo>
                    <a:pt x="36" y="17"/>
                    <a:pt x="45" y="23"/>
                    <a:pt x="46" y="12"/>
                  </a:cubicBezTo>
                </a:path>
              </a:pathLst>
            </a:custGeom>
            <a:grpFill/>
            <a:ln w="6350" cmpd="sng">
              <a:solidFill>
                <a:schemeClr val="bg1"/>
              </a:solidFill>
              <a:round/>
              <a:headEnd/>
              <a:tailEnd/>
            </a:ln>
          </p:spPr>
          <p:txBody>
            <a:bodyPr/>
            <a:lstStyle/>
            <a:p>
              <a:endParaRPr lang="en-GB" dirty="0"/>
            </a:p>
          </p:txBody>
        </p:sp>
        <p:sp>
          <p:nvSpPr>
            <p:cNvPr id="301" name="Freeform 41"/>
            <p:cNvSpPr>
              <a:spLocks/>
            </p:cNvSpPr>
            <p:nvPr/>
          </p:nvSpPr>
          <p:spPr bwMode="auto">
            <a:xfrm>
              <a:off x="3219863" y="3526124"/>
              <a:ext cx="653583" cy="807606"/>
            </a:xfrm>
            <a:custGeom>
              <a:avLst/>
              <a:gdLst/>
              <a:ahLst/>
              <a:cxnLst>
                <a:cxn ang="0">
                  <a:pos x="15" y="122"/>
                </a:cxn>
                <a:cxn ang="0">
                  <a:pos x="23" y="116"/>
                </a:cxn>
                <a:cxn ang="0">
                  <a:pos x="14" y="90"/>
                </a:cxn>
                <a:cxn ang="0">
                  <a:pos x="32" y="80"/>
                </a:cxn>
                <a:cxn ang="0">
                  <a:pos x="48" y="56"/>
                </a:cxn>
                <a:cxn ang="0">
                  <a:pos x="51" y="34"/>
                </a:cxn>
                <a:cxn ang="0">
                  <a:pos x="48" y="20"/>
                </a:cxn>
                <a:cxn ang="0">
                  <a:pos x="67" y="12"/>
                </a:cxn>
                <a:cxn ang="0">
                  <a:pos x="87" y="0"/>
                </a:cxn>
                <a:cxn ang="0">
                  <a:pos x="96" y="7"/>
                </a:cxn>
                <a:cxn ang="0">
                  <a:pos x="86" y="24"/>
                </a:cxn>
                <a:cxn ang="0">
                  <a:pos x="86" y="37"/>
                </a:cxn>
                <a:cxn ang="0">
                  <a:pos x="89" y="49"/>
                </a:cxn>
                <a:cxn ang="0">
                  <a:pos x="96" y="68"/>
                </a:cxn>
                <a:cxn ang="0">
                  <a:pos x="107" y="84"/>
                </a:cxn>
                <a:cxn ang="0">
                  <a:pos x="125" y="90"/>
                </a:cxn>
                <a:cxn ang="0">
                  <a:pos x="138" y="96"/>
                </a:cxn>
                <a:cxn ang="0">
                  <a:pos x="154" y="101"/>
                </a:cxn>
                <a:cxn ang="0">
                  <a:pos x="159" y="85"/>
                </a:cxn>
                <a:cxn ang="0">
                  <a:pos x="176" y="96"/>
                </a:cxn>
                <a:cxn ang="0">
                  <a:pos x="191" y="94"/>
                </a:cxn>
                <a:cxn ang="0">
                  <a:pos x="195" y="84"/>
                </a:cxn>
                <a:cxn ang="0">
                  <a:pos x="212" y="71"/>
                </a:cxn>
                <a:cxn ang="0">
                  <a:pos x="224" y="73"/>
                </a:cxn>
                <a:cxn ang="0">
                  <a:pos x="232" y="82"/>
                </a:cxn>
                <a:cxn ang="0">
                  <a:pos x="218" y="96"/>
                </a:cxn>
                <a:cxn ang="0">
                  <a:pos x="211" y="113"/>
                </a:cxn>
                <a:cxn ang="0">
                  <a:pos x="200" y="129"/>
                </a:cxn>
                <a:cxn ang="0">
                  <a:pos x="194" y="146"/>
                </a:cxn>
                <a:cxn ang="0">
                  <a:pos x="183" y="129"/>
                </a:cxn>
                <a:cxn ang="0">
                  <a:pos x="173" y="111"/>
                </a:cxn>
                <a:cxn ang="0">
                  <a:pos x="162" y="99"/>
                </a:cxn>
                <a:cxn ang="0">
                  <a:pos x="163" y="110"/>
                </a:cxn>
                <a:cxn ang="0">
                  <a:pos x="159" y="118"/>
                </a:cxn>
                <a:cxn ang="0">
                  <a:pos x="165" y="133"/>
                </a:cxn>
                <a:cxn ang="0">
                  <a:pos x="167" y="147"/>
                </a:cxn>
                <a:cxn ang="0">
                  <a:pos x="153" y="150"/>
                </a:cxn>
                <a:cxn ang="0">
                  <a:pos x="119" y="191"/>
                </a:cxn>
                <a:cxn ang="0">
                  <a:pos x="95" y="216"/>
                </a:cxn>
                <a:cxn ang="0">
                  <a:pos x="92" y="262"/>
                </a:cxn>
                <a:cxn ang="0">
                  <a:pos x="83" y="273"/>
                </a:cxn>
                <a:cxn ang="0">
                  <a:pos x="54" y="236"/>
                </a:cxn>
                <a:cxn ang="0">
                  <a:pos x="37" y="155"/>
                </a:cxn>
                <a:cxn ang="0">
                  <a:pos x="31" y="153"/>
                </a:cxn>
                <a:cxn ang="0">
                  <a:pos x="14" y="136"/>
                </a:cxn>
                <a:cxn ang="0">
                  <a:pos x="5" y="124"/>
                </a:cxn>
              </a:cxnLst>
              <a:rect l="0" t="0" r="r" b="b"/>
              <a:pathLst>
                <a:path w="234" h="289">
                  <a:moveTo>
                    <a:pt x="5" y="124"/>
                  </a:moveTo>
                  <a:cubicBezTo>
                    <a:pt x="5" y="121"/>
                    <a:pt x="8" y="122"/>
                    <a:pt x="9" y="122"/>
                  </a:cubicBezTo>
                  <a:cubicBezTo>
                    <a:pt x="14" y="121"/>
                    <a:pt x="14" y="125"/>
                    <a:pt x="15" y="122"/>
                  </a:cubicBezTo>
                  <a:cubicBezTo>
                    <a:pt x="17" y="121"/>
                    <a:pt x="19" y="119"/>
                    <a:pt x="20" y="122"/>
                  </a:cubicBezTo>
                  <a:cubicBezTo>
                    <a:pt x="20" y="124"/>
                    <a:pt x="25" y="121"/>
                    <a:pt x="23" y="121"/>
                  </a:cubicBezTo>
                  <a:cubicBezTo>
                    <a:pt x="22" y="119"/>
                    <a:pt x="25" y="118"/>
                    <a:pt x="23" y="116"/>
                  </a:cubicBezTo>
                  <a:cubicBezTo>
                    <a:pt x="17" y="108"/>
                    <a:pt x="23" y="108"/>
                    <a:pt x="19" y="107"/>
                  </a:cubicBezTo>
                  <a:cubicBezTo>
                    <a:pt x="12" y="107"/>
                    <a:pt x="20" y="99"/>
                    <a:pt x="14" y="97"/>
                  </a:cubicBezTo>
                  <a:cubicBezTo>
                    <a:pt x="8" y="97"/>
                    <a:pt x="11" y="93"/>
                    <a:pt x="14" y="90"/>
                  </a:cubicBezTo>
                  <a:cubicBezTo>
                    <a:pt x="17" y="87"/>
                    <a:pt x="17" y="80"/>
                    <a:pt x="20" y="85"/>
                  </a:cubicBezTo>
                  <a:cubicBezTo>
                    <a:pt x="22" y="88"/>
                    <a:pt x="23" y="85"/>
                    <a:pt x="29" y="85"/>
                  </a:cubicBezTo>
                  <a:cubicBezTo>
                    <a:pt x="32" y="85"/>
                    <a:pt x="29" y="82"/>
                    <a:pt x="32" y="80"/>
                  </a:cubicBezTo>
                  <a:cubicBezTo>
                    <a:pt x="34" y="79"/>
                    <a:pt x="32" y="76"/>
                    <a:pt x="37" y="74"/>
                  </a:cubicBezTo>
                  <a:cubicBezTo>
                    <a:pt x="41" y="73"/>
                    <a:pt x="38" y="65"/>
                    <a:pt x="44" y="62"/>
                  </a:cubicBezTo>
                  <a:cubicBezTo>
                    <a:pt x="51" y="60"/>
                    <a:pt x="44" y="62"/>
                    <a:pt x="48" y="56"/>
                  </a:cubicBezTo>
                  <a:cubicBezTo>
                    <a:pt x="55" y="45"/>
                    <a:pt x="46" y="45"/>
                    <a:pt x="54" y="41"/>
                  </a:cubicBezTo>
                  <a:cubicBezTo>
                    <a:pt x="60" y="38"/>
                    <a:pt x="58" y="38"/>
                    <a:pt x="54" y="37"/>
                  </a:cubicBezTo>
                  <a:cubicBezTo>
                    <a:pt x="51" y="37"/>
                    <a:pt x="55" y="32"/>
                    <a:pt x="51" y="34"/>
                  </a:cubicBezTo>
                  <a:cubicBezTo>
                    <a:pt x="49" y="34"/>
                    <a:pt x="51" y="32"/>
                    <a:pt x="48" y="31"/>
                  </a:cubicBezTo>
                  <a:cubicBezTo>
                    <a:pt x="44" y="28"/>
                    <a:pt x="51" y="28"/>
                    <a:pt x="48" y="24"/>
                  </a:cubicBezTo>
                  <a:cubicBezTo>
                    <a:pt x="43" y="21"/>
                    <a:pt x="54" y="21"/>
                    <a:pt x="48" y="20"/>
                  </a:cubicBezTo>
                  <a:cubicBezTo>
                    <a:pt x="43" y="20"/>
                    <a:pt x="49" y="20"/>
                    <a:pt x="46" y="17"/>
                  </a:cubicBezTo>
                  <a:cubicBezTo>
                    <a:pt x="43" y="15"/>
                    <a:pt x="48" y="10"/>
                    <a:pt x="57" y="15"/>
                  </a:cubicBezTo>
                  <a:cubicBezTo>
                    <a:pt x="63" y="17"/>
                    <a:pt x="64" y="12"/>
                    <a:pt x="67" y="12"/>
                  </a:cubicBezTo>
                  <a:cubicBezTo>
                    <a:pt x="72" y="14"/>
                    <a:pt x="69" y="9"/>
                    <a:pt x="76" y="4"/>
                  </a:cubicBezTo>
                  <a:cubicBezTo>
                    <a:pt x="78" y="4"/>
                    <a:pt x="78" y="4"/>
                    <a:pt x="78" y="4"/>
                  </a:cubicBezTo>
                  <a:cubicBezTo>
                    <a:pt x="83" y="3"/>
                    <a:pt x="81" y="1"/>
                    <a:pt x="87" y="0"/>
                  </a:cubicBezTo>
                  <a:cubicBezTo>
                    <a:pt x="93" y="0"/>
                    <a:pt x="92" y="4"/>
                    <a:pt x="93" y="4"/>
                  </a:cubicBezTo>
                  <a:cubicBezTo>
                    <a:pt x="95" y="3"/>
                    <a:pt x="95" y="7"/>
                    <a:pt x="96" y="4"/>
                  </a:cubicBezTo>
                  <a:cubicBezTo>
                    <a:pt x="96" y="3"/>
                    <a:pt x="99" y="4"/>
                    <a:pt x="96" y="7"/>
                  </a:cubicBezTo>
                  <a:cubicBezTo>
                    <a:pt x="95" y="10"/>
                    <a:pt x="98" y="10"/>
                    <a:pt x="95" y="14"/>
                  </a:cubicBezTo>
                  <a:cubicBezTo>
                    <a:pt x="89" y="18"/>
                    <a:pt x="93" y="20"/>
                    <a:pt x="89" y="20"/>
                  </a:cubicBezTo>
                  <a:cubicBezTo>
                    <a:pt x="83" y="21"/>
                    <a:pt x="87" y="23"/>
                    <a:pt x="86" y="24"/>
                  </a:cubicBezTo>
                  <a:cubicBezTo>
                    <a:pt x="84" y="29"/>
                    <a:pt x="90" y="29"/>
                    <a:pt x="90" y="31"/>
                  </a:cubicBezTo>
                  <a:cubicBezTo>
                    <a:pt x="89" y="32"/>
                    <a:pt x="93" y="35"/>
                    <a:pt x="89" y="37"/>
                  </a:cubicBezTo>
                  <a:cubicBezTo>
                    <a:pt x="87" y="37"/>
                    <a:pt x="87" y="40"/>
                    <a:pt x="86" y="37"/>
                  </a:cubicBezTo>
                  <a:cubicBezTo>
                    <a:pt x="84" y="35"/>
                    <a:pt x="81" y="35"/>
                    <a:pt x="83" y="38"/>
                  </a:cubicBezTo>
                  <a:cubicBezTo>
                    <a:pt x="84" y="40"/>
                    <a:pt x="86" y="43"/>
                    <a:pt x="84" y="48"/>
                  </a:cubicBezTo>
                  <a:cubicBezTo>
                    <a:pt x="84" y="52"/>
                    <a:pt x="87" y="46"/>
                    <a:pt x="89" y="49"/>
                  </a:cubicBezTo>
                  <a:cubicBezTo>
                    <a:pt x="92" y="56"/>
                    <a:pt x="92" y="51"/>
                    <a:pt x="95" y="54"/>
                  </a:cubicBezTo>
                  <a:cubicBezTo>
                    <a:pt x="98" y="57"/>
                    <a:pt x="102" y="59"/>
                    <a:pt x="102" y="60"/>
                  </a:cubicBezTo>
                  <a:cubicBezTo>
                    <a:pt x="95" y="65"/>
                    <a:pt x="99" y="66"/>
                    <a:pt x="96" y="68"/>
                  </a:cubicBezTo>
                  <a:cubicBezTo>
                    <a:pt x="95" y="71"/>
                    <a:pt x="98" y="71"/>
                    <a:pt x="96" y="73"/>
                  </a:cubicBezTo>
                  <a:cubicBezTo>
                    <a:pt x="93" y="74"/>
                    <a:pt x="98" y="79"/>
                    <a:pt x="99" y="77"/>
                  </a:cubicBezTo>
                  <a:cubicBezTo>
                    <a:pt x="99" y="74"/>
                    <a:pt x="104" y="80"/>
                    <a:pt x="107" y="84"/>
                  </a:cubicBezTo>
                  <a:cubicBezTo>
                    <a:pt x="112" y="87"/>
                    <a:pt x="108" y="82"/>
                    <a:pt x="113" y="87"/>
                  </a:cubicBezTo>
                  <a:cubicBezTo>
                    <a:pt x="116" y="90"/>
                    <a:pt x="115" y="85"/>
                    <a:pt x="116" y="88"/>
                  </a:cubicBezTo>
                  <a:cubicBezTo>
                    <a:pt x="118" y="91"/>
                    <a:pt x="122" y="88"/>
                    <a:pt x="125" y="90"/>
                  </a:cubicBezTo>
                  <a:cubicBezTo>
                    <a:pt x="127" y="91"/>
                    <a:pt x="125" y="88"/>
                    <a:pt x="130" y="90"/>
                  </a:cubicBezTo>
                  <a:cubicBezTo>
                    <a:pt x="134" y="93"/>
                    <a:pt x="130" y="94"/>
                    <a:pt x="133" y="94"/>
                  </a:cubicBezTo>
                  <a:cubicBezTo>
                    <a:pt x="138" y="96"/>
                    <a:pt x="134" y="97"/>
                    <a:pt x="138" y="96"/>
                  </a:cubicBezTo>
                  <a:cubicBezTo>
                    <a:pt x="141" y="94"/>
                    <a:pt x="139" y="99"/>
                    <a:pt x="142" y="97"/>
                  </a:cubicBezTo>
                  <a:cubicBezTo>
                    <a:pt x="145" y="96"/>
                    <a:pt x="147" y="102"/>
                    <a:pt x="150" y="99"/>
                  </a:cubicBezTo>
                  <a:cubicBezTo>
                    <a:pt x="153" y="97"/>
                    <a:pt x="150" y="102"/>
                    <a:pt x="154" y="101"/>
                  </a:cubicBezTo>
                  <a:cubicBezTo>
                    <a:pt x="159" y="99"/>
                    <a:pt x="157" y="102"/>
                    <a:pt x="159" y="99"/>
                  </a:cubicBezTo>
                  <a:cubicBezTo>
                    <a:pt x="160" y="94"/>
                    <a:pt x="157" y="94"/>
                    <a:pt x="159" y="90"/>
                  </a:cubicBezTo>
                  <a:cubicBezTo>
                    <a:pt x="160" y="85"/>
                    <a:pt x="160" y="87"/>
                    <a:pt x="159" y="85"/>
                  </a:cubicBezTo>
                  <a:cubicBezTo>
                    <a:pt x="170" y="79"/>
                    <a:pt x="163" y="87"/>
                    <a:pt x="165" y="91"/>
                  </a:cubicBezTo>
                  <a:cubicBezTo>
                    <a:pt x="162" y="93"/>
                    <a:pt x="167" y="96"/>
                    <a:pt x="168" y="96"/>
                  </a:cubicBezTo>
                  <a:cubicBezTo>
                    <a:pt x="171" y="94"/>
                    <a:pt x="171" y="99"/>
                    <a:pt x="176" y="96"/>
                  </a:cubicBezTo>
                  <a:cubicBezTo>
                    <a:pt x="180" y="94"/>
                    <a:pt x="179" y="99"/>
                    <a:pt x="183" y="96"/>
                  </a:cubicBezTo>
                  <a:cubicBezTo>
                    <a:pt x="188" y="94"/>
                    <a:pt x="186" y="97"/>
                    <a:pt x="188" y="96"/>
                  </a:cubicBezTo>
                  <a:cubicBezTo>
                    <a:pt x="189" y="94"/>
                    <a:pt x="191" y="97"/>
                    <a:pt x="191" y="94"/>
                  </a:cubicBezTo>
                  <a:cubicBezTo>
                    <a:pt x="189" y="91"/>
                    <a:pt x="192" y="88"/>
                    <a:pt x="189" y="90"/>
                  </a:cubicBezTo>
                  <a:cubicBezTo>
                    <a:pt x="186" y="90"/>
                    <a:pt x="186" y="87"/>
                    <a:pt x="186" y="87"/>
                  </a:cubicBezTo>
                  <a:cubicBezTo>
                    <a:pt x="192" y="87"/>
                    <a:pt x="195" y="85"/>
                    <a:pt x="195" y="84"/>
                  </a:cubicBezTo>
                  <a:cubicBezTo>
                    <a:pt x="195" y="80"/>
                    <a:pt x="199" y="82"/>
                    <a:pt x="199" y="79"/>
                  </a:cubicBezTo>
                  <a:cubicBezTo>
                    <a:pt x="200" y="76"/>
                    <a:pt x="203" y="77"/>
                    <a:pt x="206" y="74"/>
                  </a:cubicBezTo>
                  <a:cubicBezTo>
                    <a:pt x="209" y="71"/>
                    <a:pt x="211" y="69"/>
                    <a:pt x="212" y="71"/>
                  </a:cubicBezTo>
                  <a:cubicBezTo>
                    <a:pt x="215" y="73"/>
                    <a:pt x="217" y="73"/>
                    <a:pt x="218" y="71"/>
                  </a:cubicBezTo>
                  <a:cubicBezTo>
                    <a:pt x="218" y="69"/>
                    <a:pt x="223" y="68"/>
                    <a:pt x="223" y="69"/>
                  </a:cubicBezTo>
                  <a:cubicBezTo>
                    <a:pt x="224" y="73"/>
                    <a:pt x="226" y="69"/>
                    <a:pt x="224" y="73"/>
                  </a:cubicBezTo>
                  <a:cubicBezTo>
                    <a:pt x="221" y="76"/>
                    <a:pt x="226" y="71"/>
                    <a:pt x="226" y="74"/>
                  </a:cubicBezTo>
                  <a:cubicBezTo>
                    <a:pt x="227" y="79"/>
                    <a:pt x="220" y="80"/>
                    <a:pt x="226" y="80"/>
                  </a:cubicBezTo>
                  <a:cubicBezTo>
                    <a:pt x="231" y="79"/>
                    <a:pt x="231" y="80"/>
                    <a:pt x="232" y="82"/>
                  </a:cubicBezTo>
                  <a:cubicBezTo>
                    <a:pt x="234" y="87"/>
                    <a:pt x="227" y="87"/>
                    <a:pt x="229" y="90"/>
                  </a:cubicBezTo>
                  <a:cubicBezTo>
                    <a:pt x="232" y="94"/>
                    <a:pt x="231" y="94"/>
                    <a:pt x="229" y="91"/>
                  </a:cubicBezTo>
                  <a:cubicBezTo>
                    <a:pt x="226" y="88"/>
                    <a:pt x="221" y="93"/>
                    <a:pt x="218" y="96"/>
                  </a:cubicBezTo>
                  <a:cubicBezTo>
                    <a:pt x="215" y="99"/>
                    <a:pt x="215" y="96"/>
                    <a:pt x="215" y="99"/>
                  </a:cubicBezTo>
                  <a:cubicBezTo>
                    <a:pt x="214" y="102"/>
                    <a:pt x="217" y="101"/>
                    <a:pt x="215" y="105"/>
                  </a:cubicBezTo>
                  <a:cubicBezTo>
                    <a:pt x="212" y="111"/>
                    <a:pt x="209" y="111"/>
                    <a:pt x="211" y="113"/>
                  </a:cubicBezTo>
                  <a:cubicBezTo>
                    <a:pt x="214" y="116"/>
                    <a:pt x="209" y="116"/>
                    <a:pt x="208" y="122"/>
                  </a:cubicBezTo>
                  <a:cubicBezTo>
                    <a:pt x="206" y="130"/>
                    <a:pt x="206" y="125"/>
                    <a:pt x="203" y="125"/>
                  </a:cubicBezTo>
                  <a:cubicBezTo>
                    <a:pt x="200" y="124"/>
                    <a:pt x="200" y="121"/>
                    <a:pt x="200" y="129"/>
                  </a:cubicBezTo>
                  <a:cubicBezTo>
                    <a:pt x="202" y="141"/>
                    <a:pt x="199" y="130"/>
                    <a:pt x="199" y="138"/>
                  </a:cubicBezTo>
                  <a:cubicBezTo>
                    <a:pt x="199" y="141"/>
                    <a:pt x="200" y="139"/>
                    <a:pt x="199" y="144"/>
                  </a:cubicBezTo>
                  <a:cubicBezTo>
                    <a:pt x="195" y="149"/>
                    <a:pt x="197" y="141"/>
                    <a:pt x="194" y="146"/>
                  </a:cubicBezTo>
                  <a:cubicBezTo>
                    <a:pt x="194" y="136"/>
                    <a:pt x="191" y="136"/>
                    <a:pt x="192" y="130"/>
                  </a:cubicBezTo>
                  <a:cubicBezTo>
                    <a:pt x="192" y="127"/>
                    <a:pt x="189" y="127"/>
                    <a:pt x="189" y="130"/>
                  </a:cubicBezTo>
                  <a:cubicBezTo>
                    <a:pt x="188" y="138"/>
                    <a:pt x="185" y="136"/>
                    <a:pt x="183" y="129"/>
                  </a:cubicBezTo>
                  <a:cubicBezTo>
                    <a:pt x="182" y="122"/>
                    <a:pt x="191" y="124"/>
                    <a:pt x="191" y="118"/>
                  </a:cubicBezTo>
                  <a:cubicBezTo>
                    <a:pt x="191" y="113"/>
                    <a:pt x="195" y="118"/>
                    <a:pt x="194" y="115"/>
                  </a:cubicBezTo>
                  <a:cubicBezTo>
                    <a:pt x="191" y="111"/>
                    <a:pt x="173" y="115"/>
                    <a:pt x="173" y="111"/>
                  </a:cubicBezTo>
                  <a:cubicBezTo>
                    <a:pt x="173" y="107"/>
                    <a:pt x="173" y="101"/>
                    <a:pt x="171" y="104"/>
                  </a:cubicBezTo>
                  <a:cubicBezTo>
                    <a:pt x="170" y="108"/>
                    <a:pt x="168" y="101"/>
                    <a:pt x="167" y="101"/>
                  </a:cubicBezTo>
                  <a:cubicBezTo>
                    <a:pt x="162" y="104"/>
                    <a:pt x="163" y="99"/>
                    <a:pt x="162" y="99"/>
                  </a:cubicBezTo>
                  <a:cubicBezTo>
                    <a:pt x="160" y="97"/>
                    <a:pt x="160" y="99"/>
                    <a:pt x="162" y="101"/>
                  </a:cubicBezTo>
                  <a:cubicBezTo>
                    <a:pt x="163" y="101"/>
                    <a:pt x="156" y="105"/>
                    <a:pt x="159" y="107"/>
                  </a:cubicBezTo>
                  <a:cubicBezTo>
                    <a:pt x="162" y="107"/>
                    <a:pt x="162" y="110"/>
                    <a:pt x="163" y="110"/>
                  </a:cubicBezTo>
                  <a:cubicBezTo>
                    <a:pt x="165" y="110"/>
                    <a:pt x="165" y="110"/>
                    <a:pt x="165" y="111"/>
                  </a:cubicBezTo>
                  <a:cubicBezTo>
                    <a:pt x="168" y="115"/>
                    <a:pt x="160" y="110"/>
                    <a:pt x="162" y="113"/>
                  </a:cubicBezTo>
                  <a:cubicBezTo>
                    <a:pt x="162" y="118"/>
                    <a:pt x="159" y="113"/>
                    <a:pt x="159" y="118"/>
                  </a:cubicBezTo>
                  <a:cubicBezTo>
                    <a:pt x="157" y="122"/>
                    <a:pt x="163" y="119"/>
                    <a:pt x="163" y="124"/>
                  </a:cubicBezTo>
                  <a:cubicBezTo>
                    <a:pt x="165" y="129"/>
                    <a:pt x="160" y="127"/>
                    <a:pt x="163" y="129"/>
                  </a:cubicBezTo>
                  <a:cubicBezTo>
                    <a:pt x="165" y="132"/>
                    <a:pt x="162" y="133"/>
                    <a:pt x="165" y="133"/>
                  </a:cubicBezTo>
                  <a:cubicBezTo>
                    <a:pt x="167" y="133"/>
                    <a:pt x="165" y="133"/>
                    <a:pt x="165" y="139"/>
                  </a:cubicBezTo>
                  <a:cubicBezTo>
                    <a:pt x="167" y="143"/>
                    <a:pt x="167" y="144"/>
                    <a:pt x="167" y="146"/>
                  </a:cubicBezTo>
                  <a:cubicBezTo>
                    <a:pt x="165" y="146"/>
                    <a:pt x="165" y="146"/>
                    <a:pt x="167" y="147"/>
                  </a:cubicBezTo>
                  <a:cubicBezTo>
                    <a:pt x="168" y="150"/>
                    <a:pt x="167" y="150"/>
                    <a:pt x="165" y="149"/>
                  </a:cubicBezTo>
                  <a:cubicBezTo>
                    <a:pt x="162" y="149"/>
                    <a:pt x="160" y="152"/>
                    <a:pt x="160" y="147"/>
                  </a:cubicBezTo>
                  <a:cubicBezTo>
                    <a:pt x="159" y="143"/>
                    <a:pt x="159" y="147"/>
                    <a:pt x="153" y="150"/>
                  </a:cubicBezTo>
                  <a:cubicBezTo>
                    <a:pt x="145" y="153"/>
                    <a:pt x="154" y="155"/>
                    <a:pt x="148" y="163"/>
                  </a:cubicBezTo>
                  <a:cubicBezTo>
                    <a:pt x="142" y="171"/>
                    <a:pt x="144" y="166"/>
                    <a:pt x="139" y="169"/>
                  </a:cubicBezTo>
                  <a:cubicBezTo>
                    <a:pt x="131" y="174"/>
                    <a:pt x="130" y="181"/>
                    <a:pt x="119" y="191"/>
                  </a:cubicBezTo>
                  <a:cubicBezTo>
                    <a:pt x="108" y="200"/>
                    <a:pt x="116" y="195"/>
                    <a:pt x="112" y="202"/>
                  </a:cubicBezTo>
                  <a:cubicBezTo>
                    <a:pt x="107" y="206"/>
                    <a:pt x="105" y="199"/>
                    <a:pt x="104" y="205"/>
                  </a:cubicBezTo>
                  <a:cubicBezTo>
                    <a:pt x="102" y="211"/>
                    <a:pt x="92" y="203"/>
                    <a:pt x="95" y="216"/>
                  </a:cubicBezTo>
                  <a:cubicBezTo>
                    <a:pt x="98" y="223"/>
                    <a:pt x="95" y="222"/>
                    <a:pt x="96" y="225"/>
                  </a:cubicBezTo>
                  <a:cubicBezTo>
                    <a:pt x="98" y="236"/>
                    <a:pt x="96" y="237"/>
                    <a:pt x="93" y="244"/>
                  </a:cubicBezTo>
                  <a:cubicBezTo>
                    <a:pt x="90" y="254"/>
                    <a:pt x="96" y="262"/>
                    <a:pt x="92" y="262"/>
                  </a:cubicBezTo>
                  <a:cubicBezTo>
                    <a:pt x="86" y="262"/>
                    <a:pt x="90" y="262"/>
                    <a:pt x="87" y="267"/>
                  </a:cubicBezTo>
                  <a:cubicBezTo>
                    <a:pt x="84" y="272"/>
                    <a:pt x="90" y="272"/>
                    <a:pt x="90" y="273"/>
                  </a:cubicBezTo>
                  <a:cubicBezTo>
                    <a:pt x="90" y="273"/>
                    <a:pt x="89" y="272"/>
                    <a:pt x="83" y="273"/>
                  </a:cubicBezTo>
                  <a:cubicBezTo>
                    <a:pt x="78" y="275"/>
                    <a:pt x="83" y="278"/>
                    <a:pt x="76" y="282"/>
                  </a:cubicBezTo>
                  <a:cubicBezTo>
                    <a:pt x="72" y="289"/>
                    <a:pt x="66" y="276"/>
                    <a:pt x="63" y="261"/>
                  </a:cubicBezTo>
                  <a:cubicBezTo>
                    <a:pt x="60" y="245"/>
                    <a:pt x="54" y="245"/>
                    <a:pt x="54" y="236"/>
                  </a:cubicBezTo>
                  <a:cubicBezTo>
                    <a:pt x="52" y="227"/>
                    <a:pt x="46" y="211"/>
                    <a:pt x="43" y="206"/>
                  </a:cubicBezTo>
                  <a:cubicBezTo>
                    <a:pt x="41" y="203"/>
                    <a:pt x="40" y="194"/>
                    <a:pt x="37" y="177"/>
                  </a:cubicBezTo>
                  <a:cubicBezTo>
                    <a:pt x="34" y="160"/>
                    <a:pt x="40" y="161"/>
                    <a:pt x="37" y="155"/>
                  </a:cubicBezTo>
                  <a:cubicBezTo>
                    <a:pt x="34" y="149"/>
                    <a:pt x="37" y="150"/>
                    <a:pt x="35" y="147"/>
                  </a:cubicBezTo>
                  <a:cubicBezTo>
                    <a:pt x="34" y="144"/>
                    <a:pt x="38" y="141"/>
                    <a:pt x="34" y="143"/>
                  </a:cubicBezTo>
                  <a:cubicBezTo>
                    <a:pt x="31" y="144"/>
                    <a:pt x="35" y="150"/>
                    <a:pt x="31" y="153"/>
                  </a:cubicBezTo>
                  <a:cubicBezTo>
                    <a:pt x="22" y="161"/>
                    <a:pt x="20" y="160"/>
                    <a:pt x="11" y="149"/>
                  </a:cubicBezTo>
                  <a:cubicBezTo>
                    <a:pt x="2" y="136"/>
                    <a:pt x="6" y="143"/>
                    <a:pt x="12" y="141"/>
                  </a:cubicBezTo>
                  <a:cubicBezTo>
                    <a:pt x="20" y="139"/>
                    <a:pt x="19" y="133"/>
                    <a:pt x="14" y="136"/>
                  </a:cubicBezTo>
                  <a:cubicBezTo>
                    <a:pt x="11" y="139"/>
                    <a:pt x="5" y="135"/>
                    <a:pt x="3" y="132"/>
                  </a:cubicBezTo>
                  <a:cubicBezTo>
                    <a:pt x="2" y="129"/>
                    <a:pt x="0" y="130"/>
                    <a:pt x="0" y="129"/>
                  </a:cubicBezTo>
                  <a:cubicBezTo>
                    <a:pt x="0" y="124"/>
                    <a:pt x="6" y="127"/>
                    <a:pt x="5" y="124"/>
                  </a:cubicBezTo>
                </a:path>
              </a:pathLst>
            </a:custGeom>
            <a:grpFill/>
            <a:ln w="6350" cmpd="sng">
              <a:solidFill>
                <a:schemeClr val="bg1"/>
              </a:solidFill>
              <a:round/>
              <a:headEnd/>
              <a:tailEnd/>
            </a:ln>
          </p:spPr>
          <p:txBody>
            <a:bodyPr/>
            <a:lstStyle/>
            <a:p>
              <a:endParaRPr lang="en-GB" dirty="0"/>
            </a:p>
          </p:txBody>
        </p:sp>
        <p:sp>
          <p:nvSpPr>
            <p:cNvPr id="302" name="Freeform 42"/>
            <p:cNvSpPr>
              <a:spLocks/>
            </p:cNvSpPr>
            <p:nvPr/>
          </p:nvSpPr>
          <p:spPr bwMode="auto">
            <a:xfrm>
              <a:off x="3478993" y="3685918"/>
              <a:ext cx="190028" cy="125244"/>
            </a:xfrm>
            <a:custGeom>
              <a:avLst/>
              <a:gdLst/>
              <a:ahLst/>
              <a:cxnLst>
                <a:cxn ang="0">
                  <a:pos x="9" y="3"/>
                </a:cxn>
                <a:cxn ang="0">
                  <a:pos x="3" y="11"/>
                </a:cxn>
                <a:cxn ang="0">
                  <a:pos x="3" y="16"/>
                </a:cxn>
                <a:cxn ang="0">
                  <a:pos x="6" y="20"/>
                </a:cxn>
                <a:cxn ang="0">
                  <a:pos x="14" y="27"/>
                </a:cxn>
                <a:cxn ang="0">
                  <a:pos x="20" y="30"/>
                </a:cxn>
                <a:cxn ang="0">
                  <a:pos x="23" y="31"/>
                </a:cxn>
                <a:cxn ang="0">
                  <a:pos x="32" y="33"/>
                </a:cxn>
                <a:cxn ang="0">
                  <a:pos x="37" y="33"/>
                </a:cxn>
                <a:cxn ang="0">
                  <a:pos x="40" y="37"/>
                </a:cxn>
                <a:cxn ang="0">
                  <a:pos x="45" y="39"/>
                </a:cxn>
                <a:cxn ang="0">
                  <a:pos x="49" y="40"/>
                </a:cxn>
                <a:cxn ang="0">
                  <a:pos x="57" y="42"/>
                </a:cxn>
                <a:cxn ang="0">
                  <a:pos x="62" y="44"/>
                </a:cxn>
                <a:cxn ang="0">
                  <a:pos x="66" y="42"/>
                </a:cxn>
                <a:cxn ang="0">
                  <a:pos x="66" y="33"/>
                </a:cxn>
                <a:cxn ang="0">
                  <a:pos x="66" y="28"/>
                </a:cxn>
                <a:cxn ang="0">
                  <a:pos x="63" y="28"/>
                </a:cxn>
                <a:cxn ang="0">
                  <a:pos x="60" y="28"/>
                </a:cxn>
                <a:cxn ang="0">
                  <a:pos x="54" y="27"/>
                </a:cxn>
                <a:cxn ang="0">
                  <a:pos x="51" y="27"/>
                </a:cxn>
                <a:cxn ang="0">
                  <a:pos x="49" y="28"/>
                </a:cxn>
                <a:cxn ang="0">
                  <a:pos x="46" y="23"/>
                </a:cxn>
                <a:cxn ang="0">
                  <a:pos x="43" y="22"/>
                </a:cxn>
                <a:cxn ang="0">
                  <a:pos x="42" y="20"/>
                </a:cxn>
                <a:cxn ang="0">
                  <a:pos x="35" y="16"/>
                </a:cxn>
                <a:cxn ang="0">
                  <a:pos x="31" y="14"/>
                </a:cxn>
                <a:cxn ang="0">
                  <a:pos x="26" y="9"/>
                </a:cxn>
                <a:cxn ang="0">
                  <a:pos x="20" y="6"/>
                </a:cxn>
                <a:cxn ang="0">
                  <a:pos x="15" y="2"/>
                </a:cxn>
                <a:cxn ang="0">
                  <a:pos x="9" y="3"/>
                </a:cxn>
              </a:cxnLst>
              <a:rect l="0" t="0" r="r" b="b"/>
              <a:pathLst>
                <a:path w="68" h="45">
                  <a:moveTo>
                    <a:pt x="9" y="3"/>
                  </a:moveTo>
                  <a:cubicBezTo>
                    <a:pt x="2" y="8"/>
                    <a:pt x="6" y="9"/>
                    <a:pt x="3" y="11"/>
                  </a:cubicBezTo>
                  <a:cubicBezTo>
                    <a:pt x="2" y="14"/>
                    <a:pt x="5" y="14"/>
                    <a:pt x="3" y="16"/>
                  </a:cubicBezTo>
                  <a:cubicBezTo>
                    <a:pt x="0" y="17"/>
                    <a:pt x="5" y="22"/>
                    <a:pt x="6" y="20"/>
                  </a:cubicBezTo>
                  <a:cubicBezTo>
                    <a:pt x="6" y="17"/>
                    <a:pt x="11" y="23"/>
                    <a:pt x="14" y="27"/>
                  </a:cubicBezTo>
                  <a:cubicBezTo>
                    <a:pt x="19" y="30"/>
                    <a:pt x="15" y="25"/>
                    <a:pt x="20" y="30"/>
                  </a:cubicBezTo>
                  <a:cubicBezTo>
                    <a:pt x="23" y="33"/>
                    <a:pt x="22" y="28"/>
                    <a:pt x="23" y="31"/>
                  </a:cubicBezTo>
                  <a:cubicBezTo>
                    <a:pt x="25" y="34"/>
                    <a:pt x="29" y="31"/>
                    <a:pt x="32" y="33"/>
                  </a:cubicBezTo>
                  <a:cubicBezTo>
                    <a:pt x="34" y="34"/>
                    <a:pt x="32" y="31"/>
                    <a:pt x="37" y="33"/>
                  </a:cubicBezTo>
                  <a:cubicBezTo>
                    <a:pt x="42" y="36"/>
                    <a:pt x="37" y="37"/>
                    <a:pt x="40" y="37"/>
                  </a:cubicBezTo>
                  <a:cubicBezTo>
                    <a:pt x="45" y="39"/>
                    <a:pt x="42" y="40"/>
                    <a:pt x="45" y="39"/>
                  </a:cubicBezTo>
                  <a:cubicBezTo>
                    <a:pt x="48" y="37"/>
                    <a:pt x="46" y="42"/>
                    <a:pt x="49" y="40"/>
                  </a:cubicBezTo>
                  <a:cubicBezTo>
                    <a:pt x="52" y="39"/>
                    <a:pt x="54" y="45"/>
                    <a:pt x="57" y="42"/>
                  </a:cubicBezTo>
                  <a:cubicBezTo>
                    <a:pt x="60" y="40"/>
                    <a:pt x="57" y="45"/>
                    <a:pt x="62" y="44"/>
                  </a:cubicBezTo>
                  <a:cubicBezTo>
                    <a:pt x="66" y="42"/>
                    <a:pt x="65" y="45"/>
                    <a:pt x="66" y="42"/>
                  </a:cubicBezTo>
                  <a:cubicBezTo>
                    <a:pt x="68" y="37"/>
                    <a:pt x="65" y="37"/>
                    <a:pt x="66" y="33"/>
                  </a:cubicBezTo>
                  <a:cubicBezTo>
                    <a:pt x="68" y="28"/>
                    <a:pt x="68" y="30"/>
                    <a:pt x="66" y="28"/>
                  </a:cubicBezTo>
                  <a:cubicBezTo>
                    <a:pt x="66" y="28"/>
                    <a:pt x="65" y="28"/>
                    <a:pt x="63" y="28"/>
                  </a:cubicBezTo>
                  <a:cubicBezTo>
                    <a:pt x="63" y="30"/>
                    <a:pt x="63" y="28"/>
                    <a:pt x="60" y="28"/>
                  </a:cubicBezTo>
                  <a:cubicBezTo>
                    <a:pt x="58" y="30"/>
                    <a:pt x="55" y="23"/>
                    <a:pt x="54" y="27"/>
                  </a:cubicBezTo>
                  <a:cubicBezTo>
                    <a:pt x="54" y="28"/>
                    <a:pt x="52" y="28"/>
                    <a:pt x="51" y="27"/>
                  </a:cubicBezTo>
                  <a:cubicBezTo>
                    <a:pt x="49" y="23"/>
                    <a:pt x="51" y="28"/>
                    <a:pt x="49" y="28"/>
                  </a:cubicBezTo>
                  <a:cubicBezTo>
                    <a:pt x="48" y="28"/>
                    <a:pt x="48" y="23"/>
                    <a:pt x="46" y="23"/>
                  </a:cubicBezTo>
                  <a:cubicBezTo>
                    <a:pt x="43" y="23"/>
                    <a:pt x="42" y="25"/>
                    <a:pt x="43" y="22"/>
                  </a:cubicBezTo>
                  <a:cubicBezTo>
                    <a:pt x="43" y="20"/>
                    <a:pt x="43" y="20"/>
                    <a:pt x="42" y="20"/>
                  </a:cubicBezTo>
                  <a:cubicBezTo>
                    <a:pt x="40" y="22"/>
                    <a:pt x="35" y="19"/>
                    <a:pt x="35" y="16"/>
                  </a:cubicBezTo>
                  <a:cubicBezTo>
                    <a:pt x="35" y="12"/>
                    <a:pt x="34" y="14"/>
                    <a:pt x="31" y="14"/>
                  </a:cubicBezTo>
                  <a:cubicBezTo>
                    <a:pt x="29" y="16"/>
                    <a:pt x="28" y="9"/>
                    <a:pt x="26" y="9"/>
                  </a:cubicBezTo>
                  <a:cubicBezTo>
                    <a:pt x="23" y="9"/>
                    <a:pt x="23" y="6"/>
                    <a:pt x="20" y="6"/>
                  </a:cubicBezTo>
                  <a:cubicBezTo>
                    <a:pt x="17" y="5"/>
                    <a:pt x="22" y="3"/>
                    <a:pt x="15" y="2"/>
                  </a:cubicBezTo>
                  <a:cubicBezTo>
                    <a:pt x="11" y="0"/>
                    <a:pt x="12" y="9"/>
                    <a:pt x="9" y="3"/>
                  </a:cubicBezTo>
                </a:path>
              </a:pathLst>
            </a:custGeom>
            <a:grpFill/>
            <a:ln w="6350" cmpd="sng">
              <a:solidFill>
                <a:schemeClr val="bg1"/>
              </a:solidFill>
              <a:round/>
              <a:headEnd/>
              <a:tailEnd/>
            </a:ln>
          </p:spPr>
          <p:txBody>
            <a:bodyPr/>
            <a:lstStyle/>
            <a:p>
              <a:endParaRPr lang="en-GB" dirty="0"/>
            </a:p>
          </p:txBody>
        </p:sp>
        <p:sp>
          <p:nvSpPr>
            <p:cNvPr id="303" name="Freeform 43"/>
            <p:cNvSpPr>
              <a:spLocks/>
            </p:cNvSpPr>
            <p:nvPr/>
          </p:nvSpPr>
          <p:spPr bwMode="auto">
            <a:xfrm>
              <a:off x="3671900" y="3747820"/>
              <a:ext cx="83497" cy="54704"/>
            </a:xfrm>
            <a:custGeom>
              <a:avLst/>
              <a:gdLst/>
              <a:ahLst/>
              <a:cxnLst>
                <a:cxn ang="0">
                  <a:pos x="3" y="12"/>
                </a:cxn>
                <a:cxn ang="0">
                  <a:pos x="6" y="17"/>
                </a:cxn>
                <a:cxn ang="0">
                  <a:pos x="14" y="17"/>
                </a:cxn>
                <a:cxn ang="0">
                  <a:pos x="21" y="17"/>
                </a:cxn>
                <a:cxn ang="0">
                  <a:pos x="26" y="17"/>
                </a:cxn>
                <a:cxn ang="0">
                  <a:pos x="29" y="15"/>
                </a:cxn>
                <a:cxn ang="0">
                  <a:pos x="27" y="11"/>
                </a:cxn>
                <a:cxn ang="0">
                  <a:pos x="24" y="8"/>
                </a:cxn>
                <a:cxn ang="0">
                  <a:pos x="23" y="4"/>
                </a:cxn>
                <a:cxn ang="0">
                  <a:pos x="20" y="4"/>
                </a:cxn>
                <a:cxn ang="0">
                  <a:pos x="15" y="3"/>
                </a:cxn>
                <a:cxn ang="0">
                  <a:pos x="9" y="4"/>
                </a:cxn>
                <a:cxn ang="0">
                  <a:pos x="6" y="8"/>
                </a:cxn>
                <a:cxn ang="0">
                  <a:pos x="3" y="12"/>
                </a:cxn>
              </a:cxnLst>
              <a:rect l="0" t="0" r="r" b="b"/>
              <a:pathLst>
                <a:path w="30" h="20">
                  <a:moveTo>
                    <a:pt x="3" y="12"/>
                  </a:moveTo>
                  <a:cubicBezTo>
                    <a:pt x="0" y="14"/>
                    <a:pt x="5" y="17"/>
                    <a:pt x="6" y="17"/>
                  </a:cubicBezTo>
                  <a:cubicBezTo>
                    <a:pt x="9" y="15"/>
                    <a:pt x="9" y="20"/>
                    <a:pt x="14" y="17"/>
                  </a:cubicBezTo>
                  <a:cubicBezTo>
                    <a:pt x="18" y="15"/>
                    <a:pt x="17" y="20"/>
                    <a:pt x="21" y="17"/>
                  </a:cubicBezTo>
                  <a:cubicBezTo>
                    <a:pt x="26" y="15"/>
                    <a:pt x="24" y="19"/>
                    <a:pt x="26" y="17"/>
                  </a:cubicBezTo>
                  <a:cubicBezTo>
                    <a:pt x="27" y="15"/>
                    <a:pt x="29" y="19"/>
                    <a:pt x="29" y="15"/>
                  </a:cubicBezTo>
                  <a:cubicBezTo>
                    <a:pt x="27" y="12"/>
                    <a:pt x="30" y="9"/>
                    <a:pt x="27" y="11"/>
                  </a:cubicBezTo>
                  <a:cubicBezTo>
                    <a:pt x="24" y="11"/>
                    <a:pt x="24" y="8"/>
                    <a:pt x="24" y="8"/>
                  </a:cubicBezTo>
                  <a:cubicBezTo>
                    <a:pt x="26" y="4"/>
                    <a:pt x="24" y="4"/>
                    <a:pt x="23" y="4"/>
                  </a:cubicBezTo>
                  <a:cubicBezTo>
                    <a:pt x="21" y="3"/>
                    <a:pt x="21" y="6"/>
                    <a:pt x="20" y="4"/>
                  </a:cubicBezTo>
                  <a:cubicBezTo>
                    <a:pt x="18" y="3"/>
                    <a:pt x="14" y="4"/>
                    <a:pt x="15" y="3"/>
                  </a:cubicBezTo>
                  <a:cubicBezTo>
                    <a:pt x="17" y="1"/>
                    <a:pt x="11" y="0"/>
                    <a:pt x="9" y="4"/>
                  </a:cubicBezTo>
                  <a:cubicBezTo>
                    <a:pt x="8" y="8"/>
                    <a:pt x="6" y="4"/>
                    <a:pt x="6" y="8"/>
                  </a:cubicBezTo>
                  <a:cubicBezTo>
                    <a:pt x="5" y="11"/>
                    <a:pt x="5" y="9"/>
                    <a:pt x="3" y="12"/>
                  </a:cubicBezTo>
                </a:path>
              </a:pathLst>
            </a:custGeom>
            <a:grpFill/>
            <a:ln w="6350" cmpd="sng">
              <a:solidFill>
                <a:schemeClr val="bg1"/>
              </a:solidFill>
              <a:round/>
              <a:headEnd/>
              <a:tailEnd/>
            </a:ln>
          </p:spPr>
          <p:txBody>
            <a:bodyPr/>
            <a:lstStyle/>
            <a:p>
              <a:endParaRPr lang="en-GB" dirty="0"/>
            </a:p>
          </p:txBody>
        </p:sp>
        <p:sp>
          <p:nvSpPr>
            <p:cNvPr id="304" name="Freeform 44"/>
            <p:cNvSpPr>
              <a:spLocks/>
            </p:cNvSpPr>
            <p:nvPr/>
          </p:nvSpPr>
          <p:spPr bwMode="auto">
            <a:xfrm>
              <a:off x="3656064" y="3799645"/>
              <a:ext cx="107971" cy="177069"/>
            </a:xfrm>
            <a:custGeom>
              <a:avLst/>
              <a:gdLst/>
              <a:ahLst/>
              <a:cxnLst>
                <a:cxn ang="0">
                  <a:pos x="9" y="41"/>
                </a:cxn>
                <a:cxn ang="0">
                  <a:pos x="9" y="35"/>
                </a:cxn>
                <a:cxn ang="0">
                  <a:pos x="8" y="31"/>
                </a:cxn>
                <a:cxn ang="0">
                  <a:pos x="8" y="26"/>
                </a:cxn>
                <a:cxn ang="0">
                  <a:pos x="3" y="20"/>
                </a:cxn>
                <a:cxn ang="0">
                  <a:pos x="6" y="15"/>
                </a:cxn>
                <a:cxn ang="0">
                  <a:pos x="9" y="13"/>
                </a:cxn>
                <a:cxn ang="0">
                  <a:pos x="8" y="12"/>
                </a:cxn>
                <a:cxn ang="0">
                  <a:pos x="3" y="9"/>
                </a:cxn>
                <a:cxn ang="0">
                  <a:pos x="6" y="3"/>
                </a:cxn>
                <a:cxn ang="0">
                  <a:pos x="6" y="1"/>
                </a:cxn>
                <a:cxn ang="0">
                  <a:pos x="11" y="3"/>
                </a:cxn>
                <a:cxn ang="0">
                  <a:pos x="15" y="6"/>
                </a:cxn>
                <a:cxn ang="0">
                  <a:pos x="17" y="13"/>
                </a:cxn>
                <a:cxn ang="0">
                  <a:pos x="38" y="17"/>
                </a:cxn>
                <a:cxn ang="0">
                  <a:pos x="35" y="20"/>
                </a:cxn>
                <a:cxn ang="0">
                  <a:pos x="27" y="31"/>
                </a:cxn>
                <a:cxn ang="0">
                  <a:pos x="33" y="32"/>
                </a:cxn>
                <a:cxn ang="0">
                  <a:pos x="36" y="32"/>
                </a:cxn>
                <a:cxn ang="0">
                  <a:pos x="38" y="48"/>
                </a:cxn>
                <a:cxn ang="0">
                  <a:pos x="35" y="57"/>
                </a:cxn>
                <a:cxn ang="0">
                  <a:pos x="35" y="57"/>
                </a:cxn>
                <a:cxn ang="0">
                  <a:pos x="33" y="52"/>
                </a:cxn>
                <a:cxn ang="0">
                  <a:pos x="33" y="48"/>
                </a:cxn>
                <a:cxn ang="0">
                  <a:pos x="29" y="40"/>
                </a:cxn>
                <a:cxn ang="0">
                  <a:pos x="24" y="38"/>
                </a:cxn>
                <a:cxn ang="0">
                  <a:pos x="23" y="32"/>
                </a:cxn>
                <a:cxn ang="0">
                  <a:pos x="21" y="34"/>
                </a:cxn>
                <a:cxn ang="0">
                  <a:pos x="23" y="41"/>
                </a:cxn>
                <a:cxn ang="0">
                  <a:pos x="18" y="49"/>
                </a:cxn>
                <a:cxn ang="0">
                  <a:pos x="15" y="49"/>
                </a:cxn>
                <a:cxn ang="0">
                  <a:pos x="11" y="48"/>
                </a:cxn>
                <a:cxn ang="0">
                  <a:pos x="9" y="41"/>
                </a:cxn>
              </a:cxnLst>
              <a:rect l="0" t="0" r="r" b="b"/>
              <a:pathLst>
                <a:path w="39" h="63">
                  <a:moveTo>
                    <a:pt x="9" y="41"/>
                  </a:moveTo>
                  <a:cubicBezTo>
                    <a:pt x="9" y="35"/>
                    <a:pt x="11" y="35"/>
                    <a:pt x="9" y="35"/>
                  </a:cubicBezTo>
                  <a:cubicBezTo>
                    <a:pt x="6" y="35"/>
                    <a:pt x="9" y="34"/>
                    <a:pt x="8" y="31"/>
                  </a:cubicBezTo>
                  <a:cubicBezTo>
                    <a:pt x="5" y="29"/>
                    <a:pt x="9" y="31"/>
                    <a:pt x="8" y="26"/>
                  </a:cubicBezTo>
                  <a:cubicBezTo>
                    <a:pt x="8" y="21"/>
                    <a:pt x="2" y="24"/>
                    <a:pt x="3" y="20"/>
                  </a:cubicBezTo>
                  <a:cubicBezTo>
                    <a:pt x="3" y="15"/>
                    <a:pt x="6" y="20"/>
                    <a:pt x="6" y="15"/>
                  </a:cubicBezTo>
                  <a:cubicBezTo>
                    <a:pt x="5" y="12"/>
                    <a:pt x="12" y="17"/>
                    <a:pt x="9" y="13"/>
                  </a:cubicBezTo>
                  <a:cubicBezTo>
                    <a:pt x="9" y="12"/>
                    <a:pt x="9" y="12"/>
                    <a:pt x="8" y="12"/>
                  </a:cubicBezTo>
                  <a:cubicBezTo>
                    <a:pt x="6" y="12"/>
                    <a:pt x="6" y="9"/>
                    <a:pt x="3" y="9"/>
                  </a:cubicBezTo>
                  <a:cubicBezTo>
                    <a:pt x="0" y="7"/>
                    <a:pt x="8" y="3"/>
                    <a:pt x="6" y="3"/>
                  </a:cubicBezTo>
                  <a:cubicBezTo>
                    <a:pt x="5" y="1"/>
                    <a:pt x="5" y="0"/>
                    <a:pt x="6" y="1"/>
                  </a:cubicBezTo>
                  <a:cubicBezTo>
                    <a:pt x="8" y="1"/>
                    <a:pt x="6" y="6"/>
                    <a:pt x="11" y="3"/>
                  </a:cubicBezTo>
                  <a:cubicBezTo>
                    <a:pt x="12" y="3"/>
                    <a:pt x="14" y="10"/>
                    <a:pt x="15" y="6"/>
                  </a:cubicBezTo>
                  <a:cubicBezTo>
                    <a:pt x="17" y="3"/>
                    <a:pt x="17" y="9"/>
                    <a:pt x="17" y="13"/>
                  </a:cubicBezTo>
                  <a:cubicBezTo>
                    <a:pt x="17" y="17"/>
                    <a:pt x="35" y="13"/>
                    <a:pt x="38" y="17"/>
                  </a:cubicBezTo>
                  <a:cubicBezTo>
                    <a:pt x="39" y="20"/>
                    <a:pt x="35" y="15"/>
                    <a:pt x="35" y="20"/>
                  </a:cubicBezTo>
                  <a:cubicBezTo>
                    <a:pt x="35" y="26"/>
                    <a:pt x="26" y="24"/>
                    <a:pt x="27" y="31"/>
                  </a:cubicBezTo>
                  <a:cubicBezTo>
                    <a:pt x="29" y="38"/>
                    <a:pt x="32" y="40"/>
                    <a:pt x="33" y="32"/>
                  </a:cubicBezTo>
                  <a:cubicBezTo>
                    <a:pt x="33" y="29"/>
                    <a:pt x="36" y="29"/>
                    <a:pt x="36" y="32"/>
                  </a:cubicBezTo>
                  <a:cubicBezTo>
                    <a:pt x="35" y="38"/>
                    <a:pt x="38" y="38"/>
                    <a:pt x="38" y="48"/>
                  </a:cubicBezTo>
                  <a:cubicBezTo>
                    <a:pt x="39" y="63"/>
                    <a:pt x="35" y="46"/>
                    <a:pt x="35" y="57"/>
                  </a:cubicBezTo>
                  <a:cubicBezTo>
                    <a:pt x="36" y="60"/>
                    <a:pt x="35" y="59"/>
                    <a:pt x="35" y="57"/>
                  </a:cubicBezTo>
                  <a:cubicBezTo>
                    <a:pt x="33" y="55"/>
                    <a:pt x="33" y="54"/>
                    <a:pt x="33" y="52"/>
                  </a:cubicBezTo>
                  <a:cubicBezTo>
                    <a:pt x="35" y="51"/>
                    <a:pt x="33" y="51"/>
                    <a:pt x="33" y="48"/>
                  </a:cubicBezTo>
                  <a:cubicBezTo>
                    <a:pt x="30" y="41"/>
                    <a:pt x="30" y="38"/>
                    <a:pt x="29" y="40"/>
                  </a:cubicBezTo>
                  <a:cubicBezTo>
                    <a:pt x="26" y="43"/>
                    <a:pt x="24" y="41"/>
                    <a:pt x="24" y="38"/>
                  </a:cubicBezTo>
                  <a:cubicBezTo>
                    <a:pt x="23" y="35"/>
                    <a:pt x="23" y="31"/>
                    <a:pt x="23" y="32"/>
                  </a:cubicBezTo>
                  <a:cubicBezTo>
                    <a:pt x="21" y="34"/>
                    <a:pt x="21" y="32"/>
                    <a:pt x="21" y="34"/>
                  </a:cubicBezTo>
                  <a:cubicBezTo>
                    <a:pt x="23" y="37"/>
                    <a:pt x="21" y="38"/>
                    <a:pt x="23" y="41"/>
                  </a:cubicBezTo>
                  <a:cubicBezTo>
                    <a:pt x="23" y="45"/>
                    <a:pt x="20" y="51"/>
                    <a:pt x="18" y="49"/>
                  </a:cubicBezTo>
                  <a:cubicBezTo>
                    <a:pt x="17" y="46"/>
                    <a:pt x="15" y="52"/>
                    <a:pt x="15" y="49"/>
                  </a:cubicBezTo>
                  <a:cubicBezTo>
                    <a:pt x="14" y="48"/>
                    <a:pt x="12" y="52"/>
                    <a:pt x="11" y="48"/>
                  </a:cubicBezTo>
                  <a:cubicBezTo>
                    <a:pt x="11" y="46"/>
                    <a:pt x="11" y="45"/>
                    <a:pt x="9" y="41"/>
                  </a:cubicBezTo>
                </a:path>
              </a:pathLst>
            </a:custGeom>
            <a:grpFill/>
            <a:ln w="6350" cmpd="sng">
              <a:solidFill>
                <a:schemeClr val="bg1"/>
              </a:solidFill>
              <a:round/>
              <a:headEnd/>
              <a:tailEnd/>
            </a:ln>
          </p:spPr>
          <p:txBody>
            <a:bodyPr/>
            <a:lstStyle/>
            <a:p>
              <a:endParaRPr lang="en-GB" dirty="0"/>
            </a:p>
          </p:txBody>
        </p:sp>
        <p:sp>
          <p:nvSpPr>
            <p:cNvPr id="305" name="Freeform 45"/>
            <p:cNvSpPr>
              <a:spLocks/>
            </p:cNvSpPr>
            <p:nvPr/>
          </p:nvSpPr>
          <p:spPr bwMode="auto">
            <a:xfrm>
              <a:off x="3052868" y="3445507"/>
              <a:ext cx="318154" cy="285037"/>
            </a:xfrm>
            <a:custGeom>
              <a:avLst/>
              <a:gdLst/>
              <a:ahLst/>
              <a:cxnLst>
                <a:cxn ang="0">
                  <a:pos x="6" y="33"/>
                </a:cxn>
                <a:cxn ang="0">
                  <a:pos x="0" y="50"/>
                </a:cxn>
                <a:cxn ang="0">
                  <a:pos x="3" y="74"/>
                </a:cxn>
                <a:cxn ang="0">
                  <a:pos x="10" y="80"/>
                </a:cxn>
                <a:cxn ang="0">
                  <a:pos x="3" y="94"/>
                </a:cxn>
                <a:cxn ang="0">
                  <a:pos x="29" y="97"/>
                </a:cxn>
                <a:cxn ang="0">
                  <a:pos x="47" y="88"/>
                </a:cxn>
                <a:cxn ang="0">
                  <a:pos x="59" y="75"/>
                </a:cxn>
                <a:cxn ang="0">
                  <a:pos x="69" y="74"/>
                </a:cxn>
                <a:cxn ang="0">
                  <a:pos x="70" y="64"/>
                </a:cxn>
                <a:cxn ang="0">
                  <a:pos x="76" y="53"/>
                </a:cxn>
                <a:cxn ang="0">
                  <a:pos x="85" y="46"/>
                </a:cxn>
                <a:cxn ang="0">
                  <a:pos x="87" y="33"/>
                </a:cxn>
                <a:cxn ang="0">
                  <a:pos x="96" y="21"/>
                </a:cxn>
                <a:cxn ang="0">
                  <a:pos x="111" y="16"/>
                </a:cxn>
                <a:cxn ang="0">
                  <a:pos x="113" y="15"/>
                </a:cxn>
                <a:cxn ang="0">
                  <a:pos x="108" y="13"/>
                </a:cxn>
                <a:cxn ang="0">
                  <a:pos x="105" y="13"/>
                </a:cxn>
                <a:cxn ang="0">
                  <a:pos x="101" y="13"/>
                </a:cxn>
                <a:cxn ang="0">
                  <a:pos x="97" y="16"/>
                </a:cxn>
                <a:cxn ang="0">
                  <a:pos x="91" y="19"/>
                </a:cxn>
                <a:cxn ang="0">
                  <a:pos x="88" y="10"/>
                </a:cxn>
                <a:cxn ang="0">
                  <a:pos x="85" y="7"/>
                </a:cxn>
                <a:cxn ang="0">
                  <a:pos x="84" y="2"/>
                </a:cxn>
                <a:cxn ang="0">
                  <a:pos x="78" y="7"/>
                </a:cxn>
                <a:cxn ang="0">
                  <a:pos x="78" y="11"/>
                </a:cxn>
                <a:cxn ang="0">
                  <a:pos x="72" y="11"/>
                </a:cxn>
                <a:cxn ang="0">
                  <a:pos x="70" y="16"/>
                </a:cxn>
                <a:cxn ang="0">
                  <a:pos x="67" y="15"/>
                </a:cxn>
                <a:cxn ang="0">
                  <a:pos x="61" y="16"/>
                </a:cxn>
                <a:cxn ang="0">
                  <a:pos x="58" y="16"/>
                </a:cxn>
                <a:cxn ang="0">
                  <a:pos x="55" y="15"/>
                </a:cxn>
                <a:cxn ang="0">
                  <a:pos x="49" y="13"/>
                </a:cxn>
                <a:cxn ang="0">
                  <a:pos x="41" y="13"/>
                </a:cxn>
                <a:cxn ang="0">
                  <a:pos x="33" y="21"/>
                </a:cxn>
                <a:cxn ang="0">
                  <a:pos x="24" y="28"/>
                </a:cxn>
                <a:cxn ang="0">
                  <a:pos x="17" y="36"/>
                </a:cxn>
                <a:cxn ang="0">
                  <a:pos x="10" y="35"/>
                </a:cxn>
                <a:cxn ang="0">
                  <a:pos x="6" y="33"/>
                </a:cxn>
              </a:cxnLst>
              <a:rect l="0" t="0" r="r" b="b"/>
              <a:pathLst>
                <a:path w="114" h="102">
                  <a:moveTo>
                    <a:pt x="6" y="33"/>
                  </a:moveTo>
                  <a:cubicBezTo>
                    <a:pt x="4" y="47"/>
                    <a:pt x="0" y="43"/>
                    <a:pt x="0" y="50"/>
                  </a:cubicBezTo>
                  <a:cubicBezTo>
                    <a:pt x="1" y="58"/>
                    <a:pt x="3" y="66"/>
                    <a:pt x="3" y="74"/>
                  </a:cubicBezTo>
                  <a:cubicBezTo>
                    <a:pt x="1" y="81"/>
                    <a:pt x="10" y="74"/>
                    <a:pt x="10" y="80"/>
                  </a:cubicBezTo>
                  <a:cubicBezTo>
                    <a:pt x="12" y="86"/>
                    <a:pt x="3" y="89"/>
                    <a:pt x="3" y="94"/>
                  </a:cubicBezTo>
                  <a:cubicBezTo>
                    <a:pt x="7" y="92"/>
                    <a:pt x="14" y="102"/>
                    <a:pt x="29" y="97"/>
                  </a:cubicBezTo>
                  <a:cubicBezTo>
                    <a:pt x="46" y="94"/>
                    <a:pt x="47" y="94"/>
                    <a:pt x="47" y="88"/>
                  </a:cubicBezTo>
                  <a:cubicBezTo>
                    <a:pt x="46" y="80"/>
                    <a:pt x="55" y="78"/>
                    <a:pt x="59" y="75"/>
                  </a:cubicBezTo>
                  <a:cubicBezTo>
                    <a:pt x="64" y="70"/>
                    <a:pt x="67" y="77"/>
                    <a:pt x="69" y="74"/>
                  </a:cubicBezTo>
                  <a:cubicBezTo>
                    <a:pt x="70" y="72"/>
                    <a:pt x="69" y="70"/>
                    <a:pt x="70" y="64"/>
                  </a:cubicBezTo>
                  <a:cubicBezTo>
                    <a:pt x="73" y="56"/>
                    <a:pt x="81" y="61"/>
                    <a:pt x="76" y="53"/>
                  </a:cubicBezTo>
                  <a:cubicBezTo>
                    <a:pt x="70" y="44"/>
                    <a:pt x="85" y="55"/>
                    <a:pt x="85" y="46"/>
                  </a:cubicBezTo>
                  <a:cubicBezTo>
                    <a:pt x="85" y="41"/>
                    <a:pt x="90" y="39"/>
                    <a:pt x="87" y="33"/>
                  </a:cubicBezTo>
                  <a:cubicBezTo>
                    <a:pt x="84" y="27"/>
                    <a:pt x="85" y="24"/>
                    <a:pt x="96" y="21"/>
                  </a:cubicBezTo>
                  <a:cubicBezTo>
                    <a:pt x="105" y="16"/>
                    <a:pt x="108" y="22"/>
                    <a:pt x="111" y="16"/>
                  </a:cubicBezTo>
                  <a:cubicBezTo>
                    <a:pt x="110" y="16"/>
                    <a:pt x="110" y="15"/>
                    <a:pt x="113" y="15"/>
                  </a:cubicBezTo>
                  <a:cubicBezTo>
                    <a:pt x="114" y="13"/>
                    <a:pt x="111" y="11"/>
                    <a:pt x="108" y="13"/>
                  </a:cubicBezTo>
                  <a:cubicBezTo>
                    <a:pt x="105" y="16"/>
                    <a:pt x="104" y="16"/>
                    <a:pt x="105" y="13"/>
                  </a:cubicBezTo>
                  <a:cubicBezTo>
                    <a:pt x="107" y="11"/>
                    <a:pt x="102" y="11"/>
                    <a:pt x="101" y="13"/>
                  </a:cubicBezTo>
                  <a:cubicBezTo>
                    <a:pt x="99" y="15"/>
                    <a:pt x="97" y="15"/>
                    <a:pt x="97" y="16"/>
                  </a:cubicBezTo>
                  <a:cubicBezTo>
                    <a:pt x="97" y="18"/>
                    <a:pt x="94" y="18"/>
                    <a:pt x="91" y="19"/>
                  </a:cubicBezTo>
                  <a:cubicBezTo>
                    <a:pt x="88" y="22"/>
                    <a:pt x="87" y="19"/>
                    <a:pt x="88" y="10"/>
                  </a:cubicBezTo>
                  <a:cubicBezTo>
                    <a:pt x="88" y="4"/>
                    <a:pt x="87" y="8"/>
                    <a:pt x="85" y="7"/>
                  </a:cubicBezTo>
                  <a:cubicBezTo>
                    <a:pt x="85" y="5"/>
                    <a:pt x="88" y="4"/>
                    <a:pt x="84" y="2"/>
                  </a:cubicBezTo>
                  <a:cubicBezTo>
                    <a:pt x="79" y="0"/>
                    <a:pt x="81" y="5"/>
                    <a:pt x="78" y="7"/>
                  </a:cubicBezTo>
                  <a:cubicBezTo>
                    <a:pt x="76" y="8"/>
                    <a:pt x="79" y="10"/>
                    <a:pt x="78" y="11"/>
                  </a:cubicBezTo>
                  <a:cubicBezTo>
                    <a:pt x="76" y="13"/>
                    <a:pt x="75" y="10"/>
                    <a:pt x="72" y="11"/>
                  </a:cubicBezTo>
                  <a:cubicBezTo>
                    <a:pt x="70" y="13"/>
                    <a:pt x="72" y="16"/>
                    <a:pt x="70" y="16"/>
                  </a:cubicBezTo>
                  <a:cubicBezTo>
                    <a:pt x="70" y="16"/>
                    <a:pt x="69" y="13"/>
                    <a:pt x="67" y="15"/>
                  </a:cubicBezTo>
                  <a:cubicBezTo>
                    <a:pt x="64" y="15"/>
                    <a:pt x="62" y="15"/>
                    <a:pt x="61" y="16"/>
                  </a:cubicBezTo>
                  <a:cubicBezTo>
                    <a:pt x="61" y="19"/>
                    <a:pt x="59" y="19"/>
                    <a:pt x="58" y="16"/>
                  </a:cubicBezTo>
                  <a:cubicBezTo>
                    <a:pt x="56" y="15"/>
                    <a:pt x="56" y="15"/>
                    <a:pt x="55" y="15"/>
                  </a:cubicBezTo>
                  <a:cubicBezTo>
                    <a:pt x="53" y="16"/>
                    <a:pt x="53" y="11"/>
                    <a:pt x="49" y="13"/>
                  </a:cubicBezTo>
                  <a:cubicBezTo>
                    <a:pt x="44" y="15"/>
                    <a:pt x="43" y="10"/>
                    <a:pt x="41" y="13"/>
                  </a:cubicBezTo>
                  <a:cubicBezTo>
                    <a:pt x="38" y="16"/>
                    <a:pt x="35" y="13"/>
                    <a:pt x="33" y="21"/>
                  </a:cubicBezTo>
                  <a:cubicBezTo>
                    <a:pt x="32" y="28"/>
                    <a:pt x="27" y="27"/>
                    <a:pt x="24" y="28"/>
                  </a:cubicBezTo>
                  <a:cubicBezTo>
                    <a:pt x="21" y="30"/>
                    <a:pt x="21" y="35"/>
                    <a:pt x="17" y="36"/>
                  </a:cubicBezTo>
                  <a:cubicBezTo>
                    <a:pt x="12" y="38"/>
                    <a:pt x="15" y="33"/>
                    <a:pt x="10" y="35"/>
                  </a:cubicBezTo>
                  <a:cubicBezTo>
                    <a:pt x="7" y="35"/>
                    <a:pt x="9" y="33"/>
                    <a:pt x="6" y="33"/>
                  </a:cubicBezTo>
                </a:path>
              </a:pathLst>
            </a:custGeom>
            <a:grpFill/>
            <a:ln w="6350" cmpd="sng">
              <a:solidFill>
                <a:schemeClr val="bg1"/>
              </a:solidFill>
              <a:round/>
              <a:headEnd/>
              <a:tailEnd/>
            </a:ln>
          </p:spPr>
          <p:txBody>
            <a:bodyPr/>
            <a:lstStyle/>
            <a:p>
              <a:endParaRPr lang="en-GB" dirty="0"/>
            </a:p>
          </p:txBody>
        </p:sp>
        <p:sp>
          <p:nvSpPr>
            <p:cNvPr id="306" name="Freeform 46"/>
            <p:cNvSpPr>
              <a:spLocks/>
            </p:cNvSpPr>
            <p:nvPr/>
          </p:nvSpPr>
          <p:spPr bwMode="auto">
            <a:xfrm>
              <a:off x="3060066" y="3490134"/>
              <a:ext cx="374298" cy="395885"/>
            </a:xfrm>
            <a:custGeom>
              <a:avLst/>
              <a:gdLst/>
              <a:ahLst/>
              <a:cxnLst>
                <a:cxn ang="0">
                  <a:pos x="108" y="0"/>
                </a:cxn>
                <a:cxn ang="0">
                  <a:pos x="116" y="3"/>
                </a:cxn>
                <a:cxn ang="0">
                  <a:pos x="120" y="6"/>
                </a:cxn>
                <a:cxn ang="0">
                  <a:pos x="120" y="12"/>
                </a:cxn>
                <a:cxn ang="0">
                  <a:pos x="125" y="14"/>
                </a:cxn>
                <a:cxn ang="0">
                  <a:pos x="134" y="17"/>
                </a:cxn>
                <a:cxn ang="0">
                  <a:pos x="125" y="25"/>
                </a:cxn>
                <a:cxn ang="0">
                  <a:pos x="114" y="28"/>
                </a:cxn>
                <a:cxn ang="0">
                  <a:pos x="103" y="30"/>
                </a:cxn>
                <a:cxn ang="0">
                  <a:pos x="105" y="33"/>
                </a:cxn>
                <a:cxn ang="0">
                  <a:pos x="105" y="37"/>
                </a:cxn>
                <a:cxn ang="0">
                  <a:pos x="105" y="44"/>
                </a:cxn>
                <a:cxn ang="0">
                  <a:pos x="108" y="47"/>
                </a:cxn>
                <a:cxn ang="0">
                  <a:pos x="111" y="50"/>
                </a:cxn>
                <a:cxn ang="0">
                  <a:pos x="111" y="54"/>
                </a:cxn>
                <a:cxn ang="0">
                  <a:pos x="105" y="69"/>
                </a:cxn>
                <a:cxn ang="0">
                  <a:pos x="102" y="75"/>
                </a:cxn>
                <a:cxn ang="0">
                  <a:pos x="94" y="87"/>
                </a:cxn>
                <a:cxn ang="0">
                  <a:pos x="90" y="93"/>
                </a:cxn>
                <a:cxn ang="0">
                  <a:pos x="86" y="98"/>
                </a:cxn>
                <a:cxn ang="0">
                  <a:pos x="77" y="98"/>
                </a:cxn>
                <a:cxn ang="0">
                  <a:pos x="71" y="103"/>
                </a:cxn>
                <a:cxn ang="0">
                  <a:pos x="71" y="110"/>
                </a:cxn>
                <a:cxn ang="0">
                  <a:pos x="76" y="120"/>
                </a:cxn>
                <a:cxn ang="0">
                  <a:pos x="81" y="129"/>
                </a:cxn>
                <a:cxn ang="0">
                  <a:pos x="81" y="134"/>
                </a:cxn>
                <a:cxn ang="0">
                  <a:pos x="77" y="135"/>
                </a:cxn>
                <a:cxn ang="0">
                  <a:pos x="73" y="135"/>
                </a:cxn>
                <a:cxn ang="0">
                  <a:pos x="67" y="135"/>
                </a:cxn>
                <a:cxn ang="0">
                  <a:pos x="62" y="137"/>
                </a:cxn>
                <a:cxn ang="0">
                  <a:pos x="58" y="142"/>
                </a:cxn>
                <a:cxn ang="0">
                  <a:pos x="53" y="140"/>
                </a:cxn>
                <a:cxn ang="0">
                  <a:pos x="52" y="137"/>
                </a:cxn>
                <a:cxn ang="0">
                  <a:pos x="50" y="134"/>
                </a:cxn>
                <a:cxn ang="0">
                  <a:pos x="48" y="129"/>
                </a:cxn>
                <a:cxn ang="0">
                  <a:pos x="45" y="124"/>
                </a:cxn>
                <a:cxn ang="0">
                  <a:pos x="30" y="124"/>
                </a:cxn>
                <a:cxn ang="0">
                  <a:pos x="24" y="124"/>
                </a:cxn>
                <a:cxn ang="0">
                  <a:pos x="18" y="126"/>
                </a:cxn>
                <a:cxn ang="0">
                  <a:pos x="12" y="126"/>
                </a:cxn>
                <a:cxn ang="0">
                  <a:pos x="6" y="126"/>
                </a:cxn>
                <a:cxn ang="0">
                  <a:pos x="7" y="117"/>
                </a:cxn>
                <a:cxn ang="0">
                  <a:pos x="12" y="112"/>
                </a:cxn>
                <a:cxn ang="0">
                  <a:pos x="18" y="110"/>
                </a:cxn>
                <a:cxn ang="0">
                  <a:pos x="20" y="104"/>
                </a:cxn>
                <a:cxn ang="0">
                  <a:pos x="15" y="103"/>
                </a:cxn>
                <a:cxn ang="0">
                  <a:pos x="15" y="95"/>
                </a:cxn>
                <a:cxn ang="0">
                  <a:pos x="13" y="93"/>
                </a:cxn>
                <a:cxn ang="0">
                  <a:pos x="6" y="87"/>
                </a:cxn>
                <a:cxn ang="0">
                  <a:pos x="0" y="78"/>
                </a:cxn>
                <a:cxn ang="0">
                  <a:pos x="26" y="81"/>
                </a:cxn>
                <a:cxn ang="0">
                  <a:pos x="44" y="72"/>
                </a:cxn>
                <a:cxn ang="0">
                  <a:pos x="56" y="59"/>
                </a:cxn>
                <a:cxn ang="0">
                  <a:pos x="65" y="58"/>
                </a:cxn>
                <a:cxn ang="0">
                  <a:pos x="67" y="48"/>
                </a:cxn>
                <a:cxn ang="0">
                  <a:pos x="73" y="37"/>
                </a:cxn>
                <a:cxn ang="0">
                  <a:pos x="82" y="30"/>
                </a:cxn>
                <a:cxn ang="0">
                  <a:pos x="83" y="17"/>
                </a:cxn>
                <a:cxn ang="0">
                  <a:pos x="93" y="5"/>
                </a:cxn>
                <a:cxn ang="0">
                  <a:pos x="108" y="0"/>
                </a:cxn>
              </a:cxnLst>
              <a:rect l="0" t="0" r="r" b="b"/>
              <a:pathLst>
                <a:path w="134" h="142">
                  <a:moveTo>
                    <a:pt x="108" y="0"/>
                  </a:moveTo>
                  <a:cubicBezTo>
                    <a:pt x="111" y="3"/>
                    <a:pt x="114" y="0"/>
                    <a:pt x="116" y="3"/>
                  </a:cubicBezTo>
                  <a:cubicBezTo>
                    <a:pt x="116" y="6"/>
                    <a:pt x="117" y="2"/>
                    <a:pt x="120" y="6"/>
                  </a:cubicBezTo>
                  <a:cubicBezTo>
                    <a:pt x="122" y="11"/>
                    <a:pt x="119" y="9"/>
                    <a:pt x="120" y="12"/>
                  </a:cubicBezTo>
                  <a:cubicBezTo>
                    <a:pt x="123" y="16"/>
                    <a:pt x="125" y="12"/>
                    <a:pt x="125" y="14"/>
                  </a:cubicBezTo>
                  <a:cubicBezTo>
                    <a:pt x="126" y="16"/>
                    <a:pt x="131" y="17"/>
                    <a:pt x="134" y="17"/>
                  </a:cubicBezTo>
                  <a:cubicBezTo>
                    <a:pt x="126" y="22"/>
                    <a:pt x="129" y="27"/>
                    <a:pt x="125" y="25"/>
                  </a:cubicBezTo>
                  <a:cubicBezTo>
                    <a:pt x="122" y="25"/>
                    <a:pt x="120" y="30"/>
                    <a:pt x="114" y="28"/>
                  </a:cubicBezTo>
                  <a:cubicBezTo>
                    <a:pt x="105" y="23"/>
                    <a:pt x="100" y="28"/>
                    <a:pt x="103" y="30"/>
                  </a:cubicBezTo>
                  <a:cubicBezTo>
                    <a:pt x="106" y="33"/>
                    <a:pt x="100" y="33"/>
                    <a:pt x="105" y="33"/>
                  </a:cubicBezTo>
                  <a:cubicBezTo>
                    <a:pt x="111" y="34"/>
                    <a:pt x="100" y="34"/>
                    <a:pt x="105" y="37"/>
                  </a:cubicBezTo>
                  <a:cubicBezTo>
                    <a:pt x="108" y="40"/>
                    <a:pt x="102" y="40"/>
                    <a:pt x="105" y="44"/>
                  </a:cubicBezTo>
                  <a:cubicBezTo>
                    <a:pt x="108" y="45"/>
                    <a:pt x="106" y="47"/>
                    <a:pt x="108" y="47"/>
                  </a:cubicBezTo>
                  <a:cubicBezTo>
                    <a:pt x="112" y="45"/>
                    <a:pt x="108" y="50"/>
                    <a:pt x="111" y="50"/>
                  </a:cubicBezTo>
                  <a:cubicBezTo>
                    <a:pt x="116" y="51"/>
                    <a:pt x="117" y="51"/>
                    <a:pt x="111" y="54"/>
                  </a:cubicBezTo>
                  <a:cubicBezTo>
                    <a:pt x="103" y="58"/>
                    <a:pt x="112" y="58"/>
                    <a:pt x="105" y="69"/>
                  </a:cubicBezTo>
                  <a:cubicBezTo>
                    <a:pt x="102" y="75"/>
                    <a:pt x="108" y="73"/>
                    <a:pt x="102" y="75"/>
                  </a:cubicBezTo>
                  <a:cubicBezTo>
                    <a:pt x="96" y="78"/>
                    <a:pt x="99" y="86"/>
                    <a:pt x="94" y="87"/>
                  </a:cubicBezTo>
                  <a:cubicBezTo>
                    <a:pt x="90" y="89"/>
                    <a:pt x="91" y="92"/>
                    <a:pt x="90" y="93"/>
                  </a:cubicBezTo>
                  <a:cubicBezTo>
                    <a:pt x="86" y="95"/>
                    <a:pt x="90" y="98"/>
                    <a:pt x="86" y="98"/>
                  </a:cubicBezTo>
                  <a:cubicBezTo>
                    <a:pt x="81" y="98"/>
                    <a:pt x="79" y="101"/>
                    <a:pt x="77" y="98"/>
                  </a:cubicBezTo>
                  <a:cubicBezTo>
                    <a:pt x="74" y="93"/>
                    <a:pt x="74" y="100"/>
                    <a:pt x="71" y="103"/>
                  </a:cubicBezTo>
                  <a:cubicBezTo>
                    <a:pt x="68" y="106"/>
                    <a:pt x="65" y="110"/>
                    <a:pt x="71" y="110"/>
                  </a:cubicBezTo>
                  <a:cubicBezTo>
                    <a:pt x="77" y="112"/>
                    <a:pt x="70" y="120"/>
                    <a:pt x="76" y="120"/>
                  </a:cubicBezTo>
                  <a:cubicBezTo>
                    <a:pt x="81" y="121"/>
                    <a:pt x="74" y="121"/>
                    <a:pt x="81" y="129"/>
                  </a:cubicBezTo>
                  <a:cubicBezTo>
                    <a:pt x="82" y="131"/>
                    <a:pt x="79" y="132"/>
                    <a:pt x="81" y="134"/>
                  </a:cubicBezTo>
                  <a:cubicBezTo>
                    <a:pt x="82" y="134"/>
                    <a:pt x="77" y="137"/>
                    <a:pt x="77" y="135"/>
                  </a:cubicBezTo>
                  <a:cubicBezTo>
                    <a:pt x="76" y="132"/>
                    <a:pt x="74" y="134"/>
                    <a:pt x="73" y="135"/>
                  </a:cubicBezTo>
                  <a:cubicBezTo>
                    <a:pt x="71" y="139"/>
                    <a:pt x="71" y="134"/>
                    <a:pt x="67" y="135"/>
                  </a:cubicBezTo>
                  <a:cubicBezTo>
                    <a:pt x="65" y="135"/>
                    <a:pt x="62" y="134"/>
                    <a:pt x="62" y="137"/>
                  </a:cubicBezTo>
                  <a:cubicBezTo>
                    <a:pt x="64" y="140"/>
                    <a:pt x="58" y="137"/>
                    <a:pt x="58" y="142"/>
                  </a:cubicBezTo>
                  <a:cubicBezTo>
                    <a:pt x="55" y="139"/>
                    <a:pt x="55" y="142"/>
                    <a:pt x="53" y="140"/>
                  </a:cubicBezTo>
                  <a:cubicBezTo>
                    <a:pt x="52" y="139"/>
                    <a:pt x="53" y="139"/>
                    <a:pt x="52" y="137"/>
                  </a:cubicBezTo>
                  <a:cubicBezTo>
                    <a:pt x="50" y="135"/>
                    <a:pt x="52" y="135"/>
                    <a:pt x="50" y="134"/>
                  </a:cubicBezTo>
                  <a:cubicBezTo>
                    <a:pt x="48" y="132"/>
                    <a:pt x="52" y="129"/>
                    <a:pt x="48" y="129"/>
                  </a:cubicBezTo>
                  <a:cubicBezTo>
                    <a:pt x="44" y="129"/>
                    <a:pt x="47" y="128"/>
                    <a:pt x="45" y="124"/>
                  </a:cubicBezTo>
                  <a:cubicBezTo>
                    <a:pt x="45" y="123"/>
                    <a:pt x="32" y="124"/>
                    <a:pt x="30" y="124"/>
                  </a:cubicBezTo>
                  <a:cubicBezTo>
                    <a:pt x="30" y="128"/>
                    <a:pt x="30" y="126"/>
                    <a:pt x="24" y="124"/>
                  </a:cubicBezTo>
                  <a:cubicBezTo>
                    <a:pt x="18" y="123"/>
                    <a:pt x="23" y="128"/>
                    <a:pt x="18" y="126"/>
                  </a:cubicBezTo>
                  <a:cubicBezTo>
                    <a:pt x="12" y="123"/>
                    <a:pt x="13" y="128"/>
                    <a:pt x="12" y="126"/>
                  </a:cubicBezTo>
                  <a:cubicBezTo>
                    <a:pt x="10" y="124"/>
                    <a:pt x="7" y="131"/>
                    <a:pt x="6" y="126"/>
                  </a:cubicBezTo>
                  <a:cubicBezTo>
                    <a:pt x="6" y="123"/>
                    <a:pt x="6" y="120"/>
                    <a:pt x="7" y="117"/>
                  </a:cubicBezTo>
                  <a:cubicBezTo>
                    <a:pt x="9" y="114"/>
                    <a:pt x="12" y="115"/>
                    <a:pt x="12" y="112"/>
                  </a:cubicBezTo>
                  <a:cubicBezTo>
                    <a:pt x="12" y="110"/>
                    <a:pt x="18" y="112"/>
                    <a:pt x="18" y="110"/>
                  </a:cubicBezTo>
                  <a:cubicBezTo>
                    <a:pt x="18" y="107"/>
                    <a:pt x="20" y="106"/>
                    <a:pt x="20" y="104"/>
                  </a:cubicBezTo>
                  <a:cubicBezTo>
                    <a:pt x="18" y="104"/>
                    <a:pt x="13" y="106"/>
                    <a:pt x="15" y="103"/>
                  </a:cubicBezTo>
                  <a:cubicBezTo>
                    <a:pt x="17" y="101"/>
                    <a:pt x="15" y="98"/>
                    <a:pt x="15" y="95"/>
                  </a:cubicBezTo>
                  <a:cubicBezTo>
                    <a:pt x="15" y="92"/>
                    <a:pt x="15" y="97"/>
                    <a:pt x="13" y="93"/>
                  </a:cubicBezTo>
                  <a:cubicBezTo>
                    <a:pt x="12" y="90"/>
                    <a:pt x="7" y="93"/>
                    <a:pt x="6" y="87"/>
                  </a:cubicBezTo>
                  <a:cubicBezTo>
                    <a:pt x="4" y="82"/>
                    <a:pt x="3" y="81"/>
                    <a:pt x="0" y="78"/>
                  </a:cubicBezTo>
                  <a:cubicBezTo>
                    <a:pt x="4" y="76"/>
                    <a:pt x="10" y="86"/>
                    <a:pt x="26" y="81"/>
                  </a:cubicBezTo>
                  <a:cubicBezTo>
                    <a:pt x="42" y="78"/>
                    <a:pt x="44" y="78"/>
                    <a:pt x="44" y="72"/>
                  </a:cubicBezTo>
                  <a:cubicBezTo>
                    <a:pt x="42" y="64"/>
                    <a:pt x="52" y="62"/>
                    <a:pt x="56" y="59"/>
                  </a:cubicBezTo>
                  <a:cubicBezTo>
                    <a:pt x="61" y="54"/>
                    <a:pt x="64" y="61"/>
                    <a:pt x="65" y="58"/>
                  </a:cubicBezTo>
                  <a:cubicBezTo>
                    <a:pt x="67" y="56"/>
                    <a:pt x="65" y="54"/>
                    <a:pt x="67" y="48"/>
                  </a:cubicBezTo>
                  <a:cubicBezTo>
                    <a:pt x="70" y="40"/>
                    <a:pt x="77" y="45"/>
                    <a:pt x="73" y="37"/>
                  </a:cubicBezTo>
                  <a:cubicBezTo>
                    <a:pt x="67" y="28"/>
                    <a:pt x="82" y="39"/>
                    <a:pt x="82" y="30"/>
                  </a:cubicBezTo>
                  <a:cubicBezTo>
                    <a:pt x="82" y="25"/>
                    <a:pt x="86" y="23"/>
                    <a:pt x="83" y="17"/>
                  </a:cubicBezTo>
                  <a:cubicBezTo>
                    <a:pt x="81" y="11"/>
                    <a:pt x="82" y="8"/>
                    <a:pt x="93" y="5"/>
                  </a:cubicBezTo>
                  <a:cubicBezTo>
                    <a:pt x="102" y="0"/>
                    <a:pt x="105" y="6"/>
                    <a:pt x="108" y="0"/>
                  </a:cubicBezTo>
                </a:path>
              </a:pathLst>
            </a:custGeom>
            <a:grpFill/>
            <a:ln w="6350" cmpd="sng">
              <a:solidFill>
                <a:schemeClr val="bg1"/>
              </a:solidFill>
              <a:round/>
              <a:headEnd/>
              <a:tailEnd/>
            </a:ln>
          </p:spPr>
          <p:txBody>
            <a:bodyPr/>
            <a:lstStyle/>
            <a:p>
              <a:endParaRPr lang="en-GB" dirty="0"/>
            </a:p>
          </p:txBody>
        </p:sp>
        <p:sp>
          <p:nvSpPr>
            <p:cNvPr id="307" name="Freeform 47"/>
            <p:cNvSpPr>
              <a:spLocks/>
            </p:cNvSpPr>
            <p:nvPr/>
          </p:nvSpPr>
          <p:spPr bwMode="auto">
            <a:xfrm>
              <a:off x="2685768" y="3403760"/>
              <a:ext cx="427564" cy="440512"/>
            </a:xfrm>
            <a:custGeom>
              <a:avLst/>
              <a:gdLst/>
              <a:ahLst/>
              <a:cxnLst>
                <a:cxn ang="0">
                  <a:pos x="50" y="29"/>
                </a:cxn>
                <a:cxn ang="0">
                  <a:pos x="79" y="33"/>
                </a:cxn>
                <a:cxn ang="0">
                  <a:pos x="79" y="28"/>
                </a:cxn>
                <a:cxn ang="0">
                  <a:pos x="99" y="20"/>
                </a:cxn>
                <a:cxn ang="0">
                  <a:pos x="106" y="20"/>
                </a:cxn>
                <a:cxn ang="0">
                  <a:pos x="118" y="25"/>
                </a:cxn>
                <a:cxn ang="0">
                  <a:pos x="131" y="36"/>
                </a:cxn>
                <a:cxn ang="0">
                  <a:pos x="137" y="40"/>
                </a:cxn>
                <a:cxn ang="0">
                  <a:pos x="137" y="48"/>
                </a:cxn>
                <a:cxn ang="0">
                  <a:pos x="134" y="88"/>
                </a:cxn>
                <a:cxn ang="0">
                  <a:pos x="134" y="108"/>
                </a:cxn>
                <a:cxn ang="0">
                  <a:pos x="147" y="124"/>
                </a:cxn>
                <a:cxn ang="0">
                  <a:pos x="149" y="133"/>
                </a:cxn>
                <a:cxn ang="0">
                  <a:pos x="152" y="141"/>
                </a:cxn>
                <a:cxn ang="0">
                  <a:pos x="141" y="147"/>
                </a:cxn>
                <a:cxn ang="0">
                  <a:pos x="137" y="157"/>
                </a:cxn>
                <a:cxn ang="0">
                  <a:pos x="131" y="155"/>
                </a:cxn>
                <a:cxn ang="0">
                  <a:pos x="115" y="152"/>
                </a:cxn>
                <a:cxn ang="0">
                  <a:pos x="105" y="149"/>
                </a:cxn>
                <a:cxn ang="0">
                  <a:pos x="94" y="138"/>
                </a:cxn>
                <a:cxn ang="0">
                  <a:pos x="83" y="143"/>
                </a:cxn>
                <a:cxn ang="0">
                  <a:pos x="68" y="133"/>
                </a:cxn>
                <a:cxn ang="0">
                  <a:pos x="55" y="119"/>
                </a:cxn>
                <a:cxn ang="0">
                  <a:pos x="45" y="105"/>
                </a:cxn>
                <a:cxn ang="0">
                  <a:pos x="36" y="107"/>
                </a:cxn>
                <a:cxn ang="0">
                  <a:pos x="30" y="96"/>
                </a:cxn>
                <a:cxn ang="0">
                  <a:pos x="18" y="73"/>
                </a:cxn>
                <a:cxn ang="0">
                  <a:pos x="17" y="50"/>
                </a:cxn>
                <a:cxn ang="0">
                  <a:pos x="11" y="42"/>
                </a:cxn>
                <a:cxn ang="0">
                  <a:pos x="4" y="25"/>
                </a:cxn>
                <a:cxn ang="0">
                  <a:pos x="4" y="19"/>
                </a:cxn>
                <a:cxn ang="0">
                  <a:pos x="3" y="12"/>
                </a:cxn>
                <a:cxn ang="0">
                  <a:pos x="1" y="9"/>
                </a:cxn>
                <a:cxn ang="0">
                  <a:pos x="3" y="6"/>
                </a:cxn>
                <a:cxn ang="0">
                  <a:pos x="6" y="3"/>
                </a:cxn>
                <a:cxn ang="0">
                  <a:pos x="18" y="12"/>
                </a:cxn>
                <a:cxn ang="0">
                  <a:pos x="20" y="12"/>
                </a:cxn>
                <a:cxn ang="0">
                  <a:pos x="23" y="9"/>
                </a:cxn>
                <a:cxn ang="0">
                  <a:pos x="27" y="6"/>
                </a:cxn>
                <a:cxn ang="0">
                  <a:pos x="35" y="6"/>
                </a:cxn>
                <a:cxn ang="0">
                  <a:pos x="35" y="9"/>
                </a:cxn>
                <a:cxn ang="0">
                  <a:pos x="32" y="12"/>
                </a:cxn>
                <a:cxn ang="0">
                  <a:pos x="35" y="15"/>
                </a:cxn>
                <a:cxn ang="0">
                  <a:pos x="39" y="17"/>
                </a:cxn>
              </a:cxnLst>
              <a:rect l="0" t="0" r="r" b="b"/>
              <a:pathLst>
                <a:path w="153" h="158">
                  <a:moveTo>
                    <a:pt x="39" y="17"/>
                  </a:moveTo>
                  <a:cubicBezTo>
                    <a:pt x="39" y="33"/>
                    <a:pt x="47" y="23"/>
                    <a:pt x="50" y="29"/>
                  </a:cubicBezTo>
                  <a:cubicBezTo>
                    <a:pt x="52" y="34"/>
                    <a:pt x="62" y="37"/>
                    <a:pt x="64" y="37"/>
                  </a:cubicBezTo>
                  <a:cubicBezTo>
                    <a:pt x="67" y="36"/>
                    <a:pt x="77" y="33"/>
                    <a:pt x="79" y="33"/>
                  </a:cubicBezTo>
                  <a:cubicBezTo>
                    <a:pt x="79" y="34"/>
                    <a:pt x="74" y="34"/>
                    <a:pt x="79" y="34"/>
                  </a:cubicBezTo>
                  <a:cubicBezTo>
                    <a:pt x="82" y="34"/>
                    <a:pt x="79" y="31"/>
                    <a:pt x="79" y="28"/>
                  </a:cubicBezTo>
                  <a:cubicBezTo>
                    <a:pt x="90" y="28"/>
                    <a:pt x="82" y="25"/>
                    <a:pt x="90" y="22"/>
                  </a:cubicBezTo>
                  <a:cubicBezTo>
                    <a:pt x="94" y="19"/>
                    <a:pt x="97" y="23"/>
                    <a:pt x="99" y="20"/>
                  </a:cubicBezTo>
                  <a:cubicBezTo>
                    <a:pt x="99" y="19"/>
                    <a:pt x="102" y="17"/>
                    <a:pt x="103" y="19"/>
                  </a:cubicBezTo>
                  <a:cubicBezTo>
                    <a:pt x="103" y="20"/>
                    <a:pt x="105" y="17"/>
                    <a:pt x="106" y="20"/>
                  </a:cubicBezTo>
                  <a:cubicBezTo>
                    <a:pt x="106" y="23"/>
                    <a:pt x="112" y="22"/>
                    <a:pt x="112" y="25"/>
                  </a:cubicBezTo>
                  <a:cubicBezTo>
                    <a:pt x="114" y="26"/>
                    <a:pt x="114" y="23"/>
                    <a:pt x="118" y="25"/>
                  </a:cubicBezTo>
                  <a:cubicBezTo>
                    <a:pt x="124" y="26"/>
                    <a:pt x="120" y="29"/>
                    <a:pt x="124" y="31"/>
                  </a:cubicBezTo>
                  <a:cubicBezTo>
                    <a:pt x="129" y="33"/>
                    <a:pt x="127" y="36"/>
                    <a:pt x="131" y="36"/>
                  </a:cubicBezTo>
                  <a:cubicBezTo>
                    <a:pt x="134" y="36"/>
                    <a:pt x="135" y="36"/>
                    <a:pt x="137" y="37"/>
                  </a:cubicBezTo>
                  <a:cubicBezTo>
                    <a:pt x="137" y="39"/>
                    <a:pt x="135" y="37"/>
                    <a:pt x="137" y="40"/>
                  </a:cubicBezTo>
                  <a:cubicBezTo>
                    <a:pt x="137" y="42"/>
                    <a:pt x="135" y="43"/>
                    <a:pt x="137" y="43"/>
                  </a:cubicBezTo>
                  <a:cubicBezTo>
                    <a:pt x="138" y="45"/>
                    <a:pt x="137" y="46"/>
                    <a:pt x="137" y="48"/>
                  </a:cubicBezTo>
                  <a:cubicBezTo>
                    <a:pt x="135" y="62"/>
                    <a:pt x="131" y="57"/>
                    <a:pt x="131" y="65"/>
                  </a:cubicBezTo>
                  <a:cubicBezTo>
                    <a:pt x="132" y="73"/>
                    <a:pt x="134" y="81"/>
                    <a:pt x="134" y="88"/>
                  </a:cubicBezTo>
                  <a:cubicBezTo>
                    <a:pt x="132" y="96"/>
                    <a:pt x="141" y="88"/>
                    <a:pt x="141" y="95"/>
                  </a:cubicBezTo>
                  <a:cubicBezTo>
                    <a:pt x="143" y="101"/>
                    <a:pt x="134" y="104"/>
                    <a:pt x="134" y="108"/>
                  </a:cubicBezTo>
                  <a:cubicBezTo>
                    <a:pt x="137" y="112"/>
                    <a:pt x="138" y="113"/>
                    <a:pt x="140" y="118"/>
                  </a:cubicBezTo>
                  <a:cubicBezTo>
                    <a:pt x="141" y="124"/>
                    <a:pt x="146" y="121"/>
                    <a:pt x="147" y="124"/>
                  </a:cubicBezTo>
                  <a:cubicBezTo>
                    <a:pt x="149" y="127"/>
                    <a:pt x="149" y="122"/>
                    <a:pt x="149" y="126"/>
                  </a:cubicBezTo>
                  <a:cubicBezTo>
                    <a:pt x="149" y="129"/>
                    <a:pt x="150" y="132"/>
                    <a:pt x="149" y="133"/>
                  </a:cubicBezTo>
                  <a:cubicBezTo>
                    <a:pt x="147" y="136"/>
                    <a:pt x="152" y="135"/>
                    <a:pt x="153" y="135"/>
                  </a:cubicBezTo>
                  <a:cubicBezTo>
                    <a:pt x="153" y="136"/>
                    <a:pt x="152" y="138"/>
                    <a:pt x="152" y="141"/>
                  </a:cubicBezTo>
                  <a:cubicBezTo>
                    <a:pt x="152" y="143"/>
                    <a:pt x="146" y="141"/>
                    <a:pt x="146" y="143"/>
                  </a:cubicBezTo>
                  <a:cubicBezTo>
                    <a:pt x="146" y="146"/>
                    <a:pt x="143" y="144"/>
                    <a:pt x="141" y="147"/>
                  </a:cubicBezTo>
                  <a:cubicBezTo>
                    <a:pt x="140" y="150"/>
                    <a:pt x="140" y="153"/>
                    <a:pt x="140" y="157"/>
                  </a:cubicBezTo>
                  <a:cubicBezTo>
                    <a:pt x="138" y="155"/>
                    <a:pt x="140" y="158"/>
                    <a:pt x="137" y="157"/>
                  </a:cubicBezTo>
                  <a:cubicBezTo>
                    <a:pt x="134" y="155"/>
                    <a:pt x="132" y="157"/>
                    <a:pt x="132" y="155"/>
                  </a:cubicBezTo>
                  <a:cubicBezTo>
                    <a:pt x="131" y="153"/>
                    <a:pt x="131" y="153"/>
                    <a:pt x="131" y="155"/>
                  </a:cubicBezTo>
                  <a:cubicBezTo>
                    <a:pt x="131" y="157"/>
                    <a:pt x="123" y="153"/>
                    <a:pt x="121" y="153"/>
                  </a:cubicBezTo>
                  <a:cubicBezTo>
                    <a:pt x="118" y="155"/>
                    <a:pt x="120" y="153"/>
                    <a:pt x="115" y="152"/>
                  </a:cubicBezTo>
                  <a:cubicBezTo>
                    <a:pt x="112" y="152"/>
                    <a:pt x="114" y="153"/>
                    <a:pt x="111" y="152"/>
                  </a:cubicBezTo>
                  <a:cubicBezTo>
                    <a:pt x="109" y="150"/>
                    <a:pt x="106" y="152"/>
                    <a:pt x="105" y="149"/>
                  </a:cubicBezTo>
                  <a:cubicBezTo>
                    <a:pt x="105" y="147"/>
                    <a:pt x="105" y="138"/>
                    <a:pt x="100" y="136"/>
                  </a:cubicBezTo>
                  <a:cubicBezTo>
                    <a:pt x="96" y="135"/>
                    <a:pt x="96" y="138"/>
                    <a:pt x="94" y="138"/>
                  </a:cubicBezTo>
                  <a:cubicBezTo>
                    <a:pt x="91" y="138"/>
                    <a:pt x="93" y="139"/>
                    <a:pt x="91" y="139"/>
                  </a:cubicBezTo>
                  <a:cubicBezTo>
                    <a:pt x="88" y="139"/>
                    <a:pt x="86" y="144"/>
                    <a:pt x="83" y="143"/>
                  </a:cubicBezTo>
                  <a:cubicBezTo>
                    <a:pt x="80" y="139"/>
                    <a:pt x="79" y="143"/>
                    <a:pt x="74" y="138"/>
                  </a:cubicBezTo>
                  <a:cubicBezTo>
                    <a:pt x="73" y="136"/>
                    <a:pt x="68" y="135"/>
                    <a:pt x="68" y="133"/>
                  </a:cubicBezTo>
                  <a:cubicBezTo>
                    <a:pt x="70" y="130"/>
                    <a:pt x="61" y="130"/>
                    <a:pt x="58" y="127"/>
                  </a:cubicBezTo>
                  <a:cubicBezTo>
                    <a:pt x="55" y="122"/>
                    <a:pt x="58" y="122"/>
                    <a:pt x="55" y="119"/>
                  </a:cubicBezTo>
                  <a:cubicBezTo>
                    <a:pt x="53" y="116"/>
                    <a:pt x="55" y="113"/>
                    <a:pt x="52" y="110"/>
                  </a:cubicBezTo>
                  <a:cubicBezTo>
                    <a:pt x="47" y="107"/>
                    <a:pt x="50" y="102"/>
                    <a:pt x="45" y="105"/>
                  </a:cubicBezTo>
                  <a:cubicBezTo>
                    <a:pt x="42" y="108"/>
                    <a:pt x="39" y="101"/>
                    <a:pt x="39" y="104"/>
                  </a:cubicBezTo>
                  <a:cubicBezTo>
                    <a:pt x="39" y="107"/>
                    <a:pt x="38" y="105"/>
                    <a:pt x="36" y="107"/>
                  </a:cubicBezTo>
                  <a:cubicBezTo>
                    <a:pt x="36" y="104"/>
                    <a:pt x="35" y="104"/>
                    <a:pt x="33" y="102"/>
                  </a:cubicBezTo>
                  <a:cubicBezTo>
                    <a:pt x="32" y="102"/>
                    <a:pt x="32" y="99"/>
                    <a:pt x="30" y="96"/>
                  </a:cubicBezTo>
                  <a:cubicBezTo>
                    <a:pt x="29" y="93"/>
                    <a:pt x="32" y="90"/>
                    <a:pt x="29" y="84"/>
                  </a:cubicBezTo>
                  <a:cubicBezTo>
                    <a:pt x="26" y="79"/>
                    <a:pt x="18" y="77"/>
                    <a:pt x="18" y="73"/>
                  </a:cubicBezTo>
                  <a:cubicBezTo>
                    <a:pt x="17" y="67"/>
                    <a:pt x="11" y="68"/>
                    <a:pt x="12" y="62"/>
                  </a:cubicBezTo>
                  <a:cubicBezTo>
                    <a:pt x="12" y="56"/>
                    <a:pt x="20" y="54"/>
                    <a:pt x="17" y="50"/>
                  </a:cubicBezTo>
                  <a:cubicBezTo>
                    <a:pt x="15" y="45"/>
                    <a:pt x="20" y="46"/>
                    <a:pt x="20" y="45"/>
                  </a:cubicBezTo>
                  <a:cubicBezTo>
                    <a:pt x="18" y="43"/>
                    <a:pt x="11" y="45"/>
                    <a:pt x="11" y="42"/>
                  </a:cubicBezTo>
                  <a:cubicBezTo>
                    <a:pt x="11" y="39"/>
                    <a:pt x="8" y="36"/>
                    <a:pt x="6" y="31"/>
                  </a:cubicBezTo>
                  <a:cubicBezTo>
                    <a:pt x="6" y="28"/>
                    <a:pt x="4" y="28"/>
                    <a:pt x="4" y="25"/>
                  </a:cubicBezTo>
                  <a:cubicBezTo>
                    <a:pt x="6" y="23"/>
                    <a:pt x="1" y="23"/>
                    <a:pt x="1" y="22"/>
                  </a:cubicBezTo>
                  <a:cubicBezTo>
                    <a:pt x="1" y="20"/>
                    <a:pt x="4" y="20"/>
                    <a:pt x="4" y="19"/>
                  </a:cubicBezTo>
                  <a:cubicBezTo>
                    <a:pt x="4" y="17"/>
                    <a:pt x="3" y="17"/>
                    <a:pt x="3" y="17"/>
                  </a:cubicBezTo>
                  <a:cubicBezTo>
                    <a:pt x="3" y="15"/>
                    <a:pt x="3" y="14"/>
                    <a:pt x="3" y="12"/>
                  </a:cubicBezTo>
                  <a:cubicBezTo>
                    <a:pt x="3" y="11"/>
                    <a:pt x="1" y="11"/>
                    <a:pt x="1" y="11"/>
                  </a:cubicBezTo>
                  <a:cubicBezTo>
                    <a:pt x="1" y="9"/>
                    <a:pt x="1" y="9"/>
                    <a:pt x="1" y="9"/>
                  </a:cubicBezTo>
                  <a:cubicBezTo>
                    <a:pt x="1" y="8"/>
                    <a:pt x="0" y="8"/>
                    <a:pt x="0" y="6"/>
                  </a:cubicBezTo>
                  <a:cubicBezTo>
                    <a:pt x="0" y="5"/>
                    <a:pt x="3" y="6"/>
                    <a:pt x="3" y="6"/>
                  </a:cubicBezTo>
                  <a:cubicBezTo>
                    <a:pt x="4" y="5"/>
                    <a:pt x="3" y="0"/>
                    <a:pt x="6" y="3"/>
                  </a:cubicBezTo>
                  <a:cubicBezTo>
                    <a:pt x="6" y="3"/>
                    <a:pt x="6" y="3"/>
                    <a:pt x="6" y="3"/>
                  </a:cubicBezTo>
                  <a:cubicBezTo>
                    <a:pt x="9" y="6"/>
                    <a:pt x="11" y="11"/>
                    <a:pt x="15" y="12"/>
                  </a:cubicBezTo>
                  <a:cubicBezTo>
                    <a:pt x="17" y="12"/>
                    <a:pt x="17" y="12"/>
                    <a:pt x="18" y="12"/>
                  </a:cubicBezTo>
                  <a:cubicBezTo>
                    <a:pt x="18" y="12"/>
                    <a:pt x="18" y="11"/>
                    <a:pt x="20" y="11"/>
                  </a:cubicBezTo>
                  <a:cubicBezTo>
                    <a:pt x="20" y="12"/>
                    <a:pt x="20" y="12"/>
                    <a:pt x="20" y="12"/>
                  </a:cubicBezTo>
                  <a:cubicBezTo>
                    <a:pt x="21" y="12"/>
                    <a:pt x="21" y="12"/>
                    <a:pt x="21" y="11"/>
                  </a:cubicBezTo>
                  <a:cubicBezTo>
                    <a:pt x="23" y="9"/>
                    <a:pt x="23" y="9"/>
                    <a:pt x="23" y="9"/>
                  </a:cubicBezTo>
                  <a:cubicBezTo>
                    <a:pt x="24" y="8"/>
                    <a:pt x="24" y="8"/>
                    <a:pt x="24" y="8"/>
                  </a:cubicBezTo>
                  <a:cubicBezTo>
                    <a:pt x="24" y="8"/>
                    <a:pt x="26" y="6"/>
                    <a:pt x="27" y="6"/>
                  </a:cubicBezTo>
                  <a:cubicBezTo>
                    <a:pt x="27" y="5"/>
                    <a:pt x="30" y="2"/>
                    <a:pt x="32" y="3"/>
                  </a:cubicBezTo>
                  <a:cubicBezTo>
                    <a:pt x="35" y="6"/>
                    <a:pt x="35" y="6"/>
                    <a:pt x="35" y="6"/>
                  </a:cubicBezTo>
                  <a:cubicBezTo>
                    <a:pt x="35" y="6"/>
                    <a:pt x="33" y="6"/>
                    <a:pt x="33" y="8"/>
                  </a:cubicBezTo>
                  <a:cubicBezTo>
                    <a:pt x="33" y="9"/>
                    <a:pt x="35" y="9"/>
                    <a:pt x="35" y="9"/>
                  </a:cubicBezTo>
                  <a:cubicBezTo>
                    <a:pt x="35" y="11"/>
                    <a:pt x="32" y="11"/>
                    <a:pt x="32" y="11"/>
                  </a:cubicBezTo>
                  <a:cubicBezTo>
                    <a:pt x="32" y="12"/>
                    <a:pt x="32" y="12"/>
                    <a:pt x="32" y="12"/>
                  </a:cubicBezTo>
                  <a:cubicBezTo>
                    <a:pt x="33" y="12"/>
                    <a:pt x="33" y="12"/>
                    <a:pt x="33" y="14"/>
                  </a:cubicBezTo>
                  <a:cubicBezTo>
                    <a:pt x="33" y="14"/>
                    <a:pt x="33" y="15"/>
                    <a:pt x="35" y="15"/>
                  </a:cubicBezTo>
                  <a:cubicBezTo>
                    <a:pt x="35" y="14"/>
                    <a:pt x="35" y="14"/>
                    <a:pt x="35" y="14"/>
                  </a:cubicBezTo>
                  <a:cubicBezTo>
                    <a:pt x="36" y="15"/>
                    <a:pt x="35" y="19"/>
                    <a:pt x="39" y="17"/>
                  </a:cubicBezTo>
                </a:path>
              </a:pathLst>
            </a:custGeom>
            <a:grpFill/>
            <a:ln w="6350" cmpd="sng">
              <a:solidFill>
                <a:schemeClr val="bg1"/>
              </a:solidFill>
              <a:round/>
              <a:headEnd/>
              <a:tailEnd/>
            </a:ln>
          </p:spPr>
          <p:txBody>
            <a:bodyPr/>
            <a:lstStyle/>
            <a:p>
              <a:endParaRPr lang="en-GB" dirty="0"/>
            </a:p>
          </p:txBody>
        </p:sp>
        <p:sp>
          <p:nvSpPr>
            <p:cNvPr id="308" name="Freeform 48"/>
            <p:cNvSpPr>
              <a:spLocks/>
            </p:cNvSpPr>
            <p:nvPr/>
          </p:nvSpPr>
          <p:spPr bwMode="auto">
            <a:xfrm>
              <a:off x="2289875" y="3328901"/>
              <a:ext cx="413168" cy="200102"/>
            </a:xfrm>
            <a:custGeom>
              <a:avLst/>
              <a:gdLst/>
              <a:ahLst/>
              <a:cxnLst>
                <a:cxn ang="0">
                  <a:pos x="139" y="14"/>
                </a:cxn>
                <a:cxn ang="0">
                  <a:pos x="140" y="19"/>
                </a:cxn>
                <a:cxn ang="0">
                  <a:pos x="140" y="24"/>
                </a:cxn>
                <a:cxn ang="0">
                  <a:pos x="146" y="27"/>
                </a:cxn>
                <a:cxn ang="0">
                  <a:pos x="148" y="30"/>
                </a:cxn>
                <a:cxn ang="0">
                  <a:pos x="142" y="33"/>
                </a:cxn>
                <a:cxn ang="0">
                  <a:pos x="143" y="38"/>
                </a:cxn>
                <a:cxn ang="0">
                  <a:pos x="145" y="44"/>
                </a:cxn>
                <a:cxn ang="0">
                  <a:pos x="143" y="49"/>
                </a:cxn>
                <a:cxn ang="0">
                  <a:pos x="148" y="58"/>
                </a:cxn>
                <a:cxn ang="0">
                  <a:pos x="145" y="60"/>
                </a:cxn>
                <a:cxn ang="0">
                  <a:pos x="139" y="56"/>
                </a:cxn>
                <a:cxn ang="0">
                  <a:pos x="134" y="55"/>
                </a:cxn>
                <a:cxn ang="0">
                  <a:pos x="133" y="55"/>
                </a:cxn>
                <a:cxn ang="0">
                  <a:pos x="133" y="55"/>
                </a:cxn>
                <a:cxn ang="0">
                  <a:pos x="130" y="56"/>
                </a:cxn>
                <a:cxn ang="0">
                  <a:pos x="124" y="58"/>
                </a:cxn>
                <a:cxn ang="0">
                  <a:pos x="104" y="63"/>
                </a:cxn>
                <a:cxn ang="0">
                  <a:pos x="90" y="63"/>
                </a:cxn>
                <a:cxn ang="0">
                  <a:pos x="84" y="61"/>
                </a:cxn>
                <a:cxn ang="0">
                  <a:pos x="84" y="67"/>
                </a:cxn>
                <a:cxn ang="0">
                  <a:pos x="79" y="72"/>
                </a:cxn>
                <a:cxn ang="0">
                  <a:pos x="78" y="67"/>
                </a:cxn>
                <a:cxn ang="0">
                  <a:pos x="75" y="63"/>
                </a:cxn>
                <a:cxn ang="0">
                  <a:pos x="55" y="70"/>
                </a:cxn>
                <a:cxn ang="0">
                  <a:pos x="35" y="67"/>
                </a:cxn>
                <a:cxn ang="0">
                  <a:pos x="24" y="64"/>
                </a:cxn>
                <a:cxn ang="0">
                  <a:pos x="15" y="63"/>
                </a:cxn>
                <a:cxn ang="0">
                  <a:pos x="15" y="60"/>
                </a:cxn>
                <a:cxn ang="0">
                  <a:pos x="11" y="56"/>
                </a:cxn>
                <a:cxn ang="0">
                  <a:pos x="9" y="50"/>
                </a:cxn>
                <a:cxn ang="0">
                  <a:pos x="3" y="46"/>
                </a:cxn>
                <a:cxn ang="0">
                  <a:pos x="6" y="42"/>
                </a:cxn>
                <a:cxn ang="0">
                  <a:pos x="5" y="35"/>
                </a:cxn>
                <a:cxn ang="0">
                  <a:pos x="0" y="28"/>
                </a:cxn>
                <a:cxn ang="0">
                  <a:pos x="11" y="22"/>
                </a:cxn>
                <a:cxn ang="0">
                  <a:pos x="15" y="21"/>
                </a:cxn>
                <a:cxn ang="0">
                  <a:pos x="26" y="19"/>
                </a:cxn>
                <a:cxn ang="0">
                  <a:pos x="24" y="14"/>
                </a:cxn>
                <a:cxn ang="0">
                  <a:pos x="37" y="13"/>
                </a:cxn>
                <a:cxn ang="0">
                  <a:pos x="55" y="5"/>
                </a:cxn>
                <a:cxn ang="0">
                  <a:pos x="76" y="7"/>
                </a:cxn>
                <a:cxn ang="0">
                  <a:pos x="89" y="14"/>
                </a:cxn>
                <a:cxn ang="0">
                  <a:pos x="108" y="14"/>
                </a:cxn>
                <a:cxn ang="0">
                  <a:pos x="127" y="10"/>
                </a:cxn>
                <a:cxn ang="0">
                  <a:pos x="131" y="8"/>
                </a:cxn>
                <a:cxn ang="0">
                  <a:pos x="136" y="11"/>
                </a:cxn>
                <a:cxn ang="0">
                  <a:pos x="139" y="13"/>
                </a:cxn>
              </a:cxnLst>
              <a:rect l="0" t="0" r="r" b="b"/>
              <a:pathLst>
                <a:path w="148" h="72">
                  <a:moveTo>
                    <a:pt x="139" y="14"/>
                  </a:moveTo>
                  <a:cubicBezTo>
                    <a:pt x="139" y="14"/>
                    <a:pt x="139" y="14"/>
                    <a:pt x="139" y="14"/>
                  </a:cubicBezTo>
                  <a:cubicBezTo>
                    <a:pt x="139" y="14"/>
                    <a:pt x="137" y="14"/>
                    <a:pt x="139" y="14"/>
                  </a:cubicBezTo>
                  <a:cubicBezTo>
                    <a:pt x="139" y="16"/>
                    <a:pt x="140" y="18"/>
                    <a:pt x="140" y="19"/>
                  </a:cubicBezTo>
                  <a:cubicBezTo>
                    <a:pt x="140" y="21"/>
                    <a:pt x="139" y="21"/>
                    <a:pt x="139" y="22"/>
                  </a:cubicBezTo>
                  <a:cubicBezTo>
                    <a:pt x="139" y="24"/>
                    <a:pt x="140" y="24"/>
                    <a:pt x="140" y="24"/>
                  </a:cubicBezTo>
                  <a:cubicBezTo>
                    <a:pt x="140" y="25"/>
                    <a:pt x="139" y="25"/>
                    <a:pt x="139" y="25"/>
                  </a:cubicBezTo>
                  <a:cubicBezTo>
                    <a:pt x="142" y="27"/>
                    <a:pt x="145" y="25"/>
                    <a:pt x="146" y="27"/>
                  </a:cubicBezTo>
                  <a:cubicBezTo>
                    <a:pt x="148" y="28"/>
                    <a:pt x="148" y="28"/>
                    <a:pt x="148" y="30"/>
                  </a:cubicBezTo>
                  <a:cubicBezTo>
                    <a:pt x="148" y="30"/>
                    <a:pt x="148" y="30"/>
                    <a:pt x="148" y="30"/>
                  </a:cubicBezTo>
                  <a:cubicBezTo>
                    <a:pt x="145" y="27"/>
                    <a:pt x="146" y="32"/>
                    <a:pt x="145" y="33"/>
                  </a:cubicBezTo>
                  <a:cubicBezTo>
                    <a:pt x="145" y="33"/>
                    <a:pt x="142" y="32"/>
                    <a:pt x="142" y="33"/>
                  </a:cubicBezTo>
                  <a:cubicBezTo>
                    <a:pt x="142" y="35"/>
                    <a:pt x="143" y="35"/>
                    <a:pt x="143" y="36"/>
                  </a:cubicBezTo>
                  <a:cubicBezTo>
                    <a:pt x="143" y="38"/>
                    <a:pt x="143" y="38"/>
                    <a:pt x="143" y="38"/>
                  </a:cubicBezTo>
                  <a:cubicBezTo>
                    <a:pt x="143" y="38"/>
                    <a:pt x="145" y="38"/>
                    <a:pt x="145" y="39"/>
                  </a:cubicBezTo>
                  <a:cubicBezTo>
                    <a:pt x="145" y="41"/>
                    <a:pt x="145" y="42"/>
                    <a:pt x="145" y="44"/>
                  </a:cubicBezTo>
                  <a:cubicBezTo>
                    <a:pt x="145" y="44"/>
                    <a:pt x="146" y="44"/>
                    <a:pt x="146" y="46"/>
                  </a:cubicBezTo>
                  <a:cubicBezTo>
                    <a:pt x="146" y="47"/>
                    <a:pt x="143" y="47"/>
                    <a:pt x="143" y="49"/>
                  </a:cubicBezTo>
                  <a:cubicBezTo>
                    <a:pt x="143" y="50"/>
                    <a:pt x="148" y="50"/>
                    <a:pt x="146" y="52"/>
                  </a:cubicBezTo>
                  <a:cubicBezTo>
                    <a:pt x="146" y="55"/>
                    <a:pt x="148" y="55"/>
                    <a:pt x="148" y="58"/>
                  </a:cubicBezTo>
                  <a:cubicBezTo>
                    <a:pt x="148" y="58"/>
                    <a:pt x="148" y="58"/>
                    <a:pt x="146" y="58"/>
                  </a:cubicBezTo>
                  <a:cubicBezTo>
                    <a:pt x="145" y="60"/>
                    <a:pt x="145" y="60"/>
                    <a:pt x="145" y="60"/>
                  </a:cubicBezTo>
                  <a:cubicBezTo>
                    <a:pt x="143" y="58"/>
                    <a:pt x="145" y="56"/>
                    <a:pt x="143" y="56"/>
                  </a:cubicBezTo>
                  <a:cubicBezTo>
                    <a:pt x="142" y="55"/>
                    <a:pt x="142" y="58"/>
                    <a:pt x="139" y="56"/>
                  </a:cubicBezTo>
                  <a:cubicBezTo>
                    <a:pt x="137" y="56"/>
                    <a:pt x="137" y="55"/>
                    <a:pt x="136" y="55"/>
                  </a:cubicBezTo>
                  <a:cubicBezTo>
                    <a:pt x="136" y="55"/>
                    <a:pt x="136" y="55"/>
                    <a:pt x="134" y="55"/>
                  </a:cubicBezTo>
                  <a:cubicBezTo>
                    <a:pt x="134" y="56"/>
                    <a:pt x="134" y="56"/>
                    <a:pt x="134" y="56"/>
                  </a:cubicBezTo>
                  <a:cubicBezTo>
                    <a:pt x="134" y="56"/>
                    <a:pt x="134" y="55"/>
                    <a:pt x="133" y="55"/>
                  </a:cubicBezTo>
                  <a:cubicBezTo>
                    <a:pt x="133" y="55"/>
                    <a:pt x="133" y="55"/>
                    <a:pt x="133" y="55"/>
                  </a:cubicBezTo>
                  <a:cubicBezTo>
                    <a:pt x="133" y="55"/>
                    <a:pt x="133" y="55"/>
                    <a:pt x="133" y="55"/>
                  </a:cubicBezTo>
                  <a:cubicBezTo>
                    <a:pt x="131" y="56"/>
                    <a:pt x="131" y="58"/>
                    <a:pt x="130" y="58"/>
                  </a:cubicBezTo>
                  <a:cubicBezTo>
                    <a:pt x="130" y="56"/>
                    <a:pt x="130" y="56"/>
                    <a:pt x="130" y="56"/>
                  </a:cubicBezTo>
                  <a:cubicBezTo>
                    <a:pt x="130" y="56"/>
                    <a:pt x="128" y="55"/>
                    <a:pt x="128" y="56"/>
                  </a:cubicBezTo>
                  <a:cubicBezTo>
                    <a:pt x="127" y="58"/>
                    <a:pt x="125" y="58"/>
                    <a:pt x="124" y="58"/>
                  </a:cubicBezTo>
                  <a:cubicBezTo>
                    <a:pt x="121" y="58"/>
                    <a:pt x="119" y="58"/>
                    <a:pt x="117" y="58"/>
                  </a:cubicBezTo>
                  <a:cubicBezTo>
                    <a:pt x="113" y="60"/>
                    <a:pt x="110" y="63"/>
                    <a:pt x="104" y="63"/>
                  </a:cubicBezTo>
                  <a:cubicBezTo>
                    <a:pt x="101" y="63"/>
                    <a:pt x="101" y="61"/>
                    <a:pt x="98" y="60"/>
                  </a:cubicBezTo>
                  <a:cubicBezTo>
                    <a:pt x="95" y="60"/>
                    <a:pt x="93" y="63"/>
                    <a:pt x="90" y="63"/>
                  </a:cubicBezTo>
                  <a:cubicBezTo>
                    <a:pt x="89" y="63"/>
                    <a:pt x="89" y="63"/>
                    <a:pt x="89" y="63"/>
                  </a:cubicBezTo>
                  <a:cubicBezTo>
                    <a:pt x="87" y="63"/>
                    <a:pt x="84" y="61"/>
                    <a:pt x="84" y="61"/>
                  </a:cubicBezTo>
                  <a:cubicBezTo>
                    <a:pt x="84" y="61"/>
                    <a:pt x="82" y="64"/>
                    <a:pt x="84" y="66"/>
                  </a:cubicBezTo>
                  <a:cubicBezTo>
                    <a:pt x="84" y="67"/>
                    <a:pt x="84" y="67"/>
                    <a:pt x="84" y="67"/>
                  </a:cubicBezTo>
                  <a:cubicBezTo>
                    <a:pt x="82" y="67"/>
                    <a:pt x="82" y="67"/>
                    <a:pt x="82" y="67"/>
                  </a:cubicBezTo>
                  <a:cubicBezTo>
                    <a:pt x="81" y="67"/>
                    <a:pt x="81" y="72"/>
                    <a:pt x="79" y="72"/>
                  </a:cubicBezTo>
                  <a:cubicBezTo>
                    <a:pt x="79" y="72"/>
                    <a:pt x="79" y="70"/>
                    <a:pt x="78" y="70"/>
                  </a:cubicBezTo>
                  <a:cubicBezTo>
                    <a:pt x="79" y="69"/>
                    <a:pt x="78" y="69"/>
                    <a:pt x="78" y="67"/>
                  </a:cubicBezTo>
                  <a:cubicBezTo>
                    <a:pt x="76" y="66"/>
                    <a:pt x="81" y="64"/>
                    <a:pt x="81" y="61"/>
                  </a:cubicBezTo>
                  <a:cubicBezTo>
                    <a:pt x="79" y="60"/>
                    <a:pt x="79" y="60"/>
                    <a:pt x="75" y="63"/>
                  </a:cubicBezTo>
                  <a:cubicBezTo>
                    <a:pt x="72" y="67"/>
                    <a:pt x="72" y="56"/>
                    <a:pt x="64" y="64"/>
                  </a:cubicBezTo>
                  <a:cubicBezTo>
                    <a:pt x="60" y="70"/>
                    <a:pt x="60" y="67"/>
                    <a:pt x="55" y="70"/>
                  </a:cubicBezTo>
                  <a:cubicBezTo>
                    <a:pt x="50" y="72"/>
                    <a:pt x="50" y="64"/>
                    <a:pt x="41" y="61"/>
                  </a:cubicBezTo>
                  <a:cubicBezTo>
                    <a:pt x="32" y="58"/>
                    <a:pt x="37" y="66"/>
                    <a:pt x="35" y="67"/>
                  </a:cubicBezTo>
                  <a:cubicBezTo>
                    <a:pt x="34" y="69"/>
                    <a:pt x="34" y="66"/>
                    <a:pt x="31" y="69"/>
                  </a:cubicBezTo>
                  <a:cubicBezTo>
                    <a:pt x="29" y="70"/>
                    <a:pt x="24" y="67"/>
                    <a:pt x="24" y="64"/>
                  </a:cubicBezTo>
                  <a:cubicBezTo>
                    <a:pt x="23" y="60"/>
                    <a:pt x="23" y="64"/>
                    <a:pt x="20" y="63"/>
                  </a:cubicBezTo>
                  <a:cubicBezTo>
                    <a:pt x="18" y="60"/>
                    <a:pt x="15" y="66"/>
                    <a:pt x="15" y="63"/>
                  </a:cubicBezTo>
                  <a:cubicBezTo>
                    <a:pt x="15" y="61"/>
                    <a:pt x="11" y="64"/>
                    <a:pt x="11" y="63"/>
                  </a:cubicBezTo>
                  <a:cubicBezTo>
                    <a:pt x="9" y="61"/>
                    <a:pt x="14" y="63"/>
                    <a:pt x="15" y="60"/>
                  </a:cubicBezTo>
                  <a:cubicBezTo>
                    <a:pt x="17" y="58"/>
                    <a:pt x="11" y="61"/>
                    <a:pt x="9" y="60"/>
                  </a:cubicBezTo>
                  <a:cubicBezTo>
                    <a:pt x="8" y="56"/>
                    <a:pt x="12" y="60"/>
                    <a:pt x="11" y="56"/>
                  </a:cubicBezTo>
                  <a:cubicBezTo>
                    <a:pt x="11" y="55"/>
                    <a:pt x="9" y="56"/>
                    <a:pt x="9" y="55"/>
                  </a:cubicBezTo>
                  <a:cubicBezTo>
                    <a:pt x="9" y="52"/>
                    <a:pt x="8" y="53"/>
                    <a:pt x="9" y="50"/>
                  </a:cubicBezTo>
                  <a:cubicBezTo>
                    <a:pt x="11" y="47"/>
                    <a:pt x="8" y="49"/>
                    <a:pt x="6" y="47"/>
                  </a:cubicBezTo>
                  <a:cubicBezTo>
                    <a:pt x="5" y="46"/>
                    <a:pt x="5" y="49"/>
                    <a:pt x="3" y="46"/>
                  </a:cubicBezTo>
                  <a:cubicBezTo>
                    <a:pt x="2" y="44"/>
                    <a:pt x="3" y="39"/>
                    <a:pt x="5" y="42"/>
                  </a:cubicBezTo>
                  <a:cubicBezTo>
                    <a:pt x="5" y="47"/>
                    <a:pt x="9" y="44"/>
                    <a:pt x="6" y="42"/>
                  </a:cubicBezTo>
                  <a:cubicBezTo>
                    <a:pt x="3" y="41"/>
                    <a:pt x="9" y="39"/>
                    <a:pt x="6" y="38"/>
                  </a:cubicBezTo>
                  <a:cubicBezTo>
                    <a:pt x="5" y="38"/>
                    <a:pt x="8" y="36"/>
                    <a:pt x="5" y="35"/>
                  </a:cubicBezTo>
                  <a:cubicBezTo>
                    <a:pt x="3" y="33"/>
                    <a:pt x="9" y="30"/>
                    <a:pt x="5" y="32"/>
                  </a:cubicBezTo>
                  <a:cubicBezTo>
                    <a:pt x="0" y="33"/>
                    <a:pt x="0" y="33"/>
                    <a:pt x="0" y="28"/>
                  </a:cubicBezTo>
                  <a:cubicBezTo>
                    <a:pt x="2" y="25"/>
                    <a:pt x="2" y="27"/>
                    <a:pt x="3" y="25"/>
                  </a:cubicBezTo>
                  <a:cubicBezTo>
                    <a:pt x="6" y="21"/>
                    <a:pt x="9" y="21"/>
                    <a:pt x="11" y="22"/>
                  </a:cubicBezTo>
                  <a:cubicBezTo>
                    <a:pt x="11" y="24"/>
                    <a:pt x="14" y="24"/>
                    <a:pt x="12" y="22"/>
                  </a:cubicBezTo>
                  <a:cubicBezTo>
                    <a:pt x="11" y="21"/>
                    <a:pt x="17" y="19"/>
                    <a:pt x="15" y="21"/>
                  </a:cubicBezTo>
                  <a:cubicBezTo>
                    <a:pt x="15" y="22"/>
                    <a:pt x="23" y="22"/>
                    <a:pt x="23" y="22"/>
                  </a:cubicBezTo>
                  <a:cubicBezTo>
                    <a:pt x="24" y="21"/>
                    <a:pt x="17" y="21"/>
                    <a:pt x="26" y="19"/>
                  </a:cubicBezTo>
                  <a:cubicBezTo>
                    <a:pt x="34" y="18"/>
                    <a:pt x="28" y="19"/>
                    <a:pt x="26" y="18"/>
                  </a:cubicBezTo>
                  <a:cubicBezTo>
                    <a:pt x="24" y="16"/>
                    <a:pt x="23" y="16"/>
                    <a:pt x="24" y="14"/>
                  </a:cubicBezTo>
                  <a:cubicBezTo>
                    <a:pt x="24" y="13"/>
                    <a:pt x="24" y="13"/>
                    <a:pt x="29" y="13"/>
                  </a:cubicBezTo>
                  <a:cubicBezTo>
                    <a:pt x="32" y="14"/>
                    <a:pt x="32" y="11"/>
                    <a:pt x="37" y="13"/>
                  </a:cubicBezTo>
                  <a:cubicBezTo>
                    <a:pt x="40" y="14"/>
                    <a:pt x="41" y="14"/>
                    <a:pt x="43" y="13"/>
                  </a:cubicBezTo>
                  <a:cubicBezTo>
                    <a:pt x="43" y="11"/>
                    <a:pt x="46" y="8"/>
                    <a:pt x="55" y="5"/>
                  </a:cubicBezTo>
                  <a:cubicBezTo>
                    <a:pt x="63" y="2"/>
                    <a:pt x="66" y="7"/>
                    <a:pt x="70" y="4"/>
                  </a:cubicBezTo>
                  <a:cubicBezTo>
                    <a:pt x="75" y="0"/>
                    <a:pt x="70" y="10"/>
                    <a:pt x="76" y="7"/>
                  </a:cubicBezTo>
                  <a:cubicBezTo>
                    <a:pt x="82" y="5"/>
                    <a:pt x="79" y="13"/>
                    <a:pt x="84" y="11"/>
                  </a:cubicBezTo>
                  <a:cubicBezTo>
                    <a:pt x="87" y="10"/>
                    <a:pt x="84" y="11"/>
                    <a:pt x="89" y="14"/>
                  </a:cubicBezTo>
                  <a:cubicBezTo>
                    <a:pt x="93" y="16"/>
                    <a:pt x="90" y="11"/>
                    <a:pt x="95" y="14"/>
                  </a:cubicBezTo>
                  <a:cubicBezTo>
                    <a:pt x="98" y="19"/>
                    <a:pt x="104" y="11"/>
                    <a:pt x="108" y="14"/>
                  </a:cubicBezTo>
                  <a:cubicBezTo>
                    <a:pt x="113" y="19"/>
                    <a:pt x="122" y="11"/>
                    <a:pt x="122" y="10"/>
                  </a:cubicBezTo>
                  <a:cubicBezTo>
                    <a:pt x="125" y="11"/>
                    <a:pt x="124" y="10"/>
                    <a:pt x="127" y="10"/>
                  </a:cubicBezTo>
                  <a:cubicBezTo>
                    <a:pt x="127" y="10"/>
                    <a:pt x="130" y="11"/>
                    <a:pt x="130" y="10"/>
                  </a:cubicBezTo>
                  <a:cubicBezTo>
                    <a:pt x="131" y="8"/>
                    <a:pt x="131" y="8"/>
                    <a:pt x="131" y="8"/>
                  </a:cubicBezTo>
                  <a:cubicBezTo>
                    <a:pt x="131" y="8"/>
                    <a:pt x="133" y="8"/>
                    <a:pt x="136" y="11"/>
                  </a:cubicBezTo>
                  <a:cubicBezTo>
                    <a:pt x="136" y="11"/>
                    <a:pt x="136" y="11"/>
                    <a:pt x="136" y="11"/>
                  </a:cubicBezTo>
                  <a:cubicBezTo>
                    <a:pt x="136" y="13"/>
                    <a:pt x="136" y="13"/>
                    <a:pt x="136" y="13"/>
                  </a:cubicBezTo>
                  <a:cubicBezTo>
                    <a:pt x="137" y="14"/>
                    <a:pt x="137" y="13"/>
                    <a:pt x="139" y="13"/>
                  </a:cubicBezTo>
                  <a:cubicBezTo>
                    <a:pt x="139" y="14"/>
                    <a:pt x="139" y="14"/>
                    <a:pt x="139" y="14"/>
                  </a:cubicBezTo>
                </a:path>
              </a:pathLst>
            </a:custGeom>
            <a:grpFill/>
            <a:ln w="6350" cmpd="sng">
              <a:solidFill>
                <a:schemeClr val="bg1"/>
              </a:solidFill>
              <a:round/>
              <a:headEnd/>
              <a:tailEnd/>
            </a:ln>
          </p:spPr>
          <p:txBody>
            <a:bodyPr/>
            <a:lstStyle/>
            <a:p>
              <a:endParaRPr lang="en-GB" dirty="0"/>
            </a:p>
          </p:txBody>
        </p:sp>
        <p:sp>
          <p:nvSpPr>
            <p:cNvPr id="309" name="Freeform 49"/>
            <p:cNvSpPr>
              <a:spLocks/>
            </p:cNvSpPr>
            <p:nvPr/>
          </p:nvSpPr>
          <p:spPr bwMode="auto">
            <a:xfrm>
              <a:off x="2870038" y="3311626"/>
              <a:ext cx="322472" cy="240410"/>
            </a:xfrm>
            <a:custGeom>
              <a:avLst/>
              <a:gdLst/>
              <a:ahLst/>
              <a:cxnLst>
                <a:cxn ang="0">
                  <a:pos x="2" y="16"/>
                </a:cxn>
                <a:cxn ang="0">
                  <a:pos x="5" y="14"/>
                </a:cxn>
                <a:cxn ang="0">
                  <a:pos x="13" y="11"/>
                </a:cxn>
                <a:cxn ang="0">
                  <a:pos x="17" y="24"/>
                </a:cxn>
                <a:cxn ang="0">
                  <a:pos x="11" y="24"/>
                </a:cxn>
                <a:cxn ang="0">
                  <a:pos x="7" y="24"/>
                </a:cxn>
                <a:cxn ang="0">
                  <a:pos x="3" y="30"/>
                </a:cxn>
                <a:cxn ang="0">
                  <a:pos x="7" y="33"/>
                </a:cxn>
                <a:cxn ang="0">
                  <a:pos x="9" y="36"/>
                </a:cxn>
                <a:cxn ang="0">
                  <a:pos x="8" y="36"/>
                </a:cxn>
                <a:cxn ang="0">
                  <a:pos x="8" y="39"/>
                </a:cxn>
                <a:cxn ang="0">
                  <a:pos x="13" y="45"/>
                </a:cxn>
                <a:cxn ang="0">
                  <a:pos x="13" y="61"/>
                </a:cxn>
                <a:cxn ang="0">
                  <a:pos x="32" y="53"/>
                </a:cxn>
                <a:cxn ang="0">
                  <a:pos x="40" y="53"/>
                </a:cxn>
                <a:cxn ang="0">
                  <a:pos x="52" y="58"/>
                </a:cxn>
                <a:cxn ang="0">
                  <a:pos x="64" y="68"/>
                </a:cxn>
                <a:cxn ang="0">
                  <a:pos x="71" y="73"/>
                </a:cxn>
                <a:cxn ang="0">
                  <a:pos x="71" y="81"/>
                </a:cxn>
                <a:cxn ang="0">
                  <a:pos x="81" y="84"/>
                </a:cxn>
                <a:cxn ang="0">
                  <a:pos x="98" y="68"/>
                </a:cxn>
                <a:cxn ang="0">
                  <a:pos x="113" y="61"/>
                </a:cxn>
                <a:cxn ang="0">
                  <a:pos x="107" y="51"/>
                </a:cxn>
                <a:cxn ang="0">
                  <a:pos x="84" y="34"/>
                </a:cxn>
                <a:cxn ang="0">
                  <a:pos x="75" y="19"/>
                </a:cxn>
                <a:cxn ang="0">
                  <a:pos x="63" y="17"/>
                </a:cxn>
                <a:cxn ang="0">
                  <a:pos x="63" y="11"/>
                </a:cxn>
                <a:cxn ang="0">
                  <a:pos x="54" y="5"/>
                </a:cxn>
                <a:cxn ang="0">
                  <a:pos x="46" y="4"/>
                </a:cxn>
                <a:cxn ang="0">
                  <a:pos x="37" y="11"/>
                </a:cxn>
                <a:cxn ang="0">
                  <a:pos x="29" y="17"/>
                </a:cxn>
                <a:cxn ang="0">
                  <a:pos x="19" y="10"/>
                </a:cxn>
                <a:cxn ang="0">
                  <a:pos x="5" y="10"/>
                </a:cxn>
              </a:cxnLst>
              <a:rect l="0" t="0" r="r" b="b"/>
              <a:pathLst>
                <a:path w="115" h="86">
                  <a:moveTo>
                    <a:pt x="0" y="13"/>
                  </a:moveTo>
                  <a:cubicBezTo>
                    <a:pt x="3" y="14"/>
                    <a:pt x="2" y="14"/>
                    <a:pt x="2" y="16"/>
                  </a:cubicBezTo>
                  <a:cubicBezTo>
                    <a:pt x="3" y="17"/>
                    <a:pt x="3" y="21"/>
                    <a:pt x="3" y="17"/>
                  </a:cubicBezTo>
                  <a:cubicBezTo>
                    <a:pt x="3" y="16"/>
                    <a:pt x="5" y="14"/>
                    <a:pt x="5" y="14"/>
                  </a:cubicBezTo>
                  <a:cubicBezTo>
                    <a:pt x="3" y="14"/>
                    <a:pt x="3" y="10"/>
                    <a:pt x="8" y="10"/>
                  </a:cubicBezTo>
                  <a:cubicBezTo>
                    <a:pt x="11" y="8"/>
                    <a:pt x="13" y="8"/>
                    <a:pt x="13" y="11"/>
                  </a:cubicBezTo>
                  <a:cubicBezTo>
                    <a:pt x="13" y="13"/>
                    <a:pt x="13" y="16"/>
                    <a:pt x="17" y="19"/>
                  </a:cubicBezTo>
                  <a:cubicBezTo>
                    <a:pt x="22" y="21"/>
                    <a:pt x="17" y="25"/>
                    <a:pt x="17" y="24"/>
                  </a:cubicBezTo>
                  <a:cubicBezTo>
                    <a:pt x="16" y="22"/>
                    <a:pt x="14" y="22"/>
                    <a:pt x="16" y="24"/>
                  </a:cubicBezTo>
                  <a:cubicBezTo>
                    <a:pt x="16" y="25"/>
                    <a:pt x="11" y="27"/>
                    <a:pt x="11" y="24"/>
                  </a:cubicBezTo>
                  <a:cubicBezTo>
                    <a:pt x="11" y="21"/>
                    <a:pt x="9" y="25"/>
                    <a:pt x="8" y="24"/>
                  </a:cubicBezTo>
                  <a:cubicBezTo>
                    <a:pt x="8" y="22"/>
                    <a:pt x="7" y="25"/>
                    <a:pt x="7" y="24"/>
                  </a:cubicBezTo>
                  <a:cubicBezTo>
                    <a:pt x="7" y="22"/>
                    <a:pt x="3" y="19"/>
                    <a:pt x="5" y="22"/>
                  </a:cubicBezTo>
                  <a:cubicBezTo>
                    <a:pt x="5" y="25"/>
                    <a:pt x="2" y="28"/>
                    <a:pt x="3" y="30"/>
                  </a:cubicBezTo>
                  <a:cubicBezTo>
                    <a:pt x="3" y="31"/>
                    <a:pt x="5" y="36"/>
                    <a:pt x="5" y="34"/>
                  </a:cubicBezTo>
                  <a:cubicBezTo>
                    <a:pt x="7" y="34"/>
                    <a:pt x="5" y="33"/>
                    <a:pt x="7" y="33"/>
                  </a:cubicBezTo>
                  <a:cubicBezTo>
                    <a:pt x="8" y="33"/>
                    <a:pt x="9" y="31"/>
                    <a:pt x="9" y="33"/>
                  </a:cubicBezTo>
                  <a:cubicBezTo>
                    <a:pt x="8" y="36"/>
                    <a:pt x="8" y="36"/>
                    <a:pt x="9" y="36"/>
                  </a:cubicBezTo>
                  <a:cubicBezTo>
                    <a:pt x="11" y="36"/>
                    <a:pt x="11" y="38"/>
                    <a:pt x="9" y="38"/>
                  </a:cubicBezTo>
                  <a:cubicBezTo>
                    <a:pt x="7" y="38"/>
                    <a:pt x="8" y="36"/>
                    <a:pt x="8" y="36"/>
                  </a:cubicBezTo>
                  <a:cubicBezTo>
                    <a:pt x="7" y="36"/>
                    <a:pt x="5" y="41"/>
                    <a:pt x="7" y="41"/>
                  </a:cubicBezTo>
                  <a:cubicBezTo>
                    <a:pt x="8" y="42"/>
                    <a:pt x="7" y="39"/>
                    <a:pt x="8" y="39"/>
                  </a:cubicBezTo>
                  <a:cubicBezTo>
                    <a:pt x="9" y="41"/>
                    <a:pt x="9" y="41"/>
                    <a:pt x="11" y="42"/>
                  </a:cubicBezTo>
                  <a:cubicBezTo>
                    <a:pt x="11" y="44"/>
                    <a:pt x="14" y="44"/>
                    <a:pt x="13" y="45"/>
                  </a:cubicBezTo>
                  <a:cubicBezTo>
                    <a:pt x="11" y="47"/>
                    <a:pt x="11" y="51"/>
                    <a:pt x="13" y="61"/>
                  </a:cubicBezTo>
                  <a:cubicBezTo>
                    <a:pt x="13" y="61"/>
                    <a:pt x="13" y="61"/>
                    <a:pt x="13" y="61"/>
                  </a:cubicBezTo>
                  <a:cubicBezTo>
                    <a:pt x="23" y="61"/>
                    <a:pt x="16" y="58"/>
                    <a:pt x="23" y="55"/>
                  </a:cubicBezTo>
                  <a:cubicBezTo>
                    <a:pt x="28" y="51"/>
                    <a:pt x="31" y="56"/>
                    <a:pt x="32" y="53"/>
                  </a:cubicBezTo>
                  <a:cubicBezTo>
                    <a:pt x="32" y="51"/>
                    <a:pt x="35" y="50"/>
                    <a:pt x="37" y="51"/>
                  </a:cubicBezTo>
                  <a:cubicBezTo>
                    <a:pt x="37" y="53"/>
                    <a:pt x="39" y="50"/>
                    <a:pt x="40" y="53"/>
                  </a:cubicBezTo>
                  <a:cubicBezTo>
                    <a:pt x="40" y="56"/>
                    <a:pt x="46" y="55"/>
                    <a:pt x="46" y="58"/>
                  </a:cubicBezTo>
                  <a:cubicBezTo>
                    <a:pt x="48" y="59"/>
                    <a:pt x="48" y="56"/>
                    <a:pt x="52" y="58"/>
                  </a:cubicBezTo>
                  <a:cubicBezTo>
                    <a:pt x="58" y="59"/>
                    <a:pt x="54" y="62"/>
                    <a:pt x="58" y="64"/>
                  </a:cubicBezTo>
                  <a:cubicBezTo>
                    <a:pt x="63" y="65"/>
                    <a:pt x="61" y="68"/>
                    <a:pt x="64" y="68"/>
                  </a:cubicBezTo>
                  <a:cubicBezTo>
                    <a:pt x="67" y="68"/>
                    <a:pt x="69" y="68"/>
                    <a:pt x="71" y="70"/>
                  </a:cubicBezTo>
                  <a:cubicBezTo>
                    <a:pt x="71" y="72"/>
                    <a:pt x="69" y="70"/>
                    <a:pt x="71" y="73"/>
                  </a:cubicBezTo>
                  <a:cubicBezTo>
                    <a:pt x="71" y="75"/>
                    <a:pt x="69" y="76"/>
                    <a:pt x="71" y="76"/>
                  </a:cubicBezTo>
                  <a:cubicBezTo>
                    <a:pt x="72" y="78"/>
                    <a:pt x="71" y="79"/>
                    <a:pt x="71" y="81"/>
                  </a:cubicBezTo>
                  <a:cubicBezTo>
                    <a:pt x="74" y="81"/>
                    <a:pt x="72" y="82"/>
                    <a:pt x="75" y="82"/>
                  </a:cubicBezTo>
                  <a:cubicBezTo>
                    <a:pt x="80" y="81"/>
                    <a:pt x="77" y="86"/>
                    <a:pt x="81" y="84"/>
                  </a:cubicBezTo>
                  <a:cubicBezTo>
                    <a:pt x="86" y="82"/>
                    <a:pt x="86" y="78"/>
                    <a:pt x="89" y="76"/>
                  </a:cubicBezTo>
                  <a:cubicBezTo>
                    <a:pt x="92" y="75"/>
                    <a:pt x="96" y="76"/>
                    <a:pt x="98" y="68"/>
                  </a:cubicBezTo>
                  <a:cubicBezTo>
                    <a:pt x="100" y="61"/>
                    <a:pt x="103" y="64"/>
                    <a:pt x="106" y="61"/>
                  </a:cubicBezTo>
                  <a:cubicBezTo>
                    <a:pt x="107" y="58"/>
                    <a:pt x="109" y="62"/>
                    <a:pt x="113" y="61"/>
                  </a:cubicBezTo>
                  <a:cubicBezTo>
                    <a:pt x="112" y="55"/>
                    <a:pt x="115" y="55"/>
                    <a:pt x="113" y="55"/>
                  </a:cubicBezTo>
                  <a:cubicBezTo>
                    <a:pt x="110" y="53"/>
                    <a:pt x="109" y="50"/>
                    <a:pt x="107" y="51"/>
                  </a:cubicBezTo>
                  <a:cubicBezTo>
                    <a:pt x="104" y="53"/>
                    <a:pt x="96" y="44"/>
                    <a:pt x="95" y="44"/>
                  </a:cubicBezTo>
                  <a:cubicBezTo>
                    <a:pt x="92" y="44"/>
                    <a:pt x="89" y="39"/>
                    <a:pt x="84" y="34"/>
                  </a:cubicBezTo>
                  <a:cubicBezTo>
                    <a:pt x="80" y="31"/>
                    <a:pt x="81" y="28"/>
                    <a:pt x="78" y="27"/>
                  </a:cubicBezTo>
                  <a:cubicBezTo>
                    <a:pt x="77" y="25"/>
                    <a:pt x="78" y="21"/>
                    <a:pt x="75" y="19"/>
                  </a:cubicBezTo>
                  <a:cubicBezTo>
                    <a:pt x="71" y="17"/>
                    <a:pt x="72" y="21"/>
                    <a:pt x="71" y="19"/>
                  </a:cubicBezTo>
                  <a:cubicBezTo>
                    <a:pt x="67" y="17"/>
                    <a:pt x="66" y="21"/>
                    <a:pt x="63" y="17"/>
                  </a:cubicBezTo>
                  <a:cubicBezTo>
                    <a:pt x="60" y="14"/>
                    <a:pt x="63" y="16"/>
                    <a:pt x="61" y="14"/>
                  </a:cubicBezTo>
                  <a:cubicBezTo>
                    <a:pt x="60" y="13"/>
                    <a:pt x="64" y="13"/>
                    <a:pt x="63" y="11"/>
                  </a:cubicBezTo>
                  <a:cubicBezTo>
                    <a:pt x="58" y="8"/>
                    <a:pt x="64" y="7"/>
                    <a:pt x="60" y="7"/>
                  </a:cubicBezTo>
                  <a:cubicBezTo>
                    <a:pt x="52" y="7"/>
                    <a:pt x="57" y="5"/>
                    <a:pt x="54" y="5"/>
                  </a:cubicBezTo>
                  <a:cubicBezTo>
                    <a:pt x="51" y="4"/>
                    <a:pt x="51" y="0"/>
                    <a:pt x="49" y="2"/>
                  </a:cubicBezTo>
                  <a:cubicBezTo>
                    <a:pt x="48" y="4"/>
                    <a:pt x="45" y="2"/>
                    <a:pt x="46" y="4"/>
                  </a:cubicBezTo>
                  <a:cubicBezTo>
                    <a:pt x="51" y="7"/>
                    <a:pt x="45" y="4"/>
                    <a:pt x="45" y="7"/>
                  </a:cubicBezTo>
                  <a:cubicBezTo>
                    <a:pt x="45" y="10"/>
                    <a:pt x="39" y="7"/>
                    <a:pt x="37" y="11"/>
                  </a:cubicBezTo>
                  <a:cubicBezTo>
                    <a:pt x="35" y="16"/>
                    <a:pt x="39" y="16"/>
                    <a:pt x="39" y="17"/>
                  </a:cubicBezTo>
                  <a:cubicBezTo>
                    <a:pt x="37" y="19"/>
                    <a:pt x="32" y="17"/>
                    <a:pt x="29" y="17"/>
                  </a:cubicBezTo>
                  <a:cubicBezTo>
                    <a:pt x="26" y="17"/>
                    <a:pt x="25" y="19"/>
                    <a:pt x="25" y="17"/>
                  </a:cubicBezTo>
                  <a:cubicBezTo>
                    <a:pt x="20" y="11"/>
                    <a:pt x="22" y="11"/>
                    <a:pt x="19" y="10"/>
                  </a:cubicBezTo>
                  <a:cubicBezTo>
                    <a:pt x="17" y="8"/>
                    <a:pt x="16" y="5"/>
                    <a:pt x="13" y="7"/>
                  </a:cubicBezTo>
                  <a:cubicBezTo>
                    <a:pt x="9" y="7"/>
                    <a:pt x="7" y="8"/>
                    <a:pt x="5" y="10"/>
                  </a:cubicBezTo>
                  <a:cubicBezTo>
                    <a:pt x="2" y="11"/>
                    <a:pt x="0" y="13"/>
                    <a:pt x="0" y="13"/>
                  </a:cubicBezTo>
                </a:path>
              </a:pathLst>
            </a:custGeom>
            <a:grpFill/>
            <a:ln w="6350" cmpd="sng">
              <a:solidFill>
                <a:schemeClr val="bg1"/>
              </a:solidFill>
              <a:round/>
              <a:headEnd/>
              <a:tailEnd/>
            </a:ln>
          </p:spPr>
          <p:txBody>
            <a:bodyPr/>
            <a:lstStyle/>
            <a:p>
              <a:endParaRPr lang="en-GB" dirty="0"/>
            </a:p>
          </p:txBody>
        </p:sp>
        <p:sp>
          <p:nvSpPr>
            <p:cNvPr id="310" name="Freeform 50"/>
            <p:cNvSpPr>
              <a:spLocks/>
            </p:cNvSpPr>
            <p:nvPr/>
          </p:nvSpPr>
          <p:spPr bwMode="auto">
            <a:xfrm>
              <a:off x="2949216" y="3225251"/>
              <a:ext cx="390134" cy="264883"/>
            </a:xfrm>
            <a:custGeom>
              <a:avLst/>
              <a:gdLst/>
              <a:ahLst/>
              <a:cxnLst>
                <a:cxn ang="0">
                  <a:pos x="41" y="20"/>
                </a:cxn>
                <a:cxn ang="0">
                  <a:pos x="32" y="25"/>
                </a:cxn>
                <a:cxn ang="0">
                  <a:pos x="20" y="22"/>
                </a:cxn>
                <a:cxn ang="0">
                  <a:pos x="21" y="0"/>
                </a:cxn>
                <a:cxn ang="0">
                  <a:pos x="1" y="11"/>
                </a:cxn>
                <a:cxn ang="0">
                  <a:pos x="11" y="48"/>
                </a:cxn>
                <a:cxn ang="0">
                  <a:pos x="17" y="37"/>
                </a:cxn>
                <a:cxn ang="0">
                  <a:pos x="21" y="33"/>
                </a:cxn>
                <a:cxn ang="0">
                  <a:pos x="32" y="37"/>
                </a:cxn>
                <a:cxn ang="0">
                  <a:pos x="33" y="45"/>
                </a:cxn>
                <a:cxn ang="0">
                  <a:pos x="43" y="50"/>
                </a:cxn>
                <a:cxn ang="0">
                  <a:pos x="50" y="58"/>
                </a:cxn>
                <a:cxn ang="0">
                  <a:pos x="67" y="75"/>
                </a:cxn>
                <a:cxn ang="0">
                  <a:pos x="85" y="86"/>
                </a:cxn>
                <a:cxn ang="0">
                  <a:pos x="91" y="93"/>
                </a:cxn>
                <a:cxn ang="0">
                  <a:pos x="96" y="89"/>
                </a:cxn>
                <a:cxn ang="0">
                  <a:pos x="97" y="75"/>
                </a:cxn>
                <a:cxn ang="0">
                  <a:pos x="91" y="72"/>
                </a:cxn>
                <a:cxn ang="0">
                  <a:pos x="102" y="65"/>
                </a:cxn>
                <a:cxn ang="0">
                  <a:pos x="108" y="54"/>
                </a:cxn>
                <a:cxn ang="0">
                  <a:pos x="116" y="51"/>
                </a:cxn>
                <a:cxn ang="0">
                  <a:pos x="117" y="56"/>
                </a:cxn>
                <a:cxn ang="0">
                  <a:pos x="120" y="61"/>
                </a:cxn>
                <a:cxn ang="0">
                  <a:pos x="130" y="59"/>
                </a:cxn>
                <a:cxn ang="0">
                  <a:pos x="131" y="51"/>
                </a:cxn>
                <a:cxn ang="0">
                  <a:pos x="114" y="47"/>
                </a:cxn>
                <a:cxn ang="0">
                  <a:pos x="119" y="39"/>
                </a:cxn>
                <a:cxn ang="0">
                  <a:pos x="116" y="40"/>
                </a:cxn>
                <a:cxn ang="0">
                  <a:pos x="107" y="47"/>
                </a:cxn>
                <a:cxn ang="0">
                  <a:pos x="101" y="54"/>
                </a:cxn>
                <a:cxn ang="0">
                  <a:pos x="96" y="54"/>
                </a:cxn>
                <a:cxn ang="0">
                  <a:pos x="96" y="51"/>
                </a:cxn>
                <a:cxn ang="0">
                  <a:pos x="85" y="47"/>
                </a:cxn>
                <a:cxn ang="0">
                  <a:pos x="81" y="40"/>
                </a:cxn>
                <a:cxn ang="0">
                  <a:pos x="81" y="31"/>
                </a:cxn>
                <a:cxn ang="0">
                  <a:pos x="70" y="22"/>
                </a:cxn>
                <a:cxn ang="0">
                  <a:pos x="46" y="22"/>
                </a:cxn>
                <a:cxn ang="0">
                  <a:pos x="43" y="14"/>
                </a:cxn>
              </a:cxnLst>
              <a:rect l="0" t="0" r="r" b="b"/>
              <a:pathLst>
                <a:path w="140" h="95">
                  <a:moveTo>
                    <a:pt x="43" y="14"/>
                  </a:moveTo>
                  <a:cubicBezTo>
                    <a:pt x="36" y="20"/>
                    <a:pt x="40" y="19"/>
                    <a:pt x="41" y="20"/>
                  </a:cubicBezTo>
                  <a:cubicBezTo>
                    <a:pt x="43" y="22"/>
                    <a:pt x="38" y="23"/>
                    <a:pt x="36" y="23"/>
                  </a:cubicBezTo>
                  <a:cubicBezTo>
                    <a:pt x="33" y="22"/>
                    <a:pt x="35" y="25"/>
                    <a:pt x="32" y="25"/>
                  </a:cubicBezTo>
                  <a:cubicBezTo>
                    <a:pt x="29" y="25"/>
                    <a:pt x="33" y="22"/>
                    <a:pt x="29" y="20"/>
                  </a:cubicBezTo>
                  <a:cubicBezTo>
                    <a:pt x="23" y="20"/>
                    <a:pt x="20" y="25"/>
                    <a:pt x="20" y="22"/>
                  </a:cubicBezTo>
                  <a:cubicBezTo>
                    <a:pt x="20" y="17"/>
                    <a:pt x="18" y="14"/>
                    <a:pt x="20" y="12"/>
                  </a:cubicBezTo>
                  <a:cubicBezTo>
                    <a:pt x="20" y="11"/>
                    <a:pt x="17" y="11"/>
                    <a:pt x="21" y="0"/>
                  </a:cubicBezTo>
                  <a:cubicBezTo>
                    <a:pt x="20" y="0"/>
                    <a:pt x="6" y="5"/>
                    <a:pt x="3" y="6"/>
                  </a:cubicBezTo>
                  <a:cubicBezTo>
                    <a:pt x="0" y="6"/>
                    <a:pt x="1" y="6"/>
                    <a:pt x="1" y="11"/>
                  </a:cubicBezTo>
                  <a:cubicBezTo>
                    <a:pt x="1" y="14"/>
                    <a:pt x="1" y="48"/>
                    <a:pt x="1" y="48"/>
                  </a:cubicBezTo>
                  <a:cubicBezTo>
                    <a:pt x="4" y="48"/>
                    <a:pt x="9" y="50"/>
                    <a:pt x="11" y="48"/>
                  </a:cubicBezTo>
                  <a:cubicBezTo>
                    <a:pt x="11" y="47"/>
                    <a:pt x="7" y="47"/>
                    <a:pt x="9" y="42"/>
                  </a:cubicBezTo>
                  <a:cubicBezTo>
                    <a:pt x="11" y="37"/>
                    <a:pt x="17" y="40"/>
                    <a:pt x="17" y="37"/>
                  </a:cubicBezTo>
                  <a:cubicBezTo>
                    <a:pt x="17" y="34"/>
                    <a:pt x="23" y="37"/>
                    <a:pt x="18" y="34"/>
                  </a:cubicBezTo>
                  <a:cubicBezTo>
                    <a:pt x="17" y="33"/>
                    <a:pt x="20" y="34"/>
                    <a:pt x="21" y="33"/>
                  </a:cubicBezTo>
                  <a:cubicBezTo>
                    <a:pt x="23" y="31"/>
                    <a:pt x="23" y="34"/>
                    <a:pt x="26" y="36"/>
                  </a:cubicBezTo>
                  <a:cubicBezTo>
                    <a:pt x="29" y="36"/>
                    <a:pt x="24" y="37"/>
                    <a:pt x="32" y="37"/>
                  </a:cubicBezTo>
                  <a:cubicBezTo>
                    <a:pt x="36" y="37"/>
                    <a:pt x="30" y="39"/>
                    <a:pt x="35" y="42"/>
                  </a:cubicBezTo>
                  <a:cubicBezTo>
                    <a:pt x="36" y="44"/>
                    <a:pt x="32" y="44"/>
                    <a:pt x="33" y="45"/>
                  </a:cubicBezTo>
                  <a:cubicBezTo>
                    <a:pt x="35" y="47"/>
                    <a:pt x="32" y="45"/>
                    <a:pt x="35" y="48"/>
                  </a:cubicBezTo>
                  <a:cubicBezTo>
                    <a:pt x="38" y="51"/>
                    <a:pt x="40" y="48"/>
                    <a:pt x="43" y="50"/>
                  </a:cubicBezTo>
                  <a:cubicBezTo>
                    <a:pt x="44" y="51"/>
                    <a:pt x="43" y="48"/>
                    <a:pt x="47" y="50"/>
                  </a:cubicBezTo>
                  <a:cubicBezTo>
                    <a:pt x="50" y="51"/>
                    <a:pt x="49" y="56"/>
                    <a:pt x="50" y="58"/>
                  </a:cubicBezTo>
                  <a:cubicBezTo>
                    <a:pt x="53" y="59"/>
                    <a:pt x="52" y="62"/>
                    <a:pt x="56" y="65"/>
                  </a:cubicBezTo>
                  <a:cubicBezTo>
                    <a:pt x="61" y="70"/>
                    <a:pt x="64" y="75"/>
                    <a:pt x="67" y="75"/>
                  </a:cubicBezTo>
                  <a:cubicBezTo>
                    <a:pt x="68" y="75"/>
                    <a:pt x="76" y="84"/>
                    <a:pt x="79" y="83"/>
                  </a:cubicBezTo>
                  <a:cubicBezTo>
                    <a:pt x="81" y="81"/>
                    <a:pt x="82" y="84"/>
                    <a:pt x="85" y="86"/>
                  </a:cubicBezTo>
                  <a:cubicBezTo>
                    <a:pt x="87" y="86"/>
                    <a:pt x="84" y="86"/>
                    <a:pt x="85" y="92"/>
                  </a:cubicBezTo>
                  <a:cubicBezTo>
                    <a:pt x="90" y="90"/>
                    <a:pt x="90" y="95"/>
                    <a:pt x="91" y="93"/>
                  </a:cubicBezTo>
                  <a:cubicBezTo>
                    <a:pt x="93" y="93"/>
                    <a:pt x="93" y="93"/>
                    <a:pt x="94" y="95"/>
                  </a:cubicBezTo>
                  <a:cubicBezTo>
                    <a:pt x="94" y="93"/>
                    <a:pt x="94" y="92"/>
                    <a:pt x="96" y="89"/>
                  </a:cubicBezTo>
                  <a:cubicBezTo>
                    <a:pt x="99" y="84"/>
                    <a:pt x="101" y="84"/>
                    <a:pt x="97" y="81"/>
                  </a:cubicBezTo>
                  <a:cubicBezTo>
                    <a:pt x="96" y="78"/>
                    <a:pt x="99" y="76"/>
                    <a:pt x="97" y="75"/>
                  </a:cubicBezTo>
                  <a:cubicBezTo>
                    <a:pt x="96" y="73"/>
                    <a:pt x="94" y="76"/>
                    <a:pt x="94" y="73"/>
                  </a:cubicBezTo>
                  <a:cubicBezTo>
                    <a:pt x="94" y="72"/>
                    <a:pt x="93" y="72"/>
                    <a:pt x="91" y="72"/>
                  </a:cubicBezTo>
                  <a:cubicBezTo>
                    <a:pt x="90" y="72"/>
                    <a:pt x="93" y="67"/>
                    <a:pt x="96" y="67"/>
                  </a:cubicBezTo>
                  <a:cubicBezTo>
                    <a:pt x="99" y="69"/>
                    <a:pt x="101" y="69"/>
                    <a:pt x="102" y="65"/>
                  </a:cubicBezTo>
                  <a:cubicBezTo>
                    <a:pt x="105" y="61"/>
                    <a:pt x="101" y="61"/>
                    <a:pt x="105" y="61"/>
                  </a:cubicBezTo>
                  <a:cubicBezTo>
                    <a:pt x="108" y="61"/>
                    <a:pt x="105" y="56"/>
                    <a:pt x="108" y="54"/>
                  </a:cubicBezTo>
                  <a:cubicBezTo>
                    <a:pt x="108" y="53"/>
                    <a:pt x="108" y="56"/>
                    <a:pt x="113" y="54"/>
                  </a:cubicBezTo>
                  <a:cubicBezTo>
                    <a:pt x="116" y="53"/>
                    <a:pt x="114" y="51"/>
                    <a:pt x="116" y="51"/>
                  </a:cubicBezTo>
                  <a:cubicBezTo>
                    <a:pt x="117" y="51"/>
                    <a:pt x="117" y="54"/>
                    <a:pt x="117" y="54"/>
                  </a:cubicBezTo>
                  <a:cubicBezTo>
                    <a:pt x="119" y="54"/>
                    <a:pt x="119" y="54"/>
                    <a:pt x="117" y="56"/>
                  </a:cubicBezTo>
                  <a:cubicBezTo>
                    <a:pt x="116" y="58"/>
                    <a:pt x="114" y="59"/>
                    <a:pt x="116" y="59"/>
                  </a:cubicBezTo>
                  <a:cubicBezTo>
                    <a:pt x="117" y="59"/>
                    <a:pt x="116" y="62"/>
                    <a:pt x="120" y="61"/>
                  </a:cubicBezTo>
                  <a:cubicBezTo>
                    <a:pt x="122" y="59"/>
                    <a:pt x="122" y="59"/>
                    <a:pt x="125" y="62"/>
                  </a:cubicBezTo>
                  <a:cubicBezTo>
                    <a:pt x="128" y="64"/>
                    <a:pt x="128" y="58"/>
                    <a:pt x="130" y="59"/>
                  </a:cubicBezTo>
                  <a:cubicBezTo>
                    <a:pt x="133" y="59"/>
                    <a:pt x="133" y="58"/>
                    <a:pt x="136" y="54"/>
                  </a:cubicBezTo>
                  <a:cubicBezTo>
                    <a:pt x="140" y="53"/>
                    <a:pt x="136" y="54"/>
                    <a:pt x="131" y="51"/>
                  </a:cubicBezTo>
                  <a:cubicBezTo>
                    <a:pt x="125" y="48"/>
                    <a:pt x="126" y="44"/>
                    <a:pt x="123" y="48"/>
                  </a:cubicBezTo>
                  <a:cubicBezTo>
                    <a:pt x="122" y="53"/>
                    <a:pt x="117" y="48"/>
                    <a:pt x="114" y="47"/>
                  </a:cubicBezTo>
                  <a:cubicBezTo>
                    <a:pt x="111" y="45"/>
                    <a:pt x="126" y="39"/>
                    <a:pt x="120" y="37"/>
                  </a:cubicBezTo>
                  <a:cubicBezTo>
                    <a:pt x="119" y="39"/>
                    <a:pt x="119" y="39"/>
                    <a:pt x="119" y="39"/>
                  </a:cubicBezTo>
                  <a:cubicBezTo>
                    <a:pt x="117" y="39"/>
                    <a:pt x="119" y="40"/>
                    <a:pt x="117" y="40"/>
                  </a:cubicBezTo>
                  <a:cubicBezTo>
                    <a:pt x="116" y="40"/>
                    <a:pt x="117" y="39"/>
                    <a:pt x="116" y="40"/>
                  </a:cubicBezTo>
                  <a:cubicBezTo>
                    <a:pt x="113" y="42"/>
                    <a:pt x="111" y="44"/>
                    <a:pt x="110" y="45"/>
                  </a:cubicBezTo>
                  <a:cubicBezTo>
                    <a:pt x="108" y="47"/>
                    <a:pt x="108" y="47"/>
                    <a:pt x="107" y="47"/>
                  </a:cubicBezTo>
                  <a:cubicBezTo>
                    <a:pt x="104" y="48"/>
                    <a:pt x="105" y="50"/>
                    <a:pt x="104" y="50"/>
                  </a:cubicBezTo>
                  <a:cubicBezTo>
                    <a:pt x="102" y="51"/>
                    <a:pt x="101" y="53"/>
                    <a:pt x="101" y="54"/>
                  </a:cubicBezTo>
                  <a:cubicBezTo>
                    <a:pt x="102" y="56"/>
                    <a:pt x="101" y="58"/>
                    <a:pt x="99" y="56"/>
                  </a:cubicBezTo>
                  <a:cubicBezTo>
                    <a:pt x="96" y="54"/>
                    <a:pt x="96" y="54"/>
                    <a:pt x="96" y="54"/>
                  </a:cubicBezTo>
                  <a:cubicBezTo>
                    <a:pt x="97" y="51"/>
                    <a:pt x="97" y="51"/>
                    <a:pt x="97" y="51"/>
                  </a:cubicBezTo>
                  <a:cubicBezTo>
                    <a:pt x="97" y="51"/>
                    <a:pt x="97" y="53"/>
                    <a:pt x="96" y="51"/>
                  </a:cubicBezTo>
                  <a:cubicBezTo>
                    <a:pt x="96" y="50"/>
                    <a:pt x="96" y="50"/>
                    <a:pt x="90" y="50"/>
                  </a:cubicBezTo>
                  <a:cubicBezTo>
                    <a:pt x="85" y="51"/>
                    <a:pt x="85" y="50"/>
                    <a:pt x="85" y="47"/>
                  </a:cubicBezTo>
                  <a:cubicBezTo>
                    <a:pt x="85" y="44"/>
                    <a:pt x="85" y="40"/>
                    <a:pt x="84" y="40"/>
                  </a:cubicBezTo>
                  <a:cubicBezTo>
                    <a:pt x="81" y="40"/>
                    <a:pt x="81" y="40"/>
                    <a:pt x="81" y="40"/>
                  </a:cubicBezTo>
                  <a:cubicBezTo>
                    <a:pt x="81" y="40"/>
                    <a:pt x="81" y="39"/>
                    <a:pt x="81" y="36"/>
                  </a:cubicBezTo>
                  <a:cubicBezTo>
                    <a:pt x="82" y="31"/>
                    <a:pt x="82" y="28"/>
                    <a:pt x="81" y="31"/>
                  </a:cubicBezTo>
                  <a:cubicBezTo>
                    <a:pt x="78" y="33"/>
                    <a:pt x="79" y="26"/>
                    <a:pt x="76" y="25"/>
                  </a:cubicBezTo>
                  <a:cubicBezTo>
                    <a:pt x="73" y="23"/>
                    <a:pt x="73" y="20"/>
                    <a:pt x="70" y="22"/>
                  </a:cubicBezTo>
                  <a:cubicBezTo>
                    <a:pt x="65" y="25"/>
                    <a:pt x="62" y="22"/>
                    <a:pt x="55" y="23"/>
                  </a:cubicBezTo>
                  <a:cubicBezTo>
                    <a:pt x="49" y="25"/>
                    <a:pt x="49" y="25"/>
                    <a:pt x="46" y="22"/>
                  </a:cubicBezTo>
                  <a:cubicBezTo>
                    <a:pt x="44" y="19"/>
                    <a:pt x="43" y="17"/>
                    <a:pt x="43" y="16"/>
                  </a:cubicBezTo>
                  <a:cubicBezTo>
                    <a:pt x="41" y="16"/>
                    <a:pt x="43" y="14"/>
                    <a:pt x="43" y="14"/>
                  </a:cubicBezTo>
                </a:path>
              </a:pathLst>
            </a:custGeom>
            <a:grpFill/>
            <a:ln w="6350" cmpd="sng">
              <a:solidFill>
                <a:schemeClr val="bg1"/>
              </a:solidFill>
              <a:round/>
              <a:headEnd/>
              <a:tailEnd/>
            </a:ln>
          </p:spPr>
          <p:txBody>
            <a:bodyPr/>
            <a:lstStyle/>
            <a:p>
              <a:endParaRPr lang="en-GB" dirty="0"/>
            </a:p>
          </p:txBody>
        </p:sp>
        <p:sp>
          <p:nvSpPr>
            <p:cNvPr id="311" name="Freeform 51"/>
            <p:cNvSpPr>
              <a:spLocks/>
            </p:cNvSpPr>
            <p:nvPr/>
          </p:nvSpPr>
          <p:spPr bwMode="auto">
            <a:xfrm>
              <a:off x="3247215" y="3300110"/>
              <a:ext cx="240415" cy="128123"/>
            </a:xfrm>
            <a:custGeom>
              <a:avLst/>
              <a:gdLst/>
              <a:ahLst/>
              <a:cxnLst>
                <a:cxn ang="0">
                  <a:pos x="13" y="10"/>
                </a:cxn>
                <a:cxn ang="0">
                  <a:pos x="7" y="20"/>
                </a:cxn>
                <a:cxn ang="0">
                  <a:pos x="16" y="21"/>
                </a:cxn>
                <a:cxn ang="0">
                  <a:pos x="24" y="24"/>
                </a:cxn>
                <a:cxn ang="0">
                  <a:pos x="29" y="27"/>
                </a:cxn>
                <a:cxn ang="0">
                  <a:pos x="22" y="32"/>
                </a:cxn>
                <a:cxn ang="0">
                  <a:pos x="18" y="35"/>
                </a:cxn>
                <a:cxn ang="0">
                  <a:pos x="13" y="34"/>
                </a:cxn>
                <a:cxn ang="0">
                  <a:pos x="10" y="37"/>
                </a:cxn>
                <a:cxn ang="0">
                  <a:pos x="9" y="35"/>
                </a:cxn>
                <a:cxn ang="0">
                  <a:pos x="1" y="35"/>
                </a:cxn>
                <a:cxn ang="0">
                  <a:pos x="0" y="38"/>
                </a:cxn>
                <a:cxn ang="0">
                  <a:pos x="10" y="41"/>
                </a:cxn>
                <a:cxn ang="0">
                  <a:pos x="18" y="41"/>
                </a:cxn>
                <a:cxn ang="0">
                  <a:pos x="22" y="44"/>
                </a:cxn>
                <a:cxn ang="0">
                  <a:pos x="29" y="43"/>
                </a:cxn>
                <a:cxn ang="0">
                  <a:pos x="35" y="43"/>
                </a:cxn>
                <a:cxn ang="0">
                  <a:pos x="39" y="35"/>
                </a:cxn>
                <a:cxn ang="0">
                  <a:pos x="45" y="31"/>
                </a:cxn>
                <a:cxn ang="0">
                  <a:pos x="50" y="31"/>
                </a:cxn>
                <a:cxn ang="0">
                  <a:pos x="54" y="32"/>
                </a:cxn>
                <a:cxn ang="0">
                  <a:pos x="59" y="26"/>
                </a:cxn>
                <a:cxn ang="0">
                  <a:pos x="71" y="21"/>
                </a:cxn>
                <a:cxn ang="0">
                  <a:pos x="83" y="15"/>
                </a:cxn>
                <a:cxn ang="0">
                  <a:pos x="86" y="12"/>
                </a:cxn>
                <a:cxn ang="0">
                  <a:pos x="79" y="7"/>
                </a:cxn>
                <a:cxn ang="0">
                  <a:pos x="62" y="4"/>
                </a:cxn>
                <a:cxn ang="0">
                  <a:pos x="47" y="4"/>
                </a:cxn>
                <a:cxn ang="0">
                  <a:pos x="36" y="1"/>
                </a:cxn>
                <a:cxn ang="0">
                  <a:pos x="32" y="9"/>
                </a:cxn>
                <a:cxn ang="0">
                  <a:pos x="18" y="4"/>
                </a:cxn>
                <a:cxn ang="0">
                  <a:pos x="13" y="10"/>
                </a:cxn>
              </a:cxnLst>
              <a:rect l="0" t="0" r="r" b="b"/>
              <a:pathLst>
                <a:path w="86" h="46">
                  <a:moveTo>
                    <a:pt x="13" y="10"/>
                  </a:moveTo>
                  <a:cubicBezTo>
                    <a:pt x="19" y="12"/>
                    <a:pt x="4" y="18"/>
                    <a:pt x="7" y="20"/>
                  </a:cubicBezTo>
                  <a:cubicBezTo>
                    <a:pt x="10" y="21"/>
                    <a:pt x="15" y="26"/>
                    <a:pt x="16" y="21"/>
                  </a:cubicBezTo>
                  <a:cubicBezTo>
                    <a:pt x="19" y="17"/>
                    <a:pt x="18" y="21"/>
                    <a:pt x="24" y="24"/>
                  </a:cubicBezTo>
                  <a:cubicBezTo>
                    <a:pt x="29" y="27"/>
                    <a:pt x="33" y="26"/>
                    <a:pt x="29" y="27"/>
                  </a:cubicBezTo>
                  <a:cubicBezTo>
                    <a:pt x="25" y="31"/>
                    <a:pt x="25" y="32"/>
                    <a:pt x="22" y="32"/>
                  </a:cubicBezTo>
                  <a:cubicBezTo>
                    <a:pt x="21" y="31"/>
                    <a:pt x="21" y="37"/>
                    <a:pt x="18" y="35"/>
                  </a:cubicBezTo>
                  <a:cubicBezTo>
                    <a:pt x="15" y="32"/>
                    <a:pt x="15" y="32"/>
                    <a:pt x="13" y="34"/>
                  </a:cubicBezTo>
                  <a:cubicBezTo>
                    <a:pt x="12" y="35"/>
                    <a:pt x="12" y="34"/>
                    <a:pt x="10" y="37"/>
                  </a:cubicBezTo>
                  <a:cubicBezTo>
                    <a:pt x="9" y="38"/>
                    <a:pt x="10" y="35"/>
                    <a:pt x="9" y="35"/>
                  </a:cubicBezTo>
                  <a:cubicBezTo>
                    <a:pt x="6" y="34"/>
                    <a:pt x="1" y="34"/>
                    <a:pt x="1" y="35"/>
                  </a:cubicBezTo>
                  <a:cubicBezTo>
                    <a:pt x="1" y="38"/>
                    <a:pt x="0" y="35"/>
                    <a:pt x="0" y="38"/>
                  </a:cubicBezTo>
                  <a:cubicBezTo>
                    <a:pt x="0" y="43"/>
                    <a:pt x="10" y="40"/>
                    <a:pt x="10" y="41"/>
                  </a:cubicBezTo>
                  <a:cubicBezTo>
                    <a:pt x="12" y="44"/>
                    <a:pt x="16" y="38"/>
                    <a:pt x="18" y="41"/>
                  </a:cubicBezTo>
                  <a:cubicBezTo>
                    <a:pt x="19" y="46"/>
                    <a:pt x="21" y="43"/>
                    <a:pt x="22" y="44"/>
                  </a:cubicBezTo>
                  <a:cubicBezTo>
                    <a:pt x="24" y="46"/>
                    <a:pt x="24" y="41"/>
                    <a:pt x="29" y="43"/>
                  </a:cubicBezTo>
                  <a:cubicBezTo>
                    <a:pt x="33" y="44"/>
                    <a:pt x="32" y="41"/>
                    <a:pt x="35" y="43"/>
                  </a:cubicBezTo>
                  <a:cubicBezTo>
                    <a:pt x="41" y="41"/>
                    <a:pt x="32" y="37"/>
                    <a:pt x="39" y="35"/>
                  </a:cubicBezTo>
                  <a:cubicBezTo>
                    <a:pt x="45" y="34"/>
                    <a:pt x="42" y="31"/>
                    <a:pt x="45" y="31"/>
                  </a:cubicBezTo>
                  <a:cubicBezTo>
                    <a:pt x="50" y="32"/>
                    <a:pt x="48" y="26"/>
                    <a:pt x="50" y="31"/>
                  </a:cubicBezTo>
                  <a:cubicBezTo>
                    <a:pt x="51" y="35"/>
                    <a:pt x="53" y="31"/>
                    <a:pt x="54" y="32"/>
                  </a:cubicBezTo>
                  <a:cubicBezTo>
                    <a:pt x="57" y="34"/>
                    <a:pt x="57" y="31"/>
                    <a:pt x="59" y="26"/>
                  </a:cubicBezTo>
                  <a:cubicBezTo>
                    <a:pt x="60" y="23"/>
                    <a:pt x="69" y="27"/>
                    <a:pt x="71" y="21"/>
                  </a:cubicBezTo>
                  <a:cubicBezTo>
                    <a:pt x="72" y="18"/>
                    <a:pt x="80" y="17"/>
                    <a:pt x="83" y="15"/>
                  </a:cubicBezTo>
                  <a:cubicBezTo>
                    <a:pt x="85" y="13"/>
                    <a:pt x="85" y="15"/>
                    <a:pt x="86" y="12"/>
                  </a:cubicBezTo>
                  <a:cubicBezTo>
                    <a:pt x="83" y="7"/>
                    <a:pt x="80" y="10"/>
                    <a:pt x="79" y="7"/>
                  </a:cubicBezTo>
                  <a:cubicBezTo>
                    <a:pt x="79" y="4"/>
                    <a:pt x="72" y="4"/>
                    <a:pt x="62" y="4"/>
                  </a:cubicBezTo>
                  <a:cubicBezTo>
                    <a:pt x="50" y="3"/>
                    <a:pt x="50" y="6"/>
                    <a:pt x="47" y="4"/>
                  </a:cubicBezTo>
                  <a:cubicBezTo>
                    <a:pt x="45" y="3"/>
                    <a:pt x="41" y="0"/>
                    <a:pt x="36" y="1"/>
                  </a:cubicBezTo>
                  <a:cubicBezTo>
                    <a:pt x="30" y="3"/>
                    <a:pt x="35" y="10"/>
                    <a:pt x="32" y="9"/>
                  </a:cubicBezTo>
                  <a:cubicBezTo>
                    <a:pt x="29" y="7"/>
                    <a:pt x="22" y="4"/>
                    <a:pt x="18" y="4"/>
                  </a:cubicBezTo>
                  <a:cubicBezTo>
                    <a:pt x="13" y="6"/>
                    <a:pt x="13" y="9"/>
                    <a:pt x="13" y="10"/>
                  </a:cubicBezTo>
                </a:path>
              </a:pathLst>
            </a:custGeom>
            <a:grpFill/>
            <a:ln w="6350" cmpd="sng">
              <a:solidFill>
                <a:schemeClr val="bg1"/>
              </a:solidFill>
              <a:round/>
              <a:headEnd/>
              <a:tailEnd/>
            </a:ln>
          </p:spPr>
          <p:txBody>
            <a:bodyPr/>
            <a:lstStyle/>
            <a:p>
              <a:endParaRPr lang="en-GB" dirty="0"/>
            </a:p>
          </p:txBody>
        </p:sp>
        <p:sp>
          <p:nvSpPr>
            <p:cNvPr id="312" name="Freeform 52"/>
            <p:cNvSpPr>
              <a:spLocks/>
            </p:cNvSpPr>
            <p:nvPr/>
          </p:nvSpPr>
          <p:spPr bwMode="auto">
            <a:xfrm>
              <a:off x="3199708" y="3367770"/>
              <a:ext cx="178512" cy="139640"/>
            </a:xfrm>
            <a:custGeom>
              <a:avLst/>
              <a:gdLst/>
              <a:ahLst/>
              <a:cxnLst>
                <a:cxn ang="0">
                  <a:pos x="31" y="9"/>
                </a:cxn>
                <a:cxn ang="0">
                  <a:pos x="26" y="8"/>
                </a:cxn>
                <a:cxn ang="0">
                  <a:pos x="27" y="5"/>
                </a:cxn>
                <a:cxn ang="0">
                  <a:pos x="27" y="3"/>
                </a:cxn>
                <a:cxn ang="0">
                  <a:pos x="26" y="0"/>
                </a:cxn>
                <a:cxn ang="0">
                  <a:pos x="23" y="3"/>
                </a:cxn>
                <a:cxn ang="0">
                  <a:pos x="18" y="3"/>
                </a:cxn>
                <a:cxn ang="0">
                  <a:pos x="15" y="9"/>
                </a:cxn>
                <a:cxn ang="0">
                  <a:pos x="12" y="14"/>
                </a:cxn>
                <a:cxn ang="0">
                  <a:pos x="6" y="16"/>
                </a:cxn>
                <a:cxn ang="0">
                  <a:pos x="1" y="20"/>
                </a:cxn>
                <a:cxn ang="0">
                  <a:pos x="4" y="22"/>
                </a:cxn>
                <a:cxn ang="0">
                  <a:pos x="7" y="23"/>
                </a:cxn>
                <a:cxn ang="0">
                  <a:pos x="7" y="30"/>
                </a:cxn>
                <a:cxn ang="0">
                  <a:pos x="6" y="37"/>
                </a:cxn>
                <a:cxn ang="0">
                  <a:pos x="4" y="44"/>
                </a:cxn>
                <a:cxn ang="0">
                  <a:pos x="7" y="44"/>
                </a:cxn>
                <a:cxn ang="0">
                  <a:pos x="14" y="42"/>
                </a:cxn>
                <a:cxn ang="0">
                  <a:pos x="17" y="44"/>
                </a:cxn>
                <a:cxn ang="0">
                  <a:pos x="18" y="39"/>
                </a:cxn>
                <a:cxn ang="0">
                  <a:pos x="24" y="39"/>
                </a:cxn>
                <a:cxn ang="0">
                  <a:pos x="24" y="34"/>
                </a:cxn>
                <a:cxn ang="0">
                  <a:pos x="31" y="30"/>
                </a:cxn>
                <a:cxn ang="0">
                  <a:pos x="32" y="34"/>
                </a:cxn>
                <a:cxn ang="0">
                  <a:pos x="35" y="37"/>
                </a:cxn>
                <a:cxn ang="0">
                  <a:pos x="38" y="47"/>
                </a:cxn>
                <a:cxn ang="0">
                  <a:pos x="44" y="44"/>
                </a:cxn>
                <a:cxn ang="0">
                  <a:pos x="47" y="41"/>
                </a:cxn>
                <a:cxn ang="0">
                  <a:pos x="52" y="41"/>
                </a:cxn>
                <a:cxn ang="0">
                  <a:pos x="55" y="41"/>
                </a:cxn>
                <a:cxn ang="0">
                  <a:pos x="60" y="42"/>
                </a:cxn>
                <a:cxn ang="0">
                  <a:pos x="63" y="39"/>
                </a:cxn>
                <a:cxn ang="0">
                  <a:pos x="61" y="33"/>
                </a:cxn>
                <a:cxn ang="0">
                  <a:pos x="61" y="28"/>
                </a:cxn>
                <a:cxn ang="0">
                  <a:pos x="55" y="28"/>
                </a:cxn>
                <a:cxn ang="0">
                  <a:pos x="54" y="23"/>
                </a:cxn>
                <a:cxn ang="0">
                  <a:pos x="52" y="19"/>
                </a:cxn>
                <a:cxn ang="0">
                  <a:pos x="46" y="19"/>
                </a:cxn>
                <a:cxn ang="0">
                  <a:pos x="40" y="20"/>
                </a:cxn>
                <a:cxn ang="0">
                  <a:pos x="35" y="17"/>
                </a:cxn>
                <a:cxn ang="0">
                  <a:pos x="27" y="17"/>
                </a:cxn>
                <a:cxn ang="0">
                  <a:pos x="17" y="14"/>
                </a:cxn>
                <a:cxn ang="0">
                  <a:pos x="18" y="11"/>
                </a:cxn>
                <a:cxn ang="0">
                  <a:pos x="26" y="11"/>
                </a:cxn>
                <a:cxn ang="0">
                  <a:pos x="27" y="13"/>
                </a:cxn>
                <a:cxn ang="0">
                  <a:pos x="31" y="9"/>
                </a:cxn>
              </a:cxnLst>
              <a:rect l="0" t="0" r="r" b="b"/>
              <a:pathLst>
                <a:path w="64" h="50">
                  <a:moveTo>
                    <a:pt x="31" y="9"/>
                  </a:moveTo>
                  <a:cubicBezTo>
                    <a:pt x="26" y="11"/>
                    <a:pt x="27" y="8"/>
                    <a:pt x="26" y="8"/>
                  </a:cubicBezTo>
                  <a:cubicBezTo>
                    <a:pt x="24" y="8"/>
                    <a:pt x="26" y="6"/>
                    <a:pt x="27" y="5"/>
                  </a:cubicBezTo>
                  <a:cubicBezTo>
                    <a:pt x="29" y="3"/>
                    <a:pt x="29" y="3"/>
                    <a:pt x="27" y="3"/>
                  </a:cubicBezTo>
                  <a:cubicBezTo>
                    <a:pt x="27" y="3"/>
                    <a:pt x="27" y="0"/>
                    <a:pt x="26" y="0"/>
                  </a:cubicBezTo>
                  <a:cubicBezTo>
                    <a:pt x="24" y="0"/>
                    <a:pt x="26" y="2"/>
                    <a:pt x="23" y="3"/>
                  </a:cubicBezTo>
                  <a:cubicBezTo>
                    <a:pt x="18" y="5"/>
                    <a:pt x="18" y="2"/>
                    <a:pt x="18" y="3"/>
                  </a:cubicBezTo>
                  <a:cubicBezTo>
                    <a:pt x="15" y="5"/>
                    <a:pt x="18" y="9"/>
                    <a:pt x="15" y="9"/>
                  </a:cubicBezTo>
                  <a:cubicBezTo>
                    <a:pt x="10" y="9"/>
                    <a:pt x="15" y="9"/>
                    <a:pt x="12" y="14"/>
                  </a:cubicBezTo>
                  <a:cubicBezTo>
                    <a:pt x="10" y="17"/>
                    <a:pt x="9" y="17"/>
                    <a:pt x="6" y="16"/>
                  </a:cubicBezTo>
                  <a:cubicBezTo>
                    <a:pt x="3" y="16"/>
                    <a:pt x="0" y="20"/>
                    <a:pt x="1" y="20"/>
                  </a:cubicBezTo>
                  <a:cubicBezTo>
                    <a:pt x="3" y="20"/>
                    <a:pt x="4" y="20"/>
                    <a:pt x="4" y="22"/>
                  </a:cubicBezTo>
                  <a:cubicBezTo>
                    <a:pt x="4" y="25"/>
                    <a:pt x="6" y="22"/>
                    <a:pt x="7" y="23"/>
                  </a:cubicBezTo>
                  <a:cubicBezTo>
                    <a:pt x="9" y="25"/>
                    <a:pt x="6" y="27"/>
                    <a:pt x="7" y="30"/>
                  </a:cubicBezTo>
                  <a:cubicBezTo>
                    <a:pt x="10" y="33"/>
                    <a:pt x="9" y="33"/>
                    <a:pt x="6" y="37"/>
                  </a:cubicBezTo>
                  <a:cubicBezTo>
                    <a:pt x="4" y="41"/>
                    <a:pt x="4" y="42"/>
                    <a:pt x="4" y="44"/>
                  </a:cubicBezTo>
                  <a:cubicBezTo>
                    <a:pt x="6" y="47"/>
                    <a:pt x="7" y="47"/>
                    <a:pt x="7" y="44"/>
                  </a:cubicBezTo>
                  <a:cubicBezTo>
                    <a:pt x="9" y="42"/>
                    <a:pt x="10" y="42"/>
                    <a:pt x="14" y="42"/>
                  </a:cubicBezTo>
                  <a:cubicBezTo>
                    <a:pt x="15" y="41"/>
                    <a:pt x="17" y="44"/>
                    <a:pt x="17" y="44"/>
                  </a:cubicBezTo>
                  <a:cubicBezTo>
                    <a:pt x="18" y="44"/>
                    <a:pt x="17" y="41"/>
                    <a:pt x="18" y="39"/>
                  </a:cubicBezTo>
                  <a:cubicBezTo>
                    <a:pt x="21" y="37"/>
                    <a:pt x="23" y="41"/>
                    <a:pt x="24" y="39"/>
                  </a:cubicBezTo>
                  <a:cubicBezTo>
                    <a:pt x="26" y="37"/>
                    <a:pt x="23" y="36"/>
                    <a:pt x="24" y="34"/>
                  </a:cubicBezTo>
                  <a:cubicBezTo>
                    <a:pt x="27" y="33"/>
                    <a:pt x="26" y="28"/>
                    <a:pt x="31" y="30"/>
                  </a:cubicBezTo>
                  <a:cubicBezTo>
                    <a:pt x="35" y="31"/>
                    <a:pt x="32" y="33"/>
                    <a:pt x="32" y="34"/>
                  </a:cubicBezTo>
                  <a:cubicBezTo>
                    <a:pt x="33" y="36"/>
                    <a:pt x="35" y="31"/>
                    <a:pt x="35" y="37"/>
                  </a:cubicBezTo>
                  <a:cubicBezTo>
                    <a:pt x="33" y="47"/>
                    <a:pt x="35" y="50"/>
                    <a:pt x="38" y="47"/>
                  </a:cubicBezTo>
                  <a:cubicBezTo>
                    <a:pt x="41" y="45"/>
                    <a:pt x="44" y="45"/>
                    <a:pt x="44" y="44"/>
                  </a:cubicBezTo>
                  <a:cubicBezTo>
                    <a:pt x="44" y="42"/>
                    <a:pt x="46" y="42"/>
                    <a:pt x="47" y="41"/>
                  </a:cubicBezTo>
                  <a:cubicBezTo>
                    <a:pt x="49" y="39"/>
                    <a:pt x="54" y="39"/>
                    <a:pt x="52" y="41"/>
                  </a:cubicBezTo>
                  <a:cubicBezTo>
                    <a:pt x="50" y="44"/>
                    <a:pt x="52" y="44"/>
                    <a:pt x="55" y="41"/>
                  </a:cubicBezTo>
                  <a:cubicBezTo>
                    <a:pt x="58" y="39"/>
                    <a:pt x="61" y="41"/>
                    <a:pt x="60" y="42"/>
                  </a:cubicBezTo>
                  <a:cubicBezTo>
                    <a:pt x="63" y="42"/>
                    <a:pt x="64" y="41"/>
                    <a:pt x="63" y="39"/>
                  </a:cubicBezTo>
                  <a:cubicBezTo>
                    <a:pt x="60" y="37"/>
                    <a:pt x="63" y="34"/>
                    <a:pt x="61" y="33"/>
                  </a:cubicBezTo>
                  <a:cubicBezTo>
                    <a:pt x="60" y="31"/>
                    <a:pt x="61" y="30"/>
                    <a:pt x="61" y="28"/>
                  </a:cubicBezTo>
                  <a:cubicBezTo>
                    <a:pt x="60" y="27"/>
                    <a:pt x="55" y="25"/>
                    <a:pt x="55" y="28"/>
                  </a:cubicBezTo>
                  <a:cubicBezTo>
                    <a:pt x="55" y="30"/>
                    <a:pt x="52" y="27"/>
                    <a:pt x="54" y="23"/>
                  </a:cubicBezTo>
                  <a:cubicBezTo>
                    <a:pt x="54" y="22"/>
                    <a:pt x="50" y="22"/>
                    <a:pt x="52" y="19"/>
                  </a:cubicBezTo>
                  <a:cubicBezTo>
                    <a:pt x="49" y="17"/>
                    <a:pt x="50" y="20"/>
                    <a:pt x="46" y="19"/>
                  </a:cubicBezTo>
                  <a:cubicBezTo>
                    <a:pt x="41" y="17"/>
                    <a:pt x="41" y="22"/>
                    <a:pt x="40" y="20"/>
                  </a:cubicBezTo>
                  <a:cubicBezTo>
                    <a:pt x="38" y="19"/>
                    <a:pt x="37" y="22"/>
                    <a:pt x="35" y="17"/>
                  </a:cubicBezTo>
                  <a:cubicBezTo>
                    <a:pt x="33" y="14"/>
                    <a:pt x="29" y="20"/>
                    <a:pt x="27" y="17"/>
                  </a:cubicBezTo>
                  <a:cubicBezTo>
                    <a:pt x="27" y="16"/>
                    <a:pt x="17" y="19"/>
                    <a:pt x="17" y="14"/>
                  </a:cubicBezTo>
                  <a:cubicBezTo>
                    <a:pt x="17" y="11"/>
                    <a:pt x="18" y="14"/>
                    <a:pt x="18" y="11"/>
                  </a:cubicBezTo>
                  <a:cubicBezTo>
                    <a:pt x="18" y="9"/>
                    <a:pt x="23" y="9"/>
                    <a:pt x="26" y="11"/>
                  </a:cubicBezTo>
                  <a:cubicBezTo>
                    <a:pt x="27" y="11"/>
                    <a:pt x="26" y="14"/>
                    <a:pt x="27" y="13"/>
                  </a:cubicBezTo>
                  <a:cubicBezTo>
                    <a:pt x="29" y="9"/>
                    <a:pt x="29" y="11"/>
                    <a:pt x="31" y="9"/>
                  </a:cubicBezTo>
                </a:path>
              </a:pathLst>
            </a:custGeom>
            <a:grpFill/>
            <a:ln w="6350" cmpd="sng">
              <a:solidFill>
                <a:schemeClr val="bg1"/>
              </a:solidFill>
              <a:round/>
              <a:headEnd/>
              <a:tailEnd/>
            </a:ln>
          </p:spPr>
          <p:txBody>
            <a:bodyPr/>
            <a:lstStyle/>
            <a:p>
              <a:endParaRPr lang="en-GB" dirty="0"/>
            </a:p>
          </p:txBody>
        </p:sp>
        <p:sp>
          <p:nvSpPr>
            <p:cNvPr id="313" name="Freeform 53"/>
            <p:cNvSpPr>
              <a:spLocks/>
            </p:cNvSpPr>
            <p:nvPr/>
          </p:nvSpPr>
          <p:spPr bwMode="auto">
            <a:xfrm>
              <a:off x="4367231" y="3834195"/>
              <a:ext cx="47507" cy="113727"/>
            </a:xfrm>
            <a:custGeom>
              <a:avLst/>
              <a:gdLst/>
              <a:ahLst/>
              <a:cxnLst>
                <a:cxn ang="0">
                  <a:pos x="3" y="12"/>
                </a:cxn>
                <a:cxn ang="0">
                  <a:pos x="11" y="3"/>
                </a:cxn>
                <a:cxn ang="0">
                  <a:pos x="14" y="3"/>
                </a:cxn>
                <a:cxn ang="0">
                  <a:pos x="16" y="9"/>
                </a:cxn>
                <a:cxn ang="0">
                  <a:pos x="13" y="22"/>
                </a:cxn>
                <a:cxn ang="0">
                  <a:pos x="8" y="34"/>
                </a:cxn>
                <a:cxn ang="0">
                  <a:pos x="5" y="33"/>
                </a:cxn>
                <a:cxn ang="0">
                  <a:pos x="2" y="26"/>
                </a:cxn>
                <a:cxn ang="0">
                  <a:pos x="3" y="12"/>
                </a:cxn>
              </a:cxnLst>
              <a:rect l="0" t="0" r="r" b="b"/>
              <a:pathLst>
                <a:path w="17" h="41">
                  <a:moveTo>
                    <a:pt x="3" y="12"/>
                  </a:moveTo>
                  <a:cubicBezTo>
                    <a:pt x="8" y="6"/>
                    <a:pt x="10" y="4"/>
                    <a:pt x="11" y="3"/>
                  </a:cubicBezTo>
                  <a:cubicBezTo>
                    <a:pt x="13" y="3"/>
                    <a:pt x="13" y="0"/>
                    <a:pt x="14" y="3"/>
                  </a:cubicBezTo>
                  <a:cubicBezTo>
                    <a:pt x="17" y="6"/>
                    <a:pt x="14" y="6"/>
                    <a:pt x="16" y="9"/>
                  </a:cubicBezTo>
                  <a:cubicBezTo>
                    <a:pt x="16" y="11"/>
                    <a:pt x="14" y="14"/>
                    <a:pt x="13" y="22"/>
                  </a:cubicBezTo>
                  <a:cubicBezTo>
                    <a:pt x="11" y="31"/>
                    <a:pt x="8" y="28"/>
                    <a:pt x="8" y="34"/>
                  </a:cubicBezTo>
                  <a:cubicBezTo>
                    <a:pt x="8" y="41"/>
                    <a:pt x="7" y="36"/>
                    <a:pt x="5" y="33"/>
                  </a:cubicBezTo>
                  <a:cubicBezTo>
                    <a:pt x="5" y="30"/>
                    <a:pt x="3" y="33"/>
                    <a:pt x="2" y="26"/>
                  </a:cubicBezTo>
                  <a:cubicBezTo>
                    <a:pt x="0" y="22"/>
                    <a:pt x="0" y="19"/>
                    <a:pt x="3" y="12"/>
                  </a:cubicBezTo>
                </a:path>
              </a:pathLst>
            </a:custGeom>
            <a:grpFill/>
            <a:ln w="6350" cmpd="sng">
              <a:solidFill>
                <a:schemeClr val="bg1"/>
              </a:solidFill>
              <a:round/>
              <a:headEnd/>
              <a:tailEnd/>
            </a:ln>
          </p:spPr>
          <p:txBody>
            <a:bodyPr/>
            <a:lstStyle/>
            <a:p>
              <a:endParaRPr lang="en-GB" dirty="0"/>
            </a:p>
          </p:txBody>
        </p:sp>
        <p:sp>
          <p:nvSpPr>
            <p:cNvPr id="314" name="Freeform 54"/>
            <p:cNvSpPr>
              <a:spLocks/>
            </p:cNvSpPr>
            <p:nvPr/>
          </p:nvSpPr>
          <p:spPr bwMode="auto">
            <a:xfrm>
              <a:off x="4468004" y="3308747"/>
              <a:ext cx="139642" cy="169871"/>
            </a:xfrm>
            <a:custGeom>
              <a:avLst/>
              <a:gdLst/>
              <a:ahLst/>
              <a:cxnLst>
                <a:cxn ang="0">
                  <a:pos x="0" y="34"/>
                </a:cxn>
                <a:cxn ang="0">
                  <a:pos x="3" y="37"/>
                </a:cxn>
                <a:cxn ang="0">
                  <a:pos x="7" y="42"/>
                </a:cxn>
                <a:cxn ang="0">
                  <a:pos x="6" y="48"/>
                </a:cxn>
                <a:cxn ang="0">
                  <a:pos x="4" y="51"/>
                </a:cxn>
                <a:cxn ang="0">
                  <a:pos x="4" y="54"/>
                </a:cxn>
                <a:cxn ang="0">
                  <a:pos x="6" y="57"/>
                </a:cxn>
                <a:cxn ang="0">
                  <a:pos x="9" y="59"/>
                </a:cxn>
                <a:cxn ang="0">
                  <a:pos x="12" y="57"/>
                </a:cxn>
                <a:cxn ang="0">
                  <a:pos x="14" y="57"/>
                </a:cxn>
                <a:cxn ang="0">
                  <a:pos x="18" y="57"/>
                </a:cxn>
                <a:cxn ang="0">
                  <a:pos x="21" y="53"/>
                </a:cxn>
                <a:cxn ang="0">
                  <a:pos x="30" y="51"/>
                </a:cxn>
                <a:cxn ang="0">
                  <a:pos x="32" y="48"/>
                </a:cxn>
                <a:cxn ang="0">
                  <a:pos x="27" y="45"/>
                </a:cxn>
                <a:cxn ang="0">
                  <a:pos x="24" y="42"/>
                </a:cxn>
                <a:cxn ang="0">
                  <a:pos x="24" y="39"/>
                </a:cxn>
                <a:cxn ang="0">
                  <a:pos x="27" y="34"/>
                </a:cxn>
                <a:cxn ang="0">
                  <a:pos x="33" y="31"/>
                </a:cxn>
                <a:cxn ang="0">
                  <a:pos x="41" y="25"/>
                </a:cxn>
                <a:cxn ang="0">
                  <a:pos x="43" y="19"/>
                </a:cxn>
                <a:cxn ang="0">
                  <a:pos x="43" y="14"/>
                </a:cxn>
                <a:cxn ang="0">
                  <a:pos x="47" y="8"/>
                </a:cxn>
                <a:cxn ang="0">
                  <a:pos x="50" y="8"/>
                </a:cxn>
                <a:cxn ang="0">
                  <a:pos x="49" y="6"/>
                </a:cxn>
                <a:cxn ang="0">
                  <a:pos x="47" y="5"/>
                </a:cxn>
                <a:cxn ang="0">
                  <a:pos x="44" y="0"/>
                </a:cxn>
                <a:cxn ang="0">
                  <a:pos x="41" y="6"/>
                </a:cxn>
                <a:cxn ang="0">
                  <a:pos x="36" y="11"/>
                </a:cxn>
                <a:cxn ang="0">
                  <a:pos x="33" y="11"/>
                </a:cxn>
                <a:cxn ang="0">
                  <a:pos x="29" y="12"/>
                </a:cxn>
                <a:cxn ang="0">
                  <a:pos x="30" y="17"/>
                </a:cxn>
                <a:cxn ang="0">
                  <a:pos x="27" y="17"/>
                </a:cxn>
                <a:cxn ang="0">
                  <a:pos x="23" y="17"/>
                </a:cxn>
                <a:cxn ang="0">
                  <a:pos x="20" y="14"/>
                </a:cxn>
                <a:cxn ang="0">
                  <a:pos x="18" y="15"/>
                </a:cxn>
                <a:cxn ang="0">
                  <a:pos x="17" y="19"/>
                </a:cxn>
                <a:cxn ang="0">
                  <a:pos x="12" y="23"/>
                </a:cxn>
                <a:cxn ang="0">
                  <a:pos x="9" y="25"/>
                </a:cxn>
                <a:cxn ang="0">
                  <a:pos x="7" y="26"/>
                </a:cxn>
                <a:cxn ang="0">
                  <a:pos x="4" y="28"/>
                </a:cxn>
                <a:cxn ang="0">
                  <a:pos x="0" y="33"/>
                </a:cxn>
                <a:cxn ang="0">
                  <a:pos x="0" y="34"/>
                </a:cxn>
              </a:cxnLst>
              <a:rect l="0" t="0" r="r" b="b"/>
              <a:pathLst>
                <a:path w="50" h="61">
                  <a:moveTo>
                    <a:pt x="0" y="34"/>
                  </a:moveTo>
                  <a:cubicBezTo>
                    <a:pt x="0" y="36"/>
                    <a:pt x="1" y="39"/>
                    <a:pt x="3" y="37"/>
                  </a:cubicBezTo>
                  <a:cubicBezTo>
                    <a:pt x="4" y="36"/>
                    <a:pt x="9" y="39"/>
                    <a:pt x="7" y="42"/>
                  </a:cubicBezTo>
                  <a:cubicBezTo>
                    <a:pt x="7" y="45"/>
                    <a:pt x="4" y="47"/>
                    <a:pt x="6" y="48"/>
                  </a:cubicBezTo>
                  <a:cubicBezTo>
                    <a:pt x="7" y="50"/>
                    <a:pt x="4" y="48"/>
                    <a:pt x="4" y="51"/>
                  </a:cubicBezTo>
                  <a:cubicBezTo>
                    <a:pt x="3" y="54"/>
                    <a:pt x="0" y="54"/>
                    <a:pt x="4" y="54"/>
                  </a:cubicBezTo>
                  <a:cubicBezTo>
                    <a:pt x="7" y="56"/>
                    <a:pt x="1" y="56"/>
                    <a:pt x="6" y="57"/>
                  </a:cubicBezTo>
                  <a:cubicBezTo>
                    <a:pt x="9" y="57"/>
                    <a:pt x="6" y="61"/>
                    <a:pt x="9" y="59"/>
                  </a:cubicBezTo>
                  <a:cubicBezTo>
                    <a:pt x="11" y="57"/>
                    <a:pt x="9" y="54"/>
                    <a:pt x="12" y="57"/>
                  </a:cubicBezTo>
                  <a:cubicBezTo>
                    <a:pt x="14" y="59"/>
                    <a:pt x="14" y="59"/>
                    <a:pt x="14" y="57"/>
                  </a:cubicBezTo>
                  <a:cubicBezTo>
                    <a:pt x="15" y="56"/>
                    <a:pt x="17" y="57"/>
                    <a:pt x="18" y="57"/>
                  </a:cubicBezTo>
                  <a:cubicBezTo>
                    <a:pt x="18" y="56"/>
                    <a:pt x="18" y="54"/>
                    <a:pt x="21" y="53"/>
                  </a:cubicBezTo>
                  <a:cubicBezTo>
                    <a:pt x="26" y="51"/>
                    <a:pt x="27" y="53"/>
                    <a:pt x="30" y="51"/>
                  </a:cubicBezTo>
                  <a:cubicBezTo>
                    <a:pt x="32" y="51"/>
                    <a:pt x="29" y="50"/>
                    <a:pt x="32" y="48"/>
                  </a:cubicBezTo>
                  <a:cubicBezTo>
                    <a:pt x="30" y="47"/>
                    <a:pt x="30" y="48"/>
                    <a:pt x="27" y="45"/>
                  </a:cubicBezTo>
                  <a:cubicBezTo>
                    <a:pt x="26" y="42"/>
                    <a:pt x="24" y="43"/>
                    <a:pt x="24" y="42"/>
                  </a:cubicBezTo>
                  <a:cubicBezTo>
                    <a:pt x="23" y="40"/>
                    <a:pt x="26" y="43"/>
                    <a:pt x="24" y="39"/>
                  </a:cubicBezTo>
                  <a:cubicBezTo>
                    <a:pt x="24" y="34"/>
                    <a:pt x="26" y="37"/>
                    <a:pt x="27" y="34"/>
                  </a:cubicBezTo>
                  <a:cubicBezTo>
                    <a:pt x="29" y="31"/>
                    <a:pt x="29" y="36"/>
                    <a:pt x="33" y="31"/>
                  </a:cubicBezTo>
                  <a:cubicBezTo>
                    <a:pt x="38" y="28"/>
                    <a:pt x="40" y="25"/>
                    <a:pt x="41" y="25"/>
                  </a:cubicBezTo>
                  <a:cubicBezTo>
                    <a:pt x="43" y="25"/>
                    <a:pt x="43" y="20"/>
                    <a:pt x="43" y="19"/>
                  </a:cubicBezTo>
                  <a:cubicBezTo>
                    <a:pt x="43" y="17"/>
                    <a:pt x="41" y="17"/>
                    <a:pt x="43" y="14"/>
                  </a:cubicBezTo>
                  <a:cubicBezTo>
                    <a:pt x="46" y="11"/>
                    <a:pt x="46" y="9"/>
                    <a:pt x="47" y="8"/>
                  </a:cubicBezTo>
                  <a:cubicBezTo>
                    <a:pt x="49" y="8"/>
                    <a:pt x="49" y="9"/>
                    <a:pt x="50" y="8"/>
                  </a:cubicBezTo>
                  <a:cubicBezTo>
                    <a:pt x="49" y="6"/>
                    <a:pt x="49" y="6"/>
                    <a:pt x="49" y="6"/>
                  </a:cubicBezTo>
                  <a:cubicBezTo>
                    <a:pt x="49" y="3"/>
                    <a:pt x="49" y="6"/>
                    <a:pt x="47" y="5"/>
                  </a:cubicBezTo>
                  <a:cubicBezTo>
                    <a:pt x="46" y="3"/>
                    <a:pt x="47" y="2"/>
                    <a:pt x="44" y="0"/>
                  </a:cubicBezTo>
                  <a:cubicBezTo>
                    <a:pt x="41" y="0"/>
                    <a:pt x="44" y="8"/>
                    <a:pt x="41" y="6"/>
                  </a:cubicBezTo>
                  <a:cubicBezTo>
                    <a:pt x="38" y="6"/>
                    <a:pt x="40" y="9"/>
                    <a:pt x="36" y="11"/>
                  </a:cubicBezTo>
                  <a:cubicBezTo>
                    <a:pt x="35" y="12"/>
                    <a:pt x="36" y="11"/>
                    <a:pt x="33" y="11"/>
                  </a:cubicBezTo>
                  <a:cubicBezTo>
                    <a:pt x="32" y="12"/>
                    <a:pt x="29" y="9"/>
                    <a:pt x="29" y="12"/>
                  </a:cubicBezTo>
                  <a:cubicBezTo>
                    <a:pt x="29" y="15"/>
                    <a:pt x="32" y="15"/>
                    <a:pt x="30" y="17"/>
                  </a:cubicBezTo>
                  <a:cubicBezTo>
                    <a:pt x="29" y="19"/>
                    <a:pt x="29" y="17"/>
                    <a:pt x="27" y="17"/>
                  </a:cubicBezTo>
                  <a:cubicBezTo>
                    <a:pt x="26" y="19"/>
                    <a:pt x="24" y="17"/>
                    <a:pt x="23" y="17"/>
                  </a:cubicBezTo>
                  <a:cubicBezTo>
                    <a:pt x="21" y="17"/>
                    <a:pt x="21" y="12"/>
                    <a:pt x="20" y="14"/>
                  </a:cubicBezTo>
                  <a:cubicBezTo>
                    <a:pt x="18" y="15"/>
                    <a:pt x="20" y="14"/>
                    <a:pt x="18" y="15"/>
                  </a:cubicBezTo>
                  <a:cubicBezTo>
                    <a:pt x="17" y="17"/>
                    <a:pt x="18" y="17"/>
                    <a:pt x="17" y="19"/>
                  </a:cubicBezTo>
                  <a:cubicBezTo>
                    <a:pt x="15" y="20"/>
                    <a:pt x="14" y="23"/>
                    <a:pt x="12" y="23"/>
                  </a:cubicBezTo>
                  <a:cubicBezTo>
                    <a:pt x="9" y="23"/>
                    <a:pt x="11" y="25"/>
                    <a:pt x="9" y="25"/>
                  </a:cubicBezTo>
                  <a:cubicBezTo>
                    <a:pt x="7" y="25"/>
                    <a:pt x="9" y="26"/>
                    <a:pt x="7" y="26"/>
                  </a:cubicBezTo>
                  <a:cubicBezTo>
                    <a:pt x="4" y="28"/>
                    <a:pt x="6" y="28"/>
                    <a:pt x="4" y="28"/>
                  </a:cubicBezTo>
                  <a:cubicBezTo>
                    <a:pt x="3" y="28"/>
                    <a:pt x="1" y="31"/>
                    <a:pt x="0" y="33"/>
                  </a:cubicBezTo>
                  <a:cubicBezTo>
                    <a:pt x="0" y="34"/>
                    <a:pt x="0" y="34"/>
                    <a:pt x="0" y="34"/>
                  </a:cubicBezTo>
                  <a:close/>
                </a:path>
              </a:pathLst>
            </a:custGeom>
            <a:grpFill/>
            <a:ln w="6350" cmpd="sng">
              <a:solidFill>
                <a:schemeClr val="bg1"/>
              </a:solidFill>
              <a:round/>
              <a:headEnd/>
              <a:tailEnd/>
            </a:ln>
          </p:spPr>
          <p:txBody>
            <a:bodyPr/>
            <a:lstStyle/>
            <a:p>
              <a:endParaRPr lang="en-GB" dirty="0"/>
            </a:p>
          </p:txBody>
        </p:sp>
        <p:sp>
          <p:nvSpPr>
            <p:cNvPr id="315" name="Freeform 55"/>
            <p:cNvSpPr>
              <a:spLocks/>
            </p:cNvSpPr>
            <p:nvPr/>
          </p:nvSpPr>
          <p:spPr bwMode="auto">
            <a:xfrm>
              <a:off x="4503994" y="3442628"/>
              <a:ext cx="79179" cy="133881"/>
            </a:xfrm>
            <a:custGeom>
              <a:avLst/>
              <a:gdLst/>
              <a:ahLst/>
              <a:cxnLst>
                <a:cxn ang="0">
                  <a:pos x="5" y="9"/>
                </a:cxn>
                <a:cxn ang="0">
                  <a:pos x="3" y="10"/>
                </a:cxn>
                <a:cxn ang="0">
                  <a:pos x="5" y="15"/>
                </a:cxn>
                <a:cxn ang="0">
                  <a:pos x="6" y="20"/>
                </a:cxn>
                <a:cxn ang="0">
                  <a:pos x="5" y="18"/>
                </a:cxn>
                <a:cxn ang="0">
                  <a:pos x="2" y="18"/>
                </a:cxn>
                <a:cxn ang="0">
                  <a:pos x="2" y="20"/>
                </a:cxn>
                <a:cxn ang="0">
                  <a:pos x="0" y="21"/>
                </a:cxn>
                <a:cxn ang="0">
                  <a:pos x="3" y="23"/>
                </a:cxn>
                <a:cxn ang="0">
                  <a:pos x="3" y="28"/>
                </a:cxn>
                <a:cxn ang="0">
                  <a:pos x="5" y="31"/>
                </a:cxn>
                <a:cxn ang="0">
                  <a:pos x="3" y="34"/>
                </a:cxn>
                <a:cxn ang="0">
                  <a:pos x="2" y="39"/>
                </a:cxn>
                <a:cxn ang="0">
                  <a:pos x="2" y="42"/>
                </a:cxn>
                <a:cxn ang="0">
                  <a:pos x="2" y="43"/>
                </a:cxn>
                <a:cxn ang="0">
                  <a:pos x="3" y="45"/>
                </a:cxn>
                <a:cxn ang="0">
                  <a:pos x="5" y="45"/>
                </a:cxn>
                <a:cxn ang="0">
                  <a:pos x="6" y="47"/>
                </a:cxn>
                <a:cxn ang="0">
                  <a:pos x="8" y="43"/>
                </a:cxn>
                <a:cxn ang="0">
                  <a:pos x="9" y="43"/>
                </a:cxn>
                <a:cxn ang="0">
                  <a:pos x="11" y="45"/>
                </a:cxn>
                <a:cxn ang="0">
                  <a:pos x="11" y="43"/>
                </a:cxn>
                <a:cxn ang="0">
                  <a:pos x="11" y="42"/>
                </a:cxn>
                <a:cxn ang="0">
                  <a:pos x="13" y="43"/>
                </a:cxn>
                <a:cxn ang="0">
                  <a:pos x="13" y="40"/>
                </a:cxn>
                <a:cxn ang="0">
                  <a:pos x="19" y="42"/>
                </a:cxn>
                <a:cxn ang="0">
                  <a:pos x="20" y="39"/>
                </a:cxn>
                <a:cxn ang="0">
                  <a:pos x="25" y="39"/>
                </a:cxn>
                <a:cxn ang="0">
                  <a:pos x="28" y="29"/>
                </a:cxn>
                <a:cxn ang="0">
                  <a:pos x="26" y="28"/>
                </a:cxn>
                <a:cxn ang="0">
                  <a:pos x="26" y="20"/>
                </a:cxn>
                <a:cxn ang="0">
                  <a:pos x="22" y="7"/>
                </a:cxn>
                <a:cxn ang="0">
                  <a:pos x="19" y="0"/>
                </a:cxn>
                <a:cxn ang="0">
                  <a:pos x="17" y="3"/>
                </a:cxn>
                <a:cxn ang="0">
                  <a:pos x="8" y="4"/>
                </a:cxn>
                <a:cxn ang="0">
                  <a:pos x="5" y="9"/>
                </a:cxn>
              </a:cxnLst>
              <a:rect l="0" t="0" r="r" b="b"/>
              <a:pathLst>
                <a:path w="28" h="48">
                  <a:moveTo>
                    <a:pt x="5" y="9"/>
                  </a:moveTo>
                  <a:cubicBezTo>
                    <a:pt x="5" y="10"/>
                    <a:pt x="5" y="9"/>
                    <a:pt x="3" y="10"/>
                  </a:cubicBezTo>
                  <a:cubicBezTo>
                    <a:pt x="3" y="12"/>
                    <a:pt x="6" y="14"/>
                    <a:pt x="5" y="15"/>
                  </a:cubicBezTo>
                  <a:cubicBezTo>
                    <a:pt x="3" y="17"/>
                    <a:pt x="8" y="17"/>
                    <a:pt x="6" y="20"/>
                  </a:cubicBezTo>
                  <a:cubicBezTo>
                    <a:pt x="6" y="21"/>
                    <a:pt x="6" y="18"/>
                    <a:pt x="5" y="18"/>
                  </a:cubicBezTo>
                  <a:cubicBezTo>
                    <a:pt x="2" y="18"/>
                    <a:pt x="2" y="18"/>
                    <a:pt x="2" y="18"/>
                  </a:cubicBezTo>
                  <a:cubicBezTo>
                    <a:pt x="3" y="20"/>
                    <a:pt x="2" y="20"/>
                    <a:pt x="2" y="20"/>
                  </a:cubicBezTo>
                  <a:cubicBezTo>
                    <a:pt x="0" y="18"/>
                    <a:pt x="0" y="21"/>
                    <a:pt x="0" y="21"/>
                  </a:cubicBezTo>
                  <a:cubicBezTo>
                    <a:pt x="2" y="23"/>
                    <a:pt x="3" y="20"/>
                    <a:pt x="3" y="23"/>
                  </a:cubicBezTo>
                  <a:cubicBezTo>
                    <a:pt x="3" y="25"/>
                    <a:pt x="3" y="28"/>
                    <a:pt x="3" y="28"/>
                  </a:cubicBezTo>
                  <a:cubicBezTo>
                    <a:pt x="5" y="29"/>
                    <a:pt x="3" y="29"/>
                    <a:pt x="5" y="31"/>
                  </a:cubicBezTo>
                  <a:cubicBezTo>
                    <a:pt x="6" y="32"/>
                    <a:pt x="3" y="31"/>
                    <a:pt x="3" y="34"/>
                  </a:cubicBezTo>
                  <a:cubicBezTo>
                    <a:pt x="2" y="37"/>
                    <a:pt x="0" y="39"/>
                    <a:pt x="2" y="39"/>
                  </a:cubicBezTo>
                  <a:cubicBezTo>
                    <a:pt x="2" y="40"/>
                    <a:pt x="2" y="40"/>
                    <a:pt x="2" y="42"/>
                  </a:cubicBezTo>
                  <a:cubicBezTo>
                    <a:pt x="3" y="43"/>
                    <a:pt x="2" y="42"/>
                    <a:pt x="2" y="43"/>
                  </a:cubicBezTo>
                  <a:cubicBezTo>
                    <a:pt x="2" y="45"/>
                    <a:pt x="3" y="43"/>
                    <a:pt x="3" y="45"/>
                  </a:cubicBezTo>
                  <a:cubicBezTo>
                    <a:pt x="3" y="48"/>
                    <a:pt x="3" y="48"/>
                    <a:pt x="5" y="45"/>
                  </a:cubicBezTo>
                  <a:cubicBezTo>
                    <a:pt x="6" y="42"/>
                    <a:pt x="5" y="47"/>
                    <a:pt x="6" y="47"/>
                  </a:cubicBezTo>
                  <a:cubicBezTo>
                    <a:pt x="6" y="47"/>
                    <a:pt x="6" y="45"/>
                    <a:pt x="8" y="43"/>
                  </a:cubicBezTo>
                  <a:cubicBezTo>
                    <a:pt x="9" y="42"/>
                    <a:pt x="11" y="42"/>
                    <a:pt x="9" y="43"/>
                  </a:cubicBezTo>
                  <a:cubicBezTo>
                    <a:pt x="8" y="45"/>
                    <a:pt x="9" y="47"/>
                    <a:pt x="11" y="45"/>
                  </a:cubicBezTo>
                  <a:cubicBezTo>
                    <a:pt x="11" y="43"/>
                    <a:pt x="11" y="43"/>
                    <a:pt x="11" y="43"/>
                  </a:cubicBezTo>
                  <a:cubicBezTo>
                    <a:pt x="11" y="42"/>
                    <a:pt x="11" y="40"/>
                    <a:pt x="11" y="42"/>
                  </a:cubicBezTo>
                  <a:cubicBezTo>
                    <a:pt x="13" y="43"/>
                    <a:pt x="13" y="43"/>
                    <a:pt x="13" y="43"/>
                  </a:cubicBezTo>
                  <a:cubicBezTo>
                    <a:pt x="14" y="42"/>
                    <a:pt x="11" y="42"/>
                    <a:pt x="13" y="40"/>
                  </a:cubicBezTo>
                  <a:cubicBezTo>
                    <a:pt x="16" y="40"/>
                    <a:pt x="17" y="42"/>
                    <a:pt x="19" y="42"/>
                  </a:cubicBezTo>
                  <a:cubicBezTo>
                    <a:pt x="20" y="40"/>
                    <a:pt x="19" y="40"/>
                    <a:pt x="20" y="39"/>
                  </a:cubicBezTo>
                  <a:cubicBezTo>
                    <a:pt x="22" y="39"/>
                    <a:pt x="23" y="40"/>
                    <a:pt x="25" y="39"/>
                  </a:cubicBezTo>
                  <a:cubicBezTo>
                    <a:pt x="25" y="37"/>
                    <a:pt x="28" y="32"/>
                    <a:pt x="28" y="29"/>
                  </a:cubicBezTo>
                  <a:cubicBezTo>
                    <a:pt x="28" y="26"/>
                    <a:pt x="26" y="31"/>
                    <a:pt x="26" y="28"/>
                  </a:cubicBezTo>
                  <a:cubicBezTo>
                    <a:pt x="26" y="23"/>
                    <a:pt x="28" y="23"/>
                    <a:pt x="26" y="20"/>
                  </a:cubicBezTo>
                  <a:cubicBezTo>
                    <a:pt x="26" y="15"/>
                    <a:pt x="23" y="10"/>
                    <a:pt x="22" y="7"/>
                  </a:cubicBezTo>
                  <a:cubicBezTo>
                    <a:pt x="20" y="4"/>
                    <a:pt x="19" y="1"/>
                    <a:pt x="19" y="0"/>
                  </a:cubicBezTo>
                  <a:cubicBezTo>
                    <a:pt x="16" y="1"/>
                    <a:pt x="19" y="3"/>
                    <a:pt x="17" y="3"/>
                  </a:cubicBezTo>
                  <a:cubicBezTo>
                    <a:pt x="14" y="4"/>
                    <a:pt x="13" y="3"/>
                    <a:pt x="8" y="4"/>
                  </a:cubicBezTo>
                  <a:cubicBezTo>
                    <a:pt x="5" y="6"/>
                    <a:pt x="5" y="7"/>
                    <a:pt x="5" y="9"/>
                  </a:cubicBezTo>
                </a:path>
              </a:pathLst>
            </a:custGeom>
            <a:grpFill/>
            <a:ln w="6350" cmpd="sng">
              <a:solidFill>
                <a:schemeClr val="bg1"/>
              </a:solidFill>
              <a:round/>
              <a:headEnd/>
              <a:tailEnd/>
            </a:ln>
          </p:spPr>
          <p:txBody>
            <a:bodyPr/>
            <a:lstStyle/>
            <a:p>
              <a:endParaRPr lang="en-GB" dirty="0"/>
            </a:p>
          </p:txBody>
        </p:sp>
        <p:sp>
          <p:nvSpPr>
            <p:cNvPr id="316" name="Freeform 56"/>
            <p:cNvSpPr>
              <a:spLocks/>
            </p:cNvSpPr>
            <p:nvPr/>
          </p:nvSpPr>
          <p:spPr bwMode="auto">
            <a:xfrm>
              <a:off x="4501115" y="3596664"/>
              <a:ext cx="25913" cy="15835"/>
            </a:xfrm>
            <a:custGeom>
              <a:avLst/>
              <a:gdLst/>
              <a:ahLst/>
              <a:cxnLst>
                <a:cxn ang="0">
                  <a:pos x="1" y="4"/>
                </a:cxn>
                <a:cxn ang="0">
                  <a:pos x="8" y="1"/>
                </a:cxn>
                <a:cxn ang="0">
                  <a:pos x="1" y="4"/>
                </a:cxn>
              </a:cxnLst>
              <a:rect l="0" t="0" r="r" b="b"/>
              <a:pathLst>
                <a:path w="9" h="6">
                  <a:moveTo>
                    <a:pt x="1" y="4"/>
                  </a:moveTo>
                  <a:cubicBezTo>
                    <a:pt x="0" y="1"/>
                    <a:pt x="8" y="0"/>
                    <a:pt x="8" y="1"/>
                  </a:cubicBezTo>
                  <a:cubicBezTo>
                    <a:pt x="9" y="3"/>
                    <a:pt x="3" y="6"/>
                    <a:pt x="1" y="4"/>
                  </a:cubicBezTo>
                </a:path>
              </a:pathLst>
            </a:custGeom>
            <a:grpFill/>
            <a:ln w="6350" cmpd="sng">
              <a:solidFill>
                <a:schemeClr val="bg1"/>
              </a:solidFill>
              <a:round/>
              <a:headEnd/>
              <a:tailEnd/>
            </a:ln>
          </p:spPr>
          <p:txBody>
            <a:bodyPr/>
            <a:lstStyle/>
            <a:p>
              <a:endParaRPr lang="en-GB" dirty="0"/>
            </a:p>
          </p:txBody>
        </p:sp>
        <p:sp>
          <p:nvSpPr>
            <p:cNvPr id="317" name="Freeform 57"/>
            <p:cNvSpPr>
              <a:spLocks/>
            </p:cNvSpPr>
            <p:nvPr/>
          </p:nvSpPr>
          <p:spPr bwMode="auto">
            <a:xfrm>
              <a:off x="4574535" y="3562114"/>
              <a:ext cx="8638" cy="20154"/>
            </a:xfrm>
            <a:custGeom>
              <a:avLst/>
              <a:gdLst/>
              <a:ahLst/>
              <a:cxnLst>
                <a:cxn ang="0">
                  <a:pos x="0" y="7"/>
                </a:cxn>
                <a:cxn ang="0">
                  <a:pos x="0" y="3"/>
                </a:cxn>
                <a:cxn ang="0">
                  <a:pos x="1" y="0"/>
                </a:cxn>
                <a:cxn ang="0">
                  <a:pos x="1" y="3"/>
                </a:cxn>
                <a:cxn ang="0">
                  <a:pos x="0" y="7"/>
                </a:cxn>
              </a:cxnLst>
              <a:rect l="0" t="0" r="r" b="b"/>
              <a:pathLst>
                <a:path w="3" h="7">
                  <a:moveTo>
                    <a:pt x="0" y="7"/>
                  </a:moveTo>
                  <a:cubicBezTo>
                    <a:pt x="0" y="7"/>
                    <a:pt x="0" y="5"/>
                    <a:pt x="0" y="3"/>
                  </a:cubicBezTo>
                  <a:cubicBezTo>
                    <a:pt x="1" y="2"/>
                    <a:pt x="0" y="0"/>
                    <a:pt x="1" y="0"/>
                  </a:cubicBezTo>
                  <a:cubicBezTo>
                    <a:pt x="3" y="0"/>
                    <a:pt x="3" y="2"/>
                    <a:pt x="1" y="3"/>
                  </a:cubicBezTo>
                  <a:cubicBezTo>
                    <a:pt x="0" y="5"/>
                    <a:pt x="1" y="7"/>
                    <a:pt x="0" y="7"/>
                  </a:cubicBezTo>
                </a:path>
              </a:pathLst>
            </a:custGeom>
            <a:grpFill/>
            <a:ln w="6350" cmpd="sng">
              <a:solidFill>
                <a:schemeClr val="bg1"/>
              </a:solidFill>
              <a:round/>
              <a:headEnd/>
              <a:tailEnd/>
            </a:ln>
          </p:spPr>
          <p:txBody>
            <a:bodyPr/>
            <a:lstStyle/>
            <a:p>
              <a:endParaRPr lang="en-GB" dirty="0"/>
            </a:p>
          </p:txBody>
        </p:sp>
        <p:sp>
          <p:nvSpPr>
            <p:cNvPr id="318" name="Freeform 58"/>
            <p:cNvSpPr>
              <a:spLocks/>
            </p:cNvSpPr>
            <p:nvPr/>
          </p:nvSpPr>
          <p:spPr bwMode="auto">
            <a:xfrm>
              <a:off x="4501115" y="3567872"/>
              <a:ext cx="11517" cy="5758"/>
            </a:xfrm>
            <a:custGeom>
              <a:avLst/>
              <a:gdLst/>
              <a:ahLst/>
              <a:cxnLst>
                <a:cxn ang="0">
                  <a:pos x="1" y="2"/>
                </a:cxn>
                <a:cxn ang="0">
                  <a:pos x="3" y="0"/>
                </a:cxn>
                <a:cxn ang="0">
                  <a:pos x="1" y="2"/>
                </a:cxn>
              </a:cxnLst>
              <a:rect l="0" t="0" r="r" b="b"/>
              <a:pathLst>
                <a:path w="4" h="2">
                  <a:moveTo>
                    <a:pt x="1" y="2"/>
                  </a:moveTo>
                  <a:cubicBezTo>
                    <a:pt x="0" y="2"/>
                    <a:pt x="3" y="0"/>
                    <a:pt x="3" y="0"/>
                  </a:cubicBezTo>
                  <a:cubicBezTo>
                    <a:pt x="4" y="2"/>
                    <a:pt x="1" y="2"/>
                    <a:pt x="1" y="2"/>
                  </a:cubicBezTo>
                </a:path>
              </a:pathLst>
            </a:custGeom>
            <a:grpFill/>
            <a:ln w="6350" cmpd="sng">
              <a:solidFill>
                <a:schemeClr val="bg1"/>
              </a:solidFill>
              <a:round/>
              <a:headEnd/>
              <a:tailEnd/>
            </a:ln>
          </p:spPr>
          <p:txBody>
            <a:bodyPr/>
            <a:lstStyle/>
            <a:p>
              <a:endParaRPr lang="en-GB" dirty="0"/>
            </a:p>
          </p:txBody>
        </p:sp>
        <p:sp>
          <p:nvSpPr>
            <p:cNvPr id="319" name="Freeform 59"/>
            <p:cNvSpPr>
              <a:spLocks/>
            </p:cNvSpPr>
            <p:nvPr/>
          </p:nvSpPr>
          <p:spPr bwMode="auto">
            <a:xfrm>
              <a:off x="4501115" y="3554916"/>
              <a:ext cx="2879" cy="7198"/>
            </a:xfrm>
            <a:custGeom>
              <a:avLst/>
              <a:gdLst/>
              <a:ahLst/>
              <a:cxnLst>
                <a:cxn ang="0">
                  <a:pos x="1" y="3"/>
                </a:cxn>
                <a:cxn ang="0">
                  <a:pos x="1" y="0"/>
                </a:cxn>
                <a:cxn ang="0">
                  <a:pos x="1" y="2"/>
                </a:cxn>
                <a:cxn ang="0">
                  <a:pos x="1" y="3"/>
                </a:cxn>
              </a:cxnLst>
              <a:rect l="0" t="0" r="r" b="b"/>
              <a:pathLst>
                <a:path w="1" h="3">
                  <a:moveTo>
                    <a:pt x="1" y="3"/>
                  </a:moveTo>
                  <a:cubicBezTo>
                    <a:pt x="1" y="2"/>
                    <a:pt x="0" y="2"/>
                    <a:pt x="1" y="0"/>
                  </a:cubicBezTo>
                  <a:cubicBezTo>
                    <a:pt x="1" y="2"/>
                    <a:pt x="1" y="2"/>
                    <a:pt x="1" y="2"/>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320" name="Freeform 60"/>
            <p:cNvSpPr>
              <a:spLocks/>
            </p:cNvSpPr>
            <p:nvPr/>
          </p:nvSpPr>
          <p:spPr bwMode="auto">
            <a:xfrm>
              <a:off x="4509753" y="3507409"/>
              <a:ext cx="2879" cy="5758"/>
            </a:xfrm>
            <a:custGeom>
              <a:avLst/>
              <a:gdLst/>
              <a:ahLst/>
              <a:cxnLst>
                <a:cxn ang="0">
                  <a:pos x="0" y="2"/>
                </a:cxn>
                <a:cxn ang="0">
                  <a:pos x="0" y="0"/>
                </a:cxn>
                <a:cxn ang="0">
                  <a:pos x="0" y="2"/>
                </a:cxn>
              </a:cxnLst>
              <a:rect l="0" t="0" r="r" b="b"/>
              <a:pathLst>
                <a:path w="1" h="2">
                  <a:moveTo>
                    <a:pt x="0" y="2"/>
                  </a:moveTo>
                  <a:cubicBezTo>
                    <a:pt x="0" y="0"/>
                    <a:pt x="0" y="0"/>
                    <a:pt x="0" y="0"/>
                  </a:cubicBezTo>
                  <a:cubicBezTo>
                    <a:pt x="1" y="0"/>
                    <a:pt x="1" y="2"/>
                    <a:pt x="0" y="2"/>
                  </a:cubicBezTo>
                </a:path>
              </a:pathLst>
            </a:custGeom>
            <a:grpFill/>
            <a:ln w="6350" cmpd="sng">
              <a:solidFill>
                <a:schemeClr val="bg1"/>
              </a:solidFill>
              <a:round/>
              <a:headEnd/>
              <a:tailEnd/>
            </a:ln>
          </p:spPr>
          <p:txBody>
            <a:bodyPr/>
            <a:lstStyle/>
            <a:p>
              <a:endParaRPr lang="en-GB" dirty="0"/>
            </a:p>
          </p:txBody>
        </p:sp>
        <p:sp>
          <p:nvSpPr>
            <p:cNvPr id="321" name="Freeform 61"/>
            <p:cNvSpPr>
              <a:spLocks/>
            </p:cNvSpPr>
            <p:nvPr/>
          </p:nvSpPr>
          <p:spPr bwMode="auto">
            <a:xfrm>
              <a:off x="4557260" y="3554916"/>
              <a:ext cx="8638" cy="7198"/>
            </a:xfrm>
            <a:custGeom>
              <a:avLst/>
              <a:gdLst/>
              <a:ahLst/>
              <a:cxnLst>
                <a:cxn ang="0">
                  <a:pos x="1" y="3"/>
                </a:cxn>
                <a:cxn ang="0">
                  <a:pos x="1" y="0"/>
                </a:cxn>
                <a:cxn ang="0">
                  <a:pos x="1" y="3"/>
                </a:cxn>
              </a:cxnLst>
              <a:rect l="0" t="0" r="r" b="b"/>
              <a:pathLst>
                <a:path w="3" h="3">
                  <a:moveTo>
                    <a:pt x="1" y="3"/>
                  </a:moveTo>
                  <a:cubicBezTo>
                    <a:pt x="0" y="3"/>
                    <a:pt x="0" y="0"/>
                    <a:pt x="1" y="0"/>
                  </a:cubicBezTo>
                  <a:cubicBezTo>
                    <a:pt x="3" y="0"/>
                    <a:pt x="3" y="2"/>
                    <a:pt x="1" y="3"/>
                  </a:cubicBezTo>
                </a:path>
              </a:pathLst>
            </a:custGeom>
            <a:grpFill/>
            <a:ln w="6350" cmpd="sng">
              <a:solidFill>
                <a:schemeClr val="bg1"/>
              </a:solidFill>
              <a:round/>
              <a:headEnd/>
              <a:tailEnd/>
            </a:ln>
          </p:spPr>
          <p:txBody>
            <a:bodyPr/>
            <a:lstStyle/>
            <a:p>
              <a:endParaRPr lang="en-GB" dirty="0"/>
            </a:p>
          </p:txBody>
        </p:sp>
        <p:sp>
          <p:nvSpPr>
            <p:cNvPr id="322" name="Freeform 62"/>
            <p:cNvSpPr>
              <a:spLocks/>
            </p:cNvSpPr>
            <p:nvPr/>
          </p:nvSpPr>
          <p:spPr bwMode="auto">
            <a:xfrm>
              <a:off x="4542864" y="3554916"/>
              <a:ext cx="5758" cy="7198"/>
            </a:xfrm>
            <a:custGeom>
              <a:avLst/>
              <a:gdLst/>
              <a:ahLst/>
              <a:cxnLst>
                <a:cxn ang="0">
                  <a:pos x="2" y="3"/>
                </a:cxn>
                <a:cxn ang="0">
                  <a:pos x="0" y="0"/>
                </a:cxn>
                <a:cxn ang="0">
                  <a:pos x="2" y="2"/>
                </a:cxn>
                <a:cxn ang="0">
                  <a:pos x="2" y="3"/>
                </a:cxn>
              </a:cxnLst>
              <a:rect l="0" t="0" r="r" b="b"/>
              <a:pathLst>
                <a:path w="2" h="3">
                  <a:moveTo>
                    <a:pt x="2" y="3"/>
                  </a:moveTo>
                  <a:cubicBezTo>
                    <a:pt x="0" y="2"/>
                    <a:pt x="0" y="2"/>
                    <a:pt x="0" y="0"/>
                  </a:cubicBezTo>
                  <a:cubicBezTo>
                    <a:pt x="0" y="0"/>
                    <a:pt x="2" y="0"/>
                    <a:pt x="2" y="2"/>
                  </a:cubicBezTo>
                  <a:cubicBezTo>
                    <a:pt x="2" y="3"/>
                    <a:pt x="2" y="3"/>
                    <a:pt x="2" y="3"/>
                  </a:cubicBezTo>
                </a:path>
              </a:pathLst>
            </a:custGeom>
            <a:grpFill/>
            <a:ln w="6350" cmpd="sng">
              <a:solidFill>
                <a:schemeClr val="bg1"/>
              </a:solidFill>
              <a:round/>
              <a:headEnd/>
              <a:tailEnd/>
            </a:ln>
          </p:spPr>
          <p:txBody>
            <a:bodyPr/>
            <a:lstStyle/>
            <a:p>
              <a:endParaRPr lang="en-GB" dirty="0"/>
            </a:p>
          </p:txBody>
        </p:sp>
        <p:sp>
          <p:nvSpPr>
            <p:cNvPr id="323" name="Freeform 63"/>
            <p:cNvSpPr>
              <a:spLocks/>
            </p:cNvSpPr>
            <p:nvPr/>
          </p:nvSpPr>
          <p:spPr bwMode="auto">
            <a:xfrm>
              <a:off x="4512632" y="3576509"/>
              <a:ext cx="5758" cy="5758"/>
            </a:xfrm>
            <a:custGeom>
              <a:avLst/>
              <a:gdLst/>
              <a:ahLst/>
              <a:cxnLst>
                <a:cxn ang="0">
                  <a:pos x="2" y="2"/>
                </a:cxn>
                <a:cxn ang="0">
                  <a:pos x="0" y="0"/>
                </a:cxn>
                <a:cxn ang="0">
                  <a:pos x="2" y="2"/>
                </a:cxn>
              </a:cxnLst>
              <a:rect l="0" t="0" r="r" b="b"/>
              <a:pathLst>
                <a:path w="2" h="2">
                  <a:moveTo>
                    <a:pt x="2" y="2"/>
                  </a:moveTo>
                  <a:cubicBezTo>
                    <a:pt x="0" y="2"/>
                    <a:pt x="0" y="2"/>
                    <a:pt x="0" y="0"/>
                  </a:cubicBezTo>
                  <a:cubicBezTo>
                    <a:pt x="2" y="0"/>
                    <a:pt x="2" y="2"/>
                    <a:pt x="2" y="2"/>
                  </a:cubicBezTo>
                </a:path>
              </a:pathLst>
            </a:custGeom>
            <a:grpFill/>
            <a:ln w="6350" cmpd="sng">
              <a:solidFill>
                <a:schemeClr val="bg1"/>
              </a:solidFill>
              <a:round/>
              <a:headEnd/>
              <a:tailEnd/>
            </a:ln>
          </p:spPr>
          <p:txBody>
            <a:bodyPr/>
            <a:lstStyle/>
            <a:p>
              <a:endParaRPr lang="en-GB" dirty="0"/>
            </a:p>
          </p:txBody>
        </p:sp>
        <p:sp>
          <p:nvSpPr>
            <p:cNvPr id="324" name="Freeform 64"/>
            <p:cNvSpPr>
              <a:spLocks/>
            </p:cNvSpPr>
            <p:nvPr/>
          </p:nvSpPr>
          <p:spPr bwMode="auto">
            <a:xfrm>
              <a:off x="4509753" y="3468541"/>
              <a:ext cx="2879" cy="10077"/>
            </a:xfrm>
            <a:custGeom>
              <a:avLst/>
              <a:gdLst/>
              <a:ahLst/>
              <a:cxnLst>
                <a:cxn ang="0">
                  <a:pos x="1" y="4"/>
                </a:cxn>
                <a:cxn ang="0">
                  <a:pos x="0" y="0"/>
                </a:cxn>
                <a:cxn ang="0">
                  <a:pos x="1" y="4"/>
                </a:cxn>
              </a:cxnLst>
              <a:rect l="0" t="0" r="r" b="b"/>
              <a:pathLst>
                <a:path w="1" h="4">
                  <a:moveTo>
                    <a:pt x="1" y="4"/>
                  </a:moveTo>
                  <a:cubicBezTo>
                    <a:pt x="0" y="4"/>
                    <a:pt x="0" y="0"/>
                    <a:pt x="0" y="0"/>
                  </a:cubicBezTo>
                  <a:cubicBezTo>
                    <a:pt x="1" y="0"/>
                    <a:pt x="1" y="4"/>
                    <a:pt x="1" y="4"/>
                  </a:cubicBezTo>
                </a:path>
              </a:pathLst>
            </a:custGeom>
            <a:grpFill/>
            <a:ln w="6350" cmpd="sng">
              <a:solidFill>
                <a:schemeClr val="bg1"/>
              </a:solidFill>
              <a:round/>
              <a:headEnd/>
              <a:tailEnd/>
            </a:ln>
          </p:spPr>
          <p:txBody>
            <a:bodyPr/>
            <a:lstStyle/>
            <a:p>
              <a:endParaRPr lang="en-GB" dirty="0"/>
            </a:p>
          </p:txBody>
        </p:sp>
        <p:sp>
          <p:nvSpPr>
            <p:cNvPr id="325" name="Freeform 65"/>
            <p:cNvSpPr>
              <a:spLocks/>
            </p:cNvSpPr>
            <p:nvPr/>
          </p:nvSpPr>
          <p:spPr bwMode="auto">
            <a:xfrm>
              <a:off x="4113860" y="3983911"/>
              <a:ext cx="54705" cy="59023"/>
            </a:xfrm>
            <a:custGeom>
              <a:avLst/>
              <a:gdLst/>
              <a:ahLst/>
              <a:cxnLst>
                <a:cxn ang="0">
                  <a:pos x="3" y="6"/>
                </a:cxn>
                <a:cxn ang="0">
                  <a:pos x="6" y="3"/>
                </a:cxn>
                <a:cxn ang="0">
                  <a:pos x="9" y="2"/>
                </a:cxn>
                <a:cxn ang="0">
                  <a:pos x="12" y="2"/>
                </a:cxn>
                <a:cxn ang="0">
                  <a:pos x="17" y="2"/>
                </a:cxn>
                <a:cxn ang="0">
                  <a:pos x="18" y="2"/>
                </a:cxn>
                <a:cxn ang="0">
                  <a:pos x="20" y="6"/>
                </a:cxn>
                <a:cxn ang="0">
                  <a:pos x="17" y="13"/>
                </a:cxn>
                <a:cxn ang="0">
                  <a:pos x="12" y="17"/>
                </a:cxn>
                <a:cxn ang="0">
                  <a:pos x="9" y="19"/>
                </a:cxn>
                <a:cxn ang="0">
                  <a:pos x="8" y="19"/>
                </a:cxn>
                <a:cxn ang="0">
                  <a:pos x="3" y="17"/>
                </a:cxn>
                <a:cxn ang="0">
                  <a:pos x="2" y="13"/>
                </a:cxn>
                <a:cxn ang="0">
                  <a:pos x="3" y="6"/>
                </a:cxn>
              </a:cxnLst>
              <a:rect l="0" t="0" r="r" b="b"/>
              <a:pathLst>
                <a:path w="20" h="21">
                  <a:moveTo>
                    <a:pt x="3" y="6"/>
                  </a:moveTo>
                  <a:cubicBezTo>
                    <a:pt x="6" y="3"/>
                    <a:pt x="5" y="5"/>
                    <a:pt x="6" y="3"/>
                  </a:cubicBezTo>
                  <a:cubicBezTo>
                    <a:pt x="8" y="2"/>
                    <a:pt x="8" y="5"/>
                    <a:pt x="9" y="2"/>
                  </a:cubicBezTo>
                  <a:cubicBezTo>
                    <a:pt x="9" y="0"/>
                    <a:pt x="11" y="3"/>
                    <a:pt x="12" y="2"/>
                  </a:cubicBezTo>
                  <a:cubicBezTo>
                    <a:pt x="14" y="0"/>
                    <a:pt x="15" y="2"/>
                    <a:pt x="17" y="2"/>
                  </a:cubicBezTo>
                  <a:cubicBezTo>
                    <a:pt x="17" y="0"/>
                    <a:pt x="18" y="2"/>
                    <a:pt x="18" y="2"/>
                  </a:cubicBezTo>
                  <a:cubicBezTo>
                    <a:pt x="20" y="2"/>
                    <a:pt x="20" y="5"/>
                    <a:pt x="20" y="6"/>
                  </a:cubicBezTo>
                  <a:cubicBezTo>
                    <a:pt x="18" y="6"/>
                    <a:pt x="17" y="10"/>
                    <a:pt x="17" y="13"/>
                  </a:cubicBezTo>
                  <a:cubicBezTo>
                    <a:pt x="17" y="16"/>
                    <a:pt x="14" y="14"/>
                    <a:pt x="12" y="17"/>
                  </a:cubicBezTo>
                  <a:cubicBezTo>
                    <a:pt x="12" y="19"/>
                    <a:pt x="11" y="17"/>
                    <a:pt x="9" y="19"/>
                  </a:cubicBezTo>
                  <a:cubicBezTo>
                    <a:pt x="9" y="21"/>
                    <a:pt x="8" y="21"/>
                    <a:pt x="8" y="19"/>
                  </a:cubicBezTo>
                  <a:cubicBezTo>
                    <a:pt x="6" y="19"/>
                    <a:pt x="6" y="21"/>
                    <a:pt x="3" y="17"/>
                  </a:cubicBezTo>
                  <a:cubicBezTo>
                    <a:pt x="0" y="16"/>
                    <a:pt x="2" y="16"/>
                    <a:pt x="2" y="13"/>
                  </a:cubicBezTo>
                  <a:cubicBezTo>
                    <a:pt x="0" y="8"/>
                    <a:pt x="3" y="8"/>
                    <a:pt x="3" y="6"/>
                  </a:cubicBezTo>
                </a:path>
              </a:pathLst>
            </a:custGeom>
            <a:grpFill/>
            <a:ln w="6350" cmpd="sng">
              <a:solidFill>
                <a:schemeClr val="bg1"/>
              </a:solidFill>
              <a:round/>
              <a:headEnd/>
              <a:tailEnd/>
            </a:ln>
          </p:spPr>
          <p:txBody>
            <a:bodyPr/>
            <a:lstStyle/>
            <a:p>
              <a:endParaRPr lang="en-GB" dirty="0"/>
            </a:p>
          </p:txBody>
        </p:sp>
        <p:sp>
          <p:nvSpPr>
            <p:cNvPr id="326" name="Freeform 66"/>
            <p:cNvSpPr>
              <a:spLocks/>
            </p:cNvSpPr>
            <p:nvPr/>
          </p:nvSpPr>
          <p:spPr bwMode="auto">
            <a:xfrm>
              <a:off x="3476113" y="4271828"/>
              <a:ext cx="50386" cy="112287"/>
            </a:xfrm>
            <a:custGeom>
              <a:avLst/>
              <a:gdLst/>
              <a:ahLst/>
              <a:cxnLst>
                <a:cxn ang="0">
                  <a:pos x="4" y="37"/>
                </a:cxn>
                <a:cxn ang="0">
                  <a:pos x="0" y="18"/>
                </a:cxn>
                <a:cxn ang="0">
                  <a:pos x="1" y="15"/>
                </a:cxn>
                <a:cxn ang="0">
                  <a:pos x="1" y="9"/>
                </a:cxn>
                <a:cxn ang="0">
                  <a:pos x="3" y="4"/>
                </a:cxn>
                <a:cxn ang="0">
                  <a:pos x="1" y="0"/>
                </a:cxn>
                <a:cxn ang="0">
                  <a:pos x="7" y="1"/>
                </a:cxn>
                <a:cxn ang="0">
                  <a:pos x="11" y="9"/>
                </a:cxn>
                <a:cxn ang="0">
                  <a:pos x="15" y="18"/>
                </a:cxn>
                <a:cxn ang="0">
                  <a:pos x="17" y="21"/>
                </a:cxn>
                <a:cxn ang="0">
                  <a:pos x="13" y="34"/>
                </a:cxn>
                <a:cxn ang="0">
                  <a:pos x="4" y="37"/>
                </a:cxn>
              </a:cxnLst>
              <a:rect l="0" t="0" r="r" b="b"/>
              <a:pathLst>
                <a:path w="18" h="40">
                  <a:moveTo>
                    <a:pt x="4" y="37"/>
                  </a:moveTo>
                  <a:cubicBezTo>
                    <a:pt x="0" y="32"/>
                    <a:pt x="1" y="23"/>
                    <a:pt x="0" y="18"/>
                  </a:cubicBezTo>
                  <a:cubicBezTo>
                    <a:pt x="0" y="14"/>
                    <a:pt x="1" y="14"/>
                    <a:pt x="1" y="15"/>
                  </a:cubicBezTo>
                  <a:cubicBezTo>
                    <a:pt x="1" y="17"/>
                    <a:pt x="1" y="12"/>
                    <a:pt x="1" y="9"/>
                  </a:cubicBezTo>
                  <a:cubicBezTo>
                    <a:pt x="1" y="8"/>
                    <a:pt x="3" y="8"/>
                    <a:pt x="3" y="4"/>
                  </a:cubicBezTo>
                  <a:cubicBezTo>
                    <a:pt x="3" y="1"/>
                    <a:pt x="1" y="1"/>
                    <a:pt x="1" y="0"/>
                  </a:cubicBezTo>
                  <a:cubicBezTo>
                    <a:pt x="1" y="0"/>
                    <a:pt x="4" y="0"/>
                    <a:pt x="7" y="1"/>
                  </a:cubicBezTo>
                  <a:cubicBezTo>
                    <a:pt x="9" y="4"/>
                    <a:pt x="9" y="6"/>
                    <a:pt x="11" y="9"/>
                  </a:cubicBezTo>
                  <a:cubicBezTo>
                    <a:pt x="13" y="11"/>
                    <a:pt x="13" y="17"/>
                    <a:pt x="15" y="18"/>
                  </a:cubicBezTo>
                  <a:cubicBezTo>
                    <a:pt x="17" y="20"/>
                    <a:pt x="15" y="20"/>
                    <a:pt x="17" y="21"/>
                  </a:cubicBezTo>
                  <a:cubicBezTo>
                    <a:pt x="18" y="25"/>
                    <a:pt x="18" y="32"/>
                    <a:pt x="13" y="34"/>
                  </a:cubicBezTo>
                  <a:cubicBezTo>
                    <a:pt x="11" y="37"/>
                    <a:pt x="7" y="40"/>
                    <a:pt x="4" y="37"/>
                  </a:cubicBezTo>
                </a:path>
              </a:pathLst>
            </a:custGeom>
            <a:grpFill/>
            <a:ln w="6350" cmpd="sng">
              <a:solidFill>
                <a:schemeClr val="bg1"/>
              </a:solidFill>
              <a:round/>
              <a:headEnd/>
              <a:tailEnd/>
            </a:ln>
          </p:spPr>
          <p:txBody>
            <a:bodyPr/>
            <a:lstStyle/>
            <a:p>
              <a:endParaRPr lang="en-GB" dirty="0"/>
            </a:p>
          </p:txBody>
        </p:sp>
        <p:sp>
          <p:nvSpPr>
            <p:cNvPr id="327" name="Freeform 67"/>
            <p:cNvSpPr>
              <a:spLocks/>
            </p:cNvSpPr>
            <p:nvPr/>
          </p:nvSpPr>
          <p:spPr bwMode="auto">
            <a:xfrm>
              <a:off x="3752518" y="3739182"/>
              <a:ext cx="201545" cy="532646"/>
            </a:xfrm>
            <a:custGeom>
              <a:avLst/>
              <a:gdLst/>
              <a:ahLst/>
              <a:cxnLst>
                <a:cxn ang="0">
                  <a:pos x="7" y="68"/>
                </a:cxn>
                <a:cxn ang="0">
                  <a:pos x="9" y="52"/>
                </a:cxn>
                <a:cxn ang="0">
                  <a:pos x="16" y="46"/>
                </a:cxn>
                <a:cxn ang="0">
                  <a:pos x="24" y="29"/>
                </a:cxn>
                <a:cxn ang="0">
                  <a:pos x="27" y="20"/>
                </a:cxn>
                <a:cxn ang="0">
                  <a:pos x="38" y="14"/>
                </a:cxn>
                <a:cxn ang="0">
                  <a:pos x="46" y="4"/>
                </a:cxn>
                <a:cxn ang="0">
                  <a:pos x="52" y="15"/>
                </a:cxn>
                <a:cxn ang="0">
                  <a:pos x="52" y="31"/>
                </a:cxn>
                <a:cxn ang="0">
                  <a:pos x="46" y="35"/>
                </a:cxn>
                <a:cxn ang="0">
                  <a:pos x="44" y="48"/>
                </a:cxn>
                <a:cxn ang="0">
                  <a:pos x="52" y="48"/>
                </a:cxn>
                <a:cxn ang="0">
                  <a:pos x="56" y="59"/>
                </a:cxn>
                <a:cxn ang="0">
                  <a:pos x="56" y="66"/>
                </a:cxn>
                <a:cxn ang="0">
                  <a:pos x="62" y="73"/>
                </a:cxn>
                <a:cxn ang="0">
                  <a:pos x="68" y="73"/>
                </a:cxn>
                <a:cxn ang="0">
                  <a:pos x="67" y="79"/>
                </a:cxn>
                <a:cxn ang="0">
                  <a:pos x="59" y="87"/>
                </a:cxn>
                <a:cxn ang="0">
                  <a:pos x="55" y="90"/>
                </a:cxn>
                <a:cxn ang="0">
                  <a:pos x="47" y="93"/>
                </a:cxn>
                <a:cxn ang="0">
                  <a:pos x="44" y="102"/>
                </a:cxn>
                <a:cxn ang="0">
                  <a:pos x="44" y="108"/>
                </a:cxn>
                <a:cxn ang="0">
                  <a:pos x="50" y="121"/>
                </a:cxn>
                <a:cxn ang="0">
                  <a:pos x="52" y="129"/>
                </a:cxn>
                <a:cxn ang="0">
                  <a:pos x="49" y="136"/>
                </a:cxn>
                <a:cxn ang="0">
                  <a:pos x="55" y="158"/>
                </a:cxn>
                <a:cxn ang="0">
                  <a:pos x="59" y="169"/>
                </a:cxn>
                <a:cxn ang="0">
                  <a:pos x="55" y="180"/>
                </a:cxn>
                <a:cxn ang="0">
                  <a:pos x="50" y="188"/>
                </a:cxn>
                <a:cxn ang="0">
                  <a:pos x="52" y="172"/>
                </a:cxn>
                <a:cxn ang="0">
                  <a:pos x="52" y="161"/>
                </a:cxn>
                <a:cxn ang="0">
                  <a:pos x="47" y="149"/>
                </a:cxn>
                <a:cxn ang="0">
                  <a:pos x="42" y="127"/>
                </a:cxn>
                <a:cxn ang="0">
                  <a:pos x="41" y="122"/>
                </a:cxn>
                <a:cxn ang="0">
                  <a:pos x="38" y="115"/>
                </a:cxn>
                <a:cxn ang="0">
                  <a:pos x="24" y="132"/>
                </a:cxn>
                <a:cxn ang="0">
                  <a:pos x="20" y="127"/>
                </a:cxn>
                <a:cxn ang="0">
                  <a:pos x="20" y="116"/>
                </a:cxn>
                <a:cxn ang="0">
                  <a:pos x="13" y="101"/>
                </a:cxn>
                <a:cxn ang="0">
                  <a:pos x="13" y="96"/>
                </a:cxn>
                <a:cxn ang="0">
                  <a:pos x="7" y="90"/>
                </a:cxn>
                <a:cxn ang="0">
                  <a:pos x="0" y="79"/>
                </a:cxn>
              </a:cxnLst>
              <a:rect l="0" t="0" r="r" b="b"/>
              <a:pathLst>
                <a:path w="72" h="191">
                  <a:moveTo>
                    <a:pt x="3" y="69"/>
                  </a:moveTo>
                  <a:cubicBezTo>
                    <a:pt x="6" y="65"/>
                    <a:pt x="4" y="73"/>
                    <a:pt x="7" y="68"/>
                  </a:cubicBezTo>
                  <a:cubicBezTo>
                    <a:pt x="9" y="63"/>
                    <a:pt x="7" y="65"/>
                    <a:pt x="7" y="62"/>
                  </a:cubicBezTo>
                  <a:cubicBezTo>
                    <a:pt x="7" y="54"/>
                    <a:pt x="10" y="65"/>
                    <a:pt x="9" y="52"/>
                  </a:cubicBezTo>
                  <a:cubicBezTo>
                    <a:pt x="9" y="45"/>
                    <a:pt x="9" y="48"/>
                    <a:pt x="12" y="49"/>
                  </a:cubicBezTo>
                  <a:cubicBezTo>
                    <a:pt x="15" y="49"/>
                    <a:pt x="15" y="54"/>
                    <a:pt x="16" y="46"/>
                  </a:cubicBezTo>
                  <a:cubicBezTo>
                    <a:pt x="18" y="40"/>
                    <a:pt x="23" y="40"/>
                    <a:pt x="20" y="37"/>
                  </a:cubicBezTo>
                  <a:cubicBezTo>
                    <a:pt x="18" y="35"/>
                    <a:pt x="21" y="35"/>
                    <a:pt x="24" y="29"/>
                  </a:cubicBezTo>
                  <a:cubicBezTo>
                    <a:pt x="26" y="24"/>
                    <a:pt x="23" y="26"/>
                    <a:pt x="24" y="23"/>
                  </a:cubicBezTo>
                  <a:cubicBezTo>
                    <a:pt x="24" y="20"/>
                    <a:pt x="24" y="23"/>
                    <a:pt x="27" y="20"/>
                  </a:cubicBezTo>
                  <a:cubicBezTo>
                    <a:pt x="30" y="17"/>
                    <a:pt x="35" y="12"/>
                    <a:pt x="38" y="15"/>
                  </a:cubicBezTo>
                  <a:cubicBezTo>
                    <a:pt x="39" y="18"/>
                    <a:pt x="41" y="18"/>
                    <a:pt x="38" y="14"/>
                  </a:cubicBezTo>
                  <a:cubicBezTo>
                    <a:pt x="36" y="11"/>
                    <a:pt x="42" y="11"/>
                    <a:pt x="41" y="6"/>
                  </a:cubicBezTo>
                  <a:cubicBezTo>
                    <a:pt x="42" y="4"/>
                    <a:pt x="41" y="0"/>
                    <a:pt x="46" y="4"/>
                  </a:cubicBezTo>
                  <a:cubicBezTo>
                    <a:pt x="50" y="7"/>
                    <a:pt x="47" y="14"/>
                    <a:pt x="50" y="12"/>
                  </a:cubicBezTo>
                  <a:cubicBezTo>
                    <a:pt x="52" y="11"/>
                    <a:pt x="53" y="14"/>
                    <a:pt x="52" y="15"/>
                  </a:cubicBezTo>
                  <a:cubicBezTo>
                    <a:pt x="50" y="17"/>
                    <a:pt x="53" y="18"/>
                    <a:pt x="52" y="23"/>
                  </a:cubicBezTo>
                  <a:cubicBezTo>
                    <a:pt x="50" y="28"/>
                    <a:pt x="53" y="31"/>
                    <a:pt x="52" y="31"/>
                  </a:cubicBezTo>
                  <a:cubicBezTo>
                    <a:pt x="49" y="31"/>
                    <a:pt x="50" y="34"/>
                    <a:pt x="49" y="32"/>
                  </a:cubicBezTo>
                  <a:cubicBezTo>
                    <a:pt x="47" y="32"/>
                    <a:pt x="49" y="35"/>
                    <a:pt x="46" y="35"/>
                  </a:cubicBezTo>
                  <a:cubicBezTo>
                    <a:pt x="42" y="37"/>
                    <a:pt x="46" y="40"/>
                    <a:pt x="44" y="41"/>
                  </a:cubicBezTo>
                  <a:cubicBezTo>
                    <a:pt x="39" y="43"/>
                    <a:pt x="46" y="46"/>
                    <a:pt x="44" y="48"/>
                  </a:cubicBezTo>
                  <a:cubicBezTo>
                    <a:pt x="42" y="49"/>
                    <a:pt x="42" y="51"/>
                    <a:pt x="46" y="49"/>
                  </a:cubicBezTo>
                  <a:cubicBezTo>
                    <a:pt x="49" y="46"/>
                    <a:pt x="50" y="49"/>
                    <a:pt x="52" y="48"/>
                  </a:cubicBezTo>
                  <a:cubicBezTo>
                    <a:pt x="55" y="46"/>
                    <a:pt x="50" y="49"/>
                    <a:pt x="52" y="52"/>
                  </a:cubicBezTo>
                  <a:cubicBezTo>
                    <a:pt x="53" y="56"/>
                    <a:pt x="52" y="59"/>
                    <a:pt x="56" y="59"/>
                  </a:cubicBezTo>
                  <a:cubicBezTo>
                    <a:pt x="61" y="59"/>
                    <a:pt x="58" y="59"/>
                    <a:pt x="56" y="60"/>
                  </a:cubicBezTo>
                  <a:cubicBezTo>
                    <a:pt x="56" y="63"/>
                    <a:pt x="58" y="62"/>
                    <a:pt x="56" y="66"/>
                  </a:cubicBezTo>
                  <a:cubicBezTo>
                    <a:pt x="55" y="69"/>
                    <a:pt x="59" y="68"/>
                    <a:pt x="61" y="68"/>
                  </a:cubicBezTo>
                  <a:cubicBezTo>
                    <a:pt x="62" y="69"/>
                    <a:pt x="61" y="71"/>
                    <a:pt x="62" y="73"/>
                  </a:cubicBezTo>
                  <a:cubicBezTo>
                    <a:pt x="64" y="73"/>
                    <a:pt x="62" y="76"/>
                    <a:pt x="64" y="74"/>
                  </a:cubicBezTo>
                  <a:cubicBezTo>
                    <a:pt x="65" y="74"/>
                    <a:pt x="65" y="77"/>
                    <a:pt x="68" y="73"/>
                  </a:cubicBezTo>
                  <a:cubicBezTo>
                    <a:pt x="72" y="69"/>
                    <a:pt x="72" y="73"/>
                    <a:pt x="72" y="74"/>
                  </a:cubicBezTo>
                  <a:cubicBezTo>
                    <a:pt x="70" y="76"/>
                    <a:pt x="67" y="74"/>
                    <a:pt x="67" y="79"/>
                  </a:cubicBezTo>
                  <a:cubicBezTo>
                    <a:pt x="65" y="84"/>
                    <a:pt x="64" y="79"/>
                    <a:pt x="64" y="85"/>
                  </a:cubicBezTo>
                  <a:cubicBezTo>
                    <a:pt x="61" y="85"/>
                    <a:pt x="62" y="87"/>
                    <a:pt x="59" y="87"/>
                  </a:cubicBezTo>
                  <a:cubicBezTo>
                    <a:pt x="56" y="85"/>
                    <a:pt x="59" y="88"/>
                    <a:pt x="58" y="88"/>
                  </a:cubicBezTo>
                  <a:cubicBezTo>
                    <a:pt x="56" y="90"/>
                    <a:pt x="56" y="87"/>
                    <a:pt x="55" y="90"/>
                  </a:cubicBezTo>
                  <a:cubicBezTo>
                    <a:pt x="55" y="93"/>
                    <a:pt x="53" y="91"/>
                    <a:pt x="50" y="93"/>
                  </a:cubicBezTo>
                  <a:cubicBezTo>
                    <a:pt x="47" y="94"/>
                    <a:pt x="47" y="90"/>
                    <a:pt x="47" y="93"/>
                  </a:cubicBezTo>
                  <a:cubicBezTo>
                    <a:pt x="46" y="96"/>
                    <a:pt x="44" y="94"/>
                    <a:pt x="46" y="97"/>
                  </a:cubicBezTo>
                  <a:cubicBezTo>
                    <a:pt x="47" y="101"/>
                    <a:pt x="42" y="97"/>
                    <a:pt x="44" y="102"/>
                  </a:cubicBezTo>
                  <a:cubicBezTo>
                    <a:pt x="46" y="107"/>
                    <a:pt x="41" y="102"/>
                    <a:pt x="41" y="105"/>
                  </a:cubicBezTo>
                  <a:cubicBezTo>
                    <a:pt x="42" y="108"/>
                    <a:pt x="44" y="104"/>
                    <a:pt x="44" y="108"/>
                  </a:cubicBezTo>
                  <a:cubicBezTo>
                    <a:pt x="44" y="113"/>
                    <a:pt x="46" y="115"/>
                    <a:pt x="49" y="118"/>
                  </a:cubicBezTo>
                  <a:cubicBezTo>
                    <a:pt x="50" y="121"/>
                    <a:pt x="50" y="118"/>
                    <a:pt x="50" y="121"/>
                  </a:cubicBezTo>
                  <a:cubicBezTo>
                    <a:pt x="50" y="124"/>
                    <a:pt x="52" y="127"/>
                    <a:pt x="52" y="127"/>
                  </a:cubicBezTo>
                  <a:cubicBezTo>
                    <a:pt x="55" y="122"/>
                    <a:pt x="55" y="129"/>
                    <a:pt x="52" y="129"/>
                  </a:cubicBezTo>
                  <a:cubicBezTo>
                    <a:pt x="50" y="129"/>
                    <a:pt x="52" y="136"/>
                    <a:pt x="50" y="136"/>
                  </a:cubicBezTo>
                  <a:cubicBezTo>
                    <a:pt x="49" y="135"/>
                    <a:pt x="50" y="138"/>
                    <a:pt x="49" y="136"/>
                  </a:cubicBezTo>
                  <a:cubicBezTo>
                    <a:pt x="47" y="136"/>
                    <a:pt x="47" y="141"/>
                    <a:pt x="52" y="146"/>
                  </a:cubicBezTo>
                  <a:cubicBezTo>
                    <a:pt x="56" y="150"/>
                    <a:pt x="58" y="153"/>
                    <a:pt x="55" y="158"/>
                  </a:cubicBezTo>
                  <a:cubicBezTo>
                    <a:pt x="58" y="163"/>
                    <a:pt x="58" y="166"/>
                    <a:pt x="58" y="167"/>
                  </a:cubicBezTo>
                  <a:cubicBezTo>
                    <a:pt x="58" y="169"/>
                    <a:pt x="59" y="167"/>
                    <a:pt x="59" y="169"/>
                  </a:cubicBezTo>
                  <a:cubicBezTo>
                    <a:pt x="59" y="172"/>
                    <a:pt x="61" y="170"/>
                    <a:pt x="59" y="172"/>
                  </a:cubicBezTo>
                  <a:cubicBezTo>
                    <a:pt x="56" y="175"/>
                    <a:pt x="58" y="175"/>
                    <a:pt x="55" y="180"/>
                  </a:cubicBezTo>
                  <a:cubicBezTo>
                    <a:pt x="52" y="183"/>
                    <a:pt x="53" y="183"/>
                    <a:pt x="52" y="186"/>
                  </a:cubicBezTo>
                  <a:cubicBezTo>
                    <a:pt x="52" y="189"/>
                    <a:pt x="50" y="191"/>
                    <a:pt x="50" y="188"/>
                  </a:cubicBezTo>
                  <a:cubicBezTo>
                    <a:pt x="50" y="178"/>
                    <a:pt x="52" y="181"/>
                    <a:pt x="52" y="178"/>
                  </a:cubicBezTo>
                  <a:cubicBezTo>
                    <a:pt x="52" y="175"/>
                    <a:pt x="55" y="172"/>
                    <a:pt x="52" y="172"/>
                  </a:cubicBezTo>
                  <a:cubicBezTo>
                    <a:pt x="49" y="172"/>
                    <a:pt x="53" y="169"/>
                    <a:pt x="52" y="167"/>
                  </a:cubicBezTo>
                  <a:cubicBezTo>
                    <a:pt x="50" y="166"/>
                    <a:pt x="52" y="164"/>
                    <a:pt x="52" y="161"/>
                  </a:cubicBezTo>
                  <a:cubicBezTo>
                    <a:pt x="50" y="160"/>
                    <a:pt x="50" y="157"/>
                    <a:pt x="49" y="153"/>
                  </a:cubicBezTo>
                  <a:cubicBezTo>
                    <a:pt x="47" y="149"/>
                    <a:pt x="47" y="158"/>
                    <a:pt x="47" y="149"/>
                  </a:cubicBezTo>
                  <a:cubicBezTo>
                    <a:pt x="47" y="146"/>
                    <a:pt x="44" y="144"/>
                    <a:pt x="44" y="136"/>
                  </a:cubicBezTo>
                  <a:cubicBezTo>
                    <a:pt x="44" y="130"/>
                    <a:pt x="42" y="130"/>
                    <a:pt x="42" y="127"/>
                  </a:cubicBezTo>
                  <a:cubicBezTo>
                    <a:pt x="42" y="125"/>
                    <a:pt x="46" y="124"/>
                    <a:pt x="44" y="124"/>
                  </a:cubicBezTo>
                  <a:cubicBezTo>
                    <a:pt x="42" y="124"/>
                    <a:pt x="41" y="125"/>
                    <a:pt x="41" y="122"/>
                  </a:cubicBezTo>
                  <a:cubicBezTo>
                    <a:pt x="39" y="118"/>
                    <a:pt x="39" y="119"/>
                    <a:pt x="39" y="118"/>
                  </a:cubicBezTo>
                  <a:cubicBezTo>
                    <a:pt x="39" y="116"/>
                    <a:pt x="38" y="116"/>
                    <a:pt x="38" y="115"/>
                  </a:cubicBezTo>
                  <a:cubicBezTo>
                    <a:pt x="39" y="122"/>
                    <a:pt x="35" y="124"/>
                    <a:pt x="32" y="125"/>
                  </a:cubicBezTo>
                  <a:cubicBezTo>
                    <a:pt x="27" y="127"/>
                    <a:pt x="27" y="135"/>
                    <a:pt x="24" y="132"/>
                  </a:cubicBezTo>
                  <a:cubicBezTo>
                    <a:pt x="21" y="129"/>
                    <a:pt x="23" y="133"/>
                    <a:pt x="20" y="130"/>
                  </a:cubicBezTo>
                  <a:cubicBezTo>
                    <a:pt x="18" y="129"/>
                    <a:pt x="21" y="127"/>
                    <a:pt x="20" y="127"/>
                  </a:cubicBezTo>
                  <a:cubicBezTo>
                    <a:pt x="18" y="125"/>
                    <a:pt x="18" y="130"/>
                    <a:pt x="16" y="130"/>
                  </a:cubicBezTo>
                  <a:cubicBezTo>
                    <a:pt x="15" y="130"/>
                    <a:pt x="18" y="122"/>
                    <a:pt x="20" y="116"/>
                  </a:cubicBezTo>
                  <a:cubicBezTo>
                    <a:pt x="21" y="111"/>
                    <a:pt x="16" y="105"/>
                    <a:pt x="15" y="101"/>
                  </a:cubicBezTo>
                  <a:cubicBezTo>
                    <a:pt x="15" y="96"/>
                    <a:pt x="13" y="99"/>
                    <a:pt x="13" y="101"/>
                  </a:cubicBezTo>
                  <a:cubicBezTo>
                    <a:pt x="13" y="102"/>
                    <a:pt x="9" y="97"/>
                    <a:pt x="10" y="96"/>
                  </a:cubicBezTo>
                  <a:cubicBezTo>
                    <a:pt x="12" y="94"/>
                    <a:pt x="12" y="97"/>
                    <a:pt x="13" y="96"/>
                  </a:cubicBezTo>
                  <a:cubicBezTo>
                    <a:pt x="16" y="94"/>
                    <a:pt x="13" y="94"/>
                    <a:pt x="12" y="93"/>
                  </a:cubicBezTo>
                  <a:cubicBezTo>
                    <a:pt x="10" y="90"/>
                    <a:pt x="9" y="87"/>
                    <a:pt x="7" y="90"/>
                  </a:cubicBezTo>
                  <a:cubicBezTo>
                    <a:pt x="7" y="93"/>
                    <a:pt x="7" y="90"/>
                    <a:pt x="4" y="87"/>
                  </a:cubicBezTo>
                  <a:cubicBezTo>
                    <a:pt x="1" y="84"/>
                    <a:pt x="1" y="79"/>
                    <a:pt x="0" y="79"/>
                  </a:cubicBezTo>
                  <a:cubicBezTo>
                    <a:pt x="0" y="68"/>
                    <a:pt x="4" y="85"/>
                    <a:pt x="3" y="69"/>
                  </a:cubicBezTo>
                </a:path>
              </a:pathLst>
            </a:custGeom>
            <a:grpFill/>
            <a:ln w="6350" cmpd="sng">
              <a:solidFill>
                <a:schemeClr val="bg1"/>
              </a:solidFill>
              <a:round/>
              <a:headEnd/>
              <a:tailEnd/>
            </a:ln>
          </p:spPr>
          <p:txBody>
            <a:bodyPr/>
            <a:lstStyle/>
            <a:p>
              <a:endParaRPr lang="en-GB" dirty="0"/>
            </a:p>
          </p:txBody>
        </p:sp>
        <p:sp>
          <p:nvSpPr>
            <p:cNvPr id="328" name="Freeform 68"/>
            <p:cNvSpPr>
              <a:spLocks/>
            </p:cNvSpPr>
            <p:nvPr/>
          </p:nvSpPr>
          <p:spPr bwMode="auto">
            <a:xfrm>
              <a:off x="3867687" y="3976713"/>
              <a:ext cx="187149" cy="413160"/>
            </a:xfrm>
            <a:custGeom>
              <a:avLst/>
              <a:gdLst/>
              <a:ahLst/>
              <a:cxnLst>
                <a:cxn ang="0">
                  <a:pos x="41" y="82"/>
                </a:cxn>
                <a:cxn ang="0">
                  <a:pos x="32" y="78"/>
                </a:cxn>
                <a:cxn ang="0">
                  <a:pos x="26" y="69"/>
                </a:cxn>
                <a:cxn ang="0">
                  <a:pos x="18" y="89"/>
                </a:cxn>
                <a:cxn ang="0">
                  <a:pos x="15" y="110"/>
                </a:cxn>
                <a:cxn ang="0">
                  <a:pos x="23" y="120"/>
                </a:cxn>
                <a:cxn ang="0">
                  <a:pos x="34" y="135"/>
                </a:cxn>
                <a:cxn ang="0">
                  <a:pos x="35" y="145"/>
                </a:cxn>
                <a:cxn ang="0">
                  <a:pos x="30" y="142"/>
                </a:cxn>
                <a:cxn ang="0">
                  <a:pos x="24" y="137"/>
                </a:cxn>
                <a:cxn ang="0">
                  <a:pos x="20" y="135"/>
                </a:cxn>
                <a:cxn ang="0">
                  <a:pos x="15" y="129"/>
                </a:cxn>
                <a:cxn ang="0">
                  <a:pos x="8" y="121"/>
                </a:cxn>
                <a:cxn ang="0">
                  <a:pos x="9" y="109"/>
                </a:cxn>
                <a:cxn ang="0">
                  <a:pos x="11" y="101"/>
                </a:cxn>
                <a:cxn ang="0">
                  <a:pos x="18" y="87"/>
                </a:cxn>
                <a:cxn ang="0">
                  <a:pos x="17" y="82"/>
                </a:cxn>
                <a:cxn ang="0">
                  <a:pos x="11" y="61"/>
                </a:cxn>
                <a:cxn ang="0">
                  <a:pos x="9" y="51"/>
                </a:cxn>
                <a:cxn ang="0">
                  <a:pos x="11" y="42"/>
                </a:cxn>
                <a:cxn ang="0">
                  <a:pos x="8" y="33"/>
                </a:cxn>
                <a:cxn ang="0">
                  <a:pos x="0" y="20"/>
                </a:cxn>
                <a:cxn ang="0">
                  <a:pos x="5" y="13"/>
                </a:cxn>
                <a:cxn ang="0">
                  <a:pos x="9" y="8"/>
                </a:cxn>
                <a:cxn ang="0">
                  <a:pos x="17" y="3"/>
                </a:cxn>
                <a:cxn ang="0">
                  <a:pos x="23" y="0"/>
                </a:cxn>
                <a:cxn ang="0">
                  <a:pos x="26" y="9"/>
                </a:cxn>
                <a:cxn ang="0">
                  <a:pos x="32" y="13"/>
                </a:cxn>
                <a:cxn ang="0">
                  <a:pos x="29" y="30"/>
                </a:cxn>
                <a:cxn ang="0">
                  <a:pos x="41" y="25"/>
                </a:cxn>
                <a:cxn ang="0">
                  <a:pos x="50" y="20"/>
                </a:cxn>
                <a:cxn ang="0">
                  <a:pos x="59" y="36"/>
                </a:cxn>
                <a:cxn ang="0">
                  <a:pos x="65" y="56"/>
                </a:cxn>
                <a:cxn ang="0">
                  <a:pos x="58" y="61"/>
                </a:cxn>
                <a:cxn ang="0">
                  <a:pos x="41" y="69"/>
                </a:cxn>
                <a:cxn ang="0">
                  <a:pos x="43" y="79"/>
                </a:cxn>
              </a:cxnLst>
              <a:rect l="0" t="0" r="r" b="b"/>
              <a:pathLst>
                <a:path w="67" h="148">
                  <a:moveTo>
                    <a:pt x="44" y="87"/>
                  </a:moveTo>
                  <a:cubicBezTo>
                    <a:pt x="43" y="87"/>
                    <a:pt x="44" y="84"/>
                    <a:pt x="41" y="82"/>
                  </a:cubicBezTo>
                  <a:cubicBezTo>
                    <a:pt x="40" y="82"/>
                    <a:pt x="38" y="79"/>
                    <a:pt x="35" y="78"/>
                  </a:cubicBezTo>
                  <a:cubicBezTo>
                    <a:pt x="34" y="76"/>
                    <a:pt x="34" y="79"/>
                    <a:pt x="32" y="78"/>
                  </a:cubicBezTo>
                  <a:cubicBezTo>
                    <a:pt x="29" y="76"/>
                    <a:pt x="27" y="81"/>
                    <a:pt x="27" y="76"/>
                  </a:cubicBezTo>
                  <a:cubicBezTo>
                    <a:pt x="29" y="70"/>
                    <a:pt x="30" y="69"/>
                    <a:pt x="26" y="69"/>
                  </a:cubicBezTo>
                  <a:cubicBezTo>
                    <a:pt x="21" y="69"/>
                    <a:pt x="20" y="72"/>
                    <a:pt x="21" y="73"/>
                  </a:cubicBezTo>
                  <a:cubicBezTo>
                    <a:pt x="23" y="73"/>
                    <a:pt x="20" y="86"/>
                    <a:pt x="18" y="89"/>
                  </a:cubicBezTo>
                  <a:cubicBezTo>
                    <a:pt x="18" y="90"/>
                    <a:pt x="18" y="95"/>
                    <a:pt x="17" y="96"/>
                  </a:cubicBezTo>
                  <a:cubicBezTo>
                    <a:pt x="14" y="100"/>
                    <a:pt x="15" y="109"/>
                    <a:pt x="15" y="110"/>
                  </a:cubicBezTo>
                  <a:cubicBezTo>
                    <a:pt x="15" y="115"/>
                    <a:pt x="20" y="109"/>
                    <a:pt x="20" y="112"/>
                  </a:cubicBezTo>
                  <a:cubicBezTo>
                    <a:pt x="20" y="115"/>
                    <a:pt x="21" y="120"/>
                    <a:pt x="23" y="120"/>
                  </a:cubicBezTo>
                  <a:cubicBezTo>
                    <a:pt x="24" y="118"/>
                    <a:pt x="24" y="129"/>
                    <a:pt x="27" y="132"/>
                  </a:cubicBezTo>
                  <a:cubicBezTo>
                    <a:pt x="32" y="138"/>
                    <a:pt x="30" y="132"/>
                    <a:pt x="34" y="135"/>
                  </a:cubicBezTo>
                  <a:cubicBezTo>
                    <a:pt x="37" y="138"/>
                    <a:pt x="37" y="140"/>
                    <a:pt x="38" y="142"/>
                  </a:cubicBezTo>
                  <a:cubicBezTo>
                    <a:pt x="37" y="146"/>
                    <a:pt x="37" y="146"/>
                    <a:pt x="35" y="145"/>
                  </a:cubicBezTo>
                  <a:cubicBezTo>
                    <a:pt x="32" y="142"/>
                    <a:pt x="32" y="148"/>
                    <a:pt x="30" y="146"/>
                  </a:cubicBezTo>
                  <a:cubicBezTo>
                    <a:pt x="29" y="145"/>
                    <a:pt x="30" y="143"/>
                    <a:pt x="30" y="142"/>
                  </a:cubicBezTo>
                  <a:cubicBezTo>
                    <a:pt x="30" y="138"/>
                    <a:pt x="29" y="142"/>
                    <a:pt x="27" y="140"/>
                  </a:cubicBezTo>
                  <a:cubicBezTo>
                    <a:pt x="27" y="137"/>
                    <a:pt x="26" y="138"/>
                    <a:pt x="24" y="137"/>
                  </a:cubicBezTo>
                  <a:cubicBezTo>
                    <a:pt x="23" y="135"/>
                    <a:pt x="23" y="135"/>
                    <a:pt x="23" y="138"/>
                  </a:cubicBezTo>
                  <a:cubicBezTo>
                    <a:pt x="21" y="137"/>
                    <a:pt x="21" y="137"/>
                    <a:pt x="20" y="135"/>
                  </a:cubicBezTo>
                  <a:cubicBezTo>
                    <a:pt x="18" y="134"/>
                    <a:pt x="18" y="132"/>
                    <a:pt x="18" y="131"/>
                  </a:cubicBezTo>
                  <a:cubicBezTo>
                    <a:pt x="18" y="131"/>
                    <a:pt x="17" y="132"/>
                    <a:pt x="15" y="129"/>
                  </a:cubicBezTo>
                  <a:cubicBezTo>
                    <a:pt x="12" y="126"/>
                    <a:pt x="12" y="121"/>
                    <a:pt x="11" y="120"/>
                  </a:cubicBezTo>
                  <a:cubicBezTo>
                    <a:pt x="9" y="120"/>
                    <a:pt x="9" y="124"/>
                    <a:pt x="8" y="121"/>
                  </a:cubicBezTo>
                  <a:cubicBezTo>
                    <a:pt x="8" y="121"/>
                    <a:pt x="6" y="118"/>
                    <a:pt x="8" y="115"/>
                  </a:cubicBezTo>
                  <a:cubicBezTo>
                    <a:pt x="9" y="112"/>
                    <a:pt x="8" y="114"/>
                    <a:pt x="9" y="109"/>
                  </a:cubicBezTo>
                  <a:cubicBezTo>
                    <a:pt x="11" y="107"/>
                    <a:pt x="8" y="109"/>
                    <a:pt x="9" y="106"/>
                  </a:cubicBezTo>
                  <a:cubicBezTo>
                    <a:pt x="11" y="103"/>
                    <a:pt x="12" y="103"/>
                    <a:pt x="11" y="101"/>
                  </a:cubicBezTo>
                  <a:cubicBezTo>
                    <a:pt x="12" y="98"/>
                    <a:pt x="11" y="98"/>
                    <a:pt x="14" y="95"/>
                  </a:cubicBezTo>
                  <a:cubicBezTo>
                    <a:pt x="17" y="90"/>
                    <a:pt x="15" y="90"/>
                    <a:pt x="18" y="87"/>
                  </a:cubicBezTo>
                  <a:cubicBezTo>
                    <a:pt x="20" y="86"/>
                    <a:pt x="18" y="87"/>
                    <a:pt x="18" y="84"/>
                  </a:cubicBezTo>
                  <a:cubicBezTo>
                    <a:pt x="18" y="82"/>
                    <a:pt x="17" y="84"/>
                    <a:pt x="17" y="82"/>
                  </a:cubicBezTo>
                  <a:cubicBezTo>
                    <a:pt x="17" y="81"/>
                    <a:pt x="17" y="78"/>
                    <a:pt x="14" y="73"/>
                  </a:cubicBezTo>
                  <a:cubicBezTo>
                    <a:pt x="17" y="69"/>
                    <a:pt x="15" y="65"/>
                    <a:pt x="11" y="61"/>
                  </a:cubicBezTo>
                  <a:cubicBezTo>
                    <a:pt x="6" y="56"/>
                    <a:pt x="6" y="51"/>
                    <a:pt x="8" y="51"/>
                  </a:cubicBezTo>
                  <a:cubicBezTo>
                    <a:pt x="9" y="53"/>
                    <a:pt x="8" y="50"/>
                    <a:pt x="9" y="51"/>
                  </a:cubicBezTo>
                  <a:cubicBezTo>
                    <a:pt x="11" y="51"/>
                    <a:pt x="9" y="44"/>
                    <a:pt x="11" y="44"/>
                  </a:cubicBezTo>
                  <a:cubicBezTo>
                    <a:pt x="14" y="44"/>
                    <a:pt x="14" y="37"/>
                    <a:pt x="11" y="42"/>
                  </a:cubicBezTo>
                  <a:cubicBezTo>
                    <a:pt x="11" y="42"/>
                    <a:pt x="9" y="39"/>
                    <a:pt x="9" y="36"/>
                  </a:cubicBezTo>
                  <a:cubicBezTo>
                    <a:pt x="9" y="33"/>
                    <a:pt x="9" y="36"/>
                    <a:pt x="8" y="33"/>
                  </a:cubicBezTo>
                  <a:cubicBezTo>
                    <a:pt x="5" y="30"/>
                    <a:pt x="3" y="28"/>
                    <a:pt x="3" y="23"/>
                  </a:cubicBezTo>
                  <a:cubicBezTo>
                    <a:pt x="3" y="19"/>
                    <a:pt x="2" y="23"/>
                    <a:pt x="0" y="20"/>
                  </a:cubicBezTo>
                  <a:cubicBezTo>
                    <a:pt x="0" y="17"/>
                    <a:pt x="5" y="22"/>
                    <a:pt x="3" y="17"/>
                  </a:cubicBezTo>
                  <a:cubicBezTo>
                    <a:pt x="2" y="13"/>
                    <a:pt x="6" y="16"/>
                    <a:pt x="5" y="13"/>
                  </a:cubicBezTo>
                  <a:cubicBezTo>
                    <a:pt x="3" y="9"/>
                    <a:pt x="5" y="11"/>
                    <a:pt x="6" y="8"/>
                  </a:cubicBezTo>
                  <a:cubicBezTo>
                    <a:pt x="6" y="5"/>
                    <a:pt x="6" y="9"/>
                    <a:pt x="9" y="8"/>
                  </a:cubicBezTo>
                  <a:cubicBezTo>
                    <a:pt x="12" y="6"/>
                    <a:pt x="14" y="8"/>
                    <a:pt x="14" y="5"/>
                  </a:cubicBezTo>
                  <a:cubicBezTo>
                    <a:pt x="15" y="2"/>
                    <a:pt x="15" y="5"/>
                    <a:pt x="17" y="3"/>
                  </a:cubicBezTo>
                  <a:cubicBezTo>
                    <a:pt x="18" y="3"/>
                    <a:pt x="15" y="0"/>
                    <a:pt x="18" y="2"/>
                  </a:cubicBezTo>
                  <a:cubicBezTo>
                    <a:pt x="21" y="2"/>
                    <a:pt x="20" y="0"/>
                    <a:pt x="23" y="0"/>
                  </a:cubicBezTo>
                  <a:cubicBezTo>
                    <a:pt x="23" y="3"/>
                    <a:pt x="23" y="0"/>
                    <a:pt x="24" y="2"/>
                  </a:cubicBezTo>
                  <a:cubicBezTo>
                    <a:pt x="27" y="5"/>
                    <a:pt x="23" y="9"/>
                    <a:pt x="26" y="9"/>
                  </a:cubicBezTo>
                  <a:cubicBezTo>
                    <a:pt x="29" y="9"/>
                    <a:pt x="27" y="8"/>
                    <a:pt x="30" y="8"/>
                  </a:cubicBezTo>
                  <a:cubicBezTo>
                    <a:pt x="34" y="9"/>
                    <a:pt x="30" y="11"/>
                    <a:pt x="32" y="13"/>
                  </a:cubicBezTo>
                  <a:cubicBezTo>
                    <a:pt x="34" y="16"/>
                    <a:pt x="29" y="20"/>
                    <a:pt x="30" y="22"/>
                  </a:cubicBezTo>
                  <a:cubicBezTo>
                    <a:pt x="32" y="23"/>
                    <a:pt x="27" y="28"/>
                    <a:pt x="29" y="30"/>
                  </a:cubicBezTo>
                  <a:cubicBezTo>
                    <a:pt x="30" y="30"/>
                    <a:pt x="30" y="30"/>
                    <a:pt x="35" y="25"/>
                  </a:cubicBezTo>
                  <a:cubicBezTo>
                    <a:pt x="40" y="20"/>
                    <a:pt x="38" y="25"/>
                    <a:pt x="41" y="25"/>
                  </a:cubicBezTo>
                  <a:cubicBezTo>
                    <a:pt x="43" y="25"/>
                    <a:pt x="41" y="26"/>
                    <a:pt x="43" y="25"/>
                  </a:cubicBezTo>
                  <a:cubicBezTo>
                    <a:pt x="47" y="23"/>
                    <a:pt x="46" y="19"/>
                    <a:pt x="50" y="20"/>
                  </a:cubicBezTo>
                  <a:cubicBezTo>
                    <a:pt x="53" y="22"/>
                    <a:pt x="53" y="20"/>
                    <a:pt x="55" y="23"/>
                  </a:cubicBezTo>
                  <a:cubicBezTo>
                    <a:pt x="56" y="30"/>
                    <a:pt x="61" y="28"/>
                    <a:pt x="59" y="36"/>
                  </a:cubicBezTo>
                  <a:cubicBezTo>
                    <a:pt x="58" y="44"/>
                    <a:pt x="64" y="44"/>
                    <a:pt x="64" y="45"/>
                  </a:cubicBezTo>
                  <a:cubicBezTo>
                    <a:pt x="64" y="47"/>
                    <a:pt x="67" y="47"/>
                    <a:pt x="65" y="56"/>
                  </a:cubicBezTo>
                  <a:cubicBezTo>
                    <a:pt x="65" y="58"/>
                    <a:pt x="67" y="59"/>
                    <a:pt x="62" y="61"/>
                  </a:cubicBezTo>
                  <a:cubicBezTo>
                    <a:pt x="61" y="62"/>
                    <a:pt x="62" y="59"/>
                    <a:pt x="58" y="61"/>
                  </a:cubicBezTo>
                  <a:cubicBezTo>
                    <a:pt x="53" y="61"/>
                    <a:pt x="46" y="59"/>
                    <a:pt x="44" y="64"/>
                  </a:cubicBezTo>
                  <a:cubicBezTo>
                    <a:pt x="43" y="69"/>
                    <a:pt x="41" y="67"/>
                    <a:pt x="41" y="69"/>
                  </a:cubicBezTo>
                  <a:cubicBezTo>
                    <a:pt x="41" y="70"/>
                    <a:pt x="38" y="67"/>
                    <a:pt x="40" y="72"/>
                  </a:cubicBezTo>
                  <a:cubicBezTo>
                    <a:pt x="43" y="76"/>
                    <a:pt x="40" y="78"/>
                    <a:pt x="43" y="79"/>
                  </a:cubicBezTo>
                  <a:cubicBezTo>
                    <a:pt x="44" y="81"/>
                    <a:pt x="41" y="82"/>
                    <a:pt x="44" y="87"/>
                  </a:cubicBezTo>
                </a:path>
              </a:pathLst>
            </a:custGeom>
            <a:grpFill/>
            <a:ln w="6350" cmpd="sng">
              <a:solidFill>
                <a:schemeClr val="bg1"/>
              </a:solidFill>
              <a:round/>
              <a:headEnd/>
              <a:tailEnd/>
            </a:ln>
          </p:spPr>
          <p:txBody>
            <a:bodyPr/>
            <a:lstStyle/>
            <a:p>
              <a:endParaRPr lang="en-GB" dirty="0"/>
            </a:p>
          </p:txBody>
        </p:sp>
        <p:sp>
          <p:nvSpPr>
            <p:cNvPr id="329" name="Freeform 69"/>
            <p:cNvSpPr>
              <a:spLocks/>
            </p:cNvSpPr>
            <p:nvPr/>
          </p:nvSpPr>
          <p:spPr bwMode="auto">
            <a:xfrm>
              <a:off x="3761156" y="4168178"/>
              <a:ext cx="14396" cy="64781"/>
            </a:xfrm>
            <a:custGeom>
              <a:avLst/>
              <a:gdLst/>
              <a:ahLst/>
              <a:cxnLst>
                <a:cxn ang="0">
                  <a:pos x="3" y="0"/>
                </a:cxn>
                <a:cxn ang="0">
                  <a:pos x="3" y="6"/>
                </a:cxn>
                <a:cxn ang="0">
                  <a:pos x="3" y="11"/>
                </a:cxn>
                <a:cxn ang="0">
                  <a:pos x="3" y="15"/>
                </a:cxn>
                <a:cxn ang="0">
                  <a:pos x="1" y="20"/>
                </a:cxn>
                <a:cxn ang="0">
                  <a:pos x="1" y="9"/>
                </a:cxn>
                <a:cxn ang="0">
                  <a:pos x="3" y="0"/>
                </a:cxn>
              </a:cxnLst>
              <a:rect l="0" t="0" r="r" b="b"/>
              <a:pathLst>
                <a:path w="5" h="23">
                  <a:moveTo>
                    <a:pt x="3" y="0"/>
                  </a:moveTo>
                  <a:cubicBezTo>
                    <a:pt x="5" y="1"/>
                    <a:pt x="5" y="4"/>
                    <a:pt x="3" y="6"/>
                  </a:cubicBezTo>
                  <a:cubicBezTo>
                    <a:pt x="3" y="6"/>
                    <a:pt x="5" y="11"/>
                    <a:pt x="3" y="11"/>
                  </a:cubicBezTo>
                  <a:cubicBezTo>
                    <a:pt x="1" y="12"/>
                    <a:pt x="3" y="12"/>
                    <a:pt x="3" y="15"/>
                  </a:cubicBezTo>
                  <a:cubicBezTo>
                    <a:pt x="1" y="17"/>
                    <a:pt x="1" y="23"/>
                    <a:pt x="1" y="20"/>
                  </a:cubicBezTo>
                  <a:cubicBezTo>
                    <a:pt x="0" y="15"/>
                    <a:pt x="1" y="17"/>
                    <a:pt x="1" y="9"/>
                  </a:cubicBezTo>
                  <a:cubicBezTo>
                    <a:pt x="1" y="3"/>
                    <a:pt x="3" y="0"/>
                    <a:pt x="3" y="0"/>
                  </a:cubicBezTo>
                </a:path>
              </a:pathLst>
            </a:custGeom>
            <a:grpFill/>
            <a:ln w="6350" cmpd="sng">
              <a:solidFill>
                <a:schemeClr val="bg1"/>
              </a:solidFill>
              <a:round/>
              <a:headEnd/>
              <a:tailEnd/>
            </a:ln>
          </p:spPr>
          <p:txBody>
            <a:bodyPr/>
            <a:lstStyle/>
            <a:p>
              <a:endParaRPr lang="en-GB" dirty="0"/>
            </a:p>
          </p:txBody>
        </p:sp>
        <p:sp>
          <p:nvSpPr>
            <p:cNvPr id="330" name="Freeform 70"/>
            <p:cNvSpPr>
              <a:spLocks/>
            </p:cNvSpPr>
            <p:nvPr/>
          </p:nvSpPr>
          <p:spPr bwMode="auto">
            <a:xfrm>
              <a:off x="3755398" y="4241597"/>
              <a:ext cx="8638" cy="14396"/>
            </a:xfrm>
            <a:custGeom>
              <a:avLst/>
              <a:gdLst/>
              <a:ahLst/>
              <a:cxnLst>
                <a:cxn ang="0">
                  <a:pos x="2" y="0"/>
                </a:cxn>
                <a:cxn ang="0">
                  <a:pos x="0" y="5"/>
                </a:cxn>
                <a:cxn ang="0">
                  <a:pos x="2" y="0"/>
                </a:cxn>
              </a:cxnLst>
              <a:rect l="0" t="0" r="r" b="b"/>
              <a:pathLst>
                <a:path w="3" h="5">
                  <a:moveTo>
                    <a:pt x="2" y="0"/>
                  </a:moveTo>
                  <a:cubicBezTo>
                    <a:pt x="3" y="0"/>
                    <a:pt x="2" y="5"/>
                    <a:pt x="0" y="5"/>
                  </a:cubicBezTo>
                  <a:cubicBezTo>
                    <a:pt x="0" y="3"/>
                    <a:pt x="0" y="0"/>
                    <a:pt x="2" y="0"/>
                  </a:cubicBezTo>
                </a:path>
              </a:pathLst>
            </a:custGeom>
            <a:grpFill/>
            <a:ln w="6350" cmpd="sng">
              <a:solidFill>
                <a:schemeClr val="bg1"/>
              </a:solidFill>
              <a:round/>
              <a:headEnd/>
              <a:tailEnd/>
            </a:ln>
          </p:spPr>
          <p:txBody>
            <a:bodyPr/>
            <a:lstStyle/>
            <a:p>
              <a:endParaRPr lang="en-GB" dirty="0"/>
            </a:p>
          </p:txBody>
        </p:sp>
        <p:sp>
          <p:nvSpPr>
            <p:cNvPr id="331" name="Freeform 71"/>
            <p:cNvSpPr>
              <a:spLocks/>
            </p:cNvSpPr>
            <p:nvPr/>
          </p:nvSpPr>
          <p:spPr bwMode="auto">
            <a:xfrm>
              <a:off x="3784190" y="4342367"/>
              <a:ext cx="11517" cy="15835"/>
            </a:xfrm>
            <a:custGeom>
              <a:avLst/>
              <a:gdLst/>
              <a:ahLst/>
              <a:cxnLst>
                <a:cxn ang="0">
                  <a:pos x="1" y="1"/>
                </a:cxn>
                <a:cxn ang="0">
                  <a:pos x="3" y="4"/>
                </a:cxn>
                <a:cxn ang="0">
                  <a:pos x="1" y="1"/>
                </a:cxn>
              </a:cxnLst>
              <a:rect l="0" t="0" r="r" b="b"/>
              <a:pathLst>
                <a:path w="4" h="6">
                  <a:moveTo>
                    <a:pt x="1" y="1"/>
                  </a:moveTo>
                  <a:cubicBezTo>
                    <a:pt x="3" y="0"/>
                    <a:pt x="4" y="3"/>
                    <a:pt x="3" y="4"/>
                  </a:cubicBezTo>
                  <a:cubicBezTo>
                    <a:pt x="1" y="6"/>
                    <a:pt x="0" y="1"/>
                    <a:pt x="1" y="1"/>
                  </a:cubicBezTo>
                </a:path>
              </a:pathLst>
            </a:custGeom>
            <a:grpFill/>
            <a:ln w="6350" cmpd="sng">
              <a:solidFill>
                <a:schemeClr val="bg1"/>
              </a:solidFill>
              <a:round/>
              <a:headEnd/>
              <a:tailEnd/>
            </a:ln>
          </p:spPr>
          <p:txBody>
            <a:bodyPr/>
            <a:lstStyle/>
            <a:p>
              <a:endParaRPr lang="en-GB" dirty="0"/>
            </a:p>
          </p:txBody>
        </p:sp>
        <p:sp>
          <p:nvSpPr>
            <p:cNvPr id="332" name="Freeform 72"/>
            <p:cNvSpPr>
              <a:spLocks/>
            </p:cNvSpPr>
            <p:nvPr/>
          </p:nvSpPr>
          <p:spPr bwMode="auto">
            <a:xfrm>
              <a:off x="3761156" y="4283344"/>
              <a:ext cx="8638" cy="11517"/>
            </a:xfrm>
            <a:custGeom>
              <a:avLst/>
              <a:gdLst/>
              <a:ahLst/>
              <a:cxnLst>
                <a:cxn ang="0">
                  <a:pos x="1" y="0"/>
                </a:cxn>
                <a:cxn ang="0">
                  <a:pos x="1" y="4"/>
                </a:cxn>
                <a:cxn ang="0">
                  <a:pos x="1" y="0"/>
                </a:cxn>
              </a:cxnLst>
              <a:rect l="0" t="0" r="r" b="b"/>
              <a:pathLst>
                <a:path w="3" h="4">
                  <a:moveTo>
                    <a:pt x="1" y="0"/>
                  </a:moveTo>
                  <a:cubicBezTo>
                    <a:pt x="1" y="0"/>
                    <a:pt x="3" y="2"/>
                    <a:pt x="1" y="4"/>
                  </a:cubicBezTo>
                  <a:cubicBezTo>
                    <a:pt x="1" y="4"/>
                    <a:pt x="0" y="2"/>
                    <a:pt x="1" y="0"/>
                  </a:cubicBezTo>
                </a:path>
              </a:pathLst>
            </a:custGeom>
            <a:grpFill/>
            <a:ln w="6350" cmpd="sng">
              <a:solidFill>
                <a:schemeClr val="bg1"/>
              </a:solidFill>
              <a:round/>
              <a:headEnd/>
              <a:tailEnd/>
            </a:ln>
          </p:spPr>
          <p:txBody>
            <a:bodyPr/>
            <a:lstStyle/>
            <a:p>
              <a:endParaRPr lang="en-GB" dirty="0"/>
            </a:p>
          </p:txBody>
        </p:sp>
        <p:sp>
          <p:nvSpPr>
            <p:cNvPr id="333" name="Freeform 73"/>
            <p:cNvSpPr>
              <a:spLocks/>
            </p:cNvSpPr>
            <p:nvPr/>
          </p:nvSpPr>
          <p:spPr bwMode="auto">
            <a:xfrm>
              <a:off x="3778431" y="4319334"/>
              <a:ext cx="5758" cy="5758"/>
            </a:xfrm>
            <a:custGeom>
              <a:avLst/>
              <a:gdLst/>
              <a:ahLst/>
              <a:cxnLst>
                <a:cxn ang="0">
                  <a:pos x="0" y="2"/>
                </a:cxn>
                <a:cxn ang="0">
                  <a:pos x="2" y="0"/>
                </a:cxn>
                <a:cxn ang="0">
                  <a:pos x="0" y="2"/>
                </a:cxn>
              </a:cxnLst>
              <a:rect l="0" t="0" r="r" b="b"/>
              <a:pathLst>
                <a:path w="2" h="2">
                  <a:moveTo>
                    <a:pt x="0" y="2"/>
                  </a:moveTo>
                  <a:cubicBezTo>
                    <a:pt x="0" y="2"/>
                    <a:pt x="0" y="0"/>
                    <a:pt x="2" y="0"/>
                  </a:cubicBezTo>
                  <a:cubicBezTo>
                    <a:pt x="2" y="2"/>
                    <a:pt x="2" y="2"/>
                    <a:pt x="0" y="2"/>
                  </a:cubicBezTo>
                </a:path>
              </a:pathLst>
            </a:custGeom>
            <a:grpFill/>
            <a:ln w="6350" cmpd="sng">
              <a:solidFill>
                <a:schemeClr val="bg1"/>
              </a:solidFill>
              <a:round/>
              <a:headEnd/>
              <a:tailEnd/>
            </a:ln>
          </p:spPr>
          <p:txBody>
            <a:bodyPr/>
            <a:lstStyle/>
            <a:p>
              <a:endParaRPr lang="en-GB" dirty="0"/>
            </a:p>
          </p:txBody>
        </p:sp>
        <p:sp>
          <p:nvSpPr>
            <p:cNvPr id="334" name="Freeform 74"/>
            <p:cNvSpPr>
              <a:spLocks/>
            </p:cNvSpPr>
            <p:nvPr/>
          </p:nvSpPr>
          <p:spPr bwMode="auto">
            <a:xfrm>
              <a:off x="3974218" y="3888899"/>
              <a:ext cx="164115" cy="424677"/>
            </a:xfrm>
            <a:custGeom>
              <a:avLst/>
              <a:gdLst/>
              <a:ahLst/>
              <a:cxnLst>
                <a:cxn ang="0">
                  <a:pos x="41" y="25"/>
                </a:cxn>
                <a:cxn ang="0">
                  <a:pos x="34" y="34"/>
                </a:cxn>
                <a:cxn ang="0">
                  <a:pos x="35" y="56"/>
                </a:cxn>
                <a:cxn ang="0">
                  <a:pos x="49" y="76"/>
                </a:cxn>
                <a:cxn ang="0">
                  <a:pos x="56" y="104"/>
                </a:cxn>
                <a:cxn ang="0">
                  <a:pos x="56" y="118"/>
                </a:cxn>
                <a:cxn ang="0">
                  <a:pos x="38" y="129"/>
                </a:cxn>
                <a:cxn ang="0">
                  <a:pos x="32" y="141"/>
                </a:cxn>
                <a:cxn ang="0">
                  <a:pos x="21" y="143"/>
                </a:cxn>
                <a:cxn ang="0">
                  <a:pos x="18" y="130"/>
                </a:cxn>
                <a:cxn ang="0">
                  <a:pos x="24" y="126"/>
                </a:cxn>
                <a:cxn ang="0">
                  <a:pos x="31" y="124"/>
                </a:cxn>
                <a:cxn ang="0">
                  <a:pos x="34" y="118"/>
                </a:cxn>
                <a:cxn ang="0">
                  <a:pos x="41" y="112"/>
                </a:cxn>
                <a:cxn ang="0">
                  <a:pos x="43" y="99"/>
                </a:cxn>
                <a:cxn ang="0">
                  <a:pos x="43" y="89"/>
                </a:cxn>
                <a:cxn ang="0">
                  <a:pos x="41" y="76"/>
                </a:cxn>
                <a:cxn ang="0">
                  <a:pos x="37" y="72"/>
                </a:cxn>
                <a:cxn ang="0">
                  <a:pos x="27" y="56"/>
                </a:cxn>
                <a:cxn ang="0">
                  <a:pos x="24" y="48"/>
                </a:cxn>
                <a:cxn ang="0">
                  <a:pos x="15" y="40"/>
                </a:cxn>
                <a:cxn ang="0">
                  <a:pos x="23" y="34"/>
                </a:cxn>
                <a:cxn ang="0">
                  <a:pos x="18" y="31"/>
                </a:cxn>
                <a:cxn ang="0">
                  <a:pos x="14" y="27"/>
                </a:cxn>
                <a:cxn ang="0">
                  <a:pos x="6" y="23"/>
                </a:cxn>
                <a:cxn ang="0">
                  <a:pos x="6" y="19"/>
                </a:cxn>
                <a:cxn ang="0">
                  <a:pos x="0" y="11"/>
                </a:cxn>
                <a:cxn ang="0">
                  <a:pos x="8" y="11"/>
                </a:cxn>
                <a:cxn ang="0">
                  <a:pos x="12" y="8"/>
                </a:cxn>
                <a:cxn ang="0">
                  <a:pos x="17" y="8"/>
                </a:cxn>
                <a:cxn ang="0">
                  <a:pos x="24" y="2"/>
                </a:cxn>
                <a:cxn ang="0">
                  <a:pos x="35" y="6"/>
                </a:cxn>
                <a:cxn ang="0">
                  <a:pos x="37" y="14"/>
                </a:cxn>
                <a:cxn ang="0">
                  <a:pos x="41" y="19"/>
                </a:cxn>
                <a:cxn ang="0">
                  <a:pos x="43" y="22"/>
                </a:cxn>
              </a:cxnLst>
              <a:rect l="0" t="0" r="r" b="b"/>
              <a:pathLst>
                <a:path w="59" h="152">
                  <a:moveTo>
                    <a:pt x="43" y="22"/>
                  </a:moveTo>
                  <a:cubicBezTo>
                    <a:pt x="41" y="23"/>
                    <a:pt x="43" y="25"/>
                    <a:pt x="41" y="25"/>
                  </a:cubicBezTo>
                  <a:cubicBezTo>
                    <a:pt x="40" y="27"/>
                    <a:pt x="40" y="25"/>
                    <a:pt x="38" y="27"/>
                  </a:cubicBezTo>
                  <a:cubicBezTo>
                    <a:pt x="35" y="28"/>
                    <a:pt x="38" y="31"/>
                    <a:pt x="34" y="34"/>
                  </a:cubicBezTo>
                  <a:cubicBezTo>
                    <a:pt x="31" y="37"/>
                    <a:pt x="27" y="44"/>
                    <a:pt x="29" y="50"/>
                  </a:cubicBezTo>
                  <a:cubicBezTo>
                    <a:pt x="32" y="54"/>
                    <a:pt x="34" y="53"/>
                    <a:pt x="35" y="56"/>
                  </a:cubicBezTo>
                  <a:cubicBezTo>
                    <a:pt x="35" y="59"/>
                    <a:pt x="38" y="64"/>
                    <a:pt x="43" y="68"/>
                  </a:cubicBezTo>
                  <a:cubicBezTo>
                    <a:pt x="47" y="73"/>
                    <a:pt x="49" y="72"/>
                    <a:pt x="49" y="76"/>
                  </a:cubicBezTo>
                  <a:cubicBezTo>
                    <a:pt x="50" y="79"/>
                    <a:pt x="53" y="79"/>
                    <a:pt x="56" y="89"/>
                  </a:cubicBezTo>
                  <a:cubicBezTo>
                    <a:pt x="58" y="98"/>
                    <a:pt x="56" y="103"/>
                    <a:pt x="56" y="104"/>
                  </a:cubicBezTo>
                  <a:cubicBezTo>
                    <a:pt x="58" y="106"/>
                    <a:pt x="59" y="109"/>
                    <a:pt x="58" y="109"/>
                  </a:cubicBezTo>
                  <a:cubicBezTo>
                    <a:pt x="56" y="109"/>
                    <a:pt x="58" y="113"/>
                    <a:pt x="56" y="118"/>
                  </a:cubicBezTo>
                  <a:cubicBezTo>
                    <a:pt x="55" y="124"/>
                    <a:pt x="50" y="123"/>
                    <a:pt x="46" y="127"/>
                  </a:cubicBezTo>
                  <a:cubicBezTo>
                    <a:pt x="40" y="134"/>
                    <a:pt x="40" y="130"/>
                    <a:pt x="38" y="129"/>
                  </a:cubicBezTo>
                  <a:cubicBezTo>
                    <a:pt x="37" y="127"/>
                    <a:pt x="37" y="138"/>
                    <a:pt x="34" y="140"/>
                  </a:cubicBezTo>
                  <a:cubicBezTo>
                    <a:pt x="32" y="140"/>
                    <a:pt x="35" y="140"/>
                    <a:pt x="32" y="141"/>
                  </a:cubicBezTo>
                  <a:cubicBezTo>
                    <a:pt x="29" y="143"/>
                    <a:pt x="27" y="144"/>
                    <a:pt x="24" y="148"/>
                  </a:cubicBezTo>
                  <a:cubicBezTo>
                    <a:pt x="21" y="152"/>
                    <a:pt x="21" y="149"/>
                    <a:pt x="21" y="143"/>
                  </a:cubicBezTo>
                  <a:cubicBezTo>
                    <a:pt x="21" y="135"/>
                    <a:pt x="24" y="137"/>
                    <a:pt x="23" y="134"/>
                  </a:cubicBezTo>
                  <a:cubicBezTo>
                    <a:pt x="21" y="130"/>
                    <a:pt x="20" y="135"/>
                    <a:pt x="18" y="130"/>
                  </a:cubicBezTo>
                  <a:cubicBezTo>
                    <a:pt x="20" y="129"/>
                    <a:pt x="24" y="130"/>
                    <a:pt x="23" y="127"/>
                  </a:cubicBezTo>
                  <a:cubicBezTo>
                    <a:pt x="23" y="127"/>
                    <a:pt x="24" y="124"/>
                    <a:pt x="24" y="126"/>
                  </a:cubicBezTo>
                  <a:cubicBezTo>
                    <a:pt x="26" y="127"/>
                    <a:pt x="29" y="123"/>
                    <a:pt x="29" y="126"/>
                  </a:cubicBezTo>
                  <a:cubicBezTo>
                    <a:pt x="31" y="127"/>
                    <a:pt x="35" y="127"/>
                    <a:pt x="31" y="124"/>
                  </a:cubicBezTo>
                  <a:cubicBezTo>
                    <a:pt x="29" y="123"/>
                    <a:pt x="31" y="121"/>
                    <a:pt x="31" y="120"/>
                  </a:cubicBezTo>
                  <a:cubicBezTo>
                    <a:pt x="29" y="118"/>
                    <a:pt x="31" y="117"/>
                    <a:pt x="34" y="118"/>
                  </a:cubicBezTo>
                  <a:cubicBezTo>
                    <a:pt x="37" y="120"/>
                    <a:pt x="32" y="115"/>
                    <a:pt x="37" y="115"/>
                  </a:cubicBezTo>
                  <a:cubicBezTo>
                    <a:pt x="40" y="115"/>
                    <a:pt x="40" y="112"/>
                    <a:pt x="41" y="112"/>
                  </a:cubicBezTo>
                  <a:cubicBezTo>
                    <a:pt x="44" y="113"/>
                    <a:pt x="44" y="110"/>
                    <a:pt x="43" y="107"/>
                  </a:cubicBezTo>
                  <a:cubicBezTo>
                    <a:pt x="43" y="104"/>
                    <a:pt x="44" y="103"/>
                    <a:pt x="43" y="99"/>
                  </a:cubicBezTo>
                  <a:cubicBezTo>
                    <a:pt x="43" y="96"/>
                    <a:pt x="43" y="96"/>
                    <a:pt x="41" y="95"/>
                  </a:cubicBezTo>
                  <a:cubicBezTo>
                    <a:pt x="41" y="95"/>
                    <a:pt x="43" y="90"/>
                    <a:pt x="43" y="89"/>
                  </a:cubicBezTo>
                  <a:cubicBezTo>
                    <a:pt x="43" y="85"/>
                    <a:pt x="46" y="84"/>
                    <a:pt x="43" y="81"/>
                  </a:cubicBezTo>
                  <a:cubicBezTo>
                    <a:pt x="40" y="78"/>
                    <a:pt x="40" y="78"/>
                    <a:pt x="41" y="76"/>
                  </a:cubicBezTo>
                  <a:cubicBezTo>
                    <a:pt x="43" y="76"/>
                    <a:pt x="43" y="75"/>
                    <a:pt x="41" y="75"/>
                  </a:cubicBezTo>
                  <a:cubicBezTo>
                    <a:pt x="41" y="76"/>
                    <a:pt x="38" y="70"/>
                    <a:pt x="37" y="72"/>
                  </a:cubicBezTo>
                  <a:cubicBezTo>
                    <a:pt x="35" y="72"/>
                    <a:pt x="37" y="64"/>
                    <a:pt x="34" y="62"/>
                  </a:cubicBezTo>
                  <a:cubicBezTo>
                    <a:pt x="31" y="62"/>
                    <a:pt x="27" y="59"/>
                    <a:pt x="27" y="56"/>
                  </a:cubicBezTo>
                  <a:cubicBezTo>
                    <a:pt x="26" y="51"/>
                    <a:pt x="26" y="54"/>
                    <a:pt x="24" y="51"/>
                  </a:cubicBezTo>
                  <a:cubicBezTo>
                    <a:pt x="23" y="50"/>
                    <a:pt x="24" y="50"/>
                    <a:pt x="24" y="48"/>
                  </a:cubicBezTo>
                  <a:cubicBezTo>
                    <a:pt x="23" y="48"/>
                    <a:pt x="21" y="48"/>
                    <a:pt x="17" y="45"/>
                  </a:cubicBezTo>
                  <a:cubicBezTo>
                    <a:pt x="12" y="40"/>
                    <a:pt x="17" y="42"/>
                    <a:pt x="15" y="40"/>
                  </a:cubicBezTo>
                  <a:cubicBezTo>
                    <a:pt x="14" y="36"/>
                    <a:pt x="20" y="40"/>
                    <a:pt x="21" y="39"/>
                  </a:cubicBezTo>
                  <a:cubicBezTo>
                    <a:pt x="21" y="36"/>
                    <a:pt x="24" y="36"/>
                    <a:pt x="23" y="34"/>
                  </a:cubicBezTo>
                  <a:cubicBezTo>
                    <a:pt x="21" y="33"/>
                    <a:pt x="21" y="34"/>
                    <a:pt x="20" y="33"/>
                  </a:cubicBezTo>
                  <a:cubicBezTo>
                    <a:pt x="20" y="31"/>
                    <a:pt x="17" y="33"/>
                    <a:pt x="18" y="31"/>
                  </a:cubicBezTo>
                  <a:cubicBezTo>
                    <a:pt x="21" y="30"/>
                    <a:pt x="21" y="28"/>
                    <a:pt x="18" y="27"/>
                  </a:cubicBezTo>
                  <a:cubicBezTo>
                    <a:pt x="15" y="25"/>
                    <a:pt x="15" y="25"/>
                    <a:pt x="14" y="27"/>
                  </a:cubicBezTo>
                  <a:cubicBezTo>
                    <a:pt x="12" y="31"/>
                    <a:pt x="11" y="27"/>
                    <a:pt x="9" y="27"/>
                  </a:cubicBezTo>
                  <a:cubicBezTo>
                    <a:pt x="8" y="28"/>
                    <a:pt x="8" y="25"/>
                    <a:pt x="6" y="23"/>
                  </a:cubicBezTo>
                  <a:cubicBezTo>
                    <a:pt x="6" y="22"/>
                    <a:pt x="8" y="22"/>
                    <a:pt x="6" y="22"/>
                  </a:cubicBezTo>
                  <a:cubicBezTo>
                    <a:pt x="6" y="20"/>
                    <a:pt x="8" y="19"/>
                    <a:pt x="6" y="19"/>
                  </a:cubicBezTo>
                  <a:cubicBezTo>
                    <a:pt x="6" y="19"/>
                    <a:pt x="6" y="16"/>
                    <a:pt x="5" y="19"/>
                  </a:cubicBezTo>
                  <a:cubicBezTo>
                    <a:pt x="5" y="20"/>
                    <a:pt x="6" y="17"/>
                    <a:pt x="0" y="11"/>
                  </a:cubicBezTo>
                  <a:cubicBezTo>
                    <a:pt x="3" y="11"/>
                    <a:pt x="2" y="6"/>
                    <a:pt x="5" y="8"/>
                  </a:cubicBezTo>
                  <a:cubicBezTo>
                    <a:pt x="8" y="9"/>
                    <a:pt x="6" y="11"/>
                    <a:pt x="8" y="11"/>
                  </a:cubicBezTo>
                  <a:cubicBezTo>
                    <a:pt x="9" y="11"/>
                    <a:pt x="9" y="5"/>
                    <a:pt x="11" y="8"/>
                  </a:cubicBezTo>
                  <a:cubicBezTo>
                    <a:pt x="12" y="9"/>
                    <a:pt x="12" y="8"/>
                    <a:pt x="12" y="8"/>
                  </a:cubicBezTo>
                  <a:cubicBezTo>
                    <a:pt x="14" y="9"/>
                    <a:pt x="15" y="13"/>
                    <a:pt x="15" y="9"/>
                  </a:cubicBezTo>
                  <a:cubicBezTo>
                    <a:pt x="15" y="6"/>
                    <a:pt x="17" y="6"/>
                    <a:pt x="17" y="8"/>
                  </a:cubicBezTo>
                  <a:cubicBezTo>
                    <a:pt x="18" y="9"/>
                    <a:pt x="23" y="6"/>
                    <a:pt x="21" y="5"/>
                  </a:cubicBezTo>
                  <a:cubicBezTo>
                    <a:pt x="21" y="3"/>
                    <a:pt x="23" y="5"/>
                    <a:pt x="24" y="2"/>
                  </a:cubicBezTo>
                  <a:cubicBezTo>
                    <a:pt x="26" y="0"/>
                    <a:pt x="27" y="6"/>
                    <a:pt x="31" y="6"/>
                  </a:cubicBezTo>
                  <a:cubicBezTo>
                    <a:pt x="34" y="5"/>
                    <a:pt x="32" y="8"/>
                    <a:pt x="35" y="6"/>
                  </a:cubicBezTo>
                  <a:cubicBezTo>
                    <a:pt x="37" y="6"/>
                    <a:pt x="38" y="6"/>
                    <a:pt x="37" y="9"/>
                  </a:cubicBezTo>
                  <a:cubicBezTo>
                    <a:pt x="34" y="13"/>
                    <a:pt x="37" y="11"/>
                    <a:pt x="37" y="14"/>
                  </a:cubicBezTo>
                  <a:cubicBezTo>
                    <a:pt x="37" y="16"/>
                    <a:pt x="38" y="14"/>
                    <a:pt x="40" y="17"/>
                  </a:cubicBezTo>
                  <a:cubicBezTo>
                    <a:pt x="40" y="19"/>
                    <a:pt x="41" y="17"/>
                    <a:pt x="41" y="19"/>
                  </a:cubicBezTo>
                  <a:cubicBezTo>
                    <a:pt x="43" y="20"/>
                    <a:pt x="44" y="19"/>
                    <a:pt x="47" y="20"/>
                  </a:cubicBezTo>
                  <a:cubicBezTo>
                    <a:pt x="47" y="20"/>
                    <a:pt x="46" y="20"/>
                    <a:pt x="43" y="22"/>
                  </a:cubicBezTo>
                </a:path>
              </a:pathLst>
            </a:custGeom>
            <a:grpFill/>
            <a:ln w="6350" cmpd="sng">
              <a:solidFill>
                <a:schemeClr val="bg1"/>
              </a:solidFill>
              <a:round/>
              <a:headEnd/>
              <a:tailEnd/>
            </a:ln>
          </p:spPr>
          <p:txBody>
            <a:bodyPr/>
            <a:lstStyle/>
            <a:p>
              <a:endParaRPr lang="en-GB" dirty="0"/>
            </a:p>
          </p:txBody>
        </p:sp>
        <p:sp>
          <p:nvSpPr>
            <p:cNvPr id="335" name="Freeform 75"/>
            <p:cNvSpPr>
              <a:spLocks/>
            </p:cNvSpPr>
            <p:nvPr/>
          </p:nvSpPr>
          <p:spPr bwMode="auto">
            <a:xfrm>
              <a:off x="3932469" y="3920570"/>
              <a:ext cx="166995" cy="243289"/>
            </a:xfrm>
            <a:custGeom>
              <a:avLst/>
              <a:gdLst/>
              <a:ahLst/>
              <a:cxnLst>
                <a:cxn ang="0">
                  <a:pos x="0" y="20"/>
                </a:cxn>
                <a:cxn ang="0">
                  <a:pos x="2" y="22"/>
                </a:cxn>
                <a:cxn ang="0">
                  <a:pos x="3" y="29"/>
                </a:cxn>
                <a:cxn ang="0">
                  <a:pos x="8" y="28"/>
                </a:cxn>
                <a:cxn ang="0">
                  <a:pos x="9" y="32"/>
                </a:cxn>
                <a:cxn ang="0">
                  <a:pos x="8" y="42"/>
                </a:cxn>
                <a:cxn ang="0">
                  <a:pos x="6" y="50"/>
                </a:cxn>
                <a:cxn ang="0">
                  <a:pos x="12" y="45"/>
                </a:cxn>
                <a:cxn ang="0">
                  <a:pos x="18" y="45"/>
                </a:cxn>
                <a:cxn ang="0">
                  <a:pos x="20" y="45"/>
                </a:cxn>
                <a:cxn ang="0">
                  <a:pos x="27" y="40"/>
                </a:cxn>
                <a:cxn ang="0">
                  <a:pos x="32" y="43"/>
                </a:cxn>
                <a:cxn ang="0">
                  <a:pos x="36" y="56"/>
                </a:cxn>
                <a:cxn ang="0">
                  <a:pos x="41" y="65"/>
                </a:cxn>
                <a:cxn ang="0">
                  <a:pos x="42" y="76"/>
                </a:cxn>
                <a:cxn ang="0">
                  <a:pos x="39" y="81"/>
                </a:cxn>
                <a:cxn ang="0">
                  <a:pos x="44" y="84"/>
                </a:cxn>
                <a:cxn ang="0">
                  <a:pos x="47" y="83"/>
                </a:cxn>
                <a:cxn ang="0">
                  <a:pos x="50" y="79"/>
                </a:cxn>
                <a:cxn ang="0">
                  <a:pos x="53" y="81"/>
                </a:cxn>
                <a:cxn ang="0">
                  <a:pos x="56" y="79"/>
                </a:cxn>
                <a:cxn ang="0">
                  <a:pos x="57" y="78"/>
                </a:cxn>
                <a:cxn ang="0">
                  <a:pos x="57" y="70"/>
                </a:cxn>
                <a:cxn ang="0">
                  <a:pos x="56" y="65"/>
                </a:cxn>
                <a:cxn ang="0">
                  <a:pos x="56" y="64"/>
                </a:cxn>
                <a:cxn ang="0">
                  <a:pos x="51" y="61"/>
                </a:cxn>
                <a:cxn ang="0">
                  <a:pos x="48" y="51"/>
                </a:cxn>
                <a:cxn ang="0">
                  <a:pos x="42" y="45"/>
                </a:cxn>
                <a:cxn ang="0">
                  <a:pos x="39" y="40"/>
                </a:cxn>
                <a:cxn ang="0">
                  <a:pos x="39" y="37"/>
                </a:cxn>
                <a:cxn ang="0">
                  <a:pos x="32" y="34"/>
                </a:cxn>
                <a:cxn ang="0">
                  <a:pos x="30" y="29"/>
                </a:cxn>
                <a:cxn ang="0">
                  <a:pos x="36" y="28"/>
                </a:cxn>
                <a:cxn ang="0">
                  <a:pos x="38" y="23"/>
                </a:cxn>
                <a:cxn ang="0">
                  <a:pos x="35" y="22"/>
                </a:cxn>
                <a:cxn ang="0">
                  <a:pos x="33" y="20"/>
                </a:cxn>
                <a:cxn ang="0">
                  <a:pos x="33" y="15"/>
                </a:cxn>
                <a:cxn ang="0">
                  <a:pos x="29" y="15"/>
                </a:cxn>
                <a:cxn ang="0">
                  <a:pos x="24" y="15"/>
                </a:cxn>
                <a:cxn ang="0">
                  <a:pos x="21" y="12"/>
                </a:cxn>
                <a:cxn ang="0">
                  <a:pos x="21" y="11"/>
                </a:cxn>
                <a:cxn ang="0">
                  <a:pos x="21" y="7"/>
                </a:cxn>
                <a:cxn ang="0">
                  <a:pos x="20" y="7"/>
                </a:cxn>
                <a:cxn ang="0">
                  <a:pos x="15" y="0"/>
                </a:cxn>
                <a:cxn ang="0">
                  <a:pos x="12" y="4"/>
                </a:cxn>
                <a:cxn ang="0">
                  <a:pos x="12" y="11"/>
                </a:cxn>
                <a:cxn ang="0">
                  <a:pos x="12" y="12"/>
                </a:cxn>
                <a:cxn ang="0">
                  <a:pos x="8" y="9"/>
                </a:cxn>
                <a:cxn ang="0">
                  <a:pos x="3" y="14"/>
                </a:cxn>
                <a:cxn ang="0">
                  <a:pos x="0" y="20"/>
                </a:cxn>
              </a:cxnLst>
              <a:rect l="0" t="0" r="r" b="b"/>
              <a:pathLst>
                <a:path w="60" h="87">
                  <a:moveTo>
                    <a:pt x="0" y="20"/>
                  </a:moveTo>
                  <a:cubicBezTo>
                    <a:pt x="0" y="23"/>
                    <a:pt x="0" y="20"/>
                    <a:pt x="2" y="22"/>
                  </a:cubicBezTo>
                  <a:cubicBezTo>
                    <a:pt x="5" y="25"/>
                    <a:pt x="0" y="29"/>
                    <a:pt x="3" y="29"/>
                  </a:cubicBezTo>
                  <a:cubicBezTo>
                    <a:pt x="6" y="29"/>
                    <a:pt x="5" y="28"/>
                    <a:pt x="8" y="28"/>
                  </a:cubicBezTo>
                  <a:cubicBezTo>
                    <a:pt x="11" y="29"/>
                    <a:pt x="8" y="31"/>
                    <a:pt x="9" y="32"/>
                  </a:cubicBezTo>
                  <a:cubicBezTo>
                    <a:pt x="11" y="36"/>
                    <a:pt x="6" y="40"/>
                    <a:pt x="8" y="42"/>
                  </a:cubicBezTo>
                  <a:cubicBezTo>
                    <a:pt x="9" y="43"/>
                    <a:pt x="5" y="48"/>
                    <a:pt x="6" y="50"/>
                  </a:cubicBezTo>
                  <a:cubicBezTo>
                    <a:pt x="8" y="50"/>
                    <a:pt x="8" y="50"/>
                    <a:pt x="12" y="45"/>
                  </a:cubicBezTo>
                  <a:cubicBezTo>
                    <a:pt x="17" y="40"/>
                    <a:pt x="15" y="45"/>
                    <a:pt x="18" y="45"/>
                  </a:cubicBezTo>
                  <a:cubicBezTo>
                    <a:pt x="20" y="45"/>
                    <a:pt x="18" y="46"/>
                    <a:pt x="20" y="45"/>
                  </a:cubicBezTo>
                  <a:cubicBezTo>
                    <a:pt x="24" y="43"/>
                    <a:pt x="23" y="39"/>
                    <a:pt x="27" y="40"/>
                  </a:cubicBezTo>
                  <a:cubicBezTo>
                    <a:pt x="30" y="42"/>
                    <a:pt x="30" y="40"/>
                    <a:pt x="32" y="43"/>
                  </a:cubicBezTo>
                  <a:cubicBezTo>
                    <a:pt x="33" y="50"/>
                    <a:pt x="38" y="48"/>
                    <a:pt x="36" y="56"/>
                  </a:cubicBezTo>
                  <a:cubicBezTo>
                    <a:pt x="35" y="64"/>
                    <a:pt x="41" y="64"/>
                    <a:pt x="41" y="65"/>
                  </a:cubicBezTo>
                  <a:cubicBezTo>
                    <a:pt x="41" y="67"/>
                    <a:pt x="44" y="67"/>
                    <a:pt x="42" y="76"/>
                  </a:cubicBezTo>
                  <a:cubicBezTo>
                    <a:pt x="42" y="78"/>
                    <a:pt x="44" y="79"/>
                    <a:pt x="39" y="81"/>
                  </a:cubicBezTo>
                  <a:cubicBezTo>
                    <a:pt x="41" y="86"/>
                    <a:pt x="42" y="81"/>
                    <a:pt x="44" y="84"/>
                  </a:cubicBezTo>
                  <a:cubicBezTo>
                    <a:pt x="45" y="87"/>
                    <a:pt x="48" y="86"/>
                    <a:pt x="47" y="83"/>
                  </a:cubicBezTo>
                  <a:cubicBezTo>
                    <a:pt x="44" y="79"/>
                    <a:pt x="48" y="81"/>
                    <a:pt x="50" y="79"/>
                  </a:cubicBezTo>
                  <a:cubicBezTo>
                    <a:pt x="51" y="78"/>
                    <a:pt x="51" y="83"/>
                    <a:pt x="53" y="81"/>
                  </a:cubicBezTo>
                  <a:cubicBezTo>
                    <a:pt x="54" y="81"/>
                    <a:pt x="56" y="78"/>
                    <a:pt x="56" y="79"/>
                  </a:cubicBezTo>
                  <a:cubicBezTo>
                    <a:pt x="57" y="79"/>
                    <a:pt x="57" y="78"/>
                    <a:pt x="57" y="78"/>
                  </a:cubicBezTo>
                  <a:cubicBezTo>
                    <a:pt x="57" y="75"/>
                    <a:pt x="60" y="73"/>
                    <a:pt x="57" y="70"/>
                  </a:cubicBezTo>
                  <a:cubicBezTo>
                    <a:pt x="54" y="67"/>
                    <a:pt x="54" y="67"/>
                    <a:pt x="56" y="65"/>
                  </a:cubicBezTo>
                  <a:cubicBezTo>
                    <a:pt x="57" y="65"/>
                    <a:pt x="57" y="64"/>
                    <a:pt x="56" y="64"/>
                  </a:cubicBezTo>
                  <a:cubicBezTo>
                    <a:pt x="56" y="65"/>
                    <a:pt x="53" y="59"/>
                    <a:pt x="51" y="61"/>
                  </a:cubicBezTo>
                  <a:cubicBezTo>
                    <a:pt x="50" y="61"/>
                    <a:pt x="51" y="53"/>
                    <a:pt x="48" y="51"/>
                  </a:cubicBezTo>
                  <a:cubicBezTo>
                    <a:pt x="45" y="51"/>
                    <a:pt x="42" y="48"/>
                    <a:pt x="42" y="45"/>
                  </a:cubicBezTo>
                  <a:cubicBezTo>
                    <a:pt x="41" y="40"/>
                    <a:pt x="41" y="43"/>
                    <a:pt x="39" y="40"/>
                  </a:cubicBezTo>
                  <a:cubicBezTo>
                    <a:pt x="38" y="39"/>
                    <a:pt x="39" y="39"/>
                    <a:pt x="39" y="37"/>
                  </a:cubicBezTo>
                  <a:cubicBezTo>
                    <a:pt x="38" y="37"/>
                    <a:pt x="36" y="37"/>
                    <a:pt x="32" y="34"/>
                  </a:cubicBezTo>
                  <a:cubicBezTo>
                    <a:pt x="27" y="29"/>
                    <a:pt x="32" y="31"/>
                    <a:pt x="30" y="29"/>
                  </a:cubicBezTo>
                  <a:cubicBezTo>
                    <a:pt x="29" y="25"/>
                    <a:pt x="35" y="29"/>
                    <a:pt x="36" y="28"/>
                  </a:cubicBezTo>
                  <a:cubicBezTo>
                    <a:pt x="36" y="25"/>
                    <a:pt x="39" y="25"/>
                    <a:pt x="38" y="23"/>
                  </a:cubicBezTo>
                  <a:cubicBezTo>
                    <a:pt x="36" y="22"/>
                    <a:pt x="36" y="23"/>
                    <a:pt x="35" y="22"/>
                  </a:cubicBezTo>
                  <a:cubicBezTo>
                    <a:pt x="35" y="20"/>
                    <a:pt x="32" y="22"/>
                    <a:pt x="33" y="20"/>
                  </a:cubicBezTo>
                  <a:cubicBezTo>
                    <a:pt x="36" y="18"/>
                    <a:pt x="36" y="17"/>
                    <a:pt x="33" y="15"/>
                  </a:cubicBezTo>
                  <a:cubicBezTo>
                    <a:pt x="30" y="14"/>
                    <a:pt x="30" y="14"/>
                    <a:pt x="29" y="15"/>
                  </a:cubicBezTo>
                  <a:cubicBezTo>
                    <a:pt x="27" y="20"/>
                    <a:pt x="26" y="15"/>
                    <a:pt x="24" y="15"/>
                  </a:cubicBezTo>
                  <a:cubicBezTo>
                    <a:pt x="23" y="17"/>
                    <a:pt x="23" y="14"/>
                    <a:pt x="21" y="12"/>
                  </a:cubicBezTo>
                  <a:cubicBezTo>
                    <a:pt x="21" y="11"/>
                    <a:pt x="23" y="11"/>
                    <a:pt x="21" y="11"/>
                  </a:cubicBezTo>
                  <a:cubicBezTo>
                    <a:pt x="21" y="9"/>
                    <a:pt x="23" y="7"/>
                    <a:pt x="21" y="7"/>
                  </a:cubicBezTo>
                  <a:cubicBezTo>
                    <a:pt x="21" y="7"/>
                    <a:pt x="21" y="4"/>
                    <a:pt x="20" y="7"/>
                  </a:cubicBezTo>
                  <a:cubicBezTo>
                    <a:pt x="20" y="9"/>
                    <a:pt x="21" y="6"/>
                    <a:pt x="15" y="0"/>
                  </a:cubicBezTo>
                  <a:cubicBezTo>
                    <a:pt x="14" y="0"/>
                    <a:pt x="9" y="0"/>
                    <a:pt x="12" y="4"/>
                  </a:cubicBezTo>
                  <a:cubicBezTo>
                    <a:pt x="14" y="11"/>
                    <a:pt x="12" y="9"/>
                    <a:pt x="12" y="11"/>
                  </a:cubicBezTo>
                  <a:cubicBezTo>
                    <a:pt x="14" y="12"/>
                    <a:pt x="12" y="14"/>
                    <a:pt x="12" y="12"/>
                  </a:cubicBezTo>
                  <a:cubicBezTo>
                    <a:pt x="11" y="11"/>
                    <a:pt x="9" y="15"/>
                    <a:pt x="8" y="9"/>
                  </a:cubicBezTo>
                  <a:cubicBezTo>
                    <a:pt x="6" y="11"/>
                    <a:pt x="3" y="9"/>
                    <a:pt x="3" y="14"/>
                  </a:cubicBezTo>
                  <a:cubicBezTo>
                    <a:pt x="2" y="18"/>
                    <a:pt x="0" y="14"/>
                    <a:pt x="0" y="20"/>
                  </a:cubicBezTo>
                </a:path>
              </a:pathLst>
            </a:custGeom>
            <a:grpFill/>
            <a:ln w="6350" cmpd="sng">
              <a:solidFill>
                <a:schemeClr val="bg1"/>
              </a:solidFill>
              <a:round/>
              <a:headEnd/>
              <a:tailEnd/>
            </a:ln>
          </p:spPr>
          <p:txBody>
            <a:bodyPr/>
            <a:lstStyle/>
            <a:p>
              <a:endParaRPr lang="en-GB" dirty="0"/>
            </a:p>
          </p:txBody>
        </p:sp>
        <p:sp>
          <p:nvSpPr>
            <p:cNvPr id="336" name="Freeform 76"/>
            <p:cNvSpPr>
              <a:spLocks/>
            </p:cNvSpPr>
            <p:nvPr/>
          </p:nvSpPr>
          <p:spPr bwMode="auto">
            <a:xfrm>
              <a:off x="3974218" y="4137947"/>
              <a:ext cx="122367" cy="118046"/>
            </a:xfrm>
            <a:custGeom>
              <a:avLst/>
              <a:gdLst/>
              <a:ahLst/>
              <a:cxnLst>
                <a:cxn ang="0">
                  <a:pos x="42" y="0"/>
                </a:cxn>
                <a:cxn ang="0">
                  <a:pos x="41" y="6"/>
                </a:cxn>
                <a:cxn ang="0">
                  <a:pos x="42" y="11"/>
                </a:cxn>
                <a:cxn ang="0">
                  <a:pos x="42" y="18"/>
                </a:cxn>
                <a:cxn ang="0">
                  <a:pos x="41" y="23"/>
                </a:cxn>
                <a:cxn ang="0">
                  <a:pos x="36" y="26"/>
                </a:cxn>
                <a:cxn ang="0">
                  <a:pos x="33" y="29"/>
                </a:cxn>
                <a:cxn ang="0">
                  <a:pos x="30" y="31"/>
                </a:cxn>
                <a:cxn ang="0">
                  <a:pos x="30" y="35"/>
                </a:cxn>
                <a:cxn ang="0">
                  <a:pos x="29" y="37"/>
                </a:cxn>
                <a:cxn ang="0">
                  <a:pos x="24" y="37"/>
                </a:cxn>
                <a:cxn ang="0">
                  <a:pos x="23" y="39"/>
                </a:cxn>
                <a:cxn ang="0">
                  <a:pos x="18" y="42"/>
                </a:cxn>
                <a:cxn ang="0">
                  <a:pos x="14" y="40"/>
                </a:cxn>
                <a:cxn ang="0">
                  <a:pos x="12" y="40"/>
                </a:cxn>
                <a:cxn ang="0">
                  <a:pos x="12" y="35"/>
                </a:cxn>
                <a:cxn ang="0">
                  <a:pos x="11" y="37"/>
                </a:cxn>
                <a:cxn ang="0">
                  <a:pos x="8" y="35"/>
                </a:cxn>
                <a:cxn ang="0">
                  <a:pos x="6" y="29"/>
                </a:cxn>
                <a:cxn ang="0">
                  <a:pos x="5" y="21"/>
                </a:cxn>
                <a:cxn ang="0">
                  <a:pos x="2" y="14"/>
                </a:cxn>
                <a:cxn ang="0">
                  <a:pos x="3" y="11"/>
                </a:cxn>
                <a:cxn ang="0">
                  <a:pos x="6" y="6"/>
                </a:cxn>
                <a:cxn ang="0">
                  <a:pos x="20" y="3"/>
                </a:cxn>
                <a:cxn ang="0">
                  <a:pos x="24" y="3"/>
                </a:cxn>
                <a:cxn ang="0">
                  <a:pos x="29" y="6"/>
                </a:cxn>
                <a:cxn ang="0">
                  <a:pos x="32" y="4"/>
                </a:cxn>
                <a:cxn ang="0">
                  <a:pos x="35" y="1"/>
                </a:cxn>
                <a:cxn ang="0">
                  <a:pos x="38" y="3"/>
                </a:cxn>
                <a:cxn ang="0">
                  <a:pos x="41" y="1"/>
                </a:cxn>
                <a:cxn ang="0">
                  <a:pos x="42" y="0"/>
                </a:cxn>
              </a:cxnLst>
              <a:rect l="0" t="0" r="r" b="b"/>
              <a:pathLst>
                <a:path w="44" h="42">
                  <a:moveTo>
                    <a:pt x="42" y="0"/>
                  </a:moveTo>
                  <a:cubicBezTo>
                    <a:pt x="42" y="1"/>
                    <a:pt x="41" y="6"/>
                    <a:pt x="41" y="6"/>
                  </a:cubicBezTo>
                  <a:cubicBezTo>
                    <a:pt x="42" y="7"/>
                    <a:pt x="42" y="7"/>
                    <a:pt x="42" y="11"/>
                  </a:cubicBezTo>
                  <a:cubicBezTo>
                    <a:pt x="44" y="14"/>
                    <a:pt x="42" y="15"/>
                    <a:pt x="42" y="18"/>
                  </a:cubicBezTo>
                  <a:cubicBezTo>
                    <a:pt x="44" y="21"/>
                    <a:pt x="44" y="25"/>
                    <a:pt x="41" y="23"/>
                  </a:cubicBezTo>
                  <a:cubicBezTo>
                    <a:pt x="39" y="23"/>
                    <a:pt x="39" y="26"/>
                    <a:pt x="36" y="26"/>
                  </a:cubicBezTo>
                  <a:cubicBezTo>
                    <a:pt x="32" y="26"/>
                    <a:pt x="36" y="31"/>
                    <a:pt x="33" y="29"/>
                  </a:cubicBezTo>
                  <a:cubicBezTo>
                    <a:pt x="30" y="28"/>
                    <a:pt x="29" y="29"/>
                    <a:pt x="30" y="31"/>
                  </a:cubicBezTo>
                  <a:cubicBezTo>
                    <a:pt x="30" y="32"/>
                    <a:pt x="29" y="34"/>
                    <a:pt x="30" y="35"/>
                  </a:cubicBezTo>
                  <a:cubicBezTo>
                    <a:pt x="35" y="39"/>
                    <a:pt x="30" y="39"/>
                    <a:pt x="29" y="37"/>
                  </a:cubicBezTo>
                  <a:cubicBezTo>
                    <a:pt x="29" y="34"/>
                    <a:pt x="26" y="39"/>
                    <a:pt x="24" y="37"/>
                  </a:cubicBezTo>
                  <a:cubicBezTo>
                    <a:pt x="24" y="35"/>
                    <a:pt x="23" y="39"/>
                    <a:pt x="23" y="39"/>
                  </a:cubicBezTo>
                  <a:cubicBezTo>
                    <a:pt x="24" y="42"/>
                    <a:pt x="20" y="40"/>
                    <a:pt x="18" y="42"/>
                  </a:cubicBezTo>
                  <a:cubicBezTo>
                    <a:pt x="17" y="40"/>
                    <a:pt x="15" y="42"/>
                    <a:pt x="14" y="40"/>
                  </a:cubicBezTo>
                  <a:cubicBezTo>
                    <a:pt x="14" y="39"/>
                    <a:pt x="14" y="42"/>
                    <a:pt x="12" y="40"/>
                  </a:cubicBezTo>
                  <a:cubicBezTo>
                    <a:pt x="9" y="39"/>
                    <a:pt x="14" y="39"/>
                    <a:pt x="12" y="35"/>
                  </a:cubicBezTo>
                  <a:cubicBezTo>
                    <a:pt x="9" y="32"/>
                    <a:pt x="11" y="37"/>
                    <a:pt x="11" y="37"/>
                  </a:cubicBezTo>
                  <a:cubicBezTo>
                    <a:pt x="9" y="37"/>
                    <a:pt x="8" y="40"/>
                    <a:pt x="8" y="35"/>
                  </a:cubicBezTo>
                  <a:cubicBezTo>
                    <a:pt x="8" y="32"/>
                    <a:pt x="9" y="34"/>
                    <a:pt x="6" y="29"/>
                  </a:cubicBezTo>
                  <a:cubicBezTo>
                    <a:pt x="3" y="25"/>
                    <a:pt x="6" y="23"/>
                    <a:pt x="5" y="21"/>
                  </a:cubicBezTo>
                  <a:cubicBezTo>
                    <a:pt x="2" y="20"/>
                    <a:pt x="5" y="18"/>
                    <a:pt x="2" y="14"/>
                  </a:cubicBezTo>
                  <a:cubicBezTo>
                    <a:pt x="0" y="9"/>
                    <a:pt x="3" y="12"/>
                    <a:pt x="3" y="11"/>
                  </a:cubicBezTo>
                  <a:cubicBezTo>
                    <a:pt x="3" y="9"/>
                    <a:pt x="5" y="11"/>
                    <a:pt x="6" y="6"/>
                  </a:cubicBezTo>
                  <a:cubicBezTo>
                    <a:pt x="8" y="1"/>
                    <a:pt x="15" y="3"/>
                    <a:pt x="20" y="3"/>
                  </a:cubicBezTo>
                  <a:cubicBezTo>
                    <a:pt x="24" y="1"/>
                    <a:pt x="23" y="4"/>
                    <a:pt x="24" y="3"/>
                  </a:cubicBezTo>
                  <a:cubicBezTo>
                    <a:pt x="26" y="7"/>
                    <a:pt x="27" y="3"/>
                    <a:pt x="29" y="6"/>
                  </a:cubicBezTo>
                  <a:cubicBezTo>
                    <a:pt x="30" y="9"/>
                    <a:pt x="33" y="7"/>
                    <a:pt x="32" y="4"/>
                  </a:cubicBezTo>
                  <a:cubicBezTo>
                    <a:pt x="29" y="1"/>
                    <a:pt x="33" y="3"/>
                    <a:pt x="35" y="1"/>
                  </a:cubicBezTo>
                  <a:cubicBezTo>
                    <a:pt x="36" y="0"/>
                    <a:pt x="36" y="4"/>
                    <a:pt x="38" y="3"/>
                  </a:cubicBezTo>
                  <a:cubicBezTo>
                    <a:pt x="39" y="3"/>
                    <a:pt x="41" y="0"/>
                    <a:pt x="41" y="1"/>
                  </a:cubicBezTo>
                  <a:cubicBezTo>
                    <a:pt x="42" y="1"/>
                    <a:pt x="42" y="0"/>
                    <a:pt x="42" y="0"/>
                  </a:cubicBezTo>
                </a:path>
              </a:pathLst>
            </a:custGeom>
            <a:grpFill/>
            <a:ln w="6350" cmpd="sng">
              <a:solidFill>
                <a:schemeClr val="bg1"/>
              </a:solidFill>
              <a:round/>
              <a:headEnd/>
              <a:tailEnd/>
            </a:ln>
          </p:spPr>
          <p:txBody>
            <a:bodyPr/>
            <a:lstStyle/>
            <a:p>
              <a:endParaRPr lang="en-GB" dirty="0"/>
            </a:p>
          </p:txBody>
        </p:sp>
        <p:sp>
          <p:nvSpPr>
            <p:cNvPr id="337" name="Freeform 77"/>
            <p:cNvSpPr>
              <a:spLocks/>
            </p:cNvSpPr>
            <p:nvPr/>
          </p:nvSpPr>
          <p:spPr bwMode="auto">
            <a:xfrm>
              <a:off x="2479904" y="3635532"/>
              <a:ext cx="463554" cy="475062"/>
            </a:xfrm>
            <a:custGeom>
              <a:avLst/>
              <a:gdLst/>
              <a:ahLst/>
              <a:cxnLst>
                <a:cxn ang="0">
                  <a:pos x="125" y="141"/>
                </a:cxn>
                <a:cxn ang="0">
                  <a:pos x="107" y="151"/>
                </a:cxn>
                <a:cxn ang="0">
                  <a:pos x="92" y="162"/>
                </a:cxn>
                <a:cxn ang="0">
                  <a:pos x="75" y="153"/>
                </a:cxn>
                <a:cxn ang="0">
                  <a:pos x="74" y="153"/>
                </a:cxn>
                <a:cxn ang="0">
                  <a:pos x="72" y="153"/>
                </a:cxn>
                <a:cxn ang="0">
                  <a:pos x="68" y="153"/>
                </a:cxn>
                <a:cxn ang="0">
                  <a:pos x="68" y="158"/>
                </a:cxn>
                <a:cxn ang="0">
                  <a:pos x="65" y="162"/>
                </a:cxn>
                <a:cxn ang="0">
                  <a:pos x="54" y="144"/>
                </a:cxn>
                <a:cxn ang="0">
                  <a:pos x="50" y="133"/>
                </a:cxn>
                <a:cxn ang="0">
                  <a:pos x="36" y="117"/>
                </a:cxn>
                <a:cxn ang="0">
                  <a:pos x="34" y="100"/>
                </a:cxn>
                <a:cxn ang="0">
                  <a:pos x="21" y="77"/>
                </a:cxn>
                <a:cxn ang="0">
                  <a:pos x="15" y="64"/>
                </a:cxn>
                <a:cxn ang="0">
                  <a:pos x="1" y="41"/>
                </a:cxn>
                <a:cxn ang="0">
                  <a:pos x="12" y="32"/>
                </a:cxn>
                <a:cxn ang="0">
                  <a:pos x="24" y="24"/>
                </a:cxn>
                <a:cxn ang="0">
                  <a:pos x="27" y="18"/>
                </a:cxn>
                <a:cxn ang="0">
                  <a:pos x="24" y="7"/>
                </a:cxn>
                <a:cxn ang="0">
                  <a:pos x="47" y="4"/>
                </a:cxn>
                <a:cxn ang="0">
                  <a:pos x="59" y="11"/>
                </a:cxn>
                <a:cxn ang="0">
                  <a:pos x="80" y="32"/>
                </a:cxn>
                <a:cxn ang="0">
                  <a:pos x="101" y="35"/>
                </a:cxn>
                <a:cxn ang="0">
                  <a:pos x="109" y="39"/>
                </a:cxn>
                <a:cxn ang="0">
                  <a:pos x="116" y="50"/>
                </a:cxn>
                <a:cxn ang="0">
                  <a:pos x="122" y="60"/>
                </a:cxn>
                <a:cxn ang="0">
                  <a:pos x="124" y="71"/>
                </a:cxn>
                <a:cxn ang="0">
                  <a:pos x="130" y="80"/>
                </a:cxn>
                <a:cxn ang="0">
                  <a:pos x="136" y="92"/>
                </a:cxn>
                <a:cxn ang="0">
                  <a:pos x="163" y="99"/>
                </a:cxn>
                <a:cxn ang="0">
                  <a:pos x="165" y="113"/>
                </a:cxn>
                <a:cxn ang="0">
                  <a:pos x="150" y="131"/>
                </a:cxn>
              </a:cxnLst>
              <a:rect l="0" t="0" r="r" b="b"/>
              <a:pathLst>
                <a:path w="166" h="170">
                  <a:moveTo>
                    <a:pt x="138" y="136"/>
                  </a:moveTo>
                  <a:cubicBezTo>
                    <a:pt x="133" y="137"/>
                    <a:pt x="130" y="139"/>
                    <a:pt x="125" y="141"/>
                  </a:cubicBezTo>
                  <a:cubicBezTo>
                    <a:pt x="122" y="141"/>
                    <a:pt x="115" y="142"/>
                    <a:pt x="112" y="144"/>
                  </a:cubicBezTo>
                  <a:cubicBezTo>
                    <a:pt x="110" y="145"/>
                    <a:pt x="107" y="150"/>
                    <a:pt x="107" y="151"/>
                  </a:cubicBezTo>
                  <a:cubicBezTo>
                    <a:pt x="103" y="158"/>
                    <a:pt x="97" y="164"/>
                    <a:pt x="92" y="170"/>
                  </a:cubicBezTo>
                  <a:cubicBezTo>
                    <a:pt x="92" y="167"/>
                    <a:pt x="92" y="164"/>
                    <a:pt x="92" y="162"/>
                  </a:cubicBezTo>
                  <a:cubicBezTo>
                    <a:pt x="92" y="161"/>
                    <a:pt x="92" y="159"/>
                    <a:pt x="92" y="159"/>
                  </a:cubicBezTo>
                  <a:cubicBezTo>
                    <a:pt x="92" y="159"/>
                    <a:pt x="77" y="151"/>
                    <a:pt x="75" y="153"/>
                  </a:cubicBezTo>
                  <a:cubicBezTo>
                    <a:pt x="75" y="153"/>
                    <a:pt x="75" y="153"/>
                    <a:pt x="74" y="153"/>
                  </a:cubicBezTo>
                  <a:cubicBezTo>
                    <a:pt x="74" y="153"/>
                    <a:pt x="74" y="153"/>
                    <a:pt x="74" y="153"/>
                  </a:cubicBezTo>
                  <a:cubicBezTo>
                    <a:pt x="74" y="153"/>
                    <a:pt x="74" y="153"/>
                    <a:pt x="74" y="153"/>
                  </a:cubicBezTo>
                  <a:cubicBezTo>
                    <a:pt x="72" y="153"/>
                    <a:pt x="72" y="153"/>
                    <a:pt x="72" y="153"/>
                  </a:cubicBezTo>
                  <a:cubicBezTo>
                    <a:pt x="72" y="153"/>
                    <a:pt x="71" y="151"/>
                    <a:pt x="69" y="151"/>
                  </a:cubicBezTo>
                  <a:cubicBezTo>
                    <a:pt x="68" y="153"/>
                    <a:pt x="68" y="153"/>
                    <a:pt x="68" y="153"/>
                  </a:cubicBezTo>
                  <a:cubicBezTo>
                    <a:pt x="68" y="153"/>
                    <a:pt x="69" y="153"/>
                    <a:pt x="68" y="153"/>
                  </a:cubicBezTo>
                  <a:cubicBezTo>
                    <a:pt x="68" y="155"/>
                    <a:pt x="68" y="156"/>
                    <a:pt x="68" y="158"/>
                  </a:cubicBezTo>
                  <a:cubicBezTo>
                    <a:pt x="68" y="158"/>
                    <a:pt x="68" y="158"/>
                    <a:pt x="68" y="159"/>
                  </a:cubicBezTo>
                  <a:cubicBezTo>
                    <a:pt x="68" y="159"/>
                    <a:pt x="66" y="161"/>
                    <a:pt x="65" y="162"/>
                  </a:cubicBezTo>
                  <a:cubicBezTo>
                    <a:pt x="62" y="151"/>
                    <a:pt x="62" y="159"/>
                    <a:pt x="60" y="155"/>
                  </a:cubicBezTo>
                  <a:cubicBezTo>
                    <a:pt x="60" y="150"/>
                    <a:pt x="54" y="147"/>
                    <a:pt x="54" y="144"/>
                  </a:cubicBezTo>
                  <a:cubicBezTo>
                    <a:pt x="54" y="141"/>
                    <a:pt x="53" y="141"/>
                    <a:pt x="53" y="137"/>
                  </a:cubicBezTo>
                  <a:cubicBezTo>
                    <a:pt x="53" y="134"/>
                    <a:pt x="51" y="136"/>
                    <a:pt x="50" y="133"/>
                  </a:cubicBezTo>
                  <a:cubicBezTo>
                    <a:pt x="48" y="130"/>
                    <a:pt x="47" y="125"/>
                    <a:pt x="44" y="123"/>
                  </a:cubicBezTo>
                  <a:cubicBezTo>
                    <a:pt x="39" y="123"/>
                    <a:pt x="40" y="122"/>
                    <a:pt x="36" y="117"/>
                  </a:cubicBezTo>
                  <a:cubicBezTo>
                    <a:pt x="33" y="111"/>
                    <a:pt x="37" y="114"/>
                    <a:pt x="34" y="109"/>
                  </a:cubicBezTo>
                  <a:cubicBezTo>
                    <a:pt x="33" y="105"/>
                    <a:pt x="37" y="106"/>
                    <a:pt x="34" y="100"/>
                  </a:cubicBezTo>
                  <a:cubicBezTo>
                    <a:pt x="33" y="95"/>
                    <a:pt x="30" y="85"/>
                    <a:pt x="27" y="85"/>
                  </a:cubicBezTo>
                  <a:cubicBezTo>
                    <a:pt x="22" y="83"/>
                    <a:pt x="19" y="78"/>
                    <a:pt x="21" y="77"/>
                  </a:cubicBezTo>
                  <a:cubicBezTo>
                    <a:pt x="22" y="74"/>
                    <a:pt x="21" y="71"/>
                    <a:pt x="18" y="69"/>
                  </a:cubicBezTo>
                  <a:cubicBezTo>
                    <a:pt x="16" y="66"/>
                    <a:pt x="18" y="66"/>
                    <a:pt x="15" y="64"/>
                  </a:cubicBezTo>
                  <a:cubicBezTo>
                    <a:pt x="12" y="60"/>
                    <a:pt x="7" y="44"/>
                    <a:pt x="4" y="44"/>
                  </a:cubicBezTo>
                  <a:cubicBezTo>
                    <a:pt x="0" y="43"/>
                    <a:pt x="0" y="47"/>
                    <a:pt x="1" y="41"/>
                  </a:cubicBezTo>
                  <a:cubicBezTo>
                    <a:pt x="3" y="36"/>
                    <a:pt x="1" y="39"/>
                    <a:pt x="3" y="30"/>
                  </a:cubicBezTo>
                  <a:cubicBezTo>
                    <a:pt x="4" y="30"/>
                    <a:pt x="10" y="32"/>
                    <a:pt x="12" y="32"/>
                  </a:cubicBezTo>
                  <a:cubicBezTo>
                    <a:pt x="15" y="32"/>
                    <a:pt x="15" y="27"/>
                    <a:pt x="18" y="25"/>
                  </a:cubicBezTo>
                  <a:cubicBezTo>
                    <a:pt x="18" y="24"/>
                    <a:pt x="22" y="25"/>
                    <a:pt x="24" y="24"/>
                  </a:cubicBezTo>
                  <a:cubicBezTo>
                    <a:pt x="24" y="22"/>
                    <a:pt x="24" y="21"/>
                    <a:pt x="24" y="21"/>
                  </a:cubicBezTo>
                  <a:cubicBezTo>
                    <a:pt x="25" y="19"/>
                    <a:pt x="27" y="19"/>
                    <a:pt x="27" y="18"/>
                  </a:cubicBezTo>
                  <a:cubicBezTo>
                    <a:pt x="19" y="8"/>
                    <a:pt x="19" y="8"/>
                    <a:pt x="19" y="8"/>
                  </a:cubicBezTo>
                  <a:cubicBezTo>
                    <a:pt x="19" y="7"/>
                    <a:pt x="22" y="7"/>
                    <a:pt x="24" y="7"/>
                  </a:cubicBezTo>
                  <a:cubicBezTo>
                    <a:pt x="25" y="5"/>
                    <a:pt x="34" y="4"/>
                    <a:pt x="36" y="0"/>
                  </a:cubicBezTo>
                  <a:cubicBezTo>
                    <a:pt x="39" y="2"/>
                    <a:pt x="44" y="2"/>
                    <a:pt x="47" y="4"/>
                  </a:cubicBezTo>
                  <a:cubicBezTo>
                    <a:pt x="50" y="4"/>
                    <a:pt x="51" y="7"/>
                    <a:pt x="54" y="10"/>
                  </a:cubicBezTo>
                  <a:cubicBezTo>
                    <a:pt x="56" y="10"/>
                    <a:pt x="57" y="11"/>
                    <a:pt x="59" y="11"/>
                  </a:cubicBezTo>
                  <a:cubicBezTo>
                    <a:pt x="62" y="15"/>
                    <a:pt x="65" y="16"/>
                    <a:pt x="66" y="19"/>
                  </a:cubicBezTo>
                  <a:cubicBezTo>
                    <a:pt x="69" y="21"/>
                    <a:pt x="78" y="32"/>
                    <a:pt x="80" y="32"/>
                  </a:cubicBezTo>
                  <a:cubicBezTo>
                    <a:pt x="81" y="33"/>
                    <a:pt x="94" y="33"/>
                    <a:pt x="95" y="33"/>
                  </a:cubicBezTo>
                  <a:cubicBezTo>
                    <a:pt x="95" y="33"/>
                    <a:pt x="101" y="33"/>
                    <a:pt x="101" y="35"/>
                  </a:cubicBezTo>
                  <a:cubicBezTo>
                    <a:pt x="103" y="35"/>
                    <a:pt x="103" y="38"/>
                    <a:pt x="103" y="38"/>
                  </a:cubicBezTo>
                  <a:cubicBezTo>
                    <a:pt x="104" y="39"/>
                    <a:pt x="109" y="39"/>
                    <a:pt x="109" y="39"/>
                  </a:cubicBezTo>
                  <a:cubicBezTo>
                    <a:pt x="112" y="44"/>
                    <a:pt x="113" y="46"/>
                    <a:pt x="113" y="47"/>
                  </a:cubicBezTo>
                  <a:cubicBezTo>
                    <a:pt x="113" y="49"/>
                    <a:pt x="116" y="47"/>
                    <a:pt x="116" y="50"/>
                  </a:cubicBezTo>
                  <a:cubicBezTo>
                    <a:pt x="116" y="53"/>
                    <a:pt x="122" y="57"/>
                    <a:pt x="122" y="58"/>
                  </a:cubicBezTo>
                  <a:cubicBezTo>
                    <a:pt x="124" y="60"/>
                    <a:pt x="121" y="57"/>
                    <a:pt x="122" y="60"/>
                  </a:cubicBezTo>
                  <a:cubicBezTo>
                    <a:pt x="124" y="63"/>
                    <a:pt x="121" y="64"/>
                    <a:pt x="122" y="67"/>
                  </a:cubicBezTo>
                  <a:cubicBezTo>
                    <a:pt x="124" y="69"/>
                    <a:pt x="122" y="69"/>
                    <a:pt x="124" y="71"/>
                  </a:cubicBezTo>
                  <a:cubicBezTo>
                    <a:pt x="127" y="72"/>
                    <a:pt x="125" y="75"/>
                    <a:pt x="128" y="78"/>
                  </a:cubicBezTo>
                  <a:cubicBezTo>
                    <a:pt x="128" y="80"/>
                    <a:pt x="130" y="80"/>
                    <a:pt x="130" y="80"/>
                  </a:cubicBezTo>
                  <a:cubicBezTo>
                    <a:pt x="130" y="83"/>
                    <a:pt x="130" y="83"/>
                    <a:pt x="133" y="85"/>
                  </a:cubicBezTo>
                  <a:cubicBezTo>
                    <a:pt x="136" y="88"/>
                    <a:pt x="136" y="88"/>
                    <a:pt x="136" y="92"/>
                  </a:cubicBezTo>
                  <a:cubicBezTo>
                    <a:pt x="138" y="95"/>
                    <a:pt x="136" y="95"/>
                    <a:pt x="145" y="97"/>
                  </a:cubicBezTo>
                  <a:cubicBezTo>
                    <a:pt x="154" y="99"/>
                    <a:pt x="162" y="103"/>
                    <a:pt x="163" y="99"/>
                  </a:cubicBezTo>
                  <a:cubicBezTo>
                    <a:pt x="163" y="100"/>
                    <a:pt x="166" y="105"/>
                    <a:pt x="166" y="106"/>
                  </a:cubicBezTo>
                  <a:cubicBezTo>
                    <a:pt x="166" y="108"/>
                    <a:pt x="165" y="111"/>
                    <a:pt x="165" y="113"/>
                  </a:cubicBezTo>
                  <a:cubicBezTo>
                    <a:pt x="165" y="114"/>
                    <a:pt x="162" y="125"/>
                    <a:pt x="162" y="127"/>
                  </a:cubicBezTo>
                  <a:cubicBezTo>
                    <a:pt x="160" y="128"/>
                    <a:pt x="153" y="130"/>
                    <a:pt x="150" y="131"/>
                  </a:cubicBezTo>
                  <a:cubicBezTo>
                    <a:pt x="145" y="133"/>
                    <a:pt x="142" y="134"/>
                    <a:pt x="138" y="136"/>
                  </a:cubicBezTo>
                </a:path>
              </a:pathLst>
            </a:custGeom>
            <a:grpFill/>
            <a:ln w="6350" cmpd="sng">
              <a:solidFill>
                <a:schemeClr val="bg1"/>
              </a:solidFill>
              <a:round/>
              <a:headEnd/>
              <a:tailEnd/>
            </a:ln>
          </p:spPr>
          <p:txBody>
            <a:bodyPr/>
            <a:lstStyle/>
            <a:p>
              <a:endParaRPr lang="en-GB" dirty="0"/>
            </a:p>
          </p:txBody>
        </p:sp>
        <p:sp>
          <p:nvSpPr>
            <p:cNvPr id="338" name="Freeform 78"/>
            <p:cNvSpPr>
              <a:spLocks/>
            </p:cNvSpPr>
            <p:nvPr/>
          </p:nvSpPr>
          <p:spPr bwMode="auto">
            <a:xfrm>
              <a:off x="2569160" y="3481497"/>
              <a:ext cx="217381" cy="249048"/>
            </a:xfrm>
            <a:custGeom>
              <a:avLst/>
              <a:gdLst/>
              <a:ahLst/>
              <a:cxnLst>
                <a:cxn ang="0">
                  <a:pos x="48" y="3"/>
                </a:cxn>
                <a:cxn ang="0">
                  <a:pos x="52" y="14"/>
                </a:cxn>
                <a:cxn ang="0">
                  <a:pos x="61" y="17"/>
                </a:cxn>
                <a:cxn ang="0">
                  <a:pos x="58" y="22"/>
                </a:cxn>
                <a:cxn ang="0">
                  <a:pos x="54" y="34"/>
                </a:cxn>
                <a:cxn ang="0">
                  <a:pos x="60" y="45"/>
                </a:cxn>
                <a:cxn ang="0">
                  <a:pos x="70" y="56"/>
                </a:cxn>
                <a:cxn ang="0">
                  <a:pos x="72" y="68"/>
                </a:cxn>
                <a:cxn ang="0">
                  <a:pos x="75" y="75"/>
                </a:cxn>
                <a:cxn ang="0">
                  <a:pos x="78" y="79"/>
                </a:cxn>
                <a:cxn ang="0">
                  <a:pos x="73" y="79"/>
                </a:cxn>
                <a:cxn ang="0">
                  <a:pos x="67" y="79"/>
                </a:cxn>
                <a:cxn ang="0">
                  <a:pos x="63" y="89"/>
                </a:cxn>
                <a:cxn ang="0">
                  <a:pos x="48" y="87"/>
                </a:cxn>
                <a:cxn ang="0">
                  <a:pos x="34" y="75"/>
                </a:cxn>
                <a:cxn ang="0">
                  <a:pos x="26" y="67"/>
                </a:cxn>
                <a:cxn ang="0">
                  <a:pos x="22" y="65"/>
                </a:cxn>
                <a:cxn ang="0">
                  <a:pos x="14" y="59"/>
                </a:cxn>
                <a:cxn ang="0">
                  <a:pos x="3" y="56"/>
                </a:cxn>
                <a:cxn ang="0">
                  <a:pos x="5" y="56"/>
                </a:cxn>
                <a:cxn ang="0">
                  <a:pos x="2" y="54"/>
                </a:cxn>
                <a:cxn ang="0">
                  <a:pos x="2" y="53"/>
                </a:cxn>
                <a:cxn ang="0">
                  <a:pos x="3" y="53"/>
                </a:cxn>
                <a:cxn ang="0">
                  <a:pos x="3" y="51"/>
                </a:cxn>
                <a:cxn ang="0">
                  <a:pos x="0" y="43"/>
                </a:cxn>
                <a:cxn ang="0">
                  <a:pos x="11" y="37"/>
                </a:cxn>
                <a:cxn ang="0">
                  <a:pos x="19" y="33"/>
                </a:cxn>
                <a:cxn ang="0">
                  <a:pos x="20" y="28"/>
                </a:cxn>
                <a:cxn ang="0">
                  <a:pos x="20" y="28"/>
                </a:cxn>
                <a:cxn ang="0">
                  <a:pos x="20" y="26"/>
                </a:cxn>
                <a:cxn ang="0">
                  <a:pos x="20" y="23"/>
                </a:cxn>
                <a:cxn ang="0">
                  <a:pos x="22" y="17"/>
                </a:cxn>
                <a:cxn ang="0">
                  <a:pos x="20" y="11"/>
                </a:cxn>
                <a:cxn ang="0">
                  <a:pos x="25" y="9"/>
                </a:cxn>
                <a:cxn ang="0">
                  <a:pos x="29" y="3"/>
                </a:cxn>
                <a:cxn ang="0">
                  <a:pos x="32" y="0"/>
                </a:cxn>
                <a:cxn ang="0">
                  <a:pos x="32" y="0"/>
                </a:cxn>
                <a:cxn ang="0">
                  <a:pos x="32" y="0"/>
                </a:cxn>
                <a:cxn ang="0">
                  <a:pos x="34" y="2"/>
                </a:cxn>
                <a:cxn ang="0">
                  <a:pos x="34" y="0"/>
                </a:cxn>
                <a:cxn ang="0">
                  <a:pos x="35" y="0"/>
                </a:cxn>
                <a:cxn ang="0">
                  <a:pos x="38" y="2"/>
                </a:cxn>
                <a:cxn ang="0">
                  <a:pos x="43" y="2"/>
                </a:cxn>
                <a:cxn ang="0">
                  <a:pos x="44" y="5"/>
                </a:cxn>
                <a:cxn ang="0">
                  <a:pos x="46" y="3"/>
                </a:cxn>
                <a:cxn ang="0">
                  <a:pos x="48" y="3"/>
                </a:cxn>
              </a:cxnLst>
              <a:rect l="0" t="0" r="r" b="b"/>
              <a:pathLst>
                <a:path w="78" h="89">
                  <a:moveTo>
                    <a:pt x="48" y="3"/>
                  </a:moveTo>
                  <a:cubicBezTo>
                    <a:pt x="49" y="8"/>
                    <a:pt x="52" y="11"/>
                    <a:pt x="52" y="14"/>
                  </a:cubicBezTo>
                  <a:cubicBezTo>
                    <a:pt x="52" y="17"/>
                    <a:pt x="60" y="16"/>
                    <a:pt x="61" y="17"/>
                  </a:cubicBezTo>
                  <a:cubicBezTo>
                    <a:pt x="61" y="19"/>
                    <a:pt x="57" y="17"/>
                    <a:pt x="58" y="22"/>
                  </a:cubicBezTo>
                  <a:cubicBezTo>
                    <a:pt x="61" y="26"/>
                    <a:pt x="54" y="28"/>
                    <a:pt x="54" y="34"/>
                  </a:cubicBezTo>
                  <a:cubicBezTo>
                    <a:pt x="52" y="40"/>
                    <a:pt x="58" y="39"/>
                    <a:pt x="60" y="45"/>
                  </a:cubicBezTo>
                  <a:cubicBezTo>
                    <a:pt x="60" y="50"/>
                    <a:pt x="67" y="51"/>
                    <a:pt x="70" y="56"/>
                  </a:cubicBezTo>
                  <a:cubicBezTo>
                    <a:pt x="73" y="62"/>
                    <a:pt x="70" y="65"/>
                    <a:pt x="72" y="68"/>
                  </a:cubicBezTo>
                  <a:cubicBezTo>
                    <a:pt x="73" y="71"/>
                    <a:pt x="73" y="75"/>
                    <a:pt x="75" y="75"/>
                  </a:cubicBezTo>
                  <a:cubicBezTo>
                    <a:pt x="76" y="76"/>
                    <a:pt x="78" y="76"/>
                    <a:pt x="78" y="79"/>
                  </a:cubicBezTo>
                  <a:cubicBezTo>
                    <a:pt x="76" y="81"/>
                    <a:pt x="72" y="76"/>
                    <a:pt x="73" y="79"/>
                  </a:cubicBezTo>
                  <a:cubicBezTo>
                    <a:pt x="72" y="79"/>
                    <a:pt x="69" y="78"/>
                    <a:pt x="67" y="79"/>
                  </a:cubicBezTo>
                  <a:cubicBezTo>
                    <a:pt x="66" y="81"/>
                    <a:pt x="64" y="87"/>
                    <a:pt x="63" y="89"/>
                  </a:cubicBezTo>
                  <a:cubicBezTo>
                    <a:pt x="61" y="89"/>
                    <a:pt x="49" y="89"/>
                    <a:pt x="48" y="87"/>
                  </a:cubicBezTo>
                  <a:cubicBezTo>
                    <a:pt x="46" y="87"/>
                    <a:pt x="37" y="76"/>
                    <a:pt x="34" y="75"/>
                  </a:cubicBezTo>
                  <a:cubicBezTo>
                    <a:pt x="32" y="71"/>
                    <a:pt x="29" y="70"/>
                    <a:pt x="26" y="67"/>
                  </a:cubicBezTo>
                  <a:cubicBezTo>
                    <a:pt x="25" y="67"/>
                    <a:pt x="23" y="65"/>
                    <a:pt x="22" y="65"/>
                  </a:cubicBezTo>
                  <a:cubicBezTo>
                    <a:pt x="19" y="62"/>
                    <a:pt x="17" y="59"/>
                    <a:pt x="14" y="59"/>
                  </a:cubicBezTo>
                  <a:cubicBezTo>
                    <a:pt x="11" y="57"/>
                    <a:pt x="7" y="57"/>
                    <a:pt x="3" y="56"/>
                  </a:cubicBezTo>
                  <a:cubicBezTo>
                    <a:pt x="5" y="56"/>
                    <a:pt x="5" y="56"/>
                    <a:pt x="5" y="56"/>
                  </a:cubicBezTo>
                  <a:cubicBezTo>
                    <a:pt x="5" y="53"/>
                    <a:pt x="3" y="54"/>
                    <a:pt x="2" y="54"/>
                  </a:cubicBezTo>
                  <a:cubicBezTo>
                    <a:pt x="2" y="53"/>
                    <a:pt x="2" y="53"/>
                    <a:pt x="2" y="53"/>
                  </a:cubicBezTo>
                  <a:cubicBezTo>
                    <a:pt x="3" y="53"/>
                    <a:pt x="3" y="53"/>
                    <a:pt x="3" y="53"/>
                  </a:cubicBezTo>
                  <a:cubicBezTo>
                    <a:pt x="3" y="53"/>
                    <a:pt x="3" y="53"/>
                    <a:pt x="3" y="51"/>
                  </a:cubicBezTo>
                  <a:cubicBezTo>
                    <a:pt x="2" y="50"/>
                    <a:pt x="2" y="47"/>
                    <a:pt x="0" y="43"/>
                  </a:cubicBezTo>
                  <a:cubicBezTo>
                    <a:pt x="3" y="40"/>
                    <a:pt x="8" y="39"/>
                    <a:pt x="11" y="37"/>
                  </a:cubicBezTo>
                  <a:cubicBezTo>
                    <a:pt x="13" y="36"/>
                    <a:pt x="16" y="34"/>
                    <a:pt x="19" y="33"/>
                  </a:cubicBezTo>
                  <a:cubicBezTo>
                    <a:pt x="19" y="31"/>
                    <a:pt x="20" y="30"/>
                    <a:pt x="20" y="28"/>
                  </a:cubicBezTo>
                  <a:cubicBezTo>
                    <a:pt x="20" y="28"/>
                    <a:pt x="20" y="28"/>
                    <a:pt x="20" y="28"/>
                  </a:cubicBezTo>
                  <a:cubicBezTo>
                    <a:pt x="20" y="28"/>
                    <a:pt x="20" y="28"/>
                    <a:pt x="20" y="26"/>
                  </a:cubicBezTo>
                  <a:cubicBezTo>
                    <a:pt x="20" y="26"/>
                    <a:pt x="20" y="25"/>
                    <a:pt x="20" y="23"/>
                  </a:cubicBezTo>
                  <a:cubicBezTo>
                    <a:pt x="20" y="22"/>
                    <a:pt x="22" y="19"/>
                    <a:pt x="22" y="17"/>
                  </a:cubicBezTo>
                  <a:cubicBezTo>
                    <a:pt x="20" y="16"/>
                    <a:pt x="20" y="14"/>
                    <a:pt x="20" y="11"/>
                  </a:cubicBezTo>
                  <a:cubicBezTo>
                    <a:pt x="22" y="9"/>
                    <a:pt x="23" y="9"/>
                    <a:pt x="25" y="9"/>
                  </a:cubicBezTo>
                  <a:cubicBezTo>
                    <a:pt x="26" y="8"/>
                    <a:pt x="28" y="5"/>
                    <a:pt x="29" y="3"/>
                  </a:cubicBezTo>
                  <a:cubicBezTo>
                    <a:pt x="31" y="3"/>
                    <a:pt x="31" y="2"/>
                    <a:pt x="32" y="0"/>
                  </a:cubicBezTo>
                  <a:cubicBezTo>
                    <a:pt x="32" y="0"/>
                    <a:pt x="32" y="0"/>
                    <a:pt x="32" y="0"/>
                  </a:cubicBezTo>
                  <a:cubicBezTo>
                    <a:pt x="32" y="0"/>
                    <a:pt x="32" y="0"/>
                    <a:pt x="32" y="0"/>
                  </a:cubicBezTo>
                  <a:cubicBezTo>
                    <a:pt x="34" y="0"/>
                    <a:pt x="34" y="2"/>
                    <a:pt x="34" y="2"/>
                  </a:cubicBezTo>
                  <a:cubicBezTo>
                    <a:pt x="34" y="0"/>
                    <a:pt x="34" y="0"/>
                    <a:pt x="34" y="0"/>
                  </a:cubicBezTo>
                  <a:cubicBezTo>
                    <a:pt x="35" y="0"/>
                    <a:pt x="35" y="0"/>
                    <a:pt x="35" y="0"/>
                  </a:cubicBezTo>
                  <a:cubicBezTo>
                    <a:pt x="37" y="0"/>
                    <a:pt x="37" y="2"/>
                    <a:pt x="38" y="2"/>
                  </a:cubicBezTo>
                  <a:cubicBezTo>
                    <a:pt x="41" y="3"/>
                    <a:pt x="41" y="0"/>
                    <a:pt x="43" y="2"/>
                  </a:cubicBezTo>
                  <a:cubicBezTo>
                    <a:pt x="44" y="2"/>
                    <a:pt x="43" y="3"/>
                    <a:pt x="44" y="5"/>
                  </a:cubicBezTo>
                  <a:cubicBezTo>
                    <a:pt x="46" y="3"/>
                    <a:pt x="46" y="3"/>
                    <a:pt x="46" y="3"/>
                  </a:cubicBezTo>
                  <a:cubicBezTo>
                    <a:pt x="48" y="3"/>
                    <a:pt x="48" y="3"/>
                    <a:pt x="48" y="3"/>
                  </a:cubicBezTo>
                </a:path>
              </a:pathLst>
            </a:custGeom>
            <a:grpFill/>
            <a:ln w="6350" cmpd="sng">
              <a:solidFill>
                <a:schemeClr val="bg1"/>
              </a:solidFill>
              <a:round/>
              <a:headEnd/>
              <a:tailEnd/>
            </a:ln>
          </p:spPr>
          <p:txBody>
            <a:bodyPr/>
            <a:lstStyle/>
            <a:p>
              <a:endParaRPr lang="en-GB" dirty="0"/>
            </a:p>
          </p:txBody>
        </p:sp>
        <p:sp>
          <p:nvSpPr>
            <p:cNvPr id="339" name="Freeform 79"/>
            <p:cNvSpPr>
              <a:spLocks/>
            </p:cNvSpPr>
            <p:nvPr/>
          </p:nvSpPr>
          <p:spPr bwMode="auto">
            <a:xfrm>
              <a:off x="2744792" y="3700314"/>
              <a:ext cx="38869" cy="47506"/>
            </a:xfrm>
            <a:custGeom>
              <a:avLst/>
              <a:gdLst/>
              <a:ahLst/>
              <a:cxnLst>
                <a:cxn ang="0">
                  <a:pos x="14" y="17"/>
                </a:cxn>
                <a:cxn ang="0">
                  <a:pos x="8" y="15"/>
                </a:cxn>
                <a:cxn ang="0">
                  <a:pos x="6" y="12"/>
                </a:cxn>
                <a:cxn ang="0">
                  <a:pos x="0" y="10"/>
                </a:cxn>
                <a:cxn ang="0">
                  <a:pos x="5" y="1"/>
                </a:cxn>
                <a:cxn ang="0">
                  <a:pos x="11" y="1"/>
                </a:cxn>
                <a:cxn ang="0">
                  <a:pos x="9" y="6"/>
                </a:cxn>
                <a:cxn ang="0">
                  <a:pos x="12" y="9"/>
                </a:cxn>
                <a:cxn ang="0">
                  <a:pos x="14" y="17"/>
                </a:cxn>
              </a:cxnLst>
              <a:rect l="0" t="0" r="r" b="b"/>
              <a:pathLst>
                <a:path w="14" h="17">
                  <a:moveTo>
                    <a:pt x="14" y="17"/>
                  </a:moveTo>
                  <a:cubicBezTo>
                    <a:pt x="14" y="17"/>
                    <a:pt x="9" y="17"/>
                    <a:pt x="8" y="15"/>
                  </a:cubicBezTo>
                  <a:cubicBezTo>
                    <a:pt x="8" y="15"/>
                    <a:pt x="8" y="12"/>
                    <a:pt x="6" y="12"/>
                  </a:cubicBezTo>
                  <a:cubicBezTo>
                    <a:pt x="6" y="10"/>
                    <a:pt x="0" y="10"/>
                    <a:pt x="0" y="10"/>
                  </a:cubicBezTo>
                  <a:cubicBezTo>
                    <a:pt x="1" y="9"/>
                    <a:pt x="3" y="3"/>
                    <a:pt x="5" y="1"/>
                  </a:cubicBezTo>
                  <a:cubicBezTo>
                    <a:pt x="6" y="0"/>
                    <a:pt x="9" y="1"/>
                    <a:pt x="11" y="1"/>
                  </a:cubicBezTo>
                  <a:cubicBezTo>
                    <a:pt x="14" y="9"/>
                    <a:pt x="11" y="3"/>
                    <a:pt x="9" y="6"/>
                  </a:cubicBezTo>
                  <a:cubicBezTo>
                    <a:pt x="8" y="9"/>
                    <a:pt x="12" y="6"/>
                    <a:pt x="12" y="9"/>
                  </a:cubicBezTo>
                  <a:cubicBezTo>
                    <a:pt x="12" y="13"/>
                    <a:pt x="14" y="10"/>
                    <a:pt x="14" y="17"/>
                  </a:cubicBezTo>
                </a:path>
              </a:pathLst>
            </a:custGeom>
            <a:grpFill/>
            <a:ln w="6350" cmpd="sng">
              <a:solidFill>
                <a:schemeClr val="bg1"/>
              </a:solidFill>
              <a:round/>
              <a:headEnd/>
              <a:tailEnd/>
            </a:ln>
          </p:spPr>
          <p:txBody>
            <a:bodyPr/>
            <a:lstStyle/>
            <a:p>
              <a:endParaRPr lang="en-GB" dirty="0"/>
            </a:p>
          </p:txBody>
        </p:sp>
        <p:sp>
          <p:nvSpPr>
            <p:cNvPr id="340" name="Freeform 80"/>
            <p:cNvSpPr>
              <a:spLocks/>
            </p:cNvSpPr>
            <p:nvPr/>
          </p:nvSpPr>
          <p:spPr bwMode="auto">
            <a:xfrm>
              <a:off x="2859961" y="3841393"/>
              <a:ext cx="178512" cy="240410"/>
            </a:xfrm>
            <a:custGeom>
              <a:avLst/>
              <a:gdLst/>
              <a:ahLst/>
              <a:cxnLst>
                <a:cxn ang="0">
                  <a:pos x="1" y="62"/>
                </a:cxn>
                <a:cxn ang="0">
                  <a:pos x="0" y="67"/>
                </a:cxn>
                <a:cxn ang="0">
                  <a:pos x="6" y="78"/>
                </a:cxn>
                <a:cxn ang="0">
                  <a:pos x="8" y="82"/>
                </a:cxn>
                <a:cxn ang="0">
                  <a:pos x="11" y="86"/>
                </a:cxn>
                <a:cxn ang="0">
                  <a:pos x="14" y="86"/>
                </a:cxn>
                <a:cxn ang="0">
                  <a:pos x="23" y="82"/>
                </a:cxn>
                <a:cxn ang="0">
                  <a:pos x="32" y="73"/>
                </a:cxn>
                <a:cxn ang="0">
                  <a:pos x="44" y="64"/>
                </a:cxn>
                <a:cxn ang="0">
                  <a:pos x="47" y="51"/>
                </a:cxn>
                <a:cxn ang="0">
                  <a:pos x="54" y="45"/>
                </a:cxn>
                <a:cxn ang="0">
                  <a:pos x="63" y="34"/>
                </a:cxn>
                <a:cxn ang="0">
                  <a:pos x="61" y="26"/>
                </a:cxn>
                <a:cxn ang="0">
                  <a:pos x="54" y="15"/>
                </a:cxn>
                <a:cxn ang="0">
                  <a:pos x="46" y="14"/>
                </a:cxn>
                <a:cxn ang="0">
                  <a:pos x="37" y="1"/>
                </a:cxn>
                <a:cxn ang="0">
                  <a:pos x="34" y="3"/>
                </a:cxn>
                <a:cxn ang="0">
                  <a:pos x="32" y="6"/>
                </a:cxn>
                <a:cxn ang="0">
                  <a:pos x="32" y="9"/>
                </a:cxn>
                <a:cxn ang="0">
                  <a:pos x="32" y="11"/>
                </a:cxn>
                <a:cxn ang="0">
                  <a:pos x="29" y="12"/>
                </a:cxn>
                <a:cxn ang="0">
                  <a:pos x="29" y="17"/>
                </a:cxn>
                <a:cxn ang="0">
                  <a:pos x="28" y="25"/>
                </a:cxn>
                <a:cxn ang="0">
                  <a:pos x="31" y="32"/>
                </a:cxn>
                <a:cxn ang="0">
                  <a:pos x="29" y="39"/>
                </a:cxn>
                <a:cxn ang="0">
                  <a:pos x="26" y="53"/>
                </a:cxn>
                <a:cxn ang="0">
                  <a:pos x="14" y="57"/>
                </a:cxn>
                <a:cxn ang="0">
                  <a:pos x="1" y="62"/>
                </a:cxn>
              </a:cxnLst>
              <a:rect l="0" t="0" r="r" b="b"/>
              <a:pathLst>
                <a:path w="64" h="86">
                  <a:moveTo>
                    <a:pt x="1" y="62"/>
                  </a:moveTo>
                  <a:cubicBezTo>
                    <a:pt x="1" y="64"/>
                    <a:pt x="0" y="65"/>
                    <a:pt x="0" y="67"/>
                  </a:cubicBezTo>
                  <a:cubicBezTo>
                    <a:pt x="1" y="70"/>
                    <a:pt x="5" y="75"/>
                    <a:pt x="6" y="78"/>
                  </a:cubicBezTo>
                  <a:cubicBezTo>
                    <a:pt x="8" y="79"/>
                    <a:pt x="6" y="79"/>
                    <a:pt x="8" y="82"/>
                  </a:cubicBezTo>
                  <a:cubicBezTo>
                    <a:pt x="8" y="84"/>
                    <a:pt x="9" y="86"/>
                    <a:pt x="11" y="86"/>
                  </a:cubicBezTo>
                  <a:cubicBezTo>
                    <a:pt x="11" y="86"/>
                    <a:pt x="12" y="86"/>
                    <a:pt x="14" y="86"/>
                  </a:cubicBezTo>
                  <a:cubicBezTo>
                    <a:pt x="15" y="86"/>
                    <a:pt x="17" y="82"/>
                    <a:pt x="23" y="82"/>
                  </a:cubicBezTo>
                  <a:cubicBezTo>
                    <a:pt x="29" y="84"/>
                    <a:pt x="26" y="73"/>
                    <a:pt x="32" y="73"/>
                  </a:cubicBezTo>
                  <a:cubicBezTo>
                    <a:pt x="41" y="73"/>
                    <a:pt x="35" y="65"/>
                    <a:pt x="44" y="64"/>
                  </a:cubicBezTo>
                  <a:cubicBezTo>
                    <a:pt x="52" y="62"/>
                    <a:pt x="44" y="61"/>
                    <a:pt x="47" y="51"/>
                  </a:cubicBezTo>
                  <a:cubicBezTo>
                    <a:pt x="52" y="40"/>
                    <a:pt x="50" y="54"/>
                    <a:pt x="54" y="45"/>
                  </a:cubicBezTo>
                  <a:cubicBezTo>
                    <a:pt x="57" y="39"/>
                    <a:pt x="60" y="42"/>
                    <a:pt x="63" y="34"/>
                  </a:cubicBezTo>
                  <a:cubicBezTo>
                    <a:pt x="64" y="28"/>
                    <a:pt x="64" y="28"/>
                    <a:pt x="61" y="26"/>
                  </a:cubicBezTo>
                  <a:cubicBezTo>
                    <a:pt x="60" y="25"/>
                    <a:pt x="57" y="15"/>
                    <a:pt x="54" y="15"/>
                  </a:cubicBezTo>
                  <a:cubicBezTo>
                    <a:pt x="50" y="17"/>
                    <a:pt x="52" y="14"/>
                    <a:pt x="46" y="14"/>
                  </a:cubicBezTo>
                  <a:cubicBezTo>
                    <a:pt x="41" y="14"/>
                    <a:pt x="37" y="6"/>
                    <a:pt x="37" y="1"/>
                  </a:cubicBezTo>
                  <a:cubicBezTo>
                    <a:pt x="34" y="3"/>
                    <a:pt x="35" y="6"/>
                    <a:pt x="34" y="3"/>
                  </a:cubicBezTo>
                  <a:cubicBezTo>
                    <a:pt x="32" y="0"/>
                    <a:pt x="32" y="3"/>
                    <a:pt x="32" y="6"/>
                  </a:cubicBezTo>
                  <a:cubicBezTo>
                    <a:pt x="32" y="9"/>
                    <a:pt x="31" y="9"/>
                    <a:pt x="32" y="9"/>
                  </a:cubicBezTo>
                  <a:cubicBezTo>
                    <a:pt x="34" y="9"/>
                    <a:pt x="35" y="11"/>
                    <a:pt x="32" y="11"/>
                  </a:cubicBezTo>
                  <a:cubicBezTo>
                    <a:pt x="31" y="12"/>
                    <a:pt x="29" y="12"/>
                    <a:pt x="29" y="12"/>
                  </a:cubicBezTo>
                  <a:cubicBezTo>
                    <a:pt x="31" y="14"/>
                    <a:pt x="31" y="12"/>
                    <a:pt x="29" y="17"/>
                  </a:cubicBezTo>
                  <a:cubicBezTo>
                    <a:pt x="26" y="21"/>
                    <a:pt x="28" y="23"/>
                    <a:pt x="28" y="25"/>
                  </a:cubicBezTo>
                  <a:cubicBezTo>
                    <a:pt x="28" y="26"/>
                    <a:pt x="31" y="31"/>
                    <a:pt x="31" y="32"/>
                  </a:cubicBezTo>
                  <a:cubicBezTo>
                    <a:pt x="31" y="34"/>
                    <a:pt x="29" y="37"/>
                    <a:pt x="29" y="39"/>
                  </a:cubicBezTo>
                  <a:cubicBezTo>
                    <a:pt x="29" y="40"/>
                    <a:pt x="26" y="51"/>
                    <a:pt x="26" y="53"/>
                  </a:cubicBezTo>
                  <a:cubicBezTo>
                    <a:pt x="24" y="54"/>
                    <a:pt x="17" y="56"/>
                    <a:pt x="14" y="57"/>
                  </a:cubicBezTo>
                  <a:cubicBezTo>
                    <a:pt x="9" y="59"/>
                    <a:pt x="6" y="61"/>
                    <a:pt x="1" y="62"/>
                  </a:cubicBezTo>
                </a:path>
              </a:pathLst>
            </a:custGeom>
            <a:grpFill/>
            <a:ln w="6350" cmpd="sng">
              <a:solidFill>
                <a:schemeClr val="bg1"/>
              </a:solidFill>
              <a:round/>
              <a:headEnd/>
              <a:tailEnd/>
            </a:ln>
          </p:spPr>
          <p:txBody>
            <a:bodyPr/>
            <a:lstStyle/>
            <a:p>
              <a:endParaRPr lang="en-GB" dirty="0"/>
            </a:p>
          </p:txBody>
        </p:sp>
        <p:sp>
          <p:nvSpPr>
            <p:cNvPr id="341" name="Freeform 81"/>
            <p:cNvSpPr>
              <a:spLocks/>
            </p:cNvSpPr>
            <p:nvPr/>
          </p:nvSpPr>
          <p:spPr bwMode="auto">
            <a:xfrm>
              <a:off x="2649778" y="4015582"/>
              <a:ext cx="240415" cy="181387"/>
            </a:xfrm>
            <a:custGeom>
              <a:avLst/>
              <a:gdLst/>
              <a:ahLst/>
              <a:cxnLst>
                <a:cxn ang="0">
                  <a:pos x="77" y="0"/>
                </a:cxn>
                <a:cxn ang="0">
                  <a:pos x="75" y="5"/>
                </a:cxn>
                <a:cxn ang="0">
                  <a:pos x="81" y="16"/>
                </a:cxn>
                <a:cxn ang="0">
                  <a:pos x="83" y="20"/>
                </a:cxn>
                <a:cxn ang="0">
                  <a:pos x="86" y="23"/>
                </a:cxn>
                <a:cxn ang="0">
                  <a:pos x="77" y="36"/>
                </a:cxn>
                <a:cxn ang="0">
                  <a:pos x="69" y="39"/>
                </a:cxn>
                <a:cxn ang="0">
                  <a:pos x="61" y="42"/>
                </a:cxn>
                <a:cxn ang="0">
                  <a:pos x="46" y="50"/>
                </a:cxn>
                <a:cxn ang="0">
                  <a:pos x="31" y="56"/>
                </a:cxn>
                <a:cxn ang="0">
                  <a:pos x="23" y="61"/>
                </a:cxn>
                <a:cxn ang="0">
                  <a:pos x="19" y="62"/>
                </a:cxn>
                <a:cxn ang="0">
                  <a:pos x="16" y="64"/>
                </a:cxn>
                <a:cxn ang="0">
                  <a:pos x="13" y="64"/>
                </a:cxn>
                <a:cxn ang="0">
                  <a:pos x="8" y="62"/>
                </a:cxn>
                <a:cxn ang="0">
                  <a:pos x="7" y="56"/>
                </a:cxn>
                <a:cxn ang="0">
                  <a:pos x="5" y="47"/>
                </a:cxn>
                <a:cxn ang="0">
                  <a:pos x="4" y="40"/>
                </a:cxn>
                <a:cxn ang="0">
                  <a:pos x="2" y="37"/>
                </a:cxn>
                <a:cxn ang="0">
                  <a:pos x="2" y="33"/>
                </a:cxn>
                <a:cxn ang="0">
                  <a:pos x="4" y="26"/>
                </a:cxn>
                <a:cxn ang="0">
                  <a:pos x="7" y="23"/>
                </a:cxn>
                <a:cxn ang="0">
                  <a:pos x="7" y="22"/>
                </a:cxn>
                <a:cxn ang="0">
                  <a:pos x="7" y="17"/>
                </a:cxn>
                <a:cxn ang="0">
                  <a:pos x="7" y="17"/>
                </a:cxn>
                <a:cxn ang="0">
                  <a:pos x="8" y="16"/>
                </a:cxn>
                <a:cxn ang="0">
                  <a:pos x="11" y="17"/>
                </a:cxn>
                <a:cxn ang="0">
                  <a:pos x="13" y="17"/>
                </a:cxn>
                <a:cxn ang="0">
                  <a:pos x="13" y="17"/>
                </a:cxn>
                <a:cxn ang="0">
                  <a:pos x="13" y="17"/>
                </a:cxn>
                <a:cxn ang="0">
                  <a:pos x="14" y="17"/>
                </a:cxn>
                <a:cxn ang="0">
                  <a:pos x="31" y="23"/>
                </a:cxn>
                <a:cxn ang="0">
                  <a:pos x="31" y="26"/>
                </a:cxn>
                <a:cxn ang="0">
                  <a:pos x="31" y="34"/>
                </a:cxn>
                <a:cxn ang="0">
                  <a:pos x="46" y="16"/>
                </a:cxn>
                <a:cxn ang="0">
                  <a:pos x="51" y="8"/>
                </a:cxn>
                <a:cxn ang="0">
                  <a:pos x="65" y="5"/>
                </a:cxn>
                <a:cxn ang="0">
                  <a:pos x="77" y="0"/>
                </a:cxn>
              </a:cxnLst>
              <a:rect l="0" t="0" r="r" b="b"/>
              <a:pathLst>
                <a:path w="86" h="65">
                  <a:moveTo>
                    <a:pt x="77" y="0"/>
                  </a:moveTo>
                  <a:cubicBezTo>
                    <a:pt x="77" y="2"/>
                    <a:pt x="75" y="3"/>
                    <a:pt x="75" y="5"/>
                  </a:cubicBezTo>
                  <a:cubicBezTo>
                    <a:pt x="77" y="8"/>
                    <a:pt x="80" y="12"/>
                    <a:pt x="81" y="16"/>
                  </a:cubicBezTo>
                  <a:cubicBezTo>
                    <a:pt x="83" y="17"/>
                    <a:pt x="81" y="17"/>
                    <a:pt x="83" y="20"/>
                  </a:cubicBezTo>
                  <a:cubicBezTo>
                    <a:pt x="83" y="22"/>
                    <a:pt x="84" y="23"/>
                    <a:pt x="86" y="23"/>
                  </a:cubicBezTo>
                  <a:cubicBezTo>
                    <a:pt x="74" y="30"/>
                    <a:pt x="83" y="34"/>
                    <a:pt x="77" y="36"/>
                  </a:cubicBezTo>
                  <a:cubicBezTo>
                    <a:pt x="74" y="36"/>
                    <a:pt x="77" y="37"/>
                    <a:pt x="69" y="39"/>
                  </a:cubicBezTo>
                  <a:cubicBezTo>
                    <a:pt x="63" y="40"/>
                    <a:pt x="63" y="43"/>
                    <a:pt x="61" y="42"/>
                  </a:cubicBezTo>
                  <a:cubicBezTo>
                    <a:pt x="54" y="42"/>
                    <a:pt x="52" y="53"/>
                    <a:pt x="46" y="50"/>
                  </a:cubicBezTo>
                  <a:cubicBezTo>
                    <a:pt x="42" y="48"/>
                    <a:pt x="40" y="57"/>
                    <a:pt x="31" y="56"/>
                  </a:cubicBezTo>
                  <a:cubicBezTo>
                    <a:pt x="25" y="56"/>
                    <a:pt x="26" y="61"/>
                    <a:pt x="23" y="61"/>
                  </a:cubicBezTo>
                  <a:cubicBezTo>
                    <a:pt x="20" y="61"/>
                    <a:pt x="23" y="64"/>
                    <a:pt x="19" y="62"/>
                  </a:cubicBezTo>
                  <a:cubicBezTo>
                    <a:pt x="16" y="62"/>
                    <a:pt x="17" y="64"/>
                    <a:pt x="16" y="64"/>
                  </a:cubicBezTo>
                  <a:cubicBezTo>
                    <a:pt x="14" y="64"/>
                    <a:pt x="14" y="65"/>
                    <a:pt x="13" y="64"/>
                  </a:cubicBezTo>
                  <a:cubicBezTo>
                    <a:pt x="10" y="62"/>
                    <a:pt x="10" y="65"/>
                    <a:pt x="8" y="62"/>
                  </a:cubicBezTo>
                  <a:cubicBezTo>
                    <a:pt x="8" y="57"/>
                    <a:pt x="7" y="59"/>
                    <a:pt x="7" y="56"/>
                  </a:cubicBezTo>
                  <a:cubicBezTo>
                    <a:pt x="8" y="53"/>
                    <a:pt x="5" y="51"/>
                    <a:pt x="5" y="47"/>
                  </a:cubicBezTo>
                  <a:cubicBezTo>
                    <a:pt x="5" y="43"/>
                    <a:pt x="4" y="43"/>
                    <a:pt x="4" y="40"/>
                  </a:cubicBezTo>
                  <a:cubicBezTo>
                    <a:pt x="4" y="39"/>
                    <a:pt x="0" y="39"/>
                    <a:pt x="2" y="37"/>
                  </a:cubicBezTo>
                  <a:cubicBezTo>
                    <a:pt x="5" y="36"/>
                    <a:pt x="2" y="36"/>
                    <a:pt x="2" y="33"/>
                  </a:cubicBezTo>
                  <a:cubicBezTo>
                    <a:pt x="4" y="31"/>
                    <a:pt x="4" y="30"/>
                    <a:pt x="4" y="26"/>
                  </a:cubicBezTo>
                  <a:cubicBezTo>
                    <a:pt x="5" y="25"/>
                    <a:pt x="7" y="23"/>
                    <a:pt x="7" y="23"/>
                  </a:cubicBezTo>
                  <a:cubicBezTo>
                    <a:pt x="7" y="22"/>
                    <a:pt x="7" y="22"/>
                    <a:pt x="7" y="22"/>
                  </a:cubicBezTo>
                  <a:cubicBezTo>
                    <a:pt x="7" y="20"/>
                    <a:pt x="7" y="19"/>
                    <a:pt x="7" y="17"/>
                  </a:cubicBezTo>
                  <a:cubicBezTo>
                    <a:pt x="8" y="17"/>
                    <a:pt x="7" y="17"/>
                    <a:pt x="7" y="17"/>
                  </a:cubicBezTo>
                  <a:cubicBezTo>
                    <a:pt x="8" y="16"/>
                    <a:pt x="8" y="16"/>
                    <a:pt x="8" y="16"/>
                  </a:cubicBezTo>
                  <a:cubicBezTo>
                    <a:pt x="10" y="16"/>
                    <a:pt x="11" y="17"/>
                    <a:pt x="11" y="17"/>
                  </a:cubicBezTo>
                  <a:cubicBezTo>
                    <a:pt x="13" y="17"/>
                    <a:pt x="13" y="17"/>
                    <a:pt x="13" y="17"/>
                  </a:cubicBezTo>
                  <a:cubicBezTo>
                    <a:pt x="13" y="17"/>
                    <a:pt x="13" y="17"/>
                    <a:pt x="13" y="17"/>
                  </a:cubicBezTo>
                  <a:cubicBezTo>
                    <a:pt x="13" y="17"/>
                    <a:pt x="13" y="17"/>
                    <a:pt x="13" y="17"/>
                  </a:cubicBezTo>
                  <a:cubicBezTo>
                    <a:pt x="14" y="17"/>
                    <a:pt x="14" y="17"/>
                    <a:pt x="14" y="17"/>
                  </a:cubicBezTo>
                  <a:cubicBezTo>
                    <a:pt x="16" y="16"/>
                    <a:pt x="31" y="23"/>
                    <a:pt x="31" y="23"/>
                  </a:cubicBezTo>
                  <a:cubicBezTo>
                    <a:pt x="31" y="23"/>
                    <a:pt x="31" y="25"/>
                    <a:pt x="31" y="26"/>
                  </a:cubicBezTo>
                  <a:cubicBezTo>
                    <a:pt x="31" y="28"/>
                    <a:pt x="31" y="31"/>
                    <a:pt x="31" y="34"/>
                  </a:cubicBezTo>
                  <a:cubicBezTo>
                    <a:pt x="36" y="28"/>
                    <a:pt x="42" y="22"/>
                    <a:pt x="46" y="16"/>
                  </a:cubicBezTo>
                  <a:cubicBezTo>
                    <a:pt x="46" y="14"/>
                    <a:pt x="49" y="9"/>
                    <a:pt x="51" y="8"/>
                  </a:cubicBezTo>
                  <a:cubicBezTo>
                    <a:pt x="54" y="6"/>
                    <a:pt x="61" y="5"/>
                    <a:pt x="65" y="5"/>
                  </a:cubicBezTo>
                  <a:cubicBezTo>
                    <a:pt x="69" y="3"/>
                    <a:pt x="72" y="2"/>
                    <a:pt x="77" y="0"/>
                  </a:cubicBezTo>
                </a:path>
              </a:pathLst>
            </a:custGeom>
            <a:grpFill/>
            <a:ln w="6350" cmpd="sng">
              <a:solidFill>
                <a:schemeClr val="bg1"/>
              </a:solidFill>
              <a:round/>
              <a:headEnd/>
              <a:tailEnd/>
            </a:ln>
          </p:spPr>
          <p:txBody>
            <a:bodyPr/>
            <a:lstStyle/>
            <a:p>
              <a:endParaRPr lang="en-GB" dirty="0"/>
            </a:p>
          </p:txBody>
        </p:sp>
        <p:sp>
          <p:nvSpPr>
            <p:cNvPr id="342" name="Freeform 82"/>
            <p:cNvSpPr>
              <a:spLocks/>
            </p:cNvSpPr>
            <p:nvPr/>
          </p:nvSpPr>
          <p:spPr bwMode="auto">
            <a:xfrm>
              <a:off x="1909819" y="3609620"/>
              <a:ext cx="362781" cy="391566"/>
            </a:xfrm>
            <a:custGeom>
              <a:avLst/>
              <a:gdLst/>
              <a:ahLst/>
              <a:cxnLst>
                <a:cxn ang="0">
                  <a:pos x="119" y="140"/>
                </a:cxn>
                <a:cxn ang="0">
                  <a:pos x="119" y="135"/>
                </a:cxn>
                <a:cxn ang="0">
                  <a:pos x="129" y="135"/>
                </a:cxn>
                <a:cxn ang="0">
                  <a:pos x="129" y="115"/>
                </a:cxn>
                <a:cxn ang="0">
                  <a:pos x="129" y="39"/>
                </a:cxn>
                <a:cxn ang="0">
                  <a:pos x="127" y="28"/>
                </a:cxn>
                <a:cxn ang="0">
                  <a:pos x="129" y="18"/>
                </a:cxn>
                <a:cxn ang="0">
                  <a:pos x="129" y="16"/>
                </a:cxn>
                <a:cxn ang="0">
                  <a:pos x="124" y="11"/>
                </a:cxn>
                <a:cxn ang="0">
                  <a:pos x="116" y="10"/>
                </a:cxn>
                <a:cxn ang="0">
                  <a:pos x="109" y="4"/>
                </a:cxn>
                <a:cxn ang="0">
                  <a:pos x="100" y="4"/>
                </a:cxn>
                <a:cxn ang="0">
                  <a:pos x="89" y="10"/>
                </a:cxn>
                <a:cxn ang="0">
                  <a:pos x="87" y="25"/>
                </a:cxn>
                <a:cxn ang="0">
                  <a:pos x="77" y="27"/>
                </a:cxn>
                <a:cxn ang="0">
                  <a:pos x="61" y="21"/>
                </a:cxn>
                <a:cxn ang="0">
                  <a:pos x="52" y="13"/>
                </a:cxn>
                <a:cxn ang="0">
                  <a:pos x="43" y="5"/>
                </a:cxn>
                <a:cxn ang="0">
                  <a:pos x="31" y="4"/>
                </a:cxn>
                <a:cxn ang="0">
                  <a:pos x="22" y="0"/>
                </a:cxn>
                <a:cxn ang="0">
                  <a:pos x="20" y="8"/>
                </a:cxn>
                <a:cxn ang="0">
                  <a:pos x="11" y="14"/>
                </a:cxn>
                <a:cxn ang="0">
                  <a:pos x="5" y="30"/>
                </a:cxn>
                <a:cxn ang="0">
                  <a:pos x="8" y="53"/>
                </a:cxn>
                <a:cxn ang="0">
                  <a:pos x="8" y="64"/>
                </a:cxn>
                <a:cxn ang="0">
                  <a:pos x="6" y="76"/>
                </a:cxn>
                <a:cxn ang="0">
                  <a:pos x="9" y="87"/>
                </a:cxn>
                <a:cxn ang="0">
                  <a:pos x="19" y="90"/>
                </a:cxn>
                <a:cxn ang="0">
                  <a:pos x="25" y="100"/>
                </a:cxn>
                <a:cxn ang="0">
                  <a:pos x="40" y="106"/>
                </a:cxn>
                <a:cxn ang="0">
                  <a:pos x="48" y="104"/>
                </a:cxn>
                <a:cxn ang="0">
                  <a:pos x="57" y="100"/>
                </a:cxn>
                <a:cxn ang="0">
                  <a:pos x="119" y="140"/>
                </a:cxn>
              </a:cxnLst>
              <a:rect l="0" t="0" r="r" b="b"/>
              <a:pathLst>
                <a:path w="130" h="140">
                  <a:moveTo>
                    <a:pt x="119" y="140"/>
                  </a:moveTo>
                  <a:cubicBezTo>
                    <a:pt x="119" y="135"/>
                    <a:pt x="119" y="135"/>
                    <a:pt x="119" y="135"/>
                  </a:cubicBezTo>
                  <a:cubicBezTo>
                    <a:pt x="129" y="135"/>
                    <a:pt x="129" y="135"/>
                    <a:pt x="129" y="135"/>
                  </a:cubicBezTo>
                  <a:cubicBezTo>
                    <a:pt x="129" y="115"/>
                    <a:pt x="129" y="115"/>
                    <a:pt x="129" y="115"/>
                  </a:cubicBezTo>
                  <a:cubicBezTo>
                    <a:pt x="129" y="39"/>
                    <a:pt x="129" y="39"/>
                    <a:pt x="129" y="39"/>
                  </a:cubicBezTo>
                  <a:cubicBezTo>
                    <a:pt x="129" y="36"/>
                    <a:pt x="124" y="35"/>
                    <a:pt x="127" y="28"/>
                  </a:cubicBezTo>
                  <a:cubicBezTo>
                    <a:pt x="130" y="24"/>
                    <a:pt x="125" y="21"/>
                    <a:pt x="129" y="18"/>
                  </a:cubicBezTo>
                  <a:cubicBezTo>
                    <a:pt x="129" y="16"/>
                    <a:pt x="129" y="16"/>
                    <a:pt x="129" y="16"/>
                  </a:cubicBezTo>
                  <a:cubicBezTo>
                    <a:pt x="129" y="14"/>
                    <a:pt x="129" y="11"/>
                    <a:pt x="124" y="11"/>
                  </a:cubicBezTo>
                  <a:cubicBezTo>
                    <a:pt x="119" y="11"/>
                    <a:pt x="121" y="11"/>
                    <a:pt x="116" y="10"/>
                  </a:cubicBezTo>
                  <a:cubicBezTo>
                    <a:pt x="112" y="10"/>
                    <a:pt x="116" y="7"/>
                    <a:pt x="109" y="4"/>
                  </a:cubicBezTo>
                  <a:cubicBezTo>
                    <a:pt x="103" y="0"/>
                    <a:pt x="101" y="2"/>
                    <a:pt x="100" y="4"/>
                  </a:cubicBezTo>
                  <a:cubicBezTo>
                    <a:pt x="98" y="5"/>
                    <a:pt x="96" y="2"/>
                    <a:pt x="89" y="10"/>
                  </a:cubicBezTo>
                  <a:cubicBezTo>
                    <a:pt x="86" y="14"/>
                    <a:pt x="92" y="21"/>
                    <a:pt x="87" y="25"/>
                  </a:cubicBezTo>
                  <a:cubicBezTo>
                    <a:pt x="83" y="32"/>
                    <a:pt x="80" y="32"/>
                    <a:pt x="77" y="27"/>
                  </a:cubicBezTo>
                  <a:cubicBezTo>
                    <a:pt x="74" y="24"/>
                    <a:pt x="67" y="21"/>
                    <a:pt x="61" y="21"/>
                  </a:cubicBezTo>
                  <a:cubicBezTo>
                    <a:pt x="57" y="19"/>
                    <a:pt x="54" y="19"/>
                    <a:pt x="52" y="13"/>
                  </a:cubicBezTo>
                  <a:cubicBezTo>
                    <a:pt x="51" y="5"/>
                    <a:pt x="46" y="8"/>
                    <a:pt x="43" y="5"/>
                  </a:cubicBezTo>
                  <a:cubicBezTo>
                    <a:pt x="41" y="4"/>
                    <a:pt x="35" y="2"/>
                    <a:pt x="31" y="4"/>
                  </a:cubicBezTo>
                  <a:cubicBezTo>
                    <a:pt x="28" y="4"/>
                    <a:pt x="23" y="0"/>
                    <a:pt x="22" y="0"/>
                  </a:cubicBezTo>
                  <a:cubicBezTo>
                    <a:pt x="19" y="5"/>
                    <a:pt x="23" y="7"/>
                    <a:pt x="20" y="8"/>
                  </a:cubicBezTo>
                  <a:cubicBezTo>
                    <a:pt x="17" y="10"/>
                    <a:pt x="15" y="11"/>
                    <a:pt x="11" y="14"/>
                  </a:cubicBezTo>
                  <a:cubicBezTo>
                    <a:pt x="6" y="19"/>
                    <a:pt x="15" y="24"/>
                    <a:pt x="5" y="30"/>
                  </a:cubicBezTo>
                  <a:cubicBezTo>
                    <a:pt x="9" y="44"/>
                    <a:pt x="6" y="47"/>
                    <a:pt x="8" y="53"/>
                  </a:cubicBezTo>
                  <a:cubicBezTo>
                    <a:pt x="9" y="58"/>
                    <a:pt x="6" y="59"/>
                    <a:pt x="8" y="64"/>
                  </a:cubicBezTo>
                  <a:cubicBezTo>
                    <a:pt x="9" y="72"/>
                    <a:pt x="0" y="69"/>
                    <a:pt x="6" y="76"/>
                  </a:cubicBezTo>
                  <a:cubicBezTo>
                    <a:pt x="11" y="84"/>
                    <a:pt x="8" y="83"/>
                    <a:pt x="9" y="87"/>
                  </a:cubicBezTo>
                  <a:cubicBezTo>
                    <a:pt x="12" y="92"/>
                    <a:pt x="12" y="87"/>
                    <a:pt x="19" y="90"/>
                  </a:cubicBezTo>
                  <a:cubicBezTo>
                    <a:pt x="23" y="94"/>
                    <a:pt x="22" y="94"/>
                    <a:pt x="25" y="100"/>
                  </a:cubicBezTo>
                  <a:cubicBezTo>
                    <a:pt x="28" y="103"/>
                    <a:pt x="37" y="101"/>
                    <a:pt x="40" y="106"/>
                  </a:cubicBezTo>
                  <a:cubicBezTo>
                    <a:pt x="43" y="111"/>
                    <a:pt x="41" y="109"/>
                    <a:pt x="48" y="104"/>
                  </a:cubicBezTo>
                  <a:cubicBezTo>
                    <a:pt x="51" y="103"/>
                    <a:pt x="55" y="100"/>
                    <a:pt x="57" y="100"/>
                  </a:cubicBezTo>
                  <a:cubicBezTo>
                    <a:pt x="78" y="112"/>
                    <a:pt x="119" y="140"/>
                    <a:pt x="119" y="140"/>
                  </a:cubicBezTo>
                </a:path>
              </a:pathLst>
            </a:custGeom>
            <a:grpFill/>
            <a:ln w="6350" cmpd="sng">
              <a:solidFill>
                <a:schemeClr val="bg1"/>
              </a:solidFill>
              <a:round/>
              <a:headEnd/>
              <a:tailEnd/>
            </a:ln>
          </p:spPr>
          <p:txBody>
            <a:bodyPr/>
            <a:lstStyle/>
            <a:p>
              <a:endParaRPr lang="en-GB" dirty="0"/>
            </a:p>
          </p:txBody>
        </p:sp>
        <p:sp>
          <p:nvSpPr>
            <p:cNvPr id="343" name="Freeform 84"/>
            <p:cNvSpPr>
              <a:spLocks/>
            </p:cNvSpPr>
            <p:nvPr/>
          </p:nvSpPr>
          <p:spPr bwMode="auto">
            <a:xfrm>
              <a:off x="2426638" y="3534762"/>
              <a:ext cx="53266" cy="33110"/>
            </a:xfrm>
            <a:custGeom>
              <a:avLst/>
              <a:gdLst/>
              <a:ahLst/>
              <a:cxnLst>
                <a:cxn ang="0">
                  <a:pos x="2" y="9"/>
                </a:cxn>
                <a:cxn ang="0">
                  <a:pos x="0" y="6"/>
                </a:cxn>
                <a:cxn ang="0">
                  <a:pos x="5" y="6"/>
                </a:cxn>
                <a:cxn ang="0">
                  <a:pos x="8" y="3"/>
                </a:cxn>
                <a:cxn ang="0">
                  <a:pos x="17" y="0"/>
                </a:cxn>
                <a:cxn ang="0">
                  <a:pos x="17" y="1"/>
                </a:cxn>
                <a:cxn ang="0">
                  <a:pos x="14" y="6"/>
                </a:cxn>
                <a:cxn ang="0">
                  <a:pos x="11" y="7"/>
                </a:cxn>
                <a:cxn ang="0">
                  <a:pos x="6" y="10"/>
                </a:cxn>
                <a:cxn ang="0">
                  <a:pos x="5" y="10"/>
                </a:cxn>
                <a:cxn ang="0">
                  <a:pos x="2" y="9"/>
                </a:cxn>
              </a:cxnLst>
              <a:rect l="0" t="0" r="r" b="b"/>
              <a:pathLst>
                <a:path w="19" h="12">
                  <a:moveTo>
                    <a:pt x="2" y="9"/>
                  </a:moveTo>
                  <a:cubicBezTo>
                    <a:pt x="0" y="6"/>
                    <a:pt x="0" y="6"/>
                    <a:pt x="0" y="6"/>
                  </a:cubicBezTo>
                  <a:cubicBezTo>
                    <a:pt x="2" y="7"/>
                    <a:pt x="2" y="4"/>
                    <a:pt x="5" y="6"/>
                  </a:cubicBezTo>
                  <a:cubicBezTo>
                    <a:pt x="6" y="6"/>
                    <a:pt x="3" y="3"/>
                    <a:pt x="8" y="3"/>
                  </a:cubicBezTo>
                  <a:cubicBezTo>
                    <a:pt x="12" y="4"/>
                    <a:pt x="15" y="1"/>
                    <a:pt x="17" y="0"/>
                  </a:cubicBezTo>
                  <a:cubicBezTo>
                    <a:pt x="19" y="0"/>
                    <a:pt x="19" y="0"/>
                    <a:pt x="17" y="1"/>
                  </a:cubicBezTo>
                  <a:cubicBezTo>
                    <a:pt x="14" y="4"/>
                    <a:pt x="12" y="4"/>
                    <a:pt x="14" y="6"/>
                  </a:cubicBezTo>
                  <a:cubicBezTo>
                    <a:pt x="15" y="7"/>
                    <a:pt x="12" y="6"/>
                    <a:pt x="11" y="7"/>
                  </a:cubicBezTo>
                  <a:cubicBezTo>
                    <a:pt x="9" y="10"/>
                    <a:pt x="6" y="10"/>
                    <a:pt x="6" y="10"/>
                  </a:cubicBezTo>
                  <a:cubicBezTo>
                    <a:pt x="6" y="12"/>
                    <a:pt x="6" y="10"/>
                    <a:pt x="5" y="10"/>
                  </a:cubicBezTo>
                  <a:cubicBezTo>
                    <a:pt x="3" y="10"/>
                    <a:pt x="2" y="10"/>
                    <a:pt x="2" y="9"/>
                  </a:cubicBezTo>
                </a:path>
              </a:pathLst>
            </a:custGeom>
            <a:grpFill/>
            <a:ln w="6350" cmpd="sng">
              <a:solidFill>
                <a:schemeClr val="bg1"/>
              </a:solidFill>
              <a:round/>
              <a:headEnd/>
              <a:tailEnd/>
            </a:ln>
          </p:spPr>
          <p:txBody>
            <a:bodyPr/>
            <a:lstStyle/>
            <a:p>
              <a:endParaRPr lang="en-GB" dirty="0"/>
            </a:p>
          </p:txBody>
        </p:sp>
        <p:sp>
          <p:nvSpPr>
            <p:cNvPr id="344" name="Freeform 85"/>
            <p:cNvSpPr>
              <a:spLocks/>
            </p:cNvSpPr>
            <p:nvPr/>
          </p:nvSpPr>
          <p:spPr bwMode="auto">
            <a:xfrm>
              <a:off x="2027867" y="3520366"/>
              <a:ext cx="7198" cy="8637"/>
            </a:xfrm>
            <a:custGeom>
              <a:avLst/>
              <a:gdLst/>
              <a:ahLst/>
              <a:cxnLst>
                <a:cxn ang="0">
                  <a:pos x="1" y="2"/>
                </a:cxn>
                <a:cxn ang="0">
                  <a:pos x="3" y="3"/>
                </a:cxn>
                <a:cxn ang="0">
                  <a:pos x="1" y="2"/>
                </a:cxn>
              </a:cxnLst>
              <a:rect l="0" t="0" r="r" b="b"/>
              <a:pathLst>
                <a:path w="3" h="3">
                  <a:moveTo>
                    <a:pt x="1" y="2"/>
                  </a:moveTo>
                  <a:cubicBezTo>
                    <a:pt x="1" y="0"/>
                    <a:pt x="3" y="3"/>
                    <a:pt x="3" y="3"/>
                  </a:cubicBezTo>
                  <a:cubicBezTo>
                    <a:pt x="1" y="3"/>
                    <a:pt x="0" y="2"/>
                    <a:pt x="1" y="2"/>
                  </a:cubicBezTo>
                </a:path>
              </a:pathLst>
            </a:custGeom>
            <a:grpFill/>
            <a:ln w="6350" cmpd="sng">
              <a:solidFill>
                <a:schemeClr val="bg1"/>
              </a:solidFill>
              <a:round/>
              <a:headEnd/>
              <a:tailEnd/>
            </a:ln>
          </p:spPr>
          <p:txBody>
            <a:bodyPr/>
            <a:lstStyle/>
            <a:p>
              <a:endParaRPr lang="en-GB" dirty="0"/>
            </a:p>
          </p:txBody>
        </p:sp>
        <p:sp>
          <p:nvSpPr>
            <p:cNvPr id="345" name="Freeform 86"/>
            <p:cNvSpPr>
              <a:spLocks/>
            </p:cNvSpPr>
            <p:nvPr/>
          </p:nvSpPr>
          <p:spPr bwMode="auto">
            <a:xfrm>
              <a:off x="1522564" y="3484376"/>
              <a:ext cx="457796" cy="536964"/>
            </a:xfrm>
            <a:custGeom>
              <a:avLst/>
              <a:gdLst/>
              <a:ahLst/>
              <a:cxnLst>
                <a:cxn ang="0">
                  <a:pos x="0" y="102"/>
                </a:cxn>
                <a:cxn ang="0">
                  <a:pos x="0" y="106"/>
                </a:cxn>
                <a:cxn ang="0">
                  <a:pos x="32" y="129"/>
                </a:cxn>
                <a:cxn ang="0">
                  <a:pos x="77" y="168"/>
                </a:cxn>
                <a:cxn ang="0">
                  <a:pos x="80" y="173"/>
                </a:cxn>
                <a:cxn ang="0">
                  <a:pos x="85" y="178"/>
                </a:cxn>
                <a:cxn ang="0">
                  <a:pos x="91" y="181"/>
                </a:cxn>
                <a:cxn ang="0">
                  <a:pos x="94" y="188"/>
                </a:cxn>
                <a:cxn ang="0">
                  <a:pos x="102" y="188"/>
                </a:cxn>
                <a:cxn ang="0">
                  <a:pos x="129" y="171"/>
                </a:cxn>
                <a:cxn ang="0">
                  <a:pos x="164" y="145"/>
                </a:cxn>
                <a:cxn ang="0">
                  <a:pos x="158" y="136"/>
                </a:cxn>
                <a:cxn ang="0">
                  <a:pos x="148" y="133"/>
                </a:cxn>
                <a:cxn ang="0">
                  <a:pos x="145" y="122"/>
                </a:cxn>
                <a:cxn ang="0">
                  <a:pos x="147" y="109"/>
                </a:cxn>
                <a:cxn ang="0">
                  <a:pos x="147" y="98"/>
                </a:cxn>
                <a:cxn ang="0">
                  <a:pos x="144" y="75"/>
                </a:cxn>
                <a:cxn ang="0">
                  <a:pos x="133" y="49"/>
                </a:cxn>
                <a:cxn ang="0">
                  <a:pos x="127" y="36"/>
                </a:cxn>
                <a:cxn ang="0">
                  <a:pos x="133" y="28"/>
                </a:cxn>
                <a:cxn ang="0">
                  <a:pos x="135" y="18"/>
                </a:cxn>
                <a:cxn ang="0">
                  <a:pos x="133" y="10"/>
                </a:cxn>
                <a:cxn ang="0">
                  <a:pos x="136" y="4"/>
                </a:cxn>
                <a:cxn ang="0">
                  <a:pos x="132" y="5"/>
                </a:cxn>
                <a:cxn ang="0">
                  <a:pos x="127" y="2"/>
                </a:cxn>
                <a:cxn ang="0">
                  <a:pos x="123" y="4"/>
                </a:cxn>
                <a:cxn ang="0">
                  <a:pos x="115" y="5"/>
                </a:cxn>
                <a:cxn ang="0">
                  <a:pos x="109" y="7"/>
                </a:cxn>
                <a:cxn ang="0">
                  <a:pos x="98" y="5"/>
                </a:cxn>
                <a:cxn ang="0">
                  <a:pos x="91" y="7"/>
                </a:cxn>
                <a:cxn ang="0">
                  <a:pos x="83" y="8"/>
                </a:cxn>
                <a:cxn ang="0">
                  <a:pos x="70" y="14"/>
                </a:cxn>
                <a:cxn ang="0">
                  <a:pos x="65" y="16"/>
                </a:cxn>
                <a:cxn ang="0">
                  <a:pos x="59" y="19"/>
                </a:cxn>
                <a:cxn ang="0">
                  <a:pos x="51" y="24"/>
                </a:cxn>
                <a:cxn ang="0">
                  <a:pos x="59" y="50"/>
                </a:cxn>
                <a:cxn ang="0">
                  <a:pos x="59" y="55"/>
                </a:cxn>
                <a:cxn ang="0">
                  <a:pos x="45" y="58"/>
                </a:cxn>
                <a:cxn ang="0">
                  <a:pos x="38" y="63"/>
                </a:cxn>
                <a:cxn ang="0">
                  <a:pos x="36" y="70"/>
                </a:cxn>
                <a:cxn ang="0">
                  <a:pos x="27" y="77"/>
                </a:cxn>
                <a:cxn ang="0">
                  <a:pos x="7" y="86"/>
                </a:cxn>
                <a:cxn ang="0">
                  <a:pos x="0" y="91"/>
                </a:cxn>
                <a:cxn ang="0">
                  <a:pos x="0" y="102"/>
                </a:cxn>
              </a:cxnLst>
              <a:rect l="0" t="0" r="r" b="b"/>
              <a:pathLst>
                <a:path w="164" h="192">
                  <a:moveTo>
                    <a:pt x="0" y="102"/>
                  </a:moveTo>
                  <a:cubicBezTo>
                    <a:pt x="0" y="106"/>
                    <a:pt x="0" y="106"/>
                    <a:pt x="0" y="106"/>
                  </a:cubicBezTo>
                  <a:cubicBezTo>
                    <a:pt x="32" y="129"/>
                    <a:pt x="32" y="129"/>
                    <a:pt x="32" y="129"/>
                  </a:cubicBezTo>
                  <a:cubicBezTo>
                    <a:pt x="32" y="129"/>
                    <a:pt x="76" y="167"/>
                    <a:pt x="77" y="168"/>
                  </a:cubicBezTo>
                  <a:cubicBezTo>
                    <a:pt x="80" y="171"/>
                    <a:pt x="77" y="171"/>
                    <a:pt x="80" y="173"/>
                  </a:cubicBezTo>
                  <a:cubicBezTo>
                    <a:pt x="83" y="175"/>
                    <a:pt x="82" y="179"/>
                    <a:pt x="85" y="178"/>
                  </a:cubicBezTo>
                  <a:cubicBezTo>
                    <a:pt x="89" y="178"/>
                    <a:pt x="86" y="181"/>
                    <a:pt x="91" y="181"/>
                  </a:cubicBezTo>
                  <a:cubicBezTo>
                    <a:pt x="95" y="181"/>
                    <a:pt x="95" y="185"/>
                    <a:pt x="94" y="188"/>
                  </a:cubicBezTo>
                  <a:cubicBezTo>
                    <a:pt x="92" y="190"/>
                    <a:pt x="94" y="192"/>
                    <a:pt x="102" y="188"/>
                  </a:cubicBezTo>
                  <a:cubicBezTo>
                    <a:pt x="123" y="188"/>
                    <a:pt x="120" y="178"/>
                    <a:pt x="129" y="171"/>
                  </a:cubicBezTo>
                  <a:cubicBezTo>
                    <a:pt x="138" y="164"/>
                    <a:pt x="159" y="148"/>
                    <a:pt x="164" y="145"/>
                  </a:cubicBezTo>
                  <a:cubicBezTo>
                    <a:pt x="161" y="139"/>
                    <a:pt x="162" y="139"/>
                    <a:pt x="158" y="136"/>
                  </a:cubicBezTo>
                  <a:cubicBezTo>
                    <a:pt x="152" y="133"/>
                    <a:pt x="152" y="137"/>
                    <a:pt x="148" y="133"/>
                  </a:cubicBezTo>
                  <a:cubicBezTo>
                    <a:pt x="147" y="128"/>
                    <a:pt x="150" y="129"/>
                    <a:pt x="145" y="122"/>
                  </a:cubicBezTo>
                  <a:cubicBezTo>
                    <a:pt x="139" y="114"/>
                    <a:pt x="148" y="117"/>
                    <a:pt x="147" y="109"/>
                  </a:cubicBezTo>
                  <a:cubicBezTo>
                    <a:pt x="145" y="105"/>
                    <a:pt x="148" y="103"/>
                    <a:pt x="147" y="98"/>
                  </a:cubicBezTo>
                  <a:cubicBezTo>
                    <a:pt x="145" y="92"/>
                    <a:pt x="148" y="89"/>
                    <a:pt x="144" y="75"/>
                  </a:cubicBezTo>
                  <a:cubicBezTo>
                    <a:pt x="141" y="47"/>
                    <a:pt x="136" y="58"/>
                    <a:pt x="133" y="49"/>
                  </a:cubicBezTo>
                  <a:cubicBezTo>
                    <a:pt x="133" y="46"/>
                    <a:pt x="127" y="39"/>
                    <a:pt x="127" y="36"/>
                  </a:cubicBezTo>
                  <a:cubicBezTo>
                    <a:pt x="129" y="33"/>
                    <a:pt x="133" y="30"/>
                    <a:pt x="133" y="28"/>
                  </a:cubicBezTo>
                  <a:cubicBezTo>
                    <a:pt x="133" y="22"/>
                    <a:pt x="136" y="25"/>
                    <a:pt x="135" y="18"/>
                  </a:cubicBezTo>
                  <a:cubicBezTo>
                    <a:pt x="133" y="13"/>
                    <a:pt x="135" y="10"/>
                    <a:pt x="133" y="10"/>
                  </a:cubicBezTo>
                  <a:cubicBezTo>
                    <a:pt x="132" y="8"/>
                    <a:pt x="136" y="7"/>
                    <a:pt x="136" y="4"/>
                  </a:cubicBezTo>
                  <a:cubicBezTo>
                    <a:pt x="135" y="4"/>
                    <a:pt x="133" y="4"/>
                    <a:pt x="132" y="5"/>
                  </a:cubicBezTo>
                  <a:cubicBezTo>
                    <a:pt x="130" y="7"/>
                    <a:pt x="130" y="4"/>
                    <a:pt x="127" y="2"/>
                  </a:cubicBezTo>
                  <a:cubicBezTo>
                    <a:pt x="124" y="0"/>
                    <a:pt x="126" y="5"/>
                    <a:pt x="123" y="4"/>
                  </a:cubicBezTo>
                  <a:cubicBezTo>
                    <a:pt x="118" y="2"/>
                    <a:pt x="120" y="4"/>
                    <a:pt x="115" y="5"/>
                  </a:cubicBezTo>
                  <a:cubicBezTo>
                    <a:pt x="111" y="5"/>
                    <a:pt x="112" y="8"/>
                    <a:pt x="109" y="7"/>
                  </a:cubicBezTo>
                  <a:cubicBezTo>
                    <a:pt x="108" y="4"/>
                    <a:pt x="102" y="4"/>
                    <a:pt x="98" y="5"/>
                  </a:cubicBezTo>
                  <a:cubicBezTo>
                    <a:pt x="94" y="7"/>
                    <a:pt x="92" y="4"/>
                    <a:pt x="91" y="7"/>
                  </a:cubicBezTo>
                  <a:cubicBezTo>
                    <a:pt x="89" y="8"/>
                    <a:pt x="88" y="8"/>
                    <a:pt x="83" y="8"/>
                  </a:cubicBezTo>
                  <a:cubicBezTo>
                    <a:pt x="77" y="8"/>
                    <a:pt x="70" y="11"/>
                    <a:pt x="70" y="14"/>
                  </a:cubicBezTo>
                  <a:cubicBezTo>
                    <a:pt x="68" y="19"/>
                    <a:pt x="67" y="14"/>
                    <a:pt x="65" y="16"/>
                  </a:cubicBezTo>
                  <a:cubicBezTo>
                    <a:pt x="62" y="19"/>
                    <a:pt x="62" y="14"/>
                    <a:pt x="59" y="19"/>
                  </a:cubicBezTo>
                  <a:cubicBezTo>
                    <a:pt x="58" y="21"/>
                    <a:pt x="54" y="25"/>
                    <a:pt x="51" y="24"/>
                  </a:cubicBezTo>
                  <a:cubicBezTo>
                    <a:pt x="58" y="27"/>
                    <a:pt x="53" y="47"/>
                    <a:pt x="59" y="50"/>
                  </a:cubicBezTo>
                  <a:cubicBezTo>
                    <a:pt x="62" y="52"/>
                    <a:pt x="59" y="52"/>
                    <a:pt x="59" y="55"/>
                  </a:cubicBezTo>
                  <a:cubicBezTo>
                    <a:pt x="59" y="58"/>
                    <a:pt x="48" y="53"/>
                    <a:pt x="45" y="58"/>
                  </a:cubicBezTo>
                  <a:cubicBezTo>
                    <a:pt x="42" y="61"/>
                    <a:pt x="36" y="58"/>
                    <a:pt x="38" y="63"/>
                  </a:cubicBezTo>
                  <a:cubicBezTo>
                    <a:pt x="41" y="67"/>
                    <a:pt x="42" y="67"/>
                    <a:pt x="36" y="70"/>
                  </a:cubicBezTo>
                  <a:cubicBezTo>
                    <a:pt x="30" y="72"/>
                    <a:pt x="30" y="72"/>
                    <a:pt x="27" y="77"/>
                  </a:cubicBezTo>
                  <a:cubicBezTo>
                    <a:pt x="27" y="78"/>
                    <a:pt x="9" y="83"/>
                    <a:pt x="7" y="86"/>
                  </a:cubicBezTo>
                  <a:cubicBezTo>
                    <a:pt x="0" y="91"/>
                    <a:pt x="0" y="91"/>
                    <a:pt x="0" y="91"/>
                  </a:cubicBezTo>
                  <a:cubicBezTo>
                    <a:pt x="0" y="102"/>
                    <a:pt x="0" y="102"/>
                    <a:pt x="0" y="102"/>
                  </a:cubicBezTo>
                  <a:close/>
                </a:path>
              </a:pathLst>
            </a:custGeom>
            <a:grpFill/>
            <a:ln w="6350" cmpd="sng">
              <a:solidFill>
                <a:schemeClr val="bg1"/>
              </a:solidFill>
              <a:round/>
              <a:headEnd/>
              <a:tailEnd/>
            </a:ln>
          </p:spPr>
          <p:txBody>
            <a:bodyPr/>
            <a:lstStyle/>
            <a:p>
              <a:endParaRPr lang="en-GB" dirty="0"/>
            </a:p>
          </p:txBody>
        </p:sp>
        <p:sp>
          <p:nvSpPr>
            <p:cNvPr id="346" name="Freeform 87"/>
            <p:cNvSpPr>
              <a:spLocks/>
            </p:cNvSpPr>
            <p:nvPr/>
          </p:nvSpPr>
          <p:spPr bwMode="auto">
            <a:xfrm>
              <a:off x="1876708" y="3481497"/>
              <a:ext cx="97893" cy="213058"/>
            </a:xfrm>
            <a:custGeom>
              <a:avLst/>
              <a:gdLst/>
              <a:ahLst/>
              <a:cxnLst>
                <a:cxn ang="0">
                  <a:pos x="9" y="5"/>
                </a:cxn>
                <a:cxn ang="0">
                  <a:pos x="6" y="11"/>
                </a:cxn>
                <a:cxn ang="0">
                  <a:pos x="8" y="19"/>
                </a:cxn>
                <a:cxn ang="0">
                  <a:pos x="6" y="30"/>
                </a:cxn>
                <a:cxn ang="0">
                  <a:pos x="0" y="37"/>
                </a:cxn>
                <a:cxn ang="0">
                  <a:pos x="6" y="50"/>
                </a:cxn>
                <a:cxn ang="0">
                  <a:pos x="17" y="76"/>
                </a:cxn>
                <a:cxn ang="0">
                  <a:pos x="23" y="61"/>
                </a:cxn>
                <a:cxn ang="0">
                  <a:pos x="32" y="54"/>
                </a:cxn>
                <a:cxn ang="0">
                  <a:pos x="34" y="47"/>
                </a:cxn>
                <a:cxn ang="0">
                  <a:pos x="29" y="42"/>
                </a:cxn>
                <a:cxn ang="0">
                  <a:pos x="28" y="40"/>
                </a:cxn>
                <a:cxn ang="0">
                  <a:pos x="21" y="36"/>
                </a:cxn>
                <a:cxn ang="0">
                  <a:pos x="29" y="23"/>
                </a:cxn>
                <a:cxn ang="0">
                  <a:pos x="26" y="17"/>
                </a:cxn>
                <a:cxn ang="0">
                  <a:pos x="25" y="11"/>
                </a:cxn>
                <a:cxn ang="0">
                  <a:pos x="29" y="5"/>
                </a:cxn>
                <a:cxn ang="0">
                  <a:pos x="23" y="8"/>
                </a:cxn>
                <a:cxn ang="0">
                  <a:pos x="20" y="2"/>
                </a:cxn>
                <a:cxn ang="0">
                  <a:pos x="11" y="5"/>
                </a:cxn>
                <a:cxn ang="0">
                  <a:pos x="9" y="5"/>
                </a:cxn>
              </a:cxnLst>
              <a:rect l="0" t="0" r="r" b="b"/>
              <a:pathLst>
                <a:path w="35" h="76">
                  <a:moveTo>
                    <a:pt x="9" y="5"/>
                  </a:moveTo>
                  <a:cubicBezTo>
                    <a:pt x="9" y="8"/>
                    <a:pt x="5" y="9"/>
                    <a:pt x="6" y="11"/>
                  </a:cubicBezTo>
                  <a:cubicBezTo>
                    <a:pt x="8" y="11"/>
                    <a:pt x="6" y="14"/>
                    <a:pt x="8" y="19"/>
                  </a:cubicBezTo>
                  <a:cubicBezTo>
                    <a:pt x="9" y="26"/>
                    <a:pt x="6" y="23"/>
                    <a:pt x="6" y="30"/>
                  </a:cubicBezTo>
                  <a:cubicBezTo>
                    <a:pt x="6" y="31"/>
                    <a:pt x="2" y="34"/>
                    <a:pt x="0" y="37"/>
                  </a:cubicBezTo>
                  <a:cubicBezTo>
                    <a:pt x="0" y="40"/>
                    <a:pt x="6" y="47"/>
                    <a:pt x="6" y="50"/>
                  </a:cubicBezTo>
                  <a:cubicBezTo>
                    <a:pt x="9" y="59"/>
                    <a:pt x="14" y="48"/>
                    <a:pt x="17" y="76"/>
                  </a:cubicBezTo>
                  <a:cubicBezTo>
                    <a:pt x="28" y="70"/>
                    <a:pt x="18" y="65"/>
                    <a:pt x="23" y="61"/>
                  </a:cubicBezTo>
                  <a:cubicBezTo>
                    <a:pt x="28" y="57"/>
                    <a:pt x="29" y="56"/>
                    <a:pt x="32" y="54"/>
                  </a:cubicBezTo>
                  <a:cubicBezTo>
                    <a:pt x="35" y="53"/>
                    <a:pt x="31" y="51"/>
                    <a:pt x="34" y="47"/>
                  </a:cubicBezTo>
                  <a:cubicBezTo>
                    <a:pt x="31" y="45"/>
                    <a:pt x="31" y="45"/>
                    <a:pt x="29" y="42"/>
                  </a:cubicBezTo>
                  <a:cubicBezTo>
                    <a:pt x="29" y="39"/>
                    <a:pt x="28" y="42"/>
                    <a:pt x="28" y="40"/>
                  </a:cubicBezTo>
                  <a:cubicBezTo>
                    <a:pt x="26" y="40"/>
                    <a:pt x="21" y="40"/>
                    <a:pt x="21" y="36"/>
                  </a:cubicBezTo>
                  <a:cubicBezTo>
                    <a:pt x="20" y="33"/>
                    <a:pt x="32" y="26"/>
                    <a:pt x="29" y="23"/>
                  </a:cubicBezTo>
                  <a:cubicBezTo>
                    <a:pt x="28" y="20"/>
                    <a:pt x="31" y="20"/>
                    <a:pt x="26" y="17"/>
                  </a:cubicBezTo>
                  <a:cubicBezTo>
                    <a:pt x="23" y="16"/>
                    <a:pt x="23" y="12"/>
                    <a:pt x="25" y="11"/>
                  </a:cubicBezTo>
                  <a:cubicBezTo>
                    <a:pt x="28" y="9"/>
                    <a:pt x="31" y="6"/>
                    <a:pt x="29" y="5"/>
                  </a:cubicBezTo>
                  <a:cubicBezTo>
                    <a:pt x="28" y="2"/>
                    <a:pt x="25" y="8"/>
                    <a:pt x="23" y="8"/>
                  </a:cubicBezTo>
                  <a:cubicBezTo>
                    <a:pt x="21" y="6"/>
                    <a:pt x="25" y="3"/>
                    <a:pt x="20" y="2"/>
                  </a:cubicBezTo>
                  <a:cubicBezTo>
                    <a:pt x="14" y="0"/>
                    <a:pt x="12" y="5"/>
                    <a:pt x="11" y="5"/>
                  </a:cubicBezTo>
                  <a:cubicBezTo>
                    <a:pt x="11" y="5"/>
                    <a:pt x="11" y="5"/>
                    <a:pt x="9" y="5"/>
                  </a:cubicBezTo>
                </a:path>
              </a:pathLst>
            </a:custGeom>
            <a:grpFill/>
            <a:ln w="6350" cmpd="sng">
              <a:solidFill>
                <a:schemeClr val="bg1"/>
              </a:solidFill>
              <a:round/>
              <a:headEnd/>
              <a:tailEnd/>
            </a:ln>
          </p:spPr>
          <p:txBody>
            <a:bodyPr/>
            <a:lstStyle/>
            <a:p>
              <a:endParaRPr lang="en-GB" dirty="0"/>
            </a:p>
          </p:txBody>
        </p:sp>
        <p:sp>
          <p:nvSpPr>
            <p:cNvPr id="347" name="Freeform 88"/>
            <p:cNvSpPr>
              <a:spLocks/>
            </p:cNvSpPr>
            <p:nvPr/>
          </p:nvSpPr>
          <p:spPr bwMode="auto">
            <a:xfrm>
              <a:off x="2256764" y="3649928"/>
              <a:ext cx="253371" cy="297994"/>
            </a:xfrm>
            <a:custGeom>
              <a:avLst/>
              <a:gdLst/>
              <a:ahLst/>
              <a:cxnLst>
                <a:cxn ang="0">
                  <a:pos x="82" y="24"/>
                </a:cxn>
                <a:cxn ang="0">
                  <a:pos x="77" y="41"/>
                </a:cxn>
                <a:cxn ang="0">
                  <a:pos x="70" y="36"/>
                </a:cxn>
                <a:cxn ang="0">
                  <a:pos x="67" y="27"/>
                </a:cxn>
                <a:cxn ang="0">
                  <a:pos x="64" y="19"/>
                </a:cxn>
                <a:cxn ang="0">
                  <a:pos x="64" y="27"/>
                </a:cxn>
                <a:cxn ang="0">
                  <a:pos x="71" y="44"/>
                </a:cxn>
                <a:cxn ang="0">
                  <a:pos x="74" y="52"/>
                </a:cxn>
                <a:cxn ang="0">
                  <a:pos x="83" y="74"/>
                </a:cxn>
                <a:cxn ang="0">
                  <a:pos x="88" y="82"/>
                </a:cxn>
                <a:cxn ang="0">
                  <a:pos x="88" y="91"/>
                </a:cxn>
                <a:cxn ang="0">
                  <a:pos x="82" y="96"/>
                </a:cxn>
                <a:cxn ang="0">
                  <a:pos x="76" y="102"/>
                </a:cxn>
                <a:cxn ang="0">
                  <a:pos x="68" y="102"/>
                </a:cxn>
                <a:cxn ang="0">
                  <a:pos x="54" y="102"/>
                </a:cxn>
                <a:cxn ang="0">
                  <a:pos x="54" y="100"/>
                </a:cxn>
                <a:cxn ang="0">
                  <a:pos x="53" y="102"/>
                </a:cxn>
                <a:cxn ang="0">
                  <a:pos x="4" y="102"/>
                </a:cxn>
                <a:cxn ang="0">
                  <a:pos x="4" y="25"/>
                </a:cxn>
                <a:cxn ang="0">
                  <a:pos x="3" y="14"/>
                </a:cxn>
                <a:cxn ang="0">
                  <a:pos x="4" y="3"/>
                </a:cxn>
                <a:cxn ang="0">
                  <a:pos x="16" y="3"/>
                </a:cxn>
                <a:cxn ang="0">
                  <a:pos x="24" y="6"/>
                </a:cxn>
                <a:cxn ang="0">
                  <a:pos x="30" y="8"/>
                </a:cxn>
                <a:cxn ang="0">
                  <a:pos x="39" y="9"/>
                </a:cxn>
                <a:cxn ang="0">
                  <a:pos x="45" y="5"/>
                </a:cxn>
                <a:cxn ang="0">
                  <a:pos x="50" y="2"/>
                </a:cxn>
                <a:cxn ang="0">
                  <a:pos x="56" y="3"/>
                </a:cxn>
                <a:cxn ang="0">
                  <a:pos x="59" y="3"/>
                </a:cxn>
                <a:cxn ang="0">
                  <a:pos x="61" y="5"/>
                </a:cxn>
                <a:cxn ang="0">
                  <a:pos x="57" y="3"/>
                </a:cxn>
                <a:cxn ang="0">
                  <a:pos x="57" y="5"/>
                </a:cxn>
                <a:cxn ang="0">
                  <a:pos x="59" y="6"/>
                </a:cxn>
                <a:cxn ang="0">
                  <a:pos x="61" y="6"/>
                </a:cxn>
                <a:cxn ang="0">
                  <a:pos x="62" y="6"/>
                </a:cxn>
                <a:cxn ang="0">
                  <a:pos x="68" y="6"/>
                </a:cxn>
                <a:cxn ang="0">
                  <a:pos x="76" y="5"/>
                </a:cxn>
                <a:cxn ang="0">
                  <a:pos x="77" y="6"/>
                </a:cxn>
                <a:cxn ang="0">
                  <a:pos x="82" y="24"/>
                </a:cxn>
              </a:cxnLst>
              <a:rect l="0" t="0" r="r" b="b"/>
              <a:pathLst>
                <a:path w="91" h="107">
                  <a:moveTo>
                    <a:pt x="82" y="24"/>
                  </a:moveTo>
                  <a:cubicBezTo>
                    <a:pt x="77" y="38"/>
                    <a:pt x="79" y="38"/>
                    <a:pt x="77" y="41"/>
                  </a:cubicBezTo>
                  <a:cubicBezTo>
                    <a:pt x="76" y="44"/>
                    <a:pt x="74" y="41"/>
                    <a:pt x="70" y="36"/>
                  </a:cubicBezTo>
                  <a:cubicBezTo>
                    <a:pt x="67" y="33"/>
                    <a:pt x="70" y="30"/>
                    <a:pt x="67" y="27"/>
                  </a:cubicBezTo>
                  <a:cubicBezTo>
                    <a:pt x="62" y="22"/>
                    <a:pt x="65" y="20"/>
                    <a:pt x="64" y="19"/>
                  </a:cubicBezTo>
                  <a:cubicBezTo>
                    <a:pt x="59" y="25"/>
                    <a:pt x="64" y="22"/>
                    <a:pt x="64" y="27"/>
                  </a:cubicBezTo>
                  <a:cubicBezTo>
                    <a:pt x="64" y="33"/>
                    <a:pt x="71" y="39"/>
                    <a:pt x="71" y="44"/>
                  </a:cubicBezTo>
                  <a:cubicBezTo>
                    <a:pt x="71" y="47"/>
                    <a:pt x="74" y="49"/>
                    <a:pt x="74" y="52"/>
                  </a:cubicBezTo>
                  <a:cubicBezTo>
                    <a:pt x="73" y="56"/>
                    <a:pt x="79" y="63"/>
                    <a:pt x="83" y="74"/>
                  </a:cubicBezTo>
                  <a:cubicBezTo>
                    <a:pt x="86" y="82"/>
                    <a:pt x="91" y="82"/>
                    <a:pt x="88" y="82"/>
                  </a:cubicBezTo>
                  <a:cubicBezTo>
                    <a:pt x="85" y="82"/>
                    <a:pt x="86" y="88"/>
                    <a:pt x="88" y="91"/>
                  </a:cubicBezTo>
                  <a:cubicBezTo>
                    <a:pt x="85" y="96"/>
                    <a:pt x="83" y="91"/>
                    <a:pt x="82" y="96"/>
                  </a:cubicBezTo>
                  <a:cubicBezTo>
                    <a:pt x="80" y="100"/>
                    <a:pt x="77" y="99"/>
                    <a:pt x="76" y="102"/>
                  </a:cubicBezTo>
                  <a:cubicBezTo>
                    <a:pt x="74" y="105"/>
                    <a:pt x="71" y="107"/>
                    <a:pt x="68" y="102"/>
                  </a:cubicBezTo>
                  <a:cubicBezTo>
                    <a:pt x="54" y="102"/>
                    <a:pt x="54" y="102"/>
                    <a:pt x="54" y="102"/>
                  </a:cubicBezTo>
                  <a:cubicBezTo>
                    <a:pt x="54" y="100"/>
                    <a:pt x="54" y="100"/>
                    <a:pt x="54" y="100"/>
                  </a:cubicBezTo>
                  <a:cubicBezTo>
                    <a:pt x="53" y="102"/>
                    <a:pt x="53" y="102"/>
                    <a:pt x="53" y="102"/>
                  </a:cubicBezTo>
                  <a:cubicBezTo>
                    <a:pt x="4" y="102"/>
                    <a:pt x="4" y="102"/>
                    <a:pt x="4" y="102"/>
                  </a:cubicBezTo>
                  <a:cubicBezTo>
                    <a:pt x="4" y="25"/>
                    <a:pt x="4" y="25"/>
                    <a:pt x="4" y="25"/>
                  </a:cubicBezTo>
                  <a:cubicBezTo>
                    <a:pt x="4" y="22"/>
                    <a:pt x="0" y="20"/>
                    <a:pt x="3" y="14"/>
                  </a:cubicBezTo>
                  <a:cubicBezTo>
                    <a:pt x="6" y="9"/>
                    <a:pt x="1" y="6"/>
                    <a:pt x="4" y="3"/>
                  </a:cubicBezTo>
                  <a:cubicBezTo>
                    <a:pt x="6" y="3"/>
                    <a:pt x="7" y="0"/>
                    <a:pt x="16" y="3"/>
                  </a:cubicBezTo>
                  <a:cubicBezTo>
                    <a:pt x="27" y="5"/>
                    <a:pt x="22" y="6"/>
                    <a:pt x="24" y="6"/>
                  </a:cubicBezTo>
                  <a:cubicBezTo>
                    <a:pt x="27" y="5"/>
                    <a:pt x="27" y="8"/>
                    <a:pt x="30" y="8"/>
                  </a:cubicBezTo>
                  <a:cubicBezTo>
                    <a:pt x="32" y="6"/>
                    <a:pt x="36" y="13"/>
                    <a:pt x="39" y="9"/>
                  </a:cubicBezTo>
                  <a:cubicBezTo>
                    <a:pt x="45" y="3"/>
                    <a:pt x="44" y="6"/>
                    <a:pt x="45" y="5"/>
                  </a:cubicBezTo>
                  <a:cubicBezTo>
                    <a:pt x="47" y="2"/>
                    <a:pt x="47" y="3"/>
                    <a:pt x="50" y="2"/>
                  </a:cubicBezTo>
                  <a:cubicBezTo>
                    <a:pt x="53" y="0"/>
                    <a:pt x="54" y="5"/>
                    <a:pt x="56" y="3"/>
                  </a:cubicBezTo>
                  <a:cubicBezTo>
                    <a:pt x="57" y="2"/>
                    <a:pt x="57" y="2"/>
                    <a:pt x="59" y="3"/>
                  </a:cubicBezTo>
                  <a:cubicBezTo>
                    <a:pt x="61" y="5"/>
                    <a:pt x="61" y="5"/>
                    <a:pt x="61" y="5"/>
                  </a:cubicBezTo>
                  <a:cubicBezTo>
                    <a:pt x="59" y="5"/>
                    <a:pt x="57" y="3"/>
                    <a:pt x="57" y="3"/>
                  </a:cubicBezTo>
                  <a:cubicBezTo>
                    <a:pt x="57" y="5"/>
                    <a:pt x="56" y="5"/>
                    <a:pt x="57" y="5"/>
                  </a:cubicBezTo>
                  <a:cubicBezTo>
                    <a:pt x="57" y="6"/>
                    <a:pt x="59" y="5"/>
                    <a:pt x="59" y="6"/>
                  </a:cubicBezTo>
                  <a:cubicBezTo>
                    <a:pt x="61" y="8"/>
                    <a:pt x="62" y="6"/>
                    <a:pt x="61" y="6"/>
                  </a:cubicBezTo>
                  <a:cubicBezTo>
                    <a:pt x="61" y="5"/>
                    <a:pt x="61" y="5"/>
                    <a:pt x="62" y="6"/>
                  </a:cubicBezTo>
                  <a:cubicBezTo>
                    <a:pt x="65" y="9"/>
                    <a:pt x="67" y="5"/>
                    <a:pt x="68" y="6"/>
                  </a:cubicBezTo>
                  <a:cubicBezTo>
                    <a:pt x="70" y="8"/>
                    <a:pt x="68" y="8"/>
                    <a:pt x="76" y="5"/>
                  </a:cubicBezTo>
                  <a:cubicBezTo>
                    <a:pt x="76" y="5"/>
                    <a:pt x="76" y="6"/>
                    <a:pt x="77" y="6"/>
                  </a:cubicBezTo>
                  <a:cubicBezTo>
                    <a:pt x="79" y="11"/>
                    <a:pt x="80" y="17"/>
                    <a:pt x="82" y="24"/>
                  </a:cubicBezTo>
                </a:path>
              </a:pathLst>
            </a:custGeom>
            <a:grpFill/>
            <a:ln w="6350" cmpd="sng">
              <a:solidFill>
                <a:schemeClr val="bg1"/>
              </a:solidFill>
              <a:round/>
              <a:headEnd/>
              <a:tailEnd/>
            </a:ln>
          </p:spPr>
          <p:txBody>
            <a:bodyPr/>
            <a:lstStyle/>
            <a:p>
              <a:endParaRPr lang="en-GB" dirty="0"/>
            </a:p>
          </p:txBody>
        </p:sp>
        <p:sp>
          <p:nvSpPr>
            <p:cNvPr id="348" name="Freeform 89"/>
            <p:cNvSpPr>
              <a:spLocks/>
            </p:cNvSpPr>
            <p:nvPr/>
          </p:nvSpPr>
          <p:spPr bwMode="auto">
            <a:xfrm>
              <a:off x="2501498" y="3481497"/>
              <a:ext cx="148280" cy="151156"/>
            </a:xfrm>
            <a:custGeom>
              <a:avLst/>
              <a:gdLst/>
              <a:ahLst/>
              <a:cxnLst>
                <a:cxn ang="0">
                  <a:pos x="2" y="29"/>
                </a:cxn>
                <a:cxn ang="0">
                  <a:pos x="5" y="29"/>
                </a:cxn>
                <a:cxn ang="0">
                  <a:pos x="5" y="29"/>
                </a:cxn>
                <a:cxn ang="0">
                  <a:pos x="5" y="31"/>
                </a:cxn>
                <a:cxn ang="0">
                  <a:pos x="8" y="34"/>
                </a:cxn>
                <a:cxn ang="0">
                  <a:pos x="5" y="37"/>
                </a:cxn>
                <a:cxn ang="0">
                  <a:pos x="6" y="39"/>
                </a:cxn>
                <a:cxn ang="0">
                  <a:pos x="3" y="39"/>
                </a:cxn>
                <a:cxn ang="0">
                  <a:pos x="2" y="40"/>
                </a:cxn>
                <a:cxn ang="0">
                  <a:pos x="3" y="40"/>
                </a:cxn>
                <a:cxn ang="0">
                  <a:pos x="0" y="45"/>
                </a:cxn>
                <a:cxn ang="0">
                  <a:pos x="0" y="45"/>
                </a:cxn>
                <a:cxn ang="0">
                  <a:pos x="0" y="45"/>
                </a:cxn>
                <a:cxn ang="0">
                  <a:pos x="0" y="48"/>
                </a:cxn>
                <a:cxn ang="0">
                  <a:pos x="0" y="49"/>
                </a:cxn>
                <a:cxn ang="0">
                  <a:pos x="2" y="49"/>
                </a:cxn>
                <a:cxn ang="0">
                  <a:pos x="3" y="52"/>
                </a:cxn>
                <a:cxn ang="0">
                  <a:pos x="9" y="54"/>
                </a:cxn>
                <a:cxn ang="0">
                  <a:pos x="18" y="48"/>
                </a:cxn>
                <a:cxn ang="0">
                  <a:pos x="24" y="43"/>
                </a:cxn>
                <a:cxn ang="0">
                  <a:pos x="35" y="37"/>
                </a:cxn>
                <a:cxn ang="0">
                  <a:pos x="43" y="32"/>
                </a:cxn>
                <a:cxn ang="0">
                  <a:pos x="44" y="28"/>
                </a:cxn>
                <a:cxn ang="0">
                  <a:pos x="44" y="28"/>
                </a:cxn>
                <a:cxn ang="0">
                  <a:pos x="44" y="26"/>
                </a:cxn>
                <a:cxn ang="0">
                  <a:pos x="44" y="23"/>
                </a:cxn>
                <a:cxn ang="0">
                  <a:pos x="46" y="17"/>
                </a:cxn>
                <a:cxn ang="0">
                  <a:pos x="44" y="11"/>
                </a:cxn>
                <a:cxn ang="0">
                  <a:pos x="49" y="9"/>
                </a:cxn>
                <a:cxn ang="0">
                  <a:pos x="53" y="3"/>
                </a:cxn>
                <a:cxn ang="0">
                  <a:pos x="53" y="2"/>
                </a:cxn>
                <a:cxn ang="0">
                  <a:pos x="52" y="2"/>
                </a:cxn>
                <a:cxn ang="0">
                  <a:pos x="47" y="3"/>
                </a:cxn>
                <a:cxn ang="0">
                  <a:pos x="41" y="3"/>
                </a:cxn>
                <a:cxn ang="0">
                  <a:pos x="27" y="8"/>
                </a:cxn>
                <a:cxn ang="0">
                  <a:pos x="21" y="5"/>
                </a:cxn>
                <a:cxn ang="0">
                  <a:pos x="14" y="8"/>
                </a:cxn>
                <a:cxn ang="0">
                  <a:pos x="12" y="8"/>
                </a:cxn>
                <a:cxn ang="0">
                  <a:pos x="8" y="6"/>
                </a:cxn>
                <a:cxn ang="0">
                  <a:pos x="8" y="11"/>
                </a:cxn>
                <a:cxn ang="0">
                  <a:pos x="8" y="12"/>
                </a:cxn>
                <a:cxn ang="0">
                  <a:pos x="6" y="12"/>
                </a:cxn>
                <a:cxn ang="0">
                  <a:pos x="3" y="17"/>
                </a:cxn>
                <a:cxn ang="0">
                  <a:pos x="2" y="15"/>
                </a:cxn>
                <a:cxn ang="0">
                  <a:pos x="2" y="22"/>
                </a:cxn>
                <a:cxn ang="0">
                  <a:pos x="2" y="29"/>
                </a:cxn>
              </a:cxnLst>
              <a:rect l="0" t="0" r="r" b="b"/>
              <a:pathLst>
                <a:path w="53" h="54">
                  <a:moveTo>
                    <a:pt x="2" y="29"/>
                  </a:moveTo>
                  <a:cubicBezTo>
                    <a:pt x="3" y="29"/>
                    <a:pt x="3" y="29"/>
                    <a:pt x="5" y="29"/>
                  </a:cubicBezTo>
                  <a:cubicBezTo>
                    <a:pt x="5" y="29"/>
                    <a:pt x="5" y="29"/>
                    <a:pt x="5" y="29"/>
                  </a:cubicBezTo>
                  <a:cubicBezTo>
                    <a:pt x="6" y="31"/>
                    <a:pt x="5" y="31"/>
                    <a:pt x="5" y="31"/>
                  </a:cubicBezTo>
                  <a:cubicBezTo>
                    <a:pt x="6" y="31"/>
                    <a:pt x="8" y="32"/>
                    <a:pt x="8" y="34"/>
                  </a:cubicBezTo>
                  <a:cubicBezTo>
                    <a:pt x="8" y="36"/>
                    <a:pt x="5" y="36"/>
                    <a:pt x="5" y="37"/>
                  </a:cubicBezTo>
                  <a:cubicBezTo>
                    <a:pt x="5" y="37"/>
                    <a:pt x="6" y="37"/>
                    <a:pt x="6" y="39"/>
                  </a:cubicBezTo>
                  <a:cubicBezTo>
                    <a:pt x="3" y="39"/>
                    <a:pt x="3" y="39"/>
                    <a:pt x="3" y="39"/>
                  </a:cubicBezTo>
                  <a:cubicBezTo>
                    <a:pt x="3" y="39"/>
                    <a:pt x="3" y="39"/>
                    <a:pt x="2" y="40"/>
                  </a:cubicBezTo>
                  <a:cubicBezTo>
                    <a:pt x="3" y="40"/>
                    <a:pt x="3" y="40"/>
                    <a:pt x="3" y="40"/>
                  </a:cubicBezTo>
                  <a:cubicBezTo>
                    <a:pt x="3" y="42"/>
                    <a:pt x="0" y="45"/>
                    <a:pt x="0" y="45"/>
                  </a:cubicBezTo>
                  <a:cubicBezTo>
                    <a:pt x="0" y="45"/>
                    <a:pt x="0" y="45"/>
                    <a:pt x="0" y="45"/>
                  </a:cubicBezTo>
                  <a:cubicBezTo>
                    <a:pt x="0" y="45"/>
                    <a:pt x="0" y="45"/>
                    <a:pt x="0" y="45"/>
                  </a:cubicBezTo>
                  <a:cubicBezTo>
                    <a:pt x="0" y="46"/>
                    <a:pt x="0" y="48"/>
                    <a:pt x="0" y="48"/>
                  </a:cubicBezTo>
                  <a:cubicBezTo>
                    <a:pt x="0" y="49"/>
                    <a:pt x="0" y="49"/>
                    <a:pt x="0" y="49"/>
                  </a:cubicBezTo>
                  <a:cubicBezTo>
                    <a:pt x="0" y="51"/>
                    <a:pt x="0" y="49"/>
                    <a:pt x="2" y="49"/>
                  </a:cubicBezTo>
                  <a:cubicBezTo>
                    <a:pt x="3" y="51"/>
                    <a:pt x="3" y="51"/>
                    <a:pt x="3" y="52"/>
                  </a:cubicBezTo>
                  <a:cubicBezTo>
                    <a:pt x="5" y="52"/>
                    <a:pt x="8" y="54"/>
                    <a:pt x="9" y="54"/>
                  </a:cubicBezTo>
                  <a:cubicBezTo>
                    <a:pt x="11" y="54"/>
                    <a:pt x="15" y="49"/>
                    <a:pt x="18" y="48"/>
                  </a:cubicBezTo>
                  <a:cubicBezTo>
                    <a:pt x="20" y="46"/>
                    <a:pt x="23" y="45"/>
                    <a:pt x="24" y="43"/>
                  </a:cubicBezTo>
                  <a:cubicBezTo>
                    <a:pt x="27" y="40"/>
                    <a:pt x="32" y="39"/>
                    <a:pt x="35" y="37"/>
                  </a:cubicBezTo>
                  <a:cubicBezTo>
                    <a:pt x="37" y="36"/>
                    <a:pt x="40" y="34"/>
                    <a:pt x="43" y="32"/>
                  </a:cubicBezTo>
                  <a:cubicBezTo>
                    <a:pt x="43" y="31"/>
                    <a:pt x="44" y="29"/>
                    <a:pt x="44" y="28"/>
                  </a:cubicBezTo>
                  <a:cubicBezTo>
                    <a:pt x="44" y="28"/>
                    <a:pt x="44" y="28"/>
                    <a:pt x="44" y="28"/>
                  </a:cubicBezTo>
                  <a:cubicBezTo>
                    <a:pt x="44" y="28"/>
                    <a:pt x="44" y="28"/>
                    <a:pt x="44" y="26"/>
                  </a:cubicBezTo>
                  <a:cubicBezTo>
                    <a:pt x="44" y="26"/>
                    <a:pt x="44" y="25"/>
                    <a:pt x="44" y="23"/>
                  </a:cubicBezTo>
                  <a:cubicBezTo>
                    <a:pt x="44" y="22"/>
                    <a:pt x="46" y="19"/>
                    <a:pt x="46" y="17"/>
                  </a:cubicBezTo>
                  <a:cubicBezTo>
                    <a:pt x="44" y="15"/>
                    <a:pt x="44" y="14"/>
                    <a:pt x="44" y="11"/>
                  </a:cubicBezTo>
                  <a:cubicBezTo>
                    <a:pt x="46" y="9"/>
                    <a:pt x="47" y="9"/>
                    <a:pt x="49" y="9"/>
                  </a:cubicBezTo>
                  <a:cubicBezTo>
                    <a:pt x="50" y="8"/>
                    <a:pt x="52" y="5"/>
                    <a:pt x="53" y="3"/>
                  </a:cubicBezTo>
                  <a:cubicBezTo>
                    <a:pt x="53" y="2"/>
                    <a:pt x="53" y="2"/>
                    <a:pt x="53" y="2"/>
                  </a:cubicBezTo>
                  <a:cubicBezTo>
                    <a:pt x="53" y="2"/>
                    <a:pt x="52" y="0"/>
                    <a:pt x="52" y="2"/>
                  </a:cubicBezTo>
                  <a:cubicBezTo>
                    <a:pt x="50" y="3"/>
                    <a:pt x="49" y="3"/>
                    <a:pt x="47" y="3"/>
                  </a:cubicBezTo>
                  <a:cubicBezTo>
                    <a:pt x="44" y="3"/>
                    <a:pt x="43" y="3"/>
                    <a:pt x="41" y="3"/>
                  </a:cubicBezTo>
                  <a:cubicBezTo>
                    <a:pt x="37" y="5"/>
                    <a:pt x="34" y="8"/>
                    <a:pt x="27" y="8"/>
                  </a:cubicBezTo>
                  <a:cubicBezTo>
                    <a:pt x="24" y="8"/>
                    <a:pt x="24" y="6"/>
                    <a:pt x="21" y="5"/>
                  </a:cubicBezTo>
                  <a:cubicBezTo>
                    <a:pt x="18" y="5"/>
                    <a:pt x="17" y="8"/>
                    <a:pt x="14" y="8"/>
                  </a:cubicBezTo>
                  <a:cubicBezTo>
                    <a:pt x="12" y="8"/>
                    <a:pt x="12" y="8"/>
                    <a:pt x="12" y="8"/>
                  </a:cubicBezTo>
                  <a:cubicBezTo>
                    <a:pt x="11" y="8"/>
                    <a:pt x="8" y="6"/>
                    <a:pt x="8" y="6"/>
                  </a:cubicBezTo>
                  <a:cubicBezTo>
                    <a:pt x="8" y="6"/>
                    <a:pt x="6" y="9"/>
                    <a:pt x="8" y="11"/>
                  </a:cubicBezTo>
                  <a:cubicBezTo>
                    <a:pt x="8" y="12"/>
                    <a:pt x="8" y="12"/>
                    <a:pt x="8" y="12"/>
                  </a:cubicBezTo>
                  <a:cubicBezTo>
                    <a:pt x="6" y="12"/>
                    <a:pt x="6" y="12"/>
                    <a:pt x="6" y="12"/>
                  </a:cubicBezTo>
                  <a:cubicBezTo>
                    <a:pt x="5" y="12"/>
                    <a:pt x="5" y="17"/>
                    <a:pt x="3" y="17"/>
                  </a:cubicBezTo>
                  <a:cubicBezTo>
                    <a:pt x="3" y="17"/>
                    <a:pt x="3" y="15"/>
                    <a:pt x="2" y="15"/>
                  </a:cubicBezTo>
                  <a:cubicBezTo>
                    <a:pt x="2" y="17"/>
                    <a:pt x="0" y="19"/>
                    <a:pt x="2" y="22"/>
                  </a:cubicBezTo>
                  <a:cubicBezTo>
                    <a:pt x="3" y="23"/>
                    <a:pt x="2" y="25"/>
                    <a:pt x="2" y="29"/>
                  </a:cubicBezTo>
                </a:path>
              </a:pathLst>
            </a:custGeom>
            <a:grpFill/>
            <a:ln w="6350" cmpd="sng">
              <a:solidFill>
                <a:schemeClr val="bg1"/>
              </a:solidFill>
              <a:round/>
              <a:headEnd/>
              <a:tailEnd/>
            </a:ln>
          </p:spPr>
          <p:txBody>
            <a:bodyPr/>
            <a:lstStyle/>
            <a:p>
              <a:endParaRPr lang="en-GB" dirty="0"/>
            </a:p>
          </p:txBody>
        </p:sp>
        <p:sp>
          <p:nvSpPr>
            <p:cNvPr id="349" name="Freeform 90"/>
            <p:cNvSpPr>
              <a:spLocks/>
            </p:cNvSpPr>
            <p:nvPr/>
          </p:nvSpPr>
          <p:spPr bwMode="auto">
            <a:xfrm>
              <a:off x="2488542" y="3562114"/>
              <a:ext cx="33111" cy="47506"/>
            </a:xfrm>
            <a:custGeom>
              <a:avLst/>
              <a:gdLst/>
              <a:ahLst/>
              <a:cxnLst>
                <a:cxn ang="0">
                  <a:pos x="5" y="16"/>
                </a:cxn>
                <a:cxn ang="0">
                  <a:pos x="3" y="16"/>
                </a:cxn>
                <a:cxn ang="0">
                  <a:pos x="3" y="17"/>
                </a:cxn>
                <a:cxn ang="0">
                  <a:pos x="0" y="17"/>
                </a:cxn>
                <a:cxn ang="0">
                  <a:pos x="3" y="11"/>
                </a:cxn>
                <a:cxn ang="0">
                  <a:pos x="5" y="6"/>
                </a:cxn>
                <a:cxn ang="0">
                  <a:pos x="6" y="0"/>
                </a:cxn>
                <a:cxn ang="0">
                  <a:pos x="9" y="0"/>
                </a:cxn>
                <a:cxn ang="0">
                  <a:pos x="9" y="0"/>
                </a:cxn>
                <a:cxn ang="0">
                  <a:pos x="9" y="2"/>
                </a:cxn>
                <a:cxn ang="0">
                  <a:pos x="12" y="5"/>
                </a:cxn>
                <a:cxn ang="0">
                  <a:pos x="9" y="8"/>
                </a:cxn>
                <a:cxn ang="0">
                  <a:pos x="11" y="10"/>
                </a:cxn>
                <a:cxn ang="0">
                  <a:pos x="8" y="10"/>
                </a:cxn>
                <a:cxn ang="0">
                  <a:pos x="6" y="11"/>
                </a:cxn>
                <a:cxn ang="0">
                  <a:pos x="8" y="11"/>
                </a:cxn>
                <a:cxn ang="0">
                  <a:pos x="5" y="16"/>
                </a:cxn>
              </a:cxnLst>
              <a:rect l="0" t="0" r="r" b="b"/>
              <a:pathLst>
                <a:path w="12" h="17">
                  <a:moveTo>
                    <a:pt x="5" y="16"/>
                  </a:moveTo>
                  <a:cubicBezTo>
                    <a:pt x="3" y="16"/>
                    <a:pt x="3" y="14"/>
                    <a:pt x="3" y="16"/>
                  </a:cubicBezTo>
                  <a:cubicBezTo>
                    <a:pt x="3" y="17"/>
                    <a:pt x="3" y="17"/>
                    <a:pt x="3" y="17"/>
                  </a:cubicBezTo>
                  <a:cubicBezTo>
                    <a:pt x="3" y="17"/>
                    <a:pt x="2" y="17"/>
                    <a:pt x="0" y="17"/>
                  </a:cubicBezTo>
                  <a:cubicBezTo>
                    <a:pt x="2" y="13"/>
                    <a:pt x="2" y="14"/>
                    <a:pt x="3" y="11"/>
                  </a:cubicBezTo>
                  <a:cubicBezTo>
                    <a:pt x="3" y="6"/>
                    <a:pt x="5" y="10"/>
                    <a:pt x="5" y="6"/>
                  </a:cubicBezTo>
                  <a:cubicBezTo>
                    <a:pt x="3" y="2"/>
                    <a:pt x="8" y="3"/>
                    <a:pt x="6" y="0"/>
                  </a:cubicBezTo>
                  <a:cubicBezTo>
                    <a:pt x="8" y="0"/>
                    <a:pt x="8" y="0"/>
                    <a:pt x="9" y="0"/>
                  </a:cubicBezTo>
                  <a:cubicBezTo>
                    <a:pt x="9" y="0"/>
                    <a:pt x="9" y="0"/>
                    <a:pt x="9" y="0"/>
                  </a:cubicBezTo>
                  <a:cubicBezTo>
                    <a:pt x="11" y="2"/>
                    <a:pt x="9" y="2"/>
                    <a:pt x="9" y="2"/>
                  </a:cubicBezTo>
                  <a:cubicBezTo>
                    <a:pt x="11" y="2"/>
                    <a:pt x="12" y="3"/>
                    <a:pt x="12" y="5"/>
                  </a:cubicBezTo>
                  <a:cubicBezTo>
                    <a:pt x="12" y="6"/>
                    <a:pt x="9" y="6"/>
                    <a:pt x="9" y="8"/>
                  </a:cubicBezTo>
                  <a:cubicBezTo>
                    <a:pt x="9" y="8"/>
                    <a:pt x="11" y="8"/>
                    <a:pt x="11" y="10"/>
                  </a:cubicBezTo>
                  <a:cubicBezTo>
                    <a:pt x="8" y="10"/>
                    <a:pt x="8" y="10"/>
                    <a:pt x="8" y="10"/>
                  </a:cubicBezTo>
                  <a:cubicBezTo>
                    <a:pt x="8" y="10"/>
                    <a:pt x="8" y="10"/>
                    <a:pt x="6" y="11"/>
                  </a:cubicBezTo>
                  <a:cubicBezTo>
                    <a:pt x="8" y="11"/>
                    <a:pt x="8" y="11"/>
                    <a:pt x="8" y="11"/>
                  </a:cubicBezTo>
                  <a:cubicBezTo>
                    <a:pt x="8" y="13"/>
                    <a:pt x="5" y="16"/>
                    <a:pt x="5" y="16"/>
                  </a:cubicBezTo>
                </a:path>
              </a:pathLst>
            </a:custGeom>
            <a:grpFill/>
            <a:ln w="6350" cmpd="sng">
              <a:solidFill>
                <a:schemeClr val="bg1"/>
              </a:solidFill>
              <a:round/>
              <a:headEnd/>
              <a:tailEnd/>
            </a:ln>
          </p:spPr>
          <p:txBody>
            <a:bodyPr/>
            <a:lstStyle/>
            <a:p>
              <a:endParaRPr lang="en-GB" dirty="0"/>
            </a:p>
          </p:txBody>
        </p:sp>
        <p:sp>
          <p:nvSpPr>
            <p:cNvPr id="350" name="Freeform 91"/>
            <p:cNvSpPr>
              <a:spLocks/>
            </p:cNvSpPr>
            <p:nvPr/>
          </p:nvSpPr>
          <p:spPr bwMode="auto">
            <a:xfrm>
              <a:off x="2485662" y="3602422"/>
              <a:ext cx="97893" cy="122365"/>
            </a:xfrm>
            <a:custGeom>
              <a:avLst/>
              <a:gdLst/>
              <a:ahLst/>
              <a:cxnLst>
                <a:cxn ang="0">
                  <a:pos x="6" y="7"/>
                </a:cxn>
                <a:cxn ang="0">
                  <a:pos x="5" y="10"/>
                </a:cxn>
                <a:cxn ang="0">
                  <a:pos x="5" y="11"/>
                </a:cxn>
                <a:cxn ang="0">
                  <a:pos x="5" y="19"/>
                </a:cxn>
                <a:cxn ang="0">
                  <a:pos x="5" y="24"/>
                </a:cxn>
                <a:cxn ang="0">
                  <a:pos x="2" y="34"/>
                </a:cxn>
                <a:cxn ang="0">
                  <a:pos x="0" y="40"/>
                </a:cxn>
                <a:cxn ang="0">
                  <a:pos x="0" y="42"/>
                </a:cxn>
                <a:cxn ang="0">
                  <a:pos x="9" y="44"/>
                </a:cxn>
                <a:cxn ang="0">
                  <a:pos x="15" y="37"/>
                </a:cxn>
                <a:cxn ang="0">
                  <a:pos x="21" y="36"/>
                </a:cxn>
                <a:cxn ang="0">
                  <a:pos x="21" y="33"/>
                </a:cxn>
                <a:cxn ang="0">
                  <a:pos x="24" y="30"/>
                </a:cxn>
                <a:cxn ang="0">
                  <a:pos x="17" y="20"/>
                </a:cxn>
                <a:cxn ang="0">
                  <a:pos x="21" y="19"/>
                </a:cxn>
                <a:cxn ang="0">
                  <a:pos x="33" y="13"/>
                </a:cxn>
                <a:cxn ang="0">
                  <a:pos x="35" y="13"/>
                </a:cxn>
                <a:cxn ang="0">
                  <a:pos x="32" y="11"/>
                </a:cxn>
                <a:cxn ang="0">
                  <a:pos x="32" y="10"/>
                </a:cxn>
                <a:cxn ang="0">
                  <a:pos x="33" y="10"/>
                </a:cxn>
                <a:cxn ang="0">
                  <a:pos x="33" y="8"/>
                </a:cxn>
                <a:cxn ang="0">
                  <a:pos x="30" y="0"/>
                </a:cxn>
                <a:cxn ang="0">
                  <a:pos x="24" y="5"/>
                </a:cxn>
                <a:cxn ang="0">
                  <a:pos x="15" y="11"/>
                </a:cxn>
                <a:cxn ang="0">
                  <a:pos x="9" y="10"/>
                </a:cxn>
                <a:cxn ang="0">
                  <a:pos x="8" y="7"/>
                </a:cxn>
                <a:cxn ang="0">
                  <a:pos x="6" y="7"/>
                </a:cxn>
              </a:cxnLst>
              <a:rect l="0" t="0" r="r" b="b"/>
              <a:pathLst>
                <a:path w="35" h="44">
                  <a:moveTo>
                    <a:pt x="6" y="7"/>
                  </a:moveTo>
                  <a:cubicBezTo>
                    <a:pt x="5" y="7"/>
                    <a:pt x="5" y="8"/>
                    <a:pt x="5" y="10"/>
                  </a:cubicBezTo>
                  <a:cubicBezTo>
                    <a:pt x="5" y="11"/>
                    <a:pt x="5" y="11"/>
                    <a:pt x="5" y="11"/>
                  </a:cubicBezTo>
                  <a:cubicBezTo>
                    <a:pt x="5" y="13"/>
                    <a:pt x="6" y="17"/>
                    <a:pt x="5" y="19"/>
                  </a:cubicBezTo>
                  <a:cubicBezTo>
                    <a:pt x="5" y="20"/>
                    <a:pt x="5" y="22"/>
                    <a:pt x="5" y="24"/>
                  </a:cubicBezTo>
                  <a:cubicBezTo>
                    <a:pt x="5" y="25"/>
                    <a:pt x="2" y="30"/>
                    <a:pt x="2" y="34"/>
                  </a:cubicBezTo>
                  <a:cubicBezTo>
                    <a:pt x="2" y="36"/>
                    <a:pt x="0" y="40"/>
                    <a:pt x="0" y="40"/>
                  </a:cubicBezTo>
                  <a:cubicBezTo>
                    <a:pt x="0" y="40"/>
                    <a:pt x="0" y="40"/>
                    <a:pt x="0" y="42"/>
                  </a:cubicBezTo>
                  <a:cubicBezTo>
                    <a:pt x="2" y="42"/>
                    <a:pt x="8" y="44"/>
                    <a:pt x="9" y="44"/>
                  </a:cubicBezTo>
                  <a:cubicBezTo>
                    <a:pt x="12" y="44"/>
                    <a:pt x="12" y="39"/>
                    <a:pt x="15" y="37"/>
                  </a:cubicBezTo>
                  <a:cubicBezTo>
                    <a:pt x="15" y="36"/>
                    <a:pt x="20" y="37"/>
                    <a:pt x="21" y="36"/>
                  </a:cubicBezTo>
                  <a:cubicBezTo>
                    <a:pt x="21" y="34"/>
                    <a:pt x="21" y="33"/>
                    <a:pt x="21" y="33"/>
                  </a:cubicBezTo>
                  <a:cubicBezTo>
                    <a:pt x="23" y="31"/>
                    <a:pt x="24" y="31"/>
                    <a:pt x="24" y="30"/>
                  </a:cubicBezTo>
                  <a:cubicBezTo>
                    <a:pt x="17" y="20"/>
                    <a:pt x="17" y="20"/>
                    <a:pt x="17" y="20"/>
                  </a:cubicBezTo>
                  <a:cubicBezTo>
                    <a:pt x="17" y="19"/>
                    <a:pt x="20" y="19"/>
                    <a:pt x="21" y="19"/>
                  </a:cubicBezTo>
                  <a:cubicBezTo>
                    <a:pt x="23" y="17"/>
                    <a:pt x="32" y="16"/>
                    <a:pt x="33" y="13"/>
                  </a:cubicBezTo>
                  <a:cubicBezTo>
                    <a:pt x="35" y="13"/>
                    <a:pt x="35" y="13"/>
                    <a:pt x="35" y="13"/>
                  </a:cubicBezTo>
                  <a:cubicBezTo>
                    <a:pt x="35" y="10"/>
                    <a:pt x="33" y="11"/>
                    <a:pt x="32" y="11"/>
                  </a:cubicBezTo>
                  <a:cubicBezTo>
                    <a:pt x="32" y="10"/>
                    <a:pt x="32" y="10"/>
                    <a:pt x="32" y="10"/>
                  </a:cubicBezTo>
                  <a:cubicBezTo>
                    <a:pt x="33" y="10"/>
                    <a:pt x="33" y="10"/>
                    <a:pt x="33" y="10"/>
                  </a:cubicBezTo>
                  <a:cubicBezTo>
                    <a:pt x="33" y="10"/>
                    <a:pt x="33" y="10"/>
                    <a:pt x="33" y="8"/>
                  </a:cubicBezTo>
                  <a:cubicBezTo>
                    <a:pt x="32" y="7"/>
                    <a:pt x="32" y="4"/>
                    <a:pt x="30" y="0"/>
                  </a:cubicBezTo>
                  <a:cubicBezTo>
                    <a:pt x="29" y="2"/>
                    <a:pt x="26" y="4"/>
                    <a:pt x="24" y="5"/>
                  </a:cubicBezTo>
                  <a:cubicBezTo>
                    <a:pt x="21" y="7"/>
                    <a:pt x="17" y="11"/>
                    <a:pt x="15" y="11"/>
                  </a:cubicBezTo>
                  <a:cubicBezTo>
                    <a:pt x="14" y="11"/>
                    <a:pt x="11" y="10"/>
                    <a:pt x="9" y="10"/>
                  </a:cubicBezTo>
                  <a:cubicBezTo>
                    <a:pt x="9" y="8"/>
                    <a:pt x="9" y="8"/>
                    <a:pt x="8" y="7"/>
                  </a:cubicBezTo>
                  <a:cubicBezTo>
                    <a:pt x="6" y="7"/>
                    <a:pt x="6" y="8"/>
                    <a:pt x="6" y="7"/>
                  </a:cubicBezTo>
                </a:path>
              </a:pathLst>
            </a:custGeom>
            <a:grpFill/>
            <a:ln w="6350" cmpd="sng">
              <a:solidFill>
                <a:schemeClr val="bg1"/>
              </a:solidFill>
              <a:round/>
              <a:headEnd/>
              <a:tailEnd/>
            </a:ln>
          </p:spPr>
          <p:txBody>
            <a:bodyPr/>
            <a:lstStyle/>
            <a:p>
              <a:endParaRPr lang="en-GB" dirty="0"/>
            </a:p>
          </p:txBody>
        </p:sp>
        <p:sp>
          <p:nvSpPr>
            <p:cNvPr id="351" name="Freeform 92"/>
            <p:cNvSpPr>
              <a:spLocks/>
            </p:cNvSpPr>
            <p:nvPr/>
          </p:nvSpPr>
          <p:spPr bwMode="auto">
            <a:xfrm>
              <a:off x="2622425" y="4205607"/>
              <a:ext cx="237536" cy="378610"/>
            </a:xfrm>
            <a:custGeom>
              <a:avLst/>
              <a:gdLst/>
              <a:ahLst/>
              <a:cxnLst>
                <a:cxn ang="0">
                  <a:pos x="5" y="136"/>
                </a:cxn>
                <a:cxn ang="0">
                  <a:pos x="0" y="126"/>
                </a:cxn>
                <a:cxn ang="0">
                  <a:pos x="0" y="92"/>
                </a:cxn>
                <a:cxn ang="0">
                  <a:pos x="8" y="81"/>
                </a:cxn>
                <a:cxn ang="0">
                  <a:pos x="12" y="78"/>
                </a:cxn>
                <a:cxn ang="0">
                  <a:pos x="18" y="73"/>
                </a:cxn>
                <a:cxn ang="0">
                  <a:pos x="33" y="69"/>
                </a:cxn>
                <a:cxn ang="0">
                  <a:pos x="49" y="48"/>
                </a:cxn>
                <a:cxn ang="0">
                  <a:pos x="53" y="41"/>
                </a:cxn>
                <a:cxn ang="0">
                  <a:pos x="38" y="38"/>
                </a:cxn>
                <a:cxn ang="0">
                  <a:pos x="23" y="30"/>
                </a:cxn>
                <a:cxn ang="0">
                  <a:pos x="18" y="25"/>
                </a:cxn>
                <a:cxn ang="0">
                  <a:pos x="15" y="20"/>
                </a:cxn>
                <a:cxn ang="0">
                  <a:pos x="15" y="13"/>
                </a:cxn>
                <a:cxn ang="0">
                  <a:pos x="18" y="6"/>
                </a:cxn>
                <a:cxn ang="0">
                  <a:pos x="27" y="17"/>
                </a:cxn>
                <a:cxn ang="0">
                  <a:pos x="41" y="14"/>
                </a:cxn>
                <a:cxn ang="0">
                  <a:pos x="53" y="11"/>
                </a:cxn>
                <a:cxn ang="0">
                  <a:pos x="62" y="8"/>
                </a:cxn>
                <a:cxn ang="0">
                  <a:pos x="79" y="3"/>
                </a:cxn>
                <a:cxn ang="0">
                  <a:pos x="80" y="16"/>
                </a:cxn>
                <a:cxn ang="0">
                  <a:pos x="77" y="24"/>
                </a:cxn>
                <a:cxn ang="0">
                  <a:pos x="68" y="48"/>
                </a:cxn>
                <a:cxn ang="0">
                  <a:pos x="35" y="98"/>
                </a:cxn>
                <a:cxn ang="0">
                  <a:pos x="12" y="122"/>
                </a:cxn>
                <a:cxn ang="0">
                  <a:pos x="5" y="136"/>
                </a:cxn>
              </a:cxnLst>
              <a:rect l="0" t="0" r="r" b="b"/>
              <a:pathLst>
                <a:path w="85" h="136">
                  <a:moveTo>
                    <a:pt x="5" y="136"/>
                  </a:moveTo>
                  <a:cubicBezTo>
                    <a:pt x="3" y="131"/>
                    <a:pt x="0" y="133"/>
                    <a:pt x="0" y="126"/>
                  </a:cubicBezTo>
                  <a:cubicBezTo>
                    <a:pt x="0" y="119"/>
                    <a:pt x="0" y="92"/>
                    <a:pt x="0" y="92"/>
                  </a:cubicBezTo>
                  <a:cubicBezTo>
                    <a:pt x="0" y="92"/>
                    <a:pt x="5" y="84"/>
                    <a:pt x="8" y="81"/>
                  </a:cubicBezTo>
                  <a:cubicBezTo>
                    <a:pt x="9" y="78"/>
                    <a:pt x="9" y="78"/>
                    <a:pt x="12" y="78"/>
                  </a:cubicBezTo>
                  <a:cubicBezTo>
                    <a:pt x="18" y="78"/>
                    <a:pt x="11" y="77"/>
                    <a:pt x="18" y="73"/>
                  </a:cubicBezTo>
                  <a:cubicBezTo>
                    <a:pt x="27" y="69"/>
                    <a:pt x="27" y="77"/>
                    <a:pt x="33" y="69"/>
                  </a:cubicBezTo>
                  <a:cubicBezTo>
                    <a:pt x="39" y="61"/>
                    <a:pt x="42" y="56"/>
                    <a:pt x="49" y="48"/>
                  </a:cubicBezTo>
                  <a:cubicBezTo>
                    <a:pt x="56" y="41"/>
                    <a:pt x="56" y="41"/>
                    <a:pt x="53" y="41"/>
                  </a:cubicBezTo>
                  <a:cubicBezTo>
                    <a:pt x="52" y="41"/>
                    <a:pt x="49" y="42"/>
                    <a:pt x="38" y="38"/>
                  </a:cubicBezTo>
                  <a:cubicBezTo>
                    <a:pt x="27" y="33"/>
                    <a:pt x="26" y="34"/>
                    <a:pt x="23" y="30"/>
                  </a:cubicBezTo>
                  <a:cubicBezTo>
                    <a:pt x="20" y="27"/>
                    <a:pt x="18" y="28"/>
                    <a:pt x="18" y="25"/>
                  </a:cubicBezTo>
                  <a:cubicBezTo>
                    <a:pt x="17" y="22"/>
                    <a:pt x="17" y="24"/>
                    <a:pt x="15" y="20"/>
                  </a:cubicBezTo>
                  <a:cubicBezTo>
                    <a:pt x="14" y="16"/>
                    <a:pt x="12" y="16"/>
                    <a:pt x="15" y="13"/>
                  </a:cubicBezTo>
                  <a:cubicBezTo>
                    <a:pt x="18" y="6"/>
                    <a:pt x="18" y="6"/>
                    <a:pt x="18" y="6"/>
                  </a:cubicBezTo>
                  <a:cubicBezTo>
                    <a:pt x="21" y="11"/>
                    <a:pt x="20" y="14"/>
                    <a:pt x="27" y="17"/>
                  </a:cubicBezTo>
                  <a:cubicBezTo>
                    <a:pt x="32" y="20"/>
                    <a:pt x="33" y="11"/>
                    <a:pt x="41" y="14"/>
                  </a:cubicBezTo>
                  <a:cubicBezTo>
                    <a:pt x="47" y="17"/>
                    <a:pt x="45" y="10"/>
                    <a:pt x="53" y="11"/>
                  </a:cubicBezTo>
                  <a:cubicBezTo>
                    <a:pt x="61" y="11"/>
                    <a:pt x="52" y="8"/>
                    <a:pt x="62" y="8"/>
                  </a:cubicBezTo>
                  <a:cubicBezTo>
                    <a:pt x="73" y="10"/>
                    <a:pt x="74" y="0"/>
                    <a:pt x="79" y="3"/>
                  </a:cubicBezTo>
                  <a:cubicBezTo>
                    <a:pt x="83" y="5"/>
                    <a:pt x="76" y="8"/>
                    <a:pt x="80" y="16"/>
                  </a:cubicBezTo>
                  <a:cubicBezTo>
                    <a:pt x="85" y="22"/>
                    <a:pt x="79" y="13"/>
                    <a:pt x="77" y="24"/>
                  </a:cubicBezTo>
                  <a:cubicBezTo>
                    <a:pt x="77" y="30"/>
                    <a:pt x="73" y="34"/>
                    <a:pt x="68" y="48"/>
                  </a:cubicBezTo>
                  <a:cubicBezTo>
                    <a:pt x="59" y="72"/>
                    <a:pt x="47" y="89"/>
                    <a:pt x="35" y="98"/>
                  </a:cubicBezTo>
                  <a:cubicBezTo>
                    <a:pt x="21" y="109"/>
                    <a:pt x="21" y="111"/>
                    <a:pt x="12" y="122"/>
                  </a:cubicBezTo>
                  <a:cubicBezTo>
                    <a:pt x="5" y="131"/>
                    <a:pt x="9" y="130"/>
                    <a:pt x="5" y="136"/>
                  </a:cubicBezTo>
                </a:path>
              </a:pathLst>
            </a:custGeom>
            <a:grpFill/>
            <a:ln w="6350" cmpd="sng">
              <a:solidFill>
                <a:schemeClr val="bg1"/>
              </a:solidFill>
              <a:round/>
              <a:headEnd/>
              <a:tailEnd/>
            </a:ln>
          </p:spPr>
          <p:txBody>
            <a:bodyPr/>
            <a:lstStyle/>
            <a:p>
              <a:endParaRPr lang="en-GB" dirty="0"/>
            </a:p>
          </p:txBody>
        </p:sp>
        <p:sp>
          <p:nvSpPr>
            <p:cNvPr id="352" name="Freeform 93"/>
            <p:cNvSpPr>
              <a:spLocks/>
            </p:cNvSpPr>
            <p:nvPr/>
          </p:nvSpPr>
          <p:spPr bwMode="auto">
            <a:xfrm>
              <a:off x="2435276" y="4123551"/>
              <a:ext cx="342627" cy="326785"/>
            </a:xfrm>
            <a:custGeom>
              <a:avLst/>
              <a:gdLst/>
              <a:ahLst/>
              <a:cxnLst>
                <a:cxn ang="0">
                  <a:pos x="26" y="104"/>
                </a:cxn>
                <a:cxn ang="0">
                  <a:pos x="38" y="109"/>
                </a:cxn>
                <a:cxn ang="0">
                  <a:pos x="49" y="114"/>
                </a:cxn>
                <a:cxn ang="0">
                  <a:pos x="53" y="115"/>
                </a:cxn>
                <a:cxn ang="0">
                  <a:pos x="61" y="109"/>
                </a:cxn>
                <a:cxn ang="0">
                  <a:pos x="67" y="109"/>
                </a:cxn>
                <a:cxn ang="0">
                  <a:pos x="75" y="110"/>
                </a:cxn>
                <a:cxn ang="0">
                  <a:pos x="79" y="107"/>
                </a:cxn>
                <a:cxn ang="0">
                  <a:pos x="85" y="103"/>
                </a:cxn>
                <a:cxn ang="0">
                  <a:pos x="101" y="98"/>
                </a:cxn>
                <a:cxn ang="0">
                  <a:pos x="116" y="78"/>
                </a:cxn>
                <a:cxn ang="0">
                  <a:pos x="120" y="70"/>
                </a:cxn>
                <a:cxn ang="0">
                  <a:pos x="105" y="67"/>
                </a:cxn>
                <a:cxn ang="0">
                  <a:pos x="90" y="59"/>
                </a:cxn>
                <a:cxn ang="0">
                  <a:pos x="85" y="54"/>
                </a:cxn>
                <a:cxn ang="0">
                  <a:pos x="82" y="50"/>
                </a:cxn>
                <a:cxn ang="0">
                  <a:pos x="82" y="42"/>
                </a:cxn>
                <a:cxn ang="0">
                  <a:pos x="73" y="40"/>
                </a:cxn>
                <a:cxn ang="0">
                  <a:pos x="78" y="26"/>
                </a:cxn>
                <a:cxn ang="0">
                  <a:pos x="72" y="17"/>
                </a:cxn>
                <a:cxn ang="0">
                  <a:pos x="64" y="9"/>
                </a:cxn>
                <a:cxn ang="0">
                  <a:pos x="56" y="6"/>
                </a:cxn>
                <a:cxn ang="0">
                  <a:pos x="52" y="6"/>
                </a:cxn>
                <a:cxn ang="0">
                  <a:pos x="44" y="3"/>
                </a:cxn>
                <a:cxn ang="0">
                  <a:pos x="38" y="7"/>
                </a:cxn>
                <a:cxn ang="0">
                  <a:pos x="32" y="7"/>
                </a:cxn>
                <a:cxn ang="0">
                  <a:pos x="29" y="23"/>
                </a:cxn>
                <a:cxn ang="0">
                  <a:pos x="21" y="31"/>
                </a:cxn>
                <a:cxn ang="0">
                  <a:pos x="18" y="43"/>
                </a:cxn>
                <a:cxn ang="0">
                  <a:pos x="14" y="43"/>
                </a:cxn>
                <a:cxn ang="0">
                  <a:pos x="14" y="51"/>
                </a:cxn>
                <a:cxn ang="0">
                  <a:pos x="9" y="67"/>
                </a:cxn>
                <a:cxn ang="0">
                  <a:pos x="5" y="70"/>
                </a:cxn>
                <a:cxn ang="0">
                  <a:pos x="12" y="78"/>
                </a:cxn>
                <a:cxn ang="0">
                  <a:pos x="18" y="87"/>
                </a:cxn>
                <a:cxn ang="0">
                  <a:pos x="24" y="96"/>
                </a:cxn>
                <a:cxn ang="0">
                  <a:pos x="26" y="104"/>
                </a:cxn>
              </a:cxnLst>
              <a:rect l="0" t="0" r="r" b="b"/>
              <a:pathLst>
                <a:path w="123" h="117">
                  <a:moveTo>
                    <a:pt x="26" y="104"/>
                  </a:moveTo>
                  <a:cubicBezTo>
                    <a:pt x="31" y="109"/>
                    <a:pt x="31" y="101"/>
                    <a:pt x="38" y="109"/>
                  </a:cubicBezTo>
                  <a:cubicBezTo>
                    <a:pt x="46" y="117"/>
                    <a:pt x="46" y="112"/>
                    <a:pt x="49" y="114"/>
                  </a:cubicBezTo>
                  <a:cubicBezTo>
                    <a:pt x="52" y="115"/>
                    <a:pt x="53" y="114"/>
                    <a:pt x="53" y="115"/>
                  </a:cubicBezTo>
                  <a:cubicBezTo>
                    <a:pt x="56" y="117"/>
                    <a:pt x="55" y="112"/>
                    <a:pt x="61" y="109"/>
                  </a:cubicBezTo>
                  <a:cubicBezTo>
                    <a:pt x="66" y="106"/>
                    <a:pt x="66" y="107"/>
                    <a:pt x="67" y="109"/>
                  </a:cubicBezTo>
                  <a:cubicBezTo>
                    <a:pt x="69" y="110"/>
                    <a:pt x="72" y="110"/>
                    <a:pt x="75" y="110"/>
                  </a:cubicBezTo>
                  <a:cubicBezTo>
                    <a:pt x="76" y="107"/>
                    <a:pt x="76" y="107"/>
                    <a:pt x="79" y="107"/>
                  </a:cubicBezTo>
                  <a:cubicBezTo>
                    <a:pt x="85" y="107"/>
                    <a:pt x="78" y="106"/>
                    <a:pt x="85" y="103"/>
                  </a:cubicBezTo>
                  <a:cubicBezTo>
                    <a:pt x="94" y="98"/>
                    <a:pt x="94" y="106"/>
                    <a:pt x="101" y="98"/>
                  </a:cubicBezTo>
                  <a:cubicBezTo>
                    <a:pt x="107" y="90"/>
                    <a:pt x="110" y="85"/>
                    <a:pt x="116" y="78"/>
                  </a:cubicBezTo>
                  <a:cubicBezTo>
                    <a:pt x="123" y="70"/>
                    <a:pt x="123" y="70"/>
                    <a:pt x="120" y="70"/>
                  </a:cubicBezTo>
                  <a:cubicBezTo>
                    <a:pt x="119" y="70"/>
                    <a:pt x="116" y="71"/>
                    <a:pt x="105" y="67"/>
                  </a:cubicBezTo>
                  <a:cubicBezTo>
                    <a:pt x="94" y="62"/>
                    <a:pt x="93" y="64"/>
                    <a:pt x="90" y="59"/>
                  </a:cubicBezTo>
                  <a:cubicBezTo>
                    <a:pt x="87" y="56"/>
                    <a:pt x="85" y="57"/>
                    <a:pt x="85" y="54"/>
                  </a:cubicBezTo>
                  <a:cubicBezTo>
                    <a:pt x="84" y="51"/>
                    <a:pt x="84" y="53"/>
                    <a:pt x="82" y="50"/>
                  </a:cubicBezTo>
                  <a:cubicBezTo>
                    <a:pt x="81" y="45"/>
                    <a:pt x="79" y="45"/>
                    <a:pt x="82" y="42"/>
                  </a:cubicBezTo>
                  <a:cubicBezTo>
                    <a:pt x="81" y="37"/>
                    <a:pt x="76" y="43"/>
                    <a:pt x="73" y="40"/>
                  </a:cubicBezTo>
                  <a:cubicBezTo>
                    <a:pt x="73" y="31"/>
                    <a:pt x="75" y="36"/>
                    <a:pt x="78" y="26"/>
                  </a:cubicBezTo>
                  <a:cubicBezTo>
                    <a:pt x="73" y="23"/>
                    <a:pt x="75" y="20"/>
                    <a:pt x="72" y="17"/>
                  </a:cubicBezTo>
                  <a:cubicBezTo>
                    <a:pt x="69" y="15"/>
                    <a:pt x="67" y="9"/>
                    <a:pt x="64" y="9"/>
                  </a:cubicBezTo>
                  <a:cubicBezTo>
                    <a:pt x="62" y="7"/>
                    <a:pt x="61" y="6"/>
                    <a:pt x="56" y="6"/>
                  </a:cubicBezTo>
                  <a:cubicBezTo>
                    <a:pt x="52" y="4"/>
                    <a:pt x="53" y="7"/>
                    <a:pt x="52" y="6"/>
                  </a:cubicBezTo>
                  <a:cubicBezTo>
                    <a:pt x="50" y="3"/>
                    <a:pt x="50" y="12"/>
                    <a:pt x="44" y="3"/>
                  </a:cubicBezTo>
                  <a:cubicBezTo>
                    <a:pt x="41" y="0"/>
                    <a:pt x="41" y="12"/>
                    <a:pt x="38" y="7"/>
                  </a:cubicBezTo>
                  <a:cubicBezTo>
                    <a:pt x="37" y="3"/>
                    <a:pt x="38" y="11"/>
                    <a:pt x="32" y="7"/>
                  </a:cubicBezTo>
                  <a:cubicBezTo>
                    <a:pt x="31" y="17"/>
                    <a:pt x="27" y="18"/>
                    <a:pt x="29" y="23"/>
                  </a:cubicBezTo>
                  <a:cubicBezTo>
                    <a:pt x="23" y="23"/>
                    <a:pt x="24" y="29"/>
                    <a:pt x="21" y="31"/>
                  </a:cubicBezTo>
                  <a:cubicBezTo>
                    <a:pt x="18" y="34"/>
                    <a:pt x="20" y="42"/>
                    <a:pt x="18" y="43"/>
                  </a:cubicBezTo>
                  <a:cubicBezTo>
                    <a:pt x="17" y="45"/>
                    <a:pt x="17" y="39"/>
                    <a:pt x="14" y="43"/>
                  </a:cubicBezTo>
                  <a:cubicBezTo>
                    <a:pt x="12" y="48"/>
                    <a:pt x="15" y="46"/>
                    <a:pt x="14" y="51"/>
                  </a:cubicBezTo>
                  <a:cubicBezTo>
                    <a:pt x="11" y="57"/>
                    <a:pt x="15" y="68"/>
                    <a:pt x="9" y="67"/>
                  </a:cubicBezTo>
                  <a:cubicBezTo>
                    <a:pt x="2" y="64"/>
                    <a:pt x="6" y="68"/>
                    <a:pt x="5" y="70"/>
                  </a:cubicBezTo>
                  <a:cubicBezTo>
                    <a:pt x="0" y="73"/>
                    <a:pt x="9" y="71"/>
                    <a:pt x="12" y="78"/>
                  </a:cubicBezTo>
                  <a:cubicBezTo>
                    <a:pt x="15" y="82"/>
                    <a:pt x="17" y="79"/>
                    <a:pt x="18" y="87"/>
                  </a:cubicBezTo>
                  <a:cubicBezTo>
                    <a:pt x="20" y="95"/>
                    <a:pt x="20" y="95"/>
                    <a:pt x="24" y="96"/>
                  </a:cubicBezTo>
                  <a:cubicBezTo>
                    <a:pt x="27" y="96"/>
                    <a:pt x="24" y="98"/>
                    <a:pt x="26" y="104"/>
                  </a:cubicBezTo>
                </a:path>
              </a:pathLst>
            </a:custGeom>
            <a:grpFill/>
            <a:ln w="6350" cmpd="sng">
              <a:solidFill>
                <a:schemeClr val="bg1"/>
              </a:solidFill>
              <a:round/>
              <a:headEnd/>
              <a:tailEnd/>
            </a:ln>
          </p:spPr>
          <p:txBody>
            <a:bodyPr/>
            <a:lstStyle/>
            <a:p>
              <a:endParaRPr lang="en-GB" dirty="0"/>
            </a:p>
          </p:txBody>
        </p:sp>
        <p:sp>
          <p:nvSpPr>
            <p:cNvPr id="353" name="Freeform 94"/>
            <p:cNvSpPr>
              <a:spLocks/>
            </p:cNvSpPr>
            <p:nvPr/>
          </p:nvSpPr>
          <p:spPr bwMode="auto">
            <a:xfrm>
              <a:off x="2513015" y="4042934"/>
              <a:ext cx="154038" cy="162673"/>
            </a:xfrm>
            <a:custGeom>
              <a:avLst/>
              <a:gdLst/>
              <a:ahLst/>
              <a:cxnLst>
                <a:cxn ang="0">
                  <a:pos x="4" y="37"/>
                </a:cxn>
                <a:cxn ang="0">
                  <a:pos x="10" y="37"/>
                </a:cxn>
                <a:cxn ang="0">
                  <a:pos x="16" y="32"/>
                </a:cxn>
                <a:cxn ang="0">
                  <a:pos x="23" y="35"/>
                </a:cxn>
                <a:cxn ang="0">
                  <a:pos x="28" y="35"/>
                </a:cxn>
                <a:cxn ang="0">
                  <a:pos x="36" y="38"/>
                </a:cxn>
                <a:cxn ang="0">
                  <a:pos x="43" y="46"/>
                </a:cxn>
                <a:cxn ang="0">
                  <a:pos x="49" y="55"/>
                </a:cxn>
                <a:cxn ang="0">
                  <a:pos x="55" y="52"/>
                </a:cxn>
                <a:cxn ang="0">
                  <a:pos x="51" y="49"/>
                </a:cxn>
                <a:cxn ang="0">
                  <a:pos x="49" y="46"/>
                </a:cxn>
                <a:cxn ang="0">
                  <a:pos x="46" y="43"/>
                </a:cxn>
                <a:cxn ang="0">
                  <a:pos x="42" y="37"/>
                </a:cxn>
                <a:cxn ang="0">
                  <a:pos x="36" y="32"/>
                </a:cxn>
                <a:cxn ang="0">
                  <a:pos x="31" y="27"/>
                </a:cxn>
                <a:cxn ang="0">
                  <a:pos x="28" y="30"/>
                </a:cxn>
                <a:cxn ang="0">
                  <a:pos x="25" y="23"/>
                </a:cxn>
                <a:cxn ang="0">
                  <a:pos x="19" y="0"/>
                </a:cxn>
                <a:cxn ang="0">
                  <a:pos x="11" y="7"/>
                </a:cxn>
                <a:cxn ang="0">
                  <a:pos x="7" y="12"/>
                </a:cxn>
                <a:cxn ang="0">
                  <a:pos x="2" y="29"/>
                </a:cxn>
                <a:cxn ang="0">
                  <a:pos x="4" y="37"/>
                </a:cxn>
              </a:cxnLst>
              <a:rect l="0" t="0" r="r" b="b"/>
              <a:pathLst>
                <a:path w="55" h="58">
                  <a:moveTo>
                    <a:pt x="4" y="37"/>
                  </a:moveTo>
                  <a:cubicBezTo>
                    <a:pt x="10" y="40"/>
                    <a:pt x="8" y="32"/>
                    <a:pt x="10" y="37"/>
                  </a:cubicBezTo>
                  <a:cubicBezTo>
                    <a:pt x="13" y="41"/>
                    <a:pt x="13" y="29"/>
                    <a:pt x="16" y="32"/>
                  </a:cubicBezTo>
                  <a:cubicBezTo>
                    <a:pt x="22" y="41"/>
                    <a:pt x="22" y="32"/>
                    <a:pt x="23" y="35"/>
                  </a:cubicBezTo>
                  <a:cubicBezTo>
                    <a:pt x="25" y="37"/>
                    <a:pt x="23" y="34"/>
                    <a:pt x="28" y="35"/>
                  </a:cubicBezTo>
                  <a:cubicBezTo>
                    <a:pt x="33" y="35"/>
                    <a:pt x="34" y="37"/>
                    <a:pt x="36" y="38"/>
                  </a:cubicBezTo>
                  <a:cubicBezTo>
                    <a:pt x="39" y="38"/>
                    <a:pt x="40" y="44"/>
                    <a:pt x="43" y="46"/>
                  </a:cubicBezTo>
                  <a:cubicBezTo>
                    <a:pt x="46" y="49"/>
                    <a:pt x="45" y="52"/>
                    <a:pt x="49" y="55"/>
                  </a:cubicBezTo>
                  <a:cubicBezTo>
                    <a:pt x="51" y="54"/>
                    <a:pt x="51" y="58"/>
                    <a:pt x="55" y="52"/>
                  </a:cubicBezTo>
                  <a:cubicBezTo>
                    <a:pt x="54" y="50"/>
                    <a:pt x="52" y="52"/>
                    <a:pt x="51" y="49"/>
                  </a:cubicBezTo>
                  <a:cubicBezTo>
                    <a:pt x="51" y="47"/>
                    <a:pt x="51" y="49"/>
                    <a:pt x="49" y="46"/>
                  </a:cubicBezTo>
                  <a:cubicBezTo>
                    <a:pt x="46" y="40"/>
                    <a:pt x="48" y="46"/>
                    <a:pt x="46" y="43"/>
                  </a:cubicBezTo>
                  <a:cubicBezTo>
                    <a:pt x="45" y="38"/>
                    <a:pt x="45" y="44"/>
                    <a:pt x="42" y="37"/>
                  </a:cubicBezTo>
                  <a:cubicBezTo>
                    <a:pt x="37" y="30"/>
                    <a:pt x="39" y="37"/>
                    <a:pt x="36" y="32"/>
                  </a:cubicBezTo>
                  <a:cubicBezTo>
                    <a:pt x="34" y="27"/>
                    <a:pt x="34" y="35"/>
                    <a:pt x="31" y="27"/>
                  </a:cubicBezTo>
                  <a:cubicBezTo>
                    <a:pt x="28" y="21"/>
                    <a:pt x="29" y="30"/>
                    <a:pt x="28" y="30"/>
                  </a:cubicBezTo>
                  <a:cubicBezTo>
                    <a:pt x="28" y="29"/>
                    <a:pt x="28" y="27"/>
                    <a:pt x="25" y="23"/>
                  </a:cubicBezTo>
                  <a:cubicBezTo>
                    <a:pt x="23" y="18"/>
                    <a:pt x="23" y="7"/>
                    <a:pt x="19" y="0"/>
                  </a:cubicBezTo>
                  <a:cubicBezTo>
                    <a:pt x="16" y="9"/>
                    <a:pt x="13" y="4"/>
                    <a:pt x="11" y="7"/>
                  </a:cubicBezTo>
                  <a:cubicBezTo>
                    <a:pt x="8" y="13"/>
                    <a:pt x="5" y="6"/>
                    <a:pt x="7" y="12"/>
                  </a:cubicBezTo>
                  <a:cubicBezTo>
                    <a:pt x="7" y="21"/>
                    <a:pt x="4" y="26"/>
                    <a:pt x="2" y="29"/>
                  </a:cubicBezTo>
                  <a:cubicBezTo>
                    <a:pt x="0" y="30"/>
                    <a:pt x="4" y="34"/>
                    <a:pt x="4" y="37"/>
                  </a:cubicBezTo>
                </a:path>
              </a:pathLst>
            </a:custGeom>
            <a:grpFill/>
            <a:ln w="6350" cmpd="sng">
              <a:solidFill>
                <a:schemeClr val="bg1"/>
              </a:solidFill>
              <a:round/>
              <a:headEnd/>
              <a:tailEnd/>
            </a:ln>
          </p:spPr>
          <p:txBody>
            <a:bodyPr/>
            <a:lstStyle/>
            <a:p>
              <a:endParaRPr lang="en-GB" dirty="0"/>
            </a:p>
          </p:txBody>
        </p:sp>
        <p:sp>
          <p:nvSpPr>
            <p:cNvPr id="354" name="Freeform 95"/>
            <p:cNvSpPr>
              <a:spLocks/>
            </p:cNvSpPr>
            <p:nvPr/>
          </p:nvSpPr>
          <p:spPr bwMode="auto">
            <a:xfrm>
              <a:off x="2638261" y="4188332"/>
              <a:ext cx="40309" cy="59023"/>
            </a:xfrm>
            <a:custGeom>
              <a:avLst/>
              <a:gdLst/>
              <a:ahLst/>
              <a:cxnLst>
                <a:cxn ang="0">
                  <a:pos x="9" y="19"/>
                </a:cxn>
                <a:cxn ang="0">
                  <a:pos x="0" y="17"/>
                </a:cxn>
                <a:cxn ang="0">
                  <a:pos x="5" y="3"/>
                </a:cxn>
                <a:cxn ang="0">
                  <a:pos x="11" y="0"/>
                </a:cxn>
                <a:cxn ang="0">
                  <a:pos x="11" y="10"/>
                </a:cxn>
                <a:cxn ang="0">
                  <a:pos x="12" y="13"/>
                </a:cxn>
                <a:cxn ang="0">
                  <a:pos x="9" y="19"/>
                </a:cxn>
              </a:cxnLst>
              <a:rect l="0" t="0" r="r" b="b"/>
              <a:pathLst>
                <a:path w="14" h="21">
                  <a:moveTo>
                    <a:pt x="9" y="19"/>
                  </a:moveTo>
                  <a:cubicBezTo>
                    <a:pt x="8" y="14"/>
                    <a:pt x="3" y="21"/>
                    <a:pt x="0" y="17"/>
                  </a:cubicBezTo>
                  <a:cubicBezTo>
                    <a:pt x="0" y="8"/>
                    <a:pt x="2" y="13"/>
                    <a:pt x="5" y="3"/>
                  </a:cubicBezTo>
                  <a:cubicBezTo>
                    <a:pt x="6" y="2"/>
                    <a:pt x="6" y="6"/>
                    <a:pt x="11" y="0"/>
                  </a:cubicBezTo>
                  <a:cubicBezTo>
                    <a:pt x="12" y="5"/>
                    <a:pt x="14" y="6"/>
                    <a:pt x="11" y="10"/>
                  </a:cubicBezTo>
                  <a:cubicBezTo>
                    <a:pt x="3" y="14"/>
                    <a:pt x="9" y="11"/>
                    <a:pt x="12" y="13"/>
                  </a:cubicBezTo>
                  <a:cubicBezTo>
                    <a:pt x="9" y="19"/>
                    <a:pt x="9" y="19"/>
                    <a:pt x="9" y="19"/>
                  </a:cubicBezTo>
                  <a:close/>
                </a:path>
              </a:pathLst>
            </a:custGeom>
            <a:grpFill/>
            <a:ln w="6350" cmpd="sng">
              <a:solidFill>
                <a:schemeClr val="bg1"/>
              </a:solidFill>
              <a:round/>
              <a:headEnd/>
              <a:tailEnd/>
            </a:ln>
          </p:spPr>
          <p:txBody>
            <a:bodyPr/>
            <a:lstStyle/>
            <a:p>
              <a:endParaRPr lang="en-GB" dirty="0"/>
            </a:p>
          </p:txBody>
        </p:sp>
        <p:sp>
          <p:nvSpPr>
            <p:cNvPr id="355" name="Freeform 96"/>
            <p:cNvSpPr>
              <a:spLocks/>
            </p:cNvSpPr>
            <p:nvPr/>
          </p:nvSpPr>
          <p:spPr bwMode="auto">
            <a:xfrm>
              <a:off x="1983239" y="4384115"/>
              <a:ext cx="431883" cy="538404"/>
            </a:xfrm>
            <a:custGeom>
              <a:avLst/>
              <a:gdLst/>
              <a:ahLst/>
              <a:cxnLst>
                <a:cxn ang="0">
                  <a:pos x="138" y="114"/>
                </a:cxn>
                <a:cxn ang="0">
                  <a:pos x="148" y="136"/>
                </a:cxn>
                <a:cxn ang="0">
                  <a:pos x="130" y="148"/>
                </a:cxn>
                <a:cxn ang="0">
                  <a:pos x="129" y="170"/>
                </a:cxn>
                <a:cxn ang="0">
                  <a:pos x="141" y="181"/>
                </a:cxn>
                <a:cxn ang="0">
                  <a:pos x="132" y="182"/>
                </a:cxn>
                <a:cxn ang="0">
                  <a:pos x="119" y="171"/>
                </a:cxn>
                <a:cxn ang="0">
                  <a:pos x="107" y="171"/>
                </a:cxn>
                <a:cxn ang="0">
                  <a:pos x="93" y="162"/>
                </a:cxn>
                <a:cxn ang="0">
                  <a:pos x="84" y="164"/>
                </a:cxn>
                <a:cxn ang="0">
                  <a:pos x="78" y="153"/>
                </a:cxn>
                <a:cxn ang="0">
                  <a:pos x="77" y="128"/>
                </a:cxn>
                <a:cxn ang="0">
                  <a:pos x="64" y="123"/>
                </a:cxn>
                <a:cxn ang="0">
                  <a:pos x="57" y="133"/>
                </a:cxn>
                <a:cxn ang="0">
                  <a:pos x="41" y="133"/>
                </a:cxn>
                <a:cxn ang="0">
                  <a:pos x="35" y="117"/>
                </a:cxn>
                <a:cxn ang="0">
                  <a:pos x="8" y="112"/>
                </a:cxn>
                <a:cxn ang="0">
                  <a:pos x="0" y="112"/>
                </a:cxn>
                <a:cxn ang="0">
                  <a:pos x="8" y="101"/>
                </a:cxn>
                <a:cxn ang="0">
                  <a:pos x="19" y="103"/>
                </a:cxn>
                <a:cxn ang="0">
                  <a:pos x="32" y="86"/>
                </a:cxn>
                <a:cxn ang="0">
                  <a:pos x="46" y="53"/>
                </a:cxn>
                <a:cxn ang="0">
                  <a:pos x="48" y="30"/>
                </a:cxn>
                <a:cxn ang="0">
                  <a:pos x="52" y="13"/>
                </a:cxn>
                <a:cxn ang="0">
                  <a:pos x="67" y="13"/>
                </a:cxn>
                <a:cxn ang="0">
                  <a:pos x="93" y="8"/>
                </a:cxn>
                <a:cxn ang="0">
                  <a:pos x="116" y="6"/>
                </a:cxn>
                <a:cxn ang="0">
                  <a:pos x="130" y="13"/>
                </a:cxn>
                <a:cxn ang="0">
                  <a:pos x="142" y="14"/>
                </a:cxn>
                <a:cxn ang="0">
                  <a:pos x="150" y="33"/>
                </a:cxn>
                <a:cxn ang="0">
                  <a:pos x="139" y="69"/>
                </a:cxn>
                <a:cxn ang="0">
                  <a:pos x="133" y="83"/>
                </a:cxn>
                <a:cxn ang="0">
                  <a:pos x="138" y="100"/>
                </a:cxn>
              </a:cxnLst>
              <a:rect l="0" t="0" r="r" b="b"/>
              <a:pathLst>
                <a:path w="155" h="193">
                  <a:moveTo>
                    <a:pt x="138" y="100"/>
                  </a:moveTo>
                  <a:cubicBezTo>
                    <a:pt x="136" y="106"/>
                    <a:pt x="139" y="109"/>
                    <a:pt x="138" y="114"/>
                  </a:cubicBezTo>
                  <a:cubicBezTo>
                    <a:pt x="136" y="119"/>
                    <a:pt x="144" y="125"/>
                    <a:pt x="145" y="128"/>
                  </a:cubicBezTo>
                  <a:cubicBezTo>
                    <a:pt x="145" y="133"/>
                    <a:pt x="147" y="134"/>
                    <a:pt x="148" y="136"/>
                  </a:cubicBezTo>
                  <a:cubicBezTo>
                    <a:pt x="142" y="137"/>
                    <a:pt x="133" y="136"/>
                    <a:pt x="133" y="140"/>
                  </a:cubicBezTo>
                  <a:cubicBezTo>
                    <a:pt x="133" y="147"/>
                    <a:pt x="127" y="145"/>
                    <a:pt x="130" y="148"/>
                  </a:cubicBezTo>
                  <a:cubicBezTo>
                    <a:pt x="135" y="154"/>
                    <a:pt x="129" y="153"/>
                    <a:pt x="130" y="157"/>
                  </a:cubicBezTo>
                  <a:cubicBezTo>
                    <a:pt x="133" y="161"/>
                    <a:pt x="127" y="167"/>
                    <a:pt x="129" y="170"/>
                  </a:cubicBezTo>
                  <a:cubicBezTo>
                    <a:pt x="130" y="173"/>
                    <a:pt x="132" y="176"/>
                    <a:pt x="135" y="178"/>
                  </a:cubicBezTo>
                  <a:cubicBezTo>
                    <a:pt x="139" y="179"/>
                    <a:pt x="141" y="168"/>
                    <a:pt x="141" y="181"/>
                  </a:cubicBezTo>
                  <a:cubicBezTo>
                    <a:pt x="139" y="193"/>
                    <a:pt x="139" y="184"/>
                    <a:pt x="138" y="186"/>
                  </a:cubicBezTo>
                  <a:cubicBezTo>
                    <a:pt x="135" y="189"/>
                    <a:pt x="135" y="189"/>
                    <a:pt x="132" y="182"/>
                  </a:cubicBezTo>
                  <a:cubicBezTo>
                    <a:pt x="129" y="178"/>
                    <a:pt x="127" y="176"/>
                    <a:pt x="124" y="176"/>
                  </a:cubicBezTo>
                  <a:cubicBezTo>
                    <a:pt x="122" y="176"/>
                    <a:pt x="121" y="173"/>
                    <a:pt x="119" y="171"/>
                  </a:cubicBezTo>
                  <a:cubicBezTo>
                    <a:pt x="119" y="168"/>
                    <a:pt x="118" y="167"/>
                    <a:pt x="118" y="171"/>
                  </a:cubicBezTo>
                  <a:cubicBezTo>
                    <a:pt x="116" y="175"/>
                    <a:pt x="115" y="173"/>
                    <a:pt x="107" y="171"/>
                  </a:cubicBezTo>
                  <a:cubicBezTo>
                    <a:pt x="101" y="170"/>
                    <a:pt x="109" y="162"/>
                    <a:pt x="101" y="167"/>
                  </a:cubicBezTo>
                  <a:cubicBezTo>
                    <a:pt x="95" y="170"/>
                    <a:pt x="101" y="162"/>
                    <a:pt x="93" y="162"/>
                  </a:cubicBezTo>
                  <a:cubicBezTo>
                    <a:pt x="93" y="164"/>
                    <a:pt x="93" y="164"/>
                    <a:pt x="90" y="164"/>
                  </a:cubicBezTo>
                  <a:cubicBezTo>
                    <a:pt x="89" y="162"/>
                    <a:pt x="87" y="165"/>
                    <a:pt x="84" y="164"/>
                  </a:cubicBezTo>
                  <a:cubicBezTo>
                    <a:pt x="81" y="164"/>
                    <a:pt x="83" y="167"/>
                    <a:pt x="80" y="167"/>
                  </a:cubicBezTo>
                  <a:cubicBezTo>
                    <a:pt x="77" y="165"/>
                    <a:pt x="83" y="159"/>
                    <a:pt x="78" y="153"/>
                  </a:cubicBezTo>
                  <a:cubicBezTo>
                    <a:pt x="74" y="147"/>
                    <a:pt x="78" y="140"/>
                    <a:pt x="77" y="136"/>
                  </a:cubicBezTo>
                  <a:cubicBezTo>
                    <a:pt x="75" y="131"/>
                    <a:pt x="77" y="131"/>
                    <a:pt x="77" y="128"/>
                  </a:cubicBezTo>
                  <a:cubicBezTo>
                    <a:pt x="77" y="125"/>
                    <a:pt x="64" y="129"/>
                    <a:pt x="67" y="125"/>
                  </a:cubicBezTo>
                  <a:cubicBezTo>
                    <a:pt x="67" y="123"/>
                    <a:pt x="66" y="122"/>
                    <a:pt x="64" y="123"/>
                  </a:cubicBezTo>
                  <a:cubicBezTo>
                    <a:pt x="63" y="125"/>
                    <a:pt x="58" y="122"/>
                    <a:pt x="58" y="126"/>
                  </a:cubicBezTo>
                  <a:cubicBezTo>
                    <a:pt x="58" y="131"/>
                    <a:pt x="57" y="128"/>
                    <a:pt x="57" y="133"/>
                  </a:cubicBezTo>
                  <a:cubicBezTo>
                    <a:pt x="58" y="136"/>
                    <a:pt x="54" y="134"/>
                    <a:pt x="52" y="134"/>
                  </a:cubicBezTo>
                  <a:cubicBezTo>
                    <a:pt x="51" y="133"/>
                    <a:pt x="43" y="137"/>
                    <a:pt x="41" y="133"/>
                  </a:cubicBezTo>
                  <a:cubicBezTo>
                    <a:pt x="40" y="128"/>
                    <a:pt x="38" y="129"/>
                    <a:pt x="38" y="125"/>
                  </a:cubicBezTo>
                  <a:cubicBezTo>
                    <a:pt x="38" y="122"/>
                    <a:pt x="37" y="122"/>
                    <a:pt x="35" y="117"/>
                  </a:cubicBezTo>
                  <a:cubicBezTo>
                    <a:pt x="35" y="112"/>
                    <a:pt x="35" y="112"/>
                    <a:pt x="25" y="114"/>
                  </a:cubicBezTo>
                  <a:cubicBezTo>
                    <a:pt x="12" y="114"/>
                    <a:pt x="14" y="112"/>
                    <a:pt x="8" y="112"/>
                  </a:cubicBezTo>
                  <a:cubicBezTo>
                    <a:pt x="6" y="112"/>
                    <a:pt x="6" y="112"/>
                    <a:pt x="3" y="112"/>
                  </a:cubicBezTo>
                  <a:cubicBezTo>
                    <a:pt x="2" y="114"/>
                    <a:pt x="2" y="114"/>
                    <a:pt x="0" y="112"/>
                  </a:cubicBezTo>
                  <a:cubicBezTo>
                    <a:pt x="5" y="112"/>
                    <a:pt x="2" y="106"/>
                    <a:pt x="3" y="103"/>
                  </a:cubicBezTo>
                  <a:cubicBezTo>
                    <a:pt x="6" y="101"/>
                    <a:pt x="6" y="101"/>
                    <a:pt x="8" y="101"/>
                  </a:cubicBezTo>
                  <a:cubicBezTo>
                    <a:pt x="11" y="106"/>
                    <a:pt x="14" y="97"/>
                    <a:pt x="17" y="98"/>
                  </a:cubicBezTo>
                  <a:cubicBezTo>
                    <a:pt x="20" y="100"/>
                    <a:pt x="15" y="103"/>
                    <a:pt x="19" y="103"/>
                  </a:cubicBezTo>
                  <a:cubicBezTo>
                    <a:pt x="23" y="105"/>
                    <a:pt x="26" y="95"/>
                    <a:pt x="28" y="95"/>
                  </a:cubicBezTo>
                  <a:cubicBezTo>
                    <a:pt x="31" y="95"/>
                    <a:pt x="34" y="89"/>
                    <a:pt x="32" y="86"/>
                  </a:cubicBezTo>
                  <a:cubicBezTo>
                    <a:pt x="29" y="80"/>
                    <a:pt x="37" y="67"/>
                    <a:pt x="41" y="66"/>
                  </a:cubicBezTo>
                  <a:cubicBezTo>
                    <a:pt x="46" y="62"/>
                    <a:pt x="43" y="59"/>
                    <a:pt x="46" y="53"/>
                  </a:cubicBezTo>
                  <a:cubicBezTo>
                    <a:pt x="48" y="48"/>
                    <a:pt x="45" y="50"/>
                    <a:pt x="46" y="42"/>
                  </a:cubicBezTo>
                  <a:cubicBezTo>
                    <a:pt x="48" y="34"/>
                    <a:pt x="45" y="36"/>
                    <a:pt x="48" y="30"/>
                  </a:cubicBezTo>
                  <a:cubicBezTo>
                    <a:pt x="52" y="25"/>
                    <a:pt x="52" y="24"/>
                    <a:pt x="52" y="22"/>
                  </a:cubicBezTo>
                  <a:cubicBezTo>
                    <a:pt x="51" y="17"/>
                    <a:pt x="49" y="14"/>
                    <a:pt x="52" y="13"/>
                  </a:cubicBezTo>
                  <a:cubicBezTo>
                    <a:pt x="54" y="11"/>
                    <a:pt x="54" y="3"/>
                    <a:pt x="61" y="6"/>
                  </a:cubicBezTo>
                  <a:cubicBezTo>
                    <a:pt x="67" y="10"/>
                    <a:pt x="64" y="13"/>
                    <a:pt x="67" y="13"/>
                  </a:cubicBezTo>
                  <a:cubicBezTo>
                    <a:pt x="77" y="13"/>
                    <a:pt x="81" y="19"/>
                    <a:pt x="84" y="11"/>
                  </a:cubicBezTo>
                  <a:cubicBezTo>
                    <a:pt x="87" y="3"/>
                    <a:pt x="84" y="14"/>
                    <a:pt x="93" y="8"/>
                  </a:cubicBezTo>
                  <a:cubicBezTo>
                    <a:pt x="101" y="3"/>
                    <a:pt x="101" y="10"/>
                    <a:pt x="104" y="5"/>
                  </a:cubicBezTo>
                  <a:cubicBezTo>
                    <a:pt x="107" y="0"/>
                    <a:pt x="115" y="10"/>
                    <a:pt x="116" y="6"/>
                  </a:cubicBezTo>
                  <a:cubicBezTo>
                    <a:pt x="119" y="3"/>
                    <a:pt x="119" y="6"/>
                    <a:pt x="122" y="6"/>
                  </a:cubicBezTo>
                  <a:cubicBezTo>
                    <a:pt x="125" y="11"/>
                    <a:pt x="129" y="16"/>
                    <a:pt x="130" y="13"/>
                  </a:cubicBezTo>
                  <a:cubicBezTo>
                    <a:pt x="133" y="10"/>
                    <a:pt x="135" y="16"/>
                    <a:pt x="136" y="11"/>
                  </a:cubicBezTo>
                  <a:cubicBezTo>
                    <a:pt x="139" y="8"/>
                    <a:pt x="141" y="10"/>
                    <a:pt x="142" y="14"/>
                  </a:cubicBezTo>
                  <a:cubicBezTo>
                    <a:pt x="145" y="19"/>
                    <a:pt x="145" y="16"/>
                    <a:pt x="148" y="22"/>
                  </a:cubicBezTo>
                  <a:cubicBezTo>
                    <a:pt x="148" y="30"/>
                    <a:pt x="145" y="31"/>
                    <a:pt x="150" y="33"/>
                  </a:cubicBezTo>
                  <a:cubicBezTo>
                    <a:pt x="155" y="36"/>
                    <a:pt x="148" y="39"/>
                    <a:pt x="144" y="44"/>
                  </a:cubicBezTo>
                  <a:cubicBezTo>
                    <a:pt x="139" y="48"/>
                    <a:pt x="139" y="59"/>
                    <a:pt x="139" y="69"/>
                  </a:cubicBezTo>
                  <a:cubicBezTo>
                    <a:pt x="130" y="75"/>
                    <a:pt x="138" y="75"/>
                    <a:pt x="135" y="78"/>
                  </a:cubicBezTo>
                  <a:cubicBezTo>
                    <a:pt x="132" y="80"/>
                    <a:pt x="133" y="80"/>
                    <a:pt x="133" y="83"/>
                  </a:cubicBezTo>
                  <a:cubicBezTo>
                    <a:pt x="135" y="86"/>
                    <a:pt x="136" y="86"/>
                    <a:pt x="135" y="90"/>
                  </a:cubicBezTo>
                  <a:cubicBezTo>
                    <a:pt x="135" y="95"/>
                    <a:pt x="138" y="97"/>
                    <a:pt x="138" y="100"/>
                  </a:cubicBezTo>
                </a:path>
              </a:pathLst>
            </a:custGeom>
            <a:grpFill/>
            <a:ln w="6350" cmpd="sng">
              <a:solidFill>
                <a:schemeClr val="bg1"/>
              </a:solidFill>
              <a:round/>
              <a:headEnd/>
              <a:tailEnd/>
            </a:ln>
          </p:spPr>
          <p:txBody>
            <a:bodyPr/>
            <a:lstStyle/>
            <a:p>
              <a:endParaRPr lang="en-GB" dirty="0"/>
            </a:p>
          </p:txBody>
        </p:sp>
        <p:sp>
          <p:nvSpPr>
            <p:cNvPr id="356" name="Freeform 97"/>
            <p:cNvSpPr>
              <a:spLocks/>
            </p:cNvSpPr>
            <p:nvPr/>
          </p:nvSpPr>
          <p:spPr bwMode="auto">
            <a:xfrm>
              <a:off x="2459749" y="4399951"/>
              <a:ext cx="181391" cy="266323"/>
            </a:xfrm>
            <a:custGeom>
              <a:avLst/>
              <a:gdLst/>
              <a:ahLst/>
              <a:cxnLst>
                <a:cxn ang="0">
                  <a:pos x="2" y="8"/>
                </a:cxn>
                <a:cxn ang="0">
                  <a:pos x="8" y="22"/>
                </a:cxn>
                <a:cxn ang="0">
                  <a:pos x="6" y="41"/>
                </a:cxn>
                <a:cxn ang="0">
                  <a:pos x="2" y="59"/>
                </a:cxn>
                <a:cxn ang="0">
                  <a:pos x="29" y="78"/>
                </a:cxn>
                <a:cxn ang="0">
                  <a:pos x="32" y="86"/>
                </a:cxn>
                <a:cxn ang="0">
                  <a:pos x="44" y="95"/>
                </a:cxn>
                <a:cxn ang="0">
                  <a:pos x="49" y="86"/>
                </a:cxn>
                <a:cxn ang="0">
                  <a:pos x="52" y="78"/>
                </a:cxn>
                <a:cxn ang="0">
                  <a:pos x="56" y="70"/>
                </a:cxn>
                <a:cxn ang="0">
                  <a:pos x="62" y="66"/>
                </a:cxn>
                <a:cxn ang="0">
                  <a:pos x="58" y="56"/>
                </a:cxn>
                <a:cxn ang="0">
                  <a:pos x="58" y="22"/>
                </a:cxn>
                <a:cxn ang="0">
                  <a:pos x="65" y="11"/>
                </a:cxn>
                <a:cxn ang="0">
                  <a:pos x="58" y="10"/>
                </a:cxn>
                <a:cxn ang="0">
                  <a:pos x="52" y="10"/>
                </a:cxn>
                <a:cxn ang="0">
                  <a:pos x="44" y="16"/>
                </a:cxn>
                <a:cxn ang="0">
                  <a:pos x="40" y="14"/>
                </a:cxn>
                <a:cxn ang="0">
                  <a:pos x="29" y="10"/>
                </a:cxn>
                <a:cxn ang="0">
                  <a:pos x="17" y="5"/>
                </a:cxn>
                <a:cxn ang="0">
                  <a:pos x="14" y="2"/>
                </a:cxn>
                <a:cxn ang="0">
                  <a:pos x="8" y="2"/>
                </a:cxn>
                <a:cxn ang="0">
                  <a:pos x="2" y="8"/>
                </a:cxn>
              </a:cxnLst>
              <a:rect l="0" t="0" r="r" b="b"/>
              <a:pathLst>
                <a:path w="65" h="95">
                  <a:moveTo>
                    <a:pt x="2" y="8"/>
                  </a:moveTo>
                  <a:cubicBezTo>
                    <a:pt x="8" y="16"/>
                    <a:pt x="5" y="17"/>
                    <a:pt x="8" y="22"/>
                  </a:cubicBezTo>
                  <a:cubicBezTo>
                    <a:pt x="11" y="27"/>
                    <a:pt x="11" y="34"/>
                    <a:pt x="6" y="41"/>
                  </a:cubicBezTo>
                  <a:cubicBezTo>
                    <a:pt x="0" y="47"/>
                    <a:pt x="3" y="52"/>
                    <a:pt x="2" y="59"/>
                  </a:cubicBezTo>
                  <a:cubicBezTo>
                    <a:pt x="18" y="70"/>
                    <a:pt x="24" y="75"/>
                    <a:pt x="29" y="78"/>
                  </a:cubicBezTo>
                  <a:cubicBezTo>
                    <a:pt x="35" y="81"/>
                    <a:pt x="29" y="81"/>
                    <a:pt x="32" y="86"/>
                  </a:cubicBezTo>
                  <a:cubicBezTo>
                    <a:pt x="37" y="89"/>
                    <a:pt x="43" y="95"/>
                    <a:pt x="44" y="95"/>
                  </a:cubicBezTo>
                  <a:cubicBezTo>
                    <a:pt x="47" y="91"/>
                    <a:pt x="49" y="91"/>
                    <a:pt x="49" y="86"/>
                  </a:cubicBezTo>
                  <a:cubicBezTo>
                    <a:pt x="49" y="80"/>
                    <a:pt x="52" y="86"/>
                    <a:pt x="52" y="78"/>
                  </a:cubicBezTo>
                  <a:cubicBezTo>
                    <a:pt x="50" y="72"/>
                    <a:pt x="58" y="75"/>
                    <a:pt x="56" y="70"/>
                  </a:cubicBezTo>
                  <a:cubicBezTo>
                    <a:pt x="56" y="67"/>
                    <a:pt x="58" y="72"/>
                    <a:pt x="62" y="66"/>
                  </a:cubicBezTo>
                  <a:cubicBezTo>
                    <a:pt x="61" y="61"/>
                    <a:pt x="58" y="63"/>
                    <a:pt x="58" y="56"/>
                  </a:cubicBezTo>
                  <a:cubicBezTo>
                    <a:pt x="58" y="48"/>
                    <a:pt x="58" y="22"/>
                    <a:pt x="58" y="22"/>
                  </a:cubicBezTo>
                  <a:cubicBezTo>
                    <a:pt x="58" y="22"/>
                    <a:pt x="62" y="14"/>
                    <a:pt x="65" y="11"/>
                  </a:cubicBezTo>
                  <a:cubicBezTo>
                    <a:pt x="62" y="11"/>
                    <a:pt x="59" y="11"/>
                    <a:pt x="58" y="10"/>
                  </a:cubicBezTo>
                  <a:cubicBezTo>
                    <a:pt x="56" y="8"/>
                    <a:pt x="56" y="6"/>
                    <a:pt x="52" y="10"/>
                  </a:cubicBezTo>
                  <a:cubicBezTo>
                    <a:pt x="46" y="13"/>
                    <a:pt x="47" y="17"/>
                    <a:pt x="44" y="16"/>
                  </a:cubicBezTo>
                  <a:cubicBezTo>
                    <a:pt x="44" y="14"/>
                    <a:pt x="43" y="16"/>
                    <a:pt x="40" y="14"/>
                  </a:cubicBezTo>
                  <a:cubicBezTo>
                    <a:pt x="37" y="13"/>
                    <a:pt x="37" y="17"/>
                    <a:pt x="29" y="10"/>
                  </a:cubicBezTo>
                  <a:cubicBezTo>
                    <a:pt x="21" y="2"/>
                    <a:pt x="21" y="10"/>
                    <a:pt x="17" y="5"/>
                  </a:cubicBezTo>
                  <a:cubicBezTo>
                    <a:pt x="15" y="5"/>
                    <a:pt x="12" y="5"/>
                    <a:pt x="14" y="2"/>
                  </a:cubicBezTo>
                  <a:cubicBezTo>
                    <a:pt x="14" y="0"/>
                    <a:pt x="11" y="2"/>
                    <a:pt x="8" y="2"/>
                  </a:cubicBezTo>
                  <a:cubicBezTo>
                    <a:pt x="5" y="3"/>
                    <a:pt x="3" y="6"/>
                    <a:pt x="2" y="8"/>
                  </a:cubicBezTo>
                </a:path>
              </a:pathLst>
            </a:custGeom>
            <a:grpFill/>
            <a:ln w="6350" cmpd="sng">
              <a:solidFill>
                <a:schemeClr val="bg1"/>
              </a:solidFill>
              <a:round/>
              <a:headEnd/>
              <a:tailEnd/>
            </a:ln>
          </p:spPr>
          <p:txBody>
            <a:bodyPr/>
            <a:lstStyle/>
            <a:p>
              <a:endParaRPr lang="en-GB" dirty="0"/>
            </a:p>
          </p:txBody>
        </p:sp>
        <p:sp>
          <p:nvSpPr>
            <p:cNvPr id="357" name="Freeform 98"/>
            <p:cNvSpPr>
              <a:spLocks/>
            </p:cNvSpPr>
            <p:nvPr/>
          </p:nvSpPr>
          <p:spPr bwMode="auto">
            <a:xfrm>
              <a:off x="2370494" y="4422984"/>
              <a:ext cx="118048" cy="156914"/>
            </a:xfrm>
            <a:custGeom>
              <a:avLst/>
              <a:gdLst/>
              <a:ahLst/>
              <a:cxnLst>
                <a:cxn ang="0">
                  <a:pos x="9" y="8"/>
                </a:cxn>
                <a:cxn ang="0">
                  <a:pos x="11" y="19"/>
                </a:cxn>
                <a:cxn ang="0">
                  <a:pos x="5" y="30"/>
                </a:cxn>
                <a:cxn ang="0">
                  <a:pos x="0" y="55"/>
                </a:cxn>
                <a:cxn ang="0">
                  <a:pos x="3" y="56"/>
                </a:cxn>
                <a:cxn ang="0">
                  <a:pos x="6" y="52"/>
                </a:cxn>
                <a:cxn ang="0">
                  <a:pos x="33" y="52"/>
                </a:cxn>
                <a:cxn ang="0">
                  <a:pos x="38" y="33"/>
                </a:cxn>
                <a:cxn ang="0">
                  <a:pos x="39" y="14"/>
                </a:cxn>
                <a:cxn ang="0">
                  <a:pos x="33" y="0"/>
                </a:cxn>
                <a:cxn ang="0">
                  <a:pos x="29" y="5"/>
                </a:cxn>
                <a:cxn ang="0">
                  <a:pos x="27" y="3"/>
                </a:cxn>
                <a:cxn ang="0">
                  <a:pos x="18" y="6"/>
                </a:cxn>
                <a:cxn ang="0">
                  <a:pos x="15" y="5"/>
                </a:cxn>
                <a:cxn ang="0">
                  <a:pos x="9" y="8"/>
                </a:cxn>
              </a:cxnLst>
              <a:rect l="0" t="0" r="r" b="b"/>
              <a:pathLst>
                <a:path w="42" h="56">
                  <a:moveTo>
                    <a:pt x="9" y="8"/>
                  </a:moveTo>
                  <a:cubicBezTo>
                    <a:pt x="9" y="16"/>
                    <a:pt x="6" y="17"/>
                    <a:pt x="11" y="19"/>
                  </a:cubicBezTo>
                  <a:cubicBezTo>
                    <a:pt x="15" y="22"/>
                    <a:pt x="9" y="25"/>
                    <a:pt x="5" y="30"/>
                  </a:cubicBezTo>
                  <a:cubicBezTo>
                    <a:pt x="0" y="34"/>
                    <a:pt x="0" y="45"/>
                    <a:pt x="0" y="55"/>
                  </a:cubicBezTo>
                  <a:cubicBezTo>
                    <a:pt x="3" y="53"/>
                    <a:pt x="0" y="56"/>
                    <a:pt x="3" y="56"/>
                  </a:cubicBezTo>
                  <a:cubicBezTo>
                    <a:pt x="5" y="55"/>
                    <a:pt x="5" y="53"/>
                    <a:pt x="6" y="52"/>
                  </a:cubicBezTo>
                  <a:cubicBezTo>
                    <a:pt x="9" y="52"/>
                    <a:pt x="29" y="52"/>
                    <a:pt x="33" y="52"/>
                  </a:cubicBezTo>
                  <a:cubicBezTo>
                    <a:pt x="35" y="44"/>
                    <a:pt x="32" y="39"/>
                    <a:pt x="38" y="33"/>
                  </a:cubicBezTo>
                  <a:cubicBezTo>
                    <a:pt x="42" y="27"/>
                    <a:pt x="42" y="19"/>
                    <a:pt x="39" y="14"/>
                  </a:cubicBezTo>
                  <a:cubicBezTo>
                    <a:pt x="36" y="10"/>
                    <a:pt x="39" y="8"/>
                    <a:pt x="33" y="0"/>
                  </a:cubicBezTo>
                  <a:cubicBezTo>
                    <a:pt x="32" y="3"/>
                    <a:pt x="32" y="5"/>
                    <a:pt x="29" y="5"/>
                  </a:cubicBezTo>
                  <a:cubicBezTo>
                    <a:pt x="26" y="5"/>
                    <a:pt x="29" y="5"/>
                    <a:pt x="27" y="3"/>
                  </a:cubicBezTo>
                  <a:cubicBezTo>
                    <a:pt x="23" y="3"/>
                    <a:pt x="20" y="10"/>
                    <a:pt x="18" y="6"/>
                  </a:cubicBezTo>
                  <a:cubicBezTo>
                    <a:pt x="17" y="5"/>
                    <a:pt x="17" y="3"/>
                    <a:pt x="15" y="5"/>
                  </a:cubicBezTo>
                  <a:cubicBezTo>
                    <a:pt x="14" y="8"/>
                    <a:pt x="12" y="0"/>
                    <a:pt x="9" y="8"/>
                  </a:cubicBezTo>
                </a:path>
              </a:pathLst>
            </a:custGeom>
            <a:grpFill/>
            <a:ln w="6350" cmpd="sng">
              <a:solidFill>
                <a:schemeClr val="bg1"/>
              </a:solidFill>
              <a:round/>
              <a:headEnd/>
              <a:tailEnd/>
            </a:ln>
          </p:spPr>
          <p:txBody>
            <a:bodyPr/>
            <a:lstStyle/>
            <a:p>
              <a:endParaRPr lang="en-GB" dirty="0"/>
            </a:p>
          </p:txBody>
        </p:sp>
        <p:sp>
          <p:nvSpPr>
            <p:cNvPr id="358" name="Freeform 99"/>
            <p:cNvSpPr>
              <a:spLocks/>
            </p:cNvSpPr>
            <p:nvPr/>
          </p:nvSpPr>
          <p:spPr bwMode="auto">
            <a:xfrm>
              <a:off x="1965963" y="4696505"/>
              <a:ext cx="285043" cy="344060"/>
            </a:xfrm>
            <a:custGeom>
              <a:avLst/>
              <a:gdLst/>
              <a:ahLst/>
              <a:cxnLst>
                <a:cxn ang="0">
                  <a:pos x="95" y="117"/>
                </a:cxn>
                <a:cxn ang="0">
                  <a:pos x="84" y="100"/>
                </a:cxn>
                <a:cxn ang="0">
                  <a:pos x="84" y="73"/>
                </a:cxn>
                <a:cxn ang="0">
                  <a:pos x="98" y="72"/>
                </a:cxn>
                <a:cxn ang="0">
                  <a:pos x="99" y="65"/>
                </a:cxn>
                <a:cxn ang="0">
                  <a:pos x="99" y="59"/>
                </a:cxn>
                <a:cxn ang="0">
                  <a:pos x="99" y="50"/>
                </a:cxn>
                <a:cxn ang="0">
                  <a:pos x="96" y="51"/>
                </a:cxn>
                <a:cxn ang="0">
                  <a:pos x="90" y="51"/>
                </a:cxn>
                <a:cxn ang="0">
                  <a:pos x="85" y="55"/>
                </a:cxn>
                <a:cxn ang="0">
                  <a:pos x="84" y="41"/>
                </a:cxn>
                <a:cxn ang="0">
                  <a:pos x="82" y="24"/>
                </a:cxn>
                <a:cxn ang="0">
                  <a:pos x="82" y="16"/>
                </a:cxn>
                <a:cxn ang="0">
                  <a:pos x="73" y="13"/>
                </a:cxn>
                <a:cxn ang="0">
                  <a:pos x="70" y="11"/>
                </a:cxn>
                <a:cxn ang="0">
                  <a:pos x="64" y="14"/>
                </a:cxn>
                <a:cxn ang="0">
                  <a:pos x="63" y="20"/>
                </a:cxn>
                <a:cxn ang="0">
                  <a:pos x="58" y="22"/>
                </a:cxn>
                <a:cxn ang="0">
                  <a:pos x="47" y="20"/>
                </a:cxn>
                <a:cxn ang="0">
                  <a:pos x="44" y="13"/>
                </a:cxn>
                <a:cxn ang="0">
                  <a:pos x="41" y="5"/>
                </a:cxn>
                <a:cxn ang="0">
                  <a:pos x="31" y="2"/>
                </a:cxn>
                <a:cxn ang="0">
                  <a:pos x="14" y="0"/>
                </a:cxn>
                <a:cxn ang="0">
                  <a:pos x="8" y="3"/>
                </a:cxn>
                <a:cxn ang="0">
                  <a:pos x="14" y="28"/>
                </a:cxn>
                <a:cxn ang="0">
                  <a:pos x="18" y="47"/>
                </a:cxn>
                <a:cxn ang="0">
                  <a:pos x="14" y="67"/>
                </a:cxn>
                <a:cxn ang="0">
                  <a:pos x="5" y="96"/>
                </a:cxn>
                <a:cxn ang="0">
                  <a:pos x="2" y="114"/>
                </a:cxn>
                <a:cxn ang="0">
                  <a:pos x="12" y="110"/>
                </a:cxn>
                <a:cxn ang="0">
                  <a:pos x="22" y="115"/>
                </a:cxn>
                <a:cxn ang="0">
                  <a:pos x="50" y="115"/>
                </a:cxn>
                <a:cxn ang="0">
                  <a:pos x="58" y="117"/>
                </a:cxn>
                <a:cxn ang="0">
                  <a:pos x="72" y="120"/>
                </a:cxn>
                <a:cxn ang="0">
                  <a:pos x="76" y="120"/>
                </a:cxn>
                <a:cxn ang="0">
                  <a:pos x="79" y="121"/>
                </a:cxn>
                <a:cxn ang="0">
                  <a:pos x="95" y="117"/>
                </a:cxn>
              </a:cxnLst>
              <a:rect l="0" t="0" r="r" b="b"/>
              <a:pathLst>
                <a:path w="102" h="123">
                  <a:moveTo>
                    <a:pt x="95" y="117"/>
                  </a:moveTo>
                  <a:cubicBezTo>
                    <a:pt x="90" y="112"/>
                    <a:pt x="84" y="106"/>
                    <a:pt x="84" y="100"/>
                  </a:cubicBezTo>
                  <a:cubicBezTo>
                    <a:pt x="84" y="96"/>
                    <a:pt x="84" y="78"/>
                    <a:pt x="84" y="73"/>
                  </a:cubicBezTo>
                  <a:cubicBezTo>
                    <a:pt x="84" y="70"/>
                    <a:pt x="88" y="72"/>
                    <a:pt x="98" y="72"/>
                  </a:cubicBezTo>
                  <a:cubicBezTo>
                    <a:pt x="101" y="72"/>
                    <a:pt x="98" y="69"/>
                    <a:pt x="99" y="65"/>
                  </a:cubicBezTo>
                  <a:cubicBezTo>
                    <a:pt x="102" y="64"/>
                    <a:pt x="98" y="64"/>
                    <a:pt x="99" y="59"/>
                  </a:cubicBezTo>
                  <a:cubicBezTo>
                    <a:pt x="101" y="53"/>
                    <a:pt x="99" y="51"/>
                    <a:pt x="99" y="50"/>
                  </a:cubicBezTo>
                  <a:cubicBezTo>
                    <a:pt x="99" y="51"/>
                    <a:pt x="99" y="51"/>
                    <a:pt x="96" y="51"/>
                  </a:cubicBezTo>
                  <a:cubicBezTo>
                    <a:pt x="95" y="50"/>
                    <a:pt x="93" y="53"/>
                    <a:pt x="90" y="51"/>
                  </a:cubicBezTo>
                  <a:cubicBezTo>
                    <a:pt x="87" y="51"/>
                    <a:pt x="88" y="55"/>
                    <a:pt x="85" y="55"/>
                  </a:cubicBezTo>
                  <a:cubicBezTo>
                    <a:pt x="82" y="53"/>
                    <a:pt x="88" y="47"/>
                    <a:pt x="84" y="41"/>
                  </a:cubicBezTo>
                  <a:cubicBezTo>
                    <a:pt x="79" y="34"/>
                    <a:pt x="84" y="28"/>
                    <a:pt x="82" y="24"/>
                  </a:cubicBezTo>
                  <a:cubicBezTo>
                    <a:pt x="81" y="19"/>
                    <a:pt x="82" y="19"/>
                    <a:pt x="82" y="16"/>
                  </a:cubicBezTo>
                  <a:cubicBezTo>
                    <a:pt x="82" y="13"/>
                    <a:pt x="70" y="17"/>
                    <a:pt x="73" y="13"/>
                  </a:cubicBezTo>
                  <a:cubicBezTo>
                    <a:pt x="73" y="11"/>
                    <a:pt x="72" y="10"/>
                    <a:pt x="70" y="11"/>
                  </a:cubicBezTo>
                  <a:cubicBezTo>
                    <a:pt x="69" y="13"/>
                    <a:pt x="64" y="10"/>
                    <a:pt x="64" y="14"/>
                  </a:cubicBezTo>
                  <a:cubicBezTo>
                    <a:pt x="64" y="19"/>
                    <a:pt x="63" y="16"/>
                    <a:pt x="63" y="20"/>
                  </a:cubicBezTo>
                  <a:cubicBezTo>
                    <a:pt x="64" y="24"/>
                    <a:pt x="60" y="22"/>
                    <a:pt x="58" y="22"/>
                  </a:cubicBezTo>
                  <a:cubicBezTo>
                    <a:pt x="56" y="20"/>
                    <a:pt x="49" y="25"/>
                    <a:pt x="47" y="20"/>
                  </a:cubicBezTo>
                  <a:cubicBezTo>
                    <a:pt x="46" y="16"/>
                    <a:pt x="44" y="17"/>
                    <a:pt x="44" y="13"/>
                  </a:cubicBezTo>
                  <a:cubicBezTo>
                    <a:pt x="44" y="10"/>
                    <a:pt x="43" y="10"/>
                    <a:pt x="41" y="5"/>
                  </a:cubicBezTo>
                  <a:cubicBezTo>
                    <a:pt x="41" y="0"/>
                    <a:pt x="41" y="0"/>
                    <a:pt x="31" y="2"/>
                  </a:cubicBezTo>
                  <a:cubicBezTo>
                    <a:pt x="18" y="2"/>
                    <a:pt x="20" y="0"/>
                    <a:pt x="14" y="0"/>
                  </a:cubicBezTo>
                  <a:cubicBezTo>
                    <a:pt x="9" y="3"/>
                    <a:pt x="6" y="2"/>
                    <a:pt x="8" y="3"/>
                  </a:cubicBezTo>
                  <a:cubicBezTo>
                    <a:pt x="8" y="6"/>
                    <a:pt x="17" y="25"/>
                    <a:pt x="14" y="28"/>
                  </a:cubicBezTo>
                  <a:cubicBezTo>
                    <a:pt x="11" y="33"/>
                    <a:pt x="15" y="41"/>
                    <a:pt x="18" y="47"/>
                  </a:cubicBezTo>
                  <a:cubicBezTo>
                    <a:pt x="20" y="53"/>
                    <a:pt x="20" y="62"/>
                    <a:pt x="14" y="67"/>
                  </a:cubicBezTo>
                  <a:cubicBezTo>
                    <a:pt x="5" y="73"/>
                    <a:pt x="8" y="90"/>
                    <a:pt x="5" y="96"/>
                  </a:cubicBezTo>
                  <a:cubicBezTo>
                    <a:pt x="0" y="103"/>
                    <a:pt x="3" y="104"/>
                    <a:pt x="2" y="114"/>
                  </a:cubicBezTo>
                  <a:cubicBezTo>
                    <a:pt x="8" y="114"/>
                    <a:pt x="8" y="114"/>
                    <a:pt x="12" y="110"/>
                  </a:cubicBezTo>
                  <a:cubicBezTo>
                    <a:pt x="18" y="107"/>
                    <a:pt x="17" y="115"/>
                    <a:pt x="22" y="115"/>
                  </a:cubicBezTo>
                  <a:cubicBezTo>
                    <a:pt x="26" y="115"/>
                    <a:pt x="46" y="115"/>
                    <a:pt x="50" y="115"/>
                  </a:cubicBezTo>
                  <a:cubicBezTo>
                    <a:pt x="55" y="115"/>
                    <a:pt x="56" y="114"/>
                    <a:pt x="58" y="117"/>
                  </a:cubicBezTo>
                  <a:cubicBezTo>
                    <a:pt x="60" y="123"/>
                    <a:pt x="69" y="118"/>
                    <a:pt x="72" y="120"/>
                  </a:cubicBezTo>
                  <a:cubicBezTo>
                    <a:pt x="75" y="121"/>
                    <a:pt x="75" y="121"/>
                    <a:pt x="76" y="120"/>
                  </a:cubicBezTo>
                  <a:cubicBezTo>
                    <a:pt x="76" y="118"/>
                    <a:pt x="78" y="121"/>
                    <a:pt x="79" y="121"/>
                  </a:cubicBezTo>
                  <a:cubicBezTo>
                    <a:pt x="82" y="120"/>
                    <a:pt x="95" y="117"/>
                    <a:pt x="95" y="117"/>
                  </a:cubicBezTo>
                </a:path>
              </a:pathLst>
            </a:custGeom>
            <a:grpFill/>
            <a:ln w="6350" cmpd="sng">
              <a:solidFill>
                <a:schemeClr val="bg1"/>
              </a:solidFill>
              <a:round/>
              <a:headEnd/>
              <a:tailEnd/>
            </a:ln>
          </p:spPr>
          <p:txBody>
            <a:bodyPr/>
            <a:lstStyle/>
            <a:p>
              <a:endParaRPr lang="en-GB" dirty="0"/>
            </a:p>
          </p:txBody>
        </p:sp>
        <p:sp>
          <p:nvSpPr>
            <p:cNvPr id="359" name="Freeform 100"/>
            <p:cNvSpPr>
              <a:spLocks/>
            </p:cNvSpPr>
            <p:nvPr/>
          </p:nvSpPr>
          <p:spPr bwMode="auto">
            <a:xfrm>
              <a:off x="2200620" y="4761286"/>
              <a:ext cx="259130" cy="280719"/>
            </a:xfrm>
            <a:custGeom>
              <a:avLst/>
              <a:gdLst/>
              <a:ahLst/>
              <a:cxnLst>
                <a:cxn ang="0">
                  <a:pos x="26" y="95"/>
                </a:cxn>
                <a:cxn ang="0">
                  <a:pos x="11" y="94"/>
                </a:cxn>
                <a:cxn ang="0">
                  <a:pos x="0" y="76"/>
                </a:cxn>
                <a:cxn ang="0">
                  <a:pos x="0" y="50"/>
                </a:cxn>
                <a:cxn ang="0">
                  <a:pos x="14" y="48"/>
                </a:cxn>
                <a:cxn ang="0">
                  <a:pos x="15" y="42"/>
                </a:cxn>
                <a:cxn ang="0">
                  <a:pos x="15" y="36"/>
                </a:cxn>
                <a:cxn ang="0">
                  <a:pos x="15" y="27"/>
                </a:cxn>
                <a:cxn ang="0">
                  <a:pos x="23" y="31"/>
                </a:cxn>
                <a:cxn ang="0">
                  <a:pos x="29" y="36"/>
                </a:cxn>
                <a:cxn ang="0">
                  <a:pos x="40" y="36"/>
                </a:cxn>
                <a:cxn ang="0">
                  <a:pos x="41" y="36"/>
                </a:cxn>
                <a:cxn ang="0">
                  <a:pos x="46" y="41"/>
                </a:cxn>
                <a:cxn ang="0">
                  <a:pos x="53" y="47"/>
                </a:cxn>
                <a:cxn ang="0">
                  <a:pos x="59" y="50"/>
                </a:cxn>
                <a:cxn ang="0">
                  <a:pos x="63" y="45"/>
                </a:cxn>
                <a:cxn ang="0">
                  <a:pos x="56" y="42"/>
                </a:cxn>
                <a:cxn ang="0">
                  <a:pos x="50" y="35"/>
                </a:cxn>
                <a:cxn ang="0">
                  <a:pos x="52" y="22"/>
                </a:cxn>
                <a:cxn ang="0">
                  <a:pos x="52" y="13"/>
                </a:cxn>
                <a:cxn ang="0">
                  <a:pos x="55" y="5"/>
                </a:cxn>
                <a:cxn ang="0">
                  <a:pos x="70" y="0"/>
                </a:cxn>
                <a:cxn ang="0">
                  <a:pos x="76" y="6"/>
                </a:cxn>
                <a:cxn ang="0">
                  <a:pos x="79" y="8"/>
                </a:cxn>
                <a:cxn ang="0">
                  <a:pos x="87" y="13"/>
                </a:cxn>
                <a:cxn ang="0">
                  <a:pos x="90" y="16"/>
                </a:cxn>
                <a:cxn ang="0">
                  <a:pos x="90" y="20"/>
                </a:cxn>
                <a:cxn ang="0">
                  <a:pos x="91" y="27"/>
                </a:cxn>
                <a:cxn ang="0">
                  <a:pos x="90" y="31"/>
                </a:cxn>
                <a:cxn ang="0">
                  <a:pos x="90" y="38"/>
                </a:cxn>
                <a:cxn ang="0">
                  <a:pos x="90" y="44"/>
                </a:cxn>
                <a:cxn ang="0">
                  <a:pos x="85" y="53"/>
                </a:cxn>
                <a:cxn ang="0">
                  <a:pos x="88" y="58"/>
                </a:cxn>
                <a:cxn ang="0">
                  <a:pos x="66" y="67"/>
                </a:cxn>
                <a:cxn ang="0">
                  <a:pos x="67" y="73"/>
                </a:cxn>
                <a:cxn ang="0">
                  <a:pos x="56" y="76"/>
                </a:cxn>
                <a:cxn ang="0">
                  <a:pos x="52" y="84"/>
                </a:cxn>
                <a:cxn ang="0">
                  <a:pos x="40" y="97"/>
                </a:cxn>
                <a:cxn ang="0">
                  <a:pos x="32" y="97"/>
                </a:cxn>
                <a:cxn ang="0">
                  <a:pos x="26" y="95"/>
                </a:cxn>
              </a:cxnLst>
              <a:rect l="0" t="0" r="r" b="b"/>
              <a:pathLst>
                <a:path w="93" h="101">
                  <a:moveTo>
                    <a:pt x="26" y="95"/>
                  </a:moveTo>
                  <a:cubicBezTo>
                    <a:pt x="23" y="90"/>
                    <a:pt x="18" y="92"/>
                    <a:pt x="11" y="94"/>
                  </a:cubicBezTo>
                  <a:cubicBezTo>
                    <a:pt x="6" y="89"/>
                    <a:pt x="0" y="83"/>
                    <a:pt x="0" y="76"/>
                  </a:cubicBezTo>
                  <a:cubicBezTo>
                    <a:pt x="0" y="73"/>
                    <a:pt x="0" y="55"/>
                    <a:pt x="0" y="50"/>
                  </a:cubicBezTo>
                  <a:cubicBezTo>
                    <a:pt x="0" y="47"/>
                    <a:pt x="5" y="48"/>
                    <a:pt x="14" y="48"/>
                  </a:cubicBezTo>
                  <a:cubicBezTo>
                    <a:pt x="17" y="48"/>
                    <a:pt x="14" y="45"/>
                    <a:pt x="15" y="42"/>
                  </a:cubicBezTo>
                  <a:cubicBezTo>
                    <a:pt x="18" y="41"/>
                    <a:pt x="14" y="41"/>
                    <a:pt x="15" y="36"/>
                  </a:cubicBezTo>
                  <a:cubicBezTo>
                    <a:pt x="17" y="30"/>
                    <a:pt x="15" y="28"/>
                    <a:pt x="15" y="27"/>
                  </a:cubicBezTo>
                  <a:cubicBezTo>
                    <a:pt x="23" y="27"/>
                    <a:pt x="17" y="35"/>
                    <a:pt x="23" y="31"/>
                  </a:cubicBezTo>
                  <a:cubicBezTo>
                    <a:pt x="31" y="27"/>
                    <a:pt x="23" y="35"/>
                    <a:pt x="29" y="36"/>
                  </a:cubicBezTo>
                  <a:cubicBezTo>
                    <a:pt x="37" y="38"/>
                    <a:pt x="38" y="39"/>
                    <a:pt x="40" y="36"/>
                  </a:cubicBezTo>
                  <a:cubicBezTo>
                    <a:pt x="40" y="31"/>
                    <a:pt x="41" y="33"/>
                    <a:pt x="41" y="36"/>
                  </a:cubicBezTo>
                  <a:cubicBezTo>
                    <a:pt x="43" y="38"/>
                    <a:pt x="44" y="41"/>
                    <a:pt x="46" y="41"/>
                  </a:cubicBezTo>
                  <a:cubicBezTo>
                    <a:pt x="49" y="41"/>
                    <a:pt x="50" y="42"/>
                    <a:pt x="53" y="47"/>
                  </a:cubicBezTo>
                  <a:cubicBezTo>
                    <a:pt x="56" y="53"/>
                    <a:pt x="56" y="53"/>
                    <a:pt x="59" y="50"/>
                  </a:cubicBezTo>
                  <a:cubicBezTo>
                    <a:pt x="61" y="48"/>
                    <a:pt x="61" y="58"/>
                    <a:pt x="63" y="45"/>
                  </a:cubicBezTo>
                  <a:cubicBezTo>
                    <a:pt x="63" y="33"/>
                    <a:pt x="61" y="44"/>
                    <a:pt x="56" y="42"/>
                  </a:cubicBezTo>
                  <a:cubicBezTo>
                    <a:pt x="53" y="41"/>
                    <a:pt x="52" y="38"/>
                    <a:pt x="50" y="35"/>
                  </a:cubicBezTo>
                  <a:cubicBezTo>
                    <a:pt x="49" y="31"/>
                    <a:pt x="55" y="25"/>
                    <a:pt x="52" y="22"/>
                  </a:cubicBezTo>
                  <a:cubicBezTo>
                    <a:pt x="50" y="17"/>
                    <a:pt x="56" y="19"/>
                    <a:pt x="52" y="13"/>
                  </a:cubicBezTo>
                  <a:cubicBezTo>
                    <a:pt x="49" y="10"/>
                    <a:pt x="55" y="11"/>
                    <a:pt x="55" y="5"/>
                  </a:cubicBezTo>
                  <a:cubicBezTo>
                    <a:pt x="55" y="0"/>
                    <a:pt x="64" y="2"/>
                    <a:pt x="70" y="0"/>
                  </a:cubicBezTo>
                  <a:cubicBezTo>
                    <a:pt x="72" y="5"/>
                    <a:pt x="75" y="3"/>
                    <a:pt x="76" y="6"/>
                  </a:cubicBezTo>
                  <a:cubicBezTo>
                    <a:pt x="78" y="10"/>
                    <a:pt x="78" y="5"/>
                    <a:pt x="79" y="8"/>
                  </a:cubicBezTo>
                  <a:cubicBezTo>
                    <a:pt x="81" y="11"/>
                    <a:pt x="79" y="8"/>
                    <a:pt x="87" y="13"/>
                  </a:cubicBezTo>
                  <a:cubicBezTo>
                    <a:pt x="87" y="16"/>
                    <a:pt x="87" y="13"/>
                    <a:pt x="90" y="16"/>
                  </a:cubicBezTo>
                  <a:cubicBezTo>
                    <a:pt x="91" y="17"/>
                    <a:pt x="88" y="17"/>
                    <a:pt x="90" y="20"/>
                  </a:cubicBezTo>
                  <a:cubicBezTo>
                    <a:pt x="93" y="22"/>
                    <a:pt x="93" y="24"/>
                    <a:pt x="91" y="27"/>
                  </a:cubicBezTo>
                  <a:cubicBezTo>
                    <a:pt x="88" y="28"/>
                    <a:pt x="91" y="30"/>
                    <a:pt x="90" y="31"/>
                  </a:cubicBezTo>
                  <a:cubicBezTo>
                    <a:pt x="88" y="33"/>
                    <a:pt x="90" y="35"/>
                    <a:pt x="90" y="38"/>
                  </a:cubicBezTo>
                  <a:cubicBezTo>
                    <a:pt x="88" y="42"/>
                    <a:pt x="93" y="44"/>
                    <a:pt x="90" y="44"/>
                  </a:cubicBezTo>
                  <a:cubicBezTo>
                    <a:pt x="85" y="44"/>
                    <a:pt x="88" y="50"/>
                    <a:pt x="85" y="53"/>
                  </a:cubicBezTo>
                  <a:cubicBezTo>
                    <a:pt x="84" y="55"/>
                    <a:pt x="87" y="56"/>
                    <a:pt x="88" y="58"/>
                  </a:cubicBezTo>
                  <a:cubicBezTo>
                    <a:pt x="87" y="59"/>
                    <a:pt x="67" y="67"/>
                    <a:pt x="66" y="67"/>
                  </a:cubicBezTo>
                  <a:cubicBezTo>
                    <a:pt x="64" y="67"/>
                    <a:pt x="66" y="72"/>
                    <a:pt x="67" y="73"/>
                  </a:cubicBezTo>
                  <a:cubicBezTo>
                    <a:pt x="64" y="75"/>
                    <a:pt x="61" y="73"/>
                    <a:pt x="56" y="76"/>
                  </a:cubicBezTo>
                  <a:cubicBezTo>
                    <a:pt x="52" y="80"/>
                    <a:pt x="56" y="83"/>
                    <a:pt x="52" y="84"/>
                  </a:cubicBezTo>
                  <a:cubicBezTo>
                    <a:pt x="46" y="87"/>
                    <a:pt x="43" y="92"/>
                    <a:pt x="40" y="97"/>
                  </a:cubicBezTo>
                  <a:cubicBezTo>
                    <a:pt x="37" y="101"/>
                    <a:pt x="35" y="95"/>
                    <a:pt x="32" y="97"/>
                  </a:cubicBezTo>
                  <a:cubicBezTo>
                    <a:pt x="31" y="98"/>
                    <a:pt x="31" y="95"/>
                    <a:pt x="26" y="95"/>
                  </a:cubicBezTo>
                </a:path>
              </a:pathLst>
            </a:custGeom>
            <a:grpFill/>
            <a:ln w="6350" cmpd="sng">
              <a:solidFill>
                <a:schemeClr val="bg1"/>
              </a:solidFill>
              <a:round/>
              <a:headEnd/>
              <a:tailEnd/>
            </a:ln>
          </p:spPr>
          <p:txBody>
            <a:bodyPr/>
            <a:lstStyle/>
            <a:p>
              <a:endParaRPr lang="en-GB" dirty="0"/>
            </a:p>
          </p:txBody>
        </p:sp>
        <p:sp>
          <p:nvSpPr>
            <p:cNvPr id="360" name="Freeform 101"/>
            <p:cNvSpPr>
              <a:spLocks/>
            </p:cNvSpPr>
            <p:nvPr/>
          </p:nvSpPr>
          <p:spPr bwMode="auto">
            <a:xfrm>
              <a:off x="2379131" y="4827507"/>
              <a:ext cx="243294" cy="454908"/>
            </a:xfrm>
            <a:custGeom>
              <a:avLst/>
              <a:gdLst/>
              <a:ahLst/>
              <a:cxnLst>
                <a:cxn ang="0">
                  <a:pos x="17" y="163"/>
                </a:cxn>
                <a:cxn ang="0">
                  <a:pos x="23" y="163"/>
                </a:cxn>
                <a:cxn ang="0">
                  <a:pos x="21" y="156"/>
                </a:cxn>
                <a:cxn ang="0">
                  <a:pos x="34" y="145"/>
                </a:cxn>
                <a:cxn ang="0">
                  <a:pos x="43" y="132"/>
                </a:cxn>
                <a:cxn ang="0">
                  <a:pos x="44" y="120"/>
                </a:cxn>
                <a:cxn ang="0">
                  <a:pos x="41" y="114"/>
                </a:cxn>
                <a:cxn ang="0">
                  <a:pos x="38" y="101"/>
                </a:cxn>
                <a:cxn ang="0">
                  <a:pos x="37" y="93"/>
                </a:cxn>
                <a:cxn ang="0">
                  <a:pos x="43" y="87"/>
                </a:cxn>
                <a:cxn ang="0">
                  <a:pos x="53" y="78"/>
                </a:cxn>
                <a:cxn ang="0">
                  <a:pos x="69" y="65"/>
                </a:cxn>
                <a:cxn ang="0">
                  <a:pos x="82" y="48"/>
                </a:cxn>
                <a:cxn ang="0">
                  <a:pos x="85" y="42"/>
                </a:cxn>
                <a:cxn ang="0">
                  <a:pos x="82" y="31"/>
                </a:cxn>
                <a:cxn ang="0">
                  <a:pos x="82" y="12"/>
                </a:cxn>
                <a:cxn ang="0">
                  <a:pos x="82" y="0"/>
                </a:cxn>
                <a:cxn ang="0">
                  <a:pos x="70" y="8"/>
                </a:cxn>
                <a:cxn ang="0">
                  <a:pos x="63" y="8"/>
                </a:cxn>
                <a:cxn ang="0">
                  <a:pos x="55" y="11"/>
                </a:cxn>
                <a:cxn ang="0">
                  <a:pos x="47" y="11"/>
                </a:cxn>
                <a:cxn ang="0">
                  <a:pos x="37" y="9"/>
                </a:cxn>
                <a:cxn ang="0">
                  <a:pos x="35" y="14"/>
                </a:cxn>
                <a:cxn ang="0">
                  <a:pos x="35" y="26"/>
                </a:cxn>
                <a:cxn ang="0">
                  <a:pos x="43" y="36"/>
                </a:cxn>
                <a:cxn ang="0">
                  <a:pos x="46" y="48"/>
                </a:cxn>
                <a:cxn ang="0">
                  <a:pos x="44" y="56"/>
                </a:cxn>
                <a:cxn ang="0">
                  <a:pos x="41" y="61"/>
                </a:cxn>
                <a:cxn ang="0">
                  <a:pos x="40" y="65"/>
                </a:cxn>
                <a:cxn ang="0">
                  <a:pos x="35" y="56"/>
                </a:cxn>
                <a:cxn ang="0">
                  <a:pos x="35" y="47"/>
                </a:cxn>
                <a:cxn ang="0">
                  <a:pos x="29" y="39"/>
                </a:cxn>
                <a:cxn ang="0">
                  <a:pos x="24" y="34"/>
                </a:cxn>
                <a:cxn ang="0">
                  <a:pos x="2" y="43"/>
                </a:cxn>
                <a:cxn ang="0">
                  <a:pos x="3" y="50"/>
                </a:cxn>
                <a:cxn ang="0">
                  <a:pos x="12" y="56"/>
                </a:cxn>
                <a:cxn ang="0">
                  <a:pos x="21" y="61"/>
                </a:cxn>
                <a:cxn ang="0">
                  <a:pos x="23" y="67"/>
                </a:cxn>
                <a:cxn ang="0">
                  <a:pos x="21" y="82"/>
                </a:cxn>
                <a:cxn ang="0">
                  <a:pos x="21" y="87"/>
                </a:cxn>
                <a:cxn ang="0">
                  <a:pos x="23" y="96"/>
                </a:cxn>
                <a:cxn ang="0">
                  <a:pos x="17" y="109"/>
                </a:cxn>
                <a:cxn ang="0">
                  <a:pos x="9" y="118"/>
                </a:cxn>
                <a:cxn ang="0">
                  <a:pos x="15" y="156"/>
                </a:cxn>
                <a:cxn ang="0">
                  <a:pos x="17" y="163"/>
                </a:cxn>
              </a:cxnLst>
              <a:rect l="0" t="0" r="r" b="b"/>
              <a:pathLst>
                <a:path w="87" h="163">
                  <a:moveTo>
                    <a:pt x="17" y="163"/>
                  </a:moveTo>
                  <a:cubicBezTo>
                    <a:pt x="23" y="163"/>
                    <a:pt x="23" y="163"/>
                    <a:pt x="23" y="163"/>
                  </a:cubicBezTo>
                  <a:cubicBezTo>
                    <a:pt x="24" y="152"/>
                    <a:pt x="21" y="160"/>
                    <a:pt x="21" y="156"/>
                  </a:cubicBezTo>
                  <a:cubicBezTo>
                    <a:pt x="20" y="152"/>
                    <a:pt x="26" y="148"/>
                    <a:pt x="34" y="145"/>
                  </a:cubicBezTo>
                  <a:cubicBezTo>
                    <a:pt x="41" y="142"/>
                    <a:pt x="44" y="137"/>
                    <a:pt x="43" y="132"/>
                  </a:cubicBezTo>
                  <a:cubicBezTo>
                    <a:pt x="41" y="129"/>
                    <a:pt x="44" y="129"/>
                    <a:pt x="44" y="120"/>
                  </a:cubicBezTo>
                  <a:cubicBezTo>
                    <a:pt x="43" y="110"/>
                    <a:pt x="43" y="121"/>
                    <a:pt x="41" y="114"/>
                  </a:cubicBezTo>
                  <a:cubicBezTo>
                    <a:pt x="40" y="104"/>
                    <a:pt x="41" y="106"/>
                    <a:pt x="38" y="101"/>
                  </a:cubicBezTo>
                  <a:cubicBezTo>
                    <a:pt x="35" y="98"/>
                    <a:pt x="37" y="96"/>
                    <a:pt x="37" y="93"/>
                  </a:cubicBezTo>
                  <a:cubicBezTo>
                    <a:pt x="37" y="90"/>
                    <a:pt x="38" y="95"/>
                    <a:pt x="43" y="87"/>
                  </a:cubicBezTo>
                  <a:cubicBezTo>
                    <a:pt x="49" y="81"/>
                    <a:pt x="47" y="87"/>
                    <a:pt x="53" y="78"/>
                  </a:cubicBezTo>
                  <a:cubicBezTo>
                    <a:pt x="58" y="67"/>
                    <a:pt x="64" y="67"/>
                    <a:pt x="69" y="65"/>
                  </a:cubicBezTo>
                  <a:cubicBezTo>
                    <a:pt x="75" y="64"/>
                    <a:pt x="78" y="57"/>
                    <a:pt x="82" y="48"/>
                  </a:cubicBezTo>
                  <a:cubicBezTo>
                    <a:pt x="85" y="42"/>
                    <a:pt x="82" y="47"/>
                    <a:pt x="85" y="42"/>
                  </a:cubicBezTo>
                  <a:cubicBezTo>
                    <a:pt x="87" y="37"/>
                    <a:pt x="82" y="40"/>
                    <a:pt x="82" y="31"/>
                  </a:cubicBezTo>
                  <a:cubicBezTo>
                    <a:pt x="84" y="23"/>
                    <a:pt x="84" y="18"/>
                    <a:pt x="82" y="12"/>
                  </a:cubicBezTo>
                  <a:cubicBezTo>
                    <a:pt x="81" y="3"/>
                    <a:pt x="87" y="8"/>
                    <a:pt x="82" y="0"/>
                  </a:cubicBezTo>
                  <a:cubicBezTo>
                    <a:pt x="79" y="3"/>
                    <a:pt x="76" y="4"/>
                    <a:pt x="70" y="8"/>
                  </a:cubicBezTo>
                  <a:cubicBezTo>
                    <a:pt x="64" y="11"/>
                    <a:pt x="63" y="3"/>
                    <a:pt x="63" y="8"/>
                  </a:cubicBezTo>
                  <a:cubicBezTo>
                    <a:pt x="61" y="12"/>
                    <a:pt x="56" y="12"/>
                    <a:pt x="55" y="11"/>
                  </a:cubicBezTo>
                  <a:cubicBezTo>
                    <a:pt x="53" y="9"/>
                    <a:pt x="50" y="14"/>
                    <a:pt x="47" y="11"/>
                  </a:cubicBezTo>
                  <a:cubicBezTo>
                    <a:pt x="44" y="6"/>
                    <a:pt x="44" y="12"/>
                    <a:pt x="37" y="9"/>
                  </a:cubicBezTo>
                  <a:cubicBezTo>
                    <a:pt x="35" y="11"/>
                    <a:pt x="37" y="12"/>
                    <a:pt x="35" y="14"/>
                  </a:cubicBezTo>
                  <a:cubicBezTo>
                    <a:pt x="34" y="17"/>
                    <a:pt x="35" y="22"/>
                    <a:pt x="35" y="26"/>
                  </a:cubicBezTo>
                  <a:cubicBezTo>
                    <a:pt x="37" y="29"/>
                    <a:pt x="38" y="29"/>
                    <a:pt x="43" y="36"/>
                  </a:cubicBezTo>
                  <a:cubicBezTo>
                    <a:pt x="49" y="42"/>
                    <a:pt x="46" y="43"/>
                    <a:pt x="46" y="48"/>
                  </a:cubicBezTo>
                  <a:cubicBezTo>
                    <a:pt x="46" y="53"/>
                    <a:pt x="46" y="54"/>
                    <a:pt x="44" y="56"/>
                  </a:cubicBezTo>
                  <a:cubicBezTo>
                    <a:pt x="41" y="56"/>
                    <a:pt x="40" y="57"/>
                    <a:pt x="41" y="61"/>
                  </a:cubicBezTo>
                  <a:cubicBezTo>
                    <a:pt x="41" y="64"/>
                    <a:pt x="41" y="67"/>
                    <a:pt x="40" y="65"/>
                  </a:cubicBezTo>
                  <a:cubicBezTo>
                    <a:pt x="38" y="65"/>
                    <a:pt x="40" y="62"/>
                    <a:pt x="35" y="56"/>
                  </a:cubicBezTo>
                  <a:cubicBezTo>
                    <a:pt x="31" y="51"/>
                    <a:pt x="35" y="53"/>
                    <a:pt x="35" y="47"/>
                  </a:cubicBezTo>
                  <a:cubicBezTo>
                    <a:pt x="37" y="40"/>
                    <a:pt x="35" y="37"/>
                    <a:pt x="29" y="39"/>
                  </a:cubicBezTo>
                  <a:cubicBezTo>
                    <a:pt x="27" y="40"/>
                    <a:pt x="26" y="37"/>
                    <a:pt x="24" y="34"/>
                  </a:cubicBezTo>
                  <a:cubicBezTo>
                    <a:pt x="23" y="36"/>
                    <a:pt x="3" y="43"/>
                    <a:pt x="2" y="43"/>
                  </a:cubicBezTo>
                  <a:cubicBezTo>
                    <a:pt x="0" y="43"/>
                    <a:pt x="2" y="48"/>
                    <a:pt x="3" y="50"/>
                  </a:cubicBezTo>
                  <a:cubicBezTo>
                    <a:pt x="2" y="57"/>
                    <a:pt x="8" y="51"/>
                    <a:pt x="12" y="56"/>
                  </a:cubicBezTo>
                  <a:cubicBezTo>
                    <a:pt x="17" y="59"/>
                    <a:pt x="18" y="57"/>
                    <a:pt x="21" y="61"/>
                  </a:cubicBezTo>
                  <a:cubicBezTo>
                    <a:pt x="24" y="62"/>
                    <a:pt x="21" y="62"/>
                    <a:pt x="23" y="67"/>
                  </a:cubicBezTo>
                  <a:cubicBezTo>
                    <a:pt x="24" y="70"/>
                    <a:pt x="23" y="82"/>
                    <a:pt x="21" y="82"/>
                  </a:cubicBezTo>
                  <a:cubicBezTo>
                    <a:pt x="20" y="82"/>
                    <a:pt x="23" y="84"/>
                    <a:pt x="21" y="87"/>
                  </a:cubicBezTo>
                  <a:cubicBezTo>
                    <a:pt x="20" y="92"/>
                    <a:pt x="26" y="90"/>
                    <a:pt x="23" y="96"/>
                  </a:cubicBezTo>
                  <a:cubicBezTo>
                    <a:pt x="17" y="104"/>
                    <a:pt x="20" y="106"/>
                    <a:pt x="17" y="109"/>
                  </a:cubicBezTo>
                  <a:cubicBezTo>
                    <a:pt x="15" y="112"/>
                    <a:pt x="9" y="118"/>
                    <a:pt x="9" y="118"/>
                  </a:cubicBezTo>
                  <a:cubicBezTo>
                    <a:pt x="12" y="126"/>
                    <a:pt x="17" y="146"/>
                    <a:pt x="15" y="156"/>
                  </a:cubicBezTo>
                  <a:cubicBezTo>
                    <a:pt x="17" y="163"/>
                    <a:pt x="17" y="163"/>
                    <a:pt x="17" y="163"/>
                  </a:cubicBezTo>
                  <a:close/>
                </a:path>
              </a:pathLst>
            </a:custGeom>
            <a:grpFill/>
            <a:ln w="6350" cmpd="sng">
              <a:solidFill>
                <a:schemeClr val="bg1"/>
              </a:solidFill>
              <a:round/>
              <a:headEnd/>
              <a:tailEnd/>
            </a:ln>
          </p:spPr>
          <p:txBody>
            <a:bodyPr/>
            <a:lstStyle/>
            <a:p>
              <a:endParaRPr lang="en-GB" dirty="0"/>
            </a:p>
          </p:txBody>
        </p:sp>
        <p:sp>
          <p:nvSpPr>
            <p:cNvPr id="361" name="Freeform 102"/>
            <p:cNvSpPr>
              <a:spLocks/>
            </p:cNvSpPr>
            <p:nvPr/>
          </p:nvSpPr>
          <p:spPr bwMode="auto">
            <a:xfrm>
              <a:off x="1965963" y="4997377"/>
              <a:ext cx="306637" cy="349819"/>
            </a:xfrm>
            <a:custGeom>
              <a:avLst/>
              <a:gdLst/>
              <a:ahLst/>
              <a:cxnLst>
                <a:cxn ang="0">
                  <a:pos x="2" y="6"/>
                </a:cxn>
                <a:cxn ang="0">
                  <a:pos x="15" y="42"/>
                </a:cxn>
                <a:cxn ang="0">
                  <a:pos x="23" y="68"/>
                </a:cxn>
                <a:cxn ang="0">
                  <a:pos x="29" y="101"/>
                </a:cxn>
                <a:cxn ang="0">
                  <a:pos x="40" y="121"/>
                </a:cxn>
                <a:cxn ang="0">
                  <a:pos x="46" y="116"/>
                </a:cxn>
                <a:cxn ang="0">
                  <a:pos x="51" y="124"/>
                </a:cxn>
                <a:cxn ang="0">
                  <a:pos x="60" y="124"/>
                </a:cxn>
                <a:cxn ang="0">
                  <a:pos x="69" y="119"/>
                </a:cxn>
                <a:cxn ang="0">
                  <a:pos x="69" y="82"/>
                </a:cxn>
                <a:cxn ang="0">
                  <a:pos x="69" y="54"/>
                </a:cxn>
                <a:cxn ang="0">
                  <a:pos x="77" y="54"/>
                </a:cxn>
                <a:cxn ang="0">
                  <a:pos x="77" y="17"/>
                </a:cxn>
                <a:cxn ang="0">
                  <a:pos x="87" y="14"/>
                </a:cxn>
                <a:cxn ang="0">
                  <a:pos x="96" y="15"/>
                </a:cxn>
                <a:cxn ang="0">
                  <a:pos x="102" y="14"/>
                </a:cxn>
                <a:cxn ang="0">
                  <a:pos x="110" y="11"/>
                </a:cxn>
                <a:cxn ang="0">
                  <a:pos x="95" y="9"/>
                </a:cxn>
                <a:cxn ang="0">
                  <a:pos x="80" y="14"/>
                </a:cxn>
                <a:cxn ang="0">
                  <a:pos x="77" y="12"/>
                </a:cxn>
                <a:cxn ang="0">
                  <a:pos x="72" y="12"/>
                </a:cxn>
                <a:cxn ang="0">
                  <a:pos x="58" y="9"/>
                </a:cxn>
                <a:cxn ang="0">
                  <a:pos x="51" y="8"/>
                </a:cxn>
                <a:cxn ang="0">
                  <a:pos x="22" y="8"/>
                </a:cxn>
                <a:cxn ang="0">
                  <a:pos x="12" y="3"/>
                </a:cxn>
                <a:cxn ang="0">
                  <a:pos x="2" y="6"/>
                </a:cxn>
              </a:cxnLst>
              <a:rect l="0" t="0" r="r" b="b"/>
              <a:pathLst>
                <a:path w="110" h="125">
                  <a:moveTo>
                    <a:pt x="2" y="6"/>
                  </a:moveTo>
                  <a:cubicBezTo>
                    <a:pt x="0" y="15"/>
                    <a:pt x="11" y="25"/>
                    <a:pt x="15" y="42"/>
                  </a:cubicBezTo>
                  <a:cubicBezTo>
                    <a:pt x="19" y="57"/>
                    <a:pt x="26" y="49"/>
                    <a:pt x="23" y="68"/>
                  </a:cubicBezTo>
                  <a:cubicBezTo>
                    <a:pt x="23" y="76"/>
                    <a:pt x="28" y="90"/>
                    <a:pt x="29" y="101"/>
                  </a:cubicBezTo>
                  <a:cubicBezTo>
                    <a:pt x="29" y="113"/>
                    <a:pt x="37" y="118"/>
                    <a:pt x="40" y="121"/>
                  </a:cubicBezTo>
                  <a:cubicBezTo>
                    <a:pt x="44" y="119"/>
                    <a:pt x="43" y="113"/>
                    <a:pt x="46" y="116"/>
                  </a:cubicBezTo>
                  <a:cubicBezTo>
                    <a:pt x="49" y="119"/>
                    <a:pt x="44" y="121"/>
                    <a:pt x="51" y="124"/>
                  </a:cubicBezTo>
                  <a:cubicBezTo>
                    <a:pt x="55" y="125"/>
                    <a:pt x="58" y="122"/>
                    <a:pt x="60" y="124"/>
                  </a:cubicBezTo>
                  <a:cubicBezTo>
                    <a:pt x="61" y="125"/>
                    <a:pt x="64" y="121"/>
                    <a:pt x="69" y="119"/>
                  </a:cubicBezTo>
                  <a:cubicBezTo>
                    <a:pt x="69" y="82"/>
                    <a:pt x="69" y="82"/>
                    <a:pt x="69" y="82"/>
                  </a:cubicBezTo>
                  <a:cubicBezTo>
                    <a:pt x="69" y="54"/>
                    <a:pt x="69" y="54"/>
                    <a:pt x="69" y="54"/>
                  </a:cubicBezTo>
                  <a:cubicBezTo>
                    <a:pt x="77" y="54"/>
                    <a:pt x="77" y="54"/>
                    <a:pt x="77" y="54"/>
                  </a:cubicBezTo>
                  <a:cubicBezTo>
                    <a:pt x="77" y="17"/>
                    <a:pt x="77" y="17"/>
                    <a:pt x="77" y="17"/>
                  </a:cubicBezTo>
                  <a:cubicBezTo>
                    <a:pt x="77" y="17"/>
                    <a:pt x="81" y="15"/>
                    <a:pt x="87" y="14"/>
                  </a:cubicBezTo>
                  <a:cubicBezTo>
                    <a:pt x="93" y="14"/>
                    <a:pt x="95" y="12"/>
                    <a:pt x="96" y="15"/>
                  </a:cubicBezTo>
                  <a:cubicBezTo>
                    <a:pt x="98" y="20"/>
                    <a:pt x="99" y="14"/>
                    <a:pt x="102" y="14"/>
                  </a:cubicBezTo>
                  <a:cubicBezTo>
                    <a:pt x="105" y="14"/>
                    <a:pt x="105" y="12"/>
                    <a:pt x="110" y="11"/>
                  </a:cubicBezTo>
                  <a:cubicBezTo>
                    <a:pt x="107" y="6"/>
                    <a:pt x="102" y="8"/>
                    <a:pt x="95" y="9"/>
                  </a:cubicBezTo>
                  <a:cubicBezTo>
                    <a:pt x="95" y="9"/>
                    <a:pt x="83" y="12"/>
                    <a:pt x="80" y="14"/>
                  </a:cubicBezTo>
                  <a:cubicBezTo>
                    <a:pt x="78" y="14"/>
                    <a:pt x="77" y="11"/>
                    <a:pt x="77" y="12"/>
                  </a:cubicBezTo>
                  <a:cubicBezTo>
                    <a:pt x="75" y="14"/>
                    <a:pt x="75" y="14"/>
                    <a:pt x="72" y="12"/>
                  </a:cubicBezTo>
                  <a:cubicBezTo>
                    <a:pt x="69" y="11"/>
                    <a:pt x="60" y="15"/>
                    <a:pt x="58" y="9"/>
                  </a:cubicBezTo>
                  <a:cubicBezTo>
                    <a:pt x="57" y="6"/>
                    <a:pt x="55" y="8"/>
                    <a:pt x="51" y="8"/>
                  </a:cubicBezTo>
                  <a:cubicBezTo>
                    <a:pt x="46" y="8"/>
                    <a:pt x="26" y="8"/>
                    <a:pt x="22" y="8"/>
                  </a:cubicBezTo>
                  <a:cubicBezTo>
                    <a:pt x="17" y="8"/>
                    <a:pt x="19" y="0"/>
                    <a:pt x="12" y="3"/>
                  </a:cubicBezTo>
                  <a:cubicBezTo>
                    <a:pt x="8" y="6"/>
                    <a:pt x="8" y="6"/>
                    <a:pt x="2" y="6"/>
                  </a:cubicBezTo>
                </a:path>
              </a:pathLst>
            </a:custGeom>
            <a:grpFill/>
            <a:ln w="6350" cmpd="sng">
              <a:solidFill>
                <a:schemeClr val="bg1"/>
              </a:solidFill>
              <a:round/>
              <a:headEnd/>
              <a:tailEnd/>
            </a:ln>
          </p:spPr>
          <p:txBody>
            <a:bodyPr/>
            <a:lstStyle/>
            <a:p>
              <a:endParaRPr lang="en-GB" dirty="0"/>
            </a:p>
          </p:txBody>
        </p:sp>
        <p:sp>
          <p:nvSpPr>
            <p:cNvPr id="362" name="Freeform 103"/>
            <p:cNvSpPr>
              <a:spLocks/>
            </p:cNvSpPr>
            <p:nvPr/>
          </p:nvSpPr>
          <p:spPr bwMode="auto">
            <a:xfrm>
              <a:off x="2158871" y="5026169"/>
              <a:ext cx="202985" cy="264883"/>
            </a:xfrm>
            <a:custGeom>
              <a:avLst/>
              <a:gdLst/>
              <a:ahLst/>
              <a:cxnLst>
                <a:cxn ang="0">
                  <a:pos x="41" y="0"/>
                </a:cxn>
                <a:cxn ang="0">
                  <a:pos x="34" y="3"/>
                </a:cxn>
                <a:cxn ang="0">
                  <a:pos x="27" y="5"/>
                </a:cxn>
                <a:cxn ang="0">
                  <a:pos x="18" y="3"/>
                </a:cxn>
                <a:cxn ang="0">
                  <a:pos x="8" y="7"/>
                </a:cxn>
                <a:cxn ang="0">
                  <a:pos x="8" y="44"/>
                </a:cxn>
                <a:cxn ang="0">
                  <a:pos x="0" y="44"/>
                </a:cxn>
                <a:cxn ang="0">
                  <a:pos x="0" y="72"/>
                </a:cxn>
                <a:cxn ang="0">
                  <a:pos x="5" y="88"/>
                </a:cxn>
                <a:cxn ang="0">
                  <a:pos x="6" y="94"/>
                </a:cxn>
                <a:cxn ang="0">
                  <a:pos x="17" y="89"/>
                </a:cxn>
                <a:cxn ang="0">
                  <a:pos x="30" y="80"/>
                </a:cxn>
                <a:cxn ang="0">
                  <a:pos x="46" y="75"/>
                </a:cxn>
                <a:cxn ang="0">
                  <a:pos x="55" y="63"/>
                </a:cxn>
                <a:cxn ang="0">
                  <a:pos x="62" y="53"/>
                </a:cxn>
                <a:cxn ang="0">
                  <a:pos x="73" y="46"/>
                </a:cxn>
                <a:cxn ang="0">
                  <a:pos x="65" y="39"/>
                </a:cxn>
                <a:cxn ang="0">
                  <a:pos x="61" y="30"/>
                </a:cxn>
                <a:cxn ang="0">
                  <a:pos x="58" y="25"/>
                </a:cxn>
                <a:cxn ang="0">
                  <a:pos x="47" y="16"/>
                </a:cxn>
                <a:cxn ang="0">
                  <a:pos x="41" y="0"/>
                </a:cxn>
              </a:cxnLst>
              <a:rect l="0" t="0" r="r" b="b"/>
              <a:pathLst>
                <a:path w="73" h="95">
                  <a:moveTo>
                    <a:pt x="41" y="0"/>
                  </a:moveTo>
                  <a:cubicBezTo>
                    <a:pt x="37" y="2"/>
                    <a:pt x="37" y="3"/>
                    <a:pt x="34" y="3"/>
                  </a:cubicBezTo>
                  <a:cubicBezTo>
                    <a:pt x="30" y="3"/>
                    <a:pt x="29" y="10"/>
                    <a:pt x="27" y="5"/>
                  </a:cubicBezTo>
                  <a:cubicBezTo>
                    <a:pt x="26" y="2"/>
                    <a:pt x="24" y="3"/>
                    <a:pt x="18" y="3"/>
                  </a:cubicBezTo>
                  <a:cubicBezTo>
                    <a:pt x="12" y="5"/>
                    <a:pt x="8" y="7"/>
                    <a:pt x="8" y="7"/>
                  </a:cubicBezTo>
                  <a:cubicBezTo>
                    <a:pt x="8" y="44"/>
                    <a:pt x="8" y="44"/>
                    <a:pt x="8" y="44"/>
                  </a:cubicBezTo>
                  <a:cubicBezTo>
                    <a:pt x="0" y="44"/>
                    <a:pt x="0" y="44"/>
                    <a:pt x="0" y="44"/>
                  </a:cubicBezTo>
                  <a:cubicBezTo>
                    <a:pt x="0" y="72"/>
                    <a:pt x="0" y="72"/>
                    <a:pt x="0" y="72"/>
                  </a:cubicBezTo>
                  <a:cubicBezTo>
                    <a:pt x="3" y="75"/>
                    <a:pt x="6" y="84"/>
                    <a:pt x="5" y="88"/>
                  </a:cubicBezTo>
                  <a:cubicBezTo>
                    <a:pt x="3" y="89"/>
                    <a:pt x="3" y="94"/>
                    <a:pt x="6" y="94"/>
                  </a:cubicBezTo>
                  <a:cubicBezTo>
                    <a:pt x="9" y="92"/>
                    <a:pt x="11" y="95"/>
                    <a:pt x="17" y="89"/>
                  </a:cubicBezTo>
                  <a:cubicBezTo>
                    <a:pt x="21" y="83"/>
                    <a:pt x="20" y="72"/>
                    <a:pt x="30" y="80"/>
                  </a:cubicBezTo>
                  <a:cubicBezTo>
                    <a:pt x="41" y="86"/>
                    <a:pt x="43" y="80"/>
                    <a:pt x="46" y="75"/>
                  </a:cubicBezTo>
                  <a:cubicBezTo>
                    <a:pt x="47" y="69"/>
                    <a:pt x="53" y="70"/>
                    <a:pt x="55" y="63"/>
                  </a:cubicBezTo>
                  <a:cubicBezTo>
                    <a:pt x="56" y="56"/>
                    <a:pt x="61" y="58"/>
                    <a:pt x="62" y="53"/>
                  </a:cubicBezTo>
                  <a:cubicBezTo>
                    <a:pt x="64" y="49"/>
                    <a:pt x="68" y="50"/>
                    <a:pt x="73" y="46"/>
                  </a:cubicBezTo>
                  <a:cubicBezTo>
                    <a:pt x="72" y="41"/>
                    <a:pt x="70" y="41"/>
                    <a:pt x="65" y="39"/>
                  </a:cubicBezTo>
                  <a:cubicBezTo>
                    <a:pt x="62" y="38"/>
                    <a:pt x="59" y="35"/>
                    <a:pt x="61" y="30"/>
                  </a:cubicBezTo>
                  <a:cubicBezTo>
                    <a:pt x="61" y="25"/>
                    <a:pt x="58" y="30"/>
                    <a:pt x="58" y="25"/>
                  </a:cubicBezTo>
                  <a:cubicBezTo>
                    <a:pt x="58" y="22"/>
                    <a:pt x="49" y="22"/>
                    <a:pt x="47" y="16"/>
                  </a:cubicBezTo>
                  <a:cubicBezTo>
                    <a:pt x="46" y="11"/>
                    <a:pt x="43" y="8"/>
                    <a:pt x="41" y="0"/>
                  </a:cubicBezTo>
                </a:path>
              </a:pathLst>
            </a:custGeom>
            <a:grpFill/>
            <a:ln w="6350" cmpd="sng">
              <a:solidFill>
                <a:schemeClr val="bg1"/>
              </a:solidFill>
              <a:round/>
              <a:headEnd/>
              <a:tailEnd/>
            </a:ln>
          </p:spPr>
          <p:txBody>
            <a:bodyPr/>
            <a:lstStyle/>
            <a:p>
              <a:endParaRPr lang="en-GB" dirty="0"/>
            </a:p>
          </p:txBody>
        </p:sp>
        <p:sp>
          <p:nvSpPr>
            <p:cNvPr id="363" name="Freeform 104"/>
            <p:cNvSpPr>
              <a:spLocks/>
            </p:cNvSpPr>
            <p:nvPr/>
          </p:nvSpPr>
          <p:spPr bwMode="auto">
            <a:xfrm>
              <a:off x="2272600" y="4964267"/>
              <a:ext cx="178512" cy="192904"/>
            </a:xfrm>
            <a:custGeom>
              <a:avLst/>
              <a:gdLst/>
              <a:ahLst/>
              <a:cxnLst>
                <a:cxn ang="0">
                  <a:pos x="0" y="22"/>
                </a:cxn>
                <a:cxn ang="0">
                  <a:pos x="6" y="38"/>
                </a:cxn>
                <a:cxn ang="0">
                  <a:pos x="17" y="47"/>
                </a:cxn>
                <a:cxn ang="0">
                  <a:pos x="20" y="52"/>
                </a:cxn>
                <a:cxn ang="0">
                  <a:pos x="24" y="61"/>
                </a:cxn>
                <a:cxn ang="0">
                  <a:pos x="32" y="67"/>
                </a:cxn>
                <a:cxn ang="0">
                  <a:pos x="43" y="69"/>
                </a:cxn>
                <a:cxn ang="0">
                  <a:pos x="47" y="69"/>
                </a:cxn>
                <a:cxn ang="0">
                  <a:pos x="55" y="59"/>
                </a:cxn>
                <a:cxn ang="0">
                  <a:pos x="61" y="47"/>
                </a:cxn>
                <a:cxn ang="0">
                  <a:pos x="59" y="38"/>
                </a:cxn>
                <a:cxn ang="0">
                  <a:pos x="59" y="33"/>
                </a:cxn>
                <a:cxn ang="0">
                  <a:pos x="61" y="17"/>
                </a:cxn>
                <a:cxn ang="0">
                  <a:pos x="59" y="11"/>
                </a:cxn>
                <a:cxn ang="0">
                  <a:pos x="50" y="7"/>
                </a:cxn>
                <a:cxn ang="0">
                  <a:pos x="41" y="0"/>
                </a:cxn>
                <a:cxn ang="0">
                  <a:pos x="31" y="3"/>
                </a:cxn>
                <a:cxn ang="0">
                  <a:pos x="26" y="11"/>
                </a:cxn>
                <a:cxn ang="0">
                  <a:pos x="14" y="24"/>
                </a:cxn>
                <a:cxn ang="0">
                  <a:pos x="6" y="24"/>
                </a:cxn>
                <a:cxn ang="0">
                  <a:pos x="0" y="22"/>
                </a:cxn>
              </a:cxnLst>
              <a:rect l="0" t="0" r="r" b="b"/>
              <a:pathLst>
                <a:path w="64" h="69">
                  <a:moveTo>
                    <a:pt x="0" y="22"/>
                  </a:moveTo>
                  <a:cubicBezTo>
                    <a:pt x="2" y="30"/>
                    <a:pt x="5" y="33"/>
                    <a:pt x="6" y="38"/>
                  </a:cubicBezTo>
                  <a:cubicBezTo>
                    <a:pt x="8" y="44"/>
                    <a:pt x="17" y="44"/>
                    <a:pt x="17" y="47"/>
                  </a:cubicBezTo>
                  <a:cubicBezTo>
                    <a:pt x="17" y="52"/>
                    <a:pt x="20" y="47"/>
                    <a:pt x="20" y="52"/>
                  </a:cubicBezTo>
                  <a:cubicBezTo>
                    <a:pt x="18" y="56"/>
                    <a:pt x="21" y="59"/>
                    <a:pt x="24" y="61"/>
                  </a:cubicBezTo>
                  <a:cubicBezTo>
                    <a:pt x="29" y="63"/>
                    <a:pt x="31" y="63"/>
                    <a:pt x="32" y="67"/>
                  </a:cubicBezTo>
                  <a:cubicBezTo>
                    <a:pt x="37" y="66"/>
                    <a:pt x="40" y="69"/>
                    <a:pt x="43" y="69"/>
                  </a:cubicBezTo>
                  <a:cubicBezTo>
                    <a:pt x="44" y="67"/>
                    <a:pt x="46" y="69"/>
                    <a:pt x="47" y="69"/>
                  </a:cubicBezTo>
                  <a:cubicBezTo>
                    <a:pt x="47" y="69"/>
                    <a:pt x="53" y="63"/>
                    <a:pt x="55" y="59"/>
                  </a:cubicBezTo>
                  <a:cubicBezTo>
                    <a:pt x="58" y="56"/>
                    <a:pt x="55" y="55"/>
                    <a:pt x="61" y="47"/>
                  </a:cubicBezTo>
                  <a:cubicBezTo>
                    <a:pt x="64" y="41"/>
                    <a:pt x="58" y="42"/>
                    <a:pt x="59" y="38"/>
                  </a:cubicBezTo>
                  <a:cubicBezTo>
                    <a:pt x="61" y="35"/>
                    <a:pt x="58" y="33"/>
                    <a:pt x="59" y="33"/>
                  </a:cubicBezTo>
                  <a:cubicBezTo>
                    <a:pt x="61" y="33"/>
                    <a:pt x="62" y="21"/>
                    <a:pt x="61" y="17"/>
                  </a:cubicBezTo>
                  <a:cubicBezTo>
                    <a:pt x="59" y="13"/>
                    <a:pt x="62" y="13"/>
                    <a:pt x="59" y="11"/>
                  </a:cubicBezTo>
                  <a:cubicBezTo>
                    <a:pt x="56" y="8"/>
                    <a:pt x="55" y="10"/>
                    <a:pt x="50" y="7"/>
                  </a:cubicBezTo>
                  <a:cubicBezTo>
                    <a:pt x="46" y="2"/>
                    <a:pt x="40" y="8"/>
                    <a:pt x="41" y="0"/>
                  </a:cubicBezTo>
                  <a:cubicBezTo>
                    <a:pt x="38" y="2"/>
                    <a:pt x="35" y="0"/>
                    <a:pt x="31" y="3"/>
                  </a:cubicBezTo>
                  <a:cubicBezTo>
                    <a:pt x="26" y="7"/>
                    <a:pt x="31" y="10"/>
                    <a:pt x="26" y="11"/>
                  </a:cubicBezTo>
                  <a:cubicBezTo>
                    <a:pt x="20" y="14"/>
                    <a:pt x="17" y="19"/>
                    <a:pt x="14" y="24"/>
                  </a:cubicBezTo>
                  <a:cubicBezTo>
                    <a:pt x="11" y="28"/>
                    <a:pt x="9" y="22"/>
                    <a:pt x="6" y="24"/>
                  </a:cubicBezTo>
                  <a:cubicBezTo>
                    <a:pt x="5" y="25"/>
                    <a:pt x="5" y="22"/>
                    <a:pt x="0" y="22"/>
                  </a:cubicBezTo>
                </a:path>
              </a:pathLst>
            </a:custGeom>
            <a:grpFill/>
            <a:ln w="6350" cmpd="sng">
              <a:solidFill>
                <a:schemeClr val="bg1"/>
              </a:solidFill>
              <a:round/>
              <a:headEnd/>
              <a:tailEnd/>
            </a:ln>
          </p:spPr>
          <p:txBody>
            <a:bodyPr/>
            <a:lstStyle/>
            <a:p>
              <a:endParaRPr lang="en-GB" dirty="0"/>
            </a:p>
          </p:txBody>
        </p:sp>
        <p:sp>
          <p:nvSpPr>
            <p:cNvPr id="364" name="Freeform 105"/>
            <p:cNvSpPr>
              <a:spLocks/>
            </p:cNvSpPr>
            <p:nvPr/>
          </p:nvSpPr>
          <p:spPr bwMode="auto">
            <a:xfrm>
              <a:off x="2078253" y="5148534"/>
              <a:ext cx="365661" cy="371412"/>
            </a:xfrm>
            <a:custGeom>
              <a:avLst/>
              <a:gdLst/>
              <a:ahLst/>
              <a:cxnLst>
                <a:cxn ang="0">
                  <a:pos x="102" y="1"/>
                </a:cxn>
                <a:cxn ang="0">
                  <a:pos x="113" y="3"/>
                </a:cxn>
                <a:cxn ang="0">
                  <a:pos x="117" y="3"/>
                </a:cxn>
                <a:cxn ang="0">
                  <a:pos x="123" y="40"/>
                </a:cxn>
                <a:cxn ang="0">
                  <a:pos x="114" y="43"/>
                </a:cxn>
                <a:cxn ang="0">
                  <a:pos x="122" y="54"/>
                </a:cxn>
                <a:cxn ang="0">
                  <a:pos x="125" y="48"/>
                </a:cxn>
                <a:cxn ang="0">
                  <a:pos x="131" y="48"/>
                </a:cxn>
                <a:cxn ang="0">
                  <a:pos x="116" y="81"/>
                </a:cxn>
                <a:cxn ang="0">
                  <a:pos x="102" y="101"/>
                </a:cxn>
                <a:cxn ang="0">
                  <a:pos x="84" y="119"/>
                </a:cxn>
                <a:cxn ang="0">
                  <a:pos x="73" y="123"/>
                </a:cxn>
                <a:cxn ang="0">
                  <a:pos x="67" y="124"/>
                </a:cxn>
                <a:cxn ang="0">
                  <a:pos x="56" y="124"/>
                </a:cxn>
                <a:cxn ang="0">
                  <a:pos x="47" y="124"/>
                </a:cxn>
                <a:cxn ang="0">
                  <a:pos x="41" y="127"/>
                </a:cxn>
                <a:cxn ang="0">
                  <a:pos x="34" y="129"/>
                </a:cxn>
                <a:cxn ang="0">
                  <a:pos x="29" y="132"/>
                </a:cxn>
                <a:cxn ang="0">
                  <a:pos x="24" y="132"/>
                </a:cxn>
                <a:cxn ang="0">
                  <a:pos x="23" y="129"/>
                </a:cxn>
                <a:cxn ang="0">
                  <a:pos x="20" y="126"/>
                </a:cxn>
                <a:cxn ang="0">
                  <a:pos x="17" y="126"/>
                </a:cxn>
                <a:cxn ang="0">
                  <a:pos x="15" y="123"/>
                </a:cxn>
                <a:cxn ang="0">
                  <a:pos x="12" y="116"/>
                </a:cxn>
                <a:cxn ang="0">
                  <a:pos x="12" y="110"/>
                </a:cxn>
                <a:cxn ang="0">
                  <a:pos x="11" y="95"/>
                </a:cxn>
                <a:cxn ang="0">
                  <a:pos x="0" y="67"/>
                </a:cxn>
                <a:cxn ang="0">
                  <a:pos x="6" y="62"/>
                </a:cxn>
                <a:cxn ang="0">
                  <a:pos x="11" y="70"/>
                </a:cxn>
                <a:cxn ang="0">
                  <a:pos x="20" y="70"/>
                </a:cxn>
                <a:cxn ang="0">
                  <a:pos x="29" y="65"/>
                </a:cxn>
                <a:cxn ang="0">
                  <a:pos x="29" y="28"/>
                </a:cxn>
                <a:cxn ang="0">
                  <a:pos x="34" y="43"/>
                </a:cxn>
                <a:cxn ang="0">
                  <a:pos x="35" y="50"/>
                </a:cxn>
                <a:cxn ang="0">
                  <a:pos x="46" y="45"/>
                </a:cxn>
                <a:cxn ang="0">
                  <a:pos x="59" y="36"/>
                </a:cxn>
                <a:cxn ang="0">
                  <a:pos x="75" y="31"/>
                </a:cxn>
                <a:cxn ang="0">
                  <a:pos x="84" y="19"/>
                </a:cxn>
                <a:cxn ang="0">
                  <a:pos x="91" y="9"/>
                </a:cxn>
                <a:cxn ang="0">
                  <a:pos x="102" y="1"/>
                </a:cxn>
              </a:cxnLst>
              <a:rect l="0" t="0" r="r" b="b"/>
              <a:pathLst>
                <a:path w="131" h="133">
                  <a:moveTo>
                    <a:pt x="102" y="1"/>
                  </a:moveTo>
                  <a:cubicBezTo>
                    <a:pt x="107" y="0"/>
                    <a:pt x="110" y="3"/>
                    <a:pt x="113" y="3"/>
                  </a:cubicBezTo>
                  <a:cubicBezTo>
                    <a:pt x="114" y="1"/>
                    <a:pt x="116" y="3"/>
                    <a:pt x="117" y="3"/>
                  </a:cubicBezTo>
                  <a:cubicBezTo>
                    <a:pt x="120" y="11"/>
                    <a:pt x="125" y="31"/>
                    <a:pt x="123" y="40"/>
                  </a:cubicBezTo>
                  <a:cubicBezTo>
                    <a:pt x="117" y="36"/>
                    <a:pt x="116" y="39"/>
                    <a:pt x="114" y="43"/>
                  </a:cubicBezTo>
                  <a:cubicBezTo>
                    <a:pt x="113" y="50"/>
                    <a:pt x="119" y="54"/>
                    <a:pt x="122" y="54"/>
                  </a:cubicBezTo>
                  <a:cubicBezTo>
                    <a:pt x="125" y="54"/>
                    <a:pt x="122" y="48"/>
                    <a:pt x="125" y="48"/>
                  </a:cubicBezTo>
                  <a:cubicBezTo>
                    <a:pt x="131" y="48"/>
                    <a:pt x="131" y="48"/>
                    <a:pt x="131" y="48"/>
                  </a:cubicBezTo>
                  <a:cubicBezTo>
                    <a:pt x="128" y="74"/>
                    <a:pt x="123" y="62"/>
                    <a:pt x="116" y="81"/>
                  </a:cubicBezTo>
                  <a:cubicBezTo>
                    <a:pt x="108" y="98"/>
                    <a:pt x="105" y="95"/>
                    <a:pt x="102" y="101"/>
                  </a:cubicBezTo>
                  <a:cubicBezTo>
                    <a:pt x="94" y="112"/>
                    <a:pt x="87" y="116"/>
                    <a:pt x="84" y="119"/>
                  </a:cubicBezTo>
                  <a:cubicBezTo>
                    <a:pt x="79" y="123"/>
                    <a:pt x="73" y="119"/>
                    <a:pt x="73" y="123"/>
                  </a:cubicBezTo>
                  <a:cubicBezTo>
                    <a:pt x="75" y="126"/>
                    <a:pt x="69" y="121"/>
                    <a:pt x="67" y="124"/>
                  </a:cubicBezTo>
                  <a:cubicBezTo>
                    <a:pt x="64" y="129"/>
                    <a:pt x="58" y="123"/>
                    <a:pt x="56" y="124"/>
                  </a:cubicBezTo>
                  <a:cubicBezTo>
                    <a:pt x="53" y="126"/>
                    <a:pt x="50" y="123"/>
                    <a:pt x="47" y="124"/>
                  </a:cubicBezTo>
                  <a:cubicBezTo>
                    <a:pt x="44" y="124"/>
                    <a:pt x="46" y="126"/>
                    <a:pt x="41" y="127"/>
                  </a:cubicBezTo>
                  <a:cubicBezTo>
                    <a:pt x="37" y="129"/>
                    <a:pt x="38" y="127"/>
                    <a:pt x="34" y="129"/>
                  </a:cubicBezTo>
                  <a:cubicBezTo>
                    <a:pt x="29" y="129"/>
                    <a:pt x="31" y="133"/>
                    <a:pt x="29" y="132"/>
                  </a:cubicBezTo>
                  <a:cubicBezTo>
                    <a:pt x="28" y="132"/>
                    <a:pt x="26" y="133"/>
                    <a:pt x="24" y="132"/>
                  </a:cubicBezTo>
                  <a:cubicBezTo>
                    <a:pt x="24" y="130"/>
                    <a:pt x="23" y="132"/>
                    <a:pt x="23" y="129"/>
                  </a:cubicBezTo>
                  <a:cubicBezTo>
                    <a:pt x="23" y="126"/>
                    <a:pt x="20" y="130"/>
                    <a:pt x="20" y="126"/>
                  </a:cubicBezTo>
                  <a:cubicBezTo>
                    <a:pt x="20" y="124"/>
                    <a:pt x="17" y="124"/>
                    <a:pt x="17" y="126"/>
                  </a:cubicBezTo>
                  <a:cubicBezTo>
                    <a:pt x="15" y="129"/>
                    <a:pt x="14" y="124"/>
                    <a:pt x="15" y="123"/>
                  </a:cubicBezTo>
                  <a:cubicBezTo>
                    <a:pt x="17" y="121"/>
                    <a:pt x="15" y="119"/>
                    <a:pt x="12" y="116"/>
                  </a:cubicBezTo>
                  <a:cubicBezTo>
                    <a:pt x="9" y="112"/>
                    <a:pt x="11" y="109"/>
                    <a:pt x="12" y="110"/>
                  </a:cubicBezTo>
                  <a:cubicBezTo>
                    <a:pt x="14" y="112"/>
                    <a:pt x="18" y="105"/>
                    <a:pt x="11" y="95"/>
                  </a:cubicBezTo>
                  <a:cubicBezTo>
                    <a:pt x="3" y="81"/>
                    <a:pt x="6" y="74"/>
                    <a:pt x="0" y="67"/>
                  </a:cubicBezTo>
                  <a:cubicBezTo>
                    <a:pt x="5" y="65"/>
                    <a:pt x="3" y="59"/>
                    <a:pt x="6" y="62"/>
                  </a:cubicBezTo>
                  <a:cubicBezTo>
                    <a:pt x="9" y="65"/>
                    <a:pt x="5" y="67"/>
                    <a:pt x="11" y="70"/>
                  </a:cubicBezTo>
                  <a:cubicBezTo>
                    <a:pt x="15" y="71"/>
                    <a:pt x="18" y="68"/>
                    <a:pt x="20" y="70"/>
                  </a:cubicBezTo>
                  <a:cubicBezTo>
                    <a:pt x="21" y="71"/>
                    <a:pt x="24" y="67"/>
                    <a:pt x="29" y="65"/>
                  </a:cubicBezTo>
                  <a:cubicBezTo>
                    <a:pt x="29" y="28"/>
                    <a:pt x="29" y="28"/>
                    <a:pt x="29" y="28"/>
                  </a:cubicBezTo>
                  <a:cubicBezTo>
                    <a:pt x="32" y="31"/>
                    <a:pt x="35" y="40"/>
                    <a:pt x="34" y="43"/>
                  </a:cubicBezTo>
                  <a:cubicBezTo>
                    <a:pt x="32" y="45"/>
                    <a:pt x="32" y="50"/>
                    <a:pt x="35" y="50"/>
                  </a:cubicBezTo>
                  <a:cubicBezTo>
                    <a:pt x="38" y="48"/>
                    <a:pt x="40" y="51"/>
                    <a:pt x="46" y="45"/>
                  </a:cubicBezTo>
                  <a:cubicBezTo>
                    <a:pt x="50" y="39"/>
                    <a:pt x="49" y="28"/>
                    <a:pt x="59" y="36"/>
                  </a:cubicBezTo>
                  <a:cubicBezTo>
                    <a:pt x="70" y="42"/>
                    <a:pt x="72" y="36"/>
                    <a:pt x="75" y="31"/>
                  </a:cubicBezTo>
                  <a:cubicBezTo>
                    <a:pt x="76" y="25"/>
                    <a:pt x="82" y="26"/>
                    <a:pt x="84" y="19"/>
                  </a:cubicBezTo>
                  <a:cubicBezTo>
                    <a:pt x="85" y="12"/>
                    <a:pt x="90" y="14"/>
                    <a:pt x="91" y="9"/>
                  </a:cubicBezTo>
                  <a:cubicBezTo>
                    <a:pt x="93" y="5"/>
                    <a:pt x="98" y="6"/>
                    <a:pt x="102" y="1"/>
                  </a:cubicBezTo>
                </a:path>
              </a:pathLst>
            </a:custGeom>
            <a:grpFill/>
            <a:ln w="6350" cmpd="sng">
              <a:solidFill>
                <a:schemeClr val="bg1"/>
              </a:solidFill>
              <a:round/>
              <a:headEnd/>
              <a:tailEnd/>
            </a:ln>
          </p:spPr>
          <p:txBody>
            <a:bodyPr/>
            <a:lstStyle/>
            <a:p>
              <a:endParaRPr lang="en-GB" dirty="0"/>
            </a:p>
          </p:txBody>
        </p:sp>
        <p:sp>
          <p:nvSpPr>
            <p:cNvPr id="365" name="Freeform 106"/>
            <p:cNvSpPr>
              <a:spLocks/>
            </p:cNvSpPr>
            <p:nvPr/>
          </p:nvSpPr>
          <p:spPr bwMode="auto">
            <a:xfrm>
              <a:off x="2307151" y="5324163"/>
              <a:ext cx="63343" cy="76298"/>
            </a:xfrm>
            <a:custGeom>
              <a:avLst/>
              <a:gdLst/>
              <a:ahLst/>
              <a:cxnLst>
                <a:cxn ang="0">
                  <a:pos x="8" y="25"/>
                </a:cxn>
                <a:cxn ang="0">
                  <a:pos x="3" y="13"/>
                </a:cxn>
                <a:cxn ang="0">
                  <a:pos x="15" y="3"/>
                </a:cxn>
                <a:cxn ang="0">
                  <a:pos x="20" y="14"/>
                </a:cxn>
                <a:cxn ang="0">
                  <a:pos x="11" y="22"/>
                </a:cxn>
                <a:cxn ang="0">
                  <a:pos x="8" y="25"/>
                </a:cxn>
              </a:cxnLst>
              <a:rect l="0" t="0" r="r" b="b"/>
              <a:pathLst>
                <a:path w="23" h="27">
                  <a:moveTo>
                    <a:pt x="8" y="25"/>
                  </a:moveTo>
                  <a:cubicBezTo>
                    <a:pt x="5" y="21"/>
                    <a:pt x="0" y="18"/>
                    <a:pt x="3" y="13"/>
                  </a:cubicBezTo>
                  <a:cubicBezTo>
                    <a:pt x="6" y="8"/>
                    <a:pt x="14" y="0"/>
                    <a:pt x="15" y="3"/>
                  </a:cubicBezTo>
                  <a:cubicBezTo>
                    <a:pt x="18" y="7"/>
                    <a:pt x="23" y="8"/>
                    <a:pt x="20" y="14"/>
                  </a:cubicBezTo>
                  <a:cubicBezTo>
                    <a:pt x="18" y="19"/>
                    <a:pt x="12" y="19"/>
                    <a:pt x="11" y="22"/>
                  </a:cubicBezTo>
                  <a:cubicBezTo>
                    <a:pt x="9" y="25"/>
                    <a:pt x="9" y="27"/>
                    <a:pt x="8" y="25"/>
                  </a:cubicBezTo>
                </a:path>
              </a:pathLst>
            </a:custGeom>
            <a:grpFill/>
            <a:ln w="6350" cmpd="sng">
              <a:solidFill>
                <a:schemeClr val="bg1"/>
              </a:solidFill>
              <a:round/>
              <a:headEnd/>
              <a:tailEnd/>
            </a:ln>
          </p:spPr>
          <p:txBody>
            <a:bodyPr/>
            <a:lstStyle/>
            <a:p>
              <a:endParaRPr lang="en-GB" dirty="0"/>
            </a:p>
          </p:txBody>
        </p:sp>
        <p:sp>
          <p:nvSpPr>
            <p:cNvPr id="366" name="Freeform 107"/>
            <p:cNvSpPr>
              <a:spLocks/>
            </p:cNvSpPr>
            <p:nvPr/>
          </p:nvSpPr>
          <p:spPr bwMode="auto">
            <a:xfrm>
              <a:off x="2393527" y="5246425"/>
              <a:ext cx="33111" cy="53265"/>
            </a:xfrm>
            <a:custGeom>
              <a:avLst/>
              <a:gdLst/>
              <a:ahLst/>
              <a:cxnLst>
                <a:cxn ang="0">
                  <a:pos x="10" y="5"/>
                </a:cxn>
                <a:cxn ang="0">
                  <a:pos x="12" y="13"/>
                </a:cxn>
                <a:cxn ang="0">
                  <a:pos x="9" y="19"/>
                </a:cxn>
                <a:cxn ang="0">
                  <a:pos x="1" y="8"/>
                </a:cxn>
                <a:cxn ang="0">
                  <a:pos x="10" y="5"/>
                </a:cxn>
              </a:cxnLst>
              <a:rect l="0" t="0" r="r" b="b"/>
              <a:pathLst>
                <a:path w="12" h="19">
                  <a:moveTo>
                    <a:pt x="10" y="5"/>
                  </a:moveTo>
                  <a:cubicBezTo>
                    <a:pt x="12" y="13"/>
                    <a:pt x="12" y="13"/>
                    <a:pt x="12" y="13"/>
                  </a:cubicBezTo>
                  <a:cubicBezTo>
                    <a:pt x="9" y="13"/>
                    <a:pt x="12" y="19"/>
                    <a:pt x="9" y="19"/>
                  </a:cubicBezTo>
                  <a:cubicBezTo>
                    <a:pt x="6" y="19"/>
                    <a:pt x="0" y="15"/>
                    <a:pt x="1" y="8"/>
                  </a:cubicBezTo>
                  <a:cubicBezTo>
                    <a:pt x="3" y="4"/>
                    <a:pt x="4" y="0"/>
                    <a:pt x="10" y="5"/>
                  </a:cubicBezTo>
                </a:path>
              </a:pathLst>
            </a:custGeom>
            <a:grpFill/>
            <a:ln w="6350" cmpd="sng">
              <a:solidFill>
                <a:schemeClr val="bg1"/>
              </a:solidFill>
              <a:round/>
              <a:headEnd/>
              <a:tailEnd/>
            </a:ln>
          </p:spPr>
          <p:txBody>
            <a:bodyPr/>
            <a:lstStyle/>
            <a:p>
              <a:endParaRPr lang="en-GB" dirty="0"/>
            </a:p>
          </p:txBody>
        </p:sp>
        <p:sp>
          <p:nvSpPr>
            <p:cNvPr id="367" name="Freeform 108"/>
            <p:cNvSpPr>
              <a:spLocks/>
            </p:cNvSpPr>
            <p:nvPr/>
          </p:nvSpPr>
          <p:spPr bwMode="auto">
            <a:xfrm>
              <a:off x="2435276" y="4797275"/>
              <a:ext cx="77739" cy="217377"/>
            </a:xfrm>
            <a:custGeom>
              <a:avLst/>
              <a:gdLst/>
              <a:ahLst/>
              <a:cxnLst>
                <a:cxn ang="0">
                  <a:pos x="4" y="45"/>
                </a:cxn>
                <a:cxn ang="0">
                  <a:pos x="9" y="50"/>
                </a:cxn>
                <a:cxn ang="0">
                  <a:pos x="15" y="58"/>
                </a:cxn>
                <a:cxn ang="0">
                  <a:pos x="15" y="67"/>
                </a:cxn>
                <a:cxn ang="0">
                  <a:pos x="19" y="76"/>
                </a:cxn>
                <a:cxn ang="0">
                  <a:pos x="21" y="72"/>
                </a:cxn>
                <a:cxn ang="0">
                  <a:pos x="24" y="67"/>
                </a:cxn>
                <a:cxn ang="0">
                  <a:pos x="25" y="59"/>
                </a:cxn>
                <a:cxn ang="0">
                  <a:pos x="22" y="47"/>
                </a:cxn>
                <a:cxn ang="0">
                  <a:pos x="15" y="37"/>
                </a:cxn>
                <a:cxn ang="0">
                  <a:pos x="15" y="25"/>
                </a:cxn>
                <a:cxn ang="0">
                  <a:pos x="16" y="20"/>
                </a:cxn>
                <a:cxn ang="0">
                  <a:pos x="15" y="11"/>
                </a:cxn>
                <a:cxn ang="0">
                  <a:pos x="10" y="2"/>
                </a:cxn>
                <a:cxn ang="0">
                  <a:pos x="3" y="0"/>
                </a:cxn>
                <a:cxn ang="0">
                  <a:pos x="6" y="3"/>
                </a:cxn>
                <a:cxn ang="0">
                  <a:pos x="6" y="8"/>
                </a:cxn>
                <a:cxn ang="0">
                  <a:pos x="7" y="14"/>
                </a:cxn>
                <a:cxn ang="0">
                  <a:pos x="6" y="19"/>
                </a:cxn>
                <a:cxn ang="0">
                  <a:pos x="6" y="25"/>
                </a:cxn>
                <a:cxn ang="0">
                  <a:pos x="6" y="31"/>
                </a:cxn>
                <a:cxn ang="0">
                  <a:pos x="1" y="41"/>
                </a:cxn>
                <a:cxn ang="0">
                  <a:pos x="4" y="45"/>
                </a:cxn>
              </a:cxnLst>
              <a:rect l="0" t="0" r="r" b="b"/>
              <a:pathLst>
                <a:path w="28" h="78">
                  <a:moveTo>
                    <a:pt x="4" y="45"/>
                  </a:moveTo>
                  <a:cubicBezTo>
                    <a:pt x="6" y="48"/>
                    <a:pt x="7" y="51"/>
                    <a:pt x="9" y="50"/>
                  </a:cubicBezTo>
                  <a:cubicBezTo>
                    <a:pt x="15" y="48"/>
                    <a:pt x="16" y="51"/>
                    <a:pt x="15" y="58"/>
                  </a:cubicBezTo>
                  <a:cubicBezTo>
                    <a:pt x="15" y="64"/>
                    <a:pt x="10" y="62"/>
                    <a:pt x="15" y="67"/>
                  </a:cubicBezTo>
                  <a:cubicBezTo>
                    <a:pt x="19" y="73"/>
                    <a:pt x="18" y="76"/>
                    <a:pt x="19" y="76"/>
                  </a:cubicBezTo>
                  <a:cubicBezTo>
                    <a:pt x="21" y="78"/>
                    <a:pt x="21" y="75"/>
                    <a:pt x="21" y="72"/>
                  </a:cubicBezTo>
                  <a:cubicBezTo>
                    <a:pt x="19" y="69"/>
                    <a:pt x="21" y="67"/>
                    <a:pt x="24" y="67"/>
                  </a:cubicBezTo>
                  <a:cubicBezTo>
                    <a:pt x="25" y="65"/>
                    <a:pt x="25" y="64"/>
                    <a:pt x="25" y="59"/>
                  </a:cubicBezTo>
                  <a:cubicBezTo>
                    <a:pt x="25" y="55"/>
                    <a:pt x="28" y="53"/>
                    <a:pt x="22" y="47"/>
                  </a:cubicBezTo>
                  <a:cubicBezTo>
                    <a:pt x="18" y="41"/>
                    <a:pt x="16" y="41"/>
                    <a:pt x="15" y="37"/>
                  </a:cubicBezTo>
                  <a:cubicBezTo>
                    <a:pt x="15" y="33"/>
                    <a:pt x="13" y="28"/>
                    <a:pt x="15" y="25"/>
                  </a:cubicBezTo>
                  <a:cubicBezTo>
                    <a:pt x="16" y="24"/>
                    <a:pt x="15" y="22"/>
                    <a:pt x="16" y="20"/>
                  </a:cubicBezTo>
                  <a:cubicBezTo>
                    <a:pt x="13" y="16"/>
                    <a:pt x="16" y="16"/>
                    <a:pt x="15" y="11"/>
                  </a:cubicBezTo>
                  <a:cubicBezTo>
                    <a:pt x="13" y="6"/>
                    <a:pt x="12" y="3"/>
                    <a:pt x="10" y="2"/>
                  </a:cubicBezTo>
                  <a:cubicBezTo>
                    <a:pt x="7" y="2"/>
                    <a:pt x="4" y="2"/>
                    <a:pt x="3" y="0"/>
                  </a:cubicBezTo>
                  <a:cubicBezTo>
                    <a:pt x="3" y="3"/>
                    <a:pt x="3" y="0"/>
                    <a:pt x="6" y="3"/>
                  </a:cubicBezTo>
                  <a:cubicBezTo>
                    <a:pt x="7" y="5"/>
                    <a:pt x="4" y="5"/>
                    <a:pt x="6" y="8"/>
                  </a:cubicBezTo>
                  <a:cubicBezTo>
                    <a:pt x="9" y="10"/>
                    <a:pt x="9" y="11"/>
                    <a:pt x="7" y="14"/>
                  </a:cubicBezTo>
                  <a:cubicBezTo>
                    <a:pt x="4" y="16"/>
                    <a:pt x="7" y="17"/>
                    <a:pt x="6" y="19"/>
                  </a:cubicBezTo>
                  <a:cubicBezTo>
                    <a:pt x="4" y="20"/>
                    <a:pt x="6" y="22"/>
                    <a:pt x="6" y="25"/>
                  </a:cubicBezTo>
                  <a:cubicBezTo>
                    <a:pt x="4" y="30"/>
                    <a:pt x="9" y="31"/>
                    <a:pt x="6" y="31"/>
                  </a:cubicBezTo>
                  <a:cubicBezTo>
                    <a:pt x="1" y="31"/>
                    <a:pt x="4" y="37"/>
                    <a:pt x="1" y="41"/>
                  </a:cubicBezTo>
                  <a:cubicBezTo>
                    <a:pt x="0" y="42"/>
                    <a:pt x="3" y="44"/>
                    <a:pt x="4" y="45"/>
                  </a:cubicBezTo>
                </a:path>
              </a:pathLst>
            </a:custGeom>
            <a:grpFill/>
            <a:ln w="6350" cmpd="sng">
              <a:solidFill>
                <a:schemeClr val="bg1"/>
              </a:solidFill>
              <a:round/>
              <a:headEnd/>
              <a:tailEnd/>
            </a:ln>
          </p:spPr>
          <p:txBody>
            <a:bodyPr/>
            <a:lstStyle/>
            <a:p>
              <a:endParaRPr lang="en-GB" dirty="0"/>
            </a:p>
          </p:txBody>
        </p:sp>
        <p:sp>
          <p:nvSpPr>
            <p:cNvPr id="368" name="Freeform 109"/>
            <p:cNvSpPr>
              <a:spLocks/>
            </p:cNvSpPr>
            <p:nvPr/>
          </p:nvSpPr>
          <p:spPr bwMode="auto">
            <a:xfrm>
              <a:off x="2004833" y="3888899"/>
              <a:ext cx="246173" cy="447710"/>
            </a:xfrm>
            <a:custGeom>
              <a:avLst/>
              <a:gdLst/>
              <a:ahLst/>
              <a:cxnLst>
                <a:cxn ang="0">
                  <a:pos x="18" y="159"/>
                </a:cxn>
                <a:cxn ang="0">
                  <a:pos x="26" y="157"/>
                </a:cxn>
                <a:cxn ang="0">
                  <a:pos x="31" y="157"/>
                </a:cxn>
                <a:cxn ang="0">
                  <a:pos x="46" y="151"/>
                </a:cxn>
                <a:cxn ang="0">
                  <a:pos x="46" y="145"/>
                </a:cxn>
                <a:cxn ang="0">
                  <a:pos x="62" y="138"/>
                </a:cxn>
                <a:cxn ang="0">
                  <a:pos x="67" y="129"/>
                </a:cxn>
                <a:cxn ang="0">
                  <a:pos x="77" y="126"/>
                </a:cxn>
                <a:cxn ang="0">
                  <a:pos x="74" y="118"/>
                </a:cxn>
                <a:cxn ang="0">
                  <a:pos x="73" y="110"/>
                </a:cxn>
                <a:cxn ang="0">
                  <a:pos x="68" y="109"/>
                </a:cxn>
                <a:cxn ang="0">
                  <a:pos x="71" y="100"/>
                </a:cxn>
                <a:cxn ang="0">
                  <a:pos x="73" y="92"/>
                </a:cxn>
                <a:cxn ang="0">
                  <a:pos x="76" y="87"/>
                </a:cxn>
                <a:cxn ang="0">
                  <a:pos x="77" y="82"/>
                </a:cxn>
                <a:cxn ang="0">
                  <a:pos x="84" y="78"/>
                </a:cxn>
                <a:cxn ang="0">
                  <a:pos x="85" y="76"/>
                </a:cxn>
                <a:cxn ang="0">
                  <a:pos x="85" y="40"/>
                </a:cxn>
                <a:cxn ang="0">
                  <a:pos x="23" y="0"/>
                </a:cxn>
                <a:cxn ang="0">
                  <a:pos x="14" y="5"/>
                </a:cxn>
                <a:cxn ang="0">
                  <a:pos x="18" y="27"/>
                </a:cxn>
                <a:cxn ang="0">
                  <a:pos x="20" y="44"/>
                </a:cxn>
                <a:cxn ang="0">
                  <a:pos x="17" y="68"/>
                </a:cxn>
                <a:cxn ang="0">
                  <a:pos x="3" y="98"/>
                </a:cxn>
                <a:cxn ang="0">
                  <a:pos x="8" y="104"/>
                </a:cxn>
                <a:cxn ang="0">
                  <a:pos x="12" y="107"/>
                </a:cxn>
                <a:cxn ang="0">
                  <a:pos x="14" y="114"/>
                </a:cxn>
                <a:cxn ang="0">
                  <a:pos x="20" y="134"/>
                </a:cxn>
                <a:cxn ang="0">
                  <a:pos x="11" y="135"/>
                </a:cxn>
                <a:cxn ang="0">
                  <a:pos x="8" y="140"/>
                </a:cxn>
                <a:cxn ang="0">
                  <a:pos x="17" y="152"/>
                </a:cxn>
                <a:cxn ang="0">
                  <a:pos x="18" y="159"/>
                </a:cxn>
              </a:cxnLst>
              <a:rect l="0" t="0" r="r" b="b"/>
              <a:pathLst>
                <a:path w="88" h="160">
                  <a:moveTo>
                    <a:pt x="18" y="159"/>
                  </a:moveTo>
                  <a:cubicBezTo>
                    <a:pt x="21" y="160"/>
                    <a:pt x="24" y="159"/>
                    <a:pt x="26" y="157"/>
                  </a:cubicBezTo>
                  <a:cubicBezTo>
                    <a:pt x="27" y="154"/>
                    <a:pt x="27" y="160"/>
                    <a:pt x="31" y="157"/>
                  </a:cubicBezTo>
                  <a:cubicBezTo>
                    <a:pt x="37" y="152"/>
                    <a:pt x="41" y="157"/>
                    <a:pt x="46" y="151"/>
                  </a:cubicBezTo>
                  <a:cubicBezTo>
                    <a:pt x="49" y="146"/>
                    <a:pt x="44" y="146"/>
                    <a:pt x="46" y="145"/>
                  </a:cubicBezTo>
                  <a:cubicBezTo>
                    <a:pt x="47" y="143"/>
                    <a:pt x="56" y="146"/>
                    <a:pt x="62" y="138"/>
                  </a:cubicBezTo>
                  <a:cubicBezTo>
                    <a:pt x="67" y="131"/>
                    <a:pt x="68" y="134"/>
                    <a:pt x="67" y="129"/>
                  </a:cubicBezTo>
                  <a:cubicBezTo>
                    <a:pt x="67" y="128"/>
                    <a:pt x="74" y="124"/>
                    <a:pt x="77" y="126"/>
                  </a:cubicBezTo>
                  <a:cubicBezTo>
                    <a:pt x="79" y="120"/>
                    <a:pt x="74" y="123"/>
                    <a:pt x="74" y="118"/>
                  </a:cubicBezTo>
                  <a:cubicBezTo>
                    <a:pt x="74" y="114"/>
                    <a:pt x="73" y="115"/>
                    <a:pt x="73" y="110"/>
                  </a:cubicBezTo>
                  <a:cubicBezTo>
                    <a:pt x="73" y="106"/>
                    <a:pt x="70" y="110"/>
                    <a:pt x="68" y="109"/>
                  </a:cubicBezTo>
                  <a:cubicBezTo>
                    <a:pt x="67" y="104"/>
                    <a:pt x="74" y="104"/>
                    <a:pt x="71" y="100"/>
                  </a:cubicBezTo>
                  <a:cubicBezTo>
                    <a:pt x="68" y="95"/>
                    <a:pt x="76" y="96"/>
                    <a:pt x="73" y="92"/>
                  </a:cubicBezTo>
                  <a:cubicBezTo>
                    <a:pt x="71" y="87"/>
                    <a:pt x="76" y="92"/>
                    <a:pt x="76" y="87"/>
                  </a:cubicBezTo>
                  <a:cubicBezTo>
                    <a:pt x="74" y="84"/>
                    <a:pt x="77" y="87"/>
                    <a:pt x="77" y="82"/>
                  </a:cubicBezTo>
                  <a:cubicBezTo>
                    <a:pt x="77" y="78"/>
                    <a:pt x="81" y="78"/>
                    <a:pt x="84" y="78"/>
                  </a:cubicBezTo>
                  <a:cubicBezTo>
                    <a:pt x="88" y="79"/>
                    <a:pt x="85" y="76"/>
                    <a:pt x="85" y="76"/>
                  </a:cubicBezTo>
                  <a:cubicBezTo>
                    <a:pt x="85" y="40"/>
                    <a:pt x="85" y="40"/>
                    <a:pt x="85" y="40"/>
                  </a:cubicBezTo>
                  <a:cubicBezTo>
                    <a:pt x="85" y="40"/>
                    <a:pt x="44" y="13"/>
                    <a:pt x="23" y="0"/>
                  </a:cubicBezTo>
                  <a:cubicBezTo>
                    <a:pt x="21" y="0"/>
                    <a:pt x="17" y="3"/>
                    <a:pt x="14" y="5"/>
                  </a:cubicBezTo>
                  <a:cubicBezTo>
                    <a:pt x="18" y="14"/>
                    <a:pt x="14" y="17"/>
                    <a:pt x="18" y="27"/>
                  </a:cubicBezTo>
                  <a:cubicBezTo>
                    <a:pt x="24" y="37"/>
                    <a:pt x="20" y="33"/>
                    <a:pt x="20" y="44"/>
                  </a:cubicBezTo>
                  <a:cubicBezTo>
                    <a:pt x="20" y="53"/>
                    <a:pt x="18" y="67"/>
                    <a:pt x="17" y="68"/>
                  </a:cubicBezTo>
                  <a:cubicBezTo>
                    <a:pt x="15" y="70"/>
                    <a:pt x="0" y="89"/>
                    <a:pt x="3" y="98"/>
                  </a:cubicBezTo>
                  <a:cubicBezTo>
                    <a:pt x="8" y="104"/>
                    <a:pt x="8" y="104"/>
                    <a:pt x="8" y="104"/>
                  </a:cubicBezTo>
                  <a:cubicBezTo>
                    <a:pt x="17" y="104"/>
                    <a:pt x="8" y="106"/>
                    <a:pt x="12" y="107"/>
                  </a:cubicBezTo>
                  <a:cubicBezTo>
                    <a:pt x="15" y="109"/>
                    <a:pt x="12" y="114"/>
                    <a:pt x="14" y="114"/>
                  </a:cubicBezTo>
                  <a:cubicBezTo>
                    <a:pt x="17" y="115"/>
                    <a:pt x="12" y="129"/>
                    <a:pt x="20" y="134"/>
                  </a:cubicBezTo>
                  <a:cubicBezTo>
                    <a:pt x="15" y="137"/>
                    <a:pt x="12" y="135"/>
                    <a:pt x="11" y="135"/>
                  </a:cubicBezTo>
                  <a:cubicBezTo>
                    <a:pt x="8" y="134"/>
                    <a:pt x="6" y="138"/>
                    <a:pt x="8" y="140"/>
                  </a:cubicBezTo>
                  <a:cubicBezTo>
                    <a:pt x="14" y="149"/>
                    <a:pt x="17" y="148"/>
                    <a:pt x="17" y="152"/>
                  </a:cubicBezTo>
                  <a:cubicBezTo>
                    <a:pt x="18" y="159"/>
                    <a:pt x="20" y="156"/>
                    <a:pt x="18" y="159"/>
                  </a:cubicBezTo>
                </a:path>
              </a:pathLst>
            </a:custGeom>
            <a:grpFill/>
            <a:ln w="6350" cmpd="sng">
              <a:solidFill>
                <a:schemeClr val="bg1"/>
              </a:solidFill>
              <a:round/>
              <a:headEnd/>
              <a:tailEnd/>
            </a:ln>
          </p:spPr>
          <p:txBody>
            <a:bodyPr/>
            <a:lstStyle/>
            <a:p>
              <a:endParaRPr lang="en-GB" dirty="0"/>
            </a:p>
          </p:txBody>
        </p:sp>
        <p:sp>
          <p:nvSpPr>
            <p:cNvPr id="369" name="Freeform 110"/>
            <p:cNvSpPr>
              <a:spLocks/>
            </p:cNvSpPr>
            <p:nvPr/>
          </p:nvSpPr>
          <p:spPr bwMode="auto">
            <a:xfrm>
              <a:off x="1714032" y="3888899"/>
              <a:ext cx="361342" cy="329664"/>
            </a:xfrm>
            <a:custGeom>
              <a:avLst/>
              <a:gdLst/>
              <a:ahLst/>
              <a:cxnLst>
                <a:cxn ang="0">
                  <a:pos x="32" y="44"/>
                </a:cxn>
                <a:cxn ang="0">
                  <a:pos x="32" y="72"/>
                </a:cxn>
                <a:cxn ang="0">
                  <a:pos x="29" y="79"/>
                </a:cxn>
                <a:cxn ang="0">
                  <a:pos x="26" y="81"/>
                </a:cxn>
                <a:cxn ang="0">
                  <a:pos x="14" y="82"/>
                </a:cxn>
                <a:cxn ang="0">
                  <a:pos x="2" y="86"/>
                </a:cxn>
                <a:cxn ang="0">
                  <a:pos x="3" y="95"/>
                </a:cxn>
                <a:cxn ang="0">
                  <a:pos x="6" y="100"/>
                </a:cxn>
                <a:cxn ang="0">
                  <a:pos x="8" y="101"/>
                </a:cxn>
                <a:cxn ang="0">
                  <a:pos x="8" y="104"/>
                </a:cxn>
                <a:cxn ang="0">
                  <a:pos x="14" y="109"/>
                </a:cxn>
                <a:cxn ang="0">
                  <a:pos x="17" y="112"/>
                </a:cxn>
                <a:cxn ang="0">
                  <a:pos x="19" y="117"/>
                </a:cxn>
                <a:cxn ang="0">
                  <a:pos x="20" y="112"/>
                </a:cxn>
                <a:cxn ang="0">
                  <a:pos x="23" y="112"/>
                </a:cxn>
                <a:cxn ang="0">
                  <a:pos x="28" y="118"/>
                </a:cxn>
                <a:cxn ang="0">
                  <a:pos x="31" y="109"/>
                </a:cxn>
                <a:cxn ang="0">
                  <a:pos x="32" y="100"/>
                </a:cxn>
                <a:cxn ang="0">
                  <a:pos x="40" y="98"/>
                </a:cxn>
                <a:cxn ang="0">
                  <a:pos x="45" y="96"/>
                </a:cxn>
                <a:cxn ang="0">
                  <a:pos x="52" y="103"/>
                </a:cxn>
                <a:cxn ang="0">
                  <a:pos x="63" y="101"/>
                </a:cxn>
                <a:cxn ang="0">
                  <a:pos x="72" y="107"/>
                </a:cxn>
                <a:cxn ang="0">
                  <a:pos x="84" y="101"/>
                </a:cxn>
                <a:cxn ang="0">
                  <a:pos x="100" y="103"/>
                </a:cxn>
                <a:cxn ang="0">
                  <a:pos x="107" y="98"/>
                </a:cxn>
                <a:cxn ang="0">
                  <a:pos x="121" y="68"/>
                </a:cxn>
                <a:cxn ang="0">
                  <a:pos x="124" y="44"/>
                </a:cxn>
                <a:cxn ang="0">
                  <a:pos x="123" y="27"/>
                </a:cxn>
                <a:cxn ang="0">
                  <a:pos x="118" y="5"/>
                </a:cxn>
                <a:cxn ang="0">
                  <a:pos x="110" y="6"/>
                </a:cxn>
                <a:cxn ang="0">
                  <a:pos x="95" y="0"/>
                </a:cxn>
                <a:cxn ang="0">
                  <a:pos x="60" y="27"/>
                </a:cxn>
                <a:cxn ang="0">
                  <a:pos x="32" y="44"/>
                </a:cxn>
              </a:cxnLst>
              <a:rect l="0" t="0" r="r" b="b"/>
              <a:pathLst>
                <a:path w="129" h="118">
                  <a:moveTo>
                    <a:pt x="32" y="44"/>
                  </a:moveTo>
                  <a:cubicBezTo>
                    <a:pt x="32" y="44"/>
                    <a:pt x="34" y="70"/>
                    <a:pt x="32" y="72"/>
                  </a:cubicBezTo>
                  <a:cubicBezTo>
                    <a:pt x="31" y="75"/>
                    <a:pt x="32" y="79"/>
                    <a:pt x="29" y="79"/>
                  </a:cubicBezTo>
                  <a:cubicBezTo>
                    <a:pt x="26" y="79"/>
                    <a:pt x="28" y="82"/>
                    <a:pt x="26" y="81"/>
                  </a:cubicBezTo>
                  <a:cubicBezTo>
                    <a:pt x="25" y="81"/>
                    <a:pt x="23" y="82"/>
                    <a:pt x="14" y="82"/>
                  </a:cubicBezTo>
                  <a:cubicBezTo>
                    <a:pt x="6" y="82"/>
                    <a:pt x="11" y="87"/>
                    <a:pt x="2" y="86"/>
                  </a:cubicBezTo>
                  <a:cubicBezTo>
                    <a:pt x="0" y="92"/>
                    <a:pt x="2" y="89"/>
                    <a:pt x="3" y="95"/>
                  </a:cubicBezTo>
                  <a:cubicBezTo>
                    <a:pt x="3" y="100"/>
                    <a:pt x="5" y="96"/>
                    <a:pt x="6" y="100"/>
                  </a:cubicBezTo>
                  <a:cubicBezTo>
                    <a:pt x="9" y="101"/>
                    <a:pt x="9" y="103"/>
                    <a:pt x="8" y="101"/>
                  </a:cubicBezTo>
                  <a:cubicBezTo>
                    <a:pt x="6" y="101"/>
                    <a:pt x="6" y="104"/>
                    <a:pt x="8" y="104"/>
                  </a:cubicBezTo>
                  <a:cubicBezTo>
                    <a:pt x="9" y="106"/>
                    <a:pt x="12" y="110"/>
                    <a:pt x="14" y="109"/>
                  </a:cubicBezTo>
                  <a:cubicBezTo>
                    <a:pt x="16" y="106"/>
                    <a:pt x="19" y="110"/>
                    <a:pt x="17" y="112"/>
                  </a:cubicBezTo>
                  <a:cubicBezTo>
                    <a:pt x="16" y="112"/>
                    <a:pt x="17" y="114"/>
                    <a:pt x="19" y="117"/>
                  </a:cubicBezTo>
                  <a:cubicBezTo>
                    <a:pt x="20" y="114"/>
                    <a:pt x="17" y="112"/>
                    <a:pt x="20" y="112"/>
                  </a:cubicBezTo>
                  <a:cubicBezTo>
                    <a:pt x="22" y="112"/>
                    <a:pt x="20" y="109"/>
                    <a:pt x="23" y="112"/>
                  </a:cubicBezTo>
                  <a:cubicBezTo>
                    <a:pt x="26" y="115"/>
                    <a:pt x="26" y="115"/>
                    <a:pt x="28" y="118"/>
                  </a:cubicBezTo>
                  <a:cubicBezTo>
                    <a:pt x="29" y="115"/>
                    <a:pt x="26" y="110"/>
                    <a:pt x="31" y="109"/>
                  </a:cubicBezTo>
                  <a:cubicBezTo>
                    <a:pt x="34" y="106"/>
                    <a:pt x="31" y="103"/>
                    <a:pt x="32" y="100"/>
                  </a:cubicBezTo>
                  <a:cubicBezTo>
                    <a:pt x="35" y="98"/>
                    <a:pt x="35" y="98"/>
                    <a:pt x="40" y="98"/>
                  </a:cubicBezTo>
                  <a:cubicBezTo>
                    <a:pt x="43" y="98"/>
                    <a:pt x="42" y="95"/>
                    <a:pt x="45" y="96"/>
                  </a:cubicBezTo>
                  <a:cubicBezTo>
                    <a:pt x="48" y="98"/>
                    <a:pt x="51" y="96"/>
                    <a:pt x="52" y="103"/>
                  </a:cubicBezTo>
                  <a:cubicBezTo>
                    <a:pt x="55" y="109"/>
                    <a:pt x="60" y="101"/>
                    <a:pt x="63" y="101"/>
                  </a:cubicBezTo>
                  <a:cubicBezTo>
                    <a:pt x="64" y="101"/>
                    <a:pt x="68" y="106"/>
                    <a:pt x="72" y="107"/>
                  </a:cubicBezTo>
                  <a:cubicBezTo>
                    <a:pt x="78" y="107"/>
                    <a:pt x="77" y="103"/>
                    <a:pt x="84" y="101"/>
                  </a:cubicBezTo>
                  <a:cubicBezTo>
                    <a:pt x="94" y="100"/>
                    <a:pt x="98" y="107"/>
                    <a:pt x="100" y="103"/>
                  </a:cubicBezTo>
                  <a:cubicBezTo>
                    <a:pt x="101" y="98"/>
                    <a:pt x="103" y="101"/>
                    <a:pt x="107" y="98"/>
                  </a:cubicBezTo>
                  <a:cubicBezTo>
                    <a:pt x="104" y="89"/>
                    <a:pt x="119" y="70"/>
                    <a:pt x="121" y="68"/>
                  </a:cubicBezTo>
                  <a:cubicBezTo>
                    <a:pt x="123" y="67"/>
                    <a:pt x="124" y="53"/>
                    <a:pt x="124" y="44"/>
                  </a:cubicBezTo>
                  <a:cubicBezTo>
                    <a:pt x="124" y="33"/>
                    <a:pt x="129" y="37"/>
                    <a:pt x="123" y="27"/>
                  </a:cubicBezTo>
                  <a:cubicBezTo>
                    <a:pt x="118" y="17"/>
                    <a:pt x="123" y="14"/>
                    <a:pt x="118" y="5"/>
                  </a:cubicBezTo>
                  <a:cubicBezTo>
                    <a:pt x="112" y="9"/>
                    <a:pt x="113" y="11"/>
                    <a:pt x="110" y="6"/>
                  </a:cubicBezTo>
                  <a:cubicBezTo>
                    <a:pt x="107" y="2"/>
                    <a:pt x="98" y="3"/>
                    <a:pt x="95" y="0"/>
                  </a:cubicBezTo>
                  <a:cubicBezTo>
                    <a:pt x="90" y="3"/>
                    <a:pt x="69" y="19"/>
                    <a:pt x="60" y="27"/>
                  </a:cubicBezTo>
                  <a:cubicBezTo>
                    <a:pt x="51" y="33"/>
                    <a:pt x="54" y="44"/>
                    <a:pt x="32" y="44"/>
                  </a:cubicBezTo>
                </a:path>
              </a:pathLst>
            </a:custGeom>
            <a:grpFill/>
            <a:ln w="6350" cmpd="sng">
              <a:solidFill>
                <a:schemeClr val="bg1"/>
              </a:solidFill>
              <a:round/>
              <a:headEnd/>
              <a:tailEnd/>
            </a:ln>
          </p:spPr>
          <p:txBody>
            <a:bodyPr/>
            <a:lstStyle/>
            <a:p>
              <a:endParaRPr lang="en-GB" dirty="0"/>
            </a:p>
          </p:txBody>
        </p:sp>
        <p:sp>
          <p:nvSpPr>
            <p:cNvPr id="370" name="Freeform 111"/>
            <p:cNvSpPr>
              <a:spLocks/>
            </p:cNvSpPr>
            <p:nvPr/>
          </p:nvSpPr>
          <p:spPr bwMode="auto">
            <a:xfrm>
              <a:off x="1437627" y="3844272"/>
              <a:ext cx="371419" cy="427556"/>
            </a:xfrm>
            <a:custGeom>
              <a:avLst/>
              <a:gdLst/>
              <a:ahLst/>
              <a:cxnLst>
                <a:cxn ang="0">
                  <a:pos x="101" y="101"/>
                </a:cxn>
                <a:cxn ang="0">
                  <a:pos x="113" y="98"/>
                </a:cxn>
                <a:cxn ang="0">
                  <a:pos x="126" y="97"/>
                </a:cxn>
                <a:cxn ang="0">
                  <a:pos x="129" y="95"/>
                </a:cxn>
                <a:cxn ang="0">
                  <a:pos x="132" y="87"/>
                </a:cxn>
                <a:cxn ang="0">
                  <a:pos x="132" y="59"/>
                </a:cxn>
                <a:cxn ang="0">
                  <a:pos x="124" y="59"/>
                </a:cxn>
                <a:cxn ang="0">
                  <a:pos x="121" y="51"/>
                </a:cxn>
                <a:cxn ang="0">
                  <a:pos x="115" y="48"/>
                </a:cxn>
                <a:cxn ang="0">
                  <a:pos x="110" y="44"/>
                </a:cxn>
                <a:cxn ang="0">
                  <a:pos x="107" y="39"/>
                </a:cxn>
                <a:cxn ang="0">
                  <a:pos x="61" y="0"/>
                </a:cxn>
                <a:cxn ang="0">
                  <a:pos x="46" y="0"/>
                </a:cxn>
                <a:cxn ang="0">
                  <a:pos x="54" y="86"/>
                </a:cxn>
                <a:cxn ang="0">
                  <a:pos x="55" y="97"/>
                </a:cxn>
                <a:cxn ang="0">
                  <a:pos x="26" y="97"/>
                </a:cxn>
                <a:cxn ang="0">
                  <a:pos x="23" y="97"/>
                </a:cxn>
                <a:cxn ang="0">
                  <a:pos x="16" y="97"/>
                </a:cxn>
                <a:cxn ang="0">
                  <a:pos x="11" y="100"/>
                </a:cxn>
                <a:cxn ang="0">
                  <a:pos x="5" y="97"/>
                </a:cxn>
                <a:cxn ang="0">
                  <a:pos x="2" y="104"/>
                </a:cxn>
                <a:cxn ang="0">
                  <a:pos x="3" y="111"/>
                </a:cxn>
                <a:cxn ang="0">
                  <a:pos x="3" y="115"/>
                </a:cxn>
                <a:cxn ang="0">
                  <a:pos x="8" y="120"/>
                </a:cxn>
                <a:cxn ang="0">
                  <a:pos x="8" y="126"/>
                </a:cxn>
                <a:cxn ang="0">
                  <a:pos x="11" y="129"/>
                </a:cxn>
                <a:cxn ang="0">
                  <a:pos x="13" y="131"/>
                </a:cxn>
                <a:cxn ang="0">
                  <a:pos x="20" y="129"/>
                </a:cxn>
                <a:cxn ang="0">
                  <a:pos x="23" y="128"/>
                </a:cxn>
                <a:cxn ang="0">
                  <a:pos x="26" y="126"/>
                </a:cxn>
                <a:cxn ang="0">
                  <a:pos x="28" y="131"/>
                </a:cxn>
                <a:cxn ang="0">
                  <a:pos x="29" y="134"/>
                </a:cxn>
                <a:cxn ang="0">
                  <a:pos x="31" y="137"/>
                </a:cxn>
                <a:cxn ang="0">
                  <a:pos x="31" y="140"/>
                </a:cxn>
                <a:cxn ang="0">
                  <a:pos x="32" y="145"/>
                </a:cxn>
                <a:cxn ang="0">
                  <a:pos x="35" y="150"/>
                </a:cxn>
                <a:cxn ang="0">
                  <a:pos x="45" y="148"/>
                </a:cxn>
                <a:cxn ang="0">
                  <a:pos x="49" y="146"/>
                </a:cxn>
                <a:cxn ang="0">
                  <a:pos x="55" y="146"/>
                </a:cxn>
                <a:cxn ang="0">
                  <a:pos x="55" y="140"/>
                </a:cxn>
                <a:cxn ang="0">
                  <a:pos x="57" y="132"/>
                </a:cxn>
                <a:cxn ang="0">
                  <a:pos x="63" y="129"/>
                </a:cxn>
                <a:cxn ang="0">
                  <a:pos x="63" y="125"/>
                </a:cxn>
                <a:cxn ang="0">
                  <a:pos x="66" y="122"/>
                </a:cxn>
                <a:cxn ang="0">
                  <a:pos x="66" y="117"/>
                </a:cxn>
                <a:cxn ang="0">
                  <a:pos x="69" y="118"/>
                </a:cxn>
                <a:cxn ang="0">
                  <a:pos x="72" y="115"/>
                </a:cxn>
                <a:cxn ang="0">
                  <a:pos x="77" y="114"/>
                </a:cxn>
                <a:cxn ang="0">
                  <a:pos x="81" y="109"/>
                </a:cxn>
                <a:cxn ang="0">
                  <a:pos x="86" y="104"/>
                </a:cxn>
                <a:cxn ang="0">
                  <a:pos x="95" y="100"/>
                </a:cxn>
                <a:cxn ang="0">
                  <a:pos x="98" y="101"/>
                </a:cxn>
                <a:cxn ang="0">
                  <a:pos x="101" y="101"/>
                </a:cxn>
              </a:cxnLst>
              <a:rect l="0" t="0" r="r" b="b"/>
              <a:pathLst>
                <a:path w="133" h="153">
                  <a:moveTo>
                    <a:pt x="101" y="101"/>
                  </a:moveTo>
                  <a:cubicBezTo>
                    <a:pt x="110" y="103"/>
                    <a:pt x="106" y="98"/>
                    <a:pt x="113" y="98"/>
                  </a:cubicBezTo>
                  <a:cubicBezTo>
                    <a:pt x="123" y="98"/>
                    <a:pt x="124" y="97"/>
                    <a:pt x="126" y="97"/>
                  </a:cubicBezTo>
                  <a:cubicBezTo>
                    <a:pt x="127" y="98"/>
                    <a:pt x="126" y="95"/>
                    <a:pt x="129" y="95"/>
                  </a:cubicBezTo>
                  <a:cubicBezTo>
                    <a:pt x="132" y="95"/>
                    <a:pt x="130" y="90"/>
                    <a:pt x="132" y="87"/>
                  </a:cubicBezTo>
                  <a:cubicBezTo>
                    <a:pt x="133" y="86"/>
                    <a:pt x="132" y="59"/>
                    <a:pt x="132" y="59"/>
                  </a:cubicBezTo>
                  <a:cubicBezTo>
                    <a:pt x="124" y="62"/>
                    <a:pt x="123" y="61"/>
                    <a:pt x="124" y="59"/>
                  </a:cubicBezTo>
                  <a:cubicBezTo>
                    <a:pt x="126" y="56"/>
                    <a:pt x="126" y="51"/>
                    <a:pt x="121" y="51"/>
                  </a:cubicBezTo>
                  <a:cubicBezTo>
                    <a:pt x="116" y="51"/>
                    <a:pt x="120" y="48"/>
                    <a:pt x="115" y="48"/>
                  </a:cubicBezTo>
                  <a:cubicBezTo>
                    <a:pt x="112" y="50"/>
                    <a:pt x="113" y="45"/>
                    <a:pt x="110" y="44"/>
                  </a:cubicBezTo>
                  <a:cubicBezTo>
                    <a:pt x="107" y="42"/>
                    <a:pt x="110" y="42"/>
                    <a:pt x="107" y="39"/>
                  </a:cubicBezTo>
                  <a:cubicBezTo>
                    <a:pt x="106" y="37"/>
                    <a:pt x="61" y="0"/>
                    <a:pt x="61" y="0"/>
                  </a:cubicBezTo>
                  <a:cubicBezTo>
                    <a:pt x="46" y="0"/>
                    <a:pt x="46" y="0"/>
                    <a:pt x="46" y="0"/>
                  </a:cubicBezTo>
                  <a:cubicBezTo>
                    <a:pt x="46" y="0"/>
                    <a:pt x="54" y="81"/>
                    <a:pt x="54" y="86"/>
                  </a:cubicBezTo>
                  <a:cubicBezTo>
                    <a:pt x="55" y="90"/>
                    <a:pt x="58" y="83"/>
                    <a:pt x="55" y="97"/>
                  </a:cubicBezTo>
                  <a:cubicBezTo>
                    <a:pt x="55" y="97"/>
                    <a:pt x="31" y="97"/>
                    <a:pt x="26" y="97"/>
                  </a:cubicBezTo>
                  <a:cubicBezTo>
                    <a:pt x="23" y="97"/>
                    <a:pt x="25" y="93"/>
                    <a:pt x="23" y="97"/>
                  </a:cubicBezTo>
                  <a:cubicBezTo>
                    <a:pt x="23" y="98"/>
                    <a:pt x="19" y="98"/>
                    <a:pt x="16" y="97"/>
                  </a:cubicBezTo>
                  <a:cubicBezTo>
                    <a:pt x="11" y="95"/>
                    <a:pt x="13" y="103"/>
                    <a:pt x="11" y="100"/>
                  </a:cubicBezTo>
                  <a:cubicBezTo>
                    <a:pt x="10" y="97"/>
                    <a:pt x="8" y="92"/>
                    <a:pt x="5" y="97"/>
                  </a:cubicBezTo>
                  <a:cubicBezTo>
                    <a:pt x="2" y="101"/>
                    <a:pt x="8" y="101"/>
                    <a:pt x="2" y="104"/>
                  </a:cubicBezTo>
                  <a:cubicBezTo>
                    <a:pt x="0" y="109"/>
                    <a:pt x="3" y="106"/>
                    <a:pt x="3" y="111"/>
                  </a:cubicBezTo>
                  <a:cubicBezTo>
                    <a:pt x="3" y="115"/>
                    <a:pt x="2" y="112"/>
                    <a:pt x="3" y="115"/>
                  </a:cubicBezTo>
                  <a:cubicBezTo>
                    <a:pt x="5" y="120"/>
                    <a:pt x="5" y="115"/>
                    <a:pt x="8" y="120"/>
                  </a:cubicBezTo>
                  <a:cubicBezTo>
                    <a:pt x="10" y="123"/>
                    <a:pt x="8" y="123"/>
                    <a:pt x="8" y="126"/>
                  </a:cubicBezTo>
                  <a:cubicBezTo>
                    <a:pt x="6" y="131"/>
                    <a:pt x="10" y="132"/>
                    <a:pt x="11" y="129"/>
                  </a:cubicBezTo>
                  <a:cubicBezTo>
                    <a:pt x="11" y="128"/>
                    <a:pt x="13" y="129"/>
                    <a:pt x="13" y="131"/>
                  </a:cubicBezTo>
                  <a:cubicBezTo>
                    <a:pt x="16" y="134"/>
                    <a:pt x="14" y="126"/>
                    <a:pt x="20" y="129"/>
                  </a:cubicBezTo>
                  <a:cubicBezTo>
                    <a:pt x="23" y="132"/>
                    <a:pt x="22" y="129"/>
                    <a:pt x="23" y="128"/>
                  </a:cubicBezTo>
                  <a:cubicBezTo>
                    <a:pt x="26" y="128"/>
                    <a:pt x="22" y="125"/>
                    <a:pt x="26" y="126"/>
                  </a:cubicBezTo>
                  <a:cubicBezTo>
                    <a:pt x="29" y="128"/>
                    <a:pt x="28" y="129"/>
                    <a:pt x="28" y="131"/>
                  </a:cubicBezTo>
                  <a:cubicBezTo>
                    <a:pt x="29" y="131"/>
                    <a:pt x="28" y="134"/>
                    <a:pt x="29" y="134"/>
                  </a:cubicBezTo>
                  <a:cubicBezTo>
                    <a:pt x="31" y="134"/>
                    <a:pt x="34" y="137"/>
                    <a:pt x="31" y="137"/>
                  </a:cubicBezTo>
                  <a:cubicBezTo>
                    <a:pt x="29" y="139"/>
                    <a:pt x="29" y="143"/>
                    <a:pt x="31" y="140"/>
                  </a:cubicBezTo>
                  <a:cubicBezTo>
                    <a:pt x="32" y="139"/>
                    <a:pt x="34" y="140"/>
                    <a:pt x="32" y="145"/>
                  </a:cubicBezTo>
                  <a:cubicBezTo>
                    <a:pt x="32" y="148"/>
                    <a:pt x="34" y="145"/>
                    <a:pt x="35" y="150"/>
                  </a:cubicBezTo>
                  <a:cubicBezTo>
                    <a:pt x="42" y="142"/>
                    <a:pt x="40" y="153"/>
                    <a:pt x="45" y="148"/>
                  </a:cubicBezTo>
                  <a:cubicBezTo>
                    <a:pt x="48" y="143"/>
                    <a:pt x="49" y="140"/>
                    <a:pt x="49" y="146"/>
                  </a:cubicBezTo>
                  <a:cubicBezTo>
                    <a:pt x="49" y="151"/>
                    <a:pt x="52" y="146"/>
                    <a:pt x="55" y="146"/>
                  </a:cubicBezTo>
                  <a:cubicBezTo>
                    <a:pt x="57" y="142"/>
                    <a:pt x="54" y="140"/>
                    <a:pt x="55" y="140"/>
                  </a:cubicBezTo>
                  <a:cubicBezTo>
                    <a:pt x="57" y="139"/>
                    <a:pt x="57" y="134"/>
                    <a:pt x="57" y="132"/>
                  </a:cubicBezTo>
                  <a:cubicBezTo>
                    <a:pt x="55" y="131"/>
                    <a:pt x="61" y="132"/>
                    <a:pt x="63" y="129"/>
                  </a:cubicBezTo>
                  <a:cubicBezTo>
                    <a:pt x="65" y="126"/>
                    <a:pt x="65" y="126"/>
                    <a:pt x="63" y="125"/>
                  </a:cubicBezTo>
                  <a:cubicBezTo>
                    <a:pt x="63" y="123"/>
                    <a:pt x="68" y="125"/>
                    <a:pt x="66" y="122"/>
                  </a:cubicBezTo>
                  <a:cubicBezTo>
                    <a:pt x="65" y="120"/>
                    <a:pt x="65" y="118"/>
                    <a:pt x="66" y="117"/>
                  </a:cubicBezTo>
                  <a:cubicBezTo>
                    <a:pt x="68" y="115"/>
                    <a:pt x="66" y="118"/>
                    <a:pt x="69" y="118"/>
                  </a:cubicBezTo>
                  <a:cubicBezTo>
                    <a:pt x="72" y="120"/>
                    <a:pt x="72" y="117"/>
                    <a:pt x="72" y="115"/>
                  </a:cubicBezTo>
                  <a:cubicBezTo>
                    <a:pt x="72" y="112"/>
                    <a:pt x="77" y="117"/>
                    <a:pt x="77" y="114"/>
                  </a:cubicBezTo>
                  <a:cubicBezTo>
                    <a:pt x="77" y="109"/>
                    <a:pt x="78" y="108"/>
                    <a:pt x="81" y="109"/>
                  </a:cubicBezTo>
                  <a:cubicBezTo>
                    <a:pt x="84" y="111"/>
                    <a:pt x="81" y="106"/>
                    <a:pt x="86" y="104"/>
                  </a:cubicBezTo>
                  <a:cubicBezTo>
                    <a:pt x="95" y="101"/>
                    <a:pt x="92" y="98"/>
                    <a:pt x="95" y="100"/>
                  </a:cubicBezTo>
                  <a:cubicBezTo>
                    <a:pt x="97" y="101"/>
                    <a:pt x="97" y="100"/>
                    <a:pt x="98" y="101"/>
                  </a:cubicBezTo>
                  <a:cubicBezTo>
                    <a:pt x="100" y="101"/>
                    <a:pt x="100" y="101"/>
                    <a:pt x="101" y="101"/>
                  </a:cubicBezTo>
                </a:path>
              </a:pathLst>
            </a:custGeom>
            <a:grpFill/>
            <a:ln w="6350" cmpd="sng">
              <a:solidFill>
                <a:schemeClr val="bg1"/>
              </a:solidFill>
              <a:round/>
              <a:headEnd/>
              <a:tailEnd/>
            </a:ln>
          </p:spPr>
          <p:txBody>
            <a:bodyPr/>
            <a:lstStyle/>
            <a:p>
              <a:endParaRPr lang="en-GB" dirty="0"/>
            </a:p>
          </p:txBody>
        </p:sp>
        <p:sp>
          <p:nvSpPr>
            <p:cNvPr id="371" name="Freeform 112"/>
            <p:cNvSpPr>
              <a:spLocks/>
            </p:cNvSpPr>
            <p:nvPr/>
          </p:nvSpPr>
          <p:spPr bwMode="auto">
            <a:xfrm>
              <a:off x="1332535" y="3780930"/>
              <a:ext cx="276405" cy="357016"/>
            </a:xfrm>
            <a:custGeom>
              <a:avLst/>
              <a:gdLst/>
              <a:ahLst/>
              <a:cxnLst>
                <a:cxn ang="0">
                  <a:pos x="7" y="112"/>
                </a:cxn>
                <a:cxn ang="0">
                  <a:pos x="22" y="109"/>
                </a:cxn>
                <a:cxn ang="0">
                  <a:pos x="29" y="114"/>
                </a:cxn>
                <a:cxn ang="0">
                  <a:pos x="40" y="128"/>
                </a:cxn>
                <a:cxn ang="0">
                  <a:pos x="43" y="120"/>
                </a:cxn>
                <a:cxn ang="0">
                  <a:pos x="49" y="123"/>
                </a:cxn>
                <a:cxn ang="0">
                  <a:pos x="54" y="120"/>
                </a:cxn>
                <a:cxn ang="0">
                  <a:pos x="61" y="120"/>
                </a:cxn>
                <a:cxn ang="0">
                  <a:pos x="64" y="120"/>
                </a:cxn>
                <a:cxn ang="0">
                  <a:pos x="93" y="120"/>
                </a:cxn>
                <a:cxn ang="0">
                  <a:pos x="92" y="109"/>
                </a:cxn>
                <a:cxn ang="0">
                  <a:pos x="84" y="23"/>
                </a:cxn>
                <a:cxn ang="0">
                  <a:pos x="99" y="23"/>
                </a:cxn>
                <a:cxn ang="0">
                  <a:pos x="67" y="0"/>
                </a:cxn>
                <a:cxn ang="0">
                  <a:pos x="67" y="14"/>
                </a:cxn>
                <a:cxn ang="0">
                  <a:pos x="42" y="14"/>
                </a:cxn>
                <a:cxn ang="0">
                  <a:pos x="42" y="39"/>
                </a:cxn>
                <a:cxn ang="0">
                  <a:pos x="34" y="61"/>
                </a:cxn>
                <a:cxn ang="0">
                  <a:pos x="3" y="61"/>
                </a:cxn>
                <a:cxn ang="0">
                  <a:pos x="2" y="67"/>
                </a:cxn>
                <a:cxn ang="0">
                  <a:pos x="3" y="64"/>
                </a:cxn>
                <a:cxn ang="0">
                  <a:pos x="5" y="69"/>
                </a:cxn>
                <a:cxn ang="0">
                  <a:pos x="8" y="75"/>
                </a:cxn>
                <a:cxn ang="0">
                  <a:pos x="7" y="81"/>
                </a:cxn>
                <a:cxn ang="0">
                  <a:pos x="8" y="101"/>
                </a:cxn>
                <a:cxn ang="0">
                  <a:pos x="7" y="112"/>
                </a:cxn>
              </a:cxnLst>
              <a:rect l="0" t="0" r="r" b="b"/>
              <a:pathLst>
                <a:path w="99" h="128">
                  <a:moveTo>
                    <a:pt x="7" y="112"/>
                  </a:moveTo>
                  <a:cubicBezTo>
                    <a:pt x="7" y="107"/>
                    <a:pt x="17" y="109"/>
                    <a:pt x="22" y="109"/>
                  </a:cubicBezTo>
                  <a:cubicBezTo>
                    <a:pt x="25" y="107"/>
                    <a:pt x="28" y="112"/>
                    <a:pt x="29" y="114"/>
                  </a:cubicBezTo>
                  <a:cubicBezTo>
                    <a:pt x="32" y="115"/>
                    <a:pt x="37" y="125"/>
                    <a:pt x="40" y="128"/>
                  </a:cubicBezTo>
                  <a:cubicBezTo>
                    <a:pt x="46" y="125"/>
                    <a:pt x="40" y="125"/>
                    <a:pt x="43" y="120"/>
                  </a:cubicBezTo>
                  <a:cubicBezTo>
                    <a:pt x="46" y="115"/>
                    <a:pt x="48" y="120"/>
                    <a:pt x="49" y="123"/>
                  </a:cubicBezTo>
                  <a:cubicBezTo>
                    <a:pt x="51" y="126"/>
                    <a:pt x="49" y="118"/>
                    <a:pt x="54" y="120"/>
                  </a:cubicBezTo>
                  <a:cubicBezTo>
                    <a:pt x="57" y="121"/>
                    <a:pt x="61" y="121"/>
                    <a:pt x="61" y="120"/>
                  </a:cubicBezTo>
                  <a:cubicBezTo>
                    <a:pt x="63" y="117"/>
                    <a:pt x="61" y="120"/>
                    <a:pt x="64" y="120"/>
                  </a:cubicBezTo>
                  <a:cubicBezTo>
                    <a:pt x="69" y="120"/>
                    <a:pt x="93" y="120"/>
                    <a:pt x="93" y="120"/>
                  </a:cubicBezTo>
                  <a:cubicBezTo>
                    <a:pt x="96" y="106"/>
                    <a:pt x="93" y="114"/>
                    <a:pt x="92" y="109"/>
                  </a:cubicBezTo>
                  <a:cubicBezTo>
                    <a:pt x="92" y="104"/>
                    <a:pt x="84" y="23"/>
                    <a:pt x="84" y="23"/>
                  </a:cubicBezTo>
                  <a:cubicBezTo>
                    <a:pt x="99" y="23"/>
                    <a:pt x="99" y="23"/>
                    <a:pt x="99" y="23"/>
                  </a:cubicBezTo>
                  <a:cubicBezTo>
                    <a:pt x="67" y="0"/>
                    <a:pt x="67" y="0"/>
                    <a:pt x="67" y="0"/>
                  </a:cubicBezTo>
                  <a:cubicBezTo>
                    <a:pt x="67" y="14"/>
                    <a:pt x="67" y="14"/>
                    <a:pt x="67" y="14"/>
                  </a:cubicBezTo>
                  <a:cubicBezTo>
                    <a:pt x="42" y="14"/>
                    <a:pt x="42" y="14"/>
                    <a:pt x="42" y="14"/>
                  </a:cubicBezTo>
                  <a:cubicBezTo>
                    <a:pt x="42" y="39"/>
                    <a:pt x="42" y="39"/>
                    <a:pt x="42" y="39"/>
                  </a:cubicBezTo>
                  <a:cubicBezTo>
                    <a:pt x="32" y="44"/>
                    <a:pt x="31" y="42"/>
                    <a:pt x="34" y="61"/>
                  </a:cubicBezTo>
                  <a:cubicBezTo>
                    <a:pt x="34" y="61"/>
                    <a:pt x="5" y="61"/>
                    <a:pt x="3" y="61"/>
                  </a:cubicBezTo>
                  <a:cubicBezTo>
                    <a:pt x="2" y="61"/>
                    <a:pt x="0" y="64"/>
                    <a:pt x="2" y="67"/>
                  </a:cubicBezTo>
                  <a:cubicBezTo>
                    <a:pt x="3" y="67"/>
                    <a:pt x="2" y="62"/>
                    <a:pt x="3" y="64"/>
                  </a:cubicBezTo>
                  <a:cubicBezTo>
                    <a:pt x="5" y="64"/>
                    <a:pt x="3" y="69"/>
                    <a:pt x="5" y="69"/>
                  </a:cubicBezTo>
                  <a:cubicBezTo>
                    <a:pt x="7" y="67"/>
                    <a:pt x="8" y="72"/>
                    <a:pt x="8" y="75"/>
                  </a:cubicBezTo>
                  <a:cubicBezTo>
                    <a:pt x="8" y="79"/>
                    <a:pt x="3" y="79"/>
                    <a:pt x="7" y="81"/>
                  </a:cubicBezTo>
                  <a:cubicBezTo>
                    <a:pt x="8" y="82"/>
                    <a:pt x="11" y="93"/>
                    <a:pt x="8" y="101"/>
                  </a:cubicBezTo>
                  <a:cubicBezTo>
                    <a:pt x="7" y="107"/>
                    <a:pt x="5" y="109"/>
                    <a:pt x="7" y="112"/>
                  </a:cubicBezTo>
                </a:path>
              </a:pathLst>
            </a:custGeom>
            <a:grpFill/>
            <a:ln w="6350" cmpd="sng">
              <a:solidFill>
                <a:schemeClr val="bg1"/>
              </a:solidFill>
              <a:round/>
              <a:headEnd/>
              <a:tailEnd/>
            </a:ln>
          </p:spPr>
          <p:txBody>
            <a:bodyPr/>
            <a:lstStyle/>
            <a:p>
              <a:endParaRPr lang="en-GB" dirty="0"/>
            </a:p>
          </p:txBody>
        </p:sp>
        <p:sp>
          <p:nvSpPr>
            <p:cNvPr id="372" name="Freeform 113"/>
            <p:cNvSpPr>
              <a:spLocks/>
            </p:cNvSpPr>
            <p:nvPr/>
          </p:nvSpPr>
          <p:spPr bwMode="auto">
            <a:xfrm>
              <a:off x="1775935" y="4155222"/>
              <a:ext cx="267767" cy="267762"/>
            </a:xfrm>
            <a:custGeom>
              <a:avLst/>
              <a:gdLst/>
              <a:ahLst/>
              <a:cxnLst>
                <a:cxn ang="0">
                  <a:pos x="90" y="9"/>
                </a:cxn>
                <a:cxn ang="0">
                  <a:pos x="93" y="22"/>
                </a:cxn>
                <a:cxn ang="0">
                  <a:pos x="84" y="39"/>
                </a:cxn>
                <a:cxn ang="0">
                  <a:pos x="77" y="54"/>
                </a:cxn>
                <a:cxn ang="0">
                  <a:pos x="70" y="70"/>
                </a:cxn>
                <a:cxn ang="0">
                  <a:pos x="64" y="71"/>
                </a:cxn>
                <a:cxn ang="0">
                  <a:pos x="56" y="73"/>
                </a:cxn>
                <a:cxn ang="0">
                  <a:pos x="50" y="79"/>
                </a:cxn>
                <a:cxn ang="0">
                  <a:pos x="45" y="92"/>
                </a:cxn>
                <a:cxn ang="0">
                  <a:pos x="42" y="88"/>
                </a:cxn>
                <a:cxn ang="0">
                  <a:pos x="35" y="93"/>
                </a:cxn>
                <a:cxn ang="0">
                  <a:pos x="32" y="95"/>
                </a:cxn>
                <a:cxn ang="0">
                  <a:pos x="26" y="96"/>
                </a:cxn>
                <a:cxn ang="0">
                  <a:pos x="18" y="81"/>
                </a:cxn>
                <a:cxn ang="0">
                  <a:pos x="9" y="75"/>
                </a:cxn>
                <a:cxn ang="0">
                  <a:pos x="4" y="75"/>
                </a:cxn>
                <a:cxn ang="0">
                  <a:pos x="0" y="76"/>
                </a:cxn>
                <a:cxn ang="0">
                  <a:pos x="0" y="54"/>
                </a:cxn>
                <a:cxn ang="0">
                  <a:pos x="3" y="47"/>
                </a:cxn>
                <a:cxn ang="0">
                  <a:pos x="7" y="36"/>
                </a:cxn>
                <a:cxn ang="0">
                  <a:pos x="6" y="23"/>
                </a:cxn>
                <a:cxn ang="0">
                  <a:pos x="9" y="14"/>
                </a:cxn>
                <a:cxn ang="0">
                  <a:pos x="10" y="5"/>
                </a:cxn>
                <a:cxn ang="0">
                  <a:pos x="18" y="3"/>
                </a:cxn>
                <a:cxn ang="0">
                  <a:pos x="23" y="2"/>
                </a:cxn>
                <a:cxn ang="0">
                  <a:pos x="30" y="8"/>
                </a:cxn>
                <a:cxn ang="0">
                  <a:pos x="41" y="6"/>
                </a:cxn>
                <a:cxn ang="0">
                  <a:pos x="50" y="13"/>
                </a:cxn>
                <a:cxn ang="0">
                  <a:pos x="62" y="6"/>
                </a:cxn>
                <a:cxn ang="0">
                  <a:pos x="77" y="8"/>
                </a:cxn>
                <a:cxn ang="0">
                  <a:pos x="85" y="3"/>
                </a:cxn>
                <a:cxn ang="0">
                  <a:pos x="90" y="9"/>
                </a:cxn>
              </a:cxnLst>
              <a:rect l="0" t="0" r="r" b="b"/>
              <a:pathLst>
                <a:path w="96" h="96">
                  <a:moveTo>
                    <a:pt x="90" y="9"/>
                  </a:moveTo>
                  <a:cubicBezTo>
                    <a:pt x="88" y="22"/>
                    <a:pt x="96" y="14"/>
                    <a:pt x="93" y="22"/>
                  </a:cubicBezTo>
                  <a:cubicBezTo>
                    <a:pt x="91" y="31"/>
                    <a:pt x="88" y="23"/>
                    <a:pt x="84" y="39"/>
                  </a:cubicBezTo>
                  <a:cubicBezTo>
                    <a:pt x="80" y="53"/>
                    <a:pt x="80" y="53"/>
                    <a:pt x="77" y="54"/>
                  </a:cubicBezTo>
                  <a:cubicBezTo>
                    <a:pt x="74" y="56"/>
                    <a:pt x="73" y="65"/>
                    <a:pt x="70" y="70"/>
                  </a:cubicBezTo>
                  <a:cubicBezTo>
                    <a:pt x="67" y="76"/>
                    <a:pt x="68" y="76"/>
                    <a:pt x="64" y="71"/>
                  </a:cubicBezTo>
                  <a:cubicBezTo>
                    <a:pt x="61" y="67"/>
                    <a:pt x="56" y="68"/>
                    <a:pt x="56" y="73"/>
                  </a:cubicBezTo>
                  <a:cubicBezTo>
                    <a:pt x="55" y="76"/>
                    <a:pt x="52" y="73"/>
                    <a:pt x="50" y="79"/>
                  </a:cubicBezTo>
                  <a:cubicBezTo>
                    <a:pt x="47" y="84"/>
                    <a:pt x="49" y="85"/>
                    <a:pt x="45" y="92"/>
                  </a:cubicBezTo>
                  <a:cubicBezTo>
                    <a:pt x="42" y="88"/>
                    <a:pt x="42" y="88"/>
                    <a:pt x="42" y="88"/>
                  </a:cubicBezTo>
                  <a:cubicBezTo>
                    <a:pt x="47" y="95"/>
                    <a:pt x="36" y="95"/>
                    <a:pt x="35" y="93"/>
                  </a:cubicBezTo>
                  <a:cubicBezTo>
                    <a:pt x="33" y="92"/>
                    <a:pt x="36" y="95"/>
                    <a:pt x="32" y="95"/>
                  </a:cubicBezTo>
                  <a:cubicBezTo>
                    <a:pt x="30" y="96"/>
                    <a:pt x="30" y="96"/>
                    <a:pt x="26" y="96"/>
                  </a:cubicBezTo>
                  <a:cubicBezTo>
                    <a:pt x="21" y="96"/>
                    <a:pt x="20" y="84"/>
                    <a:pt x="18" y="81"/>
                  </a:cubicBezTo>
                  <a:cubicBezTo>
                    <a:pt x="13" y="76"/>
                    <a:pt x="12" y="75"/>
                    <a:pt x="9" y="75"/>
                  </a:cubicBezTo>
                  <a:cubicBezTo>
                    <a:pt x="4" y="76"/>
                    <a:pt x="6" y="73"/>
                    <a:pt x="4" y="75"/>
                  </a:cubicBezTo>
                  <a:cubicBezTo>
                    <a:pt x="4" y="76"/>
                    <a:pt x="3" y="76"/>
                    <a:pt x="0" y="76"/>
                  </a:cubicBezTo>
                  <a:cubicBezTo>
                    <a:pt x="1" y="67"/>
                    <a:pt x="0" y="62"/>
                    <a:pt x="0" y="54"/>
                  </a:cubicBezTo>
                  <a:cubicBezTo>
                    <a:pt x="0" y="47"/>
                    <a:pt x="1" y="51"/>
                    <a:pt x="3" y="47"/>
                  </a:cubicBezTo>
                  <a:cubicBezTo>
                    <a:pt x="3" y="42"/>
                    <a:pt x="4" y="44"/>
                    <a:pt x="7" y="36"/>
                  </a:cubicBezTo>
                  <a:cubicBezTo>
                    <a:pt x="10" y="28"/>
                    <a:pt x="4" y="28"/>
                    <a:pt x="6" y="23"/>
                  </a:cubicBezTo>
                  <a:cubicBezTo>
                    <a:pt x="7" y="20"/>
                    <a:pt x="4" y="16"/>
                    <a:pt x="9" y="14"/>
                  </a:cubicBezTo>
                  <a:cubicBezTo>
                    <a:pt x="12" y="11"/>
                    <a:pt x="9" y="8"/>
                    <a:pt x="10" y="5"/>
                  </a:cubicBezTo>
                  <a:cubicBezTo>
                    <a:pt x="13" y="3"/>
                    <a:pt x="13" y="3"/>
                    <a:pt x="18" y="3"/>
                  </a:cubicBezTo>
                  <a:cubicBezTo>
                    <a:pt x="21" y="3"/>
                    <a:pt x="20" y="0"/>
                    <a:pt x="23" y="2"/>
                  </a:cubicBezTo>
                  <a:cubicBezTo>
                    <a:pt x="26" y="3"/>
                    <a:pt x="29" y="2"/>
                    <a:pt x="30" y="8"/>
                  </a:cubicBezTo>
                  <a:cubicBezTo>
                    <a:pt x="33" y="14"/>
                    <a:pt x="38" y="6"/>
                    <a:pt x="41" y="6"/>
                  </a:cubicBezTo>
                  <a:cubicBezTo>
                    <a:pt x="42" y="6"/>
                    <a:pt x="45" y="11"/>
                    <a:pt x="50" y="13"/>
                  </a:cubicBezTo>
                  <a:cubicBezTo>
                    <a:pt x="56" y="13"/>
                    <a:pt x="55" y="8"/>
                    <a:pt x="62" y="6"/>
                  </a:cubicBezTo>
                  <a:cubicBezTo>
                    <a:pt x="71" y="5"/>
                    <a:pt x="76" y="13"/>
                    <a:pt x="77" y="8"/>
                  </a:cubicBezTo>
                  <a:cubicBezTo>
                    <a:pt x="79" y="3"/>
                    <a:pt x="80" y="6"/>
                    <a:pt x="85" y="3"/>
                  </a:cubicBezTo>
                  <a:cubicBezTo>
                    <a:pt x="90" y="9"/>
                    <a:pt x="90" y="9"/>
                    <a:pt x="90" y="9"/>
                  </a:cubicBezTo>
                  <a:close/>
                </a:path>
              </a:pathLst>
            </a:custGeom>
            <a:grpFill/>
            <a:ln w="6350" cmpd="sng">
              <a:solidFill>
                <a:schemeClr val="bg1"/>
              </a:solidFill>
              <a:round/>
              <a:headEnd/>
              <a:tailEnd/>
            </a:ln>
          </p:spPr>
          <p:txBody>
            <a:bodyPr/>
            <a:lstStyle/>
            <a:p>
              <a:endParaRPr lang="en-GB" dirty="0"/>
            </a:p>
          </p:txBody>
        </p:sp>
        <p:sp>
          <p:nvSpPr>
            <p:cNvPr id="373" name="Freeform 114"/>
            <p:cNvSpPr>
              <a:spLocks/>
            </p:cNvSpPr>
            <p:nvPr/>
          </p:nvSpPr>
          <p:spPr bwMode="auto">
            <a:xfrm>
              <a:off x="2030746" y="4238717"/>
              <a:ext cx="292241" cy="240410"/>
            </a:xfrm>
            <a:custGeom>
              <a:avLst/>
              <a:gdLst/>
              <a:ahLst/>
              <a:cxnLst>
                <a:cxn ang="0">
                  <a:pos x="105" y="58"/>
                </a:cxn>
                <a:cxn ang="0">
                  <a:pos x="99" y="58"/>
                </a:cxn>
                <a:cxn ang="0">
                  <a:pos x="87" y="57"/>
                </a:cxn>
                <a:cxn ang="0">
                  <a:pos x="76" y="60"/>
                </a:cxn>
                <a:cxn ang="0">
                  <a:pos x="67" y="63"/>
                </a:cxn>
                <a:cxn ang="0">
                  <a:pos x="50" y="65"/>
                </a:cxn>
                <a:cxn ang="0">
                  <a:pos x="44" y="58"/>
                </a:cxn>
                <a:cxn ang="0">
                  <a:pos x="35" y="65"/>
                </a:cxn>
                <a:cxn ang="0">
                  <a:pos x="35" y="74"/>
                </a:cxn>
                <a:cxn ang="0">
                  <a:pos x="28" y="72"/>
                </a:cxn>
                <a:cxn ang="0">
                  <a:pos x="20" y="72"/>
                </a:cxn>
                <a:cxn ang="0">
                  <a:pos x="15" y="86"/>
                </a:cxn>
                <a:cxn ang="0">
                  <a:pos x="8" y="71"/>
                </a:cxn>
                <a:cxn ang="0">
                  <a:pos x="5" y="65"/>
                </a:cxn>
                <a:cxn ang="0">
                  <a:pos x="2" y="52"/>
                </a:cxn>
                <a:cxn ang="0">
                  <a:pos x="2" y="48"/>
                </a:cxn>
                <a:cxn ang="0">
                  <a:pos x="9" y="34"/>
                </a:cxn>
                <a:cxn ang="0">
                  <a:pos x="17" y="32"/>
                </a:cxn>
                <a:cxn ang="0">
                  <a:pos x="21" y="32"/>
                </a:cxn>
                <a:cxn ang="0">
                  <a:pos x="37" y="26"/>
                </a:cxn>
                <a:cxn ang="0">
                  <a:pos x="37" y="20"/>
                </a:cxn>
                <a:cxn ang="0">
                  <a:pos x="53" y="14"/>
                </a:cxn>
                <a:cxn ang="0">
                  <a:pos x="58" y="4"/>
                </a:cxn>
                <a:cxn ang="0">
                  <a:pos x="69" y="1"/>
                </a:cxn>
                <a:cxn ang="0">
                  <a:pos x="73" y="17"/>
                </a:cxn>
                <a:cxn ang="0">
                  <a:pos x="78" y="24"/>
                </a:cxn>
                <a:cxn ang="0">
                  <a:pos x="85" y="29"/>
                </a:cxn>
                <a:cxn ang="0">
                  <a:pos x="90" y="37"/>
                </a:cxn>
                <a:cxn ang="0">
                  <a:pos x="96" y="44"/>
                </a:cxn>
                <a:cxn ang="0">
                  <a:pos x="101" y="51"/>
                </a:cxn>
                <a:cxn ang="0">
                  <a:pos x="105" y="58"/>
                </a:cxn>
              </a:cxnLst>
              <a:rect l="0" t="0" r="r" b="b"/>
              <a:pathLst>
                <a:path w="105" h="86">
                  <a:moveTo>
                    <a:pt x="105" y="58"/>
                  </a:moveTo>
                  <a:cubicBezTo>
                    <a:pt x="102" y="58"/>
                    <a:pt x="102" y="55"/>
                    <a:pt x="99" y="58"/>
                  </a:cubicBezTo>
                  <a:cubicBezTo>
                    <a:pt x="97" y="62"/>
                    <a:pt x="90" y="52"/>
                    <a:pt x="87" y="57"/>
                  </a:cubicBezTo>
                  <a:cubicBezTo>
                    <a:pt x="84" y="62"/>
                    <a:pt x="84" y="55"/>
                    <a:pt x="76" y="60"/>
                  </a:cubicBezTo>
                  <a:cubicBezTo>
                    <a:pt x="67" y="66"/>
                    <a:pt x="70" y="55"/>
                    <a:pt x="67" y="63"/>
                  </a:cubicBezTo>
                  <a:cubicBezTo>
                    <a:pt x="64" y="71"/>
                    <a:pt x="59" y="65"/>
                    <a:pt x="50" y="65"/>
                  </a:cubicBezTo>
                  <a:cubicBezTo>
                    <a:pt x="47" y="65"/>
                    <a:pt x="50" y="62"/>
                    <a:pt x="44" y="58"/>
                  </a:cubicBezTo>
                  <a:cubicBezTo>
                    <a:pt x="37" y="55"/>
                    <a:pt x="37" y="63"/>
                    <a:pt x="35" y="65"/>
                  </a:cubicBezTo>
                  <a:cubicBezTo>
                    <a:pt x="32" y="66"/>
                    <a:pt x="34" y="69"/>
                    <a:pt x="35" y="74"/>
                  </a:cubicBezTo>
                  <a:cubicBezTo>
                    <a:pt x="32" y="71"/>
                    <a:pt x="31" y="75"/>
                    <a:pt x="28" y="72"/>
                  </a:cubicBezTo>
                  <a:cubicBezTo>
                    <a:pt x="25" y="71"/>
                    <a:pt x="25" y="74"/>
                    <a:pt x="20" y="72"/>
                  </a:cubicBezTo>
                  <a:cubicBezTo>
                    <a:pt x="15" y="72"/>
                    <a:pt x="18" y="80"/>
                    <a:pt x="15" y="86"/>
                  </a:cubicBezTo>
                  <a:cubicBezTo>
                    <a:pt x="14" y="75"/>
                    <a:pt x="11" y="74"/>
                    <a:pt x="8" y="71"/>
                  </a:cubicBezTo>
                  <a:cubicBezTo>
                    <a:pt x="5" y="68"/>
                    <a:pt x="8" y="65"/>
                    <a:pt x="5" y="65"/>
                  </a:cubicBezTo>
                  <a:cubicBezTo>
                    <a:pt x="3" y="63"/>
                    <a:pt x="2" y="58"/>
                    <a:pt x="2" y="52"/>
                  </a:cubicBezTo>
                  <a:cubicBezTo>
                    <a:pt x="3" y="48"/>
                    <a:pt x="0" y="49"/>
                    <a:pt x="2" y="48"/>
                  </a:cubicBezTo>
                  <a:cubicBezTo>
                    <a:pt x="5" y="46"/>
                    <a:pt x="6" y="40"/>
                    <a:pt x="9" y="34"/>
                  </a:cubicBezTo>
                  <a:cubicBezTo>
                    <a:pt x="12" y="35"/>
                    <a:pt x="15" y="34"/>
                    <a:pt x="17" y="32"/>
                  </a:cubicBezTo>
                  <a:cubicBezTo>
                    <a:pt x="18" y="29"/>
                    <a:pt x="18" y="35"/>
                    <a:pt x="21" y="32"/>
                  </a:cubicBezTo>
                  <a:cubicBezTo>
                    <a:pt x="28" y="27"/>
                    <a:pt x="32" y="32"/>
                    <a:pt x="37" y="26"/>
                  </a:cubicBezTo>
                  <a:cubicBezTo>
                    <a:pt x="40" y="21"/>
                    <a:pt x="35" y="21"/>
                    <a:pt x="37" y="20"/>
                  </a:cubicBezTo>
                  <a:cubicBezTo>
                    <a:pt x="38" y="18"/>
                    <a:pt x="47" y="21"/>
                    <a:pt x="53" y="14"/>
                  </a:cubicBezTo>
                  <a:cubicBezTo>
                    <a:pt x="58" y="6"/>
                    <a:pt x="59" y="9"/>
                    <a:pt x="58" y="4"/>
                  </a:cubicBezTo>
                  <a:cubicBezTo>
                    <a:pt x="58" y="3"/>
                    <a:pt x="66" y="0"/>
                    <a:pt x="69" y="1"/>
                  </a:cubicBezTo>
                  <a:cubicBezTo>
                    <a:pt x="72" y="6"/>
                    <a:pt x="76" y="10"/>
                    <a:pt x="73" y="17"/>
                  </a:cubicBezTo>
                  <a:cubicBezTo>
                    <a:pt x="72" y="27"/>
                    <a:pt x="81" y="21"/>
                    <a:pt x="78" y="24"/>
                  </a:cubicBezTo>
                  <a:cubicBezTo>
                    <a:pt x="76" y="29"/>
                    <a:pt x="82" y="26"/>
                    <a:pt x="85" y="29"/>
                  </a:cubicBezTo>
                  <a:cubicBezTo>
                    <a:pt x="88" y="34"/>
                    <a:pt x="84" y="32"/>
                    <a:pt x="90" y="37"/>
                  </a:cubicBezTo>
                  <a:cubicBezTo>
                    <a:pt x="94" y="41"/>
                    <a:pt x="96" y="41"/>
                    <a:pt x="96" y="44"/>
                  </a:cubicBezTo>
                  <a:cubicBezTo>
                    <a:pt x="94" y="48"/>
                    <a:pt x="96" y="48"/>
                    <a:pt x="101" y="51"/>
                  </a:cubicBezTo>
                  <a:cubicBezTo>
                    <a:pt x="104" y="51"/>
                    <a:pt x="102" y="55"/>
                    <a:pt x="105" y="58"/>
                  </a:cubicBezTo>
                </a:path>
              </a:pathLst>
            </a:custGeom>
            <a:grpFill/>
            <a:ln w="6350" cmpd="sng">
              <a:solidFill>
                <a:schemeClr val="bg1"/>
              </a:solidFill>
              <a:round/>
              <a:headEnd/>
              <a:tailEnd/>
            </a:ln>
          </p:spPr>
          <p:txBody>
            <a:bodyPr/>
            <a:lstStyle/>
            <a:p>
              <a:endParaRPr lang="en-GB" dirty="0"/>
            </a:p>
          </p:txBody>
        </p:sp>
        <p:sp>
          <p:nvSpPr>
            <p:cNvPr id="374" name="Freeform 115"/>
            <p:cNvSpPr>
              <a:spLocks/>
            </p:cNvSpPr>
            <p:nvPr/>
          </p:nvSpPr>
          <p:spPr bwMode="auto">
            <a:xfrm>
              <a:off x="1901181" y="4179695"/>
              <a:ext cx="174193" cy="315269"/>
            </a:xfrm>
            <a:custGeom>
              <a:avLst/>
              <a:gdLst/>
              <a:ahLst/>
              <a:cxnLst>
                <a:cxn ang="0">
                  <a:pos x="39" y="107"/>
                </a:cxn>
                <a:cxn ang="0">
                  <a:pos x="49" y="107"/>
                </a:cxn>
                <a:cxn ang="0">
                  <a:pos x="56" y="109"/>
                </a:cxn>
                <a:cxn ang="0">
                  <a:pos x="60" y="112"/>
                </a:cxn>
                <a:cxn ang="0">
                  <a:pos x="62" y="107"/>
                </a:cxn>
                <a:cxn ang="0">
                  <a:pos x="54" y="92"/>
                </a:cxn>
                <a:cxn ang="0">
                  <a:pos x="51" y="85"/>
                </a:cxn>
                <a:cxn ang="0">
                  <a:pos x="48" y="73"/>
                </a:cxn>
                <a:cxn ang="0">
                  <a:pos x="48" y="68"/>
                </a:cxn>
                <a:cxn ang="0">
                  <a:pos x="56" y="54"/>
                </a:cxn>
                <a:cxn ang="0">
                  <a:pos x="54" y="48"/>
                </a:cxn>
                <a:cxn ang="0">
                  <a:pos x="45" y="36"/>
                </a:cxn>
                <a:cxn ang="0">
                  <a:pos x="48" y="31"/>
                </a:cxn>
                <a:cxn ang="0">
                  <a:pos x="57" y="30"/>
                </a:cxn>
                <a:cxn ang="0">
                  <a:pos x="51" y="9"/>
                </a:cxn>
                <a:cxn ang="0">
                  <a:pos x="49" y="3"/>
                </a:cxn>
                <a:cxn ang="0">
                  <a:pos x="45" y="0"/>
                </a:cxn>
                <a:cxn ang="0">
                  <a:pos x="48" y="13"/>
                </a:cxn>
                <a:cxn ang="0">
                  <a:pos x="39" y="30"/>
                </a:cxn>
                <a:cxn ang="0">
                  <a:pos x="32" y="45"/>
                </a:cxn>
                <a:cxn ang="0">
                  <a:pos x="25" y="61"/>
                </a:cxn>
                <a:cxn ang="0">
                  <a:pos x="19" y="62"/>
                </a:cxn>
                <a:cxn ang="0">
                  <a:pos x="11" y="64"/>
                </a:cxn>
                <a:cxn ang="0">
                  <a:pos x="5" y="70"/>
                </a:cxn>
                <a:cxn ang="0">
                  <a:pos x="0" y="82"/>
                </a:cxn>
                <a:cxn ang="0">
                  <a:pos x="3" y="85"/>
                </a:cxn>
                <a:cxn ang="0">
                  <a:pos x="5" y="90"/>
                </a:cxn>
                <a:cxn ang="0">
                  <a:pos x="9" y="88"/>
                </a:cxn>
                <a:cxn ang="0">
                  <a:pos x="9" y="93"/>
                </a:cxn>
                <a:cxn ang="0">
                  <a:pos x="9" y="96"/>
                </a:cxn>
                <a:cxn ang="0">
                  <a:pos x="9" y="105"/>
                </a:cxn>
                <a:cxn ang="0">
                  <a:pos x="22" y="107"/>
                </a:cxn>
                <a:cxn ang="0">
                  <a:pos x="31" y="105"/>
                </a:cxn>
                <a:cxn ang="0">
                  <a:pos x="39" y="107"/>
                </a:cxn>
              </a:cxnLst>
              <a:rect l="0" t="0" r="r" b="b"/>
              <a:pathLst>
                <a:path w="62" h="113">
                  <a:moveTo>
                    <a:pt x="39" y="107"/>
                  </a:moveTo>
                  <a:cubicBezTo>
                    <a:pt x="49" y="107"/>
                    <a:pt x="49" y="107"/>
                    <a:pt x="49" y="107"/>
                  </a:cubicBezTo>
                  <a:cubicBezTo>
                    <a:pt x="49" y="107"/>
                    <a:pt x="52" y="109"/>
                    <a:pt x="56" y="109"/>
                  </a:cubicBezTo>
                  <a:cubicBezTo>
                    <a:pt x="59" y="110"/>
                    <a:pt x="60" y="113"/>
                    <a:pt x="60" y="112"/>
                  </a:cubicBezTo>
                  <a:cubicBezTo>
                    <a:pt x="62" y="112"/>
                    <a:pt x="60" y="109"/>
                    <a:pt x="62" y="107"/>
                  </a:cubicBezTo>
                  <a:cubicBezTo>
                    <a:pt x="60" y="96"/>
                    <a:pt x="57" y="95"/>
                    <a:pt x="54" y="92"/>
                  </a:cubicBezTo>
                  <a:cubicBezTo>
                    <a:pt x="51" y="88"/>
                    <a:pt x="54" y="85"/>
                    <a:pt x="51" y="85"/>
                  </a:cubicBezTo>
                  <a:cubicBezTo>
                    <a:pt x="49" y="84"/>
                    <a:pt x="48" y="79"/>
                    <a:pt x="48" y="73"/>
                  </a:cubicBezTo>
                  <a:cubicBezTo>
                    <a:pt x="49" y="68"/>
                    <a:pt x="46" y="70"/>
                    <a:pt x="48" y="68"/>
                  </a:cubicBezTo>
                  <a:cubicBezTo>
                    <a:pt x="51" y="67"/>
                    <a:pt x="52" y="61"/>
                    <a:pt x="56" y="54"/>
                  </a:cubicBezTo>
                  <a:cubicBezTo>
                    <a:pt x="57" y="51"/>
                    <a:pt x="56" y="54"/>
                    <a:pt x="54" y="48"/>
                  </a:cubicBezTo>
                  <a:cubicBezTo>
                    <a:pt x="54" y="44"/>
                    <a:pt x="51" y="45"/>
                    <a:pt x="45" y="36"/>
                  </a:cubicBezTo>
                  <a:cubicBezTo>
                    <a:pt x="43" y="34"/>
                    <a:pt x="45" y="30"/>
                    <a:pt x="48" y="31"/>
                  </a:cubicBezTo>
                  <a:cubicBezTo>
                    <a:pt x="49" y="31"/>
                    <a:pt x="52" y="33"/>
                    <a:pt x="57" y="30"/>
                  </a:cubicBezTo>
                  <a:cubicBezTo>
                    <a:pt x="49" y="25"/>
                    <a:pt x="54" y="11"/>
                    <a:pt x="51" y="9"/>
                  </a:cubicBezTo>
                  <a:cubicBezTo>
                    <a:pt x="49" y="9"/>
                    <a:pt x="52" y="5"/>
                    <a:pt x="49" y="3"/>
                  </a:cubicBezTo>
                  <a:cubicBezTo>
                    <a:pt x="45" y="2"/>
                    <a:pt x="54" y="0"/>
                    <a:pt x="45" y="0"/>
                  </a:cubicBezTo>
                  <a:cubicBezTo>
                    <a:pt x="43" y="13"/>
                    <a:pt x="51" y="5"/>
                    <a:pt x="48" y="13"/>
                  </a:cubicBezTo>
                  <a:cubicBezTo>
                    <a:pt x="46" y="22"/>
                    <a:pt x="43" y="14"/>
                    <a:pt x="39" y="30"/>
                  </a:cubicBezTo>
                  <a:cubicBezTo>
                    <a:pt x="36" y="44"/>
                    <a:pt x="36" y="44"/>
                    <a:pt x="32" y="45"/>
                  </a:cubicBezTo>
                  <a:cubicBezTo>
                    <a:pt x="29" y="47"/>
                    <a:pt x="28" y="56"/>
                    <a:pt x="25" y="61"/>
                  </a:cubicBezTo>
                  <a:cubicBezTo>
                    <a:pt x="22" y="67"/>
                    <a:pt x="23" y="67"/>
                    <a:pt x="19" y="62"/>
                  </a:cubicBezTo>
                  <a:cubicBezTo>
                    <a:pt x="16" y="57"/>
                    <a:pt x="11" y="59"/>
                    <a:pt x="11" y="64"/>
                  </a:cubicBezTo>
                  <a:cubicBezTo>
                    <a:pt x="9" y="67"/>
                    <a:pt x="6" y="64"/>
                    <a:pt x="5" y="70"/>
                  </a:cubicBezTo>
                  <a:cubicBezTo>
                    <a:pt x="2" y="74"/>
                    <a:pt x="3" y="76"/>
                    <a:pt x="0" y="82"/>
                  </a:cubicBezTo>
                  <a:cubicBezTo>
                    <a:pt x="0" y="87"/>
                    <a:pt x="2" y="81"/>
                    <a:pt x="3" y="85"/>
                  </a:cubicBezTo>
                  <a:cubicBezTo>
                    <a:pt x="3" y="88"/>
                    <a:pt x="3" y="88"/>
                    <a:pt x="5" y="90"/>
                  </a:cubicBezTo>
                  <a:cubicBezTo>
                    <a:pt x="8" y="92"/>
                    <a:pt x="6" y="87"/>
                    <a:pt x="9" y="88"/>
                  </a:cubicBezTo>
                  <a:cubicBezTo>
                    <a:pt x="11" y="90"/>
                    <a:pt x="6" y="90"/>
                    <a:pt x="9" y="93"/>
                  </a:cubicBezTo>
                  <a:cubicBezTo>
                    <a:pt x="11" y="95"/>
                    <a:pt x="8" y="93"/>
                    <a:pt x="9" y="96"/>
                  </a:cubicBezTo>
                  <a:cubicBezTo>
                    <a:pt x="12" y="99"/>
                    <a:pt x="9" y="102"/>
                    <a:pt x="9" y="105"/>
                  </a:cubicBezTo>
                  <a:cubicBezTo>
                    <a:pt x="12" y="109"/>
                    <a:pt x="14" y="107"/>
                    <a:pt x="22" y="107"/>
                  </a:cubicBezTo>
                  <a:cubicBezTo>
                    <a:pt x="23" y="105"/>
                    <a:pt x="23" y="105"/>
                    <a:pt x="31" y="105"/>
                  </a:cubicBezTo>
                  <a:cubicBezTo>
                    <a:pt x="40" y="105"/>
                    <a:pt x="37" y="105"/>
                    <a:pt x="39" y="107"/>
                  </a:cubicBezTo>
                </a:path>
              </a:pathLst>
            </a:custGeom>
            <a:grpFill/>
            <a:ln w="6350" cmpd="sng">
              <a:solidFill>
                <a:schemeClr val="bg1"/>
              </a:solidFill>
              <a:round/>
              <a:headEnd/>
              <a:tailEnd/>
            </a:ln>
          </p:spPr>
          <p:txBody>
            <a:bodyPr/>
            <a:lstStyle/>
            <a:p>
              <a:endParaRPr lang="en-GB" dirty="0"/>
            </a:p>
          </p:txBody>
        </p:sp>
        <p:sp>
          <p:nvSpPr>
            <p:cNvPr id="375" name="Freeform 116"/>
            <p:cNvSpPr>
              <a:spLocks/>
            </p:cNvSpPr>
            <p:nvPr/>
          </p:nvSpPr>
          <p:spPr bwMode="auto">
            <a:xfrm>
              <a:off x="1980359" y="4657636"/>
              <a:ext cx="24473" cy="38869"/>
            </a:xfrm>
            <a:custGeom>
              <a:avLst/>
              <a:gdLst/>
              <a:ahLst/>
              <a:cxnLst>
                <a:cxn ang="0">
                  <a:pos x="0" y="6"/>
                </a:cxn>
                <a:cxn ang="0">
                  <a:pos x="6" y="2"/>
                </a:cxn>
                <a:cxn ang="0">
                  <a:pos x="9" y="3"/>
                </a:cxn>
                <a:cxn ang="0">
                  <a:pos x="4" y="5"/>
                </a:cxn>
                <a:cxn ang="0">
                  <a:pos x="1" y="14"/>
                </a:cxn>
                <a:cxn ang="0">
                  <a:pos x="1" y="11"/>
                </a:cxn>
                <a:cxn ang="0">
                  <a:pos x="0" y="6"/>
                </a:cxn>
              </a:cxnLst>
              <a:rect l="0" t="0" r="r" b="b"/>
              <a:pathLst>
                <a:path w="9" h="14">
                  <a:moveTo>
                    <a:pt x="0" y="6"/>
                  </a:moveTo>
                  <a:cubicBezTo>
                    <a:pt x="1" y="3"/>
                    <a:pt x="4" y="2"/>
                    <a:pt x="6" y="2"/>
                  </a:cubicBezTo>
                  <a:cubicBezTo>
                    <a:pt x="6" y="0"/>
                    <a:pt x="8" y="2"/>
                    <a:pt x="9" y="3"/>
                  </a:cubicBezTo>
                  <a:cubicBezTo>
                    <a:pt x="8" y="3"/>
                    <a:pt x="8" y="3"/>
                    <a:pt x="4" y="5"/>
                  </a:cubicBezTo>
                  <a:cubicBezTo>
                    <a:pt x="3" y="8"/>
                    <a:pt x="6" y="14"/>
                    <a:pt x="1" y="14"/>
                  </a:cubicBezTo>
                  <a:cubicBezTo>
                    <a:pt x="1" y="13"/>
                    <a:pt x="0" y="14"/>
                    <a:pt x="1" y="11"/>
                  </a:cubicBezTo>
                  <a:cubicBezTo>
                    <a:pt x="1" y="10"/>
                    <a:pt x="1" y="8"/>
                    <a:pt x="0" y="6"/>
                  </a:cubicBezTo>
                </a:path>
              </a:pathLst>
            </a:custGeom>
            <a:grpFill/>
            <a:ln w="6350" cmpd="sng">
              <a:solidFill>
                <a:schemeClr val="bg1"/>
              </a:solidFill>
              <a:round/>
              <a:headEnd/>
              <a:tailEnd/>
            </a:ln>
          </p:spPr>
          <p:txBody>
            <a:bodyPr/>
            <a:lstStyle/>
            <a:p>
              <a:endParaRPr lang="en-GB" dirty="0"/>
            </a:p>
          </p:txBody>
        </p:sp>
        <p:sp>
          <p:nvSpPr>
            <p:cNvPr id="376" name="Freeform 117"/>
            <p:cNvSpPr>
              <a:spLocks/>
            </p:cNvSpPr>
            <p:nvPr/>
          </p:nvSpPr>
          <p:spPr bwMode="auto">
            <a:xfrm>
              <a:off x="1957326" y="4437380"/>
              <a:ext cx="169874" cy="241850"/>
            </a:xfrm>
            <a:custGeom>
              <a:avLst/>
              <a:gdLst/>
              <a:ahLst/>
              <a:cxnLst>
                <a:cxn ang="0">
                  <a:pos x="18" y="16"/>
                </a:cxn>
                <a:cxn ang="0">
                  <a:pos x="17" y="23"/>
                </a:cxn>
                <a:cxn ang="0">
                  <a:pos x="23" y="23"/>
                </a:cxn>
                <a:cxn ang="0">
                  <a:pos x="26" y="30"/>
                </a:cxn>
                <a:cxn ang="0">
                  <a:pos x="23" y="37"/>
                </a:cxn>
                <a:cxn ang="0">
                  <a:pos x="28" y="43"/>
                </a:cxn>
                <a:cxn ang="0">
                  <a:pos x="26" y="56"/>
                </a:cxn>
                <a:cxn ang="0">
                  <a:pos x="25" y="60"/>
                </a:cxn>
                <a:cxn ang="0">
                  <a:pos x="22" y="59"/>
                </a:cxn>
                <a:cxn ang="0">
                  <a:pos x="14" y="56"/>
                </a:cxn>
                <a:cxn ang="0">
                  <a:pos x="12" y="57"/>
                </a:cxn>
                <a:cxn ang="0">
                  <a:pos x="6" y="60"/>
                </a:cxn>
                <a:cxn ang="0">
                  <a:pos x="6" y="68"/>
                </a:cxn>
                <a:cxn ang="0">
                  <a:pos x="5" y="73"/>
                </a:cxn>
                <a:cxn ang="0">
                  <a:pos x="0" y="74"/>
                </a:cxn>
                <a:cxn ang="0">
                  <a:pos x="6" y="82"/>
                </a:cxn>
                <a:cxn ang="0">
                  <a:pos x="8" y="85"/>
                </a:cxn>
                <a:cxn ang="0">
                  <a:pos x="14" y="81"/>
                </a:cxn>
                <a:cxn ang="0">
                  <a:pos x="17" y="82"/>
                </a:cxn>
                <a:cxn ang="0">
                  <a:pos x="26" y="79"/>
                </a:cxn>
                <a:cxn ang="0">
                  <a:pos x="28" y="84"/>
                </a:cxn>
                <a:cxn ang="0">
                  <a:pos x="37" y="76"/>
                </a:cxn>
                <a:cxn ang="0">
                  <a:pos x="41" y="67"/>
                </a:cxn>
                <a:cxn ang="0">
                  <a:pos x="50" y="47"/>
                </a:cxn>
                <a:cxn ang="0">
                  <a:pos x="55" y="34"/>
                </a:cxn>
                <a:cxn ang="0">
                  <a:pos x="55" y="23"/>
                </a:cxn>
                <a:cxn ang="0">
                  <a:pos x="57" y="11"/>
                </a:cxn>
                <a:cxn ang="0">
                  <a:pos x="61" y="3"/>
                </a:cxn>
                <a:cxn ang="0">
                  <a:pos x="54" y="2"/>
                </a:cxn>
                <a:cxn ang="0">
                  <a:pos x="46" y="2"/>
                </a:cxn>
                <a:cxn ang="0">
                  <a:pos x="41" y="16"/>
                </a:cxn>
                <a:cxn ang="0">
                  <a:pos x="40" y="20"/>
                </a:cxn>
                <a:cxn ang="0">
                  <a:pos x="35" y="17"/>
                </a:cxn>
                <a:cxn ang="0">
                  <a:pos x="29" y="16"/>
                </a:cxn>
                <a:cxn ang="0">
                  <a:pos x="18" y="16"/>
                </a:cxn>
              </a:cxnLst>
              <a:rect l="0" t="0" r="r" b="b"/>
              <a:pathLst>
                <a:path w="61" h="87">
                  <a:moveTo>
                    <a:pt x="18" y="16"/>
                  </a:moveTo>
                  <a:cubicBezTo>
                    <a:pt x="18" y="19"/>
                    <a:pt x="15" y="19"/>
                    <a:pt x="17" y="23"/>
                  </a:cubicBezTo>
                  <a:cubicBezTo>
                    <a:pt x="18" y="26"/>
                    <a:pt x="22" y="23"/>
                    <a:pt x="23" y="23"/>
                  </a:cubicBezTo>
                  <a:cubicBezTo>
                    <a:pt x="26" y="23"/>
                    <a:pt x="28" y="26"/>
                    <a:pt x="26" y="30"/>
                  </a:cubicBezTo>
                  <a:cubicBezTo>
                    <a:pt x="25" y="34"/>
                    <a:pt x="25" y="28"/>
                    <a:pt x="23" y="37"/>
                  </a:cubicBezTo>
                  <a:cubicBezTo>
                    <a:pt x="22" y="42"/>
                    <a:pt x="28" y="40"/>
                    <a:pt x="28" y="43"/>
                  </a:cubicBezTo>
                  <a:cubicBezTo>
                    <a:pt x="26" y="47"/>
                    <a:pt x="28" y="53"/>
                    <a:pt x="26" y="56"/>
                  </a:cubicBezTo>
                  <a:cubicBezTo>
                    <a:pt x="25" y="59"/>
                    <a:pt x="28" y="60"/>
                    <a:pt x="25" y="60"/>
                  </a:cubicBezTo>
                  <a:cubicBezTo>
                    <a:pt x="22" y="62"/>
                    <a:pt x="23" y="56"/>
                    <a:pt x="22" y="59"/>
                  </a:cubicBezTo>
                  <a:cubicBezTo>
                    <a:pt x="18" y="62"/>
                    <a:pt x="17" y="62"/>
                    <a:pt x="14" y="56"/>
                  </a:cubicBezTo>
                  <a:cubicBezTo>
                    <a:pt x="11" y="51"/>
                    <a:pt x="11" y="54"/>
                    <a:pt x="12" y="57"/>
                  </a:cubicBezTo>
                  <a:cubicBezTo>
                    <a:pt x="12" y="60"/>
                    <a:pt x="9" y="60"/>
                    <a:pt x="6" y="60"/>
                  </a:cubicBezTo>
                  <a:cubicBezTo>
                    <a:pt x="3" y="60"/>
                    <a:pt x="5" y="67"/>
                    <a:pt x="6" y="68"/>
                  </a:cubicBezTo>
                  <a:cubicBezTo>
                    <a:pt x="8" y="70"/>
                    <a:pt x="8" y="74"/>
                    <a:pt x="5" y="73"/>
                  </a:cubicBezTo>
                  <a:cubicBezTo>
                    <a:pt x="3" y="71"/>
                    <a:pt x="3" y="71"/>
                    <a:pt x="0" y="74"/>
                  </a:cubicBezTo>
                  <a:cubicBezTo>
                    <a:pt x="5" y="79"/>
                    <a:pt x="5" y="79"/>
                    <a:pt x="6" y="82"/>
                  </a:cubicBezTo>
                  <a:cubicBezTo>
                    <a:pt x="6" y="84"/>
                    <a:pt x="8" y="85"/>
                    <a:pt x="8" y="85"/>
                  </a:cubicBezTo>
                  <a:cubicBezTo>
                    <a:pt x="9" y="82"/>
                    <a:pt x="12" y="81"/>
                    <a:pt x="14" y="81"/>
                  </a:cubicBezTo>
                  <a:cubicBezTo>
                    <a:pt x="14" y="79"/>
                    <a:pt x="15" y="81"/>
                    <a:pt x="17" y="82"/>
                  </a:cubicBezTo>
                  <a:cubicBezTo>
                    <a:pt x="20" y="87"/>
                    <a:pt x="23" y="77"/>
                    <a:pt x="26" y="79"/>
                  </a:cubicBezTo>
                  <a:cubicBezTo>
                    <a:pt x="29" y="81"/>
                    <a:pt x="25" y="84"/>
                    <a:pt x="28" y="84"/>
                  </a:cubicBezTo>
                  <a:cubicBezTo>
                    <a:pt x="32" y="85"/>
                    <a:pt x="35" y="76"/>
                    <a:pt x="37" y="76"/>
                  </a:cubicBezTo>
                  <a:cubicBezTo>
                    <a:pt x="40" y="76"/>
                    <a:pt x="43" y="70"/>
                    <a:pt x="41" y="67"/>
                  </a:cubicBezTo>
                  <a:cubicBezTo>
                    <a:pt x="38" y="60"/>
                    <a:pt x="46" y="48"/>
                    <a:pt x="50" y="47"/>
                  </a:cubicBezTo>
                  <a:cubicBezTo>
                    <a:pt x="55" y="43"/>
                    <a:pt x="52" y="40"/>
                    <a:pt x="55" y="34"/>
                  </a:cubicBezTo>
                  <a:cubicBezTo>
                    <a:pt x="57" y="30"/>
                    <a:pt x="54" y="31"/>
                    <a:pt x="55" y="23"/>
                  </a:cubicBezTo>
                  <a:cubicBezTo>
                    <a:pt x="57" y="16"/>
                    <a:pt x="54" y="17"/>
                    <a:pt x="57" y="11"/>
                  </a:cubicBezTo>
                  <a:cubicBezTo>
                    <a:pt x="61" y="6"/>
                    <a:pt x="61" y="5"/>
                    <a:pt x="61" y="3"/>
                  </a:cubicBezTo>
                  <a:cubicBezTo>
                    <a:pt x="58" y="0"/>
                    <a:pt x="57" y="5"/>
                    <a:pt x="54" y="2"/>
                  </a:cubicBezTo>
                  <a:cubicBezTo>
                    <a:pt x="50" y="0"/>
                    <a:pt x="50" y="3"/>
                    <a:pt x="46" y="2"/>
                  </a:cubicBezTo>
                  <a:cubicBezTo>
                    <a:pt x="41" y="2"/>
                    <a:pt x="44" y="9"/>
                    <a:pt x="41" y="16"/>
                  </a:cubicBezTo>
                  <a:cubicBezTo>
                    <a:pt x="40" y="17"/>
                    <a:pt x="41" y="20"/>
                    <a:pt x="40" y="20"/>
                  </a:cubicBezTo>
                  <a:cubicBezTo>
                    <a:pt x="40" y="22"/>
                    <a:pt x="38" y="19"/>
                    <a:pt x="35" y="17"/>
                  </a:cubicBezTo>
                  <a:cubicBezTo>
                    <a:pt x="32" y="17"/>
                    <a:pt x="29" y="16"/>
                    <a:pt x="29" y="16"/>
                  </a:cubicBezTo>
                  <a:cubicBezTo>
                    <a:pt x="18" y="16"/>
                    <a:pt x="18" y="16"/>
                    <a:pt x="18" y="16"/>
                  </a:cubicBezTo>
                  <a:close/>
                </a:path>
              </a:pathLst>
            </a:custGeom>
            <a:grpFill/>
            <a:ln w="6350" cmpd="sng">
              <a:solidFill>
                <a:schemeClr val="bg1"/>
              </a:solidFill>
              <a:round/>
              <a:headEnd/>
              <a:tailEnd/>
            </a:ln>
          </p:spPr>
          <p:txBody>
            <a:bodyPr/>
            <a:lstStyle/>
            <a:p>
              <a:endParaRPr lang="en-GB" dirty="0"/>
            </a:p>
          </p:txBody>
        </p:sp>
        <p:sp>
          <p:nvSpPr>
            <p:cNvPr id="377" name="Freeform 118"/>
            <p:cNvSpPr>
              <a:spLocks/>
            </p:cNvSpPr>
            <p:nvPr/>
          </p:nvSpPr>
          <p:spPr bwMode="auto">
            <a:xfrm>
              <a:off x="1901181" y="4476249"/>
              <a:ext cx="133884" cy="169871"/>
            </a:xfrm>
            <a:custGeom>
              <a:avLst/>
              <a:gdLst/>
              <a:ahLst/>
              <a:cxnLst>
                <a:cxn ang="0">
                  <a:pos x="22" y="1"/>
                </a:cxn>
                <a:cxn ang="0">
                  <a:pos x="31" y="0"/>
                </a:cxn>
                <a:cxn ang="0">
                  <a:pos x="39" y="1"/>
                </a:cxn>
                <a:cxn ang="0">
                  <a:pos x="37" y="9"/>
                </a:cxn>
                <a:cxn ang="0">
                  <a:pos x="43" y="9"/>
                </a:cxn>
                <a:cxn ang="0">
                  <a:pos x="46" y="15"/>
                </a:cxn>
                <a:cxn ang="0">
                  <a:pos x="43" y="23"/>
                </a:cxn>
                <a:cxn ang="0">
                  <a:pos x="48" y="29"/>
                </a:cxn>
                <a:cxn ang="0">
                  <a:pos x="46" y="42"/>
                </a:cxn>
                <a:cxn ang="0">
                  <a:pos x="45" y="47"/>
                </a:cxn>
                <a:cxn ang="0">
                  <a:pos x="42" y="45"/>
                </a:cxn>
                <a:cxn ang="0">
                  <a:pos x="34" y="42"/>
                </a:cxn>
                <a:cxn ang="0">
                  <a:pos x="32" y="44"/>
                </a:cxn>
                <a:cxn ang="0">
                  <a:pos x="26" y="47"/>
                </a:cxn>
                <a:cxn ang="0">
                  <a:pos x="26" y="54"/>
                </a:cxn>
                <a:cxn ang="0">
                  <a:pos x="25" y="59"/>
                </a:cxn>
                <a:cxn ang="0">
                  <a:pos x="20" y="61"/>
                </a:cxn>
                <a:cxn ang="0">
                  <a:pos x="12" y="50"/>
                </a:cxn>
                <a:cxn ang="0">
                  <a:pos x="6" y="44"/>
                </a:cxn>
                <a:cxn ang="0">
                  <a:pos x="3" y="34"/>
                </a:cxn>
                <a:cxn ang="0">
                  <a:pos x="3" y="29"/>
                </a:cxn>
                <a:cxn ang="0">
                  <a:pos x="6" y="23"/>
                </a:cxn>
                <a:cxn ang="0">
                  <a:pos x="8" y="22"/>
                </a:cxn>
                <a:cxn ang="0">
                  <a:pos x="11" y="20"/>
                </a:cxn>
                <a:cxn ang="0">
                  <a:pos x="6" y="17"/>
                </a:cxn>
                <a:cxn ang="0">
                  <a:pos x="8" y="17"/>
                </a:cxn>
                <a:cxn ang="0">
                  <a:pos x="8" y="12"/>
                </a:cxn>
                <a:cxn ang="0">
                  <a:pos x="22" y="12"/>
                </a:cxn>
                <a:cxn ang="0">
                  <a:pos x="22" y="1"/>
                </a:cxn>
              </a:cxnLst>
              <a:rect l="0" t="0" r="r" b="b"/>
              <a:pathLst>
                <a:path w="48" h="61">
                  <a:moveTo>
                    <a:pt x="22" y="1"/>
                  </a:moveTo>
                  <a:cubicBezTo>
                    <a:pt x="23" y="0"/>
                    <a:pt x="23" y="0"/>
                    <a:pt x="31" y="0"/>
                  </a:cubicBezTo>
                  <a:cubicBezTo>
                    <a:pt x="40" y="0"/>
                    <a:pt x="37" y="0"/>
                    <a:pt x="39" y="1"/>
                  </a:cubicBezTo>
                  <a:cubicBezTo>
                    <a:pt x="39" y="4"/>
                    <a:pt x="35" y="4"/>
                    <a:pt x="37" y="9"/>
                  </a:cubicBezTo>
                  <a:cubicBezTo>
                    <a:pt x="39" y="12"/>
                    <a:pt x="42" y="9"/>
                    <a:pt x="43" y="9"/>
                  </a:cubicBezTo>
                  <a:cubicBezTo>
                    <a:pt x="46" y="9"/>
                    <a:pt x="48" y="12"/>
                    <a:pt x="46" y="15"/>
                  </a:cubicBezTo>
                  <a:cubicBezTo>
                    <a:pt x="45" y="20"/>
                    <a:pt x="45" y="14"/>
                    <a:pt x="43" y="23"/>
                  </a:cubicBezTo>
                  <a:cubicBezTo>
                    <a:pt x="42" y="28"/>
                    <a:pt x="48" y="26"/>
                    <a:pt x="48" y="29"/>
                  </a:cubicBezTo>
                  <a:cubicBezTo>
                    <a:pt x="46" y="33"/>
                    <a:pt x="48" y="39"/>
                    <a:pt x="46" y="42"/>
                  </a:cubicBezTo>
                  <a:cubicBezTo>
                    <a:pt x="45" y="45"/>
                    <a:pt x="48" y="47"/>
                    <a:pt x="45" y="47"/>
                  </a:cubicBezTo>
                  <a:cubicBezTo>
                    <a:pt x="42" y="48"/>
                    <a:pt x="43" y="42"/>
                    <a:pt x="42" y="45"/>
                  </a:cubicBezTo>
                  <a:cubicBezTo>
                    <a:pt x="39" y="48"/>
                    <a:pt x="37" y="48"/>
                    <a:pt x="34" y="42"/>
                  </a:cubicBezTo>
                  <a:cubicBezTo>
                    <a:pt x="31" y="37"/>
                    <a:pt x="31" y="40"/>
                    <a:pt x="32" y="44"/>
                  </a:cubicBezTo>
                  <a:cubicBezTo>
                    <a:pt x="32" y="47"/>
                    <a:pt x="29" y="47"/>
                    <a:pt x="26" y="47"/>
                  </a:cubicBezTo>
                  <a:cubicBezTo>
                    <a:pt x="23" y="47"/>
                    <a:pt x="25" y="53"/>
                    <a:pt x="26" y="54"/>
                  </a:cubicBezTo>
                  <a:cubicBezTo>
                    <a:pt x="28" y="56"/>
                    <a:pt x="28" y="61"/>
                    <a:pt x="25" y="59"/>
                  </a:cubicBezTo>
                  <a:cubicBezTo>
                    <a:pt x="23" y="58"/>
                    <a:pt x="23" y="58"/>
                    <a:pt x="20" y="61"/>
                  </a:cubicBezTo>
                  <a:cubicBezTo>
                    <a:pt x="16" y="56"/>
                    <a:pt x="22" y="59"/>
                    <a:pt x="12" y="50"/>
                  </a:cubicBezTo>
                  <a:cubicBezTo>
                    <a:pt x="9" y="47"/>
                    <a:pt x="8" y="45"/>
                    <a:pt x="6" y="44"/>
                  </a:cubicBezTo>
                  <a:cubicBezTo>
                    <a:pt x="5" y="40"/>
                    <a:pt x="5" y="39"/>
                    <a:pt x="3" y="34"/>
                  </a:cubicBezTo>
                  <a:cubicBezTo>
                    <a:pt x="0" y="29"/>
                    <a:pt x="0" y="26"/>
                    <a:pt x="3" y="29"/>
                  </a:cubicBezTo>
                  <a:cubicBezTo>
                    <a:pt x="5" y="31"/>
                    <a:pt x="6" y="26"/>
                    <a:pt x="6" y="23"/>
                  </a:cubicBezTo>
                  <a:cubicBezTo>
                    <a:pt x="6" y="18"/>
                    <a:pt x="6" y="18"/>
                    <a:pt x="8" y="22"/>
                  </a:cubicBezTo>
                  <a:cubicBezTo>
                    <a:pt x="9" y="23"/>
                    <a:pt x="14" y="22"/>
                    <a:pt x="11" y="20"/>
                  </a:cubicBezTo>
                  <a:cubicBezTo>
                    <a:pt x="8" y="20"/>
                    <a:pt x="6" y="18"/>
                    <a:pt x="6" y="17"/>
                  </a:cubicBezTo>
                  <a:cubicBezTo>
                    <a:pt x="8" y="15"/>
                    <a:pt x="8" y="17"/>
                    <a:pt x="8" y="17"/>
                  </a:cubicBezTo>
                  <a:cubicBezTo>
                    <a:pt x="9" y="15"/>
                    <a:pt x="8" y="14"/>
                    <a:pt x="8" y="12"/>
                  </a:cubicBezTo>
                  <a:cubicBezTo>
                    <a:pt x="16" y="12"/>
                    <a:pt x="17" y="14"/>
                    <a:pt x="22" y="12"/>
                  </a:cubicBezTo>
                  <a:cubicBezTo>
                    <a:pt x="22" y="1"/>
                    <a:pt x="22" y="1"/>
                    <a:pt x="22" y="1"/>
                  </a:cubicBezTo>
                  <a:close/>
                </a:path>
              </a:pathLst>
            </a:custGeom>
            <a:grpFill/>
            <a:ln w="6350" cmpd="sng">
              <a:solidFill>
                <a:schemeClr val="bg1"/>
              </a:solidFill>
              <a:round/>
              <a:headEnd/>
              <a:tailEnd/>
            </a:ln>
          </p:spPr>
          <p:txBody>
            <a:bodyPr/>
            <a:lstStyle/>
            <a:p>
              <a:endParaRPr lang="en-GB" dirty="0"/>
            </a:p>
          </p:txBody>
        </p:sp>
        <p:sp>
          <p:nvSpPr>
            <p:cNvPr id="378" name="Freeform 119"/>
            <p:cNvSpPr>
              <a:spLocks/>
            </p:cNvSpPr>
            <p:nvPr/>
          </p:nvSpPr>
          <p:spPr bwMode="auto">
            <a:xfrm>
              <a:off x="1918456" y="4476249"/>
              <a:ext cx="44628" cy="38869"/>
            </a:xfrm>
            <a:custGeom>
              <a:avLst/>
              <a:gdLst/>
              <a:ahLst/>
              <a:cxnLst>
                <a:cxn ang="0">
                  <a:pos x="3" y="0"/>
                </a:cxn>
                <a:cxn ang="0">
                  <a:pos x="16" y="1"/>
                </a:cxn>
                <a:cxn ang="0">
                  <a:pos x="16" y="13"/>
                </a:cxn>
                <a:cxn ang="0">
                  <a:pos x="2" y="13"/>
                </a:cxn>
                <a:cxn ang="0">
                  <a:pos x="0" y="11"/>
                </a:cxn>
                <a:cxn ang="0">
                  <a:pos x="3" y="0"/>
                </a:cxn>
              </a:cxnLst>
              <a:rect l="0" t="0" r="r" b="b"/>
              <a:pathLst>
                <a:path w="16" h="14">
                  <a:moveTo>
                    <a:pt x="3" y="0"/>
                  </a:moveTo>
                  <a:cubicBezTo>
                    <a:pt x="6" y="3"/>
                    <a:pt x="8" y="1"/>
                    <a:pt x="16" y="1"/>
                  </a:cubicBezTo>
                  <a:cubicBezTo>
                    <a:pt x="16" y="13"/>
                    <a:pt x="16" y="13"/>
                    <a:pt x="16" y="13"/>
                  </a:cubicBezTo>
                  <a:cubicBezTo>
                    <a:pt x="11" y="14"/>
                    <a:pt x="9" y="13"/>
                    <a:pt x="2" y="13"/>
                  </a:cubicBezTo>
                  <a:cubicBezTo>
                    <a:pt x="3" y="11"/>
                    <a:pt x="0" y="14"/>
                    <a:pt x="0" y="11"/>
                  </a:cubicBezTo>
                  <a:cubicBezTo>
                    <a:pt x="0" y="8"/>
                    <a:pt x="5" y="8"/>
                    <a:pt x="3" y="0"/>
                  </a:cubicBezTo>
                </a:path>
              </a:pathLst>
            </a:custGeom>
            <a:grpFill/>
            <a:ln w="6350" cmpd="sng">
              <a:solidFill>
                <a:schemeClr val="bg1"/>
              </a:solidFill>
              <a:round/>
              <a:headEnd/>
              <a:tailEnd/>
            </a:ln>
          </p:spPr>
          <p:txBody>
            <a:bodyPr/>
            <a:lstStyle/>
            <a:p>
              <a:endParaRPr lang="en-GB" dirty="0"/>
            </a:p>
          </p:txBody>
        </p:sp>
        <p:sp>
          <p:nvSpPr>
            <p:cNvPr id="379" name="Freeform 120"/>
            <p:cNvSpPr>
              <a:spLocks/>
            </p:cNvSpPr>
            <p:nvPr/>
          </p:nvSpPr>
          <p:spPr bwMode="auto">
            <a:xfrm>
              <a:off x="1893983" y="4437380"/>
              <a:ext cx="15836" cy="15835"/>
            </a:xfrm>
            <a:custGeom>
              <a:avLst/>
              <a:gdLst/>
              <a:ahLst/>
              <a:cxnLst>
                <a:cxn ang="0">
                  <a:pos x="3" y="6"/>
                </a:cxn>
                <a:cxn ang="0">
                  <a:pos x="3" y="2"/>
                </a:cxn>
                <a:cxn ang="0">
                  <a:pos x="5" y="3"/>
                </a:cxn>
                <a:cxn ang="0">
                  <a:pos x="3" y="6"/>
                </a:cxn>
              </a:cxnLst>
              <a:rect l="0" t="0" r="r" b="b"/>
              <a:pathLst>
                <a:path w="6" h="6">
                  <a:moveTo>
                    <a:pt x="3" y="6"/>
                  </a:moveTo>
                  <a:cubicBezTo>
                    <a:pt x="0" y="5"/>
                    <a:pt x="3" y="3"/>
                    <a:pt x="3" y="2"/>
                  </a:cubicBezTo>
                  <a:cubicBezTo>
                    <a:pt x="5" y="0"/>
                    <a:pt x="6" y="0"/>
                    <a:pt x="5" y="3"/>
                  </a:cubicBezTo>
                  <a:cubicBezTo>
                    <a:pt x="3" y="6"/>
                    <a:pt x="3" y="6"/>
                    <a:pt x="3" y="6"/>
                  </a:cubicBezTo>
                </a:path>
              </a:pathLst>
            </a:custGeom>
            <a:grpFill/>
            <a:ln w="6350" cmpd="sng">
              <a:solidFill>
                <a:schemeClr val="bg1"/>
              </a:solidFill>
              <a:round/>
              <a:headEnd/>
              <a:tailEnd/>
            </a:ln>
          </p:spPr>
          <p:txBody>
            <a:bodyPr/>
            <a:lstStyle/>
            <a:p>
              <a:endParaRPr lang="en-GB" dirty="0"/>
            </a:p>
          </p:txBody>
        </p:sp>
        <p:sp>
          <p:nvSpPr>
            <p:cNvPr id="380" name="Freeform 121"/>
            <p:cNvSpPr>
              <a:spLocks/>
            </p:cNvSpPr>
            <p:nvPr/>
          </p:nvSpPr>
          <p:spPr bwMode="auto">
            <a:xfrm>
              <a:off x="1850795" y="4529513"/>
              <a:ext cx="14396" cy="10077"/>
            </a:xfrm>
            <a:custGeom>
              <a:avLst/>
              <a:gdLst/>
              <a:ahLst/>
              <a:cxnLst>
                <a:cxn ang="0">
                  <a:pos x="3" y="0"/>
                </a:cxn>
                <a:cxn ang="0">
                  <a:pos x="2" y="4"/>
                </a:cxn>
                <a:cxn ang="0">
                  <a:pos x="3" y="0"/>
                </a:cxn>
              </a:cxnLst>
              <a:rect l="0" t="0" r="r" b="b"/>
              <a:pathLst>
                <a:path w="5" h="4">
                  <a:moveTo>
                    <a:pt x="3" y="0"/>
                  </a:moveTo>
                  <a:cubicBezTo>
                    <a:pt x="5" y="1"/>
                    <a:pt x="3" y="4"/>
                    <a:pt x="2" y="4"/>
                  </a:cubicBezTo>
                  <a:cubicBezTo>
                    <a:pt x="0" y="3"/>
                    <a:pt x="2" y="0"/>
                    <a:pt x="3" y="0"/>
                  </a:cubicBezTo>
                </a:path>
              </a:pathLst>
            </a:custGeom>
            <a:grpFill/>
            <a:ln w="6350" cmpd="sng">
              <a:solidFill>
                <a:schemeClr val="bg1"/>
              </a:solidFill>
              <a:round/>
              <a:headEnd/>
              <a:tailEnd/>
            </a:ln>
          </p:spPr>
          <p:txBody>
            <a:bodyPr/>
            <a:lstStyle/>
            <a:p>
              <a:endParaRPr lang="en-GB" dirty="0"/>
            </a:p>
          </p:txBody>
        </p:sp>
        <p:sp>
          <p:nvSpPr>
            <p:cNvPr id="381" name="Freeform 122"/>
            <p:cNvSpPr>
              <a:spLocks/>
            </p:cNvSpPr>
            <p:nvPr/>
          </p:nvSpPr>
          <p:spPr bwMode="auto">
            <a:xfrm>
              <a:off x="2346020" y="4565503"/>
              <a:ext cx="50386" cy="53265"/>
            </a:xfrm>
            <a:custGeom>
              <a:avLst/>
              <a:gdLst/>
              <a:ahLst/>
              <a:cxnLst>
                <a:cxn ang="0">
                  <a:pos x="3" y="18"/>
                </a:cxn>
                <a:cxn ang="0">
                  <a:pos x="6" y="18"/>
                </a:cxn>
                <a:cxn ang="0">
                  <a:pos x="11" y="16"/>
                </a:cxn>
                <a:cxn ang="0">
                  <a:pos x="12" y="15"/>
                </a:cxn>
                <a:cxn ang="0">
                  <a:pos x="17" y="15"/>
                </a:cxn>
                <a:cxn ang="0">
                  <a:pos x="18" y="8"/>
                </a:cxn>
                <a:cxn ang="0">
                  <a:pos x="15" y="0"/>
                </a:cxn>
                <a:cxn ang="0">
                  <a:pos x="12" y="5"/>
                </a:cxn>
                <a:cxn ang="0">
                  <a:pos x="9" y="3"/>
                </a:cxn>
                <a:cxn ang="0">
                  <a:pos x="5" y="13"/>
                </a:cxn>
                <a:cxn ang="0">
                  <a:pos x="3" y="18"/>
                </a:cxn>
              </a:cxnLst>
              <a:rect l="0" t="0" r="r" b="b"/>
              <a:pathLst>
                <a:path w="18" h="19">
                  <a:moveTo>
                    <a:pt x="3" y="18"/>
                  </a:moveTo>
                  <a:cubicBezTo>
                    <a:pt x="5" y="15"/>
                    <a:pt x="6" y="16"/>
                    <a:pt x="6" y="18"/>
                  </a:cubicBezTo>
                  <a:cubicBezTo>
                    <a:pt x="6" y="19"/>
                    <a:pt x="11" y="19"/>
                    <a:pt x="11" y="16"/>
                  </a:cubicBezTo>
                  <a:cubicBezTo>
                    <a:pt x="11" y="13"/>
                    <a:pt x="12" y="13"/>
                    <a:pt x="12" y="15"/>
                  </a:cubicBezTo>
                  <a:cubicBezTo>
                    <a:pt x="12" y="15"/>
                    <a:pt x="14" y="13"/>
                    <a:pt x="17" y="15"/>
                  </a:cubicBezTo>
                  <a:cubicBezTo>
                    <a:pt x="18" y="15"/>
                    <a:pt x="18" y="13"/>
                    <a:pt x="18" y="8"/>
                  </a:cubicBezTo>
                  <a:cubicBezTo>
                    <a:pt x="17" y="2"/>
                    <a:pt x="15" y="3"/>
                    <a:pt x="15" y="0"/>
                  </a:cubicBezTo>
                  <a:cubicBezTo>
                    <a:pt x="14" y="2"/>
                    <a:pt x="14" y="3"/>
                    <a:pt x="12" y="5"/>
                  </a:cubicBezTo>
                  <a:cubicBezTo>
                    <a:pt x="9" y="5"/>
                    <a:pt x="12" y="2"/>
                    <a:pt x="9" y="3"/>
                  </a:cubicBezTo>
                  <a:cubicBezTo>
                    <a:pt x="0" y="10"/>
                    <a:pt x="8" y="10"/>
                    <a:pt x="5" y="13"/>
                  </a:cubicBezTo>
                  <a:cubicBezTo>
                    <a:pt x="2" y="15"/>
                    <a:pt x="3" y="15"/>
                    <a:pt x="3" y="18"/>
                  </a:cubicBezTo>
                </a:path>
              </a:pathLst>
            </a:custGeom>
            <a:grpFill/>
            <a:ln w="6350" cmpd="sng">
              <a:solidFill>
                <a:schemeClr val="bg1"/>
              </a:solidFill>
              <a:round/>
              <a:headEnd/>
              <a:tailEnd/>
            </a:ln>
          </p:spPr>
          <p:txBody>
            <a:bodyPr/>
            <a:lstStyle/>
            <a:p>
              <a:endParaRPr lang="en-GB" dirty="0"/>
            </a:p>
          </p:txBody>
        </p:sp>
        <p:sp>
          <p:nvSpPr>
            <p:cNvPr id="382" name="Freeform 123"/>
            <p:cNvSpPr>
              <a:spLocks/>
            </p:cNvSpPr>
            <p:nvPr/>
          </p:nvSpPr>
          <p:spPr bwMode="auto">
            <a:xfrm>
              <a:off x="2354658" y="4601492"/>
              <a:ext cx="51826" cy="61902"/>
            </a:xfrm>
            <a:custGeom>
              <a:avLst/>
              <a:gdLst/>
              <a:ahLst/>
              <a:cxnLst>
                <a:cxn ang="0">
                  <a:pos x="14" y="2"/>
                </a:cxn>
                <a:cxn ang="0">
                  <a:pos x="12" y="5"/>
                </a:cxn>
                <a:cxn ang="0">
                  <a:pos x="14" y="11"/>
                </a:cxn>
                <a:cxn ang="0">
                  <a:pos x="5" y="22"/>
                </a:cxn>
                <a:cxn ang="0">
                  <a:pos x="2" y="13"/>
                </a:cxn>
                <a:cxn ang="0">
                  <a:pos x="0" y="5"/>
                </a:cxn>
                <a:cxn ang="0">
                  <a:pos x="3" y="5"/>
                </a:cxn>
                <a:cxn ang="0">
                  <a:pos x="8" y="3"/>
                </a:cxn>
                <a:cxn ang="0">
                  <a:pos x="9" y="2"/>
                </a:cxn>
                <a:cxn ang="0">
                  <a:pos x="14" y="2"/>
                </a:cxn>
              </a:cxnLst>
              <a:rect l="0" t="0" r="r" b="b"/>
              <a:pathLst>
                <a:path w="19" h="22">
                  <a:moveTo>
                    <a:pt x="14" y="2"/>
                  </a:moveTo>
                  <a:cubicBezTo>
                    <a:pt x="14" y="3"/>
                    <a:pt x="12" y="3"/>
                    <a:pt x="12" y="5"/>
                  </a:cubicBezTo>
                  <a:cubicBezTo>
                    <a:pt x="12" y="6"/>
                    <a:pt x="19" y="6"/>
                    <a:pt x="14" y="11"/>
                  </a:cubicBezTo>
                  <a:cubicBezTo>
                    <a:pt x="9" y="16"/>
                    <a:pt x="11" y="20"/>
                    <a:pt x="5" y="22"/>
                  </a:cubicBezTo>
                  <a:cubicBezTo>
                    <a:pt x="5" y="17"/>
                    <a:pt x="2" y="17"/>
                    <a:pt x="2" y="13"/>
                  </a:cubicBezTo>
                  <a:cubicBezTo>
                    <a:pt x="3" y="8"/>
                    <a:pt x="2" y="8"/>
                    <a:pt x="0" y="5"/>
                  </a:cubicBezTo>
                  <a:cubicBezTo>
                    <a:pt x="2" y="2"/>
                    <a:pt x="3" y="3"/>
                    <a:pt x="3" y="5"/>
                  </a:cubicBezTo>
                  <a:cubicBezTo>
                    <a:pt x="3" y="6"/>
                    <a:pt x="8" y="6"/>
                    <a:pt x="8" y="3"/>
                  </a:cubicBezTo>
                  <a:cubicBezTo>
                    <a:pt x="8" y="0"/>
                    <a:pt x="9" y="0"/>
                    <a:pt x="9" y="2"/>
                  </a:cubicBezTo>
                  <a:cubicBezTo>
                    <a:pt x="9" y="2"/>
                    <a:pt x="11" y="0"/>
                    <a:pt x="14" y="2"/>
                  </a:cubicBezTo>
                </a:path>
              </a:pathLst>
            </a:custGeom>
            <a:grpFill/>
            <a:ln w="6350" cmpd="sng">
              <a:solidFill>
                <a:schemeClr val="bg1"/>
              </a:solidFill>
              <a:round/>
              <a:headEnd/>
              <a:tailEnd/>
            </a:ln>
          </p:spPr>
          <p:txBody>
            <a:bodyPr/>
            <a:lstStyle/>
            <a:p>
              <a:endParaRPr lang="en-GB" dirty="0"/>
            </a:p>
          </p:txBody>
        </p:sp>
        <p:sp>
          <p:nvSpPr>
            <p:cNvPr id="383" name="Freeform 124"/>
            <p:cNvSpPr>
              <a:spLocks/>
            </p:cNvSpPr>
            <p:nvPr/>
          </p:nvSpPr>
          <p:spPr bwMode="auto">
            <a:xfrm>
              <a:off x="1588786" y="4117792"/>
              <a:ext cx="178512" cy="165552"/>
            </a:xfrm>
            <a:custGeom>
              <a:avLst/>
              <a:gdLst/>
              <a:ahLst/>
              <a:cxnLst>
                <a:cxn ang="0">
                  <a:pos x="24" y="58"/>
                </a:cxn>
                <a:cxn ang="0">
                  <a:pos x="23" y="48"/>
                </a:cxn>
                <a:cxn ang="0">
                  <a:pos x="23" y="42"/>
                </a:cxn>
                <a:cxn ang="0">
                  <a:pos x="38" y="42"/>
                </a:cxn>
                <a:cxn ang="0">
                  <a:pos x="41" y="42"/>
                </a:cxn>
                <a:cxn ang="0">
                  <a:pos x="44" y="41"/>
                </a:cxn>
                <a:cxn ang="0">
                  <a:pos x="49" y="44"/>
                </a:cxn>
                <a:cxn ang="0">
                  <a:pos x="52" y="42"/>
                </a:cxn>
                <a:cxn ang="0">
                  <a:pos x="64" y="34"/>
                </a:cxn>
                <a:cxn ang="0">
                  <a:pos x="62" y="30"/>
                </a:cxn>
                <a:cxn ang="0">
                  <a:pos x="59" y="27"/>
                </a:cxn>
                <a:cxn ang="0">
                  <a:pos x="53" y="22"/>
                </a:cxn>
                <a:cxn ang="0">
                  <a:pos x="53" y="19"/>
                </a:cxn>
                <a:cxn ang="0">
                  <a:pos x="52" y="17"/>
                </a:cxn>
                <a:cxn ang="0">
                  <a:pos x="49" y="13"/>
                </a:cxn>
                <a:cxn ang="0">
                  <a:pos x="47" y="3"/>
                </a:cxn>
                <a:cxn ang="0">
                  <a:pos x="44" y="3"/>
                </a:cxn>
                <a:cxn ang="0">
                  <a:pos x="41" y="2"/>
                </a:cxn>
                <a:cxn ang="0">
                  <a:pos x="32" y="6"/>
                </a:cxn>
                <a:cxn ang="0">
                  <a:pos x="27" y="11"/>
                </a:cxn>
                <a:cxn ang="0">
                  <a:pos x="23" y="16"/>
                </a:cxn>
                <a:cxn ang="0">
                  <a:pos x="18" y="17"/>
                </a:cxn>
                <a:cxn ang="0">
                  <a:pos x="15" y="20"/>
                </a:cxn>
                <a:cxn ang="0">
                  <a:pos x="12" y="19"/>
                </a:cxn>
                <a:cxn ang="0">
                  <a:pos x="12" y="23"/>
                </a:cxn>
                <a:cxn ang="0">
                  <a:pos x="9" y="27"/>
                </a:cxn>
                <a:cxn ang="0">
                  <a:pos x="9" y="31"/>
                </a:cxn>
                <a:cxn ang="0">
                  <a:pos x="3" y="34"/>
                </a:cxn>
                <a:cxn ang="0">
                  <a:pos x="1" y="42"/>
                </a:cxn>
                <a:cxn ang="0">
                  <a:pos x="1" y="48"/>
                </a:cxn>
                <a:cxn ang="0">
                  <a:pos x="7" y="54"/>
                </a:cxn>
                <a:cxn ang="0">
                  <a:pos x="15" y="53"/>
                </a:cxn>
                <a:cxn ang="0">
                  <a:pos x="24" y="58"/>
                </a:cxn>
              </a:cxnLst>
              <a:rect l="0" t="0" r="r" b="b"/>
              <a:pathLst>
                <a:path w="64" h="59">
                  <a:moveTo>
                    <a:pt x="24" y="58"/>
                  </a:moveTo>
                  <a:cubicBezTo>
                    <a:pt x="23" y="54"/>
                    <a:pt x="23" y="50"/>
                    <a:pt x="23" y="48"/>
                  </a:cubicBezTo>
                  <a:cubicBezTo>
                    <a:pt x="23" y="48"/>
                    <a:pt x="20" y="42"/>
                    <a:pt x="23" y="42"/>
                  </a:cubicBezTo>
                  <a:cubicBezTo>
                    <a:pt x="26" y="42"/>
                    <a:pt x="36" y="42"/>
                    <a:pt x="38" y="42"/>
                  </a:cubicBezTo>
                  <a:cubicBezTo>
                    <a:pt x="39" y="42"/>
                    <a:pt x="39" y="44"/>
                    <a:pt x="41" y="42"/>
                  </a:cubicBezTo>
                  <a:cubicBezTo>
                    <a:pt x="42" y="42"/>
                    <a:pt x="42" y="41"/>
                    <a:pt x="44" y="41"/>
                  </a:cubicBezTo>
                  <a:cubicBezTo>
                    <a:pt x="49" y="42"/>
                    <a:pt x="49" y="44"/>
                    <a:pt x="49" y="44"/>
                  </a:cubicBezTo>
                  <a:cubicBezTo>
                    <a:pt x="50" y="44"/>
                    <a:pt x="52" y="42"/>
                    <a:pt x="52" y="42"/>
                  </a:cubicBezTo>
                  <a:cubicBezTo>
                    <a:pt x="58" y="36"/>
                    <a:pt x="59" y="42"/>
                    <a:pt x="64" y="34"/>
                  </a:cubicBezTo>
                  <a:cubicBezTo>
                    <a:pt x="62" y="31"/>
                    <a:pt x="61" y="30"/>
                    <a:pt x="62" y="30"/>
                  </a:cubicBezTo>
                  <a:cubicBezTo>
                    <a:pt x="64" y="28"/>
                    <a:pt x="61" y="23"/>
                    <a:pt x="59" y="27"/>
                  </a:cubicBezTo>
                  <a:cubicBezTo>
                    <a:pt x="58" y="28"/>
                    <a:pt x="55" y="23"/>
                    <a:pt x="53" y="22"/>
                  </a:cubicBezTo>
                  <a:cubicBezTo>
                    <a:pt x="52" y="22"/>
                    <a:pt x="52" y="19"/>
                    <a:pt x="53" y="19"/>
                  </a:cubicBezTo>
                  <a:cubicBezTo>
                    <a:pt x="55" y="20"/>
                    <a:pt x="55" y="19"/>
                    <a:pt x="52" y="17"/>
                  </a:cubicBezTo>
                  <a:cubicBezTo>
                    <a:pt x="50" y="14"/>
                    <a:pt x="49" y="17"/>
                    <a:pt x="49" y="13"/>
                  </a:cubicBezTo>
                  <a:cubicBezTo>
                    <a:pt x="47" y="6"/>
                    <a:pt x="45" y="9"/>
                    <a:pt x="47" y="3"/>
                  </a:cubicBezTo>
                  <a:cubicBezTo>
                    <a:pt x="45" y="3"/>
                    <a:pt x="45" y="3"/>
                    <a:pt x="44" y="3"/>
                  </a:cubicBezTo>
                  <a:cubicBezTo>
                    <a:pt x="42" y="2"/>
                    <a:pt x="42" y="3"/>
                    <a:pt x="41" y="2"/>
                  </a:cubicBezTo>
                  <a:cubicBezTo>
                    <a:pt x="38" y="0"/>
                    <a:pt x="41" y="3"/>
                    <a:pt x="32" y="6"/>
                  </a:cubicBezTo>
                  <a:cubicBezTo>
                    <a:pt x="27" y="8"/>
                    <a:pt x="30" y="13"/>
                    <a:pt x="27" y="11"/>
                  </a:cubicBezTo>
                  <a:cubicBezTo>
                    <a:pt x="24" y="9"/>
                    <a:pt x="23" y="11"/>
                    <a:pt x="23" y="16"/>
                  </a:cubicBezTo>
                  <a:cubicBezTo>
                    <a:pt x="23" y="19"/>
                    <a:pt x="18" y="14"/>
                    <a:pt x="18" y="17"/>
                  </a:cubicBezTo>
                  <a:cubicBezTo>
                    <a:pt x="18" y="19"/>
                    <a:pt x="18" y="22"/>
                    <a:pt x="15" y="20"/>
                  </a:cubicBezTo>
                  <a:cubicBezTo>
                    <a:pt x="12" y="20"/>
                    <a:pt x="14" y="17"/>
                    <a:pt x="12" y="19"/>
                  </a:cubicBezTo>
                  <a:cubicBezTo>
                    <a:pt x="10" y="20"/>
                    <a:pt x="10" y="22"/>
                    <a:pt x="12" y="23"/>
                  </a:cubicBezTo>
                  <a:cubicBezTo>
                    <a:pt x="14" y="27"/>
                    <a:pt x="9" y="25"/>
                    <a:pt x="9" y="27"/>
                  </a:cubicBezTo>
                  <a:cubicBezTo>
                    <a:pt x="10" y="28"/>
                    <a:pt x="10" y="28"/>
                    <a:pt x="9" y="31"/>
                  </a:cubicBezTo>
                  <a:cubicBezTo>
                    <a:pt x="7" y="34"/>
                    <a:pt x="1" y="33"/>
                    <a:pt x="3" y="34"/>
                  </a:cubicBezTo>
                  <a:cubicBezTo>
                    <a:pt x="3" y="36"/>
                    <a:pt x="3" y="41"/>
                    <a:pt x="1" y="42"/>
                  </a:cubicBezTo>
                  <a:cubicBezTo>
                    <a:pt x="0" y="42"/>
                    <a:pt x="3" y="44"/>
                    <a:pt x="1" y="48"/>
                  </a:cubicBezTo>
                  <a:cubicBezTo>
                    <a:pt x="7" y="50"/>
                    <a:pt x="1" y="50"/>
                    <a:pt x="7" y="54"/>
                  </a:cubicBezTo>
                  <a:cubicBezTo>
                    <a:pt x="14" y="59"/>
                    <a:pt x="9" y="53"/>
                    <a:pt x="15" y="53"/>
                  </a:cubicBezTo>
                  <a:cubicBezTo>
                    <a:pt x="21" y="53"/>
                    <a:pt x="20" y="58"/>
                    <a:pt x="24" y="58"/>
                  </a:cubicBezTo>
                </a:path>
              </a:pathLst>
            </a:custGeom>
            <a:grpFill/>
            <a:ln w="6350" cmpd="sng">
              <a:solidFill>
                <a:schemeClr val="bg1"/>
              </a:solidFill>
              <a:round/>
              <a:headEnd/>
              <a:tailEnd/>
            </a:ln>
          </p:spPr>
          <p:txBody>
            <a:bodyPr/>
            <a:lstStyle/>
            <a:p>
              <a:endParaRPr lang="en-GB" dirty="0"/>
            </a:p>
          </p:txBody>
        </p:sp>
        <p:sp>
          <p:nvSpPr>
            <p:cNvPr id="384" name="Freeform 125"/>
            <p:cNvSpPr>
              <a:spLocks/>
            </p:cNvSpPr>
            <p:nvPr/>
          </p:nvSpPr>
          <p:spPr bwMode="auto">
            <a:xfrm>
              <a:off x="1728428" y="4194090"/>
              <a:ext cx="77739" cy="172750"/>
            </a:xfrm>
            <a:custGeom>
              <a:avLst/>
              <a:gdLst/>
              <a:ahLst/>
              <a:cxnLst>
                <a:cxn ang="0">
                  <a:pos x="14" y="7"/>
                </a:cxn>
                <a:cxn ang="0">
                  <a:pos x="2" y="15"/>
                </a:cxn>
                <a:cxn ang="0">
                  <a:pos x="5" y="25"/>
                </a:cxn>
                <a:cxn ang="0">
                  <a:pos x="6" y="32"/>
                </a:cxn>
                <a:cxn ang="0">
                  <a:pos x="8" y="54"/>
                </a:cxn>
                <a:cxn ang="0">
                  <a:pos x="6" y="56"/>
                </a:cxn>
                <a:cxn ang="0">
                  <a:pos x="8" y="62"/>
                </a:cxn>
                <a:cxn ang="0">
                  <a:pos x="17" y="62"/>
                </a:cxn>
                <a:cxn ang="0">
                  <a:pos x="17" y="40"/>
                </a:cxn>
                <a:cxn ang="0">
                  <a:pos x="20" y="32"/>
                </a:cxn>
                <a:cxn ang="0">
                  <a:pos x="25" y="22"/>
                </a:cxn>
                <a:cxn ang="0">
                  <a:pos x="23" y="9"/>
                </a:cxn>
                <a:cxn ang="0">
                  <a:pos x="19" y="3"/>
                </a:cxn>
                <a:cxn ang="0">
                  <a:pos x="16" y="3"/>
                </a:cxn>
                <a:cxn ang="0">
                  <a:pos x="14" y="7"/>
                </a:cxn>
              </a:cxnLst>
              <a:rect l="0" t="0" r="r" b="b"/>
              <a:pathLst>
                <a:path w="28" h="62">
                  <a:moveTo>
                    <a:pt x="14" y="7"/>
                  </a:moveTo>
                  <a:cubicBezTo>
                    <a:pt x="9" y="15"/>
                    <a:pt x="8" y="9"/>
                    <a:pt x="2" y="15"/>
                  </a:cubicBezTo>
                  <a:cubicBezTo>
                    <a:pt x="0" y="22"/>
                    <a:pt x="2" y="23"/>
                    <a:pt x="5" y="25"/>
                  </a:cubicBezTo>
                  <a:cubicBezTo>
                    <a:pt x="8" y="25"/>
                    <a:pt x="5" y="32"/>
                    <a:pt x="6" y="32"/>
                  </a:cubicBezTo>
                  <a:cubicBezTo>
                    <a:pt x="9" y="34"/>
                    <a:pt x="8" y="51"/>
                    <a:pt x="8" y="54"/>
                  </a:cubicBezTo>
                  <a:cubicBezTo>
                    <a:pt x="8" y="56"/>
                    <a:pt x="6" y="54"/>
                    <a:pt x="6" y="56"/>
                  </a:cubicBezTo>
                  <a:cubicBezTo>
                    <a:pt x="8" y="58"/>
                    <a:pt x="9" y="61"/>
                    <a:pt x="8" y="62"/>
                  </a:cubicBezTo>
                  <a:cubicBezTo>
                    <a:pt x="13" y="62"/>
                    <a:pt x="14" y="62"/>
                    <a:pt x="17" y="62"/>
                  </a:cubicBezTo>
                  <a:cubicBezTo>
                    <a:pt x="19" y="53"/>
                    <a:pt x="17" y="48"/>
                    <a:pt x="17" y="40"/>
                  </a:cubicBezTo>
                  <a:cubicBezTo>
                    <a:pt x="17" y="32"/>
                    <a:pt x="19" y="37"/>
                    <a:pt x="20" y="32"/>
                  </a:cubicBezTo>
                  <a:cubicBezTo>
                    <a:pt x="20" y="28"/>
                    <a:pt x="22" y="29"/>
                    <a:pt x="25" y="22"/>
                  </a:cubicBezTo>
                  <a:cubicBezTo>
                    <a:pt x="28" y="14"/>
                    <a:pt x="22" y="14"/>
                    <a:pt x="23" y="9"/>
                  </a:cubicBezTo>
                  <a:cubicBezTo>
                    <a:pt x="22" y="6"/>
                    <a:pt x="22" y="6"/>
                    <a:pt x="19" y="3"/>
                  </a:cubicBezTo>
                  <a:cubicBezTo>
                    <a:pt x="16" y="0"/>
                    <a:pt x="17" y="3"/>
                    <a:pt x="16" y="3"/>
                  </a:cubicBezTo>
                  <a:cubicBezTo>
                    <a:pt x="13" y="3"/>
                    <a:pt x="16" y="4"/>
                    <a:pt x="14" y="7"/>
                  </a:cubicBezTo>
                </a:path>
              </a:pathLst>
            </a:custGeom>
            <a:grpFill/>
            <a:ln w="6350" cmpd="sng">
              <a:solidFill>
                <a:schemeClr val="bg1"/>
              </a:solidFill>
              <a:round/>
              <a:headEnd/>
              <a:tailEnd/>
            </a:ln>
          </p:spPr>
          <p:txBody>
            <a:bodyPr/>
            <a:lstStyle/>
            <a:p>
              <a:endParaRPr lang="en-GB" dirty="0"/>
            </a:p>
          </p:txBody>
        </p:sp>
        <p:sp>
          <p:nvSpPr>
            <p:cNvPr id="385" name="Freeform 126"/>
            <p:cNvSpPr>
              <a:spLocks/>
            </p:cNvSpPr>
            <p:nvPr/>
          </p:nvSpPr>
          <p:spPr bwMode="auto">
            <a:xfrm>
              <a:off x="1522564" y="4238717"/>
              <a:ext cx="141082" cy="181387"/>
            </a:xfrm>
            <a:custGeom>
              <a:avLst/>
              <a:gdLst/>
              <a:ahLst/>
              <a:cxnLst>
                <a:cxn ang="0">
                  <a:pos x="48" y="15"/>
                </a:cxn>
                <a:cxn ang="0">
                  <a:pos x="48" y="29"/>
                </a:cxn>
                <a:cxn ang="0">
                  <a:pos x="44" y="43"/>
                </a:cxn>
                <a:cxn ang="0">
                  <a:pos x="45" y="52"/>
                </a:cxn>
                <a:cxn ang="0">
                  <a:pos x="47" y="57"/>
                </a:cxn>
                <a:cxn ang="0">
                  <a:pos x="44" y="57"/>
                </a:cxn>
                <a:cxn ang="0">
                  <a:pos x="39" y="57"/>
                </a:cxn>
                <a:cxn ang="0">
                  <a:pos x="35" y="57"/>
                </a:cxn>
                <a:cxn ang="0">
                  <a:pos x="21" y="59"/>
                </a:cxn>
                <a:cxn ang="0">
                  <a:pos x="9" y="65"/>
                </a:cxn>
                <a:cxn ang="0">
                  <a:pos x="10" y="52"/>
                </a:cxn>
                <a:cxn ang="0">
                  <a:pos x="7" y="48"/>
                </a:cxn>
                <a:cxn ang="0">
                  <a:pos x="1" y="43"/>
                </a:cxn>
                <a:cxn ang="0">
                  <a:pos x="1" y="32"/>
                </a:cxn>
                <a:cxn ang="0">
                  <a:pos x="6" y="29"/>
                </a:cxn>
                <a:cxn ang="0">
                  <a:pos x="3" y="26"/>
                </a:cxn>
                <a:cxn ang="0">
                  <a:pos x="9" y="26"/>
                </a:cxn>
                <a:cxn ang="0">
                  <a:pos x="7" y="20"/>
                </a:cxn>
                <a:cxn ang="0">
                  <a:pos x="4" y="14"/>
                </a:cxn>
                <a:cxn ang="0">
                  <a:pos x="6" y="9"/>
                </a:cxn>
                <a:cxn ang="0">
                  <a:pos x="15" y="7"/>
                </a:cxn>
                <a:cxn ang="0">
                  <a:pos x="20" y="6"/>
                </a:cxn>
                <a:cxn ang="0">
                  <a:pos x="26" y="6"/>
                </a:cxn>
                <a:cxn ang="0">
                  <a:pos x="32" y="12"/>
                </a:cxn>
                <a:cxn ang="0">
                  <a:pos x="39" y="10"/>
                </a:cxn>
                <a:cxn ang="0">
                  <a:pos x="48" y="15"/>
                </a:cxn>
              </a:cxnLst>
              <a:rect l="0" t="0" r="r" b="b"/>
              <a:pathLst>
                <a:path w="51" h="65">
                  <a:moveTo>
                    <a:pt x="48" y="15"/>
                  </a:moveTo>
                  <a:cubicBezTo>
                    <a:pt x="47" y="18"/>
                    <a:pt x="51" y="29"/>
                    <a:pt x="48" y="29"/>
                  </a:cubicBezTo>
                  <a:cubicBezTo>
                    <a:pt x="47" y="31"/>
                    <a:pt x="45" y="37"/>
                    <a:pt x="44" y="43"/>
                  </a:cubicBezTo>
                  <a:cubicBezTo>
                    <a:pt x="42" y="45"/>
                    <a:pt x="45" y="51"/>
                    <a:pt x="45" y="52"/>
                  </a:cubicBezTo>
                  <a:cubicBezTo>
                    <a:pt x="47" y="54"/>
                    <a:pt x="48" y="59"/>
                    <a:pt x="47" y="57"/>
                  </a:cubicBezTo>
                  <a:cubicBezTo>
                    <a:pt x="47" y="57"/>
                    <a:pt x="47" y="57"/>
                    <a:pt x="44" y="57"/>
                  </a:cubicBezTo>
                  <a:cubicBezTo>
                    <a:pt x="42" y="57"/>
                    <a:pt x="44" y="59"/>
                    <a:pt x="39" y="57"/>
                  </a:cubicBezTo>
                  <a:cubicBezTo>
                    <a:pt x="35" y="57"/>
                    <a:pt x="38" y="57"/>
                    <a:pt x="35" y="57"/>
                  </a:cubicBezTo>
                  <a:cubicBezTo>
                    <a:pt x="30" y="59"/>
                    <a:pt x="30" y="57"/>
                    <a:pt x="21" y="59"/>
                  </a:cubicBezTo>
                  <a:cubicBezTo>
                    <a:pt x="12" y="62"/>
                    <a:pt x="12" y="65"/>
                    <a:pt x="9" y="65"/>
                  </a:cubicBezTo>
                  <a:cubicBezTo>
                    <a:pt x="9" y="60"/>
                    <a:pt x="10" y="57"/>
                    <a:pt x="10" y="52"/>
                  </a:cubicBezTo>
                  <a:cubicBezTo>
                    <a:pt x="10" y="49"/>
                    <a:pt x="7" y="51"/>
                    <a:pt x="7" y="48"/>
                  </a:cubicBezTo>
                  <a:cubicBezTo>
                    <a:pt x="7" y="45"/>
                    <a:pt x="0" y="46"/>
                    <a:pt x="1" y="43"/>
                  </a:cubicBezTo>
                  <a:cubicBezTo>
                    <a:pt x="3" y="40"/>
                    <a:pt x="4" y="38"/>
                    <a:pt x="1" y="32"/>
                  </a:cubicBezTo>
                  <a:cubicBezTo>
                    <a:pt x="4" y="35"/>
                    <a:pt x="6" y="32"/>
                    <a:pt x="6" y="29"/>
                  </a:cubicBezTo>
                  <a:cubicBezTo>
                    <a:pt x="6" y="26"/>
                    <a:pt x="4" y="29"/>
                    <a:pt x="3" y="26"/>
                  </a:cubicBezTo>
                  <a:cubicBezTo>
                    <a:pt x="3" y="24"/>
                    <a:pt x="4" y="24"/>
                    <a:pt x="9" y="26"/>
                  </a:cubicBezTo>
                  <a:cubicBezTo>
                    <a:pt x="9" y="21"/>
                    <a:pt x="4" y="23"/>
                    <a:pt x="7" y="20"/>
                  </a:cubicBezTo>
                  <a:cubicBezTo>
                    <a:pt x="9" y="17"/>
                    <a:pt x="4" y="17"/>
                    <a:pt x="4" y="14"/>
                  </a:cubicBezTo>
                  <a:cubicBezTo>
                    <a:pt x="6" y="10"/>
                    <a:pt x="3" y="10"/>
                    <a:pt x="6" y="9"/>
                  </a:cubicBezTo>
                  <a:cubicBezTo>
                    <a:pt x="12" y="1"/>
                    <a:pt x="10" y="12"/>
                    <a:pt x="15" y="7"/>
                  </a:cubicBezTo>
                  <a:cubicBezTo>
                    <a:pt x="18" y="3"/>
                    <a:pt x="20" y="0"/>
                    <a:pt x="20" y="6"/>
                  </a:cubicBezTo>
                  <a:cubicBezTo>
                    <a:pt x="20" y="10"/>
                    <a:pt x="23" y="6"/>
                    <a:pt x="26" y="6"/>
                  </a:cubicBezTo>
                  <a:cubicBezTo>
                    <a:pt x="32" y="7"/>
                    <a:pt x="26" y="7"/>
                    <a:pt x="32" y="12"/>
                  </a:cubicBezTo>
                  <a:cubicBezTo>
                    <a:pt x="38" y="17"/>
                    <a:pt x="33" y="10"/>
                    <a:pt x="39" y="10"/>
                  </a:cubicBezTo>
                  <a:cubicBezTo>
                    <a:pt x="45" y="10"/>
                    <a:pt x="44" y="15"/>
                    <a:pt x="48" y="15"/>
                  </a:cubicBezTo>
                </a:path>
              </a:pathLst>
            </a:custGeom>
            <a:grpFill/>
            <a:ln w="6350" cmpd="sng">
              <a:solidFill>
                <a:schemeClr val="bg1"/>
              </a:solidFill>
              <a:round/>
              <a:headEnd/>
              <a:tailEnd/>
            </a:ln>
          </p:spPr>
          <p:txBody>
            <a:bodyPr/>
            <a:lstStyle/>
            <a:p>
              <a:endParaRPr lang="en-GB" dirty="0"/>
            </a:p>
          </p:txBody>
        </p:sp>
        <p:sp>
          <p:nvSpPr>
            <p:cNvPr id="386" name="Freeform 127"/>
            <p:cNvSpPr>
              <a:spLocks/>
            </p:cNvSpPr>
            <p:nvPr/>
          </p:nvSpPr>
          <p:spPr bwMode="auto">
            <a:xfrm>
              <a:off x="1639172" y="4232959"/>
              <a:ext cx="103652" cy="181387"/>
            </a:xfrm>
            <a:custGeom>
              <a:avLst/>
              <a:gdLst/>
              <a:ahLst/>
              <a:cxnLst>
                <a:cxn ang="0">
                  <a:pos x="26" y="0"/>
                </a:cxn>
                <a:cxn ang="0">
                  <a:pos x="29" y="14"/>
                </a:cxn>
                <a:cxn ang="0">
                  <a:pos x="31" y="22"/>
                </a:cxn>
                <a:cxn ang="0">
                  <a:pos x="31" y="33"/>
                </a:cxn>
                <a:cxn ang="0">
                  <a:pos x="32" y="40"/>
                </a:cxn>
                <a:cxn ang="0">
                  <a:pos x="37" y="50"/>
                </a:cxn>
                <a:cxn ang="0">
                  <a:pos x="32" y="53"/>
                </a:cxn>
                <a:cxn ang="0">
                  <a:pos x="18" y="59"/>
                </a:cxn>
                <a:cxn ang="0">
                  <a:pos x="9" y="64"/>
                </a:cxn>
                <a:cxn ang="0">
                  <a:pos x="1" y="61"/>
                </a:cxn>
                <a:cxn ang="0">
                  <a:pos x="4" y="59"/>
                </a:cxn>
                <a:cxn ang="0">
                  <a:pos x="3" y="54"/>
                </a:cxn>
                <a:cxn ang="0">
                  <a:pos x="1" y="45"/>
                </a:cxn>
                <a:cxn ang="0">
                  <a:pos x="6" y="31"/>
                </a:cxn>
                <a:cxn ang="0">
                  <a:pos x="6" y="17"/>
                </a:cxn>
                <a:cxn ang="0">
                  <a:pos x="4" y="8"/>
                </a:cxn>
                <a:cxn ang="0">
                  <a:pos x="4" y="2"/>
                </a:cxn>
                <a:cxn ang="0">
                  <a:pos x="20" y="2"/>
                </a:cxn>
                <a:cxn ang="0">
                  <a:pos x="23" y="2"/>
                </a:cxn>
                <a:cxn ang="0">
                  <a:pos x="26" y="0"/>
                </a:cxn>
              </a:cxnLst>
              <a:rect l="0" t="0" r="r" b="b"/>
              <a:pathLst>
                <a:path w="37" h="65">
                  <a:moveTo>
                    <a:pt x="26" y="0"/>
                  </a:moveTo>
                  <a:cubicBezTo>
                    <a:pt x="26" y="9"/>
                    <a:pt x="31" y="6"/>
                    <a:pt x="29" y="14"/>
                  </a:cubicBezTo>
                  <a:cubicBezTo>
                    <a:pt x="28" y="22"/>
                    <a:pt x="32" y="14"/>
                    <a:pt x="31" y="22"/>
                  </a:cubicBezTo>
                  <a:cubicBezTo>
                    <a:pt x="29" y="28"/>
                    <a:pt x="34" y="23"/>
                    <a:pt x="31" y="33"/>
                  </a:cubicBezTo>
                  <a:cubicBezTo>
                    <a:pt x="29" y="42"/>
                    <a:pt x="32" y="34"/>
                    <a:pt x="32" y="40"/>
                  </a:cubicBezTo>
                  <a:cubicBezTo>
                    <a:pt x="31" y="45"/>
                    <a:pt x="34" y="47"/>
                    <a:pt x="37" y="50"/>
                  </a:cubicBezTo>
                  <a:cubicBezTo>
                    <a:pt x="34" y="51"/>
                    <a:pt x="37" y="53"/>
                    <a:pt x="32" y="53"/>
                  </a:cubicBezTo>
                  <a:cubicBezTo>
                    <a:pt x="23" y="54"/>
                    <a:pt x="24" y="59"/>
                    <a:pt x="18" y="59"/>
                  </a:cubicBezTo>
                  <a:cubicBezTo>
                    <a:pt x="14" y="61"/>
                    <a:pt x="12" y="65"/>
                    <a:pt x="9" y="64"/>
                  </a:cubicBezTo>
                  <a:cubicBezTo>
                    <a:pt x="8" y="61"/>
                    <a:pt x="3" y="61"/>
                    <a:pt x="1" y="61"/>
                  </a:cubicBezTo>
                  <a:cubicBezTo>
                    <a:pt x="0" y="61"/>
                    <a:pt x="3" y="61"/>
                    <a:pt x="4" y="59"/>
                  </a:cubicBezTo>
                  <a:cubicBezTo>
                    <a:pt x="6" y="61"/>
                    <a:pt x="4" y="56"/>
                    <a:pt x="3" y="54"/>
                  </a:cubicBezTo>
                  <a:cubicBezTo>
                    <a:pt x="3" y="53"/>
                    <a:pt x="0" y="47"/>
                    <a:pt x="1" y="45"/>
                  </a:cubicBezTo>
                  <a:cubicBezTo>
                    <a:pt x="3" y="39"/>
                    <a:pt x="4" y="33"/>
                    <a:pt x="6" y="31"/>
                  </a:cubicBezTo>
                  <a:cubicBezTo>
                    <a:pt x="9" y="31"/>
                    <a:pt x="4" y="20"/>
                    <a:pt x="6" y="17"/>
                  </a:cubicBezTo>
                  <a:cubicBezTo>
                    <a:pt x="4" y="14"/>
                    <a:pt x="4" y="9"/>
                    <a:pt x="4" y="8"/>
                  </a:cubicBezTo>
                  <a:cubicBezTo>
                    <a:pt x="4" y="8"/>
                    <a:pt x="1" y="2"/>
                    <a:pt x="4" y="2"/>
                  </a:cubicBezTo>
                  <a:cubicBezTo>
                    <a:pt x="8" y="2"/>
                    <a:pt x="18" y="2"/>
                    <a:pt x="20" y="2"/>
                  </a:cubicBezTo>
                  <a:cubicBezTo>
                    <a:pt x="21" y="2"/>
                    <a:pt x="21" y="3"/>
                    <a:pt x="23" y="2"/>
                  </a:cubicBezTo>
                  <a:cubicBezTo>
                    <a:pt x="24" y="2"/>
                    <a:pt x="24" y="0"/>
                    <a:pt x="26" y="0"/>
                  </a:cubicBezTo>
                </a:path>
              </a:pathLst>
            </a:custGeom>
            <a:grpFill/>
            <a:ln w="6350" cmpd="sng">
              <a:solidFill>
                <a:schemeClr val="bg1"/>
              </a:solidFill>
              <a:round/>
              <a:headEnd/>
              <a:tailEnd/>
            </a:ln>
          </p:spPr>
          <p:txBody>
            <a:bodyPr/>
            <a:lstStyle/>
            <a:p>
              <a:endParaRPr lang="en-GB" dirty="0"/>
            </a:p>
          </p:txBody>
        </p:sp>
        <p:sp>
          <p:nvSpPr>
            <p:cNvPr id="387" name="Freeform 128"/>
            <p:cNvSpPr>
              <a:spLocks/>
            </p:cNvSpPr>
            <p:nvPr/>
          </p:nvSpPr>
          <p:spPr bwMode="auto">
            <a:xfrm>
              <a:off x="1711153" y="4232959"/>
              <a:ext cx="43188" cy="139640"/>
            </a:xfrm>
            <a:custGeom>
              <a:avLst/>
              <a:gdLst/>
              <a:ahLst/>
              <a:cxnLst>
                <a:cxn ang="0">
                  <a:pos x="0" y="0"/>
                </a:cxn>
                <a:cxn ang="0">
                  <a:pos x="4" y="3"/>
                </a:cxn>
                <a:cxn ang="0">
                  <a:pos x="8" y="2"/>
                </a:cxn>
                <a:cxn ang="0">
                  <a:pos x="11" y="11"/>
                </a:cxn>
                <a:cxn ang="0">
                  <a:pos x="12" y="19"/>
                </a:cxn>
                <a:cxn ang="0">
                  <a:pos x="14" y="40"/>
                </a:cxn>
                <a:cxn ang="0">
                  <a:pos x="12" y="42"/>
                </a:cxn>
                <a:cxn ang="0">
                  <a:pos x="14" y="48"/>
                </a:cxn>
                <a:cxn ang="0">
                  <a:pos x="11" y="50"/>
                </a:cxn>
                <a:cxn ang="0">
                  <a:pos x="6" y="40"/>
                </a:cxn>
                <a:cxn ang="0">
                  <a:pos x="4" y="33"/>
                </a:cxn>
                <a:cxn ang="0">
                  <a:pos x="4" y="22"/>
                </a:cxn>
                <a:cxn ang="0">
                  <a:pos x="3" y="14"/>
                </a:cxn>
                <a:cxn ang="0">
                  <a:pos x="0" y="0"/>
                </a:cxn>
              </a:cxnLst>
              <a:rect l="0" t="0" r="r" b="b"/>
              <a:pathLst>
                <a:path w="15" h="50">
                  <a:moveTo>
                    <a:pt x="0" y="0"/>
                  </a:moveTo>
                  <a:cubicBezTo>
                    <a:pt x="4" y="2"/>
                    <a:pt x="4" y="3"/>
                    <a:pt x="4" y="3"/>
                  </a:cubicBezTo>
                  <a:cubicBezTo>
                    <a:pt x="6" y="3"/>
                    <a:pt x="8" y="2"/>
                    <a:pt x="8" y="2"/>
                  </a:cubicBezTo>
                  <a:cubicBezTo>
                    <a:pt x="6" y="8"/>
                    <a:pt x="8" y="9"/>
                    <a:pt x="11" y="11"/>
                  </a:cubicBezTo>
                  <a:cubicBezTo>
                    <a:pt x="14" y="11"/>
                    <a:pt x="11" y="19"/>
                    <a:pt x="12" y="19"/>
                  </a:cubicBezTo>
                  <a:cubicBezTo>
                    <a:pt x="15" y="20"/>
                    <a:pt x="14" y="37"/>
                    <a:pt x="14" y="40"/>
                  </a:cubicBezTo>
                  <a:cubicBezTo>
                    <a:pt x="14" y="42"/>
                    <a:pt x="12" y="40"/>
                    <a:pt x="12" y="42"/>
                  </a:cubicBezTo>
                  <a:cubicBezTo>
                    <a:pt x="14" y="44"/>
                    <a:pt x="15" y="47"/>
                    <a:pt x="14" y="48"/>
                  </a:cubicBezTo>
                  <a:cubicBezTo>
                    <a:pt x="12" y="50"/>
                    <a:pt x="11" y="50"/>
                    <a:pt x="11" y="50"/>
                  </a:cubicBezTo>
                  <a:cubicBezTo>
                    <a:pt x="8" y="47"/>
                    <a:pt x="4" y="45"/>
                    <a:pt x="6" y="40"/>
                  </a:cubicBezTo>
                  <a:cubicBezTo>
                    <a:pt x="6" y="34"/>
                    <a:pt x="3" y="42"/>
                    <a:pt x="4" y="33"/>
                  </a:cubicBezTo>
                  <a:cubicBezTo>
                    <a:pt x="8" y="23"/>
                    <a:pt x="3" y="28"/>
                    <a:pt x="4" y="22"/>
                  </a:cubicBezTo>
                  <a:cubicBezTo>
                    <a:pt x="6" y="14"/>
                    <a:pt x="1" y="22"/>
                    <a:pt x="3" y="14"/>
                  </a:cubicBezTo>
                  <a:cubicBezTo>
                    <a:pt x="4" y="6"/>
                    <a:pt x="0" y="9"/>
                    <a:pt x="0" y="0"/>
                  </a:cubicBezTo>
                </a:path>
              </a:pathLst>
            </a:custGeom>
            <a:grpFill/>
            <a:ln w="6350" cmpd="sng">
              <a:solidFill>
                <a:schemeClr val="bg1"/>
              </a:solidFill>
              <a:round/>
              <a:headEnd/>
              <a:tailEnd/>
            </a:ln>
          </p:spPr>
          <p:txBody>
            <a:bodyPr/>
            <a:lstStyle/>
            <a:p>
              <a:endParaRPr lang="en-GB" dirty="0"/>
            </a:p>
          </p:txBody>
        </p:sp>
        <p:sp>
          <p:nvSpPr>
            <p:cNvPr id="388" name="Freeform 129"/>
            <p:cNvSpPr>
              <a:spLocks/>
            </p:cNvSpPr>
            <p:nvPr/>
          </p:nvSpPr>
          <p:spPr bwMode="auto">
            <a:xfrm>
              <a:off x="1421791" y="3526124"/>
              <a:ext cx="273526" cy="243289"/>
            </a:xfrm>
            <a:custGeom>
              <a:avLst/>
              <a:gdLst/>
              <a:ahLst/>
              <a:cxnLst>
                <a:cxn ang="0">
                  <a:pos x="35" y="87"/>
                </a:cxn>
                <a:cxn ang="0">
                  <a:pos x="0" y="87"/>
                </a:cxn>
                <a:cxn ang="0">
                  <a:pos x="16" y="79"/>
                </a:cxn>
                <a:cxn ang="0">
                  <a:pos x="26" y="65"/>
                </a:cxn>
                <a:cxn ang="0">
                  <a:pos x="29" y="43"/>
                </a:cxn>
                <a:cxn ang="0">
                  <a:pos x="32" y="34"/>
                </a:cxn>
                <a:cxn ang="0">
                  <a:pos x="45" y="24"/>
                </a:cxn>
                <a:cxn ang="0">
                  <a:pos x="60" y="1"/>
                </a:cxn>
                <a:cxn ang="0">
                  <a:pos x="66" y="7"/>
                </a:cxn>
                <a:cxn ang="0">
                  <a:pos x="76" y="7"/>
                </a:cxn>
                <a:cxn ang="0">
                  <a:pos x="81" y="6"/>
                </a:cxn>
                <a:cxn ang="0">
                  <a:pos x="87" y="9"/>
                </a:cxn>
                <a:cxn ang="0">
                  <a:pos x="95" y="35"/>
                </a:cxn>
                <a:cxn ang="0">
                  <a:pos x="95" y="40"/>
                </a:cxn>
                <a:cxn ang="0">
                  <a:pos x="81" y="43"/>
                </a:cxn>
                <a:cxn ang="0">
                  <a:pos x="73" y="48"/>
                </a:cxn>
                <a:cxn ang="0">
                  <a:pos x="72" y="55"/>
                </a:cxn>
                <a:cxn ang="0">
                  <a:pos x="63" y="62"/>
                </a:cxn>
                <a:cxn ang="0">
                  <a:pos x="43" y="71"/>
                </a:cxn>
                <a:cxn ang="0">
                  <a:pos x="35" y="76"/>
                </a:cxn>
                <a:cxn ang="0">
                  <a:pos x="35" y="87"/>
                </a:cxn>
              </a:cxnLst>
              <a:rect l="0" t="0" r="r" b="b"/>
              <a:pathLst>
                <a:path w="98" h="87">
                  <a:moveTo>
                    <a:pt x="35" y="87"/>
                  </a:moveTo>
                  <a:cubicBezTo>
                    <a:pt x="0" y="87"/>
                    <a:pt x="0" y="87"/>
                    <a:pt x="0" y="87"/>
                  </a:cubicBezTo>
                  <a:cubicBezTo>
                    <a:pt x="2" y="80"/>
                    <a:pt x="10" y="85"/>
                    <a:pt x="16" y="79"/>
                  </a:cubicBezTo>
                  <a:cubicBezTo>
                    <a:pt x="20" y="71"/>
                    <a:pt x="20" y="79"/>
                    <a:pt x="26" y="65"/>
                  </a:cubicBezTo>
                  <a:cubicBezTo>
                    <a:pt x="29" y="59"/>
                    <a:pt x="23" y="51"/>
                    <a:pt x="29" y="43"/>
                  </a:cubicBezTo>
                  <a:cubicBezTo>
                    <a:pt x="34" y="37"/>
                    <a:pt x="28" y="38"/>
                    <a:pt x="32" y="34"/>
                  </a:cubicBezTo>
                  <a:cubicBezTo>
                    <a:pt x="37" y="29"/>
                    <a:pt x="32" y="29"/>
                    <a:pt x="45" y="24"/>
                  </a:cubicBezTo>
                  <a:cubicBezTo>
                    <a:pt x="57" y="20"/>
                    <a:pt x="54" y="3"/>
                    <a:pt x="60" y="1"/>
                  </a:cubicBezTo>
                  <a:cubicBezTo>
                    <a:pt x="64" y="0"/>
                    <a:pt x="60" y="4"/>
                    <a:pt x="66" y="7"/>
                  </a:cubicBezTo>
                  <a:cubicBezTo>
                    <a:pt x="72" y="10"/>
                    <a:pt x="73" y="6"/>
                    <a:pt x="76" y="7"/>
                  </a:cubicBezTo>
                  <a:cubicBezTo>
                    <a:pt x="80" y="9"/>
                    <a:pt x="81" y="3"/>
                    <a:pt x="81" y="6"/>
                  </a:cubicBezTo>
                  <a:cubicBezTo>
                    <a:pt x="81" y="10"/>
                    <a:pt x="86" y="9"/>
                    <a:pt x="87" y="9"/>
                  </a:cubicBezTo>
                  <a:cubicBezTo>
                    <a:pt x="93" y="12"/>
                    <a:pt x="89" y="32"/>
                    <a:pt x="95" y="35"/>
                  </a:cubicBezTo>
                  <a:cubicBezTo>
                    <a:pt x="98" y="37"/>
                    <a:pt x="95" y="37"/>
                    <a:pt x="95" y="40"/>
                  </a:cubicBezTo>
                  <a:cubicBezTo>
                    <a:pt x="95" y="43"/>
                    <a:pt x="84" y="38"/>
                    <a:pt x="81" y="43"/>
                  </a:cubicBezTo>
                  <a:cubicBezTo>
                    <a:pt x="78" y="46"/>
                    <a:pt x="72" y="43"/>
                    <a:pt x="73" y="48"/>
                  </a:cubicBezTo>
                  <a:cubicBezTo>
                    <a:pt x="76" y="52"/>
                    <a:pt x="78" y="52"/>
                    <a:pt x="72" y="55"/>
                  </a:cubicBezTo>
                  <a:cubicBezTo>
                    <a:pt x="66" y="57"/>
                    <a:pt x="66" y="57"/>
                    <a:pt x="63" y="62"/>
                  </a:cubicBezTo>
                  <a:cubicBezTo>
                    <a:pt x="63" y="63"/>
                    <a:pt x="45" y="68"/>
                    <a:pt x="43" y="71"/>
                  </a:cubicBezTo>
                  <a:cubicBezTo>
                    <a:pt x="35" y="76"/>
                    <a:pt x="35" y="76"/>
                    <a:pt x="35" y="76"/>
                  </a:cubicBezTo>
                  <a:cubicBezTo>
                    <a:pt x="35" y="87"/>
                    <a:pt x="35" y="87"/>
                    <a:pt x="35" y="87"/>
                  </a:cubicBezTo>
                  <a:close/>
                </a:path>
              </a:pathLst>
            </a:custGeom>
            <a:grpFill/>
            <a:ln w="6350" cmpd="sng">
              <a:solidFill>
                <a:schemeClr val="bg1"/>
              </a:solidFill>
              <a:round/>
              <a:headEnd/>
              <a:tailEnd/>
            </a:ln>
          </p:spPr>
          <p:txBody>
            <a:bodyPr/>
            <a:lstStyle/>
            <a:p>
              <a:endParaRPr lang="en-GB" dirty="0"/>
            </a:p>
          </p:txBody>
        </p:sp>
        <p:sp>
          <p:nvSpPr>
            <p:cNvPr id="389" name="Freeform 130"/>
            <p:cNvSpPr>
              <a:spLocks/>
            </p:cNvSpPr>
            <p:nvPr/>
          </p:nvSpPr>
          <p:spPr bwMode="auto">
            <a:xfrm>
              <a:off x="1332535" y="3769413"/>
              <a:ext cx="190028" cy="198662"/>
            </a:xfrm>
            <a:custGeom>
              <a:avLst/>
              <a:gdLst/>
              <a:ahLst/>
              <a:cxnLst>
                <a:cxn ang="0">
                  <a:pos x="68" y="4"/>
                </a:cxn>
                <a:cxn ang="0">
                  <a:pos x="68" y="18"/>
                </a:cxn>
                <a:cxn ang="0">
                  <a:pos x="42" y="18"/>
                </a:cxn>
                <a:cxn ang="0">
                  <a:pos x="42" y="43"/>
                </a:cxn>
                <a:cxn ang="0">
                  <a:pos x="34" y="65"/>
                </a:cxn>
                <a:cxn ang="0">
                  <a:pos x="3" y="65"/>
                </a:cxn>
                <a:cxn ang="0">
                  <a:pos x="2" y="71"/>
                </a:cxn>
                <a:cxn ang="0">
                  <a:pos x="2" y="60"/>
                </a:cxn>
                <a:cxn ang="0">
                  <a:pos x="8" y="51"/>
                </a:cxn>
                <a:cxn ang="0">
                  <a:pos x="11" y="42"/>
                </a:cxn>
                <a:cxn ang="0">
                  <a:pos x="13" y="37"/>
                </a:cxn>
                <a:cxn ang="0">
                  <a:pos x="19" y="26"/>
                </a:cxn>
                <a:cxn ang="0">
                  <a:pos x="22" y="18"/>
                </a:cxn>
                <a:cxn ang="0">
                  <a:pos x="33" y="0"/>
                </a:cxn>
                <a:cxn ang="0">
                  <a:pos x="68" y="0"/>
                </a:cxn>
                <a:cxn ang="0">
                  <a:pos x="68" y="4"/>
                </a:cxn>
              </a:cxnLst>
              <a:rect l="0" t="0" r="r" b="b"/>
              <a:pathLst>
                <a:path w="68" h="71">
                  <a:moveTo>
                    <a:pt x="68" y="4"/>
                  </a:moveTo>
                  <a:cubicBezTo>
                    <a:pt x="68" y="18"/>
                    <a:pt x="68" y="18"/>
                    <a:pt x="68" y="18"/>
                  </a:cubicBezTo>
                  <a:cubicBezTo>
                    <a:pt x="42" y="18"/>
                    <a:pt x="42" y="18"/>
                    <a:pt x="42" y="18"/>
                  </a:cubicBezTo>
                  <a:cubicBezTo>
                    <a:pt x="42" y="43"/>
                    <a:pt x="42" y="43"/>
                    <a:pt x="42" y="43"/>
                  </a:cubicBezTo>
                  <a:cubicBezTo>
                    <a:pt x="33" y="48"/>
                    <a:pt x="31" y="46"/>
                    <a:pt x="34" y="65"/>
                  </a:cubicBezTo>
                  <a:cubicBezTo>
                    <a:pt x="34" y="65"/>
                    <a:pt x="5" y="65"/>
                    <a:pt x="3" y="65"/>
                  </a:cubicBezTo>
                  <a:cubicBezTo>
                    <a:pt x="2" y="65"/>
                    <a:pt x="0" y="68"/>
                    <a:pt x="2" y="71"/>
                  </a:cubicBezTo>
                  <a:cubicBezTo>
                    <a:pt x="0" y="71"/>
                    <a:pt x="0" y="68"/>
                    <a:pt x="2" y="60"/>
                  </a:cubicBezTo>
                  <a:cubicBezTo>
                    <a:pt x="3" y="54"/>
                    <a:pt x="7" y="57"/>
                    <a:pt x="8" y="51"/>
                  </a:cubicBezTo>
                  <a:cubicBezTo>
                    <a:pt x="8" y="45"/>
                    <a:pt x="13" y="42"/>
                    <a:pt x="11" y="42"/>
                  </a:cubicBezTo>
                  <a:cubicBezTo>
                    <a:pt x="10" y="42"/>
                    <a:pt x="8" y="42"/>
                    <a:pt x="13" y="37"/>
                  </a:cubicBezTo>
                  <a:cubicBezTo>
                    <a:pt x="17" y="32"/>
                    <a:pt x="19" y="34"/>
                    <a:pt x="19" y="26"/>
                  </a:cubicBezTo>
                  <a:cubicBezTo>
                    <a:pt x="20" y="18"/>
                    <a:pt x="20" y="23"/>
                    <a:pt x="22" y="18"/>
                  </a:cubicBezTo>
                  <a:cubicBezTo>
                    <a:pt x="23" y="9"/>
                    <a:pt x="26" y="18"/>
                    <a:pt x="33" y="0"/>
                  </a:cubicBezTo>
                  <a:cubicBezTo>
                    <a:pt x="68" y="0"/>
                    <a:pt x="68" y="0"/>
                    <a:pt x="68" y="0"/>
                  </a:cubicBezTo>
                  <a:cubicBezTo>
                    <a:pt x="68" y="4"/>
                    <a:pt x="68" y="4"/>
                    <a:pt x="68" y="4"/>
                  </a:cubicBezTo>
                  <a:close/>
                </a:path>
              </a:pathLst>
            </a:custGeom>
            <a:grpFill/>
            <a:ln w="6350" cmpd="sng">
              <a:solidFill>
                <a:schemeClr val="bg1"/>
              </a:solidFill>
              <a:round/>
              <a:headEnd/>
              <a:tailEnd/>
            </a:ln>
          </p:spPr>
          <p:txBody>
            <a:bodyPr/>
            <a:lstStyle/>
            <a:p>
              <a:endParaRPr lang="en-GB" dirty="0"/>
            </a:p>
          </p:txBody>
        </p:sp>
        <p:sp>
          <p:nvSpPr>
            <p:cNvPr id="390" name="Freeform 131"/>
            <p:cNvSpPr>
              <a:spLocks/>
            </p:cNvSpPr>
            <p:nvPr/>
          </p:nvSpPr>
          <p:spPr bwMode="auto">
            <a:xfrm>
              <a:off x="1357009" y="3755018"/>
              <a:ext cx="17275" cy="14396"/>
            </a:xfrm>
            <a:custGeom>
              <a:avLst/>
              <a:gdLst/>
              <a:ahLst/>
              <a:cxnLst>
                <a:cxn ang="0">
                  <a:pos x="3" y="5"/>
                </a:cxn>
                <a:cxn ang="0">
                  <a:pos x="3" y="0"/>
                </a:cxn>
                <a:cxn ang="0">
                  <a:pos x="3" y="5"/>
                </a:cxn>
              </a:cxnLst>
              <a:rect l="0" t="0" r="r" b="b"/>
              <a:pathLst>
                <a:path w="6" h="5">
                  <a:moveTo>
                    <a:pt x="3" y="5"/>
                  </a:moveTo>
                  <a:cubicBezTo>
                    <a:pt x="0" y="5"/>
                    <a:pt x="2" y="0"/>
                    <a:pt x="3" y="0"/>
                  </a:cubicBezTo>
                  <a:cubicBezTo>
                    <a:pt x="6" y="2"/>
                    <a:pt x="5" y="5"/>
                    <a:pt x="3" y="5"/>
                  </a:cubicBezTo>
                </a:path>
              </a:pathLst>
            </a:custGeom>
            <a:grpFill/>
            <a:ln w="6350" cmpd="sng">
              <a:solidFill>
                <a:schemeClr val="bg1"/>
              </a:solidFill>
              <a:round/>
              <a:headEnd/>
              <a:tailEnd/>
            </a:ln>
          </p:spPr>
          <p:txBody>
            <a:bodyPr/>
            <a:lstStyle/>
            <a:p>
              <a:endParaRPr lang="en-GB" dirty="0"/>
            </a:p>
          </p:txBody>
        </p:sp>
        <p:sp>
          <p:nvSpPr>
            <p:cNvPr id="391" name="Freeform 132"/>
            <p:cNvSpPr>
              <a:spLocks/>
            </p:cNvSpPr>
            <p:nvPr/>
          </p:nvSpPr>
          <p:spPr bwMode="auto">
            <a:xfrm>
              <a:off x="1387241" y="3739182"/>
              <a:ext cx="23034" cy="21594"/>
            </a:xfrm>
            <a:custGeom>
              <a:avLst/>
              <a:gdLst/>
              <a:ahLst/>
              <a:cxnLst>
                <a:cxn ang="0">
                  <a:pos x="5" y="6"/>
                </a:cxn>
                <a:cxn ang="0">
                  <a:pos x="2" y="6"/>
                </a:cxn>
                <a:cxn ang="0">
                  <a:pos x="6" y="0"/>
                </a:cxn>
                <a:cxn ang="0">
                  <a:pos x="5" y="6"/>
                </a:cxn>
              </a:cxnLst>
              <a:rect l="0" t="0" r="r" b="b"/>
              <a:pathLst>
                <a:path w="8" h="8">
                  <a:moveTo>
                    <a:pt x="5" y="6"/>
                  </a:moveTo>
                  <a:cubicBezTo>
                    <a:pt x="0" y="8"/>
                    <a:pt x="0" y="8"/>
                    <a:pt x="2" y="6"/>
                  </a:cubicBezTo>
                  <a:cubicBezTo>
                    <a:pt x="5" y="4"/>
                    <a:pt x="5" y="0"/>
                    <a:pt x="6" y="0"/>
                  </a:cubicBezTo>
                  <a:cubicBezTo>
                    <a:pt x="8" y="1"/>
                    <a:pt x="6" y="6"/>
                    <a:pt x="5" y="6"/>
                  </a:cubicBezTo>
                </a:path>
              </a:pathLst>
            </a:custGeom>
            <a:grpFill/>
            <a:ln w="6350" cmpd="sng">
              <a:solidFill>
                <a:schemeClr val="bg1"/>
              </a:solidFill>
              <a:round/>
              <a:headEnd/>
              <a:tailEnd/>
            </a:ln>
          </p:spPr>
          <p:txBody>
            <a:bodyPr/>
            <a:lstStyle/>
            <a:p>
              <a:endParaRPr lang="en-GB" dirty="0"/>
            </a:p>
          </p:txBody>
        </p:sp>
        <p:sp>
          <p:nvSpPr>
            <p:cNvPr id="392" name="Freeform 133"/>
            <p:cNvSpPr>
              <a:spLocks/>
            </p:cNvSpPr>
            <p:nvPr/>
          </p:nvSpPr>
          <p:spPr bwMode="auto">
            <a:xfrm>
              <a:off x="1404516" y="3724786"/>
              <a:ext cx="8638" cy="14396"/>
            </a:xfrm>
            <a:custGeom>
              <a:avLst/>
              <a:gdLst/>
              <a:ahLst/>
              <a:cxnLst>
                <a:cxn ang="0">
                  <a:pos x="0" y="3"/>
                </a:cxn>
                <a:cxn ang="0">
                  <a:pos x="3" y="0"/>
                </a:cxn>
                <a:cxn ang="0">
                  <a:pos x="2" y="3"/>
                </a:cxn>
                <a:cxn ang="0">
                  <a:pos x="0" y="3"/>
                </a:cxn>
              </a:cxnLst>
              <a:rect l="0" t="0" r="r" b="b"/>
              <a:pathLst>
                <a:path w="3" h="5">
                  <a:moveTo>
                    <a:pt x="0" y="3"/>
                  </a:moveTo>
                  <a:cubicBezTo>
                    <a:pt x="0" y="0"/>
                    <a:pt x="2" y="1"/>
                    <a:pt x="3" y="0"/>
                  </a:cubicBezTo>
                  <a:cubicBezTo>
                    <a:pt x="3" y="0"/>
                    <a:pt x="3" y="1"/>
                    <a:pt x="2" y="3"/>
                  </a:cubicBezTo>
                  <a:cubicBezTo>
                    <a:pt x="2" y="3"/>
                    <a:pt x="0" y="5"/>
                    <a:pt x="0" y="3"/>
                  </a:cubicBezTo>
                </a:path>
              </a:pathLst>
            </a:custGeom>
            <a:grpFill/>
            <a:ln w="6350" cmpd="sng">
              <a:solidFill>
                <a:schemeClr val="bg1"/>
              </a:solidFill>
              <a:round/>
              <a:headEnd/>
              <a:tailEnd/>
            </a:ln>
          </p:spPr>
          <p:txBody>
            <a:bodyPr/>
            <a:lstStyle/>
            <a:p>
              <a:endParaRPr lang="en-GB" dirty="0"/>
            </a:p>
          </p:txBody>
        </p:sp>
        <p:sp>
          <p:nvSpPr>
            <p:cNvPr id="393" name="Freeform 134"/>
            <p:cNvSpPr>
              <a:spLocks/>
            </p:cNvSpPr>
            <p:nvPr/>
          </p:nvSpPr>
          <p:spPr bwMode="auto">
            <a:xfrm>
              <a:off x="1332535" y="3742061"/>
              <a:ext cx="21594" cy="21594"/>
            </a:xfrm>
            <a:custGeom>
              <a:avLst/>
              <a:gdLst/>
              <a:ahLst/>
              <a:cxnLst>
                <a:cxn ang="0">
                  <a:pos x="3" y="6"/>
                </a:cxn>
                <a:cxn ang="0">
                  <a:pos x="2" y="3"/>
                </a:cxn>
                <a:cxn ang="0">
                  <a:pos x="8" y="0"/>
                </a:cxn>
                <a:cxn ang="0">
                  <a:pos x="6" y="5"/>
                </a:cxn>
                <a:cxn ang="0">
                  <a:pos x="3" y="6"/>
                </a:cxn>
              </a:cxnLst>
              <a:rect l="0" t="0" r="r" b="b"/>
              <a:pathLst>
                <a:path w="8" h="8">
                  <a:moveTo>
                    <a:pt x="3" y="6"/>
                  </a:moveTo>
                  <a:cubicBezTo>
                    <a:pt x="2" y="3"/>
                    <a:pt x="0" y="3"/>
                    <a:pt x="2" y="3"/>
                  </a:cubicBezTo>
                  <a:cubicBezTo>
                    <a:pt x="5" y="2"/>
                    <a:pt x="8" y="0"/>
                    <a:pt x="8" y="0"/>
                  </a:cubicBezTo>
                  <a:cubicBezTo>
                    <a:pt x="8" y="2"/>
                    <a:pt x="6" y="2"/>
                    <a:pt x="6" y="5"/>
                  </a:cubicBezTo>
                  <a:cubicBezTo>
                    <a:pt x="5" y="6"/>
                    <a:pt x="3" y="8"/>
                    <a:pt x="3" y="6"/>
                  </a:cubicBezTo>
                </a:path>
              </a:pathLst>
            </a:custGeom>
            <a:grpFill/>
            <a:ln w="6350" cmpd="sng">
              <a:solidFill>
                <a:schemeClr val="bg1"/>
              </a:solidFill>
              <a:round/>
              <a:headEnd/>
              <a:tailEnd/>
            </a:ln>
          </p:spPr>
          <p:txBody>
            <a:bodyPr/>
            <a:lstStyle/>
            <a:p>
              <a:endParaRPr lang="en-GB" dirty="0"/>
            </a:p>
          </p:txBody>
        </p:sp>
        <p:sp>
          <p:nvSpPr>
            <p:cNvPr id="394" name="Freeform 135"/>
            <p:cNvSpPr>
              <a:spLocks/>
            </p:cNvSpPr>
            <p:nvPr/>
          </p:nvSpPr>
          <p:spPr bwMode="auto">
            <a:xfrm>
              <a:off x="1312381" y="3733424"/>
              <a:ext cx="8638" cy="15835"/>
            </a:xfrm>
            <a:custGeom>
              <a:avLst/>
              <a:gdLst/>
              <a:ahLst/>
              <a:cxnLst>
                <a:cxn ang="0">
                  <a:pos x="1" y="2"/>
                </a:cxn>
                <a:cxn ang="0">
                  <a:pos x="1" y="5"/>
                </a:cxn>
                <a:cxn ang="0">
                  <a:pos x="1" y="2"/>
                </a:cxn>
              </a:cxnLst>
              <a:rect l="0" t="0" r="r" b="b"/>
              <a:pathLst>
                <a:path w="3" h="6">
                  <a:moveTo>
                    <a:pt x="1" y="2"/>
                  </a:moveTo>
                  <a:cubicBezTo>
                    <a:pt x="1" y="0"/>
                    <a:pt x="3" y="3"/>
                    <a:pt x="1" y="5"/>
                  </a:cubicBezTo>
                  <a:cubicBezTo>
                    <a:pt x="1" y="6"/>
                    <a:pt x="0" y="2"/>
                    <a:pt x="1" y="2"/>
                  </a:cubicBezTo>
                </a:path>
              </a:pathLst>
            </a:custGeom>
            <a:grpFill/>
            <a:ln w="6350" cmpd="sng">
              <a:solidFill>
                <a:schemeClr val="bg1"/>
              </a:solidFill>
              <a:round/>
              <a:headEnd/>
              <a:tailEnd/>
            </a:ln>
          </p:spPr>
          <p:txBody>
            <a:bodyPr/>
            <a:lstStyle/>
            <a:p>
              <a:endParaRPr lang="en-GB" dirty="0"/>
            </a:p>
          </p:txBody>
        </p:sp>
        <p:sp>
          <p:nvSpPr>
            <p:cNvPr id="395" name="Freeform 136"/>
            <p:cNvSpPr>
              <a:spLocks/>
            </p:cNvSpPr>
            <p:nvPr/>
          </p:nvSpPr>
          <p:spPr bwMode="auto">
            <a:xfrm>
              <a:off x="1323898" y="3755018"/>
              <a:ext cx="8638" cy="5758"/>
            </a:xfrm>
            <a:custGeom>
              <a:avLst/>
              <a:gdLst/>
              <a:ahLst/>
              <a:cxnLst>
                <a:cxn ang="0">
                  <a:pos x="2" y="0"/>
                </a:cxn>
                <a:cxn ang="0">
                  <a:pos x="3" y="2"/>
                </a:cxn>
                <a:cxn ang="0">
                  <a:pos x="2" y="0"/>
                </a:cxn>
              </a:cxnLst>
              <a:rect l="0" t="0" r="r" b="b"/>
              <a:pathLst>
                <a:path w="3" h="2">
                  <a:moveTo>
                    <a:pt x="2" y="0"/>
                  </a:moveTo>
                  <a:cubicBezTo>
                    <a:pt x="3" y="0"/>
                    <a:pt x="3" y="2"/>
                    <a:pt x="3" y="2"/>
                  </a:cubicBezTo>
                  <a:cubicBezTo>
                    <a:pt x="2" y="2"/>
                    <a:pt x="0" y="0"/>
                    <a:pt x="2" y="0"/>
                  </a:cubicBezTo>
                </a:path>
              </a:pathLst>
            </a:custGeom>
            <a:grpFill/>
            <a:ln w="6350" cmpd="sng">
              <a:solidFill>
                <a:schemeClr val="bg1"/>
              </a:solidFill>
              <a:round/>
              <a:headEnd/>
              <a:tailEnd/>
            </a:ln>
          </p:spPr>
          <p:txBody>
            <a:bodyPr/>
            <a:lstStyle/>
            <a:p>
              <a:endParaRPr lang="en-GB" dirty="0"/>
            </a:p>
          </p:txBody>
        </p:sp>
        <p:sp>
          <p:nvSpPr>
            <p:cNvPr id="396" name="Freeform 137"/>
            <p:cNvSpPr>
              <a:spLocks/>
            </p:cNvSpPr>
            <p:nvPr/>
          </p:nvSpPr>
          <p:spPr bwMode="auto">
            <a:xfrm>
              <a:off x="1306622" y="3763655"/>
              <a:ext cx="8638" cy="8637"/>
            </a:xfrm>
            <a:custGeom>
              <a:avLst/>
              <a:gdLst/>
              <a:ahLst/>
              <a:cxnLst>
                <a:cxn ang="0">
                  <a:pos x="2" y="0"/>
                </a:cxn>
                <a:cxn ang="0">
                  <a:pos x="3" y="2"/>
                </a:cxn>
                <a:cxn ang="0">
                  <a:pos x="2" y="0"/>
                </a:cxn>
              </a:cxnLst>
              <a:rect l="0" t="0" r="r" b="b"/>
              <a:pathLst>
                <a:path w="3" h="3">
                  <a:moveTo>
                    <a:pt x="2" y="0"/>
                  </a:moveTo>
                  <a:cubicBezTo>
                    <a:pt x="3" y="0"/>
                    <a:pt x="3" y="0"/>
                    <a:pt x="3" y="2"/>
                  </a:cubicBezTo>
                  <a:cubicBezTo>
                    <a:pt x="2" y="3"/>
                    <a:pt x="0" y="2"/>
                    <a:pt x="2" y="0"/>
                  </a:cubicBezTo>
                </a:path>
              </a:pathLst>
            </a:custGeom>
            <a:grpFill/>
            <a:ln w="6350" cmpd="sng">
              <a:solidFill>
                <a:schemeClr val="bg1"/>
              </a:solidFill>
              <a:round/>
              <a:headEnd/>
              <a:tailEnd/>
            </a:ln>
          </p:spPr>
          <p:txBody>
            <a:bodyPr/>
            <a:lstStyle/>
            <a:p>
              <a:endParaRPr lang="en-GB" dirty="0"/>
            </a:p>
          </p:txBody>
        </p:sp>
        <p:sp>
          <p:nvSpPr>
            <p:cNvPr id="397" name="Freeform 138"/>
            <p:cNvSpPr>
              <a:spLocks/>
            </p:cNvSpPr>
            <p:nvPr/>
          </p:nvSpPr>
          <p:spPr bwMode="auto">
            <a:xfrm>
              <a:off x="1460661" y="4304938"/>
              <a:ext cx="89256" cy="118046"/>
            </a:xfrm>
            <a:custGeom>
              <a:avLst/>
              <a:gdLst/>
              <a:ahLst/>
              <a:cxnLst>
                <a:cxn ang="0">
                  <a:pos x="9" y="0"/>
                </a:cxn>
                <a:cxn ang="0">
                  <a:pos x="16" y="3"/>
                </a:cxn>
                <a:cxn ang="0">
                  <a:pos x="16" y="10"/>
                </a:cxn>
                <a:cxn ang="0">
                  <a:pos x="19" y="13"/>
                </a:cxn>
                <a:cxn ang="0">
                  <a:pos x="23" y="8"/>
                </a:cxn>
                <a:cxn ang="0">
                  <a:pos x="23" y="19"/>
                </a:cxn>
                <a:cxn ang="0">
                  <a:pos x="29" y="24"/>
                </a:cxn>
                <a:cxn ang="0">
                  <a:pos x="32" y="28"/>
                </a:cxn>
                <a:cxn ang="0">
                  <a:pos x="31" y="41"/>
                </a:cxn>
                <a:cxn ang="0">
                  <a:pos x="26" y="39"/>
                </a:cxn>
                <a:cxn ang="0">
                  <a:pos x="13" y="28"/>
                </a:cxn>
                <a:cxn ang="0">
                  <a:pos x="5" y="22"/>
                </a:cxn>
                <a:cxn ang="0">
                  <a:pos x="0" y="16"/>
                </a:cxn>
                <a:cxn ang="0">
                  <a:pos x="6" y="6"/>
                </a:cxn>
                <a:cxn ang="0">
                  <a:pos x="9" y="0"/>
                </a:cxn>
              </a:cxnLst>
              <a:rect l="0" t="0" r="r" b="b"/>
              <a:pathLst>
                <a:path w="32" h="42">
                  <a:moveTo>
                    <a:pt x="9" y="0"/>
                  </a:moveTo>
                  <a:cubicBezTo>
                    <a:pt x="11" y="0"/>
                    <a:pt x="17" y="0"/>
                    <a:pt x="16" y="3"/>
                  </a:cubicBezTo>
                  <a:cubicBezTo>
                    <a:pt x="16" y="5"/>
                    <a:pt x="17" y="6"/>
                    <a:pt x="16" y="10"/>
                  </a:cubicBezTo>
                  <a:cubicBezTo>
                    <a:pt x="16" y="13"/>
                    <a:pt x="17" y="10"/>
                    <a:pt x="19" y="13"/>
                  </a:cubicBezTo>
                  <a:cubicBezTo>
                    <a:pt x="20" y="16"/>
                    <a:pt x="22" y="6"/>
                    <a:pt x="23" y="8"/>
                  </a:cubicBezTo>
                  <a:cubicBezTo>
                    <a:pt x="26" y="14"/>
                    <a:pt x="25" y="16"/>
                    <a:pt x="23" y="19"/>
                  </a:cubicBezTo>
                  <a:cubicBezTo>
                    <a:pt x="22" y="22"/>
                    <a:pt x="29" y="20"/>
                    <a:pt x="29" y="24"/>
                  </a:cubicBezTo>
                  <a:cubicBezTo>
                    <a:pt x="29" y="27"/>
                    <a:pt x="32" y="25"/>
                    <a:pt x="32" y="28"/>
                  </a:cubicBezTo>
                  <a:cubicBezTo>
                    <a:pt x="32" y="33"/>
                    <a:pt x="31" y="36"/>
                    <a:pt x="31" y="41"/>
                  </a:cubicBezTo>
                  <a:cubicBezTo>
                    <a:pt x="29" y="42"/>
                    <a:pt x="31" y="41"/>
                    <a:pt x="26" y="39"/>
                  </a:cubicBezTo>
                  <a:cubicBezTo>
                    <a:pt x="23" y="38"/>
                    <a:pt x="17" y="34"/>
                    <a:pt x="13" y="28"/>
                  </a:cubicBezTo>
                  <a:cubicBezTo>
                    <a:pt x="8" y="22"/>
                    <a:pt x="6" y="24"/>
                    <a:pt x="5" y="22"/>
                  </a:cubicBezTo>
                  <a:cubicBezTo>
                    <a:pt x="5" y="19"/>
                    <a:pt x="2" y="19"/>
                    <a:pt x="0" y="16"/>
                  </a:cubicBezTo>
                  <a:cubicBezTo>
                    <a:pt x="5" y="8"/>
                    <a:pt x="6" y="10"/>
                    <a:pt x="6" y="6"/>
                  </a:cubicBezTo>
                  <a:cubicBezTo>
                    <a:pt x="6" y="3"/>
                    <a:pt x="9" y="5"/>
                    <a:pt x="9" y="0"/>
                  </a:cubicBezTo>
                </a:path>
              </a:pathLst>
            </a:custGeom>
            <a:grpFill/>
            <a:ln w="6350" cmpd="sng">
              <a:solidFill>
                <a:schemeClr val="bg1"/>
              </a:solidFill>
              <a:round/>
              <a:headEnd/>
              <a:tailEnd/>
            </a:ln>
          </p:spPr>
          <p:txBody>
            <a:bodyPr/>
            <a:lstStyle/>
            <a:p>
              <a:endParaRPr lang="en-GB" dirty="0"/>
            </a:p>
          </p:txBody>
        </p:sp>
        <p:sp>
          <p:nvSpPr>
            <p:cNvPr id="398" name="Freeform 139"/>
            <p:cNvSpPr>
              <a:spLocks/>
            </p:cNvSpPr>
            <p:nvPr/>
          </p:nvSpPr>
          <p:spPr bwMode="auto">
            <a:xfrm>
              <a:off x="1418912" y="4263190"/>
              <a:ext cx="66222" cy="86375"/>
            </a:xfrm>
            <a:custGeom>
              <a:avLst/>
              <a:gdLst/>
              <a:ahLst/>
              <a:cxnLst>
                <a:cxn ang="0">
                  <a:pos x="15" y="31"/>
                </a:cxn>
                <a:cxn ang="0">
                  <a:pos x="21" y="21"/>
                </a:cxn>
                <a:cxn ang="0">
                  <a:pos x="24" y="15"/>
                </a:cxn>
                <a:cxn ang="0">
                  <a:pos x="23" y="12"/>
                </a:cxn>
                <a:cxn ang="0">
                  <a:pos x="21" y="9"/>
                </a:cxn>
                <a:cxn ang="0">
                  <a:pos x="18" y="3"/>
                </a:cxn>
                <a:cxn ang="0">
                  <a:pos x="11" y="1"/>
                </a:cxn>
                <a:cxn ang="0">
                  <a:pos x="6" y="3"/>
                </a:cxn>
                <a:cxn ang="0">
                  <a:pos x="0" y="11"/>
                </a:cxn>
                <a:cxn ang="0">
                  <a:pos x="0" y="14"/>
                </a:cxn>
                <a:cxn ang="0">
                  <a:pos x="3" y="15"/>
                </a:cxn>
                <a:cxn ang="0">
                  <a:pos x="0" y="17"/>
                </a:cxn>
                <a:cxn ang="0">
                  <a:pos x="3" y="20"/>
                </a:cxn>
                <a:cxn ang="0">
                  <a:pos x="3" y="21"/>
                </a:cxn>
                <a:cxn ang="0">
                  <a:pos x="6" y="24"/>
                </a:cxn>
                <a:cxn ang="0">
                  <a:pos x="8" y="28"/>
                </a:cxn>
                <a:cxn ang="0">
                  <a:pos x="15" y="31"/>
                </a:cxn>
              </a:cxnLst>
              <a:rect l="0" t="0" r="r" b="b"/>
              <a:pathLst>
                <a:path w="24" h="31">
                  <a:moveTo>
                    <a:pt x="15" y="31"/>
                  </a:moveTo>
                  <a:cubicBezTo>
                    <a:pt x="20" y="23"/>
                    <a:pt x="21" y="24"/>
                    <a:pt x="21" y="21"/>
                  </a:cubicBezTo>
                  <a:cubicBezTo>
                    <a:pt x="21" y="18"/>
                    <a:pt x="24" y="20"/>
                    <a:pt x="24" y="15"/>
                  </a:cubicBezTo>
                  <a:cubicBezTo>
                    <a:pt x="20" y="20"/>
                    <a:pt x="23" y="14"/>
                    <a:pt x="23" y="12"/>
                  </a:cubicBezTo>
                  <a:cubicBezTo>
                    <a:pt x="21" y="9"/>
                    <a:pt x="21" y="9"/>
                    <a:pt x="21" y="9"/>
                  </a:cubicBezTo>
                  <a:cubicBezTo>
                    <a:pt x="21" y="6"/>
                    <a:pt x="20" y="7"/>
                    <a:pt x="18" y="3"/>
                  </a:cubicBezTo>
                  <a:cubicBezTo>
                    <a:pt x="17" y="0"/>
                    <a:pt x="11" y="0"/>
                    <a:pt x="11" y="1"/>
                  </a:cubicBezTo>
                  <a:cubicBezTo>
                    <a:pt x="11" y="3"/>
                    <a:pt x="8" y="0"/>
                    <a:pt x="6" y="3"/>
                  </a:cubicBezTo>
                  <a:cubicBezTo>
                    <a:pt x="6" y="7"/>
                    <a:pt x="3" y="9"/>
                    <a:pt x="0" y="11"/>
                  </a:cubicBezTo>
                  <a:cubicBezTo>
                    <a:pt x="3" y="12"/>
                    <a:pt x="0" y="12"/>
                    <a:pt x="0" y="14"/>
                  </a:cubicBezTo>
                  <a:cubicBezTo>
                    <a:pt x="1" y="15"/>
                    <a:pt x="1" y="14"/>
                    <a:pt x="3" y="15"/>
                  </a:cubicBezTo>
                  <a:cubicBezTo>
                    <a:pt x="1" y="17"/>
                    <a:pt x="0" y="14"/>
                    <a:pt x="0" y="17"/>
                  </a:cubicBezTo>
                  <a:cubicBezTo>
                    <a:pt x="1" y="20"/>
                    <a:pt x="3" y="17"/>
                    <a:pt x="3" y="20"/>
                  </a:cubicBezTo>
                  <a:cubicBezTo>
                    <a:pt x="4" y="21"/>
                    <a:pt x="1" y="20"/>
                    <a:pt x="3" y="21"/>
                  </a:cubicBezTo>
                  <a:cubicBezTo>
                    <a:pt x="3" y="23"/>
                    <a:pt x="6" y="23"/>
                    <a:pt x="6" y="24"/>
                  </a:cubicBezTo>
                  <a:cubicBezTo>
                    <a:pt x="8" y="26"/>
                    <a:pt x="4" y="26"/>
                    <a:pt x="8" y="28"/>
                  </a:cubicBezTo>
                  <a:cubicBezTo>
                    <a:pt x="11" y="28"/>
                    <a:pt x="14" y="29"/>
                    <a:pt x="15" y="31"/>
                  </a:cubicBezTo>
                </a:path>
              </a:pathLst>
            </a:custGeom>
            <a:grpFill/>
            <a:ln w="6350" cmpd="sng">
              <a:solidFill>
                <a:schemeClr val="bg1"/>
              </a:solidFill>
              <a:round/>
              <a:headEnd/>
              <a:tailEnd/>
            </a:ln>
          </p:spPr>
          <p:txBody>
            <a:bodyPr/>
            <a:lstStyle/>
            <a:p>
              <a:endParaRPr lang="en-GB" dirty="0"/>
            </a:p>
          </p:txBody>
        </p:sp>
        <p:sp>
          <p:nvSpPr>
            <p:cNvPr id="399" name="Freeform 140"/>
            <p:cNvSpPr>
              <a:spLocks/>
            </p:cNvSpPr>
            <p:nvPr/>
          </p:nvSpPr>
          <p:spPr bwMode="auto">
            <a:xfrm>
              <a:off x="1323898" y="4081803"/>
              <a:ext cx="142521" cy="120925"/>
            </a:xfrm>
            <a:custGeom>
              <a:avLst/>
              <a:gdLst/>
              <a:ahLst/>
              <a:cxnLst>
                <a:cxn ang="0">
                  <a:pos x="8" y="30"/>
                </a:cxn>
                <a:cxn ang="0">
                  <a:pos x="3" y="20"/>
                </a:cxn>
                <a:cxn ang="0">
                  <a:pos x="2" y="18"/>
                </a:cxn>
                <a:cxn ang="0">
                  <a:pos x="10" y="4"/>
                </a:cxn>
                <a:cxn ang="0">
                  <a:pos x="25" y="1"/>
                </a:cxn>
                <a:cxn ang="0">
                  <a:pos x="33" y="6"/>
                </a:cxn>
                <a:cxn ang="0">
                  <a:pos x="43" y="20"/>
                </a:cxn>
                <a:cxn ang="0">
                  <a:pos x="45" y="26"/>
                </a:cxn>
                <a:cxn ang="0">
                  <a:pos x="45" y="30"/>
                </a:cxn>
                <a:cxn ang="0">
                  <a:pos x="49" y="35"/>
                </a:cxn>
                <a:cxn ang="0">
                  <a:pos x="49" y="41"/>
                </a:cxn>
                <a:cxn ang="0">
                  <a:pos x="43" y="41"/>
                </a:cxn>
                <a:cxn ang="0">
                  <a:pos x="31" y="40"/>
                </a:cxn>
                <a:cxn ang="0">
                  <a:pos x="19" y="40"/>
                </a:cxn>
                <a:cxn ang="0">
                  <a:pos x="17" y="41"/>
                </a:cxn>
                <a:cxn ang="0">
                  <a:pos x="8" y="43"/>
                </a:cxn>
                <a:cxn ang="0">
                  <a:pos x="7" y="41"/>
                </a:cxn>
                <a:cxn ang="0">
                  <a:pos x="16" y="40"/>
                </a:cxn>
                <a:cxn ang="0">
                  <a:pos x="11" y="40"/>
                </a:cxn>
                <a:cxn ang="0">
                  <a:pos x="8" y="40"/>
                </a:cxn>
                <a:cxn ang="0">
                  <a:pos x="7" y="35"/>
                </a:cxn>
                <a:cxn ang="0">
                  <a:pos x="14" y="33"/>
                </a:cxn>
                <a:cxn ang="0">
                  <a:pos x="19" y="32"/>
                </a:cxn>
                <a:cxn ang="0">
                  <a:pos x="25" y="32"/>
                </a:cxn>
                <a:cxn ang="0">
                  <a:pos x="31" y="30"/>
                </a:cxn>
                <a:cxn ang="0">
                  <a:pos x="25" y="30"/>
                </a:cxn>
                <a:cxn ang="0">
                  <a:pos x="22" y="29"/>
                </a:cxn>
                <a:cxn ang="0">
                  <a:pos x="17" y="30"/>
                </a:cxn>
                <a:cxn ang="0">
                  <a:pos x="8" y="30"/>
                </a:cxn>
              </a:cxnLst>
              <a:rect l="0" t="0" r="r" b="b"/>
              <a:pathLst>
                <a:path w="51" h="43">
                  <a:moveTo>
                    <a:pt x="8" y="30"/>
                  </a:moveTo>
                  <a:cubicBezTo>
                    <a:pt x="5" y="27"/>
                    <a:pt x="5" y="18"/>
                    <a:pt x="3" y="20"/>
                  </a:cubicBezTo>
                  <a:cubicBezTo>
                    <a:pt x="0" y="20"/>
                    <a:pt x="0" y="18"/>
                    <a:pt x="2" y="18"/>
                  </a:cubicBezTo>
                  <a:cubicBezTo>
                    <a:pt x="7" y="15"/>
                    <a:pt x="10" y="7"/>
                    <a:pt x="10" y="4"/>
                  </a:cubicBezTo>
                  <a:cubicBezTo>
                    <a:pt x="10" y="0"/>
                    <a:pt x="20" y="1"/>
                    <a:pt x="25" y="1"/>
                  </a:cubicBezTo>
                  <a:cubicBezTo>
                    <a:pt x="28" y="0"/>
                    <a:pt x="31" y="4"/>
                    <a:pt x="33" y="6"/>
                  </a:cubicBezTo>
                  <a:cubicBezTo>
                    <a:pt x="36" y="7"/>
                    <a:pt x="40" y="17"/>
                    <a:pt x="43" y="20"/>
                  </a:cubicBezTo>
                  <a:cubicBezTo>
                    <a:pt x="42" y="24"/>
                    <a:pt x="45" y="21"/>
                    <a:pt x="45" y="26"/>
                  </a:cubicBezTo>
                  <a:cubicBezTo>
                    <a:pt x="45" y="30"/>
                    <a:pt x="43" y="27"/>
                    <a:pt x="45" y="30"/>
                  </a:cubicBezTo>
                  <a:cubicBezTo>
                    <a:pt x="46" y="35"/>
                    <a:pt x="46" y="30"/>
                    <a:pt x="49" y="35"/>
                  </a:cubicBezTo>
                  <a:cubicBezTo>
                    <a:pt x="51" y="38"/>
                    <a:pt x="49" y="38"/>
                    <a:pt x="49" y="41"/>
                  </a:cubicBezTo>
                  <a:cubicBezTo>
                    <a:pt x="48" y="41"/>
                    <a:pt x="45" y="40"/>
                    <a:pt x="43" y="41"/>
                  </a:cubicBezTo>
                  <a:cubicBezTo>
                    <a:pt x="40" y="43"/>
                    <a:pt x="37" y="40"/>
                    <a:pt x="31" y="40"/>
                  </a:cubicBezTo>
                  <a:cubicBezTo>
                    <a:pt x="28" y="40"/>
                    <a:pt x="22" y="38"/>
                    <a:pt x="19" y="40"/>
                  </a:cubicBezTo>
                  <a:cubicBezTo>
                    <a:pt x="14" y="40"/>
                    <a:pt x="20" y="40"/>
                    <a:pt x="17" y="41"/>
                  </a:cubicBezTo>
                  <a:cubicBezTo>
                    <a:pt x="14" y="43"/>
                    <a:pt x="11" y="41"/>
                    <a:pt x="8" y="43"/>
                  </a:cubicBezTo>
                  <a:cubicBezTo>
                    <a:pt x="8" y="41"/>
                    <a:pt x="7" y="43"/>
                    <a:pt x="7" y="41"/>
                  </a:cubicBezTo>
                  <a:cubicBezTo>
                    <a:pt x="10" y="38"/>
                    <a:pt x="8" y="41"/>
                    <a:pt x="16" y="40"/>
                  </a:cubicBezTo>
                  <a:cubicBezTo>
                    <a:pt x="14" y="40"/>
                    <a:pt x="13" y="38"/>
                    <a:pt x="11" y="40"/>
                  </a:cubicBezTo>
                  <a:cubicBezTo>
                    <a:pt x="10" y="40"/>
                    <a:pt x="10" y="38"/>
                    <a:pt x="8" y="40"/>
                  </a:cubicBezTo>
                  <a:cubicBezTo>
                    <a:pt x="7" y="41"/>
                    <a:pt x="8" y="38"/>
                    <a:pt x="7" y="35"/>
                  </a:cubicBezTo>
                  <a:cubicBezTo>
                    <a:pt x="10" y="33"/>
                    <a:pt x="16" y="37"/>
                    <a:pt x="14" y="33"/>
                  </a:cubicBezTo>
                  <a:cubicBezTo>
                    <a:pt x="14" y="32"/>
                    <a:pt x="19" y="33"/>
                    <a:pt x="19" y="32"/>
                  </a:cubicBezTo>
                  <a:cubicBezTo>
                    <a:pt x="20" y="29"/>
                    <a:pt x="19" y="30"/>
                    <a:pt x="25" y="32"/>
                  </a:cubicBezTo>
                  <a:cubicBezTo>
                    <a:pt x="28" y="33"/>
                    <a:pt x="31" y="33"/>
                    <a:pt x="31" y="30"/>
                  </a:cubicBezTo>
                  <a:cubicBezTo>
                    <a:pt x="29" y="29"/>
                    <a:pt x="26" y="33"/>
                    <a:pt x="25" y="30"/>
                  </a:cubicBezTo>
                  <a:cubicBezTo>
                    <a:pt x="23" y="27"/>
                    <a:pt x="23" y="30"/>
                    <a:pt x="22" y="29"/>
                  </a:cubicBezTo>
                  <a:cubicBezTo>
                    <a:pt x="22" y="27"/>
                    <a:pt x="19" y="29"/>
                    <a:pt x="17" y="30"/>
                  </a:cubicBezTo>
                  <a:cubicBezTo>
                    <a:pt x="17" y="30"/>
                    <a:pt x="16" y="30"/>
                    <a:pt x="8" y="30"/>
                  </a:cubicBezTo>
                </a:path>
              </a:pathLst>
            </a:custGeom>
            <a:grpFill/>
            <a:ln w="6350" cmpd="sng">
              <a:solidFill>
                <a:schemeClr val="bg1"/>
              </a:solidFill>
              <a:round/>
              <a:headEnd/>
              <a:tailEnd/>
            </a:ln>
          </p:spPr>
          <p:txBody>
            <a:bodyPr/>
            <a:lstStyle/>
            <a:p>
              <a:endParaRPr lang="en-GB" dirty="0"/>
            </a:p>
          </p:txBody>
        </p:sp>
        <p:sp>
          <p:nvSpPr>
            <p:cNvPr id="400" name="Freeform 141"/>
            <p:cNvSpPr>
              <a:spLocks/>
            </p:cNvSpPr>
            <p:nvPr/>
          </p:nvSpPr>
          <p:spPr bwMode="auto">
            <a:xfrm>
              <a:off x="1338294" y="4160980"/>
              <a:ext cx="71980" cy="24473"/>
            </a:xfrm>
            <a:custGeom>
              <a:avLst/>
              <a:gdLst/>
              <a:ahLst/>
              <a:cxnLst>
                <a:cxn ang="0">
                  <a:pos x="3" y="3"/>
                </a:cxn>
                <a:cxn ang="0">
                  <a:pos x="12" y="4"/>
                </a:cxn>
                <a:cxn ang="0">
                  <a:pos x="3" y="4"/>
                </a:cxn>
                <a:cxn ang="0">
                  <a:pos x="1" y="7"/>
                </a:cxn>
                <a:cxn ang="0">
                  <a:pos x="9" y="6"/>
                </a:cxn>
                <a:cxn ang="0">
                  <a:pos x="14" y="4"/>
                </a:cxn>
                <a:cxn ang="0">
                  <a:pos x="20" y="4"/>
                </a:cxn>
                <a:cxn ang="0">
                  <a:pos x="26" y="3"/>
                </a:cxn>
                <a:cxn ang="0">
                  <a:pos x="20" y="3"/>
                </a:cxn>
                <a:cxn ang="0">
                  <a:pos x="17" y="1"/>
                </a:cxn>
                <a:cxn ang="0">
                  <a:pos x="12" y="3"/>
                </a:cxn>
                <a:cxn ang="0">
                  <a:pos x="3" y="3"/>
                </a:cxn>
              </a:cxnLst>
              <a:rect l="0" t="0" r="r" b="b"/>
              <a:pathLst>
                <a:path w="26" h="9">
                  <a:moveTo>
                    <a:pt x="3" y="3"/>
                  </a:moveTo>
                  <a:cubicBezTo>
                    <a:pt x="5" y="6"/>
                    <a:pt x="6" y="3"/>
                    <a:pt x="12" y="4"/>
                  </a:cubicBezTo>
                  <a:cubicBezTo>
                    <a:pt x="6" y="4"/>
                    <a:pt x="5" y="7"/>
                    <a:pt x="3" y="4"/>
                  </a:cubicBezTo>
                  <a:cubicBezTo>
                    <a:pt x="1" y="3"/>
                    <a:pt x="0" y="6"/>
                    <a:pt x="1" y="7"/>
                  </a:cubicBezTo>
                  <a:cubicBezTo>
                    <a:pt x="5" y="6"/>
                    <a:pt x="11" y="9"/>
                    <a:pt x="9" y="6"/>
                  </a:cubicBezTo>
                  <a:cubicBezTo>
                    <a:pt x="9" y="4"/>
                    <a:pt x="14" y="6"/>
                    <a:pt x="14" y="4"/>
                  </a:cubicBezTo>
                  <a:cubicBezTo>
                    <a:pt x="15" y="1"/>
                    <a:pt x="14" y="3"/>
                    <a:pt x="20" y="4"/>
                  </a:cubicBezTo>
                  <a:cubicBezTo>
                    <a:pt x="23" y="6"/>
                    <a:pt x="26" y="6"/>
                    <a:pt x="26" y="3"/>
                  </a:cubicBezTo>
                  <a:cubicBezTo>
                    <a:pt x="24" y="1"/>
                    <a:pt x="21" y="6"/>
                    <a:pt x="20" y="3"/>
                  </a:cubicBezTo>
                  <a:cubicBezTo>
                    <a:pt x="18" y="0"/>
                    <a:pt x="18" y="3"/>
                    <a:pt x="17" y="1"/>
                  </a:cubicBezTo>
                  <a:cubicBezTo>
                    <a:pt x="17" y="0"/>
                    <a:pt x="14" y="1"/>
                    <a:pt x="12" y="3"/>
                  </a:cubicBezTo>
                  <a:cubicBezTo>
                    <a:pt x="12" y="3"/>
                    <a:pt x="11" y="3"/>
                    <a:pt x="3" y="3"/>
                  </a:cubicBezTo>
                </a:path>
              </a:pathLst>
            </a:custGeom>
            <a:grpFill/>
            <a:ln w="6350" cmpd="sng">
              <a:solidFill>
                <a:schemeClr val="bg1"/>
              </a:solidFill>
              <a:round/>
              <a:headEnd/>
              <a:tailEnd/>
            </a:ln>
          </p:spPr>
          <p:txBody>
            <a:bodyPr/>
            <a:lstStyle/>
            <a:p>
              <a:endParaRPr lang="en-GB" dirty="0"/>
            </a:p>
          </p:txBody>
        </p:sp>
        <p:sp>
          <p:nvSpPr>
            <p:cNvPr id="401" name="Freeform 142"/>
            <p:cNvSpPr>
              <a:spLocks/>
            </p:cNvSpPr>
            <p:nvPr/>
          </p:nvSpPr>
          <p:spPr bwMode="auto">
            <a:xfrm>
              <a:off x="1380043" y="4194090"/>
              <a:ext cx="166995" cy="155475"/>
            </a:xfrm>
            <a:custGeom>
              <a:avLst/>
              <a:gdLst/>
              <a:ahLst/>
              <a:cxnLst>
                <a:cxn ang="0">
                  <a:pos x="38" y="40"/>
                </a:cxn>
                <a:cxn ang="0">
                  <a:pos x="37" y="37"/>
                </a:cxn>
                <a:cxn ang="0">
                  <a:pos x="35" y="34"/>
                </a:cxn>
                <a:cxn ang="0">
                  <a:pos x="32" y="28"/>
                </a:cxn>
                <a:cxn ang="0">
                  <a:pos x="25" y="26"/>
                </a:cxn>
                <a:cxn ang="0">
                  <a:pos x="20" y="28"/>
                </a:cxn>
                <a:cxn ang="0">
                  <a:pos x="14" y="35"/>
                </a:cxn>
                <a:cxn ang="0">
                  <a:pos x="14" y="34"/>
                </a:cxn>
                <a:cxn ang="0">
                  <a:pos x="13" y="31"/>
                </a:cxn>
                <a:cxn ang="0">
                  <a:pos x="13" y="29"/>
                </a:cxn>
                <a:cxn ang="0">
                  <a:pos x="8" y="25"/>
                </a:cxn>
                <a:cxn ang="0">
                  <a:pos x="5" y="23"/>
                </a:cxn>
                <a:cxn ang="0">
                  <a:pos x="5" y="18"/>
                </a:cxn>
                <a:cxn ang="0">
                  <a:pos x="3" y="18"/>
                </a:cxn>
                <a:cxn ang="0">
                  <a:pos x="3" y="15"/>
                </a:cxn>
                <a:cxn ang="0">
                  <a:pos x="0" y="18"/>
                </a:cxn>
                <a:cxn ang="0">
                  <a:pos x="0" y="17"/>
                </a:cxn>
                <a:cxn ang="0">
                  <a:pos x="6" y="9"/>
                </a:cxn>
                <a:cxn ang="0">
                  <a:pos x="10" y="9"/>
                </a:cxn>
                <a:cxn ang="0">
                  <a:pos x="10" y="4"/>
                </a:cxn>
                <a:cxn ang="0">
                  <a:pos x="11" y="0"/>
                </a:cxn>
                <a:cxn ang="0">
                  <a:pos x="23" y="1"/>
                </a:cxn>
                <a:cxn ang="0">
                  <a:pos x="29" y="1"/>
                </a:cxn>
                <a:cxn ang="0">
                  <a:pos x="32" y="4"/>
                </a:cxn>
                <a:cxn ang="0">
                  <a:pos x="34" y="6"/>
                </a:cxn>
                <a:cxn ang="0">
                  <a:pos x="42" y="4"/>
                </a:cxn>
                <a:cxn ang="0">
                  <a:pos x="45" y="3"/>
                </a:cxn>
                <a:cxn ang="0">
                  <a:pos x="48" y="1"/>
                </a:cxn>
                <a:cxn ang="0">
                  <a:pos x="49" y="6"/>
                </a:cxn>
                <a:cxn ang="0">
                  <a:pos x="51" y="9"/>
                </a:cxn>
                <a:cxn ang="0">
                  <a:pos x="52" y="12"/>
                </a:cxn>
                <a:cxn ang="0">
                  <a:pos x="52" y="15"/>
                </a:cxn>
                <a:cxn ang="0">
                  <a:pos x="54" y="20"/>
                </a:cxn>
                <a:cxn ang="0">
                  <a:pos x="57" y="25"/>
                </a:cxn>
                <a:cxn ang="0">
                  <a:pos x="55" y="29"/>
                </a:cxn>
                <a:cxn ang="0">
                  <a:pos x="58" y="35"/>
                </a:cxn>
                <a:cxn ang="0">
                  <a:pos x="60" y="42"/>
                </a:cxn>
                <a:cxn ang="0">
                  <a:pos x="54" y="42"/>
                </a:cxn>
                <a:cxn ang="0">
                  <a:pos x="57" y="45"/>
                </a:cxn>
                <a:cxn ang="0">
                  <a:pos x="52" y="48"/>
                </a:cxn>
                <a:cxn ang="0">
                  <a:pos x="48" y="53"/>
                </a:cxn>
                <a:cxn ang="0">
                  <a:pos x="45" y="49"/>
                </a:cxn>
                <a:cxn ang="0">
                  <a:pos x="45" y="43"/>
                </a:cxn>
                <a:cxn ang="0">
                  <a:pos x="38" y="40"/>
                </a:cxn>
              </a:cxnLst>
              <a:rect l="0" t="0" r="r" b="b"/>
              <a:pathLst>
                <a:path w="60" h="56">
                  <a:moveTo>
                    <a:pt x="38" y="40"/>
                  </a:moveTo>
                  <a:cubicBezTo>
                    <a:pt x="34" y="45"/>
                    <a:pt x="37" y="39"/>
                    <a:pt x="37" y="37"/>
                  </a:cubicBezTo>
                  <a:cubicBezTo>
                    <a:pt x="35" y="34"/>
                    <a:pt x="35" y="34"/>
                    <a:pt x="35" y="34"/>
                  </a:cubicBezTo>
                  <a:cubicBezTo>
                    <a:pt x="35" y="31"/>
                    <a:pt x="34" y="32"/>
                    <a:pt x="32" y="28"/>
                  </a:cubicBezTo>
                  <a:cubicBezTo>
                    <a:pt x="31" y="25"/>
                    <a:pt x="25" y="25"/>
                    <a:pt x="25" y="26"/>
                  </a:cubicBezTo>
                  <a:cubicBezTo>
                    <a:pt x="25" y="28"/>
                    <a:pt x="22" y="25"/>
                    <a:pt x="20" y="28"/>
                  </a:cubicBezTo>
                  <a:cubicBezTo>
                    <a:pt x="20" y="32"/>
                    <a:pt x="17" y="34"/>
                    <a:pt x="14" y="35"/>
                  </a:cubicBezTo>
                  <a:cubicBezTo>
                    <a:pt x="14" y="34"/>
                    <a:pt x="16" y="34"/>
                    <a:pt x="14" y="34"/>
                  </a:cubicBezTo>
                  <a:cubicBezTo>
                    <a:pt x="13" y="32"/>
                    <a:pt x="14" y="32"/>
                    <a:pt x="13" y="31"/>
                  </a:cubicBezTo>
                  <a:cubicBezTo>
                    <a:pt x="11" y="31"/>
                    <a:pt x="11" y="31"/>
                    <a:pt x="13" y="29"/>
                  </a:cubicBezTo>
                  <a:cubicBezTo>
                    <a:pt x="13" y="28"/>
                    <a:pt x="10" y="28"/>
                    <a:pt x="8" y="25"/>
                  </a:cubicBezTo>
                  <a:cubicBezTo>
                    <a:pt x="8" y="23"/>
                    <a:pt x="5" y="25"/>
                    <a:pt x="5" y="23"/>
                  </a:cubicBezTo>
                  <a:cubicBezTo>
                    <a:pt x="5" y="20"/>
                    <a:pt x="3" y="23"/>
                    <a:pt x="5" y="18"/>
                  </a:cubicBezTo>
                  <a:cubicBezTo>
                    <a:pt x="5" y="15"/>
                    <a:pt x="3" y="20"/>
                    <a:pt x="3" y="18"/>
                  </a:cubicBezTo>
                  <a:cubicBezTo>
                    <a:pt x="2" y="17"/>
                    <a:pt x="5" y="15"/>
                    <a:pt x="3" y="15"/>
                  </a:cubicBezTo>
                  <a:cubicBezTo>
                    <a:pt x="0" y="15"/>
                    <a:pt x="2" y="18"/>
                    <a:pt x="0" y="18"/>
                  </a:cubicBezTo>
                  <a:cubicBezTo>
                    <a:pt x="0" y="17"/>
                    <a:pt x="0" y="17"/>
                    <a:pt x="0" y="17"/>
                  </a:cubicBezTo>
                  <a:cubicBezTo>
                    <a:pt x="3" y="9"/>
                    <a:pt x="5" y="12"/>
                    <a:pt x="6" y="9"/>
                  </a:cubicBezTo>
                  <a:cubicBezTo>
                    <a:pt x="8" y="7"/>
                    <a:pt x="8" y="11"/>
                    <a:pt x="10" y="9"/>
                  </a:cubicBezTo>
                  <a:cubicBezTo>
                    <a:pt x="13" y="9"/>
                    <a:pt x="13" y="6"/>
                    <a:pt x="10" y="4"/>
                  </a:cubicBezTo>
                  <a:cubicBezTo>
                    <a:pt x="8" y="3"/>
                    <a:pt x="13" y="4"/>
                    <a:pt x="11" y="0"/>
                  </a:cubicBezTo>
                  <a:cubicBezTo>
                    <a:pt x="17" y="0"/>
                    <a:pt x="20" y="3"/>
                    <a:pt x="23" y="1"/>
                  </a:cubicBezTo>
                  <a:cubicBezTo>
                    <a:pt x="25" y="0"/>
                    <a:pt x="28" y="1"/>
                    <a:pt x="29" y="1"/>
                  </a:cubicBezTo>
                  <a:cubicBezTo>
                    <a:pt x="28" y="6"/>
                    <a:pt x="31" y="7"/>
                    <a:pt x="32" y="4"/>
                  </a:cubicBezTo>
                  <a:cubicBezTo>
                    <a:pt x="32" y="3"/>
                    <a:pt x="34" y="4"/>
                    <a:pt x="34" y="6"/>
                  </a:cubicBezTo>
                  <a:cubicBezTo>
                    <a:pt x="37" y="9"/>
                    <a:pt x="35" y="1"/>
                    <a:pt x="42" y="4"/>
                  </a:cubicBezTo>
                  <a:cubicBezTo>
                    <a:pt x="45" y="7"/>
                    <a:pt x="43" y="4"/>
                    <a:pt x="45" y="3"/>
                  </a:cubicBezTo>
                  <a:cubicBezTo>
                    <a:pt x="48" y="3"/>
                    <a:pt x="43" y="0"/>
                    <a:pt x="48" y="1"/>
                  </a:cubicBezTo>
                  <a:cubicBezTo>
                    <a:pt x="51" y="3"/>
                    <a:pt x="49" y="4"/>
                    <a:pt x="49" y="6"/>
                  </a:cubicBezTo>
                  <a:cubicBezTo>
                    <a:pt x="51" y="6"/>
                    <a:pt x="49" y="9"/>
                    <a:pt x="51" y="9"/>
                  </a:cubicBezTo>
                  <a:cubicBezTo>
                    <a:pt x="52" y="9"/>
                    <a:pt x="55" y="12"/>
                    <a:pt x="52" y="12"/>
                  </a:cubicBezTo>
                  <a:cubicBezTo>
                    <a:pt x="51" y="14"/>
                    <a:pt x="51" y="18"/>
                    <a:pt x="52" y="15"/>
                  </a:cubicBezTo>
                  <a:cubicBezTo>
                    <a:pt x="54" y="14"/>
                    <a:pt x="55" y="15"/>
                    <a:pt x="54" y="20"/>
                  </a:cubicBezTo>
                  <a:cubicBezTo>
                    <a:pt x="54" y="23"/>
                    <a:pt x="55" y="20"/>
                    <a:pt x="57" y="25"/>
                  </a:cubicBezTo>
                  <a:cubicBezTo>
                    <a:pt x="54" y="26"/>
                    <a:pt x="57" y="26"/>
                    <a:pt x="55" y="29"/>
                  </a:cubicBezTo>
                  <a:cubicBezTo>
                    <a:pt x="55" y="32"/>
                    <a:pt x="60" y="32"/>
                    <a:pt x="58" y="35"/>
                  </a:cubicBezTo>
                  <a:cubicBezTo>
                    <a:pt x="55" y="39"/>
                    <a:pt x="60" y="37"/>
                    <a:pt x="60" y="42"/>
                  </a:cubicBezTo>
                  <a:cubicBezTo>
                    <a:pt x="55" y="40"/>
                    <a:pt x="54" y="40"/>
                    <a:pt x="54" y="42"/>
                  </a:cubicBezTo>
                  <a:cubicBezTo>
                    <a:pt x="55" y="45"/>
                    <a:pt x="57" y="42"/>
                    <a:pt x="57" y="45"/>
                  </a:cubicBezTo>
                  <a:cubicBezTo>
                    <a:pt x="57" y="48"/>
                    <a:pt x="55" y="51"/>
                    <a:pt x="52" y="48"/>
                  </a:cubicBezTo>
                  <a:cubicBezTo>
                    <a:pt x="51" y="46"/>
                    <a:pt x="49" y="56"/>
                    <a:pt x="48" y="53"/>
                  </a:cubicBezTo>
                  <a:cubicBezTo>
                    <a:pt x="46" y="49"/>
                    <a:pt x="45" y="53"/>
                    <a:pt x="45" y="49"/>
                  </a:cubicBezTo>
                  <a:cubicBezTo>
                    <a:pt x="46" y="46"/>
                    <a:pt x="45" y="45"/>
                    <a:pt x="45" y="43"/>
                  </a:cubicBezTo>
                  <a:cubicBezTo>
                    <a:pt x="46" y="40"/>
                    <a:pt x="40" y="40"/>
                    <a:pt x="38" y="40"/>
                  </a:cubicBezTo>
                </a:path>
              </a:pathLst>
            </a:custGeom>
            <a:grpFill/>
            <a:ln w="6350" cmpd="sng">
              <a:solidFill>
                <a:schemeClr val="bg1"/>
              </a:solidFill>
              <a:round/>
              <a:headEnd/>
              <a:tailEnd/>
            </a:ln>
          </p:spPr>
          <p:txBody>
            <a:bodyPr/>
            <a:lstStyle/>
            <a:p>
              <a:endParaRPr lang="en-GB" dirty="0"/>
            </a:p>
          </p:txBody>
        </p:sp>
        <p:sp>
          <p:nvSpPr>
            <p:cNvPr id="402" name="Freeform 143"/>
            <p:cNvSpPr>
              <a:spLocks/>
            </p:cNvSpPr>
            <p:nvPr/>
          </p:nvSpPr>
          <p:spPr bwMode="auto">
            <a:xfrm>
              <a:off x="1345492" y="4188332"/>
              <a:ext cx="67662" cy="53265"/>
            </a:xfrm>
            <a:custGeom>
              <a:avLst/>
              <a:gdLst/>
              <a:ahLst/>
              <a:cxnLst>
                <a:cxn ang="0">
                  <a:pos x="12" y="19"/>
                </a:cxn>
                <a:cxn ang="0">
                  <a:pos x="18" y="11"/>
                </a:cxn>
                <a:cxn ang="0">
                  <a:pos x="21" y="11"/>
                </a:cxn>
                <a:cxn ang="0">
                  <a:pos x="21" y="7"/>
                </a:cxn>
                <a:cxn ang="0">
                  <a:pos x="23" y="2"/>
                </a:cxn>
                <a:cxn ang="0">
                  <a:pos x="11" y="2"/>
                </a:cxn>
                <a:cxn ang="0">
                  <a:pos x="9" y="3"/>
                </a:cxn>
                <a:cxn ang="0">
                  <a:pos x="0" y="5"/>
                </a:cxn>
                <a:cxn ang="0">
                  <a:pos x="3" y="7"/>
                </a:cxn>
                <a:cxn ang="0">
                  <a:pos x="5" y="8"/>
                </a:cxn>
                <a:cxn ang="0">
                  <a:pos x="6" y="11"/>
                </a:cxn>
                <a:cxn ang="0">
                  <a:pos x="9" y="10"/>
                </a:cxn>
                <a:cxn ang="0">
                  <a:pos x="9" y="14"/>
                </a:cxn>
                <a:cxn ang="0">
                  <a:pos x="9" y="16"/>
                </a:cxn>
                <a:cxn ang="0">
                  <a:pos x="11" y="18"/>
                </a:cxn>
                <a:cxn ang="0">
                  <a:pos x="12" y="16"/>
                </a:cxn>
                <a:cxn ang="0">
                  <a:pos x="12" y="19"/>
                </a:cxn>
              </a:cxnLst>
              <a:rect l="0" t="0" r="r" b="b"/>
              <a:pathLst>
                <a:path w="24" h="19">
                  <a:moveTo>
                    <a:pt x="12" y="19"/>
                  </a:moveTo>
                  <a:cubicBezTo>
                    <a:pt x="15" y="11"/>
                    <a:pt x="17" y="14"/>
                    <a:pt x="18" y="11"/>
                  </a:cubicBezTo>
                  <a:cubicBezTo>
                    <a:pt x="20" y="10"/>
                    <a:pt x="20" y="13"/>
                    <a:pt x="21" y="11"/>
                  </a:cubicBezTo>
                  <a:cubicBezTo>
                    <a:pt x="24" y="11"/>
                    <a:pt x="24" y="8"/>
                    <a:pt x="21" y="7"/>
                  </a:cubicBezTo>
                  <a:cubicBezTo>
                    <a:pt x="20" y="5"/>
                    <a:pt x="24" y="7"/>
                    <a:pt x="23" y="2"/>
                  </a:cubicBezTo>
                  <a:cubicBezTo>
                    <a:pt x="20" y="2"/>
                    <a:pt x="14" y="0"/>
                    <a:pt x="11" y="2"/>
                  </a:cubicBezTo>
                  <a:cubicBezTo>
                    <a:pt x="6" y="2"/>
                    <a:pt x="12" y="2"/>
                    <a:pt x="9" y="3"/>
                  </a:cubicBezTo>
                  <a:cubicBezTo>
                    <a:pt x="6" y="5"/>
                    <a:pt x="3" y="3"/>
                    <a:pt x="0" y="5"/>
                  </a:cubicBezTo>
                  <a:cubicBezTo>
                    <a:pt x="1" y="7"/>
                    <a:pt x="5" y="5"/>
                    <a:pt x="3" y="7"/>
                  </a:cubicBezTo>
                  <a:cubicBezTo>
                    <a:pt x="1" y="10"/>
                    <a:pt x="3" y="10"/>
                    <a:pt x="5" y="8"/>
                  </a:cubicBezTo>
                  <a:cubicBezTo>
                    <a:pt x="8" y="8"/>
                    <a:pt x="3" y="13"/>
                    <a:pt x="6" y="11"/>
                  </a:cubicBezTo>
                  <a:cubicBezTo>
                    <a:pt x="9" y="8"/>
                    <a:pt x="12" y="8"/>
                    <a:pt x="9" y="10"/>
                  </a:cubicBezTo>
                  <a:cubicBezTo>
                    <a:pt x="8" y="11"/>
                    <a:pt x="11" y="11"/>
                    <a:pt x="9" y="14"/>
                  </a:cubicBezTo>
                  <a:cubicBezTo>
                    <a:pt x="8" y="16"/>
                    <a:pt x="9" y="14"/>
                    <a:pt x="9" y="16"/>
                  </a:cubicBezTo>
                  <a:cubicBezTo>
                    <a:pt x="9" y="18"/>
                    <a:pt x="11" y="16"/>
                    <a:pt x="11" y="18"/>
                  </a:cubicBezTo>
                  <a:cubicBezTo>
                    <a:pt x="11" y="19"/>
                    <a:pt x="12" y="18"/>
                    <a:pt x="12" y="16"/>
                  </a:cubicBezTo>
                  <a:cubicBezTo>
                    <a:pt x="12" y="19"/>
                    <a:pt x="12" y="18"/>
                    <a:pt x="12" y="19"/>
                  </a:cubicBezTo>
                </a:path>
              </a:pathLst>
            </a:custGeom>
            <a:grpFill/>
            <a:ln w="6350" cmpd="sng">
              <a:solidFill>
                <a:schemeClr val="bg1"/>
              </a:solidFill>
              <a:round/>
              <a:headEnd/>
              <a:tailEnd/>
            </a:ln>
          </p:spPr>
          <p:txBody>
            <a:bodyPr/>
            <a:lstStyle/>
            <a:p>
              <a:endParaRPr lang="en-GB" dirty="0"/>
            </a:p>
          </p:txBody>
        </p:sp>
        <p:sp>
          <p:nvSpPr>
            <p:cNvPr id="403" name="Freeform 144"/>
            <p:cNvSpPr>
              <a:spLocks/>
            </p:cNvSpPr>
            <p:nvPr/>
          </p:nvSpPr>
          <p:spPr bwMode="auto">
            <a:xfrm>
              <a:off x="1354130" y="4209926"/>
              <a:ext cx="2879" cy="8637"/>
            </a:xfrm>
            <a:custGeom>
              <a:avLst/>
              <a:gdLst/>
              <a:ahLst/>
              <a:cxnLst>
                <a:cxn ang="0">
                  <a:pos x="0" y="1"/>
                </a:cxn>
                <a:cxn ang="0">
                  <a:pos x="1" y="1"/>
                </a:cxn>
                <a:cxn ang="0">
                  <a:pos x="0" y="1"/>
                </a:cxn>
              </a:cxnLst>
              <a:rect l="0" t="0" r="r" b="b"/>
              <a:pathLst>
                <a:path w="1" h="3">
                  <a:moveTo>
                    <a:pt x="0" y="1"/>
                  </a:moveTo>
                  <a:cubicBezTo>
                    <a:pt x="0" y="1"/>
                    <a:pt x="1" y="0"/>
                    <a:pt x="1" y="1"/>
                  </a:cubicBezTo>
                  <a:cubicBezTo>
                    <a:pt x="1" y="3"/>
                    <a:pt x="1" y="3"/>
                    <a:pt x="0" y="1"/>
                  </a:cubicBezTo>
                </a:path>
              </a:pathLst>
            </a:custGeom>
            <a:grpFill/>
            <a:ln w="6350" cmpd="sng">
              <a:solidFill>
                <a:schemeClr val="bg1"/>
              </a:solidFill>
              <a:round/>
              <a:headEnd/>
              <a:tailEnd/>
            </a:ln>
          </p:spPr>
          <p:txBody>
            <a:bodyPr/>
            <a:lstStyle/>
            <a:p>
              <a:endParaRPr lang="en-GB" dirty="0"/>
            </a:p>
          </p:txBody>
        </p:sp>
        <p:sp>
          <p:nvSpPr>
            <p:cNvPr id="404" name="Freeform 145"/>
            <p:cNvSpPr>
              <a:spLocks/>
            </p:cNvSpPr>
            <p:nvPr/>
          </p:nvSpPr>
          <p:spPr bwMode="auto">
            <a:xfrm>
              <a:off x="1354130" y="4218563"/>
              <a:ext cx="8638" cy="11517"/>
            </a:xfrm>
            <a:custGeom>
              <a:avLst/>
              <a:gdLst/>
              <a:ahLst/>
              <a:cxnLst>
                <a:cxn ang="0">
                  <a:pos x="1" y="4"/>
                </a:cxn>
                <a:cxn ang="0">
                  <a:pos x="1" y="2"/>
                </a:cxn>
                <a:cxn ang="0">
                  <a:pos x="1" y="4"/>
                </a:cxn>
              </a:cxnLst>
              <a:rect l="0" t="0" r="r" b="b"/>
              <a:pathLst>
                <a:path w="3" h="4">
                  <a:moveTo>
                    <a:pt x="1" y="4"/>
                  </a:moveTo>
                  <a:cubicBezTo>
                    <a:pt x="0" y="2"/>
                    <a:pt x="1" y="0"/>
                    <a:pt x="1" y="2"/>
                  </a:cubicBezTo>
                  <a:cubicBezTo>
                    <a:pt x="3" y="2"/>
                    <a:pt x="1" y="4"/>
                    <a:pt x="1" y="4"/>
                  </a:cubicBezTo>
                </a:path>
              </a:pathLst>
            </a:custGeom>
            <a:grpFill/>
            <a:ln w="6350" cmpd="sng">
              <a:solidFill>
                <a:schemeClr val="bg1"/>
              </a:solidFill>
              <a:round/>
              <a:headEnd/>
              <a:tailEnd/>
            </a:ln>
          </p:spPr>
          <p:txBody>
            <a:bodyPr/>
            <a:lstStyle/>
            <a:p>
              <a:endParaRPr lang="en-GB" dirty="0"/>
            </a:p>
          </p:txBody>
        </p:sp>
        <p:sp>
          <p:nvSpPr>
            <p:cNvPr id="405" name="Freeform 146"/>
            <p:cNvSpPr>
              <a:spLocks/>
            </p:cNvSpPr>
            <p:nvPr/>
          </p:nvSpPr>
          <p:spPr bwMode="auto">
            <a:xfrm>
              <a:off x="1354130" y="4232959"/>
              <a:ext cx="2879" cy="8637"/>
            </a:xfrm>
            <a:custGeom>
              <a:avLst/>
              <a:gdLst/>
              <a:ahLst/>
              <a:cxnLst>
                <a:cxn ang="0">
                  <a:pos x="0" y="2"/>
                </a:cxn>
                <a:cxn ang="0">
                  <a:pos x="1" y="2"/>
                </a:cxn>
                <a:cxn ang="0">
                  <a:pos x="0" y="2"/>
                </a:cxn>
              </a:cxnLst>
              <a:rect l="0" t="0" r="r" b="b"/>
              <a:pathLst>
                <a:path w="1" h="3">
                  <a:moveTo>
                    <a:pt x="0" y="2"/>
                  </a:moveTo>
                  <a:cubicBezTo>
                    <a:pt x="0" y="0"/>
                    <a:pt x="1" y="0"/>
                    <a:pt x="1" y="2"/>
                  </a:cubicBezTo>
                  <a:cubicBezTo>
                    <a:pt x="1" y="3"/>
                    <a:pt x="0" y="2"/>
                    <a:pt x="0" y="2"/>
                  </a:cubicBezTo>
                </a:path>
              </a:pathLst>
            </a:custGeom>
            <a:grpFill/>
            <a:ln w="6350" cmpd="sng">
              <a:solidFill>
                <a:schemeClr val="bg1"/>
              </a:solidFill>
              <a:round/>
              <a:headEnd/>
              <a:tailEnd/>
            </a:ln>
          </p:spPr>
          <p:txBody>
            <a:bodyPr/>
            <a:lstStyle/>
            <a:p>
              <a:endParaRPr lang="en-GB" dirty="0"/>
            </a:p>
          </p:txBody>
        </p:sp>
        <p:sp>
          <p:nvSpPr>
            <p:cNvPr id="406" name="Freeform 147"/>
            <p:cNvSpPr>
              <a:spLocks/>
            </p:cNvSpPr>
            <p:nvPr/>
          </p:nvSpPr>
          <p:spPr bwMode="auto">
            <a:xfrm>
              <a:off x="1357009" y="4232959"/>
              <a:ext cx="5758" cy="5758"/>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grpFill/>
            <a:ln w="6350" cmpd="sng">
              <a:solidFill>
                <a:schemeClr val="bg1"/>
              </a:solidFill>
              <a:round/>
              <a:headEnd/>
              <a:tailEnd/>
            </a:ln>
          </p:spPr>
          <p:txBody>
            <a:bodyPr/>
            <a:lstStyle/>
            <a:p>
              <a:endParaRPr lang="en-GB" dirty="0"/>
            </a:p>
          </p:txBody>
        </p:sp>
        <p:sp>
          <p:nvSpPr>
            <p:cNvPr id="407" name="Freeform 148"/>
            <p:cNvSpPr>
              <a:spLocks/>
            </p:cNvSpPr>
            <p:nvPr/>
          </p:nvSpPr>
          <p:spPr bwMode="auto">
            <a:xfrm>
              <a:off x="1362767" y="4230080"/>
              <a:ext cx="2879" cy="2879"/>
            </a:xfrm>
            <a:custGeom>
              <a:avLst/>
              <a:gdLst/>
              <a:ahLst/>
              <a:cxnLst>
                <a:cxn ang="0">
                  <a:pos x="0" y="1"/>
                </a:cxn>
                <a:cxn ang="0">
                  <a:pos x="1" y="0"/>
                </a:cxn>
                <a:cxn ang="0">
                  <a:pos x="0" y="1"/>
                </a:cxn>
              </a:cxnLst>
              <a:rect l="0" t="0" r="r" b="b"/>
              <a:pathLst>
                <a:path w="1" h="1">
                  <a:moveTo>
                    <a:pt x="0" y="1"/>
                  </a:moveTo>
                  <a:cubicBezTo>
                    <a:pt x="1" y="0"/>
                    <a:pt x="1" y="0"/>
                    <a:pt x="1" y="0"/>
                  </a:cubicBezTo>
                  <a:cubicBezTo>
                    <a:pt x="1" y="1"/>
                    <a:pt x="1" y="1"/>
                    <a:pt x="0" y="1"/>
                  </a:cubicBezTo>
                </a:path>
              </a:pathLst>
            </a:custGeom>
            <a:grpFill/>
            <a:ln w="6350" cmpd="sng">
              <a:solidFill>
                <a:schemeClr val="bg1"/>
              </a:solidFill>
              <a:round/>
              <a:headEnd/>
              <a:tailEnd/>
            </a:ln>
          </p:spPr>
          <p:txBody>
            <a:bodyPr/>
            <a:lstStyle/>
            <a:p>
              <a:endParaRPr lang="en-GB" dirty="0"/>
            </a:p>
          </p:txBody>
        </p:sp>
        <p:sp>
          <p:nvSpPr>
            <p:cNvPr id="408" name="Freeform 149"/>
            <p:cNvSpPr>
              <a:spLocks/>
            </p:cNvSpPr>
            <p:nvPr/>
          </p:nvSpPr>
          <p:spPr bwMode="auto">
            <a:xfrm>
              <a:off x="1348371" y="4218563"/>
              <a:ext cx="5758" cy="5758"/>
            </a:xfrm>
            <a:custGeom>
              <a:avLst/>
              <a:gdLst/>
              <a:ahLst/>
              <a:cxnLst>
                <a:cxn ang="0">
                  <a:pos x="0" y="2"/>
                </a:cxn>
                <a:cxn ang="0">
                  <a:pos x="2" y="2"/>
                </a:cxn>
                <a:cxn ang="0">
                  <a:pos x="0" y="2"/>
                </a:cxn>
              </a:cxnLst>
              <a:rect l="0" t="0" r="r" b="b"/>
              <a:pathLst>
                <a:path w="2" h="2">
                  <a:moveTo>
                    <a:pt x="0" y="2"/>
                  </a:moveTo>
                  <a:cubicBezTo>
                    <a:pt x="0" y="2"/>
                    <a:pt x="2" y="0"/>
                    <a:pt x="2" y="2"/>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409" name="Freeform 150"/>
            <p:cNvSpPr>
              <a:spLocks/>
            </p:cNvSpPr>
            <p:nvPr/>
          </p:nvSpPr>
          <p:spPr bwMode="auto">
            <a:xfrm>
              <a:off x="1365646" y="4218563"/>
              <a:ext cx="5758" cy="5758"/>
            </a:xfrm>
            <a:custGeom>
              <a:avLst/>
              <a:gdLst/>
              <a:ahLst/>
              <a:cxnLst>
                <a:cxn ang="0">
                  <a:pos x="0" y="2"/>
                </a:cxn>
                <a:cxn ang="0">
                  <a:pos x="2" y="2"/>
                </a:cxn>
                <a:cxn ang="0">
                  <a:pos x="0" y="2"/>
                </a:cxn>
              </a:cxnLst>
              <a:rect l="0" t="0" r="r" b="b"/>
              <a:pathLst>
                <a:path w="2" h="2">
                  <a:moveTo>
                    <a:pt x="0" y="2"/>
                  </a:moveTo>
                  <a:cubicBezTo>
                    <a:pt x="0" y="2"/>
                    <a:pt x="0" y="0"/>
                    <a:pt x="2" y="2"/>
                  </a:cubicBezTo>
                  <a:cubicBezTo>
                    <a:pt x="0" y="2"/>
                    <a:pt x="0" y="2"/>
                    <a:pt x="0" y="2"/>
                  </a:cubicBezTo>
                </a:path>
              </a:pathLst>
            </a:custGeom>
            <a:grpFill/>
            <a:ln w="6350" cmpd="sng">
              <a:solidFill>
                <a:schemeClr val="bg1"/>
              </a:solidFill>
              <a:round/>
              <a:headEnd/>
              <a:tailEnd/>
            </a:ln>
          </p:spPr>
          <p:txBody>
            <a:bodyPr/>
            <a:lstStyle/>
            <a:p>
              <a:endParaRPr lang="en-GB" dirty="0"/>
            </a:p>
          </p:txBody>
        </p:sp>
        <p:sp>
          <p:nvSpPr>
            <p:cNvPr id="410" name="Freeform 151"/>
            <p:cNvSpPr>
              <a:spLocks/>
            </p:cNvSpPr>
            <p:nvPr/>
          </p:nvSpPr>
          <p:spPr bwMode="auto">
            <a:xfrm>
              <a:off x="1184256" y="4116353"/>
              <a:ext cx="14396" cy="15835"/>
            </a:xfrm>
            <a:custGeom>
              <a:avLst/>
              <a:gdLst/>
              <a:ahLst/>
              <a:cxnLst>
                <a:cxn ang="0">
                  <a:pos x="2" y="6"/>
                </a:cxn>
                <a:cxn ang="0">
                  <a:pos x="2" y="1"/>
                </a:cxn>
                <a:cxn ang="0">
                  <a:pos x="2" y="6"/>
                </a:cxn>
              </a:cxnLst>
              <a:rect l="0" t="0" r="r" b="b"/>
              <a:pathLst>
                <a:path w="5" h="6">
                  <a:moveTo>
                    <a:pt x="2" y="6"/>
                  </a:moveTo>
                  <a:cubicBezTo>
                    <a:pt x="0" y="6"/>
                    <a:pt x="0" y="0"/>
                    <a:pt x="2" y="1"/>
                  </a:cubicBezTo>
                  <a:cubicBezTo>
                    <a:pt x="3" y="3"/>
                    <a:pt x="5" y="5"/>
                    <a:pt x="2" y="6"/>
                  </a:cubicBezTo>
                </a:path>
              </a:pathLst>
            </a:custGeom>
            <a:grpFill/>
            <a:ln w="6350" cmpd="sng">
              <a:solidFill>
                <a:schemeClr val="bg1"/>
              </a:solidFill>
              <a:round/>
              <a:headEnd/>
              <a:tailEnd/>
            </a:ln>
          </p:spPr>
          <p:txBody>
            <a:bodyPr/>
            <a:lstStyle/>
            <a:p>
              <a:endParaRPr lang="en-GB" dirty="0"/>
            </a:p>
          </p:txBody>
        </p:sp>
        <p:sp>
          <p:nvSpPr>
            <p:cNvPr id="411" name="Freeform 152"/>
            <p:cNvSpPr>
              <a:spLocks/>
            </p:cNvSpPr>
            <p:nvPr/>
          </p:nvSpPr>
          <p:spPr bwMode="auto">
            <a:xfrm>
              <a:off x="1200091" y="4093320"/>
              <a:ext cx="14396" cy="8637"/>
            </a:xfrm>
            <a:custGeom>
              <a:avLst/>
              <a:gdLst/>
              <a:ahLst/>
              <a:cxnLst>
                <a:cxn ang="0">
                  <a:pos x="2" y="2"/>
                </a:cxn>
                <a:cxn ang="0">
                  <a:pos x="3" y="2"/>
                </a:cxn>
                <a:cxn ang="0">
                  <a:pos x="2" y="2"/>
                </a:cxn>
              </a:cxnLst>
              <a:rect l="0" t="0" r="r" b="b"/>
              <a:pathLst>
                <a:path w="5" h="3">
                  <a:moveTo>
                    <a:pt x="2" y="2"/>
                  </a:moveTo>
                  <a:cubicBezTo>
                    <a:pt x="2" y="0"/>
                    <a:pt x="5" y="0"/>
                    <a:pt x="3" y="2"/>
                  </a:cubicBezTo>
                  <a:cubicBezTo>
                    <a:pt x="2" y="3"/>
                    <a:pt x="0" y="3"/>
                    <a:pt x="2" y="2"/>
                  </a:cubicBezTo>
                </a:path>
              </a:pathLst>
            </a:custGeom>
            <a:grpFill/>
            <a:ln w="6350" cmpd="sng">
              <a:solidFill>
                <a:schemeClr val="bg1"/>
              </a:solidFill>
              <a:round/>
              <a:headEnd/>
              <a:tailEnd/>
            </a:ln>
          </p:spPr>
          <p:txBody>
            <a:bodyPr/>
            <a:lstStyle/>
            <a:p>
              <a:endParaRPr lang="en-GB" dirty="0"/>
            </a:p>
          </p:txBody>
        </p:sp>
        <p:sp>
          <p:nvSpPr>
            <p:cNvPr id="412" name="Freeform 156"/>
            <p:cNvSpPr>
              <a:spLocks/>
            </p:cNvSpPr>
            <p:nvPr/>
          </p:nvSpPr>
          <p:spPr bwMode="auto">
            <a:xfrm>
              <a:off x="1192893" y="4117792"/>
              <a:ext cx="7198" cy="5758"/>
            </a:xfrm>
            <a:custGeom>
              <a:avLst/>
              <a:gdLst/>
              <a:ahLst/>
              <a:cxnLst>
                <a:cxn ang="0">
                  <a:pos x="2" y="2"/>
                </a:cxn>
                <a:cxn ang="0">
                  <a:pos x="2" y="0"/>
                </a:cxn>
                <a:cxn ang="0">
                  <a:pos x="2" y="2"/>
                </a:cxn>
              </a:cxnLst>
              <a:rect l="0" t="0" r="r" b="b"/>
              <a:pathLst>
                <a:path w="3" h="2">
                  <a:moveTo>
                    <a:pt x="2" y="2"/>
                  </a:moveTo>
                  <a:cubicBezTo>
                    <a:pt x="0" y="2"/>
                    <a:pt x="2" y="0"/>
                    <a:pt x="2" y="0"/>
                  </a:cubicBezTo>
                  <a:cubicBezTo>
                    <a:pt x="3" y="0"/>
                    <a:pt x="3" y="2"/>
                    <a:pt x="2" y="2"/>
                  </a:cubicBezTo>
                </a:path>
              </a:pathLst>
            </a:custGeom>
            <a:grpFill/>
            <a:ln w="6350" cmpd="sng">
              <a:solidFill>
                <a:schemeClr val="bg1"/>
              </a:solidFill>
              <a:round/>
              <a:headEnd/>
              <a:tailEnd/>
            </a:ln>
          </p:spPr>
          <p:txBody>
            <a:bodyPr/>
            <a:lstStyle/>
            <a:p>
              <a:endParaRPr lang="en-GB" dirty="0"/>
            </a:p>
          </p:txBody>
        </p:sp>
        <p:sp>
          <p:nvSpPr>
            <p:cNvPr id="413" name="Freeform 159"/>
            <p:cNvSpPr>
              <a:spLocks/>
            </p:cNvSpPr>
            <p:nvPr/>
          </p:nvSpPr>
          <p:spPr bwMode="auto">
            <a:xfrm>
              <a:off x="2304272" y="3130239"/>
              <a:ext cx="80618" cy="97892"/>
            </a:xfrm>
            <a:custGeom>
              <a:avLst/>
              <a:gdLst/>
              <a:ahLst/>
              <a:cxnLst>
                <a:cxn ang="0">
                  <a:pos x="12" y="35"/>
                </a:cxn>
                <a:cxn ang="0">
                  <a:pos x="12" y="31"/>
                </a:cxn>
                <a:cxn ang="0">
                  <a:pos x="10" y="18"/>
                </a:cxn>
                <a:cxn ang="0">
                  <a:pos x="7" y="12"/>
                </a:cxn>
                <a:cxn ang="0">
                  <a:pos x="0" y="3"/>
                </a:cxn>
                <a:cxn ang="0">
                  <a:pos x="6" y="1"/>
                </a:cxn>
                <a:cxn ang="0">
                  <a:pos x="15" y="5"/>
                </a:cxn>
                <a:cxn ang="0">
                  <a:pos x="19" y="6"/>
                </a:cxn>
                <a:cxn ang="0">
                  <a:pos x="19" y="9"/>
                </a:cxn>
                <a:cxn ang="0">
                  <a:pos x="22" y="14"/>
                </a:cxn>
                <a:cxn ang="0">
                  <a:pos x="24" y="18"/>
                </a:cxn>
                <a:cxn ang="0">
                  <a:pos x="25" y="25"/>
                </a:cxn>
                <a:cxn ang="0">
                  <a:pos x="25" y="25"/>
                </a:cxn>
                <a:cxn ang="0">
                  <a:pos x="19" y="25"/>
                </a:cxn>
                <a:cxn ang="0">
                  <a:pos x="18" y="26"/>
                </a:cxn>
                <a:cxn ang="0">
                  <a:pos x="15" y="34"/>
                </a:cxn>
                <a:cxn ang="0">
                  <a:pos x="12" y="35"/>
                </a:cxn>
              </a:cxnLst>
              <a:rect l="0" t="0" r="r" b="b"/>
              <a:pathLst>
                <a:path w="29" h="35">
                  <a:moveTo>
                    <a:pt x="12" y="35"/>
                  </a:moveTo>
                  <a:cubicBezTo>
                    <a:pt x="10" y="34"/>
                    <a:pt x="12" y="34"/>
                    <a:pt x="12" y="31"/>
                  </a:cubicBezTo>
                  <a:cubicBezTo>
                    <a:pt x="10" y="26"/>
                    <a:pt x="15" y="23"/>
                    <a:pt x="10" y="18"/>
                  </a:cubicBezTo>
                  <a:cubicBezTo>
                    <a:pt x="6" y="12"/>
                    <a:pt x="7" y="14"/>
                    <a:pt x="7" y="12"/>
                  </a:cubicBezTo>
                  <a:cubicBezTo>
                    <a:pt x="4" y="11"/>
                    <a:pt x="3" y="1"/>
                    <a:pt x="0" y="3"/>
                  </a:cubicBezTo>
                  <a:cubicBezTo>
                    <a:pt x="1" y="1"/>
                    <a:pt x="4" y="1"/>
                    <a:pt x="6" y="1"/>
                  </a:cubicBezTo>
                  <a:cubicBezTo>
                    <a:pt x="7" y="0"/>
                    <a:pt x="13" y="5"/>
                    <a:pt x="15" y="5"/>
                  </a:cubicBezTo>
                  <a:cubicBezTo>
                    <a:pt x="16" y="3"/>
                    <a:pt x="16" y="8"/>
                    <a:pt x="19" y="6"/>
                  </a:cubicBezTo>
                  <a:cubicBezTo>
                    <a:pt x="21" y="6"/>
                    <a:pt x="21" y="8"/>
                    <a:pt x="19" y="9"/>
                  </a:cubicBezTo>
                  <a:cubicBezTo>
                    <a:pt x="18" y="12"/>
                    <a:pt x="21" y="14"/>
                    <a:pt x="22" y="14"/>
                  </a:cubicBezTo>
                  <a:cubicBezTo>
                    <a:pt x="24" y="14"/>
                    <a:pt x="21" y="17"/>
                    <a:pt x="24" y="18"/>
                  </a:cubicBezTo>
                  <a:cubicBezTo>
                    <a:pt x="27" y="20"/>
                    <a:pt x="24" y="23"/>
                    <a:pt x="25" y="25"/>
                  </a:cubicBezTo>
                  <a:cubicBezTo>
                    <a:pt x="29" y="25"/>
                    <a:pt x="25" y="26"/>
                    <a:pt x="25" y="25"/>
                  </a:cubicBezTo>
                  <a:cubicBezTo>
                    <a:pt x="24" y="25"/>
                    <a:pt x="21" y="26"/>
                    <a:pt x="19" y="25"/>
                  </a:cubicBezTo>
                  <a:cubicBezTo>
                    <a:pt x="18" y="23"/>
                    <a:pt x="16" y="25"/>
                    <a:pt x="18" y="26"/>
                  </a:cubicBezTo>
                  <a:cubicBezTo>
                    <a:pt x="19" y="29"/>
                    <a:pt x="13" y="32"/>
                    <a:pt x="15" y="34"/>
                  </a:cubicBezTo>
                  <a:cubicBezTo>
                    <a:pt x="15" y="35"/>
                    <a:pt x="13" y="35"/>
                    <a:pt x="12" y="35"/>
                  </a:cubicBezTo>
                </a:path>
              </a:pathLst>
            </a:custGeom>
            <a:grpFill/>
            <a:ln w="6350" cmpd="sng">
              <a:solidFill>
                <a:schemeClr val="bg1"/>
              </a:solidFill>
              <a:round/>
              <a:headEnd/>
              <a:tailEnd/>
            </a:ln>
          </p:spPr>
          <p:txBody>
            <a:bodyPr/>
            <a:lstStyle/>
            <a:p>
              <a:endParaRPr lang="en-GB" dirty="0"/>
            </a:p>
          </p:txBody>
        </p:sp>
        <p:sp>
          <p:nvSpPr>
            <p:cNvPr id="414" name="Freeform 160"/>
            <p:cNvSpPr>
              <a:spLocks/>
            </p:cNvSpPr>
            <p:nvPr/>
          </p:nvSpPr>
          <p:spPr bwMode="auto">
            <a:xfrm>
              <a:off x="2164629" y="3138876"/>
              <a:ext cx="205864" cy="149717"/>
            </a:xfrm>
            <a:custGeom>
              <a:avLst/>
              <a:gdLst/>
              <a:ahLst/>
              <a:cxnLst>
                <a:cxn ang="0">
                  <a:pos x="21" y="3"/>
                </a:cxn>
                <a:cxn ang="0">
                  <a:pos x="15" y="6"/>
                </a:cxn>
                <a:cxn ang="0">
                  <a:pos x="12" y="11"/>
                </a:cxn>
                <a:cxn ang="0">
                  <a:pos x="10" y="15"/>
                </a:cxn>
                <a:cxn ang="0">
                  <a:pos x="6" y="23"/>
                </a:cxn>
                <a:cxn ang="0">
                  <a:pos x="3" y="23"/>
                </a:cxn>
                <a:cxn ang="0">
                  <a:pos x="3" y="23"/>
                </a:cxn>
                <a:cxn ang="0">
                  <a:pos x="0" y="25"/>
                </a:cxn>
                <a:cxn ang="0">
                  <a:pos x="3" y="30"/>
                </a:cxn>
                <a:cxn ang="0">
                  <a:pos x="9" y="36"/>
                </a:cxn>
                <a:cxn ang="0">
                  <a:pos x="13" y="42"/>
                </a:cxn>
                <a:cxn ang="0">
                  <a:pos x="16" y="40"/>
                </a:cxn>
                <a:cxn ang="0">
                  <a:pos x="18" y="47"/>
                </a:cxn>
                <a:cxn ang="0">
                  <a:pos x="19" y="51"/>
                </a:cxn>
                <a:cxn ang="0">
                  <a:pos x="25" y="51"/>
                </a:cxn>
                <a:cxn ang="0">
                  <a:pos x="33" y="51"/>
                </a:cxn>
                <a:cxn ang="0">
                  <a:pos x="42" y="51"/>
                </a:cxn>
                <a:cxn ang="0">
                  <a:pos x="54" y="50"/>
                </a:cxn>
                <a:cxn ang="0">
                  <a:pos x="60" y="51"/>
                </a:cxn>
                <a:cxn ang="0">
                  <a:pos x="65" y="53"/>
                </a:cxn>
                <a:cxn ang="0">
                  <a:pos x="71" y="40"/>
                </a:cxn>
                <a:cxn ang="0">
                  <a:pos x="74" y="36"/>
                </a:cxn>
                <a:cxn ang="0">
                  <a:pos x="69" y="34"/>
                </a:cxn>
                <a:cxn ang="0">
                  <a:pos x="66" y="36"/>
                </a:cxn>
                <a:cxn ang="0">
                  <a:pos x="62" y="33"/>
                </a:cxn>
                <a:cxn ang="0">
                  <a:pos x="62" y="28"/>
                </a:cxn>
                <a:cxn ang="0">
                  <a:pos x="60" y="15"/>
                </a:cxn>
                <a:cxn ang="0">
                  <a:pos x="57" y="9"/>
                </a:cxn>
                <a:cxn ang="0">
                  <a:pos x="50" y="0"/>
                </a:cxn>
                <a:cxn ang="0">
                  <a:pos x="44" y="5"/>
                </a:cxn>
                <a:cxn ang="0">
                  <a:pos x="38" y="6"/>
                </a:cxn>
                <a:cxn ang="0">
                  <a:pos x="33" y="3"/>
                </a:cxn>
                <a:cxn ang="0">
                  <a:pos x="27" y="3"/>
                </a:cxn>
                <a:cxn ang="0">
                  <a:pos x="22" y="3"/>
                </a:cxn>
                <a:cxn ang="0">
                  <a:pos x="21" y="3"/>
                </a:cxn>
              </a:cxnLst>
              <a:rect l="0" t="0" r="r" b="b"/>
              <a:pathLst>
                <a:path w="74" h="54">
                  <a:moveTo>
                    <a:pt x="21" y="3"/>
                  </a:moveTo>
                  <a:cubicBezTo>
                    <a:pt x="18" y="8"/>
                    <a:pt x="16" y="5"/>
                    <a:pt x="15" y="6"/>
                  </a:cubicBezTo>
                  <a:cubicBezTo>
                    <a:pt x="13" y="8"/>
                    <a:pt x="15" y="8"/>
                    <a:pt x="12" y="11"/>
                  </a:cubicBezTo>
                  <a:cubicBezTo>
                    <a:pt x="9" y="14"/>
                    <a:pt x="12" y="14"/>
                    <a:pt x="10" y="15"/>
                  </a:cubicBezTo>
                  <a:cubicBezTo>
                    <a:pt x="9" y="19"/>
                    <a:pt x="6" y="23"/>
                    <a:pt x="6" y="23"/>
                  </a:cubicBezTo>
                  <a:cubicBezTo>
                    <a:pt x="4" y="23"/>
                    <a:pt x="4" y="22"/>
                    <a:pt x="3" y="23"/>
                  </a:cubicBezTo>
                  <a:cubicBezTo>
                    <a:pt x="3" y="23"/>
                    <a:pt x="4" y="23"/>
                    <a:pt x="3" y="23"/>
                  </a:cubicBezTo>
                  <a:cubicBezTo>
                    <a:pt x="1" y="23"/>
                    <a:pt x="0" y="23"/>
                    <a:pt x="0" y="25"/>
                  </a:cubicBezTo>
                  <a:cubicBezTo>
                    <a:pt x="1" y="28"/>
                    <a:pt x="4" y="28"/>
                    <a:pt x="3" y="30"/>
                  </a:cubicBezTo>
                  <a:cubicBezTo>
                    <a:pt x="3" y="34"/>
                    <a:pt x="10" y="34"/>
                    <a:pt x="9" y="36"/>
                  </a:cubicBezTo>
                  <a:cubicBezTo>
                    <a:pt x="7" y="39"/>
                    <a:pt x="9" y="42"/>
                    <a:pt x="13" y="42"/>
                  </a:cubicBezTo>
                  <a:cubicBezTo>
                    <a:pt x="16" y="44"/>
                    <a:pt x="15" y="40"/>
                    <a:pt x="16" y="40"/>
                  </a:cubicBezTo>
                  <a:cubicBezTo>
                    <a:pt x="22" y="45"/>
                    <a:pt x="13" y="42"/>
                    <a:pt x="18" y="47"/>
                  </a:cubicBezTo>
                  <a:cubicBezTo>
                    <a:pt x="24" y="50"/>
                    <a:pt x="18" y="50"/>
                    <a:pt x="19" y="51"/>
                  </a:cubicBezTo>
                  <a:cubicBezTo>
                    <a:pt x="21" y="53"/>
                    <a:pt x="22" y="50"/>
                    <a:pt x="25" y="51"/>
                  </a:cubicBezTo>
                  <a:cubicBezTo>
                    <a:pt x="30" y="54"/>
                    <a:pt x="30" y="51"/>
                    <a:pt x="33" y="51"/>
                  </a:cubicBezTo>
                  <a:cubicBezTo>
                    <a:pt x="36" y="53"/>
                    <a:pt x="39" y="54"/>
                    <a:pt x="42" y="51"/>
                  </a:cubicBezTo>
                  <a:cubicBezTo>
                    <a:pt x="45" y="50"/>
                    <a:pt x="53" y="47"/>
                    <a:pt x="54" y="50"/>
                  </a:cubicBezTo>
                  <a:cubicBezTo>
                    <a:pt x="56" y="51"/>
                    <a:pt x="57" y="48"/>
                    <a:pt x="60" y="51"/>
                  </a:cubicBezTo>
                  <a:cubicBezTo>
                    <a:pt x="60" y="53"/>
                    <a:pt x="63" y="53"/>
                    <a:pt x="65" y="53"/>
                  </a:cubicBezTo>
                  <a:cubicBezTo>
                    <a:pt x="65" y="45"/>
                    <a:pt x="66" y="42"/>
                    <a:pt x="71" y="40"/>
                  </a:cubicBezTo>
                  <a:cubicBezTo>
                    <a:pt x="74" y="40"/>
                    <a:pt x="74" y="39"/>
                    <a:pt x="74" y="36"/>
                  </a:cubicBezTo>
                  <a:cubicBezTo>
                    <a:pt x="73" y="33"/>
                    <a:pt x="69" y="34"/>
                    <a:pt x="69" y="34"/>
                  </a:cubicBezTo>
                  <a:cubicBezTo>
                    <a:pt x="68" y="36"/>
                    <a:pt x="66" y="34"/>
                    <a:pt x="66" y="36"/>
                  </a:cubicBezTo>
                  <a:cubicBezTo>
                    <a:pt x="65" y="37"/>
                    <a:pt x="63" y="36"/>
                    <a:pt x="62" y="33"/>
                  </a:cubicBezTo>
                  <a:cubicBezTo>
                    <a:pt x="60" y="31"/>
                    <a:pt x="62" y="33"/>
                    <a:pt x="62" y="28"/>
                  </a:cubicBezTo>
                  <a:cubicBezTo>
                    <a:pt x="60" y="25"/>
                    <a:pt x="65" y="20"/>
                    <a:pt x="60" y="15"/>
                  </a:cubicBezTo>
                  <a:cubicBezTo>
                    <a:pt x="56" y="11"/>
                    <a:pt x="59" y="11"/>
                    <a:pt x="57" y="9"/>
                  </a:cubicBezTo>
                  <a:cubicBezTo>
                    <a:pt x="54" y="8"/>
                    <a:pt x="54" y="0"/>
                    <a:pt x="50" y="0"/>
                  </a:cubicBezTo>
                  <a:cubicBezTo>
                    <a:pt x="47" y="1"/>
                    <a:pt x="48" y="3"/>
                    <a:pt x="44" y="5"/>
                  </a:cubicBezTo>
                  <a:cubicBezTo>
                    <a:pt x="39" y="5"/>
                    <a:pt x="39" y="5"/>
                    <a:pt x="38" y="6"/>
                  </a:cubicBezTo>
                  <a:cubicBezTo>
                    <a:pt x="36" y="8"/>
                    <a:pt x="35" y="3"/>
                    <a:pt x="33" y="3"/>
                  </a:cubicBezTo>
                  <a:cubicBezTo>
                    <a:pt x="30" y="5"/>
                    <a:pt x="30" y="3"/>
                    <a:pt x="27" y="3"/>
                  </a:cubicBezTo>
                  <a:cubicBezTo>
                    <a:pt x="24" y="3"/>
                    <a:pt x="22" y="1"/>
                    <a:pt x="22" y="3"/>
                  </a:cubicBezTo>
                  <a:cubicBezTo>
                    <a:pt x="21" y="5"/>
                    <a:pt x="21" y="3"/>
                    <a:pt x="21" y="3"/>
                  </a:cubicBezTo>
                </a:path>
              </a:pathLst>
            </a:custGeom>
            <a:grpFill/>
            <a:ln w="6350" cmpd="sng">
              <a:solidFill>
                <a:schemeClr val="bg1"/>
              </a:solidFill>
              <a:round/>
              <a:headEnd/>
              <a:tailEnd/>
            </a:ln>
          </p:spPr>
          <p:txBody>
            <a:bodyPr/>
            <a:lstStyle/>
            <a:p>
              <a:endParaRPr lang="en-GB" dirty="0"/>
            </a:p>
          </p:txBody>
        </p:sp>
        <p:sp>
          <p:nvSpPr>
            <p:cNvPr id="415" name="Freeform 161"/>
            <p:cNvSpPr>
              <a:spLocks/>
            </p:cNvSpPr>
            <p:nvPr/>
          </p:nvSpPr>
          <p:spPr bwMode="auto">
            <a:xfrm>
              <a:off x="2289875" y="3333220"/>
              <a:ext cx="69101" cy="70540"/>
            </a:xfrm>
            <a:custGeom>
              <a:avLst/>
              <a:gdLst/>
              <a:ahLst/>
              <a:cxnLst>
                <a:cxn ang="0">
                  <a:pos x="2" y="5"/>
                </a:cxn>
                <a:cxn ang="0">
                  <a:pos x="3" y="11"/>
                </a:cxn>
                <a:cxn ang="0">
                  <a:pos x="0" y="16"/>
                </a:cxn>
                <a:cxn ang="0">
                  <a:pos x="5" y="17"/>
                </a:cxn>
                <a:cxn ang="0">
                  <a:pos x="2" y="22"/>
                </a:cxn>
                <a:cxn ang="0">
                  <a:pos x="5" y="20"/>
                </a:cxn>
                <a:cxn ang="0">
                  <a:pos x="11" y="16"/>
                </a:cxn>
                <a:cxn ang="0">
                  <a:pos x="15" y="14"/>
                </a:cxn>
                <a:cxn ang="0">
                  <a:pos x="23" y="12"/>
                </a:cxn>
                <a:cxn ang="0">
                  <a:pos x="20" y="9"/>
                </a:cxn>
                <a:cxn ang="0">
                  <a:pos x="15" y="2"/>
                </a:cxn>
                <a:cxn ang="0">
                  <a:pos x="12" y="3"/>
                </a:cxn>
                <a:cxn ang="0">
                  <a:pos x="8" y="2"/>
                </a:cxn>
                <a:cxn ang="0">
                  <a:pos x="5" y="3"/>
                </a:cxn>
                <a:cxn ang="0">
                  <a:pos x="2" y="5"/>
                </a:cxn>
              </a:cxnLst>
              <a:rect l="0" t="0" r="r" b="b"/>
              <a:pathLst>
                <a:path w="25" h="25">
                  <a:moveTo>
                    <a:pt x="2" y="5"/>
                  </a:moveTo>
                  <a:cubicBezTo>
                    <a:pt x="5" y="8"/>
                    <a:pt x="5" y="9"/>
                    <a:pt x="3" y="11"/>
                  </a:cubicBezTo>
                  <a:cubicBezTo>
                    <a:pt x="2" y="11"/>
                    <a:pt x="3" y="14"/>
                    <a:pt x="0" y="16"/>
                  </a:cubicBezTo>
                  <a:cubicBezTo>
                    <a:pt x="0" y="20"/>
                    <a:pt x="9" y="16"/>
                    <a:pt x="5" y="17"/>
                  </a:cubicBezTo>
                  <a:cubicBezTo>
                    <a:pt x="2" y="20"/>
                    <a:pt x="2" y="19"/>
                    <a:pt x="2" y="22"/>
                  </a:cubicBezTo>
                  <a:cubicBezTo>
                    <a:pt x="0" y="25"/>
                    <a:pt x="2" y="22"/>
                    <a:pt x="5" y="20"/>
                  </a:cubicBezTo>
                  <a:cubicBezTo>
                    <a:pt x="8" y="17"/>
                    <a:pt x="9" y="19"/>
                    <a:pt x="11" y="16"/>
                  </a:cubicBezTo>
                  <a:cubicBezTo>
                    <a:pt x="14" y="9"/>
                    <a:pt x="14" y="16"/>
                    <a:pt x="15" y="14"/>
                  </a:cubicBezTo>
                  <a:cubicBezTo>
                    <a:pt x="18" y="11"/>
                    <a:pt x="21" y="16"/>
                    <a:pt x="23" y="12"/>
                  </a:cubicBezTo>
                  <a:cubicBezTo>
                    <a:pt x="25" y="9"/>
                    <a:pt x="23" y="11"/>
                    <a:pt x="20" y="9"/>
                  </a:cubicBezTo>
                  <a:cubicBezTo>
                    <a:pt x="15" y="6"/>
                    <a:pt x="15" y="5"/>
                    <a:pt x="15" y="2"/>
                  </a:cubicBezTo>
                  <a:cubicBezTo>
                    <a:pt x="14" y="2"/>
                    <a:pt x="14" y="3"/>
                    <a:pt x="12" y="3"/>
                  </a:cubicBezTo>
                  <a:cubicBezTo>
                    <a:pt x="11" y="3"/>
                    <a:pt x="9" y="0"/>
                    <a:pt x="8" y="2"/>
                  </a:cubicBezTo>
                  <a:cubicBezTo>
                    <a:pt x="6" y="3"/>
                    <a:pt x="5" y="0"/>
                    <a:pt x="5" y="3"/>
                  </a:cubicBezTo>
                  <a:cubicBezTo>
                    <a:pt x="3" y="5"/>
                    <a:pt x="2" y="3"/>
                    <a:pt x="2" y="5"/>
                  </a:cubicBezTo>
                </a:path>
              </a:pathLst>
            </a:custGeom>
            <a:grpFill/>
            <a:ln w="6350" cmpd="sng">
              <a:solidFill>
                <a:schemeClr val="bg1"/>
              </a:solidFill>
              <a:round/>
              <a:headEnd/>
              <a:tailEnd/>
            </a:ln>
          </p:spPr>
          <p:txBody>
            <a:bodyPr/>
            <a:lstStyle/>
            <a:p>
              <a:endParaRPr lang="en-GB" dirty="0"/>
            </a:p>
          </p:txBody>
        </p:sp>
        <p:sp>
          <p:nvSpPr>
            <p:cNvPr id="416" name="Freeform 162"/>
            <p:cNvSpPr>
              <a:spLocks/>
            </p:cNvSpPr>
            <p:nvPr/>
          </p:nvSpPr>
          <p:spPr bwMode="auto">
            <a:xfrm>
              <a:off x="2230851" y="2744431"/>
              <a:ext cx="112290" cy="80617"/>
            </a:xfrm>
            <a:custGeom>
              <a:avLst/>
              <a:gdLst/>
              <a:ahLst/>
              <a:cxnLst>
                <a:cxn ang="0">
                  <a:pos x="7" y="18"/>
                </a:cxn>
                <a:cxn ang="0">
                  <a:pos x="1" y="15"/>
                </a:cxn>
                <a:cxn ang="0">
                  <a:pos x="1" y="9"/>
                </a:cxn>
                <a:cxn ang="0">
                  <a:pos x="4" y="4"/>
                </a:cxn>
                <a:cxn ang="0">
                  <a:pos x="13" y="3"/>
                </a:cxn>
                <a:cxn ang="0">
                  <a:pos x="18" y="1"/>
                </a:cxn>
                <a:cxn ang="0">
                  <a:pos x="27" y="3"/>
                </a:cxn>
                <a:cxn ang="0">
                  <a:pos x="36" y="3"/>
                </a:cxn>
                <a:cxn ang="0">
                  <a:pos x="35" y="8"/>
                </a:cxn>
                <a:cxn ang="0">
                  <a:pos x="32" y="15"/>
                </a:cxn>
                <a:cxn ang="0">
                  <a:pos x="33" y="22"/>
                </a:cxn>
                <a:cxn ang="0">
                  <a:pos x="32" y="28"/>
                </a:cxn>
                <a:cxn ang="0">
                  <a:pos x="26" y="28"/>
                </a:cxn>
                <a:cxn ang="0">
                  <a:pos x="20" y="25"/>
                </a:cxn>
                <a:cxn ang="0">
                  <a:pos x="15" y="22"/>
                </a:cxn>
                <a:cxn ang="0">
                  <a:pos x="7" y="25"/>
                </a:cxn>
                <a:cxn ang="0">
                  <a:pos x="7" y="18"/>
                </a:cxn>
              </a:cxnLst>
              <a:rect l="0" t="0" r="r" b="b"/>
              <a:pathLst>
                <a:path w="40" h="29">
                  <a:moveTo>
                    <a:pt x="7" y="18"/>
                  </a:moveTo>
                  <a:cubicBezTo>
                    <a:pt x="3" y="20"/>
                    <a:pt x="3" y="17"/>
                    <a:pt x="1" y="15"/>
                  </a:cubicBezTo>
                  <a:cubicBezTo>
                    <a:pt x="0" y="12"/>
                    <a:pt x="0" y="12"/>
                    <a:pt x="1" y="9"/>
                  </a:cubicBezTo>
                  <a:cubicBezTo>
                    <a:pt x="1" y="6"/>
                    <a:pt x="4" y="8"/>
                    <a:pt x="4" y="4"/>
                  </a:cubicBezTo>
                  <a:cubicBezTo>
                    <a:pt x="6" y="3"/>
                    <a:pt x="10" y="3"/>
                    <a:pt x="13" y="3"/>
                  </a:cubicBezTo>
                  <a:cubicBezTo>
                    <a:pt x="18" y="3"/>
                    <a:pt x="13" y="0"/>
                    <a:pt x="18" y="1"/>
                  </a:cubicBezTo>
                  <a:cubicBezTo>
                    <a:pt x="23" y="3"/>
                    <a:pt x="26" y="1"/>
                    <a:pt x="27" y="3"/>
                  </a:cubicBezTo>
                  <a:cubicBezTo>
                    <a:pt x="30" y="4"/>
                    <a:pt x="33" y="4"/>
                    <a:pt x="36" y="3"/>
                  </a:cubicBezTo>
                  <a:cubicBezTo>
                    <a:pt x="40" y="6"/>
                    <a:pt x="35" y="4"/>
                    <a:pt x="35" y="8"/>
                  </a:cubicBezTo>
                  <a:cubicBezTo>
                    <a:pt x="35" y="12"/>
                    <a:pt x="30" y="9"/>
                    <a:pt x="32" y="15"/>
                  </a:cubicBezTo>
                  <a:cubicBezTo>
                    <a:pt x="35" y="20"/>
                    <a:pt x="30" y="17"/>
                    <a:pt x="33" y="22"/>
                  </a:cubicBezTo>
                  <a:cubicBezTo>
                    <a:pt x="36" y="26"/>
                    <a:pt x="33" y="23"/>
                    <a:pt x="32" y="28"/>
                  </a:cubicBezTo>
                  <a:cubicBezTo>
                    <a:pt x="29" y="29"/>
                    <a:pt x="30" y="26"/>
                    <a:pt x="26" y="28"/>
                  </a:cubicBezTo>
                  <a:cubicBezTo>
                    <a:pt x="23" y="29"/>
                    <a:pt x="21" y="25"/>
                    <a:pt x="20" y="25"/>
                  </a:cubicBezTo>
                  <a:cubicBezTo>
                    <a:pt x="18" y="25"/>
                    <a:pt x="17" y="22"/>
                    <a:pt x="15" y="22"/>
                  </a:cubicBezTo>
                  <a:cubicBezTo>
                    <a:pt x="12" y="20"/>
                    <a:pt x="12" y="23"/>
                    <a:pt x="7" y="25"/>
                  </a:cubicBezTo>
                  <a:cubicBezTo>
                    <a:pt x="9" y="18"/>
                    <a:pt x="10" y="15"/>
                    <a:pt x="7" y="18"/>
                  </a:cubicBezTo>
                </a:path>
              </a:pathLst>
            </a:custGeom>
            <a:grpFill/>
            <a:ln w="6350" cmpd="sng">
              <a:solidFill>
                <a:schemeClr val="bg1"/>
              </a:solidFill>
              <a:round/>
              <a:headEnd/>
              <a:tailEnd/>
            </a:ln>
          </p:spPr>
          <p:txBody>
            <a:bodyPr/>
            <a:lstStyle/>
            <a:p>
              <a:endParaRPr lang="en-GB" dirty="0"/>
            </a:p>
          </p:txBody>
        </p:sp>
        <p:sp>
          <p:nvSpPr>
            <p:cNvPr id="417" name="Freeform 163"/>
            <p:cNvSpPr>
              <a:spLocks/>
            </p:cNvSpPr>
            <p:nvPr/>
          </p:nvSpPr>
          <p:spPr bwMode="auto">
            <a:xfrm>
              <a:off x="2174707" y="2797695"/>
              <a:ext cx="168434" cy="89254"/>
            </a:xfrm>
            <a:custGeom>
              <a:avLst/>
              <a:gdLst/>
              <a:ahLst/>
              <a:cxnLst>
                <a:cxn ang="0">
                  <a:pos x="0" y="27"/>
                </a:cxn>
                <a:cxn ang="0">
                  <a:pos x="15" y="24"/>
                </a:cxn>
                <a:cxn ang="0">
                  <a:pos x="26" y="24"/>
                </a:cxn>
                <a:cxn ang="0">
                  <a:pos x="32" y="22"/>
                </a:cxn>
                <a:cxn ang="0">
                  <a:pos x="35" y="26"/>
                </a:cxn>
                <a:cxn ang="0">
                  <a:pos x="46" y="32"/>
                </a:cxn>
                <a:cxn ang="0">
                  <a:pos x="53" y="30"/>
                </a:cxn>
                <a:cxn ang="0">
                  <a:pos x="58" y="27"/>
                </a:cxn>
                <a:cxn ang="0">
                  <a:pos x="56" y="21"/>
                </a:cxn>
                <a:cxn ang="0">
                  <a:pos x="55" y="18"/>
                </a:cxn>
                <a:cxn ang="0">
                  <a:pos x="55" y="13"/>
                </a:cxn>
                <a:cxn ang="0">
                  <a:pos x="52" y="8"/>
                </a:cxn>
                <a:cxn ang="0">
                  <a:pos x="46" y="8"/>
                </a:cxn>
                <a:cxn ang="0">
                  <a:pos x="40" y="5"/>
                </a:cxn>
                <a:cxn ang="0">
                  <a:pos x="35" y="2"/>
                </a:cxn>
                <a:cxn ang="0">
                  <a:pos x="27" y="5"/>
                </a:cxn>
                <a:cxn ang="0">
                  <a:pos x="24" y="15"/>
                </a:cxn>
                <a:cxn ang="0">
                  <a:pos x="15" y="10"/>
                </a:cxn>
                <a:cxn ang="0">
                  <a:pos x="12" y="7"/>
                </a:cxn>
                <a:cxn ang="0">
                  <a:pos x="4" y="10"/>
                </a:cxn>
                <a:cxn ang="0">
                  <a:pos x="4" y="13"/>
                </a:cxn>
                <a:cxn ang="0">
                  <a:pos x="1" y="19"/>
                </a:cxn>
                <a:cxn ang="0">
                  <a:pos x="0" y="27"/>
                </a:cxn>
              </a:cxnLst>
              <a:rect l="0" t="0" r="r" b="b"/>
              <a:pathLst>
                <a:path w="60" h="32">
                  <a:moveTo>
                    <a:pt x="0" y="27"/>
                  </a:moveTo>
                  <a:cubicBezTo>
                    <a:pt x="7" y="22"/>
                    <a:pt x="9" y="22"/>
                    <a:pt x="15" y="24"/>
                  </a:cubicBezTo>
                  <a:cubicBezTo>
                    <a:pt x="21" y="24"/>
                    <a:pt x="23" y="22"/>
                    <a:pt x="26" y="24"/>
                  </a:cubicBezTo>
                  <a:cubicBezTo>
                    <a:pt x="30" y="26"/>
                    <a:pt x="30" y="22"/>
                    <a:pt x="32" y="22"/>
                  </a:cubicBezTo>
                  <a:cubicBezTo>
                    <a:pt x="33" y="24"/>
                    <a:pt x="30" y="26"/>
                    <a:pt x="35" y="26"/>
                  </a:cubicBezTo>
                  <a:cubicBezTo>
                    <a:pt x="40" y="26"/>
                    <a:pt x="41" y="30"/>
                    <a:pt x="46" y="32"/>
                  </a:cubicBezTo>
                  <a:cubicBezTo>
                    <a:pt x="50" y="29"/>
                    <a:pt x="52" y="32"/>
                    <a:pt x="53" y="30"/>
                  </a:cubicBezTo>
                  <a:cubicBezTo>
                    <a:pt x="55" y="27"/>
                    <a:pt x="55" y="27"/>
                    <a:pt x="58" y="27"/>
                  </a:cubicBezTo>
                  <a:cubicBezTo>
                    <a:pt x="58" y="27"/>
                    <a:pt x="60" y="24"/>
                    <a:pt x="56" y="21"/>
                  </a:cubicBezTo>
                  <a:cubicBezTo>
                    <a:pt x="55" y="18"/>
                    <a:pt x="56" y="18"/>
                    <a:pt x="55" y="18"/>
                  </a:cubicBezTo>
                  <a:cubicBezTo>
                    <a:pt x="53" y="18"/>
                    <a:pt x="55" y="15"/>
                    <a:pt x="55" y="13"/>
                  </a:cubicBezTo>
                  <a:cubicBezTo>
                    <a:pt x="56" y="11"/>
                    <a:pt x="53" y="11"/>
                    <a:pt x="52" y="8"/>
                  </a:cubicBezTo>
                  <a:cubicBezTo>
                    <a:pt x="49" y="10"/>
                    <a:pt x="50" y="7"/>
                    <a:pt x="46" y="8"/>
                  </a:cubicBezTo>
                  <a:cubicBezTo>
                    <a:pt x="43" y="10"/>
                    <a:pt x="41" y="5"/>
                    <a:pt x="40" y="5"/>
                  </a:cubicBezTo>
                  <a:cubicBezTo>
                    <a:pt x="38" y="5"/>
                    <a:pt x="37" y="2"/>
                    <a:pt x="35" y="2"/>
                  </a:cubicBezTo>
                  <a:cubicBezTo>
                    <a:pt x="32" y="0"/>
                    <a:pt x="32" y="3"/>
                    <a:pt x="27" y="5"/>
                  </a:cubicBezTo>
                  <a:cubicBezTo>
                    <a:pt x="26" y="8"/>
                    <a:pt x="30" y="13"/>
                    <a:pt x="24" y="15"/>
                  </a:cubicBezTo>
                  <a:cubicBezTo>
                    <a:pt x="17" y="18"/>
                    <a:pt x="20" y="11"/>
                    <a:pt x="15" y="10"/>
                  </a:cubicBezTo>
                  <a:cubicBezTo>
                    <a:pt x="10" y="8"/>
                    <a:pt x="15" y="5"/>
                    <a:pt x="12" y="7"/>
                  </a:cubicBezTo>
                  <a:cubicBezTo>
                    <a:pt x="7" y="8"/>
                    <a:pt x="6" y="8"/>
                    <a:pt x="4" y="10"/>
                  </a:cubicBezTo>
                  <a:cubicBezTo>
                    <a:pt x="4" y="11"/>
                    <a:pt x="3" y="11"/>
                    <a:pt x="4" y="13"/>
                  </a:cubicBezTo>
                  <a:cubicBezTo>
                    <a:pt x="4" y="16"/>
                    <a:pt x="1" y="16"/>
                    <a:pt x="1" y="19"/>
                  </a:cubicBezTo>
                  <a:cubicBezTo>
                    <a:pt x="0" y="22"/>
                    <a:pt x="0" y="24"/>
                    <a:pt x="0" y="27"/>
                  </a:cubicBezTo>
                </a:path>
              </a:pathLst>
            </a:custGeom>
            <a:grpFill/>
            <a:ln w="6350" cmpd="sng">
              <a:solidFill>
                <a:schemeClr val="bg1"/>
              </a:solidFill>
              <a:round/>
              <a:headEnd/>
              <a:tailEnd/>
            </a:ln>
          </p:spPr>
          <p:txBody>
            <a:bodyPr/>
            <a:lstStyle/>
            <a:p>
              <a:endParaRPr lang="en-GB" dirty="0"/>
            </a:p>
          </p:txBody>
        </p:sp>
        <p:sp>
          <p:nvSpPr>
            <p:cNvPr id="418" name="Freeform 164"/>
            <p:cNvSpPr>
              <a:spLocks/>
            </p:cNvSpPr>
            <p:nvPr/>
          </p:nvSpPr>
          <p:spPr bwMode="auto">
            <a:xfrm>
              <a:off x="2174707" y="2859597"/>
              <a:ext cx="132444" cy="97892"/>
            </a:xfrm>
            <a:custGeom>
              <a:avLst/>
              <a:gdLst/>
              <a:ahLst/>
              <a:cxnLst>
                <a:cxn ang="0">
                  <a:pos x="46" y="10"/>
                </a:cxn>
                <a:cxn ang="0">
                  <a:pos x="46" y="16"/>
                </a:cxn>
                <a:cxn ang="0">
                  <a:pos x="38" y="22"/>
                </a:cxn>
                <a:cxn ang="0">
                  <a:pos x="38" y="29"/>
                </a:cxn>
                <a:cxn ang="0">
                  <a:pos x="32" y="30"/>
                </a:cxn>
                <a:cxn ang="0">
                  <a:pos x="21" y="32"/>
                </a:cxn>
                <a:cxn ang="0">
                  <a:pos x="15" y="27"/>
                </a:cxn>
                <a:cxn ang="0">
                  <a:pos x="13" y="19"/>
                </a:cxn>
                <a:cxn ang="0">
                  <a:pos x="3" y="16"/>
                </a:cxn>
                <a:cxn ang="0">
                  <a:pos x="1" y="10"/>
                </a:cxn>
                <a:cxn ang="0">
                  <a:pos x="0" y="5"/>
                </a:cxn>
                <a:cxn ang="0">
                  <a:pos x="15" y="2"/>
                </a:cxn>
                <a:cxn ang="0">
                  <a:pos x="26" y="2"/>
                </a:cxn>
                <a:cxn ang="0">
                  <a:pos x="32" y="0"/>
                </a:cxn>
                <a:cxn ang="0">
                  <a:pos x="35" y="3"/>
                </a:cxn>
                <a:cxn ang="0">
                  <a:pos x="46" y="10"/>
                </a:cxn>
              </a:cxnLst>
              <a:rect l="0" t="0" r="r" b="b"/>
              <a:pathLst>
                <a:path w="47" h="35">
                  <a:moveTo>
                    <a:pt x="46" y="10"/>
                  </a:moveTo>
                  <a:cubicBezTo>
                    <a:pt x="42" y="18"/>
                    <a:pt x="47" y="13"/>
                    <a:pt x="46" y="16"/>
                  </a:cubicBezTo>
                  <a:cubicBezTo>
                    <a:pt x="44" y="19"/>
                    <a:pt x="42" y="16"/>
                    <a:pt x="38" y="22"/>
                  </a:cubicBezTo>
                  <a:cubicBezTo>
                    <a:pt x="35" y="27"/>
                    <a:pt x="41" y="27"/>
                    <a:pt x="38" y="29"/>
                  </a:cubicBezTo>
                  <a:cubicBezTo>
                    <a:pt x="36" y="32"/>
                    <a:pt x="38" y="24"/>
                    <a:pt x="32" y="30"/>
                  </a:cubicBezTo>
                  <a:cubicBezTo>
                    <a:pt x="27" y="35"/>
                    <a:pt x="26" y="30"/>
                    <a:pt x="21" y="32"/>
                  </a:cubicBezTo>
                  <a:cubicBezTo>
                    <a:pt x="21" y="29"/>
                    <a:pt x="16" y="25"/>
                    <a:pt x="15" y="27"/>
                  </a:cubicBezTo>
                  <a:cubicBezTo>
                    <a:pt x="13" y="22"/>
                    <a:pt x="16" y="21"/>
                    <a:pt x="13" y="19"/>
                  </a:cubicBezTo>
                  <a:cubicBezTo>
                    <a:pt x="10" y="16"/>
                    <a:pt x="13" y="21"/>
                    <a:pt x="3" y="16"/>
                  </a:cubicBezTo>
                  <a:cubicBezTo>
                    <a:pt x="3" y="14"/>
                    <a:pt x="3" y="11"/>
                    <a:pt x="1" y="10"/>
                  </a:cubicBezTo>
                  <a:cubicBezTo>
                    <a:pt x="0" y="8"/>
                    <a:pt x="0" y="8"/>
                    <a:pt x="0" y="5"/>
                  </a:cubicBezTo>
                  <a:cubicBezTo>
                    <a:pt x="7" y="0"/>
                    <a:pt x="9" y="0"/>
                    <a:pt x="15" y="2"/>
                  </a:cubicBezTo>
                  <a:cubicBezTo>
                    <a:pt x="21" y="2"/>
                    <a:pt x="23" y="0"/>
                    <a:pt x="26" y="2"/>
                  </a:cubicBezTo>
                  <a:cubicBezTo>
                    <a:pt x="30" y="3"/>
                    <a:pt x="30" y="0"/>
                    <a:pt x="32" y="0"/>
                  </a:cubicBezTo>
                  <a:cubicBezTo>
                    <a:pt x="33" y="2"/>
                    <a:pt x="30" y="3"/>
                    <a:pt x="35" y="3"/>
                  </a:cubicBezTo>
                  <a:cubicBezTo>
                    <a:pt x="39" y="3"/>
                    <a:pt x="41" y="8"/>
                    <a:pt x="46" y="10"/>
                  </a:cubicBezTo>
                </a:path>
              </a:pathLst>
            </a:custGeom>
            <a:grpFill/>
            <a:ln w="6350" cmpd="sng">
              <a:solidFill>
                <a:schemeClr val="bg1"/>
              </a:solidFill>
              <a:round/>
              <a:headEnd/>
              <a:tailEnd/>
            </a:ln>
          </p:spPr>
          <p:txBody>
            <a:bodyPr/>
            <a:lstStyle/>
            <a:p>
              <a:endParaRPr lang="en-GB" dirty="0"/>
            </a:p>
          </p:txBody>
        </p:sp>
        <p:sp>
          <p:nvSpPr>
            <p:cNvPr id="419" name="Freeform 165"/>
            <p:cNvSpPr>
              <a:spLocks/>
            </p:cNvSpPr>
            <p:nvPr/>
          </p:nvSpPr>
          <p:spPr bwMode="auto">
            <a:xfrm>
              <a:off x="2217895" y="2868235"/>
              <a:ext cx="226019" cy="175629"/>
            </a:xfrm>
            <a:custGeom>
              <a:avLst/>
              <a:gdLst/>
              <a:ahLst/>
              <a:cxnLst>
                <a:cxn ang="0">
                  <a:pos x="70" y="50"/>
                </a:cxn>
                <a:cxn ang="0">
                  <a:pos x="63" y="58"/>
                </a:cxn>
                <a:cxn ang="0">
                  <a:pos x="60" y="60"/>
                </a:cxn>
                <a:cxn ang="0">
                  <a:pos x="54" y="60"/>
                </a:cxn>
                <a:cxn ang="0">
                  <a:pos x="47" y="58"/>
                </a:cxn>
                <a:cxn ang="0">
                  <a:pos x="40" y="57"/>
                </a:cxn>
                <a:cxn ang="0">
                  <a:pos x="32" y="55"/>
                </a:cxn>
                <a:cxn ang="0">
                  <a:pos x="17" y="54"/>
                </a:cxn>
                <a:cxn ang="0">
                  <a:pos x="9" y="57"/>
                </a:cxn>
                <a:cxn ang="0">
                  <a:pos x="6" y="58"/>
                </a:cxn>
                <a:cxn ang="0">
                  <a:pos x="3" y="50"/>
                </a:cxn>
                <a:cxn ang="0">
                  <a:pos x="8" y="46"/>
                </a:cxn>
                <a:cxn ang="0">
                  <a:pos x="6" y="29"/>
                </a:cxn>
                <a:cxn ang="0">
                  <a:pos x="17" y="27"/>
                </a:cxn>
                <a:cxn ang="0">
                  <a:pos x="23" y="25"/>
                </a:cxn>
                <a:cxn ang="0">
                  <a:pos x="23" y="19"/>
                </a:cxn>
                <a:cxn ang="0">
                  <a:pos x="31" y="13"/>
                </a:cxn>
                <a:cxn ang="0">
                  <a:pos x="31" y="7"/>
                </a:cxn>
                <a:cxn ang="0">
                  <a:pos x="38" y="5"/>
                </a:cxn>
                <a:cxn ang="0">
                  <a:pos x="43" y="2"/>
                </a:cxn>
                <a:cxn ang="0">
                  <a:pos x="49" y="3"/>
                </a:cxn>
                <a:cxn ang="0">
                  <a:pos x="55" y="7"/>
                </a:cxn>
                <a:cxn ang="0">
                  <a:pos x="61" y="7"/>
                </a:cxn>
                <a:cxn ang="0">
                  <a:pos x="64" y="10"/>
                </a:cxn>
                <a:cxn ang="0">
                  <a:pos x="64" y="16"/>
                </a:cxn>
                <a:cxn ang="0">
                  <a:pos x="66" y="22"/>
                </a:cxn>
                <a:cxn ang="0">
                  <a:pos x="72" y="29"/>
                </a:cxn>
                <a:cxn ang="0">
                  <a:pos x="76" y="33"/>
                </a:cxn>
                <a:cxn ang="0">
                  <a:pos x="78" y="36"/>
                </a:cxn>
                <a:cxn ang="0">
                  <a:pos x="70" y="38"/>
                </a:cxn>
                <a:cxn ang="0">
                  <a:pos x="69" y="41"/>
                </a:cxn>
                <a:cxn ang="0">
                  <a:pos x="70" y="50"/>
                </a:cxn>
              </a:cxnLst>
              <a:rect l="0" t="0" r="r" b="b"/>
              <a:pathLst>
                <a:path w="81" h="63">
                  <a:moveTo>
                    <a:pt x="70" y="50"/>
                  </a:moveTo>
                  <a:cubicBezTo>
                    <a:pt x="64" y="50"/>
                    <a:pt x="63" y="54"/>
                    <a:pt x="63" y="58"/>
                  </a:cubicBezTo>
                  <a:cubicBezTo>
                    <a:pt x="63" y="63"/>
                    <a:pt x="61" y="63"/>
                    <a:pt x="60" y="60"/>
                  </a:cubicBezTo>
                  <a:cubicBezTo>
                    <a:pt x="58" y="60"/>
                    <a:pt x="55" y="60"/>
                    <a:pt x="54" y="60"/>
                  </a:cubicBezTo>
                  <a:cubicBezTo>
                    <a:pt x="50" y="61"/>
                    <a:pt x="52" y="55"/>
                    <a:pt x="47" y="58"/>
                  </a:cubicBezTo>
                  <a:cubicBezTo>
                    <a:pt x="44" y="61"/>
                    <a:pt x="49" y="57"/>
                    <a:pt x="40" y="57"/>
                  </a:cubicBezTo>
                  <a:cubicBezTo>
                    <a:pt x="34" y="57"/>
                    <a:pt x="37" y="55"/>
                    <a:pt x="32" y="55"/>
                  </a:cubicBezTo>
                  <a:cubicBezTo>
                    <a:pt x="29" y="57"/>
                    <a:pt x="28" y="52"/>
                    <a:pt x="17" y="54"/>
                  </a:cubicBezTo>
                  <a:cubicBezTo>
                    <a:pt x="8" y="55"/>
                    <a:pt x="12" y="58"/>
                    <a:pt x="9" y="57"/>
                  </a:cubicBezTo>
                  <a:cubicBezTo>
                    <a:pt x="8" y="57"/>
                    <a:pt x="6" y="58"/>
                    <a:pt x="6" y="58"/>
                  </a:cubicBezTo>
                  <a:cubicBezTo>
                    <a:pt x="5" y="55"/>
                    <a:pt x="9" y="52"/>
                    <a:pt x="3" y="50"/>
                  </a:cubicBezTo>
                  <a:cubicBezTo>
                    <a:pt x="0" y="49"/>
                    <a:pt x="5" y="46"/>
                    <a:pt x="8" y="46"/>
                  </a:cubicBezTo>
                  <a:cubicBezTo>
                    <a:pt x="11" y="44"/>
                    <a:pt x="8" y="38"/>
                    <a:pt x="6" y="29"/>
                  </a:cubicBezTo>
                  <a:cubicBezTo>
                    <a:pt x="11" y="27"/>
                    <a:pt x="12" y="32"/>
                    <a:pt x="17" y="27"/>
                  </a:cubicBezTo>
                  <a:cubicBezTo>
                    <a:pt x="23" y="21"/>
                    <a:pt x="21" y="29"/>
                    <a:pt x="23" y="25"/>
                  </a:cubicBezTo>
                  <a:cubicBezTo>
                    <a:pt x="26" y="24"/>
                    <a:pt x="20" y="24"/>
                    <a:pt x="23" y="19"/>
                  </a:cubicBezTo>
                  <a:cubicBezTo>
                    <a:pt x="28" y="13"/>
                    <a:pt x="29" y="16"/>
                    <a:pt x="31" y="13"/>
                  </a:cubicBezTo>
                  <a:cubicBezTo>
                    <a:pt x="32" y="10"/>
                    <a:pt x="28" y="14"/>
                    <a:pt x="31" y="7"/>
                  </a:cubicBezTo>
                  <a:cubicBezTo>
                    <a:pt x="35" y="3"/>
                    <a:pt x="37" y="7"/>
                    <a:pt x="38" y="5"/>
                  </a:cubicBezTo>
                  <a:cubicBezTo>
                    <a:pt x="40" y="2"/>
                    <a:pt x="40" y="2"/>
                    <a:pt x="43" y="2"/>
                  </a:cubicBezTo>
                  <a:cubicBezTo>
                    <a:pt x="47" y="0"/>
                    <a:pt x="44" y="3"/>
                    <a:pt x="49" y="3"/>
                  </a:cubicBezTo>
                  <a:cubicBezTo>
                    <a:pt x="55" y="2"/>
                    <a:pt x="50" y="8"/>
                    <a:pt x="55" y="7"/>
                  </a:cubicBezTo>
                  <a:cubicBezTo>
                    <a:pt x="58" y="3"/>
                    <a:pt x="61" y="5"/>
                    <a:pt x="61" y="7"/>
                  </a:cubicBezTo>
                  <a:cubicBezTo>
                    <a:pt x="63" y="8"/>
                    <a:pt x="66" y="7"/>
                    <a:pt x="64" y="10"/>
                  </a:cubicBezTo>
                  <a:cubicBezTo>
                    <a:pt x="63" y="14"/>
                    <a:pt x="67" y="14"/>
                    <a:pt x="64" y="16"/>
                  </a:cubicBezTo>
                  <a:cubicBezTo>
                    <a:pt x="61" y="19"/>
                    <a:pt x="66" y="18"/>
                    <a:pt x="66" y="22"/>
                  </a:cubicBezTo>
                  <a:cubicBezTo>
                    <a:pt x="67" y="29"/>
                    <a:pt x="73" y="27"/>
                    <a:pt x="72" y="29"/>
                  </a:cubicBezTo>
                  <a:cubicBezTo>
                    <a:pt x="69" y="33"/>
                    <a:pt x="76" y="29"/>
                    <a:pt x="76" y="33"/>
                  </a:cubicBezTo>
                  <a:cubicBezTo>
                    <a:pt x="76" y="35"/>
                    <a:pt x="81" y="35"/>
                    <a:pt x="78" y="36"/>
                  </a:cubicBezTo>
                  <a:cubicBezTo>
                    <a:pt x="75" y="38"/>
                    <a:pt x="75" y="41"/>
                    <a:pt x="70" y="38"/>
                  </a:cubicBezTo>
                  <a:cubicBezTo>
                    <a:pt x="69" y="36"/>
                    <a:pt x="67" y="39"/>
                    <a:pt x="69" y="41"/>
                  </a:cubicBezTo>
                  <a:cubicBezTo>
                    <a:pt x="72" y="46"/>
                    <a:pt x="67" y="46"/>
                    <a:pt x="70" y="50"/>
                  </a:cubicBezTo>
                </a:path>
              </a:pathLst>
            </a:custGeom>
            <a:grpFill/>
            <a:ln w="6350" cmpd="sng">
              <a:solidFill>
                <a:schemeClr val="bg1"/>
              </a:solidFill>
              <a:round/>
              <a:headEnd/>
              <a:tailEnd/>
            </a:ln>
          </p:spPr>
          <p:txBody>
            <a:bodyPr/>
            <a:lstStyle/>
            <a:p>
              <a:endParaRPr lang="en-GB" dirty="0"/>
            </a:p>
          </p:txBody>
        </p:sp>
        <p:sp>
          <p:nvSpPr>
            <p:cNvPr id="420" name="Freeform 166"/>
            <p:cNvSpPr>
              <a:spLocks/>
            </p:cNvSpPr>
            <p:nvPr/>
          </p:nvSpPr>
          <p:spPr bwMode="auto">
            <a:xfrm>
              <a:off x="2019229" y="2917181"/>
              <a:ext cx="237536" cy="198662"/>
            </a:xfrm>
            <a:custGeom>
              <a:avLst/>
              <a:gdLst/>
              <a:ahLst/>
              <a:cxnLst>
                <a:cxn ang="0">
                  <a:pos x="77" y="40"/>
                </a:cxn>
                <a:cxn ang="0">
                  <a:pos x="79" y="47"/>
                </a:cxn>
                <a:cxn ang="0">
                  <a:pos x="80" y="50"/>
                </a:cxn>
                <a:cxn ang="0">
                  <a:pos x="79" y="54"/>
                </a:cxn>
                <a:cxn ang="0">
                  <a:pos x="71" y="62"/>
                </a:cxn>
                <a:cxn ang="0">
                  <a:pos x="71" y="68"/>
                </a:cxn>
                <a:cxn ang="0">
                  <a:pos x="68" y="70"/>
                </a:cxn>
                <a:cxn ang="0">
                  <a:pos x="63" y="67"/>
                </a:cxn>
                <a:cxn ang="0">
                  <a:pos x="53" y="65"/>
                </a:cxn>
                <a:cxn ang="0">
                  <a:pos x="48" y="68"/>
                </a:cxn>
                <a:cxn ang="0">
                  <a:pos x="47" y="67"/>
                </a:cxn>
                <a:cxn ang="0">
                  <a:pos x="42" y="65"/>
                </a:cxn>
                <a:cxn ang="0">
                  <a:pos x="41" y="65"/>
                </a:cxn>
                <a:cxn ang="0">
                  <a:pos x="39" y="65"/>
                </a:cxn>
                <a:cxn ang="0">
                  <a:pos x="35" y="59"/>
                </a:cxn>
                <a:cxn ang="0">
                  <a:pos x="30" y="57"/>
                </a:cxn>
                <a:cxn ang="0">
                  <a:pos x="28" y="56"/>
                </a:cxn>
                <a:cxn ang="0">
                  <a:pos x="24" y="54"/>
                </a:cxn>
                <a:cxn ang="0">
                  <a:pos x="21" y="56"/>
                </a:cxn>
                <a:cxn ang="0">
                  <a:pos x="21" y="51"/>
                </a:cxn>
                <a:cxn ang="0">
                  <a:pos x="15" y="50"/>
                </a:cxn>
                <a:cxn ang="0">
                  <a:pos x="9" y="48"/>
                </a:cxn>
                <a:cxn ang="0">
                  <a:pos x="6" y="39"/>
                </a:cxn>
                <a:cxn ang="0">
                  <a:pos x="6" y="31"/>
                </a:cxn>
                <a:cxn ang="0">
                  <a:pos x="4" y="26"/>
                </a:cxn>
                <a:cxn ang="0">
                  <a:pos x="3" y="14"/>
                </a:cxn>
                <a:cxn ang="0">
                  <a:pos x="6" y="14"/>
                </a:cxn>
                <a:cxn ang="0">
                  <a:pos x="6" y="12"/>
                </a:cxn>
                <a:cxn ang="0">
                  <a:pos x="3" y="12"/>
                </a:cxn>
                <a:cxn ang="0">
                  <a:pos x="3" y="11"/>
                </a:cxn>
                <a:cxn ang="0">
                  <a:pos x="15" y="8"/>
                </a:cxn>
                <a:cxn ang="0">
                  <a:pos x="22" y="3"/>
                </a:cxn>
                <a:cxn ang="0">
                  <a:pos x="30" y="0"/>
                </a:cxn>
                <a:cxn ang="0">
                  <a:pos x="39" y="3"/>
                </a:cxn>
                <a:cxn ang="0">
                  <a:pos x="38" y="3"/>
                </a:cxn>
                <a:cxn ang="0">
                  <a:pos x="38" y="5"/>
                </a:cxn>
                <a:cxn ang="0">
                  <a:pos x="45" y="5"/>
                </a:cxn>
                <a:cxn ang="0">
                  <a:pos x="71" y="6"/>
                </a:cxn>
                <a:cxn ang="0">
                  <a:pos x="77" y="11"/>
                </a:cxn>
                <a:cxn ang="0">
                  <a:pos x="79" y="28"/>
                </a:cxn>
                <a:cxn ang="0">
                  <a:pos x="74" y="33"/>
                </a:cxn>
                <a:cxn ang="0">
                  <a:pos x="77" y="40"/>
                </a:cxn>
              </a:cxnLst>
              <a:rect l="0" t="0" r="r" b="b"/>
              <a:pathLst>
                <a:path w="85" h="71">
                  <a:moveTo>
                    <a:pt x="77" y="40"/>
                  </a:moveTo>
                  <a:cubicBezTo>
                    <a:pt x="79" y="43"/>
                    <a:pt x="76" y="42"/>
                    <a:pt x="79" y="47"/>
                  </a:cubicBezTo>
                  <a:cubicBezTo>
                    <a:pt x="85" y="51"/>
                    <a:pt x="79" y="48"/>
                    <a:pt x="80" y="50"/>
                  </a:cubicBezTo>
                  <a:cubicBezTo>
                    <a:pt x="82" y="51"/>
                    <a:pt x="83" y="53"/>
                    <a:pt x="79" y="54"/>
                  </a:cubicBezTo>
                  <a:cubicBezTo>
                    <a:pt x="77" y="54"/>
                    <a:pt x="72" y="59"/>
                    <a:pt x="71" y="62"/>
                  </a:cubicBezTo>
                  <a:cubicBezTo>
                    <a:pt x="68" y="65"/>
                    <a:pt x="71" y="67"/>
                    <a:pt x="71" y="68"/>
                  </a:cubicBezTo>
                  <a:cubicBezTo>
                    <a:pt x="69" y="70"/>
                    <a:pt x="74" y="71"/>
                    <a:pt x="68" y="70"/>
                  </a:cubicBezTo>
                  <a:cubicBezTo>
                    <a:pt x="63" y="68"/>
                    <a:pt x="65" y="67"/>
                    <a:pt x="63" y="67"/>
                  </a:cubicBezTo>
                  <a:cubicBezTo>
                    <a:pt x="59" y="65"/>
                    <a:pt x="54" y="65"/>
                    <a:pt x="53" y="65"/>
                  </a:cubicBezTo>
                  <a:cubicBezTo>
                    <a:pt x="50" y="65"/>
                    <a:pt x="50" y="70"/>
                    <a:pt x="48" y="68"/>
                  </a:cubicBezTo>
                  <a:cubicBezTo>
                    <a:pt x="48" y="68"/>
                    <a:pt x="47" y="68"/>
                    <a:pt x="47" y="67"/>
                  </a:cubicBezTo>
                  <a:cubicBezTo>
                    <a:pt x="48" y="64"/>
                    <a:pt x="44" y="62"/>
                    <a:pt x="42" y="65"/>
                  </a:cubicBezTo>
                  <a:cubicBezTo>
                    <a:pt x="42" y="67"/>
                    <a:pt x="41" y="67"/>
                    <a:pt x="41" y="65"/>
                  </a:cubicBezTo>
                  <a:cubicBezTo>
                    <a:pt x="41" y="65"/>
                    <a:pt x="41" y="65"/>
                    <a:pt x="39" y="65"/>
                  </a:cubicBezTo>
                  <a:cubicBezTo>
                    <a:pt x="39" y="62"/>
                    <a:pt x="38" y="61"/>
                    <a:pt x="35" y="59"/>
                  </a:cubicBezTo>
                  <a:cubicBezTo>
                    <a:pt x="32" y="57"/>
                    <a:pt x="33" y="59"/>
                    <a:pt x="30" y="57"/>
                  </a:cubicBezTo>
                  <a:cubicBezTo>
                    <a:pt x="28" y="56"/>
                    <a:pt x="32" y="56"/>
                    <a:pt x="28" y="56"/>
                  </a:cubicBezTo>
                  <a:cubicBezTo>
                    <a:pt x="25" y="54"/>
                    <a:pt x="22" y="53"/>
                    <a:pt x="24" y="54"/>
                  </a:cubicBezTo>
                  <a:cubicBezTo>
                    <a:pt x="25" y="56"/>
                    <a:pt x="24" y="59"/>
                    <a:pt x="21" y="56"/>
                  </a:cubicBezTo>
                  <a:cubicBezTo>
                    <a:pt x="16" y="51"/>
                    <a:pt x="21" y="53"/>
                    <a:pt x="21" y="51"/>
                  </a:cubicBezTo>
                  <a:cubicBezTo>
                    <a:pt x="19" y="50"/>
                    <a:pt x="19" y="51"/>
                    <a:pt x="15" y="50"/>
                  </a:cubicBezTo>
                  <a:cubicBezTo>
                    <a:pt x="9" y="47"/>
                    <a:pt x="12" y="45"/>
                    <a:pt x="9" y="48"/>
                  </a:cubicBezTo>
                  <a:cubicBezTo>
                    <a:pt x="10" y="39"/>
                    <a:pt x="7" y="43"/>
                    <a:pt x="6" y="39"/>
                  </a:cubicBezTo>
                  <a:cubicBezTo>
                    <a:pt x="6" y="36"/>
                    <a:pt x="9" y="36"/>
                    <a:pt x="6" y="31"/>
                  </a:cubicBezTo>
                  <a:cubicBezTo>
                    <a:pt x="4" y="29"/>
                    <a:pt x="9" y="29"/>
                    <a:pt x="4" y="26"/>
                  </a:cubicBezTo>
                  <a:cubicBezTo>
                    <a:pt x="0" y="23"/>
                    <a:pt x="6" y="22"/>
                    <a:pt x="3" y="14"/>
                  </a:cubicBezTo>
                  <a:cubicBezTo>
                    <a:pt x="6" y="14"/>
                    <a:pt x="6" y="15"/>
                    <a:pt x="6" y="14"/>
                  </a:cubicBezTo>
                  <a:cubicBezTo>
                    <a:pt x="6" y="12"/>
                    <a:pt x="6" y="12"/>
                    <a:pt x="6" y="12"/>
                  </a:cubicBezTo>
                  <a:cubicBezTo>
                    <a:pt x="4" y="12"/>
                    <a:pt x="4" y="14"/>
                    <a:pt x="3" y="12"/>
                  </a:cubicBezTo>
                  <a:cubicBezTo>
                    <a:pt x="3" y="11"/>
                    <a:pt x="3" y="11"/>
                    <a:pt x="3" y="11"/>
                  </a:cubicBezTo>
                  <a:cubicBezTo>
                    <a:pt x="7" y="12"/>
                    <a:pt x="7" y="9"/>
                    <a:pt x="15" y="8"/>
                  </a:cubicBezTo>
                  <a:cubicBezTo>
                    <a:pt x="22" y="6"/>
                    <a:pt x="18" y="5"/>
                    <a:pt x="22" y="3"/>
                  </a:cubicBezTo>
                  <a:cubicBezTo>
                    <a:pt x="28" y="1"/>
                    <a:pt x="22" y="1"/>
                    <a:pt x="30" y="0"/>
                  </a:cubicBezTo>
                  <a:cubicBezTo>
                    <a:pt x="36" y="0"/>
                    <a:pt x="35" y="0"/>
                    <a:pt x="39" y="3"/>
                  </a:cubicBezTo>
                  <a:cubicBezTo>
                    <a:pt x="41" y="3"/>
                    <a:pt x="39" y="5"/>
                    <a:pt x="38" y="3"/>
                  </a:cubicBezTo>
                  <a:cubicBezTo>
                    <a:pt x="36" y="0"/>
                    <a:pt x="36" y="1"/>
                    <a:pt x="38" y="5"/>
                  </a:cubicBezTo>
                  <a:cubicBezTo>
                    <a:pt x="38" y="6"/>
                    <a:pt x="44" y="6"/>
                    <a:pt x="45" y="5"/>
                  </a:cubicBezTo>
                  <a:cubicBezTo>
                    <a:pt x="56" y="6"/>
                    <a:pt x="65" y="8"/>
                    <a:pt x="71" y="6"/>
                  </a:cubicBezTo>
                  <a:cubicBezTo>
                    <a:pt x="72" y="5"/>
                    <a:pt x="77" y="8"/>
                    <a:pt x="77" y="11"/>
                  </a:cubicBezTo>
                  <a:cubicBezTo>
                    <a:pt x="79" y="20"/>
                    <a:pt x="82" y="26"/>
                    <a:pt x="79" y="28"/>
                  </a:cubicBezTo>
                  <a:cubicBezTo>
                    <a:pt x="76" y="28"/>
                    <a:pt x="71" y="31"/>
                    <a:pt x="74" y="33"/>
                  </a:cubicBezTo>
                  <a:cubicBezTo>
                    <a:pt x="80" y="34"/>
                    <a:pt x="76" y="37"/>
                    <a:pt x="77" y="40"/>
                  </a:cubicBezTo>
                </a:path>
              </a:pathLst>
            </a:custGeom>
            <a:grpFill/>
            <a:ln w="6350" cmpd="sng">
              <a:solidFill>
                <a:schemeClr val="bg1"/>
              </a:solidFill>
              <a:round/>
              <a:headEnd/>
              <a:tailEnd/>
            </a:ln>
          </p:spPr>
          <p:txBody>
            <a:bodyPr/>
            <a:lstStyle/>
            <a:p>
              <a:endParaRPr lang="en-GB" dirty="0"/>
            </a:p>
          </p:txBody>
        </p:sp>
        <p:sp>
          <p:nvSpPr>
            <p:cNvPr id="421" name="Freeform 167"/>
            <p:cNvSpPr>
              <a:spLocks/>
            </p:cNvSpPr>
            <p:nvPr/>
          </p:nvSpPr>
          <p:spPr bwMode="auto">
            <a:xfrm>
              <a:off x="1600303" y="3046743"/>
              <a:ext cx="297999" cy="282158"/>
            </a:xfrm>
            <a:custGeom>
              <a:avLst/>
              <a:gdLst/>
              <a:ahLst/>
              <a:cxnLst>
                <a:cxn ang="0">
                  <a:pos x="96" y="67"/>
                </a:cxn>
                <a:cxn ang="0">
                  <a:pos x="95" y="78"/>
                </a:cxn>
                <a:cxn ang="0">
                  <a:pos x="99" y="86"/>
                </a:cxn>
                <a:cxn ang="0">
                  <a:pos x="85" y="92"/>
                </a:cxn>
                <a:cxn ang="0">
                  <a:pos x="78" y="89"/>
                </a:cxn>
                <a:cxn ang="0">
                  <a:pos x="69" y="89"/>
                </a:cxn>
                <a:cxn ang="0">
                  <a:pos x="64" y="100"/>
                </a:cxn>
                <a:cxn ang="0">
                  <a:pos x="54" y="100"/>
                </a:cxn>
                <a:cxn ang="0">
                  <a:pos x="44" y="97"/>
                </a:cxn>
                <a:cxn ang="0">
                  <a:pos x="35" y="95"/>
                </a:cxn>
                <a:cxn ang="0">
                  <a:pos x="26" y="89"/>
                </a:cxn>
                <a:cxn ang="0">
                  <a:pos x="31" y="75"/>
                </a:cxn>
                <a:cxn ang="0">
                  <a:pos x="31" y="70"/>
                </a:cxn>
                <a:cxn ang="0">
                  <a:pos x="35" y="69"/>
                </a:cxn>
                <a:cxn ang="0">
                  <a:pos x="31" y="61"/>
                </a:cxn>
                <a:cxn ang="0">
                  <a:pos x="28" y="55"/>
                </a:cxn>
                <a:cxn ang="0">
                  <a:pos x="23" y="47"/>
                </a:cxn>
                <a:cxn ang="0">
                  <a:pos x="20" y="42"/>
                </a:cxn>
                <a:cxn ang="0">
                  <a:pos x="17" y="41"/>
                </a:cxn>
                <a:cxn ang="0">
                  <a:pos x="6" y="38"/>
                </a:cxn>
                <a:cxn ang="0">
                  <a:pos x="6" y="35"/>
                </a:cxn>
                <a:cxn ang="0">
                  <a:pos x="5" y="32"/>
                </a:cxn>
                <a:cxn ang="0">
                  <a:pos x="6" y="28"/>
                </a:cxn>
                <a:cxn ang="0">
                  <a:pos x="12" y="27"/>
                </a:cxn>
                <a:cxn ang="0">
                  <a:pos x="19" y="30"/>
                </a:cxn>
                <a:cxn ang="0">
                  <a:pos x="23" y="28"/>
                </a:cxn>
                <a:cxn ang="0">
                  <a:pos x="28" y="30"/>
                </a:cxn>
                <a:cxn ang="0">
                  <a:pos x="26" y="21"/>
                </a:cxn>
                <a:cxn ang="0">
                  <a:pos x="29" y="16"/>
                </a:cxn>
                <a:cxn ang="0">
                  <a:pos x="40" y="21"/>
                </a:cxn>
                <a:cxn ang="0">
                  <a:pos x="44" y="14"/>
                </a:cxn>
                <a:cxn ang="0">
                  <a:pos x="52" y="10"/>
                </a:cxn>
                <a:cxn ang="0">
                  <a:pos x="52" y="4"/>
                </a:cxn>
                <a:cxn ang="0">
                  <a:pos x="66" y="5"/>
                </a:cxn>
                <a:cxn ang="0">
                  <a:pos x="73" y="11"/>
                </a:cxn>
                <a:cxn ang="0">
                  <a:pos x="81" y="16"/>
                </a:cxn>
                <a:cxn ang="0">
                  <a:pos x="90" y="19"/>
                </a:cxn>
                <a:cxn ang="0">
                  <a:pos x="98" y="24"/>
                </a:cxn>
                <a:cxn ang="0">
                  <a:pos x="99" y="41"/>
                </a:cxn>
                <a:cxn ang="0">
                  <a:pos x="95" y="45"/>
                </a:cxn>
                <a:cxn ang="0">
                  <a:pos x="90" y="52"/>
                </a:cxn>
                <a:cxn ang="0">
                  <a:pos x="88" y="58"/>
                </a:cxn>
                <a:cxn ang="0">
                  <a:pos x="93" y="58"/>
                </a:cxn>
              </a:cxnLst>
              <a:rect l="0" t="0" r="r" b="b"/>
              <a:pathLst>
                <a:path w="107" h="101">
                  <a:moveTo>
                    <a:pt x="95" y="61"/>
                  </a:moveTo>
                  <a:cubicBezTo>
                    <a:pt x="93" y="64"/>
                    <a:pt x="98" y="66"/>
                    <a:pt x="96" y="67"/>
                  </a:cubicBezTo>
                  <a:cubicBezTo>
                    <a:pt x="95" y="70"/>
                    <a:pt x="90" y="69"/>
                    <a:pt x="95" y="72"/>
                  </a:cubicBezTo>
                  <a:cubicBezTo>
                    <a:pt x="99" y="75"/>
                    <a:pt x="93" y="75"/>
                    <a:pt x="95" y="78"/>
                  </a:cubicBezTo>
                  <a:cubicBezTo>
                    <a:pt x="96" y="83"/>
                    <a:pt x="101" y="80"/>
                    <a:pt x="101" y="80"/>
                  </a:cubicBezTo>
                  <a:cubicBezTo>
                    <a:pt x="102" y="81"/>
                    <a:pt x="99" y="84"/>
                    <a:pt x="99" y="86"/>
                  </a:cubicBezTo>
                  <a:cubicBezTo>
                    <a:pt x="98" y="86"/>
                    <a:pt x="93" y="89"/>
                    <a:pt x="93" y="89"/>
                  </a:cubicBezTo>
                  <a:cubicBezTo>
                    <a:pt x="93" y="92"/>
                    <a:pt x="87" y="94"/>
                    <a:pt x="85" y="92"/>
                  </a:cubicBezTo>
                  <a:cubicBezTo>
                    <a:pt x="84" y="91"/>
                    <a:pt x="84" y="94"/>
                    <a:pt x="82" y="91"/>
                  </a:cubicBezTo>
                  <a:cubicBezTo>
                    <a:pt x="81" y="89"/>
                    <a:pt x="81" y="89"/>
                    <a:pt x="78" y="89"/>
                  </a:cubicBezTo>
                  <a:cubicBezTo>
                    <a:pt x="75" y="91"/>
                    <a:pt x="78" y="89"/>
                    <a:pt x="75" y="89"/>
                  </a:cubicBezTo>
                  <a:cubicBezTo>
                    <a:pt x="72" y="89"/>
                    <a:pt x="75" y="84"/>
                    <a:pt x="69" y="89"/>
                  </a:cubicBezTo>
                  <a:cubicBezTo>
                    <a:pt x="67" y="91"/>
                    <a:pt x="64" y="91"/>
                    <a:pt x="64" y="94"/>
                  </a:cubicBezTo>
                  <a:cubicBezTo>
                    <a:pt x="66" y="97"/>
                    <a:pt x="64" y="95"/>
                    <a:pt x="64" y="100"/>
                  </a:cubicBezTo>
                  <a:cubicBezTo>
                    <a:pt x="61" y="100"/>
                    <a:pt x="63" y="101"/>
                    <a:pt x="60" y="100"/>
                  </a:cubicBezTo>
                  <a:cubicBezTo>
                    <a:pt x="58" y="100"/>
                    <a:pt x="58" y="101"/>
                    <a:pt x="54" y="100"/>
                  </a:cubicBezTo>
                  <a:cubicBezTo>
                    <a:pt x="54" y="98"/>
                    <a:pt x="54" y="97"/>
                    <a:pt x="52" y="98"/>
                  </a:cubicBezTo>
                  <a:cubicBezTo>
                    <a:pt x="43" y="92"/>
                    <a:pt x="47" y="97"/>
                    <a:pt x="44" y="97"/>
                  </a:cubicBezTo>
                  <a:cubicBezTo>
                    <a:pt x="41" y="95"/>
                    <a:pt x="41" y="98"/>
                    <a:pt x="40" y="97"/>
                  </a:cubicBezTo>
                  <a:cubicBezTo>
                    <a:pt x="38" y="95"/>
                    <a:pt x="35" y="97"/>
                    <a:pt x="35" y="95"/>
                  </a:cubicBezTo>
                  <a:cubicBezTo>
                    <a:pt x="34" y="92"/>
                    <a:pt x="29" y="94"/>
                    <a:pt x="29" y="92"/>
                  </a:cubicBezTo>
                  <a:cubicBezTo>
                    <a:pt x="29" y="89"/>
                    <a:pt x="28" y="91"/>
                    <a:pt x="26" y="89"/>
                  </a:cubicBezTo>
                  <a:cubicBezTo>
                    <a:pt x="28" y="89"/>
                    <a:pt x="29" y="87"/>
                    <a:pt x="29" y="81"/>
                  </a:cubicBezTo>
                  <a:cubicBezTo>
                    <a:pt x="31" y="75"/>
                    <a:pt x="31" y="75"/>
                    <a:pt x="31" y="75"/>
                  </a:cubicBezTo>
                  <a:cubicBezTo>
                    <a:pt x="32" y="75"/>
                    <a:pt x="31" y="73"/>
                    <a:pt x="31" y="73"/>
                  </a:cubicBezTo>
                  <a:cubicBezTo>
                    <a:pt x="29" y="75"/>
                    <a:pt x="29" y="73"/>
                    <a:pt x="31" y="70"/>
                  </a:cubicBezTo>
                  <a:cubicBezTo>
                    <a:pt x="31" y="67"/>
                    <a:pt x="32" y="66"/>
                    <a:pt x="32" y="66"/>
                  </a:cubicBezTo>
                  <a:cubicBezTo>
                    <a:pt x="34" y="66"/>
                    <a:pt x="35" y="72"/>
                    <a:pt x="35" y="69"/>
                  </a:cubicBezTo>
                  <a:cubicBezTo>
                    <a:pt x="34" y="67"/>
                    <a:pt x="35" y="66"/>
                    <a:pt x="31" y="64"/>
                  </a:cubicBezTo>
                  <a:cubicBezTo>
                    <a:pt x="28" y="61"/>
                    <a:pt x="31" y="63"/>
                    <a:pt x="31" y="61"/>
                  </a:cubicBezTo>
                  <a:cubicBezTo>
                    <a:pt x="32" y="58"/>
                    <a:pt x="29" y="58"/>
                    <a:pt x="31" y="56"/>
                  </a:cubicBezTo>
                  <a:cubicBezTo>
                    <a:pt x="31" y="55"/>
                    <a:pt x="31" y="56"/>
                    <a:pt x="28" y="55"/>
                  </a:cubicBezTo>
                  <a:cubicBezTo>
                    <a:pt x="25" y="53"/>
                    <a:pt x="22" y="50"/>
                    <a:pt x="23" y="49"/>
                  </a:cubicBezTo>
                  <a:cubicBezTo>
                    <a:pt x="25" y="49"/>
                    <a:pt x="25" y="47"/>
                    <a:pt x="23" y="47"/>
                  </a:cubicBezTo>
                  <a:cubicBezTo>
                    <a:pt x="22" y="47"/>
                    <a:pt x="25" y="44"/>
                    <a:pt x="22" y="45"/>
                  </a:cubicBezTo>
                  <a:cubicBezTo>
                    <a:pt x="19" y="45"/>
                    <a:pt x="20" y="44"/>
                    <a:pt x="20" y="42"/>
                  </a:cubicBezTo>
                  <a:cubicBezTo>
                    <a:pt x="22" y="42"/>
                    <a:pt x="20" y="42"/>
                    <a:pt x="19" y="42"/>
                  </a:cubicBezTo>
                  <a:cubicBezTo>
                    <a:pt x="16" y="42"/>
                    <a:pt x="19" y="41"/>
                    <a:pt x="17" y="41"/>
                  </a:cubicBezTo>
                  <a:cubicBezTo>
                    <a:pt x="14" y="41"/>
                    <a:pt x="14" y="39"/>
                    <a:pt x="12" y="39"/>
                  </a:cubicBezTo>
                  <a:cubicBezTo>
                    <a:pt x="9" y="38"/>
                    <a:pt x="8" y="38"/>
                    <a:pt x="6" y="38"/>
                  </a:cubicBezTo>
                  <a:cubicBezTo>
                    <a:pt x="5" y="39"/>
                    <a:pt x="6" y="38"/>
                    <a:pt x="3" y="36"/>
                  </a:cubicBezTo>
                  <a:cubicBezTo>
                    <a:pt x="0" y="35"/>
                    <a:pt x="6" y="35"/>
                    <a:pt x="6" y="35"/>
                  </a:cubicBezTo>
                  <a:cubicBezTo>
                    <a:pt x="5" y="33"/>
                    <a:pt x="3" y="35"/>
                    <a:pt x="3" y="33"/>
                  </a:cubicBezTo>
                  <a:cubicBezTo>
                    <a:pt x="3" y="33"/>
                    <a:pt x="6" y="33"/>
                    <a:pt x="5" y="32"/>
                  </a:cubicBezTo>
                  <a:cubicBezTo>
                    <a:pt x="3" y="32"/>
                    <a:pt x="2" y="33"/>
                    <a:pt x="2" y="32"/>
                  </a:cubicBezTo>
                  <a:cubicBezTo>
                    <a:pt x="2" y="30"/>
                    <a:pt x="3" y="28"/>
                    <a:pt x="6" y="28"/>
                  </a:cubicBezTo>
                  <a:cubicBezTo>
                    <a:pt x="9" y="28"/>
                    <a:pt x="6" y="27"/>
                    <a:pt x="9" y="28"/>
                  </a:cubicBezTo>
                  <a:cubicBezTo>
                    <a:pt x="11" y="28"/>
                    <a:pt x="12" y="28"/>
                    <a:pt x="12" y="27"/>
                  </a:cubicBezTo>
                  <a:cubicBezTo>
                    <a:pt x="11" y="25"/>
                    <a:pt x="12" y="27"/>
                    <a:pt x="14" y="25"/>
                  </a:cubicBezTo>
                  <a:cubicBezTo>
                    <a:pt x="16" y="25"/>
                    <a:pt x="17" y="28"/>
                    <a:pt x="19" y="30"/>
                  </a:cubicBezTo>
                  <a:cubicBezTo>
                    <a:pt x="19" y="32"/>
                    <a:pt x="20" y="28"/>
                    <a:pt x="22" y="28"/>
                  </a:cubicBezTo>
                  <a:cubicBezTo>
                    <a:pt x="23" y="27"/>
                    <a:pt x="22" y="30"/>
                    <a:pt x="23" y="28"/>
                  </a:cubicBezTo>
                  <a:cubicBezTo>
                    <a:pt x="25" y="28"/>
                    <a:pt x="23" y="28"/>
                    <a:pt x="25" y="28"/>
                  </a:cubicBezTo>
                  <a:cubicBezTo>
                    <a:pt x="26" y="28"/>
                    <a:pt x="25" y="30"/>
                    <a:pt x="28" y="30"/>
                  </a:cubicBezTo>
                  <a:cubicBezTo>
                    <a:pt x="29" y="28"/>
                    <a:pt x="28" y="28"/>
                    <a:pt x="28" y="25"/>
                  </a:cubicBezTo>
                  <a:cubicBezTo>
                    <a:pt x="28" y="24"/>
                    <a:pt x="28" y="21"/>
                    <a:pt x="26" y="21"/>
                  </a:cubicBezTo>
                  <a:cubicBezTo>
                    <a:pt x="25" y="19"/>
                    <a:pt x="26" y="19"/>
                    <a:pt x="25" y="18"/>
                  </a:cubicBezTo>
                  <a:cubicBezTo>
                    <a:pt x="25" y="14"/>
                    <a:pt x="26" y="18"/>
                    <a:pt x="29" y="16"/>
                  </a:cubicBezTo>
                  <a:cubicBezTo>
                    <a:pt x="31" y="16"/>
                    <a:pt x="29" y="21"/>
                    <a:pt x="31" y="21"/>
                  </a:cubicBezTo>
                  <a:cubicBezTo>
                    <a:pt x="35" y="19"/>
                    <a:pt x="38" y="22"/>
                    <a:pt x="40" y="21"/>
                  </a:cubicBezTo>
                  <a:cubicBezTo>
                    <a:pt x="41" y="19"/>
                    <a:pt x="43" y="19"/>
                    <a:pt x="41" y="19"/>
                  </a:cubicBezTo>
                  <a:cubicBezTo>
                    <a:pt x="41" y="19"/>
                    <a:pt x="38" y="18"/>
                    <a:pt x="44" y="14"/>
                  </a:cubicBezTo>
                  <a:cubicBezTo>
                    <a:pt x="50" y="13"/>
                    <a:pt x="50" y="13"/>
                    <a:pt x="52" y="11"/>
                  </a:cubicBezTo>
                  <a:cubicBezTo>
                    <a:pt x="52" y="10"/>
                    <a:pt x="54" y="11"/>
                    <a:pt x="52" y="10"/>
                  </a:cubicBezTo>
                  <a:cubicBezTo>
                    <a:pt x="52" y="8"/>
                    <a:pt x="54" y="8"/>
                    <a:pt x="52" y="8"/>
                  </a:cubicBezTo>
                  <a:cubicBezTo>
                    <a:pt x="52" y="7"/>
                    <a:pt x="52" y="7"/>
                    <a:pt x="52" y="4"/>
                  </a:cubicBezTo>
                  <a:cubicBezTo>
                    <a:pt x="52" y="2"/>
                    <a:pt x="54" y="0"/>
                    <a:pt x="60" y="0"/>
                  </a:cubicBezTo>
                  <a:cubicBezTo>
                    <a:pt x="63" y="7"/>
                    <a:pt x="64" y="2"/>
                    <a:pt x="66" y="5"/>
                  </a:cubicBezTo>
                  <a:cubicBezTo>
                    <a:pt x="67" y="8"/>
                    <a:pt x="67" y="5"/>
                    <a:pt x="69" y="8"/>
                  </a:cubicBezTo>
                  <a:cubicBezTo>
                    <a:pt x="70" y="10"/>
                    <a:pt x="73" y="8"/>
                    <a:pt x="73" y="11"/>
                  </a:cubicBezTo>
                  <a:cubicBezTo>
                    <a:pt x="75" y="16"/>
                    <a:pt x="76" y="10"/>
                    <a:pt x="78" y="11"/>
                  </a:cubicBezTo>
                  <a:cubicBezTo>
                    <a:pt x="79" y="11"/>
                    <a:pt x="76" y="14"/>
                    <a:pt x="81" y="16"/>
                  </a:cubicBezTo>
                  <a:cubicBezTo>
                    <a:pt x="82" y="16"/>
                    <a:pt x="82" y="19"/>
                    <a:pt x="85" y="19"/>
                  </a:cubicBezTo>
                  <a:cubicBezTo>
                    <a:pt x="88" y="19"/>
                    <a:pt x="88" y="19"/>
                    <a:pt x="90" y="19"/>
                  </a:cubicBezTo>
                  <a:cubicBezTo>
                    <a:pt x="93" y="19"/>
                    <a:pt x="92" y="22"/>
                    <a:pt x="95" y="22"/>
                  </a:cubicBezTo>
                  <a:cubicBezTo>
                    <a:pt x="96" y="22"/>
                    <a:pt x="95" y="24"/>
                    <a:pt x="98" y="24"/>
                  </a:cubicBezTo>
                  <a:cubicBezTo>
                    <a:pt x="101" y="22"/>
                    <a:pt x="102" y="24"/>
                    <a:pt x="104" y="25"/>
                  </a:cubicBezTo>
                  <a:cubicBezTo>
                    <a:pt x="107" y="25"/>
                    <a:pt x="99" y="28"/>
                    <a:pt x="99" y="41"/>
                  </a:cubicBezTo>
                  <a:cubicBezTo>
                    <a:pt x="98" y="44"/>
                    <a:pt x="96" y="41"/>
                    <a:pt x="96" y="42"/>
                  </a:cubicBezTo>
                  <a:cubicBezTo>
                    <a:pt x="95" y="44"/>
                    <a:pt x="96" y="44"/>
                    <a:pt x="95" y="45"/>
                  </a:cubicBezTo>
                  <a:cubicBezTo>
                    <a:pt x="93" y="45"/>
                    <a:pt x="95" y="47"/>
                    <a:pt x="92" y="49"/>
                  </a:cubicBezTo>
                  <a:cubicBezTo>
                    <a:pt x="90" y="49"/>
                    <a:pt x="93" y="50"/>
                    <a:pt x="90" y="52"/>
                  </a:cubicBezTo>
                  <a:cubicBezTo>
                    <a:pt x="87" y="53"/>
                    <a:pt x="90" y="55"/>
                    <a:pt x="88" y="56"/>
                  </a:cubicBezTo>
                  <a:cubicBezTo>
                    <a:pt x="85" y="58"/>
                    <a:pt x="87" y="58"/>
                    <a:pt x="88" y="58"/>
                  </a:cubicBezTo>
                  <a:cubicBezTo>
                    <a:pt x="92" y="56"/>
                    <a:pt x="88" y="55"/>
                    <a:pt x="92" y="55"/>
                  </a:cubicBezTo>
                  <a:cubicBezTo>
                    <a:pt x="95" y="53"/>
                    <a:pt x="93" y="56"/>
                    <a:pt x="93" y="58"/>
                  </a:cubicBezTo>
                  <a:cubicBezTo>
                    <a:pt x="93" y="58"/>
                    <a:pt x="95" y="58"/>
                    <a:pt x="95" y="61"/>
                  </a:cubicBezTo>
                </a:path>
              </a:pathLst>
            </a:custGeom>
            <a:grpFill/>
            <a:ln w="6350" cmpd="sng">
              <a:solidFill>
                <a:schemeClr val="bg1"/>
              </a:solidFill>
              <a:round/>
              <a:headEnd/>
              <a:tailEnd/>
            </a:ln>
          </p:spPr>
          <p:txBody>
            <a:bodyPr/>
            <a:lstStyle/>
            <a:p>
              <a:endParaRPr lang="en-GB" dirty="0"/>
            </a:p>
          </p:txBody>
        </p:sp>
        <p:sp>
          <p:nvSpPr>
            <p:cNvPr id="422" name="Freeform 168"/>
            <p:cNvSpPr>
              <a:spLocks/>
            </p:cNvSpPr>
            <p:nvPr/>
          </p:nvSpPr>
          <p:spPr bwMode="auto">
            <a:xfrm>
              <a:off x="1493772" y="3333220"/>
              <a:ext cx="89256" cy="165552"/>
            </a:xfrm>
            <a:custGeom>
              <a:avLst/>
              <a:gdLst/>
              <a:ahLst/>
              <a:cxnLst>
                <a:cxn ang="0">
                  <a:pos x="8" y="3"/>
                </a:cxn>
                <a:cxn ang="0">
                  <a:pos x="14" y="0"/>
                </a:cxn>
                <a:cxn ang="0">
                  <a:pos x="13" y="3"/>
                </a:cxn>
                <a:cxn ang="0">
                  <a:pos x="17" y="3"/>
                </a:cxn>
                <a:cxn ang="0">
                  <a:pos x="23" y="2"/>
                </a:cxn>
                <a:cxn ang="0">
                  <a:pos x="28" y="6"/>
                </a:cxn>
                <a:cxn ang="0">
                  <a:pos x="23" y="14"/>
                </a:cxn>
                <a:cxn ang="0">
                  <a:pos x="23" y="23"/>
                </a:cxn>
                <a:cxn ang="0">
                  <a:pos x="20" y="28"/>
                </a:cxn>
                <a:cxn ang="0">
                  <a:pos x="20" y="33"/>
                </a:cxn>
                <a:cxn ang="0">
                  <a:pos x="22" y="37"/>
                </a:cxn>
                <a:cxn ang="0">
                  <a:pos x="22" y="43"/>
                </a:cxn>
                <a:cxn ang="0">
                  <a:pos x="22" y="47"/>
                </a:cxn>
                <a:cxn ang="0">
                  <a:pos x="19" y="54"/>
                </a:cxn>
                <a:cxn ang="0">
                  <a:pos x="14" y="57"/>
                </a:cxn>
                <a:cxn ang="0">
                  <a:pos x="8" y="57"/>
                </a:cxn>
                <a:cxn ang="0">
                  <a:pos x="8" y="54"/>
                </a:cxn>
                <a:cxn ang="0">
                  <a:pos x="8" y="45"/>
                </a:cxn>
                <a:cxn ang="0">
                  <a:pos x="5" y="42"/>
                </a:cxn>
                <a:cxn ang="0">
                  <a:pos x="5" y="40"/>
                </a:cxn>
                <a:cxn ang="0">
                  <a:pos x="3" y="39"/>
                </a:cxn>
                <a:cxn ang="0">
                  <a:pos x="3" y="33"/>
                </a:cxn>
                <a:cxn ang="0">
                  <a:pos x="6" y="28"/>
                </a:cxn>
                <a:cxn ang="0">
                  <a:pos x="8" y="22"/>
                </a:cxn>
                <a:cxn ang="0">
                  <a:pos x="9" y="11"/>
                </a:cxn>
                <a:cxn ang="0">
                  <a:pos x="8" y="6"/>
                </a:cxn>
                <a:cxn ang="0">
                  <a:pos x="8" y="3"/>
                </a:cxn>
              </a:cxnLst>
              <a:rect l="0" t="0" r="r" b="b"/>
              <a:pathLst>
                <a:path w="32" h="59">
                  <a:moveTo>
                    <a:pt x="8" y="3"/>
                  </a:moveTo>
                  <a:cubicBezTo>
                    <a:pt x="13" y="0"/>
                    <a:pt x="13" y="0"/>
                    <a:pt x="14" y="0"/>
                  </a:cubicBezTo>
                  <a:cubicBezTo>
                    <a:pt x="16" y="2"/>
                    <a:pt x="11" y="3"/>
                    <a:pt x="13" y="3"/>
                  </a:cubicBezTo>
                  <a:cubicBezTo>
                    <a:pt x="14" y="5"/>
                    <a:pt x="14" y="2"/>
                    <a:pt x="17" y="3"/>
                  </a:cubicBezTo>
                  <a:cubicBezTo>
                    <a:pt x="22" y="5"/>
                    <a:pt x="19" y="2"/>
                    <a:pt x="23" y="2"/>
                  </a:cubicBezTo>
                  <a:cubicBezTo>
                    <a:pt x="28" y="3"/>
                    <a:pt x="25" y="5"/>
                    <a:pt x="28" y="6"/>
                  </a:cubicBezTo>
                  <a:cubicBezTo>
                    <a:pt x="32" y="6"/>
                    <a:pt x="23" y="12"/>
                    <a:pt x="23" y="14"/>
                  </a:cubicBezTo>
                  <a:cubicBezTo>
                    <a:pt x="25" y="22"/>
                    <a:pt x="22" y="22"/>
                    <a:pt x="23" y="23"/>
                  </a:cubicBezTo>
                  <a:cubicBezTo>
                    <a:pt x="23" y="26"/>
                    <a:pt x="23" y="28"/>
                    <a:pt x="20" y="28"/>
                  </a:cubicBezTo>
                  <a:cubicBezTo>
                    <a:pt x="17" y="28"/>
                    <a:pt x="20" y="28"/>
                    <a:pt x="20" y="33"/>
                  </a:cubicBezTo>
                  <a:cubicBezTo>
                    <a:pt x="22" y="36"/>
                    <a:pt x="25" y="33"/>
                    <a:pt x="22" y="37"/>
                  </a:cubicBezTo>
                  <a:cubicBezTo>
                    <a:pt x="19" y="42"/>
                    <a:pt x="20" y="43"/>
                    <a:pt x="22" y="43"/>
                  </a:cubicBezTo>
                  <a:cubicBezTo>
                    <a:pt x="23" y="43"/>
                    <a:pt x="25" y="43"/>
                    <a:pt x="22" y="47"/>
                  </a:cubicBezTo>
                  <a:cubicBezTo>
                    <a:pt x="19" y="48"/>
                    <a:pt x="19" y="53"/>
                    <a:pt x="19" y="54"/>
                  </a:cubicBezTo>
                  <a:cubicBezTo>
                    <a:pt x="16" y="56"/>
                    <a:pt x="17" y="59"/>
                    <a:pt x="14" y="57"/>
                  </a:cubicBezTo>
                  <a:cubicBezTo>
                    <a:pt x="9" y="56"/>
                    <a:pt x="8" y="56"/>
                    <a:pt x="8" y="57"/>
                  </a:cubicBezTo>
                  <a:cubicBezTo>
                    <a:pt x="6" y="57"/>
                    <a:pt x="6" y="57"/>
                    <a:pt x="8" y="54"/>
                  </a:cubicBezTo>
                  <a:cubicBezTo>
                    <a:pt x="9" y="47"/>
                    <a:pt x="6" y="48"/>
                    <a:pt x="8" y="45"/>
                  </a:cubicBezTo>
                  <a:cubicBezTo>
                    <a:pt x="9" y="40"/>
                    <a:pt x="6" y="40"/>
                    <a:pt x="5" y="42"/>
                  </a:cubicBezTo>
                  <a:cubicBezTo>
                    <a:pt x="5" y="40"/>
                    <a:pt x="5" y="40"/>
                    <a:pt x="5" y="40"/>
                  </a:cubicBezTo>
                  <a:cubicBezTo>
                    <a:pt x="5" y="39"/>
                    <a:pt x="6" y="39"/>
                    <a:pt x="3" y="39"/>
                  </a:cubicBezTo>
                  <a:cubicBezTo>
                    <a:pt x="0" y="39"/>
                    <a:pt x="5" y="34"/>
                    <a:pt x="3" y="33"/>
                  </a:cubicBezTo>
                  <a:cubicBezTo>
                    <a:pt x="3" y="29"/>
                    <a:pt x="5" y="33"/>
                    <a:pt x="6" y="28"/>
                  </a:cubicBezTo>
                  <a:cubicBezTo>
                    <a:pt x="8" y="23"/>
                    <a:pt x="8" y="23"/>
                    <a:pt x="8" y="22"/>
                  </a:cubicBezTo>
                  <a:cubicBezTo>
                    <a:pt x="8" y="20"/>
                    <a:pt x="11" y="14"/>
                    <a:pt x="9" y="11"/>
                  </a:cubicBezTo>
                  <a:cubicBezTo>
                    <a:pt x="8" y="9"/>
                    <a:pt x="8" y="8"/>
                    <a:pt x="8" y="6"/>
                  </a:cubicBezTo>
                  <a:cubicBezTo>
                    <a:pt x="8" y="5"/>
                    <a:pt x="6" y="5"/>
                    <a:pt x="8" y="3"/>
                  </a:cubicBezTo>
                </a:path>
              </a:pathLst>
            </a:custGeom>
            <a:grpFill/>
            <a:ln w="6350" cmpd="sng">
              <a:solidFill>
                <a:schemeClr val="bg1"/>
              </a:solidFill>
              <a:round/>
              <a:headEnd/>
              <a:tailEnd/>
            </a:ln>
          </p:spPr>
          <p:txBody>
            <a:bodyPr/>
            <a:lstStyle/>
            <a:p>
              <a:endParaRPr lang="en-GB" dirty="0"/>
            </a:p>
          </p:txBody>
        </p:sp>
        <p:sp>
          <p:nvSpPr>
            <p:cNvPr id="423" name="Freeform 169"/>
            <p:cNvSpPr>
              <a:spLocks/>
            </p:cNvSpPr>
            <p:nvPr/>
          </p:nvSpPr>
          <p:spPr bwMode="auto">
            <a:xfrm>
              <a:off x="1901181" y="3308747"/>
              <a:ext cx="23034" cy="50385"/>
            </a:xfrm>
            <a:custGeom>
              <a:avLst/>
              <a:gdLst/>
              <a:ahLst/>
              <a:cxnLst>
                <a:cxn ang="0">
                  <a:pos x="7" y="0"/>
                </a:cxn>
                <a:cxn ang="0">
                  <a:pos x="5" y="3"/>
                </a:cxn>
                <a:cxn ang="0">
                  <a:pos x="2" y="4"/>
                </a:cxn>
                <a:cxn ang="0">
                  <a:pos x="0" y="12"/>
                </a:cxn>
                <a:cxn ang="0">
                  <a:pos x="0" y="13"/>
                </a:cxn>
                <a:cxn ang="0">
                  <a:pos x="2" y="13"/>
                </a:cxn>
                <a:cxn ang="0">
                  <a:pos x="2" y="16"/>
                </a:cxn>
                <a:cxn ang="0">
                  <a:pos x="5" y="18"/>
                </a:cxn>
                <a:cxn ang="0">
                  <a:pos x="5" y="16"/>
                </a:cxn>
                <a:cxn ang="0">
                  <a:pos x="7" y="12"/>
                </a:cxn>
                <a:cxn ang="0">
                  <a:pos x="8" y="7"/>
                </a:cxn>
                <a:cxn ang="0">
                  <a:pos x="7" y="3"/>
                </a:cxn>
                <a:cxn ang="0">
                  <a:pos x="7" y="0"/>
                </a:cxn>
              </a:cxnLst>
              <a:rect l="0" t="0" r="r" b="b"/>
              <a:pathLst>
                <a:path w="8" h="18">
                  <a:moveTo>
                    <a:pt x="7" y="0"/>
                  </a:moveTo>
                  <a:cubicBezTo>
                    <a:pt x="5" y="0"/>
                    <a:pt x="7" y="4"/>
                    <a:pt x="5" y="3"/>
                  </a:cubicBezTo>
                  <a:cubicBezTo>
                    <a:pt x="3" y="3"/>
                    <a:pt x="2" y="4"/>
                    <a:pt x="2" y="4"/>
                  </a:cubicBezTo>
                  <a:cubicBezTo>
                    <a:pt x="0" y="4"/>
                    <a:pt x="0" y="12"/>
                    <a:pt x="0" y="12"/>
                  </a:cubicBezTo>
                  <a:cubicBezTo>
                    <a:pt x="2" y="12"/>
                    <a:pt x="2" y="12"/>
                    <a:pt x="0" y="13"/>
                  </a:cubicBezTo>
                  <a:cubicBezTo>
                    <a:pt x="0" y="13"/>
                    <a:pt x="0" y="13"/>
                    <a:pt x="2" y="13"/>
                  </a:cubicBezTo>
                  <a:cubicBezTo>
                    <a:pt x="3" y="15"/>
                    <a:pt x="0" y="15"/>
                    <a:pt x="2" y="16"/>
                  </a:cubicBezTo>
                  <a:cubicBezTo>
                    <a:pt x="5" y="18"/>
                    <a:pt x="3" y="18"/>
                    <a:pt x="5" y="18"/>
                  </a:cubicBezTo>
                  <a:cubicBezTo>
                    <a:pt x="7" y="18"/>
                    <a:pt x="5" y="16"/>
                    <a:pt x="5" y="16"/>
                  </a:cubicBezTo>
                  <a:cubicBezTo>
                    <a:pt x="7" y="15"/>
                    <a:pt x="7" y="13"/>
                    <a:pt x="7" y="12"/>
                  </a:cubicBezTo>
                  <a:cubicBezTo>
                    <a:pt x="7" y="10"/>
                    <a:pt x="8" y="10"/>
                    <a:pt x="8" y="7"/>
                  </a:cubicBezTo>
                  <a:cubicBezTo>
                    <a:pt x="8" y="3"/>
                    <a:pt x="7" y="4"/>
                    <a:pt x="7" y="3"/>
                  </a:cubicBezTo>
                  <a:cubicBezTo>
                    <a:pt x="8" y="1"/>
                    <a:pt x="8" y="0"/>
                    <a:pt x="7" y="0"/>
                  </a:cubicBezTo>
                </a:path>
              </a:pathLst>
            </a:custGeom>
            <a:grpFill/>
            <a:ln w="6350" cmpd="sng">
              <a:solidFill>
                <a:schemeClr val="bg1"/>
              </a:solidFill>
              <a:round/>
              <a:headEnd/>
              <a:tailEnd/>
            </a:ln>
          </p:spPr>
          <p:txBody>
            <a:bodyPr/>
            <a:lstStyle/>
            <a:p>
              <a:endParaRPr lang="en-GB" dirty="0"/>
            </a:p>
          </p:txBody>
        </p:sp>
        <p:sp>
          <p:nvSpPr>
            <p:cNvPr id="424" name="Freeform 170"/>
            <p:cNvSpPr>
              <a:spLocks noEditPoints="1"/>
            </p:cNvSpPr>
            <p:nvPr/>
          </p:nvSpPr>
          <p:spPr bwMode="auto">
            <a:xfrm>
              <a:off x="1850795" y="3177745"/>
              <a:ext cx="274965" cy="329664"/>
            </a:xfrm>
            <a:custGeom>
              <a:avLst/>
              <a:gdLst/>
              <a:ahLst/>
              <a:cxnLst>
                <a:cxn ang="0">
                  <a:pos x="54" y="15"/>
                </a:cxn>
                <a:cxn ang="0">
                  <a:pos x="47" y="22"/>
                </a:cxn>
                <a:cxn ang="0">
                  <a:pos x="50" y="36"/>
                </a:cxn>
                <a:cxn ang="0">
                  <a:pos x="67" y="57"/>
                </a:cxn>
                <a:cxn ang="0">
                  <a:pos x="87" y="68"/>
                </a:cxn>
                <a:cxn ang="0">
                  <a:pos x="96" y="79"/>
                </a:cxn>
                <a:cxn ang="0">
                  <a:pos x="90" y="76"/>
                </a:cxn>
                <a:cxn ang="0">
                  <a:pos x="81" y="81"/>
                </a:cxn>
                <a:cxn ang="0">
                  <a:pos x="84" y="92"/>
                </a:cxn>
                <a:cxn ang="0">
                  <a:pos x="75" y="102"/>
                </a:cxn>
                <a:cxn ang="0">
                  <a:pos x="76" y="95"/>
                </a:cxn>
                <a:cxn ang="0">
                  <a:pos x="70" y="79"/>
                </a:cxn>
                <a:cxn ang="0">
                  <a:pos x="63" y="71"/>
                </a:cxn>
                <a:cxn ang="0">
                  <a:pos x="47" y="61"/>
                </a:cxn>
                <a:cxn ang="0">
                  <a:pos x="38" y="53"/>
                </a:cxn>
                <a:cxn ang="0">
                  <a:pos x="32" y="42"/>
                </a:cxn>
                <a:cxn ang="0">
                  <a:pos x="19" y="31"/>
                </a:cxn>
                <a:cxn ang="0">
                  <a:pos x="11" y="33"/>
                </a:cxn>
                <a:cxn ang="0">
                  <a:pos x="5" y="25"/>
                </a:cxn>
                <a:cxn ang="0">
                  <a:pos x="5" y="14"/>
                </a:cxn>
                <a:cxn ang="0">
                  <a:pos x="14" y="12"/>
                </a:cxn>
                <a:cxn ang="0">
                  <a:pos x="17" y="8"/>
                </a:cxn>
                <a:cxn ang="0">
                  <a:pos x="22" y="14"/>
                </a:cxn>
                <a:cxn ang="0">
                  <a:pos x="25" y="6"/>
                </a:cxn>
                <a:cxn ang="0">
                  <a:pos x="31" y="9"/>
                </a:cxn>
                <a:cxn ang="0">
                  <a:pos x="34" y="6"/>
                </a:cxn>
                <a:cxn ang="0">
                  <a:pos x="37" y="3"/>
                </a:cxn>
                <a:cxn ang="0">
                  <a:pos x="44" y="0"/>
                </a:cxn>
                <a:cxn ang="0">
                  <a:pos x="47" y="3"/>
                </a:cxn>
                <a:cxn ang="0">
                  <a:pos x="57" y="9"/>
                </a:cxn>
                <a:cxn ang="0">
                  <a:pos x="58" y="14"/>
                </a:cxn>
                <a:cxn ang="0">
                  <a:pos x="57" y="15"/>
                </a:cxn>
                <a:cxn ang="0">
                  <a:pos x="61" y="112"/>
                </a:cxn>
                <a:cxn ang="0">
                  <a:pos x="70" y="115"/>
                </a:cxn>
                <a:cxn ang="0">
                  <a:pos x="73" y="99"/>
                </a:cxn>
                <a:cxn ang="0">
                  <a:pos x="57" y="101"/>
                </a:cxn>
                <a:cxn ang="0">
                  <a:pos x="49" y="104"/>
                </a:cxn>
                <a:cxn ang="0">
                  <a:pos x="17" y="79"/>
                </a:cxn>
                <a:cxn ang="0">
                  <a:pos x="20" y="92"/>
                </a:cxn>
                <a:cxn ang="0">
                  <a:pos x="28" y="84"/>
                </a:cxn>
                <a:cxn ang="0">
                  <a:pos x="26" y="68"/>
                </a:cxn>
                <a:cxn ang="0">
                  <a:pos x="14" y="71"/>
                </a:cxn>
              </a:cxnLst>
              <a:rect l="0" t="0" r="r" b="b"/>
              <a:pathLst>
                <a:path w="98" h="118">
                  <a:moveTo>
                    <a:pt x="57" y="15"/>
                  </a:moveTo>
                  <a:cubicBezTo>
                    <a:pt x="55" y="17"/>
                    <a:pt x="57" y="14"/>
                    <a:pt x="54" y="15"/>
                  </a:cubicBezTo>
                  <a:cubicBezTo>
                    <a:pt x="50" y="17"/>
                    <a:pt x="50" y="20"/>
                    <a:pt x="49" y="19"/>
                  </a:cubicBezTo>
                  <a:cubicBezTo>
                    <a:pt x="47" y="17"/>
                    <a:pt x="46" y="20"/>
                    <a:pt x="47" y="22"/>
                  </a:cubicBezTo>
                  <a:cubicBezTo>
                    <a:pt x="49" y="23"/>
                    <a:pt x="50" y="25"/>
                    <a:pt x="49" y="26"/>
                  </a:cubicBezTo>
                  <a:cubicBezTo>
                    <a:pt x="46" y="26"/>
                    <a:pt x="47" y="33"/>
                    <a:pt x="50" y="36"/>
                  </a:cubicBezTo>
                  <a:cubicBezTo>
                    <a:pt x="54" y="37"/>
                    <a:pt x="55" y="40"/>
                    <a:pt x="57" y="40"/>
                  </a:cubicBezTo>
                  <a:cubicBezTo>
                    <a:pt x="60" y="40"/>
                    <a:pt x="58" y="48"/>
                    <a:pt x="67" y="57"/>
                  </a:cubicBezTo>
                  <a:cubicBezTo>
                    <a:pt x="70" y="61"/>
                    <a:pt x="82" y="57"/>
                    <a:pt x="78" y="62"/>
                  </a:cubicBezTo>
                  <a:cubicBezTo>
                    <a:pt x="73" y="65"/>
                    <a:pt x="85" y="67"/>
                    <a:pt x="87" y="68"/>
                  </a:cubicBezTo>
                  <a:cubicBezTo>
                    <a:pt x="87" y="70"/>
                    <a:pt x="89" y="71"/>
                    <a:pt x="92" y="73"/>
                  </a:cubicBezTo>
                  <a:cubicBezTo>
                    <a:pt x="93" y="75"/>
                    <a:pt x="98" y="76"/>
                    <a:pt x="96" y="79"/>
                  </a:cubicBezTo>
                  <a:cubicBezTo>
                    <a:pt x="96" y="82"/>
                    <a:pt x="98" y="82"/>
                    <a:pt x="95" y="82"/>
                  </a:cubicBezTo>
                  <a:cubicBezTo>
                    <a:pt x="92" y="82"/>
                    <a:pt x="93" y="76"/>
                    <a:pt x="90" y="76"/>
                  </a:cubicBezTo>
                  <a:cubicBezTo>
                    <a:pt x="87" y="76"/>
                    <a:pt x="87" y="75"/>
                    <a:pt x="84" y="76"/>
                  </a:cubicBezTo>
                  <a:cubicBezTo>
                    <a:pt x="81" y="78"/>
                    <a:pt x="82" y="79"/>
                    <a:pt x="81" y="81"/>
                  </a:cubicBezTo>
                  <a:cubicBezTo>
                    <a:pt x="79" y="84"/>
                    <a:pt x="81" y="84"/>
                    <a:pt x="82" y="85"/>
                  </a:cubicBezTo>
                  <a:cubicBezTo>
                    <a:pt x="85" y="85"/>
                    <a:pt x="89" y="90"/>
                    <a:pt x="84" y="92"/>
                  </a:cubicBezTo>
                  <a:cubicBezTo>
                    <a:pt x="81" y="95"/>
                    <a:pt x="82" y="96"/>
                    <a:pt x="81" y="99"/>
                  </a:cubicBezTo>
                  <a:cubicBezTo>
                    <a:pt x="78" y="101"/>
                    <a:pt x="78" y="106"/>
                    <a:pt x="75" y="102"/>
                  </a:cubicBezTo>
                  <a:cubicBezTo>
                    <a:pt x="73" y="102"/>
                    <a:pt x="73" y="101"/>
                    <a:pt x="75" y="98"/>
                  </a:cubicBezTo>
                  <a:cubicBezTo>
                    <a:pt x="76" y="96"/>
                    <a:pt x="75" y="96"/>
                    <a:pt x="76" y="95"/>
                  </a:cubicBezTo>
                  <a:cubicBezTo>
                    <a:pt x="78" y="93"/>
                    <a:pt x="78" y="93"/>
                    <a:pt x="76" y="85"/>
                  </a:cubicBezTo>
                  <a:cubicBezTo>
                    <a:pt x="75" y="79"/>
                    <a:pt x="73" y="81"/>
                    <a:pt x="70" y="79"/>
                  </a:cubicBezTo>
                  <a:cubicBezTo>
                    <a:pt x="66" y="76"/>
                    <a:pt x="70" y="73"/>
                    <a:pt x="66" y="73"/>
                  </a:cubicBezTo>
                  <a:cubicBezTo>
                    <a:pt x="63" y="75"/>
                    <a:pt x="66" y="71"/>
                    <a:pt x="63" y="71"/>
                  </a:cubicBezTo>
                  <a:cubicBezTo>
                    <a:pt x="60" y="71"/>
                    <a:pt x="61" y="67"/>
                    <a:pt x="58" y="67"/>
                  </a:cubicBezTo>
                  <a:cubicBezTo>
                    <a:pt x="55" y="67"/>
                    <a:pt x="50" y="65"/>
                    <a:pt x="47" y="61"/>
                  </a:cubicBezTo>
                  <a:cubicBezTo>
                    <a:pt x="44" y="57"/>
                    <a:pt x="44" y="61"/>
                    <a:pt x="43" y="57"/>
                  </a:cubicBezTo>
                  <a:cubicBezTo>
                    <a:pt x="43" y="53"/>
                    <a:pt x="38" y="54"/>
                    <a:pt x="38" y="53"/>
                  </a:cubicBezTo>
                  <a:cubicBezTo>
                    <a:pt x="38" y="51"/>
                    <a:pt x="38" y="51"/>
                    <a:pt x="35" y="48"/>
                  </a:cubicBezTo>
                  <a:cubicBezTo>
                    <a:pt x="32" y="47"/>
                    <a:pt x="35" y="45"/>
                    <a:pt x="32" y="42"/>
                  </a:cubicBezTo>
                  <a:cubicBezTo>
                    <a:pt x="31" y="40"/>
                    <a:pt x="32" y="34"/>
                    <a:pt x="28" y="34"/>
                  </a:cubicBezTo>
                  <a:cubicBezTo>
                    <a:pt x="25" y="36"/>
                    <a:pt x="23" y="29"/>
                    <a:pt x="19" y="31"/>
                  </a:cubicBezTo>
                  <a:cubicBezTo>
                    <a:pt x="15" y="33"/>
                    <a:pt x="19" y="36"/>
                    <a:pt x="9" y="39"/>
                  </a:cubicBezTo>
                  <a:cubicBezTo>
                    <a:pt x="9" y="37"/>
                    <a:pt x="12" y="34"/>
                    <a:pt x="11" y="33"/>
                  </a:cubicBezTo>
                  <a:cubicBezTo>
                    <a:pt x="11" y="33"/>
                    <a:pt x="6" y="36"/>
                    <a:pt x="5" y="31"/>
                  </a:cubicBezTo>
                  <a:cubicBezTo>
                    <a:pt x="3" y="28"/>
                    <a:pt x="9" y="28"/>
                    <a:pt x="5" y="25"/>
                  </a:cubicBezTo>
                  <a:cubicBezTo>
                    <a:pt x="0" y="22"/>
                    <a:pt x="5" y="23"/>
                    <a:pt x="6" y="20"/>
                  </a:cubicBezTo>
                  <a:cubicBezTo>
                    <a:pt x="8" y="19"/>
                    <a:pt x="3" y="17"/>
                    <a:pt x="5" y="14"/>
                  </a:cubicBezTo>
                  <a:cubicBezTo>
                    <a:pt x="6" y="14"/>
                    <a:pt x="6" y="14"/>
                    <a:pt x="9" y="14"/>
                  </a:cubicBezTo>
                  <a:cubicBezTo>
                    <a:pt x="11" y="12"/>
                    <a:pt x="11" y="14"/>
                    <a:pt x="14" y="12"/>
                  </a:cubicBezTo>
                  <a:cubicBezTo>
                    <a:pt x="17" y="9"/>
                    <a:pt x="14" y="9"/>
                    <a:pt x="15" y="9"/>
                  </a:cubicBezTo>
                  <a:cubicBezTo>
                    <a:pt x="15" y="8"/>
                    <a:pt x="17" y="6"/>
                    <a:pt x="17" y="8"/>
                  </a:cubicBezTo>
                  <a:cubicBezTo>
                    <a:pt x="17" y="8"/>
                    <a:pt x="17" y="9"/>
                    <a:pt x="19" y="11"/>
                  </a:cubicBezTo>
                  <a:cubicBezTo>
                    <a:pt x="20" y="12"/>
                    <a:pt x="20" y="15"/>
                    <a:pt x="22" y="14"/>
                  </a:cubicBezTo>
                  <a:cubicBezTo>
                    <a:pt x="23" y="14"/>
                    <a:pt x="20" y="12"/>
                    <a:pt x="23" y="11"/>
                  </a:cubicBezTo>
                  <a:cubicBezTo>
                    <a:pt x="25" y="9"/>
                    <a:pt x="23" y="6"/>
                    <a:pt x="25" y="6"/>
                  </a:cubicBezTo>
                  <a:cubicBezTo>
                    <a:pt x="26" y="6"/>
                    <a:pt x="26" y="9"/>
                    <a:pt x="28" y="9"/>
                  </a:cubicBezTo>
                  <a:cubicBezTo>
                    <a:pt x="29" y="8"/>
                    <a:pt x="29" y="11"/>
                    <a:pt x="31" y="9"/>
                  </a:cubicBezTo>
                  <a:cubicBezTo>
                    <a:pt x="32" y="9"/>
                    <a:pt x="29" y="6"/>
                    <a:pt x="31" y="6"/>
                  </a:cubicBezTo>
                  <a:cubicBezTo>
                    <a:pt x="31" y="5"/>
                    <a:pt x="32" y="8"/>
                    <a:pt x="34" y="6"/>
                  </a:cubicBezTo>
                  <a:cubicBezTo>
                    <a:pt x="34" y="6"/>
                    <a:pt x="32" y="5"/>
                    <a:pt x="34" y="1"/>
                  </a:cubicBezTo>
                  <a:cubicBezTo>
                    <a:pt x="35" y="1"/>
                    <a:pt x="35" y="5"/>
                    <a:pt x="37" y="3"/>
                  </a:cubicBezTo>
                  <a:cubicBezTo>
                    <a:pt x="38" y="3"/>
                    <a:pt x="38" y="1"/>
                    <a:pt x="40" y="1"/>
                  </a:cubicBezTo>
                  <a:cubicBezTo>
                    <a:pt x="41" y="0"/>
                    <a:pt x="41" y="1"/>
                    <a:pt x="44" y="0"/>
                  </a:cubicBezTo>
                  <a:cubicBezTo>
                    <a:pt x="49" y="0"/>
                    <a:pt x="46" y="0"/>
                    <a:pt x="46" y="1"/>
                  </a:cubicBezTo>
                  <a:cubicBezTo>
                    <a:pt x="47" y="1"/>
                    <a:pt x="47" y="1"/>
                    <a:pt x="47" y="3"/>
                  </a:cubicBezTo>
                  <a:cubicBezTo>
                    <a:pt x="47" y="5"/>
                    <a:pt x="50" y="6"/>
                    <a:pt x="58" y="6"/>
                  </a:cubicBezTo>
                  <a:cubicBezTo>
                    <a:pt x="58" y="8"/>
                    <a:pt x="57" y="8"/>
                    <a:pt x="57" y="9"/>
                  </a:cubicBezTo>
                  <a:cubicBezTo>
                    <a:pt x="57" y="11"/>
                    <a:pt x="60" y="9"/>
                    <a:pt x="58" y="11"/>
                  </a:cubicBezTo>
                  <a:cubicBezTo>
                    <a:pt x="57" y="12"/>
                    <a:pt x="57" y="14"/>
                    <a:pt x="58" y="14"/>
                  </a:cubicBezTo>
                  <a:cubicBezTo>
                    <a:pt x="60" y="15"/>
                    <a:pt x="61" y="17"/>
                    <a:pt x="58" y="17"/>
                  </a:cubicBezTo>
                  <a:cubicBezTo>
                    <a:pt x="58" y="17"/>
                    <a:pt x="60" y="15"/>
                    <a:pt x="57" y="15"/>
                  </a:cubicBezTo>
                  <a:close/>
                  <a:moveTo>
                    <a:pt x="54" y="107"/>
                  </a:moveTo>
                  <a:cubicBezTo>
                    <a:pt x="55" y="109"/>
                    <a:pt x="58" y="112"/>
                    <a:pt x="61" y="112"/>
                  </a:cubicBezTo>
                  <a:cubicBezTo>
                    <a:pt x="64" y="112"/>
                    <a:pt x="64" y="115"/>
                    <a:pt x="67" y="115"/>
                  </a:cubicBezTo>
                  <a:cubicBezTo>
                    <a:pt x="70" y="116"/>
                    <a:pt x="70" y="118"/>
                    <a:pt x="70" y="115"/>
                  </a:cubicBezTo>
                  <a:cubicBezTo>
                    <a:pt x="70" y="113"/>
                    <a:pt x="72" y="110"/>
                    <a:pt x="70" y="109"/>
                  </a:cubicBezTo>
                  <a:cubicBezTo>
                    <a:pt x="69" y="109"/>
                    <a:pt x="73" y="101"/>
                    <a:pt x="73" y="99"/>
                  </a:cubicBezTo>
                  <a:cubicBezTo>
                    <a:pt x="75" y="98"/>
                    <a:pt x="70" y="101"/>
                    <a:pt x="69" y="101"/>
                  </a:cubicBezTo>
                  <a:cubicBezTo>
                    <a:pt x="66" y="99"/>
                    <a:pt x="61" y="104"/>
                    <a:pt x="57" y="101"/>
                  </a:cubicBezTo>
                  <a:cubicBezTo>
                    <a:pt x="54" y="96"/>
                    <a:pt x="54" y="104"/>
                    <a:pt x="52" y="101"/>
                  </a:cubicBezTo>
                  <a:cubicBezTo>
                    <a:pt x="50" y="99"/>
                    <a:pt x="49" y="101"/>
                    <a:pt x="49" y="104"/>
                  </a:cubicBezTo>
                  <a:cubicBezTo>
                    <a:pt x="49" y="107"/>
                    <a:pt x="50" y="107"/>
                    <a:pt x="54" y="107"/>
                  </a:cubicBezTo>
                  <a:close/>
                  <a:moveTo>
                    <a:pt x="17" y="79"/>
                  </a:moveTo>
                  <a:cubicBezTo>
                    <a:pt x="17" y="82"/>
                    <a:pt x="19" y="81"/>
                    <a:pt x="17" y="84"/>
                  </a:cubicBezTo>
                  <a:cubicBezTo>
                    <a:pt x="15" y="88"/>
                    <a:pt x="17" y="93"/>
                    <a:pt x="20" y="92"/>
                  </a:cubicBezTo>
                  <a:cubicBezTo>
                    <a:pt x="23" y="92"/>
                    <a:pt x="22" y="88"/>
                    <a:pt x="23" y="90"/>
                  </a:cubicBezTo>
                  <a:cubicBezTo>
                    <a:pt x="26" y="90"/>
                    <a:pt x="26" y="90"/>
                    <a:pt x="28" y="84"/>
                  </a:cubicBezTo>
                  <a:cubicBezTo>
                    <a:pt x="28" y="78"/>
                    <a:pt x="25" y="78"/>
                    <a:pt x="28" y="76"/>
                  </a:cubicBezTo>
                  <a:cubicBezTo>
                    <a:pt x="29" y="75"/>
                    <a:pt x="28" y="70"/>
                    <a:pt x="26" y="68"/>
                  </a:cubicBezTo>
                  <a:cubicBezTo>
                    <a:pt x="25" y="67"/>
                    <a:pt x="25" y="65"/>
                    <a:pt x="20" y="70"/>
                  </a:cubicBezTo>
                  <a:cubicBezTo>
                    <a:pt x="15" y="73"/>
                    <a:pt x="14" y="67"/>
                    <a:pt x="14" y="71"/>
                  </a:cubicBezTo>
                  <a:cubicBezTo>
                    <a:pt x="14" y="75"/>
                    <a:pt x="17" y="75"/>
                    <a:pt x="17" y="79"/>
                  </a:cubicBezTo>
                  <a:close/>
                </a:path>
              </a:pathLst>
            </a:custGeom>
            <a:grpFill/>
            <a:ln w="6350" cmpd="sng">
              <a:solidFill>
                <a:schemeClr val="bg1"/>
              </a:solidFill>
              <a:round/>
              <a:headEnd/>
              <a:tailEnd/>
            </a:ln>
          </p:spPr>
          <p:txBody>
            <a:bodyPr/>
            <a:lstStyle/>
            <a:p>
              <a:endParaRPr lang="en-GB" dirty="0"/>
            </a:p>
          </p:txBody>
        </p:sp>
        <p:sp>
          <p:nvSpPr>
            <p:cNvPr id="425" name="Freeform 171"/>
            <p:cNvSpPr>
              <a:spLocks/>
            </p:cNvSpPr>
            <p:nvPr/>
          </p:nvSpPr>
          <p:spPr bwMode="auto">
            <a:xfrm>
              <a:off x="1840717" y="3148953"/>
              <a:ext cx="105091" cy="70540"/>
            </a:xfrm>
            <a:custGeom>
              <a:avLst/>
              <a:gdLst/>
              <a:ahLst/>
              <a:cxnLst>
                <a:cxn ang="0">
                  <a:pos x="30" y="5"/>
                </a:cxn>
                <a:cxn ang="0">
                  <a:pos x="30" y="10"/>
                </a:cxn>
                <a:cxn ang="0">
                  <a:pos x="35" y="13"/>
                </a:cxn>
                <a:cxn ang="0">
                  <a:pos x="38" y="11"/>
                </a:cxn>
                <a:cxn ang="0">
                  <a:pos x="38" y="16"/>
                </a:cxn>
                <a:cxn ang="0">
                  <a:pos x="35" y="16"/>
                </a:cxn>
                <a:cxn ang="0">
                  <a:pos x="35" y="19"/>
                </a:cxn>
                <a:cxn ang="0">
                  <a:pos x="32" y="19"/>
                </a:cxn>
                <a:cxn ang="0">
                  <a:pos x="29" y="16"/>
                </a:cxn>
                <a:cxn ang="0">
                  <a:pos x="27" y="21"/>
                </a:cxn>
                <a:cxn ang="0">
                  <a:pos x="26" y="24"/>
                </a:cxn>
                <a:cxn ang="0">
                  <a:pos x="23" y="21"/>
                </a:cxn>
                <a:cxn ang="0">
                  <a:pos x="21" y="18"/>
                </a:cxn>
                <a:cxn ang="0">
                  <a:pos x="19" y="19"/>
                </a:cxn>
                <a:cxn ang="0">
                  <a:pos x="18" y="22"/>
                </a:cxn>
                <a:cxn ang="0">
                  <a:pos x="13" y="24"/>
                </a:cxn>
                <a:cxn ang="0">
                  <a:pos x="9" y="24"/>
                </a:cxn>
                <a:cxn ang="0">
                  <a:pos x="7" y="21"/>
                </a:cxn>
                <a:cxn ang="0">
                  <a:pos x="6" y="18"/>
                </a:cxn>
                <a:cxn ang="0">
                  <a:pos x="3" y="21"/>
                </a:cxn>
                <a:cxn ang="0">
                  <a:pos x="3" y="19"/>
                </a:cxn>
                <a:cxn ang="0">
                  <a:pos x="4" y="14"/>
                </a:cxn>
                <a:cxn ang="0">
                  <a:pos x="6" y="11"/>
                </a:cxn>
                <a:cxn ang="0">
                  <a:pos x="9" y="8"/>
                </a:cxn>
                <a:cxn ang="0">
                  <a:pos x="10" y="5"/>
                </a:cxn>
                <a:cxn ang="0">
                  <a:pos x="13" y="4"/>
                </a:cxn>
                <a:cxn ang="0">
                  <a:pos x="19" y="4"/>
                </a:cxn>
                <a:cxn ang="0">
                  <a:pos x="23" y="2"/>
                </a:cxn>
                <a:cxn ang="0">
                  <a:pos x="26" y="4"/>
                </a:cxn>
                <a:cxn ang="0">
                  <a:pos x="30" y="5"/>
                </a:cxn>
              </a:cxnLst>
              <a:rect l="0" t="0" r="r" b="b"/>
              <a:pathLst>
                <a:path w="38" h="25">
                  <a:moveTo>
                    <a:pt x="30" y="5"/>
                  </a:moveTo>
                  <a:cubicBezTo>
                    <a:pt x="32" y="7"/>
                    <a:pt x="27" y="11"/>
                    <a:pt x="30" y="10"/>
                  </a:cubicBezTo>
                  <a:cubicBezTo>
                    <a:pt x="35" y="10"/>
                    <a:pt x="32" y="13"/>
                    <a:pt x="35" y="13"/>
                  </a:cubicBezTo>
                  <a:cubicBezTo>
                    <a:pt x="36" y="13"/>
                    <a:pt x="36" y="8"/>
                    <a:pt x="38" y="11"/>
                  </a:cubicBezTo>
                  <a:cubicBezTo>
                    <a:pt x="36" y="14"/>
                    <a:pt x="38" y="16"/>
                    <a:pt x="38" y="16"/>
                  </a:cubicBezTo>
                  <a:cubicBezTo>
                    <a:pt x="36" y="18"/>
                    <a:pt x="35" y="14"/>
                    <a:pt x="35" y="16"/>
                  </a:cubicBezTo>
                  <a:cubicBezTo>
                    <a:pt x="33" y="16"/>
                    <a:pt x="36" y="19"/>
                    <a:pt x="35" y="19"/>
                  </a:cubicBezTo>
                  <a:cubicBezTo>
                    <a:pt x="33" y="21"/>
                    <a:pt x="33" y="18"/>
                    <a:pt x="32" y="19"/>
                  </a:cubicBezTo>
                  <a:cubicBezTo>
                    <a:pt x="30" y="19"/>
                    <a:pt x="30" y="16"/>
                    <a:pt x="29" y="16"/>
                  </a:cubicBezTo>
                  <a:cubicBezTo>
                    <a:pt x="27" y="16"/>
                    <a:pt x="29" y="19"/>
                    <a:pt x="27" y="21"/>
                  </a:cubicBezTo>
                  <a:cubicBezTo>
                    <a:pt x="24" y="22"/>
                    <a:pt x="27" y="24"/>
                    <a:pt x="26" y="24"/>
                  </a:cubicBezTo>
                  <a:cubicBezTo>
                    <a:pt x="24" y="25"/>
                    <a:pt x="24" y="22"/>
                    <a:pt x="23" y="21"/>
                  </a:cubicBezTo>
                  <a:cubicBezTo>
                    <a:pt x="21" y="19"/>
                    <a:pt x="21" y="18"/>
                    <a:pt x="21" y="18"/>
                  </a:cubicBezTo>
                  <a:cubicBezTo>
                    <a:pt x="21" y="16"/>
                    <a:pt x="19" y="18"/>
                    <a:pt x="19" y="19"/>
                  </a:cubicBezTo>
                  <a:cubicBezTo>
                    <a:pt x="18" y="19"/>
                    <a:pt x="21" y="19"/>
                    <a:pt x="18" y="22"/>
                  </a:cubicBezTo>
                  <a:cubicBezTo>
                    <a:pt x="15" y="24"/>
                    <a:pt x="15" y="22"/>
                    <a:pt x="13" y="24"/>
                  </a:cubicBezTo>
                  <a:cubicBezTo>
                    <a:pt x="10" y="24"/>
                    <a:pt x="10" y="24"/>
                    <a:pt x="9" y="24"/>
                  </a:cubicBezTo>
                  <a:cubicBezTo>
                    <a:pt x="9" y="21"/>
                    <a:pt x="7" y="21"/>
                    <a:pt x="7" y="21"/>
                  </a:cubicBezTo>
                  <a:cubicBezTo>
                    <a:pt x="7" y="19"/>
                    <a:pt x="9" y="16"/>
                    <a:pt x="6" y="18"/>
                  </a:cubicBezTo>
                  <a:cubicBezTo>
                    <a:pt x="3" y="18"/>
                    <a:pt x="6" y="19"/>
                    <a:pt x="3" y="21"/>
                  </a:cubicBezTo>
                  <a:cubicBezTo>
                    <a:pt x="1" y="21"/>
                    <a:pt x="0" y="21"/>
                    <a:pt x="3" y="19"/>
                  </a:cubicBezTo>
                  <a:cubicBezTo>
                    <a:pt x="4" y="18"/>
                    <a:pt x="1" y="16"/>
                    <a:pt x="4" y="14"/>
                  </a:cubicBezTo>
                  <a:cubicBezTo>
                    <a:pt x="7" y="13"/>
                    <a:pt x="4" y="11"/>
                    <a:pt x="6" y="11"/>
                  </a:cubicBezTo>
                  <a:cubicBezTo>
                    <a:pt x="9" y="10"/>
                    <a:pt x="7" y="8"/>
                    <a:pt x="9" y="8"/>
                  </a:cubicBezTo>
                  <a:cubicBezTo>
                    <a:pt x="10" y="7"/>
                    <a:pt x="9" y="7"/>
                    <a:pt x="10" y="5"/>
                  </a:cubicBezTo>
                  <a:cubicBezTo>
                    <a:pt x="10" y="4"/>
                    <a:pt x="12" y="7"/>
                    <a:pt x="13" y="4"/>
                  </a:cubicBezTo>
                  <a:cubicBezTo>
                    <a:pt x="16" y="5"/>
                    <a:pt x="16" y="4"/>
                    <a:pt x="19" y="4"/>
                  </a:cubicBezTo>
                  <a:cubicBezTo>
                    <a:pt x="23" y="4"/>
                    <a:pt x="19" y="2"/>
                    <a:pt x="23" y="2"/>
                  </a:cubicBezTo>
                  <a:cubicBezTo>
                    <a:pt x="24" y="0"/>
                    <a:pt x="24" y="4"/>
                    <a:pt x="26" y="4"/>
                  </a:cubicBezTo>
                  <a:cubicBezTo>
                    <a:pt x="27" y="2"/>
                    <a:pt x="29" y="4"/>
                    <a:pt x="30" y="5"/>
                  </a:cubicBezTo>
                </a:path>
              </a:pathLst>
            </a:custGeom>
            <a:grpFill/>
            <a:ln w="6350" cmpd="sng">
              <a:solidFill>
                <a:schemeClr val="bg1"/>
              </a:solidFill>
              <a:round/>
              <a:headEnd/>
              <a:tailEnd/>
            </a:ln>
          </p:spPr>
          <p:txBody>
            <a:bodyPr/>
            <a:lstStyle/>
            <a:p>
              <a:endParaRPr lang="en-GB" dirty="0"/>
            </a:p>
          </p:txBody>
        </p:sp>
        <p:sp>
          <p:nvSpPr>
            <p:cNvPr id="426" name="Freeform 172"/>
            <p:cNvSpPr>
              <a:spLocks/>
            </p:cNvSpPr>
            <p:nvPr/>
          </p:nvSpPr>
          <p:spPr bwMode="auto">
            <a:xfrm>
              <a:off x="1915577" y="3107206"/>
              <a:ext cx="178512" cy="95012"/>
            </a:xfrm>
            <a:custGeom>
              <a:avLst/>
              <a:gdLst/>
              <a:ahLst/>
              <a:cxnLst>
                <a:cxn ang="0">
                  <a:pos x="3" y="20"/>
                </a:cxn>
                <a:cxn ang="0">
                  <a:pos x="9" y="22"/>
                </a:cxn>
                <a:cxn ang="0">
                  <a:pos x="10" y="19"/>
                </a:cxn>
                <a:cxn ang="0">
                  <a:pos x="13" y="20"/>
                </a:cxn>
                <a:cxn ang="0">
                  <a:pos x="20" y="19"/>
                </a:cxn>
                <a:cxn ang="0">
                  <a:pos x="24" y="17"/>
                </a:cxn>
                <a:cxn ang="0">
                  <a:pos x="27" y="19"/>
                </a:cxn>
                <a:cxn ang="0">
                  <a:pos x="30" y="20"/>
                </a:cxn>
                <a:cxn ang="0">
                  <a:pos x="30" y="16"/>
                </a:cxn>
                <a:cxn ang="0">
                  <a:pos x="29" y="11"/>
                </a:cxn>
                <a:cxn ang="0">
                  <a:pos x="33" y="10"/>
                </a:cxn>
                <a:cxn ang="0">
                  <a:pos x="37" y="5"/>
                </a:cxn>
                <a:cxn ang="0">
                  <a:pos x="40" y="8"/>
                </a:cxn>
                <a:cxn ang="0">
                  <a:pos x="46" y="4"/>
                </a:cxn>
                <a:cxn ang="0">
                  <a:pos x="49" y="4"/>
                </a:cxn>
                <a:cxn ang="0">
                  <a:pos x="56" y="5"/>
                </a:cxn>
                <a:cxn ang="0">
                  <a:pos x="63" y="7"/>
                </a:cxn>
                <a:cxn ang="0">
                  <a:pos x="63" y="14"/>
                </a:cxn>
                <a:cxn ang="0">
                  <a:pos x="63" y="17"/>
                </a:cxn>
                <a:cxn ang="0">
                  <a:pos x="58" y="17"/>
                </a:cxn>
                <a:cxn ang="0">
                  <a:pos x="60" y="20"/>
                </a:cxn>
                <a:cxn ang="0">
                  <a:pos x="58" y="22"/>
                </a:cxn>
                <a:cxn ang="0">
                  <a:pos x="58" y="25"/>
                </a:cxn>
                <a:cxn ang="0">
                  <a:pos x="55" y="27"/>
                </a:cxn>
                <a:cxn ang="0">
                  <a:pos x="55" y="28"/>
                </a:cxn>
                <a:cxn ang="0">
                  <a:pos x="52" y="30"/>
                </a:cxn>
                <a:cxn ang="0">
                  <a:pos x="49" y="30"/>
                </a:cxn>
                <a:cxn ang="0">
                  <a:pos x="44" y="33"/>
                </a:cxn>
                <a:cxn ang="0">
                  <a:pos x="41" y="33"/>
                </a:cxn>
                <a:cxn ang="0">
                  <a:pos x="35" y="31"/>
                </a:cxn>
                <a:cxn ang="0">
                  <a:pos x="24" y="28"/>
                </a:cxn>
                <a:cxn ang="0">
                  <a:pos x="23" y="27"/>
                </a:cxn>
                <a:cxn ang="0">
                  <a:pos x="21" y="25"/>
                </a:cxn>
                <a:cxn ang="0">
                  <a:pos x="17" y="27"/>
                </a:cxn>
                <a:cxn ang="0">
                  <a:pos x="13" y="28"/>
                </a:cxn>
                <a:cxn ang="0">
                  <a:pos x="10" y="27"/>
                </a:cxn>
                <a:cxn ang="0">
                  <a:pos x="7" y="28"/>
                </a:cxn>
                <a:cxn ang="0">
                  <a:pos x="3" y="25"/>
                </a:cxn>
                <a:cxn ang="0">
                  <a:pos x="3" y="20"/>
                </a:cxn>
              </a:cxnLst>
              <a:rect l="0" t="0" r="r" b="b"/>
              <a:pathLst>
                <a:path w="64" h="34">
                  <a:moveTo>
                    <a:pt x="3" y="20"/>
                  </a:moveTo>
                  <a:cubicBezTo>
                    <a:pt x="6" y="17"/>
                    <a:pt x="7" y="22"/>
                    <a:pt x="9" y="22"/>
                  </a:cubicBezTo>
                  <a:cubicBezTo>
                    <a:pt x="10" y="22"/>
                    <a:pt x="9" y="19"/>
                    <a:pt x="10" y="19"/>
                  </a:cubicBezTo>
                  <a:cubicBezTo>
                    <a:pt x="12" y="20"/>
                    <a:pt x="13" y="19"/>
                    <a:pt x="13" y="20"/>
                  </a:cubicBezTo>
                  <a:cubicBezTo>
                    <a:pt x="15" y="22"/>
                    <a:pt x="17" y="20"/>
                    <a:pt x="20" y="19"/>
                  </a:cubicBezTo>
                  <a:cubicBezTo>
                    <a:pt x="21" y="17"/>
                    <a:pt x="23" y="20"/>
                    <a:pt x="24" y="17"/>
                  </a:cubicBezTo>
                  <a:cubicBezTo>
                    <a:pt x="24" y="16"/>
                    <a:pt x="26" y="19"/>
                    <a:pt x="27" y="19"/>
                  </a:cubicBezTo>
                  <a:cubicBezTo>
                    <a:pt x="29" y="17"/>
                    <a:pt x="29" y="22"/>
                    <a:pt x="30" y="20"/>
                  </a:cubicBezTo>
                  <a:cubicBezTo>
                    <a:pt x="32" y="19"/>
                    <a:pt x="27" y="17"/>
                    <a:pt x="30" y="16"/>
                  </a:cubicBezTo>
                  <a:cubicBezTo>
                    <a:pt x="32" y="16"/>
                    <a:pt x="27" y="14"/>
                    <a:pt x="29" y="11"/>
                  </a:cubicBezTo>
                  <a:cubicBezTo>
                    <a:pt x="32" y="10"/>
                    <a:pt x="33" y="11"/>
                    <a:pt x="33" y="10"/>
                  </a:cubicBezTo>
                  <a:cubicBezTo>
                    <a:pt x="33" y="7"/>
                    <a:pt x="37" y="10"/>
                    <a:pt x="37" y="5"/>
                  </a:cubicBezTo>
                  <a:cubicBezTo>
                    <a:pt x="40" y="7"/>
                    <a:pt x="37" y="8"/>
                    <a:pt x="40" y="8"/>
                  </a:cubicBezTo>
                  <a:cubicBezTo>
                    <a:pt x="43" y="7"/>
                    <a:pt x="46" y="7"/>
                    <a:pt x="46" y="4"/>
                  </a:cubicBezTo>
                  <a:cubicBezTo>
                    <a:pt x="46" y="0"/>
                    <a:pt x="47" y="4"/>
                    <a:pt x="49" y="4"/>
                  </a:cubicBezTo>
                  <a:cubicBezTo>
                    <a:pt x="50" y="4"/>
                    <a:pt x="55" y="7"/>
                    <a:pt x="56" y="5"/>
                  </a:cubicBezTo>
                  <a:cubicBezTo>
                    <a:pt x="60" y="4"/>
                    <a:pt x="61" y="7"/>
                    <a:pt x="63" y="7"/>
                  </a:cubicBezTo>
                  <a:cubicBezTo>
                    <a:pt x="61" y="10"/>
                    <a:pt x="60" y="10"/>
                    <a:pt x="63" y="14"/>
                  </a:cubicBezTo>
                  <a:cubicBezTo>
                    <a:pt x="63" y="16"/>
                    <a:pt x="64" y="17"/>
                    <a:pt x="63" y="17"/>
                  </a:cubicBezTo>
                  <a:cubicBezTo>
                    <a:pt x="61" y="17"/>
                    <a:pt x="58" y="17"/>
                    <a:pt x="58" y="17"/>
                  </a:cubicBezTo>
                  <a:cubicBezTo>
                    <a:pt x="58" y="19"/>
                    <a:pt x="60" y="19"/>
                    <a:pt x="60" y="20"/>
                  </a:cubicBezTo>
                  <a:cubicBezTo>
                    <a:pt x="60" y="22"/>
                    <a:pt x="58" y="20"/>
                    <a:pt x="58" y="22"/>
                  </a:cubicBezTo>
                  <a:cubicBezTo>
                    <a:pt x="58" y="25"/>
                    <a:pt x="58" y="25"/>
                    <a:pt x="58" y="25"/>
                  </a:cubicBezTo>
                  <a:cubicBezTo>
                    <a:pt x="58" y="25"/>
                    <a:pt x="56" y="27"/>
                    <a:pt x="55" y="27"/>
                  </a:cubicBezTo>
                  <a:cubicBezTo>
                    <a:pt x="55" y="28"/>
                    <a:pt x="53" y="27"/>
                    <a:pt x="55" y="28"/>
                  </a:cubicBezTo>
                  <a:cubicBezTo>
                    <a:pt x="55" y="30"/>
                    <a:pt x="55" y="30"/>
                    <a:pt x="52" y="30"/>
                  </a:cubicBezTo>
                  <a:cubicBezTo>
                    <a:pt x="50" y="30"/>
                    <a:pt x="52" y="31"/>
                    <a:pt x="49" y="30"/>
                  </a:cubicBezTo>
                  <a:cubicBezTo>
                    <a:pt x="46" y="30"/>
                    <a:pt x="46" y="30"/>
                    <a:pt x="44" y="33"/>
                  </a:cubicBezTo>
                  <a:cubicBezTo>
                    <a:pt x="41" y="34"/>
                    <a:pt x="43" y="31"/>
                    <a:pt x="41" y="33"/>
                  </a:cubicBezTo>
                  <a:cubicBezTo>
                    <a:pt x="38" y="33"/>
                    <a:pt x="40" y="31"/>
                    <a:pt x="35" y="31"/>
                  </a:cubicBezTo>
                  <a:cubicBezTo>
                    <a:pt x="27" y="31"/>
                    <a:pt x="24" y="30"/>
                    <a:pt x="24" y="28"/>
                  </a:cubicBezTo>
                  <a:cubicBezTo>
                    <a:pt x="24" y="27"/>
                    <a:pt x="24" y="27"/>
                    <a:pt x="23" y="27"/>
                  </a:cubicBezTo>
                  <a:cubicBezTo>
                    <a:pt x="23" y="25"/>
                    <a:pt x="26" y="25"/>
                    <a:pt x="21" y="25"/>
                  </a:cubicBezTo>
                  <a:cubicBezTo>
                    <a:pt x="18" y="27"/>
                    <a:pt x="18" y="25"/>
                    <a:pt x="17" y="27"/>
                  </a:cubicBezTo>
                  <a:cubicBezTo>
                    <a:pt x="15" y="27"/>
                    <a:pt x="15" y="28"/>
                    <a:pt x="13" y="28"/>
                  </a:cubicBezTo>
                  <a:cubicBezTo>
                    <a:pt x="12" y="30"/>
                    <a:pt x="12" y="27"/>
                    <a:pt x="10" y="27"/>
                  </a:cubicBezTo>
                  <a:cubicBezTo>
                    <a:pt x="9" y="24"/>
                    <a:pt x="9" y="28"/>
                    <a:pt x="7" y="28"/>
                  </a:cubicBezTo>
                  <a:cubicBezTo>
                    <a:pt x="4" y="28"/>
                    <a:pt x="7" y="25"/>
                    <a:pt x="3" y="25"/>
                  </a:cubicBezTo>
                  <a:cubicBezTo>
                    <a:pt x="0" y="27"/>
                    <a:pt x="4" y="22"/>
                    <a:pt x="3" y="20"/>
                  </a:cubicBezTo>
                </a:path>
              </a:pathLst>
            </a:custGeom>
            <a:grpFill/>
            <a:ln w="6350" cmpd="sng">
              <a:solidFill>
                <a:schemeClr val="bg1"/>
              </a:solidFill>
              <a:round/>
              <a:headEnd/>
              <a:tailEnd/>
            </a:ln>
          </p:spPr>
          <p:txBody>
            <a:bodyPr/>
            <a:lstStyle/>
            <a:p>
              <a:endParaRPr lang="en-GB" dirty="0"/>
            </a:p>
          </p:txBody>
        </p:sp>
        <p:sp>
          <p:nvSpPr>
            <p:cNvPr id="427" name="Freeform 173"/>
            <p:cNvSpPr>
              <a:spLocks/>
            </p:cNvSpPr>
            <p:nvPr/>
          </p:nvSpPr>
          <p:spPr bwMode="auto">
            <a:xfrm>
              <a:off x="1980359" y="3043864"/>
              <a:ext cx="146840" cy="86375"/>
            </a:xfrm>
            <a:custGeom>
              <a:avLst/>
              <a:gdLst/>
              <a:ahLst/>
              <a:cxnLst>
                <a:cxn ang="0">
                  <a:pos x="13" y="28"/>
                </a:cxn>
                <a:cxn ang="0">
                  <a:pos x="17" y="31"/>
                </a:cxn>
                <a:cxn ang="0">
                  <a:pos x="23" y="26"/>
                </a:cxn>
                <a:cxn ang="0">
                  <a:pos x="26" y="26"/>
                </a:cxn>
                <a:cxn ang="0">
                  <a:pos x="33" y="28"/>
                </a:cxn>
                <a:cxn ang="0">
                  <a:pos x="39" y="29"/>
                </a:cxn>
                <a:cxn ang="0">
                  <a:pos x="46" y="26"/>
                </a:cxn>
                <a:cxn ang="0">
                  <a:pos x="53" y="20"/>
                </a:cxn>
                <a:cxn ang="0">
                  <a:pos x="49" y="14"/>
                </a:cxn>
                <a:cxn ang="0">
                  <a:pos x="44" y="12"/>
                </a:cxn>
                <a:cxn ang="0">
                  <a:pos x="42" y="11"/>
                </a:cxn>
                <a:cxn ang="0">
                  <a:pos x="38" y="9"/>
                </a:cxn>
                <a:cxn ang="0">
                  <a:pos x="35" y="11"/>
                </a:cxn>
                <a:cxn ang="0">
                  <a:pos x="35" y="6"/>
                </a:cxn>
                <a:cxn ang="0">
                  <a:pos x="29" y="5"/>
                </a:cxn>
                <a:cxn ang="0">
                  <a:pos x="23" y="3"/>
                </a:cxn>
                <a:cxn ang="0">
                  <a:pos x="18" y="1"/>
                </a:cxn>
                <a:cxn ang="0">
                  <a:pos x="15" y="5"/>
                </a:cxn>
                <a:cxn ang="0">
                  <a:pos x="4" y="9"/>
                </a:cxn>
                <a:cxn ang="0">
                  <a:pos x="1" y="14"/>
                </a:cxn>
                <a:cxn ang="0">
                  <a:pos x="6" y="20"/>
                </a:cxn>
                <a:cxn ang="0">
                  <a:pos x="13" y="28"/>
                </a:cxn>
              </a:cxnLst>
              <a:rect l="0" t="0" r="r" b="b"/>
              <a:pathLst>
                <a:path w="53" h="31">
                  <a:moveTo>
                    <a:pt x="13" y="28"/>
                  </a:moveTo>
                  <a:cubicBezTo>
                    <a:pt x="17" y="29"/>
                    <a:pt x="13" y="31"/>
                    <a:pt x="17" y="31"/>
                  </a:cubicBezTo>
                  <a:cubicBezTo>
                    <a:pt x="20" y="29"/>
                    <a:pt x="23" y="29"/>
                    <a:pt x="23" y="26"/>
                  </a:cubicBezTo>
                  <a:cubicBezTo>
                    <a:pt x="23" y="23"/>
                    <a:pt x="24" y="26"/>
                    <a:pt x="26" y="26"/>
                  </a:cubicBezTo>
                  <a:cubicBezTo>
                    <a:pt x="27" y="26"/>
                    <a:pt x="32" y="29"/>
                    <a:pt x="33" y="28"/>
                  </a:cubicBezTo>
                  <a:cubicBezTo>
                    <a:pt x="36" y="26"/>
                    <a:pt x="38" y="29"/>
                    <a:pt x="39" y="29"/>
                  </a:cubicBezTo>
                  <a:cubicBezTo>
                    <a:pt x="41" y="25"/>
                    <a:pt x="42" y="28"/>
                    <a:pt x="46" y="26"/>
                  </a:cubicBezTo>
                  <a:cubicBezTo>
                    <a:pt x="50" y="25"/>
                    <a:pt x="46" y="23"/>
                    <a:pt x="53" y="20"/>
                  </a:cubicBezTo>
                  <a:cubicBezTo>
                    <a:pt x="53" y="17"/>
                    <a:pt x="52" y="15"/>
                    <a:pt x="49" y="14"/>
                  </a:cubicBezTo>
                  <a:cubicBezTo>
                    <a:pt x="46" y="12"/>
                    <a:pt x="47" y="14"/>
                    <a:pt x="44" y="12"/>
                  </a:cubicBezTo>
                  <a:cubicBezTo>
                    <a:pt x="42" y="11"/>
                    <a:pt x="46" y="11"/>
                    <a:pt x="42" y="11"/>
                  </a:cubicBezTo>
                  <a:cubicBezTo>
                    <a:pt x="39" y="9"/>
                    <a:pt x="36" y="8"/>
                    <a:pt x="38" y="9"/>
                  </a:cubicBezTo>
                  <a:cubicBezTo>
                    <a:pt x="39" y="11"/>
                    <a:pt x="38" y="14"/>
                    <a:pt x="35" y="11"/>
                  </a:cubicBezTo>
                  <a:cubicBezTo>
                    <a:pt x="30" y="6"/>
                    <a:pt x="35" y="8"/>
                    <a:pt x="35" y="6"/>
                  </a:cubicBezTo>
                  <a:cubicBezTo>
                    <a:pt x="33" y="5"/>
                    <a:pt x="33" y="6"/>
                    <a:pt x="29" y="5"/>
                  </a:cubicBezTo>
                  <a:cubicBezTo>
                    <a:pt x="23" y="1"/>
                    <a:pt x="26" y="0"/>
                    <a:pt x="23" y="3"/>
                  </a:cubicBezTo>
                  <a:cubicBezTo>
                    <a:pt x="20" y="5"/>
                    <a:pt x="18" y="1"/>
                    <a:pt x="18" y="1"/>
                  </a:cubicBezTo>
                  <a:cubicBezTo>
                    <a:pt x="17" y="1"/>
                    <a:pt x="20" y="3"/>
                    <a:pt x="15" y="5"/>
                  </a:cubicBezTo>
                  <a:cubicBezTo>
                    <a:pt x="10" y="5"/>
                    <a:pt x="9" y="8"/>
                    <a:pt x="4" y="9"/>
                  </a:cubicBezTo>
                  <a:cubicBezTo>
                    <a:pt x="1" y="11"/>
                    <a:pt x="0" y="11"/>
                    <a:pt x="1" y="14"/>
                  </a:cubicBezTo>
                  <a:cubicBezTo>
                    <a:pt x="4" y="17"/>
                    <a:pt x="0" y="19"/>
                    <a:pt x="6" y="20"/>
                  </a:cubicBezTo>
                  <a:cubicBezTo>
                    <a:pt x="9" y="22"/>
                    <a:pt x="9" y="25"/>
                    <a:pt x="13" y="28"/>
                  </a:cubicBezTo>
                </a:path>
              </a:pathLst>
            </a:custGeom>
            <a:grpFill/>
            <a:ln w="6350" cmpd="sng">
              <a:solidFill>
                <a:schemeClr val="bg1"/>
              </a:solidFill>
              <a:round/>
              <a:headEnd/>
              <a:tailEnd/>
            </a:ln>
          </p:spPr>
          <p:txBody>
            <a:bodyPr/>
            <a:lstStyle/>
            <a:p>
              <a:endParaRPr lang="en-GB" dirty="0"/>
            </a:p>
          </p:txBody>
        </p:sp>
        <p:sp>
          <p:nvSpPr>
            <p:cNvPr id="428" name="Freeform 174"/>
            <p:cNvSpPr>
              <a:spLocks/>
            </p:cNvSpPr>
            <p:nvPr/>
          </p:nvSpPr>
          <p:spPr bwMode="auto">
            <a:xfrm>
              <a:off x="2206378" y="3266999"/>
              <a:ext cx="139642" cy="100771"/>
            </a:xfrm>
            <a:custGeom>
              <a:avLst/>
              <a:gdLst/>
              <a:ahLst/>
              <a:cxnLst>
                <a:cxn ang="0">
                  <a:pos x="1" y="22"/>
                </a:cxn>
                <a:cxn ang="0">
                  <a:pos x="4" y="27"/>
                </a:cxn>
                <a:cxn ang="0">
                  <a:pos x="6" y="33"/>
                </a:cxn>
                <a:cxn ang="0">
                  <a:pos x="10" y="33"/>
                </a:cxn>
                <a:cxn ang="0">
                  <a:pos x="16" y="31"/>
                </a:cxn>
                <a:cxn ang="0">
                  <a:pos x="19" y="31"/>
                </a:cxn>
                <a:cxn ang="0">
                  <a:pos x="23" y="33"/>
                </a:cxn>
                <a:cxn ang="0">
                  <a:pos x="29" y="33"/>
                </a:cxn>
                <a:cxn ang="0">
                  <a:pos x="32" y="28"/>
                </a:cxn>
                <a:cxn ang="0">
                  <a:pos x="35" y="27"/>
                </a:cxn>
                <a:cxn ang="0">
                  <a:pos x="38" y="25"/>
                </a:cxn>
                <a:cxn ang="0">
                  <a:pos x="42" y="27"/>
                </a:cxn>
                <a:cxn ang="0">
                  <a:pos x="45" y="25"/>
                </a:cxn>
                <a:cxn ang="0">
                  <a:pos x="44" y="22"/>
                </a:cxn>
                <a:cxn ang="0">
                  <a:pos x="42" y="19"/>
                </a:cxn>
                <a:cxn ang="0">
                  <a:pos x="45" y="11"/>
                </a:cxn>
                <a:cxn ang="0">
                  <a:pos x="50" y="7"/>
                </a:cxn>
                <a:cxn ang="0">
                  <a:pos x="45" y="4"/>
                </a:cxn>
                <a:cxn ang="0">
                  <a:pos x="39" y="2"/>
                </a:cxn>
                <a:cxn ang="0">
                  <a:pos x="29" y="5"/>
                </a:cxn>
                <a:cxn ang="0">
                  <a:pos x="19" y="5"/>
                </a:cxn>
                <a:cxn ang="0">
                  <a:pos x="12" y="5"/>
                </a:cxn>
                <a:cxn ang="0">
                  <a:pos x="4" y="5"/>
                </a:cxn>
                <a:cxn ang="0">
                  <a:pos x="3" y="0"/>
                </a:cxn>
                <a:cxn ang="0">
                  <a:pos x="1" y="7"/>
                </a:cxn>
                <a:cxn ang="0">
                  <a:pos x="4" y="14"/>
                </a:cxn>
                <a:cxn ang="0">
                  <a:pos x="1" y="17"/>
                </a:cxn>
                <a:cxn ang="0">
                  <a:pos x="1" y="22"/>
                </a:cxn>
              </a:cxnLst>
              <a:rect l="0" t="0" r="r" b="b"/>
              <a:pathLst>
                <a:path w="50" h="36">
                  <a:moveTo>
                    <a:pt x="1" y="22"/>
                  </a:moveTo>
                  <a:cubicBezTo>
                    <a:pt x="1" y="25"/>
                    <a:pt x="4" y="24"/>
                    <a:pt x="4" y="27"/>
                  </a:cubicBezTo>
                  <a:cubicBezTo>
                    <a:pt x="6" y="30"/>
                    <a:pt x="4" y="31"/>
                    <a:pt x="6" y="33"/>
                  </a:cubicBezTo>
                  <a:cubicBezTo>
                    <a:pt x="7" y="34"/>
                    <a:pt x="6" y="31"/>
                    <a:pt x="10" y="33"/>
                  </a:cubicBezTo>
                  <a:cubicBezTo>
                    <a:pt x="13" y="33"/>
                    <a:pt x="15" y="30"/>
                    <a:pt x="16" y="31"/>
                  </a:cubicBezTo>
                  <a:cubicBezTo>
                    <a:pt x="18" y="31"/>
                    <a:pt x="16" y="28"/>
                    <a:pt x="19" y="31"/>
                  </a:cubicBezTo>
                  <a:cubicBezTo>
                    <a:pt x="21" y="34"/>
                    <a:pt x="21" y="30"/>
                    <a:pt x="23" y="33"/>
                  </a:cubicBezTo>
                  <a:cubicBezTo>
                    <a:pt x="24" y="36"/>
                    <a:pt x="26" y="33"/>
                    <a:pt x="29" y="33"/>
                  </a:cubicBezTo>
                  <a:cubicBezTo>
                    <a:pt x="33" y="33"/>
                    <a:pt x="27" y="27"/>
                    <a:pt x="32" y="28"/>
                  </a:cubicBezTo>
                  <a:cubicBezTo>
                    <a:pt x="32" y="27"/>
                    <a:pt x="33" y="28"/>
                    <a:pt x="35" y="27"/>
                  </a:cubicBezTo>
                  <a:cubicBezTo>
                    <a:pt x="35" y="24"/>
                    <a:pt x="36" y="27"/>
                    <a:pt x="38" y="25"/>
                  </a:cubicBezTo>
                  <a:cubicBezTo>
                    <a:pt x="39" y="24"/>
                    <a:pt x="41" y="27"/>
                    <a:pt x="42" y="27"/>
                  </a:cubicBezTo>
                  <a:cubicBezTo>
                    <a:pt x="44" y="27"/>
                    <a:pt x="44" y="25"/>
                    <a:pt x="45" y="25"/>
                  </a:cubicBezTo>
                  <a:cubicBezTo>
                    <a:pt x="45" y="24"/>
                    <a:pt x="42" y="25"/>
                    <a:pt x="44" y="22"/>
                  </a:cubicBezTo>
                  <a:cubicBezTo>
                    <a:pt x="44" y="19"/>
                    <a:pt x="38" y="22"/>
                    <a:pt x="42" y="19"/>
                  </a:cubicBezTo>
                  <a:cubicBezTo>
                    <a:pt x="47" y="16"/>
                    <a:pt x="42" y="16"/>
                    <a:pt x="45" y="11"/>
                  </a:cubicBezTo>
                  <a:cubicBezTo>
                    <a:pt x="47" y="7"/>
                    <a:pt x="50" y="14"/>
                    <a:pt x="50" y="7"/>
                  </a:cubicBezTo>
                  <a:cubicBezTo>
                    <a:pt x="49" y="5"/>
                    <a:pt x="47" y="7"/>
                    <a:pt x="45" y="4"/>
                  </a:cubicBezTo>
                  <a:cubicBezTo>
                    <a:pt x="42" y="0"/>
                    <a:pt x="41" y="5"/>
                    <a:pt x="39" y="2"/>
                  </a:cubicBezTo>
                  <a:cubicBezTo>
                    <a:pt x="38" y="0"/>
                    <a:pt x="32" y="4"/>
                    <a:pt x="29" y="5"/>
                  </a:cubicBezTo>
                  <a:cubicBezTo>
                    <a:pt x="24" y="8"/>
                    <a:pt x="21" y="7"/>
                    <a:pt x="19" y="5"/>
                  </a:cubicBezTo>
                  <a:cubicBezTo>
                    <a:pt x="16" y="5"/>
                    <a:pt x="15" y="8"/>
                    <a:pt x="12" y="5"/>
                  </a:cubicBezTo>
                  <a:cubicBezTo>
                    <a:pt x="7" y="4"/>
                    <a:pt x="7" y="7"/>
                    <a:pt x="4" y="5"/>
                  </a:cubicBezTo>
                  <a:cubicBezTo>
                    <a:pt x="3" y="4"/>
                    <a:pt x="9" y="4"/>
                    <a:pt x="3" y="0"/>
                  </a:cubicBezTo>
                  <a:cubicBezTo>
                    <a:pt x="3" y="4"/>
                    <a:pt x="0" y="2"/>
                    <a:pt x="1" y="7"/>
                  </a:cubicBezTo>
                  <a:cubicBezTo>
                    <a:pt x="3" y="13"/>
                    <a:pt x="7" y="11"/>
                    <a:pt x="4" y="14"/>
                  </a:cubicBezTo>
                  <a:cubicBezTo>
                    <a:pt x="3" y="17"/>
                    <a:pt x="1" y="14"/>
                    <a:pt x="1" y="17"/>
                  </a:cubicBezTo>
                  <a:cubicBezTo>
                    <a:pt x="1" y="19"/>
                    <a:pt x="4" y="21"/>
                    <a:pt x="1" y="22"/>
                  </a:cubicBezTo>
                </a:path>
              </a:pathLst>
            </a:custGeom>
            <a:grpFill/>
            <a:ln w="6350" cmpd="sng">
              <a:solidFill>
                <a:schemeClr val="bg1"/>
              </a:solidFill>
              <a:round/>
              <a:headEnd/>
              <a:tailEnd/>
            </a:ln>
          </p:spPr>
          <p:txBody>
            <a:bodyPr/>
            <a:lstStyle/>
            <a:p>
              <a:endParaRPr lang="en-GB" dirty="0"/>
            </a:p>
          </p:txBody>
        </p:sp>
        <p:sp>
          <p:nvSpPr>
            <p:cNvPr id="429" name="Freeform 175"/>
            <p:cNvSpPr>
              <a:spLocks/>
            </p:cNvSpPr>
            <p:nvPr/>
          </p:nvSpPr>
          <p:spPr bwMode="auto">
            <a:xfrm>
              <a:off x="2127200" y="3207976"/>
              <a:ext cx="97893" cy="133881"/>
            </a:xfrm>
            <a:custGeom>
              <a:avLst/>
              <a:gdLst/>
              <a:ahLst/>
              <a:cxnLst>
                <a:cxn ang="0">
                  <a:pos x="11" y="40"/>
                </a:cxn>
                <a:cxn ang="0">
                  <a:pos x="12" y="43"/>
                </a:cxn>
                <a:cxn ang="0">
                  <a:pos x="14" y="48"/>
                </a:cxn>
                <a:cxn ang="0">
                  <a:pos x="17" y="45"/>
                </a:cxn>
                <a:cxn ang="0">
                  <a:pos x="23" y="43"/>
                </a:cxn>
                <a:cxn ang="0">
                  <a:pos x="29" y="43"/>
                </a:cxn>
                <a:cxn ang="0">
                  <a:pos x="29" y="39"/>
                </a:cxn>
                <a:cxn ang="0">
                  <a:pos x="32" y="36"/>
                </a:cxn>
                <a:cxn ang="0">
                  <a:pos x="29" y="28"/>
                </a:cxn>
                <a:cxn ang="0">
                  <a:pos x="31" y="22"/>
                </a:cxn>
                <a:cxn ang="0">
                  <a:pos x="29" y="17"/>
                </a:cxn>
                <a:cxn ang="0">
                  <a:pos x="26" y="19"/>
                </a:cxn>
                <a:cxn ang="0">
                  <a:pos x="21" y="12"/>
                </a:cxn>
                <a:cxn ang="0">
                  <a:pos x="15" y="6"/>
                </a:cxn>
                <a:cxn ang="0">
                  <a:pos x="12" y="0"/>
                </a:cxn>
                <a:cxn ang="0">
                  <a:pos x="6" y="0"/>
                </a:cxn>
                <a:cxn ang="0">
                  <a:pos x="0" y="3"/>
                </a:cxn>
                <a:cxn ang="0">
                  <a:pos x="2" y="9"/>
                </a:cxn>
                <a:cxn ang="0">
                  <a:pos x="5" y="11"/>
                </a:cxn>
                <a:cxn ang="0">
                  <a:pos x="2" y="14"/>
                </a:cxn>
                <a:cxn ang="0">
                  <a:pos x="3" y="19"/>
                </a:cxn>
                <a:cxn ang="0">
                  <a:pos x="6" y="25"/>
                </a:cxn>
                <a:cxn ang="0">
                  <a:pos x="3" y="25"/>
                </a:cxn>
                <a:cxn ang="0">
                  <a:pos x="6" y="29"/>
                </a:cxn>
                <a:cxn ang="0">
                  <a:pos x="3" y="29"/>
                </a:cxn>
                <a:cxn ang="0">
                  <a:pos x="12" y="37"/>
                </a:cxn>
                <a:cxn ang="0">
                  <a:pos x="9" y="39"/>
                </a:cxn>
                <a:cxn ang="0">
                  <a:pos x="11" y="40"/>
                </a:cxn>
              </a:cxnLst>
              <a:rect l="0" t="0" r="r" b="b"/>
              <a:pathLst>
                <a:path w="35" h="48">
                  <a:moveTo>
                    <a:pt x="11" y="40"/>
                  </a:moveTo>
                  <a:cubicBezTo>
                    <a:pt x="12" y="42"/>
                    <a:pt x="11" y="43"/>
                    <a:pt x="12" y="43"/>
                  </a:cubicBezTo>
                  <a:cubicBezTo>
                    <a:pt x="15" y="45"/>
                    <a:pt x="14" y="46"/>
                    <a:pt x="14" y="48"/>
                  </a:cubicBezTo>
                  <a:cubicBezTo>
                    <a:pt x="17" y="48"/>
                    <a:pt x="14" y="46"/>
                    <a:pt x="17" y="45"/>
                  </a:cubicBezTo>
                  <a:cubicBezTo>
                    <a:pt x="21" y="45"/>
                    <a:pt x="20" y="43"/>
                    <a:pt x="23" y="43"/>
                  </a:cubicBezTo>
                  <a:cubicBezTo>
                    <a:pt x="26" y="45"/>
                    <a:pt x="26" y="42"/>
                    <a:pt x="29" y="43"/>
                  </a:cubicBezTo>
                  <a:cubicBezTo>
                    <a:pt x="32" y="42"/>
                    <a:pt x="29" y="40"/>
                    <a:pt x="29" y="39"/>
                  </a:cubicBezTo>
                  <a:cubicBezTo>
                    <a:pt x="29" y="36"/>
                    <a:pt x="31" y="39"/>
                    <a:pt x="32" y="36"/>
                  </a:cubicBezTo>
                  <a:cubicBezTo>
                    <a:pt x="35" y="32"/>
                    <a:pt x="31" y="34"/>
                    <a:pt x="29" y="28"/>
                  </a:cubicBezTo>
                  <a:cubicBezTo>
                    <a:pt x="28" y="23"/>
                    <a:pt x="31" y="25"/>
                    <a:pt x="31" y="22"/>
                  </a:cubicBezTo>
                  <a:cubicBezTo>
                    <a:pt x="26" y="17"/>
                    <a:pt x="35" y="20"/>
                    <a:pt x="29" y="17"/>
                  </a:cubicBezTo>
                  <a:cubicBezTo>
                    <a:pt x="28" y="15"/>
                    <a:pt x="29" y="19"/>
                    <a:pt x="26" y="19"/>
                  </a:cubicBezTo>
                  <a:cubicBezTo>
                    <a:pt x="21" y="17"/>
                    <a:pt x="20" y="14"/>
                    <a:pt x="21" y="12"/>
                  </a:cubicBezTo>
                  <a:cubicBezTo>
                    <a:pt x="23" y="9"/>
                    <a:pt x="15" y="11"/>
                    <a:pt x="15" y="6"/>
                  </a:cubicBezTo>
                  <a:cubicBezTo>
                    <a:pt x="17" y="3"/>
                    <a:pt x="14" y="3"/>
                    <a:pt x="12" y="0"/>
                  </a:cubicBezTo>
                  <a:cubicBezTo>
                    <a:pt x="9" y="0"/>
                    <a:pt x="8" y="0"/>
                    <a:pt x="6" y="0"/>
                  </a:cubicBezTo>
                  <a:cubicBezTo>
                    <a:pt x="5" y="0"/>
                    <a:pt x="5" y="1"/>
                    <a:pt x="0" y="3"/>
                  </a:cubicBezTo>
                  <a:cubicBezTo>
                    <a:pt x="2" y="5"/>
                    <a:pt x="2" y="8"/>
                    <a:pt x="2" y="9"/>
                  </a:cubicBezTo>
                  <a:cubicBezTo>
                    <a:pt x="5" y="11"/>
                    <a:pt x="6" y="9"/>
                    <a:pt x="5" y="11"/>
                  </a:cubicBezTo>
                  <a:cubicBezTo>
                    <a:pt x="5" y="12"/>
                    <a:pt x="3" y="11"/>
                    <a:pt x="2" y="14"/>
                  </a:cubicBezTo>
                  <a:cubicBezTo>
                    <a:pt x="6" y="14"/>
                    <a:pt x="5" y="14"/>
                    <a:pt x="3" y="19"/>
                  </a:cubicBezTo>
                  <a:cubicBezTo>
                    <a:pt x="2" y="22"/>
                    <a:pt x="8" y="23"/>
                    <a:pt x="6" y="25"/>
                  </a:cubicBezTo>
                  <a:cubicBezTo>
                    <a:pt x="5" y="26"/>
                    <a:pt x="5" y="23"/>
                    <a:pt x="3" y="25"/>
                  </a:cubicBezTo>
                  <a:cubicBezTo>
                    <a:pt x="3" y="25"/>
                    <a:pt x="6" y="28"/>
                    <a:pt x="6" y="29"/>
                  </a:cubicBezTo>
                  <a:cubicBezTo>
                    <a:pt x="5" y="29"/>
                    <a:pt x="5" y="28"/>
                    <a:pt x="3" y="29"/>
                  </a:cubicBezTo>
                  <a:cubicBezTo>
                    <a:pt x="6" y="34"/>
                    <a:pt x="12" y="36"/>
                    <a:pt x="12" y="37"/>
                  </a:cubicBezTo>
                  <a:cubicBezTo>
                    <a:pt x="12" y="39"/>
                    <a:pt x="8" y="39"/>
                    <a:pt x="9" y="39"/>
                  </a:cubicBezTo>
                  <a:cubicBezTo>
                    <a:pt x="11" y="40"/>
                    <a:pt x="9" y="40"/>
                    <a:pt x="11" y="40"/>
                  </a:cubicBezTo>
                </a:path>
              </a:pathLst>
            </a:custGeom>
            <a:grpFill/>
            <a:ln w="6350" cmpd="sng">
              <a:solidFill>
                <a:schemeClr val="bg1"/>
              </a:solidFill>
              <a:round/>
              <a:headEnd/>
              <a:tailEnd/>
            </a:ln>
          </p:spPr>
          <p:txBody>
            <a:bodyPr/>
            <a:lstStyle/>
            <a:p>
              <a:endParaRPr lang="en-GB" dirty="0"/>
            </a:p>
          </p:txBody>
        </p:sp>
        <p:sp>
          <p:nvSpPr>
            <p:cNvPr id="430" name="Freeform 176"/>
            <p:cNvSpPr>
              <a:spLocks/>
            </p:cNvSpPr>
            <p:nvPr/>
          </p:nvSpPr>
          <p:spPr bwMode="auto">
            <a:xfrm>
              <a:off x="2164629" y="3326022"/>
              <a:ext cx="57584" cy="50385"/>
            </a:xfrm>
            <a:custGeom>
              <a:avLst/>
              <a:gdLst/>
              <a:ahLst/>
              <a:cxnLst>
                <a:cxn ang="0">
                  <a:pos x="1" y="6"/>
                </a:cxn>
                <a:cxn ang="0">
                  <a:pos x="1" y="9"/>
                </a:cxn>
                <a:cxn ang="0">
                  <a:pos x="1" y="12"/>
                </a:cxn>
                <a:cxn ang="0">
                  <a:pos x="4" y="17"/>
                </a:cxn>
                <a:cxn ang="0">
                  <a:pos x="4" y="18"/>
                </a:cxn>
                <a:cxn ang="0">
                  <a:pos x="15" y="14"/>
                </a:cxn>
                <a:cxn ang="0">
                  <a:pos x="21" y="12"/>
                </a:cxn>
                <a:cxn ang="0">
                  <a:pos x="19" y="6"/>
                </a:cxn>
                <a:cxn ang="0">
                  <a:pos x="16" y="2"/>
                </a:cxn>
                <a:cxn ang="0">
                  <a:pos x="10" y="2"/>
                </a:cxn>
                <a:cxn ang="0">
                  <a:pos x="4" y="3"/>
                </a:cxn>
                <a:cxn ang="0">
                  <a:pos x="1" y="6"/>
                </a:cxn>
              </a:cxnLst>
              <a:rect l="0" t="0" r="r" b="b"/>
              <a:pathLst>
                <a:path w="21" h="18">
                  <a:moveTo>
                    <a:pt x="1" y="6"/>
                  </a:moveTo>
                  <a:cubicBezTo>
                    <a:pt x="1" y="9"/>
                    <a:pt x="1" y="9"/>
                    <a:pt x="1" y="9"/>
                  </a:cubicBezTo>
                  <a:cubicBezTo>
                    <a:pt x="0" y="11"/>
                    <a:pt x="1" y="11"/>
                    <a:pt x="1" y="12"/>
                  </a:cubicBezTo>
                  <a:cubicBezTo>
                    <a:pt x="1" y="14"/>
                    <a:pt x="3" y="17"/>
                    <a:pt x="4" y="17"/>
                  </a:cubicBezTo>
                  <a:cubicBezTo>
                    <a:pt x="4" y="15"/>
                    <a:pt x="4" y="17"/>
                    <a:pt x="4" y="18"/>
                  </a:cubicBezTo>
                  <a:cubicBezTo>
                    <a:pt x="16" y="17"/>
                    <a:pt x="10" y="12"/>
                    <a:pt x="15" y="14"/>
                  </a:cubicBezTo>
                  <a:cubicBezTo>
                    <a:pt x="19" y="17"/>
                    <a:pt x="18" y="12"/>
                    <a:pt x="21" y="12"/>
                  </a:cubicBezTo>
                  <a:cubicBezTo>
                    <a:pt x="19" y="11"/>
                    <a:pt x="21" y="9"/>
                    <a:pt x="19" y="6"/>
                  </a:cubicBezTo>
                  <a:cubicBezTo>
                    <a:pt x="19" y="3"/>
                    <a:pt x="16" y="5"/>
                    <a:pt x="16" y="2"/>
                  </a:cubicBezTo>
                  <a:cubicBezTo>
                    <a:pt x="13" y="0"/>
                    <a:pt x="13" y="3"/>
                    <a:pt x="10" y="2"/>
                  </a:cubicBezTo>
                  <a:cubicBezTo>
                    <a:pt x="7" y="2"/>
                    <a:pt x="9" y="3"/>
                    <a:pt x="4" y="3"/>
                  </a:cubicBezTo>
                  <a:cubicBezTo>
                    <a:pt x="1" y="5"/>
                    <a:pt x="4" y="6"/>
                    <a:pt x="1" y="6"/>
                  </a:cubicBezTo>
                </a:path>
              </a:pathLst>
            </a:custGeom>
            <a:grpFill/>
            <a:ln w="6350" cmpd="sng">
              <a:solidFill>
                <a:schemeClr val="bg1"/>
              </a:solidFill>
              <a:round/>
              <a:headEnd/>
              <a:tailEnd/>
            </a:ln>
          </p:spPr>
          <p:txBody>
            <a:bodyPr/>
            <a:lstStyle/>
            <a:p>
              <a:endParaRPr lang="en-GB" dirty="0"/>
            </a:p>
          </p:txBody>
        </p:sp>
        <p:sp>
          <p:nvSpPr>
            <p:cNvPr id="431" name="Freeform 177"/>
            <p:cNvSpPr>
              <a:spLocks/>
            </p:cNvSpPr>
            <p:nvPr/>
          </p:nvSpPr>
          <p:spPr bwMode="auto">
            <a:xfrm>
              <a:off x="2138716" y="3311626"/>
              <a:ext cx="38869" cy="100771"/>
            </a:xfrm>
            <a:custGeom>
              <a:avLst/>
              <a:gdLst/>
              <a:ahLst/>
              <a:cxnLst>
                <a:cxn ang="0">
                  <a:pos x="1" y="11"/>
                </a:cxn>
                <a:cxn ang="0">
                  <a:pos x="1" y="21"/>
                </a:cxn>
                <a:cxn ang="0">
                  <a:pos x="1" y="27"/>
                </a:cxn>
                <a:cxn ang="0">
                  <a:pos x="3" y="30"/>
                </a:cxn>
                <a:cxn ang="0">
                  <a:pos x="7" y="36"/>
                </a:cxn>
                <a:cxn ang="0">
                  <a:pos x="8" y="34"/>
                </a:cxn>
                <a:cxn ang="0">
                  <a:pos x="8" y="33"/>
                </a:cxn>
                <a:cxn ang="0">
                  <a:pos x="11" y="30"/>
                </a:cxn>
                <a:cxn ang="0">
                  <a:pos x="14" y="27"/>
                </a:cxn>
                <a:cxn ang="0">
                  <a:pos x="13" y="24"/>
                </a:cxn>
                <a:cxn ang="0">
                  <a:pos x="13" y="22"/>
                </a:cxn>
                <a:cxn ang="0">
                  <a:pos x="10" y="17"/>
                </a:cxn>
                <a:cxn ang="0">
                  <a:pos x="10" y="14"/>
                </a:cxn>
                <a:cxn ang="0">
                  <a:pos x="10" y="11"/>
                </a:cxn>
                <a:cxn ang="0">
                  <a:pos x="8" y="7"/>
                </a:cxn>
                <a:cxn ang="0">
                  <a:pos x="7" y="4"/>
                </a:cxn>
                <a:cxn ang="0">
                  <a:pos x="4" y="4"/>
                </a:cxn>
                <a:cxn ang="0">
                  <a:pos x="1" y="7"/>
                </a:cxn>
                <a:cxn ang="0">
                  <a:pos x="1" y="11"/>
                </a:cxn>
              </a:cxnLst>
              <a:rect l="0" t="0" r="r" b="b"/>
              <a:pathLst>
                <a:path w="14" h="36">
                  <a:moveTo>
                    <a:pt x="1" y="11"/>
                  </a:moveTo>
                  <a:cubicBezTo>
                    <a:pt x="4" y="11"/>
                    <a:pt x="1" y="21"/>
                    <a:pt x="1" y="21"/>
                  </a:cubicBezTo>
                  <a:cubicBezTo>
                    <a:pt x="3" y="22"/>
                    <a:pt x="0" y="22"/>
                    <a:pt x="1" y="27"/>
                  </a:cubicBezTo>
                  <a:cubicBezTo>
                    <a:pt x="3" y="30"/>
                    <a:pt x="0" y="27"/>
                    <a:pt x="3" y="30"/>
                  </a:cubicBezTo>
                  <a:cubicBezTo>
                    <a:pt x="7" y="33"/>
                    <a:pt x="4" y="34"/>
                    <a:pt x="7" y="36"/>
                  </a:cubicBezTo>
                  <a:cubicBezTo>
                    <a:pt x="7" y="36"/>
                    <a:pt x="8" y="36"/>
                    <a:pt x="8" y="34"/>
                  </a:cubicBezTo>
                  <a:cubicBezTo>
                    <a:pt x="8" y="33"/>
                    <a:pt x="8" y="33"/>
                    <a:pt x="8" y="33"/>
                  </a:cubicBezTo>
                  <a:cubicBezTo>
                    <a:pt x="8" y="31"/>
                    <a:pt x="11" y="33"/>
                    <a:pt x="11" y="30"/>
                  </a:cubicBezTo>
                  <a:cubicBezTo>
                    <a:pt x="11" y="25"/>
                    <a:pt x="13" y="28"/>
                    <a:pt x="14" y="27"/>
                  </a:cubicBezTo>
                  <a:cubicBezTo>
                    <a:pt x="14" y="24"/>
                    <a:pt x="13" y="24"/>
                    <a:pt x="13" y="24"/>
                  </a:cubicBezTo>
                  <a:cubicBezTo>
                    <a:pt x="13" y="22"/>
                    <a:pt x="13" y="21"/>
                    <a:pt x="13" y="22"/>
                  </a:cubicBezTo>
                  <a:cubicBezTo>
                    <a:pt x="11" y="22"/>
                    <a:pt x="10" y="19"/>
                    <a:pt x="10" y="17"/>
                  </a:cubicBezTo>
                  <a:cubicBezTo>
                    <a:pt x="10" y="16"/>
                    <a:pt x="8" y="16"/>
                    <a:pt x="10" y="14"/>
                  </a:cubicBezTo>
                  <a:cubicBezTo>
                    <a:pt x="10" y="14"/>
                    <a:pt x="10" y="14"/>
                    <a:pt x="10" y="11"/>
                  </a:cubicBezTo>
                  <a:cubicBezTo>
                    <a:pt x="10" y="10"/>
                    <a:pt x="11" y="8"/>
                    <a:pt x="8" y="7"/>
                  </a:cubicBezTo>
                  <a:cubicBezTo>
                    <a:pt x="7" y="7"/>
                    <a:pt x="8" y="5"/>
                    <a:pt x="7" y="4"/>
                  </a:cubicBezTo>
                  <a:cubicBezTo>
                    <a:pt x="4" y="5"/>
                    <a:pt x="4" y="5"/>
                    <a:pt x="4" y="4"/>
                  </a:cubicBezTo>
                  <a:cubicBezTo>
                    <a:pt x="4" y="0"/>
                    <a:pt x="3" y="5"/>
                    <a:pt x="1" y="7"/>
                  </a:cubicBezTo>
                  <a:cubicBezTo>
                    <a:pt x="0" y="10"/>
                    <a:pt x="3" y="8"/>
                    <a:pt x="1" y="11"/>
                  </a:cubicBezTo>
                </a:path>
              </a:pathLst>
            </a:custGeom>
            <a:grpFill/>
            <a:ln w="6350" cmpd="sng">
              <a:solidFill>
                <a:schemeClr val="bg1"/>
              </a:solidFill>
              <a:round/>
              <a:headEnd/>
              <a:tailEnd/>
            </a:ln>
          </p:spPr>
          <p:txBody>
            <a:bodyPr/>
            <a:lstStyle/>
            <a:p>
              <a:endParaRPr lang="en-GB" dirty="0"/>
            </a:p>
          </p:txBody>
        </p:sp>
        <p:sp>
          <p:nvSpPr>
            <p:cNvPr id="432" name="Freeform 178"/>
            <p:cNvSpPr>
              <a:spLocks/>
            </p:cNvSpPr>
            <p:nvPr/>
          </p:nvSpPr>
          <p:spPr bwMode="auto">
            <a:xfrm>
              <a:off x="2069615" y="3124481"/>
              <a:ext cx="148280" cy="95012"/>
            </a:xfrm>
            <a:custGeom>
              <a:avLst/>
              <a:gdLst/>
              <a:ahLst/>
              <a:cxnLst>
                <a:cxn ang="0">
                  <a:pos x="21" y="33"/>
                </a:cxn>
                <a:cxn ang="0">
                  <a:pos x="27" y="30"/>
                </a:cxn>
                <a:cxn ang="0">
                  <a:pos x="33" y="30"/>
                </a:cxn>
                <a:cxn ang="0">
                  <a:pos x="36" y="30"/>
                </a:cxn>
                <a:cxn ang="0">
                  <a:pos x="36" y="28"/>
                </a:cxn>
                <a:cxn ang="0">
                  <a:pos x="39" y="28"/>
                </a:cxn>
                <a:cxn ang="0">
                  <a:pos x="44" y="22"/>
                </a:cxn>
                <a:cxn ang="0">
                  <a:pos x="46" y="17"/>
                </a:cxn>
                <a:cxn ang="0">
                  <a:pos x="49" y="11"/>
                </a:cxn>
                <a:cxn ang="0">
                  <a:pos x="53" y="8"/>
                </a:cxn>
                <a:cxn ang="0">
                  <a:pos x="53" y="8"/>
                </a:cxn>
                <a:cxn ang="0">
                  <a:pos x="52" y="7"/>
                </a:cxn>
                <a:cxn ang="0">
                  <a:pos x="47" y="4"/>
                </a:cxn>
                <a:cxn ang="0">
                  <a:pos x="44" y="4"/>
                </a:cxn>
                <a:cxn ang="0">
                  <a:pos x="41" y="2"/>
                </a:cxn>
                <a:cxn ang="0">
                  <a:pos x="36" y="2"/>
                </a:cxn>
                <a:cxn ang="0">
                  <a:pos x="33" y="5"/>
                </a:cxn>
                <a:cxn ang="0">
                  <a:pos x="30" y="7"/>
                </a:cxn>
                <a:cxn ang="0">
                  <a:pos x="27" y="7"/>
                </a:cxn>
                <a:cxn ang="0">
                  <a:pos x="21" y="8"/>
                </a:cxn>
                <a:cxn ang="0">
                  <a:pos x="21" y="10"/>
                </a:cxn>
                <a:cxn ang="0">
                  <a:pos x="15" y="11"/>
                </a:cxn>
                <a:cxn ang="0">
                  <a:pos x="8" y="8"/>
                </a:cxn>
                <a:cxn ang="0">
                  <a:pos x="8" y="11"/>
                </a:cxn>
                <a:cxn ang="0">
                  <a:pos x="3" y="11"/>
                </a:cxn>
                <a:cxn ang="0">
                  <a:pos x="5" y="14"/>
                </a:cxn>
                <a:cxn ang="0">
                  <a:pos x="3" y="16"/>
                </a:cxn>
                <a:cxn ang="0">
                  <a:pos x="3" y="19"/>
                </a:cxn>
                <a:cxn ang="0">
                  <a:pos x="0" y="20"/>
                </a:cxn>
                <a:cxn ang="0">
                  <a:pos x="3" y="25"/>
                </a:cxn>
                <a:cxn ang="0">
                  <a:pos x="11" y="31"/>
                </a:cxn>
                <a:cxn ang="0">
                  <a:pos x="18" y="34"/>
                </a:cxn>
                <a:cxn ang="0">
                  <a:pos x="21" y="33"/>
                </a:cxn>
              </a:cxnLst>
              <a:rect l="0" t="0" r="r" b="b"/>
              <a:pathLst>
                <a:path w="53" h="34">
                  <a:moveTo>
                    <a:pt x="21" y="33"/>
                  </a:moveTo>
                  <a:cubicBezTo>
                    <a:pt x="26" y="31"/>
                    <a:pt x="26" y="30"/>
                    <a:pt x="27" y="30"/>
                  </a:cubicBezTo>
                  <a:cubicBezTo>
                    <a:pt x="29" y="30"/>
                    <a:pt x="30" y="30"/>
                    <a:pt x="33" y="30"/>
                  </a:cubicBezTo>
                  <a:cubicBezTo>
                    <a:pt x="33" y="30"/>
                    <a:pt x="35" y="30"/>
                    <a:pt x="36" y="30"/>
                  </a:cubicBezTo>
                  <a:cubicBezTo>
                    <a:pt x="38" y="28"/>
                    <a:pt x="36" y="28"/>
                    <a:pt x="36" y="28"/>
                  </a:cubicBezTo>
                  <a:cubicBezTo>
                    <a:pt x="38" y="28"/>
                    <a:pt x="38" y="28"/>
                    <a:pt x="39" y="28"/>
                  </a:cubicBezTo>
                  <a:cubicBezTo>
                    <a:pt x="39" y="28"/>
                    <a:pt x="43" y="24"/>
                    <a:pt x="44" y="22"/>
                  </a:cubicBezTo>
                  <a:cubicBezTo>
                    <a:pt x="44" y="19"/>
                    <a:pt x="43" y="19"/>
                    <a:pt x="46" y="17"/>
                  </a:cubicBezTo>
                  <a:cubicBezTo>
                    <a:pt x="49" y="14"/>
                    <a:pt x="47" y="14"/>
                    <a:pt x="49" y="11"/>
                  </a:cubicBezTo>
                  <a:cubicBezTo>
                    <a:pt x="50" y="10"/>
                    <a:pt x="50" y="13"/>
                    <a:pt x="53" y="8"/>
                  </a:cubicBezTo>
                  <a:cubicBezTo>
                    <a:pt x="53" y="8"/>
                    <a:pt x="53" y="8"/>
                    <a:pt x="53" y="8"/>
                  </a:cubicBezTo>
                  <a:cubicBezTo>
                    <a:pt x="53" y="8"/>
                    <a:pt x="53" y="7"/>
                    <a:pt x="52" y="7"/>
                  </a:cubicBezTo>
                  <a:cubicBezTo>
                    <a:pt x="50" y="8"/>
                    <a:pt x="52" y="5"/>
                    <a:pt x="47" y="4"/>
                  </a:cubicBezTo>
                  <a:cubicBezTo>
                    <a:pt x="47" y="4"/>
                    <a:pt x="44" y="5"/>
                    <a:pt x="44" y="4"/>
                  </a:cubicBezTo>
                  <a:cubicBezTo>
                    <a:pt x="44" y="4"/>
                    <a:pt x="43" y="0"/>
                    <a:pt x="41" y="2"/>
                  </a:cubicBezTo>
                  <a:cubicBezTo>
                    <a:pt x="39" y="4"/>
                    <a:pt x="38" y="2"/>
                    <a:pt x="36" y="2"/>
                  </a:cubicBezTo>
                  <a:cubicBezTo>
                    <a:pt x="33" y="2"/>
                    <a:pt x="35" y="5"/>
                    <a:pt x="33" y="5"/>
                  </a:cubicBezTo>
                  <a:cubicBezTo>
                    <a:pt x="33" y="5"/>
                    <a:pt x="32" y="7"/>
                    <a:pt x="30" y="7"/>
                  </a:cubicBezTo>
                  <a:cubicBezTo>
                    <a:pt x="29" y="7"/>
                    <a:pt x="27" y="4"/>
                    <a:pt x="27" y="7"/>
                  </a:cubicBezTo>
                  <a:cubicBezTo>
                    <a:pt x="26" y="8"/>
                    <a:pt x="24" y="7"/>
                    <a:pt x="21" y="8"/>
                  </a:cubicBezTo>
                  <a:cubicBezTo>
                    <a:pt x="20" y="8"/>
                    <a:pt x="21" y="10"/>
                    <a:pt x="21" y="10"/>
                  </a:cubicBezTo>
                  <a:cubicBezTo>
                    <a:pt x="21" y="11"/>
                    <a:pt x="20" y="11"/>
                    <a:pt x="15" y="11"/>
                  </a:cubicBezTo>
                  <a:cubicBezTo>
                    <a:pt x="12" y="13"/>
                    <a:pt x="11" y="8"/>
                    <a:pt x="8" y="8"/>
                  </a:cubicBezTo>
                  <a:cubicBezTo>
                    <a:pt x="8" y="10"/>
                    <a:pt x="9" y="11"/>
                    <a:pt x="8" y="11"/>
                  </a:cubicBezTo>
                  <a:cubicBezTo>
                    <a:pt x="6" y="11"/>
                    <a:pt x="3" y="11"/>
                    <a:pt x="3" y="11"/>
                  </a:cubicBezTo>
                  <a:cubicBezTo>
                    <a:pt x="3" y="13"/>
                    <a:pt x="5" y="13"/>
                    <a:pt x="5" y="14"/>
                  </a:cubicBezTo>
                  <a:cubicBezTo>
                    <a:pt x="5" y="16"/>
                    <a:pt x="3" y="14"/>
                    <a:pt x="3" y="16"/>
                  </a:cubicBezTo>
                  <a:cubicBezTo>
                    <a:pt x="3" y="19"/>
                    <a:pt x="3" y="19"/>
                    <a:pt x="3" y="19"/>
                  </a:cubicBezTo>
                  <a:cubicBezTo>
                    <a:pt x="3" y="19"/>
                    <a:pt x="2" y="20"/>
                    <a:pt x="0" y="20"/>
                  </a:cubicBezTo>
                  <a:cubicBezTo>
                    <a:pt x="3" y="22"/>
                    <a:pt x="2" y="25"/>
                    <a:pt x="3" y="25"/>
                  </a:cubicBezTo>
                  <a:cubicBezTo>
                    <a:pt x="11" y="30"/>
                    <a:pt x="9" y="31"/>
                    <a:pt x="11" y="31"/>
                  </a:cubicBezTo>
                  <a:cubicBezTo>
                    <a:pt x="12" y="31"/>
                    <a:pt x="15" y="34"/>
                    <a:pt x="18" y="34"/>
                  </a:cubicBezTo>
                  <a:cubicBezTo>
                    <a:pt x="20" y="34"/>
                    <a:pt x="20" y="31"/>
                    <a:pt x="21" y="33"/>
                  </a:cubicBezTo>
                </a:path>
              </a:pathLst>
            </a:custGeom>
            <a:grpFill/>
            <a:ln w="6350" cmpd="sng">
              <a:solidFill>
                <a:schemeClr val="bg1"/>
              </a:solidFill>
              <a:round/>
              <a:headEnd/>
              <a:tailEnd/>
            </a:ln>
          </p:spPr>
          <p:txBody>
            <a:bodyPr/>
            <a:lstStyle/>
            <a:p>
              <a:endParaRPr lang="en-GB" dirty="0"/>
            </a:p>
          </p:txBody>
        </p:sp>
        <p:sp>
          <p:nvSpPr>
            <p:cNvPr id="433" name="Freeform 179"/>
            <p:cNvSpPr>
              <a:spLocks/>
            </p:cNvSpPr>
            <p:nvPr/>
          </p:nvSpPr>
          <p:spPr bwMode="auto">
            <a:xfrm>
              <a:off x="2082572" y="3088491"/>
              <a:ext cx="132444" cy="69100"/>
            </a:xfrm>
            <a:custGeom>
              <a:avLst/>
              <a:gdLst/>
              <a:ahLst/>
              <a:cxnLst>
                <a:cxn ang="0">
                  <a:pos x="45" y="8"/>
                </a:cxn>
                <a:cxn ang="0">
                  <a:pos x="41" y="5"/>
                </a:cxn>
                <a:cxn ang="0">
                  <a:pos x="30" y="4"/>
                </a:cxn>
                <a:cxn ang="0">
                  <a:pos x="25" y="7"/>
                </a:cxn>
                <a:cxn ang="0">
                  <a:pos x="24" y="5"/>
                </a:cxn>
                <a:cxn ang="0">
                  <a:pos x="19" y="4"/>
                </a:cxn>
                <a:cxn ang="0">
                  <a:pos x="18" y="4"/>
                </a:cxn>
                <a:cxn ang="0">
                  <a:pos x="16" y="4"/>
                </a:cxn>
                <a:cxn ang="0">
                  <a:pos x="9" y="10"/>
                </a:cxn>
                <a:cxn ang="0">
                  <a:pos x="3" y="13"/>
                </a:cxn>
                <a:cxn ang="0">
                  <a:pos x="3" y="21"/>
                </a:cxn>
                <a:cxn ang="0">
                  <a:pos x="10" y="24"/>
                </a:cxn>
                <a:cxn ang="0">
                  <a:pos x="16" y="22"/>
                </a:cxn>
                <a:cxn ang="0">
                  <a:pos x="16" y="21"/>
                </a:cxn>
                <a:cxn ang="0">
                  <a:pos x="22" y="19"/>
                </a:cxn>
                <a:cxn ang="0">
                  <a:pos x="25" y="19"/>
                </a:cxn>
                <a:cxn ang="0">
                  <a:pos x="28" y="18"/>
                </a:cxn>
                <a:cxn ang="0">
                  <a:pos x="31" y="14"/>
                </a:cxn>
                <a:cxn ang="0">
                  <a:pos x="36" y="14"/>
                </a:cxn>
                <a:cxn ang="0">
                  <a:pos x="39" y="16"/>
                </a:cxn>
                <a:cxn ang="0">
                  <a:pos x="42" y="16"/>
                </a:cxn>
                <a:cxn ang="0">
                  <a:pos x="45" y="11"/>
                </a:cxn>
                <a:cxn ang="0">
                  <a:pos x="45" y="8"/>
                </a:cxn>
              </a:cxnLst>
              <a:rect l="0" t="0" r="r" b="b"/>
              <a:pathLst>
                <a:path w="47" h="25">
                  <a:moveTo>
                    <a:pt x="45" y="8"/>
                  </a:moveTo>
                  <a:cubicBezTo>
                    <a:pt x="41" y="7"/>
                    <a:pt x="42" y="5"/>
                    <a:pt x="41" y="5"/>
                  </a:cubicBezTo>
                  <a:cubicBezTo>
                    <a:pt x="36" y="4"/>
                    <a:pt x="31" y="4"/>
                    <a:pt x="30" y="4"/>
                  </a:cubicBezTo>
                  <a:cubicBezTo>
                    <a:pt x="27" y="4"/>
                    <a:pt x="27" y="8"/>
                    <a:pt x="25" y="7"/>
                  </a:cubicBezTo>
                  <a:cubicBezTo>
                    <a:pt x="25" y="7"/>
                    <a:pt x="24" y="7"/>
                    <a:pt x="24" y="5"/>
                  </a:cubicBezTo>
                  <a:cubicBezTo>
                    <a:pt x="25" y="2"/>
                    <a:pt x="21" y="0"/>
                    <a:pt x="19" y="4"/>
                  </a:cubicBezTo>
                  <a:cubicBezTo>
                    <a:pt x="19" y="5"/>
                    <a:pt x="18" y="5"/>
                    <a:pt x="18" y="4"/>
                  </a:cubicBezTo>
                  <a:cubicBezTo>
                    <a:pt x="18" y="4"/>
                    <a:pt x="18" y="4"/>
                    <a:pt x="16" y="4"/>
                  </a:cubicBezTo>
                  <a:cubicBezTo>
                    <a:pt x="9" y="7"/>
                    <a:pt x="13" y="8"/>
                    <a:pt x="9" y="10"/>
                  </a:cubicBezTo>
                  <a:cubicBezTo>
                    <a:pt x="6" y="11"/>
                    <a:pt x="4" y="8"/>
                    <a:pt x="3" y="13"/>
                  </a:cubicBezTo>
                  <a:cubicBezTo>
                    <a:pt x="1" y="16"/>
                    <a:pt x="0" y="16"/>
                    <a:pt x="3" y="21"/>
                  </a:cubicBezTo>
                  <a:cubicBezTo>
                    <a:pt x="6" y="21"/>
                    <a:pt x="7" y="25"/>
                    <a:pt x="10" y="24"/>
                  </a:cubicBezTo>
                  <a:cubicBezTo>
                    <a:pt x="15" y="24"/>
                    <a:pt x="16" y="24"/>
                    <a:pt x="16" y="22"/>
                  </a:cubicBezTo>
                  <a:cubicBezTo>
                    <a:pt x="16" y="22"/>
                    <a:pt x="15" y="21"/>
                    <a:pt x="16" y="21"/>
                  </a:cubicBezTo>
                  <a:cubicBezTo>
                    <a:pt x="19" y="19"/>
                    <a:pt x="21" y="21"/>
                    <a:pt x="22" y="19"/>
                  </a:cubicBezTo>
                  <a:cubicBezTo>
                    <a:pt x="22" y="16"/>
                    <a:pt x="24" y="19"/>
                    <a:pt x="25" y="19"/>
                  </a:cubicBezTo>
                  <a:cubicBezTo>
                    <a:pt x="27" y="19"/>
                    <a:pt x="28" y="18"/>
                    <a:pt x="28" y="18"/>
                  </a:cubicBezTo>
                  <a:cubicBezTo>
                    <a:pt x="30" y="18"/>
                    <a:pt x="28" y="14"/>
                    <a:pt x="31" y="14"/>
                  </a:cubicBezTo>
                  <a:cubicBezTo>
                    <a:pt x="33" y="14"/>
                    <a:pt x="34" y="16"/>
                    <a:pt x="36" y="14"/>
                  </a:cubicBezTo>
                  <a:cubicBezTo>
                    <a:pt x="38" y="13"/>
                    <a:pt x="39" y="16"/>
                    <a:pt x="39" y="16"/>
                  </a:cubicBezTo>
                  <a:cubicBezTo>
                    <a:pt x="39" y="18"/>
                    <a:pt x="42" y="16"/>
                    <a:pt x="42" y="16"/>
                  </a:cubicBezTo>
                  <a:cubicBezTo>
                    <a:pt x="44" y="11"/>
                    <a:pt x="45" y="13"/>
                    <a:pt x="45" y="11"/>
                  </a:cubicBezTo>
                  <a:cubicBezTo>
                    <a:pt x="45" y="10"/>
                    <a:pt x="47" y="10"/>
                    <a:pt x="45" y="8"/>
                  </a:cubicBezTo>
                </a:path>
              </a:pathLst>
            </a:custGeom>
            <a:grpFill/>
            <a:ln w="6350" cmpd="sng">
              <a:solidFill>
                <a:schemeClr val="bg1"/>
              </a:solidFill>
              <a:round/>
              <a:headEnd/>
              <a:tailEnd/>
            </a:ln>
          </p:spPr>
          <p:txBody>
            <a:bodyPr/>
            <a:lstStyle/>
            <a:p>
              <a:endParaRPr lang="en-GB" dirty="0"/>
            </a:p>
          </p:txBody>
        </p:sp>
        <p:sp>
          <p:nvSpPr>
            <p:cNvPr id="434" name="Freeform 180"/>
            <p:cNvSpPr>
              <a:spLocks/>
            </p:cNvSpPr>
            <p:nvPr/>
          </p:nvSpPr>
          <p:spPr bwMode="auto">
            <a:xfrm>
              <a:off x="2010591" y="3180624"/>
              <a:ext cx="67662" cy="53265"/>
            </a:xfrm>
            <a:custGeom>
              <a:avLst/>
              <a:gdLst/>
              <a:ahLst/>
              <a:cxnLst>
                <a:cxn ang="0">
                  <a:pos x="21" y="0"/>
                </a:cxn>
                <a:cxn ang="0">
                  <a:pos x="24" y="5"/>
                </a:cxn>
                <a:cxn ang="0">
                  <a:pos x="23" y="5"/>
                </a:cxn>
                <a:cxn ang="0">
                  <a:pos x="23" y="7"/>
                </a:cxn>
                <a:cxn ang="0">
                  <a:pos x="17" y="10"/>
                </a:cxn>
                <a:cxn ang="0">
                  <a:pos x="18" y="13"/>
                </a:cxn>
                <a:cxn ang="0">
                  <a:pos x="15" y="17"/>
                </a:cxn>
                <a:cxn ang="0">
                  <a:pos x="12" y="17"/>
                </a:cxn>
                <a:cxn ang="0">
                  <a:pos x="9" y="16"/>
                </a:cxn>
                <a:cxn ang="0">
                  <a:pos x="1" y="17"/>
                </a:cxn>
                <a:cxn ang="0">
                  <a:pos x="1" y="16"/>
                </a:cxn>
                <a:cxn ang="0">
                  <a:pos x="1" y="13"/>
                </a:cxn>
                <a:cxn ang="0">
                  <a:pos x="1" y="10"/>
                </a:cxn>
                <a:cxn ang="0">
                  <a:pos x="0" y="8"/>
                </a:cxn>
                <a:cxn ang="0">
                  <a:pos x="1" y="5"/>
                </a:cxn>
                <a:cxn ang="0">
                  <a:pos x="7" y="7"/>
                </a:cxn>
                <a:cxn ang="0">
                  <a:pos x="10" y="7"/>
                </a:cxn>
                <a:cxn ang="0">
                  <a:pos x="15" y="3"/>
                </a:cxn>
                <a:cxn ang="0">
                  <a:pos x="18" y="3"/>
                </a:cxn>
                <a:cxn ang="0">
                  <a:pos x="21" y="2"/>
                </a:cxn>
                <a:cxn ang="0">
                  <a:pos x="21" y="0"/>
                </a:cxn>
              </a:cxnLst>
              <a:rect l="0" t="0" r="r" b="b"/>
              <a:pathLst>
                <a:path w="24" h="19">
                  <a:moveTo>
                    <a:pt x="21" y="0"/>
                  </a:moveTo>
                  <a:cubicBezTo>
                    <a:pt x="24" y="2"/>
                    <a:pt x="23" y="5"/>
                    <a:pt x="24" y="5"/>
                  </a:cubicBezTo>
                  <a:cubicBezTo>
                    <a:pt x="23" y="5"/>
                    <a:pt x="23" y="5"/>
                    <a:pt x="23" y="5"/>
                  </a:cubicBezTo>
                  <a:cubicBezTo>
                    <a:pt x="21" y="5"/>
                    <a:pt x="23" y="7"/>
                    <a:pt x="23" y="7"/>
                  </a:cubicBezTo>
                  <a:cubicBezTo>
                    <a:pt x="21" y="8"/>
                    <a:pt x="18" y="8"/>
                    <a:pt x="17" y="10"/>
                  </a:cubicBezTo>
                  <a:cubicBezTo>
                    <a:pt x="17" y="10"/>
                    <a:pt x="18" y="11"/>
                    <a:pt x="18" y="13"/>
                  </a:cubicBezTo>
                  <a:cubicBezTo>
                    <a:pt x="18" y="14"/>
                    <a:pt x="15" y="14"/>
                    <a:pt x="15" y="17"/>
                  </a:cubicBezTo>
                  <a:cubicBezTo>
                    <a:pt x="15" y="19"/>
                    <a:pt x="13" y="17"/>
                    <a:pt x="12" y="17"/>
                  </a:cubicBezTo>
                  <a:cubicBezTo>
                    <a:pt x="10" y="16"/>
                    <a:pt x="12" y="19"/>
                    <a:pt x="9" y="16"/>
                  </a:cubicBezTo>
                  <a:cubicBezTo>
                    <a:pt x="7" y="14"/>
                    <a:pt x="10" y="17"/>
                    <a:pt x="1" y="17"/>
                  </a:cubicBezTo>
                  <a:cubicBezTo>
                    <a:pt x="1" y="16"/>
                    <a:pt x="1" y="17"/>
                    <a:pt x="1" y="16"/>
                  </a:cubicBezTo>
                  <a:cubicBezTo>
                    <a:pt x="4" y="16"/>
                    <a:pt x="3" y="14"/>
                    <a:pt x="1" y="13"/>
                  </a:cubicBezTo>
                  <a:cubicBezTo>
                    <a:pt x="0" y="13"/>
                    <a:pt x="0" y="11"/>
                    <a:pt x="1" y="10"/>
                  </a:cubicBezTo>
                  <a:cubicBezTo>
                    <a:pt x="3" y="8"/>
                    <a:pt x="0" y="10"/>
                    <a:pt x="0" y="8"/>
                  </a:cubicBezTo>
                  <a:cubicBezTo>
                    <a:pt x="0" y="7"/>
                    <a:pt x="1" y="7"/>
                    <a:pt x="1" y="5"/>
                  </a:cubicBezTo>
                  <a:cubicBezTo>
                    <a:pt x="6" y="5"/>
                    <a:pt x="4" y="7"/>
                    <a:pt x="7" y="7"/>
                  </a:cubicBezTo>
                  <a:cubicBezTo>
                    <a:pt x="9" y="5"/>
                    <a:pt x="7" y="8"/>
                    <a:pt x="10" y="7"/>
                  </a:cubicBezTo>
                  <a:cubicBezTo>
                    <a:pt x="12" y="3"/>
                    <a:pt x="12" y="3"/>
                    <a:pt x="15" y="3"/>
                  </a:cubicBezTo>
                  <a:cubicBezTo>
                    <a:pt x="18" y="5"/>
                    <a:pt x="17" y="3"/>
                    <a:pt x="18" y="3"/>
                  </a:cubicBezTo>
                  <a:cubicBezTo>
                    <a:pt x="21" y="3"/>
                    <a:pt x="21" y="3"/>
                    <a:pt x="21" y="2"/>
                  </a:cubicBezTo>
                  <a:cubicBezTo>
                    <a:pt x="20" y="0"/>
                    <a:pt x="21" y="2"/>
                    <a:pt x="21" y="0"/>
                  </a:cubicBezTo>
                </a:path>
              </a:pathLst>
            </a:custGeom>
            <a:grpFill/>
            <a:ln w="6350" cmpd="sng">
              <a:solidFill>
                <a:schemeClr val="bg1"/>
              </a:solidFill>
              <a:round/>
              <a:headEnd/>
              <a:tailEnd/>
            </a:ln>
          </p:spPr>
          <p:txBody>
            <a:bodyPr/>
            <a:lstStyle/>
            <a:p>
              <a:endParaRPr lang="en-GB" dirty="0"/>
            </a:p>
          </p:txBody>
        </p:sp>
        <p:sp>
          <p:nvSpPr>
            <p:cNvPr id="435" name="Freeform 181"/>
            <p:cNvSpPr>
              <a:spLocks/>
            </p:cNvSpPr>
            <p:nvPr/>
          </p:nvSpPr>
          <p:spPr bwMode="auto">
            <a:xfrm>
              <a:off x="2010591" y="3193580"/>
              <a:ext cx="136763" cy="135321"/>
            </a:xfrm>
            <a:custGeom>
              <a:avLst/>
              <a:gdLst/>
              <a:ahLst/>
              <a:cxnLst>
                <a:cxn ang="0">
                  <a:pos x="44" y="19"/>
                </a:cxn>
                <a:cxn ang="0">
                  <a:pos x="41" y="17"/>
                </a:cxn>
                <a:cxn ang="0">
                  <a:pos x="36" y="17"/>
                </a:cxn>
                <a:cxn ang="0">
                  <a:pos x="30" y="16"/>
                </a:cxn>
                <a:cxn ang="0">
                  <a:pos x="24" y="16"/>
                </a:cxn>
                <a:cxn ang="0">
                  <a:pos x="21" y="17"/>
                </a:cxn>
                <a:cxn ang="0">
                  <a:pos x="20" y="21"/>
                </a:cxn>
                <a:cxn ang="0">
                  <a:pos x="21" y="25"/>
                </a:cxn>
                <a:cxn ang="0">
                  <a:pos x="21" y="27"/>
                </a:cxn>
                <a:cxn ang="0">
                  <a:pos x="29" y="35"/>
                </a:cxn>
                <a:cxn ang="0">
                  <a:pos x="32" y="38"/>
                </a:cxn>
                <a:cxn ang="0">
                  <a:pos x="33" y="41"/>
                </a:cxn>
                <a:cxn ang="0">
                  <a:pos x="35" y="42"/>
                </a:cxn>
                <a:cxn ang="0">
                  <a:pos x="39" y="45"/>
                </a:cxn>
                <a:cxn ang="0">
                  <a:pos x="42" y="48"/>
                </a:cxn>
                <a:cxn ang="0">
                  <a:pos x="39" y="47"/>
                </a:cxn>
                <a:cxn ang="0">
                  <a:pos x="33" y="44"/>
                </a:cxn>
                <a:cxn ang="0">
                  <a:pos x="32" y="41"/>
                </a:cxn>
                <a:cxn ang="0">
                  <a:pos x="23" y="35"/>
                </a:cxn>
                <a:cxn ang="0">
                  <a:pos x="17" y="30"/>
                </a:cxn>
                <a:cxn ang="0">
                  <a:pos x="13" y="24"/>
                </a:cxn>
                <a:cxn ang="0">
                  <a:pos x="9" y="14"/>
                </a:cxn>
                <a:cxn ang="0">
                  <a:pos x="4" y="21"/>
                </a:cxn>
                <a:cxn ang="0">
                  <a:pos x="1" y="13"/>
                </a:cxn>
                <a:cxn ang="0">
                  <a:pos x="1" y="13"/>
                </a:cxn>
                <a:cxn ang="0">
                  <a:pos x="9" y="11"/>
                </a:cxn>
                <a:cxn ang="0">
                  <a:pos x="12" y="13"/>
                </a:cxn>
                <a:cxn ang="0">
                  <a:pos x="15" y="13"/>
                </a:cxn>
                <a:cxn ang="0">
                  <a:pos x="18" y="8"/>
                </a:cxn>
                <a:cxn ang="0">
                  <a:pos x="17" y="5"/>
                </a:cxn>
                <a:cxn ang="0">
                  <a:pos x="23" y="2"/>
                </a:cxn>
                <a:cxn ang="0">
                  <a:pos x="23" y="0"/>
                </a:cxn>
                <a:cxn ang="0">
                  <a:pos x="24" y="0"/>
                </a:cxn>
                <a:cxn ang="0">
                  <a:pos x="32" y="7"/>
                </a:cxn>
                <a:cxn ang="0">
                  <a:pos x="39" y="10"/>
                </a:cxn>
                <a:cxn ang="0">
                  <a:pos x="42" y="8"/>
                </a:cxn>
                <a:cxn ang="0">
                  <a:pos x="44" y="14"/>
                </a:cxn>
                <a:cxn ang="0">
                  <a:pos x="47" y="16"/>
                </a:cxn>
                <a:cxn ang="0">
                  <a:pos x="44" y="19"/>
                </a:cxn>
              </a:cxnLst>
              <a:rect l="0" t="0" r="r" b="b"/>
              <a:pathLst>
                <a:path w="49" h="48">
                  <a:moveTo>
                    <a:pt x="44" y="19"/>
                  </a:moveTo>
                  <a:cubicBezTo>
                    <a:pt x="41" y="21"/>
                    <a:pt x="42" y="16"/>
                    <a:pt x="41" y="17"/>
                  </a:cubicBezTo>
                  <a:cubicBezTo>
                    <a:pt x="39" y="17"/>
                    <a:pt x="38" y="16"/>
                    <a:pt x="36" y="17"/>
                  </a:cubicBezTo>
                  <a:cubicBezTo>
                    <a:pt x="33" y="19"/>
                    <a:pt x="32" y="16"/>
                    <a:pt x="30" y="16"/>
                  </a:cubicBezTo>
                  <a:cubicBezTo>
                    <a:pt x="29" y="17"/>
                    <a:pt x="26" y="14"/>
                    <a:pt x="24" y="16"/>
                  </a:cubicBezTo>
                  <a:cubicBezTo>
                    <a:pt x="23" y="17"/>
                    <a:pt x="23" y="19"/>
                    <a:pt x="21" y="17"/>
                  </a:cubicBezTo>
                  <a:cubicBezTo>
                    <a:pt x="18" y="13"/>
                    <a:pt x="17" y="21"/>
                    <a:pt x="20" y="21"/>
                  </a:cubicBezTo>
                  <a:cubicBezTo>
                    <a:pt x="21" y="22"/>
                    <a:pt x="21" y="24"/>
                    <a:pt x="21" y="25"/>
                  </a:cubicBezTo>
                  <a:cubicBezTo>
                    <a:pt x="23" y="25"/>
                    <a:pt x="20" y="27"/>
                    <a:pt x="21" y="27"/>
                  </a:cubicBezTo>
                  <a:cubicBezTo>
                    <a:pt x="23" y="27"/>
                    <a:pt x="27" y="35"/>
                    <a:pt x="29" y="35"/>
                  </a:cubicBezTo>
                  <a:cubicBezTo>
                    <a:pt x="30" y="36"/>
                    <a:pt x="29" y="38"/>
                    <a:pt x="32" y="38"/>
                  </a:cubicBezTo>
                  <a:cubicBezTo>
                    <a:pt x="33" y="39"/>
                    <a:pt x="33" y="41"/>
                    <a:pt x="33" y="41"/>
                  </a:cubicBezTo>
                  <a:cubicBezTo>
                    <a:pt x="33" y="42"/>
                    <a:pt x="35" y="41"/>
                    <a:pt x="35" y="42"/>
                  </a:cubicBezTo>
                  <a:cubicBezTo>
                    <a:pt x="36" y="44"/>
                    <a:pt x="38" y="45"/>
                    <a:pt x="39" y="45"/>
                  </a:cubicBezTo>
                  <a:cubicBezTo>
                    <a:pt x="39" y="47"/>
                    <a:pt x="44" y="47"/>
                    <a:pt x="42" y="48"/>
                  </a:cubicBezTo>
                  <a:cubicBezTo>
                    <a:pt x="41" y="47"/>
                    <a:pt x="41" y="47"/>
                    <a:pt x="39" y="47"/>
                  </a:cubicBezTo>
                  <a:cubicBezTo>
                    <a:pt x="38" y="48"/>
                    <a:pt x="39" y="45"/>
                    <a:pt x="33" y="44"/>
                  </a:cubicBezTo>
                  <a:cubicBezTo>
                    <a:pt x="27" y="41"/>
                    <a:pt x="27" y="39"/>
                    <a:pt x="32" y="41"/>
                  </a:cubicBezTo>
                  <a:cubicBezTo>
                    <a:pt x="29" y="38"/>
                    <a:pt x="26" y="35"/>
                    <a:pt x="23" y="35"/>
                  </a:cubicBezTo>
                  <a:cubicBezTo>
                    <a:pt x="18" y="36"/>
                    <a:pt x="23" y="35"/>
                    <a:pt x="17" y="30"/>
                  </a:cubicBezTo>
                  <a:cubicBezTo>
                    <a:pt x="10" y="25"/>
                    <a:pt x="17" y="28"/>
                    <a:pt x="13" y="24"/>
                  </a:cubicBezTo>
                  <a:cubicBezTo>
                    <a:pt x="9" y="21"/>
                    <a:pt x="13" y="19"/>
                    <a:pt x="9" y="14"/>
                  </a:cubicBezTo>
                  <a:cubicBezTo>
                    <a:pt x="6" y="13"/>
                    <a:pt x="6" y="17"/>
                    <a:pt x="4" y="21"/>
                  </a:cubicBezTo>
                  <a:cubicBezTo>
                    <a:pt x="4" y="24"/>
                    <a:pt x="0" y="14"/>
                    <a:pt x="1" y="13"/>
                  </a:cubicBezTo>
                  <a:cubicBezTo>
                    <a:pt x="1" y="13"/>
                    <a:pt x="1" y="13"/>
                    <a:pt x="1" y="13"/>
                  </a:cubicBezTo>
                  <a:cubicBezTo>
                    <a:pt x="10" y="13"/>
                    <a:pt x="7" y="10"/>
                    <a:pt x="9" y="11"/>
                  </a:cubicBezTo>
                  <a:cubicBezTo>
                    <a:pt x="12" y="14"/>
                    <a:pt x="10" y="11"/>
                    <a:pt x="12" y="13"/>
                  </a:cubicBezTo>
                  <a:cubicBezTo>
                    <a:pt x="13" y="13"/>
                    <a:pt x="15" y="14"/>
                    <a:pt x="15" y="13"/>
                  </a:cubicBezTo>
                  <a:cubicBezTo>
                    <a:pt x="15" y="10"/>
                    <a:pt x="18" y="10"/>
                    <a:pt x="18" y="8"/>
                  </a:cubicBezTo>
                  <a:cubicBezTo>
                    <a:pt x="18" y="7"/>
                    <a:pt x="17" y="5"/>
                    <a:pt x="17" y="5"/>
                  </a:cubicBezTo>
                  <a:cubicBezTo>
                    <a:pt x="18" y="4"/>
                    <a:pt x="21" y="4"/>
                    <a:pt x="23" y="2"/>
                  </a:cubicBezTo>
                  <a:cubicBezTo>
                    <a:pt x="23" y="2"/>
                    <a:pt x="21" y="0"/>
                    <a:pt x="23" y="0"/>
                  </a:cubicBezTo>
                  <a:cubicBezTo>
                    <a:pt x="24" y="0"/>
                    <a:pt x="24" y="0"/>
                    <a:pt x="24" y="0"/>
                  </a:cubicBezTo>
                  <a:cubicBezTo>
                    <a:pt x="32" y="5"/>
                    <a:pt x="30" y="7"/>
                    <a:pt x="32" y="7"/>
                  </a:cubicBezTo>
                  <a:cubicBezTo>
                    <a:pt x="33" y="7"/>
                    <a:pt x="36" y="10"/>
                    <a:pt x="39" y="10"/>
                  </a:cubicBezTo>
                  <a:cubicBezTo>
                    <a:pt x="41" y="10"/>
                    <a:pt x="41" y="7"/>
                    <a:pt x="42" y="8"/>
                  </a:cubicBezTo>
                  <a:cubicBezTo>
                    <a:pt x="44" y="10"/>
                    <a:pt x="44" y="13"/>
                    <a:pt x="44" y="14"/>
                  </a:cubicBezTo>
                  <a:cubicBezTo>
                    <a:pt x="47" y="16"/>
                    <a:pt x="49" y="14"/>
                    <a:pt x="47" y="16"/>
                  </a:cubicBezTo>
                  <a:cubicBezTo>
                    <a:pt x="47" y="17"/>
                    <a:pt x="46" y="16"/>
                    <a:pt x="44" y="19"/>
                  </a:cubicBezTo>
                </a:path>
              </a:pathLst>
            </a:custGeom>
            <a:grpFill/>
            <a:ln w="6350" cmpd="sng">
              <a:solidFill>
                <a:schemeClr val="bg1"/>
              </a:solidFill>
              <a:round/>
              <a:headEnd/>
              <a:tailEnd/>
            </a:ln>
          </p:spPr>
          <p:txBody>
            <a:bodyPr/>
            <a:lstStyle/>
            <a:p>
              <a:endParaRPr lang="en-GB" dirty="0"/>
            </a:p>
          </p:txBody>
        </p:sp>
        <p:sp>
          <p:nvSpPr>
            <p:cNvPr id="436" name="Freeform 182"/>
            <p:cNvSpPr>
              <a:spLocks/>
            </p:cNvSpPr>
            <p:nvPr/>
          </p:nvSpPr>
          <p:spPr bwMode="auto">
            <a:xfrm>
              <a:off x="2055219" y="3228130"/>
              <a:ext cx="95014" cy="92133"/>
            </a:xfrm>
            <a:custGeom>
              <a:avLst/>
              <a:gdLst/>
              <a:ahLst/>
              <a:cxnLst>
                <a:cxn ang="0">
                  <a:pos x="29" y="22"/>
                </a:cxn>
                <a:cxn ang="0">
                  <a:pos x="33" y="22"/>
                </a:cxn>
                <a:cxn ang="0">
                  <a:pos x="29" y="18"/>
                </a:cxn>
                <a:cxn ang="0">
                  <a:pos x="33" y="18"/>
                </a:cxn>
                <a:cxn ang="0">
                  <a:pos x="29" y="11"/>
                </a:cxn>
                <a:cxn ang="0">
                  <a:pos x="28" y="7"/>
                </a:cxn>
                <a:cxn ang="0">
                  <a:pos x="25" y="5"/>
                </a:cxn>
                <a:cxn ang="0">
                  <a:pos x="20" y="5"/>
                </a:cxn>
                <a:cxn ang="0">
                  <a:pos x="14" y="4"/>
                </a:cxn>
                <a:cxn ang="0">
                  <a:pos x="8" y="4"/>
                </a:cxn>
                <a:cxn ang="0">
                  <a:pos x="5" y="5"/>
                </a:cxn>
                <a:cxn ang="0">
                  <a:pos x="3" y="8"/>
                </a:cxn>
                <a:cxn ang="0">
                  <a:pos x="5" y="13"/>
                </a:cxn>
                <a:cxn ang="0">
                  <a:pos x="5" y="15"/>
                </a:cxn>
                <a:cxn ang="0">
                  <a:pos x="13" y="22"/>
                </a:cxn>
                <a:cxn ang="0">
                  <a:pos x="16" y="26"/>
                </a:cxn>
                <a:cxn ang="0">
                  <a:pos x="17" y="29"/>
                </a:cxn>
                <a:cxn ang="0">
                  <a:pos x="19" y="30"/>
                </a:cxn>
                <a:cxn ang="0">
                  <a:pos x="23" y="33"/>
                </a:cxn>
                <a:cxn ang="0">
                  <a:pos x="25" y="29"/>
                </a:cxn>
                <a:cxn ang="0">
                  <a:pos x="26" y="26"/>
                </a:cxn>
                <a:cxn ang="0">
                  <a:pos x="28" y="26"/>
                </a:cxn>
                <a:cxn ang="0">
                  <a:pos x="29" y="22"/>
                </a:cxn>
              </a:cxnLst>
              <a:rect l="0" t="0" r="r" b="b"/>
              <a:pathLst>
                <a:path w="34" h="33">
                  <a:moveTo>
                    <a:pt x="29" y="22"/>
                  </a:moveTo>
                  <a:cubicBezTo>
                    <a:pt x="31" y="21"/>
                    <a:pt x="31" y="22"/>
                    <a:pt x="33" y="22"/>
                  </a:cubicBezTo>
                  <a:cubicBezTo>
                    <a:pt x="33" y="21"/>
                    <a:pt x="29" y="18"/>
                    <a:pt x="29" y="18"/>
                  </a:cubicBezTo>
                  <a:cubicBezTo>
                    <a:pt x="31" y="16"/>
                    <a:pt x="31" y="19"/>
                    <a:pt x="33" y="18"/>
                  </a:cubicBezTo>
                  <a:cubicBezTo>
                    <a:pt x="34" y="16"/>
                    <a:pt x="28" y="15"/>
                    <a:pt x="29" y="11"/>
                  </a:cubicBezTo>
                  <a:cubicBezTo>
                    <a:pt x="31" y="7"/>
                    <a:pt x="33" y="7"/>
                    <a:pt x="28" y="7"/>
                  </a:cubicBezTo>
                  <a:cubicBezTo>
                    <a:pt x="25" y="8"/>
                    <a:pt x="26" y="4"/>
                    <a:pt x="25" y="5"/>
                  </a:cubicBezTo>
                  <a:cubicBezTo>
                    <a:pt x="23" y="5"/>
                    <a:pt x="22" y="4"/>
                    <a:pt x="20" y="5"/>
                  </a:cubicBezTo>
                  <a:cubicBezTo>
                    <a:pt x="17" y="7"/>
                    <a:pt x="16" y="4"/>
                    <a:pt x="14" y="4"/>
                  </a:cubicBezTo>
                  <a:cubicBezTo>
                    <a:pt x="13" y="5"/>
                    <a:pt x="9" y="2"/>
                    <a:pt x="8" y="4"/>
                  </a:cubicBezTo>
                  <a:cubicBezTo>
                    <a:pt x="6" y="5"/>
                    <a:pt x="6" y="7"/>
                    <a:pt x="5" y="5"/>
                  </a:cubicBezTo>
                  <a:cubicBezTo>
                    <a:pt x="2" y="0"/>
                    <a:pt x="0" y="8"/>
                    <a:pt x="3" y="8"/>
                  </a:cubicBezTo>
                  <a:cubicBezTo>
                    <a:pt x="5" y="10"/>
                    <a:pt x="5" y="11"/>
                    <a:pt x="5" y="13"/>
                  </a:cubicBezTo>
                  <a:cubicBezTo>
                    <a:pt x="6" y="13"/>
                    <a:pt x="3" y="15"/>
                    <a:pt x="5" y="15"/>
                  </a:cubicBezTo>
                  <a:cubicBezTo>
                    <a:pt x="6" y="15"/>
                    <a:pt x="11" y="22"/>
                    <a:pt x="13" y="22"/>
                  </a:cubicBezTo>
                  <a:cubicBezTo>
                    <a:pt x="14" y="24"/>
                    <a:pt x="13" y="26"/>
                    <a:pt x="16" y="26"/>
                  </a:cubicBezTo>
                  <a:cubicBezTo>
                    <a:pt x="17" y="27"/>
                    <a:pt x="17" y="29"/>
                    <a:pt x="17" y="29"/>
                  </a:cubicBezTo>
                  <a:cubicBezTo>
                    <a:pt x="17" y="30"/>
                    <a:pt x="19" y="29"/>
                    <a:pt x="19" y="30"/>
                  </a:cubicBezTo>
                  <a:cubicBezTo>
                    <a:pt x="20" y="32"/>
                    <a:pt x="22" y="33"/>
                    <a:pt x="23" y="33"/>
                  </a:cubicBezTo>
                  <a:cubicBezTo>
                    <a:pt x="26" y="32"/>
                    <a:pt x="22" y="30"/>
                    <a:pt x="25" y="29"/>
                  </a:cubicBezTo>
                  <a:cubicBezTo>
                    <a:pt x="26" y="27"/>
                    <a:pt x="25" y="26"/>
                    <a:pt x="26" y="26"/>
                  </a:cubicBezTo>
                  <a:cubicBezTo>
                    <a:pt x="28" y="24"/>
                    <a:pt x="28" y="27"/>
                    <a:pt x="28" y="26"/>
                  </a:cubicBezTo>
                  <a:cubicBezTo>
                    <a:pt x="29" y="26"/>
                    <a:pt x="25" y="21"/>
                    <a:pt x="29" y="22"/>
                  </a:cubicBezTo>
                </a:path>
              </a:pathLst>
            </a:custGeom>
            <a:grpFill/>
            <a:ln w="6350" cmpd="sng">
              <a:solidFill>
                <a:schemeClr val="bg1"/>
              </a:solidFill>
              <a:round/>
              <a:headEnd/>
              <a:tailEnd/>
            </a:ln>
          </p:spPr>
          <p:txBody>
            <a:bodyPr/>
            <a:lstStyle/>
            <a:p>
              <a:endParaRPr lang="en-GB" dirty="0"/>
            </a:p>
          </p:txBody>
        </p:sp>
        <p:sp>
          <p:nvSpPr>
            <p:cNvPr id="437" name="Freeform 183"/>
            <p:cNvSpPr>
              <a:spLocks/>
            </p:cNvSpPr>
            <p:nvPr/>
          </p:nvSpPr>
          <p:spPr bwMode="auto">
            <a:xfrm>
              <a:off x="2117122" y="3285714"/>
              <a:ext cx="47507" cy="56144"/>
            </a:xfrm>
            <a:custGeom>
              <a:avLst/>
              <a:gdLst/>
              <a:ahLst/>
              <a:cxnLst>
                <a:cxn ang="0">
                  <a:pos x="7" y="1"/>
                </a:cxn>
                <a:cxn ang="0">
                  <a:pos x="17" y="9"/>
                </a:cxn>
                <a:cxn ang="0">
                  <a:pos x="14" y="11"/>
                </a:cxn>
                <a:cxn ang="0">
                  <a:pos x="15" y="12"/>
                </a:cxn>
                <a:cxn ang="0">
                  <a:pos x="12" y="12"/>
                </a:cxn>
                <a:cxn ang="0">
                  <a:pos x="9" y="15"/>
                </a:cxn>
                <a:cxn ang="0">
                  <a:pos x="9" y="20"/>
                </a:cxn>
                <a:cxn ang="0">
                  <a:pos x="6" y="17"/>
                </a:cxn>
                <a:cxn ang="0">
                  <a:pos x="4" y="15"/>
                </a:cxn>
                <a:cxn ang="0">
                  <a:pos x="1" y="12"/>
                </a:cxn>
                <a:cxn ang="0">
                  <a:pos x="3" y="8"/>
                </a:cxn>
                <a:cxn ang="0">
                  <a:pos x="4" y="5"/>
                </a:cxn>
                <a:cxn ang="0">
                  <a:pos x="6" y="5"/>
                </a:cxn>
                <a:cxn ang="0">
                  <a:pos x="7" y="1"/>
                </a:cxn>
              </a:cxnLst>
              <a:rect l="0" t="0" r="r" b="b"/>
              <a:pathLst>
                <a:path w="17" h="20">
                  <a:moveTo>
                    <a:pt x="7" y="1"/>
                  </a:moveTo>
                  <a:cubicBezTo>
                    <a:pt x="10" y="6"/>
                    <a:pt x="17" y="8"/>
                    <a:pt x="17" y="9"/>
                  </a:cubicBezTo>
                  <a:cubicBezTo>
                    <a:pt x="17" y="11"/>
                    <a:pt x="12" y="11"/>
                    <a:pt x="14" y="11"/>
                  </a:cubicBezTo>
                  <a:cubicBezTo>
                    <a:pt x="15" y="12"/>
                    <a:pt x="14" y="12"/>
                    <a:pt x="15" y="12"/>
                  </a:cubicBezTo>
                  <a:cubicBezTo>
                    <a:pt x="12" y="14"/>
                    <a:pt x="12" y="14"/>
                    <a:pt x="12" y="12"/>
                  </a:cubicBezTo>
                  <a:cubicBezTo>
                    <a:pt x="12" y="9"/>
                    <a:pt x="10" y="14"/>
                    <a:pt x="9" y="15"/>
                  </a:cubicBezTo>
                  <a:cubicBezTo>
                    <a:pt x="7" y="18"/>
                    <a:pt x="10" y="17"/>
                    <a:pt x="9" y="20"/>
                  </a:cubicBezTo>
                  <a:cubicBezTo>
                    <a:pt x="6" y="20"/>
                    <a:pt x="7" y="20"/>
                    <a:pt x="6" y="17"/>
                  </a:cubicBezTo>
                  <a:cubicBezTo>
                    <a:pt x="6" y="15"/>
                    <a:pt x="4" y="15"/>
                    <a:pt x="4" y="15"/>
                  </a:cubicBezTo>
                  <a:cubicBezTo>
                    <a:pt x="6" y="14"/>
                    <a:pt x="1" y="14"/>
                    <a:pt x="1" y="12"/>
                  </a:cubicBezTo>
                  <a:cubicBezTo>
                    <a:pt x="4" y="11"/>
                    <a:pt x="0" y="9"/>
                    <a:pt x="3" y="8"/>
                  </a:cubicBezTo>
                  <a:cubicBezTo>
                    <a:pt x="4" y="6"/>
                    <a:pt x="3" y="5"/>
                    <a:pt x="4" y="5"/>
                  </a:cubicBezTo>
                  <a:cubicBezTo>
                    <a:pt x="6" y="3"/>
                    <a:pt x="6" y="6"/>
                    <a:pt x="6" y="5"/>
                  </a:cubicBezTo>
                  <a:cubicBezTo>
                    <a:pt x="7" y="5"/>
                    <a:pt x="3" y="0"/>
                    <a:pt x="7" y="1"/>
                  </a:cubicBezTo>
                </a:path>
              </a:pathLst>
            </a:custGeom>
            <a:grpFill/>
            <a:ln w="6350" cmpd="sng">
              <a:solidFill>
                <a:schemeClr val="bg1"/>
              </a:solidFill>
              <a:round/>
              <a:headEnd/>
              <a:tailEnd/>
            </a:ln>
          </p:spPr>
          <p:txBody>
            <a:bodyPr/>
            <a:lstStyle/>
            <a:p>
              <a:endParaRPr lang="en-GB" dirty="0"/>
            </a:p>
          </p:txBody>
        </p:sp>
        <p:sp>
          <p:nvSpPr>
            <p:cNvPr id="438" name="Freeform 184"/>
            <p:cNvSpPr>
              <a:spLocks noEditPoints="1"/>
            </p:cNvSpPr>
            <p:nvPr/>
          </p:nvSpPr>
          <p:spPr bwMode="auto">
            <a:xfrm>
              <a:off x="1891104" y="2812091"/>
              <a:ext cx="161236" cy="116606"/>
            </a:xfrm>
            <a:custGeom>
              <a:avLst/>
              <a:gdLst/>
              <a:ahLst/>
              <a:cxnLst>
                <a:cxn ang="0">
                  <a:pos x="4" y="33"/>
                </a:cxn>
                <a:cxn ang="0">
                  <a:pos x="1" y="30"/>
                </a:cxn>
                <a:cxn ang="0">
                  <a:pos x="0" y="19"/>
                </a:cxn>
                <a:cxn ang="0">
                  <a:pos x="16" y="3"/>
                </a:cxn>
                <a:cxn ang="0">
                  <a:pos x="20" y="5"/>
                </a:cxn>
                <a:cxn ang="0">
                  <a:pos x="18" y="11"/>
                </a:cxn>
                <a:cxn ang="0">
                  <a:pos x="20" y="17"/>
                </a:cxn>
                <a:cxn ang="0">
                  <a:pos x="21" y="21"/>
                </a:cxn>
                <a:cxn ang="0">
                  <a:pos x="18" y="19"/>
                </a:cxn>
                <a:cxn ang="0">
                  <a:pos x="15" y="25"/>
                </a:cxn>
                <a:cxn ang="0">
                  <a:pos x="12" y="30"/>
                </a:cxn>
                <a:cxn ang="0">
                  <a:pos x="12" y="35"/>
                </a:cxn>
                <a:cxn ang="0">
                  <a:pos x="15" y="38"/>
                </a:cxn>
                <a:cxn ang="0">
                  <a:pos x="10" y="38"/>
                </a:cxn>
                <a:cxn ang="0">
                  <a:pos x="4" y="38"/>
                </a:cxn>
                <a:cxn ang="0">
                  <a:pos x="53" y="31"/>
                </a:cxn>
                <a:cxn ang="0">
                  <a:pos x="53" y="31"/>
                </a:cxn>
                <a:cxn ang="0">
                  <a:pos x="24" y="7"/>
                </a:cxn>
                <a:cxn ang="0">
                  <a:pos x="21" y="30"/>
                </a:cxn>
                <a:cxn ang="0">
                  <a:pos x="18" y="28"/>
                </a:cxn>
                <a:cxn ang="0">
                  <a:pos x="13" y="30"/>
                </a:cxn>
                <a:cxn ang="0">
                  <a:pos x="16" y="33"/>
                </a:cxn>
                <a:cxn ang="0">
                  <a:pos x="21" y="35"/>
                </a:cxn>
                <a:cxn ang="0">
                  <a:pos x="20" y="27"/>
                </a:cxn>
                <a:cxn ang="0">
                  <a:pos x="20" y="27"/>
                </a:cxn>
                <a:cxn ang="0">
                  <a:pos x="21" y="36"/>
                </a:cxn>
                <a:cxn ang="0">
                  <a:pos x="23" y="35"/>
                </a:cxn>
                <a:cxn ang="0">
                  <a:pos x="30" y="39"/>
                </a:cxn>
                <a:cxn ang="0">
                  <a:pos x="26" y="36"/>
                </a:cxn>
                <a:cxn ang="0">
                  <a:pos x="29" y="41"/>
                </a:cxn>
                <a:cxn ang="0">
                  <a:pos x="32" y="38"/>
                </a:cxn>
                <a:cxn ang="0">
                  <a:pos x="32" y="35"/>
                </a:cxn>
                <a:cxn ang="0">
                  <a:pos x="33" y="31"/>
                </a:cxn>
                <a:cxn ang="0">
                  <a:pos x="36" y="24"/>
                </a:cxn>
                <a:cxn ang="0">
                  <a:pos x="30" y="24"/>
                </a:cxn>
                <a:cxn ang="0">
                  <a:pos x="29" y="25"/>
                </a:cxn>
                <a:cxn ang="0">
                  <a:pos x="26" y="24"/>
                </a:cxn>
                <a:cxn ang="0">
                  <a:pos x="23" y="27"/>
                </a:cxn>
                <a:cxn ang="0">
                  <a:pos x="24" y="31"/>
                </a:cxn>
                <a:cxn ang="0">
                  <a:pos x="27" y="33"/>
                </a:cxn>
                <a:cxn ang="0">
                  <a:pos x="29" y="35"/>
                </a:cxn>
                <a:cxn ang="0">
                  <a:pos x="30" y="38"/>
                </a:cxn>
                <a:cxn ang="0">
                  <a:pos x="32" y="39"/>
                </a:cxn>
                <a:cxn ang="0">
                  <a:pos x="35" y="36"/>
                </a:cxn>
              </a:cxnLst>
              <a:rect l="0" t="0" r="r" b="b"/>
              <a:pathLst>
                <a:path w="58" h="42">
                  <a:moveTo>
                    <a:pt x="3" y="35"/>
                  </a:moveTo>
                  <a:cubicBezTo>
                    <a:pt x="3" y="31"/>
                    <a:pt x="4" y="36"/>
                    <a:pt x="4" y="33"/>
                  </a:cubicBezTo>
                  <a:cubicBezTo>
                    <a:pt x="4" y="30"/>
                    <a:pt x="3" y="31"/>
                    <a:pt x="3" y="30"/>
                  </a:cubicBezTo>
                  <a:cubicBezTo>
                    <a:pt x="1" y="28"/>
                    <a:pt x="3" y="31"/>
                    <a:pt x="1" y="30"/>
                  </a:cubicBezTo>
                  <a:cubicBezTo>
                    <a:pt x="0" y="28"/>
                    <a:pt x="0" y="30"/>
                    <a:pt x="0" y="28"/>
                  </a:cubicBezTo>
                  <a:cubicBezTo>
                    <a:pt x="1" y="25"/>
                    <a:pt x="0" y="24"/>
                    <a:pt x="0" y="19"/>
                  </a:cubicBezTo>
                  <a:cubicBezTo>
                    <a:pt x="1" y="14"/>
                    <a:pt x="1" y="8"/>
                    <a:pt x="7" y="8"/>
                  </a:cubicBezTo>
                  <a:cubicBezTo>
                    <a:pt x="13" y="10"/>
                    <a:pt x="13" y="3"/>
                    <a:pt x="16" y="3"/>
                  </a:cubicBezTo>
                  <a:cubicBezTo>
                    <a:pt x="20" y="3"/>
                    <a:pt x="20" y="0"/>
                    <a:pt x="20" y="0"/>
                  </a:cubicBezTo>
                  <a:cubicBezTo>
                    <a:pt x="21" y="2"/>
                    <a:pt x="18" y="2"/>
                    <a:pt x="20" y="5"/>
                  </a:cubicBezTo>
                  <a:cubicBezTo>
                    <a:pt x="20" y="7"/>
                    <a:pt x="20" y="8"/>
                    <a:pt x="20" y="8"/>
                  </a:cubicBezTo>
                  <a:cubicBezTo>
                    <a:pt x="18" y="10"/>
                    <a:pt x="18" y="10"/>
                    <a:pt x="18" y="11"/>
                  </a:cubicBezTo>
                  <a:cubicBezTo>
                    <a:pt x="16" y="13"/>
                    <a:pt x="20" y="14"/>
                    <a:pt x="18" y="16"/>
                  </a:cubicBezTo>
                  <a:cubicBezTo>
                    <a:pt x="16" y="17"/>
                    <a:pt x="18" y="16"/>
                    <a:pt x="20" y="17"/>
                  </a:cubicBezTo>
                  <a:cubicBezTo>
                    <a:pt x="20" y="17"/>
                    <a:pt x="24" y="16"/>
                    <a:pt x="23" y="19"/>
                  </a:cubicBezTo>
                  <a:cubicBezTo>
                    <a:pt x="23" y="21"/>
                    <a:pt x="21" y="22"/>
                    <a:pt x="21" y="21"/>
                  </a:cubicBezTo>
                  <a:cubicBezTo>
                    <a:pt x="20" y="21"/>
                    <a:pt x="20" y="22"/>
                    <a:pt x="20" y="22"/>
                  </a:cubicBezTo>
                  <a:cubicBezTo>
                    <a:pt x="18" y="21"/>
                    <a:pt x="20" y="19"/>
                    <a:pt x="18" y="19"/>
                  </a:cubicBezTo>
                  <a:cubicBezTo>
                    <a:pt x="16" y="19"/>
                    <a:pt x="18" y="24"/>
                    <a:pt x="16" y="25"/>
                  </a:cubicBezTo>
                  <a:cubicBezTo>
                    <a:pt x="16" y="27"/>
                    <a:pt x="13" y="24"/>
                    <a:pt x="15" y="25"/>
                  </a:cubicBezTo>
                  <a:cubicBezTo>
                    <a:pt x="16" y="27"/>
                    <a:pt x="13" y="27"/>
                    <a:pt x="13" y="28"/>
                  </a:cubicBezTo>
                  <a:cubicBezTo>
                    <a:pt x="15" y="28"/>
                    <a:pt x="10" y="28"/>
                    <a:pt x="12" y="30"/>
                  </a:cubicBezTo>
                  <a:cubicBezTo>
                    <a:pt x="12" y="31"/>
                    <a:pt x="12" y="31"/>
                    <a:pt x="12" y="31"/>
                  </a:cubicBezTo>
                  <a:cubicBezTo>
                    <a:pt x="13" y="33"/>
                    <a:pt x="10" y="33"/>
                    <a:pt x="12" y="35"/>
                  </a:cubicBezTo>
                  <a:cubicBezTo>
                    <a:pt x="12" y="36"/>
                    <a:pt x="12" y="35"/>
                    <a:pt x="15" y="36"/>
                  </a:cubicBezTo>
                  <a:cubicBezTo>
                    <a:pt x="16" y="38"/>
                    <a:pt x="15" y="38"/>
                    <a:pt x="15" y="38"/>
                  </a:cubicBezTo>
                  <a:cubicBezTo>
                    <a:pt x="13" y="36"/>
                    <a:pt x="13" y="38"/>
                    <a:pt x="13" y="38"/>
                  </a:cubicBezTo>
                  <a:cubicBezTo>
                    <a:pt x="12" y="38"/>
                    <a:pt x="12" y="36"/>
                    <a:pt x="10" y="38"/>
                  </a:cubicBezTo>
                  <a:cubicBezTo>
                    <a:pt x="10" y="38"/>
                    <a:pt x="9" y="38"/>
                    <a:pt x="7" y="38"/>
                  </a:cubicBezTo>
                  <a:cubicBezTo>
                    <a:pt x="6" y="36"/>
                    <a:pt x="6" y="38"/>
                    <a:pt x="4" y="38"/>
                  </a:cubicBezTo>
                  <a:cubicBezTo>
                    <a:pt x="4" y="31"/>
                    <a:pt x="3" y="36"/>
                    <a:pt x="3" y="35"/>
                  </a:cubicBezTo>
                  <a:close/>
                  <a:moveTo>
                    <a:pt x="53" y="31"/>
                  </a:moveTo>
                  <a:cubicBezTo>
                    <a:pt x="55" y="31"/>
                    <a:pt x="58" y="35"/>
                    <a:pt x="56" y="36"/>
                  </a:cubicBezTo>
                  <a:cubicBezTo>
                    <a:pt x="53" y="36"/>
                    <a:pt x="52" y="33"/>
                    <a:pt x="53" y="31"/>
                  </a:cubicBezTo>
                  <a:close/>
                  <a:moveTo>
                    <a:pt x="23" y="7"/>
                  </a:moveTo>
                  <a:cubicBezTo>
                    <a:pt x="23" y="7"/>
                    <a:pt x="26" y="7"/>
                    <a:pt x="24" y="7"/>
                  </a:cubicBezTo>
                  <a:cubicBezTo>
                    <a:pt x="24" y="8"/>
                    <a:pt x="23" y="8"/>
                    <a:pt x="23" y="7"/>
                  </a:cubicBezTo>
                  <a:close/>
                  <a:moveTo>
                    <a:pt x="21" y="30"/>
                  </a:moveTo>
                  <a:cubicBezTo>
                    <a:pt x="20" y="28"/>
                    <a:pt x="20" y="28"/>
                    <a:pt x="20" y="28"/>
                  </a:cubicBezTo>
                  <a:cubicBezTo>
                    <a:pt x="20" y="30"/>
                    <a:pt x="20" y="30"/>
                    <a:pt x="18" y="28"/>
                  </a:cubicBezTo>
                  <a:cubicBezTo>
                    <a:pt x="18" y="28"/>
                    <a:pt x="15" y="30"/>
                    <a:pt x="13" y="30"/>
                  </a:cubicBezTo>
                  <a:cubicBezTo>
                    <a:pt x="13" y="28"/>
                    <a:pt x="12" y="30"/>
                    <a:pt x="13" y="30"/>
                  </a:cubicBezTo>
                  <a:cubicBezTo>
                    <a:pt x="15" y="31"/>
                    <a:pt x="15" y="31"/>
                    <a:pt x="15" y="33"/>
                  </a:cubicBezTo>
                  <a:cubicBezTo>
                    <a:pt x="15" y="35"/>
                    <a:pt x="15" y="33"/>
                    <a:pt x="16" y="33"/>
                  </a:cubicBezTo>
                  <a:cubicBezTo>
                    <a:pt x="16" y="35"/>
                    <a:pt x="15" y="35"/>
                    <a:pt x="16" y="35"/>
                  </a:cubicBezTo>
                  <a:cubicBezTo>
                    <a:pt x="20" y="35"/>
                    <a:pt x="20" y="36"/>
                    <a:pt x="21" y="35"/>
                  </a:cubicBezTo>
                  <a:cubicBezTo>
                    <a:pt x="23" y="33"/>
                    <a:pt x="21" y="31"/>
                    <a:pt x="21" y="30"/>
                  </a:cubicBezTo>
                  <a:close/>
                  <a:moveTo>
                    <a:pt x="20" y="27"/>
                  </a:moveTo>
                  <a:cubicBezTo>
                    <a:pt x="20" y="25"/>
                    <a:pt x="20" y="24"/>
                    <a:pt x="20" y="24"/>
                  </a:cubicBezTo>
                  <a:cubicBezTo>
                    <a:pt x="21" y="25"/>
                    <a:pt x="20" y="27"/>
                    <a:pt x="20" y="27"/>
                  </a:cubicBezTo>
                  <a:close/>
                  <a:moveTo>
                    <a:pt x="23" y="35"/>
                  </a:moveTo>
                  <a:cubicBezTo>
                    <a:pt x="23" y="35"/>
                    <a:pt x="21" y="35"/>
                    <a:pt x="21" y="36"/>
                  </a:cubicBezTo>
                  <a:cubicBezTo>
                    <a:pt x="21" y="36"/>
                    <a:pt x="20" y="38"/>
                    <a:pt x="20" y="39"/>
                  </a:cubicBezTo>
                  <a:cubicBezTo>
                    <a:pt x="21" y="41"/>
                    <a:pt x="21" y="36"/>
                    <a:pt x="23" y="35"/>
                  </a:cubicBezTo>
                  <a:close/>
                  <a:moveTo>
                    <a:pt x="29" y="41"/>
                  </a:moveTo>
                  <a:cubicBezTo>
                    <a:pt x="30" y="41"/>
                    <a:pt x="30" y="39"/>
                    <a:pt x="30" y="39"/>
                  </a:cubicBezTo>
                  <a:cubicBezTo>
                    <a:pt x="29" y="38"/>
                    <a:pt x="29" y="36"/>
                    <a:pt x="29" y="38"/>
                  </a:cubicBezTo>
                  <a:cubicBezTo>
                    <a:pt x="29" y="38"/>
                    <a:pt x="27" y="38"/>
                    <a:pt x="26" y="36"/>
                  </a:cubicBezTo>
                  <a:cubicBezTo>
                    <a:pt x="24" y="36"/>
                    <a:pt x="24" y="38"/>
                    <a:pt x="24" y="38"/>
                  </a:cubicBezTo>
                  <a:cubicBezTo>
                    <a:pt x="23" y="39"/>
                    <a:pt x="27" y="41"/>
                    <a:pt x="29" y="41"/>
                  </a:cubicBezTo>
                  <a:close/>
                  <a:moveTo>
                    <a:pt x="32" y="39"/>
                  </a:moveTo>
                  <a:cubicBezTo>
                    <a:pt x="33" y="38"/>
                    <a:pt x="32" y="38"/>
                    <a:pt x="32" y="38"/>
                  </a:cubicBezTo>
                  <a:cubicBezTo>
                    <a:pt x="30" y="36"/>
                    <a:pt x="30" y="36"/>
                    <a:pt x="32" y="36"/>
                  </a:cubicBezTo>
                  <a:cubicBezTo>
                    <a:pt x="32" y="36"/>
                    <a:pt x="33" y="36"/>
                    <a:pt x="32" y="35"/>
                  </a:cubicBezTo>
                  <a:cubicBezTo>
                    <a:pt x="32" y="33"/>
                    <a:pt x="32" y="33"/>
                    <a:pt x="33" y="33"/>
                  </a:cubicBezTo>
                  <a:cubicBezTo>
                    <a:pt x="35" y="33"/>
                    <a:pt x="35" y="31"/>
                    <a:pt x="33" y="31"/>
                  </a:cubicBezTo>
                  <a:cubicBezTo>
                    <a:pt x="32" y="30"/>
                    <a:pt x="33" y="28"/>
                    <a:pt x="35" y="28"/>
                  </a:cubicBezTo>
                  <a:cubicBezTo>
                    <a:pt x="36" y="28"/>
                    <a:pt x="35" y="25"/>
                    <a:pt x="36" y="24"/>
                  </a:cubicBezTo>
                  <a:cubicBezTo>
                    <a:pt x="36" y="22"/>
                    <a:pt x="35" y="22"/>
                    <a:pt x="33" y="22"/>
                  </a:cubicBezTo>
                  <a:cubicBezTo>
                    <a:pt x="32" y="21"/>
                    <a:pt x="30" y="24"/>
                    <a:pt x="30" y="24"/>
                  </a:cubicBezTo>
                  <a:cubicBezTo>
                    <a:pt x="30" y="25"/>
                    <a:pt x="30" y="25"/>
                    <a:pt x="30" y="27"/>
                  </a:cubicBezTo>
                  <a:cubicBezTo>
                    <a:pt x="30" y="28"/>
                    <a:pt x="29" y="27"/>
                    <a:pt x="29" y="25"/>
                  </a:cubicBezTo>
                  <a:cubicBezTo>
                    <a:pt x="29" y="25"/>
                    <a:pt x="30" y="24"/>
                    <a:pt x="29" y="24"/>
                  </a:cubicBezTo>
                  <a:cubicBezTo>
                    <a:pt x="27" y="25"/>
                    <a:pt x="26" y="24"/>
                    <a:pt x="26" y="24"/>
                  </a:cubicBezTo>
                  <a:cubicBezTo>
                    <a:pt x="24" y="24"/>
                    <a:pt x="29" y="24"/>
                    <a:pt x="26" y="27"/>
                  </a:cubicBezTo>
                  <a:cubicBezTo>
                    <a:pt x="24" y="27"/>
                    <a:pt x="23" y="27"/>
                    <a:pt x="23" y="27"/>
                  </a:cubicBezTo>
                  <a:cubicBezTo>
                    <a:pt x="21" y="27"/>
                    <a:pt x="24" y="28"/>
                    <a:pt x="24" y="28"/>
                  </a:cubicBezTo>
                  <a:cubicBezTo>
                    <a:pt x="24" y="30"/>
                    <a:pt x="26" y="30"/>
                    <a:pt x="24" y="31"/>
                  </a:cubicBezTo>
                  <a:cubicBezTo>
                    <a:pt x="23" y="31"/>
                    <a:pt x="26" y="31"/>
                    <a:pt x="26" y="33"/>
                  </a:cubicBezTo>
                  <a:cubicBezTo>
                    <a:pt x="26" y="35"/>
                    <a:pt x="26" y="33"/>
                    <a:pt x="27" y="33"/>
                  </a:cubicBezTo>
                  <a:cubicBezTo>
                    <a:pt x="29" y="35"/>
                    <a:pt x="29" y="33"/>
                    <a:pt x="29" y="35"/>
                  </a:cubicBezTo>
                  <a:cubicBezTo>
                    <a:pt x="29" y="36"/>
                    <a:pt x="29" y="35"/>
                    <a:pt x="29" y="35"/>
                  </a:cubicBezTo>
                  <a:cubicBezTo>
                    <a:pt x="27" y="36"/>
                    <a:pt x="30" y="36"/>
                    <a:pt x="29" y="36"/>
                  </a:cubicBezTo>
                  <a:cubicBezTo>
                    <a:pt x="29" y="36"/>
                    <a:pt x="29" y="38"/>
                    <a:pt x="30" y="38"/>
                  </a:cubicBezTo>
                  <a:cubicBezTo>
                    <a:pt x="30" y="39"/>
                    <a:pt x="30" y="41"/>
                    <a:pt x="32" y="41"/>
                  </a:cubicBezTo>
                  <a:cubicBezTo>
                    <a:pt x="32" y="42"/>
                    <a:pt x="32" y="39"/>
                    <a:pt x="32" y="39"/>
                  </a:cubicBezTo>
                  <a:close/>
                  <a:moveTo>
                    <a:pt x="33" y="36"/>
                  </a:moveTo>
                  <a:cubicBezTo>
                    <a:pt x="33" y="36"/>
                    <a:pt x="33" y="35"/>
                    <a:pt x="35" y="36"/>
                  </a:cubicBezTo>
                  <a:cubicBezTo>
                    <a:pt x="36" y="36"/>
                    <a:pt x="32" y="38"/>
                    <a:pt x="33" y="36"/>
                  </a:cubicBezTo>
                  <a:close/>
                </a:path>
              </a:pathLst>
            </a:custGeom>
            <a:grpFill/>
            <a:ln w="6350" cmpd="sng">
              <a:solidFill>
                <a:schemeClr val="bg1"/>
              </a:solidFill>
              <a:round/>
              <a:headEnd/>
              <a:tailEnd/>
            </a:ln>
          </p:spPr>
          <p:txBody>
            <a:bodyPr/>
            <a:lstStyle/>
            <a:p>
              <a:endParaRPr lang="en-GB" dirty="0"/>
            </a:p>
          </p:txBody>
        </p:sp>
        <p:sp>
          <p:nvSpPr>
            <p:cNvPr id="439" name="Freeform 185"/>
            <p:cNvSpPr>
              <a:spLocks noEditPoints="1"/>
            </p:cNvSpPr>
            <p:nvPr/>
          </p:nvSpPr>
          <p:spPr bwMode="auto">
            <a:xfrm>
              <a:off x="1840717" y="2912862"/>
              <a:ext cx="205864" cy="256246"/>
            </a:xfrm>
            <a:custGeom>
              <a:avLst/>
              <a:gdLst/>
              <a:ahLst/>
              <a:cxnLst>
                <a:cxn ang="0">
                  <a:pos x="56" y="81"/>
                </a:cxn>
                <a:cxn ang="0">
                  <a:pos x="57" y="90"/>
                </a:cxn>
                <a:cxn ang="0">
                  <a:pos x="51" y="87"/>
                </a:cxn>
                <a:cxn ang="0">
                  <a:pos x="41" y="90"/>
                </a:cxn>
                <a:cxn ang="0">
                  <a:pos x="36" y="92"/>
                </a:cxn>
                <a:cxn ang="0">
                  <a:pos x="26" y="89"/>
                </a:cxn>
                <a:cxn ang="0">
                  <a:pos x="20" y="89"/>
                </a:cxn>
                <a:cxn ang="0">
                  <a:pos x="18" y="73"/>
                </a:cxn>
                <a:cxn ang="0">
                  <a:pos x="9" y="70"/>
                </a:cxn>
                <a:cxn ang="0">
                  <a:pos x="6" y="62"/>
                </a:cxn>
                <a:cxn ang="0">
                  <a:pos x="4" y="55"/>
                </a:cxn>
                <a:cxn ang="0">
                  <a:pos x="1" y="48"/>
                </a:cxn>
                <a:cxn ang="0">
                  <a:pos x="3" y="42"/>
                </a:cxn>
                <a:cxn ang="0">
                  <a:pos x="7" y="36"/>
                </a:cxn>
                <a:cxn ang="0">
                  <a:pos x="7" y="30"/>
                </a:cxn>
                <a:cxn ang="0">
                  <a:pos x="12" y="22"/>
                </a:cxn>
                <a:cxn ang="0">
                  <a:pos x="15" y="16"/>
                </a:cxn>
                <a:cxn ang="0">
                  <a:pos x="21" y="17"/>
                </a:cxn>
                <a:cxn ang="0">
                  <a:pos x="23" y="14"/>
                </a:cxn>
                <a:cxn ang="0">
                  <a:pos x="26" y="13"/>
                </a:cxn>
                <a:cxn ang="0">
                  <a:pos x="24" y="10"/>
                </a:cxn>
                <a:cxn ang="0">
                  <a:pos x="26" y="5"/>
                </a:cxn>
                <a:cxn ang="0">
                  <a:pos x="26" y="2"/>
                </a:cxn>
                <a:cxn ang="0">
                  <a:pos x="32" y="2"/>
                </a:cxn>
                <a:cxn ang="0">
                  <a:pos x="33" y="7"/>
                </a:cxn>
                <a:cxn ang="0">
                  <a:pos x="41" y="8"/>
                </a:cxn>
                <a:cxn ang="0">
                  <a:pos x="39" y="13"/>
                </a:cxn>
                <a:cxn ang="0">
                  <a:pos x="48" y="10"/>
                </a:cxn>
                <a:cxn ang="0">
                  <a:pos x="56" y="7"/>
                </a:cxn>
                <a:cxn ang="0">
                  <a:pos x="64" y="11"/>
                </a:cxn>
                <a:cxn ang="0">
                  <a:pos x="67" y="16"/>
                </a:cxn>
                <a:cxn ang="0">
                  <a:pos x="68" y="28"/>
                </a:cxn>
                <a:cxn ang="0">
                  <a:pos x="70" y="41"/>
                </a:cxn>
                <a:cxn ang="0">
                  <a:pos x="68" y="48"/>
                </a:cxn>
                <a:cxn ang="0">
                  <a:pos x="54" y="56"/>
                </a:cxn>
                <a:cxn ang="0">
                  <a:pos x="56" y="67"/>
                </a:cxn>
                <a:cxn ang="0">
                  <a:pos x="61" y="80"/>
                </a:cxn>
                <a:cxn ang="0">
                  <a:pos x="64" y="11"/>
                </a:cxn>
                <a:cxn ang="0">
                  <a:pos x="64" y="14"/>
                </a:cxn>
                <a:cxn ang="0">
                  <a:pos x="67" y="13"/>
                </a:cxn>
                <a:cxn ang="0">
                  <a:pos x="44" y="7"/>
                </a:cxn>
                <a:cxn ang="0">
                  <a:pos x="61" y="10"/>
                </a:cxn>
                <a:cxn ang="0">
                  <a:pos x="62" y="8"/>
                </a:cxn>
                <a:cxn ang="0">
                  <a:pos x="59" y="3"/>
                </a:cxn>
                <a:cxn ang="0">
                  <a:pos x="59" y="5"/>
                </a:cxn>
                <a:cxn ang="0">
                  <a:pos x="59" y="10"/>
                </a:cxn>
              </a:cxnLst>
              <a:rect l="0" t="0" r="r" b="b"/>
              <a:pathLst>
                <a:path w="74" h="92">
                  <a:moveTo>
                    <a:pt x="61" y="80"/>
                  </a:moveTo>
                  <a:cubicBezTo>
                    <a:pt x="61" y="81"/>
                    <a:pt x="59" y="80"/>
                    <a:pt x="56" y="81"/>
                  </a:cubicBezTo>
                  <a:cubicBezTo>
                    <a:pt x="54" y="84"/>
                    <a:pt x="59" y="86"/>
                    <a:pt x="57" y="86"/>
                  </a:cubicBezTo>
                  <a:cubicBezTo>
                    <a:pt x="54" y="87"/>
                    <a:pt x="59" y="89"/>
                    <a:pt x="57" y="90"/>
                  </a:cubicBezTo>
                  <a:cubicBezTo>
                    <a:pt x="56" y="92"/>
                    <a:pt x="56" y="87"/>
                    <a:pt x="54" y="89"/>
                  </a:cubicBezTo>
                  <a:cubicBezTo>
                    <a:pt x="53" y="89"/>
                    <a:pt x="51" y="86"/>
                    <a:pt x="51" y="87"/>
                  </a:cubicBezTo>
                  <a:cubicBezTo>
                    <a:pt x="50" y="90"/>
                    <a:pt x="48" y="87"/>
                    <a:pt x="47" y="89"/>
                  </a:cubicBezTo>
                  <a:cubicBezTo>
                    <a:pt x="44" y="90"/>
                    <a:pt x="42" y="92"/>
                    <a:pt x="41" y="90"/>
                  </a:cubicBezTo>
                  <a:cubicBezTo>
                    <a:pt x="41" y="89"/>
                    <a:pt x="39" y="90"/>
                    <a:pt x="38" y="89"/>
                  </a:cubicBezTo>
                  <a:cubicBezTo>
                    <a:pt x="36" y="89"/>
                    <a:pt x="38" y="92"/>
                    <a:pt x="36" y="92"/>
                  </a:cubicBezTo>
                  <a:cubicBezTo>
                    <a:pt x="35" y="92"/>
                    <a:pt x="33" y="87"/>
                    <a:pt x="30" y="90"/>
                  </a:cubicBezTo>
                  <a:cubicBezTo>
                    <a:pt x="29" y="89"/>
                    <a:pt x="27" y="87"/>
                    <a:pt x="26" y="89"/>
                  </a:cubicBezTo>
                  <a:cubicBezTo>
                    <a:pt x="24" y="89"/>
                    <a:pt x="24" y="86"/>
                    <a:pt x="23" y="87"/>
                  </a:cubicBezTo>
                  <a:cubicBezTo>
                    <a:pt x="20" y="87"/>
                    <a:pt x="23" y="89"/>
                    <a:pt x="20" y="89"/>
                  </a:cubicBezTo>
                  <a:cubicBezTo>
                    <a:pt x="16" y="89"/>
                    <a:pt x="16" y="90"/>
                    <a:pt x="13" y="89"/>
                  </a:cubicBezTo>
                  <a:cubicBezTo>
                    <a:pt x="13" y="76"/>
                    <a:pt x="21" y="73"/>
                    <a:pt x="18" y="73"/>
                  </a:cubicBezTo>
                  <a:cubicBezTo>
                    <a:pt x="16" y="72"/>
                    <a:pt x="15" y="70"/>
                    <a:pt x="12" y="72"/>
                  </a:cubicBezTo>
                  <a:cubicBezTo>
                    <a:pt x="9" y="72"/>
                    <a:pt x="10" y="70"/>
                    <a:pt x="9" y="70"/>
                  </a:cubicBezTo>
                  <a:cubicBezTo>
                    <a:pt x="6" y="70"/>
                    <a:pt x="7" y="67"/>
                    <a:pt x="4" y="67"/>
                  </a:cubicBezTo>
                  <a:cubicBezTo>
                    <a:pt x="4" y="64"/>
                    <a:pt x="7" y="64"/>
                    <a:pt x="6" y="62"/>
                  </a:cubicBezTo>
                  <a:cubicBezTo>
                    <a:pt x="6" y="62"/>
                    <a:pt x="3" y="62"/>
                    <a:pt x="3" y="58"/>
                  </a:cubicBezTo>
                  <a:cubicBezTo>
                    <a:pt x="7" y="55"/>
                    <a:pt x="3" y="56"/>
                    <a:pt x="4" y="55"/>
                  </a:cubicBezTo>
                  <a:cubicBezTo>
                    <a:pt x="4" y="53"/>
                    <a:pt x="3" y="53"/>
                    <a:pt x="1" y="52"/>
                  </a:cubicBezTo>
                  <a:cubicBezTo>
                    <a:pt x="1" y="52"/>
                    <a:pt x="4" y="50"/>
                    <a:pt x="1" y="48"/>
                  </a:cubicBezTo>
                  <a:cubicBezTo>
                    <a:pt x="0" y="48"/>
                    <a:pt x="3" y="48"/>
                    <a:pt x="3" y="47"/>
                  </a:cubicBezTo>
                  <a:cubicBezTo>
                    <a:pt x="3" y="45"/>
                    <a:pt x="4" y="45"/>
                    <a:pt x="3" y="42"/>
                  </a:cubicBezTo>
                  <a:cubicBezTo>
                    <a:pt x="1" y="39"/>
                    <a:pt x="1" y="38"/>
                    <a:pt x="4" y="39"/>
                  </a:cubicBezTo>
                  <a:cubicBezTo>
                    <a:pt x="6" y="39"/>
                    <a:pt x="9" y="38"/>
                    <a:pt x="7" y="36"/>
                  </a:cubicBezTo>
                  <a:cubicBezTo>
                    <a:pt x="6" y="36"/>
                    <a:pt x="10" y="34"/>
                    <a:pt x="10" y="33"/>
                  </a:cubicBezTo>
                  <a:cubicBezTo>
                    <a:pt x="10" y="30"/>
                    <a:pt x="7" y="33"/>
                    <a:pt x="7" y="30"/>
                  </a:cubicBezTo>
                  <a:cubicBezTo>
                    <a:pt x="7" y="28"/>
                    <a:pt x="7" y="28"/>
                    <a:pt x="9" y="28"/>
                  </a:cubicBezTo>
                  <a:cubicBezTo>
                    <a:pt x="10" y="30"/>
                    <a:pt x="10" y="28"/>
                    <a:pt x="12" y="22"/>
                  </a:cubicBezTo>
                  <a:cubicBezTo>
                    <a:pt x="12" y="21"/>
                    <a:pt x="9" y="22"/>
                    <a:pt x="10" y="19"/>
                  </a:cubicBezTo>
                  <a:cubicBezTo>
                    <a:pt x="10" y="16"/>
                    <a:pt x="12" y="16"/>
                    <a:pt x="15" y="16"/>
                  </a:cubicBezTo>
                  <a:cubicBezTo>
                    <a:pt x="21" y="16"/>
                    <a:pt x="16" y="17"/>
                    <a:pt x="20" y="19"/>
                  </a:cubicBezTo>
                  <a:cubicBezTo>
                    <a:pt x="21" y="21"/>
                    <a:pt x="18" y="17"/>
                    <a:pt x="21" y="17"/>
                  </a:cubicBezTo>
                  <a:cubicBezTo>
                    <a:pt x="23" y="17"/>
                    <a:pt x="21" y="21"/>
                    <a:pt x="23" y="21"/>
                  </a:cubicBezTo>
                  <a:cubicBezTo>
                    <a:pt x="24" y="19"/>
                    <a:pt x="21" y="13"/>
                    <a:pt x="23" y="14"/>
                  </a:cubicBezTo>
                  <a:cubicBezTo>
                    <a:pt x="26" y="14"/>
                    <a:pt x="27" y="14"/>
                    <a:pt x="29" y="16"/>
                  </a:cubicBezTo>
                  <a:cubicBezTo>
                    <a:pt x="30" y="17"/>
                    <a:pt x="29" y="14"/>
                    <a:pt x="26" y="13"/>
                  </a:cubicBezTo>
                  <a:cubicBezTo>
                    <a:pt x="24" y="13"/>
                    <a:pt x="24" y="13"/>
                    <a:pt x="26" y="11"/>
                  </a:cubicBezTo>
                  <a:cubicBezTo>
                    <a:pt x="27" y="11"/>
                    <a:pt x="23" y="11"/>
                    <a:pt x="24" y="10"/>
                  </a:cubicBezTo>
                  <a:cubicBezTo>
                    <a:pt x="26" y="8"/>
                    <a:pt x="23" y="10"/>
                    <a:pt x="23" y="8"/>
                  </a:cubicBezTo>
                  <a:cubicBezTo>
                    <a:pt x="23" y="7"/>
                    <a:pt x="27" y="8"/>
                    <a:pt x="26" y="5"/>
                  </a:cubicBezTo>
                  <a:cubicBezTo>
                    <a:pt x="24" y="3"/>
                    <a:pt x="23" y="3"/>
                    <a:pt x="23" y="2"/>
                  </a:cubicBezTo>
                  <a:cubicBezTo>
                    <a:pt x="24" y="2"/>
                    <a:pt x="24" y="0"/>
                    <a:pt x="26" y="2"/>
                  </a:cubicBezTo>
                  <a:cubicBezTo>
                    <a:pt x="27" y="2"/>
                    <a:pt x="29" y="2"/>
                    <a:pt x="29" y="2"/>
                  </a:cubicBezTo>
                  <a:cubicBezTo>
                    <a:pt x="30" y="3"/>
                    <a:pt x="30" y="2"/>
                    <a:pt x="32" y="2"/>
                  </a:cubicBezTo>
                  <a:cubicBezTo>
                    <a:pt x="33" y="3"/>
                    <a:pt x="33" y="2"/>
                    <a:pt x="33" y="3"/>
                  </a:cubicBezTo>
                  <a:cubicBezTo>
                    <a:pt x="35" y="7"/>
                    <a:pt x="32" y="7"/>
                    <a:pt x="33" y="7"/>
                  </a:cubicBezTo>
                  <a:cubicBezTo>
                    <a:pt x="35" y="7"/>
                    <a:pt x="35" y="8"/>
                    <a:pt x="36" y="7"/>
                  </a:cubicBezTo>
                  <a:cubicBezTo>
                    <a:pt x="38" y="7"/>
                    <a:pt x="36" y="10"/>
                    <a:pt x="41" y="8"/>
                  </a:cubicBezTo>
                  <a:cubicBezTo>
                    <a:pt x="44" y="7"/>
                    <a:pt x="42" y="8"/>
                    <a:pt x="42" y="10"/>
                  </a:cubicBezTo>
                  <a:cubicBezTo>
                    <a:pt x="44" y="11"/>
                    <a:pt x="39" y="11"/>
                    <a:pt x="39" y="13"/>
                  </a:cubicBezTo>
                  <a:cubicBezTo>
                    <a:pt x="41" y="14"/>
                    <a:pt x="42" y="11"/>
                    <a:pt x="44" y="13"/>
                  </a:cubicBezTo>
                  <a:cubicBezTo>
                    <a:pt x="47" y="14"/>
                    <a:pt x="44" y="10"/>
                    <a:pt x="48" y="10"/>
                  </a:cubicBezTo>
                  <a:cubicBezTo>
                    <a:pt x="51" y="10"/>
                    <a:pt x="53" y="7"/>
                    <a:pt x="53" y="7"/>
                  </a:cubicBezTo>
                  <a:cubicBezTo>
                    <a:pt x="54" y="5"/>
                    <a:pt x="54" y="8"/>
                    <a:pt x="56" y="7"/>
                  </a:cubicBezTo>
                  <a:cubicBezTo>
                    <a:pt x="57" y="7"/>
                    <a:pt x="56" y="8"/>
                    <a:pt x="59" y="10"/>
                  </a:cubicBezTo>
                  <a:cubicBezTo>
                    <a:pt x="61" y="13"/>
                    <a:pt x="64" y="10"/>
                    <a:pt x="64" y="11"/>
                  </a:cubicBezTo>
                  <a:cubicBezTo>
                    <a:pt x="64" y="13"/>
                    <a:pt x="64" y="13"/>
                    <a:pt x="64" y="13"/>
                  </a:cubicBezTo>
                  <a:cubicBezTo>
                    <a:pt x="64" y="14"/>
                    <a:pt x="64" y="16"/>
                    <a:pt x="67" y="16"/>
                  </a:cubicBezTo>
                  <a:cubicBezTo>
                    <a:pt x="67" y="16"/>
                    <a:pt x="67" y="16"/>
                    <a:pt x="67" y="16"/>
                  </a:cubicBezTo>
                  <a:cubicBezTo>
                    <a:pt x="70" y="24"/>
                    <a:pt x="64" y="25"/>
                    <a:pt x="68" y="28"/>
                  </a:cubicBezTo>
                  <a:cubicBezTo>
                    <a:pt x="73" y="31"/>
                    <a:pt x="68" y="31"/>
                    <a:pt x="70" y="33"/>
                  </a:cubicBezTo>
                  <a:cubicBezTo>
                    <a:pt x="73" y="38"/>
                    <a:pt x="70" y="38"/>
                    <a:pt x="70" y="41"/>
                  </a:cubicBezTo>
                  <a:cubicBezTo>
                    <a:pt x="71" y="45"/>
                    <a:pt x="74" y="41"/>
                    <a:pt x="73" y="50"/>
                  </a:cubicBezTo>
                  <a:cubicBezTo>
                    <a:pt x="70" y="52"/>
                    <a:pt x="68" y="48"/>
                    <a:pt x="68" y="48"/>
                  </a:cubicBezTo>
                  <a:cubicBezTo>
                    <a:pt x="67" y="48"/>
                    <a:pt x="70" y="50"/>
                    <a:pt x="65" y="52"/>
                  </a:cubicBezTo>
                  <a:cubicBezTo>
                    <a:pt x="61" y="52"/>
                    <a:pt x="59" y="55"/>
                    <a:pt x="54" y="56"/>
                  </a:cubicBezTo>
                  <a:cubicBezTo>
                    <a:pt x="51" y="58"/>
                    <a:pt x="50" y="58"/>
                    <a:pt x="51" y="61"/>
                  </a:cubicBezTo>
                  <a:cubicBezTo>
                    <a:pt x="54" y="64"/>
                    <a:pt x="50" y="66"/>
                    <a:pt x="56" y="67"/>
                  </a:cubicBezTo>
                  <a:cubicBezTo>
                    <a:pt x="59" y="69"/>
                    <a:pt x="59" y="72"/>
                    <a:pt x="64" y="75"/>
                  </a:cubicBezTo>
                  <a:cubicBezTo>
                    <a:pt x="64" y="80"/>
                    <a:pt x="61" y="76"/>
                    <a:pt x="61" y="80"/>
                  </a:cubicBezTo>
                  <a:close/>
                  <a:moveTo>
                    <a:pt x="67" y="13"/>
                  </a:moveTo>
                  <a:cubicBezTo>
                    <a:pt x="65" y="13"/>
                    <a:pt x="65" y="11"/>
                    <a:pt x="64" y="11"/>
                  </a:cubicBezTo>
                  <a:cubicBezTo>
                    <a:pt x="64" y="10"/>
                    <a:pt x="64" y="13"/>
                    <a:pt x="65" y="13"/>
                  </a:cubicBezTo>
                  <a:cubicBezTo>
                    <a:pt x="65" y="14"/>
                    <a:pt x="64" y="14"/>
                    <a:pt x="64" y="14"/>
                  </a:cubicBezTo>
                  <a:cubicBezTo>
                    <a:pt x="65" y="14"/>
                    <a:pt x="67" y="14"/>
                    <a:pt x="67" y="14"/>
                  </a:cubicBezTo>
                  <a:cubicBezTo>
                    <a:pt x="67" y="13"/>
                    <a:pt x="67" y="13"/>
                    <a:pt x="67" y="13"/>
                  </a:cubicBezTo>
                  <a:close/>
                  <a:moveTo>
                    <a:pt x="42" y="7"/>
                  </a:moveTo>
                  <a:cubicBezTo>
                    <a:pt x="42" y="5"/>
                    <a:pt x="44" y="7"/>
                    <a:pt x="44" y="7"/>
                  </a:cubicBezTo>
                  <a:cubicBezTo>
                    <a:pt x="44" y="8"/>
                    <a:pt x="41" y="7"/>
                    <a:pt x="42" y="7"/>
                  </a:cubicBezTo>
                  <a:close/>
                  <a:moveTo>
                    <a:pt x="61" y="10"/>
                  </a:moveTo>
                  <a:cubicBezTo>
                    <a:pt x="61" y="8"/>
                    <a:pt x="61" y="7"/>
                    <a:pt x="62" y="8"/>
                  </a:cubicBezTo>
                  <a:cubicBezTo>
                    <a:pt x="64" y="10"/>
                    <a:pt x="64" y="8"/>
                    <a:pt x="62" y="8"/>
                  </a:cubicBezTo>
                  <a:cubicBezTo>
                    <a:pt x="61" y="7"/>
                    <a:pt x="64" y="5"/>
                    <a:pt x="62" y="5"/>
                  </a:cubicBezTo>
                  <a:cubicBezTo>
                    <a:pt x="61" y="5"/>
                    <a:pt x="61" y="3"/>
                    <a:pt x="59" y="3"/>
                  </a:cubicBezTo>
                  <a:cubicBezTo>
                    <a:pt x="57" y="5"/>
                    <a:pt x="61" y="5"/>
                    <a:pt x="61" y="7"/>
                  </a:cubicBezTo>
                  <a:cubicBezTo>
                    <a:pt x="59" y="5"/>
                    <a:pt x="59" y="5"/>
                    <a:pt x="59" y="5"/>
                  </a:cubicBezTo>
                  <a:cubicBezTo>
                    <a:pt x="57" y="5"/>
                    <a:pt x="59" y="7"/>
                    <a:pt x="59" y="8"/>
                  </a:cubicBezTo>
                  <a:cubicBezTo>
                    <a:pt x="57" y="8"/>
                    <a:pt x="59" y="8"/>
                    <a:pt x="59" y="10"/>
                  </a:cubicBezTo>
                  <a:cubicBezTo>
                    <a:pt x="61" y="10"/>
                    <a:pt x="61" y="10"/>
                    <a:pt x="61" y="10"/>
                  </a:cubicBezTo>
                  <a:close/>
                </a:path>
              </a:pathLst>
            </a:custGeom>
            <a:grpFill/>
            <a:ln w="6350" cmpd="sng">
              <a:solidFill>
                <a:schemeClr val="bg1"/>
              </a:solidFill>
              <a:round/>
              <a:headEnd/>
              <a:tailEnd/>
            </a:ln>
          </p:spPr>
          <p:txBody>
            <a:bodyPr/>
            <a:lstStyle/>
            <a:p>
              <a:endParaRPr lang="en-GB" dirty="0"/>
            </a:p>
          </p:txBody>
        </p:sp>
        <p:sp>
          <p:nvSpPr>
            <p:cNvPr id="440" name="Freeform 186"/>
            <p:cNvSpPr>
              <a:spLocks/>
            </p:cNvSpPr>
            <p:nvPr/>
          </p:nvSpPr>
          <p:spPr bwMode="auto">
            <a:xfrm>
              <a:off x="1790331" y="2964687"/>
              <a:ext cx="83497" cy="89254"/>
            </a:xfrm>
            <a:custGeom>
              <a:avLst/>
              <a:gdLst/>
              <a:ahLst/>
              <a:cxnLst>
                <a:cxn ang="0">
                  <a:pos x="27" y="9"/>
                </a:cxn>
                <a:cxn ang="0">
                  <a:pos x="25" y="11"/>
                </a:cxn>
                <a:cxn ang="0">
                  <a:pos x="28" y="14"/>
                </a:cxn>
                <a:cxn ang="0">
                  <a:pos x="25" y="17"/>
                </a:cxn>
                <a:cxn ang="0">
                  <a:pos x="22" y="20"/>
                </a:cxn>
                <a:cxn ang="0">
                  <a:pos x="21" y="23"/>
                </a:cxn>
                <a:cxn ang="0">
                  <a:pos x="21" y="28"/>
                </a:cxn>
                <a:cxn ang="0">
                  <a:pos x="19" y="29"/>
                </a:cxn>
                <a:cxn ang="0">
                  <a:pos x="19" y="32"/>
                </a:cxn>
                <a:cxn ang="0">
                  <a:pos x="16" y="26"/>
                </a:cxn>
                <a:cxn ang="0">
                  <a:pos x="12" y="25"/>
                </a:cxn>
                <a:cxn ang="0">
                  <a:pos x="9" y="25"/>
                </a:cxn>
                <a:cxn ang="0">
                  <a:pos x="7" y="25"/>
                </a:cxn>
                <a:cxn ang="0">
                  <a:pos x="4" y="26"/>
                </a:cxn>
                <a:cxn ang="0">
                  <a:pos x="1" y="26"/>
                </a:cxn>
                <a:cxn ang="0">
                  <a:pos x="0" y="25"/>
                </a:cxn>
                <a:cxn ang="0">
                  <a:pos x="1" y="26"/>
                </a:cxn>
                <a:cxn ang="0">
                  <a:pos x="4" y="25"/>
                </a:cxn>
                <a:cxn ang="0">
                  <a:pos x="4" y="25"/>
                </a:cxn>
                <a:cxn ang="0">
                  <a:pos x="0" y="23"/>
                </a:cxn>
                <a:cxn ang="0">
                  <a:pos x="4" y="23"/>
                </a:cxn>
                <a:cxn ang="0">
                  <a:pos x="1" y="22"/>
                </a:cxn>
                <a:cxn ang="0">
                  <a:pos x="4" y="18"/>
                </a:cxn>
                <a:cxn ang="0">
                  <a:pos x="7" y="14"/>
                </a:cxn>
                <a:cxn ang="0">
                  <a:pos x="10" y="6"/>
                </a:cxn>
                <a:cxn ang="0">
                  <a:pos x="12" y="8"/>
                </a:cxn>
                <a:cxn ang="0">
                  <a:pos x="13" y="9"/>
                </a:cxn>
                <a:cxn ang="0">
                  <a:pos x="13" y="14"/>
                </a:cxn>
                <a:cxn ang="0">
                  <a:pos x="16" y="11"/>
                </a:cxn>
                <a:cxn ang="0">
                  <a:pos x="16" y="8"/>
                </a:cxn>
                <a:cxn ang="0">
                  <a:pos x="15" y="5"/>
                </a:cxn>
                <a:cxn ang="0">
                  <a:pos x="19" y="0"/>
                </a:cxn>
                <a:cxn ang="0">
                  <a:pos x="27" y="1"/>
                </a:cxn>
                <a:cxn ang="0">
                  <a:pos x="30" y="3"/>
                </a:cxn>
                <a:cxn ang="0">
                  <a:pos x="27" y="9"/>
                </a:cxn>
              </a:cxnLst>
              <a:rect l="0" t="0" r="r" b="b"/>
              <a:pathLst>
                <a:path w="30" h="32">
                  <a:moveTo>
                    <a:pt x="27" y="9"/>
                  </a:moveTo>
                  <a:cubicBezTo>
                    <a:pt x="25" y="9"/>
                    <a:pt x="25" y="9"/>
                    <a:pt x="25" y="11"/>
                  </a:cubicBezTo>
                  <a:cubicBezTo>
                    <a:pt x="25" y="14"/>
                    <a:pt x="28" y="11"/>
                    <a:pt x="28" y="14"/>
                  </a:cubicBezTo>
                  <a:cubicBezTo>
                    <a:pt x="28" y="15"/>
                    <a:pt x="24" y="17"/>
                    <a:pt x="25" y="17"/>
                  </a:cubicBezTo>
                  <a:cubicBezTo>
                    <a:pt x="27" y="18"/>
                    <a:pt x="24" y="20"/>
                    <a:pt x="22" y="20"/>
                  </a:cubicBezTo>
                  <a:cubicBezTo>
                    <a:pt x="19" y="18"/>
                    <a:pt x="19" y="20"/>
                    <a:pt x="21" y="23"/>
                  </a:cubicBezTo>
                  <a:cubicBezTo>
                    <a:pt x="22" y="26"/>
                    <a:pt x="21" y="26"/>
                    <a:pt x="21" y="28"/>
                  </a:cubicBezTo>
                  <a:cubicBezTo>
                    <a:pt x="21" y="29"/>
                    <a:pt x="18" y="29"/>
                    <a:pt x="19" y="29"/>
                  </a:cubicBezTo>
                  <a:cubicBezTo>
                    <a:pt x="22" y="31"/>
                    <a:pt x="19" y="32"/>
                    <a:pt x="19" y="32"/>
                  </a:cubicBezTo>
                  <a:cubicBezTo>
                    <a:pt x="13" y="32"/>
                    <a:pt x="22" y="28"/>
                    <a:pt x="16" y="26"/>
                  </a:cubicBezTo>
                  <a:cubicBezTo>
                    <a:pt x="12" y="26"/>
                    <a:pt x="13" y="23"/>
                    <a:pt x="12" y="25"/>
                  </a:cubicBezTo>
                  <a:cubicBezTo>
                    <a:pt x="10" y="25"/>
                    <a:pt x="12" y="23"/>
                    <a:pt x="9" y="25"/>
                  </a:cubicBezTo>
                  <a:cubicBezTo>
                    <a:pt x="7" y="25"/>
                    <a:pt x="9" y="23"/>
                    <a:pt x="7" y="25"/>
                  </a:cubicBezTo>
                  <a:cubicBezTo>
                    <a:pt x="7" y="26"/>
                    <a:pt x="6" y="25"/>
                    <a:pt x="4" y="26"/>
                  </a:cubicBezTo>
                  <a:cubicBezTo>
                    <a:pt x="3" y="28"/>
                    <a:pt x="1" y="26"/>
                    <a:pt x="1" y="26"/>
                  </a:cubicBezTo>
                  <a:cubicBezTo>
                    <a:pt x="0" y="26"/>
                    <a:pt x="0" y="26"/>
                    <a:pt x="0" y="25"/>
                  </a:cubicBezTo>
                  <a:cubicBezTo>
                    <a:pt x="1" y="25"/>
                    <a:pt x="1" y="25"/>
                    <a:pt x="1" y="26"/>
                  </a:cubicBezTo>
                  <a:cubicBezTo>
                    <a:pt x="3" y="26"/>
                    <a:pt x="4" y="25"/>
                    <a:pt x="4" y="25"/>
                  </a:cubicBezTo>
                  <a:cubicBezTo>
                    <a:pt x="6" y="25"/>
                    <a:pt x="4" y="23"/>
                    <a:pt x="4" y="25"/>
                  </a:cubicBezTo>
                  <a:cubicBezTo>
                    <a:pt x="3" y="25"/>
                    <a:pt x="0" y="23"/>
                    <a:pt x="0" y="23"/>
                  </a:cubicBezTo>
                  <a:cubicBezTo>
                    <a:pt x="1" y="22"/>
                    <a:pt x="1" y="23"/>
                    <a:pt x="4" y="23"/>
                  </a:cubicBezTo>
                  <a:cubicBezTo>
                    <a:pt x="9" y="22"/>
                    <a:pt x="3" y="22"/>
                    <a:pt x="1" y="22"/>
                  </a:cubicBezTo>
                  <a:cubicBezTo>
                    <a:pt x="1" y="20"/>
                    <a:pt x="6" y="20"/>
                    <a:pt x="4" y="18"/>
                  </a:cubicBezTo>
                  <a:cubicBezTo>
                    <a:pt x="4" y="17"/>
                    <a:pt x="6" y="20"/>
                    <a:pt x="7" y="14"/>
                  </a:cubicBezTo>
                  <a:cubicBezTo>
                    <a:pt x="10" y="9"/>
                    <a:pt x="9" y="5"/>
                    <a:pt x="10" y="6"/>
                  </a:cubicBezTo>
                  <a:cubicBezTo>
                    <a:pt x="15" y="5"/>
                    <a:pt x="12" y="6"/>
                    <a:pt x="12" y="8"/>
                  </a:cubicBezTo>
                  <a:cubicBezTo>
                    <a:pt x="12" y="9"/>
                    <a:pt x="15" y="9"/>
                    <a:pt x="13" y="9"/>
                  </a:cubicBezTo>
                  <a:cubicBezTo>
                    <a:pt x="12" y="11"/>
                    <a:pt x="12" y="12"/>
                    <a:pt x="13" y="14"/>
                  </a:cubicBezTo>
                  <a:cubicBezTo>
                    <a:pt x="16" y="15"/>
                    <a:pt x="19" y="11"/>
                    <a:pt x="16" y="11"/>
                  </a:cubicBezTo>
                  <a:cubicBezTo>
                    <a:pt x="15" y="9"/>
                    <a:pt x="18" y="8"/>
                    <a:pt x="16" y="8"/>
                  </a:cubicBezTo>
                  <a:cubicBezTo>
                    <a:pt x="15" y="8"/>
                    <a:pt x="16" y="5"/>
                    <a:pt x="15" y="5"/>
                  </a:cubicBezTo>
                  <a:cubicBezTo>
                    <a:pt x="13" y="5"/>
                    <a:pt x="15" y="1"/>
                    <a:pt x="19" y="0"/>
                  </a:cubicBezTo>
                  <a:cubicBezTo>
                    <a:pt x="24" y="0"/>
                    <a:pt x="25" y="0"/>
                    <a:pt x="27" y="1"/>
                  </a:cubicBezTo>
                  <a:cubicBezTo>
                    <a:pt x="28" y="1"/>
                    <a:pt x="28" y="3"/>
                    <a:pt x="30" y="3"/>
                  </a:cubicBezTo>
                  <a:cubicBezTo>
                    <a:pt x="28" y="9"/>
                    <a:pt x="28" y="11"/>
                    <a:pt x="27" y="9"/>
                  </a:cubicBezTo>
                </a:path>
              </a:pathLst>
            </a:custGeom>
            <a:grpFill/>
            <a:ln w="6350" cmpd="sng">
              <a:solidFill>
                <a:schemeClr val="bg1"/>
              </a:solidFill>
              <a:round/>
              <a:headEnd/>
              <a:tailEnd/>
            </a:ln>
          </p:spPr>
          <p:txBody>
            <a:bodyPr/>
            <a:lstStyle/>
            <a:p>
              <a:endParaRPr lang="en-GB" dirty="0"/>
            </a:p>
          </p:txBody>
        </p:sp>
        <p:sp>
          <p:nvSpPr>
            <p:cNvPr id="441" name="Freeform 187"/>
            <p:cNvSpPr>
              <a:spLocks/>
            </p:cNvSpPr>
            <p:nvPr/>
          </p:nvSpPr>
          <p:spPr bwMode="auto">
            <a:xfrm>
              <a:off x="1767297" y="3029468"/>
              <a:ext cx="95014" cy="70540"/>
            </a:xfrm>
            <a:custGeom>
              <a:avLst/>
              <a:gdLst/>
              <a:ahLst/>
              <a:cxnLst>
                <a:cxn ang="0">
                  <a:pos x="31" y="13"/>
                </a:cxn>
                <a:cxn ang="0">
                  <a:pos x="29" y="16"/>
                </a:cxn>
                <a:cxn ang="0">
                  <a:pos x="26" y="25"/>
                </a:cxn>
                <a:cxn ang="0">
                  <a:pos x="21" y="22"/>
                </a:cxn>
                <a:cxn ang="0">
                  <a:pos x="18" y="18"/>
                </a:cxn>
                <a:cxn ang="0">
                  <a:pos x="14" y="18"/>
                </a:cxn>
                <a:cxn ang="0">
                  <a:pos x="9" y="14"/>
                </a:cxn>
                <a:cxn ang="0">
                  <a:pos x="6" y="11"/>
                </a:cxn>
                <a:cxn ang="0">
                  <a:pos x="0" y="7"/>
                </a:cxn>
                <a:cxn ang="0">
                  <a:pos x="8" y="2"/>
                </a:cxn>
                <a:cxn ang="0">
                  <a:pos x="9" y="4"/>
                </a:cxn>
                <a:cxn ang="0">
                  <a:pos x="12" y="4"/>
                </a:cxn>
                <a:cxn ang="0">
                  <a:pos x="15" y="2"/>
                </a:cxn>
                <a:cxn ang="0">
                  <a:pos x="17" y="2"/>
                </a:cxn>
                <a:cxn ang="0">
                  <a:pos x="20" y="2"/>
                </a:cxn>
                <a:cxn ang="0">
                  <a:pos x="24" y="4"/>
                </a:cxn>
                <a:cxn ang="0">
                  <a:pos x="28" y="10"/>
                </a:cxn>
                <a:cxn ang="0">
                  <a:pos x="31" y="13"/>
                </a:cxn>
              </a:cxnLst>
              <a:rect l="0" t="0" r="r" b="b"/>
              <a:pathLst>
                <a:path w="34" h="25">
                  <a:moveTo>
                    <a:pt x="31" y="13"/>
                  </a:moveTo>
                  <a:cubicBezTo>
                    <a:pt x="29" y="14"/>
                    <a:pt x="34" y="13"/>
                    <a:pt x="29" y="16"/>
                  </a:cubicBezTo>
                  <a:cubicBezTo>
                    <a:pt x="24" y="19"/>
                    <a:pt x="26" y="24"/>
                    <a:pt x="26" y="25"/>
                  </a:cubicBezTo>
                  <a:cubicBezTo>
                    <a:pt x="23" y="25"/>
                    <a:pt x="23" y="22"/>
                    <a:pt x="21" y="22"/>
                  </a:cubicBezTo>
                  <a:cubicBezTo>
                    <a:pt x="17" y="21"/>
                    <a:pt x="20" y="18"/>
                    <a:pt x="18" y="18"/>
                  </a:cubicBezTo>
                  <a:cubicBezTo>
                    <a:pt x="17" y="16"/>
                    <a:pt x="15" y="22"/>
                    <a:pt x="14" y="18"/>
                  </a:cubicBezTo>
                  <a:cubicBezTo>
                    <a:pt x="14" y="14"/>
                    <a:pt x="11" y="16"/>
                    <a:pt x="9" y="14"/>
                  </a:cubicBezTo>
                  <a:cubicBezTo>
                    <a:pt x="8" y="11"/>
                    <a:pt x="8" y="14"/>
                    <a:pt x="6" y="11"/>
                  </a:cubicBezTo>
                  <a:cubicBezTo>
                    <a:pt x="4" y="8"/>
                    <a:pt x="3" y="13"/>
                    <a:pt x="0" y="7"/>
                  </a:cubicBezTo>
                  <a:cubicBezTo>
                    <a:pt x="3" y="5"/>
                    <a:pt x="4" y="4"/>
                    <a:pt x="8" y="2"/>
                  </a:cubicBezTo>
                  <a:cubicBezTo>
                    <a:pt x="8" y="4"/>
                    <a:pt x="8" y="4"/>
                    <a:pt x="9" y="4"/>
                  </a:cubicBezTo>
                  <a:cubicBezTo>
                    <a:pt x="9" y="4"/>
                    <a:pt x="11" y="5"/>
                    <a:pt x="12" y="4"/>
                  </a:cubicBezTo>
                  <a:cubicBezTo>
                    <a:pt x="14" y="2"/>
                    <a:pt x="15" y="4"/>
                    <a:pt x="15" y="2"/>
                  </a:cubicBezTo>
                  <a:cubicBezTo>
                    <a:pt x="17" y="0"/>
                    <a:pt x="15" y="2"/>
                    <a:pt x="17" y="2"/>
                  </a:cubicBezTo>
                  <a:cubicBezTo>
                    <a:pt x="20" y="0"/>
                    <a:pt x="18" y="2"/>
                    <a:pt x="20" y="2"/>
                  </a:cubicBezTo>
                  <a:cubicBezTo>
                    <a:pt x="21" y="0"/>
                    <a:pt x="20" y="4"/>
                    <a:pt x="24" y="4"/>
                  </a:cubicBezTo>
                  <a:cubicBezTo>
                    <a:pt x="31" y="5"/>
                    <a:pt x="21" y="10"/>
                    <a:pt x="28" y="10"/>
                  </a:cubicBezTo>
                  <a:cubicBezTo>
                    <a:pt x="29" y="11"/>
                    <a:pt x="31" y="11"/>
                    <a:pt x="31" y="13"/>
                  </a:cubicBezTo>
                </a:path>
              </a:pathLst>
            </a:custGeom>
            <a:grpFill/>
            <a:ln w="6350" cmpd="sng">
              <a:solidFill>
                <a:schemeClr val="bg1"/>
              </a:solidFill>
              <a:round/>
              <a:headEnd/>
              <a:tailEnd/>
            </a:ln>
          </p:spPr>
          <p:txBody>
            <a:bodyPr/>
            <a:lstStyle/>
            <a:p>
              <a:endParaRPr lang="en-GB" dirty="0"/>
            </a:p>
          </p:txBody>
        </p:sp>
        <p:sp>
          <p:nvSpPr>
            <p:cNvPr id="442" name="Freeform 188"/>
            <p:cNvSpPr>
              <a:spLocks/>
            </p:cNvSpPr>
            <p:nvPr/>
          </p:nvSpPr>
          <p:spPr bwMode="auto">
            <a:xfrm>
              <a:off x="1834959" y="3071216"/>
              <a:ext cx="27353" cy="28792"/>
            </a:xfrm>
            <a:custGeom>
              <a:avLst/>
              <a:gdLst/>
              <a:ahLst/>
              <a:cxnLst>
                <a:cxn ang="0">
                  <a:pos x="7" y="10"/>
                </a:cxn>
                <a:cxn ang="0">
                  <a:pos x="8" y="5"/>
                </a:cxn>
                <a:cxn ang="0">
                  <a:pos x="5" y="0"/>
                </a:cxn>
                <a:cxn ang="0">
                  <a:pos x="2" y="10"/>
                </a:cxn>
                <a:cxn ang="0">
                  <a:pos x="7" y="10"/>
                </a:cxn>
              </a:cxnLst>
              <a:rect l="0" t="0" r="r" b="b"/>
              <a:pathLst>
                <a:path w="10" h="10">
                  <a:moveTo>
                    <a:pt x="7" y="10"/>
                  </a:moveTo>
                  <a:cubicBezTo>
                    <a:pt x="7" y="7"/>
                    <a:pt x="10" y="7"/>
                    <a:pt x="8" y="5"/>
                  </a:cubicBezTo>
                  <a:cubicBezTo>
                    <a:pt x="8" y="5"/>
                    <a:pt x="5" y="5"/>
                    <a:pt x="5" y="0"/>
                  </a:cubicBezTo>
                  <a:cubicBezTo>
                    <a:pt x="0" y="4"/>
                    <a:pt x="2" y="9"/>
                    <a:pt x="2" y="10"/>
                  </a:cubicBezTo>
                  <a:cubicBezTo>
                    <a:pt x="5" y="10"/>
                    <a:pt x="5" y="10"/>
                    <a:pt x="7" y="10"/>
                  </a:cubicBezTo>
                </a:path>
              </a:pathLst>
            </a:custGeom>
            <a:grpFill/>
            <a:ln w="6350" cmpd="sng">
              <a:solidFill>
                <a:schemeClr val="bg1"/>
              </a:solidFill>
              <a:round/>
              <a:headEnd/>
              <a:tailEnd/>
            </a:ln>
          </p:spPr>
          <p:txBody>
            <a:bodyPr/>
            <a:lstStyle/>
            <a:p>
              <a:endParaRPr lang="en-GB" dirty="0"/>
            </a:p>
          </p:txBody>
        </p:sp>
        <p:sp>
          <p:nvSpPr>
            <p:cNvPr id="443" name="Freeform 189"/>
            <p:cNvSpPr>
              <a:spLocks/>
            </p:cNvSpPr>
            <p:nvPr/>
          </p:nvSpPr>
          <p:spPr bwMode="auto">
            <a:xfrm>
              <a:off x="2191982" y="2780420"/>
              <a:ext cx="38869" cy="25912"/>
            </a:xfrm>
            <a:custGeom>
              <a:avLst/>
              <a:gdLst/>
              <a:ahLst/>
              <a:cxnLst>
                <a:cxn ang="0">
                  <a:pos x="3" y="9"/>
                </a:cxn>
                <a:cxn ang="0">
                  <a:pos x="3" y="8"/>
                </a:cxn>
                <a:cxn ang="0">
                  <a:pos x="3" y="6"/>
                </a:cxn>
                <a:cxn ang="0">
                  <a:pos x="1" y="5"/>
                </a:cxn>
                <a:cxn ang="0">
                  <a:pos x="1" y="2"/>
                </a:cxn>
                <a:cxn ang="0">
                  <a:pos x="3" y="2"/>
                </a:cxn>
                <a:cxn ang="0">
                  <a:pos x="7" y="0"/>
                </a:cxn>
                <a:cxn ang="0">
                  <a:pos x="11" y="2"/>
                </a:cxn>
                <a:cxn ang="0">
                  <a:pos x="12" y="3"/>
                </a:cxn>
                <a:cxn ang="0">
                  <a:pos x="11" y="3"/>
                </a:cxn>
                <a:cxn ang="0">
                  <a:pos x="6" y="6"/>
                </a:cxn>
                <a:cxn ang="0">
                  <a:pos x="4" y="8"/>
                </a:cxn>
                <a:cxn ang="0">
                  <a:pos x="3" y="9"/>
                </a:cxn>
              </a:cxnLst>
              <a:rect l="0" t="0" r="r" b="b"/>
              <a:pathLst>
                <a:path w="14" h="9">
                  <a:moveTo>
                    <a:pt x="3" y="9"/>
                  </a:moveTo>
                  <a:cubicBezTo>
                    <a:pt x="1" y="9"/>
                    <a:pt x="1" y="8"/>
                    <a:pt x="3" y="8"/>
                  </a:cubicBezTo>
                  <a:cubicBezTo>
                    <a:pt x="4" y="8"/>
                    <a:pt x="4" y="6"/>
                    <a:pt x="3" y="6"/>
                  </a:cubicBezTo>
                  <a:cubicBezTo>
                    <a:pt x="0" y="5"/>
                    <a:pt x="1" y="5"/>
                    <a:pt x="1" y="5"/>
                  </a:cubicBezTo>
                  <a:cubicBezTo>
                    <a:pt x="3" y="3"/>
                    <a:pt x="0" y="2"/>
                    <a:pt x="1" y="2"/>
                  </a:cubicBezTo>
                  <a:cubicBezTo>
                    <a:pt x="3" y="2"/>
                    <a:pt x="3" y="3"/>
                    <a:pt x="3" y="2"/>
                  </a:cubicBezTo>
                  <a:cubicBezTo>
                    <a:pt x="4" y="0"/>
                    <a:pt x="7" y="0"/>
                    <a:pt x="7" y="0"/>
                  </a:cubicBezTo>
                  <a:cubicBezTo>
                    <a:pt x="7" y="2"/>
                    <a:pt x="9" y="0"/>
                    <a:pt x="11" y="2"/>
                  </a:cubicBezTo>
                  <a:cubicBezTo>
                    <a:pt x="14" y="3"/>
                    <a:pt x="14" y="3"/>
                    <a:pt x="12" y="3"/>
                  </a:cubicBezTo>
                  <a:cubicBezTo>
                    <a:pt x="12" y="3"/>
                    <a:pt x="12" y="2"/>
                    <a:pt x="11" y="3"/>
                  </a:cubicBezTo>
                  <a:cubicBezTo>
                    <a:pt x="11" y="5"/>
                    <a:pt x="7" y="6"/>
                    <a:pt x="6" y="6"/>
                  </a:cubicBezTo>
                  <a:cubicBezTo>
                    <a:pt x="6" y="5"/>
                    <a:pt x="4" y="8"/>
                    <a:pt x="4" y="8"/>
                  </a:cubicBezTo>
                  <a:cubicBezTo>
                    <a:pt x="4" y="9"/>
                    <a:pt x="3" y="9"/>
                    <a:pt x="3" y="9"/>
                  </a:cubicBezTo>
                </a:path>
              </a:pathLst>
            </a:custGeom>
            <a:grpFill/>
            <a:ln w="6350" cmpd="sng">
              <a:solidFill>
                <a:schemeClr val="bg1"/>
              </a:solidFill>
              <a:round/>
              <a:headEnd/>
              <a:tailEnd/>
            </a:ln>
          </p:spPr>
          <p:txBody>
            <a:bodyPr/>
            <a:lstStyle/>
            <a:p>
              <a:endParaRPr lang="en-GB" dirty="0"/>
            </a:p>
          </p:txBody>
        </p:sp>
        <p:sp>
          <p:nvSpPr>
            <p:cNvPr id="444" name="Freeform 190"/>
            <p:cNvSpPr>
              <a:spLocks/>
            </p:cNvSpPr>
            <p:nvPr/>
          </p:nvSpPr>
          <p:spPr bwMode="auto">
            <a:xfrm>
              <a:off x="2200620" y="2764585"/>
              <a:ext cx="24473" cy="15835"/>
            </a:xfrm>
            <a:custGeom>
              <a:avLst/>
              <a:gdLst/>
              <a:ahLst/>
              <a:cxnLst>
                <a:cxn ang="0">
                  <a:pos x="5" y="6"/>
                </a:cxn>
                <a:cxn ang="0">
                  <a:pos x="2" y="3"/>
                </a:cxn>
                <a:cxn ang="0">
                  <a:pos x="0" y="3"/>
                </a:cxn>
                <a:cxn ang="0">
                  <a:pos x="5" y="2"/>
                </a:cxn>
                <a:cxn ang="0">
                  <a:pos x="6" y="3"/>
                </a:cxn>
                <a:cxn ang="0">
                  <a:pos x="8" y="5"/>
                </a:cxn>
                <a:cxn ang="0">
                  <a:pos x="6" y="5"/>
                </a:cxn>
                <a:cxn ang="0">
                  <a:pos x="5" y="6"/>
                </a:cxn>
              </a:cxnLst>
              <a:rect l="0" t="0" r="r" b="b"/>
              <a:pathLst>
                <a:path w="9" h="6">
                  <a:moveTo>
                    <a:pt x="5" y="6"/>
                  </a:moveTo>
                  <a:cubicBezTo>
                    <a:pt x="3" y="6"/>
                    <a:pt x="3" y="3"/>
                    <a:pt x="2" y="3"/>
                  </a:cubicBezTo>
                  <a:cubicBezTo>
                    <a:pt x="0" y="3"/>
                    <a:pt x="0" y="3"/>
                    <a:pt x="0" y="3"/>
                  </a:cubicBezTo>
                  <a:cubicBezTo>
                    <a:pt x="2" y="2"/>
                    <a:pt x="3" y="3"/>
                    <a:pt x="5" y="2"/>
                  </a:cubicBezTo>
                  <a:cubicBezTo>
                    <a:pt x="5" y="0"/>
                    <a:pt x="5" y="2"/>
                    <a:pt x="6" y="3"/>
                  </a:cubicBezTo>
                  <a:cubicBezTo>
                    <a:pt x="9" y="3"/>
                    <a:pt x="8" y="5"/>
                    <a:pt x="8" y="5"/>
                  </a:cubicBezTo>
                  <a:cubicBezTo>
                    <a:pt x="6" y="5"/>
                    <a:pt x="6" y="5"/>
                    <a:pt x="6" y="5"/>
                  </a:cubicBezTo>
                  <a:cubicBezTo>
                    <a:pt x="5" y="5"/>
                    <a:pt x="5" y="6"/>
                    <a:pt x="5" y="6"/>
                  </a:cubicBezTo>
                </a:path>
              </a:pathLst>
            </a:custGeom>
            <a:grpFill/>
            <a:ln w="6350" cmpd="sng">
              <a:solidFill>
                <a:schemeClr val="bg1"/>
              </a:solidFill>
              <a:round/>
              <a:headEnd/>
              <a:tailEnd/>
            </a:ln>
          </p:spPr>
          <p:txBody>
            <a:bodyPr/>
            <a:lstStyle/>
            <a:p>
              <a:endParaRPr lang="en-GB" dirty="0"/>
            </a:p>
          </p:txBody>
        </p:sp>
        <p:sp>
          <p:nvSpPr>
            <p:cNvPr id="445" name="Freeform 191"/>
            <p:cNvSpPr>
              <a:spLocks/>
            </p:cNvSpPr>
            <p:nvPr/>
          </p:nvSpPr>
          <p:spPr bwMode="auto">
            <a:xfrm>
              <a:off x="2222214" y="2777541"/>
              <a:ext cx="8638" cy="11517"/>
            </a:xfrm>
            <a:custGeom>
              <a:avLst/>
              <a:gdLst/>
              <a:ahLst/>
              <a:cxnLst>
                <a:cxn ang="0">
                  <a:pos x="0" y="1"/>
                </a:cxn>
                <a:cxn ang="0">
                  <a:pos x="3" y="3"/>
                </a:cxn>
                <a:cxn ang="0">
                  <a:pos x="0" y="1"/>
                </a:cxn>
              </a:cxnLst>
              <a:rect l="0" t="0" r="r" b="b"/>
              <a:pathLst>
                <a:path w="3" h="4">
                  <a:moveTo>
                    <a:pt x="0" y="1"/>
                  </a:moveTo>
                  <a:cubicBezTo>
                    <a:pt x="1" y="0"/>
                    <a:pt x="3" y="1"/>
                    <a:pt x="3" y="3"/>
                  </a:cubicBezTo>
                  <a:cubicBezTo>
                    <a:pt x="1" y="4"/>
                    <a:pt x="0" y="3"/>
                    <a:pt x="0" y="1"/>
                  </a:cubicBezTo>
                </a:path>
              </a:pathLst>
            </a:custGeom>
            <a:grpFill/>
            <a:ln w="6350" cmpd="sng">
              <a:solidFill>
                <a:schemeClr val="bg1"/>
              </a:solidFill>
              <a:round/>
              <a:headEnd/>
              <a:tailEnd/>
            </a:ln>
          </p:spPr>
          <p:txBody>
            <a:bodyPr/>
            <a:lstStyle/>
            <a:p>
              <a:endParaRPr lang="en-GB" dirty="0"/>
            </a:p>
          </p:txBody>
        </p:sp>
        <p:sp>
          <p:nvSpPr>
            <p:cNvPr id="446" name="Freeform 192"/>
            <p:cNvSpPr>
              <a:spLocks/>
            </p:cNvSpPr>
            <p:nvPr/>
          </p:nvSpPr>
          <p:spPr bwMode="auto">
            <a:xfrm>
              <a:off x="2222214" y="2770343"/>
              <a:ext cx="8638" cy="2879"/>
            </a:xfrm>
            <a:custGeom>
              <a:avLst/>
              <a:gdLst/>
              <a:ahLst/>
              <a:cxnLst>
                <a:cxn ang="0">
                  <a:pos x="1" y="0"/>
                </a:cxn>
                <a:cxn ang="0">
                  <a:pos x="3" y="0"/>
                </a:cxn>
                <a:cxn ang="0">
                  <a:pos x="1" y="0"/>
                </a:cxn>
              </a:cxnLst>
              <a:rect l="0" t="0" r="r" b="b"/>
              <a:pathLst>
                <a:path w="3" h="1">
                  <a:moveTo>
                    <a:pt x="1" y="0"/>
                  </a:moveTo>
                  <a:cubicBezTo>
                    <a:pt x="0" y="0"/>
                    <a:pt x="3" y="0"/>
                    <a:pt x="3" y="0"/>
                  </a:cubicBezTo>
                  <a:cubicBezTo>
                    <a:pt x="3" y="1"/>
                    <a:pt x="1" y="0"/>
                    <a:pt x="1" y="0"/>
                  </a:cubicBezTo>
                </a:path>
              </a:pathLst>
            </a:custGeom>
            <a:grpFill/>
            <a:ln w="6350" cmpd="sng">
              <a:solidFill>
                <a:schemeClr val="bg1"/>
              </a:solidFill>
              <a:round/>
              <a:headEnd/>
              <a:tailEnd/>
            </a:ln>
          </p:spPr>
          <p:txBody>
            <a:bodyPr/>
            <a:lstStyle/>
            <a:p>
              <a:endParaRPr lang="en-GB" dirty="0"/>
            </a:p>
          </p:txBody>
        </p:sp>
        <p:sp>
          <p:nvSpPr>
            <p:cNvPr id="447" name="Freeform 193"/>
            <p:cNvSpPr>
              <a:spLocks noEditPoints="1"/>
            </p:cNvSpPr>
            <p:nvPr/>
          </p:nvSpPr>
          <p:spPr bwMode="auto">
            <a:xfrm>
              <a:off x="1957326" y="2387414"/>
              <a:ext cx="290801" cy="516810"/>
            </a:xfrm>
            <a:custGeom>
              <a:avLst/>
              <a:gdLst/>
              <a:ahLst/>
              <a:cxnLst>
                <a:cxn ang="0">
                  <a:pos x="3" y="138"/>
                </a:cxn>
                <a:cxn ang="0">
                  <a:pos x="6" y="127"/>
                </a:cxn>
                <a:cxn ang="0">
                  <a:pos x="11" y="120"/>
                </a:cxn>
                <a:cxn ang="0">
                  <a:pos x="12" y="109"/>
                </a:cxn>
                <a:cxn ang="0">
                  <a:pos x="9" y="92"/>
                </a:cxn>
                <a:cxn ang="0">
                  <a:pos x="8" y="82"/>
                </a:cxn>
                <a:cxn ang="0">
                  <a:pos x="15" y="70"/>
                </a:cxn>
                <a:cxn ang="0">
                  <a:pos x="22" y="64"/>
                </a:cxn>
                <a:cxn ang="0">
                  <a:pos x="28" y="51"/>
                </a:cxn>
                <a:cxn ang="0">
                  <a:pos x="34" y="39"/>
                </a:cxn>
                <a:cxn ang="0">
                  <a:pos x="41" y="28"/>
                </a:cxn>
                <a:cxn ang="0">
                  <a:pos x="44" y="18"/>
                </a:cxn>
                <a:cxn ang="0">
                  <a:pos x="55" y="15"/>
                </a:cxn>
                <a:cxn ang="0">
                  <a:pos x="72" y="9"/>
                </a:cxn>
                <a:cxn ang="0">
                  <a:pos x="76" y="0"/>
                </a:cxn>
                <a:cxn ang="0">
                  <a:pos x="90" y="9"/>
                </a:cxn>
                <a:cxn ang="0">
                  <a:pos x="98" y="14"/>
                </a:cxn>
                <a:cxn ang="0">
                  <a:pos x="98" y="23"/>
                </a:cxn>
                <a:cxn ang="0">
                  <a:pos x="99" y="28"/>
                </a:cxn>
                <a:cxn ang="0">
                  <a:pos x="101" y="37"/>
                </a:cxn>
                <a:cxn ang="0">
                  <a:pos x="96" y="46"/>
                </a:cxn>
                <a:cxn ang="0">
                  <a:pos x="87" y="51"/>
                </a:cxn>
                <a:cxn ang="0">
                  <a:pos x="81" y="60"/>
                </a:cxn>
                <a:cxn ang="0">
                  <a:pos x="75" y="74"/>
                </a:cxn>
                <a:cxn ang="0">
                  <a:pos x="67" y="78"/>
                </a:cxn>
                <a:cxn ang="0">
                  <a:pos x="55" y="87"/>
                </a:cxn>
                <a:cxn ang="0">
                  <a:pos x="49" y="92"/>
                </a:cxn>
                <a:cxn ang="0">
                  <a:pos x="50" y="102"/>
                </a:cxn>
                <a:cxn ang="0">
                  <a:pos x="53" y="116"/>
                </a:cxn>
                <a:cxn ang="0">
                  <a:pos x="60" y="123"/>
                </a:cxn>
                <a:cxn ang="0">
                  <a:pos x="55" y="132"/>
                </a:cxn>
                <a:cxn ang="0">
                  <a:pos x="41" y="130"/>
                </a:cxn>
                <a:cxn ang="0">
                  <a:pos x="60" y="132"/>
                </a:cxn>
                <a:cxn ang="0">
                  <a:pos x="55" y="138"/>
                </a:cxn>
                <a:cxn ang="0">
                  <a:pos x="46" y="143"/>
                </a:cxn>
                <a:cxn ang="0">
                  <a:pos x="44" y="151"/>
                </a:cxn>
                <a:cxn ang="0">
                  <a:pos x="43" y="162"/>
                </a:cxn>
                <a:cxn ang="0">
                  <a:pos x="32" y="172"/>
                </a:cxn>
                <a:cxn ang="0">
                  <a:pos x="25" y="183"/>
                </a:cxn>
                <a:cxn ang="0">
                  <a:pos x="12" y="172"/>
                </a:cxn>
                <a:cxn ang="0">
                  <a:pos x="14" y="168"/>
                </a:cxn>
                <a:cxn ang="0">
                  <a:pos x="6" y="146"/>
                </a:cxn>
                <a:cxn ang="0">
                  <a:pos x="0" y="138"/>
                </a:cxn>
                <a:cxn ang="0">
                  <a:pos x="61" y="158"/>
                </a:cxn>
                <a:cxn ang="0">
                  <a:pos x="63" y="151"/>
                </a:cxn>
                <a:cxn ang="0">
                  <a:pos x="56" y="160"/>
                </a:cxn>
                <a:cxn ang="0">
                  <a:pos x="61" y="158"/>
                </a:cxn>
                <a:cxn ang="0">
                  <a:pos x="44" y="163"/>
                </a:cxn>
                <a:cxn ang="0">
                  <a:pos x="47" y="158"/>
                </a:cxn>
                <a:cxn ang="0">
                  <a:pos x="58" y="116"/>
                </a:cxn>
              </a:cxnLst>
              <a:rect l="0" t="0" r="r" b="b"/>
              <a:pathLst>
                <a:path w="104" h="185">
                  <a:moveTo>
                    <a:pt x="2" y="135"/>
                  </a:moveTo>
                  <a:cubicBezTo>
                    <a:pt x="2" y="135"/>
                    <a:pt x="2" y="137"/>
                    <a:pt x="3" y="138"/>
                  </a:cubicBezTo>
                  <a:cubicBezTo>
                    <a:pt x="3" y="140"/>
                    <a:pt x="6" y="137"/>
                    <a:pt x="5" y="132"/>
                  </a:cubicBezTo>
                  <a:cubicBezTo>
                    <a:pt x="3" y="129"/>
                    <a:pt x="6" y="129"/>
                    <a:pt x="6" y="127"/>
                  </a:cubicBezTo>
                  <a:cubicBezTo>
                    <a:pt x="5" y="124"/>
                    <a:pt x="8" y="127"/>
                    <a:pt x="9" y="124"/>
                  </a:cubicBezTo>
                  <a:cubicBezTo>
                    <a:pt x="12" y="121"/>
                    <a:pt x="9" y="121"/>
                    <a:pt x="11" y="120"/>
                  </a:cubicBezTo>
                  <a:cubicBezTo>
                    <a:pt x="14" y="118"/>
                    <a:pt x="8" y="112"/>
                    <a:pt x="9" y="110"/>
                  </a:cubicBezTo>
                  <a:cubicBezTo>
                    <a:pt x="9" y="109"/>
                    <a:pt x="12" y="112"/>
                    <a:pt x="12" y="109"/>
                  </a:cubicBezTo>
                  <a:cubicBezTo>
                    <a:pt x="14" y="107"/>
                    <a:pt x="15" y="106"/>
                    <a:pt x="11" y="104"/>
                  </a:cubicBezTo>
                  <a:cubicBezTo>
                    <a:pt x="5" y="101"/>
                    <a:pt x="11" y="96"/>
                    <a:pt x="9" y="92"/>
                  </a:cubicBezTo>
                  <a:cubicBezTo>
                    <a:pt x="6" y="88"/>
                    <a:pt x="9" y="88"/>
                    <a:pt x="8" y="87"/>
                  </a:cubicBezTo>
                  <a:cubicBezTo>
                    <a:pt x="6" y="85"/>
                    <a:pt x="9" y="85"/>
                    <a:pt x="8" y="82"/>
                  </a:cubicBezTo>
                  <a:cubicBezTo>
                    <a:pt x="5" y="79"/>
                    <a:pt x="9" y="79"/>
                    <a:pt x="8" y="78"/>
                  </a:cubicBezTo>
                  <a:cubicBezTo>
                    <a:pt x="8" y="74"/>
                    <a:pt x="14" y="71"/>
                    <a:pt x="15" y="70"/>
                  </a:cubicBezTo>
                  <a:cubicBezTo>
                    <a:pt x="18" y="68"/>
                    <a:pt x="23" y="73"/>
                    <a:pt x="25" y="67"/>
                  </a:cubicBezTo>
                  <a:cubicBezTo>
                    <a:pt x="26" y="64"/>
                    <a:pt x="23" y="65"/>
                    <a:pt x="22" y="64"/>
                  </a:cubicBezTo>
                  <a:cubicBezTo>
                    <a:pt x="18" y="62"/>
                    <a:pt x="26" y="57"/>
                    <a:pt x="26" y="56"/>
                  </a:cubicBezTo>
                  <a:cubicBezTo>
                    <a:pt x="26" y="53"/>
                    <a:pt x="28" y="54"/>
                    <a:pt x="28" y="51"/>
                  </a:cubicBezTo>
                  <a:cubicBezTo>
                    <a:pt x="26" y="46"/>
                    <a:pt x="29" y="48"/>
                    <a:pt x="26" y="42"/>
                  </a:cubicBezTo>
                  <a:cubicBezTo>
                    <a:pt x="26" y="40"/>
                    <a:pt x="37" y="42"/>
                    <a:pt x="34" y="39"/>
                  </a:cubicBezTo>
                  <a:cubicBezTo>
                    <a:pt x="32" y="36"/>
                    <a:pt x="35" y="37"/>
                    <a:pt x="37" y="32"/>
                  </a:cubicBezTo>
                  <a:cubicBezTo>
                    <a:pt x="40" y="29"/>
                    <a:pt x="41" y="31"/>
                    <a:pt x="41" y="28"/>
                  </a:cubicBezTo>
                  <a:cubicBezTo>
                    <a:pt x="43" y="26"/>
                    <a:pt x="40" y="25"/>
                    <a:pt x="40" y="23"/>
                  </a:cubicBezTo>
                  <a:cubicBezTo>
                    <a:pt x="40" y="22"/>
                    <a:pt x="41" y="23"/>
                    <a:pt x="44" y="18"/>
                  </a:cubicBezTo>
                  <a:cubicBezTo>
                    <a:pt x="44" y="15"/>
                    <a:pt x="47" y="15"/>
                    <a:pt x="49" y="14"/>
                  </a:cubicBezTo>
                  <a:cubicBezTo>
                    <a:pt x="50" y="14"/>
                    <a:pt x="52" y="17"/>
                    <a:pt x="55" y="15"/>
                  </a:cubicBezTo>
                  <a:cubicBezTo>
                    <a:pt x="58" y="14"/>
                    <a:pt x="53" y="9"/>
                    <a:pt x="55" y="8"/>
                  </a:cubicBezTo>
                  <a:cubicBezTo>
                    <a:pt x="60" y="4"/>
                    <a:pt x="67" y="12"/>
                    <a:pt x="72" y="9"/>
                  </a:cubicBezTo>
                  <a:cubicBezTo>
                    <a:pt x="75" y="8"/>
                    <a:pt x="67" y="9"/>
                    <a:pt x="72" y="6"/>
                  </a:cubicBezTo>
                  <a:cubicBezTo>
                    <a:pt x="76" y="1"/>
                    <a:pt x="67" y="0"/>
                    <a:pt x="76" y="0"/>
                  </a:cubicBezTo>
                  <a:cubicBezTo>
                    <a:pt x="79" y="1"/>
                    <a:pt x="75" y="1"/>
                    <a:pt x="79" y="3"/>
                  </a:cubicBezTo>
                  <a:cubicBezTo>
                    <a:pt x="82" y="6"/>
                    <a:pt x="87" y="9"/>
                    <a:pt x="90" y="9"/>
                  </a:cubicBezTo>
                  <a:cubicBezTo>
                    <a:pt x="93" y="9"/>
                    <a:pt x="96" y="11"/>
                    <a:pt x="96" y="12"/>
                  </a:cubicBezTo>
                  <a:cubicBezTo>
                    <a:pt x="96" y="14"/>
                    <a:pt x="94" y="12"/>
                    <a:pt x="98" y="14"/>
                  </a:cubicBezTo>
                  <a:cubicBezTo>
                    <a:pt x="102" y="18"/>
                    <a:pt x="98" y="15"/>
                    <a:pt x="98" y="18"/>
                  </a:cubicBezTo>
                  <a:cubicBezTo>
                    <a:pt x="99" y="23"/>
                    <a:pt x="98" y="22"/>
                    <a:pt x="98" y="23"/>
                  </a:cubicBezTo>
                  <a:cubicBezTo>
                    <a:pt x="98" y="25"/>
                    <a:pt x="101" y="22"/>
                    <a:pt x="101" y="23"/>
                  </a:cubicBezTo>
                  <a:cubicBezTo>
                    <a:pt x="101" y="25"/>
                    <a:pt x="99" y="25"/>
                    <a:pt x="99" y="28"/>
                  </a:cubicBezTo>
                  <a:cubicBezTo>
                    <a:pt x="99" y="29"/>
                    <a:pt x="104" y="31"/>
                    <a:pt x="102" y="32"/>
                  </a:cubicBezTo>
                  <a:cubicBezTo>
                    <a:pt x="101" y="34"/>
                    <a:pt x="102" y="34"/>
                    <a:pt x="101" y="37"/>
                  </a:cubicBezTo>
                  <a:cubicBezTo>
                    <a:pt x="98" y="40"/>
                    <a:pt x="104" y="42"/>
                    <a:pt x="104" y="46"/>
                  </a:cubicBezTo>
                  <a:cubicBezTo>
                    <a:pt x="101" y="48"/>
                    <a:pt x="99" y="45"/>
                    <a:pt x="96" y="46"/>
                  </a:cubicBezTo>
                  <a:cubicBezTo>
                    <a:pt x="93" y="48"/>
                    <a:pt x="94" y="45"/>
                    <a:pt x="91" y="46"/>
                  </a:cubicBezTo>
                  <a:cubicBezTo>
                    <a:pt x="90" y="48"/>
                    <a:pt x="87" y="50"/>
                    <a:pt x="87" y="51"/>
                  </a:cubicBezTo>
                  <a:cubicBezTo>
                    <a:pt x="87" y="53"/>
                    <a:pt x="84" y="51"/>
                    <a:pt x="82" y="54"/>
                  </a:cubicBezTo>
                  <a:cubicBezTo>
                    <a:pt x="82" y="59"/>
                    <a:pt x="79" y="57"/>
                    <a:pt x="81" y="60"/>
                  </a:cubicBezTo>
                  <a:cubicBezTo>
                    <a:pt x="81" y="64"/>
                    <a:pt x="85" y="64"/>
                    <a:pt x="81" y="67"/>
                  </a:cubicBezTo>
                  <a:cubicBezTo>
                    <a:pt x="76" y="70"/>
                    <a:pt x="78" y="74"/>
                    <a:pt x="75" y="74"/>
                  </a:cubicBezTo>
                  <a:cubicBezTo>
                    <a:pt x="72" y="74"/>
                    <a:pt x="73" y="76"/>
                    <a:pt x="72" y="76"/>
                  </a:cubicBezTo>
                  <a:cubicBezTo>
                    <a:pt x="69" y="76"/>
                    <a:pt x="70" y="79"/>
                    <a:pt x="67" y="78"/>
                  </a:cubicBezTo>
                  <a:cubicBezTo>
                    <a:pt x="63" y="78"/>
                    <a:pt x="66" y="84"/>
                    <a:pt x="63" y="82"/>
                  </a:cubicBezTo>
                  <a:cubicBezTo>
                    <a:pt x="60" y="81"/>
                    <a:pt x="61" y="87"/>
                    <a:pt x="55" y="87"/>
                  </a:cubicBezTo>
                  <a:cubicBezTo>
                    <a:pt x="50" y="88"/>
                    <a:pt x="58" y="88"/>
                    <a:pt x="53" y="92"/>
                  </a:cubicBezTo>
                  <a:cubicBezTo>
                    <a:pt x="49" y="93"/>
                    <a:pt x="50" y="88"/>
                    <a:pt x="49" y="92"/>
                  </a:cubicBezTo>
                  <a:cubicBezTo>
                    <a:pt x="49" y="95"/>
                    <a:pt x="53" y="92"/>
                    <a:pt x="50" y="96"/>
                  </a:cubicBezTo>
                  <a:cubicBezTo>
                    <a:pt x="49" y="99"/>
                    <a:pt x="52" y="102"/>
                    <a:pt x="50" y="102"/>
                  </a:cubicBezTo>
                  <a:cubicBezTo>
                    <a:pt x="47" y="102"/>
                    <a:pt x="47" y="116"/>
                    <a:pt x="50" y="116"/>
                  </a:cubicBezTo>
                  <a:cubicBezTo>
                    <a:pt x="53" y="116"/>
                    <a:pt x="50" y="118"/>
                    <a:pt x="53" y="116"/>
                  </a:cubicBezTo>
                  <a:cubicBezTo>
                    <a:pt x="56" y="116"/>
                    <a:pt x="56" y="120"/>
                    <a:pt x="58" y="120"/>
                  </a:cubicBezTo>
                  <a:cubicBezTo>
                    <a:pt x="61" y="120"/>
                    <a:pt x="56" y="123"/>
                    <a:pt x="60" y="123"/>
                  </a:cubicBezTo>
                  <a:cubicBezTo>
                    <a:pt x="61" y="123"/>
                    <a:pt x="63" y="124"/>
                    <a:pt x="64" y="126"/>
                  </a:cubicBezTo>
                  <a:cubicBezTo>
                    <a:pt x="64" y="127"/>
                    <a:pt x="58" y="130"/>
                    <a:pt x="55" y="132"/>
                  </a:cubicBezTo>
                  <a:cubicBezTo>
                    <a:pt x="53" y="134"/>
                    <a:pt x="52" y="129"/>
                    <a:pt x="50" y="130"/>
                  </a:cubicBezTo>
                  <a:cubicBezTo>
                    <a:pt x="49" y="130"/>
                    <a:pt x="46" y="127"/>
                    <a:pt x="41" y="130"/>
                  </a:cubicBezTo>
                  <a:cubicBezTo>
                    <a:pt x="38" y="134"/>
                    <a:pt x="46" y="129"/>
                    <a:pt x="49" y="132"/>
                  </a:cubicBezTo>
                  <a:cubicBezTo>
                    <a:pt x="53" y="137"/>
                    <a:pt x="58" y="130"/>
                    <a:pt x="60" y="132"/>
                  </a:cubicBezTo>
                  <a:cubicBezTo>
                    <a:pt x="61" y="135"/>
                    <a:pt x="58" y="134"/>
                    <a:pt x="58" y="135"/>
                  </a:cubicBezTo>
                  <a:cubicBezTo>
                    <a:pt x="58" y="137"/>
                    <a:pt x="56" y="135"/>
                    <a:pt x="55" y="138"/>
                  </a:cubicBezTo>
                  <a:cubicBezTo>
                    <a:pt x="53" y="140"/>
                    <a:pt x="52" y="135"/>
                    <a:pt x="52" y="138"/>
                  </a:cubicBezTo>
                  <a:cubicBezTo>
                    <a:pt x="50" y="141"/>
                    <a:pt x="44" y="141"/>
                    <a:pt x="46" y="143"/>
                  </a:cubicBezTo>
                  <a:cubicBezTo>
                    <a:pt x="46" y="144"/>
                    <a:pt x="43" y="143"/>
                    <a:pt x="44" y="146"/>
                  </a:cubicBezTo>
                  <a:cubicBezTo>
                    <a:pt x="46" y="148"/>
                    <a:pt x="44" y="148"/>
                    <a:pt x="44" y="151"/>
                  </a:cubicBezTo>
                  <a:cubicBezTo>
                    <a:pt x="46" y="152"/>
                    <a:pt x="43" y="154"/>
                    <a:pt x="44" y="155"/>
                  </a:cubicBezTo>
                  <a:cubicBezTo>
                    <a:pt x="44" y="157"/>
                    <a:pt x="43" y="160"/>
                    <a:pt x="43" y="162"/>
                  </a:cubicBezTo>
                  <a:cubicBezTo>
                    <a:pt x="43" y="165"/>
                    <a:pt x="41" y="166"/>
                    <a:pt x="40" y="171"/>
                  </a:cubicBezTo>
                  <a:cubicBezTo>
                    <a:pt x="38" y="177"/>
                    <a:pt x="38" y="172"/>
                    <a:pt x="32" y="172"/>
                  </a:cubicBezTo>
                  <a:cubicBezTo>
                    <a:pt x="26" y="174"/>
                    <a:pt x="31" y="176"/>
                    <a:pt x="28" y="176"/>
                  </a:cubicBezTo>
                  <a:cubicBezTo>
                    <a:pt x="25" y="174"/>
                    <a:pt x="28" y="183"/>
                    <a:pt x="25" y="183"/>
                  </a:cubicBezTo>
                  <a:cubicBezTo>
                    <a:pt x="20" y="182"/>
                    <a:pt x="12" y="185"/>
                    <a:pt x="14" y="182"/>
                  </a:cubicBezTo>
                  <a:cubicBezTo>
                    <a:pt x="17" y="177"/>
                    <a:pt x="8" y="169"/>
                    <a:pt x="12" y="172"/>
                  </a:cubicBezTo>
                  <a:cubicBezTo>
                    <a:pt x="15" y="174"/>
                    <a:pt x="11" y="169"/>
                    <a:pt x="12" y="169"/>
                  </a:cubicBezTo>
                  <a:cubicBezTo>
                    <a:pt x="15" y="169"/>
                    <a:pt x="15" y="166"/>
                    <a:pt x="14" y="168"/>
                  </a:cubicBezTo>
                  <a:cubicBezTo>
                    <a:pt x="11" y="168"/>
                    <a:pt x="8" y="158"/>
                    <a:pt x="6" y="154"/>
                  </a:cubicBezTo>
                  <a:cubicBezTo>
                    <a:pt x="5" y="149"/>
                    <a:pt x="8" y="149"/>
                    <a:pt x="6" y="146"/>
                  </a:cubicBezTo>
                  <a:cubicBezTo>
                    <a:pt x="5" y="144"/>
                    <a:pt x="3" y="149"/>
                    <a:pt x="2" y="146"/>
                  </a:cubicBezTo>
                  <a:cubicBezTo>
                    <a:pt x="0" y="143"/>
                    <a:pt x="2" y="141"/>
                    <a:pt x="0" y="138"/>
                  </a:cubicBezTo>
                  <a:cubicBezTo>
                    <a:pt x="0" y="137"/>
                    <a:pt x="2" y="137"/>
                    <a:pt x="2" y="135"/>
                  </a:cubicBezTo>
                  <a:close/>
                  <a:moveTo>
                    <a:pt x="61" y="158"/>
                  </a:moveTo>
                  <a:cubicBezTo>
                    <a:pt x="64" y="155"/>
                    <a:pt x="60" y="155"/>
                    <a:pt x="63" y="152"/>
                  </a:cubicBezTo>
                  <a:cubicBezTo>
                    <a:pt x="66" y="151"/>
                    <a:pt x="66" y="149"/>
                    <a:pt x="63" y="151"/>
                  </a:cubicBezTo>
                  <a:cubicBezTo>
                    <a:pt x="60" y="154"/>
                    <a:pt x="61" y="149"/>
                    <a:pt x="58" y="152"/>
                  </a:cubicBezTo>
                  <a:cubicBezTo>
                    <a:pt x="55" y="155"/>
                    <a:pt x="55" y="158"/>
                    <a:pt x="56" y="160"/>
                  </a:cubicBezTo>
                  <a:cubicBezTo>
                    <a:pt x="56" y="162"/>
                    <a:pt x="55" y="165"/>
                    <a:pt x="56" y="163"/>
                  </a:cubicBezTo>
                  <a:cubicBezTo>
                    <a:pt x="58" y="163"/>
                    <a:pt x="58" y="162"/>
                    <a:pt x="61" y="158"/>
                  </a:cubicBezTo>
                  <a:close/>
                  <a:moveTo>
                    <a:pt x="47" y="158"/>
                  </a:moveTo>
                  <a:cubicBezTo>
                    <a:pt x="46" y="158"/>
                    <a:pt x="46" y="162"/>
                    <a:pt x="44" y="163"/>
                  </a:cubicBezTo>
                  <a:cubicBezTo>
                    <a:pt x="43" y="165"/>
                    <a:pt x="41" y="171"/>
                    <a:pt x="43" y="172"/>
                  </a:cubicBezTo>
                  <a:cubicBezTo>
                    <a:pt x="43" y="172"/>
                    <a:pt x="49" y="158"/>
                    <a:pt x="47" y="158"/>
                  </a:cubicBezTo>
                  <a:close/>
                  <a:moveTo>
                    <a:pt x="60" y="120"/>
                  </a:moveTo>
                  <a:cubicBezTo>
                    <a:pt x="58" y="120"/>
                    <a:pt x="58" y="118"/>
                    <a:pt x="58" y="116"/>
                  </a:cubicBezTo>
                  <a:cubicBezTo>
                    <a:pt x="60" y="120"/>
                    <a:pt x="60" y="120"/>
                    <a:pt x="60" y="120"/>
                  </a:cubicBezTo>
                  <a:close/>
                </a:path>
              </a:pathLst>
            </a:custGeom>
            <a:grpFill/>
            <a:ln w="6350" cmpd="sng">
              <a:solidFill>
                <a:schemeClr val="bg1"/>
              </a:solidFill>
              <a:round/>
              <a:headEnd/>
              <a:tailEnd/>
            </a:ln>
          </p:spPr>
          <p:txBody>
            <a:bodyPr/>
            <a:lstStyle/>
            <a:p>
              <a:endParaRPr lang="en-GB" dirty="0"/>
            </a:p>
          </p:txBody>
        </p:sp>
        <p:sp>
          <p:nvSpPr>
            <p:cNvPr id="448" name="Freeform 194"/>
            <p:cNvSpPr>
              <a:spLocks/>
            </p:cNvSpPr>
            <p:nvPr/>
          </p:nvSpPr>
          <p:spPr bwMode="auto">
            <a:xfrm>
              <a:off x="2711681" y="3336099"/>
              <a:ext cx="116608" cy="118046"/>
            </a:xfrm>
            <a:custGeom>
              <a:avLst/>
              <a:gdLst/>
              <a:ahLst/>
              <a:cxnLst>
                <a:cxn ang="0">
                  <a:pos x="30" y="41"/>
                </a:cxn>
                <a:cxn ang="0">
                  <a:pos x="26" y="38"/>
                </a:cxn>
                <a:cxn ang="0">
                  <a:pos x="26" y="39"/>
                </a:cxn>
                <a:cxn ang="0">
                  <a:pos x="24" y="38"/>
                </a:cxn>
                <a:cxn ang="0">
                  <a:pos x="23" y="36"/>
                </a:cxn>
                <a:cxn ang="0">
                  <a:pos x="23" y="35"/>
                </a:cxn>
                <a:cxn ang="0">
                  <a:pos x="26" y="33"/>
                </a:cxn>
                <a:cxn ang="0">
                  <a:pos x="24" y="32"/>
                </a:cxn>
                <a:cxn ang="0">
                  <a:pos x="26" y="30"/>
                </a:cxn>
                <a:cxn ang="0">
                  <a:pos x="23" y="27"/>
                </a:cxn>
                <a:cxn ang="0">
                  <a:pos x="18" y="30"/>
                </a:cxn>
                <a:cxn ang="0">
                  <a:pos x="15" y="32"/>
                </a:cxn>
                <a:cxn ang="0">
                  <a:pos x="14" y="33"/>
                </a:cxn>
                <a:cxn ang="0">
                  <a:pos x="12" y="35"/>
                </a:cxn>
                <a:cxn ang="0">
                  <a:pos x="11" y="36"/>
                </a:cxn>
                <a:cxn ang="0">
                  <a:pos x="11" y="33"/>
                </a:cxn>
                <a:cxn ang="0">
                  <a:pos x="11" y="33"/>
                </a:cxn>
                <a:cxn ang="0">
                  <a:pos x="12" y="32"/>
                </a:cxn>
                <a:cxn ang="0">
                  <a:pos x="11" y="30"/>
                </a:cxn>
                <a:cxn ang="0">
                  <a:pos x="12" y="28"/>
                </a:cxn>
                <a:cxn ang="0">
                  <a:pos x="9" y="27"/>
                </a:cxn>
                <a:cxn ang="0">
                  <a:pos x="6" y="24"/>
                </a:cxn>
                <a:cxn ang="0">
                  <a:pos x="4" y="24"/>
                </a:cxn>
                <a:cxn ang="0">
                  <a:pos x="6" y="24"/>
                </a:cxn>
                <a:cxn ang="0">
                  <a:pos x="8" y="21"/>
                </a:cxn>
                <a:cxn ang="0">
                  <a:pos x="3" y="18"/>
                </a:cxn>
                <a:cxn ang="0">
                  <a:pos x="4" y="14"/>
                </a:cxn>
                <a:cxn ang="0">
                  <a:pos x="0" y="8"/>
                </a:cxn>
                <a:cxn ang="0">
                  <a:pos x="1" y="7"/>
                </a:cxn>
                <a:cxn ang="0">
                  <a:pos x="4" y="8"/>
                </a:cxn>
                <a:cxn ang="0">
                  <a:pos x="6" y="10"/>
                </a:cxn>
                <a:cxn ang="0">
                  <a:pos x="9" y="10"/>
                </a:cxn>
                <a:cxn ang="0">
                  <a:pos x="12" y="10"/>
                </a:cxn>
                <a:cxn ang="0">
                  <a:pos x="9" y="7"/>
                </a:cxn>
                <a:cxn ang="0">
                  <a:pos x="9" y="5"/>
                </a:cxn>
                <a:cxn ang="0">
                  <a:pos x="11" y="2"/>
                </a:cxn>
                <a:cxn ang="0">
                  <a:pos x="14" y="4"/>
                </a:cxn>
                <a:cxn ang="0">
                  <a:pos x="17" y="7"/>
                </a:cxn>
                <a:cxn ang="0">
                  <a:pos x="23" y="8"/>
                </a:cxn>
                <a:cxn ang="0">
                  <a:pos x="27" y="4"/>
                </a:cxn>
                <a:cxn ang="0">
                  <a:pos x="32" y="11"/>
                </a:cxn>
                <a:cxn ang="0">
                  <a:pos x="35" y="16"/>
                </a:cxn>
                <a:cxn ang="0">
                  <a:pos x="42" y="19"/>
                </a:cxn>
                <a:cxn ang="0">
                  <a:pos x="36" y="19"/>
                </a:cxn>
                <a:cxn ang="0">
                  <a:pos x="33" y="27"/>
                </a:cxn>
                <a:cxn ang="0">
                  <a:pos x="33" y="32"/>
                </a:cxn>
                <a:cxn ang="0">
                  <a:pos x="32" y="35"/>
                </a:cxn>
                <a:cxn ang="0">
                  <a:pos x="30" y="35"/>
                </a:cxn>
                <a:cxn ang="0">
                  <a:pos x="30" y="41"/>
                </a:cxn>
              </a:cxnLst>
              <a:rect l="0" t="0" r="r" b="b"/>
              <a:pathLst>
                <a:path w="42" h="42">
                  <a:moveTo>
                    <a:pt x="30" y="41"/>
                  </a:moveTo>
                  <a:cubicBezTo>
                    <a:pt x="26" y="42"/>
                    <a:pt x="27" y="39"/>
                    <a:pt x="26" y="38"/>
                  </a:cubicBezTo>
                  <a:cubicBezTo>
                    <a:pt x="26" y="39"/>
                    <a:pt x="26" y="39"/>
                    <a:pt x="26" y="39"/>
                  </a:cubicBezTo>
                  <a:cubicBezTo>
                    <a:pt x="24" y="39"/>
                    <a:pt x="24" y="38"/>
                    <a:pt x="24" y="38"/>
                  </a:cubicBezTo>
                  <a:cubicBezTo>
                    <a:pt x="24" y="36"/>
                    <a:pt x="24" y="36"/>
                    <a:pt x="23" y="36"/>
                  </a:cubicBezTo>
                  <a:cubicBezTo>
                    <a:pt x="23" y="36"/>
                    <a:pt x="23" y="36"/>
                    <a:pt x="23" y="35"/>
                  </a:cubicBezTo>
                  <a:cubicBezTo>
                    <a:pt x="23" y="35"/>
                    <a:pt x="26" y="35"/>
                    <a:pt x="26" y="33"/>
                  </a:cubicBezTo>
                  <a:cubicBezTo>
                    <a:pt x="26" y="33"/>
                    <a:pt x="24" y="33"/>
                    <a:pt x="24" y="32"/>
                  </a:cubicBezTo>
                  <a:cubicBezTo>
                    <a:pt x="24" y="30"/>
                    <a:pt x="26" y="30"/>
                    <a:pt x="26" y="30"/>
                  </a:cubicBezTo>
                  <a:cubicBezTo>
                    <a:pt x="23" y="27"/>
                    <a:pt x="23" y="27"/>
                    <a:pt x="23" y="27"/>
                  </a:cubicBezTo>
                  <a:cubicBezTo>
                    <a:pt x="21" y="25"/>
                    <a:pt x="18" y="28"/>
                    <a:pt x="18" y="30"/>
                  </a:cubicBezTo>
                  <a:cubicBezTo>
                    <a:pt x="17" y="30"/>
                    <a:pt x="15" y="32"/>
                    <a:pt x="15" y="32"/>
                  </a:cubicBezTo>
                  <a:cubicBezTo>
                    <a:pt x="14" y="33"/>
                    <a:pt x="14" y="33"/>
                    <a:pt x="14" y="33"/>
                  </a:cubicBezTo>
                  <a:cubicBezTo>
                    <a:pt x="12" y="35"/>
                    <a:pt x="12" y="35"/>
                    <a:pt x="12" y="35"/>
                  </a:cubicBezTo>
                  <a:cubicBezTo>
                    <a:pt x="12" y="36"/>
                    <a:pt x="12" y="36"/>
                    <a:pt x="11" y="36"/>
                  </a:cubicBezTo>
                  <a:cubicBezTo>
                    <a:pt x="11" y="35"/>
                    <a:pt x="11" y="35"/>
                    <a:pt x="11" y="33"/>
                  </a:cubicBezTo>
                  <a:cubicBezTo>
                    <a:pt x="11" y="33"/>
                    <a:pt x="11" y="33"/>
                    <a:pt x="11" y="33"/>
                  </a:cubicBezTo>
                  <a:cubicBezTo>
                    <a:pt x="9" y="32"/>
                    <a:pt x="12" y="32"/>
                    <a:pt x="12" y="32"/>
                  </a:cubicBezTo>
                  <a:cubicBezTo>
                    <a:pt x="12" y="32"/>
                    <a:pt x="9" y="30"/>
                    <a:pt x="11" y="30"/>
                  </a:cubicBezTo>
                  <a:cubicBezTo>
                    <a:pt x="11" y="28"/>
                    <a:pt x="12" y="30"/>
                    <a:pt x="12" y="28"/>
                  </a:cubicBezTo>
                  <a:cubicBezTo>
                    <a:pt x="12" y="27"/>
                    <a:pt x="9" y="28"/>
                    <a:pt x="9" y="27"/>
                  </a:cubicBezTo>
                  <a:cubicBezTo>
                    <a:pt x="8" y="27"/>
                    <a:pt x="6" y="25"/>
                    <a:pt x="6" y="24"/>
                  </a:cubicBezTo>
                  <a:cubicBezTo>
                    <a:pt x="4" y="24"/>
                    <a:pt x="4" y="24"/>
                    <a:pt x="4" y="24"/>
                  </a:cubicBezTo>
                  <a:cubicBezTo>
                    <a:pt x="3" y="22"/>
                    <a:pt x="6" y="24"/>
                    <a:pt x="6" y="24"/>
                  </a:cubicBezTo>
                  <a:cubicBezTo>
                    <a:pt x="6" y="22"/>
                    <a:pt x="8" y="21"/>
                    <a:pt x="8" y="21"/>
                  </a:cubicBezTo>
                  <a:cubicBezTo>
                    <a:pt x="3" y="18"/>
                    <a:pt x="3" y="18"/>
                    <a:pt x="3" y="18"/>
                  </a:cubicBezTo>
                  <a:cubicBezTo>
                    <a:pt x="1" y="14"/>
                    <a:pt x="4" y="14"/>
                    <a:pt x="4" y="14"/>
                  </a:cubicBezTo>
                  <a:cubicBezTo>
                    <a:pt x="4" y="13"/>
                    <a:pt x="0" y="10"/>
                    <a:pt x="0" y="8"/>
                  </a:cubicBezTo>
                  <a:cubicBezTo>
                    <a:pt x="1" y="7"/>
                    <a:pt x="1" y="7"/>
                    <a:pt x="1" y="7"/>
                  </a:cubicBezTo>
                  <a:cubicBezTo>
                    <a:pt x="4" y="8"/>
                    <a:pt x="4" y="8"/>
                    <a:pt x="4" y="8"/>
                  </a:cubicBezTo>
                  <a:cubicBezTo>
                    <a:pt x="6" y="8"/>
                    <a:pt x="4" y="10"/>
                    <a:pt x="6" y="10"/>
                  </a:cubicBezTo>
                  <a:cubicBezTo>
                    <a:pt x="8" y="10"/>
                    <a:pt x="8" y="10"/>
                    <a:pt x="9" y="10"/>
                  </a:cubicBezTo>
                  <a:cubicBezTo>
                    <a:pt x="11" y="10"/>
                    <a:pt x="11" y="13"/>
                    <a:pt x="12" y="10"/>
                  </a:cubicBezTo>
                  <a:cubicBezTo>
                    <a:pt x="14" y="8"/>
                    <a:pt x="9" y="7"/>
                    <a:pt x="9" y="7"/>
                  </a:cubicBezTo>
                  <a:cubicBezTo>
                    <a:pt x="9" y="5"/>
                    <a:pt x="9" y="5"/>
                    <a:pt x="9" y="5"/>
                  </a:cubicBezTo>
                  <a:cubicBezTo>
                    <a:pt x="9" y="4"/>
                    <a:pt x="11" y="2"/>
                    <a:pt x="11" y="2"/>
                  </a:cubicBezTo>
                  <a:cubicBezTo>
                    <a:pt x="12" y="5"/>
                    <a:pt x="14" y="0"/>
                    <a:pt x="14" y="4"/>
                  </a:cubicBezTo>
                  <a:cubicBezTo>
                    <a:pt x="15" y="7"/>
                    <a:pt x="17" y="4"/>
                    <a:pt x="17" y="7"/>
                  </a:cubicBezTo>
                  <a:cubicBezTo>
                    <a:pt x="18" y="11"/>
                    <a:pt x="23" y="10"/>
                    <a:pt x="23" y="8"/>
                  </a:cubicBezTo>
                  <a:cubicBezTo>
                    <a:pt x="24" y="7"/>
                    <a:pt x="26" y="5"/>
                    <a:pt x="27" y="4"/>
                  </a:cubicBezTo>
                  <a:cubicBezTo>
                    <a:pt x="29" y="4"/>
                    <a:pt x="32" y="10"/>
                    <a:pt x="32" y="11"/>
                  </a:cubicBezTo>
                  <a:cubicBezTo>
                    <a:pt x="33" y="13"/>
                    <a:pt x="35" y="13"/>
                    <a:pt x="35" y="16"/>
                  </a:cubicBezTo>
                  <a:cubicBezTo>
                    <a:pt x="35" y="18"/>
                    <a:pt x="41" y="16"/>
                    <a:pt x="42" y="19"/>
                  </a:cubicBezTo>
                  <a:cubicBezTo>
                    <a:pt x="42" y="22"/>
                    <a:pt x="41" y="18"/>
                    <a:pt x="36" y="19"/>
                  </a:cubicBezTo>
                  <a:cubicBezTo>
                    <a:pt x="33" y="22"/>
                    <a:pt x="36" y="25"/>
                    <a:pt x="33" y="27"/>
                  </a:cubicBezTo>
                  <a:cubicBezTo>
                    <a:pt x="32" y="28"/>
                    <a:pt x="35" y="30"/>
                    <a:pt x="33" y="32"/>
                  </a:cubicBezTo>
                  <a:cubicBezTo>
                    <a:pt x="32" y="32"/>
                    <a:pt x="33" y="33"/>
                    <a:pt x="32" y="35"/>
                  </a:cubicBezTo>
                  <a:cubicBezTo>
                    <a:pt x="32" y="35"/>
                    <a:pt x="32" y="28"/>
                    <a:pt x="30" y="35"/>
                  </a:cubicBezTo>
                  <a:cubicBezTo>
                    <a:pt x="29" y="38"/>
                    <a:pt x="29" y="39"/>
                    <a:pt x="30" y="41"/>
                  </a:cubicBezTo>
                </a:path>
              </a:pathLst>
            </a:custGeom>
            <a:grpFill/>
            <a:ln w="6350" cmpd="sng">
              <a:solidFill>
                <a:schemeClr val="bg1"/>
              </a:solidFill>
              <a:round/>
              <a:headEnd/>
              <a:tailEnd/>
            </a:ln>
          </p:spPr>
          <p:txBody>
            <a:bodyPr/>
            <a:lstStyle/>
            <a:p>
              <a:endParaRPr lang="en-GB" dirty="0"/>
            </a:p>
          </p:txBody>
        </p:sp>
        <p:sp>
          <p:nvSpPr>
            <p:cNvPr id="449" name="Freeform 195"/>
            <p:cNvSpPr>
              <a:spLocks/>
            </p:cNvSpPr>
            <p:nvPr/>
          </p:nvSpPr>
          <p:spPr bwMode="auto">
            <a:xfrm>
              <a:off x="2703043" y="3406639"/>
              <a:ext cx="33111" cy="30231"/>
            </a:xfrm>
            <a:custGeom>
              <a:avLst/>
              <a:gdLst/>
              <a:ahLst/>
              <a:cxnLst>
                <a:cxn ang="0">
                  <a:pos x="0" y="2"/>
                </a:cxn>
                <a:cxn ang="0">
                  <a:pos x="3" y="0"/>
                </a:cxn>
                <a:cxn ang="0">
                  <a:pos x="4" y="3"/>
                </a:cxn>
                <a:cxn ang="0">
                  <a:pos x="6" y="3"/>
                </a:cxn>
                <a:cxn ang="0">
                  <a:pos x="7" y="3"/>
                </a:cxn>
                <a:cxn ang="0">
                  <a:pos x="9" y="5"/>
                </a:cxn>
                <a:cxn ang="0">
                  <a:pos x="10" y="6"/>
                </a:cxn>
                <a:cxn ang="0">
                  <a:pos x="12" y="11"/>
                </a:cxn>
                <a:cxn ang="0">
                  <a:pos x="9" y="11"/>
                </a:cxn>
                <a:cxn ang="0">
                  <a:pos x="0" y="2"/>
                </a:cxn>
              </a:cxnLst>
              <a:rect l="0" t="0" r="r" b="b"/>
              <a:pathLst>
                <a:path w="12" h="11">
                  <a:moveTo>
                    <a:pt x="0" y="2"/>
                  </a:moveTo>
                  <a:cubicBezTo>
                    <a:pt x="1" y="2"/>
                    <a:pt x="1" y="0"/>
                    <a:pt x="3" y="0"/>
                  </a:cubicBezTo>
                  <a:cubicBezTo>
                    <a:pt x="4" y="2"/>
                    <a:pt x="3" y="3"/>
                    <a:pt x="4" y="3"/>
                  </a:cubicBezTo>
                  <a:cubicBezTo>
                    <a:pt x="6" y="2"/>
                    <a:pt x="4" y="3"/>
                    <a:pt x="6" y="3"/>
                  </a:cubicBezTo>
                  <a:cubicBezTo>
                    <a:pt x="7" y="3"/>
                    <a:pt x="7" y="3"/>
                    <a:pt x="7" y="3"/>
                  </a:cubicBezTo>
                  <a:cubicBezTo>
                    <a:pt x="9" y="3"/>
                    <a:pt x="7" y="5"/>
                    <a:pt x="9" y="5"/>
                  </a:cubicBezTo>
                  <a:cubicBezTo>
                    <a:pt x="10" y="6"/>
                    <a:pt x="10" y="6"/>
                    <a:pt x="10" y="6"/>
                  </a:cubicBezTo>
                  <a:cubicBezTo>
                    <a:pt x="10" y="8"/>
                    <a:pt x="10" y="9"/>
                    <a:pt x="12" y="11"/>
                  </a:cubicBezTo>
                  <a:cubicBezTo>
                    <a:pt x="10" y="11"/>
                    <a:pt x="10" y="11"/>
                    <a:pt x="9" y="11"/>
                  </a:cubicBezTo>
                  <a:cubicBezTo>
                    <a:pt x="4" y="9"/>
                    <a:pt x="3" y="5"/>
                    <a:pt x="0" y="2"/>
                  </a:cubicBezTo>
                </a:path>
              </a:pathLst>
            </a:custGeom>
            <a:grpFill/>
            <a:ln w="6350" cmpd="sng">
              <a:solidFill>
                <a:schemeClr val="bg1"/>
              </a:solidFill>
              <a:round/>
              <a:headEnd/>
              <a:tailEnd/>
            </a:ln>
          </p:spPr>
          <p:txBody>
            <a:bodyPr/>
            <a:lstStyle/>
            <a:p>
              <a:endParaRPr lang="en-GB" dirty="0"/>
            </a:p>
          </p:txBody>
        </p:sp>
        <p:sp>
          <p:nvSpPr>
            <p:cNvPr id="450" name="Freeform 196"/>
            <p:cNvSpPr>
              <a:spLocks/>
            </p:cNvSpPr>
            <p:nvPr/>
          </p:nvSpPr>
          <p:spPr bwMode="auto">
            <a:xfrm>
              <a:off x="2672811" y="3359132"/>
              <a:ext cx="71980" cy="77737"/>
            </a:xfrm>
            <a:custGeom>
              <a:avLst/>
              <a:gdLst/>
              <a:ahLst/>
              <a:cxnLst>
                <a:cxn ang="0">
                  <a:pos x="24" y="28"/>
                </a:cxn>
                <a:cxn ang="0">
                  <a:pos x="24" y="25"/>
                </a:cxn>
                <a:cxn ang="0">
                  <a:pos x="24" y="25"/>
                </a:cxn>
                <a:cxn ang="0">
                  <a:pos x="26" y="23"/>
                </a:cxn>
                <a:cxn ang="0">
                  <a:pos x="24" y="22"/>
                </a:cxn>
                <a:cxn ang="0">
                  <a:pos x="26" y="20"/>
                </a:cxn>
                <a:cxn ang="0">
                  <a:pos x="23" y="19"/>
                </a:cxn>
                <a:cxn ang="0">
                  <a:pos x="20" y="16"/>
                </a:cxn>
                <a:cxn ang="0">
                  <a:pos x="18" y="16"/>
                </a:cxn>
                <a:cxn ang="0">
                  <a:pos x="20" y="16"/>
                </a:cxn>
                <a:cxn ang="0">
                  <a:pos x="21" y="12"/>
                </a:cxn>
                <a:cxn ang="0">
                  <a:pos x="17" y="9"/>
                </a:cxn>
                <a:cxn ang="0">
                  <a:pos x="18" y="6"/>
                </a:cxn>
                <a:cxn ang="0">
                  <a:pos x="14" y="0"/>
                </a:cxn>
                <a:cxn ang="0">
                  <a:pos x="12" y="2"/>
                </a:cxn>
                <a:cxn ang="0">
                  <a:pos x="8" y="2"/>
                </a:cxn>
                <a:cxn ang="0">
                  <a:pos x="6" y="2"/>
                </a:cxn>
                <a:cxn ang="0">
                  <a:pos x="1" y="3"/>
                </a:cxn>
                <a:cxn ang="0">
                  <a:pos x="1" y="3"/>
                </a:cxn>
                <a:cxn ang="0">
                  <a:pos x="1" y="3"/>
                </a:cxn>
                <a:cxn ang="0">
                  <a:pos x="3" y="8"/>
                </a:cxn>
                <a:cxn ang="0">
                  <a:pos x="1" y="11"/>
                </a:cxn>
                <a:cxn ang="0">
                  <a:pos x="3" y="12"/>
                </a:cxn>
                <a:cxn ang="0">
                  <a:pos x="1" y="14"/>
                </a:cxn>
                <a:cxn ang="0">
                  <a:pos x="9" y="16"/>
                </a:cxn>
                <a:cxn ang="0">
                  <a:pos x="11" y="19"/>
                </a:cxn>
                <a:cxn ang="0">
                  <a:pos x="14" y="17"/>
                </a:cxn>
                <a:cxn ang="0">
                  <a:pos x="15" y="20"/>
                </a:cxn>
                <a:cxn ang="0">
                  <a:pos x="17" y="20"/>
                </a:cxn>
                <a:cxn ang="0">
                  <a:pos x="18" y="20"/>
                </a:cxn>
                <a:cxn ang="0">
                  <a:pos x="20" y="22"/>
                </a:cxn>
                <a:cxn ang="0">
                  <a:pos x="21" y="23"/>
                </a:cxn>
                <a:cxn ang="0">
                  <a:pos x="23" y="28"/>
                </a:cxn>
                <a:cxn ang="0">
                  <a:pos x="24" y="26"/>
                </a:cxn>
                <a:cxn ang="0">
                  <a:pos x="24" y="28"/>
                </a:cxn>
              </a:cxnLst>
              <a:rect l="0" t="0" r="r" b="b"/>
              <a:pathLst>
                <a:path w="26" h="28">
                  <a:moveTo>
                    <a:pt x="24" y="28"/>
                  </a:moveTo>
                  <a:cubicBezTo>
                    <a:pt x="24" y="26"/>
                    <a:pt x="24" y="26"/>
                    <a:pt x="24" y="25"/>
                  </a:cubicBezTo>
                  <a:cubicBezTo>
                    <a:pt x="24" y="25"/>
                    <a:pt x="24" y="25"/>
                    <a:pt x="24" y="25"/>
                  </a:cubicBezTo>
                  <a:cubicBezTo>
                    <a:pt x="23" y="23"/>
                    <a:pt x="26" y="23"/>
                    <a:pt x="26" y="23"/>
                  </a:cubicBezTo>
                  <a:cubicBezTo>
                    <a:pt x="26" y="23"/>
                    <a:pt x="23" y="22"/>
                    <a:pt x="24" y="22"/>
                  </a:cubicBezTo>
                  <a:cubicBezTo>
                    <a:pt x="24" y="20"/>
                    <a:pt x="26" y="22"/>
                    <a:pt x="26" y="20"/>
                  </a:cubicBezTo>
                  <a:cubicBezTo>
                    <a:pt x="26" y="19"/>
                    <a:pt x="23" y="20"/>
                    <a:pt x="23" y="19"/>
                  </a:cubicBezTo>
                  <a:cubicBezTo>
                    <a:pt x="21" y="19"/>
                    <a:pt x="20" y="17"/>
                    <a:pt x="20" y="16"/>
                  </a:cubicBezTo>
                  <a:cubicBezTo>
                    <a:pt x="18" y="16"/>
                    <a:pt x="18" y="16"/>
                    <a:pt x="18" y="16"/>
                  </a:cubicBezTo>
                  <a:cubicBezTo>
                    <a:pt x="17" y="14"/>
                    <a:pt x="20" y="16"/>
                    <a:pt x="20" y="16"/>
                  </a:cubicBezTo>
                  <a:cubicBezTo>
                    <a:pt x="20" y="14"/>
                    <a:pt x="21" y="12"/>
                    <a:pt x="21" y="12"/>
                  </a:cubicBezTo>
                  <a:cubicBezTo>
                    <a:pt x="17" y="9"/>
                    <a:pt x="17" y="9"/>
                    <a:pt x="17" y="9"/>
                  </a:cubicBezTo>
                  <a:cubicBezTo>
                    <a:pt x="15" y="6"/>
                    <a:pt x="18" y="6"/>
                    <a:pt x="18" y="6"/>
                  </a:cubicBezTo>
                  <a:cubicBezTo>
                    <a:pt x="18" y="5"/>
                    <a:pt x="14" y="2"/>
                    <a:pt x="14" y="0"/>
                  </a:cubicBezTo>
                  <a:cubicBezTo>
                    <a:pt x="12" y="0"/>
                    <a:pt x="12" y="2"/>
                    <a:pt x="12" y="2"/>
                  </a:cubicBezTo>
                  <a:cubicBezTo>
                    <a:pt x="8" y="2"/>
                    <a:pt x="8" y="2"/>
                    <a:pt x="8" y="2"/>
                  </a:cubicBezTo>
                  <a:cubicBezTo>
                    <a:pt x="8" y="2"/>
                    <a:pt x="8" y="2"/>
                    <a:pt x="6" y="2"/>
                  </a:cubicBezTo>
                  <a:cubicBezTo>
                    <a:pt x="5" y="2"/>
                    <a:pt x="3" y="3"/>
                    <a:pt x="1" y="3"/>
                  </a:cubicBezTo>
                  <a:cubicBezTo>
                    <a:pt x="1" y="3"/>
                    <a:pt x="1" y="3"/>
                    <a:pt x="1" y="3"/>
                  </a:cubicBezTo>
                  <a:cubicBezTo>
                    <a:pt x="1" y="3"/>
                    <a:pt x="0" y="3"/>
                    <a:pt x="1" y="3"/>
                  </a:cubicBezTo>
                  <a:cubicBezTo>
                    <a:pt x="1" y="5"/>
                    <a:pt x="3" y="6"/>
                    <a:pt x="3" y="8"/>
                  </a:cubicBezTo>
                  <a:cubicBezTo>
                    <a:pt x="3" y="9"/>
                    <a:pt x="1" y="9"/>
                    <a:pt x="1" y="11"/>
                  </a:cubicBezTo>
                  <a:cubicBezTo>
                    <a:pt x="1" y="12"/>
                    <a:pt x="3" y="12"/>
                    <a:pt x="3" y="12"/>
                  </a:cubicBezTo>
                  <a:cubicBezTo>
                    <a:pt x="3" y="14"/>
                    <a:pt x="1" y="14"/>
                    <a:pt x="1" y="14"/>
                  </a:cubicBezTo>
                  <a:cubicBezTo>
                    <a:pt x="5" y="16"/>
                    <a:pt x="8" y="14"/>
                    <a:pt x="9" y="16"/>
                  </a:cubicBezTo>
                  <a:cubicBezTo>
                    <a:pt x="11" y="17"/>
                    <a:pt x="11" y="17"/>
                    <a:pt x="11" y="19"/>
                  </a:cubicBezTo>
                  <a:cubicBezTo>
                    <a:pt x="12" y="19"/>
                    <a:pt x="12" y="17"/>
                    <a:pt x="14" y="17"/>
                  </a:cubicBezTo>
                  <a:cubicBezTo>
                    <a:pt x="15" y="19"/>
                    <a:pt x="14" y="20"/>
                    <a:pt x="15" y="20"/>
                  </a:cubicBezTo>
                  <a:cubicBezTo>
                    <a:pt x="17" y="19"/>
                    <a:pt x="15" y="20"/>
                    <a:pt x="17" y="20"/>
                  </a:cubicBezTo>
                  <a:cubicBezTo>
                    <a:pt x="18" y="20"/>
                    <a:pt x="18" y="20"/>
                    <a:pt x="18" y="20"/>
                  </a:cubicBezTo>
                  <a:cubicBezTo>
                    <a:pt x="20" y="20"/>
                    <a:pt x="18" y="22"/>
                    <a:pt x="20" y="22"/>
                  </a:cubicBezTo>
                  <a:cubicBezTo>
                    <a:pt x="21" y="23"/>
                    <a:pt x="21" y="23"/>
                    <a:pt x="21" y="23"/>
                  </a:cubicBezTo>
                  <a:cubicBezTo>
                    <a:pt x="21" y="25"/>
                    <a:pt x="21" y="26"/>
                    <a:pt x="23" y="28"/>
                  </a:cubicBezTo>
                  <a:cubicBezTo>
                    <a:pt x="23" y="28"/>
                    <a:pt x="23" y="26"/>
                    <a:pt x="24" y="26"/>
                  </a:cubicBezTo>
                  <a:cubicBezTo>
                    <a:pt x="24" y="28"/>
                    <a:pt x="24" y="28"/>
                    <a:pt x="24" y="28"/>
                  </a:cubicBezTo>
                </a:path>
              </a:pathLst>
            </a:custGeom>
            <a:grpFill/>
            <a:ln w="6350" cmpd="sng">
              <a:solidFill>
                <a:schemeClr val="bg1"/>
              </a:solidFill>
              <a:round/>
              <a:headEnd/>
              <a:tailEnd/>
            </a:ln>
          </p:spPr>
          <p:txBody>
            <a:bodyPr/>
            <a:lstStyle/>
            <a:p>
              <a:endParaRPr lang="en-GB" dirty="0"/>
            </a:p>
          </p:txBody>
        </p:sp>
        <p:sp>
          <p:nvSpPr>
            <p:cNvPr id="451" name="Freeform 197"/>
            <p:cNvSpPr>
              <a:spLocks/>
            </p:cNvSpPr>
            <p:nvPr/>
          </p:nvSpPr>
          <p:spPr bwMode="auto">
            <a:xfrm>
              <a:off x="2593633" y="3288593"/>
              <a:ext cx="156917" cy="82056"/>
            </a:xfrm>
            <a:custGeom>
              <a:avLst/>
              <a:gdLst/>
              <a:ahLst/>
              <a:cxnLst>
                <a:cxn ang="0">
                  <a:pos x="30" y="28"/>
                </a:cxn>
                <a:cxn ang="0">
                  <a:pos x="34" y="26"/>
                </a:cxn>
                <a:cxn ang="0">
                  <a:pos x="36" y="26"/>
                </a:cxn>
                <a:cxn ang="0">
                  <a:pos x="41" y="26"/>
                </a:cxn>
                <a:cxn ang="0">
                  <a:pos x="42" y="25"/>
                </a:cxn>
                <a:cxn ang="0">
                  <a:pos x="44" y="23"/>
                </a:cxn>
                <a:cxn ang="0">
                  <a:pos x="47" y="25"/>
                </a:cxn>
                <a:cxn ang="0">
                  <a:pos x="48" y="26"/>
                </a:cxn>
                <a:cxn ang="0">
                  <a:pos x="51" y="26"/>
                </a:cxn>
                <a:cxn ang="0">
                  <a:pos x="54" y="26"/>
                </a:cxn>
                <a:cxn ang="0">
                  <a:pos x="51" y="23"/>
                </a:cxn>
                <a:cxn ang="0">
                  <a:pos x="51" y="22"/>
                </a:cxn>
                <a:cxn ang="0">
                  <a:pos x="53" y="19"/>
                </a:cxn>
                <a:cxn ang="0">
                  <a:pos x="47" y="16"/>
                </a:cxn>
                <a:cxn ang="0">
                  <a:pos x="47" y="11"/>
                </a:cxn>
                <a:cxn ang="0">
                  <a:pos x="42" y="10"/>
                </a:cxn>
                <a:cxn ang="0">
                  <a:pos x="37" y="10"/>
                </a:cxn>
                <a:cxn ang="0">
                  <a:pos x="31" y="11"/>
                </a:cxn>
                <a:cxn ang="0">
                  <a:pos x="30" y="8"/>
                </a:cxn>
                <a:cxn ang="0">
                  <a:pos x="24" y="5"/>
                </a:cxn>
                <a:cxn ang="0">
                  <a:pos x="17" y="4"/>
                </a:cxn>
                <a:cxn ang="0">
                  <a:pos x="11" y="4"/>
                </a:cxn>
                <a:cxn ang="0">
                  <a:pos x="7" y="0"/>
                </a:cxn>
                <a:cxn ang="0">
                  <a:pos x="0" y="2"/>
                </a:cxn>
                <a:cxn ang="0">
                  <a:pos x="10" y="8"/>
                </a:cxn>
                <a:cxn ang="0">
                  <a:pos x="14" y="14"/>
                </a:cxn>
                <a:cxn ang="0">
                  <a:pos x="13" y="23"/>
                </a:cxn>
                <a:cxn ang="0">
                  <a:pos x="17" y="23"/>
                </a:cxn>
                <a:cxn ang="0">
                  <a:pos x="21" y="23"/>
                </a:cxn>
                <a:cxn ang="0">
                  <a:pos x="22" y="22"/>
                </a:cxn>
                <a:cxn ang="0">
                  <a:pos x="27" y="25"/>
                </a:cxn>
                <a:cxn ang="0">
                  <a:pos x="27" y="25"/>
                </a:cxn>
                <a:cxn ang="0">
                  <a:pos x="27" y="26"/>
                </a:cxn>
                <a:cxn ang="0">
                  <a:pos x="30" y="26"/>
                </a:cxn>
                <a:cxn ang="0">
                  <a:pos x="30" y="28"/>
                </a:cxn>
              </a:cxnLst>
              <a:rect l="0" t="0" r="r" b="b"/>
              <a:pathLst>
                <a:path w="56" h="29">
                  <a:moveTo>
                    <a:pt x="30" y="28"/>
                  </a:moveTo>
                  <a:cubicBezTo>
                    <a:pt x="31" y="28"/>
                    <a:pt x="33" y="26"/>
                    <a:pt x="34" y="26"/>
                  </a:cubicBezTo>
                  <a:cubicBezTo>
                    <a:pt x="36" y="26"/>
                    <a:pt x="36" y="26"/>
                    <a:pt x="36" y="26"/>
                  </a:cubicBezTo>
                  <a:cubicBezTo>
                    <a:pt x="41" y="26"/>
                    <a:pt x="41" y="26"/>
                    <a:pt x="41" y="26"/>
                  </a:cubicBezTo>
                  <a:cubicBezTo>
                    <a:pt x="41" y="26"/>
                    <a:pt x="41" y="25"/>
                    <a:pt x="42" y="25"/>
                  </a:cubicBezTo>
                  <a:cubicBezTo>
                    <a:pt x="44" y="23"/>
                    <a:pt x="44" y="23"/>
                    <a:pt x="44" y="23"/>
                  </a:cubicBezTo>
                  <a:cubicBezTo>
                    <a:pt x="47" y="25"/>
                    <a:pt x="47" y="25"/>
                    <a:pt x="47" y="25"/>
                  </a:cubicBezTo>
                  <a:cubicBezTo>
                    <a:pt x="48" y="25"/>
                    <a:pt x="47" y="26"/>
                    <a:pt x="48" y="26"/>
                  </a:cubicBezTo>
                  <a:cubicBezTo>
                    <a:pt x="50" y="26"/>
                    <a:pt x="50" y="26"/>
                    <a:pt x="51" y="26"/>
                  </a:cubicBezTo>
                  <a:cubicBezTo>
                    <a:pt x="53" y="26"/>
                    <a:pt x="53" y="29"/>
                    <a:pt x="54" y="26"/>
                  </a:cubicBezTo>
                  <a:cubicBezTo>
                    <a:pt x="56" y="25"/>
                    <a:pt x="51" y="23"/>
                    <a:pt x="51" y="23"/>
                  </a:cubicBezTo>
                  <a:cubicBezTo>
                    <a:pt x="51" y="22"/>
                    <a:pt x="51" y="22"/>
                    <a:pt x="51" y="22"/>
                  </a:cubicBezTo>
                  <a:cubicBezTo>
                    <a:pt x="51" y="20"/>
                    <a:pt x="53" y="19"/>
                    <a:pt x="53" y="19"/>
                  </a:cubicBezTo>
                  <a:cubicBezTo>
                    <a:pt x="48" y="17"/>
                    <a:pt x="48" y="17"/>
                    <a:pt x="47" y="16"/>
                  </a:cubicBezTo>
                  <a:cubicBezTo>
                    <a:pt x="45" y="14"/>
                    <a:pt x="50" y="11"/>
                    <a:pt x="47" y="11"/>
                  </a:cubicBezTo>
                  <a:cubicBezTo>
                    <a:pt x="44" y="11"/>
                    <a:pt x="44" y="10"/>
                    <a:pt x="42" y="10"/>
                  </a:cubicBezTo>
                  <a:cubicBezTo>
                    <a:pt x="41" y="8"/>
                    <a:pt x="41" y="11"/>
                    <a:pt x="37" y="10"/>
                  </a:cubicBezTo>
                  <a:cubicBezTo>
                    <a:pt x="36" y="8"/>
                    <a:pt x="34" y="13"/>
                    <a:pt x="31" y="11"/>
                  </a:cubicBezTo>
                  <a:cubicBezTo>
                    <a:pt x="30" y="10"/>
                    <a:pt x="34" y="10"/>
                    <a:pt x="30" y="8"/>
                  </a:cubicBezTo>
                  <a:cubicBezTo>
                    <a:pt x="25" y="7"/>
                    <a:pt x="25" y="5"/>
                    <a:pt x="24" y="5"/>
                  </a:cubicBezTo>
                  <a:cubicBezTo>
                    <a:pt x="22" y="5"/>
                    <a:pt x="21" y="2"/>
                    <a:pt x="17" y="4"/>
                  </a:cubicBezTo>
                  <a:cubicBezTo>
                    <a:pt x="13" y="7"/>
                    <a:pt x="14" y="4"/>
                    <a:pt x="11" y="4"/>
                  </a:cubicBezTo>
                  <a:cubicBezTo>
                    <a:pt x="8" y="4"/>
                    <a:pt x="8" y="0"/>
                    <a:pt x="7" y="0"/>
                  </a:cubicBezTo>
                  <a:cubicBezTo>
                    <a:pt x="5" y="0"/>
                    <a:pt x="2" y="0"/>
                    <a:pt x="0" y="2"/>
                  </a:cubicBezTo>
                  <a:cubicBezTo>
                    <a:pt x="7" y="7"/>
                    <a:pt x="8" y="5"/>
                    <a:pt x="10" y="8"/>
                  </a:cubicBezTo>
                  <a:cubicBezTo>
                    <a:pt x="11" y="11"/>
                    <a:pt x="13" y="7"/>
                    <a:pt x="14" y="14"/>
                  </a:cubicBezTo>
                  <a:cubicBezTo>
                    <a:pt x="16" y="22"/>
                    <a:pt x="14" y="22"/>
                    <a:pt x="13" y="23"/>
                  </a:cubicBezTo>
                  <a:cubicBezTo>
                    <a:pt x="16" y="25"/>
                    <a:pt x="14" y="23"/>
                    <a:pt x="17" y="23"/>
                  </a:cubicBezTo>
                  <a:cubicBezTo>
                    <a:pt x="17" y="23"/>
                    <a:pt x="21" y="25"/>
                    <a:pt x="21" y="23"/>
                  </a:cubicBezTo>
                  <a:cubicBezTo>
                    <a:pt x="22" y="22"/>
                    <a:pt x="22" y="22"/>
                    <a:pt x="22" y="22"/>
                  </a:cubicBezTo>
                  <a:cubicBezTo>
                    <a:pt x="22" y="22"/>
                    <a:pt x="24" y="22"/>
                    <a:pt x="27" y="25"/>
                  </a:cubicBezTo>
                  <a:cubicBezTo>
                    <a:pt x="27" y="25"/>
                    <a:pt x="27" y="25"/>
                    <a:pt x="27" y="25"/>
                  </a:cubicBezTo>
                  <a:cubicBezTo>
                    <a:pt x="27" y="26"/>
                    <a:pt x="27" y="26"/>
                    <a:pt x="27" y="26"/>
                  </a:cubicBezTo>
                  <a:cubicBezTo>
                    <a:pt x="28" y="28"/>
                    <a:pt x="28" y="26"/>
                    <a:pt x="30" y="26"/>
                  </a:cubicBezTo>
                  <a:cubicBezTo>
                    <a:pt x="30" y="28"/>
                    <a:pt x="30" y="28"/>
                    <a:pt x="30" y="28"/>
                  </a:cubicBezTo>
                </a:path>
              </a:pathLst>
            </a:custGeom>
            <a:grpFill/>
            <a:ln w="6350" cmpd="sng">
              <a:solidFill>
                <a:schemeClr val="bg1"/>
              </a:solidFill>
              <a:round/>
              <a:headEnd/>
              <a:tailEnd/>
            </a:ln>
          </p:spPr>
          <p:txBody>
            <a:bodyPr/>
            <a:lstStyle/>
            <a:p>
              <a:endParaRPr lang="en-GB" dirty="0"/>
            </a:p>
          </p:txBody>
        </p:sp>
        <p:sp>
          <p:nvSpPr>
            <p:cNvPr id="452" name="Freeform 198"/>
            <p:cNvSpPr>
              <a:spLocks/>
            </p:cNvSpPr>
            <p:nvPr/>
          </p:nvSpPr>
          <p:spPr bwMode="auto">
            <a:xfrm>
              <a:off x="2730396" y="2886949"/>
              <a:ext cx="917031" cy="499535"/>
            </a:xfrm>
            <a:custGeom>
              <a:avLst/>
              <a:gdLst/>
              <a:ahLst/>
              <a:cxnLst>
                <a:cxn ang="0">
                  <a:pos x="197" y="160"/>
                </a:cxn>
                <a:cxn ang="0">
                  <a:pos x="194" y="162"/>
                </a:cxn>
                <a:cxn ang="0">
                  <a:pos x="185" y="168"/>
                </a:cxn>
                <a:cxn ang="0">
                  <a:pos x="179" y="176"/>
                </a:cxn>
                <a:cxn ang="0">
                  <a:pos x="174" y="176"/>
                </a:cxn>
                <a:cxn ang="0">
                  <a:pos x="174" y="173"/>
                </a:cxn>
                <a:cxn ang="0">
                  <a:pos x="163" y="168"/>
                </a:cxn>
                <a:cxn ang="0">
                  <a:pos x="159" y="162"/>
                </a:cxn>
                <a:cxn ang="0">
                  <a:pos x="159" y="153"/>
                </a:cxn>
                <a:cxn ang="0">
                  <a:pos x="148" y="143"/>
                </a:cxn>
                <a:cxn ang="0">
                  <a:pos x="124" y="143"/>
                </a:cxn>
                <a:cxn ang="0">
                  <a:pos x="121" y="135"/>
                </a:cxn>
                <a:cxn ang="0">
                  <a:pos x="122" y="124"/>
                </a:cxn>
                <a:cxn ang="0">
                  <a:pos x="122" y="114"/>
                </a:cxn>
                <a:cxn ang="0">
                  <a:pos x="121" y="109"/>
                </a:cxn>
                <a:cxn ang="0">
                  <a:pos x="112" y="109"/>
                </a:cxn>
                <a:cxn ang="0">
                  <a:pos x="107" y="114"/>
                </a:cxn>
                <a:cxn ang="0">
                  <a:pos x="99" y="121"/>
                </a:cxn>
                <a:cxn ang="0">
                  <a:pos x="80" y="132"/>
                </a:cxn>
                <a:cxn ang="0">
                  <a:pos x="75" y="170"/>
                </a:cxn>
                <a:cxn ang="0">
                  <a:pos x="63" y="159"/>
                </a:cxn>
                <a:cxn ang="0">
                  <a:pos x="51" y="165"/>
                </a:cxn>
                <a:cxn ang="0">
                  <a:pos x="46" y="151"/>
                </a:cxn>
                <a:cxn ang="0">
                  <a:pos x="37" y="137"/>
                </a:cxn>
                <a:cxn ang="0">
                  <a:pos x="43" y="134"/>
                </a:cxn>
                <a:cxn ang="0">
                  <a:pos x="43" y="124"/>
                </a:cxn>
                <a:cxn ang="0">
                  <a:pos x="55" y="123"/>
                </a:cxn>
                <a:cxn ang="0">
                  <a:pos x="57" y="107"/>
                </a:cxn>
                <a:cxn ang="0">
                  <a:pos x="45" y="106"/>
                </a:cxn>
                <a:cxn ang="0">
                  <a:pos x="25" y="112"/>
                </a:cxn>
                <a:cxn ang="0">
                  <a:pos x="23" y="112"/>
                </a:cxn>
                <a:cxn ang="0">
                  <a:pos x="11" y="96"/>
                </a:cxn>
                <a:cxn ang="0">
                  <a:pos x="7" y="76"/>
                </a:cxn>
                <a:cxn ang="0">
                  <a:pos x="22" y="65"/>
                </a:cxn>
                <a:cxn ang="0">
                  <a:pos x="46" y="50"/>
                </a:cxn>
                <a:cxn ang="0">
                  <a:pos x="80" y="62"/>
                </a:cxn>
                <a:cxn ang="0">
                  <a:pos x="103" y="61"/>
                </a:cxn>
                <a:cxn ang="0">
                  <a:pos x="119" y="51"/>
                </a:cxn>
                <a:cxn ang="0">
                  <a:pos x="125" y="31"/>
                </a:cxn>
                <a:cxn ang="0">
                  <a:pos x="171" y="9"/>
                </a:cxn>
                <a:cxn ang="0">
                  <a:pos x="199" y="11"/>
                </a:cxn>
                <a:cxn ang="0">
                  <a:pos x="218" y="23"/>
                </a:cxn>
                <a:cxn ang="0">
                  <a:pos x="243" y="20"/>
                </a:cxn>
                <a:cxn ang="0">
                  <a:pos x="279" y="56"/>
                </a:cxn>
                <a:cxn ang="0">
                  <a:pos x="321" y="73"/>
                </a:cxn>
                <a:cxn ang="0">
                  <a:pos x="321" y="87"/>
                </a:cxn>
                <a:cxn ang="0">
                  <a:pos x="310" y="106"/>
                </a:cxn>
                <a:cxn ang="0">
                  <a:pos x="293" y="104"/>
                </a:cxn>
                <a:cxn ang="0">
                  <a:pos x="292" y="124"/>
                </a:cxn>
                <a:cxn ang="0">
                  <a:pos x="272" y="128"/>
                </a:cxn>
                <a:cxn ang="0">
                  <a:pos x="275" y="149"/>
                </a:cxn>
                <a:cxn ang="0">
                  <a:pos x="272" y="160"/>
                </a:cxn>
                <a:cxn ang="0">
                  <a:pos x="247" y="153"/>
                </a:cxn>
                <a:cxn ang="0">
                  <a:pos x="221" y="149"/>
                </a:cxn>
                <a:cxn ang="0">
                  <a:pos x="203" y="153"/>
                </a:cxn>
              </a:cxnLst>
              <a:rect l="0" t="0" r="r" b="b"/>
              <a:pathLst>
                <a:path w="328" h="179">
                  <a:moveTo>
                    <a:pt x="199" y="159"/>
                  </a:moveTo>
                  <a:cubicBezTo>
                    <a:pt x="197" y="160"/>
                    <a:pt x="197" y="160"/>
                    <a:pt x="197" y="160"/>
                  </a:cubicBezTo>
                  <a:cubicBezTo>
                    <a:pt x="196" y="160"/>
                    <a:pt x="197" y="162"/>
                    <a:pt x="196" y="162"/>
                  </a:cubicBezTo>
                  <a:cubicBezTo>
                    <a:pt x="194" y="162"/>
                    <a:pt x="196" y="160"/>
                    <a:pt x="194" y="162"/>
                  </a:cubicBezTo>
                  <a:cubicBezTo>
                    <a:pt x="191" y="163"/>
                    <a:pt x="189" y="165"/>
                    <a:pt x="188" y="166"/>
                  </a:cubicBezTo>
                  <a:cubicBezTo>
                    <a:pt x="186" y="168"/>
                    <a:pt x="186" y="168"/>
                    <a:pt x="185" y="168"/>
                  </a:cubicBezTo>
                  <a:cubicBezTo>
                    <a:pt x="182" y="170"/>
                    <a:pt x="183" y="171"/>
                    <a:pt x="182" y="171"/>
                  </a:cubicBezTo>
                  <a:cubicBezTo>
                    <a:pt x="180" y="173"/>
                    <a:pt x="179" y="174"/>
                    <a:pt x="179" y="176"/>
                  </a:cubicBezTo>
                  <a:cubicBezTo>
                    <a:pt x="180" y="177"/>
                    <a:pt x="179" y="179"/>
                    <a:pt x="177" y="177"/>
                  </a:cubicBezTo>
                  <a:cubicBezTo>
                    <a:pt x="174" y="176"/>
                    <a:pt x="174" y="176"/>
                    <a:pt x="174" y="176"/>
                  </a:cubicBezTo>
                  <a:cubicBezTo>
                    <a:pt x="176" y="173"/>
                    <a:pt x="176" y="173"/>
                    <a:pt x="176" y="173"/>
                  </a:cubicBezTo>
                  <a:cubicBezTo>
                    <a:pt x="176" y="173"/>
                    <a:pt x="176" y="174"/>
                    <a:pt x="174" y="173"/>
                  </a:cubicBezTo>
                  <a:cubicBezTo>
                    <a:pt x="174" y="171"/>
                    <a:pt x="174" y="171"/>
                    <a:pt x="168" y="171"/>
                  </a:cubicBezTo>
                  <a:cubicBezTo>
                    <a:pt x="163" y="173"/>
                    <a:pt x="163" y="171"/>
                    <a:pt x="163" y="168"/>
                  </a:cubicBezTo>
                  <a:cubicBezTo>
                    <a:pt x="163" y="165"/>
                    <a:pt x="163" y="162"/>
                    <a:pt x="162" y="162"/>
                  </a:cubicBezTo>
                  <a:cubicBezTo>
                    <a:pt x="159" y="162"/>
                    <a:pt x="159" y="162"/>
                    <a:pt x="159" y="162"/>
                  </a:cubicBezTo>
                  <a:cubicBezTo>
                    <a:pt x="159" y="162"/>
                    <a:pt x="159" y="160"/>
                    <a:pt x="159" y="157"/>
                  </a:cubicBezTo>
                  <a:cubicBezTo>
                    <a:pt x="160" y="153"/>
                    <a:pt x="160" y="149"/>
                    <a:pt x="159" y="153"/>
                  </a:cubicBezTo>
                  <a:cubicBezTo>
                    <a:pt x="156" y="154"/>
                    <a:pt x="157" y="148"/>
                    <a:pt x="154" y="146"/>
                  </a:cubicBezTo>
                  <a:cubicBezTo>
                    <a:pt x="151" y="145"/>
                    <a:pt x="151" y="142"/>
                    <a:pt x="148" y="143"/>
                  </a:cubicBezTo>
                  <a:cubicBezTo>
                    <a:pt x="144" y="146"/>
                    <a:pt x="141" y="143"/>
                    <a:pt x="133" y="145"/>
                  </a:cubicBezTo>
                  <a:cubicBezTo>
                    <a:pt x="127" y="146"/>
                    <a:pt x="127" y="146"/>
                    <a:pt x="124" y="143"/>
                  </a:cubicBezTo>
                  <a:cubicBezTo>
                    <a:pt x="122" y="140"/>
                    <a:pt x="121" y="139"/>
                    <a:pt x="121" y="137"/>
                  </a:cubicBezTo>
                  <a:cubicBezTo>
                    <a:pt x="119" y="137"/>
                    <a:pt x="121" y="135"/>
                    <a:pt x="121" y="135"/>
                  </a:cubicBezTo>
                  <a:cubicBezTo>
                    <a:pt x="119" y="131"/>
                    <a:pt x="121" y="135"/>
                    <a:pt x="127" y="128"/>
                  </a:cubicBezTo>
                  <a:cubicBezTo>
                    <a:pt x="125" y="123"/>
                    <a:pt x="122" y="129"/>
                    <a:pt x="122" y="124"/>
                  </a:cubicBezTo>
                  <a:cubicBezTo>
                    <a:pt x="122" y="120"/>
                    <a:pt x="121" y="121"/>
                    <a:pt x="119" y="117"/>
                  </a:cubicBezTo>
                  <a:cubicBezTo>
                    <a:pt x="118" y="112"/>
                    <a:pt x="122" y="117"/>
                    <a:pt x="122" y="114"/>
                  </a:cubicBezTo>
                  <a:cubicBezTo>
                    <a:pt x="122" y="110"/>
                    <a:pt x="124" y="114"/>
                    <a:pt x="124" y="107"/>
                  </a:cubicBezTo>
                  <a:cubicBezTo>
                    <a:pt x="124" y="106"/>
                    <a:pt x="121" y="107"/>
                    <a:pt x="121" y="109"/>
                  </a:cubicBezTo>
                  <a:cubicBezTo>
                    <a:pt x="119" y="112"/>
                    <a:pt x="116" y="112"/>
                    <a:pt x="118" y="109"/>
                  </a:cubicBezTo>
                  <a:cubicBezTo>
                    <a:pt x="119" y="106"/>
                    <a:pt x="116" y="107"/>
                    <a:pt x="112" y="109"/>
                  </a:cubicBezTo>
                  <a:cubicBezTo>
                    <a:pt x="107" y="112"/>
                    <a:pt x="113" y="110"/>
                    <a:pt x="112" y="114"/>
                  </a:cubicBezTo>
                  <a:cubicBezTo>
                    <a:pt x="110" y="117"/>
                    <a:pt x="109" y="112"/>
                    <a:pt x="107" y="114"/>
                  </a:cubicBezTo>
                  <a:cubicBezTo>
                    <a:pt x="106" y="114"/>
                    <a:pt x="109" y="115"/>
                    <a:pt x="107" y="117"/>
                  </a:cubicBezTo>
                  <a:cubicBezTo>
                    <a:pt x="104" y="118"/>
                    <a:pt x="103" y="114"/>
                    <a:pt x="99" y="121"/>
                  </a:cubicBezTo>
                  <a:cubicBezTo>
                    <a:pt x="98" y="121"/>
                    <a:pt x="84" y="126"/>
                    <a:pt x="81" y="128"/>
                  </a:cubicBezTo>
                  <a:cubicBezTo>
                    <a:pt x="78" y="128"/>
                    <a:pt x="80" y="128"/>
                    <a:pt x="80" y="132"/>
                  </a:cubicBezTo>
                  <a:cubicBezTo>
                    <a:pt x="80" y="135"/>
                    <a:pt x="80" y="170"/>
                    <a:pt x="80" y="170"/>
                  </a:cubicBezTo>
                  <a:cubicBezTo>
                    <a:pt x="77" y="170"/>
                    <a:pt x="75" y="171"/>
                    <a:pt x="75" y="170"/>
                  </a:cubicBezTo>
                  <a:cubicBezTo>
                    <a:pt x="71" y="163"/>
                    <a:pt x="72" y="163"/>
                    <a:pt x="69" y="162"/>
                  </a:cubicBezTo>
                  <a:cubicBezTo>
                    <a:pt x="67" y="160"/>
                    <a:pt x="66" y="157"/>
                    <a:pt x="63" y="159"/>
                  </a:cubicBezTo>
                  <a:cubicBezTo>
                    <a:pt x="60" y="159"/>
                    <a:pt x="57" y="160"/>
                    <a:pt x="55" y="162"/>
                  </a:cubicBezTo>
                  <a:cubicBezTo>
                    <a:pt x="52" y="163"/>
                    <a:pt x="51" y="165"/>
                    <a:pt x="51" y="165"/>
                  </a:cubicBezTo>
                  <a:cubicBezTo>
                    <a:pt x="49" y="157"/>
                    <a:pt x="57" y="157"/>
                    <a:pt x="52" y="154"/>
                  </a:cubicBezTo>
                  <a:cubicBezTo>
                    <a:pt x="49" y="149"/>
                    <a:pt x="48" y="154"/>
                    <a:pt x="46" y="151"/>
                  </a:cubicBezTo>
                  <a:cubicBezTo>
                    <a:pt x="45" y="148"/>
                    <a:pt x="42" y="151"/>
                    <a:pt x="42" y="148"/>
                  </a:cubicBezTo>
                  <a:cubicBezTo>
                    <a:pt x="42" y="148"/>
                    <a:pt x="40" y="137"/>
                    <a:pt x="37" y="137"/>
                  </a:cubicBezTo>
                  <a:cubicBezTo>
                    <a:pt x="32" y="137"/>
                    <a:pt x="31" y="134"/>
                    <a:pt x="35" y="132"/>
                  </a:cubicBezTo>
                  <a:cubicBezTo>
                    <a:pt x="42" y="132"/>
                    <a:pt x="37" y="135"/>
                    <a:pt x="43" y="134"/>
                  </a:cubicBezTo>
                  <a:cubicBezTo>
                    <a:pt x="48" y="134"/>
                    <a:pt x="35" y="129"/>
                    <a:pt x="40" y="128"/>
                  </a:cubicBezTo>
                  <a:cubicBezTo>
                    <a:pt x="45" y="126"/>
                    <a:pt x="40" y="126"/>
                    <a:pt x="43" y="124"/>
                  </a:cubicBezTo>
                  <a:cubicBezTo>
                    <a:pt x="46" y="121"/>
                    <a:pt x="45" y="124"/>
                    <a:pt x="49" y="124"/>
                  </a:cubicBezTo>
                  <a:cubicBezTo>
                    <a:pt x="52" y="123"/>
                    <a:pt x="60" y="126"/>
                    <a:pt x="55" y="123"/>
                  </a:cubicBezTo>
                  <a:cubicBezTo>
                    <a:pt x="52" y="120"/>
                    <a:pt x="58" y="115"/>
                    <a:pt x="57" y="112"/>
                  </a:cubicBezTo>
                  <a:cubicBezTo>
                    <a:pt x="55" y="110"/>
                    <a:pt x="57" y="109"/>
                    <a:pt x="57" y="107"/>
                  </a:cubicBezTo>
                  <a:cubicBezTo>
                    <a:pt x="55" y="106"/>
                    <a:pt x="52" y="104"/>
                    <a:pt x="51" y="106"/>
                  </a:cubicBezTo>
                  <a:cubicBezTo>
                    <a:pt x="49" y="109"/>
                    <a:pt x="49" y="107"/>
                    <a:pt x="45" y="106"/>
                  </a:cubicBezTo>
                  <a:cubicBezTo>
                    <a:pt x="42" y="103"/>
                    <a:pt x="39" y="104"/>
                    <a:pt x="32" y="109"/>
                  </a:cubicBezTo>
                  <a:cubicBezTo>
                    <a:pt x="28" y="114"/>
                    <a:pt x="28" y="109"/>
                    <a:pt x="25" y="112"/>
                  </a:cubicBezTo>
                  <a:cubicBezTo>
                    <a:pt x="23" y="117"/>
                    <a:pt x="22" y="115"/>
                    <a:pt x="22" y="117"/>
                  </a:cubicBezTo>
                  <a:cubicBezTo>
                    <a:pt x="22" y="115"/>
                    <a:pt x="22" y="117"/>
                    <a:pt x="23" y="112"/>
                  </a:cubicBezTo>
                  <a:cubicBezTo>
                    <a:pt x="16" y="107"/>
                    <a:pt x="28" y="110"/>
                    <a:pt x="20" y="103"/>
                  </a:cubicBezTo>
                  <a:cubicBezTo>
                    <a:pt x="14" y="95"/>
                    <a:pt x="14" y="95"/>
                    <a:pt x="11" y="96"/>
                  </a:cubicBezTo>
                  <a:cubicBezTo>
                    <a:pt x="8" y="96"/>
                    <a:pt x="11" y="92"/>
                    <a:pt x="7" y="89"/>
                  </a:cubicBezTo>
                  <a:cubicBezTo>
                    <a:pt x="0" y="87"/>
                    <a:pt x="10" y="81"/>
                    <a:pt x="7" y="76"/>
                  </a:cubicBezTo>
                  <a:cubicBezTo>
                    <a:pt x="3" y="73"/>
                    <a:pt x="11" y="62"/>
                    <a:pt x="14" y="65"/>
                  </a:cubicBezTo>
                  <a:cubicBezTo>
                    <a:pt x="20" y="75"/>
                    <a:pt x="22" y="72"/>
                    <a:pt x="22" y="65"/>
                  </a:cubicBezTo>
                  <a:cubicBezTo>
                    <a:pt x="22" y="59"/>
                    <a:pt x="32" y="56"/>
                    <a:pt x="37" y="51"/>
                  </a:cubicBezTo>
                  <a:cubicBezTo>
                    <a:pt x="40" y="45"/>
                    <a:pt x="42" y="54"/>
                    <a:pt x="46" y="50"/>
                  </a:cubicBezTo>
                  <a:cubicBezTo>
                    <a:pt x="52" y="47"/>
                    <a:pt x="51" y="51"/>
                    <a:pt x="58" y="53"/>
                  </a:cubicBezTo>
                  <a:cubicBezTo>
                    <a:pt x="66" y="53"/>
                    <a:pt x="74" y="67"/>
                    <a:pt x="80" y="62"/>
                  </a:cubicBezTo>
                  <a:cubicBezTo>
                    <a:pt x="83" y="57"/>
                    <a:pt x="84" y="54"/>
                    <a:pt x="89" y="57"/>
                  </a:cubicBezTo>
                  <a:cubicBezTo>
                    <a:pt x="93" y="61"/>
                    <a:pt x="93" y="53"/>
                    <a:pt x="103" y="61"/>
                  </a:cubicBezTo>
                  <a:cubicBezTo>
                    <a:pt x="112" y="67"/>
                    <a:pt x="107" y="56"/>
                    <a:pt x="113" y="61"/>
                  </a:cubicBezTo>
                  <a:cubicBezTo>
                    <a:pt x="121" y="65"/>
                    <a:pt x="128" y="54"/>
                    <a:pt x="119" y="51"/>
                  </a:cubicBezTo>
                  <a:cubicBezTo>
                    <a:pt x="103" y="44"/>
                    <a:pt x="124" y="45"/>
                    <a:pt x="118" y="39"/>
                  </a:cubicBezTo>
                  <a:cubicBezTo>
                    <a:pt x="112" y="34"/>
                    <a:pt x="133" y="34"/>
                    <a:pt x="125" y="31"/>
                  </a:cubicBezTo>
                  <a:cubicBezTo>
                    <a:pt x="118" y="28"/>
                    <a:pt x="115" y="20"/>
                    <a:pt x="124" y="20"/>
                  </a:cubicBezTo>
                  <a:cubicBezTo>
                    <a:pt x="133" y="20"/>
                    <a:pt x="163" y="14"/>
                    <a:pt x="171" y="9"/>
                  </a:cubicBezTo>
                  <a:cubicBezTo>
                    <a:pt x="180" y="6"/>
                    <a:pt x="182" y="0"/>
                    <a:pt x="188" y="5"/>
                  </a:cubicBezTo>
                  <a:cubicBezTo>
                    <a:pt x="193" y="8"/>
                    <a:pt x="196" y="0"/>
                    <a:pt x="199" y="11"/>
                  </a:cubicBezTo>
                  <a:cubicBezTo>
                    <a:pt x="202" y="23"/>
                    <a:pt x="206" y="15"/>
                    <a:pt x="212" y="19"/>
                  </a:cubicBezTo>
                  <a:cubicBezTo>
                    <a:pt x="218" y="22"/>
                    <a:pt x="223" y="19"/>
                    <a:pt x="218" y="23"/>
                  </a:cubicBezTo>
                  <a:cubicBezTo>
                    <a:pt x="214" y="28"/>
                    <a:pt x="223" y="28"/>
                    <a:pt x="235" y="20"/>
                  </a:cubicBezTo>
                  <a:cubicBezTo>
                    <a:pt x="247" y="11"/>
                    <a:pt x="246" y="17"/>
                    <a:pt x="243" y="20"/>
                  </a:cubicBezTo>
                  <a:cubicBezTo>
                    <a:pt x="240" y="23"/>
                    <a:pt x="252" y="25"/>
                    <a:pt x="263" y="45"/>
                  </a:cubicBezTo>
                  <a:cubicBezTo>
                    <a:pt x="276" y="75"/>
                    <a:pt x="270" y="48"/>
                    <a:pt x="279" y="56"/>
                  </a:cubicBezTo>
                  <a:cubicBezTo>
                    <a:pt x="290" y="65"/>
                    <a:pt x="295" y="53"/>
                    <a:pt x="304" y="62"/>
                  </a:cubicBezTo>
                  <a:cubicBezTo>
                    <a:pt x="311" y="73"/>
                    <a:pt x="314" y="79"/>
                    <a:pt x="321" y="73"/>
                  </a:cubicBezTo>
                  <a:cubicBezTo>
                    <a:pt x="328" y="68"/>
                    <a:pt x="321" y="75"/>
                    <a:pt x="328" y="81"/>
                  </a:cubicBezTo>
                  <a:cubicBezTo>
                    <a:pt x="319" y="79"/>
                    <a:pt x="328" y="86"/>
                    <a:pt x="321" y="87"/>
                  </a:cubicBezTo>
                  <a:cubicBezTo>
                    <a:pt x="311" y="90"/>
                    <a:pt x="313" y="96"/>
                    <a:pt x="314" y="100"/>
                  </a:cubicBezTo>
                  <a:cubicBezTo>
                    <a:pt x="316" y="103"/>
                    <a:pt x="314" y="104"/>
                    <a:pt x="310" y="106"/>
                  </a:cubicBezTo>
                  <a:cubicBezTo>
                    <a:pt x="307" y="107"/>
                    <a:pt x="308" y="104"/>
                    <a:pt x="304" y="106"/>
                  </a:cubicBezTo>
                  <a:cubicBezTo>
                    <a:pt x="299" y="106"/>
                    <a:pt x="295" y="100"/>
                    <a:pt x="293" y="104"/>
                  </a:cubicBezTo>
                  <a:cubicBezTo>
                    <a:pt x="293" y="107"/>
                    <a:pt x="292" y="117"/>
                    <a:pt x="289" y="120"/>
                  </a:cubicBezTo>
                  <a:cubicBezTo>
                    <a:pt x="287" y="123"/>
                    <a:pt x="292" y="121"/>
                    <a:pt x="292" y="124"/>
                  </a:cubicBezTo>
                  <a:cubicBezTo>
                    <a:pt x="290" y="128"/>
                    <a:pt x="287" y="126"/>
                    <a:pt x="284" y="124"/>
                  </a:cubicBezTo>
                  <a:cubicBezTo>
                    <a:pt x="282" y="124"/>
                    <a:pt x="276" y="126"/>
                    <a:pt x="272" y="128"/>
                  </a:cubicBezTo>
                  <a:cubicBezTo>
                    <a:pt x="264" y="129"/>
                    <a:pt x="275" y="129"/>
                    <a:pt x="273" y="132"/>
                  </a:cubicBezTo>
                  <a:cubicBezTo>
                    <a:pt x="272" y="135"/>
                    <a:pt x="279" y="148"/>
                    <a:pt x="275" y="149"/>
                  </a:cubicBezTo>
                  <a:cubicBezTo>
                    <a:pt x="272" y="151"/>
                    <a:pt x="276" y="153"/>
                    <a:pt x="273" y="153"/>
                  </a:cubicBezTo>
                  <a:cubicBezTo>
                    <a:pt x="270" y="154"/>
                    <a:pt x="273" y="159"/>
                    <a:pt x="272" y="160"/>
                  </a:cubicBezTo>
                  <a:cubicBezTo>
                    <a:pt x="269" y="156"/>
                    <a:pt x="266" y="159"/>
                    <a:pt x="264" y="156"/>
                  </a:cubicBezTo>
                  <a:cubicBezTo>
                    <a:pt x="264" y="153"/>
                    <a:pt x="258" y="153"/>
                    <a:pt x="247" y="153"/>
                  </a:cubicBezTo>
                  <a:cubicBezTo>
                    <a:pt x="235" y="151"/>
                    <a:pt x="235" y="154"/>
                    <a:pt x="232" y="153"/>
                  </a:cubicBezTo>
                  <a:cubicBezTo>
                    <a:pt x="231" y="151"/>
                    <a:pt x="226" y="148"/>
                    <a:pt x="221" y="149"/>
                  </a:cubicBezTo>
                  <a:cubicBezTo>
                    <a:pt x="215" y="151"/>
                    <a:pt x="220" y="159"/>
                    <a:pt x="217" y="157"/>
                  </a:cubicBezTo>
                  <a:cubicBezTo>
                    <a:pt x="214" y="156"/>
                    <a:pt x="208" y="153"/>
                    <a:pt x="203" y="153"/>
                  </a:cubicBezTo>
                  <a:cubicBezTo>
                    <a:pt x="199" y="154"/>
                    <a:pt x="199" y="157"/>
                    <a:pt x="199" y="159"/>
                  </a:cubicBezTo>
                </a:path>
              </a:pathLst>
            </a:custGeom>
            <a:grpFill/>
            <a:ln w="6350" cmpd="sng">
              <a:solidFill>
                <a:schemeClr val="bg1"/>
              </a:solidFill>
              <a:round/>
              <a:headEnd/>
              <a:tailEnd/>
            </a:ln>
          </p:spPr>
          <p:txBody>
            <a:bodyPr/>
            <a:lstStyle/>
            <a:p>
              <a:endParaRPr lang="en-GB" dirty="0"/>
            </a:p>
          </p:txBody>
        </p:sp>
        <p:sp>
          <p:nvSpPr>
            <p:cNvPr id="453" name="Freeform 199"/>
            <p:cNvSpPr>
              <a:spLocks noEditPoints="1"/>
            </p:cNvSpPr>
            <p:nvPr/>
          </p:nvSpPr>
          <p:spPr bwMode="auto">
            <a:xfrm>
              <a:off x="2147354" y="2342787"/>
              <a:ext cx="267767" cy="401644"/>
            </a:xfrm>
            <a:custGeom>
              <a:avLst/>
              <a:gdLst/>
              <a:ahLst/>
              <a:cxnLst>
                <a:cxn ang="0">
                  <a:pos x="12" y="13"/>
                </a:cxn>
                <a:cxn ang="0">
                  <a:pos x="24" y="21"/>
                </a:cxn>
                <a:cxn ang="0">
                  <a:pos x="35" y="19"/>
                </a:cxn>
                <a:cxn ang="0">
                  <a:pos x="44" y="21"/>
                </a:cxn>
                <a:cxn ang="0">
                  <a:pos x="50" y="10"/>
                </a:cxn>
                <a:cxn ang="0">
                  <a:pos x="62" y="2"/>
                </a:cxn>
                <a:cxn ang="0">
                  <a:pos x="77" y="10"/>
                </a:cxn>
                <a:cxn ang="0">
                  <a:pos x="73" y="19"/>
                </a:cxn>
                <a:cxn ang="0">
                  <a:pos x="79" y="31"/>
                </a:cxn>
                <a:cxn ang="0">
                  <a:pos x="76" y="49"/>
                </a:cxn>
                <a:cxn ang="0">
                  <a:pos x="80" y="66"/>
                </a:cxn>
                <a:cxn ang="0">
                  <a:pos x="80" y="70"/>
                </a:cxn>
                <a:cxn ang="0">
                  <a:pos x="83" y="78"/>
                </a:cxn>
                <a:cxn ang="0">
                  <a:pos x="88" y="86"/>
                </a:cxn>
                <a:cxn ang="0">
                  <a:pos x="93" y="99"/>
                </a:cxn>
                <a:cxn ang="0">
                  <a:pos x="79" y="120"/>
                </a:cxn>
                <a:cxn ang="0">
                  <a:pos x="56" y="134"/>
                </a:cxn>
                <a:cxn ang="0">
                  <a:pos x="44" y="138"/>
                </a:cxn>
                <a:cxn ang="0">
                  <a:pos x="27" y="141"/>
                </a:cxn>
                <a:cxn ang="0">
                  <a:pos x="22" y="138"/>
                </a:cxn>
                <a:cxn ang="0">
                  <a:pos x="13" y="128"/>
                </a:cxn>
                <a:cxn ang="0">
                  <a:pos x="15" y="117"/>
                </a:cxn>
                <a:cxn ang="0">
                  <a:pos x="15" y="99"/>
                </a:cxn>
                <a:cxn ang="0">
                  <a:pos x="21" y="94"/>
                </a:cxn>
                <a:cxn ang="0">
                  <a:pos x="29" y="88"/>
                </a:cxn>
                <a:cxn ang="0">
                  <a:pos x="41" y="75"/>
                </a:cxn>
                <a:cxn ang="0">
                  <a:pos x="45" y="70"/>
                </a:cxn>
                <a:cxn ang="0">
                  <a:pos x="36" y="63"/>
                </a:cxn>
                <a:cxn ang="0">
                  <a:pos x="35" y="49"/>
                </a:cxn>
                <a:cxn ang="0">
                  <a:pos x="33" y="39"/>
                </a:cxn>
                <a:cxn ang="0">
                  <a:pos x="30" y="35"/>
                </a:cxn>
                <a:cxn ang="0">
                  <a:pos x="29" y="28"/>
                </a:cxn>
                <a:cxn ang="0">
                  <a:pos x="12" y="19"/>
                </a:cxn>
                <a:cxn ang="0">
                  <a:pos x="12" y="16"/>
                </a:cxn>
                <a:cxn ang="0">
                  <a:pos x="21" y="138"/>
                </a:cxn>
                <a:cxn ang="0">
                  <a:pos x="18" y="136"/>
                </a:cxn>
                <a:cxn ang="0">
                  <a:pos x="18" y="136"/>
                </a:cxn>
                <a:cxn ang="0">
                  <a:pos x="16" y="139"/>
                </a:cxn>
                <a:cxn ang="0">
                  <a:pos x="18" y="139"/>
                </a:cxn>
                <a:cxn ang="0">
                  <a:pos x="18" y="139"/>
                </a:cxn>
                <a:cxn ang="0">
                  <a:pos x="18" y="138"/>
                </a:cxn>
                <a:cxn ang="0">
                  <a:pos x="4" y="141"/>
                </a:cxn>
                <a:cxn ang="0">
                  <a:pos x="4" y="141"/>
                </a:cxn>
                <a:cxn ang="0">
                  <a:pos x="4" y="138"/>
                </a:cxn>
                <a:cxn ang="0">
                  <a:pos x="3" y="136"/>
                </a:cxn>
                <a:cxn ang="0">
                  <a:pos x="1" y="136"/>
                </a:cxn>
                <a:cxn ang="0">
                  <a:pos x="0" y="138"/>
                </a:cxn>
                <a:cxn ang="0">
                  <a:pos x="3" y="139"/>
                </a:cxn>
                <a:cxn ang="0">
                  <a:pos x="41" y="72"/>
                </a:cxn>
                <a:cxn ang="0">
                  <a:pos x="44" y="74"/>
                </a:cxn>
                <a:cxn ang="0">
                  <a:pos x="13" y="97"/>
                </a:cxn>
                <a:cxn ang="0">
                  <a:pos x="15" y="97"/>
                </a:cxn>
              </a:cxnLst>
              <a:rect l="0" t="0" r="r" b="b"/>
              <a:pathLst>
                <a:path w="96" h="144">
                  <a:moveTo>
                    <a:pt x="12" y="16"/>
                  </a:moveTo>
                  <a:cubicBezTo>
                    <a:pt x="12" y="16"/>
                    <a:pt x="10" y="14"/>
                    <a:pt x="12" y="13"/>
                  </a:cubicBezTo>
                  <a:cubicBezTo>
                    <a:pt x="15" y="11"/>
                    <a:pt x="18" y="14"/>
                    <a:pt x="21" y="17"/>
                  </a:cubicBezTo>
                  <a:cubicBezTo>
                    <a:pt x="24" y="21"/>
                    <a:pt x="19" y="21"/>
                    <a:pt x="24" y="21"/>
                  </a:cubicBezTo>
                  <a:cubicBezTo>
                    <a:pt x="30" y="21"/>
                    <a:pt x="27" y="22"/>
                    <a:pt x="30" y="22"/>
                  </a:cubicBezTo>
                  <a:cubicBezTo>
                    <a:pt x="35" y="21"/>
                    <a:pt x="33" y="19"/>
                    <a:pt x="35" y="19"/>
                  </a:cubicBezTo>
                  <a:cubicBezTo>
                    <a:pt x="36" y="21"/>
                    <a:pt x="39" y="21"/>
                    <a:pt x="42" y="24"/>
                  </a:cubicBezTo>
                  <a:cubicBezTo>
                    <a:pt x="42" y="22"/>
                    <a:pt x="44" y="24"/>
                    <a:pt x="44" y="21"/>
                  </a:cubicBezTo>
                  <a:cubicBezTo>
                    <a:pt x="45" y="17"/>
                    <a:pt x="51" y="19"/>
                    <a:pt x="48" y="16"/>
                  </a:cubicBezTo>
                  <a:cubicBezTo>
                    <a:pt x="47" y="13"/>
                    <a:pt x="50" y="13"/>
                    <a:pt x="50" y="10"/>
                  </a:cubicBezTo>
                  <a:cubicBezTo>
                    <a:pt x="50" y="8"/>
                    <a:pt x="51" y="5"/>
                    <a:pt x="54" y="3"/>
                  </a:cubicBezTo>
                  <a:cubicBezTo>
                    <a:pt x="58" y="2"/>
                    <a:pt x="56" y="5"/>
                    <a:pt x="62" y="2"/>
                  </a:cubicBezTo>
                  <a:cubicBezTo>
                    <a:pt x="65" y="0"/>
                    <a:pt x="65" y="0"/>
                    <a:pt x="67" y="3"/>
                  </a:cubicBezTo>
                  <a:cubicBezTo>
                    <a:pt x="68" y="5"/>
                    <a:pt x="76" y="6"/>
                    <a:pt x="77" y="10"/>
                  </a:cubicBezTo>
                  <a:cubicBezTo>
                    <a:pt x="77" y="11"/>
                    <a:pt x="70" y="14"/>
                    <a:pt x="74" y="16"/>
                  </a:cubicBezTo>
                  <a:cubicBezTo>
                    <a:pt x="67" y="21"/>
                    <a:pt x="73" y="17"/>
                    <a:pt x="73" y="19"/>
                  </a:cubicBezTo>
                  <a:cubicBezTo>
                    <a:pt x="74" y="22"/>
                    <a:pt x="70" y="21"/>
                    <a:pt x="71" y="25"/>
                  </a:cubicBezTo>
                  <a:cubicBezTo>
                    <a:pt x="73" y="33"/>
                    <a:pt x="76" y="27"/>
                    <a:pt x="79" y="31"/>
                  </a:cubicBezTo>
                  <a:cubicBezTo>
                    <a:pt x="82" y="36"/>
                    <a:pt x="85" y="35"/>
                    <a:pt x="82" y="38"/>
                  </a:cubicBezTo>
                  <a:cubicBezTo>
                    <a:pt x="79" y="41"/>
                    <a:pt x="73" y="46"/>
                    <a:pt x="76" y="49"/>
                  </a:cubicBezTo>
                  <a:cubicBezTo>
                    <a:pt x="79" y="50"/>
                    <a:pt x="85" y="64"/>
                    <a:pt x="83" y="64"/>
                  </a:cubicBezTo>
                  <a:cubicBezTo>
                    <a:pt x="80" y="64"/>
                    <a:pt x="80" y="64"/>
                    <a:pt x="80" y="66"/>
                  </a:cubicBezTo>
                  <a:cubicBezTo>
                    <a:pt x="82" y="66"/>
                    <a:pt x="80" y="66"/>
                    <a:pt x="80" y="67"/>
                  </a:cubicBezTo>
                  <a:cubicBezTo>
                    <a:pt x="80" y="70"/>
                    <a:pt x="79" y="69"/>
                    <a:pt x="80" y="70"/>
                  </a:cubicBezTo>
                  <a:cubicBezTo>
                    <a:pt x="83" y="72"/>
                    <a:pt x="79" y="72"/>
                    <a:pt x="79" y="74"/>
                  </a:cubicBezTo>
                  <a:cubicBezTo>
                    <a:pt x="80" y="77"/>
                    <a:pt x="86" y="77"/>
                    <a:pt x="83" y="78"/>
                  </a:cubicBezTo>
                  <a:cubicBezTo>
                    <a:pt x="82" y="80"/>
                    <a:pt x="83" y="80"/>
                    <a:pt x="83" y="81"/>
                  </a:cubicBezTo>
                  <a:cubicBezTo>
                    <a:pt x="82" y="83"/>
                    <a:pt x="88" y="83"/>
                    <a:pt x="88" y="86"/>
                  </a:cubicBezTo>
                  <a:cubicBezTo>
                    <a:pt x="86" y="89"/>
                    <a:pt x="80" y="89"/>
                    <a:pt x="83" y="92"/>
                  </a:cubicBezTo>
                  <a:cubicBezTo>
                    <a:pt x="86" y="94"/>
                    <a:pt x="91" y="95"/>
                    <a:pt x="93" y="99"/>
                  </a:cubicBezTo>
                  <a:cubicBezTo>
                    <a:pt x="94" y="102"/>
                    <a:pt x="96" y="100"/>
                    <a:pt x="94" y="103"/>
                  </a:cubicBezTo>
                  <a:cubicBezTo>
                    <a:pt x="93" y="106"/>
                    <a:pt x="88" y="113"/>
                    <a:pt x="79" y="120"/>
                  </a:cubicBezTo>
                  <a:cubicBezTo>
                    <a:pt x="71" y="128"/>
                    <a:pt x="68" y="130"/>
                    <a:pt x="65" y="133"/>
                  </a:cubicBezTo>
                  <a:cubicBezTo>
                    <a:pt x="61" y="136"/>
                    <a:pt x="61" y="133"/>
                    <a:pt x="56" y="134"/>
                  </a:cubicBezTo>
                  <a:cubicBezTo>
                    <a:pt x="51" y="138"/>
                    <a:pt x="53" y="133"/>
                    <a:pt x="51" y="136"/>
                  </a:cubicBezTo>
                  <a:cubicBezTo>
                    <a:pt x="48" y="139"/>
                    <a:pt x="50" y="134"/>
                    <a:pt x="44" y="138"/>
                  </a:cubicBezTo>
                  <a:cubicBezTo>
                    <a:pt x="35" y="142"/>
                    <a:pt x="33" y="141"/>
                    <a:pt x="30" y="142"/>
                  </a:cubicBezTo>
                  <a:cubicBezTo>
                    <a:pt x="25" y="144"/>
                    <a:pt x="25" y="144"/>
                    <a:pt x="27" y="141"/>
                  </a:cubicBezTo>
                  <a:cubicBezTo>
                    <a:pt x="29" y="139"/>
                    <a:pt x="27" y="138"/>
                    <a:pt x="25" y="141"/>
                  </a:cubicBezTo>
                  <a:cubicBezTo>
                    <a:pt x="22" y="142"/>
                    <a:pt x="22" y="139"/>
                    <a:pt x="22" y="138"/>
                  </a:cubicBezTo>
                  <a:cubicBezTo>
                    <a:pt x="24" y="134"/>
                    <a:pt x="21" y="134"/>
                    <a:pt x="16" y="134"/>
                  </a:cubicBezTo>
                  <a:cubicBezTo>
                    <a:pt x="12" y="133"/>
                    <a:pt x="13" y="133"/>
                    <a:pt x="13" y="128"/>
                  </a:cubicBezTo>
                  <a:cubicBezTo>
                    <a:pt x="15" y="125"/>
                    <a:pt x="15" y="124"/>
                    <a:pt x="15" y="122"/>
                  </a:cubicBezTo>
                  <a:cubicBezTo>
                    <a:pt x="13" y="119"/>
                    <a:pt x="18" y="120"/>
                    <a:pt x="15" y="117"/>
                  </a:cubicBezTo>
                  <a:cubicBezTo>
                    <a:pt x="10" y="111"/>
                    <a:pt x="16" y="114"/>
                    <a:pt x="13" y="110"/>
                  </a:cubicBezTo>
                  <a:cubicBezTo>
                    <a:pt x="10" y="103"/>
                    <a:pt x="15" y="102"/>
                    <a:pt x="15" y="99"/>
                  </a:cubicBezTo>
                  <a:cubicBezTo>
                    <a:pt x="15" y="97"/>
                    <a:pt x="18" y="100"/>
                    <a:pt x="19" y="99"/>
                  </a:cubicBezTo>
                  <a:cubicBezTo>
                    <a:pt x="22" y="97"/>
                    <a:pt x="19" y="94"/>
                    <a:pt x="21" y="94"/>
                  </a:cubicBezTo>
                  <a:cubicBezTo>
                    <a:pt x="22" y="94"/>
                    <a:pt x="22" y="91"/>
                    <a:pt x="25" y="92"/>
                  </a:cubicBezTo>
                  <a:cubicBezTo>
                    <a:pt x="27" y="92"/>
                    <a:pt x="25" y="89"/>
                    <a:pt x="29" y="88"/>
                  </a:cubicBezTo>
                  <a:cubicBezTo>
                    <a:pt x="32" y="88"/>
                    <a:pt x="27" y="88"/>
                    <a:pt x="33" y="85"/>
                  </a:cubicBezTo>
                  <a:cubicBezTo>
                    <a:pt x="39" y="80"/>
                    <a:pt x="38" y="77"/>
                    <a:pt x="41" y="75"/>
                  </a:cubicBezTo>
                  <a:cubicBezTo>
                    <a:pt x="45" y="74"/>
                    <a:pt x="45" y="75"/>
                    <a:pt x="45" y="74"/>
                  </a:cubicBezTo>
                  <a:cubicBezTo>
                    <a:pt x="47" y="72"/>
                    <a:pt x="44" y="74"/>
                    <a:pt x="45" y="70"/>
                  </a:cubicBezTo>
                  <a:cubicBezTo>
                    <a:pt x="45" y="67"/>
                    <a:pt x="47" y="66"/>
                    <a:pt x="42" y="64"/>
                  </a:cubicBezTo>
                  <a:cubicBezTo>
                    <a:pt x="38" y="64"/>
                    <a:pt x="41" y="63"/>
                    <a:pt x="36" y="63"/>
                  </a:cubicBezTo>
                  <a:cubicBezTo>
                    <a:pt x="36" y="58"/>
                    <a:pt x="30" y="56"/>
                    <a:pt x="33" y="53"/>
                  </a:cubicBezTo>
                  <a:cubicBezTo>
                    <a:pt x="35" y="50"/>
                    <a:pt x="33" y="50"/>
                    <a:pt x="35" y="49"/>
                  </a:cubicBezTo>
                  <a:cubicBezTo>
                    <a:pt x="36" y="47"/>
                    <a:pt x="32" y="46"/>
                    <a:pt x="32" y="44"/>
                  </a:cubicBezTo>
                  <a:cubicBezTo>
                    <a:pt x="32" y="41"/>
                    <a:pt x="33" y="41"/>
                    <a:pt x="33" y="39"/>
                  </a:cubicBezTo>
                  <a:cubicBezTo>
                    <a:pt x="33" y="38"/>
                    <a:pt x="30" y="41"/>
                    <a:pt x="30" y="39"/>
                  </a:cubicBezTo>
                  <a:cubicBezTo>
                    <a:pt x="30" y="38"/>
                    <a:pt x="32" y="39"/>
                    <a:pt x="30" y="35"/>
                  </a:cubicBezTo>
                  <a:cubicBezTo>
                    <a:pt x="30" y="31"/>
                    <a:pt x="35" y="35"/>
                    <a:pt x="30" y="30"/>
                  </a:cubicBezTo>
                  <a:cubicBezTo>
                    <a:pt x="27" y="28"/>
                    <a:pt x="29" y="30"/>
                    <a:pt x="29" y="28"/>
                  </a:cubicBezTo>
                  <a:cubicBezTo>
                    <a:pt x="29" y="27"/>
                    <a:pt x="25" y="25"/>
                    <a:pt x="22" y="25"/>
                  </a:cubicBezTo>
                  <a:cubicBezTo>
                    <a:pt x="19" y="25"/>
                    <a:pt x="15" y="22"/>
                    <a:pt x="12" y="19"/>
                  </a:cubicBezTo>
                  <a:cubicBezTo>
                    <a:pt x="7" y="17"/>
                    <a:pt x="12" y="17"/>
                    <a:pt x="9" y="16"/>
                  </a:cubicBezTo>
                  <a:cubicBezTo>
                    <a:pt x="9" y="14"/>
                    <a:pt x="12" y="17"/>
                    <a:pt x="12" y="16"/>
                  </a:cubicBezTo>
                  <a:close/>
                  <a:moveTo>
                    <a:pt x="19" y="136"/>
                  </a:moveTo>
                  <a:cubicBezTo>
                    <a:pt x="19" y="136"/>
                    <a:pt x="21" y="136"/>
                    <a:pt x="21" y="138"/>
                  </a:cubicBezTo>
                  <a:cubicBezTo>
                    <a:pt x="21" y="138"/>
                    <a:pt x="19" y="138"/>
                    <a:pt x="19" y="136"/>
                  </a:cubicBezTo>
                  <a:close/>
                  <a:moveTo>
                    <a:pt x="18" y="136"/>
                  </a:moveTo>
                  <a:cubicBezTo>
                    <a:pt x="18" y="136"/>
                    <a:pt x="16" y="134"/>
                    <a:pt x="18" y="134"/>
                  </a:cubicBezTo>
                  <a:cubicBezTo>
                    <a:pt x="18" y="134"/>
                    <a:pt x="19" y="136"/>
                    <a:pt x="18" y="136"/>
                  </a:cubicBezTo>
                  <a:close/>
                  <a:moveTo>
                    <a:pt x="15" y="139"/>
                  </a:moveTo>
                  <a:cubicBezTo>
                    <a:pt x="15" y="138"/>
                    <a:pt x="16" y="138"/>
                    <a:pt x="16" y="139"/>
                  </a:cubicBezTo>
                  <a:cubicBezTo>
                    <a:pt x="15" y="139"/>
                    <a:pt x="15" y="139"/>
                    <a:pt x="15" y="139"/>
                  </a:cubicBezTo>
                  <a:close/>
                  <a:moveTo>
                    <a:pt x="18" y="139"/>
                  </a:moveTo>
                  <a:cubicBezTo>
                    <a:pt x="18" y="138"/>
                    <a:pt x="19" y="138"/>
                    <a:pt x="19" y="138"/>
                  </a:cubicBezTo>
                  <a:cubicBezTo>
                    <a:pt x="19" y="139"/>
                    <a:pt x="19" y="139"/>
                    <a:pt x="18" y="139"/>
                  </a:cubicBezTo>
                  <a:close/>
                  <a:moveTo>
                    <a:pt x="16" y="139"/>
                  </a:moveTo>
                  <a:cubicBezTo>
                    <a:pt x="16" y="138"/>
                    <a:pt x="18" y="138"/>
                    <a:pt x="18" y="138"/>
                  </a:cubicBezTo>
                  <a:cubicBezTo>
                    <a:pt x="18" y="139"/>
                    <a:pt x="16" y="139"/>
                    <a:pt x="16" y="139"/>
                  </a:cubicBezTo>
                  <a:close/>
                  <a:moveTo>
                    <a:pt x="4" y="141"/>
                  </a:moveTo>
                  <a:cubicBezTo>
                    <a:pt x="4" y="141"/>
                    <a:pt x="3" y="139"/>
                    <a:pt x="4" y="139"/>
                  </a:cubicBezTo>
                  <a:cubicBezTo>
                    <a:pt x="4" y="139"/>
                    <a:pt x="6" y="141"/>
                    <a:pt x="4" y="141"/>
                  </a:cubicBezTo>
                  <a:close/>
                  <a:moveTo>
                    <a:pt x="3" y="139"/>
                  </a:moveTo>
                  <a:cubicBezTo>
                    <a:pt x="4" y="139"/>
                    <a:pt x="3" y="138"/>
                    <a:pt x="4" y="138"/>
                  </a:cubicBezTo>
                  <a:cubicBezTo>
                    <a:pt x="4" y="138"/>
                    <a:pt x="4" y="139"/>
                    <a:pt x="6" y="138"/>
                  </a:cubicBezTo>
                  <a:cubicBezTo>
                    <a:pt x="6" y="136"/>
                    <a:pt x="6" y="136"/>
                    <a:pt x="3" y="136"/>
                  </a:cubicBezTo>
                  <a:cubicBezTo>
                    <a:pt x="0" y="134"/>
                    <a:pt x="3" y="136"/>
                    <a:pt x="3" y="138"/>
                  </a:cubicBezTo>
                  <a:cubicBezTo>
                    <a:pt x="1" y="139"/>
                    <a:pt x="1" y="136"/>
                    <a:pt x="1" y="136"/>
                  </a:cubicBezTo>
                  <a:cubicBezTo>
                    <a:pt x="1" y="138"/>
                    <a:pt x="0" y="138"/>
                    <a:pt x="0" y="138"/>
                  </a:cubicBezTo>
                  <a:cubicBezTo>
                    <a:pt x="0" y="139"/>
                    <a:pt x="0" y="138"/>
                    <a:pt x="0" y="138"/>
                  </a:cubicBezTo>
                  <a:cubicBezTo>
                    <a:pt x="1" y="139"/>
                    <a:pt x="1" y="139"/>
                    <a:pt x="1" y="139"/>
                  </a:cubicBezTo>
                  <a:cubicBezTo>
                    <a:pt x="3" y="139"/>
                    <a:pt x="3" y="141"/>
                    <a:pt x="3" y="139"/>
                  </a:cubicBezTo>
                  <a:close/>
                  <a:moveTo>
                    <a:pt x="44" y="74"/>
                  </a:moveTo>
                  <a:cubicBezTo>
                    <a:pt x="45" y="72"/>
                    <a:pt x="44" y="72"/>
                    <a:pt x="41" y="72"/>
                  </a:cubicBezTo>
                  <a:cubicBezTo>
                    <a:pt x="39" y="72"/>
                    <a:pt x="39" y="74"/>
                    <a:pt x="41" y="74"/>
                  </a:cubicBezTo>
                  <a:cubicBezTo>
                    <a:pt x="42" y="74"/>
                    <a:pt x="42" y="74"/>
                    <a:pt x="44" y="74"/>
                  </a:cubicBezTo>
                  <a:close/>
                  <a:moveTo>
                    <a:pt x="15" y="97"/>
                  </a:moveTo>
                  <a:cubicBezTo>
                    <a:pt x="13" y="97"/>
                    <a:pt x="13" y="97"/>
                    <a:pt x="13" y="97"/>
                  </a:cubicBezTo>
                  <a:cubicBezTo>
                    <a:pt x="13" y="97"/>
                    <a:pt x="12" y="97"/>
                    <a:pt x="13" y="99"/>
                  </a:cubicBezTo>
                  <a:cubicBezTo>
                    <a:pt x="13" y="99"/>
                    <a:pt x="15" y="99"/>
                    <a:pt x="15" y="97"/>
                  </a:cubicBezTo>
                  <a:close/>
                </a:path>
              </a:pathLst>
            </a:custGeom>
            <a:grpFill/>
            <a:ln w="6350" cmpd="sng">
              <a:solidFill>
                <a:schemeClr val="bg1"/>
              </a:solidFill>
              <a:round/>
              <a:headEnd/>
              <a:tailEnd/>
            </a:ln>
          </p:spPr>
          <p:txBody>
            <a:bodyPr/>
            <a:lstStyle/>
            <a:p>
              <a:endParaRPr lang="en-GB" dirty="0"/>
            </a:p>
          </p:txBody>
        </p:sp>
        <p:sp>
          <p:nvSpPr>
            <p:cNvPr id="454" name="Freeform 200"/>
            <p:cNvSpPr>
              <a:spLocks noEditPoints="1"/>
            </p:cNvSpPr>
            <p:nvPr/>
          </p:nvSpPr>
          <p:spPr bwMode="auto">
            <a:xfrm>
              <a:off x="1814804" y="1879242"/>
              <a:ext cx="591679" cy="927091"/>
            </a:xfrm>
            <a:custGeom>
              <a:avLst/>
              <a:gdLst/>
              <a:ahLst/>
              <a:cxnLst>
                <a:cxn ang="0">
                  <a:pos x="58" y="30"/>
                </a:cxn>
                <a:cxn ang="0">
                  <a:pos x="93" y="31"/>
                </a:cxn>
                <a:cxn ang="0">
                  <a:pos x="111" y="45"/>
                </a:cxn>
                <a:cxn ang="0">
                  <a:pos x="56" y="40"/>
                </a:cxn>
                <a:cxn ang="0">
                  <a:pos x="149" y="42"/>
                </a:cxn>
                <a:cxn ang="0">
                  <a:pos x="172" y="9"/>
                </a:cxn>
                <a:cxn ang="0">
                  <a:pos x="108" y="13"/>
                </a:cxn>
                <a:cxn ang="0">
                  <a:pos x="201" y="172"/>
                </a:cxn>
                <a:cxn ang="0">
                  <a:pos x="198" y="159"/>
                </a:cxn>
                <a:cxn ang="0">
                  <a:pos x="184" y="152"/>
                </a:cxn>
                <a:cxn ang="0">
                  <a:pos x="167" y="162"/>
                </a:cxn>
                <a:cxn ang="0">
                  <a:pos x="160" y="154"/>
                </a:cxn>
                <a:cxn ang="0">
                  <a:pos x="146" y="166"/>
                </a:cxn>
                <a:cxn ang="0">
                  <a:pos x="135" y="169"/>
                </a:cxn>
                <a:cxn ang="0">
                  <a:pos x="120" y="172"/>
                </a:cxn>
                <a:cxn ang="0">
                  <a:pos x="106" y="180"/>
                </a:cxn>
                <a:cxn ang="0">
                  <a:pos x="91" y="194"/>
                </a:cxn>
                <a:cxn ang="0">
                  <a:pos x="80" y="200"/>
                </a:cxn>
                <a:cxn ang="0">
                  <a:pos x="87" y="210"/>
                </a:cxn>
                <a:cxn ang="0">
                  <a:pos x="67" y="219"/>
                </a:cxn>
                <a:cxn ang="0">
                  <a:pos x="64" y="233"/>
                </a:cxn>
                <a:cxn ang="0">
                  <a:pos x="56" y="245"/>
                </a:cxn>
                <a:cxn ang="0">
                  <a:pos x="50" y="256"/>
                </a:cxn>
                <a:cxn ang="0">
                  <a:pos x="38" y="258"/>
                </a:cxn>
                <a:cxn ang="0">
                  <a:pos x="15" y="272"/>
                </a:cxn>
                <a:cxn ang="0">
                  <a:pos x="4" y="283"/>
                </a:cxn>
                <a:cxn ang="0">
                  <a:pos x="6" y="292"/>
                </a:cxn>
                <a:cxn ang="0">
                  <a:pos x="12" y="303"/>
                </a:cxn>
                <a:cxn ang="0">
                  <a:pos x="7" y="320"/>
                </a:cxn>
                <a:cxn ang="0">
                  <a:pos x="36" y="323"/>
                </a:cxn>
                <a:cxn ang="0">
                  <a:pos x="50" y="317"/>
                </a:cxn>
                <a:cxn ang="0">
                  <a:pos x="62" y="286"/>
                </a:cxn>
                <a:cxn ang="0">
                  <a:pos x="79" y="233"/>
                </a:cxn>
                <a:cxn ang="0">
                  <a:pos x="106" y="190"/>
                </a:cxn>
                <a:cxn ang="0">
                  <a:pos x="154" y="185"/>
                </a:cxn>
                <a:cxn ang="0">
                  <a:pos x="193" y="182"/>
                </a:cxn>
                <a:cxn ang="0">
                  <a:pos x="149" y="163"/>
                </a:cxn>
                <a:cxn ang="0">
                  <a:pos x="143" y="159"/>
                </a:cxn>
                <a:cxn ang="0">
                  <a:pos x="120" y="165"/>
                </a:cxn>
                <a:cxn ang="0">
                  <a:pos x="129" y="168"/>
                </a:cxn>
                <a:cxn ang="0">
                  <a:pos x="116" y="168"/>
                </a:cxn>
                <a:cxn ang="0">
                  <a:pos x="112" y="168"/>
                </a:cxn>
                <a:cxn ang="0">
                  <a:pos x="112" y="174"/>
                </a:cxn>
                <a:cxn ang="0">
                  <a:pos x="99" y="177"/>
                </a:cxn>
                <a:cxn ang="0">
                  <a:pos x="102" y="183"/>
                </a:cxn>
                <a:cxn ang="0">
                  <a:pos x="82" y="191"/>
                </a:cxn>
                <a:cxn ang="0">
                  <a:pos x="82" y="185"/>
                </a:cxn>
                <a:cxn ang="0">
                  <a:pos x="88" y="183"/>
                </a:cxn>
                <a:cxn ang="0">
                  <a:pos x="90" y="188"/>
                </a:cxn>
                <a:cxn ang="0">
                  <a:pos x="93" y="190"/>
                </a:cxn>
                <a:cxn ang="0">
                  <a:pos x="74" y="193"/>
                </a:cxn>
                <a:cxn ang="0">
                  <a:pos x="70" y="196"/>
                </a:cxn>
                <a:cxn ang="0">
                  <a:pos x="87" y="197"/>
                </a:cxn>
                <a:cxn ang="0">
                  <a:pos x="62" y="227"/>
                </a:cxn>
                <a:cxn ang="0">
                  <a:pos x="59" y="230"/>
                </a:cxn>
                <a:cxn ang="0">
                  <a:pos x="53" y="245"/>
                </a:cxn>
                <a:cxn ang="0">
                  <a:pos x="50" y="244"/>
                </a:cxn>
                <a:cxn ang="0">
                  <a:pos x="29" y="258"/>
                </a:cxn>
                <a:cxn ang="0">
                  <a:pos x="29" y="264"/>
                </a:cxn>
                <a:cxn ang="0">
                  <a:pos x="10" y="273"/>
                </a:cxn>
                <a:cxn ang="0">
                  <a:pos x="1" y="292"/>
                </a:cxn>
                <a:cxn ang="0">
                  <a:pos x="4" y="317"/>
                </a:cxn>
                <a:cxn ang="0">
                  <a:pos x="3" y="300"/>
                </a:cxn>
              </a:cxnLst>
              <a:rect l="0" t="0" r="r" b="b"/>
              <a:pathLst>
                <a:path w="212" h="332">
                  <a:moveTo>
                    <a:pt x="94" y="68"/>
                  </a:moveTo>
                  <a:cubicBezTo>
                    <a:pt x="84" y="65"/>
                    <a:pt x="88" y="62"/>
                    <a:pt x="80" y="59"/>
                  </a:cubicBezTo>
                  <a:cubicBezTo>
                    <a:pt x="71" y="56"/>
                    <a:pt x="73" y="54"/>
                    <a:pt x="80" y="53"/>
                  </a:cubicBezTo>
                  <a:cubicBezTo>
                    <a:pt x="90" y="51"/>
                    <a:pt x="99" y="47"/>
                    <a:pt x="84" y="48"/>
                  </a:cubicBezTo>
                  <a:cubicBezTo>
                    <a:pt x="68" y="50"/>
                    <a:pt x="67" y="48"/>
                    <a:pt x="80" y="44"/>
                  </a:cubicBezTo>
                  <a:cubicBezTo>
                    <a:pt x="93" y="40"/>
                    <a:pt x="102" y="37"/>
                    <a:pt x="91" y="37"/>
                  </a:cubicBezTo>
                  <a:cubicBezTo>
                    <a:pt x="80" y="37"/>
                    <a:pt x="90" y="33"/>
                    <a:pt x="80" y="37"/>
                  </a:cubicBezTo>
                  <a:cubicBezTo>
                    <a:pt x="73" y="42"/>
                    <a:pt x="70" y="47"/>
                    <a:pt x="62" y="39"/>
                  </a:cubicBezTo>
                  <a:cubicBezTo>
                    <a:pt x="55" y="30"/>
                    <a:pt x="52" y="31"/>
                    <a:pt x="58" y="30"/>
                  </a:cubicBezTo>
                  <a:cubicBezTo>
                    <a:pt x="62" y="30"/>
                    <a:pt x="56" y="30"/>
                    <a:pt x="58" y="27"/>
                  </a:cubicBezTo>
                  <a:cubicBezTo>
                    <a:pt x="59" y="22"/>
                    <a:pt x="55" y="31"/>
                    <a:pt x="52" y="27"/>
                  </a:cubicBezTo>
                  <a:cubicBezTo>
                    <a:pt x="49" y="22"/>
                    <a:pt x="45" y="22"/>
                    <a:pt x="52" y="17"/>
                  </a:cubicBezTo>
                  <a:cubicBezTo>
                    <a:pt x="59" y="13"/>
                    <a:pt x="56" y="19"/>
                    <a:pt x="61" y="17"/>
                  </a:cubicBezTo>
                  <a:cubicBezTo>
                    <a:pt x="64" y="14"/>
                    <a:pt x="62" y="19"/>
                    <a:pt x="68" y="16"/>
                  </a:cubicBezTo>
                  <a:cubicBezTo>
                    <a:pt x="76" y="14"/>
                    <a:pt x="76" y="17"/>
                    <a:pt x="70" y="19"/>
                  </a:cubicBezTo>
                  <a:cubicBezTo>
                    <a:pt x="64" y="20"/>
                    <a:pt x="71" y="19"/>
                    <a:pt x="73" y="25"/>
                  </a:cubicBezTo>
                  <a:cubicBezTo>
                    <a:pt x="76" y="30"/>
                    <a:pt x="73" y="19"/>
                    <a:pt x="77" y="17"/>
                  </a:cubicBezTo>
                  <a:cubicBezTo>
                    <a:pt x="84" y="16"/>
                    <a:pt x="90" y="31"/>
                    <a:pt x="93" y="31"/>
                  </a:cubicBezTo>
                  <a:cubicBezTo>
                    <a:pt x="97" y="31"/>
                    <a:pt x="84" y="17"/>
                    <a:pt x="90" y="14"/>
                  </a:cubicBezTo>
                  <a:cubicBezTo>
                    <a:pt x="94" y="9"/>
                    <a:pt x="93" y="14"/>
                    <a:pt x="99" y="14"/>
                  </a:cubicBezTo>
                  <a:cubicBezTo>
                    <a:pt x="103" y="14"/>
                    <a:pt x="103" y="16"/>
                    <a:pt x="106" y="17"/>
                  </a:cubicBezTo>
                  <a:cubicBezTo>
                    <a:pt x="108" y="17"/>
                    <a:pt x="103" y="19"/>
                    <a:pt x="105" y="23"/>
                  </a:cubicBezTo>
                  <a:cubicBezTo>
                    <a:pt x="106" y="27"/>
                    <a:pt x="105" y="17"/>
                    <a:pt x="111" y="20"/>
                  </a:cubicBezTo>
                  <a:cubicBezTo>
                    <a:pt x="116" y="23"/>
                    <a:pt x="109" y="28"/>
                    <a:pt x="117" y="27"/>
                  </a:cubicBezTo>
                  <a:cubicBezTo>
                    <a:pt x="123" y="27"/>
                    <a:pt x="119" y="28"/>
                    <a:pt x="128" y="31"/>
                  </a:cubicBezTo>
                  <a:cubicBezTo>
                    <a:pt x="137" y="33"/>
                    <a:pt x="137" y="34"/>
                    <a:pt x="123" y="36"/>
                  </a:cubicBezTo>
                  <a:cubicBezTo>
                    <a:pt x="109" y="36"/>
                    <a:pt x="120" y="44"/>
                    <a:pt x="111" y="45"/>
                  </a:cubicBezTo>
                  <a:cubicBezTo>
                    <a:pt x="103" y="48"/>
                    <a:pt x="116" y="51"/>
                    <a:pt x="106" y="54"/>
                  </a:cubicBezTo>
                  <a:cubicBezTo>
                    <a:pt x="96" y="58"/>
                    <a:pt x="105" y="72"/>
                    <a:pt x="94" y="68"/>
                  </a:cubicBezTo>
                  <a:close/>
                  <a:moveTo>
                    <a:pt x="131" y="42"/>
                  </a:moveTo>
                  <a:cubicBezTo>
                    <a:pt x="135" y="40"/>
                    <a:pt x="140" y="42"/>
                    <a:pt x="140" y="39"/>
                  </a:cubicBezTo>
                  <a:cubicBezTo>
                    <a:pt x="138" y="36"/>
                    <a:pt x="134" y="36"/>
                    <a:pt x="129" y="37"/>
                  </a:cubicBezTo>
                  <a:cubicBezTo>
                    <a:pt x="125" y="39"/>
                    <a:pt x="122" y="37"/>
                    <a:pt x="126" y="40"/>
                  </a:cubicBezTo>
                  <a:cubicBezTo>
                    <a:pt x="129" y="42"/>
                    <a:pt x="126" y="44"/>
                    <a:pt x="131" y="42"/>
                  </a:cubicBezTo>
                  <a:close/>
                  <a:moveTo>
                    <a:pt x="50" y="37"/>
                  </a:moveTo>
                  <a:cubicBezTo>
                    <a:pt x="52" y="42"/>
                    <a:pt x="50" y="36"/>
                    <a:pt x="56" y="40"/>
                  </a:cubicBezTo>
                  <a:cubicBezTo>
                    <a:pt x="64" y="45"/>
                    <a:pt x="58" y="37"/>
                    <a:pt x="55" y="37"/>
                  </a:cubicBezTo>
                  <a:cubicBezTo>
                    <a:pt x="52" y="37"/>
                    <a:pt x="52" y="30"/>
                    <a:pt x="47" y="31"/>
                  </a:cubicBezTo>
                  <a:cubicBezTo>
                    <a:pt x="45" y="31"/>
                    <a:pt x="47" y="33"/>
                    <a:pt x="50" y="37"/>
                  </a:cubicBezTo>
                  <a:close/>
                  <a:moveTo>
                    <a:pt x="131" y="51"/>
                  </a:moveTo>
                  <a:cubicBezTo>
                    <a:pt x="126" y="56"/>
                    <a:pt x="131" y="54"/>
                    <a:pt x="138" y="54"/>
                  </a:cubicBezTo>
                  <a:cubicBezTo>
                    <a:pt x="146" y="53"/>
                    <a:pt x="135" y="61"/>
                    <a:pt x="146" y="56"/>
                  </a:cubicBezTo>
                  <a:cubicBezTo>
                    <a:pt x="152" y="54"/>
                    <a:pt x="163" y="50"/>
                    <a:pt x="158" y="48"/>
                  </a:cubicBezTo>
                  <a:cubicBezTo>
                    <a:pt x="155" y="47"/>
                    <a:pt x="155" y="50"/>
                    <a:pt x="149" y="47"/>
                  </a:cubicBezTo>
                  <a:cubicBezTo>
                    <a:pt x="143" y="44"/>
                    <a:pt x="154" y="44"/>
                    <a:pt x="149" y="42"/>
                  </a:cubicBezTo>
                  <a:cubicBezTo>
                    <a:pt x="144" y="40"/>
                    <a:pt x="122" y="42"/>
                    <a:pt x="134" y="47"/>
                  </a:cubicBezTo>
                  <a:cubicBezTo>
                    <a:pt x="135" y="48"/>
                    <a:pt x="135" y="48"/>
                    <a:pt x="131" y="51"/>
                  </a:cubicBezTo>
                  <a:close/>
                  <a:moveTo>
                    <a:pt x="131" y="16"/>
                  </a:moveTo>
                  <a:cubicBezTo>
                    <a:pt x="140" y="16"/>
                    <a:pt x="135" y="17"/>
                    <a:pt x="123" y="19"/>
                  </a:cubicBezTo>
                  <a:cubicBezTo>
                    <a:pt x="111" y="22"/>
                    <a:pt x="129" y="23"/>
                    <a:pt x="138" y="23"/>
                  </a:cubicBezTo>
                  <a:cubicBezTo>
                    <a:pt x="146" y="23"/>
                    <a:pt x="151" y="31"/>
                    <a:pt x="157" y="25"/>
                  </a:cubicBezTo>
                  <a:cubicBezTo>
                    <a:pt x="163" y="20"/>
                    <a:pt x="161" y="25"/>
                    <a:pt x="167" y="23"/>
                  </a:cubicBezTo>
                  <a:cubicBezTo>
                    <a:pt x="173" y="22"/>
                    <a:pt x="164" y="20"/>
                    <a:pt x="177" y="16"/>
                  </a:cubicBezTo>
                  <a:cubicBezTo>
                    <a:pt x="184" y="14"/>
                    <a:pt x="177" y="9"/>
                    <a:pt x="172" y="9"/>
                  </a:cubicBezTo>
                  <a:cubicBezTo>
                    <a:pt x="169" y="11"/>
                    <a:pt x="164" y="8"/>
                    <a:pt x="157" y="6"/>
                  </a:cubicBezTo>
                  <a:cubicBezTo>
                    <a:pt x="149" y="6"/>
                    <a:pt x="154" y="11"/>
                    <a:pt x="149" y="9"/>
                  </a:cubicBezTo>
                  <a:cubicBezTo>
                    <a:pt x="144" y="9"/>
                    <a:pt x="151" y="6"/>
                    <a:pt x="148" y="5"/>
                  </a:cubicBezTo>
                  <a:cubicBezTo>
                    <a:pt x="146" y="3"/>
                    <a:pt x="141" y="3"/>
                    <a:pt x="141" y="9"/>
                  </a:cubicBezTo>
                  <a:cubicBezTo>
                    <a:pt x="141" y="14"/>
                    <a:pt x="140" y="14"/>
                    <a:pt x="137" y="9"/>
                  </a:cubicBezTo>
                  <a:cubicBezTo>
                    <a:pt x="134" y="5"/>
                    <a:pt x="135" y="11"/>
                    <a:pt x="123" y="6"/>
                  </a:cubicBezTo>
                  <a:cubicBezTo>
                    <a:pt x="111" y="0"/>
                    <a:pt x="126" y="13"/>
                    <a:pt x="117" y="8"/>
                  </a:cubicBezTo>
                  <a:cubicBezTo>
                    <a:pt x="106" y="3"/>
                    <a:pt x="120" y="13"/>
                    <a:pt x="112" y="9"/>
                  </a:cubicBezTo>
                  <a:cubicBezTo>
                    <a:pt x="105" y="8"/>
                    <a:pt x="103" y="11"/>
                    <a:pt x="108" y="13"/>
                  </a:cubicBezTo>
                  <a:cubicBezTo>
                    <a:pt x="112" y="16"/>
                    <a:pt x="105" y="13"/>
                    <a:pt x="112" y="17"/>
                  </a:cubicBezTo>
                  <a:cubicBezTo>
                    <a:pt x="117" y="20"/>
                    <a:pt x="120" y="16"/>
                    <a:pt x="131" y="16"/>
                  </a:cubicBezTo>
                  <a:close/>
                  <a:moveTo>
                    <a:pt x="196" y="179"/>
                  </a:moveTo>
                  <a:cubicBezTo>
                    <a:pt x="196" y="177"/>
                    <a:pt x="201" y="177"/>
                    <a:pt x="202" y="176"/>
                  </a:cubicBezTo>
                  <a:cubicBezTo>
                    <a:pt x="204" y="174"/>
                    <a:pt x="202" y="174"/>
                    <a:pt x="205" y="174"/>
                  </a:cubicBezTo>
                  <a:cubicBezTo>
                    <a:pt x="207" y="176"/>
                    <a:pt x="210" y="176"/>
                    <a:pt x="209" y="172"/>
                  </a:cubicBezTo>
                  <a:cubicBezTo>
                    <a:pt x="209" y="172"/>
                    <a:pt x="209" y="172"/>
                    <a:pt x="209" y="171"/>
                  </a:cubicBezTo>
                  <a:cubicBezTo>
                    <a:pt x="205" y="171"/>
                    <a:pt x="205" y="172"/>
                    <a:pt x="204" y="171"/>
                  </a:cubicBezTo>
                  <a:cubicBezTo>
                    <a:pt x="202" y="169"/>
                    <a:pt x="202" y="172"/>
                    <a:pt x="201" y="172"/>
                  </a:cubicBezTo>
                  <a:cubicBezTo>
                    <a:pt x="199" y="172"/>
                    <a:pt x="198" y="172"/>
                    <a:pt x="199" y="172"/>
                  </a:cubicBezTo>
                  <a:cubicBezTo>
                    <a:pt x="199" y="171"/>
                    <a:pt x="201" y="169"/>
                    <a:pt x="196" y="168"/>
                  </a:cubicBezTo>
                  <a:cubicBezTo>
                    <a:pt x="193" y="168"/>
                    <a:pt x="193" y="166"/>
                    <a:pt x="192" y="166"/>
                  </a:cubicBezTo>
                  <a:cubicBezTo>
                    <a:pt x="189" y="166"/>
                    <a:pt x="190" y="165"/>
                    <a:pt x="198" y="168"/>
                  </a:cubicBezTo>
                  <a:cubicBezTo>
                    <a:pt x="204" y="169"/>
                    <a:pt x="204" y="165"/>
                    <a:pt x="207" y="165"/>
                  </a:cubicBezTo>
                  <a:cubicBezTo>
                    <a:pt x="210" y="165"/>
                    <a:pt x="212" y="162"/>
                    <a:pt x="209" y="162"/>
                  </a:cubicBezTo>
                  <a:cubicBezTo>
                    <a:pt x="205" y="162"/>
                    <a:pt x="207" y="160"/>
                    <a:pt x="205" y="160"/>
                  </a:cubicBezTo>
                  <a:cubicBezTo>
                    <a:pt x="202" y="160"/>
                    <a:pt x="204" y="157"/>
                    <a:pt x="201" y="159"/>
                  </a:cubicBezTo>
                  <a:cubicBezTo>
                    <a:pt x="199" y="160"/>
                    <a:pt x="201" y="157"/>
                    <a:pt x="198" y="159"/>
                  </a:cubicBezTo>
                  <a:cubicBezTo>
                    <a:pt x="195" y="159"/>
                    <a:pt x="198" y="157"/>
                    <a:pt x="195" y="155"/>
                  </a:cubicBezTo>
                  <a:cubicBezTo>
                    <a:pt x="190" y="155"/>
                    <a:pt x="189" y="159"/>
                    <a:pt x="189" y="162"/>
                  </a:cubicBezTo>
                  <a:cubicBezTo>
                    <a:pt x="190" y="163"/>
                    <a:pt x="189" y="160"/>
                    <a:pt x="187" y="162"/>
                  </a:cubicBezTo>
                  <a:cubicBezTo>
                    <a:pt x="186" y="162"/>
                    <a:pt x="184" y="162"/>
                    <a:pt x="186" y="160"/>
                  </a:cubicBezTo>
                  <a:cubicBezTo>
                    <a:pt x="189" y="159"/>
                    <a:pt x="189" y="157"/>
                    <a:pt x="187" y="159"/>
                  </a:cubicBezTo>
                  <a:cubicBezTo>
                    <a:pt x="186" y="159"/>
                    <a:pt x="186" y="159"/>
                    <a:pt x="186" y="157"/>
                  </a:cubicBezTo>
                  <a:cubicBezTo>
                    <a:pt x="187" y="157"/>
                    <a:pt x="190" y="155"/>
                    <a:pt x="190" y="154"/>
                  </a:cubicBezTo>
                  <a:cubicBezTo>
                    <a:pt x="190" y="152"/>
                    <a:pt x="187" y="155"/>
                    <a:pt x="187" y="154"/>
                  </a:cubicBezTo>
                  <a:cubicBezTo>
                    <a:pt x="187" y="152"/>
                    <a:pt x="186" y="154"/>
                    <a:pt x="184" y="152"/>
                  </a:cubicBezTo>
                  <a:cubicBezTo>
                    <a:pt x="181" y="151"/>
                    <a:pt x="183" y="154"/>
                    <a:pt x="181" y="154"/>
                  </a:cubicBezTo>
                  <a:cubicBezTo>
                    <a:pt x="180" y="152"/>
                    <a:pt x="178" y="155"/>
                    <a:pt x="180" y="155"/>
                  </a:cubicBezTo>
                  <a:cubicBezTo>
                    <a:pt x="183" y="155"/>
                    <a:pt x="180" y="157"/>
                    <a:pt x="180" y="157"/>
                  </a:cubicBezTo>
                  <a:cubicBezTo>
                    <a:pt x="181" y="157"/>
                    <a:pt x="178" y="157"/>
                    <a:pt x="178" y="159"/>
                  </a:cubicBezTo>
                  <a:cubicBezTo>
                    <a:pt x="178" y="160"/>
                    <a:pt x="177" y="159"/>
                    <a:pt x="178" y="160"/>
                  </a:cubicBezTo>
                  <a:cubicBezTo>
                    <a:pt x="178" y="162"/>
                    <a:pt x="178" y="162"/>
                    <a:pt x="175" y="163"/>
                  </a:cubicBezTo>
                  <a:cubicBezTo>
                    <a:pt x="172" y="165"/>
                    <a:pt x="175" y="160"/>
                    <a:pt x="175" y="159"/>
                  </a:cubicBezTo>
                  <a:cubicBezTo>
                    <a:pt x="175" y="159"/>
                    <a:pt x="177" y="155"/>
                    <a:pt x="175" y="155"/>
                  </a:cubicBezTo>
                  <a:cubicBezTo>
                    <a:pt x="173" y="154"/>
                    <a:pt x="169" y="159"/>
                    <a:pt x="167" y="162"/>
                  </a:cubicBezTo>
                  <a:cubicBezTo>
                    <a:pt x="164" y="165"/>
                    <a:pt x="167" y="163"/>
                    <a:pt x="164" y="166"/>
                  </a:cubicBezTo>
                  <a:cubicBezTo>
                    <a:pt x="163" y="168"/>
                    <a:pt x="163" y="166"/>
                    <a:pt x="163" y="166"/>
                  </a:cubicBezTo>
                  <a:cubicBezTo>
                    <a:pt x="161" y="168"/>
                    <a:pt x="160" y="166"/>
                    <a:pt x="161" y="165"/>
                  </a:cubicBezTo>
                  <a:cubicBezTo>
                    <a:pt x="164" y="163"/>
                    <a:pt x="163" y="163"/>
                    <a:pt x="163" y="163"/>
                  </a:cubicBezTo>
                  <a:cubicBezTo>
                    <a:pt x="166" y="160"/>
                    <a:pt x="161" y="162"/>
                    <a:pt x="166" y="159"/>
                  </a:cubicBezTo>
                  <a:cubicBezTo>
                    <a:pt x="169" y="155"/>
                    <a:pt x="170" y="155"/>
                    <a:pt x="167" y="155"/>
                  </a:cubicBezTo>
                  <a:cubicBezTo>
                    <a:pt x="164" y="155"/>
                    <a:pt x="164" y="152"/>
                    <a:pt x="164" y="155"/>
                  </a:cubicBezTo>
                  <a:cubicBezTo>
                    <a:pt x="164" y="159"/>
                    <a:pt x="164" y="155"/>
                    <a:pt x="163" y="155"/>
                  </a:cubicBezTo>
                  <a:cubicBezTo>
                    <a:pt x="161" y="154"/>
                    <a:pt x="161" y="155"/>
                    <a:pt x="160" y="154"/>
                  </a:cubicBezTo>
                  <a:cubicBezTo>
                    <a:pt x="160" y="154"/>
                    <a:pt x="158" y="154"/>
                    <a:pt x="158" y="155"/>
                  </a:cubicBezTo>
                  <a:cubicBezTo>
                    <a:pt x="160" y="155"/>
                    <a:pt x="160" y="157"/>
                    <a:pt x="158" y="157"/>
                  </a:cubicBezTo>
                  <a:cubicBezTo>
                    <a:pt x="155" y="155"/>
                    <a:pt x="155" y="157"/>
                    <a:pt x="158" y="157"/>
                  </a:cubicBezTo>
                  <a:cubicBezTo>
                    <a:pt x="161" y="159"/>
                    <a:pt x="161" y="160"/>
                    <a:pt x="158" y="159"/>
                  </a:cubicBezTo>
                  <a:cubicBezTo>
                    <a:pt x="155" y="157"/>
                    <a:pt x="158" y="159"/>
                    <a:pt x="154" y="162"/>
                  </a:cubicBezTo>
                  <a:cubicBezTo>
                    <a:pt x="148" y="163"/>
                    <a:pt x="152" y="163"/>
                    <a:pt x="149" y="165"/>
                  </a:cubicBezTo>
                  <a:cubicBezTo>
                    <a:pt x="146" y="166"/>
                    <a:pt x="151" y="166"/>
                    <a:pt x="148" y="166"/>
                  </a:cubicBezTo>
                  <a:cubicBezTo>
                    <a:pt x="146" y="168"/>
                    <a:pt x="151" y="168"/>
                    <a:pt x="149" y="169"/>
                  </a:cubicBezTo>
                  <a:cubicBezTo>
                    <a:pt x="149" y="169"/>
                    <a:pt x="144" y="169"/>
                    <a:pt x="146" y="166"/>
                  </a:cubicBezTo>
                  <a:cubicBezTo>
                    <a:pt x="148" y="165"/>
                    <a:pt x="143" y="165"/>
                    <a:pt x="141" y="165"/>
                  </a:cubicBezTo>
                  <a:cubicBezTo>
                    <a:pt x="140" y="165"/>
                    <a:pt x="140" y="163"/>
                    <a:pt x="140" y="165"/>
                  </a:cubicBezTo>
                  <a:cubicBezTo>
                    <a:pt x="138" y="165"/>
                    <a:pt x="137" y="162"/>
                    <a:pt x="137" y="165"/>
                  </a:cubicBezTo>
                  <a:cubicBezTo>
                    <a:pt x="137" y="168"/>
                    <a:pt x="135" y="163"/>
                    <a:pt x="134" y="165"/>
                  </a:cubicBezTo>
                  <a:cubicBezTo>
                    <a:pt x="131" y="166"/>
                    <a:pt x="134" y="166"/>
                    <a:pt x="134" y="166"/>
                  </a:cubicBezTo>
                  <a:cubicBezTo>
                    <a:pt x="134" y="168"/>
                    <a:pt x="135" y="166"/>
                    <a:pt x="137" y="168"/>
                  </a:cubicBezTo>
                  <a:cubicBezTo>
                    <a:pt x="137" y="168"/>
                    <a:pt x="138" y="168"/>
                    <a:pt x="138" y="169"/>
                  </a:cubicBezTo>
                  <a:cubicBezTo>
                    <a:pt x="137" y="169"/>
                    <a:pt x="137" y="169"/>
                    <a:pt x="138" y="171"/>
                  </a:cubicBezTo>
                  <a:cubicBezTo>
                    <a:pt x="140" y="172"/>
                    <a:pt x="138" y="172"/>
                    <a:pt x="135" y="169"/>
                  </a:cubicBezTo>
                  <a:cubicBezTo>
                    <a:pt x="132" y="168"/>
                    <a:pt x="131" y="168"/>
                    <a:pt x="132" y="169"/>
                  </a:cubicBezTo>
                  <a:cubicBezTo>
                    <a:pt x="132" y="169"/>
                    <a:pt x="131" y="171"/>
                    <a:pt x="131" y="169"/>
                  </a:cubicBezTo>
                  <a:cubicBezTo>
                    <a:pt x="131" y="168"/>
                    <a:pt x="128" y="171"/>
                    <a:pt x="126" y="171"/>
                  </a:cubicBezTo>
                  <a:cubicBezTo>
                    <a:pt x="126" y="172"/>
                    <a:pt x="128" y="176"/>
                    <a:pt x="122" y="179"/>
                  </a:cubicBezTo>
                  <a:cubicBezTo>
                    <a:pt x="125" y="176"/>
                    <a:pt x="125" y="172"/>
                    <a:pt x="125" y="169"/>
                  </a:cubicBezTo>
                  <a:cubicBezTo>
                    <a:pt x="125" y="168"/>
                    <a:pt x="125" y="171"/>
                    <a:pt x="123" y="169"/>
                  </a:cubicBezTo>
                  <a:cubicBezTo>
                    <a:pt x="123" y="169"/>
                    <a:pt x="123" y="169"/>
                    <a:pt x="122" y="171"/>
                  </a:cubicBezTo>
                  <a:cubicBezTo>
                    <a:pt x="120" y="174"/>
                    <a:pt x="122" y="172"/>
                    <a:pt x="120" y="174"/>
                  </a:cubicBezTo>
                  <a:cubicBezTo>
                    <a:pt x="119" y="176"/>
                    <a:pt x="119" y="174"/>
                    <a:pt x="120" y="172"/>
                  </a:cubicBezTo>
                  <a:cubicBezTo>
                    <a:pt x="122" y="169"/>
                    <a:pt x="117" y="171"/>
                    <a:pt x="116" y="172"/>
                  </a:cubicBezTo>
                  <a:cubicBezTo>
                    <a:pt x="111" y="176"/>
                    <a:pt x="114" y="174"/>
                    <a:pt x="114" y="176"/>
                  </a:cubicBezTo>
                  <a:cubicBezTo>
                    <a:pt x="114" y="177"/>
                    <a:pt x="119" y="176"/>
                    <a:pt x="119" y="180"/>
                  </a:cubicBezTo>
                  <a:cubicBezTo>
                    <a:pt x="114" y="179"/>
                    <a:pt x="119" y="179"/>
                    <a:pt x="116" y="177"/>
                  </a:cubicBezTo>
                  <a:cubicBezTo>
                    <a:pt x="112" y="177"/>
                    <a:pt x="114" y="174"/>
                    <a:pt x="111" y="176"/>
                  </a:cubicBezTo>
                  <a:cubicBezTo>
                    <a:pt x="108" y="176"/>
                    <a:pt x="109" y="176"/>
                    <a:pt x="111" y="177"/>
                  </a:cubicBezTo>
                  <a:cubicBezTo>
                    <a:pt x="112" y="179"/>
                    <a:pt x="111" y="180"/>
                    <a:pt x="109" y="177"/>
                  </a:cubicBezTo>
                  <a:cubicBezTo>
                    <a:pt x="109" y="176"/>
                    <a:pt x="106" y="174"/>
                    <a:pt x="108" y="177"/>
                  </a:cubicBezTo>
                  <a:cubicBezTo>
                    <a:pt x="108" y="179"/>
                    <a:pt x="105" y="177"/>
                    <a:pt x="106" y="180"/>
                  </a:cubicBezTo>
                  <a:cubicBezTo>
                    <a:pt x="108" y="182"/>
                    <a:pt x="105" y="180"/>
                    <a:pt x="103" y="183"/>
                  </a:cubicBezTo>
                  <a:cubicBezTo>
                    <a:pt x="100" y="185"/>
                    <a:pt x="106" y="183"/>
                    <a:pt x="103" y="185"/>
                  </a:cubicBezTo>
                  <a:cubicBezTo>
                    <a:pt x="100" y="186"/>
                    <a:pt x="102" y="186"/>
                    <a:pt x="100" y="186"/>
                  </a:cubicBezTo>
                  <a:cubicBezTo>
                    <a:pt x="97" y="188"/>
                    <a:pt x="97" y="186"/>
                    <a:pt x="94" y="190"/>
                  </a:cubicBezTo>
                  <a:cubicBezTo>
                    <a:pt x="93" y="193"/>
                    <a:pt x="99" y="190"/>
                    <a:pt x="99" y="190"/>
                  </a:cubicBezTo>
                  <a:cubicBezTo>
                    <a:pt x="99" y="191"/>
                    <a:pt x="99" y="191"/>
                    <a:pt x="102" y="190"/>
                  </a:cubicBezTo>
                  <a:cubicBezTo>
                    <a:pt x="105" y="188"/>
                    <a:pt x="102" y="191"/>
                    <a:pt x="99" y="193"/>
                  </a:cubicBezTo>
                  <a:cubicBezTo>
                    <a:pt x="96" y="193"/>
                    <a:pt x="97" y="191"/>
                    <a:pt x="94" y="191"/>
                  </a:cubicBezTo>
                  <a:cubicBezTo>
                    <a:pt x="91" y="193"/>
                    <a:pt x="90" y="193"/>
                    <a:pt x="91" y="194"/>
                  </a:cubicBezTo>
                  <a:cubicBezTo>
                    <a:pt x="93" y="194"/>
                    <a:pt x="91" y="194"/>
                    <a:pt x="93" y="194"/>
                  </a:cubicBezTo>
                  <a:cubicBezTo>
                    <a:pt x="96" y="194"/>
                    <a:pt x="93" y="196"/>
                    <a:pt x="93" y="197"/>
                  </a:cubicBezTo>
                  <a:cubicBezTo>
                    <a:pt x="93" y="200"/>
                    <a:pt x="91" y="197"/>
                    <a:pt x="91" y="196"/>
                  </a:cubicBezTo>
                  <a:cubicBezTo>
                    <a:pt x="91" y="194"/>
                    <a:pt x="90" y="193"/>
                    <a:pt x="90" y="194"/>
                  </a:cubicBezTo>
                  <a:cubicBezTo>
                    <a:pt x="88" y="196"/>
                    <a:pt x="88" y="196"/>
                    <a:pt x="88" y="196"/>
                  </a:cubicBezTo>
                  <a:cubicBezTo>
                    <a:pt x="88" y="194"/>
                    <a:pt x="85" y="196"/>
                    <a:pt x="85" y="197"/>
                  </a:cubicBezTo>
                  <a:cubicBezTo>
                    <a:pt x="85" y="197"/>
                    <a:pt x="85" y="196"/>
                    <a:pt x="88" y="197"/>
                  </a:cubicBezTo>
                  <a:cubicBezTo>
                    <a:pt x="90" y="197"/>
                    <a:pt x="90" y="197"/>
                    <a:pt x="90" y="197"/>
                  </a:cubicBezTo>
                  <a:cubicBezTo>
                    <a:pt x="88" y="197"/>
                    <a:pt x="79" y="199"/>
                    <a:pt x="80" y="200"/>
                  </a:cubicBezTo>
                  <a:cubicBezTo>
                    <a:pt x="82" y="202"/>
                    <a:pt x="79" y="202"/>
                    <a:pt x="80" y="202"/>
                  </a:cubicBezTo>
                  <a:cubicBezTo>
                    <a:pt x="84" y="203"/>
                    <a:pt x="84" y="199"/>
                    <a:pt x="88" y="200"/>
                  </a:cubicBezTo>
                  <a:cubicBezTo>
                    <a:pt x="91" y="202"/>
                    <a:pt x="88" y="200"/>
                    <a:pt x="85" y="202"/>
                  </a:cubicBezTo>
                  <a:cubicBezTo>
                    <a:pt x="82" y="202"/>
                    <a:pt x="87" y="203"/>
                    <a:pt x="82" y="203"/>
                  </a:cubicBezTo>
                  <a:cubicBezTo>
                    <a:pt x="77" y="203"/>
                    <a:pt x="82" y="205"/>
                    <a:pt x="82" y="207"/>
                  </a:cubicBezTo>
                  <a:cubicBezTo>
                    <a:pt x="80" y="207"/>
                    <a:pt x="80" y="205"/>
                    <a:pt x="79" y="207"/>
                  </a:cubicBezTo>
                  <a:cubicBezTo>
                    <a:pt x="77" y="207"/>
                    <a:pt x="77" y="208"/>
                    <a:pt x="79" y="208"/>
                  </a:cubicBezTo>
                  <a:cubicBezTo>
                    <a:pt x="79" y="208"/>
                    <a:pt x="80" y="207"/>
                    <a:pt x="84" y="208"/>
                  </a:cubicBezTo>
                  <a:cubicBezTo>
                    <a:pt x="90" y="208"/>
                    <a:pt x="85" y="207"/>
                    <a:pt x="87" y="210"/>
                  </a:cubicBezTo>
                  <a:cubicBezTo>
                    <a:pt x="87" y="211"/>
                    <a:pt x="85" y="208"/>
                    <a:pt x="82" y="208"/>
                  </a:cubicBezTo>
                  <a:cubicBezTo>
                    <a:pt x="80" y="208"/>
                    <a:pt x="79" y="210"/>
                    <a:pt x="77" y="210"/>
                  </a:cubicBezTo>
                  <a:cubicBezTo>
                    <a:pt x="76" y="208"/>
                    <a:pt x="77" y="210"/>
                    <a:pt x="74" y="210"/>
                  </a:cubicBezTo>
                  <a:cubicBezTo>
                    <a:pt x="73" y="210"/>
                    <a:pt x="76" y="211"/>
                    <a:pt x="73" y="211"/>
                  </a:cubicBezTo>
                  <a:cubicBezTo>
                    <a:pt x="68" y="211"/>
                    <a:pt x="73" y="213"/>
                    <a:pt x="71" y="214"/>
                  </a:cubicBezTo>
                  <a:cubicBezTo>
                    <a:pt x="70" y="216"/>
                    <a:pt x="70" y="214"/>
                    <a:pt x="68" y="216"/>
                  </a:cubicBezTo>
                  <a:cubicBezTo>
                    <a:pt x="67" y="217"/>
                    <a:pt x="70" y="216"/>
                    <a:pt x="68" y="217"/>
                  </a:cubicBezTo>
                  <a:cubicBezTo>
                    <a:pt x="67" y="217"/>
                    <a:pt x="68" y="219"/>
                    <a:pt x="68" y="217"/>
                  </a:cubicBezTo>
                  <a:cubicBezTo>
                    <a:pt x="67" y="217"/>
                    <a:pt x="65" y="217"/>
                    <a:pt x="67" y="219"/>
                  </a:cubicBezTo>
                  <a:cubicBezTo>
                    <a:pt x="68" y="219"/>
                    <a:pt x="65" y="221"/>
                    <a:pt x="68" y="221"/>
                  </a:cubicBezTo>
                  <a:cubicBezTo>
                    <a:pt x="71" y="221"/>
                    <a:pt x="65" y="222"/>
                    <a:pt x="67" y="222"/>
                  </a:cubicBezTo>
                  <a:cubicBezTo>
                    <a:pt x="67" y="222"/>
                    <a:pt x="73" y="221"/>
                    <a:pt x="74" y="221"/>
                  </a:cubicBezTo>
                  <a:cubicBezTo>
                    <a:pt x="77" y="221"/>
                    <a:pt x="74" y="222"/>
                    <a:pt x="71" y="222"/>
                  </a:cubicBezTo>
                  <a:cubicBezTo>
                    <a:pt x="68" y="224"/>
                    <a:pt x="67" y="222"/>
                    <a:pt x="65" y="224"/>
                  </a:cubicBezTo>
                  <a:cubicBezTo>
                    <a:pt x="62" y="225"/>
                    <a:pt x="67" y="224"/>
                    <a:pt x="67" y="225"/>
                  </a:cubicBezTo>
                  <a:cubicBezTo>
                    <a:pt x="67" y="227"/>
                    <a:pt x="64" y="225"/>
                    <a:pt x="64" y="228"/>
                  </a:cubicBezTo>
                  <a:cubicBezTo>
                    <a:pt x="62" y="230"/>
                    <a:pt x="61" y="228"/>
                    <a:pt x="61" y="230"/>
                  </a:cubicBezTo>
                  <a:cubicBezTo>
                    <a:pt x="62" y="233"/>
                    <a:pt x="62" y="231"/>
                    <a:pt x="64" y="233"/>
                  </a:cubicBezTo>
                  <a:cubicBezTo>
                    <a:pt x="64" y="235"/>
                    <a:pt x="61" y="235"/>
                    <a:pt x="61" y="236"/>
                  </a:cubicBezTo>
                  <a:cubicBezTo>
                    <a:pt x="62" y="236"/>
                    <a:pt x="62" y="238"/>
                    <a:pt x="59" y="238"/>
                  </a:cubicBezTo>
                  <a:cubicBezTo>
                    <a:pt x="58" y="238"/>
                    <a:pt x="58" y="239"/>
                    <a:pt x="56" y="239"/>
                  </a:cubicBezTo>
                  <a:cubicBezTo>
                    <a:pt x="55" y="239"/>
                    <a:pt x="55" y="241"/>
                    <a:pt x="53" y="241"/>
                  </a:cubicBezTo>
                  <a:cubicBezTo>
                    <a:pt x="52" y="241"/>
                    <a:pt x="50" y="241"/>
                    <a:pt x="50" y="241"/>
                  </a:cubicBezTo>
                  <a:cubicBezTo>
                    <a:pt x="50" y="242"/>
                    <a:pt x="50" y="241"/>
                    <a:pt x="53" y="241"/>
                  </a:cubicBezTo>
                  <a:cubicBezTo>
                    <a:pt x="55" y="242"/>
                    <a:pt x="52" y="244"/>
                    <a:pt x="55" y="242"/>
                  </a:cubicBezTo>
                  <a:cubicBezTo>
                    <a:pt x="56" y="241"/>
                    <a:pt x="56" y="242"/>
                    <a:pt x="55" y="242"/>
                  </a:cubicBezTo>
                  <a:cubicBezTo>
                    <a:pt x="53" y="244"/>
                    <a:pt x="56" y="244"/>
                    <a:pt x="56" y="245"/>
                  </a:cubicBezTo>
                  <a:cubicBezTo>
                    <a:pt x="55" y="247"/>
                    <a:pt x="55" y="247"/>
                    <a:pt x="53" y="247"/>
                  </a:cubicBezTo>
                  <a:cubicBezTo>
                    <a:pt x="52" y="247"/>
                    <a:pt x="52" y="244"/>
                    <a:pt x="50" y="244"/>
                  </a:cubicBezTo>
                  <a:cubicBezTo>
                    <a:pt x="49" y="245"/>
                    <a:pt x="50" y="245"/>
                    <a:pt x="50" y="245"/>
                  </a:cubicBezTo>
                  <a:cubicBezTo>
                    <a:pt x="47" y="245"/>
                    <a:pt x="47" y="247"/>
                    <a:pt x="47" y="249"/>
                  </a:cubicBezTo>
                  <a:cubicBezTo>
                    <a:pt x="47" y="250"/>
                    <a:pt x="44" y="249"/>
                    <a:pt x="44" y="250"/>
                  </a:cubicBezTo>
                  <a:cubicBezTo>
                    <a:pt x="42" y="255"/>
                    <a:pt x="39" y="253"/>
                    <a:pt x="39" y="256"/>
                  </a:cubicBezTo>
                  <a:cubicBezTo>
                    <a:pt x="38" y="258"/>
                    <a:pt x="41" y="256"/>
                    <a:pt x="41" y="256"/>
                  </a:cubicBezTo>
                  <a:cubicBezTo>
                    <a:pt x="41" y="258"/>
                    <a:pt x="42" y="258"/>
                    <a:pt x="42" y="258"/>
                  </a:cubicBezTo>
                  <a:cubicBezTo>
                    <a:pt x="42" y="259"/>
                    <a:pt x="45" y="259"/>
                    <a:pt x="50" y="256"/>
                  </a:cubicBezTo>
                  <a:cubicBezTo>
                    <a:pt x="55" y="253"/>
                    <a:pt x="47" y="255"/>
                    <a:pt x="50" y="253"/>
                  </a:cubicBezTo>
                  <a:cubicBezTo>
                    <a:pt x="53" y="252"/>
                    <a:pt x="52" y="252"/>
                    <a:pt x="53" y="252"/>
                  </a:cubicBezTo>
                  <a:cubicBezTo>
                    <a:pt x="56" y="253"/>
                    <a:pt x="49" y="253"/>
                    <a:pt x="53" y="255"/>
                  </a:cubicBezTo>
                  <a:cubicBezTo>
                    <a:pt x="56" y="255"/>
                    <a:pt x="53" y="256"/>
                    <a:pt x="50" y="258"/>
                  </a:cubicBezTo>
                  <a:cubicBezTo>
                    <a:pt x="47" y="259"/>
                    <a:pt x="50" y="258"/>
                    <a:pt x="49" y="259"/>
                  </a:cubicBezTo>
                  <a:cubicBezTo>
                    <a:pt x="49" y="259"/>
                    <a:pt x="52" y="259"/>
                    <a:pt x="50" y="261"/>
                  </a:cubicBezTo>
                  <a:cubicBezTo>
                    <a:pt x="49" y="261"/>
                    <a:pt x="45" y="259"/>
                    <a:pt x="42" y="261"/>
                  </a:cubicBezTo>
                  <a:cubicBezTo>
                    <a:pt x="41" y="262"/>
                    <a:pt x="42" y="261"/>
                    <a:pt x="41" y="259"/>
                  </a:cubicBezTo>
                  <a:cubicBezTo>
                    <a:pt x="39" y="256"/>
                    <a:pt x="39" y="258"/>
                    <a:pt x="38" y="258"/>
                  </a:cubicBezTo>
                  <a:cubicBezTo>
                    <a:pt x="35" y="259"/>
                    <a:pt x="36" y="261"/>
                    <a:pt x="36" y="259"/>
                  </a:cubicBezTo>
                  <a:cubicBezTo>
                    <a:pt x="35" y="259"/>
                    <a:pt x="33" y="261"/>
                    <a:pt x="30" y="261"/>
                  </a:cubicBezTo>
                  <a:cubicBezTo>
                    <a:pt x="27" y="262"/>
                    <a:pt x="35" y="264"/>
                    <a:pt x="30" y="264"/>
                  </a:cubicBezTo>
                  <a:cubicBezTo>
                    <a:pt x="26" y="264"/>
                    <a:pt x="32" y="266"/>
                    <a:pt x="27" y="266"/>
                  </a:cubicBezTo>
                  <a:cubicBezTo>
                    <a:pt x="23" y="264"/>
                    <a:pt x="29" y="266"/>
                    <a:pt x="26" y="267"/>
                  </a:cubicBezTo>
                  <a:cubicBezTo>
                    <a:pt x="23" y="267"/>
                    <a:pt x="20" y="266"/>
                    <a:pt x="18" y="267"/>
                  </a:cubicBezTo>
                  <a:cubicBezTo>
                    <a:pt x="18" y="267"/>
                    <a:pt x="18" y="270"/>
                    <a:pt x="21" y="269"/>
                  </a:cubicBezTo>
                  <a:cubicBezTo>
                    <a:pt x="26" y="269"/>
                    <a:pt x="21" y="269"/>
                    <a:pt x="23" y="272"/>
                  </a:cubicBezTo>
                  <a:cubicBezTo>
                    <a:pt x="24" y="273"/>
                    <a:pt x="21" y="270"/>
                    <a:pt x="15" y="272"/>
                  </a:cubicBezTo>
                  <a:cubicBezTo>
                    <a:pt x="10" y="273"/>
                    <a:pt x="18" y="272"/>
                    <a:pt x="18" y="273"/>
                  </a:cubicBezTo>
                  <a:cubicBezTo>
                    <a:pt x="20" y="276"/>
                    <a:pt x="18" y="272"/>
                    <a:pt x="13" y="275"/>
                  </a:cubicBezTo>
                  <a:cubicBezTo>
                    <a:pt x="9" y="276"/>
                    <a:pt x="12" y="278"/>
                    <a:pt x="10" y="276"/>
                  </a:cubicBezTo>
                  <a:cubicBezTo>
                    <a:pt x="7" y="276"/>
                    <a:pt x="10" y="278"/>
                    <a:pt x="7" y="278"/>
                  </a:cubicBezTo>
                  <a:cubicBezTo>
                    <a:pt x="4" y="276"/>
                    <a:pt x="3" y="276"/>
                    <a:pt x="4" y="278"/>
                  </a:cubicBezTo>
                  <a:cubicBezTo>
                    <a:pt x="6" y="280"/>
                    <a:pt x="1" y="278"/>
                    <a:pt x="3" y="280"/>
                  </a:cubicBezTo>
                  <a:cubicBezTo>
                    <a:pt x="4" y="281"/>
                    <a:pt x="9" y="280"/>
                    <a:pt x="13" y="281"/>
                  </a:cubicBezTo>
                  <a:cubicBezTo>
                    <a:pt x="17" y="283"/>
                    <a:pt x="12" y="281"/>
                    <a:pt x="10" y="283"/>
                  </a:cubicBezTo>
                  <a:cubicBezTo>
                    <a:pt x="10" y="283"/>
                    <a:pt x="9" y="280"/>
                    <a:pt x="4" y="283"/>
                  </a:cubicBezTo>
                  <a:cubicBezTo>
                    <a:pt x="0" y="284"/>
                    <a:pt x="7" y="286"/>
                    <a:pt x="4" y="287"/>
                  </a:cubicBezTo>
                  <a:cubicBezTo>
                    <a:pt x="0" y="287"/>
                    <a:pt x="4" y="287"/>
                    <a:pt x="3" y="289"/>
                  </a:cubicBezTo>
                  <a:cubicBezTo>
                    <a:pt x="3" y="290"/>
                    <a:pt x="4" y="292"/>
                    <a:pt x="7" y="290"/>
                  </a:cubicBezTo>
                  <a:cubicBezTo>
                    <a:pt x="10" y="289"/>
                    <a:pt x="13" y="292"/>
                    <a:pt x="15" y="290"/>
                  </a:cubicBezTo>
                  <a:cubicBezTo>
                    <a:pt x="15" y="287"/>
                    <a:pt x="17" y="290"/>
                    <a:pt x="20" y="290"/>
                  </a:cubicBezTo>
                  <a:cubicBezTo>
                    <a:pt x="23" y="289"/>
                    <a:pt x="24" y="290"/>
                    <a:pt x="21" y="290"/>
                  </a:cubicBezTo>
                  <a:cubicBezTo>
                    <a:pt x="17" y="292"/>
                    <a:pt x="23" y="295"/>
                    <a:pt x="18" y="292"/>
                  </a:cubicBezTo>
                  <a:cubicBezTo>
                    <a:pt x="15" y="289"/>
                    <a:pt x="15" y="294"/>
                    <a:pt x="13" y="292"/>
                  </a:cubicBezTo>
                  <a:cubicBezTo>
                    <a:pt x="10" y="290"/>
                    <a:pt x="7" y="294"/>
                    <a:pt x="6" y="292"/>
                  </a:cubicBezTo>
                  <a:cubicBezTo>
                    <a:pt x="3" y="292"/>
                    <a:pt x="3" y="292"/>
                    <a:pt x="3" y="294"/>
                  </a:cubicBezTo>
                  <a:cubicBezTo>
                    <a:pt x="3" y="297"/>
                    <a:pt x="6" y="294"/>
                    <a:pt x="6" y="297"/>
                  </a:cubicBezTo>
                  <a:cubicBezTo>
                    <a:pt x="6" y="298"/>
                    <a:pt x="3" y="294"/>
                    <a:pt x="3" y="297"/>
                  </a:cubicBezTo>
                  <a:cubicBezTo>
                    <a:pt x="4" y="300"/>
                    <a:pt x="6" y="297"/>
                    <a:pt x="6" y="298"/>
                  </a:cubicBezTo>
                  <a:cubicBezTo>
                    <a:pt x="6" y="301"/>
                    <a:pt x="3" y="301"/>
                    <a:pt x="3" y="301"/>
                  </a:cubicBezTo>
                  <a:cubicBezTo>
                    <a:pt x="6" y="303"/>
                    <a:pt x="6" y="304"/>
                    <a:pt x="7" y="303"/>
                  </a:cubicBezTo>
                  <a:cubicBezTo>
                    <a:pt x="7" y="301"/>
                    <a:pt x="7" y="304"/>
                    <a:pt x="9" y="304"/>
                  </a:cubicBezTo>
                  <a:cubicBezTo>
                    <a:pt x="9" y="303"/>
                    <a:pt x="7" y="306"/>
                    <a:pt x="9" y="306"/>
                  </a:cubicBezTo>
                  <a:cubicBezTo>
                    <a:pt x="10" y="306"/>
                    <a:pt x="9" y="303"/>
                    <a:pt x="12" y="303"/>
                  </a:cubicBezTo>
                  <a:cubicBezTo>
                    <a:pt x="13" y="301"/>
                    <a:pt x="10" y="306"/>
                    <a:pt x="9" y="308"/>
                  </a:cubicBezTo>
                  <a:cubicBezTo>
                    <a:pt x="6" y="308"/>
                    <a:pt x="10" y="308"/>
                    <a:pt x="9" y="309"/>
                  </a:cubicBezTo>
                  <a:cubicBezTo>
                    <a:pt x="7" y="311"/>
                    <a:pt x="9" y="308"/>
                    <a:pt x="6" y="311"/>
                  </a:cubicBezTo>
                  <a:cubicBezTo>
                    <a:pt x="3" y="314"/>
                    <a:pt x="6" y="317"/>
                    <a:pt x="7" y="315"/>
                  </a:cubicBezTo>
                  <a:cubicBezTo>
                    <a:pt x="7" y="314"/>
                    <a:pt x="9" y="315"/>
                    <a:pt x="9" y="314"/>
                  </a:cubicBezTo>
                  <a:cubicBezTo>
                    <a:pt x="10" y="312"/>
                    <a:pt x="12" y="314"/>
                    <a:pt x="10" y="315"/>
                  </a:cubicBezTo>
                  <a:cubicBezTo>
                    <a:pt x="9" y="315"/>
                    <a:pt x="12" y="315"/>
                    <a:pt x="10" y="317"/>
                  </a:cubicBezTo>
                  <a:cubicBezTo>
                    <a:pt x="9" y="318"/>
                    <a:pt x="12" y="318"/>
                    <a:pt x="10" y="320"/>
                  </a:cubicBezTo>
                  <a:cubicBezTo>
                    <a:pt x="7" y="320"/>
                    <a:pt x="7" y="317"/>
                    <a:pt x="7" y="320"/>
                  </a:cubicBezTo>
                  <a:cubicBezTo>
                    <a:pt x="6" y="323"/>
                    <a:pt x="6" y="323"/>
                    <a:pt x="7" y="323"/>
                  </a:cubicBezTo>
                  <a:cubicBezTo>
                    <a:pt x="9" y="326"/>
                    <a:pt x="10" y="325"/>
                    <a:pt x="10" y="326"/>
                  </a:cubicBezTo>
                  <a:cubicBezTo>
                    <a:pt x="12" y="328"/>
                    <a:pt x="13" y="328"/>
                    <a:pt x="15" y="329"/>
                  </a:cubicBezTo>
                  <a:cubicBezTo>
                    <a:pt x="17" y="329"/>
                    <a:pt x="15" y="329"/>
                    <a:pt x="17" y="331"/>
                  </a:cubicBezTo>
                  <a:cubicBezTo>
                    <a:pt x="17" y="332"/>
                    <a:pt x="17" y="329"/>
                    <a:pt x="18" y="331"/>
                  </a:cubicBezTo>
                  <a:cubicBezTo>
                    <a:pt x="20" y="331"/>
                    <a:pt x="18" y="332"/>
                    <a:pt x="20" y="331"/>
                  </a:cubicBezTo>
                  <a:cubicBezTo>
                    <a:pt x="23" y="331"/>
                    <a:pt x="27" y="331"/>
                    <a:pt x="29" y="329"/>
                  </a:cubicBezTo>
                  <a:cubicBezTo>
                    <a:pt x="30" y="329"/>
                    <a:pt x="32" y="328"/>
                    <a:pt x="33" y="325"/>
                  </a:cubicBezTo>
                  <a:cubicBezTo>
                    <a:pt x="35" y="323"/>
                    <a:pt x="36" y="325"/>
                    <a:pt x="36" y="323"/>
                  </a:cubicBezTo>
                  <a:cubicBezTo>
                    <a:pt x="36" y="321"/>
                    <a:pt x="39" y="323"/>
                    <a:pt x="38" y="321"/>
                  </a:cubicBezTo>
                  <a:cubicBezTo>
                    <a:pt x="36" y="320"/>
                    <a:pt x="41" y="321"/>
                    <a:pt x="39" y="318"/>
                  </a:cubicBezTo>
                  <a:cubicBezTo>
                    <a:pt x="39" y="317"/>
                    <a:pt x="41" y="320"/>
                    <a:pt x="42" y="318"/>
                  </a:cubicBezTo>
                  <a:cubicBezTo>
                    <a:pt x="44" y="318"/>
                    <a:pt x="45" y="320"/>
                    <a:pt x="45" y="317"/>
                  </a:cubicBezTo>
                  <a:cubicBezTo>
                    <a:pt x="45" y="314"/>
                    <a:pt x="49" y="315"/>
                    <a:pt x="45" y="314"/>
                  </a:cubicBezTo>
                  <a:cubicBezTo>
                    <a:pt x="45" y="312"/>
                    <a:pt x="44" y="311"/>
                    <a:pt x="47" y="312"/>
                  </a:cubicBezTo>
                  <a:cubicBezTo>
                    <a:pt x="49" y="314"/>
                    <a:pt x="47" y="309"/>
                    <a:pt x="49" y="311"/>
                  </a:cubicBezTo>
                  <a:cubicBezTo>
                    <a:pt x="49" y="314"/>
                    <a:pt x="47" y="312"/>
                    <a:pt x="49" y="314"/>
                  </a:cubicBezTo>
                  <a:cubicBezTo>
                    <a:pt x="49" y="315"/>
                    <a:pt x="47" y="317"/>
                    <a:pt x="50" y="317"/>
                  </a:cubicBezTo>
                  <a:cubicBezTo>
                    <a:pt x="52" y="317"/>
                    <a:pt x="50" y="317"/>
                    <a:pt x="53" y="317"/>
                  </a:cubicBezTo>
                  <a:cubicBezTo>
                    <a:pt x="53" y="317"/>
                    <a:pt x="53" y="318"/>
                    <a:pt x="55" y="320"/>
                  </a:cubicBezTo>
                  <a:cubicBezTo>
                    <a:pt x="55" y="321"/>
                    <a:pt x="58" y="318"/>
                    <a:pt x="56" y="314"/>
                  </a:cubicBezTo>
                  <a:cubicBezTo>
                    <a:pt x="55" y="311"/>
                    <a:pt x="58" y="311"/>
                    <a:pt x="58" y="309"/>
                  </a:cubicBezTo>
                  <a:cubicBezTo>
                    <a:pt x="56" y="306"/>
                    <a:pt x="59" y="309"/>
                    <a:pt x="61" y="306"/>
                  </a:cubicBezTo>
                  <a:cubicBezTo>
                    <a:pt x="64" y="303"/>
                    <a:pt x="61" y="303"/>
                    <a:pt x="62" y="301"/>
                  </a:cubicBezTo>
                  <a:cubicBezTo>
                    <a:pt x="65" y="300"/>
                    <a:pt x="59" y="294"/>
                    <a:pt x="61" y="292"/>
                  </a:cubicBezTo>
                  <a:cubicBezTo>
                    <a:pt x="61" y="290"/>
                    <a:pt x="64" y="294"/>
                    <a:pt x="64" y="290"/>
                  </a:cubicBezTo>
                  <a:cubicBezTo>
                    <a:pt x="65" y="289"/>
                    <a:pt x="67" y="287"/>
                    <a:pt x="62" y="286"/>
                  </a:cubicBezTo>
                  <a:cubicBezTo>
                    <a:pt x="56" y="283"/>
                    <a:pt x="62" y="278"/>
                    <a:pt x="61" y="273"/>
                  </a:cubicBezTo>
                  <a:cubicBezTo>
                    <a:pt x="58" y="270"/>
                    <a:pt x="61" y="270"/>
                    <a:pt x="59" y="269"/>
                  </a:cubicBezTo>
                  <a:cubicBezTo>
                    <a:pt x="58" y="267"/>
                    <a:pt x="61" y="267"/>
                    <a:pt x="59" y="264"/>
                  </a:cubicBezTo>
                  <a:cubicBezTo>
                    <a:pt x="56" y="261"/>
                    <a:pt x="61" y="261"/>
                    <a:pt x="59" y="259"/>
                  </a:cubicBezTo>
                  <a:cubicBezTo>
                    <a:pt x="59" y="256"/>
                    <a:pt x="65" y="253"/>
                    <a:pt x="67" y="252"/>
                  </a:cubicBezTo>
                  <a:cubicBezTo>
                    <a:pt x="70" y="250"/>
                    <a:pt x="74" y="255"/>
                    <a:pt x="76" y="249"/>
                  </a:cubicBezTo>
                  <a:cubicBezTo>
                    <a:pt x="77" y="245"/>
                    <a:pt x="74" y="247"/>
                    <a:pt x="73" y="245"/>
                  </a:cubicBezTo>
                  <a:cubicBezTo>
                    <a:pt x="70" y="244"/>
                    <a:pt x="77" y="239"/>
                    <a:pt x="77" y="238"/>
                  </a:cubicBezTo>
                  <a:cubicBezTo>
                    <a:pt x="77" y="235"/>
                    <a:pt x="79" y="236"/>
                    <a:pt x="79" y="233"/>
                  </a:cubicBezTo>
                  <a:cubicBezTo>
                    <a:pt x="77" y="228"/>
                    <a:pt x="80" y="230"/>
                    <a:pt x="77" y="224"/>
                  </a:cubicBezTo>
                  <a:cubicBezTo>
                    <a:pt x="77" y="222"/>
                    <a:pt x="88" y="224"/>
                    <a:pt x="85" y="221"/>
                  </a:cubicBezTo>
                  <a:cubicBezTo>
                    <a:pt x="84" y="217"/>
                    <a:pt x="87" y="219"/>
                    <a:pt x="88" y="214"/>
                  </a:cubicBezTo>
                  <a:cubicBezTo>
                    <a:pt x="91" y="211"/>
                    <a:pt x="93" y="213"/>
                    <a:pt x="93" y="210"/>
                  </a:cubicBezTo>
                  <a:cubicBezTo>
                    <a:pt x="94" y="208"/>
                    <a:pt x="91" y="207"/>
                    <a:pt x="91" y="205"/>
                  </a:cubicBezTo>
                  <a:cubicBezTo>
                    <a:pt x="91" y="203"/>
                    <a:pt x="93" y="205"/>
                    <a:pt x="96" y="200"/>
                  </a:cubicBezTo>
                  <a:cubicBezTo>
                    <a:pt x="96" y="197"/>
                    <a:pt x="99" y="197"/>
                    <a:pt x="100" y="196"/>
                  </a:cubicBezTo>
                  <a:cubicBezTo>
                    <a:pt x="102" y="196"/>
                    <a:pt x="103" y="199"/>
                    <a:pt x="106" y="197"/>
                  </a:cubicBezTo>
                  <a:cubicBezTo>
                    <a:pt x="109" y="196"/>
                    <a:pt x="105" y="191"/>
                    <a:pt x="106" y="190"/>
                  </a:cubicBezTo>
                  <a:cubicBezTo>
                    <a:pt x="111" y="186"/>
                    <a:pt x="119" y="194"/>
                    <a:pt x="123" y="191"/>
                  </a:cubicBezTo>
                  <a:cubicBezTo>
                    <a:pt x="126" y="190"/>
                    <a:pt x="119" y="191"/>
                    <a:pt x="123" y="188"/>
                  </a:cubicBezTo>
                  <a:cubicBezTo>
                    <a:pt x="128" y="183"/>
                    <a:pt x="119" y="182"/>
                    <a:pt x="128" y="182"/>
                  </a:cubicBezTo>
                  <a:cubicBezTo>
                    <a:pt x="128" y="180"/>
                    <a:pt x="131" y="183"/>
                    <a:pt x="131" y="182"/>
                  </a:cubicBezTo>
                  <a:cubicBezTo>
                    <a:pt x="131" y="182"/>
                    <a:pt x="129" y="180"/>
                    <a:pt x="131" y="179"/>
                  </a:cubicBezTo>
                  <a:cubicBezTo>
                    <a:pt x="134" y="177"/>
                    <a:pt x="137" y="180"/>
                    <a:pt x="140" y="183"/>
                  </a:cubicBezTo>
                  <a:cubicBezTo>
                    <a:pt x="143" y="186"/>
                    <a:pt x="138" y="186"/>
                    <a:pt x="143" y="186"/>
                  </a:cubicBezTo>
                  <a:cubicBezTo>
                    <a:pt x="149" y="186"/>
                    <a:pt x="146" y="188"/>
                    <a:pt x="149" y="188"/>
                  </a:cubicBezTo>
                  <a:cubicBezTo>
                    <a:pt x="154" y="186"/>
                    <a:pt x="152" y="185"/>
                    <a:pt x="154" y="185"/>
                  </a:cubicBezTo>
                  <a:cubicBezTo>
                    <a:pt x="155" y="186"/>
                    <a:pt x="158" y="186"/>
                    <a:pt x="161" y="190"/>
                  </a:cubicBezTo>
                  <a:cubicBezTo>
                    <a:pt x="161" y="188"/>
                    <a:pt x="163" y="190"/>
                    <a:pt x="163" y="186"/>
                  </a:cubicBezTo>
                  <a:cubicBezTo>
                    <a:pt x="164" y="183"/>
                    <a:pt x="170" y="185"/>
                    <a:pt x="167" y="182"/>
                  </a:cubicBezTo>
                  <a:cubicBezTo>
                    <a:pt x="166" y="179"/>
                    <a:pt x="169" y="179"/>
                    <a:pt x="169" y="176"/>
                  </a:cubicBezTo>
                  <a:cubicBezTo>
                    <a:pt x="169" y="174"/>
                    <a:pt x="170" y="171"/>
                    <a:pt x="173" y="169"/>
                  </a:cubicBezTo>
                  <a:cubicBezTo>
                    <a:pt x="177" y="168"/>
                    <a:pt x="175" y="171"/>
                    <a:pt x="181" y="168"/>
                  </a:cubicBezTo>
                  <a:cubicBezTo>
                    <a:pt x="184" y="166"/>
                    <a:pt x="184" y="166"/>
                    <a:pt x="186" y="169"/>
                  </a:cubicBezTo>
                  <a:cubicBezTo>
                    <a:pt x="187" y="171"/>
                    <a:pt x="195" y="172"/>
                    <a:pt x="196" y="176"/>
                  </a:cubicBezTo>
                  <a:cubicBezTo>
                    <a:pt x="196" y="177"/>
                    <a:pt x="189" y="180"/>
                    <a:pt x="193" y="182"/>
                  </a:cubicBezTo>
                  <a:cubicBezTo>
                    <a:pt x="195" y="183"/>
                    <a:pt x="195" y="182"/>
                    <a:pt x="196" y="179"/>
                  </a:cubicBezTo>
                  <a:close/>
                  <a:moveTo>
                    <a:pt x="154" y="157"/>
                  </a:moveTo>
                  <a:cubicBezTo>
                    <a:pt x="157" y="159"/>
                    <a:pt x="155" y="160"/>
                    <a:pt x="154" y="160"/>
                  </a:cubicBezTo>
                  <a:cubicBezTo>
                    <a:pt x="152" y="162"/>
                    <a:pt x="151" y="157"/>
                    <a:pt x="154" y="157"/>
                  </a:cubicBezTo>
                  <a:close/>
                  <a:moveTo>
                    <a:pt x="149" y="163"/>
                  </a:moveTo>
                  <a:cubicBezTo>
                    <a:pt x="151" y="162"/>
                    <a:pt x="154" y="160"/>
                    <a:pt x="151" y="159"/>
                  </a:cubicBezTo>
                  <a:cubicBezTo>
                    <a:pt x="149" y="159"/>
                    <a:pt x="151" y="160"/>
                    <a:pt x="149" y="160"/>
                  </a:cubicBezTo>
                  <a:cubicBezTo>
                    <a:pt x="146" y="162"/>
                    <a:pt x="144" y="162"/>
                    <a:pt x="148" y="163"/>
                  </a:cubicBezTo>
                  <a:cubicBezTo>
                    <a:pt x="148" y="163"/>
                    <a:pt x="149" y="165"/>
                    <a:pt x="149" y="163"/>
                  </a:cubicBezTo>
                  <a:close/>
                  <a:moveTo>
                    <a:pt x="141" y="163"/>
                  </a:moveTo>
                  <a:cubicBezTo>
                    <a:pt x="144" y="162"/>
                    <a:pt x="146" y="163"/>
                    <a:pt x="146" y="163"/>
                  </a:cubicBezTo>
                  <a:cubicBezTo>
                    <a:pt x="148" y="165"/>
                    <a:pt x="140" y="165"/>
                    <a:pt x="141" y="163"/>
                  </a:cubicBezTo>
                  <a:close/>
                  <a:moveTo>
                    <a:pt x="144" y="160"/>
                  </a:moveTo>
                  <a:cubicBezTo>
                    <a:pt x="146" y="160"/>
                    <a:pt x="146" y="160"/>
                    <a:pt x="149" y="159"/>
                  </a:cubicBezTo>
                  <a:cubicBezTo>
                    <a:pt x="152" y="155"/>
                    <a:pt x="151" y="155"/>
                    <a:pt x="148" y="155"/>
                  </a:cubicBezTo>
                  <a:cubicBezTo>
                    <a:pt x="146" y="157"/>
                    <a:pt x="149" y="157"/>
                    <a:pt x="148" y="157"/>
                  </a:cubicBezTo>
                  <a:cubicBezTo>
                    <a:pt x="146" y="159"/>
                    <a:pt x="144" y="157"/>
                    <a:pt x="144" y="159"/>
                  </a:cubicBezTo>
                  <a:cubicBezTo>
                    <a:pt x="144" y="160"/>
                    <a:pt x="144" y="157"/>
                    <a:pt x="143" y="159"/>
                  </a:cubicBezTo>
                  <a:cubicBezTo>
                    <a:pt x="140" y="159"/>
                    <a:pt x="137" y="160"/>
                    <a:pt x="140" y="160"/>
                  </a:cubicBezTo>
                  <a:cubicBezTo>
                    <a:pt x="141" y="160"/>
                    <a:pt x="138" y="162"/>
                    <a:pt x="141" y="162"/>
                  </a:cubicBezTo>
                  <a:cubicBezTo>
                    <a:pt x="143" y="160"/>
                    <a:pt x="143" y="160"/>
                    <a:pt x="144" y="160"/>
                  </a:cubicBezTo>
                  <a:close/>
                  <a:moveTo>
                    <a:pt x="128" y="168"/>
                  </a:moveTo>
                  <a:cubicBezTo>
                    <a:pt x="129" y="168"/>
                    <a:pt x="129" y="168"/>
                    <a:pt x="129" y="166"/>
                  </a:cubicBezTo>
                  <a:cubicBezTo>
                    <a:pt x="129" y="165"/>
                    <a:pt x="129" y="163"/>
                    <a:pt x="126" y="165"/>
                  </a:cubicBezTo>
                  <a:cubicBezTo>
                    <a:pt x="125" y="166"/>
                    <a:pt x="125" y="166"/>
                    <a:pt x="128" y="168"/>
                  </a:cubicBezTo>
                  <a:close/>
                  <a:moveTo>
                    <a:pt x="122" y="165"/>
                  </a:moveTo>
                  <a:cubicBezTo>
                    <a:pt x="120" y="165"/>
                    <a:pt x="120" y="163"/>
                    <a:pt x="120" y="165"/>
                  </a:cubicBezTo>
                  <a:cubicBezTo>
                    <a:pt x="119" y="166"/>
                    <a:pt x="122" y="168"/>
                    <a:pt x="123" y="166"/>
                  </a:cubicBezTo>
                  <a:cubicBezTo>
                    <a:pt x="125" y="166"/>
                    <a:pt x="123" y="166"/>
                    <a:pt x="122" y="165"/>
                  </a:cubicBezTo>
                  <a:close/>
                  <a:moveTo>
                    <a:pt x="154" y="154"/>
                  </a:moveTo>
                  <a:cubicBezTo>
                    <a:pt x="155" y="154"/>
                    <a:pt x="155" y="154"/>
                    <a:pt x="155" y="154"/>
                  </a:cubicBezTo>
                  <a:cubicBezTo>
                    <a:pt x="157" y="155"/>
                    <a:pt x="155" y="155"/>
                    <a:pt x="154" y="154"/>
                  </a:cubicBezTo>
                  <a:close/>
                  <a:moveTo>
                    <a:pt x="128" y="169"/>
                  </a:moveTo>
                  <a:cubicBezTo>
                    <a:pt x="129" y="169"/>
                    <a:pt x="128" y="171"/>
                    <a:pt x="128" y="171"/>
                  </a:cubicBezTo>
                  <a:cubicBezTo>
                    <a:pt x="126" y="171"/>
                    <a:pt x="128" y="168"/>
                    <a:pt x="128" y="169"/>
                  </a:cubicBezTo>
                  <a:close/>
                  <a:moveTo>
                    <a:pt x="129" y="168"/>
                  </a:moveTo>
                  <a:cubicBezTo>
                    <a:pt x="129" y="166"/>
                    <a:pt x="132" y="168"/>
                    <a:pt x="131" y="169"/>
                  </a:cubicBezTo>
                  <a:cubicBezTo>
                    <a:pt x="129" y="169"/>
                    <a:pt x="129" y="169"/>
                    <a:pt x="129" y="168"/>
                  </a:cubicBezTo>
                  <a:close/>
                  <a:moveTo>
                    <a:pt x="119" y="169"/>
                  </a:moveTo>
                  <a:cubicBezTo>
                    <a:pt x="120" y="168"/>
                    <a:pt x="122" y="168"/>
                    <a:pt x="122" y="168"/>
                  </a:cubicBezTo>
                  <a:cubicBezTo>
                    <a:pt x="122" y="169"/>
                    <a:pt x="119" y="171"/>
                    <a:pt x="119" y="169"/>
                  </a:cubicBezTo>
                  <a:close/>
                  <a:moveTo>
                    <a:pt x="119" y="169"/>
                  </a:moveTo>
                  <a:cubicBezTo>
                    <a:pt x="120" y="168"/>
                    <a:pt x="120" y="168"/>
                    <a:pt x="120" y="168"/>
                  </a:cubicBezTo>
                  <a:cubicBezTo>
                    <a:pt x="119" y="168"/>
                    <a:pt x="119" y="168"/>
                    <a:pt x="117" y="168"/>
                  </a:cubicBezTo>
                  <a:cubicBezTo>
                    <a:pt x="116" y="166"/>
                    <a:pt x="116" y="168"/>
                    <a:pt x="116" y="168"/>
                  </a:cubicBezTo>
                  <a:cubicBezTo>
                    <a:pt x="114" y="168"/>
                    <a:pt x="114" y="168"/>
                    <a:pt x="112" y="169"/>
                  </a:cubicBezTo>
                  <a:cubicBezTo>
                    <a:pt x="112" y="169"/>
                    <a:pt x="114" y="169"/>
                    <a:pt x="116" y="171"/>
                  </a:cubicBezTo>
                  <a:cubicBezTo>
                    <a:pt x="117" y="171"/>
                    <a:pt x="117" y="171"/>
                    <a:pt x="119" y="169"/>
                  </a:cubicBezTo>
                  <a:close/>
                  <a:moveTo>
                    <a:pt x="116" y="166"/>
                  </a:moveTo>
                  <a:cubicBezTo>
                    <a:pt x="114" y="166"/>
                    <a:pt x="116" y="165"/>
                    <a:pt x="117" y="165"/>
                  </a:cubicBezTo>
                  <a:cubicBezTo>
                    <a:pt x="117" y="165"/>
                    <a:pt x="117" y="166"/>
                    <a:pt x="116" y="166"/>
                  </a:cubicBezTo>
                  <a:close/>
                  <a:moveTo>
                    <a:pt x="114" y="166"/>
                  </a:moveTo>
                  <a:cubicBezTo>
                    <a:pt x="114" y="166"/>
                    <a:pt x="114" y="166"/>
                    <a:pt x="112" y="166"/>
                  </a:cubicBezTo>
                  <a:cubicBezTo>
                    <a:pt x="112" y="166"/>
                    <a:pt x="112" y="166"/>
                    <a:pt x="112" y="168"/>
                  </a:cubicBezTo>
                  <a:cubicBezTo>
                    <a:pt x="112" y="169"/>
                    <a:pt x="114" y="166"/>
                    <a:pt x="114" y="166"/>
                  </a:cubicBezTo>
                  <a:close/>
                  <a:moveTo>
                    <a:pt x="112" y="174"/>
                  </a:moveTo>
                  <a:cubicBezTo>
                    <a:pt x="112" y="172"/>
                    <a:pt x="117" y="172"/>
                    <a:pt x="114" y="171"/>
                  </a:cubicBezTo>
                  <a:cubicBezTo>
                    <a:pt x="111" y="169"/>
                    <a:pt x="112" y="171"/>
                    <a:pt x="112" y="171"/>
                  </a:cubicBezTo>
                  <a:cubicBezTo>
                    <a:pt x="111" y="171"/>
                    <a:pt x="111" y="172"/>
                    <a:pt x="111" y="171"/>
                  </a:cubicBezTo>
                  <a:cubicBezTo>
                    <a:pt x="109" y="171"/>
                    <a:pt x="109" y="171"/>
                    <a:pt x="109" y="172"/>
                  </a:cubicBezTo>
                  <a:cubicBezTo>
                    <a:pt x="108" y="174"/>
                    <a:pt x="108" y="172"/>
                    <a:pt x="106" y="174"/>
                  </a:cubicBezTo>
                  <a:cubicBezTo>
                    <a:pt x="106" y="174"/>
                    <a:pt x="106" y="174"/>
                    <a:pt x="111" y="174"/>
                  </a:cubicBezTo>
                  <a:cubicBezTo>
                    <a:pt x="112" y="174"/>
                    <a:pt x="112" y="174"/>
                    <a:pt x="112" y="174"/>
                  </a:cubicBezTo>
                  <a:close/>
                  <a:moveTo>
                    <a:pt x="106" y="179"/>
                  </a:moveTo>
                  <a:cubicBezTo>
                    <a:pt x="105" y="177"/>
                    <a:pt x="106" y="177"/>
                    <a:pt x="106" y="177"/>
                  </a:cubicBezTo>
                  <a:cubicBezTo>
                    <a:pt x="106" y="176"/>
                    <a:pt x="108" y="174"/>
                    <a:pt x="106" y="176"/>
                  </a:cubicBezTo>
                  <a:cubicBezTo>
                    <a:pt x="106" y="176"/>
                    <a:pt x="106" y="174"/>
                    <a:pt x="105" y="174"/>
                  </a:cubicBezTo>
                  <a:cubicBezTo>
                    <a:pt x="105" y="176"/>
                    <a:pt x="105" y="172"/>
                    <a:pt x="103" y="174"/>
                  </a:cubicBezTo>
                  <a:cubicBezTo>
                    <a:pt x="103" y="176"/>
                    <a:pt x="102" y="174"/>
                    <a:pt x="102" y="174"/>
                  </a:cubicBezTo>
                  <a:cubicBezTo>
                    <a:pt x="102" y="176"/>
                    <a:pt x="102" y="174"/>
                    <a:pt x="100" y="176"/>
                  </a:cubicBezTo>
                  <a:cubicBezTo>
                    <a:pt x="99" y="176"/>
                    <a:pt x="102" y="176"/>
                    <a:pt x="102" y="177"/>
                  </a:cubicBezTo>
                  <a:cubicBezTo>
                    <a:pt x="102" y="177"/>
                    <a:pt x="97" y="177"/>
                    <a:pt x="99" y="177"/>
                  </a:cubicBezTo>
                  <a:cubicBezTo>
                    <a:pt x="100" y="179"/>
                    <a:pt x="97" y="177"/>
                    <a:pt x="99" y="179"/>
                  </a:cubicBezTo>
                  <a:cubicBezTo>
                    <a:pt x="99" y="179"/>
                    <a:pt x="97" y="179"/>
                    <a:pt x="99" y="180"/>
                  </a:cubicBezTo>
                  <a:cubicBezTo>
                    <a:pt x="99" y="180"/>
                    <a:pt x="96" y="182"/>
                    <a:pt x="99" y="182"/>
                  </a:cubicBezTo>
                  <a:cubicBezTo>
                    <a:pt x="100" y="182"/>
                    <a:pt x="99" y="183"/>
                    <a:pt x="100" y="182"/>
                  </a:cubicBezTo>
                  <a:cubicBezTo>
                    <a:pt x="102" y="182"/>
                    <a:pt x="102" y="180"/>
                    <a:pt x="102" y="180"/>
                  </a:cubicBezTo>
                  <a:cubicBezTo>
                    <a:pt x="103" y="180"/>
                    <a:pt x="102" y="182"/>
                    <a:pt x="105" y="180"/>
                  </a:cubicBezTo>
                  <a:cubicBezTo>
                    <a:pt x="106" y="180"/>
                    <a:pt x="106" y="180"/>
                    <a:pt x="106" y="179"/>
                  </a:cubicBezTo>
                  <a:close/>
                  <a:moveTo>
                    <a:pt x="100" y="185"/>
                  </a:moveTo>
                  <a:cubicBezTo>
                    <a:pt x="99" y="183"/>
                    <a:pt x="100" y="183"/>
                    <a:pt x="102" y="183"/>
                  </a:cubicBezTo>
                  <a:cubicBezTo>
                    <a:pt x="102" y="185"/>
                    <a:pt x="100" y="185"/>
                    <a:pt x="100" y="185"/>
                  </a:cubicBezTo>
                  <a:close/>
                  <a:moveTo>
                    <a:pt x="97" y="186"/>
                  </a:moveTo>
                  <a:cubicBezTo>
                    <a:pt x="97" y="185"/>
                    <a:pt x="100" y="186"/>
                    <a:pt x="99" y="186"/>
                  </a:cubicBezTo>
                  <a:cubicBezTo>
                    <a:pt x="97" y="186"/>
                    <a:pt x="96" y="186"/>
                    <a:pt x="97" y="186"/>
                  </a:cubicBezTo>
                  <a:close/>
                  <a:moveTo>
                    <a:pt x="82" y="199"/>
                  </a:moveTo>
                  <a:cubicBezTo>
                    <a:pt x="82" y="199"/>
                    <a:pt x="82" y="197"/>
                    <a:pt x="84" y="197"/>
                  </a:cubicBezTo>
                  <a:cubicBezTo>
                    <a:pt x="84" y="197"/>
                    <a:pt x="84" y="197"/>
                    <a:pt x="82" y="199"/>
                  </a:cubicBezTo>
                  <a:close/>
                  <a:moveTo>
                    <a:pt x="82" y="193"/>
                  </a:moveTo>
                  <a:cubicBezTo>
                    <a:pt x="84" y="191"/>
                    <a:pt x="82" y="191"/>
                    <a:pt x="82" y="191"/>
                  </a:cubicBezTo>
                  <a:cubicBezTo>
                    <a:pt x="82" y="191"/>
                    <a:pt x="80" y="191"/>
                    <a:pt x="79" y="191"/>
                  </a:cubicBezTo>
                  <a:cubicBezTo>
                    <a:pt x="77" y="191"/>
                    <a:pt x="79" y="193"/>
                    <a:pt x="77" y="193"/>
                  </a:cubicBezTo>
                  <a:cubicBezTo>
                    <a:pt x="76" y="193"/>
                    <a:pt x="77" y="193"/>
                    <a:pt x="76" y="194"/>
                  </a:cubicBezTo>
                  <a:cubicBezTo>
                    <a:pt x="76" y="194"/>
                    <a:pt x="76" y="196"/>
                    <a:pt x="79" y="194"/>
                  </a:cubicBezTo>
                  <a:cubicBezTo>
                    <a:pt x="79" y="194"/>
                    <a:pt x="80" y="194"/>
                    <a:pt x="82" y="193"/>
                  </a:cubicBezTo>
                  <a:close/>
                  <a:moveTo>
                    <a:pt x="85" y="188"/>
                  </a:moveTo>
                  <a:cubicBezTo>
                    <a:pt x="87" y="188"/>
                    <a:pt x="84" y="186"/>
                    <a:pt x="85" y="186"/>
                  </a:cubicBezTo>
                  <a:cubicBezTo>
                    <a:pt x="87" y="185"/>
                    <a:pt x="84" y="182"/>
                    <a:pt x="84" y="183"/>
                  </a:cubicBezTo>
                  <a:cubicBezTo>
                    <a:pt x="82" y="183"/>
                    <a:pt x="84" y="185"/>
                    <a:pt x="82" y="185"/>
                  </a:cubicBezTo>
                  <a:cubicBezTo>
                    <a:pt x="80" y="185"/>
                    <a:pt x="82" y="186"/>
                    <a:pt x="80" y="186"/>
                  </a:cubicBezTo>
                  <a:cubicBezTo>
                    <a:pt x="79" y="186"/>
                    <a:pt x="80" y="185"/>
                    <a:pt x="79" y="185"/>
                  </a:cubicBezTo>
                  <a:cubicBezTo>
                    <a:pt x="79" y="186"/>
                    <a:pt x="77" y="185"/>
                    <a:pt x="77" y="186"/>
                  </a:cubicBezTo>
                  <a:cubicBezTo>
                    <a:pt x="77" y="186"/>
                    <a:pt x="76" y="188"/>
                    <a:pt x="77" y="188"/>
                  </a:cubicBezTo>
                  <a:cubicBezTo>
                    <a:pt x="79" y="190"/>
                    <a:pt x="79" y="188"/>
                    <a:pt x="82" y="186"/>
                  </a:cubicBezTo>
                  <a:cubicBezTo>
                    <a:pt x="85" y="186"/>
                    <a:pt x="79" y="188"/>
                    <a:pt x="80" y="190"/>
                  </a:cubicBezTo>
                  <a:cubicBezTo>
                    <a:pt x="82" y="190"/>
                    <a:pt x="84" y="188"/>
                    <a:pt x="85" y="188"/>
                  </a:cubicBezTo>
                  <a:close/>
                  <a:moveTo>
                    <a:pt x="87" y="185"/>
                  </a:moveTo>
                  <a:cubicBezTo>
                    <a:pt x="87" y="185"/>
                    <a:pt x="87" y="183"/>
                    <a:pt x="88" y="183"/>
                  </a:cubicBezTo>
                  <a:cubicBezTo>
                    <a:pt x="90" y="183"/>
                    <a:pt x="90" y="182"/>
                    <a:pt x="91" y="180"/>
                  </a:cubicBezTo>
                  <a:cubicBezTo>
                    <a:pt x="91" y="179"/>
                    <a:pt x="91" y="177"/>
                    <a:pt x="90" y="179"/>
                  </a:cubicBezTo>
                  <a:cubicBezTo>
                    <a:pt x="88" y="180"/>
                    <a:pt x="87" y="180"/>
                    <a:pt x="87" y="183"/>
                  </a:cubicBezTo>
                  <a:cubicBezTo>
                    <a:pt x="85" y="183"/>
                    <a:pt x="85" y="183"/>
                    <a:pt x="87" y="185"/>
                  </a:cubicBezTo>
                  <a:close/>
                  <a:moveTo>
                    <a:pt x="93" y="183"/>
                  </a:moveTo>
                  <a:cubicBezTo>
                    <a:pt x="96" y="183"/>
                    <a:pt x="96" y="183"/>
                    <a:pt x="96" y="183"/>
                  </a:cubicBezTo>
                  <a:cubicBezTo>
                    <a:pt x="94" y="185"/>
                    <a:pt x="93" y="183"/>
                    <a:pt x="93" y="183"/>
                  </a:cubicBezTo>
                  <a:close/>
                  <a:moveTo>
                    <a:pt x="91" y="185"/>
                  </a:moveTo>
                  <a:cubicBezTo>
                    <a:pt x="91" y="185"/>
                    <a:pt x="93" y="186"/>
                    <a:pt x="90" y="188"/>
                  </a:cubicBezTo>
                  <a:cubicBezTo>
                    <a:pt x="88" y="190"/>
                    <a:pt x="91" y="186"/>
                    <a:pt x="90" y="186"/>
                  </a:cubicBezTo>
                  <a:cubicBezTo>
                    <a:pt x="88" y="186"/>
                    <a:pt x="91" y="185"/>
                    <a:pt x="90" y="183"/>
                  </a:cubicBezTo>
                  <a:cubicBezTo>
                    <a:pt x="88" y="183"/>
                    <a:pt x="87" y="185"/>
                    <a:pt x="87" y="186"/>
                  </a:cubicBezTo>
                  <a:cubicBezTo>
                    <a:pt x="85" y="188"/>
                    <a:pt x="88" y="190"/>
                    <a:pt x="85" y="190"/>
                  </a:cubicBezTo>
                  <a:cubicBezTo>
                    <a:pt x="84" y="190"/>
                    <a:pt x="85" y="190"/>
                    <a:pt x="84" y="193"/>
                  </a:cubicBezTo>
                  <a:cubicBezTo>
                    <a:pt x="82" y="194"/>
                    <a:pt x="85" y="191"/>
                    <a:pt x="87" y="193"/>
                  </a:cubicBezTo>
                  <a:cubicBezTo>
                    <a:pt x="88" y="194"/>
                    <a:pt x="88" y="191"/>
                    <a:pt x="88" y="191"/>
                  </a:cubicBezTo>
                  <a:cubicBezTo>
                    <a:pt x="90" y="193"/>
                    <a:pt x="90" y="193"/>
                    <a:pt x="90" y="191"/>
                  </a:cubicBezTo>
                  <a:cubicBezTo>
                    <a:pt x="91" y="190"/>
                    <a:pt x="91" y="190"/>
                    <a:pt x="93" y="190"/>
                  </a:cubicBezTo>
                  <a:cubicBezTo>
                    <a:pt x="96" y="188"/>
                    <a:pt x="94" y="185"/>
                    <a:pt x="93" y="185"/>
                  </a:cubicBezTo>
                  <a:cubicBezTo>
                    <a:pt x="93" y="183"/>
                    <a:pt x="93" y="183"/>
                    <a:pt x="91" y="185"/>
                  </a:cubicBezTo>
                  <a:close/>
                  <a:moveTo>
                    <a:pt x="91" y="191"/>
                  </a:moveTo>
                  <a:cubicBezTo>
                    <a:pt x="93" y="190"/>
                    <a:pt x="94" y="190"/>
                    <a:pt x="94" y="190"/>
                  </a:cubicBezTo>
                  <a:cubicBezTo>
                    <a:pt x="93" y="191"/>
                    <a:pt x="91" y="193"/>
                    <a:pt x="91" y="191"/>
                  </a:cubicBezTo>
                  <a:close/>
                  <a:moveTo>
                    <a:pt x="117" y="166"/>
                  </a:moveTo>
                  <a:cubicBezTo>
                    <a:pt x="119" y="165"/>
                    <a:pt x="120" y="166"/>
                    <a:pt x="120" y="166"/>
                  </a:cubicBezTo>
                  <a:cubicBezTo>
                    <a:pt x="119" y="166"/>
                    <a:pt x="117" y="166"/>
                    <a:pt x="117" y="166"/>
                  </a:cubicBezTo>
                  <a:close/>
                  <a:moveTo>
                    <a:pt x="74" y="193"/>
                  </a:moveTo>
                  <a:cubicBezTo>
                    <a:pt x="76" y="193"/>
                    <a:pt x="76" y="193"/>
                    <a:pt x="76" y="193"/>
                  </a:cubicBezTo>
                  <a:cubicBezTo>
                    <a:pt x="76" y="194"/>
                    <a:pt x="74" y="193"/>
                    <a:pt x="74" y="193"/>
                  </a:cubicBezTo>
                  <a:close/>
                  <a:moveTo>
                    <a:pt x="70" y="196"/>
                  </a:moveTo>
                  <a:cubicBezTo>
                    <a:pt x="70" y="196"/>
                    <a:pt x="70" y="197"/>
                    <a:pt x="71" y="196"/>
                  </a:cubicBezTo>
                  <a:cubicBezTo>
                    <a:pt x="71" y="196"/>
                    <a:pt x="71" y="196"/>
                    <a:pt x="73" y="196"/>
                  </a:cubicBezTo>
                  <a:cubicBezTo>
                    <a:pt x="73" y="196"/>
                    <a:pt x="73" y="194"/>
                    <a:pt x="74" y="194"/>
                  </a:cubicBezTo>
                  <a:cubicBezTo>
                    <a:pt x="76" y="194"/>
                    <a:pt x="74" y="194"/>
                    <a:pt x="73" y="193"/>
                  </a:cubicBezTo>
                  <a:cubicBezTo>
                    <a:pt x="71" y="193"/>
                    <a:pt x="71" y="193"/>
                    <a:pt x="70" y="194"/>
                  </a:cubicBezTo>
                  <a:cubicBezTo>
                    <a:pt x="70" y="196"/>
                    <a:pt x="71" y="196"/>
                    <a:pt x="70" y="196"/>
                  </a:cubicBezTo>
                  <a:close/>
                  <a:moveTo>
                    <a:pt x="70" y="196"/>
                  </a:moveTo>
                  <a:cubicBezTo>
                    <a:pt x="71" y="196"/>
                    <a:pt x="68" y="194"/>
                    <a:pt x="68" y="196"/>
                  </a:cubicBezTo>
                  <a:cubicBezTo>
                    <a:pt x="68" y="197"/>
                    <a:pt x="68" y="196"/>
                    <a:pt x="68" y="197"/>
                  </a:cubicBezTo>
                  <a:cubicBezTo>
                    <a:pt x="68" y="197"/>
                    <a:pt x="68" y="197"/>
                    <a:pt x="70" y="196"/>
                  </a:cubicBezTo>
                  <a:close/>
                  <a:moveTo>
                    <a:pt x="65" y="197"/>
                  </a:moveTo>
                  <a:cubicBezTo>
                    <a:pt x="65" y="200"/>
                    <a:pt x="65" y="200"/>
                    <a:pt x="67" y="199"/>
                  </a:cubicBezTo>
                  <a:cubicBezTo>
                    <a:pt x="67" y="197"/>
                    <a:pt x="67" y="197"/>
                    <a:pt x="67" y="196"/>
                  </a:cubicBezTo>
                  <a:cubicBezTo>
                    <a:pt x="67" y="196"/>
                    <a:pt x="67" y="196"/>
                    <a:pt x="65" y="197"/>
                  </a:cubicBezTo>
                  <a:close/>
                  <a:moveTo>
                    <a:pt x="87" y="197"/>
                  </a:moveTo>
                  <a:cubicBezTo>
                    <a:pt x="88" y="197"/>
                    <a:pt x="88" y="197"/>
                    <a:pt x="88" y="197"/>
                  </a:cubicBezTo>
                  <a:cubicBezTo>
                    <a:pt x="90" y="197"/>
                    <a:pt x="87" y="197"/>
                    <a:pt x="87" y="197"/>
                  </a:cubicBezTo>
                  <a:close/>
                  <a:moveTo>
                    <a:pt x="64" y="224"/>
                  </a:moveTo>
                  <a:cubicBezTo>
                    <a:pt x="64" y="222"/>
                    <a:pt x="62" y="222"/>
                    <a:pt x="62" y="222"/>
                  </a:cubicBezTo>
                  <a:cubicBezTo>
                    <a:pt x="62" y="224"/>
                    <a:pt x="61" y="225"/>
                    <a:pt x="62" y="225"/>
                  </a:cubicBezTo>
                  <a:cubicBezTo>
                    <a:pt x="62" y="224"/>
                    <a:pt x="64" y="225"/>
                    <a:pt x="64" y="224"/>
                  </a:cubicBezTo>
                  <a:close/>
                  <a:moveTo>
                    <a:pt x="64" y="227"/>
                  </a:moveTo>
                  <a:cubicBezTo>
                    <a:pt x="65" y="225"/>
                    <a:pt x="65" y="225"/>
                    <a:pt x="64" y="225"/>
                  </a:cubicBezTo>
                  <a:cubicBezTo>
                    <a:pt x="64" y="225"/>
                    <a:pt x="62" y="225"/>
                    <a:pt x="62" y="227"/>
                  </a:cubicBezTo>
                  <a:cubicBezTo>
                    <a:pt x="62" y="227"/>
                    <a:pt x="62" y="227"/>
                    <a:pt x="64" y="227"/>
                  </a:cubicBezTo>
                  <a:close/>
                  <a:moveTo>
                    <a:pt x="59" y="235"/>
                  </a:moveTo>
                  <a:cubicBezTo>
                    <a:pt x="59" y="236"/>
                    <a:pt x="58" y="236"/>
                    <a:pt x="59" y="236"/>
                  </a:cubicBezTo>
                  <a:cubicBezTo>
                    <a:pt x="61" y="236"/>
                    <a:pt x="59" y="235"/>
                    <a:pt x="61" y="235"/>
                  </a:cubicBezTo>
                  <a:cubicBezTo>
                    <a:pt x="62" y="235"/>
                    <a:pt x="62" y="235"/>
                    <a:pt x="62" y="233"/>
                  </a:cubicBezTo>
                  <a:cubicBezTo>
                    <a:pt x="61" y="231"/>
                    <a:pt x="61" y="231"/>
                    <a:pt x="61" y="233"/>
                  </a:cubicBezTo>
                  <a:cubicBezTo>
                    <a:pt x="61" y="233"/>
                    <a:pt x="59" y="233"/>
                    <a:pt x="59" y="235"/>
                  </a:cubicBezTo>
                  <a:close/>
                  <a:moveTo>
                    <a:pt x="56" y="230"/>
                  </a:moveTo>
                  <a:cubicBezTo>
                    <a:pt x="56" y="230"/>
                    <a:pt x="58" y="228"/>
                    <a:pt x="59" y="230"/>
                  </a:cubicBezTo>
                  <a:cubicBezTo>
                    <a:pt x="59" y="230"/>
                    <a:pt x="56" y="231"/>
                    <a:pt x="56" y="230"/>
                  </a:cubicBezTo>
                  <a:close/>
                  <a:moveTo>
                    <a:pt x="59" y="238"/>
                  </a:moveTo>
                  <a:cubicBezTo>
                    <a:pt x="58" y="238"/>
                    <a:pt x="59" y="238"/>
                    <a:pt x="61" y="238"/>
                  </a:cubicBezTo>
                  <a:cubicBezTo>
                    <a:pt x="62" y="236"/>
                    <a:pt x="61" y="236"/>
                    <a:pt x="59" y="236"/>
                  </a:cubicBezTo>
                  <a:cubicBezTo>
                    <a:pt x="59" y="238"/>
                    <a:pt x="59" y="236"/>
                    <a:pt x="59" y="238"/>
                  </a:cubicBezTo>
                  <a:close/>
                  <a:moveTo>
                    <a:pt x="55" y="238"/>
                  </a:moveTo>
                  <a:cubicBezTo>
                    <a:pt x="56" y="238"/>
                    <a:pt x="58" y="238"/>
                    <a:pt x="58" y="238"/>
                  </a:cubicBezTo>
                  <a:cubicBezTo>
                    <a:pt x="56" y="238"/>
                    <a:pt x="55" y="238"/>
                    <a:pt x="55" y="238"/>
                  </a:cubicBezTo>
                  <a:close/>
                  <a:moveTo>
                    <a:pt x="53" y="245"/>
                  </a:moveTo>
                  <a:cubicBezTo>
                    <a:pt x="55" y="245"/>
                    <a:pt x="55" y="245"/>
                    <a:pt x="53" y="245"/>
                  </a:cubicBezTo>
                  <a:cubicBezTo>
                    <a:pt x="53" y="245"/>
                    <a:pt x="53" y="244"/>
                    <a:pt x="52" y="244"/>
                  </a:cubicBezTo>
                  <a:cubicBezTo>
                    <a:pt x="52" y="245"/>
                    <a:pt x="52" y="245"/>
                    <a:pt x="53" y="245"/>
                  </a:cubicBezTo>
                  <a:close/>
                  <a:moveTo>
                    <a:pt x="53" y="244"/>
                  </a:moveTo>
                  <a:cubicBezTo>
                    <a:pt x="53" y="244"/>
                    <a:pt x="55" y="244"/>
                    <a:pt x="53" y="244"/>
                  </a:cubicBezTo>
                  <a:cubicBezTo>
                    <a:pt x="53" y="244"/>
                    <a:pt x="52" y="242"/>
                    <a:pt x="53" y="244"/>
                  </a:cubicBezTo>
                  <a:close/>
                  <a:moveTo>
                    <a:pt x="50" y="244"/>
                  </a:moveTo>
                  <a:cubicBezTo>
                    <a:pt x="52" y="242"/>
                    <a:pt x="52" y="244"/>
                    <a:pt x="52" y="244"/>
                  </a:cubicBezTo>
                  <a:cubicBezTo>
                    <a:pt x="50" y="244"/>
                    <a:pt x="50" y="244"/>
                    <a:pt x="50" y="244"/>
                  </a:cubicBezTo>
                  <a:close/>
                  <a:moveTo>
                    <a:pt x="64" y="222"/>
                  </a:moveTo>
                  <a:cubicBezTo>
                    <a:pt x="65" y="221"/>
                    <a:pt x="65" y="221"/>
                    <a:pt x="65" y="221"/>
                  </a:cubicBezTo>
                  <a:cubicBezTo>
                    <a:pt x="67" y="222"/>
                    <a:pt x="65" y="222"/>
                    <a:pt x="64" y="222"/>
                  </a:cubicBezTo>
                  <a:close/>
                  <a:moveTo>
                    <a:pt x="26" y="261"/>
                  </a:moveTo>
                  <a:cubicBezTo>
                    <a:pt x="24" y="261"/>
                    <a:pt x="29" y="259"/>
                    <a:pt x="29" y="261"/>
                  </a:cubicBezTo>
                  <a:cubicBezTo>
                    <a:pt x="29" y="261"/>
                    <a:pt x="27" y="262"/>
                    <a:pt x="26" y="261"/>
                  </a:cubicBezTo>
                  <a:close/>
                  <a:moveTo>
                    <a:pt x="33" y="256"/>
                  </a:moveTo>
                  <a:cubicBezTo>
                    <a:pt x="35" y="256"/>
                    <a:pt x="33" y="255"/>
                    <a:pt x="33" y="255"/>
                  </a:cubicBezTo>
                  <a:cubicBezTo>
                    <a:pt x="32" y="256"/>
                    <a:pt x="29" y="256"/>
                    <a:pt x="29" y="258"/>
                  </a:cubicBezTo>
                  <a:cubicBezTo>
                    <a:pt x="30" y="258"/>
                    <a:pt x="32" y="258"/>
                    <a:pt x="33" y="256"/>
                  </a:cubicBezTo>
                  <a:close/>
                  <a:moveTo>
                    <a:pt x="32" y="259"/>
                  </a:moveTo>
                  <a:cubicBezTo>
                    <a:pt x="35" y="259"/>
                    <a:pt x="36" y="259"/>
                    <a:pt x="36" y="259"/>
                  </a:cubicBezTo>
                  <a:cubicBezTo>
                    <a:pt x="36" y="258"/>
                    <a:pt x="35" y="259"/>
                    <a:pt x="35" y="258"/>
                  </a:cubicBezTo>
                  <a:cubicBezTo>
                    <a:pt x="35" y="256"/>
                    <a:pt x="32" y="258"/>
                    <a:pt x="32" y="258"/>
                  </a:cubicBezTo>
                  <a:cubicBezTo>
                    <a:pt x="30" y="259"/>
                    <a:pt x="29" y="259"/>
                    <a:pt x="29" y="259"/>
                  </a:cubicBezTo>
                  <a:cubicBezTo>
                    <a:pt x="29" y="261"/>
                    <a:pt x="30" y="261"/>
                    <a:pt x="32" y="259"/>
                  </a:cubicBezTo>
                  <a:close/>
                  <a:moveTo>
                    <a:pt x="27" y="264"/>
                  </a:moveTo>
                  <a:cubicBezTo>
                    <a:pt x="26" y="262"/>
                    <a:pt x="27" y="262"/>
                    <a:pt x="29" y="264"/>
                  </a:cubicBezTo>
                  <a:cubicBezTo>
                    <a:pt x="27" y="264"/>
                    <a:pt x="27" y="264"/>
                    <a:pt x="27" y="264"/>
                  </a:cubicBezTo>
                  <a:close/>
                  <a:moveTo>
                    <a:pt x="24" y="266"/>
                  </a:moveTo>
                  <a:cubicBezTo>
                    <a:pt x="26" y="266"/>
                    <a:pt x="24" y="264"/>
                    <a:pt x="24" y="266"/>
                  </a:cubicBezTo>
                  <a:cubicBezTo>
                    <a:pt x="23" y="266"/>
                    <a:pt x="23" y="264"/>
                    <a:pt x="23" y="266"/>
                  </a:cubicBezTo>
                  <a:cubicBezTo>
                    <a:pt x="21" y="267"/>
                    <a:pt x="24" y="267"/>
                    <a:pt x="24" y="266"/>
                  </a:cubicBezTo>
                  <a:close/>
                  <a:moveTo>
                    <a:pt x="17" y="270"/>
                  </a:moveTo>
                  <a:cubicBezTo>
                    <a:pt x="15" y="270"/>
                    <a:pt x="18" y="269"/>
                    <a:pt x="18" y="270"/>
                  </a:cubicBezTo>
                  <a:cubicBezTo>
                    <a:pt x="17" y="270"/>
                    <a:pt x="17" y="270"/>
                    <a:pt x="17" y="270"/>
                  </a:cubicBezTo>
                  <a:close/>
                  <a:moveTo>
                    <a:pt x="10" y="273"/>
                  </a:moveTo>
                  <a:cubicBezTo>
                    <a:pt x="12" y="275"/>
                    <a:pt x="10" y="276"/>
                    <a:pt x="9" y="276"/>
                  </a:cubicBezTo>
                  <a:cubicBezTo>
                    <a:pt x="9" y="275"/>
                    <a:pt x="10" y="273"/>
                    <a:pt x="10" y="273"/>
                  </a:cubicBezTo>
                  <a:close/>
                  <a:moveTo>
                    <a:pt x="7" y="276"/>
                  </a:moveTo>
                  <a:cubicBezTo>
                    <a:pt x="7" y="275"/>
                    <a:pt x="9" y="275"/>
                    <a:pt x="9" y="276"/>
                  </a:cubicBezTo>
                  <a:cubicBezTo>
                    <a:pt x="7" y="276"/>
                    <a:pt x="7" y="276"/>
                    <a:pt x="7" y="276"/>
                  </a:cubicBezTo>
                  <a:close/>
                  <a:moveTo>
                    <a:pt x="1" y="283"/>
                  </a:moveTo>
                  <a:cubicBezTo>
                    <a:pt x="1" y="281"/>
                    <a:pt x="3" y="281"/>
                    <a:pt x="4" y="281"/>
                  </a:cubicBezTo>
                  <a:cubicBezTo>
                    <a:pt x="4" y="281"/>
                    <a:pt x="3" y="283"/>
                    <a:pt x="1" y="283"/>
                  </a:cubicBezTo>
                  <a:close/>
                  <a:moveTo>
                    <a:pt x="1" y="292"/>
                  </a:moveTo>
                  <a:cubicBezTo>
                    <a:pt x="1" y="292"/>
                    <a:pt x="1" y="290"/>
                    <a:pt x="3" y="290"/>
                  </a:cubicBezTo>
                  <a:cubicBezTo>
                    <a:pt x="3" y="290"/>
                    <a:pt x="3" y="292"/>
                    <a:pt x="1" y="292"/>
                  </a:cubicBezTo>
                  <a:close/>
                  <a:moveTo>
                    <a:pt x="6" y="308"/>
                  </a:moveTo>
                  <a:cubicBezTo>
                    <a:pt x="6" y="306"/>
                    <a:pt x="6" y="306"/>
                    <a:pt x="7" y="308"/>
                  </a:cubicBezTo>
                  <a:cubicBezTo>
                    <a:pt x="7" y="308"/>
                    <a:pt x="7" y="306"/>
                    <a:pt x="9" y="306"/>
                  </a:cubicBezTo>
                  <a:cubicBezTo>
                    <a:pt x="9" y="304"/>
                    <a:pt x="6" y="304"/>
                    <a:pt x="6" y="306"/>
                  </a:cubicBezTo>
                  <a:cubicBezTo>
                    <a:pt x="4" y="308"/>
                    <a:pt x="6" y="309"/>
                    <a:pt x="7" y="309"/>
                  </a:cubicBezTo>
                  <a:cubicBezTo>
                    <a:pt x="7" y="309"/>
                    <a:pt x="7" y="308"/>
                    <a:pt x="6" y="308"/>
                  </a:cubicBezTo>
                  <a:close/>
                  <a:moveTo>
                    <a:pt x="4" y="317"/>
                  </a:moveTo>
                  <a:cubicBezTo>
                    <a:pt x="6" y="317"/>
                    <a:pt x="4" y="312"/>
                    <a:pt x="4" y="314"/>
                  </a:cubicBezTo>
                  <a:cubicBezTo>
                    <a:pt x="4" y="315"/>
                    <a:pt x="3" y="317"/>
                    <a:pt x="4" y="317"/>
                  </a:cubicBezTo>
                  <a:close/>
                  <a:moveTo>
                    <a:pt x="4" y="311"/>
                  </a:moveTo>
                  <a:cubicBezTo>
                    <a:pt x="4" y="312"/>
                    <a:pt x="4" y="309"/>
                    <a:pt x="4" y="309"/>
                  </a:cubicBezTo>
                  <a:cubicBezTo>
                    <a:pt x="6" y="309"/>
                    <a:pt x="6" y="311"/>
                    <a:pt x="6" y="309"/>
                  </a:cubicBezTo>
                  <a:cubicBezTo>
                    <a:pt x="6" y="309"/>
                    <a:pt x="6" y="309"/>
                    <a:pt x="4" y="308"/>
                  </a:cubicBezTo>
                  <a:cubicBezTo>
                    <a:pt x="4" y="308"/>
                    <a:pt x="4" y="309"/>
                    <a:pt x="4" y="311"/>
                  </a:cubicBezTo>
                  <a:close/>
                  <a:moveTo>
                    <a:pt x="3" y="303"/>
                  </a:moveTo>
                  <a:cubicBezTo>
                    <a:pt x="3" y="300"/>
                    <a:pt x="3" y="300"/>
                    <a:pt x="3" y="300"/>
                  </a:cubicBezTo>
                  <a:cubicBezTo>
                    <a:pt x="3" y="301"/>
                    <a:pt x="4" y="304"/>
                    <a:pt x="3" y="303"/>
                  </a:cubicBezTo>
                  <a:close/>
                  <a:moveTo>
                    <a:pt x="4" y="300"/>
                  </a:moveTo>
                  <a:cubicBezTo>
                    <a:pt x="4" y="301"/>
                    <a:pt x="3" y="300"/>
                    <a:pt x="3" y="298"/>
                  </a:cubicBezTo>
                  <a:cubicBezTo>
                    <a:pt x="4" y="300"/>
                    <a:pt x="4" y="300"/>
                    <a:pt x="4" y="300"/>
                  </a:cubicBezTo>
                  <a:close/>
                  <a:moveTo>
                    <a:pt x="3" y="298"/>
                  </a:moveTo>
                  <a:cubicBezTo>
                    <a:pt x="4" y="298"/>
                    <a:pt x="3" y="297"/>
                    <a:pt x="3" y="297"/>
                  </a:cubicBezTo>
                  <a:cubicBezTo>
                    <a:pt x="1" y="295"/>
                    <a:pt x="1" y="297"/>
                    <a:pt x="3" y="298"/>
                  </a:cubicBezTo>
                  <a:close/>
                </a:path>
              </a:pathLst>
            </a:custGeom>
            <a:grpFill/>
            <a:ln w="6350" cmpd="sng">
              <a:solidFill>
                <a:schemeClr val="bg1"/>
              </a:solidFill>
              <a:round/>
              <a:headEnd/>
              <a:tailEnd/>
            </a:ln>
          </p:spPr>
          <p:txBody>
            <a:bodyPr/>
            <a:lstStyle/>
            <a:p>
              <a:endParaRPr lang="en-GB" dirty="0"/>
            </a:p>
          </p:txBody>
        </p:sp>
        <p:sp>
          <p:nvSpPr>
            <p:cNvPr id="455" name="Freeform 201"/>
            <p:cNvSpPr>
              <a:spLocks noEditPoints="1"/>
            </p:cNvSpPr>
            <p:nvPr/>
          </p:nvSpPr>
          <p:spPr bwMode="auto">
            <a:xfrm>
              <a:off x="1524003" y="2702683"/>
              <a:ext cx="230337" cy="377171"/>
            </a:xfrm>
            <a:custGeom>
              <a:avLst/>
              <a:gdLst/>
              <a:ahLst/>
              <a:cxnLst>
                <a:cxn ang="0">
                  <a:pos x="32" y="78"/>
                </a:cxn>
                <a:cxn ang="0">
                  <a:pos x="29" y="67"/>
                </a:cxn>
                <a:cxn ang="0">
                  <a:pos x="25" y="62"/>
                </a:cxn>
                <a:cxn ang="0">
                  <a:pos x="23" y="64"/>
                </a:cxn>
                <a:cxn ang="0">
                  <a:pos x="23" y="55"/>
                </a:cxn>
                <a:cxn ang="0">
                  <a:pos x="20" y="52"/>
                </a:cxn>
                <a:cxn ang="0">
                  <a:pos x="22" y="44"/>
                </a:cxn>
                <a:cxn ang="0">
                  <a:pos x="25" y="34"/>
                </a:cxn>
                <a:cxn ang="0">
                  <a:pos x="32" y="30"/>
                </a:cxn>
                <a:cxn ang="0">
                  <a:pos x="35" y="39"/>
                </a:cxn>
                <a:cxn ang="0">
                  <a:pos x="52" y="42"/>
                </a:cxn>
                <a:cxn ang="0">
                  <a:pos x="46" y="59"/>
                </a:cxn>
                <a:cxn ang="0">
                  <a:pos x="53" y="67"/>
                </a:cxn>
                <a:cxn ang="0">
                  <a:pos x="67" y="89"/>
                </a:cxn>
                <a:cxn ang="0">
                  <a:pos x="69" y="101"/>
                </a:cxn>
                <a:cxn ang="0">
                  <a:pos x="75" y="114"/>
                </a:cxn>
                <a:cxn ang="0">
                  <a:pos x="79" y="118"/>
                </a:cxn>
                <a:cxn ang="0">
                  <a:pos x="60" y="126"/>
                </a:cxn>
                <a:cxn ang="0">
                  <a:pos x="46" y="128"/>
                </a:cxn>
                <a:cxn ang="0">
                  <a:pos x="28" y="134"/>
                </a:cxn>
                <a:cxn ang="0">
                  <a:pos x="29" y="128"/>
                </a:cxn>
                <a:cxn ang="0">
                  <a:pos x="43" y="121"/>
                </a:cxn>
                <a:cxn ang="0">
                  <a:pos x="38" y="118"/>
                </a:cxn>
                <a:cxn ang="0">
                  <a:pos x="26" y="112"/>
                </a:cxn>
                <a:cxn ang="0">
                  <a:pos x="31" y="101"/>
                </a:cxn>
                <a:cxn ang="0">
                  <a:pos x="40" y="95"/>
                </a:cxn>
                <a:cxn ang="0">
                  <a:pos x="44" y="90"/>
                </a:cxn>
                <a:cxn ang="0">
                  <a:pos x="40" y="78"/>
                </a:cxn>
                <a:cxn ang="0">
                  <a:pos x="23" y="83"/>
                </a:cxn>
                <a:cxn ang="0">
                  <a:pos x="23" y="78"/>
                </a:cxn>
                <a:cxn ang="0">
                  <a:pos x="14" y="72"/>
                </a:cxn>
                <a:cxn ang="0">
                  <a:pos x="11" y="84"/>
                </a:cxn>
                <a:cxn ang="0">
                  <a:pos x="22" y="84"/>
                </a:cxn>
                <a:cxn ang="0">
                  <a:pos x="31" y="95"/>
                </a:cxn>
                <a:cxn ang="0">
                  <a:pos x="25" y="66"/>
                </a:cxn>
                <a:cxn ang="0">
                  <a:pos x="55" y="128"/>
                </a:cxn>
                <a:cxn ang="0">
                  <a:pos x="13" y="38"/>
                </a:cxn>
                <a:cxn ang="0">
                  <a:pos x="16" y="38"/>
                </a:cxn>
                <a:cxn ang="0">
                  <a:pos x="17" y="33"/>
                </a:cxn>
                <a:cxn ang="0">
                  <a:pos x="11" y="42"/>
                </a:cxn>
                <a:cxn ang="0">
                  <a:pos x="9" y="48"/>
                </a:cxn>
                <a:cxn ang="0">
                  <a:pos x="16" y="45"/>
                </a:cxn>
                <a:cxn ang="0">
                  <a:pos x="22" y="47"/>
                </a:cxn>
                <a:cxn ang="0">
                  <a:pos x="16" y="42"/>
                </a:cxn>
                <a:cxn ang="0">
                  <a:pos x="19" y="58"/>
                </a:cxn>
                <a:cxn ang="0">
                  <a:pos x="17" y="55"/>
                </a:cxn>
                <a:cxn ang="0">
                  <a:pos x="17" y="67"/>
                </a:cxn>
                <a:cxn ang="0">
                  <a:pos x="16" y="66"/>
                </a:cxn>
                <a:cxn ang="0">
                  <a:pos x="20" y="64"/>
                </a:cxn>
                <a:cxn ang="0">
                  <a:pos x="44" y="25"/>
                </a:cxn>
                <a:cxn ang="0">
                  <a:pos x="43" y="22"/>
                </a:cxn>
                <a:cxn ang="0">
                  <a:pos x="44" y="27"/>
                </a:cxn>
                <a:cxn ang="0">
                  <a:pos x="46" y="21"/>
                </a:cxn>
                <a:cxn ang="0">
                  <a:pos x="46" y="22"/>
                </a:cxn>
                <a:cxn ang="0">
                  <a:pos x="58" y="11"/>
                </a:cxn>
                <a:cxn ang="0">
                  <a:pos x="58" y="5"/>
                </a:cxn>
                <a:cxn ang="0">
                  <a:pos x="53" y="8"/>
                </a:cxn>
                <a:cxn ang="0">
                  <a:pos x="58" y="11"/>
                </a:cxn>
                <a:cxn ang="0">
                  <a:pos x="58" y="3"/>
                </a:cxn>
                <a:cxn ang="0">
                  <a:pos x="60" y="2"/>
                </a:cxn>
              </a:cxnLst>
              <a:rect l="0" t="0" r="r" b="b"/>
              <a:pathLst>
                <a:path w="82" h="135">
                  <a:moveTo>
                    <a:pt x="40" y="75"/>
                  </a:moveTo>
                  <a:cubicBezTo>
                    <a:pt x="38" y="78"/>
                    <a:pt x="38" y="75"/>
                    <a:pt x="37" y="76"/>
                  </a:cubicBezTo>
                  <a:cubicBezTo>
                    <a:pt x="35" y="80"/>
                    <a:pt x="32" y="75"/>
                    <a:pt x="32" y="76"/>
                  </a:cubicBezTo>
                  <a:cubicBezTo>
                    <a:pt x="34" y="78"/>
                    <a:pt x="32" y="80"/>
                    <a:pt x="32" y="78"/>
                  </a:cubicBezTo>
                  <a:cubicBezTo>
                    <a:pt x="31" y="76"/>
                    <a:pt x="28" y="75"/>
                    <a:pt x="28" y="78"/>
                  </a:cubicBezTo>
                  <a:cubicBezTo>
                    <a:pt x="29" y="81"/>
                    <a:pt x="26" y="76"/>
                    <a:pt x="26" y="75"/>
                  </a:cubicBezTo>
                  <a:cubicBezTo>
                    <a:pt x="28" y="73"/>
                    <a:pt x="28" y="76"/>
                    <a:pt x="28" y="73"/>
                  </a:cubicBezTo>
                  <a:cubicBezTo>
                    <a:pt x="28" y="70"/>
                    <a:pt x="32" y="70"/>
                    <a:pt x="29" y="67"/>
                  </a:cubicBezTo>
                  <a:cubicBezTo>
                    <a:pt x="28" y="64"/>
                    <a:pt x="29" y="64"/>
                    <a:pt x="31" y="62"/>
                  </a:cubicBezTo>
                  <a:cubicBezTo>
                    <a:pt x="28" y="59"/>
                    <a:pt x="29" y="64"/>
                    <a:pt x="28" y="64"/>
                  </a:cubicBezTo>
                  <a:cubicBezTo>
                    <a:pt x="26" y="62"/>
                    <a:pt x="28" y="64"/>
                    <a:pt x="26" y="64"/>
                  </a:cubicBezTo>
                  <a:cubicBezTo>
                    <a:pt x="25" y="62"/>
                    <a:pt x="26" y="61"/>
                    <a:pt x="25" y="62"/>
                  </a:cubicBezTo>
                  <a:cubicBezTo>
                    <a:pt x="23" y="62"/>
                    <a:pt x="26" y="64"/>
                    <a:pt x="25" y="66"/>
                  </a:cubicBezTo>
                  <a:cubicBezTo>
                    <a:pt x="23" y="67"/>
                    <a:pt x="23" y="72"/>
                    <a:pt x="22" y="72"/>
                  </a:cubicBezTo>
                  <a:cubicBezTo>
                    <a:pt x="20" y="70"/>
                    <a:pt x="25" y="64"/>
                    <a:pt x="23" y="66"/>
                  </a:cubicBezTo>
                  <a:cubicBezTo>
                    <a:pt x="23" y="66"/>
                    <a:pt x="23" y="66"/>
                    <a:pt x="23" y="64"/>
                  </a:cubicBezTo>
                  <a:cubicBezTo>
                    <a:pt x="23" y="62"/>
                    <a:pt x="22" y="62"/>
                    <a:pt x="23" y="61"/>
                  </a:cubicBezTo>
                  <a:cubicBezTo>
                    <a:pt x="23" y="59"/>
                    <a:pt x="22" y="59"/>
                    <a:pt x="23" y="58"/>
                  </a:cubicBezTo>
                  <a:cubicBezTo>
                    <a:pt x="25" y="58"/>
                    <a:pt x="23" y="56"/>
                    <a:pt x="25" y="55"/>
                  </a:cubicBezTo>
                  <a:cubicBezTo>
                    <a:pt x="26" y="53"/>
                    <a:pt x="26" y="53"/>
                    <a:pt x="23" y="55"/>
                  </a:cubicBezTo>
                  <a:cubicBezTo>
                    <a:pt x="22" y="56"/>
                    <a:pt x="23" y="55"/>
                    <a:pt x="22" y="55"/>
                  </a:cubicBezTo>
                  <a:cubicBezTo>
                    <a:pt x="20" y="55"/>
                    <a:pt x="19" y="55"/>
                    <a:pt x="20" y="55"/>
                  </a:cubicBezTo>
                  <a:cubicBezTo>
                    <a:pt x="22" y="53"/>
                    <a:pt x="23" y="53"/>
                    <a:pt x="20" y="53"/>
                  </a:cubicBezTo>
                  <a:cubicBezTo>
                    <a:pt x="17" y="53"/>
                    <a:pt x="19" y="52"/>
                    <a:pt x="20" y="52"/>
                  </a:cubicBezTo>
                  <a:cubicBezTo>
                    <a:pt x="20" y="53"/>
                    <a:pt x="22" y="52"/>
                    <a:pt x="22" y="52"/>
                  </a:cubicBezTo>
                  <a:cubicBezTo>
                    <a:pt x="19" y="50"/>
                    <a:pt x="23" y="50"/>
                    <a:pt x="22" y="48"/>
                  </a:cubicBezTo>
                  <a:cubicBezTo>
                    <a:pt x="22" y="48"/>
                    <a:pt x="22" y="48"/>
                    <a:pt x="23" y="47"/>
                  </a:cubicBezTo>
                  <a:cubicBezTo>
                    <a:pt x="23" y="45"/>
                    <a:pt x="22" y="47"/>
                    <a:pt x="22" y="44"/>
                  </a:cubicBezTo>
                  <a:cubicBezTo>
                    <a:pt x="20" y="41"/>
                    <a:pt x="23" y="42"/>
                    <a:pt x="22" y="39"/>
                  </a:cubicBezTo>
                  <a:cubicBezTo>
                    <a:pt x="20" y="38"/>
                    <a:pt x="23" y="38"/>
                    <a:pt x="25" y="39"/>
                  </a:cubicBezTo>
                  <a:cubicBezTo>
                    <a:pt x="25" y="39"/>
                    <a:pt x="25" y="38"/>
                    <a:pt x="25" y="36"/>
                  </a:cubicBezTo>
                  <a:cubicBezTo>
                    <a:pt x="23" y="34"/>
                    <a:pt x="28" y="36"/>
                    <a:pt x="25" y="34"/>
                  </a:cubicBezTo>
                  <a:cubicBezTo>
                    <a:pt x="23" y="31"/>
                    <a:pt x="29" y="36"/>
                    <a:pt x="26" y="33"/>
                  </a:cubicBezTo>
                  <a:cubicBezTo>
                    <a:pt x="25" y="31"/>
                    <a:pt x="28" y="33"/>
                    <a:pt x="28" y="30"/>
                  </a:cubicBezTo>
                  <a:cubicBezTo>
                    <a:pt x="26" y="28"/>
                    <a:pt x="28" y="28"/>
                    <a:pt x="29" y="30"/>
                  </a:cubicBezTo>
                  <a:cubicBezTo>
                    <a:pt x="31" y="30"/>
                    <a:pt x="31" y="28"/>
                    <a:pt x="32" y="30"/>
                  </a:cubicBezTo>
                  <a:cubicBezTo>
                    <a:pt x="34" y="30"/>
                    <a:pt x="37" y="28"/>
                    <a:pt x="40" y="28"/>
                  </a:cubicBezTo>
                  <a:cubicBezTo>
                    <a:pt x="41" y="30"/>
                    <a:pt x="38" y="28"/>
                    <a:pt x="41" y="28"/>
                  </a:cubicBezTo>
                  <a:cubicBezTo>
                    <a:pt x="44" y="28"/>
                    <a:pt x="43" y="30"/>
                    <a:pt x="43" y="30"/>
                  </a:cubicBezTo>
                  <a:cubicBezTo>
                    <a:pt x="44" y="31"/>
                    <a:pt x="37" y="38"/>
                    <a:pt x="35" y="39"/>
                  </a:cubicBezTo>
                  <a:cubicBezTo>
                    <a:pt x="34" y="39"/>
                    <a:pt x="38" y="38"/>
                    <a:pt x="37" y="39"/>
                  </a:cubicBezTo>
                  <a:cubicBezTo>
                    <a:pt x="35" y="41"/>
                    <a:pt x="34" y="42"/>
                    <a:pt x="35" y="42"/>
                  </a:cubicBezTo>
                  <a:cubicBezTo>
                    <a:pt x="38" y="42"/>
                    <a:pt x="38" y="39"/>
                    <a:pt x="43" y="41"/>
                  </a:cubicBezTo>
                  <a:cubicBezTo>
                    <a:pt x="49" y="41"/>
                    <a:pt x="52" y="39"/>
                    <a:pt x="52" y="42"/>
                  </a:cubicBezTo>
                  <a:cubicBezTo>
                    <a:pt x="53" y="44"/>
                    <a:pt x="52" y="44"/>
                    <a:pt x="50" y="50"/>
                  </a:cubicBezTo>
                  <a:cubicBezTo>
                    <a:pt x="47" y="56"/>
                    <a:pt x="46" y="56"/>
                    <a:pt x="44" y="56"/>
                  </a:cubicBezTo>
                  <a:cubicBezTo>
                    <a:pt x="43" y="56"/>
                    <a:pt x="46" y="56"/>
                    <a:pt x="44" y="58"/>
                  </a:cubicBezTo>
                  <a:cubicBezTo>
                    <a:pt x="44" y="58"/>
                    <a:pt x="49" y="58"/>
                    <a:pt x="46" y="59"/>
                  </a:cubicBezTo>
                  <a:cubicBezTo>
                    <a:pt x="44" y="61"/>
                    <a:pt x="44" y="59"/>
                    <a:pt x="43" y="61"/>
                  </a:cubicBezTo>
                  <a:cubicBezTo>
                    <a:pt x="43" y="62"/>
                    <a:pt x="38" y="62"/>
                    <a:pt x="41" y="62"/>
                  </a:cubicBezTo>
                  <a:cubicBezTo>
                    <a:pt x="46" y="64"/>
                    <a:pt x="43" y="59"/>
                    <a:pt x="47" y="62"/>
                  </a:cubicBezTo>
                  <a:cubicBezTo>
                    <a:pt x="52" y="64"/>
                    <a:pt x="50" y="66"/>
                    <a:pt x="53" y="67"/>
                  </a:cubicBezTo>
                  <a:cubicBezTo>
                    <a:pt x="55" y="69"/>
                    <a:pt x="53" y="70"/>
                    <a:pt x="57" y="75"/>
                  </a:cubicBezTo>
                  <a:cubicBezTo>
                    <a:pt x="58" y="81"/>
                    <a:pt x="58" y="80"/>
                    <a:pt x="61" y="80"/>
                  </a:cubicBezTo>
                  <a:cubicBezTo>
                    <a:pt x="64" y="81"/>
                    <a:pt x="63" y="84"/>
                    <a:pt x="66" y="84"/>
                  </a:cubicBezTo>
                  <a:cubicBezTo>
                    <a:pt x="67" y="86"/>
                    <a:pt x="64" y="86"/>
                    <a:pt x="67" y="89"/>
                  </a:cubicBezTo>
                  <a:cubicBezTo>
                    <a:pt x="70" y="92"/>
                    <a:pt x="69" y="92"/>
                    <a:pt x="66" y="90"/>
                  </a:cubicBezTo>
                  <a:cubicBezTo>
                    <a:pt x="64" y="89"/>
                    <a:pt x="64" y="90"/>
                    <a:pt x="67" y="92"/>
                  </a:cubicBezTo>
                  <a:cubicBezTo>
                    <a:pt x="69" y="94"/>
                    <a:pt x="72" y="98"/>
                    <a:pt x="70" y="98"/>
                  </a:cubicBezTo>
                  <a:cubicBezTo>
                    <a:pt x="69" y="100"/>
                    <a:pt x="67" y="101"/>
                    <a:pt x="69" y="101"/>
                  </a:cubicBezTo>
                  <a:cubicBezTo>
                    <a:pt x="70" y="101"/>
                    <a:pt x="70" y="103"/>
                    <a:pt x="72" y="100"/>
                  </a:cubicBezTo>
                  <a:cubicBezTo>
                    <a:pt x="72" y="98"/>
                    <a:pt x="81" y="100"/>
                    <a:pt x="81" y="104"/>
                  </a:cubicBezTo>
                  <a:cubicBezTo>
                    <a:pt x="82" y="112"/>
                    <a:pt x="76" y="112"/>
                    <a:pt x="78" y="114"/>
                  </a:cubicBezTo>
                  <a:cubicBezTo>
                    <a:pt x="79" y="114"/>
                    <a:pt x="76" y="112"/>
                    <a:pt x="75" y="114"/>
                  </a:cubicBezTo>
                  <a:cubicBezTo>
                    <a:pt x="73" y="115"/>
                    <a:pt x="76" y="114"/>
                    <a:pt x="75" y="117"/>
                  </a:cubicBezTo>
                  <a:cubicBezTo>
                    <a:pt x="75" y="117"/>
                    <a:pt x="70" y="117"/>
                    <a:pt x="72" y="117"/>
                  </a:cubicBezTo>
                  <a:cubicBezTo>
                    <a:pt x="73" y="118"/>
                    <a:pt x="72" y="118"/>
                    <a:pt x="73" y="118"/>
                  </a:cubicBezTo>
                  <a:cubicBezTo>
                    <a:pt x="75" y="120"/>
                    <a:pt x="79" y="117"/>
                    <a:pt x="79" y="118"/>
                  </a:cubicBezTo>
                  <a:cubicBezTo>
                    <a:pt x="78" y="120"/>
                    <a:pt x="79" y="121"/>
                    <a:pt x="76" y="123"/>
                  </a:cubicBezTo>
                  <a:cubicBezTo>
                    <a:pt x="73" y="123"/>
                    <a:pt x="76" y="125"/>
                    <a:pt x="73" y="125"/>
                  </a:cubicBezTo>
                  <a:cubicBezTo>
                    <a:pt x="72" y="125"/>
                    <a:pt x="70" y="128"/>
                    <a:pt x="67" y="126"/>
                  </a:cubicBezTo>
                  <a:cubicBezTo>
                    <a:pt x="64" y="125"/>
                    <a:pt x="61" y="128"/>
                    <a:pt x="60" y="126"/>
                  </a:cubicBezTo>
                  <a:cubicBezTo>
                    <a:pt x="60" y="125"/>
                    <a:pt x="60" y="126"/>
                    <a:pt x="58" y="126"/>
                  </a:cubicBezTo>
                  <a:cubicBezTo>
                    <a:pt x="55" y="125"/>
                    <a:pt x="58" y="126"/>
                    <a:pt x="53" y="126"/>
                  </a:cubicBezTo>
                  <a:cubicBezTo>
                    <a:pt x="50" y="128"/>
                    <a:pt x="53" y="129"/>
                    <a:pt x="50" y="128"/>
                  </a:cubicBezTo>
                  <a:cubicBezTo>
                    <a:pt x="47" y="128"/>
                    <a:pt x="49" y="131"/>
                    <a:pt x="46" y="128"/>
                  </a:cubicBezTo>
                  <a:cubicBezTo>
                    <a:pt x="44" y="125"/>
                    <a:pt x="41" y="129"/>
                    <a:pt x="40" y="128"/>
                  </a:cubicBezTo>
                  <a:cubicBezTo>
                    <a:pt x="40" y="128"/>
                    <a:pt x="40" y="134"/>
                    <a:pt x="37" y="132"/>
                  </a:cubicBezTo>
                  <a:cubicBezTo>
                    <a:pt x="35" y="131"/>
                    <a:pt x="35" y="131"/>
                    <a:pt x="32" y="131"/>
                  </a:cubicBezTo>
                  <a:cubicBezTo>
                    <a:pt x="29" y="131"/>
                    <a:pt x="29" y="132"/>
                    <a:pt x="28" y="134"/>
                  </a:cubicBezTo>
                  <a:cubicBezTo>
                    <a:pt x="26" y="134"/>
                    <a:pt x="28" y="135"/>
                    <a:pt x="26" y="135"/>
                  </a:cubicBezTo>
                  <a:cubicBezTo>
                    <a:pt x="25" y="135"/>
                    <a:pt x="25" y="134"/>
                    <a:pt x="23" y="134"/>
                  </a:cubicBezTo>
                  <a:cubicBezTo>
                    <a:pt x="22" y="135"/>
                    <a:pt x="22" y="132"/>
                    <a:pt x="25" y="132"/>
                  </a:cubicBezTo>
                  <a:cubicBezTo>
                    <a:pt x="26" y="132"/>
                    <a:pt x="26" y="129"/>
                    <a:pt x="29" y="128"/>
                  </a:cubicBezTo>
                  <a:cubicBezTo>
                    <a:pt x="31" y="128"/>
                    <a:pt x="29" y="128"/>
                    <a:pt x="31" y="126"/>
                  </a:cubicBezTo>
                  <a:cubicBezTo>
                    <a:pt x="32" y="125"/>
                    <a:pt x="29" y="123"/>
                    <a:pt x="32" y="123"/>
                  </a:cubicBezTo>
                  <a:cubicBezTo>
                    <a:pt x="35" y="123"/>
                    <a:pt x="32" y="120"/>
                    <a:pt x="35" y="120"/>
                  </a:cubicBezTo>
                  <a:cubicBezTo>
                    <a:pt x="40" y="120"/>
                    <a:pt x="38" y="121"/>
                    <a:pt x="43" y="121"/>
                  </a:cubicBezTo>
                  <a:cubicBezTo>
                    <a:pt x="46" y="120"/>
                    <a:pt x="41" y="120"/>
                    <a:pt x="47" y="117"/>
                  </a:cubicBezTo>
                  <a:cubicBezTo>
                    <a:pt x="47" y="115"/>
                    <a:pt x="47" y="115"/>
                    <a:pt x="49" y="114"/>
                  </a:cubicBezTo>
                  <a:cubicBezTo>
                    <a:pt x="46" y="115"/>
                    <a:pt x="46" y="117"/>
                    <a:pt x="44" y="117"/>
                  </a:cubicBezTo>
                  <a:cubicBezTo>
                    <a:pt x="43" y="117"/>
                    <a:pt x="41" y="121"/>
                    <a:pt x="38" y="118"/>
                  </a:cubicBezTo>
                  <a:cubicBezTo>
                    <a:pt x="35" y="115"/>
                    <a:pt x="32" y="118"/>
                    <a:pt x="34" y="117"/>
                  </a:cubicBezTo>
                  <a:cubicBezTo>
                    <a:pt x="34" y="115"/>
                    <a:pt x="32" y="114"/>
                    <a:pt x="29" y="115"/>
                  </a:cubicBezTo>
                  <a:cubicBezTo>
                    <a:pt x="28" y="117"/>
                    <a:pt x="26" y="115"/>
                    <a:pt x="26" y="114"/>
                  </a:cubicBezTo>
                  <a:cubicBezTo>
                    <a:pt x="28" y="112"/>
                    <a:pt x="25" y="114"/>
                    <a:pt x="26" y="112"/>
                  </a:cubicBezTo>
                  <a:cubicBezTo>
                    <a:pt x="28" y="109"/>
                    <a:pt x="28" y="112"/>
                    <a:pt x="32" y="109"/>
                  </a:cubicBezTo>
                  <a:cubicBezTo>
                    <a:pt x="37" y="106"/>
                    <a:pt x="34" y="104"/>
                    <a:pt x="35" y="103"/>
                  </a:cubicBezTo>
                  <a:cubicBezTo>
                    <a:pt x="37" y="101"/>
                    <a:pt x="34" y="103"/>
                    <a:pt x="35" y="101"/>
                  </a:cubicBezTo>
                  <a:cubicBezTo>
                    <a:pt x="35" y="98"/>
                    <a:pt x="32" y="103"/>
                    <a:pt x="31" y="101"/>
                  </a:cubicBezTo>
                  <a:cubicBezTo>
                    <a:pt x="31" y="101"/>
                    <a:pt x="29" y="103"/>
                    <a:pt x="31" y="101"/>
                  </a:cubicBezTo>
                  <a:cubicBezTo>
                    <a:pt x="31" y="100"/>
                    <a:pt x="32" y="100"/>
                    <a:pt x="34" y="97"/>
                  </a:cubicBezTo>
                  <a:cubicBezTo>
                    <a:pt x="35" y="95"/>
                    <a:pt x="35" y="97"/>
                    <a:pt x="37" y="95"/>
                  </a:cubicBezTo>
                  <a:cubicBezTo>
                    <a:pt x="37" y="95"/>
                    <a:pt x="37" y="97"/>
                    <a:pt x="40" y="95"/>
                  </a:cubicBezTo>
                  <a:cubicBezTo>
                    <a:pt x="41" y="94"/>
                    <a:pt x="43" y="97"/>
                    <a:pt x="43" y="95"/>
                  </a:cubicBezTo>
                  <a:cubicBezTo>
                    <a:pt x="41" y="94"/>
                    <a:pt x="43" y="94"/>
                    <a:pt x="44" y="95"/>
                  </a:cubicBezTo>
                  <a:cubicBezTo>
                    <a:pt x="44" y="97"/>
                    <a:pt x="44" y="95"/>
                    <a:pt x="44" y="94"/>
                  </a:cubicBezTo>
                  <a:cubicBezTo>
                    <a:pt x="41" y="90"/>
                    <a:pt x="44" y="90"/>
                    <a:pt x="44" y="90"/>
                  </a:cubicBezTo>
                  <a:cubicBezTo>
                    <a:pt x="41" y="89"/>
                    <a:pt x="46" y="87"/>
                    <a:pt x="44" y="87"/>
                  </a:cubicBezTo>
                  <a:cubicBezTo>
                    <a:pt x="44" y="86"/>
                    <a:pt x="46" y="84"/>
                    <a:pt x="44" y="84"/>
                  </a:cubicBezTo>
                  <a:cubicBezTo>
                    <a:pt x="43" y="84"/>
                    <a:pt x="43" y="87"/>
                    <a:pt x="41" y="86"/>
                  </a:cubicBezTo>
                  <a:cubicBezTo>
                    <a:pt x="40" y="83"/>
                    <a:pt x="37" y="83"/>
                    <a:pt x="40" y="78"/>
                  </a:cubicBezTo>
                  <a:cubicBezTo>
                    <a:pt x="43" y="73"/>
                    <a:pt x="40" y="78"/>
                    <a:pt x="41" y="75"/>
                  </a:cubicBezTo>
                  <a:cubicBezTo>
                    <a:pt x="43" y="75"/>
                    <a:pt x="40" y="75"/>
                    <a:pt x="40" y="75"/>
                  </a:cubicBezTo>
                  <a:close/>
                  <a:moveTo>
                    <a:pt x="22" y="84"/>
                  </a:moveTo>
                  <a:cubicBezTo>
                    <a:pt x="22" y="83"/>
                    <a:pt x="23" y="84"/>
                    <a:pt x="23" y="83"/>
                  </a:cubicBezTo>
                  <a:cubicBezTo>
                    <a:pt x="22" y="83"/>
                    <a:pt x="22" y="83"/>
                    <a:pt x="22" y="83"/>
                  </a:cubicBezTo>
                  <a:cubicBezTo>
                    <a:pt x="23" y="81"/>
                    <a:pt x="23" y="80"/>
                    <a:pt x="23" y="81"/>
                  </a:cubicBezTo>
                  <a:cubicBezTo>
                    <a:pt x="23" y="83"/>
                    <a:pt x="25" y="83"/>
                    <a:pt x="25" y="81"/>
                  </a:cubicBezTo>
                  <a:cubicBezTo>
                    <a:pt x="23" y="78"/>
                    <a:pt x="23" y="78"/>
                    <a:pt x="23" y="78"/>
                  </a:cubicBezTo>
                  <a:cubicBezTo>
                    <a:pt x="22" y="80"/>
                    <a:pt x="20" y="80"/>
                    <a:pt x="22" y="78"/>
                  </a:cubicBezTo>
                  <a:cubicBezTo>
                    <a:pt x="23" y="78"/>
                    <a:pt x="23" y="76"/>
                    <a:pt x="22" y="76"/>
                  </a:cubicBezTo>
                  <a:cubicBezTo>
                    <a:pt x="20" y="76"/>
                    <a:pt x="20" y="73"/>
                    <a:pt x="19" y="72"/>
                  </a:cubicBezTo>
                  <a:cubicBezTo>
                    <a:pt x="19" y="70"/>
                    <a:pt x="16" y="72"/>
                    <a:pt x="14" y="72"/>
                  </a:cubicBezTo>
                  <a:cubicBezTo>
                    <a:pt x="11" y="72"/>
                    <a:pt x="13" y="73"/>
                    <a:pt x="9" y="73"/>
                  </a:cubicBezTo>
                  <a:cubicBezTo>
                    <a:pt x="6" y="75"/>
                    <a:pt x="9" y="78"/>
                    <a:pt x="6" y="78"/>
                  </a:cubicBezTo>
                  <a:cubicBezTo>
                    <a:pt x="3" y="78"/>
                    <a:pt x="8" y="80"/>
                    <a:pt x="5" y="81"/>
                  </a:cubicBezTo>
                  <a:cubicBezTo>
                    <a:pt x="0" y="83"/>
                    <a:pt x="11" y="87"/>
                    <a:pt x="11" y="84"/>
                  </a:cubicBezTo>
                  <a:cubicBezTo>
                    <a:pt x="11" y="83"/>
                    <a:pt x="13" y="81"/>
                    <a:pt x="13" y="83"/>
                  </a:cubicBezTo>
                  <a:cubicBezTo>
                    <a:pt x="14" y="86"/>
                    <a:pt x="14" y="84"/>
                    <a:pt x="14" y="86"/>
                  </a:cubicBezTo>
                  <a:cubicBezTo>
                    <a:pt x="16" y="87"/>
                    <a:pt x="16" y="86"/>
                    <a:pt x="17" y="86"/>
                  </a:cubicBezTo>
                  <a:cubicBezTo>
                    <a:pt x="20" y="86"/>
                    <a:pt x="19" y="89"/>
                    <a:pt x="22" y="84"/>
                  </a:cubicBezTo>
                  <a:close/>
                  <a:moveTo>
                    <a:pt x="32" y="83"/>
                  </a:moveTo>
                  <a:cubicBezTo>
                    <a:pt x="34" y="83"/>
                    <a:pt x="32" y="87"/>
                    <a:pt x="31" y="86"/>
                  </a:cubicBezTo>
                  <a:cubicBezTo>
                    <a:pt x="28" y="86"/>
                    <a:pt x="32" y="81"/>
                    <a:pt x="32" y="83"/>
                  </a:cubicBezTo>
                  <a:close/>
                  <a:moveTo>
                    <a:pt x="31" y="95"/>
                  </a:moveTo>
                  <a:cubicBezTo>
                    <a:pt x="32" y="92"/>
                    <a:pt x="35" y="95"/>
                    <a:pt x="34" y="97"/>
                  </a:cubicBezTo>
                  <a:cubicBezTo>
                    <a:pt x="32" y="98"/>
                    <a:pt x="31" y="97"/>
                    <a:pt x="31" y="95"/>
                  </a:cubicBezTo>
                  <a:close/>
                  <a:moveTo>
                    <a:pt x="26" y="69"/>
                  </a:moveTo>
                  <a:cubicBezTo>
                    <a:pt x="25" y="69"/>
                    <a:pt x="25" y="67"/>
                    <a:pt x="25" y="66"/>
                  </a:cubicBezTo>
                  <a:cubicBezTo>
                    <a:pt x="26" y="64"/>
                    <a:pt x="28" y="69"/>
                    <a:pt x="26" y="69"/>
                  </a:cubicBezTo>
                  <a:close/>
                  <a:moveTo>
                    <a:pt x="55" y="128"/>
                  </a:moveTo>
                  <a:cubicBezTo>
                    <a:pt x="57" y="126"/>
                    <a:pt x="58" y="126"/>
                    <a:pt x="58" y="128"/>
                  </a:cubicBezTo>
                  <a:cubicBezTo>
                    <a:pt x="60" y="128"/>
                    <a:pt x="58" y="129"/>
                    <a:pt x="55" y="128"/>
                  </a:cubicBezTo>
                  <a:close/>
                  <a:moveTo>
                    <a:pt x="14" y="34"/>
                  </a:moveTo>
                  <a:cubicBezTo>
                    <a:pt x="13" y="36"/>
                    <a:pt x="13" y="33"/>
                    <a:pt x="13" y="34"/>
                  </a:cubicBezTo>
                  <a:cubicBezTo>
                    <a:pt x="11" y="34"/>
                    <a:pt x="11" y="36"/>
                    <a:pt x="11" y="36"/>
                  </a:cubicBezTo>
                  <a:cubicBezTo>
                    <a:pt x="13" y="38"/>
                    <a:pt x="9" y="36"/>
                    <a:pt x="13" y="38"/>
                  </a:cubicBezTo>
                  <a:cubicBezTo>
                    <a:pt x="14" y="38"/>
                    <a:pt x="9" y="38"/>
                    <a:pt x="11" y="39"/>
                  </a:cubicBezTo>
                  <a:cubicBezTo>
                    <a:pt x="13" y="41"/>
                    <a:pt x="13" y="39"/>
                    <a:pt x="14" y="39"/>
                  </a:cubicBezTo>
                  <a:cubicBezTo>
                    <a:pt x="14" y="39"/>
                    <a:pt x="14" y="39"/>
                    <a:pt x="14" y="38"/>
                  </a:cubicBezTo>
                  <a:cubicBezTo>
                    <a:pt x="16" y="38"/>
                    <a:pt x="17" y="38"/>
                    <a:pt x="16" y="38"/>
                  </a:cubicBezTo>
                  <a:cubicBezTo>
                    <a:pt x="16" y="36"/>
                    <a:pt x="17" y="36"/>
                    <a:pt x="17" y="36"/>
                  </a:cubicBezTo>
                  <a:cubicBezTo>
                    <a:pt x="16" y="36"/>
                    <a:pt x="17" y="36"/>
                    <a:pt x="17" y="34"/>
                  </a:cubicBezTo>
                  <a:cubicBezTo>
                    <a:pt x="17" y="33"/>
                    <a:pt x="17" y="34"/>
                    <a:pt x="19" y="34"/>
                  </a:cubicBezTo>
                  <a:cubicBezTo>
                    <a:pt x="20" y="33"/>
                    <a:pt x="17" y="34"/>
                    <a:pt x="17" y="33"/>
                  </a:cubicBezTo>
                  <a:cubicBezTo>
                    <a:pt x="19" y="33"/>
                    <a:pt x="19" y="31"/>
                    <a:pt x="19" y="30"/>
                  </a:cubicBezTo>
                  <a:cubicBezTo>
                    <a:pt x="19" y="30"/>
                    <a:pt x="16" y="31"/>
                    <a:pt x="14" y="33"/>
                  </a:cubicBezTo>
                  <a:cubicBezTo>
                    <a:pt x="13" y="33"/>
                    <a:pt x="14" y="34"/>
                    <a:pt x="14" y="34"/>
                  </a:cubicBezTo>
                  <a:close/>
                  <a:moveTo>
                    <a:pt x="11" y="42"/>
                  </a:moveTo>
                  <a:cubicBezTo>
                    <a:pt x="13" y="41"/>
                    <a:pt x="11" y="41"/>
                    <a:pt x="11" y="41"/>
                  </a:cubicBezTo>
                  <a:cubicBezTo>
                    <a:pt x="9" y="41"/>
                    <a:pt x="9" y="41"/>
                    <a:pt x="8" y="41"/>
                  </a:cubicBezTo>
                  <a:cubicBezTo>
                    <a:pt x="8" y="42"/>
                    <a:pt x="11" y="44"/>
                    <a:pt x="11" y="42"/>
                  </a:cubicBezTo>
                  <a:close/>
                  <a:moveTo>
                    <a:pt x="9" y="48"/>
                  </a:moveTo>
                  <a:cubicBezTo>
                    <a:pt x="11" y="48"/>
                    <a:pt x="9" y="47"/>
                    <a:pt x="9" y="47"/>
                  </a:cubicBezTo>
                  <a:cubicBezTo>
                    <a:pt x="11" y="45"/>
                    <a:pt x="11" y="45"/>
                    <a:pt x="9" y="45"/>
                  </a:cubicBezTo>
                  <a:cubicBezTo>
                    <a:pt x="8" y="44"/>
                    <a:pt x="8" y="48"/>
                    <a:pt x="9" y="48"/>
                  </a:cubicBezTo>
                  <a:close/>
                  <a:moveTo>
                    <a:pt x="16" y="45"/>
                  </a:moveTo>
                  <a:cubicBezTo>
                    <a:pt x="17" y="45"/>
                    <a:pt x="16" y="45"/>
                    <a:pt x="17" y="47"/>
                  </a:cubicBezTo>
                  <a:cubicBezTo>
                    <a:pt x="17" y="48"/>
                    <a:pt x="19" y="47"/>
                    <a:pt x="20" y="47"/>
                  </a:cubicBezTo>
                  <a:cubicBezTo>
                    <a:pt x="22" y="47"/>
                    <a:pt x="19" y="48"/>
                    <a:pt x="20" y="50"/>
                  </a:cubicBezTo>
                  <a:cubicBezTo>
                    <a:pt x="22" y="47"/>
                    <a:pt x="22" y="47"/>
                    <a:pt x="22" y="47"/>
                  </a:cubicBezTo>
                  <a:cubicBezTo>
                    <a:pt x="23" y="45"/>
                    <a:pt x="22" y="47"/>
                    <a:pt x="20" y="45"/>
                  </a:cubicBezTo>
                  <a:cubicBezTo>
                    <a:pt x="19" y="45"/>
                    <a:pt x="19" y="41"/>
                    <a:pt x="17" y="41"/>
                  </a:cubicBezTo>
                  <a:cubicBezTo>
                    <a:pt x="17" y="41"/>
                    <a:pt x="17" y="42"/>
                    <a:pt x="17" y="44"/>
                  </a:cubicBezTo>
                  <a:cubicBezTo>
                    <a:pt x="16" y="42"/>
                    <a:pt x="16" y="42"/>
                    <a:pt x="16" y="42"/>
                  </a:cubicBezTo>
                  <a:cubicBezTo>
                    <a:pt x="14" y="42"/>
                    <a:pt x="16" y="44"/>
                    <a:pt x="16" y="44"/>
                  </a:cubicBezTo>
                  <a:cubicBezTo>
                    <a:pt x="16" y="44"/>
                    <a:pt x="13" y="44"/>
                    <a:pt x="14" y="45"/>
                  </a:cubicBezTo>
                  <a:cubicBezTo>
                    <a:pt x="16" y="45"/>
                    <a:pt x="16" y="44"/>
                    <a:pt x="16" y="45"/>
                  </a:cubicBezTo>
                  <a:close/>
                  <a:moveTo>
                    <a:pt x="19" y="58"/>
                  </a:moveTo>
                  <a:cubicBezTo>
                    <a:pt x="19" y="58"/>
                    <a:pt x="17" y="58"/>
                    <a:pt x="17" y="59"/>
                  </a:cubicBezTo>
                  <a:cubicBezTo>
                    <a:pt x="17" y="59"/>
                    <a:pt x="20" y="58"/>
                    <a:pt x="22" y="58"/>
                  </a:cubicBezTo>
                  <a:cubicBezTo>
                    <a:pt x="23" y="58"/>
                    <a:pt x="22" y="56"/>
                    <a:pt x="20" y="56"/>
                  </a:cubicBezTo>
                  <a:cubicBezTo>
                    <a:pt x="19" y="55"/>
                    <a:pt x="19" y="53"/>
                    <a:pt x="17" y="55"/>
                  </a:cubicBezTo>
                  <a:cubicBezTo>
                    <a:pt x="17" y="56"/>
                    <a:pt x="17" y="56"/>
                    <a:pt x="19" y="56"/>
                  </a:cubicBezTo>
                  <a:cubicBezTo>
                    <a:pt x="20" y="56"/>
                    <a:pt x="19" y="56"/>
                    <a:pt x="19" y="58"/>
                  </a:cubicBezTo>
                  <a:close/>
                  <a:moveTo>
                    <a:pt x="17" y="66"/>
                  </a:moveTo>
                  <a:cubicBezTo>
                    <a:pt x="19" y="67"/>
                    <a:pt x="17" y="67"/>
                    <a:pt x="17" y="67"/>
                  </a:cubicBezTo>
                  <a:cubicBezTo>
                    <a:pt x="17" y="69"/>
                    <a:pt x="19" y="67"/>
                    <a:pt x="19" y="67"/>
                  </a:cubicBezTo>
                  <a:cubicBezTo>
                    <a:pt x="20" y="66"/>
                    <a:pt x="19" y="66"/>
                    <a:pt x="19" y="64"/>
                  </a:cubicBezTo>
                  <a:cubicBezTo>
                    <a:pt x="19" y="62"/>
                    <a:pt x="17" y="64"/>
                    <a:pt x="17" y="64"/>
                  </a:cubicBezTo>
                  <a:cubicBezTo>
                    <a:pt x="17" y="62"/>
                    <a:pt x="14" y="66"/>
                    <a:pt x="16" y="66"/>
                  </a:cubicBezTo>
                  <a:cubicBezTo>
                    <a:pt x="17" y="67"/>
                    <a:pt x="17" y="64"/>
                    <a:pt x="17" y="66"/>
                  </a:cubicBezTo>
                  <a:close/>
                  <a:moveTo>
                    <a:pt x="20" y="64"/>
                  </a:moveTo>
                  <a:cubicBezTo>
                    <a:pt x="19" y="62"/>
                    <a:pt x="20" y="61"/>
                    <a:pt x="22" y="61"/>
                  </a:cubicBezTo>
                  <a:cubicBezTo>
                    <a:pt x="23" y="59"/>
                    <a:pt x="20" y="66"/>
                    <a:pt x="20" y="64"/>
                  </a:cubicBezTo>
                  <a:close/>
                  <a:moveTo>
                    <a:pt x="41" y="27"/>
                  </a:moveTo>
                  <a:cubicBezTo>
                    <a:pt x="41" y="27"/>
                    <a:pt x="40" y="25"/>
                    <a:pt x="41" y="25"/>
                  </a:cubicBezTo>
                  <a:cubicBezTo>
                    <a:pt x="41" y="25"/>
                    <a:pt x="43" y="27"/>
                    <a:pt x="41" y="27"/>
                  </a:cubicBezTo>
                  <a:close/>
                  <a:moveTo>
                    <a:pt x="44" y="25"/>
                  </a:moveTo>
                  <a:cubicBezTo>
                    <a:pt x="44" y="27"/>
                    <a:pt x="46" y="25"/>
                    <a:pt x="46" y="24"/>
                  </a:cubicBezTo>
                  <a:cubicBezTo>
                    <a:pt x="46" y="24"/>
                    <a:pt x="44" y="25"/>
                    <a:pt x="44" y="24"/>
                  </a:cubicBezTo>
                  <a:cubicBezTo>
                    <a:pt x="44" y="24"/>
                    <a:pt x="43" y="25"/>
                    <a:pt x="43" y="24"/>
                  </a:cubicBezTo>
                  <a:cubicBezTo>
                    <a:pt x="44" y="22"/>
                    <a:pt x="43" y="22"/>
                    <a:pt x="43" y="22"/>
                  </a:cubicBezTo>
                  <a:cubicBezTo>
                    <a:pt x="41" y="22"/>
                    <a:pt x="40" y="24"/>
                    <a:pt x="41" y="24"/>
                  </a:cubicBezTo>
                  <a:cubicBezTo>
                    <a:pt x="43" y="25"/>
                    <a:pt x="43" y="24"/>
                    <a:pt x="44" y="25"/>
                  </a:cubicBezTo>
                  <a:close/>
                  <a:moveTo>
                    <a:pt x="44" y="27"/>
                  </a:moveTo>
                  <a:cubicBezTo>
                    <a:pt x="44" y="25"/>
                    <a:pt x="44" y="27"/>
                    <a:pt x="44" y="27"/>
                  </a:cubicBezTo>
                  <a:cubicBezTo>
                    <a:pt x="43" y="27"/>
                    <a:pt x="43" y="27"/>
                    <a:pt x="44" y="27"/>
                  </a:cubicBezTo>
                  <a:close/>
                  <a:moveTo>
                    <a:pt x="46" y="21"/>
                  </a:moveTo>
                  <a:cubicBezTo>
                    <a:pt x="47" y="21"/>
                    <a:pt x="47" y="19"/>
                    <a:pt x="47" y="21"/>
                  </a:cubicBezTo>
                  <a:cubicBezTo>
                    <a:pt x="46" y="21"/>
                    <a:pt x="46" y="19"/>
                    <a:pt x="46" y="21"/>
                  </a:cubicBezTo>
                  <a:cubicBezTo>
                    <a:pt x="46" y="22"/>
                    <a:pt x="46" y="21"/>
                    <a:pt x="46" y="21"/>
                  </a:cubicBezTo>
                  <a:close/>
                  <a:moveTo>
                    <a:pt x="46" y="22"/>
                  </a:moveTo>
                  <a:cubicBezTo>
                    <a:pt x="46" y="21"/>
                    <a:pt x="47" y="22"/>
                    <a:pt x="47" y="22"/>
                  </a:cubicBezTo>
                  <a:cubicBezTo>
                    <a:pt x="46" y="24"/>
                    <a:pt x="46" y="24"/>
                    <a:pt x="46" y="22"/>
                  </a:cubicBezTo>
                  <a:close/>
                  <a:moveTo>
                    <a:pt x="43" y="19"/>
                  </a:moveTo>
                  <a:cubicBezTo>
                    <a:pt x="44" y="19"/>
                    <a:pt x="44" y="21"/>
                    <a:pt x="44" y="21"/>
                  </a:cubicBezTo>
                  <a:cubicBezTo>
                    <a:pt x="44" y="21"/>
                    <a:pt x="43" y="21"/>
                    <a:pt x="43" y="19"/>
                  </a:cubicBezTo>
                  <a:close/>
                  <a:moveTo>
                    <a:pt x="58" y="11"/>
                  </a:moveTo>
                  <a:cubicBezTo>
                    <a:pt x="58" y="10"/>
                    <a:pt x="58" y="10"/>
                    <a:pt x="58" y="8"/>
                  </a:cubicBezTo>
                  <a:cubicBezTo>
                    <a:pt x="58" y="8"/>
                    <a:pt x="58" y="8"/>
                    <a:pt x="60" y="5"/>
                  </a:cubicBezTo>
                  <a:cubicBezTo>
                    <a:pt x="60" y="3"/>
                    <a:pt x="58" y="7"/>
                    <a:pt x="58" y="5"/>
                  </a:cubicBezTo>
                  <a:cubicBezTo>
                    <a:pt x="58" y="5"/>
                    <a:pt x="58" y="3"/>
                    <a:pt x="58" y="5"/>
                  </a:cubicBezTo>
                  <a:cubicBezTo>
                    <a:pt x="57" y="7"/>
                    <a:pt x="57" y="5"/>
                    <a:pt x="57" y="3"/>
                  </a:cubicBezTo>
                  <a:cubicBezTo>
                    <a:pt x="58" y="2"/>
                    <a:pt x="53" y="5"/>
                    <a:pt x="55" y="5"/>
                  </a:cubicBezTo>
                  <a:cubicBezTo>
                    <a:pt x="55" y="5"/>
                    <a:pt x="57" y="5"/>
                    <a:pt x="57" y="7"/>
                  </a:cubicBezTo>
                  <a:cubicBezTo>
                    <a:pt x="57" y="7"/>
                    <a:pt x="53" y="7"/>
                    <a:pt x="53" y="8"/>
                  </a:cubicBezTo>
                  <a:cubicBezTo>
                    <a:pt x="53" y="10"/>
                    <a:pt x="55" y="8"/>
                    <a:pt x="55" y="8"/>
                  </a:cubicBezTo>
                  <a:cubicBezTo>
                    <a:pt x="57" y="10"/>
                    <a:pt x="57" y="8"/>
                    <a:pt x="57" y="8"/>
                  </a:cubicBezTo>
                  <a:cubicBezTo>
                    <a:pt x="58" y="10"/>
                    <a:pt x="55" y="11"/>
                    <a:pt x="57" y="13"/>
                  </a:cubicBezTo>
                  <a:cubicBezTo>
                    <a:pt x="58" y="14"/>
                    <a:pt x="58" y="11"/>
                    <a:pt x="58" y="11"/>
                  </a:cubicBezTo>
                  <a:close/>
                  <a:moveTo>
                    <a:pt x="60" y="3"/>
                  </a:moveTo>
                  <a:cubicBezTo>
                    <a:pt x="60" y="2"/>
                    <a:pt x="60" y="2"/>
                    <a:pt x="60" y="2"/>
                  </a:cubicBezTo>
                  <a:cubicBezTo>
                    <a:pt x="58" y="2"/>
                    <a:pt x="58" y="2"/>
                    <a:pt x="58" y="2"/>
                  </a:cubicBezTo>
                  <a:cubicBezTo>
                    <a:pt x="58" y="3"/>
                    <a:pt x="58" y="3"/>
                    <a:pt x="58" y="3"/>
                  </a:cubicBezTo>
                  <a:cubicBezTo>
                    <a:pt x="60" y="5"/>
                    <a:pt x="58" y="3"/>
                    <a:pt x="60" y="3"/>
                  </a:cubicBezTo>
                  <a:close/>
                  <a:moveTo>
                    <a:pt x="60" y="2"/>
                  </a:moveTo>
                  <a:cubicBezTo>
                    <a:pt x="60" y="0"/>
                    <a:pt x="60" y="0"/>
                    <a:pt x="61" y="0"/>
                  </a:cubicBezTo>
                  <a:cubicBezTo>
                    <a:pt x="61" y="0"/>
                    <a:pt x="61" y="2"/>
                    <a:pt x="60" y="2"/>
                  </a:cubicBezTo>
                  <a:close/>
                </a:path>
              </a:pathLst>
            </a:custGeom>
            <a:grpFill/>
            <a:ln w="6350" cmpd="sng">
              <a:solidFill>
                <a:schemeClr val="bg1"/>
              </a:solidFill>
              <a:round/>
              <a:headEnd/>
              <a:tailEnd/>
            </a:ln>
          </p:spPr>
          <p:txBody>
            <a:bodyPr/>
            <a:lstStyle/>
            <a:p>
              <a:endParaRPr lang="en-GB" dirty="0"/>
            </a:p>
          </p:txBody>
        </p:sp>
        <p:sp>
          <p:nvSpPr>
            <p:cNvPr id="456" name="Freeform 202"/>
            <p:cNvSpPr>
              <a:spLocks/>
            </p:cNvSpPr>
            <p:nvPr/>
          </p:nvSpPr>
          <p:spPr bwMode="auto">
            <a:xfrm>
              <a:off x="1547037" y="2652297"/>
              <a:ext cx="11517" cy="8637"/>
            </a:xfrm>
            <a:custGeom>
              <a:avLst/>
              <a:gdLst/>
              <a:ahLst/>
              <a:cxnLst>
                <a:cxn ang="0">
                  <a:pos x="1" y="3"/>
                </a:cxn>
                <a:cxn ang="0">
                  <a:pos x="1" y="0"/>
                </a:cxn>
                <a:cxn ang="0">
                  <a:pos x="3" y="1"/>
                </a:cxn>
                <a:cxn ang="0">
                  <a:pos x="1" y="3"/>
                </a:cxn>
              </a:cxnLst>
              <a:rect l="0" t="0" r="r" b="b"/>
              <a:pathLst>
                <a:path w="4" h="3">
                  <a:moveTo>
                    <a:pt x="1" y="3"/>
                  </a:moveTo>
                  <a:cubicBezTo>
                    <a:pt x="1" y="1"/>
                    <a:pt x="0" y="0"/>
                    <a:pt x="1" y="0"/>
                  </a:cubicBezTo>
                  <a:cubicBezTo>
                    <a:pt x="1" y="0"/>
                    <a:pt x="1" y="0"/>
                    <a:pt x="3" y="1"/>
                  </a:cubicBezTo>
                  <a:cubicBezTo>
                    <a:pt x="4" y="1"/>
                    <a:pt x="3" y="3"/>
                    <a:pt x="1" y="3"/>
                  </a:cubicBezTo>
                </a:path>
              </a:pathLst>
            </a:custGeom>
            <a:grpFill/>
            <a:ln w="6350" cmpd="sng">
              <a:solidFill>
                <a:schemeClr val="bg1"/>
              </a:solidFill>
              <a:round/>
              <a:headEnd/>
              <a:tailEnd/>
            </a:ln>
          </p:spPr>
          <p:txBody>
            <a:bodyPr/>
            <a:lstStyle/>
            <a:p>
              <a:endParaRPr lang="en-GB" dirty="0"/>
            </a:p>
          </p:txBody>
        </p:sp>
        <p:sp>
          <p:nvSpPr>
            <p:cNvPr id="457" name="Freeform 203"/>
            <p:cNvSpPr>
              <a:spLocks/>
            </p:cNvSpPr>
            <p:nvPr/>
          </p:nvSpPr>
          <p:spPr bwMode="auto">
            <a:xfrm>
              <a:off x="1561433" y="2660935"/>
              <a:ext cx="5758" cy="8637"/>
            </a:xfrm>
            <a:custGeom>
              <a:avLst/>
              <a:gdLst/>
              <a:ahLst/>
              <a:cxnLst>
                <a:cxn ang="0">
                  <a:pos x="0" y="1"/>
                </a:cxn>
                <a:cxn ang="0">
                  <a:pos x="2" y="3"/>
                </a:cxn>
                <a:cxn ang="0">
                  <a:pos x="0" y="3"/>
                </a:cxn>
                <a:cxn ang="0">
                  <a:pos x="0" y="1"/>
                </a:cxn>
              </a:cxnLst>
              <a:rect l="0" t="0" r="r" b="b"/>
              <a:pathLst>
                <a:path w="2" h="3">
                  <a:moveTo>
                    <a:pt x="0" y="1"/>
                  </a:moveTo>
                  <a:cubicBezTo>
                    <a:pt x="0" y="0"/>
                    <a:pt x="2" y="1"/>
                    <a:pt x="2" y="3"/>
                  </a:cubicBezTo>
                  <a:cubicBezTo>
                    <a:pt x="2" y="3"/>
                    <a:pt x="2" y="3"/>
                    <a:pt x="0" y="3"/>
                  </a:cubicBezTo>
                  <a:cubicBezTo>
                    <a:pt x="0" y="1"/>
                    <a:pt x="0" y="1"/>
                    <a:pt x="0" y="1"/>
                  </a:cubicBezTo>
                </a:path>
              </a:pathLst>
            </a:custGeom>
            <a:grpFill/>
            <a:ln w="6350" cmpd="sng">
              <a:solidFill>
                <a:schemeClr val="bg1"/>
              </a:solidFill>
              <a:round/>
              <a:headEnd/>
              <a:tailEnd/>
            </a:ln>
          </p:spPr>
          <p:txBody>
            <a:bodyPr/>
            <a:lstStyle/>
            <a:p>
              <a:endParaRPr lang="en-GB" dirty="0"/>
            </a:p>
          </p:txBody>
        </p:sp>
        <p:sp>
          <p:nvSpPr>
            <p:cNvPr id="458" name="Freeform 204"/>
            <p:cNvSpPr>
              <a:spLocks/>
            </p:cNvSpPr>
            <p:nvPr/>
          </p:nvSpPr>
          <p:spPr bwMode="auto">
            <a:xfrm>
              <a:off x="1558554" y="2675331"/>
              <a:ext cx="8638" cy="10077"/>
            </a:xfrm>
            <a:custGeom>
              <a:avLst/>
              <a:gdLst/>
              <a:ahLst/>
              <a:cxnLst>
                <a:cxn ang="0">
                  <a:pos x="0" y="0"/>
                </a:cxn>
                <a:cxn ang="0">
                  <a:pos x="1" y="0"/>
                </a:cxn>
                <a:cxn ang="0">
                  <a:pos x="3" y="3"/>
                </a:cxn>
                <a:cxn ang="0">
                  <a:pos x="1" y="3"/>
                </a:cxn>
                <a:cxn ang="0">
                  <a:pos x="0" y="0"/>
                </a:cxn>
              </a:cxnLst>
              <a:rect l="0" t="0" r="r" b="b"/>
              <a:pathLst>
                <a:path w="3" h="4">
                  <a:moveTo>
                    <a:pt x="0" y="0"/>
                  </a:moveTo>
                  <a:cubicBezTo>
                    <a:pt x="1" y="0"/>
                    <a:pt x="0" y="0"/>
                    <a:pt x="1" y="0"/>
                  </a:cubicBezTo>
                  <a:cubicBezTo>
                    <a:pt x="3" y="1"/>
                    <a:pt x="1" y="3"/>
                    <a:pt x="3" y="3"/>
                  </a:cubicBezTo>
                  <a:cubicBezTo>
                    <a:pt x="3" y="3"/>
                    <a:pt x="3" y="4"/>
                    <a:pt x="1" y="3"/>
                  </a:cubicBezTo>
                  <a:cubicBezTo>
                    <a:pt x="1" y="1"/>
                    <a:pt x="0" y="0"/>
                    <a:pt x="0" y="0"/>
                  </a:cubicBezTo>
                </a:path>
              </a:pathLst>
            </a:custGeom>
            <a:grpFill/>
            <a:ln w="6350" cmpd="sng">
              <a:solidFill>
                <a:schemeClr val="bg1"/>
              </a:solidFill>
              <a:round/>
              <a:headEnd/>
              <a:tailEnd/>
            </a:ln>
          </p:spPr>
          <p:txBody>
            <a:bodyPr/>
            <a:lstStyle/>
            <a:p>
              <a:endParaRPr lang="en-GB" dirty="0"/>
            </a:p>
          </p:txBody>
        </p:sp>
        <p:sp>
          <p:nvSpPr>
            <p:cNvPr id="459" name="Freeform 205"/>
            <p:cNvSpPr>
              <a:spLocks/>
            </p:cNvSpPr>
            <p:nvPr/>
          </p:nvSpPr>
          <p:spPr bwMode="auto">
            <a:xfrm>
              <a:off x="1555675" y="2646539"/>
              <a:ext cx="11517" cy="17275"/>
            </a:xfrm>
            <a:custGeom>
              <a:avLst/>
              <a:gdLst/>
              <a:ahLst/>
              <a:cxnLst>
                <a:cxn ang="0">
                  <a:pos x="0" y="2"/>
                </a:cxn>
                <a:cxn ang="0">
                  <a:pos x="0" y="0"/>
                </a:cxn>
                <a:cxn ang="0">
                  <a:pos x="1" y="2"/>
                </a:cxn>
                <a:cxn ang="0">
                  <a:pos x="3" y="3"/>
                </a:cxn>
                <a:cxn ang="0">
                  <a:pos x="3" y="5"/>
                </a:cxn>
                <a:cxn ang="0">
                  <a:pos x="0" y="2"/>
                </a:cxn>
              </a:cxnLst>
              <a:rect l="0" t="0" r="r" b="b"/>
              <a:pathLst>
                <a:path w="4" h="6">
                  <a:moveTo>
                    <a:pt x="0" y="2"/>
                  </a:moveTo>
                  <a:cubicBezTo>
                    <a:pt x="0" y="2"/>
                    <a:pt x="0" y="2"/>
                    <a:pt x="0" y="0"/>
                  </a:cubicBezTo>
                  <a:cubicBezTo>
                    <a:pt x="0" y="0"/>
                    <a:pt x="0" y="0"/>
                    <a:pt x="1" y="2"/>
                  </a:cubicBezTo>
                  <a:cubicBezTo>
                    <a:pt x="1" y="3"/>
                    <a:pt x="1" y="2"/>
                    <a:pt x="3" y="3"/>
                  </a:cubicBezTo>
                  <a:cubicBezTo>
                    <a:pt x="4" y="5"/>
                    <a:pt x="4" y="6"/>
                    <a:pt x="3" y="5"/>
                  </a:cubicBezTo>
                  <a:cubicBezTo>
                    <a:pt x="1" y="2"/>
                    <a:pt x="1" y="3"/>
                    <a:pt x="0" y="2"/>
                  </a:cubicBezTo>
                </a:path>
              </a:pathLst>
            </a:custGeom>
            <a:grpFill/>
            <a:ln w="6350" cmpd="sng">
              <a:solidFill>
                <a:schemeClr val="bg1"/>
              </a:solidFill>
              <a:round/>
              <a:headEnd/>
              <a:tailEnd/>
            </a:ln>
          </p:spPr>
          <p:txBody>
            <a:bodyPr/>
            <a:lstStyle/>
            <a:p>
              <a:endParaRPr lang="en-GB" dirty="0"/>
            </a:p>
          </p:txBody>
        </p:sp>
        <p:sp>
          <p:nvSpPr>
            <p:cNvPr id="460" name="Freeform 206"/>
            <p:cNvSpPr>
              <a:spLocks/>
            </p:cNvSpPr>
            <p:nvPr/>
          </p:nvSpPr>
          <p:spPr bwMode="auto">
            <a:xfrm>
              <a:off x="1558554" y="2646539"/>
              <a:ext cx="11517" cy="8637"/>
            </a:xfrm>
            <a:custGeom>
              <a:avLst/>
              <a:gdLst/>
              <a:ahLst/>
              <a:cxnLst>
                <a:cxn ang="0">
                  <a:pos x="1" y="3"/>
                </a:cxn>
                <a:cxn ang="0">
                  <a:pos x="0" y="0"/>
                </a:cxn>
                <a:cxn ang="0">
                  <a:pos x="0" y="0"/>
                </a:cxn>
                <a:cxn ang="0">
                  <a:pos x="1" y="0"/>
                </a:cxn>
                <a:cxn ang="0">
                  <a:pos x="3" y="2"/>
                </a:cxn>
                <a:cxn ang="0">
                  <a:pos x="3" y="2"/>
                </a:cxn>
                <a:cxn ang="0">
                  <a:pos x="1" y="3"/>
                </a:cxn>
              </a:cxnLst>
              <a:rect l="0" t="0" r="r" b="b"/>
              <a:pathLst>
                <a:path w="4" h="3">
                  <a:moveTo>
                    <a:pt x="1" y="3"/>
                  </a:moveTo>
                  <a:cubicBezTo>
                    <a:pt x="1" y="2"/>
                    <a:pt x="0" y="2"/>
                    <a:pt x="0" y="0"/>
                  </a:cubicBezTo>
                  <a:cubicBezTo>
                    <a:pt x="0" y="0"/>
                    <a:pt x="0" y="0"/>
                    <a:pt x="0" y="0"/>
                  </a:cubicBezTo>
                  <a:cubicBezTo>
                    <a:pt x="1" y="0"/>
                    <a:pt x="0" y="0"/>
                    <a:pt x="1" y="0"/>
                  </a:cubicBezTo>
                  <a:cubicBezTo>
                    <a:pt x="3" y="0"/>
                    <a:pt x="1" y="2"/>
                    <a:pt x="3" y="2"/>
                  </a:cubicBezTo>
                  <a:cubicBezTo>
                    <a:pt x="4" y="2"/>
                    <a:pt x="3" y="2"/>
                    <a:pt x="3" y="2"/>
                  </a:cubicBezTo>
                  <a:cubicBezTo>
                    <a:pt x="4" y="3"/>
                    <a:pt x="3" y="3"/>
                    <a:pt x="1" y="3"/>
                  </a:cubicBezTo>
                </a:path>
              </a:pathLst>
            </a:custGeom>
            <a:grpFill/>
            <a:ln w="6350" cmpd="sng">
              <a:solidFill>
                <a:schemeClr val="bg1"/>
              </a:solidFill>
              <a:round/>
              <a:headEnd/>
              <a:tailEnd/>
            </a:ln>
          </p:spPr>
          <p:txBody>
            <a:bodyPr/>
            <a:lstStyle/>
            <a:p>
              <a:endParaRPr lang="en-GB" dirty="0"/>
            </a:p>
          </p:txBody>
        </p:sp>
        <p:sp>
          <p:nvSpPr>
            <p:cNvPr id="461" name="Freeform 207"/>
            <p:cNvSpPr>
              <a:spLocks/>
            </p:cNvSpPr>
            <p:nvPr/>
          </p:nvSpPr>
          <p:spPr bwMode="auto">
            <a:xfrm>
              <a:off x="1567192" y="2643660"/>
              <a:ext cx="7198" cy="8637"/>
            </a:xfrm>
            <a:custGeom>
              <a:avLst/>
              <a:gdLst/>
              <a:ahLst/>
              <a:cxnLst>
                <a:cxn ang="0">
                  <a:pos x="1" y="3"/>
                </a:cxn>
                <a:cxn ang="0">
                  <a:pos x="1" y="1"/>
                </a:cxn>
                <a:cxn ang="0">
                  <a:pos x="1" y="1"/>
                </a:cxn>
                <a:cxn ang="0">
                  <a:pos x="1" y="3"/>
                </a:cxn>
                <a:cxn ang="0">
                  <a:pos x="1" y="3"/>
                </a:cxn>
              </a:cxnLst>
              <a:rect l="0" t="0" r="r" b="b"/>
              <a:pathLst>
                <a:path w="3" h="3">
                  <a:moveTo>
                    <a:pt x="1" y="3"/>
                  </a:moveTo>
                  <a:cubicBezTo>
                    <a:pt x="0" y="3"/>
                    <a:pt x="1" y="1"/>
                    <a:pt x="1" y="1"/>
                  </a:cubicBezTo>
                  <a:cubicBezTo>
                    <a:pt x="0" y="0"/>
                    <a:pt x="1" y="1"/>
                    <a:pt x="1" y="1"/>
                  </a:cubicBezTo>
                  <a:cubicBezTo>
                    <a:pt x="1" y="3"/>
                    <a:pt x="3" y="3"/>
                    <a:pt x="1" y="3"/>
                  </a:cubicBezTo>
                  <a:cubicBezTo>
                    <a:pt x="1" y="3"/>
                    <a:pt x="1" y="3"/>
                    <a:pt x="1" y="3"/>
                  </a:cubicBezTo>
                </a:path>
              </a:pathLst>
            </a:custGeom>
            <a:grpFill/>
            <a:ln w="6350" cmpd="sng">
              <a:solidFill>
                <a:schemeClr val="bg1"/>
              </a:solidFill>
              <a:round/>
              <a:headEnd/>
              <a:tailEnd/>
            </a:ln>
          </p:spPr>
          <p:txBody>
            <a:bodyPr/>
            <a:lstStyle/>
            <a:p>
              <a:endParaRPr lang="en-GB" dirty="0"/>
            </a:p>
          </p:txBody>
        </p:sp>
        <p:sp>
          <p:nvSpPr>
            <p:cNvPr id="462" name="Freeform 208"/>
            <p:cNvSpPr>
              <a:spLocks/>
            </p:cNvSpPr>
            <p:nvPr/>
          </p:nvSpPr>
          <p:spPr bwMode="auto">
            <a:xfrm>
              <a:off x="1567192" y="2643660"/>
              <a:ext cx="2879" cy="8637"/>
            </a:xfrm>
            <a:custGeom>
              <a:avLst/>
              <a:gdLst/>
              <a:ahLst/>
              <a:cxnLst>
                <a:cxn ang="0">
                  <a:pos x="0" y="1"/>
                </a:cxn>
                <a:cxn ang="0">
                  <a:pos x="0" y="0"/>
                </a:cxn>
                <a:cxn ang="0">
                  <a:pos x="0" y="1"/>
                </a:cxn>
              </a:cxnLst>
              <a:rect l="0" t="0" r="r" b="b"/>
              <a:pathLst>
                <a:path w="1" h="3">
                  <a:moveTo>
                    <a:pt x="0" y="1"/>
                  </a:moveTo>
                  <a:cubicBezTo>
                    <a:pt x="0" y="3"/>
                    <a:pt x="0" y="1"/>
                    <a:pt x="0" y="0"/>
                  </a:cubicBezTo>
                  <a:cubicBezTo>
                    <a:pt x="0" y="0"/>
                    <a:pt x="1" y="1"/>
                    <a:pt x="0" y="1"/>
                  </a:cubicBezTo>
                </a:path>
              </a:pathLst>
            </a:custGeom>
            <a:grpFill/>
            <a:ln w="6350" cmpd="sng">
              <a:solidFill>
                <a:schemeClr val="bg1"/>
              </a:solidFill>
              <a:round/>
              <a:headEnd/>
              <a:tailEnd/>
            </a:ln>
          </p:spPr>
          <p:txBody>
            <a:bodyPr/>
            <a:lstStyle/>
            <a:p>
              <a:endParaRPr lang="en-GB" dirty="0"/>
            </a:p>
          </p:txBody>
        </p:sp>
        <p:sp>
          <p:nvSpPr>
            <p:cNvPr id="463" name="Freeform 209"/>
            <p:cNvSpPr>
              <a:spLocks noEditPoints="1"/>
            </p:cNvSpPr>
            <p:nvPr/>
          </p:nvSpPr>
          <p:spPr bwMode="auto">
            <a:xfrm>
              <a:off x="1502410" y="3281395"/>
              <a:ext cx="306637" cy="244729"/>
            </a:xfrm>
            <a:custGeom>
              <a:avLst/>
              <a:gdLst/>
              <a:ahLst/>
              <a:cxnLst>
                <a:cxn ang="0">
                  <a:pos x="3" y="16"/>
                </a:cxn>
                <a:cxn ang="0">
                  <a:pos x="2" y="11"/>
                </a:cxn>
                <a:cxn ang="0">
                  <a:pos x="8" y="6"/>
                </a:cxn>
                <a:cxn ang="0">
                  <a:pos x="11" y="2"/>
                </a:cxn>
                <a:cxn ang="0">
                  <a:pos x="22" y="3"/>
                </a:cxn>
                <a:cxn ang="0">
                  <a:pos x="32" y="3"/>
                </a:cxn>
                <a:cxn ang="0">
                  <a:pos x="49" y="5"/>
                </a:cxn>
                <a:cxn ang="0">
                  <a:pos x="57" y="5"/>
                </a:cxn>
                <a:cxn ang="0">
                  <a:pos x="61" y="5"/>
                </a:cxn>
                <a:cxn ang="0">
                  <a:pos x="64" y="8"/>
                </a:cxn>
                <a:cxn ang="0">
                  <a:pos x="71" y="11"/>
                </a:cxn>
                <a:cxn ang="0">
                  <a:pos x="75" y="12"/>
                </a:cxn>
                <a:cxn ang="0">
                  <a:pos x="80" y="12"/>
                </a:cxn>
                <a:cxn ang="0">
                  <a:pos x="87" y="14"/>
                </a:cxn>
                <a:cxn ang="0">
                  <a:pos x="89" y="16"/>
                </a:cxn>
                <a:cxn ang="0">
                  <a:pos x="95" y="16"/>
                </a:cxn>
                <a:cxn ang="0">
                  <a:pos x="100" y="16"/>
                </a:cxn>
                <a:cxn ang="0">
                  <a:pos x="101" y="20"/>
                </a:cxn>
                <a:cxn ang="0">
                  <a:pos x="93" y="28"/>
                </a:cxn>
                <a:cxn ang="0">
                  <a:pos x="81" y="33"/>
                </a:cxn>
                <a:cxn ang="0">
                  <a:pos x="81" y="37"/>
                </a:cxn>
                <a:cxn ang="0">
                  <a:pos x="74" y="52"/>
                </a:cxn>
                <a:cxn ang="0">
                  <a:pos x="77" y="58"/>
                </a:cxn>
                <a:cxn ang="0">
                  <a:pos x="69" y="69"/>
                </a:cxn>
                <a:cxn ang="0">
                  <a:pos x="66" y="70"/>
                </a:cxn>
                <a:cxn ang="0">
                  <a:pos x="57" y="78"/>
                </a:cxn>
                <a:cxn ang="0">
                  <a:pos x="46" y="80"/>
                </a:cxn>
                <a:cxn ang="0">
                  <a:pos x="40" y="81"/>
                </a:cxn>
                <a:cxn ang="0">
                  <a:pos x="34" y="83"/>
                </a:cxn>
                <a:cxn ang="0">
                  <a:pos x="31" y="86"/>
                </a:cxn>
                <a:cxn ang="0">
                  <a:pos x="28" y="86"/>
                </a:cxn>
                <a:cxn ang="0">
                  <a:pos x="23" y="78"/>
                </a:cxn>
                <a:cxn ang="0">
                  <a:pos x="16" y="73"/>
                </a:cxn>
                <a:cxn ang="0">
                  <a:pos x="19" y="66"/>
                </a:cxn>
                <a:cxn ang="0">
                  <a:pos x="19" y="62"/>
                </a:cxn>
                <a:cxn ang="0">
                  <a:pos x="19" y="56"/>
                </a:cxn>
                <a:cxn ang="0">
                  <a:pos x="17" y="52"/>
                </a:cxn>
                <a:cxn ang="0">
                  <a:pos x="17" y="47"/>
                </a:cxn>
                <a:cxn ang="0">
                  <a:pos x="20" y="42"/>
                </a:cxn>
                <a:cxn ang="0">
                  <a:pos x="20" y="33"/>
                </a:cxn>
                <a:cxn ang="0">
                  <a:pos x="25" y="25"/>
                </a:cxn>
                <a:cxn ang="0">
                  <a:pos x="20" y="20"/>
                </a:cxn>
                <a:cxn ang="0">
                  <a:pos x="14" y="22"/>
                </a:cxn>
                <a:cxn ang="0">
                  <a:pos x="10" y="22"/>
                </a:cxn>
                <a:cxn ang="0">
                  <a:pos x="11" y="19"/>
                </a:cxn>
                <a:cxn ang="0">
                  <a:pos x="5" y="22"/>
                </a:cxn>
                <a:cxn ang="0">
                  <a:pos x="3" y="16"/>
                </a:cxn>
                <a:cxn ang="0">
                  <a:pos x="97" y="48"/>
                </a:cxn>
                <a:cxn ang="0">
                  <a:pos x="98" y="52"/>
                </a:cxn>
                <a:cxn ang="0">
                  <a:pos x="103" y="47"/>
                </a:cxn>
                <a:cxn ang="0">
                  <a:pos x="101" y="45"/>
                </a:cxn>
                <a:cxn ang="0">
                  <a:pos x="95" y="48"/>
                </a:cxn>
                <a:cxn ang="0">
                  <a:pos x="97" y="48"/>
                </a:cxn>
                <a:cxn ang="0">
                  <a:pos x="109" y="44"/>
                </a:cxn>
                <a:cxn ang="0">
                  <a:pos x="109" y="44"/>
                </a:cxn>
                <a:cxn ang="0">
                  <a:pos x="106" y="44"/>
                </a:cxn>
                <a:cxn ang="0">
                  <a:pos x="109" y="44"/>
                </a:cxn>
                <a:cxn ang="0">
                  <a:pos x="87" y="53"/>
                </a:cxn>
                <a:cxn ang="0">
                  <a:pos x="84" y="56"/>
                </a:cxn>
                <a:cxn ang="0">
                  <a:pos x="87" y="53"/>
                </a:cxn>
              </a:cxnLst>
              <a:rect l="0" t="0" r="r" b="b"/>
              <a:pathLst>
                <a:path w="110" h="88">
                  <a:moveTo>
                    <a:pt x="3" y="16"/>
                  </a:moveTo>
                  <a:cubicBezTo>
                    <a:pt x="2" y="12"/>
                    <a:pt x="3" y="11"/>
                    <a:pt x="2" y="11"/>
                  </a:cubicBezTo>
                  <a:cubicBezTo>
                    <a:pt x="0" y="9"/>
                    <a:pt x="3" y="6"/>
                    <a:pt x="8" y="6"/>
                  </a:cubicBezTo>
                  <a:cubicBezTo>
                    <a:pt x="11" y="6"/>
                    <a:pt x="8" y="3"/>
                    <a:pt x="11" y="2"/>
                  </a:cubicBezTo>
                  <a:cubicBezTo>
                    <a:pt x="16" y="0"/>
                    <a:pt x="16" y="3"/>
                    <a:pt x="22" y="3"/>
                  </a:cubicBezTo>
                  <a:cubicBezTo>
                    <a:pt x="28" y="3"/>
                    <a:pt x="28" y="2"/>
                    <a:pt x="32" y="3"/>
                  </a:cubicBezTo>
                  <a:cubicBezTo>
                    <a:pt x="40" y="6"/>
                    <a:pt x="43" y="3"/>
                    <a:pt x="49" y="5"/>
                  </a:cubicBezTo>
                  <a:cubicBezTo>
                    <a:pt x="54" y="6"/>
                    <a:pt x="52" y="3"/>
                    <a:pt x="57" y="5"/>
                  </a:cubicBezTo>
                  <a:cubicBezTo>
                    <a:pt x="58" y="6"/>
                    <a:pt x="60" y="5"/>
                    <a:pt x="61" y="5"/>
                  </a:cubicBezTo>
                  <a:cubicBezTo>
                    <a:pt x="63" y="6"/>
                    <a:pt x="64" y="5"/>
                    <a:pt x="64" y="8"/>
                  </a:cubicBezTo>
                  <a:cubicBezTo>
                    <a:pt x="64" y="9"/>
                    <a:pt x="69" y="8"/>
                    <a:pt x="71" y="11"/>
                  </a:cubicBezTo>
                  <a:cubicBezTo>
                    <a:pt x="71" y="12"/>
                    <a:pt x="74" y="11"/>
                    <a:pt x="75" y="12"/>
                  </a:cubicBezTo>
                  <a:cubicBezTo>
                    <a:pt x="77" y="14"/>
                    <a:pt x="77" y="11"/>
                    <a:pt x="80" y="12"/>
                  </a:cubicBezTo>
                  <a:cubicBezTo>
                    <a:pt x="83" y="12"/>
                    <a:pt x="78" y="8"/>
                    <a:pt x="87" y="14"/>
                  </a:cubicBezTo>
                  <a:cubicBezTo>
                    <a:pt x="87" y="16"/>
                    <a:pt x="89" y="16"/>
                    <a:pt x="89" y="16"/>
                  </a:cubicBezTo>
                  <a:cubicBezTo>
                    <a:pt x="93" y="17"/>
                    <a:pt x="93" y="16"/>
                    <a:pt x="95" y="16"/>
                  </a:cubicBezTo>
                  <a:cubicBezTo>
                    <a:pt x="98" y="17"/>
                    <a:pt x="97" y="16"/>
                    <a:pt x="100" y="16"/>
                  </a:cubicBezTo>
                  <a:cubicBezTo>
                    <a:pt x="104" y="19"/>
                    <a:pt x="100" y="17"/>
                    <a:pt x="101" y="20"/>
                  </a:cubicBezTo>
                  <a:cubicBezTo>
                    <a:pt x="103" y="23"/>
                    <a:pt x="93" y="25"/>
                    <a:pt x="93" y="28"/>
                  </a:cubicBezTo>
                  <a:cubicBezTo>
                    <a:pt x="92" y="30"/>
                    <a:pt x="83" y="30"/>
                    <a:pt x="81" y="33"/>
                  </a:cubicBezTo>
                  <a:cubicBezTo>
                    <a:pt x="81" y="36"/>
                    <a:pt x="86" y="34"/>
                    <a:pt x="81" y="37"/>
                  </a:cubicBezTo>
                  <a:cubicBezTo>
                    <a:pt x="78" y="37"/>
                    <a:pt x="72" y="47"/>
                    <a:pt x="74" y="52"/>
                  </a:cubicBezTo>
                  <a:cubicBezTo>
                    <a:pt x="74" y="56"/>
                    <a:pt x="77" y="56"/>
                    <a:pt x="77" y="58"/>
                  </a:cubicBezTo>
                  <a:cubicBezTo>
                    <a:pt x="77" y="58"/>
                    <a:pt x="68" y="62"/>
                    <a:pt x="69" y="69"/>
                  </a:cubicBezTo>
                  <a:cubicBezTo>
                    <a:pt x="69" y="70"/>
                    <a:pt x="69" y="70"/>
                    <a:pt x="66" y="70"/>
                  </a:cubicBezTo>
                  <a:cubicBezTo>
                    <a:pt x="60" y="70"/>
                    <a:pt x="60" y="81"/>
                    <a:pt x="57" y="78"/>
                  </a:cubicBezTo>
                  <a:cubicBezTo>
                    <a:pt x="55" y="77"/>
                    <a:pt x="51" y="81"/>
                    <a:pt x="46" y="80"/>
                  </a:cubicBezTo>
                  <a:cubicBezTo>
                    <a:pt x="43" y="78"/>
                    <a:pt x="40" y="80"/>
                    <a:pt x="40" y="81"/>
                  </a:cubicBezTo>
                  <a:cubicBezTo>
                    <a:pt x="38" y="83"/>
                    <a:pt x="35" y="81"/>
                    <a:pt x="34" y="83"/>
                  </a:cubicBezTo>
                  <a:cubicBezTo>
                    <a:pt x="32" y="86"/>
                    <a:pt x="32" y="86"/>
                    <a:pt x="31" y="86"/>
                  </a:cubicBezTo>
                  <a:cubicBezTo>
                    <a:pt x="31" y="88"/>
                    <a:pt x="31" y="88"/>
                    <a:pt x="28" y="86"/>
                  </a:cubicBezTo>
                  <a:cubicBezTo>
                    <a:pt x="25" y="83"/>
                    <a:pt x="23" y="81"/>
                    <a:pt x="23" y="78"/>
                  </a:cubicBezTo>
                  <a:cubicBezTo>
                    <a:pt x="23" y="77"/>
                    <a:pt x="20" y="72"/>
                    <a:pt x="16" y="73"/>
                  </a:cubicBezTo>
                  <a:cubicBezTo>
                    <a:pt x="16" y="72"/>
                    <a:pt x="16" y="67"/>
                    <a:pt x="19" y="66"/>
                  </a:cubicBezTo>
                  <a:cubicBezTo>
                    <a:pt x="22" y="62"/>
                    <a:pt x="20" y="62"/>
                    <a:pt x="19" y="62"/>
                  </a:cubicBezTo>
                  <a:cubicBezTo>
                    <a:pt x="17" y="62"/>
                    <a:pt x="16" y="61"/>
                    <a:pt x="19" y="56"/>
                  </a:cubicBezTo>
                  <a:cubicBezTo>
                    <a:pt x="22" y="52"/>
                    <a:pt x="19" y="55"/>
                    <a:pt x="17" y="52"/>
                  </a:cubicBezTo>
                  <a:cubicBezTo>
                    <a:pt x="17" y="47"/>
                    <a:pt x="14" y="47"/>
                    <a:pt x="17" y="47"/>
                  </a:cubicBezTo>
                  <a:cubicBezTo>
                    <a:pt x="20" y="47"/>
                    <a:pt x="20" y="45"/>
                    <a:pt x="20" y="42"/>
                  </a:cubicBezTo>
                  <a:cubicBezTo>
                    <a:pt x="19" y="41"/>
                    <a:pt x="22" y="41"/>
                    <a:pt x="20" y="33"/>
                  </a:cubicBezTo>
                  <a:cubicBezTo>
                    <a:pt x="20" y="31"/>
                    <a:pt x="29" y="25"/>
                    <a:pt x="25" y="25"/>
                  </a:cubicBezTo>
                  <a:cubicBezTo>
                    <a:pt x="22" y="23"/>
                    <a:pt x="25" y="22"/>
                    <a:pt x="20" y="20"/>
                  </a:cubicBezTo>
                  <a:cubicBezTo>
                    <a:pt x="16" y="20"/>
                    <a:pt x="19" y="23"/>
                    <a:pt x="14" y="22"/>
                  </a:cubicBezTo>
                  <a:cubicBezTo>
                    <a:pt x="11" y="20"/>
                    <a:pt x="11" y="23"/>
                    <a:pt x="10" y="22"/>
                  </a:cubicBezTo>
                  <a:cubicBezTo>
                    <a:pt x="8" y="22"/>
                    <a:pt x="13" y="20"/>
                    <a:pt x="11" y="19"/>
                  </a:cubicBezTo>
                  <a:cubicBezTo>
                    <a:pt x="10" y="19"/>
                    <a:pt x="10" y="19"/>
                    <a:pt x="5" y="22"/>
                  </a:cubicBezTo>
                  <a:cubicBezTo>
                    <a:pt x="3" y="20"/>
                    <a:pt x="5" y="17"/>
                    <a:pt x="3" y="16"/>
                  </a:cubicBezTo>
                  <a:close/>
                  <a:moveTo>
                    <a:pt x="97" y="48"/>
                  </a:moveTo>
                  <a:cubicBezTo>
                    <a:pt x="98" y="48"/>
                    <a:pt x="97" y="50"/>
                    <a:pt x="98" y="52"/>
                  </a:cubicBezTo>
                  <a:cubicBezTo>
                    <a:pt x="101" y="52"/>
                    <a:pt x="101" y="48"/>
                    <a:pt x="103" y="47"/>
                  </a:cubicBezTo>
                  <a:cubicBezTo>
                    <a:pt x="104" y="44"/>
                    <a:pt x="101" y="47"/>
                    <a:pt x="101" y="45"/>
                  </a:cubicBezTo>
                  <a:cubicBezTo>
                    <a:pt x="100" y="42"/>
                    <a:pt x="93" y="47"/>
                    <a:pt x="95" y="48"/>
                  </a:cubicBezTo>
                  <a:cubicBezTo>
                    <a:pt x="95" y="48"/>
                    <a:pt x="93" y="48"/>
                    <a:pt x="97" y="48"/>
                  </a:cubicBezTo>
                  <a:close/>
                  <a:moveTo>
                    <a:pt x="109" y="44"/>
                  </a:moveTo>
                  <a:cubicBezTo>
                    <a:pt x="109" y="45"/>
                    <a:pt x="110" y="45"/>
                    <a:pt x="109" y="44"/>
                  </a:cubicBezTo>
                  <a:cubicBezTo>
                    <a:pt x="109" y="42"/>
                    <a:pt x="106" y="42"/>
                    <a:pt x="106" y="44"/>
                  </a:cubicBezTo>
                  <a:cubicBezTo>
                    <a:pt x="106" y="44"/>
                    <a:pt x="107" y="44"/>
                    <a:pt x="109" y="44"/>
                  </a:cubicBezTo>
                  <a:close/>
                  <a:moveTo>
                    <a:pt x="87" y="53"/>
                  </a:moveTo>
                  <a:cubicBezTo>
                    <a:pt x="89" y="55"/>
                    <a:pt x="86" y="56"/>
                    <a:pt x="84" y="56"/>
                  </a:cubicBezTo>
                  <a:cubicBezTo>
                    <a:pt x="84" y="55"/>
                    <a:pt x="86" y="52"/>
                    <a:pt x="87" y="53"/>
                  </a:cubicBezTo>
                  <a:close/>
                </a:path>
              </a:pathLst>
            </a:custGeom>
            <a:grpFill/>
            <a:ln w="6350" cmpd="sng">
              <a:solidFill>
                <a:schemeClr val="bg1"/>
              </a:solidFill>
              <a:round/>
              <a:headEnd/>
              <a:tailEnd/>
            </a:ln>
          </p:spPr>
          <p:txBody>
            <a:bodyPr/>
            <a:lstStyle/>
            <a:p>
              <a:endParaRPr lang="en-GB" dirty="0"/>
            </a:p>
          </p:txBody>
        </p:sp>
        <p:sp>
          <p:nvSpPr>
            <p:cNvPr id="464" name="Freeform 210"/>
            <p:cNvSpPr>
              <a:spLocks noEditPoints="1"/>
            </p:cNvSpPr>
            <p:nvPr/>
          </p:nvSpPr>
          <p:spPr bwMode="auto">
            <a:xfrm>
              <a:off x="4305329" y="4024220"/>
              <a:ext cx="215941" cy="410281"/>
            </a:xfrm>
            <a:custGeom>
              <a:avLst/>
              <a:gdLst/>
              <a:ahLst/>
              <a:cxnLst>
                <a:cxn ang="0">
                  <a:pos x="38" y="38"/>
                </a:cxn>
                <a:cxn ang="0">
                  <a:pos x="56" y="52"/>
                </a:cxn>
                <a:cxn ang="0">
                  <a:pos x="59" y="78"/>
                </a:cxn>
                <a:cxn ang="0">
                  <a:pos x="62" y="84"/>
                </a:cxn>
                <a:cxn ang="0">
                  <a:pos x="64" y="81"/>
                </a:cxn>
                <a:cxn ang="0">
                  <a:pos x="58" y="72"/>
                </a:cxn>
                <a:cxn ang="0">
                  <a:pos x="48" y="95"/>
                </a:cxn>
                <a:cxn ang="0">
                  <a:pos x="47" y="78"/>
                </a:cxn>
                <a:cxn ang="0">
                  <a:pos x="42" y="91"/>
                </a:cxn>
                <a:cxn ang="0">
                  <a:pos x="45" y="80"/>
                </a:cxn>
                <a:cxn ang="0">
                  <a:pos x="53" y="66"/>
                </a:cxn>
                <a:cxn ang="0">
                  <a:pos x="50" y="66"/>
                </a:cxn>
                <a:cxn ang="0">
                  <a:pos x="68" y="80"/>
                </a:cxn>
                <a:cxn ang="0">
                  <a:pos x="53" y="77"/>
                </a:cxn>
                <a:cxn ang="0">
                  <a:pos x="55" y="81"/>
                </a:cxn>
                <a:cxn ang="0">
                  <a:pos x="50" y="87"/>
                </a:cxn>
                <a:cxn ang="0">
                  <a:pos x="59" y="89"/>
                </a:cxn>
                <a:cxn ang="0">
                  <a:pos x="55" y="87"/>
                </a:cxn>
                <a:cxn ang="0">
                  <a:pos x="41" y="114"/>
                </a:cxn>
                <a:cxn ang="0">
                  <a:pos x="47" y="111"/>
                </a:cxn>
                <a:cxn ang="0">
                  <a:pos x="53" y="109"/>
                </a:cxn>
                <a:cxn ang="0">
                  <a:pos x="56" y="123"/>
                </a:cxn>
                <a:cxn ang="0">
                  <a:pos x="67" y="130"/>
                </a:cxn>
                <a:cxn ang="0">
                  <a:pos x="68" y="114"/>
                </a:cxn>
                <a:cxn ang="0">
                  <a:pos x="71" y="119"/>
                </a:cxn>
                <a:cxn ang="0">
                  <a:pos x="74" y="109"/>
                </a:cxn>
                <a:cxn ang="0">
                  <a:pos x="73" y="97"/>
                </a:cxn>
                <a:cxn ang="0">
                  <a:pos x="67" y="94"/>
                </a:cxn>
                <a:cxn ang="0">
                  <a:pos x="58" y="103"/>
                </a:cxn>
                <a:cxn ang="0">
                  <a:pos x="50" y="100"/>
                </a:cxn>
                <a:cxn ang="0">
                  <a:pos x="42" y="106"/>
                </a:cxn>
                <a:cxn ang="0">
                  <a:pos x="41" y="122"/>
                </a:cxn>
                <a:cxn ang="0">
                  <a:pos x="33" y="126"/>
                </a:cxn>
                <a:cxn ang="0">
                  <a:pos x="52" y="97"/>
                </a:cxn>
                <a:cxn ang="0">
                  <a:pos x="61" y="97"/>
                </a:cxn>
                <a:cxn ang="0">
                  <a:pos x="39" y="61"/>
                </a:cxn>
                <a:cxn ang="0">
                  <a:pos x="38" y="53"/>
                </a:cxn>
                <a:cxn ang="0">
                  <a:pos x="42" y="63"/>
                </a:cxn>
                <a:cxn ang="0">
                  <a:pos x="50" y="61"/>
                </a:cxn>
                <a:cxn ang="0">
                  <a:pos x="52" y="61"/>
                </a:cxn>
                <a:cxn ang="0">
                  <a:pos x="23" y="81"/>
                </a:cxn>
                <a:cxn ang="0">
                  <a:pos x="67" y="73"/>
                </a:cxn>
                <a:cxn ang="0">
                  <a:pos x="59" y="67"/>
                </a:cxn>
                <a:cxn ang="0">
                  <a:pos x="68" y="77"/>
                </a:cxn>
                <a:cxn ang="0">
                  <a:pos x="70" y="87"/>
                </a:cxn>
                <a:cxn ang="0">
                  <a:pos x="47" y="77"/>
                </a:cxn>
                <a:cxn ang="0">
                  <a:pos x="39" y="70"/>
                </a:cxn>
                <a:cxn ang="0">
                  <a:pos x="35" y="63"/>
                </a:cxn>
                <a:cxn ang="0">
                  <a:pos x="27" y="56"/>
                </a:cxn>
                <a:cxn ang="0">
                  <a:pos x="11" y="94"/>
                </a:cxn>
                <a:cxn ang="0">
                  <a:pos x="20" y="73"/>
                </a:cxn>
                <a:cxn ang="0">
                  <a:pos x="7" y="94"/>
                </a:cxn>
                <a:cxn ang="0">
                  <a:pos x="53" y="56"/>
                </a:cxn>
                <a:cxn ang="0">
                  <a:pos x="47" y="50"/>
                </a:cxn>
                <a:cxn ang="0">
                  <a:pos x="36" y="41"/>
                </a:cxn>
                <a:cxn ang="0">
                  <a:pos x="42" y="19"/>
                </a:cxn>
                <a:cxn ang="0">
                  <a:pos x="26" y="8"/>
                </a:cxn>
                <a:cxn ang="0">
                  <a:pos x="21" y="28"/>
                </a:cxn>
                <a:cxn ang="0">
                  <a:pos x="29" y="41"/>
                </a:cxn>
                <a:cxn ang="0">
                  <a:pos x="35" y="49"/>
                </a:cxn>
                <a:cxn ang="0">
                  <a:pos x="45" y="52"/>
                </a:cxn>
                <a:cxn ang="0">
                  <a:pos x="56" y="59"/>
                </a:cxn>
                <a:cxn ang="0">
                  <a:pos x="77" y="142"/>
                </a:cxn>
              </a:cxnLst>
              <a:rect l="0" t="0" r="r" b="b"/>
              <a:pathLst>
                <a:path w="77" h="147">
                  <a:moveTo>
                    <a:pt x="38" y="38"/>
                  </a:moveTo>
                  <a:cubicBezTo>
                    <a:pt x="38" y="36"/>
                    <a:pt x="38" y="38"/>
                    <a:pt x="39" y="39"/>
                  </a:cubicBezTo>
                  <a:cubicBezTo>
                    <a:pt x="39" y="41"/>
                    <a:pt x="38" y="42"/>
                    <a:pt x="38" y="41"/>
                  </a:cubicBezTo>
                  <a:cubicBezTo>
                    <a:pt x="38" y="38"/>
                    <a:pt x="36" y="38"/>
                    <a:pt x="38" y="38"/>
                  </a:cubicBezTo>
                  <a:close/>
                  <a:moveTo>
                    <a:pt x="58" y="50"/>
                  </a:moveTo>
                  <a:cubicBezTo>
                    <a:pt x="58" y="49"/>
                    <a:pt x="58" y="49"/>
                    <a:pt x="58" y="49"/>
                  </a:cubicBezTo>
                  <a:cubicBezTo>
                    <a:pt x="56" y="47"/>
                    <a:pt x="55" y="45"/>
                    <a:pt x="56" y="49"/>
                  </a:cubicBezTo>
                  <a:cubicBezTo>
                    <a:pt x="56" y="52"/>
                    <a:pt x="55" y="50"/>
                    <a:pt x="56" y="52"/>
                  </a:cubicBezTo>
                  <a:cubicBezTo>
                    <a:pt x="56" y="53"/>
                    <a:pt x="58" y="52"/>
                    <a:pt x="58" y="50"/>
                  </a:cubicBezTo>
                  <a:close/>
                  <a:moveTo>
                    <a:pt x="58" y="75"/>
                  </a:moveTo>
                  <a:cubicBezTo>
                    <a:pt x="58" y="77"/>
                    <a:pt x="59" y="77"/>
                    <a:pt x="58" y="78"/>
                  </a:cubicBezTo>
                  <a:cubicBezTo>
                    <a:pt x="56" y="78"/>
                    <a:pt x="59" y="80"/>
                    <a:pt x="59" y="78"/>
                  </a:cubicBezTo>
                  <a:cubicBezTo>
                    <a:pt x="59" y="77"/>
                    <a:pt x="62" y="80"/>
                    <a:pt x="61" y="81"/>
                  </a:cubicBezTo>
                  <a:cubicBezTo>
                    <a:pt x="59" y="83"/>
                    <a:pt x="61" y="83"/>
                    <a:pt x="61" y="84"/>
                  </a:cubicBezTo>
                  <a:cubicBezTo>
                    <a:pt x="61" y="86"/>
                    <a:pt x="61" y="86"/>
                    <a:pt x="62" y="86"/>
                  </a:cubicBezTo>
                  <a:cubicBezTo>
                    <a:pt x="64" y="87"/>
                    <a:pt x="62" y="84"/>
                    <a:pt x="62" y="84"/>
                  </a:cubicBezTo>
                  <a:cubicBezTo>
                    <a:pt x="64" y="84"/>
                    <a:pt x="64" y="86"/>
                    <a:pt x="64" y="87"/>
                  </a:cubicBezTo>
                  <a:cubicBezTo>
                    <a:pt x="65" y="89"/>
                    <a:pt x="65" y="87"/>
                    <a:pt x="64" y="86"/>
                  </a:cubicBezTo>
                  <a:cubicBezTo>
                    <a:pt x="64" y="84"/>
                    <a:pt x="67" y="84"/>
                    <a:pt x="65" y="83"/>
                  </a:cubicBezTo>
                  <a:cubicBezTo>
                    <a:pt x="64" y="83"/>
                    <a:pt x="65" y="81"/>
                    <a:pt x="64" y="81"/>
                  </a:cubicBezTo>
                  <a:cubicBezTo>
                    <a:pt x="62" y="80"/>
                    <a:pt x="64" y="75"/>
                    <a:pt x="62" y="75"/>
                  </a:cubicBezTo>
                  <a:cubicBezTo>
                    <a:pt x="62" y="75"/>
                    <a:pt x="64" y="73"/>
                    <a:pt x="62" y="73"/>
                  </a:cubicBezTo>
                  <a:cubicBezTo>
                    <a:pt x="61" y="73"/>
                    <a:pt x="61" y="75"/>
                    <a:pt x="59" y="73"/>
                  </a:cubicBezTo>
                  <a:cubicBezTo>
                    <a:pt x="58" y="72"/>
                    <a:pt x="58" y="72"/>
                    <a:pt x="58" y="72"/>
                  </a:cubicBezTo>
                  <a:cubicBezTo>
                    <a:pt x="56" y="73"/>
                    <a:pt x="58" y="75"/>
                    <a:pt x="58" y="75"/>
                  </a:cubicBezTo>
                  <a:close/>
                  <a:moveTo>
                    <a:pt x="42" y="91"/>
                  </a:moveTo>
                  <a:cubicBezTo>
                    <a:pt x="44" y="94"/>
                    <a:pt x="45" y="92"/>
                    <a:pt x="45" y="95"/>
                  </a:cubicBezTo>
                  <a:cubicBezTo>
                    <a:pt x="47" y="98"/>
                    <a:pt x="48" y="97"/>
                    <a:pt x="48" y="95"/>
                  </a:cubicBezTo>
                  <a:cubicBezTo>
                    <a:pt x="50" y="94"/>
                    <a:pt x="47" y="91"/>
                    <a:pt x="48" y="87"/>
                  </a:cubicBezTo>
                  <a:cubicBezTo>
                    <a:pt x="50" y="86"/>
                    <a:pt x="48" y="86"/>
                    <a:pt x="50" y="83"/>
                  </a:cubicBezTo>
                  <a:cubicBezTo>
                    <a:pt x="52" y="81"/>
                    <a:pt x="52" y="78"/>
                    <a:pt x="50" y="78"/>
                  </a:cubicBezTo>
                  <a:cubicBezTo>
                    <a:pt x="48" y="78"/>
                    <a:pt x="48" y="77"/>
                    <a:pt x="47" y="78"/>
                  </a:cubicBezTo>
                  <a:cubicBezTo>
                    <a:pt x="45" y="80"/>
                    <a:pt x="47" y="81"/>
                    <a:pt x="45" y="81"/>
                  </a:cubicBezTo>
                  <a:cubicBezTo>
                    <a:pt x="44" y="83"/>
                    <a:pt x="47" y="86"/>
                    <a:pt x="45" y="87"/>
                  </a:cubicBezTo>
                  <a:cubicBezTo>
                    <a:pt x="42" y="89"/>
                    <a:pt x="42" y="86"/>
                    <a:pt x="42" y="89"/>
                  </a:cubicBezTo>
                  <a:cubicBezTo>
                    <a:pt x="42" y="91"/>
                    <a:pt x="42" y="91"/>
                    <a:pt x="42" y="91"/>
                  </a:cubicBezTo>
                  <a:close/>
                  <a:moveTo>
                    <a:pt x="45" y="80"/>
                  </a:moveTo>
                  <a:cubicBezTo>
                    <a:pt x="44" y="80"/>
                    <a:pt x="42" y="81"/>
                    <a:pt x="44" y="81"/>
                  </a:cubicBezTo>
                  <a:cubicBezTo>
                    <a:pt x="44" y="83"/>
                    <a:pt x="42" y="83"/>
                    <a:pt x="44" y="83"/>
                  </a:cubicBezTo>
                  <a:cubicBezTo>
                    <a:pt x="44" y="84"/>
                    <a:pt x="45" y="81"/>
                    <a:pt x="45" y="80"/>
                  </a:cubicBezTo>
                  <a:close/>
                  <a:moveTo>
                    <a:pt x="50" y="66"/>
                  </a:moveTo>
                  <a:cubicBezTo>
                    <a:pt x="52" y="64"/>
                    <a:pt x="52" y="69"/>
                    <a:pt x="53" y="69"/>
                  </a:cubicBezTo>
                  <a:cubicBezTo>
                    <a:pt x="55" y="69"/>
                    <a:pt x="56" y="72"/>
                    <a:pt x="56" y="70"/>
                  </a:cubicBezTo>
                  <a:cubicBezTo>
                    <a:pt x="55" y="67"/>
                    <a:pt x="55" y="66"/>
                    <a:pt x="53" y="66"/>
                  </a:cubicBezTo>
                  <a:cubicBezTo>
                    <a:pt x="52" y="64"/>
                    <a:pt x="52" y="63"/>
                    <a:pt x="50" y="63"/>
                  </a:cubicBezTo>
                  <a:cubicBezTo>
                    <a:pt x="50" y="63"/>
                    <a:pt x="48" y="61"/>
                    <a:pt x="48" y="63"/>
                  </a:cubicBezTo>
                  <a:cubicBezTo>
                    <a:pt x="48" y="64"/>
                    <a:pt x="48" y="66"/>
                    <a:pt x="48" y="69"/>
                  </a:cubicBezTo>
                  <a:cubicBezTo>
                    <a:pt x="47" y="69"/>
                    <a:pt x="50" y="67"/>
                    <a:pt x="50" y="66"/>
                  </a:cubicBezTo>
                  <a:close/>
                  <a:moveTo>
                    <a:pt x="59" y="70"/>
                  </a:moveTo>
                  <a:cubicBezTo>
                    <a:pt x="59" y="70"/>
                    <a:pt x="61" y="73"/>
                    <a:pt x="59" y="72"/>
                  </a:cubicBezTo>
                  <a:cubicBezTo>
                    <a:pt x="58" y="72"/>
                    <a:pt x="58" y="70"/>
                    <a:pt x="59" y="70"/>
                  </a:cubicBezTo>
                  <a:close/>
                  <a:moveTo>
                    <a:pt x="68" y="80"/>
                  </a:moveTo>
                  <a:cubicBezTo>
                    <a:pt x="68" y="80"/>
                    <a:pt x="70" y="80"/>
                    <a:pt x="68" y="80"/>
                  </a:cubicBezTo>
                  <a:cubicBezTo>
                    <a:pt x="68" y="81"/>
                    <a:pt x="68" y="80"/>
                    <a:pt x="68" y="80"/>
                  </a:cubicBezTo>
                  <a:close/>
                  <a:moveTo>
                    <a:pt x="53" y="75"/>
                  </a:moveTo>
                  <a:cubicBezTo>
                    <a:pt x="53" y="73"/>
                    <a:pt x="53" y="77"/>
                    <a:pt x="53" y="77"/>
                  </a:cubicBezTo>
                  <a:cubicBezTo>
                    <a:pt x="53" y="77"/>
                    <a:pt x="52" y="75"/>
                    <a:pt x="53" y="75"/>
                  </a:cubicBezTo>
                  <a:close/>
                  <a:moveTo>
                    <a:pt x="52" y="91"/>
                  </a:moveTo>
                  <a:cubicBezTo>
                    <a:pt x="52" y="87"/>
                    <a:pt x="52" y="89"/>
                    <a:pt x="52" y="87"/>
                  </a:cubicBezTo>
                  <a:cubicBezTo>
                    <a:pt x="52" y="84"/>
                    <a:pt x="56" y="84"/>
                    <a:pt x="55" y="81"/>
                  </a:cubicBezTo>
                  <a:cubicBezTo>
                    <a:pt x="55" y="80"/>
                    <a:pt x="56" y="80"/>
                    <a:pt x="56" y="78"/>
                  </a:cubicBezTo>
                  <a:cubicBezTo>
                    <a:pt x="55" y="77"/>
                    <a:pt x="56" y="72"/>
                    <a:pt x="55" y="77"/>
                  </a:cubicBezTo>
                  <a:cubicBezTo>
                    <a:pt x="53" y="80"/>
                    <a:pt x="53" y="78"/>
                    <a:pt x="53" y="81"/>
                  </a:cubicBezTo>
                  <a:cubicBezTo>
                    <a:pt x="52" y="84"/>
                    <a:pt x="50" y="86"/>
                    <a:pt x="50" y="87"/>
                  </a:cubicBezTo>
                  <a:cubicBezTo>
                    <a:pt x="50" y="89"/>
                    <a:pt x="50" y="89"/>
                    <a:pt x="50" y="92"/>
                  </a:cubicBezTo>
                  <a:cubicBezTo>
                    <a:pt x="50" y="94"/>
                    <a:pt x="50" y="92"/>
                    <a:pt x="52" y="91"/>
                  </a:cubicBezTo>
                  <a:close/>
                  <a:moveTo>
                    <a:pt x="58" y="91"/>
                  </a:moveTo>
                  <a:cubicBezTo>
                    <a:pt x="59" y="89"/>
                    <a:pt x="59" y="91"/>
                    <a:pt x="59" y="89"/>
                  </a:cubicBezTo>
                  <a:cubicBezTo>
                    <a:pt x="59" y="87"/>
                    <a:pt x="61" y="86"/>
                    <a:pt x="59" y="86"/>
                  </a:cubicBezTo>
                  <a:cubicBezTo>
                    <a:pt x="59" y="86"/>
                    <a:pt x="59" y="87"/>
                    <a:pt x="58" y="86"/>
                  </a:cubicBezTo>
                  <a:cubicBezTo>
                    <a:pt x="58" y="86"/>
                    <a:pt x="56" y="84"/>
                    <a:pt x="56" y="86"/>
                  </a:cubicBezTo>
                  <a:cubicBezTo>
                    <a:pt x="55" y="87"/>
                    <a:pt x="55" y="87"/>
                    <a:pt x="55" y="87"/>
                  </a:cubicBezTo>
                  <a:cubicBezTo>
                    <a:pt x="53" y="87"/>
                    <a:pt x="53" y="89"/>
                    <a:pt x="53" y="91"/>
                  </a:cubicBezTo>
                  <a:cubicBezTo>
                    <a:pt x="55" y="92"/>
                    <a:pt x="58" y="91"/>
                    <a:pt x="58" y="91"/>
                  </a:cubicBezTo>
                  <a:close/>
                  <a:moveTo>
                    <a:pt x="39" y="117"/>
                  </a:moveTo>
                  <a:cubicBezTo>
                    <a:pt x="41" y="119"/>
                    <a:pt x="41" y="116"/>
                    <a:pt x="41" y="114"/>
                  </a:cubicBezTo>
                  <a:cubicBezTo>
                    <a:pt x="42" y="112"/>
                    <a:pt x="41" y="112"/>
                    <a:pt x="42" y="112"/>
                  </a:cubicBezTo>
                  <a:cubicBezTo>
                    <a:pt x="44" y="111"/>
                    <a:pt x="42" y="111"/>
                    <a:pt x="44" y="109"/>
                  </a:cubicBezTo>
                  <a:cubicBezTo>
                    <a:pt x="45" y="108"/>
                    <a:pt x="45" y="109"/>
                    <a:pt x="45" y="111"/>
                  </a:cubicBezTo>
                  <a:cubicBezTo>
                    <a:pt x="44" y="112"/>
                    <a:pt x="47" y="112"/>
                    <a:pt x="47" y="111"/>
                  </a:cubicBezTo>
                  <a:cubicBezTo>
                    <a:pt x="48" y="108"/>
                    <a:pt x="47" y="112"/>
                    <a:pt x="48" y="112"/>
                  </a:cubicBezTo>
                  <a:cubicBezTo>
                    <a:pt x="50" y="112"/>
                    <a:pt x="52" y="114"/>
                    <a:pt x="50" y="112"/>
                  </a:cubicBezTo>
                  <a:cubicBezTo>
                    <a:pt x="50" y="111"/>
                    <a:pt x="52" y="109"/>
                    <a:pt x="50" y="109"/>
                  </a:cubicBezTo>
                  <a:cubicBezTo>
                    <a:pt x="50" y="109"/>
                    <a:pt x="52" y="108"/>
                    <a:pt x="53" y="109"/>
                  </a:cubicBezTo>
                  <a:cubicBezTo>
                    <a:pt x="53" y="111"/>
                    <a:pt x="55" y="109"/>
                    <a:pt x="56" y="111"/>
                  </a:cubicBezTo>
                  <a:cubicBezTo>
                    <a:pt x="56" y="114"/>
                    <a:pt x="56" y="112"/>
                    <a:pt x="56" y="114"/>
                  </a:cubicBezTo>
                  <a:cubicBezTo>
                    <a:pt x="56" y="114"/>
                    <a:pt x="53" y="116"/>
                    <a:pt x="55" y="119"/>
                  </a:cubicBezTo>
                  <a:cubicBezTo>
                    <a:pt x="55" y="120"/>
                    <a:pt x="55" y="123"/>
                    <a:pt x="56" y="123"/>
                  </a:cubicBezTo>
                  <a:cubicBezTo>
                    <a:pt x="58" y="125"/>
                    <a:pt x="55" y="125"/>
                    <a:pt x="58" y="126"/>
                  </a:cubicBezTo>
                  <a:cubicBezTo>
                    <a:pt x="61" y="128"/>
                    <a:pt x="62" y="130"/>
                    <a:pt x="64" y="126"/>
                  </a:cubicBezTo>
                  <a:cubicBezTo>
                    <a:pt x="64" y="125"/>
                    <a:pt x="65" y="125"/>
                    <a:pt x="65" y="126"/>
                  </a:cubicBezTo>
                  <a:cubicBezTo>
                    <a:pt x="64" y="128"/>
                    <a:pt x="65" y="133"/>
                    <a:pt x="67" y="130"/>
                  </a:cubicBezTo>
                  <a:cubicBezTo>
                    <a:pt x="68" y="128"/>
                    <a:pt x="68" y="125"/>
                    <a:pt x="68" y="123"/>
                  </a:cubicBezTo>
                  <a:cubicBezTo>
                    <a:pt x="67" y="122"/>
                    <a:pt x="67" y="120"/>
                    <a:pt x="67" y="120"/>
                  </a:cubicBezTo>
                  <a:cubicBezTo>
                    <a:pt x="65" y="120"/>
                    <a:pt x="65" y="117"/>
                    <a:pt x="67" y="117"/>
                  </a:cubicBezTo>
                  <a:cubicBezTo>
                    <a:pt x="68" y="116"/>
                    <a:pt x="67" y="114"/>
                    <a:pt x="68" y="114"/>
                  </a:cubicBezTo>
                  <a:cubicBezTo>
                    <a:pt x="70" y="112"/>
                    <a:pt x="68" y="114"/>
                    <a:pt x="70" y="116"/>
                  </a:cubicBezTo>
                  <a:cubicBezTo>
                    <a:pt x="70" y="117"/>
                    <a:pt x="70" y="117"/>
                    <a:pt x="71" y="119"/>
                  </a:cubicBezTo>
                  <a:cubicBezTo>
                    <a:pt x="71" y="120"/>
                    <a:pt x="70" y="119"/>
                    <a:pt x="71" y="123"/>
                  </a:cubicBezTo>
                  <a:cubicBezTo>
                    <a:pt x="73" y="125"/>
                    <a:pt x="73" y="122"/>
                    <a:pt x="71" y="119"/>
                  </a:cubicBezTo>
                  <a:cubicBezTo>
                    <a:pt x="71" y="116"/>
                    <a:pt x="74" y="120"/>
                    <a:pt x="73" y="117"/>
                  </a:cubicBezTo>
                  <a:cubicBezTo>
                    <a:pt x="73" y="116"/>
                    <a:pt x="74" y="119"/>
                    <a:pt x="74" y="116"/>
                  </a:cubicBezTo>
                  <a:cubicBezTo>
                    <a:pt x="76" y="114"/>
                    <a:pt x="76" y="112"/>
                    <a:pt x="74" y="111"/>
                  </a:cubicBezTo>
                  <a:cubicBezTo>
                    <a:pt x="74" y="109"/>
                    <a:pt x="74" y="109"/>
                    <a:pt x="74" y="109"/>
                  </a:cubicBezTo>
                  <a:cubicBezTo>
                    <a:pt x="73" y="108"/>
                    <a:pt x="74" y="105"/>
                    <a:pt x="74" y="105"/>
                  </a:cubicBezTo>
                  <a:cubicBezTo>
                    <a:pt x="73" y="103"/>
                    <a:pt x="74" y="101"/>
                    <a:pt x="73" y="101"/>
                  </a:cubicBezTo>
                  <a:cubicBezTo>
                    <a:pt x="71" y="101"/>
                    <a:pt x="71" y="101"/>
                    <a:pt x="71" y="100"/>
                  </a:cubicBezTo>
                  <a:cubicBezTo>
                    <a:pt x="73" y="100"/>
                    <a:pt x="74" y="98"/>
                    <a:pt x="73" y="97"/>
                  </a:cubicBezTo>
                  <a:cubicBezTo>
                    <a:pt x="71" y="95"/>
                    <a:pt x="73" y="94"/>
                    <a:pt x="71" y="94"/>
                  </a:cubicBezTo>
                  <a:cubicBezTo>
                    <a:pt x="70" y="95"/>
                    <a:pt x="71" y="92"/>
                    <a:pt x="68" y="92"/>
                  </a:cubicBezTo>
                  <a:cubicBezTo>
                    <a:pt x="67" y="91"/>
                    <a:pt x="68" y="91"/>
                    <a:pt x="67" y="89"/>
                  </a:cubicBezTo>
                  <a:cubicBezTo>
                    <a:pt x="65" y="89"/>
                    <a:pt x="65" y="89"/>
                    <a:pt x="67" y="94"/>
                  </a:cubicBezTo>
                  <a:cubicBezTo>
                    <a:pt x="68" y="98"/>
                    <a:pt x="65" y="97"/>
                    <a:pt x="65" y="97"/>
                  </a:cubicBezTo>
                  <a:cubicBezTo>
                    <a:pt x="64" y="95"/>
                    <a:pt x="65" y="100"/>
                    <a:pt x="62" y="98"/>
                  </a:cubicBezTo>
                  <a:cubicBezTo>
                    <a:pt x="61" y="95"/>
                    <a:pt x="61" y="98"/>
                    <a:pt x="61" y="101"/>
                  </a:cubicBezTo>
                  <a:cubicBezTo>
                    <a:pt x="61" y="105"/>
                    <a:pt x="58" y="98"/>
                    <a:pt x="58" y="103"/>
                  </a:cubicBezTo>
                  <a:cubicBezTo>
                    <a:pt x="56" y="106"/>
                    <a:pt x="56" y="105"/>
                    <a:pt x="55" y="106"/>
                  </a:cubicBezTo>
                  <a:cubicBezTo>
                    <a:pt x="52" y="108"/>
                    <a:pt x="55" y="106"/>
                    <a:pt x="53" y="103"/>
                  </a:cubicBezTo>
                  <a:cubicBezTo>
                    <a:pt x="53" y="101"/>
                    <a:pt x="53" y="100"/>
                    <a:pt x="52" y="101"/>
                  </a:cubicBezTo>
                  <a:cubicBezTo>
                    <a:pt x="50" y="101"/>
                    <a:pt x="52" y="100"/>
                    <a:pt x="50" y="100"/>
                  </a:cubicBezTo>
                  <a:cubicBezTo>
                    <a:pt x="50" y="100"/>
                    <a:pt x="50" y="101"/>
                    <a:pt x="48" y="101"/>
                  </a:cubicBezTo>
                  <a:cubicBezTo>
                    <a:pt x="47" y="101"/>
                    <a:pt x="45" y="103"/>
                    <a:pt x="47" y="105"/>
                  </a:cubicBezTo>
                  <a:cubicBezTo>
                    <a:pt x="45" y="106"/>
                    <a:pt x="45" y="106"/>
                    <a:pt x="45" y="106"/>
                  </a:cubicBezTo>
                  <a:cubicBezTo>
                    <a:pt x="44" y="105"/>
                    <a:pt x="44" y="106"/>
                    <a:pt x="42" y="106"/>
                  </a:cubicBezTo>
                  <a:cubicBezTo>
                    <a:pt x="41" y="106"/>
                    <a:pt x="39" y="108"/>
                    <a:pt x="39" y="109"/>
                  </a:cubicBezTo>
                  <a:cubicBezTo>
                    <a:pt x="39" y="111"/>
                    <a:pt x="39" y="112"/>
                    <a:pt x="38" y="114"/>
                  </a:cubicBezTo>
                  <a:cubicBezTo>
                    <a:pt x="38" y="116"/>
                    <a:pt x="38" y="116"/>
                    <a:pt x="39" y="117"/>
                  </a:cubicBezTo>
                  <a:close/>
                  <a:moveTo>
                    <a:pt x="41" y="122"/>
                  </a:moveTo>
                  <a:cubicBezTo>
                    <a:pt x="41" y="122"/>
                    <a:pt x="38" y="123"/>
                    <a:pt x="38" y="122"/>
                  </a:cubicBezTo>
                  <a:cubicBezTo>
                    <a:pt x="38" y="119"/>
                    <a:pt x="41" y="120"/>
                    <a:pt x="41" y="122"/>
                  </a:cubicBezTo>
                  <a:close/>
                  <a:moveTo>
                    <a:pt x="32" y="128"/>
                  </a:moveTo>
                  <a:cubicBezTo>
                    <a:pt x="33" y="128"/>
                    <a:pt x="35" y="126"/>
                    <a:pt x="33" y="126"/>
                  </a:cubicBezTo>
                  <a:cubicBezTo>
                    <a:pt x="33" y="126"/>
                    <a:pt x="32" y="123"/>
                    <a:pt x="30" y="126"/>
                  </a:cubicBezTo>
                  <a:cubicBezTo>
                    <a:pt x="29" y="128"/>
                    <a:pt x="32" y="126"/>
                    <a:pt x="32" y="128"/>
                  </a:cubicBezTo>
                  <a:close/>
                  <a:moveTo>
                    <a:pt x="50" y="95"/>
                  </a:moveTo>
                  <a:cubicBezTo>
                    <a:pt x="52" y="97"/>
                    <a:pt x="52" y="97"/>
                    <a:pt x="52" y="97"/>
                  </a:cubicBezTo>
                  <a:cubicBezTo>
                    <a:pt x="53" y="95"/>
                    <a:pt x="52" y="94"/>
                    <a:pt x="52" y="95"/>
                  </a:cubicBezTo>
                  <a:cubicBezTo>
                    <a:pt x="52" y="95"/>
                    <a:pt x="52" y="95"/>
                    <a:pt x="50" y="95"/>
                  </a:cubicBezTo>
                  <a:close/>
                  <a:moveTo>
                    <a:pt x="59" y="95"/>
                  </a:moveTo>
                  <a:cubicBezTo>
                    <a:pt x="61" y="95"/>
                    <a:pt x="62" y="95"/>
                    <a:pt x="61" y="97"/>
                  </a:cubicBezTo>
                  <a:cubicBezTo>
                    <a:pt x="59" y="95"/>
                    <a:pt x="59" y="95"/>
                    <a:pt x="59" y="95"/>
                  </a:cubicBezTo>
                  <a:close/>
                  <a:moveTo>
                    <a:pt x="38" y="64"/>
                  </a:moveTo>
                  <a:cubicBezTo>
                    <a:pt x="38" y="66"/>
                    <a:pt x="39" y="66"/>
                    <a:pt x="39" y="64"/>
                  </a:cubicBezTo>
                  <a:cubicBezTo>
                    <a:pt x="39" y="61"/>
                    <a:pt x="41" y="61"/>
                    <a:pt x="39" y="61"/>
                  </a:cubicBezTo>
                  <a:cubicBezTo>
                    <a:pt x="38" y="63"/>
                    <a:pt x="39" y="61"/>
                    <a:pt x="38" y="64"/>
                  </a:cubicBezTo>
                  <a:close/>
                  <a:moveTo>
                    <a:pt x="39" y="55"/>
                  </a:moveTo>
                  <a:cubicBezTo>
                    <a:pt x="39" y="55"/>
                    <a:pt x="41" y="53"/>
                    <a:pt x="38" y="52"/>
                  </a:cubicBezTo>
                  <a:cubicBezTo>
                    <a:pt x="38" y="53"/>
                    <a:pt x="38" y="53"/>
                    <a:pt x="38" y="53"/>
                  </a:cubicBezTo>
                  <a:cubicBezTo>
                    <a:pt x="38" y="55"/>
                    <a:pt x="38" y="56"/>
                    <a:pt x="39" y="55"/>
                  </a:cubicBezTo>
                  <a:close/>
                  <a:moveTo>
                    <a:pt x="42" y="64"/>
                  </a:moveTo>
                  <a:cubicBezTo>
                    <a:pt x="44" y="64"/>
                    <a:pt x="44" y="66"/>
                    <a:pt x="44" y="64"/>
                  </a:cubicBezTo>
                  <a:cubicBezTo>
                    <a:pt x="45" y="63"/>
                    <a:pt x="42" y="63"/>
                    <a:pt x="42" y="63"/>
                  </a:cubicBezTo>
                  <a:cubicBezTo>
                    <a:pt x="42" y="64"/>
                    <a:pt x="42" y="64"/>
                    <a:pt x="42" y="64"/>
                  </a:cubicBezTo>
                  <a:close/>
                  <a:moveTo>
                    <a:pt x="47" y="58"/>
                  </a:moveTo>
                  <a:cubicBezTo>
                    <a:pt x="47" y="59"/>
                    <a:pt x="47" y="59"/>
                    <a:pt x="48" y="59"/>
                  </a:cubicBezTo>
                  <a:cubicBezTo>
                    <a:pt x="48" y="59"/>
                    <a:pt x="48" y="59"/>
                    <a:pt x="50" y="61"/>
                  </a:cubicBezTo>
                  <a:cubicBezTo>
                    <a:pt x="48" y="59"/>
                    <a:pt x="48" y="59"/>
                    <a:pt x="48" y="59"/>
                  </a:cubicBezTo>
                  <a:cubicBezTo>
                    <a:pt x="48" y="58"/>
                    <a:pt x="47" y="56"/>
                    <a:pt x="47" y="56"/>
                  </a:cubicBezTo>
                  <a:cubicBezTo>
                    <a:pt x="45" y="56"/>
                    <a:pt x="45" y="58"/>
                    <a:pt x="47" y="58"/>
                  </a:cubicBezTo>
                  <a:close/>
                  <a:moveTo>
                    <a:pt x="52" y="61"/>
                  </a:moveTo>
                  <a:cubicBezTo>
                    <a:pt x="53" y="64"/>
                    <a:pt x="53" y="64"/>
                    <a:pt x="53" y="64"/>
                  </a:cubicBezTo>
                  <a:cubicBezTo>
                    <a:pt x="52" y="61"/>
                    <a:pt x="52" y="61"/>
                    <a:pt x="52" y="61"/>
                  </a:cubicBezTo>
                  <a:close/>
                  <a:moveTo>
                    <a:pt x="21" y="83"/>
                  </a:moveTo>
                  <a:cubicBezTo>
                    <a:pt x="23" y="80"/>
                    <a:pt x="24" y="81"/>
                    <a:pt x="23" y="81"/>
                  </a:cubicBezTo>
                  <a:cubicBezTo>
                    <a:pt x="23" y="83"/>
                    <a:pt x="21" y="84"/>
                    <a:pt x="21" y="83"/>
                  </a:cubicBezTo>
                  <a:close/>
                  <a:moveTo>
                    <a:pt x="68" y="77"/>
                  </a:moveTo>
                  <a:cubicBezTo>
                    <a:pt x="70" y="78"/>
                    <a:pt x="68" y="77"/>
                    <a:pt x="68" y="75"/>
                  </a:cubicBezTo>
                  <a:cubicBezTo>
                    <a:pt x="67" y="75"/>
                    <a:pt x="68" y="73"/>
                    <a:pt x="67" y="73"/>
                  </a:cubicBezTo>
                  <a:cubicBezTo>
                    <a:pt x="65" y="72"/>
                    <a:pt x="67" y="66"/>
                    <a:pt x="65" y="64"/>
                  </a:cubicBezTo>
                  <a:cubicBezTo>
                    <a:pt x="65" y="64"/>
                    <a:pt x="65" y="63"/>
                    <a:pt x="64" y="63"/>
                  </a:cubicBezTo>
                  <a:cubicBezTo>
                    <a:pt x="62" y="61"/>
                    <a:pt x="61" y="63"/>
                    <a:pt x="58" y="63"/>
                  </a:cubicBezTo>
                  <a:cubicBezTo>
                    <a:pt x="56" y="61"/>
                    <a:pt x="58" y="66"/>
                    <a:pt x="59" y="67"/>
                  </a:cubicBezTo>
                  <a:cubicBezTo>
                    <a:pt x="62" y="69"/>
                    <a:pt x="61" y="69"/>
                    <a:pt x="62" y="70"/>
                  </a:cubicBezTo>
                  <a:cubicBezTo>
                    <a:pt x="64" y="70"/>
                    <a:pt x="62" y="70"/>
                    <a:pt x="62" y="72"/>
                  </a:cubicBezTo>
                  <a:cubicBezTo>
                    <a:pt x="61" y="72"/>
                    <a:pt x="64" y="73"/>
                    <a:pt x="64" y="77"/>
                  </a:cubicBezTo>
                  <a:cubicBezTo>
                    <a:pt x="64" y="78"/>
                    <a:pt x="67" y="75"/>
                    <a:pt x="68" y="77"/>
                  </a:cubicBezTo>
                  <a:close/>
                  <a:moveTo>
                    <a:pt x="67" y="87"/>
                  </a:moveTo>
                  <a:cubicBezTo>
                    <a:pt x="65" y="86"/>
                    <a:pt x="68" y="81"/>
                    <a:pt x="68" y="83"/>
                  </a:cubicBezTo>
                  <a:cubicBezTo>
                    <a:pt x="68" y="86"/>
                    <a:pt x="70" y="91"/>
                    <a:pt x="67" y="87"/>
                  </a:cubicBezTo>
                  <a:close/>
                  <a:moveTo>
                    <a:pt x="70" y="87"/>
                  </a:moveTo>
                  <a:cubicBezTo>
                    <a:pt x="71" y="86"/>
                    <a:pt x="71" y="86"/>
                    <a:pt x="71" y="87"/>
                  </a:cubicBezTo>
                  <a:cubicBezTo>
                    <a:pt x="73" y="91"/>
                    <a:pt x="70" y="91"/>
                    <a:pt x="70" y="87"/>
                  </a:cubicBezTo>
                  <a:close/>
                  <a:moveTo>
                    <a:pt x="42" y="81"/>
                  </a:moveTo>
                  <a:cubicBezTo>
                    <a:pt x="44" y="81"/>
                    <a:pt x="45" y="78"/>
                    <a:pt x="47" y="77"/>
                  </a:cubicBezTo>
                  <a:cubicBezTo>
                    <a:pt x="48" y="75"/>
                    <a:pt x="48" y="72"/>
                    <a:pt x="47" y="72"/>
                  </a:cubicBezTo>
                  <a:cubicBezTo>
                    <a:pt x="45" y="73"/>
                    <a:pt x="45" y="70"/>
                    <a:pt x="44" y="72"/>
                  </a:cubicBezTo>
                  <a:cubicBezTo>
                    <a:pt x="44" y="73"/>
                    <a:pt x="41" y="69"/>
                    <a:pt x="39" y="69"/>
                  </a:cubicBezTo>
                  <a:cubicBezTo>
                    <a:pt x="38" y="67"/>
                    <a:pt x="36" y="69"/>
                    <a:pt x="39" y="70"/>
                  </a:cubicBezTo>
                  <a:cubicBezTo>
                    <a:pt x="41" y="72"/>
                    <a:pt x="39" y="73"/>
                    <a:pt x="39" y="77"/>
                  </a:cubicBezTo>
                  <a:cubicBezTo>
                    <a:pt x="39" y="78"/>
                    <a:pt x="38" y="77"/>
                    <a:pt x="38" y="81"/>
                  </a:cubicBezTo>
                  <a:cubicBezTo>
                    <a:pt x="38" y="86"/>
                    <a:pt x="39" y="81"/>
                    <a:pt x="42" y="81"/>
                  </a:cubicBezTo>
                  <a:close/>
                  <a:moveTo>
                    <a:pt x="35" y="63"/>
                  </a:moveTo>
                  <a:cubicBezTo>
                    <a:pt x="36" y="59"/>
                    <a:pt x="35" y="61"/>
                    <a:pt x="35" y="58"/>
                  </a:cubicBezTo>
                  <a:cubicBezTo>
                    <a:pt x="36" y="55"/>
                    <a:pt x="33" y="53"/>
                    <a:pt x="29" y="53"/>
                  </a:cubicBezTo>
                  <a:cubicBezTo>
                    <a:pt x="26" y="52"/>
                    <a:pt x="24" y="53"/>
                    <a:pt x="26" y="53"/>
                  </a:cubicBezTo>
                  <a:cubicBezTo>
                    <a:pt x="27" y="55"/>
                    <a:pt x="27" y="55"/>
                    <a:pt x="27" y="56"/>
                  </a:cubicBezTo>
                  <a:cubicBezTo>
                    <a:pt x="29" y="56"/>
                    <a:pt x="30" y="61"/>
                    <a:pt x="32" y="64"/>
                  </a:cubicBezTo>
                  <a:cubicBezTo>
                    <a:pt x="32" y="67"/>
                    <a:pt x="33" y="66"/>
                    <a:pt x="35" y="63"/>
                  </a:cubicBezTo>
                  <a:close/>
                  <a:moveTo>
                    <a:pt x="4" y="101"/>
                  </a:moveTo>
                  <a:cubicBezTo>
                    <a:pt x="4" y="100"/>
                    <a:pt x="6" y="98"/>
                    <a:pt x="11" y="94"/>
                  </a:cubicBezTo>
                  <a:cubicBezTo>
                    <a:pt x="17" y="89"/>
                    <a:pt x="12" y="89"/>
                    <a:pt x="15" y="87"/>
                  </a:cubicBezTo>
                  <a:cubicBezTo>
                    <a:pt x="18" y="87"/>
                    <a:pt x="17" y="84"/>
                    <a:pt x="18" y="84"/>
                  </a:cubicBezTo>
                  <a:cubicBezTo>
                    <a:pt x="20" y="84"/>
                    <a:pt x="21" y="83"/>
                    <a:pt x="20" y="80"/>
                  </a:cubicBezTo>
                  <a:cubicBezTo>
                    <a:pt x="20" y="78"/>
                    <a:pt x="21" y="73"/>
                    <a:pt x="20" y="73"/>
                  </a:cubicBezTo>
                  <a:cubicBezTo>
                    <a:pt x="18" y="73"/>
                    <a:pt x="18" y="78"/>
                    <a:pt x="17" y="78"/>
                  </a:cubicBezTo>
                  <a:cubicBezTo>
                    <a:pt x="15" y="78"/>
                    <a:pt x="18" y="80"/>
                    <a:pt x="17" y="83"/>
                  </a:cubicBezTo>
                  <a:cubicBezTo>
                    <a:pt x="17" y="84"/>
                    <a:pt x="17" y="81"/>
                    <a:pt x="15" y="84"/>
                  </a:cubicBezTo>
                  <a:cubicBezTo>
                    <a:pt x="14" y="87"/>
                    <a:pt x="9" y="92"/>
                    <a:pt x="7" y="94"/>
                  </a:cubicBezTo>
                  <a:cubicBezTo>
                    <a:pt x="6" y="95"/>
                    <a:pt x="3" y="98"/>
                    <a:pt x="1" y="103"/>
                  </a:cubicBezTo>
                  <a:cubicBezTo>
                    <a:pt x="0" y="105"/>
                    <a:pt x="3" y="103"/>
                    <a:pt x="4" y="101"/>
                  </a:cubicBezTo>
                  <a:close/>
                  <a:moveTo>
                    <a:pt x="56" y="59"/>
                  </a:moveTo>
                  <a:cubicBezTo>
                    <a:pt x="56" y="58"/>
                    <a:pt x="56" y="56"/>
                    <a:pt x="53" y="56"/>
                  </a:cubicBezTo>
                  <a:cubicBezTo>
                    <a:pt x="50" y="56"/>
                    <a:pt x="55" y="56"/>
                    <a:pt x="52" y="53"/>
                  </a:cubicBezTo>
                  <a:cubicBezTo>
                    <a:pt x="48" y="50"/>
                    <a:pt x="53" y="52"/>
                    <a:pt x="55" y="52"/>
                  </a:cubicBezTo>
                  <a:cubicBezTo>
                    <a:pt x="55" y="50"/>
                    <a:pt x="53" y="50"/>
                    <a:pt x="50" y="49"/>
                  </a:cubicBezTo>
                  <a:cubicBezTo>
                    <a:pt x="47" y="45"/>
                    <a:pt x="48" y="52"/>
                    <a:pt x="47" y="50"/>
                  </a:cubicBezTo>
                  <a:cubicBezTo>
                    <a:pt x="45" y="50"/>
                    <a:pt x="48" y="47"/>
                    <a:pt x="44" y="45"/>
                  </a:cubicBezTo>
                  <a:cubicBezTo>
                    <a:pt x="41" y="44"/>
                    <a:pt x="42" y="47"/>
                    <a:pt x="41" y="45"/>
                  </a:cubicBezTo>
                  <a:cubicBezTo>
                    <a:pt x="38" y="45"/>
                    <a:pt x="41" y="49"/>
                    <a:pt x="39" y="49"/>
                  </a:cubicBezTo>
                  <a:cubicBezTo>
                    <a:pt x="36" y="47"/>
                    <a:pt x="35" y="42"/>
                    <a:pt x="36" y="41"/>
                  </a:cubicBezTo>
                  <a:cubicBezTo>
                    <a:pt x="36" y="39"/>
                    <a:pt x="33" y="36"/>
                    <a:pt x="35" y="33"/>
                  </a:cubicBezTo>
                  <a:cubicBezTo>
                    <a:pt x="36" y="30"/>
                    <a:pt x="35" y="30"/>
                    <a:pt x="36" y="27"/>
                  </a:cubicBezTo>
                  <a:cubicBezTo>
                    <a:pt x="39" y="25"/>
                    <a:pt x="38" y="28"/>
                    <a:pt x="39" y="28"/>
                  </a:cubicBezTo>
                  <a:cubicBezTo>
                    <a:pt x="41" y="27"/>
                    <a:pt x="42" y="20"/>
                    <a:pt x="42" y="19"/>
                  </a:cubicBezTo>
                  <a:cubicBezTo>
                    <a:pt x="42" y="16"/>
                    <a:pt x="38" y="14"/>
                    <a:pt x="41" y="8"/>
                  </a:cubicBezTo>
                  <a:cubicBezTo>
                    <a:pt x="42" y="3"/>
                    <a:pt x="41" y="2"/>
                    <a:pt x="39" y="5"/>
                  </a:cubicBezTo>
                  <a:cubicBezTo>
                    <a:pt x="36" y="8"/>
                    <a:pt x="33" y="0"/>
                    <a:pt x="29" y="2"/>
                  </a:cubicBezTo>
                  <a:cubicBezTo>
                    <a:pt x="26" y="3"/>
                    <a:pt x="27" y="3"/>
                    <a:pt x="26" y="8"/>
                  </a:cubicBezTo>
                  <a:cubicBezTo>
                    <a:pt x="24" y="13"/>
                    <a:pt x="27" y="14"/>
                    <a:pt x="26" y="20"/>
                  </a:cubicBezTo>
                  <a:cubicBezTo>
                    <a:pt x="23" y="25"/>
                    <a:pt x="27" y="24"/>
                    <a:pt x="26" y="27"/>
                  </a:cubicBezTo>
                  <a:cubicBezTo>
                    <a:pt x="24" y="31"/>
                    <a:pt x="23" y="24"/>
                    <a:pt x="21" y="25"/>
                  </a:cubicBezTo>
                  <a:cubicBezTo>
                    <a:pt x="20" y="25"/>
                    <a:pt x="20" y="28"/>
                    <a:pt x="21" y="28"/>
                  </a:cubicBezTo>
                  <a:cubicBezTo>
                    <a:pt x="23" y="30"/>
                    <a:pt x="21" y="28"/>
                    <a:pt x="23" y="36"/>
                  </a:cubicBezTo>
                  <a:cubicBezTo>
                    <a:pt x="23" y="44"/>
                    <a:pt x="24" y="39"/>
                    <a:pt x="26" y="42"/>
                  </a:cubicBezTo>
                  <a:cubicBezTo>
                    <a:pt x="26" y="45"/>
                    <a:pt x="27" y="44"/>
                    <a:pt x="27" y="42"/>
                  </a:cubicBezTo>
                  <a:cubicBezTo>
                    <a:pt x="27" y="39"/>
                    <a:pt x="27" y="39"/>
                    <a:pt x="29" y="41"/>
                  </a:cubicBezTo>
                  <a:cubicBezTo>
                    <a:pt x="30" y="42"/>
                    <a:pt x="30" y="44"/>
                    <a:pt x="29" y="44"/>
                  </a:cubicBezTo>
                  <a:cubicBezTo>
                    <a:pt x="27" y="45"/>
                    <a:pt x="26" y="50"/>
                    <a:pt x="29" y="50"/>
                  </a:cubicBezTo>
                  <a:cubicBezTo>
                    <a:pt x="30" y="49"/>
                    <a:pt x="30" y="52"/>
                    <a:pt x="33" y="52"/>
                  </a:cubicBezTo>
                  <a:cubicBezTo>
                    <a:pt x="35" y="52"/>
                    <a:pt x="33" y="50"/>
                    <a:pt x="35" y="49"/>
                  </a:cubicBezTo>
                  <a:cubicBezTo>
                    <a:pt x="36" y="49"/>
                    <a:pt x="36" y="49"/>
                    <a:pt x="39" y="52"/>
                  </a:cubicBezTo>
                  <a:cubicBezTo>
                    <a:pt x="42" y="53"/>
                    <a:pt x="41" y="56"/>
                    <a:pt x="44" y="56"/>
                  </a:cubicBezTo>
                  <a:cubicBezTo>
                    <a:pt x="45" y="56"/>
                    <a:pt x="42" y="53"/>
                    <a:pt x="42" y="50"/>
                  </a:cubicBezTo>
                  <a:cubicBezTo>
                    <a:pt x="42" y="49"/>
                    <a:pt x="45" y="50"/>
                    <a:pt x="45" y="52"/>
                  </a:cubicBezTo>
                  <a:cubicBezTo>
                    <a:pt x="45" y="53"/>
                    <a:pt x="47" y="53"/>
                    <a:pt x="48" y="55"/>
                  </a:cubicBezTo>
                  <a:cubicBezTo>
                    <a:pt x="48" y="56"/>
                    <a:pt x="47" y="58"/>
                    <a:pt x="50" y="59"/>
                  </a:cubicBezTo>
                  <a:cubicBezTo>
                    <a:pt x="55" y="61"/>
                    <a:pt x="53" y="61"/>
                    <a:pt x="55" y="63"/>
                  </a:cubicBezTo>
                  <a:cubicBezTo>
                    <a:pt x="55" y="64"/>
                    <a:pt x="56" y="63"/>
                    <a:pt x="56" y="59"/>
                  </a:cubicBezTo>
                  <a:close/>
                  <a:moveTo>
                    <a:pt x="76" y="144"/>
                  </a:moveTo>
                  <a:cubicBezTo>
                    <a:pt x="76" y="144"/>
                    <a:pt x="77" y="144"/>
                    <a:pt x="76" y="145"/>
                  </a:cubicBezTo>
                  <a:cubicBezTo>
                    <a:pt x="74" y="147"/>
                    <a:pt x="77" y="147"/>
                    <a:pt x="77" y="145"/>
                  </a:cubicBezTo>
                  <a:cubicBezTo>
                    <a:pt x="77" y="144"/>
                    <a:pt x="77" y="144"/>
                    <a:pt x="77" y="142"/>
                  </a:cubicBezTo>
                  <a:cubicBezTo>
                    <a:pt x="77" y="142"/>
                    <a:pt x="77" y="140"/>
                    <a:pt x="76" y="140"/>
                  </a:cubicBezTo>
                  <a:cubicBezTo>
                    <a:pt x="76" y="140"/>
                    <a:pt x="76" y="142"/>
                    <a:pt x="76" y="144"/>
                  </a:cubicBezTo>
                  <a:close/>
                </a:path>
              </a:pathLst>
            </a:custGeom>
            <a:grpFill/>
            <a:ln w="6350" cmpd="sng">
              <a:solidFill>
                <a:schemeClr val="bg1"/>
              </a:solidFill>
              <a:round/>
              <a:headEnd/>
              <a:tailEnd/>
            </a:ln>
          </p:spPr>
          <p:txBody>
            <a:bodyPr/>
            <a:lstStyle/>
            <a:p>
              <a:endParaRPr lang="en-GB" dirty="0"/>
            </a:p>
          </p:txBody>
        </p:sp>
        <p:sp>
          <p:nvSpPr>
            <p:cNvPr id="465" name="Freeform 211"/>
            <p:cNvSpPr>
              <a:spLocks/>
            </p:cNvSpPr>
            <p:nvPr/>
          </p:nvSpPr>
          <p:spPr bwMode="auto">
            <a:xfrm>
              <a:off x="5624011" y="5017532"/>
              <a:ext cx="50386" cy="24473"/>
            </a:xfrm>
            <a:custGeom>
              <a:avLst/>
              <a:gdLst/>
              <a:ahLst/>
              <a:cxnLst>
                <a:cxn ang="0">
                  <a:pos x="9" y="8"/>
                </a:cxn>
                <a:cxn ang="0">
                  <a:pos x="10" y="0"/>
                </a:cxn>
                <a:cxn ang="0">
                  <a:pos x="16" y="3"/>
                </a:cxn>
                <a:cxn ang="0">
                  <a:pos x="16" y="8"/>
                </a:cxn>
                <a:cxn ang="0">
                  <a:pos x="13" y="8"/>
                </a:cxn>
                <a:cxn ang="0">
                  <a:pos x="9" y="8"/>
                </a:cxn>
              </a:cxnLst>
              <a:rect l="0" t="0" r="r" b="b"/>
              <a:pathLst>
                <a:path w="18" h="9">
                  <a:moveTo>
                    <a:pt x="9" y="8"/>
                  </a:moveTo>
                  <a:cubicBezTo>
                    <a:pt x="0" y="6"/>
                    <a:pt x="9" y="0"/>
                    <a:pt x="10" y="0"/>
                  </a:cubicBezTo>
                  <a:cubicBezTo>
                    <a:pt x="12" y="0"/>
                    <a:pt x="16" y="0"/>
                    <a:pt x="16" y="3"/>
                  </a:cubicBezTo>
                  <a:cubicBezTo>
                    <a:pt x="15" y="6"/>
                    <a:pt x="18" y="6"/>
                    <a:pt x="16" y="8"/>
                  </a:cubicBezTo>
                  <a:cubicBezTo>
                    <a:pt x="15" y="9"/>
                    <a:pt x="13" y="6"/>
                    <a:pt x="13" y="8"/>
                  </a:cubicBezTo>
                  <a:cubicBezTo>
                    <a:pt x="12" y="9"/>
                    <a:pt x="10" y="8"/>
                    <a:pt x="9" y="8"/>
                  </a:cubicBezTo>
                </a:path>
              </a:pathLst>
            </a:custGeom>
            <a:grpFill/>
            <a:ln w="6350" cmpd="sng">
              <a:solidFill>
                <a:schemeClr val="bg1"/>
              </a:solidFill>
              <a:round/>
              <a:headEnd/>
              <a:tailEnd/>
            </a:ln>
          </p:spPr>
          <p:txBody>
            <a:bodyPr/>
            <a:lstStyle/>
            <a:p>
              <a:endParaRPr lang="en-GB" dirty="0"/>
            </a:p>
          </p:txBody>
        </p:sp>
        <p:sp>
          <p:nvSpPr>
            <p:cNvPr id="466" name="Freeform 212"/>
            <p:cNvSpPr>
              <a:spLocks/>
            </p:cNvSpPr>
            <p:nvPr/>
          </p:nvSpPr>
          <p:spPr bwMode="auto">
            <a:xfrm>
              <a:off x="5660001" y="4978663"/>
              <a:ext cx="44628" cy="30231"/>
            </a:xfrm>
            <a:custGeom>
              <a:avLst/>
              <a:gdLst/>
              <a:ahLst/>
              <a:cxnLst>
                <a:cxn ang="0">
                  <a:pos x="4" y="10"/>
                </a:cxn>
                <a:cxn ang="0">
                  <a:pos x="5" y="7"/>
                </a:cxn>
                <a:cxn ang="0">
                  <a:pos x="8" y="3"/>
                </a:cxn>
                <a:cxn ang="0">
                  <a:pos x="13" y="3"/>
                </a:cxn>
                <a:cxn ang="0">
                  <a:pos x="13" y="5"/>
                </a:cxn>
                <a:cxn ang="0">
                  <a:pos x="13" y="8"/>
                </a:cxn>
                <a:cxn ang="0">
                  <a:pos x="10" y="8"/>
                </a:cxn>
                <a:cxn ang="0">
                  <a:pos x="7" y="8"/>
                </a:cxn>
                <a:cxn ang="0">
                  <a:pos x="4" y="10"/>
                </a:cxn>
              </a:cxnLst>
              <a:rect l="0" t="0" r="r" b="b"/>
              <a:pathLst>
                <a:path w="16" h="11">
                  <a:moveTo>
                    <a:pt x="4" y="10"/>
                  </a:moveTo>
                  <a:cubicBezTo>
                    <a:pt x="0" y="5"/>
                    <a:pt x="4" y="8"/>
                    <a:pt x="5" y="7"/>
                  </a:cubicBezTo>
                  <a:cubicBezTo>
                    <a:pt x="5" y="3"/>
                    <a:pt x="7" y="7"/>
                    <a:pt x="8" y="3"/>
                  </a:cubicBezTo>
                  <a:cubicBezTo>
                    <a:pt x="11" y="2"/>
                    <a:pt x="16" y="0"/>
                    <a:pt x="13" y="3"/>
                  </a:cubicBezTo>
                  <a:cubicBezTo>
                    <a:pt x="11" y="5"/>
                    <a:pt x="11" y="8"/>
                    <a:pt x="13" y="5"/>
                  </a:cubicBezTo>
                  <a:cubicBezTo>
                    <a:pt x="14" y="3"/>
                    <a:pt x="13" y="8"/>
                    <a:pt x="13" y="8"/>
                  </a:cubicBezTo>
                  <a:cubicBezTo>
                    <a:pt x="14" y="8"/>
                    <a:pt x="11" y="7"/>
                    <a:pt x="10" y="8"/>
                  </a:cubicBezTo>
                  <a:cubicBezTo>
                    <a:pt x="8" y="10"/>
                    <a:pt x="10" y="7"/>
                    <a:pt x="7" y="8"/>
                  </a:cubicBezTo>
                  <a:cubicBezTo>
                    <a:pt x="4" y="11"/>
                    <a:pt x="4" y="11"/>
                    <a:pt x="4" y="10"/>
                  </a:cubicBezTo>
                </a:path>
              </a:pathLst>
            </a:custGeom>
            <a:grpFill/>
            <a:ln w="6350" cmpd="sng">
              <a:solidFill>
                <a:schemeClr val="bg1"/>
              </a:solidFill>
              <a:round/>
              <a:headEnd/>
              <a:tailEnd/>
            </a:ln>
          </p:spPr>
          <p:txBody>
            <a:bodyPr/>
            <a:lstStyle/>
            <a:p>
              <a:endParaRPr lang="en-GB" dirty="0"/>
            </a:p>
          </p:txBody>
        </p:sp>
        <p:sp>
          <p:nvSpPr>
            <p:cNvPr id="467" name="Freeform 213"/>
            <p:cNvSpPr>
              <a:spLocks/>
            </p:cNvSpPr>
            <p:nvPr/>
          </p:nvSpPr>
          <p:spPr bwMode="auto">
            <a:xfrm>
              <a:off x="4135455" y="4349565"/>
              <a:ext cx="220260" cy="174189"/>
            </a:xfrm>
            <a:custGeom>
              <a:avLst/>
              <a:gdLst/>
              <a:ahLst/>
              <a:cxnLst>
                <a:cxn ang="0">
                  <a:pos x="44" y="20"/>
                </a:cxn>
                <a:cxn ang="0">
                  <a:pos x="42" y="22"/>
                </a:cxn>
                <a:cxn ang="0">
                  <a:pos x="42" y="25"/>
                </a:cxn>
                <a:cxn ang="0">
                  <a:pos x="41" y="29"/>
                </a:cxn>
                <a:cxn ang="0">
                  <a:pos x="39" y="26"/>
                </a:cxn>
                <a:cxn ang="0">
                  <a:pos x="36" y="23"/>
                </a:cxn>
                <a:cxn ang="0">
                  <a:pos x="36" y="26"/>
                </a:cxn>
                <a:cxn ang="0">
                  <a:pos x="29" y="37"/>
                </a:cxn>
                <a:cxn ang="0">
                  <a:pos x="17" y="42"/>
                </a:cxn>
                <a:cxn ang="0">
                  <a:pos x="15" y="45"/>
                </a:cxn>
                <a:cxn ang="0">
                  <a:pos x="14" y="48"/>
                </a:cxn>
                <a:cxn ang="0">
                  <a:pos x="14" y="50"/>
                </a:cxn>
                <a:cxn ang="0">
                  <a:pos x="14" y="54"/>
                </a:cxn>
                <a:cxn ang="0">
                  <a:pos x="12" y="54"/>
                </a:cxn>
                <a:cxn ang="0">
                  <a:pos x="9" y="53"/>
                </a:cxn>
                <a:cxn ang="0">
                  <a:pos x="8" y="51"/>
                </a:cxn>
                <a:cxn ang="0">
                  <a:pos x="6" y="51"/>
                </a:cxn>
                <a:cxn ang="0">
                  <a:pos x="1" y="48"/>
                </a:cxn>
                <a:cxn ang="0">
                  <a:pos x="1" y="51"/>
                </a:cxn>
                <a:cxn ang="0">
                  <a:pos x="3" y="54"/>
                </a:cxn>
                <a:cxn ang="0">
                  <a:pos x="8" y="59"/>
                </a:cxn>
                <a:cxn ang="0">
                  <a:pos x="15" y="59"/>
                </a:cxn>
                <a:cxn ang="0">
                  <a:pos x="21" y="58"/>
                </a:cxn>
                <a:cxn ang="0">
                  <a:pos x="26" y="53"/>
                </a:cxn>
                <a:cxn ang="0">
                  <a:pos x="29" y="54"/>
                </a:cxn>
                <a:cxn ang="0">
                  <a:pos x="35" y="56"/>
                </a:cxn>
                <a:cxn ang="0">
                  <a:pos x="41" y="53"/>
                </a:cxn>
                <a:cxn ang="0">
                  <a:pos x="42" y="48"/>
                </a:cxn>
                <a:cxn ang="0">
                  <a:pos x="45" y="44"/>
                </a:cxn>
                <a:cxn ang="0">
                  <a:pos x="45" y="40"/>
                </a:cxn>
                <a:cxn ang="0">
                  <a:pos x="49" y="37"/>
                </a:cxn>
                <a:cxn ang="0">
                  <a:pos x="50" y="28"/>
                </a:cxn>
                <a:cxn ang="0">
                  <a:pos x="59" y="26"/>
                </a:cxn>
                <a:cxn ang="0">
                  <a:pos x="64" y="28"/>
                </a:cxn>
                <a:cxn ang="0">
                  <a:pos x="67" y="26"/>
                </a:cxn>
                <a:cxn ang="0">
                  <a:pos x="70" y="26"/>
                </a:cxn>
                <a:cxn ang="0">
                  <a:pos x="71" y="23"/>
                </a:cxn>
                <a:cxn ang="0">
                  <a:pos x="70" y="20"/>
                </a:cxn>
                <a:cxn ang="0">
                  <a:pos x="73" y="20"/>
                </a:cxn>
                <a:cxn ang="0">
                  <a:pos x="77" y="15"/>
                </a:cxn>
                <a:cxn ang="0">
                  <a:pos x="74" y="15"/>
                </a:cxn>
                <a:cxn ang="0">
                  <a:pos x="73" y="14"/>
                </a:cxn>
                <a:cxn ang="0">
                  <a:pos x="70" y="12"/>
                </a:cxn>
                <a:cxn ang="0">
                  <a:pos x="67" y="12"/>
                </a:cxn>
                <a:cxn ang="0">
                  <a:pos x="68" y="11"/>
                </a:cxn>
                <a:cxn ang="0">
                  <a:pos x="65" y="9"/>
                </a:cxn>
                <a:cxn ang="0">
                  <a:pos x="65" y="4"/>
                </a:cxn>
                <a:cxn ang="0">
                  <a:pos x="64" y="4"/>
                </a:cxn>
                <a:cxn ang="0">
                  <a:pos x="61" y="0"/>
                </a:cxn>
                <a:cxn ang="0">
                  <a:pos x="59" y="4"/>
                </a:cxn>
                <a:cxn ang="0">
                  <a:pos x="58" y="0"/>
                </a:cxn>
                <a:cxn ang="0">
                  <a:pos x="55" y="6"/>
                </a:cxn>
                <a:cxn ang="0">
                  <a:pos x="53" y="9"/>
                </a:cxn>
                <a:cxn ang="0">
                  <a:pos x="52" y="12"/>
                </a:cxn>
                <a:cxn ang="0">
                  <a:pos x="50" y="14"/>
                </a:cxn>
                <a:cxn ang="0">
                  <a:pos x="47" y="15"/>
                </a:cxn>
                <a:cxn ang="0">
                  <a:pos x="49" y="20"/>
                </a:cxn>
                <a:cxn ang="0">
                  <a:pos x="45" y="20"/>
                </a:cxn>
                <a:cxn ang="0">
                  <a:pos x="47" y="25"/>
                </a:cxn>
                <a:cxn ang="0">
                  <a:pos x="45" y="26"/>
                </a:cxn>
                <a:cxn ang="0">
                  <a:pos x="44" y="22"/>
                </a:cxn>
                <a:cxn ang="0">
                  <a:pos x="44" y="20"/>
                </a:cxn>
              </a:cxnLst>
              <a:rect l="0" t="0" r="r" b="b"/>
              <a:pathLst>
                <a:path w="79" h="62">
                  <a:moveTo>
                    <a:pt x="44" y="20"/>
                  </a:moveTo>
                  <a:cubicBezTo>
                    <a:pt x="44" y="22"/>
                    <a:pt x="42" y="22"/>
                    <a:pt x="42" y="22"/>
                  </a:cubicBezTo>
                  <a:cubicBezTo>
                    <a:pt x="42" y="23"/>
                    <a:pt x="42" y="25"/>
                    <a:pt x="42" y="25"/>
                  </a:cubicBezTo>
                  <a:cubicBezTo>
                    <a:pt x="44" y="25"/>
                    <a:pt x="42" y="29"/>
                    <a:pt x="41" y="29"/>
                  </a:cubicBezTo>
                  <a:cubicBezTo>
                    <a:pt x="39" y="29"/>
                    <a:pt x="41" y="26"/>
                    <a:pt x="39" y="26"/>
                  </a:cubicBezTo>
                  <a:cubicBezTo>
                    <a:pt x="38" y="28"/>
                    <a:pt x="39" y="25"/>
                    <a:pt x="36" y="23"/>
                  </a:cubicBezTo>
                  <a:cubicBezTo>
                    <a:pt x="36" y="23"/>
                    <a:pt x="36" y="23"/>
                    <a:pt x="36" y="26"/>
                  </a:cubicBezTo>
                  <a:cubicBezTo>
                    <a:pt x="36" y="29"/>
                    <a:pt x="30" y="31"/>
                    <a:pt x="29" y="37"/>
                  </a:cubicBezTo>
                  <a:cubicBezTo>
                    <a:pt x="29" y="40"/>
                    <a:pt x="18" y="39"/>
                    <a:pt x="17" y="42"/>
                  </a:cubicBezTo>
                  <a:cubicBezTo>
                    <a:pt x="15" y="44"/>
                    <a:pt x="17" y="47"/>
                    <a:pt x="15" y="45"/>
                  </a:cubicBezTo>
                  <a:cubicBezTo>
                    <a:pt x="14" y="44"/>
                    <a:pt x="14" y="47"/>
                    <a:pt x="14" y="48"/>
                  </a:cubicBezTo>
                  <a:cubicBezTo>
                    <a:pt x="15" y="48"/>
                    <a:pt x="14" y="48"/>
                    <a:pt x="14" y="50"/>
                  </a:cubicBezTo>
                  <a:cubicBezTo>
                    <a:pt x="14" y="53"/>
                    <a:pt x="12" y="53"/>
                    <a:pt x="14" y="54"/>
                  </a:cubicBezTo>
                  <a:cubicBezTo>
                    <a:pt x="15" y="56"/>
                    <a:pt x="14" y="54"/>
                    <a:pt x="12" y="54"/>
                  </a:cubicBezTo>
                  <a:cubicBezTo>
                    <a:pt x="11" y="53"/>
                    <a:pt x="8" y="54"/>
                    <a:pt x="9" y="53"/>
                  </a:cubicBezTo>
                  <a:cubicBezTo>
                    <a:pt x="9" y="51"/>
                    <a:pt x="8" y="53"/>
                    <a:pt x="8" y="51"/>
                  </a:cubicBezTo>
                  <a:cubicBezTo>
                    <a:pt x="6" y="50"/>
                    <a:pt x="8" y="51"/>
                    <a:pt x="6" y="51"/>
                  </a:cubicBezTo>
                  <a:cubicBezTo>
                    <a:pt x="5" y="53"/>
                    <a:pt x="1" y="51"/>
                    <a:pt x="1" y="48"/>
                  </a:cubicBezTo>
                  <a:cubicBezTo>
                    <a:pt x="1" y="48"/>
                    <a:pt x="0" y="51"/>
                    <a:pt x="1" y="51"/>
                  </a:cubicBezTo>
                  <a:cubicBezTo>
                    <a:pt x="3" y="53"/>
                    <a:pt x="1" y="54"/>
                    <a:pt x="3" y="54"/>
                  </a:cubicBezTo>
                  <a:cubicBezTo>
                    <a:pt x="5" y="54"/>
                    <a:pt x="6" y="58"/>
                    <a:pt x="8" y="59"/>
                  </a:cubicBezTo>
                  <a:cubicBezTo>
                    <a:pt x="11" y="62"/>
                    <a:pt x="11" y="58"/>
                    <a:pt x="15" y="59"/>
                  </a:cubicBezTo>
                  <a:cubicBezTo>
                    <a:pt x="20" y="61"/>
                    <a:pt x="18" y="58"/>
                    <a:pt x="21" y="58"/>
                  </a:cubicBezTo>
                  <a:cubicBezTo>
                    <a:pt x="23" y="58"/>
                    <a:pt x="20" y="53"/>
                    <a:pt x="26" y="53"/>
                  </a:cubicBezTo>
                  <a:cubicBezTo>
                    <a:pt x="30" y="53"/>
                    <a:pt x="27" y="54"/>
                    <a:pt x="29" y="54"/>
                  </a:cubicBezTo>
                  <a:cubicBezTo>
                    <a:pt x="30" y="56"/>
                    <a:pt x="33" y="58"/>
                    <a:pt x="35" y="56"/>
                  </a:cubicBezTo>
                  <a:cubicBezTo>
                    <a:pt x="36" y="53"/>
                    <a:pt x="41" y="56"/>
                    <a:pt x="41" y="53"/>
                  </a:cubicBezTo>
                  <a:cubicBezTo>
                    <a:pt x="42" y="51"/>
                    <a:pt x="42" y="50"/>
                    <a:pt x="42" y="48"/>
                  </a:cubicBezTo>
                  <a:cubicBezTo>
                    <a:pt x="42" y="45"/>
                    <a:pt x="47" y="45"/>
                    <a:pt x="45" y="44"/>
                  </a:cubicBezTo>
                  <a:cubicBezTo>
                    <a:pt x="44" y="44"/>
                    <a:pt x="44" y="44"/>
                    <a:pt x="45" y="40"/>
                  </a:cubicBezTo>
                  <a:cubicBezTo>
                    <a:pt x="45" y="37"/>
                    <a:pt x="49" y="40"/>
                    <a:pt x="49" y="37"/>
                  </a:cubicBezTo>
                  <a:cubicBezTo>
                    <a:pt x="49" y="34"/>
                    <a:pt x="49" y="31"/>
                    <a:pt x="50" y="28"/>
                  </a:cubicBezTo>
                  <a:cubicBezTo>
                    <a:pt x="52" y="25"/>
                    <a:pt x="55" y="26"/>
                    <a:pt x="59" y="26"/>
                  </a:cubicBezTo>
                  <a:cubicBezTo>
                    <a:pt x="62" y="26"/>
                    <a:pt x="61" y="25"/>
                    <a:pt x="64" y="28"/>
                  </a:cubicBezTo>
                  <a:cubicBezTo>
                    <a:pt x="67" y="28"/>
                    <a:pt x="64" y="23"/>
                    <a:pt x="67" y="26"/>
                  </a:cubicBezTo>
                  <a:cubicBezTo>
                    <a:pt x="68" y="28"/>
                    <a:pt x="68" y="26"/>
                    <a:pt x="70" y="26"/>
                  </a:cubicBezTo>
                  <a:cubicBezTo>
                    <a:pt x="71" y="26"/>
                    <a:pt x="74" y="26"/>
                    <a:pt x="71" y="23"/>
                  </a:cubicBezTo>
                  <a:cubicBezTo>
                    <a:pt x="68" y="22"/>
                    <a:pt x="68" y="20"/>
                    <a:pt x="70" y="20"/>
                  </a:cubicBezTo>
                  <a:cubicBezTo>
                    <a:pt x="71" y="18"/>
                    <a:pt x="70" y="20"/>
                    <a:pt x="73" y="20"/>
                  </a:cubicBezTo>
                  <a:cubicBezTo>
                    <a:pt x="76" y="18"/>
                    <a:pt x="79" y="18"/>
                    <a:pt x="77" y="15"/>
                  </a:cubicBezTo>
                  <a:cubicBezTo>
                    <a:pt x="77" y="14"/>
                    <a:pt x="76" y="17"/>
                    <a:pt x="74" y="15"/>
                  </a:cubicBezTo>
                  <a:cubicBezTo>
                    <a:pt x="74" y="14"/>
                    <a:pt x="73" y="14"/>
                    <a:pt x="73" y="14"/>
                  </a:cubicBezTo>
                  <a:cubicBezTo>
                    <a:pt x="71" y="12"/>
                    <a:pt x="70" y="11"/>
                    <a:pt x="70" y="12"/>
                  </a:cubicBezTo>
                  <a:cubicBezTo>
                    <a:pt x="68" y="12"/>
                    <a:pt x="68" y="14"/>
                    <a:pt x="67" y="12"/>
                  </a:cubicBezTo>
                  <a:cubicBezTo>
                    <a:pt x="67" y="11"/>
                    <a:pt x="68" y="12"/>
                    <a:pt x="68" y="11"/>
                  </a:cubicBezTo>
                  <a:cubicBezTo>
                    <a:pt x="67" y="8"/>
                    <a:pt x="65" y="11"/>
                    <a:pt x="65" y="9"/>
                  </a:cubicBezTo>
                  <a:cubicBezTo>
                    <a:pt x="64" y="8"/>
                    <a:pt x="67" y="6"/>
                    <a:pt x="65" y="4"/>
                  </a:cubicBezTo>
                  <a:cubicBezTo>
                    <a:pt x="64" y="3"/>
                    <a:pt x="64" y="4"/>
                    <a:pt x="64" y="4"/>
                  </a:cubicBezTo>
                  <a:cubicBezTo>
                    <a:pt x="62" y="4"/>
                    <a:pt x="62" y="0"/>
                    <a:pt x="61" y="0"/>
                  </a:cubicBezTo>
                  <a:cubicBezTo>
                    <a:pt x="59" y="0"/>
                    <a:pt x="61" y="3"/>
                    <a:pt x="59" y="4"/>
                  </a:cubicBezTo>
                  <a:cubicBezTo>
                    <a:pt x="58" y="6"/>
                    <a:pt x="59" y="0"/>
                    <a:pt x="58" y="0"/>
                  </a:cubicBezTo>
                  <a:cubicBezTo>
                    <a:pt x="56" y="0"/>
                    <a:pt x="58" y="1"/>
                    <a:pt x="55" y="6"/>
                  </a:cubicBezTo>
                  <a:cubicBezTo>
                    <a:pt x="53" y="9"/>
                    <a:pt x="53" y="8"/>
                    <a:pt x="53" y="9"/>
                  </a:cubicBezTo>
                  <a:cubicBezTo>
                    <a:pt x="52" y="12"/>
                    <a:pt x="52" y="11"/>
                    <a:pt x="52" y="12"/>
                  </a:cubicBezTo>
                  <a:cubicBezTo>
                    <a:pt x="52" y="15"/>
                    <a:pt x="50" y="15"/>
                    <a:pt x="50" y="14"/>
                  </a:cubicBezTo>
                  <a:cubicBezTo>
                    <a:pt x="49" y="14"/>
                    <a:pt x="47" y="15"/>
                    <a:pt x="47" y="15"/>
                  </a:cubicBezTo>
                  <a:cubicBezTo>
                    <a:pt x="47" y="17"/>
                    <a:pt x="50" y="17"/>
                    <a:pt x="49" y="20"/>
                  </a:cubicBezTo>
                  <a:cubicBezTo>
                    <a:pt x="45" y="22"/>
                    <a:pt x="47" y="18"/>
                    <a:pt x="45" y="20"/>
                  </a:cubicBezTo>
                  <a:cubicBezTo>
                    <a:pt x="47" y="23"/>
                    <a:pt x="45" y="22"/>
                    <a:pt x="47" y="25"/>
                  </a:cubicBezTo>
                  <a:cubicBezTo>
                    <a:pt x="47" y="28"/>
                    <a:pt x="47" y="26"/>
                    <a:pt x="45" y="26"/>
                  </a:cubicBezTo>
                  <a:cubicBezTo>
                    <a:pt x="44" y="26"/>
                    <a:pt x="44" y="25"/>
                    <a:pt x="44" y="22"/>
                  </a:cubicBezTo>
                  <a:cubicBezTo>
                    <a:pt x="44" y="20"/>
                    <a:pt x="44" y="20"/>
                    <a:pt x="44" y="20"/>
                  </a:cubicBezTo>
                  <a:close/>
                </a:path>
              </a:pathLst>
            </a:custGeom>
            <a:grpFill/>
            <a:ln w="6350" cmpd="sng">
              <a:solidFill>
                <a:schemeClr val="bg1"/>
              </a:solidFill>
              <a:round/>
              <a:headEnd/>
              <a:tailEnd/>
            </a:ln>
          </p:spPr>
          <p:txBody>
            <a:bodyPr/>
            <a:lstStyle/>
            <a:p>
              <a:endParaRPr lang="en-GB" dirty="0"/>
            </a:p>
          </p:txBody>
        </p:sp>
        <p:sp>
          <p:nvSpPr>
            <p:cNvPr id="468" name="Freeform 214"/>
            <p:cNvSpPr>
              <a:spLocks/>
            </p:cNvSpPr>
            <p:nvPr/>
          </p:nvSpPr>
          <p:spPr bwMode="auto">
            <a:xfrm>
              <a:off x="4236227" y="4399951"/>
              <a:ext cx="27353" cy="34550"/>
            </a:xfrm>
            <a:custGeom>
              <a:avLst/>
              <a:gdLst/>
              <a:ahLst/>
              <a:cxnLst>
                <a:cxn ang="0">
                  <a:pos x="8" y="2"/>
                </a:cxn>
                <a:cxn ang="0">
                  <a:pos x="8" y="2"/>
                </a:cxn>
                <a:cxn ang="0">
                  <a:pos x="0" y="5"/>
                </a:cxn>
                <a:cxn ang="0">
                  <a:pos x="4" y="8"/>
                </a:cxn>
                <a:cxn ang="0">
                  <a:pos x="5" y="12"/>
                </a:cxn>
                <a:cxn ang="0">
                  <a:pos x="7" y="7"/>
                </a:cxn>
                <a:cxn ang="0">
                  <a:pos x="7" y="4"/>
                </a:cxn>
                <a:cxn ang="0">
                  <a:pos x="8" y="2"/>
                </a:cxn>
              </a:cxnLst>
              <a:rect l="0" t="0" r="r" b="b"/>
              <a:pathLst>
                <a:path w="10" h="12">
                  <a:moveTo>
                    <a:pt x="8" y="2"/>
                  </a:moveTo>
                  <a:cubicBezTo>
                    <a:pt x="10" y="0"/>
                    <a:pt x="8" y="0"/>
                    <a:pt x="8" y="2"/>
                  </a:cubicBezTo>
                  <a:cubicBezTo>
                    <a:pt x="7" y="2"/>
                    <a:pt x="4" y="5"/>
                    <a:pt x="0" y="5"/>
                  </a:cubicBezTo>
                  <a:cubicBezTo>
                    <a:pt x="4" y="7"/>
                    <a:pt x="2" y="10"/>
                    <a:pt x="4" y="8"/>
                  </a:cubicBezTo>
                  <a:cubicBezTo>
                    <a:pt x="5" y="8"/>
                    <a:pt x="4" y="12"/>
                    <a:pt x="5" y="12"/>
                  </a:cubicBezTo>
                  <a:cubicBezTo>
                    <a:pt x="7" y="12"/>
                    <a:pt x="8" y="7"/>
                    <a:pt x="7" y="7"/>
                  </a:cubicBezTo>
                  <a:cubicBezTo>
                    <a:pt x="7" y="7"/>
                    <a:pt x="7" y="5"/>
                    <a:pt x="7" y="4"/>
                  </a:cubicBezTo>
                  <a:cubicBezTo>
                    <a:pt x="7" y="4"/>
                    <a:pt x="8" y="4"/>
                    <a:pt x="8" y="2"/>
                  </a:cubicBezTo>
                </a:path>
              </a:pathLst>
            </a:custGeom>
            <a:grpFill/>
            <a:ln w="6350" cmpd="sng">
              <a:solidFill>
                <a:schemeClr val="bg1"/>
              </a:solidFill>
              <a:round/>
              <a:headEnd/>
              <a:tailEnd/>
            </a:ln>
          </p:spPr>
          <p:txBody>
            <a:bodyPr/>
            <a:lstStyle/>
            <a:p>
              <a:endParaRPr lang="en-GB" dirty="0"/>
            </a:p>
          </p:txBody>
        </p:sp>
        <p:sp>
          <p:nvSpPr>
            <p:cNvPr id="469" name="Freeform 215"/>
            <p:cNvSpPr>
              <a:spLocks/>
            </p:cNvSpPr>
            <p:nvPr/>
          </p:nvSpPr>
          <p:spPr bwMode="auto">
            <a:xfrm>
              <a:off x="4259261" y="4405709"/>
              <a:ext cx="7198" cy="23033"/>
            </a:xfrm>
            <a:custGeom>
              <a:avLst/>
              <a:gdLst/>
              <a:ahLst/>
              <a:cxnLst>
                <a:cxn ang="0">
                  <a:pos x="0" y="1"/>
                </a:cxn>
                <a:cxn ang="0">
                  <a:pos x="2" y="0"/>
                </a:cxn>
                <a:cxn ang="0">
                  <a:pos x="3" y="5"/>
                </a:cxn>
                <a:cxn ang="0">
                  <a:pos x="2" y="6"/>
                </a:cxn>
                <a:cxn ang="0">
                  <a:pos x="0" y="1"/>
                </a:cxn>
              </a:cxnLst>
              <a:rect l="0" t="0" r="r" b="b"/>
              <a:pathLst>
                <a:path w="3" h="8">
                  <a:moveTo>
                    <a:pt x="0" y="1"/>
                  </a:moveTo>
                  <a:cubicBezTo>
                    <a:pt x="2" y="0"/>
                    <a:pt x="2" y="0"/>
                    <a:pt x="2" y="0"/>
                  </a:cubicBezTo>
                  <a:cubicBezTo>
                    <a:pt x="3" y="3"/>
                    <a:pt x="2" y="1"/>
                    <a:pt x="3" y="5"/>
                  </a:cubicBezTo>
                  <a:cubicBezTo>
                    <a:pt x="3" y="8"/>
                    <a:pt x="3" y="6"/>
                    <a:pt x="2" y="6"/>
                  </a:cubicBezTo>
                  <a:cubicBezTo>
                    <a:pt x="0" y="6"/>
                    <a:pt x="0" y="5"/>
                    <a:pt x="0" y="1"/>
                  </a:cubicBezTo>
                </a:path>
              </a:pathLst>
            </a:custGeom>
            <a:grpFill/>
            <a:ln w="6350" cmpd="sng">
              <a:solidFill>
                <a:schemeClr val="bg1"/>
              </a:solidFill>
              <a:round/>
              <a:headEnd/>
              <a:tailEnd/>
            </a:ln>
          </p:spPr>
          <p:txBody>
            <a:bodyPr/>
            <a:lstStyle/>
            <a:p>
              <a:endParaRPr lang="en-GB" dirty="0"/>
            </a:p>
          </p:txBody>
        </p:sp>
        <p:sp>
          <p:nvSpPr>
            <p:cNvPr id="470" name="Freeform 216"/>
            <p:cNvSpPr>
              <a:spLocks noEditPoints="1"/>
            </p:cNvSpPr>
            <p:nvPr/>
          </p:nvSpPr>
          <p:spPr bwMode="auto">
            <a:xfrm>
              <a:off x="4816390" y="4577019"/>
              <a:ext cx="352704" cy="280719"/>
            </a:xfrm>
            <a:custGeom>
              <a:avLst/>
              <a:gdLst/>
              <a:ahLst/>
              <a:cxnLst>
                <a:cxn ang="0">
                  <a:pos x="22" y="20"/>
                </a:cxn>
                <a:cxn ang="0">
                  <a:pos x="45" y="37"/>
                </a:cxn>
                <a:cxn ang="0">
                  <a:pos x="56" y="45"/>
                </a:cxn>
                <a:cxn ang="0">
                  <a:pos x="53" y="54"/>
                </a:cxn>
                <a:cxn ang="0">
                  <a:pos x="70" y="76"/>
                </a:cxn>
                <a:cxn ang="0">
                  <a:pos x="80" y="87"/>
                </a:cxn>
                <a:cxn ang="0">
                  <a:pos x="68" y="87"/>
                </a:cxn>
                <a:cxn ang="0">
                  <a:pos x="41" y="65"/>
                </a:cxn>
                <a:cxn ang="0">
                  <a:pos x="29" y="60"/>
                </a:cxn>
                <a:cxn ang="0">
                  <a:pos x="24" y="70"/>
                </a:cxn>
                <a:cxn ang="0">
                  <a:pos x="17" y="77"/>
                </a:cxn>
                <a:cxn ang="0">
                  <a:pos x="0" y="68"/>
                </a:cxn>
                <a:cxn ang="0">
                  <a:pos x="68" y="46"/>
                </a:cxn>
                <a:cxn ang="0">
                  <a:pos x="90" y="43"/>
                </a:cxn>
                <a:cxn ang="0">
                  <a:pos x="94" y="36"/>
                </a:cxn>
                <a:cxn ang="0">
                  <a:pos x="91" y="28"/>
                </a:cxn>
                <a:cxn ang="0">
                  <a:pos x="82" y="40"/>
                </a:cxn>
                <a:cxn ang="0">
                  <a:pos x="79" y="37"/>
                </a:cxn>
                <a:cxn ang="0">
                  <a:pos x="65" y="42"/>
                </a:cxn>
                <a:cxn ang="0">
                  <a:pos x="55" y="9"/>
                </a:cxn>
                <a:cxn ang="0">
                  <a:pos x="50" y="8"/>
                </a:cxn>
                <a:cxn ang="0">
                  <a:pos x="79" y="11"/>
                </a:cxn>
                <a:cxn ang="0">
                  <a:pos x="79" y="11"/>
                </a:cxn>
                <a:cxn ang="0">
                  <a:pos x="97" y="26"/>
                </a:cxn>
                <a:cxn ang="0">
                  <a:pos x="100" y="25"/>
                </a:cxn>
                <a:cxn ang="0">
                  <a:pos x="85" y="14"/>
                </a:cxn>
                <a:cxn ang="0">
                  <a:pos x="74" y="1"/>
                </a:cxn>
                <a:cxn ang="0">
                  <a:pos x="74" y="1"/>
                </a:cxn>
                <a:cxn ang="0">
                  <a:pos x="117" y="42"/>
                </a:cxn>
                <a:cxn ang="0">
                  <a:pos x="115" y="43"/>
                </a:cxn>
                <a:cxn ang="0">
                  <a:pos x="125" y="54"/>
                </a:cxn>
                <a:cxn ang="0">
                  <a:pos x="61" y="43"/>
                </a:cxn>
                <a:cxn ang="0">
                  <a:pos x="61" y="43"/>
                </a:cxn>
                <a:cxn ang="0">
                  <a:pos x="56" y="40"/>
                </a:cxn>
                <a:cxn ang="0">
                  <a:pos x="47" y="31"/>
                </a:cxn>
                <a:cxn ang="0">
                  <a:pos x="47" y="31"/>
                </a:cxn>
                <a:cxn ang="0">
                  <a:pos x="99" y="76"/>
                </a:cxn>
                <a:cxn ang="0">
                  <a:pos x="102" y="76"/>
                </a:cxn>
                <a:cxn ang="0">
                  <a:pos x="108" y="101"/>
                </a:cxn>
                <a:cxn ang="0">
                  <a:pos x="79" y="79"/>
                </a:cxn>
                <a:cxn ang="0">
                  <a:pos x="79" y="79"/>
                </a:cxn>
                <a:cxn ang="0">
                  <a:pos x="85" y="81"/>
                </a:cxn>
                <a:cxn ang="0">
                  <a:pos x="82" y="82"/>
                </a:cxn>
                <a:cxn ang="0">
                  <a:pos x="88" y="87"/>
                </a:cxn>
                <a:cxn ang="0">
                  <a:pos x="85" y="84"/>
                </a:cxn>
              </a:cxnLst>
              <a:rect l="0" t="0" r="r" b="b"/>
              <a:pathLst>
                <a:path w="126" h="101">
                  <a:moveTo>
                    <a:pt x="0" y="11"/>
                  </a:moveTo>
                  <a:cubicBezTo>
                    <a:pt x="6" y="9"/>
                    <a:pt x="17" y="18"/>
                    <a:pt x="22" y="20"/>
                  </a:cubicBezTo>
                  <a:cubicBezTo>
                    <a:pt x="29" y="21"/>
                    <a:pt x="29" y="25"/>
                    <a:pt x="32" y="25"/>
                  </a:cubicBezTo>
                  <a:cubicBezTo>
                    <a:pt x="35" y="25"/>
                    <a:pt x="45" y="34"/>
                    <a:pt x="45" y="37"/>
                  </a:cubicBezTo>
                  <a:cubicBezTo>
                    <a:pt x="44" y="40"/>
                    <a:pt x="42" y="40"/>
                    <a:pt x="48" y="42"/>
                  </a:cubicBezTo>
                  <a:cubicBezTo>
                    <a:pt x="53" y="43"/>
                    <a:pt x="52" y="46"/>
                    <a:pt x="56" y="45"/>
                  </a:cubicBezTo>
                  <a:cubicBezTo>
                    <a:pt x="59" y="45"/>
                    <a:pt x="62" y="51"/>
                    <a:pt x="61" y="53"/>
                  </a:cubicBezTo>
                  <a:cubicBezTo>
                    <a:pt x="59" y="54"/>
                    <a:pt x="56" y="53"/>
                    <a:pt x="53" y="54"/>
                  </a:cubicBezTo>
                  <a:cubicBezTo>
                    <a:pt x="52" y="54"/>
                    <a:pt x="59" y="64"/>
                    <a:pt x="62" y="65"/>
                  </a:cubicBezTo>
                  <a:cubicBezTo>
                    <a:pt x="65" y="67"/>
                    <a:pt x="64" y="77"/>
                    <a:pt x="70" y="76"/>
                  </a:cubicBezTo>
                  <a:cubicBezTo>
                    <a:pt x="77" y="73"/>
                    <a:pt x="67" y="81"/>
                    <a:pt x="74" y="81"/>
                  </a:cubicBezTo>
                  <a:cubicBezTo>
                    <a:pt x="82" y="81"/>
                    <a:pt x="70" y="84"/>
                    <a:pt x="80" y="87"/>
                  </a:cubicBezTo>
                  <a:cubicBezTo>
                    <a:pt x="87" y="88"/>
                    <a:pt x="84" y="91"/>
                    <a:pt x="80" y="91"/>
                  </a:cubicBezTo>
                  <a:cubicBezTo>
                    <a:pt x="76" y="91"/>
                    <a:pt x="79" y="90"/>
                    <a:pt x="68" y="87"/>
                  </a:cubicBezTo>
                  <a:cubicBezTo>
                    <a:pt x="58" y="85"/>
                    <a:pt x="59" y="85"/>
                    <a:pt x="53" y="77"/>
                  </a:cubicBezTo>
                  <a:cubicBezTo>
                    <a:pt x="47" y="70"/>
                    <a:pt x="48" y="65"/>
                    <a:pt x="41" y="65"/>
                  </a:cubicBezTo>
                  <a:cubicBezTo>
                    <a:pt x="35" y="64"/>
                    <a:pt x="39" y="60"/>
                    <a:pt x="33" y="64"/>
                  </a:cubicBezTo>
                  <a:cubicBezTo>
                    <a:pt x="30" y="64"/>
                    <a:pt x="30" y="64"/>
                    <a:pt x="29" y="60"/>
                  </a:cubicBezTo>
                  <a:cubicBezTo>
                    <a:pt x="30" y="68"/>
                    <a:pt x="27" y="64"/>
                    <a:pt x="27" y="67"/>
                  </a:cubicBezTo>
                  <a:cubicBezTo>
                    <a:pt x="27" y="70"/>
                    <a:pt x="20" y="68"/>
                    <a:pt x="24" y="70"/>
                  </a:cubicBezTo>
                  <a:cubicBezTo>
                    <a:pt x="26" y="71"/>
                    <a:pt x="27" y="76"/>
                    <a:pt x="24" y="76"/>
                  </a:cubicBezTo>
                  <a:cubicBezTo>
                    <a:pt x="22" y="76"/>
                    <a:pt x="21" y="81"/>
                    <a:pt x="17" y="77"/>
                  </a:cubicBezTo>
                  <a:cubicBezTo>
                    <a:pt x="13" y="76"/>
                    <a:pt x="7" y="79"/>
                    <a:pt x="6" y="77"/>
                  </a:cubicBezTo>
                  <a:cubicBezTo>
                    <a:pt x="4" y="74"/>
                    <a:pt x="4" y="71"/>
                    <a:pt x="0" y="68"/>
                  </a:cubicBezTo>
                  <a:cubicBezTo>
                    <a:pt x="0" y="11"/>
                    <a:pt x="0" y="11"/>
                    <a:pt x="0" y="11"/>
                  </a:cubicBezTo>
                  <a:close/>
                  <a:moveTo>
                    <a:pt x="68" y="46"/>
                  </a:moveTo>
                  <a:cubicBezTo>
                    <a:pt x="73" y="49"/>
                    <a:pt x="71" y="45"/>
                    <a:pt x="74" y="48"/>
                  </a:cubicBezTo>
                  <a:cubicBezTo>
                    <a:pt x="77" y="51"/>
                    <a:pt x="88" y="46"/>
                    <a:pt x="90" y="43"/>
                  </a:cubicBezTo>
                  <a:cubicBezTo>
                    <a:pt x="91" y="40"/>
                    <a:pt x="91" y="43"/>
                    <a:pt x="94" y="42"/>
                  </a:cubicBezTo>
                  <a:cubicBezTo>
                    <a:pt x="97" y="39"/>
                    <a:pt x="93" y="36"/>
                    <a:pt x="94" y="36"/>
                  </a:cubicBezTo>
                  <a:cubicBezTo>
                    <a:pt x="97" y="36"/>
                    <a:pt x="99" y="31"/>
                    <a:pt x="97" y="29"/>
                  </a:cubicBezTo>
                  <a:cubicBezTo>
                    <a:pt x="96" y="28"/>
                    <a:pt x="94" y="28"/>
                    <a:pt x="91" y="28"/>
                  </a:cubicBezTo>
                  <a:cubicBezTo>
                    <a:pt x="88" y="28"/>
                    <a:pt x="94" y="37"/>
                    <a:pt x="90" y="36"/>
                  </a:cubicBezTo>
                  <a:cubicBezTo>
                    <a:pt x="87" y="34"/>
                    <a:pt x="87" y="43"/>
                    <a:pt x="82" y="40"/>
                  </a:cubicBezTo>
                  <a:cubicBezTo>
                    <a:pt x="80" y="39"/>
                    <a:pt x="80" y="43"/>
                    <a:pt x="79" y="40"/>
                  </a:cubicBezTo>
                  <a:cubicBezTo>
                    <a:pt x="77" y="37"/>
                    <a:pt x="80" y="37"/>
                    <a:pt x="79" y="37"/>
                  </a:cubicBezTo>
                  <a:cubicBezTo>
                    <a:pt x="79" y="36"/>
                    <a:pt x="77" y="36"/>
                    <a:pt x="77" y="40"/>
                  </a:cubicBezTo>
                  <a:cubicBezTo>
                    <a:pt x="77" y="43"/>
                    <a:pt x="65" y="39"/>
                    <a:pt x="65" y="42"/>
                  </a:cubicBezTo>
                  <a:cubicBezTo>
                    <a:pt x="65" y="45"/>
                    <a:pt x="67" y="43"/>
                    <a:pt x="68" y="46"/>
                  </a:cubicBezTo>
                  <a:close/>
                  <a:moveTo>
                    <a:pt x="55" y="9"/>
                  </a:moveTo>
                  <a:cubicBezTo>
                    <a:pt x="58" y="9"/>
                    <a:pt x="58" y="8"/>
                    <a:pt x="56" y="6"/>
                  </a:cubicBezTo>
                  <a:cubicBezTo>
                    <a:pt x="55" y="6"/>
                    <a:pt x="50" y="6"/>
                    <a:pt x="50" y="8"/>
                  </a:cubicBezTo>
                  <a:cubicBezTo>
                    <a:pt x="50" y="11"/>
                    <a:pt x="52" y="9"/>
                    <a:pt x="55" y="9"/>
                  </a:cubicBezTo>
                  <a:close/>
                  <a:moveTo>
                    <a:pt x="79" y="11"/>
                  </a:moveTo>
                  <a:cubicBezTo>
                    <a:pt x="79" y="9"/>
                    <a:pt x="84" y="12"/>
                    <a:pt x="82" y="12"/>
                  </a:cubicBezTo>
                  <a:cubicBezTo>
                    <a:pt x="80" y="14"/>
                    <a:pt x="77" y="12"/>
                    <a:pt x="79" y="11"/>
                  </a:cubicBezTo>
                  <a:close/>
                  <a:moveTo>
                    <a:pt x="91" y="18"/>
                  </a:moveTo>
                  <a:cubicBezTo>
                    <a:pt x="91" y="20"/>
                    <a:pt x="96" y="21"/>
                    <a:pt x="97" y="26"/>
                  </a:cubicBezTo>
                  <a:cubicBezTo>
                    <a:pt x="100" y="29"/>
                    <a:pt x="99" y="29"/>
                    <a:pt x="100" y="34"/>
                  </a:cubicBezTo>
                  <a:cubicBezTo>
                    <a:pt x="102" y="37"/>
                    <a:pt x="105" y="28"/>
                    <a:pt x="100" y="25"/>
                  </a:cubicBezTo>
                  <a:cubicBezTo>
                    <a:pt x="96" y="23"/>
                    <a:pt x="96" y="20"/>
                    <a:pt x="93" y="18"/>
                  </a:cubicBezTo>
                  <a:cubicBezTo>
                    <a:pt x="87" y="15"/>
                    <a:pt x="85" y="11"/>
                    <a:pt x="85" y="14"/>
                  </a:cubicBezTo>
                  <a:cubicBezTo>
                    <a:pt x="80" y="15"/>
                    <a:pt x="87" y="14"/>
                    <a:pt x="91" y="18"/>
                  </a:cubicBezTo>
                  <a:close/>
                  <a:moveTo>
                    <a:pt x="74" y="1"/>
                  </a:moveTo>
                  <a:cubicBezTo>
                    <a:pt x="76" y="0"/>
                    <a:pt x="77" y="3"/>
                    <a:pt x="76" y="3"/>
                  </a:cubicBezTo>
                  <a:cubicBezTo>
                    <a:pt x="74" y="3"/>
                    <a:pt x="74" y="3"/>
                    <a:pt x="74" y="1"/>
                  </a:cubicBezTo>
                  <a:close/>
                  <a:moveTo>
                    <a:pt x="123" y="48"/>
                  </a:moveTo>
                  <a:cubicBezTo>
                    <a:pt x="120" y="46"/>
                    <a:pt x="120" y="42"/>
                    <a:pt x="117" y="42"/>
                  </a:cubicBezTo>
                  <a:cubicBezTo>
                    <a:pt x="115" y="40"/>
                    <a:pt x="115" y="34"/>
                    <a:pt x="114" y="37"/>
                  </a:cubicBezTo>
                  <a:cubicBezTo>
                    <a:pt x="112" y="39"/>
                    <a:pt x="115" y="39"/>
                    <a:pt x="115" y="43"/>
                  </a:cubicBezTo>
                  <a:cubicBezTo>
                    <a:pt x="114" y="46"/>
                    <a:pt x="119" y="48"/>
                    <a:pt x="120" y="51"/>
                  </a:cubicBezTo>
                  <a:cubicBezTo>
                    <a:pt x="120" y="54"/>
                    <a:pt x="122" y="54"/>
                    <a:pt x="125" y="54"/>
                  </a:cubicBezTo>
                  <a:cubicBezTo>
                    <a:pt x="126" y="53"/>
                    <a:pt x="125" y="48"/>
                    <a:pt x="123" y="48"/>
                  </a:cubicBezTo>
                  <a:close/>
                  <a:moveTo>
                    <a:pt x="61" y="43"/>
                  </a:moveTo>
                  <a:cubicBezTo>
                    <a:pt x="59" y="42"/>
                    <a:pt x="61" y="39"/>
                    <a:pt x="62" y="42"/>
                  </a:cubicBezTo>
                  <a:cubicBezTo>
                    <a:pt x="64" y="43"/>
                    <a:pt x="62" y="45"/>
                    <a:pt x="61" y="43"/>
                  </a:cubicBezTo>
                  <a:close/>
                  <a:moveTo>
                    <a:pt x="55" y="39"/>
                  </a:moveTo>
                  <a:cubicBezTo>
                    <a:pt x="55" y="37"/>
                    <a:pt x="58" y="40"/>
                    <a:pt x="56" y="40"/>
                  </a:cubicBezTo>
                  <a:cubicBezTo>
                    <a:pt x="56" y="42"/>
                    <a:pt x="53" y="40"/>
                    <a:pt x="55" y="39"/>
                  </a:cubicBezTo>
                  <a:close/>
                  <a:moveTo>
                    <a:pt x="47" y="31"/>
                  </a:moveTo>
                  <a:cubicBezTo>
                    <a:pt x="48" y="32"/>
                    <a:pt x="47" y="36"/>
                    <a:pt x="45" y="34"/>
                  </a:cubicBezTo>
                  <a:cubicBezTo>
                    <a:pt x="44" y="32"/>
                    <a:pt x="45" y="31"/>
                    <a:pt x="47" y="31"/>
                  </a:cubicBezTo>
                  <a:close/>
                  <a:moveTo>
                    <a:pt x="102" y="76"/>
                  </a:moveTo>
                  <a:cubicBezTo>
                    <a:pt x="100" y="74"/>
                    <a:pt x="97" y="74"/>
                    <a:pt x="99" y="76"/>
                  </a:cubicBezTo>
                  <a:cubicBezTo>
                    <a:pt x="100" y="76"/>
                    <a:pt x="99" y="77"/>
                    <a:pt x="100" y="77"/>
                  </a:cubicBezTo>
                  <a:cubicBezTo>
                    <a:pt x="102" y="77"/>
                    <a:pt x="103" y="77"/>
                    <a:pt x="102" y="76"/>
                  </a:cubicBezTo>
                  <a:close/>
                  <a:moveTo>
                    <a:pt x="103" y="99"/>
                  </a:moveTo>
                  <a:cubicBezTo>
                    <a:pt x="102" y="96"/>
                    <a:pt x="106" y="99"/>
                    <a:pt x="108" y="101"/>
                  </a:cubicBezTo>
                  <a:cubicBezTo>
                    <a:pt x="103" y="99"/>
                    <a:pt x="103" y="99"/>
                    <a:pt x="103" y="99"/>
                  </a:cubicBezTo>
                  <a:close/>
                  <a:moveTo>
                    <a:pt x="79" y="79"/>
                  </a:moveTo>
                  <a:cubicBezTo>
                    <a:pt x="77" y="77"/>
                    <a:pt x="79" y="76"/>
                    <a:pt x="80" y="77"/>
                  </a:cubicBezTo>
                  <a:cubicBezTo>
                    <a:pt x="82" y="79"/>
                    <a:pt x="80" y="82"/>
                    <a:pt x="79" y="79"/>
                  </a:cubicBezTo>
                  <a:close/>
                  <a:moveTo>
                    <a:pt x="82" y="82"/>
                  </a:moveTo>
                  <a:cubicBezTo>
                    <a:pt x="84" y="82"/>
                    <a:pt x="85" y="82"/>
                    <a:pt x="85" y="81"/>
                  </a:cubicBezTo>
                  <a:cubicBezTo>
                    <a:pt x="85" y="79"/>
                    <a:pt x="82" y="77"/>
                    <a:pt x="82" y="79"/>
                  </a:cubicBezTo>
                  <a:cubicBezTo>
                    <a:pt x="82" y="81"/>
                    <a:pt x="80" y="82"/>
                    <a:pt x="82" y="82"/>
                  </a:cubicBezTo>
                  <a:close/>
                  <a:moveTo>
                    <a:pt x="85" y="84"/>
                  </a:moveTo>
                  <a:cubicBezTo>
                    <a:pt x="85" y="85"/>
                    <a:pt x="87" y="88"/>
                    <a:pt x="88" y="87"/>
                  </a:cubicBezTo>
                  <a:cubicBezTo>
                    <a:pt x="88" y="84"/>
                    <a:pt x="88" y="84"/>
                    <a:pt x="88" y="84"/>
                  </a:cubicBezTo>
                  <a:cubicBezTo>
                    <a:pt x="87" y="85"/>
                    <a:pt x="85" y="82"/>
                    <a:pt x="85" y="84"/>
                  </a:cubicBezTo>
                  <a:close/>
                </a:path>
              </a:pathLst>
            </a:custGeom>
            <a:grpFill/>
            <a:ln w="6350" cmpd="sng">
              <a:solidFill>
                <a:schemeClr val="bg1"/>
              </a:solidFill>
              <a:round/>
              <a:headEnd/>
              <a:tailEnd/>
            </a:ln>
          </p:spPr>
          <p:txBody>
            <a:bodyPr/>
            <a:lstStyle/>
            <a:p>
              <a:endParaRPr lang="en-GB" dirty="0"/>
            </a:p>
          </p:txBody>
        </p:sp>
        <p:sp>
          <p:nvSpPr>
            <p:cNvPr id="471" name="Freeform 217"/>
            <p:cNvSpPr>
              <a:spLocks noEditPoints="1"/>
            </p:cNvSpPr>
            <p:nvPr/>
          </p:nvSpPr>
          <p:spPr bwMode="auto">
            <a:xfrm>
              <a:off x="5160456" y="4718099"/>
              <a:ext cx="148280" cy="148277"/>
            </a:xfrm>
            <a:custGeom>
              <a:avLst/>
              <a:gdLst/>
              <a:ahLst/>
              <a:cxnLst>
                <a:cxn ang="0">
                  <a:pos x="6" y="0"/>
                </a:cxn>
                <a:cxn ang="0">
                  <a:pos x="12" y="5"/>
                </a:cxn>
                <a:cxn ang="0">
                  <a:pos x="14" y="8"/>
                </a:cxn>
                <a:cxn ang="0">
                  <a:pos x="9" y="5"/>
                </a:cxn>
                <a:cxn ang="0">
                  <a:pos x="6" y="2"/>
                </a:cxn>
                <a:cxn ang="0">
                  <a:pos x="6" y="0"/>
                </a:cxn>
                <a:cxn ang="0">
                  <a:pos x="23" y="13"/>
                </a:cxn>
                <a:cxn ang="0">
                  <a:pos x="32" y="19"/>
                </a:cxn>
                <a:cxn ang="0">
                  <a:pos x="29" y="14"/>
                </a:cxn>
                <a:cxn ang="0">
                  <a:pos x="24" y="11"/>
                </a:cxn>
                <a:cxn ang="0">
                  <a:pos x="23" y="13"/>
                </a:cxn>
                <a:cxn ang="0">
                  <a:pos x="42" y="28"/>
                </a:cxn>
                <a:cxn ang="0">
                  <a:pos x="44" y="28"/>
                </a:cxn>
                <a:cxn ang="0">
                  <a:pos x="42" y="23"/>
                </a:cxn>
                <a:cxn ang="0">
                  <a:pos x="39" y="17"/>
                </a:cxn>
                <a:cxn ang="0">
                  <a:pos x="39" y="25"/>
                </a:cxn>
                <a:cxn ang="0">
                  <a:pos x="42" y="28"/>
                </a:cxn>
                <a:cxn ang="0">
                  <a:pos x="35" y="33"/>
                </a:cxn>
                <a:cxn ang="0">
                  <a:pos x="39" y="33"/>
                </a:cxn>
                <a:cxn ang="0">
                  <a:pos x="38" y="28"/>
                </a:cxn>
                <a:cxn ang="0">
                  <a:pos x="33" y="28"/>
                </a:cxn>
                <a:cxn ang="0">
                  <a:pos x="30" y="30"/>
                </a:cxn>
                <a:cxn ang="0">
                  <a:pos x="35" y="33"/>
                </a:cxn>
                <a:cxn ang="0">
                  <a:pos x="46" y="39"/>
                </a:cxn>
                <a:cxn ang="0">
                  <a:pos x="52" y="42"/>
                </a:cxn>
                <a:cxn ang="0">
                  <a:pos x="50" y="39"/>
                </a:cxn>
                <a:cxn ang="0">
                  <a:pos x="44" y="36"/>
                </a:cxn>
                <a:cxn ang="0">
                  <a:pos x="46" y="39"/>
                </a:cxn>
                <a:cxn ang="0">
                  <a:pos x="33" y="48"/>
                </a:cxn>
                <a:cxn ang="0">
                  <a:pos x="39" y="51"/>
                </a:cxn>
                <a:cxn ang="0">
                  <a:pos x="33" y="48"/>
                </a:cxn>
                <a:cxn ang="0">
                  <a:pos x="17" y="17"/>
                </a:cxn>
                <a:cxn ang="0">
                  <a:pos x="15" y="14"/>
                </a:cxn>
                <a:cxn ang="0">
                  <a:pos x="14" y="17"/>
                </a:cxn>
                <a:cxn ang="0">
                  <a:pos x="17" y="20"/>
                </a:cxn>
                <a:cxn ang="0">
                  <a:pos x="17" y="17"/>
                </a:cxn>
                <a:cxn ang="0">
                  <a:pos x="11" y="13"/>
                </a:cxn>
                <a:cxn ang="0">
                  <a:pos x="12" y="16"/>
                </a:cxn>
                <a:cxn ang="0">
                  <a:pos x="11" y="13"/>
                </a:cxn>
                <a:cxn ang="0">
                  <a:pos x="6" y="11"/>
                </a:cxn>
                <a:cxn ang="0">
                  <a:pos x="9" y="13"/>
                </a:cxn>
                <a:cxn ang="0">
                  <a:pos x="6" y="11"/>
                </a:cxn>
                <a:cxn ang="0">
                  <a:pos x="20" y="22"/>
                </a:cxn>
                <a:cxn ang="0">
                  <a:pos x="18" y="20"/>
                </a:cxn>
                <a:cxn ang="0">
                  <a:pos x="20" y="22"/>
                </a:cxn>
                <a:cxn ang="0">
                  <a:pos x="0" y="5"/>
                </a:cxn>
                <a:cxn ang="0">
                  <a:pos x="2" y="5"/>
                </a:cxn>
                <a:cxn ang="0">
                  <a:pos x="0" y="5"/>
                </a:cxn>
              </a:cxnLst>
              <a:rect l="0" t="0" r="r" b="b"/>
              <a:pathLst>
                <a:path w="53" h="53">
                  <a:moveTo>
                    <a:pt x="6" y="0"/>
                  </a:moveTo>
                  <a:cubicBezTo>
                    <a:pt x="11" y="3"/>
                    <a:pt x="11" y="3"/>
                    <a:pt x="12" y="5"/>
                  </a:cubicBezTo>
                  <a:cubicBezTo>
                    <a:pt x="12" y="8"/>
                    <a:pt x="17" y="8"/>
                    <a:pt x="14" y="8"/>
                  </a:cubicBezTo>
                  <a:cubicBezTo>
                    <a:pt x="12" y="10"/>
                    <a:pt x="9" y="7"/>
                    <a:pt x="9" y="5"/>
                  </a:cubicBezTo>
                  <a:cubicBezTo>
                    <a:pt x="8" y="3"/>
                    <a:pt x="6" y="3"/>
                    <a:pt x="6" y="2"/>
                  </a:cubicBezTo>
                  <a:cubicBezTo>
                    <a:pt x="6" y="0"/>
                    <a:pt x="6" y="0"/>
                    <a:pt x="6" y="0"/>
                  </a:cubicBezTo>
                  <a:close/>
                  <a:moveTo>
                    <a:pt x="23" y="13"/>
                  </a:moveTo>
                  <a:cubicBezTo>
                    <a:pt x="23" y="14"/>
                    <a:pt x="30" y="17"/>
                    <a:pt x="32" y="19"/>
                  </a:cubicBezTo>
                  <a:cubicBezTo>
                    <a:pt x="35" y="22"/>
                    <a:pt x="32" y="16"/>
                    <a:pt x="29" y="14"/>
                  </a:cubicBezTo>
                  <a:cubicBezTo>
                    <a:pt x="26" y="13"/>
                    <a:pt x="27" y="11"/>
                    <a:pt x="24" y="11"/>
                  </a:cubicBezTo>
                  <a:cubicBezTo>
                    <a:pt x="23" y="10"/>
                    <a:pt x="23" y="10"/>
                    <a:pt x="23" y="13"/>
                  </a:cubicBezTo>
                  <a:close/>
                  <a:moveTo>
                    <a:pt x="42" y="28"/>
                  </a:moveTo>
                  <a:cubicBezTo>
                    <a:pt x="44" y="31"/>
                    <a:pt x="47" y="31"/>
                    <a:pt x="44" y="28"/>
                  </a:cubicBezTo>
                  <a:cubicBezTo>
                    <a:pt x="44" y="27"/>
                    <a:pt x="46" y="27"/>
                    <a:pt x="42" y="23"/>
                  </a:cubicBezTo>
                  <a:cubicBezTo>
                    <a:pt x="41" y="22"/>
                    <a:pt x="42" y="19"/>
                    <a:pt x="39" y="17"/>
                  </a:cubicBezTo>
                  <a:cubicBezTo>
                    <a:pt x="36" y="17"/>
                    <a:pt x="39" y="19"/>
                    <a:pt x="39" y="25"/>
                  </a:cubicBezTo>
                  <a:cubicBezTo>
                    <a:pt x="41" y="27"/>
                    <a:pt x="41" y="27"/>
                    <a:pt x="42" y="28"/>
                  </a:cubicBezTo>
                  <a:close/>
                  <a:moveTo>
                    <a:pt x="35" y="33"/>
                  </a:moveTo>
                  <a:cubicBezTo>
                    <a:pt x="38" y="31"/>
                    <a:pt x="36" y="33"/>
                    <a:pt x="39" y="33"/>
                  </a:cubicBezTo>
                  <a:cubicBezTo>
                    <a:pt x="42" y="34"/>
                    <a:pt x="39" y="31"/>
                    <a:pt x="38" y="28"/>
                  </a:cubicBezTo>
                  <a:cubicBezTo>
                    <a:pt x="36" y="27"/>
                    <a:pt x="35" y="30"/>
                    <a:pt x="33" y="28"/>
                  </a:cubicBezTo>
                  <a:cubicBezTo>
                    <a:pt x="32" y="27"/>
                    <a:pt x="30" y="27"/>
                    <a:pt x="30" y="30"/>
                  </a:cubicBezTo>
                  <a:cubicBezTo>
                    <a:pt x="30" y="31"/>
                    <a:pt x="33" y="33"/>
                    <a:pt x="35" y="33"/>
                  </a:cubicBezTo>
                  <a:close/>
                  <a:moveTo>
                    <a:pt x="46" y="39"/>
                  </a:moveTo>
                  <a:cubicBezTo>
                    <a:pt x="46" y="40"/>
                    <a:pt x="50" y="42"/>
                    <a:pt x="52" y="42"/>
                  </a:cubicBezTo>
                  <a:cubicBezTo>
                    <a:pt x="53" y="42"/>
                    <a:pt x="52" y="39"/>
                    <a:pt x="50" y="39"/>
                  </a:cubicBezTo>
                  <a:cubicBezTo>
                    <a:pt x="49" y="39"/>
                    <a:pt x="46" y="36"/>
                    <a:pt x="44" y="36"/>
                  </a:cubicBezTo>
                  <a:cubicBezTo>
                    <a:pt x="42" y="37"/>
                    <a:pt x="46" y="37"/>
                    <a:pt x="46" y="39"/>
                  </a:cubicBezTo>
                  <a:close/>
                  <a:moveTo>
                    <a:pt x="33" y="48"/>
                  </a:moveTo>
                  <a:cubicBezTo>
                    <a:pt x="35" y="47"/>
                    <a:pt x="39" y="51"/>
                    <a:pt x="39" y="51"/>
                  </a:cubicBezTo>
                  <a:cubicBezTo>
                    <a:pt x="38" y="53"/>
                    <a:pt x="33" y="50"/>
                    <a:pt x="33" y="48"/>
                  </a:cubicBezTo>
                  <a:close/>
                  <a:moveTo>
                    <a:pt x="17" y="17"/>
                  </a:moveTo>
                  <a:cubicBezTo>
                    <a:pt x="15" y="16"/>
                    <a:pt x="17" y="14"/>
                    <a:pt x="15" y="14"/>
                  </a:cubicBezTo>
                  <a:cubicBezTo>
                    <a:pt x="14" y="13"/>
                    <a:pt x="12" y="19"/>
                    <a:pt x="14" y="17"/>
                  </a:cubicBezTo>
                  <a:cubicBezTo>
                    <a:pt x="15" y="17"/>
                    <a:pt x="15" y="17"/>
                    <a:pt x="17" y="20"/>
                  </a:cubicBezTo>
                  <a:cubicBezTo>
                    <a:pt x="17" y="20"/>
                    <a:pt x="18" y="19"/>
                    <a:pt x="17" y="17"/>
                  </a:cubicBezTo>
                  <a:close/>
                  <a:moveTo>
                    <a:pt x="11" y="13"/>
                  </a:moveTo>
                  <a:cubicBezTo>
                    <a:pt x="11" y="11"/>
                    <a:pt x="12" y="14"/>
                    <a:pt x="12" y="16"/>
                  </a:cubicBezTo>
                  <a:cubicBezTo>
                    <a:pt x="11" y="17"/>
                    <a:pt x="9" y="14"/>
                    <a:pt x="11" y="13"/>
                  </a:cubicBezTo>
                  <a:close/>
                  <a:moveTo>
                    <a:pt x="6" y="11"/>
                  </a:moveTo>
                  <a:cubicBezTo>
                    <a:pt x="6" y="10"/>
                    <a:pt x="11" y="11"/>
                    <a:pt x="9" y="13"/>
                  </a:cubicBezTo>
                  <a:cubicBezTo>
                    <a:pt x="8" y="14"/>
                    <a:pt x="6" y="11"/>
                    <a:pt x="6" y="11"/>
                  </a:cubicBezTo>
                  <a:close/>
                  <a:moveTo>
                    <a:pt x="20" y="22"/>
                  </a:moveTo>
                  <a:cubicBezTo>
                    <a:pt x="18" y="22"/>
                    <a:pt x="17" y="22"/>
                    <a:pt x="18" y="20"/>
                  </a:cubicBezTo>
                  <a:cubicBezTo>
                    <a:pt x="18" y="19"/>
                    <a:pt x="20" y="20"/>
                    <a:pt x="20" y="22"/>
                  </a:cubicBezTo>
                  <a:close/>
                  <a:moveTo>
                    <a:pt x="0" y="5"/>
                  </a:moveTo>
                  <a:cubicBezTo>
                    <a:pt x="0" y="3"/>
                    <a:pt x="2" y="5"/>
                    <a:pt x="2" y="5"/>
                  </a:cubicBezTo>
                  <a:cubicBezTo>
                    <a:pt x="2" y="7"/>
                    <a:pt x="0" y="7"/>
                    <a:pt x="0" y="5"/>
                  </a:cubicBezTo>
                  <a:close/>
                </a:path>
              </a:pathLst>
            </a:custGeom>
            <a:grpFill/>
            <a:ln w="6350" cmpd="sng">
              <a:solidFill>
                <a:schemeClr val="bg1"/>
              </a:solidFill>
              <a:round/>
              <a:headEnd/>
              <a:tailEnd/>
            </a:ln>
          </p:spPr>
          <p:txBody>
            <a:bodyPr/>
            <a:lstStyle/>
            <a:p>
              <a:endParaRPr lang="en-GB" dirty="0"/>
            </a:p>
          </p:txBody>
        </p:sp>
        <p:sp>
          <p:nvSpPr>
            <p:cNvPr id="472" name="Freeform 218"/>
            <p:cNvSpPr>
              <a:spLocks noEditPoints="1"/>
            </p:cNvSpPr>
            <p:nvPr/>
          </p:nvSpPr>
          <p:spPr bwMode="auto">
            <a:xfrm>
              <a:off x="5397992" y="4939794"/>
              <a:ext cx="69101" cy="145398"/>
            </a:xfrm>
            <a:custGeom>
              <a:avLst/>
              <a:gdLst/>
              <a:ahLst/>
              <a:cxnLst>
                <a:cxn ang="0">
                  <a:pos x="5" y="11"/>
                </a:cxn>
                <a:cxn ang="0">
                  <a:pos x="2" y="8"/>
                </a:cxn>
                <a:cxn ang="0">
                  <a:pos x="2" y="3"/>
                </a:cxn>
                <a:cxn ang="0">
                  <a:pos x="3" y="3"/>
                </a:cxn>
                <a:cxn ang="0">
                  <a:pos x="5" y="5"/>
                </a:cxn>
                <a:cxn ang="0">
                  <a:pos x="5" y="11"/>
                </a:cxn>
                <a:cxn ang="0">
                  <a:pos x="8" y="16"/>
                </a:cxn>
                <a:cxn ang="0">
                  <a:pos x="11" y="19"/>
                </a:cxn>
                <a:cxn ang="0">
                  <a:pos x="6" y="14"/>
                </a:cxn>
                <a:cxn ang="0">
                  <a:pos x="8" y="16"/>
                </a:cxn>
                <a:cxn ang="0">
                  <a:pos x="14" y="30"/>
                </a:cxn>
                <a:cxn ang="0">
                  <a:pos x="17" y="33"/>
                </a:cxn>
                <a:cxn ang="0">
                  <a:pos x="14" y="30"/>
                </a:cxn>
                <a:cxn ang="0">
                  <a:pos x="15" y="22"/>
                </a:cxn>
                <a:cxn ang="0">
                  <a:pos x="14" y="21"/>
                </a:cxn>
                <a:cxn ang="0">
                  <a:pos x="15" y="22"/>
                </a:cxn>
                <a:cxn ang="0">
                  <a:pos x="12" y="18"/>
                </a:cxn>
                <a:cxn ang="0">
                  <a:pos x="14" y="16"/>
                </a:cxn>
                <a:cxn ang="0">
                  <a:pos x="12" y="18"/>
                </a:cxn>
                <a:cxn ang="0">
                  <a:pos x="11" y="10"/>
                </a:cxn>
                <a:cxn ang="0">
                  <a:pos x="12" y="7"/>
                </a:cxn>
                <a:cxn ang="0">
                  <a:pos x="11" y="10"/>
                </a:cxn>
                <a:cxn ang="0">
                  <a:pos x="20" y="41"/>
                </a:cxn>
                <a:cxn ang="0">
                  <a:pos x="23" y="44"/>
                </a:cxn>
                <a:cxn ang="0">
                  <a:pos x="20" y="41"/>
                </a:cxn>
                <a:cxn ang="0">
                  <a:pos x="23" y="49"/>
                </a:cxn>
                <a:cxn ang="0">
                  <a:pos x="25" y="52"/>
                </a:cxn>
                <a:cxn ang="0">
                  <a:pos x="23" y="49"/>
                </a:cxn>
              </a:cxnLst>
              <a:rect l="0" t="0" r="r" b="b"/>
              <a:pathLst>
                <a:path w="25" h="52">
                  <a:moveTo>
                    <a:pt x="5" y="11"/>
                  </a:moveTo>
                  <a:cubicBezTo>
                    <a:pt x="2" y="11"/>
                    <a:pt x="3" y="11"/>
                    <a:pt x="2" y="8"/>
                  </a:cubicBezTo>
                  <a:cubicBezTo>
                    <a:pt x="0" y="7"/>
                    <a:pt x="2" y="7"/>
                    <a:pt x="2" y="3"/>
                  </a:cubicBezTo>
                  <a:cubicBezTo>
                    <a:pt x="0" y="0"/>
                    <a:pt x="2" y="0"/>
                    <a:pt x="3" y="3"/>
                  </a:cubicBezTo>
                  <a:cubicBezTo>
                    <a:pt x="3" y="8"/>
                    <a:pt x="5" y="2"/>
                    <a:pt x="5" y="5"/>
                  </a:cubicBezTo>
                  <a:cubicBezTo>
                    <a:pt x="6" y="8"/>
                    <a:pt x="8" y="10"/>
                    <a:pt x="5" y="11"/>
                  </a:cubicBezTo>
                  <a:close/>
                  <a:moveTo>
                    <a:pt x="8" y="16"/>
                  </a:moveTo>
                  <a:cubicBezTo>
                    <a:pt x="9" y="18"/>
                    <a:pt x="8" y="21"/>
                    <a:pt x="11" y="19"/>
                  </a:cubicBezTo>
                  <a:cubicBezTo>
                    <a:pt x="12" y="19"/>
                    <a:pt x="6" y="11"/>
                    <a:pt x="6" y="14"/>
                  </a:cubicBezTo>
                  <a:cubicBezTo>
                    <a:pt x="6" y="16"/>
                    <a:pt x="5" y="16"/>
                    <a:pt x="8" y="16"/>
                  </a:cubicBezTo>
                  <a:close/>
                  <a:moveTo>
                    <a:pt x="14" y="30"/>
                  </a:moveTo>
                  <a:cubicBezTo>
                    <a:pt x="15" y="28"/>
                    <a:pt x="18" y="33"/>
                    <a:pt x="17" y="33"/>
                  </a:cubicBezTo>
                  <a:cubicBezTo>
                    <a:pt x="15" y="33"/>
                    <a:pt x="14" y="32"/>
                    <a:pt x="14" y="30"/>
                  </a:cubicBezTo>
                  <a:close/>
                  <a:moveTo>
                    <a:pt x="15" y="22"/>
                  </a:moveTo>
                  <a:cubicBezTo>
                    <a:pt x="12" y="22"/>
                    <a:pt x="14" y="19"/>
                    <a:pt x="14" y="21"/>
                  </a:cubicBezTo>
                  <a:cubicBezTo>
                    <a:pt x="15" y="22"/>
                    <a:pt x="15" y="24"/>
                    <a:pt x="15" y="22"/>
                  </a:cubicBezTo>
                  <a:close/>
                  <a:moveTo>
                    <a:pt x="12" y="18"/>
                  </a:moveTo>
                  <a:cubicBezTo>
                    <a:pt x="11" y="16"/>
                    <a:pt x="14" y="14"/>
                    <a:pt x="14" y="16"/>
                  </a:cubicBezTo>
                  <a:cubicBezTo>
                    <a:pt x="15" y="19"/>
                    <a:pt x="12" y="19"/>
                    <a:pt x="12" y="18"/>
                  </a:cubicBezTo>
                  <a:close/>
                  <a:moveTo>
                    <a:pt x="11" y="10"/>
                  </a:moveTo>
                  <a:cubicBezTo>
                    <a:pt x="9" y="8"/>
                    <a:pt x="12" y="7"/>
                    <a:pt x="12" y="7"/>
                  </a:cubicBezTo>
                  <a:cubicBezTo>
                    <a:pt x="14" y="8"/>
                    <a:pt x="11" y="10"/>
                    <a:pt x="11" y="10"/>
                  </a:cubicBezTo>
                  <a:close/>
                  <a:moveTo>
                    <a:pt x="20" y="41"/>
                  </a:moveTo>
                  <a:cubicBezTo>
                    <a:pt x="21" y="39"/>
                    <a:pt x="25" y="44"/>
                    <a:pt x="23" y="44"/>
                  </a:cubicBezTo>
                  <a:cubicBezTo>
                    <a:pt x="21" y="46"/>
                    <a:pt x="20" y="43"/>
                    <a:pt x="20" y="41"/>
                  </a:cubicBezTo>
                  <a:close/>
                  <a:moveTo>
                    <a:pt x="23" y="49"/>
                  </a:moveTo>
                  <a:cubicBezTo>
                    <a:pt x="23" y="47"/>
                    <a:pt x="25" y="52"/>
                    <a:pt x="25" y="52"/>
                  </a:cubicBezTo>
                  <a:cubicBezTo>
                    <a:pt x="23" y="52"/>
                    <a:pt x="21" y="49"/>
                    <a:pt x="23" y="49"/>
                  </a:cubicBezTo>
                  <a:close/>
                </a:path>
              </a:pathLst>
            </a:custGeom>
            <a:grpFill/>
            <a:ln w="6350" cmpd="sng">
              <a:solidFill>
                <a:schemeClr val="bg1"/>
              </a:solidFill>
              <a:round/>
              <a:headEnd/>
              <a:tailEnd/>
            </a:ln>
          </p:spPr>
          <p:txBody>
            <a:bodyPr/>
            <a:lstStyle/>
            <a:p>
              <a:endParaRPr lang="en-GB" dirty="0"/>
            </a:p>
          </p:txBody>
        </p:sp>
        <p:sp>
          <p:nvSpPr>
            <p:cNvPr id="473" name="Freeform 219"/>
            <p:cNvSpPr>
              <a:spLocks noEditPoints="1"/>
            </p:cNvSpPr>
            <p:nvPr/>
          </p:nvSpPr>
          <p:spPr bwMode="auto">
            <a:xfrm>
              <a:off x="5336089" y="5095269"/>
              <a:ext cx="106531" cy="64781"/>
            </a:xfrm>
            <a:custGeom>
              <a:avLst/>
              <a:gdLst/>
              <a:ahLst/>
              <a:cxnLst>
                <a:cxn ang="0">
                  <a:pos x="34" y="14"/>
                </a:cxn>
                <a:cxn ang="0">
                  <a:pos x="36" y="13"/>
                </a:cxn>
                <a:cxn ang="0">
                  <a:pos x="34" y="14"/>
                </a:cxn>
                <a:cxn ang="0">
                  <a:pos x="30" y="6"/>
                </a:cxn>
                <a:cxn ang="0">
                  <a:pos x="27" y="6"/>
                </a:cxn>
                <a:cxn ang="0">
                  <a:pos x="28" y="10"/>
                </a:cxn>
                <a:cxn ang="0">
                  <a:pos x="30" y="6"/>
                </a:cxn>
                <a:cxn ang="0">
                  <a:pos x="16" y="14"/>
                </a:cxn>
                <a:cxn ang="0">
                  <a:pos x="13" y="11"/>
                </a:cxn>
                <a:cxn ang="0">
                  <a:pos x="4" y="2"/>
                </a:cxn>
                <a:cxn ang="0">
                  <a:pos x="4" y="3"/>
                </a:cxn>
                <a:cxn ang="0">
                  <a:pos x="0" y="0"/>
                </a:cxn>
                <a:cxn ang="0">
                  <a:pos x="0" y="2"/>
                </a:cxn>
                <a:cxn ang="0">
                  <a:pos x="4" y="6"/>
                </a:cxn>
                <a:cxn ang="0">
                  <a:pos x="4" y="8"/>
                </a:cxn>
                <a:cxn ang="0">
                  <a:pos x="7" y="10"/>
                </a:cxn>
                <a:cxn ang="0">
                  <a:pos x="7" y="11"/>
                </a:cxn>
                <a:cxn ang="0">
                  <a:pos x="8" y="13"/>
                </a:cxn>
                <a:cxn ang="0">
                  <a:pos x="8" y="13"/>
                </a:cxn>
                <a:cxn ang="0">
                  <a:pos x="10" y="14"/>
                </a:cxn>
                <a:cxn ang="0">
                  <a:pos x="11" y="14"/>
                </a:cxn>
                <a:cxn ang="0">
                  <a:pos x="16" y="19"/>
                </a:cxn>
                <a:cxn ang="0">
                  <a:pos x="21" y="22"/>
                </a:cxn>
                <a:cxn ang="0">
                  <a:pos x="21" y="23"/>
                </a:cxn>
                <a:cxn ang="0">
                  <a:pos x="18" y="16"/>
                </a:cxn>
                <a:cxn ang="0">
                  <a:pos x="16" y="14"/>
                </a:cxn>
              </a:cxnLst>
              <a:rect l="0" t="0" r="r" b="b"/>
              <a:pathLst>
                <a:path w="38" h="23">
                  <a:moveTo>
                    <a:pt x="34" y="14"/>
                  </a:moveTo>
                  <a:cubicBezTo>
                    <a:pt x="33" y="13"/>
                    <a:pt x="34" y="11"/>
                    <a:pt x="36" y="13"/>
                  </a:cubicBezTo>
                  <a:cubicBezTo>
                    <a:pt x="38" y="16"/>
                    <a:pt x="34" y="16"/>
                    <a:pt x="34" y="14"/>
                  </a:cubicBezTo>
                  <a:close/>
                  <a:moveTo>
                    <a:pt x="30" y="6"/>
                  </a:moveTo>
                  <a:cubicBezTo>
                    <a:pt x="28" y="5"/>
                    <a:pt x="27" y="5"/>
                    <a:pt x="27" y="6"/>
                  </a:cubicBezTo>
                  <a:cubicBezTo>
                    <a:pt x="28" y="6"/>
                    <a:pt x="25" y="8"/>
                    <a:pt x="28" y="10"/>
                  </a:cubicBezTo>
                  <a:cubicBezTo>
                    <a:pt x="31" y="11"/>
                    <a:pt x="31" y="8"/>
                    <a:pt x="30" y="6"/>
                  </a:cubicBezTo>
                  <a:close/>
                  <a:moveTo>
                    <a:pt x="16" y="14"/>
                  </a:moveTo>
                  <a:cubicBezTo>
                    <a:pt x="13" y="11"/>
                    <a:pt x="13" y="11"/>
                    <a:pt x="13" y="11"/>
                  </a:cubicBezTo>
                  <a:cubicBezTo>
                    <a:pt x="13" y="8"/>
                    <a:pt x="5" y="3"/>
                    <a:pt x="4" y="2"/>
                  </a:cubicBezTo>
                  <a:cubicBezTo>
                    <a:pt x="4" y="3"/>
                    <a:pt x="4" y="3"/>
                    <a:pt x="4" y="3"/>
                  </a:cubicBezTo>
                  <a:cubicBezTo>
                    <a:pt x="2" y="3"/>
                    <a:pt x="2" y="0"/>
                    <a:pt x="0" y="0"/>
                  </a:cubicBezTo>
                  <a:cubicBezTo>
                    <a:pt x="0" y="2"/>
                    <a:pt x="0" y="2"/>
                    <a:pt x="0" y="2"/>
                  </a:cubicBezTo>
                  <a:cubicBezTo>
                    <a:pt x="4" y="6"/>
                    <a:pt x="4" y="6"/>
                    <a:pt x="4" y="6"/>
                  </a:cubicBezTo>
                  <a:cubicBezTo>
                    <a:pt x="4" y="8"/>
                    <a:pt x="4" y="8"/>
                    <a:pt x="4" y="8"/>
                  </a:cubicBezTo>
                  <a:cubicBezTo>
                    <a:pt x="7" y="10"/>
                    <a:pt x="7" y="10"/>
                    <a:pt x="7" y="10"/>
                  </a:cubicBezTo>
                  <a:cubicBezTo>
                    <a:pt x="7" y="11"/>
                    <a:pt x="7" y="11"/>
                    <a:pt x="7" y="11"/>
                  </a:cubicBezTo>
                  <a:cubicBezTo>
                    <a:pt x="8" y="13"/>
                    <a:pt x="8" y="13"/>
                    <a:pt x="8" y="13"/>
                  </a:cubicBezTo>
                  <a:cubicBezTo>
                    <a:pt x="8" y="13"/>
                    <a:pt x="8" y="13"/>
                    <a:pt x="8" y="13"/>
                  </a:cubicBezTo>
                  <a:cubicBezTo>
                    <a:pt x="10" y="14"/>
                    <a:pt x="10" y="14"/>
                    <a:pt x="10" y="14"/>
                  </a:cubicBezTo>
                  <a:cubicBezTo>
                    <a:pt x="10" y="14"/>
                    <a:pt x="10" y="14"/>
                    <a:pt x="11" y="14"/>
                  </a:cubicBezTo>
                  <a:cubicBezTo>
                    <a:pt x="11" y="16"/>
                    <a:pt x="14" y="17"/>
                    <a:pt x="16" y="19"/>
                  </a:cubicBezTo>
                  <a:cubicBezTo>
                    <a:pt x="21" y="22"/>
                    <a:pt x="21" y="22"/>
                    <a:pt x="21" y="22"/>
                  </a:cubicBezTo>
                  <a:cubicBezTo>
                    <a:pt x="21" y="23"/>
                    <a:pt x="21" y="23"/>
                    <a:pt x="21" y="23"/>
                  </a:cubicBezTo>
                  <a:cubicBezTo>
                    <a:pt x="27" y="20"/>
                    <a:pt x="27" y="23"/>
                    <a:pt x="18" y="16"/>
                  </a:cubicBezTo>
                  <a:cubicBezTo>
                    <a:pt x="18" y="14"/>
                    <a:pt x="16" y="13"/>
                    <a:pt x="16" y="14"/>
                  </a:cubicBezTo>
                  <a:close/>
                </a:path>
              </a:pathLst>
            </a:custGeom>
            <a:grpFill/>
            <a:ln w="6350" cmpd="sng">
              <a:solidFill>
                <a:schemeClr val="bg1"/>
              </a:solidFill>
              <a:round/>
              <a:headEnd/>
              <a:tailEnd/>
            </a:ln>
          </p:spPr>
          <p:txBody>
            <a:bodyPr/>
            <a:lstStyle/>
            <a:p>
              <a:endParaRPr lang="en-GB" dirty="0"/>
            </a:p>
          </p:txBody>
        </p:sp>
        <p:sp>
          <p:nvSpPr>
            <p:cNvPr id="474" name="Freeform 220"/>
            <p:cNvSpPr>
              <a:spLocks/>
            </p:cNvSpPr>
            <p:nvPr/>
          </p:nvSpPr>
          <p:spPr bwMode="auto">
            <a:xfrm>
              <a:off x="3932470" y="4352445"/>
              <a:ext cx="92135" cy="159794"/>
            </a:xfrm>
            <a:custGeom>
              <a:avLst/>
              <a:gdLst/>
              <a:ahLst/>
              <a:cxnLst>
                <a:cxn ang="0">
                  <a:pos x="15" y="7"/>
                </a:cxn>
                <a:cxn ang="0">
                  <a:pos x="18" y="8"/>
                </a:cxn>
                <a:cxn ang="0">
                  <a:pos x="26" y="19"/>
                </a:cxn>
                <a:cxn ang="0">
                  <a:pos x="26" y="27"/>
                </a:cxn>
                <a:cxn ang="0">
                  <a:pos x="26" y="32"/>
                </a:cxn>
                <a:cxn ang="0">
                  <a:pos x="27" y="41"/>
                </a:cxn>
                <a:cxn ang="0">
                  <a:pos x="32" y="49"/>
                </a:cxn>
                <a:cxn ang="0">
                  <a:pos x="32" y="54"/>
                </a:cxn>
                <a:cxn ang="0">
                  <a:pos x="30" y="52"/>
                </a:cxn>
                <a:cxn ang="0">
                  <a:pos x="29" y="54"/>
                </a:cxn>
                <a:cxn ang="0">
                  <a:pos x="26" y="54"/>
                </a:cxn>
                <a:cxn ang="0">
                  <a:pos x="17" y="47"/>
                </a:cxn>
                <a:cxn ang="0">
                  <a:pos x="9" y="38"/>
                </a:cxn>
                <a:cxn ang="0">
                  <a:pos x="5" y="28"/>
                </a:cxn>
                <a:cxn ang="0">
                  <a:pos x="3" y="24"/>
                </a:cxn>
                <a:cxn ang="0">
                  <a:pos x="2" y="16"/>
                </a:cxn>
                <a:cxn ang="0">
                  <a:pos x="0" y="3"/>
                </a:cxn>
                <a:cxn ang="0">
                  <a:pos x="2" y="2"/>
                </a:cxn>
                <a:cxn ang="0">
                  <a:pos x="5" y="5"/>
                </a:cxn>
                <a:cxn ang="0">
                  <a:pos x="8" y="7"/>
                </a:cxn>
                <a:cxn ang="0">
                  <a:pos x="8" y="11"/>
                </a:cxn>
                <a:cxn ang="0">
                  <a:pos x="12" y="10"/>
                </a:cxn>
                <a:cxn ang="0">
                  <a:pos x="15" y="7"/>
                </a:cxn>
              </a:cxnLst>
              <a:rect l="0" t="0" r="r" b="b"/>
              <a:pathLst>
                <a:path w="33" h="57">
                  <a:moveTo>
                    <a:pt x="15" y="7"/>
                  </a:moveTo>
                  <a:cubicBezTo>
                    <a:pt x="17" y="7"/>
                    <a:pt x="17" y="5"/>
                    <a:pt x="18" y="8"/>
                  </a:cubicBezTo>
                  <a:cubicBezTo>
                    <a:pt x="18" y="11"/>
                    <a:pt x="24" y="14"/>
                    <a:pt x="26" y="19"/>
                  </a:cubicBezTo>
                  <a:cubicBezTo>
                    <a:pt x="27" y="24"/>
                    <a:pt x="26" y="27"/>
                    <a:pt x="26" y="27"/>
                  </a:cubicBezTo>
                  <a:cubicBezTo>
                    <a:pt x="26" y="28"/>
                    <a:pt x="24" y="30"/>
                    <a:pt x="26" y="32"/>
                  </a:cubicBezTo>
                  <a:cubicBezTo>
                    <a:pt x="27" y="33"/>
                    <a:pt x="23" y="38"/>
                    <a:pt x="27" y="41"/>
                  </a:cubicBezTo>
                  <a:cubicBezTo>
                    <a:pt x="30" y="44"/>
                    <a:pt x="29" y="47"/>
                    <a:pt x="32" y="49"/>
                  </a:cubicBezTo>
                  <a:cubicBezTo>
                    <a:pt x="32" y="50"/>
                    <a:pt x="33" y="55"/>
                    <a:pt x="32" y="54"/>
                  </a:cubicBezTo>
                  <a:cubicBezTo>
                    <a:pt x="30" y="54"/>
                    <a:pt x="32" y="54"/>
                    <a:pt x="30" y="52"/>
                  </a:cubicBezTo>
                  <a:cubicBezTo>
                    <a:pt x="29" y="52"/>
                    <a:pt x="30" y="54"/>
                    <a:pt x="29" y="54"/>
                  </a:cubicBezTo>
                  <a:cubicBezTo>
                    <a:pt x="26" y="52"/>
                    <a:pt x="27" y="57"/>
                    <a:pt x="26" y="54"/>
                  </a:cubicBezTo>
                  <a:cubicBezTo>
                    <a:pt x="24" y="50"/>
                    <a:pt x="23" y="54"/>
                    <a:pt x="17" y="47"/>
                  </a:cubicBezTo>
                  <a:cubicBezTo>
                    <a:pt x="9" y="39"/>
                    <a:pt x="8" y="41"/>
                    <a:pt x="9" y="38"/>
                  </a:cubicBezTo>
                  <a:cubicBezTo>
                    <a:pt x="11" y="35"/>
                    <a:pt x="3" y="30"/>
                    <a:pt x="5" y="28"/>
                  </a:cubicBezTo>
                  <a:cubicBezTo>
                    <a:pt x="5" y="27"/>
                    <a:pt x="3" y="28"/>
                    <a:pt x="3" y="24"/>
                  </a:cubicBezTo>
                  <a:cubicBezTo>
                    <a:pt x="3" y="17"/>
                    <a:pt x="0" y="19"/>
                    <a:pt x="2" y="16"/>
                  </a:cubicBezTo>
                  <a:cubicBezTo>
                    <a:pt x="2" y="14"/>
                    <a:pt x="3" y="8"/>
                    <a:pt x="0" y="3"/>
                  </a:cubicBezTo>
                  <a:cubicBezTo>
                    <a:pt x="0" y="0"/>
                    <a:pt x="0" y="0"/>
                    <a:pt x="2" y="2"/>
                  </a:cubicBezTo>
                  <a:cubicBezTo>
                    <a:pt x="3" y="3"/>
                    <a:pt x="5" y="2"/>
                    <a:pt x="5" y="5"/>
                  </a:cubicBezTo>
                  <a:cubicBezTo>
                    <a:pt x="6" y="7"/>
                    <a:pt x="8" y="3"/>
                    <a:pt x="8" y="7"/>
                  </a:cubicBezTo>
                  <a:cubicBezTo>
                    <a:pt x="8" y="8"/>
                    <a:pt x="6" y="10"/>
                    <a:pt x="8" y="11"/>
                  </a:cubicBezTo>
                  <a:cubicBezTo>
                    <a:pt x="9" y="13"/>
                    <a:pt x="9" y="7"/>
                    <a:pt x="12" y="10"/>
                  </a:cubicBezTo>
                  <a:cubicBezTo>
                    <a:pt x="14" y="11"/>
                    <a:pt x="14" y="11"/>
                    <a:pt x="15" y="7"/>
                  </a:cubicBezTo>
                </a:path>
              </a:pathLst>
            </a:custGeom>
            <a:grpFill/>
            <a:ln w="6350" cmpd="sng">
              <a:solidFill>
                <a:schemeClr val="bg1"/>
              </a:solidFill>
              <a:round/>
              <a:headEnd/>
              <a:tailEnd/>
            </a:ln>
          </p:spPr>
          <p:txBody>
            <a:bodyPr/>
            <a:lstStyle/>
            <a:p>
              <a:endParaRPr lang="en-GB" dirty="0"/>
            </a:p>
          </p:txBody>
        </p:sp>
        <p:sp>
          <p:nvSpPr>
            <p:cNvPr id="475" name="Freeform 221"/>
            <p:cNvSpPr>
              <a:spLocks/>
            </p:cNvSpPr>
            <p:nvPr/>
          </p:nvSpPr>
          <p:spPr bwMode="auto">
            <a:xfrm>
              <a:off x="4007330" y="4500722"/>
              <a:ext cx="8638" cy="11517"/>
            </a:xfrm>
            <a:custGeom>
              <a:avLst/>
              <a:gdLst/>
              <a:ahLst/>
              <a:cxnLst>
                <a:cxn ang="0">
                  <a:pos x="0" y="2"/>
                </a:cxn>
                <a:cxn ang="0">
                  <a:pos x="3" y="0"/>
                </a:cxn>
                <a:cxn ang="0">
                  <a:pos x="0" y="2"/>
                </a:cxn>
              </a:cxnLst>
              <a:rect l="0" t="0" r="r" b="b"/>
              <a:pathLst>
                <a:path w="3" h="4">
                  <a:moveTo>
                    <a:pt x="0" y="2"/>
                  </a:moveTo>
                  <a:cubicBezTo>
                    <a:pt x="0" y="0"/>
                    <a:pt x="3" y="0"/>
                    <a:pt x="3" y="0"/>
                  </a:cubicBezTo>
                  <a:cubicBezTo>
                    <a:pt x="3" y="2"/>
                    <a:pt x="2" y="4"/>
                    <a:pt x="0" y="2"/>
                  </a:cubicBezTo>
                </a:path>
              </a:pathLst>
            </a:custGeom>
            <a:grpFill/>
            <a:ln w="6350" cmpd="sng">
              <a:solidFill>
                <a:schemeClr val="bg1"/>
              </a:solidFill>
              <a:round/>
              <a:headEnd/>
              <a:tailEnd/>
            </a:ln>
          </p:spPr>
          <p:txBody>
            <a:bodyPr/>
            <a:lstStyle/>
            <a:p>
              <a:endParaRPr lang="en-GB" dirty="0"/>
            </a:p>
          </p:txBody>
        </p:sp>
        <p:sp>
          <p:nvSpPr>
            <p:cNvPr id="476" name="Freeform 222"/>
            <p:cNvSpPr>
              <a:spLocks noEditPoints="1"/>
            </p:cNvSpPr>
            <p:nvPr/>
          </p:nvSpPr>
          <p:spPr bwMode="auto">
            <a:xfrm>
              <a:off x="3817301" y="4381236"/>
              <a:ext cx="999089" cy="457787"/>
            </a:xfrm>
            <a:custGeom>
              <a:avLst/>
              <a:gdLst/>
              <a:ahLst/>
              <a:cxnLst>
                <a:cxn ang="0">
                  <a:pos x="306" y="91"/>
                </a:cxn>
                <a:cxn ang="0">
                  <a:pos x="288" y="67"/>
                </a:cxn>
                <a:cxn ang="0">
                  <a:pos x="341" y="73"/>
                </a:cxn>
                <a:cxn ang="0">
                  <a:pos x="157" y="37"/>
                </a:cxn>
                <a:cxn ang="0">
                  <a:pos x="115" y="40"/>
                </a:cxn>
                <a:cxn ang="0">
                  <a:pos x="121" y="87"/>
                </a:cxn>
                <a:cxn ang="0">
                  <a:pos x="167" y="87"/>
                </a:cxn>
                <a:cxn ang="0">
                  <a:pos x="179" y="29"/>
                </a:cxn>
                <a:cxn ang="0">
                  <a:pos x="24" y="35"/>
                </a:cxn>
                <a:cxn ang="0">
                  <a:pos x="71" y="112"/>
                </a:cxn>
                <a:cxn ang="0">
                  <a:pos x="77" y="80"/>
                </a:cxn>
                <a:cxn ang="0">
                  <a:pos x="45" y="37"/>
                </a:cxn>
                <a:cxn ang="0">
                  <a:pos x="4" y="1"/>
                </a:cxn>
                <a:cxn ang="0">
                  <a:pos x="138" y="140"/>
                </a:cxn>
                <a:cxn ang="0">
                  <a:pos x="128" y="122"/>
                </a:cxn>
                <a:cxn ang="0">
                  <a:pos x="85" y="121"/>
                </a:cxn>
                <a:cxn ang="0">
                  <a:pos x="347" y="129"/>
                </a:cxn>
                <a:cxn ang="0">
                  <a:pos x="161" y="124"/>
                </a:cxn>
                <a:cxn ang="0">
                  <a:pos x="166" y="143"/>
                </a:cxn>
                <a:cxn ang="0">
                  <a:pos x="189" y="144"/>
                </a:cxn>
                <a:cxn ang="0">
                  <a:pos x="181" y="141"/>
                </a:cxn>
                <a:cxn ang="0">
                  <a:pos x="195" y="140"/>
                </a:cxn>
                <a:cxn ang="0">
                  <a:pos x="208" y="144"/>
                </a:cxn>
                <a:cxn ang="0">
                  <a:pos x="210" y="141"/>
                </a:cxn>
                <a:cxn ang="0">
                  <a:pos x="222" y="141"/>
                </a:cxn>
                <a:cxn ang="0">
                  <a:pos x="228" y="138"/>
                </a:cxn>
                <a:cxn ang="0">
                  <a:pos x="236" y="136"/>
                </a:cxn>
                <a:cxn ang="0">
                  <a:pos x="195" y="149"/>
                </a:cxn>
                <a:cxn ang="0">
                  <a:pos x="240" y="149"/>
                </a:cxn>
                <a:cxn ang="0">
                  <a:pos x="230" y="149"/>
                </a:cxn>
                <a:cxn ang="0">
                  <a:pos x="205" y="88"/>
                </a:cxn>
                <a:cxn ang="0">
                  <a:pos x="221" y="63"/>
                </a:cxn>
                <a:cxn ang="0">
                  <a:pos x="231" y="48"/>
                </a:cxn>
                <a:cxn ang="0">
                  <a:pos x="193" y="73"/>
                </a:cxn>
                <a:cxn ang="0">
                  <a:pos x="246" y="88"/>
                </a:cxn>
                <a:cxn ang="0">
                  <a:pos x="260" y="90"/>
                </a:cxn>
                <a:cxn ang="0">
                  <a:pos x="262" y="71"/>
                </a:cxn>
                <a:cxn ang="0">
                  <a:pos x="285" y="70"/>
                </a:cxn>
                <a:cxn ang="0">
                  <a:pos x="260" y="54"/>
                </a:cxn>
                <a:cxn ang="0">
                  <a:pos x="257" y="48"/>
                </a:cxn>
                <a:cxn ang="0">
                  <a:pos x="213" y="107"/>
                </a:cxn>
                <a:cxn ang="0">
                  <a:pos x="224" y="101"/>
                </a:cxn>
                <a:cxn ang="0">
                  <a:pos x="225" y="70"/>
                </a:cxn>
                <a:cxn ang="0">
                  <a:pos x="312" y="119"/>
                </a:cxn>
                <a:cxn ang="0">
                  <a:pos x="100" y="88"/>
                </a:cxn>
                <a:cxn ang="0">
                  <a:pos x="90" y="82"/>
                </a:cxn>
                <a:cxn ang="0">
                  <a:pos x="12" y="34"/>
                </a:cxn>
                <a:cxn ang="0">
                  <a:pos x="29" y="67"/>
                </a:cxn>
                <a:cxn ang="0">
                  <a:pos x="74" y="60"/>
                </a:cxn>
                <a:cxn ang="0">
                  <a:pos x="67" y="48"/>
                </a:cxn>
                <a:cxn ang="0">
                  <a:pos x="58" y="43"/>
                </a:cxn>
                <a:cxn ang="0">
                  <a:pos x="62" y="48"/>
                </a:cxn>
                <a:cxn ang="0">
                  <a:pos x="326" y="74"/>
                </a:cxn>
                <a:cxn ang="0">
                  <a:pos x="275" y="135"/>
                </a:cxn>
                <a:cxn ang="0">
                  <a:pos x="260" y="138"/>
                </a:cxn>
                <a:cxn ang="0">
                  <a:pos x="312" y="115"/>
                </a:cxn>
                <a:cxn ang="0">
                  <a:pos x="245" y="76"/>
                </a:cxn>
                <a:cxn ang="0">
                  <a:pos x="265" y="91"/>
                </a:cxn>
                <a:cxn ang="0">
                  <a:pos x="74" y="45"/>
                </a:cxn>
              </a:cxnLst>
              <a:rect l="0" t="0" r="r" b="b"/>
              <a:pathLst>
                <a:path w="358" h="164">
                  <a:moveTo>
                    <a:pt x="358" y="138"/>
                  </a:moveTo>
                  <a:cubicBezTo>
                    <a:pt x="353" y="136"/>
                    <a:pt x="352" y="138"/>
                    <a:pt x="350" y="136"/>
                  </a:cubicBezTo>
                  <a:cubicBezTo>
                    <a:pt x="350" y="135"/>
                    <a:pt x="345" y="140"/>
                    <a:pt x="349" y="133"/>
                  </a:cubicBezTo>
                  <a:cubicBezTo>
                    <a:pt x="352" y="129"/>
                    <a:pt x="345" y="130"/>
                    <a:pt x="345" y="125"/>
                  </a:cubicBezTo>
                  <a:cubicBezTo>
                    <a:pt x="344" y="122"/>
                    <a:pt x="349" y="125"/>
                    <a:pt x="345" y="121"/>
                  </a:cubicBezTo>
                  <a:cubicBezTo>
                    <a:pt x="342" y="118"/>
                    <a:pt x="341" y="110"/>
                    <a:pt x="338" y="107"/>
                  </a:cubicBezTo>
                  <a:cubicBezTo>
                    <a:pt x="333" y="104"/>
                    <a:pt x="330" y="105"/>
                    <a:pt x="327" y="102"/>
                  </a:cubicBezTo>
                  <a:cubicBezTo>
                    <a:pt x="321" y="99"/>
                    <a:pt x="320" y="102"/>
                    <a:pt x="313" y="97"/>
                  </a:cubicBezTo>
                  <a:cubicBezTo>
                    <a:pt x="309" y="93"/>
                    <a:pt x="306" y="94"/>
                    <a:pt x="306" y="91"/>
                  </a:cubicBezTo>
                  <a:cubicBezTo>
                    <a:pt x="307" y="85"/>
                    <a:pt x="306" y="85"/>
                    <a:pt x="304" y="93"/>
                  </a:cubicBezTo>
                  <a:cubicBezTo>
                    <a:pt x="304" y="97"/>
                    <a:pt x="300" y="97"/>
                    <a:pt x="298" y="94"/>
                  </a:cubicBezTo>
                  <a:cubicBezTo>
                    <a:pt x="297" y="91"/>
                    <a:pt x="303" y="93"/>
                    <a:pt x="298" y="88"/>
                  </a:cubicBezTo>
                  <a:cubicBezTo>
                    <a:pt x="294" y="85"/>
                    <a:pt x="294" y="87"/>
                    <a:pt x="292" y="85"/>
                  </a:cubicBezTo>
                  <a:cubicBezTo>
                    <a:pt x="292" y="80"/>
                    <a:pt x="300" y="87"/>
                    <a:pt x="301" y="82"/>
                  </a:cubicBezTo>
                  <a:cubicBezTo>
                    <a:pt x="301" y="79"/>
                    <a:pt x="307" y="84"/>
                    <a:pt x="307" y="80"/>
                  </a:cubicBezTo>
                  <a:cubicBezTo>
                    <a:pt x="307" y="76"/>
                    <a:pt x="295" y="82"/>
                    <a:pt x="294" y="77"/>
                  </a:cubicBezTo>
                  <a:cubicBezTo>
                    <a:pt x="291" y="73"/>
                    <a:pt x="291" y="71"/>
                    <a:pt x="288" y="71"/>
                  </a:cubicBezTo>
                  <a:cubicBezTo>
                    <a:pt x="281" y="71"/>
                    <a:pt x="288" y="68"/>
                    <a:pt x="288" y="67"/>
                  </a:cubicBezTo>
                  <a:cubicBezTo>
                    <a:pt x="286" y="63"/>
                    <a:pt x="289" y="65"/>
                    <a:pt x="292" y="63"/>
                  </a:cubicBezTo>
                  <a:cubicBezTo>
                    <a:pt x="294" y="63"/>
                    <a:pt x="294" y="57"/>
                    <a:pt x="301" y="62"/>
                  </a:cubicBezTo>
                  <a:cubicBezTo>
                    <a:pt x="309" y="67"/>
                    <a:pt x="309" y="62"/>
                    <a:pt x="310" y="67"/>
                  </a:cubicBezTo>
                  <a:cubicBezTo>
                    <a:pt x="312" y="73"/>
                    <a:pt x="309" y="73"/>
                    <a:pt x="310" y="80"/>
                  </a:cubicBezTo>
                  <a:cubicBezTo>
                    <a:pt x="313" y="87"/>
                    <a:pt x="312" y="79"/>
                    <a:pt x="313" y="80"/>
                  </a:cubicBezTo>
                  <a:cubicBezTo>
                    <a:pt x="315" y="84"/>
                    <a:pt x="313" y="88"/>
                    <a:pt x="318" y="90"/>
                  </a:cubicBezTo>
                  <a:cubicBezTo>
                    <a:pt x="321" y="91"/>
                    <a:pt x="327" y="77"/>
                    <a:pt x="329" y="79"/>
                  </a:cubicBezTo>
                  <a:cubicBezTo>
                    <a:pt x="330" y="80"/>
                    <a:pt x="335" y="77"/>
                    <a:pt x="335" y="76"/>
                  </a:cubicBezTo>
                  <a:cubicBezTo>
                    <a:pt x="333" y="74"/>
                    <a:pt x="338" y="71"/>
                    <a:pt x="341" y="73"/>
                  </a:cubicBezTo>
                  <a:cubicBezTo>
                    <a:pt x="344" y="74"/>
                    <a:pt x="353" y="80"/>
                    <a:pt x="358" y="80"/>
                  </a:cubicBezTo>
                  <a:cubicBezTo>
                    <a:pt x="358" y="138"/>
                    <a:pt x="358" y="138"/>
                    <a:pt x="358" y="138"/>
                  </a:cubicBezTo>
                  <a:close/>
                  <a:moveTo>
                    <a:pt x="178" y="17"/>
                  </a:moveTo>
                  <a:cubicBezTo>
                    <a:pt x="175" y="14"/>
                    <a:pt x="176" y="15"/>
                    <a:pt x="173" y="15"/>
                  </a:cubicBezTo>
                  <a:cubicBezTo>
                    <a:pt x="169" y="15"/>
                    <a:pt x="166" y="14"/>
                    <a:pt x="164" y="17"/>
                  </a:cubicBezTo>
                  <a:cubicBezTo>
                    <a:pt x="163" y="20"/>
                    <a:pt x="163" y="23"/>
                    <a:pt x="163" y="26"/>
                  </a:cubicBezTo>
                  <a:cubicBezTo>
                    <a:pt x="163" y="29"/>
                    <a:pt x="160" y="26"/>
                    <a:pt x="160" y="29"/>
                  </a:cubicBezTo>
                  <a:cubicBezTo>
                    <a:pt x="158" y="32"/>
                    <a:pt x="158" y="32"/>
                    <a:pt x="160" y="32"/>
                  </a:cubicBezTo>
                  <a:cubicBezTo>
                    <a:pt x="161" y="34"/>
                    <a:pt x="157" y="34"/>
                    <a:pt x="157" y="37"/>
                  </a:cubicBezTo>
                  <a:cubicBezTo>
                    <a:pt x="157" y="39"/>
                    <a:pt x="157" y="40"/>
                    <a:pt x="155" y="42"/>
                  </a:cubicBezTo>
                  <a:cubicBezTo>
                    <a:pt x="155" y="45"/>
                    <a:pt x="150" y="42"/>
                    <a:pt x="149" y="45"/>
                  </a:cubicBezTo>
                  <a:cubicBezTo>
                    <a:pt x="147" y="46"/>
                    <a:pt x="144" y="45"/>
                    <a:pt x="143" y="43"/>
                  </a:cubicBezTo>
                  <a:cubicBezTo>
                    <a:pt x="141" y="43"/>
                    <a:pt x="144" y="42"/>
                    <a:pt x="140" y="42"/>
                  </a:cubicBezTo>
                  <a:cubicBezTo>
                    <a:pt x="134" y="42"/>
                    <a:pt x="137" y="46"/>
                    <a:pt x="135" y="46"/>
                  </a:cubicBezTo>
                  <a:cubicBezTo>
                    <a:pt x="132" y="46"/>
                    <a:pt x="134" y="49"/>
                    <a:pt x="129" y="48"/>
                  </a:cubicBezTo>
                  <a:cubicBezTo>
                    <a:pt x="125" y="46"/>
                    <a:pt x="125" y="51"/>
                    <a:pt x="121" y="48"/>
                  </a:cubicBezTo>
                  <a:cubicBezTo>
                    <a:pt x="120" y="46"/>
                    <a:pt x="118" y="43"/>
                    <a:pt x="117" y="43"/>
                  </a:cubicBezTo>
                  <a:cubicBezTo>
                    <a:pt x="115" y="43"/>
                    <a:pt x="117" y="42"/>
                    <a:pt x="115" y="40"/>
                  </a:cubicBezTo>
                  <a:cubicBezTo>
                    <a:pt x="114" y="40"/>
                    <a:pt x="115" y="37"/>
                    <a:pt x="115" y="37"/>
                  </a:cubicBezTo>
                  <a:cubicBezTo>
                    <a:pt x="112" y="37"/>
                    <a:pt x="112" y="40"/>
                    <a:pt x="112" y="42"/>
                  </a:cubicBezTo>
                  <a:cubicBezTo>
                    <a:pt x="109" y="45"/>
                    <a:pt x="108" y="54"/>
                    <a:pt x="111" y="56"/>
                  </a:cubicBezTo>
                  <a:cubicBezTo>
                    <a:pt x="114" y="57"/>
                    <a:pt x="109" y="59"/>
                    <a:pt x="112" y="62"/>
                  </a:cubicBezTo>
                  <a:cubicBezTo>
                    <a:pt x="115" y="65"/>
                    <a:pt x="111" y="65"/>
                    <a:pt x="114" y="65"/>
                  </a:cubicBezTo>
                  <a:cubicBezTo>
                    <a:pt x="117" y="67"/>
                    <a:pt x="112" y="68"/>
                    <a:pt x="114" y="70"/>
                  </a:cubicBezTo>
                  <a:cubicBezTo>
                    <a:pt x="115" y="71"/>
                    <a:pt x="117" y="67"/>
                    <a:pt x="118" y="70"/>
                  </a:cubicBezTo>
                  <a:cubicBezTo>
                    <a:pt x="120" y="73"/>
                    <a:pt x="117" y="73"/>
                    <a:pt x="118" y="77"/>
                  </a:cubicBezTo>
                  <a:cubicBezTo>
                    <a:pt x="123" y="88"/>
                    <a:pt x="118" y="87"/>
                    <a:pt x="121" y="87"/>
                  </a:cubicBezTo>
                  <a:cubicBezTo>
                    <a:pt x="125" y="87"/>
                    <a:pt x="126" y="88"/>
                    <a:pt x="128" y="87"/>
                  </a:cubicBezTo>
                  <a:cubicBezTo>
                    <a:pt x="129" y="84"/>
                    <a:pt x="134" y="87"/>
                    <a:pt x="132" y="90"/>
                  </a:cubicBezTo>
                  <a:cubicBezTo>
                    <a:pt x="132" y="93"/>
                    <a:pt x="134" y="91"/>
                    <a:pt x="135" y="90"/>
                  </a:cubicBezTo>
                  <a:cubicBezTo>
                    <a:pt x="137" y="88"/>
                    <a:pt x="140" y="91"/>
                    <a:pt x="141" y="88"/>
                  </a:cubicBezTo>
                  <a:cubicBezTo>
                    <a:pt x="143" y="85"/>
                    <a:pt x="144" y="90"/>
                    <a:pt x="146" y="88"/>
                  </a:cubicBezTo>
                  <a:cubicBezTo>
                    <a:pt x="147" y="88"/>
                    <a:pt x="146" y="91"/>
                    <a:pt x="149" y="90"/>
                  </a:cubicBezTo>
                  <a:cubicBezTo>
                    <a:pt x="153" y="88"/>
                    <a:pt x="155" y="93"/>
                    <a:pt x="155" y="96"/>
                  </a:cubicBezTo>
                  <a:cubicBezTo>
                    <a:pt x="153" y="101"/>
                    <a:pt x="161" y="94"/>
                    <a:pt x="164" y="93"/>
                  </a:cubicBezTo>
                  <a:cubicBezTo>
                    <a:pt x="166" y="93"/>
                    <a:pt x="167" y="88"/>
                    <a:pt x="167" y="87"/>
                  </a:cubicBezTo>
                  <a:cubicBezTo>
                    <a:pt x="167" y="85"/>
                    <a:pt x="169" y="87"/>
                    <a:pt x="169" y="84"/>
                  </a:cubicBezTo>
                  <a:cubicBezTo>
                    <a:pt x="169" y="80"/>
                    <a:pt x="172" y="84"/>
                    <a:pt x="170" y="77"/>
                  </a:cubicBezTo>
                  <a:cubicBezTo>
                    <a:pt x="169" y="71"/>
                    <a:pt x="173" y="71"/>
                    <a:pt x="175" y="68"/>
                  </a:cubicBezTo>
                  <a:cubicBezTo>
                    <a:pt x="176" y="65"/>
                    <a:pt x="179" y="68"/>
                    <a:pt x="179" y="62"/>
                  </a:cubicBezTo>
                  <a:cubicBezTo>
                    <a:pt x="178" y="56"/>
                    <a:pt x="179" y="51"/>
                    <a:pt x="181" y="49"/>
                  </a:cubicBezTo>
                  <a:cubicBezTo>
                    <a:pt x="182" y="48"/>
                    <a:pt x="181" y="46"/>
                    <a:pt x="184" y="48"/>
                  </a:cubicBezTo>
                  <a:cubicBezTo>
                    <a:pt x="185" y="51"/>
                    <a:pt x="190" y="49"/>
                    <a:pt x="190" y="48"/>
                  </a:cubicBezTo>
                  <a:cubicBezTo>
                    <a:pt x="190" y="46"/>
                    <a:pt x="179" y="40"/>
                    <a:pt x="181" y="37"/>
                  </a:cubicBezTo>
                  <a:cubicBezTo>
                    <a:pt x="184" y="34"/>
                    <a:pt x="181" y="34"/>
                    <a:pt x="179" y="29"/>
                  </a:cubicBezTo>
                  <a:cubicBezTo>
                    <a:pt x="179" y="26"/>
                    <a:pt x="176" y="28"/>
                    <a:pt x="176" y="25"/>
                  </a:cubicBezTo>
                  <a:cubicBezTo>
                    <a:pt x="178" y="20"/>
                    <a:pt x="181" y="23"/>
                    <a:pt x="181" y="21"/>
                  </a:cubicBezTo>
                  <a:cubicBezTo>
                    <a:pt x="181" y="21"/>
                    <a:pt x="179" y="20"/>
                    <a:pt x="178" y="18"/>
                  </a:cubicBezTo>
                  <a:cubicBezTo>
                    <a:pt x="178" y="17"/>
                    <a:pt x="178" y="18"/>
                    <a:pt x="178" y="17"/>
                  </a:cubicBezTo>
                  <a:close/>
                  <a:moveTo>
                    <a:pt x="4" y="12"/>
                  </a:moveTo>
                  <a:cubicBezTo>
                    <a:pt x="7" y="17"/>
                    <a:pt x="7" y="15"/>
                    <a:pt x="10" y="18"/>
                  </a:cubicBezTo>
                  <a:cubicBezTo>
                    <a:pt x="12" y="23"/>
                    <a:pt x="12" y="18"/>
                    <a:pt x="16" y="23"/>
                  </a:cubicBezTo>
                  <a:cubicBezTo>
                    <a:pt x="19" y="29"/>
                    <a:pt x="15" y="26"/>
                    <a:pt x="19" y="29"/>
                  </a:cubicBezTo>
                  <a:cubicBezTo>
                    <a:pt x="22" y="31"/>
                    <a:pt x="18" y="32"/>
                    <a:pt x="24" y="35"/>
                  </a:cubicBezTo>
                  <a:cubicBezTo>
                    <a:pt x="27" y="37"/>
                    <a:pt x="30" y="40"/>
                    <a:pt x="30" y="42"/>
                  </a:cubicBezTo>
                  <a:cubicBezTo>
                    <a:pt x="29" y="43"/>
                    <a:pt x="29" y="42"/>
                    <a:pt x="32" y="48"/>
                  </a:cubicBezTo>
                  <a:cubicBezTo>
                    <a:pt x="33" y="54"/>
                    <a:pt x="32" y="54"/>
                    <a:pt x="35" y="56"/>
                  </a:cubicBezTo>
                  <a:cubicBezTo>
                    <a:pt x="38" y="57"/>
                    <a:pt x="35" y="57"/>
                    <a:pt x="41" y="63"/>
                  </a:cubicBezTo>
                  <a:cubicBezTo>
                    <a:pt x="44" y="67"/>
                    <a:pt x="41" y="68"/>
                    <a:pt x="42" y="70"/>
                  </a:cubicBezTo>
                  <a:cubicBezTo>
                    <a:pt x="45" y="71"/>
                    <a:pt x="45" y="74"/>
                    <a:pt x="47" y="79"/>
                  </a:cubicBezTo>
                  <a:cubicBezTo>
                    <a:pt x="47" y="82"/>
                    <a:pt x="50" y="87"/>
                    <a:pt x="54" y="91"/>
                  </a:cubicBezTo>
                  <a:cubicBezTo>
                    <a:pt x="58" y="94"/>
                    <a:pt x="56" y="94"/>
                    <a:pt x="62" y="101"/>
                  </a:cubicBezTo>
                  <a:cubicBezTo>
                    <a:pt x="67" y="105"/>
                    <a:pt x="70" y="107"/>
                    <a:pt x="71" y="112"/>
                  </a:cubicBezTo>
                  <a:cubicBezTo>
                    <a:pt x="74" y="115"/>
                    <a:pt x="77" y="119"/>
                    <a:pt x="76" y="113"/>
                  </a:cubicBezTo>
                  <a:cubicBezTo>
                    <a:pt x="74" y="107"/>
                    <a:pt x="80" y="116"/>
                    <a:pt x="80" y="112"/>
                  </a:cubicBezTo>
                  <a:cubicBezTo>
                    <a:pt x="82" y="108"/>
                    <a:pt x="83" y="116"/>
                    <a:pt x="85" y="115"/>
                  </a:cubicBezTo>
                  <a:cubicBezTo>
                    <a:pt x="86" y="113"/>
                    <a:pt x="86" y="110"/>
                    <a:pt x="86" y="104"/>
                  </a:cubicBezTo>
                  <a:cubicBezTo>
                    <a:pt x="86" y="99"/>
                    <a:pt x="85" y="101"/>
                    <a:pt x="86" y="97"/>
                  </a:cubicBezTo>
                  <a:cubicBezTo>
                    <a:pt x="88" y="93"/>
                    <a:pt x="85" y="94"/>
                    <a:pt x="86" y="90"/>
                  </a:cubicBezTo>
                  <a:cubicBezTo>
                    <a:pt x="90" y="87"/>
                    <a:pt x="86" y="87"/>
                    <a:pt x="85" y="84"/>
                  </a:cubicBezTo>
                  <a:cubicBezTo>
                    <a:pt x="83" y="80"/>
                    <a:pt x="83" y="79"/>
                    <a:pt x="80" y="80"/>
                  </a:cubicBezTo>
                  <a:cubicBezTo>
                    <a:pt x="79" y="82"/>
                    <a:pt x="80" y="79"/>
                    <a:pt x="77" y="80"/>
                  </a:cubicBezTo>
                  <a:cubicBezTo>
                    <a:pt x="74" y="84"/>
                    <a:pt x="80" y="77"/>
                    <a:pt x="77" y="77"/>
                  </a:cubicBezTo>
                  <a:cubicBezTo>
                    <a:pt x="74" y="77"/>
                    <a:pt x="76" y="67"/>
                    <a:pt x="73" y="67"/>
                  </a:cubicBezTo>
                  <a:cubicBezTo>
                    <a:pt x="68" y="68"/>
                    <a:pt x="65" y="65"/>
                    <a:pt x="67" y="62"/>
                  </a:cubicBezTo>
                  <a:cubicBezTo>
                    <a:pt x="68" y="60"/>
                    <a:pt x="65" y="59"/>
                    <a:pt x="68" y="59"/>
                  </a:cubicBezTo>
                  <a:cubicBezTo>
                    <a:pt x="71" y="57"/>
                    <a:pt x="68" y="51"/>
                    <a:pt x="65" y="52"/>
                  </a:cubicBezTo>
                  <a:cubicBezTo>
                    <a:pt x="62" y="54"/>
                    <a:pt x="65" y="51"/>
                    <a:pt x="61" y="49"/>
                  </a:cubicBezTo>
                  <a:cubicBezTo>
                    <a:pt x="54" y="49"/>
                    <a:pt x="59" y="42"/>
                    <a:pt x="51" y="40"/>
                  </a:cubicBezTo>
                  <a:cubicBezTo>
                    <a:pt x="48" y="40"/>
                    <a:pt x="50" y="37"/>
                    <a:pt x="48" y="35"/>
                  </a:cubicBezTo>
                  <a:cubicBezTo>
                    <a:pt x="44" y="32"/>
                    <a:pt x="47" y="39"/>
                    <a:pt x="45" y="37"/>
                  </a:cubicBezTo>
                  <a:cubicBezTo>
                    <a:pt x="44" y="35"/>
                    <a:pt x="42" y="37"/>
                    <a:pt x="42" y="32"/>
                  </a:cubicBezTo>
                  <a:cubicBezTo>
                    <a:pt x="41" y="29"/>
                    <a:pt x="41" y="32"/>
                    <a:pt x="39" y="29"/>
                  </a:cubicBezTo>
                  <a:cubicBezTo>
                    <a:pt x="38" y="28"/>
                    <a:pt x="35" y="23"/>
                    <a:pt x="32" y="21"/>
                  </a:cubicBezTo>
                  <a:cubicBezTo>
                    <a:pt x="29" y="21"/>
                    <a:pt x="29" y="18"/>
                    <a:pt x="27" y="17"/>
                  </a:cubicBezTo>
                  <a:cubicBezTo>
                    <a:pt x="24" y="17"/>
                    <a:pt x="27" y="14"/>
                    <a:pt x="24" y="14"/>
                  </a:cubicBezTo>
                  <a:cubicBezTo>
                    <a:pt x="22" y="12"/>
                    <a:pt x="24" y="11"/>
                    <a:pt x="21" y="7"/>
                  </a:cubicBezTo>
                  <a:cubicBezTo>
                    <a:pt x="18" y="3"/>
                    <a:pt x="19" y="7"/>
                    <a:pt x="16" y="6"/>
                  </a:cubicBezTo>
                  <a:cubicBezTo>
                    <a:pt x="15" y="4"/>
                    <a:pt x="15" y="6"/>
                    <a:pt x="10" y="6"/>
                  </a:cubicBezTo>
                  <a:cubicBezTo>
                    <a:pt x="4" y="4"/>
                    <a:pt x="9" y="4"/>
                    <a:pt x="4" y="1"/>
                  </a:cubicBezTo>
                  <a:cubicBezTo>
                    <a:pt x="0" y="0"/>
                    <a:pt x="1" y="6"/>
                    <a:pt x="4" y="12"/>
                  </a:cubicBezTo>
                  <a:close/>
                  <a:moveTo>
                    <a:pt x="82" y="124"/>
                  </a:moveTo>
                  <a:cubicBezTo>
                    <a:pt x="83" y="124"/>
                    <a:pt x="86" y="122"/>
                    <a:pt x="88" y="125"/>
                  </a:cubicBezTo>
                  <a:cubicBezTo>
                    <a:pt x="90" y="127"/>
                    <a:pt x="93" y="124"/>
                    <a:pt x="91" y="127"/>
                  </a:cubicBezTo>
                  <a:cubicBezTo>
                    <a:pt x="90" y="130"/>
                    <a:pt x="91" y="127"/>
                    <a:pt x="102" y="133"/>
                  </a:cubicBezTo>
                  <a:cubicBezTo>
                    <a:pt x="106" y="135"/>
                    <a:pt x="108" y="130"/>
                    <a:pt x="109" y="132"/>
                  </a:cubicBezTo>
                  <a:cubicBezTo>
                    <a:pt x="111" y="133"/>
                    <a:pt x="112" y="132"/>
                    <a:pt x="117" y="133"/>
                  </a:cubicBezTo>
                  <a:cubicBezTo>
                    <a:pt x="121" y="135"/>
                    <a:pt x="118" y="136"/>
                    <a:pt x="129" y="138"/>
                  </a:cubicBezTo>
                  <a:cubicBezTo>
                    <a:pt x="137" y="140"/>
                    <a:pt x="129" y="136"/>
                    <a:pt x="138" y="140"/>
                  </a:cubicBezTo>
                  <a:cubicBezTo>
                    <a:pt x="146" y="141"/>
                    <a:pt x="138" y="135"/>
                    <a:pt x="146" y="140"/>
                  </a:cubicBezTo>
                  <a:cubicBezTo>
                    <a:pt x="150" y="141"/>
                    <a:pt x="150" y="141"/>
                    <a:pt x="153" y="143"/>
                  </a:cubicBezTo>
                  <a:cubicBezTo>
                    <a:pt x="155" y="144"/>
                    <a:pt x="155" y="141"/>
                    <a:pt x="153" y="141"/>
                  </a:cubicBezTo>
                  <a:cubicBezTo>
                    <a:pt x="150" y="140"/>
                    <a:pt x="158" y="132"/>
                    <a:pt x="152" y="132"/>
                  </a:cubicBezTo>
                  <a:cubicBezTo>
                    <a:pt x="147" y="132"/>
                    <a:pt x="147" y="133"/>
                    <a:pt x="143" y="132"/>
                  </a:cubicBezTo>
                  <a:cubicBezTo>
                    <a:pt x="138" y="130"/>
                    <a:pt x="141" y="130"/>
                    <a:pt x="140" y="125"/>
                  </a:cubicBezTo>
                  <a:cubicBezTo>
                    <a:pt x="137" y="121"/>
                    <a:pt x="137" y="127"/>
                    <a:pt x="135" y="124"/>
                  </a:cubicBezTo>
                  <a:cubicBezTo>
                    <a:pt x="134" y="121"/>
                    <a:pt x="134" y="125"/>
                    <a:pt x="132" y="122"/>
                  </a:cubicBezTo>
                  <a:cubicBezTo>
                    <a:pt x="131" y="121"/>
                    <a:pt x="129" y="124"/>
                    <a:pt x="128" y="122"/>
                  </a:cubicBezTo>
                  <a:cubicBezTo>
                    <a:pt x="126" y="119"/>
                    <a:pt x="125" y="118"/>
                    <a:pt x="123" y="122"/>
                  </a:cubicBezTo>
                  <a:cubicBezTo>
                    <a:pt x="121" y="129"/>
                    <a:pt x="121" y="124"/>
                    <a:pt x="117" y="124"/>
                  </a:cubicBezTo>
                  <a:cubicBezTo>
                    <a:pt x="114" y="124"/>
                    <a:pt x="114" y="125"/>
                    <a:pt x="112" y="124"/>
                  </a:cubicBezTo>
                  <a:cubicBezTo>
                    <a:pt x="109" y="122"/>
                    <a:pt x="108" y="125"/>
                    <a:pt x="106" y="119"/>
                  </a:cubicBezTo>
                  <a:cubicBezTo>
                    <a:pt x="105" y="116"/>
                    <a:pt x="105" y="119"/>
                    <a:pt x="102" y="118"/>
                  </a:cubicBezTo>
                  <a:cubicBezTo>
                    <a:pt x="100" y="116"/>
                    <a:pt x="100" y="119"/>
                    <a:pt x="99" y="116"/>
                  </a:cubicBezTo>
                  <a:cubicBezTo>
                    <a:pt x="97" y="115"/>
                    <a:pt x="94" y="113"/>
                    <a:pt x="94" y="116"/>
                  </a:cubicBezTo>
                  <a:cubicBezTo>
                    <a:pt x="94" y="118"/>
                    <a:pt x="93" y="116"/>
                    <a:pt x="88" y="115"/>
                  </a:cubicBezTo>
                  <a:cubicBezTo>
                    <a:pt x="85" y="115"/>
                    <a:pt x="86" y="119"/>
                    <a:pt x="85" y="121"/>
                  </a:cubicBezTo>
                  <a:cubicBezTo>
                    <a:pt x="82" y="121"/>
                    <a:pt x="85" y="122"/>
                    <a:pt x="82" y="122"/>
                  </a:cubicBezTo>
                  <a:cubicBezTo>
                    <a:pt x="80" y="122"/>
                    <a:pt x="80" y="124"/>
                    <a:pt x="82" y="124"/>
                  </a:cubicBezTo>
                  <a:close/>
                  <a:moveTo>
                    <a:pt x="339" y="133"/>
                  </a:moveTo>
                  <a:cubicBezTo>
                    <a:pt x="339" y="135"/>
                    <a:pt x="338" y="138"/>
                    <a:pt x="338" y="140"/>
                  </a:cubicBezTo>
                  <a:cubicBezTo>
                    <a:pt x="338" y="141"/>
                    <a:pt x="339" y="138"/>
                    <a:pt x="342" y="140"/>
                  </a:cubicBezTo>
                  <a:cubicBezTo>
                    <a:pt x="345" y="141"/>
                    <a:pt x="345" y="136"/>
                    <a:pt x="347" y="136"/>
                  </a:cubicBezTo>
                  <a:cubicBezTo>
                    <a:pt x="349" y="136"/>
                    <a:pt x="347" y="135"/>
                    <a:pt x="349" y="133"/>
                  </a:cubicBezTo>
                  <a:cubicBezTo>
                    <a:pt x="349" y="132"/>
                    <a:pt x="350" y="132"/>
                    <a:pt x="349" y="132"/>
                  </a:cubicBezTo>
                  <a:cubicBezTo>
                    <a:pt x="347" y="130"/>
                    <a:pt x="347" y="130"/>
                    <a:pt x="347" y="129"/>
                  </a:cubicBezTo>
                  <a:cubicBezTo>
                    <a:pt x="344" y="129"/>
                    <a:pt x="339" y="132"/>
                    <a:pt x="339" y="133"/>
                  </a:cubicBezTo>
                  <a:close/>
                  <a:moveTo>
                    <a:pt x="147" y="127"/>
                  </a:moveTo>
                  <a:cubicBezTo>
                    <a:pt x="149" y="125"/>
                    <a:pt x="152" y="125"/>
                    <a:pt x="150" y="124"/>
                  </a:cubicBezTo>
                  <a:cubicBezTo>
                    <a:pt x="150" y="124"/>
                    <a:pt x="150" y="124"/>
                    <a:pt x="146" y="124"/>
                  </a:cubicBezTo>
                  <a:cubicBezTo>
                    <a:pt x="143" y="124"/>
                    <a:pt x="140" y="124"/>
                    <a:pt x="140" y="127"/>
                  </a:cubicBezTo>
                  <a:cubicBezTo>
                    <a:pt x="141" y="127"/>
                    <a:pt x="146" y="129"/>
                    <a:pt x="147" y="127"/>
                  </a:cubicBezTo>
                  <a:close/>
                  <a:moveTo>
                    <a:pt x="161" y="125"/>
                  </a:moveTo>
                  <a:cubicBezTo>
                    <a:pt x="161" y="124"/>
                    <a:pt x="163" y="125"/>
                    <a:pt x="163" y="125"/>
                  </a:cubicBezTo>
                  <a:cubicBezTo>
                    <a:pt x="163" y="124"/>
                    <a:pt x="163" y="124"/>
                    <a:pt x="161" y="124"/>
                  </a:cubicBezTo>
                  <a:cubicBezTo>
                    <a:pt x="160" y="124"/>
                    <a:pt x="161" y="125"/>
                    <a:pt x="161" y="125"/>
                  </a:cubicBezTo>
                  <a:close/>
                  <a:moveTo>
                    <a:pt x="158" y="141"/>
                  </a:moveTo>
                  <a:cubicBezTo>
                    <a:pt x="161" y="143"/>
                    <a:pt x="158" y="143"/>
                    <a:pt x="160" y="144"/>
                  </a:cubicBezTo>
                  <a:cubicBezTo>
                    <a:pt x="161" y="144"/>
                    <a:pt x="161" y="141"/>
                    <a:pt x="163" y="140"/>
                  </a:cubicBezTo>
                  <a:cubicBezTo>
                    <a:pt x="166" y="140"/>
                    <a:pt x="163" y="138"/>
                    <a:pt x="161" y="136"/>
                  </a:cubicBezTo>
                  <a:cubicBezTo>
                    <a:pt x="160" y="135"/>
                    <a:pt x="160" y="138"/>
                    <a:pt x="157" y="136"/>
                  </a:cubicBezTo>
                  <a:cubicBezTo>
                    <a:pt x="153" y="135"/>
                    <a:pt x="153" y="136"/>
                    <a:pt x="155" y="138"/>
                  </a:cubicBezTo>
                  <a:cubicBezTo>
                    <a:pt x="155" y="140"/>
                    <a:pt x="157" y="140"/>
                    <a:pt x="158" y="141"/>
                  </a:cubicBezTo>
                  <a:close/>
                  <a:moveTo>
                    <a:pt x="166" y="143"/>
                  </a:moveTo>
                  <a:cubicBezTo>
                    <a:pt x="164" y="143"/>
                    <a:pt x="164" y="144"/>
                    <a:pt x="169" y="144"/>
                  </a:cubicBezTo>
                  <a:cubicBezTo>
                    <a:pt x="172" y="144"/>
                    <a:pt x="170" y="144"/>
                    <a:pt x="172" y="141"/>
                  </a:cubicBezTo>
                  <a:cubicBezTo>
                    <a:pt x="173" y="138"/>
                    <a:pt x="173" y="138"/>
                    <a:pt x="170" y="138"/>
                  </a:cubicBezTo>
                  <a:cubicBezTo>
                    <a:pt x="169" y="136"/>
                    <a:pt x="167" y="140"/>
                    <a:pt x="167" y="140"/>
                  </a:cubicBezTo>
                  <a:cubicBezTo>
                    <a:pt x="167" y="141"/>
                    <a:pt x="167" y="143"/>
                    <a:pt x="166" y="143"/>
                  </a:cubicBezTo>
                  <a:close/>
                  <a:moveTo>
                    <a:pt x="175" y="146"/>
                  </a:moveTo>
                  <a:cubicBezTo>
                    <a:pt x="176" y="146"/>
                    <a:pt x="181" y="144"/>
                    <a:pt x="182" y="144"/>
                  </a:cubicBezTo>
                  <a:cubicBezTo>
                    <a:pt x="184" y="144"/>
                    <a:pt x="185" y="143"/>
                    <a:pt x="185" y="143"/>
                  </a:cubicBezTo>
                  <a:cubicBezTo>
                    <a:pt x="185" y="144"/>
                    <a:pt x="187" y="143"/>
                    <a:pt x="189" y="144"/>
                  </a:cubicBezTo>
                  <a:cubicBezTo>
                    <a:pt x="189" y="144"/>
                    <a:pt x="192" y="144"/>
                    <a:pt x="190" y="143"/>
                  </a:cubicBezTo>
                  <a:cubicBezTo>
                    <a:pt x="189" y="143"/>
                    <a:pt x="187" y="141"/>
                    <a:pt x="189" y="143"/>
                  </a:cubicBezTo>
                  <a:cubicBezTo>
                    <a:pt x="192" y="143"/>
                    <a:pt x="192" y="143"/>
                    <a:pt x="192" y="143"/>
                  </a:cubicBezTo>
                  <a:cubicBezTo>
                    <a:pt x="192" y="141"/>
                    <a:pt x="190" y="136"/>
                    <a:pt x="189" y="138"/>
                  </a:cubicBezTo>
                  <a:cubicBezTo>
                    <a:pt x="187" y="140"/>
                    <a:pt x="187" y="136"/>
                    <a:pt x="185" y="138"/>
                  </a:cubicBezTo>
                  <a:cubicBezTo>
                    <a:pt x="184" y="140"/>
                    <a:pt x="184" y="136"/>
                    <a:pt x="181" y="136"/>
                  </a:cubicBezTo>
                  <a:cubicBezTo>
                    <a:pt x="178" y="136"/>
                    <a:pt x="181" y="140"/>
                    <a:pt x="182" y="140"/>
                  </a:cubicBezTo>
                  <a:cubicBezTo>
                    <a:pt x="182" y="140"/>
                    <a:pt x="185" y="141"/>
                    <a:pt x="184" y="141"/>
                  </a:cubicBezTo>
                  <a:cubicBezTo>
                    <a:pt x="181" y="141"/>
                    <a:pt x="182" y="143"/>
                    <a:pt x="181" y="141"/>
                  </a:cubicBezTo>
                  <a:cubicBezTo>
                    <a:pt x="179" y="141"/>
                    <a:pt x="179" y="140"/>
                    <a:pt x="178" y="140"/>
                  </a:cubicBezTo>
                  <a:cubicBezTo>
                    <a:pt x="176" y="140"/>
                    <a:pt x="175" y="138"/>
                    <a:pt x="175" y="140"/>
                  </a:cubicBezTo>
                  <a:cubicBezTo>
                    <a:pt x="173" y="141"/>
                    <a:pt x="172" y="140"/>
                    <a:pt x="173" y="143"/>
                  </a:cubicBezTo>
                  <a:cubicBezTo>
                    <a:pt x="173" y="144"/>
                    <a:pt x="172" y="146"/>
                    <a:pt x="175" y="146"/>
                  </a:cubicBezTo>
                  <a:close/>
                  <a:moveTo>
                    <a:pt x="178" y="138"/>
                  </a:moveTo>
                  <a:cubicBezTo>
                    <a:pt x="178" y="136"/>
                    <a:pt x="179" y="136"/>
                    <a:pt x="179" y="138"/>
                  </a:cubicBezTo>
                  <a:cubicBezTo>
                    <a:pt x="179" y="138"/>
                    <a:pt x="178" y="140"/>
                    <a:pt x="178" y="138"/>
                  </a:cubicBezTo>
                  <a:close/>
                  <a:moveTo>
                    <a:pt x="195" y="141"/>
                  </a:moveTo>
                  <a:cubicBezTo>
                    <a:pt x="195" y="140"/>
                    <a:pt x="195" y="140"/>
                    <a:pt x="195" y="140"/>
                  </a:cubicBezTo>
                  <a:cubicBezTo>
                    <a:pt x="193" y="140"/>
                    <a:pt x="193" y="140"/>
                    <a:pt x="193" y="140"/>
                  </a:cubicBezTo>
                  <a:cubicBezTo>
                    <a:pt x="193" y="141"/>
                    <a:pt x="193" y="141"/>
                    <a:pt x="193" y="143"/>
                  </a:cubicBezTo>
                  <a:cubicBezTo>
                    <a:pt x="193" y="144"/>
                    <a:pt x="193" y="141"/>
                    <a:pt x="195" y="141"/>
                  </a:cubicBezTo>
                  <a:close/>
                  <a:moveTo>
                    <a:pt x="195" y="143"/>
                  </a:moveTo>
                  <a:cubicBezTo>
                    <a:pt x="195" y="144"/>
                    <a:pt x="195" y="141"/>
                    <a:pt x="196" y="141"/>
                  </a:cubicBezTo>
                  <a:cubicBezTo>
                    <a:pt x="196" y="141"/>
                    <a:pt x="196" y="143"/>
                    <a:pt x="195" y="143"/>
                  </a:cubicBezTo>
                  <a:close/>
                  <a:moveTo>
                    <a:pt x="199" y="143"/>
                  </a:moveTo>
                  <a:cubicBezTo>
                    <a:pt x="201" y="144"/>
                    <a:pt x="204" y="143"/>
                    <a:pt x="205" y="144"/>
                  </a:cubicBezTo>
                  <a:cubicBezTo>
                    <a:pt x="207" y="146"/>
                    <a:pt x="207" y="144"/>
                    <a:pt x="208" y="144"/>
                  </a:cubicBezTo>
                  <a:cubicBezTo>
                    <a:pt x="208" y="144"/>
                    <a:pt x="208" y="143"/>
                    <a:pt x="210" y="144"/>
                  </a:cubicBezTo>
                  <a:cubicBezTo>
                    <a:pt x="213" y="144"/>
                    <a:pt x="214" y="143"/>
                    <a:pt x="214" y="143"/>
                  </a:cubicBezTo>
                  <a:cubicBezTo>
                    <a:pt x="216" y="143"/>
                    <a:pt x="221" y="141"/>
                    <a:pt x="221" y="141"/>
                  </a:cubicBezTo>
                  <a:cubicBezTo>
                    <a:pt x="221" y="140"/>
                    <a:pt x="222" y="140"/>
                    <a:pt x="222" y="136"/>
                  </a:cubicBezTo>
                  <a:cubicBezTo>
                    <a:pt x="221" y="135"/>
                    <a:pt x="219" y="138"/>
                    <a:pt x="221" y="138"/>
                  </a:cubicBezTo>
                  <a:cubicBezTo>
                    <a:pt x="221" y="138"/>
                    <a:pt x="221" y="138"/>
                    <a:pt x="219" y="140"/>
                  </a:cubicBezTo>
                  <a:cubicBezTo>
                    <a:pt x="216" y="140"/>
                    <a:pt x="219" y="141"/>
                    <a:pt x="217" y="141"/>
                  </a:cubicBezTo>
                  <a:cubicBezTo>
                    <a:pt x="214" y="143"/>
                    <a:pt x="214" y="138"/>
                    <a:pt x="213" y="140"/>
                  </a:cubicBezTo>
                  <a:cubicBezTo>
                    <a:pt x="211" y="141"/>
                    <a:pt x="211" y="140"/>
                    <a:pt x="210" y="141"/>
                  </a:cubicBezTo>
                  <a:cubicBezTo>
                    <a:pt x="208" y="141"/>
                    <a:pt x="207" y="140"/>
                    <a:pt x="205" y="138"/>
                  </a:cubicBezTo>
                  <a:cubicBezTo>
                    <a:pt x="204" y="138"/>
                    <a:pt x="201" y="136"/>
                    <a:pt x="199" y="138"/>
                  </a:cubicBezTo>
                  <a:cubicBezTo>
                    <a:pt x="198" y="140"/>
                    <a:pt x="196" y="140"/>
                    <a:pt x="196" y="143"/>
                  </a:cubicBezTo>
                  <a:cubicBezTo>
                    <a:pt x="196" y="146"/>
                    <a:pt x="198" y="143"/>
                    <a:pt x="199" y="143"/>
                  </a:cubicBezTo>
                  <a:close/>
                  <a:moveTo>
                    <a:pt x="202" y="113"/>
                  </a:moveTo>
                  <a:cubicBezTo>
                    <a:pt x="202" y="115"/>
                    <a:pt x="202" y="122"/>
                    <a:pt x="202" y="119"/>
                  </a:cubicBezTo>
                  <a:cubicBezTo>
                    <a:pt x="201" y="118"/>
                    <a:pt x="202" y="113"/>
                    <a:pt x="202" y="113"/>
                  </a:cubicBezTo>
                  <a:close/>
                  <a:moveTo>
                    <a:pt x="222" y="140"/>
                  </a:moveTo>
                  <a:cubicBezTo>
                    <a:pt x="222" y="140"/>
                    <a:pt x="224" y="140"/>
                    <a:pt x="222" y="141"/>
                  </a:cubicBezTo>
                  <a:cubicBezTo>
                    <a:pt x="221" y="141"/>
                    <a:pt x="221" y="141"/>
                    <a:pt x="222" y="140"/>
                  </a:cubicBezTo>
                  <a:close/>
                  <a:moveTo>
                    <a:pt x="224" y="140"/>
                  </a:moveTo>
                  <a:cubicBezTo>
                    <a:pt x="224" y="140"/>
                    <a:pt x="224" y="140"/>
                    <a:pt x="225" y="138"/>
                  </a:cubicBezTo>
                  <a:cubicBezTo>
                    <a:pt x="225" y="138"/>
                    <a:pt x="224" y="138"/>
                    <a:pt x="222" y="138"/>
                  </a:cubicBezTo>
                  <a:cubicBezTo>
                    <a:pt x="222" y="140"/>
                    <a:pt x="222" y="140"/>
                    <a:pt x="224" y="140"/>
                  </a:cubicBezTo>
                  <a:close/>
                  <a:moveTo>
                    <a:pt x="225" y="141"/>
                  </a:moveTo>
                  <a:cubicBezTo>
                    <a:pt x="228" y="141"/>
                    <a:pt x="225" y="140"/>
                    <a:pt x="227" y="140"/>
                  </a:cubicBezTo>
                  <a:cubicBezTo>
                    <a:pt x="228" y="140"/>
                    <a:pt x="227" y="140"/>
                    <a:pt x="228" y="138"/>
                  </a:cubicBezTo>
                  <a:cubicBezTo>
                    <a:pt x="230" y="138"/>
                    <a:pt x="230" y="138"/>
                    <a:pt x="228" y="138"/>
                  </a:cubicBezTo>
                  <a:cubicBezTo>
                    <a:pt x="227" y="138"/>
                    <a:pt x="225" y="138"/>
                    <a:pt x="225" y="138"/>
                  </a:cubicBezTo>
                  <a:cubicBezTo>
                    <a:pt x="225" y="140"/>
                    <a:pt x="225" y="140"/>
                    <a:pt x="224" y="140"/>
                  </a:cubicBezTo>
                  <a:cubicBezTo>
                    <a:pt x="222" y="141"/>
                    <a:pt x="224" y="141"/>
                    <a:pt x="225" y="141"/>
                  </a:cubicBezTo>
                  <a:close/>
                  <a:moveTo>
                    <a:pt x="231" y="140"/>
                  </a:moveTo>
                  <a:cubicBezTo>
                    <a:pt x="233" y="138"/>
                    <a:pt x="233" y="136"/>
                    <a:pt x="231" y="138"/>
                  </a:cubicBezTo>
                  <a:cubicBezTo>
                    <a:pt x="230" y="140"/>
                    <a:pt x="230" y="136"/>
                    <a:pt x="230" y="140"/>
                  </a:cubicBezTo>
                  <a:cubicBezTo>
                    <a:pt x="230" y="140"/>
                    <a:pt x="230" y="141"/>
                    <a:pt x="231" y="140"/>
                  </a:cubicBezTo>
                  <a:close/>
                  <a:moveTo>
                    <a:pt x="237" y="140"/>
                  </a:moveTo>
                  <a:cubicBezTo>
                    <a:pt x="240" y="140"/>
                    <a:pt x="239" y="136"/>
                    <a:pt x="236" y="136"/>
                  </a:cubicBezTo>
                  <a:cubicBezTo>
                    <a:pt x="233" y="138"/>
                    <a:pt x="234" y="135"/>
                    <a:pt x="233" y="138"/>
                  </a:cubicBezTo>
                  <a:cubicBezTo>
                    <a:pt x="231" y="141"/>
                    <a:pt x="234" y="140"/>
                    <a:pt x="237" y="140"/>
                  </a:cubicBezTo>
                  <a:close/>
                  <a:moveTo>
                    <a:pt x="196" y="153"/>
                  </a:moveTo>
                  <a:cubicBezTo>
                    <a:pt x="199" y="155"/>
                    <a:pt x="199" y="158"/>
                    <a:pt x="199" y="157"/>
                  </a:cubicBezTo>
                  <a:cubicBezTo>
                    <a:pt x="201" y="157"/>
                    <a:pt x="201" y="158"/>
                    <a:pt x="202" y="158"/>
                  </a:cubicBezTo>
                  <a:cubicBezTo>
                    <a:pt x="202" y="157"/>
                    <a:pt x="204" y="157"/>
                    <a:pt x="204" y="157"/>
                  </a:cubicBezTo>
                  <a:cubicBezTo>
                    <a:pt x="205" y="155"/>
                    <a:pt x="202" y="152"/>
                    <a:pt x="201" y="152"/>
                  </a:cubicBezTo>
                  <a:cubicBezTo>
                    <a:pt x="199" y="150"/>
                    <a:pt x="201" y="150"/>
                    <a:pt x="199" y="149"/>
                  </a:cubicBezTo>
                  <a:cubicBezTo>
                    <a:pt x="198" y="147"/>
                    <a:pt x="196" y="149"/>
                    <a:pt x="195" y="149"/>
                  </a:cubicBezTo>
                  <a:cubicBezTo>
                    <a:pt x="195" y="149"/>
                    <a:pt x="190" y="147"/>
                    <a:pt x="190" y="150"/>
                  </a:cubicBezTo>
                  <a:cubicBezTo>
                    <a:pt x="190" y="153"/>
                    <a:pt x="193" y="152"/>
                    <a:pt x="196" y="153"/>
                  </a:cubicBezTo>
                  <a:close/>
                  <a:moveTo>
                    <a:pt x="225" y="161"/>
                  </a:moveTo>
                  <a:cubicBezTo>
                    <a:pt x="225" y="161"/>
                    <a:pt x="225" y="158"/>
                    <a:pt x="224" y="161"/>
                  </a:cubicBezTo>
                  <a:cubicBezTo>
                    <a:pt x="222" y="163"/>
                    <a:pt x="221" y="161"/>
                    <a:pt x="221" y="163"/>
                  </a:cubicBezTo>
                  <a:cubicBezTo>
                    <a:pt x="221" y="164"/>
                    <a:pt x="224" y="163"/>
                    <a:pt x="225" y="161"/>
                  </a:cubicBezTo>
                  <a:close/>
                  <a:moveTo>
                    <a:pt x="231" y="157"/>
                  </a:moveTo>
                  <a:cubicBezTo>
                    <a:pt x="233" y="157"/>
                    <a:pt x="233" y="157"/>
                    <a:pt x="236" y="153"/>
                  </a:cubicBezTo>
                  <a:cubicBezTo>
                    <a:pt x="237" y="150"/>
                    <a:pt x="237" y="150"/>
                    <a:pt x="240" y="149"/>
                  </a:cubicBezTo>
                  <a:cubicBezTo>
                    <a:pt x="243" y="146"/>
                    <a:pt x="245" y="147"/>
                    <a:pt x="246" y="146"/>
                  </a:cubicBezTo>
                  <a:cubicBezTo>
                    <a:pt x="246" y="144"/>
                    <a:pt x="248" y="146"/>
                    <a:pt x="249" y="144"/>
                  </a:cubicBezTo>
                  <a:cubicBezTo>
                    <a:pt x="251" y="141"/>
                    <a:pt x="253" y="143"/>
                    <a:pt x="254" y="141"/>
                  </a:cubicBezTo>
                  <a:cubicBezTo>
                    <a:pt x="256" y="140"/>
                    <a:pt x="257" y="140"/>
                    <a:pt x="256" y="138"/>
                  </a:cubicBezTo>
                  <a:cubicBezTo>
                    <a:pt x="253" y="138"/>
                    <a:pt x="251" y="140"/>
                    <a:pt x="249" y="140"/>
                  </a:cubicBezTo>
                  <a:cubicBezTo>
                    <a:pt x="248" y="140"/>
                    <a:pt x="246" y="141"/>
                    <a:pt x="245" y="140"/>
                  </a:cubicBezTo>
                  <a:cubicBezTo>
                    <a:pt x="245" y="140"/>
                    <a:pt x="243" y="140"/>
                    <a:pt x="240" y="141"/>
                  </a:cubicBezTo>
                  <a:cubicBezTo>
                    <a:pt x="237" y="143"/>
                    <a:pt x="239" y="143"/>
                    <a:pt x="236" y="146"/>
                  </a:cubicBezTo>
                  <a:cubicBezTo>
                    <a:pt x="233" y="147"/>
                    <a:pt x="233" y="146"/>
                    <a:pt x="230" y="149"/>
                  </a:cubicBezTo>
                  <a:cubicBezTo>
                    <a:pt x="227" y="150"/>
                    <a:pt x="227" y="152"/>
                    <a:pt x="227" y="153"/>
                  </a:cubicBezTo>
                  <a:cubicBezTo>
                    <a:pt x="225" y="155"/>
                    <a:pt x="228" y="155"/>
                    <a:pt x="227" y="157"/>
                  </a:cubicBezTo>
                  <a:cubicBezTo>
                    <a:pt x="225" y="157"/>
                    <a:pt x="224" y="158"/>
                    <a:pt x="227" y="158"/>
                  </a:cubicBezTo>
                  <a:cubicBezTo>
                    <a:pt x="230" y="160"/>
                    <a:pt x="230" y="157"/>
                    <a:pt x="231" y="157"/>
                  </a:cubicBezTo>
                  <a:close/>
                  <a:moveTo>
                    <a:pt x="201" y="112"/>
                  </a:moveTo>
                  <a:cubicBezTo>
                    <a:pt x="204" y="112"/>
                    <a:pt x="199" y="107"/>
                    <a:pt x="201" y="104"/>
                  </a:cubicBezTo>
                  <a:cubicBezTo>
                    <a:pt x="202" y="102"/>
                    <a:pt x="201" y="97"/>
                    <a:pt x="201" y="91"/>
                  </a:cubicBezTo>
                  <a:cubicBezTo>
                    <a:pt x="202" y="85"/>
                    <a:pt x="198" y="88"/>
                    <a:pt x="202" y="84"/>
                  </a:cubicBezTo>
                  <a:cubicBezTo>
                    <a:pt x="207" y="80"/>
                    <a:pt x="208" y="85"/>
                    <a:pt x="205" y="88"/>
                  </a:cubicBezTo>
                  <a:cubicBezTo>
                    <a:pt x="204" y="93"/>
                    <a:pt x="207" y="93"/>
                    <a:pt x="208" y="96"/>
                  </a:cubicBezTo>
                  <a:cubicBezTo>
                    <a:pt x="211" y="99"/>
                    <a:pt x="207" y="105"/>
                    <a:pt x="213" y="105"/>
                  </a:cubicBezTo>
                  <a:cubicBezTo>
                    <a:pt x="216" y="105"/>
                    <a:pt x="213" y="102"/>
                    <a:pt x="216" y="101"/>
                  </a:cubicBezTo>
                  <a:cubicBezTo>
                    <a:pt x="219" y="99"/>
                    <a:pt x="219" y="102"/>
                    <a:pt x="221" y="99"/>
                  </a:cubicBezTo>
                  <a:cubicBezTo>
                    <a:pt x="222" y="94"/>
                    <a:pt x="214" y="94"/>
                    <a:pt x="216" y="91"/>
                  </a:cubicBezTo>
                  <a:cubicBezTo>
                    <a:pt x="219" y="88"/>
                    <a:pt x="214" y="82"/>
                    <a:pt x="211" y="79"/>
                  </a:cubicBezTo>
                  <a:cubicBezTo>
                    <a:pt x="207" y="74"/>
                    <a:pt x="216" y="74"/>
                    <a:pt x="219" y="68"/>
                  </a:cubicBezTo>
                  <a:cubicBezTo>
                    <a:pt x="222" y="62"/>
                    <a:pt x="224" y="70"/>
                    <a:pt x="225" y="67"/>
                  </a:cubicBezTo>
                  <a:cubicBezTo>
                    <a:pt x="227" y="65"/>
                    <a:pt x="227" y="63"/>
                    <a:pt x="221" y="63"/>
                  </a:cubicBezTo>
                  <a:cubicBezTo>
                    <a:pt x="214" y="63"/>
                    <a:pt x="216" y="67"/>
                    <a:pt x="211" y="67"/>
                  </a:cubicBezTo>
                  <a:cubicBezTo>
                    <a:pt x="207" y="65"/>
                    <a:pt x="208" y="71"/>
                    <a:pt x="204" y="71"/>
                  </a:cubicBezTo>
                  <a:cubicBezTo>
                    <a:pt x="201" y="70"/>
                    <a:pt x="204" y="68"/>
                    <a:pt x="201" y="65"/>
                  </a:cubicBezTo>
                  <a:cubicBezTo>
                    <a:pt x="196" y="63"/>
                    <a:pt x="199" y="49"/>
                    <a:pt x="204" y="52"/>
                  </a:cubicBezTo>
                  <a:cubicBezTo>
                    <a:pt x="207" y="54"/>
                    <a:pt x="210" y="52"/>
                    <a:pt x="211" y="52"/>
                  </a:cubicBezTo>
                  <a:cubicBezTo>
                    <a:pt x="214" y="54"/>
                    <a:pt x="222" y="51"/>
                    <a:pt x="224" y="52"/>
                  </a:cubicBezTo>
                  <a:cubicBezTo>
                    <a:pt x="224" y="54"/>
                    <a:pt x="231" y="56"/>
                    <a:pt x="234" y="51"/>
                  </a:cubicBezTo>
                  <a:cubicBezTo>
                    <a:pt x="237" y="46"/>
                    <a:pt x="240" y="43"/>
                    <a:pt x="239" y="42"/>
                  </a:cubicBezTo>
                  <a:cubicBezTo>
                    <a:pt x="237" y="39"/>
                    <a:pt x="234" y="43"/>
                    <a:pt x="231" y="48"/>
                  </a:cubicBezTo>
                  <a:cubicBezTo>
                    <a:pt x="230" y="51"/>
                    <a:pt x="222" y="46"/>
                    <a:pt x="221" y="48"/>
                  </a:cubicBezTo>
                  <a:cubicBezTo>
                    <a:pt x="221" y="49"/>
                    <a:pt x="217" y="46"/>
                    <a:pt x="213" y="46"/>
                  </a:cubicBezTo>
                  <a:cubicBezTo>
                    <a:pt x="208" y="48"/>
                    <a:pt x="211" y="45"/>
                    <a:pt x="208" y="45"/>
                  </a:cubicBezTo>
                  <a:cubicBezTo>
                    <a:pt x="207" y="45"/>
                    <a:pt x="205" y="43"/>
                    <a:pt x="204" y="45"/>
                  </a:cubicBezTo>
                  <a:cubicBezTo>
                    <a:pt x="204" y="46"/>
                    <a:pt x="202" y="51"/>
                    <a:pt x="201" y="48"/>
                  </a:cubicBezTo>
                  <a:cubicBezTo>
                    <a:pt x="199" y="46"/>
                    <a:pt x="199" y="51"/>
                    <a:pt x="198" y="52"/>
                  </a:cubicBezTo>
                  <a:cubicBezTo>
                    <a:pt x="195" y="56"/>
                    <a:pt x="198" y="57"/>
                    <a:pt x="196" y="57"/>
                  </a:cubicBezTo>
                  <a:cubicBezTo>
                    <a:pt x="193" y="59"/>
                    <a:pt x="196" y="59"/>
                    <a:pt x="196" y="62"/>
                  </a:cubicBezTo>
                  <a:cubicBezTo>
                    <a:pt x="195" y="65"/>
                    <a:pt x="192" y="67"/>
                    <a:pt x="193" y="73"/>
                  </a:cubicBezTo>
                  <a:cubicBezTo>
                    <a:pt x="193" y="79"/>
                    <a:pt x="192" y="74"/>
                    <a:pt x="192" y="79"/>
                  </a:cubicBezTo>
                  <a:cubicBezTo>
                    <a:pt x="192" y="85"/>
                    <a:pt x="187" y="82"/>
                    <a:pt x="189" y="85"/>
                  </a:cubicBezTo>
                  <a:cubicBezTo>
                    <a:pt x="190" y="88"/>
                    <a:pt x="187" y="85"/>
                    <a:pt x="189" y="90"/>
                  </a:cubicBezTo>
                  <a:cubicBezTo>
                    <a:pt x="190" y="94"/>
                    <a:pt x="192" y="88"/>
                    <a:pt x="195" y="93"/>
                  </a:cubicBezTo>
                  <a:cubicBezTo>
                    <a:pt x="198" y="99"/>
                    <a:pt x="192" y="107"/>
                    <a:pt x="195" y="112"/>
                  </a:cubicBezTo>
                  <a:cubicBezTo>
                    <a:pt x="196" y="115"/>
                    <a:pt x="198" y="112"/>
                    <a:pt x="201" y="112"/>
                  </a:cubicBezTo>
                  <a:close/>
                  <a:moveTo>
                    <a:pt x="251" y="94"/>
                  </a:moveTo>
                  <a:cubicBezTo>
                    <a:pt x="253" y="96"/>
                    <a:pt x="257" y="91"/>
                    <a:pt x="254" y="88"/>
                  </a:cubicBezTo>
                  <a:cubicBezTo>
                    <a:pt x="253" y="85"/>
                    <a:pt x="246" y="85"/>
                    <a:pt x="246" y="88"/>
                  </a:cubicBezTo>
                  <a:cubicBezTo>
                    <a:pt x="245" y="90"/>
                    <a:pt x="248" y="93"/>
                    <a:pt x="251" y="94"/>
                  </a:cubicBezTo>
                  <a:close/>
                  <a:moveTo>
                    <a:pt x="263" y="88"/>
                  </a:moveTo>
                  <a:cubicBezTo>
                    <a:pt x="263" y="87"/>
                    <a:pt x="265" y="91"/>
                    <a:pt x="268" y="90"/>
                  </a:cubicBezTo>
                  <a:cubicBezTo>
                    <a:pt x="271" y="87"/>
                    <a:pt x="274" y="91"/>
                    <a:pt x="274" y="90"/>
                  </a:cubicBezTo>
                  <a:cubicBezTo>
                    <a:pt x="274" y="88"/>
                    <a:pt x="278" y="91"/>
                    <a:pt x="281" y="94"/>
                  </a:cubicBezTo>
                  <a:cubicBezTo>
                    <a:pt x="286" y="96"/>
                    <a:pt x="286" y="93"/>
                    <a:pt x="283" y="88"/>
                  </a:cubicBezTo>
                  <a:cubicBezTo>
                    <a:pt x="280" y="84"/>
                    <a:pt x="280" y="88"/>
                    <a:pt x="275" y="85"/>
                  </a:cubicBezTo>
                  <a:cubicBezTo>
                    <a:pt x="272" y="82"/>
                    <a:pt x="274" y="85"/>
                    <a:pt x="269" y="85"/>
                  </a:cubicBezTo>
                  <a:cubicBezTo>
                    <a:pt x="263" y="84"/>
                    <a:pt x="260" y="87"/>
                    <a:pt x="260" y="90"/>
                  </a:cubicBezTo>
                  <a:cubicBezTo>
                    <a:pt x="262" y="94"/>
                    <a:pt x="262" y="88"/>
                    <a:pt x="263" y="88"/>
                  </a:cubicBezTo>
                  <a:close/>
                  <a:moveTo>
                    <a:pt x="233" y="76"/>
                  </a:moveTo>
                  <a:cubicBezTo>
                    <a:pt x="233" y="71"/>
                    <a:pt x="240" y="74"/>
                    <a:pt x="240" y="74"/>
                  </a:cubicBezTo>
                  <a:cubicBezTo>
                    <a:pt x="240" y="76"/>
                    <a:pt x="233" y="77"/>
                    <a:pt x="233" y="76"/>
                  </a:cubicBezTo>
                  <a:close/>
                  <a:moveTo>
                    <a:pt x="240" y="76"/>
                  </a:moveTo>
                  <a:cubicBezTo>
                    <a:pt x="242" y="73"/>
                    <a:pt x="251" y="74"/>
                    <a:pt x="248" y="74"/>
                  </a:cubicBezTo>
                  <a:cubicBezTo>
                    <a:pt x="246" y="76"/>
                    <a:pt x="240" y="77"/>
                    <a:pt x="240" y="76"/>
                  </a:cubicBezTo>
                  <a:close/>
                  <a:moveTo>
                    <a:pt x="259" y="74"/>
                  </a:moveTo>
                  <a:cubicBezTo>
                    <a:pt x="262" y="73"/>
                    <a:pt x="265" y="74"/>
                    <a:pt x="262" y="71"/>
                  </a:cubicBezTo>
                  <a:cubicBezTo>
                    <a:pt x="259" y="70"/>
                    <a:pt x="257" y="70"/>
                    <a:pt x="257" y="73"/>
                  </a:cubicBezTo>
                  <a:cubicBezTo>
                    <a:pt x="257" y="74"/>
                    <a:pt x="257" y="74"/>
                    <a:pt x="259" y="74"/>
                  </a:cubicBezTo>
                  <a:close/>
                  <a:moveTo>
                    <a:pt x="275" y="76"/>
                  </a:moveTo>
                  <a:cubicBezTo>
                    <a:pt x="277" y="77"/>
                    <a:pt x="280" y="79"/>
                    <a:pt x="280" y="76"/>
                  </a:cubicBezTo>
                  <a:cubicBezTo>
                    <a:pt x="281" y="74"/>
                    <a:pt x="280" y="73"/>
                    <a:pt x="277" y="74"/>
                  </a:cubicBezTo>
                  <a:cubicBezTo>
                    <a:pt x="275" y="74"/>
                    <a:pt x="274" y="76"/>
                    <a:pt x="275" y="76"/>
                  </a:cubicBezTo>
                  <a:close/>
                  <a:moveTo>
                    <a:pt x="285" y="67"/>
                  </a:moveTo>
                  <a:cubicBezTo>
                    <a:pt x="285" y="65"/>
                    <a:pt x="281" y="67"/>
                    <a:pt x="281" y="67"/>
                  </a:cubicBezTo>
                  <a:cubicBezTo>
                    <a:pt x="283" y="68"/>
                    <a:pt x="283" y="68"/>
                    <a:pt x="285" y="70"/>
                  </a:cubicBezTo>
                  <a:cubicBezTo>
                    <a:pt x="285" y="71"/>
                    <a:pt x="286" y="67"/>
                    <a:pt x="285" y="67"/>
                  </a:cubicBezTo>
                  <a:close/>
                  <a:moveTo>
                    <a:pt x="285" y="59"/>
                  </a:moveTo>
                  <a:cubicBezTo>
                    <a:pt x="285" y="59"/>
                    <a:pt x="286" y="62"/>
                    <a:pt x="288" y="60"/>
                  </a:cubicBezTo>
                  <a:cubicBezTo>
                    <a:pt x="289" y="60"/>
                    <a:pt x="286" y="57"/>
                    <a:pt x="283" y="57"/>
                  </a:cubicBezTo>
                  <a:cubicBezTo>
                    <a:pt x="280" y="59"/>
                    <a:pt x="278" y="59"/>
                    <a:pt x="280" y="60"/>
                  </a:cubicBezTo>
                  <a:cubicBezTo>
                    <a:pt x="281" y="60"/>
                    <a:pt x="283" y="62"/>
                    <a:pt x="285" y="62"/>
                  </a:cubicBezTo>
                  <a:cubicBezTo>
                    <a:pt x="286" y="60"/>
                    <a:pt x="283" y="59"/>
                    <a:pt x="285" y="59"/>
                  </a:cubicBezTo>
                  <a:close/>
                  <a:moveTo>
                    <a:pt x="263" y="63"/>
                  </a:moveTo>
                  <a:cubicBezTo>
                    <a:pt x="262" y="60"/>
                    <a:pt x="260" y="57"/>
                    <a:pt x="260" y="54"/>
                  </a:cubicBezTo>
                  <a:cubicBezTo>
                    <a:pt x="262" y="52"/>
                    <a:pt x="263" y="52"/>
                    <a:pt x="266" y="54"/>
                  </a:cubicBezTo>
                  <a:cubicBezTo>
                    <a:pt x="269" y="56"/>
                    <a:pt x="268" y="52"/>
                    <a:pt x="265" y="51"/>
                  </a:cubicBezTo>
                  <a:cubicBezTo>
                    <a:pt x="262" y="49"/>
                    <a:pt x="265" y="48"/>
                    <a:pt x="266" y="48"/>
                  </a:cubicBezTo>
                  <a:cubicBezTo>
                    <a:pt x="268" y="46"/>
                    <a:pt x="268" y="42"/>
                    <a:pt x="265" y="42"/>
                  </a:cubicBezTo>
                  <a:cubicBezTo>
                    <a:pt x="262" y="43"/>
                    <a:pt x="260" y="51"/>
                    <a:pt x="260" y="49"/>
                  </a:cubicBezTo>
                  <a:cubicBezTo>
                    <a:pt x="259" y="46"/>
                    <a:pt x="260" y="48"/>
                    <a:pt x="262" y="43"/>
                  </a:cubicBezTo>
                  <a:cubicBezTo>
                    <a:pt x="263" y="40"/>
                    <a:pt x="260" y="40"/>
                    <a:pt x="260" y="39"/>
                  </a:cubicBezTo>
                  <a:cubicBezTo>
                    <a:pt x="262" y="37"/>
                    <a:pt x="263" y="34"/>
                    <a:pt x="260" y="35"/>
                  </a:cubicBezTo>
                  <a:cubicBezTo>
                    <a:pt x="257" y="39"/>
                    <a:pt x="257" y="45"/>
                    <a:pt x="257" y="48"/>
                  </a:cubicBezTo>
                  <a:cubicBezTo>
                    <a:pt x="259" y="49"/>
                    <a:pt x="257" y="51"/>
                    <a:pt x="259" y="52"/>
                  </a:cubicBezTo>
                  <a:cubicBezTo>
                    <a:pt x="260" y="56"/>
                    <a:pt x="257" y="57"/>
                    <a:pt x="260" y="60"/>
                  </a:cubicBezTo>
                  <a:cubicBezTo>
                    <a:pt x="262" y="63"/>
                    <a:pt x="263" y="67"/>
                    <a:pt x="265" y="67"/>
                  </a:cubicBezTo>
                  <a:cubicBezTo>
                    <a:pt x="265" y="65"/>
                    <a:pt x="265" y="65"/>
                    <a:pt x="263" y="63"/>
                  </a:cubicBezTo>
                  <a:close/>
                  <a:moveTo>
                    <a:pt x="263" y="37"/>
                  </a:moveTo>
                  <a:cubicBezTo>
                    <a:pt x="263" y="34"/>
                    <a:pt x="265" y="29"/>
                    <a:pt x="266" y="32"/>
                  </a:cubicBezTo>
                  <a:cubicBezTo>
                    <a:pt x="268" y="34"/>
                    <a:pt x="263" y="40"/>
                    <a:pt x="263" y="37"/>
                  </a:cubicBezTo>
                  <a:close/>
                  <a:moveTo>
                    <a:pt x="213" y="110"/>
                  </a:moveTo>
                  <a:cubicBezTo>
                    <a:pt x="213" y="108"/>
                    <a:pt x="213" y="105"/>
                    <a:pt x="213" y="107"/>
                  </a:cubicBezTo>
                  <a:cubicBezTo>
                    <a:pt x="214" y="110"/>
                    <a:pt x="214" y="112"/>
                    <a:pt x="213" y="110"/>
                  </a:cubicBezTo>
                  <a:close/>
                  <a:moveTo>
                    <a:pt x="219" y="108"/>
                  </a:moveTo>
                  <a:cubicBezTo>
                    <a:pt x="219" y="107"/>
                    <a:pt x="219" y="105"/>
                    <a:pt x="219" y="104"/>
                  </a:cubicBezTo>
                  <a:cubicBezTo>
                    <a:pt x="221" y="101"/>
                    <a:pt x="216" y="102"/>
                    <a:pt x="216" y="105"/>
                  </a:cubicBezTo>
                  <a:cubicBezTo>
                    <a:pt x="217" y="107"/>
                    <a:pt x="214" y="112"/>
                    <a:pt x="217" y="110"/>
                  </a:cubicBezTo>
                  <a:cubicBezTo>
                    <a:pt x="219" y="108"/>
                    <a:pt x="219" y="108"/>
                    <a:pt x="219" y="108"/>
                  </a:cubicBezTo>
                  <a:close/>
                  <a:moveTo>
                    <a:pt x="221" y="112"/>
                  </a:moveTo>
                  <a:cubicBezTo>
                    <a:pt x="222" y="108"/>
                    <a:pt x="225" y="112"/>
                    <a:pt x="222" y="108"/>
                  </a:cubicBezTo>
                  <a:cubicBezTo>
                    <a:pt x="219" y="104"/>
                    <a:pt x="225" y="105"/>
                    <a:pt x="224" y="101"/>
                  </a:cubicBezTo>
                  <a:cubicBezTo>
                    <a:pt x="222" y="97"/>
                    <a:pt x="221" y="102"/>
                    <a:pt x="221" y="107"/>
                  </a:cubicBezTo>
                  <a:cubicBezTo>
                    <a:pt x="221" y="112"/>
                    <a:pt x="216" y="112"/>
                    <a:pt x="219" y="113"/>
                  </a:cubicBezTo>
                  <a:cubicBezTo>
                    <a:pt x="221" y="113"/>
                    <a:pt x="221" y="113"/>
                    <a:pt x="221" y="112"/>
                  </a:cubicBezTo>
                  <a:close/>
                  <a:moveTo>
                    <a:pt x="221" y="73"/>
                  </a:moveTo>
                  <a:cubicBezTo>
                    <a:pt x="221" y="70"/>
                    <a:pt x="221" y="68"/>
                    <a:pt x="222" y="68"/>
                  </a:cubicBezTo>
                  <a:cubicBezTo>
                    <a:pt x="224" y="68"/>
                    <a:pt x="221" y="73"/>
                    <a:pt x="221" y="73"/>
                  </a:cubicBezTo>
                  <a:close/>
                  <a:moveTo>
                    <a:pt x="225" y="70"/>
                  </a:moveTo>
                  <a:cubicBezTo>
                    <a:pt x="227" y="68"/>
                    <a:pt x="227" y="71"/>
                    <a:pt x="225" y="71"/>
                  </a:cubicBezTo>
                  <a:cubicBezTo>
                    <a:pt x="225" y="73"/>
                    <a:pt x="224" y="70"/>
                    <a:pt x="225" y="70"/>
                  </a:cubicBezTo>
                  <a:close/>
                  <a:moveTo>
                    <a:pt x="257" y="63"/>
                  </a:moveTo>
                  <a:cubicBezTo>
                    <a:pt x="257" y="65"/>
                    <a:pt x="259" y="65"/>
                    <a:pt x="259" y="62"/>
                  </a:cubicBezTo>
                  <a:cubicBezTo>
                    <a:pt x="259" y="60"/>
                    <a:pt x="257" y="59"/>
                    <a:pt x="257" y="60"/>
                  </a:cubicBezTo>
                  <a:cubicBezTo>
                    <a:pt x="256" y="62"/>
                    <a:pt x="256" y="62"/>
                    <a:pt x="257" y="63"/>
                  </a:cubicBezTo>
                  <a:close/>
                  <a:moveTo>
                    <a:pt x="288" y="135"/>
                  </a:moveTo>
                  <a:cubicBezTo>
                    <a:pt x="285" y="136"/>
                    <a:pt x="289" y="125"/>
                    <a:pt x="291" y="129"/>
                  </a:cubicBezTo>
                  <a:cubicBezTo>
                    <a:pt x="291" y="130"/>
                    <a:pt x="291" y="133"/>
                    <a:pt x="288" y="135"/>
                  </a:cubicBezTo>
                  <a:close/>
                  <a:moveTo>
                    <a:pt x="310" y="124"/>
                  </a:moveTo>
                  <a:cubicBezTo>
                    <a:pt x="309" y="125"/>
                    <a:pt x="309" y="115"/>
                    <a:pt x="312" y="119"/>
                  </a:cubicBezTo>
                  <a:cubicBezTo>
                    <a:pt x="313" y="122"/>
                    <a:pt x="313" y="124"/>
                    <a:pt x="310" y="124"/>
                  </a:cubicBezTo>
                  <a:close/>
                  <a:moveTo>
                    <a:pt x="245" y="133"/>
                  </a:moveTo>
                  <a:cubicBezTo>
                    <a:pt x="246" y="132"/>
                    <a:pt x="253" y="130"/>
                    <a:pt x="253" y="132"/>
                  </a:cubicBezTo>
                  <a:cubicBezTo>
                    <a:pt x="253" y="133"/>
                    <a:pt x="242" y="135"/>
                    <a:pt x="245" y="133"/>
                  </a:cubicBezTo>
                  <a:close/>
                  <a:moveTo>
                    <a:pt x="169" y="94"/>
                  </a:moveTo>
                  <a:cubicBezTo>
                    <a:pt x="169" y="91"/>
                    <a:pt x="169" y="88"/>
                    <a:pt x="167" y="90"/>
                  </a:cubicBezTo>
                  <a:cubicBezTo>
                    <a:pt x="166" y="91"/>
                    <a:pt x="167" y="93"/>
                    <a:pt x="167" y="96"/>
                  </a:cubicBezTo>
                  <a:cubicBezTo>
                    <a:pt x="166" y="97"/>
                    <a:pt x="167" y="97"/>
                    <a:pt x="169" y="94"/>
                  </a:cubicBezTo>
                  <a:close/>
                  <a:moveTo>
                    <a:pt x="100" y="88"/>
                  </a:moveTo>
                  <a:cubicBezTo>
                    <a:pt x="102" y="87"/>
                    <a:pt x="103" y="90"/>
                    <a:pt x="105" y="87"/>
                  </a:cubicBezTo>
                  <a:cubicBezTo>
                    <a:pt x="106" y="85"/>
                    <a:pt x="105" y="84"/>
                    <a:pt x="102" y="82"/>
                  </a:cubicBezTo>
                  <a:cubicBezTo>
                    <a:pt x="99" y="80"/>
                    <a:pt x="99" y="85"/>
                    <a:pt x="99" y="88"/>
                  </a:cubicBezTo>
                  <a:cubicBezTo>
                    <a:pt x="100" y="88"/>
                    <a:pt x="100" y="90"/>
                    <a:pt x="100" y="88"/>
                  </a:cubicBezTo>
                  <a:close/>
                  <a:moveTo>
                    <a:pt x="83" y="77"/>
                  </a:moveTo>
                  <a:cubicBezTo>
                    <a:pt x="86" y="77"/>
                    <a:pt x="85" y="84"/>
                    <a:pt x="88" y="85"/>
                  </a:cubicBezTo>
                  <a:cubicBezTo>
                    <a:pt x="90" y="87"/>
                    <a:pt x="90" y="88"/>
                    <a:pt x="93" y="87"/>
                  </a:cubicBezTo>
                  <a:cubicBezTo>
                    <a:pt x="94" y="87"/>
                    <a:pt x="91" y="85"/>
                    <a:pt x="91" y="84"/>
                  </a:cubicBezTo>
                  <a:cubicBezTo>
                    <a:pt x="93" y="82"/>
                    <a:pt x="93" y="82"/>
                    <a:pt x="90" y="82"/>
                  </a:cubicBezTo>
                  <a:cubicBezTo>
                    <a:pt x="86" y="80"/>
                    <a:pt x="90" y="71"/>
                    <a:pt x="83" y="71"/>
                  </a:cubicBezTo>
                  <a:cubicBezTo>
                    <a:pt x="80" y="73"/>
                    <a:pt x="82" y="74"/>
                    <a:pt x="80" y="76"/>
                  </a:cubicBezTo>
                  <a:cubicBezTo>
                    <a:pt x="77" y="77"/>
                    <a:pt x="82" y="77"/>
                    <a:pt x="83" y="77"/>
                  </a:cubicBezTo>
                  <a:close/>
                  <a:moveTo>
                    <a:pt x="105" y="15"/>
                  </a:moveTo>
                  <a:cubicBezTo>
                    <a:pt x="105" y="15"/>
                    <a:pt x="102" y="18"/>
                    <a:pt x="103" y="20"/>
                  </a:cubicBezTo>
                  <a:cubicBezTo>
                    <a:pt x="105" y="20"/>
                    <a:pt x="102" y="21"/>
                    <a:pt x="103" y="21"/>
                  </a:cubicBezTo>
                  <a:cubicBezTo>
                    <a:pt x="106" y="23"/>
                    <a:pt x="105" y="17"/>
                    <a:pt x="105" y="15"/>
                  </a:cubicBezTo>
                  <a:close/>
                  <a:moveTo>
                    <a:pt x="9" y="32"/>
                  </a:moveTo>
                  <a:cubicBezTo>
                    <a:pt x="10" y="34"/>
                    <a:pt x="12" y="35"/>
                    <a:pt x="12" y="34"/>
                  </a:cubicBezTo>
                  <a:cubicBezTo>
                    <a:pt x="10" y="32"/>
                    <a:pt x="7" y="28"/>
                    <a:pt x="6" y="29"/>
                  </a:cubicBezTo>
                  <a:cubicBezTo>
                    <a:pt x="6" y="31"/>
                    <a:pt x="6" y="32"/>
                    <a:pt x="9" y="32"/>
                  </a:cubicBezTo>
                  <a:close/>
                  <a:moveTo>
                    <a:pt x="21" y="51"/>
                  </a:moveTo>
                  <a:cubicBezTo>
                    <a:pt x="22" y="54"/>
                    <a:pt x="24" y="48"/>
                    <a:pt x="22" y="46"/>
                  </a:cubicBezTo>
                  <a:cubicBezTo>
                    <a:pt x="19" y="45"/>
                    <a:pt x="19" y="42"/>
                    <a:pt x="16" y="42"/>
                  </a:cubicBezTo>
                  <a:cubicBezTo>
                    <a:pt x="15" y="43"/>
                    <a:pt x="18" y="46"/>
                    <a:pt x="21" y="51"/>
                  </a:cubicBezTo>
                  <a:close/>
                  <a:moveTo>
                    <a:pt x="29" y="67"/>
                  </a:moveTo>
                  <a:cubicBezTo>
                    <a:pt x="30" y="65"/>
                    <a:pt x="35" y="73"/>
                    <a:pt x="33" y="74"/>
                  </a:cubicBezTo>
                  <a:cubicBezTo>
                    <a:pt x="32" y="74"/>
                    <a:pt x="26" y="68"/>
                    <a:pt x="29" y="67"/>
                  </a:cubicBezTo>
                  <a:close/>
                  <a:moveTo>
                    <a:pt x="36" y="77"/>
                  </a:moveTo>
                  <a:cubicBezTo>
                    <a:pt x="36" y="76"/>
                    <a:pt x="39" y="79"/>
                    <a:pt x="38" y="80"/>
                  </a:cubicBezTo>
                  <a:cubicBezTo>
                    <a:pt x="38" y="80"/>
                    <a:pt x="35" y="79"/>
                    <a:pt x="36" y="77"/>
                  </a:cubicBezTo>
                  <a:close/>
                  <a:moveTo>
                    <a:pt x="39" y="85"/>
                  </a:moveTo>
                  <a:cubicBezTo>
                    <a:pt x="41" y="85"/>
                    <a:pt x="42" y="90"/>
                    <a:pt x="42" y="88"/>
                  </a:cubicBezTo>
                  <a:cubicBezTo>
                    <a:pt x="44" y="87"/>
                    <a:pt x="41" y="80"/>
                    <a:pt x="39" y="82"/>
                  </a:cubicBezTo>
                  <a:cubicBezTo>
                    <a:pt x="38" y="84"/>
                    <a:pt x="39" y="85"/>
                    <a:pt x="39" y="85"/>
                  </a:cubicBezTo>
                  <a:close/>
                  <a:moveTo>
                    <a:pt x="74" y="63"/>
                  </a:moveTo>
                  <a:cubicBezTo>
                    <a:pt x="71" y="65"/>
                    <a:pt x="73" y="60"/>
                    <a:pt x="74" y="60"/>
                  </a:cubicBezTo>
                  <a:cubicBezTo>
                    <a:pt x="76" y="60"/>
                    <a:pt x="76" y="63"/>
                    <a:pt x="74" y="63"/>
                  </a:cubicBezTo>
                  <a:close/>
                  <a:moveTo>
                    <a:pt x="76" y="57"/>
                  </a:moveTo>
                  <a:cubicBezTo>
                    <a:pt x="74" y="56"/>
                    <a:pt x="74" y="57"/>
                    <a:pt x="74" y="59"/>
                  </a:cubicBezTo>
                  <a:cubicBezTo>
                    <a:pt x="74" y="60"/>
                    <a:pt x="79" y="60"/>
                    <a:pt x="79" y="60"/>
                  </a:cubicBezTo>
                  <a:cubicBezTo>
                    <a:pt x="79" y="60"/>
                    <a:pt x="77" y="59"/>
                    <a:pt x="76" y="57"/>
                  </a:cubicBezTo>
                  <a:close/>
                  <a:moveTo>
                    <a:pt x="53" y="35"/>
                  </a:moveTo>
                  <a:cubicBezTo>
                    <a:pt x="54" y="37"/>
                    <a:pt x="53" y="40"/>
                    <a:pt x="51" y="40"/>
                  </a:cubicBezTo>
                  <a:cubicBezTo>
                    <a:pt x="50" y="39"/>
                    <a:pt x="51" y="35"/>
                    <a:pt x="53" y="35"/>
                  </a:cubicBezTo>
                  <a:close/>
                  <a:moveTo>
                    <a:pt x="67" y="48"/>
                  </a:moveTo>
                  <a:cubicBezTo>
                    <a:pt x="67" y="48"/>
                    <a:pt x="68" y="51"/>
                    <a:pt x="67" y="51"/>
                  </a:cubicBezTo>
                  <a:cubicBezTo>
                    <a:pt x="65" y="51"/>
                    <a:pt x="65" y="48"/>
                    <a:pt x="67" y="48"/>
                  </a:cubicBezTo>
                  <a:close/>
                  <a:moveTo>
                    <a:pt x="58" y="43"/>
                  </a:moveTo>
                  <a:cubicBezTo>
                    <a:pt x="59" y="45"/>
                    <a:pt x="59" y="45"/>
                    <a:pt x="59" y="43"/>
                  </a:cubicBezTo>
                  <a:cubicBezTo>
                    <a:pt x="59" y="42"/>
                    <a:pt x="56" y="40"/>
                    <a:pt x="54" y="42"/>
                  </a:cubicBezTo>
                  <a:cubicBezTo>
                    <a:pt x="54" y="42"/>
                    <a:pt x="56" y="42"/>
                    <a:pt x="58" y="43"/>
                  </a:cubicBezTo>
                  <a:close/>
                  <a:moveTo>
                    <a:pt x="58" y="43"/>
                  </a:moveTo>
                  <a:cubicBezTo>
                    <a:pt x="59" y="45"/>
                    <a:pt x="59" y="49"/>
                    <a:pt x="58" y="48"/>
                  </a:cubicBezTo>
                  <a:cubicBezTo>
                    <a:pt x="58" y="46"/>
                    <a:pt x="56" y="42"/>
                    <a:pt x="58" y="43"/>
                  </a:cubicBezTo>
                  <a:close/>
                  <a:moveTo>
                    <a:pt x="64" y="49"/>
                  </a:moveTo>
                  <a:cubicBezTo>
                    <a:pt x="64" y="48"/>
                    <a:pt x="61" y="48"/>
                    <a:pt x="61" y="46"/>
                  </a:cubicBezTo>
                  <a:cubicBezTo>
                    <a:pt x="59" y="45"/>
                    <a:pt x="59" y="46"/>
                    <a:pt x="59" y="48"/>
                  </a:cubicBezTo>
                  <a:cubicBezTo>
                    <a:pt x="59" y="49"/>
                    <a:pt x="59" y="49"/>
                    <a:pt x="61" y="49"/>
                  </a:cubicBezTo>
                  <a:cubicBezTo>
                    <a:pt x="62" y="49"/>
                    <a:pt x="64" y="51"/>
                    <a:pt x="64" y="49"/>
                  </a:cubicBezTo>
                  <a:close/>
                  <a:moveTo>
                    <a:pt x="62" y="48"/>
                  </a:moveTo>
                  <a:cubicBezTo>
                    <a:pt x="64" y="48"/>
                    <a:pt x="64" y="48"/>
                    <a:pt x="64" y="48"/>
                  </a:cubicBezTo>
                  <a:cubicBezTo>
                    <a:pt x="64" y="46"/>
                    <a:pt x="61" y="45"/>
                    <a:pt x="61" y="46"/>
                  </a:cubicBezTo>
                  <a:cubicBezTo>
                    <a:pt x="61" y="46"/>
                    <a:pt x="61" y="46"/>
                    <a:pt x="62" y="48"/>
                  </a:cubicBezTo>
                  <a:close/>
                  <a:moveTo>
                    <a:pt x="65" y="49"/>
                  </a:moveTo>
                  <a:cubicBezTo>
                    <a:pt x="65" y="52"/>
                    <a:pt x="65" y="52"/>
                    <a:pt x="65" y="52"/>
                  </a:cubicBezTo>
                  <a:cubicBezTo>
                    <a:pt x="64" y="52"/>
                    <a:pt x="64" y="49"/>
                    <a:pt x="65" y="49"/>
                  </a:cubicBezTo>
                  <a:close/>
                  <a:moveTo>
                    <a:pt x="26" y="62"/>
                  </a:moveTo>
                  <a:cubicBezTo>
                    <a:pt x="24" y="60"/>
                    <a:pt x="26" y="59"/>
                    <a:pt x="27" y="59"/>
                  </a:cubicBezTo>
                  <a:cubicBezTo>
                    <a:pt x="29" y="60"/>
                    <a:pt x="27" y="63"/>
                    <a:pt x="26" y="62"/>
                  </a:cubicBezTo>
                  <a:close/>
                  <a:moveTo>
                    <a:pt x="330" y="74"/>
                  </a:moveTo>
                  <a:cubicBezTo>
                    <a:pt x="335" y="74"/>
                    <a:pt x="332" y="73"/>
                    <a:pt x="326" y="73"/>
                  </a:cubicBezTo>
                  <a:cubicBezTo>
                    <a:pt x="320" y="73"/>
                    <a:pt x="323" y="73"/>
                    <a:pt x="326" y="74"/>
                  </a:cubicBezTo>
                  <a:cubicBezTo>
                    <a:pt x="326" y="76"/>
                    <a:pt x="326" y="76"/>
                    <a:pt x="330" y="74"/>
                  </a:cubicBezTo>
                  <a:close/>
                  <a:moveTo>
                    <a:pt x="327" y="67"/>
                  </a:moveTo>
                  <a:cubicBezTo>
                    <a:pt x="326" y="65"/>
                    <a:pt x="327" y="63"/>
                    <a:pt x="323" y="63"/>
                  </a:cubicBezTo>
                  <a:cubicBezTo>
                    <a:pt x="318" y="62"/>
                    <a:pt x="321" y="65"/>
                    <a:pt x="323" y="67"/>
                  </a:cubicBezTo>
                  <a:cubicBezTo>
                    <a:pt x="326" y="67"/>
                    <a:pt x="323" y="70"/>
                    <a:pt x="327" y="68"/>
                  </a:cubicBezTo>
                  <a:cubicBezTo>
                    <a:pt x="329" y="68"/>
                    <a:pt x="329" y="68"/>
                    <a:pt x="327" y="67"/>
                  </a:cubicBezTo>
                  <a:close/>
                  <a:moveTo>
                    <a:pt x="275" y="135"/>
                  </a:moveTo>
                  <a:cubicBezTo>
                    <a:pt x="272" y="132"/>
                    <a:pt x="275" y="133"/>
                    <a:pt x="275" y="135"/>
                  </a:cubicBezTo>
                  <a:cubicBezTo>
                    <a:pt x="277" y="135"/>
                    <a:pt x="275" y="136"/>
                    <a:pt x="275" y="135"/>
                  </a:cubicBezTo>
                  <a:close/>
                  <a:moveTo>
                    <a:pt x="298" y="115"/>
                  </a:moveTo>
                  <a:cubicBezTo>
                    <a:pt x="298" y="110"/>
                    <a:pt x="300" y="113"/>
                    <a:pt x="300" y="113"/>
                  </a:cubicBezTo>
                  <a:cubicBezTo>
                    <a:pt x="300" y="115"/>
                    <a:pt x="298" y="116"/>
                    <a:pt x="298" y="115"/>
                  </a:cubicBezTo>
                  <a:close/>
                  <a:moveTo>
                    <a:pt x="300" y="116"/>
                  </a:moveTo>
                  <a:cubicBezTo>
                    <a:pt x="300" y="112"/>
                    <a:pt x="303" y="107"/>
                    <a:pt x="303" y="108"/>
                  </a:cubicBezTo>
                  <a:cubicBezTo>
                    <a:pt x="303" y="110"/>
                    <a:pt x="300" y="116"/>
                    <a:pt x="300" y="116"/>
                  </a:cubicBezTo>
                  <a:close/>
                  <a:moveTo>
                    <a:pt x="260" y="138"/>
                  </a:moveTo>
                  <a:cubicBezTo>
                    <a:pt x="259" y="136"/>
                    <a:pt x="260" y="136"/>
                    <a:pt x="262" y="136"/>
                  </a:cubicBezTo>
                  <a:cubicBezTo>
                    <a:pt x="263" y="138"/>
                    <a:pt x="262" y="138"/>
                    <a:pt x="260" y="138"/>
                  </a:cubicBezTo>
                  <a:close/>
                  <a:moveTo>
                    <a:pt x="312" y="118"/>
                  </a:moveTo>
                  <a:cubicBezTo>
                    <a:pt x="310" y="118"/>
                    <a:pt x="310" y="116"/>
                    <a:pt x="310" y="116"/>
                  </a:cubicBezTo>
                  <a:cubicBezTo>
                    <a:pt x="310" y="118"/>
                    <a:pt x="310" y="118"/>
                    <a:pt x="310" y="118"/>
                  </a:cubicBezTo>
                  <a:cubicBezTo>
                    <a:pt x="312" y="119"/>
                    <a:pt x="312" y="119"/>
                    <a:pt x="313" y="121"/>
                  </a:cubicBezTo>
                  <a:cubicBezTo>
                    <a:pt x="313" y="121"/>
                    <a:pt x="313" y="119"/>
                    <a:pt x="312" y="118"/>
                  </a:cubicBezTo>
                  <a:close/>
                  <a:moveTo>
                    <a:pt x="315" y="115"/>
                  </a:moveTo>
                  <a:cubicBezTo>
                    <a:pt x="315" y="110"/>
                    <a:pt x="313" y="108"/>
                    <a:pt x="312" y="112"/>
                  </a:cubicBezTo>
                  <a:cubicBezTo>
                    <a:pt x="312" y="113"/>
                    <a:pt x="310" y="112"/>
                    <a:pt x="310" y="113"/>
                  </a:cubicBezTo>
                  <a:cubicBezTo>
                    <a:pt x="310" y="113"/>
                    <a:pt x="312" y="113"/>
                    <a:pt x="312" y="115"/>
                  </a:cubicBezTo>
                  <a:cubicBezTo>
                    <a:pt x="310" y="118"/>
                    <a:pt x="312" y="118"/>
                    <a:pt x="313" y="119"/>
                  </a:cubicBezTo>
                  <a:cubicBezTo>
                    <a:pt x="315" y="119"/>
                    <a:pt x="315" y="118"/>
                    <a:pt x="315" y="115"/>
                  </a:cubicBezTo>
                  <a:close/>
                  <a:moveTo>
                    <a:pt x="347" y="140"/>
                  </a:moveTo>
                  <a:cubicBezTo>
                    <a:pt x="349" y="140"/>
                    <a:pt x="347" y="138"/>
                    <a:pt x="347" y="138"/>
                  </a:cubicBezTo>
                  <a:cubicBezTo>
                    <a:pt x="347" y="136"/>
                    <a:pt x="347" y="136"/>
                    <a:pt x="345" y="138"/>
                  </a:cubicBezTo>
                  <a:cubicBezTo>
                    <a:pt x="345" y="140"/>
                    <a:pt x="345" y="140"/>
                    <a:pt x="347" y="140"/>
                  </a:cubicBezTo>
                  <a:close/>
                  <a:moveTo>
                    <a:pt x="245" y="80"/>
                  </a:moveTo>
                  <a:cubicBezTo>
                    <a:pt x="246" y="82"/>
                    <a:pt x="246" y="80"/>
                    <a:pt x="246" y="79"/>
                  </a:cubicBezTo>
                  <a:cubicBezTo>
                    <a:pt x="245" y="77"/>
                    <a:pt x="246" y="76"/>
                    <a:pt x="245" y="76"/>
                  </a:cubicBezTo>
                  <a:cubicBezTo>
                    <a:pt x="245" y="77"/>
                    <a:pt x="245" y="79"/>
                    <a:pt x="245" y="80"/>
                  </a:cubicBezTo>
                  <a:close/>
                  <a:moveTo>
                    <a:pt x="256" y="60"/>
                  </a:moveTo>
                  <a:cubicBezTo>
                    <a:pt x="256" y="59"/>
                    <a:pt x="256" y="62"/>
                    <a:pt x="256" y="62"/>
                  </a:cubicBezTo>
                  <a:cubicBezTo>
                    <a:pt x="254" y="62"/>
                    <a:pt x="254" y="60"/>
                    <a:pt x="256" y="60"/>
                  </a:cubicBezTo>
                  <a:close/>
                  <a:moveTo>
                    <a:pt x="259" y="65"/>
                  </a:moveTo>
                  <a:cubicBezTo>
                    <a:pt x="260" y="63"/>
                    <a:pt x="262" y="63"/>
                    <a:pt x="260" y="65"/>
                  </a:cubicBezTo>
                  <a:cubicBezTo>
                    <a:pt x="260" y="67"/>
                    <a:pt x="259" y="65"/>
                    <a:pt x="259" y="65"/>
                  </a:cubicBezTo>
                  <a:close/>
                  <a:moveTo>
                    <a:pt x="260" y="94"/>
                  </a:moveTo>
                  <a:cubicBezTo>
                    <a:pt x="260" y="93"/>
                    <a:pt x="265" y="90"/>
                    <a:pt x="265" y="91"/>
                  </a:cubicBezTo>
                  <a:cubicBezTo>
                    <a:pt x="263" y="93"/>
                    <a:pt x="262" y="94"/>
                    <a:pt x="260" y="94"/>
                  </a:cubicBezTo>
                  <a:close/>
                  <a:moveTo>
                    <a:pt x="256" y="65"/>
                  </a:moveTo>
                  <a:cubicBezTo>
                    <a:pt x="254" y="65"/>
                    <a:pt x="256" y="63"/>
                    <a:pt x="256" y="63"/>
                  </a:cubicBezTo>
                  <a:cubicBezTo>
                    <a:pt x="257" y="65"/>
                    <a:pt x="257" y="65"/>
                    <a:pt x="256" y="65"/>
                  </a:cubicBezTo>
                  <a:close/>
                  <a:moveTo>
                    <a:pt x="280" y="67"/>
                  </a:moveTo>
                  <a:cubicBezTo>
                    <a:pt x="280" y="65"/>
                    <a:pt x="281" y="65"/>
                    <a:pt x="283" y="65"/>
                  </a:cubicBezTo>
                  <a:cubicBezTo>
                    <a:pt x="285" y="65"/>
                    <a:pt x="280" y="67"/>
                    <a:pt x="280" y="67"/>
                  </a:cubicBezTo>
                  <a:close/>
                  <a:moveTo>
                    <a:pt x="76" y="49"/>
                  </a:moveTo>
                  <a:cubicBezTo>
                    <a:pt x="74" y="48"/>
                    <a:pt x="71" y="46"/>
                    <a:pt x="74" y="45"/>
                  </a:cubicBezTo>
                  <a:cubicBezTo>
                    <a:pt x="77" y="43"/>
                    <a:pt x="76" y="49"/>
                    <a:pt x="76" y="49"/>
                  </a:cubicBezTo>
                  <a:close/>
                  <a:moveTo>
                    <a:pt x="71" y="46"/>
                  </a:moveTo>
                  <a:cubicBezTo>
                    <a:pt x="71" y="45"/>
                    <a:pt x="73" y="46"/>
                    <a:pt x="71" y="48"/>
                  </a:cubicBezTo>
                  <a:cubicBezTo>
                    <a:pt x="71" y="48"/>
                    <a:pt x="70" y="46"/>
                    <a:pt x="71" y="46"/>
                  </a:cubicBezTo>
                  <a:close/>
                  <a:moveTo>
                    <a:pt x="71" y="49"/>
                  </a:moveTo>
                  <a:cubicBezTo>
                    <a:pt x="71" y="48"/>
                    <a:pt x="73" y="48"/>
                    <a:pt x="73" y="49"/>
                  </a:cubicBezTo>
                  <a:cubicBezTo>
                    <a:pt x="73" y="49"/>
                    <a:pt x="73" y="51"/>
                    <a:pt x="71" y="49"/>
                  </a:cubicBezTo>
                  <a:close/>
                </a:path>
              </a:pathLst>
            </a:custGeom>
            <a:grpFill/>
            <a:ln w="6350" cmpd="sng">
              <a:solidFill>
                <a:schemeClr val="bg1"/>
              </a:solidFill>
              <a:round/>
              <a:headEnd/>
              <a:tailEnd/>
            </a:ln>
          </p:spPr>
          <p:txBody>
            <a:bodyPr/>
            <a:lstStyle/>
            <a:p>
              <a:endParaRPr lang="en-GB" dirty="0"/>
            </a:p>
          </p:txBody>
        </p:sp>
        <p:sp>
          <p:nvSpPr>
            <p:cNvPr id="477" name="Freeform 223"/>
            <p:cNvSpPr>
              <a:spLocks/>
            </p:cNvSpPr>
            <p:nvPr/>
          </p:nvSpPr>
          <p:spPr bwMode="auto">
            <a:xfrm>
              <a:off x="2834048" y="3811162"/>
              <a:ext cx="20155" cy="47506"/>
            </a:xfrm>
            <a:custGeom>
              <a:avLst/>
              <a:gdLst/>
              <a:ahLst/>
              <a:cxnLst>
                <a:cxn ang="0">
                  <a:pos x="4" y="17"/>
                </a:cxn>
                <a:cxn ang="0">
                  <a:pos x="3" y="17"/>
                </a:cxn>
                <a:cxn ang="0">
                  <a:pos x="1" y="16"/>
                </a:cxn>
                <a:cxn ang="0">
                  <a:pos x="1" y="5"/>
                </a:cxn>
                <a:cxn ang="0">
                  <a:pos x="4" y="2"/>
                </a:cxn>
                <a:cxn ang="0">
                  <a:pos x="6" y="6"/>
                </a:cxn>
                <a:cxn ang="0">
                  <a:pos x="7" y="11"/>
                </a:cxn>
                <a:cxn ang="0">
                  <a:pos x="4" y="17"/>
                </a:cxn>
                <a:cxn ang="0">
                  <a:pos x="4" y="17"/>
                </a:cxn>
              </a:cxnLst>
              <a:rect l="0" t="0" r="r" b="b"/>
              <a:pathLst>
                <a:path w="7" h="17">
                  <a:moveTo>
                    <a:pt x="4" y="17"/>
                  </a:moveTo>
                  <a:cubicBezTo>
                    <a:pt x="4" y="17"/>
                    <a:pt x="4" y="17"/>
                    <a:pt x="3" y="17"/>
                  </a:cubicBezTo>
                  <a:cubicBezTo>
                    <a:pt x="3" y="17"/>
                    <a:pt x="1" y="17"/>
                    <a:pt x="1" y="16"/>
                  </a:cubicBezTo>
                  <a:cubicBezTo>
                    <a:pt x="1" y="8"/>
                    <a:pt x="0" y="9"/>
                    <a:pt x="1" y="5"/>
                  </a:cubicBezTo>
                  <a:cubicBezTo>
                    <a:pt x="3" y="3"/>
                    <a:pt x="3" y="0"/>
                    <a:pt x="4" y="2"/>
                  </a:cubicBezTo>
                  <a:cubicBezTo>
                    <a:pt x="6" y="3"/>
                    <a:pt x="7" y="5"/>
                    <a:pt x="6" y="6"/>
                  </a:cubicBezTo>
                  <a:cubicBezTo>
                    <a:pt x="6" y="9"/>
                    <a:pt x="7" y="9"/>
                    <a:pt x="7" y="11"/>
                  </a:cubicBezTo>
                  <a:cubicBezTo>
                    <a:pt x="7" y="14"/>
                    <a:pt x="6" y="17"/>
                    <a:pt x="4" y="17"/>
                  </a:cubicBezTo>
                  <a:cubicBezTo>
                    <a:pt x="4" y="17"/>
                    <a:pt x="4" y="17"/>
                    <a:pt x="4" y="17"/>
                  </a:cubicBezTo>
                </a:path>
              </a:pathLst>
            </a:custGeom>
            <a:grpFill/>
            <a:ln w="6350" cmpd="sng">
              <a:solidFill>
                <a:schemeClr val="bg1"/>
              </a:solidFill>
              <a:round/>
              <a:headEnd/>
              <a:tailEnd/>
            </a:ln>
          </p:spPr>
          <p:txBody>
            <a:bodyPr/>
            <a:lstStyle/>
            <a:p>
              <a:endParaRPr lang="en-GB" dirty="0"/>
            </a:p>
          </p:txBody>
        </p:sp>
        <p:sp>
          <p:nvSpPr>
            <p:cNvPr id="478" name="Freeform 224"/>
            <p:cNvSpPr>
              <a:spLocks/>
            </p:cNvSpPr>
            <p:nvPr/>
          </p:nvSpPr>
          <p:spPr bwMode="auto">
            <a:xfrm>
              <a:off x="2954975" y="3808282"/>
              <a:ext cx="10077" cy="20154"/>
            </a:xfrm>
            <a:custGeom>
              <a:avLst/>
              <a:gdLst/>
              <a:ahLst/>
              <a:cxnLst>
                <a:cxn ang="0">
                  <a:pos x="1" y="7"/>
                </a:cxn>
                <a:cxn ang="0">
                  <a:pos x="0" y="3"/>
                </a:cxn>
                <a:cxn ang="0">
                  <a:pos x="1" y="1"/>
                </a:cxn>
                <a:cxn ang="0">
                  <a:pos x="3" y="0"/>
                </a:cxn>
                <a:cxn ang="0">
                  <a:pos x="3" y="4"/>
                </a:cxn>
                <a:cxn ang="0">
                  <a:pos x="1" y="7"/>
                </a:cxn>
              </a:cxnLst>
              <a:rect l="0" t="0" r="r" b="b"/>
              <a:pathLst>
                <a:path w="4" h="7">
                  <a:moveTo>
                    <a:pt x="1" y="7"/>
                  </a:moveTo>
                  <a:cubicBezTo>
                    <a:pt x="0" y="7"/>
                    <a:pt x="1" y="3"/>
                    <a:pt x="0" y="3"/>
                  </a:cubicBezTo>
                  <a:cubicBezTo>
                    <a:pt x="1" y="1"/>
                    <a:pt x="0" y="1"/>
                    <a:pt x="1" y="1"/>
                  </a:cubicBezTo>
                  <a:cubicBezTo>
                    <a:pt x="3" y="3"/>
                    <a:pt x="1" y="0"/>
                    <a:pt x="3" y="0"/>
                  </a:cubicBezTo>
                  <a:cubicBezTo>
                    <a:pt x="4" y="0"/>
                    <a:pt x="3" y="3"/>
                    <a:pt x="3" y="4"/>
                  </a:cubicBezTo>
                  <a:cubicBezTo>
                    <a:pt x="3" y="4"/>
                    <a:pt x="1" y="6"/>
                    <a:pt x="1" y="7"/>
                  </a:cubicBezTo>
                </a:path>
              </a:pathLst>
            </a:custGeom>
            <a:grpFill/>
            <a:ln w="6350" cmpd="sng">
              <a:solidFill>
                <a:schemeClr val="bg1"/>
              </a:solidFill>
              <a:round/>
              <a:headEnd/>
              <a:tailEnd/>
            </a:ln>
          </p:spPr>
          <p:txBody>
            <a:bodyPr/>
            <a:lstStyle/>
            <a:p>
              <a:endParaRPr lang="en-GB" dirty="0"/>
            </a:p>
          </p:txBody>
        </p:sp>
        <p:sp>
          <p:nvSpPr>
            <p:cNvPr id="479" name="Freeform 225"/>
            <p:cNvSpPr>
              <a:spLocks/>
            </p:cNvSpPr>
            <p:nvPr/>
          </p:nvSpPr>
          <p:spPr bwMode="auto">
            <a:xfrm>
              <a:off x="2842686" y="3816920"/>
              <a:ext cx="119488" cy="106529"/>
            </a:xfrm>
            <a:custGeom>
              <a:avLst/>
              <a:gdLst/>
              <a:ahLst/>
              <a:cxnLst>
                <a:cxn ang="0">
                  <a:pos x="41" y="4"/>
                </a:cxn>
                <a:cxn ang="0">
                  <a:pos x="40" y="0"/>
                </a:cxn>
                <a:cxn ang="0">
                  <a:pos x="38" y="4"/>
                </a:cxn>
                <a:cxn ang="0">
                  <a:pos x="34" y="9"/>
                </a:cxn>
                <a:cxn ang="0">
                  <a:pos x="26" y="15"/>
                </a:cxn>
                <a:cxn ang="0">
                  <a:pos x="26" y="18"/>
                </a:cxn>
                <a:cxn ang="0">
                  <a:pos x="11" y="20"/>
                </a:cxn>
                <a:cxn ang="0">
                  <a:pos x="6" y="20"/>
                </a:cxn>
                <a:cxn ang="0">
                  <a:pos x="3" y="18"/>
                </a:cxn>
                <a:cxn ang="0">
                  <a:pos x="3" y="15"/>
                </a:cxn>
                <a:cxn ang="0">
                  <a:pos x="1" y="15"/>
                </a:cxn>
                <a:cxn ang="0">
                  <a:pos x="0" y="15"/>
                </a:cxn>
                <a:cxn ang="0">
                  <a:pos x="3" y="20"/>
                </a:cxn>
                <a:cxn ang="0">
                  <a:pos x="6" y="27"/>
                </a:cxn>
                <a:cxn ang="0">
                  <a:pos x="15" y="32"/>
                </a:cxn>
                <a:cxn ang="0">
                  <a:pos x="34" y="33"/>
                </a:cxn>
                <a:cxn ang="0">
                  <a:pos x="35" y="26"/>
                </a:cxn>
                <a:cxn ang="0">
                  <a:pos x="35" y="21"/>
                </a:cxn>
                <a:cxn ang="0">
                  <a:pos x="38" y="20"/>
                </a:cxn>
                <a:cxn ang="0">
                  <a:pos x="38" y="18"/>
                </a:cxn>
                <a:cxn ang="0">
                  <a:pos x="38" y="15"/>
                </a:cxn>
                <a:cxn ang="0">
                  <a:pos x="40" y="12"/>
                </a:cxn>
                <a:cxn ang="0">
                  <a:pos x="43" y="10"/>
                </a:cxn>
                <a:cxn ang="0">
                  <a:pos x="41" y="4"/>
                </a:cxn>
              </a:cxnLst>
              <a:rect l="0" t="0" r="r" b="b"/>
              <a:pathLst>
                <a:path w="43" h="38">
                  <a:moveTo>
                    <a:pt x="41" y="4"/>
                  </a:moveTo>
                  <a:cubicBezTo>
                    <a:pt x="40" y="4"/>
                    <a:pt x="41" y="0"/>
                    <a:pt x="40" y="0"/>
                  </a:cubicBezTo>
                  <a:cubicBezTo>
                    <a:pt x="38" y="6"/>
                    <a:pt x="40" y="0"/>
                    <a:pt x="38" y="4"/>
                  </a:cubicBezTo>
                  <a:cubicBezTo>
                    <a:pt x="37" y="6"/>
                    <a:pt x="35" y="6"/>
                    <a:pt x="34" y="9"/>
                  </a:cubicBezTo>
                  <a:cubicBezTo>
                    <a:pt x="31" y="12"/>
                    <a:pt x="28" y="15"/>
                    <a:pt x="26" y="15"/>
                  </a:cubicBezTo>
                  <a:cubicBezTo>
                    <a:pt x="26" y="16"/>
                    <a:pt x="29" y="15"/>
                    <a:pt x="26" y="18"/>
                  </a:cubicBezTo>
                  <a:cubicBezTo>
                    <a:pt x="23" y="23"/>
                    <a:pt x="17" y="18"/>
                    <a:pt x="11" y="20"/>
                  </a:cubicBezTo>
                  <a:cubicBezTo>
                    <a:pt x="6" y="21"/>
                    <a:pt x="6" y="21"/>
                    <a:pt x="6" y="20"/>
                  </a:cubicBezTo>
                  <a:cubicBezTo>
                    <a:pt x="6" y="16"/>
                    <a:pt x="5" y="18"/>
                    <a:pt x="3" y="18"/>
                  </a:cubicBezTo>
                  <a:cubicBezTo>
                    <a:pt x="0" y="18"/>
                    <a:pt x="3" y="15"/>
                    <a:pt x="3" y="15"/>
                  </a:cubicBezTo>
                  <a:cubicBezTo>
                    <a:pt x="3" y="13"/>
                    <a:pt x="1" y="15"/>
                    <a:pt x="1" y="15"/>
                  </a:cubicBezTo>
                  <a:cubicBezTo>
                    <a:pt x="1" y="15"/>
                    <a:pt x="1" y="15"/>
                    <a:pt x="0" y="15"/>
                  </a:cubicBezTo>
                  <a:cubicBezTo>
                    <a:pt x="0" y="18"/>
                    <a:pt x="0" y="18"/>
                    <a:pt x="3" y="20"/>
                  </a:cubicBezTo>
                  <a:cubicBezTo>
                    <a:pt x="6" y="23"/>
                    <a:pt x="6" y="23"/>
                    <a:pt x="6" y="27"/>
                  </a:cubicBezTo>
                  <a:cubicBezTo>
                    <a:pt x="8" y="30"/>
                    <a:pt x="6" y="30"/>
                    <a:pt x="15" y="32"/>
                  </a:cubicBezTo>
                  <a:cubicBezTo>
                    <a:pt x="24" y="33"/>
                    <a:pt x="32" y="38"/>
                    <a:pt x="34" y="33"/>
                  </a:cubicBezTo>
                  <a:cubicBezTo>
                    <a:pt x="34" y="32"/>
                    <a:pt x="32" y="30"/>
                    <a:pt x="35" y="26"/>
                  </a:cubicBezTo>
                  <a:cubicBezTo>
                    <a:pt x="37" y="21"/>
                    <a:pt x="37" y="23"/>
                    <a:pt x="35" y="21"/>
                  </a:cubicBezTo>
                  <a:cubicBezTo>
                    <a:pt x="35" y="21"/>
                    <a:pt x="37" y="21"/>
                    <a:pt x="38" y="20"/>
                  </a:cubicBezTo>
                  <a:cubicBezTo>
                    <a:pt x="41" y="20"/>
                    <a:pt x="40" y="18"/>
                    <a:pt x="38" y="18"/>
                  </a:cubicBezTo>
                  <a:cubicBezTo>
                    <a:pt x="37" y="18"/>
                    <a:pt x="38" y="18"/>
                    <a:pt x="38" y="15"/>
                  </a:cubicBezTo>
                  <a:cubicBezTo>
                    <a:pt x="38" y="12"/>
                    <a:pt x="38" y="9"/>
                    <a:pt x="40" y="12"/>
                  </a:cubicBezTo>
                  <a:cubicBezTo>
                    <a:pt x="41" y="15"/>
                    <a:pt x="40" y="12"/>
                    <a:pt x="43" y="10"/>
                  </a:cubicBezTo>
                  <a:cubicBezTo>
                    <a:pt x="43" y="7"/>
                    <a:pt x="43" y="6"/>
                    <a:pt x="41" y="4"/>
                  </a:cubicBezTo>
                </a:path>
              </a:pathLst>
            </a:custGeom>
            <a:grpFill/>
            <a:ln w="6350" cmpd="sng">
              <a:solidFill>
                <a:schemeClr val="bg1"/>
              </a:solidFill>
              <a:round/>
              <a:headEnd/>
              <a:tailEnd/>
            </a:ln>
          </p:spPr>
          <p:txBody>
            <a:bodyPr/>
            <a:lstStyle/>
            <a:p>
              <a:endParaRPr lang="en-GB" dirty="0"/>
            </a:p>
          </p:txBody>
        </p:sp>
        <p:sp>
          <p:nvSpPr>
            <p:cNvPr id="480" name="Freeform 226"/>
            <p:cNvSpPr>
              <a:spLocks/>
            </p:cNvSpPr>
            <p:nvPr/>
          </p:nvSpPr>
          <p:spPr bwMode="auto">
            <a:xfrm>
              <a:off x="2934821" y="3786689"/>
              <a:ext cx="27353" cy="15835"/>
            </a:xfrm>
            <a:custGeom>
              <a:avLst/>
              <a:gdLst/>
              <a:ahLst/>
              <a:cxnLst>
                <a:cxn ang="0">
                  <a:pos x="2" y="6"/>
                </a:cxn>
                <a:cxn ang="0">
                  <a:pos x="5" y="3"/>
                </a:cxn>
                <a:cxn ang="0">
                  <a:pos x="8" y="1"/>
                </a:cxn>
                <a:cxn ang="0">
                  <a:pos x="2" y="6"/>
                </a:cxn>
              </a:cxnLst>
              <a:rect l="0" t="0" r="r" b="b"/>
              <a:pathLst>
                <a:path w="10" h="6">
                  <a:moveTo>
                    <a:pt x="2" y="6"/>
                  </a:moveTo>
                  <a:cubicBezTo>
                    <a:pt x="0" y="4"/>
                    <a:pt x="5" y="4"/>
                    <a:pt x="5" y="3"/>
                  </a:cubicBezTo>
                  <a:cubicBezTo>
                    <a:pt x="5" y="1"/>
                    <a:pt x="10" y="0"/>
                    <a:pt x="8" y="1"/>
                  </a:cubicBezTo>
                  <a:cubicBezTo>
                    <a:pt x="7" y="4"/>
                    <a:pt x="2" y="6"/>
                    <a:pt x="2" y="6"/>
                  </a:cubicBezTo>
                </a:path>
              </a:pathLst>
            </a:custGeom>
            <a:grpFill/>
            <a:ln w="6350" cmpd="sng">
              <a:solidFill>
                <a:schemeClr val="bg1"/>
              </a:solidFill>
              <a:round/>
              <a:headEnd/>
              <a:tailEnd/>
            </a:ln>
          </p:spPr>
          <p:txBody>
            <a:bodyPr/>
            <a:lstStyle/>
            <a:p>
              <a:endParaRPr lang="en-GB" dirty="0"/>
            </a:p>
          </p:txBody>
        </p:sp>
        <p:sp>
          <p:nvSpPr>
            <p:cNvPr id="481" name="Freeform 227"/>
            <p:cNvSpPr>
              <a:spLocks/>
            </p:cNvSpPr>
            <p:nvPr/>
          </p:nvSpPr>
          <p:spPr bwMode="auto">
            <a:xfrm>
              <a:off x="2777903" y="3701753"/>
              <a:ext cx="5758" cy="14396"/>
            </a:xfrm>
            <a:custGeom>
              <a:avLst/>
              <a:gdLst/>
              <a:ahLst/>
              <a:cxnLst>
                <a:cxn ang="0">
                  <a:pos x="2" y="5"/>
                </a:cxn>
                <a:cxn ang="0">
                  <a:pos x="0" y="2"/>
                </a:cxn>
                <a:cxn ang="0">
                  <a:pos x="2" y="5"/>
                </a:cxn>
              </a:cxnLst>
              <a:rect l="0" t="0" r="r" b="b"/>
              <a:pathLst>
                <a:path w="2" h="5">
                  <a:moveTo>
                    <a:pt x="2" y="5"/>
                  </a:moveTo>
                  <a:cubicBezTo>
                    <a:pt x="0" y="5"/>
                    <a:pt x="0" y="2"/>
                    <a:pt x="0" y="2"/>
                  </a:cubicBezTo>
                  <a:cubicBezTo>
                    <a:pt x="0" y="0"/>
                    <a:pt x="2" y="3"/>
                    <a:pt x="2" y="5"/>
                  </a:cubicBezTo>
                </a:path>
              </a:pathLst>
            </a:custGeom>
            <a:grpFill/>
            <a:ln w="6350" cmpd="sng">
              <a:solidFill>
                <a:schemeClr val="bg1"/>
              </a:solidFill>
              <a:round/>
              <a:headEnd/>
              <a:tailEnd/>
            </a:ln>
          </p:spPr>
          <p:txBody>
            <a:bodyPr/>
            <a:lstStyle/>
            <a:p>
              <a:endParaRPr lang="en-GB" dirty="0"/>
            </a:p>
          </p:txBody>
        </p:sp>
        <p:sp>
          <p:nvSpPr>
            <p:cNvPr id="482" name="Freeform 228"/>
            <p:cNvSpPr>
              <a:spLocks/>
            </p:cNvSpPr>
            <p:nvPr/>
          </p:nvSpPr>
          <p:spPr bwMode="auto">
            <a:xfrm>
              <a:off x="2485663" y="3624016"/>
              <a:ext cx="15836" cy="41748"/>
            </a:xfrm>
            <a:custGeom>
              <a:avLst/>
              <a:gdLst/>
              <a:ahLst/>
              <a:cxnLst>
                <a:cxn ang="0">
                  <a:pos x="4" y="3"/>
                </a:cxn>
                <a:cxn ang="0">
                  <a:pos x="4" y="11"/>
                </a:cxn>
                <a:cxn ang="0">
                  <a:pos x="0" y="15"/>
                </a:cxn>
                <a:cxn ang="0">
                  <a:pos x="0" y="13"/>
                </a:cxn>
                <a:cxn ang="0">
                  <a:pos x="1" y="8"/>
                </a:cxn>
                <a:cxn ang="0">
                  <a:pos x="0" y="8"/>
                </a:cxn>
                <a:cxn ang="0">
                  <a:pos x="1" y="8"/>
                </a:cxn>
                <a:cxn ang="0">
                  <a:pos x="1" y="2"/>
                </a:cxn>
                <a:cxn ang="0">
                  <a:pos x="4" y="3"/>
                </a:cxn>
              </a:cxnLst>
              <a:rect l="0" t="0" r="r" b="b"/>
              <a:pathLst>
                <a:path w="6" h="15">
                  <a:moveTo>
                    <a:pt x="4" y="3"/>
                  </a:moveTo>
                  <a:cubicBezTo>
                    <a:pt x="4" y="5"/>
                    <a:pt x="6" y="10"/>
                    <a:pt x="4" y="11"/>
                  </a:cubicBezTo>
                  <a:cubicBezTo>
                    <a:pt x="3" y="13"/>
                    <a:pt x="3" y="15"/>
                    <a:pt x="0" y="15"/>
                  </a:cubicBezTo>
                  <a:cubicBezTo>
                    <a:pt x="0" y="13"/>
                    <a:pt x="0" y="13"/>
                    <a:pt x="0" y="13"/>
                  </a:cubicBezTo>
                  <a:cubicBezTo>
                    <a:pt x="0" y="11"/>
                    <a:pt x="3" y="10"/>
                    <a:pt x="1" y="8"/>
                  </a:cubicBezTo>
                  <a:cubicBezTo>
                    <a:pt x="1" y="8"/>
                    <a:pt x="0" y="10"/>
                    <a:pt x="0" y="8"/>
                  </a:cubicBezTo>
                  <a:cubicBezTo>
                    <a:pt x="1" y="8"/>
                    <a:pt x="1" y="8"/>
                    <a:pt x="1" y="8"/>
                  </a:cubicBezTo>
                  <a:cubicBezTo>
                    <a:pt x="1" y="6"/>
                    <a:pt x="0" y="3"/>
                    <a:pt x="1" y="2"/>
                  </a:cubicBezTo>
                  <a:cubicBezTo>
                    <a:pt x="3" y="0"/>
                    <a:pt x="4" y="3"/>
                    <a:pt x="4" y="3"/>
                  </a:cubicBezTo>
                </a:path>
              </a:pathLst>
            </a:custGeom>
            <a:grpFill/>
            <a:ln w="6350" cmpd="sng">
              <a:solidFill>
                <a:schemeClr val="bg1"/>
              </a:solidFill>
              <a:round/>
              <a:headEnd/>
              <a:tailEnd/>
            </a:ln>
          </p:spPr>
          <p:txBody>
            <a:bodyPr/>
            <a:lstStyle/>
            <a:p>
              <a:endParaRPr lang="en-GB" dirty="0"/>
            </a:p>
          </p:txBody>
        </p:sp>
        <p:sp>
          <p:nvSpPr>
            <p:cNvPr id="483" name="Freeform 229"/>
            <p:cNvSpPr>
              <a:spLocks/>
            </p:cNvSpPr>
            <p:nvPr/>
          </p:nvSpPr>
          <p:spPr bwMode="auto">
            <a:xfrm>
              <a:off x="2474146" y="3602422"/>
              <a:ext cx="27353" cy="113727"/>
            </a:xfrm>
            <a:custGeom>
              <a:avLst/>
              <a:gdLst/>
              <a:ahLst/>
              <a:cxnLst>
                <a:cxn ang="0">
                  <a:pos x="9" y="11"/>
                </a:cxn>
                <a:cxn ang="0">
                  <a:pos x="9" y="10"/>
                </a:cxn>
                <a:cxn ang="0">
                  <a:pos x="10" y="7"/>
                </a:cxn>
                <a:cxn ang="0">
                  <a:pos x="10" y="5"/>
                </a:cxn>
                <a:cxn ang="0">
                  <a:pos x="10" y="2"/>
                </a:cxn>
                <a:cxn ang="0">
                  <a:pos x="10" y="2"/>
                </a:cxn>
                <a:cxn ang="0">
                  <a:pos x="10" y="2"/>
                </a:cxn>
                <a:cxn ang="0">
                  <a:pos x="9" y="2"/>
                </a:cxn>
                <a:cxn ang="0">
                  <a:pos x="9" y="4"/>
                </a:cxn>
                <a:cxn ang="0">
                  <a:pos x="6" y="4"/>
                </a:cxn>
                <a:cxn ang="0">
                  <a:pos x="1" y="19"/>
                </a:cxn>
                <a:cxn ang="0">
                  <a:pos x="0" y="22"/>
                </a:cxn>
                <a:cxn ang="0">
                  <a:pos x="0" y="24"/>
                </a:cxn>
                <a:cxn ang="0">
                  <a:pos x="4" y="41"/>
                </a:cxn>
                <a:cxn ang="0">
                  <a:pos x="4" y="41"/>
                </a:cxn>
                <a:cxn ang="0">
                  <a:pos x="6" y="34"/>
                </a:cxn>
                <a:cxn ang="0">
                  <a:pos x="9" y="24"/>
                </a:cxn>
                <a:cxn ang="0">
                  <a:pos x="9" y="19"/>
                </a:cxn>
                <a:cxn ang="0">
                  <a:pos x="4" y="22"/>
                </a:cxn>
                <a:cxn ang="0">
                  <a:pos x="4" y="21"/>
                </a:cxn>
                <a:cxn ang="0">
                  <a:pos x="6" y="16"/>
                </a:cxn>
                <a:cxn ang="0">
                  <a:pos x="4" y="16"/>
                </a:cxn>
                <a:cxn ang="0">
                  <a:pos x="6" y="16"/>
                </a:cxn>
                <a:cxn ang="0">
                  <a:pos x="6" y="10"/>
                </a:cxn>
                <a:cxn ang="0">
                  <a:pos x="9" y="11"/>
                </a:cxn>
              </a:cxnLst>
              <a:rect l="0" t="0" r="r" b="b"/>
              <a:pathLst>
                <a:path w="10" h="41">
                  <a:moveTo>
                    <a:pt x="9" y="11"/>
                  </a:moveTo>
                  <a:cubicBezTo>
                    <a:pt x="9" y="10"/>
                    <a:pt x="9" y="10"/>
                    <a:pt x="9" y="10"/>
                  </a:cubicBezTo>
                  <a:cubicBezTo>
                    <a:pt x="9" y="8"/>
                    <a:pt x="9" y="7"/>
                    <a:pt x="10" y="7"/>
                  </a:cubicBezTo>
                  <a:cubicBezTo>
                    <a:pt x="10" y="7"/>
                    <a:pt x="10" y="7"/>
                    <a:pt x="10" y="5"/>
                  </a:cubicBezTo>
                  <a:cubicBezTo>
                    <a:pt x="10" y="5"/>
                    <a:pt x="10" y="4"/>
                    <a:pt x="10" y="2"/>
                  </a:cubicBezTo>
                  <a:cubicBezTo>
                    <a:pt x="10" y="2"/>
                    <a:pt x="10" y="2"/>
                    <a:pt x="10" y="2"/>
                  </a:cubicBezTo>
                  <a:cubicBezTo>
                    <a:pt x="10" y="2"/>
                    <a:pt x="10" y="2"/>
                    <a:pt x="10" y="2"/>
                  </a:cubicBezTo>
                  <a:cubicBezTo>
                    <a:pt x="9" y="2"/>
                    <a:pt x="9" y="0"/>
                    <a:pt x="9" y="2"/>
                  </a:cubicBezTo>
                  <a:cubicBezTo>
                    <a:pt x="9" y="4"/>
                    <a:pt x="9" y="4"/>
                    <a:pt x="9" y="4"/>
                  </a:cubicBezTo>
                  <a:cubicBezTo>
                    <a:pt x="9" y="4"/>
                    <a:pt x="7" y="4"/>
                    <a:pt x="6" y="4"/>
                  </a:cubicBezTo>
                  <a:cubicBezTo>
                    <a:pt x="4" y="7"/>
                    <a:pt x="3" y="17"/>
                    <a:pt x="1" y="19"/>
                  </a:cubicBezTo>
                  <a:cubicBezTo>
                    <a:pt x="3" y="19"/>
                    <a:pt x="0" y="22"/>
                    <a:pt x="0" y="22"/>
                  </a:cubicBezTo>
                  <a:cubicBezTo>
                    <a:pt x="0" y="24"/>
                    <a:pt x="0" y="24"/>
                    <a:pt x="0" y="24"/>
                  </a:cubicBezTo>
                  <a:cubicBezTo>
                    <a:pt x="1" y="28"/>
                    <a:pt x="3" y="34"/>
                    <a:pt x="4" y="41"/>
                  </a:cubicBezTo>
                  <a:cubicBezTo>
                    <a:pt x="4" y="41"/>
                    <a:pt x="4" y="41"/>
                    <a:pt x="4" y="41"/>
                  </a:cubicBezTo>
                  <a:cubicBezTo>
                    <a:pt x="4" y="41"/>
                    <a:pt x="6" y="36"/>
                    <a:pt x="6" y="34"/>
                  </a:cubicBezTo>
                  <a:cubicBezTo>
                    <a:pt x="6" y="30"/>
                    <a:pt x="9" y="25"/>
                    <a:pt x="9" y="24"/>
                  </a:cubicBezTo>
                  <a:cubicBezTo>
                    <a:pt x="9" y="22"/>
                    <a:pt x="9" y="21"/>
                    <a:pt x="9" y="19"/>
                  </a:cubicBezTo>
                  <a:cubicBezTo>
                    <a:pt x="7" y="21"/>
                    <a:pt x="7" y="22"/>
                    <a:pt x="4" y="22"/>
                  </a:cubicBezTo>
                  <a:cubicBezTo>
                    <a:pt x="4" y="21"/>
                    <a:pt x="4" y="21"/>
                    <a:pt x="4" y="21"/>
                  </a:cubicBezTo>
                  <a:cubicBezTo>
                    <a:pt x="4" y="19"/>
                    <a:pt x="7" y="17"/>
                    <a:pt x="6" y="16"/>
                  </a:cubicBezTo>
                  <a:cubicBezTo>
                    <a:pt x="6" y="16"/>
                    <a:pt x="4" y="17"/>
                    <a:pt x="4" y="16"/>
                  </a:cubicBezTo>
                  <a:cubicBezTo>
                    <a:pt x="6" y="16"/>
                    <a:pt x="6" y="16"/>
                    <a:pt x="6" y="16"/>
                  </a:cubicBezTo>
                  <a:cubicBezTo>
                    <a:pt x="6" y="14"/>
                    <a:pt x="4" y="11"/>
                    <a:pt x="6" y="10"/>
                  </a:cubicBezTo>
                  <a:cubicBezTo>
                    <a:pt x="7" y="8"/>
                    <a:pt x="9" y="11"/>
                    <a:pt x="9" y="11"/>
                  </a:cubicBezTo>
                </a:path>
              </a:pathLst>
            </a:custGeom>
            <a:grpFill/>
            <a:ln w="6350" cmpd="sng">
              <a:solidFill>
                <a:schemeClr val="bg1"/>
              </a:solidFill>
              <a:round/>
              <a:headEnd/>
              <a:tailEnd/>
            </a:ln>
          </p:spPr>
          <p:txBody>
            <a:bodyPr/>
            <a:lstStyle/>
            <a:p>
              <a:endParaRPr lang="en-GB" dirty="0"/>
            </a:p>
          </p:txBody>
        </p:sp>
        <p:sp>
          <p:nvSpPr>
            <p:cNvPr id="484" name="Freeform 230"/>
            <p:cNvSpPr>
              <a:spLocks/>
            </p:cNvSpPr>
            <p:nvPr/>
          </p:nvSpPr>
          <p:spPr bwMode="auto">
            <a:xfrm>
              <a:off x="2468387" y="3655687"/>
              <a:ext cx="11517" cy="12956"/>
            </a:xfrm>
            <a:custGeom>
              <a:avLst/>
              <a:gdLst/>
              <a:ahLst/>
              <a:cxnLst>
                <a:cxn ang="0">
                  <a:pos x="3" y="0"/>
                </a:cxn>
                <a:cxn ang="0">
                  <a:pos x="0" y="3"/>
                </a:cxn>
                <a:cxn ang="0">
                  <a:pos x="1" y="5"/>
                </a:cxn>
                <a:cxn ang="0">
                  <a:pos x="1" y="3"/>
                </a:cxn>
                <a:cxn ang="0">
                  <a:pos x="3" y="0"/>
                </a:cxn>
              </a:cxnLst>
              <a:rect l="0" t="0" r="r" b="b"/>
              <a:pathLst>
                <a:path w="4" h="5">
                  <a:moveTo>
                    <a:pt x="3" y="0"/>
                  </a:moveTo>
                  <a:cubicBezTo>
                    <a:pt x="1" y="1"/>
                    <a:pt x="1" y="1"/>
                    <a:pt x="0" y="3"/>
                  </a:cubicBezTo>
                  <a:cubicBezTo>
                    <a:pt x="0" y="3"/>
                    <a:pt x="0" y="5"/>
                    <a:pt x="1" y="5"/>
                  </a:cubicBezTo>
                  <a:cubicBezTo>
                    <a:pt x="1" y="3"/>
                    <a:pt x="1" y="3"/>
                    <a:pt x="1" y="3"/>
                  </a:cubicBezTo>
                  <a:cubicBezTo>
                    <a:pt x="1" y="3"/>
                    <a:pt x="4" y="0"/>
                    <a:pt x="3" y="0"/>
                  </a:cubicBezTo>
                </a:path>
              </a:pathLst>
            </a:custGeom>
            <a:grpFill/>
            <a:ln w="6350" cmpd="sng">
              <a:solidFill>
                <a:schemeClr val="bg1"/>
              </a:solidFill>
              <a:round/>
              <a:headEnd/>
              <a:tailEnd/>
            </a:ln>
          </p:spPr>
          <p:txBody>
            <a:bodyPr/>
            <a:lstStyle/>
            <a:p>
              <a:endParaRPr lang="en-GB" dirty="0"/>
            </a:p>
          </p:txBody>
        </p:sp>
        <p:sp>
          <p:nvSpPr>
            <p:cNvPr id="485" name="Freeform 231"/>
            <p:cNvSpPr>
              <a:spLocks noEditPoints="1"/>
            </p:cNvSpPr>
            <p:nvPr/>
          </p:nvSpPr>
          <p:spPr bwMode="auto">
            <a:xfrm>
              <a:off x="2147355" y="3341858"/>
              <a:ext cx="190028" cy="218817"/>
            </a:xfrm>
            <a:custGeom>
              <a:avLst/>
              <a:gdLst/>
              <a:ahLst/>
              <a:cxnLst>
                <a:cxn ang="0">
                  <a:pos x="32" y="6"/>
                </a:cxn>
                <a:cxn ang="0">
                  <a:pos x="44" y="6"/>
                </a:cxn>
                <a:cxn ang="0">
                  <a:pos x="54" y="8"/>
                </a:cxn>
                <a:cxn ang="0">
                  <a:pos x="41" y="11"/>
                </a:cxn>
                <a:cxn ang="0">
                  <a:pos x="36" y="19"/>
                </a:cxn>
                <a:cxn ang="0">
                  <a:pos x="32" y="20"/>
                </a:cxn>
                <a:cxn ang="0">
                  <a:pos x="25" y="15"/>
                </a:cxn>
                <a:cxn ang="0">
                  <a:pos x="27" y="28"/>
                </a:cxn>
                <a:cxn ang="0">
                  <a:pos x="32" y="39"/>
                </a:cxn>
                <a:cxn ang="0">
                  <a:pos x="32" y="43"/>
                </a:cxn>
                <a:cxn ang="0">
                  <a:pos x="30" y="50"/>
                </a:cxn>
                <a:cxn ang="0">
                  <a:pos x="29" y="60"/>
                </a:cxn>
                <a:cxn ang="0">
                  <a:pos x="19" y="56"/>
                </a:cxn>
                <a:cxn ang="0">
                  <a:pos x="12" y="45"/>
                </a:cxn>
                <a:cxn ang="0">
                  <a:pos x="21" y="40"/>
                </a:cxn>
                <a:cxn ang="0">
                  <a:pos x="22" y="39"/>
                </a:cxn>
                <a:cxn ang="0">
                  <a:pos x="9" y="36"/>
                </a:cxn>
                <a:cxn ang="0">
                  <a:pos x="4" y="25"/>
                </a:cxn>
                <a:cxn ang="0">
                  <a:pos x="9" y="19"/>
                </a:cxn>
                <a:cxn ang="0">
                  <a:pos x="21" y="8"/>
                </a:cxn>
                <a:cxn ang="0">
                  <a:pos x="7" y="43"/>
                </a:cxn>
                <a:cxn ang="0">
                  <a:pos x="7" y="39"/>
                </a:cxn>
                <a:cxn ang="0">
                  <a:pos x="27" y="60"/>
                </a:cxn>
                <a:cxn ang="0">
                  <a:pos x="41" y="74"/>
                </a:cxn>
                <a:cxn ang="0">
                  <a:pos x="47" y="73"/>
                </a:cxn>
                <a:cxn ang="0">
                  <a:pos x="33" y="68"/>
                </a:cxn>
                <a:cxn ang="0">
                  <a:pos x="68" y="60"/>
                </a:cxn>
                <a:cxn ang="0">
                  <a:pos x="68" y="60"/>
                </a:cxn>
                <a:cxn ang="0">
                  <a:pos x="50" y="39"/>
                </a:cxn>
                <a:cxn ang="0">
                  <a:pos x="53" y="28"/>
                </a:cxn>
                <a:cxn ang="0">
                  <a:pos x="54" y="31"/>
                </a:cxn>
                <a:cxn ang="0">
                  <a:pos x="41" y="12"/>
                </a:cxn>
                <a:cxn ang="0">
                  <a:pos x="38" y="43"/>
                </a:cxn>
                <a:cxn ang="0">
                  <a:pos x="30" y="33"/>
                </a:cxn>
                <a:cxn ang="0">
                  <a:pos x="47" y="53"/>
                </a:cxn>
                <a:cxn ang="0">
                  <a:pos x="60" y="71"/>
                </a:cxn>
                <a:cxn ang="0">
                  <a:pos x="4" y="28"/>
                </a:cxn>
                <a:cxn ang="0">
                  <a:pos x="4" y="28"/>
                </a:cxn>
                <a:cxn ang="0">
                  <a:pos x="45" y="22"/>
                </a:cxn>
                <a:cxn ang="0">
                  <a:pos x="48" y="20"/>
                </a:cxn>
                <a:cxn ang="0">
                  <a:pos x="44" y="54"/>
                </a:cxn>
                <a:cxn ang="0">
                  <a:pos x="38" y="57"/>
                </a:cxn>
                <a:cxn ang="0">
                  <a:pos x="38" y="48"/>
                </a:cxn>
                <a:cxn ang="0">
                  <a:pos x="38" y="51"/>
                </a:cxn>
                <a:cxn ang="0">
                  <a:pos x="50" y="48"/>
                </a:cxn>
                <a:cxn ang="0">
                  <a:pos x="7" y="37"/>
                </a:cxn>
                <a:cxn ang="0">
                  <a:pos x="41" y="34"/>
                </a:cxn>
                <a:cxn ang="0">
                  <a:pos x="42" y="48"/>
                </a:cxn>
                <a:cxn ang="0">
                  <a:pos x="42" y="48"/>
                </a:cxn>
              </a:cxnLst>
              <a:rect l="0" t="0" r="r" b="b"/>
              <a:pathLst>
                <a:path w="68" h="78">
                  <a:moveTo>
                    <a:pt x="21" y="8"/>
                  </a:moveTo>
                  <a:cubicBezTo>
                    <a:pt x="25" y="11"/>
                    <a:pt x="24" y="6"/>
                    <a:pt x="27" y="6"/>
                  </a:cubicBezTo>
                  <a:cubicBezTo>
                    <a:pt x="29" y="8"/>
                    <a:pt x="27" y="5"/>
                    <a:pt x="32" y="6"/>
                  </a:cubicBezTo>
                  <a:cubicBezTo>
                    <a:pt x="35" y="6"/>
                    <a:pt x="36" y="3"/>
                    <a:pt x="38" y="5"/>
                  </a:cubicBezTo>
                  <a:cubicBezTo>
                    <a:pt x="39" y="5"/>
                    <a:pt x="38" y="2"/>
                    <a:pt x="41" y="5"/>
                  </a:cubicBezTo>
                  <a:cubicBezTo>
                    <a:pt x="42" y="8"/>
                    <a:pt x="42" y="3"/>
                    <a:pt x="44" y="6"/>
                  </a:cubicBezTo>
                  <a:cubicBezTo>
                    <a:pt x="45" y="9"/>
                    <a:pt x="47" y="6"/>
                    <a:pt x="50" y="6"/>
                  </a:cubicBezTo>
                  <a:cubicBezTo>
                    <a:pt x="54" y="6"/>
                    <a:pt x="48" y="0"/>
                    <a:pt x="53" y="2"/>
                  </a:cubicBezTo>
                  <a:cubicBezTo>
                    <a:pt x="56" y="5"/>
                    <a:pt x="56" y="6"/>
                    <a:pt x="54" y="8"/>
                  </a:cubicBezTo>
                  <a:cubicBezTo>
                    <a:pt x="53" y="8"/>
                    <a:pt x="54" y="11"/>
                    <a:pt x="51" y="12"/>
                  </a:cubicBezTo>
                  <a:cubicBezTo>
                    <a:pt x="51" y="11"/>
                    <a:pt x="48" y="12"/>
                    <a:pt x="45" y="11"/>
                  </a:cubicBezTo>
                  <a:cubicBezTo>
                    <a:pt x="42" y="9"/>
                    <a:pt x="44" y="12"/>
                    <a:pt x="41" y="11"/>
                  </a:cubicBezTo>
                  <a:cubicBezTo>
                    <a:pt x="38" y="9"/>
                    <a:pt x="38" y="12"/>
                    <a:pt x="35" y="14"/>
                  </a:cubicBezTo>
                  <a:cubicBezTo>
                    <a:pt x="32" y="14"/>
                    <a:pt x="35" y="14"/>
                    <a:pt x="33" y="15"/>
                  </a:cubicBezTo>
                  <a:cubicBezTo>
                    <a:pt x="33" y="17"/>
                    <a:pt x="35" y="15"/>
                    <a:pt x="36" y="19"/>
                  </a:cubicBezTo>
                  <a:cubicBezTo>
                    <a:pt x="39" y="20"/>
                    <a:pt x="38" y="20"/>
                    <a:pt x="36" y="19"/>
                  </a:cubicBezTo>
                  <a:cubicBezTo>
                    <a:pt x="33" y="17"/>
                    <a:pt x="32" y="17"/>
                    <a:pt x="35" y="19"/>
                  </a:cubicBezTo>
                  <a:cubicBezTo>
                    <a:pt x="36" y="22"/>
                    <a:pt x="35" y="22"/>
                    <a:pt x="32" y="20"/>
                  </a:cubicBezTo>
                  <a:cubicBezTo>
                    <a:pt x="30" y="17"/>
                    <a:pt x="30" y="19"/>
                    <a:pt x="32" y="20"/>
                  </a:cubicBezTo>
                  <a:cubicBezTo>
                    <a:pt x="33" y="23"/>
                    <a:pt x="30" y="23"/>
                    <a:pt x="29" y="20"/>
                  </a:cubicBezTo>
                  <a:cubicBezTo>
                    <a:pt x="29" y="15"/>
                    <a:pt x="25" y="19"/>
                    <a:pt x="25" y="15"/>
                  </a:cubicBezTo>
                  <a:cubicBezTo>
                    <a:pt x="27" y="12"/>
                    <a:pt x="24" y="15"/>
                    <a:pt x="24" y="17"/>
                  </a:cubicBezTo>
                  <a:cubicBezTo>
                    <a:pt x="21" y="22"/>
                    <a:pt x="32" y="28"/>
                    <a:pt x="29" y="31"/>
                  </a:cubicBezTo>
                  <a:cubicBezTo>
                    <a:pt x="27" y="33"/>
                    <a:pt x="29" y="28"/>
                    <a:pt x="27" y="28"/>
                  </a:cubicBezTo>
                  <a:cubicBezTo>
                    <a:pt x="24" y="28"/>
                    <a:pt x="30" y="33"/>
                    <a:pt x="24" y="33"/>
                  </a:cubicBezTo>
                  <a:cubicBezTo>
                    <a:pt x="21" y="34"/>
                    <a:pt x="29" y="34"/>
                    <a:pt x="29" y="36"/>
                  </a:cubicBezTo>
                  <a:cubicBezTo>
                    <a:pt x="30" y="39"/>
                    <a:pt x="30" y="37"/>
                    <a:pt x="32" y="39"/>
                  </a:cubicBezTo>
                  <a:cubicBezTo>
                    <a:pt x="32" y="40"/>
                    <a:pt x="36" y="40"/>
                    <a:pt x="35" y="42"/>
                  </a:cubicBezTo>
                  <a:cubicBezTo>
                    <a:pt x="35" y="43"/>
                    <a:pt x="36" y="46"/>
                    <a:pt x="35" y="46"/>
                  </a:cubicBezTo>
                  <a:cubicBezTo>
                    <a:pt x="35" y="46"/>
                    <a:pt x="33" y="45"/>
                    <a:pt x="32" y="43"/>
                  </a:cubicBezTo>
                  <a:cubicBezTo>
                    <a:pt x="30" y="42"/>
                    <a:pt x="27" y="43"/>
                    <a:pt x="27" y="45"/>
                  </a:cubicBezTo>
                  <a:cubicBezTo>
                    <a:pt x="29" y="46"/>
                    <a:pt x="27" y="46"/>
                    <a:pt x="29" y="46"/>
                  </a:cubicBezTo>
                  <a:cubicBezTo>
                    <a:pt x="30" y="48"/>
                    <a:pt x="32" y="50"/>
                    <a:pt x="30" y="50"/>
                  </a:cubicBezTo>
                  <a:cubicBezTo>
                    <a:pt x="29" y="50"/>
                    <a:pt x="29" y="51"/>
                    <a:pt x="27" y="50"/>
                  </a:cubicBezTo>
                  <a:cubicBezTo>
                    <a:pt x="27" y="48"/>
                    <a:pt x="27" y="48"/>
                    <a:pt x="25" y="48"/>
                  </a:cubicBezTo>
                  <a:cubicBezTo>
                    <a:pt x="22" y="48"/>
                    <a:pt x="30" y="59"/>
                    <a:pt x="29" y="60"/>
                  </a:cubicBezTo>
                  <a:cubicBezTo>
                    <a:pt x="25" y="60"/>
                    <a:pt x="24" y="53"/>
                    <a:pt x="24" y="57"/>
                  </a:cubicBezTo>
                  <a:cubicBezTo>
                    <a:pt x="22" y="60"/>
                    <a:pt x="21" y="62"/>
                    <a:pt x="21" y="59"/>
                  </a:cubicBezTo>
                  <a:cubicBezTo>
                    <a:pt x="21" y="56"/>
                    <a:pt x="19" y="51"/>
                    <a:pt x="19" y="56"/>
                  </a:cubicBezTo>
                  <a:cubicBezTo>
                    <a:pt x="18" y="59"/>
                    <a:pt x="15" y="53"/>
                    <a:pt x="15" y="51"/>
                  </a:cubicBezTo>
                  <a:cubicBezTo>
                    <a:pt x="16" y="50"/>
                    <a:pt x="16" y="48"/>
                    <a:pt x="15" y="48"/>
                  </a:cubicBezTo>
                  <a:cubicBezTo>
                    <a:pt x="12" y="48"/>
                    <a:pt x="13" y="46"/>
                    <a:pt x="12" y="45"/>
                  </a:cubicBezTo>
                  <a:cubicBezTo>
                    <a:pt x="10" y="43"/>
                    <a:pt x="13" y="45"/>
                    <a:pt x="13" y="42"/>
                  </a:cubicBezTo>
                  <a:cubicBezTo>
                    <a:pt x="13" y="40"/>
                    <a:pt x="15" y="42"/>
                    <a:pt x="16" y="40"/>
                  </a:cubicBezTo>
                  <a:cubicBezTo>
                    <a:pt x="18" y="39"/>
                    <a:pt x="18" y="39"/>
                    <a:pt x="21" y="40"/>
                  </a:cubicBezTo>
                  <a:cubicBezTo>
                    <a:pt x="24" y="42"/>
                    <a:pt x="24" y="43"/>
                    <a:pt x="27" y="42"/>
                  </a:cubicBezTo>
                  <a:cubicBezTo>
                    <a:pt x="30" y="42"/>
                    <a:pt x="29" y="40"/>
                    <a:pt x="27" y="40"/>
                  </a:cubicBezTo>
                  <a:cubicBezTo>
                    <a:pt x="25" y="40"/>
                    <a:pt x="24" y="39"/>
                    <a:pt x="22" y="39"/>
                  </a:cubicBezTo>
                  <a:cubicBezTo>
                    <a:pt x="19" y="40"/>
                    <a:pt x="21" y="39"/>
                    <a:pt x="18" y="39"/>
                  </a:cubicBezTo>
                  <a:cubicBezTo>
                    <a:pt x="13" y="40"/>
                    <a:pt x="15" y="37"/>
                    <a:pt x="13" y="39"/>
                  </a:cubicBezTo>
                  <a:cubicBezTo>
                    <a:pt x="12" y="42"/>
                    <a:pt x="12" y="37"/>
                    <a:pt x="9" y="36"/>
                  </a:cubicBezTo>
                  <a:cubicBezTo>
                    <a:pt x="7" y="33"/>
                    <a:pt x="13" y="34"/>
                    <a:pt x="12" y="33"/>
                  </a:cubicBezTo>
                  <a:cubicBezTo>
                    <a:pt x="9" y="29"/>
                    <a:pt x="10" y="34"/>
                    <a:pt x="9" y="31"/>
                  </a:cubicBezTo>
                  <a:cubicBezTo>
                    <a:pt x="7" y="29"/>
                    <a:pt x="6" y="31"/>
                    <a:pt x="4" y="25"/>
                  </a:cubicBezTo>
                  <a:cubicBezTo>
                    <a:pt x="4" y="25"/>
                    <a:pt x="6" y="25"/>
                    <a:pt x="6" y="23"/>
                  </a:cubicBezTo>
                  <a:cubicBezTo>
                    <a:pt x="6" y="22"/>
                    <a:pt x="6" y="22"/>
                    <a:pt x="6" y="22"/>
                  </a:cubicBezTo>
                  <a:cubicBezTo>
                    <a:pt x="6" y="20"/>
                    <a:pt x="9" y="22"/>
                    <a:pt x="9" y="19"/>
                  </a:cubicBezTo>
                  <a:cubicBezTo>
                    <a:pt x="9" y="14"/>
                    <a:pt x="10" y="17"/>
                    <a:pt x="12" y="15"/>
                  </a:cubicBezTo>
                  <a:cubicBezTo>
                    <a:pt x="12" y="12"/>
                    <a:pt x="10" y="12"/>
                    <a:pt x="10" y="12"/>
                  </a:cubicBezTo>
                  <a:cubicBezTo>
                    <a:pt x="22" y="11"/>
                    <a:pt x="16" y="6"/>
                    <a:pt x="21" y="8"/>
                  </a:cubicBezTo>
                  <a:close/>
                  <a:moveTo>
                    <a:pt x="7" y="43"/>
                  </a:moveTo>
                  <a:cubicBezTo>
                    <a:pt x="9" y="43"/>
                    <a:pt x="12" y="46"/>
                    <a:pt x="10" y="46"/>
                  </a:cubicBezTo>
                  <a:cubicBezTo>
                    <a:pt x="9" y="46"/>
                    <a:pt x="7" y="45"/>
                    <a:pt x="7" y="43"/>
                  </a:cubicBezTo>
                  <a:close/>
                  <a:moveTo>
                    <a:pt x="9" y="42"/>
                  </a:moveTo>
                  <a:cubicBezTo>
                    <a:pt x="10" y="43"/>
                    <a:pt x="10" y="42"/>
                    <a:pt x="9" y="40"/>
                  </a:cubicBezTo>
                  <a:cubicBezTo>
                    <a:pt x="7" y="40"/>
                    <a:pt x="7" y="37"/>
                    <a:pt x="7" y="39"/>
                  </a:cubicBezTo>
                  <a:cubicBezTo>
                    <a:pt x="7" y="40"/>
                    <a:pt x="6" y="39"/>
                    <a:pt x="6" y="40"/>
                  </a:cubicBezTo>
                  <a:cubicBezTo>
                    <a:pt x="6" y="42"/>
                    <a:pt x="7" y="42"/>
                    <a:pt x="9" y="42"/>
                  </a:cubicBezTo>
                  <a:close/>
                  <a:moveTo>
                    <a:pt x="27" y="60"/>
                  </a:moveTo>
                  <a:cubicBezTo>
                    <a:pt x="29" y="62"/>
                    <a:pt x="27" y="65"/>
                    <a:pt x="27" y="64"/>
                  </a:cubicBezTo>
                  <a:cubicBezTo>
                    <a:pt x="25" y="62"/>
                    <a:pt x="25" y="60"/>
                    <a:pt x="27" y="60"/>
                  </a:cubicBezTo>
                  <a:close/>
                  <a:moveTo>
                    <a:pt x="41" y="74"/>
                  </a:moveTo>
                  <a:cubicBezTo>
                    <a:pt x="42" y="78"/>
                    <a:pt x="45" y="76"/>
                    <a:pt x="50" y="76"/>
                  </a:cubicBezTo>
                  <a:cubicBezTo>
                    <a:pt x="54" y="76"/>
                    <a:pt x="54" y="71"/>
                    <a:pt x="50" y="73"/>
                  </a:cubicBezTo>
                  <a:cubicBezTo>
                    <a:pt x="47" y="76"/>
                    <a:pt x="50" y="71"/>
                    <a:pt x="47" y="73"/>
                  </a:cubicBezTo>
                  <a:cubicBezTo>
                    <a:pt x="44" y="73"/>
                    <a:pt x="44" y="70"/>
                    <a:pt x="39" y="71"/>
                  </a:cubicBezTo>
                  <a:cubicBezTo>
                    <a:pt x="36" y="73"/>
                    <a:pt x="36" y="68"/>
                    <a:pt x="35" y="70"/>
                  </a:cubicBezTo>
                  <a:cubicBezTo>
                    <a:pt x="33" y="70"/>
                    <a:pt x="33" y="68"/>
                    <a:pt x="33" y="68"/>
                  </a:cubicBezTo>
                  <a:cubicBezTo>
                    <a:pt x="32" y="70"/>
                    <a:pt x="32" y="70"/>
                    <a:pt x="32" y="71"/>
                  </a:cubicBezTo>
                  <a:cubicBezTo>
                    <a:pt x="32" y="74"/>
                    <a:pt x="36" y="71"/>
                    <a:pt x="41" y="74"/>
                  </a:cubicBezTo>
                  <a:close/>
                  <a:moveTo>
                    <a:pt x="68" y="60"/>
                  </a:moveTo>
                  <a:cubicBezTo>
                    <a:pt x="68" y="59"/>
                    <a:pt x="63" y="62"/>
                    <a:pt x="63" y="64"/>
                  </a:cubicBezTo>
                  <a:cubicBezTo>
                    <a:pt x="65" y="64"/>
                    <a:pt x="63" y="65"/>
                    <a:pt x="65" y="67"/>
                  </a:cubicBezTo>
                  <a:cubicBezTo>
                    <a:pt x="67" y="67"/>
                    <a:pt x="68" y="60"/>
                    <a:pt x="68" y="60"/>
                  </a:cubicBezTo>
                  <a:close/>
                  <a:moveTo>
                    <a:pt x="50" y="37"/>
                  </a:moveTo>
                  <a:cubicBezTo>
                    <a:pt x="51" y="36"/>
                    <a:pt x="53" y="40"/>
                    <a:pt x="50" y="42"/>
                  </a:cubicBezTo>
                  <a:cubicBezTo>
                    <a:pt x="48" y="42"/>
                    <a:pt x="51" y="39"/>
                    <a:pt x="50" y="39"/>
                  </a:cubicBezTo>
                  <a:cubicBezTo>
                    <a:pt x="50" y="37"/>
                    <a:pt x="48" y="37"/>
                    <a:pt x="50" y="37"/>
                  </a:cubicBezTo>
                  <a:close/>
                  <a:moveTo>
                    <a:pt x="54" y="31"/>
                  </a:moveTo>
                  <a:cubicBezTo>
                    <a:pt x="53" y="28"/>
                    <a:pt x="54" y="29"/>
                    <a:pt x="53" y="28"/>
                  </a:cubicBezTo>
                  <a:cubicBezTo>
                    <a:pt x="53" y="28"/>
                    <a:pt x="51" y="28"/>
                    <a:pt x="50" y="29"/>
                  </a:cubicBezTo>
                  <a:cubicBezTo>
                    <a:pt x="48" y="29"/>
                    <a:pt x="50" y="31"/>
                    <a:pt x="53" y="33"/>
                  </a:cubicBezTo>
                  <a:cubicBezTo>
                    <a:pt x="54" y="33"/>
                    <a:pt x="56" y="33"/>
                    <a:pt x="54" y="31"/>
                  </a:cubicBezTo>
                  <a:close/>
                  <a:moveTo>
                    <a:pt x="41" y="12"/>
                  </a:moveTo>
                  <a:cubicBezTo>
                    <a:pt x="41" y="12"/>
                    <a:pt x="41" y="15"/>
                    <a:pt x="39" y="14"/>
                  </a:cubicBezTo>
                  <a:cubicBezTo>
                    <a:pt x="38" y="14"/>
                    <a:pt x="39" y="12"/>
                    <a:pt x="41" y="12"/>
                  </a:cubicBezTo>
                  <a:close/>
                  <a:moveTo>
                    <a:pt x="30" y="36"/>
                  </a:moveTo>
                  <a:cubicBezTo>
                    <a:pt x="33" y="37"/>
                    <a:pt x="32" y="39"/>
                    <a:pt x="33" y="39"/>
                  </a:cubicBezTo>
                  <a:cubicBezTo>
                    <a:pt x="36" y="39"/>
                    <a:pt x="36" y="43"/>
                    <a:pt x="38" y="43"/>
                  </a:cubicBezTo>
                  <a:cubicBezTo>
                    <a:pt x="39" y="45"/>
                    <a:pt x="39" y="42"/>
                    <a:pt x="38" y="42"/>
                  </a:cubicBezTo>
                  <a:cubicBezTo>
                    <a:pt x="36" y="40"/>
                    <a:pt x="36" y="39"/>
                    <a:pt x="36" y="37"/>
                  </a:cubicBezTo>
                  <a:cubicBezTo>
                    <a:pt x="36" y="34"/>
                    <a:pt x="35" y="37"/>
                    <a:pt x="30" y="33"/>
                  </a:cubicBezTo>
                  <a:cubicBezTo>
                    <a:pt x="29" y="31"/>
                    <a:pt x="25" y="33"/>
                    <a:pt x="25" y="34"/>
                  </a:cubicBezTo>
                  <a:cubicBezTo>
                    <a:pt x="27" y="34"/>
                    <a:pt x="29" y="34"/>
                    <a:pt x="30" y="36"/>
                  </a:cubicBezTo>
                  <a:close/>
                  <a:moveTo>
                    <a:pt x="47" y="53"/>
                  </a:moveTo>
                  <a:cubicBezTo>
                    <a:pt x="48" y="51"/>
                    <a:pt x="48" y="56"/>
                    <a:pt x="47" y="54"/>
                  </a:cubicBezTo>
                  <a:cubicBezTo>
                    <a:pt x="45" y="54"/>
                    <a:pt x="45" y="53"/>
                    <a:pt x="47" y="53"/>
                  </a:cubicBezTo>
                  <a:close/>
                  <a:moveTo>
                    <a:pt x="60" y="71"/>
                  </a:moveTo>
                  <a:cubicBezTo>
                    <a:pt x="59" y="71"/>
                    <a:pt x="59" y="67"/>
                    <a:pt x="60" y="68"/>
                  </a:cubicBezTo>
                  <a:cubicBezTo>
                    <a:pt x="60" y="70"/>
                    <a:pt x="60" y="71"/>
                    <a:pt x="60" y="71"/>
                  </a:cubicBezTo>
                  <a:close/>
                  <a:moveTo>
                    <a:pt x="4" y="28"/>
                  </a:moveTo>
                  <a:cubicBezTo>
                    <a:pt x="1" y="25"/>
                    <a:pt x="1" y="25"/>
                    <a:pt x="1" y="25"/>
                  </a:cubicBezTo>
                  <a:cubicBezTo>
                    <a:pt x="3" y="23"/>
                    <a:pt x="1" y="23"/>
                    <a:pt x="0" y="23"/>
                  </a:cubicBezTo>
                  <a:cubicBezTo>
                    <a:pt x="0" y="25"/>
                    <a:pt x="1" y="28"/>
                    <a:pt x="4" y="28"/>
                  </a:cubicBezTo>
                  <a:close/>
                  <a:moveTo>
                    <a:pt x="44" y="23"/>
                  </a:moveTo>
                  <a:cubicBezTo>
                    <a:pt x="45" y="22"/>
                    <a:pt x="45" y="25"/>
                    <a:pt x="45" y="23"/>
                  </a:cubicBezTo>
                  <a:cubicBezTo>
                    <a:pt x="45" y="22"/>
                    <a:pt x="47" y="20"/>
                    <a:pt x="45" y="22"/>
                  </a:cubicBezTo>
                  <a:cubicBezTo>
                    <a:pt x="45" y="22"/>
                    <a:pt x="42" y="20"/>
                    <a:pt x="42" y="22"/>
                  </a:cubicBezTo>
                  <a:cubicBezTo>
                    <a:pt x="42" y="23"/>
                    <a:pt x="44" y="23"/>
                    <a:pt x="44" y="23"/>
                  </a:cubicBezTo>
                  <a:close/>
                  <a:moveTo>
                    <a:pt x="48" y="20"/>
                  </a:moveTo>
                  <a:cubicBezTo>
                    <a:pt x="48" y="17"/>
                    <a:pt x="51" y="19"/>
                    <a:pt x="50" y="20"/>
                  </a:cubicBezTo>
                  <a:cubicBezTo>
                    <a:pt x="48" y="20"/>
                    <a:pt x="48" y="20"/>
                    <a:pt x="48" y="20"/>
                  </a:cubicBezTo>
                  <a:close/>
                  <a:moveTo>
                    <a:pt x="44" y="54"/>
                  </a:moveTo>
                  <a:cubicBezTo>
                    <a:pt x="42" y="53"/>
                    <a:pt x="44" y="51"/>
                    <a:pt x="45" y="53"/>
                  </a:cubicBezTo>
                  <a:cubicBezTo>
                    <a:pt x="44" y="54"/>
                    <a:pt x="44" y="54"/>
                    <a:pt x="44" y="54"/>
                  </a:cubicBezTo>
                  <a:close/>
                  <a:moveTo>
                    <a:pt x="38" y="57"/>
                  </a:moveTo>
                  <a:cubicBezTo>
                    <a:pt x="36" y="57"/>
                    <a:pt x="38" y="59"/>
                    <a:pt x="39" y="57"/>
                  </a:cubicBezTo>
                  <a:cubicBezTo>
                    <a:pt x="39" y="56"/>
                    <a:pt x="39" y="56"/>
                    <a:pt x="38" y="57"/>
                  </a:cubicBezTo>
                  <a:close/>
                  <a:moveTo>
                    <a:pt x="38" y="48"/>
                  </a:moveTo>
                  <a:cubicBezTo>
                    <a:pt x="36" y="48"/>
                    <a:pt x="38" y="46"/>
                    <a:pt x="38" y="46"/>
                  </a:cubicBezTo>
                  <a:cubicBezTo>
                    <a:pt x="38" y="48"/>
                    <a:pt x="38" y="48"/>
                    <a:pt x="38" y="48"/>
                  </a:cubicBezTo>
                  <a:close/>
                  <a:moveTo>
                    <a:pt x="38" y="51"/>
                  </a:moveTo>
                  <a:cubicBezTo>
                    <a:pt x="36" y="51"/>
                    <a:pt x="38" y="48"/>
                    <a:pt x="38" y="50"/>
                  </a:cubicBezTo>
                  <a:cubicBezTo>
                    <a:pt x="39" y="50"/>
                    <a:pt x="39" y="51"/>
                    <a:pt x="38" y="51"/>
                  </a:cubicBezTo>
                  <a:close/>
                  <a:moveTo>
                    <a:pt x="50" y="48"/>
                  </a:moveTo>
                  <a:cubicBezTo>
                    <a:pt x="50" y="46"/>
                    <a:pt x="53" y="46"/>
                    <a:pt x="53" y="46"/>
                  </a:cubicBezTo>
                  <a:cubicBezTo>
                    <a:pt x="53" y="46"/>
                    <a:pt x="50" y="50"/>
                    <a:pt x="50" y="48"/>
                  </a:cubicBezTo>
                  <a:close/>
                  <a:moveTo>
                    <a:pt x="7" y="37"/>
                  </a:moveTo>
                  <a:cubicBezTo>
                    <a:pt x="6" y="37"/>
                    <a:pt x="7" y="34"/>
                    <a:pt x="9" y="34"/>
                  </a:cubicBezTo>
                  <a:cubicBezTo>
                    <a:pt x="9" y="36"/>
                    <a:pt x="9" y="37"/>
                    <a:pt x="7" y="37"/>
                  </a:cubicBezTo>
                  <a:close/>
                  <a:moveTo>
                    <a:pt x="41" y="34"/>
                  </a:moveTo>
                  <a:cubicBezTo>
                    <a:pt x="39" y="34"/>
                    <a:pt x="39" y="33"/>
                    <a:pt x="39" y="33"/>
                  </a:cubicBezTo>
                  <a:cubicBezTo>
                    <a:pt x="39" y="31"/>
                    <a:pt x="41" y="34"/>
                    <a:pt x="41" y="34"/>
                  </a:cubicBezTo>
                  <a:close/>
                  <a:moveTo>
                    <a:pt x="42" y="48"/>
                  </a:moveTo>
                  <a:cubicBezTo>
                    <a:pt x="44" y="50"/>
                    <a:pt x="45" y="48"/>
                    <a:pt x="44" y="46"/>
                  </a:cubicBezTo>
                  <a:cubicBezTo>
                    <a:pt x="42" y="46"/>
                    <a:pt x="41" y="42"/>
                    <a:pt x="41" y="43"/>
                  </a:cubicBezTo>
                  <a:cubicBezTo>
                    <a:pt x="39" y="45"/>
                    <a:pt x="42" y="45"/>
                    <a:pt x="42" y="48"/>
                  </a:cubicBezTo>
                  <a:close/>
                </a:path>
              </a:pathLst>
            </a:custGeom>
            <a:grpFill/>
            <a:ln w="6350" cmpd="sng">
              <a:solidFill>
                <a:schemeClr val="bg1"/>
              </a:solidFill>
              <a:round/>
              <a:headEnd/>
              <a:tailEnd/>
            </a:ln>
          </p:spPr>
          <p:txBody>
            <a:bodyPr/>
            <a:lstStyle/>
            <a:p>
              <a:endParaRPr lang="en-GB" dirty="0"/>
            </a:p>
          </p:txBody>
        </p:sp>
        <p:sp>
          <p:nvSpPr>
            <p:cNvPr id="486" name="Freeform 235"/>
            <p:cNvSpPr>
              <a:spLocks/>
            </p:cNvSpPr>
            <p:nvPr/>
          </p:nvSpPr>
          <p:spPr bwMode="auto">
            <a:xfrm>
              <a:off x="3234259" y="5953260"/>
              <a:ext cx="41749" cy="38869"/>
            </a:xfrm>
            <a:custGeom>
              <a:avLst/>
              <a:gdLst/>
              <a:ahLst/>
              <a:cxnLst>
                <a:cxn ang="0">
                  <a:pos x="2" y="14"/>
                </a:cxn>
                <a:cxn ang="0">
                  <a:pos x="2" y="9"/>
                </a:cxn>
                <a:cxn ang="0">
                  <a:pos x="2" y="3"/>
                </a:cxn>
                <a:cxn ang="0">
                  <a:pos x="3" y="1"/>
                </a:cxn>
                <a:cxn ang="0">
                  <a:pos x="3" y="6"/>
                </a:cxn>
                <a:cxn ang="0">
                  <a:pos x="8" y="4"/>
                </a:cxn>
                <a:cxn ang="0">
                  <a:pos x="8" y="7"/>
                </a:cxn>
                <a:cxn ang="0">
                  <a:pos x="14" y="6"/>
                </a:cxn>
                <a:cxn ang="0">
                  <a:pos x="12" y="9"/>
                </a:cxn>
                <a:cxn ang="0">
                  <a:pos x="9" y="10"/>
                </a:cxn>
                <a:cxn ang="0">
                  <a:pos x="12" y="14"/>
                </a:cxn>
                <a:cxn ang="0">
                  <a:pos x="3" y="12"/>
                </a:cxn>
                <a:cxn ang="0">
                  <a:pos x="2" y="14"/>
                </a:cxn>
              </a:cxnLst>
              <a:rect l="0" t="0" r="r" b="b"/>
              <a:pathLst>
                <a:path w="15" h="14">
                  <a:moveTo>
                    <a:pt x="2" y="14"/>
                  </a:moveTo>
                  <a:cubicBezTo>
                    <a:pt x="0" y="12"/>
                    <a:pt x="3" y="10"/>
                    <a:pt x="2" y="9"/>
                  </a:cubicBezTo>
                  <a:cubicBezTo>
                    <a:pt x="0" y="7"/>
                    <a:pt x="0" y="4"/>
                    <a:pt x="2" y="3"/>
                  </a:cubicBezTo>
                  <a:cubicBezTo>
                    <a:pt x="2" y="1"/>
                    <a:pt x="2" y="0"/>
                    <a:pt x="3" y="1"/>
                  </a:cubicBezTo>
                  <a:cubicBezTo>
                    <a:pt x="5" y="3"/>
                    <a:pt x="2" y="4"/>
                    <a:pt x="3" y="6"/>
                  </a:cubicBezTo>
                  <a:cubicBezTo>
                    <a:pt x="6" y="7"/>
                    <a:pt x="8" y="1"/>
                    <a:pt x="8" y="4"/>
                  </a:cubicBezTo>
                  <a:cubicBezTo>
                    <a:pt x="8" y="7"/>
                    <a:pt x="5" y="7"/>
                    <a:pt x="8" y="7"/>
                  </a:cubicBezTo>
                  <a:cubicBezTo>
                    <a:pt x="11" y="7"/>
                    <a:pt x="12" y="4"/>
                    <a:pt x="14" y="6"/>
                  </a:cubicBezTo>
                  <a:cubicBezTo>
                    <a:pt x="15" y="6"/>
                    <a:pt x="15" y="10"/>
                    <a:pt x="12" y="9"/>
                  </a:cubicBezTo>
                  <a:cubicBezTo>
                    <a:pt x="9" y="9"/>
                    <a:pt x="8" y="10"/>
                    <a:pt x="9" y="10"/>
                  </a:cubicBezTo>
                  <a:cubicBezTo>
                    <a:pt x="9" y="10"/>
                    <a:pt x="15" y="12"/>
                    <a:pt x="12" y="14"/>
                  </a:cubicBezTo>
                  <a:cubicBezTo>
                    <a:pt x="8" y="14"/>
                    <a:pt x="5" y="10"/>
                    <a:pt x="3" y="12"/>
                  </a:cubicBezTo>
                  <a:cubicBezTo>
                    <a:pt x="3" y="14"/>
                    <a:pt x="2" y="14"/>
                    <a:pt x="2" y="14"/>
                  </a:cubicBezTo>
                </a:path>
              </a:pathLst>
            </a:custGeom>
            <a:grpFill/>
            <a:ln w="6350" cmpd="sng">
              <a:solidFill>
                <a:schemeClr val="bg1"/>
              </a:solidFill>
              <a:round/>
              <a:headEnd/>
              <a:tailEnd/>
            </a:ln>
          </p:spPr>
          <p:txBody>
            <a:bodyPr/>
            <a:lstStyle/>
            <a:p>
              <a:endParaRPr lang="en-GB" dirty="0"/>
            </a:p>
          </p:txBody>
        </p:sp>
        <p:sp>
          <p:nvSpPr>
            <p:cNvPr id="487" name="Freeform 236"/>
            <p:cNvSpPr>
              <a:spLocks noEditPoints="1"/>
            </p:cNvSpPr>
            <p:nvPr/>
          </p:nvSpPr>
          <p:spPr bwMode="auto">
            <a:xfrm>
              <a:off x="4453608" y="3225251"/>
              <a:ext cx="489467" cy="644933"/>
            </a:xfrm>
            <a:custGeom>
              <a:avLst/>
              <a:gdLst/>
              <a:ahLst/>
              <a:cxnLst>
                <a:cxn ang="0">
                  <a:pos x="53" y="168"/>
                </a:cxn>
                <a:cxn ang="0">
                  <a:pos x="39" y="142"/>
                </a:cxn>
                <a:cxn ang="0">
                  <a:pos x="49" y="146"/>
                </a:cxn>
                <a:cxn ang="0">
                  <a:pos x="102" y="123"/>
                </a:cxn>
                <a:cxn ang="0">
                  <a:pos x="111" y="122"/>
                </a:cxn>
                <a:cxn ang="0">
                  <a:pos x="122" y="118"/>
                </a:cxn>
                <a:cxn ang="0">
                  <a:pos x="128" y="112"/>
                </a:cxn>
                <a:cxn ang="0">
                  <a:pos x="134" y="107"/>
                </a:cxn>
                <a:cxn ang="0">
                  <a:pos x="142" y="75"/>
                </a:cxn>
                <a:cxn ang="0">
                  <a:pos x="137" y="47"/>
                </a:cxn>
                <a:cxn ang="0">
                  <a:pos x="134" y="53"/>
                </a:cxn>
                <a:cxn ang="0">
                  <a:pos x="126" y="64"/>
                </a:cxn>
                <a:cxn ang="0">
                  <a:pos x="107" y="98"/>
                </a:cxn>
                <a:cxn ang="0">
                  <a:pos x="102" y="95"/>
                </a:cxn>
                <a:cxn ang="0">
                  <a:pos x="90" y="109"/>
                </a:cxn>
                <a:cxn ang="0">
                  <a:pos x="61" y="123"/>
                </a:cxn>
                <a:cxn ang="0">
                  <a:pos x="67" y="125"/>
                </a:cxn>
                <a:cxn ang="0">
                  <a:pos x="87" y="122"/>
                </a:cxn>
                <a:cxn ang="0">
                  <a:pos x="90" y="131"/>
                </a:cxn>
                <a:cxn ang="0">
                  <a:pos x="52" y="140"/>
                </a:cxn>
                <a:cxn ang="0">
                  <a:pos x="52" y="154"/>
                </a:cxn>
                <a:cxn ang="0">
                  <a:pos x="58" y="156"/>
                </a:cxn>
                <a:cxn ang="0">
                  <a:pos x="62" y="137"/>
                </a:cxn>
                <a:cxn ang="0">
                  <a:pos x="53" y="131"/>
                </a:cxn>
                <a:cxn ang="0">
                  <a:pos x="46" y="137"/>
                </a:cxn>
                <a:cxn ang="0">
                  <a:pos x="52" y="143"/>
                </a:cxn>
                <a:cxn ang="0">
                  <a:pos x="82" y="136"/>
                </a:cxn>
                <a:cxn ang="0">
                  <a:pos x="79" y="126"/>
                </a:cxn>
                <a:cxn ang="0">
                  <a:pos x="70" y="131"/>
                </a:cxn>
                <a:cxn ang="0">
                  <a:pos x="71" y="142"/>
                </a:cxn>
                <a:cxn ang="0">
                  <a:pos x="117" y="86"/>
                </a:cxn>
                <a:cxn ang="0">
                  <a:pos x="137" y="44"/>
                </a:cxn>
                <a:cxn ang="0">
                  <a:pos x="152" y="40"/>
                </a:cxn>
                <a:cxn ang="0">
                  <a:pos x="175" y="25"/>
                </a:cxn>
                <a:cxn ang="0">
                  <a:pos x="164" y="19"/>
                </a:cxn>
                <a:cxn ang="0">
                  <a:pos x="142" y="6"/>
                </a:cxn>
                <a:cxn ang="0">
                  <a:pos x="135" y="28"/>
                </a:cxn>
                <a:cxn ang="0">
                  <a:pos x="129" y="48"/>
                </a:cxn>
                <a:cxn ang="0">
                  <a:pos x="90" y="123"/>
                </a:cxn>
                <a:cxn ang="0">
                  <a:pos x="76" y="103"/>
                </a:cxn>
                <a:cxn ang="0">
                  <a:pos x="35" y="206"/>
                </a:cxn>
                <a:cxn ang="0">
                  <a:pos x="32" y="210"/>
                </a:cxn>
                <a:cxn ang="0">
                  <a:pos x="41" y="195"/>
                </a:cxn>
                <a:cxn ang="0">
                  <a:pos x="44" y="190"/>
                </a:cxn>
                <a:cxn ang="0">
                  <a:pos x="0" y="229"/>
                </a:cxn>
                <a:cxn ang="0">
                  <a:pos x="3" y="229"/>
                </a:cxn>
                <a:cxn ang="0">
                  <a:pos x="12" y="226"/>
                </a:cxn>
              </a:cxnLst>
              <a:rect l="0" t="0" r="r" b="b"/>
              <a:pathLst>
                <a:path w="175" h="231">
                  <a:moveTo>
                    <a:pt x="53" y="168"/>
                  </a:moveTo>
                  <a:cubicBezTo>
                    <a:pt x="52" y="168"/>
                    <a:pt x="53" y="165"/>
                    <a:pt x="53" y="167"/>
                  </a:cubicBezTo>
                  <a:cubicBezTo>
                    <a:pt x="55" y="167"/>
                    <a:pt x="55" y="168"/>
                    <a:pt x="53" y="168"/>
                  </a:cubicBezTo>
                  <a:close/>
                  <a:moveTo>
                    <a:pt x="39" y="142"/>
                  </a:moveTo>
                  <a:cubicBezTo>
                    <a:pt x="41" y="142"/>
                    <a:pt x="41" y="143"/>
                    <a:pt x="39" y="143"/>
                  </a:cubicBezTo>
                  <a:cubicBezTo>
                    <a:pt x="38" y="143"/>
                    <a:pt x="39" y="142"/>
                    <a:pt x="39" y="142"/>
                  </a:cubicBezTo>
                  <a:close/>
                  <a:moveTo>
                    <a:pt x="49" y="146"/>
                  </a:moveTo>
                  <a:cubicBezTo>
                    <a:pt x="49" y="145"/>
                    <a:pt x="52" y="143"/>
                    <a:pt x="52" y="145"/>
                  </a:cubicBezTo>
                  <a:cubicBezTo>
                    <a:pt x="52" y="146"/>
                    <a:pt x="50" y="148"/>
                    <a:pt x="49" y="146"/>
                  </a:cubicBezTo>
                  <a:close/>
                  <a:moveTo>
                    <a:pt x="93" y="134"/>
                  </a:moveTo>
                  <a:cubicBezTo>
                    <a:pt x="96" y="137"/>
                    <a:pt x="97" y="131"/>
                    <a:pt x="99" y="128"/>
                  </a:cubicBezTo>
                  <a:cubicBezTo>
                    <a:pt x="102" y="125"/>
                    <a:pt x="107" y="126"/>
                    <a:pt x="102" y="123"/>
                  </a:cubicBezTo>
                  <a:cubicBezTo>
                    <a:pt x="99" y="122"/>
                    <a:pt x="103" y="115"/>
                    <a:pt x="103" y="118"/>
                  </a:cubicBezTo>
                  <a:cubicBezTo>
                    <a:pt x="103" y="123"/>
                    <a:pt x="108" y="118"/>
                    <a:pt x="105" y="122"/>
                  </a:cubicBezTo>
                  <a:cubicBezTo>
                    <a:pt x="103" y="125"/>
                    <a:pt x="108" y="122"/>
                    <a:pt x="111" y="122"/>
                  </a:cubicBezTo>
                  <a:cubicBezTo>
                    <a:pt x="114" y="123"/>
                    <a:pt x="113" y="123"/>
                    <a:pt x="116" y="120"/>
                  </a:cubicBezTo>
                  <a:cubicBezTo>
                    <a:pt x="117" y="117"/>
                    <a:pt x="119" y="115"/>
                    <a:pt x="119" y="120"/>
                  </a:cubicBezTo>
                  <a:cubicBezTo>
                    <a:pt x="117" y="125"/>
                    <a:pt x="120" y="123"/>
                    <a:pt x="122" y="118"/>
                  </a:cubicBezTo>
                  <a:cubicBezTo>
                    <a:pt x="122" y="115"/>
                    <a:pt x="122" y="114"/>
                    <a:pt x="125" y="115"/>
                  </a:cubicBezTo>
                  <a:cubicBezTo>
                    <a:pt x="126" y="118"/>
                    <a:pt x="125" y="115"/>
                    <a:pt x="126" y="112"/>
                  </a:cubicBezTo>
                  <a:cubicBezTo>
                    <a:pt x="128" y="111"/>
                    <a:pt x="129" y="111"/>
                    <a:pt x="128" y="112"/>
                  </a:cubicBezTo>
                  <a:cubicBezTo>
                    <a:pt x="128" y="115"/>
                    <a:pt x="126" y="122"/>
                    <a:pt x="128" y="118"/>
                  </a:cubicBezTo>
                  <a:cubicBezTo>
                    <a:pt x="129" y="115"/>
                    <a:pt x="131" y="118"/>
                    <a:pt x="132" y="114"/>
                  </a:cubicBezTo>
                  <a:cubicBezTo>
                    <a:pt x="132" y="107"/>
                    <a:pt x="139" y="115"/>
                    <a:pt x="134" y="107"/>
                  </a:cubicBezTo>
                  <a:cubicBezTo>
                    <a:pt x="129" y="101"/>
                    <a:pt x="139" y="97"/>
                    <a:pt x="135" y="89"/>
                  </a:cubicBezTo>
                  <a:cubicBezTo>
                    <a:pt x="135" y="84"/>
                    <a:pt x="137" y="79"/>
                    <a:pt x="140" y="83"/>
                  </a:cubicBezTo>
                  <a:cubicBezTo>
                    <a:pt x="143" y="84"/>
                    <a:pt x="139" y="79"/>
                    <a:pt x="142" y="75"/>
                  </a:cubicBezTo>
                  <a:cubicBezTo>
                    <a:pt x="145" y="70"/>
                    <a:pt x="146" y="64"/>
                    <a:pt x="142" y="61"/>
                  </a:cubicBezTo>
                  <a:cubicBezTo>
                    <a:pt x="139" y="56"/>
                    <a:pt x="139" y="51"/>
                    <a:pt x="140" y="50"/>
                  </a:cubicBezTo>
                  <a:cubicBezTo>
                    <a:pt x="140" y="47"/>
                    <a:pt x="139" y="48"/>
                    <a:pt x="137" y="47"/>
                  </a:cubicBezTo>
                  <a:cubicBezTo>
                    <a:pt x="135" y="45"/>
                    <a:pt x="134" y="51"/>
                    <a:pt x="137" y="50"/>
                  </a:cubicBezTo>
                  <a:cubicBezTo>
                    <a:pt x="140" y="48"/>
                    <a:pt x="139" y="54"/>
                    <a:pt x="137" y="53"/>
                  </a:cubicBezTo>
                  <a:cubicBezTo>
                    <a:pt x="135" y="51"/>
                    <a:pt x="134" y="56"/>
                    <a:pt x="134" y="53"/>
                  </a:cubicBezTo>
                  <a:cubicBezTo>
                    <a:pt x="134" y="48"/>
                    <a:pt x="131" y="48"/>
                    <a:pt x="131" y="53"/>
                  </a:cubicBezTo>
                  <a:cubicBezTo>
                    <a:pt x="131" y="58"/>
                    <a:pt x="126" y="53"/>
                    <a:pt x="128" y="58"/>
                  </a:cubicBezTo>
                  <a:cubicBezTo>
                    <a:pt x="129" y="64"/>
                    <a:pt x="126" y="62"/>
                    <a:pt x="126" y="64"/>
                  </a:cubicBezTo>
                  <a:cubicBezTo>
                    <a:pt x="126" y="65"/>
                    <a:pt x="131" y="62"/>
                    <a:pt x="126" y="75"/>
                  </a:cubicBezTo>
                  <a:cubicBezTo>
                    <a:pt x="125" y="84"/>
                    <a:pt x="122" y="84"/>
                    <a:pt x="119" y="90"/>
                  </a:cubicBezTo>
                  <a:cubicBezTo>
                    <a:pt x="114" y="97"/>
                    <a:pt x="111" y="95"/>
                    <a:pt x="107" y="98"/>
                  </a:cubicBezTo>
                  <a:cubicBezTo>
                    <a:pt x="103" y="101"/>
                    <a:pt x="107" y="97"/>
                    <a:pt x="105" y="95"/>
                  </a:cubicBezTo>
                  <a:cubicBezTo>
                    <a:pt x="103" y="95"/>
                    <a:pt x="110" y="94"/>
                    <a:pt x="108" y="90"/>
                  </a:cubicBezTo>
                  <a:cubicBezTo>
                    <a:pt x="107" y="89"/>
                    <a:pt x="102" y="92"/>
                    <a:pt x="102" y="95"/>
                  </a:cubicBezTo>
                  <a:cubicBezTo>
                    <a:pt x="103" y="100"/>
                    <a:pt x="96" y="106"/>
                    <a:pt x="96" y="107"/>
                  </a:cubicBezTo>
                  <a:cubicBezTo>
                    <a:pt x="97" y="109"/>
                    <a:pt x="97" y="112"/>
                    <a:pt x="93" y="112"/>
                  </a:cubicBezTo>
                  <a:cubicBezTo>
                    <a:pt x="88" y="114"/>
                    <a:pt x="93" y="111"/>
                    <a:pt x="90" y="109"/>
                  </a:cubicBezTo>
                  <a:cubicBezTo>
                    <a:pt x="88" y="109"/>
                    <a:pt x="76" y="115"/>
                    <a:pt x="75" y="112"/>
                  </a:cubicBezTo>
                  <a:cubicBezTo>
                    <a:pt x="73" y="109"/>
                    <a:pt x="71" y="112"/>
                    <a:pt x="67" y="117"/>
                  </a:cubicBezTo>
                  <a:cubicBezTo>
                    <a:pt x="62" y="123"/>
                    <a:pt x="62" y="118"/>
                    <a:pt x="61" y="123"/>
                  </a:cubicBezTo>
                  <a:cubicBezTo>
                    <a:pt x="59" y="126"/>
                    <a:pt x="56" y="123"/>
                    <a:pt x="56" y="126"/>
                  </a:cubicBezTo>
                  <a:cubicBezTo>
                    <a:pt x="56" y="131"/>
                    <a:pt x="61" y="128"/>
                    <a:pt x="64" y="129"/>
                  </a:cubicBezTo>
                  <a:cubicBezTo>
                    <a:pt x="68" y="131"/>
                    <a:pt x="65" y="126"/>
                    <a:pt x="67" y="125"/>
                  </a:cubicBezTo>
                  <a:cubicBezTo>
                    <a:pt x="70" y="125"/>
                    <a:pt x="68" y="126"/>
                    <a:pt x="71" y="126"/>
                  </a:cubicBezTo>
                  <a:cubicBezTo>
                    <a:pt x="75" y="125"/>
                    <a:pt x="78" y="125"/>
                    <a:pt x="81" y="123"/>
                  </a:cubicBezTo>
                  <a:cubicBezTo>
                    <a:pt x="85" y="122"/>
                    <a:pt x="81" y="120"/>
                    <a:pt x="87" y="122"/>
                  </a:cubicBezTo>
                  <a:cubicBezTo>
                    <a:pt x="91" y="123"/>
                    <a:pt x="91" y="120"/>
                    <a:pt x="93" y="122"/>
                  </a:cubicBezTo>
                  <a:cubicBezTo>
                    <a:pt x="93" y="125"/>
                    <a:pt x="90" y="125"/>
                    <a:pt x="90" y="126"/>
                  </a:cubicBezTo>
                  <a:cubicBezTo>
                    <a:pt x="90" y="128"/>
                    <a:pt x="88" y="129"/>
                    <a:pt x="90" y="131"/>
                  </a:cubicBezTo>
                  <a:cubicBezTo>
                    <a:pt x="93" y="132"/>
                    <a:pt x="90" y="132"/>
                    <a:pt x="94" y="134"/>
                  </a:cubicBezTo>
                  <a:cubicBezTo>
                    <a:pt x="93" y="134"/>
                    <a:pt x="93" y="134"/>
                    <a:pt x="93" y="134"/>
                  </a:cubicBezTo>
                  <a:close/>
                  <a:moveTo>
                    <a:pt x="52" y="140"/>
                  </a:moveTo>
                  <a:cubicBezTo>
                    <a:pt x="50" y="140"/>
                    <a:pt x="50" y="136"/>
                    <a:pt x="52" y="139"/>
                  </a:cubicBezTo>
                  <a:cubicBezTo>
                    <a:pt x="53" y="142"/>
                    <a:pt x="55" y="145"/>
                    <a:pt x="52" y="148"/>
                  </a:cubicBezTo>
                  <a:cubicBezTo>
                    <a:pt x="50" y="151"/>
                    <a:pt x="50" y="150"/>
                    <a:pt x="52" y="154"/>
                  </a:cubicBezTo>
                  <a:cubicBezTo>
                    <a:pt x="52" y="157"/>
                    <a:pt x="49" y="156"/>
                    <a:pt x="53" y="157"/>
                  </a:cubicBezTo>
                  <a:cubicBezTo>
                    <a:pt x="56" y="159"/>
                    <a:pt x="53" y="162"/>
                    <a:pt x="56" y="159"/>
                  </a:cubicBezTo>
                  <a:cubicBezTo>
                    <a:pt x="59" y="157"/>
                    <a:pt x="56" y="157"/>
                    <a:pt x="58" y="156"/>
                  </a:cubicBezTo>
                  <a:cubicBezTo>
                    <a:pt x="59" y="154"/>
                    <a:pt x="58" y="157"/>
                    <a:pt x="59" y="156"/>
                  </a:cubicBezTo>
                  <a:cubicBezTo>
                    <a:pt x="61" y="156"/>
                    <a:pt x="61" y="142"/>
                    <a:pt x="64" y="142"/>
                  </a:cubicBezTo>
                  <a:cubicBezTo>
                    <a:pt x="67" y="140"/>
                    <a:pt x="65" y="137"/>
                    <a:pt x="62" y="137"/>
                  </a:cubicBezTo>
                  <a:cubicBezTo>
                    <a:pt x="59" y="137"/>
                    <a:pt x="64" y="134"/>
                    <a:pt x="62" y="132"/>
                  </a:cubicBezTo>
                  <a:cubicBezTo>
                    <a:pt x="61" y="131"/>
                    <a:pt x="58" y="136"/>
                    <a:pt x="58" y="131"/>
                  </a:cubicBezTo>
                  <a:cubicBezTo>
                    <a:pt x="56" y="129"/>
                    <a:pt x="53" y="128"/>
                    <a:pt x="53" y="131"/>
                  </a:cubicBezTo>
                  <a:cubicBezTo>
                    <a:pt x="52" y="134"/>
                    <a:pt x="52" y="131"/>
                    <a:pt x="50" y="134"/>
                  </a:cubicBezTo>
                  <a:cubicBezTo>
                    <a:pt x="49" y="137"/>
                    <a:pt x="49" y="131"/>
                    <a:pt x="47" y="134"/>
                  </a:cubicBezTo>
                  <a:cubicBezTo>
                    <a:pt x="47" y="137"/>
                    <a:pt x="44" y="134"/>
                    <a:pt x="46" y="137"/>
                  </a:cubicBezTo>
                  <a:cubicBezTo>
                    <a:pt x="47" y="140"/>
                    <a:pt x="46" y="139"/>
                    <a:pt x="47" y="140"/>
                  </a:cubicBezTo>
                  <a:cubicBezTo>
                    <a:pt x="49" y="143"/>
                    <a:pt x="46" y="145"/>
                    <a:pt x="49" y="143"/>
                  </a:cubicBezTo>
                  <a:cubicBezTo>
                    <a:pt x="52" y="140"/>
                    <a:pt x="49" y="145"/>
                    <a:pt x="52" y="143"/>
                  </a:cubicBezTo>
                  <a:cubicBezTo>
                    <a:pt x="53" y="142"/>
                    <a:pt x="53" y="142"/>
                    <a:pt x="52" y="140"/>
                  </a:cubicBezTo>
                  <a:close/>
                  <a:moveTo>
                    <a:pt x="78" y="134"/>
                  </a:moveTo>
                  <a:cubicBezTo>
                    <a:pt x="81" y="132"/>
                    <a:pt x="82" y="139"/>
                    <a:pt x="82" y="136"/>
                  </a:cubicBezTo>
                  <a:cubicBezTo>
                    <a:pt x="84" y="131"/>
                    <a:pt x="87" y="132"/>
                    <a:pt x="87" y="129"/>
                  </a:cubicBezTo>
                  <a:cubicBezTo>
                    <a:pt x="85" y="128"/>
                    <a:pt x="87" y="128"/>
                    <a:pt x="85" y="126"/>
                  </a:cubicBezTo>
                  <a:cubicBezTo>
                    <a:pt x="84" y="125"/>
                    <a:pt x="82" y="125"/>
                    <a:pt x="79" y="126"/>
                  </a:cubicBezTo>
                  <a:cubicBezTo>
                    <a:pt x="76" y="128"/>
                    <a:pt x="78" y="129"/>
                    <a:pt x="76" y="129"/>
                  </a:cubicBezTo>
                  <a:cubicBezTo>
                    <a:pt x="75" y="128"/>
                    <a:pt x="73" y="131"/>
                    <a:pt x="73" y="129"/>
                  </a:cubicBezTo>
                  <a:cubicBezTo>
                    <a:pt x="73" y="126"/>
                    <a:pt x="73" y="126"/>
                    <a:pt x="70" y="131"/>
                  </a:cubicBezTo>
                  <a:cubicBezTo>
                    <a:pt x="68" y="134"/>
                    <a:pt x="64" y="136"/>
                    <a:pt x="67" y="136"/>
                  </a:cubicBezTo>
                  <a:cubicBezTo>
                    <a:pt x="70" y="136"/>
                    <a:pt x="67" y="137"/>
                    <a:pt x="70" y="140"/>
                  </a:cubicBezTo>
                  <a:cubicBezTo>
                    <a:pt x="71" y="142"/>
                    <a:pt x="67" y="142"/>
                    <a:pt x="71" y="142"/>
                  </a:cubicBezTo>
                  <a:cubicBezTo>
                    <a:pt x="75" y="143"/>
                    <a:pt x="73" y="136"/>
                    <a:pt x="78" y="134"/>
                  </a:cubicBezTo>
                  <a:close/>
                  <a:moveTo>
                    <a:pt x="116" y="84"/>
                  </a:moveTo>
                  <a:cubicBezTo>
                    <a:pt x="117" y="81"/>
                    <a:pt x="117" y="84"/>
                    <a:pt x="117" y="86"/>
                  </a:cubicBezTo>
                  <a:cubicBezTo>
                    <a:pt x="116" y="87"/>
                    <a:pt x="114" y="86"/>
                    <a:pt x="116" y="84"/>
                  </a:cubicBezTo>
                  <a:close/>
                  <a:moveTo>
                    <a:pt x="132" y="45"/>
                  </a:moveTo>
                  <a:cubicBezTo>
                    <a:pt x="134" y="40"/>
                    <a:pt x="134" y="45"/>
                    <a:pt x="137" y="44"/>
                  </a:cubicBezTo>
                  <a:cubicBezTo>
                    <a:pt x="142" y="42"/>
                    <a:pt x="129" y="40"/>
                    <a:pt x="131" y="36"/>
                  </a:cubicBezTo>
                  <a:cubicBezTo>
                    <a:pt x="134" y="31"/>
                    <a:pt x="134" y="39"/>
                    <a:pt x="139" y="36"/>
                  </a:cubicBezTo>
                  <a:cubicBezTo>
                    <a:pt x="142" y="33"/>
                    <a:pt x="143" y="34"/>
                    <a:pt x="152" y="40"/>
                  </a:cubicBezTo>
                  <a:cubicBezTo>
                    <a:pt x="157" y="44"/>
                    <a:pt x="155" y="33"/>
                    <a:pt x="160" y="31"/>
                  </a:cubicBezTo>
                  <a:cubicBezTo>
                    <a:pt x="163" y="30"/>
                    <a:pt x="166" y="31"/>
                    <a:pt x="169" y="30"/>
                  </a:cubicBezTo>
                  <a:cubicBezTo>
                    <a:pt x="174" y="26"/>
                    <a:pt x="175" y="26"/>
                    <a:pt x="175" y="25"/>
                  </a:cubicBezTo>
                  <a:cubicBezTo>
                    <a:pt x="174" y="23"/>
                    <a:pt x="172" y="28"/>
                    <a:pt x="169" y="23"/>
                  </a:cubicBezTo>
                  <a:cubicBezTo>
                    <a:pt x="168" y="19"/>
                    <a:pt x="172" y="14"/>
                    <a:pt x="171" y="14"/>
                  </a:cubicBezTo>
                  <a:cubicBezTo>
                    <a:pt x="169" y="16"/>
                    <a:pt x="168" y="20"/>
                    <a:pt x="164" y="19"/>
                  </a:cubicBezTo>
                  <a:cubicBezTo>
                    <a:pt x="161" y="19"/>
                    <a:pt x="164" y="17"/>
                    <a:pt x="160" y="17"/>
                  </a:cubicBezTo>
                  <a:cubicBezTo>
                    <a:pt x="155" y="16"/>
                    <a:pt x="149" y="8"/>
                    <a:pt x="146" y="5"/>
                  </a:cubicBezTo>
                  <a:cubicBezTo>
                    <a:pt x="143" y="0"/>
                    <a:pt x="139" y="2"/>
                    <a:pt x="142" y="6"/>
                  </a:cubicBezTo>
                  <a:cubicBezTo>
                    <a:pt x="145" y="12"/>
                    <a:pt x="140" y="12"/>
                    <a:pt x="142" y="16"/>
                  </a:cubicBezTo>
                  <a:cubicBezTo>
                    <a:pt x="143" y="19"/>
                    <a:pt x="139" y="20"/>
                    <a:pt x="139" y="23"/>
                  </a:cubicBezTo>
                  <a:cubicBezTo>
                    <a:pt x="140" y="25"/>
                    <a:pt x="140" y="30"/>
                    <a:pt x="135" y="28"/>
                  </a:cubicBezTo>
                  <a:cubicBezTo>
                    <a:pt x="132" y="25"/>
                    <a:pt x="129" y="25"/>
                    <a:pt x="132" y="28"/>
                  </a:cubicBezTo>
                  <a:cubicBezTo>
                    <a:pt x="134" y="31"/>
                    <a:pt x="123" y="36"/>
                    <a:pt x="128" y="39"/>
                  </a:cubicBezTo>
                  <a:cubicBezTo>
                    <a:pt x="132" y="42"/>
                    <a:pt x="126" y="45"/>
                    <a:pt x="129" y="48"/>
                  </a:cubicBezTo>
                  <a:cubicBezTo>
                    <a:pt x="129" y="48"/>
                    <a:pt x="129" y="50"/>
                    <a:pt x="132" y="45"/>
                  </a:cubicBezTo>
                  <a:close/>
                  <a:moveTo>
                    <a:pt x="87" y="126"/>
                  </a:moveTo>
                  <a:cubicBezTo>
                    <a:pt x="87" y="125"/>
                    <a:pt x="90" y="122"/>
                    <a:pt x="90" y="123"/>
                  </a:cubicBezTo>
                  <a:cubicBezTo>
                    <a:pt x="90" y="125"/>
                    <a:pt x="88" y="128"/>
                    <a:pt x="87" y="126"/>
                  </a:cubicBezTo>
                  <a:close/>
                  <a:moveTo>
                    <a:pt x="76" y="106"/>
                  </a:moveTo>
                  <a:cubicBezTo>
                    <a:pt x="76" y="103"/>
                    <a:pt x="76" y="103"/>
                    <a:pt x="76" y="103"/>
                  </a:cubicBezTo>
                  <a:cubicBezTo>
                    <a:pt x="75" y="104"/>
                    <a:pt x="75" y="106"/>
                    <a:pt x="76" y="106"/>
                  </a:cubicBezTo>
                  <a:close/>
                  <a:moveTo>
                    <a:pt x="32" y="210"/>
                  </a:moveTo>
                  <a:cubicBezTo>
                    <a:pt x="32" y="209"/>
                    <a:pt x="32" y="209"/>
                    <a:pt x="35" y="206"/>
                  </a:cubicBezTo>
                  <a:cubicBezTo>
                    <a:pt x="38" y="204"/>
                    <a:pt x="36" y="203"/>
                    <a:pt x="35" y="204"/>
                  </a:cubicBezTo>
                  <a:cubicBezTo>
                    <a:pt x="33" y="207"/>
                    <a:pt x="32" y="207"/>
                    <a:pt x="30" y="210"/>
                  </a:cubicBezTo>
                  <a:cubicBezTo>
                    <a:pt x="30" y="212"/>
                    <a:pt x="32" y="212"/>
                    <a:pt x="32" y="210"/>
                  </a:cubicBezTo>
                  <a:close/>
                  <a:moveTo>
                    <a:pt x="41" y="195"/>
                  </a:moveTo>
                  <a:cubicBezTo>
                    <a:pt x="39" y="193"/>
                    <a:pt x="41" y="192"/>
                    <a:pt x="41" y="193"/>
                  </a:cubicBezTo>
                  <a:cubicBezTo>
                    <a:pt x="43" y="195"/>
                    <a:pt x="41" y="196"/>
                    <a:pt x="41" y="195"/>
                  </a:cubicBezTo>
                  <a:close/>
                  <a:moveTo>
                    <a:pt x="44" y="190"/>
                  </a:moveTo>
                  <a:cubicBezTo>
                    <a:pt x="44" y="187"/>
                    <a:pt x="47" y="185"/>
                    <a:pt x="47" y="187"/>
                  </a:cubicBezTo>
                  <a:cubicBezTo>
                    <a:pt x="47" y="187"/>
                    <a:pt x="44" y="192"/>
                    <a:pt x="44" y="190"/>
                  </a:cubicBezTo>
                  <a:close/>
                  <a:moveTo>
                    <a:pt x="0" y="229"/>
                  </a:moveTo>
                  <a:cubicBezTo>
                    <a:pt x="0" y="228"/>
                    <a:pt x="1" y="229"/>
                    <a:pt x="1" y="231"/>
                  </a:cubicBezTo>
                  <a:cubicBezTo>
                    <a:pt x="1" y="231"/>
                    <a:pt x="0" y="231"/>
                    <a:pt x="0" y="229"/>
                  </a:cubicBezTo>
                  <a:close/>
                  <a:moveTo>
                    <a:pt x="3" y="229"/>
                  </a:moveTo>
                  <a:cubicBezTo>
                    <a:pt x="1" y="229"/>
                    <a:pt x="4" y="226"/>
                    <a:pt x="4" y="228"/>
                  </a:cubicBezTo>
                  <a:cubicBezTo>
                    <a:pt x="4" y="229"/>
                    <a:pt x="4" y="231"/>
                    <a:pt x="3" y="229"/>
                  </a:cubicBezTo>
                  <a:close/>
                  <a:moveTo>
                    <a:pt x="12" y="226"/>
                  </a:moveTo>
                  <a:cubicBezTo>
                    <a:pt x="11" y="224"/>
                    <a:pt x="12" y="224"/>
                    <a:pt x="14" y="224"/>
                  </a:cubicBezTo>
                  <a:cubicBezTo>
                    <a:pt x="14" y="226"/>
                    <a:pt x="12" y="226"/>
                    <a:pt x="12" y="226"/>
                  </a:cubicBezTo>
                  <a:close/>
                </a:path>
              </a:pathLst>
            </a:custGeom>
            <a:grpFill/>
            <a:ln w="6350" cmpd="sng">
              <a:solidFill>
                <a:schemeClr val="bg1"/>
              </a:solidFill>
              <a:round/>
              <a:headEnd/>
              <a:tailEnd/>
            </a:ln>
          </p:spPr>
          <p:txBody>
            <a:bodyPr/>
            <a:lstStyle/>
            <a:p>
              <a:endParaRPr lang="en-GB" dirty="0"/>
            </a:p>
          </p:txBody>
        </p:sp>
        <p:sp>
          <p:nvSpPr>
            <p:cNvPr id="488" name="Freeform 237"/>
            <p:cNvSpPr>
              <a:spLocks noEditPoints="1"/>
            </p:cNvSpPr>
            <p:nvPr/>
          </p:nvSpPr>
          <p:spPr bwMode="auto">
            <a:xfrm>
              <a:off x="2144475" y="1823098"/>
              <a:ext cx="3794810" cy="1544672"/>
            </a:xfrm>
            <a:custGeom>
              <a:avLst/>
              <a:gdLst/>
              <a:ahLst/>
              <a:cxnLst>
                <a:cxn ang="0">
                  <a:pos x="404" y="136"/>
                </a:cxn>
                <a:cxn ang="0">
                  <a:pos x="273" y="177"/>
                </a:cxn>
                <a:cxn ang="0">
                  <a:pos x="361" y="90"/>
                </a:cxn>
                <a:cxn ang="0">
                  <a:pos x="278" y="138"/>
                </a:cxn>
                <a:cxn ang="0">
                  <a:pos x="227" y="31"/>
                </a:cxn>
                <a:cxn ang="0">
                  <a:pos x="217" y="29"/>
                </a:cxn>
                <a:cxn ang="0">
                  <a:pos x="343" y="18"/>
                </a:cxn>
                <a:cxn ang="0">
                  <a:pos x="328" y="25"/>
                </a:cxn>
                <a:cxn ang="0">
                  <a:pos x="297" y="32"/>
                </a:cxn>
                <a:cxn ang="0">
                  <a:pos x="314" y="31"/>
                </a:cxn>
                <a:cxn ang="0">
                  <a:pos x="285" y="12"/>
                </a:cxn>
                <a:cxn ang="0">
                  <a:pos x="291" y="14"/>
                </a:cxn>
                <a:cxn ang="0">
                  <a:pos x="288" y="20"/>
                </a:cxn>
                <a:cxn ang="0">
                  <a:pos x="276" y="23"/>
                </a:cxn>
                <a:cxn ang="0">
                  <a:pos x="1351" y="247"/>
                </a:cxn>
                <a:cxn ang="0">
                  <a:pos x="1184" y="200"/>
                </a:cxn>
                <a:cxn ang="0">
                  <a:pos x="902" y="164"/>
                </a:cxn>
                <a:cxn ang="0">
                  <a:pos x="734" y="116"/>
                </a:cxn>
                <a:cxn ang="0">
                  <a:pos x="570" y="104"/>
                </a:cxn>
                <a:cxn ang="0">
                  <a:pos x="474" y="154"/>
                </a:cxn>
                <a:cxn ang="0">
                  <a:pos x="457" y="217"/>
                </a:cxn>
                <a:cxn ang="0">
                  <a:pos x="381" y="169"/>
                </a:cxn>
                <a:cxn ang="0">
                  <a:pos x="214" y="233"/>
                </a:cxn>
                <a:cxn ang="0">
                  <a:pos x="144" y="275"/>
                </a:cxn>
                <a:cxn ang="0">
                  <a:pos x="90" y="191"/>
                </a:cxn>
                <a:cxn ang="0">
                  <a:pos x="84" y="250"/>
                </a:cxn>
                <a:cxn ang="0">
                  <a:pos x="80" y="306"/>
                </a:cxn>
                <a:cxn ang="0">
                  <a:pos x="67" y="332"/>
                </a:cxn>
                <a:cxn ang="0">
                  <a:pos x="87" y="380"/>
                </a:cxn>
                <a:cxn ang="0">
                  <a:pos x="109" y="422"/>
                </a:cxn>
                <a:cxn ang="0">
                  <a:pos x="163" y="455"/>
                </a:cxn>
                <a:cxn ang="0">
                  <a:pos x="148" y="492"/>
                </a:cxn>
                <a:cxn ang="0">
                  <a:pos x="172" y="528"/>
                </a:cxn>
                <a:cxn ang="0">
                  <a:pos x="220" y="548"/>
                </a:cxn>
                <a:cxn ang="0">
                  <a:pos x="217" y="469"/>
                </a:cxn>
                <a:cxn ang="0">
                  <a:pos x="329" y="432"/>
                </a:cxn>
                <a:cxn ang="0">
                  <a:pos x="472" y="425"/>
                </a:cxn>
                <a:cxn ang="0">
                  <a:pos x="623" y="433"/>
                </a:cxn>
                <a:cxn ang="0">
                  <a:pos x="798" y="419"/>
                </a:cxn>
                <a:cxn ang="0">
                  <a:pos x="899" y="508"/>
                </a:cxn>
                <a:cxn ang="0">
                  <a:pos x="900" y="534"/>
                </a:cxn>
                <a:cxn ang="0">
                  <a:pos x="957" y="401"/>
                </a:cxn>
                <a:cxn ang="0">
                  <a:pos x="1013" y="334"/>
                </a:cxn>
                <a:cxn ang="0">
                  <a:pos x="1121" y="329"/>
                </a:cxn>
                <a:cxn ang="0">
                  <a:pos x="1146" y="326"/>
                </a:cxn>
                <a:cxn ang="0">
                  <a:pos x="1273" y="256"/>
                </a:cxn>
                <a:cxn ang="0">
                  <a:pos x="978" y="489"/>
                </a:cxn>
                <a:cxn ang="0">
                  <a:pos x="984" y="441"/>
                </a:cxn>
                <a:cxn ang="0">
                  <a:pos x="975" y="407"/>
                </a:cxn>
                <a:cxn ang="0">
                  <a:pos x="1025" y="503"/>
                </a:cxn>
                <a:cxn ang="0">
                  <a:pos x="1066" y="464"/>
                </a:cxn>
                <a:cxn ang="0">
                  <a:pos x="1080" y="446"/>
                </a:cxn>
                <a:cxn ang="0">
                  <a:pos x="25" y="390"/>
                </a:cxn>
                <a:cxn ang="0">
                  <a:pos x="937" y="393"/>
                </a:cxn>
                <a:cxn ang="0">
                  <a:pos x="1274" y="175"/>
                </a:cxn>
                <a:cxn ang="0">
                  <a:pos x="1018" y="107"/>
                </a:cxn>
                <a:cxn ang="0">
                  <a:pos x="946" y="118"/>
                </a:cxn>
                <a:cxn ang="0">
                  <a:pos x="870" y="149"/>
                </a:cxn>
                <a:cxn ang="0">
                  <a:pos x="739" y="121"/>
                </a:cxn>
                <a:cxn ang="0">
                  <a:pos x="638" y="35"/>
                </a:cxn>
                <a:cxn ang="0">
                  <a:pos x="600" y="29"/>
                </a:cxn>
                <a:cxn ang="0">
                  <a:pos x="571" y="14"/>
                </a:cxn>
              </a:cxnLst>
              <a:rect l="0" t="0" r="r" b="b"/>
              <a:pathLst>
                <a:path w="1359" h="553">
                  <a:moveTo>
                    <a:pt x="314" y="189"/>
                  </a:moveTo>
                  <a:cubicBezTo>
                    <a:pt x="314" y="189"/>
                    <a:pt x="319" y="189"/>
                    <a:pt x="317" y="192"/>
                  </a:cubicBezTo>
                  <a:cubicBezTo>
                    <a:pt x="317" y="194"/>
                    <a:pt x="325" y="192"/>
                    <a:pt x="325" y="191"/>
                  </a:cubicBezTo>
                  <a:cubicBezTo>
                    <a:pt x="326" y="189"/>
                    <a:pt x="320" y="188"/>
                    <a:pt x="316" y="183"/>
                  </a:cubicBezTo>
                  <a:cubicBezTo>
                    <a:pt x="313" y="180"/>
                    <a:pt x="313" y="182"/>
                    <a:pt x="311" y="183"/>
                  </a:cubicBezTo>
                  <a:cubicBezTo>
                    <a:pt x="308" y="183"/>
                    <a:pt x="313" y="186"/>
                    <a:pt x="309" y="185"/>
                  </a:cubicBezTo>
                  <a:cubicBezTo>
                    <a:pt x="308" y="185"/>
                    <a:pt x="308" y="186"/>
                    <a:pt x="311" y="189"/>
                  </a:cubicBezTo>
                  <a:cubicBezTo>
                    <a:pt x="313" y="191"/>
                    <a:pt x="314" y="191"/>
                    <a:pt x="314" y="189"/>
                  </a:cubicBezTo>
                  <a:close/>
                  <a:moveTo>
                    <a:pt x="404" y="136"/>
                  </a:moveTo>
                  <a:cubicBezTo>
                    <a:pt x="398" y="138"/>
                    <a:pt x="396" y="144"/>
                    <a:pt x="409" y="143"/>
                  </a:cubicBezTo>
                  <a:cubicBezTo>
                    <a:pt x="419" y="141"/>
                    <a:pt x="410" y="133"/>
                    <a:pt x="404" y="136"/>
                  </a:cubicBezTo>
                  <a:close/>
                  <a:moveTo>
                    <a:pt x="290" y="168"/>
                  </a:moveTo>
                  <a:cubicBezTo>
                    <a:pt x="287" y="163"/>
                    <a:pt x="282" y="164"/>
                    <a:pt x="285" y="154"/>
                  </a:cubicBezTo>
                  <a:cubicBezTo>
                    <a:pt x="287" y="144"/>
                    <a:pt x="297" y="144"/>
                    <a:pt x="290" y="139"/>
                  </a:cubicBezTo>
                  <a:cubicBezTo>
                    <a:pt x="282" y="136"/>
                    <a:pt x="288" y="138"/>
                    <a:pt x="274" y="139"/>
                  </a:cubicBezTo>
                  <a:cubicBezTo>
                    <a:pt x="261" y="141"/>
                    <a:pt x="271" y="143"/>
                    <a:pt x="264" y="146"/>
                  </a:cubicBezTo>
                  <a:cubicBezTo>
                    <a:pt x="258" y="149"/>
                    <a:pt x="265" y="147"/>
                    <a:pt x="262" y="154"/>
                  </a:cubicBezTo>
                  <a:cubicBezTo>
                    <a:pt x="259" y="160"/>
                    <a:pt x="256" y="152"/>
                    <a:pt x="255" y="158"/>
                  </a:cubicBezTo>
                  <a:cubicBezTo>
                    <a:pt x="252" y="164"/>
                    <a:pt x="252" y="166"/>
                    <a:pt x="259" y="166"/>
                  </a:cubicBezTo>
                  <a:cubicBezTo>
                    <a:pt x="268" y="166"/>
                    <a:pt x="255" y="168"/>
                    <a:pt x="264" y="172"/>
                  </a:cubicBezTo>
                  <a:cubicBezTo>
                    <a:pt x="271" y="177"/>
                    <a:pt x="265" y="163"/>
                    <a:pt x="270" y="169"/>
                  </a:cubicBezTo>
                  <a:cubicBezTo>
                    <a:pt x="274" y="175"/>
                    <a:pt x="262" y="175"/>
                    <a:pt x="273" y="177"/>
                  </a:cubicBezTo>
                  <a:cubicBezTo>
                    <a:pt x="282" y="178"/>
                    <a:pt x="276" y="180"/>
                    <a:pt x="285" y="180"/>
                  </a:cubicBezTo>
                  <a:cubicBezTo>
                    <a:pt x="293" y="180"/>
                    <a:pt x="294" y="183"/>
                    <a:pt x="302" y="178"/>
                  </a:cubicBezTo>
                  <a:cubicBezTo>
                    <a:pt x="305" y="177"/>
                    <a:pt x="291" y="174"/>
                    <a:pt x="290" y="168"/>
                  </a:cubicBezTo>
                  <a:close/>
                  <a:moveTo>
                    <a:pt x="299" y="136"/>
                  </a:moveTo>
                  <a:cubicBezTo>
                    <a:pt x="299" y="133"/>
                    <a:pt x="303" y="136"/>
                    <a:pt x="305" y="130"/>
                  </a:cubicBezTo>
                  <a:cubicBezTo>
                    <a:pt x="306" y="126"/>
                    <a:pt x="311" y="127"/>
                    <a:pt x="311" y="124"/>
                  </a:cubicBezTo>
                  <a:cubicBezTo>
                    <a:pt x="311" y="121"/>
                    <a:pt x="311" y="121"/>
                    <a:pt x="322" y="118"/>
                  </a:cubicBezTo>
                  <a:cubicBezTo>
                    <a:pt x="331" y="115"/>
                    <a:pt x="320" y="115"/>
                    <a:pt x="335" y="107"/>
                  </a:cubicBezTo>
                  <a:cubicBezTo>
                    <a:pt x="351" y="101"/>
                    <a:pt x="376" y="98"/>
                    <a:pt x="389" y="91"/>
                  </a:cubicBezTo>
                  <a:cubicBezTo>
                    <a:pt x="401" y="85"/>
                    <a:pt x="387" y="79"/>
                    <a:pt x="375" y="84"/>
                  </a:cubicBezTo>
                  <a:cubicBezTo>
                    <a:pt x="363" y="87"/>
                    <a:pt x="370" y="87"/>
                    <a:pt x="361" y="90"/>
                  </a:cubicBezTo>
                  <a:cubicBezTo>
                    <a:pt x="352" y="93"/>
                    <a:pt x="358" y="88"/>
                    <a:pt x="348" y="93"/>
                  </a:cubicBezTo>
                  <a:cubicBezTo>
                    <a:pt x="337" y="98"/>
                    <a:pt x="343" y="91"/>
                    <a:pt x="332" y="93"/>
                  </a:cubicBezTo>
                  <a:cubicBezTo>
                    <a:pt x="323" y="93"/>
                    <a:pt x="332" y="96"/>
                    <a:pt x="326" y="96"/>
                  </a:cubicBezTo>
                  <a:cubicBezTo>
                    <a:pt x="320" y="96"/>
                    <a:pt x="306" y="101"/>
                    <a:pt x="303" y="107"/>
                  </a:cubicBezTo>
                  <a:cubicBezTo>
                    <a:pt x="299" y="112"/>
                    <a:pt x="300" y="105"/>
                    <a:pt x="296" y="109"/>
                  </a:cubicBezTo>
                  <a:cubicBezTo>
                    <a:pt x="291" y="113"/>
                    <a:pt x="293" y="107"/>
                    <a:pt x="290" y="110"/>
                  </a:cubicBezTo>
                  <a:cubicBezTo>
                    <a:pt x="285" y="113"/>
                    <a:pt x="293" y="113"/>
                    <a:pt x="290" y="115"/>
                  </a:cubicBezTo>
                  <a:cubicBezTo>
                    <a:pt x="285" y="116"/>
                    <a:pt x="294" y="118"/>
                    <a:pt x="288" y="118"/>
                  </a:cubicBezTo>
                  <a:cubicBezTo>
                    <a:pt x="282" y="119"/>
                    <a:pt x="285" y="126"/>
                    <a:pt x="278" y="129"/>
                  </a:cubicBezTo>
                  <a:cubicBezTo>
                    <a:pt x="270" y="132"/>
                    <a:pt x="268" y="135"/>
                    <a:pt x="274" y="135"/>
                  </a:cubicBezTo>
                  <a:cubicBezTo>
                    <a:pt x="281" y="133"/>
                    <a:pt x="270" y="139"/>
                    <a:pt x="278" y="138"/>
                  </a:cubicBezTo>
                  <a:cubicBezTo>
                    <a:pt x="285" y="135"/>
                    <a:pt x="285" y="135"/>
                    <a:pt x="291" y="139"/>
                  </a:cubicBezTo>
                  <a:cubicBezTo>
                    <a:pt x="293" y="141"/>
                    <a:pt x="299" y="141"/>
                    <a:pt x="299" y="136"/>
                  </a:cubicBezTo>
                  <a:close/>
                  <a:moveTo>
                    <a:pt x="207" y="23"/>
                  </a:moveTo>
                  <a:cubicBezTo>
                    <a:pt x="211" y="23"/>
                    <a:pt x="211" y="26"/>
                    <a:pt x="215" y="25"/>
                  </a:cubicBezTo>
                  <a:cubicBezTo>
                    <a:pt x="221" y="21"/>
                    <a:pt x="221" y="20"/>
                    <a:pt x="227" y="21"/>
                  </a:cubicBezTo>
                  <a:cubicBezTo>
                    <a:pt x="232" y="23"/>
                    <a:pt x="235" y="21"/>
                    <a:pt x="226" y="18"/>
                  </a:cubicBezTo>
                  <a:cubicBezTo>
                    <a:pt x="215" y="17"/>
                    <a:pt x="223" y="20"/>
                    <a:pt x="215" y="20"/>
                  </a:cubicBezTo>
                  <a:cubicBezTo>
                    <a:pt x="206" y="21"/>
                    <a:pt x="198" y="23"/>
                    <a:pt x="204" y="25"/>
                  </a:cubicBezTo>
                  <a:cubicBezTo>
                    <a:pt x="207" y="25"/>
                    <a:pt x="206" y="25"/>
                    <a:pt x="207" y="23"/>
                  </a:cubicBezTo>
                  <a:close/>
                  <a:moveTo>
                    <a:pt x="223" y="29"/>
                  </a:moveTo>
                  <a:cubicBezTo>
                    <a:pt x="227" y="28"/>
                    <a:pt x="221" y="32"/>
                    <a:pt x="227" y="31"/>
                  </a:cubicBezTo>
                  <a:cubicBezTo>
                    <a:pt x="233" y="29"/>
                    <a:pt x="232" y="32"/>
                    <a:pt x="235" y="29"/>
                  </a:cubicBezTo>
                  <a:cubicBezTo>
                    <a:pt x="236" y="28"/>
                    <a:pt x="230" y="29"/>
                    <a:pt x="232" y="28"/>
                  </a:cubicBezTo>
                  <a:cubicBezTo>
                    <a:pt x="235" y="26"/>
                    <a:pt x="238" y="28"/>
                    <a:pt x="239" y="25"/>
                  </a:cubicBezTo>
                  <a:cubicBezTo>
                    <a:pt x="242" y="23"/>
                    <a:pt x="244" y="25"/>
                    <a:pt x="252" y="23"/>
                  </a:cubicBezTo>
                  <a:cubicBezTo>
                    <a:pt x="259" y="21"/>
                    <a:pt x="255" y="18"/>
                    <a:pt x="249" y="20"/>
                  </a:cubicBezTo>
                  <a:cubicBezTo>
                    <a:pt x="242" y="21"/>
                    <a:pt x="252" y="18"/>
                    <a:pt x="246" y="18"/>
                  </a:cubicBezTo>
                  <a:cubicBezTo>
                    <a:pt x="239" y="17"/>
                    <a:pt x="233" y="20"/>
                    <a:pt x="235" y="20"/>
                  </a:cubicBezTo>
                  <a:cubicBezTo>
                    <a:pt x="238" y="21"/>
                    <a:pt x="239" y="25"/>
                    <a:pt x="230" y="25"/>
                  </a:cubicBezTo>
                  <a:cubicBezTo>
                    <a:pt x="223" y="25"/>
                    <a:pt x="220" y="25"/>
                    <a:pt x="223" y="26"/>
                  </a:cubicBezTo>
                  <a:cubicBezTo>
                    <a:pt x="227" y="28"/>
                    <a:pt x="223" y="28"/>
                    <a:pt x="220" y="28"/>
                  </a:cubicBezTo>
                  <a:cubicBezTo>
                    <a:pt x="217" y="26"/>
                    <a:pt x="212" y="26"/>
                    <a:pt x="217" y="29"/>
                  </a:cubicBezTo>
                  <a:cubicBezTo>
                    <a:pt x="220" y="31"/>
                    <a:pt x="220" y="29"/>
                    <a:pt x="223" y="29"/>
                  </a:cubicBezTo>
                  <a:close/>
                  <a:moveTo>
                    <a:pt x="271" y="28"/>
                  </a:moveTo>
                  <a:cubicBezTo>
                    <a:pt x="268" y="25"/>
                    <a:pt x="267" y="25"/>
                    <a:pt x="261" y="28"/>
                  </a:cubicBezTo>
                  <a:cubicBezTo>
                    <a:pt x="256" y="29"/>
                    <a:pt x="276" y="32"/>
                    <a:pt x="271" y="28"/>
                  </a:cubicBezTo>
                  <a:close/>
                  <a:moveTo>
                    <a:pt x="246" y="14"/>
                  </a:moveTo>
                  <a:cubicBezTo>
                    <a:pt x="249" y="11"/>
                    <a:pt x="253" y="12"/>
                    <a:pt x="249" y="14"/>
                  </a:cubicBezTo>
                  <a:cubicBezTo>
                    <a:pt x="246" y="15"/>
                    <a:pt x="241" y="17"/>
                    <a:pt x="246" y="14"/>
                  </a:cubicBezTo>
                  <a:close/>
                  <a:moveTo>
                    <a:pt x="352" y="20"/>
                  </a:moveTo>
                  <a:cubicBezTo>
                    <a:pt x="360" y="18"/>
                    <a:pt x="364" y="20"/>
                    <a:pt x="364" y="15"/>
                  </a:cubicBezTo>
                  <a:cubicBezTo>
                    <a:pt x="364" y="12"/>
                    <a:pt x="357" y="11"/>
                    <a:pt x="354" y="14"/>
                  </a:cubicBezTo>
                  <a:cubicBezTo>
                    <a:pt x="352" y="17"/>
                    <a:pt x="349" y="14"/>
                    <a:pt x="343" y="18"/>
                  </a:cubicBezTo>
                  <a:cubicBezTo>
                    <a:pt x="338" y="20"/>
                    <a:pt x="344" y="21"/>
                    <a:pt x="352" y="20"/>
                  </a:cubicBezTo>
                  <a:close/>
                  <a:moveTo>
                    <a:pt x="338" y="4"/>
                  </a:moveTo>
                  <a:cubicBezTo>
                    <a:pt x="343" y="3"/>
                    <a:pt x="354" y="3"/>
                    <a:pt x="352" y="4"/>
                  </a:cubicBezTo>
                  <a:cubicBezTo>
                    <a:pt x="349" y="7"/>
                    <a:pt x="337" y="4"/>
                    <a:pt x="338" y="4"/>
                  </a:cubicBezTo>
                  <a:close/>
                  <a:moveTo>
                    <a:pt x="305" y="3"/>
                  </a:moveTo>
                  <a:cubicBezTo>
                    <a:pt x="306" y="0"/>
                    <a:pt x="317" y="0"/>
                    <a:pt x="317" y="3"/>
                  </a:cubicBezTo>
                  <a:cubicBezTo>
                    <a:pt x="316" y="4"/>
                    <a:pt x="303" y="6"/>
                    <a:pt x="305" y="3"/>
                  </a:cubicBezTo>
                  <a:close/>
                  <a:moveTo>
                    <a:pt x="329" y="17"/>
                  </a:moveTo>
                  <a:cubicBezTo>
                    <a:pt x="334" y="17"/>
                    <a:pt x="341" y="11"/>
                    <a:pt x="328" y="14"/>
                  </a:cubicBezTo>
                  <a:cubicBezTo>
                    <a:pt x="317" y="17"/>
                    <a:pt x="325" y="18"/>
                    <a:pt x="329" y="17"/>
                  </a:cubicBezTo>
                  <a:close/>
                  <a:moveTo>
                    <a:pt x="328" y="25"/>
                  </a:moveTo>
                  <a:cubicBezTo>
                    <a:pt x="334" y="26"/>
                    <a:pt x="332" y="23"/>
                    <a:pt x="337" y="23"/>
                  </a:cubicBezTo>
                  <a:cubicBezTo>
                    <a:pt x="341" y="23"/>
                    <a:pt x="340" y="14"/>
                    <a:pt x="331" y="18"/>
                  </a:cubicBezTo>
                  <a:cubicBezTo>
                    <a:pt x="322" y="21"/>
                    <a:pt x="319" y="14"/>
                    <a:pt x="316" y="21"/>
                  </a:cubicBezTo>
                  <a:cubicBezTo>
                    <a:pt x="313" y="29"/>
                    <a:pt x="322" y="23"/>
                    <a:pt x="328" y="25"/>
                  </a:cubicBezTo>
                  <a:close/>
                  <a:moveTo>
                    <a:pt x="241" y="29"/>
                  </a:moveTo>
                  <a:cubicBezTo>
                    <a:pt x="246" y="28"/>
                    <a:pt x="246" y="29"/>
                    <a:pt x="242" y="31"/>
                  </a:cubicBezTo>
                  <a:cubicBezTo>
                    <a:pt x="239" y="34"/>
                    <a:pt x="236" y="29"/>
                    <a:pt x="241" y="29"/>
                  </a:cubicBezTo>
                  <a:close/>
                  <a:moveTo>
                    <a:pt x="246" y="32"/>
                  </a:moveTo>
                  <a:cubicBezTo>
                    <a:pt x="250" y="29"/>
                    <a:pt x="258" y="34"/>
                    <a:pt x="252" y="34"/>
                  </a:cubicBezTo>
                  <a:cubicBezTo>
                    <a:pt x="246" y="34"/>
                    <a:pt x="239" y="34"/>
                    <a:pt x="246" y="32"/>
                  </a:cubicBezTo>
                  <a:close/>
                  <a:moveTo>
                    <a:pt x="297" y="32"/>
                  </a:moveTo>
                  <a:cubicBezTo>
                    <a:pt x="302" y="32"/>
                    <a:pt x="299" y="26"/>
                    <a:pt x="296" y="28"/>
                  </a:cubicBezTo>
                  <a:cubicBezTo>
                    <a:pt x="293" y="28"/>
                    <a:pt x="288" y="26"/>
                    <a:pt x="288" y="29"/>
                  </a:cubicBezTo>
                  <a:cubicBezTo>
                    <a:pt x="287" y="34"/>
                    <a:pt x="291" y="31"/>
                    <a:pt x="297" y="32"/>
                  </a:cubicBezTo>
                  <a:close/>
                  <a:moveTo>
                    <a:pt x="305" y="31"/>
                  </a:moveTo>
                  <a:cubicBezTo>
                    <a:pt x="309" y="32"/>
                    <a:pt x="303" y="28"/>
                    <a:pt x="311" y="28"/>
                  </a:cubicBezTo>
                  <a:cubicBezTo>
                    <a:pt x="317" y="28"/>
                    <a:pt x="317" y="26"/>
                    <a:pt x="309" y="25"/>
                  </a:cubicBezTo>
                  <a:cubicBezTo>
                    <a:pt x="303" y="25"/>
                    <a:pt x="296" y="25"/>
                    <a:pt x="299" y="28"/>
                  </a:cubicBezTo>
                  <a:cubicBezTo>
                    <a:pt x="300" y="29"/>
                    <a:pt x="300" y="29"/>
                    <a:pt x="305" y="31"/>
                  </a:cubicBezTo>
                  <a:close/>
                  <a:moveTo>
                    <a:pt x="313" y="31"/>
                  </a:moveTo>
                  <a:cubicBezTo>
                    <a:pt x="308" y="34"/>
                    <a:pt x="314" y="34"/>
                    <a:pt x="319" y="34"/>
                  </a:cubicBezTo>
                  <a:cubicBezTo>
                    <a:pt x="325" y="32"/>
                    <a:pt x="319" y="31"/>
                    <a:pt x="314" y="31"/>
                  </a:cubicBezTo>
                  <a:cubicBezTo>
                    <a:pt x="313" y="31"/>
                    <a:pt x="313" y="31"/>
                    <a:pt x="313" y="31"/>
                  </a:cubicBezTo>
                  <a:close/>
                  <a:moveTo>
                    <a:pt x="299" y="9"/>
                  </a:moveTo>
                  <a:cubicBezTo>
                    <a:pt x="302" y="9"/>
                    <a:pt x="303" y="9"/>
                    <a:pt x="308" y="9"/>
                  </a:cubicBezTo>
                  <a:cubicBezTo>
                    <a:pt x="313" y="9"/>
                    <a:pt x="309" y="9"/>
                    <a:pt x="305" y="7"/>
                  </a:cubicBezTo>
                  <a:cubicBezTo>
                    <a:pt x="300" y="6"/>
                    <a:pt x="302" y="6"/>
                    <a:pt x="297" y="7"/>
                  </a:cubicBezTo>
                  <a:cubicBezTo>
                    <a:pt x="294" y="9"/>
                    <a:pt x="294" y="9"/>
                    <a:pt x="299" y="9"/>
                  </a:cubicBezTo>
                  <a:close/>
                  <a:moveTo>
                    <a:pt x="293" y="12"/>
                  </a:moveTo>
                  <a:cubicBezTo>
                    <a:pt x="294" y="14"/>
                    <a:pt x="296" y="12"/>
                    <a:pt x="303" y="11"/>
                  </a:cubicBezTo>
                  <a:cubicBezTo>
                    <a:pt x="306" y="11"/>
                    <a:pt x="299" y="9"/>
                    <a:pt x="294" y="9"/>
                  </a:cubicBezTo>
                  <a:cubicBezTo>
                    <a:pt x="288" y="9"/>
                    <a:pt x="296" y="12"/>
                    <a:pt x="291" y="11"/>
                  </a:cubicBezTo>
                  <a:cubicBezTo>
                    <a:pt x="288" y="11"/>
                    <a:pt x="284" y="11"/>
                    <a:pt x="285" y="12"/>
                  </a:cubicBezTo>
                  <a:cubicBezTo>
                    <a:pt x="288" y="14"/>
                    <a:pt x="288" y="11"/>
                    <a:pt x="293" y="12"/>
                  </a:cubicBezTo>
                  <a:close/>
                  <a:moveTo>
                    <a:pt x="305" y="14"/>
                  </a:moveTo>
                  <a:cubicBezTo>
                    <a:pt x="306" y="14"/>
                    <a:pt x="313" y="15"/>
                    <a:pt x="311" y="17"/>
                  </a:cubicBezTo>
                  <a:cubicBezTo>
                    <a:pt x="308" y="17"/>
                    <a:pt x="303" y="15"/>
                    <a:pt x="305" y="14"/>
                  </a:cubicBezTo>
                  <a:close/>
                  <a:moveTo>
                    <a:pt x="313" y="20"/>
                  </a:moveTo>
                  <a:cubicBezTo>
                    <a:pt x="314" y="20"/>
                    <a:pt x="316" y="17"/>
                    <a:pt x="308" y="18"/>
                  </a:cubicBezTo>
                  <a:cubicBezTo>
                    <a:pt x="300" y="20"/>
                    <a:pt x="309" y="20"/>
                    <a:pt x="313" y="20"/>
                  </a:cubicBezTo>
                  <a:close/>
                  <a:moveTo>
                    <a:pt x="296" y="17"/>
                  </a:moveTo>
                  <a:cubicBezTo>
                    <a:pt x="299" y="17"/>
                    <a:pt x="299" y="18"/>
                    <a:pt x="305" y="18"/>
                  </a:cubicBezTo>
                  <a:cubicBezTo>
                    <a:pt x="311" y="17"/>
                    <a:pt x="306" y="17"/>
                    <a:pt x="303" y="15"/>
                  </a:cubicBezTo>
                  <a:cubicBezTo>
                    <a:pt x="299" y="15"/>
                    <a:pt x="293" y="14"/>
                    <a:pt x="291" y="14"/>
                  </a:cubicBezTo>
                  <a:cubicBezTo>
                    <a:pt x="290" y="15"/>
                    <a:pt x="294" y="15"/>
                    <a:pt x="296" y="17"/>
                  </a:cubicBezTo>
                  <a:close/>
                  <a:moveTo>
                    <a:pt x="284" y="17"/>
                  </a:moveTo>
                  <a:cubicBezTo>
                    <a:pt x="287" y="17"/>
                    <a:pt x="282" y="17"/>
                    <a:pt x="290" y="18"/>
                  </a:cubicBezTo>
                  <a:cubicBezTo>
                    <a:pt x="299" y="20"/>
                    <a:pt x="297" y="21"/>
                    <a:pt x="302" y="20"/>
                  </a:cubicBezTo>
                  <a:cubicBezTo>
                    <a:pt x="305" y="18"/>
                    <a:pt x="302" y="20"/>
                    <a:pt x="299" y="18"/>
                  </a:cubicBezTo>
                  <a:cubicBezTo>
                    <a:pt x="294" y="17"/>
                    <a:pt x="291" y="15"/>
                    <a:pt x="287" y="15"/>
                  </a:cubicBezTo>
                  <a:cubicBezTo>
                    <a:pt x="284" y="17"/>
                    <a:pt x="281" y="12"/>
                    <a:pt x="278" y="15"/>
                  </a:cubicBezTo>
                  <a:cubicBezTo>
                    <a:pt x="276" y="17"/>
                    <a:pt x="281" y="15"/>
                    <a:pt x="284" y="17"/>
                  </a:cubicBezTo>
                  <a:close/>
                  <a:moveTo>
                    <a:pt x="278" y="20"/>
                  </a:moveTo>
                  <a:cubicBezTo>
                    <a:pt x="281" y="20"/>
                    <a:pt x="279" y="21"/>
                    <a:pt x="282" y="20"/>
                  </a:cubicBezTo>
                  <a:cubicBezTo>
                    <a:pt x="285" y="20"/>
                    <a:pt x="290" y="20"/>
                    <a:pt x="288" y="20"/>
                  </a:cubicBezTo>
                  <a:cubicBezTo>
                    <a:pt x="287" y="20"/>
                    <a:pt x="282" y="17"/>
                    <a:pt x="281" y="18"/>
                  </a:cubicBezTo>
                  <a:cubicBezTo>
                    <a:pt x="279" y="20"/>
                    <a:pt x="276" y="17"/>
                    <a:pt x="273" y="18"/>
                  </a:cubicBezTo>
                  <a:cubicBezTo>
                    <a:pt x="273" y="20"/>
                    <a:pt x="274" y="20"/>
                    <a:pt x="278" y="20"/>
                  </a:cubicBezTo>
                  <a:close/>
                  <a:moveTo>
                    <a:pt x="296" y="21"/>
                  </a:moveTo>
                  <a:cubicBezTo>
                    <a:pt x="299" y="21"/>
                    <a:pt x="294" y="20"/>
                    <a:pt x="291" y="20"/>
                  </a:cubicBezTo>
                  <a:cubicBezTo>
                    <a:pt x="287" y="20"/>
                    <a:pt x="285" y="21"/>
                    <a:pt x="287" y="21"/>
                  </a:cubicBezTo>
                  <a:cubicBezTo>
                    <a:pt x="288" y="23"/>
                    <a:pt x="293" y="21"/>
                    <a:pt x="296" y="21"/>
                  </a:cubicBezTo>
                  <a:close/>
                  <a:moveTo>
                    <a:pt x="302" y="23"/>
                  </a:moveTo>
                  <a:cubicBezTo>
                    <a:pt x="297" y="23"/>
                    <a:pt x="302" y="21"/>
                    <a:pt x="305" y="21"/>
                  </a:cubicBezTo>
                  <a:cubicBezTo>
                    <a:pt x="306" y="21"/>
                    <a:pt x="306" y="25"/>
                    <a:pt x="302" y="23"/>
                  </a:cubicBezTo>
                  <a:close/>
                  <a:moveTo>
                    <a:pt x="276" y="23"/>
                  </a:moveTo>
                  <a:cubicBezTo>
                    <a:pt x="274" y="21"/>
                    <a:pt x="271" y="23"/>
                    <a:pt x="273" y="23"/>
                  </a:cubicBezTo>
                  <a:cubicBezTo>
                    <a:pt x="274" y="25"/>
                    <a:pt x="270" y="26"/>
                    <a:pt x="276" y="25"/>
                  </a:cubicBezTo>
                  <a:cubicBezTo>
                    <a:pt x="279" y="25"/>
                    <a:pt x="278" y="25"/>
                    <a:pt x="276" y="23"/>
                  </a:cubicBezTo>
                  <a:close/>
                  <a:moveTo>
                    <a:pt x="1273" y="256"/>
                  </a:moveTo>
                  <a:cubicBezTo>
                    <a:pt x="1273" y="256"/>
                    <a:pt x="1273" y="256"/>
                    <a:pt x="1273" y="256"/>
                  </a:cubicBezTo>
                  <a:cubicBezTo>
                    <a:pt x="1278" y="252"/>
                    <a:pt x="1278" y="252"/>
                    <a:pt x="1275" y="247"/>
                  </a:cubicBezTo>
                  <a:cubicBezTo>
                    <a:pt x="1270" y="242"/>
                    <a:pt x="1280" y="241"/>
                    <a:pt x="1283" y="250"/>
                  </a:cubicBezTo>
                  <a:cubicBezTo>
                    <a:pt x="1287" y="259"/>
                    <a:pt x="1301" y="244"/>
                    <a:pt x="1305" y="256"/>
                  </a:cubicBezTo>
                  <a:cubicBezTo>
                    <a:pt x="1311" y="269"/>
                    <a:pt x="1316" y="261"/>
                    <a:pt x="1321" y="267"/>
                  </a:cubicBezTo>
                  <a:cubicBezTo>
                    <a:pt x="1324" y="273"/>
                    <a:pt x="1334" y="267"/>
                    <a:pt x="1334" y="258"/>
                  </a:cubicBezTo>
                  <a:cubicBezTo>
                    <a:pt x="1334" y="247"/>
                    <a:pt x="1343" y="255"/>
                    <a:pt x="1351" y="247"/>
                  </a:cubicBezTo>
                  <a:cubicBezTo>
                    <a:pt x="1359" y="237"/>
                    <a:pt x="1348" y="245"/>
                    <a:pt x="1342" y="236"/>
                  </a:cubicBezTo>
                  <a:cubicBezTo>
                    <a:pt x="1337" y="230"/>
                    <a:pt x="1330" y="230"/>
                    <a:pt x="1321" y="230"/>
                  </a:cubicBezTo>
                  <a:cubicBezTo>
                    <a:pt x="1310" y="230"/>
                    <a:pt x="1330" y="247"/>
                    <a:pt x="1318" y="239"/>
                  </a:cubicBezTo>
                  <a:cubicBezTo>
                    <a:pt x="1305" y="233"/>
                    <a:pt x="1324" y="228"/>
                    <a:pt x="1304" y="219"/>
                  </a:cubicBezTo>
                  <a:cubicBezTo>
                    <a:pt x="1293" y="213"/>
                    <a:pt x="1283" y="208"/>
                    <a:pt x="1273" y="203"/>
                  </a:cubicBezTo>
                  <a:cubicBezTo>
                    <a:pt x="1273" y="203"/>
                    <a:pt x="1273" y="203"/>
                    <a:pt x="1273" y="203"/>
                  </a:cubicBezTo>
                  <a:cubicBezTo>
                    <a:pt x="1266" y="199"/>
                    <a:pt x="1258" y="196"/>
                    <a:pt x="1249" y="194"/>
                  </a:cubicBezTo>
                  <a:cubicBezTo>
                    <a:pt x="1232" y="189"/>
                    <a:pt x="1244" y="191"/>
                    <a:pt x="1222" y="189"/>
                  </a:cubicBezTo>
                  <a:cubicBezTo>
                    <a:pt x="1197" y="188"/>
                    <a:pt x="1203" y="178"/>
                    <a:pt x="1197" y="189"/>
                  </a:cubicBezTo>
                  <a:cubicBezTo>
                    <a:pt x="1190" y="200"/>
                    <a:pt x="1209" y="194"/>
                    <a:pt x="1199" y="203"/>
                  </a:cubicBezTo>
                  <a:cubicBezTo>
                    <a:pt x="1188" y="213"/>
                    <a:pt x="1193" y="200"/>
                    <a:pt x="1184" y="200"/>
                  </a:cubicBezTo>
                  <a:cubicBezTo>
                    <a:pt x="1174" y="200"/>
                    <a:pt x="1187" y="189"/>
                    <a:pt x="1171" y="194"/>
                  </a:cubicBezTo>
                  <a:cubicBezTo>
                    <a:pt x="1156" y="200"/>
                    <a:pt x="1153" y="188"/>
                    <a:pt x="1133" y="192"/>
                  </a:cubicBezTo>
                  <a:cubicBezTo>
                    <a:pt x="1114" y="197"/>
                    <a:pt x="1112" y="191"/>
                    <a:pt x="1115" y="186"/>
                  </a:cubicBezTo>
                  <a:cubicBezTo>
                    <a:pt x="1118" y="180"/>
                    <a:pt x="1103" y="168"/>
                    <a:pt x="1071" y="174"/>
                  </a:cubicBezTo>
                  <a:cubicBezTo>
                    <a:pt x="1040" y="180"/>
                    <a:pt x="1042" y="161"/>
                    <a:pt x="1031" y="157"/>
                  </a:cubicBezTo>
                  <a:cubicBezTo>
                    <a:pt x="1021" y="152"/>
                    <a:pt x="1021" y="157"/>
                    <a:pt x="1002" y="152"/>
                  </a:cubicBezTo>
                  <a:cubicBezTo>
                    <a:pt x="984" y="147"/>
                    <a:pt x="981" y="150"/>
                    <a:pt x="967" y="147"/>
                  </a:cubicBezTo>
                  <a:cubicBezTo>
                    <a:pt x="954" y="143"/>
                    <a:pt x="969" y="152"/>
                    <a:pt x="954" y="152"/>
                  </a:cubicBezTo>
                  <a:cubicBezTo>
                    <a:pt x="938" y="152"/>
                    <a:pt x="966" y="171"/>
                    <a:pt x="951" y="166"/>
                  </a:cubicBezTo>
                  <a:cubicBezTo>
                    <a:pt x="934" y="161"/>
                    <a:pt x="940" y="169"/>
                    <a:pt x="928" y="164"/>
                  </a:cubicBezTo>
                  <a:cubicBezTo>
                    <a:pt x="914" y="161"/>
                    <a:pt x="914" y="174"/>
                    <a:pt x="902" y="164"/>
                  </a:cubicBezTo>
                  <a:cubicBezTo>
                    <a:pt x="890" y="155"/>
                    <a:pt x="893" y="186"/>
                    <a:pt x="879" y="174"/>
                  </a:cubicBezTo>
                  <a:cubicBezTo>
                    <a:pt x="865" y="161"/>
                    <a:pt x="864" y="157"/>
                    <a:pt x="856" y="154"/>
                  </a:cubicBezTo>
                  <a:cubicBezTo>
                    <a:pt x="847" y="150"/>
                    <a:pt x="861" y="166"/>
                    <a:pt x="852" y="158"/>
                  </a:cubicBezTo>
                  <a:cubicBezTo>
                    <a:pt x="844" y="152"/>
                    <a:pt x="827" y="146"/>
                    <a:pt x="803" y="144"/>
                  </a:cubicBezTo>
                  <a:cubicBezTo>
                    <a:pt x="766" y="141"/>
                    <a:pt x="797" y="136"/>
                    <a:pt x="785" y="135"/>
                  </a:cubicBezTo>
                  <a:cubicBezTo>
                    <a:pt x="772" y="133"/>
                    <a:pt x="762" y="133"/>
                    <a:pt x="751" y="135"/>
                  </a:cubicBezTo>
                  <a:cubicBezTo>
                    <a:pt x="740" y="136"/>
                    <a:pt x="747" y="126"/>
                    <a:pt x="739" y="130"/>
                  </a:cubicBezTo>
                  <a:cubicBezTo>
                    <a:pt x="731" y="135"/>
                    <a:pt x="733" y="127"/>
                    <a:pt x="722" y="129"/>
                  </a:cubicBezTo>
                  <a:cubicBezTo>
                    <a:pt x="712" y="132"/>
                    <a:pt x="724" y="136"/>
                    <a:pt x="704" y="139"/>
                  </a:cubicBezTo>
                  <a:cubicBezTo>
                    <a:pt x="686" y="143"/>
                    <a:pt x="686" y="139"/>
                    <a:pt x="704" y="132"/>
                  </a:cubicBezTo>
                  <a:cubicBezTo>
                    <a:pt x="722" y="124"/>
                    <a:pt x="718" y="121"/>
                    <a:pt x="734" y="116"/>
                  </a:cubicBezTo>
                  <a:cubicBezTo>
                    <a:pt x="750" y="112"/>
                    <a:pt x="750" y="102"/>
                    <a:pt x="747" y="96"/>
                  </a:cubicBezTo>
                  <a:cubicBezTo>
                    <a:pt x="743" y="91"/>
                    <a:pt x="739" y="94"/>
                    <a:pt x="731" y="88"/>
                  </a:cubicBezTo>
                  <a:cubicBezTo>
                    <a:pt x="725" y="82"/>
                    <a:pt x="719" y="88"/>
                    <a:pt x="710" y="85"/>
                  </a:cubicBezTo>
                  <a:cubicBezTo>
                    <a:pt x="701" y="84"/>
                    <a:pt x="705" y="88"/>
                    <a:pt x="695" y="90"/>
                  </a:cubicBezTo>
                  <a:cubicBezTo>
                    <a:pt x="678" y="91"/>
                    <a:pt x="708" y="82"/>
                    <a:pt x="689" y="82"/>
                  </a:cubicBezTo>
                  <a:cubicBezTo>
                    <a:pt x="670" y="81"/>
                    <a:pt x="676" y="79"/>
                    <a:pt x="686" y="76"/>
                  </a:cubicBezTo>
                  <a:cubicBezTo>
                    <a:pt x="693" y="74"/>
                    <a:pt x="676" y="66"/>
                    <a:pt x="661" y="73"/>
                  </a:cubicBezTo>
                  <a:cubicBezTo>
                    <a:pt x="637" y="84"/>
                    <a:pt x="651" y="88"/>
                    <a:pt x="640" y="88"/>
                  </a:cubicBezTo>
                  <a:cubicBezTo>
                    <a:pt x="617" y="90"/>
                    <a:pt x="643" y="90"/>
                    <a:pt x="622" y="94"/>
                  </a:cubicBezTo>
                  <a:cubicBezTo>
                    <a:pt x="600" y="99"/>
                    <a:pt x="625" y="90"/>
                    <a:pt x="596" y="94"/>
                  </a:cubicBezTo>
                  <a:cubicBezTo>
                    <a:pt x="568" y="98"/>
                    <a:pt x="599" y="101"/>
                    <a:pt x="570" y="104"/>
                  </a:cubicBezTo>
                  <a:cubicBezTo>
                    <a:pt x="539" y="105"/>
                    <a:pt x="553" y="110"/>
                    <a:pt x="538" y="110"/>
                  </a:cubicBezTo>
                  <a:cubicBezTo>
                    <a:pt x="524" y="112"/>
                    <a:pt x="523" y="124"/>
                    <a:pt x="532" y="126"/>
                  </a:cubicBezTo>
                  <a:cubicBezTo>
                    <a:pt x="539" y="126"/>
                    <a:pt x="535" y="129"/>
                    <a:pt x="524" y="132"/>
                  </a:cubicBezTo>
                  <a:cubicBezTo>
                    <a:pt x="508" y="135"/>
                    <a:pt x="488" y="130"/>
                    <a:pt x="483" y="138"/>
                  </a:cubicBezTo>
                  <a:cubicBezTo>
                    <a:pt x="477" y="144"/>
                    <a:pt x="491" y="138"/>
                    <a:pt x="486" y="147"/>
                  </a:cubicBezTo>
                  <a:cubicBezTo>
                    <a:pt x="480" y="155"/>
                    <a:pt x="497" y="150"/>
                    <a:pt x="497" y="157"/>
                  </a:cubicBezTo>
                  <a:cubicBezTo>
                    <a:pt x="498" y="164"/>
                    <a:pt x="512" y="157"/>
                    <a:pt x="508" y="166"/>
                  </a:cubicBezTo>
                  <a:cubicBezTo>
                    <a:pt x="501" y="177"/>
                    <a:pt x="517" y="175"/>
                    <a:pt x="508" y="183"/>
                  </a:cubicBezTo>
                  <a:cubicBezTo>
                    <a:pt x="497" y="192"/>
                    <a:pt x="512" y="171"/>
                    <a:pt x="501" y="174"/>
                  </a:cubicBezTo>
                  <a:cubicBezTo>
                    <a:pt x="491" y="178"/>
                    <a:pt x="512" y="163"/>
                    <a:pt x="498" y="163"/>
                  </a:cubicBezTo>
                  <a:cubicBezTo>
                    <a:pt x="486" y="163"/>
                    <a:pt x="491" y="155"/>
                    <a:pt x="474" y="154"/>
                  </a:cubicBezTo>
                  <a:cubicBezTo>
                    <a:pt x="456" y="150"/>
                    <a:pt x="462" y="161"/>
                    <a:pt x="457" y="160"/>
                  </a:cubicBezTo>
                  <a:cubicBezTo>
                    <a:pt x="450" y="157"/>
                    <a:pt x="442" y="163"/>
                    <a:pt x="454" y="166"/>
                  </a:cubicBezTo>
                  <a:cubicBezTo>
                    <a:pt x="466" y="171"/>
                    <a:pt x="459" y="172"/>
                    <a:pt x="448" y="171"/>
                  </a:cubicBezTo>
                  <a:cubicBezTo>
                    <a:pt x="436" y="169"/>
                    <a:pt x="448" y="157"/>
                    <a:pt x="445" y="150"/>
                  </a:cubicBezTo>
                  <a:cubicBezTo>
                    <a:pt x="441" y="144"/>
                    <a:pt x="437" y="143"/>
                    <a:pt x="439" y="152"/>
                  </a:cubicBezTo>
                  <a:cubicBezTo>
                    <a:pt x="444" y="164"/>
                    <a:pt x="419" y="158"/>
                    <a:pt x="428" y="169"/>
                  </a:cubicBezTo>
                  <a:cubicBezTo>
                    <a:pt x="434" y="178"/>
                    <a:pt x="437" y="178"/>
                    <a:pt x="431" y="186"/>
                  </a:cubicBezTo>
                  <a:cubicBezTo>
                    <a:pt x="424" y="194"/>
                    <a:pt x="431" y="194"/>
                    <a:pt x="431" y="200"/>
                  </a:cubicBezTo>
                  <a:cubicBezTo>
                    <a:pt x="430" y="206"/>
                    <a:pt x="445" y="196"/>
                    <a:pt x="456" y="202"/>
                  </a:cubicBezTo>
                  <a:cubicBezTo>
                    <a:pt x="468" y="209"/>
                    <a:pt x="463" y="211"/>
                    <a:pt x="462" y="214"/>
                  </a:cubicBezTo>
                  <a:cubicBezTo>
                    <a:pt x="460" y="217"/>
                    <a:pt x="456" y="225"/>
                    <a:pt x="457" y="217"/>
                  </a:cubicBezTo>
                  <a:cubicBezTo>
                    <a:pt x="460" y="209"/>
                    <a:pt x="457" y="200"/>
                    <a:pt x="442" y="205"/>
                  </a:cubicBezTo>
                  <a:cubicBezTo>
                    <a:pt x="428" y="209"/>
                    <a:pt x="444" y="219"/>
                    <a:pt x="436" y="222"/>
                  </a:cubicBezTo>
                  <a:cubicBezTo>
                    <a:pt x="428" y="227"/>
                    <a:pt x="434" y="231"/>
                    <a:pt x="425" y="234"/>
                  </a:cubicBezTo>
                  <a:cubicBezTo>
                    <a:pt x="416" y="239"/>
                    <a:pt x="425" y="244"/>
                    <a:pt x="407" y="241"/>
                  </a:cubicBezTo>
                  <a:cubicBezTo>
                    <a:pt x="387" y="237"/>
                    <a:pt x="413" y="241"/>
                    <a:pt x="418" y="230"/>
                  </a:cubicBezTo>
                  <a:cubicBezTo>
                    <a:pt x="424" y="219"/>
                    <a:pt x="427" y="225"/>
                    <a:pt x="427" y="216"/>
                  </a:cubicBezTo>
                  <a:cubicBezTo>
                    <a:pt x="428" y="206"/>
                    <a:pt x="419" y="206"/>
                    <a:pt x="421" y="196"/>
                  </a:cubicBezTo>
                  <a:cubicBezTo>
                    <a:pt x="422" y="183"/>
                    <a:pt x="425" y="177"/>
                    <a:pt x="418" y="169"/>
                  </a:cubicBezTo>
                  <a:cubicBezTo>
                    <a:pt x="409" y="163"/>
                    <a:pt x="424" y="164"/>
                    <a:pt x="424" y="154"/>
                  </a:cubicBezTo>
                  <a:cubicBezTo>
                    <a:pt x="424" y="141"/>
                    <a:pt x="406" y="147"/>
                    <a:pt x="398" y="146"/>
                  </a:cubicBezTo>
                  <a:cubicBezTo>
                    <a:pt x="389" y="143"/>
                    <a:pt x="392" y="164"/>
                    <a:pt x="381" y="169"/>
                  </a:cubicBezTo>
                  <a:cubicBezTo>
                    <a:pt x="364" y="175"/>
                    <a:pt x="384" y="175"/>
                    <a:pt x="376" y="186"/>
                  </a:cubicBezTo>
                  <a:cubicBezTo>
                    <a:pt x="369" y="199"/>
                    <a:pt x="398" y="199"/>
                    <a:pt x="392" y="209"/>
                  </a:cubicBezTo>
                  <a:cubicBezTo>
                    <a:pt x="384" y="219"/>
                    <a:pt x="389" y="209"/>
                    <a:pt x="361" y="199"/>
                  </a:cubicBezTo>
                  <a:cubicBezTo>
                    <a:pt x="332" y="186"/>
                    <a:pt x="319" y="192"/>
                    <a:pt x="326" y="200"/>
                  </a:cubicBezTo>
                  <a:cubicBezTo>
                    <a:pt x="331" y="205"/>
                    <a:pt x="316" y="216"/>
                    <a:pt x="316" y="208"/>
                  </a:cubicBezTo>
                  <a:cubicBezTo>
                    <a:pt x="316" y="199"/>
                    <a:pt x="311" y="202"/>
                    <a:pt x="302" y="208"/>
                  </a:cubicBezTo>
                  <a:cubicBezTo>
                    <a:pt x="293" y="214"/>
                    <a:pt x="294" y="202"/>
                    <a:pt x="282" y="211"/>
                  </a:cubicBezTo>
                  <a:cubicBezTo>
                    <a:pt x="270" y="219"/>
                    <a:pt x="270" y="208"/>
                    <a:pt x="276" y="203"/>
                  </a:cubicBezTo>
                  <a:cubicBezTo>
                    <a:pt x="281" y="200"/>
                    <a:pt x="270" y="202"/>
                    <a:pt x="250" y="213"/>
                  </a:cubicBezTo>
                  <a:cubicBezTo>
                    <a:pt x="230" y="222"/>
                    <a:pt x="227" y="214"/>
                    <a:pt x="224" y="227"/>
                  </a:cubicBezTo>
                  <a:cubicBezTo>
                    <a:pt x="221" y="239"/>
                    <a:pt x="220" y="230"/>
                    <a:pt x="214" y="233"/>
                  </a:cubicBezTo>
                  <a:cubicBezTo>
                    <a:pt x="206" y="237"/>
                    <a:pt x="211" y="231"/>
                    <a:pt x="204" y="228"/>
                  </a:cubicBezTo>
                  <a:cubicBezTo>
                    <a:pt x="197" y="225"/>
                    <a:pt x="206" y="220"/>
                    <a:pt x="212" y="220"/>
                  </a:cubicBezTo>
                  <a:cubicBezTo>
                    <a:pt x="218" y="220"/>
                    <a:pt x="212" y="208"/>
                    <a:pt x="203" y="209"/>
                  </a:cubicBezTo>
                  <a:cubicBezTo>
                    <a:pt x="194" y="209"/>
                    <a:pt x="185" y="203"/>
                    <a:pt x="192" y="211"/>
                  </a:cubicBezTo>
                  <a:cubicBezTo>
                    <a:pt x="200" y="217"/>
                    <a:pt x="186" y="224"/>
                    <a:pt x="195" y="230"/>
                  </a:cubicBezTo>
                  <a:cubicBezTo>
                    <a:pt x="203" y="234"/>
                    <a:pt x="194" y="236"/>
                    <a:pt x="195" y="245"/>
                  </a:cubicBezTo>
                  <a:cubicBezTo>
                    <a:pt x="197" y="253"/>
                    <a:pt x="189" y="231"/>
                    <a:pt x="176" y="241"/>
                  </a:cubicBezTo>
                  <a:cubicBezTo>
                    <a:pt x="162" y="250"/>
                    <a:pt x="156" y="248"/>
                    <a:pt x="163" y="258"/>
                  </a:cubicBezTo>
                  <a:cubicBezTo>
                    <a:pt x="172" y="267"/>
                    <a:pt x="162" y="269"/>
                    <a:pt x="148" y="261"/>
                  </a:cubicBezTo>
                  <a:cubicBezTo>
                    <a:pt x="133" y="255"/>
                    <a:pt x="130" y="259"/>
                    <a:pt x="136" y="264"/>
                  </a:cubicBezTo>
                  <a:cubicBezTo>
                    <a:pt x="142" y="270"/>
                    <a:pt x="153" y="269"/>
                    <a:pt x="144" y="275"/>
                  </a:cubicBezTo>
                  <a:cubicBezTo>
                    <a:pt x="136" y="279"/>
                    <a:pt x="137" y="269"/>
                    <a:pt x="128" y="267"/>
                  </a:cubicBezTo>
                  <a:cubicBezTo>
                    <a:pt x="118" y="265"/>
                    <a:pt x="125" y="261"/>
                    <a:pt x="121" y="256"/>
                  </a:cubicBezTo>
                  <a:cubicBezTo>
                    <a:pt x="115" y="252"/>
                    <a:pt x="127" y="250"/>
                    <a:pt x="119" y="244"/>
                  </a:cubicBezTo>
                  <a:cubicBezTo>
                    <a:pt x="112" y="237"/>
                    <a:pt x="104" y="236"/>
                    <a:pt x="102" y="230"/>
                  </a:cubicBezTo>
                  <a:cubicBezTo>
                    <a:pt x="101" y="224"/>
                    <a:pt x="102" y="234"/>
                    <a:pt x="118" y="237"/>
                  </a:cubicBezTo>
                  <a:cubicBezTo>
                    <a:pt x="133" y="239"/>
                    <a:pt x="148" y="250"/>
                    <a:pt x="162" y="242"/>
                  </a:cubicBezTo>
                  <a:cubicBezTo>
                    <a:pt x="176" y="234"/>
                    <a:pt x="180" y="228"/>
                    <a:pt x="165" y="219"/>
                  </a:cubicBezTo>
                  <a:cubicBezTo>
                    <a:pt x="151" y="209"/>
                    <a:pt x="153" y="214"/>
                    <a:pt x="137" y="203"/>
                  </a:cubicBezTo>
                  <a:cubicBezTo>
                    <a:pt x="122" y="194"/>
                    <a:pt x="127" y="202"/>
                    <a:pt x="113" y="199"/>
                  </a:cubicBezTo>
                  <a:cubicBezTo>
                    <a:pt x="101" y="194"/>
                    <a:pt x="113" y="194"/>
                    <a:pt x="104" y="191"/>
                  </a:cubicBezTo>
                  <a:cubicBezTo>
                    <a:pt x="95" y="186"/>
                    <a:pt x="102" y="196"/>
                    <a:pt x="90" y="191"/>
                  </a:cubicBezTo>
                  <a:cubicBezTo>
                    <a:pt x="90" y="192"/>
                    <a:pt x="90" y="192"/>
                    <a:pt x="90" y="192"/>
                  </a:cubicBezTo>
                  <a:cubicBezTo>
                    <a:pt x="92" y="196"/>
                    <a:pt x="89" y="196"/>
                    <a:pt x="87" y="194"/>
                  </a:cubicBezTo>
                  <a:cubicBezTo>
                    <a:pt x="84" y="194"/>
                    <a:pt x="86" y="194"/>
                    <a:pt x="84" y="196"/>
                  </a:cubicBezTo>
                  <a:cubicBezTo>
                    <a:pt x="83" y="197"/>
                    <a:pt x="78" y="197"/>
                    <a:pt x="78" y="199"/>
                  </a:cubicBezTo>
                  <a:cubicBezTo>
                    <a:pt x="77" y="202"/>
                    <a:pt x="77" y="203"/>
                    <a:pt x="75" y="202"/>
                  </a:cubicBezTo>
                  <a:cubicBezTo>
                    <a:pt x="67" y="206"/>
                    <a:pt x="74" y="203"/>
                    <a:pt x="74" y="205"/>
                  </a:cubicBezTo>
                  <a:cubicBezTo>
                    <a:pt x="75" y="208"/>
                    <a:pt x="70" y="206"/>
                    <a:pt x="72" y="211"/>
                  </a:cubicBezTo>
                  <a:cubicBezTo>
                    <a:pt x="74" y="219"/>
                    <a:pt x="77" y="213"/>
                    <a:pt x="80" y="217"/>
                  </a:cubicBezTo>
                  <a:cubicBezTo>
                    <a:pt x="83" y="222"/>
                    <a:pt x="86" y="220"/>
                    <a:pt x="83" y="224"/>
                  </a:cubicBezTo>
                  <a:cubicBezTo>
                    <a:pt x="80" y="227"/>
                    <a:pt x="74" y="231"/>
                    <a:pt x="77" y="234"/>
                  </a:cubicBezTo>
                  <a:cubicBezTo>
                    <a:pt x="80" y="236"/>
                    <a:pt x="86" y="250"/>
                    <a:pt x="84" y="250"/>
                  </a:cubicBezTo>
                  <a:cubicBezTo>
                    <a:pt x="81" y="250"/>
                    <a:pt x="81" y="250"/>
                    <a:pt x="81" y="252"/>
                  </a:cubicBezTo>
                  <a:cubicBezTo>
                    <a:pt x="83" y="252"/>
                    <a:pt x="81" y="252"/>
                    <a:pt x="81" y="253"/>
                  </a:cubicBezTo>
                  <a:cubicBezTo>
                    <a:pt x="81" y="256"/>
                    <a:pt x="80" y="255"/>
                    <a:pt x="81" y="256"/>
                  </a:cubicBezTo>
                  <a:cubicBezTo>
                    <a:pt x="84" y="258"/>
                    <a:pt x="80" y="258"/>
                    <a:pt x="80" y="259"/>
                  </a:cubicBezTo>
                  <a:cubicBezTo>
                    <a:pt x="81" y="262"/>
                    <a:pt x="87" y="262"/>
                    <a:pt x="84" y="264"/>
                  </a:cubicBezTo>
                  <a:cubicBezTo>
                    <a:pt x="83" y="265"/>
                    <a:pt x="84" y="265"/>
                    <a:pt x="84" y="267"/>
                  </a:cubicBezTo>
                  <a:cubicBezTo>
                    <a:pt x="83" y="269"/>
                    <a:pt x="89" y="269"/>
                    <a:pt x="89" y="272"/>
                  </a:cubicBezTo>
                  <a:cubicBezTo>
                    <a:pt x="87" y="275"/>
                    <a:pt x="81" y="275"/>
                    <a:pt x="84" y="278"/>
                  </a:cubicBezTo>
                  <a:cubicBezTo>
                    <a:pt x="87" y="279"/>
                    <a:pt x="92" y="281"/>
                    <a:pt x="93" y="284"/>
                  </a:cubicBezTo>
                  <a:cubicBezTo>
                    <a:pt x="95" y="287"/>
                    <a:pt x="96" y="286"/>
                    <a:pt x="95" y="289"/>
                  </a:cubicBezTo>
                  <a:cubicBezTo>
                    <a:pt x="93" y="292"/>
                    <a:pt x="89" y="298"/>
                    <a:pt x="80" y="306"/>
                  </a:cubicBezTo>
                  <a:cubicBezTo>
                    <a:pt x="72" y="314"/>
                    <a:pt x="69" y="315"/>
                    <a:pt x="66" y="318"/>
                  </a:cubicBezTo>
                  <a:cubicBezTo>
                    <a:pt x="69" y="320"/>
                    <a:pt x="72" y="315"/>
                    <a:pt x="74" y="317"/>
                  </a:cubicBezTo>
                  <a:cubicBezTo>
                    <a:pt x="74" y="317"/>
                    <a:pt x="72" y="317"/>
                    <a:pt x="72" y="318"/>
                  </a:cubicBezTo>
                  <a:cubicBezTo>
                    <a:pt x="74" y="321"/>
                    <a:pt x="69" y="317"/>
                    <a:pt x="72" y="320"/>
                  </a:cubicBezTo>
                  <a:cubicBezTo>
                    <a:pt x="74" y="323"/>
                    <a:pt x="74" y="320"/>
                    <a:pt x="75" y="323"/>
                  </a:cubicBezTo>
                  <a:cubicBezTo>
                    <a:pt x="77" y="325"/>
                    <a:pt x="81" y="321"/>
                    <a:pt x="83" y="325"/>
                  </a:cubicBezTo>
                  <a:cubicBezTo>
                    <a:pt x="83" y="326"/>
                    <a:pt x="86" y="325"/>
                    <a:pt x="86" y="326"/>
                  </a:cubicBezTo>
                  <a:cubicBezTo>
                    <a:pt x="84" y="328"/>
                    <a:pt x="84" y="328"/>
                    <a:pt x="80" y="326"/>
                  </a:cubicBezTo>
                  <a:cubicBezTo>
                    <a:pt x="74" y="325"/>
                    <a:pt x="77" y="331"/>
                    <a:pt x="74" y="328"/>
                  </a:cubicBezTo>
                  <a:cubicBezTo>
                    <a:pt x="69" y="326"/>
                    <a:pt x="72" y="332"/>
                    <a:pt x="69" y="329"/>
                  </a:cubicBezTo>
                  <a:cubicBezTo>
                    <a:pt x="66" y="328"/>
                    <a:pt x="69" y="331"/>
                    <a:pt x="67" y="332"/>
                  </a:cubicBezTo>
                  <a:cubicBezTo>
                    <a:pt x="70" y="335"/>
                    <a:pt x="66" y="334"/>
                    <a:pt x="66" y="337"/>
                  </a:cubicBezTo>
                  <a:cubicBezTo>
                    <a:pt x="66" y="342"/>
                    <a:pt x="61" y="338"/>
                    <a:pt x="63" y="345"/>
                  </a:cubicBezTo>
                  <a:cubicBezTo>
                    <a:pt x="66" y="349"/>
                    <a:pt x="61" y="346"/>
                    <a:pt x="64" y="351"/>
                  </a:cubicBezTo>
                  <a:cubicBezTo>
                    <a:pt x="67" y="356"/>
                    <a:pt x="64" y="352"/>
                    <a:pt x="63" y="357"/>
                  </a:cubicBezTo>
                  <a:cubicBezTo>
                    <a:pt x="64" y="360"/>
                    <a:pt x="67" y="360"/>
                    <a:pt x="66" y="362"/>
                  </a:cubicBezTo>
                  <a:cubicBezTo>
                    <a:pt x="66" y="363"/>
                    <a:pt x="64" y="366"/>
                    <a:pt x="66" y="366"/>
                  </a:cubicBezTo>
                  <a:cubicBezTo>
                    <a:pt x="67" y="366"/>
                    <a:pt x="66" y="366"/>
                    <a:pt x="67" y="370"/>
                  </a:cubicBezTo>
                  <a:cubicBezTo>
                    <a:pt x="70" y="373"/>
                    <a:pt x="69" y="376"/>
                    <a:pt x="69" y="376"/>
                  </a:cubicBezTo>
                  <a:cubicBezTo>
                    <a:pt x="74" y="374"/>
                    <a:pt x="70" y="377"/>
                    <a:pt x="75" y="377"/>
                  </a:cubicBezTo>
                  <a:cubicBezTo>
                    <a:pt x="81" y="376"/>
                    <a:pt x="77" y="382"/>
                    <a:pt x="81" y="380"/>
                  </a:cubicBezTo>
                  <a:cubicBezTo>
                    <a:pt x="84" y="377"/>
                    <a:pt x="87" y="379"/>
                    <a:pt x="87" y="380"/>
                  </a:cubicBezTo>
                  <a:cubicBezTo>
                    <a:pt x="89" y="382"/>
                    <a:pt x="92" y="380"/>
                    <a:pt x="90" y="384"/>
                  </a:cubicBezTo>
                  <a:cubicBezTo>
                    <a:pt x="89" y="388"/>
                    <a:pt x="93" y="388"/>
                    <a:pt x="90" y="390"/>
                  </a:cubicBezTo>
                  <a:cubicBezTo>
                    <a:pt x="87" y="393"/>
                    <a:pt x="92" y="391"/>
                    <a:pt x="92" y="396"/>
                  </a:cubicBezTo>
                  <a:cubicBezTo>
                    <a:pt x="93" y="402"/>
                    <a:pt x="99" y="401"/>
                    <a:pt x="98" y="402"/>
                  </a:cubicBezTo>
                  <a:cubicBezTo>
                    <a:pt x="95" y="407"/>
                    <a:pt x="102" y="402"/>
                    <a:pt x="102" y="407"/>
                  </a:cubicBezTo>
                  <a:cubicBezTo>
                    <a:pt x="102" y="408"/>
                    <a:pt x="107" y="408"/>
                    <a:pt x="104" y="410"/>
                  </a:cubicBezTo>
                  <a:cubicBezTo>
                    <a:pt x="101" y="412"/>
                    <a:pt x="101" y="415"/>
                    <a:pt x="96" y="412"/>
                  </a:cubicBezTo>
                  <a:cubicBezTo>
                    <a:pt x="95" y="410"/>
                    <a:pt x="93" y="413"/>
                    <a:pt x="95" y="415"/>
                  </a:cubicBezTo>
                  <a:cubicBezTo>
                    <a:pt x="98" y="419"/>
                    <a:pt x="93" y="419"/>
                    <a:pt x="96" y="424"/>
                  </a:cubicBezTo>
                  <a:cubicBezTo>
                    <a:pt x="98" y="425"/>
                    <a:pt x="101" y="427"/>
                    <a:pt x="102" y="424"/>
                  </a:cubicBezTo>
                  <a:cubicBezTo>
                    <a:pt x="102" y="421"/>
                    <a:pt x="105" y="424"/>
                    <a:pt x="109" y="422"/>
                  </a:cubicBezTo>
                  <a:cubicBezTo>
                    <a:pt x="112" y="419"/>
                    <a:pt x="110" y="424"/>
                    <a:pt x="113" y="422"/>
                  </a:cubicBezTo>
                  <a:cubicBezTo>
                    <a:pt x="116" y="419"/>
                    <a:pt x="113" y="425"/>
                    <a:pt x="118" y="427"/>
                  </a:cubicBezTo>
                  <a:cubicBezTo>
                    <a:pt x="121" y="429"/>
                    <a:pt x="115" y="430"/>
                    <a:pt x="116" y="432"/>
                  </a:cubicBezTo>
                  <a:cubicBezTo>
                    <a:pt x="119" y="435"/>
                    <a:pt x="116" y="435"/>
                    <a:pt x="119" y="435"/>
                  </a:cubicBezTo>
                  <a:cubicBezTo>
                    <a:pt x="122" y="436"/>
                    <a:pt x="122" y="433"/>
                    <a:pt x="125" y="438"/>
                  </a:cubicBezTo>
                  <a:cubicBezTo>
                    <a:pt x="128" y="441"/>
                    <a:pt x="125" y="447"/>
                    <a:pt x="128" y="446"/>
                  </a:cubicBezTo>
                  <a:cubicBezTo>
                    <a:pt x="133" y="444"/>
                    <a:pt x="133" y="449"/>
                    <a:pt x="139" y="446"/>
                  </a:cubicBezTo>
                  <a:cubicBezTo>
                    <a:pt x="144" y="443"/>
                    <a:pt x="142" y="447"/>
                    <a:pt x="145" y="449"/>
                  </a:cubicBezTo>
                  <a:cubicBezTo>
                    <a:pt x="148" y="452"/>
                    <a:pt x="150" y="447"/>
                    <a:pt x="153" y="452"/>
                  </a:cubicBezTo>
                  <a:cubicBezTo>
                    <a:pt x="154" y="453"/>
                    <a:pt x="157" y="450"/>
                    <a:pt x="159" y="453"/>
                  </a:cubicBezTo>
                  <a:cubicBezTo>
                    <a:pt x="160" y="457"/>
                    <a:pt x="163" y="453"/>
                    <a:pt x="163" y="455"/>
                  </a:cubicBezTo>
                  <a:cubicBezTo>
                    <a:pt x="163" y="458"/>
                    <a:pt x="165" y="458"/>
                    <a:pt x="163" y="460"/>
                  </a:cubicBezTo>
                  <a:cubicBezTo>
                    <a:pt x="160" y="461"/>
                    <a:pt x="160" y="463"/>
                    <a:pt x="162" y="463"/>
                  </a:cubicBezTo>
                  <a:cubicBezTo>
                    <a:pt x="163" y="463"/>
                    <a:pt x="165" y="464"/>
                    <a:pt x="162" y="464"/>
                  </a:cubicBezTo>
                  <a:cubicBezTo>
                    <a:pt x="160" y="464"/>
                    <a:pt x="159" y="466"/>
                    <a:pt x="160" y="468"/>
                  </a:cubicBezTo>
                  <a:cubicBezTo>
                    <a:pt x="162" y="469"/>
                    <a:pt x="163" y="472"/>
                    <a:pt x="162" y="474"/>
                  </a:cubicBezTo>
                  <a:cubicBezTo>
                    <a:pt x="160" y="477"/>
                    <a:pt x="154" y="474"/>
                    <a:pt x="153" y="477"/>
                  </a:cubicBezTo>
                  <a:cubicBezTo>
                    <a:pt x="153" y="480"/>
                    <a:pt x="147" y="475"/>
                    <a:pt x="148" y="485"/>
                  </a:cubicBezTo>
                  <a:cubicBezTo>
                    <a:pt x="153" y="481"/>
                    <a:pt x="150" y="486"/>
                    <a:pt x="154" y="483"/>
                  </a:cubicBezTo>
                  <a:cubicBezTo>
                    <a:pt x="157" y="481"/>
                    <a:pt x="157" y="485"/>
                    <a:pt x="154" y="486"/>
                  </a:cubicBezTo>
                  <a:cubicBezTo>
                    <a:pt x="148" y="488"/>
                    <a:pt x="151" y="489"/>
                    <a:pt x="145" y="489"/>
                  </a:cubicBezTo>
                  <a:cubicBezTo>
                    <a:pt x="144" y="489"/>
                    <a:pt x="145" y="494"/>
                    <a:pt x="148" y="492"/>
                  </a:cubicBezTo>
                  <a:cubicBezTo>
                    <a:pt x="150" y="492"/>
                    <a:pt x="153" y="497"/>
                    <a:pt x="150" y="497"/>
                  </a:cubicBezTo>
                  <a:cubicBezTo>
                    <a:pt x="148" y="496"/>
                    <a:pt x="147" y="496"/>
                    <a:pt x="145" y="499"/>
                  </a:cubicBezTo>
                  <a:cubicBezTo>
                    <a:pt x="145" y="502"/>
                    <a:pt x="144" y="502"/>
                    <a:pt x="144" y="503"/>
                  </a:cubicBezTo>
                  <a:cubicBezTo>
                    <a:pt x="145" y="508"/>
                    <a:pt x="144" y="505"/>
                    <a:pt x="140" y="505"/>
                  </a:cubicBezTo>
                  <a:cubicBezTo>
                    <a:pt x="139" y="505"/>
                    <a:pt x="136" y="502"/>
                    <a:pt x="137" y="505"/>
                  </a:cubicBezTo>
                  <a:cubicBezTo>
                    <a:pt x="137" y="506"/>
                    <a:pt x="133" y="506"/>
                    <a:pt x="139" y="508"/>
                  </a:cubicBezTo>
                  <a:cubicBezTo>
                    <a:pt x="144" y="511"/>
                    <a:pt x="140" y="513"/>
                    <a:pt x="145" y="513"/>
                  </a:cubicBezTo>
                  <a:cubicBezTo>
                    <a:pt x="150" y="514"/>
                    <a:pt x="145" y="514"/>
                    <a:pt x="151" y="517"/>
                  </a:cubicBezTo>
                  <a:cubicBezTo>
                    <a:pt x="157" y="519"/>
                    <a:pt x="151" y="516"/>
                    <a:pt x="162" y="527"/>
                  </a:cubicBezTo>
                  <a:cubicBezTo>
                    <a:pt x="163" y="525"/>
                    <a:pt x="166" y="525"/>
                    <a:pt x="168" y="525"/>
                  </a:cubicBezTo>
                  <a:cubicBezTo>
                    <a:pt x="169" y="525"/>
                    <a:pt x="169" y="528"/>
                    <a:pt x="172" y="528"/>
                  </a:cubicBezTo>
                  <a:cubicBezTo>
                    <a:pt x="176" y="528"/>
                    <a:pt x="174" y="531"/>
                    <a:pt x="179" y="528"/>
                  </a:cubicBezTo>
                  <a:cubicBezTo>
                    <a:pt x="182" y="527"/>
                    <a:pt x="183" y="530"/>
                    <a:pt x="185" y="530"/>
                  </a:cubicBezTo>
                  <a:cubicBezTo>
                    <a:pt x="186" y="530"/>
                    <a:pt x="186" y="531"/>
                    <a:pt x="191" y="533"/>
                  </a:cubicBezTo>
                  <a:cubicBezTo>
                    <a:pt x="195" y="534"/>
                    <a:pt x="191" y="534"/>
                    <a:pt x="192" y="536"/>
                  </a:cubicBezTo>
                  <a:cubicBezTo>
                    <a:pt x="195" y="537"/>
                    <a:pt x="197" y="533"/>
                    <a:pt x="198" y="534"/>
                  </a:cubicBezTo>
                  <a:cubicBezTo>
                    <a:pt x="201" y="536"/>
                    <a:pt x="201" y="533"/>
                    <a:pt x="203" y="534"/>
                  </a:cubicBezTo>
                  <a:cubicBezTo>
                    <a:pt x="204" y="534"/>
                    <a:pt x="204" y="536"/>
                    <a:pt x="207" y="536"/>
                  </a:cubicBezTo>
                  <a:cubicBezTo>
                    <a:pt x="211" y="536"/>
                    <a:pt x="206" y="539"/>
                    <a:pt x="207" y="541"/>
                  </a:cubicBezTo>
                  <a:cubicBezTo>
                    <a:pt x="209" y="542"/>
                    <a:pt x="209" y="542"/>
                    <a:pt x="214" y="544"/>
                  </a:cubicBezTo>
                  <a:cubicBezTo>
                    <a:pt x="215" y="547"/>
                    <a:pt x="217" y="542"/>
                    <a:pt x="217" y="545"/>
                  </a:cubicBezTo>
                  <a:cubicBezTo>
                    <a:pt x="218" y="548"/>
                    <a:pt x="220" y="545"/>
                    <a:pt x="220" y="548"/>
                  </a:cubicBezTo>
                  <a:cubicBezTo>
                    <a:pt x="221" y="553"/>
                    <a:pt x="226" y="551"/>
                    <a:pt x="226" y="550"/>
                  </a:cubicBezTo>
                  <a:cubicBezTo>
                    <a:pt x="227" y="548"/>
                    <a:pt x="229" y="547"/>
                    <a:pt x="230" y="545"/>
                  </a:cubicBezTo>
                  <a:cubicBezTo>
                    <a:pt x="226" y="534"/>
                    <a:pt x="221" y="536"/>
                    <a:pt x="223" y="527"/>
                  </a:cubicBezTo>
                  <a:cubicBezTo>
                    <a:pt x="224" y="516"/>
                    <a:pt x="221" y="527"/>
                    <a:pt x="221" y="520"/>
                  </a:cubicBezTo>
                  <a:cubicBezTo>
                    <a:pt x="221" y="514"/>
                    <a:pt x="212" y="516"/>
                    <a:pt x="217" y="513"/>
                  </a:cubicBezTo>
                  <a:cubicBezTo>
                    <a:pt x="220" y="509"/>
                    <a:pt x="221" y="505"/>
                    <a:pt x="226" y="500"/>
                  </a:cubicBezTo>
                  <a:cubicBezTo>
                    <a:pt x="230" y="496"/>
                    <a:pt x="232" y="500"/>
                    <a:pt x="232" y="497"/>
                  </a:cubicBezTo>
                  <a:cubicBezTo>
                    <a:pt x="232" y="496"/>
                    <a:pt x="232" y="497"/>
                    <a:pt x="233" y="492"/>
                  </a:cubicBezTo>
                  <a:cubicBezTo>
                    <a:pt x="226" y="488"/>
                    <a:pt x="238" y="491"/>
                    <a:pt x="230" y="483"/>
                  </a:cubicBezTo>
                  <a:cubicBezTo>
                    <a:pt x="224" y="475"/>
                    <a:pt x="224" y="475"/>
                    <a:pt x="221" y="477"/>
                  </a:cubicBezTo>
                  <a:cubicBezTo>
                    <a:pt x="218" y="477"/>
                    <a:pt x="221" y="472"/>
                    <a:pt x="217" y="469"/>
                  </a:cubicBezTo>
                  <a:cubicBezTo>
                    <a:pt x="211" y="468"/>
                    <a:pt x="220" y="461"/>
                    <a:pt x="217" y="457"/>
                  </a:cubicBezTo>
                  <a:cubicBezTo>
                    <a:pt x="214" y="453"/>
                    <a:pt x="221" y="443"/>
                    <a:pt x="224" y="446"/>
                  </a:cubicBezTo>
                  <a:cubicBezTo>
                    <a:pt x="230" y="455"/>
                    <a:pt x="232" y="452"/>
                    <a:pt x="232" y="446"/>
                  </a:cubicBezTo>
                  <a:cubicBezTo>
                    <a:pt x="232" y="440"/>
                    <a:pt x="242" y="436"/>
                    <a:pt x="247" y="432"/>
                  </a:cubicBezTo>
                  <a:cubicBezTo>
                    <a:pt x="250" y="425"/>
                    <a:pt x="252" y="435"/>
                    <a:pt x="256" y="430"/>
                  </a:cubicBezTo>
                  <a:cubicBezTo>
                    <a:pt x="262" y="427"/>
                    <a:pt x="261" y="432"/>
                    <a:pt x="268" y="433"/>
                  </a:cubicBezTo>
                  <a:cubicBezTo>
                    <a:pt x="276" y="433"/>
                    <a:pt x="284" y="447"/>
                    <a:pt x="290" y="443"/>
                  </a:cubicBezTo>
                  <a:cubicBezTo>
                    <a:pt x="293" y="438"/>
                    <a:pt x="294" y="435"/>
                    <a:pt x="299" y="438"/>
                  </a:cubicBezTo>
                  <a:cubicBezTo>
                    <a:pt x="303" y="441"/>
                    <a:pt x="303" y="433"/>
                    <a:pt x="313" y="441"/>
                  </a:cubicBezTo>
                  <a:cubicBezTo>
                    <a:pt x="322" y="447"/>
                    <a:pt x="317" y="436"/>
                    <a:pt x="323" y="441"/>
                  </a:cubicBezTo>
                  <a:cubicBezTo>
                    <a:pt x="331" y="446"/>
                    <a:pt x="338" y="435"/>
                    <a:pt x="329" y="432"/>
                  </a:cubicBezTo>
                  <a:cubicBezTo>
                    <a:pt x="313" y="424"/>
                    <a:pt x="334" y="425"/>
                    <a:pt x="328" y="419"/>
                  </a:cubicBezTo>
                  <a:cubicBezTo>
                    <a:pt x="322" y="415"/>
                    <a:pt x="343" y="415"/>
                    <a:pt x="335" y="412"/>
                  </a:cubicBezTo>
                  <a:cubicBezTo>
                    <a:pt x="328" y="408"/>
                    <a:pt x="325" y="401"/>
                    <a:pt x="334" y="401"/>
                  </a:cubicBezTo>
                  <a:cubicBezTo>
                    <a:pt x="343" y="401"/>
                    <a:pt x="373" y="394"/>
                    <a:pt x="381" y="390"/>
                  </a:cubicBezTo>
                  <a:cubicBezTo>
                    <a:pt x="390" y="387"/>
                    <a:pt x="392" y="380"/>
                    <a:pt x="398" y="385"/>
                  </a:cubicBezTo>
                  <a:cubicBezTo>
                    <a:pt x="402" y="388"/>
                    <a:pt x="406" y="380"/>
                    <a:pt x="409" y="391"/>
                  </a:cubicBezTo>
                  <a:cubicBezTo>
                    <a:pt x="411" y="404"/>
                    <a:pt x="416" y="396"/>
                    <a:pt x="422" y="399"/>
                  </a:cubicBezTo>
                  <a:cubicBezTo>
                    <a:pt x="428" y="402"/>
                    <a:pt x="433" y="399"/>
                    <a:pt x="428" y="404"/>
                  </a:cubicBezTo>
                  <a:cubicBezTo>
                    <a:pt x="424" y="408"/>
                    <a:pt x="433" y="408"/>
                    <a:pt x="445" y="401"/>
                  </a:cubicBezTo>
                  <a:cubicBezTo>
                    <a:pt x="457" y="391"/>
                    <a:pt x="456" y="398"/>
                    <a:pt x="453" y="401"/>
                  </a:cubicBezTo>
                  <a:cubicBezTo>
                    <a:pt x="450" y="404"/>
                    <a:pt x="462" y="405"/>
                    <a:pt x="472" y="425"/>
                  </a:cubicBezTo>
                  <a:cubicBezTo>
                    <a:pt x="486" y="455"/>
                    <a:pt x="480" y="429"/>
                    <a:pt x="489" y="436"/>
                  </a:cubicBezTo>
                  <a:cubicBezTo>
                    <a:pt x="500" y="446"/>
                    <a:pt x="504" y="433"/>
                    <a:pt x="514" y="443"/>
                  </a:cubicBezTo>
                  <a:cubicBezTo>
                    <a:pt x="521" y="453"/>
                    <a:pt x="524" y="460"/>
                    <a:pt x="530" y="453"/>
                  </a:cubicBezTo>
                  <a:cubicBezTo>
                    <a:pt x="538" y="449"/>
                    <a:pt x="530" y="455"/>
                    <a:pt x="538" y="461"/>
                  </a:cubicBezTo>
                  <a:cubicBezTo>
                    <a:pt x="538" y="461"/>
                    <a:pt x="538" y="461"/>
                    <a:pt x="543" y="460"/>
                  </a:cubicBezTo>
                  <a:cubicBezTo>
                    <a:pt x="547" y="453"/>
                    <a:pt x="546" y="458"/>
                    <a:pt x="553" y="455"/>
                  </a:cubicBezTo>
                  <a:cubicBezTo>
                    <a:pt x="559" y="453"/>
                    <a:pt x="553" y="452"/>
                    <a:pt x="562" y="447"/>
                  </a:cubicBezTo>
                  <a:cubicBezTo>
                    <a:pt x="571" y="443"/>
                    <a:pt x="578" y="440"/>
                    <a:pt x="582" y="443"/>
                  </a:cubicBezTo>
                  <a:cubicBezTo>
                    <a:pt x="587" y="446"/>
                    <a:pt x="593" y="440"/>
                    <a:pt x="594" y="446"/>
                  </a:cubicBezTo>
                  <a:cubicBezTo>
                    <a:pt x="596" y="450"/>
                    <a:pt x="622" y="455"/>
                    <a:pt x="625" y="447"/>
                  </a:cubicBezTo>
                  <a:cubicBezTo>
                    <a:pt x="626" y="441"/>
                    <a:pt x="617" y="441"/>
                    <a:pt x="623" y="433"/>
                  </a:cubicBezTo>
                  <a:cubicBezTo>
                    <a:pt x="629" y="424"/>
                    <a:pt x="626" y="424"/>
                    <a:pt x="640" y="429"/>
                  </a:cubicBezTo>
                  <a:cubicBezTo>
                    <a:pt x="652" y="435"/>
                    <a:pt x="657" y="429"/>
                    <a:pt x="657" y="436"/>
                  </a:cubicBezTo>
                  <a:cubicBezTo>
                    <a:pt x="657" y="444"/>
                    <a:pt x="664" y="450"/>
                    <a:pt x="672" y="447"/>
                  </a:cubicBezTo>
                  <a:cubicBezTo>
                    <a:pt x="681" y="444"/>
                    <a:pt x="683" y="444"/>
                    <a:pt x="693" y="449"/>
                  </a:cubicBezTo>
                  <a:cubicBezTo>
                    <a:pt x="704" y="452"/>
                    <a:pt x="698" y="455"/>
                    <a:pt x="712" y="458"/>
                  </a:cubicBezTo>
                  <a:cubicBezTo>
                    <a:pt x="731" y="463"/>
                    <a:pt x="724" y="455"/>
                    <a:pt x="736" y="457"/>
                  </a:cubicBezTo>
                  <a:cubicBezTo>
                    <a:pt x="748" y="457"/>
                    <a:pt x="745" y="441"/>
                    <a:pt x="756" y="447"/>
                  </a:cubicBezTo>
                  <a:cubicBezTo>
                    <a:pt x="765" y="453"/>
                    <a:pt x="765" y="447"/>
                    <a:pt x="771" y="452"/>
                  </a:cubicBezTo>
                  <a:cubicBezTo>
                    <a:pt x="779" y="457"/>
                    <a:pt x="782" y="457"/>
                    <a:pt x="788" y="450"/>
                  </a:cubicBezTo>
                  <a:cubicBezTo>
                    <a:pt x="794" y="444"/>
                    <a:pt x="792" y="440"/>
                    <a:pt x="800" y="430"/>
                  </a:cubicBezTo>
                  <a:cubicBezTo>
                    <a:pt x="806" y="422"/>
                    <a:pt x="803" y="419"/>
                    <a:pt x="798" y="419"/>
                  </a:cubicBezTo>
                  <a:cubicBezTo>
                    <a:pt x="794" y="419"/>
                    <a:pt x="800" y="410"/>
                    <a:pt x="815" y="408"/>
                  </a:cubicBezTo>
                  <a:cubicBezTo>
                    <a:pt x="829" y="407"/>
                    <a:pt x="833" y="412"/>
                    <a:pt x="838" y="412"/>
                  </a:cubicBezTo>
                  <a:cubicBezTo>
                    <a:pt x="842" y="412"/>
                    <a:pt x="852" y="424"/>
                    <a:pt x="855" y="440"/>
                  </a:cubicBezTo>
                  <a:cubicBezTo>
                    <a:pt x="856" y="457"/>
                    <a:pt x="859" y="455"/>
                    <a:pt x="868" y="457"/>
                  </a:cubicBezTo>
                  <a:cubicBezTo>
                    <a:pt x="877" y="458"/>
                    <a:pt x="874" y="463"/>
                    <a:pt x="879" y="463"/>
                  </a:cubicBezTo>
                  <a:cubicBezTo>
                    <a:pt x="884" y="464"/>
                    <a:pt x="879" y="468"/>
                    <a:pt x="882" y="469"/>
                  </a:cubicBezTo>
                  <a:cubicBezTo>
                    <a:pt x="885" y="471"/>
                    <a:pt x="879" y="472"/>
                    <a:pt x="884" y="475"/>
                  </a:cubicBezTo>
                  <a:cubicBezTo>
                    <a:pt x="888" y="480"/>
                    <a:pt x="894" y="478"/>
                    <a:pt x="899" y="474"/>
                  </a:cubicBezTo>
                  <a:cubicBezTo>
                    <a:pt x="903" y="471"/>
                    <a:pt x="903" y="475"/>
                    <a:pt x="908" y="471"/>
                  </a:cubicBezTo>
                  <a:cubicBezTo>
                    <a:pt x="912" y="466"/>
                    <a:pt x="917" y="474"/>
                    <a:pt x="912" y="480"/>
                  </a:cubicBezTo>
                  <a:cubicBezTo>
                    <a:pt x="908" y="488"/>
                    <a:pt x="905" y="511"/>
                    <a:pt x="899" y="508"/>
                  </a:cubicBezTo>
                  <a:cubicBezTo>
                    <a:pt x="893" y="505"/>
                    <a:pt x="891" y="503"/>
                    <a:pt x="890" y="506"/>
                  </a:cubicBezTo>
                  <a:cubicBezTo>
                    <a:pt x="888" y="511"/>
                    <a:pt x="882" y="506"/>
                    <a:pt x="885" y="513"/>
                  </a:cubicBezTo>
                  <a:cubicBezTo>
                    <a:pt x="887" y="519"/>
                    <a:pt x="888" y="525"/>
                    <a:pt x="885" y="530"/>
                  </a:cubicBezTo>
                  <a:cubicBezTo>
                    <a:pt x="884" y="536"/>
                    <a:pt x="882" y="530"/>
                    <a:pt x="881" y="536"/>
                  </a:cubicBezTo>
                  <a:cubicBezTo>
                    <a:pt x="881" y="536"/>
                    <a:pt x="881" y="536"/>
                    <a:pt x="882" y="539"/>
                  </a:cubicBezTo>
                  <a:cubicBezTo>
                    <a:pt x="885" y="536"/>
                    <a:pt x="882" y="534"/>
                    <a:pt x="884" y="536"/>
                  </a:cubicBezTo>
                  <a:cubicBezTo>
                    <a:pt x="887" y="536"/>
                    <a:pt x="887" y="536"/>
                    <a:pt x="888" y="533"/>
                  </a:cubicBezTo>
                  <a:cubicBezTo>
                    <a:pt x="890" y="530"/>
                    <a:pt x="888" y="528"/>
                    <a:pt x="891" y="528"/>
                  </a:cubicBezTo>
                  <a:cubicBezTo>
                    <a:pt x="893" y="528"/>
                    <a:pt x="890" y="533"/>
                    <a:pt x="893" y="530"/>
                  </a:cubicBezTo>
                  <a:cubicBezTo>
                    <a:pt x="896" y="528"/>
                    <a:pt x="893" y="533"/>
                    <a:pt x="896" y="533"/>
                  </a:cubicBezTo>
                  <a:cubicBezTo>
                    <a:pt x="897" y="533"/>
                    <a:pt x="899" y="534"/>
                    <a:pt x="900" y="534"/>
                  </a:cubicBezTo>
                  <a:cubicBezTo>
                    <a:pt x="902" y="536"/>
                    <a:pt x="902" y="534"/>
                    <a:pt x="906" y="533"/>
                  </a:cubicBezTo>
                  <a:cubicBezTo>
                    <a:pt x="909" y="533"/>
                    <a:pt x="908" y="531"/>
                    <a:pt x="914" y="528"/>
                  </a:cubicBezTo>
                  <a:cubicBezTo>
                    <a:pt x="919" y="525"/>
                    <a:pt x="922" y="516"/>
                    <a:pt x="934" y="505"/>
                  </a:cubicBezTo>
                  <a:cubicBezTo>
                    <a:pt x="944" y="492"/>
                    <a:pt x="941" y="486"/>
                    <a:pt x="946" y="483"/>
                  </a:cubicBezTo>
                  <a:cubicBezTo>
                    <a:pt x="952" y="478"/>
                    <a:pt x="947" y="478"/>
                    <a:pt x="954" y="472"/>
                  </a:cubicBezTo>
                  <a:cubicBezTo>
                    <a:pt x="961" y="466"/>
                    <a:pt x="961" y="449"/>
                    <a:pt x="960" y="444"/>
                  </a:cubicBezTo>
                  <a:cubicBezTo>
                    <a:pt x="958" y="440"/>
                    <a:pt x="961" y="440"/>
                    <a:pt x="963" y="435"/>
                  </a:cubicBezTo>
                  <a:cubicBezTo>
                    <a:pt x="964" y="429"/>
                    <a:pt x="970" y="427"/>
                    <a:pt x="966" y="422"/>
                  </a:cubicBezTo>
                  <a:cubicBezTo>
                    <a:pt x="963" y="419"/>
                    <a:pt x="967" y="419"/>
                    <a:pt x="964" y="416"/>
                  </a:cubicBezTo>
                  <a:cubicBezTo>
                    <a:pt x="963" y="412"/>
                    <a:pt x="970" y="413"/>
                    <a:pt x="966" y="408"/>
                  </a:cubicBezTo>
                  <a:cubicBezTo>
                    <a:pt x="960" y="405"/>
                    <a:pt x="958" y="402"/>
                    <a:pt x="957" y="401"/>
                  </a:cubicBezTo>
                  <a:cubicBezTo>
                    <a:pt x="954" y="398"/>
                    <a:pt x="951" y="401"/>
                    <a:pt x="947" y="399"/>
                  </a:cubicBezTo>
                  <a:cubicBezTo>
                    <a:pt x="944" y="398"/>
                    <a:pt x="947" y="405"/>
                    <a:pt x="940" y="407"/>
                  </a:cubicBezTo>
                  <a:cubicBezTo>
                    <a:pt x="929" y="410"/>
                    <a:pt x="943" y="396"/>
                    <a:pt x="935" y="399"/>
                  </a:cubicBezTo>
                  <a:cubicBezTo>
                    <a:pt x="929" y="401"/>
                    <a:pt x="937" y="404"/>
                    <a:pt x="931" y="404"/>
                  </a:cubicBezTo>
                  <a:cubicBezTo>
                    <a:pt x="925" y="404"/>
                    <a:pt x="937" y="394"/>
                    <a:pt x="926" y="394"/>
                  </a:cubicBezTo>
                  <a:cubicBezTo>
                    <a:pt x="917" y="394"/>
                    <a:pt x="912" y="393"/>
                    <a:pt x="925" y="385"/>
                  </a:cubicBezTo>
                  <a:cubicBezTo>
                    <a:pt x="938" y="376"/>
                    <a:pt x="940" y="376"/>
                    <a:pt x="943" y="368"/>
                  </a:cubicBezTo>
                  <a:cubicBezTo>
                    <a:pt x="946" y="360"/>
                    <a:pt x="957" y="360"/>
                    <a:pt x="960" y="351"/>
                  </a:cubicBezTo>
                  <a:cubicBezTo>
                    <a:pt x="964" y="342"/>
                    <a:pt x="979" y="332"/>
                    <a:pt x="987" y="334"/>
                  </a:cubicBezTo>
                  <a:cubicBezTo>
                    <a:pt x="995" y="337"/>
                    <a:pt x="998" y="332"/>
                    <a:pt x="1002" y="335"/>
                  </a:cubicBezTo>
                  <a:cubicBezTo>
                    <a:pt x="1007" y="338"/>
                    <a:pt x="1002" y="332"/>
                    <a:pt x="1013" y="334"/>
                  </a:cubicBezTo>
                  <a:cubicBezTo>
                    <a:pt x="1025" y="335"/>
                    <a:pt x="1025" y="338"/>
                    <a:pt x="1028" y="331"/>
                  </a:cubicBezTo>
                  <a:cubicBezTo>
                    <a:pt x="1028" y="329"/>
                    <a:pt x="1056" y="329"/>
                    <a:pt x="1047" y="337"/>
                  </a:cubicBezTo>
                  <a:cubicBezTo>
                    <a:pt x="1039" y="343"/>
                    <a:pt x="1059" y="338"/>
                    <a:pt x="1060" y="337"/>
                  </a:cubicBezTo>
                  <a:cubicBezTo>
                    <a:pt x="1063" y="332"/>
                    <a:pt x="1066" y="343"/>
                    <a:pt x="1074" y="337"/>
                  </a:cubicBezTo>
                  <a:cubicBezTo>
                    <a:pt x="1082" y="332"/>
                    <a:pt x="1059" y="332"/>
                    <a:pt x="1075" y="320"/>
                  </a:cubicBezTo>
                  <a:cubicBezTo>
                    <a:pt x="1092" y="309"/>
                    <a:pt x="1085" y="304"/>
                    <a:pt x="1104" y="303"/>
                  </a:cubicBezTo>
                  <a:cubicBezTo>
                    <a:pt x="1121" y="300"/>
                    <a:pt x="1107" y="323"/>
                    <a:pt x="1120" y="317"/>
                  </a:cubicBezTo>
                  <a:cubicBezTo>
                    <a:pt x="1132" y="310"/>
                    <a:pt x="1129" y="303"/>
                    <a:pt x="1136" y="306"/>
                  </a:cubicBezTo>
                  <a:cubicBezTo>
                    <a:pt x="1144" y="307"/>
                    <a:pt x="1132" y="290"/>
                    <a:pt x="1146" y="290"/>
                  </a:cubicBezTo>
                  <a:cubicBezTo>
                    <a:pt x="1159" y="292"/>
                    <a:pt x="1147" y="290"/>
                    <a:pt x="1146" y="304"/>
                  </a:cubicBezTo>
                  <a:cubicBezTo>
                    <a:pt x="1142" y="318"/>
                    <a:pt x="1133" y="314"/>
                    <a:pt x="1121" y="329"/>
                  </a:cubicBezTo>
                  <a:cubicBezTo>
                    <a:pt x="1109" y="345"/>
                    <a:pt x="1103" y="351"/>
                    <a:pt x="1095" y="352"/>
                  </a:cubicBezTo>
                  <a:cubicBezTo>
                    <a:pt x="1086" y="356"/>
                    <a:pt x="1094" y="359"/>
                    <a:pt x="1086" y="365"/>
                  </a:cubicBezTo>
                  <a:cubicBezTo>
                    <a:pt x="1077" y="371"/>
                    <a:pt x="1080" y="398"/>
                    <a:pt x="1085" y="421"/>
                  </a:cubicBezTo>
                  <a:cubicBezTo>
                    <a:pt x="1086" y="430"/>
                    <a:pt x="1085" y="449"/>
                    <a:pt x="1098" y="429"/>
                  </a:cubicBezTo>
                  <a:cubicBezTo>
                    <a:pt x="1107" y="416"/>
                    <a:pt x="1098" y="412"/>
                    <a:pt x="1111" y="412"/>
                  </a:cubicBezTo>
                  <a:cubicBezTo>
                    <a:pt x="1120" y="412"/>
                    <a:pt x="1109" y="396"/>
                    <a:pt x="1121" y="396"/>
                  </a:cubicBezTo>
                  <a:cubicBezTo>
                    <a:pt x="1139" y="394"/>
                    <a:pt x="1124" y="387"/>
                    <a:pt x="1129" y="379"/>
                  </a:cubicBezTo>
                  <a:cubicBezTo>
                    <a:pt x="1133" y="370"/>
                    <a:pt x="1139" y="382"/>
                    <a:pt x="1141" y="374"/>
                  </a:cubicBezTo>
                  <a:cubicBezTo>
                    <a:pt x="1142" y="365"/>
                    <a:pt x="1130" y="368"/>
                    <a:pt x="1136" y="360"/>
                  </a:cubicBezTo>
                  <a:cubicBezTo>
                    <a:pt x="1147" y="348"/>
                    <a:pt x="1121" y="354"/>
                    <a:pt x="1133" y="345"/>
                  </a:cubicBezTo>
                  <a:cubicBezTo>
                    <a:pt x="1146" y="334"/>
                    <a:pt x="1138" y="329"/>
                    <a:pt x="1146" y="326"/>
                  </a:cubicBezTo>
                  <a:cubicBezTo>
                    <a:pt x="1155" y="323"/>
                    <a:pt x="1147" y="331"/>
                    <a:pt x="1158" y="323"/>
                  </a:cubicBezTo>
                  <a:cubicBezTo>
                    <a:pt x="1171" y="312"/>
                    <a:pt x="1155" y="337"/>
                    <a:pt x="1167" y="326"/>
                  </a:cubicBezTo>
                  <a:cubicBezTo>
                    <a:pt x="1181" y="314"/>
                    <a:pt x="1188" y="318"/>
                    <a:pt x="1194" y="326"/>
                  </a:cubicBezTo>
                  <a:cubicBezTo>
                    <a:pt x="1200" y="332"/>
                    <a:pt x="1190" y="325"/>
                    <a:pt x="1213" y="312"/>
                  </a:cubicBezTo>
                  <a:cubicBezTo>
                    <a:pt x="1222" y="307"/>
                    <a:pt x="1229" y="298"/>
                    <a:pt x="1241" y="295"/>
                  </a:cubicBezTo>
                  <a:cubicBezTo>
                    <a:pt x="1263" y="287"/>
                    <a:pt x="1263" y="298"/>
                    <a:pt x="1267" y="293"/>
                  </a:cubicBezTo>
                  <a:cubicBezTo>
                    <a:pt x="1273" y="287"/>
                    <a:pt x="1266" y="286"/>
                    <a:pt x="1263" y="275"/>
                  </a:cubicBezTo>
                  <a:cubicBezTo>
                    <a:pt x="1258" y="262"/>
                    <a:pt x="1255" y="275"/>
                    <a:pt x="1252" y="265"/>
                  </a:cubicBezTo>
                  <a:cubicBezTo>
                    <a:pt x="1251" y="259"/>
                    <a:pt x="1264" y="269"/>
                    <a:pt x="1270" y="259"/>
                  </a:cubicBezTo>
                  <a:cubicBezTo>
                    <a:pt x="1272" y="258"/>
                    <a:pt x="1273" y="258"/>
                    <a:pt x="1273" y="256"/>
                  </a:cubicBezTo>
                  <a:cubicBezTo>
                    <a:pt x="1273" y="256"/>
                    <a:pt x="1273" y="256"/>
                    <a:pt x="1273" y="256"/>
                  </a:cubicBezTo>
                  <a:close/>
                  <a:moveTo>
                    <a:pt x="969" y="421"/>
                  </a:moveTo>
                  <a:cubicBezTo>
                    <a:pt x="967" y="424"/>
                    <a:pt x="970" y="422"/>
                    <a:pt x="969" y="425"/>
                  </a:cubicBezTo>
                  <a:cubicBezTo>
                    <a:pt x="967" y="429"/>
                    <a:pt x="970" y="429"/>
                    <a:pt x="970" y="430"/>
                  </a:cubicBezTo>
                  <a:cubicBezTo>
                    <a:pt x="969" y="430"/>
                    <a:pt x="972" y="430"/>
                    <a:pt x="973" y="435"/>
                  </a:cubicBezTo>
                  <a:cubicBezTo>
                    <a:pt x="975" y="438"/>
                    <a:pt x="970" y="441"/>
                    <a:pt x="972" y="444"/>
                  </a:cubicBezTo>
                  <a:cubicBezTo>
                    <a:pt x="973" y="449"/>
                    <a:pt x="972" y="461"/>
                    <a:pt x="970" y="464"/>
                  </a:cubicBezTo>
                  <a:cubicBezTo>
                    <a:pt x="969" y="468"/>
                    <a:pt x="975" y="468"/>
                    <a:pt x="972" y="477"/>
                  </a:cubicBezTo>
                  <a:cubicBezTo>
                    <a:pt x="969" y="481"/>
                    <a:pt x="973" y="485"/>
                    <a:pt x="972" y="488"/>
                  </a:cubicBezTo>
                  <a:cubicBezTo>
                    <a:pt x="969" y="491"/>
                    <a:pt x="970" y="492"/>
                    <a:pt x="970" y="496"/>
                  </a:cubicBezTo>
                  <a:cubicBezTo>
                    <a:pt x="972" y="500"/>
                    <a:pt x="973" y="499"/>
                    <a:pt x="973" y="494"/>
                  </a:cubicBezTo>
                  <a:cubicBezTo>
                    <a:pt x="975" y="489"/>
                    <a:pt x="977" y="488"/>
                    <a:pt x="978" y="489"/>
                  </a:cubicBezTo>
                  <a:cubicBezTo>
                    <a:pt x="978" y="491"/>
                    <a:pt x="979" y="489"/>
                    <a:pt x="981" y="491"/>
                  </a:cubicBezTo>
                  <a:cubicBezTo>
                    <a:pt x="983" y="491"/>
                    <a:pt x="983" y="497"/>
                    <a:pt x="983" y="496"/>
                  </a:cubicBezTo>
                  <a:cubicBezTo>
                    <a:pt x="986" y="491"/>
                    <a:pt x="984" y="492"/>
                    <a:pt x="984" y="489"/>
                  </a:cubicBezTo>
                  <a:cubicBezTo>
                    <a:pt x="984" y="486"/>
                    <a:pt x="984" y="488"/>
                    <a:pt x="981" y="488"/>
                  </a:cubicBezTo>
                  <a:cubicBezTo>
                    <a:pt x="979" y="486"/>
                    <a:pt x="979" y="483"/>
                    <a:pt x="978" y="480"/>
                  </a:cubicBezTo>
                  <a:cubicBezTo>
                    <a:pt x="973" y="477"/>
                    <a:pt x="977" y="468"/>
                    <a:pt x="978" y="464"/>
                  </a:cubicBezTo>
                  <a:cubicBezTo>
                    <a:pt x="981" y="463"/>
                    <a:pt x="978" y="460"/>
                    <a:pt x="981" y="458"/>
                  </a:cubicBezTo>
                  <a:cubicBezTo>
                    <a:pt x="984" y="458"/>
                    <a:pt x="987" y="458"/>
                    <a:pt x="990" y="461"/>
                  </a:cubicBezTo>
                  <a:cubicBezTo>
                    <a:pt x="992" y="464"/>
                    <a:pt x="993" y="468"/>
                    <a:pt x="993" y="464"/>
                  </a:cubicBezTo>
                  <a:cubicBezTo>
                    <a:pt x="993" y="463"/>
                    <a:pt x="990" y="460"/>
                    <a:pt x="989" y="457"/>
                  </a:cubicBezTo>
                  <a:cubicBezTo>
                    <a:pt x="989" y="452"/>
                    <a:pt x="986" y="446"/>
                    <a:pt x="984" y="441"/>
                  </a:cubicBezTo>
                  <a:cubicBezTo>
                    <a:pt x="984" y="436"/>
                    <a:pt x="983" y="435"/>
                    <a:pt x="983" y="432"/>
                  </a:cubicBezTo>
                  <a:cubicBezTo>
                    <a:pt x="983" y="429"/>
                    <a:pt x="981" y="433"/>
                    <a:pt x="981" y="430"/>
                  </a:cubicBezTo>
                  <a:cubicBezTo>
                    <a:pt x="983" y="425"/>
                    <a:pt x="981" y="430"/>
                    <a:pt x="981" y="427"/>
                  </a:cubicBezTo>
                  <a:cubicBezTo>
                    <a:pt x="979" y="422"/>
                    <a:pt x="984" y="422"/>
                    <a:pt x="983" y="413"/>
                  </a:cubicBezTo>
                  <a:cubicBezTo>
                    <a:pt x="981" y="407"/>
                    <a:pt x="979" y="410"/>
                    <a:pt x="981" y="408"/>
                  </a:cubicBezTo>
                  <a:cubicBezTo>
                    <a:pt x="981" y="407"/>
                    <a:pt x="979" y="408"/>
                    <a:pt x="979" y="407"/>
                  </a:cubicBezTo>
                  <a:cubicBezTo>
                    <a:pt x="979" y="404"/>
                    <a:pt x="978" y="404"/>
                    <a:pt x="979" y="402"/>
                  </a:cubicBezTo>
                  <a:cubicBezTo>
                    <a:pt x="981" y="401"/>
                    <a:pt x="979" y="399"/>
                    <a:pt x="978" y="398"/>
                  </a:cubicBezTo>
                  <a:cubicBezTo>
                    <a:pt x="977" y="394"/>
                    <a:pt x="978" y="398"/>
                    <a:pt x="975" y="398"/>
                  </a:cubicBezTo>
                  <a:cubicBezTo>
                    <a:pt x="972" y="399"/>
                    <a:pt x="978" y="401"/>
                    <a:pt x="977" y="404"/>
                  </a:cubicBezTo>
                  <a:cubicBezTo>
                    <a:pt x="977" y="407"/>
                    <a:pt x="975" y="405"/>
                    <a:pt x="975" y="407"/>
                  </a:cubicBezTo>
                  <a:cubicBezTo>
                    <a:pt x="975" y="408"/>
                    <a:pt x="978" y="407"/>
                    <a:pt x="975" y="408"/>
                  </a:cubicBezTo>
                  <a:cubicBezTo>
                    <a:pt x="973" y="412"/>
                    <a:pt x="975" y="407"/>
                    <a:pt x="972" y="408"/>
                  </a:cubicBezTo>
                  <a:cubicBezTo>
                    <a:pt x="970" y="408"/>
                    <a:pt x="969" y="408"/>
                    <a:pt x="970" y="412"/>
                  </a:cubicBezTo>
                  <a:cubicBezTo>
                    <a:pt x="970" y="413"/>
                    <a:pt x="970" y="416"/>
                    <a:pt x="969" y="421"/>
                  </a:cubicBezTo>
                  <a:close/>
                  <a:moveTo>
                    <a:pt x="1007" y="517"/>
                  </a:moveTo>
                  <a:cubicBezTo>
                    <a:pt x="1010" y="516"/>
                    <a:pt x="1004" y="514"/>
                    <a:pt x="1004" y="516"/>
                  </a:cubicBezTo>
                  <a:cubicBezTo>
                    <a:pt x="1002" y="519"/>
                    <a:pt x="998" y="520"/>
                    <a:pt x="999" y="523"/>
                  </a:cubicBezTo>
                  <a:cubicBezTo>
                    <a:pt x="1001" y="525"/>
                    <a:pt x="1001" y="519"/>
                    <a:pt x="1007" y="517"/>
                  </a:cubicBezTo>
                  <a:close/>
                  <a:moveTo>
                    <a:pt x="1015" y="511"/>
                  </a:moveTo>
                  <a:cubicBezTo>
                    <a:pt x="1018" y="508"/>
                    <a:pt x="1018" y="509"/>
                    <a:pt x="1021" y="506"/>
                  </a:cubicBezTo>
                  <a:cubicBezTo>
                    <a:pt x="1024" y="505"/>
                    <a:pt x="1028" y="506"/>
                    <a:pt x="1025" y="503"/>
                  </a:cubicBezTo>
                  <a:cubicBezTo>
                    <a:pt x="1024" y="502"/>
                    <a:pt x="1022" y="506"/>
                    <a:pt x="1019" y="505"/>
                  </a:cubicBezTo>
                  <a:cubicBezTo>
                    <a:pt x="1018" y="503"/>
                    <a:pt x="1021" y="506"/>
                    <a:pt x="1018" y="506"/>
                  </a:cubicBezTo>
                  <a:cubicBezTo>
                    <a:pt x="1015" y="508"/>
                    <a:pt x="1012" y="509"/>
                    <a:pt x="1010" y="514"/>
                  </a:cubicBezTo>
                  <a:cubicBezTo>
                    <a:pt x="1010" y="516"/>
                    <a:pt x="1013" y="516"/>
                    <a:pt x="1015" y="511"/>
                  </a:cubicBezTo>
                  <a:close/>
                  <a:moveTo>
                    <a:pt x="1031" y="500"/>
                  </a:moveTo>
                  <a:cubicBezTo>
                    <a:pt x="1033" y="497"/>
                    <a:pt x="1037" y="494"/>
                    <a:pt x="1039" y="494"/>
                  </a:cubicBezTo>
                  <a:cubicBezTo>
                    <a:pt x="1040" y="496"/>
                    <a:pt x="1030" y="505"/>
                    <a:pt x="1031" y="500"/>
                  </a:cubicBezTo>
                  <a:close/>
                  <a:moveTo>
                    <a:pt x="1071" y="461"/>
                  </a:moveTo>
                  <a:cubicBezTo>
                    <a:pt x="1071" y="460"/>
                    <a:pt x="1072" y="453"/>
                    <a:pt x="1074" y="455"/>
                  </a:cubicBezTo>
                  <a:cubicBezTo>
                    <a:pt x="1075" y="457"/>
                    <a:pt x="1071" y="461"/>
                    <a:pt x="1071" y="461"/>
                  </a:cubicBezTo>
                  <a:close/>
                  <a:moveTo>
                    <a:pt x="1066" y="464"/>
                  </a:moveTo>
                  <a:cubicBezTo>
                    <a:pt x="1068" y="464"/>
                    <a:pt x="1069" y="463"/>
                    <a:pt x="1069" y="463"/>
                  </a:cubicBezTo>
                  <a:cubicBezTo>
                    <a:pt x="1069" y="464"/>
                    <a:pt x="1066" y="466"/>
                    <a:pt x="1066" y="464"/>
                  </a:cubicBezTo>
                  <a:close/>
                  <a:moveTo>
                    <a:pt x="1060" y="477"/>
                  </a:moveTo>
                  <a:cubicBezTo>
                    <a:pt x="1059" y="477"/>
                    <a:pt x="1059" y="475"/>
                    <a:pt x="1060" y="475"/>
                  </a:cubicBezTo>
                  <a:cubicBezTo>
                    <a:pt x="1060" y="477"/>
                    <a:pt x="1060" y="478"/>
                    <a:pt x="1060" y="477"/>
                  </a:cubicBezTo>
                  <a:close/>
                  <a:moveTo>
                    <a:pt x="1054" y="481"/>
                  </a:moveTo>
                  <a:cubicBezTo>
                    <a:pt x="1054" y="481"/>
                    <a:pt x="1056" y="480"/>
                    <a:pt x="1056" y="481"/>
                  </a:cubicBezTo>
                  <a:cubicBezTo>
                    <a:pt x="1056" y="481"/>
                    <a:pt x="1056" y="483"/>
                    <a:pt x="1054" y="481"/>
                  </a:cubicBezTo>
                  <a:close/>
                  <a:moveTo>
                    <a:pt x="1082" y="447"/>
                  </a:moveTo>
                  <a:cubicBezTo>
                    <a:pt x="1085" y="447"/>
                    <a:pt x="1085" y="441"/>
                    <a:pt x="1083" y="441"/>
                  </a:cubicBezTo>
                  <a:cubicBezTo>
                    <a:pt x="1082" y="441"/>
                    <a:pt x="1082" y="444"/>
                    <a:pt x="1080" y="446"/>
                  </a:cubicBezTo>
                  <a:cubicBezTo>
                    <a:pt x="1077" y="446"/>
                    <a:pt x="1075" y="447"/>
                    <a:pt x="1077" y="449"/>
                  </a:cubicBezTo>
                  <a:cubicBezTo>
                    <a:pt x="1079" y="452"/>
                    <a:pt x="1079" y="449"/>
                    <a:pt x="1082" y="447"/>
                  </a:cubicBezTo>
                  <a:close/>
                  <a:moveTo>
                    <a:pt x="1085" y="443"/>
                  </a:moveTo>
                  <a:cubicBezTo>
                    <a:pt x="1083" y="441"/>
                    <a:pt x="1086" y="440"/>
                    <a:pt x="1088" y="440"/>
                  </a:cubicBezTo>
                  <a:cubicBezTo>
                    <a:pt x="1088" y="441"/>
                    <a:pt x="1086" y="443"/>
                    <a:pt x="1085" y="443"/>
                  </a:cubicBezTo>
                  <a:close/>
                  <a:moveTo>
                    <a:pt x="1162" y="385"/>
                  </a:moveTo>
                  <a:cubicBezTo>
                    <a:pt x="1165" y="384"/>
                    <a:pt x="1170" y="396"/>
                    <a:pt x="1167" y="393"/>
                  </a:cubicBezTo>
                  <a:cubicBezTo>
                    <a:pt x="1164" y="390"/>
                    <a:pt x="1161" y="387"/>
                    <a:pt x="1162" y="385"/>
                  </a:cubicBezTo>
                  <a:close/>
                  <a:moveTo>
                    <a:pt x="0" y="396"/>
                  </a:moveTo>
                  <a:cubicBezTo>
                    <a:pt x="11" y="398"/>
                    <a:pt x="20" y="399"/>
                    <a:pt x="26" y="398"/>
                  </a:cubicBezTo>
                  <a:cubicBezTo>
                    <a:pt x="25" y="393"/>
                    <a:pt x="28" y="391"/>
                    <a:pt x="25" y="390"/>
                  </a:cubicBezTo>
                  <a:cubicBezTo>
                    <a:pt x="22" y="387"/>
                    <a:pt x="25" y="391"/>
                    <a:pt x="14" y="387"/>
                  </a:cubicBezTo>
                  <a:cubicBezTo>
                    <a:pt x="14" y="388"/>
                    <a:pt x="13" y="387"/>
                    <a:pt x="14" y="388"/>
                  </a:cubicBezTo>
                  <a:cubicBezTo>
                    <a:pt x="14" y="391"/>
                    <a:pt x="11" y="391"/>
                    <a:pt x="10" y="391"/>
                  </a:cubicBezTo>
                  <a:cubicBezTo>
                    <a:pt x="8" y="390"/>
                    <a:pt x="11" y="388"/>
                    <a:pt x="11" y="387"/>
                  </a:cubicBezTo>
                  <a:cubicBezTo>
                    <a:pt x="13" y="385"/>
                    <a:pt x="11" y="385"/>
                    <a:pt x="10" y="388"/>
                  </a:cubicBezTo>
                  <a:cubicBezTo>
                    <a:pt x="7" y="391"/>
                    <a:pt x="8" y="390"/>
                    <a:pt x="5" y="390"/>
                  </a:cubicBezTo>
                  <a:cubicBezTo>
                    <a:pt x="2" y="390"/>
                    <a:pt x="5" y="393"/>
                    <a:pt x="0" y="396"/>
                  </a:cubicBezTo>
                  <a:close/>
                  <a:moveTo>
                    <a:pt x="1142" y="342"/>
                  </a:moveTo>
                  <a:cubicBezTo>
                    <a:pt x="1147" y="337"/>
                    <a:pt x="1152" y="334"/>
                    <a:pt x="1152" y="337"/>
                  </a:cubicBezTo>
                  <a:cubicBezTo>
                    <a:pt x="1152" y="340"/>
                    <a:pt x="1141" y="345"/>
                    <a:pt x="1142" y="342"/>
                  </a:cubicBezTo>
                  <a:close/>
                  <a:moveTo>
                    <a:pt x="937" y="393"/>
                  </a:moveTo>
                  <a:cubicBezTo>
                    <a:pt x="934" y="390"/>
                    <a:pt x="935" y="387"/>
                    <a:pt x="938" y="388"/>
                  </a:cubicBezTo>
                  <a:cubicBezTo>
                    <a:pt x="943" y="388"/>
                    <a:pt x="940" y="394"/>
                    <a:pt x="937" y="393"/>
                  </a:cubicBezTo>
                  <a:close/>
                  <a:moveTo>
                    <a:pt x="1274" y="175"/>
                  </a:moveTo>
                  <a:cubicBezTo>
                    <a:pt x="1274" y="175"/>
                    <a:pt x="1274" y="175"/>
                    <a:pt x="1274" y="175"/>
                  </a:cubicBezTo>
                  <a:cubicBezTo>
                    <a:pt x="1278" y="175"/>
                    <a:pt x="1284" y="174"/>
                    <a:pt x="1289" y="172"/>
                  </a:cubicBezTo>
                  <a:cubicBezTo>
                    <a:pt x="1301" y="171"/>
                    <a:pt x="1287" y="163"/>
                    <a:pt x="1278" y="164"/>
                  </a:cubicBezTo>
                  <a:cubicBezTo>
                    <a:pt x="1277" y="164"/>
                    <a:pt x="1275" y="164"/>
                    <a:pt x="1274" y="164"/>
                  </a:cubicBezTo>
                  <a:cubicBezTo>
                    <a:pt x="1273" y="164"/>
                    <a:pt x="1273" y="164"/>
                    <a:pt x="1273" y="164"/>
                  </a:cubicBezTo>
                  <a:cubicBezTo>
                    <a:pt x="1267" y="166"/>
                    <a:pt x="1263" y="171"/>
                    <a:pt x="1261" y="174"/>
                  </a:cubicBezTo>
                  <a:cubicBezTo>
                    <a:pt x="1261" y="177"/>
                    <a:pt x="1267" y="177"/>
                    <a:pt x="1273" y="175"/>
                  </a:cubicBezTo>
                  <a:lnTo>
                    <a:pt x="1274" y="175"/>
                  </a:lnTo>
                  <a:close/>
                  <a:moveTo>
                    <a:pt x="1188" y="192"/>
                  </a:moveTo>
                  <a:cubicBezTo>
                    <a:pt x="1185" y="196"/>
                    <a:pt x="1174" y="191"/>
                    <a:pt x="1176" y="189"/>
                  </a:cubicBezTo>
                  <a:cubicBezTo>
                    <a:pt x="1179" y="188"/>
                    <a:pt x="1191" y="189"/>
                    <a:pt x="1188" y="192"/>
                  </a:cubicBezTo>
                  <a:close/>
                  <a:moveTo>
                    <a:pt x="978" y="132"/>
                  </a:moveTo>
                  <a:cubicBezTo>
                    <a:pt x="969" y="127"/>
                    <a:pt x="964" y="132"/>
                    <a:pt x="957" y="136"/>
                  </a:cubicBezTo>
                  <a:cubicBezTo>
                    <a:pt x="951" y="141"/>
                    <a:pt x="958" y="136"/>
                    <a:pt x="970" y="139"/>
                  </a:cubicBezTo>
                  <a:cubicBezTo>
                    <a:pt x="990" y="143"/>
                    <a:pt x="987" y="136"/>
                    <a:pt x="978" y="132"/>
                  </a:cubicBezTo>
                  <a:close/>
                  <a:moveTo>
                    <a:pt x="1034" y="116"/>
                  </a:moveTo>
                  <a:cubicBezTo>
                    <a:pt x="1042" y="116"/>
                    <a:pt x="1044" y="110"/>
                    <a:pt x="1039" y="112"/>
                  </a:cubicBezTo>
                  <a:cubicBezTo>
                    <a:pt x="1036" y="112"/>
                    <a:pt x="1036" y="105"/>
                    <a:pt x="1028" y="109"/>
                  </a:cubicBezTo>
                  <a:cubicBezTo>
                    <a:pt x="1021" y="112"/>
                    <a:pt x="1030" y="105"/>
                    <a:pt x="1018" y="107"/>
                  </a:cubicBezTo>
                  <a:cubicBezTo>
                    <a:pt x="1005" y="109"/>
                    <a:pt x="1009" y="102"/>
                    <a:pt x="1007" y="105"/>
                  </a:cubicBezTo>
                  <a:cubicBezTo>
                    <a:pt x="1004" y="107"/>
                    <a:pt x="999" y="112"/>
                    <a:pt x="1016" y="115"/>
                  </a:cubicBezTo>
                  <a:cubicBezTo>
                    <a:pt x="1025" y="118"/>
                    <a:pt x="1027" y="116"/>
                    <a:pt x="1034" y="116"/>
                  </a:cubicBezTo>
                  <a:close/>
                  <a:moveTo>
                    <a:pt x="996" y="105"/>
                  </a:moveTo>
                  <a:cubicBezTo>
                    <a:pt x="1002" y="105"/>
                    <a:pt x="989" y="99"/>
                    <a:pt x="981" y="101"/>
                  </a:cubicBezTo>
                  <a:cubicBezTo>
                    <a:pt x="975" y="102"/>
                    <a:pt x="970" y="93"/>
                    <a:pt x="964" y="96"/>
                  </a:cubicBezTo>
                  <a:cubicBezTo>
                    <a:pt x="958" y="99"/>
                    <a:pt x="966" y="102"/>
                    <a:pt x="963" y="104"/>
                  </a:cubicBezTo>
                  <a:cubicBezTo>
                    <a:pt x="960" y="104"/>
                    <a:pt x="952" y="98"/>
                    <a:pt x="947" y="94"/>
                  </a:cubicBezTo>
                  <a:cubicBezTo>
                    <a:pt x="943" y="93"/>
                    <a:pt x="941" y="94"/>
                    <a:pt x="935" y="99"/>
                  </a:cubicBezTo>
                  <a:cubicBezTo>
                    <a:pt x="929" y="102"/>
                    <a:pt x="937" y="105"/>
                    <a:pt x="934" y="107"/>
                  </a:cubicBezTo>
                  <a:cubicBezTo>
                    <a:pt x="929" y="109"/>
                    <a:pt x="935" y="113"/>
                    <a:pt x="946" y="118"/>
                  </a:cubicBezTo>
                  <a:cubicBezTo>
                    <a:pt x="955" y="121"/>
                    <a:pt x="949" y="113"/>
                    <a:pt x="957" y="115"/>
                  </a:cubicBezTo>
                  <a:cubicBezTo>
                    <a:pt x="964" y="118"/>
                    <a:pt x="967" y="110"/>
                    <a:pt x="972" y="115"/>
                  </a:cubicBezTo>
                  <a:cubicBezTo>
                    <a:pt x="977" y="118"/>
                    <a:pt x="983" y="113"/>
                    <a:pt x="992" y="112"/>
                  </a:cubicBezTo>
                  <a:cubicBezTo>
                    <a:pt x="999" y="109"/>
                    <a:pt x="989" y="105"/>
                    <a:pt x="996" y="105"/>
                  </a:cubicBezTo>
                  <a:close/>
                  <a:moveTo>
                    <a:pt x="923" y="107"/>
                  </a:moveTo>
                  <a:cubicBezTo>
                    <a:pt x="917" y="110"/>
                    <a:pt x="920" y="98"/>
                    <a:pt x="923" y="101"/>
                  </a:cubicBezTo>
                  <a:cubicBezTo>
                    <a:pt x="926" y="104"/>
                    <a:pt x="926" y="105"/>
                    <a:pt x="923" y="107"/>
                  </a:cubicBezTo>
                  <a:close/>
                  <a:moveTo>
                    <a:pt x="850" y="150"/>
                  </a:moveTo>
                  <a:cubicBezTo>
                    <a:pt x="853" y="150"/>
                    <a:pt x="852" y="150"/>
                    <a:pt x="858" y="152"/>
                  </a:cubicBezTo>
                  <a:cubicBezTo>
                    <a:pt x="865" y="155"/>
                    <a:pt x="870" y="160"/>
                    <a:pt x="873" y="155"/>
                  </a:cubicBezTo>
                  <a:cubicBezTo>
                    <a:pt x="874" y="150"/>
                    <a:pt x="862" y="150"/>
                    <a:pt x="870" y="149"/>
                  </a:cubicBezTo>
                  <a:cubicBezTo>
                    <a:pt x="876" y="147"/>
                    <a:pt x="861" y="146"/>
                    <a:pt x="868" y="144"/>
                  </a:cubicBezTo>
                  <a:cubicBezTo>
                    <a:pt x="876" y="143"/>
                    <a:pt x="864" y="138"/>
                    <a:pt x="858" y="136"/>
                  </a:cubicBezTo>
                  <a:cubicBezTo>
                    <a:pt x="852" y="133"/>
                    <a:pt x="850" y="143"/>
                    <a:pt x="849" y="138"/>
                  </a:cubicBezTo>
                  <a:cubicBezTo>
                    <a:pt x="847" y="133"/>
                    <a:pt x="842" y="136"/>
                    <a:pt x="836" y="133"/>
                  </a:cubicBezTo>
                  <a:cubicBezTo>
                    <a:pt x="830" y="130"/>
                    <a:pt x="820" y="135"/>
                    <a:pt x="824" y="138"/>
                  </a:cubicBezTo>
                  <a:cubicBezTo>
                    <a:pt x="829" y="143"/>
                    <a:pt x="815" y="144"/>
                    <a:pt x="824" y="146"/>
                  </a:cubicBezTo>
                  <a:cubicBezTo>
                    <a:pt x="832" y="147"/>
                    <a:pt x="835" y="147"/>
                    <a:pt x="845" y="154"/>
                  </a:cubicBezTo>
                  <a:cubicBezTo>
                    <a:pt x="852" y="155"/>
                    <a:pt x="845" y="150"/>
                    <a:pt x="850" y="150"/>
                  </a:cubicBezTo>
                  <a:close/>
                  <a:moveTo>
                    <a:pt x="739" y="121"/>
                  </a:moveTo>
                  <a:cubicBezTo>
                    <a:pt x="731" y="119"/>
                    <a:pt x="727" y="122"/>
                    <a:pt x="734" y="126"/>
                  </a:cubicBezTo>
                  <a:cubicBezTo>
                    <a:pt x="743" y="130"/>
                    <a:pt x="748" y="121"/>
                    <a:pt x="739" y="121"/>
                  </a:cubicBezTo>
                  <a:close/>
                  <a:moveTo>
                    <a:pt x="640" y="65"/>
                  </a:moveTo>
                  <a:cubicBezTo>
                    <a:pt x="648" y="63"/>
                    <a:pt x="654" y="62"/>
                    <a:pt x="667" y="62"/>
                  </a:cubicBezTo>
                  <a:cubicBezTo>
                    <a:pt x="683" y="60"/>
                    <a:pt x="684" y="57"/>
                    <a:pt x="676" y="53"/>
                  </a:cubicBezTo>
                  <a:cubicBezTo>
                    <a:pt x="669" y="46"/>
                    <a:pt x="670" y="45"/>
                    <a:pt x="660" y="51"/>
                  </a:cubicBezTo>
                  <a:cubicBezTo>
                    <a:pt x="651" y="59"/>
                    <a:pt x="667" y="45"/>
                    <a:pt x="663" y="43"/>
                  </a:cubicBezTo>
                  <a:cubicBezTo>
                    <a:pt x="658" y="42"/>
                    <a:pt x="652" y="39"/>
                    <a:pt x="648" y="48"/>
                  </a:cubicBezTo>
                  <a:cubicBezTo>
                    <a:pt x="641" y="57"/>
                    <a:pt x="641" y="49"/>
                    <a:pt x="635" y="63"/>
                  </a:cubicBezTo>
                  <a:cubicBezTo>
                    <a:pt x="632" y="66"/>
                    <a:pt x="634" y="68"/>
                    <a:pt x="640" y="65"/>
                  </a:cubicBezTo>
                  <a:close/>
                  <a:moveTo>
                    <a:pt x="617" y="51"/>
                  </a:moveTo>
                  <a:cubicBezTo>
                    <a:pt x="628" y="56"/>
                    <a:pt x="641" y="51"/>
                    <a:pt x="637" y="48"/>
                  </a:cubicBezTo>
                  <a:cubicBezTo>
                    <a:pt x="632" y="45"/>
                    <a:pt x="643" y="37"/>
                    <a:pt x="638" y="35"/>
                  </a:cubicBezTo>
                  <a:cubicBezTo>
                    <a:pt x="632" y="32"/>
                    <a:pt x="635" y="29"/>
                    <a:pt x="626" y="34"/>
                  </a:cubicBezTo>
                  <a:cubicBezTo>
                    <a:pt x="616" y="37"/>
                    <a:pt x="625" y="31"/>
                    <a:pt x="620" y="31"/>
                  </a:cubicBezTo>
                  <a:cubicBezTo>
                    <a:pt x="616" y="31"/>
                    <a:pt x="603" y="29"/>
                    <a:pt x="597" y="32"/>
                  </a:cubicBezTo>
                  <a:cubicBezTo>
                    <a:pt x="591" y="37"/>
                    <a:pt x="579" y="42"/>
                    <a:pt x="588" y="42"/>
                  </a:cubicBezTo>
                  <a:cubicBezTo>
                    <a:pt x="599" y="42"/>
                    <a:pt x="591" y="45"/>
                    <a:pt x="597" y="48"/>
                  </a:cubicBezTo>
                  <a:cubicBezTo>
                    <a:pt x="600" y="49"/>
                    <a:pt x="605" y="48"/>
                    <a:pt x="617" y="51"/>
                  </a:cubicBezTo>
                  <a:close/>
                  <a:moveTo>
                    <a:pt x="576" y="31"/>
                  </a:moveTo>
                  <a:cubicBezTo>
                    <a:pt x="567" y="31"/>
                    <a:pt x="565" y="34"/>
                    <a:pt x="571" y="35"/>
                  </a:cubicBezTo>
                  <a:cubicBezTo>
                    <a:pt x="578" y="37"/>
                    <a:pt x="574" y="40"/>
                    <a:pt x="581" y="39"/>
                  </a:cubicBezTo>
                  <a:cubicBezTo>
                    <a:pt x="599" y="34"/>
                    <a:pt x="584" y="32"/>
                    <a:pt x="576" y="31"/>
                  </a:cubicBezTo>
                  <a:close/>
                  <a:moveTo>
                    <a:pt x="600" y="29"/>
                  </a:moveTo>
                  <a:cubicBezTo>
                    <a:pt x="614" y="28"/>
                    <a:pt x="620" y="31"/>
                    <a:pt x="616" y="25"/>
                  </a:cubicBezTo>
                  <a:cubicBezTo>
                    <a:pt x="613" y="20"/>
                    <a:pt x="623" y="23"/>
                    <a:pt x="622" y="20"/>
                  </a:cubicBezTo>
                  <a:cubicBezTo>
                    <a:pt x="620" y="17"/>
                    <a:pt x="616" y="20"/>
                    <a:pt x="611" y="15"/>
                  </a:cubicBezTo>
                  <a:cubicBezTo>
                    <a:pt x="605" y="11"/>
                    <a:pt x="603" y="9"/>
                    <a:pt x="597" y="12"/>
                  </a:cubicBezTo>
                  <a:cubicBezTo>
                    <a:pt x="593" y="15"/>
                    <a:pt x="590" y="12"/>
                    <a:pt x="582" y="17"/>
                  </a:cubicBezTo>
                  <a:cubicBezTo>
                    <a:pt x="574" y="21"/>
                    <a:pt x="587" y="18"/>
                    <a:pt x="582" y="21"/>
                  </a:cubicBezTo>
                  <a:cubicBezTo>
                    <a:pt x="576" y="26"/>
                    <a:pt x="567" y="28"/>
                    <a:pt x="573" y="28"/>
                  </a:cubicBezTo>
                  <a:cubicBezTo>
                    <a:pt x="581" y="29"/>
                    <a:pt x="579" y="31"/>
                    <a:pt x="588" y="32"/>
                  </a:cubicBezTo>
                  <a:cubicBezTo>
                    <a:pt x="599" y="32"/>
                    <a:pt x="588" y="29"/>
                    <a:pt x="600" y="29"/>
                  </a:cubicBezTo>
                  <a:close/>
                  <a:moveTo>
                    <a:pt x="561" y="12"/>
                  </a:moveTo>
                  <a:cubicBezTo>
                    <a:pt x="561" y="11"/>
                    <a:pt x="571" y="12"/>
                    <a:pt x="571" y="14"/>
                  </a:cubicBezTo>
                  <a:cubicBezTo>
                    <a:pt x="571" y="15"/>
                    <a:pt x="559" y="15"/>
                    <a:pt x="561" y="12"/>
                  </a:cubicBezTo>
                  <a:close/>
                  <a:moveTo>
                    <a:pt x="600" y="82"/>
                  </a:moveTo>
                  <a:cubicBezTo>
                    <a:pt x="599" y="81"/>
                    <a:pt x="610" y="77"/>
                    <a:pt x="611" y="79"/>
                  </a:cubicBezTo>
                  <a:cubicBezTo>
                    <a:pt x="613" y="81"/>
                    <a:pt x="605" y="84"/>
                    <a:pt x="600" y="82"/>
                  </a:cubicBezTo>
                  <a:close/>
                </a:path>
              </a:pathLst>
            </a:custGeom>
            <a:grpFill/>
            <a:ln w="6350" cmpd="sng">
              <a:solidFill>
                <a:schemeClr val="bg1"/>
              </a:solidFill>
              <a:round/>
              <a:headEnd/>
              <a:tailEnd/>
            </a:ln>
          </p:spPr>
          <p:txBody>
            <a:bodyPr/>
            <a:lstStyle/>
            <a:p>
              <a:endParaRPr lang="en-GB" dirty="0"/>
            </a:p>
          </p:txBody>
        </p:sp>
        <p:sp>
          <p:nvSpPr>
            <p:cNvPr id="489" name="Freeform 238"/>
            <p:cNvSpPr>
              <a:spLocks noEditPoints="1"/>
            </p:cNvSpPr>
            <p:nvPr/>
          </p:nvSpPr>
          <p:spPr bwMode="auto">
            <a:xfrm>
              <a:off x="4211754" y="4827507"/>
              <a:ext cx="909833" cy="965960"/>
            </a:xfrm>
            <a:custGeom>
              <a:avLst/>
              <a:gdLst/>
              <a:ahLst/>
              <a:cxnLst>
                <a:cxn ang="0">
                  <a:pos x="86" y="62"/>
                </a:cxn>
                <a:cxn ang="0">
                  <a:pos x="105" y="36"/>
                </a:cxn>
                <a:cxn ang="0">
                  <a:pos x="133" y="43"/>
                </a:cxn>
                <a:cxn ang="0">
                  <a:pos x="151" y="17"/>
                </a:cxn>
                <a:cxn ang="0">
                  <a:pos x="154" y="6"/>
                </a:cxn>
                <a:cxn ang="0">
                  <a:pos x="172" y="14"/>
                </a:cxn>
                <a:cxn ang="0">
                  <a:pos x="185" y="18"/>
                </a:cxn>
                <a:cxn ang="0">
                  <a:pos x="188" y="25"/>
                </a:cxn>
                <a:cxn ang="0">
                  <a:pos x="188" y="51"/>
                </a:cxn>
                <a:cxn ang="0">
                  <a:pos x="220" y="70"/>
                </a:cxn>
                <a:cxn ang="0">
                  <a:pos x="227" y="29"/>
                </a:cxn>
                <a:cxn ang="0">
                  <a:pos x="232" y="6"/>
                </a:cxn>
                <a:cxn ang="0">
                  <a:pos x="241" y="18"/>
                </a:cxn>
                <a:cxn ang="0">
                  <a:pos x="256" y="42"/>
                </a:cxn>
                <a:cxn ang="0">
                  <a:pos x="271" y="87"/>
                </a:cxn>
                <a:cxn ang="0">
                  <a:pos x="291" y="109"/>
                </a:cxn>
                <a:cxn ang="0">
                  <a:pos x="300" y="118"/>
                </a:cxn>
                <a:cxn ang="0">
                  <a:pos x="317" y="149"/>
                </a:cxn>
                <a:cxn ang="0">
                  <a:pos x="323" y="186"/>
                </a:cxn>
                <a:cxn ang="0">
                  <a:pos x="311" y="228"/>
                </a:cxn>
                <a:cxn ang="0">
                  <a:pos x="294" y="273"/>
                </a:cxn>
                <a:cxn ang="0">
                  <a:pos x="265" y="295"/>
                </a:cxn>
                <a:cxn ang="0">
                  <a:pos x="256" y="283"/>
                </a:cxn>
                <a:cxn ang="0">
                  <a:pos x="229" y="287"/>
                </a:cxn>
                <a:cxn ang="0">
                  <a:pos x="207" y="258"/>
                </a:cxn>
                <a:cxn ang="0">
                  <a:pos x="195" y="253"/>
                </a:cxn>
                <a:cxn ang="0">
                  <a:pos x="200" y="228"/>
                </a:cxn>
                <a:cxn ang="0">
                  <a:pos x="186" y="242"/>
                </a:cxn>
                <a:cxn ang="0">
                  <a:pos x="168" y="222"/>
                </a:cxn>
                <a:cxn ang="0">
                  <a:pos x="107" y="222"/>
                </a:cxn>
                <a:cxn ang="0">
                  <a:pos x="70" y="238"/>
                </a:cxn>
                <a:cxn ang="0">
                  <a:pos x="34" y="252"/>
                </a:cxn>
                <a:cxn ang="0">
                  <a:pos x="22" y="228"/>
                </a:cxn>
                <a:cxn ang="0">
                  <a:pos x="10" y="174"/>
                </a:cxn>
                <a:cxn ang="0">
                  <a:pos x="5" y="151"/>
                </a:cxn>
                <a:cxn ang="0">
                  <a:pos x="8" y="116"/>
                </a:cxn>
                <a:cxn ang="0">
                  <a:pos x="38" y="101"/>
                </a:cxn>
                <a:cxn ang="0">
                  <a:pos x="72" y="78"/>
                </a:cxn>
                <a:cxn ang="0">
                  <a:pos x="259" y="339"/>
                </a:cxn>
                <a:cxn ang="0">
                  <a:pos x="273" y="342"/>
                </a:cxn>
                <a:cxn ang="0">
                  <a:pos x="277" y="339"/>
                </a:cxn>
                <a:cxn ang="0">
                  <a:pos x="279" y="328"/>
                </a:cxn>
                <a:cxn ang="0">
                  <a:pos x="279" y="314"/>
                </a:cxn>
                <a:cxn ang="0">
                  <a:pos x="258" y="314"/>
                </a:cxn>
                <a:cxn ang="0">
                  <a:pos x="247" y="300"/>
                </a:cxn>
                <a:cxn ang="0">
                  <a:pos x="277" y="305"/>
                </a:cxn>
                <a:cxn ang="0">
                  <a:pos x="280" y="305"/>
                </a:cxn>
                <a:cxn ang="0">
                  <a:pos x="279" y="309"/>
                </a:cxn>
                <a:cxn ang="0">
                  <a:pos x="197" y="261"/>
                </a:cxn>
                <a:cxn ang="0">
                  <a:pos x="188" y="261"/>
                </a:cxn>
                <a:cxn ang="0">
                  <a:pos x="140" y="8"/>
                </a:cxn>
                <a:cxn ang="0">
                  <a:pos x="139" y="11"/>
                </a:cxn>
                <a:cxn ang="0">
                  <a:pos x="139" y="11"/>
                </a:cxn>
                <a:cxn ang="0">
                  <a:pos x="188" y="36"/>
                </a:cxn>
                <a:cxn ang="0">
                  <a:pos x="321" y="143"/>
                </a:cxn>
                <a:cxn ang="0">
                  <a:pos x="319" y="154"/>
                </a:cxn>
                <a:cxn ang="0">
                  <a:pos x="213" y="59"/>
                </a:cxn>
              </a:cxnLst>
              <a:rect l="0" t="0" r="r" b="b"/>
              <a:pathLst>
                <a:path w="326" h="346">
                  <a:moveTo>
                    <a:pt x="72" y="78"/>
                  </a:moveTo>
                  <a:cubicBezTo>
                    <a:pt x="78" y="73"/>
                    <a:pt x="70" y="73"/>
                    <a:pt x="77" y="62"/>
                  </a:cubicBezTo>
                  <a:cubicBezTo>
                    <a:pt x="84" y="53"/>
                    <a:pt x="84" y="74"/>
                    <a:pt x="86" y="62"/>
                  </a:cubicBezTo>
                  <a:cubicBezTo>
                    <a:pt x="86" y="48"/>
                    <a:pt x="92" y="65"/>
                    <a:pt x="92" y="54"/>
                  </a:cubicBezTo>
                  <a:cubicBezTo>
                    <a:pt x="92" y="46"/>
                    <a:pt x="93" y="51"/>
                    <a:pt x="98" y="42"/>
                  </a:cubicBezTo>
                  <a:cubicBezTo>
                    <a:pt x="102" y="32"/>
                    <a:pt x="104" y="42"/>
                    <a:pt x="105" y="36"/>
                  </a:cubicBezTo>
                  <a:cubicBezTo>
                    <a:pt x="105" y="29"/>
                    <a:pt x="110" y="39"/>
                    <a:pt x="110" y="32"/>
                  </a:cubicBezTo>
                  <a:cubicBezTo>
                    <a:pt x="110" y="26"/>
                    <a:pt x="121" y="43"/>
                    <a:pt x="125" y="42"/>
                  </a:cubicBezTo>
                  <a:cubicBezTo>
                    <a:pt x="130" y="42"/>
                    <a:pt x="130" y="46"/>
                    <a:pt x="133" y="43"/>
                  </a:cubicBezTo>
                  <a:cubicBezTo>
                    <a:pt x="136" y="40"/>
                    <a:pt x="127" y="42"/>
                    <a:pt x="133" y="32"/>
                  </a:cubicBezTo>
                  <a:cubicBezTo>
                    <a:pt x="139" y="25"/>
                    <a:pt x="133" y="26"/>
                    <a:pt x="140" y="20"/>
                  </a:cubicBezTo>
                  <a:cubicBezTo>
                    <a:pt x="150" y="12"/>
                    <a:pt x="145" y="18"/>
                    <a:pt x="151" y="17"/>
                  </a:cubicBezTo>
                  <a:cubicBezTo>
                    <a:pt x="157" y="15"/>
                    <a:pt x="156" y="20"/>
                    <a:pt x="157" y="14"/>
                  </a:cubicBezTo>
                  <a:cubicBezTo>
                    <a:pt x="159" y="8"/>
                    <a:pt x="153" y="11"/>
                    <a:pt x="151" y="9"/>
                  </a:cubicBezTo>
                  <a:cubicBezTo>
                    <a:pt x="150" y="6"/>
                    <a:pt x="151" y="6"/>
                    <a:pt x="154" y="6"/>
                  </a:cubicBezTo>
                  <a:cubicBezTo>
                    <a:pt x="157" y="6"/>
                    <a:pt x="156" y="9"/>
                    <a:pt x="159" y="8"/>
                  </a:cubicBezTo>
                  <a:cubicBezTo>
                    <a:pt x="162" y="8"/>
                    <a:pt x="159" y="12"/>
                    <a:pt x="165" y="12"/>
                  </a:cubicBezTo>
                  <a:cubicBezTo>
                    <a:pt x="169" y="11"/>
                    <a:pt x="168" y="17"/>
                    <a:pt x="172" y="14"/>
                  </a:cubicBezTo>
                  <a:cubicBezTo>
                    <a:pt x="175" y="14"/>
                    <a:pt x="174" y="20"/>
                    <a:pt x="180" y="14"/>
                  </a:cubicBezTo>
                  <a:cubicBezTo>
                    <a:pt x="186" y="9"/>
                    <a:pt x="181" y="15"/>
                    <a:pt x="183" y="15"/>
                  </a:cubicBezTo>
                  <a:cubicBezTo>
                    <a:pt x="185" y="15"/>
                    <a:pt x="183" y="20"/>
                    <a:pt x="185" y="18"/>
                  </a:cubicBezTo>
                  <a:cubicBezTo>
                    <a:pt x="188" y="17"/>
                    <a:pt x="185" y="17"/>
                    <a:pt x="186" y="14"/>
                  </a:cubicBezTo>
                  <a:cubicBezTo>
                    <a:pt x="189" y="12"/>
                    <a:pt x="188" y="14"/>
                    <a:pt x="191" y="17"/>
                  </a:cubicBezTo>
                  <a:cubicBezTo>
                    <a:pt x="195" y="18"/>
                    <a:pt x="189" y="18"/>
                    <a:pt x="188" y="25"/>
                  </a:cubicBezTo>
                  <a:cubicBezTo>
                    <a:pt x="188" y="32"/>
                    <a:pt x="188" y="22"/>
                    <a:pt x="183" y="28"/>
                  </a:cubicBezTo>
                  <a:cubicBezTo>
                    <a:pt x="180" y="36"/>
                    <a:pt x="188" y="28"/>
                    <a:pt x="181" y="37"/>
                  </a:cubicBezTo>
                  <a:cubicBezTo>
                    <a:pt x="177" y="46"/>
                    <a:pt x="180" y="43"/>
                    <a:pt x="188" y="51"/>
                  </a:cubicBezTo>
                  <a:cubicBezTo>
                    <a:pt x="191" y="56"/>
                    <a:pt x="191" y="51"/>
                    <a:pt x="198" y="57"/>
                  </a:cubicBezTo>
                  <a:cubicBezTo>
                    <a:pt x="206" y="65"/>
                    <a:pt x="207" y="60"/>
                    <a:pt x="209" y="65"/>
                  </a:cubicBezTo>
                  <a:cubicBezTo>
                    <a:pt x="209" y="68"/>
                    <a:pt x="216" y="73"/>
                    <a:pt x="220" y="70"/>
                  </a:cubicBezTo>
                  <a:cubicBezTo>
                    <a:pt x="224" y="67"/>
                    <a:pt x="221" y="65"/>
                    <a:pt x="226" y="59"/>
                  </a:cubicBezTo>
                  <a:cubicBezTo>
                    <a:pt x="229" y="54"/>
                    <a:pt x="226" y="54"/>
                    <a:pt x="227" y="48"/>
                  </a:cubicBezTo>
                  <a:cubicBezTo>
                    <a:pt x="230" y="40"/>
                    <a:pt x="226" y="34"/>
                    <a:pt x="227" y="29"/>
                  </a:cubicBezTo>
                  <a:cubicBezTo>
                    <a:pt x="229" y="25"/>
                    <a:pt x="227" y="25"/>
                    <a:pt x="229" y="22"/>
                  </a:cubicBezTo>
                  <a:cubicBezTo>
                    <a:pt x="232" y="20"/>
                    <a:pt x="227" y="22"/>
                    <a:pt x="229" y="17"/>
                  </a:cubicBezTo>
                  <a:cubicBezTo>
                    <a:pt x="232" y="11"/>
                    <a:pt x="232" y="9"/>
                    <a:pt x="232" y="6"/>
                  </a:cubicBezTo>
                  <a:cubicBezTo>
                    <a:pt x="233" y="1"/>
                    <a:pt x="236" y="0"/>
                    <a:pt x="238" y="5"/>
                  </a:cubicBezTo>
                  <a:cubicBezTo>
                    <a:pt x="238" y="9"/>
                    <a:pt x="238" y="12"/>
                    <a:pt x="239" y="14"/>
                  </a:cubicBezTo>
                  <a:cubicBezTo>
                    <a:pt x="242" y="15"/>
                    <a:pt x="239" y="15"/>
                    <a:pt x="241" y="18"/>
                  </a:cubicBezTo>
                  <a:cubicBezTo>
                    <a:pt x="244" y="23"/>
                    <a:pt x="244" y="26"/>
                    <a:pt x="244" y="31"/>
                  </a:cubicBezTo>
                  <a:cubicBezTo>
                    <a:pt x="244" y="36"/>
                    <a:pt x="247" y="42"/>
                    <a:pt x="248" y="37"/>
                  </a:cubicBezTo>
                  <a:cubicBezTo>
                    <a:pt x="251" y="32"/>
                    <a:pt x="250" y="39"/>
                    <a:pt x="256" y="42"/>
                  </a:cubicBezTo>
                  <a:cubicBezTo>
                    <a:pt x="261" y="45"/>
                    <a:pt x="256" y="56"/>
                    <a:pt x="261" y="62"/>
                  </a:cubicBezTo>
                  <a:cubicBezTo>
                    <a:pt x="265" y="67"/>
                    <a:pt x="262" y="74"/>
                    <a:pt x="264" y="79"/>
                  </a:cubicBezTo>
                  <a:cubicBezTo>
                    <a:pt x="267" y="82"/>
                    <a:pt x="265" y="85"/>
                    <a:pt x="271" y="87"/>
                  </a:cubicBezTo>
                  <a:cubicBezTo>
                    <a:pt x="277" y="88"/>
                    <a:pt x="273" y="92"/>
                    <a:pt x="280" y="93"/>
                  </a:cubicBezTo>
                  <a:cubicBezTo>
                    <a:pt x="288" y="96"/>
                    <a:pt x="288" y="99"/>
                    <a:pt x="285" y="99"/>
                  </a:cubicBezTo>
                  <a:cubicBezTo>
                    <a:pt x="282" y="99"/>
                    <a:pt x="290" y="105"/>
                    <a:pt x="291" y="109"/>
                  </a:cubicBezTo>
                  <a:cubicBezTo>
                    <a:pt x="293" y="112"/>
                    <a:pt x="290" y="113"/>
                    <a:pt x="293" y="118"/>
                  </a:cubicBezTo>
                  <a:cubicBezTo>
                    <a:pt x="296" y="123"/>
                    <a:pt x="293" y="113"/>
                    <a:pt x="296" y="118"/>
                  </a:cubicBezTo>
                  <a:cubicBezTo>
                    <a:pt x="300" y="121"/>
                    <a:pt x="299" y="115"/>
                    <a:pt x="300" y="118"/>
                  </a:cubicBezTo>
                  <a:cubicBezTo>
                    <a:pt x="303" y="121"/>
                    <a:pt x="299" y="126"/>
                    <a:pt x="303" y="132"/>
                  </a:cubicBezTo>
                  <a:cubicBezTo>
                    <a:pt x="308" y="137"/>
                    <a:pt x="306" y="132"/>
                    <a:pt x="309" y="138"/>
                  </a:cubicBezTo>
                  <a:cubicBezTo>
                    <a:pt x="312" y="143"/>
                    <a:pt x="316" y="143"/>
                    <a:pt x="317" y="149"/>
                  </a:cubicBezTo>
                  <a:cubicBezTo>
                    <a:pt x="319" y="155"/>
                    <a:pt x="320" y="151"/>
                    <a:pt x="320" y="157"/>
                  </a:cubicBezTo>
                  <a:cubicBezTo>
                    <a:pt x="319" y="163"/>
                    <a:pt x="321" y="163"/>
                    <a:pt x="320" y="168"/>
                  </a:cubicBezTo>
                  <a:cubicBezTo>
                    <a:pt x="319" y="169"/>
                    <a:pt x="326" y="180"/>
                    <a:pt x="323" y="186"/>
                  </a:cubicBezTo>
                  <a:cubicBezTo>
                    <a:pt x="320" y="191"/>
                    <a:pt x="323" y="196"/>
                    <a:pt x="319" y="202"/>
                  </a:cubicBezTo>
                  <a:cubicBezTo>
                    <a:pt x="317" y="207"/>
                    <a:pt x="320" y="210"/>
                    <a:pt x="317" y="216"/>
                  </a:cubicBezTo>
                  <a:cubicBezTo>
                    <a:pt x="314" y="222"/>
                    <a:pt x="319" y="221"/>
                    <a:pt x="311" y="228"/>
                  </a:cubicBezTo>
                  <a:cubicBezTo>
                    <a:pt x="302" y="236"/>
                    <a:pt x="303" y="250"/>
                    <a:pt x="300" y="252"/>
                  </a:cubicBezTo>
                  <a:cubicBezTo>
                    <a:pt x="297" y="253"/>
                    <a:pt x="296" y="261"/>
                    <a:pt x="296" y="264"/>
                  </a:cubicBezTo>
                  <a:cubicBezTo>
                    <a:pt x="296" y="269"/>
                    <a:pt x="293" y="272"/>
                    <a:pt x="294" y="273"/>
                  </a:cubicBezTo>
                  <a:cubicBezTo>
                    <a:pt x="296" y="275"/>
                    <a:pt x="294" y="281"/>
                    <a:pt x="286" y="281"/>
                  </a:cubicBezTo>
                  <a:cubicBezTo>
                    <a:pt x="279" y="280"/>
                    <a:pt x="271" y="291"/>
                    <a:pt x="268" y="291"/>
                  </a:cubicBezTo>
                  <a:cubicBezTo>
                    <a:pt x="265" y="292"/>
                    <a:pt x="268" y="300"/>
                    <a:pt x="265" y="295"/>
                  </a:cubicBezTo>
                  <a:cubicBezTo>
                    <a:pt x="261" y="289"/>
                    <a:pt x="259" y="291"/>
                    <a:pt x="258" y="287"/>
                  </a:cubicBezTo>
                  <a:cubicBezTo>
                    <a:pt x="258" y="284"/>
                    <a:pt x="258" y="291"/>
                    <a:pt x="255" y="289"/>
                  </a:cubicBezTo>
                  <a:cubicBezTo>
                    <a:pt x="251" y="286"/>
                    <a:pt x="259" y="286"/>
                    <a:pt x="256" y="283"/>
                  </a:cubicBezTo>
                  <a:cubicBezTo>
                    <a:pt x="251" y="280"/>
                    <a:pt x="255" y="284"/>
                    <a:pt x="250" y="287"/>
                  </a:cubicBezTo>
                  <a:cubicBezTo>
                    <a:pt x="244" y="289"/>
                    <a:pt x="247" y="294"/>
                    <a:pt x="239" y="291"/>
                  </a:cubicBezTo>
                  <a:cubicBezTo>
                    <a:pt x="232" y="286"/>
                    <a:pt x="230" y="286"/>
                    <a:pt x="229" y="287"/>
                  </a:cubicBezTo>
                  <a:cubicBezTo>
                    <a:pt x="227" y="289"/>
                    <a:pt x="226" y="284"/>
                    <a:pt x="223" y="283"/>
                  </a:cubicBezTo>
                  <a:cubicBezTo>
                    <a:pt x="218" y="283"/>
                    <a:pt x="212" y="273"/>
                    <a:pt x="213" y="270"/>
                  </a:cubicBezTo>
                  <a:cubicBezTo>
                    <a:pt x="215" y="267"/>
                    <a:pt x="212" y="259"/>
                    <a:pt x="207" y="258"/>
                  </a:cubicBezTo>
                  <a:cubicBezTo>
                    <a:pt x="204" y="256"/>
                    <a:pt x="203" y="259"/>
                    <a:pt x="201" y="258"/>
                  </a:cubicBezTo>
                  <a:cubicBezTo>
                    <a:pt x="200" y="255"/>
                    <a:pt x="206" y="252"/>
                    <a:pt x="203" y="245"/>
                  </a:cubicBezTo>
                  <a:cubicBezTo>
                    <a:pt x="198" y="239"/>
                    <a:pt x="201" y="252"/>
                    <a:pt x="195" y="253"/>
                  </a:cubicBezTo>
                  <a:cubicBezTo>
                    <a:pt x="189" y="253"/>
                    <a:pt x="191" y="249"/>
                    <a:pt x="194" y="249"/>
                  </a:cubicBezTo>
                  <a:cubicBezTo>
                    <a:pt x="197" y="250"/>
                    <a:pt x="197" y="247"/>
                    <a:pt x="195" y="244"/>
                  </a:cubicBezTo>
                  <a:cubicBezTo>
                    <a:pt x="195" y="241"/>
                    <a:pt x="201" y="231"/>
                    <a:pt x="200" y="228"/>
                  </a:cubicBezTo>
                  <a:cubicBezTo>
                    <a:pt x="198" y="225"/>
                    <a:pt x="198" y="224"/>
                    <a:pt x="198" y="227"/>
                  </a:cubicBezTo>
                  <a:cubicBezTo>
                    <a:pt x="198" y="230"/>
                    <a:pt x="194" y="230"/>
                    <a:pt x="194" y="235"/>
                  </a:cubicBezTo>
                  <a:cubicBezTo>
                    <a:pt x="192" y="239"/>
                    <a:pt x="194" y="233"/>
                    <a:pt x="186" y="242"/>
                  </a:cubicBezTo>
                  <a:cubicBezTo>
                    <a:pt x="178" y="252"/>
                    <a:pt x="188" y="252"/>
                    <a:pt x="180" y="249"/>
                  </a:cubicBezTo>
                  <a:cubicBezTo>
                    <a:pt x="175" y="245"/>
                    <a:pt x="178" y="235"/>
                    <a:pt x="172" y="231"/>
                  </a:cubicBezTo>
                  <a:cubicBezTo>
                    <a:pt x="165" y="227"/>
                    <a:pt x="174" y="227"/>
                    <a:pt x="168" y="222"/>
                  </a:cubicBezTo>
                  <a:cubicBezTo>
                    <a:pt x="163" y="218"/>
                    <a:pt x="163" y="222"/>
                    <a:pt x="151" y="216"/>
                  </a:cubicBezTo>
                  <a:cubicBezTo>
                    <a:pt x="139" y="210"/>
                    <a:pt x="150" y="216"/>
                    <a:pt x="136" y="213"/>
                  </a:cubicBezTo>
                  <a:cubicBezTo>
                    <a:pt x="128" y="213"/>
                    <a:pt x="122" y="222"/>
                    <a:pt x="107" y="222"/>
                  </a:cubicBezTo>
                  <a:cubicBezTo>
                    <a:pt x="98" y="221"/>
                    <a:pt x="99" y="228"/>
                    <a:pt x="93" y="228"/>
                  </a:cubicBezTo>
                  <a:cubicBezTo>
                    <a:pt x="87" y="228"/>
                    <a:pt x="90" y="242"/>
                    <a:pt x="81" y="239"/>
                  </a:cubicBezTo>
                  <a:cubicBezTo>
                    <a:pt x="73" y="236"/>
                    <a:pt x="78" y="242"/>
                    <a:pt x="70" y="238"/>
                  </a:cubicBezTo>
                  <a:cubicBezTo>
                    <a:pt x="66" y="236"/>
                    <a:pt x="66" y="239"/>
                    <a:pt x="58" y="239"/>
                  </a:cubicBezTo>
                  <a:cubicBezTo>
                    <a:pt x="52" y="239"/>
                    <a:pt x="55" y="244"/>
                    <a:pt x="51" y="245"/>
                  </a:cubicBezTo>
                  <a:cubicBezTo>
                    <a:pt x="45" y="245"/>
                    <a:pt x="45" y="253"/>
                    <a:pt x="34" y="252"/>
                  </a:cubicBezTo>
                  <a:cubicBezTo>
                    <a:pt x="23" y="250"/>
                    <a:pt x="23" y="242"/>
                    <a:pt x="19" y="244"/>
                  </a:cubicBezTo>
                  <a:cubicBezTo>
                    <a:pt x="16" y="244"/>
                    <a:pt x="16" y="235"/>
                    <a:pt x="17" y="235"/>
                  </a:cubicBezTo>
                  <a:cubicBezTo>
                    <a:pt x="20" y="236"/>
                    <a:pt x="23" y="233"/>
                    <a:pt x="22" y="228"/>
                  </a:cubicBezTo>
                  <a:cubicBezTo>
                    <a:pt x="22" y="222"/>
                    <a:pt x="26" y="225"/>
                    <a:pt x="20" y="210"/>
                  </a:cubicBezTo>
                  <a:cubicBezTo>
                    <a:pt x="14" y="194"/>
                    <a:pt x="19" y="194"/>
                    <a:pt x="16" y="186"/>
                  </a:cubicBezTo>
                  <a:cubicBezTo>
                    <a:pt x="11" y="179"/>
                    <a:pt x="10" y="179"/>
                    <a:pt x="10" y="174"/>
                  </a:cubicBezTo>
                  <a:cubicBezTo>
                    <a:pt x="11" y="168"/>
                    <a:pt x="3" y="163"/>
                    <a:pt x="3" y="158"/>
                  </a:cubicBezTo>
                  <a:cubicBezTo>
                    <a:pt x="3" y="152"/>
                    <a:pt x="7" y="163"/>
                    <a:pt x="8" y="162"/>
                  </a:cubicBezTo>
                  <a:cubicBezTo>
                    <a:pt x="8" y="158"/>
                    <a:pt x="3" y="154"/>
                    <a:pt x="5" y="151"/>
                  </a:cubicBezTo>
                  <a:cubicBezTo>
                    <a:pt x="7" y="149"/>
                    <a:pt x="11" y="165"/>
                    <a:pt x="11" y="157"/>
                  </a:cubicBezTo>
                  <a:cubicBezTo>
                    <a:pt x="11" y="149"/>
                    <a:pt x="0" y="141"/>
                    <a:pt x="5" y="132"/>
                  </a:cubicBezTo>
                  <a:cubicBezTo>
                    <a:pt x="11" y="123"/>
                    <a:pt x="3" y="124"/>
                    <a:pt x="8" y="116"/>
                  </a:cubicBezTo>
                  <a:cubicBezTo>
                    <a:pt x="13" y="109"/>
                    <a:pt x="10" y="126"/>
                    <a:pt x="13" y="116"/>
                  </a:cubicBezTo>
                  <a:cubicBezTo>
                    <a:pt x="16" y="109"/>
                    <a:pt x="17" y="115"/>
                    <a:pt x="25" y="105"/>
                  </a:cubicBezTo>
                  <a:cubicBezTo>
                    <a:pt x="32" y="96"/>
                    <a:pt x="32" y="104"/>
                    <a:pt x="38" y="101"/>
                  </a:cubicBezTo>
                  <a:cubicBezTo>
                    <a:pt x="45" y="98"/>
                    <a:pt x="48" y="98"/>
                    <a:pt x="49" y="95"/>
                  </a:cubicBezTo>
                  <a:cubicBezTo>
                    <a:pt x="51" y="92"/>
                    <a:pt x="55" y="98"/>
                    <a:pt x="63" y="92"/>
                  </a:cubicBezTo>
                  <a:cubicBezTo>
                    <a:pt x="70" y="87"/>
                    <a:pt x="67" y="82"/>
                    <a:pt x="72" y="78"/>
                  </a:cubicBezTo>
                  <a:close/>
                  <a:moveTo>
                    <a:pt x="255" y="323"/>
                  </a:moveTo>
                  <a:cubicBezTo>
                    <a:pt x="256" y="326"/>
                    <a:pt x="256" y="325"/>
                    <a:pt x="256" y="328"/>
                  </a:cubicBezTo>
                  <a:cubicBezTo>
                    <a:pt x="256" y="331"/>
                    <a:pt x="258" y="337"/>
                    <a:pt x="259" y="339"/>
                  </a:cubicBezTo>
                  <a:cubicBezTo>
                    <a:pt x="262" y="340"/>
                    <a:pt x="262" y="345"/>
                    <a:pt x="264" y="345"/>
                  </a:cubicBezTo>
                  <a:cubicBezTo>
                    <a:pt x="265" y="343"/>
                    <a:pt x="267" y="345"/>
                    <a:pt x="270" y="345"/>
                  </a:cubicBezTo>
                  <a:cubicBezTo>
                    <a:pt x="271" y="346"/>
                    <a:pt x="270" y="343"/>
                    <a:pt x="273" y="342"/>
                  </a:cubicBezTo>
                  <a:cubicBezTo>
                    <a:pt x="274" y="340"/>
                    <a:pt x="274" y="337"/>
                    <a:pt x="274" y="339"/>
                  </a:cubicBezTo>
                  <a:cubicBezTo>
                    <a:pt x="276" y="340"/>
                    <a:pt x="274" y="336"/>
                    <a:pt x="276" y="337"/>
                  </a:cubicBezTo>
                  <a:cubicBezTo>
                    <a:pt x="277" y="337"/>
                    <a:pt x="277" y="339"/>
                    <a:pt x="277" y="339"/>
                  </a:cubicBezTo>
                  <a:cubicBezTo>
                    <a:pt x="276" y="339"/>
                    <a:pt x="276" y="340"/>
                    <a:pt x="279" y="340"/>
                  </a:cubicBezTo>
                  <a:cubicBezTo>
                    <a:pt x="280" y="342"/>
                    <a:pt x="277" y="334"/>
                    <a:pt x="279" y="333"/>
                  </a:cubicBezTo>
                  <a:cubicBezTo>
                    <a:pt x="280" y="333"/>
                    <a:pt x="277" y="329"/>
                    <a:pt x="279" y="328"/>
                  </a:cubicBezTo>
                  <a:cubicBezTo>
                    <a:pt x="282" y="326"/>
                    <a:pt x="280" y="331"/>
                    <a:pt x="282" y="329"/>
                  </a:cubicBezTo>
                  <a:cubicBezTo>
                    <a:pt x="283" y="328"/>
                    <a:pt x="280" y="328"/>
                    <a:pt x="282" y="322"/>
                  </a:cubicBezTo>
                  <a:cubicBezTo>
                    <a:pt x="282" y="317"/>
                    <a:pt x="280" y="312"/>
                    <a:pt x="279" y="314"/>
                  </a:cubicBezTo>
                  <a:cubicBezTo>
                    <a:pt x="277" y="315"/>
                    <a:pt x="277" y="312"/>
                    <a:pt x="276" y="315"/>
                  </a:cubicBezTo>
                  <a:cubicBezTo>
                    <a:pt x="274" y="317"/>
                    <a:pt x="276" y="314"/>
                    <a:pt x="270" y="317"/>
                  </a:cubicBezTo>
                  <a:cubicBezTo>
                    <a:pt x="262" y="320"/>
                    <a:pt x="264" y="314"/>
                    <a:pt x="258" y="314"/>
                  </a:cubicBezTo>
                  <a:cubicBezTo>
                    <a:pt x="253" y="314"/>
                    <a:pt x="253" y="309"/>
                    <a:pt x="251" y="315"/>
                  </a:cubicBezTo>
                  <a:cubicBezTo>
                    <a:pt x="251" y="317"/>
                    <a:pt x="253" y="318"/>
                    <a:pt x="255" y="323"/>
                  </a:cubicBezTo>
                  <a:close/>
                  <a:moveTo>
                    <a:pt x="247" y="300"/>
                  </a:moveTo>
                  <a:cubicBezTo>
                    <a:pt x="248" y="298"/>
                    <a:pt x="250" y="305"/>
                    <a:pt x="247" y="306"/>
                  </a:cubicBezTo>
                  <a:cubicBezTo>
                    <a:pt x="245" y="306"/>
                    <a:pt x="245" y="301"/>
                    <a:pt x="247" y="300"/>
                  </a:cubicBezTo>
                  <a:close/>
                  <a:moveTo>
                    <a:pt x="277" y="305"/>
                  </a:moveTo>
                  <a:cubicBezTo>
                    <a:pt x="279" y="305"/>
                    <a:pt x="279" y="305"/>
                    <a:pt x="279" y="306"/>
                  </a:cubicBezTo>
                  <a:cubicBezTo>
                    <a:pt x="279" y="308"/>
                    <a:pt x="282" y="308"/>
                    <a:pt x="282" y="306"/>
                  </a:cubicBezTo>
                  <a:cubicBezTo>
                    <a:pt x="280" y="305"/>
                    <a:pt x="283" y="305"/>
                    <a:pt x="280" y="305"/>
                  </a:cubicBezTo>
                  <a:cubicBezTo>
                    <a:pt x="279" y="303"/>
                    <a:pt x="279" y="300"/>
                    <a:pt x="277" y="303"/>
                  </a:cubicBezTo>
                  <a:cubicBezTo>
                    <a:pt x="277" y="303"/>
                    <a:pt x="276" y="303"/>
                    <a:pt x="277" y="305"/>
                  </a:cubicBezTo>
                  <a:close/>
                  <a:moveTo>
                    <a:pt x="279" y="309"/>
                  </a:moveTo>
                  <a:cubicBezTo>
                    <a:pt x="279" y="308"/>
                    <a:pt x="283" y="308"/>
                    <a:pt x="282" y="309"/>
                  </a:cubicBezTo>
                  <a:cubicBezTo>
                    <a:pt x="282" y="311"/>
                    <a:pt x="279" y="309"/>
                    <a:pt x="279" y="309"/>
                  </a:cubicBezTo>
                  <a:close/>
                  <a:moveTo>
                    <a:pt x="197" y="261"/>
                  </a:moveTo>
                  <a:cubicBezTo>
                    <a:pt x="198" y="259"/>
                    <a:pt x="201" y="261"/>
                    <a:pt x="200" y="259"/>
                  </a:cubicBezTo>
                  <a:cubicBezTo>
                    <a:pt x="200" y="258"/>
                    <a:pt x="198" y="259"/>
                    <a:pt x="197" y="256"/>
                  </a:cubicBezTo>
                  <a:cubicBezTo>
                    <a:pt x="195" y="255"/>
                    <a:pt x="188" y="258"/>
                    <a:pt x="188" y="261"/>
                  </a:cubicBezTo>
                  <a:cubicBezTo>
                    <a:pt x="189" y="263"/>
                    <a:pt x="195" y="261"/>
                    <a:pt x="197" y="261"/>
                  </a:cubicBezTo>
                  <a:close/>
                  <a:moveTo>
                    <a:pt x="148" y="8"/>
                  </a:moveTo>
                  <a:cubicBezTo>
                    <a:pt x="145" y="3"/>
                    <a:pt x="145" y="11"/>
                    <a:pt x="140" y="8"/>
                  </a:cubicBezTo>
                  <a:cubicBezTo>
                    <a:pt x="137" y="6"/>
                    <a:pt x="140" y="11"/>
                    <a:pt x="143" y="14"/>
                  </a:cubicBezTo>
                  <a:cubicBezTo>
                    <a:pt x="145" y="14"/>
                    <a:pt x="150" y="11"/>
                    <a:pt x="148" y="8"/>
                  </a:cubicBezTo>
                  <a:close/>
                  <a:moveTo>
                    <a:pt x="139" y="11"/>
                  </a:moveTo>
                  <a:cubicBezTo>
                    <a:pt x="137" y="8"/>
                    <a:pt x="137" y="8"/>
                    <a:pt x="137" y="11"/>
                  </a:cubicBezTo>
                  <a:cubicBezTo>
                    <a:pt x="137" y="12"/>
                    <a:pt x="136" y="12"/>
                    <a:pt x="139" y="14"/>
                  </a:cubicBezTo>
                  <a:cubicBezTo>
                    <a:pt x="140" y="14"/>
                    <a:pt x="140" y="12"/>
                    <a:pt x="139" y="11"/>
                  </a:cubicBezTo>
                  <a:close/>
                  <a:moveTo>
                    <a:pt x="188" y="36"/>
                  </a:moveTo>
                  <a:cubicBezTo>
                    <a:pt x="186" y="32"/>
                    <a:pt x="191" y="32"/>
                    <a:pt x="191" y="34"/>
                  </a:cubicBezTo>
                  <a:cubicBezTo>
                    <a:pt x="189" y="37"/>
                    <a:pt x="188" y="39"/>
                    <a:pt x="188" y="36"/>
                  </a:cubicBezTo>
                  <a:close/>
                  <a:moveTo>
                    <a:pt x="320" y="151"/>
                  </a:moveTo>
                  <a:cubicBezTo>
                    <a:pt x="320" y="149"/>
                    <a:pt x="321" y="148"/>
                    <a:pt x="321" y="146"/>
                  </a:cubicBezTo>
                  <a:cubicBezTo>
                    <a:pt x="321" y="144"/>
                    <a:pt x="321" y="144"/>
                    <a:pt x="321" y="143"/>
                  </a:cubicBezTo>
                  <a:cubicBezTo>
                    <a:pt x="321" y="141"/>
                    <a:pt x="320" y="143"/>
                    <a:pt x="320" y="144"/>
                  </a:cubicBezTo>
                  <a:cubicBezTo>
                    <a:pt x="321" y="146"/>
                    <a:pt x="319" y="148"/>
                    <a:pt x="319" y="148"/>
                  </a:cubicBezTo>
                  <a:cubicBezTo>
                    <a:pt x="320" y="149"/>
                    <a:pt x="317" y="152"/>
                    <a:pt x="319" y="154"/>
                  </a:cubicBezTo>
                  <a:cubicBezTo>
                    <a:pt x="320" y="154"/>
                    <a:pt x="320" y="152"/>
                    <a:pt x="320" y="151"/>
                  </a:cubicBezTo>
                  <a:close/>
                  <a:moveTo>
                    <a:pt x="210" y="60"/>
                  </a:moveTo>
                  <a:cubicBezTo>
                    <a:pt x="212" y="60"/>
                    <a:pt x="215" y="60"/>
                    <a:pt x="213" y="59"/>
                  </a:cubicBezTo>
                  <a:cubicBezTo>
                    <a:pt x="212" y="57"/>
                    <a:pt x="207" y="60"/>
                    <a:pt x="209" y="62"/>
                  </a:cubicBezTo>
                  <a:cubicBezTo>
                    <a:pt x="209" y="62"/>
                    <a:pt x="210" y="62"/>
                    <a:pt x="210" y="60"/>
                  </a:cubicBezTo>
                  <a:close/>
                </a:path>
              </a:pathLst>
            </a:custGeom>
            <a:grpFill/>
            <a:ln w="6350" cmpd="sng">
              <a:solidFill>
                <a:schemeClr val="bg1"/>
              </a:solidFill>
              <a:round/>
              <a:headEnd/>
              <a:tailEnd/>
            </a:ln>
          </p:spPr>
          <p:txBody>
            <a:bodyPr/>
            <a:lstStyle/>
            <a:p>
              <a:endParaRPr lang="en-GB" dirty="0"/>
            </a:p>
          </p:txBody>
        </p:sp>
        <p:sp>
          <p:nvSpPr>
            <p:cNvPr id="490" name="Freeform 273"/>
            <p:cNvSpPr>
              <a:spLocks/>
            </p:cNvSpPr>
            <p:nvPr/>
          </p:nvSpPr>
          <p:spPr bwMode="auto">
            <a:xfrm>
              <a:off x="1329657" y="3615378"/>
              <a:ext cx="15836" cy="8637"/>
            </a:xfrm>
            <a:custGeom>
              <a:avLst/>
              <a:gdLst/>
              <a:ahLst/>
              <a:cxnLst>
                <a:cxn ang="0">
                  <a:pos x="3" y="3"/>
                </a:cxn>
                <a:cxn ang="0">
                  <a:pos x="0" y="0"/>
                </a:cxn>
                <a:cxn ang="0">
                  <a:pos x="3" y="1"/>
                </a:cxn>
                <a:cxn ang="0">
                  <a:pos x="4" y="1"/>
                </a:cxn>
                <a:cxn ang="0">
                  <a:pos x="3" y="3"/>
                </a:cxn>
              </a:cxnLst>
              <a:rect l="0" t="0" r="r" b="b"/>
              <a:pathLst>
                <a:path w="6" h="3">
                  <a:moveTo>
                    <a:pt x="3" y="3"/>
                  </a:moveTo>
                  <a:cubicBezTo>
                    <a:pt x="0" y="1"/>
                    <a:pt x="0" y="1"/>
                    <a:pt x="0" y="0"/>
                  </a:cubicBezTo>
                  <a:cubicBezTo>
                    <a:pt x="1" y="0"/>
                    <a:pt x="1" y="1"/>
                    <a:pt x="3" y="1"/>
                  </a:cubicBezTo>
                  <a:cubicBezTo>
                    <a:pt x="3" y="1"/>
                    <a:pt x="6" y="1"/>
                    <a:pt x="4" y="1"/>
                  </a:cubicBezTo>
                  <a:cubicBezTo>
                    <a:pt x="3" y="3"/>
                    <a:pt x="3" y="3"/>
                    <a:pt x="3" y="3"/>
                  </a:cubicBezTo>
                </a:path>
              </a:pathLst>
            </a:custGeom>
            <a:grpFill/>
            <a:ln w="6350" cmpd="sng">
              <a:solidFill>
                <a:schemeClr val="bg1"/>
              </a:solidFill>
              <a:round/>
              <a:headEnd/>
              <a:tailEnd/>
            </a:ln>
          </p:spPr>
          <p:txBody>
            <a:bodyPr/>
            <a:lstStyle/>
            <a:p>
              <a:endParaRPr lang="en-GB" dirty="0"/>
            </a:p>
          </p:txBody>
        </p:sp>
        <p:sp>
          <p:nvSpPr>
            <p:cNvPr id="491" name="Freeform 274"/>
            <p:cNvSpPr>
              <a:spLocks/>
            </p:cNvSpPr>
            <p:nvPr/>
          </p:nvSpPr>
          <p:spPr bwMode="auto">
            <a:xfrm>
              <a:off x="2667053" y="4847661"/>
              <a:ext cx="11517" cy="18715"/>
            </a:xfrm>
            <a:custGeom>
              <a:avLst/>
              <a:gdLst/>
              <a:ahLst/>
              <a:cxnLst>
                <a:cxn ang="0">
                  <a:pos x="2" y="2"/>
                </a:cxn>
                <a:cxn ang="0">
                  <a:pos x="2" y="7"/>
                </a:cxn>
                <a:cxn ang="0">
                  <a:pos x="2" y="2"/>
                </a:cxn>
              </a:cxnLst>
              <a:rect l="0" t="0" r="r" b="b"/>
              <a:pathLst>
                <a:path w="4" h="7">
                  <a:moveTo>
                    <a:pt x="2" y="2"/>
                  </a:moveTo>
                  <a:cubicBezTo>
                    <a:pt x="2" y="0"/>
                    <a:pt x="4" y="7"/>
                    <a:pt x="2" y="7"/>
                  </a:cubicBezTo>
                  <a:cubicBezTo>
                    <a:pt x="0" y="7"/>
                    <a:pt x="0" y="2"/>
                    <a:pt x="2" y="2"/>
                  </a:cubicBezTo>
                </a:path>
              </a:pathLst>
            </a:custGeom>
            <a:grpFill/>
            <a:ln w="6350" cmpd="sng">
              <a:solidFill>
                <a:schemeClr val="bg1"/>
              </a:solidFill>
              <a:round/>
              <a:headEnd/>
              <a:tailEnd/>
            </a:ln>
          </p:spPr>
          <p:txBody>
            <a:bodyPr/>
            <a:lstStyle/>
            <a:p>
              <a:endParaRPr lang="en-GB" dirty="0"/>
            </a:p>
          </p:txBody>
        </p:sp>
        <p:sp>
          <p:nvSpPr>
            <p:cNvPr id="492" name="Freeform 275"/>
            <p:cNvSpPr>
              <a:spLocks/>
            </p:cNvSpPr>
            <p:nvPr/>
          </p:nvSpPr>
          <p:spPr bwMode="auto">
            <a:xfrm>
              <a:off x="2705923" y="4883651"/>
              <a:ext cx="8638" cy="14396"/>
            </a:xfrm>
            <a:custGeom>
              <a:avLst/>
              <a:gdLst/>
              <a:ahLst/>
              <a:cxnLst>
                <a:cxn ang="0">
                  <a:pos x="2" y="3"/>
                </a:cxn>
                <a:cxn ang="0">
                  <a:pos x="2" y="2"/>
                </a:cxn>
                <a:cxn ang="0">
                  <a:pos x="2" y="3"/>
                </a:cxn>
              </a:cxnLst>
              <a:rect l="0" t="0" r="r" b="b"/>
              <a:pathLst>
                <a:path w="3" h="5">
                  <a:moveTo>
                    <a:pt x="2" y="3"/>
                  </a:moveTo>
                  <a:cubicBezTo>
                    <a:pt x="0" y="2"/>
                    <a:pt x="0" y="0"/>
                    <a:pt x="2" y="2"/>
                  </a:cubicBezTo>
                  <a:cubicBezTo>
                    <a:pt x="3" y="2"/>
                    <a:pt x="3" y="5"/>
                    <a:pt x="2" y="3"/>
                  </a:cubicBezTo>
                </a:path>
              </a:pathLst>
            </a:custGeom>
            <a:grpFill/>
            <a:ln w="6350" cmpd="sng">
              <a:solidFill>
                <a:schemeClr val="bg1"/>
              </a:solidFill>
              <a:round/>
              <a:headEnd/>
              <a:tailEnd/>
            </a:ln>
          </p:spPr>
          <p:txBody>
            <a:bodyPr/>
            <a:lstStyle/>
            <a:p>
              <a:endParaRPr lang="en-GB" dirty="0"/>
            </a:p>
          </p:txBody>
        </p:sp>
        <p:sp>
          <p:nvSpPr>
            <p:cNvPr id="493" name="Freeform 276"/>
            <p:cNvSpPr>
              <a:spLocks/>
            </p:cNvSpPr>
            <p:nvPr/>
          </p:nvSpPr>
          <p:spPr bwMode="auto">
            <a:xfrm>
              <a:off x="2688648" y="4869255"/>
              <a:ext cx="8638" cy="8637"/>
            </a:xfrm>
            <a:custGeom>
              <a:avLst/>
              <a:gdLst/>
              <a:ahLst/>
              <a:cxnLst>
                <a:cxn ang="0">
                  <a:pos x="2" y="0"/>
                </a:cxn>
                <a:cxn ang="0">
                  <a:pos x="3" y="3"/>
                </a:cxn>
                <a:cxn ang="0">
                  <a:pos x="2" y="0"/>
                </a:cxn>
              </a:cxnLst>
              <a:rect l="0" t="0" r="r" b="b"/>
              <a:pathLst>
                <a:path w="3" h="3">
                  <a:moveTo>
                    <a:pt x="2" y="0"/>
                  </a:moveTo>
                  <a:cubicBezTo>
                    <a:pt x="0" y="2"/>
                    <a:pt x="3" y="3"/>
                    <a:pt x="3" y="3"/>
                  </a:cubicBezTo>
                  <a:cubicBezTo>
                    <a:pt x="3" y="2"/>
                    <a:pt x="3" y="0"/>
                    <a:pt x="2" y="0"/>
                  </a:cubicBezTo>
                </a:path>
              </a:pathLst>
            </a:custGeom>
            <a:grpFill/>
            <a:ln w="6350" cmpd="sng">
              <a:solidFill>
                <a:schemeClr val="bg1"/>
              </a:solidFill>
              <a:round/>
              <a:headEnd/>
              <a:tailEnd/>
            </a:ln>
          </p:spPr>
          <p:txBody>
            <a:bodyPr/>
            <a:lstStyle/>
            <a:p>
              <a:endParaRPr lang="en-GB" dirty="0"/>
            </a:p>
          </p:txBody>
        </p:sp>
        <p:sp>
          <p:nvSpPr>
            <p:cNvPr id="494" name="Freeform 277"/>
            <p:cNvSpPr>
              <a:spLocks/>
            </p:cNvSpPr>
            <p:nvPr/>
          </p:nvSpPr>
          <p:spPr bwMode="auto">
            <a:xfrm>
              <a:off x="2361856" y="4565503"/>
              <a:ext cx="246173" cy="300873"/>
            </a:xfrm>
            <a:custGeom>
              <a:avLst/>
              <a:gdLst/>
              <a:ahLst/>
              <a:cxnLst>
                <a:cxn ang="0">
                  <a:pos x="2" y="35"/>
                </a:cxn>
                <a:cxn ang="0">
                  <a:pos x="11" y="24"/>
                </a:cxn>
                <a:cxn ang="0">
                  <a:pos x="9" y="17"/>
                </a:cxn>
                <a:cxn ang="0">
                  <a:pos x="11" y="14"/>
                </a:cxn>
                <a:cxn ang="0">
                  <a:pos x="12" y="8"/>
                </a:cxn>
                <a:cxn ang="0">
                  <a:pos x="9" y="0"/>
                </a:cxn>
                <a:cxn ang="0">
                  <a:pos x="37" y="0"/>
                </a:cxn>
                <a:cxn ang="0">
                  <a:pos x="64" y="19"/>
                </a:cxn>
                <a:cxn ang="0">
                  <a:pos x="67" y="27"/>
                </a:cxn>
                <a:cxn ang="0">
                  <a:pos x="79" y="36"/>
                </a:cxn>
                <a:cxn ang="0">
                  <a:pos x="76" y="44"/>
                </a:cxn>
                <a:cxn ang="0">
                  <a:pos x="81" y="58"/>
                </a:cxn>
                <a:cxn ang="0">
                  <a:pos x="81" y="66"/>
                </a:cxn>
                <a:cxn ang="0">
                  <a:pos x="81" y="77"/>
                </a:cxn>
                <a:cxn ang="0">
                  <a:pos x="82" y="89"/>
                </a:cxn>
                <a:cxn ang="0">
                  <a:pos x="88" y="94"/>
                </a:cxn>
                <a:cxn ang="0">
                  <a:pos x="76" y="102"/>
                </a:cxn>
                <a:cxn ang="0">
                  <a:pos x="69" y="102"/>
                </a:cxn>
                <a:cxn ang="0">
                  <a:pos x="61" y="105"/>
                </a:cxn>
                <a:cxn ang="0">
                  <a:pos x="53" y="105"/>
                </a:cxn>
                <a:cxn ang="0">
                  <a:pos x="43" y="103"/>
                </a:cxn>
                <a:cxn ang="0">
                  <a:pos x="41" y="94"/>
                </a:cxn>
                <a:cxn ang="0">
                  <a:pos x="37" y="84"/>
                </a:cxn>
                <a:cxn ang="0">
                  <a:pos x="29" y="83"/>
                </a:cxn>
                <a:cxn ang="0">
                  <a:pos x="21" y="78"/>
                </a:cxn>
                <a:cxn ang="0">
                  <a:pos x="18" y="77"/>
                </a:cxn>
                <a:cxn ang="0">
                  <a:pos x="12" y="70"/>
                </a:cxn>
                <a:cxn ang="0">
                  <a:pos x="9" y="63"/>
                </a:cxn>
                <a:cxn ang="0">
                  <a:pos x="2" y="49"/>
                </a:cxn>
                <a:cxn ang="0">
                  <a:pos x="2" y="35"/>
                </a:cxn>
              </a:cxnLst>
              <a:rect l="0" t="0" r="r" b="b"/>
              <a:pathLst>
                <a:path w="88" h="108">
                  <a:moveTo>
                    <a:pt x="2" y="35"/>
                  </a:moveTo>
                  <a:cubicBezTo>
                    <a:pt x="8" y="33"/>
                    <a:pt x="6" y="28"/>
                    <a:pt x="11" y="24"/>
                  </a:cubicBezTo>
                  <a:cubicBezTo>
                    <a:pt x="15" y="19"/>
                    <a:pt x="9" y="19"/>
                    <a:pt x="9" y="17"/>
                  </a:cubicBezTo>
                  <a:cubicBezTo>
                    <a:pt x="9" y="16"/>
                    <a:pt x="11" y="16"/>
                    <a:pt x="11" y="14"/>
                  </a:cubicBezTo>
                  <a:cubicBezTo>
                    <a:pt x="12" y="14"/>
                    <a:pt x="12" y="13"/>
                    <a:pt x="12" y="8"/>
                  </a:cubicBezTo>
                  <a:cubicBezTo>
                    <a:pt x="11" y="2"/>
                    <a:pt x="9" y="3"/>
                    <a:pt x="9" y="0"/>
                  </a:cubicBezTo>
                  <a:cubicBezTo>
                    <a:pt x="12" y="0"/>
                    <a:pt x="32" y="0"/>
                    <a:pt x="37" y="0"/>
                  </a:cubicBezTo>
                  <a:cubicBezTo>
                    <a:pt x="53" y="11"/>
                    <a:pt x="60" y="16"/>
                    <a:pt x="64" y="19"/>
                  </a:cubicBezTo>
                  <a:cubicBezTo>
                    <a:pt x="70" y="22"/>
                    <a:pt x="64" y="22"/>
                    <a:pt x="67" y="27"/>
                  </a:cubicBezTo>
                  <a:cubicBezTo>
                    <a:pt x="72" y="30"/>
                    <a:pt x="78" y="36"/>
                    <a:pt x="79" y="36"/>
                  </a:cubicBezTo>
                  <a:cubicBezTo>
                    <a:pt x="76" y="41"/>
                    <a:pt x="78" y="41"/>
                    <a:pt x="76" y="44"/>
                  </a:cubicBezTo>
                  <a:cubicBezTo>
                    <a:pt x="73" y="52"/>
                    <a:pt x="78" y="55"/>
                    <a:pt x="81" y="58"/>
                  </a:cubicBezTo>
                  <a:cubicBezTo>
                    <a:pt x="82" y="63"/>
                    <a:pt x="78" y="59"/>
                    <a:pt x="81" y="66"/>
                  </a:cubicBezTo>
                  <a:cubicBezTo>
                    <a:pt x="82" y="72"/>
                    <a:pt x="78" y="69"/>
                    <a:pt x="81" y="77"/>
                  </a:cubicBezTo>
                  <a:cubicBezTo>
                    <a:pt x="84" y="84"/>
                    <a:pt x="81" y="84"/>
                    <a:pt x="82" y="89"/>
                  </a:cubicBezTo>
                  <a:cubicBezTo>
                    <a:pt x="85" y="92"/>
                    <a:pt x="85" y="89"/>
                    <a:pt x="88" y="94"/>
                  </a:cubicBezTo>
                  <a:cubicBezTo>
                    <a:pt x="85" y="97"/>
                    <a:pt x="82" y="98"/>
                    <a:pt x="76" y="102"/>
                  </a:cubicBezTo>
                  <a:cubicBezTo>
                    <a:pt x="70" y="105"/>
                    <a:pt x="69" y="97"/>
                    <a:pt x="69" y="102"/>
                  </a:cubicBezTo>
                  <a:cubicBezTo>
                    <a:pt x="67" y="106"/>
                    <a:pt x="63" y="106"/>
                    <a:pt x="61" y="105"/>
                  </a:cubicBezTo>
                  <a:cubicBezTo>
                    <a:pt x="60" y="103"/>
                    <a:pt x="56" y="108"/>
                    <a:pt x="53" y="105"/>
                  </a:cubicBezTo>
                  <a:cubicBezTo>
                    <a:pt x="50" y="100"/>
                    <a:pt x="50" y="106"/>
                    <a:pt x="43" y="103"/>
                  </a:cubicBezTo>
                  <a:cubicBezTo>
                    <a:pt x="40" y="98"/>
                    <a:pt x="43" y="98"/>
                    <a:pt x="41" y="94"/>
                  </a:cubicBezTo>
                  <a:cubicBezTo>
                    <a:pt x="40" y="89"/>
                    <a:pt x="38" y="86"/>
                    <a:pt x="37" y="84"/>
                  </a:cubicBezTo>
                  <a:cubicBezTo>
                    <a:pt x="34" y="84"/>
                    <a:pt x="31" y="84"/>
                    <a:pt x="29" y="83"/>
                  </a:cubicBezTo>
                  <a:cubicBezTo>
                    <a:pt x="21" y="78"/>
                    <a:pt x="23" y="81"/>
                    <a:pt x="21" y="78"/>
                  </a:cubicBezTo>
                  <a:cubicBezTo>
                    <a:pt x="20" y="75"/>
                    <a:pt x="20" y="80"/>
                    <a:pt x="18" y="77"/>
                  </a:cubicBezTo>
                  <a:cubicBezTo>
                    <a:pt x="17" y="74"/>
                    <a:pt x="14" y="75"/>
                    <a:pt x="12" y="70"/>
                  </a:cubicBezTo>
                  <a:cubicBezTo>
                    <a:pt x="11" y="69"/>
                    <a:pt x="9" y="67"/>
                    <a:pt x="9" y="63"/>
                  </a:cubicBezTo>
                  <a:cubicBezTo>
                    <a:pt x="8" y="59"/>
                    <a:pt x="0" y="53"/>
                    <a:pt x="2" y="49"/>
                  </a:cubicBezTo>
                  <a:cubicBezTo>
                    <a:pt x="3" y="44"/>
                    <a:pt x="0" y="41"/>
                    <a:pt x="2" y="35"/>
                  </a:cubicBezTo>
                </a:path>
              </a:pathLst>
            </a:custGeom>
            <a:grpFill/>
            <a:ln w="6350" cmpd="sng">
              <a:solidFill>
                <a:schemeClr val="bg1"/>
              </a:solidFill>
              <a:round/>
              <a:headEnd/>
              <a:tailEnd/>
            </a:ln>
          </p:spPr>
          <p:txBody>
            <a:bodyPr/>
            <a:lstStyle/>
            <a:p>
              <a:endParaRPr lang="en-GB" dirty="0"/>
            </a:p>
          </p:txBody>
        </p:sp>
        <p:sp>
          <p:nvSpPr>
            <p:cNvPr id="495" name="Freeform 278"/>
            <p:cNvSpPr>
              <a:spLocks/>
            </p:cNvSpPr>
            <p:nvPr/>
          </p:nvSpPr>
          <p:spPr bwMode="auto">
            <a:xfrm>
              <a:off x="2577798" y="4690746"/>
              <a:ext cx="12956" cy="27352"/>
            </a:xfrm>
            <a:custGeom>
              <a:avLst/>
              <a:gdLst/>
              <a:ahLst/>
              <a:cxnLst>
                <a:cxn ang="0">
                  <a:pos x="2" y="9"/>
                </a:cxn>
                <a:cxn ang="0">
                  <a:pos x="2" y="4"/>
                </a:cxn>
                <a:cxn ang="0">
                  <a:pos x="3" y="4"/>
                </a:cxn>
                <a:cxn ang="0">
                  <a:pos x="3" y="7"/>
                </a:cxn>
                <a:cxn ang="0">
                  <a:pos x="2" y="9"/>
                </a:cxn>
              </a:cxnLst>
              <a:rect l="0" t="0" r="r" b="b"/>
              <a:pathLst>
                <a:path w="5" h="10">
                  <a:moveTo>
                    <a:pt x="2" y="9"/>
                  </a:moveTo>
                  <a:cubicBezTo>
                    <a:pt x="2" y="7"/>
                    <a:pt x="0" y="4"/>
                    <a:pt x="2" y="4"/>
                  </a:cubicBezTo>
                  <a:cubicBezTo>
                    <a:pt x="2" y="2"/>
                    <a:pt x="2" y="0"/>
                    <a:pt x="3" y="4"/>
                  </a:cubicBezTo>
                  <a:cubicBezTo>
                    <a:pt x="3" y="7"/>
                    <a:pt x="3" y="5"/>
                    <a:pt x="3" y="7"/>
                  </a:cubicBezTo>
                  <a:cubicBezTo>
                    <a:pt x="5" y="9"/>
                    <a:pt x="5" y="10"/>
                    <a:pt x="2" y="9"/>
                  </a:cubicBezTo>
                </a:path>
              </a:pathLst>
            </a:custGeom>
            <a:grpFill/>
            <a:ln w="6350" cmpd="sng">
              <a:solidFill>
                <a:schemeClr val="bg1"/>
              </a:solidFill>
              <a:round/>
              <a:headEnd/>
              <a:tailEnd/>
            </a:ln>
          </p:spPr>
          <p:txBody>
            <a:bodyPr/>
            <a:lstStyle/>
            <a:p>
              <a:endParaRPr lang="en-GB" dirty="0"/>
            </a:p>
          </p:txBody>
        </p:sp>
        <p:sp>
          <p:nvSpPr>
            <p:cNvPr id="496" name="Freeform 279"/>
            <p:cNvSpPr>
              <a:spLocks/>
            </p:cNvSpPr>
            <p:nvPr/>
          </p:nvSpPr>
          <p:spPr bwMode="auto">
            <a:xfrm>
              <a:off x="2586435" y="4672032"/>
              <a:ext cx="7198" cy="15835"/>
            </a:xfrm>
            <a:custGeom>
              <a:avLst/>
              <a:gdLst/>
              <a:ahLst/>
              <a:cxnLst>
                <a:cxn ang="0">
                  <a:pos x="2" y="6"/>
                </a:cxn>
                <a:cxn ang="0">
                  <a:pos x="2" y="3"/>
                </a:cxn>
                <a:cxn ang="0">
                  <a:pos x="3" y="1"/>
                </a:cxn>
                <a:cxn ang="0">
                  <a:pos x="3" y="4"/>
                </a:cxn>
                <a:cxn ang="0">
                  <a:pos x="2" y="6"/>
                </a:cxn>
              </a:cxnLst>
              <a:rect l="0" t="0" r="r" b="b"/>
              <a:pathLst>
                <a:path w="3" h="6">
                  <a:moveTo>
                    <a:pt x="2" y="6"/>
                  </a:moveTo>
                  <a:cubicBezTo>
                    <a:pt x="0" y="4"/>
                    <a:pt x="2" y="4"/>
                    <a:pt x="2" y="3"/>
                  </a:cubicBezTo>
                  <a:cubicBezTo>
                    <a:pt x="2" y="1"/>
                    <a:pt x="2" y="0"/>
                    <a:pt x="3" y="1"/>
                  </a:cubicBezTo>
                  <a:cubicBezTo>
                    <a:pt x="3" y="1"/>
                    <a:pt x="3" y="1"/>
                    <a:pt x="3" y="4"/>
                  </a:cubicBezTo>
                  <a:cubicBezTo>
                    <a:pt x="3" y="6"/>
                    <a:pt x="3" y="6"/>
                    <a:pt x="2" y="6"/>
                  </a:cubicBezTo>
                </a:path>
              </a:pathLst>
            </a:custGeom>
            <a:grpFill/>
            <a:ln w="6350" cmpd="sng">
              <a:solidFill>
                <a:schemeClr val="bg1"/>
              </a:solidFill>
              <a:round/>
              <a:headEnd/>
              <a:tailEnd/>
            </a:ln>
          </p:spPr>
          <p:txBody>
            <a:bodyPr/>
            <a:lstStyle/>
            <a:p>
              <a:endParaRPr lang="en-GB" dirty="0"/>
            </a:p>
          </p:txBody>
        </p:sp>
        <p:sp>
          <p:nvSpPr>
            <p:cNvPr id="497" name="Freeform 280"/>
            <p:cNvSpPr>
              <a:spLocks/>
            </p:cNvSpPr>
            <p:nvPr/>
          </p:nvSpPr>
          <p:spPr bwMode="auto">
            <a:xfrm>
              <a:off x="2586435" y="4744011"/>
              <a:ext cx="12956" cy="14396"/>
            </a:xfrm>
            <a:custGeom>
              <a:avLst/>
              <a:gdLst/>
              <a:ahLst/>
              <a:cxnLst>
                <a:cxn ang="0">
                  <a:pos x="2" y="5"/>
                </a:cxn>
                <a:cxn ang="0">
                  <a:pos x="3" y="2"/>
                </a:cxn>
                <a:cxn ang="0">
                  <a:pos x="2" y="5"/>
                </a:cxn>
              </a:cxnLst>
              <a:rect l="0" t="0" r="r" b="b"/>
              <a:pathLst>
                <a:path w="5" h="5">
                  <a:moveTo>
                    <a:pt x="2" y="5"/>
                  </a:moveTo>
                  <a:cubicBezTo>
                    <a:pt x="0" y="5"/>
                    <a:pt x="5" y="0"/>
                    <a:pt x="3" y="2"/>
                  </a:cubicBezTo>
                  <a:cubicBezTo>
                    <a:pt x="3" y="3"/>
                    <a:pt x="3" y="5"/>
                    <a:pt x="2" y="5"/>
                  </a:cubicBezTo>
                </a:path>
              </a:pathLst>
            </a:custGeom>
            <a:grpFill/>
            <a:ln w="6350" cmpd="sng">
              <a:solidFill>
                <a:schemeClr val="bg1"/>
              </a:solidFill>
              <a:round/>
              <a:headEnd/>
              <a:tailEnd/>
            </a:ln>
          </p:spPr>
          <p:txBody>
            <a:bodyPr/>
            <a:lstStyle/>
            <a:p>
              <a:endParaRPr lang="en-GB" dirty="0"/>
            </a:p>
          </p:txBody>
        </p:sp>
        <p:sp>
          <p:nvSpPr>
            <p:cNvPr id="498" name="Freeform 281"/>
            <p:cNvSpPr>
              <a:spLocks/>
            </p:cNvSpPr>
            <p:nvPr/>
          </p:nvSpPr>
          <p:spPr bwMode="auto">
            <a:xfrm>
              <a:off x="2931942" y="5112544"/>
              <a:ext cx="23034" cy="21594"/>
            </a:xfrm>
            <a:custGeom>
              <a:avLst/>
              <a:gdLst/>
              <a:ahLst/>
              <a:cxnLst>
                <a:cxn ang="0">
                  <a:pos x="1" y="2"/>
                </a:cxn>
                <a:cxn ang="0">
                  <a:pos x="6" y="5"/>
                </a:cxn>
                <a:cxn ang="0">
                  <a:pos x="1" y="2"/>
                </a:cxn>
              </a:cxnLst>
              <a:rect l="0" t="0" r="r" b="b"/>
              <a:pathLst>
                <a:path w="8" h="8">
                  <a:moveTo>
                    <a:pt x="1" y="2"/>
                  </a:moveTo>
                  <a:cubicBezTo>
                    <a:pt x="3" y="0"/>
                    <a:pt x="8" y="4"/>
                    <a:pt x="6" y="5"/>
                  </a:cubicBezTo>
                  <a:cubicBezTo>
                    <a:pt x="5" y="8"/>
                    <a:pt x="0" y="5"/>
                    <a:pt x="1" y="2"/>
                  </a:cubicBezTo>
                </a:path>
              </a:pathLst>
            </a:custGeom>
            <a:grpFill/>
            <a:ln w="6350" cmpd="sng">
              <a:solidFill>
                <a:schemeClr val="bg1"/>
              </a:solidFill>
              <a:round/>
              <a:headEnd/>
              <a:tailEnd/>
            </a:ln>
          </p:spPr>
          <p:txBody>
            <a:bodyPr/>
            <a:lstStyle/>
            <a:p>
              <a:endParaRPr lang="en-GB" dirty="0"/>
            </a:p>
          </p:txBody>
        </p:sp>
        <p:sp>
          <p:nvSpPr>
            <p:cNvPr id="499" name="Freeform 282"/>
            <p:cNvSpPr>
              <a:spLocks/>
            </p:cNvSpPr>
            <p:nvPr/>
          </p:nvSpPr>
          <p:spPr bwMode="auto">
            <a:xfrm>
              <a:off x="2973690" y="5085192"/>
              <a:ext cx="23034" cy="24473"/>
            </a:xfrm>
            <a:custGeom>
              <a:avLst/>
              <a:gdLst/>
              <a:ahLst/>
              <a:cxnLst>
                <a:cxn ang="0">
                  <a:pos x="5" y="7"/>
                </a:cxn>
                <a:cxn ang="0">
                  <a:pos x="6" y="3"/>
                </a:cxn>
                <a:cxn ang="0">
                  <a:pos x="5" y="7"/>
                </a:cxn>
              </a:cxnLst>
              <a:rect l="0" t="0" r="r" b="b"/>
              <a:pathLst>
                <a:path w="8" h="9">
                  <a:moveTo>
                    <a:pt x="5" y="7"/>
                  </a:moveTo>
                  <a:cubicBezTo>
                    <a:pt x="0" y="9"/>
                    <a:pt x="5" y="0"/>
                    <a:pt x="6" y="3"/>
                  </a:cubicBezTo>
                  <a:cubicBezTo>
                    <a:pt x="6" y="6"/>
                    <a:pt x="8" y="7"/>
                    <a:pt x="5" y="7"/>
                  </a:cubicBezTo>
                </a:path>
              </a:pathLst>
            </a:custGeom>
            <a:grpFill/>
            <a:ln w="6350" cmpd="sng">
              <a:solidFill>
                <a:schemeClr val="bg1"/>
              </a:solidFill>
              <a:round/>
              <a:headEnd/>
              <a:tailEnd/>
            </a:ln>
          </p:spPr>
          <p:txBody>
            <a:bodyPr/>
            <a:lstStyle/>
            <a:p>
              <a:endParaRPr lang="en-GB" dirty="0"/>
            </a:p>
          </p:txBody>
        </p:sp>
        <p:sp>
          <p:nvSpPr>
            <p:cNvPr id="500" name="Freeform 283"/>
            <p:cNvSpPr>
              <a:spLocks/>
            </p:cNvSpPr>
            <p:nvPr/>
          </p:nvSpPr>
          <p:spPr bwMode="auto">
            <a:xfrm>
              <a:off x="2075374" y="3297231"/>
              <a:ext cx="18715" cy="5758"/>
            </a:xfrm>
            <a:custGeom>
              <a:avLst/>
              <a:gdLst/>
              <a:ahLst/>
              <a:cxnLst>
                <a:cxn ang="0">
                  <a:pos x="6" y="2"/>
                </a:cxn>
                <a:cxn ang="0">
                  <a:pos x="3" y="2"/>
                </a:cxn>
                <a:cxn ang="0">
                  <a:pos x="1" y="2"/>
                </a:cxn>
                <a:cxn ang="0">
                  <a:pos x="6" y="2"/>
                </a:cxn>
              </a:cxnLst>
              <a:rect l="0" t="0" r="r" b="b"/>
              <a:pathLst>
                <a:path w="7" h="2">
                  <a:moveTo>
                    <a:pt x="6" y="2"/>
                  </a:moveTo>
                  <a:cubicBezTo>
                    <a:pt x="7" y="2"/>
                    <a:pt x="4" y="2"/>
                    <a:pt x="3" y="2"/>
                  </a:cubicBezTo>
                  <a:cubicBezTo>
                    <a:pt x="0" y="2"/>
                    <a:pt x="0" y="2"/>
                    <a:pt x="1" y="2"/>
                  </a:cubicBezTo>
                  <a:cubicBezTo>
                    <a:pt x="3" y="0"/>
                    <a:pt x="4" y="2"/>
                    <a:pt x="6" y="2"/>
                  </a:cubicBezTo>
                </a:path>
              </a:pathLst>
            </a:custGeom>
            <a:grpFill/>
            <a:ln w="6350" cmpd="sng">
              <a:solidFill>
                <a:schemeClr val="bg1"/>
              </a:solidFill>
              <a:round/>
              <a:headEnd/>
              <a:tailEnd/>
            </a:ln>
          </p:spPr>
          <p:txBody>
            <a:bodyPr/>
            <a:lstStyle/>
            <a:p>
              <a:endParaRPr lang="en-GB" dirty="0"/>
            </a:p>
          </p:txBody>
        </p:sp>
        <p:sp>
          <p:nvSpPr>
            <p:cNvPr id="501" name="Freeform 284"/>
            <p:cNvSpPr>
              <a:spLocks/>
            </p:cNvSpPr>
            <p:nvPr/>
          </p:nvSpPr>
          <p:spPr bwMode="auto">
            <a:xfrm>
              <a:off x="2075374" y="3294351"/>
              <a:ext cx="15836" cy="2879"/>
            </a:xfrm>
            <a:custGeom>
              <a:avLst/>
              <a:gdLst/>
              <a:ahLst/>
              <a:cxnLst>
                <a:cxn ang="0">
                  <a:pos x="1" y="1"/>
                </a:cxn>
                <a:cxn ang="0">
                  <a:pos x="4" y="1"/>
                </a:cxn>
                <a:cxn ang="0">
                  <a:pos x="1" y="1"/>
                </a:cxn>
              </a:cxnLst>
              <a:rect l="0" t="0" r="r" b="b"/>
              <a:pathLst>
                <a:path w="6" h="1">
                  <a:moveTo>
                    <a:pt x="1" y="1"/>
                  </a:moveTo>
                  <a:cubicBezTo>
                    <a:pt x="0" y="0"/>
                    <a:pt x="6" y="1"/>
                    <a:pt x="4" y="1"/>
                  </a:cubicBezTo>
                  <a:cubicBezTo>
                    <a:pt x="3" y="1"/>
                    <a:pt x="1" y="1"/>
                    <a:pt x="1" y="1"/>
                  </a:cubicBezTo>
                </a:path>
              </a:pathLst>
            </a:custGeom>
            <a:grpFill/>
            <a:ln w="6350" cmpd="sng">
              <a:solidFill>
                <a:schemeClr val="bg1"/>
              </a:solidFill>
              <a:round/>
              <a:headEnd/>
              <a:tailEnd/>
            </a:ln>
          </p:spPr>
          <p:txBody>
            <a:bodyPr/>
            <a:lstStyle/>
            <a:p>
              <a:endParaRPr lang="en-GB" dirty="0"/>
            </a:p>
          </p:txBody>
        </p:sp>
        <p:sp>
          <p:nvSpPr>
            <p:cNvPr id="502" name="Freeform 285"/>
            <p:cNvSpPr>
              <a:spLocks/>
            </p:cNvSpPr>
            <p:nvPr/>
          </p:nvSpPr>
          <p:spPr bwMode="auto">
            <a:xfrm>
              <a:off x="2078253" y="3308747"/>
              <a:ext cx="12956" cy="2879"/>
            </a:xfrm>
            <a:custGeom>
              <a:avLst/>
              <a:gdLst/>
              <a:ahLst/>
              <a:cxnLst>
                <a:cxn ang="0">
                  <a:pos x="2" y="1"/>
                </a:cxn>
                <a:cxn ang="0">
                  <a:pos x="5" y="1"/>
                </a:cxn>
                <a:cxn ang="0">
                  <a:pos x="3" y="1"/>
                </a:cxn>
                <a:cxn ang="0">
                  <a:pos x="2" y="1"/>
                </a:cxn>
              </a:cxnLst>
              <a:rect l="0" t="0" r="r" b="b"/>
              <a:pathLst>
                <a:path w="5" h="1">
                  <a:moveTo>
                    <a:pt x="2" y="1"/>
                  </a:moveTo>
                  <a:cubicBezTo>
                    <a:pt x="0" y="0"/>
                    <a:pt x="5" y="0"/>
                    <a:pt x="5" y="1"/>
                  </a:cubicBezTo>
                  <a:cubicBezTo>
                    <a:pt x="5" y="1"/>
                    <a:pt x="5" y="1"/>
                    <a:pt x="3" y="1"/>
                  </a:cubicBezTo>
                  <a:cubicBezTo>
                    <a:pt x="2" y="1"/>
                    <a:pt x="2" y="1"/>
                    <a:pt x="2" y="1"/>
                  </a:cubicBezTo>
                </a:path>
              </a:pathLst>
            </a:custGeom>
            <a:grpFill/>
            <a:ln w="6350" cmpd="sng">
              <a:solidFill>
                <a:schemeClr val="bg1"/>
              </a:solidFill>
              <a:round/>
              <a:headEnd/>
              <a:tailEnd/>
            </a:ln>
          </p:spPr>
          <p:txBody>
            <a:bodyPr/>
            <a:lstStyle/>
            <a:p>
              <a:endParaRPr lang="en-GB" dirty="0"/>
            </a:p>
          </p:txBody>
        </p:sp>
        <p:sp>
          <p:nvSpPr>
            <p:cNvPr id="503" name="Freeform 286"/>
            <p:cNvSpPr>
              <a:spLocks/>
            </p:cNvSpPr>
            <p:nvPr/>
          </p:nvSpPr>
          <p:spPr bwMode="auto">
            <a:xfrm>
              <a:off x="2030746" y="3238208"/>
              <a:ext cx="7198" cy="8637"/>
            </a:xfrm>
            <a:custGeom>
              <a:avLst/>
              <a:gdLst/>
              <a:ahLst/>
              <a:cxnLst>
                <a:cxn ang="0">
                  <a:pos x="3" y="3"/>
                </a:cxn>
                <a:cxn ang="0">
                  <a:pos x="0" y="1"/>
                </a:cxn>
                <a:cxn ang="0">
                  <a:pos x="2" y="0"/>
                </a:cxn>
                <a:cxn ang="0">
                  <a:pos x="3" y="1"/>
                </a:cxn>
                <a:cxn ang="0">
                  <a:pos x="3" y="3"/>
                </a:cxn>
              </a:cxnLst>
              <a:rect l="0" t="0" r="r" b="b"/>
              <a:pathLst>
                <a:path w="3" h="3">
                  <a:moveTo>
                    <a:pt x="3" y="3"/>
                  </a:moveTo>
                  <a:cubicBezTo>
                    <a:pt x="2" y="3"/>
                    <a:pt x="0" y="1"/>
                    <a:pt x="0" y="1"/>
                  </a:cubicBezTo>
                  <a:cubicBezTo>
                    <a:pt x="2" y="0"/>
                    <a:pt x="0" y="0"/>
                    <a:pt x="2" y="0"/>
                  </a:cubicBezTo>
                  <a:cubicBezTo>
                    <a:pt x="2" y="0"/>
                    <a:pt x="2" y="0"/>
                    <a:pt x="3" y="1"/>
                  </a:cubicBezTo>
                  <a:cubicBezTo>
                    <a:pt x="3" y="3"/>
                    <a:pt x="3" y="3"/>
                    <a:pt x="3" y="3"/>
                  </a:cubicBezTo>
                </a:path>
              </a:pathLst>
            </a:custGeom>
            <a:grpFill/>
            <a:ln w="6350" cmpd="sng">
              <a:solidFill>
                <a:schemeClr val="bg1"/>
              </a:solidFill>
              <a:round/>
              <a:headEnd/>
              <a:tailEnd/>
            </a:ln>
          </p:spPr>
          <p:txBody>
            <a:bodyPr/>
            <a:lstStyle/>
            <a:p>
              <a:endParaRPr lang="en-GB" dirty="0"/>
            </a:p>
          </p:txBody>
        </p:sp>
        <p:sp>
          <p:nvSpPr>
            <p:cNvPr id="504" name="Freeform 287"/>
            <p:cNvSpPr>
              <a:spLocks/>
            </p:cNvSpPr>
            <p:nvPr/>
          </p:nvSpPr>
          <p:spPr bwMode="auto">
            <a:xfrm>
              <a:off x="2027867" y="3238208"/>
              <a:ext cx="7198" cy="20154"/>
            </a:xfrm>
            <a:custGeom>
              <a:avLst/>
              <a:gdLst/>
              <a:ahLst/>
              <a:cxnLst>
                <a:cxn ang="0">
                  <a:pos x="3" y="6"/>
                </a:cxn>
                <a:cxn ang="0">
                  <a:pos x="1" y="3"/>
                </a:cxn>
                <a:cxn ang="0">
                  <a:pos x="1" y="1"/>
                </a:cxn>
                <a:cxn ang="0">
                  <a:pos x="1" y="0"/>
                </a:cxn>
                <a:cxn ang="0">
                  <a:pos x="3" y="6"/>
                </a:cxn>
              </a:cxnLst>
              <a:rect l="0" t="0" r="r" b="b"/>
              <a:pathLst>
                <a:path w="3" h="7">
                  <a:moveTo>
                    <a:pt x="3" y="6"/>
                  </a:moveTo>
                  <a:cubicBezTo>
                    <a:pt x="1" y="4"/>
                    <a:pt x="0" y="3"/>
                    <a:pt x="1" y="3"/>
                  </a:cubicBezTo>
                  <a:cubicBezTo>
                    <a:pt x="1" y="3"/>
                    <a:pt x="1" y="4"/>
                    <a:pt x="1" y="1"/>
                  </a:cubicBezTo>
                  <a:cubicBezTo>
                    <a:pt x="0" y="0"/>
                    <a:pt x="1" y="0"/>
                    <a:pt x="1" y="0"/>
                  </a:cubicBezTo>
                  <a:cubicBezTo>
                    <a:pt x="1" y="1"/>
                    <a:pt x="3" y="7"/>
                    <a:pt x="3" y="6"/>
                  </a:cubicBezTo>
                </a:path>
              </a:pathLst>
            </a:custGeom>
            <a:grpFill/>
            <a:ln w="6350" cmpd="sng">
              <a:solidFill>
                <a:schemeClr val="bg1"/>
              </a:solidFill>
              <a:round/>
              <a:headEnd/>
              <a:tailEnd/>
            </a:ln>
          </p:spPr>
          <p:txBody>
            <a:bodyPr/>
            <a:lstStyle/>
            <a:p>
              <a:endParaRPr lang="en-GB" dirty="0"/>
            </a:p>
          </p:txBody>
        </p:sp>
        <p:sp>
          <p:nvSpPr>
            <p:cNvPr id="505" name="Freeform 288"/>
            <p:cNvSpPr>
              <a:spLocks/>
            </p:cNvSpPr>
            <p:nvPr/>
          </p:nvSpPr>
          <p:spPr bwMode="auto">
            <a:xfrm>
              <a:off x="2035065" y="3249724"/>
              <a:ext cx="11517" cy="17275"/>
            </a:xfrm>
            <a:custGeom>
              <a:avLst/>
              <a:gdLst/>
              <a:ahLst/>
              <a:cxnLst>
                <a:cxn ang="0">
                  <a:pos x="4" y="5"/>
                </a:cxn>
                <a:cxn ang="0">
                  <a:pos x="1" y="2"/>
                </a:cxn>
                <a:cxn ang="0">
                  <a:pos x="1" y="3"/>
                </a:cxn>
                <a:cxn ang="0">
                  <a:pos x="4" y="5"/>
                </a:cxn>
              </a:cxnLst>
              <a:rect l="0" t="0" r="r" b="b"/>
              <a:pathLst>
                <a:path w="4" h="6">
                  <a:moveTo>
                    <a:pt x="4" y="5"/>
                  </a:moveTo>
                  <a:cubicBezTo>
                    <a:pt x="1" y="3"/>
                    <a:pt x="1" y="3"/>
                    <a:pt x="1" y="2"/>
                  </a:cubicBezTo>
                  <a:cubicBezTo>
                    <a:pt x="0" y="0"/>
                    <a:pt x="1" y="2"/>
                    <a:pt x="1" y="3"/>
                  </a:cubicBezTo>
                  <a:cubicBezTo>
                    <a:pt x="3" y="3"/>
                    <a:pt x="4" y="6"/>
                    <a:pt x="4" y="5"/>
                  </a:cubicBezTo>
                </a:path>
              </a:pathLst>
            </a:custGeom>
            <a:grpFill/>
            <a:ln w="6350" cmpd="sng">
              <a:solidFill>
                <a:schemeClr val="bg1"/>
              </a:solidFill>
              <a:round/>
              <a:headEnd/>
              <a:tailEnd/>
            </a:ln>
          </p:spPr>
          <p:txBody>
            <a:bodyPr/>
            <a:lstStyle/>
            <a:p>
              <a:endParaRPr lang="en-GB" dirty="0"/>
            </a:p>
          </p:txBody>
        </p:sp>
        <p:sp>
          <p:nvSpPr>
            <p:cNvPr id="506" name="Freeform 301"/>
            <p:cNvSpPr>
              <a:spLocks/>
            </p:cNvSpPr>
            <p:nvPr/>
          </p:nvSpPr>
          <p:spPr bwMode="auto">
            <a:xfrm>
              <a:off x="1745704" y="3317385"/>
              <a:ext cx="5758" cy="8637"/>
            </a:xfrm>
            <a:custGeom>
              <a:avLst/>
              <a:gdLst/>
              <a:ahLst/>
              <a:cxnLst>
                <a:cxn ang="0">
                  <a:pos x="0" y="1"/>
                </a:cxn>
                <a:cxn ang="0">
                  <a:pos x="2" y="3"/>
                </a:cxn>
                <a:cxn ang="0">
                  <a:pos x="0" y="1"/>
                </a:cxn>
              </a:cxnLst>
              <a:rect l="0" t="0" r="r" b="b"/>
              <a:pathLst>
                <a:path w="2" h="3">
                  <a:moveTo>
                    <a:pt x="0" y="1"/>
                  </a:moveTo>
                  <a:cubicBezTo>
                    <a:pt x="0" y="3"/>
                    <a:pt x="2" y="3"/>
                    <a:pt x="2" y="3"/>
                  </a:cubicBezTo>
                  <a:cubicBezTo>
                    <a:pt x="2" y="1"/>
                    <a:pt x="2" y="0"/>
                    <a:pt x="0" y="1"/>
                  </a:cubicBezTo>
                </a:path>
              </a:pathLst>
            </a:custGeom>
            <a:grpFill/>
            <a:ln w="6350" cmpd="sng">
              <a:solidFill>
                <a:schemeClr val="bg1"/>
              </a:solidFill>
              <a:round/>
              <a:headEnd/>
              <a:tailEnd/>
            </a:ln>
          </p:spPr>
          <p:txBody>
            <a:bodyPr/>
            <a:lstStyle/>
            <a:p>
              <a:endParaRPr lang="en-GB" dirty="0"/>
            </a:p>
          </p:txBody>
        </p:sp>
        <p:sp>
          <p:nvSpPr>
            <p:cNvPr id="507" name="Freeform 506"/>
            <p:cNvSpPr/>
            <p:nvPr/>
          </p:nvSpPr>
          <p:spPr bwMode="ltGray">
            <a:xfrm>
              <a:off x="2238375" y="4210050"/>
              <a:ext cx="235744" cy="66960"/>
            </a:xfrm>
            <a:custGeom>
              <a:avLst/>
              <a:gdLst>
                <a:gd name="connsiteX0" fmla="*/ 0 w 235744"/>
                <a:gd name="connsiteY0" fmla="*/ 64294 h 66960"/>
                <a:gd name="connsiteX1" fmla="*/ 16669 w 235744"/>
                <a:gd name="connsiteY1" fmla="*/ 54769 h 66960"/>
                <a:gd name="connsiteX2" fmla="*/ 14288 w 235744"/>
                <a:gd name="connsiteY2" fmla="*/ 47625 h 66960"/>
                <a:gd name="connsiteX3" fmla="*/ 16669 w 235744"/>
                <a:gd name="connsiteY3" fmla="*/ 35719 h 66960"/>
                <a:gd name="connsiteX4" fmla="*/ 30956 w 235744"/>
                <a:gd name="connsiteY4" fmla="*/ 30956 h 66960"/>
                <a:gd name="connsiteX5" fmla="*/ 38100 w 235744"/>
                <a:gd name="connsiteY5" fmla="*/ 35719 h 66960"/>
                <a:gd name="connsiteX6" fmla="*/ 42863 w 235744"/>
                <a:gd name="connsiteY6" fmla="*/ 42863 h 66960"/>
                <a:gd name="connsiteX7" fmla="*/ 50006 w 235744"/>
                <a:gd name="connsiteY7" fmla="*/ 50006 h 66960"/>
                <a:gd name="connsiteX8" fmla="*/ 52388 w 235744"/>
                <a:gd name="connsiteY8" fmla="*/ 57150 h 66960"/>
                <a:gd name="connsiteX9" fmla="*/ 71438 w 235744"/>
                <a:gd name="connsiteY9" fmla="*/ 57150 h 66960"/>
                <a:gd name="connsiteX10" fmla="*/ 95250 w 235744"/>
                <a:gd name="connsiteY10" fmla="*/ 59531 h 66960"/>
                <a:gd name="connsiteX11" fmla="*/ 100013 w 235744"/>
                <a:gd name="connsiteY11" fmla="*/ 66675 h 66960"/>
                <a:gd name="connsiteX12" fmla="*/ 114300 w 235744"/>
                <a:gd name="connsiteY12" fmla="*/ 64294 h 66960"/>
                <a:gd name="connsiteX13" fmla="*/ 116681 w 235744"/>
                <a:gd name="connsiteY13" fmla="*/ 52388 h 66960"/>
                <a:gd name="connsiteX14" fmla="*/ 140494 w 235744"/>
                <a:gd name="connsiteY14" fmla="*/ 50006 h 66960"/>
                <a:gd name="connsiteX15" fmla="*/ 147638 w 235744"/>
                <a:gd name="connsiteY15" fmla="*/ 47625 h 66960"/>
                <a:gd name="connsiteX16" fmla="*/ 152400 w 235744"/>
                <a:gd name="connsiteY16" fmla="*/ 40481 h 66960"/>
                <a:gd name="connsiteX17" fmla="*/ 169069 w 235744"/>
                <a:gd name="connsiteY17" fmla="*/ 38100 h 66960"/>
                <a:gd name="connsiteX18" fmla="*/ 176213 w 235744"/>
                <a:gd name="connsiteY18" fmla="*/ 35719 h 66960"/>
                <a:gd name="connsiteX19" fmla="*/ 178594 w 235744"/>
                <a:gd name="connsiteY19" fmla="*/ 23813 h 66960"/>
                <a:gd name="connsiteX20" fmla="*/ 180975 w 235744"/>
                <a:gd name="connsiteY20" fmla="*/ 16669 h 66960"/>
                <a:gd name="connsiteX21" fmla="*/ 183356 w 235744"/>
                <a:gd name="connsiteY21" fmla="*/ 2381 h 66960"/>
                <a:gd name="connsiteX22" fmla="*/ 190500 w 235744"/>
                <a:gd name="connsiteY22" fmla="*/ 0 h 66960"/>
                <a:gd name="connsiteX23" fmla="*/ 195263 w 235744"/>
                <a:gd name="connsiteY23" fmla="*/ 16669 h 66960"/>
                <a:gd name="connsiteX24" fmla="*/ 200025 w 235744"/>
                <a:gd name="connsiteY24" fmla="*/ 30956 h 66960"/>
                <a:gd name="connsiteX25" fmla="*/ 216694 w 235744"/>
                <a:gd name="connsiteY25" fmla="*/ 47625 h 66960"/>
                <a:gd name="connsiteX26" fmla="*/ 228600 w 235744"/>
                <a:gd name="connsiteY26" fmla="*/ 50006 h 66960"/>
                <a:gd name="connsiteX27" fmla="*/ 235744 w 235744"/>
                <a:gd name="connsiteY27" fmla="*/ 54769 h 6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5744" h="66960">
                  <a:moveTo>
                    <a:pt x="0" y="64294"/>
                  </a:moveTo>
                  <a:cubicBezTo>
                    <a:pt x="7024" y="62889"/>
                    <a:pt x="15098" y="64193"/>
                    <a:pt x="16669" y="54769"/>
                  </a:cubicBezTo>
                  <a:cubicBezTo>
                    <a:pt x="17082" y="52293"/>
                    <a:pt x="15082" y="50006"/>
                    <a:pt x="14288" y="47625"/>
                  </a:cubicBezTo>
                  <a:cubicBezTo>
                    <a:pt x="15082" y="43656"/>
                    <a:pt x="13807" y="38581"/>
                    <a:pt x="16669" y="35719"/>
                  </a:cubicBezTo>
                  <a:cubicBezTo>
                    <a:pt x="20219" y="32169"/>
                    <a:pt x="30956" y="30956"/>
                    <a:pt x="30956" y="30956"/>
                  </a:cubicBezTo>
                  <a:cubicBezTo>
                    <a:pt x="33337" y="32544"/>
                    <a:pt x="36076" y="33695"/>
                    <a:pt x="38100" y="35719"/>
                  </a:cubicBezTo>
                  <a:cubicBezTo>
                    <a:pt x="40124" y="37743"/>
                    <a:pt x="41031" y="40664"/>
                    <a:pt x="42863" y="42863"/>
                  </a:cubicBezTo>
                  <a:cubicBezTo>
                    <a:pt x="45019" y="45450"/>
                    <a:pt x="47625" y="47625"/>
                    <a:pt x="50006" y="50006"/>
                  </a:cubicBezTo>
                  <a:cubicBezTo>
                    <a:pt x="50800" y="52387"/>
                    <a:pt x="50613" y="55375"/>
                    <a:pt x="52388" y="57150"/>
                  </a:cubicBezTo>
                  <a:cubicBezTo>
                    <a:pt x="57269" y="62031"/>
                    <a:pt x="66910" y="58055"/>
                    <a:pt x="71438" y="57150"/>
                  </a:cubicBezTo>
                  <a:cubicBezTo>
                    <a:pt x="79375" y="57944"/>
                    <a:pt x="87682" y="57008"/>
                    <a:pt x="95250" y="59531"/>
                  </a:cubicBezTo>
                  <a:cubicBezTo>
                    <a:pt x="97965" y="60436"/>
                    <a:pt x="97236" y="65981"/>
                    <a:pt x="100013" y="66675"/>
                  </a:cubicBezTo>
                  <a:cubicBezTo>
                    <a:pt x="104697" y="67846"/>
                    <a:pt x="109538" y="65088"/>
                    <a:pt x="114300" y="64294"/>
                  </a:cubicBezTo>
                  <a:cubicBezTo>
                    <a:pt x="115094" y="60325"/>
                    <a:pt x="114673" y="55902"/>
                    <a:pt x="116681" y="52388"/>
                  </a:cubicBezTo>
                  <a:cubicBezTo>
                    <a:pt x="121734" y="43546"/>
                    <a:pt x="134251" y="49114"/>
                    <a:pt x="140494" y="50006"/>
                  </a:cubicBezTo>
                  <a:cubicBezTo>
                    <a:pt x="142875" y="49212"/>
                    <a:pt x="145678" y="49193"/>
                    <a:pt x="147638" y="47625"/>
                  </a:cubicBezTo>
                  <a:cubicBezTo>
                    <a:pt x="149873" y="45837"/>
                    <a:pt x="149785" y="41643"/>
                    <a:pt x="152400" y="40481"/>
                  </a:cubicBezTo>
                  <a:cubicBezTo>
                    <a:pt x="157529" y="38201"/>
                    <a:pt x="163513" y="38894"/>
                    <a:pt x="169069" y="38100"/>
                  </a:cubicBezTo>
                  <a:cubicBezTo>
                    <a:pt x="171450" y="37306"/>
                    <a:pt x="174821" y="37808"/>
                    <a:pt x="176213" y="35719"/>
                  </a:cubicBezTo>
                  <a:cubicBezTo>
                    <a:pt x="178458" y="32352"/>
                    <a:pt x="177612" y="27739"/>
                    <a:pt x="178594" y="23813"/>
                  </a:cubicBezTo>
                  <a:cubicBezTo>
                    <a:pt x="179203" y="21378"/>
                    <a:pt x="180431" y="19119"/>
                    <a:pt x="180975" y="16669"/>
                  </a:cubicBezTo>
                  <a:cubicBezTo>
                    <a:pt x="182022" y="11956"/>
                    <a:pt x="180960" y="6573"/>
                    <a:pt x="183356" y="2381"/>
                  </a:cubicBezTo>
                  <a:cubicBezTo>
                    <a:pt x="184601" y="202"/>
                    <a:pt x="188119" y="794"/>
                    <a:pt x="190500" y="0"/>
                  </a:cubicBezTo>
                  <a:cubicBezTo>
                    <a:pt x="198505" y="24018"/>
                    <a:pt x="186289" y="-13243"/>
                    <a:pt x="195263" y="16669"/>
                  </a:cubicBezTo>
                  <a:cubicBezTo>
                    <a:pt x="196706" y="21477"/>
                    <a:pt x="198438" y="26194"/>
                    <a:pt x="200025" y="30956"/>
                  </a:cubicBezTo>
                  <a:cubicBezTo>
                    <a:pt x="203019" y="39940"/>
                    <a:pt x="203046" y="44896"/>
                    <a:pt x="216694" y="47625"/>
                  </a:cubicBezTo>
                  <a:lnTo>
                    <a:pt x="228600" y="50006"/>
                  </a:lnTo>
                  <a:lnTo>
                    <a:pt x="235744" y="54769"/>
                  </a:lnTo>
                </a:path>
              </a:pathLst>
            </a:custGeom>
            <a:grp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Freeform 507"/>
            <p:cNvSpPr/>
            <p:nvPr/>
          </p:nvSpPr>
          <p:spPr bwMode="ltGray">
            <a:xfrm>
              <a:off x="2235812" y="4207784"/>
              <a:ext cx="274075" cy="235135"/>
            </a:xfrm>
            <a:custGeom>
              <a:avLst/>
              <a:gdLst>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29061 w 1920955"/>
                <a:gd name="connsiteY34" fmla="*/ 688763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07095 w 1920955"/>
                <a:gd name="connsiteY34" fmla="*/ 670892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68110 w 1920955"/>
                <a:gd name="connsiteY34" fmla="*/ 637701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07453 w 1920955"/>
                <a:gd name="connsiteY35" fmla="*/ 746256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24864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69926 w 1920955"/>
                <a:gd name="connsiteY51" fmla="*/ 1516260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33924 w 1920955"/>
                <a:gd name="connsiteY53" fmla="*/ 1431713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29042 w 1920955"/>
                <a:gd name="connsiteY53" fmla="*/ 1367886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57354"/>
                <a:gd name="connsiteX1" fmla="*/ 1567336 w 1920955"/>
                <a:gd name="connsiteY1" fmla="*/ 369676 h 1657354"/>
                <a:gd name="connsiteX2" fmla="*/ 1467324 w 1920955"/>
                <a:gd name="connsiteY2" fmla="*/ 345863 h 1657354"/>
                <a:gd name="connsiteX3" fmla="*/ 1419699 w 1920955"/>
                <a:gd name="connsiteY3" fmla="*/ 317288 h 1657354"/>
                <a:gd name="connsiteX4" fmla="*/ 1367311 w 1920955"/>
                <a:gd name="connsiteY4" fmla="*/ 160126 h 1657354"/>
                <a:gd name="connsiteX5" fmla="*/ 1338736 w 1920955"/>
                <a:gd name="connsiteY5" fmla="*/ 12488 h 1657354"/>
                <a:gd name="connsiteX6" fmla="*/ 1267299 w 1920955"/>
                <a:gd name="connsiteY6" fmla="*/ 12488 h 1657354"/>
                <a:gd name="connsiteX7" fmla="*/ 1214911 w 1920955"/>
                <a:gd name="connsiteY7" fmla="*/ 50588 h 1657354"/>
                <a:gd name="connsiteX8" fmla="*/ 1214911 w 1920955"/>
                <a:gd name="connsiteY8" fmla="*/ 155363 h 1657354"/>
                <a:gd name="connsiteX9" fmla="*/ 1186336 w 1920955"/>
                <a:gd name="connsiteY9" fmla="*/ 183938 h 1657354"/>
                <a:gd name="connsiteX10" fmla="*/ 1176811 w 1920955"/>
                <a:gd name="connsiteY10" fmla="*/ 255376 h 1657354"/>
                <a:gd name="connsiteX11" fmla="*/ 1114899 w 1920955"/>
                <a:gd name="connsiteY11" fmla="*/ 298238 h 1657354"/>
                <a:gd name="connsiteX12" fmla="*/ 1005361 w 1920955"/>
                <a:gd name="connsiteY12" fmla="*/ 312526 h 1657354"/>
                <a:gd name="connsiteX13" fmla="*/ 962499 w 1920955"/>
                <a:gd name="connsiteY13" fmla="*/ 355388 h 1657354"/>
                <a:gd name="connsiteX14" fmla="*/ 838674 w 1920955"/>
                <a:gd name="connsiteY14" fmla="*/ 355388 h 1657354"/>
                <a:gd name="connsiteX15" fmla="*/ 781524 w 1920955"/>
                <a:gd name="connsiteY15" fmla="*/ 426826 h 1657354"/>
                <a:gd name="connsiteX16" fmla="*/ 781524 w 1920955"/>
                <a:gd name="connsiteY16" fmla="*/ 460163 h 1657354"/>
                <a:gd name="connsiteX17" fmla="*/ 743424 w 1920955"/>
                <a:gd name="connsiteY17" fmla="*/ 483976 h 1657354"/>
                <a:gd name="connsiteX18" fmla="*/ 671986 w 1920955"/>
                <a:gd name="connsiteY18" fmla="*/ 417301 h 1657354"/>
                <a:gd name="connsiteX19" fmla="*/ 519586 w 1920955"/>
                <a:gd name="connsiteY19" fmla="*/ 412538 h 1657354"/>
                <a:gd name="connsiteX20" fmla="*/ 457674 w 1920955"/>
                <a:gd name="connsiteY20" fmla="*/ 431588 h 1657354"/>
                <a:gd name="connsiteX21" fmla="*/ 419574 w 1920955"/>
                <a:gd name="connsiteY21" fmla="*/ 417301 h 1657354"/>
                <a:gd name="connsiteX22" fmla="*/ 400524 w 1920955"/>
                <a:gd name="connsiteY22" fmla="*/ 355388 h 1657354"/>
                <a:gd name="connsiteX23" fmla="*/ 333849 w 1920955"/>
                <a:gd name="connsiteY23" fmla="*/ 303001 h 1657354"/>
                <a:gd name="connsiteX24" fmla="*/ 286224 w 1920955"/>
                <a:gd name="connsiteY24" fmla="*/ 236326 h 1657354"/>
                <a:gd name="connsiteX25" fmla="*/ 143349 w 1920955"/>
                <a:gd name="connsiteY25" fmla="*/ 255376 h 1657354"/>
                <a:gd name="connsiteX26" fmla="*/ 124299 w 1920955"/>
                <a:gd name="connsiteY26" fmla="*/ 331576 h 1657354"/>
                <a:gd name="connsiteX27" fmla="*/ 110011 w 1920955"/>
                <a:gd name="connsiteY27" fmla="*/ 364913 h 1657354"/>
                <a:gd name="connsiteX28" fmla="*/ 133824 w 1920955"/>
                <a:gd name="connsiteY28" fmla="*/ 412538 h 1657354"/>
                <a:gd name="connsiteX29" fmla="*/ 81436 w 1920955"/>
                <a:gd name="connsiteY29" fmla="*/ 450638 h 1657354"/>
                <a:gd name="connsiteX30" fmla="*/ 33811 w 1920955"/>
                <a:gd name="connsiteY30" fmla="*/ 445876 h 1657354"/>
                <a:gd name="connsiteX31" fmla="*/ 33811 w 1920955"/>
                <a:gd name="connsiteY31" fmla="*/ 517313 h 1657354"/>
                <a:gd name="connsiteX32" fmla="*/ 474 w 1920955"/>
                <a:gd name="connsiteY32" fmla="*/ 622088 h 1657354"/>
                <a:gd name="connsiteX33" fmla="*/ 62386 w 1920955"/>
                <a:gd name="connsiteY33" fmla="*/ 698288 h 1657354"/>
                <a:gd name="connsiteX34" fmla="*/ 111977 w 1920955"/>
                <a:gd name="connsiteY34" fmla="*/ 678550 h 1657354"/>
                <a:gd name="connsiteX35" fmla="*/ 112334 w 1920955"/>
                <a:gd name="connsiteY35" fmla="*/ 748809 h 1657354"/>
                <a:gd name="connsiteX36" fmla="*/ 167161 w 1920955"/>
                <a:gd name="connsiteY36" fmla="*/ 779251 h 1657354"/>
                <a:gd name="connsiteX37" fmla="*/ 236159 w 1920955"/>
                <a:gd name="connsiteY37" fmla="*/ 789463 h 1657354"/>
                <a:gd name="connsiteX38" fmla="*/ 271462 w 1920955"/>
                <a:gd name="connsiteY38" fmla="*/ 845434 h 1657354"/>
                <a:gd name="connsiteX39" fmla="*/ 270869 w 1920955"/>
                <a:gd name="connsiteY39" fmla="*/ 890506 h 1657354"/>
                <a:gd name="connsiteX40" fmla="*/ 295393 w 1920955"/>
                <a:gd name="connsiteY40" fmla="*/ 929981 h 1657354"/>
                <a:gd name="connsiteX41" fmla="*/ 341051 w 1920955"/>
                <a:gd name="connsiteY41" fmla="*/ 968573 h 1657354"/>
                <a:gd name="connsiteX42" fmla="*/ 426184 w 1920955"/>
                <a:gd name="connsiteY42" fmla="*/ 1022825 h 1657354"/>
                <a:gd name="connsiteX43" fmla="*/ 461961 w 1920955"/>
                <a:gd name="connsiteY43" fmla="*/ 1093918 h 1657354"/>
                <a:gd name="connsiteX44" fmla="*/ 441064 w 1920955"/>
                <a:gd name="connsiteY44" fmla="*/ 1163491 h 1657354"/>
                <a:gd name="connsiteX45" fmla="*/ 519111 w 1920955"/>
                <a:gd name="connsiteY45" fmla="*/ 1219954 h 1657354"/>
                <a:gd name="connsiteX46" fmla="*/ 591143 w 1920955"/>
                <a:gd name="connsiteY46" fmla="*/ 1252948 h 1657354"/>
                <a:gd name="connsiteX47" fmla="*/ 571974 w 1920955"/>
                <a:gd name="connsiteY47" fmla="*/ 1312651 h 1657354"/>
                <a:gd name="connsiteX48" fmla="*/ 662461 w 1920955"/>
                <a:gd name="connsiteY48" fmla="*/ 1465051 h 1657354"/>
                <a:gd name="connsiteX49" fmla="*/ 755271 w 1920955"/>
                <a:gd name="connsiteY49" fmla="*/ 1538205 h 1657354"/>
                <a:gd name="connsiteX50" fmla="*/ 805336 w 1920955"/>
                <a:gd name="connsiteY50" fmla="*/ 1488863 h 1657354"/>
                <a:gd name="connsiteX51" fmla="*/ 869926 w 1920955"/>
                <a:gd name="connsiteY51" fmla="*/ 1516260 h 1657354"/>
                <a:gd name="connsiteX52" fmla="*/ 924399 w 1920955"/>
                <a:gd name="connsiteY52" fmla="*/ 1484101 h 1657354"/>
                <a:gd name="connsiteX53" fmla="*/ 941246 w 1920955"/>
                <a:gd name="connsiteY53" fmla="*/ 1441925 h 1657354"/>
                <a:gd name="connsiteX54" fmla="*/ 1005123 w 1920955"/>
                <a:gd name="connsiteY54" fmla="*/ 1528337 h 1657354"/>
                <a:gd name="connsiteX55" fmla="*/ 1050190 w 1920955"/>
                <a:gd name="connsiteY55" fmla="*/ 1599431 h 1657354"/>
                <a:gd name="connsiteX56" fmla="*/ 1103052 w 1920955"/>
                <a:gd name="connsiteY56" fmla="*/ 1611805 h 1657354"/>
                <a:gd name="connsiteX57" fmla="*/ 1133949 w 1920955"/>
                <a:gd name="connsiteY57" fmla="*/ 1579351 h 1657354"/>
                <a:gd name="connsiteX58" fmla="*/ 1176811 w 1920955"/>
                <a:gd name="connsiteY58" fmla="*/ 1598401 h 1657354"/>
                <a:gd name="connsiteX59" fmla="*/ 1210149 w 1920955"/>
                <a:gd name="connsiteY59" fmla="*/ 1617451 h 1657354"/>
                <a:gd name="connsiteX60" fmla="*/ 1233961 w 1920955"/>
                <a:gd name="connsiteY60" fmla="*/ 1579351 h 1657354"/>
                <a:gd name="connsiteX61" fmla="*/ 1267299 w 1920955"/>
                <a:gd name="connsiteY61" fmla="*/ 1655551 h 1657354"/>
                <a:gd name="connsiteX62" fmla="*/ 1348261 w 1920955"/>
                <a:gd name="connsiteY62" fmla="*/ 1626976 h 1657354"/>
                <a:gd name="connsiteX63" fmla="*/ 1414936 w 1920955"/>
                <a:gd name="connsiteY63" fmla="*/ 1555538 h 1657354"/>
                <a:gd name="connsiteX64" fmla="*/ 1433986 w 1920955"/>
                <a:gd name="connsiteY64" fmla="*/ 1607926 h 1657354"/>
                <a:gd name="connsiteX65" fmla="*/ 1410174 w 1920955"/>
                <a:gd name="connsiteY65" fmla="*/ 1612688 h 1657354"/>
                <a:gd name="connsiteX66" fmla="*/ 1543524 w 1920955"/>
                <a:gd name="connsiteY66" fmla="*/ 1579351 h 1657354"/>
                <a:gd name="connsiteX67" fmla="*/ 1581624 w 1920955"/>
                <a:gd name="connsiteY67" fmla="*/ 1507913 h 1657354"/>
                <a:gd name="connsiteX68" fmla="*/ 1643536 w 1920955"/>
                <a:gd name="connsiteY68" fmla="*/ 1412663 h 1657354"/>
                <a:gd name="connsiteX69" fmla="*/ 1714974 w 1920955"/>
                <a:gd name="connsiteY69" fmla="*/ 1384088 h 1657354"/>
                <a:gd name="connsiteX70" fmla="*/ 1772124 w 1920955"/>
                <a:gd name="connsiteY70" fmla="*/ 1379326 h 1657354"/>
                <a:gd name="connsiteX71" fmla="*/ 1772124 w 1920955"/>
                <a:gd name="connsiteY71" fmla="*/ 1450763 h 1657354"/>
                <a:gd name="connsiteX72" fmla="*/ 1886424 w 1920955"/>
                <a:gd name="connsiteY72" fmla="*/ 1446001 h 1657354"/>
                <a:gd name="connsiteX73" fmla="*/ 1919761 w 1920955"/>
                <a:gd name="connsiteY73" fmla="*/ 1441238 h 1657354"/>
                <a:gd name="connsiteX74" fmla="*/ 1853086 w 1920955"/>
                <a:gd name="connsiteY74" fmla="*/ 1398376 h 1657354"/>
                <a:gd name="connsiteX75" fmla="*/ 1853086 w 1920955"/>
                <a:gd name="connsiteY75" fmla="*/ 1303126 h 1657354"/>
                <a:gd name="connsiteX76" fmla="*/ 1853086 w 1920955"/>
                <a:gd name="connsiteY76" fmla="*/ 1245976 h 1657354"/>
                <a:gd name="connsiteX77" fmla="*/ 1810224 w 1920955"/>
                <a:gd name="connsiteY77" fmla="*/ 1236451 h 1657354"/>
                <a:gd name="connsiteX78" fmla="*/ 1734024 w 1920955"/>
                <a:gd name="connsiteY78" fmla="*/ 1155488 h 1657354"/>
                <a:gd name="connsiteX79" fmla="*/ 1695924 w 1920955"/>
                <a:gd name="connsiteY79" fmla="*/ 974513 h 1657354"/>
                <a:gd name="connsiteX80" fmla="*/ 1643536 w 1920955"/>
                <a:gd name="connsiteY80" fmla="*/ 941176 h 1657354"/>
                <a:gd name="connsiteX81" fmla="*/ 1605436 w 1920955"/>
                <a:gd name="connsiteY81" fmla="*/ 884026 h 1657354"/>
                <a:gd name="connsiteX82" fmla="*/ 1557811 w 1920955"/>
                <a:gd name="connsiteY82" fmla="*/ 836401 h 1657354"/>
                <a:gd name="connsiteX83" fmla="*/ 1505424 w 1920955"/>
                <a:gd name="connsiteY83" fmla="*/ 817351 h 1657354"/>
                <a:gd name="connsiteX84" fmla="*/ 1453036 w 1920955"/>
                <a:gd name="connsiteY84" fmla="*/ 812588 h 1657354"/>
                <a:gd name="connsiteX85" fmla="*/ 1510186 w 1920955"/>
                <a:gd name="connsiteY85" fmla="*/ 779251 h 1657354"/>
                <a:gd name="connsiteX86" fmla="*/ 1476849 w 1920955"/>
                <a:gd name="connsiteY86" fmla="*/ 745913 h 1657354"/>
                <a:gd name="connsiteX87" fmla="*/ 1481611 w 1920955"/>
                <a:gd name="connsiteY87" fmla="*/ 722101 h 1657354"/>
                <a:gd name="connsiteX88" fmla="*/ 1572099 w 1920955"/>
                <a:gd name="connsiteY88" fmla="*/ 760201 h 1657354"/>
                <a:gd name="connsiteX89" fmla="*/ 1624486 w 1920955"/>
                <a:gd name="connsiteY89" fmla="*/ 693526 h 1657354"/>
                <a:gd name="connsiteX90" fmla="*/ 1614961 w 1920955"/>
                <a:gd name="connsiteY90" fmla="*/ 550651 h 1657354"/>
                <a:gd name="connsiteX91" fmla="*/ 1610199 w 1920955"/>
                <a:gd name="connsiteY91" fmla="*/ 412538 h 1657354"/>
                <a:gd name="connsiteX0" fmla="*/ 1610199 w 1920955"/>
                <a:gd name="connsiteY0" fmla="*/ 412538 h 1696167"/>
                <a:gd name="connsiteX1" fmla="*/ 1567336 w 1920955"/>
                <a:gd name="connsiteY1" fmla="*/ 369676 h 1696167"/>
                <a:gd name="connsiteX2" fmla="*/ 1467324 w 1920955"/>
                <a:gd name="connsiteY2" fmla="*/ 345863 h 1696167"/>
                <a:gd name="connsiteX3" fmla="*/ 1419699 w 1920955"/>
                <a:gd name="connsiteY3" fmla="*/ 317288 h 1696167"/>
                <a:gd name="connsiteX4" fmla="*/ 1367311 w 1920955"/>
                <a:gd name="connsiteY4" fmla="*/ 160126 h 1696167"/>
                <a:gd name="connsiteX5" fmla="*/ 1338736 w 1920955"/>
                <a:gd name="connsiteY5" fmla="*/ 12488 h 1696167"/>
                <a:gd name="connsiteX6" fmla="*/ 1267299 w 1920955"/>
                <a:gd name="connsiteY6" fmla="*/ 12488 h 1696167"/>
                <a:gd name="connsiteX7" fmla="*/ 1214911 w 1920955"/>
                <a:gd name="connsiteY7" fmla="*/ 50588 h 1696167"/>
                <a:gd name="connsiteX8" fmla="*/ 1214911 w 1920955"/>
                <a:gd name="connsiteY8" fmla="*/ 155363 h 1696167"/>
                <a:gd name="connsiteX9" fmla="*/ 1186336 w 1920955"/>
                <a:gd name="connsiteY9" fmla="*/ 183938 h 1696167"/>
                <a:gd name="connsiteX10" fmla="*/ 1176811 w 1920955"/>
                <a:gd name="connsiteY10" fmla="*/ 255376 h 1696167"/>
                <a:gd name="connsiteX11" fmla="*/ 1114899 w 1920955"/>
                <a:gd name="connsiteY11" fmla="*/ 298238 h 1696167"/>
                <a:gd name="connsiteX12" fmla="*/ 1005361 w 1920955"/>
                <a:gd name="connsiteY12" fmla="*/ 312526 h 1696167"/>
                <a:gd name="connsiteX13" fmla="*/ 962499 w 1920955"/>
                <a:gd name="connsiteY13" fmla="*/ 355388 h 1696167"/>
                <a:gd name="connsiteX14" fmla="*/ 838674 w 1920955"/>
                <a:gd name="connsiteY14" fmla="*/ 355388 h 1696167"/>
                <a:gd name="connsiteX15" fmla="*/ 781524 w 1920955"/>
                <a:gd name="connsiteY15" fmla="*/ 426826 h 1696167"/>
                <a:gd name="connsiteX16" fmla="*/ 781524 w 1920955"/>
                <a:gd name="connsiteY16" fmla="*/ 460163 h 1696167"/>
                <a:gd name="connsiteX17" fmla="*/ 743424 w 1920955"/>
                <a:gd name="connsiteY17" fmla="*/ 483976 h 1696167"/>
                <a:gd name="connsiteX18" fmla="*/ 671986 w 1920955"/>
                <a:gd name="connsiteY18" fmla="*/ 417301 h 1696167"/>
                <a:gd name="connsiteX19" fmla="*/ 519586 w 1920955"/>
                <a:gd name="connsiteY19" fmla="*/ 412538 h 1696167"/>
                <a:gd name="connsiteX20" fmla="*/ 457674 w 1920955"/>
                <a:gd name="connsiteY20" fmla="*/ 431588 h 1696167"/>
                <a:gd name="connsiteX21" fmla="*/ 419574 w 1920955"/>
                <a:gd name="connsiteY21" fmla="*/ 417301 h 1696167"/>
                <a:gd name="connsiteX22" fmla="*/ 400524 w 1920955"/>
                <a:gd name="connsiteY22" fmla="*/ 355388 h 1696167"/>
                <a:gd name="connsiteX23" fmla="*/ 333849 w 1920955"/>
                <a:gd name="connsiteY23" fmla="*/ 303001 h 1696167"/>
                <a:gd name="connsiteX24" fmla="*/ 286224 w 1920955"/>
                <a:gd name="connsiteY24" fmla="*/ 236326 h 1696167"/>
                <a:gd name="connsiteX25" fmla="*/ 143349 w 1920955"/>
                <a:gd name="connsiteY25" fmla="*/ 255376 h 1696167"/>
                <a:gd name="connsiteX26" fmla="*/ 124299 w 1920955"/>
                <a:gd name="connsiteY26" fmla="*/ 331576 h 1696167"/>
                <a:gd name="connsiteX27" fmla="*/ 110011 w 1920955"/>
                <a:gd name="connsiteY27" fmla="*/ 364913 h 1696167"/>
                <a:gd name="connsiteX28" fmla="*/ 133824 w 1920955"/>
                <a:gd name="connsiteY28" fmla="*/ 412538 h 1696167"/>
                <a:gd name="connsiteX29" fmla="*/ 81436 w 1920955"/>
                <a:gd name="connsiteY29" fmla="*/ 450638 h 1696167"/>
                <a:gd name="connsiteX30" fmla="*/ 33811 w 1920955"/>
                <a:gd name="connsiteY30" fmla="*/ 445876 h 1696167"/>
                <a:gd name="connsiteX31" fmla="*/ 33811 w 1920955"/>
                <a:gd name="connsiteY31" fmla="*/ 517313 h 1696167"/>
                <a:gd name="connsiteX32" fmla="*/ 474 w 1920955"/>
                <a:gd name="connsiteY32" fmla="*/ 622088 h 1696167"/>
                <a:gd name="connsiteX33" fmla="*/ 62386 w 1920955"/>
                <a:gd name="connsiteY33" fmla="*/ 698288 h 1696167"/>
                <a:gd name="connsiteX34" fmla="*/ 111977 w 1920955"/>
                <a:gd name="connsiteY34" fmla="*/ 678550 h 1696167"/>
                <a:gd name="connsiteX35" fmla="*/ 112334 w 1920955"/>
                <a:gd name="connsiteY35" fmla="*/ 748809 h 1696167"/>
                <a:gd name="connsiteX36" fmla="*/ 167161 w 1920955"/>
                <a:gd name="connsiteY36" fmla="*/ 779251 h 1696167"/>
                <a:gd name="connsiteX37" fmla="*/ 236159 w 1920955"/>
                <a:gd name="connsiteY37" fmla="*/ 789463 h 1696167"/>
                <a:gd name="connsiteX38" fmla="*/ 271462 w 1920955"/>
                <a:gd name="connsiteY38" fmla="*/ 845434 h 1696167"/>
                <a:gd name="connsiteX39" fmla="*/ 270869 w 1920955"/>
                <a:gd name="connsiteY39" fmla="*/ 890506 h 1696167"/>
                <a:gd name="connsiteX40" fmla="*/ 295393 w 1920955"/>
                <a:gd name="connsiteY40" fmla="*/ 929981 h 1696167"/>
                <a:gd name="connsiteX41" fmla="*/ 341051 w 1920955"/>
                <a:gd name="connsiteY41" fmla="*/ 968573 h 1696167"/>
                <a:gd name="connsiteX42" fmla="*/ 426184 w 1920955"/>
                <a:gd name="connsiteY42" fmla="*/ 1022825 h 1696167"/>
                <a:gd name="connsiteX43" fmla="*/ 461961 w 1920955"/>
                <a:gd name="connsiteY43" fmla="*/ 1093918 h 1696167"/>
                <a:gd name="connsiteX44" fmla="*/ 441064 w 1920955"/>
                <a:gd name="connsiteY44" fmla="*/ 1163491 h 1696167"/>
                <a:gd name="connsiteX45" fmla="*/ 519111 w 1920955"/>
                <a:gd name="connsiteY45" fmla="*/ 1219954 h 1696167"/>
                <a:gd name="connsiteX46" fmla="*/ 591143 w 1920955"/>
                <a:gd name="connsiteY46" fmla="*/ 1252948 h 1696167"/>
                <a:gd name="connsiteX47" fmla="*/ 571974 w 1920955"/>
                <a:gd name="connsiteY47" fmla="*/ 1312651 h 1696167"/>
                <a:gd name="connsiteX48" fmla="*/ 662461 w 1920955"/>
                <a:gd name="connsiteY48" fmla="*/ 1465051 h 1696167"/>
                <a:gd name="connsiteX49" fmla="*/ 755271 w 1920955"/>
                <a:gd name="connsiteY49" fmla="*/ 1538205 h 1696167"/>
                <a:gd name="connsiteX50" fmla="*/ 805336 w 1920955"/>
                <a:gd name="connsiteY50" fmla="*/ 1488863 h 1696167"/>
                <a:gd name="connsiteX51" fmla="*/ 869926 w 1920955"/>
                <a:gd name="connsiteY51" fmla="*/ 1516260 h 1696167"/>
                <a:gd name="connsiteX52" fmla="*/ 924399 w 1920955"/>
                <a:gd name="connsiteY52" fmla="*/ 1484101 h 1696167"/>
                <a:gd name="connsiteX53" fmla="*/ 941246 w 1920955"/>
                <a:gd name="connsiteY53" fmla="*/ 1441925 h 1696167"/>
                <a:gd name="connsiteX54" fmla="*/ 1005123 w 1920955"/>
                <a:gd name="connsiteY54" fmla="*/ 1528337 h 1696167"/>
                <a:gd name="connsiteX55" fmla="*/ 1050190 w 1920955"/>
                <a:gd name="connsiteY55" fmla="*/ 1599431 h 1696167"/>
                <a:gd name="connsiteX56" fmla="*/ 1132339 w 1920955"/>
                <a:gd name="connsiteY56" fmla="*/ 1696055 h 1696167"/>
                <a:gd name="connsiteX57" fmla="*/ 1133949 w 1920955"/>
                <a:gd name="connsiteY57" fmla="*/ 1579351 h 1696167"/>
                <a:gd name="connsiteX58" fmla="*/ 1176811 w 1920955"/>
                <a:gd name="connsiteY58" fmla="*/ 1598401 h 1696167"/>
                <a:gd name="connsiteX59" fmla="*/ 1210149 w 1920955"/>
                <a:gd name="connsiteY59" fmla="*/ 1617451 h 1696167"/>
                <a:gd name="connsiteX60" fmla="*/ 1233961 w 1920955"/>
                <a:gd name="connsiteY60" fmla="*/ 1579351 h 1696167"/>
                <a:gd name="connsiteX61" fmla="*/ 1267299 w 1920955"/>
                <a:gd name="connsiteY61" fmla="*/ 1655551 h 1696167"/>
                <a:gd name="connsiteX62" fmla="*/ 1348261 w 1920955"/>
                <a:gd name="connsiteY62" fmla="*/ 1626976 h 1696167"/>
                <a:gd name="connsiteX63" fmla="*/ 1414936 w 1920955"/>
                <a:gd name="connsiteY63" fmla="*/ 1555538 h 1696167"/>
                <a:gd name="connsiteX64" fmla="*/ 1433986 w 1920955"/>
                <a:gd name="connsiteY64" fmla="*/ 1607926 h 1696167"/>
                <a:gd name="connsiteX65" fmla="*/ 1410174 w 1920955"/>
                <a:gd name="connsiteY65" fmla="*/ 1612688 h 1696167"/>
                <a:gd name="connsiteX66" fmla="*/ 1543524 w 1920955"/>
                <a:gd name="connsiteY66" fmla="*/ 1579351 h 1696167"/>
                <a:gd name="connsiteX67" fmla="*/ 1581624 w 1920955"/>
                <a:gd name="connsiteY67" fmla="*/ 1507913 h 1696167"/>
                <a:gd name="connsiteX68" fmla="*/ 1643536 w 1920955"/>
                <a:gd name="connsiteY68" fmla="*/ 1412663 h 1696167"/>
                <a:gd name="connsiteX69" fmla="*/ 1714974 w 1920955"/>
                <a:gd name="connsiteY69" fmla="*/ 1384088 h 1696167"/>
                <a:gd name="connsiteX70" fmla="*/ 1772124 w 1920955"/>
                <a:gd name="connsiteY70" fmla="*/ 1379326 h 1696167"/>
                <a:gd name="connsiteX71" fmla="*/ 1772124 w 1920955"/>
                <a:gd name="connsiteY71" fmla="*/ 1450763 h 1696167"/>
                <a:gd name="connsiteX72" fmla="*/ 1886424 w 1920955"/>
                <a:gd name="connsiteY72" fmla="*/ 1446001 h 1696167"/>
                <a:gd name="connsiteX73" fmla="*/ 1919761 w 1920955"/>
                <a:gd name="connsiteY73" fmla="*/ 1441238 h 1696167"/>
                <a:gd name="connsiteX74" fmla="*/ 1853086 w 1920955"/>
                <a:gd name="connsiteY74" fmla="*/ 1398376 h 1696167"/>
                <a:gd name="connsiteX75" fmla="*/ 1853086 w 1920955"/>
                <a:gd name="connsiteY75" fmla="*/ 1303126 h 1696167"/>
                <a:gd name="connsiteX76" fmla="*/ 1853086 w 1920955"/>
                <a:gd name="connsiteY76" fmla="*/ 1245976 h 1696167"/>
                <a:gd name="connsiteX77" fmla="*/ 1810224 w 1920955"/>
                <a:gd name="connsiteY77" fmla="*/ 1236451 h 1696167"/>
                <a:gd name="connsiteX78" fmla="*/ 1734024 w 1920955"/>
                <a:gd name="connsiteY78" fmla="*/ 1155488 h 1696167"/>
                <a:gd name="connsiteX79" fmla="*/ 1695924 w 1920955"/>
                <a:gd name="connsiteY79" fmla="*/ 974513 h 1696167"/>
                <a:gd name="connsiteX80" fmla="*/ 1643536 w 1920955"/>
                <a:gd name="connsiteY80" fmla="*/ 941176 h 1696167"/>
                <a:gd name="connsiteX81" fmla="*/ 1605436 w 1920955"/>
                <a:gd name="connsiteY81" fmla="*/ 884026 h 1696167"/>
                <a:gd name="connsiteX82" fmla="*/ 1557811 w 1920955"/>
                <a:gd name="connsiteY82" fmla="*/ 836401 h 1696167"/>
                <a:gd name="connsiteX83" fmla="*/ 1505424 w 1920955"/>
                <a:gd name="connsiteY83" fmla="*/ 817351 h 1696167"/>
                <a:gd name="connsiteX84" fmla="*/ 1453036 w 1920955"/>
                <a:gd name="connsiteY84" fmla="*/ 812588 h 1696167"/>
                <a:gd name="connsiteX85" fmla="*/ 1510186 w 1920955"/>
                <a:gd name="connsiteY85" fmla="*/ 779251 h 1696167"/>
                <a:gd name="connsiteX86" fmla="*/ 1476849 w 1920955"/>
                <a:gd name="connsiteY86" fmla="*/ 745913 h 1696167"/>
                <a:gd name="connsiteX87" fmla="*/ 1481611 w 1920955"/>
                <a:gd name="connsiteY87" fmla="*/ 722101 h 1696167"/>
                <a:gd name="connsiteX88" fmla="*/ 1572099 w 1920955"/>
                <a:gd name="connsiteY88" fmla="*/ 760201 h 1696167"/>
                <a:gd name="connsiteX89" fmla="*/ 1624486 w 1920955"/>
                <a:gd name="connsiteY89" fmla="*/ 693526 h 1696167"/>
                <a:gd name="connsiteX90" fmla="*/ 1614961 w 1920955"/>
                <a:gd name="connsiteY90" fmla="*/ 550651 h 1696167"/>
                <a:gd name="connsiteX91" fmla="*/ 1610199 w 1920955"/>
                <a:gd name="connsiteY91" fmla="*/ 412538 h 1696167"/>
                <a:gd name="connsiteX0" fmla="*/ 1610199 w 1920955"/>
                <a:gd name="connsiteY0" fmla="*/ 412538 h 1696335"/>
                <a:gd name="connsiteX1" fmla="*/ 1567336 w 1920955"/>
                <a:gd name="connsiteY1" fmla="*/ 369676 h 1696335"/>
                <a:gd name="connsiteX2" fmla="*/ 1467324 w 1920955"/>
                <a:gd name="connsiteY2" fmla="*/ 345863 h 1696335"/>
                <a:gd name="connsiteX3" fmla="*/ 1419699 w 1920955"/>
                <a:gd name="connsiteY3" fmla="*/ 317288 h 1696335"/>
                <a:gd name="connsiteX4" fmla="*/ 1367311 w 1920955"/>
                <a:gd name="connsiteY4" fmla="*/ 160126 h 1696335"/>
                <a:gd name="connsiteX5" fmla="*/ 1338736 w 1920955"/>
                <a:gd name="connsiteY5" fmla="*/ 12488 h 1696335"/>
                <a:gd name="connsiteX6" fmla="*/ 1267299 w 1920955"/>
                <a:gd name="connsiteY6" fmla="*/ 12488 h 1696335"/>
                <a:gd name="connsiteX7" fmla="*/ 1214911 w 1920955"/>
                <a:gd name="connsiteY7" fmla="*/ 50588 h 1696335"/>
                <a:gd name="connsiteX8" fmla="*/ 1214911 w 1920955"/>
                <a:gd name="connsiteY8" fmla="*/ 155363 h 1696335"/>
                <a:gd name="connsiteX9" fmla="*/ 1186336 w 1920955"/>
                <a:gd name="connsiteY9" fmla="*/ 183938 h 1696335"/>
                <a:gd name="connsiteX10" fmla="*/ 1176811 w 1920955"/>
                <a:gd name="connsiteY10" fmla="*/ 255376 h 1696335"/>
                <a:gd name="connsiteX11" fmla="*/ 1114899 w 1920955"/>
                <a:gd name="connsiteY11" fmla="*/ 298238 h 1696335"/>
                <a:gd name="connsiteX12" fmla="*/ 1005361 w 1920955"/>
                <a:gd name="connsiteY12" fmla="*/ 312526 h 1696335"/>
                <a:gd name="connsiteX13" fmla="*/ 962499 w 1920955"/>
                <a:gd name="connsiteY13" fmla="*/ 355388 h 1696335"/>
                <a:gd name="connsiteX14" fmla="*/ 838674 w 1920955"/>
                <a:gd name="connsiteY14" fmla="*/ 355388 h 1696335"/>
                <a:gd name="connsiteX15" fmla="*/ 781524 w 1920955"/>
                <a:gd name="connsiteY15" fmla="*/ 426826 h 1696335"/>
                <a:gd name="connsiteX16" fmla="*/ 781524 w 1920955"/>
                <a:gd name="connsiteY16" fmla="*/ 460163 h 1696335"/>
                <a:gd name="connsiteX17" fmla="*/ 743424 w 1920955"/>
                <a:gd name="connsiteY17" fmla="*/ 483976 h 1696335"/>
                <a:gd name="connsiteX18" fmla="*/ 671986 w 1920955"/>
                <a:gd name="connsiteY18" fmla="*/ 417301 h 1696335"/>
                <a:gd name="connsiteX19" fmla="*/ 519586 w 1920955"/>
                <a:gd name="connsiteY19" fmla="*/ 412538 h 1696335"/>
                <a:gd name="connsiteX20" fmla="*/ 457674 w 1920955"/>
                <a:gd name="connsiteY20" fmla="*/ 431588 h 1696335"/>
                <a:gd name="connsiteX21" fmla="*/ 419574 w 1920955"/>
                <a:gd name="connsiteY21" fmla="*/ 417301 h 1696335"/>
                <a:gd name="connsiteX22" fmla="*/ 400524 w 1920955"/>
                <a:gd name="connsiteY22" fmla="*/ 355388 h 1696335"/>
                <a:gd name="connsiteX23" fmla="*/ 333849 w 1920955"/>
                <a:gd name="connsiteY23" fmla="*/ 303001 h 1696335"/>
                <a:gd name="connsiteX24" fmla="*/ 286224 w 1920955"/>
                <a:gd name="connsiteY24" fmla="*/ 236326 h 1696335"/>
                <a:gd name="connsiteX25" fmla="*/ 143349 w 1920955"/>
                <a:gd name="connsiteY25" fmla="*/ 255376 h 1696335"/>
                <a:gd name="connsiteX26" fmla="*/ 124299 w 1920955"/>
                <a:gd name="connsiteY26" fmla="*/ 331576 h 1696335"/>
                <a:gd name="connsiteX27" fmla="*/ 110011 w 1920955"/>
                <a:gd name="connsiteY27" fmla="*/ 364913 h 1696335"/>
                <a:gd name="connsiteX28" fmla="*/ 133824 w 1920955"/>
                <a:gd name="connsiteY28" fmla="*/ 412538 h 1696335"/>
                <a:gd name="connsiteX29" fmla="*/ 81436 w 1920955"/>
                <a:gd name="connsiteY29" fmla="*/ 450638 h 1696335"/>
                <a:gd name="connsiteX30" fmla="*/ 33811 w 1920955"/>
                <a:gd name="connsiteY30" fmla="*/ 445876 h 1696335"/>
                <a:gd name="connsiteX31" fmla="*/ 33811 w 1920955"/>
                <a:gd name="connsiteY31" fmla="*/ 517313 h 1696335"/>
                <a:gd name="connsiteX32" fmla="*/ 474 w 1920955"/>
                <a:gd name="connsiteY32" fmla="*/ 622088 h 1696335"/>
                <a:gd name="connsiteX33" fmla="*/ 62386 w 1920955"/>
                <a:gd name="connsiteY33" fmla="*/ 698288 h 1696335"/>
                <a:gd name="connsiteX34" fmla="*/ 111977 w 1920955"/>
                <a:gd name="connsiteY34" fmla="*/ 678550 h 1696335"/>
                <a:gd name="connsiteX35" fmla="*/ 112334 w 1920955"/>
                <a:gd name="connsiteY35" fmla="*/ 748809 h 1696335"/>
                <a:gd name="connsiteX36" fmla="*/ 167161 w 1920955"/>
                <a:gd name="connsiteY36" fmla="*/ 779251 h 1696335"/>
                <a:gd name="connsiteX37" fmla="*/ 236159 w 1920955"/>
                <a:gd name="connsiteY37" fmla="*/ 789463 h 1696335"/>
                <a:gd name="connsiteX38" fmla="*/ 271462 w 1920955"/>
                <a:gd name="connsiteY38" fmla="*/ 845434 h 1696335"/>
                <a:gd name="connsiteX39" fmla="*/ 270869 w 1920955"/>
                <a:gd name="connsiteY39" fmla="*/ 890506 h 1696335"/>
                <a:gd name="connsiteX40" fmla="*/ 295393 w 1920955"/>
                <a:gd name="connsiteY40" fmla="*/ 929981 h 1696335"/>
                <a:gd name="connsiteX41" fmla="*/ 341051 w 1920955"/>
                <a:gd name="connsiteY41" fmla="*/ 968573 h 1696335"/>
                <a:gd name="connsiteX42" fmla="*/ 426184 w 1920955"/>
                <a:gd name="connsiteY42" fmla="*/ 1022825 h 1696335"/>
                <a:gd name="connsiteX43" fmla="*/ 461961 w 1920955"/>
                <a:gd name="connsiteY43" fmla="*/ 1093918 h 1696335"/>
                <a:gd name="connsiteX44" fmla="*/ 441064 w 1920955"/>
                <a:gd name="connsiteY44" fmla="*/ 1163491 h 1696335"/>
                <a:gd name="connsiteX45" fmla="*/ 519111 w 1920955"/>
                <a:gd name="connsiteY45" fmla="*/ 1219954 h 1696335"/>
                <a:gd name="connsiteX46" fmla="*/ 591143 w 1920955"/>
                <a:gd name="connsiteY46" fmla="*/ 1252948 h 1696335"/>
                <a:gd name="connsiteX47" fmla="*/ 571974 w 1920955"/>
                <a:gd name="connsiteY47" fmla="*/ 1312651 h 1696335"/>
                <a:gd name="connsiteX48" fmla="*/ 662461 w 1920955"/>
                <a:gd name="connsiteY48" fmla="*/ 1465051 h 1696335"/>
                <a:gd name="connsiteX49" fmla="*/ 755271 w 1920955"/>
                <a:gd name="connsiteY49" fmla="*/ 1538205 h 1696335"/>
                <a:gd name="connsiteX50" fmla="*/ 805336 w 1920955"/>
                <a:gd name="connsiteY50" fmla="*/ 1488863 h 1696335"/>
                <a:gd name="connsiteX51" fmla="*/ 869926 w 1920955"/>
                <a:gd name="connsiteY51" fmla="*/ 1516260 h 1696335"/>
                <a:gd name="connsiteX52" fmla="*/ 924399 w 1920955"/>
                <a:gd name="connsiteY52" fmla="*/ 1484101 h 1696335"/>
                <a:gd name="connsiteX53" fmla="*/ 941246 w 1920955"/>
                <a:gd name="connsiteY53" fmla="*/ 1441925 h 1696335"/>
                <a:gd name="connsiteX54" fmla="*/ 1005123 w 1920955"/>
                <a:gd name="connsiteY54" fmla="*/ 1528337 h 1696335"/>
                <a:gd name="connsiteX55" fmla="*/ 1050190 w 1920955"/>
                <a:gd name="connsiteY55" fmla="*/ 1599431 h 1696335"/>
                <a:gd name="connsiteX56" fmla="*/ 1132339 w 1920955"/>
                <a:gd name="connsiteY56" fmla="*/ 1696055 h 1696335"/>
                <a:gd name="connsiteX57" fmla="*/ 1151034 w 1920955"/>
                <a:gd name="connsiteY57" fmla="*/ 1627859 h 1696335"/>
                <a:gd name="connsiteX58" fmla="*/ 1176811 w 1920955"/>
                <a:gd name="connsiteY58" fmla="*/ 1598401 h 1696335"/>
                <a:gd name="connsiteX59" fmla="*/ 1210149 w 1920955"/>
                <a:gd name="connsiteY59" fmla="*/ 1617451 h 1696335"/>
                <a:gd name="connsiteX60" fmla="*/ 1233961 w 1920955"/>
                <a:gd name="connsiteY60" fmla="*/ 1579351 h 1696335"/>
                <a:gd name="connsiteX61" fmla="*/ 1267299 w 1920955"/>
                <a:gd name="connsiteY61" fmla="*/ 1655551 h 1696335"/>
                <a:gd name="connsiteX62" fmla="*/ 1348261 w 1920955"/>
                <a:gd name="connsiteY62" fmla="*/ 1626976 h 1696335"/>
                <a:gd name="connsiteX63" fmla="*/ 1414936 w 1920955"/>
                <a:gd name="connsiteY63" fmla="*/ 1555538 h 1696335"/>
                <a:gd name="connsiteX64" fmla="*/ 1433986 w 1920955"/>
                <a:gd name="connsiteY64" fmla="*/ 1607926 h 1696335"/>
                <a:gd name="connsiteX65" fmla="*/ 1410174 w 1920955"/>
                <a:gd name="connsiteY65" fmla="*/ 1612688 h 1696335"/>
                <a:gd name="connsiteX66" fmla="*/ 1543524 w 1920955"/>
                <a:gd name="connsiteY66" fmla="*/ 1579351 h 1696335"/>
                <a:gd name="connsiteX67" fmla="*/ 1581624 w 1920955"/>
                <a:gd name="connsiteY67" fmla="*/ 1507913 h 1696335"/>
                <a:gd name="connsiteX68" fmla="*/ 1643536 w 1920955"/>
                <a:gd name="connsiteY68" fmla="*/ 1412663 h 1696335"/>
                <a:gd name="connsiteX69" fmla="*/ 1714974 w 1920955"/>
                <a:gd name="connsiteY69" fmla="*/ 1384088 h 1696335"/>
                <a:gd name="connsiteX70" fmla="*/ 1772124 w 1920955"/>
                <a:gd name="connsiteY70" fmla="*/ 1379326 h 1696335"/>
                <a:gd name="connsiteX71" fmla="*/ 1772124 w 1920955"/>
                <a:gd name="connsiteY71" fmla="*/ 1450763 h 1696335"/>
                <a:gd name="connsiteX72" fmla="*/ 1886424 w 1920955"/>
                <a:gd name="connsiteY72" fmla="*/ 1446001 h 1696335"/>
                <a:gd name="connsiteX73" fmla="*/ 1919761 w 1920955"/>
                <a:gd name="connsiteY73" fmla="*/ 1441238 h 1696335"/>
                <a:gd name="connsiteX74" fmla="*/ 1853086 w 1920955"/>
                <a:gd name="connsiteY74" fmla="*/ 1398376 h 1696335"/>
                <a:gd name="connsiteX75" fmla="*/ 1853086 w 1920955"/>
                <a:gd name="connsiteY75" fmla="*/ 1303126 h 1696335"/>
                <a:gd name="connsiteX76" fmla="*/ 1853086 w 1920955"/>
                <a:gd name="connsiteY76" fmla="*/ 1245976 h 1696335"/>
                <a:gd name="connsiteX77" fmla="*/ 1810224 w 1920955"/>
                <a:gd name="connsiteY77" fmla="*/ 1236451 h 1696335"/>
                <a:gd name="connsiteX78" fmla="*/ 1734024 w 1920955"/>
                <a:gd name="connsiteY78" fmla="*/ 1155488 h 1696335"/>
                <a:gd name="connsiteX79" fmla="*/ 1695924 w 1920955"/>
                <a:gd name="connsiteY79" fmla="*/ 974513 h 1696335"/>
                <a:gd name="connsiteX80" fmla="*/ 1643536 w 1920955"/>
                <a:gd name="connsiteY80" fmla="*/ 941176 h 1696335"/>
                <a:gd name="connsiteX81" fmla="*/ 1605436 w 1920955"/>
                <a:gd name="connsiteY81" fmla="*/ 884026 h 1696335"/>
                <a:gd name="connsiteX82" fmla="*/ 1557811 w 1920955"/>
                <a:gd name="connsiteY82" fmla="*/ 836401 h 1696335"/>
                <a:gd name="connsiteX83" fmla="*/ 1505424 w 1920955"/>
                <a:gd name="connsiteY83" fmla="*/ 817351 h 1696335"/>
                <a:gd name="connsiteX84" fmla="*/ 1453036 w 1920955"/>
                <a:gd name="connsiteY84" fmla="*/ 812588 h 1696335"/>
                <a:gd name="connsiteX85" fmla="*/ 1510186 w 1920955"/>
                <a:gd name="connsiteY85" fmla="*/ 779251 h 1696335"/>
                <a:gd name="connsiteX86" fmla="*/ 1476849 w 1920955"/>
                <a:gd name="connsiteY86" fmla="*/ 745913 h 1696335"/>
                <a:gd name="connsiteX87" fmla="*/ 1481611 w 1920955"/>
                <a:gd name="connsiteY87" fmla="*/ 722101 h 1696335"/>
                <a:gd name="connsiteX88" fmla="*/ 1572099 w 1920955"/>
                <a:gd name="connsiteY88" fmla="*/ 760201 h 1696335"/>
                <a:gd name="connsiteX89" fmla="*/ 1624486 w 1920955"/>
                <a:gd name="connsiteY89" fmla="*/ 693526 h 1696335"/>
                <a:gd name="connsiteX90" fmla="*/ 1614961 w 1920955"/>
                <a:gd name="connsiteY90" fmla="*/ 550651 h 1696335"/>
                <a:gd name="connsiteX91" fmla="*/ 1610199 w 1920955"/>
                <a:gd name="connsiteY91" fmla="*/ 412538 h 1696335"/>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10149 w 1920955"/>
                <a:gd name="connsiteY59" fmla="*/ 1617451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08789 w 1920955"/>
                <a:gd name="connsiteY61" fmla="*/ 1594278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11230 w 1920955"/>
                <a:gd name="connsiteY61" fmla="*/ 1681082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48261 w 1920955"/>
                <a:gd name="connsiteY63" fmla="*/ 1626976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68155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8868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505358 w 1920955"/>
                <a:gd name="connsiteY66" fmla="*/ 164843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21378 w 1920955"/>
                <a:gd name="connsiteY71" fmla="*/ 1402701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03851 w 1920955"/>
                <a:gd name="connsiteY72" fmla="*/ 1369114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28257 w 1920955"/>
                <a:gd name="connsiteY72" fmla="*/ 1328265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28257 w 1920409"/>
                <a:gd name="connsiteY72" fmla="*/ 1328265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650"/>
                <a:gd name="connsiteY0" fmla="*/ 412538 h 1691232"/>
                <a:gd name="connsiteX1" fmla="*/ 1567336 w 1920650"/>
                <a:gd name="connsiteY1" fmla="*/ 369676 h 1691232"/>
                <a:gd name="connsiteX2" fmla="*/ 1467324 w 1920650"/>
                <a:gd name="connsiteY2" fmla="*/ 345863 h 1691232"/>
                <a:gd name="connsiteX3" fmla="*/ 1419699 w 1920650"/>
                <a:gd name="connsiteY3" fmla="*/ 317288 h 1691232"/>
                <a:gd name="connsiteX4" fmla="*/ 1367311 w 1920650"/>
                <a:gd name="connsiteY4" fmla="*/ 160126 h 1691232"/>
                <a:gd name="connsiteX5" fmla="*/ 1338736 w 1920650"/>
                <a:gd name="connsiteY5" fmla="*/ 12488 h 1691232"/>
                <a:gd name="connsiteX6" fmla="*/ 1267299 w 1920650"/>
                <a:gd name="connsiteY6" fmla="*/ 12488 h 1691232"/>
                <a:gd name="connsiteX7" fmla="*/ 1214911 w 1920650"/>
                <a:gd name="connsiteY7" fmla="*/ 50588 h 1691232"/>
                <a:gd name="connsiteX8" fmla="*/ 1214911 w 1920650"/>
                <a:gd name="connsiteY8" fmla="*/ 155363 h 1691232"/>
                <a:gd name="connsiteX9" fmla="*/ 1186336 w 1920650"/>
                <a:gd name="connsiteY9" fmla="*/ 183938 h 1691232"/>
                <a:gd name="connsiteX10" fmla="*/ 1176811 w 1920650"/>
                <a:gd name="connsiteY10" fmla="*/ 255376 h 1691232"/>
                <a:gd name="connsiteX11" fmla="*/ 1114899 w 1920650"/>
                <a:gd name="connsiteY11" fmla="*/ 298238 h 1691232"/>
                <a:gd name="connsiteX12" fmla="*/ 1005361 w 1920650"/>
                <a:gd name="connsiteY12" fmla="*/ 312526 h 1691232"/>
                <a:gd name="connsiteX13" fmla="*/ 962499 w 1920650"/>
                <a:gd name="connsiteY13" fmla="*/ 355388 h 1691232"/>
                <a:gd name="connsiteX14" fmla="*/ 838674 w 1920650"/>
                <a:gd name="connsiteY14" fmla="*/ 355388 h 1691232"/>
                <a:gd name="connsiteX15" fmla="*/ 781524 w 1920650"/>
                <a:gd name="connsiteY15" fmla="*/ 426826 h 1691232"/>
                <a:gd name="connsiteX16" fmla="*/ 781524 w 1920650"/>
                <a:gd name="connsiteY16" fmla="*/ 460163 h 1691232"/>
                <a:gd name="connsiteX17" fmla="*/ 743424 w 1920650"/>
                <a:gd name="connsiteY17" fmla="*/ 483976 h 1691232"/>
                <a:gd name="connsiteX18" fmla="*/ 671986 w 1920650"/>
                <a:gd name="connsiteY18" fmla="*/ 417301 h 1691232"/>
                <a:gd name="connsiteX19" fmla="*/ 519586 w 1920650"/>
                <a:gd name="connsiteY19" fmla="*/ 412538 h 1691232"/>
                <a:gd name="connsiteX20" fmla="*/ 457674 w 1920650"/>
                <a:gd name="connsiteY20" fmla="*/ 431588 h 1691232"/>
                <a:gd name="connsiteX21" fmla="*/ 419574 w 1920650"/>
                <a:gd name="connsiteY21" fmla="*/ 417301 h 1691232"/>
                <a:gd name="connsiteX22" fmla="*/ 400524 w 1920650"/>
                <a:gd name="connsiteY22" fmla="*/ 355388 h 1691232"/>
                <a:gd name="connsiteX23" fmla="*/ 333849 w 1920650"/>
                <a:gd name="connsiteY23" fmla="*/ 303001 h 1691232"/>
                <a:gd name="connsiteX24" fmla="*/ 286224 w 1920650"/>
                <a:gd name="connsiteY24" fmla="*/ 236326 h 1691232"/>
                <a:gd name="connsiteX25" fmla="*/ 143349 w 1920650"/>
                <a:gd name="connsiteY25" fmla="*/ 255376 h 1691232"/>
                <a:gd name="connsiteX26" fmla="*/ 124299 w 1920650"/>
                <a:gd name="connsiteY26" fmla="*/ 331576 h 1691232"/>
                <a:gd name="connsiteX27" fmla="*/ 110011 w 1920650"/>
                <a:gd name="connsiteY27" fmla="*/ 364913 h 1691232"/>
                <a:gd name="connsiteX28" fmla="*/ 133824 w 1920650"/>
                <a:gd name="connsiteY28" fmla="*/ 412538 h 1691232"/>
                <a:gd name="connsiteX29" fmla="*/ 81436 w 1920650"/>
                <a:gd name="connsiteY29" fmla="*/ 450638 h 1691232"/>
                <a:gd name="connsiteX30" fmla="*/ 33811 w 1920650"/>
                <a:gd name="connsiteY30" fmla="*/ 445876 h 1691232"/>
                <a:gd name="connsiteX31" fmla="*/ 33811 w 1920650"/>
                <a:gd name="connsiteY31" fmla="*/ 517313 h 1691232"/>
                <a:gd name="connsiteX32" fmla="*/ 474 w 1920650"/>
                <a:gd name="connsiteY32" fmla="*/ 622088 h 1691232"/>
                <a:gd name="connsiteX33" fmla="*/ 62386 w 1920650"/>
                <a:gd name="connsiteY33" fmla="*/ 698288 h 1691232"/>
                <a:gd name="connsiteX34" fmla="*/ 111977 w 1920650"/>
                <a:gd name="connsiteY34" fmla="*/ 678550 h 1691232"/>
                <a:gd name="connsiteX35" fmla="*/ 112334 w 1920650"/>
                <a:gd name="connsiteY35" fmla="*/ 748809 h 1691232"/>
                <a:gd name="connsiteX36" fmla="*/ 167161 w 1920650"/>
                <a:gd name="connsiteY36" fmla="*/ 779251 h 1691232"/>
                <a:gd name="connsiteX37" fmla="*/ 236159 w 1920650"/>
                <a:gd name="connsiteY37" fmla="*/ 789463 h 1691232"/>
                <a:gd name="connsiteX38" fmla="*/ 271462 w 1920650"/>
                <a:gd name="connsiteY38" fmla="*/ 845434 h 1691232"/>
                <a:gd name="connsiteX39" fmla="*/ 270869 w 1920650"/>
                <a:gd name="connsiteY39" fmla="*/ 890506 h 1691232"/>
                <a:gd name="connsiteX40" fmla="*/ 295393 w 1920650"/>
                <a:gd name="connsiteY40" fmla="*/ 929981 h 1691232"/>
                <a:gd name="connsiteX41" fmla="*/ 341051 w 1920650"/>
                <a:gd name="connsiteY41" fmla="*/ 968573 h 1691232"/>
                <a:gd name="connsiteX42" fmla="*/ 426184 w 1920650"/>
                <a:gd name="connsiteY42" fmla="*/ 1022825 h 1691232"/>
                <a:gd name="connsiteX43" fmla="*/ 461961 w 1920650"/>
                <a:gd name="connsiteY43" fmla="*/ 1093918 h 1691232"/>
                <a:gd name="connsiteX44" fmla="*/ 441064 w 1920650"/>
                <a:gd name="connsiteY44" fmla="*/ 1163491 h 1691232"/>
                <a:gd name="connsiteX45" fmla="*/ 519111 w 1920650"/>
                <a:gd name="connsiteY45" fmla="*/ 1219954 h 1691232"/>
                <a:gd name="connsiteX46" fmla="*/ 591143 w 1920650"/>
                <a:gd name="connsiteY46" fmla="*/ 1252948 h 1691232"/>
                <a:gd name="connsiteX47" fmla="*/ 571974 w 1920650"/>
                <a:gd name="connsiteY47" fmla="*/ 1312651 h 1691232"/>
                <a:gd name="connsiteX48" fmla="*/ 662461 w 1920650"/>
                <a:gd name="connsiteY48" fmla="*/ 1465051 h 1691232"/>
                <a:gd name="connsiteX49" fmla="*/ 755271 w 1920650"/>
                <a:gd name="connsiteY49" fmla="*/ 1538205 h 1691232"/>
                <a:gd name="connsiteX50" fmla="*/ 805336 w 1920650"/>
                <a:gd name="connsiteY50" fmla="*/ 1488863 h 1691232"/>
                <a:gd name="connsiteX51" fmla="*/ 869926 w 1920650"/>
                <a:gd name="connsiteY51" fmla="*/ 1516260 h 1691232"/>
                <a:gd name="connsiteX52" fmla="*/ 924399 w 1920650"/>
                <a:gd name="connsiteY52" fmla="*/ 1484101 h 1691232"/>
                <a:gd name="connsiteX53" fmla="*/ 941246 w 1920650"/>
                <a:gd name="connsiteY53" fmla="*/ 1441925 h 1691232"/>
                <a:gd name="connsiteX54" fmla="*/ 1005123 w 1920650"/>
                <a:gd name="connsiteY54" fmla="*/ 1528337 h 1691232"/>
                <a:gd name="connsiteX55" fmla="*/ 1050190 w 1920650"/>
                <a:gd name="connsiteY55" fmla="*/ 1599431 h 1691232"/>
                <a:gd name="connsiteX56" fmla="*/ 1120136 w 1920650"/>
                <a:gd name="connsiteY56" fmla="*/ 1690950 h 1691232"/>
                <a:gd name="connsiteX57" fmla="*/ 1151034 w 1920650"/>
                <a:gd name="connsiteY57" fmla="*/ 1627859 h 1691232"/>
                <a:gd name="connsiteX58" fmla="*/ 1181693 w 1920650"/>
                <a:gd name="connsiteY58" fmla="*/ 1621379 h 1691232"/>
                <a:gd name="connsiteX59" fmla="*/ 1224792 w 1920650"/>
                <a:gd name="connsiteY59" fmla="*/ 1650642 h 1691232"/>
                <a:gd name="connsiteX60" fmla="*/ 1258367 w 1920650"/>
                <a:gd name="connsiteY60" fmla="*/ 1609988 h 1691232"/>
                <a:gd name="connsiteX61" fmla="*/ 1277188 w 1920650"/>
                <a:gd name="connsiteY61" fmla="*/ 1614605 h 1691232"/>
                <a:gd name="connsiteX62" fmla="*/ 1311230 w 1920650"/>
                <a:gd name="connsiteY62" fmla="*/ 1681082 h 1691232"/>
                <a:gd name="connsiteX63" fmla="*/ 1367786 w 1920650"/>
                <a:gd name="connsiteY63" fmla="*/ 1657613 h 1691232"/>
                <a:gd name="connsiteX64" fmla="*/ 1419818 w 1920650"/>
                <a:gd name="connsiteY64" fmla="*/ 1601492 h 1691232"/>
                <a:gd name="connsiteX65" fmla="*/ 1470595 w 1920650"/>
                <a:gd name="connsiteY65" fmla="*/ 1584949 h 1691232"/>
                <a:gd name="connsiteX66" fmla="*/ 1488274 w 1920650"/>
                <a:gd name="connsiteY66" fmla="*/ 1640771 h 1691232"/>
                <a:gd name="connsiteX67" fmla="*/ 1558169 w 1920650"/>
                <a:gd name="connsiteY67" fmla="*/ 1615093 h 1691232"/>
                <a:gd name="connsiteX68" fmla="*/ 1588947 w 1920650"/>
                <a:gd name="connsiteY68" fmla="*/ 1528337 h 1691232"/>
                <a:gd name="connsiteX69" fmla="*/ 1670383 w 1920650"/>
                <a:gd name="connsiteY69" fmla="*/ 1438195 h 1691232"/>
                <a:gd name="connsiteX70" fmla="*/ 1714974 w 1920650"/>
                <a:gd name="connsiteY70" fmla="*/ 1407065 h 1691232"/>
                <a:gd name="connsiteX71" fmla="*/ 1743343 w 1920650"/>
                <a:gd name="connsiteY71" fmla="*/ 1410360 h 1691232"/>
                <a:gd name="connsiteX72" fmla="*/ 1833138 w 1920650"/>
                <a:gd name="connsiteY72" fmla="*/ 1402304 h 1691232"/>
                <a:gd name="connsiteX73" fmla="*/ 1816054 w 1920650"/>
                <a:gd name="connsiteY73" fmla="*/ 1453316 h 1691232"/>
                <a:gd name="connsiteX74" fmla="*/ 1886424 w 1920650"/>
                <a:gd name="connsiteY74" fmla="*/ 1446001 h 1691232"/>
                <a:gd name="connsiteX75" fmla="*/ 1919761 w 1920650"/>
                <a:gd name="connsiteY75" fmla="*/ 1441238 h 1691232"/>
                <a:gd name="connsiteX76" fmla="*/ 1853086 w 1920650"/>
                <a:gd name="connsiteY76" fmla="*/ 1398376 h 1691232"/>
                <a:gd name="connsiteX77" fmla="*/ 1853086 w 1920650"/>
                <a:gd name="connsiteY77" fmla="*/ 1303126 h 1691232"/>
                <a:gd name="connsiteX78" fmla="*/ 1853086 w 1920650"/>
                <a:gd name="connsiteY78" fmla="*/ 1245976 h 1691232"/>
                <a:gd name="connsiteX79" fmla="*/ 1810224 w 1920650"/>
                <a:gd name="connsiteY79" fmla="*/ 1236451 h 1691232"/>
                <a:gd name="connsiteX80" fmla="*/ 1734024 w 1920650"/>
                <a:gd name="connsiteY80" fmla="*/ 1155488 h 1691232"/>
                <a:gd name="connsiteX81" fmla="*/ 1695924 w 1920650"/>
                <a:gd name="connsiteY81" fmla="*/ 974513 h 1691232"/>
                <a:gd name="connsiteX82" fmla="*/ 1643536 w 1920650"/>
                <a:gd name="connsiteY82" fmla="*/ 941176 h 1691232"/>
                <a:gd name="connsiteX83" fmla="*/ 1605436 w 1920650"/>
                <a:gd name="connsiteY83" fmla="*/ 884026 h 1691232"/>
                <a:gd name="connsiteX84" fmla="*/ 1557811 w 1920650"/>
                <a:gd name="connsiteY84" fmla="*/ 836401 h 1691232"/>
                <a:gd name="connsiteX85" fmla="*/ 1505424 w 1920650"/>
                <a:gd name="connsiteY85" fmla="*/ 817351 h 1691232"/>
                <a:gd name="connsiteX86" fmla="*/ 1453036 w 1920650"/>
                <a:gd name="connsiteY86" fmla="*/ 812588 h 1691232"/>
                <a:gd name="connsiteX87" fmla="*/ 1510186 w 1920650"/>
                <a:gd name="connsiteY87" fmla="*/ 779251 h 1691232"/>
                <a:gd name="connsiteX88" fmla="*/ 1476849 w 1920650"/>
                <a:gd name="connsiteY88" fmla="*/ 745913 h 1691232"/>
                <a:gd name="connsiteX89" fmla="*/ 1481611 w 1920650"/>
                <a:gd name="connsiteY89" fmla="*/ 722101 h 1691232"/>
                <a:gd name="connsiteX90" fmla="*/ 1572099 w 1920650"/>
                <a:gd name="connsiteY90" fmla="*/ 760201 h 1691232"/>
                <a:gd name="connsiteX91" fmla="*/ 1624486 w 1920650"/>
                <a:gd name="connsiteY91" fmla="*/ 693526 h 1691232"/>
                <a:gd name="connsiteX92" fmla="*/ 1614961 w 1920650"/>
                <a:gd name="connsiteY92" fmla="*/ 550651 h 1691232"/>
                <a:gd name="connsiteX93" fmla="*/ 1610199 w 1920650"/>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33138 w 1920031"/>
                <a:gd name="connsiteY72" fmla="*/ 1402304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20935 w 1920031"/>
                <a:gd name="connsiteY72" fmla="*/ 1399752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880151"/>
                <a:gd name="connsiteY0" fmla="*/ 412538 h 1691232"/>
                <a:gd name="connsiteX1" fmla="*/ 1567336 w 1880151"/>
                <a:gd name="connsiteY1" fmla="*/ 369676 h 1691232"/>
                <a:gd name="connsiteX2" fmla="*/ 1467324 w 1880151"/>
                <a:gd name="connsiteY2" fmla="*/ 345863 h 1691232"/>
                <a:gd name="connsiteX3" fmla="*/ 1419699 w 1880151"/>
                <a:gd name="connsiteY3" fmla="*/ 317288 h 1691232"/>
                <a:gd name="connsiteX4" fmla="*/ 1367311 w 1880151"/>
                <a:gd name="connsiteY4" fmla="*/ 160126 h 1691232"/>
                <a:gd name="connsiteX5" fmla="*/ 1338736 w 1880151"/>
                <a:gd name="connsiteY5" fmla="*/ 12488 h 1691232"/>
                <a:gd name="connsiteX6" fmla="*/ 1267299 w 1880151"/>
                <a:gd name="connsiteY6" fmla="*/ 12488 h 1691232"/>
                <a:gd name="connsiteX7" fmla="*/ 1214911 w 1880151"/>
                <a:gd name="connsiteY7" fmla="*/ 50588 h 1691232"/>
                <a:gd name="connsiteX8" fmla="*/ 1214911 w 1880151"/>
                <a:gd name="connsiteY8" fmla="*/ 155363 h 1691232"/>
                <a:gd name="connsiteX9" fmla="*/ 1186336 w 1880151"/>
                <a:gd name="connsiteY9" fmla="*/ 183938 h 1691232"/>
                <a:gd name="connsiteX10" fmla="*/ 1176811 w 1880151"/>
                <a:gd name="connsiteY10" fmla="*/ 255376 h 1691232"/>
                <a:gd name="connsiteX11" fmla="*/ 1114899 w 1880151"/>
                <a:gd name="connsiteY11" fmla="*/ 298238 h 1691232"/>
                <a:gd name="connsiteX12" fmla="*/ 1005361 w 1880151"/>
                <a:gd name="connsiteY12" fmla="*/ 312526 h 1691232"/>
                <a:gd name="connsiteX13" fmla="*/ 962499 w 1880151"/>
                <a:gd name="connsiteY13" fmla="*/ 355388 h 1691232"/>
                <a:gd name="connsiteX14" fmla="*/ 838674 w 1880151"/>
                <a:gd name="connsiteY14" fmla="*/ 355388 h 1691232"/>
                <a:gd name="connsiteX15" fmla="*/ 781524 w 1880151"/>
                <a:gd name="connsiteY15" fmla="*/ 426826 h 1691232"/>
                <a:gd name="connsiteX16" fmla="*/ 781524 w 1880151"/>
                <a:gd name="connsiteY16" fmla="*/ 460163 h 1691232"/>
                <a:gd name="connsiteX17" fmla="*/ 743424 w 1880151"/>
                <a:gd name="connsiteY17" fmla="*/ 483976 h 1691232"/>
                <a:gd name="connsiteX18" fmla="*/ 671986 w 1880151"/>
                <a:gd name="connsiteY18" fmla="*/ 417301 h 1691232"/>
                <a:gd name="connsiteX19" fmla="*/ 519586 w 1880151"/>
                <a:gd name="connsiteY19" fmla="*/ 412538 h 1691232"/>
                <a:gd name="connsiteX20" fmla="*/ 457674 w 1880151"/>
                <a:gd name="connsiteY20" fmla="*/ 431588 h 1691232"/>
                <a:gd name="connsiteX21" fmla="*/ 419574 w 1880151"/>
                <a:gd name="connsiteY21" fmla="*/ 417301 h 1691232"/>
                <a:gd name="connsiteX22" fmla="*/ 400524 w 1880151"/>
                <a:gd name="connsiteY22" fmla="*/ 355388 h 1691232"/>
                <a:gd name="connsiteX23" fmla="*/ 333849 w 1880151"/>
                <a:gd name="connsiteY23" fmla="*/ 303001 h 1691232"/>
                <a:gd name="connsiteX24" fmla="*/ 286224 w 1880151"/>
                <a:gd name="connsiteY24" fmla="*/ 236326 h 1691232"/>
                <a:gd name="connsiteX25" fmla="*/ 143349 w 1880151"/>
                <a:gd name="connsiteY25" fmla="*/ 255376 h 1691232"/>
                <a:gd name="connsiteX26" fmla="*/ 124299 w 1880151"/>
                <a:gd name="connsiteY26" fmla="*/ 331576 h 1691232"/>
                <a:gd name="connsiteX27" fmla="*/ 110011 w 1880151"/>
                <a:gd name="connsiteY27" fmla="*/ 364913 h 1691232"/>
                <a:gd name="connsiteX28" fmla="*/ 133824 w 1880151"/>
                <a:gd name="connsiteY28" fmla="*/ 412538 h 1691232"/>
                <a:gd name="connsiteX29" fmla="*/ 81436 w 1880151"/>
                <a:gd name="connsiteY29" fmla="*/ 450638 h 1691232"/>
                <a:gd name="connsiteX30" fmla="*/ 33811 w 1880151"/>
                <a:gd name="connsiteY30" fmla="*/ 445876 h 1691232"/>
                <a:gd name="connsiteX31" fmla="*/ 33811 w 1880151"/>
                <a:gd name="connsiteY31" fmla="*/ 517313 h 1691232"/>
                <a:gd name="connsiteX32" fmla="*/ 474 w 1880151"/>
                <a:gd name="connsiteY32" fmla="*/ 622088 h 1691232"/>
                <a:gd name="connsiteX33" fmla="*/ 62386 w 1880151"/>
                <a:gd name="connsiteY33" fmla="*/ 698288 h 1691232"/>
                <a:gd name="connsiteX34" fmla="*/ 111977 w 1880151"/>
                <a:gd name="connsiteY34" fmla="*/ 678550 h 1691232"/>
                <a:gd name="connsiteX35" fmla="*/ 112334 w 1880151"/>
                <a:gd name="connsiteY35" fmla="*/ 748809 h 1691232"/>
                <a:gd name="connsiteX36" fmla="*/ 167161 w 1880151"/>
                <a:gd name="connsiteY36" fmla="*/ 779251 h 1691232"/>
                <a:gd name="connsiteX37" fmla="*/ 236159 w 1880151"/>
                <a:gd name="connsiteY37" fmla="*/ 789463 h 1691232"/>
                <a:gd name="connsiteX38" fmla="*/ 271462 w 1880151"/>
                <a:gd name="connsiteY38" fmla="*/ 845434 h 1691232"/>
                <a:gd name="connsiteX39" fmla="*/ 270869 w 1880151"/>
                <a:gd name="connsiteY39" fmla="*/ 890506 h 1691232"/>
                <a:gd name="connsiteX40" fmla="*/ 295393 w 1880151"/>
                <a:gd name="connsiteY40" fmla="*/ 929981 h 1691232"/>
                <a:gd name="connsiteX41" fmla="*/ 341051 w 1880151"/>
                <a:gd name="connsiteY41" fmla="*/ 968573 h 1691232"/>
                <a:gd name="connsiteX42" fmla="*/ 426184 w 1880151"/>
                <a:gd name="connsiteY42" fmla="*/ 1022825 h 1691232"/>
                <a:gd name="connsiteX43" fmla="*/ 461961 w 1880151"/>
                <a:gd name="connsiteY43" fmla="*/ 1093918 h 1691232"/>
                <a:gd name="connsiteX44" fmla="*/ 441064 w 1880151"/>
                <a:gd name="connsiteY44" fmla="*/ 1163491 h 1691232"/>
                <a:gd name="connsiteX45" fmla="*/ 519111 w 1880151"/>
                <a:gd name="connsiteY45" fmla="*/ 1219954 h 1691232"/>
                <a:gd name="connsiteX46" fmla="*/ 591143 w 1880151"/>
                <a:gd name="connsiteY46" fmla="*/ 1252948 h 1691232"/>
                <a:gd name="connsiteX47" fmla="*/ 571974 w 1880151"/>
                <a:gd name="connsiteY47" fmla="*/ 1312651 h 1691232"/>
                <a:gd name="connsiteX48" fmla="*/ 662461 w 1880151"/>
                <a:gd name="connsiteY48" fmla="*/ 1465051 h 1691232"/>
                <a:gd name="connsiteX49" fmla="*/ 755271 w 1880151"/>
                <a:gd name="connsiteY49" fmla="*/ 1538205 h 1691232"/>
                <a:gd name="connsiteX50" fmla="*/ 805336 w 1880151"/>
                <a:gd name="connsiteY50" fmla="*/ 1488863 h 1691232"/>
                <a:gd name="connsiteX51" fmla="*/ 869926 w 1880151"/>
                <a:gd name="connsiteY51" fmla="*/ 1516260 h 1691232"/>
                <a:gd name="connsiteX52" fmla="*/ 924399 w 1880151"/>
                <a:gd name="connsiteY52" fmla="*/ 1484101 h 1691232"/>
                <a:gd name="connsiteX53" fmla="*/ 941246 w 1880151"/>
                <a:gd name="connsiteY53" fmla="*/ 1441925 h 1691232"/>
                <a:gd name="connsiteX54" fmla="*/ 1005123 w 1880151"/>
                <a:gd name="connsiteY54" fmla="*/ 1528337 h 1691232"/>
                <a:gd name="connsiteX55" fmla="*/ 1050190 w 1880151"/>
                <a:gd name="connsiteY55" fmla="*/ 1599431 h 1691232"/>
                <a:gd name="connsiteX56" fmla="*/ 1120136 w 1880151"/>
                <a:gd name="connsiteY56" fmla="*/ 1690950 h 1691232"/>
                <a:gd name="connsiteX57" fmla="*/ 1151034 w 1880151"/>
                <a:gd name="connsiteY57" fmla="*/ 1627859 h 1691232"/>
                <a:gd name="connsiteX58" fmla="*/ 1181693 w 1880151"/>
                <a:gd name="connsiteY58" fmla="*/ 1621379 h 1691232"/>
                <a:gd name="connsiteX59" fmla="*/ 1224792 w 1880151"/>
                <a:gd name="connsiteY59" fmla="*/ 1650642 h 1691232"/>
                <a:gd name="connsiteX60" fmla="*/ 1258367 w 1880151"/>
                <a:gd name="connsiteY60" fmla="*/ 1609988 h 1691232"/>
                <a:gd name="connsiteX61" fmla="*/ 1277188 w 1880151"/>
                <a:gd name="connsiteY61" fmla="*/ 1614605 h 1691232"/>
                <a:gd name="connsiteX62" fmla="*/ 1311230 w 1880151"/>
                <a:gd name="connsiteY62" fmla="*/ 1681082 h 1691232"/>
                <a:gd name="connsiteX63" fmla="*/ 1367786 w 1880151"/>
                <a:gd name="connsiteY63" fmla="*/ 1657613 h 1691232"/>
                <a:gd name="connsiteX64" fmla="*/ 1419818 w 1880151"/>
                <a:gd name="connsiteY64" fmla="*/ 1601492 h 1691232"/>
                <a:gd name="connsiteX65" fmla="*/ 1470595 w 1880151"/>
                <a:gd name="connsiteY65" fmla="*/ 1584949 h 1691232"/>
                <a:gd name="connsiteX66" fmla="*/ 1488274 w 1880151"/>
                <a:gd name="connsiteY66" fmla="*/ 1640771 h 1691232"/>
                <a:gd name="connsiteX67" fmla="*/ 1558169 w 1880151"/>
                <a:gd name="connsiteY67" fmla="*/ 1615093 h 1691232"/>
                <a:gd name="connsiteX68" fmla="*/ 1588947 w 1880151"/>
                <a:gd name="connsiteY68" fmla="*/ 1528337 h 1691232"/>
                <a:gd name="connsiteX69" fmla="*/ 1670383 w 1880151"/>
                <a:gd name="connsiteY69" fmla="*/ 1438195 h 1691232"/>
                <a:gd name="connsiteX70" fmla="*/ 1714974 w 1880151"/>
                <a:gd name="connsiteY70" fmla="*/ 1407065 h 1691232"/>
                <a:gd name="connsiteX71" fmla="*/ 1743343 w 1880151"/>
                <a:gd name="connsiteY71" fmla="*/ 1410360 h 1691232"/>
                <a:gd name="connsiteX72" fmla="*/ 1820935 w 1880151"/>
                <a:gd name="connsiteY72" fmla="*/ 1399752 h 1691232"/>
                <a:gd name="connsiteX73" fmla="*/ 1816054 w 1880151"/>
                <a:gd name="connsiteY73" fmla="*/ 1453316 h 1691232"/>
                <a:gd name="connsiteX74" fmla="*/ 1874221 w 1880151"/>
                <a:gd name="connsiteY74" fmla="*/ 1476637 h 1691232"/>
                <a:gd name="connsiteX75" fmla="*/ 1875830 w 1880151"/>
                <a:gd name="connsiteY75" fmla="*/ 1451451 h 1691232"/>
                <a:gd name="connsiteX76" fmla="*/ 1853086 w 1880151"/>
                <a:gd name="connsiteY76" fmla="*/ 1398376 h 1691232"/>
                <a:gd name="connsiteX77" fmla="*/ 1853086 w 1880151"/>
                <a:gd name="connsiteY77" fmla="*/ 1303126 h 1691232"/>
                <a:gd name="connsiteX78" fmla="*/ 1853086 w 1880151"/>
                <a:gd name="connsiteY78" fmla="*/ 1245976 h 1691232"/>
                <a:gd name="connsiteX79" fmla="*/ 1810224 w 1880151"/>
                <a:gd name="connsiteY79" fmla="*/ 1236451 h 1691232"/>
                <a:gd name="connsiteX80" fmla="*/ 1734024 w 1880151"/>
                <a:gd name="connsiteY80" fmla="*/ 1155488 h 1691232"/>
                <a:gd name="connsiteX81" fmla="*/ 1695924 w 1880151"/>
                <a:gd name="connsiteY81" fmla="*/ 974513 h 1691232"/>
                <a:gd name="connsiteX82" fmla="*/ 1643536 w 1880151"/>
                <a:gd name="connsiteY82" fmla="*/ 941176 h 1691232"/>
                <a:gd name="connsiteX83" fmla="*/ 1605436 w 1880151"/>
                <a:gd name="connsiteY83" fmla="*/ 884026 h 1691232"/>
                <a:gd name="connsiteX84" fmla="*/ 1557811 w 1880151"/>
                <a:gd name="connsiteY84" fmla="*/ 836401 h 1691232"/>
                <a:gd name="connsiteX85" fmla="*/ 1505424 w 1880151"/>
                <a:gd name="connsiteY85" fmla="*/ 817351 h 1691232"/>
                <a:gd name="connsiteX86" fmla="*/ 1453036 w 1880151"/>
                <a:gd name="connsiteY86" fmla="*/ 812588 h 1691232"/>
                <a:gd name="connsiteX87" fmla="*/ 1510186 w 1880151"/>
                <a:gd name="connsiteY87" fmla="*/ 779251 h 1691232"/>
                <a:gd name="connsiteX88" fmla="*/ 1476849 w 1880151"/>
                <a:gd name="connsiteY88" fmla="*/ 745913 h 1691232"/>
                <a:gd name="connsiteX89" fmla="*/ 1481611 w 1880151"/>
                <a:gd name="connsiteY89" fmla="*/ 722101 h 1691232"/>
                <a:gd name="connsiteX90" fmla="*/ 1572099 w 1880151"/>
                <a:gd name="connsiteY90" fmla="*/ 760201 h 1691232"/>
                <a:gd name="connsiteX91" fmla="*/ 1624486 w 1880151"/>
                <a:gd name="connsiteY91" fmla="*/ 693526 h 1691232"/>
                <a:gd name="connsiteX92" fmla="*/ 1614961 w 1880151"/>
                <a:gd name="connsiteY92" fmla="*/ 550651 h 1691232"/>
                <a:gd name="connsiteX93" fmla="*/ 1610199 w 1880151"/>
                <a:gd name="connsiteY93" fmla="*/ 412538 h 1691232"/>
                <a:gd name="connsiteX0" fmla="*/ 1610199 w 1874950"/>
                <a:gd name="connsiteY0" fmla="*/ 412538 h 1691232"/>
                <a:gd name="connsiteX1" fmla="*/ 1567336 w 1874950"/>
                <a:gd name="connsiteY1" fmla="*/ 369676 h 1691232"/>
                <a:gd name="connsiteX2" fmla="*/ 1467324 w 1874950"/>
                <a:gd name="connsiteY2" fmla="*/ 345863 h 1691232"/>
                <a:gd name="connsiteX3" fmla="*/ 1419699 w 1874950"/>
                <a:gd name="connsiteY3" fmla="*/ 317288 h 1691232"/>
                <a:gd name="connsiteX4" fmla="*/ 1367311 w 1874950"/>
                <a:gd name="connsiteY4" fmla="*/ 160126 h 1691232"/>
                <a:gd name="connsiteX5" fmla="*/ 1338736 w 1874950"/>
                <a:gd name="connsiteY5" fmla="*/ 12488 h 1691232"/>
                <a:gd name="connsiteX6" fmla="*/ 1267299 w 1874950"/>
                <a:gd name="connsiteY6" fmla="*/ 12488 h 1691232"/>
                <a:gd name="connsiteX7" fmla="*/ 1214911 w 1874950"/>
                <a:gd name="connsiteY7" fmla="*/ 50588 h 1691232"/>
                <a:gd name="connsiteX8" fmla="*/ 1214911 w 1874950"/>
                <a:gd name="connsiteY8" fmla="*/ 155363 h 1691232"/>
                <a:gd name="connsiteX9" fmla="*/ 1186336 w 1874950"/>
                <a:gd name="connsiteY9" fmla="*/ 183938 h 1691232"/>
                <a:gd name="connsiteX10" fmla="*/ 1176811 w 1874950"/>
                <a:gd name="connsiteY10" fmla="*/ 255376 h 1691232"/>
                <a:gd name="connsiteX11" fmla="*/ 1114899 w 1874950"/>
                <a:gd name="connsiteY11" fmla="*/ 298238 h 1691232"/>
                <a:gd name="connsiteX12" fmla="*/ 1005361 w 1874950"/>
                <a:gd name="connsiteY12" fmla="*/ 312526 h 1691232"/>
                <a:gd name="connsiteX13" fmla="*/ 962499 w 1874950"/>
                <a:gd name="connsiteY13" fmla="*/ 355388 h 1691232"/>
                <a:gd name="connsiteX14" fmla="*/ 838674 w 1874950"/>
                <a:gd name="connsiteY14" fmla="*/ 355388 h 1691232"/>
                <a:gd name="connsiteX15" fmla="*/ 781524 w 1874950"/>
                <a:gd name="connsiteY15" fmla="*/ 426826 h 1691232"/>
                <a:gd name="connsiteX16" fmla="*/ 781524 w 1874950"/>
                <a:gd name="connsiteY16" fmla="*/ 460163 h 1691232"/>
                <a:gd name="connsiteX17" fmla="*/ 743424 w 1874950"/>
                <a:gd name="connsiteY17" fmla="*/ 483976 h 1691232"/>
                <a:gd name="connsiteX18" fmla="*/ 671986 w 1874950"/>
                <a:gd name="connsiteY18" fmla="*/ 417301 h 1691232"/>
                <a:gd name="connsiteX19" fmla="*/ 519586 w 1874950"/>
                <a:gd name="connsiteY19" fmla="*/ 412538 h 1691232"/>
                <a:gd name="connsiteX20" fmla="*/ 457674 w 1874950"/>
                <a:gd name="connsiteY20" fmla="*/ 431588 h 1691232"/>
                <a:gd name="connsiteX21" fmla="*/ 419574 w 1874950"/>
                <a:gd name="connsiteY21" fmla="*/ 417301 h 1691232"/>
                <a:gd name="connsiteX22" fmla="*/ 400524 w 1874950"/>
                <a:gd name="connsiteY22" fmla="*/ 355388 h 1691232"/>
                <a:gd name="connsiteX23" fmla="*/ 333849 w 1874950"/>
                <a:gd name="connsiteY23" fmla="*/ 303001 h 1691232"/>
                <a:gd name="connsiteX24" fmla="*/ 286224 w 1874950"/>
                <a:gd name="connsiteY24" fmla="*/ 236326 h 1691232"/>
                <a:gd name="connsiteX25" fmla="*/ 143349 w 1874950"/>
                <a:gd name="connsiteY25" fmla="*/ 255376 h 1691232"/>
                <a:gd name="connsiteX26" fmla="*/ 124299 w 1874950"/>
                <a:gd name="connsiteY26" fmla="*/ 331576 h 1691232"/>
                <a:gd name="connsiteX27" fmla="*/ 110011 w 1874950"/>
                <a:gd name="connsiteY27" fmla="*/ 364913 h 1691232"/>
                <a:gd name="connsiteX28" fmla="*/ 133824 w 1874950"/>
                <a:gd name="connsiteY28" fmla="*/ 412538 h 1691232"/>
                <a:gd name="connsiteX29" fmla="*/ 81436 w 1874950"/>
                <a:gd name="connsiteY29" fmla="*/ 450638 h 1691232"/>
                <a:gd name="connsiteX30" fmla="*/ 33811 w 1874950"/>
                <a:gd name="connsiteY30" fmla="*/ 445876 h 1691232"/>
                <a:gd name="connsiteX31" fmla="*/ 33811 w 1874950"/>
                <a:gd name="connsiteY31" fmla="*/ 517313 h 1691232"/>
                <a:gd name="connsiteX32" fmla="*/ 474 w 1874950"/>
                <a:gd name="connsiteY32" fmla="*/ 622088 h 1691232"/>
                <a:gd name="connsiteX33" fmla="*/ 62386 w 1874950"/>
                <a:gd name="connsiteY33" fmla="*/ 698288 h 1691232"/>
                <a:gd name="connsiteX34" fmla="*/ 111977 w 1874950"/>
                <a:gd name="connsiteY34" fmla="*/ 678550 h 1691232"/>
                <a:gd name="connsiteX35" fmla="*/ 112334 w 1874950"/>
                <a:gd name="connsiteY35" fmla="*/ 748809 h 1691232"/>
                <a:gd name="connsiteX36" fmla="*/ 167161 w 1874950"/>
                <a:gd name="connsiteY36" fmla="*/ 779251 h 1691232"/>
                <a:gd name="connsiteX37" fmla="*/ 236159 w 1874950"/>
                <a:gd name="connsiteY37" fmla="*/ 789463 h 1691232"/>
                <a:gd name="connsiteX38" fmla="*/ 271462 w 1874950"/>
                <a:gd name="connsiteY38" fmla="*/ 845434 h 1691232"/>
                <a:gd name="connsiteX39" fmla="*/ 270869 w 1874950"/>
                <a:gd name="connsiteY39" fmla="*/ 890506 h 1691232"/>
                <a:gd name="connsiteX40" fmla="*/ 295393 w 1874950"/>
                <a:gd name="connsiteY40" fmla="*/ 929981 h 1691232"/>
                <a:gd name="connsiteX41" fmla="*/ 341051 w 1874950"/>
                <a:gd name="connsiteY41" fmla="*/ 968573 h 1691232"/>
                <a:gd name="connsiteX42" fmla="*/ 426184 w 1874950"/>
                <a:gd name="connsiteY42" fmla="*/ 1022825 h 1691232"/>
                <a:gd name="connsiteX43" fmla="*/ 461961 w 1874950"/>
                <a:gd name="connsiteY43" fmla="*/ 1093918 h 1691232"/>
                <a:gd name="connsiteX44" fmla="*/ 441064 w 1874950"/>
                <a:gd name="connsiteY44" fmla="*/ 1163491 h 1691232"/>
                <a:gd name="connsiteX45" fmla="*/ 519111 w 1874950"/>
                <a:gd name="connsiteY45" fmla="*/ 1219954 h 1691232"/>
                <a:gd name="connsiteX46" fmla="*/ 591143 w 1874950"/>
                <a:gd name="connsiteY46" fmla="*/ 1252948 h 1691232"/>
                <a:gd name="connsiteX47" fmla="*/ 571974 w 1874950"/>
                <a:gd name="connsiteY47" fmla="*/ 1312651 h 1691232"/>
                <a:gd name="connsiteX48" fmla="*/ 662461 w 1874950"/>
                <a:gd name="connsiteY48" fmla="*/ 1465051 h 1691232"/>
                <a:gd name="connsiteX49" fmla="*/ 755271 w 1874950"/>
                <a:gd name="connsiteY49" fmla="*/ 1538205 h 1691232"/>
                <a:gd name="connsiteX50" fmla="*/ 805336 w 1874950"/>
                <a:gd name="connsiteY50" fmla="*/ 1488863 h 1691232"/>
                <a:gd name="connsiteX51" fmla="*/ 869926 w 1874950"/>
                <a:gd name="connsiteY51" fmla="*/ 1516260 h 1691232"/>
                <a:gd name="connsiteX52" fmla="*/ 924399 w 1874950"/>
                <a:gd name="connsiteY52" fmla="*/ 1484101 h 1691232"/>
                <a:gd name="connsiteX53" fmla="*/ 941246 w 1874950"/>
                <a:gd name="connsiteY53" fmla="*/ 1441925 h 1691232"/>
                <a:gd name="connsiteX54" fmla="*/ 1005123 w 1874950"/>
                <a:gd name="connsiteY54" fmla="*/ 1528337 h 1691232"/>
                <a:gd name="connsiteX55" fmla="*/ 1050190 w 1874950"/>
                <a:gd name="connsiteY55" fmla="*/ 1599431 h 1691232"/>
                <a:gd name="connsiteX56" fmla="*/ 1120136 w 1874950"/>
                <a:gd name="connsiteY56" fmla="*/ 1690950 h 1691232"/>
                <a:gd name="connsiteX57" fmla="*/ 1151034 w 1874950"/>
                <a:gd name="connsiteY57" fmla="*/ 1627859 h 1691232"/>
                <a:gd name="connsiteX58" fmla="*/ 1181693 w 1874950"/>
                <a:gd name="connsiteY58" fmla="*/ 1621379 h 1691232"/>
                <a:gd name="connsiteX59" fmla="*/ 1224792 w 1874950"/>
                <a:gd name="connsiteY59" fmla="*/ 1650642 h 1691232"/>
                <a:gd name="connsiteX60" fmla="*/ 1258367 w 1874950"/>
                <a:gd name="connsiteY60" fmla="*/ 1609988 h 1691232"/>
                <a:gd name="connsiteX61" fmla="*/ 1277188 w 1874950"/>
                <a:gd name="connsiteY61" fmla="*/ 1614605 h 1691232"/>
                <a:gd name="connsiteX62" fmla="*/ 1311230 w 1874950"/>
                <a:gd name="connsiteY62" fmla="*/ 1681082 h 1691232"/>
                <a:gd name="connsiteX63" fmla="*/ 1367786 w 1874950"/>
                <a:gd name="connsiteY63" fmla="*/ 1657613 h 1691232"/>
                <a:gd name="connsiteX64" fmla="*/ 1419818 w 1874950"/>
                <a:gd name="connsiteY64" fmla="*/ 1601492 h 1691232"/>
                <a:gd name="connsiteX65" fmla="*/ 1470595 w 1874950"/>
                <a:gd name="connsiteY65" fmla="*/ 1584949 h 1691232"/>
                <a:gd name="connsiteX66" fmla="*/ 1488274 w 1874950"/>
                <a:gd name="connsiteY66" fmla="*/ 1640771 h 1691232"/>
                <a:gd name="connsiteX67" fmla="*/ 1558169 w 1874950"/>
                <a:gd name="connsiteY67" fmla="*/ 1615093 h 1691232"/>
                <a:gd name="connsiteX68" fmla="*/ 1588947 w 1874950"/>
                <a:gd name="connsiteY68" fmla="*/ 1528337 h 1691232"/>
                <a:gd name="connsiteX69" fmla="*/ 1670383 w 1874950"/>
                <a:gd name="connsiteY69" fmla="*/ 1438195 h 1691232"/>
                <a:gd name="connsiteX70" fmla="*/ 1714974 w 1874950"/>
                <a:gd name="connsiteY70" fmla="*/ 1407065 h 1691232"/>
                <a:gd name="connsiteX71" fmla="*/ 1743343 w 1874950"/>
                <a:gd name="connsiteY71" fmla="*/ 1410360 h 1691232"/>
                <a:gd name="connsiteX72" fmla="*/ 1820935 w 1874950"/>
                <a:gd name="connsiteY72" fmla="*/ 1399752 h 1691232"/>
                <a:gd name="connsiteX73" fmla="*/ 1816054 w 1874950"/>
                <a:gd name="connsiteY73" fmla="*/ 1453316 h 1691232"/>
                <a:gd name="connsiteX74" fmla="*/ 1874221 w 1874950"/>
                <a:gd name="connsiteY74" fmla="*/ 1476637 h 1691232"/>
                <a:gd name="connsiteX75" fmla="*/ 1848983 w 1874950"/>
                <a:gd name="connsiteY75" fmla="*/ 1443791 h 1691232"/>
                <a:gd name="connsiteX76" fmla="*/ 1853086 w 1874950"/>
                <a:gd name="connsiteY76" fmla="*/ 1398376 h 1691232"/>
                <a:gd name="connsiteX77" fmla="*/ 1853086 w 1874950"/>
                <a:gd name="connsiteY77" fmla="*/ 1303126 h 1691232"/>
                <a:gd name="connsiteX78" fmla="*/ 1853086 w 1874950"/>
                <a:gd name="connsiteY78" fmla="*/ 1245976 h 1691232"/>
                <a:gd name="connsiteX79" fmla="*/ 1810224 w 1874950"/>
                <a:gd name="connsiteY79" fmla="*/ 1236451 h 1691232"/>
                <a:gd name="connsiteX80" fmla="*/ 1734024 w 1874950"/>
                <a:gd name="connsiteY80" fmla="*/ 1155488 h 1691232"/>
                <a:gd name="connsiteX81" fmla="*/ 1695924 w 1874950"/>
                <a:gd name="connsiteY81" fmla="*/ 974513 h 1691232"/>
                <a:gd name="connsiteX82" fmla="*/ 1643536 w 1874950"/>
                <a:gd name="connsiteY82" fmla="*/ 941176 h 1691232"/>
                <a:gd name="connsiteX83" fmla="*/ 1605436 w 1874950"/>
                <a:gd name="connsiteY83" fmla="*/ 884026 h 1691232"/>
                <a:gd name="connsiteX84" fmla="*/ 1557811 w 1874950"/>
                <a:gd name="connsiteY84" fmla="*/ 836401 h 1691232"/>
                <a:gd name="connsiteX85" fmla="*/ 1505424 w 1874950"/>
                <a:gd name="connsiteY85" fmla="*/ 817351 h 1691232"/>
                <a:gd name="connsiteX86" fmla="*/ 1453036 w 1874950"/>
                <a:gd name="connsiteY86" fmla="*/ 812588 h 1691232"/>
                <a:gd name="connsiteX87" fmla="*/ 1510186 w 1874950"/>
                <a:gd name="connsiteY87" fmla="*/ 779251 h 1691232"/>
                <a:gd name="connsiteX88" fmla="*/ 1476849 w 1874950"/>
                <a:gd name="connsiteY88" fmla="*/ 745913 h 1691232"/>
                <a:gd name="connsiteX89" fmla="*/ 1481611 w 1874950"/>
                <a:gd name="connsiteY89" fmla="*/ 722101 h 1691232"/>
                <a:gd name="connsiteX90" fmla="*/ 1572099 w 1874950"/>
                <a:gd name="connsiteY90" fmla="*/ 760201 h 1691232"/>
                <a:gd name="connsiteX91" fmla="*/ 1624486 w 1874950"/>
                <a:gd name="connsiteY91" fmla="*/ 693526 h 1691232"/>
                <a:gd name="connsiteX92" fmla="*/ 1614961 w 1874950"/>
                <a:gd name="connsiteY92" fmla="*/ 550651 h 1691232"/>
                <a:gd name="connsiteX93" fmla="*/ 1610199 w 1874950"/>
                <a:gd name="connsiteY93" fmla="*/ 412538 h 1691232"/>
                <a:gd name="connsiteX0" fmla="*/ 1610199 w 1880150"/>
                <a:gd name="connsiteY0" fmla="*/ 412538 h 1691232"/>
                <a:gd name="connsiteX1" fmla="*/ 1567336 w 1880150"/>
                <a:gd name="connsiteY1" fmla="*/ 369676 h 1691232"/>
                <a:gd name="connsiteX2" fmla="*/ 1467324 w 1880150"/>
                <a:gd name="connsiteY2" fmla="*/ 345863 h 1691232"/>
                <a:gd name="connsiteX3" fmla="*/ 1419699 w 1880150"/>
                <a:gd name="connsiteY3" fmla="*/ 317288 h 1691232"/>
                <a:gd name="connsiteX4" fmla="*/ 1367311 w 1880150"/>
                <a:gd name="connsiteY4" fmla="*/ 160126 h 1691232"/>
                <a:gd name="connsiteX5" fmla="*/ 1338736 w 1880150"/>
                <a:gd name="connsiteY5" fmla="*/ 12488 h 1691232"/>
                <a:gd name="connsiteX6" fmla="*/ 1267299 w 1880150"/>
                <a:gd name="connsiteY6" fmla="*/ 12488 h 1691232"/>
                <a:gd name="connsiteX7" fmla="*/ 1214911 w 1880150"/>
                <a:gd name="connsiteY7" fmla="*/ 50588 h 1691232"/>
                <a:gd name="connsiteX8" fmla="*/ 1214911 w 1880150"/>
                <a:gd name="connsiteY8" fmla="*/ 155363 h 1691232"/>
                <a:gd name="connsiteX9" fmla="*/ 1186336 w 1880150"/>
                <a:gd name="connsiteY9" fmla="*/ 183938 h 1691232"/>
                <a:gd name="connsiteX10" fmla="*/ 1176811 w 1880150"/>
                <a:gd name="connsiteY10" fmla="*/ 255376 h 1691232"/>
                <a:gd name="connsiteX11" fmla="*/ 1114899 w 1880150"/>
                <a:gd name="connsiteY11" fmla="*/ 298238 h 1691232"/>
                <a:gd name="connsiteX12" fmla="*/ 1005361 w 1880150"/>
                <a:gd name="connsiteY12" fmla="*/ 312526 h 1691232"/>
                <a:gd name="connsiteX13" fmla="*/ 962499 w 1880150"/>
                <a:gd name="connsiteY13" fmla="*/ 355388 h 1691232"/>
                <a:gd name="connsiteX14" fmla="*/ 838674 w 1880150"/>
                <a:gd name="connsiteY14" fmla="*/ 355388 h 1691232"/>
                <a:gd name="connsiteX15" fmla="*/ 781524 w 1880150"/>
                <a:gd name="connsiteY15" fmla="*/ 426826 h 1691232"/>
                <a:gd name="connsiteX16" fmla="*/ 781524 w 1880150"/>
                <a:gd name="connsiteY16" fmla="*/ 460163 h 1691232"/>
                <a:gd name="connsiteX17" fmla="*/ 743424 w 1880150"/>
                <a:gd name="connsiteY17" fmla="*/ 483976 h 1691232"/>
                <a:gd name="connsiteX18" fmla="*/ 671986 w 1880150"/>
                <a:gd name="connsiteY18" fmla="*/ 417301 h 1691232"/>
                <a:gd name="connsiteX19" fmla="*/ 519586 w 1880150"/>
                <a:gd name="connsiteY19" fmla="*/ 412538 h 1691232"/>
                <a:gd name="connsiteX20" fmla="*/ 457674 w 1880150"/>
                <a:gd name="connsiteY20" fmla="*/ 431588 h 1691232"/>
                <a:gd name="connsiteX21" fmla="*/ 419574 w 1880150"/>
                <a:gd name="connsiteY21" fmla="*/ 417301 h 1691232"/>
                <a:gd name="connsiteX22" fmla="*/ 400524 w 1880150"/>
                <a:gd name="connsiteY22" fmla="*/ 355388 h 1691232"/>
                <a:gd name="connsiteX23" fmla="*/ 333849 w 1880150"/>
                <a:gd name="connsiteY23" fmla="*/ 303001 h 1691232"/>
                <a:gd name="connsiteX24" fmla="*/ 286224 w 1880150"/>
                <a:gd name="connsiteY24" fmla="*/ 236326 h 1691232"/>
                <a:gd name="connsiteX25" fmla="*/ 143349 w 1880150"/>
                <a:gd name="connsiteY25" fmla="*/ 255376 h 1691232"/>
                <a:gd name="connsiteX26" fmla="*/ 124299 w 1880150"/>
                <a:gd name="connsiteY26" fmla="*/ 331576 h 1691232"/>
                <a:gd name="connsiteX27" fmla="*/ 110011 w 1880150"/>
                <a:gd name="connsiteY27" fmla="*/ 364913 h 1691232"/>
                <a:gd name="connsiteX28" fmla="*/ 133824 w 1880150"/>
                <a:gd name="connsiteY28" fmla="*/ 412538 h 1691232"/>
                <a:gd name="connsiteX29" fmla="*/ 81436 w 1880150"/>
                <a:gd name="connsiteY29" fmla="*/ 450638 h 1691232"/>
                <a:gd name="connsiteX30" fmla="*/ 33811 w 1880150"/>
                <a:gd name="connsiteY30" fmla="*/ 445876 h 1691232"/>
                <a:gd name="connsiteX31" fmla="*/ 33811 w 1880150"/>
                <a:gd name="connsiteY31" fmla="*/ 517313 h 1691232"/>
                <a:gd name="connsiteX32" fmla="*/ 474 w 1880150"/>
                <a:gd name="connsiteY32" fmla="*/ 622088 h 1691232"/>
                <a:gd name="connsiteX33" fmla="*/ 62386 w 1880150"/>
                <a:gd name="connsiteY33" fmla="*/ 698288 h 1691232"/>
                <a:gd name="connsiteX34" fmla="*/ 111977 w 1880150"/>
                <a:gd name="connsiteY34" fmla="*/ 678550 h 1691232"/>
                <a:gd name="connsiteX35" fmla="*/ 112334 w 1880150"/>
                <a:gd name="connsiteY35" fmla="*/ 748809 h 1691232"/>
                <a:gd name="connsiteX36" fmla="*/ 167161 w 1880150"/>
                <a:gd name="connsiteY36" fmla="*/ 779251 h 1691232"/>
                <a:gd name="connsiteX37" fmla="*/ 236159 w 1880150"/>
                <a:gd name="connsiteY37" fmla="*/ 789463 h 1691232"/>
                <a:gd name="connsiteX38" fmla="*/ 271462 w 1880150"/>
                <a:gd name="connsiteY38" fmla="*/ 845434 h 1691232"/>
                <a:gd name="connsiteX39" fmla="*/ 270869 w 1880150"/>
                <a:gd name="connsiteY39" fmla="*/ 890506 h 1691232"/>
                <a:gd name="connsiteX40" fmla="*/ 295393 w 1880150"/>
                <a:gd name="connsiteY40" fmla="*/ 929981 h 1691232"/>
                <a:gd name="connsiteX41" fmla="*/ 341051 w 1880150"/>
                <a:gd name="connsiteY41" fmla="*/ 968573 h 1691232"/>
                <a:gd name="connsiteX42" fmla="*/ 426184 w 1880150"/>
                <a:gd name="connsiteY42" fmla="*/ 1022825 h 1691232"/>
                <a:gd name="connsiteX43" fmla="*/ 461961 w 1880150"/>
                <a:gd name="connsiteY43" fmla="*/ 1093918 h 1691232"/>
                <a:gd name="connsiteX44" fmla="*/ 441064 w 1880150"/>
                <a:gd name="connsiteY44" fmla="*/ 1163491 h 1691232"/>
                <a:gd name="connsiteX45" fmla="*/ 519111 w 1880150"/>
                <a:gd name="connsiteY45" fmla="*/ 1219954 h 1691232"/>
                <a:gd name="connsiteX46" fmla="*/ 591143 w 1880150"/>
                <a:gd name="connsiteY46" fmla="*/ 1252948 h 1691232"/>
                <a:gd name="connsiteX47" fmla="*/ 571974 w 1880150"/>
                <a:gd name="connsiteY47" fmla="*/ 1312651 h 1691232"/>
                <a:gd name="connsiteX48" fmla="*/ 662461 w 1880150"/>
                <a:gd name="connsiteY48" fmla="*/ 1465051 h 1691232"/>
                <a:gd name="connsiteX49" fmla="*/ 755271 w 1880150"/>
                <a:gd name="connsiteY49" fmla="*/ 1538205 h 1691232"/>
                <a:gd name="connsiteX50" fmla="*/ 805336 w 1880150"/>
                <a:gd name="connsiteY50" fmla="*/ 1488863 h 1691232"/>
                <a:gd name="connsiteX51" fmla="*/ 869926 w 1880150"/>
                <a:gd name="connsiteY51" fmla="*/ 1516260 h 1691232"/>
                <a:gd name="connsiteX52" fmla="*/ 924399 w 1880150"/>
                <a:gd name="connsiteY52" fmla="*/ 1484101 h 1691232"/>
                <a:gd name="connsiteX53" fmla="*/ 941246 w 1880150"/>
                <a:gd name="connsiteY53" fmla="*/ 1441925 h 1691232"/>
                <a:gd name="connsiteX54" fmla="*/ 1005123 w 1880150"/>
                <a:gd name="connsiteY54" fmla="*/ 1528337 h 1691232"/>
                <a:gd name="connsiteX55" fmla="*/ 1050190 w 1880150"/>
                <a:gd name="connsiteY55" fmla="*/ 1599431 h 1691232"/>
                <a:gd name="connsiteX56" fmla="*/ 1120136 w 1880150"/>
                <a:gd name="connsiteY56" fmla="*/ 1690950 h 1691232"/>
                <a:gd name="connsiteX57" fmla="*/ 1151034 w 1880150"/>
                <a:gd name="connsiteY57" fmla="*/ 1627859 h 1691232"/>
                <a:gd name="connsiteX58" fmla="*/ 1181693 w 1880150"/>
                <a:gd name="connsiteY58" fmla="*/ 1621379 h 1691232"/>
                <a:gd name="connsiteX59" fmla="*/ 1224792 w 1880150"/>
                <a:gd name="connsiteY59" fmla="*/ 1650642 h 1691232"/>
                <a:gd name="connsiteX60" fmla="*/ 1258367 w 1880150"/>
                <a:gd name="connsiteY60" fmla="*/ 1609988 h 1691232"/>
                <a:gd name="connsiteX61" fmla="*/ 1277188 w 1880150"/>
                <a:gd name="connsiteY61" fmla="*/ 1614605 h 1691232"/>
                <a:gd name="connsiteX62" fmla="*/ 1311230 w 1880150"/>
                <a:gd name="connsiteY62" fmla="*/ 1681082 h 1691232"/>
                <a:gd name="connsiteX63" fmla="*/ 1367786 w 1880150"/>
                <a:gd name="connsiteY63" fmla="*/ 1657613 h 1691232"/>
                <a:gd name="connsiteX64" fmla="*/ 1419818 w 1880150"/>
                <a:gd name="connsiteY64" fmla="*/ 1601492 h 1691232"/>
                <a:gd name="connsiteX65" fmla="*/ 1470595 w 1880150"/>
                <a:gd name="connsiteY65" fmla="*/ 1584949 h 1691232"/>
                <a:gd name="connsiteX66" fmla="*/ 1488274 w 1880150"/>
                <a:gd name="connsiteY66" fmla="*/ 1640771 h 1691232"/>
                <a:gd name="connsiteX67" fmla="*/ 1558169 w 1880150"/>
                <a:gd name="connsiteY67" fmla="*/ 1615093 h 1691232"/>
                <a:gd name="connsiteX68" fmla="*/ 1588947 w 1880150"/>
                <a:gd name="connsiteY68" fmla="*/ 1528337 h 1691232"/>
                <a:gd name="connsiteX69" fmla="*/ 1670383 w 1880150"/>
                <a:gd name="connsiteY69" fmla="*/ 1438195 h 1691232"/>
                <a:gd name="connsiteX70" fmla="*/ 1714974 w 1880150"/>
                <a:gd name="connsiteY70" fmla="*/ 1407065 h 1691232"/>
                <a:gd name="connsiteX71" fmla="*/ 1743343 w 1880150"/>
                <a:gd name="connsiteY71" fmla="*/ 1410360 h 1691232"/>
                <a:gd name="connsiteX72" fmla="*/ 1820935 w 1880150"/>
                <a:gd name="connsiteY72" fmla="*/ 1399752 h 1691232"/>
                <a:gd name="connsiteX73" fmla="*/ 1816054 w 1880150"/>
                <a:gd name="connsiteY73" fmla="*/ 1453316 h 1691232"/>
                <a:gd name="connsiteX74" fmla="*/ 1874221 w 1880150"/>
                <a:gd name="connsiteY74" fmla="*/ 1476637 h 1691232"/>
                <a:gd name="connsiteX75" fmla="*/ 1875829 w 1880150"/>
                <a:gd name="connsiteY75" fmla="*/ 1454003 h 1691232"/>
                <a:gd name="connsiteX76" fmla="*/ 1853086 w 1880150"/>
                <a:gd name="connsiteY76" fmla="*/ 1398376 h 1691232"/>
                <a:gd name="connsiteX77" fmla="*/ 1853086 w 1880150"/>
                <a:gd name="connsiteY77" fmla="*/ 1303126 h 1691232"/>
                <a:gd name="connsiteX78" fmla="*/ 1853086 w 1880150"/>
                <a:gd name="connsiteY78" fmla="*/ 1245976 h 1691232"/>
                <a:gd name="connsiteX79" fmla="*/ 1810224 w 1880150"/>
                <a:gd name="connsiteY79" fmla="*/ 1236451 h 1691232"/>
                <a:gd name="connsiteX80" fmla="*/ 1734024 w 1880150"/>
                <a:gd name="connsiteY80" fmla="*/ 1155488 h 1691232"/>
                <a:gd name="connsiteX81" fmla="*/ 1695924 w 1880150"/>
                <a:gd name="connsiteY81" fmla="*/ 974513 h 1691232"/>
                <a:gd name="connsiteX82" fmla="*/ 1643536 w 1880150"/>
                <a:gd name="connsiteY82" fmla="*/ 941176 h 1691232"/>
                <a:gd name="connsiteX83" fmla="*/ 1605436 w 1880150"/>
                <a:gd name="connsiteY83" fmla="*/ 884026 h 1691232"/>
                <a:gd name="connsiteX84" fmla="*/ 1557811 w 1880150"/>
                <a:gd name="connsiteY84" fmla="*/ 836401 h 1691232"/>
                <a:gd name="connsiteX85" fmla="*/ 1505424 w 1880150"/>
                <a:gd name="connsiteY85" fmla="*/ 817351 h 1691232"/>
                <a:gd name="connsiteX86" fmla="*/ 1453036 w 1880150"/>
                <a:gd name="connsiteY86" fmla="*/ 812588 h 1691232"/>
                <a:gd name="connsiteX87" fmla="*/ 1510186 w 1880150"/>
                <a:gd name="connsiteY87" fmla="*/ 779251 h 1691232"/>
                <a:gd name="connsiteX88" fmla="*/ 1476849 w 1880150"/>
                <a:gd name="connsiteY88" fmla="*/ 745913 h 1691232"/>
                <a:gd name="connsiteX89" fmla="*/ 1481611 w 1880150"/>
                <a:gd name="connsiteY89" fmla="*/ 722101 h 1691232"/>
                <a:gd name="connsiteX90" fmla="*/ 1572099 w 1880150"/>
                <a:gd name="connsiteY90" fmla="*/ 760201 h 1691232"/>
                <a:gd name="connsiteX91" fmla="*/ 1624486 w 1880150"/>
                <a:gd name="connsiteY91" fmla="*/ 693526 h 1691232"/>
                <a:gd name="connsiteX92" fmla="*/ 1614961 w 1880150"/>
                <a:gd name="connsiteY92" fmla="*/ 550651 h 1691232"/>
                <a:gd name="connsiteX93" fmla="*/ 1610199 w 1880150"/>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81147"/>
                <a:gd name="connsiteY0" fmla="*/ 412538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10199 w 1881147"/>
                <a:gd name="connsiteY93" fmla="*/ 412538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51753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822 h 1691729"/>
                <a:gd name="connsiteX1" fmla="*/ 1567336 w 1881147"/>
                <a:gd name="connsiteY1" fmla="*/ 370173 h 1691729"/>
                <a:gd name="connsiteX2" fmla="*/ 1467324 w 1881147"/>
                <a:gd name="connsiteY2" fmla="*/ 346360 h 1691729"/>
                <a:gd name="connsiteX3" fmla="*/ 1427021 w 1881147"/>
                <a:gd name="connsiteY3" fmla="*/ 289701 h 1691729"/>
                <a:gd name="connsiteX4" fmla="*/ 1395785 w 1881147"/>
                <a:gd name="connsiteY4" fmla="*/ 167431 h 1691729"/>
                <a:gd name="connsiteX5" fmla="*/ 1351753 w 1881147"/>
                <a:gd name="connsiteY5" fmla="*/ 12985 h 1691729"/>
                <a:gd name="connsiteX6" fmla="*/ 1267299 w 1881147"/>
                <a:gd name="connsiteY6" fmla="*/ 12985 h 1691729"/>
                <a:gd name="connsiteX7" fmla="*/ 1214911 w 1881147"/>
                <a:gd name="connsiteY7" fmla="*/ 51085 h 1691729"/>
                <a:gd name="connsiteX8" fmla="*/ 1214911 w 1881147"/>
                <a:gd name="connsiteY8" fmla="*/ 155860 h 1691729"/>
                <a:gd name="connsiteX9" fmla="*/ 1186336 w 1881147"/>
                <a:gd name="connsiteY9" fmla="*/ 184435 h 1691729"/>
                <a:gd name="connsiteX10" fmla="*/ 1176811 w 1881147"/>
                <a:gd name="connsiteY10" fmla="*/ 255873 h 1691729"/>
                <a:gd name="connsiteX11" fmla="*/ 1114899 w 1881147"/>
                <a:gd name="connsiteY11" fmla="*/ 298735 h 1691729"/>
                <a:gd name="connsiteX12" fmla="*/ 1005361 w 1881147"/>
                <a:gd name="connsiteY12" fmla="*/ 313023 h 1691729"/>
                <a:gd name="connsiteX13" fmla="*/ 962499 w 1881147"/>
                <a:gd name="connsiteY13" fmla="*/ 355885 h 1691729"/>
                <a:gd name="connsiteX14" fmla="*/ 838674 w 1881147"/>
                <a:gd name="connsiteY14" fmla="*/ 355885 h 1691729"/>
                <a:gd name="connsiteX15" fmla="*/ 781524 w 1881147"/>
                <a:gd name="connsiteY15" fmla="*/ 427323 h 1691729"/>
                <a:gd name="connsiteX16" fmla="*/ 781524 w 1881147"/>
                <a:gd name="connsiteY16" fmla="*/ 460660 h 1691729"/>
                <a:gd name="connsiteX17" fmla="*/ 743424 w 1881147"/>
                <a:gd name="connsiteY17" fmla="*/ 484473 h 1691729"/>
                <a:gd name="connsiteX18" fmla="*/ 671986 w 1881147"/>
                <a:gd name="connsiteY18" fmla="*/ 417798 h 1691729"/>
                <a:gd name="connsiteX19" fmla="*/ 519586 w 1881147"/>
                <a:gd name="connsiteY19" fmla="*/ 413035 h 1691729"/>
                <a:gd name="connsiteX20" fmla="*/ 457674 w 1881147"/>
                <a:gd name="connsiteY20" fmla="*/ 432085 h 1691729"/>
                <a:gd name="connsiteX21" fmla="*/ 419574 w 1881147"/>
                <a:gd name="connsiteY21" fmla="*/ 417798 h 1691729"/>
                <a:gd name="connsiteX22" fmla="*/ 400524 w 1881147"/>
                <a:gd name="connsiteY22" fmla="*/ 355885 h 1691729"/>
                <a:gd name="connsiteX23" fmla="*/ 333849 w 1881147"/>
                <a:gd name="connsiteY23" fmla="*/ 303498 h 1691729"/>
                <a:gd name="connsiteX24" fmla="*/ 286224 w 1881147"/>
                <a:gd name="connsiteY24" fmla="*/ 236823 h 1691729"/>
                <a:gd name="connsiteX25" fmla="*/ 143349 w 1881147"/>
                <a:gd name="connsiteY25" fmla="*/ 255873 h 1691729"/>
                <a:gd name="connsiteX26" fmla="*/ 124299 w 1881147"/>
                <a:gd name="connsiteY26" fmla="*/ 332073 h 1691729"/>
                <a:gd name="connsiteX27" fmla="*/ 110011 w 1881147"/>
                <a:gd name="connsiteY27" fmla="*/ 365410 h 1691729"/>
                <a:gd name="connsiteX28" fmla="*/ 133824 w 1881147"/>
                <a:gd name="connsiteY28" fmla="*/ 413035 h 1691729"/>
                <a:gd name="connsiteX29" fmla="*/ 81436 w 1881147"/>
                <a:gd name="connsiteY29" fmla="*/ 451135 h 1691729"/>
                <a:gd name="connsiteX30" fmla="*/ 33811 w 1881147"/>
                <a:gd name="connsiteY30" fmla="*/ 446373 h 1691729"/>
                <a:gd name="connsiteX31" fmla="*/ 33811 w 1881147"/>
                <a:gd name="connsiteY31" fmla="*/ 517810 h 1691729"/>
                <a:gd name="connsiteX32" fmla="*/ 474 w 1881147"/>
                <a:gd name="connsiteY32" fmla="*/ 622585 h 1691729"/>
                <a:gd name="connsiteX33" fmla="*/ 62386 w 1881147"/>
                <a:gd name="connsiteY33" fmla="*/ 698785 h 1691729"/>
                <a:gd name="connsiteX34" fmla="*/ 111977 w 1881147"/>
                <a:gd name="connsiteY34" fmla="*/ 679047 h 1691729"/>
                <a:gd name="connsiteX35" fmla="*/ 112334 w 1881147"/>
                <a:gd name="connsiteY35" fmla="*/ 749306 h 1691729"/>
                <a:gd name="connsiteX36" fmla="*/ 167161 w 1881147"/>
                <a:gd name="connsiteY36" fmla="*/ 779748 h 1691729"/>
                <a:gd name="connsiteX37" fmla="*/ 236159 w 1881147"/>
                <a:gd name="connsiteY37" fmla="*/ 789960 h 1691729"/>
                <a:gd name="connsiteX38" fmla="*/ 271462 w 1881147"/>
                <a:gd name="connsiteY38" fmla="*/ 845931 h 1691729"/>
                <a:gd name="connsiteX39" fmla="*/ 270869 w 1881147"/>
                <a:gd name="connsiteY39" fmla="*/ 891003 h 1691729"/>
                <a:gd name="connsiteX40" fmla="*/ 295393 w 1881147"/>
                <a:gd name="connsiteY40" fmla="*/ 930478 h 1691729"/>
                <a:gd name="connsiteX41" fmla="*/ 341051 w 1881147"/>
                <a:gd name="connsiteY41" fmla="*/ 969070 h 1691729"/>
                <a:gd name="connsiteX42" fmla="*/ 426184 w 1881147"/>
                <a:gd name="connsiteY42" fmla="*/ 1023322 h 1691729"/>
                <a:gd name="connsiteX43" fmla="*/ 461961 w 1881147"/>
                <a:gd name="connsiteY43" fmla="*/ 1094415 h 1691729"/>
                <a:gd name="connsiteX44" fmla="*/ 441064 w 1881147"/>
                <a:gd name="connsiteY44" fmla="*/ 1163988 h 1691729"/>
                <a:gd name="connsiteX45" fmla="*/ 519111 w 1881147"/>
                <a:gd name="connsiteY45" fmla="*/ 1220451 h 1691729"/>
                <a:gd name="connsiteX46" fmla="*/ 591143 w 1881147"/>
                <a:gd name="connsiteY46" fmla="*/ 1253445 h 1691729"/>
                <a:gd name="connsiteX47" fmla="*/ 571974 w 1881147"/>
                <a:gd name="connsiteY47" fmla="*/ 1313148 h 1691729"/>
                <a:gd name="connsiteX48" fmla="*/ 662461 w 1881147"/>
                <a:gd name="connsiteY48" fmla="*/ 1465548 h 1691729"/>
                <a:gd name="connsiteX49" fmla="*/ 755271 w 1881147"/>
                <a:gd name="connsiteY49" fmla="*/ 1538702 h 1691729"/>
                <a:gd name="connsiteX50" fmla="*/ 805336 w 1881147"/>
                <a:gd name="connsiteY50" fmla="*/ 1489360 h 1691729"/>
                <a:gd name="connsiteX51" fmla="*/ 869926 w 1881147"/>
                <a:gd name="connsiteY51" fmla="*/ 1516757 h 1691729"/>
                <a:gd name="connsiteX52" fmla="*/ 924399 w 1881147"/>
                <a:gd name="connsiteY52" fmla="*/ 1484598 h 1691729"/>
                <a:gd name="connsiteX53" fmla="*/ 941246 w 1881147"/>
                <a:gd name="connsiteY53" fmla="*/ 1442422 h 1691729"/>
                <a:gd name="connsiteX54" fmla="*/ 1005123 w 1881147"/>
                <a:gd name="connsiteY54" fmla="*/ 1528834 h 1691729"/>
                <a:gd name="connsiteX55" fmla="*/ 1050190 w 1881147"/>
                <a:gd name="connsiteY55" fmla="*/ 1599928 h 1691729"/>
                <a:gd name="connsiteX56" fmla="*/ 1120136 w 1881147"/>
                <a:gd name="connsiteY56" fmla="*/ 1691447 h 1691729"/>
                <a:gd name="connsiteX57" fmla="*/ 1151034 w 1881147"/>
                <a:gd name="connsiteY57" fmla="*/ 1628356 h 1691729"/>
                <a:gd name="connsiteX58" fmla="*/ 1181693 w 1881147"/>
                <a:gd name="connsiteY58" fmla="*/ 1621876 h 1691729"/>
                <a:gd name="connsiteX59" fmla="*/ 1224792 w 1881147"/>
                <a:gd name="connsiteY59" fmla="*/ 1651139 h 1691729"/>
                <a:gd name="connsiteX60" fmla="*/ 1258367 w 1881147"/>
                <a:gd name="connsiteY60" fmla="*/ 1610485 h 1691729"/>
                <a:gd name="connsiteX61" fmla="*/ 1277188 w 1881147"/>
                <a:gd name="connsiteY61" fmla="*/ 1615102 h 1691729"/>
                <a:gd name="connsiteX62" fmla="*/ 1311230 w 1881147"/>
                <a:gd name="connsiteY62" fmla="*/ 1681579 h 1691729"/>
                <a:gd name="connsiteX63" fmla="*/ 1367786 w 1881147"/>
                <a:gd name="connsiteY63" fmla="*/ 1658110 h 1691729"/>
                <a:gd name="connsiteX64" fmla="*/ 1419818 w 1881147"/>
                <a:gd name="connsiteY64" fmla="*/ 1601989 h 1691729"/>
                <a:gd name="connsiteX65" fmla="*/ 1470595 w 1881147"/>
                <a:gd name="connsiteY65" fmla="*/ 1585446 h 1691729"/>
                <a:gd name="connsiteX66" fmla="*/ 1488274 w 1881147"/>
                <a:gd name="connsiteY66" fmla="*/ 1641268 h 1691729"/>
                <a:gd name="connsiteX67" fmla="*/ 1558169 w 1881147"/>
                <a:gd name="connsiteY67" fmla="*/ 1615590 h 1691729"/>
                <a:gd name="connsiteX68" fmla="*/ 1588947 w 1881147"/>
                <a:gd name="connsiteY68" fmla="*/ 1528834 h 1691729"/>
                <a:gd name="connsiteX69" fmla="*/ 1670383 w 1881147"/>
                <a:gd name="connsiteY69" fmla="*/ 1438692 h 1691729"/>
                <a:gd name="connsiteX70" fmla="*/ 1714974 w 1881147"/>
                <a:gd name="connsiteY70" fmla="*/ 1407562 h 1691729"/>
                <a:gd name="connsiteX71" fmla="*/ 1743343 w 1881147"/>
                <a:gd name="connsiteY71" fmla="*/ 1410857 h 1691729"/>
                <a:gd name="connsiteX72" fmla="*/ 1820935 w 1881147"/>
                <a:gd name="connsiteY72" fmla="*/ 1400249 h 1691729"/>
                <a:gd name="connsiteX73" fmla="*/ 1816054 w 1881147"/>
                <a:gd name="connsiteY73" fmla="*/ 1453813 h 1691729"/>
                <a:gd name="connsiteX74" fmla="*/ 1874221 w 1881147"/>
                <a:gd name="connsiteY74" fmla="*/ 1477134 h 1691729"/>
                <a:gd name="connsiteX75" fmla="*/ 1875829 w 1881147"/>
                <a:gd name="connsiteY75" fmla="*/ 1454500 h 1691729"/>
                <a:gd name="connsiteX76" fmla="*/ 1875051 w 1881147"/>
                <a:gd name="connsiteY76" fmla="*/ 1393766 h 1691729"/>
                <a:gd name="connsiteX77" fmla="*/ 1853086 w 1881147"/>
                <a:gd name="connsiteY77" fmla="*/ 1303623 h 1691729"/>
                <a:gd name="connsiteX78" fmla="*/ 1853086 w 1881147"/>
                <a:gd name="connsiteY78" fmla="*/ 1246473 h 1691729"/>
                <a:gd name="connsiteX79" fmla="*/ 1810224 w 1881147"/>
                <a:gd name="connsiteY79" fmla="*/ 1236948 h 1691729"/>
                <a:gd name="connsiteX80" fmla="*/ 1734024 w 1881147"/>
                <a:gd name="connsiteY80" fmla="*/ 1155985 h 1691729"/>
                <a:gd name="connsiteX81" fmla="*/ 1695924 w 1881147"/>
                <a:gd name="connsiteY81" fmla="*/ 975010 h 1691729"/>
                <a:gd name="connsiteX82" fmla="*/ 1643536 w 1881147"/>
                <a:gd name="connsiteY82" fmla="*/ 941673 h 1691729"/>
                <a:gd name="connsiteX83" fmla="*/ 1605436 w 1881147"/>
                <a:gd name="connsiteY83" fmla="*/ 884523 h 1691729"/>
                <a:gd name="connsiteX84" fmla="*/ 1557811 w 1881147"/>
                <a:gd name="connsiteY84" fmla="*/ 836898 h 1691729"/>
                <a:gd name="connsiteX85" fmla="*/ 1505424 w 1881147"/>
                <a:gd name="connsiteY85" fmla="*/ 817848 h 1691729"/>
                <a:gd name="connsiteX86" fmla="*/ 1453036 w 1881147"/>
                <a:gd name="connsiteY86" fmla="*/ 813085 h 1691729"/>
                <a:gd name="connsiteX87" fmla="*/ 1510186 w 1881147"/>
                <a:gd name="connsiteY87" fmla="*/ 779748 h 1691729"/>
                <a:gd name="connsiteX88" fmla="*/ 1476849 w 1881147"/>
                <a:gd name="connsiteY88" fmla="*/ 746410 h 1691729"/>
                <a:gd name="connsiteX89" fmla="*/ 1481611 w 1881147"/>
                <a:gd name="connsiteY89" fmla="*/ 722598 h 1691729"/>
                <a:gd name="connsiteX90" fmla="*/ 1572099 w 1881147"/>
                <a:gd name="connsiteY90" fmla="*/ 760698 h 1691729"/>
                <a:gd name="connsiteX91" fmla="*/ 1624486 w 1881147"/>
                <a:gd name="connsiteY91" fmla="*/ 694023 h 1691729"/>
                <a:gd name="connsiteX92" fmla="*/ 1622283 w 1881147"/>
                <a:gd name="connsiteY92" fmla="*/ 551148 h 1691729"/>
                <a:gd name="connsiteX93" fmla="*/ 1639486 w 1881147"/>
                <a:gd name="connsiteY93" fmla="*/ 402822 h 1691729"/>
                <a:gd name="connsiteX0" fmla="*/ 1639486 w 1881147"/>
                <a:gd name="connsiteY0" fmla="*/ 402823 h 1691730"/>
                <a:gd name="connsiteX1" fmla="*/ 1567336 w 1881147"/>
                <a:gd name="connsiteY1" fmla="*/ 370174 h 1691730"/>
                <a:gd name="connsiteX2" fmla="*/ 1467324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23767 w 1881147"/>
                <a:gd name="connsiteY3" fmla="*/ 269277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5145 h 1694052"/>
                <a:gd name="connsiteX1" fmla="*/ 1567336 w 1881147"/>
                <a:gd name="connsiteY1" fmla="*/ 372496 h 1694052"/>
                <a:gd name="connsiteX2" fmla="*/ 1477087 w 1881147"/>
                <a:gd name="connsiteY2" fmla="*/ 348683 h 1694052"/>
                <a:gd name="connsiteX3" fmla="*/ 1423767 w 1881147"/>
                <a:gd name="connsiteY3" fmla="*/ 271599 h 1694052"/>
                <a:gd name="connsiteX4" fmla="*/ 1395785 w 1881147"/>
                <a:gd name="connsiteY4" fmla="*/ 169754 h 1694052"/>
                <a:gd name="connsiteX5" fmla="*/ 1351753 w 1881147"/>
                <a:gd name="connsiteY5" fmla="*/ 15308 h 1694052"/>
                <a:gd name="connsiteX6" fmla="*/ 1267299 w 1881147"/>
                <a:gd name="connsiteY6" fmla="*/ 15308 h 1694052"/>
                <a:gd name="connsiteX7" fmla="*/ 1247452 w 1881147"/>
                <a:gd name="connsiteY7" fmla="*/ 101065 h 1694052"/>
                <a:gd name="connsiteX8" fmla="*/ 1214911 w 1881147"/>
                <a:gd name="connsiteY8" fmla="*/ 158183 h 1694052"/>
                <a:gd name="connsiteX9" fmla="*/ 1186336 w 1881147"/>
                <a:gd name="connsiteY9" fmla="*/ 186758 h 1694052"/>
                <a:gd name="connsiteX10" fmla="*/ 1176811 w 1881147"/>
                <a:gd name="connsiteY10" fmla="*/ 258196 h 1694052"/>
                <a:gd name="connsiteX11" fmla="*/ 1114899 w 1881147"/>
                <a:gd name="connsiteY11" fmla="*/ 301058 h 1694052"/>
                <a:gd name="connsiteX12" fmla="*/ 1005361 w 1881147"/>
                <a:gd name="connsiteY12" fmla="*/ 315346 h 1694052"/>
                <a:gd name="connsiteX13" fmla="*/ 962499 w 1881147"/>
                <a:gd name="connsiteY13" fmla="*/ 358208 h 1694052"/>
                <a:gd name="connsiteX14" fmla="*/ 838674 w 1881147"/>
                <a:gd name="connsiteY14" fmla="*/ 358208 h 1694052"/>
                <a:gd name="connsiteX15" fmla="*/ 781524 w 1881147"/>
                <a:gd name="connsiteY15" fmla="*/ 429646 h 1694052"/>
                <a:gd name="connsiteX16" fmla="*/ 781524 w 1881147"/>
                <a:gd name="connsiteY16" fmla="*/ 462983 h 1694052"/>
                <a:gd name="connsiteX17" fmla="*/ 743424 w 1881147"/>
                <a:gd name="connsiteY17" fmla="*/ 486796 h 1694052"/>
                <a:gd name="connsiteX18" fmla="*/ 671986 w 1881147"/>
                <a:gd name="connsiteY18" fmla="*/ 420121 h 1694052"/>
                <a:gd name="connsiteX19" fmla="*/ 519586 w 1881147"/>
                <a:gd name="connsiteY19" fmla="*/ 415358 h 1694052"/>
                <a:gd name="connsiteX20" fmla="*/ 457674 w 1881147"/>
                <a:gd name="connsiteY20" fmla="*/ 434408 h 1694052"/>
                <a:gd name="connsiteX21" fmla="*/ 419574 w 1881147"/>
                <a:gd name="connsiteY21" fmla="*/ 420121 h 1694052"/>
                <a:gd name="connsiteX22" fmla="*/ 400524 w 1881147"/>
                <a:gd name="connsiteY22" fmla="*/ 358208 h 1694052"/>
                <a:gd name="connsiteX23" fmla="*/ 333849 w 1881147"/>
                <a:gd name="connsiteY23" fmla="*/ 305821 h 1694052"/>
                <a:gd name="connsiteX24" fmla="*/ 286224 w 1881147"/>
                <a:gd name="connsiteY24" fmla="*/ 239146 h 1694052"/>
                <a:gd name="connsiteX25" fmla="*/ 143349 w 1881147"/>
                <a:gd name="connsiteY25" fmla="*/ 258196 h 1694052"/>
                <a:gd name="connsiteX26" fmla="*/ 124299 w 1881147"/>
                <a:gd name="connsiteY26" fmla="*/ 334396 h 1694052"/>
                <a:gd name="connsiteX27" fmla="*/ 110011 w 1881147"/>
                <a:gd name="connsiteY27" fmla="*/ 367733 h 1694052"/>
                <a:gd name="connsiteX28" fmla="*/ 133824 w 1881147"/>
                <a:gd name="connsiteY28" fmla="*/ 415358 h 1694052"/>
                <a:gd name="connsiteX29" fmla="*/ 81436 w 1881147"/>
                <a:gd name="connsiteY29" fmla="*/ 453458 h 1694052"/>
                <a:gd name="connsiteX30" fmla="*/ 33811 w 1881147"/>
                <a:gd name="connsiteY30" fmla="*/ 448696 h 1694052"/>
                <a:gd name="connsiteX31" fmla="*/ 33811 w 1881147"/>
                <a:gd name="connsiteY31" fmla="*/ 520133 h 1694052"/>
                <a:gd name="connsiteX32" fmla="*/ 474 w 1881147"/>
                <a:gd name="connsiteY32" fmla="*/ 624908 h 1694052"/>
                <a:gd name="connsiteX33" fmla="*/ 62386 w 1881147"/>
                <a:gd name="connsiteY33" fmla="*/ 701108 h 1694052"/>
                <a:gd name="connsiteX34" fmla="*/ 111977 w 1881147"/>
                <a:gd name="connsiteY34" fmla="*/ 681370 h 1694052"/>
                <a:gd name="connsiteX35" fmla="*/ 112334 w 1881147"/>
                <a:gd name="connsiteY35" fmla="*/ 751629 h 1694052"/>
                <a:gd name="connsiteX36" fmla="*/ 167161 w 1881147"/>
                <a:gd name="connsiteY36" fmla="*/ 782071 h 1694052"/>
                <a:gd name="connsiteX37" fmla="*/ 236159 w 1881147"/>
                <a:gd name="connsiteY37" fmla="*/ 792283 h 1694052"/>
                <a:gd name="connsiteX38" fmla="*/ 271462 w 1881147"/>
                <a:gd name="connsiteY38" fmla="*/ 848254 h 1694052"/>
                <a:gd name="connsiteX39" fmla="*/ 270869 w 1881147"/>
                <a:gd name="connsiteY39" fmla="*/ 893326 h 1694052"/>
                <a:gd name="connsiteX40" fmla="*/ 295393 w 1881147"/>
                <a:gd name="connsiteY40" fmla="*/ 932801 h 1694052"/>
                <a:gd name="connsiteX41" fmla="*/ 341051 w 1881147"/>
                <a:gd name="connsiteY41" fmla="*/ 971393 h 1694052"/>
                <a:gd name="connsiteX42" fmla="*/ 426184 w 1881147"/>
                <a:gd name="connsiteY42" fmla="*/ 1025645 h 1694052"/>
                <a:gd name="connsiteX43" fmla="*/ 461961 w 1881147"/>
                <a:gd name="connsiteY43" fmla="*/ 1096738 h 1694052"/>
                <a:gd name="connsiteX44" fmla="*/ 441064 w 1881147"/>
                <a:gd name="connsiteY44" fmla="*/ 1166311 h 1694052"/>
                <a:gd name="connsiteX45" fmla="*/ 519111 w 1881147"/>
                <a:gd name="connsiteY45" fmla="*/ 1222774 h 1694052"/>
                <a:gd name="connsiteX46" fmla="*/ 591143 w 1881147"/>
                <a:gd name="connsiteY46" fmla="*/ 1255768 h 1694052"/>
                <a:gd name="connsiteX47" fmla="*/ 571974 w 1881147"/>
                <a:gd name="connsiteY47" fmla="*/ 1315471 h 1694052"/>
                <a:gd name="connsiteX48" fmla="*/ 662461 w 1881147"/>
                <a:gd name="connsiteY48" fmla="*/ 1467871 h 1694052"/>
                <a:gd name="connsiteX49" fmla="*/ 755271 w 1881147"/>
                <a:gd name="connsiteY49" fmla="*/ 1541025 h 1694052"/>
                <a:gd name="connsiteX50" fmla="*/ 805336 w 1881147"/>
                <a:gd name="connsiteY50" fmla="*/ 1491683 h 1694052"/>
                <a:gd name="connsiteX51" fmla="*/ 869926 w 1881147"/>
                <a:gd name="connsiteY51" fmla="*/ 1519080 h 1694052"/>
                <a:gd name="connsiteX52" fmla="*/ 924399 w 1881147"/>
                <a:gd name="connsiteY52" fmla="*/ 1486921 h 1694052"/>
                <a:gd name="connsiteX53" fmla="*/ 941246 w 1881147"/>
                <a:gd name="connsiteY53" fmla="*/ 1444745 h 1694052"/>
                <a:gd name="connsiteX54" fmla="*/ 1005123 w 1881147"/>
                <a:gd name="connsiteY54" fmla="*/ 1531157 h 1694052"/>
                <a:gd name="connsiteX55" fmla="*/ 1050190 w 1881147"/>
                <a:gd name="connsiteY55" fmla="*/ 1602251 h 1694052"/>
                <a:gd name="connsiteX56" fmla="*/ 1120136 w 1881147"/>
                <a:gd name="connsiteY56" fmla="*/ 1693770 h 1694052"/>
                <a:gd name="connsiteX57" fmla="*/ 1151034 w 1881147"/>
                <a:gd name="connsiteY57" fmla="*/ 1630679 h 1694052"/>
                <a:gd name="connsiteX58" fmla="*/ 1181693 w 1881147"/>
                <a:gd name="connsiteY58" fmla="*/ 1624199 h 1694052"/>
                <a:gd name="connsiteX59" fmla="*/ 1224792 w 1881147"/>
                <a:gd name="connsiteY59" fmla="*/ 1653462 h 1694052"/>
                <a:gd name="connsiteX60" fmla="*/ 1258367 w 1881147"/>
                <a:gd name="connsiteY60" fmla="*/ 1612808 h 1694052"/>
                <a:gd name="connsiteX61" fmla="*/ 1277188 w 1881147"/>
                <a:gd name="connsiteY61" fmla="*/ 1617425 h 1694052"/>
                <a:gd name="connsiteX62" fmla="*/ 1311230 w 1881147"/>
                <a:gd name="connsiteY62" fmla="*/ 1683902 h 1694052"/>
                <a:gd name="connsiteX63" fmla="*/ 1367786 w 1881147"/>
                <a:gd name="connsiteY63" fmla="*/ 1660433 h 1694052"/>
                <a:gd name="connsiteX64" fmla="*/ 1419818 w 1881147"/>
                <a:gd name="connsiteY64" fmla="*/ 1604312 h 1694052"/>
                <a:gd name="connsiteX65" fmla="*/ 1470595 w 1881147"/>
                <a:gd name="connsiteY65" fmla="*/ 1587769 h 1694052"/>
                <a:gd name="connsiteX66" fmla="*/ 1488274 w 1881147"/>
                <a:gd name="connsiteY66" fmla="*/ 1643591 h 1694052"/>
                <a:gd name="connsiteX67" fmla="*/ 1558169 w 1881147"/>
                <a:gd name="connsiteY67" fmla="*/ 1617913 h 1694052"/>
                <a:gd name="connsiteX68" fmla="*/ 1588947 w 1881147"/>
                <a:gd name="connsiteY68" fmla="*/ 1531157 h 1694052"/>
                <a:gd name="connsiteX69" fmla="*/ 1670383 w 1881147"/>
                <a:gd name="connsiteY69" fmla="*/ 1441015 h 1694052"/>
                <a:gd name="connsiteX70" fmla="*/ 1714974 w 1881147"/>
                <a:gd name="connsiteY70" fmla="*/ 1409885 h 1694052"/>
                <a:gd name="connsiteX71" fmla="*/ 1743343 w 1881147"/>
                <a:gd name="connsiteY71" fmla="*/ 1413180 h 1694052"/>
                <a:gd name="connsiteX72" fmla="*/ 1820935 w 1881147"/>
                <a:gd name="connsiteY72" fmla="*/ 1402572 h 1694052"/>
                <a:gd name="connsiteX73" fmla="*/ 1816054 w 1881147"/>
                <a:gd name="connsiteY73" fmla="*/ 1456136 h 1694052"/>
                <a:gd name="connsiteX74" fmla="*/ 1874221 w 1881147"/>
                <a:gd name="connsiteY74" fmla="*/ 1479457 h 1694052"/>
                <a:gd name="connsiteX75" fmla="*/ 1875829 w 1881147"/>
                <a:gd name="connsiteY75" fmla="*/ 1456823 h 1694052"/>
                <a:gd name="connsiteX76" fmla="*/ 1875051 w 1881147"/>
                <a:gd name="connsiteY76" fmla="*/ 1396089 h 1694052"/>
                <a:gd name="connsiteX77" fmla="*/ 1853086 w 1881147"/>
                <a:gd name="connsiteY77" fmla="*/ 1305946 h 1694052"/>
                <a:gd name="connsiteX78" fmla="*/ 1853086 w 1881147"/>
                <a:gd name="connsiteY78" fmla="*/ 1248796 h 1694052"/>
                <a:gd name="connsiteX79" fmla="*/ 1810224 w 1881147"/>
                <a:gd name="connsiteY79" fmla="*/ 1239271 h 1694052"/>
                <a:gd name="connsiteX80" fmla="*/ 1734024 w 1881147"/>
                <a:gd name="connsiteY80" fmla="*/ 1158308 h 1694052"/>
                <a:gd name="connsiteX81" fmla="*/ 1695924 w 1881147"/>
                <a:gd name="connsiteY81" fmla="*/ 977333 h 1694052"/>
                <a:gd name="connsiteX82" fmla="*/ 1643536 w 1881147"/>
                <a:gd name="connsiteY82" fmla="*/ 943996 h 1694052"/>
                <a:gd name="connsiteX83" fmla="*/ 1605436 w 1881147"/>
                <a:gd name="connsiteY83" fmla="*/ 886846 h 1694052"/>
                <a:gd name="connsiteX84" fmla="*/ 1557811 w 1881147"/>
                <a:gd name="connsiteY84" fmla="*/ 839221 h 1694052"/>
                <a:gd name="connsiteX85" fmla="*/ 1505424 w 1881147"/>
                <a:gd name="connsiteY85" fmla="*/ 820171 h 1694052"/>
                <a:gd name="connsiteX86" fmla="*/ 1453036 w 1881147"/>
                <a:gd name="connsiteY86" fmla="*/ 815408 h 1694052"/>
                <a:gd name="connsiteX87" fmla="*/ 1510186 w 1881147"/>
                <a:gd name="connsiteY87" fmla="*/ 782071 h 1694052"/>
                <a:gd name="connsiteX88" fmla="*/ 1476849 w 1881147"/>
                <a:gd name="connsiteY88" fmla="*/ 748733 h 1694052"/>
                <a:gd name="connsiteX89" fmla="*/ 1481611 w 1881147"/>
                <a:gd name="connsiteY89" fmla="*/ 724921 h 1694052"/>
                <a:gd name="connsiteX90" fmla="*/ 1572099 w 1881147"/>
                <a:gd name="connsiteY90" fmla="*/ 763021 h 1694052"/>
                <a:gd name="connsiteX91" fmla="*/ 1624486 w 1881147"/>
                <a:gd name="connsiteY91" fmla="*/ 696346 h 1694052"/>
                <a:gd name="connsiteX92" fmla="*/ 1622283 w 1881147"/>
                <a:gd name="connsiteY92" fmla="*/ 553471 h 1694052"/>
                <a:gd name="connsiteX93" fmla="*/ 1639486 w 1881147"/>
                <a:gd name="connsiteY93" fmla="*/ 405145 h 1694052"/>
                <a:gd name="connsiteX0" fmla="*/ 1639486 w 1881147"/>
                <a:gd name="connsiteY0" fmla="*/ 415049 h 1703956"/>
                <a:gd name="connsiteX1" fmla="*/ 1567336 w 1881147"/>
                <a:gd name="connsiteY1" fmla="*/ 382400 h 1703956"/>
                <a:gd name="connsiteX2" fmla="*/ 1477087 w 1881147"/>
                <a:gd name="connsiteY2" fmla="*/ 358587 h 1703956"/>
                <a:gd name="connsiteX3" fmla="*/ 1423767 w 1881147"/>
                <a:gd name="connsiteY3" fmla="*/ 281503 h 1703956"/>
                <a:gd name="connsiteX4" fmla="*/ 1395785 w 1881147"/>
                <a:gd name="connsiteY4" fmla="*/ 179658 h 1703956"/>
                <a:gd name="connsiteX5" fmla="*/ 1364769 w 1881147"/>
                <a:gd name="connsiteY5" fmla="*/ 11596 h 1703956"/>
                <a:gd name="connsiteX6" fmla="*/ 1267299 w 1881147"/>
                <a:gd name="connsiteY6" fmla="*/ 25212 h 1703956"/>
                <a:gd name="connsiteX7" fmla="*/ 1247452 w 1881147"/>
                <a:gd name="connsiteY7" fmla="*/ 110969 h 1703956"/>
                <a:gd name="connsiteX8" fmla="*/ 1214911 w 1881147"/>
                <a:gd name="connsiteY8" fmla="*/ 168087 h 1703956"/>
                <a:gd name="connsiteX9" fmla="*/ 1186336 w 1881147"/>
                <a:gd name="connsiteY9" fmla="*/ 196662 h 1703956"/>
                <a:gd name="connsiteX10" fmla="*/ 1176811 w 1881147"/>
                <a:gd name="connsiteY10" fmla="*/ 268100 h 1703956"/>
                <a:gd name="connsiteX11" fmla="*/ 1114899 w 1881147"/>
                <a:gd name="connsiteY11" fmla="*/ 310962 h 1703956"/>
                <a:gd name="connsiteX12" fmla="*/ 1005361 w 1881147"/>
                <a:gd name="connsiteY12" fmla="*/ 325250 h 1703956"/>
                <a:gd name="connsiteX13" fmla="*/ 962499 w 1881147"/>
                <a:gd name="connsiteY13" fmla="*/ 368112 h 1703956"/>
                <a:gd name="connsiteX14" fmla="*/ 838674 w 1881147"/>
                <a:gd name="connsiteY14" fmla="*/ 368112 h 1703956"/>
                <a:gd name="connsiteX15" fmla="*/ 781524 w 1881147"/>
                <a:gd name="connsiteY15" fmla="*/ 439550 h 1703956"/>
                <a:gd name="connsiteX16" fmla="*/ 781524 w 1881147"/>
                <a:gd name="connsiteY16" fmla="*/ 472887 h 1703956"/>
                <a:gd name="connsiteX17" fmla="*/ 743424 w 1881147"/>
                <a:gd name="connsiteY17" fmla="*/ 496700 h 1703956"/>
                <a:gd name="connsiteX18" fmla="*/ 671986 w 1881147"/>
                <a:gd name="connsiteY18" fmla="*/ 430025 h 1703956"/>
                <a:gd name="connsiteX19" fmla="*/ 519586 w 1881147"/>
                <a:gd name="connsiteY19" fmla="*/ 425262 h 1703956"/>
                <a:gd name="connsiteX20" fmla="*/ 457674 w 1881147"/>
                <a:gd name="connsiteY20" fmla="*/ 444312 h 1703956"/>
                <a:gd name="connsiteX21" fmla="*/ 419574 w 1881147"/>
                <a:gd name="connsiteY21" fmla="*/ 430025 h 1703956"/>
                <a:gd name="connsiteX22" fmla="*/ 400524 w 1881147"/>
                <a:gd name="connsiteY22" fmla="*/ 368112 h 1703956"/>
                <a:gd name="connsiteX23" fmla="*/ 333849 w 1881147"/>
                <a:gd name="connsiteY23" fmla="*/ 315725 h 1703956"/>
                <a:gd name="connsiteX24" fmla="*/ 286224 w 1881147"/>
                <a:gd name="connsiteY24" fmla="*/ 249050 h 1703956"/>
                <a:gd name="connsiteX25" fmla="*/ 143349 w 1881147"/>
                <a:gd name="connsiteY25" fmla="*/ 268100 h 1703956"/>
                <a:gd name="connsiteX26" fmla="*/ 124299 w 1881147"/>
                <a:gd name="connsiteY26" fmla="*/ 344300 h 1703956"/>
                <a:gd name="connsiteX27" fmla="*/ 110011 w 1881147"/>
                <a:gd name="connsiteY27" fmla="*/ 377637 h 1703956"/>
                <a:gd name="connsiteX28" fmla="*/ 133824 w 1881147"/>
                <a:gd name="connsiteY28" fmla="*/ 425262 h 1703956"/>
                <a:gd name="connsiteX29" fmla="*/ 81436 w 1881147"/>
                <a:gd name="connsiteY29" fmla="*/ 463362 h 1703956"/>
                <a:gd name="connsiteX30" fmla="*/ 33811 w 1881147"/>
                <a:gd name="connsiteY30" fmla="*/ 458600 h 1703956"/>
                <a:gd name="connsiteX31" fmla="*/ 33811 w 1881147"/>
                <a:gd name="connsiteY31" fmla="*/ 530037 h 1703956"/>
                <a:gd name="connsiteX32" fmla="*/ 474 w 1881147"/>
                <a:gd name="connsiteY32" fmla="*/ 634812 h 1703956"/>
                <a:gd name="connsiteX33" fmla="*/ 62386 w 1881147"/>
                <a:gd name="connsiteY33" fmla="*/ 711012 h 1703956"/>
                <a:gd name="connsiteX34" fmla="*/ 111977 w 1881147"/>
                <a:gd name="connsiteY34" fmla="*/ 691274 h 1703956"/>
                <a:gd name="connsiteX35" fmla="*/ 112334 w 1881147"/>
                <a:gd name="connsiteY35" fmla="*/ 761533 h 1703956"/>
                <a:gd name="connsiteX36" fmla="*/ 167161 w 1881147"/>
                <a:gd name="connsiteY36" fmla="*/ 791975 h 1703956"/>
                <a:gd name="connsiteX37" fmla="*/ 236159 w 1881147"/>
                <a:gd name="connsiteY37" fmla="*/ 802187 h 1703956"/>
                <a:gd name="connsiteX38" fmla="*/ 271462 w 1881147"/>
                <a:gd name="connsiteY38" fmla="*/ 858158 h 1703956"/>
                <a:gd name="connsiteX39" fmla="*/ 270869 w 1881147"/>
                <a:gd name="connsiteY39" fmla="*/ 903230 h 1703956"/>
                <a:gd name="connsiteX40" fmla="*/ 295393 w 1881147"/>
                <a:gd name="connsiteY40" fmla="*/ 942705 h 1703956"/>
                <a:gd name="connsiteX41" fmla="*/ 341051 w 1881147"/>
                <a:gd name="connsiteY41" fmla="*/ 981297 h 1703956"/>
                <a:gd name="connsiteX42" fmla="*/ 426184 w 1881147"/>
                <a:gd name="connsiteY42" fmla="*/ 1035549 h 1703956"/>
                <a:gd name="connsiteX43" fmla="*/ 461961 w 1881147"/>
                <a:gd name="connsiteY43" fmla="*/ 1106642 h 1703956"/>
                <a:gd name="connsiteX44" fmla="*/ 441064 w 1881147"/>
                <a:gd name="connsiteY44" fmla="*/ 1176215 h 1703956"/>
                <a:gd name="connsiteX45" fmla="*/ 519111 w 1881147"/>
                <a:gd name="connsiteY45" fmla="*/ 1232678 h 1703956"/>
                <a:gd name="connsiteX46" fmla="*/ 591143 w 1881147"/>
                <a:gd name="connsiteY46" fmla="*/ 1265672 h 1703956"/>
                <a:gd name="connsiteX47" fmla="*/ 571974 w 1881147"/>
                <a:gd name="connsiteY47" fmla="*/ 1325375 h 1703956"/>
                <a:gd name="connsiteX48" fmla="*/ 662461 w 1881147"/>
                <a:gd name="connsiteY48" fmla="*/ 1477775 h 1703956"/>
                <a:gd name="connsiteX49" fmla="*/ 755271 w 1881147"/>
                <a:gd name="connsiteY49" fmla="*/ 1550929 h 1703956"/>
                <a:gd name="connsiteX50" fmla="*/ 805336 w 1881147"/>
                <a:gd name="connsiteY50" fmla="*/ 1501587 h 1703956"/>
                <a:gd name="connsiteX51" fmla="*/ 869926 w 1881147"/>
                <a:gd name="connsiteY51" fmla="*/ 1528984 h 1703956"/>
                <a:gd name="connsiteX52" fmla="*/ 924399 w 1881147"/>
                <a:gd name="connsiteY52" fmla="*/ 1496825 h 1703956"/>
                <a:gd name="connsiteX53" fmla="*/ 941246 w 1881147"/>
                <a:gd name="connsiteY53" fmla="*/ 1454649 h 1703956"/>
                <a:gd name="connsiteX54" fmla="*/ 1005123 w 1881147"/>
                <a:gd name="connsiteY54" fmla="*/ 1541061 h 1703956"/>
                <a:gd name="connsiteX55" fmla="*/ 1050190 w 1881147"/>
                <a:gd name="connsiteY55" fmla="*/ 1612155 h 1703956"/>
                <a:gd name="connsiteX56" fmla="*/ 1120136 w 1881147"/>
                <a:gd name="connsiteY56" fmla="*/ 1703674 h 1703956"/>
                <a:gd name="connsiteX57" fmla="*/ 1151034 w 1881147"/>
                <a:gd name="connsiteY57" fmla="*/ 1640583 h 1703956"/>
                <a:gd name="connsiteX58" fmla="*/ 1181693 w 1881147"/>
                <a:gd name="connsiteY58" fmla="*/ 1634103 h 1703956"/>
                <a:gd name="connsiteX59" fmla="*/ 1224792 w 1881147"/>
                <a:gd name="connsiteY59" fmla="*/ 1663366 h 1703956"/>
                <a:gd name="connsiteX60" fmla="*/ 1258367 w 1881147"/>
                <a:gd name="connsiteY60" fmla="*/ 1622712 h 1703956"/>
                <a:gd name="connsiteX61" fmla="*/ 1277188 w 1881147"/>
                <a:gd name="connsiteY61" fmla="*/ 1627329 h 1703956"/>
                <a:gd name="connsiteX62" fmla="*/ 1311230 w 1881147"/>
                <a:gd name="connsiteY62" fmla="*/ 1693806 h 1703956"/>
                <a:gd name="connsiteX63" fmla="*/ 1367786 w 1881147"/>
                <a:gd name="connsiteY63" fmla="*/ 1670337 h 1703956"/>
                <a:gd name="connsiteX64" fmla="*/ 1419818 w 1881147"/>
                <a:gd name="connsiteY64" fmla="*/ 1614216 h 1703956"/>
                <a:gd name="connsiteX65" fmla="*/ 1470595 w 1881147"/>
                <a:gd name="connsiteY65" fmla="*/ 1597673 h 1703956"/>
                <a:gd name="connsiteX66" fmla="*/ 1488274 w 1881147"/>
                <a:gd name="connsiteY66" fmla="*/ 1653495 h 1703956"/>
                <a:gd name="connsiteX67" fmla="*/ 1558169 w 1881147"/>
                <a:gd name="connsiteY67" fmla="*/ 1627817 h 1703956"/>
                <a:gd name="connsiteX68" fmla="*/ 1588947 w 1881147"/>
                <a:gd name="connsiteY68" fmla="*/ 1541061 h 1703956"/>
                <a:gd name="connsiteX69" fmla="*/ 1670383 w 1881147"/>
                <a:gd name="connsiteY69" fmla="*/ 1450919 h 1703956"/>
                <a:gd name="connsiteX70" fmla="*/ 1714974 w 1881147"/>
                <a:gd name="connsiteY70" fmla="*/ 1419789 h 1703956"/>
                <a:gd name="connsiteX71" fmla="*/ 1743343 w 1881147"/>
                <a:gd name="connsiteY71" fmla="*/ 1423084 h 1703956"/>
                <a:gd name="connsiteX72" fmla="*/ 1820935 w 1881147"/>
                <a:gd name="connsiteY72" fmla="*/ 1412476 h 1703956"/>
                <a:gd name="connsiteX73" fmla="*/ 1816054 w 1881147"/>
                <a:gd name="connsiteY73" fmla="*/ 1466040 h 1703956"/>
                <a:gd name="connsiteX74" fmla="*/ 1874221 w 1881147"/>
                <a:gd name="connsiteY74" fmla="*/ 1489361 h 1703956"/>
                <a:gd name="connsiteX75" fmla="*/ 1875829 w 1881147"/>
                <a:gd name="connsiteY75" fmla="*/ 1466727 h 1703956"/>
                <a:gd name="connsiteX76" fmla="*/ 1875051 w 1881147"/>
                <a:gd name="connsiteY76" fmla="*/ 1405993 h 1703956"/>
                <a:gd name="connsiteX77" fmla="*/ 1853086 w 1881147"/>
                <a:gd name="connsiteY77" fmla="*/ 1315850 h 1703956"/>
                <a:gd name="connsiteX78" fmla="*/ 1853086 w 1881147"/>
                <a:gd name="connsiteY78" fmla="*/ 1258700 h 1703956"/>
                <a:gd name="connsiteX79" fmla="*/ 1810224 w 1881147"/>
                <a:gd name="connsiteY79" fmla="*/ 1249175 h 1703956"/>
                <a:gd name="connsiteX80" fmla="*/ 1734024 w 1881147"/>
                <a:gd name="connsiteY80" fmla="*/ 1168212 h 1703956"/>
                <a:gd name="connsiteX81" fmla="*/ 1695924 w 1881147"/>
                <a:gd name="connsiteY81" fmla="*/ 987237 h 1703956"/>
                <a:gd name="connsiteX82" fmla="*/ 1643536 w 1881147"/>
                <a:gd name="connsiteY82" fmla="*/ 953900 h 1703956"/>
                <a:gd name="connsiteX83" fmla="*/ 1605436 w 1881147"/>
                <a:gd name="connsiteY83" fmla="*/ 896750 h 1703956"/>
                <a:gd name="connsiteX84" fmla="*/ 1557811 w 1881147"/>
                <a:gd name="connsiteY84" fmla="*/ 849125 h 1703956"/>
                <a:gd name="connsiteX85" fmla="*/ 1505424 w 1881147"/>
                <a:gd name="connsiteY85" fmla="*/ 830075 h 1703956"/>
                <a:gd name="connsiteX86" fmla="*/ 1453036 w 1881147"/>
                <a:gd name="connsiteY86" fmla="*/ 825312 h 1703956"/>
                <a:gd name="connsiteX87" fmla="*/ 1510186 w 1881147"/>
                <a:gd name="connsiteY87" fmla="*/ 791975 h 1703956"/>
                <a:gd name="connsiteX88" fmla="*/ 1476849 w 1881147"/>
                <a:gd name="connsiteY88" fmla="*/ 758637 h 1703956"/>
                <a:gd name="connsiteX89" fmla="*/ 1481611 w 1881147"/>
                <a:gd name="connsiteY89" fmla="*/ 734825 h 1703956"/>
                <a:gd name="connsiteX90" fmla="*/ 1572099 w 1881147"/>
                <a:gd name="connsiteY90" fmla="*/ 772925 h 1703956"/>
                <a:gd name="connsiteX91" fmla="*/ 1624486 w 1881147"/>
                <a:gd name="connsiteY91" fmla="*/ 706250 h 1703956"/>
                <a:gd name="connsiteX92" fmla="*/ 1622283 w 1881147"/>
                <a:gd name="connsiteY92" fmla="*/ 563375 h 1703956"/>
                <a:gd name="connsiteX93" fmla="*/ 1639486 w 1881147"/>
                <a:gd name="connsiteY93" fmla="*/ 415049 h 1703956"/>
                <a:gd name="connsiteX0" fmla="*/ 1639486 w 1881147"/>
                <a:gd name="connsiteY0" fmla="*/ 410094 h 1699001"/>
                <a:gd name="connsiteX1" fmla="*/ 1567336 w 1881147"/>
                <a:gd name="connsiteY1" fmla="*/ 377445 h 1699001"/>
                <a:gd name="connsiteX2" fmla="*/ 1477087 w 1881147"/>
                <a:gd name="connsiteY2" fmla="*/ 353632 h 1699001"/>
                <a:gd name="connsiteX3" fmla="*/ 1423767 w 1881147"/>
                <a:gd name="connsiteY3" fmla="*/ 276548 h 1699001"/>
                <a:gd name="connsiteX4" fmla="*/ 1395785 w 1881147"/>
                <a:gd name="connsiteY4" fmla="*/ 174703 h 1699001"/>
                <a:gd name="connsiteX5" fmla="*/ 1364769 w 1881147"/>
                <a:gd name="connsiteY5" fmla="*/ 6641 h 1699001"/>
                <a:gd name="connsiteX6" fmla="*/ 1270553 w 1881147"/>
                <a:gd name="connsiteY6" fmla="*/ 40681 h 1699001"/>
                <a:gd name="connsiteX7" fmla="*/ 1247452 w 1881147"/>
                <a:gd name="connsiteY7" fmla="*/ 106014 h 1699001"/>
                <a:gd name="connsiteX8" fmla="*/ 1214911 w 1881147"/>
                <a:gd name="connsiteY8" fmla="*/ 163132 h 1699001"/>
                <a:gd name="connsiteX9" fmla="*/ 1186336 w 1881147"/>
                <a:gd name="connsiteY9" fmla="*/ 191707 h 1699001"/>
                <a:gd name="connsiteX10" fmla="*/ 1176811 w 1881147"/>
                <a:gd name="connsiteY10" fmla="*/ 263145 h 1699001"/>
                <a:gd name="connsiteX11" fmla="*/ 1114899 w 1881147"/>
                <a:gd name="connsiteY11" fmla="*/ 306007 h 1699001"/>
                <a:gd name="connsiteX12" fmla="*/ 1005361 w 1881147"/>
                <a:gd name="connsiteY12" fmla="*/ 320295 h 1699001"/>
                <a:gd name="connsiteX13" fmla="*/ 962499 w 1881147"/>
                <a:gd name="connsiteY13" fmla="*/ 363157 h 1699001"/>
                <a:gd name="connsiteX14" fmla="*/ 838674 w 1881147"/>
                <a:gd name="connsiteY14" fmla="*/ 363157 h 1699001"/>
                <a:gd name="connsiteX15" fmla="*/ 781524 w 1881147"/>
                <a:gd name="connsiteY15" fmla="*/ 434595 h 1699001"/>
                <a:gd name="connsiteX16" fmla="*/ 781524 w 1881147"/>
                <a:gd name="connsiteY16" fmla="*/ 467932 h 1699001"/>
                <a:gd name="connsiteX17" fmla="*/ 743424 w 1881147"/>
                <a:gd name="connsiteY17" fmla="*/ 491745 h 1699001"/>
                <a:gd name="connsiteX18" fmla="*/ 671986 w 1881147"/>
                <a:gd name="connsiteY18" fmla="*/ 425070 h 1699001"/>
                <a:gd name="connsiteX19" fmla="*/ 519586 w 1881147"/>
                <a:gd name="connsiteY19" fmla="*/ 420307 h 1699001"/>
                <a:gd name="connsiteX20" fmla="*/ 457674 w 1881147"/>
                <a:gd name="connsiteY20" fmla="*/ 439357 h 1699001"/>
                <a:gd name="connsiteX21" fmla="*/ 419574 w 1881147"/>
                <a:gd name="connsiteY21" fmla="*/ 425070 h 1699001"/>
                <a:gd name="connsiteX22" fmla="*/ 400524 w 1881147"/>
                <a:gd name="connsiteY22" fmla="*/ 363157 h 1699001"/>
                <a:gd name="connsiteX23" fmla="*/ 333849 w 1881147"/>
                <a:gd name="connsiteY23" fmla="*/ 310770 h 1699001"/>
                <a:gd name="connsiteX24" fmla="*/ 286224 w 1881147"/>
                <a:gd name="connsiteY24" fmla="*/ 244095 h 1699001"/>
                <a:gd name="connsiteX25" fmla="*/ 143349 w 1881147"/>
                <a:gd name="connsiteY25" fmla="*/ 263145 h 1699001"/>
                <a:gd name="connsiteX26" fmla="*/ 124299 w 1881147"/>
                <a:gd name="connsiteY26" fmla="*/ 339345 h 1699001"/>
                <a:gd name="connsiteX27" fmla="*/ 110011 w 1881147"/>
                <a:gd name="connsiteY27" fmla="*/ 372682 h 1699001"/>
                <a:gd name="connsiteX28" fmla="*/ 133824 w 1881147"/>
                <a:gd name="connsiteY28" fmla="*/ 420307 h 1699001"/>
                <a:gd name="connsiteX29" fmla="*/ 81436 w 1881147"/>
                <a:gd name="connsiteY29" fmla="*/ 458407 h 1699001"/>
                <a:gd name="connsiteX30" fmla="*/ 33811 w 1881147"/>
                <a:gd name="connsiteY30" fmla="*/ 453645 h 1699001"/>
                <a:gd name="connsiteX31" fmla="*/ 33811 w 1881147"/>
                <a:gd name="connsiteY31" fmla="*/ 525082 h 1699001"/>
                <a:gd name="connsiteX32" fmla="*/ 474 w 1881147"/>
                <a:gd name="connsiteY32" fmla="*/ 629857 h 1699001"/>
                <a:gd name="connsiteX33" fmla="*/ 62386 w 1881147"/>
                <a:gd name="connsiteY33" fmla="*/ 706057 h 1699001"/>
                <a:gd name="connsiteX34" fmla="*/ 111977 w 1881147"/>
                <a:gd name="connsiteY34" fmla="*/ 686319 h 1699001"/>
                <a:gd name="connsiteX35" fmla="*/ 112334 w 1881147"/>
                <a:gd name="connsiteY35" fmla="*/ 756578 h 1699001"/>
                <a:gd name="connsiteX36" fmla="*/ 167161 w 1881147"/>
                <a:gd name="connsiteY36" fmla="*/ 787020 h 1699001"/>
                <a:gd name="connsiteX37" fmla="*/ 236159 w 1881147"/>
                <a:gd name="connsiteY37" fmla="*/ 797232 h 1699001"/>
                <a:gd name="connsiteX38" fmla="*/ 271462 w 1881147"/>
                <a:gd name="connsiteY38" fmla="*/ 853203 h 1699001"/>
                <a:gd name="connsiteX39" fmla="*/ 270869 w 1881147"/>
                <a:gd name="connsiteY39" fmla="*/ 898275 h 1699001"/>
                <a:gd name="connsiteX40" fmla="*/ 295393 w 1881147"/>
                <a:gd name="connsiteY40" fmla="*/ 937750 h 1699001"/>
                <a:gd name="connsiteX41" fmla="*/ 341051 w 1881147"/>
                <a:gd name="connsiteY41" fmla="*/ 976342 h 1699001"/>
                <a:gd name="connsiteX42" fmla="*/ 426184 w 1881147"/>
                <a:gd name="connsiteY42" fmla="*/ 1030594 h 1699001"/>
                <a:gd name="connsiteX43" fmla="*/ 461961 w 1881147"/>
                <a:gd name="connsiteY43" fmla="*/ 1101687 h 1699001"/>
                <a:gd name="connsiteX44" fmla="*/ 441064 w 1881147"/>
                <a:gd name="connsiteY44" fmla="*/ 1171260 h 1699001"/>
                <a:gd name="connsiteX45" fmla="*/ 519111 w 1881147"/>
                <a:gd name="connsiteY45" fmla="*/ 1227723 h 1699001"/>
                <a:gd name="connsiteX46" fmla="*/ 591143 w 1881147"/>
                <a:gd name="connsiteY46" fmla="*/ 1260717 h 1699001"/>
                <a:gd name="connsiteX47" fmla="*/ 571974 w 1881147"/>
                <a:gd name="connsiteY47" fmla="*/ 1320420 h 1699001"/>
                <a:gd name="connsiteX48" fmla="*/ 662461 w 1881147"/>
                <a:gd name="connsiteY48" fmla="*/ 1472820 h 1699001"/>
                <a:gd name="connsiteX49" fmla="*/ 755271 w 1881147"/>
                <a:gd name="connsiteY49" fmla="*/ 1545974 h 1699001"/>
                <a:gd name="connsiteX50" fmla="*/ 805336 w 1881147"/>
                <a:gd name="connsiteY50" fmla="*/ 1496632 h 1699001"/>
                <a:gd name="connsiteX51" fmla="*/ 869926 w 1881147"/>
                <a:gd name="connsiteY51" fmla="*/ 1524029 h 1699001"/>
                <a:gd name="connsiteX52" fmla="*/ 924399 w 1881147"/>
                <a:gd name="connsiteY52" fmla="*/ 1491870 h 1699001"/>
                <a:gd name="connsiteX53" fmla="*/ 941246 w 1881147"/>
                <a:gd name="connsiteY53" fmla="*/ 1449694 h 1699001"/>
                <a:gd name="connsiteX54" fmla="*/ 1005123 w 1881147"/>
                <a:gd name="connsiteY54" fmla="*/ 1536106 h 1699001"/>
                <a:gd name="connsiteX55" fmla="*/ 1050190 w 1881147"/>
                <a:gd name="connsiteY55" fmla="*/ 1607200 h 1699001"/>
                <a:gd name="connsiteX56" fmla="*/ 1120136 w 1881147"/>
                <a:gd name="connsiteY56" fmla="*/ 1698719 h 1699001"/>
                <a:gd name="connsiteX57" fmla="*/ 1151034 w 1881147"/>
                <a:gd name="connsiteY57" fmla="*/ 1635628 h 1699001"/>
                <a:gd name="connsiteX58" fmla="*/ 1181693 w 1881147"/>
                <a:gd name="connsiteY58" fmla="*/ 1629148 h 1699001"/>
                <a:gd name="connsiteX59" fmla="*/ 1224792 w 1881147"/>
                <a:gd name="connsiteY59" fmla="*/ 1658411 h 1699001"/>
                <a:gd name="connsiteX60" fmla="*/ 1258367 w 1881147"/>
                <a:gd name="connsiteY60" fmla="*/ 1617757 h 1699001"/>
                <a:gd name="connsiteX61" fmla="*/ 1277188 w 1881147"/>
                <a:gd name="connsiteY61" fmla="*/ 1622374 h 1699001"/>
                <a:gd name="connsiteX62" fmla="*/ 1311230 w 1881147"/>
                <a:gd name="connsiteY62" fmla="*/ 1688851 h 1699001"/>
                <a:gd name="connsiteX63" fmla="*/ 1367786 w 1881147"/>
                <a:gd name="connsiteY63" fmla="*/ 1665382 h 1699001"/>
                <a:gd name="connsiteX64" fmla="*/ 1419818 w 1881147"/>
                <a:gd name="connsiteY64" fmla="*/ 1609261 h 1699001"/>
                <a:gd name="connsiteX65" fmla="*/ 1470595 w 1881147"/>
                <a:gd name="connsiteY65" fmla="*/ 1592718 h 1699001"/>
                <a:gd name="connsiteX66" fmla="*/ 1488274 w 1881147"/>
                <a:gd name="connsiteY66" fmla="*/ 1648540 h 1699001"/>
                <a:gd name="connsiteX67" fmla="*/ 1558169 w 1881147"/>
                <a:gd name="connsiteY67" fmla="*/ 1622862 h 1699001"/>
                <a:gd name="connsiteX68" fmla="*/ 1588947 w 1881147"/>
                <a:gd name="connsiteY68" fmla="*/ 1536106 h 1699001"/>
                <a:gd name="connsiteX69" fmla="*/ 1670383 w 1881147"/>
                <a:gd name="connsiteY69" fmla="*/ 1445964 h 1699001"/>
                <a:gd name="connsiteX70" fmla="*/ 1714974 w 1881147"/>
                <a:gd name="connsiteY70" fmla="*/ 1414834 h 1699001"/>
                <a:gd name="connsiteX71" fmla="*/ 1743343 w 1881147"/>
                <a:gd name="connsiteY71" fmla="*/ 1418129 h 1699001"/>
                <a:gd name="connsiteX72" fmla="*/ 1820935 w 1881147"/>
                <a:gd name="connsiteY72" fmla="*/ 1407521 h 1699001"/>
                <a:gd name="connsiteX73" fmla="*/ 1816054 w 1881147"/>
                <a:gd name="connsiteY73" fmla="*/ 1461085 h 1699001"/>
                <a:gd name="connsiteX74" fmla="*/ 1874221 w 1881147"/>
                <a:gd name="connsiteY74" fmla="*/ 1484406 h 1699001"/>
                <a:gd name="connsiteX75" fmla="*/ 1875829 w 1881147"/>
                <a:gd name="connsiteY75" fmla="*/ 1461772 h 1699001"/>
                <a:gd name="connsiteX76" fmla="*/ 1875051 w 1881147"/>
                <a:gd name="connsiteY76" fmla="*/ 1401038 h 1699001"/>
                <a:gd name="connsiteX77" fmla="*/ 1853086 w 1881147"/>
                <a:gd name="connsiteY77" fmla="*/ 1310895 h 1699001"/>
                <a:gd name="connsiteX78" fmla="*/ 1853086 w 1881147"/>
                <a:gd name="connsiteY78" fmla="*/ 1253745 h 1699001"/>
                <a:gd name="connsiteX79" fmla="*/ 1810224 w 1881147"/>
                <a:gd name="connsiteY79" fmla="*/ 1244220 h 1699001"/>
                <a:gd name="connsiteX80" fmla="*/ 1734024 w 1881147"/>
                <a:gd name="connsiteY80" fmla="*/ 1163257 h 1699001"/>
                <a:gd name="connsiteX81" fmla="*/ 1695924 w 1881147"/>
                <a:gd name="connsiteY81" fmla="*/ 982282 h 1699001"/>
                <a:gd name="connsiteX82" fmla="*/ 1643536 w 1881147"/>
                <a:gd name="connsiteY82" fmla="*/ 948945 h 1699001"/>
                <a:gd name="connsiteX83" fmla="*/ 1605436 w 1881147"/>
                <a:gd name="connsiteY83" fmla="*/ 891795 h 1699001"/>
                <a:gd name="connsiteX84" fmla="*/ 1557811 w 1881147"/>
                <a:gd name="connsiteY84" fmla="*/ 844170 h 1699001"/>
                <a:gd name="connsiteX85" fmla="*/ 1505424 w 1881147"/>
                <a:gd name="connsiteY85" fmla="*/ 825120 h 1699001"/>
                <a:gd name="connsiteX86" fmla="*/ 1453036 w 1881147"/>
                <a:gd name="connsiteY86" fmla="*/ 820357 h 1699001"/>
                <a:gd name="connsiteX87" fmla="*/ 1510186 w 1881147"/>
                <a:gd name="connsiteY87" fmla="*/ 787020 h 1699001"/>
                <a:gd name="connsiteX88" fmla="*/ 1476849 w 1881147"/>
                <a:gd name="connsiteY88" fmla="*/ 753682 h 1699001"/>
                <a:gd name="connsiteX89" fmla="*/ 1481611 w 1881147"/>
                <a:gd name="connsiteY89" fmla="*/ 729870 h 1699001"/>
                <a:gd name="connsiteX90" fmla="*/ 1572099 w 1881147"/>
                <a:gd name="connsiteY90" fmla="*/ 767970 h 1699001"/>
                <a:gd name="connsiteX91" fmla="*/ 1624486 w 1881147"/>
                <a:gd name="connsiteY91" fmla="*/ 701295 h 1699001"/>
                <a:gd name="connsiteX92" fmla="*/ 1622283 w 1881147"/>
                <a:gd name="connsiteY92" fmla="*/ 558420 h 1699001"/>
                <a:gd name="connsiteX93" fmla="*/ 1639486 w 1881147"/>
                <a:gd name="connsiteY93" fmla="*/ 410094 h 1699001"/>
                <a:gd name="connsiteX0" fmla="*/ 1639486 w 1881147"/>
                <a:gd name="connsiteY0" fmla="*/ 410466 h 1699373"/>
                <a:gd name="connsiteX1" fmla="*/ 1567336 w 1881147"/>
                <a:gd name="connsiteY1" fmla="*/ 377817 h 1699373"/>
                <a:gd name="connsiteX2" fmla="*/ 1477087 w 1881147"/>
                <a:gd name="connsiteY2" fmla="*/ 354004 h 1699373"/>
                <a:gd name="connsiteX3" fmla="*/ 1423767 w 1881147"/>
                <a:gd name="connsiteY3" fmla="*/ 276920 h 1699373"/>
                <a:gd name="connsiteX4" fmla="*/ 1395785 w 1881147"/>
                <a:gd name="connsiteY4" fmla="*/ 175075 h 1699373"/>
                <a:gd name="connsiteX5" fmla="*/ 1364769 w 1881147"/>
                <a:gd name="connsiteY5" fmla="*/ 7013 h 1699373"/>
                <a:gd name="connsiteX6" fmla="*/ 1270553 w 1881147"/>
                <a:gd name="connsiteY6" fmla="*/ 41053 h 1699373"/>
                <a:gd name="connsiteX7" fmla="*/ 1244198 w 1881147"/>
                <a:gd name="connsiteY7" fmla="*/ 126810 h 1699373"/>
                <a:gd name="connsiteX8" fmla="*/ 1214911 w 1881147"/>
                <a:gd name="connsiteY8" fmla="*/ 163504 h 1699373"/>
                <a:gd name="connsiteX9" fmla="*/ 1186336 w 1881147"/>
                <a:gd name="connsiteY9" fmla="*/ 192079 h 1699373"/>
                <a:gd name="connsiteX10" fmla="*/ 1176811 w 1881147"/>
                <a:gd name="connsiteY10" fmla="*/ 263517 h 1699373"/>
                <a:gd name="connsiteX11" fmla="*/ 1114899 w 1881147"/>
                <a:gd name="connsiteY11" fmla="*/ 306379 h 1699373"/>
                <a:gd name="connsiteX12" fmla="*/ 1005361 w 1881147"/>
                <a:gd name="connsiteY12" fmla="*/ 320667 h 1699373"/>
                <a:gd name="connsiteX13" fmla="*/ 962499 w 1881147"/>
                <a:gd name="connsiteY13" fmla="*/ 363529 h 1699373"/>
                <a:gd name="connsiteX14" fmla="*/ 838674 w 1881147"/>
                <a:gd name="connsiteY14" fmla="*/ 363529 h 1699373"/>
                <a:gd name="connsiteX15" fmla="*/ 781524 w 1881147"/>
                <a:gd name="connsiteY15" fmla="*/ 434967 h 1699373"/>
                <a:gd name="connsiteX16" fmla="*/ 781524 w 1881147"/>
                <a:gd name="connsiteY16" fmla="*/ 468304 h 1699373"/>
                <a:gd name="connsiteX17" fmla="*/ 743424 w 1881147"/>
                <a:gd name="connsiteY17" fmla="*/ 492117 h 1699373"/>
                <a:gd name="connsiteX18" fmla="*/ 671986 w 1881147"/>
                <a:gd name="connsiteY18" fmla="*/ 425442 h 1699373"/>
                <a:gd name="connsiteX19" fmla="*/ 519586 w 1881147"/>
                <a:gd name="connsiteY19" fmla="*/ 420679 h 1699373"/>
                <a:gd name="connsiteX20" fmla="*/ 457674 w 1881147"/>
                <a:gd name="connsiteY20" fmla="*/ 439729 h 1699373"/>
                <a:gd name="connsiteX21" fmla="*/ 419574 w 1881147"/>
                <a:gd name="connsiteY21" fmla="*/ 425442 h 1699373"/>
                <a:gd name="connsiteX22" fmla="*/ 400524 w 1881147"/>
                <a:gd name="connsiteY22" fmla="*/ 363529 h 1699373"/>
                <a:gd name="connsiteX23" fmla="*/ 333849 w 1881147"/>
                <a:gd name="connsiteY23" fmla="*/ 311142 h 1699373"/>
                <a:gd name="connsiteX24" fmla="*/ 286224 w 1881147"/>
                <a:gd name="connsiteY24" fmla="*/ 244467 h 1699373"/>
                <a:gd name="connsiteX25" fmla="*/ 143349 w 1881147"/>
                <a:gd name="connsiteY25" fmla="*/ 263517 h 1699373"/>
                <a:gd name="connsiteX26" fmla="*/ 124299 w 1881147"/>
                <a:gd name="connsiteY26" fmla="*/ 339717 h 1699373"/>
                <a:gd name="connsiteX27" fmla="*/ 110011 w 1881147"/>
                <a:gd name="connsiteY27" fmla="*/ 373054 h 1699373"/>
                <a:gd name="connsiteX28" fmla="*/ 133824 w 1881147"/>
                <a:gd name="connsiteY28" fmla="*/ 420679 h 1699373"/>
                <a:gd name="connsiteX29" fmla="*/ 81436 w 1881147"/>
                <a:gd name="connsiteY29" fmla="*/ 458779 h 1699373"/>
                <a:gd name="connsiteX30" fmla="*/ 33811 w 1881147"/>
                <a:gd name="connsiteY30" fmla="*/ 454017 h 1699373"/>
                <a:gd name="connsiteX31" fmla="*/ 33811 w 1881147"/>
                <a:gd name="connsiteY31" fmla="*/ 525454 h 1699373"/>
                <a:gd name="connsiteX32" fmla="*/ 474 w 1881147"/>
                <a:gd name="connsiteY32" fmla="*/ 630229 h 1699373"/>
                <a:gd name="connsiteX33" fmla="*/ 62386 w 1881147"/>
                <a:gd name="connsiteY33" fmla="*/ 706429 h 1699373"/>
                <a:gd name="connsiteX34" fmla="*/ 111977 w 1881147"/>
                <a:gd name="connsiteY34" fmla="*/ 686691 h 1699373"/>
                <a:gd name="connsiteX35" fmla="*/ 112334 w 1881147"/>
                <a:gd name="connsiteY35" fmla="*/ 756950 h 1699373"/>
                <a:gd name="connsiteX36" fmla="*/ 167161 w 1881147"/>
                <a:gd name="connsiteY36" fmla="*/ 787392 h 1699373"/>
                <a:gd name="connsiteX37" fmla="*/ 236159 w 1881147"/>
                <a:gd name="connsiteY37" fmla="*/ 797604 h 1699373"/>
                <a:gd name="connsiteX38" fmla="*/ 271462 w 1881147"/>
                <a:gd name="connsiteY38" fmla="*/ 853575 h 1699373"/>
                <a:gd name="connsiteX39" fmla="*/ 270869 w 1881147"/>
                <a:gd name="connsiteY39" fmla="*/ 898647 h 1699373"/>
                <a:gd name="connsiteX40" fmla="*/ 295393 w 1881147"/>
                <a:gd name="connsiteY40" fmla="*/ 938122 h 1699373"/>
                <a:gd name="connsiteX41" fmla="*/ 341051 w 1881147"/>
                <a:gd name="connsiteY41" fmla="*/ 976714 h 1699373"/>
                <a:gd name="connsiteX42" fmla="*/ 426184 w 1881147"/>
                <a:gd name="connsiteY42" fmla="*/ 1030966 h 1699373"/>
                <a:gd name="connsiteX43" fmla="*/ 461961 w 1881147"/>
                <a:gd name="connsiteY43" fmla="*/ 1102059 h 1699373"/>
                <a:gd name="connsiteX44" fmla="*/ 441064 w 1881147"/>
                <a:gd name="connsiteY44" fmla="*/ 1171632 h 1699373"/>
                <a:gd name="connsiteX45" fmla="*/ 519111 w 1881147"/>
                <a:gd name="connsiteY45" fmla="*/ 1228095 h 1699373"/>
                <a:gd name="connsiteX46" fmla="*/ 591143 w 1881147"/>
                <a:gd name="connsiteY46" fmla="*/ 1261089 h 1699373"/>
                <a:gd name="connsiteX47" fmla="*/ 571974 w 1881147"/>
                <a:gd name="connsiteY47" fmla="*/ 1320792 h 1699373"/>
                <a:gd name="connsiteX48" fmla="*/ 662461 w 1881147"/>
                <a:gd name="connsiteY48" fmla="*/ 1473192 h 1699373"/>
                <a:gd name="connsiteX49" fmla="*/ 755271 w 1881147"/>
                <a:gd name="connsiteY49" fmla="*/ 1546346 h 1699373"/>
                <a:gd name="connsiteX50" fmla="*/ 805336 w 1881147"/>
                <a:gd name="connsiteY50" fmla="*/ 1497004 h 1699373"/>
                <a:gd name="connsiteX51" fmla="*/ 869926 w 1881147"/>
                <a:gd name="connsiteY51" fmla="*/ 1524401 h 1699373"/>
                <a:gd name="connsiteX52" fmla="*/ 924399 w 1881147"/>
                <a:gd name="connsiteY52" fmla="*/ 1492242 h 1699373"/>
                <a:gd name="connsiteX53" fmla="*/ 941246 w 1881147"/>
                <a:gd name="connsiteY53" fmla="*/ 1450066 h 1699373"/>
                <a:gd name="connsiteX54" fmla="*/ 1005123 w 1881147"/>
                <a:gd name="connsiteY54" fmla="*/ 1536478 h 1699373"/>
                <a:gd name="connsiteX55" fmla="*/ 1050190 w 1881147"/>
                <a:gd name="connsiteY55" fmla="*/ 1607572 h 1699373"/>
                <a:gd name="connsiteX56" fmla="*/ 1120136 w 1881147"/>
                <a:gd name="connsiteY56" fmla="*/ 1699091 h 1699373"/>
                <a:gd name="connsiteX57" fmla="*/ 1151034 w 1881147"/>
                <a:gd name="connsiteY57" fmla="*/ 1636000 h 1699373"/>
                <a:gd name="connsiteX58" fmla="*/ 1181693 w 1881147"/>
                <a:gd name="connsiteY58" fmla="*/ 1629520 h 1699373"/>
                <a:gd name="connsiteX59" fmla="*/ 1224792 w 1881147"/>
                <a:gd name="connsiteY59" fmla="*/ 1658783 h 1699373"/>
                <a:gd name="connsiteX60" fmla="*/ 1258367 w 1881147"/>
                <a:gd name="connsiteY60" fmla="*/ 1618129 h 1699373"/>
                <a:gd name="connsiteX61" fmla="*/ 1277188 w 1881147"/>
                <a:gd name="connsiteY61" fmla="*/ 1622746 h 1699373"/>
                <a:gd name="connsiteX62" fmla="*/ 1311230 w 1881147"/>
                <a:gd name="connsiteY62" fmla="*/ 1689223 h 1699373"/>
                <a:gd name="connsiteX63" fmla="*/ 1367786 w 1881147"/>
                <a:gd name="connsiteY63" fmla="*/ 1665754 h 1699373"/>
                <a:gd name="connsiteX64" fmla="*/ 1419818 w 1881147"/>
                <a:gd name="connsiteY64" fmla="*/ 1609633 h 1699373"/>
                <a:gd name="connsiteX65" fmla="*/ 1470595 w 1881147"/>
                <a:gd name="connsiteY65" fmla="*/ 1593090 h 1699373"/>
                <a:gd name="connsiteX66" fmla="*/ 1488274 w 1881147"/>
                <a:gd name="connsiteY66" fmla="*/ 1648912 h 1699373"/>
                <a:gd name="connsiteX67" fmla="*/ 1558169 w 1881147"/>
                <a:gd name="connsiteY67" fmla="*/ 1623234 h 1699373"/>
                <a:gd name="connsiteX68" fmla="*/ 1588947 w 1881147"/>
                <a:gd name="connsiteY68" fmla="*/ 1536478 h 1699373"/>
                <a:gd name="connsiteX69" fmla="*/ 1670383 w 1881147"/>
                <a:gd name="connsiteY69" fmla="*/ 1446336 h 1699373"/>
                <a:gd name="connsiteX70" fmla="*/ 1714974 w 1881147"/>
                <a:gd name="connsiteY70" fmla="*/ 1415206 h 1699373"/>
                <a:gd name="connsiteX71" fmla="*/ 1743343 w 1881147"/>
                <a:gd name="connsiteY71" fmla="*/ 1418501 h 1699373"/>
                <a:gd name="connsiteX72" fmla="*/ 1820935 w 1881147"/>
                <a:gd name="connsiteY72" fmla="*/ 1407893 h 1699373"/>
                <a:gd name="connsiteX73" fmla="*/ 1816054 w 1881147"/>
                <a:gd name="connsiteY73" fmla="*/ 1461457 h 1699373"/>
                <a:gd name="connsiteX74" fmla="*/ 1874221 w 1881147"/>
                <a:gd name="connsiteY74" fmla="*/ 1484778 h 1699373"/>
                <a:gd name="connsiteX75" fmla="*/ 1875829 w 1881147"/>
                <a:gd name="connsiteY75" fmla="*/ 1462144 h 1699373"/>
                <a:gd name="connsiteX76" fmla="*/ 1875051 w 1881147"/>
                <a:gd name="connsiteY76" fmla="*/ 1401410 h 1699373"/>
                <a:gd name="connsiteX77" fmla="*/ 1853086 w 1881147"/>
                <a:gd name="connsiteY77" fmla="*/ 1311267 h 1699373"/>
                <a:gd name="connsiteX78" fmla="*/ 1853086 w 1881147"/>
                <a:gd name="connsiteY78" fmla="*/ 1254117 h 1699373"/>
                <a:gd name="connsiteX79" fmla="*/ 1810224 w 1881147"/>
                <a:gd name="connsiteY79" fmla="*/ 1244592 h 1699373"/>
                <a:gd name="connsiteX80" fmla="*/ 1734024 w 1881147"/>
                <a:gd name="connsiteY80" fmla="*/ 1163629 h 1699373"/>
                <a:gd name="connsiteX81" fmla="*/ 1695924 w 1881147"/>
                <a:gd name="connsiteY81" fmla="*/ 982654 h 1699373"/>
                <a:gd name="connsiteX82" fmla="*/ 1643536 w 1881147"/>
                <a:gd name="connsiteY82" fmla="*/ 949317 h 1699373"/>
                <a:gd name="connsiteX83" fmla="*/ 1605436 w 1881147"/>
                <a:gd name="connsiteY83" fmla="*/ 892167 h 1699373"/>
                <a:gd name="connsiteX84" fmla="*/ 1557811 w 1881147"/>
                <a:gd name="connsiteY84" fmla="*/ 844542 h 1699373"/>
                <a:gd name="connsiteX85" fmla="*/ 1505424 w 1881147"/>
                <a:gd name="connsiteY85" fmla="*/ 825492 h 1699373"/>
                <a:gd name="connsiteX86" fmla="*/ 1453036 w 1881147"/>
                <a:gd name="connsiteY86" fmla="*/ 820729 h 1699373"/>
                <a:gd name="connsiteX87" fmla="*/ 1510186 w 1881147"/>
                <a:gd name="connsiteY87" fmla="*/ 787392 h 1699373"/>
                <a:gd name="connsiteX88" fmla="*/ 1476849 w 1881147"/>
                <a:gd name="connsiteY88" fmla="*/ 754054 h 1699373"/>
                <a:gd name="connsiteX89" fmla="*/ 1481611 w 1881147"/>
                <a:gd name="connsiteY89" fmla="*/ 730242 h 1699373"/>
                <a:gd name="connsiteX90" fmla="*/ 1572099 w 1881147"/>
                <a:gd name="connsiteY90" fmla="*/ 768342 h 1699373"/>
                <a:gd name="connsiteX91" fmla="*/ 1624486 w 1881147"/>
                <a:gd name="connsiteY91" fmla="*/ 701667 h 1699373"/>
                <a:gd name="connsiteX92" fmla="*/ 1622283 w 1881147"/>
                <a:gd name="connsiteY92" fmla="*/ 558792 h 1699373"/>
                <a:gd name="connsiteX93" fmla="*/ 1639486 w 1881147"/>
                <a:gd name="connsiteY93" fmla="*/ 410466 h 1699373"/>
                <a:gd name="connsiteX0" fmla="*/ 1639486 w 1881147"/>
                <a:gd name="connsiteY0" fmla="*/ 409992 h 1698899"/>
                <a:gd name="connsiteX1" fmla="*/ 1567336 w 1881147"/>
                <a:gd name="connsiteY1" fmla="*/ 377343 h 1698899"/>
                <a:gd name="connsiteX2" fmla="*/ 1477087 w 1881147"/>
                <a:gd name="connsiteY2" fmla="*/ 353530 h 1698899"/>
                <a:gd name="connsiteX3" fmla="*/ 1423767 w 1881147"/>
                <a:gd name="connsiteY3" fmla="*/ 276446 h 1698899"/>
                <a:gd name="connsiteX4" fmla="*/ 1395785 w 1881147"/>
                <a:gd name="connsiteY4" fmla="*/ 174601 h 1698899"/>
                <a:gd name="connsiteX5" fmla="*/ 1364769 w 1881147"/>
                <a:gd name="connsiteY5" fmla="*/ 6539 h 1698899"/>
                <a:gd name="connsiteX6" fmla="*/ 1282757 w 1881147"/>
                <a:gd name="connsiteY6" fmla="*/ 43131 h 1698899"/>
                <a:gd name="connsiteX7" fmla="*/ 1244198 w 1881147"/>
                <a:gd name="connsiteY7" fmla="*/ 126336 h 1698899"/>
                <a:gd name="connsiteX8" fmla="*/ 1214911 w 1881147"/>
                <a:gd name="connsiteY8" fmla="*/ 163030 h 1698899"/>
                <a:gd name="connsiteX9" fmla="*/ 1186336 w 1881147"/>
                <a:gd name="connsiteY9" fmla="*/ 191605 h 1698899"/>
                <a:gd name="connsiteX10" fmla="*/ 1176811 w 1881147"/>
                <a:gd name="connsiteY10" fmla="*/ 263043 h 1698899"/>
                <a:gd name="connsiteX11" fmla="*/ 1114899 w 1881147"/>
                <a:gd name="connsiteY11" fmla="*/ 305905 h 1698899"/>
                <a:gd name="connsiteX12" fmla="*/ 1005361 w 1881147"/>
                <a:gd name="connsiteY12" fmla="*/ 320193 h 1698899"/>
                <a:gd name="connsiteX13" fmla="*/ 962499 w 1881147"/>
                <a:gd name="connsiteY13" fmla="*/ 363055 h 1698899"/>
                <a:gd name="connsiteX14" fmla="*/ 838674 w 1881147"/>
                <a:gd name="connsiteY14" fmla="*/ 363055 h 1698899"/>
                <a:gd name="connsiteX15" fmla="*/ 781524 w 1881147"/>
                <a:gd name="connsiteY15" fmla="*/ 434493 h 1698899"/>
                <a:gd name="connsiteX16" fmla="*/ 781524 w 1881147"/>
                <a:gd name="connsiteY16" fmla="*/ 467830 h 1698899"/>
                <a:gd name="connsiteX17" fmla="*/ 743424 w 1881147"/>
                <a:gd name="connsiteY17" fmla="*/ 491643 h 1698899"/>
                <a:gd name="connsiteX18" fmla="*/ 671986 w 1881147"/>
                <a:gd name="connsiteY18" fmla="*/ 424968 h 1698899"/>
                <a:gd name="connsiteX19" fmla="*/ 519586 w 1881147"/>
                <a:gd name="connsiteY19" fmla="*/ 420205 h 1698899"/>
                <a:gd name="connsiteX20" fmla="*/ 457674 w 1881147"/>
                <a:gd name="connsiteY20" fmla="*/ 439255 h 1698899"/>
                <a:gd name="connsiteX21" fmla="*/ 419574 w 1881147"/>
                <a:gd name="connsiteY21" fmla="*/ 424968 h 1698899"/>
                <a:gd name="connsiteX22" fmla="*/ 400524 w 1881147"/>
                <a:gd name="connsiteY22" fmla="*/ 363055 h 1698899"/>
                <a:gd name="connsiteX23" fmla="*/ 333849 w 1881147"/>
                <a:gd name="connsiteY23" fmla="*/ 310668 h 1698899"/>
                <a:gd name="connsiteX24" fmla="*/ 286224 w 1881147"/>
                <a:gd name="connsiteY24" fmla="*/ 243993 h 1698899"/>
                <a:gd name="connsiteX25" fmla="*/ 143349 w 1881147"/>
                <a:gd name="connsiteY25" fmla="*/ 263043 h 1698899"/>
                <a:gd name="connsiteX26" fmla="*/ 124299 w 1881147"/>
                <a:gd name="connsiteY26" fmla="*/ 339243 h 1698899"/>
                <a:gd name="connsiteX27" fmla="*/ 110011 w 1881147"/>
                <a:gd name="connsiteY27" fmla="*/ 372580 h 1698899"/>
                <a:gd name="connsiteX28" fmla="*/ 133824 w 1881147"/>
                <a:gd name="connsiteY28" fmla="*/ 420205 h 1698899"/>
                <a:gd name="connsiteX29" fmla="*/ 81436 w 1881147"/>
                <a:gd name="connsiteY29" fmla="*/ 458305 h 1698899"/>
                <a:gd name="connsiteX30" fmla="*/ 33811 w 1881147"/>
                <a:gd name="connsiteY30" fmla="*/ 453543 h 1698899"/>
                <a:gd name="connsiteX31" fmla="*/ 33811 w 1881147"/>
                <a:gd name="connsiteY31" fmla="*/ 524980 h 1698899"/>
                <a:gd name="connsiteX32" fmla="*/ 474 w 1881147"/>
                <a:gd name="connsiteY32" fmla="*/ 629755 h 1698899"/>
                <a:gd name="connsiteX33" fmla="*/ 62386 w 1881147"/>
                <a:gd name="connsiteY33" fmla="*/ 705955 h 1698899"/>
                <a:gd name="connsiteX34" fmla="*/ 111977 w 1881147"/>
                <a:gd name="connsiteY34" fmla="*/ 686217 h 1698899"/>
                <a:gd name="connsiteX35" fmla="*/ 112334 w 1881147"/>
                <a:gd name="connsiteY35" fmla="*/ 756476 h 1698899"/>
                <a:gd name="connsiteX36" fmla="*/ 167161 w 1881147"/>
                <a:gd name="connsiteY36" fmla="*/ 786918 h 1698899"/>
                <a:gd name="connsiteX37" fmla="*/ 236159 w 1881147"/>
                <a:gd name="connsiteY37" fmla="*/ 797130 h 1698899"/>
                <a:gd name="connsiteX38" fmla="*/ 271462 w 1881147"/>
                <a:gd name="connsiteY38" fmla="*/ 853101 h 1698899"/>
                <a:gd name="connsiteX39" fmla="*/ 270869 w 1881147"/>
                <a:gd name="connsiteY39" fmla="*/ 898173 h 1698899"/>
                <a:gd name="connsiteX40" fmla="*/ 295393 w 1881147"/>
                <a:gd name="connsiteY40" fmla="*/ 937648 h 1698899"/>
                <a:gd name="connsiteX41" fmla="*/ 341051 w 1881147"/>
                <a:gd name="connsiteY41" fmla="*/ 976240 h 1698899"/>
                <a:gd name="connsiteX42" fmla="*/ 426184 w 1881147"/>
                <a:gd name="connsiteY42" fmla="*/ 1030492 h 1698899"/>
                <a:gd name="connsiteX43" fmla="*/ 461961 w 1881147"/>
                <a:gd name="connsiteY43" fmla="*/ 1101585 h 1698899"/>
                <a:gd name="connsiteX44" fmla="*/ 441064 w 1881147"/>
                <a:gd name="connsiteY44" fmla="*/ 1171158 h 1698899"/>
                <a:gd name="connsiteX45" fmla="*/ 519111 w 1881147"/>
                <a:gd name="connsiteY45" fmla="*/ 1227621 h 1698899"/>
                <a:gd name="connsiteX46" fmla="*/ 591143 w 1881147"/>
                <a:gd name="connsiteY46" fmla="*/ 1260615 h 1698899"/>
                <a:gd name="connsiteX47" fmla="*/ 571974 w 1881147"/>
                <a:gd name="connsiteY47" fmla="*/ 1320318 h 1698899"/>
                <a:gd name="connsiteX48" fmla="*/ 662461 w 1881147"/>
                <a:gd name="connsiteY48" fmla="*/ 1472718 h 1698899"/>
                <a:gd name="connsiteX49" fmla="*/ 755271 w 1881147"/>
                <a:gd name="connsiteY49" fmla="*/ 1545872 h 1698899"/>
                <a:gd name="connsiteX50" fmla="*/ 805336 w 1881147"/>
                <a:gd name="connsiteY50" fmla="*/ 1496530 h 1698899"/>
                <a:gd name="connsiteX51" fmla="*/ 869926 w 1881147"/>
                <a:gd name="connsiteY51" fmla="*/ 1523927 h 1698899"/>
                <a:gd name="connsiteX52" fmla="*/ 924399 w 1881147"/>
                <a:gd name="connsiteY52" fmla="*/ 1491768 h 1698899"/>
                <a:gd name="connsiteX53" fmla="*/ 941246 w 1881147"/>
                <a:gd name="connsiteY53" fmla="*/ 1449592 h 1698899"/>
                <a:gd name="connsiteX54" fmla="*/ 1005123 w 1881147"/>
                <a:gd name="connsiteY54" fmla="*/ 1536004 h 1698899"/>
                <a:gd name="connsiteX55" fmla="*/ 1050190 w 1881147"/>
                <a:gd name="connsiteY55" fmla="*/ 1607098 h 1698899"/>
                <a:gd name="connsiteX56" fmla="*/ 1120136 w 1881147"/>
                <a:gd name="connsiteY56" fmla="*/ 1698617 h 1698899"/>
                <a:gd name="connsiteX57" fmla="*/ 1151034 w 1881147"/>
                <a:gd name="connsiteY57" fmla="*/ 1635526 h 1698899"/>
                <a:gd name="connsiteX58" fmla="*/ 1181693 w 1881147"/>
                <a:gd name="connsiteY58" fmla="*/ 1629046 h 1698899"/>
                <a:gd name="connsiteX59" fmla="*/ 1224792 w 1881147"/>
                <a:gd name="connsiteY59" fmla="*/ 1658309 h 1698899"/>
                <a:gd name="connsiteX60" fmla="*/ 1258367 w 1881147"/>
                <a:gd name="connsiteY60" fmla="*/ 1617655 h 1698899"/>
                <a:gd name="connsiteX61" fmla="*/ 1277188 w 1881147"/>
                <a:gd name="connsiteY61" fmla="*/ 1622272 h 1698899"/>
                <a:gd name="connsiteX62" fmla="*/ 1311230 w 1881147"/>
                <a:gd name="connsiteY62" fmla="*/ 1688749 h 1698899"/>
                <a:gd name="connsiteX63" fmla="*/ 1367786 w 1881147"/>
                <a:gd name="connsiteY63" fmla="*/ 1665280 h 1698899"/>
                <a:gd name="connsiteX64" fmla="*/ 1419818 w 1881147"/>
                <a:gd name="connsiteY64" fmla="*/ 1609159 h 1698899"/>
                <a:gd name="connsiteX65" fmla="*/ 1470595 w 1881147"/>
                <a:gd name="connsiteY65" fmla="*/ 1592616 h 1698899"/>
                <a:gd name="connsiteX66" fmla="*/ 1488274 w 1881147"/>
                <a:gd name="connsiteY66" fmla="*/ 1648438 h 1698899"/>
                <a:gd name="connsiteX67" fmla="*/ 1558169 w 1881147"/>
                <a:gd name="connsiteY67" fmla="*/ 1622760 h 1698899"/>
                <a:gd name="connsiteX68" fmla="*/ 1588947 w 1881147"/>
                <a:gd name="connsiteY68" fmla="*/ 1536004 h 1698899"/>
                <a:gd name="connsiteX69" fmla="*/ 1670383 w 1881147"/>
                <a:gd name="connsiteY69" fmla="*/ 1445862 h 1698899"/>
                <a:gd name="connsiteX70" fmla="*/ 1714974 w 1881147"/>
                <a:gd name="connsiteY70" fmla="*/ 1414732 h 1698899"/>
                <a:gd name="connsiteX71" fmla="*/ 1743343 w 1881147"/>
                <a:gd name="connsiteY71" fmla="*/ 1418027 h 1698899"/>
                <a:gd name="connsiteX72" fmla="*/ 1820935 w 1881147"/>
                <a:gd name="connsiteY72" fmla="*/ 1407419 h 1698899"/>
                <a:gd name="connsiteX73" fmla="*/ 1816054 w 1881147"/>
                <a:gd name="connsiteY73" fmla="*/ 1460983 h 1698899"/>
                <a:gd name="connsiteX74" fmla="*/ 1874221 w 1881147"/>
                <a:gd name="connsiteY74" fmla="*/ 1484304 h 1698899"/>
                <a:gd name="connsiteX75" fmla="*/ 1875829 w 1881147"/>
                <a:gd name="connsiteY75" fmla="*/ 1461670 h 1698899"/>
                <a:gd name="connsiteX76" fmla="*/ 1875051 w 1881147"/>
                <a:gd name="connsiteY76" fmla="*/ 1400936 h 1698899"/>
                <a:gd name="connsiteX77" fmla="*/ 1853086 w 1881147"/>
                <a:gd name="connsiteY77" fmla="*/ 1310793 h 1698899"/>
                <a:gd name="connsiteX78" fmla="*/ 1853086 w 1881147"/>
                <a:gd name="connsiteY78" fmla="*/ 1253643 h 1698899"/>
                <a:gd name="connsiteX79" fmla="*/ 1810224 w 1881147"/>
                <a:gd name="connsiteY79" fmla="*/ 1244118 h 1698899"/>
                <a:gd name="connsiteX80" fmla="*/ 1734024 w 1881147"/>
                <a:gd name="connsiteY80" fmla="*/ 1163155 h 1698899"/>
                <a:gd name="connsiteX81" fmla="*/ 1695924 w 1881147"/>
                <a:gd name="connsiteY81" fmla="*/ 982180 h 1698899"/>
                <a:gd name="connsiteX82" fmla="*/ 1643536 w 1881147"/>
                <a:gd name="connsiteY82" fmla="*/ 948843 h 1698899"/>
                <a:gd name="connsiteX83" fmla="*/ 1605436 w 1881147"/>
                <a:gd name="connsiteY83" fmla="*/ 891693 h 1698899"/>
                <a:gd name="connsiteX84" fmla="*/ 1557811 w 1881147"/>
                <a:gd name="connsiteY84" fmla="*/ 844068 h 1698899"/>
                <a:gd name="connsiteX85" fmla="*/ 1505424 w 1881147"/>
                <a:gd name="connsiteY85" fmla="*/ 825018 h 1698899"/>
                <a:gd name="connsiteX86" fmla="*/ 1453036 w 1881147"/>
                <a:gd name="connsiteY86" fmla="*/ 820255 h 1698899"/>
                <a:gd name="connsiteX87" fmla="*/ 1510186 w 1881147"/>
                <a:gd name="connsiteY87" fmla="*/ 786918 h 1698899"/>
                <a:gd name="connsiteX88" fmla="*/ 1476849 w 1881147"/>
                <a:gd name="connsiteY88" fmla="*/ 753580 h 1698899"/>
                <a:gd name="connsiteX89" fmla="*/ 1481611 w 1881147"/>
                <a:gd name="connsiteY89" fmla="*/ 729768 h 1698899"/>
                <a:gd name="connsiteX90" fmla="*/ 1572099 w 1881147"/>
                <a:gd name="connsiteY90" fmla="*/ 767868 h 1698899"/>
                <a:gd name="connsiteX91" fmla="*/ 1624486 w 1881147"/>
                <a:gd name="connsiteY91" fmla="*/ 701193 h 1698899"/>
                <a:gd name="connsiteX92" fmla="*/ 1622283 w 1881147"/>
                <a:gd name="connsiteY92" fmla="*/ 558318 h 1698899"/>
                <a:gd name="connsiteX93" fmla="*/ 1639486 w 1881147"/>
                <a:gd name="connsiteY93" fmla="*/ 409992 h 1698899"/>
                <a:gd name="connsiteX0" fmla="*/ 1639486 w 1881147"/>
                <a:gd name="connsiteY0" fmla="*/ 410565 h 1699472"/>
                <a:gd name="connsiteX1" fmla="*/ 1567336 w 1881147"/>
                <a:gd name="connsiteY1" fmla="*/ 377916 h 1699472"/>
                <a:gd name="connsiteX2" fmla="*/ 1477087 w 1881147"/>
                <a:gd name="connsiteY2" fmla="*/ 354103 h 1699472"/>
                <a:gd name="connsiteX3" fmla="*/ 1423767 w 1881147"/>
                <a:gd name="connsiteY3" fmla="*/ 277019 h 1699472"/>
                <a:gd name="connsiteX4" fmla="*/ 1395785 w 1881147"/>
                <a:gd name="connsiteY4" fmla="*/ 175174 h 1699472"/>
                <a:gd name="connsiteX5" fmla="*/ 1364769 w 1881147"/>
                <a:gd name="connsiteY5" fmla="*/ 7112 h 1699472"/>
                <a:gd name="connsiteX6" fmla="*/ 1282757 w 1881147"/>
                <a:gd name="connsiteY6" fmla="*/ 43704 h 1699472"/>
                <a:gd name="connsiteX7" fmla="*/ 1275927 w 1881147"/>
                <a:gd name="connsiteY7" fmla="*/ 157546 h 1699472"/>
                <a:gd name="connsiteX8" fmla="*/ 1214911 w 1881147"/>
                <a:gd name="connsiteY8" fmla="*/ 163603 h 1699472"/>
                <a:gd name="connsiteX9" fmla="*/ 1186336 w 1881147"/>
                <a:gd name="connsiteY9" fmla="*/ 192178 h 1699472"/>
                <a:gd name="connsiteX10" fmla="*/ 1176811 w 1881147"/>
                <a:gd name="connsiteY10" fmla="*/ 263616 h 1699472"/>
                <a:gd name="connsiteX11" fmla="*/ 1114899 w 1881147"/>
                <a:gd name="connsiteY11" fmla="*/ 306478 h 1699472"/>
                <a:gd name="connsiteX12" fmla="*/ 1005361 w 1881147"/>
                <a:gd name="connsiteY12" fmla="*/ 320766 h 1699472"/>
                <a:gd name="connsiteX13" fmla="*/ 962499 w 1881147"/>
                <a:gd name="connsiteY13" fmla="*/ 363628 h 1699472"/>
                <a:gd name="connsiteX14" fmla="*/ 838674 w 1881147"/>
                <a:gd name="connsiteY14" fmla="*/ 363628 h 1699472"/>
                <a:gd name="connsiteX15" fmla="*/ 781524 w 1881147"/>
                <a:gd name="connsiteY15" fmla="*/ 435066 h 1699472"/>
                <a:gd name="connsiteX16" fmla="*/ 781524 w 1881147"/>
                <a:gd name="connsiteY16" fmla="*/ 468403 h 1699472"/>
                <a:gd name="connsiteX17" fmla="*/ 743424 w 1881147"/>
                <a:gd name="connsiteY17" fmla="*/ 492216 h 1699472"/>
                <a:gd name="connsiteX18" fmla="*/ 671986 w 1881147"/>
                <a:gd name="connsiteY18" fmla="*/ 425541 h 1699472"/>
                <a:gd name="connsiteX19" fmla="*/ 519586 w 1881147"/>
                <a:gd name="connsiteY19" fmla="*/ 420778 h 1699472"/>
                <a:gd name="connsiteX20" fmla="*/ 457674 w 1881147"/>
                <a:gd name="connsiteY20" fmla="*/ 439828 h 1699472"/>
                <a:gd name="connsiteX21" fmla="*/ 419574 w 1881147"/>
                <a:gd name="connsiteY21" fmla="*/ 425541 h 1699472"/>
                <a:gd name="connsiteX22" fmla="*/ 400524 w 1881147"/>
                <a:gd name="connsiteY22" fmla="*/ 363628 h 1699472"/>
                <a:gd name="connsiteX23" fmla="*/ 333849 w 1881147"/>
                <a:gd name="connsiteY23" fmla="*/ 311241 h 1699472"/>
                <a:gd name="connsiteX24" fmla="*/ 286224 w 1881147"/>
                <a:gd name="connsiteY24" fmla="*/ 244566 h 1699472"/>
                <a:gd name="connsiteX25" fmla="*/ 143349 w 1881147"/>
                <a:gd name="connsiteY25" fmla="*/ 263616 h 1699472"/>
                <a:gd name="connsiteX26" fmla="*/ 124299 w 1881147"/>
                <a:gd name="connsiteY26" fmla="*/ 339816 h 1699472"/>
                <a:gd name="connsiteX27" fmla="*/ 110011 w 1881147"/>
                <a:gd name="connsiteY27" fmla="*/ 373153 h 1699472"/>
                <a:gd name="connsiteX28" fmla="*/ 133824 w 1881147"/>
                <a:gd name="connsiteY28" fmla="*/ 420778 h 1699472"/>
                <a:gd name="connsiteX29" fmla="*/ 81436 w 1881147"/>
                <a:gd name="connsiteY29" fmla="*/ 458878 h 1699472"/>
                <a:gd name="connsiteX30" fmla="*/ 33811 w 1881147"/>
                <a:gd name="connsiteY30" fmla="*/ 454116 h 1699472"/>
                <a:gd name="connsiteX31" fmla="*/ 33811 w 1881147"/>
                <a:gd name="connsiteY31" fmla="*/ 525553 h 1699472"/>
                <a:gd name="connsiteX32" fmla="*/ 474 w 1881147"/>
                <a:gd name="connsiteY32" fmla="*/ 630328 h 1699472"/>
                <a:gd name="connsiteX33" fmla="*/ 62386 w 1881147"/>
                <a:gd name="connsiteY33" fmla="*/ 706528 h 1699472"/>
                <a:gd name="connsiteX34" fmla="*/ 111977 w 1881147"/>
                <a:gd name="connsiteY34" fmla="*/ 686790 h 1699472"/>
                <a:gd name="connsiteX35" fmla="*/ 112334 w 1881147"/>
                <a:gd name="connsiteY35" fmla="*/ 757049 h 1699472"/>
                <a:gd name="connsiteX36" fmla="*/ 167161 w 1881147"/>
                <a:gd name="connsiteY36" fmla="*/ 787491 h 1699472"/>
                <a:gd name="connsiteX37" fmla="*/ 236159 w 1881147"/>
                <a:gd name="connsiteY37" fmla="*/ 797703 h 1699472"/>
                <a:gd name="connsiteX38" fmla="*/ 271462 w 1881147"/>
                <a:gd name="connsiteY38" fmla="*/ 853674 h 1699472"/>
                <a:gd name="connsiteX39" fmla="*/ 270869 w 1881147"/>
                <a:gd name="connsiteY39" fmla="*/ 898746 h 1699472"/>
                <a:gd name="connsiteX40" fmla="*/ 295393 w 1881147"/>
                <a:gd name="connsiteY40" fmla="*/ 938221 h 1699472"/>
                <a:gd name="connsiteX41" fmla="*/ 341051 w 1881147"/>
                <a:gd name="connsiteY41" fmla="*/ 976813 h 1699472"/>
                <a:gd name="connsiteX42" fmla="*/ 426184 w 1881147"/>
                <a:gd name="connsiteY42" fmla="*/ 1031065 h 1699472"/>
                <a:gd name="connsiteX43" fmla="*/ 461961 w 1881147"/>
                <a:gd name="connsiteY43" fmla="*/ 1102158 h 1699472"/>
                <a:gd name="connsiteX44" fmla="*/ 441064 w 1881147"/>
                <a:gd name="connsiteY44" fmla="*/ 1171731 h 1699472"/>
                <a:gd name="connsiteX45" fmla="*/ 519111 w 1881147"/>
                <a:gd name="connsiteY45" fmla="*/ 1228194 h 1699472"/>
                <a:gd name="connsiteX46" fmla="*/ 591143 w 1881147"/>
                <a:gd name="connsiteY46" fmla="*/ 1261188 h 1699472"/>
                <a:gd name="connsiteX47" fmla="*/ 571974 w 1881147"/>
                <a:gd name="connsiteY47" fmla="*/ 1320891 h 1699472"/>
                <a:gd name="connsiteX48" fmla="*/ 662461 w 1881147"/>
                <a:gd name="connsiteY48" fmla="*/ 1473291 h 1699472"/>
                <a:gd name="connsiteX49" fmla="*/ 755271 w 1881147"/>
                <a:gd name="connsiteY49" fmla="*/ 1546445 h 1699472"/>
                <a:gd name="connsiteX50" fmla="*/ 805336 w 1881147"/>
                <a:gd name="connsiteY50" fmla="*/ 1497103 h 1699472"/>
                <a:gd name="connsiteX51" fmla="*/ 869926 w 1881147"/>
                <a:gd name="connsiteY51" fmla="*/ 1524500 h 1699472"/>
                <a:gd name="connsiteX52" fmla="*/ 924399 w 1881147"/>
                <a:gd name="connsiteY52" fmla="*/ 1492341 h 1699472"/>
                <a:gd name="connsiteX53" fmla="*/ 941246 w 1881147"/>
                <a:gd name="connsiteY53" fmla="*/ 1450165 h 1699472"/>
                <a:gd name="connsiteX54" fmla="*/ 1005123 w 1881147"/>
                <a:gd name="connsiteY54" fmla="*/ 1536577 h 1699472"/>
                <a:gd name="connsiteX55" fmla="*/ 1050190 w 1881147"/>
                <a:gd name="connsiteY55" fmla="*/ 1607671 h 1699472"/>
                <a:gd name="connsiteX56" fmla="*/ 1120136 w 1881147"/>
                <a:gd name="connsiteY56" fmla="*/ 1699190 h 1699472"/>
                <a:gd name="connsiteX57" fmla="*/ 1151034 w 1881147"/>
                <a:gd name="connsiteY57" fmla="*/ 1636099 h 1699472"/>
                <a:gd name="connsiteX58" fmla="*/ 1181693 w 1881147"/>
                <a:gd name="connsiteY58" fmla="*/ 1629619 h 1699472"/>
                <a:gd name="connsiteX59" fmla="*/ 1224792 w 1881147"/>
                <a:gd name="connsiteY59" fmla="*/ 1658882 h 1699472"/>
                <a:gd name="connsiteX60" fmla="*/ 1258367 w 1881147"/>
                <a:gd name="connsiteY60" fmla="*/ 1618228 h 1699472"/>
                <a:gd name="connsiteX61" fmla="*/ 1277188 w 1881147"/>
                <a:gd name="connsiteY61" fmla="*/ 1622845 h 1699472"/>
                <a:gd name="connsiteX62" fmla="*/ 1311230 w 1881147"/>
                <a:gd name="connsiteY62" fmla="*/ 1689322 h 1699472"/>
                <a:gd name="connsiteX63" fmla="*/ 1367786 w 1881147"/>
                <a:gd name="connsiteY63" fmla="*/ 1665853 h 1699472"/>
                <a:gd name="connsiteX64" fmla="*/ 1419818 w 1881147"/>
                <a:gd name="connsiteY64" fmla="*/ 1609732 h 1699472"/>
                <a:gd name="connsiteX65" fmla="*/ 1470595 w 1881147"/>
                <a:gd name="connsiteY65" fmla="*/ 1593189 h 1699472"/>
                <a:gd name="connsiteX66" fmla="*/ 1488274 w 1881147"/>
                <a:gd name="connsiteY66" fmla="*/ 1649011 h 1699472"/>
                <a:gd name="connsiteX67" fmla="*/ 1558169 w 1881147"/>
                <a:gd name="connsiteY67" fmla="*/ 1623333 h 1699472"/>
                <a:gd name="connsiteX68" fmla="*/ 1588947 w 1881147"/>
                <a:gd name="connsiteY68" fmla="*/ 1536577 h 1699472"/>
                <a:gd name="connsiteX69" fmla="*/ 1670383 w 1881147"/>
                <a:gd name="connsiteY69" fmla="*/ 1446435 h 1699472"/>
                <a:gd name="connsiteX70" fmla="*/ 1714974 w 1881147"/>
                <a:gd name="connsiteY70" fmla="*/ 1415305 h 1699472"/>
                <a:gd name="connsiteX71" fmla="*/ 1743343 w 1881147"/>
                <a:gd name="connsiteY71" fmla="*/ 1418600 h 1699472"/>
                <a:gd name="connsiteX72" fmla="*/ 1820935 w 1881147"/>
                <a:gd name="connsiteY72" fmla="*/ 1407992 h 1699472"/>
                <a:gd name="connsiteX73" fmla="*/ 1816054 w 1881147"/>
                <a:gd name="connsiteY73" fmla="*/ 1461556 h 1699472"/>
                <a:gd name="connsiteX74" fmla="*/ 1874221 w 1881147"/>
                <a:gd name="connsiteY74" fmla="*/ 1484877 h 1699472"/>
                <a:gd name="connsiteX75" fmla="*/ 1875829 w 1881147"/>
                <a:gd name="connsiteY75" fmla="*/ 1462243 h 1699472"/>
                <a:gd name="connsiteX76" fmla="*/ 1875051 w 1881147"/>
                <a:gd name="connsiteY76" fmla="*/ 1401509 h 1699472"/>
                <a:gd name="connsiteX77" fmla="*/ 1853086 w 1881147"/>
                <a:gd name="connsiteY77" fmla="*/ 1311366 h 1699472"/>
                <a:gd name="connsiteX78" fmla="*/ 1853086 w 1881147"/>
                <a:gd name="connsiteY78" fmla="*/ 1254216 h 1699472"/>
                <a:gd name="connsiteX79" fmla="*/ 1810224 w 1881147"/>
                <a:gd name="connsiteY79" fmla="*/ 1244691 h 1699472"/>
                <a:gd name="connsiteX80" fmla="*/ 1734024 w 1881147"/>
                <a:gd name="connsiteY80" fmla="*/ 1163728 h 1699472"/>
                <a:gd name="connsiteX81" fmla="*/ 1695924 w 1881147"/>
                <a:gd name="connsiteY81" fmla="*/ 982753 h 1699472"/>
                <a:gd name="connsiteX82" fmla="*/ 1643536 w 1881147"/>
                <a:gd name="connsiteY82" fmla="*/ 949416 h 1699472"/>
                <a:gd name="connsiteX83" fmla="*/ 1605436 w 1881147"/>
                <a:gd name="connsiteY83" fmla="*/ 892266 h 1699472"/>
                <a:gd name="connsiteX84" fmla="*/ 1557811 w 1881147"/>
                <a:gd name="connsiteY84" fmla="*/ 844641 h 1699472"/>
                <a:gd name="connsiteX85" fmla="*/ 1505424 w 1881147"/>
                <a:gd name="connsiteY85" fmla="*/ 825591 h 1699472"/>
                <a:gd name="connsiteX86" fmla="*/ 1453036 w 1881147"/>
                <a:gd name="connsiteY86" fmla="*/ 820828 h 1699472"/>
                <a:gd name="connsiteX87" fmla="*/ 1510186 w 1881147"/>
                <a:gd name="connsiteY87" fmla="*/ 787491 h 1699472"/>
                <a:gd name="connsiteX88" fmla="*/ 1476849 w 1881147"/>
                <a:gd name="connsiteY88" fmla="*/ 754153 h 1699472"/>
                <a:gd name="connsiteX89" fmla="*/ 1481611 w 1881147"/>
                <a:gd name="connsiteY89" fmla="*/ 730341 h 1699472"/>
                <a:gd name="connsiteX90" fmla="*/ 1572099 w 1881147"/>
                <a:gd name="connsiteY90" fmla="*/ 768441 h 1699472"/>
                <a:gd name="connsiteX91" fmla="*/ 1624486 w 1881147"/>
                <a:gd name="connsiteY91" fmla="*/ 701766 h 1699472"/>
                <a:gd name="connsiteX92" fmla="*/ 1622283 w 1881147"/>
                <a:gd name="connsiteY92" fmla="*/ 558891 h 1699472"/>
                <a:gd name="connsiteX93" fmla="*/ 1639486 w 1881147"/>
                <a:gd name="connsiteY93" fmla="*/ 410565 h 1699472"/>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9649 h 1698556"/>
                <a:gd name="connsiteX1" fmla="*/ 1567336 w 1881147"/>
                <a:gd name="connsiteY1" fmla="*/ 377000 h 1698556"/>
                <a:gd name="connsiteX2" fmla="*/ 1477087 w 1881147"/>
                <a:gd name="connsiteY2" fmla="*/ 353187 h 1698556"/>
                <a:gd name="connsiteX3" fmla="*/ 1423767 w 1881147"/>
                <a:gd name="connsiteY3" fmla="*/ 276103 h 1698556"/>
                <a:gd name="connsiteX4" fmla="*/ 1395785 w 1881147"/>
                <a:gd name="connsiteY4" fmla="*/ 174258 h 1698556"/>
                <a:gd name="connsiteX5" fmla="*/ 1364769 w 1881147"/>
                <a:gd name="connsiteY5" fmla="*/ 6196 h 1698556"/>
                <a:gd name="connsiteX6" fmla="*/ 1282757 w 1881147"/>
                <a:gd name="connsiteY6" fmla="*/ 42788 h 1698556"/>
                <a:gd name="connsiteX7" fmla="*/ 1291832 w 1881147"/>
                <a:gd name="connsiteY7" fmla="*/ 105417 h 1698556"/>
                <a:gd name="connsiteX8" fmla="*/ 1275927 w 1881147"/>
                <a:gd name="connsiteY8" fmla="*/ 156630 h 1698556"/>
                <a:gd name="connsiteX9" fmla="*/ 1214911 w 1881147"/>
                <a:gd name="connsiteY9" fmla="*/ 162687 h 1698556"/>
                <a:gd name="connsiteX10" fmla="*/ 1186336 w 1881147"/>
                <a:gd name="connsiteY10" fmla="*/ 191262 h 1698556"/>
                <a:gd name="connsiteX11" fmla="*/ 1176811 w 1881147"/>
                <a:gd name="connsiteY11" fmla="*/ 262700 h 1698556"/>
                <a:gd name="connsiteX12" fmla="*/ 1114899 w 1881147"/>
                <a:gd name="connsiteY12" fmla="*/ 305562 h 1698556"/>
                <a:gd name="connsiteX13" fmla="*/ 1005361 w 1881147"/>
                <a:gd name="connsiteY13" fmla="*/ 319850 h 1698556"/>
                <a:gd name="connsiteX14" fmla="*/ 962499 w 1881147"/>
                <a:gd name="connsiteY14" fmla="*/ 362712 h 1698556"/>
                <a:gd name="connsiteX15" fmla="*/ 838674 w 1881147"/>
                <a:gd name="connsiteY15" fmla="*/ 362712 h 1698556"/>
                <a:gd name="connsiteX16" fmla="*/ 781524 w 1881147"/>
                <a:gd name="connsiteY16" fmla="*/ 434150 h 1698556"/>
                <a:gd name="connsiteX17" fmla="*/ 781524 w 1881147"/>
                <a:gd name="connsiteY17" fmla="*/ 467487 h 1698556"/>
                <a:gd name="connsiteX18" fmla="*/ 743424 w 1881147"/>
                <a:gd name="connsiteY18" fmla="*/ 491300 h 1698556"/>
                <a:gd name="connsiteX19" fmla="*/ 671986 w 1881147"/>
                <a:gd name="connsiteY19" fmla="*/ 424625 h 1698556"/>
                <a:gd name="connsiteX20" fmla="*/ 519586 w 1881147"/>
                <a:gd name="connsiteY20" fmla="*/ 419862 h 1698556"/>
                <a:gd name="connsiteX21" fmla="*/ 457674 w 1881147"/>
                <a:gd name="connsiteY21" fmla="*/ 438912 h 1698556"/>
                <a:gd name="connsiteX22" fmla="*/ 419574 w 1881147"/>
                <a:gd name="connsiteY22" fmla="*/ 424625 h 1698556"/>
                <a:gd name="connsiteX23" fmla="*/ 400524 w 1881147"/>
                <a:gd name="connsiteY23" fmla="*/ 362712 h 1698556"/>
                <a:gd name="connsiteX24" fmla="*/ 333849 w 1881147"/>
                <a:gd name="connsiteY24" fmla="*/ 310325 h 1698556"/>
                <a:gd name="connsiteX25" fmla="*/ 286224 w 1881147"/>
                <a:gd name="connsiteY25" fmla="*/ 243650 h 1698556"/>
                <a:gd name="connsiteX26" fmla="*/ 143349 w 1881147"/>
                <a:gd name="connsiteY26" fmla="*/ 262700 h 1698556"/>
                <a:gd name="connsiteX27" fmla="*/ 124299 w 1881147"/>
                <a:gd name="connsiteY27" fmla="*/ 338900 h 1698556"/>
                <a:gd name="connsiteX28" fmla="*/ 110011 w 1881147"/>
                <a:gd name="connsiteY28" fmla="*/ 372237 h 1698556"/>
                <a:gd name="connsiteX29" fmla="*/ 133824 w 1881147"/>
                <a:gd name="connsiteY29" fmla="*/ 419862 h 1698556"/>
                <a:gd name="connsiteX30" fmla="*/ 81436 w 1881147"/>
                <a:gd name="connsiteY30" fmla="*/ 457962 h 1698556"/>
                <a:gd name="connsiteX31" fmla="*/ 33811 w 1881147"/>
                <a:gd name="connsiteY31" fmla="*/ 453200 h 1698556"/>
                <a:gd name="connsiteX32" fmla="*/ 33811 w 1881147"/>
                <a:gd name="connsiteY32" fmla="*/ 524637 h 1698556"/>
                <a:gd name="connsiteX33" fmla="*/ 474 w 1881147"/>
                <a:gd name="connsiteY33" fmla="*/ 629412 h 1698556"/>
                <a:gd name="connsiteX34" fmla="*/ 62386 w 1881147"/>
                <a:gd name="connsiteY34" fmla="*/ 705612 h 1698556"/>
                <a:gd name="connsiteX35" fmla="*/ 111977 w 1881147"/>
                <a:gd name="connsiteY35" fmla="*/ 685874 h 1698556"/>
                <a:gd name="connsiteX36" fmla="*/ 112334 w 1881147"/>
                <a:gd name="connsiteY36" fmla="*/ 756133 h 1698556"/>
                <a:gd name="connsiteX37" fmla="*/ 167161 w 1881147"/>
                <a:gd name="connsiteY37" fmla="*/ 786575 h 1698556"/>
                <a:gd name="connsiteX38" fmla="*/ 236159 w 1881147"/>
                <a:gd name="connsiteY38" fmla="*/ 796787 h 1698556"/>
                <a:gd name="connsiteX39" fmla="*/ 271462 w 1881147"/>
                <a:gd name="connsiteY39" fmla="*/ 852758 h 1698556"/>
                <a:gd name="connsiteX40" fmla="*/ 270869 w 1881147"/>
                <a:gd name="connsiteY40" fmla="*/ 897830 h 1698556"/>
                <a:gd name="connsiteX41" fmla="*/ 295393 w 1881147"/>
                <a:gd name="connsiteY41" fmla="*/ 937305 h 1698556"/>
                <a:gd name="connsiteX42" fmla="*/ 341051 w 1881147"/>
                <a:gd name="connsiteY42" fmla="*/ 975897 h 1698556"/>
                <a:gd name="connsiteX43" fmla="*/ 426184 w 1881147"/>
                <a:gd name="connsiteY43" fmla="*/ 1030149 h 1698556"/>
                <a:gd name="connsiteX44" fmla="*/ 461961 w 1881147"/>
                <a:gd name="connsiteY44" fmla="*/ 1101242 h 1698556"/>
                <a:gd name="connsiteX45" fmla="*/ 441064 w 1881147"/>
                <a:gd name="connsiteY45" fmla="*/ 1170815 h 1698556"/>
                <a:gd name="connsiteX46" fmla="*/ 519111 w 1881147"/>
                <a:gd name="connsiteY46" fmla="*/ 1227278 h 1698556"/>
                <a:gd name="connsiteX47" fmla="*/ 591143 w 1881147"/>
                <a:gd name="connsiteY47" fmla="*/ 1260272 h 1698556"/>
                <a:gd name="connsiteX48" fmla="*/ 571974 w 1881147"/>
                <a:gd name="connsiteY48" fmla="*/ 1319975 h 1698556"/>
                <a:gd name="connsiteX49" fmla="*/ 662461 w 1881147"/>
                <a:gd name="connsiteY49" fmla="*/ 1472375 h 1698556"/>
                <a:gd name="connsiteX50" fmla="*/ 755271 w 1881147"/>
                <a:gd name="connsiteY50" fmla="*/ 1545529 h 1698556"/>
                <a:gd name="connsiteX51" fmla="*/ 805336 w 1881147"/>
                <a:gd name="connsiteY51" fmla="*/ 1496187 h 1698556"/>
                <a:gd name="connsiteX52" fmla="*/ 869926 w 1881147"/>
                <a:gd name="connsiteY52" fmla="*/ 1523584 h 1698556"/>
                <a:gd name="connsiteX53" fmla="*/ 924399 w 1881147"/>
                <a:gd name="connsiteY53" fmla="*/ 1491425 h 1698556"/>
                <a:gd name="connsiteX54" fmla="*/ 941246 w 1881147"/>
                <a:gd name="connsiteY54" fmla="*/ 1449249 h 1698556"/>
                <a:gd name="connsiteX55" fmla="*/ 1005123 w 1881147"/>
                <a:gd name="connsiteY55" fmla="*/ 1535661 h 1698556"/>
                <a:gd name="connsiteX56" fmla="*/ 1050190 w 1881147"/>
                <a:gd name="connsiteY56" fmla="*/ 1606755 h 1698556"/>
                <a:gd name="connsiteX57" fmla="*/ 1120136 w 1881147"/>
                <a:gd name="connsiteY57" fmla="*/ 1698274 h 1698556"/>
                <a:gd name="connsiteX58" fmla="*/ 1151034 w 1881147"/>
                <a:gd name="connsiteY58" fmla="*/ 1635183 h 1698556"/>
                <a:gd name="connsiteX59" fmla="*/ 1181693 w 1881147"/>
                <a:gd name="connsiteY59" fmla="*/ 1628703 h 1698556"/>
                <a:gd name="connsiteX60" fmla="*/ 1224792 w 1881147"/>
                <a:gd name="connsiteY60" fmla="*/ 1657966 h 1698556"/>
                <a:gd name="connsiteX61" fmla="*/ 1258367 w 1881147"/>
                <a:gd name="connsiteY61" fmla="*/ 1617312 h 1698556"/>
                <a:gd name="connsiteX62" fmla="*/ 1277188 w 1881147"/>
                <a:gd name="connsiteY62" fmla="*/ 1621929 h 1698556"/>
                <a:gd name="connsiteX63" fmla="*/ 1311230 w 1881147"/>
                <a:gd name="connsiteY63" fmla="*/ 1688406 h 1698556"/>
                <a:gd name="connsiteX64" fmla="*/ 1367786 w 1881147"/>
                <a:gd name="connsiteY64" fmla="*/ 1664937 h 1698556"/>
                <a:gd name="connsiteX65" fmla="*/ 1419818 w 1881147"/>
                <a:gd name="connsiteY65" fmla="*/ 1608816 h 1698556"/>
                <a:gd name="connsiteX66" fmla="*/ 1470595 w 1881147"/>
                <a:gd name="connsiteY66" fmla="*/ 1592273 h 1698556"/>
                <a:gd name="connsiteX67" fmla="*/ 1488274 w 1881147"/>
                <a:gd name="connsiteY67" fmla="*/ 1648095 h 1698556"/>
                <a:gd name="connsiteX68" fmla="*/ 1558169 w 1881147"/>
                <a:gd name="connsiteY68" fmla="*/ 1622417 h 1698556"/>
                <a:gd name="connsiteX69" fmla="*/ 1588947 w 1881147"/>
                <a:gd name="connsiteY69" fmla="*/ 1535661 h 1698556"/>
                <a:gd name="connsiteX70" fmla="*/ 1670383 w 1881147"/>
                <a:gd name="connsiteY70" fmla="*/ 1445519 h 1698556"/>
                <a:gd name="connsiteX71" fmla="*/ 1714974 w 1881147"/>
                <a:gd name="connsiteY71" fmla="*/ 1414389 h 1698556"/>
                <a:gd name="connsiteX72" fmla="*/ 1743343 w 1881147"/>
                <a:gd name="connsiteY72" fmla="*/ 1417684 h 1698556"/>
                <a:gd name="connsiteX73" fmla="*/ 1820935 w 1881147"/>
                <a:gd name="connsiteY73" fmla="*/ 1407076 h 1698556"/>
                <a:gd name="connsiteX74" fmla="*/ 1816054 w 1881147"/>
                <a:gd name="connsiteY74" fmla="*/ 1460640 h 1698556"/>
                <a:gd name="connsiteX75" fmla="*/ 1874221 w 1881147"/>
                <a:gd name="connsiteY75" fmla="*/ 1483961 h 1698556"/>
                <a:gd name="connsiteX76" fmla="*/ 1875829 w 1881147"/>
                <a:gd name="connsiteY76" fmla="*/ 1461327 h 1698556"/>
                <a:gd name="connsiteX77" fmla="*/ 1875051 w 1881147"/>
                <a:gd name="connsiteY77" fmla="*/ 1400593 h 1698556"/>
                <a:gd name="connsiteX78" fmla="*/ 1853086 w 1881147"/>
                <a:gd name="connsiteY78" fmla="*/ 1310450 h 1698556"/>
                <a:gd name="connsiteX79" fmla="*/ 1853086 w 1881147"/>
                <a:gd name="connsiteY79" fmla="*/ 1253300 h 1698556"/>
                <a:gd name="connsiteX80" fmla="*/ 1810224 w 1881147"/>
                <a:gd name="connsiteY80" fmla="*/ 1243775 h 1698556"/>
                <a:gd name="connsiteX81" fmla="*/ 1734024 w 1881147"/>
                <a:gd name="connsiteY81" fmla="*/ 1162812 h 1698556"/>
                <a:gd name="connsiteX82" fmla="*/ 1695924 w 1881147"/>
                <a:gd name="connsiteY82" fmla="*/ 981837 h 1698556"/>
                <a:gd name="connsiteX83" fmla="*/ 1643536 w 1881147"/>
                <a:gd name="connsiteY83" fmla="*/ 948500 h 1698556"/>
                <a:gd name="connsiteX84" fmla="*/ 1605436 w 1881147"/>
                <a:gd name="connsiteY84" fmla="*/ 891350 h 1698556"/>
                <a:gd name="connsiteX85" fmla="*/ 1557811 w 1881147"/>
                <a:gd name="connsiteY85" fmla="*/ 843725 h 1698556"/>
                <a:gd name="connsiteX86" fmla="*/ 1505424 w 1881147"/>
                <a:gd name="connsiteY86" fmla="*/ 824675 h 1698556"/>
                <a:gd name="connsiteX87" fmla="*/ 1453036 w 1881147"/>
                <a:gd name="connsiteY87" fmla="*/ 819912 h 1698556"/>
                <a:gd name="connsiteX88" fmla="*/ 1510186 w 1881147"/>
                <a:gd name="connsiteY88" fmla="*/ 786575 h 1698556"/>
                <a:gd name="connsiteX89" fmla="*/ 1476849 w 1881147"/>
                <a:gd name="connsiteY89" fmla="*/ 753237 h 1698556"/>
                <a:gd name="connsiteX90" fmla="*/ 1481611 w 1881147"/>
                <a:gd name="connsiteY90" fmla="*/ 729425 h 1698556"/>
                <a:gd name="connsiteX91" fmla="*/ 1572099 w 1881147"/>
                <a:gd name="connsiteY91" fmla="*/ 767525 h 1698556"/>
                <a:gd name="connsiteX92" fmla="*/ 1624486 w 1881147"/>
                <a:gd name="connsiteY92" fmla="*/ 700850 h 1698556"/>
                <a:gd name="connsiteX93" fmla="*/ 1622283 w 1881147"/>
                <a:gd name="connsiteY93" fmla="*/ 557975 h 1698556"/>
                <a:gd name="connsiteX94" fmla="*/ 1639486 w 1881147"/>
                <a:gd name="connsiteY94" fmla="*/ 409649 h 1698556"/>
                <a:gd name="connsiteX0" fmla="*/ 1639486 w 1881147"/>
                <a:gd name="connsiteY0" fmla="*/ 411844 h 1700751"/>
                <a:gd name="connsiteX1" fmla="*/ 1567336 w 1881147"/>
                <a:gd name="connsiteY1" fmla="*/ 379195 h 1700751"/>
                <a:gd name="connsiteX2" fmla="*/ 1477087 w 1881147"/>
                <a:gd name="connsiteY2" fmla="*/ 355382 h 1700751"/>
                <a:gd name="connsiteX3" fmla="*/ 1423767 w 1881147"/>
                <a:gd name="connsiteY3" fmla="*/ 278298 h 1700751"/>
                <a:gd name="connsiteX4" fmla="*/ 1395785 w 1881147"/>
                <a:gd name="connsiteY4" fmla="*/ 176453 h 1700751"/>
                <a:gd name="connsiteX5" fmla="*/ 1364769 w 1881147"/>
                <a:gd name="connsiteY5" fmla="*/ 8391 h 1700751"/>
                <a:gd name="connsiteX6" fmla="*/ 1282757 w 1881147"/>
                <a:gd name="connsiteY6" fmla="*/ 44983 h 1700751"/>
                <a:gd name="connsiteX7" fmla="*/ 1291832 w 1881147"/>
                <a:gd name="connsiteY7" fmla="*/ 107612 h 1700751"/>
                <a:gd name="connsiteX8" fmla="*/ 1275927 w 1881147"/>
                <a:gd name="connsiteY8" fmla="*/ 158825 h 1700751"/>
                <a:gd name="connsiteX9" fmla="*/ 1214911 w 1881147"/>
                <a:gd name="connsiteY9" fmla="*/ 164882 h 1700751"/>
                <a:gd name="connsiteX10" fmla="*/ 1186336 w 1881147"/>
                <a:gd name="connsiteY10" fmla="*/ 193457 h 1700751"/>
                <a:gd name="connsiteX11" fmla="*/ 1176811 w 1881147"/>
                <a:gd name="connsiteY11" fmla="*/ 264895 h 1700751"/>
                <a:gd name="connsiteX12" fmla="*/ 1114899 w 1881147"/>
                <a:gd name="connsiteY12" fmla="*/ 307757 h 1700751"/>
                <a:gd name="connsiteX13" fmla="*/ 1005361 w 1881147"/>
                <a:gd name="connsiteY13" fmla="*/ 322045 h 1700751"/>
                <a:gd name="connsiteX14" fmla="*/ 962499 w 1881147"/>
                <a:gd name="connsiteY14" fmla="*/ 364907 h 1700751"/>
                <a:gd name="connsiteX15" fmla="*/ 838674 w 1881147"/>
                <a:gd name="connsiteY15" fmla="*/ 364907 h 1700751"/>
                <a:gd name="connsiteX16" fmla="*/ 781524 w 1881147"/>
                <a:gd name="connsiteY16" fmla="*/ 436345 h 1700751"/>
                <a:gd name="connsiteX17" fmla="*/ 781524 w 1881147"/>
                <a:gd name="connsiteY17" fmla="*/ 469682 h 1700751"/>
                <a:gd name="connsiteX18" fmla="*/ 743424 w 1881147"/>
                <a:gd name="connsiteY18" fmla="*/ 493495 h 1700751"/>
                <a:gd name="connsiteX19" fmla="*/ 671986 w 1881147"/>
                <a:gd name="connsiteY19" fmla="*/ 426820 h 1700751"/>
                <a:gd name="connsiteX20" fmla="*/ 519586 w 1881147"/>
                <a:gd name="connsiteY20" fmla="*/ 422057 h 1700751"/>
                <a:gd name="connsiteX21" fmla="*/ 457674 w 1881147"/>
                <a:gd name="connsiteY21" fmla="*/ 441107 h 1700751"/>
                <a:gd name="connsiteX22" fmla="*/ 419574 w 1881147"/>
                <a:gd name="connsiteY22" fmla="*/ 426820 h 1700751"/>
                <a:gd name="connsiteX23" fmla="*/ 400524 w 1881147"/>
                <a:gd name="connsiteY23" fmla="*/ 364907 h 1700751"/>
                <a:gd name="connsiteX24" fmla="*/ 333849 w 1881147"/>
                <a:gd name="connsiteY24" fmla="*/ 312520 h 1700751"/>
                <a:gd name="connsiteX25" fmla="*/ 286224 w 1881147"/>
                <a:gd name="connsiteY25" fmla="*/ 245845 h 1700751"/>
                <a:gd name="connsiteX26" fmla="*/ 143349 w 1881147"/>
                <a:gd name="connsiteY26" fmla="*/ 264895 h 1700751"/>
                <a:gd name="connsiteX27" fmla="*/ 124299 w 1881147"/>
                <a:gd name="connsiteY27" fmla="*/ 341095 h 1700751"/>
                <a:gd name="connsiteX28" fmla="*/ 110011 w 1881147"/>
                <a:gd name="connsiteY28" fmla="*/ 374432 h 1700751"/>
                <a:gd name="connsiteX29" fmla="*/ 133824 w 1881147"/>
                <a:gd name="connsiteY29" fmla="*/ 422057 h 1700751"/>
                <a:gd name="connsiteX30" fmla="*/ 81436 w 1881147"/>
                <a:gd name="connsiteY30" fmla="*/ 460157 h 1700751"/>
                <a:gd name="connsiteX31" fmla="*/ 33811 w 1881147"/>
                <a:gd name="connsiteY31" fmla="*/ 455395 h 1700751"/>
                <a:gd name="connsiteX32" fmla="*/ 33811 w 1881147"/>
                <a:gd name="connsiteY32" fmla="*/ 526832 h 1700751"/>
                <a:gd name="connsiteX33" fmla="*/ 474 w 1881147"/>
                <a:gd name="connsiteY33" fmla="*/ 631607 h 1700751"/>
                <a:gd name="connsiteX34" fmla="*/ 62386 w 1881147"/>
                <a:gd name="connsiteY34" fmla="*/ 707807 h 1700751"/>
                <a:gd name="connsiteX35" fmla="*/ 111977 w 1881147"/>
                <a:gd name="connsiteY35" fmla="*/ 688069 h 1700751"/>
                <a:gd name="connsiteX36" fmla="*/ 112334 w 1881147"/>
                <a:gd name="connsiteY36" fmla="*/ 758328 h 1700751"/>
                <a:gd name="connsiteX37" fmla="*/ 167161 w 1881147"/>
                <a:gd name="connsiteY37" fmla="*/ 788770 h 1700751"/>
                <a:gd name="connsiteX38" fmla="*/ 236159 w 1881147"/>
                <a:gd name="connsiteY38" fmla="*/ 798982 h 1700751"/>
                <a:gd name="connsiteX39" fmla="*/ 271462 w 1881147"/>
                <a:gd name="connsiteY39" fmla="*/ 854953 h 1700751"/>
                <a:gd name="connsiteX40" fmla="*/ 270869 w 1881147"/>
                <a:gd name="connsiteY40" fmla="*/ 900025 h 1700751"/>
                <a:gd name="connsiteX41" fmla="*/ 295393 w 1881147"/>
                <a:gd name="connsiteY41" fmla="*/ 939500 h 1700751"/>
                <a:gd name="connsiteX42" fmla="*/ 341051 w 1881147"/>
                <a:gd name="connsiteY42" fmla="*/ 978092 h 1700751"/>
                <a:gd name="connsiteX43" fmla="*/ 426184 w 1881147"/>
                <a:gd name="connsiteY43" fmla="*/ 1032344 h 1700751"/>
                <a:gd name="connsiteX44" fmla="*/ 461961 w 1881147"/>
                <a:gd name="connsiteY44" fmla="*/ 1103437 h 1700751"/>
                <a:gd name="connsiteX45" fmla="*/ 441064 w 1881147"/>
                <a:gd name="connsiteY45" fmla="*/ 1173010 h 1700751"/>
                <a:gd name="connsiteX46" fmla="*/ 519111 w 1881147"/>
                <a:gd name="connsiteY46" fmla="*/ 1229473 h 1700751"/>
                <a:gd name="connsiteX47" fmla="*/ 591143 w 1881147"/>
                <a:gd name="connsiteY47" fmla="*/ 1262467 h 1700751"/>
                <a:gd name="connsiteX48" fmla="*/ 571974 w 1881147"/>
                <a:gd name="connsiteY48" fmla="*/ 1322170 h 1700751"/>
                <a:gd name="connsiteX49" fmla="*/ 662461 w 1881147"/>
                <a:gd name="connsiteY49" fmla="*/ 1474570 h 1700751"/>
                <a:gd name="connsiteX50" fmla="*/ 755271 w 1881147"/>
                <a:gd name="connsiteY50" fmla="*/ 1547724 h 1700751"/>
                <a:gd name="connsiteX51" fmla="*/ 805336 w 1881147"/>
                <a:gd name="connsiteY51" fmla="*/ 1498382 h 1700751"/>
                <a:gd name="connsiteX52" fmla="*/ 869926 w 1881147"/>
                <a:gd name="connsiteY52" fmla="*/ 1525779 h 1700751"/>
                <a:gd name="connsiteX53" fmla="*/ 924399 w 1881147"/>
                <a:gd name="connsiteY53" fmla="*/ 1493620 h 1700751"/>
                <a:gd name="connsiteX54" fmla="*/ 941246 w 1881147"/>
                <a:gd name="connsiteY54" fmla="*/ 1451444 h 1700751"/>
                <a:gd name="connsiteX55" fmla="*/ 1005123 w 1881147"/>
                <a:gd name="connsiteY55" fmla="*/ 1537856 h 1700751"/>
                <a:gd name="connsiteX56" fmla="*/ 1050190 w 1881147"/>
                <a:gd name="connsiteY56" fmla="*/ 1608950 h 1700751"/>
                <a:gd name="connsiteX57" fmla="*/ 1120136 w 1881147"/>
                <a:gd name="connsiteY57" fmla="*/ 1700469 h 1700751"/>
                <a:gd name="connsiteX58" fmla="*/ 1151034 w 1881147"/>
                <a:gd name="connsiteY58" fmla="*/ 1637378 h 1700751"/>
                <a:gd name="connsiteX59" fmla="*/ 1181693 w 1881147"/>
                <a:gd name="connsiteY59" fmla="*/ 1630898 h 1700751"/>
                <a:gd name="connsiteX60" fmla="*/ 1224792 w 1881147"/>
                <a:gd name="connsiteY60" fmla="*/ 1660161 h 1700751"/>
                <a:gd name="connsiteX61" fmla="*/ 1258367 w 1881147"/>
                <a:gd name="connsiteY61" fmla="*/ 1619507 h 1700751"/>
                <a:gd name="connsiteX62" fmla="*/ 1277188 w 1881147"/>
                <a:gd name="connsiteY62" fmla="*/ 1624124 h 1700751"/>
                <a:gd name="connsiteX63" fmla="*/ 1311230 w 1881147"/>
                <a:gd name="connsiteY63" fmla="*/ 1690601 h 1700751"/>
                <a:gd name="connsiteX64" fmla="*/ 1367786 w 1881147"/>
                <a:gd name="connsiteY64" fmla="*/ 1667132 h 1700751"/>
                <a:gd name="connsiteX65" fmla="*/ 1419818 w 1881147"/>
                <a:gd name="connsiteY65" fmla="*/ 1611011 h 1700751"/>
                <a:gd name="connsiteX66" fmla="*/ 1470595 w 1881147"/>
                <a:gd name="connsiteY66" fmla="*/ 1594468 h 1700751"/>
                <a:gd name="connsiteX67" fmla="*/ 1488274 w 1881147"/>
                <a:gd name="connsiteY67" fmla="*/ 1650290 h 1700751"/>
                <a:gd name="connsiteX68" fmla="*/ 1558169 w 1881147"/>
                <a:gd name="connsiteY68" fmla="*/ 1624612 h 1700751"/>
                <a:gd name="connsiteX69" fmla="*/ 1588947 w 1881147"/>
                <a:gd name="connsiteY69" fmla="*/ 1537856 h 1700751"/>
                <a:gd name="connsiteX70" fmla="*/ 1670383 w 1881147"/>
                <a:gd name="connsiteY70" fmla="*/ 1447714 h 1700751"/>
                <a:gd name="connsiteX71" fmla="*/ 1714974 w 1881147"/>
                <a:gd name="connsiteY71" fmla="*/ 1416584 h 1700751"/>
                <a:gd name="connsiteX72" fmla="*/ 1743343 w 1881147"/>
                <a:gd name="connsiteY72" fmla="*/ 1419879 h 1700751"/>
                <a:gd name="connsiteX73" fmla="*/ 1820935 w 1881147"/>
                <a:gd name="connsiteY73" fmla="*/ 1409271 h 1700751"/>
                <a:gd name="connsiteX74" fmla="*/ 1816054 w 1881147"/>
                <a:gd name="connsiteY74" fmla="*/ 1462835 h 1700751"/>
                <a:gd name="connsiteX75" fmla="*/ 1874221 w 1881147"/>
                <a:gd name="connsiteY75" fmla="*/ 1486156 h 1700751"/>
                <a:gd name="connsiteX76" fmla="*/ 1875829 w 1881147"/>
                <a:gd name="connsiteY76" fmla="*/ 1463522 h 1700751"/>
                <a:gd name="connsiteX77" fmla="*/ 1875051 w 1881147"/>
                <a:gd name="connsiteY77" fmla="*/ 1402788 h 1700751"/>
                <a:gd name="connsiteX78" fmla="*/ 1853086 w 1881147"/>
                <a:gd name="connsiteY78" fmla="*/ 1312645 h 1700751"/>
                <a:gd name="connsiteX79" fmla="*/ 1853086 w 1881147"/>
                <a:gd name="connsiteY79" fmla="*/ 1255495 h 1700751"/>
                <a:gd name="connsiteX80" fmla="*/ 1810224 w 1881147"/>
                <a:gd name="connsiteY80" fmla="*/ 1245970 h 1700751"/>
                <a:gd name="connsiteX81" fmla="*/ 1734024 w 1881147"/>
                <a:gd name="connsiteY81" fmla="*/ 1165007 h 1700751"/>
                <a:gd name="connsiteX82" fmla="*/ 1695924 w 1881147"/>
                <a:gd name="connsiteY82" fmla="*/ 984032 h 1700751"/>
                <a:gd name="connsiteX83" fmla="*/ 1643536 w 1881147"/>
                <a:gd name="connsiteY83" fmla="*/ 950695 h 1700751"/>
                <a:gd name="connsiteX84" fmla="*/ 1605436 w 1881147"/>
                <a:gd name="connsiteY84" fmla="*/ 893545 h 1700751"/>
                <a:gd name="connsiteX85" fmla="*/ 1557811 w 1881147"/>
                <a:gd name="connsiteY85" fmla="*/ 845920 h 1700751"/>
                <a:gd name="connsiteX86" fmla="*/ 1505424 w 1881147"/>
                <a:gd name="connsiteY86" fmla="*/ 826870 h 1700751"/>
                <a:gd name="connsiteX87" fmla="*/ 1453036 w 1881147"/>
                <a:gd name="connsiteY87" fmla="*/ 822107 h 1700751"/>
                <a:gd name="connsiteX88" fmla="*/ 1510186 w 1881147"/>
                <a:gd name="connsiteY88" fmla="*/ 788770 h 1700751"/>
                <a:gd name="connsiteX89" fmla="*/ 1476849 w 1881147"/>
                <a:gd name="connsiteY89" fmla="*/ 755432 h 1700751"/>
                <a:gd name="connsiteX90" fmla="*/ 1481611 w 1881147"/>
                <a:gd name="connsiteY90" fmla="*/ 731620 h 1700751"/>
                <a:gd name="connsiteX91" fmla="*/ 1572099 w 1881147"/>
                <a:gd name="connsiteY91" fmla="*/ 769720 h 1700751"/>
                <a:gd name="connsiteX92" fmla="*/ 1624486 w 1881147"/>
                <a:gd name="connsiteY92" fmla="*/ 703045 h 1700751"/>
                <a:gd name="connsiteX93" fmla="*/ 1622283 w 1881147"/>
                <a:gd name="connsiteY93" fmla="*/ 560170 h 1700751"/>
                <a:gd name="connsiteX94" fmla="*/ 1639486 w 1881147"/>
                <a:gd name="connsiteY94" fmla="*/ 411844 h 1700751"/>
                <a:gd name="connsiteX0" fmla="*/ 1639486 w 1881147"/>
                <a:gd name="connsiteY0" fmla="*/ 410679 h 1699586"/>
                <a:gd name="connsiteX1" fmla="*/ 1567336 w 1881147"/>
                <a:gd name="connsiteY1" fmla="*/ 378030 h 1699586"/>
                <a:gd name="connsiteX2" fmla="*/ 1477087 w 1881147"/>
                <a:gd name="connsiteY2" fmla="*/ 354217 h 1699586"/>
                <a:gd name="connsiteX3" fmla="*/ 1423767 w 1881147"/>
                <a:gd name="connsiteY3" fmla="*/ 277133 h 1699586"/>
                <a:gd name="connsiteX4" fmla="*/ 1395785 w 1881147"/>
                <a:gd name="connsiteY4" fmla="*/ 175288 h 1699586"/>
                <a:gd name="connsiteX5" fmla="*/ 1364769 w 1881147"/>
                <a:gd name="connsiteY5" fmla="*/ 7226 h 1699586"/>
                <a:gd name="connsiteX6" fmla="*/ 1297400 w 1881147"/>
                <a:gd name="connsiteY6" fmla="*/ 48924 h 1699586"/>
                <a:gd name="connsiteX7" fmla="*/ 1291832 w 1881147"/>
                <a:gd name="connsiteY7" fmla="*/ 106447 h 1699586"/>
                <a:gd name="connsiteX8" fmla="*/ 1275927 w 1881147"/>
                <a:gd name="connsiteY8" fmla="*/ 157660 h 1699586"/>
                <a:gd name="connsiteX9" fmla="*/ 1214911 w 1881147"/>
                <a:gd name="connsiteY9" fmla="*/ 163717 h 1699586"/>
                <a:gd name="connsiteX10" fmla="*/ 1186336 w 1881147"/>
                <a:gd name="connsiteY10" fmla="*/ 192292 h 1699586"/>
                <a:gd name="connsiteX11" fmla="*/ 1176811 w 1881147"/>
                <a:gd name="connsiteY11" fmla="*/ 263730 h 1699586"/>
                <a:gd name="connsiteX12" fmla="*/ 1114899 w 1881147"/>
                <a:gd name="connsiteY12" fmla="*/ 306592 h 1699586"/>
                <a:gd name="connsiteX13" fmla="*/ 1005361 w 1881147"/>
                <a:gd name="connsiteY13" fmla="*/ 320880 h 1699586"/>
                <a:gd name="connsiteX14" fmla="*/ 962499 w 1881147"/>
                <a:gd name="connsiteY14" fmla="*/ 363742 h 1699586"/>
                <a:gd name="connsiteX15" fmla="*/ 838674 w 1881147"/>
                <a:gd name="connsiteY15" fmla="*/ 363742 h 1699586"/>
                <a:gd name="connsiteX16" fmla="*/ 781524 w 1881147"/>
                <a:gd name="connsiteY16" fmla="*/ 435180 h 1699586"/>
                <a:gd name="connsiteX17" fmla="*/ 781524 w 1881147"/>
                <a:gd name="connsiteY17" fmla="*/ 468517 h 1699586"/>
                <a:gd name="connsiteX18" fmla="*/ 743424 w 1881147"/>
                <a:gd name="connsiteY18" fmla="*/ 492330 h 1699586"/>
                <a:gd name="connsiteX19" fmla="*/ 671986 w 1881147"/>
                <a:gd name="connsiteY19" fmla="*/ 425655 h 1699586"/>
                <a:gd name="connsiteX20" fmla="*/ 519586 w 1881147"/>
                <a:gd name="connsiteY20" fmla="*/ 420892 h 1699586"/>
                <a:gd name="connsiteX21" fmla="*/ 457674 w 1881147"/>
                <a:gd name="connsiteY21" fmla="*/ 439942 h 1699586"/>
                <a:gd name="connsiteX22" fmla="*/ 419574 w 1881147"/>
                <a:gd name="connsiteY22" fmla="*/ 425655 h 1699586"/>
                <a:gd name="connsiteX23" fmla="*/ 400524 w 1881147"/>
                <a:gd name="connsiteY23" fmla="*/ 363742 h 1699586"/>
                <a:gd name="connsiteX24" fmla="*/ 333849 w 1881147"/>
                <a:gd name="connsiteY24" fmla="*/ 311355 h 1699586"/>
                <a:gd name="connsiteX25" fmla="*/ 286224 w 1881147"/>
                <a:gd name="connsiteY25" fmla="*/ 244680 h 1699586"/>
                <a:gd name="connsiteX26" fmla="*/ 143349 w 1881147"/>
                <a:gd name="connsiteY26" fmla="*/ 263730 h 1699586"/>
                <a:gd name="connsiteX27" fmla="*/ 124299 w 1881147"/>
                <a:gd name="connsiteY27" fmla="*/ 339930 h 1699586"/>
                <a:gd name="connsiteX28" fmla="*/ 110011 w 1881147"/>
                <a:gd name="connsiteY28" fmla="*/ 373267 h 1699586"/>
                <a:gd name="connsiteX29" fmla="*/ 133824 w 1881147"/>
                <a:gd name="connsiteY29" fmla="*/ 420892 h 1699586"/>
                <a:gd name="connsiteX30" fmla="*/ 81436 w 1881147"/>
                <a:gd name="connsiteY30" fmla="*/ 458992 h 1699586"/>
                <a:gd name="connsiteX31" fmla="*/ 33811 w 1881147"/>
                <a:gd name="connsiteY31" fmla="*/ 454230 h 1699586"/>
                <a:gd name="connsiteX32" fmla="*/ 33811 w 1881147"/>
                <a:gd name="connsiteY32" fmla="*/ 525667 h 1699586"/>
                <a:gd name="connsiteX33" fmla="*/ 474 w 1881147"/>
                <a:gd name="connsiteY33" fmla="*/ 630442 h 1699586"/>
                <a:gd name="connsiteX34" fmla="*/ 62386 w 1881147"/>
                <a:gd name="connsiteY34" fmla="*/ 706642 h 1699586"/>
                <a:gd name="connsiteX35" fmla="*/ 111977 w 1881147"/>
                <a:gd name="connsiteY35" fmla="*/ 686904 h 1699586"/>
                <a:gd name="connsiteX36" fmla="*/ 112334 w 1881147"/>
                <a:gd name="connsiteY36" fmla="*/ 757163 h 1699586"/>
                <a:gd name="connsiteX37" fmla="*/ 167161 w 1881147"/>
                <a:gd name="connsiteY37" fmla="*/ 787605 h 1699586"/>
                <a:gd name="connsiteX38" fmla="*/ 236159 w 1881147"/>
                <a:gd name="connsiteY38" fmla="*/ 797817 h 1699586"/>
                <a:gd name="connsiteX39" fmla="*/ 271462 w 1881147"/>
                <a:gd name="connsiteY39" fmla="*/ 853788 h 1699586"/>
                <a:gd name="connsiteX40" fmla="*/ 270869 w 1881147"/>
                <a:gd name="connsiteY40" fmla="*/ 898860 h 1699586"/>
                <a:gd name="connsiteX41" fmla="*/ 295393 w 1881147"/>
                <a:gd name="connsiteY41" fmla="*/ 938335 h 1699586"/>
                <a:gd name="connsiteX42" fmla="*/ 341051 w 1881147"/>
                <a:gd name="connsiteY42" fmla="*/ 976927 h 1699586"/>
                <a:gd name="connsiteX43" fmla="*/ 426184 w 1881147"/>
                <a:gd name="connsiteY43" fmla="*/ 1031179 h 1699586"/>
                <a:gd name="connsiteX44" fmla="*/ 461961 w 1881147"/>
                <a:gd name="connsiteY44" fmla="*/ 1102272 h 1699586"/>
                <a:gd name="connsiteX45" fmla="*/ 441064 w 1881147"/>
                <a:gd name="connsiteY45" fmla="*/ 1171845 h 1699586"/>
                <a:gd name="connsiteX46" fmla="*/ 519111 w 1881147"/>
                <a:gd name="connsiteY46" fmla="*/ 1228308 h 1699586"/>
                <a:gd name="connsiteX47" fmla="*/ 591143 w 1881147"/>
                <a:gd name="connsiteY47" fmla="*/ 1261302 h 1699586"/>
                <a:gd name="connsiteX48" fmla="*/ 571974 w 1881147"/>
                <a:gd name="connsiteY48" fmla="*/ 1321005 h 1699586"/>
                <a:gd name="connsiteX49" fmla="*/ 662461 w 1881147"/>
                <a:gd name="connsiteY49" fmla="*/ 1473405 h 1699586"/>
                <a:gd name="connsiteX50" fmla="*/ 755271 w 1881147"/>
                <a:gd name="connsiteY50" fmla="*/ 1546559 h 1699586"/>
                <a:gd name="connsiteX51" fmla="*/ 805336 w 1881147"/>
                <a:gd name="connsiteY51" fmla="*/ 1497217 h 1699586"/>
                <a:gd name="connsiteX52" fmla="*/ 869926 w 1881147"/>
                <a:gd name="connsiteY52" fmla="*/ 1524614 h 1699586"/>
                <a:gd name="connsiteX53" fmla="*/ 924399 w 1881147"/>
                <a:gd name="connsiteY53" fmla="*/ 1492455 h 1699586"/>
                <a:gd name="connsiteX54" fmla="*/ 941246 w 1881147"/>
                <a:gd name="connsiteY54" fmla="*/ 1450279 h 1699586"/>
                <a:gd name="connsiteX55" fmla="*/ 1005123 w 1881147"/>
                <a:gd name="connsiteY55" fmla="*/ 1536691 h 1699586"/>
                <a:gd name="connsiteX56" fmla="*/ 1050190 w 1881147"/>
                <a:gd name="connsiteY56" fmla="*/ 1607785 h 1699586"/>
                <a:gd name="connsiteX57" fmla="*/ 1120136 w 1881147"/>
                <a:gd name="connsiteY57" fmla="*/ 1699304 h 1699586"/>
                <a:gd name="connsiteX58" fmla="*/ 1151034 w 1881147"/>
                <a:gd name="connsiteY58" fmla="*/ 1636213 h 1699586"/>
                <a:gd name="connsiteX59" fmla="*/ 1181693 w 1881147"/>
                <a:gd name="connsiteY59" fmla="*/ 1629733 h 1699586"/>
                <a:gd name="connsiteX60" fmla="*/ 1224792 w 1881147"/>
                <a:gd name="connsiteY60" fmla="*/ 1658996 h 1699586"/>
                <a:gd name="connsiteX61" fmla="*/ 1258367 w 1881147"/>
                <a:gd name="connsiteY61" fmla="*/ 1618342 h 1699586"/>
                <a:gd name="connsiteX62" fmla="*/ 1277188 w 1881147"/>
                <a:gd name="connsiteY62" fmla="*/ 1622959 h 1699586"/>
                <a:gd name="connsiteX63" fmla="*/ 1311230 w 1881147"/>
                <a:gd name="connsiteY63" fmla="*/ 1689436 h 1699586"/>
                <a:gd name="connsiteX64" fmla="*/ 1367786 w 1881147"/>
                <a:gd name="connsiteY64" fmla="*/ 1665967 h 1699586"/>
                <a:gd name="connsiteX65" fmla="*/ 1419818 w 1881147"/>
                <a:gd name="connsiteY65" fmla="*/ 1609846 h 1699586"/>
                <a:gd name="connsiteX66" fmla="*/ 1470595 w 1881147"/>
                <a:gd name="connsiteY66" fmla="*/ 1593303 h 1699586"/>
                <a:gd name="connsiteX67" fmla="*/ 1488274 w 1881147"/>
                <a:gd name="connsiteY67" fmla="*/ 1649125 h 1699586"/>
                <a:gd name="connsiteX68" fmla="*/ 1558169 w 1881147"/>
                <a:gd name="connsiteY68" fmla="*/ 1623447 h 1699586"/>
                <a:gd name="connsiteX69" fmla="*/ 1588947 w 1881147"/>
                <a:gd name="connsiteY69" fmla="*/ 1536691 h 1699586"/>
                <a:gd name="connsiteX70" fmla="*/ 1670383 w 1881147"/>
                <a:gd name="connsiteY70" fmla="*/ 1446549 h 1699586"/>
                <a:gd name="connsiteX71" fmla="*/ 1714974 w 1881147"/>
                <a:gd name="connsiteY71" fmla="*/ 1415419 h 1699586"/>
                <a:gd name="connsiteX72" fmla="*/ 1743343 w 1881147"/>
                <a:gd name="connsiteY72" fmla="*/ 1418714 h 1699586"/>
                <a:gd name="connsiteX73" fmla="*/ 1820935 w 1881147"/>
                <a:gd name="connsiteY73" fmla="*/ 1408106 h 1699586"/>
                <a:gd name="connsiteX74" fmla="*/ 1816054 w 1881147"/>
                <a:gd name="connsiteY74" fmla="*/ 1461670 h 1699586"/>
                <a:gd name="connsiteX75" fmla="*/ 1874221 w 1881147"/>
                <a:gd name="connsiteY75" fmla="*/ 1484991 h 1699586"/>
                <a:gd name="connsiteX76" fmla="*/ 1875829 w 1881147"/>
                <a:gd name="connsiteY76" fmla="*/ 1462357 h 1699586"/>
                <a:gd name="connsiteX77" fmla="*/ 1875051 w 1881147"/>
                <a:gd name="connsiteY77" fmla="*/ 1401623 h 1699586"/>
                <a:gd name="connsiteX78" fmla="*/ 1853086 w 1881147"/>
                <a:gd name="connsiteY78" fmla="*/ 1311480 h 1699586"/>
                <a:gd name="connsiteX79" fmla="*/ 1853086 w 1881147"/>
                <a:gd name="connsiteY79" fmla="*/ 1254330 h 1699586"/>
                <a:gd name="connsiteX80" fmla="*/ 1810224 w 1881147"/>
                <a:gd name="connsiteY80" fmla="*/ 1244805 h 1699586"/>
                <a:gd name="connsiteX81" fmla="*/ 1734024 w 1881147"/>
                <a:gd name="connsiteY81" fmla="*/ 1163842 h 1699586"/>
                <a:gd name="connsiteX82" fmla="*/ 1695924 w 1881147"/>
                <a:gd name="connsiteY82" fmla="*/ 982867 h 1699586"/>
                <a:gd name="connsiteX83" fmla="*/ 1643536 w 1881147"/>
                <a:gd name="connsiteY83" fmla="*/ 949530 h 1699586"/>
                <a:gd name="connsiteX84" fmla="*/ 1605436 w 1881147"/>
                <a:gd name="connsiteY84" fmla="*/ 892380 h 1699586"/>
                <a:gd name="connsiteX85" fmla="*/ 1557811 w 1881147"/>
                <a:gd name="connsiteY85" fmla="*/ 844755 h 1699586"/>
                <a:gd name="connsiteX86" fmla="*/ 1505424 w 1881147"/>
                <a:gd name="connsiteY86" fmla="*/ 825705 h 1699586"/>
                <a:gd name="connsiteX87" fmla="*/ 1453036 w 1881147"/>
                <a:gd name="connsiteY87" fmla="*/ 820942 h 1699586"/>
                <a:gd name="connsiteX88" fmla="*/ 1510186 w 1881147"/>
                <a:gd name="connsiteY88" fmla="*/ 787605 h 1699586"/>
                <a:gd name="connsiteX89" fmla="*/ 1476849 w 1881147"/>
                <a:gd name="connsiteY89" fmla="*/ 754267 h 1699586"/>
                <a:gd name="connsiteX90" fmla="*/ 1481611 w 1881147"/>
                <a:gd name="connsiteY90" fmla="*/ 730455 h 1699586"/>
                <a:gd name="connsiteX91" fmla="*/ 1572099 w 1881147"/>
                <a:gd name="connsiteY91" fmla="*/ 768555 h 1699586"/>
                <a:gd name="connsiteX92" fmla="*/ 1624486 w 1881147"/>
                <a:gd name="connsiteY92" fmla="*/ 701880 h 1699586"/>
                <a:gd name="connsiteX93" fmla="*/ 1622283 w 1881147"/>
                <a:gd name="connsiteY93" fmla="*/ 559005 h 1699586"/>
                <a:gd name="connsiteX94" fmla="*/ 1639486 w 1881147"/>
                <a:gd name="connsiteY94" fmla="*/ 410679 h 1699586"/>
                <a:gd name="connsiteX0" fmla="*/ 1639486 w 1881147"/>
                <a:gd name="connsiteY0" fmla="*/ 403727 h 1692634"/>
                <a:gd name="connsiteX1" fmla="*/ 1567336 w 1881147"/>
                <a:gd name="connsiteY1" fmla="*/ 371078 h 1692634"/>
                <a:gd name="connsiteX2" fmla="*/ 1477087 w 1881147"/>
                <a:gd name="connsiteY2" fmla="*/ 347265 h 1692634"/>
                <a:gd name="connsiteX3" fmla="*/ 1423767 w 1881147"/>
                <a:gd name="connsiteY3" fmla="*/ 270181 h 1692634"/>
                <a:gd name="connsiteX4" fmla="*/ 1395785 w 1881147"/>
                <a:gd name="connsiteY4" fmla="*/ 168336 h 1692634"/>
                <a:gd name="connsiteX5" fmla="*/ 1364769 w 1881147"/>
                <a:gd name="connsiteY5" fmla="*/ 274 h 1692634"/>
                <a:gd name="connsiteX6" fmla="*/ 1297400 w 1881147"/>
                <a:gd name="connsiteY6" fmla="*/ 41972 h 1692634"/>
                <a:gd name="connsiteX7" fmla="*/ 1291832 w 1881147"/>
                <a:gd name="connsiteY7" fmla="*/ 99495 h 1692634"/>
                <a:gd name="connsiteX8" fmla="*/ 1275927 w 1881147"/>
                <a:gd name="connsiteY8" fmla="*/ 150708 h 1692634"/>
                <a:gd name="connsiteX9" fmla="*/ 1214911 w 1881147"/>
                <a:gd name="connsiteY9" fmla="*/ 156765 h 1692634"/>
                <a:gd name="connsiteX10" fmla="*/ 1186336 w 1881147"/>
                <a:gd name="connsiteY10" fmla="*/ 185340 h 1692634"/>
                <a:gd name="connsiteX11" fmla="*/ 1176811 w 1881147"/>
                <a:gd name="connsiteY11" fmla="*/ 256778 h 1692634"/>
                <a:gd name="connsiteX12" fmla="*/ 1114899 w 1881147"/>
                <a:gd name="connsiteY12" fmla="*/ 299640 h 1692634"/>
                <a:gd name="connsiteX13" fmla="*/ 1005361 w 1881147"/>
                <a:gd name="connsiteY13" fmla="*/ 313928 h 1692634"/>
                <a:gd name="connsiteX14" fmla="*/ 962499 w 1881147"/>
                <a:gd name="connsiteY14" fmla="*/ 356790 h 1692634"/>
                <a:gd name="connsiteX15" fmla="*/ 838674 w 1881147"/>
                <a:gd name="connsiteY15" fmla="*/ 356790 h 1692634"/>
                <a:gd name="connsiteX16" fmla="*/ 781524 w 1881147"/>
                <a:gd name="connsiteY16" fmla="*/ 428228 h 1692634"/>
                <a:gd name="connsiteX17" fmla="*/ 781524 w 1881147"/>
                <a:gd name="connsiteY17" fmla="*/ 461565 h 1692634"/>
                <a:gd name="connsiteX18" fmla="*/ 743424 w 1881147"/>
                <a:gd name="connsiteY18" fmla="*/ 485378 h 1692634"/>
                <a:gd name="connsiteX19" fmla="*/ 671986 w 1881147"/>
                <a:gd name="connsiteY19" fmla="*/ 418703 h 1692634"/>
                <a:gd name="connsiteX20" fmla="*/ 519586 w 1881147"/>
                <a:gd name="connsiteY20" fmla="*/ 413940 h 1692634"/>
                <a:gd name="connsiteX21" fmla="*/ 457674 w 1881147"/>
                <a:gd name="connsiteY21" fmla="*/ 432990 h 1692634"/>
                <a:gd name="connsiteX22" fmla="*/ 419574 w 1881147"/>
                <a:gd name="connsiteY22" fmla="*/ 418703 h 1692634"/>
                <a:gd name="connsiteX23" fmla="*/ 400524 w 1881147"/>
                <a:gd name="connsiteY23" fmla="*/ 356790 h 1692634"/>
                <a:gd name="connsiteX24" fmla="*/ 333849 w 1881147"/>
                <a:gd name="connsiteY24" fmla="*/ 304403 h 1692634"/>
                <a:gd name="connsiteX25" fmla="*/ 286224 w 1881147"/>
                <a:gd name="connsiteY25" fmla="*/ 237728 h 1692634"/>
                <a:gd name="connsiteX26" fmla="*/ 143349 w 1881147"/>
                <a:gd name="connsiteY26" fmla="*/ 256778 h 1692634"/>
                <a:gd name="connsiteX27" fmla="*/ 124299 w 1881147"/>
                <a:gd name="connsiteY27" fmla="*/ 332978 h 1692634"/>
                <a:gd name="connsiteX28" fmla="*/ 110011 w 1881147"/>
                <a:gd name="connsiteY28" fmla="*/ 366315 h 1692634"/>
                <a:gd name="connsiteX29" fmla="*/ 133824 w 1881147"/>
                <a:gd name="connsiteY29" fmla="*/ 413940 h 1692634"/>
                <a:gd name="connsiteX30" fmla="*/ 81436 w 1881147"/>
                <a:gd name="connsiteY30" fmla="*/ 452040 h 1692634"/>
                <a:gd name="connsiteX31" fmla="*/ 33811 w 1881147"/>
                <a:gd name="connsiteY31" fmla="*/ 447278 h 1692634"/>
                <a:gd name="connsiteX32" fmla="*/ 33811 w 1881147"/>
                <a:gd name="connsiteY32" fmla="*/ 518715 h 1692634"/>
                <a:gd name="connsiteX33" fmla="*/ 474 w 1881147"/>
                <a:gd name="connsiteY33" fmla="*/ 623490 h 1692634"/>
                <a:gd name="connsiteX34" fmla="*/ 62386 w 1881147"/>
                <a:gd name="connsiteY34" fmla="*/ 699690 h 1692634"/>
                <a:gd name="connsiteX35" fmla="*/ 111977 w 1881147"/>
                <a:gd name="connsiteY35" fmla="*/ 679952 h 1692634"/>
                <a:gd name="connsiteX36" fmla="*/ 112334 w 1881147"/>
                <a:gd name="connsiteY36" fmla="*/ 750211 h 1692634"/>
                <a:gd name="connsiteX37" fmla="*/ 167161 w 1881147"/>
                <a:gd name="connsiteY37" fmla="*/ 780653 h 1692634"/>
                <a:gd name="connsiteX38" fmla="*/ 236159 w 1881147"/>
                <a:gd name="connsiteY38" fmla="*/ 790865 h 1692634"/>
                <a:gd name="connsiteX39" fmla="*/ 271462 w 1881147"/>
                <a:gd name="connsiteY39" fmla="*/ 846836 h 1692634"/>
                <a:gd name="connsiteX40" fmla="*/ 270869 w 1881147"/>
                <a:gd name="connsiteY40" fmla="*/ 891908 h 1692634"/>
                <a:gd name="connsiteX41" fmla="*/ 295393 w 1881147"/>
                <a:gd name="connsiteY41" fmla="*/ 931383 h 1692634"/>
                <a:gd name="connsiteX42" fmla="*/ 341051 w 1881147"/>
                <a:gd name="connsiteY42" fmla="*/ 969975 h 1692634"/>
                <a:gd name="connsiteX43" fmla="*/ 426184 w 1881147"/>
                <a:gd name="connsiteY43" fmla="*/ 1024227 h 1692634"/>
                <a:gd name="connsiteX44" fmla="*/ 461961 w 1881147"/>
                <a:gd name="connsiteY44" fmla="*/ 1095320 h 1692634"/>
                <a:gd name="connsiteX45" fmla="*/ 441064 w 1881147"/>
                <a:gd name="connsiteY45" fmla="*/ 1164893 h 1692634"/>
                <a:gd name="connsiteX46" fmla="*/ 519111 w 1881147"/>
                <a:gd name="connsiteY46" fmla="*/ 1221356 h 1692634"/>
                <a:gd name="connsiteX47" fmla="*/ 591143 w 1881147"/>
                <a:gd name="connsiteY47" fmla="*/ 1254350 h 1692634"/>
                <a:gd name="connsiteX48" fmla="*/ 571974 w 1881147"/>
                <a:gd name="connsiteY48" fmla="*/ 1314053 h 1692634"/>
                <a:gd name="connsiteX49" fmla="*/ 662461 w 1881147"/>
                <a:gd name="connsiteY49" fmla="*/ 1466453 h 1692634"/>
                <a:gd name="connsiteX50" fmla="*/ 755271 w 1881147"/>
                <a:gd name="connsiteY50" fmla="*/ 1539607 h 1692634"/>
                <a:gd name="connsiteX51" fmla="*/ 805336 w 1881147"/>
                <a:gd name="connsiteY51" fmla="*/ 1490265 h 1692634"/>
                <a:gd name="connsiteX52" fmla="*/ 869926 w 1881147"/>
                <a:gd name="connsiteY52" fmla="*/ 1517662 h 1692634"/>
                <a:gd name="connsiteX53" fmla="*/ 924399 w 1881147"/>
                <a:gd name="connsiteY53" fmla="*/ 1485503 h 1692634"/>
                <a:gd name="connsiteX54" fmla="*/ 941246 w 1881147"/>
                <a:gd name="connsiteY54" fmla="*/ 1443327 h 1692634"/>
                <a:gd name="connsiteX55" fmla="*/ 1005123 w 1881147"/>
                <a:gd name="connsiteY55" fmla="*/ 1529739 h 1692634"/>
                <a:gd name="connsiteX56" fmla="*/ 1050190 w 1881147"/>
                <a:gd name="connsiteY56" fmla="*/ 1600833 h 1692634"/>
                <a:gd name="connsiteX57" fmla="*/ 1120136 w 1881147"/>
                <a:gd name="connsiteY57" fmla="*/ 1692352 h 1692634"/>
                <a:gd name="connsiteX58" fmla="*/ 1151034 w 1881147"/>
                <a:gd name="connsiteY58" fmla="*/ 1629261 h 1692634"/>
                <a:gd name="connsiteX59" fmla="*/ 1181693 w 1881147"/>
                <a:gd name="connsiteY59" fmla="*/ 1622781 h 1692634"/>
                <a:gd name="connsiteX60" fmla="*/ 1224792 w 1881147"/>
                <a:gd name="connsiteY60" fmla="*/ 1652044 h 1692634"/>
                <a:gd name="connsiteX61" fmla="*/ 1258367 w 1881147"/>
                <a:gd name="connsiteY61" fmla="*/ 1611390 h 1692634"/>
                <a:gd name="connsiteX62" fmla="*/ 1277188 w 1881147"/>
                <a:gd name="connsiteY62" fmla="*/ 1616007 h 1692634"/>
                <a:gd name="connsiteX63" fmla="*/ 1311230 w 1881147"/>
                <a:gd name="connsiteY63" fmla="*/ 1682484 h 1692634"/>
                <a:gd name="connsiteX64" fmla="*/ 1367786 w 1881147"/>
                <a:gd name="connsiteY64" fmla="*/ 1659015 h 1692634"/>
                <a:gd name="connsiteX65" fmla="*/ 1419818 w 1881147"/>
                <a:gd name="connsiteY65" fmla="*/ 1602894 h 1692634"/>
                <a:gd name="connsiteX66" fmla="*/ 1470595 w 1881147"/>
                <a:gd name="connsiteY66" fmla="*/ 1586351 h 1692634"/>
                <a:gd name="connsiteX67" fmla="*/ 1488274 w 1881147"/>
                <a:gd name="connsiteY67" fmla="*/ 1642173 h 1692634"/>
                <a:gd name="connsiteX68" fmla="*/ 1558169 w 1881147"/>
                <a:gd name="connsiteY68" fmla="*/ 1616495 h 1692634"/>
                <a:gd name="connsiteX69" fmla="*/ 1588947 w 1881147"/>
                <a:gd name="connsiteY69" fmla="*/ 1529739 h 1692634"/>
                <a:gd name="connsiteX70" fmla="*/ 1670383 w 1881147"/>
                <a:gd name="connsiteY70" fmla="*/ 1439597 h 1692634"/>
                <a:gd name="connsiteX71" fmla="*/ 1714974 w 1881147"/>
                <a:gd name="connsiteY71" fmla="*/ 1408467 h 1692634"/>
                <a:gd name="connsiteX72" fmla="*/ 1743343 w 1881147"/>
                <a:gd name="connsiteY72" fmla="*/ 1411762 h 1692634"/>
                <a:gd name="connsiteX73" fmla="*/ 1820935 w 1881147"/>
                <a:gd name="connsiteY73" fmla="*/ 1401154 h 1692634"/>
                <a:gd name="connsiteX74" fmla="*/ 1816054 w 1881147"/>
                <a:gd name="connsiteY74" fmla="*/ 1454718 h 1692634"/>
                <a:gd name="connsiteX75" fmla="*/ 1874221 w 1881147"/>
                <a:gd name="connsiteY75" fmla="*/ 1478039 h 1692634"/>
                <a:gd name="connsiteX76" fmla="*/ 1875829 w 1881147"/>
                <a:gd name="connsiteY76" fmla="*/ 1455405 h 1692634"/>
                <a:gd name="connsiteX77" fmla="*/ 1875051 w 1881147"/>
                <a:gd name="connsiteY77" fmla="*/ 1394671 h 1692634"/>
                <a:gd name="connsiteX78" fmla="*/ 1853086 w 1881147"/>
                <a:gd name="connsiteY78" fmla="*/ 1304528 h 1692634"/>
                <a:gd name="connsiteX79" fmla="*/ 1853086 w 1881147"/>
                <a:gd name="connsiteY79" fmla="*/ 1247378 h 1692634"/>
                <a:gd name="connsiteX80" fmla="*/ 1810224 w 1881147"/>
                <a:gd name="connsiteY80" fmla="*/ 1237853 h 1692634"/>
                <a:gd name="connsiteX81" fmla="*/ 1734024 w 1881147"/>
                <a:gd name="connsiteY81" fmla="*/ 1156890 h 1692634"/>
                <a:gd name="connsiteX82" fmla="*/ 1695924 w 1881147"/>
                <a:gd name="connsiteY82" fmla="*/ 975915 h 1692634"/>
                <a:gd name="connsiteX83" fmla="*/ 1643536 w 1881147"/>
                <a:gd name="connsiteY83" fmla="*/ 942578 h 1692634"/>
                <a:gd name="connsiteX84" fmla="*/ 1605436 w 1881147"/>
                <a:gd name="connsiteY84" fmla="*/ 885428 h 1692634"/>
                <a:gd name="connsiteX85" fmla="*/ 1557811 w 1881147"/>
                <a:gd name="connsiteY85" fmla="*/ 837803 h 1692634"/>
                <a:gd name="connsiteX86" fmla="*/ 1505424 w 1881147"/>
                <a:gd name="connsiteY86" fmla="*/ 818753 h 1692634"/>
                <a:gd name="connsiteX87" fmla="*/ 1453036 w 1881147"/>
                <a:gd name="connsiteY87" fmla="*/ 813990 h 1692634"/>
                <a:gd name="connsiteX88" fmla="*/ 1510186 w 1881147"/>
                <a:gd name="connsiteY88" fmla="*/ 780653 h 1692634"/>
                <a:gd name="connsiteX89" fmla="*/ 1476849 w 1881147"/>
                <a:gd name="connsiteY89" fmla="*/ 747315 h 1692634"/>
                <a:gd name="connsiteX90" fmla="*/ 1481611 w 1881147"/>
                <a:gd name="connsiteY90" fmla="*/ 723503 h 1692634"/>
                <a:gd name="connsiteX91" fmla="*/ 1572099 w 1881147"/>
                <a:gd name="connsiteY91" fmla="*/ 761603 h 1692634"/>
                <a:gd name="connsiteX92" fmla="*/ 1624486 w 1881147"/>
                <a:gd name="connsiteY92" fmla="*/ 694928 h 1692634"/>
                <a:gd name="connsiteX93" fmla="*/ 1622283 w 1881147"/>
                <a:gd name="connsiteY93" fmla="*/ 552053 h 1692634"/>
                <a:gd name="connsiteX94" fmla="*/ 1639486 w 1881147"/>
                <a:gd name="connsiteY94" fmla="*/ 403727 h 1692634"/>
                <a:gd name="connsiteX0" fmla="*/ 1639486 w 1881147"/>
                <a:gd name="connsiteY0" fmla="*/ 403995 h 1692902"/>
                <a:gd name="connsiteX1" fmla="*/ 1567336 w 1881147"/>
                <a:gd name="connsiteY1" fmla="*/ 371346 h 1692902"/>
                <a:gd name="connsiteX2" fmla="*/ 1477087 w 1881147"/>
                <a:gd name="connsiteY2" fmla="*/ 347533 h 1692902"/>
                <a:gd name="connsiteX3" fmla="*/ 1423767 w 1881147"/>
                <a:gd name="connsiteY3" fmla="*/ 270449 h 1692902"/>
                <a:gd name="connsiteX4" fmla="*/ 1395785 w 1881147"/>
                <a:gd name="connsiteY4" fmla="*/ 168604 h 1692902"/>
                <a:gd name="connsiteX5" fmla="*/ 1364769 w 1881147"/>
                <a:gd name="connsiteY5" fmla="*/ 542 h 1692902"/>
                <a:gd name="connsiteX6" fmla="*/ 1297400 w 1881147"/>
                <a:gd name="connsiteY6" fmla="*/ 42240 h 1692902"/>
                <a:gd name="connsiteX7" fmla="*/ 1291832 w 1881147"/>
                <a:gd name="connsiteY7" fmla="*/ 99763 h 1692902"/>
                <a:gd name="connsiteX8" fmla="*/ 1275927 w 1881147"/>
                <a:gd name="connsiteY8" fmla="*/ 150976 h 1692902"/>
                <a:gd name="connsiteX9" fmla="*/ 1214911 w 1881147"/>
                <a:gd name="connsiteY9" fmla="*/ 157033 h 1692902"/>
                <a:gd name="connsiteX10" fmla="*/ 1186336 w 1881147"/>
                <a:gd name="connsiteY10" fmla="*/ 185608 h 1692902"/>
                <a:gd name="connsiteX11" fmla="*/ 1176811 w 1881147"/>
                <a:gd name="connsiteY11" fmla="*/ 257046 h 1692902"/>
                <a:gd name="connsiteX12" fmla="*/ 1114899 w 1881147"/>
                <a:gd name="connsiteY12" fmla="*/ 299908 h 1692902"/>
                <a:gd name="connsiteX13" fmla="*/ 1005361 w 1881147"/>
                <a:gd name="connsiteY13" fmla="*/ 314196 h 1692902"/>
                <a:gd name="connsiteX14" fmla="*/ 962499 w 1881147"/>
                <a:gd name="connsiteY14" fmla="*/ 357058 h 1692902"/>
                <a:gd name="connsiteX15" fmla="*/ 838674 w 1881147"/>
                <a:gd name="connsiteY15" fmla="*/ 357058 h 1692902"/>
                <a:gd name="connsiteX16" fmla="*/ 781524 w 1881147"/>
                <a:gd name="connsiteY16" fmla="*/ 428496 h 1692902"/>
                <a:gd name="connsiteX17" fmla="*/ 781524 w 1881147"/>
                <a:gd name="connsiteY17" fmla="*/ 461833 h 1692902"/>
                <a:gd name="connsiteX18" fmla="*/ 743424 w 1881147"/>
                <a:gd name="connsiteY18" fmla="*/ 485646 h 1692902"/>
                <a:gd name="connsiteX19" fmla="*/ 671986 w 1881147"/>
                <a:gd name="connsiteY19" fmla="*/ 418971 h 1692902"/>
                <a:gd name="connsiteX20" fmla="*/ 519586 w 1881147"/>
                <a:gd name="connsiteY20" fmla="*/ 414208 h 1692902"/>
                <a:gd name="connsiteX21" fmla="*/ 457674 w 1881147"/>
                <a:gd name="connsiteY21" fmla="*/ 433258 h 1692902"/>
                <a:gd name="connsiteX22" fmla="*/ 419574 w 1881147"/>
                <a:gd name="connsiteY22" fmla="*/ 418971 h 1692902"/>
                <a:gd name="connsiteX23" fmla="*/ 400524 w 1881147"/>
                <a:gd name="connsiteY23" fmla="*/ 357058 h 1692902"/>
                <a:gd name="connsiteX24" fmla="*/ 333849 w 1881147"/>
                <a:gd name="connsiteY24" fmla="*/ 304671 h 1692902"/>
                <a:gd name="connsiteX25" fmla="*/ 286224 w 1881147"/>
                <a:gd name="connsiteY25" fmla="*/ 237996 h 1692902"/>
                <a:gd name="connsiteX26" fmla="*/ 143349 w 1881147"/>
                <a:gd name="connsiteY26" fmla="*/ 257046 h 1692902"/>
                <a:gd name="connsiteX27" fmla="*/ 124299 w 1881147"/>
                <a:gd name="connsiteY27" fmla="*/ 333246 h 1692902"/>
                <a:gd name="connsiteX28" fmla="*/ 110011 w 1881147"/>
                <a:gd name="connsiteY28" fmla="*/ 366583 h 1692902"/>
                <a:gd name="connsiteX29" fmla="*/ 133824 w 1881147"/>
                <a:gd name="connsiteY29" fmla="*/ 414208 h 1692902"/>
                <a:gd name="connsiteX30" fmla="*/ 81436 w 1881147"/>
                <a:gd name="connsiteY30" fmla="*/ 452308 h 1692902"/>
                <a:gd name="connsiteX31" fmla="*/ 33811 w 1881147"/>
                <a:gd name="connsiteY31" fmla="*/ 447546 h 1692902"/>
                <a:gd name="connsiteX32" fmla="*/ 33811 w 1881147"/>
                <a:gd name="connsiteY32" fmla="*/ 518983 h 1692902"/>
                <a:gd name="connsiteX33" fmla="*/ 474 w 1881147"/>
                <a:gd name="connsiteY33" fmla="*/ 623758 h 1692902"/>
                <a:gd name="connsiteX34" fmla="*/ 62386 w 1881147"/>
                <a:gd name="connsiteY34" fmla="*/ 699958 h 1692902"/>
                <a:gd name="connsiteX35" fmla="*/ 111977 w 1881147"/>
                <a:gd name="connsiteY35" fmla="*/ 680220 h 1692902"/>
                <a:gd name="connsiteX36" fmla="*/ 112334 w 1881147"/>
                <a:gd name="connsiteY36" fmla="*/ 750479 h 1692902"/>
                <a:gd name="connsiteX37" fmla="*/ 167161 w 1881147"/>
                <a:gd name="connsiteY37" fmla="*/ 780921 h 1692902"/>
                <a:gd name="connsiteX38" fmla="*/ 236159 w 1881147"/>
                <a:gd name="connsiteY38" fmla="*/ 791133 h 1692902"/>
                <a:gd name="connsiteX39" fmla="*/ 271462 w 1881147"/>
                <a:gd name="connsiteY39" fmla="*/ 847104 h 1692902"/>
                <a:gd name="connsiteX40" fmla="*/ 270869 w 1881147"/>
                <a:gd name="connsiteY40" fmla="*/ 892176 h 1692902"/>
                <a:gd name="connsiteX41" fmla="*/ 295393 w 1881147"/>
                <a:gd name="connsiteY41" fmla="*/ 931651 h 1692902"/>
                <a:gd name="connsiteX42" fmla="*/ 341051 w 1881147"/>
                <a:gd name="connsiteY42" fmla="*/ 970243 h 1692902"/>
                <a:gd name="connsiteX43" fmla="*/ 426184 w 1881147"/>
                <a:gd name="connsiteY43" fmla="*/ 1024495 h 1692902"/>
                <a:gd name="connsiteX44" fmla="*/ 461961 w 1881147"/>
                <a:gd name="connsiteY44" fmla="*/ 1095588 h 1692902"/>
                <a:gd name="connsiteX45" fmla="*/ 441064 w 1881147"/>
                <a:gd name="connsiteY45" fmla="*/ 1165161 h 1692902"/>
                <a:gd name="connsiteX46" fmla="*/ 519111 w 1881147"/>
                <a:gd name="connsiteY46" fmla="*/ 1221624 h 1692902"/>
                <a:gd name="connsiteX47" fmla="*/ 591143 w 1881147"/>
                <a:gd name="connsiteY47" fmla="*/ 1254618 h 1692902"/>
                <a:gd name="connsiteX48" fmla="*/ 571974 w 1881147"/>
                <a:gd name="connsiteY48" fmla="*/ 1314321 h 1692902"/>
                <a:gd name="connsiteX49" fmla="*/ 662461 w 1881147"/>
                <a:gd name="connsiteY49" fmla="*/ 1466721 h 1692902"/>
                <a:gd name="connsiteX50" fmla="*/ 755271 w 1881147"/>
                <a:gd name="connsiteY50" fmla="*/ 1539875 h 1692902"/>
                <a:gd name="connsiteX51" fmla="*/ 805336 w 1881147"/>
                <a:gd name="connsiteY51" fmla="*/ 1490533 h 1692902"/>
                <a:gd name="connsiteX52" fmla="*/ 869926 w 1881147"/>
                <a:gd name="connsiteY52" fmla="*/ 1517930 h 1692902"/>
                <a:gd name="connsiteX53" fmla="*/ 924399 w 1881147"/>
                <a:gd name="connsiteY53" fmla="*/ 1485771 h 1692902"/>
                <a:gd name="connsiteX54" fmla="*/ 941246 w 1881147"/>
                <a:gd name="connsiteY54" fmla="*/ 1443595 h 1692902"/>
                <a:gd name="connsiteX55" fmla="*/ 1005123 w 1881147"/>
                <a:gd name="connsiteY55" fmla="*/ 1530007 h 1692902"/>
                <a:gd name="connsiteX56" fmla="*/ 1050190 w 1881147"/>
                <a:gd name="connsiteY56" fmla="*/ 1601101 h 1692902"/>
                <a:gd name="connsiteX57" fmla="*/ 1120136 w 1881147"/>
                <a:gd name="connsiteY57" fmla="*/ 1692620 h 1692902"/>
                <a:gd name="connsiteX58" fmla="*/ 1151034 w 1881147"/>
                <a:gd name="connsiteY58" fmla="*/ 1629529 h 1692902"/>
                <a:gd name="connsiteX59" fmla="*/ 1181693 w 1881147"/>
                <a:gd name="connsiteY59" fmla="*/ 1623049 h 1692902"/>
                <a:gd name="connsiteX60" fmla="*/ 1224792 w 1881147"/>
                <a:gd name="connsiteY60" fmla="*/ 1652312 h 1692902"/>
                <a:gd name="connsiteX61" fmla="*/ 1258367 w 1881147"/>
                <a:gd name="connsiteY61" fmla="*/ 1611658 h 1692902"/>
                <a:gd name="connsiteX62" fmla="*/ 1277188 w 1881147"/>
                <a:gd name="connsiteY62" fmla="*/ 1616275 h 1692902"/>
                <a:gd name="connsiteX63" fmla="*/ 1311230 w 1881147"/>
                <a:gd name="connsiteY63" fmla="*/ 1682752 h 1692902"/>
                <a:gd name="connsiteX64" fmla="*/ 1367786 w 1881147"/>
                <a:gd name="connsiteY64" fmla="*/ 1659283 h 1692902"/>
                <a:gd name="connsiteX65" fmla="*/ 1419818 w 1881147"/>
                <a:gd name="connsiteY65" fmla="*/ 1603162 h 1692902"/>
                <a:gd name="connsiteX66" fmla="*/ 1470595 w 1881147"/>
                <a:gd name="connsiteY66" fmla="*/ 1586619 h 1692902"/>
                <a:gd name="connsiteX67" fmla="*/ 1488274 w 1881147"/>
                <a:gd name="connsiteY67" fmla="*/ 1642441 h 1692902"/>
                <a:gd name="connsiteX68" fmla="*/ 1558169 w 1881147"/>
                <a:gd name="connsiteY68" fmla="*/ 1616763 h 1692902"/>
                <a:gd name="connsiteX69" fmla="*/ 1588947 w 1881147"/>
                <a:gd name="connsiteY69" fmla="*/ 1530007 h 1692902"/>
                <a:gd name="connsiteX70" fmla="*/ 1670383 w 1881147"/>
                <a:gd name="connsiteY70" fmla="*/ 1439865 h 1692902"/>
                <a:gd name="connsiteX71" fmla="*/ 1714974 w 1881147"/>
                <a:gd name="connsiteY71" fmla="*/ 1408735 h 1692902"/>
                <a:gd name="connsiteX72" fmla="*/ 1743343 w 1881147"/>
                <a:gd name="connsiteY72" fmla="*/ 1412030 h 1692902"/>
                <a:gd name="connsiteX73" fmla="*/ 1820935 w 1881147"/>
                <a:gd name="connsiteY73" fmla="*/ 1401422 h 1692902"/>
                <a:gd name="connsiteX74" fmla="*/ 1816054 w 1881147"/>
                <a:gd name="connsiteY74" fmla="*/ 1454986 h 1692902"/>
                <a:gd name="connsiteX75" fmla="*/ 1874221 w 1881147"/>
                <a:gd name="connsiteY75" fmla="*/ 1478307 h 1692902"/>
                <a:gd name="connsiteX76" fmla="*/ 1875829 w 1881147"/>
                <a:gd name="connsiteY76" fmla="*/ 1455673 h 1692902"/>
                <a:gd name="connsiteX77" fmla="*/ 1875051 w 1881147"/>
                <a:gd name="connsiteY77" fmla="*/ 1394939 h 1692902"/>
                <a:gd name="connsiteX78" fmla="*/ 1853086 w 1881147"/>
                <a:gd name="connsiteY78" fmla="*/ 1304796 h 1692902"/>
                <a:gd name="connsiteX79" fmla="*/ 1853086 w 1881147"/>
                <a:gd name="connsiteY79" fmla="*/ 1247646 h 1692902"/>
                <a:gd name="connsiteX80" fmla="*/ 1810224 w 1881147"/>
                <a:gd name="connsiteY80" fmla="*/ 1238121 h 1692902"/>
                <a:gd name="connsiteX81" fmla="*/ 1734024 w 1881147"/>
                <a:gd name="connsiteY81" fmla="*/ 1157158 h 1692902"/>
                <a:gd name="connsiteX82" fmla="*/ 1695924 w 1881147"/>
                <a:gd name="connsiteY82" fmla="*/ 976183 h 1692902"/>
                <a:gd name="connsiteX83" fmla="*/ 1643536 w 1881147"/>
                <a:gd name="connsiteY83" fmla="*/ 942846 h 1692902"/>
                <a:gd name="connsiteX84" fmla="*/ 1605436 w 1881147"/>
                <a:gd name="connsiteY84" fmla="*/ 885696 h 1692902"/>
                <a:gd name="connsiteX85" fmla="*/ 1557811 w 1881147"/>
                <a:gd name="connsiteY85" fmla="*/ 838071 h 1692902"/>
                <a:gd name="connsiteX86" fmla="*/ 1505424 w 1881147"/>
                <a:gd name="connsiteY86" fmla="*/ 819021 h 1692902"/>
                <a:gd name="connsiteX87" fmla="*/ 1453036 w 1881147"/>
                <a:gd name="connsiteY87" fmla="*/ 814258 h 1692902"/>
                <a:gd name="connsiteX88" fmla="*/ 1510186 w 1881147"/>
                <a:gd name="connsiteY88" fmla="*/ 780921 h 1692902"/>
                <a:gd name="connsiteX89" fmla="*/ 1476849 w 1881147"/>
                <a:gd name="connsiteY89" fmla="*/ 747583 h 1692902"/>
                <a:gd name="connsiteX90" fmla="*/ 1481611 w 1881147"/>
                <a:gd name="connsiteY90" fmla="*/ 723771 h 1692902"/>
                <a:gd name="connsiteX91" fmla="*/ 1572099 w 1881147"/>
                <a:gd name="connsiteY91" fmla="*/ 761871 h 1692902"/>
                <a:gd name="connsiteX92" fmla="*/ 1624486 w 1881147"/>
                <a:gd name="connsiteY92" fmla="*/ 695196 h 1692902"/>
                <a:gd name="connsiteX93" fmla="*/ 1622283 w 1881147"/>
                <a:gd name="connsiteY93" fmla="*/ 552321 h 1692902"/>
                <a:gd name="connsiteX94" fmla="*/ 1639486 w 1881147"/>
                <a:gd name="connsiteY94" fmla="*/ 403995 h 1692902"/>
                <a:gd name="connsiteX0" fmla="*/ 1639486 w 1881147"/>
                <a:gd name="connsiteY0" fmla="*/ 410678 h 1699585"/>
                <a:gd name="connsiteX1" fmla="*/ 1567336 w 1881147"/>
                <a:gd name="connsiteY1" fmla="*/ 378029 h 1699585"/>
                <a:gd name="connsiteX2" fmla="*/ 1477087 w 1881147"/>
                <a:gd name="connsiteY2" fmla="*/ 354216 h 1699585"/>
                <a:gd name="connsiteX3" fmla="*/ 1423767 w 1881147"/>
                <a:gd name="connsiteY3" fmla="*/ 277132 h 1699585"/>
                <a:gd name="connsiteX4" fmla="*/ 1400666 w 1881147"/>
                <a:gd name="connsiteY4" fmla="*/ 175287 h 1699585"/>
                <a:gd name="connsiteX5" fmla="*/ 1364769 w 1881147"/>
                <a:gd name="connsiteY5" fmla="*/ 7225 h 1699585"/>
                <a:gd name="connsiteX6" fmla="*/ 1297400 w 1881147"/>
                <a:gd name="connsiteY6" fmla="*/ 48923 h 1699585"/>
                <a:gd name="connsiteX7" fmla="*/ 1291832 w 1881147"/>
                <a:gd name="connsiteY7" fmla="*/ 106446 h 1699585"/>
                <a:gd name="connsiteX8" fmla="*/ 1275927 w 1881147"/>
                <a:gd name="connsiteY8" fmla="*/ 157659 h 1699585"/>
                <a:gd name="connsiteX9" fmla="*/ 1214911 w 1881147"/>
                <a:gd name="connsiteY9" fmla="*/ 163716 h 1699585"/>
                <a:gd name="connsiteX10" fmla="*/ 1186336 w 1881147"/>
                <a:gd name="connsiteY10" fmla="*/ 192291 h 1699585"/>
                <a:gd name="connsiteX11" fmla="*/ 1176811 w 1881147"/>
                <a:gd name="connsiteY11" fmla="*/ 263729 h 1699585"/>
                <a:gd name="connsiteX12" fmla="*/ 1114899 w 1881147"/>
                <a:gd name="connsiteY12" fmla="*/ 306591 h 1699585"/>
                <a:gd name="connsiteX13" fmla="*/ 1005361 w 1881147"/>
                <a:gd name="connsiteY13" fmla="*/ 320879 h 1699585"/>
                <a:gd name="connsiteX14" fmla="*/ 962499 w 1881147"/>
                <a:gd name="connsiteY14" fmla="*/ 363741 h 1699585"/>
                <a:gd name="connsiteX15" fmla="*/ 838674 w 1881147"/>
                <a:gd name="connsiteY15" fmla="*/ 363741 h 1699585"/>
                <a:gd name="connsiteX16" fmla="*/ 781524 w 1881147"/>
                <a:gd name="connsiteY16" fmla="*/ 435179 h 1699585"/>
                <a:gd name="connsiteX17" fmla="*/ 781524 w 1881147"/>
                <a:gd name="connsiteY17" fmla="*/ 468516 h 1699585"/>
                <a:gd name="connsiteX18" fmla="*/ 743424 w 1881147"/>
                <a:gd name="connsiteY18" fmla="*/ 492329 h 1699585"/>
                <a:gd name="connsiteX19" fmla="*/ 671986 w 1881147"/>
                <a:gd name="connsiteY19" fmla="*/ 425654 h 1699585"/>
                <a:gd name="connsiteX20" fmla="*/ 519586 w 1881147"/>
                <a:gd name="connsiteY20" fmla="*/ 420891 h 1699585"/>
                <a:gd name="connsiteX21" fmla="*/ 457674 w 1881147"/>
                <a:gd name="connsiteY21" fmla="*/ 439941 h 1699585"/>
                <a:gd name="connsiteX22" fmla="*/ 419574 w 1881147"/>
                <a:gd name="connsiteY22" fmla="*/ 425654 h 1699585"/>
                <a:gd name="connsiteX23" fmla="*/ 400524 w 1881147"/>
                <a:gd name="connsiteY23" fmla="*/ 363741 h 1699585"/>
                <a:gd name="connsiteX24" fmla="*/ 333849 w 1881147"/>
                <a:gd name="connsiteY24" fmla="*/ 311354 h 1699585"/>
                <a:gd name="connsiteX25" fmla="*/ 286224 w 1881147"/>
                <a:gd name="connsiteY25" fmla="*/ 244679 h 1699585"/>
                <a:gd name="connsiteX26" fmla="*/ 143349 w 1881147"/>
                <a:gd name="connsiteY26" fmla="*/ 263729 h 1699585"/>
                <a:gd name="connsiteX27" fmla="*/ 124299 w 1881147"/>
                <a:gd name="connsiteY27" fmla="*/ 339929 h 1699585"/>
                <a:gd name="connsiteX28" fmla="*/ 110011 w 1881147"/>
                <a:gd name="connsiteY28" fmla="*/ 373266 h 1699585"/>
                <a:gd name="connsiteX29" fmla="*/ 133824 w 1881147"/>
                <a:gd name="connsiteY29" fmla="*/ 420891 h 1699585"/>
                <a:gd name="connsiteX30" fmla="*/ 81436 w 1881147"/>
                <a:gd name="connsiteY30" fmla="*/ 458991 h 1699585"/>
                <a:gd name="connsiteX31" fmla="*/ 33811 w 1881147"/>
                <a:gd name="connsiteY31" fmla="*/ 454229 h 1699585"/>
                <a:gd name="connsiteX32" fmla="*/ 33811 w 1881147"/>
                <a:gd name="connsiteY32" fmla="*/ 525666 h 1699585"/>
                <a:gd name="connsiteX33" fmla="*/ 474 w 1881147"/>
                <a:gd name="connsiteY33" fmla="*/ 630441 h 1699585"/>
                <a:gd name="connsiteX34" fmla="*/ 62386 w 1881147"/>
                <a:gd name="connsiteY34" fmla="*/ 706641 h 1699585"/>
                <a:gd name="connsiteX35" fmla="*/ 111977 w 1881147"/>
                <a:gd name="connsiteY35" fmla="*/ 686903 h 1699585"/>
                <a:gd name="connsiteX36" fmla="*/ 112334 w 1881147"/>
                <a:gd name="connsiteY36" fmla="*/ 757162 h 1699585"/>
                <a:gd name="connsiteX37" fmla="*/ 167161 w 1881147"/>
                <a:gd name="connsiteY37" fmla="*/ 787604 h 1699585"/>
                <a:gd name="connsiteX38" fmla="*/ 236159 w 1881147"/>
                <a:gd name="connsiteY38" fmla="*/ 797816 h 1699585"/>
                <a:gd name="connsiteX39" fmla="*/ 271462 w 1881147"/>
                <a:gd name="connsiteY39" fmla="*/ 853787 h 1699585"/>
                <a:gd name="connsiteX40" fmla="*/ 270869 w 1881147"/>
                <a:gd name="connsiteY40" fmla="*/ 898859 h 1699585"/>
                <a:gd name="connsiteX41" fmla="*/ 295393 w 1881147"/>
                <a:gd name="connsiteY41" fmla="*/ 938334 h 1699585"/>
                <a:gd name="connsiteX42" fmla="*/ 341051 w 1881147"/>
                <a:gd name="connsiteY42" fmla="*/ 976926 h 1699585"/>
                <a:gd name="connsiteX43" fmla="*/ 426184 w 1881147"/>
                <a:gd name="connsiteY43" fmla="*/ 1031178 h 1699585"/>
                <a:gd name="connsiteX44" fmla="*/ 461961 w 1881147"/>
                <a:gd name="connsiteY44" fmla="*/ 1102271 h 1699585"/>
                <a:gd name="connsiteX45" fmla="*/ 441064 w 1881147"/>
                <a:gd name="connsiteY45" fmla="*/ 1171844 h 1699585"/>
                <a:gd name="connsiteX46" fmla="*/ 519111 w 1881147"/>
                <a:gd name="connsiteY46" fmla="*/ 1228307 h 1699585"/>
                <a:gd name="connsiteX47" fmla="*/ 591143 w 1881147"/>
                <a:gd name="connsiteY47" fmla="*/ 1261301 h 1699585"/>
                <a:gd name="connsiteX48" fmla="*/ 571974 w 1881147"/>
                <a:gd name="connsiteY48" fmla="*/ 1321004 h 1699585"/>
                <a:gd name="connsiteX49" fmla="*/ 662461 w 1881147"/>
                <a:gd name="connsiteY49" fmla="*/ 1473404 h 1699585"/>
                <a:gd name="connsiteX50" fmla="*/ 755271 w 1881147"/>
                <a:gd name="connsiteY50" fmla="*/ 1546558 h 1699585"/>
                <a:gd name="connsiteX51" fmla="*/ 805336 w 1881147"/>
                <a:gd name="connsiteY51" fmla="*/ 1497216 h 1699585"/>
                <a:gd name="connsiteX52" fmla="*/ 869926 w 1881147"/>
                <a:gd name="connsiteY52" fmla="*/ 1524613 h 1699585"/>
                <a:gd name="connsiteX53" fmla="*/ 924399 w 1881147"/>
                <a:gd name="connsiteY53" fmla="*/ 1492454 h 1699585"/>
                <a:gd name="connsiteX54" fmla="*/ 941246 w 1881147"/>
                <a:gd name="connsiteY54" fmla="*/ 1450278 h 1699585"/>
                <a:gd name="connsiteX55" fmla="*/ 1005123 w 1881147"/>
                <a:gd name="connsiteY55" fmla="*/ 1536690 h 1699585"/>
                <a:gd name="connsiteX56" fmla="*/ 1050190 w 1881147"/>
                <a:gd name="connsiteY56" fmla="*/ 1607784 h 1699585"/>
                <a:gd name="connsiteX57" fmla="*/ 1120136 w 1881147"/>
                <a:gd name="connsiteY57" fmla="*/ 1699303 h 1699585"/>
                <a:gd name="connsiteX58" fmla="*/ 1151034 w 1881147"/>
                <a:gd name="connsiteY58" fmla="*/ 1636212 h 1699585"/>
                <a:gd name="connsiteX59" fmla="*/ 1181693 w 1881147"/>
                <a:gd name="connsiteY59" fmla="*/ 1629732 h 1699585"/>
                <a:gd name="connsiteX60" fmla="*/ 1224792 w 1881147"/>
                <a:gd name="connsiteY60" fmla="*/ 1658995 h 1699585"/>
                <a:gd name="connsiteX61" fmla="*/ 1258367 w 1881147"/>
                <a:gd name="connsiteY61" fmla="*/ 1618341 h 1699585"/>
                <a:gd name="connsiteX62" fmla="*/ 1277188 w 1881147"/>
                <a:gd name="connsiteY62" fmla="*/ 1622958 h 1699585"/>
                <a:gd name="connsiteX63" fmla="*/ 1311230 w 1881147"/>
                <a:gd name="connsiteY63" fmla="*/ 1689435 h 1699585"/>
                <a:gd name="connsiteX64" fmla="*/ 1367786 w 1881147"/>
                <a:gd name="connsiteY64" fmla="*/ 1665966 h 1699585"/>
                <a:gd name="connsiteX65" fmla="*/ 1419818 w 1881147"/>
                <a:gd name="connsiteY65" fmla="*/ 1609845 h 1699585"/>
                <a:gd name="connsiteX66" fmla="*/ 1470595 w 1881147"/>
                <a:gd name="connsiteY66" fmla="*/ 1593302 h 1699585"/>
                <a:gd name="connsiteX67" fmla="*/ 1488274 w 1881147"/>
                <a:gd name="connsiteY67" fmla="*/ 1649124 h 1699585"/>
                <a:gd name="connsiteX68" fmla="*/ 1558169 w 1881147"/>
                <a:gd name="connsiteY68" fmla="*/ 1623446 h 1699585"/>
                <a:gd name="connsiteX69" fmla="*/ 1588947 w 1881147"/>
                <a:gd name="connsiteY69" fmla="*/ 1536690 h 1699585"/>
                <a:gd name="connsiteX70" fmla="*/ 1670383 w 1881147"/>
                <a:gd name="connsiteY70" fmla="*/ 1446548 h 1699585"/>
                <a:gd name="connsiteX71" fmla="*/ 1714974 w 1881147"/>
                <a:gd name="connsiteY71" fmla="*/ 1415418 h 1699585"/>
                <a:gd name="connsiteX72" fmla="*/ 1743343 w 1881147"/>
                <a:gd name="connsiteY72" fmla="*/ 1418713 h 1699585"/>
                <a:gd name="connsiteX73" fmla="*/ 1820935 w 1881147"/>
                <a:gd name="connsiteY73" fmla="*/ 1408105 h 1699585"/>
                <a:gd name="connsiteX74" fmla="*/ 1816054 w 1881147"/>
                <a:gd name="connsiteY74" fmla="*/ 1461669 h 1699585"/>
                <a:gd name="connsiteX75" fmla="*/ 1874221 w 1881147"/>
                <a:gd name="connsiteY75" fmla="*/ 1484990 h 1699585"/>
                <a:gd name="connsiteX76" fmla="*/ 1875829 w 1881147"/>
                <a:gd name="connsiteY76" fmla="*/ 1462356 h 1699585"/>
                <a:gd name="connsiteX77" fmla="*/ 1875051 w 1881147"/>
                <a:gd name="connsiteY77" fmla="*/ 1401622 h 1699585"/>
                <a:gd name="connsiteX78" fmla="*/ 1853086 w 1881147"/>
                <a:gd name="connsiteY78" fmla="*/ 1311479 h 1699585"/>
                <a:gd name="connsiteX79" fmla="*/ 1853086 w 1881147"/>
                <a:gd name="connsiteY79" fmla="*/ 1254329 h 1699585"/>
                <a:gd name="connsiteX80" fmla="*/ 1810224 w 1881147"/>
                <a:gd name="connsiteY80" fmla="*/ 1244804 h 1699585"/>
                <a:gd name="connsiteX81" fmla="*/ 1734024 w 1881147"/>
                <a:gd name="connsiteY81" fmla="*/ 1163841 h 1699585"/>
                <a:gd name="connsiteX82" fmla="*/ 1695924 w 1881147"/>
                <a:gd name="connsiteY82" fmla="*/ 982866 h 1699585"/>
                <a:gd name="connsiteX83" fmla="*/ 1643536 w 1881147"/>
                <a:gd name="connsiteY83" fmla="*/ 949529 h 1699585"/>
                <a:gd name="connsiteX84" fmla="*/ 1605436 w 1881147"/>
                <a:gd name="connsiteY84" fmla="*/ 892379 h 1699585"/>
                <a:gd name="connsiteX85" fmla="*/ 1557811 w 1881147"/>
                <a:gd name="connsiteY85" fmla="*/ 844754 h 1699585"/>
                <a:gd name="connsiteX86" fmla="*/ 1505424 w 1881147"/>
                <a:gd name="connsiteY86" fmla="*/ 825704 h 1699585"/>
                <a:gd name="connsiteX87" fmla="*/ 1453036 w 1881147"/>
                <a:gd name="connsiteY87" fmla="*/ 820941 h 1699585"/>
                <a:gd name="connsiteX88" fmla="*/ 1510186 w 1881147"/>
                <a:gd name="connsiteY88" fmla="*/ 787604 h 1699585"/>
                <a:gd name="connsiteX89" fmla="*/ 1476849 w 1881147"/>
                <a:gd name="connsiteY89" fmla="*/ 754266 h 1699585"/>
                <a:gd name="connsiteX90" fmla="*/ 1481611 w 1881147"/>
                <a:gd name="connsiteY90" fmla="*/ 730454 h 1699585"/>
                <a:gd name="connsiteX91" fmla="*/ 1572099 w 1881147"/>
                <a:gd name="connsiteY91" fmla="*/ 768554 h 1699585"/>
                <a:gd name="connsiteX92" fmla="*/ 1624486 w 1881147"/>
                <a:gd name="connsiteY92" fmla="*/ 701879 h 1699585"/>
                <a:gd name="connsiteX93" fmla="*/ 1622283 w 1881147"/>
                <a:gd name="connsiteY93" fmla="*/ 559004 h 1699585"/>
                <a:gd name="connsiteX94" fmla="*/ 1639486 w 1881147"/>
                <a:gd name="connsiteY94" fmla="*/ 410678 h 1699585"/>
                <a:gd name="connsiteX0" fmla="*/ 1639486 w 1881147"/>
                <a:gd name="connsiteY0" fmla="*/ 419377 h 1708284"/>
                <a:gd name="connsiteX1" fmla="*/ 1567336 w 1881147"/>
                <a:gd name="connsiteY1" fmla="*/ 386728 h 1708284"/>
                <a:gd name="connsiteX2" fmla="*/ 1477087 w 1881147"/>
                <a:gd name="connsiteY2" fmla="*/ 362915 h 1708284"/>
                <a:gd name="connsiteX3" fmla="*/ 1423767 w 1881147"/>
                <a:gd name="connsiteY3" fmla="*/ 285831 h 1708284"/>
                <a:gd name="connsiteX4" fmla="*/ 1400666 w 1881147"/>
                <a:gd name="connsiteY4" fmla="*/ 183986 h 1708284"/>
                <a:gd name="connsiteX5" fmla="*/ 1364769 w 1881147"/>
                <a:gd name="connsiteY5" fmla="*/ 15924 h 1708284"/>
                <a:gd name="connsiteX6" fmla="*/ 1297400 w 1881147"/>
                <a:gd name="connsiteY6" fmla="*/ 57622 h 1708284"/>
                <a:gd name="connsiteX7" fmla="*/ 1291832 w 1881147"/>
                <a:gd name="connsiteY7" fmla="*/ 115145 h 1708284"/>
                <a:gd name="connsiteX8" fmla="*/ 1275927 w 1881147"/>
                <a:gd name="connsiteY8" fmla="*/ 166358 h 1708284"/>
                <a:gd name="connsiteX9" fmla="*/ 1214911 w 1881147"/>
                <a:gd name="connsiteY9" fmla="*/ 172415 h 1708284"/>
                <a:gd name="connsiteX10" fmla="*/ 1186336 w 1881147"/>
                <a:gd name="connsiteY10" fmla="*/ 200990 h 1708284"/>
                <a:gd name="connsiteX11" fmla="*/ 1176811 w 1881147"/>
                <a:gd name="connsiteY11" fmla="*/ 272428 h 1708284"/>
                <a:gd name="connsiteX12" fmla="*/ 1114899 w 1881147"/>
                <a:gd name="connsiteY12" fmla="*/ 315290 h 1708284"/>
                <a:gd name="connsiteX13" fmla="*/ 1005361 w 1881147"/>
                <a:gd name="connsiteY13" fmla="*/ 329578 h 1708284"/>
                <a:gd name="connsiteX14" fmla="*/ 962499 w 1881147"/>
                <a:gd name="connsiteY14" fmla="*/ 372440 h 1708284"/>
                <a:gd name="connsiteX15" fmla="*/ 838674 w 1881147"/>
                <a:gd name="connsiteY15" fmla="*/ 372440 h 1708284"/>
                <a:gd name="connsiteX16" fmla="*/ 781524 w 1881147"/>
                <a:gd name="connsiteY16" fmla="*/ 443878 h 1708284"/>
                <a:gd name="connsiteX17" fmla="*/ 781524 w 1881147"/>
                <a:gd name="connsiteY17" fmla="*/ 477215 h 1708284"/>
                <a:gd name="connsiteX18" fmla="*/ 743424 w 1881147"/>
                <a:gd name="connsiteY18" fmla="*/ 501028 h 1708284"/>
                <a:gd name="connsiteX19" fmla="*/ 671986 w 1881147"/>
                <a:gd name="connsiteY19" fmla="*/ 434353 h 1708284"/>
                <a:gd name="connsiteX20" fmla="*/ 519586 w 1881147"/>
                <a:gd name="connsiteY20" fmla="*/ 429590 h 1708284"/>
                <a:gd name="connsiteX21" fmla="*/ 457674 w 1881147"/>
                <a:gd name="connsiteY21" fmla="*/ 448640 h 1708284"/>
                <a:gd name="connsiteX22" fmla="*/ 419574 w 1881147"/>
                <a:gd name="connsiteY22" fmla="*/ 434353 h 1708284"/>
                <a:gd name="connsiteX23" fmla="*/ 400524 w 1881147"/>
                <a:gd name="connsiteY23" fmla="*/ 372440 h 1708284"/>
                <a:gd name="connsiteX24" fmla="*/ 333849 w 1881147"/>
                <a:gd name="connsiteY24" fmla="*/ 320053 h 1708284"/>
                <a:gd name="connsiteX25" fmla="*/ 286224 w 1881147"/>
                <a:gd name="connsiteY25" fmla="*/ 253378 h 1708284"/>
                <a:gd name="connsiteX26" fmla="*/ 143349 w 1881147"/>
                <a:gd name="connsiteY26" fmla="*/ 272428 h 1708284"/>
                <a:gd name="connsiteX27" fmla="*/ 124299 w 1881147"/>
                <a:gd name="connsiteY27" fmla="*/ 348628 h 1708284"/>
                <a:gd name="connsiteX28" fmla="*/ 110011 w 1881147"/>
                <a:gd name="connsiteY28" fmla="*/ 381965 h 1708284"/>
                <a:gd name="connsiteX29" fmla="*/ 133824 w 1881147"/>
                <a:gd name="connsiteY29" fmla="*/ 429590 h 1708284"/>
                <a:gd name="connsiteX30" fmla="*/ 81436 w 1881147"/>
                <a:gd name="connsiteY30" fmla="*/ 467690 h 1708284"/>
                <a:gd name="connsiteX31" fmla="*/ 33811 w 1881147"/>
                <a:gd name="connsiteY31" fmla="*/ 462928 h 1708284"/>
                <a:gd name="connsiteX32" fmla="*/ 33811 w 1881147"/>
                <a:gd name="connsiteY32" fmla="*/ 534365 h 1708284"/>
                <a:gd name="connsiteX33" fmla="*/ 474 w 1881147"/>
                <a:gd name="connsiteY33" fmla="*/ 639140 h 1708284"/>
                <a:gd name="connsiteX34" fmla="*/ 62386 w 1881147"/>
                <a:gd name="connsiteY34" fmla="*/ 715340 h 1708284"/>
                <a:gd name="connsiteX35" fmla="*/ 111977 w 1881147"/>
                <a:gd name="connsiteY35" fmla="*/ 695602 h 1708284"/>
                <a:gd name="connsiteX36" fmla="*/ 112334 w 1881147"/>
                <a:gd name="connsiteY36" fmla="*/ 765861 h 1708284"/>
                <a:gd name="connsiteX37" fmla="*/ 167161 w 1881147"/>
                <a:gd name="connsiteY37" fmla="*/ 796303 h 1708284"/>
                <a:gd name="connsiteX38" fmla="*/ 236159 w 1881147"/>
                <a:gd name="connsiteY38" fmla="*/ 806515 h 1708284"/>
                <a:gd name="connsiteX39" fmla="*/ 271462 w 1881147"/>
                <a:gd name="connsiteY39" fmla="*/ 862486 h 1708284"/>
                <a:gd name="connsiteX40" fmla="*/ 270869 w 1881147"/>
                <a:gd name="connsiteY40" fmla="*/ 907558 h 1708284"/>
                <a:gd name="connsiteX41" fmla="*/ 295393 w 1881147"/>
                <a:gd name="connsiteY41" fmla="*/ 947033 h 1708284"/>
                <a:gd name="connsiteX42" fmla="*/ 341051 w 1881147"/>
                <a:gd name="connsiteY42" fmla="*/ 985625 h 1708284"/>
                <a:gd name="connsiteX43" fmla="*/ 426184 w 1881147"/>
                <a:gd name="connsiteY43" fmla="*/ 1039877 h 1708284"/>
                <a:gd name="connsiteX44" fmla="*/ 461961 w 1881147"/>
                <a:gd name="connsiteY44" fmla="*/ 1110970 h 1708284"/>
                <a:gd name="connsiteX45" fmla="*/ 441064 w 1881147"/>
                <a:gd name="connsiteY45" fmla="*/ 1180543 h 1708284"/>
                <a:gd name="connsiteX46" fmla="*/ 519111 w 1881147"/>
                <a:gd name="connsiteY46" fmla="*/ 1237006 h 1708284"/>
                <a:gd name="connsiteX47" fmla="*/ 591143 w 1881147"/>
                <a:gd name="connsiteY47" fmla="*/ 1270000 h 1708284"/>
                <a:gd name="connsiteX48" fmla="*/ 571974 w 1881147"/>
                <a:gd name="connsiteY48" fmla="*/ 1329703 h 1708284"/>
                <a:gd name="connsiteX49" fmla="*/ 662461 w 1881147"/>
                <a:gd name="connsiteY49" fmla="*/ 1482103 h 1708284"/>
                <a:gd name="connsiteX50" fmla="*/ 755271 w 1881147"/>
                <a:gd name="connsiteY50" fmla="*/ 1555257 h 1708284"/>
                <a:gd name="connsiteX51" fmla="*/ 805336 w 1881147"/>
                <a:gd name="connsiteY51" fmla="*/ 1505915 h 1708284"/>
                <a:gd name="connsiteX52" fmla="*/ 869926 w 1881147"/>
                <a:gd name="connsiteY52" fmla="*/ 1533312 h 1708284"/>
                <a:gd name="connsiteX53" fmla="*/ 924399 w 1881147"/>
                <a:gd name="connsiteY53" fmla="*/ 1501153 h 1708284"/>
                <a:gd name="connsiteX54" fmla="*/ 941246 w 1881147"/>
                <a:gd name="connsiteY54" fmla="*/ 1458977 h 1708284"/>
                <a:gd name="connsiteX55" fmla="*/ 1005123 w 1881147"/>
                <a:gd name="connsiteY55" fmla="*/ 1545389 h 1708284"/>
                <a:gd name="connsiteX56" fmla="*/ 1050190 w 1881147"/>
                <a:gd name="connsiteY56" fmla="*/ 1616483 h 1708284"/>
                <a:gd name="connsiteX57" fmla="*/ 1120136 w 1881147"/>
                <a:gd name="connsiteY57" fmla="*/ 1708002 h 1708284"/>
                <a:gd name="connsiteX58" fmla="*/ 1151034 w 1881147"/>
                <a:gd name="connsiteY58" fmla="*/ 1644911 h 1708284"/>
                <a:gd name="connsiteX59" fmla="*/ 1181693 w 1881147"/>
                <a:gd name="connsiteY59" fmla="*/ 1638431 h 1708284"/>
                <a:gd name="connsiteX60" fmla="*/ 1224792 w 1881147"/>
                <a:gd name="connsiteY60" fmla="*/ 1667694 h 1708284"/>
                <a:gd name="connsiteX61" fmla="*/ 1258367 w 1881147"/>
                <a:gd name="connsiteY61" fmla="*/ 1627040 h 1708284"/>
                <a:gd name="connsiteX62" fmla="*/ 1277188 w 1881147"/>
                <a:gd name="connsiteY62" fmla="*/ 1631657 h 1708284"/>
                <a:gd name="connsiteX63" fmla="*/ 1311230 w 1881147"/>
                <a:gd name="connsiteY63" fmla="*/ 1698134 h 1708284"/>
                <a:gd name="connsiteX64" fmla="*/ 1367786 w 1881147"/>
                <a:gd name="connsiteY64" fmla="*/ 1674665 h 1708284"/>
                <a:gd name="connsiteX65" fmla="*/ 1419818 w 1881147"/>
                <a:gd name="connsiteY65" fmla="*/ 1618544 h 1708284"/>
                <a:gd name="connsiteX66" fmla="*/ 1470595 w 1881147"/>
                <a:gd name="connsiteY66" fmla="*/ 1602001 h 1708284"/>
                <a:gd name="connsiteX67" fmla="*/ 1488274 w 1881147"/>
                <a:gd name="connsiteY67" fmla="*/ 1657823 h 1708284"/>
                <a:gd name="connsiteX68" fmla="*/ 1558169 w 1881147"/>
                <a:gd name="connsiteY68" fmla="*/ 1632145 h 1708284"/>
                <a:gd name="connsiteX69" fmla="*/ 1588947 w 1881147"/>
                <a:gd name="connsiteY69" fmla="*/ 1545389 h 1708284"/>
                <a:gd name="connsiteX70" fmla="*/ 1670383 w 1881147"/>
                <a:gd name="connsiteY70" fmla="*/ 1455247 h 1708284"/>
                <a:gd name="connsiteX71" fmla="*/ 1714974 w 1881147"/>
                <a:gd name="connsiteY71" fmla="*/ 1424117 h 1708284"/>
                <a:gd name="connsiteX72" fmla="*/ 1743343 w 1881147"/>
                <a:gd name="connsiteY72" fmla="*/ 1427412 h 1708284"/>
                <a:gd name="connsiteX73" fmla="*/ 1820935 w 1881147"/>
                <a:gd name="connsiteY73" fmla="*/ 1416804 h 1708284"/>
                <a:gd name="connsiteX74" fmla="*/ 1816054 w 1881147"/>
                <a:gd name="connsiteY74" fmla="*/ 1470368 h 1708284"/>
                <a:gd name="connsiteX75" fmla="*/ 1874221 w 1881147"/>
                <a:gd name="connsiteY75" fmla="*/ 1493689 h 1708284"/>
                <a:gd name="connsiteX76" fmla="*/ 1875829 w 1881147"/>
                <a:gd name="connsiteY76" fmla="*/ 1471055 h 1708284"/>
                <a:gd name="connsiteX77" fmla="*/ 1875051 w 1881147"/>
                <a:gd name="connsiteY77" fmla="*/ 1410321 h 1708284"/>
                <a:gd name="connsiteX78" fmla="*/ 1853086 w 1881147"/>
                <a:gd name="connsiteY78" fmla="*/ 1320178 h 1708284"/>
                <a:gd name="connsiteX79" fmla="*/ 1853086 w 1881147"/>
                <a:gd name="connsiteY79" fmla="*/ 1263028 h 1708284"/>
                <a:gd name="connsiteX80" fmla="*/ 1810224 w 1881147"/>
                <a:gd name="connsiteY80" fmla="*/ 1253503 h 1708284"/>
                <a:gd name="connsiteX81" fmla="*/ 1734024 w 1881147"/>
                <a:gd name="connsiteY81" fmla="*/ 1172540 h 1708284"/>
                <a:gd name="connsiteX82" fmla="*/ 1695924 w 1881147"/>
                <a:gd name="connsiteY82" fmla="*/ 991565 h 1708284"/>
                <a:gd name="connsiteX83" fmla="*/ 1643536 w 1881147"/>
                <a:gd name="connsiteY83" fmla="*/ 958228 h 1708284"/>
                <a:gd name="connsiteX84" fmla="*/ 1605436 w 1881147"/>
                <a:gd name="connsiteY84" fmla="*/ 901078 h 1708284"/>
                <a:gd name="connsiteX85" fmla="*/ 1557811 w 1881147"/>
                <a:gd name="connsiteY85" fmla="*/ 853453 h 1708284"/>
                <a:gd name="connsiteX86" fmla="*/ 1505424 w 1881147"/>
                <a:gd name="connsiteY86" fmla="*/ 834403 h 1708284"/>
                <a:gd name="connsiteX87" fmla="*/ 1453036 w 1881147"/>
                <a:gd name="connsiteY87" fmla="*/ 829640 h 1708284"/>
                <a:gd name="connsiteX88" fmla="*/ 1510186 w 1881147"/>
                <a:gd name="connsiteY88" fmla="*/ 796303 h 1708284"/>
                <a:gd name="connsiteX89" fmla="*/ 1476849 w 1881147"/>
                <a:gd name="connsiteY89" fmla="*/ 762965 h 1708284"/>
                <a:gd name="connsiteX90" fmla="*/ 1481611 w 1881147"/>
                <a:gd name="connsiteY90" fmla="*/ 739153 h 1708284"/>
                <a:gd name="connsiteX91" fmla="*/ 1572099 w 1881147"/>
                <a:gd name="connsiteY91" fmla="*/ 777253 h 1708284"/>
                <a:gd name="connsiteX92" fmla="*/ 1624486 w 1881147"/>
                <a:gd name="connsiteY92" fmla="*/ 710578 h 1708284"/>
                <a:gd name="connsiteX93" fmla="*/ 1622283 w 1881147"/>
                <a:gd name="connsiteY93" fmla="*/ 567703 h 1708284"/>
                <a:gd name="connsiteX94" fmla="*/ 1639486 w 1881147"/>
                <a:gd name="connsiteY94" fmla="*/ 419377 h 1708284"/>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14911 w 1881147"/>
                <a:gd name="connsiteY9" fmla="*/ 158360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19586 w 1881147"/>
                <a:gd name="connsiteY22" fmla="*/ 415535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46620 w 1881147"/>
                <a:gd name="connsiteY30" fmla="*/ 390888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3877 w 1881147"/>
                <a:gd name="connsiteY32" fmla="*/ 474059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538 w 1881199"/>
                <a:gd name="connsiteY0" fmla="*/ 405322 h 1694229"/>
                <a:gd name="connsiteX1" fmla="*/ 1567388 w 1881199"/>
                <a:gd name="connsiteY1" fmla="*/ 372673 h 1694229"/>
                <a:gd name="connsiteX2" fmla="*/ 1477139 w 1881199"/>
                <a:gd name="connsiteY2" fmla="*/ 348860 h 1694229"/>
                <a:gd name="connsiteX3" fmla="*/ 1423819 w 1881199"/>
                <a:gd name="connsiteY3" fmla="*/ 271776 h 1694229"/>
                <a:gd name="connsiteX4" fmla="*/ 1400718 w 1881199"/>
                <a:gd name="connsiteY4" fmla="*/ 169931 h 1694229"/>
                <a:gd name="connsiteX5" fmla="*/ 1364821 w 1881199"/>
                <a:gd name="connsiteY5" fmla="*/ 1869 h 1694229"/>
                <a:gd name="connsiteX6" fmla="*/ 1297452 w 1881199"/>
                <a:gd name="connsiteY6" fmla="*/ 43567 h 1694229"/>
                <a:gd name="connsiteX7" fmla="*/ 1291884 w 1881199"/>
                <a:gd name="connsiteY7" fmla="*/ 101090 h 1694229"/>
                <a:gd name="connsiteX8" fmla="*/ 1275979 w 1881199"/>
                <a:gd name="connsiteY8" fmla="*/ 152303 h 1694229"/>
                <a:gd name="connsiteX9" fmla="*/ 1256454 w 1881199"/>
                <a:gd name="connsiteY9" fmla="*/ 204316 h 1694229"/>
                <a:gd name="connsiteX10" fmla="*/ 1254725 w 1881199"/>
                <a:gd name="connsiteY10" fmla="*/ 273739 h 1694229"/>
                <a:gd name="connsiteX11" fmla="*/ 1181744 w 1881199"/>
                <a:gd name="connsiteY11" fmla="*/ 283903 h 1694229"/>
                <a:gd name="connsiteX12" fmla="*/ 1117391 w 1881199"/>
                <a:gd name="connsiteY12" fmla="*/ 285917 h 1694229"/>
                <a:gd name="connsiteX13" fmla="*/ 1069790 w 1881199"/>
                <a:gd name="connsiteY13" fmla="*/ 346183 h 1694229"/>
                <a:gd name="connsiteX14" fmla="*/ 1015175 w 1881199"/>
                <a:gd name="connsiteY14" fmla="*/ 371690 h 1694229"/>
                <a:gd name="connsiteX15" fmla="*/ 962551 w 1881199"/>
                <a:gd name="connsiteY15" fmla="*/ 358385 h 1694229"/>
                <a:gd name="connsiteX16" fmla="*/ 855811 w 1881199"/>
                <a:gd name="connsiteY16" fmla="*/ 376257 h 1694229"/>
                <a:gd name="connsiteX17" fmla="*/ 832828 w 1881199"/>
                <a:gd name="connsiteY17" fmla="*/ 440035 h 1694229"/>
                <a:gd name="connsiteX18" fmla="*/ 815745 w 1881199"/>
                <a:gd name="connsiteY18" fmla="*/ 475926 h 1694229"/>
                <a:gd name="connsiteX19" fmla="*/ 733714 w 1881199"/>
                <a:gd name="connsiteY19" fmla="*/ 494632 h 1694229"/>
                <a:gd name="connsiteX20" fmla="*/ 715902 w 1881199"/>
                <a:gd name="connsiteY20" fmla="*/ 440647 h 1694229"/>
                <a:gd name="connsiteX21" fmla="*/ 672038 w 1881199"/>
                <a:gd name="connsiteY21" fmla="*/ 420298 h 1694229"/>
                <a:gd name="connsiteX22" fmla="*/ 536722 w 1881199"/>
                <a:gd name="connsiteY22" fmla="*/ 420641 h 1694229"/>
                <a:gd name="connsiteX23" fmla="*/ 452845 w 1881199"/>
                <a:gd name="connsiteY23" fmla="*/ 447350 h 1694229"/>
                <a:gd name="connsiteX24" fmla="*/ 419626 w 1881199"/>
                <a:gd name="connsiteY24" fmla="*/ 420298 h 1694229"/>
                <a:gd name="connsiteX25" fmla="*/ 400576 w 1881199"/>
                <a:gd name="connsiteY25" fmla="*/ 358385 h 1694229"/>
                <a:gd name="connsiteX26" fmla="*/ 333901 w 1881199"/>
                <a:gd name="connsiteY26" fmla="*/ 305998 h 1694229"/>
                <a:gd name="connsiteX27" fmla="*/ 288716 w 1881199"/>
                <a:gd name="connsiteY27" fmla="*/ 229110 h 1694229"/>
                <a:gd name="connsiteX28" fmla="*/ 165366 w 1881199"/>
                <a:gd name="connsiteY28" fmla="*/ 258373 h 1694229"/>
                <a:gd name="connsiteX29" fmla="*/ 146316 w 1881199"/>
                <a:gd name="connsiteY29" fmla="*/ 344785 h 1694229"/>
                <a:gd name="connsiteX30" fmla="*/ 163756 w 1881199"/>
                <a:gd name="connsiteY30" fmla="*/ 411312 h 1694229"/>
                <a:gd name="connsiteX31" fmla="*/ 136317 w 1881199"/>
                <a:gd name="connsiteY31" fmla="*/ 446172 h 1694229"/>
                <a:gd name="connsiteX32" fmla="*/ 83929 w 1881199"/>
                <a:gd name="connsiteY32" fmla="*/ 474059 h 1694229"/>
                <a:gd name="connsiteX33" fmla="*/ 55828 w 1881199"/>
                <a:gd name="connsiteY33" fmla="*/ 482063 h 1694229"/>
                <a:gd name="connsiteX34" fmla="*/ 33863 w 1881199"/>
                <a:gd name="connsiteY34" fmla="*/ 520310 h 1694229"/>
                <a:gd name="connsiteX35" fmla="*/ 526 w 1881199"/>
                <a:gd name="connsiteY35" fmla="*/ 625085 h 1694229"/>
                <a:gd name="connsiteX36" fmla="*/ 62438 w 1881199"/>
                <a:gd name="connsiteY36" fmla="*/ 701285 h 1694229"/>
                <a:gd name="connsiteX37" fmla="*/ 112029 w 1881199"/>
                <a:gd name="connsiteY37" fmla="*/ 681547 h 1694229"/>
                <a:gd name="connsiteX38" fmla="*/ 112386 w 1881199"/>
                <a:gd name="connsiteY38" fmla="*/ 751806 h 1694229"/>
                <a:gd name="connsiteX39" fmla="*/ 167213 w 1881199"/>
                <a:gd name="connsiteY39" fmla="*/ 782248 h 1694229"/>
                <a:gd name="connsiteX40" fmla="*/ 236211 w 1881199"/>
                <a:gd name="connsiteY40" fmla="*/ 792460 h 1694229"/>
                <a:gd name="connsiteX41" fmla="*/ 271514 w 1881199"/>
                <a:gd name="connsiteY41" fmla="*/ 848431 h 1694229"/>
                <a:gd name="connsiteX42" fmla="*/ 270921 w 1881199"/>
                <a:gd name="connsiteY42" fmla="*/ 893503 h 1694229"/>
                <a:gd name="connsiteX43" fmla="*/ 295445 w 1881199"/>
                <a:gd name="connsiteY43" fmla="*/ 932978 h 1694229"/>
                <a:gd name="connsiteX44" fmla="*/ 341103 w 1881199"/>
                <a:gd name="connsiteY44" fmla="*/ 971570 h 1694229"/>
                <a:gd name="connsiteX45" fmla="*/ 426236 w 1881199"/>
                <a:gd name="connsiteY45" fmla="*/ 1025822 h 1694229"/>
                <a:gd name="connsiteX46" fmla="*/ 462013 w 1881199"/>
                <a:gd name="connsiteY46" fmla="*/ 1096915 h 1694229"/>
                <a:gd name="connsiteX47" fmla="*/ 441116 w 1881199"/>
                <a:gd name="connsiteY47" fmla="*/ 1166488 h 1694229"/>
                <a:gd name="connsiteX48" fmla="*/ 519163 w 1881199"/>
                <a:gd name="connsiteY48" fmla="*/ 1222951 h 1694229"/>
                <a:gd name="connsiteX49" fmla="*/ 591195 w 1881199"/>
                <a:gd name="connsiteY49" fmla="*/ 1255945 h 1694229"/>
                <a:gd name="connsiteX50" fmla="*/ 572026 w 1881199"/>
                <a:gd name="connsiteY50" fmla="*/ 1315648 h 1694229"/>
                <a:gd name="connsiteX51" fmla="*/ 662513 w 1881199"/>
                <a:gd name="connsiteY51" fmla="*/ 1468048 h 1694229"/>
                <a:gd name="connsiteX52" fmla="*/ 755323 w 1881199"/>
                <a:gd name="connsiteY52" fmla="*/ 1541202 h 1694229"/>
                <a:gd name="connsiteX53" fmla="*/ 805388 w 1881199"/>
                <a:gd name="connsiteY53" fmla="*/ 1491860 h 1694229"/>
                <a:gd name="connsiteX54" fmla="*/ 869978 w 1881199"/>
                <a:gd name="connsiteY54" fmla="*/ 1519257 h 1694229"/>
                <a:gd name="connsiteX55" fmla="*/ 924451 w 1881199"/>
                <a:gd name="connsiteY55" fmla="*/ 1487098 h 1694229"/>
                <a:gd name="connsiteX56" fmla="*/ 941298 w 1881199"/>
                <a:gd name="connsiteY56" fmla="*/ 1444922 h 1694229"/>
                <a:gd name="connsiteX57" fmla="*/ 1005175 w 1881199"/>
                <a:gd name="connsiteY57" fmla="*/ 1531334 h 1694229"/>
                <a:gd name="connsiteX58" fmla="*/ 1050242 w 1881199"/>
                <a:gd name="connsiteY58" fmla="*/ 1602428 h 1694229"/>
                <a:gd name="connsiteX59" fmla="*/ 1120188 w 1881199"/>
                <a:gd name="connsiteY59" fmla="*/ 1693947 h 1694229"/>
                <a:gd name="connsiteX60" fmla="*/ 1151086 w 1881199"/>
                <a:gd name="connsiteY60" fmla="*/ 1630856 h 1694229"/>
                <a:gd name="connsiteX61" fmla="*/ 1181745 w 1881199"/>
                <a:gd name="connsiteY61" fmla="*/ 1624376 h 1694229"/>
                <a:gd name="connsiteX62" fmla="*/ 1224844 w 1881199"/>
                <a:gd name="connsiteY62" fmla="*/ 1653639 h 1694229"/>
                <a:gd name="connsiteX63" fmla="*/ 1258419 w 1881199"/>
                <a:gd name="connsiteY63" fmla="*/ 1612985 h 1694229"/>
                <a:gd name="connsiteX64" fmla="*/ 1277240 w 1881199"/>
                <a:gd name="connsiteY64" fmla="*/ 1617602 h 1694229"/>
                <a:gd name="connsiteX65" fmla="*/ 1311282 w 1881199"/>
                <a:gd name="connsiteY65" fmla="*/ 1684079 h 1694229"/>
                <a:gd name="connsiteX66" fmla="*/ 1367838 w 1881199"/>
                <a:gd name="connsiteY66" fmla="*/ 1660610 h 1694229"/>
                <a:gd name="connsiteX67" fmla="*/ 1419870 w 1881199"/>
                <a:gd name="connsiteY67" fmla="*/ 1604489 h 1694229"/>
                <a:gd name="connsiteX68" fmla="*/ 1470647 w 1881199"/>
                <a:gd name="connsiteY68" fmla="*/ 1587946 h 1694229"/>
                <a:gd name="connsiteX69" fmla="*/ 1488326 w 1881199"/>
                <a:gd name="connsiteY69" fmla="*/ 1643768 h 1694229"/>
                <a:gd name="connsiteX70" fmla="*/ 1558221 w 1881199"/>
                <a:gd name="connsiteY70" fmla="*/ 1618090 h 1694229"/>
                <a:gd name="connsiteX71" fmla="*/ 1588999 w 1881199"/>
                <a:gd name="connsiteY71" fmla="*/ 1531334 h 1694229"/>
                <a:gd name="connsiteX72" fmla="*/ 1670435 w 1881199"/>
                <a:gd name="connsiteY72" fmla="*/ 1441192 h 1694229"/>
                <a:gd name="connsiteX73" fmla="*/ 1715026 w 1881199"/>
                <a:gd name="connsiteY73" fmla="*/ 1410062 h 1694229"/>
                <a:gd name="connsiteX74" fmla="*/ 1743395 w 1881199"/>
                <a:gd name="connsiteY74" fmla="*/ 1413357 h 1694229"/>
                <a:gd name="connsiteX75" fmla="*/ 1820987 w 1881199"/>
                <a:gd name="connsiteY75" fmla="*/ 1402749 h 1694229"/>
                <a:gd name="connsiteX76" fmla="*/ 1816106 w 1881199"/>
                <a:gd name="connsiteY76" fmla="*/ 1456313 h 1694229"/>
                <a:gd name="connsiteX77" fmla="*/ 1874273 w 1881199"/>
                <a:gd name="connsiteY77" fmla="*/ 1479634 h 1694229"/>
                <a:gd name="connsiteX78" fmla="*/ 1875881 w 1881199"/>
                <a:gd name="connsiteY78" fmla="*/ 1457000 h 1694229"/>
                <a:gd name="connsiteX79" fmla="*/ 1875103 w 1881199"/>
                <a:gd name="connsiteY79" fmla="*/ 1396266 h 1694229"/>
                <a:gd name="connsiteX80" fmla="*/ 1853138 w 1881199"/>
                <a:gd name="connsiteY80" fmla="*/ 1306123 h 1694229"/>
                <a:gd name="connsiteX81" fmla="*/ 1853138 w 1881199"/>
                <a:gd name="connsiteY81" fmla="*/ 1248973 h 1694229"/>
                <a:gd name="connsiteX82" fmla="*/ 1810276 w 1881199"/>
                <a:gd name="connsiteY82" fmla="*/ 1239448 h 1694229"/>
                <a:gd name="connsiteX83" fmla="*/ 1734076 w 1881199"/>
                <a:gd name="connsiteY83" fmla="*/ 1158485 h 1694229"/>
                <a:gd name="connsiteX84" fmla="*/ 1695976 w 1881199"/>
                <a:gd name="connsiteY84" fmla="*/ 977510 h 1694229"/>
                <a:gd name="connsiteX85" fmla="*/ 1643588 w 1881199"/>
                <a:gd name="connsiteY85" fmla="*/ 944173 h 1694229"/>
                <a:gd name="connsiteX86" fmla="*/ 1605488 w 1881199"/>
                <a:gd name="connsiteY86" fmla="*/ 887023 h 1694229"/>
                <a:gd name="connsiteX87" fmla="*/ 1557863 w 1881199"/>
                <a:gd name="connsiteY87" fmla="*/ 839398 h 1694229"/>
                <a:gd name="connsiteX88" fmla="*/ 1505476 w 1881199"/>
                <a:gd name="connsiteY88" fmla="*/ 820348 h 1694229"/>
                <a:gd name="connsiteX89" fmla="*/ 1453088 w 1881199"/>
                <a:gd name="connsiteY89" fmla="*/ 815585 h 1694229"/>
                <a:gd name="connsiteX90" fmla="*/ 1510238 w 1881199"/>
                <a:gd name="connsiteY90" fmla="*/ 782248 h 1694229"/>
                <a:gd name="connsiteX91" fmla="*/ 1476901 w 1881199"/>
                <a:gd name="connsiteY91" fmla="*/ 748910 h 1694229"/>
                <a:gd name="connsiteX92" fmla="*/ 1481663 w 1881199"/>
                <a:gd name="connsiteY92" fmla="*/ 725098 h 1694229"/>
                <a:gd name="connsiteX93" fmla="*/ 1572151 w 1881199"/>
                <a:gd name="connsiteY93" fmla="*/ 763198 h 1694229"/>
                <a:gd name="connsiteX94" fmla="*/ 1624538 w 1881199"/>
                <a:gd name="connsiteY94" fmla="*/ 696523 h 1694229"/>
                <a:gd name="connsiteX95" fmla="*/ 1622335 w 1881199"/>
                <a:gd name="connsiteY95" fmla="*/ 553648 h 1694229"/>
                <a:gd name="connsiteX96" fmla="*/ 1639538 w 1881199"/>
                <a:gd name="connsiteY96" fmla="*/ 405322 h 1694229"/>
                <a:gd name="connsiteX0" fmla="*/ 1620540 w 1862201"/>
                <a:gd name="connsiteY0" fmla="*/ 405322 h 1694229"/>
                <a:gd name="connsiteX1" fmla="*/ 1548390 w 1862201"/>
                <a:gd name="connsiteY1" fmla="*/ 372673 h 1694229"/>
                <a:gd name="connsiteX2" fmla="*/ 1458141 w 1862201"/>
                <a:gd name="connsiteY2" fmla="*/ 348860 h 1694229"/>
                <a:gd name="connsiteX3" fmla="*/ 1404821 w 1862201"/>
                <a:gd name="connsiteY3" fmla="*/ 271776 h 1694229"/>
                <a:gd name="connsiteX4" fmla="*/ 1381720 w 1862201"/>
                <a:gd name="connsiteY4" fmla="*/ 169931 h 1694229"/>
                <a:gd name="connsiteX5" fmla="*/ 1345823 w 1862201"/>
                <a:gd name="connsiteY5" fmla="*/ 1869 h 1694229"/>
                <a:gd name="connsiteX6" fmla="*/ 1278454 w 1862201"/>
                <a:gd name="connsiteY6" fmla="*/ 43567 h 1694229"/>
                <a:gd name="connsiteX7" fmla="*/ 1272886 w 1862201"/>
                <a:gd name="connsiteY7" fmla="*/ 101090 h 1694229"/>
                <a:gd name="connsiteX8" fmla="*/ 1256981 w 1862201"/>
                <a:gd name="connsiteY8" fmla="*/ 152303 h 1694229"/>
                <a:gd name="connsiteX9" fmla="*/ 1237456 w 1862201"/>
                <a:gd name="connsiteY9" fmla="*/ 204316 h 1694229"/>
                <a:gd name="connsiteX10" fmla="*/ 1235727 w 1862201"/>
                <a:gd name="connsiteY10" fmla="*/ 273739 h 1694229"/>
                <a:gd name="connsiteX11" fmla="*/ 1162746 w 1862201"/>
                <a:gd name="connsiteY11" fmla="*/ 283903 h 1694229"/>
                <a:gd name="connsiteX12" fmla="*/ 1098393 w 1862201"/>
                <a:gd name="connsiteY12" fmla="*/ 285917 h 1694229"/>
                <a:gd name="connsiteX13" fmla="*/ 1050792 w 1862201"/>
                <a:gd name="connsiteY13" fmla="*/ 346183 h 1694229"/>
                <a:gd name="connsiteX14" fmla="*/ 996177 w 1862201"/>
                <a:gd name="connsiteY14" fmla="*/ 371690 h 1694229"/>
                <a:gd name="connsiteX15" fmla="*/ 943553 w 1862201"/>
                <a:gd name="connsiteY15" fmla="*/ 358385 h 1694229"/>
                <a:gd name="connsiteX16" fmla="*/ 836813 w 1862201"/>
                <a:gd name="connsiteY16" fmla="*/ 376257 h 1694229"/>
                <a:gd name="connsiteX17" fmla="*/ 813830 w 1862201"/>
                <a:gd name="connsiteY17" fmla="*/ 440035 h 1694229"/>
                <a:gd name="connsiteX18" fmla="*/ 796747 w 1862201"/>
                <a:gd name="connsiteY18" fmla="*/ 475926 h 1694229"/>
                <a:gd name="connsiteX19" fmla="*/ 714716 w 1862201"/>
                <a:gd name="connsiteY19" fmla="*/ 494632 h 1694229"/>
                <a:gd name="connsiteX20" fmla="*/ 696904 w 1862201"/>
                <a:gd name="connsiteY20" fmla="*/ 440647 h 1694229"/>
                <a:gd name="connsiteX21" fmla="*/ 653040 w 1862201"/>
                <a:gd name="connsiteY21" fmla="*/ 420298 h 1694229"/>
                <a:gd name="connsiteX22" fmla="*/ 517724 w 1862201"/>
                <a:gd name="connsiteY22" fmla="*/ 420641 h 1694229"/>
                <a:gd name="connsiteX23" fmla="*/ 433847 w 1862201"/>
                <a:gd name="connsiteY23" fmla="*/ 447350 h 1694229"/>
                <a:gd name="connsiteX24" fmla="*/ 400628 w 1862201"/>
                <a:gd name="connsiteY24" fmla="*/ 420298 h 1694229"/>
                <a:gd name="connsiteX25" fmla="*/ 381578 w 1862201"/>
                <a:gd name="connsiteY25" fmla="*/ 358385 h 1694229"/>
                <a:gd name="connsiteX26" fmla="*/ 314903 w 1862201"/>
                <a:gd name="connsiteY26" fmla="*/ 305998 h 1694229"/>
                <a:gd name="connsiteX27" fmla="*/ 269718 w 1862201"/>
                <a:gd name="connsiteY27" fmla="*/ 229110 h 1694229"/>
                <a:gd name="connsiteX28" fmla="*/ 146368 w 1862201"/>
                <a:gd name="connsiteY28" fmla="*/ 258373 h 1694229"/>
                <a:gd name="connsiteX29" fmla="*/ 127318 w 1862201"/>
                <a:gd name="connsiteY29" fmla="*/ 344785 h 1694229"/>
                <a:gd name="connsiteX30" fmla="*/ 144758 w 1862201"/>
                <a:gd name="connsiteY30" fmla="*/ 411312 h 1694229"/>
                <a:gd name="connsiteX31" fmla="*/ 117319 w 1862201"/>
                <a:gd name="connsiteY31" fmla="*/ 446172 h 1694229"/>
                <a:gd name="connsiteX32" fmla="*/ 64931 w 1862201"/>
                <a:gd name="connsiteY32" fmla="*/ 474059 h 1694229"/>
                <a:gd name="connsiteX33" fmla="*/ 36830 w 1862201"/>
                <a:gd name="connsiteY33" fmla="*/ 482063 h 1694229"/>
                <a:gd name="connsiteX34" fmla="*/ 14865 w 1862201"/>
                <a:gd name="connsiteY34" fmla="*/ 520310 h 1694229"/>
                <a:gd name="connsiteX35" fmla="*/ 1053 w 1862201"/>
                <a:gd name="connsiteY35" fmla="*/ 632745 h 1694229"/>
                <a:gd name="connsiteX36" fmla="*/ 43440 w 1862201"/>
                <a:gd name="connsiteY36" fmla="*/ 701285 h 1694229"/>
                <a:gd name="connsiteX37" fmla="*/ 93031 w 1862201"/>
                <a:gd name="connsiteY37" fmla="*/ 681547 h 1694229"/>
                <a:gd name="connsiteX38" fmla="*/ 93388 w 1862201"/>
                <a:gd name="connsiteY38" fmla="*/ 751806 h 1694229"/>
                <a:gd name="connsiteX39" fmla="*/ 148215 w 1862201"/>
                <a:gd name="connsiteY39" fmla="*/ 782248 h 1694229"/>
                <a:gd name="connsiteX40" fmla="*/ 217213 w 1862201"/>
                <a:gd name="connsiteY40" fmla="*/ 792460 h 1694229"/>
                <a:gd name="connsiteX41" fmla="*/ 252516 w 1862201"/>
                <a:gd name="connsiteY41" fmla="*/ 848431 h 1694229"/>
                <a:gd name="connsiteX42" fmla="*/ 251923 w 1862201"/>
                <a:gd name="connsiteY42" fmla="*/ 893503 h 1694229"/>
                <a:gd name="connsiteX43" fmla="*/ 276447 w 1862201"/>
                <a:gd name="connsiteY43" fmla="*/ 932978 h 1694229"/>
                <a:gd name="connsiteX44" fmla="*/ 322105 w 1862201"/>
                <a:gd name="connsiteY44" fmla="*/ 971570 h 1694229"/>
                <a:gd name="connsiteX45" fmla="*/ 407238 w 1862201"/>
                <a:gd name="connsiteY45" fmla="*/ 1025822 h 1694229"/>
                <a:gd name="connsiteX46" fmla="*/ 443015 w 1862201"/>
                <a:gd name="connsiteY46" fmla="*/ 1096915 h 1694229"/>
                <a:gd name="connsiteX47" fmla="*/ 422118 w 1862201"/>
                <a:gd name="connsiteY47" fmla="*/ 1166488 h 1694229"/>
                <a:gd name="connsiteX48" fmla="*/ 500165 w 1862201"/>
                <a:gd name="connsiteY48" fmla="*/ 1222951 h 1694229"/>
                <a:gd name="connsiteX49" fmla="*/ 572197 w 1862201"/>
                <a:gd name="connsiteY49" fmla="*/ 1255945 h 1694229"/>
                <a:gd name="connsiteX50" fmla="*/ 553028 w 1862201"/>
                <a:gd name="connsiteY50" fmla="*/ 1315648 h 1694229"/>
                <a:gd name="connsiteX51" fmla="*/ 643515 w 1862201"/>
                <a:gd name="connsiteY51" fmla="*/ 1468048 h 1694229"/>
                <a:gd name="connsiteX52" fmla="*/ 736325 w 1862201"/>
                <a:gd name="connsiteY52" fmla="*/ 1541202 h 1694229"/>
                <a:gd name="connsiteX53" fmla="*/ 786390 w 1862201"/>
                <a:gd name="connsiteY53" fmla="*/ 1491860 h 1694229"/>
                <a:gd name="connsiteX54" fmla="*/ 850980 w 1862201"/>
                <a:gd name="connsiteY54" fmla="*/ 1519257 h 1694229"/>
                <a:gd name="connsiteX55" fmla="*/ 905453 w 1862201"/>
                <a:gd name="connsiteY55" fmla="*/ 1487098 h 1694229"/>
                <a:gd name="connsiteX56" fmla="*/ 922300 w 1862201"/>
                <a:gd name="connsiteY56" fmla="*/ 1444922 h 1694229"/>
                <a:gd name="connsiteX57" fmla="*/ 986177 w 1862201"/>
                <a:gd name="connsiteY57" fmla="*/ 1531334 h 1694229"/>
                <a:gd name="connsiteX58" fmla="*/ 1031244 w 1862201"/>
                <a:gd name="connsiteY58" fmla="*/ 1602428 h 1694229"/>
                <a:gd name="connsiteX59" fmla="*/ 1101190 w 1862201"/>
                <a:gd name="connsiteY59" fmla="*/ 1693947 h 1694229"/>
                <a:gd name="connsiteX60" fmla="*/ 1132088 w 1862201"/>
                <a:gd name="connsiteY60" fmla="*/ 1630856 h 1694229"/>
                <a:gd name="connsiteX61" fmla="*/ 1162747 w 1862201"/>
                <a:gd name="connsiteY61" fmla="*/ 1624376 h 1694229"/>
                <a:gd name="connsiteX62" fmla="*/ 1205846 w 1862201"/>
                <a:gd name="connsiteY62" fmla="*/ 1653639 h 1694229"/>
                <a:gd name="connsiteX63" fmla="*/ 1239421 w 1862201"/>
                <a:gd name="connsiteY63" fmla="*/ 1612985 h 1694229"/>
                <a:gd name="connsiteX64" fmla="*/ 1258242 w 1862201"/>
                <a:gd name="connsiteY64" fmla="*/ 1617602 h 1694229"/>
                <a:gd name="connsiteX65" fmla="*/ 1292284 w 1862201"/>
                <a:gd name="connsiteY65" fmla="*/ 1684079 h 1694229"/>
                <a:gd name="connsiteX66" fmla="*/ 1348840 w 1862201"/>
                <a:gd name="connsiteY66" fmla="*/ 1660610 h 1694229"/>
                <a:gd name="connsiteX67" fmla="*/ 1400872 w 1862201"/>
                <a:gd name="connsiteY67" fmla="*/ 1604489 h 1694229"/>
                <a:gd name="connsiteX68" fmla="*/ 1451649 w 1862201"/>
                <a:gd name="connsiteY68" fmla="*/ 1587946 h 1694229"/>
                <a:gd name="connsiteX69" fmla="*/ 1469328 w 1862201"/>
                <a:gd name="connsiteY69" fmla="*/ 1643768 h 1694229"/>
                <a:gd name="connsiteX70" fmla="*/ 1539223 w 1862201"/>
                <a:gd name="connsiteY70" fmla="*/ 1618090 h 1694229"/>
                <a:gd name="connsiteX71" fmla="*/ 1570001 w 1862201"/>
                <a:gd name="connsiteY71" fmla="*/ 1531334 h 1694229"/>
                <a:gd name="connsiteX72" fmla="*/ 1651437 w 1862201"/>
                <a:gd name="connsiteY72" fmla="*/ 1441192 h 1694229"/>
                <a:gd name="connsiteX73" fmla="*/ 1696028 w 1862201"/>
                <a:gd name="connsiteY73" fmla="*/ 1410062 h 1694229"/>
                <a:gd name="connsiteX74" fmla="*/ 1724397 w 1862201"/>
                <a:gd name="connsiteY74" fmla="*/ 1413357 h 1694229"/>
                <a:gd name="connsiteX75" fmla="*/ 1801989 w 1862201"/>
                <a:gd name="connsiteY75" fmla="*/ 1402749 h 1694229"/>
                <a:gd name="connsiteX76" fmla="*/ 1797108 w 1862201"/>
                <a:gd name="connsiteY76" fmla="*/ 1456313 h 1694229"/>
                <a:gd name="connsiteX77" fmla="*/ 1855275 w 1862201"/>
                <a:gd name="connsiteY77" fmla="*/ 1479634 h 1694229"/>
                <a:gd name="connsiteX78" fmla="*/ 1856883 w 1862201"/>
                <a:gd name="connsiteY78" fmla="*/ 1457000 h 1694229"/>
                <a:gd name="connsiteX79" fmla="*/ 1856105 w 1862201"/>
                <a:gd name="connsiteY79" fmla="*/ 1396266 h 1694229"/>
                <a:gd name="connsiteX80" fmla="*/ 1834140 w 1862201"/>
                <a:gd name="connsiteY80" fmla="*/ 1306123 h 1694229"/>
                <a:gd name="connsiteX81" fmla="*/ 1834140 w 1862201"/>
                <a:gd name="connsiteY81" fmla="*/ 1248973 h 1694229"/>
                <a:gd name="connsiteX82" fmla="*/ 1791278 w 1862201"/>
                <a:gd name="connsiteY82" fmla="*/ 1239448 h 1694229"/>
                <a:gd name="connsiteX83" fmla="*/ 1715078 w 1862201"/>
                <a:gd name="connsiteY83" fmla="*/ 1158485 h 1694229"/>
                <a:gd name="connsiteX84" fmla="*/ 1676978 w 1862201"/>
                <a:gd name="connsiteY84" fmla="*/ 977510 h 1694229"/>
                <a:gd name="connsiteX85" fmla="*/ 1624590 w 1862201"/>
                <a:gd name="connsiteY85" fmla="*/ 944173 h 1694229"/>
                <a:gd name="connsiteX86" fmla="*/ 1586490 w 1862201"/>
                <a:gd name="connsiteY86" fmla="*/ 887023 h 1694229"/>
                <a:gd name="connsiteX87" fmla="*/ 1538865 w 1862201"/>
                <a:gd name="connsiteY87" fmla="*/ 839398 h 1694229"/>
                <a:gd name="connsiteX88" fmla="*/ 1486478 w 1862201"/>
                <a:gd name="connsiteY88" fmla="*/ 820348 h 1694229"/>
                <a:gd name="connsiteX89" fmla="*/ 1434090 w 1862201"/>
                <a:gd name="connsiteY89" fmla="*/ 815585 h 1694229"/>
                <a:gd name="connsiteX90" fmla="*/ 1491240 w 1862201"/>
                <a:gd name="connsiteY90" fmla="*/ 782248 h 1694229"/>
                <a:gd name="connsiteX91" fmla="*/ 1457903 w 1862201"/>
                <a:gd name="connsiteY91" fmla="*/ 748910 h 1694229"/>
                <a:gd name="connsiteX92" fmla="*/ 1462665 w 1862201"/>
                <a:gd name="connsiteY92" fmla="*/ 725098 h 1694229"/>
                <a:gd name="connsiteX93" fmla="*/ 1553153 w 1862201"/>
                <a:gd name="connsiteY93" fmla="*/ 763198 h 1694229"/>
                <a:gd name="connsiteX94" fmla="*/ 1605540 w 1862201"/>
                <a:gd name="connsiteY94" fmla="*/ 696523 h 1694229"/>
                <a:gd name="connsiteX95" fmla="*/ 1603337 w 1862201"/>
                <a:gd name="connsiteY95" fmla="*/ 553648 h 1694229"/>
                <a:gd name="connsiteX96" fmla="*/ 1620540 w 1862201"/>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93447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53569 w 1862617"/>
                <a:gd name="connsiteY94" fmla="*/ 763198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47763 w 1862617"/>
                <a:gd name="connsiteY82" fmla="*/ 1264979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78075"/>
                <a:gd name="connsiteY0" fmla="*/ 405322 h 1694229"/>
                <a:gd name="connsiteX1" fmla="*/ 1548806 w 1878075"/>
                <a:gd name="connsiteY1" fmla="*/ 372673 h 1694229"/>
                <a:gd name="connsiteX2" fmla="*/ 1458557 w 1878075"/>
                <a:gd name="connsiteY2" fmla="*/ 348860 h 1694229"/>
                <a:gd name="connsiteX3" fmla="*/ 1405237 w 1878075"/>
                <a:gd name="connsiteY3" fmla="*/ 271776 h 1694229"/>
                <a:gd name="connsiteX4" fmla="*/ 1382136 w 1878075"/>
                <a:gd name="connsiteY4" fmla="*/ 169931 h 1694229"/>
                <a:gd name="connsiteX5" fmla="*/ 1346239 w 1878075"/>
                <a:gd name="connsiteY5" fmla="*/ 1869 h 1694229"/>
                <a:gd name="connsiteX6" fmla="*/ 1278870 w 1878075"/>
                <a:gd name="connsiteY6" fmla="*/ 43567 h 1694229"/>
                <a:gd name="connsiteX7" fmla="*/ 1273302 w 1878075"/>
                <a:gd name="connsiteY7" fmla="*/ 101090 h 1694229"/>
                <a:gd name="connsiteX8" fmla="*/ 1257397 w 1878075"/>
                <a:gd name="connsiteY8" fmla="*/ 152303 h 1694229"/>
                <a:gd name="connsiteX9" fmla="*/ 1237872 w 1878075"/>
                <a:gd name="connsiteY9" fmla="*/ 204316 h 1694229"/>
                <a:gd name="connsiteX10" fmla="*/ 1236143 w 1878075"/>
                <a:gd name="connsiteY10" fmla="*/ 273739 h 1694229"/>
                <a:gd name="connsiteX11" fmla="*/ 1163162 w 1878075"/>
                <a:gd name="connsiteY11" fmla="*/ 283903 h 1694229"/>
                <a:gd name="connsiteX12" fmla="*/ 1098809 w 1878075"/>
                <a:gd name="connsiteY12" fmla="*/ 285917 h 1694229"/>
                <a:gd name="connsiteX13" fmla="*/ 1051208 w 1878075"/>
                <a:gd name="connsiteY13" fmla="*/ 346183 h 1694229"/>
                <a:gd name="connsiteX14" fmla="*/ 996593 w 1878075"/>
                <a:gd name="connsiteY14" fmla="*/ 371690 h 1694229"/>
                <a:gd name="connsiteX15" fmla="*/ 943969 w 1878075"/>
                <a:gd name="connsiteY15" fmla="*/ 358385 h 1694229"/>
                <a:gd name="connsiteX16" fmla="*/ 837229 w 1878075"/>
                <a:gd name="connsiteY16" fmla="*/ 376257 h 1694229"/>
                <a:gd name="connsiteX17" fmla="*/ 814246 w 1878075"/>
                <a:gd name="connsiteY17" fmla="*/ 440035 h 1694229"/>
                <a:gd name="connsiteX18" fmla="*/ 797163 w 1878075"/>
                <a:gd name="connsiteY18" fmla="*/ 475926 h 1694229"/>
                <a:gd name="connsiteX19" fmla="*/ 715132 w 1878075"/>
                <a:gd name="connsiteY19" fmla="*/ 494632 h 1694229"/>
                <a:gd name="connsiteX20" fmla="*/ 697320 w 1878075"/>
                <a:gd name="connsiteY20" fmla="*/ 440647 h 1694229"/>
                <a:gd name="connsiteX21" fmla="*/ 653456 w 1878075"/>
                <a:gd name="connsiteY21" fmla="*/ 420298 h 1694229"/>
                <a:gd name="connsiteX22" fmla="*/ 518140 w 1878075"/>
                <a:gd name="connsiteY22" fmla="*/ 420641 h 1694229"/>
                <a:gd name="connsiteX23" fmla="*/ 434263 w 1878075"/>
                <a:gd name="connsiteY23" fmla="*/ 447350 h 1694229"/>
                <a:gd name="connsiteX24" fmla="*/ 401044 w 1878075"/>
                <a:gd name="connsiteY24" fmla="*/ 420298 h 1694229"/>
                <a:gd name="connsiteX25" fmla="*/ 381994 w 1878075"/>
                <a:gd name="connsiteY25" fmla="*/ 358385 h 1694229"/>
                <a:gd name="connsiteX26" fmla="*/ 315319 w 1878075"/>
                <a:gd name="connsiteY26" fmla="*/ 305998 h 1694229"/>
                <a:gd name="connsiteX27" fmla="*/ 270134 w 1878075"/>
                <a:gd name="connsiteY27" fmla="*/ 229110 h 1694229"/>
                <a:gd name="connsiteX28" fmla="*/ 146784 w 1878075"/>
                <a:gd name="connsiteY28" fmla="*/ 258373 h 1694229"/>
                <a:gd name="connsiteX29" fmla="*/ 127734 w 1878075"/>
                <a:gd name="connsiteY29" fmla="*/ 344785 h 1694229"/>
                <a:gd name="connsiteX30" fmla="*/ 145174 w 1878075"/>
                <a:gd name="connsiteY30" fmla="*/ 411312 h 1694229"/>
                <a:gd name="connsiteX31" fmla="*/ 117735 w 1878075"/>
                <a:gd name="connsiteY31" fmla="*/ 446172 h 1694229"/>
                <a:gd name="connsiteX32" fmla="*/ 65347 w 1878075"/>
                <a:gd name="connsiteY32" fmla="*/ 474059 h 1694229"/>
                <a:gd name="connsiteX33" fmla="*/ 37246 w 1878075"/>
                <a:gd name="connsiteY33" fmla="*/ 482063 h 1694229"/>
                <a:gd name="connsiteX34" fmla="*/ 15281 w 1878075"/>
                <a:gd name="connsiteY34" fmla="*/ 520310 h 1694229"/>
                <a:gd name="connsiteX35" fmla="*/ 1469 w 1878075"/>
                <a:gd name="connsiteY35" fmla="*/ 632745 h 1694229"/>
                <a:gd name="connsiteX36" fmla="*/ 51178 w 1878075"/>
                <a:gd name="connsiteY36" fmla="*/ 685967 h 1694229"/>
                <a:gd name="connsiteX37" fmla="*/ 108092 w 1878075"/>
                <a:gd name="connsiteY37" fmla="*/ 681547 h 1694229"/>
                <a:gd name="connsiteX38" fmla="*/ 93804 w 1878075"/>
                <a:gd name="connsiteY38" fmla="*/ 751806 h 1694229"/>
                <a:gd name="connsiteX39" fmla="*/ 148631 w 1878075"/>
                <a:gd name="connsiteY39" fmla="*/ 782248 h 1694229"/>
                <a:gd name="connsiteX40" fmla="*/ 217629 w 1878075"/>
                <a:gd name="connsiteY40" fmla="*/ 792460 h 1694229"/>
                <a:gd name="connsiteX41" fmla="*/ 252932 w 1878075"/>
                <a:gd name="connsiteY41" fmla="*/ 848431 h 1694229"/>
                <a:gd name="connsiteX42" fmla="*/ 252339 w 1878075"/>
                <a:gd name="connsiteY42" fmla="*/ 893503 h 1694229"/>
                <a:gd name="connsiteX43" fmla="*/ 276863 w 1878075"/>
                <a:gd name="connsiteY43" fmla="*/ 932978 h 1694229"/>
                <a:gd name="connsiteX44" fmla="*/ 322521 w 1878075"/>
                <a:gd name="connsiteY44" fmla="*/ 971570 h 1694229"/>
                <a:gd name="connsiteX45" fmla="*/ 407654 w 1878075"/>
                <a:gd name="connsiteY45" fmla="*/ 1025822 h 1694229"/>
                <a:gd name="connsiteX46" fmla="*/ 443431 w 1878075"/>
                <a:gd name="connsiteY46" fmla="*/ 1096915 h 1694229"/>
                <a:gd name="connsiteX47" fmla="*/ 422534 w 1878075"/>
                <a:gd name="connsiteY47" fmla="*/ 1166488 h 1694229"/>
                <a:gd name="connsiteX48" fmla="*/ 500581 w 1878075"/>
                <a:gd name="connsiteY48" fmla="*/ 1222951 h 1694229"/>
                <a:gd name="connsiteX49" fmla="*/ 572613 w 1878075"/>
                <a:gd name="connsiteY49" fmla="*/ 1255945 h 1694229"/>
                <a:gd name="connsiteX50" fmla="*/ 553444 w 1878075"/>
                <a:gd name="connsiteY50" fmla="*/ 1315648 h 1694229"/>
                <a:gd name="connsiteX51" fmla="*/ 643931 w 1878075"/>
                <a:gd name="connsiteY51" fmla="*/ 1468048 h 1694229"/>
                <a:gd name="connsiteX52" fmla="*/ 736741 w 1878075"/>
                <a:gd name="connsiteY52" fmla="*/ 1541202 h 1694229"/>
                <a:gd name="connsiteX53" fmla="*/ 786806 w 1878075"/>
                <a:gd name="connsiteY53" fmla="*/ 1491860 h 1694229"/>
                <a:gd name="connsiteX54" fmla="*/ 851396 w 1878075"/>
                <a:gd name="connsiteY54" fmla="*/ 1519257 h 1694229"/>
                <a:gd name="connsiteX55" fmla="*/ 905869 w 1878075"/>
                <a:gd name="connsiteY55" fmla="*/ 1487098 h 1694229"/>
                <a:gd name="connsiteX56" fmla="*/ 922716 w 1878075"/>
                <a:gd name="connsiteY56" fmla="*/ 1444922 h 1694229"/>
                <a:gd name="connsiteX57" fmla="*/ 986593 w 1878075"/>
                <a:gd name="connsiteY57" fmla="*/ 1531334 h 1694229"/>
                <a:gd name="connsiteX58" fmla="*/ 1031660 w 1878075"/>
                <a:gd name="connsiteY58" fmla="*/ 1602428 h 1694229"/>
                <a:gd name="connsiteX59" fmla="*/ 1101606 w 1878075"/>
                <a:gd name="connsiteY59" fmla="*/ 1693947 h 1694229"/>
                <a:gd name="connsiteX60" fmla="*/ 1132504 w 1878075"/>
                <a:gd name="connsiteY60" fmla="*/ 1630856 h 1694229"/>
                <a:gd name="connsiteX61" fmla="*/ 1163163 w 1878075"/>
                <a:gd name="connsiteY61" fmla="*/ 1624376 h 1694229"/>
                <a:gd name="connsiteX62" fmla="*/ 1206262 w 1878075"/>
                <a:gd name="connsiteY62" fmla="*/ 1653639 h 1694229"/>
                <a:gd name="connsiteX63" fmla="*/ 1239837 w 1878075"/>
                <a:gd name="connsiteY63" fmla="*/ 1612985 h 1694229"/>
                <a:gd name="connsiteX64" fmla="*/ 1258658 w 1878075"/>
                <a:gd name="connsiteY64" fmla="*/ 1617602 h 1694229"/>
                <a:gd name="connsiteX65" fmla="*/ 1292700 w 1878075"/>
                <a:gd name="connsiteY65" fmla="*/ 1684079 h 1694229"/>
                <a:gd name="connsiteX66" fmla="*/ 1349256 w 1878075"/>
                <a:gd name="connsiteY66" fmla="*/ 1660610 h 1694229"/>
                <a:gd name="connsiteX67" fmla="*/ 1401288 w 1878075"/>
                <a:gd name="connsiteY67" fmla="*/ 1604489 h 1694229"/>
                <a:gd name="connsiteX68" fmla="*/ 1452065 w 1878075"/>
                <a:gd name="connsiteY68" fmla="*/ 1587946 h 1694229"/>
                <a:gd name="connsiteX69" fmla="*/ 1469744 w 1878075"/>
                <a:gd name="connsiteY69" fmla="*/ 1643768 h 1694229"/>
                <a:gd name="connsiteX70" fmla="*/ 1539639 w 1878075"/>
                <a:gd name="connsiteY70" fmla="*/ 1618090 h 1694229"/>
                <a:gd name="connsiteX71" fmla="*/ 1570417 w 1878075"/>
                <a:gd name="connsiteY71" fmla="*/ 1531334 h 1694229"/>
                <a:gd name="connsiteX72" fmla="*/ 1651853 w 1878075"/>
                <a:gd name="connsiteY72" fmla="*/ 1441192 h 1694229"/>
                <a:gd name="connsiteX73" fmla="*/ 1696444 w 1878075"/>
                <a:gd name="connsiteY73" fmla="*/ 1410062 h 1694229"/>
                <a:gd name="connsiteX74" fmla="*/ 1724813 w 1878075"/>
                <a:gd name="connsiteY74" fmla="*/ 1413357 h 1694229"/>
                <a:gd name="connsiteX75" fmla="*/ 1802405 w 1878075"/>
                <a:gd name="connsiteY75" fmla="*/ 1402749 h 1694229"/>
                <a:gd name="connsiteX76" fmla="*/ 1797524 w 1878075"/>
                <a:gd name="connsiteY76" fmla="*/ 1456313 h 1694229"/>
                <a:gd name="connsiteX77" fmla="*/ 1855691 w 1878075"/>
                <a:gd name="connsiteY77" fmla="*/ 1479634 h 1694229"/>
                <a:gd name="connsiteX78" fmla="*/ 1857299 w 1878075"/>
                <a:gd name="connsiteY78" fmla="*/ 1457000 h 1694229"/>
                <a:gd name="connsiteX79" fmla="*/ 1856521 w 1878075"/>
                <a:gd name="connsiteY79" fmla="*/ 1396266 h 1694229"/>
                <a:gd name="connsiteX80" fmla="*/ 1863843 w 1878075"/>
                <a:gd name="connsiteY80" fmla="*/ 1323993 h 1694229"/>
                <a:gd name="connsiteX81" fmla="*/ 1834556 w 1878075"/>
                <a:gd name="connsiteY81" fmla="*/ 1248973 h 1694229"/>
                <a:gd name="connsiteX82" fmla="*/ 1747763 w 1878075"/>
                <a:gd name="connsiteY82" fmla="*/ 1264979 h 1694229"/>
                <a:gd name="connsiteX83" fmla="*/ 1737459 w 1878075"/>
                <a:gd name="connsiteY83" fmla="*/ 1176356 h 1694229"/>
                <a:gd name="connsiteX84" fmla="*/ 1704241 w 1878075"/>
                <a:gd name="connsiteY84" fmla="*/ 1038783 h 1694229"/>
                <a:gd name="connsiteX85" fmla="*/ 1627446 w 1878075"/>
                <a:gd name="connsiteY85" fmla="*/ 972257 h 1694229"/>
                <a:gd name="connsiteX86" fmla="*/ 1594228 w 1878075"/>
                <a:gd name="connsiteY86" fmla="*/ 917660 h 1694229"/>
                <a:gd name="connsiteX87" fmla="*/ 1544162 w 1878075"/>
                <a:gd name="connsiteY87" fmla="*/ 872587 h 1694229"/>
                <a:gd name="connsiteX88" fmla="*/ 1472251 w 1878075"/>
                <a:gd name="connsiteY88" fmla="*/ 845878 h 1694229"/>
                <a:gd name="connsiteX89" fmla="*/ 1449150 w 1878075"/>
                <a:gd name="connsiteY89" fmla="*/ 823245 h 1694229"/>
                <a:gd name="connsiteX90" fmla="*/ 1477013 w 1878075"/>
                <a:gd name="connsiteY90" fmla="*/ 784801 h 1694229"/>
                <a:gd name="connsiteX91" fmla="*/ 1458319 w 1878075"/>
                <a:gd name="connsiteY91" fmla="*/ 748910 h 1694229"/>
                <a:gd name="connsiteX92" fmla="*/ 1463081 w 1878075"/>
                <a:gd name="connsiteY92" fmla="*/ 725098 h 1694229"/>
                <a:gd name="connsiteX93" fmla="*/ 1488076 w 1878075"/>
                <a:gd name="connsiteY93" fmla="*/ 724035 h 1694229"/>
                <a:gd name="connsiteX94" fmla="*/ 1580416 w 1878075"/>
                <a:gd name="connsiteY94" fmla="*/ 740220 h 1694229"/>
                <a:gd name="connsiteX95" fmla="*/ 1615719 w 1878075"/>
                <a:gd name="connsiteY95" fmla="*/ 683758 h 1694229"/>
                <a:gd name="connsiteX96" fmla="*/ 1603753 w 1878075"/>
                <a:gd name="connsiteY96" fmla="*/ 553648 h 1694229"/>
                <a:gd name="connsiteX97" fmla="*/ 1620956 w 1878075"/>
                <a:gd name="connsiteY97" fmla="*/ 405322 h 1694229"/>
                <a:gd name="connsiteX0" fmla="*/ 1620956 w 1866986"/>
                <a:gd name="connsiteY0" fmla="*/ 405322 h 1694229"/>
                <a:gd name="connsiteX1" fmla="*/ 1548806 w 1866986"/>
                <a:gd name="connsiteY1" fmla="*/ 372673 h 1694229"/>
                <a:gd name="connsiteX2" fmla="*/ 1458557 w 1866986"/>
                <a:gd name="connsiteY2" fmla="*/ 348860 h 1694229"/>
                <a:gd name="connsiteX3" fmla="*/ 1405237 w 1866986"/>
                <a:gd name="connsiteY3" fmla="*/ 271776 h 1694229"/>
                <a:gd name="connsiteX4" fmla="*/ 1382136 w 1866986"/>
                <a:gd name="connsiteY4" fmla="*/ 169931 h 1694229"/>
                <a:gd name="connsiteX5" fmla="*/ 1346239 w 1866986"/>
                <a:gd name="connsiteY5" fmla="*/ 1869 h 1694229"/>
                <a:gd name="connsiteX6" fmla="*/ 1278870 w 1866986"/>
                <a:gd name="connsiteY6" fmla="*/ 43567 h 1694229"/>
                <a:gd name="connsiteX7" fmla="*/ 1273302 w 1866986"/>
                <a:gd name="connsiteY7" fmla="*/ 101090 h 1694229"/>
                <a:gd name="connsiteX8" fmla="*/ 1257397 w 1866986"/>
                <a:gd name="connsiteY8" fmla="*/ 152303 h 1694229"/>
                <a:gd name="connsiteX9" fmla="*/ 1237872 w 1866986"/>
                <a:gd name="connsiteY9" fmla="*/ 204316 h 1694229"/>
                <a:gd name="connsiteX10" fmla="*/ 1236143 w 1866986"/>
                <a:gd name="connsiteY10" fmla="*/ 273739 h 1694229"/>
                <a:gd name="connsiteX11" fmla="*/ 1163162 w 1866986"/>
                <a:gd name="connsiteY11" fmla="*/ 283903 h 1694229"/>
                <a:gd name="connsiteX12" fmla="*/ 1098809 w 1866986"/>
                <a:gd name="connsiteY12" fmla="*/ 285917 h 1694229"/>
                <a:gd name="connsiteX13" fmla="*/ 1051208 w 1866986"/>
                <a:gd name="connsiteY13" fmla="*/ 346183 h 1694229"/>
                <a:gd name="connsiteX14" fmla="*/ 996593 w 1866986"/>
                <a:gd name="connsiteY14" fmla="*/ 371690 h 1694229"/>
                <a:gd name="connsiteX15" fmla="*/ 943969 w 1866986"/>
                <a:gd name="connsiteY15" fmla="*/ 358385 h 1694229"/>
                <a:gd name="connsiteX16" fmla="*/ 837229 w 1866986"/>
                <a:gd name="connsiteY16" fmla="*/ 376257 h 1694229"/>
                <a:gd name="connsiteX17" fmla="*/ 814246 w 1866986"/>
                <a:gd name="connsiteY17" fmla="*/ 440035 h 1694229"/>
                <a:gd name="connsiteX18" fmla="*/ 797163 w 1866986"/>
                <a:gd name="connsiteY18" fmla="*/ 475926 h 1694229"/>
                <a:gd name="connsiteX19" fmla="*/ 715132 w 1866986"/>
                <a:gd name="connsiteY19" fmla="*/ 494632 h 1694229"/>
                <a:gd name="connsiteX20" fmla="*/ 697320 w 1866986"/>
                <a:gd name="connsiteY20" fmla="*/ 440647 h 1694229"/>
                <a:gd name="connsiteX21" fmla="*/ 653456 w 1866986"/>
                <a:gd name="connsiteY21" fmla="*/ 420298 h 1694229"/>
                <a:gd name="connsiteX22" fmla="*/ 518140 w 1866986"/>
                <a:gd name="connsiteY22" fmla="*/ 420641 h 1694229"/>
                <a:gd name="connsiteX23" fmla="*/ 434263 w 1866986"/>
                <a:gd name="connsiteY23" fmla="*/ 447350 h 1694229"/>
                <a:gd name="connsiteX24" fmla="*/ 401044 w 1866986"/>
                <a:gd name="connsiteY24" fmla="*/ 420298 h 1694229"/>
                <a:gd name="connsiteX25" fmla="*/ 381994 w 1866986"/>
                <a:gd name="connsiteY25" fmla="*/ 358385 h 1694229"/>
                <a:gd name="connsiteX26" fmla="*/ 315319 w 1866986"/>
                <a:gd name="connsiteY26" fmla="*/ 305998 h 1694229"/>
                <a:gd name="connsiteX27" fmla="*/ 270134 w 1866986"/>
                <a:gd name="connsiteY27" fmla="*/ 229110 h 1694229"/>
                <a:gd name="connsiteX28" fmla="*/ 146784 w 1866986"/>
                <a:gd name="connsiteY28" fmla="*/ 258373 h 1694229"/>
                <a:gd name="connsiteX29" fmla="*/ 127734 w 1866986"/>
                <a:gd name="connsiteY29" fmla="*/ 344785 h 1694229"/>
                <a:gd name="connsiteX30" fmla="*/ 145174 w 1866986"/>
                <a:gd name="connsiteY30" fmla="*/ 411312 h 1694229"/>
                <a:gd name="connsiteX31" fmla="*/ 117735 w 1866986"/>
                <a:gd name="connsiteY31" fmla="*/ 446172 h 1694229"/>
                <a:gd name="connsiteX32" fmla="*/ 65347 w 1866986"/>
                <a:gd name="connsiteY32" fmla="*/ 474059 h 1694229"/>
                <a:gd name="connsiteX33" fmla="*/ 37246 w 1866986"/>
                <a:gd name="connsiteY33" fmla="*/ 482063 h 1694229"/>
                <a:gd name="connsiteX34" fmla="*/ 15281 w 1866986"/>
                <a:gd name="connsiteY34" fmla="*/ 520310 h 1694229"/>
                <a:gd name="connsiteX35" fmla="*/ 1469 w 1866986"/>
                <a:gd name="connsiteY35" fmla="*/ 632745 h 1694229"/>
                <a:gd name="connsiteX36" fmla="*/ 51178 w 1866986"/>
                <a:gd name="connsiteY36" fmla="*/ 685967 h 1694229"/>
                <a:gd name="connsiteX37" fmla="*/ 108092 w 1866986"/>
                <a:gd name="connsiteY37" fmla="*/ 681547 h 1694229"/>
                <a:gd name="connsiteX38" fmla="*/ 93804 w 1866986"/>
                <a:gd name="connsiteY38" fmla="*/ 751806 h 1694229"/>
                <a:gd name="connsiteX39" fmla="*/ 148631 w 1866986"/>
                <a:gd name="connsiteY39" fmla="*/ 782248 h 1694229"/>
                <a:gd name="connsiteX40" fmla="*/ 217629 w 1866986"/>
                <a:gd name="connsiteY40" fmla="*/ 792460 h 1694229"/>
                <a:gd name="connsiteX41" fmla="*/ 252932 w 1866986"/>
                <a:gd name="connsiteY41" fmla="*/ 848431 h 1694229"/>
                <a:gd name="connsiteX42" fmla="*/ 252339 w 1866986"/>
                <a:gd name="connsiteY42" fmla="*/ 893503 h 1694229"/>
                <a:gd name="connsiteX43" fmla="*/ 276863 w 1866986"/>
                <a:gd name="connsiteY43" fmla="*/ 932978 h 1694229"/>
                <a:gd name="connsiteX44" fmla="*/ 322521 w 1866986"/>
                <a:gd name="connsiteY44" fmla="*/ 971570 h 1694229"/>
                <a:gd name="connsiteX45" fmla="*/ 407654 w 1866986"/>
                <a:gd name="connsiteY45" fmla="*/ 1025822 h 1694229"/>
                <a:gd name="connsiteX46" fmla="*/ 443431 w 1866986"/>
                <a:gd name="connsiteY46" fmla="*/ 1096915 h 1694229"/>
                <a:gd name="connsiteX47" fmla="*/ 422534 w 1866986"/>
                <a:gd name="connsiteY47" fmla="*/ 1166488 h 1694229"/>
                <a:gd name="connsiteX48" fmla="*/ 500581 w 1866986"/>
                <a:gd name="connsiteY48" fmla="*/ 1222951 h 1694229"/>
                <a:gd name="connsiteX49" fmla="*/ 572613 w 1866986"/>
                <a:gd name="connsiteY49" fmla="*/ 1255945 h 1694229"/>
                <a:gd name="connsiteX50" fmla="*/ 553444 w 1866986"/>
                <a:gd name="connsiteY50" fmla="*/ 1315648 h 1694229"/>
                <a:gd name="connsiteX51" fmla="*/ 643931 w 1866986"/>
                <a:gd name="connsiteY51" fmla="*/ 1468048 h 1694229"/>
                <a:gd name="connsiteX52" fmla="*/ 736741 w 1866986"/>
                <a:gd name="connsiteY52" fmla="*/ 1541202 h 1694229"/>
                <a:gd name="connsiteX53" fmla="*/ 786806 w 1866986"/>
                <a:gd name="connsiteY53" fmla="*/ 1491860 h 1694229"/>
                <a:gd name="connsiteX54" fmla="*/ 851396 w 1866986"/>
                <a:gd name="connsiteY54" fmla="*/ 1519257 h 1694229"/>
                <a:gd name="connsiteX55" fmla="*/ 905869 w 1866986"/>
                <a:gd name="connsiteY55" fmla="*/ 1487098 h 1694229"/>
                <a:gd name="connsiteX56" fmla="*/ 922716 w 1866986"/>
                <a:gd name="connsiteY56" fmla="*/ 1444922 h 1694229"/>
                <a:gd name="connsiteX57" fmla="*/ 986593 w 1866986"/>
                <a:gd name="connsiteY57" fmla="*/ 1531334 h 1694229"/>
                <a:gd name="connsiteX58" fmla="*/ 1031660 w 1866986"/>
                <a:gd name="connsiteY58" fmla="*/ 1602428 h 1694229"/>
                <a:gd name="connsiteX59" fmla="*/ 1101606 w 1866986"/>
                <a:gd name="connsiteY59" fmla="*/ 1693947 h 1694229"/>
                <a:gd name="connsiteX60" fmla="*/ 1132504 w 1866986"/>
                <a:gd name="connsiteY60" fmla="*/ 1630856 h 1694229"/>
                <a:gd name="connsiteX61" fmla="*/ 1163163 w 1866986"/>
                <a:gd name="connsiteY61" fmla="*/ 1624376 h 1694229"/>
                <a:gd name="connsiteX62" fmla="*/ 1206262 w 1866986"/>
                <a:gd name="connsiteY62" fmla="*/ 1653639 h 1694229"/>
                <a:gd name="connsiteX63" fmla="*/ 1239837 w 1866986"/>
                <a:gd name="connsiteY63" fmla="*/ 1612985 h 1694229"/>
                <a:gd name="connsiteX64" fmla="*/ 1258658 w 1866986"/>
                <a:gd name="connsiteY64" fmla="*/ 1617602 h 1694229"/>
                <a:gd name="connsiteX65" fmla="*/ 1292700 w 1866986"/>
                <a:gd name="connsiteY65" fmla="*/ 1684079 h 1694229"/>
                <a:gd name="connsiteX66" fmla="*/ 1349256 w 1866986"/>
                <a:gd name="connsiteY66" fmla="*/ 1660610 h 1694229"/>
                <a:gd name="connsiteX67" fmla="*/ 1401288 w 1866986"/>
                <a:gd name="connsiteY67" fmla="*/ 1604489 h 1694229"/>
                <a:gd name="connsiteX68" fmla="*/ 1452065 w 1866986"/>
                <a:gd name="connsiteY68" fmla="*/ 1587946 h 1694229"/>
                <a:gd name="connsiteX69" fmla="*/ 1469744 w 1866986"/>
                <a:gd name="connsiteY69" fmla="*/ 1643768 h 1694229"/>
                <a:gd name="connsiteX70" fmla="*/ 1539639 w 1866986"/>
                <a:gd name="connsiteY70" fmla="*/ 1618090 h 1694229"/>
                <a:gd name="connsiteX71" fmla="*/ 1570417 w 1866986"/>
                <a:gd name="connsiteY71" fmla="*/ 1531334 h 1694229"/>
                <a:gd name="connsiteX72" fmla="*/ 1651853 w 1866986"/>
                <a:gd name="connsiteY72" fmla="*/ 1441192 h 1694229"/>
                <a:gd name="connsiteX73" fmla="*/ 1696444 w 1866986"/>
                <a:gd name="connsiteY73" fmla="*/ 1410062 h 1694229"/>
                <a:gd name="connsiteX74" fmla="*/ 1724813 w 1866986"/>
                <a:gd name="connsiteY74" fmla="*/ 1413357 h 1694229"/>
                <a:gd name="connsiteX75" fmla="*/ 1802405 w 1866986"/>
                <a:gd name="connsiteY75" fmla="*/ 1402749 h 1694229"/>
                <a:gd name="connsiteX76" fmla="*/ 1797524 w 1866986"/>
                <a:gd name="connsiteY76" fmla="*/ 1456313 h 1694229"/>
                <a:gd name="connsiteX77" fmla="*/ 1855691 w 1866986"/>
                <a:gd name="connsiteY77" fmla="*/ 1479634 h 1694229"/>
                <a:gd name="connsiteX78" fmla="*/ 1857299 w 1866986"/>
                <a:gd name="connsiteY78" fmla="*/ 1457000 h 1694229"/>
                <a:gd name="connsiteX79" fmla="*/ 1856521 w 1866986"/>
                <a:gd name="connsiteY79" fmla="*/ 1396266 h 1694229"/>
                <a:gd name="connsiteX80" fmla="*/ 1863843 w 1866986"/>
                <a:gd name="connsiteY80" fmla="*/ 1323993 h 1694229"/>
                <a:gd name="connsiteX81" fmla="*/ 1797946 w 1866986"/>
                <a:gd name="connsiteY81" fmla="*/ 1305140 h 1694229"/>
                <a:gd name="connsiteX82" fmla="*/ 1747763 w 1866986"/>
                <a:gd name="connsiteY82" fmla="*/ 1264979 h 1694229"/>
                <a:gd name="connsiteX83" fmla="*/ 1737459 w 1866986"/>
                <a:gd name="connsiteY83" fmla="*/ 1176356 h 1694229"/>
                <a:gd name="connsiteX84" fmla="*/ 1704241 w 1866986"/>
                <a:gd name="connsiteY84" fmla="*/ 1038783 h 1694229"/>
                <a:gd name="connsiteX85" fmla="*/ 1627446 w 1866986"/>
                <a:gd name="connsiteY85" fmla="*/ 972257 h 1694229"/>
                <a:gd name="connsiteX86" fmla="*/ 1594228 w 1866986"/>
                <a:gd name="connsiteY86" fmla="*/ 917660 h 1694229"/>
                <a:gd name="connsiteX87" fmla="*/ 1544162 w 1866986"/>
                <a:gd name="connsiteY87" fmla="*/ 872587 h 1694229"/>
                <a:gd name="connsiteX88" fmla="*/ 1472251 w 1866986"/>
                <a:gd name="connsiteY88" fmla="*/ 845878 h 1694229"/>
                <a:gd name="connsiteX89" fmla="*/ 1449150 w 1866986"/>
                <a:gd name="connsiteY89" fmla="*/ 823245 h 1694229"/>
                <a:gd name="connsiteX90" fmla="*/ 1477013 w 1866986"/>
                <a:gd name="connsiteY90" fmla="*/ 784801 h 1694229"/>
                <a:gd name="connsiteX91" fmla="*/ 1458319 w 1866986"/>
                <a:gd name="connsiteY91" fmla="*/ 748910 h 1694229"/>
                <a:gd name="connsiteX92" fmla="*/ 1463081 w 1866986"/>
                <a:gd name="connsiteY92" fmla="*/ 725098 h 1694229"/>
                <a:gd name="connsiteX93" fmla="*/ 1488076 w 1866986"/>
                <a:gd name="connsiteY93" fmla="*/ 724035 h 1694229"/>
                <a:gd name="connsiteX94" fmla="*/ 1580416 w 1866986"/>
                <a:gd name="connsiteY94" fmla="*/ 740220 h 1694229"/>
                <a:gd name="connsiteX95" fmla="*/ 1615719 w 1866986"/>
                <a:gd name="connsiteY95" fmla="*/ 683758 h 1694229"/>
                <a:gd name="connsiteX96" fmla="*/ 1603753 w 1866986"/>
                <a:gd name="connsiteY96" fmla="*/ 553648 h 1694229"/>
                <a:gd name="connsiteX97" fmla="*/ 1620956 w 1866986"/>
                <a:gd name="connsiteY97" fmla="*/ 405322 h 1694229"/>
                <a:gd name="connsiteX0" fmla="*/ 1620956 w 1880530"/>
                <a:gd name="connsiteY0" fmla="*/ 405322 h 1694229"/>
                <a:gd name="connsiteX1" fmla="*/ 1548806 w 1880530"/>
                <a:gd name="connsiteY1" fmla="*/ 372673 h 1694229"/>
                <a:gd name="connsiteX2" fmla="*/ 1458557 w 1880530"/>
                <a:gd name="connsiteY2" fmla="*/ 348860 h 1694229"/>
                <a:gd name="connsiteX3" fmla="*/ 1405237 w 1880530"/>
                <a:gd name="connsiteY3" fmla="*/ 271776 h 1694229"/>
                <a:gd name="connsiteX4" fmla="*/ 1382136 w 1880530"/>
                <a:gd name="connsiteY4" fmla="*/ 169931 h 1694229"/>
                <a:gd name="connsiteX5" fmla="*/ 1346239 w 1880530"/>
                <a:gd name="connsiteY5" fmla="*/ 1869 h 1694229"/>
                <a:gd name="connsiteX6" fmla="*/ 1278870 w 1880530"/>
                <a:gd name="connsiteY6" fmla="*/ 43567 h 1694229"/>
                <a:gd name="connsiteX7" fmla="*/ 1273302 w 1880530"/>
                <a:gd name="connsiteY7" fmla="*/ 101090 h 1694229"/>
                <a:gd name="connsiteX8" fmla="*/ 1257397 w 1880530"/>
                <a:gd name="connsiteY8" fmla="*/ 152303 h 1694229"/>
                <a:gd name="connsiteX9" fmla="*/ 1237872 w 1880530"/>
                <a:gd name="connsiteY9" fmla="*/ 204316 h 1694229"/>
                <a:gd name="connsiteX10" fmla="*/ 1236143 w 1880530"/>
                <a:gd name="connsiteY10" fmla="*/ 273739 h 1694229"/>
                <a:gd name="connsiteX11" fmla="*/ 1163162 w 1880530"/>
                <a:gd name="connsiteY11" fmla="*/ 283903 h 1694229"/>
                <a:gd name="connsiteX12" fmla="*/ 1098809 w 1880530"/>
                <a:gd name="connsiteY12" fmla="*/ 285917 h 1694229"/>
                <a:gd name="connsiteX13" fmla="*/ 1051208 w 1880530"/>
                <a:gd name="connsiteY13" fmla="*/ 346183 h 1694229"/>
                <a:gd name="connsiteX14" fmla="*/ 996593 w 1880530"/>
                <a:gd name="connsiteY14" fmla="*/ 371690 h 1694229"/>
                <a:gd name="connsiteX15" fmla="*/ 943969 w 1880530"/>
                <a:gd name="connsiteY15" fmla="*/ 358385 h 1694229"/>
                <a:gd name="connsiteX16" fmla="*/ 837229 w 1880530"/>
                <a:gd name="connsiteY16" fmla="*/ 376257 h 1694229"/>
                <a:gd name="connsiteX17" fmla="*/ 814246 w 1880530"/>
                <a:gd name="connsiteY17" fmla="*/ 440035 h 1694229"/>
                <a:gd name="connsiteX18" fmla="*/ 797163 w 1880530"/>
                <a:gd name="connsiteY18" fmla="*/ 475926 h 1694229"/>
                <a:gd name="connsiteX19" fmla="*/ 715132 w 1880530"/>
                <a:gd name="connsiteY19" fmla="*/ 494632 h 1694229"/>
                <a:gd name="connsiteX20" fmla="*/ 697320 w 1880530"/>
                <a:gd name="connsiteY20" fmla="*/ 440647 h 1694229"/>
                <a:gd name="connsiteX21" fmla="*/ 653456 w 1880530"/>
                <a:gd name="connsiteY21" fmla="*/ 420298 h 1694229"/>
                <a:gd name="connsiteX22" fmla="*/ 518140 w 1880530"/>
                <a:gd name="connsiteY22" fmla="*/ 420641 h 1694229"/>
                <a:gd name="connsiteX23" fmla="*/ 434263 w 1880530"/>
                <a:gd name="connsiteY23" fmla="*/ 447350 h 1694229"/>
                <a:gd name="connsiteX24" fmla="*/ 401044 w 1880530"/>
                <a:gd name="connsiteY24" fmla="*/ 420298 h 1694229"/>
                <a:gd name="connsiteX25" fmla="*/ 381994 w 1880530"/>
                <a:gd name="connsiteY25" fmla="*/ 358385 h 1694229"/>
                <a:gd name="connsiteX26" fmla="*/ 315319 w 1880530"/>
                <a:gd name="connsiteY26" fmla="*/ 305998 h 1694229"/>
                <a:gd name="connsiteX27" fmla="*/ 270134 w 1880530"/>
                <a:gd name="connsiteY27" fmla="*/ 229110 h 1694229"/>
                <a:gd name="connsiteX28" fmla="*/ 146784 w 1880530"/>
                <a:gd name="connsiteY28" fmla="*/ 258373 h 1694229"/>
                <a:gd name="connsiteX29" fmla="*/ 127734 w 1880530"/>
                <a:gd name="connsiteY29" fmla="*/ 344785 h 1694229"/>
                <a:gd name="connsiteX30" fmla="*/ 145174 w 1880530"/>
                <a:gd name="connsiteY30" fmla="*/ 411312 h 1694229"/>
                <a:gd name="connsiteX31" fmla="*/ 117735 w 1880530"/>
                <a:gd name="connsiteY31" fmla="*/ 446172 h 1694229"/>
                <a:gd name="connsiteX32" fmla="*/ 65347 w 1880530"/>
                <a:gd name="connsiteY32" fmla="*/ 474059 h 1694229"/>
                <a:gd name="connsiteX33" fmla="*/ 37246 w 1880530"/>
                <a:gd name="connsiteY33" fmla="*/ 482063 h 1694229"/>
                <a:gd name="connsiteX34" fmla="*/ 15281 w 1880530"/>
                <a:gd name="connsiteY34" fmla="*/ 520310 h 1694229"/>
                <a:gd name="connsiteX35" fmla="*/ 1469 w 1880530"/>
                <a:gd name="connsiteY35" fmla="*/ 632745 h 1694229"/>
                <a:gd name="connsiteX36" fmla="*/ 51178 w 1880530"/>
                <a:gd name="connsiteY36" fmla="*/ 685967 h 1694229"/>
                <a:gd name="connsiteX37" fmla="*/ 108092 w 1880530"/>
                <a:gd name="connsiteY37" fmla="*/ 681547 h 1694229"/>
                <a:gd name="connsiteX38" fmla="*/ 93804 w 1880530"/>
                <a:gd name="connsiteY38" fmla="*/ 751806 h 1694229"/>
                <a:gd name="connsiteX39" fmla="*/ 148631 w 1880530"/>
                <a:gd name="connsiteY39" fmla="*/ 782248 h 1694229"/>
                <a:gd name="connsiteX40" fmla="*/ 217629 w 1880530"/>
                <a:gd name="connsiteY40" fmla="*/ 792460 h 1694229"/>
                <a:gd name="connsiteX41" fmla="*/ 252932 w 1880530"/>
                <a:gd name="connsiteY41" fmla="*/ 848431 h 1694229"/>
                <a:gd name="connsiteX42" fmla="*/ 252339 w 1880530"/>
                <a:gd name="connsiteY42" fmla="*/ 893503 h 1694229"/>
                <a:gd name="connsiteX43" fmla="*/ 276863 w 1880530"/>
                <a:gd name="connsiteY43" fmla="*/ 932978 h 1694229"/>
                <a:gd name="connsiteX44" fmla="*/ 322521 w 1880530"/>
                <a:gd name="connsiteY44" fmla="*/ 971570 h 1694229"/>
                <a:gd name="connsiteX45" fmla="*/ 407654 w 1880530"/>
                <a:gd name="connsiteY45" fmla="*/ 1025822 h 1694229"/>
                <a:gd name="connsiteX46" fmla="*/ 443431 w 1880530"/>
                <a:gd name="connsiteY46" fmla="*/ 1096915 h 1694229"/>
                <a:gd name="connsiteX47" fmla="*/ 422534 w 1880530"/>
                <a:gd name="connsiteY47" fmla="*/ 1166488 h 1694229"/>
                <a:gd name="connsiteX48" fmla="*/ 500581 w 1880530"/>
                <a:gd name="connsiteY48" fmla="*/ 1222951 h 1694229"/>
                <a:gd name="connsiteX49" fmla="*/ 572613 w 1880530"/>
                <a:gd name="connsiteY49" fmla="*/ 1255945 h 1694229"/>
                <a:gd name="connsiteX50" fmla="*/ 553444 w 1880530"/>
                <a:gd name="connsiteY50" fmla="*/ 1315648 h 1694229"/>
                <a:gd name="connsiteX51" fmla="*/ 643931 w 1880530"/>
                <a:gd name="connsiteY51" fmla="*/ 1468048 h 1694229"/>
                <a:gd name="connsiteX52" fmla="*/ 736741 w 1880530"/>
                <a:gd name="connsiteY52" fmla="*/ 1541202 h 1694229"/>
                <a:gd name="connsiteX53" fmla="*/ 786806 w 1880530"/>
                <a:gd name="connsiteY53" fmla="*/ 1491860 h 1694229"/>
                <a:gd name="connsiteX54" fmla="*/ 851396 w 1880530"/>
                <a:gd name="connsiteY54" fmla="*/ 1519257 h 1694229"/>
                <a:gd name="connsiteX55" fmla="*/ 905869 w 1880530"/>
                <a:gd name="connsiteY55" fmla="*/ 1487098 h 1694229"/>
                <a:gd name="connsiteX56" fmla="*/ 922716 w 1880530"/>
                <a:gd name="connsiteY56" fmla="*/ 1444922 h 1694229"/>
                <a:gd name="connsiteX57" fmla="*/ 986593 w 1880530"/>
                <a:gd name="connsiteY57" fmla="*/ 1531334 h 1694229"/>
                <a:gd name="connsiteX58" fmla="*/ 1031660 w 1880530"/>
                <a:gd name="connsiteY58" fmla="*/ 1602428 h 1694229"/>
                <a:gd name="connsiteX59" fmla="*/ 1101606 w 1880530"/>
                <a:gd name="connsiteY59" fmla="*/ 1693947 h 1694229"/>
                <a:gd name="connsiteX60" fmla="*/ 1132504 w 1880530"/>
                <a:gd name="connsiteY60" fmla="*/ 1630856 h 1694229"/>
                <a:gd name="connsiteX61" fmla="*/ 1163163 w 1880530"/>
                <a:gd name="connsiteY61" fmla="*/ 1624376 h 1694229"/>
                <a:gd name="connsiteX62" fmla="*/ 1206262 w 1880530"/>
                <a:gd name="connsiteY62" fmla="*/ 1653639 h 1694229"/>
                <a:gd name="connsiteX63" fmla="*/ 1239837 w 1880530"/>
                <a:gd name="connsiteY63" fmla="*/ 1612985 h 1694229"/>
                <a:gd name="connsiteX64" fmla="*/ 1258658 w 1880530"/>
                <a:gd name="connsiteY64" fmla="*/ 1617602 h 1694229"/>
                <a:gd name="connsiteX65" fmla="*/ 1292700 w 1880530"/>
                <a:gd name="connsiteY65" fmla="*/ 1684079 h 1694229"/>
                <a:gd name="connsiteX66" fmla="*/ 1349256 w 1880530"/>
                <a:gd name="connsiteY66" fmla="*/ 1660610 h 1694229"/>
                <a:gd name="connsiteX67" fmla="*/ 1401288 w 1880530"/>
                <a:gd name="connsiteY67" fmla="*/ 1604489 h 1694229"/>
                <a:gd name="connsiteX68" fmla="*/ 1452065 w 1880530"/>
                <a:gd name="connsiteY68" fmla="*/ 1587946 h 1694229"/>
                <a:gd name="connsiteX69" fmla="*/ 1469744 w 1880530"/>
                <a:gd name="connsiteY69" fmla="*/ 1643768 h 1694229"/>
                <a:gd name="connsiteX70" fmla="*/ 1539639 w 1880530"/>
                <a:gd name="connsiteY70" fmla="*/ 1618090 h 1694229"/>
                <a:gd name="connsiteX71" fmla="*/ 1570417 w 1880530"/>
                <a:gd name="connsiteY71" fmla="*/ 1531334 h 1694229"/>
                <a:gd name="connsiteX72" fmla="*/ 1651853 w 1880530"/>
                <a:gd name="connsiteY72" fmla="*/ 1441192 h 1694229"/>
                <a:gd name="connsiteX73" fmla="*/ 1696444 w 1880530"/>
                <a:gd name="connsiteY73" fmla="*/ 1410062 h 1694229"/>
                <a:gd name="connsiteX74" fmla="*/ 1724813 w 1880530"/>
                <a:gd name="connsiteY74" fmla="*/ 1413357 h 1694229"/>
                <a:gd name="connsiteX75" fmla="*/ 1802405 w 1880530"/>
                <a:gd name="connsiteY75" fmla="*/ 1402749 h 1694229"/>
                <a:gd name="connsiteX76" fmla="*/ 1797524 w 1880530"/>
                <a:gd name="connsiteY76" fmla="*/ 1456313 h 1694229"/>
                <a:gd name="connsiteX77" fmla="*/ 1855691 w 1880530"/>
                <a:gd name="connsiteY77" fmla="*/ 1479634 h 1694229"/>
                <a:gd name="connsiteX78" fmla="*/ 1857299 w 1880530"/>
                <a:gd name="connsiteY78" fmla="*/ 1457000 h 1694229"/>
                <a:gd name="connsiteX79" fmla="*/ 1856521 w 1880530"/>
                <a:gd name="connsiteY79" fmla="*/ 1396266 h 1694229"/>
                <a:gd name="connsiteX80" fmla="*/ 1878487 w 1880530"/>
                <a:gd name="connsiteY80" fmla="*/ 1326546 h 1694229"/>
                <a:gd name="connsiteX81" fmla="*/ 1797946 w 1880530"/>
                <a:gd name="connsiteY81" fmla="*/ 1305140 h 1694229"/>
                <a:gd name="connsiteX82" fmla="*/ 1747763 w 1880530"/>
                <a:gd name="connsiteY82" fmla="*/ 1264979 h 1694229"/>
                <a:gd name="connsiteX83" fmla="*/ 1737459 w 1880530"/>
                <a:gd name="connsiteY83" fmla="*/ 1176356 h 1694229"/>
                <a:gd name="connsiteX84" fmla="*/ 1704241 w 1880530"/>
                <a:gd name="connsiteY84" fmla="*/ 1038783 h 1694229"/>
                <a:gd name="connsiteX85" fmla="*/ 1627446 w 1880530"/>
                <a:gd name="connsiteY85" fmla="*/ 972257 h 1694229"/>
                <a:gd name="connsiteX86" fmla="*/ 1594228 w 1880530"/>
                <a:gd name="connsiteY86" fmla="*/ 917660 h 1694229"/>
                <a:gd name="connsiteX87" fmla="*/ 1544162 w 1880530"/>
                <a:gd name="connsiteY87" fmla="*/ 872587 h 1694229"/>
                <a:gd name="connsiteX88" fmla="*/ 1472251 w 1880530"/>
                <a:gd name="connsiteY88" fmla="*/ 845878 h 1694229"/>
                <a:gd name="connsiteX89" fmla="*/ 1449150 w 1880530"/>
                <a:gd name="connsiteY89" fmla="*/ 823245 h 1694229"/>
                <a:gd name="connsiteX90" fmla="*/ 1477013 w 1880530"/>
                <a:gd name="connsiteY90" fmla="*/ 784801 h 1694229"/>
                <a:gd name="connsiteX91" fmla="*/ 1458319 w 1880530"/>
                <a:gd name="connsiteY91" fmla="*/ 748910 h 1694229"/>
                <a:gd name="connsiteX92" fmla="*/ 1463081 w 1880530"/>
                <a:gd name="connsiteY92" fmla="*/ 725098 h 1694229"/>
                <a:gd name="connsiteX93" fmla="*/ 1488076 w 1880530"/>
                <a:gd name="connsiteY93" fmla="*/ 724035 h 1694229"/>
                <a:gd name="connsiteX94" fmla="*/ 1580416 w 1880530"/>
                <a:gd name="connsiteY94" fmla="*/ 740220 h 1694229"/>
                <a:gd name="connsiteX95" fmla="*/ 1615719 w 1880530"/>
                <a:gd name="connsiteY95" fmla="*/ 683758 h 1694229"/>
                <a:gd name="connsiteX96" fmla="*/ 1603753 w 1880530"/>
                <a:gd name="connsiteY96" fmla="*/ 553648 h 1694229"/>
                <a:gd name="connsiteX97" fmla="*/ 1620956 w 1880530"/>
                <a:gd name="connsiteY97" fmla="*/ 405322 h 1694229"/>
                <a:gd name="connsiteX0" fmla="*/ 1620956 w 1881147"/>
                <a:gd name="connsiteY0" fmla="*/ 405322 h 1694229"/>
                <a:gd name="connsiteX1" fmla="*/ 1548806 w 1881147"/>
                <a:gd name="connsiteY1" fmla="*/ 372673 h 1694229"/>
                <a:gd name="connsiteX2" fmla="*/ 1458557 w 1881147"/>
                <a:gd name="connsiteY2" fmla="*/ 348860 h 1694229"/>
                <a:gd name="connsiteX3" fmla="*/ 1405237 w 1881147"/>
                <a:gd name="connsiteY3" fmla="*/ 271776 h 1694229"/>
                <a:gd name="connsiteX4" fmla="*/ 1382136 w 1881147"/>
                <a:gd name="connsiteY4" fmla="*/ 169931 h 1694229"/>
                <a:gd name="connsiteX5" fmla="*/ 1346239 w 1881147"/>
                <a:gd name="connsiteY5" fmla="*/ 1869 h 1694229"/>
                <a:gd name="connsiteX6" fmla="*/ 1278870 w 1881147"/>
                <a:gd name="connsiteY6" fmla="*/ 43567 h 1694229"/>
                <a:gd name="connsiteX7" fmla="*/ 1273302 w 1881147"/>
                <a:gd name="connsiteY7" fmla="*/ 101090 h 1694229"/>
                <a:gd name="connsiteX8" fmla="*/ 1257397 w 1881147"/>
                <a:gd name="connsiteY8" fmla="*/ 152303 h 1694229"/>
                <a:gd name="connsiteX9" fmla="*/ 1237872 w 1881147"/>
                <a:gd name="connsiteY9" fmla="*/ 204316 h 1694229"/>
                <a:gd name="connsiteX10" fmla="*/ 1236143 w 1881147"/>
                <a:gd name="connsiteY10" fmla="*/ 273739 h 1694229"/>
                <a:gd name="connsiteX11" fmla="*/ 1163162 w 1881147"/>
                <a:gd name="connsiteY11" fmla="*/ 283903 h 1694229"/>
                <a:gd name="connsiteX12" fmla="*/ 1098809 w 1881147"/>
                <a:gd name="connsiteY12" fmla="*/ 285917 h 1694229"/>
                <a:gd name="connsiteX13" fmla="*/ 1051208 w 1881147"/>
                <a:gd name="connsiteY13" fmla="*/ 346183 h 1694229"/>
                <a:gd name="connsiteX14" fmla="*/ 996593 w 1881147"/>
                <a:gd name="connsiteY14" fmla="*/ 371690 h 1694229"/>
                <a:gd name="connsiteX15" fmla="*/ 943969 w 1881147"/>
                <a:gd name="connsiteY15" fmla="*/ 358385 h 1694229"/>
                <a:gd name="connsiteX16" fmla="*/ 837229 w 1881147"/>
                <a:gd name="connsiteY16" fmla="*/ 376257 h 1694229"/>
                <a:gd name="connsiteX17" fmla="*/ 814246 w 1881147"/>
                <a:gd name="connsiteY17" fmla="*/ 440035 h 1694229"/>
                <a:gd name="connsiteX18" fmla="*/ 797163 w 1881147"/>
                <a:gd name="connsiteY18" fmla="*/ 475926 h 1694229"/>
                <a:gd name="connsiteX19" fmla="*/ 715132 w 1881147"/>
                <a:gd name="connsiteY19" fmla="*/ 494632 h 1694229"/>
                <a:gd name="connsiteX20" fmla="*/ 697320 w 1881147"/>
                <a:gd name="connsiteY20" fmla="*/ 440647 h 1694229"/>
                <a:gd name="connsiteX21" fmla="*/ 653456 w 1881147"/>
                <a:gd name="connsiteY21" fmla="*/ 420298 h 1694229"/>
                <a:gd name="connsiteX22" fmla="*/ 518140 w 1881147"/>
                <a:gd name="connsiteY22" fmla="*/ 420641 h 1694229"/>
                <a:gd name="connsiteX23" fmla="*/ 434263 w 1881147"/>
                <a:gd name="connsiteY23" fmla="*/ 447350 h 1694229"/>
                <a:gd name="connsiteX24" fmla="*/ 401044 w 1881147"/>
                <a:gd name="connsiteY24" fmla="*/ 420298 h 1694229"/>
                <a:gd name="connsiteX25" fmla="*/ 381994 w 1881147"/>
                <a:gd name="connsiteY25" fmla="*/ 358385 h 1694229"/>
                <a:gd name="connsiteX26" fmla="*/ 315319 w 1881147"/>
                <a:gd name="connsiteY26" fmla="*/ 305998 h 1694229"/>
                <a:gd name="connsiteX27" fmla="*/ 270134 w 1881147"/>
                <a:gd name="connsiteY27" fmla="*/ 229110 h 1694229"/>
                <a:gd name="connsiteX28" fmla="*/ 146784 w 1881147"/>
                <a:gd name="connsiteY28" fmla="*/ 258373 h 1694229"/>
                <a:gd name="connsiteX29" fmla="*/ 127734 w 1881147"/>
                <a:gd name="connsiteY29" fmla="*/ 344785 h 1694229"/>
                <a:gd name="connsiteX30" fmla="*/ 145174 w 1881147"/>
                <a:gd name="connsiteY30" fmla="*/ 411312 h 1694229"/>
                <a:gd name="connsiteX31" fmla="*/ 117735 w 1881147"/>
                <a:gd name="connsiteY31" fmla="*/ 446172 h 1694229"/>
                <a:gd name="connsiteX32" fmla="*/ 65347 w 1881147"/>
                <a:gd name="connsiteY32" fmla="*/ 474059 h 1694229"/>
                <a:gd name="connsiteX33" fmla="*/ 37246 w 1881147"/>
                <a:gd name="connsiteY33" fmla="*/ 482063 h 1694229"/>
                <a:gd name="connsiteX34" fmla="*/ 15281 w 1881147"/>
                <a:gd name="connsiteY34" fmla="*/ 520310 h 1694229"/>
                <a:gd name="connsiteX35" fmla="*/ 1469 w 1881147"/>
                <a:gd name="connsiteY35" fmla="*/ 632745 h 1694229"/>
                <a:gd name="connsiteX36" fmla="*/ 51178 w 1881147"/>
                <a:gd name="connsiteY36" fmla="*/ 685967 h 1694229"/>
                <a:gd name="connsiteX37" fmla="*/ 108092 w 1881147"/>
                <a:gd name="connsiteY37" fmla="*/ 681547 h 1694229"/>
                <a:gd name="connsiteX38" fmla="*/ 93804 w 1881147"/>
                <a:gd name="connsiteY38" fmla="*/ 751806 h 1694229"/>
                <a:gd name="connsiteX39" fmla="*/ 148631 w 1881147"/>
                <a:gd name="connsiteY39" fmla="*/ 782248 h 1694229"/>
                <a:gd name="connsiteX40" fmla="*/ 217629 w 1881147"/>
                <a:gd name="connsiteY40" fmla="*/ 792460 h 1694229"/>
                <a:gd name="connsiteX41" fmla="*/ 252932 w 1881147"/>
                <a:gd name="connsiteY41" fmla="*/ 848431 h 1694229"/>
                <a:gd name="connsiteX42" fmla="*/ 252339 w 1881147"/>
                <a:gd name="connsiteY42" fmla="*/ 893503 h 1694229"/>
                <a:gd name="connsiteX43" fmla="*/ 276863 w 1881147"/>
                <a:gd name="connsiteY43" fmla="*/ 932978 h 1694229"/>
                <a:gd name="connsiteX44" fmla="*/ 322521 w 1881147"/>
                <a:gd name="connsiteY44" fmla="*/ 971570 h 1694229"/>
                <a:gd name="connsiteX45" fmla="*/ 407654 w 1881147"/>
                <a:gd name="connsiteY45" fmla="*/ 1025822 h 1694229"/>
                <a:gd name="connsiteX46" fmla="*/ 443431 w 1881147"/>
                <a:gd name="connsiteY46" fmla="*/ 1096915 h 1694229"/>
                <a:gd name="connsiteX47" fmla="*/ 422534 w 1881147"/>
                <a:gd name="connsiteY47" fmla="*/ 1166488 h 1694229"/>
                <a:gd name="connsiteX48" fmla="*/ 500581 w 1881147"/>
                <a:gd name="connsiteY48" fmla="*/ 1222951 h 1694229"/>
                <a:gd name="connsiteX49" fmla="*/ 572613 w 1881147"/>
                <a:gd name="connsiteY49" fmla="*/ 1255945 h 1694229"/>
                <a:gd name="connsiteX50" fmla="*/ 553444 w 1881147"/>
                <a:gd name="connsiteY50" fmla="*/ 1315648 h 1694229"/>
                <a:gd name="connsiteX51" fmla="*/ 643931 w 1881147"/>
                <a:gd name="connsiteY51" fmla="*/ 1468048 h 1694229"/>
                <a:gd name="connsiteX52" fmla="*/ 736741 w 1881147"/>
                <a:gd name="connsiteY52" fmla="*/ 1541202 h 1694229"/>
                <a:gd name="connsiteX53" fmla="*/ 786806 w 1881147"/>
                <a:gd name="connsiteY53" fmla="*/ 1491860 h 1694229"/>
                <a:gd name="connsiteX54" fmla="*/ 851396 w 1881147"/>
                <a:gd name="connsiteY54" fmla="*/ 1519257 h 1694229"/>
                <a:gd name="connsiteX55" fmla="*/ 905869 w 1881147"/>
                <a:gd name="connsiteY55" fmla="*/ 1487098 h 1694229"/>
                <a:gd name="connsiteX56" fmla="*/ 922716 w 1881147"/>
                <a:gd name="connsiteY56" fmla="*/ 1444922 h 1694229"/>
                <a:gd name="connsiteX57" fmla="*/ 986593 w 1881147"/>
                <a:gd name="connsiteY57" fmla="*/ 1531334 h 1694229"/>
                <a:gd name="connsiteX58" fmla="*/ 1031660 w 1881147"/>
                <a:gd name="connsiteY58" fmla="*/ 1602428 h 1694229"/>
                <a:gd name="connsiteX59" fmla="*/ 1101606 w 1881147"/>
                <a:gd name="connsiteY59" fmla="*/ 1693947 h 1694229"/>
                <a:gd name="connsiteX60" fmla="*/ 1132504 w 1881147"/>
                <a:gd name="connsiteY60" fmla="*/ 1630856 h 1694229"/>
                <a:gd name="connsiteX61" fmla="*/ 1163163 w 1881147"/>
                <a:gd name="connsiteY61" fmla="*/ 1624376 h 1694229"/>
                <a:gd name="connsiteX62" fmla="*/ 1206262 w 1881147"/>
                <a:gd name="connsiteY62" fmla="*/ 1653639 h 1694229"/>
                <a:gd name="connsiteX63" fmla="*/ 1239837 w 1881147"/>
                <a:gd name="connsiteY63" fmla="*/ 1612985 h 1694229"/>
                <a:gd name="connsiteX64" fmla="*/ 1258658 w 1881147"/>
                <a:gd name="connsiteY64" fmla="*/ 1617602 h 1694229"/>
                <a:gd name="connsiteX65" fmla="*/ 1292700 w 1881147"/>
                <a:gd name="connsiteY65" fmla="*/ 1684079 h 1694229"/>
                <a:gd name="connsiteX66" fmla="*/ 1349256 w 1881147"/>
                <a:gd name="connsiteY66" fmla="*/ 1660610 h 1694229"/>
                <a:gd name="connsiteX67" fmla="*/ 1401288 w 1881147"/>
                <a:gd name="connsiteY67" fmla="*/ 1604489 h 1694229"/>
                <a:gd name="connsiteX68" fmla="*/ 1452065 w 1881147"/>
                <a:gd name="connsiteY68" fmla="*/ 1587946 h 1694229"/>
                <a:gd name="connsiteX69" fmla="*/ 1469744 w 1881147"/>
                <a:gd name="connsiteY69" fmla="*/ 1643768 h 1694229"/>
                <a:gd name="connsiteX70" fmla="*/ 1539639 w 1881147"/>
                <a:gd name="connsiteY70" fmla="*/ 1618090 h 1694229"/>
                <a:gd name="connsiteX71" fmla="*/ 1570417 w 1881147"/>
                <a:gd name="connsiteY71" fmla="*/ 1531334 h 1694229"/>
                <a:gd name="connsiteX72" fmla="*/ 1651853 w 1881147"/>
                <a:gd name="connsiteY72" fmla="*/ 1441192 h 1694229"/>
                <a:gd name="connsiteX73" fmla="*/ 1696444 w 1881147"/>
                <a:gd name="connsiteY73" fmla="*/ 1410062 h 1694229"/>
                <a:gd name="connsiteX74" fmla="*/ 1724813 w 1881147"/>
                <a:gd name="connsiteY74" fmla="*/ 1413357 h 1694229"/>
                <a:gd name="connsiteX75" fmla="*/ 1802405 w 1881147"/>
                <a:gd name="connsiteY75" fmla="*/ 1402749 h 1694229"/>
                <a:gd name="connsiteX76" fmla="*/ 1797524 w 1881147"/>
                <a:gd name="connsiteY76" fmla="*/ 1456313 h 1694229"/>
                <a:gd name="connsiteX77" fmla="*/ 1855691 w 1881147"/>
                <a:gd name="connsiteY77" fmla="*/ 1479634 h 1694229"/>
                <a:gd name="connsiteX78" fmla="*/ 1857299 w 1881147"/>
                <a:gd name="connsiteY78" fmla="*/ 1457000 h 1694229"/>
                <a:gd name="connsiteX79" fmla="*/ 1861403 w 1881147"/>
                <a:gd name="connsiteY79" fmla="*/ 1401373 h 1694229"/>
                <a:gd name="connsiteX80" fmla="*/ 1878487 w 1881147"/>
                <a:gd name="connsiteY80" fmla="*/ 1326546 h 1694229"/>
                <a:gd name="connsiteX81" fmla="*/ 1797946 w 1881147"/>
                <a:gd name="connsiteY81" fmla="*/ 1305140 h 1694229"/>
                <a:gd name="connsiteX82" fmla="*/ 1747763 w 1881147"/>
                <a:gd name="connsiteY82" fmla="*/ 1264979 h 1694229"/>
                <a:gd name="connsiteX83" fmla="*/ 1737459 w 1881147"/>
                <a:gd name="connsiteY83" fmla="*/ 1176356 h 1694229"/>
                <a:gd name="connsiteX84" fmla="*/ 1704241 w 1881147"/>
                <a:gd name="connsiteY84" fmla="*/ 1038783 h 1694229"/>
                <a:gd name="connsiteX85" fmla="*/ 1627446 w 1881147"/>
                <a:gd name="connsiteY85" fmla="*/ 972257 h 1694229"/>
                <a:gd name="connsiteX86" fmla="*/ 1594228 w 1881147"/>
                <a:gd name="connsiteY86" fmla="*/ 917660 h 1694229"/>
                <a:gd name="connsiteX87" fmla="*/ 1544162 w 1881147"/>
                <a:gd name="connsiteY87" fmla="*/ 872587 h 1694229"/>
                <a:gd name="connsiteX88" fmla="*/ 1472251 w 1881147"/>
                <a:gd name="connsiteY88" fmla="*/ 845878 h 1694229"/>
                <a:gd name="connsiteX89" fmla="*/ 1449150 w 1881147"/>
                <a:gd name="connsiteY89" fmla="*/ 823245 h 1694229"/>
                <a:gd name="connsiteX90" fmla="*/ 1477013 w 1881147"/>
                <a:gd name="connsiteY90" fmla="*/ 784801 h 1694229"/>
                <a:gd name="connsiteX91" fmla="*/ 1458319 w 1881147"/>
                <a:gd name="connsiteY91" fmla="*/ 748910 h 1694229"/>
                <a:gd name="connsiteX92" fmla="*/ 1463081 w 1881147"/>
                <a:gd name="connsiteY92" fmla="*/ 725098 h 1694229"/>
                <a:gd name="connsiteX93" fmla="*/ 1488076 w 1881147"/>
                <a:gd name="connsiteY93" fmla="*/ 724035 h 1694229"/>
                <a:gd name="connsiteX94" fmla="*/ 1580416 w 1881147"/>
                <a:gd name="connsiteY94" fmla="*/ 740220 h 1694229"/>
                <a:gd name="connsiteX95" fmla="*/ 1615719 w 1881147"/>
                <a:gd name="connsiteY95" fmla="*/ 683758 h 1694229"/>
                <a:gd name="connsiteX96" fmla="*/ 1603753 w 1881147"/>
                <a:gd name="connsiteY96" fmla="*/ 553648 h 1694229"/>
                <a:gd name="connsiteX97" fmla="*/ 1620956 w 1881147"/>
                <a:gd name="connsiteY97" fmla="*/ 405322 h 1694229"/>
                <a:gd name="connsiteX0" fmla="*/ 1620956 w 1868187"/>
                <a:gd name="connsiteY0" fmla="*/ 405322 h 1694229"/>
                <a:gd name="connsiteX1" fmla="*/ 1548806 w 1868187"/>
                <a:gd name="connsiteY1" fmla="*/ 372673 h 1694229"/>
                <a:gd name="connsiteX2" fmla="*/ 1458557 w 1868187"/>
                <a:gd name="connsiteY2" fmla="*/ 348860 h 1694229"/>
                <a:gd name="connsiteX3" fmla="*/ 1405237 w 1868187"/>
                <a:gd name="connsiteY3" fmla="*/ 271776 h 1694229"/>
                <a:gd name="connsiteX4" fmla="*/ 1382136 w 1868187"/>
                <a:gd name="connsiteY4" fmla="*/ 169931 h 1694229"/>
                <a:gd name="connsiteX5" fmla="*/ 1346239 w 1868187"/>
                <a:gd name="connsiteY5" fmla="*/ 1869 h 1694229"/>
                <a:gd name="connsiteX6" fmla="*/ 1278870 w 1868187"/>
                <a:gd name="connsiteY6" fmla="*/ 43567 h 1694229"/>
                <a:gd name="connsiteX7" fmla="*/ 1273302 w 1868187"/>
                <a:gd name="connsiteY7" fmla="*/ 101090 h 1694229"/>
                <a:gd name="connsiteX8" fmla="*/ 1257397 w 1868187"/>
                <a:gd name="connsiteY8" fmla="*/ 152303 h 1694229"/>
                <a:gd name="connsiteX9" fmla="*/ 1237872 w 1868187"/>
                <a:gd name="connsiteY9" fmla="*/ 204316 h 1694229"/>
                <a:gd name="connsiteX10" fmla="*/ 1236143 w 1868187"/>
                <a:gd name="connsiteY10" fmla="*/ 273739 h 1694229"/>
                <a:gd name="connsiteX11" fmla="*/ 1163162 w 1868187"/>
                <a:gd name="connsiteY11" fmla="*/ 283903 h 1694229"/>
                <a:gd name="connsiteX12" fmla="*/ 1098809 w 1868187"/>
                <a:gd name="connsiteY12" fmla="*/ 285917 h 1694229"/>
                <a:gd name="connsiteX13" fmla="*/ 1051208 w 1868187"/>
                <a:gd name="connsiteY13" fmla="*/ 346183 h 1694229"/>
                <a:gd name="connsiteX14" fmla="*/ 996593 w 1868187"/>
                <a:gd name="connsiteY14" fmla="*/ 371690 h 1694229"/>
                <a:gd name="connsiteX15" fmla="*/ 943969 w 1868187"/>
                <a:gd name="connsiteY15" fmla="*/ 358385 h 1694229"/>
                <a:gd name="connsiteX16" fmla="*/ 837229 w 1868187"/>
                <a:gd name="connsiteY16" fmla="*/ 376257 h 1694229"/>
                <a:gd name="connsiteX17" fmla="*/ 814246 w 1868187"/>
                <a:gd name="connsiteY17" fmla="*/ 440035 h 1694229"/>
                <a:gd name="connsiteX18" fmla="*/ 797163 w 1868187"/>
                <a:gd name="connsiteY18" fmla="*/ 475926 h 1694229"/>
                <a:gd name="connsiteX19" fmla="*/ 715132 w 1868187"/>
                <a:gd name="connsiteY19" fmla="*/ 494632 h 1694229"/>
                <a:gd name="connsiteX20" fmla="*/ 697320 w 1868187"/>
                <a:gd name="connsiteY20" fmla="*/ 440647 h 1694229"/>
                <a:gd name="connsiteX21" fmla="*/ 653456 w 1868187"/>
                <a:gd name="connsiteY21" fmla="*/ 420298 h 1694229"/>
                <a:gd name="connsiteX22" fmla="*/ 518140 w 1868187"/>
                <a:gd name="connsiteY22" fmla="*/ 420641 h 1694229"/>
                <a:gd name="connsiteX23" fmla="*/ 434263 w 1868187"/>
                <a:gd name="connsiteY23" fmla="*/ 447350 h 1694229"/>
                <a:gd name="connsiteX24" fmla="*/ 401044 w 1868187"/>
                <a:gd name="connsiteY24" fmla="*/ 420298 h 1694229"/>
                <a:gd name="connsiteX25" fmla="*/ 381994 w 1868187"/>
                <a:gd name="connsiteY25" fmla="*/ 358385 h 1694229"/>
                <a:gd name="connsiteX26" fmla="*/ 315319 w 1868187"/>
                <a:gd name="connsiteY26" fmla="*/ 305998 h 1694229"/>
                <a:gd name="connsiteX27" fmla="*/ 270134 w 1868187"/>
                <a:gd name="connsiteY27" fmla="*/ 229110 h 1694229"/>
                <a:gd name="connsiteX28" fmla="*/ 146784 w 1868187"/>
                <a:gd name="connsiteY28" fmla="*/ 258373 h 1694229"/>
                <a:gd name="connsiteX29" fmla="*/ 127734 w 1868187"/>
                <a:gd name="connsiteY29" fmla="*/ 344785 h 1694229"/>
                <a:gd name="connsiteX30" fmla="*/ 145174 w 1868187"/>
                <a:gd name="connsiteY30" fmla="*/ 411312 h 1694229"/>
                <a:gd name="connsiteX31" fmla="*/ 117735 w 1868187"/>
                <a:gd name="connsiteY31" fmla="*/ 446172 h 1694229"/>
                <a:gd name="connsiteX32" fmla="*/ 65347 w 1868187"/>
                <a:gd name="connsiteY32" fmla="*/ 474059 h 1694229"/>
                <a:gd name="connsiteX33" fmla="*/ 37246 w 1868187"/>
                <a:gd name="connsiteY33" fmla="*/ 482063 h 1694229"/>
                <a:gd name="connsiteX34" fmla="*/ 15281 w 1868187"/>
                <a:gd name="connsiteY34" fmla="*/ 520310 h 1694229"/>
                <a:gd name="connsiteX35" fmla="*/ 1469 w 1868187"/>
                <a:gd name="connsiteY35" fmla="*/ 632745 h 1694229"/>
                <a:gd name="connsiteX36" fmla="*/ 51178 w 1868187"/>
                <a:gd name="connsiteY36" fmla="*/ 685967 h 1694229"/>
                <a:gd name="connsiteX37" fmla="*/ 108092 w 1868187"/>
                <a:gd name="connsiteY37" fmla="*/ 681547 h 1694229"/>
                <a:gd name="connsiteX38" fmla="*/ 93804 w 1868187"/>
                <a:gd name="connsiteY38" fmla="*/ 751806 h 1694229"/>
                <a:gd name="connsiteX39" fmla="*/ 148631 w 1868187"/>
                <a:gd name="connsiteY39" fmla="*/ 782248 h 1694229"/>
                <a:gd name="connsiteX40" fmla="*/ 217629 w 1868187"/>
                <a:gd name="connsiteY40" fmla="*/ 792460 h 1694229"/>
                <a:gd name="connsiteX41" fmla="*/ 252932 w 1868187"/>
                <a:gd name="connsiteY41" fmla="*/ 848431 h 1694229"/>
                <a:gd name="connsiteX42" fmla="*/ 252339 w 1868187"/>
                <a:gd name="connsiteY42" fmla="*/ 893503 h 1694229"/>
                <a:gd name="connsiteX43" fmla="*/ 276863 w 1868187"/>
                <a:gd name="connsiteY43" fmla="*/ 932978 h 1694229"/>
                <a:gd name="connsiteX44" fmla="*/ 322521 w 1868187"/>
                <a:gd name="connsiteY44" fmla="*/ 971570 h 1694229"/>
                <a:gd name="connsiteX45" fmla="*/ 407654 w 1868187"/>
                <a:gd name="connsiteY45" fmla="*/ 1025822 h 1694229"/>
                <a:gd name="connsiteX46" fmla="*/ 443431 w 1868187"/>
                <a:gd name="connsiteY46" fmla="*/ 1096915 h 1694229"/>
                <a:gd name="connsiteX47" fmla="*/ 422534 w 1868187"/>
                <a:gd name="connsiteY47" fmla="*/ 1166488 h 1694229"/>
                <a:gd name="connsiteX48" fmla="*/ 500581 w 1868187"/>
                <a:gd name="connsiteY48" fmla="*/ 1222951 h 1694229"/>
                <a:gd name="connsiteX49" fmla="*/ 572613 w 1868187"/>
                <a:gd name="connsiteY49" fmla="*/ 1255945 h 1694229"/>
                <a:gd name="connsiteX50" fmla="*/ 553444 w 1868187"/>
                <a:gd name="connsiteY50" fmla="*/ 1315648 h 1694229"/>
                <a:gd name="connsiteX51" fmla="*/ 643931 w 1868187"/>
                <a:gd name="connsiteY51" fmla="*/ 1468048 h 1694229"/>
                <a:gd name="connsiteX52" fmla="*/ 736741 w 1868187"/>
                <a:gd name="connsiteY52" fmla="*/ 1541202 h 1694229"/>
                <a:gd name="connsiteX53" fmla="*/ 786806 w 1868187"/>
                <a:gd name="connsiteY53" fmla="*/ 1491860 h 1694229"/>
                <a:gd name="connsiteX54" fmla="*/ 851396 w 1868187"/>
                <a:gd name="connsiteY54" fmla="*/ 1519257 h 1694229"/>
                <a:gd name="connsiteX55" fmla="*/ 905869 w 1868187"/>
                <a:gd name="connsiteY55" fmla="*/ 1487098 h 1694229"/>
                <a:gd name="connsiteX56" fmla="*/ 922716 w 1868187"/>
                <a:gd name="connsiteY56" fmla="*/ 1444922 h 1694229"/>
                <a:gd name="connsiteX57" fmla="*/ 986593 w 1868187"/>
                <a:gd name="connsiteY57" fmla="*/ 1531334 h 1694229"/>
                <a:gd name="connsiteX58" fmla="*/ 1031660 w 1868187"/>
                <a:gd name="connsiteY58" fmla="*/ 1602428 h 1694229"/>
                <a:gd name="connsiteX59" fmla="*/ 1101606 w 1868187"/>
                <a:gd name="connsiteY59" fmla="*/ 1693947 h 1694229"/>
                <a:gd name="connsiteX60" fmla="*/ 1132504 w 1868187"/>
                <a:gd name="connsiteY60" fmla="*/ 1630856 h 1694229"/>
                <a:gd name="connsiteX61" fmla="*/ 1163163 w 1868187"/>
                <a:gd name="connsiteY61" fmla="*/ 1624376 h 1694229"/>
                <a:gd name="connsiteX62" fmla="*/ 1206262 w 1868187"/>
                <a:gd name="connsiteY62" fmla="*/ 1653639 h 1694229"/>
                <a:gd name="connsiteX63" fmla="*/ 1239837 w 1868187"/>
                <a:gd name="connsiteY63" fmla="*/ 1612985 h 1694229"/>
                <a:gd name="connsiteX64" fmla="*/ 1258658 w 1868187"/>
                <a:gd name="connsiteY64" fmla="*/ 1617602 h 1694229"/>
                <a:gd name="connsiteX65" fmla="*/ 1292700 w 1868187"/>
                <a:gd name="connsiteY65" fmla="*/ 1684079 h 1694229"/>
                <a:gd name="connsiteX66" fmla="*/ 1349256 w 1868187"/>
                <a:gd name="connsiteY66" fmla="*/ 1660610 h 1694229"/>
                <a:gd name="connsiteX67" fmla="*/ 1401288 w 1868187"/>
                <a:gd name="connsiteY67" fmla="*/ 1604489 h 1694229"/>
                <a:gd name="connsiteX68" fmla="*/ 1452065 w 1868187"/>
                <a:gd name="connsiteY68" fmla="*/ 1587946 h 1694229"/>
                <a:gd name="connsiteX69" fmla="*/ 1469744 w 1868187"/>
                <a:gd name="connsiteY69" fmla="*/ 1643768 h 1694229"/>
                <a:gd name="connsiteX70" fmla="*/ 1539639 w 1868187"/>
                <a:gd name="connsiteY70" fmla="*/ 1618090 h 1694229"/>
                <a:gd name="connsiteX71" fmla="*/ 1570417 w 1868187"/>
                <a:gd name="connsiteY71" fmla="*/ 1531334 h 1694229"/>
                <a:gd name="connsiteX72" fmla="*/ 1651853 w 1868187"/>
                <a:gd name="connsiteY72" fmla="*/ 1441192 h 1694229"/>
                <a:gd name="connsiteX73" fmla="*/ 1696444 w 1868187"/>
                <a:gd name="connsiteY73" fmla="*/ 1410062 h 1694229"/>
                <a:gd name="connsiteX74" fmla="*/ 1724813 w 1868187"/>
                <a:gd name="connsiteY74" fmla="*/ 1413357 h 1694229"/>
                <a:gd name="connsiteX75" fmla="*/ 1802405 w 1868187"/>
                <a:gd name="connsiteY75" fmla="*/ 1402749 h 1694229"/>
                <a:gd name="connsiteX76" fmla="*/ 1797524 w 1868187"/>
                <a:gd name="connsiteY76" fmla="*/ 1456313 h 1694229"/>
                <a:gd name="connsiteX77" fmla="*/ 1855691 w 1868187"/>
                <a:gd name="connsiteY77" fmla="*/ 1479634 h 1694229"/>
                <a:gd name="connsiteX78" fmla="*/ 1857299 w 1868187"/>
                <a:gd name="connsiteY78" fmla="*/ 1457000 h 1694229"/>
                <a:gd name="connsiteX79" fmla="*/ 1861403 w 1868187"/>
                <a:gd name="connsiteY79" fmla="*/ 1401373 h 1694229"/>
                <a:gd name="connsiteX80" fmla="*/ 1863844 w 1868187"/>
                <a:gd name="connsiteY80" fmla="*/ 1326546 h 1694229"/>
                <a:gd name="connsiteX81" fmla="*/ 1797946 w 1868187"/>
                <a:gd name="connsiteY81" fmla="*/ 1305140 h 1694229"/>
                <a:gd name="connsiteX82" fmla="*/ 1747763 w 1868187"/>
                <a:gd name="connsiteY82" fmla="*/ 1264979 h 1694229"/>
                <a:gd name="connsiteX83" fmla="*/ 1737459 w 1868187"/>
                <a:gd name="connsiteY83" fmla="*/ 1176356 h 1694229"/>
                <a:gd name="connsiteX84" fmla="*/ 1704241 w 1868187"/>
                <a:gd name="connsiteY84" fmla="*/ 1038783 h 1694229"/>
                <a:gd name="connsiteX85" fmla="*/ 1627446 w 1868187"/>
                <a:gd name="connsiteY85" fmla="*/ 972257 h 1694229"/>
                <a:gd name="connsiteX86" fmla="*/ 1594228 w 1868187"/>
                <a:gd name="connsiteY86" fmla="*/ 917660 h 1694229"/>
                <a:gd name="connsiteX87" fmla="*/ 1544162 w 1868187"/>
                <a:gd name="connsiteY87" fmla="*/ 872587 h 1694229"/>
                <a:gd name="connsiteX88" fmla="*/ 1472251 w 1868187"/>
                <a:gd name="connsiteY88" fmla="*/ 845878 h 1694229"/>
                <a:gd name="connsiteX89" fmla="*/ 1449150 w 1868187"/>
                <a:gd name="connsiteY89" fmla="*/ 823245 h 1694229"/>
                <a:gd name="connsiteX90" fmla="*/ 1477013 w 1868187"/>
                <a:gd name="connsiteY90" fmla="*/ 784801 h 1694229"/>
                <a:gd name="connsiteX91" fmla="*/ 1458319 w 1868187"/>
                <a:gd name="connsiteY91" fmla="*/ 748910 h 1694229"/>
                <a:gd name="connsiteX92" fmla="*/ 1463081 w 1868187"/>
                <a:gd name="connsiteY92" fmla="*/ 725098 h 1694229"/>
                <a:gd name="connsiteX93" fmla="*/ 1488076 w 1868187"/>
                <a:gd name="connsiteY93" fmla="*/ 724035 h 1694229"/>
                <a:gd name="connsiteX94" fmla="*/ 1580416 w 1868187"/>
                <a:gd name="connsiteY94" fmla="*/ 740220 h 1694229"/>
                <a:gd name="connsiteX95" fmla="*/ 1615719 w 1868187"/>
                <a:gd name="connsiteY95" fmla="*/ 683758 h 1694229"/>
                <a:gd name="connsiteX96" fmla="*/ 1603753 w 1868187"/>
                <a:gd name="connsiteY96" fmla="*/ 553648 h 1694229"/>
                <a:gd name="connsiteX97" fmla="*/ 1620956 w 1868187"/>
                <a:gd name="connsiteY97" fmla="*/ 405322 h 1694229"/>
                <a:gd name="connsiteX0" fmla="*/ 1620956 w 1872005"/>
                <a:gd name="connsiteY0" fmla="*/ 405322 h 1694229"/>
                <a:gd name="connsiteX1" fmla="*/ 1548806 w 1872005"/>
                <a:gd name="connsiteY1" fmla="*/ 372673 h 1694229"/>
                <a:gd name="connsiteX2" fmla="*/ 1458557 w 1872005"/>
                <a:gd name="connsiteY2" fmla="*/ 348860 h 1694229"/>
                <a:gd name="connsiteX3" fmla="*/ 1405237 w 1872005"/>
                <a:gd name="connsiteY3" fmla="*/ 271776 h 1694229"/>
                <a:gd name="connsiteX4" fmla="*/ 1382136 w 1872005"/>
                <a:gd name="connsiteY4" fmla="*/ 169931 h 1694229"/>
                <a:gd name="connsiteX5" fmla="*/ 1346239 w 1872005"/>
                <a:gd name="connsiteY5" fmla="*/ 1869 h 1694229"/>
                <a:gd name="connsiteX6" fmla="*/ 1278870 w 1872005"/>
                <a:gd name="connsiteY6" fmla="*/ 43567 h 1694229"/>
                <a:gd name="connsiteX7" fmla="*/ 1273302 w 1872005"/>
                <a:gd name="connsiteY7" fmla="*/ 101090 h 1694229"/>
                <a:gd name="connsiteX8" fmla="*/ 1257397 w 1872005"/>
                <a:gd name="connsiteY8" fmla="*/ 152303 h 1694229"/>
                <a:gd name="connsiteX9" fmla="*/ 1237872 w 1872005"/>
                <a:gd name="connsiteY9" fmla="*/ 204316 h 1694229"/>
                <a:gd name="connsiteX10" fmla="*/ 1236143 w 1872005"/>
                <a:gd name="connsiteY10" fmla="*/ 273739 h 1694229"/>
                <a:gd name="connsiteX11" fmla="*/ 1163162 w 1872005"/>
                <a:gd name="connsiteY11" fmla="*/ 283903 h 1694229"/>
                <a:gd name="connsiteX12" fmla="*/ 1098809 w 1872005"/>
                <a:gd name="connsiteY12" fmla="*/ 285917 h 1694229"/>
                <a:gd name="connsiteX13" fmla="*/ 1051208 w 1872005"/>
                <a:gd name="connsiteY13" fmla="*/ 346183 h 1694229"/>
                <a:gd name="connsiteX14" fmla="*/ 996593 w 1872005"/>
                <a:gd name="connsiteY14" fmla="*/ 371690 h 1694229"/>
                <a:gd name="connsiteX15" fmla="*/ 943969 w 1872005"/>
                <a:gd name="connsiteY15" fmla="*/ 358385 h 1694229"/>
                <a:gd name="connsiteX16" fmla="*/ 837229 w 1872005"/>
                <a:gd name="connsiteY16" fmla="*/ 376257 h 1694229"/>
                <a:gd name="connsiteX17" fmla="*/ 814246 w 1872005"/>
                <a:gd name="connsiteY17" fmla="*/ 440035 h 1694229"/>
                <a:gd name="connsiteX18" fmla="*/ 797163 w 1872005"/>
                <a:gd name="connsiteY18" fmla="*/ 475926 h 1694229"/>
                <a:gd name="connsiteX19" fmla="*/ 715132 w 1872005"/>
                <a:gd name="connsiteY19" fmla="*/ 494632 h 1694229"/>
                <a:gd name="connsiteX20" fmla="*/ 697320 w 1872005"/>
                <a:gd name="connsiteY20" fmla="*/ 440647 h 1694229"/>
                <a:gd name="connsiteX21" fmla="*/ 653456 w 1872005"/>
                <a:gd name="connsiteY21" fmla="*/ 420298 h 1694229"/>
                <a:gd name="connsiteX22" fmla="*/ 518140 w 1872005"/>
                <a:gd name="connsiteY22" fmla="*/ 420641 h 1694229"/>
                <a:gd name="connsiteX23" fmla="*/ 434263 w 1872005"/>
                <a:gd name="connsiteY23" fmla="*/ 447350 h 1694229"/>
                <a:gd name="connsiteX24" fmla="*/ 401044 w 1872005"/>
                <a:gd name="connsiteY24" fmla="*/ 420298 h 1694229"/>
                <a:gd name="connsiteX25" fmla="*/ 381994 w 1872005"/>
                <a:gd name="connsiteY25" fmla="*/ 358385 h 1694229"/>
                <a:gd name="connsiteX26" fmla="*/ 315319 w 1872005"/>
                <a:gd name="connsiteY26" fmla="*/ 305998 h 1694229"/>
                <a:gd name="connsiteX27" fmla="*/ 270134 w 1872005"/>
                <a:gd name="connsiteY27" fmla="*/ 229110 h 1694229"/>
                <a:gd name="connsiteX28" fmla="*/ 146784 w 1872005"/>
                <a:gd name="connsiteY28" fmla="*/ 258373 h 1694229"/>
                <a:gd name="connsiteX29" fmla="*/ 127734 w 1872005"/>
                <a:gd name="connsiteY29" fmla="*/ 344785 h 1694229"/>
                <a:gd name="connsiteX30" fmla="*/ 145174 w 1872005"/>
                <a:gd name="connsiteY30" fmla="*/ 411312 h 1694229"/>
                <a:gd name="connsiteX31" fmla="*/ 117735 w 1872005"/>
                <a:gd name="connsiteY31" fmla="*/ 446172 h 1694229"/>
                <a:gd name="connsiteX32" fmla="*/ 65347 w 1872005"/>
                <a:gd name="connsiteY32" fmla="*/ 474059 h 1694229"/>
                <a:gd name="connsiteX33" fmla="*/ 37246 w 1872005"/>
                <a:gd name="connsiteY33" fmla="*/ 482063 h 1694229"/>
                <a:gd name="connsiteX34" fmla="*/ 15281 w 1872005"/>
                <a:gd name="connsiteY34" fmla="*/ 520310 h 1694229"/>
                <a:gd name="connsiteX35" fmla="*/ 1469 w 1872005"/>
                <a:gd name="connsiteY35" fmla="*/ 632745 h 1694229"/>
                <a:gd name="connsiteX36" fmla="*/ 51178 w 1872005"/>
                <a:gd name="connsiteY36" fmla="*/ 685967 h 1694229"/>
                <a:gd name="connsiteX37" fmla="*/ 108092 w 1872005"/>
                <a:gd name="connsiteY37" fmla="*/ 681547 h 1694229"/>
                <a:gd name="connsiteX38" fmla="*/ 93804 w 1872005"/>
                <a:gd name="connsiteY38" fmla="*/ 751806 h 1694229"/>
                <a:gd name="connsiteX39" fmla="*/ 148631 w 1872005"/>
                <a:gd name="connsiteY39" fmla="*/ 782248 h 1694229"/>
                <a:gd name="connsiteX40" fmla="*/ 217629 w 1872005"/>
                <a:gd name="connsiteY40" fmla="*/ 792460 h 1694229"/>
                <a:gd name="connsiteX41" fmla="*/ 252932 w 1872005"/>
                <a:gd name="connsiteY41" fmla="*/ 848431 h 1694229"/>
                <a:gd name="connsiteX42" fmla="*/ 252339 w 1872005"/>
                <a:gd name="connsiteY42" fmla="*/ 893503 h 1694229"/>
                <a:gd name="connsiteX43" fmla="*/ 276863 w 1872005"/>
                <a:gd name="connsiteY43" fmla="*/ 932978 h 1694229"/>
                <a:gd name="connsiteX44" fmla="*/ 322521 w 1872005"/>
                <a:gd name="connsiteY44" fmla="*/ 971570 h 1694229"/>
                <a:gd name="connsiteX45" fmla="*/ 407654 w 1872005"/>
                <a:gd name="connsiteY45" fmla="*/ 1025822 h 1694229"/>
                <a:gd name="connsiteX46" fmla="*/ 443431 w 1872005"/>
                <a:gd name="connsiteY46" fmla="*/ 1096915 h 1694229"/>
                <a:gd name="connsiteX47" fmla="*/ 422534 w 1872005"/>
                <a:gd name="connsiteY47" fmla="*/ 1166488 h 1694229"/>
                <a:gd name="connsiteX48" fmla="*/ 500581 w 1872005"/>
                <a:gd name="connsiteY48" fmla="*/ 1222951 h 1694229"/>
                <a:gd name="connsiteX49" fmla="*/ 572613 w 1872005"/>
                <a:gd name="connsiteY49" fmla="*/ 1255945 h 1694229"/>
                <a:gd name="connsiteX50" fmla="*/ 553444 w 1872005"/>
                <a:gd name="connsiteY50" fmla="*/ 1315648 h 1694229"/>
                <a:gd name="connsiteX51" fmla="*/ 643931 w 1872005"/>
                <a:gd name="connsiteY51" fmla="*/ 1468048 h 1694229"/>
                <a:gd name="connsiteX52" fmla="*/ 736741 w 1872005"/>
                <a:gd name="connsiteY52" fmla="*/ 1541202 h 1694229"/>
                <a:gd name="connsiteX53" fmla="*/ 786806 w 1872005"/>
                <a:gd name="connsiteY53" fmla="*/ 1491860 h 1694229"/>
                <a:gd name="connsiteX54" fmla="*/ 851396 w 1872005"/>
                <a:gd name="connsiteY54" fmla="*/ 1519257 h 1694229"/>
                <a:gd name="connsiteX55" fmla="*/ 905869 w 1872005"/>
                <a:gd name="connsiteY55" fmla="*/ 1487098 h 1694229"/>
                <a:gd name="connsiteX56" fmla="*/ 922716 w 1872005"/>
                <a:gd name="connsiteY56" fmla="*/ 1444922 h 1694229"/>
                <a:gd name="connsiteX57" fmla="*/ 986593 w 1872005"/>
                <a:gd name="connsiteY57" fmla="*/ 1531334 h 1694229"/>
                <a:gd name="connsiteX58" fmla="*/ 1031660 w 1872005"/>
                <a:gd name="connsiteY58" fmla="*/ 1602428 h 1694229"/>
                <a:gd name="connsiteX59" fmla="*/ 1101606 w 1872005"/>
                <a:gd name="connsiteY59" fmla="*/ 1693947 h 1694229"/>
                <a:gd name="connsiteX60" fmla="*/ 1132504 w 1872005"/>
                <a:gd name="connsiteY60" fmla="*/ 1630856 h 1694229"/>
                <a:gd name="connsiteX61" fmla="*/ 1163163 w 1872005"/>
                <a:gd name="connsiteY61" fmla="*/ 1624376 h 1694229"/>
                <a:gd name="connsiteX62" fmla="*/ 1206262 w 1872005"/>
                <a:gd name="connsiteY62" fmla="*/ 1653639 h 1694229"/>
                <a:gd name="connsiteX63" fmla="*/ 1239837 w 1872005"/>
                <a:gd name="connsiteY63" fmla="*/ 1612985 h 1694229"/>
                <a:gd name="connsiteX64" fmla="*/ 1258658 w 1872005"/>
                <a:gd name="connsiteY64" fmla="*/ 1617602 h 1694229"/>
                <a:gd name="connsiteX65" fmla="*/ 1292700 w 1872005"/>
                <a:gd name="connsiteY65" fmla="*/ 1684079 h 1694229"/>
                <a:gd name="connsiteX66" fmla="*/ 1349256 w 1872005"/>
                <a:gd name="connsiteY66" fmla="*/ 1660610 h 1694229"/>
                <a:gd name="connsiteX67" fmla="*/ 1401288 w 1872005"/>
                <a:gd name="connsiteY67" fmla="*/ 1604489 h 1694229"/>
                <a:gd name="connsiteX68" fmla="*/ 1452065 w 1872005"/>
                <a:gd name="connsiteY68" fmla="*/ 1587946 h 1694229"/>
                <a:gd name="connsiteX69" fmla="*/ 1469744 w 1872005"/>
                <a:gd name="connsiteY69" fmla="*/ 1643768 h 1694229"/>
                <a:gd name="connsiteX70" fmla="*/ 1539639 w 1872005"/>
                <a:gd name="connsiteY70" fmla="*/ 1618090 h 1694229"/>
                <a:gd name="connsiteX71" fmla="*/ 1570417 w 1872005"/>
                <a:gd name="connsiteY71" fmla="*/ 1531334 h 1694229"/>
                <a:gd name="connsiteX72" fmla="*/ 1651853 w 1872005"/>
                <a:gd name="connsiteY72" fmla="*/ 1441192 h 1694229"/>
                <a:gd name="connsiteX73" fmla="*/ 1696444 w 1872005"/>
                <a:gd name="connsiteY73" fmla="*/ 1410062 h 1694229"/>
                <a:gd name="connsiteX74" fmla="*/ 1724813 w 1872005"/>
                <a:gd name="connsiteY74" fmla="*/ 1413357 h 1694229"/>
                <a:gd name="connsiteX75" fmla="*/ 1802405 w 1872005"/>
                <a:gd name="connsiteY75" fmla="*/ 1402749 h 1694229"/>
                <a:gd name="connsiteX76" fmla="*/ 1797524 w 1872005"/>
                <a:gd name="connsiteY76" fmla="*/ 1456313 h 1694229"/>
                <a:gd name="connsiteX77" fmla="*/ 1855691 w 1872005"/>
                <a:gd name="connsiteY77" fmla="*/ 1479634 h 1694229"/>
                <a:gd name="connsiteX78" fmla="*/ 1871943 w 1872005"/>
                <a:gd name="connsiteY78" fmla="*/ 1454448 h 1694229"/>
                <a:gd name="connsiteX79" fmla="*/ 1861403 w 1872005"/>
                <a:gd name="connsiteY79" fmla="*/ 1401373 h 1694229"/>
                <a:gd name="connsiteX80" fmla="*/ 1863844 w 1872005"/>
                <a:gd name="connsiteY80" fmla="*/ 1326546 h 1694229"/>
                <a:gd name="connsiteX81" fmla="*/ 1797946 w 1872005"/>
                <a:gd name="connsiteY81" fmla="*/ 1305140 h 1694229"/>
                <a:gd name="connsiteX82" fmla="*/ 1747763 w 1872005"/>
                <a:gd name="connsiteY82" fmla="*/ 1264979 h 1694229"/>
                <a:gd name="connsiteX83" fmla="*/ 1737459 w 1872005"/>
                <a:gd name="connsiteY83" fmla="*/ 1176356 h 1694229"/>
                <a:gd name="connsiteX84" fmla="*/ 1704241 w 1872005"/>
                <a:gd name="connsiteY84" fmla="*/ 1038783 h 1694229"/>
                <a:gd name="connsiteX85" fmla="*/ 1627446 w 1872005"/>
                <a:gd name="connsiteY85" fmla="*/ 972257 h 1694229"/>
                <a:gd name="connsiteX86" fmla="*/ 1594228 w 1872005"/>
                <a:gd name="connsiteY86" fmla="*/ 917660 h 1694229"/>
                <a:gd name="connsiteX87" fmla="*/ 1544162 w 1872005"/>
                <a:gd name="connsiteY87" fmla="*/ 872587 h 1694229"/>
                <a:gd name="connsiteX88" fmla="*/ 1472251 w 1872005"/>
                <a:gd name="connsiteY88" fmla="*/ 845878 h 1694229"/>
                <a:gd name="connsiteX89" fmla="*/ 1449150 w 1872005"/>
                <a:gd name="connsiteY89" fmla="*/ 823245 h 1694229"/>
                <a:gd name="connsiteX90" fmla="*/ 1477013 w 1872005"/>
                <a:gd name="connsiteY90" fmla="*/ 784801 h 1694229"/>
                <a:gd name="connsiteX91" fmla="*/ 1458319 w 1872005"/>
                <a:gd name="connsiteY91" fmla="*/ 748910 h 1694229"/>
                <a:gd name="connsiteX92" fmla="*/ 1463081 w 1872005"/>
                <a:gd name="connsiteY92" fmla="*/ 725098 h 1694229"/>
                <a:gd name="connsiteX93" fmla="*/ 1488076 w 1872005"/>
                <a:gd name="connsiteY93" fmla="*/ 724035 h 1694229"/>
                <a:gd name="connsiteX94" fmla="*/ 1580416 w 1872005"/>
                <a:gd name="connsiteY94" fmla="*/ 740220 h 1694229"/>
                <a:gd name="connsiteX95" fmla="*/ 1615719 w 1872005"/>
                <a:gd name="connsiteY95" fmla="*/ 683758 h 1694229"/>
                <a:gd name="connsiteX96" fmla="*/ 1603753 w 1872005"/>
                <a:gd name="connsiteY96" fmla="*/ 553648 h 1694229"/>
                <a:gd name="connsiteX97" fmla="*/ 1620956 w 1872005"/>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02405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14608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53444 w 1887825"/>
                <a:gd name="connsiteY50" fmla="*/ 1315648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887825" h="1694229">
                  <a:moveTo>
                    <a:pt x="1620956" y="405322"/>
                  </a:moveTo>
                  <a:cubicBezTo>
                    <a:pt x="1611798" y="375160"/>
                    <a:pt x="1575873" y="382083"/>
                    <a:pt x="1548806" y="372673"/>
                  </a:cubicBezTo>
                  <a:cubicBezTo>
                    <a:pt x="1521740" y="363263"/>
                    <a:pt x="1482485" y="365676"/>
                    <a:pt x="1458557" y="348860"/>
                  </a:cubicBezTo>
                  <a:cubicBezTo>
                    <a:pt x="1434629" y="332044"/>
                    <a:pt x="1417974" y="301598"/>
                    <a:pt x="1405237" y="271776"/>
                  </a:cubicBezTo>
                  <a:cubicBezTo>
                    <a:pt x="1392500" y="241954"/>
                    <a:pt x="1391969" y="214915"/>
                    <a:pt x="1382136" y="169931"/>
                  </a:cubicBezTo>
                  <a:cubicBezTo>
                    <a:pt x="1372303" y="124947"/>
                    <a:pt x="1353688" y="-17918"/>
                    <a:pt x="1346239" y="1869"/>
                  </a:cubicBezTo>
                  <a:cubicBezTo>
                    <a:pt x="1338790" y="21656"/>
                    <a:pt x="1288585" y="9160"/>
                    <a:pt x="1278870" y="43567"/>
                  </a:cubicBezTo>
                  <a:cubicBezTo>
                    <a:pt x="1269155" y="77974"/>
                    <a:pt x="1274440" y="66798"/>
                    <a:pt x="1273302" y="101090"/>
                  </a:cubicBezTo>
                  <a:cubicBezTo>
                    <a:pt x="1272164" y="120063"/>
                    <a:pt x="1263302" y="135099"/>
                    <a:pt x="1257397" y="152303"/>
                  </a:cubicBezTo>
                  <a:cubicBezTo>
                    <a:pt x="1251492" y="169507"/>
                    <a:pt x="1241414" y="184077"/>
                    <a:pt x="1237872" y="204316"/>
                  </a:cubicBezTo>
                  <a:cubicBezTo>
                    <a:pt x="1234330" y="224555"/>
                    <a:pt x="1248595" y="260475"/>
                    <a:pt x="1236143" y="273739"/>
                  </a:cubicBezTo>
                  <a:cubicBezTo>
                    <a:pt x="1223691" y="287004"/>
                    <a:pt x="1198254" y="286979"/>
                    <a:pt x="1163162" y="283903"/>
                  </a:cubicBezTo>
                  <a:cubicBezTo>
                    <a:pt x="1128070" y="280827"/>
                    <a:pt x="1117468" y="275537"/>
                    <a:pt x="1098809" y="285917"/>
                  </a:cubicBezTo>
                  <a:cubicBezTo>
                    <a:pt x="1080150" y="296297"/>
                    <a:pt x="1069871" y="341249"/>
                    <a:pt x="1051208" y="346183"/>
                  </a:cubicBezTo>
                  <a:cubicBezTo>
                    <a:pt x="1037427" y="374095"/>
                    <a:pt x="1014466" y="369656"/>
                    <a:pt x="996593" y="371690"/>
                  </a:cubicBezTo>
                  <a:cubicBezTo>
                    <a:pt x="978720" y="373724"/>
                    <a:pt x="975412" y="370390"/>
                    <a:pt x="943969" y="358385"/>
                  </a:cubicBezTo>
                  <a:cubicBezTo>
                    <a:pt x="912526" y="346380"/>
                    <a:pt x="858849" y="362649"/>
                    <a:pt x="837229" y="376257"/>
                  </a:cubicBezTo>
                  <a:cubicBezTo>
                    <a:pt x="815609" y="389865"/>
                    <a:pt x="820924" y="423424"/>
                    <a:pt x="814246" y="440035"/>
                  </a:cubicBezTo>
                  <a:cubicBezTo>
                    <a:pt x="807568" y="456646"/>
                    <a:pt x="813682" y="466827"/>
                    <a:pt x="797163" y="475926"/>
                  </a:cubicBezTo>
                  <a:cubicBezTo>
                    <a:pt x="780644" y="485025"/>
                    <a:pt x="731772" y="500512"/>
                    <a:pt x="715132" y="494632"/>
                  </a:cubicBezTo>
                  <a:cubicBezTo>
                    <a:pt x="698492" y="488752"/>
                    <a:pt x="707599" y="453036"/>
                    <a:pt x="697320" y="440647"/>
                  </a:cubicBezTo>
                  <a:cubicBezTo>
                    <a:pt x="687041" y="428258"/>
                    <a:pt x="683319" y="423632"/>
                    <a:pt x="653456" y="420298"/>
                  </a:cubicBezTo>
                  <a:cubicBezTo>
                    <a:pt x="623593" y="416964"/>
                    <a:pt x="554672" y="416132"/>
                    <a:pt x="518140" y="420641"/>
                  </a:cubicBezTo>
                  <a:cubicBezTo>
                    <a:pt x="481608" y="425150"/>
                    <a:pt x="453779" y="447407"/>
                    <a:pt x="434263" y="447350"/>
                  </a:cubicBezTo>
                  <a:cubicBezTo>
                    <a:pt x="414747" y="447293"/>
                    <a:pt x="409756" y="435126"/>
                    <a:pt x="401044" y="420298"/>
                  </a:cubicBezTo>
                  <a:cubicBezTo>
                    <a:pt x="392332" y="405470"/>
                    <a:pt x="396281" y="377435"/>
                    <a:pt x="381994" y="358385"/>
                  </a:cubicBezTo>
                  <a:cubicBezTo>
                    <a:pt x="367706" y="339335"/>
                    <a:pt x="333962" y="327544"/>
                    <a:pt x="315319" y="305998"/>
                  </a:cubicBezTo>
                  <a:cubicBezTo>
                    <a:pt x="296676" y="284452"/>
                    <a:pt x="298223" y="237047"/>
                    <a:pt x="270134" y="229110"/>
                  </a:cubicBezTo>
                  <a:cubicBezTo>
                    <a:pt x="242045" y="221173"/>
                    <a:pt x="170517" y="239094"/>
                    <a:pt x="146784" y="258373"/>
                  </a:cubicBezTo>
                  <a:cubicBezTo>
                    <a:pt x="123051" y="277652"/>
                    <a:pt x="128002" y="319295"/>
                    <a:pt x="127734" y="344785"/>
                  </a:cubicBezTo>
                  <a:cubicBezTo>
                    <a:pt x="127466" y="370275"/>
                    <a:pt x="146840" y="394414"/>
                    <a:pt x="145174" y="411312"/>
                  </a:cubicBezTo>
                  <a:cubicBezTo>
                    <a:pt x="143508" y="428210"/>
                    <a:pt x="131040" y="435714"/>
                    <a:pt x="117735" y="446172"/>
                  </a:cubicBezTo>
                  <a:cubicBezTo>
                    <a:pt x="104431" y="456630"/>
                    <a:pt x="78762" y="468077"/>
                    <a:pt x="65347" y="474059"/>
                  </a:cubicBezTo>
                  <a:cubicBezTo>
                    <a:pt x="51932" y="480041"/>
                    <a:pt x="45590" y="474355"/>
                    <a:pt x="37246" y="482063"/>
                  </a:cubicBezTo>
                  <a:cubicBezTo>
                    <a:pt x="28902" y="489771"/>
                    <a:pt x="21244" y="495196"/>
                    <a:pt x="15281" y="520310"/>
                  </a:cubicBezTo>
                  <a:cubicBezTo>
                    <a:pt x="9318" y="545424"/>
                    <a:pt x="-4514" y="605136"/>
                    <a:pt x="1469" y="632745"/>
                  </a:cubicBezTo>
                  <a:cubicBezTo>
                    <a:pt x="7452" y="660354"/>
                    <a:pt x="33408" y="677833"/>
                    <a:pt x="51178" y="685967"/>
                  </a:cubicBezTo>
                  <a:cubicBezTo>
                    <a:pt x="68948" y="694101"/>
                    <a:pt x="100988" y="670574"/>
                    <a:pt x="108092" y="681547"/>
                  </a:cubicBezTo>
                  <a:cubicBezTo>
                    <a:pt x="115196" y="692520"/>
                    <a:pt x="87047" y="735022"/>
                    <a:pt x="93804" y="751806"/>
                  </a:cubicBezTo>
                  <a:cubicBezTo>
                    <a:pt x="100561" y="768590"/>
                    <a:pt x="127994" y="775472"/>
                    <a:pt x="148631" y="782248"/>
                  </a:cubicBezTo>
                  <a:cubicBezTo>
                    <a:pt x="169268" y="789024"/>
                    <a:pt x="200246" y="781430"/>
                    <a:pt x="217629" y="792460"/>
                  </a:cubicBezTo>
                  <a:cubicBezTo>
                    <a:pt x="235013" y="803491"/>
                    <a:pt x="247147" y="831591"/>
                    <a:pt x="252932" y="848431"/>
                  </a:cubicBezTo>
                  <a:cubicBezTo>
                    <a:pt x="258717" y="865271"/>
                    <a:pt x="248351" y="879412"/>
                    <a:pt x="252339" y="893503"/>
                  </a:cubicBezTo>
                  <a:cubicBezTo>
                    <a:pt x="256327" y="907594"/>
                    <a:pt x="265166" y="919967"/>
                    <a:pt x="276863" y="932978"/>
                  </a:cubicBezTo>
                  <a:cubicBezTo>
                    <a:pt x="288560" y="945989"/>
                    <a:pt x="300723" y="956096"/>
                    <a:pt x="322521" y="971570"/>
                  </a:cubicBezTo>
                  <a:cubicBezTo>
                    <a:pt x="344320" y="987044"/>
                    <a:pt x="387502" y="1004931"/>
                    <a:pt x="407654" y="1025822"/>
                  </a:cubicBezTo>
                  <a:cubicBezTo>
                    <a:pt x="427806" y="1046713"/>
                    <a:pt x="440951" y="1073471"/>
                    <a:pt x="443431" y="1096915"/>
                  </a:cubicBezTo>
                  <a:cubicBezTo>
                    <a:pt x="445911" y="1120359"/>
                    <a:pt x="413009" y="1145482"/>
                    <a:pt x="422534" y="1166488"/>
                  </a:cubicBezTo>
                  <a:cubicBezTo>
                    <a:pt x="432059" y="1187494"/>
                    <a:pt x="475568" y="1208042"/>
                    <a:pt x="500581" y="1222951"/>
                  </a:cubicBezTo>
                  <a:cubicBezTo>
                    <a:pt x="525594" y="1237860"/>
                    <a:pt x="558921" y="1237943"/>
                    <a:pt x="572613" y="1255945"/>
                  </a:cubicBezTo>
                  <a:cubicBezTo>
                    <a:pt x="586305" y="1273947"/>
                    <a:pt x="579387" y="1290935"/>
                    <a:pt x="582731" y="1330966"/>
                  </a:cubicBezTo>
                  <a:cubicBezTo>
                    <a:pt x="586075" y="1370997"/>
                    <a:pt x="625585" y="1415137"/>
                    <a:pt x="651253" y="1450176"/>
                  </a:cubicBezTo>
                  <a:cubicBezTo>
                    <a:pt x="676921" y="1485215"/>
                    <a:pt x="714149" y="1534255"/>
                    <a:pt x="736741" y="1541202"/>
                  </a:cubicBezTo>
                  <a:cubicBezTo>
                    <a:pt x="759333" y="1548149"/>
                    <a:pt x="767697" y="1495518"/>
                    <a:pt x="786806" y="1491860"/>
                  </a:cubicBezTo>
                  <a:cubicBezTo>
                    <a:pt x="805915" y="1488203"/>
                    <a:pt x="831552" y="1520051"/>
                    <a:pt x="851396" y="1519257"/>
                  </a:cubicBezTo>
                  <a:cubicBezTo>
                    <a:pt x="871240" y="1518463"/>
                    <a:pt x="893982" y="1499487"/>
                    <a:pt x="905869" y="1487098"/>
                  </a:cubicBezTo>
                  <a:cubicBezTo>
                    <a:pt x="917756" y="1474709"/>
                    <a:pt x="877533" y="1437549"/>
                    <a:pt x="922716" y="1444922"/>
                  </a:cubicBezTo>
                  <a:cubicBezTo>
                    <a:pt x="967899" y="1452295"/>
                    <a:pt x="978199" y="1487211"/>
                    <a:pt x="986593" y="1531334"/>
                  </a:cubicBezTo>
                  <a:cubicBezTo>
                    <a:pt x="994987" y="1575457"/>
                    <a:pt x="997847" y="1588092"/>
                    <a:pt x="1031660" y="1602428"/>
                  </a:cubicBezTo>
                  <a:cubicBezTo>
                    <a:pt x="1065473" y="1616764"/>
                    <a:pt x="1084799" y="1689209"/>
                    <a:pt x="1101606" y="1693947"/>
                  </a:cubicBezTo>
                  <a:cubicBezTo>
                    <a:pt x="1118413" y="1698685"/>
                    <a:pt x="1122245" y="1642451"/>
                    <a:pt x="1132504" y="1630856"/>
                  </a:cubicBezTo>
                  <a:cubicBezTo>
                    <a:pt x="1142764" y="1619261"/>
                    <a:pt x="1150870" y="1620579"/>
                    <a:pt x="1163163" y="1624376"/>
                  </a:cubicBezTo>
                  <a:cubicBezTo>
                    <a:pt x="1175456" y="1628173"/>
                    <a:pt x="1193483" y="1655537"/>
                    <a:pt x="1206262" y="1653639"/>
                  </a:cubicBezTo>
                  <a:cubicBezTo>
                    <a:pt x="1219041" y="1651741"/>
                    <a:pt x="1231104" y="1618991"/>
                    <a:pt x="1239837" y="1612985"/>
                  </a:cubicBezTo>
                  <a:cubicBezTo>
                    <a:pt x="1248570" y="1606979"/>
                    <a:pt x="1249848" y="1605753"/>
                    <a:pt x="1258658" y="1617602"/>
                  </a:cubicBezTo>
                  <a:cubicBezTo>
                    <a:pt x="1267468" y="1629451"/>
                    <a:pt x="1277600" y="1676911"/>
                    <a:pt x="1292700" y="1684079"/>
                  </a:cubicBezTo>
                  <a:cubicBezTo>
                    <a:pt x="1307800" y="1691247"/>
                    <a:pt x="1331158" y="1673875"/>
                    <a:pt x="1349256" y="1660610"/>
                  </a:cubicBezTo>
                  <a:cubicBezTo>
                    <a:pt x="1367354" y="1647345"/>
                    <a:pt x="1384153" y="1616600"/>
                    <a:pt x="1401288" y="1604489"/>
                  </a:cubicBezTo>
                  <a:cubicBezTo>
                    <a:pt x="1418423" y="1592378"/>
                    <a:pt x="1440656" y="1581400"/>
                    <a:pt x="1452065" y="1587946"/>
                  </a:cubicBezTo>
                  <a:cubicBezTo>
                    <a:pt x="1463474" y="1594493"/>
                    <a:pt x="1455148" y="1638744"/>
                    <a:pt x="1469744" y="1643768"/>
                  </a:cubicBezTo>
                  <a:cubicBezTo>
                    <a:pt x="1484340" y="1648792"/>
                    <a:pt x="1522860" y="1636829"/>
                    <a:pt x="1539639" y="1618090"/>
                  </a:cubicBezTo>
                  <a:cubicBezTo>
                    <a:pt x="1556418" y="1599351"/>
                    <a:pt x="1551715" y="1560817"/>
                    <a:pt x="1570417" y="1531334"/>
                  </a:cubicBezTo>
                  <a:cubicBezTo>
                    <a:pt x="1589119" y="1501851"/>
                    <a:pt x="1630849" y="1461404"/>
                    <a:pt x="1651853" y="1441192"/>
                  </a:cubicBezTo>
                  <a:cubicBezTo>
                    <a:pt x="1672857" y="1420980"/>
                    <a:pt x="1684284" y="1414701"/>
                    <a:pt x="1696444" y="1410062"/>
                  </a:cubicBezTo>
                  <a:cubicBezTo>
                    <a:pt x="1708604" y="1405423"/>
                    <a:pt x="1715288" y="1414151"/>
                    <a:pt x="1724813" y="1413357"/>
                  </a:cubicBezTo>
                  <a:cubicBezTo>
                    <a:pt x="1734338" y="1412563"/>
                    <a:pt x="1800049" y="1393888"/>
                    <a:pt x="1814608" y="1402749"/>
                  </a:cubicBezTo>
                  <a:cubicBezTo>
                    <a:pt x="1829167" y="1411610"/>
                    <a:pt x="1800439" y="1451583"/>
                    <a:pt x="1812167" y="1466525"/>
                  </a:cubicBezTo>
                  <a:cubicBezTo>
                    <a:pt x="1823895" y="1481467"/>
                    <a:pt x="1875015" y="1494412"/>
                    <a:pt x="1884978" y="1492399"/>
                  </a:cubicBezTo>
                  <a:cubicBezTo>
                    <a:pt x="1894941" y="1490386"/>
                    <a:pt x="1875872" y="1469619"/>
                    <a:pt x="1871943" y="1454448"/>
                  </a:cubicBezTo>
                  <a:cubicBezTo>
                    <a:pt x="1868014" y="1439277"/>
                    <a:pt x="1862753" y="1422690"/>
                    <a:pt x="1861403" y="1401373"/>
                  </a:cubicBezTo>
                  <a:cubicBezTo>
                    <a:pt x="1860053" y="1380056"/>
                    <a:pt x="1874420" y="1342585"/>
                    <a:pt x="1863844" y="1326546"/>
                  </a:cubicBezTo>
                  <a:cubicBezTo>
                    <a:pt x="1853268" y="1310507"/>
                    <a:pt x="1817293" y="1315401"/>
                    <a:pt x="1797946" y="1305140"/>
                  </a:cubicBezTo>
                  <a:cubicBezTo>
                    <a:pt x="1778599" y="1294879"/>
                    <a:pt x="1757844" y="1286443"/>
                    <a:pt x="1747763" y="1264979"/>
                  </a:cubicBezTo>
                  <a:cubicBezTo>
                    <a:pt x="1737682" y="1243515"/>
                    <a:pt x="1744713" y="1214055"/>
                    <a:pt x="1737459" y="1176356"/>
                  </a:cubicBezTo>
                  <a:cubicBezTo>
                    <a:pt x="1730205" y="1138657"/>
                    <a:pt x="1722576" y="1072799"/>
                    <a:pt x="1704241" y="1038783"/>
                  </a:cubicBezTo>
                  <a:cubicBezTo>
                    <a:pt x="1685906" y="1004767"/>
                    <a:pt x="1645781" y="992444"/>
                    <a:pt x="1627446" y="972257"/>
                  </a:cubicBezTo>
                  <a:cubicBezTo>
                    <a:pt x="1609111" y="952070"/>
                    <a:pt x="1608109" y="934272"/>
                    <a:pt x="1594228" y="917660"/>
                  </a:cubicBezTo>
                  <a:cubicBezTo>
                    <a:pt x="1580347" y="901048"/>
                    <a:pt x="1564491" y="884551"/>
                    <a:pt x="1544162" y="872587"/>
                  </a:cubicBezTo>
                  <a:cubicBezTo>
                    <a:pt x="1523833" y="860623"/>
                    <a:pt x="1488086" y="854102"/>
                    <a:pt x="1472251" y="845878"/>
                  </a:cubicBezTo>
                  <a:cubicBezTo>
                    <a:pt x="1456416" y="837654"/>
                    <a:pt x="1448356" y="833425"/>
                    <a:pt x="1449150" y="823245"/>
                  </a:cubicBezTo>
                  <a:cubicBezTo>
                    <a:pt x="1449944" y="813066"/>
                    <a:pt x="1475485" y="797190"/>
                    <a:pt x="1477013" y="784801"/>
                  </a:cubicBezTo>
                  <a:cubicBezTo>
                    <a:pt x="1478541" y="772412"/>
                    <a:pt x="1460641" y="758860"/>
                    <a:pt x="1458319" y="748910"/>
                  </a:cubicBezTo>
                  <a:cubicBezTo>
                    <a:pt x="1455997" y="738960"/>
                    <a:pt x="1458122" y="729244"/>
                    <a:pt x="1463081" y="725098"/>
                  </a:cubicBezTo>
                  <a:cubicBezTo>
                    <a:pt x="1468040" y="720952"/>
                    <a:pt x="1472995" y="717685"/>
                    <a:pt x="1488076" y="724035"/>
                  </a:cubicBezTo>
                  <a:cubicBezTo>
                    <a:pt x="1503157" y="730385"/>
                    <a:pt x="1559142" y="746933"/>
                    <a:pt x="1580416" y="740220"/>
                  </a:cubicBezTo>
                  <a:cubicBezTo>
                    <a:pt x="1601690" y="733507"/>
                    <a:pt x="1608575" y="718683"/>
                    <a:pt x="1615719" y="683758"/>
                  </a:cubicBezTo>
                  <a:cubicBezTo>
                    <a:pt x="1622863" y="648833"/>
                    <a:pt x="1602880" y="600054"/>
                    <a:pt x="1603753" y="553648"/>
                  </a:cubicBezTo>
                  <a:cubicBezTo>
                    <a:pt x="1604626" y="507242"/>
                    <a:pt x="1630114" y="435484"/>
                    <a:pt x="1620956" y="405322"/>
                  </a:cubicBezTo>
                  <a:close/>
                </a:path>
              </a:pathLst>
            </a:custGeom>
            <a:grp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smtClean="0">
                <a:solidFill>
                  <a:schemeClr val="bg1"/>
                </a:solidFill>
                <a:latin typeface="Georgia" pitchFamily="18" charset="0"/>
              </a:endParaRPr>
            </a:p>
          </p:txBody>
        </p:sp>
        <p:sp>
          <p:nvSpPr>
            <p:cNvPr id="509" name="Freeform 83"/>
            <p:cNvSpPr>
              <a:spLocks/>
            </p:cNvSpPr>
            <p:nvPr/>
          </p:nvSpPr>
          <p:spPr bwMode="auto">
            <a:xfrm>
              <a:off x="2197370" y="3900960"/>
              <a:ext cx="368901" cy="379426"/>
            </a:xfrm>
            <a:custGeom>
              <a:avLst/>
              <a:gdLst>
                <a:gd name="connsiteX0" fmla="*/ 3440 w 9933"/>
                <a:gd name="connsiteY0" fmla="*/ 9133 h 9898"/>
                <a:gd name="connsiteX1" fmla="*/ 4037 w 9933"/>
                <a:gd name="connsiteY1" fmla="*/ 9439 h 9898"/>
                <a:gd name="connsiteX2" fmla="*/ 4485 w 9933"/>
                <a:gd name="connsiteY2" fmla="*/ 9337 h 9898"/>
                <a:gd name="connsiteX3" fmla="*/ 5381 w 9933"/>
                <a:gd name="connsiteY3" fmla="*/ 9898 h 9898"/>
                <a:gd name="connsiteX4" fmla="*/ 5829 w 9933"/>
                <a:gd name="connsiteY4" fmla="*/ 9745 h 9898"/>
                <a:gd name="connsiteX5" fmla="*/ 6052 w 9933"/>
                <a:gd name="connsiteY5" fmla="*/ 9847 h 9898"/>
                <a:gd name="connsiteX6" fmla="*/ 6724 w 9933"/>
                <a:gd name="connsiteY6" fmla="*/ 9643 h 9898"/>
                <a:gd name="connsiteX7" fmla="*/ 6873 w 9933"/>
                <a:gd name="connsiteY7" fmla="*/ 9745 h 9898"/>
                <a:gd name="connsiteX8" fmla="*/ 7172 w 9933"/>
                <a:gd name="connsiteY8" fmla="*/ 9490 h 9898"/>
                <a:gd name="connsiteX9" fmla="*/ 7620 w 9933"/>
                <a:gd name="connsiteY9" fmla="*/ 9184 h 9898"/>
                <a:gd name="connsiteX10" fmla="*/ 8142 w 9933"/>
                <a:gd name="connsiteY10" fmla="*/ 9184 h 9898"/>
                <a:gd name="connsiteX11" fmla="*/ 8366 w 9933"/>
                <a:gd name="connsiteY11" fmla="*/ 9337 h 9898"/>
                <a:gd name="connsiteX12" fmla="*/ 8217 w 9933"/>
                <a:gd name="connsiteY12" fmla="*/ 8929 h 9898"/>
                <a:gd name="connsiteX13" fmla="*/ 7769 w 9933"/>
                <a:gd name="connsiteY13" fmla="*/ 8469 h 9898"/>
                <a:gd name="connsiteX14" fmla="*/ 7321 w 9933"/>
                <a:gd name="connsiteY14" fmla="*/ 8010 h 9898"/>
                <a:gd name="connsiteX15" fmla="*/ 6724 w 9933"/>
                <a:gd name="connsiteY15" fmla="*/ 7602 h 9898"/>
                <a:gd name="connsiteX16" fmla="*/ 7097 w 9933"/>
                <a:gd name="connsiteY16" fmla="*/ 7449 h 9898"/>
                <a:gd name="connsiteX17" fmla="*/ 7396 w 9933"/>
                <a:gd name="connsiteY17" fmla="*/ 6633 h 9898"/>
                <a:gd name="connsiteX18" fmla="*/ 7396 w 9933"/>
                <a:gd name="connsiteY18" fmla="*/ 6276 h 9898"/>
                <a:gd name="connsiteX19" fmla="*/ 7769 w 9933"/>
                <a:gd name="connsiteY19" fmla="*/ 6276 h 9898"/>
                <a:gd name="connsiteX20" fmla="*/ 7993 w 9933"/>
                <a:gd name="connsiteY20" fmla="*/ 5612 h 9898"/>
                <a:gd name="connsiteX21" fmla="*/ 8590 w 9933"/>
                <a:gd name="connsiteY21" fmla="*/ 5204 h 9898"/>
                <a:gd name="connsiteX22" fmla="*/ 8814 w 9933"/>
                <a:gd name="connsiteY22" fmla="*/ 4439 h 9898"/>
                <a:gd name="connsiteX23" fmla="*/ 8664 w 9933"/>
                <a:gd name="connsiteY23" fmla="*/ 4031 h 9898"/>
                <a:gd name="connsiteX24" fmla="*/ 9037 w 9933"/>
                <a:gd name="connsiteY24" fmla="*/ 3163 h 9898"/>
                <a:gd name="connsiteX25" fmla="*/ 9336 w 9933"/>
                <a:gd name="connsiteY25" fmla="*/ 2908 h 9898"/>
                <a:gd name="connsiteX26" fmla="*/ 9933 w 9933"/>
                <a:gd name="connsiteY26" fmla="*/ 2500 h 9898"/>
                <a:gd name="connsiteX27" fmla="*/ 9709 w 9933"/>
                <a:gd name="connsiteY27" fmla="*/ 2449 h 9898"/>
                <a:gd name="connsiteX28" fmla="*/ 9336 w 9933"/>
                <a:gd name="connsiteY28" fmla="*/ 2194 h 9898"/>
                <a:gd name="connsiteX29" fmla="*/ 9112 w 9933"/>
                <a:gd name="connsiteY29" fmla="*/ 1429 h 9898"/>
                <a:gd name="connsiteX30" fmla="*/ 9112 w 9933"/>
                <a:gd name="connsiteY30" fmla="*/ 1020 h 9898"/>
                <a:gd name="connsiteX31" fmla="*/ 9037 w 9933"/>
                <a:gd name="connsiteY31" fmla="*/ 510 h 9898"/>
                <a:gd name="connsiteX32" fmla="*/ 8814 w 9933"/>
                <a:gd name="connsiteY32" fmla="*/ 357 h 9898"/>
                <a:gd name="connsiteX33" fmla="*/ 8440 w 9933"/>
                <a:gd name="connsiteY33" fmla="*/ 153 h 9898"/>
                <a:gd name="connsiteX34" fmla="*/ 8217 w 9933"/>
                <a:gd name="connsiteY34" fmla="*/ 0 h 9898"/>
                <a:gd name="connsiteX35" fmla="*/ 7769 w 9933"/>
                <a:gd name="connsiteY35" fmla="*/ 204 h 9898"/>
                <a:gd name="connsiteX36" fmla="*/ 7321 w 9933"/>
                <a:gd name="connsiteY36" fmla="*/ 510 h 9898"/>
                <a:gd name="connsiteX37" fmla="*/ 6724 w 9933"/>
                <a:gd name="connsiteY37" fmla="*/ 510 h 9898"/>
                <a:gd name="connsiteX38" fmla="*/ 5679 w 9933"/>
                <a:gd name="connsiteY38" fmla="*/ 510 h 9898"/>
                <a:gd name="connsiteX39" fmla="*/ 5679 w 9933"/>
                <a:gd name="connsiteY39" fmla="*/ 459 h 9898"/>
                <a:gd name="connsiteX40" fmla="*/ 5605 w 9933"/>
                <a:gd name="connsiteY40" fmla="*/ 510 h 9898"/>
                <a:gd name="connsiteX41" fmla="*/ 1948 w 9933"/>
                <a:gd name="connsiteY41" fmla="*/ 510 h 9898"/>
                <a:gd name="connsiteX42" fmla="*/ 1948 w 9933"/>
                <a:gd name="connsiteY42" fmla="*/ 1582 h 9898"/>
                <a:gd name="connsiteX43" fmla="*/ 1276 w 9933"/>
                <a:gd name="connsiteY43" fmla="*/ 1582 h 9898"/>
                <a:gd name="connsiteX44" fmla="*/ 1276 w 9933"/>
                <a:gd name="connsiteY44" fmla="*/ 1786 h 9898"/>
                <a:gd name="connsiteX45" fmla="*/ 1276 w 9933"/>
                <a:gd name="connsiteY45" fmla="*/ 3622 h 9898"/>
                <a:gd name="connsiteX46" fmla="*/ 1127 w 9933"/>
                <a:gd name="connsiteY46" fmla="*/ 3724 h 9898"/>
                <a:gd name="connsiteX47" fmla="*/ 679 w 9933"/>
                <a:gd name="connsiteY47" fmla="*/ 3929 h 9898"/>
                <a:gd name="connsiteX48" fmla="*/ 605 w 9933"/>
                <a:gd name="connsiteY48" fmla="*/ 4184 h 9898"/>
                <a:gd name="connsiteX49" fmla="*/ 381 w 9933"/>
                <a:gd name="connsiteY49" fmla="*/ 4439 h 9898"/>
                <a:gd name="connsiteX50" fmla="*/ 232 w 9933"/>
                <a:gd name="connsiteY50" fmla="*/ 4847 h 9898"/>
                <a:gd name="connsiteX51" fmla="*/ 8 w 9933"/>
                <a:gd name="connsiteY51" fmla="*/ 5306 h 9898"/>
                <a:gd name="connsiteX52" fmla="*/ 381 w 9933"/>
                <a:gd name="connsiteY52" fmla="*/ 5357 h 9898"/>
                <a:gd name="connsiteX53" fmla="*/ 455 w 9933"/>
                <a:gd name="connsiteY53" fmla="*/ 5765 h 9898"/>
                <a:gd name="connsiteX54" fmla="*/ 679 w 9933"/>
                <a:gd name="connsiteY54" fmla="*/ 6173 h 9898"/>
                <a:gd name="connsiteX55" fmla="*/ 1052 w 9933"/>
                <a:gd name="connsiteY55" fmla="*/ 6990 h 9898"/>
                <a:gd name="connsiteX56" fmla="*/ 1351 w 9933"/>
                <a:gd name="connsiteY56" fmla="*/ 7347 h 9898"/>
                <a:gd name="connsiteX57" fmla="*/ 1948 w 9933"/>
                <a:gd name="connsiteY57" fmla="*/ 7602 h 9898"/>
                <a:gd name="connsiteX58" fmla="*/ 2321 w 9933"/>
                <a:gd name="connsiteY58" fmla="*/ 8010 h 9898"/>
                <a:gd name="connsiteX59" fmla="*/ 2769 w 9933"/>
                <a:gd name="connsiteY59" fmla="*/ 8418 h 9898"/>
                <a:gd name="connsiteX60" fmla="*/ 3067 w 9933"/>
                <a:gd name="connsiteY60" fmla="*/ 8724 h 9898"/>
                <a:gd name="connsiteX61" fmla="*/ 3440 w 9933"/>
                <a:gd name="connsiteY61" fmla="*/ 9133 h 9898"/>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1961 w 10000"/>
                <a:gd name="connsiteY56" fmla="*/ 7680 h 10000"/>
                <a:gd name="connsiteX57" fmla="*/ 2337 w 10000"/>
                <a:gd name="connsiteY57" fmla="*/ 8093 h 10000"/>
                <a:gd name="connsiteX58" fmla="*/ 2788 w 10000"/>
                <a:gd name="connsiteY58" fmla="*/ 8505 h 10000"/>
                <a:gd name="connsiteX59" fmla="*/ 3088 w 10000"/>
                <a:gd name="connsiteY59" fmla="*/ 8814 h 10000"/>
                <a:gd name="connsiteX60" fmla="*/ 3463 w 10000"/>
                <a:gd name="connsiteY60"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2788 w 10000"/>
                <a:gd name="connsiteY57" fmla="*/ 8505 h 10000"/>
                <a:gd name="connsiteX58" fmla="*/ 3088 w 10000"/>
                <a:gd name="connsiteY58" fmla="*/ 8814 h 10000"/>
                <a:gd name="connsiteX59" fmla="*/ 3463 w 10000"/>
                <a:gd name="connsiteY59"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3088 w 10000"/>
                <a:gd name="connsiteY57" fmla="*/ 8814 h 10000"/>
                <a:gd name="connsiteX58" fmla="*/ 3463 w 10000"/>
                <a:gd name="connsiteY58"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088 w 10000"/>
                <a:gd name="connsiteY56" fmla="*/ 8814 h 10000"/>
                <a:gd name="connsiteX57" fmla="*/ 3463 w 10000"/>
                <a:gd name="connsiteY57"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463 w 10000"/>
                <a:gd name="connsiteY56"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0" fmla="*/ 4064 w 10000"/>
                <a:gd name="connsiteY0" fmla="*/ 9536 h 10000"/>
                <a:gd name="connsiteX1" fmla="*/ 4515 w 10000"/>
                <a:gd name="connsiteY1" fmla="*/ 9433 h 10000"/>
                <a:gd name="connsiteX2" fmla="*/ 5417 w 10000"/>
                <a:gd name="connsiteY2" fmla="*/ 10000 h 10000"/>
                <a:gd name="connsiteX3" fmla="*/ 5868 w 10000"/>
                <a:gd name="connsiteY3" fmla="*/ 9845 h 10000"/>
                <a:gd name="connsiteX4" fmla="*/ 6093 w 10000"/>
                <a:gd name="connsiteY4" fmla="*/ 9948 h 10000"/>
                <a:gd name="connsiteX5" fmla="*/ 6769 w 10000"/>
                <a:gd name="connsiteY5" fmla="*/ 9742 h 10000"/>
                <a:gd name="connsiteX6" fmla="*/ 6919 w 10000"/>
                <a:gd name="connsiteY6" fmla="*/ 9845 h 10000"/>
                <a:gd name="connsiteX7" fmla="*/ 7220 w 10000"/>
                <a:gd name="connsiteY7" fmla="*/ 9588 h 10000"/>
                <a:gd name="connsiteX8" fmla="*/ 7671 w 10000"/>
                <a:gd name="connsiteY8" fmla="*/ 9279 h 10000"/>
                <a:gd name="connsiteX9" fmla="*/ 8197 w 10000"/>
                <a:gd name="connsiteY9" fmla="*/ 9279 h 10000"/>
                <a:gd name="connsiteX10" fmla="*/ 8422 w 10000"/>
                <a:gd name="connsiteY10" fmla="*/ 9433 h 10000"/>
                <a:gd name="connsiteX11" fmla="*/ 8272 w 10000"/>
                <a:gd name="connsiteY11" fmla="*/ 9021 h 10000"/>
                <a:gd name="connsiteX12" fmla="*/ 7821 w 10000"/>
                <a:gd name="connsiteY12" fmla="*/ 8556 h 10000"/>
                <a:gd name="connsiteX13" fmla="*/ 7370 w 10000"/>
                <a:gd name="connsiteY13" fmla="*/ 8093 h 10000"/>
                <a:gd name="connsiteX14" fmla="*/ 6769 w 10000"/>
                <a:gd name="connsiteY14" fmla="*/ 7680 h 10000"/>
                <a:gd name="connsiteX15" fmla="*/ 7145 w 10000"/>
                <a:gd name="connsiteY15" fmla="*/ 7526 h 10000"/>
                <a:gd name="connsiteX16" fmla="*/ 7446 w 10000"/>
                <a:gd name="connsiteY16" fmla="*/ 6701 h 10000"/>
                <a:gd name="connsiteX17" fmla="*/ 7446 w 10000"/>
                <a:gd name="connsiteY17" fmla="*/ 6341 h 10000"/>
                <a:gd name="connsiteX18" fmla="*/ 7821 w 10000"/>
                <a:gd name="connsiteY18" fmla="*/ 6341 h 10000"/>
                <a:gd name="connsiteX19" fmla="*/ 8047 w 10000"/>
                <a:gd name="connsiteY19" fmla="*/ 5670 h 10000"/>
                <a:gd name="connsiteX20" fmla="*/ 8648 w 10000"/>
                <a:gd name="connsiteY20" fmla="*/ 5258 h 10000"/>
                <a:gd name="connsiteX21" fmla="*/ 8873 w 10000"/>
                <a:gd name="connsiteY21" fmla="*/ 4485 h 10000"/>
                <a:gd name="connsiteX22" fmla="*/ 8722 w 10000"/>
                <a:gd name="connsiteY22" fmla="*/ 4073 h 10000"/>
                <a:gd name="connsiteX23" fmla="*/ 9098 w 10000"/>
                <a:gd name="connsiteY23" fmla="*/ 3196 h 10000"/>
                <a:gd name="connsiteX24" fmla="*/ 9399 w 10000"/>
                <a:gd name="connsiteY24" fmla="*/ 2938 h 10000"/>
                <a:gd name="connsiteX25" fmla="*/ 10000 w 10000"/>
                <a:gd name="connsiteY25" fmla="*/ 2526 h 10000"/>
                <a:gd name="connsiteX26" fmla="*/ 9774 w 10000"/>
                <a:gd name="connsiteY26" fmla="*/ 2474 h 10000"/>
                <a:gd name="connsiteX27" fmla="*/ 9399 w 10000"/>
                <a:gd name="connsiteY27" fmla="*/ 2217 h 10000"/>
                <a:gd name="connsiteX28" fmla="*/ 9173 w 10000"/>
                <a:gd name="connsiteY28" fmla="*/ 1444 h 10000"/>
                <a:gd name="connsiteX29" fmla="*/ 9173 w 10000"/>
                <a:gd name="connsiteY29" fmla="*/ 1031 h 10000"/>
                <a:gd name="connsiteX30" fmla="*/ 9098 w 10000"/>
                <a:gd name="connsiteY30" fmla="*/ 515 h 10000"/>
                <a:gd name="connsiteX31" fmla="*/ 8873 w 10000"/>
                <a:gd name="connsiteY31" fmla="*/ 361 h 10000"/>
                <a:gd name="connsiteX32" fmla="*/ 8497 w 10000"/>
                <a:gd name="connsiteY32" fmla="*/ 155 h 10000"/>
                <a:gd name="connsiteX33" fmla="*/ 8272 w 10000"/>
                <a:gd name="connsiteY33" fmla="*/ 0 h 10000"/>
                <a:gd name="connsiteX34" fmla="*/ 7821 w 10000"/>
                <a:gd name="connsiteY34" fmla="*/ 206 h 10000"/>
                <a:gd name="connsiteX35" fmla="*/ 7370 w 10000"/>
                <a:gd name="connsiteY35" fmla="*/ 515 h 10000"/>
                <a:gd name="connsiteX36" fmla="*/ 6769 w 10000"/>
                <a:gd name="connsiteY36" fmla="*/ 515 h 10000"/>
                <a:gd name="connsiteX37" fmla="*/ 5717 w 10000"/>
                <a:gd name="connsiteY37" fmla="*/ 515 h 10000"/>
                <a:gd name="connsiteX38" fmla="*/ 5717 w 10000"/>
                <a:gd name="connsiteY38" fmla="*/ 464 h 10000"/>
                <a:gd name="connsiteX39" fmla="*/ 5643 w 10000"/>
                <a:gd name="connsiteY39" fmla="*/ 515 h 10000"/>
                <a:gd name="connsiteX40" fmla="*/ 1961 w 10000"/>
                <a:gd name="connsiteY40" fmla="*/ 515 h 10000"/>
                <a:gd name="connsiteX41" fmla="*/ 1961 w 10000"/>
                <a:gd name="connsiteY41" fmla="*/ 1598 h 10000"/>
                <a:gd name="connsiteX42" fmla="*/ 1285 w 10000"/>
                <a:gd name="connsiteY42" fmla="*/ 1598 h 10000"/>
                <a:gd name="connsiteX43" fmla="*/ 1285 w 10000"/>
                <a:gd name="connsiteY43" fmla="*/ 1804 h 10000"/>
                <a:gd name="connsiteX44" fmla="*/ 1285 w 10000"/>
                <a:gd name="connsiteY44" fmla="*/ 3659 h 10000"/>
                <a:gd name="connsiteX45" fmla="*/ 1135 w 10000"/>
                <a:gd name="connsiteY45" fmla="*/ 3762 h 10000"/>
                <a:gd name="connsiteX46" fmla="*/ 684 w 10000"/>
                <a:gd name="connsiteY46" fmla="*/ 3969 h 10000"/>
                <a:gd name="connsiteX47" fmla="*/ 609 w 10000"/>
                <a:gd name="connsiteY47" fmla="*/ 4227 h 10000"/>
                <a:gd name="connsiteX48" fmla="*/ 384 w 10000"/>
                <a:gd name="connsiteY48" fmla="*/ 4485 h 10000"/>
                <a:gd name="connsiteX49" fmla="*/ 234 w 10000"/>
                <a:gd name="connsiteY49" fmla="*/ 4897 h 10000"/>
                <a:gd name="connsiteX50" fmla="*/ 8 w 10000"/>
                <a:gd name="connsiteY50" fmla="*/ 5361 h 10000"/>
                <a:gd name="connsiteX51" fmla="*/ 384 w 10000"/>
                <a:gd name="connsiteY51" fmla="*/ 5412 h 10000"/>
                <a:gd name="connsiteX52" fmla="*/ 458 w 10000"/>
                <a:gd name="connsiteY52" fmla="*/ 5824 h 10000"/>
                <a:gd name="connsiteX53" fmla="*/ 684 w 10000"/>
                <a:gd name="connsiteY53" fmla="*/ 6237 h 10000"/>
                <a:gd name="connsiteX54" fmla="*/ 1059 w 10000"/>
                <a:gd name="connsiteY54" fmla="*/ 7062 h 10000"/>
                <a:gd name="connsiteX0" fmla="*/ 4515 w 10000"/>
                <a:gd name="connsiteY0" fmla="*/ 9433 h 10000"/>
                <a:gd name="connsiteX1" fmla="*/ 5417 w 10000"/>
                <a:gd name="connsiteY1" fmla="*/ 10000 h 10000"/>
                <a:gd name="connsiteX2" fmla="*/ 5868 w 10000"/>
                <a:gd name="connsiteY2" fmla="*/ 9845 h 10000"/>
                <a:gd name="connsiteX3" fmla="*/ 6093 w 10000"/>
                <a:gd name="connsiteY3" fmla="*/ 9948 h 10000"/>
                <a:gd name="connsiteX4" fmla="*/ 6769 w 10000"/>
                <a:gd name="connsiteY4" fmla="*/ 9742 h 10000"/>
                <a:gd name="connsiteX5" fmla="*/ 6919 w 10000"/>
                <a:gd name="connsiteY5" fmla="*/ 9845 h 10000"/>
                <a:gd name="connsiteX6" fmla="*/ 7220 w 10000"/>
                <a:gd name="connsiteY6" fmla="*/ 9588 h 10000"/>
                <a:gd name="connsiteX7" fmla="*/ 7671 w 10000"/>
                <a:gd name="connsiteY7" fmla="*/ 9279 h 10000"/>
                <a:gd name="connsiteX8" fmla="*/ 8197 w 10000"/>
                <a:gd name="connsiteY8" fmla="*/ 9279 h 10000"/>
                <a:gd name="connsiteX9" fmla="*/ 8422 w 10000"/>
                <a:gd name="connsiteY9" fmla="*/ 9433 h 10000"/>
                <a:gd name="connsiteX10" fmla="*/ 8272 w 10000"/>
                <a:gd name="connsiteY10" fmla="*/ 9021 h 10000"/>
                <a:gd name="connsiteX11" fmla="*/ 7821 w 10000"/>
                <a:gd name="connsiteY11" fmla="*/ 8556 h 10000"/>
                <a:gd name="connsiteX12" fmla="*/ 7370 w 10000"/>
                <a:gd name="connsiteY12" fmla="*/ 8093 h 10000"/>
                <a:gd name="connsiteX13" fmla="*/ 6769 w 10000"/>
                <a:gd name="connsiteY13" fmla="*/ 7680 h 10000"/>
                <a:gd name="connsiteX14" fmla="*/ 7145 w 10000"/>
                <a:gd name="connsiteY14" fmla="*/ 7526 h 10000"/>
                <a:gd name="connsiteX15" fmla="*/ 7446 w 10000"/>
                <a:gd name="connsiteY15" fmla="*/ 6701 h 10000"/>
                <a:gd name="connsiteX16" fmla="*/ 7446 w 10000"/>
                <a:gd name="connsiteY16" fmla="*/ 6341 h 10000"/>
                <a:gd name="connsiteX17" fmla="*/ 7821 w 10000"/>
                <a:gd name="connsiteY17" fmla="*/ 6341 h 10000"/>
                <a:gd name="connsiteX18" fmla="*/ 8047 w 10000"/>
                <a:gd name="connsiteY18" fmla="*/ 5670 h 10000"/>
                <a:gd name="connsiteX19" fmla="*/ 8648 w 10000"/>
                <a:gd name="connsiteY19" fmla="*/ 5258 h 10000"/>
                <a:gd name="connsiteX20" fmla="*/ 8873 w 10000"/>
                <a:gd name="connsiteY20" fmla="*/ 4485 h 10000"/>
                <a:gd name="connsiteX21" fmla="*/ 8722 w 10000"/>
                <a:gd name="connsiteY21" fmla="*/ 4073 h 10000"/>
                <a:gd name="connsiteX22" fmla="*/ 9098 w 10000"/>
                <a:gd name="connsiteY22" fmla="*/ 3196 h 10000"/>
                <a:gd name="connsiteX23" fmla="*/ 9399 w 10000"/>
                <a:gd name="connsiteY23" fmla="*/ 2938 h 10000"/>
                <a:gd name="connsiteX24" fmla="*/ 10000 w 10000"/>
                <a:gd name="connsiteY24" fmla="*/ 2526 h 10000"/>
                <a:gd name="connsiteX25" fmla="*/ 9774 w 10000"/>
                <a:gd name="connsiteY25" fmla="*/ 2474 h 10000"/>
                <a:gd name="connsiteX26" fmla="*/ 9399 w 10000"/>
                <a:gd name="connsiteY26" fmla="*/ 2217 h 10000"/>
                <a:gd name="connsiteX27" fmla="*/ 9173 w 10000"/>
                <a:gd name="connsiteY27" fmla="*/ 1444 h 10000"/>
                <a:gd name="connsiteX28" fmla="*/ 9173 w 10000"/>
                <a:gd name="connsiteY28" fmla="*/ 1031 h 10000"/>
                <a:gd name="connsiteX29" fmla="*/ 9098 w 10000"/>
                <a:gd name="connsiteY29" fmla="*/ 515 h 10000"/>
                <a:gd name="connsiteX30" fmla="*/ 8873 w 10000"/>
                <a:gd name="connsiteY30" fmla="*/ 361 h 10000"/>
                <a:gd name="connsiteX31" fmla="*/ 8497 w 10000"/>
                <a:gd name="connsiteY31" fmla="*/ 155 h 10000"/>
                <a:gd name="connsiteX32" fmla="*/ 8272 w 10000"/>
                <a:gd name="connsiteY32" fmla="*/ 0 h 10000"/>
                <a:gd name="connsiteX33" fmla="*/ 7821 w 10000"/>
                <a:gd name="connsiteY33" fmla="*/ 206 h 10000"/>
                <a:gd name="connsiteX34" fmla="*/ 7370 w 10000"/>
                <a:gd name="connsiteY34" fmla="*/ 515 h 10000"/>
                <a:gd name="connsiteX35" fmla="*/ 6769 w 10000"/>
                <a:gd name="connsiteY35" fmla="*/ 515 h 10000"/>
                <a:gd name="connsiteX36" fmla="*/ 5717 w 10000"/>
                <a:gd name="connsiteY36" fmla="*/ 515 h 10000"/>
                <a:gd name="connsiteX37" fmla="*/ 5717 w 10000"/>
                <a:gd name="connsiteY37" fmla="*/ 464 h 10000"/>
                <a:gd name="connsiteX38" fmla="*/ 5643 w 10000"/>
                <a:gd name="connsiteY38" fmla="*/ 515 h 10000"/>
                <a:gd name="connsiteX39" fmla="*/ 1961 w 10000"/>
                <a:gd name="connsiteY39" fmla="*/ 515 h 10000"/>
                <a:gd name="connsiteX40" fmla="*/ 1961 w 10000"/>
                <a:gd name="connsiteY40" fmla="*/ 1598 h 10000"/>
                <a:gd name="connsiteX41" fmla="*/ 1285 w 10000"/>
                <a:gd name="connsiteY41" fmla="*/ 1598 h 10000"/>
                <a:gd name="connsiteX42" fmla="*/ 1285 w 10000"/>
                <a:gd name="connsiteY42" fmla="*/ 1804 h 10000"/>
                <a:gd name="connsiteX43" fmla="*/ 1285 w 10000"/>
                <a:gd name="connsiteY43" fmla="*/ 3659 h 10000"/>
                <a:gd name="connsiteX44" fmla="*/ 1135 w 10000"/>
                <a:gd name="connsiteY44" fmla="*/ 3762 h 10000"/>
                <a:gd name="connsiteX45" fmla="*/ 684 w 10000"/>
                <a:gd name="connsiteY45" fmla="*/ 3969 h 10000"/>
                <a:gd name="connsiteX46" fmla="*/ 609 w 10000"/>
                <a:gd name="connsiteY46" fmla="*/ 4227 h 10000"/>
                <a:gd name="connsiteX47" fmla="*/ 384 w 10000"/>
                <a:gd name="connsiteY47" fmla="*/ 4485 h 10000"/>
                <a:gd name="connsiteX48" fmla="*/ 234 w 10000"/>
                <a:gd name="connsiteY48" fmla="*/ 4897 h 10000"/>
                <a:gd name="connsiteX49" fmla="*/ 8 w 10000"/>
                <a:gd name="connsiteY49" fmla="*/ 5361 h 10000"/>
                <a:gd name="connsiteX50" fmla="*/ 384 w 10000"/>
                <a:gd name="connsiteY50" fmla="*/ 5412 h 10000"/>
                <a:gd name="connsiteX51" fmla="*/ 458 w 10000"/>
                <a:gd name="connsiteY51" fmla="*/ 5824 h 10000"/>
                <a:gd name="connsiteX52" fmla="*/ 684 w 10000"/>
                <a:gd name="connsiteY52" fmla="*/ 6237 h 10000"/>
                <a:gd name="connsiteX53" fmla="*/ 1059 w 10000"/>
                <a:gd name="connsiteY53" fmla="*/ 7062 h 10000"/>
                <a:gd name="connsiteX0" fmla="*/ 5417 w 10000"/>
                <a:gd name="connsiteY0" fmla="*/ 10000 h 10000"/>
                <a:gd name="connsiteX1" fmla="*/ 5868 w 10000"/>
                <a:gd name="connsiteY1" fmla="*/ 9845 h 10000"/>
                <a:gd name="connsiteX2" fmla="*/ 6093 w 10000"/>
                <a:gd name="connsiteY2" fmla="*/ 9948 h 10000"/>
                <a:gd name="connsiteX3" fmla="*/ 6769 w 10000"/>
                <a:gd name="connsiteY3" fmla="*/ 9742 h 10000"/>
                <a:gd name="connsiteX4" fmla="*/ 6919 w 10000"/>
                <a:gd name="connsiteY4" fmla="*/ 9845 h 10000"/>
                <a:gd name="connsiteX5" fmla="*/ 7220 w 10000"/>
                <a:gd name="connsiteY5" fmla="*/ 9588 h 10000"/>
                <a:gd name="connsiteX6" fmla="*/ 7671 w 10000"/>
                <a:gd name="connsiteY6" fmla="*/ 9279 h 10000"/>
                <a:gd name="connsiteX7" fmla="*/ 8197 w 10000"/>
                <a:gd name="connsiteY7" fmla="*/ 9279 h 10000"/>
                <a:gd name="connsiteX8" fmla="*/ 8422 w 10000"/>
                <a:gd name="connsiteY8" fmla="*/ 9433 h 10000"/>
                <a:gd name="connsiteX9" fmla="*/ 8272 w 10000"/>
                <a:gd name="connsiteY9" fmla="*/ 9021 h 10000"/>
                <a:gd name="connsiteX10" fmla="*/ 7821 w 10000"/>
                <a:gd name="connsiteY10" fmla="*/ 8556 h 10000"/>
                <a:gd name="connsiteX11" fmla="*/ 7370 w 10000"/>
                <a:gd name="connsiteY11" fmla="*/ 8093 h 10000"/>
                <a:gd name="connsiteX12" fmla="*/ 6769 w 10000"/>
                <a:gd name="connsiteY12" fmla="*/ 7680 h 10000"/>
                <a:gd name="connsiteX13" fmla="*/ 7145 w 10000"/>
                <a:gd name="connsiteY13" fmla="*/ 7526 h 10000"/>
                <a:gd name="connsiteX14" fmla="*/ 7446 w 10000"/>
                <a:gd name="connsiteY14" fmla="*/ 6701 h 10000"/>
                <a:gd name="connsiteX15" fmla="*/ 7446 w 10000"/>
                <a:gd name="connsiteY15" fmla="*/ 6341 h 10000"/>
                <a:gd name="connsiteX16" fmla="*/ 7821 w 10000"/>
                <a:gd name="connsiteY16" fmla="*/ 6341 h 10000"/>
                <a:gd name="connsiteX17" fmla="*/ 8047 w 10000"/>
                <a:gd name="connsiteY17" fmla="*/ 5670 h 10000"/>
                <a:gd name="connsiteX18" fmla="*/ 8648 w 10000"/>
                <a:gd name="connsiteY18" fmla="*/ 5258 h 10000"/>
                <a:gd name="connsiteX19" fmla="*/ 8873 w 10000"/>
                <a:gd name="connsiteY19" fmla="*/ 4485 h 10000"/>
                <a:gd name="connsiteX20" fmla="*/ 8722 w 10000"/>
                <a:gd name="connsiteY20" fmla="*/ 4073 h 10000"/>
                <a:gd name="connsiteX21" fmla="*/ 9098 w 10000"/>
                <a:gd name="connsiteY21" fmla="*/ 3196 h 10000"/>
                <a:gd name="connsiteX22" fmla="*/ 9399 w 10000"/>
                <a:gd name="connsiteY22" fmla="*/ 2938 h 10000"/>
                <a:gd name="connsiteX23" fmla="*/ 10000 w 10000"/>
                <a:gd name="connsiteY23" fmla="*/ 2526 h 10000"/>
                <a:gd name="connsiteX24" fmla="*/ 9774 w 10000"/>
                <a:gd name="connsiteY24" fmla="*/ 2474 h 10000"/>
                <a:gd name="connsiteX25" fmla="*/ 9399 w 10000"/>
                <a:gd name="connsiteY25" fmla="*/ 2217 h 10000"/>
                <a:gd name="connsiteX26" fmla="*/ 9173 w 10000"/>
                <a:gd name="connsiteY26" fmla="*/ 1444 h 10000"/>
                <a:gd name="connsiteX27" fmla="*/ 9173 w 10000"/>
                <a:gd name="connsiteY27" fmla="*/ 1031 h 10000"/>
                <a:gd name="connsiteX28" fmla="*/ 9098 w 10000"/>
                <a:gd name="connsiteY28" fmla="*/ 515 h 10000"/>
                <a:gd name="connsiteX29" fmla="*/ 8873 w 10000"/>
                <a:gd name="connsiteY29" fmla="*/ 361 h 10000"/>
                <a:gd name="connsiteX30" fmla="*/ 8497 w 10000"/>
                <a:gd name="connsiteY30" fmla="*/ 155 h 10000"/>
                <a:gd name="connsiteX31" fmla="*/ 8272 w 10000"/>
                <a:gd name="connsiteY31" fmla="*/ 0 h 10000"/>
                <a:gd name="connsiteX32" fmla="*/ 7821 w 10000"/>
                <a:gd name="connsiteY32" fmla="*/ 206 h 10000"/>
                <a:gd name="connsiteX33" fmla="*/ 7370 w 10000"/>
                <a:gd name="connsiteY33" fmla="*/ 515 h 10000"/>
                <a:gd name="connsiteX34" fmla="*/ 6769 w 10000"/>
                <a:gd name="connsiteY34" fmla="*/ 515 h 10000"/>
                <a:gd name="connsiteX35" fmla="*/ 5717 w 10000"/>
                <a:gd name="connsiteY35" fmla="*/ 515 h 10000"/>
                <a:gd name="connsiteX36" fmla="*/ 5717 w 10000"/>
                <a:gd name="connsiteY36" fmla="*/ 464 h 10000"/>
                <a:gd name="connsiteX37" fmla="*/ 5643 w 10000"/>
                <a:gd name="connsiteY37" fmla="*/ 515 h 10000"/>
                <a:gd name="connsiteX38" fmla="*/ 1961 w 10000"/>
                <a:gd name="connsiteY38" fmla="*/ 515 h 10000"/>
                <a:gd name="connsiteX39" fmla="*/ 1961 w 10000"/>
                <a:gd name="connsiteY39" fmla="*/ 1598 h 10000"/>
                <a:gd name="connsiteX40" fmla="*/ 1285 w 10000"/>
                <a:gd name="connsiteY40" fmla="*/ 1598 h 10000"/>
                <a:gd name="connsiteX41" fmla="*/ 1285 w 10000"/>
                <a:gd name="connsiteY41" fmla="*/ 1804 h 10000"/>
                <a:gd name="connsiteX42" fmla="*/ 1285 w 10000"/>
                <a:gd name="connsiteY42" fmla="*/ 3659 h 10000"/>
                <a:gd name="connsiteX43" fmla="*/ 1135 w 10000"/>
                <a:gd name="connsiteY43" fmla="*/ 3762 h 10000"/>
                <a:gd name="connsiteX44" fmla="*/ 684 w 10000"/>
                <a:gd name="connsiteY44" fmla="*/ 3969 h 10000"/>
                <a:gd name="connsiteX45" fmla="*/ 609 w 10000"/>
                <a:gd name="connsiteY45" fmla="*/ 4227 h 10000"/>
                <a:gd name="connsiteX46" fmla="*/ 384 w 10000"/>
                <a:gd name="connsiteY46" fmla="*/ 4485 h 10000"/>
                <a:gd name="connsiteX47" fmla="*/ 234 w 10000"/>
                <a:gd name="connsiteY47" fmla="*/ 4897 h 10000"/>
                <a:gd name="connsiteX48" fmla="*/ 8 w 10000"/>
                <a:gd name="connsiteY48" fmla="*/ 5361 h 10000"/>
                <a:gd name="connsiteX49" fmla="*/ 384 w 10000"/>
                <a:gd name="connsiteY49" fmla="*/ 5412 h 10000"/>
                <a:gd name="connsiteX50" fmla="*/ 458 w 10000"/>
                <a:gd name="connsiteY50" fmla="*/ 5824 h 10000"/>
                <a:gd name="connsiteX51" fmla="*/ 684 w 10000"/>
                <a:gd name="connsiteY51" fmla="*/ 6237 h 10000"/>
                <a:gd name="connsiteX52" fmla="*/ 1059 w 10000"/>
                <a:gd name="connsiteY52" fmla="*/ 7062 h 10000"/>
                <a:gd name="connsiteX0" fmla="*/ 5868 w 10000"/>
                <a:gd name="connsiteY0" fmla="*/ 9845 h 9986"/>
                <a:gd name="connsiteX1" fmla="*/ 6093 w 10000"/>
                <a:gd name="connsiteY1" fmla="*/ 9948 h 9986"/>
                <a:gd name="connsiteX2" fmla="*/ 6769 w 10000"/>
                <a:gd name="connsiteY2" fmla="*/ 9742 h 9986"/>
                <a:gd name="connsiteX3" fmla="*/ 6919 w 10000"/>
                <a:gd name="connsiteY3" fmla="*/ 9845 h 9986"/>
                <a:gd name="connsiteX4" fmla="*/ 7220 w 10000"/>
                <a:gd name="connsiteY4" fmla="*/ 9588 h 9986"/>
                <a:gd name="connsiteX5" fmla="*/ 7671 w 10000"/>
                <a:gd name="connsiteY5" fmla="*/ 9279 h 9986"/>
                <a:gd name="connsiteX6" fmla="*/ 8197 w 10000"/>
                <a:gd name="connsiteY6" fmla="*/ 9279 h 9986"/>
                <a:gd name="connsiteX7" fmla="*/ 8422 w 10000"/>
                <a:gd name="connsiteY7" fmla="*/ 9433 h 9986"/>
                <a:gd name="connsiteX8" fmla="*/ 8272 w 10000"/>
                <a:gd name="connsiteY8" fmla="*/ 9021 h 9986"/>
                <a:gd name="connsiteX9" fmla="*/ 7821 w 10000"/>
                <a:gd name="connsiteY9" fmla="*/ 8556 h 9986"/>
                <a:gd name="connsiteX10" fmla="*/ 7370 w 10000"/>
                <a:gd name="connsiteY10" fmla="*/ 8093 h 9986"/>
                <a:gd name="connsiteX11" fmla="*/ 6769 w 10000"/>
                <a:gd name="connsiteY11" fmla="*/ 7680 h 9986"/>
                <a:gd name="connsiteX12" fmla="*/ 7145 w 10000"/>
                <a:gd name="connsiteY12" fmla="*/ 7526 h 9986"/>
                <a:gd name="connsiteX13" fmla="*/ 7446 w 10000"/>
                <a:gd name="connsiteY13" fmla="*/ 6701 h 9986"/>
                <a:gd name="connsiteX14" fmla="*/ 7446 w 10000"/>
                <a:gd name="connsiteY14" fmla="*/ 6341 h 9986"/>
                <a:gd name="connsiteX15" fmla="*/ 7821 w 10000"/>
                <a:gd name="connsiteY15" fmla="*/ 6341 h 9986"/>
                <a:gd name="connsiteX16" fmla="*/ 8047 w 10000"/>
                <a:gd name="connsiteY16" fmla="*/ 5670 h 9986"/>
                <a:gd name="connsiteX17" fmla="*/ 8648 w 10000"/>
                <a:gd name="connsiteY17" fmla="*/ 5258 h 9986"/>
                <a:gd name="connsiteX18" fmla="*/ 8873 w 10000"/>
                <a:gd name="connsiteY18" fmla="*/ 4485 h 9986"/>
                <a:gd name="connsiteX19" fmla="*/ 8722 w 10000"/>
                <a:gd name="connsiteY19" fmla="*/ 4073 h 9986"/>
                <a:gd name="connsiteX20" fmla="*/ 9098 w 10000"/>
                <a:gd name="connsiteY20" fmla="*/ 3196 h 9986"/>
                <a:gd name="connsiteX21" fmla="*/ 9399 w 10000"/>
                <a:gd name="connsiteY21" fmla="*/ 2938 h 9986"/>
                <a:gd name="connsiteX22" fmla="*/ 10000 w 10000"/>
                <a:gd name="connsiteY22" fmla="*/ 2526 h 9986"/>
                <a:gd name="connsiteX23" fmla="*/ 9774 w 10000"/>
                <a:gd name="connsiteY23" fmla="*/ 2474 h 9986"/>
                <a:gd name="connsiteX24" fmla="*/ 9399 w 10000"/>
                <a:gd name="connsiteY24" fmla="*/ 2217 h 9986"/>
                <a:gd name="connsiteX25" fmla="*/ 9173 w 10000"/>
                <a:gd name="connsiteY25" fmla="*/ 1444 h 9986"/>
                <a:gd name="connsiteX26" fmla="*/ 9173 w 10000"/>
                <a:gd name="connsiteY26" fmla="*/ 1031 h 9986"/>
                <a:gd name="connsiteX27" fmla="*/ 9098 w 10000"/>
                <a:gd name="connsiteY27" fmla="*/ 515 h 9986"/>
                <a:gd name="connsiteX28" fmla="*/ 8873 w 10000"/>
                <a:gd name="connsiteY28" fmla="*/ 361 h 9986"/>
                <a:gd name="connsiteX29" fmla="*/ 8497 w 10000"/>
                <a:gd name="connsiteY29" fmla="*/ 155 h 9986"/>
                <a:gd name="connsiteX30" fmla="*/ 8272 w 10000"/>
                <a:gd name="connsiteY30" fmla="*/ 0 h 9986"/>
                <a:gd name="connsiteX31" fmla="*/ 7821 w 10000"/>
                <a:gd name="connsiteY31" fmla="*/ 206 h 9986"/>
                <a:gd name="connsiteX32" fmla="*/ 7370 w 10000"/>
                <a:gd name="connsiteY32" fmla="*/ 515 h 9986"/>
                <a:gd name="connsiteX33" fmla="*/ 6769 w 10000"/>
                <a:gd name="connsiteY33" fmla="*/ 515 h 9986"/>
                <a:gd name="connsiteX34" fmla="*/ 5717 w 10000"/>
                <a:gd name="connsiteY34" fmla="*/ 515 h 9986"/>
                <a:gd name="connsiteX35" fmla="*/ 5717 w 10000"/>
                <a:gd name="connsiteY35" fmla="*/ 464 h 9986"/>
                <a:gd name="connsiteX36" fmla="*/ 5643 w 10000"/>
                <a:gd name="connsiteY36" fmla="*/ 515 h 9986"/>
                <a:gd name="connsiteX37" fmla="*/ 1961 w 10000"/>
                <a:gd name="connsiteY37" fmla="*/ 515 h 9986"/>
                <a:gd name="connsiteX38" fmla="*/ 1961 w 10000"/>
                <a:gd name="connsiteY38" fmla="*/ 1598 h 9986"/>
                <a:gd name="connsiteX39" fmla="*/ 1285 w 10000"/>
                <a:gd name="connsiteY39" fmla="*/ 1598 h 9986"/>
                <a:gd name="connsiteX40" fmla="*/ 1285 w 10000"/>
                <a:gd name="connsiteY40" fmla="*/ 1804 h 9986"/>
                <a:gd name="connsiteX41" fmla="*/ 1285 w 10000"/>
                <a:gd name="connsiteY41" fmla="*/ 3659 h 9986"/>
                <a:gd name="connsiteX42" fmla="*/ 1135 w 10000"/>
                <a:gd name="connsiteY42" fmla="*/ 3762 h 9986"/>
                <a:gd name="connsiteX43" fmla="*/ 684 w 10000"/>
                <a:gd name="connsiteY43" fmla="*/ 3969 h 9986"/>
                <a:gd name="connsiteX44" fmla="*/ 609 w 10000"/>
                <a:gd name="connsiteY44" fmla="*/ 4227 h 9986"/>
                <a:gd name="connsiteX45" fmla="*/ 384 w 10000"/>
                <a:gd name="connsiteY45" fmla="*/ 4485 h 9986"/>
                <a:gd name="connsiteX46" fmla="*/ 234 w 10000"/>
                <a:gd name="connsiteY46" fmla="*/ 4897 h 9986"/>
                <a:gd name="connsiteX47" fmla="*/ 8 w 10000"/>
                <a:gd name="connsiteY47" fmla="*/ 5361 h 9986"/>
                <a:gd name="connsiteX48" fmla="*/ 384 w 10000"/>
                <a:gd name="connsiteY48" fmla="*/ 5412 h 9986"/>
                <a:gd name="connsiteX49" fmla="*/ 458 w 10000"/>
                <a:gd name="connsiteY49" fmla="*/ 5824 h 9986"/>
                <a:gd name="connsiteX50" fmla="*/ 684 w 10000"/>
                <a:gd name="connsiteY50" fmla="*/ 6237 h 9986"/>
                <a:gd name="connsiteX51" fmla="*/ 1059 w 10000"/>
                <a:gd name="connsiteY51" fmla="*/ 7062 h 9986"/>
                <a:gd name="connsiteX0" fmla="*/ 6093 w 10000"/>
                <a:gd name="connsiteY0" fmla="*/ 9962 h 10000"/>
                <a:gd name="connsiteX1" fmla="*/ 6769 w 10000"/>
                <a:gd name="connsiteY1" fmla="*/ 9756 h 10000"/>
                <a:gd name="connsiteX2" fmla="*/ 6919 w 10000"/>
                <a:gd name="connsiteY2" fmla="*/ 9859 h 10000"/>
                <a:gd name="connsiteX3" fmla="*/ 7220 w 10000"/>
                <a:gd name="connsiteY3" fmla="*/ 9601 h 10000"/>
                <a:gd name="connsiteX4" fmla="*/ 7671 w 10000"/>
                <a:gd name="connsiteY4" fmla="*/ 9292 h 10000"/>
                <a:gd name="connsiteX5" fmla="*/ 8197 w 10000"/>
                <a:gd name="connsiteY5" fmla="*/ 9292 h 10000"/>
                <a:gd name="connsiteX6" fmla="*/ 8422 w 10000"/>
                <a:gd name="connsiteY6" fmla="*/ 9446 h 10000"/>
                <a:gd name="connsiteX7" fmla="*/ 8272 w 10000"/>
                <a:gd name="connsiteY7" fmla="*/ 9034 h 10000"/>
                <a:gd name="connsiteX8" fmla="*/ 7821 w 10000"/>
                <a:gd name="connsiteY8" fmla="*/ 8568 h 10000"/>
                <a:gd name="connsiteX9" fmla="*/ 7370 w 10000"/>
                <a:gd name="connsiteY9" fmla="*/ 8104 h 10000"/>
                <a:gd name="connsiteX10" fmla="*/ 6769 w 10000"/>
                <a:gd name="connsiteY10" fmla="*/ 7691 h 10000"/>
                <a:gd name="connsiteX11" fmla="*/ 7145 w 10000"/>
                <a:gd name="connsiteY11" fmla="*/ 7537 h 10000"/>
                <a:gd name="connsiteX12" fmla="*/ 7446 w 10000"/>
                <a:gd name="connsiteY12" fmla="*/ 6710 h 10000"/>
                <a:gd name="connsiteX13" fmla="*/ 7446 w 10000"/>
                <a:gd name="connsiteY13" fmla="*/ 6350 h 10000"/>
                <a:gd name="connsiteX14" fmla="*/ 7821 w 10000"/>
                <a:gd name="connsiteY14" fmla="*/ 6350 h 10000"/>
                <a:gd name="connsiteX15" fmla="*/ 8047 w 10000"/>
                <a:gd name="connsiteY15" fmla="*/ 5678 h 10000"/>
                <a:gd name="connsiteX16" fmla="*/ 8648 w 10000"/>
                <a:gd name="connsiteY16" fmla="*/ 5265 h 10000"/>
                <a:gd name="connsiteX17" fmla="*/ 8873 w 10000"/>
                <a:gd name="connsiteY17" fmla="*/ 4491 h 10000"/>
                <a:gd name="connsiteX18" fmla="*/ 8722 w 10000"/>
                <a:gd name="connsiteY18" fmla="*/ 4079 h 10000"/>
                <a:gd name="connsiteX19" fmla="*/ 9098 w 10000"/>
                <a:gd name="connsiteY19" fmla="*/ 3200 h 10000"/>
                <a:gd name="connsiteX20" fmla="*/ 9399 w 10000"/>
                <a:gd name="connsiteY20" fmla="*/ 2942 h 10000"/>
                <a:gd name="connsiteX21" fmla="*/ 10000 w 10000"/>
                <a:gd name="connsiteY21" fmla="*/ 2530 h 10000"/>
                <a:gd name="connsiteX22" fmla="*/ 9774 w 10000"/>
                <a:gd name="connsiteY22" fmla="*/ 2477 h 10000"/>
                <a:gd name="connsiteX23" fmla="*/ 9399 w 10000"/>
                <a:gd name="connsiteY23" fmla="*/ 2220 h 10000"/>
                <a:gd name="connsiteX24" fmla="*/ 9173 w 10000"/>
                <a:gd name="connsiteY24" fmla="*/ 1446 h 10000"/>
                <a:gd name="connsiteX25" fmla="*/ 9173 w 10000"/>
                <a:gd name="connsiteY25" fmla="*/ 1032 h 10000"/>
                <a:gd name="connsiteX26" fmla="*/ 9098 w 10000"/>
                <a:gd name="connsiteY26" fmla="*/ 516 h 10000"/>
                <a:gd name="connsiteX27" fmla="*/ 8873 w 10000"/>
                <a:gd name="connsiteY27" fmla="*/ 362 h 10000"/>
                <a:gd name="connsiteX28" fmla="*/ 8497 w 10000"/>
                <a:gd name="connsiteY28" fmla="*/ 155 h 10000"/>
                <a:gd name="connsiteX29" fmla="*/ 8272 w 10000"/>
                <a:gd name="connsiteY29" fmla="*/ 0 h 10000"/>
                <a:gd name="connsiteX30" fmla="*/ 7821 w 10000"/>
                <a:gd name="connsiteY30" fmla="*/ 206 h 10000"/>
                <a:gd name="connsiteX31" fmla="*/ 7370 w 10000"/>
                <a:gd name="connsiteY31" fmla="*/ 516 h 10000"/>
                <a:gd name="connsiteX32" fmla="*/ 6769 w 10000"/>
                <a:gd name="connsiteY32" fmla="*/ 516 h 10000"/>
                <a:gd name="connsiteX33" fmla="*/ 5717 w 10000"/>
                <a:gd name="connsiteY33" fmla="*/ 516 h 10000"/>
                <a:gd name="connsiteX34" fmla="*/ 5717 w 10000"/>
                <a:gd name="connsiteY34" fmla="*/ 465 h 10000"/>
                <a:gd name="connsiteX35" fmla="*/ 5643 w 10000"/>
                <a:gd name="connsiteY35" fmla="*/ 516 h 10000"/>
                <a:gd name="connsiteX36" fmla="*/ 1961 w 10000"/>
                <a:gd name="connsiteY36" fmla="*/ 516 h 10000"/>
                <a:gd name="connsiteX37" fmla="*/ 1961 w 10000"/>
                <a:gd name="connsiteY37" fmla="*/ 1600 h 10000"/>
                <a:gd name="connsiteX38" fmla="*/ 1285 w 10000"/>
                <a:gd name="connsiteY38" fmla="*/ 1600 h 10000"/>
                <a:gd name="connsiteX39" fmla="*/ 1285 w 10000"/>
                <a:gd name="connsiteY39" fmla="*/ 1807 h 10000"/>
                <a:gd name="connsiteX40" fmla="*/ 1285 w 10000"/>
                <a:gd name="connsiteY40" fmla="*/ 3664 h 10000"/>
                <a:gd name="connsiteX41" fmla="*/ 1135 w 10000"/>
                <a:gd name="connsiteY41" fmla="*/ 3767 h 10000"/>
                <a:gd name="connsiteX42" fmla="*/ 684 w 10000"/>
                <a:gd name="connsiteY42" fmla="*/ 3975 h 10000"/>
                <a:gd name="connsiteX43" fmla="*/ 609 w 10000"/>
                <a:gd name="connsiteY43" fmla="*/ 4233 h 10000"/>
                <a:gd name="connsiteX44" fmla="*/ 384 w 10000"/>
                <a:gd name="connsiteY44" fmla="*/ 4491 h 10000"/>
                <a:gd name="connsiteX45" fmla="*/ 234 w 10000"/>
                <a:gd name="connsiteY45" fmla="*/ 4904 h 10000"/>
                <a:gd name="connsiteX46" fmla="*/ 8 w 10000"/>
                <a:gd name="connsiteY46" fmla="*/ 5369 h 10000"/>
                <a:gd name="connsiteX47" fmla="*/ 384 w 10000"/>
                <a:gd name="connsiteY47" fmla="*/ 5420 h 10000"/>
                <a:gd name="connsiteX48" fmla="*/ 458 w 10000"/>
                <a:gd name="connsiteY48" fmla="*/ 5832 h 10000"/>
                <a:gd name="connsiteX49" fmla="*/ 684 w 10000"/>
                <a:gd name="connsiteY49" fmla="*/ 6246 h 10000"/>
                <a:gd name="connsiteX50" fmla="*/ 1059 w 10000"/>
                <a:gd name="connsiteY50" fmla="*/ 7072 h 10000"/>
                <a:gd name="connsiteX0" fmla="*/ 6769 w 10000"/>
                <a:gd name="connsiteY0" fmla="*/ 9756 h 9859"/>
                <a:gd name="connsiteX1" fmla="*/ 6919 w 10000"/>
                <a:gd name="connsiteY1" fmla="*/ 9859 h 9859"/>
                <a:gd name="connsiteX2" fmla="*/ 7220 w 10000"/>
                <a:gd name="connsiteY2" fmla="*/ 9601 h 9859"/>
                <a:gd name="connsiteX3" fmla="*/ 7671 w 10000"/>
                <a:gd name="connsiteY3" fmla="*/ 9292 h 9859"/>
                <a:gd name="connsiteX4" fmla="*/ 8197 w 10000"/>
                <a:gd name="connsiteY4" fmla="*/ 9292 h 9859"/>
                <a:gd name="connsiteX5" fmla="*/ 8422 w 10000"/>
                <a:gd name="connsiteY5" fmla="*/ 9446 h 9859"/>
                <a:gd name="connsiteX6" fmla="*/ 8272 w 10000"/>
                <a:gd name="connsiteY6" fmla="*/ 9034 h 9859"/>
                <a:gd name="connsiteX7" fmla="*/ 7821 w 10000"/>
                <a:gd name="connsiteY7" fmla="*/ 8568 h 9859"/>
                <a:gd name="connsiteX8" fmla="*/ 7370 w 10000"/>
                <a:gd name="connsiteY8" fmla="*/ 8104 h 9859"/>
                <a:gd name="connsiteX9" fmla="*/ 6769 w 10000"/>
                <a:gd name="connsiteY9" fmla="*/ 7691 h 9859"/>
                <a:gd name="connsiteX10" fmla="*/ 7145 w 10000"/>
                <a:gd name="connsiteY10" fmla="*/ 7537 h 9859"/>
                <a:gd name="connsiteX11" fmla="*/ 7446 w 10000"/>
                <a:gd name="connsiteY11" fmla="*/ 6710 h 9859"/>
                <a:gd name="connsiteX12" fmla="*/ 7446 w 10000"/>
                <a:gd name="connsiteY12" fmla="*/ 6350 h 9859"/>
                <a:gd name="connsiteX13" fmla="*/ 7821 w 10000"/>
                <a:gd name="connsiteY13" fmla="*/ 6350 h 9859"/>
                <a:gd name="connsiteX14" fmla="*/ 8047 w 10000"/>
                <a:gd name="connsiteY14" fmla="*/ 5678 h 9859"/>
                <a:gd name="connsiteX15" fmla="*/ 8648 w 10000"/>
                <a:gd name="connsiteY15" fmla="*/ 5265 h 9859"/>
                <a:gd name="connsiteX16" fmla="*/ 8873 w 10000"/>
                <a:gd name="connsiteY16" fmla="*/ 4491 h 9859"/>
                <a:gd name="connsiteX17" fmla="*/ 8722 w 10000"/>
                <a:gd name="connsiteY17" fmla="*/ 4079 h 9859"/>
                <a:gd name="connsiteX18" fmla="*/ 9098 w 10000"/>
                <a:gd name="connsiteY18" fmla="*/ 3200 h 9859"/>
                <a:gd name="connsiteX19" fmla="*/ 9399 w 10000"/>
                <a:gd name="connsiteY19" fmla="*/ 2942 h 9859"/>
                <a:gd name="connsiteX20" fmla="*/ 10000 w 10000"/>
                <a:gd name="connsiteY20" fmla="*/ 2530 h 9859"/>
                <a:gd name="connsiteX21" fmla="*/ 9774 w 10000"/>
                <a:gd name="connsiteY21" fmla="*/ 2477 h 9859"/>
                <a:gd name="connsiteX22" fmla="*/ 9399 w 10000"/>
                <a:gd name="connsiteY22" fmla="*/ 2220 h 9859"/>
                <a:gd name="connsiteX23" fmla="*/ 9173 w 10000"/>
                <a:gd name="connsiteY23" fmla="*/ 1446 h 9859"/>
                <a:gd name="connsiteX24" fmla="*/ 9173 w 10000"/>
                <a:gd name="connsiteY24" fmla="*/ 1032 h 9859"/>
                <a:gd name="connsiteX25" fmla="*/ 9098 w 10000"/>
                <a:gd name="connsiteY25" fmla="*/ 516 h 9859"/>
                <a:gd name="connsiteX26" fmla="*/ 8873 w 10000"/>
                <a:gd name="connsiteY26" fmla="*/ 362 h 9859"/>
                <a:gd name="connsiteX27" fmla="*/ 8497 w 10000"/>
                <a:gd name="connsiteY27" fmla="*/ 155 h 9859"/>
                <a:gd name="connsiteX28" fmla="*/ 8272 w 10000"/>
                <a:gd name="connsiteY28" fmla="*/ 0 h 9859"/>
                <a:gd name="connsiteX29" fmla="*/ 7821 w 10000"/>
                <a:gd name="connsiteY29" fmla="*/ 206 h 9859"/>
                <a:gd name="connsiteX30" fmla="*/ 7370 w 10000"/>
                <a:gd name="connsiteY30" fmla="*/ 516 h 9859"/>
                <a:gd name="connsiteX31" fmla="*/ 6769 w 10000"/>
                <a:gd name="connsiteY31" fmla="*/ 516 h 9859"/>
                <a:gd name="connsiteX32" fmla="*/ 5717 w 10000"/>
                <a:gd name="connsiteY32" fmla="*/ 516 h 9859"/>
                <a:gd name="connsiteX33" fmla="*/ 5717 w 10000"/>
                <a:gd name="connsiteY33" fmla="*/ 465 h 9859"/>
                <a:gd name="connsiteX34" fmla="*/ 5643 w 10000"/>
                <a:gd name="connsiteY34" fmla="*/ 516 h 9859"/>
                <a:gd name="connsiteX35" fmla="*/ 1961 w 10000"/>
                <a:gd name="connsiteY35" fmla="*/ 516 h 9859"/>
                <a:gd name="connsiteX36" fmla="*/ 1961 w 10000"/>
                <a:gd name="connsiteY36" fmla="*/ 1600 h 9859"/>
                <a:gd name="connsiteX37" fmla="*/ 1285 w 10000"/>
                <a:gd name="connsiteY37" fmla="*/ 1600 h 9859"/>
                <a:gd name="connsiteX38" fmla="*/ 1285 w 10000"/>
                <a:gd name="connsiteY38" fmla="*/ 1807 h 9859"/>
                <a:gd name="connsiteX39" fmla="*/ 1285 w 10000"/>
                <a:gd name="connsiteY39" fmla="*/ 3664 h 9859"/>
                <a:gd name="connsiteX40" fmla="*/ 1135 w 10000"/>
                <a:gd name="connsiteY40" fmla="*/ 3767 h 9859"/>
                <a:gd name="connsiteX41" fmla="*/ 684 w 10000"/>
                <a:gd name="connsiteY41" fmla="*/ 3975 h 9859"/>
                <a:gd name="connsiteX42" fmla="*/ 609 w 10000"/>
                <a:gd name="connsiteY42" fmla="*/ 4233 h 9859"/>
                <a:gd name="connsiteX43" fmla="*/ 384 w 10000"/>
                <a:gd name="connsiteY43" fmla="*/ 4491 h 9859"/>
                <a:gd name="connsiteX44" fmla="*/ 234 w 10000"/>
                <a:gd name="connsiteY44" fmla="*/ 4904 h 9859"/>
                <a:gd name="connsiteX45" fmla="*/ 8 w 10000"/>
                <a:gd name="connsiteY45" fmla="*/ 5369 h 9859"/>
                <a:gd name="connsiteX46" fmla="*/ 384 w 10000"/>
                <a:gd name="connsiteY46" fmla="*/ 5420 h 9859"/>
                <a:gd name="connsiteX47" fmla="*/ 458 w 10000"/>
                <a:gd name="connsiteY47" fmla="*/ 5832 h 9859"/>
                <a:gd name="connsiteX48" fmla="*/ 684 w 10000"/>
                <a:gd name="connsiteY48" fmla="*/ 6246 h 9859"/>
                <a:gd name="connsiteX49" fmla="*/ 1059 w 10000"/>
                <a:gd name="connsiteY49" fmla="*/ 7072 h 9859"/>
                <a:gd name="connsiteX0" fmla="*/ 6919 w 10000"/>
                <a:gd name="connsiteY0" fmla="*/ 10000 h 10000"/>
                <a:gd name="connsiteX1" fmla="*/ 7220 w 10000"/>
                <a:gd name="connsiteY1" fmla="*/ 9738 h 10000"/>
                <a:gd name="connsiteX2" fmla="*/ 7671 w 10000"/>
                <a:gd name="connsiteY2" fmla="*/ 9425 h 10000"/>
                <a:gd name="connsiteX3" fmla="*/ 8197 w 10000"/>
                <a:gd name="connsiteY3" fmla="*/ 9425 h 10000"/>
                <a:gd name="connsiteX4" fmla="*/ 8422 w 10000"/>
                <a:gd name="connsiteY4" fmla="*/ 9581 h 10000"/>
                <a:gd name="connsiteX5" fmla="*/ 8272 w 10000"/>
                <a:gd name="connsiteY5" fmla="*/ 9163 h 10000"/>
                <a:gd name="connsiteX6" fmla="*/ 7821 w 10000"/>
                <a:gd name="connsiteY6" fmla="*/ 8691 h 10000"/>
                <a:gd name="connsiteX7" fmla="*/ 7370 w 10000"/>
                <a:gd name="connsiteY7" fmla="*/ 8220 h 10000"/>
                <a:gd name="connsiteX8" fmla="*/ 6769 w 10000"/>
                <a:gd name="connsiteY8" fmla="*/ 7801 h 10000"/>
                <a:gd name="connsiteX9" fmla="*/ 7145 w 10000"/>
                <a:gd name="connsiteY9" fmla="*/ 7645 h 10000"/>
                <a:gd name="connsiteX10" fmla="*/ 7446 w 10000"/>
                <a:gd name="connsiteY10" fmla="*/ 6806 h 10000"/>
                <a:gd name="connsiteX11" fmla="*/ 7446 w 10000"/>
                <a:gd name="connsiteY11" fmla="*/ 6441 h 10000"/>
                <a:gd name="connsiteX12" fmla="*/ 7821 w 10000"/>
                <a:gd name="connsiteY12" fmla="*/ 6441 h 10000"/>
                <a:gd name="connsiteX13" fmla="*/ 8047 w 10000"/>
                <a:gd name="connsiteY13" fmla="*/ 5759 h 10000"/>
                <a:gd name="connsiteX14" fmla="*/ 8648 w 10000"/>
                <a:gd name="connsiteY14" fmla="*/ 5340 h 10000"/>
                <a:gd name="connsiteX15" fmla="*/ 8873 w 10000"/>
                <a:gd name="connsiteY15" fmla="*/ 4555 h 10000"/>
                <a:gd name="connsiteX16" fmla="*/ 8722 w 10000"/>
                <a:gd name="connsiteY16" fmla="*/ 4137 h 10000"/>
                <a:gd name="connsiteX17" fmla="*/ 9098 w 10000"/>
                <a:gd name="connsiteY17" fmla="*/ 3246 h 10000"/>
                <a:gd name="connsiteX18" fmla="*/ 9399 w 10000"/>
                <a:gd name="connsiteY18" fmla="*/ 2984 h 10000"/>
                <a:gd name="connsiteX19" fmla="*/ 10000 w 10000"/>
                <a:gd name="connsiteY19" fmla="*/ 2566 h 10000"/>
                <a:gd name="connsiteX20" fmla="*/ 9774 w 10000"/>
                <a:gd name="connsiteY20" fmla="*/ 2512 h 10000"/>
                <a:gd name="connsiteX21" fmla="*/ 9399 w 10000"/>
                <a:gd name="connsiteY21" fmla="*/ 2252 h 10000"/>
                <a:gd name="connsiteX22" fmla="*/ 9173 w 10000"/>
                <a:gd name="connsiteY22" fmla="*/ 1467 h 10000"/>
                <a:gd name="connsiteX23" fmla="*/ 9173 w 10000"/>
                <a:gd name="connsiteY23" fmla="*/ 1047 h 10000"/>
                <a:gd name="connsiteX24" fmla="*/ 9098 w 10000"/>
                <a:gd name="connsiteY24" fmla="*/ 523 h 10000"/>
                <a:gd name="connsiteX25" fmla="*/ 8873 w 10000"/>
                <a:gd name="connsiteY25" fmla="*/ 367 h 10000"/>
                <a:gd name="connsiteX26" fmla="*/ 8497 w 10000"/>
                <a:gd name="connsiteY26" fmla="*/ 157 h 10000"/>
                <a:gd name="connsiteX27" fmla="*/ 8272 w 10000"/>
                <a:gd name="connsiteY27" fmla="*/ 0 h 10000"/>
                <a:gd name="connsiteX28" fmla="*/ 7821 w 10000"/>
                <a:gd name="connsiteY28" fmla="*/ 209 h 10000"/>
                <a:gd name="connsiteX29" fmla="*/ 7370 w 10000"/>
                <a:gd name="connsiteY29" fmla="*/ 523 h 10000"/>
                <a:gd name="connsiteX30" fmla="*/ 6769 w 10000"/>
                <a:gd name="connsiteY30" fmla="*/ 523 h 10000"/>
                <a:gd name="connsiteX31" fmla="*/ 5717 w 10000"/>
                <a:gd name="connsiteY31" fmla="*/ 523 h 10000"/>
                <a:gd name="connsiteX32" fmla="*/ 5717 w 10000"/>
                <a:gd name="connsiteY32" fmla="*/ 472 h 10000"/>
                <a:gd name="connsiteX33" fmla="*/ 5643 w 10000"/>
                <a:gd name="connsiteY33" fmla="*/ 523 h 10000"/>
                <a:gd name="connsiteX34" fmla="*/ 1961 w 10000"/>
                <a:gd name="connsiteY34" fmla="*/ 523 h 10000"/>
                <a:gd name="connsiteX35" fmla="*/ 1961 w 10000"/>
                <a:gd name="connsiteY35" fmla="*/ 1623 h 10000"/>
                <a:gd name="connsiteX36" fmla="*/ 1285 w 10000"/>
                <a:gd name="connsiteY36" fmla="*/ 1623 h 10000"/>
                <a:gd name="connsiteX37" fmla="*/ 1285 w 10000"/>
                <a:gd name="connsiteY37" fmla="*/ 1833 h 10000"/>
                <a:gd name="connsiteX38" fmla="*/ 1285 w 10000"/>
                <a:gd name="connsiteY38" fmla="*/ 3716 h 10000"/>
                <a:gd name="connsiteX39" fmla="*/ 1135 w 10000"/>
                <a:gd name="connsiteY39" fmla="*/ 3821 h 10000"/>
                <a:gd name="connsiteX40" fmla="*/ 684 w 10000"/>
                <a:gd name="connsiteY40" fmla="*/ 4032 h 10000"/>
                <a:gd name="connsiteX41" fmla="*/ 609 w 10000"/>
                <a:gd name="connsiteY41" fmla="*/ 4294 h 10000"/>
                <a:gd name="connsiteX42" fmla="*/ 384 w 10000"/>
                <a:gd name="connsiteY42" fmla="*/ 4555 h 10000"/>
                <a:gd name="connsiteX43" fmla="*/ 234 w 10000"/>
                <a:gd name="connsiteY43" fmla="*/ 4974 h 10000"/>
                <a:gd name="connsiteX44" fmla="*/ 8 w 10000"/>
                <a:gd name="connsiteY44" fmla="*/ 5446 h 10000"/>
                <a:gd name="connsiteX45" fmla="*/ 384 w 10000"/>
                <a:gd name="connsiteY45" fmla="*/ 5498 h 10000"/>
                <a:gd name="connsiteX46" fmla="*/ 458 w 10000"/>
                <a:gd name="connsiteY46" fmla="*/ 5915 h 10000"/>
                <a:gd name="connsiteX47" fmla="*/ 684 w 10000"/>
                <a:gd name="connsiteY47" fmla="*/ 6335 h 10000"/>
                <a:gd name="connsiteX48" fmla="*/ 1059 w 10000"/>
                <a:gd name="connsiteY48" fmla="*/ 7173 h 10000"/>
                <a:gd name="connsiteX0" fmla="*/ 7220 w 10000"/>
                <a:gd name="connsiteY0" fmla="*/ 9738 h 9738"/>
                <a:gd name="connsiteX1" fmla="*/ 7671 w 10000"/>
                <a:gd name="connsiteY1" fmla="*/ 9425 h 9738"/>
                <a:gd name="connsiteX2" fmla="*/ 8197 w 10000"/>
                <a:gd name="connsiteY2" fmla="*/ 9425 h 9738"/>
                <a:gd name="connsiteX3" fmla="*/ 8422 w 10000"/>
                <a:gd name="connsiteY3" fmla="*/ 9581 h 9738"/>
                <a:gd name="connsiteX4" fmla="*/ 8272 w 10000"/>
                <a:gd name="connsiteY4" fmla="*/ 9163 h 9738"/>
                <a:gd name="connsiteX5" fmla="*/ 7821 w 10000"/>
                <a:gd name="connsiteY5" fmla="*/ 8691 h 9738"/>
                <a:gd name="connsiteX6" fmla="*/ 7370 w 10000"/>
                <a:gd name="connsiteY6" fmla="*/ 8220 h 9738"/>
                <a:gd name="connsiteX7" fmla="*/ 6769 w 10000"/>
                <a:gd name="connsiteY7" fmla="*/ 7801 h 9738"/>
                <a:gd name="connsiteX8" fmla="*/ 7145 w 10000"/>
                <a:gd name="connsiteY8" fmla="*/ 7645 h 9738"/>
                <a:gd name="connsiteX9" fmla="*/ 7446 w 10000"/>
                <a:gd name="connsiteY9" fmla="*/ 6806 h 9738"/>
                <a:gd name="connsiteX10" fmla="*/ 7446 w 10000"/>
                <a:gd name="connsiteY10" fmla="*/ 6441 h 9738"/>
                <a:gd name="connsiteX11" fmla="*/ 7821 w 10000"/>
                <a:gd name="connsiteY11" fmla="*/ 6441 h 9738"/>
                <a:gd name="connsiteX12" fmla="*/ 8047 w 10000"/>
                <a:gd name="connsiteY12" fmla="*/ 5759 h 9738"/>
                <a:gd name="connsiteX13" fmla="*/ 8648 w 10000"/>
                <a:gd name="connsiteY13" fmla="*/ 5340 h 9738"/>
                <a:gd name="connsiteX14" fmla="*/ 8873 w 10000"/>
                <a:gd name="connsiteY14" fmla="*/ 4555 h 9738"/>
                <a:gd name="connsiteX15" fmla="*/ 8722 w 10000"/>
                <a:gd name="connsiteY15" fmla="*/ 4137 h 9738"/>
                <a:gd name="connsiteX16" fmla="*/ 9098 w 10000"/>
                <a:gd name="connsiteY16" fmla="*/ 3246 h 9738"/>
                <a:gd name="connsiteX17" fmla="*/ 9399 w 10000"/>
                <a:gd name="connsiteY17" fmla="*/ 2984 h 9738"/>
                <a:gd name="connsiteX18" fmla="*/ 10000 w 10000"/>
                <a:gd name="connsiteY18" fmla="*/ 2566 h 9738"/>
                <a:gd name="connsiteX19" fmla="*/ 9774 w 10000"/>
                <a:gd name="connsiteY19" fmla="*/ 2512 h 9738"/>
                <a:gd name="connsiteX20" fmla="*/ 9399 w 10000"/>
                <a:gd name="connsiteY20" fmla="*/ 2252 h 9738"/>
                <a:gd name="connsiteX21" fmla="*/ 9173 w 10000"/>
                <a:gd name="connsiteY21" fmla="*/ 1467 h 9738"/>
                <a:gd name="connsiteX22" fmla="*/ 9173 w 10000"/>
                <a:gd name="connsiteY22" fmla="*/ 1047 h 9738"/>
                <a:gd name="connsiteX23" fmla="*/ 9098 w 10000"/>
                <a:gd name="connsiteY23" fmla="*/ 523 h 9738"/>
                <a:gd name="connsiteX24" fmla="*/ 8873 w 10000"/>
                <a:gd name="connsiteY24" fmla="*/ 367 h 9738"/>
                <a:gd name="connsiteX25" fmla="*/ 8497 w 10000"/>
                <a:gd name="connsiteY25" fmla="*/ 157 h 9738"/>
                <a:gd name="connsiteX26" fmla="*/ 8272 w 10000"/>
                <a:gd name="connsiteY26" fmla="*/ 0 h 9738"/>
                <a:gd name="connsiteX27" fmla="*/ 7821 w 10000"/>
                <a:gd name="connsiteY27" fmla="*/ 209 h 9738"/>
                <a:gd name="connsiteX28" fmla="*/ 7370 w 10000"/>
                <a:gd name="connsiteY28" fmla="*/ 523 h 9738"/>
                <a:gd name="connsiteX29" fmla="*/ 6769 w 10000"/>
                <a:gd name="connsiteY29" fmla="*/ 523 h 9738"/>
                <a:gd name="connsiteX30" fmla="*/ 5717 w 10000"/>
                <a:gd name="connsiteY30" fmla="*/ 523 h 9738"/>
                <a:gd name="connsiteX31" fmla="*/ 5717 w 10000"/>
                <a:gd name="connsiteY31" fmla="*/ 472 h 9738"/>
                <a:gd name="connsiteX32" fmla="*/ 5643 w 10000"/>
                <a:gd name="connsiteY32" fmla="*/ 523 h 9738"/>
                <a:gd name="connsiteX33" fmla="*/ 1961 w 10000"/>
                <a:gd name="connsiteY33" fmla="*/ 523 h 9738"/>
                <a:gd name="connsiteX34" fmla="*/ 1961 w 10000"/>
                <a:gd name="connsiteY34" fmla="*/ 1623 h 9738"/>
                <a:gd name="connsiteX35" fmla="*/ 1285 w 10000"/>
                <a:gd name="connsiteY35" fmla="*/ 1623 h 9738"/>
                <a:gd name="connsiteX36" fmla="*/ 1285 w 10000"/>
                <a:gd name="connsiteY36" fmla="*/ 1833 h 9738"/>
                <a:gd name="connsiteX37" fmla="*/ 1285 w 10000"/>
                <a:gd name="connsiteY37" fmla="*/ 3716 h 9738"/>
                <a:gd name="connsiteX38" fmla="*/ 1135 w 10000"/>
                <a:gd name="connsiteY38" fmla="*/ 3821 h 9738"/>
                <a:gd name="connsiteX39" fmla="*/ 684 w 10000"/>
                <a:gd name="connsiteY39" fmla="*/ 4032 h 9738"/>
                <a:gd name="connsiteX40" fmla="*/ 609 w 10000"/>
                <a:gd name="connsiteY40" fmla="*/ 4294 h 9738"/>
                <a:gd name="connsiteX41" fmla="*/ 384 w 10000"/>
                <a:gd name="connsiteY41" fmla="*/ 4555 h 9738"/>
                <a:gd name="connsiteX42" fmla="*/ 234 w 10000"/>
                <a:gd name="connsiteY42" fmla="*/ 4974 h 9738"/>
                <a:gd name="connsiteX43" fmla="*/ 8 w 10000"/>
                <a:gd name="connsiteY43" fmla="*/ 5446 h 9738"/>
                <a:gd name="connsiteX44" fmla="*/ 384 w 10000"/>
                <a:gd name="connsiteY44" fmla="*/ 5498 h 9738"/>
                <a:gd name="connsiteX45" fmla="*/ 458 w 10000"/>
                <a:gd name="connsiteY45" fmla="*/ 5915 h 9738"/>
                <a:gd name="connsiteX46" fmla="*/ 684 w 10000"/>
                <a:gd name="connsiteY46" fmla="*/ 6335 h 9738"/>
                <a:gd name="connsiteX47" fmla="*/ 1059 w 10000"/>
                <a:gd name="connsiteY47" fmla="*/ 7173 h 9738"/>
                <a:gd name="connsiteX0" fmla="*/ 7671 w 10000"/>
                <a:gd name="connsiteY0" fmla="*/ 9679 h 9839"/>
                <a:gd name="connsiteX1" fmla="*/ 8197 w 10000"/>
                <a:gd name="connsiteY1" fmla="*/ 9679 h 9839"/>
                <a:gd name="connsiteX2" fmla="*/ 8422 w 10000"/>
                <a:gd name="connsiteY2" fmla="*/ 9839 h 9839"/>
                <a:gd name="connsiteX3" fmla="*/ 8272 w 10000"/>
                <a:gd name="connsiteY3" fmla="*/ 9410 h 9839"/>
                <a:gd name="connsiteX4" fmla="*/ 7821 w 10000"/>
                <a:gd name="connsiteY4" fmla="*/ 8925 h 9839"/>
                <a:gd name="connsiteX5" fmla="*/ 7370 w 10000"/>
                <a:gd name="connsiteY5" fmla="*/ 8441 h 9839"/>
                <a:gd name="connsiteX6" fmla="*/ 6769 w 10000"/>
                <a:gd name="connsiteY6" fmla="*/ 8011 h 9839"/>
                <a:gd name="connsiteX7" fmla="*/ 7145 w 10000"/>
                <a:gd name="connsiteY7" fmla="*/ 7851 h 9839"/>
                <a:gd name="connsiteX8" fmla="*/ 7446 w 10000"/>
                <a:gd name="connsiteY8" fmla="*/ 6989 h 9839"/>
                <a:gd name="connsiteX9" fmla="*/ 7446 w 10000"/>
                <a:gd name="connsiteY9" fmla="*/ 6614 h 9839"/>
                <a:gd name="connsiteX10" fmla="*/ 7821 w 10000"/>
                <a:gd name="connsiteY10" fmla="*/ 6614 h 9839"/>
                <a:gd name="connsiteX11" fmla="*/ 8047 w 10000"/>
                <a:gd name="connsiteY11" fmla="*/ 5914 h 9839"/>
                <a:gd name="connsiteX12" fmla="*/ 8648 w 10000"/>
                <a:gd name="connsiteY12" fmla="*/ 5484 h 9839"/>
                <a:gd name="connsiteX13" fmla="*/ 8873 w 10000"/>
                <a:gd name="connsiteY13" fmla="*/ 4678 h 9839"/>
                <a:gd name="connsiteX14" fmla="*/ 8722 w 10000"/>
                <a:gd name="connsiteY14" fmla="*/ 4248 h 9839"/>
                <a:gd name="connsiteX15" fmla="*/ 9098 w 10000"/>
                <a:gd name="connsiteY15" fmla="*/ 3333 h 9839"/>
                <a:gd name="connsiteX16" fmla="*/ 9399 w 10000"/>
                <a:gd name="connsiteY16" fmla="*/ 3064 h 9839"/>
                <a:gd name="connsiteX17" fmla="*/ 10000 w 10000"/>
                <a:gd name="connsiteY17" fmla="*/ 2635 h 9839"/>
                <a:gd name="connsiteX18" fmla="*/ 9774 w 10000"/>
                <a:gd name="connsiteY18" fmla="*/ 2580 h 9839"/>
                <a:gd name="connsiteX19" fmla="*/ 9399 w 10000"/>
                <a:gd name="connsiteY19" fmla="*/ 2313 h 9839"/>
                <a:gd name="connsiteX20" fmla="*/ 9173 w 10000"/>
                <a:gd name="connsiteY20" fmla="*/ 1506 h 9839"/>
                <a:gd name="connsiteX21" fmla="*/ 9173 w 10000"/>
                <a:gd name="connsiteY21" fmla="*/ 1075 h 9839"/>
                <a:gd name="connsiteX22" fmla="*/ 9098 w 10000"/>
                <a:gd name="connsiteY22" fmla="*/ 537 h 9839"/>
                <a:gd name="connsiteX23" fmla="*/ 8873 w 10000"/>
                <a:gd name="connsiteY23" fmla="*/ 377 h 9839"/>
                <a:gd name="connsiteX24" fmla="*/ 8497 w 10000"/>
                <a:gd name="connsiteY24" fmla="*/ 161 h 9839"/>
                <a:gd name="connsiteX25" fmla="*/ 8272 w 10000"/>
                <a:gd name="connsiteY25" fmla="*/ 0 h 9839"/>
                <a:gd name="connsiteX26" fmla="*/ 7821 w 10000"/>
                <a:gd name="connsiteY26" fmla="*/ 215 h 9839"/>
                <a:gd name="connsiteX27" fmla="*/ 7370 w 10000"/>
                <a:gd name="connsiteY27" fmla="*/ 537 h 9839"/>
                <a:gd name="connsiteX28" fmla="*/ 6769 w 10000"/>
                <a:gd name="connsiteY28" fmla="*/ 537 h 9839"/>
                <a:gd name="connsiteX29" fmla="*/ 5717 w 10000"/>
                <a:gd name="connsiteY29" fmla="*/ 537 h 9839"/>
                <a:gd name="connsiteX30" fmla="*/ 5717 w 10000"/>
                <a:gd name="connsiteY30" fmla="*/ 485 h 9839"/>
                <a:gd name="connsiteX31" fmla="*/ 5643 w 10000"/>
                <a:gd name="connsiteY31" fmla="*/ 537 h 9839"/>
                <a:gd name="connsiteX32" fmla="*/ 1961 w 10000"/>
                <a:gd name="connsiteY32" fmla="*/ 537 h 9839"/>
                <a:gd name="connsiteX33" fmla="*/ 1961 w 10000"/>
                <a:gd name="connsiteY33" fmla="*/ 1667 h 9839"/>
                <a:gd name="connsiteX34" fmla="*/ 1285 w 10000"/>
                <a:gd name="connsiteY34" fmla="*/ 1667 h 9839"/>
                <a:gd name="connsiteX35" fmla="*/ 1285 w 10000"/>
                <a:gd name="connsiteY35" fmla="*/ 1882 h 9839"/>
                <a:gd name="connsiteX36" fmla="*/ 1285 w 10000"/>
                <a:gd name="connsiteY36" fmla="*/ 3816 h 9839"/>
                <a:gd name="connsiteX37" fmla="*/ 1135 w 10000"/>
                <a:gd name="connsiteY37" fmla="*/ 3924 h 9839"/>
                <a:gd name="connsiteX38" fmla="*/ 684 w 10000"/>
                <a:gd name="connsiteY38" fmla="*/ 4140 h 9839"/>
                <a:gd name="connsiteX39" fmla="*/ 609 w 10000"/>
                <a:gd name="connsiteY39" fmla="*/ 4410 h 9839"/>
                <a:gd name="connsiteX40" fmla="*/ 384 w 10000"/>
                <a:gd name="connsiteY40" fmla="*/ 4678 h 9839"/>
                <a:gd name="connsiteX41" fmla="*/ 234 w 10000"/>
                <a:gd name="connsiteY41" fmla="*/ 5108 h 9839"/>
                <a:gd name="connsiteX42" fmla="*/ 8 w 10000"/>
                <a:gd name="connsiteY42" fmla="*/ 5593 h 9839"/>
                <a:gd name="connsiteX43" fmla="*/ 384 w 10000"/>
                <a:gd name="connsiteY43" fmla="*/ 5646 h 9839"/>
                <a:gd name="connsiteX44" fmla="*/ 458 w 10000"/>
                <a:gd name="connsiteY44" fmla="*/ 6074 h 9839"/>
                <a:gd name="connsiteX45" fmla="*/ 684 w 10000"/>
                <a:gd name="connsiteY45" fmla="*/ 6505 h 9839"/>
                <a:gd name="connsiteX46" fmla="*/ 1059 w 10000"/>
                <a:gd name="connsiteY46" fmla="*/ 7366 h 9839"/>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145 w 10000"/>
                <a:gd name="connsiteY6" fmla="*/ 7979 h 10000"/>
                <a:gd name="connsiteX7" fmla="*/ 7446 w 10000"/>
                <a:gd name="connsiteY7" fmla="*/ 7103 h 10000"/>
                <a:gd name="connsiteX8" fmla="*/ 7446 w 10000"/>
                <a:gd name="connsiteY8" fmla="*/ 6722 h 10000"/>
                <a:gd name="connsiteX9" fmla="*/ 7821 w 10000"/>
                <a:gd name="connsiteY9" fmla="*/ 6722 h 10000"/>
                <a:gd name="connsiteX10" fmla="*/ 8047 w 10000"/>
                <a:gd name="connsiteY10" fmla="*/ 6011 h 10000"/>
                <a:gd name="connsiteX11" fmla="*/ 8648 w 10000"/>
                <a:gd name="connsiteY11" fmla="*/ 5574 h 10000"/>
                <a:gd name="connsiteX12" fmla="*/ 8873 w 10000"/>
                <a:gd name="connsiteY12" fmla="*/ 4755 h 10000"/>
                <a:gd name="connsiteX13" fmla="*/ 8722 w 10000"/>
                <a:gd name="connsiteY13" fmla="*/ 4318 h 10000"/>
                <a:gd name="connsiteX14" fmla="*/ 9098 w 10000"/>
                <a:gd name="connsiteY14" fmla="*/ 3388 h 10000"/>
                <a:gd name="connsiteX15" fmla="*/ 9399 w 10000"/>
                <a:gd name="connsiteY15" fmla="*/ 3114 h 10000"/>
                <a:gd name="connsiteX16" fmla="*/ 10000 w 10000"/>
                <a:gd name="connsiteY16" fmla="*/ 2678 h 10000"/>
                <a:gd name="connsiteX17" fmla="*/ 9774 w 10000"/>
                <a:gd name="connsiteY17" fmla="*/ 2622 h 10000"/>
                <a:gd name="connsiteX18" fmla="*/ 9399 w 10000"/>
                <a:gd name="connsiteY18" fmla="*/ 2351 h 10000"/>
                <a:gd name="connsiteX19" fmla="*/ 9173 w 10000"/>
                <a:gd name="connsiteY19" fmla="*/ 1531 h 10000"/>
                <a:gd name="connsiteX20" fmla="*/ 9173 w 10000"/>
                <a:gd name="connsiteY20" fmla="*/ 1093 h 10000"/>
                <a:gd name="connsiteX21" fmla="*/ 9098 w 10000"/>
                <a:gd name="connsiteY21" fmla="*/ 546 h 10000"/>
                <a:gd name="connsiteX22" fmla="*/ 8873 w 10000"/>
                <a:gd name="connsiteY22" fmla="*/ 383 h 10000"/>
                <a:gd name="connsiteX23" fmla="*/ 8497 w 10000"/>
                <a:gd name="connsiteY23" fmla="*/ 164 h 10000"/>
                <a:gd name="connsiteX24" fmla="*/ 8272 w 10000"/>
                <a:gd name="connsiteY24" fmla="*/ 0 h 10000"/>
                <a:gd name="connsiteX25" fmla="*/ 7821 w 10000"/>
                <a:gd name="connsiteY25" fmla="*/ 219 h 10000"/>
                <a:gd name="connsiteX26" fmla="*/ 7370 w 10000"/>
                <a:gd name="connsiteY26" fmla="*/ 546 h 10000"/>
                <a:gd name="connsiteX27" fmla="*/ 6769 w 10000"/>
                <a:gd name="connsiteY27" fmla="*/ 546 h 10000"/>
                <a:gd name="connsiteX28" fmla="*/ 5717 w 10000"/>
                <a:gd name="connsiteY28" fmla="*/ 546 h 10000"/>
                <a:gd name="connsiteX29" fmla="*/ 5717 w 10000"/>
                <a:gd name="connsiteY29" fmla="*/ 493 h 10000"/>
                <a:gd name="connsiteX30" fmla="*/ 5643 w 10000"/>
                <a:gd name="connsiteY30" fmla="*/ 546 h 10000"/>
                <a:gd name="connsiteX31" fmla="*/ 1961 w 10000"/>
                <a:gd name="connsiteY31" fmla="*/ 546 h 10000"/>
                <a:gd name="connsiteX32" fmla="*/ 1961 w 10000"/>
                <a:gd name="connsiteY32" fmla="*/ 1694 h 10000"/>
                <a:gd name="connsiteX33" fmla="*/ 1285 w 10000"/>
                <a:gd name="connsiteY33" fmla="*/ 1694 h 10000"/>
                <a:gd name="connsiteX34" fmla="*/ 1285 w 10000"/>
                <a:gd name="connsiteY34" fmla="*/ 1913 h 10000"/>
                <a:gd name="connsiteX35" fmla="*/ 1285 w 10000"/>
                <a:gd name="connsiteY35" fmla="*/ 3878 h 10000"/>
                <a:gd name="connsiteX36" fmla="*/ 1135 w 10000"/>
                <a:gd name="connsiteY36" fmla="*/ 3988 h 10000"/>
                <a:gd name="connsiteX37" fmla="*/ 684 w 10000"/>
                <a:gd name="connsiteY37" fmla="*/ 4208 h 10000"/>
                <a:gd name="connsiteX38" fmla="*/ 609 w 10000"/>
                <a:gd name="connsiteY38" fmla="*/ 4482 h 10000"/>
                <a:gd name="connsiteX39" fmla="*/ 384 w 10000"/>
                <a:gd name="connsiteY39" fmla="*/ 4755 h 10000"/>
                <a:gd name="connsiteX40" fmla="*/ 234 w 10000"/>
                <a:gd name="connsiteY40" fmla="*/ 5192 h 10000"/>
                <a:gd name="connsiteX41" fmla="*/ 8 w 10000"/>
                <a:gd name="connsiteY41" fmla="*/ 5685 h 10000"/>
                <a:gd name="connsiteX42" fmla="*/ 384 w 10000"/>
                <a:gd name="connsiteY42" fmla="*/ 5738 h 10000"/>
                <a:gd name="connsiteX43" fmla="*/ 458 w 10000"/>
                <a:gd name="connsiteY43" fmla="*/ 6173 h 10000"/>
                <a:gd name="connsiteX44" fmla="*/ 684 w 10000"/>
                <a:gd name="connsiteY44" fmla="*/ 6611 h 10000"/>
                <a:gd name="connsiteX45" fmla="*/ 1059 w 10000"/>
                <a:gd name="connsiteY45"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446 w 10000"/>
                <a:gd name="connsiteY6" fmla="*/ 7103 h 10000"/>
                <a:gd name="connsiteX7" fmla="*/ 7446 w 10000"/>
                <a:gd name="connsiteY7" fmla="*/ 6722 h 10000"/>
                <a:gd name="connsiteX8" fmla="*/ 7821 w 10000"/>
                <a:gd name="connsiteY8" fmla="*/ 6722 h 10000"/>
                <a:gd name="connsiteX9" fmla="*/ 8047 w 10000"/>
                <a:gd name="connsiteY9" fmla="*/ 6011 h 10000"/>
                <a:gd name="connsiteX10" fmla="*/ 8648 w 10000"/>
                <a:gd name="connsiteY10" fmla="*/ 5574 h 10000"/>
                <a:gd name="connsiteX11" fmla="*/ 8873 w 10000"/>
                <a:gd name="connsiteY11" fmla="*/ 4755 h 10000"/>
                <a:gd name="connsiteX12" fmla="*/ 8722 w 10000"/>
                <a:gd name="connsiteY12" fmla="*/ 4318 h 10000"/>
                <a:gd name="connsiteX13" fmla="*/ 9098 w 10000"/>
                <a:gd name="connsiteY13" fmla="*/ 3388 h 10000"/>
                <a:gd name="connsiteX14" fmla="*/ 9399 w 10000"/>
                <a:gd name="connsiteY14" fmla="*/ 3114 h 10000"/>
                <a:gd name="connsiteX15" fmla="*/ 10000 w 10000"/>
                <a:gd name="connsiteY15" fmla="*/ 2678 h 10000"/>
                <a:gd name="connsiteX16" fmla="*/ 9774 w 10000"/>
                <a:gd name="connsiteY16" fmla="*/ 2622 h 10000"/>
                <a:gd name="connsiteX17" fmla="*/ 9399 w 10000"/>
                <a:gd name="connsiteY17" fmla="*/ 2351 h 10000"/>
                <a:gd name="connsiteX18" fmla="*/ 9173 w 10000"/>
                <a:gd name="connsiteY18" fmla="*/ 1531 h 10000"/>
                <a:gd name="connsiteX19" fmla="*/ 9173 w 10000"/>
                <a:gd name="connsiteY19" fmla="*/ 1093 h 10000"/>
                <a:gd name="connsiteX20" fmla="*/ 9098 w 10000"/>
                <a:gd name="connsiteY20" fmla="*/ 546 h 10000"/>
                <a:gd name="connsiteX21" fmla="*/ 8873 w 10000"/>
                <a:gd name="connsiteY21" fmla="*/ 383 h 10000"/>
                <a:gd name="connsiteX22" fmla="*/ 8497 w 10000"/>
                <a:gd name="connsiteY22" fmla="*/ 164 h 10000"/>
                <a:gd name="connsiteX23" fmla="*/ 8272 w 10000"/>
                <a:gd name="connsiteY23" fmla="*/ 0 h 10000"/>
                <a:gd name="connsiteX24" fmla="*/ 7821 w 10000"/>
                <a:gd name="connsiteY24" fmla="*/ 219 h 10000"/>
                <a:gd name="connsiteX25" fmla="*/ 7370 w 10000"/>
                <a:gd name="connsiteY25" fmla="*/ 546 h 10000"/>
                <a:gd name="connsiteX26" fmla="*/ 6769 w 10000"/>
                <a:gd name="connsiteY26" fmla="*/ 546 h 10000"/>
                <a:gd name="connsiteX27" fmla="*/ 5717 w 10000"/>
                <a:gd name="connsiteY27" fmla="*/ 546 h 10000"/>
                <a:gd name="connsiteX28" fmla="*/ 5717 w 10000"/>
                <a:gd name="connsiteY28" fmla="*/ 493 h 10000"/>
                <a:gd name="connsiteX29" fmla="*/ 5643 w 10000"/>
                <a:gd name="connsiteY29" fmla="*/ 546 h 10000"/>
                <a:gd name="connsiteX30" fmla="*/ 1961 w 10000"/>
                <a:gd name="connsiteY30" fmla="*/ 546 h 10000"/>
                <a:gd name="connsiteX31" fmla="*/ 1961 w 10000"/>
                <a:gd name="connsiteY31" fmla="*/ 1694 h 10000"/>
                <a:gd name="connsiteX32" fmla="*/ 1285 w 10000"/>
                <a:gd name="connsiteY32" fmla="*/ 1694 h 10000"/>
                <a:gd name="connsiteX33" fmla="*/ 1285 w 10000"/>
                <a:gd name="connsiteY33" fmla="*/ 1913 h 10000"/>
                <a:gd name="connsiteX34" fmla="*/ 1285 w 10000"/>
                <a:gd name="connsiteY34" fmla="*/ 3878 h 10000"/>
                <a:gd name="connsiteX35" fmla="*/ 1135 w 10000"/>
                <a:gd name="connsiteY35" fmla="*/ 3988 h 10000"/>
                <a:gd name="connsiteX36" fmla="*/ 684 w 10000"/>
                <a:gd name="connsiteY36" fmla="*/ 4208 h 10000"/>
                <a:gd name="connsiteX37" fmla="*/ 609 w 10000"/>
                <a:gd name="connsiteY37" fmla="*/ 4482 h 10000"/>
                <a:gd name="connsiteX38" fmla="*/ 384 w 10000"/>
                <a:gd name="connsiteY38" fmla="*/ 4755 h 10000"/>
                <a:gd name="connsiteX39" fmla="*/ 234 w 10000"/>
                <a:gd name="connsiteY39" fmla="*/ 5192 h 10000"/>
                <a:gd name="connsiteX40" fmla="*/ 8 w 10000"/>
                <a:gd name="connsiteY40" fmla="*/ 5685 h 10000"/>
                <a:gd name="connsiteX41" fmla="*/ 384 w 10000"/>
                <a:gd name="connsiteY41" fmla="*/ 5738 h 10000"/>
                <a:gd name="connsiteX42" fmla="*/ 458 w 10000"/>
                <a:gd name="connsiteY42" fmla="*/ 6173 h 10000"/>
                <a:gd name="connsiteX43" fmla="*/ 684 w 10000"/>
                <a:gd name="connsiteY43" fmla="*/ 6611 h 10000"/>
                <a:gd name="connsiteX44" fmla="*/ 1059 w 10000"/>
                <a:gd name="connsiteY44"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7446 w 10000"/>
                <a:gd name="connsiteY5" fmla="*/ 7103 h 10000"/>
                <a:gd name="connsiteX6" fmla="*/ 7446 w 10000"/>
                <a:gd name="connsiteY6" fmla="*/ 6722 h 10000"/>
                <a:gd name="connsiteX7" fmla="*/ 7821 w 10000"/>
                <a:gd name="connsiteY7" fmla="*/ 6722 h 10000"/>
                <a:gd name="connsiteX8" fmla="*/ 8047 w 10000"/>
                <a:gd name="connsiteY8" fmla="*/ 6011 h 10000"/>
                <a:gd name="connsiteX9" fmla="*/ 8648 w 10000"/>
                <a:gd name="connsiteY9" fmla="*/ 5574 h 10000"/>
                <a:gd name="connsiteX10" fmla="*/ 8873 w 10000"/>
                <a:gd name="connsiteY10" fmla="*/ 4755 h 10000"/>
                <a:gd name="connsiteX11" fmla="*/ 8722 w 10000"/>
                <a:gd name="connsiteY11" fmla="*/ 4318 h 10000"/>
                <a:gd name="connsiteX12" fmla="*/ 9098 w 10000"/>
                <a:gd name="connsiteY12" fmla="*/ 3388 h 10000"/>
                <a:gd name="connsiteX13" fmla="*/ 9399 w 10000"/>
                <a:gd name="connsiteY13" fmla="*/ 3114 h 10000"/>
                <a:gd name="connsiteX14" fmla="*/ 10000 w 10000"/>
                <a:gd name="connsiteY14" fmla="*/ 2678 h 10000"/>
                <a:gd name="connsiteX15" fmla="*/ 9774 w 10000"/>
                <a:gd name="connsiteY15" fmla="*/ 2622 h 10000"/>
                <a:gd name="connsiteX16" fmla="*/ 9399 w 10000"/>
                <a:gd name="connsiteY16" fmla="*/ 2351 h 10000"/>
                <a:gd name="connsiteX17" fmla="*/ 9173 w 10000"/>
                <a:gd name="connsiteY17" fmla="*/ 1531 h 10000"/>
                <a:gd name="connsiteX18" fmla="*/ 9173 w 10000"/>
                <a:gd name="connsiteY18" fmla="*/ 1093 h 10000"/>
                <a:gd name="connsiteX19" fmla="*/ 9098 w 10000"/>
                <a:gd name="connsiteY19" fmla="*/ 546 h 10000"/>
                <a:gd name="connsiteX20" fmla="*/ 8873 w 10000"/>
                <a:gd name="connsiteY20" fmla="*/ 383 h 10000"/>
                <a:gd name="connsiteX21" fmla="*/ 8497 w 10000"/>
                <a:gd name="connsiteY21" fmla="*/ 164 h 10000"/>
                <a:gd name="connsiteX22" fmla="*/ 8272 w 10000"/>
                <a:gd name="connsiteY22" fmla="*/ 0 h 10000"/>
                <a:gd name="connsiteX23" fmla="*/ 7821 w 10000"/>
                <a:gd name="connsiteY23" fmla="*/ 219 h 10000"/>
                <a:gd name="connsiteX24" fmla="*/ 7370 w 10000"/>
                <a:gd name="connsiteY24" fmla="*/ 546 h 10000"/>
                <a:gd name="connsiteX25" fmla="*/ 6769 w 10000"/>
                <a:gd name="connsiteY25" fmla="*/ 546 h 10000"/>
                <a:gd name="connsiteX26" fmla="*/ 5717 w 10000"/>
                <a:gd name="connsiteY26" fmla="*/ 546 h 10000"/>
                <a:gd name="connsiteX27" fmla="*/ 5717 w 10000"/>
                <a:gd name="connsiteY27" fmla="*/ 493 h 10000"/>
                <a:gd name="connsiteX28" fmla="*/ 5643 w 10000"/>
                <a:gd name="connsiteY28" fmla="*/ 546 h 10000"/>
                <a:gd name="connsiteX29" fmla="*/ 1961 w 10000"/>
                <a:gd name="connsiteY29" fmla="*/ 546 h 10000"/>
                <a:gd name="connsiteX30" fmla="*/ 1961 w 10000"/>
                <a:gd name="connsiteY30" fmla="*/ 1694 h 10000"/>
                <a:gd name="connsiteX31" fmla="*/ 1285 w 10000"/>
                <a:gd name="connsiteY31" fmla="*/ 1694 h 10000"/>
                <a:gd name="connsiteX32" fmla="*/ 1285 w 10000"/>
                <a:gd name="connsiteY32" fmla="*/ 1913 h 10000"/>
                <a:gd name="connsiteX33" fmla="*/ 1285 w 10000"/>
                <a:gd name="connsiteY33" fmla="*/ 3878 h 10000"/>
                <a:gd name="connsiteX34" fmla="*/ 1135 w 10000"/>
                <a:gd name="connsiteY34" fmla="*/ 3988 h 10000"/>
                <a:gd name="connsiteX35" fmla="*/ 684 w 10000"/>
                <a:gd name="connsiteY35" fmla="*/ 4208 h 10000"/>
                <a:gd name="connsiteX36" fmla="*/ 609 w 10000"/>
                <a:gd name="connsiteY36" fmla="*/ 4482 h 10000"/>
                <a:gd name="connsiteX37" fmla="*/ 384 w 10000"/>
                <a:gd name="connsiteY37" fmla="*/ 4755 h 10000"/>
                <a:gd name="connsiteX38" fmla="*/ 234 w 10000"/>
                <a:gd name="connsiteY38" fmla="*/ 5192 h 10000"/>
                <a:gd name="connsiteX39" fmla="*/ 8 w 10000"/>
                <a:gd name="connsiteY39" fmla="*/ 5685 h 10000"/>
                <a:gd name="connsiteX40" fmla="*/ 384 w 10000"/>
                <a:gd name="connsiteY40" fmla="*/ 5738 h 10000"/>
                <a:gd name="connsiteX41" fmla="*/ 458 w 10000"/>
                <a:gd name="connsiteY41" fmla="*/ 6173 h 10000"/>
                <a:gd name="connsiteX42" fmla="*/ 684 w 10000"/>
                <a:gd name="connsiteY42" fmla="*/ 6611 h 10000"/>
                <a:gd name="connsiteX43" fmla="*/ 1059 w 10000"/>
                <a:gd name="connsiteY43"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446 w 10000"/>
                <a:gd name="connsiteY4" fmla="*/ 7103 h 10000"/>
                <a:gd name="connsiteX5" fmla="*/ 7446 w 10000"/>
                <a:gd name="connsiteY5" fmla="*/ 6722 h 10000"/>
                <a:gd name="connsiteX6" fmla="*/ 7821 w 10000"/>
                <a:gd name="connsiteY6" fmla="*/ 6722 h 10000"/>
                <a:gd name="connsiteX7" fmla="*/ 8047 w 10000"/>
                <a:gd name="connsiteY7" fmla="*/ 6011 h 10000"/>
                <a:gd name="connsiteX8" fmla="*/ 8648 w 10000"/>
                <a:gd name="connsiteY8" fmla="*/ 5574 h 10000"/>
                <a:gd name="connsiteX9" fmla="*/ 8873 w 10000"/>
                <a:gd name="connsiteY9" fmla="*/ 4755 h 10000"/>
                <a:gd name="connsiteX10" fmla="*/ 8722 w 10000"/>
                <a:gd name="connsiteY10" fmla="*/ 4318 h 10000"/>
                <a:gd name="connsiteX11" fmla="*/ 9098 w 10000"/>
                <a:gd name="connsiteY11" fmla="*/ 3388 h 10000"/>
                <a:gd name="connsiteX12" fmla="*/ 9399 w 10000"/>
                <a:gd name="connsiteY12" fmla="*/ 3114 h 10000"/>
                <a:gd name="connsiteX13" fmla="*/ 10000 w 10000"/>
                <a:gd name="connsiteY13" fmla="*/ 2678 h 10000"/>
                <a:gd name="connsiteX14" fmla="*/ 9774 w 10000"/>
                <a:gd name="connsiteY14" fmla="*/ 2622 h 10000"/>
                <a:gd name="connsiteX15" fmla="*/ 9399 w 10000"/>
                <a:gd name="connsiteY15" fmla="*/ 2351 h 10000"/>
                <a:gd name="connsiteX16" fmla="*/ 9173 w 10000"/>
                <a:gd name="connsiteY16" fmla="*/ 1531 h 10000"/>
                <a:gd name="connsiteX17" fmla="*/ 9173 w 10000"/>
                <a:gd name="connsiteY17" fmla="*/ 1093 h 10000"/>
                <a:gd name="connsiteX18" fmla="*/ 9098 w 10000"/>
                <a:gd name="connsiteY18" fmla="*/ 546 h 10000"/>
                <a:gd name="connsiteX19" fmla="*/ 8873 w 10000"/>
                <a:gd name="connsiteY19" fmla="*/ 383 h 10000"/>
                <a:gd name="connsiteX20" fmla="*/ 8497 w 10000"/>
                <a:gd name="connsiteY20" fmla="*/ 164 h 10000"/>
                <a:gd name="connsiteX21" fmla="*/ 8272 w 10000"/>
                <a:gd name="connsiteY21" fmla="*/ 0 h 10000"/>
                <a:gd name="connsiteX22" fmla="*/ 7821 w 10000"/>
                <a:gd name="connsiteY22" fmla="*/ 219 h 10000"/>
                <a:gd name="connsiteX23" fmla="*/ 7370 w 10000"/>
                <a:gd name="connsiteY23" fmla="*/ 546 h 10000"/>
                <a:gd name="connsiteX24" fmla="*/ 6769 w 10000"/>
                <a:gd name="connsiteY24" fmla="*/ 546 h 10000"/>
                <a:gd name="connsiteX25" fmla="*/ 5717 w 10000"/>
                <a:gd name="connsiteY25" fmla="*/ 546 h 10000"/>
                <a:gd name="connsiteX26" fmla="*/ 5717 w 10000"/>
                <a:gd name="connsiteY26" fmla="*/ 493 h 10000"/>
                <a:gd name="connsiteX27" fmla="*/ 5643 w 10000"/>
                <a:gd name="connsiteY27" fmla="*/ 546 h 10000"/>
                <a:gd name="connsiteX28" fmla="*/ 1961 w 10000"/>
                <a:gd name="connsiteY28" fmla="*/ 546 h 10000"/>
                <a:gd name="connsiteX29" fmla="*/ 1961 w 10000"/>
                <a:gd name="connsiteY29" fmla="*/ 1694 h 10000"/>
                <a:gd name="connsiteX30" fmla="*/ 1285 w 10000"/>
                <a:gd name="connsiteY30" fmla="*/ 1694 h 10000"/>
                <a:gd name="connsiteX31" fmla="*/ 1285 w 10000"/>
                <a:gd name="connsiteY31" fmla="*/ 1913 h 10000"/>
                <a:gd name="connsiteX32" fmla="*/ 1285 w 10000"/>
                <a:gd name="connsiteY32" fmla="*/ 3878 h 10000"/>
                <a:gd name="connsiteX33" fmla="*/ 1135 w 10000"/>
                <a:gd name="connsiteY33" fmla="*/ 3988 h 10000"/>
                <a:gd name="connsiteX34" fmla="*/ 684 w 10000"/>
                <a:gd name="connsiteY34" fmla="*/ 4208 h 10000"/>
                <a:gd name="connsiteX35" fmla="*/ 609 w 10000"/>
                <a:gd name="connsiteY35" fmla="*/ 4482 h 10000"/>
                <a:gd name="connsiteX36" fmla="*/ 384 w 10000"/>
                <a:gd name="connsiteY36" fmla="*/ 4755 h 10000"/>
                <a:gd name="connsiteX37" fmla="*/ 234 w 10000"/>
                <a:gd name="connsiteY37" fmla="*/ 5192 h 10000"/>
                <a:gd name="connsiteX38" fmla="*/ 8 w 10000"/>
                <a:gd name="connsiteY38" fmla="*/ 5685 h 10000"/>
                <a:gd name="connsiteX39" fmla="*/ 384 w 10000"/>
                <a:gd name="connsiteY39" fmla="*/ 5738 h 10000"/>
                <a:gd name="connsiteX40" fmla="*/ 458 w 10000"/>
                <a:gd name="connsiteY40" fmla="*/ 6173 h 10000"/>
                <a:gd name="connsiteX41" fmla="*/ 684 w 10000"/>
                <a:gd name="connsiteY41" fmla="*/ 6611 h 10000"/>
                <a:gd name="connsiteX42" fmla="*/ 1059 w 10000"/>
                <a:gd name="connsiteY42" fmla="*/ 7487 h 10000"/>
                <a:gd name="connsiteX0" fmla="*/ 8197 w 10000"/>
                <a:gd name="connsiteY0" fmla="*/ 9837 h 10000"/>
                <a:gd name="connsiteX1" fmla="*/ 8422 w 10000"/>
                <a:gd name="connsiteY1" fmla="*/ 10000 h 10000"/>
                <a:gd name="connsiteX2" fmla="*/ 8272 w 10000"/>
                <a:gd name="connsiteY2" fmla="*/ 9564 h 10000"/>
                <a:gd name="connsiteX3" fmla="*/ 7446 w 10000"/>
                <a:gd name="connsiteY3" fmla="*/ 7103 h 10000"/>
                <a:gd name="connsiteX4" fmla="*/ 7446 w 10000"/>
                <a:gd name="connsiteY4" fmla="*/ 6722 h 10000"/>
                <a:gd name="connsiteX5" fmla="*/ 7821 w 10000"/>
                <a:gd name="connsiteY5" fmla="*/ 6722 h 10000"/>
                <a:gd name="connsiteX6" fmla="*/ 8047 w 10000"/>
                <a:gd name="connsiteY6" fmla="*/ 6011 h 10000"/>
                <a:gd name="connsiteX7" fmla="*/ 8648 w 10000"/>
                <a:gd name="connsiteY7" fmla="*/ 5574 h 10000"/>
                <a:gd name="connsiteX8" fmla="*/ 8873 w 10000"/>
                <a:gd name="connsiteY8" fmla="*/ 4755 h 10000"/>
                <a:gd name="connsiteX9" fmla="*/ 8722 w 10000"/>
                <a:gd name="connsiteY9" fmla="*/ 4318 h 10000"/>
                <a:gd name="connsiteX10" fmla="*/ 9098 w 10000"/>
                <a:gd name="connsiteY10" fmla="*/ 3388 h 10000"/>
                <a:gd name="connsiteX11" fmla="*/ 9399 w 10000"/>
                <a:gd name="connsiteY11" fmla="*/ 3114 h 10000"/>
                <a:gd name="connsiteX12" fmla="*/ 10000 w 10000"/>
                <a:gd name="connsiteY12" fmla="*/ 2678 h 10000"/>
                <a:gd name="connsiteX13" fmla="*/ 9774 w 10000"/>
                <a:gd name="connsiteY13" fmla="*/ 2622 h 10000"/>
                <a:gd name="connsiteX14" fmla="*/ 9399 w 10000"/>
                <a:gd name="connsiteY14" fmla="*/ 2351 h 10000"/>
                <a:gd name="connsiteX15" fmla="*/ 9173 w 10000"/>
                <a:gd name="connsiteY15" fmla="*/ 1531 h 10000"/>
                <a:gd name="connsiteX16" fmla="*/ 9173 w 10000"/>
                <a:gd name="connsiteY16" fmla="*/ 1093 h 10000"/>
                <a:gd name="connsiteX17" fmla="*/ 9098 w 10000"/>
                <a:gd name="connsiteY17" fmla="*/ 546 h 10000"/>
                <a:gd name="connsiteX18" fmla="*/ 8873 w 10000"/>
                <a:gd name="connsiteY18" fmla="*/ 383 h 10000"/>
                <a:gd name="connsiteX19" fmla="*/ 8497 w 10000"/>
                <a:gd name="connsiteY19" fmla="*/ 164 h 10000"/>
                <a:gd name="connsiteX20" fmla="*/ 8272 w 10000"/>
                <a:gd name="connsiteY20" fmla="*/ 0 h 10000"/>
                <a:gd name="connsiteX21" fmla="*/ 7821 w 10000"/>
                <a:gd name="connsiteY21" fmla="*/ 219 h 10000"/>
                <a:gd name="connsiteX22" fmla="*/ 7370 w 10000"/>
                <a:gd name="connsiteY22" fmla="*/ 546 h 10000"/>
                <a:gd name="connsiteX23" fmla="*/ 6769 w 10000"/>
                <a:gd name="connsiteY23" fmla="*/ 546 h 10000"/>
                <a:gd name="connsiteX24" fmla="*/ 5717 w 10000"/>
                <a:gd name="connsiteY24" fmla="*/ 546 h 10000"/>
                <a:gd name="connsiteX25" fmla="*/ 5717 w 10000"/>
                <a:gd name="connsiteY25" fmla="*/ 493 h 10000"/>
                <a:gd name="connsiteX26" fmla="*/ 5643 w 10000"/>
                <a:gd name="connsiteY26" fmla="*/ 546 h 10000"/>
                <a:gd name="connsiteX27" fmla="*/ 1961 w 10000"/>
                <a:gd name="connsiteY27" fmla="*/ 546 h 10000"/>
                <a:gd name="connsiteX28" fmla="*/ 1961 w 10000"/>
                <a:gd name="connsiteY28" fmla="*/ 1694 h 10000"/>
                <a:gd name="connsiteX29" fmla="*/ 1285 w 10000"/>
                <a:gd name="connsiteY29" fmla="*/ 1694 h 10000"/>
                <a:gd name="connsiteX30" fmla="*/ 1285 w 10000"/>
                <a:gd name="connsiteY30" fmla="*/ 1913 h 10000"/>
                <a:gd name="connsiteX31" fmla="*/ 1285 w 10000"/>
                <a:gd name="connsiteY31" fmla="*/ 3878 h 10000"/>
                <a:gd name="connsiteX32" fmla="*/ 1135 w 10000"/>
                <a:gd name="connsiteY32" fmla="*/ 3988 h 10000"/>
                <a:gd name="connsiteX33" fmla="*/ 684 w 10000"/>
                <a:gd name="connsiteY33" fmla="*/ 4208 h 10000"/>
                <a:gd name="connsiteX34" fmla="*/ 609 w 10000"/>
                <a:gd name="connsiteY34" fmla="*/ 4482 h 10000"/>
                <a:gd name="connsiteX35" fmla="*/ 384 w 10000"/>
                <a:gd name="connsiteY35" fmla="*/ 4755 h 10000"/>
                <a:gd name="connsiteX36" fmla="*/ 234 w 10000"/>
                <a:gd name="connsiteY36" fmla="*/ 5192 h 10000"/>
                <a:gd name="connsiteX37" fmla="*/ 8 w 10000"/>
                <a:gd name="connsiteY37" fmla="*/ 5685 h 10000"/>
                <a:gd name="connsiteX38" fmla="*/ 384 w 10000"/>
                <a:gd name="connsiteY38" fmla="*/ 5738 h 10000"/>
                <a:gd name="connsiteX39" fmla="*/ 458 w 10000"/>
                <a:gd name="connsiteY39" fmla="*/ 6173 h 10000"/>
                <a:gd name="connsiteX40" fmla="*/ 684 w 10000"/>
                <a:gd name="connsiteY40" fmla="*/ 6611 h 10000"/>
                <a:gd name="connsiteX41" fmla="*/ 1059 w 10000"/>
                <a:gd name="connsiteY41" fmla="*/ 7487 h 10000"/>
                <a:gd name="connsiteX0" fmla="*/ 8197 w 10000"/>
                <a:gd name="connsiteY0" fmla="*/ 9837 h 10000"/>
                <a:gd name="connsiteX1" fmla="*/ 8422 w 10000"/>
                <a:gd name="connsiteY1" fmla="*/ 10000 h 10000"/>
                <a:gd name="connsiteX2" fmla="*/ 7446 w 10000"/>
                <a:gd name="connsiteY2" fmla="*/ 7103 h 10000"/>
                <a:gd name="connsiteX3" fmla="*/ 7446 w 10000"/>
                <a:gd name="connsiteY3" fmla="*/ 6722 h 10000"/>
                <a:gd name="connsiteX4" fmla="*/ 7821 w 10000"/>
                <a:gd name="connsiteY4" fmla="*/ 6722 h 10000"/>
                <a:gd name="connsiteX5" fmla="*/ 8047 w 10000"/>
                <a:gd name="connsiteY5" fmla="*/ 6011 h 10000"/>
                <a:gd name="connsiteX6" fmla="*/ 8648 w 10000"/>
                <a:gd name="connsiteY6" fmla="*/ 5574 h 10000"/>
                <a:gd name="connsiteX7" fmla="*/ 8873 w 10000"/>
                <a:gd name="connsiteY7" fmla="*/ 4755 h 10000"/>
                <a:gd name="connsiteX8" fmla="*/ 8722 w 10000"/>
                <a:gd name="connsiteY8" fmla="*/ 4318 h 10000"/>
                <a:gd name="connsiteX9" fmla="*/ 9098 w 10000"/>
                <a:gd name="connsiteY9" fmla="*/ 3388 h 10000"/>
                <a:gd name="connsiteX10" fmla="*/ 9399 w 10000"/>
                <a:gd name="connsiteY10" fmla="*/ 3114 h 10000"/>
                <a:gd name="connsiteX11" fmla="*/ 10000 w 10000"/>
                <a:gd name="connsiteY11" fmla="*/ 2678 h 10000"/>
                <a:gd name="connsiteX12" fmla="*/ 9774 w 10000"/>
                <a:gd name="connsiteY12" fmla="*/ 2622 h 10000"/>
                <a:gd name="connsiteX13" fmla="*/ 9399 w 10000"/>
                <a:gd name="connsiteY13" fmla="*/ 2351 h 10000"/>
                <a:gd name="connsiteX14" fmla="*/ 9173 w 10000"/>
                <a:gd name="connsiteY14" fmla="*/ 1531 h 10000"/>
                <a:gd name="connsiteX15" fmla="*/ 9173 w 10000"/>
                <a:gd name="connsiteY15" fmla="*/ 1093 h 10000"/>
                <a:gd name="connsiteX16" fmla="*/ 9098 w 10000"/>
                <a:gd name="connsiteY16" fmla="*/ 546 h 10000"/>
                <a:gd name="connsiteX17" fmla="*/ 8873 w 10000"/>
                <a:gd name="connsiteY17" fmla="*/ 383 h 10000"/>
                <a:gd name="connsiteX18" fmla="*/ 8497 w 10000"/>
                <a:gd name="connsiteY18" fmla="*/ 164 h 10000"/>
                <a:gd name="connsiteX19" fmla="*/ 8272 w 10000"/>
                <a:gd name="connsiteY19" fmla="*/ 0 h 10000"/>
                <a:gd name="connsiteX20" fmla="*/ 7821 w 10000"/>
                <a:gd name="connsiteY20" fmla="*/ 219 h 10000"/>
                <a:gd name="connsiteX21" fmla="*/ 7370 w 10000"/>
                <a:gd name="connsiteY21" fmla="*/ 546 h 10000"/>
                <a:gd name="connsiteX22" fmla="*/ 6769 w 10000"/>
                <a:gd name="connsiteY22" fmla="*/ 546 h 10000"/>
                <a:gd name="connsiteX23" fmla="*/ 5717 w 10000"/>
                <a:gd name="connsiteY23" fmla="*/ 546 h 10000"/>
                <a:gd name="connsiteX24" fmla="*/ 5717 w 10000"/>
                <a:gd name="connsiteY24" fmla="*/ 493 h 10000"/>
                <a:gd name="connsiteX25" fmla="*/ 5643 w 10000"/>
                <a:gd name="connsiteY25" fmla="*/ 546 h 10000"/>
                <a:gd name="connsiteX26" fmla="*/ 1961 w 10000"/>
                <a:gd name="connsiteY26" fmla="*/ 546 h 10000"/>
                <a:gd name="connsiteX27" fmla="*/ 1961 w 10000"/>
                <a:gd name="connsiteY27" fmla="*/ 1694 h 10000"/>
                <a:gd name="connsiteX28" fmla="*/ 1285 w 10000"/>
                <a:gd name="connsiteY28" fmla="*/ 1694 h 10000"/>
                <a:gd name="connsiteX29" fmla="*/ 1285 w 10000"/>
                <a:gd name="connsiteY29" fmla="*/ 1913 h 10000"/>
                <a:gd name="connsiteX30" fmla="*/ 1285 w 10000"/>
                <a:gd name="connsiteY30" fmla="*/ 3878 h 10000"/>
                <a:gd name="connsiteX31" fmla="*/ 1135 w 10000"/>
                <a:gd name="connsiteY31" fmla="*/ 3988 h 10000"/>
                <a:gd name="connsiteX32" fmla="*/ 684 w 10000"/>
                <a:gd name="connsiteY32" fmla="*/ 4208 h 10000"/>
                <a:gd name="connsiteX33" fmla="*/ 609 w 10000"/>
                <a:gd name="connsiteY33" fmla="*/ 4482 h 10000"/>
                <a:gd name="connsiteX34" fmla="*/ 384 w 10000"/>
                <a:gd name="connsiteY34" fmla="*/ 4755 h 10000"/>
                <a:gd name="connsiteX35" fmla="*/ 234 w 10000"/>
                <a:gd name="connsiteY35" fmla="*/ 5192 h 10000"/>
                <a:gd name="connsiteX36" fmla="*/ 8 w 10000"/>
                <a:gd name="connsiteY36" fmla="*/ 5685 h 10000"/>
                <a:gd name="connsiteX37" fmla="*/ 384 w 10000"/>
                <a:gd name="connsiteY37" fmla="*/ 5738 h 10000"/>
                <a:gd name="connsiteX38" fmla="*/ 458 w 10000"/>
                <a:gd name="connsiteY38" fmla="*/ 6173 h 10000"/>
                <a:gd name="connsiteX39" fmla="*/ 684 w 10000"/>
                <a:gd name="connsiteY39" fmla="*/ 6611 h 10000"/>
                <a:gd name="connsiteX40" fmla="*/ 1059 w 10000"/>
                <a:gd name="connsiteY40" fmla="*/ 7487 h 10000"/>
                <a:gd name="connsiteX0" fmla="*/ 8197 w 10000"/>
                <a:gd name="connsiteY0" fmla="*/ 9837 h 9837"/>
                <a:gd name="connsiteX1" fmla="*/ 7446 w 10000"/>
                <a:gd name="connsiteY1" fmla="*/ 7103 h 9837"/>
                <a:gd name="connsiteX2" fmla="*/ 7446 w 10000"/>
                <a:gd name="connsiteY2" fmla="*/ 6722 h 9837"/>
                <a:gd name="connsiteX3" fmla="*/ 7821 w 10000"/>
                <a:gd name="connsiteY3" fmla="*/ 6722 h 9837"/>
                <a:gd name="connsiteX4" fmla="*/ 8047 w 10000"/>
                <a:gd name="connsiteY4" fmla="*/ 6011 h 9837"/>
                <a:gd name="connsiteX5" fmla="*/ 8648 w 10000"/>
                <a:gd name="connsiteY5" fmla="*/ 5574 h 9837"/>
                <a:gd name="connsiteX6" fmla="*/ 8873 w 10000"/>
                <a:gd name="connsiteY6" fmla="*/ 4755 h 9837"/>
                <a:gd name="connsiteX7" fmla="*/ 8722 w 10000"/>
                <a:gd name="connsiteY7" fmla="*/ 4318 h 9837"/>
                <a:gd name="connsiteX8" fmla="*/ 9098 w 10000"/>
                <a:gd name="connsiteY8" fmla="*/ 3388 h 9837"/>
                <a:gd name="connsiteX9" fmla="*/ 9399 w 10000"/>
                <a:gd name="connsiteY9" fmla="*/ 3114 h 9837"/>
                <a:gd name="connsiteX10" fmla="*/ 10000 w 10000"/>
                <a:gd name="connsiteY10" fmla="*/ 2678 h 9837"/>
                <a:gd name="connsiteX11" fmla="*/ 9774 w 10000"/>
                <a:gd name="connsiteY11" fmla="*/ 2622 h 9837"/>
                <a:gd name="connsiteX12" fmla="*/ 9399 w 10000"/>
                <a:gd name="connsiteY12" fmla="*/ 2351 h 9837"/>
                <a:gd name="connsiteX13" fmla="*/ 9173 w 10000"/>
                <a:gd name="connsiteY13" fmla="*/ 1531 h 9837"/>
                <a:gd name="connsiteX14" fmla="*/ 9173 w 10000"/>
                <a:gd name="connsiteY14" fmla="*/ 1093 h 9837"/>
                <a:gd name="connsiteX15" fmla="*/ 9098 w 10000"/>
                <a:gd name="connsiteY15" fmla="*/ 546 h 9837"/>
                <a:gd name="connsiteX16" fmla="*/ 8873 w 10000"/>
                <a:gd name="connsiteY16" fmla="*/ 383 h 9837"/>
                <a:gd name="connsiteX17" fmla="*/ 8497 w 10000"/>
                <a:gd name="connsiteY17" fmla="*/ 164 h 9837"/>
                <a:gd name="connsiteX18" fmla="*/ 8272 w 10000"/>
                <a:gd name="connsiteY18" fmla="*/ 0 h 9837"/>
                <a:gd name="connsiteX19" fmla="*/ 7821 w 10000"/>
                <a:gd name="connsiteY19" fmla="*/ 219 h 9837"/>
                <a:gd name="connsiteX20" fmla="*/ 7370 w 10000"/>
                <a:gd name="connsiteY20" fmla="*/ 546 h 9837"/>
                <a:gd name="connsiteX21" fmla="*/ 6769 w 10000"/>
                <a:gd name="connsiteY21" fmla="*/ 546 h 9837"/>
                <a:gd name="connsiteX22" fmla="*/ 5717 w 10000"/>
                <a:gd name="connsiteY22" fmla="*/ 546 h 9837"/>
                <a:gd name="connsiteX23" fmla="*/ 5717 w 10000"/>
                <a:gd name="connsiteY23" fmla="*/ 493 h 9837"/>
                <a:gd name="connsiteX24" fmla="*/ 5643 w 10000"/>
                <a:gd name="connsiteY24" fmla="*/ 546 h 9837"/>
                <a:gd name="connsiteX25" fmla="*/ 1961 w 10000"/>
                <a:gd name="connsiteY25" fmla="*/ 546 h 9837"/>
                <a:gd name="connsiteX26" fmla="*/ 1961 w 10000"/>
                <a:gd name="connsiteY26" fmla="*/ 1694 h 9837"/>
                <a:gd name="connsiteX27" fmla="*/ 1285 w 10000"/>
                <a:gd name="connsiteY27" fmla="*/ 1694 h 9837"/>
                <a:gd name="connsiteX28" fmla="*/ 1285 w 10000"/>
                <a:gd name="connsiteY28" fmla="*/ 1913 h 9837"/>
                <a:gd name="connsiteX29" fmla="*/ 1285 w 10000"/>
                <a:gd name="connsiteY29" fmla="*/ 3878 h 9837"/>
                <a:gd name="connsiteX30" fmla="*/ 1135 w 10000"/>
                <a:gd name="connsiteY30" fmla="*/ 3988 h 9837"/>
                <a:gd name="connsiteX31" fmla="*/ 684 w 10000"/>
                <a:gd name="connsiteY31" fmla="*/ 4208 h 9837"/>
                <a:gd name="connsiteX32" fmla="*/ 609 w 10000"/>
                <a:gd name="connsiteY32" fmla="*/ 4482 h 9837"/>
                <a:gd name="connsiteX33" fmla="*/ 384 w 10000"/>
                <a:gd name="connsiteY33" fmla="*/ 4755 h 9837"/>
                <a:gd name="connsiteX34" fmla="*/ 234 w 10000"/>
                <a:gd name="connsiteY34" fmla="*/ 5192 h 9837"/>
                <a:gd name="connsiteX35" fmla="*/ 8 w 10000"/>
                <a:gd name="connsiteY35" fmla="*/ 5685 h 9837"/>
                <a:gd name="connsiteX36" fmla="*/ 384 w 10000"/>
                <a:gd name="connsiteY36" fmla="*/ 5738 h 9837"/>
                <a:gd name="connsiteX37" fmla="*/ 458 w 10000"/>
                <a:gd name="connsiteY37" fmla="*/ 6173 h 9837"/>
                <a:gd name="connsiteX38" fmla="*/ 684 w 10000"/>
                <a:gd name="connsiteY38" fmla="*/ 6611 h 9837"/>
                <a:gd name="connsiteX39" fmla="*/ 1059 w 10000"/>
                <a:gd name="connsiteY39" fmla="*/ 7487 h 9837"/>
                <a:gd name="connsiteX0" fmla="*/ 7446 w 10000"/>
                <a:gd name="connsiteY0" fmla="*/ 7221 h 7611"/>
                <a:gd name="connsiteX1" fmla="*/ 7446 w 10000"/>
                <a:gd name="connsiteY1" fmla="*/ 6833 h 7611"/>
                <a:gd name="connsiteX2" fmla="*/ 7821 w 10000"/>
                <a:gd name="connsiteY2" fmla="*/ 6833 h 7611"/>
                <a:gd name="connsiteX3" fmla="*/ 8047 w 10000"/>
                <a:gd name="connsiteY3" fmla="*/ 6111 h 7611"/>
                <a:gd name="connsiteX4" fmla="*/ 8648 w 10000"/>
                <a:gd name="connsiteY4" fmla="*/ 5666 h 7611"/>
                <a:gd name="connsiteX5" fmla="*/ 8873 w 10000"/>
                <a:gd name="connsiteY5" fmla="*/ 4834 h 7611"/>
                <a:gd name="connsiteX6" fmla="*/ 8722 w 10000"/>
                <a:gd name="connsiteY6" fmla="*/ 4390 h 7611"/>
                <a:gd name="connsiteX7" fmla="*/ 9098 w 10000"/>
                <a:gd name="connsiteY7" fmla="*/ 3444 h 7611"/>
                <a:gd name="connsiteX8" fmla="*/ 9399 w 10000"/>
                <a:gd name="connsiteY8" fmla="*/ 3166 h 7611"/>
                <a:gd name="connsiteX9" fmla="*/ 10000 w 10000"/>
                <a:gd name="connsiteY9" fmla="*/ 2722 h 7611"/>
                <a:gd name="connsiteX10" fmla="*/ 9774 w 10000"/>
                <a:gd name="connsiteY10" fmla="*/ 2665 h 7611"/>
                <a:gd name="connsiteX11" fmla="*/ 9399 w 10000"/>
                <a:gd name="connsiteY11" fmla="*/ 2390 h 7611"/>
                <a:gd name="connsiteX12" fmla="*/ 9173 w 10000"/>
                <a:gd name="connsiteY12" fmla="*/ 1556 h 7611"/>
                <a:gd name="connsiteX13" fmla="*/ 9173 w 10000"/>
                <a:gd name="connsiteY13" fmla="*/ 1111 h 7611"/>
                <a:gd name="connsiteX14" fmla="*/ 9098 w 10000"/>
                <a:gd name="connsiteY14" fmla="*/ 555 h 7611"/>
                <a:gd name="connsiteX15" fmla="*/ 8873 w 10000"/>
                <a:gd name="connsiteY15" fmla="*/ 389 h 7611"/>
                <a:gd name="connsiteX16" fmla="*/ 8497 w 10000"/>
                <a:gd name="connsiteY16" fmla="*/ 167 h 7611"/>
                <a:gd name="connsiteX17" fmla="*/ 8272 w 10000"/>
                <a:gd name="connsiteY17" fmla="*/ 0 h 7611"/>
                <a:gd name="connsiteX18" fmla="*/ 7821 w 10000"/>
                <a:gd name="connsiteY18" fmla="*/ 223 h 7611"/>
                <a:gd name="connsiteX19" fmla="*/ 7370 w 10000"/>
                <a:gd name="connsiteY19" fmla="*/ 555 h 7611"/>
                <a:gd name="connsiteX20" fmla="*/ 6769 w 10000"/>
                <a:gd name="connsiteY20" fmla="*/ 555 h 7611"/>
                <a:gd name="connsiteX21" fmla="*/ 5717 w 10000"/>
                <a:gd name="connsiteY21" fmla="*/ 555 h 7611"/>
                <a:gd name="connsiteX22" fmla="*/ 5717 w 10000"/>
                <a:gd name="connsiteY22" fmla="*/ 501 h 7611"/>
                <a:gd name="connsiteX23" fmla="*/ 5643 w 10000"/>
                <a:gd name="connsiteY23" fmla="*/ 555 h 7611"/>
                <a:gd name="connsiteX24" fmla="*/ 1961 w 10000"/>
                <a:gd name="connsiteY24" fmla="*/ 555 h 7611"/>
                <a:gd name="connsiteX25" fmla="*/ 1961 w 10000"/>
                <a:gd name="connsiteY25" fmla="*/ 1722 h 7611"/>
                <a:gd name="connsiteX26" fmla="*/ 1285 w 10000"/>
                <a:gd name="connsiteY26" fmla="*/ 1722 h 7611"/>
                <a:gd name="connsiteX27" fmla="*/ 1285 w 10000"/>
                <a:gd name="connsiteY27" fmla="*/ 1945 h 7611"/>
                <a:gd name="connsiteX28" fmla="*/ 1285 w 10000"/>
                <a:gd name="connsiteY28" fmla="*/ 3942 h 7611"/>
                <a:gd name="connsiteX29" fmla="*/ 1135 w 10000"/>
                <a:gd name="connsiteY29" fmla="*/ 4054 h 7611"/>
                <a:gd name="connsiteX30" fmla="*/ 684 w 10000"/>
                <a:gd name="connsiteY30" fmla="*/ 4278 h 7611"/>
                <a:gd name="connsiteX31" fmla="*/ 609 w 10000"/>
                <a:gd name="connsiteY31" fmla="*/ 4556 h 7611"/>
                <a:gd name="connsiteX32" fmla="*/ 384 w 10000"/>
                <a:gd name="connsiteY32" fmla="*/ 4834 h 7611"/>
                <a:gd name="connsiteX33" fmla="*/ 234 w 10000"/>
                <a:gd name="connsiteY33" fmla="*/ 5278 h 7611"/>
                <a:gd name="connsiteX34" fmla="*/ 8 w 10000"/>
                <a:gd name="connsiteY34" fmla="*/ 5779 h 7611"/>
                <a:gd name="connsiteX35" fmla="*/ 384 w 10000"/>
                <a:gd name="connsiteY35" fmla="*/ 5833 h 7611"/>
                <a:gd name="connsiteX36" fmla="*/ 458 w 10000"/>
                <a:gd name="connsiteY36" fmla="*/ 6275 h 7611"/>
                <a:gd name="connsiteX37" fmla="*/ 684 w 10000"/>
                <a:gd name="connsiteY37" fmla="*/ 6721 h 7611"/>
                <a:gd name="connsiteX38" fmla="*/ 1059 w 10000"/>
                <a:gd name="connsiteY38" fmla="*/ 7611 h 7611"/>
                <a:gd name="connsiteX0" fmla="*/ 7446 w 10000"/>
                <a:gd name="connsiteY0" fmla="*/ 9488 h 10068"/>
                <a:gd name="connsiteX1" fmla="*/ 7446 w 10000"/>
                <a:gd name="connsiteY1" fmla="*/ 8978 h 10068"/>
                <a:gd name="connsiteX2" fmla="*/ 7821 w 10000"/>
                <a:gd name="connsiteY2" fmla="*/ 8978 h 10068"/>
                <a:gd name="connsiteX3" fmla="*/ 8047 w 10000"/>
                <a:gd name="connsiteY3" fmla="*/ 8029 h 10068"/>
                <a:gd name="connsiteX4" fmla="*/ 8648 w 10000"/>
                <a:gd name="connsiteY4" fmla="*/ 7444 h 10068"/>
                <a:gd name="connsiteX5" fmla="*/ 8873 w 10000"/>
                <a:gd name="connsiteY5" fmla="*/ 6351 h 10068"/>
                <a:gd name="connsiteX6" fmla="*/ 8722 w 10000"/>
                <a:gd name="connsiteY6" fmla="*/ 5768 h 10068"/>
                <a:gd name="connsiteX7" fmla="*/ 9098 w 10000"/>
                <a:gd name="connsiteY7" fmla="*/ 4525 h 10068"/>
                <a:gd name="connsiteX8" fmla="*/ 9399 w 10000"/>
                <a:gd name="connsiteY8" fmla="*/ 4160 h 10068"/>
                <a:gd name="connsiteX9" fmla="*/ 10000 w 10000"/>
                <a:gd name="connsiteY9" fmla="*/ 3576 h 10068"/>
                <a:gd name="connsiteX10" fmla="*/ 9774 w 10000"/>
                <a:gd name="connsiteY10" fmla="*/ 3502 h 10068"/>
                <a:gd name="connsiteX11" fmla="*/ 9399 w 10000"/>
                <a:gd name="connsiteY11" fmla="*/ 3140 h 10068"/>
                <a:gd name="connsiteX12" fmla="*/ 9173 w 10000"/>
                <a:gd name="connsiteY12" fmla="*/ 2044 h 10068"/>
                <a:gd name="connsiteX13" fmla="*/ 9173 w 10000"/>
                <a:gd name="connsiteY13" fmla="*/ 1460 h 10068"/>
                <a:gd name="connsiteX14" fmla="*/ 9098 w 10000"/>
                <a:gd name="connsiteY14" fmla="*/ 729 h 10068"/>
                <a:gd name="connsiteX15" fmla="*/ 8873 w 10000"/>
                <a:gd name="connsiteY15" fmla="*/ 511 h 10068"/>
                <a:gd name="connsiteX16" fmla="*/ 8497 w 10000"/>
                <a:gd name="connsiteY16" fmla="*/ 219 h 10068"/>
                <a:gd name="connsiteX17" fmla="*/ 8272 w 10000"/>
                <a:gd name="connsiteY17" fmla="*/ 0 h 10068"/>
                <a:gd name="connsiteX18" fmla="*/ 7821 w 10000"/>
                <a:gd name="connsiteY18" fmla="*/ 293 h 10068"/>
                <a:gd name="connsiteX19" fmla="*/ 7370 w 10000"/>
                <a:gd name="connsiteY19" fmla="*/ 729 h 10068"/>
                <a:gd name="connsiteX20" fmla="*/ 6769 w 10000"/>
                <a:gd name="connsiteY20" fmla="*/ 729 h 10068"/>
                <a:gd name="connsiteX21" fmla="*/ 5717 w 10000"/>
                <a:gd name="connsiteY21" fmla="*/ 729 h 10068"/>
                <a:gd name="connsiteX22" fmla="*/ 5717 w 10000"/>
                <a:gd name="connsiteY22" fmla="*/ 658 h 10068"/>
                <a:gd name="connsiteX23" fmla="*/ 5643 w 10000"/>
                <a:gd name="connsiteY23" fmla="*/ 729 h 10068"/>
                <a:gd name="connsiteX24" fmla="*/ 1961 w 10000"/>
                <a:gd name="connsiteY24" fmla="*/ 729 h 10068"/>
                <a:gd name="connsiteX25" fmla="*/ 1961 w 10000"/>
                <a:gd name="connsiteY25" fmla="*/ 2263 h 10068"/>
                <a:gd name="connsiteX26" fmla="*/ 1285 w 10000"/>
                <a:gd name="connsiteY26" fmla="*/ 2263 h 10068"/>
                <a:gd name="connsiteX27" fmla="*/ 1285 w 10000"/>
                <a:gd name="connsiteY27" fmla="*/ 2556 h 10068"/>
                <a:gd name="connsiteX28" fmla="*/ 1285 w 10000"/>
                <a:gd name="connsiteY28" fmla="*/ 5179 h 10068"/>
                <a:gd name="connsiteX29" fmla="*/ 1135 w 10000"/>
                <a:gd name="connsiteY29" fmla="*/ 5327 h 10068"/>
                <a:gd name="connsiteX30" fmla="*/ 684 w 10000"/>
                <a:gd name="connsiteY30" fmla="*/ 5621 h 10068"/>
                <a:gd name="connsiteX31" fmla="*/ 609 w 10000"/>
                <a:gd name="connsiteY31" fmla="*/ 5986 h 10068"/>
                <a:gd name="connsiteX32" fmla="*/ 384 w 10000"/>
                <a:gd name="connsiteY32" fmla="*/ 6351 h 10068"/>
                <a:gd name="connsiteX33" fmla="*/ 234 w 10000"/>
                <a:gd name="connsiteY33" fmla="*/ 6935 h 10068"/>
                <a:gd name="connsiteX34" fmla="*/ 8 w 10000"/>
                <a:gd name="connsiteY34" fmla="*/ 7593 h 10068"/>
                <a:gd name="connsiteX35" fmla="*/ 384 w 10000"/>
                <a:gd name="connsiteY35" fmla="*/ 7664 h 10068"/>
                <a:gd name="connsiteX36" fmla="*/ 458 w 10000"/>
                <a:gd name="connsiteY36" fmla="*/ 8245 h 10068"/>
                <a:gd name="connsiteX37" fmla="*/ 684 w 10000"/>
                <a:gd name="connsiteY37" fmla="*/ 8831 h 10068"/>
                <a:gd name="connsiteX38" fmla="*/ 1059 w 10000"/>
                <a:gd name="connsiteY38" fmla="*/ 10000 h 10068"/>
                <a:gd name="connsiteX39" fmla="*/ 1058 w 10000"/>
                <a:gd name="connsiteY39" fmla="*/ 9928 h 10068"/>
                <a:gd name="connsiteX0" fmla="*/ 7446 w 10000"/>
                <a:gd name="connsiteY0" fmla="*/ 9488 h 10035"/>
                <a:gd name="connsiteX1" fmla="*/ 7446 w 10000"/>
                <a:gd name="connsiteY1" fmla="*/ 8978 h 10035"/>
                <a:gd name="connsiteX2" fmla="*/ 7821 w 10000"/>
                <a:gd name="connsiteY2" fmla="*/ 8978 h 10035"/>
                <a:gd name="connsiteX3" fmla="*/ 8047 w 10000"/>
                <a:gd name="connsiteY3" fmla="*/ 8029 h 10035"/>
                <a:gd name="connsiteX4" fmla="*/ 8648 w 10000"/>
                <a:gd name="connsiteY4" fmla="*/ 7444 h 10035"/>
                <a:gd name="connsiteX5" fmla="*/ 8873 w 10000"/>
                <a:gd name="connsiteY5" fmla="*/ 6351 h 10035"/>
                <a:gd name="connsiteX6" fmla="*/ 8722 w 10000"/>
                <a:gd name="connsiteY6" fmla="*/ 5768 h 10035"/>
                <a:gd name="connsiteX7" fmla="*/ 9098 w 10000"/>
                <a:gd name="connsiteY7" fmla="*/ 4525 h 10035"/>
                <a:gd name="connsiteX8" fmla="*/ 9399 w 10000"/>
                <a:gd name="connsiteY8" fmla="*/ 4160 h 10035"/>
                <a:gd name="connsiteX9" fmla="*/ 10000 w 10000"/>
                <a:gd name="connsiteY9" fmla="*/ 3576 h 10035"/>
                <a:gd name="connsiteX10" fmla="*/ 9774 w 10000"/>
                <a:gd name="connsiteY10" fmla="*/ 3502 h 10035"/>
                <a:gd name="connsiteX11" fmla="*/ 9399 w 10000"/>
                <a:gd name="connsiteY11" fmla="*/ 3140 h 10035"/>
                <a:gd name="connsiteX12" fmla="*/ 9173 w 10000"/>
                <a:gd name="connsiteY12" fmla="*/ 2044 h 10035"/>
                <a:gd name="connsiteX13" fmla="*/ 9173 w 10000"/>
                <a:gd name="connsiteY13" fmla="*/ 1460 h 10035"/>
                <a:gd name="connsiteX14" fmla="*/ 9098 w 10000"/>
                <a:gd name="connsiteY14" fmla="*/ 729 h 10035"/>
                <a:gd name="connsiteX15" fmla="*/ 8873 w 10000"/>
                <a:gd name="connsiteY15" fmla="*/ 511 h 10035"/>
                <a:gd name="connsiteX16" fmla="*/ 8497 w 10000"/>
                <a:gd name="connsiteY16" fmla="*/ 219 h 10035"/>
                <a:gd name="connsiteX17" fmla="*/ 8272 w 10000"/>
                <a:gd name="connsiteY17" fmla="*/ 0 h 10035"/>
                <a:gd name="connsiteX18" fmla="*/ 7821 w 10000"/>
                <a:gd name="connsiteY18" fmla="*/ 293 h 10035"/>
                <a:gd name="connsiteX19" fmla="*/ 7370 w 10000"/>
                <a:gd name="connsiteY19" fmla="*/ 729 h 10035"/>
                <a:gd name="connsiteX20" fmla="*/ 6769 w 10000"/>
                <a:gd name="connsiteY20" fmla="*/ 729 h 10035"/>
                <a:gd name="connsiteX21" fmla="*/ 5717 w 10000"/>
                <a:gd name="connsiteY21" fmla="*/ 729 h 10035"/>
                <a:gd name="connsiteX22" fmla="*/ 5717 w 10000"/>
                <a:gd name="connsiteY22" fmla="*/ 658 h 10035"/>
                <a:gd name="connsiteX23" fmla="*/ 5643 w 10000"/>
                <a:gd name="connsiteY23" fmla="*/ 729 h 10035"/>
                <a:gd name="connsiteX24" fmla="*/ 1961 w 10000"/>
                <a:gd name="connsiteY24" fmla="*/ 729 h 10035"/>
                <a:gd name="connsiteX25" fmla="*/ 1961 w 10000"/>
                <a:gd name="connsiteY25" fmla="*/ 2263 h 10035"/>
                <a:gd name="connsiteX26" fmla="*/ 1285 w 10000"/>
                <a:gd name="connsiteY26" fmla="*/ 2263 h 10035"/>
                <a:gd name="connsiteX27" fmla="*/ 1285 w 10000"/>
                <a:gd name="connsiteY27" fmla="*/ 2556 h 10035"/>
                <a:gd name="connsiteX28" fmla="*/ 1285 w 10000"/>
                <a:gd name="connsiteY28" fmla="*/ 5179 h 10035"/>
                <a:gd name="connsiteX29" fmla="*/ 1135 w 10000"/>
                <a:gd name="connsiteY29" fmla="*/ 5327 h 10035"/>
                <a:gd name="connsiteX30" fmla="*/ 684 w 10000"/>
                <a:gd name="connsiteY30" fmla="*/ 5621 h 10035"/>
                <a:gd name="connsiteX31" fmla="*/ 609 w 10000"/>
                <a:gd name="connsiteY31" fmla="*/ 5986 h 10035"/>
                <a:gd name="connsiteX32" fmla="*/ 384 w 10000"/>
                <a:gd name="connsiteY32" fmla="*/ 6351 h 10035"/>
                <a:gd name="connsiteX33" fmla="*/ 234 w 10000"/>
                <a:gd name="connsiteY33" fmla="*/ 6935 h 10035"/>
                <a:gd name="connsiteX34" fmla="*/ 8 w 10000"/>
                <a:gd name="connsiteY34" fmla="*/ 7593 h 10035"/>
                <a:gd name="connsiteX35" fmla="*/ 384 w 10000"/>
                <a:gd name="connsiteY35" fmla="*/ 7664 h 10035"/>
                <a:gd name="connsiteX36" fmla="*/ 458 w 10000"/>
                <a:gd name="connsiteY36" fmla="*/ 8245 h 10035"/>
                <a:gd name="connsiteX37" fmla="*/ 684 w 10000"/>
                <a:gd name="connsiteY37" fmla="*/ 8831 h 10035"/>
                <a:gd name="connsiteX38" fmla="*/ 1059 w 10000"/>
                <a:gd name="connsiteY38" fmla="*/ 10000 h 10035"/>
                <a:gd name="connsiteX39" fmla="*/ 1750 w 10000"/>
                <a:gd name="connsiteY39" fmla="*/ 9592 h 10035"/>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0" fmla="*/ 7446 w 10000"/>
                <a:gd name="connsiteY0" fmla="*/ 9488 h 10127"/>
                <a:gd name="connsiteX1" fmla="*/ 7446 w 10000"/>
                <a:gd name="connsiteY1" fmla="*/ 8978 h 10127"/>
                <a:gd name="connsiteX2" fmla="*/ 7821 w 10000"/>
                <a:gd name="connsiteY2" fmla="*/ 8978 h 10127"/>
                <a:gd name="connsiteX3" fmla="*/ 8047 w 10000"/>
                <a:gd name="connsiteY3" fmla="*/ 8029 h 10127"/>
                <a:gd name="connsiteX4" fmla="*/ 8648 w 10000"/>
                <a:gd name="connsiteY4" fmla="*/ 7444 h 10127"/>
                <a:gd name="connsiteX5" fmla="*/ 8873 w 10000"/>
                <a:gd name="connsiteY5" fmla="*/ 6351 h 10127"/>
                <a:gd name="connsiteX6" fmla="*/ 8722 w 10000"/>
                <a:gd name="connsiteY6" fmla="*/ 5768 h 10127"/>
                <a:gd name="connsiteX7" fmla="*/ 9098 w 10000"/>
                <a:gd name="connsiteY7" fmla="*/ 4525 h 10127"/>
                <a:gd name="connsiteX8" fmla="*/ 9399 w 10000"/>
                <a:gd name="connsiteY8" fmla="*/ 4160 h 10127"/>
                <a:gd name="connsiteX9" fmla="*/ 10000 w 10000"/>
                <a:gd name="connsiteY9" fmla="*/ 3576 h 10127"/>
                <a:gd name="connsiteX10" fmla="*/ 9774 w 10000"/>
                <a:gd name="connsiteY10" fmla="*/ 3502 h 10127"/>
                <a:gd name="connsiteX11" fmla="*/ 9399 w 10000"/>
                <a:gd name="connsiteY11" fmla="*/ 3140 h 10127"/>
                <a:gd name="connsiteX12" fmla="*/ 9173 w 10000"/>
                <a:gd name="connsiteY12" fmla="*/ 2044 h 10127"/>
                <a:gd name="connsiteX13" fmla="*/ 9173 w 10000"/>
                <a:gd name="connsiteY13" fmla="*/ 1460 h 10127"/>
                <a:gd name="connsiteX14" fmla="*/ 9098 w 10000"/>
                <a:gd name="connsiteY14" fmla="*/ 729 h 10127"/>
                <a:gd name="connsiteX15" fmla="*/ 8873 w 10000"/>
                <a:gd name="connsiteY15" fmla="*/ 511 h 10127"/>
                <a:gd name="connsiteX16" fmla="*/ 8497 w 10000"/>
                <a:gd name="connsiteY16" fmla="*/ 219 h 10127"/>
                <a:gd name="connsiteX17" fmla="*/ 8272 w 10000"/>
                <a:gd name="connsiteY17" fmla="*/ 0 h 10127"/>
                <a:gd name="connsiteX18" fmla="*/ 7821 w 10000"/>
                <a:gd name="connsiteY18" fmla="*/ 293 h 10127"/>
                <a:gd name="connsiteX19" fmla="*/ 7370 w 10000"/>
                <a:gd name="connsiteY19" fmla="*/ 729 h 10127"/>
                <a:gd name="connsiteX20" fmla="*/ 6769 w 10000"/>
                <a:gd name="connsiteY20" fmla="*/ 729 h 10127"/>
                <a:gd name="connsiteX21" fmla="*/ 5717 w 10000"/>
                <a:gd name="connsiteY21" fmla="*/ 729 h 10127"/>
                <a:gd name="connsiteX22" fmla="*/ 5717 w 10000"/>
                <a:gd name="connsiteY22" fmla="*/ 658 h 10127"/>
                <a:gd name="connsiteX23" fmla="*/ 5643 w 10000"/>
                <a:gd name="connsiteY23" fmla="*/ 729 h 10127"/>
                <a:gd name="connsiteX24" fmla="*/ 1961 w 10000"/>
                <a:gd name="connsiteY24" fmla="*/ 729 h 10127"/>
                <a:gd name="connsiteX25" fmla="*/ 1961 w 10000"/>
                <a:gd name="connsiteY25" fmla="*/ 2263 h 10127"/>
                <a:gd name="connsiteX26" fmla="*/ 1285 w 10000"/>
                <a:gd name="connsiteY26" fmla="*/ 2263 h 10127"/>
                <a:gd name="connsiteX27" fmla="*/ 1285 w 10000"/>
                <a:gd name="connsiteY27" fmla="*/ 2556 h 10127"/>
                <a:gd name="connsiteX28" fmla="*/ 1285 w 10000"/>
                <a:gd name="connsiteY28" fmla="*/ 5179 h 10127"/>
                <a:gd name="connsiteX29" fmla="*/ 1135 w 10000"/>
                <a:gd name="connsiteY29" fmla="*/ 5327 h 10127"/>
                <a:gd name="connsiteX30" fmla="*/ 684 w 10000"/>
                <a:gd name="connsiteY30" fmla="*/ 5621 h 10127"/>
                <a:gd name="connsiteX31" fmla="*/ 609 w 10000"/>
                <a:gd name="connsiteY31" fmla="*/ 5986 h 10127"/>
                <a:gd name="connsiteX32" fmla="*/ 384 w 10000"/>
                <a:gd name="connsiteY32" fmla="*/ 6351 h 10127"/>
                <a:gd name="connsiteX33" fmla="*/ 234 w 10000"/>
                <a:gd name="connsiteY33" fmla="*/ 6935 h 10127"/>
                <a:gd name="connsiteX34" fmla="*/ 8 w 10000"/>
                <a:gd name="connsiteY34" fmla="*/ 7593 h 10127"/>
                <a:gd name="connsiteX35" fmla="*/ 384 w 10000"/>
                <a:gd name="connsiteY35" fmla="*/ 7664 h 10127"/>
                <a:gd name="connsiteX36" fmla="*/ 458 w 10000"/>
                <a:gd name="connsiteY36" fmla="*/ 8245 h 10127"/>
                <a:gd name="connsiteX37" fmla="*/ 684 w 10000"/>
                <a:gd name="connsiteY37" fmla="*/ 8831 h 10127"/>
                <a:gd name="connsiteX38" fmla="*/ 1059 w 10000"/>
                <a:gd name="connsiteY38" fmla="*/ 10000 h 10127"/>
                <a:gd name="connsiteX39" fmla="*/ 1840 w 10000"/>
                <a:gd name="connsiteY39" fmla="*/ 10103 h 10127"/>
                <a:gd name="connsiteX40" fmla="*/ 1827 w 10000"/>
                <a:gd name="connsiteY40" fmla="*/ 10127 h 10127"/>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3453 w 10000"/>
                <a:gd name="connsiteY41" fmla="*/ 9915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4414 w 10000"/>
                <a:gd name="connsiteY43" fmla="*/ 9791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515 w 10000"/>
                <a:gd name="connsiteY44" fmla="*/ 9654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411 w 10000"/>
                <a:gd name="connsiteY44" fmla="*/ 9517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988 w 10000"/>
                <a:gd name="connsiteY44" fmla="*/ 921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881 w 10000"/>
                <a:gd name="connsiteY44" fmla="*/ 9296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69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524 w 10000"/>
                <a:gd name="connsiteY42" fmla="*/ 8107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82 w 10000"/>
                <a:gd name="connsiteY41" fmla="*/ 7982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07 w 10000"/>
                <a:gd name="connsiteY39" fmla="*/ 8693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65 w 10000"/>
                <a:gd name="connsiteY39" fmla="*/ 8712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160"/>
                <a:gd name="connsiteX1" fmla="*/ 7446 w 10000"/>
                <a:gd name="connsiteY1" fmla="*/ 8978 h 10160"/>
                <a:gd name="connsiteX2" fmla="*/ 7821 w 10000"/>
                <a:gd name="connsiteY2" fmla="*/ 8978 h 10160"/>
                <a:gd name="connsiteX3" fmla="*/ 8047 w 10000"/>
                <a:gd name="connsiteY3" fmla="*/ 8029 h 10160"/>
                <a:gd name="connsiteX4" fmla="*/ 8648 w 10000"/>
                <a:gd name="connsiteY4" fmla="*/ 7444 h 10160"/>
                <a:gd name="connsiteX5" fmla="*/ 8873 w 10000"/>
                <a:gd name="connsiteY5" fmla="*/ 6351 h 10160"/>
                <a:gd name="connsiteX6" fmla="*/ 8722 w 10000"/>
                <a:gd name="connsiteY6" fmla="*/ 5768 h 10160"/>
                <a:gd name="connsiteX7" fmla="*/ 9098 w 10000"/>
                <a:gd name="connsiteY7" fmla="*/ 4525 h 10160"/>
                <a:gd name="connsiteX8" fmla="*/ 9399 w 10000"/>
                <a:gd name="connsiteY8" fmla="*/ 4160 h 10160"/>
                <a:gd name="connsiteX9" fmla="*/ 10000 w 10000"/>
                <a:gd name="connsiteY9" fmla="*/ 3576 h 10160"/>
                <a:gd name="connsiteX10" fmla="*/ 9774 w 10000"/>
                <a:gd name="connsiteY10" fmla="*/ 3502 h 10160"/>
                <a:gd name="connsiteX11" fmla="*/ 9399 w 10000"/>
                <a:gd name="connsiteY11" fmla="*/ 3140 h 10160"/>
                <a:gd name="connsiteX12" fmla="*/ 9173 w 10000"/>
                <a:gd name="connsiteY12" fmla="*/ 2044 h 10160"/>
                <a:gd name="connsiteX13" fmla="*/ 9173 w 10000"/>
                <a:gd name="connsiteY13" fmla="*/ 1460 h 10160"/>
                <a:gd name="connsiteX14" fmla="*/ 9098 w 10000"/>
                <a:gd name="connsiteY14" fmla="*/ 729 h 10160"/>
                <a:gd name="connsiteX15" fmla="*/ 8873 w 10000"/>
                <a:gd name="connsiteY15" fmla="*/ 511 h 10160"/>
                <a:gd name="connsiteX16" fmla="*/ 8497 w 10000"/>
                <a:gd name="connsiteY16" fmla="*/ 219 h 10160"/>
                <a:gd name="connsiteX17" fmla="*/ 8272 w 10000"/>
                <a:gd name="connsiteY17" fmla="*/ 0 h 10160"/>
                <a:gd name="connsiteX18" fmla="*/ 7821 w 10000"/>
                <a:gd name="connsiteY18" fmla="*/ 293 h 10160"/>
                <a:gd name="connsiteX19" fmla="*/ 7370 w 10000"/>
                <a:gd name="connsiteY19" fmla="*/ 729 h 10160"/>
                <a:gd name="connsiteX20" fmla="*/ 6769 w 10000"/>
                <a:gd name="connsiteY20" fmla="*/ 729 h 10160"/>
                <a:gd name="connsiteX21" fmla="*/ 5717 w 10000"/>
                <a:gd name="connsiteY21" fmla="*/ 729 h 10160"/>
                <a:gd name="connsiteX22" fmla="*/ 5717 w 10000"/>
                <a:gd name="connsiteY22" fmla="*/ 658 h 10160"/>
                <a:gd name="connsiteX23" fmla="*/ 5643 w 10000"/>
                <a:gd name="connsiteY23" fmla="*/ 729 h 10160"/>
                <a:gd name="connsiteX24" fmla="*/ 1961 w 10000"/>
                <a:gd name="connsiteY24" fmla="*/ 729 h 10160"/>
                <a:gd name="connsiteX25" fmla="*/ 1961 w 10000"/>
                <a:gd name="connsiteY25" fmla="*/ 2263 h 10160"/>
                <a:gd name="connsiteX26" fmla="*/ 1285 w 10000"/>
                <a:gd name="connsiteY26" fmla="*/ 2263 h 10160"/>
                <a:gd name="connsiteX27" fmla="*/ 1285 w 10000"/>
                <a:gd name="connsiteY27" fmla="*/ 2556 h 10160"/>
                <a:gd name="connsiteX28" fmla="*/ 1285 w 10000"/>
                <a:gd name="connsiteY28" fmla="*/ 5179 h 10160"/>
                <a:gd name="connsiteX29" fmla="*/ 1135 w 10000"/>
                <a:gd name="connsiteY29" fmla="*/ 5327 h 10160"/>
                <a:gd name="connsiteX30" fmla="*/ 684 w 10000"/>
                <a:gd name="connsiteY30" fmla="*/ 5621 h 10160"/>
                <a:gd name="connsiteX31" fmla="*/ 609 w 10000"/>
                <a:gd name="connsiteY31" fmla="*/ 5986 h 10160"/>
                <a:gd name="connsiteX32" fmla="*/ 384 w 10000"/>
                <a:gd name="connsiteY32" fmla="*/ 6351 h 10160"/>
                <a:gd name="connsiteX33" fmla="*/ 234 w 10000"/>
                <a:gd name="connsiteY33" fmla="*/ 6935 h 10160"/>
                <a:gd name="connsiteX34" fmla="*/ 8 w 10000"/>
                <a:gd name="connsiteY34" fmla="*/ 7593 h 10160"/>
                <a:gd name="connsiteX35" fmla="*/ 384 w 10000"/>
                <a:gd name="connsiteY35" fmla="*/ 7664 h 10160"/>
                <a:gd name="connsiteX36" fmla="*/ 458 w 10000"/>
                <a:gd name="connsiteY36" fmla="*/ 8245 h 10160"/>
                <a:gd name="connsiteX37" fmla="*/ 684 w 10000"/>
                <a:gd name="connsiteY37" fmla="*/ 8831 h 10160"/>
                <a:gd name="connsiteX38" fmla="*/ 1059 w 10000"/>
                <a:gd name="connsiteY38" fmla="*/ 10000 h 10160"/>
                <a:gd name="connsiteX39" fmla="*/ 1058 w 10000"/>
                <a:gd name="connsiteY39" fmla="*/ 10012 h 10160"/>
                <a:gd name="connsiteX40" fmla="*/ 5865 w 10000"/>
                <a:gd name="connsiteY40" fmla="*/ 8712 h 10160"/>
                <a:gd name="connsiteX41" fmla="*/ 6040 w 10000"/>
                <a:gd name="connsiteY41" fmla="*/ 8368 h 10160"/>
                <a:gd name="connsiteX42" fmla="*/ 6382 w 10000"/>
                <a:gd name="connsiteY42" fmla="*/ 7982 h 10160"/>
                <a:gd name="connsiteX43" fmla="*/ 6428 w 10000"/>
                <a:gd name="connsiteY43" fmla="*/ 8181 h 10160"/>
                <a:gd name="connsiteX44" fmla="*/ 6444 w 10000"/>
                <a:gd name="connsiteY44" fmla="*/ 8428 h 10160"/>
                <a:gd name="connsiteX45" fmla="*/ 6766 w 10000"/>
                <a:gd name="connsiteY45" fmla="*/ 9268 h 10160"/>
                <a:gd name="connsiteX0" fmla="*/ 7446 w 10000"/>
                <a:gd name="connsiteY0" fmla="*/ 9488 h 10258"/>
                <a:gd name="connsiteX1" fmla="*/ 7446 w 10000"/>
                <a:gd name="connsiteY1" fmla="*/ 8978 h 10258"/>
                <a:gd name="connsiteX2" fmla="*/ 7821 w 10000"/>
                <a:gd name="connsiteY2" fmla="*/ 8978 h 10258"/>
                <a:gd name="connsiteX3" fmla="*/ 8047 w 10000"/>
                <a:gd name="connsiteY3" fmla="*/ 8029 h 10258"/>
                <a:gd name="connsiteX4" fmla="*/ 8648 w 10000"/>
                <a:gd name="connsiteY4" fmla="*/ 7444 h 10258"/>
                <a:gd name="connsiteX5" fmla="*/ 8873 w 10000"/>
                <a:gd name="connsiteY5" fmla="*/ 6351 h 10258"/>
                <a:gd name="connsiteX6" fmla="*/ 8722 w 10000"/>
                <a:gd name="connsiteY6" fmla="*/ 5768 h 10258"/>
                <a:gd name="connsiteX7" fmla="*/ 9098 w 10000"/>
                <a:gd name="connsiteY7" fmla="*/ 4525 h 10258"/>
                <a:gd name="connsiteX8" fmla="*/ 9399 w 10000"/>
                <a:gd name="connsiteY8" fmla="*/ 4160 h 10258"/>
                <a:gd name="connsiteX9" fmla="*/ 10000 w 10000"/>
                <a:gd name="connsiteY9" fmla="*/ 3576 h 10258"/>
                <a:gd name="connsiteX10" fmla="*/ 9774 w 10000"/>
                <a:gd name="connsiteY10" fmla="*/ 3502 h 10258"/>
                <a:gd name="connsiteX11" fmla="*/ 9399 w 10000"/>
                <a:gd name="connsiteY11" fmla="*/ 3140 h 10258"/>
                <a:gd name="connsiteX12" fmla="*/ 9173 w 10000"/>
                <a:gd name="connsiteY12" fmla="*/ 2044 h 10258"/>
                <a:gd name="connsiteX13" fmla="*/ 9173 w 10000"/>
                <a:gd name="connsiteY13" fmla="*/ 1460 h 10258"/>
                <a:gd name="connsiteX14" fmla="*/ 9098 w 10000"/>
                <a:gd name="connsiteY14" fmla="*/ 729 h 10258"/>
                <a:gd name="connsiteX15" fmla="*/ 8873 w 10000"/>
                <a:gd name="connsiteY15" fmla="*/ 511 h 10258"/>
                <a:gd name="connsiteX16" fmla="*/ 8497 w 10000"/>
                <a:gd name="connsiteY16" fmla="*/ 219 h 10258"/>
                <a:gd name="connsiteX17" fmla="*/ 8272 w 10000"/>
                <a:gd name="connsiteY17" fmla="*/ 0 h 10258"/>
                <a:gd name="connsiteX18" fmla="*/ 7821 w 10000"/>
                <a:gd name="connsiteY18" fmla="*/ 293 h 10258"/>
                <a:gd name="connsiteX19" fmla="*/ 7370 w 10000"/>
                <a:gd name="connsiteY19" fmla="*/ 729 h 10258"/>
                <a:gd name="connsiteX20" fmla="*/ 6769 w 10000"/>
                <a:gd name="connsiteY20" fmla="*/ 729 h 10258"/>
                <a:gd name="connsiteX21" fmla="*/ 5717 w 10000"/>
                <a:gd name="connsiteY21" fmla="*/ 729 h 10258"/>
                <a:gd name="connsiteX22" fmla="*/ 5717 w 10000"/>
                <a:gd name="connsiteY22" fmla="*/ 658 h 10258"/>
                <a:gd name="connsiteX23" fmla="*/ 5643 w 10000"/>
                <a:gd name="connsiteY23" fmla="*/ 729 h 10258"/>
                <a:gd name="connsiteX24" fmla="*/ 1961 w 10000"/>
                <a:gd name="connsiteY24" fmla="*/ 729 h 10258"/>
                <a:gd name="connsiteX25" fmla="*/ 1961 w 10000"/>
                <a:gd name="connsiteY25" fmla="*/ 2263 h 10258"/>
                <a:gd name="connsiteX26" fmla="*/ 1285 w 10000"/>
                <a:gd name="connsiteY26" fmla="*/ 2263 h 10258"/>
                <a:gd name="connsiteX27" fmla="*/ 1285 w 10000"/>
                <a:gd name="connsiteY27" fmla="*/ 2556 h 10258"/>
                <a:gd name="connsiteX28" fmla="*/ 1285 w 10000"/>
                <a:gd name="connsiteY28" fmla="*/ 5179 h 10258"/>
                <a:gd name="connsiteX29" fmla="*/ 1135 w 10000"/>
                <a:gd name="connsiteY29" fmla="*/ 5327 h 10258"/>
                <a:gd name="connsiteX30" fmla="*/ 684 w 10000"/>
                <a:gd name="connsiteY30" fmla="*/ 5621 h 10258"/>
                <a:gd name="connsiteX31" fmla="*/ 609 w 10000"/>
                <a:gd name="connsiteY31" fmla="*/ 5986 h 10258"/>
                <a:gd name="connsiteX32" fmla="*/ 384 w 10000"/>
                <a:gd name="connsiteY32" fmla="*/ 6351 h 10258"/>
                <a:gd name="connsiteX33" fmla="*/ 234 w 10000"/>
                <a:gd name="connsiteY33" fmla="*/ 6935 h 10258"/>
                <a:gd name="connsiteX34" fmla="*/ 8 w 10000"/>
                <a:gd name="connsiteY34" fmla="*/ 7593 h 10258"/>
                <a:gd name="connsiteX35" fmla="*/ 384 w 10000"/>
                <a:gd name="connsiteY35" fmla="*/ 7664 h 10258"/>
                <a:gd name="connsiteX36" fmla="*/ 458 w 10000"/>
                <a:gd name="connsiteY36" fmla="*/ 8245 h 10258"/>
                <a:gd name="connsiteX37" fmla="*/ 684 w 10000"/>
                <a:gd name="connsiteY37" fmla="*/ 8831 h 10258"/>
                <a:gd name="connsiteX38" fmla="*/ 1059 w 10000"/>
                <a:gd name="connsiteY38" fmla="*/ 10000 h 10258"/>
                <a:gd name="connsiteX39" fmla="*/ 1903 w 10000"/>
                <a:gd name="connsiteY39" fmla="*/ 10161 h 10258"/>
                <a:gd name="connsiteX40" fmla="*/ 5865 w 10000"/>
                <a:gd name="connsiteY40" fmla="*/ 8712 h 10258"/>
                <a:gd name="connsiteX41" fmla="*/ 6040 w 10000"/>
                <a:gd name="connsiteY41" fmla="*/ 8368 h 10258"/>
                <a:gd name="connsiteX42" fmla="*/ 6382 w 10000"/>
                <a:gd name="connsiteY42" fmla="*/ 7982 h 10258"/>
                <a:gd name="connsiteX43" fmla="*/ 6428 w 10000"/>
                <a:gd name="connsiteY43" fmla="*/ 8181 h 10258"/>
                <a:gd name="connsiteX44" fmla="*/ 6444 w 10000"/>
                <a:gd name="connsiteY44" fmla="*/ 8428 h 10258"/>
                <a:gd name="connsiteX45" fmla="*/ 6766 w 10000"/>
                <a:gd name="connsiteY45" fmla="*/ 9268 h 10258"/>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2335 w 10000"/>
                <a:gd name="connsiteY39" fmla="*/ 9619 h 10056"/>
                <a:gd name="connsiteX40" fmla="*/ 5865 w 10000"/>
                <a:gd name="connsiteY40" fmla="*/ 8712 h 10056"/>
                <a:gd name="connsiteX41" fmla="*/ 6040 w 10000"/>
                <a:gd name="connsiteY41" fmla="*/ 8368 h 10056"/>
                <a:gd name="connsiteX42" fmla="*/ 6382 w 10000"/>
                <a:gd name="connsiteY42" fmla="*/ 7982 h 10056"/>
                <a:gd name="connsiteX43" fmla="*/ 6428 w 10000"/>
                <a:gd name="connsiteY43" fmla="*/ 8181 h 10056"/>
                <a:gd name="connsiteX44" fmla="*/ 6444 w 10000"/>
                <a:gd name="connsiteY44" fmla="*/ 8428 h 10056"/>
                <a:gd name="connsiteX45" fmla="*/ 6766 w 10000"/>
                <a:gd name="connsiteY45" fmla="*/ 9268 h 1005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143"/>
                <a:gd name="connsiteX1" fmla="*/ 7446 w 10000"/>
                <a:gd name="connsiteY1" fmla="*/ 8978 h 10143"/>
                <a:gd name="connsiteX2" fmla="*/ 7821 w 10000"/>
                <a:gd name="connsiteY2" fmla="*/ 8978 h 10143"/>
                <a:gd name="connsiteX3" fmla="*/ 8047 w 10000"/>
                <a:gd name="connsiteY3" fmla="*/ 8029 h 10143"/>
                <a:gd name="connsiteX4" fmla="*/ 8648 w 10000"/>
                <a:gd name="connsiteY4" fmla="*/ 7444 h 10143"/>
                <a:gd name="connsiteX5" fmla="*/ 8873 w 10000"/>
                <a:gd name="connsiteY5" fmla="*/ 6351 h 10143"/>
                <a:gd name="connsiteX6" fmla="*/ 8722 w 10000"/>
                <a:gd name="connsiteY6" fmla="*/ 5768 h 10143"/>
                <a:gd name="connsiteX7" fmla="*/ 9098 w 10000"/>
                <a:gd name="connsiteY7" fmla="*/ 4525 h 10143"/>
                <a:gd name="connsiteX8" fmla="*/ 9399 w 10000"/>
                <a:gd name="connsiteY8" fmla="*/ 4160 h 10143"/>
                <a:gd name="connsiteX9" fmla="*/ 10000 w 10000"/>
                <a:gd name="connsiteY9" fmla="*/ 3576 h 10143"/>
                <a:gd name="connsiteX10" fmla="*/ 9774 w 10000"/>
                <a:gd name="connsiteY10" fmla="*/ 3502 h 10143"/>
                <a:gd name="connsiteX11" fmla="*/ 9399 w 10000"/>
                <a:gd name="connsiteY11" fmla="*/ 3140 h 10143"/>
                <a:gd name="connsiteX12" fmla="*/ 9173 w 10000"/>
                <a:gd name="connsiteY12" fmla="*/ 2044 h 10143"/>
                <a:gd name="connsiteX13" fmla="*/ 9173 w 10000"/>
                <a:gd name="connsiteY13" fmla="*/ 1460 h 10143"/>
                <a:gd name="connsiteX14" fmla="*/ 9098 w 10000"/>
                <a:gd name="connsiteY14" fmla="*/ 729 h 10143"/>
                <a:gd name="connsiteX15" fmla="*/ 8873 w 10000"/>
                <a:gd name="connsiteY15" fmla="*/ 511 h 10143"/>
                <a:gd name="connsiteX16" fmla="*/ 8497 w 10000"/>
                <a:gd name="connsiteY16" fmla="*/ 219 h 10143"/>
                <a:gd name="connsiteX17" fmla="*/ 8272 w 10000"/>
                <a:gd name="connsiteY17" fmla="*/ 0 h 10143"/>
                <a:gd name="connsiteX18" fmla="*/ 7821 w 10000"/>
                <a:gd name="connsiteY18" fmla="*/ 293 h 10143"/>
                <a:gd name="connsiteX19" fmla="*/ 7370 w 10000"/>
                <a:gd name="connsiteY19" fmla="*/ 729 h 10143"/>
                <a:gd name="connsiteX20" fmla="*/ 6769 w 10000"/>
                <a:gd name="connsiteY20" fmla="*/ 729 h 10143"/>
                <a:gd name="connsiteX21" fmla="*/ 5717 w 10000"/>
                <a:gd name="connsiteY21" fmla="*/ 729 h 10143"/>
                <a:gd name="connsiteX22" fmla="*/ 5717 w 10000"/>
                <a:gd name="connsiteY22" fmla="*/ 658 h 10143"/>
                <a:gd name="connsiteX23" fmla="*/ 5643 w 10000"/>
                <a:gd name="connsiteY23" fmla="*/ 729 h 10143"/>
                <a:gd name="connsiteX24" fmla="*/ 1961 w 10000"/>
                <a:gd name="connsiteY24" fmla="*/ 729 h 10143"/>
                <a:gd name="connsiteX25" fmla="*/ 1961 w 10000"/>
                <a:gd name="connsiteY25" fmla="*/ 2263 h 10143"/>
                <a:gd name="connsiteX26" fmla="*/ 1285 w 10000"/>
                <a:gd name="connsiteY26" fmla="*/ 2263 h 10143"/>
                <a:gd name="connsiteX27" fmla="*/ 1285 w 10000"/>
                <a:gd name="connsiteY27" fmla="*/ 2556 h 10143"/>
                <a:gd name="connsiteX28" fmla="*/ 1285 w 10000"/>
                <a:gd name="connsiteY28" fmla="*/ 5179 h 10143"/>
                <a:gd name="connsiteX29" fmla="*/ 1135 w 10000"/>
                <a:gd name="connsiteY29" fmla="*/ 5327 h 10143"/>
                <a:gd name="connsiteX30" fmla="*/ 684 w 10000"/>
                <a:gd name="connsiteY30" fmla="*/ 5621 h 10143"/>
                <a:gd name="connsiteX31" fmla="*/ 609 w 10000"/>
                <a:gd name="connsiteY31" fmla="*/ 5986 h 10143"/>
                <a:gd name="connsiteX32" fmla="*/ 384 w 10000"/>
                <a:gd name="connsiteY32" fmla="*/ 6351 h 10143"/>
                <a:gd name="connsiteX33" fmla="*/ 234 w 10000"/>
                <a:gd name="connsiteY33" fmla="*/ 6935 h 10143"/>
                <a:gd name="connsiteX34" fmla="*/ 8 w 10000"/>
                <a:gd name="connsiteY34" fmla="*/ 7593 h 10143"/>
                <a:gd name="connsiteX35" fmla="*/ 384 w 10000"/>
                <a:gd name="connsiteY35" fmla="*/ 7664 h 10143"/>
                <a:gd name="connsiteX36" fmla="*/ 458 w 10000"/>
                <a:gd name="connsiteY36" fmla="*/ 8245 h 10143"/>
                <a:gd name="connsiteX37" fmla="*/ 684 w 10000"/>
                <a:gd name="connsiteY37" fmla="*/ 8831 h 10143"/>
                <a:gd name="connsiteX38" fmla="*/ 1059 w 10000"/>
                <a:gd name="connsiteY38" fmla="*/ 10000 h 10143"/>
                <a:gd name="connsiteX39" fmla="*/ 1068 w 10000"/>
                <a:gd name="connsiteY39" fmla="*/ 10012 h 10143"/>
                <a:gd name="connsiteX40" fmla="*/ 5428 w 10000"/>
                <a:gd name="connsiteY40" fmla="*/ 8984 h 10143"/>
                <a:gd name="connsiteX41" fmla="*/ 5884 w 10000"/>
                <a:gd name="connsiteY41" fmla="*/ 8740 h 10143"/>
                <a:gd name="connsiteX42" fmla="*/ 6040 w 10000"/>
                <a:gd name="connsiteY42" fmla="*/ 8368 h 10143"/>
                <a:gd name="connsiteX43" fmla="*/ 6382 w 10000"/>
                <a:gd name="connsiteY43" fmla="*/ 7982 h 10143"/>
                <a:gd name="connsiteX44" fmla="*/ 6428 w 10000"/>
                <a:gd name="connsiteY44" fmla="*/ 8181 h 10143"/>
                <a:gd name="connsiteX45" fmla="*/ 6444 w 10000"/>
                <a:gd name="connsiteY45" fmla="*/ 8428 h 10143"/>
                <a:gd name="connsiteX46" fmla="*/ 6766 w 10000"/>
                <a:gd name="connsiteY46" fmla="*/ 9268 h 10143"/>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4958 w 10000"/>
                <a:gd name="connsiteY40" fmla="*/ 9255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57 w 10000"/>
                <a:gd name="connsiteY41" fmla="*/ 8984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3"/>
                <a:gd name="connsiteX1" fmla="*/ 7446 w 10000"/>
                <a:gd name="connsiteY1" fmla="*/ 8978 h 10033"/>
                <a:gd name="connsiteX2" fmla="*/ 7821 w 10000"/>
                <a:gd name="connsiteY2" fmla="*/ 8978 h 10033"/>
                <a:gd name="connsiteX3" fmla="*/ 8047 w 10000"/>
                <a:gd name="connsiteY3" fmla="*/ 8029 h 10033"/>
                <a:gd name="connsiteX4" fmla="*/ 8648 w 10000"/>
                <a:gd name="connsiteY4" fmla="*/ 7444 h 10033"/>
                <a:gd name="connsiteX5" fmla="*/ 8873 w 10000"/>
                <a:gd name="connsiteY5" fmla="*/ 6351 h 10033"/>
                <a:gd name="connsiteX6" fmla="*/ 8722 w 10000"/>
                <a:gd name="connsiteY6" fmla="*/ 5768 h 10033"/>
                <a:gd name="connsiteX7" fmla="*/ 9098 w 10000"/>
                <a:gd name="connsiteY7" fmla="*/ 4525 h 10033"/>
                <a:gd name="connsiteX8" fmla="*/ 9399 w 10000"/>
                <a:gd name="connsiteY8" fmla="*/ 4160 h 10033"/>
                <a:gd name="connsiteX9" fmla="*/ 10000 w 10000"/>
                <a:gd name="connsiteY9" fmla="*/ 3576 h 10033"/>
                <a:gd name="connsiteX10" fmla="*/ 9774 w 10000"/>
                <a:gd name="connsiteY10" fmla="*/ 3502 h 10033"/>
                <a:gd name="connsiteX11" fmla="*/ 9399 w 10000"/>
                <a:gd name="connsiteY11" fmla="*/ 3140 h 10033"/>
                <a:gd name="connsiteX12" fmla="*/ 9173 w 10000"/>
                <a:gd name="connsiteY12" fmla="*/ 2044 h 10033"/>
                <a:gd name="connsiteX13" fmla="*/ 9173 w 10000"/>
                <a:gd name="connsiteY13" fmla="*/ 1460 h 10033"/>
                <a:gd name="connsiteX14" fmla="*/ 9098 w 10000"/>
                <a:gd name="connsiteY14" fmla="*/ 729 h 10033"/>
                <a:gd name="connsiteX15" fmla="*/ 8873 w 10000"/>
                <a:gd name="connsiteY15" fmla="*/ 511 h 10033"/>
                <a:gd name="connsiteX16" fmla="*/ 8497 w 10000"/>
                <a:gd name="connsiteY16" fmla="*/ 219 h 10033"/>
                <a:gd name="connsiteX17" fmla="*/ 8272 w 10000"/>
                <a:gd name="connsiteY17" fmla="*/ 0 h 10033"/>
                <a:gd name="connsiteX18" fmla="*/ 7821 w 10000"/>
                <a:gd name="connsiteY18" fmla="*/ 293 h 10033"/>
                <a:gd name="connsiteX19" fmla="*/ 7370 w 10000"/>
                <a:gd name="connsiteY19" fmla="*/ 729 h 10033"/>
                <a:gd name="connsiteX20" fmla="*/ 6769 w 10000"/>
                <a:gd name="connsiteY20" fmla="*/ 729 h 10033"/>
                <a:gd name="connsiteX21" fmla="*/ 5717 w 10000"/>
                <a:gd name="connsiteY21" fmla="*/ 729 h 10033"/>
                <a:gd name="connsiteX22" fmla="*/ 5717 w 10000"/>
                <a:gd name="connsiteY22" fmla="*/ 658 h 10033"/>
                <a:gd name="connsiteX23" fmla="*/ 5643 w 10000"/>
                <a:gd name="connsiteY23" fmla="*/ 729 h 10033"/>
                <a:gd name="connsiteX24" fmla="*/ 1961 w 10000"/>
                <a:gd name="connsiteY24" fmla="*/ 729 h 10033"/>
                <a:gd name="connsiteX25" fmla="*/ 1961 w 10000"/>
                <a:gd name="connsiteY25" fmla="*/ 2263 h 10033"/>
                <a:gd name="connsiteX26" fmla="*/ 1285 w 10000"/>
                <a:gd name="connsiteY26" fmla="*/ 2263 h 10033"/>
                <a:gd name="connsiteX27" fmla="*/ 1285 w 10000"/>
                <a:gd name="connsiteY27" fmla="*/ 2556 h 10033"/>
                <a:gd name="connsiteX28" fmla="*/ 1285 w 10000"/>
                <a:gd name="connsiteY28" fmla="*/ 5179 h 10033"/>
                <a:gd name="connsiteX29" fmla="*/ 1135 w 10000"/>
                <a:gd name="connsiteY29" fmla="*/ 5327 h 10033"/>
                <a:gd name="connsiteX30" fmla="*/ 684 w 10000"/>
                <a:gd name="connsiteY30" fmla="*/ 5621 h 10033"/>
                <a:gd name="connsiteX31" fmla="*/ 609 w 10000"/>
                <a:gd name="connsiteY31" fmla="*/ 5986 h 10033"/>
                <a:gd name="connsiteX32" fmla="*/ 384 w 10000"/>
                <a:gd name="connsiteY32" fmla="*/ 6351 h 10033"/>
                <a:gd name="connsiteX33" fmla="*/ 234 w 10000"/>
                <a:gd name="connsiteY33" fmla="*/ 6935 h 10033"/>
                <a:gd name="connsiteX34" fmla="*/ 8 w 10000"/>
                <a:gd name="connsiteY34" fmla="*/ 7593 h 10033"/>
                <a:gd name="connsiteX35" fmla="*/ 384 w 10000"/>
                <a:gd name="connsiteY35" fmla="*/ 7664 h 10033"/>
                <a:gd name="connsiteX36" fmla="*/ 458 w 10000"/>
                <a:gd name="connsiteY36" fmla="*/ 8245 h 10033"/>
                <a:gd name="connsiteX37" fmla="*/ 684 w 10000"/>
                <a:gd name="connsiteY37" fmla="*/ 8831 h 10033"/>
                <a:gd name="connsiteX38" fmla="*/ 1059 w 10000"/>
                <a:gd name="connsiteY38" fmla="*/ 10000 h 10033"/>
                <a:gd name="connsiteX39" fmla="*/ 4373 w 10000"/>
                <a:gd name="connsiteY39" fmla="*/ 9293 h 10033"/>
                <a:gd name="connsiteX40" fmla="*/ 5064 w 10000"/>
                <a:gd name="connsiteY40" fmla="*/ 9311 h 10033"/>
                <a:gd name="connsiteX41" fmla="*/ 5457 w 10000"/>
                <a:gd name="connsiteY41" fmla="*/ 8984 h 10033"/>
                <a:gd name="connsiteX42" fmla="*/ 5884 w 10000"/>
                <a:gd name="connsiteY42" fmla="*/ 8740 h 10033"/>
                <a:gd name="connsiteX43" fmla="*/ 6040 w 10000"/>
                <a:gd name="connsiteY43" fmla="*/ 8368 h 10033"/>
                <a:gd name="connsiteX44" fmla="*/ 6382 w 10000"/>
                <a:gd name="connsiteY44" fmla="*/ 7982 h 10033"/>
                <a:gd name="connsiteX45" fmla="*/ 6428 w 10000"/>
                <a:gd name="connsiteY45" fmla="*/ 8181 h 10033"/>
                <a:gd name="connsiteX46" fmla="*/ 6444 w 10000"/>
                <a:gd name="connsiteY46" fmla="*/ 8428 h 10033"/>
                <a:gd name="connsiteX47" fmla="*/ 6766 w 10000"/>
                <a:gd name="connsiteY47" fmla="*/ 9268 h 10033"/>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3729 w 10000"/>
                <a:gd name="connsiteY39" fmla="*/ 9526 h 10015"/>
                <a:gd name="connsiteX40" fmla="*/ 4373 w 10000"/>
                <a:gd name="connsiteY40" fmla="*/ 9293 h 10015"/>
                <a:gd name="connsiteX41" fmla="*/ 5064 w 10000"/>
                <a:gd name="connsiteY41" fmla="*/ 9311 h 10015"/>
                <a:gd name="connsiteX42" fmla="*/ 5457 w 10000"/>
                <a:gd name="connsiteY42" fmla="*/ 8984 h 10015"/>
                <a:gd name="connsiteX43" fmla="*/ 5884 w 10000"/>
                <a:gd name="connsiteY43" fmla="*/ 8740 h 10015"/>
                <a:gd name="connsiteX44" fmla="*/ 6040 w 10000"/>
                <a:gd name="connsiteY44" fmla="*/ 8368 h 10015"/>
                <a:gd name="connsiteX45" fmla="*/ 6382 w 10000"/>
                <a:gd name="connsiteY45" fmla="*/ 7982 h 10015"/>
                <a:gd name="connsiteX46" fmla="*/ 6428 w 10000"/>
                <a:gd name="connsiteY46" fmla="*/ 8181 h 10015"/>
                <a:gd name="connsiteX47" fmla="*/ 6444 w 10000"/>
                <a:gd name="connsiteY47" fmla="*/ 8428 h 10015"/>
                <a:gd name="connsiteX48" fmla="*/ 6766 w 10000"/>
                <a:gd name="connsiteY48" fmla="*/ 9268 h 10015"/>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09 w 10000"/>
                <a:gd name="connsiteY40" fmla="*/ 9592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19 w 10000"/>
                <a:gd name="connsiteY40" fmla="*/ 9620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4219 w 10000"/>
                <a:gd name="connsiteY40" fmla="*/ 9620 h 10031"/>
                <a:gd name="connsiteX41" fmla="*/ 4373 w 10000"/>
                <a:gd name="connsiteY41" fmla="*/ 9293 h 10031"/>
                <a:gd name="connsiteX42" fmla="*/ 5064 w 10000"/>
                <a:gd name="connsiteY42" fmla="*/ 9311 h 10031"/>
                <a:gd name="connsiteX43" fmla="*/ 5457 w 10000"/>
                <a:gd name="connsiteY43" fmla="*/ 8984 h 10031"/>
                <a:gd name="connsiteX44" fmla="*/ 5884 w 10000"/>
                <a:gd name="connsiteY44" fmla="*/ 8740 h 10031"/>
                <a:gd name="connsiteX45" fmla="*/ 6040 w 10000"/>
                <a:gd name="connsiteY45" fmla="*/ 8368 h 10031"/>
                <a:gd name="connsiteX46" fmla="*/ 6382 w 10000"/>
                <a:gd name="connsiteY46" fmla="*/ 7982 h 10031"/>
                <a:gd name="connsiteX47" fmla="*/ 6428 w 10000"/>
                <a:gd name="connsiteY47" fmla="*/ 8181 h 10031"/>
                <a:gd name="connsiteX48" fmla="*/ 6444 w 10000"/>
                <a:gd name="connsiteY48" fmla="*/ 8428 h 10031"/>
                <a:gd name="connsiteX49" fmla="*/ 6766 w 10000"/>
                <a:gd name="connsiteY49"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863 w 10000"/>
                <a:gd name="connsiteY40" fmla="*/ 9788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479 w 10000"/>
                <a:gd name="connsiteY40" fmla="*/ 9452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4219 w 10000"/>
                <a:gd name="connsiteY41" fmla="*/ 9620 h 10008"/>
                <a:gd name="connsiteX42" fmla="*/ 4373 w 10000"/>
                <a:gd name="connsiteY42" fmla="*/ 9293 h 10008"/>
                <a:gd name="connsiteX43" fmla="*/ 5064 w 10000"/>
                <a:gd name="connsiteY43" fmla="*/ 9311 h 10008"/>
                <a:gd name="connsiteX44" fmla="*/ 5457 w 10000"/>
                <a:gd name="connsiteY44" fmla="*/ 8984 h 10008"/>
                <a:gd name="connsiteX45" fmla="*/ 5884 w 10000"/>
                <a:gd name="connsiteY45" fmla="*/ 8740 h 10008"/>
                <a:gd name="connsiteX46" fmla="*/ 6040 w 10000"/>
                <a:gd name="connsiteY46" fmla="*/ 8368 h 10008"/>
                <a:gd name="connsiteX47" fmla="*/ 6382 w 10000"/>
                <a:gd name="connsiteY47" fmla="*/ 7982 h 10008"/>
                <a:gd name="connsiteX48" fmla="*/ 6428 w 10000"/>
                <a:gd name="connsiteY48" fmla="*/ 8181 h 10008"/>
                <a:gd name="connsiteX49" fmla="*/ 6444 w 10000"/>
                <a:gd name="connsiteY49" fmla="*/ 8428 h 10008"/>
                <a:gd name="connsiteX50" fmla="*/ 6766 w 10000"/>
                <a:gd name="connsiteY50"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52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27 w 10000"/>
                <a:gd name="connsiteY40" fmla="*/ 9433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38 w 10000"/>
                <a:gd name="connsiteY40" fmla="*/ 9601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00 w 10000"/>
                <a:gd name="connsiteY40" fmla="*/ 9227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11 w 10000"/>
                <a:gd name="connsiteY40" fmla="*/ 9629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09 w 10000"/>
                <a:gd name="connsiteY40" fmla="*/ 9601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853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66 w 10000"/>
                <a:gd name="connsiteY40" fmla="*/ 9433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4"/>
                <a:gd name="connsiteX1" fmla="*/ 7446 w 10000"/>
                <a:gd name="connsiteY1" fmla="*/ 8978 h 10014"/>
                <a:gd name="connsiteX2" fmla="*/ 7821 w 10000"/>
                <a:gd name="connsiteY2" fmla="*/ 8978 h 10014"/>
                <a:gd name="connsiteX3" fmla="*/ 8047 w 10000"/>
                <a:gd name="connsiteY3" fmla="*/ 8029 h 10014"/>
                <a:gd name="connsiteX4" fmla="*/ 8648 w 10000"/>
                <a:gd name="connsiteY4" fmla="*/ 7444 h 10014"/>
                <a:gd name="connsiteX5" fmla="*/ 8873 w 10000"/>
                <a:gd name="connsiteY5" fmla="*/ 6351 h 10014"/>
                <a:gd name="connsiteX6" fmla="*/ 8722 w 10000"/>
                <a:gd name="connsiteY6" fmla="*/ 5768 h 10014"/>
                <a:gd name="connsiteX7" fmla="*/ 9098 w 10000"/>
                <a:gd name="connsiteY7" fmla="*/ 4525 h 10014"/>
                <a:gd name="connsiteX8" fmla="*/ 9399 w 10000"/>
                <a:gd name="connsiteY8" fmla="*/ 4160 h 10014"/>
                <a:gd name="connsiteX9" fmla="*/ 10000 w 10000"/>
                <a:gd name="connsiteY9" fmla="*/ 3576 h 10014"/>
                <a:gd name="connsiteX10" fmla="*/ 9774 w 10000"/>
                <a:gd name="connsiteY10" fmla="*/ 3502 h 10014"/>
                <a:gd name="connsiteX11" fmla="*/ 9399 w 10000"/>
                <a:gd name="connsiteY11" fmla="*/ 3140 h 10014"/>
                <a:gd name="connsiteX12" fmla="*/ 9173 w 10000"/>
                <a:gd name="connsiteY12" fmla="*/ 2044 h 10014"/>
                <a:gd name="connsiteX13" fmla="*/ 9173 w 10000"/>
                <a:gd name="connsiteY13" fmla="*/ 1460 h 10014"/>
                <a:gd name="connsiteX14" fmla="*/ 9098 w 10000"/>
                <a:gd name="connsiteY14" fmla="*/ 729 h 10014"/>
                <a:gd name="connsiteX15" fmla="*/ 8873 w 10000"/>
                <a:gd name="connsiteY15" fmla="*/ 511 h 10014"/>
                <a:gd name="connsiteX16" fmla="*/ 8497 w 10000"/>
                <a:gd name="connsiteY16" fmla="*/ 219 h 10014"/>
                <a:gd name="connsiteX17" fmla="*/ 8272 w 10000"/>
                <a:gd name="connsiteY17" fmla="*/ 0 h 10014"/>
                <a:gd name="connsiteX18" fmla="*/ 7821 w 10000"/>
                <a:gd name="connsiteY18" fmla="*/ 293 h 10014"/>
                <a:gd name="connsiteX19" fmla="*/ 7370 w 10000"/>
                <a:gd name="connsiteY19" fmla="*/ 729 h 10014"/>
                <a:gd name="connsiteX20" fmla="*/ 6769 w 10000"/>
                <a:gd name="connsiteY20" fmla="*/ 729 h 10014"/>
                <a:gd name="connsiteX21" fmla="*/ 5717 w 10000"/>
                <a:gd name="connsiteY21" fmla="*/ 729 h 10014"/>
                <a:gd name="connsiteX22" fmla="*/ 5717 w 10000"/>
                <a:gd name="connsiteY22" fmla="*/ 658 h 10014"/>
                <a:gd name="connsiteX23" fmla="*/ 5643 w 10000"/>
                <a:gd name="connsiteY23" fmla="*/ 729 h 10014"/>
                <a:gd name="connsiteX24" fmla="*/ 1961 w 10000"/>
                <a:gd name="connsiteY24" fmla="*/ 729 h 10014"/>
                <a:gd name="connsiteX25" fmla="*/ 1961 w 10000"/>
                <a:gd name="connsiteY25" fmla="*/ 2263 h 10014"/>
                <a:gd name="connsiteX26" fmla="*/ 1285 w 10000"/>
                <a:gd name="connsiteY26" fmla="*/ 2263 h 10014"/>
                <a:gd name="connsiteX27" fmla="*/ 1285 w 10000"/>
                <a:gd name="connsiteY27" fmla="*/ 2556 h 10014"/>
                <a:gd name="connsiteX28" fmla="*/ 1285 w 10000"/>
                <a:gd name="connsiteY28" fmla="*/ 5179 h 10014"/>
                <a:gd name="connsiteX29" fmla="*/ 1135 w 10000"/>
                <a:gd name="connsiteY29" fmla="*/ 5327 h 10014"/>
                <a:gd name="connsiteX30" fmla="*/ 684 w 10000"/>
                <a:gd name="connsiteY30" fmla="*/ 5621 h 10014"/>
                <a:gd name="connsiteX31" fmla="*/ 609 w 10000"/>
                <a:gd name="connsiteY31" fmla="*/ 5986 h 10014"/>
                <a:gd name="connsiteX32" fmla="*/ 384 w 10000"/>
                <a:gd name="connsiteY32" fmla="*/ 6351 h 10014"/>
                <a:gd name="connsiteX33" fmla="*/ 234 w 10000"/>
                <a:gd name="connsiteY33" fmla="*/ 6935 h 10014"/>
                <a:gd name="connsiteX34" fmla="*/ 8 w 10000"/>
                <a:gd name="connsiteY34" fmla="*/ 7593 h 10014"/>
                <a:gd name="connsiteX35" fmla="*/ 384 w 10000"/>
                <a:gd name="connsiteY35" fmla="*/ 7664 h 10014"/>
                <a:gd name="connsiteX36" fmla="*/ 458 w 10000"/>
                <a:gd name="connsiteY36" fmla="*/ 8245 h 10014"/>
                <a:gd name="connsiteX37" fmla="*/ 684 w 10000"/>
                <a:gd name="connsiteY37" fmla="*/ 8831 h 10014"/>
                <a:gd name="connsiteX38" fmla="*/ 1059 w 10000"/>
                <a:gd name="connsiteY38" fmla="*/ 10000 h 10014"/>
                <a:gd name="connsiteX39" fmla="*/ 2394 w 10000"/>
                <a:gd name="connsiteY39" fmla="*/ 9237 h 10014"/>
                <a:gd name="connsiteX40" fmla="*/ 2566 w 10000"/>
                <a:gd name="connsiteY40" fmla="*/ 9433 h 10014"/>
                <a:gd name="connsiteX41" fmla="*/ 2721 w 10000"/>
                <a:gd name="connsiteY41" fmla="*/ 9592 h 10014"/>
                <a:gd name="connsiteX42" fmla="*/ 2979 w 10000"/>
                <a:gd name="connsiteY42" fmla="*/ 9527 h 10014"/>
                <a:gd name="connsiteX43" fmla="*/ 3757 w 10000"/>
                <a:gd name="connsiteY43" fmla="*/ 9508 h 10014"/>
                <a:gd name="connsiteX44" fmla="*/ 3863 w 10000"/>
                <a:gd name="connsiteY44" fmla="*/ 9778 h 10014"/>
                <a:gd name="connsiteX45" fmla="*/ 4219 w 10000"/>
                <a:gd name="connsiteY45" fmla="*/ 9620 h 10014"/>
                <a:gd name="connsiteX46" fmla="*/ 4373 w 10000"/>
                <a:gd name="connsiteY46" fmla="*/ 9293 h 10014"/>
                <a:gd name="connsiteX47" fmla="*/ 5064 w 10000"/>
                <a:gd name="connsiteY47" fmla="*/ 9311 h 10014"/>
                <a:gd name="connsiteX48" fmla="*/ 5457 w 10000"/>
                <a:gd name="connsiteY48" fmla="*/ 8984 h 10014"/>
                <a:gd name="connsiteX49" fmla="*/ 5884 w 10000"/>
                <a:gd name="connsiteY49" fmla="*/ 8740 h 10014"/>
                <a:gd name="connsiteX50" fmla="*/ 6040 w 10000"/>
                <a:gd name="connsiteY50" fmla="*/ 8368 h 10014"/>
                <a:gd name="connsiteX51" fmla="*/ 6382 w 10000"/>
                <a:gd name="connsiteY51" fmla="*/ 7982 h 10014"/>
                <a:gd name="connsiteX52" fmla="*/ 6428 w 10000"/>
                <a:gd name="connsiteY52" fmla="*/ 8181 h 10014"/>
                <a:gd name="connsiteX53" fmla="*/ 6444 w 10000"/>
                <a:gd name="connsiteY53" fmla="*/ 8428 h 10014"/>
                <a:gd name="connsiteX54" fmla="*/ 6766 w 10000"/>
                <a:gd name="connsiteY54" fmla="*/ 9268 h 10014"/>
                <a:gd name="connsiteX0" fmla="*/ 7446 w 10000"/>
                <a:gd name="connsiteY0" fmla="*/ 9488 h 10009"/>
                <a:gd name="connsiteX1" fmla="*/ 7446 w 10000"/>
                <a:gd name="connsiteY1" fmla="*/ 8978 h 10009"/>
                <a:gd name="connsiteX2" fmla="*/ 7821 w 10000"/>
                <a:gd name="connsiteY2" fmla="*/ 8978 h 10009"/>
                <a:gd name="connsiteX3" fmla="*/ 8047 w 10000"/>
                <a:gd name="connsiteY3" fmla="*/ 8029 h 10009"/>
                <a:gd name="connsiteX4" fmla="*/ 8648 w 10000"/>
                <a:gd name="connsiteY4" fmla="*/ 7444 h 10009"/>
                <a:gd name="connsiteX5" fmla="*/ 8873 w 10000"/>
                <a:gd name="connsiteY5" fmla="*/ 6351 h 10009"/>
                <a:gd name="connsiteX6" fmla="*/ 8722 w 10000"/>
                <a:gd name="connsiteY6" fmla="*/ 5768 h 10009"/>
                <a:gd name="connsiteX7" fmla="*/ 9098 w 10000"/>
                <a:gd name="connsiteY7" fmla="*/ 4525 h 10009"/>
                <a:gd name="connsiteX8" fmla="*/ 9399 w 10000"/>
                <a:gd name="connsiteY8" fmla="*/ 4160 h 10009"/>
                <a:gd name="connsiteX9" fmla="*/ 10000 w 10000"/>
                <a:gd name="connsiteY9" fmla="*/ 3576 h 10009"/>
                <a:gd name="connsiteX10" fmla="*/ 9774 w 10000"/>
                <a:gd name="connsiteY10" fmla="*/ 3502 h 10009"/>
                <a:gd name="connsiteX11" fmla="*/ 9399 w 10000"/>
                <a:gd name="connsiteY11" fmla="*/ 3140 h 10009"/>
                <a:gd name="connsiteX12" fmla="*/ 9173 w 10000"/>
                <a:gd name="connsiteY12" fmla="*/ 2044 h 10009"/>
                <a:gd name="connsiteX13" fmla="*/ 9173 w 10000"/>
                <a:gd name="connsiteY13" fmla="*/ 1460 h 10009"/>
                <a:gd name="connsiteX14" fmla="*/ 9098 w 10000"/>
                <a:gd name="connsiteY14" fmla="*/ 729 h 10009"/>
                <a:gd name="connsiteX15" fmla="*/ 8873 w 10000"/>
                <a:gd name="connsiteY15" fmla="*/ 511 h 10009"/>
                <a:gd name="connsiteX16" fmla="*/ 8497 w 10000"/>
                <a:gd name="connsiteY16" fmla="*/ 219 h 10009"/>
                <a:gd name="connsiteX17" fmla="*/ 8272 w 10000"/>
                <a:gd name="connsiteY17" fmla="*/ 0 h 10009"/>
                <a:gd name="connsiteX18" fmla="*/ 7821 w 10000"/>
                <a:gd name="connsiteY18" fmla="*/ 293 h 10009"/>
                <a:gd name="connsiteX19" fmla="*/ 7370 w 10000"/>
                <a:gd name="connsiteY19" fmla="*/ 729 h 10009"/>
                <a:gd name="connsiteX20" fmla="*/ 6769 w 10000"/>
                <a:gd name="connsiteY20" fmla="*/ 729 h 10009"/>
                <a:gd name="connsiteX21" fmla="*/ 5717 w 10000"/>
                <a:gd name="connsiteY21" fmla="*/ 729 h 10009"/>
                <a:gd name="connsiteX22" fmla="*/ 5717 w 10000"/>
                <a:gd name="connsiteY22" fmla="*/ 658 h 10009"/>
                <a:gd name="connsiteX23" fmla="*/ 5643 w 10000"/>
                <a:gd name="connsiteY23" fmla="*/ 729 h 10009"/>
                <a:gd name="connsiteX24" fmla="*/ 1961 w 10000"/>
                <a:gd name="connsiteY24" fmla="*/ 729 h 10009"/>
                <a:gd name="connsiteX25" fmla="*/ 1961 w 10000"/>
                <a:gd name="connsiteY25" fmla="*/ 2263 h 10009"/>
                <a:gd name="connsiteX26" fmla="*/ 1285 w 10000"/>
                <a:gd name="connsiteY26" fmla="*/ 2263 h 10009"/>
                <a:gd name="connsiteX27" fmla="*/ 1285 w 10000"/>
                <a:gd name="connsiteY27" fmla="*/ 2556 h 10009"/>
                <a:gd name="connsiteX28" fmla="*/ 1285 w 10000"/>
                <a:gd name="connsiteY28" fmla="*/ 5179 h 10009"/>
                <a:gd name="connsiteX29" fmla="*/ 1135 w 10000"/>
                <a:gd name="connsiteY29" fmla="*/ 5327 h 10009"/>
                <a:gd name="connsiteX30" fmla="*/ 684 w 10000"/>
                <a:gd name="connsiteY30" fmla="*/ 5621 h 10009"/>
                <a:gd name="connsiteX31" fmla="*/ 609 w 10000"/>
                <a:gd name="connsiteY31" fmla="*/ 5986 h 10009"/>
                <a:gd name="connsiteX32" fmla="*/ 384 w 10000"/>
                <a:gd name="connsiteY32" fmla="*/ 6351 h 10009"/>
                <a:gd name="connsiteX33" fmla="*/ 234 w 10000"/>
                <a:gd name="connsiteY33" fmla="*/ 6935 h 10009"/>
                <a:gd name="connsiteX34" fmla="*/ 8 w 10000"/>
                <a:gd name="connsiteY34" fmla="*/ 7593 h 10009"/>
                <a:gd name="connsiteX35" fmla="*/ 384 w 10000"/>
                <a:gd name="connsiteY35" fmla="*/ 7664 h 10009"/>
                <a:gd name="connsiteX36" fmla="*/ 458 w 10000"/>
                <a:gd name="connsiteY36" fmla="*/ 8245 h 10009"/>
                <a:gd name="connsiteX37" fmla="*/ 684 w 10000"/>
                <a:gd name="connsiteY37" fmla="*/ 8831 h 10009"/>
                <a:gd name="connsiteX38" fmla="*/ 1059 w 10000"/>
                <a:gd name="connsiteY38" fmla="*/ 10000 h 10009"/>
                <a:gd name="connsiteX39" fmla="*/ 2394 w 10000"/>
                <a:gd name="connsiteY39" fmla="*/ 9237 h 10009"/>
                <a:gd name="connsiteX40" fmla="*/ 2566 w 10000"/>
                <a:gd name="connsiteY40" fmla="*/ 9433 h 10009"/>
                <a:gd name="connsiteX41" fmla="*/ 2721 w 10000"/>
                <a:gd name="connsiteY41" fmla="*/ 9592 h 10009"/>
                <a:gd name="connsiteX42" fmla="*/ 2979 w 10000"/>
                <a:gd name="connsiteY42" fmla="*/ 9527 h 10009"/>
                <a:gd name="connsiteX43" fmla="*/ 3757 w 10000"/>
                <a:gd name="connsiteY43" fmla="*/ 9508 h 10009"/>
                <a:gd name="connsiteX44" fmla="*/ 3863 w 10000"/>
                <a:gd name="connsiteY44" fmla="*/ 9778 h 10009"/>
                <a:gd name="connsiteX45" fmla="*/ 4219 w 10000"/>
                <a:gd name="connsiteY45" fmla="*/ 9620 h 10009"/>
                <a:gd name="connsiteX46" fmla="*/ 4373 w 10000"/>
                <a:gd name="connsiteY46" fmla="*/ 9293 h 10009"/>
                <a:gd name="connsiteX47" fmla="*/ 5064 w 10000"/>
                <a:gd name="connsiteY47" fmla="*/ 9311 h 10009"/>
                <a:gd name="connsiteX48" fmla="*/ 5457 w 10000"/>
                <a:gd name="connsiteY48" fmla="*/ 8984 h 10009"/>
                <a:gd name="connsiteX49" fmla="*/ 5884 w 10000"/>
                <a:gd name="connsiteY49" fmla="*/ 8740 h 10009"/>
                <a:gd name="connsiteX50" fmla="*/ 6040 w 10000"/>
                <a:gd name="connsiteY50" fmla="*/ 8368 h 10009"/>
                <a:gd name="connsiteX51" fmla="*/ 6382 w 10000"/>
                <a:gd name="connsiteY51" fmla="*/ 7982 h 10009"/>
                <a:gd name="connsiteX52" fmla="*/ 6428 w 10000"/>
                <a:gd name="connsiteY52" fmla="*/ 8181 h 10009"/>
                <a:gd name="connsiteX53" fmla="*/ 6444 w 10000"/>
                <a:gd name="connsiteY53" fmla="*/ 8428 h 10009"/>
                <a:gd name="connsiteX54" fmla="*/ 6766 w 10000"/>
                <a:gd name="connsiteY54" fmla="*/ 9268 h 10009"/>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1817 w 10000"/>
                <a:gd name="connsiteY39" fmla="*/ 906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28"/>
                <a:gd name="connsiteX1" fmla="*/ 7446 w 10000"/>
                <a:gd name="connsiteY1" fmla="*/ 8978 h 10028"/>
                <a:gd name="connsiteX2" fmla="*/ 7821 w 10000"/>
                <a:gd name="connsiteY2" fmla="*/ 8978 h 10028"/>
                <a:gd name="connsiteX3" fmla="*/ 8047 w 10000"/>
                <a:gd name="connsiteY3" fmla="*/ 8029 h 10028"/>
                <a:gd name="connsiteX4" fmla="*/ 8648 w 10000"/>
                <a:gd name="connsiteY4" fmla="*/ 7444 h 10028"/>
                <a:gd name="connsiteX5" fmla="*/ 8873 w 10000"/>
                <a:gd name="connsiteY5" fmla="*/ 6351 h 10028"/>
                <a:gd name="connsiteX6" fmla="*/ 8722 w 10000"/>
                <a:gd name="connsiteY6" fmla="*/ 5768 h 10028"/>
                <a:gd name="connsiteX7" fmla="*/ 9098 w 10000"/>
                <a:gd name="connsiteY7" fmla="*/ 4525 h 10028"/>
                <a:gd name="connsiteX8" fmla="*/ 9399 w 10000"/>
                <a:gd name="connsiteY8" fmla="*/ 4160 h 10028"/>
                <a:gd name="connsiteX9" fmla="*/ 10000 w 10000"/>
                <a:gd name="connsiteY9" fmla="*/ 3576 h 10028"/>
                <a:gd name="connsiteX10" fmla="*/ 9774 w 10000"/>
                <a:gd name="connsiteY10" fmla="*/ 3502 h 10028"/>
                <a:gd name="connsiteX11" fmla="*/ 9399 w 10000"/>
                <a:gd name="connsiteY11" fmla="*/ 3140 h 10028"/>
                <a:gd name="connsiteX12" fmla="*/ 9173 w 10000"/>
                <a:gd name="connsiteY12" fmla="*/ 2044 h 10028"/>
                <a:gd name="connsiteX13" fmla="*/ 9173 w 10000"/>
                <a:gd name="connsiteY13" fmla="*/ 1460 h 10028"/>
                <a:gd name="connsiteX14" fmla="*/ 9098 w 10000"/>
                <a:gd name="connsiteY14" fmla="*/ 729 h 10028"/>
                <a:gd name="connsiteX15" fmla="*/ 8873 w 10000"/>
                <a:gd name="connsiteY15" fmla="*/ 511 h 10028"/>
                <a:gd name="connsiteX16" fmla="*/ 8497 w 10000"/>
                <a:gd name="connsiteY16" fmla="*/ 219 h 10028"/>
                <a:gd name="connsiteX17" fmla="*/ 8272 w 10000"/>
                <a:gd name="connsiteY17" fmla="*/ 0 h 10028"/>
                <a:gd name="connsiteX18" fmla="*/ 7821 w 10000"/>
                <a:gd name="connsiteY18" fmla="*/ 293 h 10028"/>
                <a:gd name="connsiteX19" fmla="*/ 7370 w 10000"/>
                <a:gd name="connsiteY19" fmla="*/ 729 h 10028"/>
                <a:gd name="connsiteX20" fmla="*/ 6769 w 10000"/>
                <a:gd name="connsiteY20" fmla="*/ 729 h 10028"/>
                <a:gd name="connsiteX21" fmla="*/ 5717 w 10000"/>
                <a:gd name="connsiteY21" fmla="*/ 729 h 10028"/>
                <a:gd name="connsiteX22" fmla="*/ 5717 w 10000"/>
                <a:gd name="connsiteY22" fmla="*/ 658 h 10028"/>
                <a:gd name="connsiteX23" fmla="*/ 5643 w 10000"/>
                <a:gd name="connsiteY23" fmla="*/ 729 h 10028"/>
                <a:gd name="connsiteX24" fmla="*/ 1961 w 10000"/>
                <a:gd name="connsiteY24" fmla="*/ 729 h 10028"/>
                <a:gd name="connsiteX25" fmla="*/ 1961 w 10000"/>
                <a:gd name="connsiteY25" fmla="*/ 2263 h 10028"/>
                <a:gd name="connsiteX26" fmla="*/ 1285 w 10000"/>
                <a:gd name="connsiteY26" fmla="*/ 2263 h 10028"/>
                <a:gd name="connsiteX27" fmla="*/ 1285 w 10000"/>
                <a:gd name="connsiteY27" fmla="*/ 2556 h 10028"/>
                <a:gd name="connsiteX28" fmla="*/ 1285 w 10000"/>
                <a:gd name="connsiteY28" fmla="*/ 5179 h 10028"/>
                <a:gd name="connsiteX29" fmla="*/ 1135 w 10000"/>
                <a:gd name="connsiteY29" fmla="*/ 5327 h 10028"/>
                <a:gd name="connsiteX30" fmla="*/ 684 w 10000"/>
                <a:gd name="connsiteY30" fmla="*/ 5621 h 10028"/>
                <a:gd name="connsiteX31" fmla="*/ 609 w 10000"/>
                <a:gd name="connsiteY31" fmla="*/ 5986 h 10028"/>
                <a:gd name="connsiteX32" fmla="*/ 384 w 10000"/>
                <a:gd name="connsiteY32" fmla="*/ 6351 h 10028"/>
                <a:gd name="connsiteX33" fmla="*/ 234 w 10000"/>
                <a:gd name="connsiteY33" fmla="*/ 6935 h 10028"/>
                <a:gd name="connsiteX34" fmla="*/ 8 w 10000"/>
                <a:gd name="connsiteY34" fmla="*/ 7593 h 10028"/>
                <a:gd name="connsiteX35" fmla="*/ 384 w 10000"/>
                <a:gd name="connsiteY35" fmla="*/ 7664 h 10028"/>
                <a:gd name="connsiteX36" fmla="*/ 458 w 10000"/>
                <a:gd name="connsiteY36" fmla="*/ 8245 h 10028"/>
                <a:gd name="connsiteX37" fmla="*/ 684 w 10000"/>
                <a:gd name="connsiteY37" fmla="*/ 8831 h 10028"/>
                <a:gd name="connsiteX38" fmla="*/ 1059 w 10000"/>
                <a:gd name="connsiteY38" fmla="*/ 10000 h 10028"/>
                <a:gd name="connsiteX39" fmla="*/ 1817 w 10000"/>
                <a:gd name="connsiteY39" fmla="*/ 9069 h 10028"/>
                <a:gd name="connsiteX40" fmla="*/ 2566 w 10000"/>
                <a:gd name="connsiteY40" fmla="*/ 9433 h 10028"/>
                <a:gd name="connsiteX41" fmla="*/ 2605 w 10000"/>
                <a:gd name="connsiteY41" fmla="*/ 9461 h 10028"/>
                <a:gd name="connsiteX42" fmla="*/ 2721 w 10000"/>
                <a:gd name="connsiteY42" fmla="*/ 9592 h 10028"/>
                <a:gd name="connsiteX43" fmla="*/ 2979 w 10000"/>
                <a:gd name="connsiteY43" fmla="*/ 9527 h 10028"/>
                <a:gd name="connsiteX44" fmla="*/ 3757 w 10000"/>
                <a:gd name="connsiteY44" fmla="*/ 9508 h 10028"/>
                <a:gd name="connsiteX45" fmla="*/ 3863 w 10000"/>
                <a:gd name="connsiteY45" fmla="*/ 9778 h 10028"/>
                <a:gd name="connsiteX46" fmla="*/ 4219 w 10000"/>
                <a:gd name="connsiteY46" fmla="*/ 9620 h 10028"/>
                <a:gd name="connsiteX47" fmla="*/ 4373 w 10000"/>
                <a:gd name="connsiteY47" fmla="*/ 9293 h 10028"/>
                <a:gd name="connsiteX48" fmla="*/ 5064 w 10000"/>
                <a:gd name="connsiteY48" fmla="*/ 9311 h 10028"/>
                <a:gd name="connsiteX49" fmla="*/ 5457 w 10000"/>
                <a:gd name="connsiteY49" fmla="*/ 8984 h 10028"/>
                <a:gd name="connsiteX50" fmla="*/ 5884 w 10000"/>
                <a:gd name="connsiteY50" fmla="*/ 8740 h 10028"/>
                <a:gd name="connsiteX51" fmla="*/ 6040 w 10000"/>
                <a:gd name="connsiteY51" fmla="*/ 8368 h 10028"/>
                <a:gd name="connsiteX52" fmla="*/ 6382 w 10000"/>
                <a:gd name="connsiteY52" fmla="*/ 7982 h 10028"/>
                <a:gd name="connsiteX53" fmla="*/ 6428 w 10000"/>
                <a:gd name="connsiteY53" fmla="*/ 8181 h 10028"/>
                <a:gd name="connsiteX54" fmla="*/ 6444 w 10000"/>
                <a:gd name="connsiteY54" fmla="*/ 8428 h 10028"/>
                <a:gd name="connsiteX55" fmla="*/ 6766 w 10000"/>
                <a:gd name="connsiteY55" fmla="*/ 9268 h 10028"/>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50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47 w 10000"/>
                <a:gd name="connsiteY41" fmla="*/ 9256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01 w 10000"/>
                <a:gd name="connsiteY41" fmla="*/ 9069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000" h="10000">
                  <a:moveTo>
                    <a:pt x="7446" y="9488"/>
                  </a:moveTo>
                  <a:cubicBezTo>
                    <a:pt x="7596" y="9168"/>
                    <a:pt x="7370" y="9271"/>
                    <a:pt x="7446" y="8978"/>
                  </a:cubicBezTo>
                  <a:cubicBezTo>
                    <a:pt x="7671" y="8613"/>
                    <a:pt x="7671" y="9051"/>
                    <a:pt x="7821" y="8978"/>
                  </a:cubicBezTo>
                  <a:cubicBezTo>
                    <a:pt x="7896" y="8831"/>
                    <a:pt x="7821" y="8245"/>
                    <a:pt x="8047" y="8029"/>
                  </a:cubicBezTo>
                  <a:cubicBezTo>
                    <a:pt x="8272" y="7956"/>
                    <a:pt x="8197" y="7444"/>
                    <a:pt x="8648" y="7444"/>
                  </a:cubicBezTo>
                  <a:cubicBezTo>
                    <a:pt x="8497" y="7153"/>
                    <a:pt x="8722" y="7006"/>
                    <a:pt x="8873" y="6351"/>
                  </a:cubicBezTo>
                  <a:cubicBezTo>
                    <a:pt x="8873" y="6131"/>
                    <a:pt x="8648" y="5912"/>
                    <a:pt x="8722" y="5768"/>
                  </a:cubicBezTo>
                  <a:cubicBezTo>
                    <a:pt x="8873" y="5547"/>
                    <a:pt x="9098" y="5179"/>
                    <a:pt x="9098" y="4525"/>
                  </a:cubicBezTo>
                  <a:cubicBezTo>
                    <a:pt x="8948" y="4086"/>
                    <a:pt x="9173" y="4599"/>
                    <a:pt x="9399" y="4160"/>
                  </a:cubicBezTo>
                  <a:cubicBezTo>
                    <a:pt x="9549" y="3942"/>
                    <a:pt x="9774" y="4306"/>
                    <a:pt x="10000" y="3576"/>
                  </a:cubicBezTo>
                  <a:cubicBezTo>
                    <a:pt x="10000" y="3502"/>
                    <a:pt x="9850" y="3357"/>
                    <a:pt x="9774" y="3502"/>
                  </a:cubicBezTo>
                  <a:cubicBezTo>
                    <a:pt x="9624" y="3502"/>
                    <a:pt x="9624" y="3140"/>
                    <a:pt x="9399" y="3140"/>
                  </a:cubicBezTo>
                  <a:cubicBezTo>
                    <a:pt x="9323" y="3285"/>
                    <a:pt x="9098" y="2117"/>
                    <a:pt x="9173" y="2044"/>
                  </a:cubicBezTo>
                  <a:cubicBezTo>
                    <a:pt x="9323" y="1678"/>
                    <a:pt x="8948" y="1460"/>
                    <a:pt x="9173" y="1460"/>
                  </a:cubicBezTo>
                  <a:cubicBezTo>
                    <a:pt x="9399" y="1533"/>
                    <a:pt x="9098" y="1311"/>
                    <a:pt x="9098" y="729"/>
                  </a:cubicBezTo>
                  <a:cubicBezTo>
                    <a:pt x="8948" y="658"/>
                    <a:pt x="8948" y="511"/>
                    <a:pt x="8873" y="511"/>
                  </a:cubicBezTo>
                  <a:cubicBezTo>
                    <a:pt x="8648" y="511"/>
                    <a:pt x="8722" y="219"/>
                    <a:pt x="8497" y="219"/>
                  </a:cubicBezTo>
                  <a:cubicBezTo>
                    <a:pt x="8422" y="219"/>
                    <a:pt x="8272" y="74"/>
                    <a:pt x="8272" y="0"/>
                  </a:cubicBezTo>
                  <a:cubicBezTo>
                    <a:pt x="8047" y="293"/>
                    <a:pt x="7896" y="0"/>
                    <a:pt x="7821" y="293"/>
                  </a:cubicBezTo>
                  <a:cubicBezTo>
                    <a:pt x="7671" y="658"/>
                    <a:pt x="7446" y="511"/>
                    <a:pt x="7370" y="729"/>
                  </a:cubicBezTo>
                  <a:cubicBezTo>
                    <a:pt x="7220" y="1021"/>
                    <a:pt x="6995" y="1094"/>
                    <a:pt x="6769" y="729"/>
                  </a:cubicBezTo>
                  <a:lnTo>
                    <a:pt x="5717" y="729"/>
                  </a:lnTo>
                  <a:lnTo>
                    <a:pt x="5717" y="658"/>
                  </a:lnTo>
                  <a:cubicBezTo>
                    <a:pt x="5692" y="681"/>
                    <a:pt x="5668" y="707"/>
                    <a:pt x="5643" y="729"/>
                  </a:cubicBezTo>
                  <a:lnTo>
                    <a:pt x="1961" y="729"/>
                  </a:lnTo>
                  <a:lnTo>
                    <a:pt x="1961" y="2263"/>
                  </a:lnTo>
                  <a:lnTo>
                    <a:pt x="1285" y="2263"/>
                  </a:lnTo>
                  <a:lnTo>
                    <a:pt x="1285" y="2556"/>
                  </a:lnTo>
                  <a:lnTo>
                    <a:pt x="1285" y="5179"/>
                  </a:lnTo>
                  <a:lnTo>
                    <a:pt x="1135" y="5327"/>
                  </a:lnTo>
                  <a:cubicBezTo>
                    <a:pt x="909" y="5327"/>
                    <a:pt x="684" y="5327"/>
                    <a:pt x="684" y="5621"/>
                  </a:cubicBezTo>
                  <a:cubicBezTo>
                    <a:pt x="684" y="5986"/>
                    <a:pt x="458" y="5768"/>
                    <a:pt x="609" y="5986"/>
                  </a:cubicBezTo>
                  <a:cubicBezTo>
                    <a:pt x="609" y="6351"/>
                    <a:pt x="234" y="5986"/>
                    <a:pt x="384" y="6351"/>
                  </a:cubicBezTo>
                  <a:cubicBezTo>
                    <a:pt x="609" y="6642"/>
                    <a:pt x="8" y="6568"/>
                    <a:pt x="234" y="6935"/>
                  </a:cubicBezTo>
                  <a:cubicBezTo>
                    <a:pt x="458" y="7225"/>
                    <a:pt x="-67" y="7225"/>
                    <a:pt x="8" y="7593"/>
                  </a:cubicBezTo>
                  <a:cubicBezTo>
                    <a:pt x="158" y="7664"/>
                    <a:pt x="384" y="7371"/>
                    <a:pt x="384" y="7664"/>
                  </a:cubicBezTo>
                  <a:cubicBezTo>
                    <a:pt x="384" y="8029"/>
                    <a:pt x="458" y="7956"/>
                    <a:pt x="458" y="8245"/>
                  </a:cubicBezTo>
                  <a:cubicBezTo>
                    <a:pt x="458" y="8613"/>
                    <a:pt x="835" y="8392"/>
                    <a:pt x="684" y="8831"/>
                  </a:cubicBezTo>
                  <a:cubicBezTo>
                    <a:pt x="765" y="8992"/>
                    <a:pt x="920" y="9042"/>
                    <a:pt x="982" y="9237"/>
                  </a:cubicBezTo>
                  <a:cubicBezTo>
                    <a:pt x="1044" y="9432"/>
                    <a:pt x="1186" y="9449"/>
                    <a:pt x="1059" y="10000"/>
                  </a:cubicBezTo>
                  <a:cubicBezTo>
                    <a:pt x="1163" y="9440"/>
                    <a:pt x="1836" y="9946"/>
                    <a:pt x="1578" y="9153"/>
                  </a:cubicBezTo>
                  <a:cubicBezTo>
                    <a:pt x="1379" y="8778"/>
                    <a:pt x="2034" y="8798"/>
                    <a:pt x="2076" y="8799"/>
                  </a:cubicBezTo>
                  <a:cubicBezTo>
                    <a:pt x="2250" y="8835"/>
                    <a:pt x="2175" y="8947"/>
                    <a:pt x="2250" y="9060"/>
                  </a:cubicBezTo>
                  <a:cubicBezTo>
                    <a:pt x="2287" y="9201"/>
                    <a:pt x="2570" y="9088"/>
                    <a:pt x="2605" y="9461"/>
                  </a:cubicBezTo>
                  <a:cubicBezTo>
                    <a:pt x="2688" y="9582"/>
                    <a:pt x="2654" y="9583"/>
                    <a:pt x="2721" y="9592"/>
                  </a:cubicBezTo>
                  <a:cubicBezTo>
                    <a:pt x="2788" y="9601"/>
                    <a:pt x="2834" y="9598"/>
                    <a:pt x="2979" y="9527"/>
                  </a:cubicBezTo>
                  <a:cubicBezTo>
                    <a:pt x="3195" y="9495"/>
                    <a:pt x="3447" y="9466"/>
                    <a:pt x="3757" y="9508"/>
                  </a:cubicBezTo>
                  <a:cubicBezTo>
                    <a:pt x="3870" y="9662"/>
                    <a:pt x="3740" y="9750"/>
                    <a:pt x="3863" y="9778"/>
                  </a:cubicBezTo>
                  <a:cubicBezTo>
                    <a:pt x="3938" y="9834"/>
                    <a:pt x="4239" y="9749"/>
                    <a:pt x="4219" y="9620"/>
                  </a:cubicBezTo>
                  <a:cubicBezTo>
                    <a:pt x="4362" y="9594"/>
                    <a:pt x="4191" y="9348"/>
                    <a:pt x="4373" y="9293"/>
                  </a:cubicBezTo>
                  <a:cubicBezTo>
                    <a:pt x="4851" y="9186"/>
                    <a:pt x="4698" y="9336"/>
                    <a:pt x="5064" y="9311"/>
                  </a:cubicBezTo>
                  <a:cubicBezTo>
                    <a:pt x="5266" y="9314"/>
                    <a:pt x="5218" y="8965"/>
                    <a:pt x="5457" y="8984"/>
                  </a:cubicBezTo>
                  <a:cubicBezTo>
                    <a:pt x="5797" y="9049"/>
                    <a:pt x="6015" y="9089"/>
                    <a:pt x="5884" y="8740"/>
                  </a:cubicBezTo>
                  <a:cubicBezTo>
                    <a:pt x="5964" y="8593"/>
                    <a:pt x="6043" y="8363"/>
                    <a:pt x="6040" y="8368"/>
                  </a:cubicBezTo>
                  <a:cubicBezTo>
                    <a:pt x="6032" y="8083"/>
                    <a:pt x="6101" y="8080"/>
                    <a:pt x="6382" y="7982"/>
                  </a:cubicBezTo>
                  <a:cubicBezTo>
                    <a:pt x="6464" y="8031"/>
                    <a:pt x="6373" y="8102"/>
                    <a:pt x="6428" y="8181"/>
                  </a:cubicBezTo>
                  <a:cubicBezTo>
                    <a:pt x="6437" y="8304"/>
                    <a:pt x="6435" y="8305"/>
                    <a:pt x="6444" y="8428"/>
                  </a:cubicBezTo>
                  <a:cubicBezTo>
                    <a:pt x="6530" y="9042"/>
                    <a:pt x="6771" y="9273"/>
                    <a:pt x="6766" y="9268"/>
                  </a:cubicBezTo>
                </a:path>
              </a:pathLst>
            </a:custGeom>
            <a:grpFill/>
            <a:ln w="3175" cmpd="sng">
              <a:solidFill>
                <a:schemeClr val="bg2"/>
              </a:solidFill>
              <a:round/>
              <a:headEnd/>
              <a:tailEnd/>
            </a:ln>
          </p:spPr>
          <p:txBody>
            <a:bodyPr/>
            <a:lstStyle/>
            <a:p>
              <a:endParaRPr lang="en-GB" dirty="0"/>
            </a:p>
          </p:txBody>
        </p:sp>
      </p:grpSp>
    </p:spTree>
    <p:custDataLst>
      <p:tags r:id="rId1"/>
    </p:custData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dirty="0" smtClean="0"/>
              <a:t>Circular diagrams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14</a:t>
            </a:fld>
            <a:endParaRPr lang="en-GB" dirty="0"/>
          </a:p>
        </p:txBody>
      </p:sp>
    </p:spTree>
    <p:custDataLst>
      <p:tags r:id="rId1"/>
    </p:custData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PwC territory sites - world coverage (as of August 2012)</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140</a:t>
            </a:fld>
            <a:endParaRPr lang="en-GB"/>
          </a:p>
        </p:txBody>
      </p:sp>
      <p:sp>
        <p:nvSpPr>
          <p:cNvPr id="208" name="Rectangle 207"/>
          <p:cNvSpPr/>
          <p:nvPr/>
        </p:nvSpPr>
        <p:spPr>
          <a:xfrm>
            <a:off x="7064375" y="849208"/>
            <a:ext cx="3041650" cy="123111"/>
          </a:xfrm>
          <a:prstGeom prst="rect">
            <a:avLst/>
          </a:prstGeom>
        </p:spPr>
        <p:txBody>
          <a:bodyPr wrap="square" lIns="0" tIns="0" rIns="0" bIns="0">
            <a:spAutoFit/>
          </a:bodyPr>
          <a:lstStyle/>
          <a:p>
            <a:pPr algn="r"/>
            <a:r>
              <a:rPr lang="en-GB" sz="800" dirty="0" smtClean="0">
                <a:latin typeface="+mj-lt"/>
              </a:rPr>
              <a:t>Source: http://www.pwc.com/gx/en/office-locations/index.jhtml</a:t>
            </a:r>
            <a:endParaRPr lang="en-GB" sz="800" dirty="0">
              <a:latin typeface="+mj-lt"/>
            </a:endParaRPr>
          </a:p>
        </p:txBody>
      </p:sp>
      <p:sp>
        <p:nvSpPr>
          <p:cNvPr id="248" name="Freeform 234"/>
          <p:cNvSpPr>
            <a:spLocks/>
          </p:cNvSpPr>
          <p:nvPr/>
        </p:nvSpPr>
        <p:spPr bwMode="auto">
          <a:xfrm>
            <a:off x="3576991" y="7203132"/>
            <a:ext cx="27132" cy="21047"/>
          </a:xfrm>
          <a:custGeom>
            <a:avLst/>
            <a:gdLst/>
            <a:ahLst/>
            <a:cxnLst>
              <a:cxn ang="0">
                <a:pos x="1" y="4"/>
              </a:cxn>
              <a:cxn ang="0">
                <a:pos x="6" y="2"/>
              </a:cxn>
              <a:cxn ang="0">
                <a:pos x="1" y="4"/>
              </a:cxn>
            </a:cxnLst>
            <a:rect l="0" t="0" r="r" b="b"/>
            <a:pathLst>
              <a:path w="9" h="7">
                <a:moveTo>
                  <a:pt x="1" y="4"/>
                </a:moveTo>
                <a:cubicBezTo>
                  <a:pt x="0" y="2"/>
                  <a:pt x="3" y="0"/>
                  <a:pt x="6" y="2"/>
                </a:cubicBezTo>
                <a:cubicBezTo>
                  <a:pt x="9" y="4"/>
                  <a:pt x="3" y="7"/>
                  <a:pt x="1" y="4"/>
                </a:cubicBezTo>
              </a:path>
            </a:pathLst>
          </a:custGeom>
          <a:solidFill>
            <a:srgbClr val="C0BAA7"/>
          </a:solidFill>
          <a:ln w="6350" cmpd="sng">
            <a:solidFill>
              <a:schemeClr val="bg1"/>
            </a:solidFill>
            <a:round/>
            <a:headEnd/>
            <a:tailEnd/>
          </a:ln>
        </p:spPr>
        <p:txBody>
          <a:bodyPr/>
          <a:lstStyle/>
          <a:p>
            <a:endParaRPr lang="en-GB" dirty="0"/>
          </a:p>
        </p:txBody>
      </p:sp>
      <p:grpSp>
        <p:nvGrpSpPr>
          <p:cNvPr id="3" name="Group 2"/>
          <p:cNvGrpSpPr/>
          <p:nvPr/>
        </p:nvGrpSpPr>
        <p:grpSpPr>
          <a:xfrm>
            <a:off x="878258" y="1980431"/>
            <a:ext cx="8860930" cy="5020335"/>
            <a:chOff x="806250" y="1980431"/>
            <a:chExt cx="8860930" cy="5020335"/>
          </a:xfrm>
        </p:grpSpPr>
        <p:sp>
          <p:nvSpPr>
            <p:cNvPr id="211" name="Freeform 5"/>
            <p:cNvSpPr>
              <a:spLocks/>
            </p:cNvSpPr>
            <p:nvPr/>
          </p:nvSpPr>
          <p:spPr bwMode="auto">
            <a:xfrm>
              <a:off x="3118925" y="3808215"/>
              <a:ext cx="55861" cy="27522"/>
            </a:xfrm>
            <a:custGeom>
              <a:avLst/>
              <a:gdLst/>
              <a:ahLst/>
              <a:cxnLst>
                <a:cxn ang="0">
                  <a:pos x="1" y="7"/>
                </a:cxn>
                <a:cxn ang="0">
                  <a:pos x="1" y="6"/>
                </a:cxn>
                <a:cxn ang="0">
                  <a:pos x="4" y="4"/>
                </a:cxn>
                <a:cxn ang="0">
                  <a:pos x="8" y="4"/>
                </a:cxn>
                <a:cxn ang="0">
                  <a:pos x="12" y="2"/>
                </a:cxn>
                <a:cxn ang="0">
                  <a:pos x="14" y="2"/>
                </a:cxn>
                <a:cxn ang="0">
                  <a:pos x="14" y="4"/>
                </a:cxn>
                <a:cxn ang="0">
                  <a:pos x="17" y="2"/>
                </a:cxn>
                <a:cxn ang="0">
                  <a:pos x="17" y="2"/>
                </a:cxn>
                <a:cxn ang="0">
                  <a:pos x="11" y="6"/>
                </a:cxn>
                <a:cxn ang="0">
                  <a:pos x="8" y="7"/>
                </a:cxn>
                <a:cxn ang="0">
                  <a:pos x="4" y="7"/>
                </a:cxn>
                <a:cxn ang="0">
                  <a:pos x="1" y="9"/>
                </a:cxn>
                <a:cxn ang="0">
                  <a:pos x="1" y="7"/>
                </a:cxn>
              </a:cxnLst>
              <a:rect l="0" t="0" r="r" b="b"/>
              <a:pathLst>
                <a:path w="18" h="9">
                  <a:moveTo>
                    <a:pt x="1" y="7"/>
                  </a:moveTo>
                  <a:cubicBezTo>
                    <a:pt x="0" y="7"/>
                    <a:pt x="0" y="7"/>
                    <a:pt x="1" y="6"/>
                  </a:cubicBezTo>
                  <a:cubicBezTo>
                    <a:pt x="4" y="4"/>
                    <a:pt x="3" y="4"/>
                    <a:pt x="4" y="4"/>
                  </a:cubicBezTo>
                  <a:cubicBezTo>
                    <a:pt x="6" y="4"/>
                    <a:pt x="6" y="4"/>
                    <a:pt x="8" y="4"/>
                  </a:cubicBezTo>
                  <a:cubicBezTo>
                    <a:pt x="9" y="2"/>
                    <a:pt x="11" y="4"/>
                    <a:pt x="12" y="2"/>
                  </a:cubicBezTo>
                  <a:cubicBezTo>
                    <a:pt x="15" y="0"/>
                    <a:pt x="17" y="0"/>
                    <a:pt x="14" y="2"/>
                  </a:cubicBezTo>
                  <a:cubicBezTo>
                    <a:pt x="12" y="4"/>
                    <a:pt x="12" y="4"/>
                    <a:pt x="14" y="4"/>
                  </a:cubicBezTo>
                  <a:cubicBezTo>
                    <a:pt x="15" y="2"/>
                    <a:pt x="15" y="4"/>
                    <a:pt x="17" y="2"/>
                  </a:cubicBezTo>
                  <a:cubicBezTo>
                    <a:pt x="18" y="2"/>
                    <a:pt x="18" y="2"/>
                    <a:pt x="17" y="2"/>
                  </a:cubicBezTo>
                  <a:cubicBezTo>
                    <a:pt x="15" y="4"/>
                    <a:pt x="12" y="6"/>
                    <a:pt x="11" y="6"/>
                  </a:cubicBezTo>
                  <a:cubicBezTo>
                    <a:pt x="9" y="6"/>
                    <a:pt x="9" y="7"/>
                    <a:pt x="8" y="7"/>
                  </a:cubicBezTo>
                  <a:cubicBezTo>
                    <a:pt x="6" y="7"/>
                    <a:pt x="4" y="7"/>
                    <a:pt x="4" y="7"/>
                  </a:cubicBezTo>
                  <a:cubicBezTo>
                    <a:pt x="4" y="9"/>
                    <a:pt x="1" y="9"/>
                    <a:pt x="1" y="9"/>
                  </a:cubicBezTo>
                  <a:cubicBezTo>
                    <a:pt x="3" y="7"/>
                    <a:pt x="3" y="7"/>
                    <a:pt x="1" y="7"/>
                  </a:cubicBezTo>
                </a:path>
              </a:pathLst>
            </a:custGeom>
            <a:solidFill>
              <a:srgbClr val="C0BAA7"/>
            </a:solidFill>
            <a:ln w="3175" cmpd="sng">
              <a:solidFill>
                <a:schemeClr val="bg2"/>
              </a:solidFill>
              <a:round/>
              <a:headEnd/>
              <a:tailEnd/>
            </a:ln>
          </p:spPr>
          <p:txBody>
            <a:bodyPr/>
            <a:lstStyle/>
            <a:p>
              <a:endParaRPr lang="en-GB" dirty="0"/>
            </a:p>
          </p:txBody>
        </p:sp>
        <p:sp>
          <p:nvSpPr>
            <p:cNvPr id="212" name="Freeform 7"/>
            <p:cNvSpPr>
              <a:spLocks/>
            </p:cNvSpPr>
            <p:nvPr/>
          </p:nvSpPr>
          <p:spPr bwMode="auto">
            <a:xfrm>
              <a:off x="4328730" y="2819042"/>
              <a:ext cx="279309" cy="147324"/>
            </a:xfrm>
            <a:custGeom>
              <a:avLst/>
              <a:gdLst/>
              <a:ahLst/>
              <a:cxnLst>
                <a:cxn ang="0">
                  <a:pos x="81" y="13"/>
                </a:cxn>
                <a:cxn ang="0">
                  <a:pos x="86" y="16"/>
                </a:cxn>
                <a:cxn ang="0">
                  <a:pos x="89" y="25"/>
                </a:cxn>
                <a:cxn ang="0">
                  <a:pos x="83" y="30"/>
                </a:cxn>
                <a:cxn ang="0">
                  <a:pos x="72" y="34"/>
                </a:cxn>
                <a:cxn ang="0">
                  <a:pos x="60" y="41"/>
                </a:cxn>
                <a:cxn ang="0">
                  <a:pos x="51" y="45"/>
                </a:cxn>
                <a:cxn ang="0">
                  <a:pos x="40" y="44"/>
                </a:cxn>
                <a:cxn ang="0">
                  <a:pos x="26" y="39"/>
                </a:cxn>
                <a:cxn ang="0">
                  <a:pos x="17" y="37"/>
                </a:cxn>
                <a:cxn ang="0">
                  <a:pos x="22" y="36"/>
                </a:cxn>
                <a:cxn ang="0">
                  <a:pos x="20" y="30"/>
                </a:cxn>
                <a:cxn ang="0">
                  <a:pos x="17" y="27"/>
                </a:cxn>
                <a:cxn ang="0">
                  <a:pos x="7" y="25"/>
                </a:cxn>
                <a:cxn ang="0">
                  <a:pos x="14" y="24"/>
                </a:cxn>
                <a:cxn ang="0">
                  <a:pos x="22" y="24"/>
                </a:cxn>
                <a:cxn ang="0">
                  <a:pos x="19" y="20"/>
                </a:cxn>
                <a:cxn ang="0">
                  <a:pos x="20" y="17"/>
                </a:cxn>
                <a:cxn ang="0">
                  <a:pos x="10" y="17"/>
                </a:cxn>
                <a:cxn ang="0">
                  <a:pos x="2" y="16"/>
                </a:cxn>
                <a:cxn ang="0">
                  <a:pos x="5" y="14"/>
                </a:cxn>
                <a:cxn ang="0">
                  <a:pos x="8" y="11"/>
                </a:cxn>
                <a:cxn ang="0">
                  <a:pos x="13" y="8"/>
                </a:cxn>
                <a:cxn ang="0">
                  <a:pos x="20" y="10"/>
                </a:cxn>
                <a:cxn ang="0">
                  <a:pos x="13" y="6"/>
                </a:cxn>
                <a:cxn ang="0">
                  <a:pos x="19" y="3"/>
                </a:cxn>
                <a:cxn ang="0">
                  <a:pos x="26" y="8"/>
                </a:cxn>
                <a:cxn ang="0">
                  <a:pos x="28" y="16"/>
                </a:cxn>
                <a:cxn ang="0">
                  <a:pos x="34" y="14"/>
                </a:cxn>
                <a:cxn ang="0">
                  <a:pos x="36" y="11"/>
                </a:cxn>
                <a:cxn ang="0">
                  <a:pos x="39" y="10"/>
                </a:cxn>
                <a:cxn ang="0">
                  <a:pos x="43" y="11"/>
                </a:cxn>
                <a:cxn ang="0">
                  <a:pos x="49" y="8"/>
                </a:cxn>
                <a:cxn ang="0">
                  <a:pos x="52" y="10"/>
                </a:cxn>
                <a:cxn ang="0">
                  <a:pos x="57" y="10"/>
                </a:cxn>
                <a:cxn ang="0">
                  <a:pos x="63" y="6"/>
                </a:cxn>
                <a:cxn ang="0">
                  <a:pos x="66" y="5"/>
                </a:cxn>
                <a:cxn ang="0">
                  <a:pos x="72" y="3"/>
                </a:cxn>
                <a:cxn ang="0">
                  <a:pos x="78" y="5"/>
                </a:cxn>
                <a:cxn ang="0">
                  <a:pos x="80" y="6"/>
                </a:cxn>
                <a:cxn ang="0">
                  <a:pos x="81" y="11"/>
                </a:cxn>
                <a:cxn ang="0">
                  <a:pos x="81" y="13"/>
                </a:cxn>
              </a:cxnLst>
              <a:rect l="0" t="0" r="r" b="b"/>
              <a:pathLst>
                <a:path w="90" h="47">
                  <a:moveTo>
                    <a:pt x="81" y="13"/>
                  </a:moveTo>
                  <a:cubicBezTo>
                    <a:pt x="84" y="13"/>
                    <a:pt x="83" y="14"/>
                    <a:pt x="86" y="16"/>
                  </a:cubicBezTo>
                  <a:cubicBezTo>
                    <a:pt x="90" y="16"/>
                    <a:pt x="90" y="22"/>
                    <a:pt x="89" y="25"/>
                  </a:cubicBezTo>
                  <a:cubicBezTo>
                    <a:pt x="86" y="28"/>
                    <a:pt x="86" y="25"/>
                    <a:pt x="83" y="30"/>
                  </a:cubicBezTo>
                  <a:cubicBezTo>
                    <a:pt x="80" y="34"/>
                    <a:pt x="77" y="31"/>
                    <a:pt x="72" y="34"/>
                  </a:cubicBezTo>
                  <a:cubicBezTo>
                    <a:pt x="66" y="37"/>
                    <a:pt x="64" y="41"/>
                    <a:pt x="60" y="41"/>
                  </a:cubicBezTo>
                  <a:cubicBezTo>
                    <a:pt x="54" y="41"/>
                    <a:pt x="57" y="44"/>
                    <a:pt x="51" y="45"/>
                  </a:cubicBezTo>
                  <a:cubicBezTo>
                    <a:pt x="45" y="47"/>
                    <a:pt x="46" y="44"/>
                    <a:pt x="40" y="44"/>
                  </a:cubicBezTo>
                  <a:cubicBezTo>
                    <a:pt x="34" y="44"/>
                    <a:pt x="34" y="39"/>
                    <a:pt x="26" y="39"/>
                  </a:cubicBezTo>
                  <a:cubicBezTo>
                    <a:pt x="19" y="39"/>
                    <a:pt x="17" y="41"/>
                    <a:pt x="17" y="37"/>
                  </a:cubicBezTo>
                  <a:cubicBezTo>
                    <a:pt x="16" y="34"/>
                    <a:pt x="20" y="39"/>
                    <a:pt x="22" y="36"/>
                  </a:cubicBezTo>
                  <a:cubicBezTo>
                    <a:pt x="23" y="34"/>
                    <a:pt x="23" y="31"/>
                    <a:pt x="20" y="30"/>
                  </a:cubicBezTo>
                  <a:cubicBezTo>
                    <a:pt x="19" y="30"/>
                    <a:pt x="22" y="27"/>
                    <a:pt x="17" y="27"/>
                  </a:cubicBezTo>
                  <a:cubicBezTo>
                    <a:pt x="10" y="25"/>
                    <a:pt x="7" y="28"/>
                    <a:pt x="7" y="25"/>
                  </a:cubicBezTo>
                  <a:cubicBezTo>
                    <a:pt x="7" y="24"/>
                    <a:pt x="11" y="25"/>
                    <a:pt x="14" y="24"/>
                  </a:cubicBezTo>
                  <a:cubicBezTo>
                    <a:pt x="16" y="22"/>
                    <a:pt x="17" y="25"/>
                    <a:pt x="22" y="24"/>
                  </a:cubicBezTo>
                  <a:cubicBezTo>
                    <a:pt x="26" y="20"/>
                    <a:pt x="19" y="24"/>
                    <a:pt x="19" y="20"/>
                  </a:cubicBezTo>
                  <a:cubicBezTo>
                    <a:pt x="19" y="19"/>
                    <a:pt x="26" y="17"/>
                    <a:pt x="20" y="17"/>
                  </a:cubicBezTo>
                  <a:cubicBezTo>
                    <a:pt x="14" y="16"/>
                    <a:pt x="14" y="16"/>
                    <a:pt x="10" y="17"/>
                  </a:cubicBezTo>
                  <a:cubicBezTo>
                    <a:pt x="5" y="19"/>
                    <a:pt x="0" y="16"/>
                    <a:pt x="2" y="16"/>
                  </a:cubicBezTo>
                  <a:cubicBezTo>
                    <a:pt x="4" y="14"/>
                    <a:pt x="7" y="16"/>
                    <a:pt x="5" y="14"/>
                  </a:cubicBezTo>
                  <a:cubicBezTo>
                    <a:pt x="5" y="11"/>
                    <a:pt x="8" y="14"/>
                    <a:pt x="8" y="11"/>
                  </a:cubicBezTo>
                  <a:cubicBezTo>
                    <a:pt x="8" y="8"/>
                    <a:pt x="10" y="5"/>
                    <a:pt x="13" y="8"/>
                  </a:cubicBezTo>
                  <a:cubicBezTo>
                    <a:pt x="16" y="10"/>
                    <a:pt x="22" y="13"/>
                    <a:pt x="20" y="10"/>
                  </a:cubicBezTo>
                  <a:cubicBezTo>
                    <a:pt x="19" y="8"/>
                    <a:pt x="14" y="8"/>
                    <a:pt x="13" y="6"/>
                  </a:cubicBezTo>
                  <a:cubicBezTo>
                    <a:pt x="11" y="5"/>
                    <a:pt x="14" y="2"/>
                    <a:pt x="19" y="3"/>
                  </a:cubicBezTo>
                  <a:cubicBezTo>
                    <a:pt x="23" y="5"/>
                    <a:pt x="20" y="5"/>
                    <a:pt x="26" y="8"/>
                  </a:cubicBezTo>
                  <a:cubicBezTo>
                    <a:pt x="31" y="11"/>
                    <a:pt x="26" y="11"/>
                    <a:pt x="28" y="16"/>
                  </a:cubicBezTo>
                  <a:cubicBezTo>
                    <a:pt x="31" y="22"/>
                    <a:pt x="31" y="11"/>
                    <a:pt x="34" y="14"/>
                  </a:cubicBezTo>
                  <a:cubicBezTo>
                    <a:pt x="36" y="17"/>
                    <a:pt x="37" y="14"/>
                    <a:pt x="36" y="11"/>
                  </a:cubicBezTo>
                  <a:cubicBezTo>
                    <a:pt x="34" y="10"/>
                    <a:pt x="37" y="5"/>
                    <a:pt x="39" y="10"/>
                  </a:cubicBezTo>
                  <a:cubicBezTo>
                    <a:pt x="42" y="14"/>
                    <a:pt x="43" y="14"/>
                    <a:pt x="43" y="11"/>
                  </a:cubicBezTo>
                  <a:cubicBezTo>
                    <a:pt x="43" y="8"/>
                    <a:pt x="49" y="5"/>
                    <a:pt x="49" y="8"/>
                  </a:cubicBezTo>
                  <a:cubicBezTo>
                    <a:pt x="51" y="11"/>
                    <a:pt x="52" y="13"/>
                    <a:pt x="52" y="10"/>
                  </a:cubicBezTo>
                  <a:cubicBezTo>
                    <a:pt x="52" y="6"/>
                    <a:pt x="54" y="5"/>
                    <a:pt x="57" y="10"/>
                  </a:cubicBezTo>
                  <a:cubicBezTo>
                    <a:pt x="60" y="13"/>
                    <a:pt x="60" y="5"/>
                    <a:pt x="63" y="6"/>
                  </a:cubicBezTo>
                  <a:cubicBezTo>
                    <a:pt x="66" y="8"/>
                    <a:pt x="68" y="6"/>
                    <a:pt x="66" y="5"/>
                  </a:cubicBezTo>
                  <a:cubicBezTo>
                    <a:pt x="64" y="2"/>
                    <a:pt x="71" y="0"/>
                    <a:pt x="72" y="3"/>
                  </a:cubicBezTo>
                  <a:cubicBezTo>
                    <a:pt x="75" y="10"/>
                    <a:pt x="75" y="5"/>
                    <a:pt x="78" y="5"/>
                  </a:cubicBezTo>
                  <a:cubicBezTo>
                    <a:pt x="81" y="3"/>
                    <a:pt x="83" y="3"/>
                    <a:pt x="80" y="6"/>
                  </a:cubicBezTo>
                  <a:cubicBezTo>
                    <a:pt x="75" y="10"/>
                    <a:pt x="84" y="6"/>
                    <a:pt x="81" y="11"/>
                  </a:cubicBezTo>
                  <a:cubicBezTo>
                    <a:pt x="80" y="11"/>
                    <a:pt x="80" y="13"/>
                    <a:pt x="81" y="13"/>
                  </a:cubicBezTo>
                </a:path>
              </a:pathLst>
            </a:custGeom>
            <a:solidFill>
              <a:schemeClr val="tx2"/>
            </a:solidFill>
            <a:ln w="3175" cmpd="sng">
              <a:solidFill>
                <a:schemeClr val="bg2"/>
              </a:solidFill>
              <a:round/>
              <a:headEnd/>
              <a:tailEnd/>
            </a:ln>
          </p:spPr>
          <p:txBody>
            <a:bodyPr/>
            <a:lstStyle/>
            <a:p>
              <a:endParaRPr lang="en-GB" dirty="0"/>
            </a:p>
          </p:txBody>
        </p:sp>
        <p:sp>
          <p:nvSpPr>
            <p:cNvPr id="213" name="Freeform 12"/>
            <p:cNvSpPr>
              <a:spLocks/>
            </p:cNvSpPr>
            <p:nvPr/>
          </p:nvSpPr>
          <p:spPr bwMode="auto">
            <a:xfrm>
              <a:off x="3142865" y="1980431"/>
              <a:ext cx="1514651" cy="1126782"/>
            </a:xfrm>
            <a:custGeom>
              <a:avLst/>
              <a:gdLst/>
              <a:ahLst/>
              <a:cxnLst>
                <a:cxn ang="0">
                  <a:pos x="394" y="224"/>
                </a:cxn>
                <a:cxn ang="0">
                  <a:pos x="343" y="245"/>
                </a:cxn>
                <a:cxn ang="0">
                  <a:pos x="315" y="259"/>
                </a:cxn>
                <a:cxn ang="0">
                  <a:pos x="291" y="276"/>
                </a:cxn>
                <a:cxn ang="0">
                  <a:pos x="280" y="283"/>
                </a:cxn>
                <a:cxn ang="0">
                  <a:pos x="279" y="272"/>
                </a:cxn>
                <a:cxn ang="0">
                  <a:pos x="273" y="283"/>
                </a:cxn>
                <a:cxn ang="0">
                  <a:pos x="260" y="290"/>
                </a:cxn>
                <a:cxn ang="0">
                  <a:pos x="256" y="303"/>
                </a:cxn>
                <a:cxn ang="0">
                  <a:pos x="244" y="321"/>
                </a:cxn>
                <a:cxn ang="0">
                  <a:pos x="241" y="346"/>
                </a:cxn>
                <a:cxn ang="0">
                  <a:pos x="227" y="356"/>
                </a:cxn>
                <a:cxn ang="0">
                  <a:pos x="215" y="342"/>
                </a:cxn>
                <a:cxn ang="0">
                  <a:pos x="198" y="343"/>
                </a:cxn>
                <a:cxn ang="0">
                  <a:pos x="187" y="331"/>
                </a:cxn>
                <a:cxn ang="0">
                  <a:pos x="175" y="314"/>
                </a:cxn>
                <a:cxn ang="0">
                  <a:pos x="178" y="298"/>
                </a:cxn>
                <a:cxn ang="0">
                  <a:pos x="172" y="297"/>
                </a:cxn>
                <a:cxn ang="0">
                  <a:pos x="160" y="281"/>
                </a:cxn>
                <a:cxn ang="0">
                  <a:pos x="155" y="252"/>
                </a:cxn>
                <a:cxn ang="0">
                  <a:pos x="174" y="241"/>
                </a:cxn>
                <a:cxn ang="0">
                  <a:pos x="169" y="220"/>
                </a:cxn>
                <a:cxn ang="0">
                  <a:pos x="175" y="213"/>
                </a:cxn>
                <a:cxn ang="0">
                  <a:pos x="152" y="197"/>
                </a:cxn>
                <a:cxn ang="0">
                  <a:pos x="142" y="183"/>
                </a:cxn>
                <a:cxn ang="0">
                  <a:pos x="129" y="158"/>
                </a:cxn>
                <a:cxn ang="0">
                  <a:pos x="97" y="127"/>
                </a:cxn>
                <a:cxn ang="0">
                  <a:pos x="56" y="126"/>
                </a:cxn>
                <a:cxn ang="0">
                  <a:pos x="17" y="115"/>
                </a:cxn>
                <a:cxn ang="0">
                  <a:pos x="21" y="102"/>
                </a:cxn>
                <a:cxn ang="0">
                  <a:pos x="39" y="79"/>
                </a:cxn>
                <a:cxn ang="0">
                  <a:pos x="62" y="49"/>
                </a:cxn>
                <a:cxn ang="0">
                  <a:pos x="154" y="26"/>
                </a:cxn>
                <a:cxn ang="0">
                  <a:pos x="183" y="21"/>
                </a:cxn>
                <a:cxn ang="0">
                  <a:pos x="221" y="17"/>
                </a:cxn>
                <a:cxn ang="0">
                  <a:pos x="209" y="14"/>
                </a:cxn>
                <a:cxn ang="0">
                  <a:pos x="279" y="10"/>
                </a:cxn>
                <a:cxn ang="0">
                  <a:pos x="343" y="3"/>
                </a:cxn>
                <a:cxn ang="0">
                  <a:pos x="355" y="10"/>
                </a:cxn>
                <a:cxn ang="0">
                  <a:pos x="393" y="26"/>
                </a:cxn>
                <a:cxn ang="0">
                  <a:pos x="375" y="35"/>
                </a:cxn>
                <a:cxn ang="0">
                  <a:pos x="407" y="43"/>
                </a:cxn>
                <a:cxn ang="0">
                  <a:pos x="483" y="38"/>
                </a:cxn>
                <a:cxn ang="0">
                  <a:pos x="426" y="54"/>
                </a:cxn>
                <a:cxn ang="0">
                  <a:pos x="420" y="65"/>
                </a:cxn>
                <a:cxn ang="0">
                  <a:pos x="422" y="82"/>
                </a:cxn>
                <a:cxn ang="0">
                  <a:pos x="425" y="102"/>
                </a:cxn>
                <a:cxn ang="0">
                  <a:pos x="413" y="116"/>
                </a:cxn>
                <a:cxn ang="0">
                  <a:pos x="425" y="132"/>
                </a:cxn>
                <a:cxn ang="0">
                  <a:pos x="426" y="155"/>
                </a:cxn>
                <a:cxn ang="0">
                  <a:pos x="408" y="169"/>
                </a:cxn>
                <a:cxn ang="0">
                  <a:pos x="391" y="188"/>
                </a:cxn>
                <a:cxn ang="0">
                  <a:pos x="408" y="199"/>
                </a:cxn>
                <a:cxn ang="0">
                  <a:pos x="382" y="199"/>
                </a:cxn>
                <a:cxn ang="0">
                  <a:pos x="362" y="205"/>
                </a:cxn>
                <a:cxn ang="0">
                  <a:pos x="362" y="216"/>
                </a:cxn>
              </a:cxnLst>
              <a:rect l="0" t="0" r="r" b="b"/>
              <a:pathLst>
                <a:path w="489" h="359">
                  <a:moveTo>
                    <a:pt x="375" y="216"/>
                  </a:moveTo>
                  <a:cubicBezTo>
                    <a:pt x="382" y="210"/>
                    <a:pt x="387" y="219"/>
                    <a:pt x="396" y="219"/>
                  </a:cubicBezTo>
                  <a:cubicBezTo>
                    <a:pt x="405" y="217"/>
                    <a:pt x="408" y="217"/>
                    <a:pt x="402" y="220"/>
                  </a:cubicBezTo>
                  <a:cubicBezTo>
                    <a:pt x="396" y="222"/>
                    <a:pt x="401" y="224"/>
                    <a:pt x="394" y="224"/>
                  </a:cubicBezTo>
                  <a:cubicBezTo>
                    <a:pt x="390" y="224"/>
                    <a:pt x="396" y="227"/>
                    <a:pt x="390" y="228"/>
                  </a:cubicBezTo>
                  <a:cubicBezTo>
                    <a:pt x="384" y="228"/>
                    <a:pt x="381" y="231"/>
                    <a:pt x="378" y="236"/>
                  </a:cubicBezTo>
                  <a:cubicBezTo>
                    <a:pt x="375" y="239"/>
                    <a:pt x="362" y="239"/>
                    <a:pt x="353" y="242"/>
                  </a:cubicBezTo>
                  <a:cubicBezTo>
                    <a:pt x="344" y="247"/>
                    <a:pt x="344" y="241"/>
                    <a:pt x="343" y="245"/>
                  </a:cubicBezTo>
                  <a:cubicBezTo>
                    <a:pt x="341" y="248"/>
                    <a:pt x="335" y="248"/>
                    <a:pt x="332" y="247"/>
                  </a:cubicBezTo>
                  <a:cubicBezTo>
                    <a:pt x="327" y="245"/>
                    <a:pt x="318" y="238"/>
                    <a:pt x="324" y="244"/>
                  </a:cubicBezTo>
                  <a:cubicBezTo>
                    <a:pt x="329" y="248"/>
                    <a:pt x="327" y="250"/>
                    <a:pt x="324" y="250"/>
                  </a:cubicBezTo>
                  <a:cubicBezTo>
                    <a:pt x="321" y="250"/>
                    <a:pt x="317" y="253"/>
                    <a:pt x="315" y="259"/>
                  </a:cubicBezTo>
                  <a:cubicBezTo>
                    <a:pt x="315" y="264"/>
                    <a:pt x="305" y="273"/>
                    <a:pt x="300" y="273"/>
                  </a:cubicBezTo>
                  <a:cubicBezTo>
                    <a:pt x="300" y="273"/>
                    <a:pt x="300" y="272"/>
                    <a:pt x="298" y="272"/>
                  </a:cubicBezTo>
                  <a:cubicBezTo>
                    <a:pt x="297" y="272"/>
                    <a:pt x="298" y="275"/>
                    <a:pt x="297" y="275"/>
                  </a:cubicBezTo>
                  <a:cubicBezTo>
                    <a:pt x="295" y="275"/>
                    <a:pt x="292" y="278"/>
                    <a:pt x="291" y="276"/>
                  </a:cubicBezTo>
                  <a:cubicBezTo>
                    <a:pt x="288" y="278"/>
                    <a:pt x="288" y="278"/>
                    <a:pt x="288" y="278"/>
                  </a:cubicBezTo>
                  <a:cubicBezTo>
                    <a:pt x="289" y="280"/>
                    <a:pt x="289" y="281"/>
                    <a:pt x="288" y="280"/>
                  </a:cubicBezTo>
                  <a:cubicBezTo>
                    <a:pt x="286" y="278"/>
                    <a:pt x="286" y="280"/>
                    <a:pt x="285" y="281"/>
                  </a:cubicBezTo>
                  <a:cubicBezTo>
                    <a:pt x="283" y="283"/>
                    <a:pt x="282" y="283"/>
                    <a:pt x="280" y="283"/>
                  </a:cubicBezTo>
                  <a:cubicBezTo>
                    <a:pt x="279" y="281"/>
                    <a:pt x="280" y="278"/>
                    <a:pt x="280" y="276"/>
                  </a:cubicBezTo>
                  <a:cubicBezTo>
                    <a:pt x="280" y="275"/>
                    <a:pt x="283" y="275"/>
                    <a:pt x="283" y="273"/>
                  </a:cubicBezTo>
                  <a:cubicBezTo>
                    <a:pt x="283" y="272"/>
                    <a:pt x="286" y="272"/>
                    <a:pt x="283" y="272"/>
                  </a:cubicBezTo>
                  <a:cubicBezTo>
                    <a:pt x="280" y="272"/>
                    <a:pt x="280" y="270"/>
                    <a:pt x="279" y="272"/>
                  </a:cubicBezTo>
                  <a:cubicBezTo>
                    <a:pt x="279" y="272"/>
                    <a:pt x="283" y="273"/>
                    <a:pt x="280" y="275"/>
                  </a:cubicBezTo>
                  <a:cubicBezTo>
                    <a:pt x="277" y="276"/>
                    <a:pt x="280" y="276"/>
                    <a:pt x="279" y="278"/>
                  </a:cubicBezTo>
                  <a:cubicBezTo>
                    <a:pt x="276" y="280"/>
                    <a:pt x="279" y="280"/>
                    <a:pt x="277" y="281"/>
                  </a:cubicBezTo>
                  <a:cubicBezTo>
                    <a:pt x="277" y="283"/>
                    <a:pt x="276" y="281"/>
                    <a:pt x="273" y="283"/>
                  </a:cubicBezTo>
                  <a:cubicBezTo>
                    <a:pt x="270" y="283"/>
                    <a:pt x="268" y="281"/>
                    <a:pt x="266" y="283"/>
                  </a:cubicBezTo>
                  <a:cubicBezTo>
                    <a:pt x="263" y="284"/>
                    <a:pt x="262" y="283"/>
                    <a:pt x="265" y="284"/>
                  </a:cubicBezTo>
                  <a:cubicBezTo>
                    <a:pt x="268" y="286"/>
                    <a:pt x="268" y="287"/>
                    <a:pt x="266" y="286"/>
                  </a:cubicBezTo>
                  <a:cubicBezTo>
                    <a:pt x="263" y="286"/>
                    <a:pt x="263" y="292"/>
                    <a:pt x="260" y="290"/>
                  </a:cubicBezTo>
                  <a:cubicBezTo>
                    <a:pt x="257" y="289"/>
                    <a:pt x="251" y="289"/>
                    <a:pt x="256" y="293"/>
                  </a:cubicBezTo>
                  <a:cubicBezTo>
                    <a:pt x="260" y="298"/>
                    <a:pt x="260" y="300"/>
                    <a:pt x="259" y="300"/>
                  </a:cubicBezTo>
                  <a:cubicBezTo>
                    <a:pt x="256" y="298"/>
                    <a:pt x="256" y="301"/>
                    <a:pt x="253" y="300"/>
                  </a:cubicBezTo>
                  <a:cubicBezTo>
                    <a:pt x="250" y="298"/>
                    <a:pt x="251" y="303"/>
                    <a:pt x="256" y="303"/>
                  </a:cubicBezTo>
                  <a:cubicBezTo>
                    <a:pt x="260" y="303"/>
                    <a:pt x="257" y="303"/>
                    <a:pt x="259" y="306"/>
                  </a:cubicBezTo>
                  <a:cubicBezTo>
                    <a:pt x="259" y="311"/>
                    <a:pt x="254" y="311"/>
                    <a:pt x="254" y="314"/>
                  </a:cubicBezTo>
                  <a:cubicBezTo>
                    <a:pt x="254" y="318"/>
                    <a:pt x="251" y="311"/>
                    <a:pt x="251" y="315"/>
                  </a:cubicBezTo>
                  <a:cubicBezTo>
                    <a:pt x="250" y="321"/>
                    <a:pt x="244" y="318"/>
                    <a:pt x="244" y="321"/>
                  </a:cubicBezTo>
                  <a:cubicBezTo>
                    <a:pt x="242" y="323"/>
                    <a:pt x="245" y="321"/>
                    <a:pt x="245" y="325"/>
                  </a:cubicBezTo>
                  <a:cubicBezTo>
                    <a:pt x="247" y="328"/>
                    <a:pt x="239" y="321"/>
                    <a:pt x="242" y="326"/>
                  </a:cubicBezTo>
                  <a:cubicBezTo>
                    <a:pt x="244" y="329"/>
                    <a:pt x="245" y="325"/>
                    <a:pt x="245" y="329"/>
                  </a:cubicBezTo>
                  <a:cubicBezTo>
                    <a:pt x="247" y="334"/>
                    <a:pt x="239" y="343"/>
                    <a:pt x="241" y="346"/>
                  </a:cubicBezTo>
                  <a:cubicBezTo>
                    <a:pt x="242" y="350"/>
                    <a:pt x="237" y="350"/>
                    <a:pt x="236" y="351"/>
                  </a:cubicBezTo>
                  <a:cubicBezTo>
                    <a:pt x="234" y="354"/>
                    <a:pt x="239" y="350"/>
                    <a:pt x="239" y="354"/>
                  </a:cubicBezTo>
                  <a:cubicBezTo>
                    <a:pt x="239" y="359"/>
                    <a:pt x="236" y="359"/>
                    <a:pt x="233" y="357"/>
                  </a:cubicBezTo>
                  <a:cubicBezTo>
                    <a:pt x="230" y="354"/>
                    <a:pt x="230" y="353"/>
                    <a:pt x="227" y="356"/>
                  </a:cubicBezTo>
                  <a:cubicBezTo>
                    <a:pt x="225" y="357"/>
                    <a:pt x="221" y="357"/>
                    <a:pt x="222" y="353"/>
                  </a:cubicBezTo>
                  <a:cubicBezTo>
                    <a:pt x="227" y="348"/>
                    <a:pt x="221" y="353"/>
                    <a:pt x="218" y="351"/>
                  </a:cubicBezTo>
                  <a:cubicBezTo>
                    <a:pt x="213" y="348"/>
                    <a:pt x="213" y="348"/>
                    <a:pt x="216" y="345"/>
                  </a:cubicBezTo>
                  <a:cubicBezTo>
                    <a:pt x="219" y="342"/>
                    <a:pt x="215" y="339"/>
                    <a:pt x="215" y="342"/>
                  </a:cubicBezTo>
                  <a:cubicBezTo>
                    <a:pt x="216" y="343"/>
                    <a:pt x="212" y="343"/>
                    <a:pt x="210" y="346"/>
                  </a:cubicBezTo>
                  <a:cubicBezTo>
                    <a:pt x="207" y="348"/>
                    <a:pt x="209" y="343"/>
                    <a:pt x="204" y="346"/>
                  </a:cubicBezTo>
                  <a:cubicBezTo>
                    <a:pt x="199" y="350"/>
                    <a:pt x="198" y="348"/>
                    <a:pt x="198" y="345"/>
                  </a:cubicBezTo>
                  <a:cubicBezTo>
                    <a:pt x="196" y="343"/>
                    <a:pt x="199" y="345"/>
                    <a:pt x="198" y="343"/>
                  </a:cubicBezTo>
                  <a:cubicBezTo>
                    <a:pt x="198" y="340"/>
                    <a:pt x="193" y="343"/>
                    <a:pt x="195" y="340"/>
                  </a:cubicBezTo>
                  <a:cubicBezTo>
                    <a:pt x="196" y="337"/>
                    <a:pt x="189" y="340"/>
                    <a:pt x="190" y="337"/>
                  </a:cubicBezTo>
                  <a:cubicBezTo>
                    <a:pt x="192" y="334"/>
                    <a:pt x="192" y="334"/>
                    <a:pt x="189" y="334"/>
                  </a:cubicBezTo>
                  <a:cubicBezTo>
                    <a:pt x="187" y="336"/>
                    <a:pt x="190" y="329"/>
                    <a:pt x="187" y="331"/>
                  </a:cubicBezTo>
                  <a:cubicBezTo>
                    <a:pt x="184" y="332"/>
                    <a:pt x="189" y="328"/>
                    <a:pt x="184" y="326"/>
                  </a:cubicBezTo>
                  <a:cubicBezTo>
                    <a:pt x="181" y="325"/>
                    <a:pt x="181" y="325"/>
                    <a:pt x="181" y="323"/>
                  </a:cubicBezTo>
                  <a:cubicBezTo>
                    <a:pt x="181" y="320"/>
                    <a:pt x="178" y="318"/>
                    <a:pt x="180" y="317"/>
                  </a:cubicBezTo>
                  <a:cubicBezTo>
                    <a:pt x="180" y="314"/>
                    <a:pt x="177" y="317"/>
                    <a:pt x="175" y="314"/>
                  </a:cubicBezTo>
                  <a:cubicBezTo>
                    <a:pt x="174" y="311"/>
                    <a:pt x="170" y="307"/>
                    <a:pt x="172" y="306"/>
                  </a:cubicBezTo>
                  <a:cubicBezTo>
                    <a:pt x="174" y="304"/>
                    <a:pt x="169" y="304"/>
                    <a:pt x="172" y="303"/>
                  </a:cubicBezTo>
                  <a:cubicBezTo>
                    <a:pt x="174" y="303"/>
                    <a:pt x="167" y="301"/>
                    <a:pt x="174" y="301"/>
                  </a:cubicBezTo>
                  <a:cubicBezTo>
                    <a:pt x="178" y="301"/>
                    <a:pt x="172" y="298"/>
                    <a:pt x="178" y="298"/>
                  </a:cubicBezTo>
                  <a:cubicBezTo>
                    <a:pt x="183" y="298"/>
                    <a:pt x="175" y="297"/>
                    <a:pt x="178" y="295"/>
                  </a:cubicBezTo>
                  <a:cubicBezTo>
                    <a:pt x="181" y="293"/>
                    <a:pt x="184" y="300"/>
                    <a:pt x="184" y="297"/>
                  </a:cubicBezTo>
                  <a:cubicBezTo>
                    <a:pt x="183" y="293"/>
                    <a:pt x="180" y="292"/>
                    <a:pt x="177" y="295"/>
                  </a:cubicBezTo>
                  <a:cubicBezTo>
                    <a:pt x="174" y="297"/>
                    <a:pt x="177" y="289"/>
                    <a:pt x="172" y="297"/>
                  </a:cubicBezTo>
                  <a:cubicBezTo>
                    <a:pt x="167" y="304"/>
                    <a:pt x="166" y="298"/>
                    <a:pt x="167" y="295"/>
                  </a:cubicBezTo>
                  <a:cubicBezTo>
                    <a:pt x="167" y="292"/>
                    <a:pt x="166" y="295"/>
                    <a:pt x="166" y="290"/>
                  </a:cubicBezTo>
                  <a:cubicBezTo>
                    <a:pt x="166" y="287"/>
                    <a:pt x="163" y="289"/>
                    <a:pt x="163" y="286"/>
                  </a:cubicBezTo>
                  <a:cubicBezTo>
                    <a:pt x="164" y="283"/>
                    <a:pt x="161" y="281"/>
                    <a:pt x="160" y="281"/>
                  </a:cubicBezTo>
                  <a:cubicBezTo>
                    <a:pt x="157" y="281"/>
                    <a:pt x="160" y="280"/>
                    <a:pt x="155" y="276"/>
                  </a:cubicBezTo>
                  <a:cubicBezTo>
                    <a:pt x="152" y="273"/>
                    <a:pt x="155" y="267"/>
                    <a:pt x="161" y="264"/>
                  </a:cubicBezTo>
                  <a:cubicBezTo>
                    <a:pt x="155" y="264"/>
                    <a:pt x="151" y="264"/>
                    <a:pt x="152" y="259"/>
                  </a:cubicBezTo>
                  <a:cubicBezTo>
                    <a:pt x="154" y="255"/>
                    <a:pt x="155" y="253"/>
                    <a:pt x="155" y="252"/>
                  </a:cubicBezTo>
                  <a:cubicBezTo>
                    <a:pt x="154" y="250"/>
                    <a:pt x="161" y="248"/>
                    <a:pt x="158" y="247"/>
                  </a:cubicBezTo>
                  <a:cubicBezTo>
                    <a:pt x="155" y="244"/>
                    <a:pt x="158" y="245"/>
                    <a:pt x="157" y="244"/>
                  </a:cubicBezTo>
                  <a:cubicBezTo>
                    <a:pt x="157" y="242"/>
                    <a:pt x="161" y="244"/>
                    <a:pt x="163" y="241"/>
                  </a:cubicBezTo>
                  <a:cubicBezTo>
                    <a:pt x="166" y="239"/>
                    <a:pt x="169" y="242"/>
                    <a:pt x="174" y="241"/>
                  </a:cubicBezTo>
                  <a:cubicBezTo>
                    <a:pt x="178" y="239"/>
                    <a:pt x="174" y="239"/>
                    <a:pt x="174" y="234"/>
                  </a:cubicBezTo>
                  <a:cubicBezTo>
                    <a:pt x="175" y="231"/>
                    <a:pt x="178" y="227"/>
                    <a:pt x="178" y="224"/>
                  </a:cubicBezTo>
                  <a:cubicBezTo>
                    <a:pt x="177" y="220"/>
                    <a:pt x="175" y="228"/>
                    <a:pt x="174" y="225"/>
                  </a:cubicBezTo>
                  <a:cubicBezTo>
                    <a:pt x="172" y="224"/>
                    <a:pt x="178" y="220"/>
                    <a:pt x="169" y="220"/>
                  </a:cubicBezTo>
                  <a:cubicBezTo>
                    <a:pt x="161" y="219"/>
                    <a:pt x="164" y="214"/>
                    <a:pt x="157" y="214"/>
                  </a:cubicBezTo>
                  <a:cubicBezTo>
                    <a:pt x="152" y="214"/>
                    <a:pt x="146" y="211"/>
                    <a:pt x="148" y="210"/>
                  </a:cubicBezTo>
                  <a:cubicBezTo>
                    <a:pt x="151" y="206"/>
                    <a:pt x="163" y="208"/>
                    <a:pt x="166" y="210"/>
                  </a:cubicBezTo>
                  <a:cubicBezTo>
                    <a:pt x="170" y="213"/>
                    <a:pt x="177" y="214"/>
                    <a:pt x="175" y="213"/>
                  </a:cubicBezTo>
                  <a:cubicBezTo>
                    <a:pt x="174" y="211"/>
                    <a:pt x="172" y="210"/>
                    <a:pt x="175" y="206"/>
                  </a:cubicBezTo>
                  <a:cubicBezTo>
                    <a:pt x="175" y="206"/>
                    <a:pt x="163" y="205"/>
                    <a:pt x="164" y="202"/>
                  </a:cubicBezTo>
                  <a:cubicBezTo>
                    <a:pt x="167" y="197"/>
                    <a:pt x="158" y="200"/>
                    <a:pt x="163" y="197"/>
                  </a:cubicBezTo>
                  <a:cubicBezTo>
                    <a:pt x="166" y="196"/>
                    <a:pt x="155" y="191"/>
                    <a:pt x="152" y="197"/>
                  </a:cubicBezTo>
                  <a:cubicBezTo>
                    <a:pt x="151" y="203"/>
                    <a:pt x="145" y="197"/>
                    <a:pt x="142" y="199"/>
                  </a:cubicBezTo>
                  <a:cubicBezTo>
                    <a:pt x="140" y="200"/>
                    <a:pt x="138" y="197"/>
                    <a:pt x="137" y="196"/>
                  </a:cubicBezTo>
                  <a:cubicBezTo>
                    <a:pt x="135" y="192"/>
                    <a:pt x="145" y="194"/>
                    <a:pt x="142" y="191"/>
                  </a:cubicBezTo>
                  <a:cubicBezTo>
                    <a:pt x="137" y="186"/>
                    <a:pt x="137" y="183"/>
                    <a:pt x="142" y="183"/>
                  </a:cubicBezTo>
                  <a:cubicBezTo>
                    <a:pt x="146" y="182"/>
                    <a:pt x="149" y="175"/>
                    <a:pt x="142" y="174"/>
                  </a:cubicBezTo>
                  <a:cubicBezTo>
                    <a:pt x="135" y="172"/>
                    <a:pt x="146" y="169"/>
                    <a:pt x="140" y="166"/>
                  </a:cubicBezTo>
                  <a:cubicBezTo>
                    <a:pt x="131" y="163"/>
                    <a:pt x="142" y="163"/>
                    <a:pt x="135" y="160"/>
                  </a:cubicBezTo>
                  <a:cubicBezTo>
                    <a:pt x="132" y="158"/>
                    <a:pt x="135" y="155"/>
                    <a:pt x="129" y="158"/>
                  </a:cubicBezTo>
                  <a:cubicBezTo>
                    <a:pt x="122" y="160"/>
                    <a:pt x="129" y="155"/>
                    <a:pt x="131" y="152"/>
                  </a:cubicBezTo>
                  <a:cubicBezTo>
                    <a:pt x="132" y="149"/>
                    <a:pt x="113" y="141"/>
                    <a:pt x="116" y="138"/>
                  </a:cubicBezTo>
                  <a:cubicBezTo>
                    <a:pt x="120" y="135"/>
                    <a:pt x="116" y="135"/>
                    <a:pt x="108" y="130"/>
                  </a:cubicBezTo>
                  <a:cubicBezTo>
                    <a:pt x="100" y="127"/>
                    <a:pt x="100" y="130"/>
                    <a:pt x="97" y="127"/>
                  </a:cubicBezTo>
                  <a:cubicBezTo>
                    <a:pt x="94" y="124"/>
                    <a:pt x="87" y="127"/>
                    <a:pt x="81" y="124"/>
                  </a:cubicBezTo>
                  <a:cubicBezTo>
                    <a:pt x="75" y="122"/>
                    <a:pt x="76" y="130"/>
                    <a:pt x="71" y="126"/>
                  </a:cubicBezTo>
                  <a:cubicBezTo>
                    <a:pt x="67" y="122"/>
                    <a:pt x="68" y="129"/>
                    <a:pt x="61" y="129"/>
                  </a:cubicBezTo>
                  <a:cubicBezTo>
                    <a:pt x="55" y="127"/>
                    <a:pt x="62" y="122"/>
                    <a:pt x="56" y="126"/>
                  </a:cubicBezTo>
                  <a:cubicBezTo>
                    <a:pt x="49" y="129"/>
                    <a:pt x="52" y="122"/>
                    <a:pt x="49" y="124"/>
                  </a:cubicBezTo>
                  <a:cubicBezTo>
                    <a:pt x="44" y="126"/>
                    <a:pt x="58" y="133"/>
                    <a:pt x="47" y="129"/>
                  </a:cubicBezTo>
                  <a:cubicBezTo>
                    <a:pt x="35" y="126"/>
                    <a:pt x="23" y="124"/>
                    <a:pt x="32" y="121"/>
                  </a:cubicBezTo>
                  <a:cubicBezTo>
                    <a:pt x="41" y="118"/>
                    <a:pt x="23" y="118"/>
                    <a:pt x="17" y="115"/>
                  </a:cubicBezTo>
                  <a:cubicBezTo>
                    <a:pt x="9" y="112"/>
                    <a:pt x="24" y="108"/>
                    <a:pt x="36" y="107"/>
                  </a:cubicBezTo>
                  <a:cubicBezTo>
                    <a:pt x="49" y="107"/>
                    <a:pt x="58" y="107"/>
                    <a:pt x="56" y="104"/>
                  </a:cubicBezTo>
                  <a:cubicBezTo>
                    <a:pt x="55" y="101"/>
                    <a:pt x="46" y="105"/>
                    <a:pt x="36" y="105"/>
                  </a:cubicBezTo>
                  <a:cubicBezTo>
                    <a:pt x="27" y="105"/>
                    <a:pt x="24" y="105"/>
                    <a:pt x="21" y="102"/>
                  </a:cubicBezTo>
                  <a:cubicBezTo>
                    <a:pt x="18" y="99"/>
                    <a:pt x="17" y="102"/>
                    <a:pt x="14" y="99"/>
                  </a:cubicBezTo>
                  <a:cubicBezTo>
                    <a:pt x="10" y="98"/>
                    <a:pt x="9" y="101"/>
                    <a:pt x="4" y="96"/>
                  </a:cubicBezTo>
                  <a:cubicBezTo>
                    <a:pt x="0" y="91"/>
                    <a:pt x="1" y="88"/>
                    <a:pt x="20" y="85"/>
                  </a:cubicBezTo>
                  <a:cubicBezTo>
                    <a:pt x="36" y="82"/>
                    <a:pt x="29" y="80"/>
                    <a:pt x="39" y="79"/>
                  </a:cubicBezTo>
                  <a:cubicBezTo>
                    <a:pt x="50" y="77"/>
                    <a:pt x="56" y="82"/>
                    <a:pt x="61" y="76"/>
                  </a:cubicBezTo>
                  <a:cubicBezTo>
                    <a:pt x="67" y="70"/>
                    <a:pt x="67" y="62"/>
                    <a:pt x="62" y="63"/>
                  </a:cubicBezTo>
                  <a:cubicBezTo>
                    <a:pt x="58" y="63"/>
                    <a:pt x="49" y="63"/>
                    <a:pt x="46" y="60"/>
                  </a:cubicBezTo>
                  <a:cubicBezTo>
                    <a:pt x="44" y="57"/>
                    <a:pt x="55" y="54"/>
                    <a:pt x="62" y="49"/>
                  </a:cubicBezTo>
                  <a:cubicBezTo>
                    <a:pt x="70" y="45"/>
                    <a:pt x="79" y="42"/>
                    <a:pt x="90" y="45"/>
                  </a:cubicBezTo>
                  <a:cubicBezTo>
                    <a:pt x="97" y="46"/>
                    <a:pt x="99" y="42"/>
                    <a:pt x="94" y="37"/>
                  </a:cubicBezTo>
                  <a:cubicBezTo>
                    <a:pt x="91" y="32"/>
                    <a:pt x="97" y="29"/>
                    <a:pt x="120" y="28"/>
                  </a:cubicBezTo>
                  <a:cubicBezTo>
                    <a:pt x="145" y="24"/>
                    <a:pt x="148" y="20"/>
                    <a:pt x="154" y="26"/>
                  </a:cubicBezTo>
                  <a:cubicBezTo>
                    <a:pt x="160" y="34"/>
                    <a:pt x="149" y="46"/>
                    <a:pt x="157" y="35"/>
                  </a:cubicBezTo>
                  <a:cubicBezTo>
                    <a:pt x="163" y="24"/>
                    <a:pt x="178" y="37"/>
                    <a:pt x="177" y="34"/>
                  </a:cubicBezTo>
                  <a:cubicBezTo>
                    <a:pt x="174" y="28"/>
                    <a:pt x="192" y="35"/>
                    <a:pt x="183" y="29"/>
                  </a:cubicBezTo>
                  <a:cubicBezTo>
                    <a:pt x="172" y="23"/>
                    <a:pt x="170" y="20"/>
                    <a:pt x="183" y="21"/>
                  </a:cubicBezTo>
                  <a:cubicBezTo>
                    <a:pt x="195" y="21"/>
                    <a:pt x="199" y="26"/>
                    <a:pt x="210" y="28"/>
                  </a:cubicBezTo>
                  <a:cubicBezTo>
                    <a:pt x="221" y="29"/>
                    <a:pt x="219" y="35"/>
                    <a:pt x="225" y="34"/>
                  </a:cubicBezTo>
                  <a:cubicBezTo>
                    <a:pt x="231" y="34"/>
                    <a:pt x="221" y="26"/>
                    <a:pt x="230" y="24"/>
                  </a:cubicBezTo>
                  <a:cubicBezTo>
                    <a:pt x="244" y="23"/>
                    <a:pt x="206" y="15"/>
                    <a:pt x="221" y="17"/>
                  </a:cubicBezTo>
                  <a:cubicBezTo>
                    <a:pt x="237" y="17"/>
                    <a:pt x="248" y="17"/>
                    <a:pt x="254" y="18"/>
                  </a:cubicBezTo>
                  <a:cubicBezTo>
                    <a:pt x="262" y="21"/>
                    <a:pt x="270" y="20"/>
                    <a:pt x="260" y="18"/>
                  </a:cubicBezTo>
                  <a:cubicBezTo>
                    <a:pt x="253" y="17"/>
                    <a:pt x="244" y="15"/>
                    <a:pt x="233" y="15"/>
                  </a:cubicBezTo>
                  <a:cubicBezTo>
                    <a:pt x="222" y="14"/>
                    <a:pt x="210" y="15"/>
                    <a:pt x="209" y="14"/>
                  </a:cubicBezTo>
                  <a:cubicBezTo>
                    <a:pt x="207" y="10"/>
                    <a:pt x="219" y="10"/>
                    <a:pt x="230" y="9"/>
                  </a:cubicBezTo>
                  <a:cubicBezTo>
                    <a:pt x="241" y="7"/>
                    <a:pt x="248" y="9"/>
                    <a:pt x="254" y="12"/>
                  </a:cubicBezTo>
                  <a:cubicBezTo>
                    <a:pt x="260" y="15"/>
                    <a:pt x="271" y="14"/>
                    <a:pt x="273" y="12"/>
                  </a:cubicBezTo>
                  <a:cubicBezTo>
                    <a:pt x="274" y="12"/>
                    <a:pt x="286" y="10"/>
                    <a:pt x="279" y="10"/>
                  </a:cubicBezTo>
                  <a:cubicBezTo>
                    <a:pt x="271" y="9"/>
                    <a:pt x="270" y="4"/>
                    <a:pt x="274" y="4"/>
                  </a:cubicBezTo>
                  <a:cubicBezTo>
                    <a:pt x="280" y="4"/>
                    <a:pt x="279" y="3"/>
                    <a:pt x="286" y="4"/>
                  </a:cubicBezTo>
                  <a:cubicBezTo>
                    <a:pt x="294" y="6"/>
                    <a:pt x="283" y="1"/>
                    <a:pt x="298" y="3"/>
                  </a:cubicBezTo>
                  <a:cubicBezTo>
                    <a:pt x="314" y="3"/>
                    <a:pt x="317" y="0"/>
                    <a:pt x="343" y="3"/>
                  </a:cubicBezTo>
                  <a:cubicBezTo>
                    <a:pt x="359" y="4"/>
                    <a:pt x="384" y="7"/>
                    <a:pt x="376" y="7"/>
                  </a:cubicBezTo>
                  <a:cubicBezTo>
                    <a:pt x="369" y="9"/>
                    <a:pt x="343" y="9"/>
                    <a:pt x="335" y="10"/>
                  </a:cubicBezTo>
                  <a:cubicBezTo>
                    <a:pt x="327" y="12"/>
                    <a:pt x="314" y="12"/>
                    <a:pt x="324" y="14"/>
                  </a:cubicBezTo>
                  <a:cubicBezTo>
                    <a:pt x="337" y="15"/>
                    <a:pt x="340" y="9"/>
                    <a:pt x="355" y="10"/>
                  </a:cubicBezTo>
                  <a:cubicBezTo>
                    <a:pt x="372" y="14"/>
                    <a:pt x="378" y="7"/>
                    <a:pt x="382" y="10"/>
                  </a:cubicBezTo>
                  <a:cubicBezTo>
                    <a:pt x="388" y="14"/>
                    <a:pt x="372" y="18"/>
                    <a:pt x="382" y="15"/>
                  </a:cubicBezTo>
                  <a:cubicBezTo>
                    <a:pt x="393" y="14"/>
                    <a:pt x="401" y="17"/>
                    <a:pt x="408" y="18"/>
                  </a:cubicBezTo>
                  <a:cubicBezTo>
                    <a:pt x="416" y="20"/>
                    <a:pt x="402" y="24"/>
                    <a:pt x="393" y="26"/>
                  </a:cubicBezTo>
                  <a:cubicBezTo>
                    <a:pt x="379" y="29"/>
                    <a:pt x="361" y="26"/>
                    <a:pt x="346" y="28"/>
                  </a:cubicBezTo>
                  <a:cubicBezTo>
                    <a:pt x="330" y="31"/>
                    <a:pt x="314" y="32"/>
                    <a:pt x="318" y="37"/>
                  </a:cubicBezTo>
                  <a:cubicBezTo>
                    <a:pt x="321" y="38"/>
                    <a:pt x="346" y="29"/>
                    <a:pt x="367" y="29"/>
                  </a:cubicBezTo>
                  <a:cubicBezTo>
                    <a:pt x="387" y="31"/>
                    <a:pt x="382" y="32"/>
                    <a:pt x="375" y="35"/>
                  </a:cubicBezTo>
                  <a:cubicBezTo>
                    <a:pt x="367" y="38"/>
                    <a:pt x="376" y="38"/>
                    <a:pt x="384" y="35"/>
                  </a:cubicBezTo>
                  <a:cubicBezTo>
                    <a:pt x="393" y="34"/>
                    <a:pt x="384" y="29"/>
                    <a:pt x="397" y="29"/>
                  </a:cubicBezTo>
                  <a:cubicBezTo>
                    <a:pt x="411" y="29"/>
                    <a:pt x="408" y="37"/>
                    <a:pt x="397" y="45"/>
                  </a:cubicBezTo>
                  <a:cubicBezTo>
                    <a:pt x="387" y="52"/>
                    <a:pt x="394" y="52"/>
                    <a:pt x="407" y="43"/>
                  </a:cubicBezTo>
                  <a:cubicBezTo>
                    <a:pt x="419" y="35"/>
                    <a:pt x="425" y="34"/>
                    <a:pt x="422" y="37"/>
                  </a:cubicBezTo>
                  <a:cubicBezTo>
                    <a:pt x="419" y="40"/>
                    <a:pt x="426" y="37"/>
                    <a:pt x="432" y="38"/>
                  </a:cubicBezTo>
                  <a:cubicBezTo>
                    <a:pt x="439" y="40"/>
                    <a:pt x="436" y="32"/>
                    <a:pt x="448" y="31"/>
                  </a:cubicBezTo>
                  <a:cubicBezTo>
                    <a:pt x="460" y="31"/>
                    <a:pt x="489" y="35"/>
                    <a:pt x="483" y="38"/>
                  </a:cubicBezTo>
                  <a:cubicBezTo>
                    <a:pt x="475" y="42"/>
                    <a:pt x="472" y="45"/>
                    <a:pt x="464" y="45"/>
                  </a:cubicBezTo>
                  <a:cubicBezTo>
                    <a:pt x="454" y="45"/>
                    <a:pt x="471" y="49"/>
                    <a:pt x="461" y="49"/>
                  </a:cubicBezTo>
                  <a:cubicBezTo>
                    <a:pt x="452" y="51"/>
                    <a:pt x="448" y="52"/>
                    <a:pt x="442" y="51"/>
                  </a:cubicBezTo>
                  <a:cubicBezTo>
                    <a:pt x="436" y="49"/>
                    <a:pt x="437" y="54"/>
                    <a:pt x="426" y="54"/>
                  </a:cubicBezTo>
                  <a:cubicBezTo>
                    <a:pt x="416" y="52"/>
                    <a:pt x="434" y="56"/>
                    <a:pt x="440" y="54"/>
                  </a:cubicBezTo>
                  <a:cubicBezTo>
                    <a:pt x="445" y="52"/>
                    <a:pt x="457" y="54"/>
                    <a:pt x="451" y="57"/>
                  </a:cubicBezTo>
                  <a:cubicBezTo>
                    <a:pt x="446" y="59"/>
                    <a:pt x="437" y="62"/>
                    <a:pt x="429" y="59"/>
                  </a:cubicBezTo>
                  <a:cubicBezTo>
                    <a:pt x="422" y="57"/>
                    <a:pt x="411" y="68"/>
                    <a:pt x="420" y="65"/>
                  </a:cubicBezTo>
                  <a:cubicBezTo>
                    <a:pt x="429" y="62"/>
                    <a:pt x="445" y="60"/>
                    <a:pt x="442" y="63"/>
                  </a:cubicBezTo>
                  <a:cubicBezTo>
                    <a:pt x="437" y="68"/>
                    <a:pt x="436" y="68"/>
                    <a:pt x="429" y="68"/>
                  </a:cubicBezTo>
                  <a:cubicBezTo>
                    <a:pt x="423" y="68"/>
                    <a:pt x="423" y="74"/>
                    <a:pt x="428" y="74"/>
                  </a:cubicBezTo>
                  <a:cubicBezTo>
                    <a:pt x="432" y="76"/>
                    <a:pt x="425" y="80"/>
                    <a:pt x="422" y="82"/>
                  </a:cubicBezTo>
                  <a:cubicBezTo>
                    <a:pt x="420" y="84"/>
                    <a:pt x="416" y="79"/>
                    <a:pt x="413" y="87"/>
                  </a:cubicBezTo>
                  <a:cubicBezTo>
                    <a:pt x="411" y="94"/>
                    <a:pt x="404" y="102"/>
                    <a:pt x="408" y="102"/>
                  </a:cubicBezTo>
                  <a:cubicBezTo>
                    <a:pt x="413" y="102"/>
                    <a:pt x="407" y="93"/>
                    <a:pt x="420" y="98"/>
                  </a:cubicBezTo>
                  <a:cubicBezTo>
                    <a:pt x="432" y="102"/>
                    <a:pt x="434" y="105"/>
                    <a:pt x="425" y="102"/>
                  </a:cubicBezTo>
                  <a:cubicBezTo>
                    <a:pt x="416" y="101"/>
                    <a:pt x="413" y="101"/>
                    <a:pt x="422" y="107"/>
                  </a:cubicBezTo>
                  <a:cubicBezTo>
                    <a:pt x="431" y="112"/>
                    <a:pt x="429" y="104"/>
                    <a:pt x="434" y="107"/>
                  </a:cubicBezTo>
                  <a:cubicBezTo>
                    <a:pt x="440" y="112"/>
                    <a:pt x="437" y="119"/>
                    <a:pt x="431" y="116"/>
                  </a:cubicBezTo>
                  <a:cubicBezTo>
                    <a:pt x="426" y="115"/>
                    <a:pt x="419" y="112"/>
                    <a:pt x="413" y="116"/>
                  </a:cubicBezTo>
                  <a:cubicBezTo>
                    <a:pt x="405" y="121"/>
                    <a:pt x="407" y="112"/>
                    <a:pt x="402" y="116"/>
                  </a:cubicBezTo>
                  <a:cubicBezTo>
                    <a:pt x="397" y="119"/>
                    <a:pt x="408" y="118"/>
                    <a:pt x="408" y="122"/>
                  </a:cubicBezTo>
                  <a:cubicBezTo>
                    <a:pt x="408" y="127"/>
                    <a:pt x="422" y="122"/>
                    <a:pt x="423" y="126"/>
                  </a:cubicBezTo>
                  <a:cubicBezTo>
                    <a:pt x="426" y="129"/>
                    <a:pt x="416" y="127"/>
                    <a:pt x="425" y="132"/>
                  </a:cubicBezTo>
                  <a:cubicBezTo>
                    <a:pt x="432" y="135"/>
                    <a:pt x="423" y="130"/>
                    <a:pt x="426" y="136"/>
                  </a:cubicBezTo>
                  <a:cubicBezTo>
                    <a:pt x="431" y="141"/>
                    <a:pt x="423" y="144"/>
                    <a:pt x="422" y="141"/>
                  </a:cubicBezTo>
                  <a:cubicBezTo>
                    <a:pt x="419" y="136"/>
                    <a:pt x="411" y="149"/>
                    <a:pt x="420" y="149"/>
                  </a:cubicBezTo>
                  <a:cubicBezTo>
                    <a:pt x="428" y="150"/>
                    <a:pt x="431" y="154"/>
                    <a:pt x="426" y="155"/>
                  </a:cubicBezTo>
                  <a:cubicBezTo>
                    <a:pt x="419" y="158"/>
                    <a:pt x="422" y="154"/>
                    <a:pt x="414" y="152"/>
                  </a:cubicBezTo>
                  <a:cubicBezTo>
                    <a:pt x="407" y="152"/>
                    <a:pt x="399" y="160"/>
                    <a:pt x="407" y="160"/>
                  </a:cubicBezTo>
                  <a:cubicBezTo>
                    <a:pt x="414" y="160"/>
                    <a:pt x="422" y="160"/>
                    <a:pt x="419" y="166"/>
                  </a:cubicBezTo>
                  <a:cubicBezTo>
                    <a:pt x="414" y="171"/>
                    <a:pt x="414" y="164"/>
                    <a:pt x="408" y="169"/>
                  </a:cubicBezTo>
                  <a:cubicBezTo>
                    <a:pt x="401" y="175"/>
                    <a:pt x="393" y="163"/>
                    <a:pt x="385" y="166"/>
                  </a:cubicBezTo>
                  <a:cubicBezTo>
                    <a:pt x="379" y="168"/>
                    <a:pt x="378" y="172"/>
                    <a:pt x="372" y="171"/>
                  </a:cubicBezTo>
                  <a:cubicBezTo>
                    <a:pt x="388" y="175"/>
                    <a:pt x="376" y="175"/>
                    <a:pt x="382" y="178"/>
                  </a:cubicBezTo>
                  <a:cubicBezTo>
                    <a:pt x="390" y="183"/>
                    <a:pt x="379" y="183"/>
                    <a:pt x="391" y="188"/>
                  </a:cubicBezTo>
                  <a:cubicBezTo>
                    <a:pt x="399" y="189"/>
                    <a:pt x="404" y="189"/>
                    <a:pt x="402" y="194"/>
                  </a:cubicBezTo>
                  <a:cubicBezTo>
                    <a:pt x="401" y="197"/>
                    <a:pt x="410" y="191"/>
                    <a:pt x="407" y="194"/>
                  </a:cubicBezTo>
                  <a:cubicBezTo>
                    <a:pt x="402" y="199"/>
                    <a:pt x="401" y="196"/>
                    <a:pt x="402" y="199"/>
                  </a:cubicBezTo>
                  <a:cubicBezTo>
                    <a:pt x="404" y="203"/>
                    <a:pt x="410" y="192"/>
                    <a:pt x="408" y="199"/>
                  </a:cubicBezTo>
                  <a:cubicBezTo>
                    <a:pt x="408" y="205"/>
                    <a:pt x="413" y="214"/>
                    <a:pt x="408" y="213"/>
                  </a:cubicBezTo>
                  <a:cubicBezTo>
                    <a:pt x="404" y="213"/>
                    <a:pt x="404" y="211"/>
                    <a:pt x="401" y="213"/>
                  </a:cubicBezTo>
                  <a:cubicBezTo>
                    <a:pt x="397" y="214"/>
                    <a:pt x="388" y="211"/>
                    <a:pt x="388" y="206"/>
                  </a:cubicBezTo>
                  <a:cubicBezTo>
                    <a:pt x="388" y="202"/>
                    <a:pt x="387" y="200"/>
                    <a:pt x="382" y="199"/>
                  </a:cubicBezTo>
                  <a:cubicBezTo>
                    <a:pt x="379" y="199"/>
                    <a:pt x="378" y="196"/>
                    <a:pt x="370" y="196"/>
                  </a:cubicBezTo>
                  <a:cubicBezTo>
                    <a:pt x="364" y="196"/>
                    <a:pt x="364" y="197"/>
                    <a:pt x="372" y="197"/>
                  </a:cubicBezTo>
                  <a:cubicBezTo>
                    <a:pt x="379" y="199"/>
                    <a:pt x="381" y="202"/>
                    <a:pt x="373" y="205"/>
                  </a:cubicBezTo>
                  <a:cubicBezTo>
                    <a:pt x="365" y="206"/>
                    <a:pt x="364" y="208"/>
                    <a:pt x="362" y="205"/>
                  </a:cubicBezTo>
                  <a:cubicBezTo>
                    <a:pt x="361" y="203"/>
                    <a:pt x="361" y="205"/>
                    <a:pt x="358" y="210"/>
                  </a:cubicBezTo>
                  <a:cubicBezTo>
                    <a:pt x="353" y="216"/>
                    <a:pt x="356" y="214"/>
                    <a:pt x="365" y="213"/>
                  </a:cubicBezTo>
                  <a:cubicBezTo>
                    <a:pt x="373" y="211"/>
                    <a:pt x="373" y="213"/>
                    <a:pt x="370" y="214"/>
                  </a:cubicBezTo>
                  <a:cubicBezTo>
                    <a:pt x="369" y="216"/>
                    <a:pt x="369" y="213"/>
                    <a:pt x="362" y="216"/>
                  </a:cubicBezTo>
                  <a:cubicBezTo>
                    <a:pt x="358" y="220"/>
                    <a:pt x="361" y="222"/>
                    <a:pt x="364" y="219"/>
                  </a:cubicBezTo>
                  <a:cubicBezTo>
                    <a:pt x="369" y="214"/>
                    <a:pt x="370" y="217"/>
                    <a:pt x="375" y="216"/>
                  </a:cubicBezTo>
                </a:path>
              </a:pathLst>
            </a:custGeom>
            <a:solidFill>
              <a:srgbClr val="C0BAA7"/>
            </a:solidFill>
            <a:ln w="3175" cmpd="sng">
              <a:solidFill>
                <a:schemeClr val="bg2"/>
              </a:solidFill>
              <a:round/>
              <a:headEnd/>
              <a:tailEnd/>
            </a:ln>
          </p:spPr>
          <p:txBody>
            <a:bodyPr/>
            <a:lstStyle/>
            <a:p>
              <a:endParaRPr lang="en-GB" dirty="0"/>
            </a:p>
          </p:txBody>
        </p:sp>
        <p:sp>
          <p:nvSpPr>
            <p:cNvPr id="214" name="Freeform 14"/>
            <p:cNvSpPr>
              <a:spLocks/>
            </p:cNvSpPr>
            <p:nvPr/>
          </p:nvSpPr>
          <p:spPr bwMode="auto">
            <a:xfrm>
              <a:off x="2062340" y="4096386"/>
              <a:ext cx="750143" cy="587675"/>
            </a:xfrm>
            <a:custGeom>
              <a:avLst/>
              <a:gdLst/>
              <a:ahLst/>
              <a:cxnLst>
                <a:cxn ang="0">
                  <a:pos x="207" y="154"/>
                </a:cxn>
                <a:cxn ang="0">
                  <a:pos x="204" y="161"/>
                </a:cxn>
                <a:cxn ang="0">
                  <a:pos x="210" y="167"/>
                </a:cxn>
                <a:cxn ang="0">
                  <a:pos x="201" y="172"/>
                </a:cxn>
                <a:cxn ang="0">
                  <a:pos x="199" y="181"/>
                </a:cxn>
                <a:cxn ang="0">
                  <a:pos x="198" y="187"/>
                </a:cxn>
                <a:cxn ang="0">
                  <a:pos x="160" y="175"/>
                </a:cxn>
                <a:cxn ang="0">
                  <a:pos x="106" y="147"/>
                </a:cxn>
                <a:cxn ang="0">
                  <a:pos x="93" y="117"/>
                </a:cxn>
                <a:cxn ang="0">
                  <a:pos x="64" y="77"/>
                </a:cxn>
                <a:cxn ang="0">
                  <a:pos x="48" y="52"/>
                </a:cxn>
                <a:cxn ang="0">
                  <a:pos x="27" y="15"/>
                </a:cxn>
                <a:cxn ang="0">
                  <a:pos x="23" y="32"/>
                </a:cxn>
                <a:cxn ang="0">
                  <a:pos x="44" y="64"/>
                </a:cxn>
                <a:cxn ang="0">
                  <a:pos x="52" y="89"/>
                </a:cxn>
                <a:cxn ang="0">
                  <a:pos x="59" y="102"/>
                </a:cxn>
                <a:cxn ang="0">
                  <a:pos x="36" y="69"/>
                </a:cxn>
                <a:cxn ang="0">
                  <a:pos x="23" y="49"/>
                </a:cxn>
                <a:cxn ang="0">
                  <a:pos x="0" y="4"/>
                </a:cxn>
                <a:cxn ang="0">
                  <a:pos x="18" y="4"/>
                </a:cxn>
                <a:cxn ang="0">
                  <a:pos x="71" y="16"/>
                </a:cxn>
                <a:cxn ang="0">
                  <a:pos x="84" y="11"/>
                </a:cxn>
                <a:cxn ang="0">
                  <a:pos x="106" y="39"/>
                </a:cxn>
                <a:cxn ang="0">
                  <a:pos x="137" y="52"/>
                </a:cxn>
                <a:cxn ang="0">
                  <a:pos x="157" y="72"/>
                </a:cxn>
                <a:cxn ang="0">
                  <a:pos x="154" y="89"/>
                </a:cxn>
                <a:cxn ang="0">
                  <a:pos x="154" y="108"/>
                </a:cxn>
                <a:cxn ang="0">
                  <a:pos x="160" y="128"/>
                </a:cxn>
                <a:cxn ang="0">
                  <a:pos x="181" y="151"/>
                </a:cxn>
                <a:cxn ang="0">
                  <a:pos x="196" y="145"/>
                </a:cxn>
                <a:cxn ang="0">
                  <a:pos x="204" y="147"/>
                </a:cxn>
                <a:cxn ang="0">
                  <a:pos x="210" y="137"/>
                </a:cxn>
                <a:cxn ang="0">
                  <a:pos x="212" y="123"/>
                </a:cxn>
                <a:cxn ang="0">
                  <a:pos x="228" y="117"/>
                </a:cxn>
                <a:cxn ang="0">
                  <a:pos x="236" y="117"/>
                </a:cxn>
                <a:cxn ang="0">
                  <a:pos x="240" y="119"/>
                </a:cxn>
                <a:cxn ang="0">
                  <a:pos x="234" y="134"/>
                </a:cxn>
                <a:cxn ang="0">
                  <a:pos x="234" y="139"/>
                </a:cxn>
                <a:cxn ang="0">
                  <a:pos x="231" y="150"/>
                </a:cxn>
                <a:cxn ang="0">
                  <a:pos x="230" y="145"/>
                </a:cxn>
                <a:cxn ang="0">
                  <a:pos x="224" y="153"/>
                </a:cxn>
              </a:cxnLst>
              <a:rect l="0" t="0" r="r" b="b"/>
              <a:pathLst>
                <a:path w="242" h="187">
                  <a:moveTo>
                    <a:pt x="222" y="154"/>
                  </a:moveTo>
                  <a:cubicBezTo>
                    <a:pt x="207" y="154"/>
                    <a:pt x="207" y="154"/>
                    <a:pt x="207" y="154"/>
                  </a:cubicBezTo>
                  <a:cubicBezTo>
                    <a:pt x="207" y="161"/>
                    <a:pt x="207" y="161"/>
                    <a:pt x="207" y="161"/>
                  </a:cubicBezTo>
                  <a:cubicBezTo>
                    <a:pt x="204" y="161"/>
                    <a:pt x="204" y="161"/>
                    <a:pt x="204" y="161"/>
                  </a:cubicBezTo>
                  <a:cubicBezTo>
                    <a:pt x="204" y="161"/>
                    <a:pt x="205" y="161"/>
                    <a:pt x="205" y="162"/>
                  </a:cubicBezTo>
                  <a:cubicBezTo>
                    <a:pt x="207" y="164"/>
                    <a:pt x="208" y="164"/>
                    <a:pt x="210" y="167"/>
                  </a:cubicBezTo>
                  <a:cubicBezTo>
                    <a:pt x="210" y="170"/>
                    <a:pt x="213" y="165"/>
                    <a:pt x="212" y="172"/>
                  </a:cubicBezTo>
                  <a:cubicBezTo>
                    <a:pt x="201" y="172"/>
                    <a:pt x="201" y="172"/>
                    <a:pt x="201" y="172"/>
                  </a:cubicBezTo>
                  <a:cubicBezTo>
                    <a:pt x="198" y="179"/>
                    <a:pt x="198" y="179"/>
                    <a:pt x="198" y="179"/>
                  </a:cubicBezTo>
                  <a:cubicBezTo>
                    <a:pt x="199" y="181"/>
                    <a:pt x="199" y="181"/>
                    <a:pt x="199" y="181"/>
                  </a:cubicBezTo>
                  <a:cubicBezTo>
                    <a:pt x="199" y="181"/>
                    <a:pt x="198" y="182"/>
                    <a:pt x="198" y="184"/>
                  </a:cubicBezTo>
                  <a:cubicBezTo>
                    <a:pt x="198" y="186"/>
                    <a:pt x="198" y="187"/>
                    <a:pt x="198" y="187"/>
                  </a:cubicBezTo>
                  <a:cubicBezTo>
                    <a:pt x="190" y="181"/>
                    <a:pt x="190" y="173"/>
                    <a:pt x="179" y="172"/>
                  </a:cubicBezTo>
                  <a:cubicBezTo>
                    <a:pt x="170" y="168"/>
                    <a:pt x="170" y="179"/>
                    <a:pt x="160" y="175"/>
                  </a:cubicBezTo>
                  <a:cubicBezTo>
                    <a:pt x="149" y="172"/>
                    <a:pt x="129" y="162"/>
                    <a:pt x="123" y="156"/>
                  </a:cubicBezTo>
                  <a:cubicBezTo>
                    <a:pt x="117" y="150"/>
                    <a:pt x="114" y="154"/>
                    <a:pt x="106" y="147"/>
                  </a:cubicBezTo>
                  <a:cubicBezTo>
                    <a:pt x="100" y="140"/>
                    <a:pt x="96" y="140"/>
                    <a:pt x="93" y="134"/>
                  </a:cubicBezTo>
                  <a:cubicBezTo>
                    <a:pt x="88" y="127"/>
                    <a:pt x="97" y="123"/>
                    <a:pt x="93" y="117"/>
                  </a:cubicBezTo>
                  <a:cubicBezTo>
                    <a:pt x="90" y="109"/>
                    <a:pt x="94" y="108"/>
                    <a:pt x="79" y="92"/>
                  </a:cubicBezTo>
                  <a:cubicBezTo>
                    <a:pt x="67" y="81"/>
                    <a:pt x="73" y="81"/>
                    <a:pt x="64" y="77"/>
                  </a:cubicBezTo>
                  <a:cubicBezTo>
                    <a:pt x="56" y="72"/>
                    <a:pt x="68" y="67"/>
                    <a:pt x="59" y="63"/>
                  </a:cubicBezTo>
                  <a:cubicBezTo>
                    <a:pt x="50" y="60"/>
                    <a:pt x="55" y="55"/>
                    <a:pt x="48" y="52"/>
                  </a:cubicBezTo>
                  <a:cubicBezTo>
                    <a:pt x="42" y="47"/>
                    <a:pt x="36" y="36"/>
                    <a:pt x="33" y="25"/>
                  </a:cubicBezTo>
                  <a:cubicBezTo>
                    <a:pt x="30" y="16"/>
                    <a:pt x="30" y="16"/>
                    <a:pt x="27" y="15"/>
                  </a:cubicBezTo>
                  <a:cubicBezTo>
                    <a:pt x="23" y="13"/>
                    <a:pt x="26" y="15"/>
                    <a:pt x="20" y="11"/>
                  </a:cubicBezTo>
                  <a:cubicBezTo>
                    <a:pt x="15" y="8"/>
                    <a:pt x="20" y="25"/>
                    <a:pt x="23" y="32"/>
                  </a:cubicBezTo>
                  <a:cubicBezTo>
                    <a:pt x="26" y="38"/>
                    <a:pt x="32" y="41"/>
                    <a:pt x="33" y="49"/>
                  </a:cubicBezTo>
                  <a:cubicBezTo>
                    <a:pt x="36" y="57"/>
                    <a:pt x="41" y="58"/>
                    <a:pt x="44" y="64"/>
                  </a:cubicBezTo>
                  <a:cubicBezTo>
                    <a:pt x="47" y="72"/>
                    <a:pt x="45" y="70"/>
                    <a:pt x="48" y="78"/>
                  </a:cubicBezTo>
                  <a:cubicBezTo>
                    <a:pt x="53" y="86"/>
                    <a:pt x="50" y="86"/>
                    <a:pt x="52" y="89"/>
                  </a:cubicBezTo>
                  <a:cubicBezTo>
                    <a:pt x="55" y="92"/>
                    <a:pt x="55" y="86"/>
                    <a:pt x="58" y="92"/>
                  </a:cubicBezTo>
                  <a:cubicBezTo>
                    <a:pt x="61" y="98"/>
                    <a:pt x="64" y="98"/>
                    <a:pt x="59" y="102"/>
                  </a:cubicBezTo>
                  <a:cubicBezTo>
                    <a:pt x="55" y="105"/>
                    <a:pt x="58" y="98"/>
                    <a:pt x="45" y="89"/>
                  </a:cubicBezTo>
                  <a:cubicBezTo>
                    <a:pt x="32" y="81"/>
                    <a:pt x="44" y="74"/>
                    <a:pt x="36" y="69"/>
                  </a:cubicBezTo>
                  <a:cubicBezTo>
                    <a:pt x="30" y="63"/>
                    <a:pt x="24" y="61"/>
                    <a:pt x="18" y="55"/>
                  </a:cubicBezTo>
                  <a:cubicBezTo>
                    <a:pt x="13" y="49"/>
                    <a:pt x="23" y="57"/>
                    <a:pt x="23" y="49"/>
                  </a:cubicBezTo>
                  <a:cubicBezTo>
                    <a:pt x="24" y="41"/>
                    <a:pt x="15" y="38"/>
                    <a:pt x="12" y="32"/>
                  </a:cubicBezTo>
                  <a:cubicBezTo>
                    <a:pt x="7" y="27"/>
                    <a:pt x="9" y="21"/>
                    <a:pt x="0" y="4"/>
                  </a:cubicBezTo>
                  <a:cubicBezTo>
                    <a:pt x="4" y="2"/>
                    <a:pt x="15" y="2"/>
                    <a:pt x="18" y="0"/>
                  </a:cubicBezTo>
                  <a:cubicBezTo>
                    <a:pt x="18" y="4"/>
                    <a:pt x="18" y="4"/>
                    <a:pt x="18" y="4"/>
                  </a:cubicBezTo>
                  <a:cubicBezTo>
                    <a:pt x="23" y="5"/>
                    <a:pt x="45" y="15"/>
                    <a:pt x="48" y="16"/>
                  </a:cubicBezTo>
                  <a:cubicBezTo>
                    <a:pt x="71" y="16"/>
                    <a:pt x="71" y="16"/>
                    <a:pt x="71" y="16"/>
                  </a:cubicBezTo>
                  <a:cubicBezTo>
                    <a:pt x="71" y="11"/>
                    <a:pt x="71" y="11"/>
                    <a:pt x="71" y="11"/>
                  </a:cubicBezTo>
                  <a:cubicBezTo>
                    <a:pt x="84" y="11"/>
                    <a:pt x="84" y="11"/>
                    <a:pt x="84" y="11"/>
                  </a:cubicBezTo>
                  <a:cubicBezTo>
                    <a:pt x="84" y="11"/>
                    <a:pt x="93" y="21"/>
                    <a:pt x="96" y="24"/>
                  </a:cubicBezTo>
                  <a:cubicBezTo>
                    <a:pt x="100" y="27"/>
                    <a:pt x="99" y="35"/>
                    <a:pt x="106" y="39"/>
                  </a:cubicBezTo>
                  <a:cubicBezTo>
                    <a:pt x="115" y="43"/>
                    <a:pt x="109" y="29"/>
                    <a:pt x="120" y="30"/>
                  </a:cubicBezTo>
                  <a:cubicBezTo>
                    <a:pt x="129" y="32"/>
                    <a:pt x="131" y="44"/>
                    <a:pt x="137" y="52"/>
                  </a:cubicBezTo>
                  <a:cubicBezTo>
                    <a:pt x="143" y="60"/>
                    <a:pt x="138" y="69"/>
                    <a:pt x="152" y="70"/>
                  </a:cubicBezTo>
                  <a:cubicBezTo>
                    <a:pt x="154" y="70"/>
                    <a:pt x="157" y="74"/>
                    <a:pt x="157" y="72"/>
                  </a:cubicBezTo>
                  <a:cubicBezTo>
                    <a:pt x="157" y="72"/>
                    <a:pt x="157" y="72"/>
                    <a:pt x="158" y="72"/>
                  </a:cubicBezTo>
                  <a:cubicBezTo>
                    <a:pt x="158" y="78"/>
                    <a:pt x="155" y="78"/>
                    <a:pt x="154" y="89"/>
                  </a:cubicBezTo>
                  <a:cubicBezTo>
                    <a:pt x="152" y="102"/>
                    <a:pt x="154" y="102"/>
                    <a:pt x="154" y="105"/>
                  </a:cubicBezTo>
                  <a:cubicBezTo>
                    <a:pt x="152" y="106"/>
                    <a:pt x="152" y="105"/>
                    <a:pt x="154" y="108"/>
                  </a:cubicBezTo>
                  <a:cubicBezTo>
                    <a:pt x="154" y="112"/>
                    <a:pt x="154" y="117"/>
                    <a:pt x="155" y="117"/>
                  </a:cubicBezTo>
                  <a:cubicBezTo>
                    <a:pt x="157" y="117"/>
                    <a:pt x="155" y="123"/>
                    <a:pt x="160" y="128"/>
                  </a:cubicBezTo>
                  <a:cubicBezTo>
                    <a:pt x="167" y="136"/>
                    <a:pt x="164" y="144"/>
                    <a:pt x="172" y="145"/>
                  </a:cubicBezTo>
                  <a:cubicBezTo>
                    <a:pt x="179" y="147"/>
                    <a:pt x="178" y="151"/>
                    <a:pt x="181" y="151"/>
                  </a:cubicBezTo>
                  <a:cubicBezTo>
                    <a:pt x="184" y="150"/>
                    <a:pt x="184" y="148"/>
                    <a:pt x="189" y="148"/>
                  </a:cubicBezTo>
                  <a:cubicBezTo>
                    <a:pt x="196" y="147"/>
                    <a:pt x="192" y="147"/>
                    <a:pt x="196" y="145"/>
                  </a:cubicBezTo>
                  <a:cubicBezTo>
                    <a:pt x="199" y="145"/>
                    <a:pt x="201" y="145"/>
                    <a:pt x="201" y="147"/>
                  </a:cubicBezTo>
                  <a:cubicBezTo>
                    <a:pt x="201" y="150"/>
                    <a:pt x="204" y="148"/>
                    <a:pt x="204" y="147"/>
                  </a:cubicBezTo>
                  <a:cubicBezTo>
                    <a:pt x="205" y="144"/>
                    <a:pt x="202" y="145"/>
                    <a:pt x="204" y="144"/>
                  </a:cubicBezTo>
                  <a:cubicBezTo>
                    <a:pt x="205" y="142"/>
                    <a:pt x="208" y="142"/>
                    <a:pt x="210" y="137"/>
                  </a:cubicBezTo>
                  <a:cubicBezTo>
                    <a:pt x="210" y="131"/>
                    <a:pt x="212" y="136"/>
                    <a:pt x="212" y="130"/>
                  </a:cubicBezTo>
                  <a:cubicBezTo>
                    <a:pt x="210" y="125"/>
                    <a:pt x="212" y="127"/>
                    <a:pt x="212" y="123"/>
                  </a:cubicBezTo>
                  <a:cubicBezTo>
                    <a:pt x="212" y="120"/>
                    <a:pt x="218" y="119"/>
                    <a:pt x="222" y="119"/>
                  </a:cubicBezTo>
                  <a:cubicBezTo>
                    <a:pt x="227" y="119"/>
                    <a:pt x="224" y="117"/>
                    <a:pt x="228" y="117"/>
                  </a:cubicBezTo>
                  <a:cubicBezTo>
                    <a:pt x="233" y="116"/>
                    <a:pt x="236" y="119"/>
                    <a:pt x="237" y="117"/>
                  </a:cubicBezTo>
                  <a:cubicBezTo>
                    <a:pt x="239" y="117"/>
                    <a:pt x="237" y="117"/>
                    <a:pt x="236" y="117"/>
                  </a:cubicBezTo>
                  <a:cubicBezTo>
                    <a:pt x="236" y="117"/>
                    <a:pt x="237" y="116"/>
                    <a:pt x="239" y="117"/>
                  </a:cubicBezTo>
                  <a:cubicBezTo>
                    <a:pt x="240" y="119"/>
                    <a:pt x="240" y="117"/>
                    <a:pt x="240" y="119"/>
                  </a:cubicBezTo>
                  <a:cubicBezTo>
                    <a:pt x="240" y="122"/>
                    <a:pt x="242" y="120"/>
                    <a:pt x="239" y="125"/>
                  </a:cubicBezTo>
                  <a:cubicBezTo>
                    <a:pt x="234" y="131"/>
                    <a:pt x="236" y="134"/>
                    <a:pt x="234" y="134"/>
                  </a:cubicBezTo>
                  <a:cubicBezTo>
                    <a:pt x="231" y="136"/>
                    <a:pt x="233" y="137"/>
                    <a:pt x="234" y="137"/>
                  </a:cubicBezTo>
                  <a:cubicBezTo>
                    <a:pt x="236" y="136"/>
                    <a:pt x="236" y="137"/>
                    <a:pt x="234" y="139"/>
                  </a:cubicBezTo>
                  <a:cubicBezTo>
                    <a:pt x="231" y="140"/>
                    <a:pt x="236" y="139"/>
                    <a:pt x="234" y="140"/>
                  </a:cubicBezTo>
                  <a:cubicBezTo>
                    <a:pt x="234" y="142"/>
                    <a:pt x="233" y="153"/>
                    <a:pt x="231" y="150"/>
                  </a:cubicBezTo>
                  <a:cubicBezTo>
                    <a:pt x="231" y="148"/>
                    <a:pt x="230" y="148"/>
                    <a:pt x="230" y="147"/>
                  </a:cubicBezTo>
                  <a:cubicBezTo>
                    <a:pt x="231" y="144"/>
                    <a:pt x="231" y="144"/>
                    <a:pt x="230" y="145"/>
                  </a:cubicBezTo>
                  <a:cubicBezTo>
                    <a:pt x="230" y="147"/>
                    <a:pt x="228" y="147"/>
                    <a:pt x="228" y="148"/>
                  </a:cubicBezTo>
                  <a:cubicBezTo>
                    <a:pt x="225" y="147"/>
                    <a:pt x="225" y="153"/>
                    <a:pt x="224" y="153"/>
                  </a:cubicBezTo>
                  <a:cubicBezTo>
                    <a:pt x="224" y="154"/>
                    <a:pt x="222" y="151"/>
                    <a:pt x="222" y="154"/>
                  </a:cubicBezTo>
                </a:path>
              </a:pathLst>
            </a:custGeom>
            <a:solidFill>
              <a:schemeClr val="tx2"/>
            </a:solidFill>
            <a:ln w="3175" cmpd="sng">
              <a:solidFill>
                <a:schemeClr val="bg2"/>
              </a:solidFill>
              <a:round/>
              <a:headEnd/>
              <a:tailEnd/>
            </a:ln>
          </p:spPr>
          <p:txBody>
            <a:bodyPr/>
            <a:lstStyle/>
            <a:p>
              <a:endParaRPr lang="en-GB" dirty="0"/>
            </a:p>
          </p:txBody>
        </p:sp>
        <p:sp>
          <p:nvSpPr>
            <p:cNvPr id="215" name="Freeform 15"/>
            <p:cNvSpPr>
              <a:spLocks/>
            </p:cNvSpPr>
            <p:nvPr/>
          </p:nvSpPr>
          <p:spPr bwMode="auto">
            <a:xfrm>
              <a:off x="2750238" y="4557784"/>
              <a:ext cx="27132" cy="82566"/>
            </a:xfrm>
            <a:custGeom>
              <a:avLst/>
              <a:gdLst/>
              <a:ahLst/>
              <a:cxnLst>
                <a:cxn ang="0">
                  <a:pos x="6" y="1"/>
                </a:cxn>
                <a:cxn ang="0">
                  <a:pos x="2" y="6"/>
                </a:cxn>
                <a:cxn ang="0">
                  <a:pos x="0" y="7"/>
                </a:cxn>
                <a:cxn ang="0">
                  <a:pos x="0" y="26"/>
                </a:cxn>
                <a:cxn ang="0">
                  <a:pos x="2" y="26"/>
                </a:cxn>
                <a:cxn ang="0">
                  <a:pos x="6" y="20"/>
                </a:cxn>
                <a:cxn ang="0">
                  <a:pos x="8" y="4"/>
                </a:cxn>
                <a:cxn ang="0">
                  <a:pos x="8" y="1"/>
                </a:cxn>
                <a:cxn ang="0">
                  <a:pos x="6" y="1"/>
                </a:cxn>
              </a:cxnLst>
              <a:rect l="0" t="0" r="r" b="b"/>
              <a:pathLst>
                <a:path w="9" h="26">
                  <a:moveTo>
                    <a:pt x="6" y="1"/>
                  </a:moveTo>
                  <a:cubicBezTo>
                    <a:pt x="3" y="0"/>
                    <a:pt x="3" y="6"/>
                    <a:pt x="2" y="6"/>
                  </a:cubicBezTo>
                  <a:cubicBezTo>
                    <a:pt x="2" y="7"/>
                    <a:pt x="0" y="4"/>
                    <a:pt x="0" y="7"/>
                  </a:cubicBezTo>
                  <a:cubicBezTo>
                    <a:pt x="0" y="26"/>
                    <a:pt x="0" y="26"/>
                    <a:pt x="0" y="26"/>
                  </a:cubicBezTo>
                  <a:cubicBezTo>
                    <a:pt x="2" y="26"/>
                    <a:pt x="2" y="26"/>
                    <a:pt x="2" y="26"/>
                  </a:cubicBezTo>
                  <a:cubicBezTo>
                    <a:pt x="2" y="25"/>
                    <a:pt x="5" y="23"/>
                    <a:pt x="6" y="20"/>
                  </a:cubicBezTo>
                  <a:cubicBezTo>
                    <a:pt x="8" y="18"/>
                    <a:pt x="6" y="9"/>
                    <a:pt x="8" y="4"/>
                  </a:cubicBezTo>
                  <a:cubicBezTo>
                    <a:pt x="9" y="3"/>
                    <a:pt x="8" y="1"/>
                    <a:pt x="8" y="1"/>
                  </a:cubicBezTo>
                  <a:cubicBezTo>
                    <a:pt x="6" y="3"/>
                    <a:pt x="6" y="3"/>
                    <a:pt x="6" y="1"/>
                  </a:cubicBezTo>
                </a:path>
              </a:pathLst>
            </a:custGeom>
            <a:solidFill>
              <a:srgbClr val="C0BAA7"/>
            </a:solidFill>
            <a:ln w="3175" cmpd="sng">
              <a:solidFill>
                <a:schemeClr val="bg2"/>
              </a:solidFill>
              <a:round/>
              <a:headEnd/>
              <a:tailEnd/>
            </a:ln>
          </p:spPr>
          <p:txBody>
            <a:bodyPr/>
            <a:lstStyle/>
            <a:p>
              <a:endParaRPr lang="en-GB" dirty="0"/>
            </a:p>
          </p:txBody>
        </p:sp>
        <p:sp>
          <p:nvSpPr>
            <p:cNvPr id="216" name="Freeform 16"/>
            <p:cNvSpPr>
              <a:spLocks/>
            </p:cNvSpPr>
            <p:nvPr/>
          </p:nvSpPr>
          <p:spPr bwMode="auto">
            <a:xfrm>
              <a:off x="3224264" y="5422298"/>
              <a:ext cx="316018" cy="424163"/>
            </a:xfrm>
            <a:custGeom>
              <a:avLst/>
              <a:gdLst/>
              <a:ahLst/>
              <a:cxnLst>
                <a:cxn ang="0">
                  <a:pos x="3" y="16"/>
                </a:cxn>
                <a:cxn ang="0">
                  <a:pos x="20" y="10"/>
                </a:cxn>
                <a:cxn ang="0">
                  <a:pos x="36" y="6"/>
                </a:cxn>
                <a:cxn ang="0">
                  <a:pos x="41" y="27"/>
                </a:cxn>
                <a:cxn ang="0">
                  <a:pos x="56" y="34"/>
                </a:cxn>
                <a:cxn ang="0">
                  <a:pos x="62" y="39"/>
                </a:cxn>
                <a:cxn ang="0">
                  <a:pos x="73" y="42"/>
                </a:cxn>
                <a:cxn ang="0">
                  <a:pos x="79" y="69"/>
                </a:cxn>
                <a:cxn ang="0">
                  <a:pos x="91" y="70"/>
                </a:cxn>
                <a:cxn ang="0">
                  <a:pos x="94" y="79"/>
                </a:cxn>
                <a:cxn ang="0">
                  <a:pos x="96" y="95"/>
                </a:cxn>
                <a:cxn ang="0">
                  <a:pos x="94" y="103"/>
                </a:cxn>
                <a:cxn ang="0">
                  <a:pos x="93" y="107"/>
                </a:cxn>
                <a:cxn ang="0">
                  <a:pos x="90" y="103"/>
                </a:cxn>
                <a:cxn ang="0">
                  <a:pos x="76" y="100"/>
                </a:cxn>
                <a:cxn ang="0">
                  <a:pos x="64" y="104"/>
                </a:cxn>
                <a:cxn ang="0">
                  <a:pos x="61" y="115"/>
                </a:cxn>
                <a:cxn ang="0">
                  <a:pos x="58" y="129"/>
                </a:cxn>
                <a:cxn ang="0">
                  <a:pos x="55" y="126"/>
                </a:cxn>
                <a:cxn ang="0">
                  <a:pos x="49" y="126"/>
                </a:cxn>
                <a:cxn ang="0">
                  <a:pos x="44" y="134"/>
                </a:cxn>
                <a:cxn ang="0">
                  <a:pos x="35" y="128"/>
                </a:cxn>
                <a:cxn ang="0">
                  <a:pos x="29" y="123"/>
                </a:cxn>
                <a:cxn ang="0">
                  <a:pos x="26" y="128"/>
                </a:cxn>
                <a:cxn ang="0">
                  <a:pos x="21" y="134"/>
                </a:cxn>
                <a:cxn ang="0">
                  <a:pos x="15" y="131"/>
                </a:cxn>
                <a:cxn ang="0">
                  <a:pos x="12" y="115"/>
                </a:cxn>
                <a:cxn ang="0">
                  <a:pos x="10" y="111"/>
                </a:cxn>
                <a:cxn ang="0">
                  <a:pos x="10" y="106"/>
                </a:cxn>
                <a:cxn ang="0">
                  <a:pos x="10" y="101"/>
                </a:cxn>
                <a:cxn ang="0">
                  <a:pos x="9" y="97"/>
                </a:cxn>
                <a:cxn ang="0">
                  <a:pos x="6" y="87"/>
                </a:cxn>
                <a:cxn ang="0">
                  <a:pos x="3" y="79"/>
                </a:cxn>
                <a:cxn ang="0">
                  <a:pos x="4" y="67"/>
                </a:cxn>
                <a:cxn ang="0">
                  <a:pos x="4" y="56"/>
                </a:cxn>
                <a:cxn ang="0">
                  <a:pos x="7" y="45"/>
                </a:cxn>
                <a:cxn ang="0">
                  <a:pos x="9" y="31"/>
                </a:cxn>
                <a:cxn ang="0">
                  <a:pos x="3" y="16"/>
                </a:cxn>
              </a:cxnLst>
              <a:rect l="0" t="0" r="r" b="b"/>
              <a:pathLst>
                <a:path w="102" h="135">
                  <a:moveTo>
                    <a:pt x="3" y="16"/>
                  </a:moveTo>
                  <a:cubicBezTo>
                    <a:pt x="12" y="19"/>
                    <a:pt x="10" y="17"/>
                    <a:pt x="20" y="10"/>
                  </a:cubicBezTo>
                  <a:cubicBezTo>
                    <a:pt x="27" y="3"/>
                    <a:pt x="39" y="0"/>
                    <a:pt x="36" y="6"/>
                  </a:cubicBezTo>
                  <a:cubicBezTo>
                    <a:pt x="35" y="14"/>
                    <a:pt x="35" y="20"/>
                    <a:pt x="41" y="27"/>
                  </a:cubicBezTo>
                  <a:cubicBezTo>
                    <a:pt x="47" y="33"/>
                    <a:pt x="50" y="30"/>
                    <a:pt x="56" y="34"/>
                  </a:cubicBezTo>
                  <a:cubicBezTo>
                    <a:pt x="61" y="39"/>
                    <a:pt x="59" y="36"/>
                    <a:pt x="62" y="39"/>
                  </a:cubicBezTo>
                  <a:cubicBezTo>
                    <a:pt x="67" y="44"/>
                    <a:pt x="68" y="38"/>
                    <a:pt x="73" y="42"/>
                  </a:cubicBezTo>
                  <a:cubicBezTo>
                    <a:pt x="77" y="47"/>
                    <a:pt x="74" y="67"/>
                    <a:pt x="79" y="69"/>
                  </a:cubicBezTo>
                  <a:cubicBezTo>
                    <a:pt x="83" y="69"/>
                    <a:pt x="93" y="67"/>
                    <a:pt x="91" y="70"/>
                  </a:cubicBezTo>
                  <a:cubicBezTo>
                    <a:pt x="90" y="73"/>
                    <a:pt x="90" y="78"/>
                    <a:pt x="94" y="79"/>
                  </a:cubicBezTo>
                  <a:cubicBezTo>
                    <a:pt x="102" y="83"/>
                    <a:pt x="96" y="93"/>
                    <a:pt x="96" y="95"/>
                  </a:cubicBezTo>
                  <a:cubicBezTo>
                    <a:pt x="97" y="98"/>
                    <a:pt x="94" y="101"/>
                    <a:pt x="94" y="103"/>
                  </a:cubicBezTo>
                  <a:cubicBezTo>
                    <a:pt x="96" y="106"/>
                    <a:pt x="96" y="106"/>
                    <a:pt x="93" y="107"/>
                  </a:cubicBezTo>
                  <a:cubicBezTo>
                    <a:pt x="93" y="104"/>
                    <a:pt x="94" y="104"/>
                    <a:pt x="90" y="103"/>
                  </a:cubicBezTo>
                  <a:cubicBezTo>
                    <a:pt x="87" y="100"/>
                    <a:pt x="85" y="97"/>
                    <a:pt x="76" y="100"/>
                  </a:cubicBezTo>
                  <a:cubicBezTo>
                    <a:pt x="67" y="101"/>
                    <a:pt x="65" y="100"/>
                    <a:pt x="64" y="104"/>
                  </a:cubicBezTo>
                  <a:cubicBezTo>
                    <a:pt x="62" y="109"/>
                    <a:pt x="61" y="109"/>
                    <a:pt x="61" y="115"/>
                  </a:cubicBezTo>
                  <a:cubicBezTo>
                    <a:pt x="61" y="120"/>
                    <a:pt x="58" y="126"/>
                    <a:pt x="58" y="129"/>
                  </a:cubicBezTo>
                  <a:cubicBezTo>
                    <a:pt x="56" y="128"/>
                    <a:pt x="56" y="126"/>
                    <a:pt x="55" y="126"/>
                  </a:cubicBezTo>
                  <a:cubicBezTo>
                    <a:pt x="53" y="126"/>
                    <a:pt x="52" y="126"/>
                    <a:pt x="49" y="126"/>
                  </a:cubicBezTo>
                  <a:cubicBezTo>
                    <a:pt x="47" y="126"/>
                    <a:pt x="45" y="128"/>
                    <a:pt x="44" y="134"/>
                  </a:cubicBezTo>
                  <a:cubicBezTo>
                    <a:pt x="42" y="126"/>
                    <a:pt x="39" y="126"/>
                    <a:pt x="35" y="128"/>
                  </a:cubicBezTo>
                  <a:cubicBezTo>
                    <a:pt x="30" y="128"/>
                    <a:pt x="30" y="123"/>
                    <a:pt x="29" y="123"/>
                  </a:cubicBezTo>
                  <a:cubicBezTo>
                    <a:pt x="27" y="124"/>
                    <a:pt x="29" y="126"/>
                    <a:pt x="26" y="128"/>
                  </a:cubicBezTo>
                  <a:cubicBezTo>
                    <a:pt x="24" y="129"/>
                    <a:pt x="24" y="132"/>
                    <a:pt x="21" y="134"/>
                  </a:cubicBezTo>
                  <a:cubicBezTo>
                    <a:pt x="18" y="135"/>
                    <a:pt x="17" y="135"/>
                    <a:pt x="15" y="131"/>
                  </a:cubicBezTo>
                  <a:cubicBezTo>
                    <a:pt x="15" y="124"/>
                    <a:pt x="14" y="115"/>
                    <a:pt x="12" y="115"/>
                  </a:cubicBezTo>
                  <a:cubicBezTo>
                    <a:pt x="9" y="115"/>
                    <a:pt x="12" y="112"/>
                    <a:pt x="10" y="111"/>
                  </a:cubicBezTo>
                  <a:cubicBezTo>
                    <a:pt x="9" y="111"/>
                    <a:pt x="9" y="109"/>
                    <a:pt x="10" y="106"/>
                  </a:cubicBezTo>
                  <a:cubicBezTo>
                    <a:pt x="12" y="104"/>
                    <a:pt x="7" y="104"/>
                    <a:pt x="10" y="101"/>
                  </a:cubicBezTo>
                  <a:cubicBezTo>
                    <a:pt x="12" y="100"/>
                    <a:pt x="10" y="100"/>
                    <a:pt x="9" y="97"/>
                  </a:cubicBezTo>
                  <a:cubicBezTo>
                    <a:pt x="7" y="97"/>
                    <a:pt x="6" y="89"/>
                    <a:pt x="6" y="87"/>
                  </a:cubicBezTo>
                  <a:cubicBezTo>
                    <a:pt x="6" y="86"/>
                    <a:pt x="4" y="86"/>
                    <a:pt x="3" y="79"/>
                  </a:cubicBezTo>
                  <a:cubicBezTo>
                    <a:pt x="3" y="76"/>
                    <a:pt x="10" y="70"/>
                    <a:pt x="4" y="67"/>
                  </a:cubicBezTo>
                  <a:cubicBezTo>
                    <a:pt x="0" y="64"/>
                    <a:pt x="7" y="61"/>
                    <a:pt x="4" y="56"/>
                  </a:cubicBezTo>
                  <a:cubicBezTo>
                    <a:pt x="1" y="52"/>
                    <a:pt x="9" y="50"/>
                    <a:pt x="7" y="45"/>
                  </a:cubicBezTo>
                  <a:cubicBezTo>
                    <a:pt x="6" y="39"/>
                    <a:pt x="9" y="31"/>
                    <a:pt x="9" y="31"/>
                  </a:cubicBezTo>
                  <a:cubicBezTo>
                    <a:pt x="3" y="16"/>
                    <a:pt x="3" y="16"/>
                    <a:pt x="3" y="16"/>
                  </a:cubicBezTo>
                  <a:close/>
                </a:path>
              </a:pathLst>
            </a:custGeom>
            <a:solidFill>
              <a:schemeClr val="tx2"/>
            </a:solidFill>
            <a:ln w="3175" cmpd="sng">
              <a:solidFill>
                <a:schemeClr val="bg2"/>
              </a:solidFill>
              <a:round/>
              <a:headEnd/>
              <a:tailEnd/>
            </a:ln>
          </p:spPr>
          <p:txBody>
            <a:bodyPr/>
            <a:lstStyle/>
            <a:p>
              <a:endParaRPr lang="en-GB" dirty="0"/>
            </a:p>
          </p:txBody>
        </p:sp>
        <p:sp>
          <p:nvSpPr>
            <p:cNvPr id="217" name="Freeform 17"/>
            <p:cNvSpPr>
              <a:spLocks/>
            </p:cNvSpPr>
            <p:nvPr/>
          </p:nvSpPr>
          <p:spPr bwMode="auto">
            <a:xfrm>
              <a:off x="3403022" y="5723421"/>
              <a:ext cx="207486" cy="280077"/>
            </a:xfrm>
            <a:custGeom>
              <a:avLst/>
              <a:gdLst/>
              <a:ahLst/>
              <a:cxnLst>
                <a:cxn ang="0">
                  <a:pos x="62" y="66"/>
                </a:cxn>
                <a:cxn ang="0">
                  <a:pos x="62" y="75"/>
                </a:cxn>
                <a:cxn ang="0">
                  <a:pos x="56" y="84"/>
                </a:cxn>
                <a:cxn ang="0">
                  <a:pos x="50" y="86"/>
                </a:cxn>
                <a:cxn ang="0">
                  <a:pos x="36" y="84"/>
                </a:cxn>
                <a:cxn ang="0">
                  <a:pos x="32" y="83"/>
                </a:cxn>
                <a:cxn ang="0">
                  <a:pos x="35" y="78"/>
                </a:cxn>
                <a:cxn ang="0">
                  <a:pos x="36" y="72"/>
                </a:cxn>
                <a:cxn ang="0">
                  <a:pos x="39" y="66"/>
                </a:cxn>
                <a:cxn ang="0">
                  <a:pos x="35" y="59"/>
                </a:cxn>
                <a:cxn ang="0">
                  <a:pos x="23" y="53"/>
                </a:cxn>
                <a:cxn ang="0">
                  <a:pos x="12" y="47"/>
                </a:cxn>
                <a:cxn ang="0">
                  <a:pos x="3" y="38"/>
                </a:cxn>
                <a:cxn ang="0">
                  <a:pos x="0" y="33"/>
                </a:cxn>
                <a:cxn ang="0">
                  <a:pos x="3" y="19"/>
                </a:cxn>
                <a:cxn ang="0">
                  <a:pos x="6" y="8"/>
                </a:cxn>
                <a:cxn ang="0">
                  <a:pos x="18" y="3"/>
                </a:cxn>
                <a:cxn ang="0">
                  <a:pos x="32" y="7"/>
                </a:cxn>
                <a:cxn ang="0">
                  <a:pos x="35" y="11"/>
                </a:cxn>
                <a:cxn ang="0">
                  <a:pos x="38" y="22"/>
                </a:cxn>
                <a:cxn ang="0">
                  <a:pos x="36" y="30"/>
                </a:cxn>
                <a:cxn ang="0">
                  <a:pos x="47" y="31"/>
                </a:cxn>
                <a:cxn ang="0">
                  <a:pos x="55" y="35"/>
                </a:cxn>
                <a:cxn ang="0">
                  <a:pos x="58" y="50"/>
                </a:cxn>
                <a:cxn ang="0">
                  <a:pos x="64" y="49"/>
                </a:cxn>
                <a:cxn ang="0">
                  <a:pos x="62" y="66"/>
                </a:cxn>
              </a:cxnLst>
              <a:rect l="0" t="0" r="r" b="b"/>
              <a:pathLst>
                <a:path w="67" h="89">
                  <a:moveTo>
                    <a:pt x="62" y="66"/>
                  </a:moveTo>
                  <a:cubicBezTo>
                    <a:pt x="64" y="72"/>
                    <a:pt x="62" y="70"/>
                    <a:pt x="62" y="75"/>
                  </a:cubicBezTo>
                  <a:cubicBezTo>
                    <a:pt x="61" y="80"/>
                    <a:pt x="56" y="80"/>
                    <a:pt x="56" y="84"/>
                  </a:cubicBezTo>
                  <a:cubicBezTo>
                    <a:pt x="55" y="89"/>
                    <a:pt x="53" y="81"/>
                    <a:pt x="50" y="86"/>
                  </a:cubicBezTo>
                  <a:cubicBezTo>
                    <a:pt x="45" y="89"/>
                    <a:pt x="42" y="84"/>
                    <a:pt x="36" y="84"/>
                  </a:cubicBezTo>
                  <a:cubicBezTo>
                    <a:pt x="32" y="84"/>
                    <a:pt x="32" y="86"/>
                    <a:pt x="32" y="83"/>
                  </a:cubicBezTo>
                  <a:cubicBezTo>
                    <a:pt x="30" y="81"/>
                    <a:pt x="33" y="81"/>
                    <a:pt x="35" y="78"/>
                  </a:cubicBezTo>
                  <a:cubicBezTo>
                    <a:pt x="36" y="75"/>
                    <a:pt x="33" y="73"/>
                    <a:pt x="36" y="72"/>
                  </a:cubicBezTo>
                  <a:cubicBezTo>
                    <a:pt x="39" y="70"/>
                    <a:pt x="36" y="70"/>
                    <a:pt x="39" y="66"/>
                  </a:cubicBezTo>
                  <a:cubicBezTo>
                    <a:pt x="41" y="64"/>
                    <a:pt x="36" y="59"/>
                    <a:pt x="35" y="59"/>
                  </a:cubicBezTo>
                  <a:cubicBezTo>
                    <a:pt x="32" y="59"/>
                    <a:pt x="29" y="58"/>
                    <a:pt x="23" y="53"/>
                  </a:cubicBezTo>
                  <a:cubicBezTo>
                    <a:pt x="18" y="49"/>
                    <a:pt x="13" y="50"/>
                    <a:pt x="12" y="47"/>
                  </a:cubicBezTo>
                  <a:cubicBezTo>
                    <a:pt x="10" y="44"/>
                    <a:pt x="6" y="44"/>
                    <a:pt x="3" y="38"/>
                  </a:cubicBezTo>
                  <a:cubicBezTo>
                    <a:pt x="1" y="33"/>
                    <a:pt x="1" y="35"/>
                    <a:pt x="0" y="33"/>
                  </a:cubicBezTo>
                  <a:cubicBezTo>
                    <a:pt x="0" y="30"/>
                    <a:pt x="3" y="24"/>
                    <a:pt x="3" y="19"/>
                  </a:cubicBezTo>
                  <a:cubicBezTo>
                    <a:pt x="3" y="13"/>
                    <a:pt x="4" y="13"/>
                    <a:pt x="6" y="8"/>
                  </a:cubicBezTo>
                  <a:cubicBezTo>
                    <a:pt x="7" y="3"/>
                    <a:pt x="9" y="5"/>
                    <a:pt x="18" y="3"/>
                  </a:cubicBezTo>
                  <a:cubicBezTo>
                    <a:pt x="27" y="0"/>
                    <a:pt x="29" y="3"/>
                    <a:pt x="32" y="7"/>
                  </a:cubicBezTo>
                  <a:cubicBezTo>
                    <a:pt x="36" y="8"/>
                    <a:pt x="35" y="8"/>
                    <a:pt x="35" y="11"/>
                  </a:cubicBezTo>
                  <a:cubicBezTo>
                    <a:pt x="35" y="14"/>
                    <a:pt x="39" y="19"/>
                    <a:pt x="38" y="22"/>
                  </a:cubicBezTo>
                  <a:cubicBezTo>
                    <a:pt x="36" y="27"/>
                    <a:pt x="38" y="27"/>
                    <a:pt x="36" y="30"/>
                  </a:cubicBezTo>
                  <a:cubicBezTo>
                    <a:pt x="36" y="31"/>
                    <a:pt x="47" y="33"/>
                    <a:pt x="47" y="31"/>
                  </a:cubicBezTo>
                  <a:cubicBezTo>
                    <a:pt x="48" y="30"/>
                    <a:pt x="53" y="31"/>
                    <a:pt x="55" y="35"/>
                  </a:cubicBezTo>
                  <a:cubicBezTo>
                    <a:pt x="58" y="47"/>
                    <a:pt x="55" y="50"/>
                    <a:pt x="58" y="50"/>
                  </a:cubicBezTo>
                  <a:cubicBezTo>
                    <a:pt x="61" y="50"/>
                    <a:pt x="62" y="47"/>
                    <a:pt x="64" y="49"/>
                  </a:cubicBezTo>
                  <a:cubicBezTo>
                    <a:pt x="67" y="52"/>
                    <a:pt x="65" y="64"/>
                    <a:pt x="62" y="66"/>
                  </a:cubicBezTo>
                </a:path>
              </a:pathLst>
            </a:custGeom>
            <a:solidFill>
              <a:schemeClr val="tx2"/>
            </a:solidFill>
            <a:ln w="3175" cmpd="sng">
              <a:solidFill>
                <a:schemeClr val="bg2"/>
              </a:solidFill>
              <a:round/>
              <a:headEnd/>
              <a:tailEnd/>
            </a:ln>
          </p:spPr>
          <p:txBody>
            <a:bodyPr/>
            <a:lstStyle/>
            <a:p>
              <a:endParaRPr lang="en-GB" dirty="0"/>
            </a:p>
          </p:txBody>
        </p:sp>
        <p:sp>
          <p:nvSpPr>
            <p:cNvPr id="218" name="Freeform 18"/>
            <p:cNvSpPr>
              <a:spLocks/>
            </p:cNvSpPr>
            <p:nvPr/>
          </p:nvSpPr>
          <p:spPr bwMode="auto">
            <a:xfrm>
              <a:off x="3498784" y="6071493"/>
              <a:ext cx="143645" cy="173226"/>
            </a:xfrm>
            <a:custGeom>
              <a:avLst/>
              <a:gdLst/>
              <a:ahLst/>
              <a:cxnLst>
                <a:cxn ang="0">
                  <a:pos x="42" y="42"/>
                </a:cxn>
                <a:cxn ang="0">
                  <a:pos x="32" y="52"/>
                </a:cxn>
                <a:cxn ang="0">
                  <a:pos x="22" y="52"/>
                </a:cxn>
                <a:cxn ang="0">
                  <a:pos x="9" y="48"/>
                </a:cxn>
                <a:cxn ang="0">
                  <a:pos x="2" y="45"/>
                </a:cxn>
                <a:cxn ang="0">
                  <a:pos x="3" y="34"/>
                </a:cxn>
                <a:cxn ang="0">
                  <a:pos x="3" y="20"/>
                </a:cxn>
                <a:cxn ang="0">
                  <a:pos x="5" y="14"/>
                </a:cxn>
                <a:cxn ang="0">
                  <a:pos x="8" y="3"/>
                </a:cxn>
                <a:cxn ang="0">
                  <a:pos x="17" y="5"/>
                </a:cxn>
                <a:cxn ang="0">
                  <a:pos x="23" y="12"/>
                </a:cxn>
                <a:cxn ang="0">
                  <a:pos x="29" y="15"/>
                </a:cxn>
                <a:cxn ang="0">
                  <a:pos x="35" y="22"/>
                </a:cxn>
                <a:cxn ang="0">
                  <a:pos x="42" y="28"/>
                </a:cxn>
                <a:cxn ang="0">
                  <a:pos x="42" y="42"/>
                </a:cxn>
              </a:cxnLst>
              <a:rect l="0" t="0" r="r" b="b"/>
              <a:pathLst>
                <a:path w="46" h="55">
                  <a:moveTo>
                    <a:pt x="42" y="42"/>
                  </a:moveTo>
                  <a:cubicBezTo>
                    <a:pt x="39" y="48"/>
                    <a:pt x="35" y="49"/>
                    <a:pt x="32" y="52"/>
                  </a:cubicBezTo>
                  <a:cubicBezTo>
                    <a:pt x="28" y="55"/>
                    <a:pt x="26" y="51"/>
                    <a:pt x="22" y="52"/>
                  </a:cubicBezTo>
                  <a:cubicBezTo>
                    <a:pt x="19" y="54"/>
                    <a:pt x="13" y="48"/>
                    <a:pt x="9" y="48"/>
                  </a:cubicBezTo>
                  <a:cubicBezTo>
                    <a:pt x="5" y="48"/>
                    <a:pt x="2" y="45"/>
                    <a:pt x="2" y="45"/>
                  </a:cubicBezTo>
                  <a:cubicBezTo>
                    <a:pt x="0" y="42"/>
                    <a:pt x="0" y="35"/>
                    <a:pt x="3" y="34"/>
                  </a:cubicBezTo>
                  <a:cubicBezTo>
                    <a:pt x="6" y="32"/>
                    <a:pt x="2" y="23"/>
                    <a:pt x="3" y="20"/>
                  </a:cubicBezTo>
                  <a:cubicBezTo>
                    <a:pt x="6" y="18"/>
                    <a:pt x="2" y="18"/>
                    <a:pt x="5" y="14"/>
                  </a:cubicBezTo>
                  <a:cubicBezTo>
                    <a:pt x="8" y="9"/>
                    <a:pt x="5" y="8"/>
                    <a:pt x="8" y="3"/>
                  </a:cubicBezTo>
                  <a:cubicBezTo>
                    <a:pt x="11" y="8"/>
                    <a:pt x="11" y="0"/>
                    <a:pt x="17" y="5"/>
                  </a:cubicBezTo>
                  <a:cubicBezTo>
                    <a:pt x="22" y="9"/>
                    <a:pt x="19" y="14"/>
                    <a:pt x="23" y="12"/>
                  </a:cubicBezTo>
                  <a:cubicBezTo>
                    <a:pt x="26" y="9"/>
                    <a:pt x="25" y="14"/>
                    <a:pt x="29" y="15"/>
                  </a:cubicBezTo>
                  <a:cubicBezTo>
                    <a:pt x="34" y="18"/>
                    <a:pt x="32" y="18"/>
                    <a:pt x="35" y="22"/>
                  </a:cubicBezTo>
                  <a:cubicBezTo>
                    <a:pt x="40" y="23"/>
                    <a:pt x="39" y="23"/>
                    <a:pt x="42" y="28"/>
                  </a:cubicBezTo>
                  <a:cubicBezTo>
                    <a:pt x="46" y="34"/>
                    <a:pt x="39" y="34"/>
                    <a:pt x="42" y="42"/>
                  </a:cubicBezTo>
                </a:path>
              </a:pathLst>
            </a:custGeom>
            <a:solidFill>
              <a:schemeClr val="tx2"/>
            </a:solidFill>
            <a:ln w="3175" cmpd="sng">
              <a:solidFill>
                <a:schemeClr val="bg2"/>
              </a:solidFill>
              <a:round/>
              <a:headEnd/>
              <a:tailEnd/>
            </a:ln>
          </p:spPr>
          <p:txBody>
            <a:bodyPr/>
            <a:lstStyle/>
            <a:p>
              <a:endParaRPr lang="en-GB" dirty="0"/>
            </a:p>
          </p:txBody>
        </p:sp>
        <p:sp>
          <p:nvSpPr>
            <p:cNvPr id="219" name="Freeform 19"/>
            <p:cNvSpPr>
              <a:spLocks/>
            </p:cNvSpPr>
            <p:nvPr/>
          </p:nvSpPr>
          <p:spPr bwMode="auto">
            <a:xfrm>
              <a:off x="2935379" y="5129270"/>
              <a:ext cx="319210" cy="568248"/>
            </a:xfrm>
            <a:custGeom>
              <a:avLst/>
              <a:gdLst/>
              <a:ahLst/>
              <a:cxnLst>
                <a:cxn ang="0">
                  <a:pos x="93" y="42"/>
                </a:cxn>
                <a:cxn ang="0">
                  <a:pos x="85" y="42"/>
                </a:cxn>
                <a:cxn ang="0">
                  <a:pos x="71" y="49"/>
                </a:cxn>
                <a:cxn ang="0">
                  <a:pos x="64" y="66"/>
                </a:cxn>
                <a:cxn ang="0">
                  <a:pos x="67" y="91"/>
                </a:cxn>
                <a:cxn ang="0">
                  <a:pos x="74" y="96"/>
                </a:cxn>
                <a:cxn ang="0">
                  <a:pos x="85" y="96"/>
                </a:cxn>
                <a:cxn ang="0">
                  <a:pos x="88" y="108"/>
                </a:cxn>
                <a:cxn ang="0">
                  <a:pos x="96" y="108"/>
                </a:cxn>
                <a:cxn ang="0">
                  <a:pos x="102" y="124"/>
                </a:cxn>
                <a:cxn ang="0">
                  <a:pos x="100" y="138"/>
                </a:cxn>
                <a:cxn ang="0">
                  <a:pos x="97" y="149"/>
                </a:cxn>
                <a:cxn ang="0">
                  <a:pos x="97" y="160"/>
                </a:cxn>
                <a:cxn ang="0">
                  <a:pos x="96" y="172"/>
                </a:cxn>
                <a:cxn ang="0">
                  <a:pos x="93" y="175"/>
                </a:cxn>
                <a:cxn ang="0">
                  <a:pos x="88" y="181"/>
                </a:cxn>
                <a:cxn ang="0">
                  <a:pos x="80" y="174"/>
                </a:cxn>
                <a:cxn ang="0">
                  <a:pos x="65" y="161"/>
                </a:cxn>
                <a:cxn ang="0">
                  <a:pos x="50" y="149"/>
                </a:cxn>
                <a:cxn ang="0">
                  <a:pos x="42" y="135"/>
                </a:cxn>
                <a:cxn ang="0">
                  <a:pos x="35" y="119"/>
                </a:cxn>
                <a:cxn ang="0">
                  <a:pos x="30" y="108"/>
                </a:cxn>
                <a:cxn ang="0">
                  <a:pos x="23" y="85"/>
                </a:cxn>
                <a:cxn ang="0">
                  <a:pos x="14" y="70"/>
                </a:cxn>
                <a:cxn ang="0">
                  <a:pos x="4" y="57"/>
                </a:cxn>
                <a:cxn ang="0">
                  <a:pos x="3" y="52"/>
                </a:cxn>
                <a:cxn ang="0">
                  <a:pos x="11" y="34"/>
                </a:cxn>
                <a:cxn ang="0">
                  <a:pos x="9" y="43"/>
                </a:cxn>
                <a:cxn ang="0">
                  <a:pos x="15" y="45"/>
                </a:cxn>
                <a:cxn ang="0">
                  <a:pos x="21" y="48"/>
                </a:cxn>
                <a:cxn ang="0">
                  <a:pos x="26" y="35"/>
                </a:cxn>
                <a:cxn ang="0">
                  <a:pos x="47" y="18"/>
                </a:cxn>
                <a:cxn ang="0">
                  <a:pos x="50" y="1"/>
                </a:cxn>
                <a:cxn ang="0">
                  <a:pos x="55" y="4"/>
                </a:cxn>
                <a:cxn ang="0">
                  <a:pos x="61" y="12"/>
                </a:cxn>
                <a:cxn ang="0">
                  <a:pos x="70" y="25"/>
                </a:cxn>
                <a:cxn ang="0">
                  <a:pos x="85" y="23"/>
                </a:cxn>
                <a:cxn ang="0">
                  <a:pos x="91" y="28"/>
                </a:cxn>
                <a:cxn ang="0">
                  <a:pos x="88" y="39"/>
                </a:cxn>
                <a:cxn ang="0">
                  <a:pos x="93" y="42"/>
                </a:cxn>
              </a:cxnLst>
              <a:rect l="0" t="0" r="r" b="b"/>
              <a:pathLst>
                <a:path w="103" h="181">
                  <a:moveTo>
                    <a:pt x="93" y="42"/>
                  </a:moveTo>
                  <a:cubicBezTo>
                    <a:pt x="88" y="45"/>
                    <a:pt x="91" y="39"/>
                    <a:pt x="85" y="42"/>
                  </a:cubicBezTo>
                  <a:cubicBezTo>
                    <a:pt x="79" y="46"/>
                    <a:pt x="77" y="45"/>
                    <a:pt x="71" y="49"/>
                  </a:cubicBezTo>
                  <a:cubicBezTo>
                    <a:pt x="67" y="56"/>
                    <a:pt x="70" y="63"/>
                    <a:pt x="64" y="66"/>
                  </a:cubicBezTo>
                  <a:cubicBezTo>
                    <a:pt x="55" y="74"/>
                    <a:pt x="68" y="87"/>
                    <a:pt x="67" y="91"/>
                  </a:cubicBezTo>
                  <a:cubicBezTo>
                    <a:pt x="65" y="96"/>
                    <a:pt x="74" y="90"/>
                    <a:pt x="74" y="96"/>
                  </a:cubicBezTo>
                  <a:cubicBezTo>
                    <a:pt x="73" y="104"/>
                    <a:pt x="84" y="99"/>
                    <a:pt x="85" y="96"/>
                  </a:cubicBezTo>
                  <a:cubicBezTo>
                    <a:pt x="88" y="91"/>
                    <a:pt x="85" y="108"/>
                    <a:pt x="88" y="108"/>
                  </a:cubicBezTo>
                  <a:cubicBezTo>
                    <a:pt x="91" y="110"/>
                    <a:pt x="91" y="107"/>
                    <a:pt x="96" y="108"/>
                  </a:cubicBezTo>
                  <a:cubicBezTo>
                    <a:pt x="102" y="124"/>
                    <a:pt x="102" y="124"/>
                    <a:pt x="102" y="124"/>
                  </a:cubicBezTo>
                  <a:cubicBezTo>
                    <a:pt x="102" y="124"/>
                    <a:pt x="99" y="132"/>
                    <a:pt x="100" y="138"/>
                  </a:cubicBezTo>
                  <a:cubicBezTo>
                    <a:pt x="102" y="143"/>
                    <a:pt x="94" y="144"/>
                    <a:pt x="97" y="149"/>
                  </a:cubicBezTo>
                  <a:cubicBezTo>
                    <a:pt x="100" y="153"/>
                    <a:pt x="93" y="156"/>
                    <a:pt x="97" y="160"/>
                  </a:cubicBezTo>
                  <a:cubicBezTo>
                    <a:pt x="103" y="163"/>
                    <a:pt x="96" y="169"/>
                    <a:pt x="96" y="172"/>
                  </a:cubicBezTo>
                  <a:cubicBezTo>
                    <a:pt x="96" y="172"/>
                    <a:pt x="96" y="175"/>
                    <a:pt x="93" y="175"/>
                  </a:cubicBezTo>
                  <a:cubicBezTo>
                    <a:pt x="91" y="175"/>
                    <a:pt x="97" y="178"/>
                    <a:pt x="88" y="181"/>
                  </a:cubicBezTo>
                  <a:cubicBezTo>
                    <a:pt x="87" y="178"/>
                    <a:pt x="82" y="178"/>
                    <a:pt x="80" y="174"/>
                  </a:cubicBezTo>
                  <a:cubicBezTo>
                    <a:pt x="80" y="169"/>
                    <a:pt x="77" y="169"/>
                    <a:pt x="65" y="161"/>
                  </a:cubicBezTo>
                  <a:cubicBezTo>
                    <a:pt x="52" y="155"/>
                    <a:pt x="52" y="152"/>
                    <a:pt x="50" y="149"/>
                  </a:cubicBezTo>
                  <a:cubicBezTo>
                    <a:pt x="47" y="146"/>
                    <a:pt x="41" y="143"/>
                    <a:pt x="42" y="135"/>
                  </a:cubicBezTo>
                  <a:cubicBezTo>
                    <a:pt x="42" y="127"/>
                    <a:pt x="35" y="124"/>
                    <a:pt x="35" y="119"/>
                  </a:cubicBezTo>
                  <a:cubicBezTo>
                    <a:pt x="35" y="115"/>
                    <a:pt x="32" y="115"/>
                    <a:pt x="30" y="108"/>
                  </a:cubicBezTo>
                  <a:cubicBezTo>
                    <a:pt x="30" y="102"/>
                    <a:pt x="24" y="93"/>
                    <a:pt x="23" y="85"/>
                  </a:cubicBezTo>
                  <a:cubicBezTo>
                    <a:pt x="21" y="79"/>
                    <a:pt x="17" y="79"/>
                    <a:pt x="14" y="70"/>
                  </a:cubicBezTo>
                  <a:cubicBezTo>
                    <a:pt x="12" y="63"/>
                    <a:pt x="0" y="62"/>
                    <a:pt x="4" y="57"/>
                  </a:cubicBezTo>
                  <a:cubicBezTo>
                    <a:pt x="9" y="56"/>
                    <a:pt x="4" y="56"/>
                    <a:pt x="3" y="52"/>
                  </a:cubicBezTo>
                  <a:cubicBezTo>
                    <a:pt x="1" y="48"/>
                    <a:pt x="1" y="43"/>
                    <a:pt x="11" y="34"/>
                  </a:cubicBezTo>
                  <a:cubicBezTo>
                    <a:pt x="14" y="40"/>
                    <a:pt x="8" y="40"/>
                    <a:pt x="9" y="43"/>
                  </a:cubicBezTo>
                  <a:cubicBezTo>
                    <a:pt x="9" y="46"/>
                    <a:pt x="11" y="43"/>
                    <a:pt x="15" y="45"/>
                  </a:cubicBezTo>
                  <a:cubicBezTo>
                    <a:pt x="18" y="45"/>
                    <a:pt x="18" y="51"/>
                    <a:pt x="21" y="48"/>
                  </a:cubicBezTo>
                  <a:cubicBezTo>
                    <a:pt x="24" y="45"/>
                    <a:pt x="21" y="45"/>
                    <a:pt x="26" y="35"/>
                  </a:cubicBezTo>
                  <a:cubicBezTo>
                    <a:pt x="30" y="28"/>
                    <a:pt x="42" y="25"/>
                    <a:pt x="47" y="18"/>
                  </a:cubicBezTo>
                  <a:cubicBezTo>
                    <a:pt x="50" y="11"/>
                    <a:pt x="50" y="9"/>
                    <a:pt x="50" y="1"/>
                  </a:cubicBezTo>
                  <a:cubicBezTo>
                    <a:pt x="52" y="0"/>
                    <a:pt x="52" y="3"/>
                    <a:pt x="55" y="4"/>
                  </a:cubicBezTo>
                  <a:cubicBezTo>
                    <a:pt x="59" y="6"/>
                    <a:pt x="56" y="9"/>
                    <a:pt x="61" y="12"/>
                  </a:cubicBezTo>
                  <a:cubicBezTo>
                    <a:pt x="67" y="15"/>
                    <a:pt x="65" y="25"/>
                    <a:pt x="70" y="25"/>
                  </a:cubicBezTo>
                  <a:cubicBezTo>
                    <a:pt x="76" y="25"/>
                    <a:pt x="79" y="21"/>
                    <a:pt x="85" y="23"/>
                  </a:cubicBezTo>
                  <a:cubicBezTo>
                    <a:pt x="93" y="26"/>
                    <a:pt x="93" y="26"/>
                    <a:pt x="91" y="28"/>
                  </a:cubicBezTo>
                  <a:cubicBezTo>
                    <a:pt x="88" y="34"/>
                    <a:pt x="85" y="40"/>
                    <a:pt x="88" y="39"/>
                  </a:cubicBezTo>
                  <a:cubicBezTo>
                    <a:pt x="91" y="39"/>
                    <a:pt x="91" y="40"/>
                    <a:pt x="93" y="42"/>
                  </a:cubicBezTo>
                </a:path>
              </a:pathLst>
            </a:custGeom>
            <a:solidFill>
              <a:schemeClr val="tx2"/>
            </a:solidFill>
            <a:ln w="3175" cmpd="sng">
              <a:solidFill>
                <a:schemeClr val="bg2"/>
              </a:solidFill>
              <a:round/>
              <a:headEnd/>
              <a:tailEnd/>
            </a:ln>
          </p:spPr>
          <p:txBody>
            <a:bodyPr/>
            <a:lstStyle/>
            <a:p>
              <a:endParaRPr lang="en-GB" dirty="0"/>
            </a:p>
          </p:txBody>
        </p:sp>
        <p:sp>
          <p:nvSpPr>
            <p:cNvPr id="220" name="Freeform 20"/>
            <p:cNvSpPr>
              <a:spLocks/>
            </p:cNvSpPr>
            <p:nvPr/>
          </p:nvSpPr>
          <p:spPr bwMode="auto">
            <a:xfrm>
              <a:off x="2991240" y="4747201"/>
              <a:ext cx="306442" cy="514823"/>
            </a:xfrm>
            <a:custGeom>
              <a:avLst/>
              <a:gdLst/>
              <a:ahLst/>
              <a:cxnLst>
                <a:cxn ang="0">
                  <a:pos x="64" y="6"/>
                </a:cxn>
                <a:cxn ang="0">
                  <a:pos x="61" y="2"/>
                </a:cxn>
                <a:cxn ang="0">
                  <a:pos x="52" y="8"/>
                </a:cxn>
                <a:cxn ang="0">
                  <a:pos x="40" y="13"/>
                </a:cxn>
                <a:cxn ang="0">
                  <a:pos x="34" y="14"/>
                </a:cxn>
                <a:cxn ang="0">
                  <a:pos x="29" y="25"/>
                </a:cxn>
                <a:cxn ang="0">
                  <a:pos x="25" y="33"/>
                </a:cxn>
                <a:cxn ang="0">
                  <a:pos x="20" y="41"/>
                </a:cxn>
                <a:cxn ang="0">
                  <a:pos x="16" y="38"/>
                </a:cxn>
                <a:cxn ang="0">
                  <a:pos x="17" y="45"/>
                </a:cxn>
                <a:cxn ang="0">
                  <a:pos x="16" y="48"/>
                </a:cxn>
                <a:cxn ang="0">
                  <a:pos x="13" y="47"/>
                </a:cxn>
                <a:cxn ang="0">
                  <a:pos x="11" y="52"/>
                </a:cxn>
                <a:cxn ang="0">
                  <a:pos x="13" y="55"/>
                </a:cxn>
                <a:cxn ang="0">
                  <a:pos x="14" y="58"/>
                </a:cxn>
                <a:cxn ang="0">
                  <a:pos x="16" y="64"/>
                </a:cxn>
                <a:cxn ang="0">
                  <a:pos x="14" y="73"/>
                </a:cxn>
                <a:cxn ang="0">
                  <a:pos x="16" y="87"/>
                </a:cxn>
                <a:cxn ang="0">
                  <a:pos x="11" y="98"/>
                </a:cxn>
                <a:cxn ang="0">
                  <a:pos x="5" y="103"/>
                </a:cxn>
                <a:cxn ang="0">
                  <a:pos x="3" y="109"/>
                </a:cxn>
                <a:cxn ang="0">
                  <a:pos x="13" y="115"/>
                </a:cxn>
                <a:cxn ang="0">
                  <a:pos x="16" y="119"/>
                </a:cxn>
                <a:cxn ang="0">
                  <a:pos x="23" y="120"/>
                </a:cxn>
                <a:cxn ang="0">
                  <a:pos x="26" y="120"/>
                </a:cxn>
                <a:cxn ang="0">
                  <a:pos x="32" y="123"/>
                </a:cxn>
                <a:cxn ang="0">
                  <a:pos x="37" y="126"/>
                </a:cxn>
                <a:cxn ang="0">
                  <a:pos x="43" y="134"/>
                </a:cxn>
                <a:cxn ang="0">
                  <a:pos x="52" y="147"/>
                </a:cxn>
                <a:cxn ang="0">
                  <a:pos x="67" y="145"/>
                </a:cxn>
                <a:cxn ang="0">
                  <a:pos x="73" y="150"/>
                </a:cxn>
                <a:cxn ang="0">
                  <a:pos x="70" y="161"/>
                </a:cxn>
                <a:cxn ang="0">
                  <a:pos x="75" y="164"/>
                </a:cxn>
                <a:cxn ang="0">
                  <a:pos x="78" y="140"/>
                </a:cxn>
                <a:cxn ang="0">
                  <a:pos x="78" y="129"/>
                </a:cxn>
                <a:cxn ang="0">
                  <a:pos x="73" y="119"/>
                </a:cxn>
                <a:cxn ang="0">
                  <a:pos x="78" y="115"/>
                </a:cxn>
                <a:cxn ang="0">
                  <a:pos x="81" y="117"/>
                </a:cxn>
                <a:cxn ang="0">
                  <a:pos x="80" y="112"/>
                </a:cxn>
                <a:cxn ang="0">
                  <a:pos x="75" y="112"/>
                </a:cxn>
                <a:cxn ang="0">
                  <a:pos x="75" y="106"/>
                </a:cxn>
                <a:cxn ang="0">
                  <a:pos x="89" y="106"/>
                </a:cxn>
                <a:cxn ang="0">
                  <a:pos x="90" y="105"/>
                </a:cxn>
                <a:cxn ang="0">
                  <a:pos x="95" y="101"/>
                </a:cxn>
                <a:cxn ang="0">
                  <a:pos x="99" y="111"/>
                </a:cxn>
                <a:cxn ang="0">
                  <a:pos x="95" y="98"/>
                </a:cxn>
                <a:cxn ang="0">
                  <a:pos x="92" y="95"/>
                </a:cxn>
                <a:cxn ang="0">
                  <a:pos x="95" y="90"/>
                </a:cxn>
                <a:cxn ang="0">
                  <a:pos x="92" y="81"/>
                </a:cxn>
                <a:cxn ang="0">
                  <a:pos x="95" y="62"/>
                </a:cxn>
                <a:cxn ang="0">
                  <a:pos x="80" y="62"/>
                </a:cxn>
                <a:cxn ang="0">
                  <a:pos x="72" y="55"/>
                </a:cxn>
                <a:cxn ang="0">
                  <a:pos x="61" y="55"/>
                </a:cxn>
                <a:cxn ang="0">
                  <a:pos x="55" y="50"/>
                </a:cxn>
                <a:cxn ang="0">
                  <a:pos x="55" y="41"/>
                </a:cxn>
                <a:cxn ang="0">
                  <a:pos x="49" y="33"/>
                </a:cxn>
                <a:cxn ang="0">
                  <a:pos x="49" y="30"/>
                </a:cxn>
                <a:cxn ang="0">
                  <a:pos x="55" y="14"/>
                </a:cxn>
                <a:cxn ang="0">
                  <a:pos x="64" y="6"/>
                </a:cxn>
              </a:cxnLst>
              <a:rect l="0" t="0" r="r" b="b"/>
              <a:pathLst>
                <a:path w="99" h="164">
                  <a:moveTo>
                    <a:pt x="64" y="6"/>
                  </a:moveTo>
                  <a:cubicBezTo>
                    <a:pt x="66" y="5"/>
                    <a:pt x="67" y="0"/>
                    <a:pt x="61" y="2"/>
                  </a:cubicBezTo>
                  <a:cubicBezTo>
                    <a:pt x="57" y="2"/>
                    <a:pt x="60" y="3"/>
                    <a:pt x="52" y="8"/>
                  </a:cubicBezTo>
                  <a:cubicBezTo>
                    <a:pt x="43" y="16"/>
                    <a:pt x="42" y="8"/>
                    <a:pt x="40" y="13"/>
                  </a:cubicBezTo>
                  <a:cubicBezTo>
                    <a:pt x="38" y="17"/>
                    <a:pt x="35" y="11"/>
                    <a:pt x="34" y="14"/>
                  </a:cubicBezTo>
                  <a:cubicBezTo>
                    <a:pt x="32" y="17"/>
                    <a:pt x="29" y="17"/>
                    <a:pt x="29" y="25"/>
                  </a:cubicBezTo>
                  <a:cubicBezTo>
                    <a:pt x="31" y="34"/>
                    <a:pt x="26" y="28"/>
                    <a:pt x="25" y="33"/>
                  </a:cubicBezTo>
                  <a:cubicBezTo>
                    <a:pt x="25" y="38"/>
                    <a:pt x="19" y="36"/>
                    <a:pt x="20" y="41"/>
                  </a:cubicBezTo>
                  <a:cubicBezTo>
                    <a:pt x="22" y="48"/>
                    <a:pt x="19" y="42"/>
                    <a:pt x="16" y="38"/>
                  </a:cubicBezTo>
                  <a:cubicBezTo>
                    <a:pt x="14" y="41"/>
                    <a:pt x="19" y="45"/>
                    <a:pt x="17" y="45"/>
                  </a:cubicBezTo>
                  <a:cubicBezTo>
                    <a:pt x="16" y="45"/>
                    <a:pt x="17" y="47"/>
                    <a:pt x="16" y="48"/>
                  </a:cubicBezTo>
                  <a:cubicBezTo>
                    <a:pt x="14" y="50"/>
                    <a:pt x="13" y="47"/>
                    <a:pt x="13" y="47"/>
                  </a:cubicBezTo>
                  <a:cubicBezTo>
                    <a:pt x="11" y="50"/>
                    <a:pt x="13" y="48"/>
                    <a:pt x="11" y="52"/>
                  </a:cubicBezTo>
                  <a:cubicBezTo>
                    <a:pt x="13" y="53"/>
                    <a:pt x="13" y="53"/>
                    <a:pt x="13" y="55"/>
                  </a:cubicBezTo>
                  <a:cubicBezTo>
                    <a:pt x="13" y="56"/>
                    <a:pt x="13" y="56"/>
                    <a:pt x="14" y="58"/>
                  </a:cubicBezTo>
                  <a:cubicBezTo>
                    <a:pt x="19" y="59"/>
                    <a:pt x="14" y="62"/>
                    <a:pt x="16" y="64"/>
                  </a:cubicBezTo>
                  <a:cubicBezTo>
                    <a:pt x="19" y="69"/>
                    <a:pt x="13" y="66"/>
                    <a:pt x="14" y="73"/>
                  </a:cubicBezTo>
                  <a:cubicBezTo>
                    <a:pt x="16" y="81"/>
                    <a:pt x="13" y="86"/>
                    <a:pt x="16" y="87"/>
                  </a:cubicBezTo>
                  <a:cubicBezTo>
                    <a:pt x="17" y="87"/>
                    <a:pt x="14" y="98"/>
                    <a:pt x="11" y="98"/>
                  </a:cubicBezTo>
                  <a:cubicBezTo>
                    <a:pt x="7" y="98"/>
                    <a:pt x="5" y="98"/>
                    <a:pt x="5" y="103"/>
                  </a:cubicBezTo>
                  <a:cubicBezTo>
                    <a:pt x="7" y="106"/>
                    <a:pt x="0" y="103"/>
                    <a:pt x="3" y="109"/>
                  </a:cubicBezTo>
                  <a:cubicBezTo>
                    <a:pt x="10" y="114"/>
                    <a:pt x="11" y="115"/>
                    <a:pt x="13" y="115"/>
                  </a:cubicBezTo>
                  <a:cubicBezTo>
                    <a:pt x="13" y="115"/>
                    <a:pt x="16" y="117"/>
                    <a:pt x="16" y="119"/>
                  </a:cubicBezTo>
                  <a:cubicBezTo>
                    <a:pt x="16" y="120"/>
                    <a:pt x="23" y="122"/>
                    <a:pt x="23" y="120"/>
                  </a:cubicBezTo>
                  <a:cubicBezTo>
                    <a:pt x="23" y="119"/>
                    <a:pt x="25" y="117"/>
                    <a:pt x="26" y="120"/>
                  </a:cubicBezTo>
                  <a:cubicBezTo>
                    <a:pt x="28" y="123"/>
                    <a:pt x="29" y="123"/>
                    <a:pt x="32" y="123"/>
                  </a:cubicBezTo>
                  <a:cubicBezTo>
                    <a:pt x="34" y="122"/>
                    <a:pt x="34" y="125"/>
                    <a:pt x="37" y="126"/>
                  </a:cubicBezTo>
                  <a:cubicBezTo>
                    <a:pt x="42" y="128"/>
                    <a:pt x="38" y="131"/>
                    <a:pt x="43" y="134"/>
                  </a:cubicBezTo>
                  <a:cubicBezTo>
                    <a:pt x="49" y="137"/>
                    <a:pt x="48" y="147"/>
                    <a:pt x="52" y="147"/>
                  </a:cubicBezTo>
                  <a:cubicBezTo>
                    <a:pt x="58" y="147"/>
                    <a:pt x="61" y="144"/>
                    <a:pt x="67" y="145"/>
                  </a:cubicBezTo>
                  <a:cubicBezTo>
                    <a:pt x="75" y="148"/>
                    <a:pt x="75" y="148"/>
                    <a:pt x="73" y="150"/>
                  </a:cubicBezTo>
                  <a:cubicBezTo>
                    <a:pt x="70" y="156"/>
                    <a:pt x="67" y="162"/>
                    <a:pt x="70" y="161"/>
                  </a:cubicBezTo>
                  <a:cubicBezTo>
                    <a:pt x="73" y="161"/>
                    <a:pt x="73" y="162"/>
                    <a:pt x="75" y="164"/>
                  </a:cubicBezTo>
                  <a:cubicBezTo>
                    <a:pt x="75" y="162"/>
                    <a:pt x="76" y="147"/>
                    <a:pt x="78" y="140"/>
                  </a:cubicBezTo>
                  <a:cubicBezTo>
                    <a:pt x="80" y="133"/>
                    <a:pt x="76" y="133"/>
                    <a:pt x="78" y="129"/>
                  </a:cubicBezTo>
                  <a:cubicBezTo>
                    <a:pt x="78" y="126"/>
                    <a:pt x="75" y="131"/>
                    <a:pt x="73" y="119"/>
                  </a:cubicBezTo>
                  <a:cubicBezTo>
                    <a:pt x="73" y="115"/>
                    <a:pt x="76" y="117"/>
                    <a:pt x="78" y="115"/>
                  </a:cubicBezTo>
                  <a:cubicBezTo>
                    <a:pt x="78" y="115"/>
                    <a:pt x="80" y="117"/>
                    <a:pt x="81" y="117"/>
                  </a:cubicBezTo>
                  <a:cubicBezTo>
                    <a:pt x="81" y="119"/>
                    <a:pt x="81" y="112"/>
                    <a:pt x="80" y="112"/>
                  </a:cubicBezTo>
                  <a:cubicBezTo>
                    <a:pt x="76" y="112"/>
                    <a:pt x="75" y="112"/>
                    <a:pt x="75" y="112"/>
                  </a:cubicBezTo>
                  <a:cubicBezTo>
                    <a:pt x="75" y="106"/>
                    <a:pt x="75" y="106"/>
                    <a:pt x="75" y="106"/>
                  </a:cubicBezTo>
                  <a:cubicBezTo>
                    <a:pt x="89" y="106"/>
                    <a:pt x="89" y="106"/>
                    <a:pt x="89" y="106"/>
                  </a:cubicBezTo>
                  <a:cubicBezTo>
                    <a:pt x="87" y="105"/>
                    <a:pt x="87" y="101"/>
                    <a:pt x="90" y="105"/>
                  </a:cubicBezTo>
                  <a:cubicBezTo>
                    <a:pt x="92" y="108"/>
                    <a:pt x="93" y="101"/>
                    <a:pt x="95" y="101"/>
                  </a:cubicBezTo>
                  <a:cubicBezTo>
                    <a:pt x="99" y="108"/>
                    <a:pt x="95" y="112"/>
                    <a:pt x="99" y="111"/>
                  </a:cubicBezTo>
                  <a:cubicBezTo>
                    <a:pt x="96" y="101"/>
                    <a:pt x="98" y="100"/>
                    <a:pt x="95" y="98"/>
                  </a:cubicBezTo>
                  <a:cubicBezTo>
                    <a:pt x="93" y="97"/>
                    <a:pt x="93" y="95"/>
                    <a:pt x="92" y="95"/>
                  </a:cubicBezTo>
                  <a:cubicBezTo>
                    <a:pt x="90" y="97"/>
                    <a:pt x="90" y="95"/>
                    <a:pt x="95" y="90"/>
                  </a:cubicBezTo>
                  <a:cubicBezTo>
                    <a:pt x="96" y="89"/>
                    <a:pt x="93" y="87"/>
                    <a:pt x="92" y="81"/>
                  </a:cubicBezTo>
                  <a:cubicBezTo>
                    <a:pt x="89" y="72"/>
                    <a:pt x="96" y="62"/>
                    <a:pt x="95" y="62"/>
                  </a:cubicBezTo>
                  <a:cubicBezTo>
                    <a:pt x="87" y="61"/>
                    <a:pt x="87" y="64"/>
                    <a:pt x="80" y="62"/>
                  </a:cubicBezTo>
                  <a:cubicBezTo>
                    <a:pt x="76" y="62"/>
                    <a:pt x="75" y="53"/>
                    <a:pt x="72" y="55"/>
                  </a:cubicBezTo>
                  <a:cubicBezTo>
                    <a:pt x="70" y="56"/>
                    <a:pt x="69" y="53"/>
                    <a:pt x="61" y="55"/>
                  </a:cubicBezTo>
                  <a:cubicBezTo>
                    <a:pt x="55" y="55"/>
                    <a:pt x="60" y="52"/>
                    <a:pt x="55" y="50"/>
                  </a:cubicBezTo>
                  <a:cubicBezTo>
                    <a:pt x="52" y="50"/>
                    <a:pt x="58" y="42"/>
                    <a:pt x="55" y="41"/>
                  </a:cubicBezTo>
                  <a:cubicBezTo>
                    <a:pt x="51" y="38"/>
                    <a:pt x="54" y="31"/>
                    <a:pt x="49" y="33"/>
                  </a:cubicBezTo>
                  <a:cubicBezTo>
                    <a:pt x="46" y="33"/>
                    <a:pt x="48" y="33"/>
                    <a:pt x="49" y="30"/>
                  </a:cubicBezTo>
                  <a:cubicBezTo>
                    <a:pt x="52" y="28"/>
                    <a:pt x="51" y="16"/>
                    <a:pt x="55" y="14"/>
                  </a:cubicBezTo>
                  <a:cubicBezTo>
                    <a:pt x="60" y="11"/>
                    <a:pt x="54" y="8"/>
                    <a:pt x="64" y="6"/>
                  </a:cubicBezTo>
                </a:path>
              </a:pathLst>
            </a:custGeom>
            <a:solidFill>
              <a:schemeClr val="tx2"/>
            </a:solidFill>
            <a:ln w="3175" cmpd="sng">
              <a:solidFill>
                <a:schemeClr val="bg2"/>
              </a:solidFill>
              <a:round/>
              <a:headEnd/>
              <a:tailEnd/>
            </a:ln>
          </p:spPr>
          <p:txBody>
            <a:bodyPr/>
            <a:lstStyle/>
            <a:p>
              <a:endParaRPr lang="en-GB" dirty="0"/>
            </a:p>
          </p:txBody>
        </p:sp>
        <p:sp>
          <p:nvSpPr>
            <p:cNvPr id="221" name="Freeform 21"/>
            <p:cNvSpPr>
              <a:spLocks/>
            </p:cNvSpPr>
            <p:nvPr/>
          </p:nvSpPr>
          <p:spPr bwMode="auto">
            <a:xfrm>
              <a:off x="3134885" y="4743962"/>
              <a:ext cx="343151" cy="370737"/>
            </a:xfrm>
            <a:custGeom>
              <a:avLst/>
              <a:gdLst/>
              <a:ahLst/>
              <a:cxnLst>
                <a:cxn ang="0">
                  <a:pos x="102" y="73"/>
                </a:cxn>
                <a:cxn ang="0">
                  <a:pos x="88" y="84"/>
                </a:cxn>
                <a:cxn ang="0">
                  <a:pos x="82" y="87"/>
                </a:cxn>
                <a:cxn ang="0">
                  <a:pos x="71" y="85"/>
                </a:cxn>
                <a:cxn ang="0">
                  <a:pos x="77" y="99"/>
                </a:cxn>
                <a:cxn ang="0">
                  <a:pos x="77" y="104"/>
                </a:cxn>
                <a:cxn ang="0">
                  <a:pos x="71" y="110"/>
                </a:cxn>
                <a:cxn ang="0">
                  <a:pos x="62" y="117"/>
                </a:cxn>
                <a:cxn ang="0">
                  <a:pos x="53" y="112"/>
                </a:cxn>
                <a:cxn ang="0">
                  <a:pos x="48" y="99"/>
                </a:cxn>
                <a:cxn ang="0">
                  <a:pos x="45" y="96"/>
                </a:cxn>
                <a:cxn ang="0">
                  <a:pos x="48" y="92"/>
                </a:cxn>
                <a:cxn ang="0">
                  <a:pos x="45" y="82"/>
                </a:cxn>
                <a:cxn ang="0">
                  <a:pos x="48" y="64"/>
                </a:cxn>
                <a:cxn ang="0">
                  <a:pos x="33" y="64"/>
                </a:cxn>
                <a:cxn ang="0">
                  <a:pos x="26" y="56"/>
                </a:cxn>
                <a:cxn ang="0">
                  <a:pos x="15" y="56"/>
                </a:cxn>
                <a:cxn ang="0">
                  <a:pos x="9" y="51"/>
                </a:cxn>
                <a:cxn ang="0">
                  <a:pos x="9" y="42"/>
                </a:cxn>
                <a:cxn ang="0">
                  <a:pos x="3" y="34"/>
                </a:cxn>
                <a:cxn ang="0">
                  <a:pos x="3" y="31"/>
                </a:cxn>
                <a:cxn ang="0">
                  <a:pos x="9" y="15"/>
                </a:cxn>
                <a:cxn ang="0">
                  <a:pos x="18" y="7"/>
                </a:cxn>
                <a:cxn ang="0">
                  <a:pos x="14" y="14"/>
                </a:cxn>
                <a:cxn ang="0">
                  <a:pos x="15" y="17"/>
                </a:cxn>
                <a:cxn ang="0">
                  <a:pos x="23" y="14"/>
                </a:cxn>
                <a:cxn ang="0">
                  <a:pos x="26" y="9"/>
                </a:cxn>
                <a:cxn ang="0">
                  <a:pos x="30" y="6"/>
                </a:cxn>
                <a:cxn ang="0">
                  <a:pos x="41" y="18"/>
                </a:cxn>
                <a:cxn ang="0">
                  <a:pos x="59" y="21"/>
                </a:cxn>
                <a:cxn ang="0">
                  <a:pos x="71" y="23"/>
                </a:cxn>
                <a:cxn ang="0">
                  <a:pos x="77" y="18"/>
                </a:cxn>
                <a:cxn ang="0">
                  <a:pos x="88" y="18"/>
                </a:cxn>
                <a:cxn ang="0">
                  <a:pos x="86" y="20"/>
                </a:cxn>
                <a:cxn ang="0">
                  <a:pos x="91" y="26"/>
                </a:cxn>
                <a:cxn ang="0">
                  <a:pos x="97" y="29"/>
                </a:cxn>
                <a:cxn ang="0">
                  <a:pos x="100" y="34"/>
                </a:cxn>
                <a:cxn ang="0">
                  <a:pos x="97" y="40"/>
                </a:cxn>
                <a:cxn ang="0">
                  <a:pos x="108" y="40"/>
                </a:cxn>
                <a:cxn ang="0">
                  <a:pos x="102" y="50"/>
                </a:cxn>
                <a:cxn ang="0">
                  <a:pos x="105" y="54"/>
                </a:cxn>
                <a:cxn ang="0">
                  <a:pos x="102" y="57"/>
                </a:cxn>
                <a:cxn ang="0">
                  <a:pos x="99" y="62"/>
                </a:cxn>
                <a:cxn ang="0">
                  <a:pos x="102" y="73"/>
                </a:cxn>
              </a:cxnLst>
              <a:rect l="0" t="0" r="r" b="b"/>
              <a:pathLst>
                <a:path w="111" h="118">
                  <a:moveTo>
                    <a:pt x="102" y="73"/>
                  </a:moveTo>
                  <a:cubicBezTo>
                    <a:pt x="103" y="79"/>
                    <a:pt x="92" y="84"/>
                    <a:pt x="88" y="84"/>
                  </a:cubicBezTo>
                  <a:cubicBezTo>
                    <a:pt x="83" y="82"/>
                    <a:pt x="90" y="92"/>
                    <a:pt x="82" y="87"/>
                  </a:cubicBezTo>
                  <a:cubicBezTo>
                    <a:pt x="76" y="84"/>
                    <a:pt x="68" y="81"/>
                    <a:pt x="71" y="85"/>
                  </a:cubicBezTo>
                  <a:cubicBezTo>
                    <a:pt x="74" y="90"/>
                    <a:pt x="74" y="101"/>
                    <a:pt x="77" y="99"/>
                  </a:cubicBezTo>
                  <a:cubicBezTo>
                    <a:pt x="80" y="98"/>
                    <a:pt x="82" y="101"/>
                    <a:pt x="77" y="104"/>
                  </a:cubicBezTo>
                  <a:cubicBezTo>
                    <a:pt x="73" y="106"/>
                    <a:pt x="77" y="110"/>
                    <a:pt x="71" y="110"/>
                  </a:cubicBezTo>
                  <a:cubicBezTo>
                    <a:pt x="65" y="112"/>
                    <a:pt x="67" y="118"/>
                    <a:pt x="62" y="117"/>
                  </a:cubicBezTo>
                  <a:cubicBezTo>
                    <a:pt x="59" y="115"/>
                    <a:pt x="56" y="118"/>
                    <a:pt x="53" y="112"/>
                  </a:cubicBezTo>
                  <a:cubicBezTo>
                    <a:pt x="50" y="103"/>
                    <a:pt x="51" y="101"/>
                    <a:pt x="48" y="99"/>
                  </a:cubicBezTo>
                  <a:cubicBezTo>
                    <a:pt x="47" y="98"/>
                    <a:pt x="47" y="96"/>
                    <a:pt x="45" y="96"/>
                  </a:cubicBezTo>
                  <a:cubicBezTo>
                    <a:pt x="44" y="98"/>
                    <a:pt x="44" y="96"/>
                    <a:pt x="48" y="92"/>
                  </a:cubicBezTo>
                  <a:cubicBezTo>
                    <a:pt x="50" y="90"/>
                    <a:pt x="47" y="89"/>
                    <a:pt x="45" y="82"/>
                  </a:cubicBezTo>
                  <a:cubicBezTo>
                    <a:pt x="42" y="73"/>
                    <a:pt x="50" y="64"/>
                    <a:pt x="48" y="64"/>
                  </a:cubicBezTo>
                  <a:cubicBezTo>
                    <a:pt x="41" y="62"/>
                    <a:pt x="41" y="65"/>
                    <a:pt x="33" y="64"/>
                  </a:cubicBezTo>
                  <a:cubicBezTo>
                    <a:pt x="30" y="64"/>
                    <a:pt x="29" y="54"/>
                    <a:pt x="26" y="56"/>
                  </a:cubicBezTo>
                  <a:cubicBezTo>
                    <a:pt x="24" y="57"/>
                    <a:pt x="23" y="54"/>
                    <a:pt x="15" y="56"/>
                  </a:cubicBezTo>
                  <a:cubicBezTo>
                    <a:pt x="9" y="56"/>
                    <a:pt x="14" y="53"/>
                    <a:pt x="9" y="51"/>
                  </a:cubicBezTo>
                  <a:cubicBezTo>
                    <a:pt x="6" y="51"/>
                    <a:pt x="12" y="43"/>
                    <a:pt x="9" y="42"/>
                  </a:cubicBezTo>
                  <a:cubicBezTo>
                    <a:pt x="4" y="39"/>
                    <a:pt x="7" y="32"/>
                    <a:pt x="3" y="34"/>
                  </a:cubicBezTo>
                  <a:cubicBezTo>
                    <a:pt x="0" y="34"/>
                    <a:pt x="1" y="34"/>
                    <a:pt x="3" y="31"/>
                  </a:cubicBezTo>
                  <a:cubicBezTo>
                    <a:pt x="6" y="29"/>
                    <a:pt x="4" y="17"/>
                    <a:pt x="9" y="15"/>
                  </a:cubicBezTo>
                  <a:cubicBezTo>
                    <a:pt x="14" y="12"/>
                    <a:pt x="7" y="9"/>
                    <a:pt x="18" y="7"/>
                  </a:cubicBezTo>
                  <a:cubicBezTo>
                    <a:pt x="15" y="9"/>
                    <a:pt x="10" y="11"/>
                    <a:pt x="14" y="14"/>
                  </a:cubicBezTo>
                  <a:cubicBezTo>
                    <a:pt x="14" y="14"/>
                    <a:pt x="15" y="15"/>
                    <a:pt x="15" y="17"/>
                  </a:cubicBezTo>
                  <a:cubicBezTo>
                    <a:pt x="15" y="21"/>
                    <a:pt x="17" y="15"/>
                    <a:pt x="23" y="14"/>
                  </a:cubicBezTo>
                  <a:cubicBezTo>
                    <a:pt x="30" y="12"/>
                    <a:pt x="27" y="11"/>
                    <a:pt x="26" y="9"/>
                  </a:cubicBezTo>
                  <a:cubicBezTo>
                    <a:pt x="26" y="6"/>
                    <a:pt x="29" y="0"/>
                    <a:pt x="30" y="6"/>
                  </a:cubicBezTo>
                  <a:cubicBezTo>
                    <a:pt x="33" y="14"/>
                    <a:pt x="41" y="9"/>
                    <a:pt x="41" y="18"/>
                  </a:cubicBezTo>
                  <a:cubicBezTo>
                    <a:pt x="41" y="26"/>
                    <a:pt x="56" y="15"/>
                    <a:pt x="59" y="21"/>
                  </a:cubicBezTo>
                  <a:cubicBezTo>
                    <a:pt x="64" y="26"/>
                    <a:pt x="68" y="25"/>
                    <a:pt x="71" y="23"/>
                  </a:cubicBezTo>
                  <a:cubicBezTo>
                    <a:pt x="74" y="21"/>
                    <a:pt x="70" y="18"/>
                    <a:pt x="77" y="18"/>
                  </a:cubicBezTo>
                  <a:cubicBezTo>
                    <a:pt x="85" y="18"/>
                    <a:pt x="82" y="17"/>
                    <a:pt x="88" y="18"/>
                  </a:cubicBezTo>
                  <a:cubicBezTo>
                    <a:pt x="94" y="18"/>
                    <a:pt x="92" y="20"/>
                    <a:pt x="86" y="20"/>
                  </a:cubicBezTo>
                  <a:cubicBezTo>
                    <a:pt x="80" y="21"/>
                    <a:pt x="90" y="25"/>
                    <a:pt x="91" y="26"/>
                  </a:cubicBezTo>
                  <a:cubicBezTo>
                    <a:pt x="92" y="29"/>
                    <a:pt x="96" y="26"/>
                    <a:pt x="97" y="29"/>
                  </a:cubicBezTo>
                  <a:cubicBezTo>
                    <a:pt x="99" y="32"/>
                    <a:pt x="103" y="31"/>
                    <a:pt x="100" y="34"/>
                  </a:cubicBezTo>
                  <a:cubicBezTo>
                    <a:pt x="97" y="36"/>
                    <a:pt x="99" y="37"/>
                    <a:pt x="97" y="40"/>
                  </a:cubicBezTo>
                  <a:cubicBezTo>
                    <a:pt x="94" y="43"/>
                    <a:pt x="103" y="37"/>
                    <a:pt x="108" y="40"/>
                  </a:cubicBezTo>
                  <a:cubicBezTo>
                    <a:pt x="111" y="45"/>
                    <a:pt x="103" y="46"/>
                    <a:pt x="102" y="50"/>
                  </a:cubicBezTo>
                  <a:cubicBezTo>
                    <a:pt x="100" y="51"/>
                    <a:pt x="103" y="51"/>
                    <a:pt x="105" y="54"/>
                  </a:cubicBezTo>
                  <a:cubicBezTo>
                    <a:pt x="105" y="56"/>
                    <a:pt x="105" y="56"/>
                    <a:pt x="102" y="57"/>
                  </a:cubicBezTo>
                  <a:cubicBezTo>
                    <a:pt x="97" y="59"/>
                    <a:pt x="97" y="57"/>
                    <a:pt x="99" y="62"/>
                  </a:cubicBezTo>
                  <a:cubicBezTo>
                    <a:pt x="100" y="67"/>
                    <a:pt x="91" y="64"/>
                    <a:pt x="102" y="73"/>
                  </a:cubicBezTo>
                </a:path>
              </a:pathLst>
            </a:custGeom>
            <a:solidFill>
              <a:schemeClr val="tx2"/>
            </a:solidFill>
            <a:ln w="3175" cmpd="sng">
              <a:solidFill>
                <a:schemeClr val="bg2"/>
              </a:solidFill>
              <a:round/>
              <a:headEnd/>
              <a:tailEnd/>
            </a:ln>
          </p:spPr>
          <p:txBody>
            <a:bodyPr/>
            <a:lstStyle/>
            <a:p>
              <a:endParaRPr lang="en-GB" dirty="0"/>
            </a:p>
          </p:txBody>
        </p:sp>
        <p:sp>
          <p:nvSpPr>
            <p:cNvPr id="222" name="Freeform 22"/>
            <p:cNvSpPr>
              <a:spLocks/>
            </p:cNvSpPr>
            <p:nvPr/>
          </p:nvSpPr>
          <p:spPr bwMode="auto">
            <a:xfrm>
              <a:off x="3415791" y="4868620"/>
              <a:ext cx="135664" cy="233128"/>
            </a:xfrm>
            <a:custGeom>
              <a:avLst/>
              <a:gdLst/>
              <a:ahLst/>
              <a:cxnLst>
                <a:cxn ang="0">
                  <a:pos x="44" y="66"/>
                </a:cxn>
                <a:cxn ang="0">
                  <a:pos x="38" y="64"/>
                </a:cxn>
                <a:cxn ang="0">
                  <a:pos x="30" y="69"/>
                </a:cxn>
                <a:cxn ang="0">
                  <a:pos x="26" y="72"/>
                </a:cxn>
                <a:cxn ang="0">
                  <a:pos x="18" y="64"/>
                </a:cxn>
                <a:cxn ang="0">
                  <a:pos x="17" y="56"/>
                </a:cxn>
                <a:cxn ang="0">
                  <a:pos x="18" y="47"/>
                </a:cxn>
                <a:cxn ang="0">
                  <a:pos x="15" y="38"/>
                </a:cxn>
                <a:cxn ang="0">
                  <a:pos x="14" y="33"/>
                </a:cxn>
                <a:cxn ang="0">
                  <a:pos x="10" y="33"/>
                </a:cxn>
                <a:cxn ang="0">
                  <a:pos x="7" y="22"/>
                </a:cxn>
                <a:cxn ang="0">
                  <a:pos x="10" y="17"/>
                </a:cxn>
                <a:cxn ang="0">
                  <a:pos x="14" y="14"/>
                </a:cxn>
                <a:cxn ang="0">
                  <a:pos x="10" y="10"/>
                </a:cxn>
                <a:cxn ang="0">
                  <a:pos x="17" y="0"/>
                </a:cxn>
                <a:cxn ang="0">
                  <a:pos x="18" y="2"/>
                </a:cxn>
                <a:cxn ang="0">
                  <a:pos x="27" y="13"/>
                </a:cxn>
                <a:cxn ang="0">
                  <a:pos x="32" y="17"/>
                </a:cxn>
                <a:cxn ang="0">
                  <a:pos x="37" y="22"/>
                </a:cxn>
                <a:cxn ang="0">
                  <a:pos x="40" y="27"/>
                </a:cxn>
                <a:cxn ang="0">
                  <a:pos x="38" y="33"/>
                </a:cxn>
                <a:cxn ang="0">
                  <a:pos x="35" y="36"/>
                </a:cxn>
                <a:cxn ang="0">
                  <a:pos x="32" y="38"/>
                </a:cxn>
                <a:cxn ang="0">
                  <a:pos x="32" y="42"/>
                </a:cxn>
                <a:cxn ang="0">
                  <a:pos x="35" y="50"/>
                </a:cxn>
                <a:cxn ang="0">
                  <a:pos x="38" y="52"/>
                </a:cxn>
                <a:cxn ang="0">
                  <a:pos x="40" y="58"/>
                </a:cxn>
                <a:cxn ang="0">
                  <a:pos x="44" y="66"/>
                </a:cxn>
              </a:cxnLst>
              <a:rect l="0" t="0" r="r" b="b"/>
              <a:pathLst>
                <a:path w="44" h="74">
                  <a:moveTo>
                    <a:pt x="44" y="66"/>
                  </a:moveTo>
                  <a:cubicBezTo>
                    <a:pt x="40" y="66"/>
                    <a:pt x="41" y="64"/>
                    <a:pt x="38" y="64"/>
                  </a:cubicBezTo>
                  <a:cubicBezTo>
                    <a:pt x="35" y="66"/>
                    <a:pt x="34" y="71"/>
                    <a:pt x="30" y="69"/>
                  </a:cubicBezTo>
                  <a:cubicBezTo>
                    <a:pt x="27" y="69"/>
                    <a:pt x="29" y="71"/>
                    <a:pt x="26" y="72"/>
                  </a:cubicBezTo>
                  <a:cubicBezTo>
                    <a:pt x="24" y="74"/>
                    <a:pt x="18" y="69"/>
                    <a:pt x="18" y="64"/>
                  </a:cubicBezTo>
                  <a:cubicBezTo>
                    <a:pt x="18" y="60"/>
                    <a:pt x="15" y="63"/>
                    <a:pt x="17" y="56"/>
                  </a:cubicBezTo>
                  <a:cubicBezTo>
                    <a:pt x="18" y="50"/>
                    <a:pt x="18" y="50"/>
                    <a:pt x="18" y="47"/>
                  </a:cubicBezTo>
                  <a:cubicBezTo>
                    <a:pt x="21" y="41"/>
                    <a:pt x="14" y="42"/>
                    <a:pt x="15" y="38"/>
                  </a:cubicBezTo>
                  <a:cubicBezTo>
                    <a:pt x="17" y="35"/>
                    <a:pt x="15" y="31"/>
                    <a:pt x="14" y="33"/>
                  </a:cubicBezTo>
                  <a:cubicBezTo>
                    <a:pt x="12" y="33"/>
                    <a:pt x="10" y="33"/>
                    <a:pt x="10" y="33"/>
                  </a:cubicBezTo>
                  <a:cubicBezTo>
                    <a:pt x="0" y="24"/>
                    <a:pt x="9" y="27"/>
                    <a:pt x="7" y="22"/>
                  </a:cubicBezTo>
                  <a:cubicBezTo>
                    <a:pt x="6" y="17"/>
                    <a:pt x="6" y="19"/>
                    <a:pt x="10" y="17"/>
                  </a:cubicBezTo>
                  <a:cubicBezTo>
                    <a:pt x="14" y="16"/>
                    <a:pt x="14" y="16"/>
                    <a:pt x="14" y="14"/>
                  </a:cubicBezTo>
                  <a:cubicBezTo>
                    <a:pt x="12" y="11"/>
                    <a:pt x="9" y="11"/>
                    <a:pt x="10" y="10"/>
                  </a:cubicBezTo>
                  <a:cubicBezTo>
                    <a:pt x="12" y="6"/>
                    <a:pt x="20" y="5"/>
                    <a:pt x="17" y="0"/>
                  </a:cubicBezTo>
                  <a:cubicBezTo>
                    <a:pt x="17" y="2"/>
                    <a:pt x="18" y="2"/>
                    <a:pt x="18" y="2"/>
                  </a:cubicBezTo>
                  <a:cubicBezTo>
                    <a:pt x="26" y="6"/>
                    <a:pt x="29" y="10"/>
                    <a:pt x="27" y="13"/>
                  </a:cubicBezTo>
                  <a:cubicBezTo>
                    <a:pt x="27" y="17"/>
                    <a:pt x="26" y="16"/>
                    <a:pt x="32" y="17"/>
                  </a:cubicBezTo>
                  <a:cubicBezTo>
                    <a:pt x="37" y="19"/>
                    <a:pt x="34" y="22"/>
                    <a:pt x="37" y="22"/>
                  </a:cubicBezTo>
                  <a:cubicBezTo>
                    <a:pt x="38" y="22"/>
                    <a:pt x="38" y="25"/>
                    <a:pt x="40" y="27"/>
                  </a:cubicBezTo>
                  <a:cubicBezTo>
                    <a:pt x="40" y="30"/>
                    <a:pt x="38" y="31"/>
                    <a:pt x="38" y="33"/>
                  </a:cubicBezTo>
                  <a:cubicBezTo>
                    <a:pt x="38" y="35"/>
                    <a:pt x="38" y="35"/>
                    <a:pt x="35" y="36"/>
                  </a:cubicBezTo>
                  <a:cubicBezTo>
                    <a:pt x="32" y="36"/>
                    <a:pt x="32" y="36"/>
                    <a:pt x="32" y="38"/>
                  </a:cubicBezTo>
                  <a:cubicBezTo>
                    <a:pt x="34" y="39"/>
                    <a:pt x="34" y="39"/>
                    <a:pt x="32" y="42"/>
                  </a:cubicBezTo>
                  <a:cubicBezTo>
                    <a:pt x="30" y="47"/>
                    <a:pt x="34" y="47"/>
                    <a:pt x="35" y="50"/>
                  </a:cubicBezTo>
                  <a:cubicBezTo>
                    <a:pt x="35" y="53"/>
                    <a:pt x="37" y="50"/>
                    <a:pt x="38" y="52"/>
                  </a:cubicBezTo>
                  <a:cubicBezTo>
                    <a:pt x="38" y="53"/>
                    <a:pt x="37" y="55"/>
                    <a:pt x="40" y="58"/>
                  </a:cubicBezTo>
                  <a:cubicBezTo>
                    <a:pt x="41" y="60"/>
                    <a:pt x="41" y="63"/>
                    <a:pt x="44" y="66"/>
                  </a:cubicBezTo>
                </a:path>
              </a:pathLst>
            </a:custGeom>
            <a:solidFill>
              <a:srgbClr val="C0BAA7"/>
            </a:solidFill>
            <a:ln w="3175" cmpd="sng">
              <a:solidFill>
                <a:schemeClr val="bg2"/>
              </a:solidFill>
              <a:round/>
              <a:headEnd/>
              <a:tailEnd/>
            </a:ln>
          </p:spPr>
          <p:txBody>
            <a:bodyPr/>
            <a:lstStyle/>
            <a:p>
              <a:endParaRPr lang="en-GB" dirty="0"/>
            </a:p>
          </p:txBody>
        </p:sp>
        <p:sp>
          <p:nvSpPr>
            <p:cNvPr id="223" name="Freeform 23"/>
            <p:cNvSpPr>
              <a:spLocks/>
            </p:cNvSpPr>
            <p:nvPr/>
          </p:nvSpPr>
          <p:spPr bwMode="auto">
            <a:xfrm>
              <a:off x="3511553" y="4944711"/>
              <a:ext cx="102147" cy="137610"/>
            </a:xfrm>
            <a:custGeom>
              <a:avLst/>
              <a:gdLst/>
              <a:ahLst/>
              <a:cxnLst>
                <a:cxn ang="0">
                  <a:pos x="33" y="4"/>
                </a:cxn>
                <a:cxn ang="0">
                  <a:pos x="29" y="15"/>
                </a:cxn>
                <a:cxn ang="0">
                  <a:pos x="32" y="23"/>
                </a:cxn>
                <a:cxn ang="0">
                  <a:pos x="32" y="27"/>
                </a:cxn>
                <a:cxn ang="0">
                  <a:pos x="29" y="37"/>
                </a:cxn>
                <a:cxn ang="0">
                  <a:pos x="26" y="35"/>
                </a:cxn>
                <a:cxn ang="0">
                  <a:pos x="20" y="37"/>
                </a:cxn>
                <a:cxn ang="0">
                  <a:pos x="18" y="40"/>
                </a:cxn>
                <a:cxn ang="0">
                  <a:pos x="13" y="41"/>
                </a:cxn>
                <a:cxn ang="0">
                  <a:pos x="9" y="33"/>
                </a:cxn>
                <a:cxn ang="0">
                  <a:pos x="7" y="27"/>
                </a:cxn>
                <a:cxn ang="0">
                  <a:pos x="4" y="26"/>
                </a:cxn>
                <a:cxn ang="0">
                  <a:pos x="1" y="18"/>
                </a:cxn>
                <a:cxn ang="0">
                  <a:pos x="1" y="14"/>
                </a:cxn>
                <a:cxn ang="0">
                  <a:pos x="4" y="12"/>
                </a:cxn>
                <a:cxn ang="0">
                  <a:pos x="7" y="9"/>
                </a:cxn>
                <a:cxn ang="0">
                  <a:pos x="9" y="3"/>
                </a:cxn>
                <a:cxn ang="0">
                  <a:pos x="18" y="3"/>
                </a:cxn>
                <a:cxn ang="0">
                  <a:pos x="21" y="1"/>
                </a:cxn>
                <a:cxn ang="0">
                  <a:pos x="24" y="1"/>
                </a:cxn>
                <a:cxn ang="0">
                  <a:pos x="33" y="4"/>
                </a:cxn>
              </a:cxnLst>
              <a:rect l="0" t="0" r="r" b="b"/>
              <a:pathLst>
                <a:path w="33" h="44">
                  <a:moveTo>
                    <a:pt x="33" y="4"/>
                  </a:moveTo>
                  <a:cubicBezTo>
                    <a:pt x="30" y="12"/>
                    <a:pt x="29" y="9"/>
                    <a:pt x="29" y="15"/>
                  </a:cubicBezTo>
                  <a:cubicBezTo>
                    <a:pt x="30" y="20"/>
                    <a:pt x="30" y="21"/>
                    <a:pt x="32" y="23"/>
                  </a:cubicBezTo>
                  <a:cubicBezTo>
                    <a:pt x="33" y="24"/>
                    <a:pt x="33" y="26"/>
                    <a:pt x="32" y="27"/>
                  </a:cubicBezTo>
                  <a:cubicBezTo>
                    <a:pt x="30" y="29"/>
                    <a:pt x="33" y="33"/>
                    <a:pt x="29" y="37"/>
                  </a:cubicBezTo>
                  <a:cubicBezTo>
                    <a:pt x="27" y="35"/>
                    <a:pt x="26" y="37"/>
                    <a:pt x="26" y="35"/>
                  </a:cubicBezTo>
                  <a:cubicBezTo>
                    <a:pt x="26" y="32"/>
                    <a:pt x="21" y="38"/>
                    <a:pt x="20" y="37"/>
                  </a:cubicBezTo>
                  <a:cubicBezTo>
                    <a:pt x="16" y="35"/>
                    <a:pt x="16" y="37"/>
                    <a:pt x="18" y="40"/>
                  </a:cubicBezTo>
                  <a:cubicBezTo>
                    <a:pt x="20" y="44"/>
                    <a:pt x="15" y="40"/>
                    <a:pt x="13" y="41"/>
                  </a:cubicBezTo>
                  <a:cubicBezTo>
                    <a:pt x="10" y="38"/>
                    <a:pt x="10" y="35"/>
                    <a:pt x="9" y="33"/>
                  </a:cubicBezTo>
                  <a:cubicBezTo>
                    <a:pt x="6" y="30"/>
                    <a:pt x="7" y="29"/>
                    <a:pt x="7" y="27"/>
                  </a:cubicBezTo>
                  <a:cubicBezTo>
                    <a:pt x="6" y="26"/>
                    <a:pt x="4" y="29"/>
                    <a:pt x="4" y="26"/>
                  </a:cubicBezTo>
                  <a:cubicBezTo>
                    <a:pt x="3" y="23"/>
                    <a:pt x="0" y="23"/>
                    <a:pt x="1" y="18"/>
                  </a:cubicBezTo>
                  <a:cubicBezTo>
                    <a:pt x="3" y="15"/>
                    <a:pt x="3" y="15"/>
                    <a:pt x="1" y="14"/>
                  </a:cubicBezTo>
                  <a:cubicBezTo>
                    <a:pt x="1" y="12"/>
                    <a:pt x="1" y="12"/>
                    <a:pt x="4" y="12"/>
                  </a:cubicBezTo>
                  <a:cubicBezTo>
                    <a:pt x="7" y="10"/>
                    <a:pt x="7" y="10"/>
                    <a:pt x="7" y="9"/>
                  </a:cubicBezTo>
                  <a:cubicBezTo>
                    <a:pt x="7" y="7"/>
                    <a:pt x="9" y="6"/>
                    <a:pt x="9" y="3"/>
                  </a:cubicBezTo>
                  <a:cubicBezTo>
                    <a:pt x="12" y="0"/>
                    <a:pt x="18" y="4"/>
                    <a:pt x="18" y="3"/>
                  </a:cubicBezTo>
                  <a:cubicBezTo>
                    <a:pt x="18" y="1"/>
                    <a:pt x="20" y="1"/>
                    <a:pt x="21" y="1"/>
                  </a:cubicBezTo>
                  <a:cubicBezTo>
                    <a:pt x="23" y="1"/>
                    <a:pt x="24" y="3"/>
                    <a:pt x="24" y="1"/>
                  </a:cubicBezTo>
                  <a:cubicBezTo>
                    <a:pt x="24" y="1"/>
                    <a:pt x="30" y="3"/>
                    <a:pt x="33" y="4"/>
                  </a:cubicBezTo>
                </a:path>
              </a:pathLst>
            </a:custGeom>
            <a:solidFill>
              <a:srgbClr val="C0BAA7"/>
            </a:solidFill>
            <a:ln w="3175" cmpd="sng">
              <a:solidFill>
                <a:schemeClr val="bg2"/>
              </a:solidFill>
              <a:round/>
              <a:headEnd/>
              <a:tailEnd/>
            </a:ln>
          </p:spPr>
          <p:txBody>
            <a:bodyPr/>
            <a:lstStyle/>
            <a:p>
              <a:endParaRPr lang="en-GB" dirty="0"/>
            </a:p>
          </p:txBody>
        </p:sp>
        <p:sp>
          <p:nvSpPr>
            <p:cNvPr id="224" name="Freeform 24"/>
            <p:cNvSpPr>
              <a:spLocks/>
            </p:cNvSpPr>
            <p:nvPr/>
          </p:nvSpPr>
          <p:spPr bwMode="auto">
            <a:xfrm>
              <a:off x="3600932" y="4957662"/>
              <a:ext cx="71822" cy="113326"/>
            </a:xfrm>
            <a:custGeom>
              <a:avLst/>
              <a:gdLst/>
              <a:ahLst/>
              <a:cxnLst>
                <a:cxn ang="0">
                  <a:pos x="4" y="0"/>
                </a:cxn>
                <a:cxn ang="0">
                  <a:pos x="7" y="0"/>
                </a:cxn>
                <a:cxn ang="0">
                  <a:pos x="13" y="5"/>
                </a:cxn>
                <a:cxn ang="0">
                  <a:pos x="20" y="9"/>
                </a:cxn>
                <a:cxn ang="0">
                  <a:pos x="23" y="14"/>
                </a:cxn>
                <a:cxn ang="0">
                  <a:pos x="23" y="17"/>
                </a:cxn>
                <a:cxn ang="0">
                  <a:pos x="18" y="23"/>
                </a:cxn>
                <a:cxn ang="0">
                  <a:pos x="12" y="34"/>
                </a:cxn>
                <a:cxn ang="0">
                  <a:pos x="9" y="33"/>
                </a:cxn>
                <a:cxn ang="0">
                  <a:pos x="4" y="34"/>
                </a:cxn>
                <a:cxn ang="0">
                  <a:pos x="0" y="33"/>
                </a:cxn>
                <a:cxn ang="0">
                  <a:pos x="3" y="23"/>
                </a:cxn>
                <a:cxn ang="0">
                  <a:pos x="3" y="19"/>
                </a:cxn>
                <a:cxn ang="0">
                  <a:pos x="0" y="11"/>
                </a:cxn>
                <a:cxn ang="0">
                  <a:pos x="4" y="0"/>
                </a:cxn>
              </a:cxnLst>
              <a:rect l="0" t="0" r="r" b="b"/>
              <a:pathLst>
                <a:path w="23" h="36">
                  <a:moveTo>
                    <a:pt x="4" y="0"/>
                  </a:moveTo>
                  <a:cubicBezTo>
                    <a:pt x="6" y="0"/>
                    <a:pt x="6" y="0"/>
                    <a:pt x="7" y="0"/>
                  </a:cubicBezTo>
                  <a:cubicBezTo>
                    <a:pt x="10" y="2"/>
                    <a:pt x="12" y="2"/>
                    <a:pt x="13" y="5"/>
                  </a:cubicBezTo>
                  <a:cubicBezTo>
                    <a:pt x="15" y="8"/>
                    <a:pt x="18" y="8"/>
                    <a:pt x="20" y="9"/>
                  </a:cubicBezTo>
                  <a:cubicBezTo>
                    <a:pt x="21" y="14"/>
                    <a:pt x="21" y="6"/>
                    <a:pt x="23" y="14"/>
                  </a:cubicBezTo>
                  <a:cubicBezTo>
                    <a:pt x="23" y="14"/>
                    <a:pt x="21" y="16"/>
                    <a:pt x="23" y="17"/>
                  </a:cubicBezTo>
                  <a:cubicBezTo>
                    <a:pt x="21" y="19"/>
                    <a:pt x="21" y="19"/>
                    <a:pt x="18" y="23"/>
                  </a:cubicBezTo>
                  <a:cubicBezTo>
                    <a:pt x="17" y="26"/>
                    <a:pt x="15" y="34"/>
                    <a:pt x="12" y="34"/>
                  </a:cubicBezTo>
                  <a:cubicBezTo>
                    <a:pt x="9" y="34"/>
                    <a:pt x="10" y="31"/>
                    <a:pt x="9" y="33"/>
                  </a:cubicBezTo>
                  <a:cubicBezTo>
                    <a:pt x="6" y="36"/>
                    <a:pt x="6" y="31"/>
                    <a:pt x="4" y="34"/>
                  </a:cubicBezTo>
                  <a:cubicBezTo>
                    <a:pt x="3" y="36"/>
                    <a:pt x="1" y="36"/>
                    <a:pt x="0" y="33"/>
                  </a:cubicBezTo>
                  <a:cubicBezTo>
                    <a:pt x="4" y="30"/>
                    <a:pt x="1" y="25"/>
                    <a:pt x="3" y="23"/>
                  </a:cubicBezTo>
                  <a:cubicBezTo>
                    <a:pt x="4" y="22"/>
                    <a:pt x="4" y="20"/>
                    <a:pt x="3" y="19"/>
                  </a:cubicBezTo>
                  <a:cubicBezTo>
                    <a:pt x="1" y="17"/>
                    <a:pt x="1" y="16"/>
                    <a:pt x="0" y="11"/>
                  </a:cubicBezTo>
                  <a:cubicBezTo>
                    <a:pt x="0" y="5"/>
                    <a:pt x="1" y="8"/>
                    <a:pt x="4" y="0"/>
                  </a:cubicBezTo>
                </a:path>
              </a:pathLst>
            </a:custGeom>
            <a:solidFill>
              <a:srgbClr val="C0BAA7"/>
            </a:solidFill>
            <a:ln w="3175" cmpd="sng">
              <a:solidFill>
                <a:schemeClr val="bg2"/>
              </a:solidFill>
              <a:round/>
              <a:headEnd/>
              <a:tailEnd/>
            </a:ln>
          </p:spPr>
          <p:txBody>
            <a:bodyPr/>
            <a:lstStyle/>
            <a:p>
              <a:endParaRPr lang="en-GB" dirty="0"/>
            </a:p>
          </p:txBody>
        </p:sp>
        <p:sp>
          <p:nvSpPr>
            <p:cNvPr id="225" name="Freeform 25"/>
            <p:cNvSpPr>
              <a:spLocks/>
            </p:cNvSpPr>
            <p:nvPr/>
          </p:nvSpPr>
          <p:spPr bwMode="auto">
            <a:xfrm>
              <a:off x="2828444" y="4784436"/>
              <a:ext cx="82995" cy="100374"/>
            </a:xfrm>
            <a:custGeom>
              <a:avLst/>
              <a:gdLst/>
              <a:ahLst/>
              <a:cxnLst>
                <a:cxn ang="0">
                  <a:pos x="27" y="18"/>
                </a:cxn>
                <a:cxn ang="0">
                  <a:pos x="26" y="17"/>
                </a:cxn>
                <a:cxn ang="0">
                  <a:pos x="24" y="23"/>
                </a:cxn>
                <a:cxn ang="0">
                  <a:pos x="26" y="24"/>
                </a:cxn>
                <a:cxn ang="0">
                  <a:pos x="24" y="28"/>
                </a:cxn>
                <a:cxn ang="0">
                  <a:pos x="24" y="32"/>
                </a:cxn>
                <a:cxn ang="0">
                  <a:pos x="23" y="31"/>
                </a:cxn>
                <a:cxn ang="0">
                  <a:pos x="23" y="28"/>
                </a:cxn>
                <a:cxn ang="0">
                  <a:pos x="21" y="26"/>
                </a:cxn>
                <a:cxn ang="0">
                  <a:pos x="21" y="29"/>
                </a:cxn>
                <a:cxn ang="0">
                  <a:pos x="20" y="29"/>
                </a:cxn>
                <a:cxn ang="0">
                  <a:pos x="18" y="26"/>
                </a:cxn>
                <a:cxn ang="0">
                  <a:pos x="20" y="23"/>
                </a:cxn>
                <a:cxn ang="0">
                  <a:pos x="15" y="20"/>
                </a:cxn>
                <a:cxn ang="0">
                  <a:pos x="11" y="17"/>
                </a:cxn>
                <a:cxn ang="0">
                  <a:pos x="11" y="14"/>
                </a:cxn>
                <a:cxn ang="0">
                  <a:pos x="6" y="12"/>
                </a:cxn>
                <a:cxn ang="0">
                  <a:pos x="6" y="12"/>
                </a:cxn>
                <a:cxn ang="0">
                  <a:pos x="9" y="15"/>
                </a:cxn>
                <a:cxn ang="0">
                  <a:pos x="6" y="17"/>
                </a:cxn>
                <a:cxn ang="0">
                  <a:pos x="3" y="14"/>
                </a:cxn>
                <a:cxn ang="0">
                  <a:pos x="1" y="9"/>
                </a:cxn>
                <a:cxn ang="0">
                  <a:pos x="3" y="7"/>
                </a:cxn>
                <a:cxn ang="0">
                  <a:pos x="1" y="4"/>
                </a:cxn>
                <a:cxn ang="0">
                  <a:pos x="3" y="3"/>
                </a:cxn>
                <a:cxn ang="0">
                  <a:pos x="6" y="3"/>
                </a:cxn>
                <a:cxn ang="0">
                  <a:pos x="12" y="3"/>
                </a:cxn>
                <a:cxn ang="0">
                  <a:pos x="14" y="4"/>
                </a:cxn>
                <a:cxn ang="0">
                  <a:pos x="18" y="4"/>
                </a:cxn>
                <a:cxn ang="0">
                  <a:pos x="21" y="10"/>
                </a:cxn>
                <a:cxn ang="0">
                  <a:pos x="27" y="18"/>
                </a:cxn>
              </a:cxnLst>
              <a:rect l="0" t="0" r="r" b="b"/>
              <a:pathLst>
                <a:path w="27" h="32">
                  <a:moveTo>
                    <a:pt x="27" y="18"/>
                  </a:moveTo>
                  <a:cubicBezTo>
                    <a:pt x="26" y="18"/>
                    <a:pt x="26" y="17"/>
                    <a:pt x="26" y="17"/>
                  </a:cubicBezTo>
                  <a:cubicBezTo>
                    <a:pt x="24" y="17"/>
                    <a:pt x="24" y="20"/>
                    <a:pt x="24" y="23"/>
                  </a:cubicBezTo>
                  <a:cubicBezTo>
                    <a:pt x="24" y="23"/>
                    <a:pt x="27" y="23"/>
                    <a:pt x="26" y="24"/>
                  </a:cubicBezTo>
                  <a:cubicBezTo>
                    <a:pt x="24" y="26"/>
                    <a:pt x="26" y="26"/>
                    <a:pt x="24" y="28"/>
                  </a:cubicBezTo>
                  <a:cubicBezTo>
                    <a:pt x="24" y="29"/>
                    <a:pt x="23" y="29"/>
                    <a:pt x="24" y="32"/>
                  </a:cubicBezTo>
                  <a:cubicBezTo>
                    <a:pt x="24" y="32"/>
                    <a:pt x="24" y="31"/>
                    <a:pt x="23" y="31"/>
                  </a:cubicBezTo>
                  <a:cubicBezTo>
                    <a:pt x="23" y="29"/>
                    <a:pt x="24" y="28"/>
                    <a:pt x="23" y="28"/>
                  </a:cubicBezTo>
                  <a:cubicBezTo>
                    <a:pt x="21" y="26"/>
                    <a:pt x="23" y="24"/>
                    <a:pt x="21" y="26"/>
                  </a:cubicBezTo>
                  <a:cubicBezTo>
                    <a:pt x="18" y="26"/>
                    <a:pt x="23" y="28"/>
                    <a:pt x="21" y="29"/>
                  </a:cubicBezTo>
                  <a:cubicBezTo>
                    <a:pt x="21" y="31"/>
                    <a:pt x="21" y="29"/>
                    <a:pt x="20" y="29"/>
                  </a:cubicBezTo>
                  <a:cubicBezTo>
                    <a:pt x="20" y="29"/>
                    <a:pt x="17" y="28"/>
                    <a:pt x="18" y="26"/>
                  </a:cubicBezTo>
                  <a:cubicBezTo>
                    <a:pt x="20" y="26"/>
                    <a:pt x="18" y="24"/>
                    <a:pt x="20" y="23"/>
                  </a:cubicBezTo>
                  <a:cubicBezTo>
                    <a:pt x="20" y="23"/>
                    <a:pt x="18" y="21"/>
                    <a:pt x="15" y="20"/>
                  </a:cubicBezTo>
                  <a:cubicBezTo>
                    <a:pt x="12" y="17"/>
                    <a:pt x="12" y="18"/>
                    <a:pt x="11" y="17"/>
                  </a:cubicBezTo>
                  <a:cubicBezTo>
                    <a:pt x="11" y="17"/>
                    <a:pt x="11" y="17"/>
                    <a:pt x="11" y="14"/>
                  </a:cubicBezTo>
                  <a:cubicBezTo>
                    <a:pt x="11" y="12"/>
                    <a:pt x="8" y="12"/>
                    <a:pt x="6" y="12"/>
                  </a:cubicBezTo>
                  <a:cubicBezTo>
                    <a:pt x="6" y="10"/>
                    <a:pt x="6" y="12"/>
                    <a:pt x="6" y="12"/>
                  </a:cubicBezTo>
                  <a:cubicBezTo>
                    <a:pt x="8" y="14"/>
                    <a:pt x="11" y="15"/>
                    <a:pt x="9" y="15"/>
                  </a:cubicBezTo>
                  <a:cubicBezTo>
                    <a:pt x="8" y="17"/>
                    <a:pt x="8" y="18"/>
                    <a:pt x="6" y="17"/>
                  </a:cubicBezTo>
                  <a:cubicBezTo>
                    <a:pt x="6" y="15"/>
                    <a:pt x="3" y="14"/>
                    <a:pt x="3" y="14"/>
                  </a:cubicBezTo>
                  <a:cubicBezTo>
                    <a:pt x="3" y="14"/>
                    <a:pt x="0" y="12"/>
                    <a:pt x="1" y="9"/>
                  </a:cubicBezTo>
                  <a:cubicBezTo>
                    <a:pt x="1" y="6"/>
                    <a:pt x="3" y="9"/>
                    <a:pt x="3" y="7"/>
                  </a:cubicBezTo>
                  <a:cubicBezTo>
                    <a:pt x="3" y="4"/>
                    <a:pt x="3" y="6"/>
                    <a:pt x="1" y="4"/>
                  </a:cubicBezTo>
                  <a:cubicBezTo>
                    <a:pt x="0" y="4"/>
                    <a:pt x="3" y="4"/>
                    <a:pt x="3" y="3"/>
                  </a:cubicBezTo>
                  <a:cubicBezTo>
                    <a:pt x="3" y="1"/>
                    <a:pt x="3" y="0"/>
                    <a:pt x="6" y="3"/>
                  </a:cubicBezTo>
                  <a:cubicBezTo>
                    <a:pt x="11" y="6"/>
                    <a:pt x="9" y="1"/>
                    <a:pt x="12" y="3"/>
                  </a:cubicBezTo>
                  <a:cubicBezTo>
                    <a:pt x="12" y="4"/>
                    <a:pt x="14" y="3"/>
                    <a:pt x="14" y="4"/>
                  </a:cubicBezTo>
                  <a:cubicBezTo>
                    <a:pt x="14" y="6"/>
                    <a:pt x="17" y="7"/>
                    <a:pt x="18" y="4"/>
                  </a:cubicBezTo>
                  <a:cubicBezTo>
                    <a:pt x="20" y="6"/>
                    <a:pt x="20" y="7"/>
                    <a:pt x="21" y="10"/>
                  </a:cubicBezTo>
                  <a:cubicBezTo>
                    <a:pt x="23" y="14"/>
                    <a:pt x="27" y="17"/>
                    <a:pt x="27" y="18"/>
                  </a:cubicBezTo>
                </a:path>
              </a:pathLst>
            </a:custGeom>
            <a:solidFill>
              <a:schemeClr val="tx2"/>
            </a:solidFill>
            <a:ln w="3175" cmpd="sng">
              <a:solidFill>
                <a:schemeClr val="bg2"/>
              </a:solidFill>
              <a:round/>
              <a:headEnd/>
              <a:tailEnd/>
            </a:ln>
          </p:spPr>
          <p:txBody>
            <a:bodyPr/>
            <a:lstStyle/>
            <a:p>
              <a:endParaRPr lang="en-GB" dirty="0"/>
            </a:p>
          </p:txBody>
        </p:sp>
        <p:sp>
          <p:nvSpPr>
            <p:cNvPr id="226" name="Freeform 26"/>
            <p:cNvSpPr>
              <a:spLocks/>
            </p:cNvSpPr>
            <p:nvPr/>
          </p:nvSpPr>
          <p:spPr bwMode="auto">
            <a:xfrm>
              <a:off x="2783754" y="4667872"/>
              <a:ext cx="111724" cy="139229"/>
            </a:xfrm>
            <a:custGeom>
              <a:avLst/>
              <a:gdLst/>
              <a:ahLst/>
              <a:cxnLst>
                <a:cxn ang="0">
                  <a:pos x="3" y="21"/>
                </a:cxn>
                <a:cxn ang="0">
                  <a:pos x="6" y="19"/>
                </a:cxn>
                <a:cxn ang="0">
                  <a:pos x="8" y="16"/>
                </a:cxn>
                <a:cxn ang="0">
                  <a:pos x="11" y="13"/>
                </a:cxn>
                <a:cxn ang="0">
                  <a:pos x="14" y="10"/>
                </a:cxn>
                <a:cxn ang="0">
                  <a:pos x="17" y="11"/>
                </a:cxn>
                <a:cxn ang="0">
                  <a:pos x="21" y="3"/>
                </a:cxn>
                <a:cxn ang="0">
                  <a:pos x="24" y="3"/>
                </a:cxn>
                <a:cxn ang="0">
                  <a:pos x="32" y="2"/>
                </a:cxn>
                <a:cxn ang="0">
                  <a:pos x="36" y="0"/>
                </a:cxn>
                <a:cxn ang="0">
                  <a:pos x="36" y="5"/>
                </a:cxn>
                <a:cxn ang="0">
                  <a:pos x="33" y="13"/>
                </a:cxn>
                <a:cxn ang="0">
                  <a:pos x="33" y="17"/>
                </a:cxn>
                <a:cxn ang="0">
                  <a:pos x="33" y="25"/>
                </a:cxn>
                <a:cxn ang="0">
                  <a:pos x="33" y="27"/>
                </a:cxn>
                <a:cxn ang="0">
                  <a:pos x="32" y="28"/>
                </a:cxn>
                <a:cxn ang="0">
                  <a:pos x="32" y="32"/>
                </a:cxn>
                <a:cxn ang="0">
                  <a:pos x="32" y="35"/>
                </a:cxn>
                <a:cxn ang="0">
                  <a:pos x="30" y="38"/>
                </a:cxn>
                <a:cxn ang="0">
                  <a:pos x="32" y="41"/>
                </a:cxn>
                <a:cxn ang="0">
                  <a:pos x="27" y="41"/>
                </a:cxn>
                <a:cxn ang="0">
                  <a:pos x="26" y="39"/>
                </a:cxn>
                <a:cxn ang="0">
                  <a:pos x="20" y="39"/>
                </a:cxn>
                <a:cxn ang="0">
                  <a:pos x="17" y="39"/>
                </a:cxn>
                <a:cxn ang="0">
                  <a:pos x="9" y="32"/>
                </a:cxn>
                <a:cxn ang="0">
                  <a:pos x="3" y="24"/>
                </a:cxn>
                <a:cxn ang="0">
                  <a:pos x="1" y="21"/>
                </a:cxn>
                <a:cxn ang="0">
                  <a:pos x="3" y="21"/>
                </a:cxn>
              </a:cxnLst>
              <a:rect l="0" t="0" r="r" b="b"/>
              <a:pathLst>
                <a:path w="36" h="44">
                  <a:moveTo>
                    <a:pt x="3" y="21"/>
                  </a:moveTo>
                  <a:cubicBezTo>
                    <a:pt x="6" y="21"/>
                    <a:pt x="6" y="21"/>
                    <a:pt x="6" y="19"/>
                  </a:cubicBezTo>
                  <a:cubicBezTo>
                    <a:pt x="8" y="16"/>
                    <a:pt x="9" y="19"/>
                    <a:pt x="8" y="16"/>
                  </a:cubicBezTo>
                  <a:cubicBezTo>
                    <a:pt x="8" y="11"/>
                    <a:pt x="8" y="13"/>
                    <a:pt x="11" y="13"/>
                  </a:cubicBezTo>
                  <a:cubicBezTo>
                    <a:pt x="12" y="13"/>
                    <a:pt x="12" y="8"/>
                    <a:pt x="14" y="10"/>
                  </a:cubicBezTo>
                  <a:cubicBezTo>
                    <a:pt x="15" y="13"/>
                    <a:pt x="17" y="13"/>
                    <a:pt x="17" y="11"/>
                  </a:cubicBezTo>
                  <a:cubicBezTo>
                    <a:pt x="15" y="10"/>
                    <a:pt x="21" y="5"/>
                    <a:pt x="21" y="3"/>
                  </a:cubicBezTo>
                  <a:cubicBezTo>
                    <a:pt x="23" y="2"/>
                    <a:pt x="23" y="2"/>
                    <a:pt x="24" y="3"/>
                  </a:cubicBezTo>
                  <a:cubicBezTo>
                    <a:pt x="24" y="3"/>
                    <a:pt x="30" y="3"/>
                    <a:pt x="32" y="2"/>
                  </a:cubicBezTo>
                  <a:cubicBezTo>
                    <a:pt x="33" y="0"/>
                    <a:pt x="35" y="0"/>
                    <a:pt x="36" y="0"/>
                  </a:cubicBezTo>
                  <a:cubicBezTo>
                    <a:pt x="35" y="2"/>
                    <a:pt x="35" y="3"/>
                    <a:pt x="36" y="5"/>
                  </a:cubicBezTo>
                  <a:cubicBezTo>
                    <a:pt x="36" y="8"/>
                    <a:pt x="33" y="10"/>
                    <a:pt x="33" y="13"/>
                  </a:cubicBezTo>
                  <a:cubicBezTo>
                    <a:pt x="33" y="16"/>
                    <a:pt x="32" y="14"/>
                    <a:pt x="33" y="17"/>
                  </a:cubicBezTo>
                  <a:cubicBezTo>
                    <a:pt x="33" y="22"/>
                    <a:pt x="33" y="24"/>
                    <a:pt x="33" y="25"/>
                  </a:cubicBezTo>
                  <a:cubicBezTo>
                    <a:pt x="33" y="27"/>
                    <a:pt x="33" y="27"/>
                    <a:pt x="33" y="27"/>
                  </a:cubicBezTo>
                  <a:cubicBezTo>
                    <a:pt x="32" y="27"/>
                    <a:pt x="33" y="27"/>
                    <a:pt x="32" y="28"/>
                  </a:cubicBezTo>
                  <a:cubicBezTo>
                    <a:pt x="32" y="30"/>
                    <a:pt x="30" y="32"/>
                    <a:pt x="32" y="32"/>
                  </a:cubicBezTo>
                  <a:cubicBezTo>
                    <a:pt x="32" y="32"/>
                    <a:pt x="33" y="35"/>
                    <a:pt x="32" y="35"/>
                  </a:cubicBezTo>
                  <a:cubicBezTo>
                    <a:pt x="32" y="35"/>
                    <a:pt x="30" y="36"/>
                    <a:pt x="30" y="38"/>
                  </a:cubicBezTo>
                  <a:cubicBezTo>
                    <a:pt x="32" y="39"/>
                    <a:pt x="32" y="41"/>
                    <a:pt x="32" y="41"/>
                  </a:cubicBezTo>
                  <a:cubicBezTo>
                    <a:pt x="30" y="44"/>
                    <a:pt x="27" y="43"/>
                    <a:pt x="27" y="41"/>
                  </a:cubicBezTo>
                  <a:cubicBezTo>
                    <a:pt x="27" y="39"/>
                    <a:pt x="26" y="41"/>
                    <a:pt x="26" y="39"/>
                  </a:cubicBezTo>
                  <a:cubicBezTo>
                    <a:pt x="23" y="38"/>
                    <a:pt x="24" y="43"/>
                    <a:pt x="20" y="39"/>
                  </a:cubicBezTo>
                  <a:cubicBezTo>
                    <a:pt x="17" y="36"/>
                    <a:pt x="17" y="38"/>
                    <a:pt x="17" y="39"/>
                  </a:cubicBezTo>
                  <a:cubicBezTo>
                    <a:pt x="12" y="35"/>
                    <a:pt x="11" y="35"/>
                    <a:pt x="9" y="32"/>
                  </a:cubicBezTo>
                  <a:cubicBezTo>
                    <a:pt x="8" y="27"/>
                    <a:pt x="5" y="27"/>
                    <a:pt x="3" y="24"/>
                  </a:cubicBezTo>
                  <a:cubicBezTo>
                    <a:pt x="1" y="22"/>
                    <a:pt x="0" y="22"/>
                    <a:pt x="1" y="21"/>
                  </a:cubicBezTo>
                  <a:cubicBezTo>
                    <a:pt x="1" y="19"/>
                    <a:pt x="3" y="22"/>
                    <a:pt x="3" y="21"/>
                  </a:cubicBezTo>
                </a:path>
              </a:pathLst>
            </a:custGeom>
            <a:solidFill>
              <a:schemeClr val="tx2"/>
            </a:solidFill>
            <a:ln w="3175" cmpd="sng">
              <a:solidFill>
                <a:schemeClr val="bg2"/>
              </a:solidFill>
              <a:round/>
              <a:headEnd/>
              <a:tailEnd/>
            </a:ln>
          </p:spPr>
          <p:txBody>
            <a:bodyPr/>
            <a:lstStyle/>
            <a:p>
              <a:endParaRPr lang="en-GB" dirty="0"/>
            </a:p>
          </p:txBody>
        </p:sp>
        <p:sp>
          <p:nvSpPr>
            <p:cNvPr id="227" name="Freeform 27"/>
            <p:cNvSpPr>
              <a:spLocks/>
            </p:cNvSpPr>
            <p:nvPr/>
          </p:nvSpPr>
          <p:spPr bwMode="auto">
            <a:xfrm>
              <a:off x="2740661" y="4637112"/>
              <a:ext cx="154817" cy="97136"/>
            </a:xfrm>
            <a:custGeom>
              <a:avLst/>
              <a:gdLst/>
              <a:ahLst/>
              <a:cxnLst>
                <a:cxn ang="0">
                  <a:pos x="9" y="3"/>
                </a:cxn>
                <a:cxn ang="0">
                  <a:pos x="3" y="9"/>
                </a:cxn>
                <a:cxn ang="0">
                  <a:pos x="0" y="17"/>
                </a:cxn>
                <a:cxn ang="0">
                  <a:pos x="9" y="21"/>
                </a:cxn>
                <a:cxn ang="0">
                  <a:pos x="14" y="23"/>
                </a:cxn>
                <a:cxn ang="0">
                  <a:pos x="14" y="26"/>
                </a:cxn>
                <a:cxn ang="0">
                  <a:pos x="15" y="28"/>
                </a:cxn>
                <a:cxn ang="0">
                  <a:pos x="17" y="31"/>
                </a:cxn>
                <a:cxn ang="0">
                  <a:pos x="20" y="29"/>
                </a:cxn>
                <a:cxn ang="0">
                  <a:pos x="21" y="26"/>
                </a:cxn>
                <a:cxn ang="0">
                  <a:pos x="24" y="23"/>
                </a:cxn>
                <a:cxn ang="0">
                  <a:pos x="28" y="20"/>
                </a:cxn>
                <a:cxn ang="0">
                  <a:pos x="31" y="21"/>
                </a:cxn>
                <a:cxn ang="0">
                  <a:pos x="35" y="14"/>
                </a:cxn>
                <a:cxn ang="0">
                  <a:pos x="38" y="14"/>
                </a:cxn>
                <a:cxn ang="0">
                  <a:pos x="46" y="12"/>
                </a:cxn>
                <a:cxn ang="0">
                  <a:pos x="50" y="10"/>
                </a:cxn>
                <a:cxn ang="0">
                  <a:pos x="47" y="7"/>
                </a:cxn>
                <a:cxn ang="0">
                  <a:pos x="43" y="3"/>
                </a:cxn>
                <a:cxn ang="0">
                  <a:pos x="35" y="1"/>
                </a:cxn>
                <a:cxn ang="0">
                  <a:pos x="31" y="1"/>
                </a:cxn>
                <a:cxn ang="0">
                  <a:pos x="28" y="1"/>
                </a:cxn>
                <a:cxn ang="0">
                  <a:pos x="24" y="3"/>
                </a:cxn>
                <a:cxn ang="0">
                  <a:pos x="17" y="3"/>
                </a:cxn>
                <a:cxn ang="0">
                  <a:pos x="14" y="1"/>
                </a:cxn>
                <a:cxn ang="0">
                  <a:pos x="9" y="3"/>
                </a:cxn>
              </a:cxnLst>
              <a:rect l="0" t="0" r="r" b="b"/>
              <a:pathLst>
                <a:path w="50" h="31">
                  <a:moveTo>
                    <a:pt x="9" y="3"/>
                  </a:moveTo>
                  <a:cubicBezTo>
                    <a:pt x="8" y="4"/>
                    <a:pt x="5" y="9"/>
                    <a:pt x="3" y="9"/>
                  </a:cubicBezTo>
                  <a:cubicBezTo>
                    <a:pt x="1" y="10"/>
                    <a:pt x="5" y="15"/>
                    <a:pt x="0" y="17"/>
                  </a:cubicBezTo>
                  <a:cubicBezTo>
                    <a:pt x="6" y="18"/>
                    <a:pt x="8" y="23"/>
                    <a:pt x="9" y="21"/>
                  </a:cubicBezTo>
                  <a:cubicBezTo>
                    <a:pt x="9" y="21"/>
                    <a:pt x="14" y="20"/>
                    <a:pt x="14" y="23"/>
                  </a:cubicBezTo>
                  <a:cubicBezTo>
                    <a:pt x="14" y="24"/>
                    <a:pt x="14" y="26"/>
                    <a:pt x="14" y="26"/>
                  </a:cubicBezTo>
                  <a:cubicBezTo>
                    <a:pt x="15" y="28"/>
                    <a:pt x="14" y="24"/>
                    <a:pt x="15" y="28"/>
                  </a:cubicBezTo>
                  <a:cubicBezTo>
                    <a:pt x="17" y="31"/>
                    <a:pt x="18" y="29"/>
                    <a:pt x="17" y="31"/>
                  </a:cubicBezTo>
                  <a:cubicBezTo>
                    <a:pt x="20" y="31"/>
                    <a:pt x="20" y="31"/>
                    <a:pt x="20" y="29"/>
                  </a:cubicBezTo>
                  <a:cubicBezTo>
                    <a:pt x="21" y="26"/>
                    <a:pt x="23" y="29"/>
                    <a:pt x="21" y="26"/>
                  </a:cubicBezTo>
                  <a:cubicBezTo>
                    <a:pt x="21" y="21"/>
                    <a:pt x="21" y="23"/>
                    <a:pt x="24" y="23"/>
                  </a:cubicBezTo>
                  <a:cubicBezTo>
                    <a:pt x="26" y="23"/>
                    <a:pt x="26" y="18"/>
                    <a:pt x="28" y="20"/>
                  </a:cubicBezTo>
                  <a:cubicBezTo>
                    <a:pt x="29" y="23"/>
                    <a:pt x="31" y="23"/>
                    <a:pt x="31" y="21"/>
                  </a:cubicBezTo>
                  <a:cubicBezTo>
                    <a:pt x="29" y="20"/>
                    <a:pt x="35" y="15"/>
                    <a:pt x="35" y="14"/>
                  </a:cubicBezTo>
                  <a:cubicBezTo>
                    <a:pt x="37" y="12"/>
                    <a:pt x="37" y="12"/>
                    <a:pt x="38" y="14"/>
                  </a:cubicBezTo>
                  <a:cubicBezTo>
                    <a:pt x="38" y="14"/>
                    <a:pt x="44" y="14"/>
                    <a:pt x="46" y="12"/>
                  </a:cubicBezTo>
                  <a:cubicBezTo>
                    <a:pt x="47" y="10"/>
                    <a:pt x="49" y="10"/>
                    <a:pt x="50" y="10"/>
                  </a:cubicBezTo>
                  <a:cubicBezTo>
                    <a:pt x="50" y="10"/>
                    <a:pt x="49" y="9"/>
                    <a:pt x="47" y="7"/>
                  </a:cubicBezTo>
                  <a:cubicBezTo>
                    <a:pt x="44" y="6"/>
                    <a:pt x="44" y="6"/>
                    <a:pt x="43" y="3"/>
                  </a:cubicBezTo>
                  <a:cubicBezTo>
                    <a:pt x="41" y="1"/>
                    <a:pt x="37" y="0"/>
                    <a:pt x="35" y="1"/>
                  </a:cubicBezTo>
                  <a:cubicBezTo>
                    <a:pt x="34" y="1"/>
                    <a:pt x="32" y="1"/>
                    <a:pt x="31" y="1"/>
                  </a:cubicBezTo>
                  <a:cubicBezTo>
                    <a:pt x="29" y="0"/>
                    <a:pt x="28" y="0"/>
                    <a:pt x="28" y="1"/>
                  </a:cubicBezTo>
                  <a:cubicBezTo>
                    <a:pt x="29" y="1"/>
                    <a:pt x="26" y="3"/>
                    <a:pt x="24" y="3"/>
                  </a:cubicBezTo>
                  <a:cubicBezTo>
                    <a:pt x="21" y="3"/>
                    <a:pt x="18" y="1"/>
                    <a:pt x="17" y="3"/>
                  </a:cubicBezTo>
                  <a:cubicBezTo>
                    <a:pt x="15" y="3"/>
                    <a:pt x="15" y="1"/>
                    <a:pt x="14" y="1"/>
                  </a:cubicBezTo>
                  <a:cubicBezTo>
                    <a:pt x="12" y="1"/>
                    <a:pt x="12" y="4"/>
                    <a:pt x="9" y="3"/>
                  </a:cubicBezTo>
                </a:path>
              </a:pathLst>
            </a:custGeom>
            <a:solidFill>
              <a:schemeClr val="tx2"/>
            </a:solidFill>
            <a:ln w="3175" cmpd="sng">
              <a:solidFill>
                <a:schemeClr val="bg2"/>
              </a:solidFill>
              <a:round/>
              <a:headEnd/>
              <a:tailEnd/>
            </a:ln>
          </p:spPr>
          <p:txBody>
            <a:bodyPr/>
            <a:lstStyle/>
            <a:p>
              <a:endParaRPr lang="en-GB" dirty="0"/>
            </a:p>
          </p:txBody>
        </p:sp>
        <p:sp>
          <p:nvSpPr>
            <p:cNvPr id="228" name="Freeform 28"/>
            <p:cNvSpPr>
              <a:spLocks/>
            </p:cNvSpPr>
            <p:nvPr/>
          </p:nvSpPr>
          <p:spPr bwMode="auto">
            <a:xfrm>
              <a:off x="2726296" y="4690537"/>
              <a:ext cx="60650" cy="37235"/>
            </a:xfrm>
            <a:custGeom>
              <a:avLst/>
              <a:gdLst/>
              <a:ahLst/>
              <a:cxnLst>
                <a:cxn ang="0">
                  <a:pos x="5" y="0"/>
                </a:cxn>
                <a:cxn ang="0">
                  <a:pos x="14" y="4"/>
                </a:cxn>
                <a:cxn ang="0">
                  <a:pos x="19" y="6"/>
                </a:cxn>
                <a:cxn ang="0">
                  <a:pos x="19" y="9"/>
                </a:cxn>
                <a:cxn ang="0">
                  <a:pos x="19" y="11"/>
                </a:cxn>
                <a:cxn ang="0">
                  <a:pos x="14" y="12"/>
                </a:cxn>
                <a:cxn ang="0">
                  <a:pos x="13" y="12"/>
                </a:cxn>
                <a:cxn ang="0">
                  <a:pos x="4" y="9"/>
                </a:cxn>
                <a:cxn ang="0">
                  <a:pos x="0" y="6"/>
                </a:cxn>
                <a:cxn ang="0">
                  <a:pos x="5" y="0"/>
                </a:cxn>
                <a:cxn ang="0">
                  <a:pos x="5" y="0"/>
                </a:cxn>
              </a:cxnLst>
              <a:rect l="0" t="0" r="r" b="b"/>
              <a:pathLst>
                <a:path w="20" h="12">
                  <a:moveTo>
                    <a:pt x="5" y="0"/>
                  </a:moveTo>
                  <a:cubicBezTo>
                    <a:pt x="11" y="1"/>
                    <a:pt x="13" y="6"/>
                    <a:pt x="14" y="4"/>
                  </a:cubicBezTo>
                  <a:cubicBezTo>
                    <a:pt x="14" y="4"/>
                    <a:pt x="19" y="3"/>
                    <a:pt x="19" y="6"/>
                  </a:cubicBezTo>
                  <a:cubicBezTo>
                    <a:pt x="19" y="7"/>
                    <a:pt x="19" y="9"/>
                    <a:pt x="19" y="9"/>
                  </a:cubicBezTo>
                  <a:cubicBezTo>
                    <a:pt x="17" y="9"/>
                    <a:pt x="17" y="11"/>
                    <a:pt x="19" y="11"/>
                  </a:cubicBezTo>
                  <a:cubicBezTo>
                    <a:pt x="20" y="11"/>
                    <a:pt x="16" y="12"/>
                    <a:pt x="14" y="12"/>
                  </a:cubicBezTo>
                  <a:cubicBezTo>
                    <a:pt x="11" y="9"/>
                    <a:pt x="14" y="12"/>
                    <a:pt x="13" y="12"/>
                  </a:cubicBezTo>
                  <a:cubicBezTo>
                    <a:pt x="11" y="12"/>
                    <a:pt x="7" y="9"/>
                    <a:pt x="4" y="9"/>
                  </a:cubicBezTo>
                  <a:cubicBezTo>
                    <a:pt x="0" y="9"/>
                    <a:pt x="2" y="7"/>
                    <a:pt x="0" y="6"/>
                  </a:cubicBezTo>
                  <a:cubicBezTo>
                    <a:pt x="0" y="3"/>
                    <a:pt x="5" y="3"/>
                    <a:pt x="5" y="0"/>
                  </a:cubicBezTo>
                  <a:cubicBezTo>
                    <a:pt x="4" y="0"/>
                    <a:pt x="5" y="0"/>
                    <a:pt x="5" y="0"/>
                  </a:cubicBezTo>
                </a:path>
              </a:pathLst>
            </a:custGeom>
            <a:solidFill>
              <a:schemeClr val="tx2"/>
            </a:solidFill>
            <a:ln w="3175" cmpd="sng">
              <a:solidFill>
                <a:schemeClr val="bg2"/>
              </a:solidFill>
              <a:round/>
              <a:headEnd/>
              <a:tailEnd/>
            </a:ln>
          </p:spPr>
          <p:txBody>
            <a:bodyPr/>
            <a:lstStyle/>
            <a:p>
              <a:endParaRPr lang="en-GB" dirty="0"/>
            </a:p>
          </p:txBody>
        </p:sp>
        <p:sp>
          <p:nvSpPr>
            <p:cNvPr id="229" name="Freeform 29"/>
            <p:cNvSpPr>
              <a:spLocks/>
            </p:cNvSpPr>
            <p:nvPr/>
          </p:nvSpPr>
          <p:spPr bwMode="auto">
            <a:xfrm>
              <a:off x="2675223" y="4583687"/>
              <a:ext cx="94167" cy="126277"/>
            </a:xfrm>
            <a:custGeom>
              <a:avLst/>
              <a:gdLst/>
              <a:ahLst/>
              <a:cxnLst>
                <a:cxn ang="0">
                  <a:pos x="24" y="0"/>
                </a:cxn>
                <a:cxn ang="0">
                  <a:pos x="24" y="18"/>
                </a:cxn>
                <a:cxn ang="0">
                  <a:pos x="26" y="18"/>
                </a:cxn>
                <a:cxn ang="0">
                  <a:pos x="29" y="20"/>
                </a:cxn>
                <a:cxn ang="0">
                  <a:pos x="29" y="18"/>
                </a:cxn>
                <a:cxn ang="0">
                  <a:pos x="30" y="20"/>
                </a:cxn>
                <a:cxn ang="0">
                  <a:pos x="24" y="26"/>
                </a:cxn>
                <a:cxn ang="0">
                  <a:pos x="21" y="34"/>
                </a:cxn>
                <a:cxn ang="0">
                  <a:pos x="21" y="34"/>
                </a:cxn>
                <a:cxn ang="0">
                  <a:pos x="17" y="40"/>
                </a:cxn>
                <a:cxn ang="0">
                  <a:pos x="9" y="39"/>
                </a:cxn>
                <a:cxn ang="0">
                  <a:pos x="0" y="32"/>
                </a:cxn>
                <a:cxn ang="0">
                  <a:pos x="0" y="29"/>
                </a:cxn>
                <a:cxn ang="0">
                  <a:pos x="2" y="26"/>
                </a:cxn>
                <a:cxn ang="0">
                  <a:pos x="0" y="25"/>
                </a:cxn>
                <a:cxn ang="0">
                  <a:pos x="3" y="17"/>
                </a:cxn>
                <a:cxn ang="0">
                  <a:pos x="14" y="17"/>
                </a:cxn>
                <a:cxn ang="0">
                  <a:pos x="12" y="12"/>
                </a:cxn>
                <a:cxn ang="0">
                  <a:pos x="8" y="7"/>
                </a:cxn>
                <a:cxn ang="0">
                  <a:pos x="6" y="6"/>
                </a:cxn>
                <a:cxn ang="0">
                  <a:pos x="9" y="6"/>
                </a:cxn>
                <a:cxn ang="0">
                  <a:pos x="9" y="0"/>
                </a:cxn>
                <a:cxn ang="0">
                  <a:pos x="24" y="0"/>
                </a:cxn>
              </a:cxnLst>
              <a:rect l="0" t="0" r="r" b="b"/>
              <a:pathLst>
                <a:path w="30" h="40">
                  <a:moveTo>
                    <a:pt x="24" y="0"/>
                  </a:moveTo>
                  <a:cubicBezTo>
                    <a:pt x="24" y="18"/>
                    <a:pt x="24" y="18"/>
                    <a:pt x="24" y="18"/>
                  </a:cubicBezTo>
                  <a:cubicBezTo>
                    <a:pt x="26" y="18"/>
                    <a:pt x="26" y="18"/>
                    <a:pt x="26" y="18"/>
                  </a:cubicBezTo>
                  <a:cubicBezTo>
                    <a:pt x="27" y="20"/>
                    <a:pt x="27" y="21"/>
                    <a:pt x="29" y="20"/>
                  </a:cubicBezTo>
                  <a:cubicBezTo>
                    <a:pt x="29" y="20"/>
                    <a:pt x="29" y="20"/>
                    <a:pt x="29" y="18"/>
                  </a:cubicBezTo>
                  <a:cubicBezTo>
                    <a:pt x="27" y="18"/>
                    <a:pt x="29" y="17"/>
                    <a:pt x="30" y="20"/>
                  </a:cubicBezTo>
                  <a:cubicBezTo>
                    <a:pt x="29" y="21"/>
                    <a:pt x="26" y="26"/>
                    <a:pt x="24" y="26"/>
                  </a:cubicBezTo>
                  <a:cubicBezTo>
                    <a:pt x="23" y="28"/>
                    <a:pt x="26" y="32"/>
                    <a:pt x="21" y="34"/>
                  </a:cubicBezTo>
                  <a:cubicBezTo>
                    <a:pt x="21" y="34"/>
                    <a:pt x="20" y="34"/>
                    <a:pt x="21" y="34"/>
                  </a:cubicBezTo>
                  <a:cubicBezTo>
                    <a:pt x="21" y="37"/>
                    <a:pt x="17" y="37"/>
                    <a:pt x="17" y="40"/>
                  </a:cubicBezTo>
                  <a:cubicBezTo>
                    <a:pt x="14" y="39"/>
                    <a:pt x="12" y="37"/>
                    <a:pt x="9" y="39"/>
                  </a:cubicBezTo>
                  <a:cubicBezTo>
                    <a:pt x="6" y="39"/>
                    <a:pt x="6" y="39"/>
                    <a:pt x="0" y="32"/>
                  </a:cubicBezTo>
                  <a:cubicBezTo>
                    <a:pt x="0" y="32"/>
                    <a:pt x="0" y="31"/>
                    <a:pt x="0" y="29"/>
                  </a:cubicBezTo>
                  <a:cubicBezTo>
                    <a:pt x="0" y="28"/>
                    <a:pt x="2" y="26"/>
                    <a:pt x="2" y="26"/>
                  </a:cubicBezTo>
                  <a:cubicBezTo>
                    <a:pt x="0" y="25"/>
                    <a:pt x="0" y="25"/>
                    <a:pt x="0" y="25"/>
                  </a:cubicBezTo>
                  <a:cubicBezTo>
                    <a:pt x="3" y="17"/>
                    <a:pt x="3" y="17"/>
                    <a:pt x="3" y="17"/>
                  </a:cubicBezTo>
                  <a:cubicBezTo>
                    <a:pt x="14" y="17"/>
                    <a:pt x="14" y="17"/>
                    <a:pt x="14" y="17"/>
                  </a:cubicBezTo>
                  <a:cubicBezTo>
                    <a:pt x="15" y="11"/>
                    <a:pt x="12" y="15"/>
                    <a:pt x="12" y="12"/>
                  </a:cubicBezTo>
                  <a:cubicBezTo>
                    <a:pt x="11" y="9"/>
                    <a:pt x="9" y="9"/>
                    <a:pt x="8" y="7"/>
                  </a:cubicBezTo>
                  <a:cubicBezTo>
                    <a:pt x="8" y="6"/>
                    <a:pt x="6" y="6"/>
                    <a:pt x="6" y="6"/>
                  </a:cubicBezTo>
                  <a:cubicBezTo>
                    <a:pt x="9" y="6"/>
                    <a:pt x="9" y="6"/>
                    <a:pt x="9" y="6"/>
                  </a:cubicBezTo>
                  <a:cubicBezTo>
                    <a:pt x="9" y="0"/>
                    <a:pt x="9" y="0"/>
                    <a:pt x="9" y="0"/>
                  </a:cubicBezTo>
                  <a:cubicBezTo>
                    <a:pt x="24" y="0"/>
                    <a:pt x="24" y="0"/>
                    <a:pt x="24" y="0"/>
                  </a:cubicBezTo>
                  <a:close/>
                </a:path>
              </a:pathLst>
            </a:custGeom>
            <a:solidFill>
              <a:schemeClr val="tx2"/>
            </a:solidFill>
            <a:ln w="3175" cmpd="sng">
              <a:solidFill>
                <a:schemeClr val="bg2"/>
              </a:solidFill>
              <a:round/>
              <a:headEnd/>
              <a:tailEnd/>
            </a:ln>
          </p:spPr>
          <p:txBody>
            <a:bodyPr/>
            <a:lstStyle/>
            <a:p>
              <a:endParaRPr lang="en-GB" dirty="0"/>
            </a:p>
          </p:txBody>
        </p:sp>
        <p:sp>
          <p:nvSpPr>
            <p:cNvPr id="230" name="Freeform 30"/>
            <p:cNvSpPr>
              <a:spLocks/>
            </p:cNvSpPr>
            <p:nvPr/>
          </p:nvSpPr>
          <p:spPr bwMode="auto">
            <a:xfrm>
              <a:off x="2944956" y="5088796"/>
              <a:ext cx="145240" cy="200748"/>
            </a:xfrm>
            <a:custGeom>
              <a:avLst/>
              <a:gdLst/>
              <a:ahLst/>
              <a:cxnLst>
                <a:cxn ang="0">
                  <a:pos x="18" y="0"/>
                </a:cxn>
                <a:cxn ang="0">
                  <a:pos x="27" y="6"/>
                </a:cxn>
                <a:cxn ang="0">
                  <a:pos x="30" y="10"/>
                </a:cxn>
                <a:cxn ang="0">
                  <a:pos x="38" y="11"/>
                </a:cxn>
                <a:cxn ang="0">
                  <a:pos x="41" y="11"/>
                </a:cxn>
                <a:cxn ang="0">
                  <a:pos x="47" y="14"/>
                </a:cxn>
                <a:cxn ang="0">
                  <a:pos x="44" y="31"/>
                </a:cxn>
                <a:cxn ang="0">
                  <a:pos x="23" y="48"/>
                </a:cxn>
                <a:cxn ang="0">
                  <a:pos x="18" y="61"/>
                </a:cxn>
                <a:cxn ang="0">
                  <a:pos x="12" y="58"/>
                </a:cxn>
                <a:cxn ang="0">
                  <a:pos x="6" y="56"/>
                </a:cxn>
                <a:cxn ang="0">
                  <a:pos x="7" y="47"/>
                </a:cxn>
                <a:cxn ang="0">
                  <a:pos x="11" y="39"/>
                </a:cxn>
                <a:cxn ang="0">
                  <a:pos x="4" y="39"/>
                </a:cxn>
                <a:cxn ang="0">
                  <a:pos x="3" y="27"/>
                </a:cxn>
                <a:cxn ang="0">
                  <a:pos x="6" y="19"/>
                </a:cxn>
                <a:cxn ang="0">
                  <a:pos x="9" y="8"/>
                </a:cxn>
                <a:cxn ang="0">
                  <a:pos x="18" y="0"/>
                </a:cxn>
              </a:cxnLst>
              <a:rect l="0" t="0" r="r" b="b"/>
              <a:pathLst>
                <a:path w="47" h="64">
                  <a:moveTo>
                    <a:pt x="18" y="0"/>
                  </a:moveTo>
                  <a:cubicBezTo>
                    <a:pt x="24" y="5"/>
                    <a:pt x="26" y="6"/>
                    <a:pt x="27" y="6"/>
                  </a:cubicBezTo>
                  <a:cubicBezTo>
                    <a:pt x="27" y="6"/>
                    <a:pt x="30" y="8"/>
                    <a:pt x="30" y="10"/>
                  </a:cubicBezTo>
                  <a:cubicBezTo>
                    <a:pt x="30" y="11"/>
                    <a:pt x="38" y="13"/>
                    <a:pt x="38" y="11"/>
                  </a:cubicBezTo>
                  <a:cubicBezTo>
                    <a:pt x="38" y="10"/>
                    <a:pt x="39" y="8"/>
                    <a:pt x="41" y="11"/>
                  </a:cubicBezTo>
                  <a:cubicBezTo>
                    <a:pt x="42" y="14"/>
                    <a:pt x="44" y="14"/>
                    <a:pt x="47" y="14"/>
                  </a:cubicBezTo>
                  <a:cubicBezTo>
                    <a:pt x="47" y="22"/>
                    <a:pt x="47" y="23"/>
                    <a:pt x="44" y="31"/>
                  </a:cubicBezTo>
                  <a:cubicBezTo>
                    <a:pt x="39" y="37"/>
                    <a:pt x="27" y="41"/>
                    <a:pt x="23" y="48"/>
                  </a:cubicBezTo>
                  <a:cubicBezTo>
                    <a:pt x="18" y="58"/>
                    <a:pt x="21" y="58"/>
                    <a:pt x="18" y="61"/>
                  </a:cubicBezTo>
                  <a:cubicBezTo>
                    <a:pt x="15" y="64"/>
                    <a:pt x="15" y="58"/>
                    <a:pt x="12" y="58"/>
                  </a:cubicBezTo>
                  <a:cubicBezTo>
                    <a:pt x="7" y="56"/>
                    <a:pt x="6" y="59"/>
                    <a:pt x="6" y="56"/>
                  </a:cubicBezTo>
                  <a:cubicBezTo>
                    <a:pt x="4" y="53"/>
                    <a:pt x="11" y="53"/>
                    <a:pt x="7" y="47"/>
                  </a:cubicBezTo>
                  <a:cubicBezTo>
                    <a:pt x="11" y="47"/>
                    <a:pt x="11" y="42"/>
                    <a:pt x="11" y="39"/>
                  </a:cubicBezTo>
                  <a:cubicBezTo>
                    <a:pt x="11" y="36"/>
                    <a:pt x="9" y="44"/>
                    <a:pt x="4" y="39"/>
                  </a:cubicBezTo>
                  <a:cubicBezTo>
                    <a:pt x="0" y="34"/>
                    <a:pt x="4" y="37"/>
                    <a:pt x="3" y="27"/>
                  </a:cubicBezTo>
                  <a:cubicBezTo>
                    <a:pt x="1" y="20"/>
                    <a:pt x="6" y="25"/>
                    <a:pt x="6" y="19"/>
                  </a:cubicBezTo>
                  <a:cubicBezTo>
                    <a:pt x="6" y="14"/>
                    <a:pt x="11" y="16"/>
                    <a:pt x="9" y="8"/>
                  </a:cubicBezTo>
                  <a:cubicBezTo>
                    <a:pt x="9" y="2"/>
                    <a:pt x="20" y="5"/>
                    <a:pt x="18" y="0"/>
                  </a:cubicBezTo>
                </a:path>
              </a:pathLst>
            </a:custGeom>
            <a:solidFill>
              <a:schemeClr val="tx2"/>
            </a:solidFill>
            <a:ln w="3175" cmpd="sng">
              <a:solidFill>
                <a:schemeClr val="bg2"/>
              </a:solidFill>
              <a:round/>
              <a:headEnd/>
              <a:tailEnd/>
            </a:ln>
          </p:spPr>
          <p:txBody>
            <a:bodyPr/>
            <a:lstStyle/>
            <a:p>
              <a:endParaRPr lang="en-GB" dirty="0"/>
            </a:p>
          </p:txBody>
        </p:sp>
        <p:sp>
          <p:nvSpPr>
            <p:cNvPr id="231" name="Freeform 31"/>
            <p:cNvSpPr>
              <a:spLocks/>
            </p:cNvSpPr>
            <p:nvPr/>
          </p:nvSpPr>
          <p:spPr bwMode="auto">
            <a:xfrm>
              <a:off x="2691184" y="5124413"/>
              <a:ext cx="19152" cy="43712"/>
            </a:xfrm>
            <a:custGeom>
              <a:avLst/>
              <a:gdLst/>
              <a:ahLst/>
              <a:cxnLst>
                <a:cxn ang="0">
                  <a:pos x="1" y="13"/>
                </a:cxn>
                <a:cxn ang="0">
                  <a:pos x="3" y="10"/>
                </a:cxn>
                <a:cxn ang="0">
                  <a:pos x="1" y="6"/>
                </a:cxn>
                <a:cxn ang="0">
                  <a:pos x="0" y="3"/>
                </a:cxn>
                <a:cxn ang="0">
                  <a:pos x="1" y="2"/>
                </a:cxn>
                <a:cxn ang="0">
                  <a:pos x="3" y="3"/>
                </a:cxn>
                <a:cxn ang="0">
                  <a:pos x="4" y="6"/>
                </a:cxn>
                <a:cxn ang="0">
                  <a:pos x="6" y="10"/>
                </a:cxn>
                <a:cxn ang="0">
                  <a:pos x="4" y="13"/>
                </a:cxn>
                <a:cxn ang="0">
                  <a:pos x="1" y="13"/>
                </a:cxn>
              </a:cxnLst>
              <a:rect l="0" t="0" r="r" b="b"/>
              <a:pathLst>
                <a:path w="6" h="14">
                  <a:moveTo>
                    <a:pt x="1" y="13"/>
                  </a:moveTo>
                  <a:cubicBezTo>
                    <a:pt x="0" y="11"/>
                    <a:pt x="3" y="10"/>
                    <a:pt x="3" y="10"/>
                  </a:cubicBezTo>
                  <a:cubicBezTo>
                    <a:pt x="4" y="8"/>
                    <a:pt x="3" y="8"/>
                    <a:pt x="1" y="6"/>
                  </a:cubicBezTo>
                  <a:cubicBezTo>
                    <a:pt x="1" y="5"/>
                    <a:pt x="1" y="3"/>
                    <a:pt x="0" y="3"/>
                  </a:cubicBezTo>
                  <a:cubicBezTo>
                    <a:pt x="0" y="3"/>
                    <a:pt x="0" y="3"/>
                    <a:pt x="1" y="2"/>
                  </a:cubicBezTo>
                  <a:cubicBezTo>
                    <a:pt x="1" y="0"/>
                    <a:pt x="1" y="2"/>
                    <a:pt x="3" y="3"/>
                  </a:cubicBezTo>
                  <a:cubicBezTo>
                    <a:pt x="3" y="5"/>
                    <a:pt x="3" y="6"/>
                    <a:pt x="4" y="6"/>
                  </a:cubicBezTo>
                  <a:cubicBezTo>
                    <a:pt x="6" y="8"/>
                    <a:pt x="4" y="8"/>
                    <a:pt x="6" y="10"/>
                  </a:cubicBezTo>
                  <a:cubicBezTo>
                    <a:pt x="6" y="11"/>
                    <a:pt x="6" y="13"/>
                    <a:pt x="4" y="13"/>
                  </a:cubicBezTo>
                  <a:cubicBezTo>
                    <a:pt x="1" y="14"/>
                    <a:pt x="1" y="13"/>
                    <a:pt x="1" y="13"/>
                  </a:cubicBezTo>
                </a:path>
              </a:pathLst>
            </a:custGeom>
            <a:solidFill>
              <a:srgbClr val="C0BAA7"/>
            </a:solidFill>
            <a:ln w="3175" cmpd="sng">
              <a:solidFill>
                <a:schemeClr val="bg2"/>
              </a:solidFill>
              <a:round/>
              <a:headEnd/>
              <a:tailEnd/>
            </a:ln>
          </p:spPr>
          <p:txBody>
            <a:bodyPr/>
            <a:lstStyle/>
            <a:p>
              <a:endParaRPr lang="en-GB" dirty="0"/>
            </a:p>
          </p:txBody>
        </p:sp>
        <p:sp>
          <p:nvSpPr>
            <p:cNvPr id="233" name="Freeform 33"/>
            <p:cNvSpPr>
              <a:spLocks/>
            </p:cNvSpPr>
            <p:nvPr/>
          </p:nvSpPr>
          <p:spPr bwMode="auto">
            <a:xfrm>
              <a:off x="2734277" y="5151935"/>
              <a:ext cx="9577" cy="9713"/>
            </a:xfrm>
            <a:custGeom>
              <a:avLst/>
              <a:gdLst/>
              <a:ahLst/>
              <a:cxnLst>
                <a:cxn ang="0">
                  <a:pos x="0" y="3"/>
                </a:cxn>
                <a:cxn ang="0">
                  <a:pos x="3" y="0"/>
                </a:cxn>
                <a:cxn ang="0">
                  <a:pos x="0" y="3"/>
                </a:cxn>
              </a:cxnLst>
              <a:rect l="0" t="0" r="r" b="b"/>
              <a:pathLst>
                <a:path w="3" h="3">
                  <a:moveTo>
                    <a:pt x="0" y="3"/>
                  </a:moveTo>
                  <a:cubicBezTo>
                    <a:pt x="3" y="0"/>
                    <a:pt x="3" y="0"/>
                    <a:pt x="3" y="0"/>
                  </a:cubicBezTo>
                  <a:cubicBezTo>
                    <a:pt x="3" y="2"/>
                    <a:pt x="3" y="3"/>
                    <a:pt x="0" y="3"/>
                  </a:cubicBezTo>
                </a:path>
              </a:pathLst>
            </a:custGeom>
            <a:solidFill>
              <a:srgbClr val="C0BAA7"/>
            </a:solidFill>
            <a:ln w="3175" cmpd="sng">
              <a:solidFill>
                <a:schemeClr val="bg2"/>
              </a:solidFill>
              <a:round/>
              <a:headEnd/>
              <a:tailEnd/>
            </a:ln>
          </p:spPr>
          <p:txBody>
            <a:bodyPr/>
            <a:lstStyle/>
            <a:p>
              <a:endParaRPr lang="en-GB" dirty="0"/>
            </a:p>
          </p:txBody>
        </p:sp>
        <p:sp>
          <p:nvSpPr>
            <p:cNvPr id="234" name="Freeform 34"/>
            <p:cNvSpPr>
              <a:spLocks/>
            </p:cNvSpPr>
            <p:nvPr/>
          </p:nvSpPr>
          <p:spPr bwMode="auto">
            <a:xfrm>
              <a:off x="2710336" y="5132508"/>
              <a:ext cx="9577" cy="16190"/>
            </a:xfrm>
            <a:custGeom>
              <a:avLst/>
              <a:gdLst/>
              <a:ahLst/>
              <a:cxnLst>
                <a:cxn ang="0">
                  <a:pos x="0" y="2"/>
                </a:cxn>
                <a:cxn ang="0">
                  <a:pos x="1" y="3"/>
                </a:cxn>
                <a:cxn ang="0">
                  <a:pos x="0" y="2"/>
                </a:cxn>
              </a:cxnLst>
              <a:rect l="0" t="0" r="r" b="b"/>
              <a:pathLst>
                <a:path w="3" h="5">
                  <a:moveTo>
                    <a:pt x="0" y="2"/>
                  </a:moveTo>
                  <a:cubicBezTo>
                    <a:pt x="0" y="0"/>
                    <a:pt x="3" y="2"/>
                    <a:pt x="1" y="3"/>
                  </a:cubicBezTo>
                  <a:cubicBezTo>
                    <a:pt x="1" y="5"/>
                    <a:pt x="0" y="3"/>
                    <a:pt x="0" y="2"/>
                  </a:cubicBezTo>
                </a:path>
              </a:pathLst>
            </a:custGeom>
            <a:solidFill>
              <a:srgbClr val="C0BAA7"/>
            </a:solidFill>
            <a:ln w="3175" cmpd="sng">
              <a:solidFill>
                <a:schemeClr val="bg2"/>
              </a:solidFill>
              <a:round/>
              <a:headEnd/>
              <a:tailEnd/>
            </a:ln>
          </p:spPr>
          <p:txBody>
            <a:bodyPr/>
            <a:lstStyle/>
            <a:p>
              <a:endParaRPr lang="en-GB" dirty="0"/>
            </a:p>
          </p:txBody>
        </p:sp>
        <p:sp>
          <p:nvSpPr>
            <p:cNvPr id="235" name="Freeform 35"/>
            <p:cNvSpPr>
              <a:spLocks/>
            </p:cNvSpPr>
            <p:nvPr/>
          </p:nvSpPr>
          <p:spPr bwMode="auto">
            <a:xfrm>
              <a:off x="2684800" y="5138983"/>
              <a:ext cx="15960" cy="9713"/>
            </a:xfrm>
            <a:custGeom>
              <a:avLst/>
              <a:gdLst/>
              <a:ahLst/>
              <a:cxnLst>
                <a:cxn ang="0">
                  <a:pos x="2" y="1"/>
                </a:cxn>
                <a:cxn ang="0">
                  <a:pos x="2" y="3"/>
                </a:cxn>
                <a:cxn ang="0">
                  <a:pos x="2" y="1"/>
                </a:cxn>
              </a:cxnLst>
              <a:rect l="0" t="0" r="r" b="b"/>
              <a:pathLst>
                <a:path w="5" h="3">
                  <a:moveTo>
                    <a:pt x="2" y="1"/>
                  </a:moveTo>
                  <a:cubicBezTo>
                    <a:pt x="3" y="0"/>
                    <a:pt x="5" y="3"/>
                    <a:pt x="2" y="3"/>
                  </a:cubicBezTo>
                  <a:cubicBezTo>
                    <a:pt x="0" y="3"/>
                    <a:pt x="0" y="1"/>
                    <a:pt x="2" y="1"/>
                  </a:cubicBezTo>
                </a:path>
              </a:pathLst>
            </a:custGeom>
            <a:solidFill>
              <a:srgbClr val="C0BAA7"/>
            </a:solidFill>
            <a:ln w="3175" cmpd="sng">
              <a:solidFill>
                <a:schemeClr val="bg2"/>
              </a:solidFill>
              <a:round/>
              <a:headEnd/>
              <a:tailEnd/>
            </a:ln>
          </p:spPr>
          <p:txBody>
            <a:bodyPr/>
            <a:lstStyle/>
            <a:p>
              <a:endParaRPr lang="en-GB" dirty="0"/>
            </a:p>
          </p:txBody>
        </p:sp>
        <p:sp>
          <p:nvSpPr>
            <p:cNvPr id="236" name="Freeform 36"/>
            <p:cNvSpPr>
              <a:spLocks/>
            </p:cNvSpPr>
            <p:nvPr/>
          </p:nvSpPr>
          <p:spPr bwMode="auto">
            <a:xfrm>
              <a:off x="2713529" y="5168125"/>
              <a:ext cx="9577" cy="9713"/>
            </a:xfrm>
            <a:custGeom>
              <a:avLst/>
              <a:gdLst/>
              <a:ahLst/>
              <a:cxnLst>
                <a:cxn ang="0">
                  <a:pos x="2" y="2"/>
                </a:cxn>
                <a:cxn ang="0">
                  <a:pos x="2" y="2"/>
                </a:cxn>
                <a:cxn ang="0">
                  <a:pos x="2" y="2"/>
                </a:cxn>
              </a:cxnLst>
              <a:rect l="0" t="0" r="r" b="b"/>
              <a:pathLst>
                <a:path w="3" h="3">
                  <a:moveTo>
                    <a:pt x="2" y="2"/>
                  </a:moveTo>
                  <a:cubicBezTo>
                    <a:pt x="0" y="0"/>
                    <a:pt x="3" y="2"/>
                    <a:pt x="2" y="2"/>
                  </a:cubicBezTo>
                  <a:cubicBezTo>
                    <a:pt x="2" y="3"/>
                    <a:pt x="2" y="3"/>
                    <a:pt x="2" y="2"/>
                  </a:cubicBezTo>
                </a:path>
              </a:pathLst>
            </a:custGeom>
            <a:solidFill>
              <a:srgbClr val="C0BAA7"/>
            </a:solidFill>
            <a:ln w="3175" cmpd="sng">
              <a:solidFill>
                <a:schemeClr val="bg2"/>
              </a:solidFill>
              <a:round/>
              <a:headEnd/>
              <a:tailEnd/>
            </a:ln>
          </p:spPr>
          <p:txBody>
            <a:bodyPr/>
            <a:lstStyle/>
            <a:p>
              <a:endParaRPr lang="en-GB" dirty="0"/>
            </a:p>
          </p:txBody>
        </p:sp>
        <p:sp>
          <p:nvSpPr>
            <p:cNvPr id="237" name="Freeform 37"/>
            <p:cNvSpPr>
              <a:spLocks/>
            </p:cNvSpPr>
            <p:nvPr/>
          </p:nvSpPr>
          <p:spPr bwMode="auto">
            <a:xfrm>
              <a:off x="2713529" y="5121175"/>
              <a:ext cx="6384" cy="3238"/>
            </a:xfrm>
            <a:custGeom>
              <a:avLst/>
              <a:gdLst/>
              <a:ahLst/>
              <a:cxnLst>
                <a:cxn ang="0">
                  <a:pos x="0" y="1"/>
                </a:cxn>
                <a:cxn ang="0">
                  <a:pos x="2" y="1"/>
                </a:cxn>
                <a:cxn ang="0">
                  <a:pos x="0" y="1"/>
                </a:cxn>
              </a:cxnLst>
              <a:rect l="0" t="0" r="r" b="b"/>
              <a:pathLst>
                <a:path w="2" h="1">
                  <a:moveTo>
                    <a:pt x="0" y="1"/>
                  </a:moveTo>
                  <a:cubicBezTo>
                    <a:pt x="0" y="1"/>
                    <a:pt x="2" y="0"/>
                    <a:pt x="2" y="1"/>
                  </a:cubicBezTo>
                  <a:cubicBezTo>
                    <a:pt x="2" y="1"/>
                    <a:pt x="2" y="1"/>
                    <a:pt x="0" y="1"/>
                  </a:cubicBezTo>
                </a:path>
              </a:pathLst>
            </a:custGeom>
            <a:solidFill>
              <a:srgbClr val="C0BAA7"/>
            </a:solidFill>
            <a:ln w="3175" cmpd="sng">
              <a:solidFill>
                <a:schemeClr val="bg2"/>
              </a:solidFill>
              <a:round/>
              <a:headEnd/>
              <a:tailEnd/>
            </a:ln>
          </p:spPr>
          <p:txBody>
            <a:bodyPr/>
            <a:lstStyle/>
            <a:p>
              <a:endParaRPr lang="en-GB" dirty="0"/>
            </a:p>
          </p:txBody>
        </p:sp>
        <p:sp>
          <p:nvSpPr>
            <p:cNvPr id="238" name="Freeform 38"/>
            <p:cNvSpPr>
              <a:spLocks/>
            </p:cNvSpPr>
            <p:nvPr/>
          </p:nvSpPr>
          <p:spPr bwMode="auto">
            <a:xfrm>
              <a:off x="3016778" y="4557784"/>
              <a:ext cx="55861" cy="29140"/>
            </a:xfrm>
            <a:custGeom>
              <a:avLst/>
              <a:gdLst/>
              <a:ahLst/>
              <a:cxnLst>
                <a:cxn ang="0">
                  <a:pos x="0" y="1"/>
                </a:cxn>
                <a:cxn ang="0">
                  <a:pos x="9" y="1"/>
                </a:cxn>
                <a:cxn ang="0">
                  <a:pos x="16" y="6"/>
                </a:cxn>
                <a:cxn ang="0">
                  <a:pos x="12" y="6"/>
                </a:cxn>
                <a:cxn ang="0">
                  <a:pos x="7" y="8"/>
                </a:cxn>
                <a:cxn ang="0">
                  <a:pos x="1" y="4"/>
                </a:cxn>
                <a:cxn ang="0">
                  <a:pos x="0" y="1"/>
                </a:cxn>
              </a:cxnLst>
              <a:rect l="0" t="0" r="r" b="b"/>
              <a:pathLst>
                <a:path w="18" h="9">
                  <a:moveTo>
                    <a:pt x="0" y="1"/>
                  </a:moveTo>
                  <a:cubicBezTo>
                    <a:pt x="1" y="0"/>
                    <a:pt x="4" y="0"/>
                    <a:pt x="9" y="1"/>
                  </a:cubicBezTo>
                  <a:cubicBezTo>
                    <a:pt x="15" y="3"/>
                    <a:pt x="16" y="3"/>
                    <a:pt x="16" y="6"/>
                  </a:cubicBezTo>
                  <a:cubicBezTo>
                    <a:pt x="18" y="8"/>
                    <a:pt x="15" y="6"/>
                    <a:pt x="12" y="6"/>
                  </a:cubicBezTo>
                  <a:cubicBezTo>
                    <a:pt x="9" y="6"/>
                    <a:pt x="12" y="9"/>
                    <a:pt x="7" y="8"/>
                  </a:cubicBezTo>
                  <a:cubicBezTo>
                    <a:pt x="1" y="6"/>
                    <a:pt x="4" y="4"/>
                    <a:pt x="1" y="4"/>
                  </a:cubicBezTo>
                  <a:cubicBezTo>
                    <a:pt x="0" y="3"/>
                    <a:pt x="0" y="3"/>
                    <a:pt x="0" y="1"/>
                  </a:cubicBezTo>
                </a:path>
              </a:pathLst>
            </a:custGeom>
            <a:solidFill>
              <a:schemeClr val="tx2"/>
            </a:solidFill>
            <a:ln w="3175" cmpd="sng">
              <a:solidFill>
                <a:schemeClr val="bg2"/>
              </a:solidFill>
              <a:round/>
              <a:headEnd/>
              <a:tailEnd/>
            </a:ln>
          </p:spPr>
          <p:txBody>
            <a:bodyPr/>
            <a:lstStyle/>
            <a:p>
              <a:endParaRPr lang="en-GB" dirty="0"/>
            </a:p>
          </p:txBody>
        </p:sp>
        <p:sp>
          <p:nvSpPr>
            <p:cNvPr id="239" name="Freeform 39"/>
            <p:cNvSpPr>
              <a:spLocks/>
            </p:cNvSpPr>
            <p:nvPr/>
          </p:nvSpPr>
          <p:spPr bwMode="auto">
            <a:xfrm>
              <a:off x="3109349" y="4514073"/>
              <a:ext cx="75015" cy="69614"/>
            </a:xfrm>
            <a:custGeom>
              <a:avLst/>
              <a:gdLst/>
              <a:ahLst/>
              <a:cxnLst>
                <a:cxn ang="0">
                  <a:pos x="23" y="18"/>
                </a:cxn>
                <a:cxn ang="0">
                  <a:pos x="12" y="18"/>
                </a:cxn>
                <a:cxn ang="0">
                  <a:pos x="4" y="18"/>
                </a:cxn>
                <a:cxn ang="0">
                  <a:pos x="0" y="14"/>
                </a:cxn>
                <a:cxn ang="0">
                  <a:pos x="15" y="14"/>
                </a:cxn>
                <a:cxn ang="0">
                  <a:pos x="17" y="11"/>
                </a:cxn>
                <a:cxn ang="0">
                  <a:pos x="14" y="4"/>
                </a:cxn>
                <a:cxn ang="0">
                  <a:pos x="9" y="1"/>
                </a:cxn>
                <a:cxn ang="0">
                  <a:pos x="17" y="1"/>
                </a:cxn>
                <a:cxn ang="0">
                  <a:pos x="23" y="1"/>
                </a:cxn>
                <a:cxn ang="0">
                  <a:pos x="21" y="12"/>
                </a:cxn>
                <a:cxn ang="0">
                  <a:pos x="23" y="18"/>
                </a:cxn>
              </a:cxnLst>
              <a:rect l="0" t="0" r="r" b="b"/>
              <a:pathLst>
                <a:path w="24" h="22">
                  <a:moveTo>
                    <a:pt x="23" y="18"/>
                  </a:moveTo>
                  <a:cubicBezTo>
                    <a:pt x="17" y="15"/>
                    <a:pt x="15" y="20"/>
                    <a:pt x="12" y="18"/>
                  </a:cubicBezTo>
                  <a:cubicBezTo>
                    <a:pt x="4" y="15"/>
                    <a:pt x="8" y="22"/>
                    <a:pt x="4" y="18"/>
                  </a:cubicBezTo>
                  <a:cubicBezTo>
                    <a:pt x="1" y="15"/>
                    <a:pt x="0" y="17"/>
                    <a:pt x="0" y="14"/>
                  </a:cubicBezTo>
                  <a:cubicBezTo>
                    <a:pt x="1" y="11"/>
                    <a:pt x="11" y="17"/>
                    <a:pt x="15" y="14"/>
                  </a:cubicBezTo>
                  <a:cubicBezTo>
                    <a:pt x="17" y="14"/>
                    <a:pt x="20" y="15"/>
                    <a:pt x="17" y="11"/>
                  </a:cubicBezTo>
                  <a:cubicBezTo>
                    <a:pt x="11" y="6"/>
                    <a:pt x="17" y="6"/>
                    <a:pt x="14" y="4"/>
                  </a:cubicBezTo>
                  <a:cubicBezTo>
                    <a:pt x="9" y="3"/>
                    <a:pt x="8" y="4"/>
                    <a:pt x="9" y="1"/>
                  </a:cubicBezTo>
                  <a:cubicBezTo>
                    <a:pt x="9" y="0"/>
                    <a:pt x="15" y="0"/>
                    <a:pt x="17" y="1"/>
                  </a:cubicBezTo>
                  <a:cubicBezTo>
                    <a:pt x="20" y="3"/>
                    <a:pt x="20" y="1"/>
                    <a:pt x="23" y="1"/>
                  </a:cubicBezTo>
                  <a:cubicBezTo>
                    <a:pt x="21" y="6"/>
                    <a:pt x="24" y="9"/>
                    <a:pt x="21" y="12"/>
                  </a:cubicBezTo>
                  <a:cubicBezTo>
                    <a:pt x="20" y="15"/>
                    <a:pt x="23" y="14"/>
                    <a:pt x="23" y="18"/>
                  </a:cubicBezTo>
                </a:path>
              </a:pathLst>
            </a:custGeom>
            <a:solidFill>
              <a:srgbClr val="C0BAA7"/>
            </a:solidFill>
            <a:ln w="3175" cmpd="sng">
              <a:solidFill>
                <a:schemeClr val="bg2"/>
              </a:solidFill>
              <a:round/>
              <a:headEnd/>
              <a:tailEnd/>
            </a:ln>
          </p:spPr>
          <p:txBody>
            <a:bodyPr/>
            <a:lstStyle/>
            <a:p>
              <a:endParaRPr lang="en-GB" dirty="0"/>
            </a:p>
          </p:txBody>
        </p:sp>
        <p:sp>
          <p:nvSpPr>
            <p:cNvPr id="240" name="Freeform 40"/>
            <p:cNvSpPr>
              <a:spLocks/>
            </p:cNvSpPr>
            <p:nvPr/>
          </p:nvSpPr>
          <p:spPr bwMode="auto">
            <a:xfrm>
              <a:off x="3171594" y="4507597"/>
              <a:ext cx="92570" cy="85804"/>
            </a:xfrm>
            <a:custGeom>
              <a:avLst/>
              <a:gdLst/>
              <a:ahLst/>
              <a:cxnLst>
                <a:cxn ang="0">
                  <a:pos x="3" y="3"/>
                </a:cxn>
                <a:cxn ang="0">
                  <a:pos x="1" y="14"/>
                </a:cxn>
                <a:cxn ang="0">
                  <a:pos x="3" y="20"/>
                </a:cxn>
                <a:cxn ang="0">
                  <a:pos x="7" y="20"/>
                </a:cxn>
                <a:cxn ang="0">
                  <a:pos x="12" y="17"/>
                </a:cxn>
                <a:cxn ang="0">
                  <a:pos x="15" y="17"/>
                </a:cxn>
                <a:cxn ang="0">
                  <a:pos x="26" y="19"/>
                </a:cxn>
                <a:cxn ang="0">
                  <a:pos x="29" y="14"/>
                </a:cxn>
                <a:cxn ang="0">
                  <a:pos x="24" y="11"/>
                </a:cxn>
                <a:cxn ang="0">
                  <a:pos x="21" y="9"/>
                </a:cxn>
                <a:cxn ang="0">
                  <a:pos x="20" y="8"/>
                </a:cxn>
                <a:cxn ang="0">
                  <a:pos x="15" y="5"/>
                </a:cxn>
                <a:cxn ang="0">
                  <a:pos x="7" y="2"/>
                </a:cxn>
                <a:cxn ang="0">
                  <a:pos x="3" y="3"/>
                </a:cxn>
              </a:cxnLst>
              <a:rect l="0" t="0" r="r" b="b"/>
              <a:pathLst>
                <a:path w="30" h="27">
                  <a:moveTo>
                    <a:pt x="3" y="3"/>
                  </a:moveTo>
                  <a:cubicBezTo>
                    <a:pt x="1" y="8"/>
                    <a:pt x="4" y="11"/>
                    <a:pt x="1" y="14"/>
                  </a:cubicBezTo>
                  <a:cubicBezTo>
                    <a:pt x="0" y="17"/>
                    <a:pt x="3" y="16"/>
                    <a:pt x="3" y="20"/>
                  </a:cubicBezTo>
                  <a:cubicBezTo>
                    <a:pt x="4" y="27"/>
                    <a:pt x="6" y="23"/>
                    <a:pt x="7" y="20"/>
                  </a:cubicBezTo>
                  <a:cubicBezTo>
                    <a:pt x="9" y="17"/>
                    <a:pt x="10" y="16"/>
                    <a:pt x="12" y="17"/>
                  </a:cubicBezTo>
                  <a:cubicBezTo>
                    <a:pt x="12" y="20"/>
                    <a:pt x="14" y="20"/>
                    <a:pt x="15" y="17"/>
                  </a:cubicBezTo>
                  <a:cubicBezTo>
                    <a:pt x="18" y="16"/>
                    <a:pt x="24" y="17"/>
                    <a:pt x="26" y="19"/>
                  </a:cubicBezTo>
                  <a:cubicBezTo>
                    <a:pt x="27" y="20"/>
                    <a:pt x="30" y="16"/>
                    <a:pt x="29" y="14"/>
                  </a:cubicBezTo>
                  <a:cubicBezTo>
                    <a:pt x="26" y="13"/>
                    <a:pt x="26" y="11"/>
                    <a:pt x="24" y="11"/>
                  </a:cubicBezTo>
                  <a:cubicBezTo>
                    <a:pt x="21" y="11"/>
                    <a:pt x="20" y="9"/>
                    <a:pt x="21" y="9"/>
                  </a:cubicBezTo>
                  <a:cubicBezTo>
                    <a:pt x="24" y="9"/>
                    <a:pt x="23" y="6"/>
                    <a:pt x="20" y="8"/>
                  </a:cubicBezTo>
                  <a:cubicBezTo>
                    <a:pt x="15" y="9"/>
                    <a:pt x="18" y="3"/>
                    <a:pt x="15" y="5"/>
                  </a:cubicBezTo>
                  <a:cubicBezTo>
                    <a:pt x="14" y="6"/>
                    <a:pt x="9" y="0"/>
                    <a:pt x="7" y="2"/>
                  </a:cubicBezTo>
                  <a:cubicBezTo>
                    <a:pt x="6" y="3"/>
                    <a:pt x="4" y="0"/>
                    <a:pt x="3" y="3"/>
                  </a:cubicBezTo>
                </a:path>
              </a:pathLst>
            </a:custGeom>
            <a:solidFill>
              <a:schemeClr val="tx2"/>
            </a:solidFill>
            <a:ln w="3175" cmpd="sng">
              <a:solidFill>
                <a:schemeClr val="bg2"/>
              </a:solidFill>
              <a:round/>
              <a:headEnd/>
              <a:tailEnd/>
            </a:ln>
          </p:spPr>
          <p:txBody>
            <a:bodyPr/>
            <a:lstStyle/>
            <a:p>
              <a:endParaRPr lang="en-GB" dirty="0"/>
            </a:p>
          </p:txBody>
        </p:sp>
        <p:sp>
          <p:nvSpPr>
            <p:cNvPr id="241" name="Freeform 153"/>
            <p:cNvSpPr>
              <a:spLocks/>
            </p:cNvSpPr>
            <p:nvPr/>
          </p:nvSpPr>
          <p:spPr bwMode="auto">
            <a:xfrm>
              <a:off x="4317558" y="4603115"/>
              <a:ext cx="11172" cy="14570"/>
            </a:xfrm>
            <a:custGeom>
              <a:avLst/>
              <a:gdLst/>
              <a:ahLst/>
              <a:cxnLst>
                <a:cxn ang="0">
                  <a:pos x="0" y="1"/>
                </a:cxn>
                <a:cxn ang="0">
                  <a:pos x="1" y="0"/>
                </a:cxn>
                <a:cxn ang="0">
                  <a:pos x="0" y="1"/>
                </a:cxn>
              </a:cxnLst>
              <a:rect l="0" t="0" r="r" b="b"/>
              <a:pathLst>
                <a:path w="4" h="5">
                  <a:moveTo>
                    <a:pt x="0" y="1"/>
                  </a:moveTo>
                  <a:cubicBezTo>
                    <a:pt x="0" y="0"/>
                    <a:pt x="1" y="0"/>
                    <a:pt x="1" y="0"/>
                  </a:cubicBezTo>
                  <a:cubicBezTo>
                    <a:pt x="4" y="0"/>
                    <a:pt x="1" y="5"/>
                    <a:pt x="0" y="1"/>
                  </a:cubicBezTo>
                </a:path>
              </a:pathLst>
            </a:custGeom>
            <a:solidFill>
              <a:srgbClr val="C0BAA7"/>
            </a:solidFill>
            <a:ln w="3175" cmpd="sng">
              <a:solidFill>
                <a:schemeClr val="bg2"/>
              </a:solidFill>
              <a:round/>
              <a:headEnd/>
              <a:tailEnd/>
            </a:ln>
          </p:spPr>
          <p:txBody>
            <a:bodyPr/>
            <a:lstStyle/>
            <a:p>
              <a:endParaRPr lang="en-GB" dirty="0"/>
            </a:p>
          </p:txBody>
        </p:sp>
        <p:sp>
          <p:nvSpPr>
            <p:cNvPr id="242" name="Freeform 154"/>
            <p:cNvSpPr>
              <a:spLocks/>
            </p:cNvSpPr>
            <p:nvPr/>
          </p:nvSpPr>
          <p:spPr bwMode="auto">
            <a:xfrm>
              <a:off x="4338307" y="4617685"/>
              <a:ext cx="12769" cy="9713"/>
            </a:xfrm>
            <a:custGeom>
              <a:avLst/>
              <a:gdLst/>
              <a:ahLst/>
              <a:cxnLst>
                <a:cxn ang="0">
                  <a:pos x="0" y="1"/>
                </a:cxn>
                <a:cxn ang="0">
                  <a:pos x="2" y="0"/>
                </a:cxn>
                <a:cxn ang="0">
                  <a:pos x="2" y="1"/>
                </a:cxn>
                <a:cxn ang="0">
                  <a:pos x="0" y="1"/>
                </a:cxn>
              </a:cxnLst>
              <a:rect l="0" t="0" r="r" b="b"/>
              <a:pathLst>
                <a:path w="4" h="3">
                  <a:moveTo>
                    <a:pt x="0" y="1"/>
                  </a:moveTo>
                  <a:cubicBezTo>
                    <a:pt x="0" y="0"/>
                    <a:pt x="0" y="0"/>
                    <a:pt x="2" y="0"/>
                  </a:cubicBezTo>
                  <a:cubicBezTo>
                    <a:pt x="4" y="1"/>
                    <a:pt x="4" y="1"/>
                    <a:pt x="2" y="1"/>
                  </a:cubicBezTo>
                  <a:cubicBezTo>
                    <a:pt x="0" y="1"/>
                    <a:pt x="0" y="3"/>
                    <a:pt x="0" y="1"/>
                  </a:cubicBezTo>
                </a:path>
              </a:pathLst>
            </a:custGeom>
            <a:solidFill>
              <a:srgbClr val="C0BAA7"/>
            </a:solidFill>
            <a:ln w="3175" cmpd="sng">
              <a:solidFill>
                <a:schemeClr val="bg2"/>
              </a:solidFill>
              <a:round/>
              <a:headEnd/>
              <a:tailEnd/>
            </a:ln>
          </p:spPr>
          <p:txBody>
            <a:bodyPr/>
            <a:lstStyle/>
            <a:p>
              <a:endParaRPr lang="en-GB" dirty="0"/>
            </a:p>
          </p:txBody>
        </p:sp>
        <p:sp>
          <p:nvSpPr>
            <p:cNvPr id="243" name="Freeform 155"/>
            <p:cNvSpPr>
              <a:spLocks/>
            </p:cNvSpPr>
            <p:nvPr/>
          </p:nvSpPr>
          <p:spPr bwMode="auto">
            <a:xfrm>
              <a:off x="4335114" y="4667872"/>
              <a:ext cx="9577" cy="12952"/>
            </a:xfrm>
            <a:custGeom>
              <a:avLst/>
              <a:gdLst/>
              <a:ahLst/>
              <a:cxnLst>
                <a:cxn ang="0">
                  <a:pos x="2" y="0"/>
                </a:cxn>
                <a:cxn ang="0">
                  <a:pos x="2" y="2"/>
                </a:cxn>
                <a:cxn ang="0">
                  <a:pos x="2" y="0"/>
                </a:cxn>
              </a:cxnLst>
              <a:rect l="0" t="0" r="r" b="b"/>
              <a:pathLst>
                <a:path w="3" h="4">
                  <a:moveTo>
                    <a:pt x="2" y="0"/>
                  </a:moveTo>
                  <a:cubicBezTo>
                    <a:pt x="2" y="0"/>
                    <a:pt x="3" y="2"/>
                    <a:pt x="2" y="2"/>
                  </a:cubicBezTo>
                  <a:cubicBezTo>
                    <a:pt x="2" y="4"/>
                    <a:pt x="0" y="2"/>
                    <a:pt x="2" y="0"/>
                  </a:cubicBezTo>
                </a:path>
              </a:pathLst>
            </a:custGeom>
            <a:solidFill>
              <a:srgbClr val="C0BAA7"/>
            </a:solidFill>
            <a:ln w="3175" cmpd="sng">
              <a:solidFill>
                <a:schemeClr val="bg2"/>
              </a:solidFill>
              <a:round/>
              <a:headEnd/>
              <a:tailEnd/>
            </a:ln>
          </p:spPr>
          <p:txBody>
            <a:bodyPr/>
            <a:lstStyle/>
            <a:p>
              <a:endParaRPr lang="en-GB" dirty="0"/>
            </a:p>
          </p:txBody>
        </p:sp>
        <p:sp>
          <p:nvSpPr>
            <p:cNvPr id="246" name="Freeform 232"/>
            <p:cNvSpPr>
              <a:spLocks noEditPoints="1"/>
            </p:cNvSpPr>
            <p:nvPr/>
          </p:nvSpPr>
          <p:spPr bwMode="auto">
            <a:xfrm>
              <a:off x="3075832" y="5669997"/>
              <a:ext cx="218658" cy="1330769"/>
            </a:xfrm>
            <a:custGeom>
              <a:avLst/>
              <a:gdLst/>
              <a:ahLst/>
              <a:cxnLst>
                <a:cxn ang="0">
                  <a:pos x="69" y="59"/>
                </a:cxn>
                <a:cxn ang="0">
                  <a:pos x="46" y="158"/>
                </a:cxn>
                <a:cxn ang="0">
                  <a:pos x="33" y="251"/>
                </a:cxn>
                <a:cxn ang="0">
                  <a:pos x="33" y="313"/>
                </a:cxn>
                <a:cxn ang="0">
                  <a:pos x="46" y="375"/>
                </a:cxn>
                <a:cxn ang="0">
                  <a:pos x="31" y="391"/>
                </a:cxn>
                <a:cxn ang="0">
                  <a:pos x="25" y="389"/>
                </a:cxn>
                <a:cxn ang="0">
                  <a:pos x="20" y="386"/>
                </a:cxn>
                <a:cxn ang="0">
                  <a:pos x="28" y="374"/>
                </a:cxn>
                <a:cxn ang="0">
                  <a:pos x="17" y="369"/>
                </a:cxn>
                <a:cxn ang="0">
                  <a:pos x="14" y="357"/>
                </a:cxn>
                <a:cxn ang="0">
                  <a:pos x="14" y="341"/>
                </a:cxn>
                <a:cxn ang="0">
                  <a:pos x="19" y="327"/>
                </a:cxn>
                <a:cxn ang="0">
                  <a:pos x="3" y="313"/>
                </a:cxn>
                <a:cxn ang="0">
                  <a:pos x="22" y="293"/>
                </a:cxn>
                <a:cxn ang="0">
                  <a:pos x="22" y="256"/>
                </a:cxn>
                <a:cxn ang="0">
                  <a:pos x="34" y="165"/>
                </a:cxn>
                <a:cxn ang="0">
                  <a:pos x="43" y="58"/>
                </a:cxn>
                <a:cxn ang="0">
                  <a:pos x="59" y="383"/>
                </a:cxn>
                <a:cxn ang="0">
                  <a:pos x="46" y="399"/>
                </a:cxn>
                <a:cxn ang="0">
                  <a:pos x="34" y="406"/>
                </a:cxn>
                <a:cxn ang="0">
                  <a:pos x="48" y="411"/>
                </a:cxn>
                <a:cxn ang="0">
                  <a:pos x="22" y="287"/>
                </a:cxn>
                <a:cxn ang="0">
                  <a:pos x="45" y="403"/>
                </a:cxn>
                <a:cxn ang="0">
                  <a:pos x="13" y="271"/>
                </a:cxn>
                <a:cxn ang="0">
                  <a:pos x="14" y="259"/>
                </a:cxn>
                <a:cxn ang="0">
                  <a:pos x="16" y="296"/>
                </a:cxn>
                <a:cxn ang="0">
                  <a:pos x="14" y="290"/>
                </a:cxn>
                <a:cxn ang="0">
                  <a:pos x="17" y="299"/>
                </a:cxn>
                <a:cxn ang="0">
                  <a:pos x="14" y="301"/>
                </a:cxn>
                <a:cxn ang="0">
                  <a:pos x="6" y="305"/>
                </a:cxn>
                <a:cxn ang="0">
                  <a:pos x="16" y="284"/>
                </a:cxn>
                <a:cxn ang="0">
                  <a:pos x="10" y="302"/>
                </a:cxn>
                <a:cxn ang="0">
                  <a:pos x="53" y="417"/>
                </a:cxn>
                <a:cxn ang="0">
                  <a:pos x="59" y="416"/>
                </a:cxn>
                <a:cxn ang="0">
                  <a:pos x="48" y="413"/>
                </a:cxn>
                <a:cxn ang="0">
                  <a:pos x="39" y="411"/>
                </a:cxn>
                <a:cxn ang="0">
                  <a:pos x="66" y="421"/>
                </a:cxn>
                <a:cxn ang="0">
                  <a:pos x="33" y="403"/>
                </a:cxn>
                <a:cxn ang="0">
                  <a:pos x="25" y="396"/>
                </a:cxn>
                <a:cxn ang="0">
                  <a:pos x="23" y="402"/>
                </a:cxn>
                <a:cxn ang="0">
                  <a:pos x="17" y="383"/>
                </a:cxn>
                <a:cxn ang="0">
                  <a:pos x="19" y="389"/>
                </a:cxn>
                <a:cxn ang="0">
                  <a:pos x="16" y="374"/>
                </a:cxn>
                <a:cxn ang="0">
                  <a:pos x="11" y="372"/>
                </a:cxn>
                <a:cxn ang="0">
                  <a:pos x="13" y="378"/>
                </a:cxn>
                <a:cxn ang="0">
                  <a:pos x="10" y="380"/>
                </a:cxn>
                <a:cxn ang="0">
                  <a:pos x="16" y="368"/>
                </a:cxn>
                <a:cxn ang="0">
                  <a:pos x="13" y="366"/>
                </a:cxn>
                <a:cxn ang="0">
                  <a:pos x="6" y="343"/>
                </a:cxn>
                <a:cxn ang="0">
                  <a:pos x="5" y="360"/>
                </a:cxn>
                <a:cxn ang="0">
                  <a:pos x="13" y="361"/>
                </a:cxn>
                <a:cxn ang="0">
                  <a:pos x="8" y="355"/>
                </a:cxn>
                <a:cxn ang="0">
                  <a:pos x="10" y="363"/>
                </a:cxn>
                <a:cxn ang="0">
                  <a:pos x="8" y="341"/>
                </a:cxn>
                <a:cxn ang="0">
                  <a:pos x="10" y="336"/>
                </a:cxn>
                <a:cxn ang="0">
                  <a:pos x="6" y="333"/>
                </a:cxn>
                <a:cxn ang="0">
                  <a:pos x="8" y="329"/>
                </a:cxn>
                <a:cxn ang="0">
                  <a:pos x="3" y="336"/>
                </a:cxn>
                <a:cxn ang="0">
                  <a:pos x="6" y="326"/>
                </a:cxn>
                <a:cxn ang="0">
                  <a:pos x="5" y="338"/>
                </a:cxn>
              </a:cxnLst>
              <a:rect l="0" t="0" r="r" b="b"/>
              <a:pathLst>
                <a:path w="71" h="424">
                  <a:moveTo>
                    <a:pt x="51" y="0"/>
                  </a:moveTo>
                  <a:cubicBezTo>
                    <a:pt x="53" y="7"/>
                    <a:pt x="54" y="7"/>
                    <a:pt x="54" y="8"/>
                  </a:cubicBezTo>
                  <a:cubicBezTo>
                    <a:pt x="54" y="10"/>
                    <a:pt x="56" y="17"/>
                    <a:pt x="57" y="17"/>
                  </a:cubicBezTo>
                  <a:cubicBezTo>
                    <a:pt x="59" y="21"/>
                    <a:pt x="60" y="21"/>
                    <a:pt x="59" y="22"/>
                  </a:cubicBezTo>
                  <a:cubicBezTo>
                    <a:pt x="56" y="25"/>
                    <a:pt x="60" y="25"/>
                    <a:pt x="59" y="27"/>
                  </a:cubicBezTo>
                  <a:cubicBezTo>
                    <a:pt x="57" y="30"/>
                    <a:pt x="57" y="31"/>
                    <a:pt x="59" y="31"/>
                  </a:cubicBezTo>
                  <a:cubicBezTo>
                    <a:pt x="60" y="33"/>
                    <a:pt x="57" y="36"/>
                    <a:pt x="60" y="36"/>
                  </a:cubicBezTo>
                  <a:cubicBezTo>
                    <a:pt x="62" y="36"/>
                    <a:pt x="63" y="46"/>
                    <a:pt x="63" y="52"/>
                  </a:cubicBezTo>
                  <a:cubicBezTo>
                    <a:pt x="65" y="56"/>
                    <a:pt x="66" y="56"/>
                    <a:pt x="69" y="55"/>
                  </a:cubicBezTo>
                  <a:cubicBezTo>
                    <a:pt x="71" y="56"/>
                    <a:pt x="71" y="58"/>
                    <a:pt x="69" y="59"/>
                  </a:cubicBezTo>
                  <a:cubicBezTo>
                    <a:pt x="69" y="63"/>
                    <a:pt x="69" y="67"/>
                    <a:pt x="66" y="69"/>
                  </a:cubicBezTo>
                  <a:cubicBezTo>
                    <a:pt x="65" y="69"/>
                    <a:pt x="57" y="72"/>
                    <a:pt x="59" y="77"/>
                  </a:cubicBezTo>
                  <a:cubicBezTo>
                    <a:pt x="60" y="78"/>
                    <a:pt x="57" y="91"/>
                    <a:pt x="60" y="95"/>
                  </a:cubicBezTo>
                  <a:cubicBezTo>
                    <a:pt x="63" y="103"/>
                    <a:pt x="57" y="95"/>
                    <a:pt x="56" y="103"/>
                  </a:cubicBezTo>
                  <a:cubicBezTo>
                    <a:pt x="53" y="111"/>
                    <a:pt x="54" y="109"/>
                    <a:pt x="51" y="111"/>
                  </a:cubicBezTo>
                  <a:cubicBezTo>
                    <a:pt x="49" y="112"/>
                    <a:pt x="49" y="119"/>
                    <a:pt x="48" y="120"/>
                  </a:cubicBezTo>
                  <a:cubicBezTo>
                    <a:pt x="45" y="123"/>
                    <a:pt x="49" y="129"/>
                    <a:pt x="48" y="133"/>
                  </a:cubicBezTo>
                  <a:cubicBezTo>
                    <a:pt x="46" y="134"/>
                    <a:pt x="46" y="131"/>
                    <a:pt x="45" y="136"/>
                  </a:cubicBezTo>
                  <a:cubicBezTo>
                    <a:pt x="43" y="140"/>
                    <a:pt x="42" y="145"/>
                    <a:pt x="43" y="147"/>
                  </a:cubicBezTo>
                  <a:cubicBezTo>
                    <a:pt x="45" y="150"/>
                    <a:pt x="45" y="153"/>
                    <a:pt x="46" y="158"/>
                  </a:cubicBezTo>
                  <a:cubicBezTo>
                    <a:pt x="48" y="162"/>
                    <a:pt x="45" y="164"/>
                    <a:pt x="48" y="164"/>
                  </a:cubicBezTo>
                  <a:cubicBezTo>
                    <a:pt x="51" y="164"/>
                    <a:pt x="48" y="167"/>
                    <a:pt x="48" y="171"/>
                  </a:cubicBezTo>
                  <a:cubicBezTo>
                    <a:pt x="49" y="176"/>
                    <a:pt x="45" y="173"/>
                    <a:pt x="45" y="181"/>
                  </a:cubicBezTo>
                  <a:cubicBezTo>
                    <a:pt x="43" y="190"/>
                    <a:pt x="45" y="192"/>
                    <a:pt x="43" y="195"/>
                  </a:cubicBezTo>
                  <a:cubicBezTo>
                    <a:pt x="40" y="200"/>
                    <a:pt x="39" y="196"/>
                    <a:pt x="39" y="200"/>
                  </a:cubicBezTo>
                  <a:cubicBezTo>
                    <a:pt x="37" y="203"/>
                    <a:pt x="39" y="207"/>
                    <a:pt x="37" y="210"/>
                  </a:cubicBezTo>
                  <a:cubicBezTo>
                    <a:pt x="37" y="214"/>
                    <a:pt x="42" y="221"/>
                    <a:pt x="39" y="223"/>
                  </a:cubicBezTo>
                  <a:cubicBezTo>
                    <a:pt x="33" y="228"/>
                    <a:pt x="37" y="231"/>
                    <a:pt x="34" y="232"/>
                  </a:cubicBezTo>
                  <a:cubicBezTo>
                    <a:pt x="31" y="235"/>
                    <a:pt x="36" y="240"/>
                    <a:pt x="33" y="243"/>
                  </a:cubicBezTo>
                  <a:cubicBezTo>
                    <a:pt x="29" y="246"/>
                    <a:pt x="33" y="245"/>
                    <a:pt x="33" y="251"/>
                  </a:cubicBezTo>
                  <a:cubicBezTo>
                    <a:pt x="31" y="257"/>
                    <a:pt x="34" y="259"/>
                    <a:pt x="33" y="260"/>
                  </a:cubicBezTo>
                  <a:cubicBezTo>
                    <a:pt x="33" y="263"/>
                    <a:pt x="31" y="259"/>
                    <a:pt x="29" y="265"/>
                  </a:cubicBezTo>
                  <a:cubicBezTo>
                    <a:pt x="29" y="271"/>
                    <a:pt x="33" y="271"/>
                    <a:pt x="33" y="273"/>
                  </a:cubicBezTo>
                  <a:cubicBezTo>
                    <a:pt x="34" y="274"/>
                    <a:pt x="31" y="279"/>
                    <a:pt x="34" y="281"/>
                  </a:cubicBezTo>
                  <a:cubicBezTo>
                    <a:pt x="36" y="282"/>
                    <a:pt x="29" y="288"/>
                    <a:pt x="34" y="287"/>
                  </a:cubicBezTo>
                  <a:cubicBezTo>
                    <a:pt x="40" y="285"/>
                    <a:pt x="39" y="291"/>
                    <a:pt x="34" y="291"/>
                  </a:cubicBezTo>
                  <a:cubicBezTo>
                    <a:pt x="29" y="290"/>
                    <a:pt x="29" y="291"/>
                    <a:pt x="33" y="293"/>
                  </a:cubicBezTo>
                  <a:cubicBezTo>
                    <a:pt x="37" y="293"/>
                    <a:pt x="37" y="298"/>
                    <a:pt x="34" y="299"/>
                  </a:cubicBezTo>
                  <a:cubicBezTo>
                    <a:pt x="29" y="301"/>
                    <a:pt x="36" y="304"/>
                    <a:pt x="33" y="305"/>
                  </a:cubicBezTo>
                  <a:cubicBezTo>
                    <a:pt x="31" y="307"/>
                    <a:pt x="36" y="312"/>
                    <a:pt x="33" y="313"/>
                  </a:cubicBezTo>
                  <a:cubicBezTo>
                    <a:pt x="28" y="316"/>
                    <a:pt x="36" y="316"/>
                    <a:pt x="31" y="319"/>
                  </a:cubicBezTo>
                  <a:cubicBezTo>
                    <a:pt x="26" y="324"/>
                    <a:pt x="29" y="324"/>
                    <a:pt x="28" y="326"/>
                  </a:cubicBezTo>
                  <a:cubicBezTo>
                    <a:pt x="25" y="329"/>
                    <a:pt x="31" y="330"/>
                    <a:pt x="28" y="333"/>
                  </a:cubicBezTo>
                  <a:cubicBezTo>
                    <a:pt x="25" y="335"/>
                    <a:pt x="23" y="344"/>
                    <a:pt x="20" y="344"/>
                  </a:cubicBezTo>
                  <a:cubicBezTo>
                    <a:pt x="17" y="343"/>
                    <a:pt x="20" y="347"/>
                    <a:pt x="19" y="351"/>
                  </a:cubicBezTo>
                  <a:cubicBezTo>
                    <a:pt x="17" y="355"/>
                    <a:pt x="20" y="352"/>
                    <a:pt x="22" y="358"/>
                  </a:cubicBezTo>
                  <a:cubicBezTo>
                    <a:pt x="22" y="363"/>
                    <a:pt x="23" y="358"/>
                    <a:pt x="26" y="358"/>
                  </a:cubicBezTo>
                  <a:cubicBezTo>
                    <a:pt x="29" y="358"/>
                    <a:pt x="26" y="371"/>
                    <a:pt x="29" y="372"/>
                  </a:cubicBezTo>
                  <a:cubicBezTo>
                    <a:pt x="33" y="374"/>
                    <a:pt x="29" y="375"/>
                    <a:pt x="34" y="375"/>
                  </a:cubicBezTo>
                  <a:cubicBezTo>
                    <a:pt x="39" y="375"/>
                    <a:pt x="46" y="375"/>
                    <a:pt x="46" y="375"/>
                  </a:cubicBezTo>
                  <a:cubicBezTo>
                    <a:pt x="51" y="378"/>
                    <a:pt x="59" y="377"/>
                    <a:pt x="60" y="380"/>
                  </a:cubicBezTo>
                  <a:cubicBezTo>
                    <a:pt x="59" y="380"/>
                    <a:pt x="57" y="380"/>
                    <a:pt x="56" y="378"/>
                  </a:cubicBezTo>
                  <a:cubicBezTo>
                    <a:pt x="53" y="378"/>
                    <a:pt x="53" y="378"/>
                    <a:pt x="51" y="382"/>
                  </a:cubicBezTo>
                  <a:cubicBezTo>
                    <a:pt x="48" y="383"/>
                    <a:pt x="49" y="380"/>
                    <a:pt x="46" y="383"/>
                  </a:cubicBezTo>
                  <a:cubicBezTo>
                    <a:pt x="43" y="385"/>
                    <a:pt x="42" y="383"/>
                    <a:pt x="40" y="386"/>
                  </a:cubicBezTo>
                  <a:cubicBezTo>
                    <a:pt x="40" y="391"/>
                    <a:pt x="40" y="388"/>
                    <a:pt x="39" y="394"/>
                  </a:cubicBezTo>
                  <a:cubicBezTo>
                    <a:pt x="39" y="399"/>
                    <a:pt x="40" y="399"/>
                    <a:pt x="37" y="399"/>
                  </a:cubicBezTo>
                  <a:cubicBezTo>
                    <a:pt x="34" y="399"/>
                    <a:pt x="33" y="397"/>
                    <a:pt x="33" y="397"/>
                  </a:cubicBezTo>
                  <a:cubicBezTo>
                    <a:pt x="31" y="397"/>
                    <a:pt x="28" y="394"/>
                    <a:pt x="28" y="393"/>
                  </a:cubicBezTo>
                  <a:cubicBezTo>
                    <a:pt x="28" y="391"/>
                    <a:pt x="29" y="391"/>
                    <a:pt x="31" y="391"/>
                  </a:cubicBezTo>
                  <a:cubicBezTo>
                    <a:pt x="31" y="393"/>
                    <a:pt x="31" y="391"/>
                    <a:pt x="33" y="391"/>
                  </a:cubicBezTo>
                  <a:cubicBezTo>
                    <a:pt x="34" y="393"/>
                    <a:pt x="33" y="391"/>
                    <a:pt x="34" y="389"/>
                  </a:cubicBezTo>
                  <a:cubicBezTo>
                    <a:pt x="37" y="389"/>
                    <a:pt x="39" y="386"/>
                    <a:pt x="37" y="386"/>
                  </a:cubicBezTo>
                  <a:cubicBezTo>
                    <a:pt x="36" y="385"/>
                    <a:pt x="36" y="386"/>
                    <a:pt x="33" y="388"/>
                  </a:cubicBezTo>
                  <a:cubicBezTo>
                    <a:pt x="31" y="388"/>
                    <a:pt x="33" y="389"/>
                    <a:pt x="29" y="389"/>
                  </a:cubicBezTo>
                  <a:cubicBezTo>
                    <a:pt x="25" y="388"/>
                    <a:pt x="31" y="389"/>
                    <a:pt x="29" y="391"/>
                  </a:cubicBezTo>
                  <a:cubicBezTo>
                    <a:pt x="28" y="391"/>
                    <a:pt x="26" y="391"/>
                    <a:pt x="26" y="394"/>
                  </a:cubicBezTo>
                  <a:cubicBezTo>
                    <a:pt x="28" y="396"/>
                    <a:pt x="26" y="394"/>
                    <a:pt x="25" y="393"/>
                  </a:cubicBezTo>
                  <a:cubicBezTo>
                    <a:pt x="22" y="393"/>
                    <a:pt x="20" y="389"/>
                    <a:pt x="22" y="389"/>
                  </a:cubicBezTo>
                  <a:cubicBezTo>
                    <a:pt x="23" y="389"/>
                    <a:pt x="25" y="391"/>
                    <a:pt x="25" y="389"/>
                  </a:cubicBezTo>
                  <a:cubicBezTo>
                    <a:pt x="23" y="389"/>
                    <a:pt x="25" y="389"/>
                    <a:pt x="23" y="388"/>
                  </a:cubicBezTo>
                  <a:cubicBezTo>
                    <a:pt x="23" y="386"/>
                    <a:pt x="25" y="385"/>
                    <a:pt x="26" y="386"/>
                  </a:cubicBezTo>
                  <a:cubicBezTo>
                    <a:pt x="28" y="388"/>
                    <a:pt x="28" y="383"/>
                    <a:pt x="31" y="383"/>
                  </a:cubicBezTo>
                  <a:cubicBezTo>
                    <a:pt x="33" y="385"/>
                    <a:pt x="34" y="385"/>
                    <a:pt x="36" y="383"/>
                  </a:cubicBezTo>
                  <a:cubicBezTo>
                    <a:pt x="36" y="383"/>
                    <a:pt x="29" y="382"/>
                    <a:pt x="28" y="383"/>
                  </a:cubicBezTo>
                  <a:cubicBezTo>
                    <a:pt x="26" y="385"/>
                    <a:pt x="28" y="382"/>
                    <a:pt x="25" y="382"/>
                  </a:cubicBezTo>
                  <a:cubicBezTo>
                    <a:pt x="23" y="383"/>
                    <a:pt x="25" y="383"/>
                    <a:pt x="25" y="383"/>
                  </a:cubicBezTo>
                  <a:cubicBezTo>
                    <a:pt x="26" y="385"/>
                    <a:pt x="23" y="385"/>
                    <a:pt x="23" y="386"/>
                  </a:cubicBezTo>
                  <a:cubicBezTo>
                    <a:pt x="23" y="388"/>
                    <a:pt x="23" y="389"/>
                    <a:pt x="20" y="389"/>
                  </a:cubicBezTo>
                  <a:cubicBezTo>
                    <a:pt x="17" y="388"/>
                    <a:pt x="22" y="388"/>
                    <a:pt x="20" y="386"/>
                  </a:cubicBezTo>
                  <a:cubicBezTo>
                    <a:pt x="20" y="386"/>
                    <a:pt x="19" y="385"/>
                    <a:pt x="20" y="386"/>
                  </a:cubicBezTo>
                  <a:cubicBezTo>
                    <a:pt x="22" y="386"/>
                    <a:pt x="20" y="382"/>
                    <a:pt x="19" y="385"/>
                  </a:cubicBezTo>
                  <a:cubicBezTo>
                    <a:pt x="17" y="386"/>
                    <a:pt x="17" y="385"/>
                    <a:pt x="19" y="382"/>
                  </a:cubicBezTo>
                  <a:cubicBezTo>
                    <a:pt x="20" y="380"/>
                    <a:pt x="17" y="382"/>
                    <a:pt x="19" y="380"/>
                  </a:cubicBezTo>
                  <a:cubicBezTo>
                    <a:pt x="19" y="377"/>
                    <a:pt x="16" y="375"/>
                    <a:pt x="17" y="377"/>
                  </a:cubicBezTo>
                  <a:cubicBezTo>
                    <a:pt x="19" y="377"/>
                    <a:pt x="20" y="380"/>
                    <a:pt x="22" y="378"/>
                  </a:cubicBezTo>
                  <a:cubicBezTo>
                    <a:pt x="22" y="377"/>
                    <a:pt x="23" y="377"/>
                    <a:pt x="23" y="377"/>
                  </a:cubicBezTo>
                  <a:cubicBezTo>
                    <a:pt x="23" y="378"/>
                    <a:pt x="23" y="378"/>
                    <a:pt x="23" y="375"/>
                  </a:cubicBezTo>
                  <a:cubicBezTo>
                    <a:pt x="25" y="374"/>
                    <a:pt x="28" y="378"/>
                    <a:pt x="26" y="377"/>
                  </a:cubicBezTo>
                  <a:cubicBezTo>
                    <a:pt x="25" y="375"/>
                    <a:pt x="26" y="375"/>
                    <a:pt x="28" y="374"/>
                  </a:cubicBezTo>
                  <a:cubicBezTo>
                    <a:pt x="28" y="371"/>
                    <a:pt x="26" y="371"/>
                    <a:pt x="23" y="369"/>
                  </a:cubicBezTo>
                  <a:cubicBezTo>
                    <a:pt x="20" y="368"/>
                    <a:pt x="20" y="369"/>
                    <a:pt x="23" y="371"/>
                  </a:cubicBezTo>
                  <a:cubicBezTo>
                    <a:pt x="26" y="372"/>
                    <a:pt x="28" y="374"/>
                    <a:pt x="25" y="374"/>
                  </a:cubicBezTo>
                  <a:cubicBezTo>
                    <a:pt x="22" y="372"/>
                    <a:pt x="23" y="374"/>
                    <a:pt x="23" y="374"/>
                  </a:cubicBezTo>
                  <a:cubicBezTo>
                    <a:pt x="22" y="374"/>
                    <a:pt x="22" y="375"/>
                    <a:pt x="22" y="377"/>
                  </a:cubicBezTo>
                  <a:cubicBezTo>
                    <a:pt x="20" y="378"/>
                    <a:pt x="17" y="374"/>
                    <a:pt x="19" y="374"/>
                  </a:cubicBezTo>
                  <a:cubicBezTo>
                    <a:pt x="20" y="375"/>
                    <a:pt x="19" y="375"/>
                    <a:pt x="19" y="372"/>
                  </a:cubicBezTo>
                  <a:cubicBezTo>
                    <a:pt x="19" y="371"/>
                    <a:pt x="17" y="374"/>
                    <a:pt x="16" y="372"/>
                  </a:cubicBezTo>
                  <a:cubicBezTo>
                    <a:pt x="16" y="371"/>
                    <a:pt x="17" y="371"/>
                    <a:pt x="16" y="369"/>
                  </a:cubicBezTo>
                  <a:cubicBezTo>
                    <a:pt x="16" y="368"/>
                    <a:pt x="16" y="368"/>
                    <a:pt x="17" y="369"/>
                  </a:cubicBezTo>
                  <a:cubicBezTo>
                    <a:pt x="17" y="371"/>
                    <a:pt x="19" y="371"/>
                    <a:pt x="17" y="368"/>
                  </a:cubicBezTo>
                  <a:cubicBezTo>
                    <a:pt x="17" y="366"/>
                    <a:pt x="17" y="366"/>
                    <a:pt x="16" y="366"/>
                  </a:cubicBezTo>
                  <a:cubicBezTo>
                    <a:pt x="14" y="366"/>
                    <a:pt x="14" y="368"/>
                    <a:pt x="14" y="364"/>
                  </a:cubicBezTo>
                  <a:cubicBezTo>
                    <a:pt x="14" y="363"/>
                    <a:pt x="14" y="364"/>
                    <a:pt x="14" y="363"/>
                  </a:cubicBezTo>
                  <a:cubicBezTo>
                    <a:pt x="13" y="363"/>
                    <a:pt x="14" y="361"/>
                    <a:pt x="16" y="363"/>
                  </a:cubicBezTo>
                  <a:cubicBezTo>
                    <a:pt x="16" y="363"/>
                    <a:pt x="17" y="361"/>
                    <a:pt x="17" y="360"/>
                  </a:cubicBezTo>
                  <a:cubicBezTo>
                    <a:pt x="19" y="357"/>
                    <a:pt x="17" y="357"/>
                    <a:pt x="17" y="358"/>
                  </a:cubicBezTo>
                  <a:cubicBezTo>
                    <a:pt x="16" y="361"/>
                    <a:pt x="16" y="361"/>
                    <a:pt x="14" y="360"/>
                  </a:cubicBezTo>
                  <a:cubicBezTo>
                    <a:pt x="13" y="358"/>
                    <a:pt x="13" y="358"/>
                    <a:pt x="14" y="358"/>
                  </a:cubicBezTo>
                  <a:cubicBezTo>
                    <a:pt x="16" y="358"/>
                    <a:pt x="16" y="358"/>
                    <a:pt x="14" y="357"/>
                  </a:cubicBezTo>
                  <a:cubicBezTo>
                    <a:pt x="13" y="357"/>
                    <a:pt x="14" y="357"/>
                    <a:pt x="13" y="357"/>
                  </a:cubicBezTo>
                  <a:cubicBezTo>
                    <a:pt x="11" y="355"/>
                    <a:pt x="11" y="355"/>
                    <a:pt x="10" y="354"/>
                  </a:cubicBezTo>
                  <a:cubicBezTo>
                    <a:pt x="8" y="354"/>
                    <a:pt x="11" y="352"/>
                    <a:pt x="13" y="354"/>
                  </a:cubicBezTo>
                  <a:cubicBezTo>
                    <a:pt x="14" y="355"/>
                    <a:pt x="16" y="355"/>
                    <a:pt x="14" y="354"/>
                  </a:cubicBezTo>
                  <a:cubicBezTo>
                    <a:pt x="13" y="352"/>
                    <a:pt x="11" y="351"/>
                    <a:pt x="14" y="352"/>
                  </a:cubicBezTo>
                  <a:cubicBezTo>
                    <a:pt x="17" y="352"/>
                    <a:pt x="16" y="352"/>
                    <a:pt x="13" y="351"/>
                  </a:cubicBezTo>
                  <a:cubicBezTo>
                    <a:pt x="11" y="349"/>
                    <a:pt x="14" y="349"/>
                    <a:pt x="13" y="347"/>
                  </a:cubicBezTo>
                  <a:cubicBezTo>
                    <a:pt x="13" y="347"/>
                    <a:pt x="14" y="346"/>
                    <a:pt x="16" y="347"/>
                  </a:cubicBezTo>
                  <a:cubicBezTo>
                    <a:pt x="17" y="349"/>
                    <a:pt x="16" y="346"/>
                    <a:pt x="14" y="344"/>
                  </a:cubicBezTo>
                  <a:cubicBezTo>
                    <a:pt x="14" y="343"/>
                    <a:pt x="16" y="341"/>
                    <a:pt x="14" y="341"/>
                  </a:cubicBezTo>
                  <a:cubicBezTo>
                    <a:pt x="13" y="343"/>
                    <a:pt x="14" y="346"/>
                    <a:pt x="13" y="346"/>
                  </a:cubicBezTo>
                  <a:cubicBezTo>
                    <a:pt x="11" y="346"/>
                    <a:pt x="13" y="343"/>
                    <a:pt x="11" y="340"/>
                  </a:cubicBezTo>
                  <a:cubicBezTo>
                    <a:pt x="11" y="336"/>
                    <a:pt x="13" y="336"/>
                    <a:pt x="13" y="335"/>
                  </a:cubicBezTo>
                  <a:cubicBezTo>
                    <a:pt x="13" y="332"/>
                    <a:pt x="16" y="335"/>
                    <a:pt x="16" y="335"/>
                  </a:cubicBezTo>
                  <a:cubicBezTo>
                    <a:pt x="14" y="333"/>
                    <a:pt x="16" y="333"/>
                    <a:pt x="14" y="333"/>
                  </a:cubicBezTo>
                  <a:cubicBezTo>
                    <a:pt x="14" y="332"/>
                    <a:pt x="13" y="332"/>
                    <a:pt x="11" y="330"/>
                  </a:cubicBezTo>
                  <a:cubicBezTo>
                    <a:pt x="11" y="329"/>
                    <a:pt x="11" y="330"/>
                    <a:pt x="10" y="329"/>
                  </a:cubicBezTo>
                  <a:cubicBezTo>
                    <a:pt x="10" y="327"/>
                    <a:pt x="11" y="329"/>
                    <a:pt x="14" y="329"/>
                  </a:cubicBezTo>
                  <a:cubicBezTo>
                    <a:pt x="16" y="329"/>
                    <a:pt x="17" y="329"/>
                    <a:pt x="19" y="330"/>
                  </a:cubicBezTo>
                  <a:cubicBezTo>
                    <a:pt x="22" y="332"/>
                    <a:pt x="17" y="327"/>
                    <a:pt x="19" y="327"/>
                  </a:cubicBezTo>
                  <a:cubicBezTo>
                    <a:pt x="20" y="327"/>
                    <a:pt x="17" y="324"/>
                    <a:pt x="17" y="326"/>
                  </a:cubicBezTo>
                  <a:cubicBezTo>
                    <a:pt x="17" y="327"/>
                    <a:pt x="16" y="324"/>
                    <a:pt x="13" y="326"/>
                  </a:cubicBezTo>
                  <a:cubicBezTo>
                    <a:pt x="10" y="326"/>
                    <a:pt x="10" y="326"/>
                    <a:pt x="10" y="324"/>
                  </a:cubicBezTo>
                  <a:cubicBezTo>
                    <a:pt x="11" y="322"/>
                    <a:pt x="11" y="324"/>
                    <a:pt x="13" y="324"/>
                  </a:cubicBezTo>
                  <a:cubicBezTo>
                    <a:pt x="14" y="324"/>
                    <a:pt x="10" y="322"/>
                    <a:pt x="11" y="321"/>
                  </a:cubicBezTo>
                  <a:cubicBezTo>
                    <a:pt x="13" y="318"/>
                    <a:pt x="16" y="319"/>
                    <a:pt x="16" y="318"/>
                  </a:cubicBezTo>
                  <a:cubicBezTo>
                    <a:pt x="16" y="315"/>
                    <a:pt x="14" y="316"/>
                    <a:pt x="14" y="315"/>
                  </a:cubicBezTo>
                  <a:cubicBezTo>
                    <a:pt x="13" y="313"/>
                    <a:pt x="11" y="313"/>
                    <a:pt x="11" y="315"/>
                  </a:cubicBezTo>
                  <a:cubicBezTo>
                    <a:pt x="11" y="316"/>
                    <a:pt x="8" y="315"/>
                    <a:pt x="6" y="313"/>
                  </a:cubicBezTo>
                  <a:cubicBezTo>
                    <a:pt x="6" y="310"/>
                    <a:pt x="3" y="312"/>
                    <a:pt x="3" y="313"/>
                  </a:cubicBezTo>
                  <a:cubicBezTo>
                    <a:pt x="3" y="316"/>
                    <a:pt x="3" y="316"/>
                    <a:pt x="2" y="315"/>
                  </a:cubicBezTo>
                  <a:cubicBezTo>
                    <a:pt x="0" y="312"/>
                    <a:pt x="3" y="310"/>
                    <a:pt x="6" y="307"/>
                  </a:cubicBezTo>
                  <a:cubicBezTo>
                    <a:pt x="11" y="305"/>
                    <a:pt x="8" y="302"/>
                    <a:pt x="11" y="304"/>
                  </a:cubicBezTo>
                  <a:cubicBezTo>
                    <a:pt x="13" y="304"/>
                    <a:pt x="10" y="302"/>
                    <a:pt x="13" y="302"/>
                  </a:cubicBezTo>
                  <a:cubicBezTo>
                    <a:pt x="16" y="302"/>
                    <a:pt x="13" y="305"/>
                    <a:pt x="16" y="307"/>
                  </a:cubicBezTo>
                  <a:cubicBezTo>
                    <a:pt x="19" y="308"/>
                    <a:pt x="14" y="313"/>
                    <a:pt x="17" y="312"/>
                  </a:cubicBezTo>
                  <a:cubicBezTo>
                    <a:pt x="19" y="310"/>
                    <a:pt x="17" y="310"/>
                    <a:pt x="19" y="305"/>
                  </a:cubicBezTo>
                  <a:cubicBezTo>
                    <a:pt x="19" y="301"/>
                    <a:pt x="19" y="302"/>
                    <a:pt x="19" y="299"/>
                  </a:cubicBezTo>
                  <a:cubicBezTo>
                    <a:pt x="19" y="298"/>
                    <a:pt x="22" y="298"/>
                    <a:pt x="20" y="296"/>
                  </a:cubicBezTo>
                  <a:cubicBezTo>
                    <a:pt x="20" y="294"/>
                    <a:pt x="19" y="294"/>
                    <a:pt x="22" y="293"/>
                  </a:cubicBezTo>
                  <a:cubicBezTo>
                    <a:pt x="23" y="293"/>
                    <a:pt x="25" y="291"/>
                    <a:pt x="25" y="290"/>
                  </a:cubicBezTo>
                  <a:cubicBezTo>
                    <a:pt x="26" y="288"/>
                    <a:pt x="26" y="285"/>
                    <a:pt x="23" y="285"/>
                  </a:cubicBezTo>
                  <a:cubicBezTo>
                    <a:pt x="22" y="285"/>
                    <a:pt x="20" y="284"/>
                    <a:pt x="22" y="284"/>
                  </a:cubicBezTo>
                  <a:cubicBezTo>
                    <a:pt x="23" y="282"/>
                    <a:pt x="23" y="279"/>
                    <a:pt x="22" y="276"/>
                  </a:cubicBezTo>
                  <a:cubicBezTo>
                    <a:pt x="22" y="273"/>
                    <a:pt x="26" y="273"/>
                    <a:pt x="25" y="268"/>
                  </a:cubicBezTo>
                  <a:cubicBezTo>
                    <a:pt x="23" y="265"/>
                    <a:pt x="25" y="266"/>
                    <a:pt x="25" y="263"/>
                  </a:cubicBezTo>
                  <a:cubicBezTo>
                    <a:pt x="25" y="262"/>
                    <a:pt x="25" y="262"/>
                    <a:pt x="26" y="263"/>
                  </a:cubicBezTo>
                  <a:cubicBezTo>
                    <a:pt x="28" y="265"/>
                    <a:pt x="29" y="260"/>
                    <a:pt x="25" y="260"/>
                  </a:cubicBezTo>
                  <a:cubicBezTo>
                    <a:pt x="22" y="259"/>
                    <a:pt x="28" y="257"/>
                    <a:pt x="26" y="256"/>
                  </a:cubicBezTo>
                  <a:cubicBezTo>
                    <a:pt x="23" y="256"/>
                    <a:pt x="23" y="251"/>
                    <a:pt x="22" y="256"/>
                  </a:cubicBezTo>
                  <a:cubicBezTo>
                    <a:pt x="22" y="257"/>
                    <a:pt x="19" y="259"/>
                    <a:pt x="16" y="252"/>
                  </a:cubicBezTo>
                  <a:cubicBezTo>
                    <a:pt x="14" y="248"/>
                    <a:pt x="16" y="248"/>
                    <a:pt x="17" y="238"/>
                  </a:cubicBezTo>
                  <a:cubicBezTo>
                    <a:pt x="17" y="232"/>
                    <a:pt x="19" y="240"/>
                    <a:pt x="20" y="231"/>
                  </a:cubicBezTo>
                  <a:cubicBezTo>
                    <a:pt x="22" y="223"/>
                    <a:pt x="19" y="224"/>
                    <a:pt x="19" y="218"/>
                  </a:cubicBezTo>
                  <a:cubicBezTo>
                    <a:pt x="20" y="210"/>
                    <a:pt x="17" y="215"/>
                    <a:pt x="17" y="207"/>
                  </a:cubicBezTo>
                  <a:cubicBezTo>
                    <a:pt x="19" y="203"/>
                    <a:pt x="22" y="210"/>
                    <a:pt x="22" y="203"/>
                  </a:cubicBezTo>
                  <a:cubicBezTo>
                    <a:pt x="22" y="196"/>
                    <a:pt x="23" y="206"/>
                    <a:pt x="23" y="196"/>
                  </a:cubicBezTo>
                  <a:cubicBezTo>
                    <a:pt x="25" y="190"/>
                    <a:pt x="26" y="195"/>
                    <a:pt x="26" y="190"/>
                  </a:cubicBezTo>
                  <a:cubicBezTo>
                    <a:pt x="26" y="187"/>
                    <a:pt x="31" y="184"/>
                    <a:pt x="31" y="175"/>
                  </a:cubicBezTo>
                  <a:cubicBezTo>
                    <a:pt x="31" y="167"/>
                    <a:pt x="36" y="171"/>
                    <a:pt x="34" y="165"/>
                  </a:cubicBezTo>
                  <a:cubicBezTo>
                    <a:pt x="33" y="161"/>
                    <a:pt x="37" y="158"/>
                    <a:pt x="36" y="154"/>
                  </a:cubicBezTo>
                  <a:cubicBezTo>
                    <a:pt x="34" y="151"/>
                    <a:pt x="36" y="150"/>
                    <a:pt x="34" y="142"/>
                  </a:cubicBezTo>
                  <a:cubicBezTo>
                    <a:pt x="33" y="134"/>
                    <a:pt x="34" y="133"/>
                    <a:pt x="36" y="131"/>
                  </a:cubicBezTo>
                  <a:cubicBezTo>
                    <a:pt x="37" y="129"/>
                    <a:pt x="37" y="125"/>
                    <a:pt x="36" y="120"/>
                  </a:cubicBezTo>
                  <a:cubicBezTo>
                    <a:pt x="33" y="116"/>
                    <a:pt x="37" y="117"/>
                    <a:pt x="39" y="111"/>
                  </a:cubicBezTo>
                  <a:cubicBezTo>
                    <a:pt x="39" y="103"/>
                    <a:pt x="40" y="106"/>
                    <a:pt x="40" y="101"/>
                  </a:cubicBezTo>
                  <a:cubicBezTo>
                    <a:pt x="39" y="98"/>
                    <a:pt x="43" y="91"/>
                    <a:pt x="42" y="88"/>
                  </a:cubicBezTo>
                  <a:cubicBezTo>
                    <a:pt x="40" y="84"/>
                    <a:pt x="45" y="83"/>
                    <a:pt x="43" y="77"/>
                  </a:cubicBezTo>
                  <a:cubicBezTo>
                    <a:pt x="40" y="69"/>
                    <a:pt x="45" y="63"/>
                    <a:pt x="43" y="63"/>
                  </a:cubicBezTo>
                  <a:cubicBezTo>
                    <a:pt x="40" y="61"/>
                    <a:pt x="43" y="58"/>
                    <a:pt x="43" y="58"/>
                  </a:cubicBezTo>
                  <a:cubicBezTo>
                    <a:pt x="45" y="58"/>
                    <a:pt x="45" y="56"/>
                    <a:pt x="46" y="47"/>
                  </a:cubicBezTo>
                  <a:cubicBezTo>
                    <a:pt x="48" y="38"/>
                    <a:pt x="45" y="36"/>
                    <a:pt x="46" y="30"/>
                  </a:cubicBezTo>
                  <a:cubicBezTo>
                    <a:pt x="46" y="24"/>
                    <a:pt x="45" y="24"/>
                    <a:pt x="45" y="19"/>
                  </a:cubicBezTo>
                  <a:cubicBezTo>
                    <a:pt x="45" y="16"/>
                    <a:pt x="43" y="21"/>
                    <a:pt x="43" y="10"/>
                  </a:cubicBezTo>
                  <a:cubicBezTo>
                    <a:pt x="53" y="7"/>
                    <a:pt x="46" y="4"/>
                    <a:pt x="48" y="4"/>
                  </a:cubicBezTo>
                  <a:cubicBezTo>
                    <a:pt x="51" y="4"/>
                    <a:pt x="51" y="0"/>
                    <a:pt x="51" y="0"/>
                  </a:cubicBezTo>
                  <a:close/>
                  <a:moveTo>
                    <a:pt x="59" y="411"/>
                  </a:moveTo>
                  <a:cubicBezTo>
                    <a:pt x="59" y="383"/>
                    <a:pt x="59" y="383"/>
                    <a:pt x="59" y="383"/>
                  </a:cubicBezTo>
                  <a:moveTo>
                    <a:pt x="59" y="411"/>
                  </a:moveTo>
                  <a:cubicBezTo>
                    <a:pt x="59" y="383"/>
                    <a:pt x="59" y="383"/>
                    <a:pt x="59" y="383"/>
                  </a:cubicBezTo>
                  <a:cubicBezTo>
                    <a:pt x="57" y="382"/>
                    <a:pt x="56" y="385"/>
                    <a:pt x="54" y="385"/>
                  </a:cubicBezTo>
                  <a:cubicBezTo>
                    <a:pt x="53" y="385"/>
                    <a:pt x="53" y="382"/>
                    <a:pt x="51" y="382"/>
                  </a:cubicBezTo>
                  <a:cubicBezTo>
                    <a:pt x="49" y="382"/>
                    <a:pt x="49" y="385"/>
                    <a:pt x="48" y="386"/>
                  </a:cubicBezTo>
                  <a:cubicBezTo>
                    <a:pt x="46" y="386"/>
                    <a:pt x="45" y="385"/>
                    <a:pt x="45" y="385"/>
                  </a:cubicBezTo>
                  <a:cubicBezTo>
                    <a:pt x="43" y="385"/>
                    <a:pt x="45" y="385"/>
                    <a:pt x="45" y="386"/>
                  </a:cubicBezTo>
                  <a:cubicBezTo>
                    <a:pt x="45" y="388"/>
                    <a:pt x="46" y="386"/>
                    <a:pt x="46" y="388"/>
                  </a:cubicBezTo>
                  <a:cubicBezTo>
                    <a:pt x="45" y="389"/>
                    <a:pt x="45" y="389"/>
                    <a:pt x="45" y="388"/>
                  </a:cubicBezTo>
                  <a:cubicBezTo>
                    <a:pt x="43" y="386"/>
                    <a:pt x="43" y="389"/>
                    <a:pt x="45" y="393"/>
                  </a:cubicBezTo>
                  <a:cubicBezTo>
                    <a:pt x="45" y="396"/>
                    <a:pt x="51" y="391"/>
                    <a:pt x="53" y="393"/>
                  </a:cubicBezTo>
                  <a:cubicBezTo>
                    <a:pt x="54" y="396"/>
                    <a:pt x="45" y="396"/>
                    <a:pt x="46" y="399"/>
                  </a:cubicBezTo>
                  <a:cubicBezTo>
                    <a:pt x="46" y="403"/>
                    <a:pt x="56" y="405"/>
                    <a:pt x="56" y="406"/>
                  </a:cubicBezTo>
                  <a:cubicBezTo>
                    <a:pt x="49" y="405"/>
                    <a:pt x="51" y="403"/>
                    <a:pt x="51" y="405"/>
                  </a:cubicBezTo>
                  <a:cubicBezTo>
                    <a:pt x="49" y="406"/>
                    <a:pt x="48" y="403"/>
                    <a:pt x="46" y="403"/>
                  </a:cubicBezTo>
                  <a:cubicBezTo>
                    <a:pt x="45" y="405"/>
                    <a:pt x="48" y="406"/>
                    <a:pt x="45" y="405"/>
                  </a:cubicBezTo>
                  <a:cubicBezTo>
                    <a:pt x="42" y="402"/>
                    <a:pt x="39" y="400"/>
                    <a:pt x="40" y="402"/>
                  </a:cubicBezTo>
                  <a:cubicBezTo>
                    <a:pt x="40" y="405"/>
                    <a:pt x="45" y="403"/>
                    <a:pt x="42" y="405"/>
                  </a:cubicBezTo>
                  <a:cubicBezTo>
                    <a:pt x="39" y="405"/>
                    <a:pt x="40" y="406"/>
                    <a:pt x="39" y="406"/>
                  </a:cubicBezTo>
                  <a:cubicBezTo>
                    <a:pt x="36" y="405"/>
                    <a:pt x="36" y="405"/>
                    <a:pt x="36" y="405"/>
                  </a:cubicBezTo>
                  <a:cubicBezTo>
                    <a:pt x="36" y="406"/>
                    <a:pt x="34" y="405"/>
                    <a:pt x="33" y="405"/>
                  </a:cubicBezTo>
                  <a:cubicBezTo>
                    <a:pt x="31" y="405"/>
                    <a:pt x="34" y="406"/>
                    <a:pt x="34" y="406"/>
                  </a:cubicBezTo>
                  <a:cubicBezTo>
                    <a:pt x="33" y="408"/>
                    <a:pt x="31" y="405"/>
                    <a:pt x="31" y="406"/>
                  </a:cubicBezTo>
                  <a:cubicBezTo>
                    <a:pt x="31" y="408"/>
                    <a:pt x="31" y="408"/>
                    <a:pt x="31" y="408"/>
                  </a:cubicBezTo>
                  <a:cubicBezTo>
                    <a:pt x="33" y="410"/>
                    <a:pt x="34" y="408"/>
                    <a:pt x="36" y="408"/>
                  </a:cubicBezTo>
                  <a:cubicBezTo>
                    <a:pt x="36" y="410"/>
                    <a:pt x="36" y="406"/>
                    <a:pt x="37" y="406"/>
                  </a:cubicBezTo>
                  <a:cubicBezTo>
                    <a:pt x="37" y="406"/>
                    <a:pt x="36" y="408"/>
                    <a:pt x="37" y="408"/>
                  </a:cubicBezTo>
                  <a:cubicBezTo>
                    <a:pt x="37" y="410"/>
                    <a:pt x="40" y="406"/>
                    <a:pt x="39" y="408"/>
                  </a:cubicBezTo>
                  <a:cubicBezTo>
                    <a:pt x="39" y="411"/>
                    <a:pt x="39" y="410"/>
                    <a:pt x="40" y="410"/>
                  </a:cubicBezTo>
                  <a:cubicBezTo>
                    <a:pt x="40" y="410"/>
                    <a:pt x="40" y="411"/>
                    <a:pt x="42" y="410"/>
                  </a:cubicBezTo>
                  <a:cubicBezTo>
                    <a:pt x="43" y="410"/>
                    <a:pt x="45" y="411"/>
                    <a:pt x="45" y="411"/>
                  </a:cubicBezTo>
                  <a:cubicBezTo>
                    <a:pt x="46" y="410"/>
                    <a:pt x="46" y="411"/>
                    <a:pt x="48" y="411"/>
                  </a:cubicBezTo>
                  <a:cubicBezTo>
                    <a:pt x="48" y="410"/>
                    <a:pt x="49" y="411"/>
                    <a:pt x="49" y="410"/>
                  </a:cubicBezTo>
                  <a:cubicBezTo>
                    <a:pt x="49" y="408"/>
                    <a:pt x="49" y="411"/>
                    <a:pt x="51" y="411"/>
                  </a:cubicBezTo>
                  <a:cubicBezTo>
                    <a:pt x="56" y="411"/>
                    <a:pt x="57" y="413"/>
                    <a:pt x="57" y="411"/>
                  </a:cubicBezTo>
                  <a:cubicBezTo>
                    <a:pt x="57" y="410"/>
                    <a:pt x="57" y="411"/>
                    <a:pt x="59" y="411"/>
                  </a:cubicBezTo>
                  <a:close/>
                  <a:moveTo>
                    <a:pt x="20" y="291"/>
                  </a:moveTo>
                  <a:cubicBezTo>
                    <a:pt x="20" y="291"/>
                    <a:pt x="19" y="291"/>
                    <a:pt x="20" y="293"/>
                  </a:cubicBezTo>
                  <a:cubicBezTo>
                    <a:pt x="22" y="293"/>
                    <a:pt x="23" y="291"/>
                    <a:pt x="23" y="291"/>
                  </a:cubicBezTo>
                  <a:cubicBezTo>
                    <a:pt x="25" y="290"/>
                    <a:pt x="23" y="290"/>
                    <a:pt x="23" y="290"/>
                  </a:cubicBezTo>
                  <a:cubicBezTo>
                    <a:pt x="25" y="290"/>
                    <a:pt x="26" y="288"/>
                    <a:pt x="23" y="287"/>
                  </a:cubicBezTo>
                  <a:cubicBezTo>
                    <a:pt x="22" y="285"/>
                    <a:pt x="23" y="287"/>
                    <a:pt x="22" y="287"/>
                  </a:cubicBezTo>
                  <a:cubicBezTo>
                    <a:pt x="22" y="287"/>
                    <a:pt x="20" y="287"/>
                    <a:pt x="20" y="288"/>
                  </a:cubicBezTo>
                  <a:cubicBezTo>
                    <a:pt x="22" y="290"/>
                    <a:pt x="20" y="288"/>
                    <a:pt x="19" y="290"/>
                  </a:cubicBezTo>
                  <a:cubicBezTo>
                    <a:pt x="19" y="290"/>
                    <a:pt x="19" y="290"/>
                    <a:pt x="20" y="291"/>
                  </a:cubicBezTo>
                  <a:close/>
                  <a:moveTo>
                    <a:pt x="43" y="402"/>
                  </a:moveTo>
                  <a:cubicBezTo>
                    <a:pt x="42" y="400"/>
                    <a:pt x="42" y="400"/>
                    <a:pt x="43" y="400"/>
                  </a:cubicBezTo>
                  <a:cubicBezTo>
                    <a:pt x="45" y="402"/>
                    <a:pt x="45" y="402"/>
                    <a:pt x="43" y="400"/>
                  </a:cubicBezTo>
                  <a:cubicBezTo>
                    <a:pt x="43" y="399"/>
                    <a:pt x="43" y="397"/>
                    <a:pt x="43" y="396"/>
                  </a:cubicBezTo>
                  <a:cubicBezTo>
                    <a:pt x="43" y="394"/>
                    <a:pt x="42" y="396"/>
                    <a:pt x="42" y="397"/>
                  </a:cubicBezTo>
                  <a:cubicBezTo>
                    <a:pt x="42" y="399"/>
                    <a:pt x="40" y="397"/>
                    <a:pt x="40" y="399"/>
                  </a:cubicBezTo>
                  <a:cubicBezTo>
                    <a:pt x="40" y="400"/>
                    <a:pt x="42" y="402"/>
                    <a:pt x="45" y="403"/>
                  </a:cubicBezTo>
                  <a:cubicBezTo>
                    <a:pt x="46" y="405"/>
                    <a:pt x="45" y="403"/>
                    <a:pt x="43" y="402"/>
                  </a:cubicBezTo>
                  <a:close/>
                  <a:moveTo>
                    <a:pt x="39" y="402"/>
                  </a:moveTo>
                  <a:cubicBezTo>
                    <a:pt x="39" y="400"/>
                    <a:pt x="37" y="402"/>
                    <a:pt x="37" y="400"/>
                  </a:cubicBezTo>
                  <a:cubicBezTo>
                    <a:pt x="36" y="399"/>
                    <a:pt x="34" y="399"/>
                    <a:pt x="34" y="400"/>
                  </a:cubicBezTo>
                  <a:cubicBezTo>
                    <a:pt x="34" y="402"/>
                    <a:pt x="33" y="403"/>
                    <a:pt x="34" y="403"/>
                  </a:cubicBezTo>
                  <a:cubicBezTo>
                    <a:pt x="36" y="403"/>
                    <a:pt x="34" y="402"/>
                    <a:pt x="36" y="403"/>
                  </a:cubicBezTo>
                  <a:cubicBezTo>
                    <a:pt x="37" y="403"/>
                    <a:pt x="36" y="403"/>
                    <a:pt x="37" y="405"/>
                  </a:cubicBezTo>
                  <a:cubicBezTo>
                    <a:pt x="39" y="405"/>
                    <a:pt x="39" y="403"/>
                    <a:pt x="39" y="402"/>
                  </a:cubicBezTo>
                  <a:close/>
                  <a:moveTo>
                    <a:pt x="13" y="265"/>
                  </a:moveTo>
                  <a:cubicBezTo>
                    <a:pt x="13" y="266"/>
                    <a:pt x="14" y="266"/>
                    <a:pt x="13" y="271"/>
                  </a:cubicBezTo>
                  <a:cubicBezTo>
                    <a:pt x="11" y="276"/>
                    <a:pt x="13" y="274"/>
                    <a:pt x="16" y="276"/>
                  </a:cubicBezTo>
                  <a:cubicBezTo>
                    <a:pt x="20" y="276"/>
                    <a:pt x="16" y="273"/>
                    <a:pt x="17" y="273"/>
                  </a:cubicBezTo>
                  <a:cubicBezTo>
                    <a:pt x="20" y="273"/>
                    <a:pt x="17" y="270"/>
                    <a:pt x="19" y="270"/>
                  </a:cubicBezTo>
                  <a:cubicBezTo>
                    <a:pt x="20" y="270"/>
                    <a:pt x="20" y="270"/>
                    <a:pt x="17" y="266"/>
                  </a:cubicBezTo>
                  <a:cubicBezTo>
                    <a:pt x="16" y="265"/>
                    <a:pt x="19" y="266"/>
                    <a:pt x="17" y="265"/>
                  </a:cubicBezTo>
                  <a:cubicBezTo>
                    <a:pt x="17" y="263"/>
                    <a:pt x="17" y="263"/>
                    <a:pt x="19" y="263"/>
                  </a:cubicBezTo>
                  <a:cubicBezTo>
                    <a:pt x="22" y="263"/>
                    <a:pt x="20" y="262"/>
                    <a:pt x="19" y="260"/>
                  </a:cubicBezTo>
                  <a:cubicBezTo>
                    <a:pt x="19" y="259"/>
                    <a:pt x="19" y="257"/>
                    <a:pt x="17" y="259"/>
                  </a:cubicBezTo>
                  <a:cubicBezTo>
                    <a:pt x="14" y="259"/>
                    <a:pt x="17" y="257"/>
                    <a:pt x="16" y="257"/>
                  </a:cubicBezTo>
                  <a:cubicBezTo>
                    <a:pt x="14" y="257"/>
                    <a:pt x="14" y="257"/>
                    <a:pt x="14" y="259"/>
                  </a:cubicBezTo>
                  <a:cubicBezTo>
                    <a:pt x="16" y="262"/>
                    <a:pt x="14" y="262"/>
                    <a:pt x="13" y="265"/>
                  </a:cubicBezTo>
                  <a:close/>
                  <a:moveTo>
                    <a:pt x="22" y="281"/>
                  </a:moveTo>
                  <a:cubicBezTo>
                    <a:pt x="22" y="281"/>
                    <a:pt x="22" y="282"/>
                    <a:pt x="20" y="282"/>
                  </a:cubicBezTo>
                  <a:cubicBezTo>
                    <a:pt x="20" y="282"/>
                    <a:pt x="20" y="281"/>
                    <a:pt x="22" y="281"/>
                  </a:cubicBezTo>
                  <a:close/>
                  <a:moveTo>
                    <a:pt x="16" y="281"/>
                  </a:moveTo>
                  <a:cubicBezTo>
                    <a:pt x="17" y="281"/>
                    <a:pt x="17" y="281"/>
                    <a:pt x="17" y="281"/>
                  </a:cubicBezTo>
                  <a:cubicBezTo>
                    <a:pt x="16" y="279"/>
                    <a:pt x="16" y="281"/>
                    <a:pt x="14" y="281"/>
                  </a:cubicBezTo>
                  <a:cubicBezTo>
                    <a:pt x="14" y="279"/>
                    <a:pt x="13" y="281"/>
                    <a:pt x="14" y="281"/>
                  </a:cubicBezTo>
                  <a:cubicBezTo>
                    <a:pt x="16" y="282"/>
                    <a:pt x="16" y="282"/>
                    <a:pt x="16" y="281"/>
                  </a:cubicBezTo>
                  <a:close/>
                  <a:moveTo>
                    <a:pt x="16" y="296"/>
                  </a:moveTo>
                  <a:cubicBezTo>
                    <a:pt x="16" y="296"/>
                    <a:pt x="16" y="296"/>
                    <a:pt x="17" y="296"/>
                  </a:cubicBezTo>
                  <a:cubicBezTo>
                    <a:pt x="17" y="298"/>
                    <a:pt x="17" y="296"/>
                    <a:pt x="17" y="294"/>
                  </a:cubicBezTo>
                  <a:cubicBezTo>
                    <a:pt x="16" y="293"/>
                    <a:pt x="16" y="294"/>
                    <a:pt x="14" y="294"/>
                  </a:cubicBezTo>
                  <a:cubicBezTo>
                    <a:pt x="13" y="293"/>
                    <a:pt x="13" y="294"/>
                    <a:pt x="14" y="296"/>
                  </a:cubicBezTo>
                  <a:cubicBezTo>
                    <a:pt x="14" y="296"/>
                    <a:pt x="14" y="296"/>
                    <a:pt x="16" y="296"/>
                  </a:cubicBezTo>
                  <a:close/>
                  <a:moveTo>
                    <a:pt x="16" y="293"/>
                  </a:moveTo>
                  <a:cubicBezTo>
                    <a:pt x="16" y="293"/>
                    <a:pt x="16" y="293"/>
                    <a:pt x="14" y="291"/>
                  </a:cubicBezTo>
                  <a:cubicBezTo>
                    <a:pt x="13" y="291"/>
                    <a:pt x="13" y="293"/>
                    <a:pt x="13" y="293"/>
                  </a:cubicBezTo>
                  <a:cubicBezTo>
                    <a:pt x="11" y="294"/>
                    <a:pt x="13" y="293"/>
                    <a:pt x="16" y="293"/>
                  </a:cubicBezTo>
                  <a:close/>
                  <a:moveTo>
                    <a:pt x="14" y="290"/>
                  </a:moveTo>
                  <a:cubicBezTo>
                    <a:pt x="16" y="290"/>
                    <a:pt x="16" y="290"/>
                    <a:pt x="16" y="290"/>
                  </a:cubicBezTo>
                  <a:cubicBezTo>
                    <a:pt x="16" y="288"/>
                    <a:pt x="14" y="288"/>
                    <a:pt x="13" y="290"/>
                  </a:cubicBezTo>
                  <a:cubicBezTo>
                    <a:pt x="11" y="290"/>
                    <a:pt x="13" y="290"/>
                    <a:pt x="13" y="291"/>
                  </a:cubicBezTo>
                  <a:cubicBezTo>
                    <a:pt x="13" y="291"/>
                    <a:pt x="14" y="291"/>
                    <a:pt x="14" y="290"/>
                  </a:cubicBezTo>
                  <a:close/>
                  <a:moveTo>
                    <a:pt x="17" y="290"/>
                  </a:moveTo>
                  <a:cubicBezTo>
                    <a:pt x="19" y="290"/>
                    <a:pt x="19" y="288"/>
                    <a:pt x="17" y="288"/>
                  </a:cubicBezTo>
                  <a:cubicBezTo>
                    <a:pt x="16" y="288"/>
                    <a:pt x="17" y="288"/>
                    <a:pt x="17" y="290"/>
                  </a:cubicBezTo>
                  <a:cubicBezTo>
                    <a:pt x="17" y="290"/>
                    <a:pt x="17" y="290"/>
                    <a:pt x="17" y="290"/>
                  </a:cubicBezTo>
                  <a:close/>
                  <a:moveTo>
                    <a:pt x="19" y="301"/>
                  </a:moveTo>
                  <a:cubicBezTo>
                    <a:pt x="19" y="299"/>
                    <a:pt x="19" y="299"/>
                    <a:pt x="17" y="299"/>
                  </a:cubicBezTo>
                  <a:cubicBezTo>
                    <a:pt x="17" y="299"/>
                    <a:pt x="16" y="301"/>
                    <a:pt x="17" y="302"/>
                  </a:cubicBezTo>
                  <a:cubicBezTo>
                    <a:pt x="17" y="302"/>
                    <a:pt x="19" y="302"/>
                    <a:pt x="19" y="301"/>
                  </a:cubicBezTo>
                  <a:close/>
                  <a:moveTo>
                    <a:pt x="13" y="301"/>
                  </a:moveTo>
                  <a:cubicBezTo>
                    <a:pt x="14" y="301"/>
                    <a:pt x="13" y="299"/>
                    <a:pt x="13" y="299"/>
                  </a:cubicBezTo>
                  <a:cubicBezTo>
                    <a:pt x="11" y="298"/>
                    <a:pt x="11" y="299"/>
                    <a:pt x="11" y="301"/>
                  </a:cubicBezTo>
                  <a:cubicBezTo>
                    <a:pt x="13" y="301"/>
                    <a:pt x="11" y="302"/>
                    <a:pt x="13" y="302"/>
                  </a:cubicBezTo>
                  <a:cubicBezTo>
                    <a:pt x="13" y="301"/>
                    <a:pt x="13" y="301"/>
                    <a:pt x="13" y="301"/>
                  </a:cubicBezTo>
                  <a:close/>
                  <a:moveTo>
                    <a:pt x="14" y="301"/>
                  </a:moveTo>
                  <a:cubicBezTo>
                    <a:pt x="14" y="301"/>
                    <a:pt x="16" y="299"/>
                    <a:pt x="16" y="301"/>
                  </a:cubicBezTo>
                  <a:cubicBezTo>
                    <a:pt x="16" y="301"/>
                    <a:pt x="16" y="302"/>
                    <a:pt x="14" y="301"/>
                  </a:cubicBezTo>
                  <a:close/>
                  <a:moveTo>
                    <a:pt x="17" y="304"/>
                  </a:moveTo>
                  <a:cubicBezTo>
                    <a:pt x="17" y="304"/>
                    <a:pt x="17" y="304"/>
                    <a:pt x="17" y="302"/>
                  </a:cubicBezTo>
                  <a:cubicBezTo>
                    <a:pt x="17" y="302"/>
                    <a:pt x="16" y="302"/>
                    <a:pt x="16" y="304"/>
                  </a:cubicBezTo>
                  <a:cubicBezTo>
                    <a:pt x="16" y="305"/>
                    <a:pt x="16" y="305"/>
                    <a:pt x="17" y="304"/>
                  </a:cubicBezTo>
                  <a:close/>
                  <a:moveTo>
                    <a:pt x="6" y="305"/>
                  </a:moveTo>
                  <a:cubicBezTo>
                    <a:pt x="6" y="305"/>
                    <a:pt x="6" y="305"/>
                    <a:pt x="6" y="305"/>
                  </a:cubicBezTo>
                  <a:cubicBezTo>
                    <a:pt x="6" y="307"/>
                    <a:pt x="8" y="307"/>
                    <a:pt x="8" y="305"/>
                  </a:cubicBezTo>
                  <a:cubicBezTo>
                    <a:pt x="10" y="305"/>
                    <a:pt x="10" y="304"/>
                    <a:pt x="8" y="302"/>
                  </a:cubicBezTo>
                  <a:cubicBezTo>
                    <a:pt x="8" y="302"/>
                    <a:pt x="8" y="302"/>
                    <a:pt x="6" y="304"/>
                  </a:cubicBezTo>
                  <a:cubicBezTo>
                    <a:pt x="6" y="304"/>
                    <a:pt x="6" y="304"/>
                    <a:pt x="6" y="305"/>
                  </a:cubicBezTo>
                  <a:close/>
                  <a:moveTo>
                    <a:pt x="13" y="287"/>
                  </a:moveTo>
                  <a:cubicBezTo>
                    <a:pt x="13" y="287"/>
                    <a:pt x="13" y="287"/>
                    <a:pt x="11" y="287"/>
                  </a:cubicBezTo>
                  <a:cubicBezTo>
                    <a:pt x="11" y="288"/>
                    <a:pt x="11" y="288"/>
                    <a:pt x="11" y="288"/>
                  </a:cubicBezTo>
                  <a:cubicBezTo>
                    <a:pt x="13" y="288"/>
                    <a:pt x="13" y="287"/>
                    <a:pt x="13" y="287"/>
                  </a:cubicBezTo>
                  <a:close/>
                  <a:moveTo>
                    <a:pt x="14" y="288"/>
                  </a:moveTo>
                  <a:cubicBezTo>
                    <a:pt x="16" y="288"/>
                    <a:pt x="16" y="288"/>
                    <a:pt x="16" y="288"/>
                  </a:cubicBezTo>
                  <a:cubicBezTo>
                    <a:pt x="16" y="287"/>
                    <a:pt x="14" y="288"/>
                    <a:pt x="13" y="288"/>
                  </a:cubicBezTo>
                  <a:cubicBezTo>
                    <a:pt x="13" y="288"/>
                    <a:pt x="13" y="288"/>
                    <a:pt x="14" y="288"/>
                  </a:cubicBezTo>
                  <a:close/>
                  <a:moveTo>
                    <a:pt x="14" y="285"/>
                  </a:moveTo>
                  <a:cubicBezTo>
                    <a:pt x="14" y="284"/>
                    <a:pt x="14" y="284"/>
                    <a:pt x="16" y="284"/>
                  </a:cubicBezTo>
                  <a:cubicBezTo>
                    <a:pt x="16" y="285"/>
                    <a:pt x="14" y="287"/>
                    <a:pt x="14" y="285"/>
                  </a:cubicBezTo>
                  <a:close/>
                  <a:moveTo>
                    <a:pt x="19" y="284"/>
                  </a:moveTo>
                  <a:cubicBezTo>
                    <a:pt x="17" y="284"/>
                    <a:pt x="17" y="282"/>
                    <a:pt x="17" y="282"/>
                  </a:cubicBezTo>
                  <a:cubicBezTo>
                    <a:pt x="17" y="281"/>
                    <a:pt x="19" y="284"/>
                    <a:pt x="19" y="284"/>
                  </a:cubicBezTo>
                  <a:close/>
                  <a:moveTo>
                    <a:pt x="8" y="277"/>
                  </a:moveTo>
                  <a:cubicBezTo>
                    <a:pt x="8" y="277"/>
                    <a:pt x="10" y="276"/>
                    <a:pt x="10" y="277"/>
                  </a:cubicBezTo>
                  <a:cubicBezTo>
                    <a:pt x="11" y="277"/>
                    <a:pt x="8" y="279"/>
                    <a:pt x="8" y="277"/>
                  </a:cubicBezTo>
                  <a:close/>
                  <a:moveTo>
                    <a:pt x="10" y="302"/>
                  </a:moveTo>
                  <a:cubicBezTo>
                    <a:pt x="10" y="301"/>
                    <a:pt x="10" y="301"/>
                    <a:pt x="10" y="301"/>
                  </a:cubicBezTo>
                  <a:cubicBezTo>
                    <a:pt x="11" y="301"/>
                    <a:pt x="11" y="302"/>
                    <a:pt x="10" y="302"/>
                  </a:cubicBezTo>
                  <a:close/>
                  <a:moveTo>
                    <a:pt x="16" y="299"/>
                  </a:moveTo>
                  <a:cubicBezTo>
                    <a:pt x="16" y="299"/>
                    <a:pt x="14" y="298"/>
                    <a:pt x="14" y="299"/>
                  </a:cubicBezTo>
                  <a:cubicBezTo>
                    <a:pt x="14" y="299"/>
                    <a:pt x="14" y="299"/>
                    <a:pt x="16" y="299"/>
                  </a:cubicBezTo>
                  <a:cubicBezTo>
                    <a:pt x="16" y="299"/>
                    <a:pt x="17" y="299"/>
                    <a:pt x="16" y="299"/>
                  </a:cubicBezTo>
                  <a:close/>
                  <a:moveTo>
                    <a:pt x="17" y="293"/>
                  </a:moveTo>
                  <a:cubicBezTo>
                    <a:pt x="16" y="293"/>
                    <a:pt x="16" y="291"/>
                    <a:pt x="16" y="291"/>
                  </a:cubicBezTo>
                  <a:cubicBezTo>
                    <a:pt x="17" y="291"/>
                    <a:pt x="17" y="293"/>
                    <a:pt x="17" y="293"/>
                  </a:cubicBezTo>
                  <a:close/>
                  <a:moveTo>
                    <a:pt x="51" y="417"/>
                  </a:moveTo>
                  <a:cubicBezTo>
                    <a:pt x="53" y="417"/>
                    <a:pt x="53" y="419"/>
                    <a:pt x="54" y="419"/>
                  </a:cubicBezTo>
                  <a:cubicBezTo>
                    <a:pt x="56" y="419"/>
                    <a:pt x="54" y="419"/>
                    <a:pt x="53" y="417"/>
                  </a:cubicBezTo>
                  <a:cubicBezTo>
                    <a:pt x="51" y="416"/>
                    <a:pt x="53" y="416"/>
                    <a:pt x="54" y="416"/>
                  </a:cubicBezTo>
                  <a:cubicBezTo>
                    <a:pt x="56" y="416"/>
                    <a:pt x="57" y="416"/>
                    <a:pt x="56" y="416"/>
                  </a:cubicBezTo>
                  <a:cubicBezTo>
                    <a:pt x="56" y="417"/>
                    <a:pt x="56" y="417"/>
                    <a:pt x="56" y="419"/>
                  </a:cubicBezTo>
                  <a:cubicBezTo>
                    <a:pt x="57" y="421"/>
                    <a:pt x="57" y="417"/>
                    <a:pt x="59" y="419"/>
                  </a:cubicBezTo>
                  <a:cubicBezTo>
                    <a:pt x="59" y="421"/>
                    <a:pt x="60" y="419"/>
                    <a:pt x="60" y="421"/>
                  </a:cubicBezTo>
                  <a:cubicBezTo>
                    <a:pt x="62" y="422"/>
                    <a:pt x="62" y="421"/>
                    <a:pt x="62" y="422"/>
                  </a:cubicBezTo>
                  <a:cubicBezTo>
                    <a:pt x="63" y="424"/>
                    <a:pt x="63" y="421"/>
                    <a:pt x="63" y="421"/>
                  </a:cubicBezTo>
                  <a:cubicBezTo>
                    <a:pt x="62" y="419"/>
                    <a:pt x="63" y="419"/>
                    <a:pt x="60" y="417"/>
                  </a:cubicBezTo>
                  <a:cubicBezTo>
                    <a:pt x="57" y="416"/>
                    <a:pt x="62" y="417"/>
                    <a:pt x="60" y="416"/>
                  </a:cubicBezTo>
                  <a:cubicBezTo>
                    <a:pt x="60" y="416"/>
                    <a:pt x="60" y="416"/>
                    <a:pt x="59" y="416"/>
                  </a:cubicBezTo>
                  <a:cubicBezTo>
                    <a:pt x="57" y="414"/>
                    <a:pt x="57" y="414"/>
                    <a:pt x="59" y="414"/>
                  </a:cubicBezTo>
                  <a:cubicBezTo>
                    <a:pt x="60" y="414"/>
                    <a:pt x="60" y="413"/>
                    <a:pt x="60" y="413"/>
                  </a:cubicBezTo>
                  <a:cubicBezTo>
                    <a:pt x="59" y="411"/>
                    <a:pt x="56" y="413"/>
                    <a:pt x="54" y="413"/>
                  </a:cubicBezTo>
                  <a:cubicBezTo>
                    <a:pt x="53" y="413"/>
                    <a:pt x="51" y="413"/>
                    <a:pt x="48" y="414"/>
                  </a:cubicBezTo>
                  <a:cubicBezTo>
                    <a:pt x="46" y="414"/>
                    <a:pt x="48" y="414"/>
                    <a:pt x="49" y="416"/>
                  </a:cubicBezTo>
                  <a:cubicBezTo>
                    <a:pt x="51" y="417"/>
                    <a:pt x="46" y="416"/>
                    <a:pt x="51" y="417"/>
                  </a:cubicBezTo>
                  <a:close/>
                  <a:moveTo>
                    <a:pt x="51" y="413"/>
                  </a:moveTo>
                  <a:cubicBezTo>
                    <a:pt x="54" y="411"/>
                    <a:pt x="53" y="413"/>
                    <a:pt x="51" y="411"/>
                  </a:cubicBezTo>
                  <a:cubicBezTo>
                    <a:pt x="48" y="411"/>
                    <a:pt x="48" y="411"/>
                    <a:pt x="46" y="413"/>
                  </a:cubicBezTo>
                  <a:cubicBezTo>
                    <a:pt x="45" y="413"/>
                    <a:pt x="46" y="413"/>
                    <a:pt x="48" y="413"/>
                  </a:cubicBezTo>
                  <a:cubicBezTo>
                    <a:pt x="48" y="413"/>
                    <a:pt x="48" y="413"/>
                    <a:pt x="51" y="413"/>
                  </a:cubicBezTo>
                  <a:close/>
                  <a:moveTo>
                    <a:pt x="43" y="413"/>
                  </a:moveTo>
                  <a:cubicBezTo>
                    <a:pt x="43" y="413"/>
                    <a:pt x="42" y="413"/>
                    <a:pt x="43" y="413"/>
                  </a:cubicBezTo>
                  <a:cubicBezTo>
                    <a:pt x="46" y="413"/>
                    <a:pt x="45" y="411"/>
                    <a:pt x="43" y="411"/>
                  </a:cubicBezTo>
                  <a:cubicBezTo>
                    <a:pt x="42" y="411"/>
                    <a:pt x="42" y="413"/>
                    <a:pt x="40" y="413"/>
                  </a:cubicBezTo>
                  <a:cubicBezTo>
                    <a:pt x="39" y="413"/>
                    <a:pt x="39" y="413"/>
                    <a:pt x="39" y="413"/>
                  </a:cubicBezTo>
                  <a:cubicBezTo>
                    <a:pt x="39" y="414"/>
                    <a:pt x="40" y="414"/>
                    <a:pt x="42" y="414"/>
                  </a:cubicBezTo>
                  <a:cubicBezTo>
                    <a:pt x="43" y="414"/>
                    <a:pt x="42" y="416"/>
                    <a:pt x="43" y="416"/>
                  </a:cubicBezTo>
                  <a:cubicBezTo>
                    <a:pt x="45" y="414"/>
                    <a:pt x="45" y="413"/>
                    <a:pt x="43" y="413"/>
                  </a:cubicBezTo>
                  <a:close/>
                  <a:moveTo>
                    <a:pt x="39" y="411"/>
                  </a:moveTo>
                  <a:cubicBezTo>
                    <a:pt x="39" y="411"/>
                    <a:pt x="37" y="410"/>
                    <a:pt x="36" y="411"/>
                  </a:cubicBezTo>
                  <a:cubicBezTo>
                    <a:pt x="36" y="411"/>
                    <a:pt x="36" y="413"/>
                    <a:pt x="37" y="411"/>
                  </a:cubicBezTo>
                  <a:cubicBezTo>
                    <a:pt x="39" y="411"/>
                    <a:pt x="37" y="413"/>
                    <a:pt x="39" y="411"/>
                  </a:cubicBezTo>
                  <a:cubicBezTo>
                    <a:pt x="40" y="411"/>
                    <a:pt x="39" y="411"/>
                    <a:pt x="39" y="411"/>
                  </a:cubicBezTo>
                  <a:close/>
                  <a:moveTo>
                    <a:pt x="65" y="424"/>
                  </a:moveTo>
                  <a:cubicBezTo>
                    <a:pt x="63" y="422"/>
                    <a:pt x="66" y="422"/>
                    <a:pt x="66" y="422"/>
                  </a:cubicBezTo>
                  <a:cubicBezTo>
                    <a:pt x="68" y="424"/>
                    <a:pt x="65" y="424"/>
                    <a:pt x="65" y="424"/>
                  </a:cubicBezTo>
                  <a:close/>
                  <a:moveTo>
                    <a:pt x="68" y="421"/>
                  </a:moveTo>
                  <a:cubicBezTo>
                    <a:pt x="68" y="421"/>
                    <a:pt x="68" y="419"/>
                    <a:pt x="68" y="421"/>
                  </a:cubicBezTo>
                  <a:cubicBezTo>
                    <a:pt x="68" y="422"/>
                    <a:pt x="66" y="421"/>
                    <a:pt x="66" y="421"/>
                  </a:cubicBezTo>
                  <a:cubicBezTo>
                    <a:pt x="66" y="422"/>
                    <a:pt x="66" y="422"/>
                    <a:pt x="68" y="422"/>
                  </a:cubicBezTo>
                  <a:cubicBezTo>
                    <a:pt x="69" y="422"/>
                    <a:pt x="69" y="422"/>
                    <a:pt x="68" y="421"/>
                  </a:cubicBezTo>
                  <a:close/>
                  <a:moveTo>
                    <a:pt x="33" y="403"/>
                  </a:moveTo>
                  <a:cubicBezTo>
                    <a:pt x="33" y="402"/>
                    <a:pt x="34" y="402"/>
                    <a:pt x="34" y="402"/>
                  </a:cubicBezTo>
                  <a:cubicBezTo>
                    <a:pt x="33" y="400"/>
                    <a:pt x="34" y="399"/>
                    <a:pt x="33" y="399"/>
                  </a:cubicBezTo>
                  <a:cubicBezTo>
                    <a:pt x="31" y="399"/>
                    <a:pt x="31" y="399"/>
                    <a:pt x="31" y="399"/>
                  </a:cubicBezTo>
                  <a:cubicBezTo>
                    <a:pt x="31" y="400"/>
                    <a:pt x="29" y="399"/>
                    <a:pt x="29" y="399"/>
                  </a:cubicBezTo>
                  <a:cubicBezTo>
                    <a:pt x="28" y="400"/>
                    <a:pt x="29" y="400"/>
                    <a:pt x="29" y="402"/>
                  </a:cubicBezTo>
                  <a:cubicBezTo>
                    <a:pt x="31" y="402"/>
                    <a:pt x="33" y="402"/>
                    <a:pt x="31" y="403"/>
                  </a:cubicBezTo>
                  <a:cubicBezTo>
                    <a:pt x="31" y="405"/>
                    <a:pt x="33" y="405"/>
                    <a:pt x="33" y="403"/>
                  </a:cubicBezTo>
                  <a:cubicBezTo>
                    <a:pt x="33" y="403"/>
                    <a:pt x="33" y="403"/>
                    <a:pt x="33" y="403"/>
                  </a:cubicBezTo>
                  <a:close/>
                  <a:moveTo>
                    <a:pt x="22" y="377"/>
                  </a:moveTo>
                  <a:cubicBezTo>
                    <a:pt x="22" y="375"/>
                    <a:pt x="23" y="374"/>
                    <a:pt x="23" y="374"/>
                  </a:cubicBezTo>
                  <a:cubicBezTo>
                    <a:pt x="25" y="374"/>
                    <a:pt x="23" y="377"/>
                    <a:pt x="22" y="377"/>
                  </a:cubicBezTo>
                  <a:close/>
                  <a:moveTo>
                    <a:pt x="28" y="400"/>
                  </a:moveTo>
                  <a:cubicBezTo>
                    <a:pt x="28" y="402"/>
                    <a:pt x="28" y="402"/>
                    <a:pt x="28" y="400"/>
                  </a:cubicBezTo>
                  <a:cubicBezTo>
                    <a:pt x="28" y="399"/>
                    <a:pt x="31" y="399"/>
                    <a:pt x="29" y="397"/>
                  </a:cubicBezTo>
                  <a:cubicBezTo>
                    <a:pt x="29" y="397"/>
                    <a:pt x="28" y="397"/>
                    <a:pt x="28" y="396"/>
                  </a:cubicBezTo>
                  <a:cubicBezTo>
                    <a:pt x="28" y="396"/>
                    <a:pt x="26" y="394"/>
                    <a:pt x="25" y="396"/>
                  </a:cubicBezTo>
                  <a:cubicBezTo>
                    <a:pt x="25" y="396"/>
                    <a:pt x="25" y="394"/>
                    <a:pt x="25" y="396"/>
                  </a:cubicBezTo>
                  <a:cubicBezTo>
                    <a:pt x="23" y="396"/>
                    <a:pt x="25" y="394"/>
                    <a:pt x="23" y="393"/>
                  </a:cubicBezTo>
                  <a:cubicBezTo>
                    <a:pt x="22" y="393"/>
                    <a:pt x="23" y="394"/>
                    <a:pt x="20" y="394"/>
                  </a:cubicBezTo>
                  <a:cubicBezTo>
                    <a:pt x="19" y="393"/>
                    <a:pt x="22" y="396"/>
                    <a:pt x="20" y="396"/>
                  </a:cubicBezTo>
                  <a:cubicBezTo>
                    <a:pt x="19" y="396"/>
                    <a:pt x="19" y="394"/>
                    <a:pt x="19" y="396"/>
                  </a:cubicBezTo>
                  <a:cubicBezTo>
                    <a:pt x="17" y="397"/>
                    <a:pt x="19" y="396"/>
                    <a:pt x="19" y="397"/>
                  </a:cubicBezTo>
                  <a:cubicBezTo>
                    <a:pt x="19" y="399"/>
                    <a:pt x="20" y="396"/>
                    <a:pt x="20" y="397"/>
                  </a:cubicBezTo>
                  <a:cubicBezTo>
                    <a:pt x="22" y="399"/>
                    <a:pt x="20" y="400"/>
                    <a:pt x="22" y="400"/>
                  </a:cubicBezTo>
                  <a:cubicBezTo>
                    <a:pt x="23" y="402"/>
                    <a:pt x="22" y="397"/>
                    <a:pt x="23" y="399"/>
                  </a:cubicBezTo>
                  <a:cubicBezTo>
                    <a:pt x="23" y="400"/>
                    <a:pt x="25" y="397"/>
                    <a:pt x="25" y="399"/>
                  </a:cubicBezTo>
                  <a:cubicBezTo>
                    <a:pt x="25" y="402"/>
                    <a:pt x="22" y="402"/>
                    <a:pt x="23" y="402"/>
                  </a:cubicBezTo>
                  <a:cubicBezTo>
                    <a:pt x="25" y="402"/>
                    <a:pt x="25" y="400"/>
                    <a:pt x="26" y="402"/>
                  </a:cubicBezTo>
                  <a:cubicBezTo>
                    <a:pt x="26" y="402"/>
                    <a:pt x="26" y="400"/>
                    <a:pt x="28" y="400"/>
                  </a:cubicBezTo>
                  <a:close/>
                  <a:moveTo>
                    <a:pt x="29" y="403"/>
                  </a:moveTo>
                  <a:cubicBezTo>
                    <a:pt x="29" y="402"/>
                    <a:pt x="29" y="400"/>
                    <a:pt x="28" y="402"/>
                  </a:cubicBezTo>
                  <a:cubicBezTo>
                    <a:pt x="28" y="403"/>
                    <a:pt x="26" y="402"/>
                    <a:pt x="28" y="403"/>
                  </a:cubicBezTo>
                  <a:cubicBezTo>
                    <a:pt x="28" y="403"/>
                    <a:pt x="28" y="403"/>
                    <a:pt x="29" y="403"/>
                  </a:cubicBezTo>
                  <a:close/>
                  <a:moveTo>
                    <a:pt x="14" y="391"/>
                  </a:moveTo>
                  <a:cubicBezTo>
                    <a:pt x="16" y="391"/>
                    <a:pt x="14" y="393"/>
                    <a:pt x="13" y="393"/>
                  </a:cubicBezTo>
                  <a:cubicBezTo>
                    <a:pt x="13" y="391"/>
                    <a:pt x="14" y="391"/>
                    <a:pt x="14" y="391"/>
                  </a:cubicBezTo>
                  <a:close/>
                  <a:moveTo>
                    <a:pt x="17" y="383"/>
                  </a:moveTo>
                  <a:cubicBezTo>
                    <a:pt x="17" y="382"/>
                    <a:pt x="17" y="382"/>
                    <a:pt x="17" y="382"/>
                  </a:cubicBezTo>
                  <a:cubicBezTo>
                    <a:pt x="17" y="380"/>
                    <a:pt x="17" y="382"/>
                    <a:pt x="16" y="382"/>
                  </a:cubicBezTo>
                  <a:cubicBezTo>
                    <a:pt x="14" y="383"/>
                    <a:pt x="16" y="383"/>
                    <a:pt x="16" y="385"/>
                  </a:cubicBezTo>
                  <a:cubicBezTo>
                    <a:pt x="16" y="385"/>
                    <a:pt x="17" y="385"/>
                    <a:pt x="17" y="383"/>
                  </a:cubicBezTo>
                  <a:close/>
                  <a:moveTo>
                    <a:pt x="16" y="391"/>
                  </a:moveTo>
                  <a:cubicBezTo>
                    <a:pt x="17" y="391"/>
                    <a:pt x="17" y="389"/>
                    <a:pt x="19" y="391"/>
                  </a:cubicBezTo>
                  <a:cubicBezTo>
                    <a:pt x="19" y="391"/>
                    <a:pt x="17" y="391"/>
                    <a:pt x="19" y="393"/>
                  </a:cubicBezTo>
                  <a:cubicBezTo>
                    <a:pt x="19" y="393"/>
                    <a:pt x="19" y="391"/>
                    <a:pt x="20" y="393"/>
                  </a:cubicBezTo>
                  <a:cubicBezTo>
                    <a:pt x="22" y="393"/>
                    <a:pt x="22" y="393"/>
                    <a:pt x="22" y="391"/>
                  </a:cubicBezTo>
                  <a:cubicBezTo>
                    <a:pt x="20" y="391"/>
                    <a:pt x="20" y="389"/>
                    <a:pt x="19" y="389"/>
                  </a:cubicBezTo>
                  <a:cubicBezTo>
                    <a:pt x="19" y="389"/>
                    <a:pt x="19" y="388"/>
                    <a:pt x="17" y="389"/>
                  </a:cubicBezTo>
                  <a:cubicBezTo>
                    <a:pt x="17" y="389"/>
                    <a:pt x="17" y="388"/>
                    <a:pt x="16" y="388"/>
                  </a:cubicBezTo>
                  <a:cubicBezTo>
                    <a:pt x="14" y="388"/>
                    <a:pt x="13" y="388"/>
                    <a:pt x="11" y="386"/>
                  </a:cubicBezTo>
                  <a:cubicBezTo>
                    <a:pt x="10" y="385"/>
                    <a:pt x="8" y="385"/>
                    <a:pt x="10" y="386"/>
                  </a:cubicBezTo>
                  <a:cubicBezTo>
                    <a:pt x="11" y="386"/>
                    <a:pt x="10" y="386"/>
                    <a:pt x="11" y="388"/>
                  </a:cubicBezTo>
                  <a:cubicBezTo>
                    <a:pt x="13" y="388"/>
                    <a:pt x="11" y="389"/>
                    <a:pt x="14" y="389"/>
                  </a:cubicBezTo>
                  <a:cubicBezTo>
                    <a:pt x="14" y="389"/>
                    <a:pt x="16" y="389"/>
                    <a:pt x="16" y="391"/>
                  </a:cubicBezTo>
                  <a:close/>
                  <a:moveTo>
                    <a:pt x="14" y="371"/>
                  </a:moveTo>
                  <a:cubicBezTo>
                    <a:pt x="14" y="369"/>
                    <a:pt x="14" y="371"/>
                    <a:pt x="14" y="372"/>
                  </a:cubicBezTo>
                  <a:cubicBezTo>
                    <a:pt x="13" y="372"/>
                    <a:pt x="14" y="374"/>
                    <a:pt x="16" y="374"/>
                  </a:cubicBezTo>
                  <a:cubicBezTo>
                    <a:pt x="16" y="372"/>
                    <a:pt x="16" y="371"/>
                    <a:pt x="14" y="371"/>
                  </a:cubicBezTo>
                  <a:close/>
                  <a:moveTo>
                    <a:pt x="8" y="375"/>
                  </a:moveTo>
                  <a:cubicBezTo>
                    <a:pt x="8" y="374"/>
                    <a:pt x="10" y="374"/>
                    <a:pt x="10" y="372"/>
                  </a:cubicBezTo>
                  <a:cubicBezTo>
                    <a:pt x="8" y="371"/>
                    <a:pt x="8" y="371"/>
                    <a:pt x="8" y="372"/>
                  </a:cubicBezTo>
                  <a:cubicBezTo>
                    <a:pt x="8" y="374"/>
                    <a:pt x="8" y="374"/>
                    <a:pt x="8" y="372"/>
                  </a:cubicBezTo>
                  <a:cubicBezTo>
                    <a:pt x="6" y="372"/>
                    <a:pt x="6" y="374"/>
                    <a:pt x="6" y="374"/>
                  </a:cubicBezTo>
                  <a:cubicBezTo>
                    <a:pt x="8" y="375"/>
                    <a:pt x="6" y="375"/>
                    <a:pt x="6" y="377"/>
                  </a:cubicBezTo>
                  <a:cubicBezTo>
                    <a:pt x="6" y="377"/>
                    <a:pt x="8" y="377"/>
                    <a:pt x="8" y="375"/>
                  </a:cubicBezTo>
                  <a:close/>
                  <a:moveTo>
                    <a:pt x="13" y="374"/>
                  </a:moveTo>
                  <a:cubicBezTo>
                    <a:pt x="11" y="372"/>
                    <a:pt x="11" y="372"/>
                    <a:pt x="11" y="372"/>
                  </a:cubicBezTo>
                  <a:cubicBezTo>
                    <a:pt x="13" y="374"/>
                    <a:pt x="11" y="374"/>
                    <a:pt x="13" y="375"/>
                  </a:cubicBezTo>
                  <a:cubicBezTo>
                    <a:pt x="14" y="375"/>
                    <a:pt x="14" y="374"/>
                    <a:pt x="13" y="374"/>
                  </a:cubicBezTo>
                  <a:close/>
                  <a:moveTo>
                    <a:pt x="16" y="377"/>
                  </a:moveTo>
                  <a:cubicBezTo>
                    <a:pt x="17" y="380"/>
                    <a:pt x="17" y="378"/>
                    <a:pt x="17" y="377"/>
                  </a:cubicBezTo>
                  <a:cubicBezTo>
                    <a:pt x="16" y="375"/>
                    <a:pt x="14" y="374"/>
                    <a:pt x="14" y="375"/>
                  </a:cubicBezTo>
                  <a:cubicBezTo>
                    <a:pt x="14" y="377"/>
                    <a:pt x="14" y="375"/>
                    <a:pt x="16" y="377"/>
                  </a:cubicBezTo>
                  <a:close/>
                  <a:moveTo>
                    <a:pt x="16" y="380"/>
                  </a:moveTo>
                  <a:cubicBezTo>
                    <a:pt x="16" y="380"/>
                    <a:pt x="16" y="378"/>
                    <a:pt x="14" y="377"/>
                  </a:cubicBezTo>
                  <a:cubicBezTo>
                    <a:pt x="13" y="377"/>
                    <a:pt x="11" y="377"/>
                    <a:pt x="13" y="377"/>
                  </a:cubicBezTo>
                  <a:cubicBezTo>
                    <a:pt x="13" y="378"/>
                    <a:pt x="13" y="377"/>
                    <a:pt x="13" y="378"/>
                  </a:cubicBezTo>
                  <a:cubicBezTo>
                    <a:pt x="14" y="378"/>
                    <a:pt x="13" y="378"/>
                    <a:pt x="14" y="380"/>
                  </a:cubicBezTo>
                  <a:cubicBezTo>
                    <a:pt x="14" y="382"/>
                    <a:pt x="14" y="380"/>
                    <a:pt x="16" y="380"/>
                  </a:cubicBezTo>
                  <a:close/>
                  <a:moveTo>
                    <a:pt x="10" y="375"/>
                  </a:moveTo>
                  <a:cubicBezTo>
                    <a:pt x="11" y="374"/>
                    <a:pt x="10" y="374"/>
                    <a:pt x="10" y="375"/>
                  </a:cubicBezTo>
                  <a:cubicBezTo>
                    <a:pt x="8" y="377"/>
                    <a:pt x="8" y="378"/>
                    <a:pt x="8" y="377"/>
                  </a:cubicBezTo>
                  <a:cubicBezTo>
                    <a:pt x="10" y="377"/>
                    <a:pt x="10" y="377"/>
                    <a:pt x="10" y="375"/>
                  </a:cubicBezTo>
                  <a:close/>
                  <a:moveTo>
                    <a:pt x="10" y="380"/>
                  </a:moveTo>
                  <a:cubicBezTo>
                    <a:pt x="10" y="380"/>
                    <a:pt x="11" y="378"/>
                    <a:pt x="10" y="378"/>
                  </a:cubicBezTo>
                  <a:cubicBezTo>
                    <a:pt x="8" y="378"/>
                    <a:pt x="8" y="378"/>
                    <a:pt x="8" y="378"/>
                  </a:cubicBezTo>
                  <a:cubicBezTo>
                    <a:pt x="8" y="378"/>
                    <a:pt x="8" y="378"/>
                    <a:pt x="10" y="380"/>
                  </a:cubicBezTo>
                  <a:close/>
                  <a:moveTo>
                    <a:pt x="6" y="369"/>
                  </a:moveTo>
                  <a:cubicBezTo>
                    <a:pt x="6" y="368"/>
                    <a:pt x="6" y="368"/>
                    <a:pt x="6" y="368"/>
                  </a:cubicBezTo>
                  <a:cubicBezTo>
                    <a:pt x="5" y="366"/>
                    <a:pt x="5" y="368"/>
                    <a:pt x="5" y="369"/>
                  </a:cubicBezTo>
                  <a:cubicBezTo>
                    <a:pt x="5" y="371"/>
                    <a:pt x="3" y="372"/>
                    <a:pt x="5" y="371"/>
                  </a:cubicBezTo>
                  <a:cubicBezTo>
                    <a:pt x="6" y="371"/>
                    <a:pt x="5" y="369"/>
                    <a:pt x="6" y="369"/>
                  </a:cubicBezTo>
                  <a:close/>
                  <a:moveTo>
                    <a:pt x="14" y="369"/>
                  </a:moveTo>
                  <a:cubicBezTo>
                    <a:pt x="13" y="369"/>
                    <a:pt x="13" y="368"/>
                    <a:pt x="13" y="368"/>
                  </a:cubicBezTo>
                  <a:cubicBezTo>
                    <a:pt x="14" y="368"/>
                    <a:pt x="14" y="369"/>
                    <a:pt x="14" y="369"/>
                  </a:cubicBezTo>
                  <a:close/>
                  <a:moveTo>
                    <a:pt x="14" y="368"/>
                  </a:moveTo>
                  <a:cubicBezTo>
                    <a:pt x="14" y="366"/>
                    <a:pt x="16" y="366"/>
                    <a:pt x="16" y="368"/>
                  </a:cubicBezTo>
                  <a:cubicBezTo>
                    <a:pt x="16" y="368"/>
                    <a:pt x="14" y="369"/>
                    <a:pt x="14" y="368"/>
                  </a:cubicBezTo>
                  <a:close/>
                  <a:moveTo>
                    <a:pt x="10" y="368"/>
                  </a:moveTo>
                  <a:cubicBezTo>
                    <a:pt x="10" y="369"/>
                    <a:pt x="11" y="369"/>
                    <a:pt x="11" y="368"/>
                  </a:cubicBezTo>
                  <a:cubicBezTo>
                    <a:pt x="10" y="368"/>
                    <a:pt x="11" y="366"/>
                    <a:pt x="10" y="366"/>
                  </a:cubicBezTo>
                  <a:cubicBezTo>
                    <a:pt x="8" y="366"/>
                    <a:pt x="8" y="368"/>
                    <a:pt x="8" y="368"/>
                  </a:cubicBezTo>
                  <a:cubicBezTo>
                    <a:pt x="6" y="369"/>
                    <a:pt x="6" y="369"/>
                    <a:pt x="8" y="369"/>
                  </a:cubicBezTo>
                  <a:cubicBezTo>
                    <a:pt x="10" y="369"/>
                    <a:pt x="10" y="368"/>
                    <a:pt x="10" y="368"/>
                  </a:cubicBezTo>
                  <a:close/>
                  <a:moveTo>
                    <a:pt x="13" y="366"/>
                  </a:moveTo>
                  <a:cubicBezTo>
                    <a:pt x="13" y="363"/>
                    <a:pt x="13" y="363"/>
                    <a:pt x="13" y="363"/>
                  </a:cubicBezTo>
                  <a:cubicBezTo>
                    <a:pt x="13" y="363"/>
                    <a:pt x="14" y="366"/>
                    <a:pt x="13" y="366"/>
                  </a:cubicBezTo>
                  <a:close/>
                  <a:moveTo>
                    <a:pt x="11" y="349"/>
                  </a:moveTo>
                  <a:cubicBezTo>
                    <a:pt x="13" y="349"/>
                    <a:pt x="11" y="347"/>
                    <a:pt x="11" y="347"/>
                  </a:cubicBezTo>
                  <a:cubicBezTo>
                    <a:pt x="11" y="349"/>
                    <a:pt x="10" y="347"/>
                    <a:pt x="11" y="347"/>
                  </a:cubicBezTo>
                  <a:cubicBezTo>
                    <a:pt x="11" y="346"/>
                    <a:pt x="11" y="344"/>
                    <a:pt x="11" y="341"/>
                  </a:cubicBezTo>
                  <a:cubicBezTo>
                    <a:pt x="11" y="338"/>
                    <a:pt x="11" y="336"/>
                    <a:pt x="11" y="336"/>
                  </a:cubicBezTo>
                  <a:cubicBezTo>
                    <a:pt x="10" y="336"/>
                    <a:pt x="10" y="336"/>
                    <a:pt x="8" y="336"/>
                  </a:cubicBezTo>
                  <a:cubicBezTo>
                    <a:pt x="6" y="338"/>
                    <a:pt x="6" y="338"/>
                    <a:pt x="6" y="338"/>
                  </a:cubicBezTo>
                  <a:cubicBezTo>
                    <a:pt x="8" y="340"/>
                    <a:pt x="6" y="340"/>
                    <a:pt x="8" y="340"/>
                  </a:cubicBezTo>
                  <a:cubicBezTo>
                    <a:pt x="8" y="341"/>
                    <a:pt x="8" y="343"/>
                    <a:pt x="8" y="344"/>
                  </a:cubicBezTo>
                  <a:cubicBezTo>
                    <a:pt x="6" y="343"/>
                    <a:pt x="6" y="343"/>
                    <a:pt x="6" y="343"/>
                  </a:cubicBezTo>
                  <a:cubicBezTo>
                    <a:pt x="5" y="344"/>
                    <a:pt x="5" y="343"/>
                    <a:pt x="5" y="343"/>
                  </a:cubicBezTo>
                  <a:cubicBezTo>
                    <a:pt x="3" y="344"/>
                    <a:pt x="3" y="344"/>
                    <a:pt x="5" y="346"/>
                  </a:cubicBezTo>
                  <a:cubicBezTo>
                    <a:pt x="5" y="347"/>
                    <a:pt x="5" y="349"/>
                    <a:pt x="6" y="351"/>
                  </a:cubicBezTo>
                  <a:cubicBezTo>
                    <a:pt x="8" y="352"/>
                    <a:pt x="8" y="349"/>
                    <a:pt x="6" y="347"/>
                  </a:cubicBezTo>
                  <a:cubicBezTo>
                    <a:pt x="6" y="346"/>
                    <a:pt x="6" y="346"/>
                    <a:pt x="8" y="347"/>
                  </a:cubicBezTo>
                  <a:cubicBezTo>
                    <a:pt x="10" y="347"/>
                    <a:pt x="8" y="347"/>
                    <a:pt x="8" y="349"/>
                  </a:cubicBezTo>
                  <a:cubicBezTo>
                    <a:pt x="8" y="351"/>
                    <a:pt x="8" y="349"/>
                    <a:pt x="8" y="351"/>
                  </a:cubicBezTo>
                  <a:cubicBezTo>
                    <a:pt x="8" y="352"/>
                    <a:pt x="8" y="352"/>
                    <a:pt x="10" y="352"/>
                  </a:cubicBezTo>
                  <a:cubicBezTo>
                    <a:pt x="13" y="352"/>
                    <a:pt x="11" y="349"/>
                    <a:pt x="11" y="349"/>
                  </a:cubicBezTo>
                  <a:close/>
                  <a:moveTo>
                    <a:pt x="5" y="360"/>
                  </a:moveTo>
                  <a:cubicBezTo>
                    <a:pt x="6" y="358"/>
                    <a:pt x="6" y="358"/>
                    <a:pt x="5" y="358"/>
                  </a:cubicBezTo>
                  <a:cubicBezTo>
                    <a:pt x="2" y="357"/>
                    <a:pt x="5" y="358"/>
                    <a:pt x="3" y="360"/>
                  </a:cubicBezTo>
                  <a:cubicBezTo>
                    <a:pt x="3" y="360"/>
                    <a:pt x="2" y="361"/>
                    <a:pt x="3" y="361"/>
                  </a:cubicBezTo>
                  <a:cubicBezTo>
                    <a:pt x="5" y="361"/>
                    <a:pt x="5" y="360"/>
                    <a:pt x="5" y="360"/>
                  </a:cubicBezTo>
                  <a:close/>
                  <a:moveTo>
                    <a:pt x="13" y="361"/>
                  </a:moveTo>
                  <a:cubicBezTo>
                    <a:pt x="14" y="361"/>
                    <a:pt x="14" y="361"/>
                    <a:pt x="13" y="360"/>
                  </a:cubicBezTo>
                  <a:cubicBezTo>
                    <a:pt x="13" y="358"/>
                    <a:pt x="13" y="358"/>
                    <a:pt x="11" y="357"/>
                  </a:cubicBezTo>
                  <a:cubicBezTo>
                    <a:pt x="11" y="357"/>
                    <a:pt x="10" y="357"/>
                    <a:pt x="11" y="358"/>
                  </a:cubicBezTo>
                  <a:cubicBezTo>
                    <a:pt x="13" y="360"/>
                    <a:pt x="10" y="358"/>
                    <a:pt x="11" y="361"/>
                  </a:cubicBezTo>
                  <a:cubicBezTo>
                    <a:pt x="13" y="361"/>
                    <a:pt x="13" y="361"/>
                    <a:pt x="13" y="361"/>
                  </a:cubicBezTo>
                  <a:close/>
                  <a:moveTo>
                    <a:pt x="3" y="349"/>
                  </a:moveTo>
                  <a:cubicBezTo>
                    <a:pt x="5" y="349"/>
                    <a:pt x="3" y="351"/>
                    <a:pt x="5" y="351"/>
                  </a:cubicBezTo>
                  <a:cubicBezTo>
                    <a:pt x="5" y="351"/>
                    <a:pt x="5" y="351"/>
                    <a:pt x="5" y="349"/>
                  </a:cubicBezTo>
                  <a:cubicBezTo>
                    <a:pt x="5" y="347"/>
                    <a:pt x="5" y="347"/>
                    <a:pt x="3" y="347"/>
                  </a:cubicBezTo>
                  <a:cubicBezTo>
                    <a:pt x="2" y="347"/>
                    <a:pt x="2" y="347"/>
                    <a:pt x="2" y="351"/>
                  </a:cubicBezTo>
                  <a:cubicBezTo>
                    <a:pt x="2" y="351"/>
                    <a:pt x="3" y="351"/>
                    <a:pt x="3" y="349"/>
                  </a:cubicBezTo>
                  <a:close/>
                  <a:moveTo>
                    <a:pt x="5" y="357"/>
                  </a:moveTo>
                  <a:cubicBezTo>
                    <a:pt x="5" y="357"/>
                    <a:pt x="5" y="358"/>
                    <a:pt x="6" y="357"/>
                  </a:cubicBezTo>
                  <a:cubicBezTo>
                    <a:pt x="6" y="355"/>
                    <a:pt x="6" y="357"/>
                    <a:pt x="8" y="357"/>
                  </a:cubicBezTo>
                  <a:cubicBezTo>
                    <a:pt x="8" y="355"/>
                    <a:pt x="6" y="355"/>
                    <a:pt x="8" y="355"/>
                  </a:cubicBezTo>
                  <a:cubicBezTo>
                    <a:pt x="10" y="354"/>
                    <a:pt x="8" y="354"/>
                    <a:pt x="8" y="354"/>
                  </a:cubicBezTo>
                  <a:cubicBezTo>
                    <a:pt x="6" y="355"/>
                    <a:pt x="8" y="352"/>
                    <a:pt x="6" y="354"/>
                  </a:cubicBezTo>
                  <a:cubicBezTo>
                    <a:pt x="6" y="354"/>
                    <a:pt x="5" y="352"/>
                    <a:pt x="3" y="352"/>
                  </a:cubicBezTo>
                  <a:cubicBezTo>
                    <a:pt x="2" y="352"/>
                    <a:pt x="6" y="354"/>
                    <a:pt x="5" y="354"/>
                  </a:cubicBezTo>
                  <a:cubicBezTo>
                    <a:pt x="5" y="355"/>
                    <a:pt x="3" y="352"/>
                    <a:pt x="3" y="355"/>
                  </a:cubicBezTo>
                  <a:cubicBezTo>
                    <a:pt x="3" y="357"/>
                    <a:pt x="5" y="355"/>
                    <a:pt x="5" y="357"/>
                  </a:cubicBezTo>
                  <a:close/>
                  <a:moveTo>
                    <a:pt x="11" y="364"/>
                  </a:moveTo>
                  <a:cubicBezTo>
                    <a:pt x="11" y="364"/>
                    <a:pt x="13" y="363"/>
                    <a:pt x="11" y="363"/>
                  </a:cubicBezTo>
                  <a:cubicBezTo>
                    <a:pt x="11" y="361"/>
                    <a:pt x="10" y="360"/>
                    <a:pt x="10" y="361"/>
                  </a:cubicBezTo>
                  <a:cubicBezTo>
                    <a:pt x="10" y="363"/>
                    <a:pt x="11" y="363"/>
                    <a:pt x="10" y="363"/>
                  </a:cubicBezTo>
                  <a:cubicBezTo>
                    <a:pt x="6" y="363"/>
                    <a:pt x="6" y="363"/>
                    <a:pt x="8" y="363"/>
                  </a:cubicBezTo>
                  <a:cubicBezTo>
                    <a:pt x="10" y="364"/>
                    <a:pt x="8" y="364"/>
                    <a:pt x="10" y="364"/>
                  </a:cubicBezTo>
                  <a:cubicBezTo>
                    <a:pt x="10" y="366"/>
                    <a:pt x="11" y="363"/>
                    <a:pt x="11" y="364"/>
                  </a:cubicBezTo>
                  <a:close/>
                  <a:moveTo>
                    <a:pt x="10" y="363"/>
                  </a:moveTo>
                  <a:cubicBezTo>
                    <a:pt x="8" y="361"/>
                    <a:pt x="6" y="361"/>
                    <a:pt x="8" y="360"/>
                  </a:cubicBezTo>
                  <a:cubicBezTo>
                    <a:pt x="10" y="363"/>
                    <a:pt x="10" y="363"/>
                    <a:pt x="10" y="363"/>
                  </a:cubicBezTo>
                  <a:close/>
                  <a:moveTo>
                    <a:pt x="11" y="366"/>
                  </a:moveTo>
                  <a:cubicBezTo>
                    <a:pt x="10" y="366"/>
                    <a:pt x="11" y="364"/>
                    <a:pt x="11" y="364"/>
                  </a:cubicBezTo>
                  <a:cubicBezTo>
                    <a:pt x="11" y="366"/>
                    <a:pt x="13" y="368"/>
                    <a:pt x="11" y="366"/>
                  </a:cubicBezTo>
                  <a:close/>
                  <a:moveTo>
                    <a:pt x="8" y="341"/>
                  </a:moveTo>
                  <a:cubicBezTo>
                    <a:pt x="8" y="341"/>
                    <a:pt x="5" y="340"/>
                    <a:pt x="5" y="341"/>
                  </a:cubicBezTo>
                  <a:cubicBezTo>
                    <a:pt x="5" y="343"/>
                    <a:pt x="6" y="341"/>
                    <a:pt x="6" y="343"/>
                  </a:cubicBezTo>
                  <a:cubicBezTo>
                    <a:pt x="8" y="343"/>
                    <a:pt x="8" y="343"/>
                    <a:pt x="8" y="341"/>
                  </a:cubicBezTo>
                  <a:close/>
                  <a:moveTo>
                    <a:pt x="11" y="335"/>
                  </a:moveTo>
                  <a:cubicBezTo>
                    <a:pt x="11" y="335"/>
                    <a:pt x="11" y="336"/>
                    <a:pt x="11" y="335"/>
                  </a:cubicBezTo>
                  <a:cubicBezTo>
                    <a:pt x="10" y="333"/>
                    <a:pt x="11" y="333"/>
                    <a:pt x="11" y="332"/>
                  </a:cubicBezTo>
                  <a:cubicBezTo>
                    <a:pt x="10" y="330"/>
                    <a:pt x="10" y="329"/>
                    <a:pt x="10" y="330"/>
                  </a:cubicBezTo>
                  <a:cubicBezTo>
                    <a:pt x="8" y="332"/>
                    <a:pt x="10" y="332"/>
                    <a:pt x="10" y="333"/>
                  </a:cubicBezTo>
                  <a:cubicBezTo>
                    <a:pt x="10" y="335"/>
                    <a:pt x="8" y="332"/>
                    <a:pt x="6" y="333"/>
                  </a:cubicBezTo>
                  <a:cubicBezTo>
                    <a:pt x="6" y="335"/>
                    <a:pt x="8" y="335"/>
                    <a:pt x="10" y="336"/>
                  </a:cubicBezTo>
                  <a:cubicBezTo>
                    <a:pt x="11" y="336"/>
                    <a:pt x="11" y="336"/>
                    <a:pt x="11" y="335"/>
                  </a:cubicBezTo>
                  <a:close/>
                  <a:moveTo>
                    <a:pt x="16" y="327"/>
                  </a:moveTo>
                  <a:cubicBezTo>
                    <a:pt x="16" y="329"/>
                    <a:pt x="16" y="327"/>
                    <a:pt x="17" y="327"/>
                  </a:cubicBezTo>
                  <a:cubicBezTo>
                    <a:pt x="17" y="327"/>
                    <a:pt x="16" y="327"/>
                    <a:pt x="14" y="326"/>
                  </a:cubicBezTo>
                  <a:cubicBezTo>
                    <a:pt x="14" y="326"/>
                    <a:pt x="11" y="326"/>
                    <a:pt x="11" y="327"/>
                  </a:cubicBezTo>
                  <a:cubicBezTo>
                    <a:pt x="11" y="329"/>
                    <a:pt x="14" y="327"/>
                    <a:pt x="16" y="327"/>
                  </a:cubicBezTo>
                  <a:close/>
                  <a:moveTo>
                    <a:pt x="8" y="333"/>
                  </a:moveTo>
                  <a:cubicBezTo>
                    <a:pt x="8" y="332"/>
                    <a:pt x="8" y="332"/>
                    <a:pt x="8" y="330"/>
                  </a:cubicBezTo>
                  <a:cubicBezTo>
                    <a:pt x="8" y="330"/>
                    <a:pt x="6" y="330"/>
                    <a:pt x="6" y="329"/>
                  </a:cubicBezTo>
                  <a:cubicBezTo>
                    <a:pt x="5" y="329"/>
                    <a:pt x="5" y="332"/>
                    <a:pt x="6" y="333"/>
                  </a:cubicBezTo>
                  <a:cubicBezTo>
                    <a:pt x="8" y="333"/>
                    <a:pt x="8" y="333"/>
                    <a:pt x="8" y="333"/>
                  </a:cubicBezTo>
                  <a:close/>
                  <a:moveTo>
                    <a:pt x="3" y="343"/>
                  </a:moveTo>
                  <a:cubicBezTo>
                    <a:pt x="3" y="341"/>
                    <a:pt x="5" y="343"/>
                    <a:pt x="3" y="341"/>
                  </a:cubicBezTo>
                  <a:cubicBezTo>
                    <a:pt x="3" y="340"/>
                    <a:pt x="3" y="341"/>
                    <a:pt x="3" y="341"/>
                  </a:cubicBezTo>
                  <a:cubicBezTo>
                    <a:pt x="2" y="341"/>
                    <a:pt x="2" y="343"/>
                    <a:pt x="2" y="343"/>
                  </a:cubicBezTo>
                  <a:cubicBezTo>
                    <a:pt x="3" y="344"/>
                    <a:pt x="3" y="344"/>
                    <a:pt x="3" y="343"/>
                  </a:cubicBezTo>
                  <a:close/>
                  <a:moveTo>
                    <a:pt x="8" y="326"/>
                  </a:moveTo>
                  <a:cubicBezTo>
                    <a:pt x="8" y="326"/>
                    <a:pt x="8" y="327"/>
                    <a:pt x="6" y="327"/>
                  </a:cubicBezTo>
                  <a:cubicBezTo>
                    <a:pt x="5" y="327"/>
                    <a:pt x="5" y="329"/>
                    <a:pt x="6" y="329"/>
                  </a:cubicBezTo>
                  <a:cubicBezTo>
                    <a:pt x="8" y="329"/>
                    <a:pt x="6" y="329"/>
                    <a:pt x="8" y="329"/>
                  </a:cubicBezTo>
                  <a:cubicBezTo>
                    <a:pt x="8" y="329"/>
                    <a:pt x="10" y="326"/>
                    <a:pt x="8" y="326"/>
                  </a:cubicBezTo>
                  <a:close/>
                  <a:moveTo>
                    <a:pt x="6" y="335"/>
                  </a:moveTo>
                  <a:cubicBezTo>
                    <a:pt x="6" y="333"/>
                    <a:pt x="5" y="332"/>
                    <a:pt x="5" y="330"/>
                  </a:cubicBezTo>
                  <a:cubicBezTo>
                    <a:pt x="3" y="329"/>
                    <a:pt x="3" y="329"/>
                    <a:pt x="3" y="329"/>
                  </a:cubicBezTo>
                  <a:cubicBezTo>
                    <a:pt x="2" y="330"/>
                    <a:pt x="3" y="330"/>
                    <a:pt x="3" y="332"/>
                  </a:cubicBezTo>
                  <a:cubicBezTo>
                    <a:pt x="2" y="332"/>
                    <a:pt x="2" y="333"/>
                    <a:pt x="3" y="333"/>
                  </a:cubicBezTo>
                  <a:cubicBezTo>
                    <a:pt x="5" y="332"/>
                    <a:pt x="5" y="333"/>
                    <a:pt x="5" y="335"/>
                  </a:cubicBezTo>
                  <a:cubicBezTo>
                    <a:pt x="5" y="336"/>
                    <a:pt x="5" y="336"/>
                    <a:pt x="5" y="336"/>
                  </a:cubicBezTo>
                  <a:cubicBezTo>
                    <a:pt x="6" y="335"/>
                    <a:pt x="6" y="335"/>
                    <a:pt x="6" y="335"/>
                  </a:cubicBezTo>
                  <a:close/>
                  <a:moveTo>
                    <a:pt x="3" y="336"/>
                  </a:moveTo>
                  <a:cubicBezTo>
                    <a:pt x="5" y="335"/>
                    <a:pt x="3" y="333"/>
                    <a:pt x="3" y="333"/>
                  </a:cubicBezTo>
                  <a:cubicBezTo>
                    <a:pt x="2" y="335"/>
                    <a:pt x="2" y="333"/>
                    <a:pt x="2" y="335"/>
                  </a:cubicBezTo>
                  <a:cubicBezTo>
                    <a:pt x="2" y="336"/>
                    <a:pt x="2" y="336"/>
                    <a:pt x="3" y="336"/>
                  </a:cubicBezTo>
                  <a:close/>
                  <a:moveTo>
                    <a:pt x="3" y="340"/>
                  </a:moveTo>
                  <a:cubicBezTo>
                    <a:pt x="5" y="340"/>
                    <a:pt x="5" y="341"/>
                    <a:pt x="5" y="340"/>
                  </a:cubicBezTo>
                  <a:cubicBezTo>
                    <a:pt x="5" y="340"/>
                    <a:pt x="5" y="338"/>
                    <a:pt x="3" y="338"/>
                  </a:cubicBezTo>
                  <a:cubicBezTo>
                    <a:pt x="3" y="338"/>
                    <a:pt x="0" y="338"/>
                    <a:pt x="2" y="340"/>
                  </a:cubicBezTo>
                  <a:cubicBezTo>
                    <a:pt x="3" y="340"/>
                    <a:pt x="3" y="340"/>
                    <a:pt x="3" y="340"/>
                  </a:cubicBezTo>
                  <a:close/>
                  <a:moveTo>
                    <a:pt x="5" y="326"/>
                  </a:moveTo>
                  <a:cubicBezTo>
                    <a:pt x="5" y="326"/>
                    <a:pt x="6" y="324"/>
                    <a:pt x="6" y="326"/>
                  </a:cubicBezTo>
                  <a:cubicBezTo>
                    <a:pt x="6" y="326"/>
                    <a:pt x="5" y="327"/>
                    <a:pt x="5" y="326"/>
                  </a:cubicBezTo>
                  <a:close/>
                  <a:moveTo>
                    <a:pt x="13" y="318"/>
                  </a:moveTo>
                  <a:cubicBezTo>
                    <a:pt x="13" y="316"/>
                    <a:pt x="16" y="316"/>
                    <a:pt x="14" y="318"/>
                  </a:cubicBezTo>
                  <a:cubicBezTo>
                    <a:pt x="13" y="318"/>
                    <a:pt x="13" y="318"/>
                    <a:pt x="13" y="318"/>
                  </a:cubicBezTo>
                  <a:close/>
                  <a:moveTo>
                    <a:pt x="3" y="336"/>
                  </a:moveTo>
                  <a:cubicBezTo>
                    <a:pt x="5" y="336"/>
                    <a:pt x="5" y="336"/>
                    <a:pt x="3" y="336"/>
                  </a:cubicBezTo>
                  <a:cubicBezTo>
                    <a:pt x="2" y="336"/>
                    <a:pt x="2" y="336"/>
                    <a:pt x="2" y="338"/>
                  </a:cubicBezTo>
                  <a:cubicBezTo>
                    <a:pt x="2" y="338"/>
                    <a:pt x="2" y="338"/>
                    <a:pt x="3" y="336"/>
                  </a:cubicBezTo>
                  <a:close/>
                  <a:moveTo>
                    <a:pt x="6" y="340"/>
                  </a:moveTo>
                  <a:cubicBezTo>
                    <a:pt x="6" y="340"/>
                    <a:pt x="6" y="338"/>
                    <a:pt x="5" y="338"/>
                  </a:cubicBezTo>
                  <a:cubicBezTo>
                    <a:pt x="5" y="338"/>
                    <a:pt x="5" y="338"/>
                    <a:pt x="5" y="340"/>
                  </a:cubicBezTo>
                  <a:cubicBezTo>
                    <a:pt x="5" y="340"/>
                    <a:pt x="5" y="340"/>
                    <a:pt x="6" y="340"/>
                  </a:cubicBezTo>
                  <a:close/>
                  <a:moveTo>
                    <a:pt x="14" y="333"/>
                  </a:moveTo>
                  <a:cubicBezTo>
                    <a:pt x="14" y="333"/>
                    <a:pt x="13" y="332"/>
                    <a:pt x="11" y="332"/>
                  </a:cubicBezTo>
                  <a:cubicBezTo>
                    <a:pt x="11" y="330"/>
                    <a:pt x="11" y="329"/>
                    <a:pt x="11" y="330"/>
                  </a:cubicBezTo>
                  <a:cubicBezTo>
                    <a:pt x="11" y="333"/>
                    <a:pt x="11" y="332"/>
                    <a:pt x="11" y="333"/>
                  </a:cubicBezTo>
                  <a:cubicBezTo>
                    <a:pt x="13" y="333"/>
                    <a:pt x="14" y="333"/>
                    <a:pt x="14" y="333"/>
                  </a:cubicBezTo>
                  <a:close/>
                </a:path>
              </a:pathLst>
            </a:custGeom>
            <a:solidFill>
              <a:schemeClr val="tx2"/>
            </a:solidFill>
            <a:ln w="3175" cmpd="sng">
              <a:solidFill>
                <a:schemeClr val="bg2"/>
              </a:solidFill>
              <a:round/>
              <a:headEnd/>
              <a:tailEnd/>
            </a:ln>
          </p:spPr>
          <p:txBody>
            <a:bodyPr/>
            <a:lstStyle/>
            <a:p>
              <a:endParaRPr lang="en-GB" dirty="0"/>
            </a:p>
          </p:txBody>
        </p:sp>
        <p:sp>
          <p:nvSpPr>
            <p:cNvPr id="247" name="Freeform 233"/>
            <p:cNvSpPr>
              <a:spLocks noEditPoints="1"/>
            </p:cNvSpPr>
            <p:nvPr/>
          </p:nvSpPr>
          <p:spPr bwMode="auto">
            <a:xfrm>
              <a:off x="3128501" y="5807606"/>
              <a:ext cx="494775" cy="1172113"/>
            </a:xfrm>
            <a:custGeom>
              <a:avLst/>
              <a:gdLst/>
              <a:ahLst/>
              <a:cxnLst>
                <a:cxn ang="0">
                  <a:pos x="124" y="104"/>
                </a:cxn>
                <a:cxn ang="0">
                  <a:pos x="130" y="140"/>
                </a:cxn>
                <a:cxn ang="0">
                  <a:pos x="131" y="166"/>
                </a:cxn>
                <a:cxn ang="0">
                  <a:pos x="93" y="180"/>
                </a:cxn>
                <a:cxn ang="0">
                  <a:pos x="92" y="199"/>
                </a:cxn>
                <a:cxn ang="0">
                  <a:pos x="69" y="202"/>
                </a:cxn>
                <a:cxn ang="0">
                  <a:pos x="81" y="222"/>
                </a:cxn>
                <a:cxn ang="0">
                  <a:pos x="73" y="227"/>
                </a:cxn>
                <a:cxn ang="0">
                  <a:pos x="58" y="250"/>
                </a:cxn>
                <a:cxn ang="0">
                  <a:pos x="64" y="275"/>
                </a:cxn>
                <a:cxn ang="0">
                  <a:pos x="49" y="298"/>
                </a:cxn>
                <a:cxn ang="0">
                  <a:pos x="43" y="335"/>
                </a:cxn>
                <a:cxn ang="0">
                  <a:pos x="13" y="328"/>
                </a:cxn>
                <a:cxn ang="0">
                  <a:pos x="2" y="306"/>
                </a:cxn>
                <a:cxn ang="0">
                  <a:pos x="11" y="281"/>
                </a:cxn>
                <a:cxn ang="0">
                  <a:pos x="16" y="261"/>
                </a:cxn>
                <a:cxn ang="0">
                  <a:pos x="17" y="247"/>
                </a:cxn>
                <a:cxn ang="0">
                  <a:pos x="16" y="228"/>
                </a:cxn>
                <a:cxn ang="0">
                  <a:pos x="16" y="206"/>
                </a:cxn>
                <a:cxn ang="0">
                  <a:pos x="22" y="179"/>
                </a:cxn>
                <a:cxn ang="0">
                  <a:pos x="26" y="151"/>
                </a:cxn>
                <a:cxn ang="0">
                  <a:pos x="31" y="119"/>
                </a:cxn>
                <a:cxn ang="0">
                  <a:pos x="28" y="91"/>
                </a:cxn>
                <a:cxn ang="0">
                  <a:pos x="34" y="67"/>
                </a:cxn>
                <a:cxn ang="0">
                  <a:pos x="42" y="33"/>
                </a:cxn>
                <a:cxn ang="0">
                  <a:pos x="52" y="11"/>
                </a:cxn>
                <a:cxn ang="0">
                  <a:pos x="66" y="5"/>
                </a:cxn>
                <a:cxn ang="0">
                  <a:pos x="86" y="3"/>
                </a:cxn>
                <a:cxn ang="0">
                  <a:pos x="101" y="20"/>
                </a:cxn>
                <a:cxn ang="0">
                  <a:pos x="128" y="39"/>
                </a:cxn>
                <a:cxn ang="0">
                  <a:pos x="121" y="56"/>
                </a:cxn>
                <a:cxn ang="0">
                  <a:pos x="145" y="57"/>
                </a:cxn>
                <a:cxn ang="0">
                  <a:pos x="159" y="42"/>
                </a:cxn>
                <a:cxn ang="0">
                  <a:pos x="133" y="82"/>
                </a:cxn>
                <a:cxn ang="0">
                  <a:pos x="45" y="366"/>
                </a:cxn>
                <a:cxn ang="0">
                  <a:pos x="64" y="366"/>
                </a:cxn>
                <a:cxn ang="0">
                  <a:pos x="66" y="363"/>
                </a:cxn>
                <a:cxn ang="0">
                  <a:pos x="46" y="349"/>
                </a:cxn>
                <a:cxn ang="0">
                  <a:pos x="43" y="345"/>
                </a:cxn>
                <a:cxn ang="0">
                  <a:pos x="42" y="366"/>
                </a:cxn>
                <a:cxn ang="0">
                  <a:pos x="78" y="365"/>
                </a:cxn>
                <a:cxn ang="0">
                  <a:pos x="72" y="366"/>
                </a:cxn>
                <a:cxn ang="0">
                  <a:pos x="49" y="370"/>
                </a:cxn>
                <a:cxn ang="0">
                  <a:pos x="51" y="368"/>
                </a:cxn>
                <a:cxn ang="0">
                  <a:pos x="45" y="371"/>
                </a:cxn>
                <a:cxn ang="0">
                  <a:pos x="55" y="371"/>
                </a:cxn>
                <a:cxn ang="0">
                  <a:pos x="58" y="370"/>
                </a:cxn>
              </a:cxnLst>
              <a:rect l="0" t="0" r="r" b="b"/>
              <a:pathLst>
                <a:path w="160" h="373">
                  <a:moveTo>
                    <a:pt x="128" y="87"/>
                  </a:moveTo>
                  <a:cubicBezTo>
                    <a:pt x="125" y="91"/>
                    <a:pt x="128" y="93"/>
                    <a:pt x="125" y="98"/>
                  </a:cubicBezTo>
                  <a:cubicBezTo>
                    <a:pt x="122" y="102"/>
                    <a:pt x="127" y="102"/>
                    <a:pt x="124" y="104"/>
                  </a:cubicBezTo>
                  <a:cubicBezTo>
                    <a:pt x="122" y="107"/>
                    <a:pt x="127" y="116"/>
                    <a:pt x="124" y="118"/>
                  </a:cubicBezTo>
                  <a:cubicBezTo>
                    <a:pt x="121" y="119"/>
                    <a:pt x="121" y="126"/>
                    <a:pt x="122" y="129"/>
                  </a:cubicBezTo>
                  <a:cubicBezTo>
                    <a:pt x="118" y="135"/>
                    <a:pt x="127" y="135"/>
                    <a:pt x="130" y="140"/>
                  </a:cubicBezTo>
                  <a:cubicBezTo>
                    <a:pt x="134" y="146"/>
                    <a:pt x="128" y="144"/>
                    <a:pt x="130" y="149"/>
                  </a:cubicBezTo>
                  <a:cubicBezTo>
                    <a:pt x="133" y="155"/>
                    <a:pt x="136" y="149"/>
                    <a:pt x="136" y="155"/>
                  </a:cubicBezTo>
                  <a:cubicBezTo>
                    <a:pt x="136" y="160"/>
                    <a:pt x="134" y="163"/>
                    <a:pt x="131" y="166"/>
                  </a:cubicBezTo>
                  <a:cubicBezTo>
                    <a:pt x="128" y="171"/>
                    <a:pt x="131" y="171"/>
                    <a:pt x="127" y="174"/>
                  </a:cubicBezTo>
                  <a:cubicBezTo>
                    <a:pt x="121" y="177"/>
                    <a:pt x="110" y="180"/>
                    <a:pt x="102" y="182"/>
                  </a:cubicBezTo>
                  <a:cubicBezTo>
                    <a:pt x="95" y="182"/>
                    <a:pt x="96" y="183"/>
                    <a:pt x="93" y="180"/>
                  </a:cubicBezTo>
                  <a:cubicBezTo>
                    <a:pt x="89" y="179"/>
                    <a:pt x="90" y="183"/>
                    <a:pt x="92" y="185"/>
                  </a:cubicBezTo>
                  <a:cubicBezTo>
                    <a:pt x="95" y="186"/>
                    <a:pt x="93" y="189"/>
                    <a:pt x="92" y="192"/>
                  </a:cubicBezTo>
                  <a:cubicBezTo>
                    <a:pt x="90" y="194"/>
                    <a:pt x="89" y="197"/>
                    <a:pt x="92" y="199"/>
                  </a:cubicBezTo>
                  <a:cubicBezTo>
                    <a:pt x="93" y="200"/>
                    <a:pt x="93" y="202"/>
                    <a:pt x="87" y="205"/>
                  </a:cubicBezTo>
                  <a:cubicBezTo>
                    <a:pt x="83" y="206"/>
                    <a:pt x="86" y="205"/>
                    <a:pt x="81" y="205"/>
                  </a:cubicBezTo>
                  <a:cubicBezTo>
                    <a:pt x="77" y="206"/>
                    <a:pt x="73" y="200"/>
                    <a:pt x="69" y="202"/>
                  </a:cubicBezTo>
                  <a:cubicBezTo>
                    <a:pt x="66" y="203"/>
                    <a:pt x="70" y="208"/>
                    <a:pt x="69" y="213"/>
                  </a:cubicBezTo>
                  <a:cubicBezTo>
                    <a:pt x="69" y="219"/>
                    <a:pt x="72" y="219"/>
                    <a:pt x="78" y="216"/>
                  </a:cubicBezTo>
                  <a:cubicBezTo>
                    <a:pt x="81" y="216"/>
                    <a:pt x="81" y="220"/>
                    <a:pt x="81" y="222"/>
                  </a:cubicBezTo>
                  <a:cubicBezTo>
                    <a:pt x="80" y="227"/>
                    <a:pt x="77" y="227"/>
                    <a:pt x="75" y="224"/>
                  </a:cubicBezTo>
                  <a:cubicBezTo>
                    <a:pt x="73" y="220"/>
                    <a:pt x="67" y="222"/>
                    <a:pt x="70" y="225"/>
                  </a:cubicBezTo>
                  <a:cubicBezTo>
                    <a:pt x="73" y="227"/>
                    <a:pt x="77" y="225"/>
                    <a:pt x="73" y="227"/>
                  </a:cubicBezTo>
                  <a:cubicBezTo>
                    <a:pt x="67" y="228"/>
                    <a:pt x="66" y="234"/>
                    <a:pt x="67" y="237"/>
                  </a:cubicBezTo>
                  <a:cubicBezTo>
                    <a:pt x="70" y="245"/>
                    <a:pt x="63" y="244"/>
                    <a:pt x="64" y="247"/>
                  </a:cubicBezTo>
                  <a:cubicBezTo>
                    <a:pt x="67" y="250"/>
                    <a:pt x="60" y="248"/>
                    <a:pt x="58" y="250"/>
                  </a:cubicBezTo>
                  <a:cubicBezTo>
                    <a:pt x="57" y="253"/>
                    <a:pt x="55" y="248"/>
                    <a:pt x="52" y="256"/>
                  </a:cubicBezTo>
                  <a:cubicBezTo>
                    <a:pt x="48" y="262"/>
                    <a:pt x="48" y="262"/>
                    <a:pt x="52" y="269"/>
                  </a:cubicBezTo>
                  <a:cubicBezTo>
                    <a:pt x="58" y="276"/>
                    <a:pt x="63" y="270"/>
                    <a:pt x="64" y="275"/>
                  </a:cubicBezTo>
                  <a:cubicBezTo>
                    <a:pt x="64" y="281"/>
                    <a:pt x="61" y="279"/>
                    <a:pt x="63" y="281"/>
                  </a:cubicBezTo>
                  <a:cubicBezTo>
                    <a:pt x="64" y="284"/>
                    <a:pt x="60" y="284"/>
                    <a:pt x="60" y="287"/>
                  </a:cubicBezTo>
                  <a:cubicBezTo>
                    <a:pt x="60" y="289"/>
                    <a:pt x="51" y="290"/>
                    <a:pt x="49" y="298"/>
                  </a:cubicBezTo>
                  <a:cubicBezTo>
                    <a:pt x="48" y="304"/>
                    <a:pt x="49" y="307"/>
                    <a:pt x="43" y="309"/>
                  </a:cubicBezTo>
                  <a:cubicBezTo>
                    <a:pt x="35" y="312"/>
                    <a:pt x="37" y="318"/>
                    <a:pt x="37" y="323"/>
                  </a:cubicBezTo>
                  <a:cubicBezTo>
                    <a:pt x="38" y="331"/>
                    <a:pt x="45" y="335"/>
                    <a:pt x="43" y="335"/>
                  </a:cubicBezTo>
                  <a:cubicBezTo>
                    <a:pt x="42" y="332"/>
                    <a:pt x="34" y="334"/>
                    <a:pt x="29" y="331"/>
                  </a:cubicBezTo>
                  <a:cubicBezTo>
                    <a:pt x="29" y="331"/>
                    <a:pt x="22" y="331"/>
                    <a:pt x="17" y="331"/>
                  </a:cubicBezTo>
                  <a:cubicBezTo>
                    <a:pt x="13" y="331"/>
                    <a:pt x="16" y="329"/>
                    <a:pt x="13" y="328"/>
                  </a:cubicBezTo>
                  <a:cubicBezTo>
                    <a:pt x="10" y="326"/>
                    <a:pt x="13" y="314"/>
                    <a:pt x="10" y="314"/>
                  </a:cubicBezTo>
                  <a:cubicBezTo>
                    <a:pt x="7" y="314"/>
                    <a:pt x="5" y="318"/>
                    <a:pt x="5" y="314"/>
                  </a:cubicBezTo>
                  <a:cubicBezTo>
                    <a:pt x="3" y="307"/>
                    <a:pt x="0" y="310"/>
                    <a:pt x="2" y="306"/>
                  </a:cubicBezTo>
                  <a:cubicBezTo>
                    <a:pt x="3" y="303"/>
                    <a:pt x="0" y="298"/>
                    <a:pt x="3" y="300"/>
                  </a:cubicBezTo>
                  <a:cubicBezTo>
                    <a:pt x="7" y="300"/>
                    <a:pt x="8" y="290"/>
                    <a:pt x="11" y="289"/>
                  </a:cubicBezTo>
                  <a:cubicBezTo>
                    <a:pt x="14" y="286"/>
                    <a:pt x="8" y="284"/>
                    <a:pt x="11" y="281"/>
                  </a:cubicBezTo>
                  <a:cubicBezTo>
                    <a:pt x="13" y="279"/>
                    <a:pt x="10" y="279"/>
                    <a:pt x="14" y="275"/>
                  </a:cubicBezTo>
                  <a:cubicBezTo>
                    <a:pt x="19" y="272"/>
                    <a:pt x="11" y="272"/>
                    <a:pt x="16" y="269"/>
                  </a:cubicBezTo>
                  <a:cubicBezTo>
                    <a:pt x="19" y="267"/>
                    <a:pt x="14" y="262"/>
                    <a:pt x="16" y="261"/>
                  </a:cubicBezTo>
                  <a:cubicBezTo>
                    <a:pt x="19" y="259"/>
                    <a:pt x="13" y="256"/>
                    <a:pt x="17" y="255"/>
                  </a:cubicBezTo>
                  <a:cubicBezTo>
                    <a:pt x="20" y="253"/>
                    <a:pt x="20" y="248"/>
                    <a:pt x="16" y="248"/>
                  </a:cubicBezTo>
                  <a:cubicBezTo>
                    <a:pt x="13" y="247"/>
                    <a:pt x="13" y="245"/>
                    <a:pt x="17" y="247"/>
                  </a:cubicBezTo>
                  <a:cubicBezTo>
                    <a:pt x="22" y="247"/>
                    <a:pt x="23" y="241"/>
                    <a:pt x="17" y="242"/>
                  </a:cubicBezTo>
                  <a:cubicBezTo>
                    <a:pt x="13" y="244"/>
                    <a:pt x="19" y="237"/>
                    <a:pt x="17" y="236"/>
                  </a:cubicBezTo>
                  <a:cubicBezTo>
                    <a:pt x="14" y="234"/>
                    <a:pt x="17" y="230"/>
                    <a:pt x="16" y="228"/>
                  </a:cubicBezTo>
                  <a:cubicBezTo>
                    <a:pt x="16" y="227"/>
                    <a:pt x="13" y="227"/>
                    <a:pt x="13" y="220"/>
                  </a:cubicBezTo>
                  <a:cubicBezTo>
                    <a:pt x="14" y="214"/>
                    <a:pt x="16" y="219"/>
                    <a:pt x="16" y="216"/>
                  </a:cubicBezTo>
                  <a:cubicBezTo>
                    <a:pt x="17" y="214"/>
                    <a:pt x="14" y="213"/>
                    <a:pt x="16" y="206"/>
                  </a:cubicBezTo>
                  <a:cubicBezTo>
                    <a:pt x="16" y="200"/>
                    <a:pt x="13" y="202"/>
                    <a:pt x="16" y="199"/>
                  </a:cubicBezTo>
                  <a:cubicBezTo>
                    <a:pt x="19" y="196"/>
                    <a:pt x="14" y="191"/>
                    <a:pt x="17" y="188"/>
                  </a:cubicBezTo>
                  <a:cubicBezTo>
                    <a:pt x="20" y="186"/>
                    <a:pt x="16" y="183"/>
                    <a:pt x="22" y="179"/>
                  </a:cubicBezTo>
                  <a:cubicBezTo>
                    <a:pt x="25" y="177"/>
                    <a:pt x="20" y="169"/>
                    <a:pt x="20" y="166"/>
                  </a:cubicBezTo>
                  <a:cubicBezTo>
                    <a:pt x="22" y="163"/>
                    <a:pt x="20" y="158"/>
                    <a:pt x="22" y="155"/>
                  </a:cubicBezTo>
                  <a:cubicBezTo>
                    <a:pt x="22" y="152"/>
                    <a:pt x="23" y="155"/>
                    <a:pt x="26" y="151"/>
                  </a:cubicBezTo>
                  <a:cubicBezTo>
                    <a:pt x="28" y="147"/>
                    <a:pt x="26" y="146"/>
                    <a:pt x="28" y="136"/>
                  </a:cubicBezTo>
                  <a:cubicBezTo>
                    <a:pt x="28" y="129"/>
                    <a:pt x="32" y="132"/>
                    <a:pt x="31" y="127"/>
                  </a:cubicBezTo>
                  <a:cubicBezTo>
                    <a:pt x="31" y="123"/>
                    <a:pt x="34" y="119"/>
                    <a:pt x="31" y="119"/>
                  </a:cubicBezTo>
                  <a:cubicBezTo>
                    <a:pt x="28" y="119"/>
                    <a:pt x="31" y="118"/>
                    <a:pt x="29" y="113"/>
                  </a:cubicBezTo>
                  <a:cubicBezTo>
                    <a:pt x="28" y="109"/>
                    <a:pt x="28" y="106"/>
                    <a:pt x="26" y="102"/>
                  </a:cubicBezTo>
                  <a:cubicBezTo>
                    <a:pt x="25" y="101"/>
                    <a:pt x="26" y="96"/>
                    <a:pt x="28" y="91"/>
                  </a:cubicBezTo>
                  <a:cubicBezTo>
                    <a:pt x="29" y="87"/>
                    <a:pt x="29" y="90"/>
                    <a:pt x="31" y="88"/>
                  </a:cubicBezTo>
                  <a:cubicBezTo>
                    <a:pt x="32" y="85"/>
                    <a:pt x="28" y="79"/>
                    <a:pt x="31" y="76"/>
                  </a:cubicBezTo>
                  <a:cubicBezTo>
                    <a:pt x="32" y="74"/>
                    <a:pt x="32" y="68"/>
                    <a:pt x="34" y="67"/>
                  </a:cubicBezTo>
                  <a:cubicBezTo>
                    <a:pt x="37" y="65"/>
                    <a:pt x="35" y="67"/>
                    <a:pt x="38" y="59"/>
                  </a:cubicBezTo>
                  <a:cubicBezTo>
                    <a:pt x="40" y="51"/>
                    <a:pt x="46" y="59"/>
                    <a:pt x="43" y="51"/>
                  </a:cubicBezTo>
                  <a:cubicBezTo>
                    <a:pt x="40" y="46"/>
                    <a:pt x="43" y="34"/>
                    <a:pt x="42" y="33"/>
                  </a:cubicBezTo>
                  <a:cubicBezTo>
                    <a:pt x="40" y="28"/>
                    <a:pt x="48" y="25"/>
                    <a:pt x="49" y="25"/>
                  </a:cubicBezTo>
                  <a:cubicBezTo>
                    <a:pt x="52" y="23"/>
                    <a:pt x="52" y="19"/>
                    <a:pt x="52" y="15"/>
                  </a:cubicBezTo>
                  <a:cubicBezTo>
                    <a:pt x="54" y="14"/>
                    <a:pt x="54" y="12"/>
                    <a:pt x="52" y="11"/>
                  </a:cubicBezTo>
                  <a:cubicBezTo>
                    <a:pt x="55" y="9"/>
                    <a:pt x="55" y="6"/>
                    <a:pt x="57" y="5"/>
                  </a:cubicBezTo>
                  <a:cubicBezTo>
                    <a:pt x="60" y="3"/>
                    <a:pt x="58" y="1"/>
                    <a:pt x="60" y="0"/>
                  </a:cubicBezTo>
                  <a:cubicBezTo>
                    <a:pt x="61" y="0"/>
                    <a:pt x="61" y="5"/>
                    <a:pt x="66" y="5"/>
                  </a:cubicBezTo>
                  <a:cubicBezTo>
                    <a:pt x="70" y="3"/>
                    <a:pt x="73" y="3"/>
                    <a:pt x="75" y="11"/>
                  </a:cubicBezTo>
                  <a:cubicBezTo>
                    <a:pt x="77" y="5"/>
                    <a:pt x="78" y="3"/>
                    <a:pt x="80" y="3"/>
                  </a:cubicBezTo>
                  <a:cubicBezTo>
                    <a:pt x="83" y="3"/>
                    <a:pt x="84" y="3"/>
                    <a:pt x="86" y="3"/>
                  </a:cubicBezTo>
                  <a:cubicBezTo>
                    <a:pt x="87" y="3"/>
                    <a:pt x="87" y="5"/>
                    <a:pt x="89" y="6"/>
                  </a:cubicBezTo>
                  <a:cubicBezTo>
                    <a:pt x="90" y="8"/>
                    <a:pt x="90" y="6"/>
                    <a:pt x="92" y="11"/>
                  </a:cubicBezTo>
                  <a:cubicBezTo>
                    <a:pt x="95" y="17"/>
                    <a:pt x="99" y="17"/>
                    <a:pt x="101" y="20"/>
                  </a:cubicBezTo>
                  <a:cubicBezTo>
                    <a:pt x="102" y="23"/>
                    <a:pt x="107" y="22"/>
                    <a:pt x="112" y="26"/>
                  </a:cubicBezTo>
                  <a:cubicBezTo>
                    <a:pt x="118" y="31"/>
                    <a:pt x="121" y="33"/>
                    <a:pt x="124" y="33"/>
                  </a:cubicBezTo>
                  <a:cubicBezTo>
                    <a:pt x="125" y="33"/>
                    <a:pt x="130" y="37"/>
                    <a:pt x="128" y="39"/>
                  </a:cubicBezTo>
                  <a:cubicBezTo>
                    <a:pt x="125" y="43"/>
                    <a:pt x="128" y="43"/>
                    <a:pt x="125" y="45"/>
                  </a:cubicBezTo>
                  <a:cubicBezTo>
                    <a:pt x="122" y="46"/>
                    <a:pt x="125" y="48"/>
                    <a:pt x="124" y="51"/>
                  </a:cubicBezTo>
                  <a:cubicBezTo>
                    <a:pt x="122" y="54"/>
                    <a:pt x="119" y="54"/>
                    <a:pt x="121" y="56"/>
                  </a:cubicBezTo>
                  <a:cubicBezTo>
                    <a:pt x="121" y="59"/>
                    <a:pt x="121" y="57"/>
                    <a:pt x="125" y="57"/>
                  </a:cubicBezTo>
                  <a:cubicBezTo>
                    <a:pt x="131" y="57"/>
                    <a:pt x="134" y="62"/>
                    <a:pt x="139" y="59"/>
                  </a:cubicBezTo>
                  <a:cubicBezTo>
                    <a:pt x="142" y="54"/>
                    <a:pt x="144" y="62"/>
                    <a:pt x="145" y="57"/>
                  </a:cubicBezTo>
                  <a:cubicBezTo>
                    <a:pt x="145" y="53"/>
                    <a:pt x="150" y="53"/>
                    <a:pt x="151" y="48"/>
                  </a:cubicBezTo>
                  <a:cubicBezTo>
                    <a:pt x="151" y="43"/>
                    <a:pt x="153" y="45"/>
                    <a:pt x="151" y="39"/>
                  </a:cubicBezTo>
                  <a:cubicBezTo>
                    <a:pt x="154" y="40"/>
                    <a:pt x="156" y="34"/>
                    <a:pt x="159" y="42"/>
                  </a:cubicBezTo>
                  <a:cubicBezTo>
                    <a:pt x="160" y="48"/>
                    <a:pt x="160" y="54"/>
                    <a:pt x="156" y="57"/>
                  </a:cubicBezTo>
                  <a:cubicBezTo>
                    <a:pt x="151" y="60"/>
                    <a:pt x="145" y="64"/>
                    <a:pt x="140" y="71"/>
                  </a:cubicBezTo>
                  <a:cubicBezTo>
                    <a:pt x="134" y="79"/>
                    <a:pt x="134" y="82"/>
                    <a:pt x="133" y="82"/>
                  </a:cubicBezTo>
                  <a:cubicBezTo>
                    <a:pt x="130" y="84"/>
                    <a:pt x="130" y="85"/>
                    <a:pt x="128" y="87"/>
                  </a:cubicBezTo>
                  <a:close/>
                  <a:moveTo>
                    <a:pt x="42" y="366"/>
                  </a:moveTo>
                  <a:cubicBezTo>
                    <a:pt x="45" y="366"/>
                    <a:pt x="42" y="365"/>
                    <a:pt x="45" y="366"/>
                  </a:cubicBezTo>
                  <a:cubicBezTo>
                    <a:pt x="48" y="366"/>
                    <a:pt x="54" y="366"/>
                    <a:pt x="57" y="368"/>
                  </a:cubicBezTo>
                  <a:cubicBezTo>
                    <a:pt x="60" y="370"/>
                    <a:pt x="58" y="368"/>
                    <a:pt x="60" y="368"/>
                  </a:cubicBezTo>
                  <a:cubicBezTo>
                    <a:pt x="63" y="368"/>
                    <a:pt x="63" y="365"/>
                    <a:pt x="64" y="366"/>
                  </a:cubicBezTo>
                  <a:cubicBezTo>
                    <a:pt x="64" y="368"/>
                    <a:pt x="64" y="366"/>
                    <a:pt x="66" y="366"/>
                  </a:cubicBezTo>
                  <a:cubicBezTo>
                    <a:pt x="67" y="366"/>
                    <a:pt x="67" y="366"/>
                    <a:pt x="67" y="365"/>
                  </a:cubicBezTo>
                  <a:cubicBezTo>
                    <a:pt x="69" y="363"/>
                    <a:pt x="67" y="363"/>
                    <a:pt x="66" y="363"/>
                  </a:cubicBezTo>
                  <a:cubicBezTo>
                    <a:pt x="63" y="365"/>
                    <a:pt x="63" y="363"/>
                    <a:pt x="60" y="362"/>
                  </a:cubicBezTo>
                  <a:cubicBezTo>
                    <a:pt x="58" y="362"/>
                    <a:pt x="57" y="359"/>
                    <a:pt x="54" y="357"/>
                  </a:cubicBezTo>
                  <a:cubicBezTo>
                    <a:pt x="51" y="356"/>
                    <a:pt x="46" y="351"/>
                    <a:pt x="46" y="349"/>
                  </a:cubicBezTo>
                  <a:cubicBezTo>
                    <a:pt x="45" y="348"/>
                    <a:pt x="46" y="346"/>
                    <a:pt x="43" y="346"/>
                  </a:cubicBezTo>
                  <a:cubicBezTo>
                    <a:pt x="42" y="346"/>
                    <a:pt x="42" y="346"/>
                    <a:pt x="42" y="345"/>
                  </a:cubicBezTo>
                  <a:cubicBezTo>
                    <a:pt x="43" y="343"/>
                    <a:pt x="43" y="343"/>
                    <a:pt x="43" y="345"/>
                  </a:cubicBezTo>
                  <a:cubicBezTo>
                    <a:pt x="45" y="345"/>
                    <a:pt x="45" y="345"/>
                    <a:pt x="45" y="345"/>
                  </a:cubicBezTo>
                  <a:cubicBezTo>
                    <a:pt x="45" y="343"/>
                    <a:pt x="43" y="342"/>
                    <a:pt x="42" y="338"/>
                  </a:cubicBezTo>
                  <a:cubicBezTo>
                    <a:pt x="42" y="366"/>
                    <a:pt x="42" y="366"/>
                    <a:pt x="42" y="366"/>
                  </a:cubicBezTo>
                  <a:close/>
                  <a:moveTo>
                    <a:pt x="73" y="366"/>
                  </a:moveTo>
                  <a:cubicBezTo>
                    <a:pt x="75" y="365"/>
                    <a:pt x="75" y="366"/>
                    <a:pt x="77" y="366"/>
                  </a:cubicBezTo>
                  <a:cubicBezTo>
                    <a:pt x="78" y="365"/>
                    <a:pt x="77" y="366"/>
                    <a:pt x="78" y="365"/>
                  </a:cubicBezTo>
                  <a:cubicBezTo>
                    <a:pt x="80" y="365"/>
                    <a:pt x="80" y="363"/>
                    <a:pt x="78" y="365"/>
                  </a:cubicBezTo>
                  <a:cubicBezTo>
                    <a:pt x="77" y="365"/>
                    <a:pt x="77" y="363"/>
                    <a:pt x="73" y="365"/>
                  </a:cubicBezTo>
                  <a:cubicBezTo>
                    <a:pt x="73" y="365"/>
                    <a:pt x="70" y="365"/>
                    <a:pt x="72" y="366"/>
                  </a:cubicBezTo>
                  <a:cubicBezTo>
                    <a:pt x="73" y="366"/>
                    <a:pt x="73" y="366"/>
                    <a:pt x="73" y="366"/>
                  </a:cubicBezTo>
                  <a:close/>
                  <a:moveTo>
                    <a:pt x="48" y="371"/>
                  </a:moveTo>
                  <a:cubicBezTo>
                    <a:pt x="49" y="371"/>
                    <a:pt x="48" y="370"/>
                    <a:pt x="49" y="370"/>
                  </a:cubicBezTo>
                  <a:cubicBezTo>
                    <a:pt x="51" y="370"/>
                    <a:pt x="49" y="371"/>
                    <a:pt x="51" y="371"/>
                  </a:cubicBezTo>
                  <a:cubicBezTo>
                    <a:pt x="52" y="371"/>
                    <a:pt x="52" y="371"/>
                    <a:pt x="54" y="370"/>
                  </a:cubicBezTo>
                  <a:cubicBezTo>
                    <a:pt x="54" y="368"/>
                    <a:pt x="52" y="368"/>
                    <a:pt x="51" y="368"/>
                  </a:cubicBezTo>
                  <a:cubicBezTo>
                    <a:pt x="49" y="368"/>
                    <a:pt x="48" y="366"/>
                    <a:pt x="45" y="366"/>
                  </a:cubicBezTo>
                  <a:cubicBezTo>
                    <a:pt x="43" y="366"/>
                    <a:pt x="43" y="368"/>
                    <a:pt x="45" y="368"/>
                  </a:cubicBezTo>
                  <a:cubicBezTo>
                    <a:pt x="45" y="368"/>
                    <a:pt x="45" y="368"/>
                    <a:pt x="45" y="371"/>
                  </a:cubicBezTo>
                  <a:cubicBezTo>
                    <a:pt x="45" y="371"/>
                    <a:pt x="46" y="371"/>
                    <a:pt x="48" y="371"/>
                  </a:cubicBezTo>
                  <a:close/>
                  <a:moveTo>
                    <a:pt x="54" y="371"/>
                  </a:moveTo>
                  <a:cubicBezTo>
                    <a:pt x="54" y="371"/>
                    <a:pt x="55" y="370"/>
                    <a:pt x="55" y="371"/>
                  </a:cubicBezTo>
                  <a:cubicBezTo>
                    <a:pt x="55" y="373"/>
                    <a:pt x="54" y="373"/>
                    <a:pt x="54" y="371"/>
                  </a:cubicBezTo>
                  <a:close/>
                  <a:moveTo>
                    <a:pt x="57" y="371"/>
                  </a:moveTo>
                  <a:cubicBezTo>
                    <a:pt x="55" y="371"/>
                    <a:pt x="57" y="370"/>
                    <a:pt x="58" y="370"/>
                  </a:cubicBezTo>
                  <a:cubicBezTo>
                    <a:pt x="58" y="371"/>
                    <a:pt x="58" y="371"/>
                    <a:pt x="57" y="371"/>
                  </a:cubicBezTo>
                  <a:close/>
                </a:path>
              </a:pathLst>
            </a:custGeom>
            <a:solidFill>
              <a:schemeClr val="tx2"/>
            </a:solidFill>
            <a:ln w="3175" cmpd="sng">
              <a:solidFill>
                <a:schemeClr val="bg2"/>
              </a:solidFill>
              <a:round/>
              <a:headEnd/>
              <a:tailEnd/>
            </a:ln>
          </p:spPr>
          <p:txBody>
            <a:bodyPr/>
            <a:lstStyle/>
            <a:p>
              <a:endParaRPr lang="en-GB" dirty="0"/>
            </a:p>
          </p:txBody>
        </p:sp>
        <p:sp>
          <p:nvSpPr>
            <p:cNvPr id="249" name="Freeform 239"/>
            <p:cNvSpPr>
              <a:spLocks noEditPoints="1"/>
            </p:cNvSpPr>
            <p:nvPr/>
          </p:nvSpPr>
          <p:spPr bwMode="auto">
            <a:xfrm>
              <a:off x="2997625" y="4289040"/>
              <a:ext cx="154817" cy="197511"/>
            </a:xfrm>
            <a:custGeom>
              <a:avLst/>
              <a:gdLst/>
              <a:ahLst/>
              <a:cxnLst>
                <a:cxn ang="0">
                  <a:pos x="42" y="61"/>
                </a:cxn>
                <a:cxn ang="0">
                  <a:pos x="47" y="59"/>
                </a:cxn>
                <a:cxn ang="0">
                  <a:pos x="45" y="63"/>
                </a:cxn>
                <a:cxn ang="0">
                  <a:pos x="42" y="61"/>
                </a:cxn>
                <a:cxn ang="0">
                  <a:pos x="11" y="27"/>
                </a:cxn>
                <a:cxn ang="0">
                  <a:pos x="11" y="22"/>
                </a:cxn>
                <a:cxn ang="0">
                  <a:pos x="9" y="19"/>
                </a:cxn>
                <a:cxn ang="0">
                  <a:pos x="7" y="23"/>
                </a:cxn>
                <a:cxn ang="0">
                  <a:pos x="9" y="27"/>
                </a:cxn>
                <a:cxn ang="0">
                  <a:pos x="11" y="27"/>
                </a:cxn>
                <a:cxn ang="0">
                  <a:pos x="12" y="33"/>
                </a:cxn>
                <a:cxn ang="0">
                  <a:pos x="12" y="30"/>
                </a:cxn>
                <a:cxn ang="0">
                  <a:pos x="11" y="28"/>
                </a:cxn>
                <a:cxn ang="0">
                  <a:pos x="11" y="31"/>
                </a:cxn>
                <a:cxn ang="0">
                  <a:pos x="12" y="33"/>
                </a:cxn>
                <a:cxn ang="0">
                  <a:pos x="6" y="3"/>
                </a:cxn>
                <a:cxn ang="0">
                  <a:pos x="9" y="3"/>
                </a:cxn>
                <a:cxn ang="0">
                  <a:pos x="4" y="2"/>
                </a:cxn>
                <a:cxn ang="0">
                  <a:pos x="3" y="3"/>
                </a:cxn>
                <a:cxn ang="0">
                  <a:pos x="3" y="5"/>
                </a:cxn>
                <a:cxn ang="0">
                  <a:pos x="6" y="3"/>
                </a:cxn>
                <a:cxn ang="0">
                  <a:pos x="17" y="8"/>
                </a:cxn>
                <a:cxn ang="0">
                  <a:pos x="15" y="5"/>
                </a:cxn>
                <a:cxn ang="0">
                  <a:pos x="11" y="0"/>
                </a:cxn>
                <a:cxn ang="0">
                  <a:pos x="12" y="2"/>
                </a:cxn>
                <a:cxn ang="0">
                  <a:pos x="15" y="5"/>
                </a:cxn>
                <a:cxn ang="0">
                  <a:pos x="15" y="8"/>
                </a:cxn>
                <a:cxn ang="0">
                  <a:pos x="15" y="11"/>
                </a:cxn>
                <a:cxn ang="0">
                  <a:pos x="17" y="8"/>
                </a:cxn>
                <a:cxn ang="0">
                  <a:pos x="48" y="49"/>
                </a:cxn>
                <a:cxn ang="0">
                  <a:pos x="50" y="49"/>
                </a:cxn>
                <a:cxn ang="0">
                  <a:pos x="47" y="47"/>
                </a:cxn>
                <a:cxn ang="0">
                  <a:pos x="48" y="49"/>
                </a:cxn>
                <a:cxn ang="0">
                  <a:pos x="23" y="19"/>
                </a:cxn>
                <a:cxn ang="0">
                  <a:pos x="21" y="23"/>
                </a:cxn>
                <a:cxn ang="0">
                  <a:pos x="23" y="25"/>
                </a:cxn>
                <a:cxn ang="0">
                  <a:pos x="23" y="23"/>
                </a:cxn>
                <a:cxn ang="0">
                  <a:pos x="23" y="17"/>
                </a:cxn>
                <a:cxn ang="0">
                  <a:pos x="18" y="16"/>
                </a:cxn>
                <a:cxn ang="0">
                  <a:pos x="23" y="19"/>
                </a:cxn>
                <a:cxn ang="0">
                  <a:pos x="39" y="47"/>
                </a:cxn>
                <a:cxn ang="0">
                  <a:pos x="39" y="49"/>
                </a:cxn>
                <a:cxn ang="0">
                  <a:pos x="41" y="44"/>
                </a:cxn>
                <a:cxn ang="0">
                  <a:pos x="38" y="42"/>
                </a:cxn>
                <a:cxn ang="0">
                  <a:pos x="39" y="45"/>
                </a:cxn>
                <a:cxn ang="0">
                  <a:pos x="39" y="47"/>
                </a:cxn>
                <a:cxn ang="0">
                  <a:pos x="26" y="36"/>
                </a:cxn>
                <a:cxn ang="0">
                  <a:pos x="26" y="36"/>
                </a:cxn>
                <a:cxn ang="0">
                  <a:pos x="24" y="34"/>
                </a:cxn>
                <a:cxn ang="0">
                  <a:pos x="26" y="36"/>
                </a:cxn>
                <a:cxn ang="0">
                  <a:pos x="29" y="28"/>
                </a:cxn>
                <a:cxn ang="0">
                  <a:pos x="27" y="23"/>
                </a:cxn>
                <a:cxn ang="0">
                  <a:pos x="27" y="25"/>
                </a:cxn>
                <a:cxn ang="0">
                  <a:pos x="29" y="28"/>
                </a:cxn>
                <a:cxn ang="0">
                  <a:pos x="29" y="30"/>
                </a:cxn>
                <a:cxn ang="0">
                  <a:pos x="29" y="28"/>
                </a:cxn>
                <a:cxn ang="0">
                  <a:pos x="33" y="42"/>
                </a:cxn>
                <a:cxn ang="0">
                  <a:pos x="33" y="41"/>
                </a:cxn>
                <a:cxn ang="0">
                  <a:pos x="32" y="39"/>
                </a:cxn>
                <a:cxn ang="0">
                  <a:pos x="30" y="34"/>
                </a:cxn>
                <a:cxn ang="0">
                  <a:pos x="32" y="38"/>
                </a:cxn>
                <a:cxn ang="0">
                  <a:pos x="32" y="41"/>
                </a:cxn>
                <a:cxn ang="0">
                  <a:pos x="33" y="42"/>
                </a:cxn>
              </a:cxnLst>
              <a:rect l="0" t="0" r="r" b="b"/>
              <a:pathLst>
                <a:path w="50" h="63">
                  <a:moveTo>
                    <a:pt x="42" y="61"/>
                  </a:moveTo>
                  <a:cubicBezTo>
                    <a:pt x="45" y="58"/>
                    <a:pt x="47" y="61"/>
                    <a:pt x="47" y="59"/>
                  </a:cubicBezTo>
                  <a:cubicBezTo>
                    <a:pt x="48" y="56"/>
                    <a:pt x="50" y="61"/>
                    <a:pt x="45" y="63"/>
                  </a:cubicBezTo>
                  <a:cubicBezTo>
                    <a:pt x="42" y="63"/>
                    <a:pt x="42" y="63"/>
                    <a:pt x="42" y="61"/>
                  </a:cubicBezTo>
                  <a:close/>
                  <a:moveTo>
                    <a:pt x="11" y="27"/>
                  </a:moveTo>
                  <a:cubicBezTo>
                    <a:pt x="12" y="25"/>
                    <a:pt x="12" y="23"/>
                    <a:pt x="11" y="22"/>
                  </a:cubicBezTo>
                  <a:cubicBezTo>
                    <a:pt x="9" y="20"/>
                    <a:pt x="9" y="19"/>
                    <a:pt x="9" y="19"/>
                  </a:cubicBezTo>
                  <a:cubicBezTo>
                    <a:pt x="7" y="19"/>
                    <a:pt x="7" y="20"/>
                    <a:pt x="7" y="23"/>
                  </a:cubicBezTo>
                  <a:cubicBezTo>
                    <a:pt x="6" y="25"/>
                    <a:pt x="6" y="25"/>
                    <a:pt x="9" y="27"/>
                  </a:cubicBezTo>
                  <a:cubicBezTo>
                    <a:pt x="11" y="28"/>
                    <a:pt x="11" y="27"/>
                    <a:pt x="11" y="27"/>
                  </a:cubicBezTo>
                  <a:close/>
                  <a:moveTo>
                    <a:pt x="12" y="33"/>
                  </a:moveTo>
                  <a:cubicBezTo>
                    <a:pt x="13" y="33"/>
                    <a:pt x="13" y="33"/>
                    <a:pt x="12" y="30"/>
                  </a:cubicBezTo>
                  <a:cubicBezTo>
                    <a:pt x="12" y="27"/>
                    <a:pt x="12" y="30"/>
                    <a:pt x="11" y="28"/>
                  </a:cubicBezTo>
                  <a:cubicBezTo>
                    <a:pt x="9" y="27"/>
                    <a:pt x="9" y="30"/>
                    <a:pt x="11" y="31"/>
                  </a:cubicBezTo>
                  <a:cubicBezTo>
                    <a:pt x="12" y="33"/>
                    <a:pt x="11" y="33"/>
                    <a:pt x="12" y="33"/>
                  </a:cubicBezTo>
                  <a:close/>
                  <a:moveTo>
                    <a:pt x="6" y="3"/>
                  </a:moveTo>
                  <a:cubicBezTo>
                    <a:pt x="9" y="3"/>
                    <a:pt x="9" y="5"/>
                    <a:pt x="9" y="3"/>
                  </a:cubicBezTo>
                  <a:cubicBezTo>
                    <a:pt x="11" y="2"/>
                    <a:pt x="7" y="3"/>
                    <a:pt x="4" y="2"/>
                  </a:cubicBezTo>
                  <a:cubicBezTo>
                    <a:pt x="1" y="2"/>
                    <a:pt x="6" y="5"/>
                    <a:pt x="3" y="3"/>
                  </a:cubicBezTo>
                  <a:cubicBezTo>
                    <a:pt x="1" y="3"/>
                    <a:pt x="0" y="3"/>
                    <a:pt x="3" y="5"/>
                  </a:cubicBezTo>
                  <a:cubicBezTo>
                    <a:pt x="3" y="5"/>
                    <a:pt x="3" y="5"/>
                    <a:pt x="6" y="3"/>
                  </a:cubicBezTo>
                  <a:close/>
                  <a:moveTo>
                    <a:pt x="17" y="8"/>
                  </a:moveTo>
                  <a:cubicBezTo>
                    <a:pt x="17" y="8"/>
                    <a:pt x="17" y="5"/>
                    <a:pt x="15" y="5"/>
                  </a:cubicBezTo>
                  <a:cubicBezTo>
                    <a:pt x="13" y="3"/>
                    <a:pt x="13" y="0"/>
                    <a:pt x="11" y="0"/>
                  </a:cubicBezTo>
                  <a:cubicBezTo>
                    <a:pt x="7" y="0"/>
                    <a:pt x="11" y="0"/>
                    <a:pt x="12" y="2"/>
                  </a:cubicBezTo>
                  <a:cubicBezTo>
                    <a:pt x="13" y="2"/>
                    <a:pt x="13" y="3"/>
                    <a:pt x="15" y="5"/>
                  </a:cubicBezTo>
                  <a:cubicBezTo>
                    <a:pt x="17" y="6"/>
                    <a:pt x="15" y="5"/>
                    <a:pt x="15" y="8"/>
                  </a:cubicBezTo>
                  <a:cubicBezTo>
                    <a:pt x="15" y="11"/>
                    <a:pt x="12" y="8"/>
                    <a:pt x="15" y="11"/>
                  </a:cubicBezTo>
                  <a:cubicBezTo>
                    <a:pt x="15" y="13"/>
                    <a:pt x="15" y="8"/>
                    <a:pt x="17" y="8"/>
                  </a:cubicBezTo>
                  <a:close/>
                  <a:moveTo>
                    <a:pt x="48" y="49"/>
                  </a:moveTo>
                  <a:cubicBezTo>
                    <a:pt x="50" y="49"/>
                    <a:pt x="50" y="49"/>
                    <a:pt x="50" y="49"/>
                  </a:cubicBezTo>
                  <a:cubicBezTo>
                    <a:pt x="50" y="47"/>
                    <a:pt x="47" y="47"/>
                    <a:pt x="47" y="47"/>
                  </a:cubicBezTo>
                  <a:cubicBezTo>
                    <a:pt x="47" y="47"/>
                    <a:pt x="47" y="49"/>
                    <a:pt x="48" y="49"/>
                  </a:cubicBezTo>
                  <a:close/>
                  <a:moveTo>
                    <a:pt x="23" y="19"/>
                  </a:moveTo>
                  <a:cubicBezTo>
                    <a:pt x="24" y="22"/>
                    <a:pt x="21" y="22"/>
                    <a:pt x="21" y="23"/>
                  </a:cubicBezTo>
                  <a:cubicBezTo>
                    <a:pt x="23" y="23"/>
                    <a:pt x="23" y="27"/>
                    <a:pt x="23" y="25"/>
                  </a:cubicBezTo>
                  <a:cubicBezTo>
                    <a:pt x="24" y="25"/>
                    <a:pt x="23" y="25"/>
                    <a:pt x="23" y="23"/>
                  </a:cubicBezTo>
                  <a:cubicBezTo>
                    <a:pt x="23" y="20"/>
                    <a:pt x="24" y="20"/>
                    <a:pt x="23" y="17"/>
                  </a:cubicBezTo>
                  <a:cubicBezTo>
                    <a:pt x="21" y="16"/>
                    <a:pt x="18" y="14"/>
                    <a:pt x="18" y="16"/>
                  </a:cubicBezTo>
                  <a:cubicBezTo>
                    <a:pt x="18" y="16"/>
                    <a:pt x="21" y="17"/>
                    <a:pt x="23" y="19"/>
                  </a:cubicBezTo>
                  <a:close/>
                  <a:moveTo>
                    <a:pt x="39" y="47"/>
                  </a:moveTo>
                  <a:cubicBezTo>
                    <a:pt x="38" y="49"/>
                    <a:pt x="38" y="50"/>
                    <a:pt x="39" y="49"/>
                  </a:cubicBezTo>
                  <a:cubicBezTo>
                    <a:pt x="42" y="47"/>
                    <a:pt x="42" y="45"/>
                    <a:pt x="41" y="44"/>
                  </a:cubicBezTo>
                  <a:cubicBezTo>
                    <a:pt x="41" y="42"/>
                    <a:pt x="41" y="44"/>
                    <a:pt x="38" y="42"/>
                  </a:cubicBezTo>
                  <a:cubicBezTo>
                    <a:pt x="36" y="42"/>
                    <a:pt x="38" y="45"/>
                    <a:pt x="39" y="45"/>
                  </a:cubicBezTo>
                  <a:cubicBezTo>
                    <a:pt x="41" y="44"/>
                    <a:pt x="41" y="45"/>
                    <a:pt x="39" y="47"/>
                  </a:cubicBezTo>
                  <a:close/>
                  <a:moveTo>
                    <a:pt x="26" y="36"/>
                  </a:moveTo>
                  <a:cubicBezTo>
                    <a:pt x="27" y="38"/>
                    <a:pt x="27" y="36"/>
                    <a:pt x="26" y="36"/>
                  </a:cubicBezTo>
                  <a:cubicBezTo>
                    <a:pt x="26" y="34"/>
                    <a:pt x="24" y="33"/>
                    <a:pt x="24" y="34"/>
                  </a:cubicBezTo>
                  <a:cubicBezTo>
                    <a:pt x="24" y="36"/>
                    <a:pt x="24" y="34"/>
                    <a:pt x="26" y="36"/>
                  </a:cubicBezTo>
                  <a:close/>
                  <a:moveTo>
                    <a:pt x="29" y="28"/>
                  </a:moveTo>
                  <a:cubicBezTo>
                    <a:pt x="29" y="27"/>
                    <a:pt x="29" y="25"/>
                    <a:pt x="27" y="23"/>
                  </a:cubicBezTo>
                  <a:cubicBezTo>
                    <a:pt x="26" y="23"/>
                    <a:pt x="26" y="23"/>
                    <a:pt x="27" y="25"/>
                  </a:cubicBezTo>
                  <a:cubicBezTo>
                    <a:pt x="27" y="25"/>
                    <a:pt x="27" y="27"/>
                    <a:pt x="29" y="28"/>
                  </a:cubicBezTo>
                  <a:cubicBezTo>
                    <a:pt x="30" y="30"/>
                    <a:pt x="27" y="31"/>
                    <a:pt x="29" y="30"/>
                  </a:cubicBezTo>
                  <a:cubicBezTo>
                    <a:pt x="30" y="30"/>
                    <a:pt x="30" y="28"/>
                    <a:pt x="29" y="28"/>
                  </a:cubicBezTo>
                  <a:close/>
                  <a:moveTo>
                    <a:pt x="33" y="42"/>
                  </a:moveTo>
                  <a:cubicBezTo>
                    <a:pt x="33" y="42"/>
                    <a:pt x="35" y="42"/>
                    <a:pt x="33" y="41"/>
                  </a:cubicBezTo>
                  <a:cubicBezTo>
                    <a:pt x="33" y="39"/>
                    <a:pt x="32" y="39"/>
                    <a:pt x="32" y="39"/>
                  </a:cubicBezTo>
                  <a:cubicBezTo>
                    <a:pt x="32" y="38"/>
                    <a:pt x="30" y="34"/>
                    <a:pt x="30" y="34"/>
                  </a:cubicBezTo>
                  <a:cubicBezTo>
                    <a:pt x="29" y="33"/>
                    <a:pt x="30" y="36"/>
                    <a:pt x="32" y="38"/>
                  </a:cubicBezTo>
                  <a:cubicBezTo>
                    <a:pt x="32" y="41"/>
                    <a:pt x="30" y="38"/>
                    <a:pt x="32" y="41"/>
                  </a:cubicBezTo>
                  <a:cubicBezTo>
                    <a:pt x="32" y="41"/>
                    <a:pt x="33" y="41"/>
                    <a:pt x="33" y="42"/>
                  </a:cubicBezTo>
                  <a:close/>
                </a:path>
              </a:pathLst>
            </a:custGeom>
            <a:solidFill>
              <a:srgbClr val="C0BAA7"/>
            </a:solidFill>
            <a:ln w="3175" cmpd="sng">
              <a:solidFill>
                <a:schemeClr val="bg2"/>
              </a:solidFill>
              <a:round/>
              <a:headEnd/>
              <a:tailEnd/>
            </a:ln>
          </p:spPr>
          <p:txBody>
            <a:bodyPr/>
            <a:lstStyle/>
            <a:p>
              <a:endParaRPr lang="en-GB" dirty="0"/>
            </a:p>
          </p:txBody>
        </p:sp>
        <p:sp>
          <p:nvSpPr>
            <p:cNvPr id="250" name="Freeform 240"/>
            <p:cNvSpPr>
              <a:spLocks noEditPoints="1"/>
            </p:cNvSpPr>
            <p:nvPr/>
          </p:nvSpPr>
          <p:spPr bwMode="auto">
            <a:xfrm>
              <a:off x="2855577" y="4407222"/>
              <a:ext cx="266541" cy="116564"/>
            </a:xfrm>
            <a:custGeom>
              <a:avLst/>
              <a:gdLst/>
              <a:ahLst/>
              <a:cxnLst>
                <a:cxn ang="0">
                  <a:pos x="8" y="13"/>
                </a:cxn>
                <a:cxn ang="0">
                  <a:pos x="3" y="15"/>
                </a:cxn>
                <a:cxn ang="0">
                  <a:pos x="0" y="13"/>
                </a:cxn>
                <a:cxn ang="0">
                  <a:pos x="4" y="10"/>
                </a:cxn>
                <a:cxn ang="0">
                  <a:pos x="17" y="3"/>
                </a:cxn>
                <a:cxn ang="0">
                  <a:pos x="24" y="1"/>
                </a:cxn>
                <a:cxn ang="0">
                  <a:pos x="30" y="1"/>
                </a:cxn>
                <a:cxn ang="0">
                  <a:pos x="35" y="3"/>
                </a:cxn>
                <a:cxn ang="0">
                  <a:pos x="42" y="6"/>
                </a:cxn>
                <a:cxn ang="0">
                  <a:pos x="50" y="10"/>
                </a:cxn>
                <a:cxn ang="0">
                  <a:pos x="58" y="13"/>
                </a:cxn>
                <a:cxn ang="0">
                  <a:pos x="59" y="15"/>
                </a:cxn>
                <a:cxn ang="0">
                  <a:pos x="62" y="18"/>
                </a:cxn>
                <a:cxn ang="0">
                  <a:pos x="65" y="20"/>
                </a:cxn>
                <a:cxn ang="0">
                  <a:pos x="70" y="21"/>
                </a:cxn>
                <a:cxn ang="0">
                  <a:pos x="74" y="23"/>
                </a:cxn>
                <a:cxn ang="0">
                  <a:pos x="76" y="26"/>
                </a:cxn>
                <a:cxn ang="0">
                  <a:pos x="82" y="29"/>
                </a:cxn>
                <a:cxn ang="0">
                  <a:pos x="85" y="32"/>
                </a:cxn>
                <a:cxn ang="0">
                  <a:pos x="79" y="34"/>
                </a:cxn>
                <a:cxn ang="0">
                  <a:pos x="64" y="34"/>
                </a:cxn>
                <a:cxn ang="0">
                  <a:pos x="61" y="30"/>
                </a:cxn>
                <a:cxn ang="0">
                  <a:pos x="56" y="26"/>
                </a:cxn>
                <a:cxn ang="0">
                  <a:pos x="50" y="20"/>
                </a:cxn>
                <a:cxn ang="0">
                  <a:pos x="42" y="17"/>
                </a:cxn>
                <a:cxn ang="0">
                  <a:pos x="32" y="12"/>
                </a:cxn>
                <a:cxn ang="0">
                  <a:pos x="23" y="10"/>
                </a:cxn>
                <a:cxn ang="0">
                  <a:pos x="26" y="7"/>
                </a:cxn>
                <a:cxn ang="0">
                  <a:pos x="15" y="9"/>
                </a:cxn>
                <a:cxn ang="0">
                  <a:pos x="8" y="13"/>
                </a:cxn>
                <a:cxn ang="0">
                  <a:pos x="18" y="18"/>
                </a:cxn>
                <a:cxn ang="0">
                  <a:pos x="15" y="13"/>
                </a:cxn>
                <a:cxn ang="0">
                  <a:pos x="18" y="18"/>
                </a:cxn>
                <a:cxn ang="0">
                  <a:pos x="50" y="9"/>
                </a:cxn>
                <a:cxn ang="0">
                  <a:pos x="51" y="7"/>
                </a:cxn>
                <a:cxn ang="0">
                  <a:pos x="50" y="9"/>
                </a:cxn>
                <a:cxn ang="0">
                  <a:pos x="53" y="9"/>
                </a:cxn>
                <a:cxn ang="0">
                  <a:pos x="55" y="10"/>
                </a:cxn>
                <a:cxn ang="0">
                  <a:pos x="53" y="9"/>
                </a:cxn>
              </a:cxnLst>
              <a:rect l="0" t="0" r="r" b="b"/>
              <a:pathLst>
                <a:path w="86" h="37">
                  <a:moveTo>
                    <a:pt x="8" y="13"/>
                  </a:moveTo>
                  <a:cubicBezTo>
                    <a:pt x="4" y="13"/>
                    <a:pt x="3" y="17"/>
                    <a:pt x="3" y="15"/>
                  </a:cubicBezTo>
                  <a:cubicBezTo>
                    <a:pt x="3" y="13"/>
                    <a:pt x="0" y="15"/>
                    <a:pt x="0" y="13"/>
                  </a:cubicBezTo>
                  <a:cubicBezTo>
                    <a:pt x="0" y="12"/>
                    <a:pt x="4" y="13"/>
                    <a:pt x="4" y="10"/>
                  </a:cubicBezTo>
                  <a:cubicBezTo>
                    <a:pt x="3" y="9"/>
                    <a:pt x="8" y="4"/>
                    <a:pt x="17" y="3"/>
                  </a:cubicBezTo>
                  <a:cubicBezTo>
                    <a:pt x="21" y="3"/>
                    <a:pt x="20" y="0"/>
                    <a:pt x="24" y="1"/>
                  </a:cubicBezTo>
                  <a:cubicBezTo>
                    <a:pt x="30" y="3"/>
                    <a:pt x="29" y="0"/>
                    <a:pt x="30" y="1"/>
                  </a:cubicBezTo>
                  <a:cubicBezTo>
                    <a:pt x="32" y="3"/>
                    <a:pt x="33" y="0"/>
                    <a:pt x="35" y="3"/>
                  </a:cubicBezTo>
                  <a:cubicBezTo>
                    <a:pt x="36" y="4"/>
                    <a:pt x="39" y="1"/>
                    <a:pt x="42" y="6"/>
                  </a:cubicBezTo>
                  <a:cubicBezTo>
                    <a:pt x="45" y="10"/>
                    <a:pt x="45" y="6"/>
                    <a:pt x="50" y="10"/>
                  </a:cubicBezTo>
                  <a:cubicBezTo>
                    <a:pt x="56" y="13"/>
                    <a:pt x="58" y="12"/>
                    <a:pt x="58" y="13"/>
                  </a:cubicBezTo>
                  <a:cubicBezTo>
                    <a:pt x="56" y="15"/>
                    <a:pt x="59" y="17"/>
                    <a:pt x="59" y="15"/>
                  </a:cubicBezTo>
                  <a:cubicBezTo>
                    <a:pt x="58" y="13"/>
                    <a:pt x="61" y="15"/>
                    <a:pt x="62" y="18"/>
                  </a:cubicBezTo>
                  <a:cubicBezTo>
                    <a:pt x="65" y="20"/>
                    <a:pt x="65" y="18"/>
                    <a:pt x="65" y="20"/>
                  </a:cubicBezTo>
                  <a:cubicBezTo>
                    <a:pt x="67" y="23"/>
                    <a:pt x="68" y="20"/>
                    <a:pt x="70" y="21"/>
                  </a:cubicBezTo>
                  <a:cubicBezTo>
                    <a:pt x="71" y="23"/>
                    <a:pt x="73" y="20"/>
                    <a:pt x="74" y="23"/>
                  </a:cubicBezTo>
                  <a:cubicBezTo>
                    <a:pt x="74" y="26"/>
                    <a:pt x="70" y="24"/>
                    <a:pt x="76" y="26"/>
                  </a:cubicBezTo>
                  <a:cubicBezTo>
                    <a:pt x="80" y="26"/>
                    <a:pt x="80" y="27"/>
                    <a:pt x="82" y="29"/>
                  </a:cubicBezTo>
                  <a:cubicBezTo>
                    <a:pt x="83" y="30"/>
                    <a:pt x="86" y="29"/>
                    <a:pt x="85" y="32"/>
                  </a:cubicBezTo>
                  <a:cubicBezTo>
                    <a:pt x="83" y="34"/>
                    <a:pt x="83" y="30"/>
                    <a:pt x="79" y="34"/>
                  </a:cubicBezTo>
                  <a:cubicBezTo>
                    <a:pt x="73" y="37"/>
                    <a:pt x="76" y="32"/>
                    <a:pt x="64" y="34"/>
                  </a:cubicBezTo>
                  <a:cubicBezTo>
                    <a:pt x="51" y="35"/>
                    <a:pt x="58" y="34"/>
                    <a:pt x="61" y="30"/>
                  </a:cubicBezTo>
                  <a:cubicBezTo>
                    <a:pt x="64" y="27"/>
                    <a:pt x="61" y="26"/>
                    <a:pt x="56" y="26"/>
                  </a:cubicBezTo>
                  <a:cubicBezTo>
                    <a:pt x="51" y="26"/>
                    <a:pt x="51" y="23"/>
                    <a:pt x="50" y="20"/>
                  </a:cubicBezTo>
                  <a:cubicBezTo>
                    <a:pt x="48" y="15"/>
                    <a:pt x="47" y="18"/>
                    <a:pt x="42" y="17"/>
                  </a:cubicBezTo>
                  <a:cubicBezTo>
                    <a:pt x="36" y="15"/>
                    <a:pt x="38" y="12"/>
                    <a:pt x="32" y="12"/>
                  </a:cubicBezTo>
                  <a:cubicBezTo>
                    <a:pt x="26" y="12"/>
                    <a:pt x="26" y="12"/>
                    <a:pt x="23" y="10"/>
                  </a:cubicBezTo>
                  <a:cubicBezTo>
                    <a:pt x="21" y="9"/>
                    <a:pt x="27" y="7"/>
                    <a:pt x="26" y="7"/>
                  </a:cubicBezTo>
                  <a:cubicBezTo>
                    <a:pt x="24" y="6"/>
                    <a:pt x="18" y="4"/>
                    <a:pt x="15" y="9"/>
                  </a:cubicBezTo>
                  <a:cubicBezTo>
                    <a:pt x="11" y="12"/>
                    <a:pt x="8" y="10"/>
                    <a:pt x="8" y="13"/>
                  </a:cubicBezTo>
                  <a:close/>
                  <a:moveTo>
                    <a:pt x="18" y="18"/>
                  </a:moveTo>
                  <a:cubicBezTo>
                    <a:pt x="14" y="20"/>
                    <a:pt x="14" y="13"/>
                    <a:pt x="15" y="13"/>
                  </a:cubicBezTo>
                  <a:cubicBezTo>
                    <a:pt x="18" y="13"/>
                    <a:pt x="20" y="18"/>
                    <a:pt x="18" y="18"/>
                  </a:cubicBezTo>
                  <a:close/>
                  <a:moveTo>
                    <a:pt x="50" y="9"/>
                  </a:moveTo>
                  <a:cubicBezTo>
                    <a:pt x="48" y="7"/>
                    <a:pt x="50" y="7"/>
                    <a:pt x="51" y="7"/>
                  </a:cubicBezTo>
                  <a:cubicBezTo>
                    <a:pt x="51" y="9"/>
                    <a:pt x="51" y="9"/>
                    <a:pt x="50" y="9"/>
                  </a:cubicBezTo>
                  <a:close/>
                  <a:moveTo>
                    <a:pt x="53" y="9"/>
                  </a:moveTo>
                  <a:cubicBezTo>
                    <a:pt x="53" y="9"/>
                    <a:pt x="56" y="10"/>
                    <a:pt x="55" y="10"/>
                  </a:cubicBezTo>
                  <a:cubicBezTo>
                    <a:pt x="53" y="10"/>
                    <a:pt x="51" y="10"/>
                    <a:pt x="53" y="9"/>
                  </a:cubicBezTo>
                  <a:close/>
                </a:path>
              </a:pathLst>
            </a:custGeom>
            <a:solidFill>
              <a:srgbClr val="C0BAA7"/>
            </a:solidFill>
            <a:ln w="3175" cmpd="sng">
              <a:solidFill>
                <a:schemeClr val="bg2"/>
              </a:solidFill>
              <a:round/>
              <a:headEnd/>
              <a:tailEnd/>
            </a:ln>
          </p:spPr>
          <p:txBody>
            <a:bodyPr/>
            <a:lstStyle/>
            <a:p>
              <a:endParaRPr lang="en-GB" dirty="0"/>
            </a:p>
          </p:txBody>
        </p:sp>
        <p:sp>
          <p:nvSpPr>
            <p:cNvPr id="251" name="Freeform 241"/>
            <p:cNvSpPr>
              <a:spLocks/>
            </p:cNvSpPr>
            <p:nvPr/>
          </p:nvSpPr>
          <p:spPr bwMode="auto">
            <a:xfrm>
              <a:off x="3138078" y="4543213"/>
              <a:ext cx="14364" cy="9713"/>
            </a:xfrm>
            <a:custGeom>
              <a:avLst/>
              <a:gdLst/>
              <a:ahLst/>
              <a:cxnLst>
                <a:cxn ang="0">
                  <a:pos x="0" y="2"/>
                </a:cxn>
                <a:cxn ang="0">
                  <a:pos x="5" y="3"/>
                </a:cxn>
                <a:cxn ang="0">
                  <a:pos x="0" y="2"/>
                </a:cxn>
              </a:cxnLst>
              <a:rect l="0" t="0" r="r" b="b"/>
              <a:pathLst>
                <a:path w="5" h="3">
                  <a:moveTo>
                    <a:pt x="0" y="2"/>
                  </a:moveTo>
                  <a:cubicBezTo>
                    <a:pt x="0" y="0"/>
                    <a:pt x="5" y="2"/>
                    <a:pt x="5" y="3"/>
                  </a:cubicBezTo>
                  <a:cubicBezTo>
                    <a:pt x="0" y="2"/>
                    <a:pt x="0" y="2"/>
                    <a:pt x="0" y="2"/>
                  </a:cubicBezTo>
                </a:path>
              </a:pathLst>
            </a:custGeom>
            <a:solidFill>
              <a:srgbClr val="C0BAA7"/>
            </a:solidFill>
            <a:ln w="3175" cmpd="sng">
              <a:solidFill>
                <a:schemeClr val="bg2"/>
              </a:solidFill>
              <a:round/>
              <a:headEnd/>
              <a:tailEnd/>
            </a:ln>
          </p:spPr>
          <p:txBody>
            <a:bodyPr/>
            <a:lstStyle/>
            <a:p>
              <a:endParaRPr lang="en-GB" dirty="0"/>
            </a:p>
          </p:txBody>
        </p:sp>
        <p:sp>
          <p:nvSpPr>
            <p:cNvPr id="252" name="Freeform 242"/>
            <p:cNvSpPr>
              <a:spLocks/>
            </p:cNvSpPr>
            <p:nvPr/>
          </p:nvSpPr>
          <p:spPr bwMode="auto">
            <a:xfrm>
              <a:off x="3237033" y="4747201"/>
              <a:ext cx="17557" cy="17808"/>
            </a:xfrm>
            <a:custGeom>
              <a:avLst/>
              <a:gdLst/>
              <a:ahLst/>
              <a:cxnLst>
                <a:cxn ang="0">
                  <a:pos x="3" y="3"/>
                </a:cxn>
                <a:cxn ang="0">
                  <a:pos x="2" y="2"/>
                </a:cxn>
                <a:cxn ang="0">
                  <a:pos x="3" y="3"/>
                </a:cxn>
                <a:cxn ang="0">
                  <a:pos x="3" y="3"/>
                </a:cxn>
              </a:cxnLst>
              <a:rect l="0" t="0" r="r" b="b"/>
              <a:pathLst>
                <a:path w="6" h="6">
                  <a:moveTo>
                    <a:pt x="3" y="3"/>
                  </a:moveTo>
                  <a:cubicBezTo>
                    <a:pt x="2" y="2"/>
                    <a:pt x="0" y="0"/>
                    <a:pt x="2" y="2"/>
                  </a:cubicBezTo>
                  <a:cubicBezTo>
                    <a:pt x="3" y="2"/>
                    <a:pt x="2" y="3"/>
                    <a:pt x="3" y="3"/>
                  </a:cubicBezTo>
                  <a:cubicBezTo>
                    <a:pt x="5" y="3"/>
                    <a:pt x="6" y="6"/>
                    <a:pt x="3" y="3"/>
                  </a:cubicBezTo>
                </a:path>
              </a:pathLst>
            </a:custGeom>
            <a:solidFill>
              <a:srgbClr val="C0BAA7"/>
            </a:solidFill>
            <a:ln w="3175" cmpd="sng">
              <a:solidFill>
                <a:schemeClr val="bg2"/>
              </a:solidFill>
              <a:round/>
              <a:headEnd/>
              <a:tailEnd/>
            </a:ln>
          </p:spPr>
          <p:txBody>
            <a:bodyPr/>
            <a:lstStyle/>
            <a:p>
              <a:endParaRPr lang="en-GB" dirty="0"/>
            </a:p>
          </p:txBody>
        </p:sp>
        <p:sp>
          <p:nvSpPr>
            <p:cNvPr id="253" name="Freeform 243"/>
            <p:cNvSpPr>
              <a:spLocks/>
            </p:cNvSpPr>
            <p:nvPr/>
          </p:nvSpPr>
          <p:spPr bwMode="auto">
            <a:xfrm>
              <a:off x="3254589" y="4753676"/>
              <a:ext cx="9577" cy="11332"/>
            </a:xfrm>
            <a:custGeom>
              <a:avLst/>
              <a:gdLst/>
              <a:ahLst/>
              <a:cxnLst>
                <a:cxn ang="0">
                  <a:pos x="2" y="1"/>
                </a:cxn>
                <a:cxn ang="0">
                  <a:pos x="2" y="0"/>
                </a:cxn>
                <a:cxn ang="0">
                  <a:pos x="2" y="3"/>
                </a:cxn>
                <a:cxn ang="0">
                  <a:pos x="2" y="1"/>
                </a:cxn>
              </a:cxnLst>
              <a:rect l="0" t="0" r="r" b="b"/>
              <a:pathLst>
                <a:path w="3" h="4">
                  <a:moveTo>
                    <a:pt x="2" y="1"/>
                  </a:moveTo>
                  <a:cubicBezTo>
                    <a:pt x="0" y="1"/>
                    <a:pt x="2" y="0"/>
                    <a:pt x="2" y="0"/>
                  </a:cubicBezTo>
                  <a:cubicBezTo>
                    <a:pt x="3" y="1"/>
                    <a:pt x="3" y="4"/>
                    <a:pt x="2" y="3"/>
                  </a:cubicBezTo>
                  <a:cubicBezTo>
                    <a:pt x="2" y="1"/>
                    <a:pt x="2" y="1"/>
                    <a:pt x="2" y="1"/>
                  </a:cubicBezTo>
                </a:path>
              </a:pathLst>
            </a:custGeom>
            <a:solidFill>
              <a:srgbClr val="C0BAA7"/>
            </a:solidFill>
            <a:ln w="3175" cmpd="sng">
              <a:solidFill>
                <a:schemeClr val="bg2"/>
              </a:solidFill>
              <a:round/>
              <a:headEnd/>
              <a:tailEnd/>
            </a:ln>
          </p:spPr>
          <p:txBody>
            <a:bodyPr/>
            <a:lstStyle/>
            <a:p>
              <a:endParaRPr lang="en-GB" dirty="0"/>
            </a:p>
          </p:txBody>
        </p:sp>
        <p:sp>
          <p:nvSpPr>
            <p:cNvPr id="254" name="Freeform 244"/>
            <p:cNvSpPr>
              <a:spLocks/>
            </p:cNvSpPr>
            <p:nvPr/>
          </p:nvSpPr>
          <p:spPr bwMode="auto">
            <a:xfrm>
              <a:off x="3359929" y="4787673"/>
              <a:ext cx="19152" cy="9713"/>
            </a:xfrm>
            <a:custGeom>
              <a:avLst/>
              <a:gdLst/>
              <a:ahLst/>
              <a:cxnLst>
                <a:cxn ang="0">
                  <a:pos x="0" y="2"/>
                </a:cxn>
                <a:cxn ang="0">
                  <a:pos x="3" y="2"/>
                </a:cxn>
                <a:cxn ang="0">
                  <a:pos x="5" y="3"/>
                </a:cxn>
                <a:cxn ang="0">
                  <a:pos x="2" y="3"/>
                </a:cxn>
                <a:cxn ang="0">
                  <a:pos x="0" y="2"/>
                </a:cxn>
              </a:cxnLst>
              <a:rect l="0" t="0" r="r" b="b"/>
              <a:pathLst>
                <a:path w="6" h="3">
                  <a:moveTo>
                    <a:pt x="0" y="2"/>
                  </a:moveTo>
                  <a:cubicBezTo>
                    <a:pt x="0" y="0"/>
                    <a:pt x="2" y="3"/>
                    <a:pt x="3" y="2"/>
                  </a:cubicBezTo>
                  <a:cubicBezTo>
                    <a:pt x="5" y="0"/>
                    <a:pt x="6" y="2"/>
                    <a:pt x="5" y="3"/>
                  </a:cubicBezTo>
                  <a:cubicBezTo>
                    <a:pt x="3" y="3"/>
                    <a:pt x="2" y="3"/>
                    <a:pt x="2" y="3"/>
                  </a:cubicBezTo>
                  <a:cubicBezTo>
                    <a:pt x="2" y="3"/>
                    <a:pt x="0" y="3"/>
                    <a:pt x="0" y="2"/>
                  </a:cubicBezTo>
                </a:path>
              </a:pathLst>
            </a:custGeom>
            <a:solidFill>
              <a:srgbClr val="C0BAA7"/>
            </a:solidFill>
            <a:ln w="3175" cmpd="sng">
              <a:solidFill>
                <a:schemeClr val="bg2"/>
              </a:solidFill>
              <a:round/>
              <a:headEnd/>
              <a:tailEnd/>
            </a:ln>
          </p:spPr>
          <p:txBody>
            <a:bodyPr/>
            <a:lstStyle/>
            <a:p>
              <a:endParaRPr lang="en-GB" dirty="0"/>
            </a:p>
          </p:txBody>
        </p:sp>
        <p:sp>
          <p:nvSpPr>
            <p:cNvPr id="255" name="Freeform 245"/>
            <p:cNvSpPr>
              <a:spLocks/>
            </p:cNvSpPr>
            <p:nvPr/>
          </p:nvSpPr>
          <p:spPr bwMode="auto">
            <a:xfrm>
              <a:off x="3441328" y="4857288"/>
              <a:ext cx="3192" cy="3238"/>
            </a:xfrm>
            <a:custGeom>
              <a:avLst/>
              <a:gdLst/>
              <a:ahLst/>
              <a:cxnLst>
                <a:cxn ang="0">
                  <a:pos x="1" y="0"/>
                </a:cxn>
                <a:cxn ang="0">
                  <a:pos x="0" y="1"/>
                </a:cxn>
                <a:cxn ang="0">
                  <a:pos x="1" y="0"/>
                </a:cxn>
              </a:cxnLst>
              <a:rect l="0" t="0" r="r" b="b"/>
              <a:pathLst>
                <a:path w="1" h="1">
                  <a:moveTo>
                    <a:pt x="1" y="0"/>
                  </a:moveTo>
                  <a:cubicBezTo>
                    <a:pt x="0" y="1"/>
                    <a:pt x="0" y="1"/>
                    <a:pt x="0" y="1"/>
                  </a:cubicBezTo>
                  <a:cubicBezTo>
                    <a:pt x="0" y="0"/>
                    <a:pt x="0" y="0"/>
                    <a:pt x="1" y="0"/>
                  </a:cubicBezTo>
                </a:path>
              </a:pathLst>
            </a:custGeom>
            <a:solidFill>
              <a:srgbClr val="C0BAA7"/>
            </a:solidFill>
            <a:ln w="3175" cmpd="sng">
              <a:solidFill>
                <a:schemeClr val="bg2"/>
              </a:solidFill>
              <a:round/>
              <a:headEnd/>
              <a:tailEnd/>
            </a:ln>
          </p:spPr>
          <p:txBody>
            <a:bodyPr/>
            <a:lstStyle/>
            <a:p>
              <a:endParaRPr lang="en-GB" dirty="0"/>
            </a:p>
          </p:txBody>
        </p:sp>
        <p:sp>
          <p:nvSpPr>
            <p:cNvPr id="256" name="Freeform 246"/>
            <p:cNvSpPr>
              <a:spLocks/>
            </p:cNvSpPr>
            <p:nvPr/>
          </p:nvSpPr>
          <p:spPr bwMode="auto">
            <a:xfrm>
              <a:off x="3434943" y="4860526"/>
              <a:ext cx="9577" cy="4857"/>
            </a:xfrm>
            <a:custGeom>
              <a:avLst/>
              <a:gdLst/>
              <a:ahLst/>
              <a:cxnLst>
                <a:cxn ang="0">
                  <a:pos x="2" y="2"/>
                </a:cxn>
                <a:cxn ang="0">
                  <a:pos x="3" y="0"/>
                </a:cxn>
                <a:cxn ang="0">
                  <a:pos x="2" y="2"/>
                </a:cxn>
                <a:cxn ang="0">
                  <a:pos x="2" y="2"/>
                </a:cxn>
              </a:cxnLst>
              <a:rect l="0" t="0" r="r" b="b"/>
              <a:pathLst>
                <a:path w="3" h="2">
                  <a:moveTo>
                    <a:pt x="2" y="2"/>
                  </a:moveTo>
                  <a:cubicBezTo>
                    <a:pt x="2" y="0"/>
                    <a:pt x="2" y="0"/>
                    <a:pt x="3" y="0"/>
                  </a:cubicBezTo>
                  <a:cubicBezTo>
                    <a:pt x="3" y="0"/>
                    <a:pt x="3" y="2"/>
                    <a:pt x="2" y="2"/>
                  </a:cubicBezTo>
                  <a:cubicBezTo>
                    <a:pt x="2" y="2"/>
                    <a:pt x="0" y="2"/>
                    <a:pt x="2" y="2"/>
                  </a:cubicBezTo>
                </a:path>
              </a:pathLst>
            </a:custGeom>
            <a:solidFill>
              <a:srgbClr val="C0BAA7"/>
            </a:solidFill>
            <a:ln w="3175" cmpd="sng">
              <a:solidFill>
                <a:schemeClr val="bg2"/>
              </a:solidFill>
              <a:round/>
              <a:headEnd/>
              <a:tailEnd/>
            </a:ln>
          </p:spPr>
          <p:txBody>
            <a:bodyPr/>
            <a:lstStyle/>
            <a:p>
              <a:endParaRPr lang="en-GB" dirty="0"/>
            </a:p>
          </p:txBody>
        </p:sp>
        <p:sp>
          <p:nvSpPr>
            <p:cNvPr id="257" name="Freeform 247"/>
            <p:cNvSpPr>
              <a:spLocks/>
            </p:cNvSpPr>
            <p:nvPr/>
          </p:nvSpPr>
          <p:spPr bwMode="auto">
            <a:xfrm>
              <a:off x="3444520" y="4865383"/>
              <a:ext cx="4788" cy="3238"/>
            </a:xfrm>
            <a:custGeom>
              <a:avLst/>
              <a:gdLst/>
              <a:ahLst/>
              <a:cxnLst>
                <a:cxn ang="0">
                  <a:pos x="0" y="1"/>
                </a:cxn>
                <a:cxn ang="0">
                  <a:pos x="0" y="0"/>
                </a:cxn>
                <a:cxn ang="0">
                  <a:pos x="0" y="1"/>
                </a:cxn>
              </a:cxnLst>
              <a:rect l="0" t="0" r="r" b="b"/>
              <a:pathLst>
                <a:path w="2" h="1">
                  <a:moveTo>
                    <a:pt x="0" y="1"/>
                  </a:moveTo>
                  <a:cubicBezTo>
                    <a:pt x="0" y="0"/>
                    <a:pt x="0" y="0"/>
                    <a:pt x="0" y="0"/>
                  </a:cubicBezTo>
                  <a:cubicBezTo>
                    <a:pt x="2" y="0"/>
                    <a:pt x="0" y="0"/>
                    <a:pt x="0" y="1"/>
                  </a:cubicBezTo>
                </a:path>
              </a:pathLst>
            </a:custGeom>
            <a:solidFill>
              <a:srgbClr val="C0BAA7"/>
            </a:solidFill>
            <a:ln w="3175" cmpd="sng">
              <a:solidFill>
                <a:schemeClr val="bg2"/>
              </a:solidFill>
              <a:round/>
              <a:headEnd/>
              <a:tailEnd/>
            </a:ln>
          </p:spPr>
          <p:txBody>
            <a:bodyPr/>
            <a:lstStyle/>
            <a:p>
              <a:endParaRPr lang="en-GB" dirty="0"/>
            </a:p>
          </p:txBody>
        </p:sp>
        <p:sp>
          <p:nvSpPr>
            <p:cNvPr id="258" name="Freeform 248"/>
            <p:cNvSpPr>
              <a:spLocks/>
            </p:cNvSpPr>
            <p:nvPr/>
          </p:nvSpPr>
          <p:spPr bwMode="auto">
            <a:xfrm>
              <a:off x="3441328" y="4857288"/>
              <a:ext cx="3192" cy="3238"/>
            </a:xfrm>
            <a:custGeom>
              <a:avLst/>
              <a:gdLst/>
              <a:ahLst/>
              <a:cxnLst>
                <a:cxn ang="0">
                  <a:pos x="1" y="1"/>
                </a:cxn>
                <a:cxn ang="0">
                  <a:pos x="1" y="0"/>
                </a:cxn>
                <a:cxn ang="0">
                  <a:pos x="1" y="1"/>
                </a:cxn>
              </a:cxnLst>
              <a:rect l="0" t="0" r="r" b="b"/>
              <a:pathLst>
                <a:path w="1" h="1">
                  <a:moveTo>
                    <a:pt x="1" y="1"/>
                  </a:moveTo>
                  <a:cubicBezTo>
                    <a:pt x="0" y="1"/>
                    <a:pt x="1" y="0"/>
                    <a:pt x="1" y="0"/>
                  </a:cubicBezTo>
                  <a:cubicBezTo>
                    <a:pt x="1" y="1"/>
                    <a:pt x="1" y="1"/>
                    <a:pt x="1" y="1"/>
                  </a:cubicBezTo>
                </a:path>
              </a:pathLst>
            </a:custGeom>
            <a:solidFill>
              <a:srgbClr val="C0BAA7"/>
            </a:solidFill>
            <a:ln w="3175" cmpd="sng">
              <a:solidFill>
                <a:schemeClr val="bg2"/>
              </a:solidFill>
              <a:round/>
              <a:headEnd/>
              <a:tailEnd/>
            </a:ln>
          </p:spPr>
          <p:txBody>
            <a:bodyPr/>
            <a:lstStyle/>
            <a:p>
              <a:endParaRPr lang="en-GB" dirty="0"/>
            </a:p>
          </p:txBody>
        </p:sp>
        <p:sp>
          <p:nvSpPr>
            <p:cNvPr id="259" name="Freeform 249"/>
            <p:cNvSpPr>
              <a:spLocks/>
            </p:cNvSpPr>
            <p:nvPr/>
          </p:nvSpPr>
          <p:spPr bwMode="auto">
            <a:xfrm>
              <a:off x="3444520" y="4777960"/>
              <a:ext cx="7980" cy="16190"/>
            </a:xfrm>
            <a:custGeom>
              <a:avLst/>
              <a:gdLst/>
              <a:ahLst/>
              <a:cxnLst>
                <a:cxn ang="0">
                  <a:pos x="0" y="3"/>
                </a:cxn>
                <a:cxn ang="0">
                  <a:pos x="3" y="2"/>
                </a:cxn>
                <a:cxn ang="0">
                  <a:pos x="0" y="3"/>
                </a:cxn>
              </a:cxnLst>
              <a:rect l="0" t="0" r="r" b="b"/>
              <a:pathLst>
                <a:path w="3" h="5">
                  <a:moveTo>
                    <a:pt x="0" y="3"/>
                  </a:moveTo>
                  <a:cubicBezTo>
                    <a:pt x="0" y="2"/>
                    <a:pt x="3" y="0"/>
                    <a:pt x="3" y="2"/>
                  </a:cubicBezTo>
                  <a:cubicBezTo>
                    <a:pt x="3" y="3"/>
                    <a:pt x="0" y="5"/>
                    <a:pt x="0" y="3"/>
                  </a:cubicBezTo>
                </a:path>
              </a:pathLst>
            </a:custGeom>
            <a:solidFill>
              <a:srgbClr val="C0BAA7"/>
            </a:solidFill>
            <a:ln w="3175" cmpd="sng">
              <a:solidFill>
                <a:schemeClr val="bg2"/>
              </a:solidFill>
              <a:round/>
              <a:headEnd/>
              <a:tailEnd/>
            </a:ln>
          </p:spPr>
          <p:txBody>
            <a:bodyPr/>
            <a:lstStyle/>
            <a:p>
              <a:endParaRPr lang="en-GB" dirty="0"/>
            </a:p>
          </p:txBody>
        </p:sp>
        <p:sp>
          <p:nvSpPr>
            <p:cNvPr id="260" name="Freeform 250"/>
            <p:cNvSpPr>
              <a:spLocks/>
            </p:cNvSpPr>
            <p:nvPr/>
          </p:nvSpPr>
          <p:spPr bwMode="auto">
            <a:xfrm>
              <a:off x="3415791" y="4797388"/>
              <a:ext cx="33517" cy="24284"/>
            </a:xfrm>
            <a:custGeom>
              <a:avLst/>
              <a:gdLst/>
              <a:ahLst/>
              <a:cxnLst>
                <a:cxn ang="0">
                  <a:pos x="6" y="8"/>
                </a:cxn>
                <a:cxn ang="0">
                  <a:pos x="1" y="8"/>
                </a:cxn>
                <a:cxn ang="0">
                  <a:pos x="4" y="5"/>
                </a:cxn>
                <a:cxn ang="0">
                  <a:pos x="4" y="2"/>
                </a:cxn>
                <a:cxn ang="0">
                  <a:pos x="9" y="2"/>
                </a:cxn>
                <a:cxn ang="0">
                  <a:pos x="6" y="8"/>
                </a:cxn>
              </a:cxnLst>
              <a:rect l="0" t="0" r="r" b="b"/>
              <a:pathLst>
                <a:path w="11" h="8">
                  <a:moveTo>
                    <a:pt x="6" y="8"/>
                  </a:moveTo>
                  <a:cubicBezTo>
                    <a:pt x="1" y="8"/>
                    <a:pt x="0" y="8"/>
                    <a:pt x="1" y="8"/>
                  </a:cubicBezTo>
                  <a:cubicBezTo>
                    <a:pt x="4" y="6"/>
                    <a:pt x="4" y="6"/>
                    <a:pt x="4" y="5"/>
                  </a:cubicBezTo>
                  <a:cubicBezTo>
                    <a:pt x="4" y="2"/>
                    <a:pt x="1" y="2"/>
                    <a:pt x="4" y="2"/>
                  </a:cubicBezTo>
                  <a:cubicBezTo>
                    <a:pt x="9" y="0"/>
                    <a:pt x="11" y="0"/>
                    <a:pt x="9" y="2"/>
                  </a:cubicBezTo>
                  <a:cubicBezTo>
                    <a:pt x="8" y="3"/>
                    <a:pt x="11" y="8"/>
                    <a:pt x="6" y="8"/>
                  </a:cubicBezTo>
                </a:path>
              </a:pathLst>
            </a:custGeom>
            <a:solidFill>
              <a:srgbClr val="C0BAA7"/>
            </a:solidFill>
            <a:ln w="3175" cmpd="sng">
              <a:solidFill>
                <a:schemeClr val="bg2"/>
              </a:solidFill>
              <a:round/>
              <a:headEnd/>
              <a:tailEnd/>
            </a:ln>
          </p:spPr>
          <p:txBody>
            <a:bodyPr/>
            <a:lstStyle/>
            <a:p>
              <a:endParaRPr lang="en-GB" dirty="0"/>
            </a:p>
          </p:txBody>
        </p:sp>
        <p:sp>
          <p:nvSpPr>
            <p:cNvPr id="261" name="Freeform 251"/>
            <p:cNvSpPr>
              <a:spLocks/>
            </p:cNvSpPr>
            <p:nvPr/>
          </p:nvSpPr>
          <p:spPr bwMode="auto">
            <a:xfrm>
              <a:off x="3418983" y="4753676"/>
              <a:ext cx="12769" cy="8095"/>
            </a:xfrm>
            <a:custGeom>
              <a:avLst/>
              <a:gdLst/>
              <a:ahLst/>
              <a:cxnLst>
                <a:cxn ang="0">
                  <a:pos x="2" y="3"/>
                </a:cxn>
                <a:cxn ang="0">
                  <a:pos x="2" y="0"/>
                </a:cxn>
                <a:cxn ang="0">
                  <a:pos x="2" y="3"/>
                </a:cxn>
              </a:cxnLst>
              <a:rect l="0" t="0" r="r" b="b"/>
              <a:pathLst>
                <a:path w="4" h="3">
                  <a:moveTo>
                    <a:pt x="2" y="3"/>
                  </a:moveTo>
                  <a:cubicBezTo>
                    <a:pt x="0" y="3"/>
                    <a:pt x="2" y="0"/>
                    <a:pt x="2" y="0"/>
                  </a:cubicBezTo>
                  <a:cubicBezTo>
                    <a:pt x="4" y="0"/>
                    <a:pt x="4" y="3"/>
                    <a:pt x="2" y="3"/>
                  </a:cubicBezTo>
                </a:path>
              </a:pathLst>
            </a:custGeom>
            <a:solidFill>
              <a:srgbClr val="C0BAA7"/>
            </a:solidFill>
            <a:ln w="3175" cmpd="sng">
              <a:solidFill>
                <a:schemeClr val="bg2"/>
              </a:solidFill>
              <a:round/>
              <a:headEnd/>
              <a:tailEnd/>
            </a:ln>
          </p:spPr>
          <p:txBody>
            <a:bodyPr/>
            <a:lstStyle/>
            <a:p>
              <a:endParaRPr lang="en-GB" dirty="0"/>
            </a:p>
          </p:txBody>
        </p:sp>
        <p:sp>
          <p:nvSpPr>
            <p:cNvPr id="262" name="Freeform 252"/>
            <p:cNvSpPr>
              <a:spLocks/>
            </p:cNvSpPr>
            <p:nvPr/>
          </p:nvSpPr>
          <p:spPr bwMode="auto">
            <a:xfrm>
              <a:off x="3434943" y="4718059"/>
              <a:ext cx="6384" cy="9713"/>
            </a:xfrm>
            <a:custGeom>
              <a:avLst/>
              <a:gdLst/>
              <a:ahLst/>
              <a:cxnLst>
                <a:cxn ang="0">
                  <a:pos x="0" y="3"/>
                </a:cxn>
                <a:cxn ang="0">
                  <a:pos x="2" y="0"/>
                </a:cxn>
                <a:cxn ang="0">
                  <a:pos x="0" y="3"/>
                </a:cxn>
              </a:cxnLst>
              <a:rect l="0" t="0" r="r" b="b"/>
              <a:pathLst>
                <a:path w="2" h="3">
                  <a:moveTo>
                    <a:pt x="0" y="3"/>
                  </a:moveTo>
                  <a:cubicBezTo>
                    <a:pt x="0" y="2"/>
                    <a:pt x="0" y="0"/>
                    <a:pt x="2" y="0"/>
                  </a:cubicBezTo>
                  <a:cubicBezTo>
                    <a:pt x="2" y="0"/>
                    <a:pt x="2" y="3"/>
                    <a:pt x="0" y="3"/>
                  </a:cubicBezTo>
                </a:path>
              </a:pathLst>
            </a:custGeom>
            <a:solidFill>
              <a:srgbClr val="C0BAA7"/>
            </a:solidFill>
            <a:ln w="3175" cmpd="sng">
              <a:solidFill>
                <a:schemeClr val="bg2"/>
              </a:solidFill>
              <a:round/>
              <a:headEnd/>
              <a:tailEnd/>
            </a:ln>
          </p:spPr>
          <p:txBody>
            <a:bodyPr/>
            <a:lstStyle/>
            <a:p>
              <a:endParaRPr lang="en-GB" dirty="0"/>
            </a:p>
          </p:txBody>
        </p:sp>
        <p:sp>
          <p:nvSpPr>
            <p:cNvPr id="263" name="Freeform 253"/>
            <p:cNvSpPr>
              <a:spLocks/>
            </p:cNvSpPr>
            <p:nvPr/>
          </p:nvSpPr>
          <p:spPr bwMode="auto">
            <a:xfrm>
              <a:off x="3441328" y="4697013"/>
              <a:ext cx="7980" cy="12952"/>
            </a:xfrm>
            <a:custGeom>
              <a:avLst/>
              <a:gdLst/>
              <a:ahLst/>
              <a:cxnLst>
                <a:cxn ang="0">
                  <a:pos x="0" y="4"/>
                </a:cxn>
                <a:cxn ang="0">
                  <a:pos x="1" y="1"/>
                </a:cxn>
                <a:cxn ang="0">
                  <a:pos x="1" y="3"/>
                </a:cxn>
                <a:cxn ang="0">
                  <a:pos x="0" y="4"/>
                </a:cxn>
              </a:cxnLst>
              <a:rect l="0" t="0" r="r" b="b"/>
              <a:pathLst>
                <a:path w="3" h="4">
                  <a:moveTo>
                    <a:pt x="0" y="4"/>
                  </a:moveTo>
                  <a:cubicBezTo>
                    <a:pt x="0" y="3"/>
                    <a:pt x="0" y="1"/>
                    <a:pt x="1" y="1"/>
                  </a:cubicBezTo>
                  <a:cubicBezTo>
                    <a:pt x="1" y="0"/>
                    <a:pt x="3" y="1"/>
                    <a:pt x="1" y="3"/>
                  </a:cubicBezTo>
                  <a:cubicBezTo>
                    <a:pt x="1" y="4"/>
                    <a:pt x="1" y="4"/>
                    <a:pt x="0" y="4"/>
                  </a:cubicBezTo>
                </a:path>
              </a:pathLst>
            </a:custGeom>
            <a:solidFill>
              <a:srgbClr val="C0BAA7"/>
            </a:solidFill>
            <a:ln w="3175" cmpd="sng">
              <a:solidFill>
                <a:schemeClr val="bg2"/>
              </a:solidFill>
              <a:round/>
              <a:headEnd/>
              <a:tailEnd/>
            </a:ln>
          </p:spPr>
          <p:txBody>
            <a:bodyPr/>
            <a:lstStyle/>
            <a:p>
              <a:endParaRPr lang="en-GB" dirty="0"/>
            </a:p>
          </p:txBody>
        </p:sp>
        <p:sp>
          <p:nvSpPr>
            <p:cNvPr id="264" name="Freeform 254"/>
            <p:cNvSpPr>
              <a:spLocks/>
            </p:cNvSpPr>
            <p:nvPr/>
          </p:nvSpPr>
          <p:spPr bwMode="auto">
            <a:xfrm>
              <a:off x="3431751" y="4650064"/>
              <a:ext cx="3192" cy="14570"/>
            </a:xfrm>
            <a:custGeom>
              <a:avLst/>
              <a:gdLst/>
              <a:ahLst/>
              <a:cxnLst>
                <a:cxn ang="0">
                  <a:pos x="1" y="3"/>
                </a:cxn>
                <a:cxn ang="0">
                  <a:pos x="0" y="2"/>
                </a:cxn>
                <a:cxn ang="0">
                  <a:pos x="1" y="0"/>
                </a:cxn>
                <a:cxn ang="0">
                  <a:pos x="1" y="3"/>
                </a:cxn>
              </a:cxnLst>
              <a:rect l="0" t="0" r="r" b="b"/>
              <a:pathLst>
                <a:path w="1" h="5">
                  <a:moveTo>
                    <a:pt x="1" y="3"/>
                  </a:moveTo>
                  <a:cubicBezTo>
                    <a:pt x="0" y="5"/>
                    <a:pt x="1" y="3"/>
                    <a:pt x="0" y="2"/>
                  </a:cubicBezTo>
                  <a:cubicBezTo>
                    <a:pt x="0" y="0"/>
                    <a:pt x="0" y="0"/>
                    <a:pt x="1" y="0"/>
                  </a:cubicBezTo>
                  <a:cubicBezTo>
                    <a:pt x="1" y="3"/>
                    <a:pt x="1" y="3"/>
                    <a:pt x="1" y="3"/>
                  </a:cubicBezTo>
                </a:path>
              </a:pathLst>
            </a:custGeom>
            <a:solidFill>
              <a:srgbClr val="C0BAA7"/>
            </a:solidFill>
            <a:ln w="3175" cmpd="sng">
              <a:solidFill>
                <a:schemeClr val="bg2"/>
              </a:solidFill>
              <a:round/>
              <a:headEnd/>
              <a:tailEnd/>
            </a:ln>
          </p:spPr>
          <p:txBody>
            <a:bodyPr/>
            <a:lstStyle/>
            <a:p>
              <a:endParaRPr lang="en-GB" dirty="0"/>
            </a:p>
          </p:txBody>
        </p:sp>
        <p:sp>
          <p:nvSpPr>
            <p:cNvPr id="265" name="Freeform 255"/>
            <p:cNvSpPr>
              <a:spLocks/>
            </p:cNvSpPr>
            <p:nvPr/>
          </p:nvSpPr>
          <p:spPr bwMode="auto">
            <a:xfrm>
              <a:off x="3471652" y="4718059"/>
              <a:ext cx="9577" cy="16190"/>
            </a:xfrm>
            <a:custGeom>
              <a:avLst/>
              <a:gdLst/>
              <a:ahLst/>
              <a:cxnLst>
                <a:cxn ang="0">
                  <a:pos x="3" y="3"/>
                </a:cxn>
                <a:cxn ang="0">
                  <a:pos x="2" y="2"/>
                </a:cxn>
                <a:cxn ang="0">
                  <a:pos x="2" y="2"/>
                </a:cxn>
                <a:cxn ang="0">
                  <a:pos x="3" y="3"/>
                </a:cxn>
              </a:cxnLst>
              <a:rect l="0" t="0" r="r" b="b"/>
              <a:pathLst>
                <a:path w="3" h="5">
                  <a:moveTo>
                    <a:pt x="3" y="3"/>
                  </a:moveTo>
                  <a:cubicBezTo>
                    <a:pt x="2" y="5"/>
                    <a:pt x="0" y="3"/>
                    <a:pt x="2" y="2"/>
                  </a:cubicBezTo>
                  <a:cubicBezTo>
                    <a:pt x="2" y="0"/>
                    <a:pt x="2" y="0"/>
                    <a:pt x="2" y="2"/>
                  </a:cubicBezTo>
                  <a:cubicBezTo>
                    <a:pt x="3" y="2"/>
                    <a:pt x="3" y="2"/>
                    <a:pt x="3" y="3"/>
                  </a:cubicBezTo>
                </a:path>
              </a:pathLst>
            </a:custGeom>
            <a:solidFill>
              <a:srgbClr val="C0BAA7"/>
            </a:solidFill>
            <a:ln w="3175" cmpd="sng">
              <a:solidFill>
                <a:schemeClr val="bg2"/>
              </a:solidFill>
              <a:round/>
              <a:headEnd/>
              <a:tailEnd/>
            </a:ln>
          </p:spPr>
          <p:txBody>
            <a:bodyPr/>
            <a:lstStyle/>
            <a:p>
              <a:endParaRPr lang="en-GB" dirty="0"/>
            </a:p>
          </p:txBody>
        </p:sp>
        <p:sp>
          <p:nvSpPr>
            <p:cNvPr id="266" name="Freeform 256"/>
            <p:cNvSpPr>
              <a:spLocks/>
            </p:cNvSpPr>
            <p:nvPr/>
          </p:nvSpPr>
          <p:spPr bwMode="auto">
            <a:xfrm>
              <a:off x="3332796" y="4567498"/>
              <a:ext cx="3192" cy="6475"/>
            </a:xfrm>
            <a:custGeom>
              <a:avLst/>
              <a:gdLst/>
              <a:ahLst/>
              <a:cxnLst>
                <a:cxn ang="0">
                  <a:pos x="0" y="2"/>
                </a:cxn>
                <a:cxn ang="0">
                  <a:pos x="1" y="2"/>
                </a:cxn>
                <a:cxn ang="0">
                  <a:pos x="0" y="2"/>
                </a:cxn>
              </a:cxnLst>
              <a:rect l="0" t="0" r="r" b="b"/>
              <a:pathLst>
                <a:path w="1" h="2">
                  <a:moveTo>
                    <a:pt x="0" y="2"/>
                  </a:moveTo>
                  <a:cubicBezTo>
                    <a:pt x="0" y="2"/>
                    <a:pt x="1" y="0"/>
                    <a:pt x="1" y="2"/>
                  </a:cubicBezTo>
                  <a:cubicBezTo>
                    <a:pt x="0" y="2"/>
                    <a:pt x="0" y="2"/>
                    <a:pt x="0" y="2"/>
                  </a:cubicBezTo>
                </a:path>
              </a:pathLst>
            </a:custGeom>
            <a:solidFill>
              <a:srgbClr val="C0BAA7"/>
            </a:solidFill>
            <a:ln w="3175" cmpd="sng">
              <a:solidFill>
                <a:schemeClr val="bg2"/>
              </a:solidFill>
              <a:round/>
              <a:headEnd/>
              <a:tailEnd/>
            </a:ln>
          </p:spPr>
          <p:txBody>
            <a:bodyPr/>
            <a:lstStyle/>
            <a:p>
              <a:endParaRPr lang="en-GB" dirty="0"/>
            </a:p>
          </p:txBody>
        </p:sp>
        <p:sp>
          <p:nvSpPr>
            <p:cNvPr id="267" name="Freeform 257"/>
            <p:cNvSpPr>
              <a:spLocks/>
            </p:cNvSpPr>
            <p:nvPr/>
          </p:nvSpPr>
          <p:spPr bwMode="auto">
            <a:xfrm>
              <a:off x="3343969" y="4583687"/>
              <a:ext cx="12769" cy="3238"/>
            </a:xfrm>
            <a:custGeom>
              <a:avLst/>
              <a:gdLst/>
              <a:ahLst/>
              <a:cxnLst>
                <a:cxn ang="0">
                  <a:pos x="0" y="0"/>
                </a:cxn>
                <a:cxn ang="0">
                  <a:pos x="4" y="0"/>
                </a:cxn>
                <a:cxn ang="0">
                  <a:pos x="0" y="0"/>
                </a:cxn>
              </a:cxnLst>
              <a:rect l="0" t="0" r="r" b="b"/>
              <a:pathLst>
                <a:path w="4" h="1">
                  <a:moveTo>
                    <a:pt x="0" y="0"/>
                  </a:moveTo>
                  <a:cubicBezTo>
                    <a:pt x="0" y="0"/>
                    <a:pt x="2" y="0"/>
                    <a:pt x="4" y="0"/>
                  </a:cubicBezTo>
                  <a:cubicBezTo>
                    <a:pt x="4" y="0"/>
                    <a:pt x="0" y="1"/>
                    <a:pt x="0" y="0"/>
                  </a:cubicBezTo>
                </a:path>
              </a:pathLst>
            </a:custGeom>
            <a:solidFill>
              <a:srgbClr val="C0BAA7"/>
            </a:solidFill>
            <a:ln w="3175" cmpd="sng">
              <a:solidFill>
                <a:schemeClr val="bg2"/>
              </a:solidFill>
              <a:round/>
              <a:headEnd/>
              <a:tailEnd/>
            </a:ln>
          </p:spPr>
          <p:txBody>
            <a:bodyPr/>
            <a:lstStyle/>
            <a:p>
              <a:endParaRPr lang="en-GB" dirty="0"/>
            </a:p>
          </p:txBody>
        </p:sp>
        <p:sp>
          <p:nvSpPr>
            <p:cNvPr id="268" name="Freeform 258"/>
            <p:cNvSpPr>
              <a:spLocks/>
            </p:cNvSpPr>
            <p:nvPr/>
          </p:nvSpPr>
          <p:spPr bwMode="auto">
            <a:xfrm>
              <a:off x="3434943" y="4667872"/>
              <a:ext cx="14364" cy="22665"/>
            </a:xfrm>
            <a:custGeom>
              <a:avLst/>
              <a:gdLst/>
              <a:ahLst/>
              <a:cxnLst>
                <a:cxn ang="0">
                  <a:pos x="3" y="5"/>
                </a:cxn>
                <a:cxn ang="0">
                  <a:pos x="2" y="2"/>
                </a:cxn>
                <a:cxn ang="0">
                  <a:pos x="3" y="2"/>
                </a:cxn>
                <a:cxn ang="0">
                  <a:pos x="5" y="7"/>
                </a:cxn>
                <a:cxn ang="0">
                  <a:pos x="3" y="5"/>
                </a:cxn>
              </a:cxnLst>
              <a:rect l="0" t="0" r="r" b="b"/>
              <a:pathLst>
                <a:path w="5" h="7">
                  <a:moveTo>
                    <a:pt x="3" y="5"/>
                  </a:moveTo>
                  <a:cubicBezTo>
                    <a:pt x="0" y="5"/>
                    <a:pt x="2" y="3"/>
                    <a:pt x="2" y="2"/>
                  </a:cubicBezTo>
                  <a:cubicBezTo>
                    <a:pt x="0" y="2"/>
                    <a:pt x="2" y="0"/>
                    <a:pt x="3" y="2"/>
                  </a:cubicBezTo>
                  <a:cubicBezTo>
                    <a:pt x="5" y="3"/>
                    <a:pt x="5" y="7"/>
                    <a:pt x="5" y="7"/>
                  </a:cubicBezTo>
                  <a:cubicBezTo>
                    <a:pt x="3" y="7"/>
                    <a:pt x="5" y="5"/>
                    <a:pt x="3" y="5"/>
                  </a:cubicBezTo>
                </a:path>
              </a:pathLst>
            </a:custGeom>
            <a:solidFill>
              <a:srgbClr val="C0BAA7"/>
            </a:solidFill>
            <a:ln w="3175" cmpd="sng">
              <a:solidFill>
                <a:schemeClr val="bg2"/>
              </a:solidFill>
              <a:round/>
              <a:headEnd/>
              <a:tailEnd/>
            </a:ln>
          </p:spPr>
          <p:txBody>
            <a:bodyPr/>
            <a:lstStyle/>
            <a:p>
              <a:endParaRPr lang="en-GB" dirty="0"/>
            </a:p>
          </p:txBody>
        </p:sp>
        <p:sp>
          <p:nvSpPr>
            <p:cNvPr id="269" name="Freeform 259"/>
            <p:cNvSpPr>
              <a:spLocks/>
            </p:cNvSpPr>
            <p:nvPr/>
          </p:nvSpPr>
          <p:spPr bwMode="auto">
            <a:xfrm>
              <a:off x="3418983" y="4620923"/>
              <a:ext cx="12769" cy="19427"/>
            </a:xfrm>
            <a:custGeom>
              <a:avLst/>
              <a:gdLst/>
              <a:ahLst/>
              <a:cxnLst>
                <a:cxn ang="0">
                  <a:pos x="2" y="5"/>
                </a:cxn>
                <a:cxn ang="0">
                  <a:pos x="0" y="2"/>
                </a:cxn>
                <a:cxn ang="0">
                  <a:pos x="2" y="3"/>
                </a:cxn>
                <a:cxn ang="0">
                  <a:pos x="2" y="5"/>
                </a:cxn>
              </a:cxnLst>
              <a:rect l="0" t="0" r="r" b="b"/>
              <a:pathLst>
                <a:path w="4" h="6">
                  <a:moveTo>
                    <a:pt x="2" y="5"/>
                  </a:moveTo>
                  <a:cubicBezTo>
                    <a:pt x="2" y="6"/>
                    <a:pt x="0" y="5"/>
                    <a:pt x="0" y="2"/>
                  </a:cubicBezTo>
                  <a:cubicBezTo>
                    <a:pt x="2" y="0"/>
                    <a:pt x="4" y="3"/>
                    <a:pt x="2" y="3"/>
                  </a:cubicBezTo>
                  <a:cubicBezTo>
                    <a:pt x="2" y="5"/>
                    <a:pt x="4" y="5"/>
                    <a:pt x="2" y="5"/>
                  </a:cubicBezTo>
                </a:path>
              </a:pathLst>
            </a:custGeom>
            <a:solidFill>
              <a:srgbClr val="C0BAA7"/>
            </a:solidFill>
            <a:ln w="3175" cmpd="sng">
              <a:solidFill>
                <a:schemeClr val="bg2"/>
              </a:solidFill>
              <a:round/>
              <a:headEnd/>
              <a:tailEnd/>
            </a:ln>
          </p:spPr>
          <p:txBody>
            <a:bodyPr/>
            <a:lstStyle/>
            <a:p>
              <a:endParaRPr lang="en-GB" dirty="0"/>
            </a:p>
          </p:txBody>
        </p:sp>
        <p:sp>
          <p:nvSpPr>
            <p:cNvPr id="270" name="Freeform 260"/>
            <p:cNvSpPr>
              <a:spLocks/>
            </p:cNvSpPr>
            <p:nvPr/>
          </p:nvSpPr>
          <p:spPr bwMode="auto">
            <a:xfrm>
              <a:off x="3425367" y="4620923"/>
              <a:ext cx="15960" cy="9713"/>
            </a:xfrm>
            <a:custGeom>
              <a:avLst/>
              <a:gdLst/>
              <a:ahLst/>
              <a:cxnLst>
                <a:cxn ang="0">
                  <a:pos x="1" y="3"/>
                </a:cxn>
                <a:cxn ang="0">
                  <a:pos x="1" y="2"/>
                </a:cxn>
                <a:cxn ang="0">
                  <a:pos x="3" y="2"/>
                </a:cxn>
                <a:cxn ang="0">
                  <a:pos x="5" y="3"/>
                </a:cxn>
                <a:cxn ang="0">
                  <a:pos x="3" y="3"/>
                </a:cxn>
                <a:cxn ang="0">
                  <a:pos x="1" y="3"/>
                </a:cxn>
              </a:cxnLst>
              <a:rect l="0" t="0" r="r" b="b"/>
              <a:pathLst>
                <a:path w="5" h="3">
                  <a:moveTo>
                    <a:pt x="1" y="3"/>
                  </a:moveTo>
                  <a:cubicBezTo>
                    <a:pt x="0" y="2"/>
                    <a:pt x="1" y="2"/>
                    <a:pt x="1" y="2"/>
                  </a:cubicBezTo>
                  <a:cubicBezTo>
                    <a:pt x="1" y="0"/>
                    <a:pt x="1" y="0"/>
                    <a:pt x="3" y="2"/>
                  </a:cubicBezTo>
                  <a:cubicBezTo>
                    <a:pt x="3" y="2"/>
                    <a:pt x="3" y="2"/>
                    <a:pt x="5" y="3"/>
                  </a:cubicBezTo>
                  <a:cubicBezTo>
                    <a:pt x="3" y="3"/>
                    <a:pt x="3" y="3"/>
                    <a:pt x="3" y="3"/>
                  </a:cubicBezTo>
                  <a:cubicBezTo>
                    <a:pt x="1" y="3"/>
                    <a:pt x="1" y="3"/>
                    <a:pt x="1" y="3"/>
                  </a:cubicBezTo>
                </a:path>
              </a:pathLst>
            </a:custGeom>
            <a:solidFill>
              <a:srgbClr val="C0BAA7"/>
            </a:solidFill>
            <a:ln w="3175" cmpd="sng">
              <a:solidFill>
                <a:schemeClr val="bg2"/>
              </a:solidFill>
              <a:round/>
              <a:headEnd/>
              <a:tailEnd/>
            </a:ln>
          </p:spPr>
          <p:txBody>
            <a:bodyPr/>
            <a:lstStyle/>
            <a:p>
              <a:endParaRPr lang="en-GB" dirty="0"/>
            </a:p>
          </p:txBody>
        </p:sp>
        <p:sp>
          <p:nvSpPr>
            <p:cNvPr id="271" name="Freeform 261"/>
            <p:cNvSpPr>
              <a:spLocks/>
            </p:cNvSpPr>
            <p:nvPr/>
          </p:nvSpPr>
          <p:spPr bwMode="auto">
            <a:xfrm>
              <a:off x="3434943" y="4637112"/>
              <a:ext cx="6384" cy="3238"/>
            </a:xfrm>
            <a:custGeom>
              <a:avLst/>
              <a:gdLst/>
              <a:ahLst/>
              <a:cxnLst>
                <a:cxn ang="0">
                  <a:pos x="0" y="1"/>
                </a:cxn>
                <a:cxn ang="0">
                  <a:pos x="0" y="0"/>
                </a:cxn>
                <a:cxn ang="0">
                  <a:pos x="0" y="1"/>
                </a:cxn>
              </a:cxnLst>
              <a:rect l="0" t="0" r="r" b="b"/>
              <a:pathLst>
                <a:path w="2" h="1">
                  <a:moveTo>
                    <a:pt x="0" y="1"/>
                  </a:moveTo>
                  <a:cubicBezTo>
                    <a:pt x="0" y="1"/>
                    <a:pt x="0" y="1"/>
                    <a:pt x="0" y="0"/>
                  </a:cubicBezTo>
                  <a:cubicBezTo>
                    <a:pt x="0" y="0"/>
                    <a:pt x="2" y="1"/>
                    <a:pt x="0" y="1"/>
                  </a:cubicBezTo>
                </a:path>
              </a:pathLst>
            </a:custGeom>
            <a:solidFill>
              <a:srgbClr val="C0BAA7"/>
            </a:solidFill>
            <a:ln w="3175" cmpd="sng">
              <a:solidFill>
                <a:schemeClr val="bg2"/>
              </a:solidFill>
              <a:round/>
              <a:headEnd/>
              <a:tailEnd/>
            </a:ln>
          </p:spPr>
          <p:txBody>
            <a:bodyPr/>
            <a:lstStyle/>
            <a:p>
              <a:endParaRPr lang="en-GB" dirty="0"/>
            </a:p>
          </p:txBody>
        </p:sp>
        <p:sp>
          <p:nvSpPr>
            <p:cNvPr id="272" name="Freeform 262"/>
            <p:cNvSpPr>
              <a:spLocks/>
            </p:cNvSpPr>
            <p:nvPr/>
          </p:nvSpPr>
          <p:spPr bwMode="auto">
            <a:xfrm>
              <a:off x="3388658" y="4573973"/>
              <a:ext cx="6384" cy="3238"/>
            </a:xfrm>
            <a:custGeom>
              <a:avLst/>
              <a:gdLst/>
              <a:ahLst/>
              <a:cxnLst>
                <a:cxn ang="0">
                  <a:pos x="2" y="1"/>
                </a:cxn>
                <a:cxn ang="0">
                  <a:pos x="2" y="0"/>
                </a:cxn>
                <a:cxn ang="0">
                  <a:pos x="2" y="1"/>
                </a:cxn>
              </a:cxnLst>
              <a:rect l="0" t="0" r="r" b="b"/>
              <a:pathLst>
                <a:path w="2" h="1">
                  <a:moveTo>
                    <a:pt x="2" y="1"/>
                  </a:moveTo>
                  <a:cubicBezTo>
                    <a:pt x="0" y="0"/>
                    <a:pt x="2" y="0"/>
                    <a:pt x="2" y="0"/>
                  </a:cubicBezTo>
                  <a:cubicBezTo>
                    <a:pt x="2" y="1"/>
                    <a:pt x="2" y="1"/>
                    <a:pt x="2" y="1"/>
                  </a:cubicBezTo>
                </a:path>
              </a:pathLst>
            </a:custGeom>
            <a:solidFill>
              <a:srgbClr val="C0BAA7"/>
            </a:solidFill>
            <a:ln w="3175" cmpd="sng">
              <a:solidFill>
                <a:schemeClr val="bg2"/>
              </a:solidFill>
              <a:round/>
              <a:headEnd/>
              <a:tailEnd/>
            </a:ln>
          </p:spPr>
          <p:txBody>
            <a:bodyPr/>
            <a:lstStyle/>
            <a:p>
              <a:endParaRPr lang="en-GB" dirty="0"/>
            </a:p>
          </p:txBody>
        </p:sp>
        <p:sp>
          <p:nvSpPr>
            <p:cNvPr id="273" name="Freeform 263"/>
            <p:cNvSpPr>
              <a:spLocks/>
            </p:cNvSpPr>
            <p:nvPr/>
          </p:nvSpPr>
          <p:spPr bwMode="auto">
            <a:xfrm>
              <a:off x="3388658" y="4561022"/>
              <a:ext cx="6384" cy="12952"/>
            </a:xfrm>
            <a:custGeom>
              <a:avLst/>
              <a:gdLst/>
              <a:ahLst/>
              <a:cxnLst>
                <a:cxn ang="0">
                  <a:pos x="0" y="2"/>
                </a:cxn>
                <a:cxn ang="0">
                  <a:pos x="2" y="2"/>
                </a:cxn>
                <a:cxn ang="0">
                  <a:pos x="0" y="2"/>
                </a:cxn>
              </a:cxnLst>
              <a:rect l="0" t="0" r="r" b="b"/>
              <a:pathLst>
                <a:path w="2" h="4">
                  <a:moveTo>
                    <a:pt x="0" y="2"/>
                  </a:moveTo>
                  <a:cubicBezTo>
                    <a:pt x="0" y="2"/>
                    <a:pt x="2" y="0"/>
                    <a:pt x="2" y="2"/>
                  </a:cubicBezTo>
                  <a:cubicBezTo>
                    <a:pt x="2" y="2"/>
                    <a:pt x="0" y="4"/>
                    <a:pt x="0" y="2"/>
                  </a:cubicBezTo>
                </a:path>
              </a:pathLst>
            </a:custGeom>
            <a:solidFill>
              <a:srgbClr val="C0BAA7"/>
            </a:solidFill>
            <a:ln w="3175" cmpd="sng">
              <a:solidFill>
                <a:schemeClr val="bg2"/>
              </a:solidFill>
              <a:round/>
              <a:headEnd/>
              <a:tailEnd/>
            </a:ln>
          </p:spPr>
          <p:txBody>
            <a:bodyPr/>
            <a:lstStyle/>
            <a:p>
              <a:endParaRPr lang="en-GB" dirty="0"/>
            </a:p>
          </p:txBody>
        </p:sp>
        <p:sp>
          <p:nvSpPr>
            <p:cNvPr id="274" name="Freeform 264"/>
            <p:cNvSpPr>
              <a:spLocks/>
            </p:cNvSpPr>
            <p:nvPr/>
          </p:nvSpPr>
          <p:spPr bwMode="auto">
            <a:xfrm>
              <a:off x="3409406" y="4611210"/>
              <a:ext cx="6384" cy="6475"/>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solidFill>
              <a:srgbClr val="C0BAA7"/>
            </a:solidFill>
            <a:ln w="3175" cmpd="sng">
              <a:solidFill>
                <a:schemeClr val="bg2"/>
              </a:solidFill>
              <a:round/>
              <a:headEnd/>
              <a:tailEnd/>
            </a:ln>
          </p:spPr>
          <p:txBody>
            <a:bodyPr/>
            <a:lstStyle/>
            <a:p>
              <a:endParaRPr lang="en-GB" dirty="0"/>
            </a:p>
          </p:txBody>
        </p:sp>
        <p:sp>
          <p:nvSpPr>
            <p:cNvPr id="275" name="Freeform 265"/>
            <p:cNvSpPr>
              <a:spLocks/>
            </p:cNvSpPr>
            <p:nvPr/>
          </p:nvSpPr>
          <p:spPr bwMode="auto">
            <a:xfrm>
              <a:off x="3403022" y="4596638"/>
              <a:ext cx="3192" cy="6475"/>
            </a:xfrm>
            <a:custGeom>
              <a:avLst/>
              <a:gdLst/>
              <a:ahLst/>
              <a:cxnLst>
                <a:cxn ang="0">
                  <a:pos x="1" y="2"/>
                </a:cxn>
                <a:cxn ang="0">
                  <a:pos x="0" y="2"/>
                </a:cxn>
                <a:cxn ang="0">
                  <a:pos x="1" y="2"/>
                </a:cxn>
              </a:cxnLst>
              <a:rect l="0" t="0" r="r" b="b"/>
              <a:pathLst>
                <a:path w="1" h="2">
                  <a:moveTo>
                    <a:pt x="1" y="2"/>
                  </a:moveTo>
                  <a:cubicBezTo>
                    <a:pt x="0" y="2"/>
                    <a:pt x="0" y="2"/>
                    <a:pt x="0" y="2"/>
                  </a:cubicBezTo>
                  <a:cubicBezTo>
                    <a:pt x="0" y="0"/>
                    <a:pt x="1" y="2"/>
                    <a:pt x="1" y="2"/>
                  </a:cubicBezTo>
                </a:path>
              </a:pathLst>
            </a:custGeom>
            <a:solidFill>
              <a:srgbClr val="C0BAA7"/>
            </a:solidFill>
            <a:ln w="3175" cmpd="sng">
              <a:solidFill>
                <a:schemeClr val="bg2"/>
              </a:solidFill>
              <a:round/>
              <a:headEnd/>
              <a:tailEnd/>
            </a:ln>
          </p:spPr>
          <p:txBody>
            <a:bodyPr/>
            <a:lstStyle/>
            <a:p>
              <a:endParaRPr lang="en-GB" dirty="0"/>
            </a:p>
          </p:txBody>
        </p:sp>
        <p:sp>
          <p:nvSpPr>
            <p:cNvPr id="276" name="Freeform 266"/>
            <p:cNvSpPr>
              <a:spLocks/>
            </p:cNvSpPr>
            <p:nvPr/>
          </p:nvSpPr>
          <p:spPr bwMode="auto">
            <a:xfrm>
              <a:off x="3396638" y="4593400"/>
              <a:ext cx="6384" cy="9713"/>
            </a:xfrm>
            <a:custGeom>
              <a:avLst/>
              <a:gdLst/>
              <a:ahLst/>
              <a:cxnLst>
                <a:cxn ang="0">
                  <a:pos x="0" y="0"/>
                </a:cxn>
                <a:cxn ang="0">
                  <a:pos x="2" y="1"/>
                </a:cxn>
                <a:cxn ang="0">
                  <a:pos x="0" y="0"/>
                </a:cxn>
              </a:cxnLst>
              <a:rect l="0" t="0" r="r" b="b"/>
              <a:pathLst>
                <a:path w="2" h="3">
                  <a:moveTo>
                    <a:pt x="0" y="0"/>
                  </a:moveTo>
                  <a:cubicBezTo>
                    <a:pt x="2" y="1"/>
                    <a:pt x="2" y="1"/>
                    <a:pt x="2" y="1"/>
                  </a:cubicBezTo>
                  <a:cubicBezTo>
                    <a:pt x="2" y="3"/>
                    <a:pt x="0" y="1"/>
                    <a:pt x="0" y="0"/>
                  </a:cubicBezTo>
                </a:path>
              </a:pathLst>
            </a:custGeom>
            <a:solidFill>
              <a:srgbClr val="C0BAA7"/>
            </a:solidFill>
            <a:ln w="3175" cmpd="sng">
              <a:solidFill>
                <a:schemeClr val="bg2"/>
              </a:solidFill>
              <a:round/>
              <a:headEnd/>
              <a:tailEnd/>
            </a:ln>
          </p:spPr>
          <p:txBody>
            <a:bodyPr/>
            <a:lstStyle/>
            <a:p>
              <a:endParaRPr lang="en-GB" dirty="0"/>
            </a:p>
          </p:txBody>
        </p:sp>
        <p:sp>
          <p:nvSpPr>
            <p:cNvPr id="277" name="Freeform 267"/>
            <p:cNvSpPr>
              <a:spLocks/>
            </p:cNvSpPr>
            <p:nvPr/>
          </p:nvSpPr>
          <p:spPr bwMode="auto">
            <a:xfrm>
              <a:off x="3418983" y="4603115"/>
              <a:ext cx="6384" cy="3238"/>
            </a:xfrm>
            <a:custGeom>
              <a:avLst/>
              <a:gdLst/>
              <a:ahLst/>
              <a:cxnLst>
                <a:cxn ang="0">
                  <a:pos x="0" y="1"/>
                </a:cxn>
                <a:cxn ang="0">
                  <a:pos x="2" y="0"/>
                </a:cxn>
                <a:cxn ang="0">
                  <a:pos x="0" y="1"/>
                </a:cxn>
              </a:cxnLst>
              <a:rect l="0" t="0" r="r" b="b"/>
              <a:pathLst>
                <a:path w="2" h="1">
                  <a:moveTo>
                    <a:pt x="0" y="1"/>
                  </a:moveTo>
                  <a:cubicBezTo>
                    <a:pt x="0" y="1"/>
                    <a:pt x="0" y="0"/>
                    <a:pt x="2" y="0"/>
                  </a:cubicBezTo>
                  <a:cubicBezTo>
                    <a:pt x="2" y="0"/>
                    <a:pt x="2" y="1"/>
                    <a:pt x="0" y="1"/>
                  </a:cubicBezTo>
                </a:path>
              </a:pathLst>
            </a:custGeom>
            <a:solidFill>
              <a:srgbClr val="C0BAA7"/>
            </a:solidFill>
            <a:ln w="3175" cmpd="sng">
              <a:solidFill>
                <a:schemeClr val="bg2"/>
              </a:solidFill>
              <a:round/>
              <a:headEnd/>
              <a:tailEnd/>
            </a:ln>
          </p:spPr>
          <p:txBody>
            <a:bodyPr/>
            <a:lstStyle/>
            <a:p>
              <a:endParaRPr lang="en-GB" dirty="0"/>
            </a:p>
          </p:txBody>
        </p:sp>
        <p:sp>
          <p:nvSpPr>
            <p:cNvPr id="278" name="Freeform 268"/>
            <p:cNvSpPr>
              <a:spLocks/>
            </p:cNvSpPr>
            <p:nvPr/>
          </p:nvSpPr>
          <p:spPr bwMode="auto">
            <a:xfrm>
              <a:off x="3418983" y="4583687"/>
              <a:ext cx="6384" cy="9713"/>
            </a:xfrm>
            <a:custGeom>
              <a:avLst/>
              <a:gdLst/>
              <a:ahLst/>
              <a:cxnLst>
                <a:cxn ang="0">
                  <a:pos x="0" y="1"/>
                </a:cxn>
                <a:cxn ang="0">
                  <a:pos x="2" y="0"/>
                </a:cxn>
                <a:cxn ang="0">
                  <a:pos x="0" y="1"/>
                </a:cxn>
              </a:cxnLst>
              <a:rect l="0" t="0" r="r" b="b"/>
              <a:pathLst>
                <a:path w="2" h="3">
                  <a:moveTo>
                    <a:pt x="0" y="1"/>
                  </a:moveTo>
                  <a:cubicBezTo>
                    <a:pt x="0" y="1"/>
                    <a:pt x="0" y="0"/>
                    <a:pt x="2" y="0"/>
                  </a:cubicBezTo>
                  <a:cubicBezTo>
                    <a:pt x="2" y="1"/>
                    <a:pt x="2" y="3"/>
                    <a:pt x="0" y="1"/>
                  </a:cubicBezTo>
                </a:path>
              </a:pathLst>
            </a:custGeom>
            <a:solidFill>
              <a:srgbClr val="C0BAA7"/>
            </a:solidFill>
            <a:ln w="3175" cmpd="sng">
              <a:solidFill>
                <a:schemeClr val="bg2"/>
              </a:solidFill>
              <a:round/>
              <a:headEnd/>
              <a:tailEnd/>
            </a:ln>
          </p:spPr>
          <p:txBody>
            <a:bodyPr/>
            <a:lstStyle/>
            <a:p>
              <a:endParaRPr lang="en-GB" dirty="0"/>
            </a:p>
          </p:txBody>
        </p:sp>
        <p:sp>
          <p:nvSpPr>
            <p:cNvPr id="279" name="Freeform 269"/>
            <p:cNvSpPr>
              <a:spLocks noEditPoints="1"/>
            </p:cNvSpPr>
            <p:nvPr/>
          </p:nvSpPr>
          <p:spPr bwMode="auto">
            <a:xfrm>
              <a:off x="1478186" y="2007953"/>
              <a:ext cx="2173820" cy="1777597"/>
            </a:xfrm>
            <a:custGeom>
              <a:avLst/>
              <a:gdLst/>
              <a:ahLst/>
              <a:cxnLst>
                <a:cxn ang="0">
                  <a:pos x="116" y="479"/>
                </a:cxn>
                <a:cxn ang="0">
                  <a:pos x="70" y="434"/>
                </a:cxn>
                <a:cxn ang="0">
                  <a:pos x="70" y="438"/>
                </a:cxn>
                <a:cxn ang="0">
                  <a:pos x="66" y="435"/>
                </a:cxn>
                <a:cxn ang="0">
                  <a:pos x="86" y="426"/>
                </a:cxn>
                <a:cxn ang="0">
                  <a:pos x="93" y="432"/>
                </a:cxn>
                <a:cxn ang="0">
                  <a:pos x="177" y="170"/>
                </a:cxn>
                <a:cxn ang="0">
                  <a:pos x="121" y="179"/>
                </a:cxn>
                <a:cxn ang="0">
                  <a:pos x="306" y="213"/>
                </a:cxn>
                <a:cxn ang="0">
                  <a:pos x="264" y="187"/>
                </a:cxn>
                <a:cxn ang="0">
                  <a:pos x="182" y="177"/>
                </a:cxn>
                <a:cxn ang="0">
                  <a:pos x="215" y="221"/>
                </a:cxn>
                <a:cxn ang="0">
                  <a:pos x="284" y="168"/>
                </a:cxn>
                <a:cxn ang="0">
                  <a:pos x="501" y="281"/>
                </a:cxn>
                <a:cxn ang="0">
                  <a:pos x="606" y="303"/>
                </a:cxn>
                <a:cxn ang="0">
                  <a:pos x="612" y="249"/>
                </a:cxn>
                <a:cxn ang="0">
                  <a:pos x="510" y="171"/>
                </a:cxn>
                <a:cxn ang="0">
                  <a:pos x="404" y="184"/>
                </a:cxn>
                <a:cxn ang="0">
                  <a:pos x="463" y="297"/>
                </a:cxn>
                <a:cxn ang="0">
                  <a:pos x="500" y="168"/>
                </a:cxn>
                <a:cxn ang="0">
                  <a:pos x="483" y="140"/>
                </a:cxn>
                <a:cxn ang="0">
                  <a:pos x="352" y="109"/>
                </a:cxn>
                <a:cxn ang="0">
                  <a:pos x="370" y="180"/>
                </a:cxn>
                <a:cxn ang="0">
                  <a:pos x="316" y="160"/>
                </a:cxn>
                <a:cxn ang="0">
                  <a:pos x="287" y="73"/>
                </a:cxn>
                <a:cxn ang="0">
                  <a:pos x="498" y="96"/>
                </a:cxn>
                <a:cxn ang="0">
                  <a:pos x="602" y="5"/>
                </a:cxn>
                <a:cxn ang="0">
                  <a:pos x="405" y="22"/>
                </a:cxn>
                <a:cxn ang="0">
                  <a:pos x="431" y="53"/>
                </a:cxn>
                <a:cxn ang="0">
                  <a:pos x="418" y="114"/>
                </a:cxn>
                <a:cxn ang="0">
                  <a:pos x="431" y="72"/>
                </a:cxn>
                <a:cxn ang="0">
                  <a:pos x="338" y="76"/>
                </a:cxn>
                <a:cxn ang="0">
                  <a:pos x="244" y="112"/>
                </a:cxn>
                <a:cxn ang="0">
                  <a:pos x="215" y="143"/>
                </a:cxn>
                <a:cxn ang="0">
                  <a:pos x="157" y="120"/>
                </a:cxn>
                <a:cxn ang="0">
                  <a:pos x="249" y="87"/>
                </a:cxn>
                <a:cxn ang="0">
                  <a:pos x="303" y="126"/>
                </a:cxn>
                <a:cxn ang="0">
                  <a:pos x="640" y="522"/>
                </a:cxn>
                <a:cxn ang="0">
                  <a:pos x="687" y="501"/>
                </a:cxn>
                <a:cxn ang="0">
                  <a:pos x="678" y="456"/>
                </a:cxn>
                <a:cxn ang="0">
                  <a:pos x="401" y="494"/>
                </a:cxn>
                <a:cxn ang="0">
                  <a:pos x="448" y="508"/>
                </a:cxn>
                <a:cxn ang="0">
                  <a:pos x="472" y="529"/>
                </a:cxn>
                <a:cxn ang="0">
                  <a:pos x="492" y="554"/>
                </a:cxn>
                <a:cxn ang="0">
                  <a:pos x="561" y="521"/>
                </a:cxn>
                <a:cxn ang="0">
                  <a:pos x="602" y="530"/>
                </a:cxn>
                <a:cxn ang="0">
                  <a:pos x="649" y="463"/>
                </a:cxn>
                <a:cxn ang="0">
                  <a:pos x="609" y="350"/>
                </a:cxn>
                <a:cxn ang="0">
                  <a:pos x="501" y="356"/>
                </a:cxn>
                <a:cxn ang="0">
                  <a:pos x="379" y="367"/>
                </a:cxn>
                <a:cxn ang="0">
                  <a:pos x="462" y="258"/>
                </a:cxn>
                <a:cxn ang="0">
                  <a:pos x="408" y="222"/>
                </a:cxn>
                <a:cxn ang="0">
                  <a:pos x="361" y="240"/>
                </a:cxn>
                <a:cxn ang="0">
                  <a:pos x="204" y="238"/>
                </a:cxn>
                <a:cxn ang="0">
                  <a:pos x="52" y="227"/>
                </a:cxn>
                <a:cxn ang="0">
                  <a:pos x="48" y="356"/>
                </a:cxn>
                <a:cxn ang="0">
                  <a:pos x="96" y="432"/>
                </a:cxn>
                <a:cxn ang="0">
                  <a:pos x="119" y="466"/>
                </a:cxn>
                <a:cxn ang="0">
                  <a:pos x="484" y="317"/>
                </a:cxn>
                <a:cxn ang="0">
                  <a:pos x="183" y="120"/>
                </a:cxn>
                <a:cxn ang="0">
                  <a:pos x="305" y="115"/>
                </a:cxn>
                <a:cxn ang="0">
                  <a:pos x="471" y="437"/>
                </a:cxn>
                <a:cxn ang="0">
                  <a:pos x="494" y="398"/>
                </a:cxn>
              </a:cxnLst>
              <a:rect l="0" t="0" r="r" b="b"/>
              <a:pathLst>
                <a:path w="702" h="566">
                  <a:moveTo>
                    <a:pt x="99" y="463"/>
                  </a:moveTo>
                  <a:cubicBezTo>
                    <a:pt x="102" y="462"/>
                    <a:pt x="107" y="463"/>
                    <a:pt x="108" y="465"/>
                  </a:cubicBezTo>
                  <a:cubicBezTo>
                    <a:pt x="110" y="466"/>
                    <a:pt x="122" y="468"/>
                    <a:pt x="124" y="470"/>
                  </a:cubicBezTo>
                  <a:cubicBezTo>
                    <a:pt x="125" y="474"/>
                    <a:pt x="128" y="476"/>
                    <a:pt x="128" y="476"/>
                  </a:cubicBezTo>
                  <a:cubicBezTo>
                    <a:pt x="127" y="477"/>
                    <a:pt x="130" y="480"/>
                    <a:pt x="133" y="480"/>
                  </a:cubicBezTo>
                  <a:cubicBezTo>
                    <a:pt x="136" y="482"/>
                    <a:pt x="136" y="485"/>
                    <a:pt x="137" y="485"/>
                  </a:cubicBezTo>
                  <a:cubicBezTo>
                    <a:pt x="139" y="487"/>
                    <a:pt x="137" y="488"/>
                    <a:pt x="139" y="488"/>
                  </a:cubicBezTo>
                  <a:cubicBezTo>
                    <a:pt x="140" y="490"/>
                    <a:pt x="140" y="493"/>
                    <a:pt x="139" y="491"/>
                  </a:cubicBezTo>
                  <a:cubicBezTo>
                    <a:pt x="139" y="491"/>
                    <a:pt x="139" y="493"/>
                    <a:pt x="136" y="493"/>
                  </a:cubicBezTo>
                  <a:cubicBezTo>
                    <a:pt x="133" y="491"/>
                    <a:pt x="133" y="490"/>
                    <a:pt x="130" y="490"/>
                  </a:cubicBezTo>
                  <a:cubicBezTo>
                    <a:pt x="127" y="490"/>
                    <a:pt x="125" y="487"/>
                    <a:pt x="125" y="485"/>
                  </a:cubicBezTo>
                  <a:cubicBezTo>
                    <a:pt x="127" y="485"/>
                    <a:pt x="125" y="485"/>
                    <a:pt x="124" y="485"/>
                  </a:cubicBezTo>
                  <a:cubicBezTo>
                    <a:pt x="122" y="485"/>
                    <a:pt x="119" y="484"/>
                    <a:pt x="121" y="482"/>
                  </a:cubicBezTo>
                  <a:cubicBezTo>
                    <a:pt x="121" y="480"/>
                    <a:pt x="119" y="482"/>
                    <a:pt x="119" y="480"/>
                  </a:cubicBezTo>
                  <a:cubicBezTo>
                    <a:pt x="118" y="479"/>
                    <a:pt x="118" y="479"/>
                    <a:pt x="116" y="479"/>
                  </a:cubicBezTo>
                  <a:cubicBezTo>
                    <a:pt x="113" y="480"/>
                    <a:pt x="113" y="477"/>
                    <a:pt x="115" y="477"/>
                  </a:cubicBezTo>
                  <a:cubicBezTo>
                    <a:pt x="118" y="476"/>
                    <a:pt x="115" y="477"/>
                    <a:pt x="113" y="474"/>
                  </a:cubicBezTo>
                  <a:cubicBezTo>
                    <a:pt x="113" y="471"/>
                    <a:pt x="110" y="476"/>
                    <a:pt x="110" y="474"/>
                  </a:cubicBezTo>
                  <a:cubicBezTo>
                    <a:pt x="108" y="473"/>
                    <a:pt x="110" y="471"/>
                    <a:pt x="110" y="471"/>
                  </a:cubicBezTo>
                  <a:cubicBezTo>
                    <a:pt x="108" y="470"/>
                    <a:pt x="107" y="474"/>
                    <a:pt x="107" y="471"/>
                  </a:cubicBezTo>
                  <a:cubicBezTo>
                    <a:pt x="107" y="470"/>
                    <a:pt x="104" y="473"/>
                    <a:pt x="104" y="471"/>
                  </a:cubicBezTo>
                  <a:cubicBezTo>
                    <a:pt x="102" y="471"/>
                    <a:pt x="105" y="470"/>
                    <a:pt x="104" y="470"/>
                  </a:cubicBezTo>
                  <a:cubicBezTo>
                    <a:pt x="102" y="468"/>
                    <a:pt x="104" y="466"/>
                    <a:pt x="107" y="466"/>
                  </a:cubicBezTo>
                  <a:cubicBezTo>
                    <a:pt x="108" y="466"/>
                    <a:pt x="105" y="465"/>
                    <a:pt x="104" y="466"/>
                  </a:cubicBezTo>
                  <a:cubicBezTo>
                    <a:pt x="101" y="466"/>
                    <a:pt x="98" y="463"/>
                    <a:pt x="99" y="463"/>
                  </a:cubicBezTo>
                  <a:close/>
                  <a:moveTo>
                    <a:pt x="64" y="431"/>
                  </a:moveTo>
                  <a:cubicBezTo>
                    <a:pt x="66" y="431"/>
                    <a:pt x="67" y="432"/>
                    <a:pt x="66" y="432"/>
                  </a:cubicBezTo>
                  <a:cubicBezTo>
                    <a:pt x="64" y="431"/>
                    <a:pt x="64" y="432"/>
                    <a:pt x="66" y="432"/>
                  </a:cubicBezTo>
                  <a:cubicBezTo>
                    <a:pt x="67" y="434"/>
                    <a:pt x="64" y="434"/>
                    <a:pt x="67" y="434"/>
                  </a:cubicBezTo>
                  <a:cubicBezTo>
                    <a:pt x="70" y="434"/>
                    <a:pt x="67" y="434"/>
                    <a:pt x="70" y="434"/>
                  </a:cubicBezTo>
                  <a:cubicBezTo>
                    <a:pt x="72" y="432"/>
                    <a:pt x="70" y="428"/>
                    <a:pt x="72" y="426"/>
                  </a:cubicBezTo>
                  <a:cubicBezTo>
                    <a:pt x="73" y="425"/>
                    <a:pt x="73" y="421"/>
                    <a:pt x="72" y="423"/>
                  </a:cubicBezTo>
                  <a:cubicBezTo>
                    <a:pt x="70" y="425"/>
                    <a:pt x="69" y="423"/>
                    <a:pt x="69" y="425"/>
                  </a:cubicBezTo>
                  <a:cubicBezTo>
                    <a:pt x="70" y="426"/>
                    <a:pt x="70" y="428"/>
                    <a:pt x="67" y="428"/>
                  </a:cubicBezTo>
                  <a:cubicBezTo>
                    <a:pt x="66" y="429"/>
                    <a:pt x="64" y="428"/>
                    <a:pt x="66" y="428"/>
                  </a:cubicBezTo>
                  <a:cubicBezTo>
                    <a:pt x="69" y="426"/>
                    <a:pt x="70" y="426"/>
                    <a:pt x="69" y="423"/>
                  </a:cubicBezTo>
                  <a:cubicBezTo>
                    <a:pt x="67" y="421"/>
                    <a:pt x="67" y="423"/>
                    <a:pt x="66" y="423"/>
                  </a:cubicBezTo>
                  <a:cubicBezTo>
                    <a:pt x="64" y="421"/>
                    <a:pt x="64" y="423"/>
                    <a:pt x="64" y="421"/>
                  </a:cubicBezTo>
                  <a:cubicBezTo>
                    <a:pt x="63" y="421"/>
                    <a:pt x="61" y="421"/>
                    <a:pt x="61" y="423"/>
                  </a:cubicBezTo>
                  <a:cubicBezTo>
                    <a:pt x="63" y="425"/>
                    <a:pt x="61" y="425"/>
                    <a:pt x="63" y="428"/>
                  </a:cubicBezTo>
                  <a:cubicBezTo>
                    <a:pt x="64" y="429"/>
                    <a:pt x="61" y="428"/>
                    <a:pt x="63" y="431"/>
                  </a:cubicBezTo>
                  <a:cubicBezTo>
                    <a:pt x="64" y="431"/>
                    <a:pt x="63" y="431"/>
                    <a:pt x="64" y="431"/>
                  </a:cubicBezTo>
                  <a:close/>
                  <a:moveTo>
                    <a:pt x="69" y="435"/>
                  </a:moveTo>
                  <a:cubicBezTo>
                    <a:pt x="69" y="435"/>
                    <a:pt x="70" y="437"/>
                    <a:pt x="69" y="437"/>
                  </a:cubicBezTo>
                  <a:cubicBezTo>
                    <a:pt x="67" y="437"/>
                    <a:pt x="69" y="438"/>
                    <a:pt x="70" y="438"/>
                  </a:cubicBezTo>
                  <a:cubicBezTo>
                    <a:pt x="72" y="438"/>
                    <a:pt x="70" y="440"/>
                    <a:pt x="70" y="440"/>
                  </a:cubicBezTo>
                  <a:cubicBezTo>
                    <a:pt x="70" y="440"/>
                    <a:pt x="70" y="442"/>
                    <a:pt x="73" y="443"/>
                  </a:cubicBezTo>
                  <a:cubicBezTo>
                    <a:pt x="75" y="445"/>
                    <a:pt x="73" y="445"/>
                    <a:pt x="75" y="445"/>
                  </a:cubicBezTo>
                  <a:cubicBezTo>
                    <a:pt x="75" y="446"/>
                    <a:pt x="75" y="446"/>
                    <a:pt x="77" y="446"/>
                  </a:cubicBezTo>
                  <a:cubicBezTo>
                    <a:pt x="78" y="448"/>
                    <a:pt x="78" y="446"/>
                    <a:pt x="78" y="445"/>
                  </a:cubicBezTo>
                  <a:cubicBezTo>
                    <a:pt x="77" y="445"/>
                    <a:pt x="77" y="445"/>
                    <a:pt x="77" y="445"/>
                  </a:cubicBezTo>
                  <a:cubicBezTo>
                    <a:pt x="77" y="443"/>
                    <a:pt x="77" y="443"/>
                    <a:pt x="77" y="443"/>
                  </a:cubicBezTo>
                  <a:cubicBezTo>
                    <a:pt x="75" y="445"/>
                    <a:pt x="75" y="443"/>
                    <a:pt x="75" y="443"/>
                  </a:cubicBezTo>
                  <a:cubicBezTo>
                    <a:pt x="73" y="443"/>
                    <a:pt x="72" y="440"/>
                    <a:pt x="72" y="440"/>
                  </a:cubicBezTo>
                  <a:cubicBezTo>
                    <a:pt x="73" y="438"/>
                    <a:pt x="72" y="440"/>
                    <a:pt x="72" y="438"/>
                  </a:cubicBezTo>
                  <a:cubicBezTo>
                    <a:pt x="70" y="437"/>
                    <a:pt x="73" y="438"/>
                    <a:pt x="73" y="437"/>
                  </a:cubicBezTo>
                  <a:cubicBezTo>
                    <a:pt x="73" y="437"/>
                    <a:pt x="73" y="437"/>
                    <a:pt x="73" y="435"/>
                  </a:cubicBezTo>
                  <a:cubicBezTo>
                    <a:pt x="73" y="435"/>
                    <a:pt x="72" y="435"/>
                    <a:pt x="72" y="434"/>
                  </a:cubicBezTo>
                  <a:cubicBezTo>
                    <a:pt x="72" y="434"/>
                    <a:pt x="72" y="432"/>
                    <a:pt x="70" y="434"/>
                  </a:cubicBezTo>
                  <a:cubicBezTo>
                    <a:pt x="69" y="435"/>
                    <a:pt x="66" y="435"/>
                    <a:pt x="66" y="435"/>
                  </a:cubicBezTo>
                  <a:cubicBezTo>
                    <a:pt x="67" y="437"/>
                    <a:pt x="67" y="435"/>
                    <a:pt x="69" y="435"/>
                  </a:cubicBezTo>
                  <a:close/>
                  <a:moveTo>
                    <a:pt x="78" y="418"/>
                  </a:moveTo>
                  <a:cubicBezTo>
                    <a:pt x="78" y="417"/>
                    <a:pt x="80" y="415"/>
                    <a:pt x="81" y="417"/>
                  </a:cubicBezTo>
                  <a:cubicBezTo>
                    <a:pt x="81" y="417"/>
                    <a:pt x="80" y="420"/>
                    <a:pt x="78" y="418"/>
                  </a:cubicBezTo>
                  <a:close/>
                  <a:moveTo>
                    <a:pt x="112" y="474"/>
                  </a:moveTo>
                  <a:cubicBezTo>
                    <a:pt x="113" y="474"/>
                    <a:pt x="115" y="476"/>
                    <a:pt x="113" y="477"/>
                  </a:cubicBezTo>
                  <a:cubicBezTo>
                    <a:pt x="113" y="477"/>
                    <a:pt x="110" y="476"/>
                    <a:pt x="112" y="474"/>
                  </a:cubicBezTo>
                  <a:close/>
                  <a:moveTo>
                    <a:pt x="86" y="434"/>
                  </a:moveTo>
                  <a:cubicBezTo>
                    <a:pt x="87" y="435"/>
                    <a:pt x="89" y="434"/>
                    <a:pt x="87" y="432"/>
                  </a:cubicBezTo>
                  <a:cubicBezTo>
                    <a:pt x="87" y="431"/>
                    <a:pt x="86" y="431"/>
                    <a:pt x="84" y="429"/>
                  </a:cubicBezTo>
                  <a:cubicBezTo>
                    <a:pt x="81" y="428"/>
                    <a:pt x="83" y="429"/>
                    <a:pt x="83" y="431"/>
                  </a:cubicBezTo>
                  <a:cubicBezTo>
                    <a:pt x="84" y="432"/>
                    <a:pt x="86" y="432"/>
                    <a:pt x="86" y="434"/>
                  </a:cubicBezTo>
                  <a:close/>
                  <a:moveTo>
                    <a:pt x="90" y="434"/>
                  </a:moveTo>
                  <a:cubicBezTo>
                    <a:pt x="90" y="432"/>
                    <a:pt x="90" y="432"/>
                    <a:pt x="90" y="431"/>
                  </a:cubicBezTo>
                  <a:cubicBezTo>
                    <a:pt x="89" y="429"/>
                    <a:pt x="87" y="428"/>
                    <a:pt x="86" y="426"/>
                  </a:cubicBezTo>
                  <a:cubicBezTo>
                    <a:pt x="84" y="425"/>
                    <a:pt x="84" y="426"/>
                    <a:pt x="84" y="428"/>
                  </a:cubicBezTo>
                  <a:cubicBezTo>
                    <a:pt x="86" y="428"/>
                    <a:pt x="86" y="429"/>
                    <a:pt x="87" y="429"/>
                  </a:cubicBezTo>
                  <a:cubicBezTo>
                    <a:pt x="87" y="429"/>
                    <a:pt x="87" y="431"/>
                    <a:pt x="89" y="434"/>
                  </a:cubicBezTo>
                  <a:cubicBezTo>
                    <a:pt x="90" y="434"/>
                    <a:pt x="90" y="434"/>
                    <a:pt x="90" y="434"/>
                  </a:cubicBezTo>
                  <a:close/>
                  <a:moveTo>
                    <a:pt x="83" y="425"/>
                  </a:moveTo>
                  <a:cubicBezTo>
                    <a:pt x="83" y="426"/>
                    <a:pt x="83" y="426"/>
                    <a:pt x="84" y="426"/>
                  </a:cubicBezTo>
                  <a:cubicBezTo>
                    <a:pt x="86" y="425"/>
                    <a:pt x="84" y="423"/>
                    <a:pt x="83" y="423"/>
                  </a:cubicBezTo>
                  <a:cubicBezTo>
                    <a:pt x="81" y="423"/>
                    <a:pt x="81" y="425"/>
                    <a:pt x="81" y="426"/>
                  </a:cubicBezTo>
                  <a:cubicBezTo>
                    <a:pt x="81" y="428"/>
                    <a:pt x="81" y="425"/>
                    <a:pt x="83" y="425"/>
                  </a:cubicBezTo>
                  <a:close/>
                  <a:moveTo>
                    <a:pt x="95" y="437"/>
                  </a:moveTo>
                  <a:cubicBezTo>
                    <a:pt x="96" y="437"/>
                    <a:pt x="93" y="438"/>
                    <a:pt x="93" y="438"/>
                  </a:cubicBezTo>
                  <a:cubicBezTo>
                    <a:pt x="93" y="440"/>
                    <a:pt x="95" y="442"/>
                    <a:pt x="96" y="440"/>
                  </a:cubicBezTo>
                  <a:cubicBezTo>
                    <a:pt x="96" y="437"/>
                    <a:pt x="96" y="442"/>
                    <a:pt x="96" y="442"/>
                  </a:cubicBezTo>
                  <a:cubicBezTo>
                    <a:pt x="98" y="442"/>
                    <a:pt x="98" y="440"/>
                    <a:pt x="98" y="437"/>
                  </a:cubicBezTo>
                  <a:cubicBezTo>
                    <a:pt x="98" y="435"/>
                    <a:pt x="95" y="432"/>
                    <a:pt x="93" y="432"/>
                  </a:cubicBezTo>
                  <a:cubicBezTo>
                    <a:pt x="93" y="432"/>
                    <a:pt x="95" y="435"/>
                    <a:pt x="93" y="435"/>
                  </a:cubicBezTo>
                  <a:cubicBezTo>
                    <a:pt x="93" y="435"/>
                    <a:pt x="92" y="438"/>
                    <a:pt x="93" y="437"/>
                  </a:cubicBezTo>
                  <a:cubicBezTo>
                    <a:pt x="95" y="437"/>
                    <a:pt x="95" y="435"/>
                    <a:pt x="95" y="437"/>
                  </a:cubicBezTo>
                  <a:close/>
                  <a:moveTo>
                    <a:pt x="95" y="440"/>
                  </a:moveTo>
                  <a:cubicBezTo>
                    <a:pt x="93" y="440"/>
                    <a:pt x="92" y="438"/>
                    <a:pt x="92" y="440"/>
                  </a:cubicBezTo>
                  <a:cubicBezTo>
                    <a:pt x="92" y="440"/>
                    <a:pt x="93" y="442"/>
                    <a:pt x="95" y="443"/>
                  </a:cubicBezTo>
                  <a:cubicBezTo>
                    <a:pt x="95" y="445"/>
                    <a:pt x="95" y="442"/>
                    <a:pt x="95" y="440"/>
                  </a:cubicBezTo>
                  <a:close/>
                  <a:moveTo>
                    <a:pt x="98" y="445"/>
                  </a:moveTo>
                  <a:cubicBezTo>
                    <a:pt x="96" y="445"/>
                    <a:pt x="96" y="443"/>
                    <a:pt x="96" y="443"/>
                  </a:cubicBezTo>
                  <a:cubicBezTo>
                    <a:pt x="98" y="443"/>
                    <a:pt x="98" y="445"/>
                    <a:pt x="98" y="445"/>
                  </a:cubicBezTo>
                  <a:close/>
                  <a:moveTo>
                    <a:pt x="142" y="194"/>
                  </a:moveTo>
                  <a:cubicBezTo>
                    <a:pt x="143" y="196"/>
                    <a:pt x="148" y="193"/>
                    <a:pt x="151" y="190"/>
                  </a:cubicBezTo>
                  <a:cubicBezTo>
                    <a:pt x="156" y="188"/>
                    <a:pt x="154" y="191"/>
                    <a:pt x="160" y="190"/>
                  </a:cubicBezTo>
                  <a:cubicBezTo>
                    <a:pt x="166" y="187"/>
                    <a:pt x="160" y="179"/>
                    <a:pt x="168" y="177"/>
                  </a:cubicBezTo>
                  <a:cubicBezTo>
                    <a:pt x="174" y="177"/>
                    <a:pt x="169" y="173"/>
                    <a:pt x="177" y="170"/>
                  </a:cubicBezTo>
                  <a:cubicBezTo>
                    <a:pt x="186" y="166"/>
                    <a:pt x="191" y="162"/>
                    <a:pt x="197" y="162"/>
                  </a:cubicBezTo>
                  <a:cubicBezTo>
                    <a:pt x="207" y="159"/>
                    <a:pt x="203" y="156"/>
                    <a:pt x="200" y="156"/>
                  </a:cubicBezTo>
                  <a:cubicBezTo>
                    <a:pt x="195" y="154"/>
                    <a:pt x="192" y="146"/>
                    <a:pt x="182" y="146"/>
                  </a:cubicBezTo>
                  <a:cubicBezTo>
                    <a:pt x="172" y="146"/>
                    <a:pt x="177" y="149"/>
                    <a:pt x="174" y="151"/>
                  </a:cubicBezTo>
                  <a:cubicBezTo>
                    <a:pt x="172" y="151"/>
                    <a:pt x="174" y="149"/>
                    <a:pt x="172" y="148"/>
                  </a:cubicBezTo>
                  <a:cubicBezTo>
                    <a:pt x="171" y="146"/>
                    <a:pt x="171" y="148"/>
                    <a:pt x="166" y="146"/>
                  </a:cubicBezTo>
                  <a:cubicBezTo>
                    <a:pt x="157" y="145"/>
                    <a:pt x="159" y="140"/>
                    <a:pt x="150" y="143"/>
                  </a:cubicBezTo>
                  <a:cubicBezTo>
                    <a:pt x="142" y="145"/>
                    <a:pt x="127" y="145"/>
                    <a:pt x="130" y="146"/>
                  </a:cubicBezTo>
                  <a:cubicBezTo>
                    <a:pt x="131" y="148"/>
                    <a:pt x="130" y="151"/>
                    <a:pt x="134" y="152"/>
                  </a:cubicBezTo>
                  <a:cubicBezTo>
                    <a:pt x="139" y="154"/>
                    <a:pt x="134" y="156"/>
                    <a:pt x="134" y="157"/>
                  </a:cubicBezTo>
                  <a:cubicBezTo>
                    <a:pt x="134" y="160"/>
                    <a:pt x="131" y="157"/>
                    <a:pt x="131" y="160"/>
                  </a:cubicBezTo>
                  <a:cubicBezTo>
                    <a:pt x="131" y="163"/>
                    <a:pt x="127" y="165"/>
                    <a:pt x="128" y="165"/>
                  </a:cubicBezTo>
                  <a:cubicBezTo>
                    <a:pt x="131" y="166"/>
                    <a:pt x="133" y="168"/>
                    <a:pt x="128" y="168"/>
                  </a:cubicBezTo>
                  <a:cubicBezTo>
                    <a:pt x="125" y="168"/>
                    <a:pt x="125" y="168"/>
                    <a:pt x="127" y="171"/>
                  </a:cubicBezTo>
                  <a:cubicBezTo>
                    <a:pt x="127" y="173"/>
                    <a:pt x="121" y="176"/>
                    <a:pt x="121" y="179"/>
                  </a:cubicBezTo>
                  <a:cubicBezTo>
                    <a:pt x="121" y="180"/>
                    <a:pt x="119" y="180"/>
                    <a:pt x="121" y="182"/>
                  </a:cubicBezTo>
                  <a:cubicBezTo>
                    <a:pt x="122" y="182"/>
                    <a:pt x="124" y="182"/>
                    <a:pt x="133" y="185"/>
                  </a:cubicBezTo>
                  <a:cubicBezTo>
                    <a:pt x="139" y="188"/>
                    <a:pt x="139" y="193"/>
                    <a:pt x="142" y="194"/>
                  </a:cubicBezTo>
                  <a:close/>
                  <a:moveTo>
                    <a:pt x="274" y="221"/>
                  </a:moveTo>
                  <a:cubicBezTo>
                    <a:pt x="274" y="226"/>
                    <a:pt x="274" y="221"/>
                    <a:pt x="282" y="224"/>
                  </a:cubicBezTo>
                  <a:cubicBezTo>
                    <a:pt x="290" y="226"/>
                    <a:pt x="280" y="224"/>
                    <a:pt x="285" y="227"/>
                  </a:cubicBezTo>
                  <a:cubicBezTo>
                    <a:pt x="290" y="229"/>
                    <a:pt x="288" y="226"/>
                    <a:pt x="294" y="227"/>
                  </a:cubicBezTo>
                  <a:cubicBezTo>
                    <a:pt x="300" y="229"/>
                    <a:pt x="297" y="227"/>
                    <a:pt x="300" y="227"/>
                  </a:cubicBezTo>
                  <a:cubicBezTo>
                    <a:pt x="303" y="229"/>
                    <a:pt x="305" y="226"/>
                    <a:pt x="308" y="226"/>
                  </a:cubicBezTo>
                  <a:cubicBezTo>
                    <a:pt x="309" y="226"/>
                    <a:pt x="312" y="222"/>
                    <a:pt x="309" y="221"/>
                  </a:cubicBezTo>
                  <a:cubicBezTo>
                    <a:pt x="308" y="219"/>
                    <a:pt x="311" y="219"/>
                    <a:pt x="308" y="218"/>
                  </a:cubicBezTo>
                  <a:cubicBezTo>
                    <a:pt x="305" y="218"/>
                    <a:pt x="299" y="222"/>
                    <a:pt x="300" y="219"/>
                  </a:cubicBezTo>
                  <a:cubicBezTo>
                    <a:pt x="303" y="216"/>
                    <a:pt x="296" y="216"/>
                    <a:pt x="297" y="215"/>
                  </a:cubicBezTo>
                  <a:cubicBezTo>
                    <a:pt x="299" y="215"/>
                    <a:pt x="303" y="218"/>
                    <a:pt x="305" y="216"/>
                  </a:cubicBezTo>
                  <a:cubicBezTo>
                    <a:pt x="308" y="215"/>
                    <a:pt x="302" y="216"/>
                    <a:pt x="306" y="213"/>
                  </a:cubicBezTo>
                  <a:cubicBezTo>
                    <a:pt x="309" y="212"/>
                    <a:pt x="309" y="216"/>
                    <a:pt x="312" y="215"/>
                  </a:cubicBezTo>
                  <a:cubicBezTo>
                    <a:pt x="314" y="213"/>
                    <a:pt x="312" y="216"/>
                    <a:pt x="316" y="216"/>
                  </a:cubicBezTo>
                  <a:cubicBezTo>
                    <a:pt x="319" y="216"/>
                    <a:pt x="319" y="212"/>
                    <a:pt x="317" y="210"/>
                  </a:cubicBezTo>
                  <a:cubicBezTo>
                    <a:pt x="317" y="207"/>
                    <a:pt x="312" y="210"/>
                    <a:pt x="312" y="207"/>
                  </a:cubicBezTo>
                  <a:cubicBezTo>
                    <a:pt x="312" y="205"/>
                    <a:pt x="311" y="208"/>
                    <a:pt x="303" y="202"/>
                  </a:cubicBezTo>
                  <a:cubicBezTo>
                    <a:pt x="300" y="201"/>
                    <a:pt x="299" y="201"/>
                    <a:pt x="300" y="202"/>
                  </a:cubicBezTo>
                  <a:cubicBezTo>
                    <a:pt x="300" y="204"/>
                    <a:pt x="294" y="202"/>
                    <a:pt x="293" y="199"/>
                  </a:cubicBezTo>
                  <a:cubicBezTo>
                    <a:pt x="291" y="194"/>
                    <a:pt x="287" y="196"/>
                    <a:pt x="290" y="193"/>
                  </a:cubicBezTo>
                  <a:cubicBezTo>
                    <a:pt x="291" y="190"/>
                    <a:pt x="291" y="187"/>
                    <a:pt x="288" y="184"/>
                  </a:cubicBezTo>
                  <a:cubicBezTo>
                    <a:pt x="285" y="182"/>
                    <a:pt x="285" y="173"/>
                    <a:pt x="280" y="168"/>
                  </a:cubicBezTo>
                  <a:cubicBezTo>
                    <a:pt x="277" y="163"/>
                    <a:pt x="279" y="166"/>
                    <a:pt x="273" y="162"/>
                  </a:cubicBezTo>
                  <a:cubicBezTo>
                    <a:pt x="267" y="159"/>
                    <a:pt x="271" y="165"/>
                    <a:pt x="264" y="162"/>
                  </a:cubicBezTo>
                  <a:cubicBezTo>
                    <a:pt x="261" y="160"/>
                    <a:pt x="258" y="162"/>
                    <a:pt x="259" y="166"/>
                  </a:cubicBezTo>
                  <a:cubicBezTo>
                    <a:pt x="262" y="171"/>
                    <a:pt x="261" y="177"/>
                    <a:pt x="267" y="182"/>
                  </a:cubicBezTo>
                  <a:cubicBezTo>
                    <a:pt x="270" y="184"/>
                    <a:pt x="265" y="185"/>
                    <a:pt x="264" y="187"/>
                  </a:cubicBezTo>
                  <a:cubicBezTo>
                    <a:pt x="264" y="187"/>
                    <a:pt x="262" y="187"/>
                    <a:pt x="259" y="180"/>
                  </a:cubicBezTo>
                  <a:cubicBezTo>
                    <a:pt x="256" y="176"/>
                    <a:pt x="258" y="171"/>
                    <a:pt x="252" y="170"/>
                  </a:cubicBezTo>
                  <a:cubicBezTo>
                    <a:pt x="245" y="168"/>
                    <a:pt x="252" y="168"/>
                    <a:pt x="247" y="166"/>
                  </a:cubicBezTo>
                  <a:cubicBezTo>
                    <a:pt x="241" y="165"/>
                    <a:pt x="236" y="165"/>
                    <a:pt x="241" y="168"/>
                  </a:cubicBezTo>
                  <a:cubicBezTo>
                    <a:pt x="245" y="170"/>
                    <a:pt x="241" y="171"/>
                    <a:pt x="244" y="171"/>
                  </a:cubicBezTo>
                  <a:cubicBezTo>
                    <a:pt x="247" y="171"/>
                    <a:pt x="250" y="174"/>
                    <a:pt x="242" y="173"/>
                  </a:cubicBezTo>
                  <a:cubicBezTo>
                    <a:pt x="236" y="171"/>
                    <a:pt x="239" y="179"/>
                    <a:pt x="236" y="176"/>
                  </a:cubicBezTo>
                  <a:cubicBezTo>
                    <a:pt x="232" y="173"/>
                    <a:pt x="241" y="171"/>
                    <a:pt x="232" y="168"/>
                  </a:cubicBezTo>
                  <a:cubicBezTo>
                    <a:pt x="223" y="166"/>
                    <a:pt x="221" y="166"/>
                    <a:pt x="218" y="168"/>
                  </a:cubicBezTo>
                  <a:cubicBezTo>
                    <a:pt x="215" y="170"/>
                    <a:pt x="223" y="170"/>
                    <a:pt x="212" y="173"/>
                  </a:cubicBezTo>
                  <a:cubicBezTo>
                    <a:pt x="206" y="174"/>
                    <a:pt x="215" y="170"/>
                    <a:pt x="213" y="168"/>
                  </a:cubicBezTo>
                  <a:cubicBezTo>
                    <a:pt x="213" y="165"/>
                    <a:pt x="217" y="163"/>
                    <a:pt x="212" y="160"/>
                  </a:cubicBezTo>
                  <a:cubicBezTo>
                    <a:pt x="207" y="159"/>
                    <a:pt x="198" y="165"/>
                    <a:pt x="192" y="166"/>
                  </a:cubicBezTo>
                  <a:cubicBezTo>
                    <a:pt x="188" y="166"/>
                    <a:pt x="185" y="170"/>
                    <a:pt x="180" y="173"/>
                  </a:cubicBezTo>
                  <a:cubicBezTo>
                    <a:pt x="174" y="176"/>
                    <a:pt x="182" y="176"/>
                    <a:pt x="182" y="177"/>
                  </a:cubicBezTo>
                  <a:cubicBezTo>
                    <a:pt x="182" y="179"/>
                    <a:pt x="178" y="177"/>
                    <a:pt x="175" y="180"/>
                  </a:cubicBezTo>
                  <a:cubicBezTo>
                    <a:pt x="172" y="185"/>
                    <a:pt x="172" y="188"/>
                    <a:pt x="175" y="187"/>
                  </a:cubicBezTo>
                  <a:cubicBezTo>
                    <a:pt x="178" y="185"/>
                    <a:pt x="178" y="188"/>
                    <a:pt x="180" y="190"/>
                  </a:cubicBezTo>
                  <a:cubicBezTo>
                    <a:pt x="182" y="191"/>
                    <a:pt x="191" y="190"/>
                    <a:pt x="194" y="188"/>
                  </a:cubicBezTo>
                  <a:cubicBezTo>
                    <a:pt x="195" y="188"/>
                    <a:pt x="203" y="190"/>
                    <a:pt x="188" y="193"/>
                  </a:cubicBezTo>
                  <a:cubicBezTo>
                    <a:pt x="178" y="194"/>
                    <a:pt x="177" y="196"/>
                    <a:pt x="182" y="199"/>
                  </a:cubicBezTo>
                  <a:cubicBezTo>
                    <a:pt x="186" y="202"/>
                    <a:pt x="186" y="202"/>
                    <a:pt x="192" y="201"/>
                  </a:cubicBezTo>
                  <a:cubicBezTo>
                    <a:pt x="198" y="201"/>
                    <a:pt x="195" y="202"/>
                    <a:pt x="203" y="202"/>
                  </a:cubicBezTo>
                  <a:cubicBezTo>
                    <a:pt x="210" y="202"/>
                    <a:pt x="212" y="199"/>
                    <a:pt x="218" y="202"/>
                  </a:cubicBezTo>
                  <a:cubicBezTo>
                    <a:pt x="226" y="204"/>
                    <a:pt x="224" y="201"/>
                    <a:pt x="227" y="204"/>
                  </a:cubicBezTo>
                  <a:cubicBezTo>
                    <a:pt x="230" y="205"/>
                    <a:pt x="236" y="207"/>
                    <a:pt x="232" y="207"/>
                  </a:cubicBezTo>
                  <a:cubicBezTo>
                    <a:pt x="226" y="207"/>
                    <a:pt x="230" y="208"/>
                    <a:pt x="221" y="207"/>
                  </a:cubicBezTo>
                  <a:cubicBezTo>
                    <a:pt x="213" y="205"/>
                    <a:pt x="200" y="207"/>
                    <a:pt x="191" y="208"/>
                  </a:cubicBezTo>
                  <a:cubicBezTo>
                    <a:pt x="183" y="210"/>
                    <a:pt x="189" y="215"/>
                    <a:pt x="194" y="218"/>
                  </a:cubicBezTo>
                  <a:cubicBezTo>
                    <a:pt x="197" y="222"/>
                    <a:pt x="212" y="221"/>
                    <a:pt x="215" y="221"/>
                  </a:cubicBezTo>
                  <a:cubicBezTo>
                    <a:pt x="220" y="221"/>
                    <a:pt x="215" y="227"/>
                    <a:pt x="218" y="229"/>
                  </a:cubicBezTo>
                  <a:cubicBezTo>
                    <a:pt x="220" y="232"/>
                    <a:pt x="220" y="233"/>
                    <a:pt x="224" y="232"/>
                  </a:cubicBezTo>
                  <a:cubicBezTo>
                    <a:pt x="232" y="232"/>
                    <a:pt x="235" y="233"/>
                    <a:pt x="236" y="232"/>
                  </a:cubicBezTo>
                  <a:cubicBezTo>
                    <a:pt x="239" y="230"/>
                    <a:pt x="252" y="230"/>
                    <a:pt x="256" y="227"/>
                  </a:cubicBezTo>
                  <a:cubicBezTo>
                    <a:pt x="261" y="224"/>
                    <a:pt x="262" y="227"/>
                    <a:pt x="267" y="224"/>
                  </a:cubicBezTo>
                  <a:cubicBezTo>
                    <a:pt x="271" y="221"/>
                    <a:pt x="267" y="221"/>
                    <a:pt x="271" y="219"/>
                  </a:cubicBezTo>
                  <a:cubicBezTo>
                    <a:pt x="273" y="218"/>
                    <a:pt x="274" y="218"/>
                    <a:pt x="274" y="221"/>
                  </a:cubicBezTo>
                  <a:close/>
                  <a:moveTo>
                    <a:pt x="284" y="168"/>
                  </a:moveTo>
                  <a:cubicBezTo>
                    <a:pt x="284" y="166"/>
                    <a:pt x="285" y="166"/>
                    <a:pt x="287" y="163"/>
                  </a:cubicBezTo>
                  <a:cubicBezTo>
                    <a:pt x="288" y="160"/>
                    <a:pt x="291" y="157"/>
                    <a:pt x="288" y="157"/>
                  </a:cubicBezTo>
                  <a:cubicBezTo>
                    <a:pt x="285" y="156"/>
                    <a:pt x="287" y="154"/>
                    <a:pt x="279" y="154"/>
                  </a:cubicBezTo>
                  <a:cubicBezTo>
                    <a:pt x="270" y="156"/>
                    <a:pt x="267" y="159"/>
                    <a:pt x="271" y="159"/>
                  </a:cubicBezTo>
                  <a:cubicBezTo>
                    <a:pt x="276" y="160"/>
                    <a:pt x="276" y="162"/>
                    <a:pt x="276" y="162"/>
                  </a:cubicBezTo>
                  <a:cubicBezTo>
                    <a:pt x="276" y="163"/>
                    <a:pt x="279" y="165"/>
                    <a:pt x="282" y="168"/>
                  </a:cubicBezTo>
                  <a:cubicBezTo>
                    <a:pt x="284" y="168"/>
                    <a:pt x="284" y="168"/>
                    <a:pt x="284" y="168"/>
                  </a:cubicBezTo>
                  <a:close/>
                  <a:moveTo>
                    <a:pt x="474" y="213"/>
                  </a:moveTo>
                  <a:cubicBezTo>
                    <a:pt x="480" y="218"/>
                    <a:pt x="480" y="216"/>
                    <a:pt x="475" y="212"/>
                  </a:cubicBezTo>
                  <a:cubicBezTo>
                    <a:pt x="471" y="207"/>
                    <a:pt x="483" y="212"/>
                    <a:pt x="491" y="212"/>
                  </a:cubicBezTo>
                  <a:cubicBezTo>
                    <a:pt x="498" y="213"/>
                    <a:pt x="491" y="202"/>
                    <a:pt x="495" y="205"/>
                  </a:cubicBezTo>
                  <a:cubicBezTo>
                    <a:pt x="498" y="210"/>
                    <a:pt x="501" y="204"/>
                    <a:pt x="503" y="210"/>
                  </a:cubicBezTo>
                  <a:cubicBezTo>
                    <a:pt x="503" y="216"/>
                    <a:pt x="504" y="215"/>
                    <a:pt x="513" y="218"/>
                  </a:cubicBezTo>
                  <a:cubicBezTo>
                    <a:pt x="521" y="221"/>
                    <a:pt x="518" y="224"/>
                    <a:pt x="513" y="224"/>
                  </a:cubicBezTo>
                  <a:cubicBezTo>
                    <a:pt x="509" y="224"/>
                    <a:pt x="507" y="230"/>
                    <a:pt x="513" y="229"/>
                  </a:cubicBezTo>
                  <a:cubicBezTo>
                    <a:pt x="521" y="227"/>
                    <a:pt x="530" y="230"/>
                    <a:pt x="532" y="233"/>
                  </a:cubicBezTo>
                  <a:cubicBezTo>
                    <a:pt x="533" y="236"/>
                    <a:pt x="539" y="235"/>
                    <a:pt x="541" y="241"/>
                  </a:cubicBezTo>
                  <a:cubicBezTo>
                    <a:pt x="541" y="247"/>
                    <a:pt x="547" y="250"/>
                    <a:pt x="542" y="252"/>
                  </a:cubicBezTo>
                  <a:cubicBezTo>
                    <a:pt x="539" y="255"/>
                    <a:pt x="538" y="258"/>
                    <a:pt x="530" y="263"/>
                  </a:cubicBezTo>
                  <a:cubicBezTo>
                    <a:pt x="524" y="268"/>
                    <a:pt x="539" y="277"/>
                    <a:pt x="533" y="274"/>
                  </a:cubicBezTo>
                  <a:cubicBezTo>
                    <a:pt x="526" y="272"/>
                    <a:pt x="527" y="280"/>
                    <a:pt x="512" y="277"/>
                  </a:cubicBezTo>
                  <a:cubicBezTo>
                    <a:pt x="497" y="272"/>
                    <a:pt x="509" y="277"/>
                    <a:pt x="501" y="281"/>
                  </a:cubicBezTo>
                  <a:cubicBezTo>
                    <a:pt x="494" y="285"/>
                    <a:pt x="503" y="295"/>
                    <a:pt x="513" y="289"/>
                  </a:cubicBezTo>
                  <a:cubicBezTo>
                    <a:pt x="524" y="285"/>
                    <a:pt x="523" y="294"/>
                    <a:pt x="527" y="289"/>
                  </a:cubicBezTo>
                  <a:cubicBezTo>
                    <a:pt x="532" y="285"/>
                    <a:pt x="530" y="294"/>
                    <a:pt x="532" y="291"/>
                  </a:cubicBezTo>
                  <a:cubicBezTo>
                    <a:pt x="533" y="288"/>
                    <a:pt x="532" y="285"/>
                    <a:pt x="541" y="294"/>
                  </a:cubicBezTo>
                  <a:cubicBezTo>
                    <a:pt x="548" y="305"/>
                    <a:pt x="545" y="295"/>
                    <a:pt x="551" y="300"/>
                  </a:cubicBezTo>
                  <a:cubicBezTo>
                    <a:pt x="556" y="305"/>
                    <a:pt x="541" y="299"/>
                    <a:pt x="550" y="306"/>
                  </a:cubicBezTo>
                  <a:cubicBezTo>
                    <a:pt x="555" y="313"/>
                    <a:pt x="564" y="309"/>
                    <a:pt x="567" y="314"/>
                  </a:cubicBezTo>
                  <a:cubicBezTo>
                    <a:pt x="571" y="319"/>
                    <a:pt x="582" y="320"/>
                    <a:pt x="590" y="323"/>
                  </a:cubicBezTo>
                  <a:cubicBezTo>
                    <a:pt x="597" y="327"/>
                    <a:pt x="596" y="319"/>
                    <a:pt x="590" y="314"/>
                  </a:cubicBezTo>
                  <a:cubicBezTo>
                    <a:pt x="583" y="308"/>
                    <a:pt x="570" y="302"/>
                    <a:pt x="571" y="299"/>
                  </a:cubicBezTo>
                  <a:cubicBezTo>
                    <a:pt x="573" y="295"/>
                    <a:pt x="580" y="306"/>
                    <a:pt x="580" y="302"/>
                  </a:cubicBezTo>
                  <a:cubicBezTo>
                    <a:pt x="582" y="299"/>
                    <a:pt x="586" y="308"/>
                    <a:pt x="594" y="309"/>
                  </a:cubicBezTo>
                  <a:cubicBezTo>
                    <a:pt x="600" y="309"/>
                    <a:pt x="603" y="322"/>
                    <a:pt x="603" y="314"/>
                  </a:cubicBezTo>
                  <a:cubicBezTo>
                    <a:pt x="602" y="306"/>
                    <a:pt x="605" y="316"/>
                    <a:pt x="603" y="306"/>
                  </a:cubicBezTo>
                  <a:cubicBezTo>
                    <a:pt x="603" y="299"/>
                    <a:pt x="605" y="311"/>
                    <a:pt x="606" y="303"/>
                  </a:cubicBezTo>
                  <a:cubicBezTo>
                    <a:pt x="608" y="295"/>
                    <a:pt x="600" y="300"/>
                    <a:pt x="603" y="295"/>
                  </a:cubicBezTo>
                  <a:cubicBezTo>
                    <a:pt x="606" y="292"/>
                    <a:pt x="597" y="295"/>
                    <a:pt x="600" y="291"/>
                  </a:cubicBezTo>
                  <a:cubicBezTo>
                    <a:pt x="603" y="288"/>
                    <a:pt x="602" y="286"/>
                    <a:pt x="593" y="283"/>
                  </a:cubicBezTo>
                  <a:cubicBezTo>
                    <a:pt x="585" y="280"/>
                    <a:pt x="588" y="271"/>
                    <a:pt x="583" y="272"/>
                  </a:cubicBezTo>
                  <a:cubicBezTo>
                    <a:pt x="577" y="274"/>
                    <a:pt x="576" y="269"/>
                    <a:pt x="582" y="269"/>
                  </a:cubicBezTo>
                  <a:cubicBezTo>
                    <a:pt x="588" y="268"/>
                    <a:pt x="577" y="261"/>
                    <a:pt x="582" y="263"/>
                  </a:cubicBezTo>
                  <a:cubicBezTo>
                    <a:pt x="588" y="264"/>
                    <a:pt x="585" y="257"/>
                    <a:pt x="590" y="263"/>
                  </a:cubicBezTo>
                  <a:cubicBezTo>
                    <a:pt x="593" y="268"/>
                    <a:pt x="594" y="263"/>
                    <a:pt x="596" y="268"/>
                  </a:cubicBezTo>
                  <a:cubicBezTo>
                    <a:pt x="596" y="271"/>
                    <a:pt x="599" y="268"/>
                    <a:pt x="599" y="272"/>
                  </a:cubicBezTo>
                  <a:cubicBezTo>
                    <a:pt x="599" y="275"/>
                    <a:pt x="618" y="289"/>
                    <a:pt x="615" y="278"/>
                  </a:cubicBezTo>
                  <a:cubicBezTo>
                    <a:pt x="614" y="268"/>
                    <a:pt x="626" y="275"/>
                    <a:pt x="625" y="271"/>
                  </a:cubicBezTo>
                  <a:cubicBezTo>
                    <a:pt x="622" y="266"/>
                    <a:pt x="628" y="269"/>
                    <a:pt x="625" y="266"/>
                  </a:cubicBezTo>
                  <a:cubicBezTo>
                    <a:pt x="623" y="263"/>
                    <a:pt x="634" y="264"/>
                    <a:pt x="629" y="257"/>
                  </a:cubicBezTo>
                  <a:cubicBezTo>
                    <a:pt x="625" y="247"/>
                    <a:pt x="615" y="260"/>
                    <a:pt x="618" y="252"/>
                  </a:cubicBezTo>
                  <a:cubicBezTo>
                    <a:pt x="620" y="244"/>
                    <a:pt x="609" y="254"/>
                    <a:pt x="612" y="249"/>
                  </a:cubicBezTo>
                  <a:cubicBezTo>
                    <a:pt x="614" y="244"/>
                    <a:pt x="611" y="246"/>
                    <a:pt x="605" y="241"/>
                  </a:cubicBezTo>
                  <a:cubicBezTo>
                    <a:pt x="599" y="236"/>
                    <a:pt x="590" y="241"/>
                    <a:pt x="588" y="235"/>
                  </a:cubicBezTo>
                  <a:cubicBezTo>
                    <a:pt x="588" y="229"/>
                    <a:pt x="571" y="235"/>
                    <a:pt x="579" y="230"/>
                  </a:cubicBezTo>
                  <a:cubicBezTo>
                    <a:pt x="586" y="226"/>
                    <a:pt x="573" y="221"/>
                    <a:pt x="580" y="222"/>
                  </a:cubicBezTo>
                  <a:cubicBezTo>
                    <a:pt x="588" y="224"/>
                    <a:pt x="594" y="219"/>
                    <a:pt x="582" y="218"/>
                  </a:cubicBezTo>
                  <a:cubicBezTo>
                    <a:pt x="568" y="216"/>
                    <a:pt x="580" y="216"/>
                    <a:pt x="585" y="213"/>
                  </a:cubicBezTo>
                  <a:cubicBezTo>
                    <a:pt x="590" y="210"/>
                    <a:pt x="579" y="205"/>
                    <a:pt x="576" y="207"/>
                  </a:cubicBezTo>
                  <a:cubicBezTo>
                    <a:pt x="574" y="208"/>
                    <a:pt x="564" y="208"/>
                    <a:pt x="571" y="205"/>
                  </a:cubicBezTo>
                  <a:cubicBezTo>
                    <a:pt x="579" y="204"/>
                    <a:pt x="579" y="204"/>
                    <a:pt x="570" y="199"/>
                  </a:cubicBezTo>
                  <a:cubicBezTo>
                    <a:pt x="559" y="194"/>
                    <a:pt x="558" y="204"/>
                    <a:pt x="558" y="198"/>
                  </a:cubicBezTo>
                  <a:cubicBezTo>
                    <a:pt x="559" y="190"/>
                    <a:pt x="553" y="196"/>
                    <a:pt x="553" y="193"/>
                  </a:cubicBezTo>
                  <a:cubicBezTo>
                    <a:pt x="553" y="188"/>
                    <a:pt x="545" y="184"/>
                    <a:pt x="541" y="190"/>
                  </a:cubicBezTo>
                  <a:cubicBezTo>
                    <a:pt x="535" y="194"/>
                    <a:pt x="535" y="188"/>
                    <a:pt x="532" y="182"/>
                  </a:cubicBezTo>
                  <a:cubicBezTo>
                    <a:pt x="529" y="176"/>
                    <a:pt x="527" y="184"/>
                    <a:pt x="524" y="177"/>
                  </a:cubicBezTo>
                  <a:cubicBezTo>
                    <a:pt x="519" y="171"/>
                    <a:pt x="513" y="174"/>
                    <a:pt x="510" y="171"/>
                  </a:cubicBezTo>
                  <a:cubicBezTo>
                    <a:pt x="507" y="170"/>
                    <a:pt x="498" y="166"/>
                    <a:pt x="495" y="174"/>
                  </a:cubicBezTo>
                  <a:cubicBezTo>
                    <a:pt x="492" y="182"/>
                    <a:pt x="488" y="170"/>
                    <a:pt x="483" y="174"/>
                  </a:cubicBezTo>
                  <a:cubicBezTo>
                    <a:pt x="478" y="180"/>
                    <a:pt x="474" y="180"/>
                    <a:pt x="477" y="177"/>
                  </a:cubicBezTo>
                  <a:cubicBezTo>
                    <a:pt x="481" y="173"/>
                    <a:pt x="480" y="165"/>
                    <a:pt x="475" y="163"/>
                  </a:cubicBezTo>
                  <a:cubicBezTo>
                    <a:pt x="471" y="162"/>
                    <a:pt x="475" y="156"/>
                    <a:pt x="471" y="156"/>
                  </a:cubicBezTo>
                  <a:cubicBezTo>
                    <a:pt x="465" y="154"/>
                    <a:pt x="443" y="157"/>
                    <a:pt x="442" y="163"/>
                  </a:cubicBezTo>
                  <a:cubicBezTo>
                    <a:pt x="442" y="171"/>
                    <a:pt x="433" y="162"/>
                    <a:pt x="439" y="173"/>
                  </a:cubicBezTo>
                  <a:cubicBezTo>
                    <a:pt x="445" y="184"/>
                    <a:pt x="433" y="176"/>
                    <a:pt x="437" y="182"/>
                  </a:cubicBezTo>
                  <a:cubicBezTo>
                    <a:pt x="443" y="190"/>
                    <a:pt x="446" y="182"/>
                    <a:pt x="446" y="188"/>
                  </a:cubicBezTo>
                  <a:cubicBezTo>
                    <a:pt x="448" y="193"/>
                    <a:pt x="428" y="185"/>
                    <a:pt x="433" y="177"/>
                  </a:cubicBezTo>
                  <a:cubicBezTo>
                    <a:pt x="437" y="170"/>
                    <a:pt x="427" y="174"/>
                    <a:pt x="434" y="165"/>
                  </a:cubicBezTo>
                  <a:cubicBezTo>
                    <a:pt x="442" y="156"/>
                    <a:pt x="445" y="157"/>
                    <a:pt x="445" y="154"/>
                  </a:cubicBezTo>
                  <a:cubicBezTo>
                    <a:pt x="445" y="152"/>
                    <a:pt x="428" y="151"/>
                    <a:pt x="418" y="159"/>
                  </a:cubicBezTo>
                  <a:cubicBezTo>
                    <a:pt x="405" y="165"/>
                    <a:pt x="411" y="166"/>
                    <a:pt x="408" y="170"/>
                  </a:cubicBezTo>
                  <a:cubicBezTo>
                    <a:pt x="404" y="173"/>
                    <a:pt x="405" y="176"/>
                    <a:pt x="404" y="184"/>
                  </a:cubicBezTo>
                  <a:cubicBezTo>
                    <a:pt x="402" y="191"/>
                    <a:pt x="404" y="191"/>
                    <a:pt x="414" y="193"/>
                  </a:cubicBezTo>
                  <a:cubicBezTo>
                    <a:pt x="425" y="193"/>
                    <a:pt x="428" y="198"/>
                    <a:pt x="419" y="196"/>
                  </a:cubicBezTo>
                  <a:cubicBezTo>
                    <a:pt x="410" y="196"/>
                    <a:pt x="405" y="196"/>
                    <a:pt x="414" y="204"/>
                  </a:cubicBezTo>
                  <a:cubicBezTo>
                    <a:pt x="422" y="212"/>
                    <a:pt x="428" y="204"/>
                    <a:pt x="433" y="208"/>
                  </a:cubicBezTo>
                  <a:cubicBezTo>
                    <a:pt x="439" y="213"/>
                    <a:pt x="445" y="210"/>
                    <a:pt x="446" y="210"/>
                  </a:cubicBezTo>
                  <a:cubicBezTo>
                    <a:pt x="456" y="213"/>
                    <a:pt x="454" y="208"/>
                    <a:pt x="463" y="213"/>
                  </a:cubicBezTo>
                  <a:cubicBezTo>
                    <a:pt x="471" y="215"/>
                    <a:pt x="468" y="207"/>
                    <a:pt x="474" y="213"/>
                  </a:cubicBezTo>
                  <a:close/>
                  <a:moveTo>
                    <a:pt x="515" y="250"/>
                  </a:moveTo>
                  <a:cubicBezTo>
                    <a:pt x="527" y="249"/>
                    <a:pt x="521" y="244"/>
                    <a:pt x="523" y="238"/>
                  </a:cubicBezTo>
                  <a:cubicBezTo>
                    <a:pt x="524" y="233"/>
                    <a:pt x="510" y="232"/>
                    <a:pt x="507" y="240"/>
                  </a:cubicBezTo>
                  <a:cubicBezTo>
                    <a:pt x="504" y="246"/>
                    <a:pt x="503" y="250"/>
                    <a:pt x="515" y="250"/>
                  </a:cubicBezTo>
                  <a:close/>
                  <a:moveTo>
                    <a:pt x="439" y="302"/>
                  </a:moveTo>
                  <a:cubicBezTo>
                    <a:pt x="439" y="308"/>
                    <a:pt x="445" y="309"/>
                    <a:pt x="448" y="303"/>
                  </a:cubicBezTo>
                  <a:cubicBezTo>
                    <a:pt x="449" y="299"/>
                    <a:pt x="453" y="303"/>
                    <a:pt x="454" y="297"/>
                  </a:cubicBezTo>
                  <a:cubicBezTo>
                    <a:pt x="456" y="292"/>
                    <a:pt x="463" y="294"/>
                    <a:pt x="463" y="297"/>
                  </a:cubicBezTo>
                  <a:cubicBezTo>
                    <a:pt x="465" y="302"/>
                    <a:pt x="466" y="299"/>
                    <a:pt x="472" y="300"/>
                  </a:cubicBezTo>
                  <a:cubicBezTo>
                    <a:pt x="477" y="303"/>
                    <a:pt x="483" y="300"/>
                    <a:pt x="480" y="295"/>
                  </a:cubicBezTo>
                  <a:cubicBezTo>
                    <a:pt x="475" y="291"/>
                    <a:pt x="477" y="295"/>
                    <a:pt x="472" y="294"/>
                  </a:cubicBezTo>
                  <a:cubicBezTo>
                    <a:pt x="468" y="292"/>
                    <a:pt x="471" y="286"/>
                    <a:pt x="463" y="285"/>
                  </a:cubicBezTo>
                  <a:cubicBezTo>
                    <a:pt x="456" y="281"/>
                    <a:pt x="451" y="272"/>
                    <a:pt x="446" y="277"/>
                  </a:cubicBezTo>
                  <a:cubicBezTo>
                    <a:pt x="443" y="280"/>
                    <a:pt x="442" y="268"/>
                    <a:pt x="437" y="269"/>
                  </a:cubicBezTo>
                  <a:cubicBezTo>
                    <a:pt x="434" y="271"/>
                    <a:pt x="431" y="283"/>
                    <a:pt x="433" y="291"/>
                  </a:cubicBezTo>
                  <a:cubicBezTo>
                    <a:pt x="434" y="297"/>
                    <a:pt x="424" y="295"/>
                    <a:pt x="427" y="300"/>
                  </a:cubicBezTo>
                  <a:cubicBezTo>
                    <a:pt x="428" y="303"/>
                    <a:pt x="440" y="297"/>
                    <a:pt x="439" y="302"/>
                  </a:cubicBezTo>
                  <a:close/>
                  <a:moveTo>
                    <a:pt x="453" y="319"/>
                  </a:moveTo>
                  <a:cubicBezTo>
                    <a:pt x="448" y="314"/>
                    <a:pt x="463" y="306"/>
                    <a:pt x="468" y="309"/>
                  </a:cubicBezTo>
                  <a:cubicBezTo>
                    <a:pt x="472" y="311"/>
                    <a:pt x="457" y="323"/>
                    <a:pt x="453" y="319"/>
                  </a:cubicBezTo>
                  <a:close/>
                  <a:moveTo>
                    <a:pt x="480" y="162"/>
                  </a:moveTo>
                  <a:cubicBezTo>
                    <a:pt x="483" y="163"/>
                    <a:pt x="478" y="166"/>
                    <a:pt x="486" y="170"/>
                  </a:cubicBezTo>
                  <a:cubicBezTo>
                    <a:pt x="492" y="171"/>
                    <a:pt x="492" y="166"/>
                    <a:pt x="500" y="168"/>
                  </a:cubicBezTo>
                  <a:cubicBezTo>
                    <a:pt x="507" y="170"/>
                    <a:pt x="516" y="170"/>
                    <a:pt x="513" y="166"/>
                  </a:cubicBezTo>
                  <a:cubicBezTo>
                    <a:pt x="509" y="162"/>
                    <a:pt x="506" y="156"/>
                    <a:pt x="495" y="156"/>
                  </a:cubicBezTo>
                  <a:cubicBezTo>
                    <a:pt x="484" y="157"/>
                    <a:pt x="477" y="151"/>
                    <a:pt x="477" y="157"/>
                  </a:cubicBezTo>
                  <a:cubicBezTo>
                    <a:pt x="477" y="160"/>
                    <a:pt x="475" y="160"/>
                    <a:pt x="480" y="162"/>
                  </a:cubicBezTo>
                  <a:close/>
                  <a:moveTo>
                    <a:pt x="352" y="109"/>
                  </a:moveTo>
                  <a:cubicBezTo>
                    <a:pt x="357" y="114"/>
                    <a:pt x="360" y="112"/>
                    <a:pt x="361" y="115"/>
                  </a:cubicBezTo>
                  <a:cubicBezTo>
                    <a:pt x="361" y="118"/>
                    <a:pt x="369" y="117"/>
                    <a:pt x="375" y="115"/>
                  </a:cubicBezTo>
                  <a:cubicBezTo>
                    <a:pt x="383" y="114"/>
                    <a:pt x="381" y="118"/>
                    <a:pt x="387" y="121"/>
                  </a:cubicBezTo>
                  <a:cubicBezTo>
                    <a:pt x="392" y="125"/>
                    <a:pt x="381" y="129"/>
                    <a:pt x="386" y="132"/>
                  </a:cubicBezTo>
                  <a:cubicBezTo>
                    <a:pt x="390" y="134"/>
                    <a:pt x="386" y="137"/>
                    <a:pt x="390" y="140"/>
                  </a:cubicBezTo>
                  <a:cubicBezTo>
                    <a:pt x="396" y="143"/>
                    <a:pt x="393" y="138"/>
                    <a:pt x="402" y="142"/>
                  </a:cubicBezTo>
                  <a:cubicBezTo>
                    <a:pt x="411" y="146"/>
                    <a:pt x="416" y="135"/>
                    <a:pt x="416" y="140"/>
                  </a:cubicBezTo>
                  <a:cubicBezTo>
                    <a:pt x="414" y="146"/>
                    <a:pt x="421" y="143"/>
                    <a:pt x="440" y="143"/>
                  </a:cubicBezTo>
                  <a:cubicBezTo>
                    <a:pt x="462" y="145"/>
                    <a:pt x="457" y="135"/>
                    <a:pt x="459" y="140"/>
                  </a:cubicBezTo>
                  <a:cubicBezTo>
                    <a:pt x="460" y="145"/>
                    <a:pt x="483" y="145"/>
                    <a:pt x="483" y="140"/>
                  </a:cubicBezTo>
                  <a:cubicBezTo>
                    <a:pt x="483" y="135"/>
                    <a:pt x="492" y="138"/>
                    <a:pt x="486" y="135"/>
                  </a:cubicBezTo>
                  <a:cubicBezTo>
                    <a:pt x="481" y="132"/>
                    <a:pt x="489" y="132"/>
                    <a:pt x="486" y="128"/>
                  </a:cubicBezTo>
                  <a:cubicBezTo>
                    <a:pt x="483" y="123"/>
                    <a:pt x="477" y="126"/>
                    <a:pt x="475" y="123"/>
                  </a:cubicBezTo>
                  <a:cubicBezTo>
                    <a:pt x="472" y="120"/>
                    <a:pt x="463" y="123"/>
                    <a:pt x="448" y="125"/>
                  </a:cubicBezTo>
                  <a:cubicBezTo>
                    <a:pt x="431" y="126"/>
                    <a:pt x="439" y="131"/>
                    <a:pt x="430" y="128"/>
                  </a:cubicBezTo>
                  <a:cubicBezTo>
                    <a:pt x="422" y="125"/>
                    <a:pt x="422" y="131"/>
                    <a:pt x="416" y="126"/>
                  </a:cubicBezTo>
                  <a:cubicBezTo>
                    <a:pt x="411" y="121"/>
                    <a:pt x="414" y="129"/>
                    <a:pt x="411" y="128"/>
                  </a:cubicBezTo>
                  <a:cubicBezTo>
                    <a:pt x="407" y="126"/>
                    <a:pt x="411" y="125"/>
                    <a:pt x="407" y="121"/>
                  </a:cubicBezTo>
                  <a:cubicBezTo>
                    <a:pt x="404" y="117"/>
                    <a:pt x="401" y="121"/>
                    <a:pt x="401" y="118"/>
                  </a:cubicBezTo>
                  <a:cubicBezTo>
                    <a:pt x="399" y="115"/>
                    <a:pt x="411" y="120"/>
                    <a:pt x="410" y="117"/>
                  </a:cubicBezTo>
                  <a:cubicBezTo>
                    <a:pt x="410" y="114"/>
                    <a:pt x="404" y="115"/>
                    <a:pt x="399" y="112"/>
                  </a:cubicBezTo>
                  <a:cubicBezTo>
                    <a:pt x="393" y="109"/>
                    <a:pt x="392" y="109"/>
                    <a:pt x="384" y="111"/>
                  </a:cubicBezTo>
                  <a:cubicBezTo>
                    <a:pt x="378" y="112"/>
                    <a:pt x="376" y="104"/>
                    <a:pt x="372" y="104"/>
                  </a:cubicBezTo>
                  <a:cubicBezTo>
                    <a:pt x="369" y="106"/>
                    <a:pt x="360" y="103"/>
                    <a:pt x="351" y="103"/>
                  </a:cubicBezTo>
                  <a:cubicBezTo>
                    <a:pt x="347" y="103"/>
                    <a:pt x="347" y="106"/>
                    <a:pt x="352" y="109"/>
                  </a:cubicBezTo>
                  <a:close/>
                  <a:moveTo>
                    <a:pt x="357" y="137"/>
                  </a:moveTo>
                  <a:cubicBezTo>
                    <a:pt x="364" y="138"/>
                    <a:pt x="361" y="142"/>
                    <a:pt x="372" y="142"/>
                  </a:cubicBezTo>
                  <a:cubicBezTo>
                    <a:pt x="381" y="142"/>
                    <a:pt x="378" y="134"/>
                    <a:pt x="373" y="129"/>
                  </a:cubicBezTo>
                  <a:cubicBezTo>
                    <a:pt x="367" y="123"/>
                    <a:pt x="360" y="125"/>
                    <a:pt x="355" y="131"/>
                  </a:cubicBezTo>
                  <a:cubicBezTo>
                    <a:pt x="354" y="134"/>
                    <a:pt x="351" y="137"/>
                    <a:pt x="357" y="137"/>
                  </a:cubicBezTo>
                  <a:close/>
                  <a:moveTo>
                    <a:pt x="373" y="177"/>
                  </a:moveTo>
                  <a:cubicBezTo>
                    <a:pt x="373" y="174"/>
                    <a:pt x="378" y="176"/>
                    <a:pt x="375" y="171"/>
                  </a:cubicBezTo>
                  <a:cubicBezTo>
                    <a:pt x="372" y="165"/>
                    <a:pt x="387" y="174"/>
                    <a:pt x="390" y="166"/>
                  </a:cubicBezTo>
                  <a:cubicBezTo>
                    <a:pt x="395" y="159"/>
                    <a:pt x="407" y="154"/>
                    <a:pt x="398" y="151"/>
                  </a:cubicBezTo>
                  <a:cubicBezTo>
                    <a:pt x="390" y="148"/>
                    <a:pt x="390" y="152"/>
                    <a:pt x="386" y="151"/>
                  </a:cubicBezTo>
                  <a:cubicBezTo>
                    <a:pt x="381" y="148"/>
                    <a:pt x="379" y="146"/>
                    <a:pt x="367" y="149"/>
                  </a:cubicBezTo>
                  <a:cubicBezTo>
                    <a:pt x="357" y="151"/>
                    <a:pt x="364" y="154"/>
                    <a:pt x="361" y="154"/>
                  </a:cubicBezTo>
                  <a:cubicBezTo>
                    <a:pt x="358" y="154"/>
                    <a:pt x="358" y="154"/>
                    <a:pt x="358" y="163"/>
                  </a:cubicBezTo>
                  <a:cubicBezTo>
                    <a:pt x="358" y="171"/>
                    <a:pt x="363" y="171"/>
                    <a:pt x="363" y="176"/>
                  </a:cubicBezTo>
                  <a:cubicBezTo>
                    <a:pt x="361" y="182"/>
                    <a:pt x="366" y="177"/>
                    <a:pt x="370" y="180"/>
                  </a:cubicBezTo>
                  <a:cubicBezTo>
                    <a:pt x="372" y="180"/>
                    <a:pt x="372" y="180"/>
                    <a:pt x="373" y="177"/>
                  </a:cubicBezTo>
                  <a:close/>
                  <a:moveTo>
                    <a:pt x="317" y="162"/>
                  </a:moveTo>
                  <a:cubicBezTo>
                    <a:pt x="323" y="163"/>
                    <a:pt x="323" y="168"/>
                    <a:pt x="319" y="170"/>
                  </a:cubicBezTo>
                  <a:cubicBezTo>
                    <a:pt x="312" y="173"/>
                    <a:pt x="308" y="160"/>
                    <a:pt x="303" y="166"/>
                  </a:cubicBezTo>
                  <a:cubicBezTo>
                    <a:pt x="300" y="170"/>
                    <a:pt x="308" y="176"/>
                    <a:pt x="317" y="179"/>
                  </a:cubicBezTo>
                  <a:cubicBezTo>
                    <a:pt x="328" y="182"/>
                    <a:pt x="329" y="191"/>
                    <a:pt x="335" y="191"/>
                  </a:cubicBezTo>
                  <a:cubicBezTo>
                    <a:pt x="341" y="193"/>
                    <a:pt x="337" y="185"/>
                    <a:pt x="341" y="187"/>
                  </a:cubicBezTo>
                  <a:cubicBezTo>
                    <a:pt x="344" y="188"/>
                    <a:pt x="352" y="185"/>
                    <a:pt x="352" y="179"/>
                  </a:cubicBezTo>
                  <a:cubicBezTo>
                    <a:pt x="352" y="174"/>
                    <a:pt x="355" y="177"/>
                    <a:pt x="354" y="171"/>
                  </a:cubicBezTo>
                  <a:cubicBezTo>
                    <a:pt x="352" y="166"/>
                    <a:pt x="351" y="174"/>
                    <a:pt x="347" y="168"/>
                  </a:cubicBezTo>
                  <a:cubicBezTo>
                    <a:pt x="343" y="163"/>
                    <a:pt x="335" y="163"/>
                    <a:pt x="344" y="162"/>
                  </a:cubicBezTo>
                  <a:cubicBezTo>
                    <a:pt x="352" y="160"/>
                    <a:pt x="341" y="159"/>
                    <a:pt x="347" y="157"/>
                  </a:cubicBezTo>
                  <a:cubicBezTo>
                    <a:pt x="352" y="154"/>
                    <a:pt x="346" y="151"/>
                    <a:pt x="338" y="154"/>
                  </a:cubicBezTo>
                  <a:cubicBezTo>
                    <a:pt x="331" y="157"/>
                    <a:pt x="326" y="149"/>
                    <a:pt x="320" y="152"/>
                  </a:cubicBezTo>
                  <a:cubicBezTo>
                    <a:pt x="314" y="156"/>
                    <a:pt x="308" y="157"/>
                    <a:pt x="316" y="160"/>
                  </a:cubicBezTo>
                  <a:cubicBezTo>
                    <a:pt x="317" y="162"/>
                    <a:pt x="317" y="162"/>
                    <a:pt x="317" y="162"/>
                  </a:cubicBezTo>
                  <a:close/>
                  <a:moveTo>
                    <a:pt x="341" y="230"/>
                  </a:moveTo>
                  <a:cubicBezTo>
                    <a:pt x="347" y="230"/>
                    <a:pt x="351" y="235"/>
                    <a:pt x="355" y="232"/>
                  </a:cubicBezTo>
                  <a:cubicBezTo>
                    <a:pt x="360" y="227"/>
                    <a:pt x="360" y="232"/>
                    <a:pt x="363" y="229"/>
                  </a:cubicBezTo>
                  <a:cubicBezTo>
                    <a:pt x="364" y="224"/>
                    <a:pt x="360" y="229"/>
                    <a:pt x="357" y="224"/>
                  </a:cubicBezTo>
                  <a:cubicBezTo>
                    <a:pt x="354" y="218"/>
                    <a:pt x="354" y="222"/>
                    <a:pt x="347" y="216"/>
                  </a:cubicBezTo>
                  <a:cubicBezTo>
                    <a:pt x="341" y="210"/>
                    <a:pt x="340" y="212"/>
                    <a:pt x="335" y="219"/>
                  </a:cubicBezTo>
                  <a:cubicBezTo>
                    <a:pt x="331" y="226"/>
                    <a:pt x="325" y="221"/>
                    <a:pt x="329" y="226"/>
                  </a:cubicBezTo>
                  <a:cubicBezTo>
                    <a:pt x="331" y="229"/>
                    <a:pt x="335" y="229"/>
                    <a:pt x="341" y="230"/>
                  </a:cubicBezTo>
                  <a:close/>
                  <a:moveTo>
                    <a:pt x="326" y="81"/>
                  </a:moveTo>
                  <a:cubicBezTo>
                    <a:pt x="331" y="79"/>
                    <a:pt x="331" y="75"/>
                    <a:pt x="322" y="75"/>
                  </a:cubicBezTo>
                  <a:cubicBezTo>
                    <a:pt x="312" y="73"/>
                    <a:pt x="320" y="73"/>
                    <a:pt x="312" y="70"/>
                  </a:cubicBezTo>
                  <a:cubicBezTo>
                    <a:pt x="305" y="67"/>
                    <a:pt x="306" y="75"/>
                    <a:pt x="303" y="70"/>
                  </a:cubicBezTo>
                  <a:cubicBezTo>
                    <a:pt x="302" y="65"/>
                    <a:pt x="282" y="61"/>
                    <a:pt x="280" y="68"/>
                  </a:cubicBezTo>
                  <a:cubicBezTo>
                    <a:pt x="279" y="75"/>
                    <a:pt x="287" y="67"/>
                    <a:pt x="287" y="73"/>
                  </a:cubicBezTo>
                  <a:cubicBezTo>
                    <a:pt x="285" y="78"/>
                    <a:pt x="290" y="70"/>
                    <a:pt x="293" y="75"/>
                  </a:cubicBezTo>
                  <a:cubicBezTo>
                    <a:pt x="297" y="81"/>
                    <a:pt x="290" y="78"/>
                    <a:pt x="285" y="79"/>
                  </a:cubicBezTo>
                  <a:cubicBezTo>
                    <a:pt x="284" y="79"/>
                    <a:pt x="285" y="86"/>
                    <a:pt x="296" y="82"/>
                  </a:cubicBezTo>
                  <a:cubicBezTo>
                    <a:pt x="308" y="79"/>
                    <a:pt x="297" y="84"/>
                    <a:pt x="309" y="82"/>
                  </a:cubicBezTo>
                  <a:cubicBezTo>
                    <a:pt x="320" y="81"/>
                    <a:pt x="312" y="93"/>
                    <a:pt x="328" y="90"/>
                  </a:cubicBezTo>
                  <a:cubicBezTo>
                    <a:pt x="340" y="89"/>
                    <a:pt x="323" y="81"/>
                    <a:pt x="326" y="81"/>
                  </a:cubicBezTo>
                  <a:close/>
                  <a:moveTo>
                    <a:pt x="418" y="114"/>
                  </a:moveTo>
                  <a:cubicBezTo>
                    <a:pt x="421" y="117"/>
                    <a:pt x="427" y="114"/>
                    <a:pt x="430" y="112"/>
                  </a:cubicBezTo>
                  <a:cubicBezTo>
                    <a:pt x="433" y="111"/>
                    <a:pt x="434" y="115"/>
                    <a:pt x="443" y="115"/>
                  </a:cubicBezTo>
                  <a:cubicBezTo>
                    <a:pt x="453" y="115"/>
                    <a:pt x="446" y="111"/>
                    <a:pt x="456" y="114"/>
                  </a:cubicBezTo>
                  <a:cubicBezTo>
                    <a:pt x="466" y="117"/>
                    <a:pt x="478" y="107"/>
                    <a:pt x="477" y="114"/>
                  </a:cubicBezTo>
                  <a:cubicBezTo>
                    <a:pt x="474" y="120"/>
                    <a:pt x="484" y="117"/>
                    <a:pt x="491" y="114"/>
                  </a:cubicBezTo>
                  <a:cubicBezTo>
                    <a:pt x="495" y="111"/>
                    <a:pt x="500" y="115"/>
                    <a:pt x="501" y="107"/>
                  </a:cubicBezTo>
                  <a:cubicBezTo>
                    <a:pt x="501" y="101"/>
                    <a:pt x="491" y="107"/>
                    <a:pt x="491" y="103"/>
                  </a:cubicBezTo>
                  <a:cubicBezTo>
                    <a:pt x="491" y="98"/>
                    <a:pt x="494" y="100"/>
                    <a:pt x="498" y="96"/>
                  </a:cubicBezTo>
                  <a:cubicBezTo>
                    <a:pt x="504" y="93"/>
                    <a:pt x="491" y="86"/>
                    <a:pt x="504" y="89"/>
                  </a:cubicBezTo>
                  <a:cubicBezTo>
                    <a:pt x="515" y="90"/>
                    <a:pt x="524" y="84"/>
                    <a:pt x="521" y="81"/>
                  </a:cubicBezTo>
                  <a:cubicBezTo>
                    <a:pt x="518" y="78"/>
                    <a:pt x="532" y="78"/>
                    <a:pt x="519" y="73"/>
                  </a:cubicBezTo>
                  <a:cubicBezTo>
                    <a:pt x="509" y="67"/>
                    <a:pt x="529" y="75"/>
                    <a:pt x="527" y="70"/>
                  </a:cubicBezTo>
                  <a:cubicBezTo>
                    <a:pt x="524" y="65"/>
                    <a:pt x="521" y="67"/>
                    <a:pt x="516" y="67"/>
                  </a:cubicBezTo>
                  <a:cubicBezTo>
                    <a:pt x="510" y="67"/>
                    <a:pt x="501" y="68"/>
                    <a:pt x="504" y="65"/>
                  </a:cubicBezTo>
                  <a:cubicBezTo>
                    <a:pt x="507" y="64"/>
                    <a:pt x="526" y="64"/>
                    <a:pt x="533" y="62"/>
                  </a:cubicBezTo>
                  <a:cubicBezTo>
                    <a:pt x="542" y="62"/>
                    <a:pt x="535" y="56"/>
                    <a:pt x="539" y="59"/>
                  </a:cubicBezTo>
                  <a:cubicBezTo>
                    <a:pt x="544" y="61"/>
                    <a:pt x="551" y="61"/>
                    <a:pt x="556" y="56"/>
                  </a:cubicBezTo>
                  <a:cubicBezTo>
                    <a:pt x="561" y="50"/>
                    <a:pt x="571" y="45"/>
                    <a:pt x="591" y="37"/>
                  </a:cubicBezTo>
                  <a:cubicBezTo>
                    <a:pt x="611" y="30"/>
                    <a:pt x="611" y="28"/>
                    <a:pt x="594" y="30"/>
                  </a:cubicBezTo>
                  <a:cubicBezTo>
                    <a:pt x="579" y="31"/>
                    <a:pt x="591" y="28"/>
                    <a:pt x="600" y="25"/>
                  </a:cubicBezTo>
                  <a:cubicBezTo>
                    <a:pt x="611" y="23"/>
                    <a:pt x="634" y="19"/>
                    <a:pt x="634" y="16"/>
                  </a:cubicBezTo>
                  <a:cubicBezTo>
                    <a:pt x="634" y="11"/>
                    <a:pt x="617" y="14"/>
                    <a:pt x="617" y="9"/>
                  </a:cubicBezTo>
                  <a:cubicBezTo>
                    <a:pt x="618" y="6"/>
                    <a:pt x="605" y="5"/>
                    <a:pt x="602" y="5"/>
                  </a:cubicBezTo>
                  <a:cubicBezTo>
                    <a:pt x="597" y="6"/>
                    <a:pt x="597" y="5"/>
                    <a:pt x="591" y="8"/>
                  </a:cubicBezTo>
                  <a:cubicBezTo>
                    <a:pt x="583" y="11"/>
                    <a:pt x="571" y="9"/>
                    <a:pt x="579" y="8"/>
                  </a:cubicBezTo>
                  <a:cubicBezTo>
                    <a:pt x="585" y="8"/>
                    <a:pt x="594" y="5"/>
                    <a:pt x="583" y="5"/>
                  </a:cubicBezTo>
                  <a:cubicBezTo>
                    <a:pt x="571" y="5"/>
                    <a:pt x="568" y="0"/>
                    <a:pt x="559" y="2"/>
                  </a:cubicBezTo>
                  <a:cubicBezTo>
                    <a:pt x="550" y="3"/>
                    <a:pt x="548" y="0"/>
                    <a:pt x="539" y="3"/>
                  </a:cubicBezTo>
                  <a:cubicBezTo>
                    <a:pt x="532" y="6"/>
                    <a:pt x="523" y="0"/>
                    <a:pt x="503" y="5"/>
                  </a:cubicBezTo>
                  <a:cubicBezTo>
                    <a:pt x="494" y="8"/>
                    <a:pt x="488" y="2"/>
                    <a:pt x="481" y="5"/>
                  </a:cubicBezTo>
                  <a:cubicBezTo>
                    <a:pt x="475" y="8"/>
                    <a:pt x="468" y="3"/>
                    <a:pt x="474" y="8"/>
                  </a:cubicBezTo>
                  <a:cubicBezTo>
                    <a:pt x="480" y="14"/>
                    <a:pt x="466" y="6"/>
                    <a:pt x="465" y="11"/>
                  </a:cubicBezTo>
                  <a:cubicBezTo>
                    <a:pt x="463" y="16"/>
                    <a:pt x="460" y="16"/>
                    <a:pt x="451" y="14"/>
                  </a:cubicBezTo>
                  <a:cubicBezTo>
                    <a:pt x="442" y="14"/>
                    <a:pt x="453" y="13"/>
                    <a:pt x="442" y="11"/>
                  </a:cubicBezTo>
                  <a:cubicBezTo>
                    <a:pt x="431" y="11"/>
                    <a:pt x="446" y="16"/>
                    <a:pt x="434" y="16"/>
                  </a:cubicBezTo>
                  <a:cubicBezTo>
                    <a:pt x="422" y="17"/>
                    <a:pt x="445" y="19"/>
                    <a:pt x="439" y="20"/>
                  </a:cubicBezTo>
                  <a:cubicBezTo>
                    <a:pt x="433" y="22"/>
                    <a:pt x="430" y="17"/>
                    <a:pt x="419" y="19"/>
                  </a:cubicBezTo>
                  <a:cubicBezTo>
                    <a:pt x="408" y="20"/>
                    <a:pt x="413" y="23"/>
                    <a:pt x="405" y="22"/>
                  </a:cubicBezTo>
                  <a:cubicBezTo>
                    <a:pt x="398" y="20"/>
                    <a:pt x="389" y="25"/>
                    <a:pt x="390" y="28"/>
                  </a:cubicBezTo>
                  <a:cubicBezTo>
                    <a:pt x="393" y="33"/>
                    <a:pt x="395" y="28"/>
                    <a:pt x="399" y="31"/>
                  </a:cubicBezTo>
                  <a:cubicBezTo>
                    <a:pt x="402" y="33"/>
                    <a:pt x="408" y="30"/>
                    <a:pt x="405" y="33"/>
                  </a:cubicBezTo>
                  <a:cubicBezTo>
                    <a:pt x="401" y="36"/>
                    <a:pt x="401" y="39"/>
                    <a:pt x="408" y="41"/>
                  </a:cubicBezTo>
                  <a:cubicBezTo>
                    <a:pt x="416" y="42"/>
                    <a:pt x="421" y="47"/>
                    <a:pt x="428" y="42"/>
                  </a:cubicBezTo>
                  <a:cubicBezTo>
                    <a:pt x="436" y="37"/>
                    <a:pt x="445" y="37"/>
                    <a:pt x="439" y="39"/>
                  </a:cubicBezTo>
                  <a:cubicBezTo>
                    <a:pt x="433" y="41"/>
                    <a:pt x="421" y="45"/>
                    <a:pt x="440" y="47"/>
                  </a:cubicBezTo>
                  <a:cubicBezTo>
                    <a:pt x="459" y="48"/>
                    <a:pt x="453" y="41"/>
                    <a:pt x="459" y="44"/>
                  </a:cubicBezTo>
                  <a:cubicBezTo>
                    <a:pt x="463" y="47"/>
                    <a:pt x="480" y="44"/>
                    <a:pt x="492" y="36"/>
                  </a:cubicBezTo>
                  <a:cubicBezTo>
                    <a:pt x="506" y="30"/>
                    <a:pt x="488" y="39"/>
                    <a:pt x="500" y="41"/>
                  </a:cubicBezTo>
                  <a:cubicBezTo>
                    <a:pt x="512" y="41"/>
                    <a:pt x="501" y="42"/>
                    <a:pt x="478" y="47"/>
                  </a:cubicBezTo>
                  <a:cubicBezTo>
                    <a:pt x="457" y="51"/>
                    <a:pt x="457" y="48"/>
                    <a:pt x="466" y="54"/>
                  </a:cubicBezTo>
                  <a:cubicBezTo>
                    <a:pt x="474" y="61"/>
                    <a:pt x="484" y="61"/>
                    <a:pt x="475" y="62"/>
                  </a:cubicBezTo>
                  <a:cubicBezTo>
                    <a:pt x="468" y="64"/>
                    <a:pt x="468" y="58"/>
                    <a:pt x="460" y="53"/>
                  </a:cubicBezTo>
                  <a:cubicBezTo>
                    <a:pt x="453" y="50"/>
                    <a:pt x="431" y="47"/>
                    <a:pt x="431" y="53"/>
                  </a:cubicBezTo>
                  <a:cubicBezTo>
                    <a:pt x="431" y="58"/>
                    <a:pt x="431" y="58"/>
                    <a:pt x="439" y="59"/>
                  </a:cubicBezTo>
                  <a:cubicBezTo>
                    <a:pt x="446" y="62"/>
                    <a:pt x="453" y="68"/>
                    <a:pt x="448" y="68"/>
                  </a:cubicBezTo>
                  <a:cubicBezTo>
                    <a:pt x="445" y="70"/>
                    <a:pt x="445" y="72"/>
                    <a:pt x="453" y="73"/>
                  </a:cubicBezTo>
                  <a:cubicBezTo>
                    <a:pt x="462" y="73"/>
                    <a:pt x="465" y="76"/>
                    <a:pt x="457" y="75"/>
                  </a:cubicBezTo>
                  <a:cubicBezTo>
                    <a:pt x="448" y="73"/>
                    <a:pt x="430" y="75"/>
                    <a:pt x="427" y="78"/>
                  </a:cubicBezTo>
                  <a:cubicBezTo>
                    <a:pt x="422" y="81"/>
                    <a:pt x="421" y="87"/>
                    <a:pt x="428" y="86"/>
                  </a:cubicBezTo>
                  <a:cubicBezTo>
                    <a:pt x="436" y="84"/>
                    <a:pt x="431" y="87"/>
                    <a:pt x="439" y="86"/>
                  </a:cubicBezTo>
                  <a:cubicBezTo>
                    <a:pt x="445" y="84"/>
                    <a:pt x="437" y="87"/>
                    <a:pt x="442" y="93"/>
                  </a:cubicBezTo>
                  <a:cubicBezTo>
                    <a:pt x="446" y="100"/>
                    <a:pt x="457" y="93"/>
                    <a:pt x="462" y="87"/>
                  </a:cubicBezTo>
                  <a:cubicBezTo>
                    <a:pt x="466" y="82"/>
                    <a:pt x="457" y="100"/>
                    <a:pt x="446" y="100"/>
                  </a:cubicBezTo>
                  <a:cubicBezTo>
                    <a:pt x="437" y="98"/>
                    <a:pt x="437" y="89"/>
                    <a:pt x="427" y="89"/>
                  </a:cubicBezTo>
                  <a:cubicBezTo>
                    <a:pt x="418" y="89"/>
                    <a:pt x="416" y="90"/>
                    <a:pt x="419" y="95"/>
                  </a:cubicBezTo>
                  <a:cubicBezTo>
                    <a:pt x="424" y="98"/>
                    <a:pt x="431" y="103"/>
                    <a:pt x="422" y="103"/>
                  </a:cubicBezTo>
                  <a:cubicBezTo>
                    <a:pt x="411" y="103"/>
                    <a:pt x="404" y="107"/>
                    <a:pt x="408" y="112"/>
                  </a:cubicBezTo>
                  <a:cubicBezTo>
                    <a:pt x="411" y="114"/>
                    <a:pt x="413" y="111"/>
                    <a:pt x="418" y="114"/>
                  </a:cubicBezTo>
                  <a:close/>
                  <a:moveTo>
                    <a:pt x="369" y="37"/>
                  </a:moveTo>
                  <a:cubicBezTo>
                    <a:pt x="364" y="37"/>
                    <a:pt x="363" y="37"/>
                    <a:pt x="361" y="42"/>
                  </a:cubicBezTo>
                  <a:cubicBezTo>
                    <a:pt x="360" y="45"/>
                    <a:pt x="357" y="44"/>
                    <a:pt x="354" y="48"/>
                  </a:cubicBezTo>
                  <a:cubicBezTo>
                    <a:pt x="351" y="53"/>
                    <a:pt x="369" y="51"/>
                    <a:pt x="367" y="53"/>
                  </a:cubicBezTo>
                  <a:cubicBezTo>
                    <a:pt x="366" y="58"/>
                    <a:pt x="351" y="50"/>
                    <a:pt x="351" y="54"/>
                  </a:cubicBezTo>
                  <a:cubicBezTo>
                    <a:pt x="349" y="58"/>
                    <a:pt x="354" y="59"/>
                    <a:pt x="361" y="65"/>
                  </a:cubicBezTo>
                  <a:cubicBezTo>
                    <a:pt x="367" y="70"/>
                    <a:pt x="373" y="62"/>
                    <a:pt x="372" y="65"/>
                  </a:cubicBezTo>
                  <a:cubicBezTo>
                    <a:pt x="369" y="70"/>
                    <a:pt x="387" y="62"/>
                    <a:pt x="384" y="65"/>
                  </a:cubicBezTo>
                  <a:cubicBezTo>
                    <a:pt x="383" y="70"/>
                    <a:pt x="367" y="70"/>
                    <a:pt x="372" y="73"/>
                  </a:cubicBezTo>
                  <a:cubicBezTo>
                    <a:pt x="375" y="75"/>
                    <a:pt x="378" y="79"/>
                    <a:pt x="383" y="82"/>
                  </a:cubicBezTo>
                  <a:cubicBezTo>
                    <a:pt x="389" y="84"/>
                    <a:pt x="401" y="89"/>
                    <a:pt x="401" y="84"/>
                  </a:cubicBezTo>
                  <a:cubicBezTo>
                    <a:pt x="401" y="79"/>
                    <a:pt x="408" y="87"/>
                    <a:pt x="407" y="82"/>
                  </a:cubicBezTo>
                  <a:cubicBezTo>
                    <a:pt x="404" y="76"/>
                    <a:pt x="407" y="79"/>
                    <a:pt x="411" y="84"/>
                  </a:cubicBezTo>
                  <a:cubicBezTo>
                    <a:pt x="416" y="89"/>
                    <a:pt x="413" y="78"/>
                    <a:pt x="416" y="79"/>
                  </a:cubicBezTo>
                  <a:cubicBezTo>
                    <a:pt x="421" y="79"/>
                    <a:pt x="425" y="75"/>
                    <a:pt x="431" y="72"/>
                  </a:cubicBezTo>
                  <a:cubicBezTo>
                    <a:pt x="437" y="68"/>
                    <a:pt x="448" y="67"/>
                    <a:pt x="443" y="65"/>
                  </a:cubicBezTo>
                  <a:cubicBezTo>
                    <a:pt x="437" y="62"/>
                    <a:pt x="439" y="59"/>
                    <a:pt x="428" y="61"/>
                  </a:cubicBezTo>
                  <a:cubicBezTo>
                    <a:pt x="419" y="64"/>
                    <a:pt x="434" y="59"/>
                    <a:pt x="427" y="54"/>
                  </a:cubicBezTo>
                  <a:cubicBezTo>
                    <a:pt x="421" y="51"/>
                    <a:pt x="428" y="48"/>
                    <a:pt x="419" y="47"/>
                  </a:cubicBezTo>
                  <a:cubicBezTo>
                    <a:pt x="410" y="47"/>
                    <a:pt x="418" y="54"/>
                    <a:pt x="413" y="51"/>
                  </a:cubicBezTo>
                  <a:cubicBezTo>
                    <a:pt x="407" y="50"/>
                    <a:pt x="414" y="47"/>
                    <a:pt x="405" y="45"/>
                  </a:cubicBezTo>
                  <a:cubicBezTo>
                    <a:pt x="396" y="45"/>
                    <a:pt x="389" y="31"/>
                    <a:pt x="373" y="31"/>
                  </a:cubicBezTo>
                  <a:cubicBezTo>
                    <a:pt x="363" y="33"/>
                    <a:pt x="379" y="37"/>
                    <a:pt x="369" y="37"/>
                  </a:cubicBezTo>
                  <a:close/>
                  <a:moveTo>
                    <a:pt x="344" y="84"/>
                  </a:moveTo>
                  <a:cubicBezTo>
                    <a:pt x="351" y="86"/>
                    <a:pt x="338" y="87"/>
                    <a:pt x="344" y="87"/>
                  </a:cubicBezTo>
                  <a:cubicBezTo>
                    <a:pt x="351" y="89"/>
                    <a:pt x="344" y="93"/>
                    <a:pt x="351" y="90"/>
                  </a:cubicBezTo>
                  <a:cubicBezTo>
                    <a:pt x="357" y="89"/>
                    <a:pt x="366" y="89"/>
                    <a:pt x="364" y="86"/>
                  </a:cubicBezTo>
                  <a:cubicBezTo>
                    <a:pt x="361" y="82"/>
                    <a:pt x="370" y="82"/>
                    <a:pt x="364" y="81"/>
                  </a:cubicBezTo>
                  <a:cubicBezTo>
                    <a:pt x="357" y="78"/>
                    <a:pt x="358" y="81"/>
                    <a:pt x="352" y="76"/>
                  </a:cubicBezTo>
                  <a:cubicBezTo>
                    <a:pt x="346" y="73"/>
                    <a:pt x="335" y="73"/>
                    <a:pt x="338" y="76"/>
                  </a:cubicBezTo>
                  <a:cubicBezTo>
                    <a:pt x="340" y="81"/>
                    <a:pt x="332" y="79"/>
                    <a:pt x="338" y="82"/>
                  </a:cubicBezTo>
                  <a:cubicBezTo>
                    <a:pt x="341" y="82"/>
                    <a:pt x="338" y="82"/>
                    <a:pt x="344" y="84"/>
                  </a:cubicBezTo>
                  <a:close/>
                  <a:moveTo>
                    <a:pt x="329" y="58"/>
                  </a:moveTo>
                  <a:cubicBezTo>
                    <a:pt x="332" y="61"/>
                    <a:pt x="335" y="61"/>
                    <a:pt x="335" y="56"/>
                  </a:cubicBezTo>
                  <a:cubicBezTo>
                    <a:pt x="334" y="51"/>
                    <a:pt x="323" y="50"/>
                    <a:pt x="323" y="54"/>
                  </a:cubicBezTo>
                  <a:cubicBezTo>
                    <a:pt x="325" y="58"/>
                    <a:pt x="326" y="56"/>
                    <a:pt x="329" y="58"/>
                  </a:cubicBezTo>
                  <a:close/>
                  <a:moveTo>
                    <a:pt x="238" y="142"/>
                  </a:moveTo>
                  <a:cubicBezTo>
                    <a:pt x="245" y="138"/>
                    <a:pt x="250" y="134"/>
                    <a:pt x="256" y="135"/>
                  </a:cubicBezTo>
                  <a:cubicBezTo>
                    <a:pt x="262" y="138"/>
                    <a:pt x="259" y="134"/>
                    <a:pt x="265" y="135"/>
                  </a:cubicBezTo>
                  <a:cubicBezTo>
                    <a:pt x="271" y="137"/>
                    <a:pt x="276" y="135"/>
                    <a:pt x="282" y="128"/>
                  </a:cubicBezTo>
                  <a:cubicBezTo>
                    <a:pt x="288" y="120"/>
                    <a:pt x="274" y="118"/>
                    <a:pt x="270" y="120"/>
                  </a:cubicBezTo>
                  <a:cubicBezTo>
                    <a:pt x="267" y="121"/>
                    <a:pt x="262" y="125"/>
                    <a:pt x="264" y="121"/>
                  </a:cubicBezTo>
                  <a:cubicBezTo>
                    <a:pt x="265" y="117"/>
                    <a:pt x="258" y="120"/>
                    <a:pt x="261" y="117"/>
                  </a:cubicBezTo>
                  <a:cubicBezTo>
                    <a:pt x="264" y="114"/>
                    <a:pt x="258" y="117"/>
                    <a:pt x="258" y="109"/>
                  </a:cubicBezTo>
                  <a:cubicBezTo>
                    <a:pt x="258" y="103"/>
                    <a:pt x="252" y="107"/>
                    <a:pt x="244" y="112"/>
                  </a:cubicBezTo>
                  <a:cubicBezTo>
                    <a:pt x="236" y="117"/>
                    <a:pt x="255" y="117"/>
                    <a:pt x="249" y="120"/>
                  </a:cubicBezTo>
                  <a:cubicBezTo>
                    <a:pt x="242" y="125"/>
                    <a:pt x="256" y="123"/>
                    <a:pt x="255" y="126"/>
                  </a:cubicBezTo>
                  <a:cubicBezTo>
                    <a:pt x="253" y="131"/>
                    <a:pt x="249" y="125"/>
                    <a:pt x="241" y="126"/>
                  </a:cubicBezTo>
                  <a:cubicBezTo>
                    <a:pt x="232" y="128"/>
                    <a:pt x="239" y="126"/>
                    <a:pt x="229" y="118"/>
                  </a:cubicBezTo>
                  <a:cubicBezTo>
                    <a:pt x="217" y="111"/>
                    <a:pt x="217" y="121"/>
                    <a:pt x="213" y="115"/>
                  </a:cubicBezTo>
                  <a:cubicBezTo>
                    <a:pt x="210" y="109"/>
                    <a:pt x="206" y="112"/>
                    <a:pt x="197" y="117"/>
                  </a:cubicBezTo>
                  <a:cubicBezTo>
                    <a:pt x="188" y="120"/>
                    <a:pt x="198" y="117"/>
                    <a:pt x="191" y="123"/>
                  </a:cubicBezTo>
                  <a:cubicBezTo>
                    <a:pt x="185" y="128"/>
                    <a:pt x="194" y="125"/>
                    <a:pt x="188" y="128"/>
                  </a:cubicBezTo>
                  <a:cubicBezTo>
                    <a:pt x="182" y="132"/>
                    <a:pt x="188" y="132"/>
                    <a:pt x="195" y="135"/>
                  </a:cubicBezTo>
                  <a:cubicBezTo>
                    <a:pt x="203" y="137"/>
                    <a:pt x="203" y="132"/>
                    <a:pt x="204" y="134"/>
                  </a:cubicBezTo>
                  <a:cubicBezTo>
                    <a:pt x="206" y="137"/>
                    <a:pt x="209" y="138"/>
                    <a:pt x="212" y="134"/>
                  </a:cubicBezTo>
                  <a:cubicBezTo>
                    <a:pt x="215" y="129"/>
                    <a:pt x="217" y="129"/>
                    <a:pt x="215" y="132"/>
                  </a:cubicBezTo>
                  <a:cubicBezTo>
                    <a:pt x="213" y="135"/>
                    <a:pt x="218" y="135"/>
                    <a:pt x="230" y="132"/>
                  </a:cubicBezTo>
                  <a:cubicBezTo>
                    <a:pt x="242" y="131"/>
                    <a:pt x="236" y="135"/>
                    <a:pt x="227" y="135"/>
                  </a:cubicBezTo>
                  <a:cubicBezTo>
                    <a:pt x="218" y="137"/>
                    <a:pt x="204" y="140"/>
                    <a:pt x="215" y="143"/>
                  </a:cubicBezTo>
                  <a:cubicBezTo>
                    <a:pt x="221" y="146"/>
                    <a:pt x="229" y="143"/>
                    <a:pt x="238" y="142"/>
                  </a:cubicBezTo>
                  <a:close/>
                  <a:moveTo>
                    <a:pt x="288" y="96"/>
                  </a:moveTo>
                  <a:cubicBezTo>
                    <a:pt x="284" y="92"/>
                    <a:pt x="276" y="90"/>
                    <a:pt x="277" y="93"/>
                  </a:cubicBezTo>
                  <a:cubicBezTo>
                    <a:pt x="279" y="96"/>
                    <a:pt x="280" y="103"/>
                    <a:pt x="288" y="103"/>
                  </a:cubicBezTo>
                  <a:cubicBezTo>
                    <a:pt x="291" y="101"/>
                    <a:pt x="293" y="101"/>
                    <a:pt x="288" y="96"/>
                  </a:cubicBezTo>
                  <a:close/>
                  <a:moveTo>
                    <a:pt x="192" y="111"/>
                  </a:moveTo>
                  <a:cubicBezTo>
                    <a:pt x="198" y="111"/>
                    <a:pt x="204" y="107"/>
                    <a:pt x="197" y="104"/>
                  </a:cubicBezTo>
                  <a:cubicBezTo>
                    <a:pt x="191" y="100"/>
                    <a:pt x="207" y="100"/>
                    <a:pt x="198" y="96"/>
                  </a:cubicBezTo>
                  <a:cubicBezTo>
                    <a:pt x="192" y="93"/>
                    <a:pt x="191" y="95"/>
                    <a:pt x="189" y="98"/>
                  </a:cubicBezTo>
                  <a:cubicBezTo>
                    <a:pt x="188" y="101"/>
                    <a:pt x="180" y="92"/>
                    <a:pt x="168" y="103"/>
                  </a:cubicBezTo>
                  <a:cubicBezTo>
                    <a:pt x="157" y="111"/>
                    <a:pt x="162" y="106"/>
                    <a:pt x="156" y="111"/>
                  </a:cubicBezTo>
                  <a:cubicBezTo>
                    <a:pt x="150" y="117"/>
                    <a:pt x="150" y="109"/>
                    <a:pt x="145" y="115"/>
                  </a:cubicBezTo>
                  <a:cubicBezTo>
                    <a:pt x="139" y="120"/>
                    <a:pt x="147" y="117"/>
                    <a:pt x="145" y="120"/>
                  </a:cubicBezTo>
                  <a:cubicBezTo>
                    <a:pt x="143" y="121"/>
                    <a:pt x="147" y="121"/>
                    <a:pt x="150" y="120"/>
                  </a:cubicBezTo>
                  <a:cubicBezTo>
                    <a:pt x="153" y="117"/>
                    <a:pt x="153" y="121"/>
                    <a:pt x="157" y="120"/>
                  </a:cubicBezTo>
                  <a:cubicBezTo>
                    <a:pt x="160" y="120"/>
                    <a:pt x="159" y="115"/>
                    <a:pt x="162" y="120"/>
                  </a:cubicBezTo>
                  <a:cubicBezTo>
                    <a:pt x="163" y="125"/>
                    <a:pt x="169" y="125"/>
                    <a:pt x="169" y="118"/>
                  </a:cubicBezTo>
                  <a:cubicBezTo>
                    <a:pt x="169" y="112"/>
                    <a:pt x="171" y="125"/>
                    <a:pt x="177" y="114"/>
                  </a:cubicBezTo>
                  <a:cubicBezTo>
                    <a:pt x="180" y="107"/>
                    <a:pt x="175" y="111"/>
                    <a:pt x="182" y="107"/>
                  </a:cubicBezTo>
                  <a:cubicBezTo>
                    <a:pt x="188" y="104"/>
                    <a:pt x="178" y="114"/>
                    <a:pt x="186" y="115"/>
                  </a:cubicBezTo>
                  <a:cubicBezTo>
                    <a:pt x="195" y="117"/>
                    <a:pt x="188" y="111"/>
                    <a:pt x="192" y="111"/>
                  </a:cubicBezTo>
                  <a:close/>
                  <a:moveTo>
                    <a:pt x="232" y="82"/>
                  </a:moveTo>
                  <a:cubicBezTo>
                    <a:pt x="236" y="84"/>
                    <a:pt x="232" y="82"/>
                    <a:pt x="241" y="82"/>
                  </a:cubicBezTo>
                  <a:cubicBezTo>
                    <a:pt x="250" y="84"/>
                    <a:pt x="256" y="81"/>
                    <a:pt x="247" y="78"/>
                  </a:cubicBezTo>
                  <a:cubicBezTo>
                    <a:pt x="236" y="73"/>
                    <a:pt x="236" y="78"/>
                    <a:pt x="227" y="79"/>
                  </a:cubicBezTo>
                  <a:cubicBezTo>
                    <a:pt x="218" y="81"/>
                    <a:pt x="218" y="84"/>
                    <a:pt x="224" y="82"/>
                  </a:cubicBezTo>
                  <a:cubicBezTo>
                    <a:pt x="226" y="82"/>
                    <a:pt x="226" y="82"/>
                    <a:pt x="232" y="82"/>
                  </a:cubicBezTo>
                  <a:close/>
                  <a:moveTo>
                    <a:pt x="239" y="96"/>
                  </a:moveTo>
                  <a:cubicBezTo>
                    <a:pt x="247" y="95"/>
                    <a:pt x="249" y="92"/>
                    <a:pt x="241" y="90"/>
                  </a:cubicBezTo>
                  <a:cubicBezTo>
                    <a:pt x="235" y="90"/>
                    <a:pt x="247" y="90"/>
                    <a:pt x="249" y="87"/>
                  </a:cubicBezTo>
                  <a:cubicBezTo>
                    <a:pt x="250" y="84"/>
                    <a:pt x="239" y="86"/>
                    <a:pt x="229" y="87"/>
                  </a:cubicBezTo>
                  <a:cubicBezTo>
                    <a:pt x="218" y="89"/>
                    <a:pt x="218" y="90"/>
                    <a:pt x="220" y="95"/>
                  </a:cubicBezTo>
                  <a:cubicBezTo>
                    <a:pt x="223" y="100"/>
                    <a:pt x="232" y="98"/>
                    <a:pt x="239" y="96"/>
                  </a:cubicBezTo>
                  <a:close/>
                  <a:moveTo>
                    <a:pt x="335" y="135"/>
                  </a:moveTo>
                  <a:cubicBezTo>
                    <a:pt x="340" y="135"/>
                    <a:pt x="344" y="135"/>
                    <a:pt x="343" y="131"/>
                  </a:cubicBezTo>
                  <a:cubicBezTo>
                    <a:pt x="341" y="128"/>
                    <a:pt x="341" y="125"/>
                    <a:pt x="344" y="128"/>
                  </a:cubicBezTo>
                  <a:cubicBezTo>
                    <a:pt x="347" y="131"/>
                    <a:pt x="347" y="128"/>
                    <a:pt x="344" y="125"/>
                  </a:cubicBezTo>
                  <a:cubicBezTo>
                    <a:pt x="341" y="120"/>
                    <a:pt x="346" y="114"/>
                    <a:pt x="338" y="109"/>
                  </a:cubicBezTo>
                  <a:cubicBezTo>
                    <a:pt x="331" y="106"/>
                    <a:pt x="334" y="114"/>
                    <a:pt x="331" y="111"/>
                  </a:cubicBezTo>
                  <a:cubicBezTo>
                    <a:pt x="326" y="109"/>
                    <a:pt x="323" y="109"/>
                    <a:pt x="319" y="111"/>
                  </a:cubicBezTo>
                  <a:cubicBezTo>
                    <a:pt x="314" y="112"/>
                    <a:pt x="320" y="114"/>
                    <a:pt x="326" y="121"/>
                  </a:cubicBezTo>
                  <a:cubicBezTo>
                    <a:pt x="312" y="115"/>
                    <a:pt x="320" y="114"/>
                    <a:pt x="312" y="112"/>
                  </a:cubicBezTo>
                  <a:cubicBezTo>
                    <a:pt x="305" y="112"/>
                    <a:pt x="306" y="114"/>
                    <a:pt x="311" y="120"/>
                  </a:cubicBezTo>
                  <a:cubicBezTo>
                    <a:pt x="316" y="125"/>
                    <a:pt x="311" y="120"/>
                    <a:pt x="308" y="121"/>
                  </a:cubicBezTo>
                  <a:cubicBezTo>
                    <a:pt x="306" y="125"/>
                    <a:pt x="300" y="123"/>
                    <a:pt x="303" y="126"/>
                  </a:cubicBezTo>
                  <a:cubicBezTo>
                    <a:pt x="305" y="129"/>
                    <a:pt x="323" y="125"/>
                    <a:pt x="329" y="125"/>
                  </a:cubicBezTo>
                  <a:cubicBezTo>
                    <a:pt x="334" y="125"/>
                    <a:pt x="317" y="126"/>
                    <a:pt x="320" y="131"/>
                  </a:cubicBezTo>
                  <a:cubicBezTo>
                    <a:pt x="323" y="134"/>
                    <a:pt x="320" y="138"/>
                    <a:pt x="326" y="135"/>
                  </a:cubicBezTo>
                  <a:cubicBezTo>
                    <a:pt x="329" y="134"/>
                    <a:pt x="329" y="135"/>
                    <a:pt x="335" y="135"/>
                  </a:cubicBezTo>
                  <a:close/>
                  <a:moveTo>
                    <a:pt x="623" y="518"/>
                  </a:moveTo>
                  <a:cubicBezTo>
                    <a:pt x="623" y="515"/>
                    <a:pt x="626" y="515"/>
                    <a:pt x="625" y="515"/>
                  </a:cubicBezTo>
                  <a:cubicBezTo>
                    <a:pt x="625" y="513"/>
                    <a:pt x="618" y="515"/>
                    <a:pt x="612" y="513"/>
                  </a:cubicBezTo>
                  <a:cubicBezTo>
                    <a:pt x="608" y="512"/>
                    <a:pt x="611" y="505"/>
                    <a:pt x="608" y="510"/>
                  </a:cubicBezTo>
                  <a:cubicBezTo>
                    <a:pt x="605" y="515"/>
                    <a:pt x="609" y="512"/>
                    <a:pt x="608" y="515"/>
                  </a:cubicBezTo>
                  <a:cubicBezTo>
                    <a:pt x="608" y="516"/>
                    <a:pt x="611" y="515"/>
                    <a:pt x="612" y="516"/>
                  </a:cubicBezTo>
                  <a:cubicBezTo>
                    <a:pt x="614" y="518"/>
                    <a:pt x="614" y="516"/>
                    <a:pt x="622" y="519"/>
                  </a:cubicBezTo>
                  <a:cubicBezTo>
                    <a:pt x="623" y="521"/>
                    <a:pt x="623" y="521"/>
                    <a:pt x="623" y="518"/>
                  </a:cubicBezTo>
                  <a:close/>
                  <a:moveTo>
                    <a:pt x="635" y="521"/>
                  </a:moveTo>
                  <a:cubicBezTo>
                    <a:pt x="635" y="518"/>
                    <a:pt x="637" y="518"/>
                    <a:pt x="637" y="522"/>
                  </a:cubicBezTo>
                  <a:cubicBezTo>
                    <a:pt x="635" y="527"/>
                    <a:pt x="637" y="526"/>
                    <a:pt x="640" y="522"/>
                  </a:cubicBezTo>
                  <a:cubicBezTo>
                    <a:pt x="643" y="521"/>
                    <a:pt x="646" y="518"/>
                    <a:pt x="643" y="518"/>
                  </a:cubicBezTo>
                  <a:cubicBezTo>
                    <a:pt x="640" y="516"/>
                    <a:pt x="638" y="516"/>
                    <a:pt x="640" y="512"/>
                  </a:cubicBezTo>
                  <a:cubicBezTo>
                    <a:pt x="640" y="507"/>
                    <a:pt x="638" y="507"/>
                    <a:pt x="635" y="512"/>
                  </a:cubicBezTo>
                  <a:cubicBezTo>
                    <a:pt x="632" y="516"/>
                    <a:pt x="629" y="519"/>
                    <a:pt x="631" y="524"/>
                  </a:cubicBezTo>
                  <a:cubicBezTo>
                    <a:pt x="632" y="527"/>
                    <a:pt x="634" y="526"/>
                    <a:pt x="635" y="521"/>
                  </a:cubicBezTo>
                  <a:close/>
                  <a:moveTo>
                    <a:pt x="611" y="474"/>
                  </a:moveTo>
                  <a:cubicBezTo>
                    <a:pt x="600" y="473"/>
                    <a:pt x="609" y="476"/>
                    <a:pt x="612" y="479"/>
                  </a:cubicBezTo>
                  <a:cubicBezTo>
                    <a:pt x="615" y="482"/>
                    <a:pt x="626" y="487"/>
                    <a:pt x="629" y="484"/>
                  </a:cubicBezTo>
                  <a:cubicBezTo>
                    <a:pt x="629" y="480"/>
                    <a:pt x="620" y="476"/>
                    <a:pt x="611" y="474"/>
                  </a:cubicBezTo>
                  <a:close/>
                  <a:moveTo>
                    <a:pt x="655" y="501"/>
                  </a:moveTo>
                  <a:cubicBezTo>
                    <a:pt x="660" y="498"/>
                    <a:pt x="660" y="502"/>
                    <a:pt x="669" y="501"/>
                  </a:cubicBezTo>
                  <a:cubicBezTo>
                    <a:pt x="679" y="499"/>
                    <a:pt x="669" y="504"/>
                    <a:pt x="678" y="502"/>
                  </a:cubicBezTo>
                  <a:cubicBezTo>
                    <a:pt x="687" y="501"/>
                    <a:pt x="673" y="507"/>
                    <a:pt x="673" y="508"/>
                  </a:cubicBezTo>
                  <a:cubicBezTo>
                    <a:pt x="673" y="512"/>
                    <a:pt x="678" y="512"/>
                    <a:pt x="681" y="507"/>
                  </a:cubicBezTo>
                  <a:cubicBezTo>
                    <a:pt x="684" y="501"/>
                    <a:pt x="685" y="505"/>
                    <a:pt x="687" y="501"/>
                  </a:cubicBezTo>
                  <a:cubicBezTo>
                    <a:pt x="690" y="496"/>
                    <a:pt x="692" y="499"/>
                    <a:pt x="690" y="504"/>
                  </a:cubicBezTo>
                  <a:cubicBezTo>
                    <a:pt x="689" y="508"/>
                    <a:pt x="687" y="512"/>
                    <a:pt x="690" y="508"/>
                  </a:cubicBezTo>
                  <a:cubicBezTo>
                    <a:pt x="695" y="505"/>
                    <a:pt x="692" y="512"/>
                    <a:pt x="696" y="512"/>
                  </a:cubicBezTo>
                  <a:cubicBezTo>
                    <a:pt x="702" y="512"/>
                    <a:pt x="698" y="510"/>
                    <a:pt x="701" y="502"/>
                  </a:cubicBezTo>
                  <a:cubicBezTo>
                    <a:pt x="702" y="494"/>
                    <a:pt x="695" y="502"/>
                    <a:pt x="699" y="496"/>
                  </a:cubicBezTo>
                  <a:cubicBezTo>
                    <a:pt x="702" y="491"/>
                    <a:pt x="696" y="494"/>
                    <a:pt x="693" y="499"/>
                  </a:cubicBezTo>
                  <a:cubicBezTo>
                    <a:pt x="692" y="504"/>
                    <a:pt x="692" y="496"/>
                    <a:pt x="695" y="493"/>
                  </a:cubicBezTo>
                  <a:cubicBezTo>
                    <a:pt x="699" y="491"/>
                    <a:pt x="699" y="488"/>
                    <a:pt x="696" y="490"/>
                  </a:cubicBezTo>
                  <a:cubicBezTo>
                    <a:pt x="693" y="491"/>
                    <a:pt x="689" y="488"/>
                    <a:pt x="693" y="485"/>
                  </a:cubicBezTo>
                  <a:cubicBezTo>
                    <a:pt x="696" y="480"/>
                    <a:pt x="692" y="477"/>
                    <a:pt x="684" y="480"/>
                  </a:cubicBezTo>
                  <a:cubicBezTo>
                    <a:pt x="676" y="482"/>
                    <a:pt x="682" y="477"/>
                    <a:pt x="678" y="479"/>
                  </a:cubicBezTo>
                  <a:cubicBezTo>
                    <a:pt x="673" y="480"/>
                    <a:pt x="673" y="474"/>
                    <a:pt x="676" y="474"/>
                  </a:cubicBezTo>
                  <a:cubicBezTo>
                    <a:pt x="679" y="474"/>
                    <a:pt x="675" y="468"/>
                    <a:pt x="670" y="474"/>
                  </a:cubicBezTo>
                  <a:cubicBezTo>
                    <a:pt x="666" y="479"/>
                    <a:pt x="669" y="471"/>
                    <a:pt x="672" y="465"/>
                  </a:cubicBezTo>
                  <a:cubicBezTo>
                    <a:pt x="672" y="465"/>
                    <a:pt x="676" y="459"/>
                    <a:pt x="678" y="456"/>
                  </a:cubicBezTo>
                  <a:cubicBezTo>
                    <a:pt x="679" y="454"/>
                    <a:pt x="678" y="451"/>
                    <a:pt x="672" y="454"/>
                  </a:cubicBezTo>
                  <a:cubicBezTo>
                    <a:pt x="666" y="457"/>
                    <a:pt x="669" y="460"/>
                    <a:pt x="666" y="462"/>
                  </a:cubicBezTo>
                  <a:cubicBezTo>
                    <a:pt x="663" y="463"/>
                    <a:pt x="660" y="474"/>
                    <a:pt x="655" y="484"/>
                  </a:cubicBezTo>
                  <a:cubicBezTo>
                    <a:pt x="650" y="491"/>
                    <a:pt x="653" y="485"/>
                    <a:pt x="650" y="488"/>
                  </a:cubicBezTo>
                  <a:cubicBezTo>
                    <a:pt x="647" y="491"/>
                    <a:pt x="647" y="491"/>
                    <a:pt x="652" y="491"/>
                  </a:cubicBezTo>
                  <a:cubicBezTo>
                    <a:pt x="657" y="493"/>
                    <a:pt x="644" y="496"/>
                    <a:pt x="647" y="499"/>
                  </a:cubicBezTo>
                  <a:cubicBezTo>
                    <a:pt x="649" y="501"/>
                    <a:pt x="649" y="502"/>
                    <a:pt x="655" y="501"/>
                  </a:cubicBezTo>
                  <a:close/>
                  <a:moveTo>
                    <a:pt x="363" y="485"/>
                  </a:moveTo>
                  <a:cubicBezTo>
                    <a:pt x="364" y="485"/>
                    <a:pt x="363" y="479"/>
                    <a:pt x="364" y="480"/>
                  </a:cubicBezTo>
                  <a:cubicBezTo>
                    <a:pt x="366" y="480"/>
                    <a:pt x="366" y="482"/>
                    <a:pt x="367" y="485"/>
                  </a:cubicBezTo>
                  <a:cubicBezTo>
                    <a:pt x="367" y="490"/>
                    <a:pt x="372" y="487"/>
                    <a:pt x="373" y="490"/>
                  </a:cubicBezTo>
                  <a:cubicBezTo>
                    <a:pt x="375" y="491"/>
                    <a:pt x="375" y="487"/>
                    <a:pt x="381" y="490"/>
                  </a:cubicBezTo>
                  <a:cubicBezTo>
                    <a:pt x="387" y="491"/>
                    <a:pt x="384" y="494"/>
                    <a:pt x="386" y="493"/>
                  </a:cubicBezTo>
                  <a:cubicBezTo>
                    <a:pt x="389" y="491"/>
                    <a:pt x="390" y="498"/>
                    <a:pt x="393" y="494"/>
                  </a:cubicBezTo>
                  <a:cubicBezTo>
                    <a:pt x="399" y="493"/>
                    <a:pt x="396" y="496"/>
                    <a:pt x="401" y="494"/>
                  </a:cubicBezTo>
                  <a:cubicBezTo>
                    <a:pt x="405" y="494"/>
                    <a:pt x="402" y="496"/>
                    <a:pt x="407" y="496"/>
                  </a:cubicBezTo>
                  <a:cubicBezTo>
                    <a:pt x="408" y="496"/>
                    <a:pt x="408" y="496"/>
                    <a:pt x="408" y="496"/>
                  </a:cubicBezTo>
                  <a:cubicBezTo>
                    <a:pt x="410" y="494"/>
                    <a:pt x="410" y="493"/>
                    <a:pt x="410" y="491"/>
                  </a:cubicBezTo>
                  <a:cubicBezTo>
                    <a:pt x="411" y="490"/>
                    <a:pt x="414" y="488"/>
                    <a:pt x="413" y="491"/>
                  </a:cubicBezTo>
                  <a:cubicBezTo>
                    <a:pt x="411" y="493"/>
                    <a:pt x="414" y="491"/>
                    <a:pt x="416" y="488"/>
                  </a:cubicBezTo>
                  <a:cubicBezTo>
                    <a:pt x="416" y="484"/>
                    <a:pt x="418" y="487"/>
                    <a:pt x="416" y="488"/>
                  </a:cubicBezTo>
                  <a:cubicBezTo>
                    <a:pt x="414" y="491"/>
                    <a:pt x="416" y="491"/>
                    <a:pt x="418" y="490"/>
                  </a:cubicBezTo>
                  <a:cubicBezTo>
                    <a:pt x="421" y="488"/>
                    <a:pt x="418" y="485"/>
                    <a:pt x="419" y="485"/>
                  </a:cubicBezTo>
                  <a:cubicBezTo>
                    <a:pt x="421" y="484"/>
                    <a:pt x="424" y="487"/>
                    <a:pt x="427" y="487"/>
                  </a:cubicBezTo>
                  <a:cubicBezTo>
                    <a:pt x="430" y="487"/>
                    <a:pt x="428" y="488"/>
                    <a:pt x="431" y="487"/>
                  </a:cubicBezTo>
                  <a:cubicBezTo>
                    <a:pt x="434" y="487"/>
                    <a:pt x="433" y="494"/>
                    <a:pt x="437" y="496"/>
                  </a:cubicBezTo>
                  <a:cubicBezTo>
                    <a:pt x="440" y="498"/>
                    <a:pt x="446" y="494"/>
                    <a:pt x="443" y="499"/>
                  </a:cubicBezTo>
                  <a:cubicBezTo>
                    <a:pt x="443" y="501"/>
                    <a:pt x="445" y="502"/>
                    <a:pt x="446" y="504"/>
                  </a:cubicBezTo>
                  <a:cubicBezTo>
                    <a:pt x="448" y="505"/>
                    <a:pt x="445" y="507"/>
                    <a:pt x="446" y="508"/>
                  </a:cubicBezTo>
                  <a:cubicBezTo>
                    <a:pt x="448" y="510"/>
                    <a:pt x="446" y="508"/>
                    <a:pt x="448" y="508"/>
                  </a:cubicBezTo>
                  <a:cubicBezTo>
                    <a:pt x="449" y="510"/>
                    <a:pt x="446" y="508"/>
                    <a:pt x="446" y="512"/>
                  </a:cubicBezTo>
                  <a:cubicBezTo>
                    <a:pt x="446" y="515"/>
                    <a:pt x="451" y="512"/>
                    <a:pt x="451" y="515"/>
                  </a:cubicBezTo>
                  <a:cubicBezTo>
                    <a:pt x="451" y="516"/>
                    <a:pt x="453" y="515"/>
                    <a:pt x="456" y="516"/>
                  </a:cubicBezTo>
                  <a:cubicBezTo>
                    <a:pt x="459" y="518"/>
                    <a:pt x="463" y="518"/>
                    <a:pt x="466" y="518"/>
                  </a:cubicBezTo>
                  <a:cubicBezTo>
                    <a:pt x="469" y="518"/>
                    <a:pt x="471" y="518"/>
                    <a:pt x="471" y="519"/>
                  </a:cubicBezTo>
                  <a:cubicBezTo>
                    <a:pt x="471" y="521"/>
                    <a:pt x="472" y="519"/>
                    <a:pt x="475" y="519"/>
                  </a:cubicBezTo>
                  <a:cubicBezTo>
                    <a:pt x="478" y="519"/>
                    <a:pt x="480" y="527"/>
                    <a:pt x="481" y="527"/>
                  </a:cubicBezTo>
                  <a:cubicBezTo>
                    <a:pt x="483" y="526"/>
                    <a:pt x="483" y="526"/>
                    <a:pt x="483" y="529"/>
                  </a:cubicBezTo>
                  <a:cubicBezTo>
                    <a:pt x="483" y="530"/>
                    <a:pt x="486" y="532"/>
                    <a:pt x="486" y="533"/>
                  </a:cubicBezTo>
                  <a:cubicBezTo>
                    <a:pt x="486" y="535"/>
                    <a:pt x="483" y="532"/>
                    <a:pt x="483" y="533"/>
                  </a:cubicBezTo>
                  <a:cubicBezTo>
                    <a:pt x="481" y="533"/>
                    <a:pt x="484" y="536"/>
                    <a:pt x="483" y="536"/>
                  </a:cubicBezTo>
                  <a:cubicBezTo>
                    <a:pt x="481" y="538"/>
                    <a:pt x="478" y="533"/>
                    <a:pt x="477" y="535"/>
                  </a:cubicBezTo>
                  <a:cubicBezTo>
                    <a:pt x="475" y="536"/>
                    <a:pt x="477" y="533"/>
                    <a:pt x="475" y="533"/>
                  </a:cubicBezTo>
                  <a:cubicBezTo>
                    <a:pt x="474" y="533"/>
                    <a:pt x="477" y="532"/>
                    <a:pt x="474" y="532"/>
                  </a:cubicBezTo>
                  <a:cubicBezTo>
                    <a:pt x="472" y="532"/>
                    <a:pt x="474" y="529"/>
                    <a:pt x="472" y="529"/>
                  </a:cubicBezTo>
                  <a:cubicBezTo>
                    <a:pt x="471" y="529"/>
                    <a:pt x="471" y="527"/>
                    <a:pt x="469" y="527"/>
                  </a:cubicBezTo>
                  <a:cubicBezTo>
                    <a:pt x="469" y="529"/>
                    <a:pt x="472" y="530"/>
                    <a:pt x="474" y="533"/>
                  </a:cubicBezTo>
                  <a:cubicBezTo>
                    <a:pt x="474" y="538"/>
                    <a:pt x="469" y="538"/>
                    <a:pt x="469" y="544"/>
                  </a:cubicBezTo>
                  <a:cubicBezTo>
                    <a:pt x="471" y="550"/>
                    <a:pt x="469" y="550"/>
                    <a:pt x="465" y="554"/>
                  </a:cubicBezTo>
                  <a:cubicBezTo>
                    <a:pt x="465" y="555"/>
                    <a:pt x="463" y="555"/>
                    <a:pt x="463" y="557"/>
                  </a:cubicBezTo>
                  <a:cubicBezTo>
                    <a:pt x="463" y="558"/>
                    <a:pt x="463" y="558"/>
                    <a:pt x="463" y="558"/>
                  </a:cubicBezTo>
                  <a:cubicBezTo>
                    <a:pt x="466" y="560"/>
                    <a:pt x="463" y="561"/>
                    <a:pt x="460" y="561"/>
                  </a:cubicBezTo>
                  <a:cubicBezTo>
                    <a:pt x="457" y="561"/>
                    <a:pt x="459" y="564"/>
                    <a:pt x="460" y="564"/>
                  </a:cubicBezTo>
                  <a:cubicBezTo>
                    <a:pt x="463" y="564"/>
                    <a:pt x="463" y="566"/>
                    <a:pt x="463" y="564"/>
                  </a:cubicBezTo>
                  <a:cubicBezTo>
                    <a:pt x="465" y="563"/>
                    <a:pt x="466" y="563"/>
                    <a:pt x="468" y="563"/>
                  </a:cubicBezTo>
                  <a:cubicBezTo>
                    <a:pt x="469" y="561"/>
                    <a:pt x="471" y="557"/>
                    <a:pt x="477" y="558"/>
                  </a:cubicBezTo>
                  <a:cubicBezTo>
                    <a:pt x="484" y="560"/>
                    <a:pt x="480" y="558"/>
                    <a:pt x="480" y="557"/>
                  </a:cubicBezTo>
                  <a:cubicBezTo>
                    <a:pt x="481" y="557"/>
                    <a:pt x="483" y="555"/>
                    <a:pt x="486" y="555"/>
                  </a:cubicBezTo>
                  <a:cubicBezTo>
                    <a:pt x="489" y="555"/>
                    <a:pt x="491" y="555"/>
                    <a:pt x="491" y="555"/>
                  </a:cubicBezTo>
                  <a:cubicBezTo>
                    <a:pt x="491" y="554"/>
                    <a:pt x="492" y="554"/>
                    <a:pt x="492" y="554"/>
                  </a:cubicBezTo>
                  <a:cubicBezTo>
                    <a:pt x="489" y="552"/>
                    <a:pt x="489" y="552"/>
                    <a:pt x="489" y="552"/>
                  </a:cubicBezTo>
                  <a:cubicBezTo>
                    <a:pt x="488" y="552"/>
                    <a:pt x="484" y="552"/>
                    <a:pt x="486" y="549"/>
                  </a:cubicBezTo>
                  <a:cubicBezTo>
                    <a:pt x="488" y="546"/>
                    <a:pt x="489" y="547"/>
                    <a:pt x="489" y="546"/>
                  </a:cubicBezTo>
                  <a:cubicBezTo>
                    <a:pt x="491" y="544"/>
                    <a:pt x="494" y="544"/>
                    <a:pt x="498" y="543"/>
                  </a:cubicBezTo>
                  <a:cubicBezTo>
                    <a:pt x="503" y="541"/>
                    <a:pt x="501" y="541"/>
                    <a:pt x="504" y="543"/>
                  </a:cubicBezTo>
                  <a:cubicBezTo>
                    <a:pt x="509" y="546"/>
                    <a:pt x="507" y="543"/>
                    <a:pt x="509" y="541"/>
                  </a:cubicBezTo>
                  <a:cubicBezTo>
                    <a:pt x="512" y="540"/>
                    <a:pt x="513" y="538"/>
                    <a:pt x="516" y="536"/>
                  </a:cubicBezTo>
                  <a:cubicBezTo>
                    <a:pt x="519" y="533"/>
                    <a:pt x="524" y="530"/>
                    <a:pt x="526" y="530"/>
                  </a:cubicBezTo>
                  <a:cubicBezTo>
                    <a:pt x="526" y="532"/>
                    <a:pt x="527" y="530"/>
                    <a:pt x="529" y="530"/>
                  </a:cubicBezTo>
                  <a:cubicBezTo>
                    <a:pt x="551" y="530"/>
                    <a:pt x="551" y="530"/>
                    <a:pt x="551" y="530"/>
                  </a:cubicBezTo>
                  <a:cubicBezTo>
                    <a:pt x="551" y="527"/>
                    <a:pt x="551" y="527"/>
                    <a:pt x="553" y="527"/>
                  </a:cubicBezTo>
                  <a:cubicBezTo>
                    <a:pt x="555" y="529"/>
                    <a:pt x="555" y="527"/>
                    <a:pt x="555" y="527"/>
                  </a:cubicBezTo>
                  <a:cubicBezTo>
                    <a:pt x="556" y="529"/>
                    <a:pt x="556" y="526"/>
                    <a:pt x="558" y="526"/>
                  </a:cubicBezTo>
                  <a:cubicBezTo>
                    <a:pt x="559" y="526"/>
                    <a:pt x="555" y="526"/>
                    <a:pt x="558" y="524"/>
                  </a:cubicBezTo>
                  <a:cubicBezTo>
                    <a:pt x="561" y="521"/>
                    <a:pt x="558" y="522"/>
                    <a:pt x="561" y="521"/>
                  </a:cubicBezTo>
                  <a:cubicBezTo>
                    <a:pt x="562" y="519"/>
                    <a:pt x="559" y="518"/>
                    <a:pt x="562" y="515"/>
                  </a:cubicBezTo>
                  <a:cubicBezTo>
                    <a:pt x="564" y="513"/>
                    <a:pt x="561" y="513"/>
                    <a:pt x="564" y="510"/>
                  </a:cubicBezTo>
                  <a:cubicBezTo>
                    <a:pt x="565" y="507"/>
                    <a:pt x="568" y="502"/>
                    <a:pt x="568" y="502"/>
                  </a:cubicBezTo>
                  <a:cubicBezTo>
                    <a:pt x="568" y="502"/>
                    <a:pt x="570" y="502"/>
                    <a:pt x="570" y="504"/>
                  </a:cubicBezTo>
                  <a:cubicBezTo>
                    <a:pt x="570" y="505"/>
                    <a:pt x="571" y="505"/>
                    <a:pt x="573" y="505"/>
                  </a:cubicBezTo>
                  <a:cubicBezTo>
                    <a:pt x="574" y="504"/>
                    <a:pt x="576" y="502"/>
                    <a:pt x="577" y="505"/>
                  </a:cubicBezTo>
                  <a:cubicBezTo>
                    <a:pt x="580" y="507"/>
                    <a:pt x="580" y="507"/>
                    <a:pt x="580" y="510"/>
                  </a:cubicBezTo>
                  <a:cubicBezTo>
                    <a:pt x="580" y="512"/>
                    <a:pt x="580" y="519"/>
                    <a:pt x="580" y="521"/>
                  </a:cubicBezTo>
                  <a:cubicBezTo>
                    <a:pt x="580" y="522"/>
                    <a:pt x="579" y="522"/>
                    <a:pt x="580" y="522"/>
                  </a:cubicBezTo>
                  <a:cubicBezTo>
                    <a:pt x="582" y="524"/>
                    <a:pt x="582" y="524"/>
                    <a:pt x="582" y="524"/>
                  </a:cubicBezTo>
                  <a:cubicBezTo>
                    <a:pt x="583" y="524"/>
                    <a:pt x="583" y="524"/>
                    <a:pt x="583" y="526"/>
                  </a:cubicBezTo>
                  <a:cubicBezTo>
                    <a:pt x="583" y="527"/>
                    <a:pt x="583" y="529"/>
                    <a:pt x="585" y="529"/>
                  </a:cubicBezTo>
                  <a:cubicBezTo>
                    <a:pt x="591" y="532"/>
                    <a:pt x="594" y="529"/>
                    <a:pt x="600" y="526"/>
                  </a:cubicBezTo>
                  <a:cubicBezTo>
                    <a:pt x="606" y="522"/>
                    <a:pt x="599" y="527"/>
                    <a:pt x="609" y="526"/>
                  </a:cubicBezTo>
                  <a:cubicBezTo>
                    <a:pt x="617" y="526"/>
                    <a:pt x="608" y="527"/>
                    <a:pt x="602" y="530"/>
                  </a:cubicBezTo>
                  <a:cubicBezTo>
                    <a:pt x="596" y="533"/>
                    <a:pt x="591" y="540"/>
                    <a:pt x="594" y="546"/>
                  </a:cubicBezTo>
                  <a:cubicBezTo>
                    <a:pt x="597" y="552"/>
                    <a:pt x="602" y="547"/>
                    <a:pt x="606" y="540"/>
                  </a:cubicBezTo>
                  <a:cubicBezTo>
                    <a:pt x="612" y="533"/>
                    <a:pt x="612" y="540"/>
                    <a:pt x="620" y="533"/>
                  </a:cubicBezTo>
                  <a:cubicBezTo>
                    <a:pt x="626" y="529"/>
                    <a:pt x="635" y="530"/>
                    <a:pt x="632" y="527"/>
                  </a:cubicBezTo>
                  <a:cubicBezTo>
                    <a:pt x="629" y="524"/>
                    <a:pt x="628" y="521"/>
                    <a:pt x="625" y="522"/>
                  </a:cubicBezTo>
                  <a:cubicBezTo>
                    <a:pt x="622" y="524"/>
                    <a:pt x="611" y="521"/>
                    <a:pt x="611" y="519"/>
                  </a:cubicBezTo>
                  <a:cubicBezTo>
                    <a:pt x="612" y="516"/>
                    <a:pt x="606" y="519"/>
                    <a:pt x="605" y="512"/>
                  </a:cubicBezTo>
                  <a:cubicBezTo>
                    <a:pt x="602" y="502"/>
                    <a:pt x="608" y="496"/>
                    <a:pt x="602" y="498"/>
                  </a:cubicBezTo>
                  <a:cubicBezTo>
                    <a:pt x="593" y="501"/>
                    <a:pt x="599" y="498"/>
                    <a:pt x="605" y="493"/>
                  </a:cubicBezTo>
                  <a:cubicBezTo>
                    <a:pt x="609" y="490"/>
                    <a:pt x="611" y="487"/>
                    <a:pt x="605" y="484"/>
                  </a:cubicBezTo>
                  <a:cubicBezTo>
                    <a:pt x="600" y="479"/>
                    <a:pt x="574" y="487"/>
                    <a:pt x="568" y="494"/>
                  </a:cubicBezTo>
                  <a:cubicBezTo>
                    <a:pt x="561" y="508"/>
                    <a:pt x="551" y="513"/>
                    <a:pt x="556" y="508"/>
                  </a:cubicBezTo>
                  <a:cubicBezTo>
                    <a:pt x="561" y="504"/>
                    <a:pt x="568" y="487"/>
                    <a:pt x="579" y="482"/>
                  </a:cubicBezTo>
                  <a:cubicBezTo>
                    <a:pt x="593" y="477"/>
                    <a:pt x="577" y="473"/>
                    <a:pt x="599" y="470"/>
                  </a:cubicBezTo>
                  <a:cubicBezTo>
                    <a:pt x="626" y="465"/>
                    <a:pt x="631" y="480"/>
                    <a:pt x="649" y="463"/>
                  </a:cubicBezTo>
                  <a:cubicBezTo>
                    <a:pt x="666" y="448"/>
                    <a:pt x="663" y="460"/>
                    <a:pt x="667" y="454"/>
                  </a:cubicBezTo>
                  <a:cubicBezTo>
                    <a:pt x="673" y="448"/>
                    <a:pt x="679" y="449"/>
                    <a:pt x="675" y="442"/>
                  </a:cubicBezTo>
                  <a:cubicBezTo>
                    <a:pt x="672" y="434"/>
                    <a:pt x="678" y="438"/>
                    <a:pt x="675" y="432"/>
                  </a:cubicBezTo>
                  <a:cubicBezTo>
                    <a:pt x="672" y="426"/>
                    <a:pt x="669" y="431"/>
                    <a:pt x="664" y="425"/>
                  </a:cubicBezTo>
                  <a:cubicBezTo>
                    <a:pt x="660" y="418"/>
                    <a:pt x="655" y="423"/>
                    <a:pt x="647" y="429"/>
                  </a:cubicBezTo>
                  <a:cubicBezTo>
                    <a:pt x="638" y="435"/>
                    <a:pt x="637" y="428"/>
                    <a:pt x="644" y="426"/>
                  </a:cubicBezTo>
                  <a:cubicBezTo>
                    <a:pt x="652" y="425"/>
                    <a:pt x="650" y="421"/>
                    <a:pt x="658" y="420"/>
                  </a:cubicBezTo>
                  <a:cubicBezTo>
                    <a:pt x="666" y="418"/>
                    <a:pt x="663" y="415"/>
                    <a:pt x="655" y="414"/>
                  </a:cubicBezTo>
                  <a:cubicBezTo>
                    <a:pt x="647" y="414"/>
                    <a:pt x="653" y="411"/>
                    <a:pt x="644" y="409"/>
                  </a:cubicBezTo>
                  <a:cubicBezTo>
                    <a:pt x="635" y="407"/>
                    <a:pt x="643" y="404"/>
                    <a:pt x="637" y="401"/>
                  </a:cubicBezTo>
                  <a:cubicBezTo>
                    <a:pt x="631" y="398"/>
                    <a:pt x="626" y="395"/>
                    <a:pt x="631" y="389"/>
                  </a:cubicBezTo>
                  <a:cubicBezTo>
                    <a:pt x="634" y="381"/>
                    <a:pt x="622" y="384"/>
                    <a:pt x="626" y="379"/>
                  </a:cubicBezTo>
                  <a:cubicBezTo>
                    <a:pt x="629" y="375"/>
                    <a:pt x="622" y="375"/>
                    <a:pt x="620" y="367"/>
                  </a:cubicBezTo>
                  <a:cubicBezTo>
                    <a:pt x="620" y="361"/>
                    <a:pt x="618" y="365"/>
                    <a:pt x="617" y="361"/>
                  </a:cubicBezTo>
                  <a:cubicBezTo>
                    <a:pt x="615" y="355"/>
                    <a:pt x="614" y="359"/>
                    <a:pt x="609" y="350"/>
                  </a:cubicBezTo>
                  <a:cubicBezTo>
                    <a:pt x="605" y="341"/>
                    <a:pt x="605" y="344"/>
                    <a:pt x="600" y="350"/>
                  </a:cubicBezTo>
                  <a:cubicBezTo>
                    <a:pt x="596" y="355"/>
                    <a:pt x="599" y="365"/>
                    <a:pt x="593" y="364"/>
                  </a:cubicBezTo>
                  <a:cubicBezTo>
                    <a:pt x="585" y="362"/>
                    <a:pt x="593" y="365"/>
                    <a:pt x="585" y="369"/>
                  </a:cubicBezTo>
                  <a:cubicBezTo>
                    <a:pt x="576" y="372"/>
                    <a:pt x="579" y="362"/>
                    <a:pt x="570" y="362"/>
                  </a:cubicBezTo>
                  <a:cubicBezTo>
                    <a:pt x="562" y="362"/>
                    <a:pt x="571" y="359"/>
                    <a:pt x="567" y="358"/>
                  </a:cubicBezTo>
                  <a:cubicBezTo>
                    <a:pt x="562" y="355"/>
                    <a:pt x="568" y="355"/>
                    <a:pt x="565" y="348"/>
                  </a:cubicBezTo>
                  <a:cubicBezTo>
                    <a:pt x="562" y="344"/>
                    <a:pt x="570" y="337"/>
                    <a:pt x="567" y="334"/>
                  </a:cubicBezTo>
                  <a:cubicBezTo>
                    <a:pt x="564" y="331"/>
                    <a:pt x="564" y="339"/>
                    <a:pt x="562" y="336"/>
                  </a:cubicBezTo>
                  <a:cubicBezTo>
                    <a:pt x="561" y="333"/>
                    <a:pt x="550" y="333"/>
                    <a:pt x="550" y="330"/>
                  </a:cubicBezTo>
                  <a:cubicBezTo>
                    <a:pt x="551" y="325"/>
                    <a:pt x="545" y="323"/>
                    <a:pt x="538" y="317"/>
                  </a:cubicBezTo>
                  <a:cubicBezTo>
                    <a:pt x="526" y="309"/>
                    <a:pt x="536" y="327"/>
                    <a:pt x="509" y="314"/>
                  </a:cubicBezTo>
                  <a:cubicBezTo>
                    <a:pt x="497" y="309"/>
                    <a:pt x="497" y="323"/>
                    <a:pt x="500" y="325"/>
                  </a:cubicBezTo>
                  <a:cubicBezTo>
                    <a:pt x="503" y="328"/>
                    <a:pt x="501" y="333"/>
                    <a:pt x="500" y="336"/>
                  </a:cubicBezTo>
                  <a:cubicBezTo>
                    <a:pt x="497" y="339"/>
                    <a:pt x="500" y="337"/>
                    <a:pt x="503" y="345"/>
                  </a:cubicBezTo>
                  <a:cubicBezTo>
                    <a:pt x="506" y="351"/>
                    <a:pt x="503" y="351"/>
                    <a:pt x="501" y="356"/>
                  </a:cubicBezTo>
                  <a:cubicBezTo>
                    <a:pt x="500" y="361"/>
                    <a:pt x="497" y="358"/>
                    <a:pt x="495" y="364"/>
                  </a:cubicBezTo>
                  <a:cubicBezTo>
                    <a:pt x="494" y="370"/>
                    <a:pt x="506" y="367"/>
                    <a:pt x="510" y="384"/>
                  </a:cubicBezTo>
                  <a:cubicBezTo>
                    <a:pt x="515" y="401"/>
                    <a:pt x="500" y="411"/>
                    <a:pt x="491" y="414"/>
                  </a:cubicBezTo>
                  <a:cubicBezTo>
                    <a:pt x="480" y="418"/>
                    <a:pt x="491" y="418"/>
                    <a:pt x="491" y="428"/>
                  </a:cubicBezTo>
                  <a:cubicBezTo>
                    <a:pt x="491" y="435"/>
                    <a:pt x="498" y="446"/>
                    <a:pt x="494" y="448"/>
                  </a:cubicBezTo>
                  <a:cubicBezTo>
                    <a:pt x="489" y="451"/>
                    <a:pt x="497" y="459"/>
                    <a:pt x="491" y="454"/>
                  </a:cubicBezTo>
                  <a:cubicBezTo>
                    <a:pt x="483" y="449"/>
                    <a:pt x="489" y="463"/>
                    <a:pt x="483" y="459"/>
                  </a:cubicBezTo>
                  <a:cubicBezTo>
                    <a:pt x="477" y="454"/>
                    <a:pt x="481" y="452"/>
                    <a:pt x="469" y="442"/>
                  </a:cubicBezTo>
                  <a:cubicBezTo>
                    <a:pt x="462" y="435"/>
                    <a:pt x="468" y="431"/>
                    <a:pt x="465" y="425"/>
                  </a:cubicBezTo>
                  <a:cubicBezTo>
                    <a:pt x="462" y="415"/>
                    <a:pt x="471" y="412"/>
                    <a:pt x="462" y="411"/>
                  </a:cubicBezTo>
                  <a:cubicBezTo>
                    <a:pt x="446" y="406"/>
                    <a:pt x="446" y="411"/>
                    <a:pt x="443" y="409"/>
                  </a:cubicBezTo>
                  <a:cubicBezTo>
                    <a:pt x="439" y="407"/>
                    <a:pt x="442" y="404"/>
                    <a:pt x="428" y="401"/>
                  </a:cubicBezTo>
                  <a:cubicBezTo>
                    <a:pt x="414" y="397"/>
                    <a:pt x="430" y="395"/>
                    <a:pt x="408" y="387"/>
                  </a:cubicBezTo>
                  <a:cubicBezTo>
                    <a:pt x="387" y="378"/>
                    <a:pt x="384" y="395"/>
                    <a:pt x="384" y="384"/>
                  </a:cubicBezTo>
                  <a:cubicBezTo>
                    <a:pt x="384" y="373"/>
                    <a:pt x="381" y="375"/>
                    <a:pt x="379" y="367"/>
                  </a:cubicBezTo>
                  <a:cubicBezTo>
                    <a:pt x="379" y="361"/>
                    <a:pt x="367" y="370"/>
                    <a:pt x="366" y="356"/>
                  </a:cubicBezTo>
                  <a:cubicBezTo>
                    <a:pt x="364" y="341"/>
                    <a:pt x="379" y="319"/>
                    <a:pt x="383" y="320"/>
                  </a:cubicBezTo>
                  <a:cubicBezTo>
                    <a:pt x="386" y="320"/>
                    <a:pt x="383" y="311"/>
                    <a:pt x="390" y="311"/>
                  </a:cubicBezTo>
                  <a:cubicBezTo>
                    <a:pt x="396" y="311"/>
                    <a:pt x="404" y="309"/>
                    <a:pt x="396" y="303"/>
                  </a:cubicBezTo>
                  <a:cubicBezTo>
                    <a:pt x="390" y="297"/>
                    <a:pt x="404" y="303"/>
                    <a:pt x="405" y="295"/>
                  </a:cubicBezTo>
                  <a:cubicBezTo>
                    <a:pt x="407" y="288"/>
                    <a:pt x="413" y="305"/>
                    <a:pt x="421" y="291"/>
                  </a:cubicBezTo>
                  <a:cubicBezTo>
                    <a:pt x="428" y="277"/>
                    <a:pt x="431" y="281"/>
                    <a:pt x="416" y="277"/>
                  </a:cubicBezTo>
                  <a:cubicBezTo>
                    <a:pt x="405" y="275"/>
                    <a:pt x="410" y="272"/>
                    <a:pt x="402" y="269"/>
                  </a:cubicBezTo>
                  <a:cubicBezTo>
                    <a:pt x="411" y="268"/>
                    <a:pt x="421" y="283"/>
                    <a:pt x="430" y="274"/>
                  </a:cubicBezTo>
                  <a:cubicBezTo>
                    <a:pt x="437" y="264"/>
                    <a:pt x="437" y="266"/>
                    <a:pt x="431" y="261"/>
                  </a:cubicBezTo>
                  <a:cubicBezTo>
                    <a:pt x="424" y="258"/>
                    <a:pt x="439" y="258"/>
                    <a:pt x="442" y="261"/>
                  </a:cubicBezTo>
                  <a:cubicBezTo>
                    <a:pt x="445" y="264"/>
                    <a:pt x="448" y="266"/>
                    <a:pt x="449" y="269"/>
                  </a:cubicBezTo>
                  <a:cubicBezTo>
                    <a:pt x="451" y="272"/>
                    <a:pt x="453" y="274"/>
                    <a:pt x="457" y="272"/>
                  </a:cubicBezTo>
                  <a:cubicBezTo>
                    <a:pt x="460" y="271"/>
                    <a:pt x="448" y="268"/>
                    <a:pt x="453" y="264"/>
                  </a:cubicBezTo>
                  <a:cubicBezTo>
                    <a:pt x="457" y="263"/>
                    <a:pt x="459" y="258"/>
                    <a:pt x="462" y="258"/>
                  </a:cubicBezTo>
                  <a:cubicBezTo>
                    <a:pt x="466" y="260"/>
                    <a:pt x="466" y="254"/>
                    <a:pt x="471" y="254"/>
                  </a:cubicBezTo>
                  <a:cubicBezTo>
                    <a:pt x="474" y="254"/>
                    <a:pt x="475" y="247"/>
                    <a:pt x="469" y="243"/>
                  </a:cubicBezTo>
                  <a:cubicBezTo>
                    <a:pt x="463" y="238"/>
                    <a:pt x="471" y="240"/>
                    <a:pt x="466" y="235"/>
                  </a:cubicBezTo>
                  <a:cubicBezTo>
                    <a:pt x="462" y="230"/>
                    <a:pt x="472" y="235"/>
                    <a:pt x="474" y="230"/>
                  </a:cubicBezTo>
                  <a:cubicBezTo>
                    <a:pt x="475" y="224"/>
                    <a:pt x="469" y="229"/>
                    <a:pt x="472" y="224"/>
                  </a:cubicBezTo>
                  <a:cubicBezTo>
                    <a:pt x="475" y="219"/>
                    <a:pt x="466" y="224"/>
                    <a:pt x="465" y="218"/>
                  </a:cubicBezTo>
                  <a:cubicBezTo>
                    <a:pt x="465" y="213"/>
                    <a:pt x="457" y="216"/>
                    <a:pt x="451" y="213"/>
                  </a:cubicBezTo>
                  <a:cubicBezTo>
                    <a:pt x="443" y="210"/>
                    <a:pt x="448" y="213"/>
                    <a:pt x="442" y="213"/>
                  </a:cubicBezTo>
                  <a:cubicBezTo>
                    <a:pt x="436" y="213"/>
                    <a:pt x="439" y="222"/>
                    <a:pt x="442" y="224"/>
                  </a:cubicBezTo>
                  <a:cubicBezTo>
                    <a:pt x="446" y="226"/>
                    <a:pt x="443" y="229"/>
                    <a:pt x="440" y="229"/>
                  </a:cubicBezTo>
                  <a:cubicBezTo>
                    <a:pt x="437" y="227"/>
                    <a:pt x="440" y="236"/>
                    <a:pt x="434" y="241"/>
                  </a:cubicBezTo>
                  <a:cubicBezTo>
                    <a:pt x="430" y="244"/>
                    <a:pt x="434" y="247"/>
                    <a:pt x="428" y="250"/>
                  </a:cubicBezTo>
                  <a:cubicBezTo>
                    <a:pt x="422" y="252"/>
                    <a:pt x="425" y="249"/>
                    <a:pt x="419" y="244"/>
                  </a:cubicBezTo>
                  <a:cubicBezTo>
                    <a:pt x="413" y="238"/>
                    <a:pt x="422" y="240"/>
                    <a:pt x="422" y="235"/>
                  </a:cubicBezTo>
                  <a:cubicBezTo>
                    <a:pt x="422" y="232"/>
                    <a:pt x="414" y="218"/>
                    <a:pt x="408" y="222"/>
                  </a:cubicBezTo>
                  <a:cubicBezTo>
                    <a:pt x="404" y="227"/>
                    <a:pt x="407" y="240"/>
                    <a:pt x="401" y="233"/>
                  </a:cubicBezTo>
                  <a:cubicBezTo>
                    <a:pt x="396" y="229"/>
                    <a:pt x="404" y="230"/>
                    <a:pt x="399" y="224"/>
                  </a:cubicBezTo>
                  <a:cubicBezTo>
                    <a:pt x="393" y="219"/>
                    <a:pt x="405" y="221"/>
                    <a:pt x="399" y="218"/>
                  </a:cubicBezTo>
                  <a:cubicBezTo>
                    <a:pt x="392" y="213"/>
                    <a:pt x="392" y="219"/>
                    <a:pt x="387" y="216"/>
                  </a:cubicBezTo>
                  <a:cubicBezTo>
                    <a:pt x="381" y="213"/>
                    <a:pt x="395" y="208"/>
                    <a:pt x="392" y="207"/>
                  </a:cubicBezTo>
                  <a:cubicBezTo>
                    <a:pt x="389" y="204"/>
                    <a:pt x="381" y="201"/>
                    <a:pt x="381" y="194"/>
                  </a:cubicBezTo>
                  <a:cubicBezTo>
                    <a:pt x="381" y="188"/>
                    <a:pt x="370" y="182"/>
                    <a:pt x="366" y="182"/>
                  </a:cubicBezTo>
                  <a:cubicBezTo>
                    <a:pt x="360" y="180"/>
                    <a:pt x="364" y="185"/>
                    <a:pt x="360" y="185"/>
                  </a:cubicBezTo>
                  <a:cubicBezTo>
                    <a:pt x="354" y="187"/>
                    <a:pt x="360" y="188"/>
                    <a:pt x="354" y="191"/>
                  </a:cubicBezTo>
                  <a:cubicBezTo>
                    <a:pt x="347" y="194"/>
                    <a:pt x="355" y="201"/>
                    <a:pt x="354" y="204"/>
                  </a:cubicBezTo>
                  <a:cubicBezTo>
                    <a:pt x="352" y="208"/>
                    <a:pt x="352" y="212"/>
                    <a:pt x="361" y="215"/>
                  </a:cubicBezTo>
                  <a:cubicBezTo>
                    <a:pt x="370" y="218"/>
                    <a:pt x="373" y="222"/>
                    <a:pt x="369" y="226"/>
                  </a:cubicBezTo>
                  <a:cubicBezTo>
                    <a:pt x="364" y="227"/>
                    <a:pt x="367" y="230"/>
                    <a:pt x="372" y="229"/>
                  </a:cubicBezTo>
                  <a:cubicBezTo>
                    <a:pt x="376" y="226"/>
                    <a:pt x="376" y="230"/>
                    <a:pt x="370" y="236"/>
                  </a:cubicBezTo>
                  <a:cubicBezTo>
                    <a:pt x="363" y="241"/>
                    <a:pt x="363" y="235"/>
                    <a:pt x="361" y="240"/>
                  </a:cubicBezTo>
                  <a:cubicBezTo>
                    <a:pt x="358" y="244"/>
                    <a:pt x="367" y="255"/>
                    <a:pt x="360" y="250"/>
                  </a:cubicBezTo>
                  <a:cubicBezTo>
                    <a:pt x="354" y="246"/>
                    <a:pt x="354" y="246"/>
                    <a:pt x="355" y="241"/>
                  </a:cubicBezTo>
                  <a:cubicBezTo>
                    <a:pt x="357" y="238"/>
                    <a:pt x="357" y="235"/>
                    <a:pt x="352" y="235"/>
                  </a:cubicBezTo>
                  <a:cubicBezTo>
                    <a:pt x="346" y="236"/>
                    <a:pt x="344" y="230"/>
                    <a:pt x="338" y="233"/>
                  </a:cubicBezTo>
                  <a:cubicBezTo>
                    <a:pt x="332" y="236"/>
                    <a:pt x="340" y="241"/>
                    <a:pt x="334" y="243"/>
                  </a:cubicBezTo>
                  <a:cubicBezTo>
                    <a:pt x="329" y="244"/>
                    <a:pt x="331" y="240"/>
                    <a:pt x="319" y="243"/>
                  </a:cubicBezTo>
                  <a:cubicBezTo>
                    <a:pt x="302" y="246"/>
                    <a:pt x="300" y="236"/>
                    <a:pt x="296" y="238"/>
                  </a:cubicBezTo>
                  <a:cubicBezTo>
                    <a:pt x="285" y="243"/>
                    <a:pt x="282" y="226"/>
                    <a:pt x="274" y="227"/>
                  </a:cubicBezTo>
                  <a:cubicBezTo>
                    <a:pt x="268" y="227"/>
                    <a:pt x="253" y="230"/>
                    <a:pt x="256" y="236"/>
                  </a:cubicBezTo>
                  <a:cubicBezTo>
                    <a:pt x="259" y="241"/>
                    <a:pt x="268" y="232"/>
                    <a:pt x="271" y="235"/>
                  </a:cubicBezTo>
                  <a:cubicBezTo>
                    <a:pt x="276" y="236"/>
                    <a:pt x="264" y="236"/>
                    <a:pt x="262" y="241"/>
                  </a:cubicBezTo>
                  <a:cubicBezTo>
                    <a:pt x="261" y="246"/>
                    <a:pt x="273" y="258"/>
                    <a:pt x="261" y="249"/>
                  </a:cubicBezTo>
                  <a:cubicBezTo>
                    <a:pt x="249" y="241"/>
                    <a:pt x="250" y="246"/>
                    <a:pt x="245" y="241"/>
                  </a:cubicBezTo>
                  <a:cubicBezTo>
                    <a:pt x="241" y="235"/>
                    <a:pt x="245" y="243"/>
                    <a:pt x="230" y="243"/>
                  </a:cubicBezTo>
                  <a:cubicBezTo>
                    <a:pt x="217" y="244"/>
                    <a:pt x="198" y="243"/>
                    <a:pt x="204" y="238"/>
                  </a:cubicBezTo>
                  <a:cubicBezTo>
                    <a:pt x="210" y="233"/>
                    <a:pt x="218" y="238"/>
                    <a:pt x="212" y="233"/>
                  </a:cubicBezTo>
                  <a:cubicBezTo>
                    <a:pt x="207" y="229"/>
                    <a:pt x="204" y="224"/>
                    <a:pt x="195" y="226"/>
                  </a:cubicBezTo>
                  <a:cubicBezTo>
                    <a:pt x="186" y="227"/>
                    <a:pt x="177" y="222"/>
                    <a:pt x="169" y="221"/>
                  </a:cubicBezTo>
                  <a:cubicBezTo>
                    <a:pt x="160" y="218"/>
                    <a:pt x="154" y="212"/>
                    <a:pt x="147" y="213"/>
                  </a:cubicBezTo>
                  <a:cubicBezTo>
                    <a:pt x="137" y="213"/>
                    <a:pt x="143" y="221"/>
                    <a:pt x="136" y="219"/>
                  </a:cubicBezTo>
                  <a:cubicBezTo>
                    <a:pt x="128" y="218"/>
                    <a:pt x="137" y="207"/>
                    <a:pt x="127" y="208"/>
                  </a:cubicBezTo>
                  <a:cubicBezTo>
                    <a:pt x="122" y="210"/>
                    <a:pt x="128" y="224"/>
                    <a:pt x="118" y="218"/>
                  </a:cubicBezTo>
                  <a:cubicBezTo>
                    <a:pt x="112" y="215"/>
                    <a:pt x="108" y="198"/>
                    <a:pt x="102" y="202"/>
                  </a:cubicBezTo>
                  <a:cubicBezTo>
                    <a:pt x="95" y="208"/>
                    <a:pt x="112" y="204"/>
                    <a:pt x="99" y="212"/>
                  </a:cubicBezTo>
                  <a:cubicBezTo>
                    <a:pt x="90" y="216"/>
                    <a:pt x="101" y="208"/>
                    <a:pt x="86" y="215"/>
                  </a:cubicBezTo>
                  <a:cubicBezTo>
                    <a:pt x="69" y="221"/>
                    <a:pt x="77" y="216"/>
                    <a:pt x="86" y="212"/>
                  </a:cubicBezTo>
                  <a:cubicBezTo>
                    <a:pt x="95" y="207"/>
                    <a:pt x="93" y="207"/>
                    <a:pt x="89" y="208"/>
                  </a:cubicBezTo>
                  <a:cubicBezTo>
                    <a:pt x="83" y="210"/>
                    <a:pt x="84" y="205"/>
                    <a:pt x="75" y="212"/>
                  </a:cubicBezTo>
                  <a:cubicBezTo>
                    <a:pt x="67" y="216"/>
                    <a:pt x="72" y="210"/>
                    <a:pt x="63" y="218"/>
                  </a:cubicBezTo>
                  <a:cubicBezTo>
                    <a:pt x="54" y="224"/>
                    <a:pt x="49" y="224"/>
                    <a:pt x="52" y="227"/>
                  </a:cubicBezTo>
                  <a:cubicBezTo>
                    <a:pt x="54" y="230"/>
                    <a:pt x="48" y="226"/>
                    <a:pt x="43" y="229"/>
                  </a:cubicBezTo>
                  <a:cubicBezTo>
                    <a:pt x="38" y="230"/>
                    <a:pt x="42" y="226"/>
                    <a:pt x="32" y="226"/>
                  </a:cubicBezTo>
                  <a:cubicBezTo>
                    <a:pt x="22" y="226"/>
                    <a:pt x="14" y="215"/>
                    <a:pt x="0" y="216"/>
                  </a:cubicBezTo>
                  <a:cubicBezTo>
                    <a:pt x="0" y="344"/>
                    <a:pt x="0" y="344"/>
                    <a:pt x="0" y="344"/>
                  </a:cubicBezTo>
                  <a:cubicBezTo>
                    <a:pt x="6" y="347"/>
                    <a:pt x="3" y="342"/>
                    <a:pt x="5" y="344"/>
                  </a:cubicBezTo>
                  <a:cubicBezTo>
                    <a:pt x="8" y="345"/>
                    <a:pt x="8" y="345"/>
                    <a:pt x="10" y="345"/>
                  </a:cubicBezTo>
                  <a:cubicBezTo>
                    <a:pt x="11" y="344"/>
                    <a:pt x="16" y="342"/>
                    <a:pt x="16" y="345"/>
                  </a:cubicBezTo>
                  <a:cubicBezTo>
                    <a:pt x="14" y="347"/>
                    <a:pt x="13" y="347"/>
                    <a:pt x="16" y="348"/>
                  </a:cubicBezTo>
                  <a:cubicBezTo>
                    <a:pt x="20" y="350"/>
                    <a:pt x="16" y="351"/>
                    <a:pt x="23" y="355"/>
                  </a:cubicBezTo>
                  <a:cubicBezTo>
                    <a:pt x="29" y="359"/>
                    <a:pt x="26" y="361"/>
                    <a:pt x="28" y="361"/>
                  </a:cubicBezTo>
                  <a:cubicBezTo>
                    <a:pt x="29" y="362"/>
                    <a:pt x="29" y="359"/>
                    <a:pt x="34" y="359"/>
                  </a:cubicBezTo>
                  <a:cubicBezTo>
                    <a:pt x="38" y="358"/>
                    <a:pt x="34" y="356"/>
                    <a:pt x="37" y="355"/>
                  </a:cubicBezTo>
                  <a:cubicBezTo>
                    <a:pt x="40" y="355"/>
                    <a:pt x="35" y="353"/>
                    <a:pt x="38" y="353"/>
                  </a:cubicBezTo>
                  <a:cubicBezTo>
                    <a:pt x="45" y="350"/>
                    <a:pt x="45" y="350"/>
                    <a:pt x="46" y="353"/>
                  </a:cubicBezTo>
                  <a:cubicBezTo>
                    <a:pt x="49" y="356"/>
                    <a:pt x="46" y="355"/>
                    <a:pt x="48" y="356"/>
                  </a:cubicBezTo>
                  <a:cubicBezTo>
                    <a:pt x="49" y="359"/>
                    <a:pt x="51" y="358"/>
                    <a:pt x="52" y="361"/>
                  </a:cubicBezTo>
                  <a:cubicBezTo>
                    <a:pt x="54" y="365"/>
                    <a:pt x="57" y="362"/>
                    <a:pt x="58" y="367"/>
                  </a:cubicBezTo>
                  <a:cubicBezTo>
                    <a:pt x="61" y="370"/>
                    <a:pt x="67" y="381"/>
                    <a:pt x="69" y="383"/>
                  </a:cubicBezTo>
                  <a:cubicBezTo>
                    <a:pt x="70" y="386"/>
                    <a:pt x="67" y="386"/>
                    <a:pt x="70" y="386"/>
                  </a:cubicBezTo>
                  <a:cubicBezTo>
                    <a:pt x="72" y="386"/>
                    <a:pt x="69" y="389"/>
                    <a:pt x="72" y="389"/>
                  </a:cubicBezTo>
                  <a:cubicBezTo>
                    <a:pt x="73" y="389"/>
                    <a:pt x="70" y="392"/>
                    <a:pt x="73" y="392"/>
                  </a:cubicBezTo>
                  <a:cubicBezTo>
                    <a:pt x="77" y="390"/>
                    <a:pt x="75" y="393"/>
                    <a:pt x="81" y="395"/>
                  </a:cubicBezTo>
                  <a:cubicBezTo>
                    <a:pt x="86" y="397"/>
                    <a:pt x="83" y="398"/>
                    <a:pt x="86" y="398"/>
                  </a:cubicBezTo>
                  <a:cubicBezTo>
                    <a:pt x="87" y="398"/>
                    <a:pt x="87" y="400"/>
                    <a:pt x="87" y="400"/>
                  </a:cubicBezTo>
                  <a:cubicBezTo>
                    <a:pt x="86" y="404"/>
                    <a:pt x="89" y="407"/>
                    <a:pt x="87" y="411"/>
                  </a:cubicBezTo>
                  <a:cubicBezTo>
                    <a:pt x="84" y="412"/>
                    <a:pt x="87" y="414"/>
                    <a:pt x="86" y="415"/>
                  </a:cubicBezTo>
                  <a:cubicBezTo>
                    <a:pt x="81" y="420"/>
                    <a:pt x="84" y="420"/>
                    <a:pt x="86" y="421"/>
                  </a:cubicBezTo>
                  <a:cubicBezTo>
                    <a:pt x="86" y="425"/>
                    <a:pt x="89" y="428"/>
                    <a:pt x="92" y="431"/>
                  </a:cubicBezTo>
                  <a:cubicBezTo>
                    <a:pt x="93" y="434"/>
                    <a:pt x="90" y="426"/>
                    <a:pt x="98" y="426"/>
                  </a:cubicBezTo>
                  <a:cubicBezTo>
                    <a:pt x="102" y="425"/>
                    <a:pt x="93" y="428"/>
                    <a:pt x="96" y="432"/>
                  </a:cubicBezTo>
                  <a:cubicBezTo>
                    <a:pt x="98" y="435"/>
                    <a:pt x="98" y="432"/>
                    <a:pt x="98" y="437"/>
                  </a:cubicBezTo>
                  <a:cubicBezTo>
                    <a:pt x="99" y="442"/>
                    <a:pt x="104" y="434"/>
                    <a:pt x="101" y="440"/>
                  </a:cubicBezTo>
                  <a:cubicBezTo>
                    <a:pt x="99" y="446"/>
                    <a:pt x="99" y="448"/>
                    <a:pt x="101" y="446"/>
                  </a:cubicBezTo>
                  <a:cubicBezTo>
                    <a:pt x="101" y="446"/>
                    <a:pt x="99" y="449"/>
                    <a:pt x="102" y="451"/>
                  </a:cubicBezTo>
                  <a:cubicBezTo>
                    <a:pt x="104" y="451"/>
                    <a:pt x="102" y="446"/>
                    <a:pt x="105" y="445"/>
                  </a:cubicBezTo>
                  <a:cubicBezTo>
                    <a:pt x="107" y="445"/>
                    <a:pt x="108" y="442"/>
                    <a:pt x="108" y="443"/>
                  </a:cubicBezTo>
                  <a:cubicBezTo>
                    <a:pt x="110" y="445"/>
                    <a:pt x="113" y="443"/>
                    <a:pt x="113" y="445"/>
                  </a:cubicBezTo>
                  <a:cubicBezTo>
                    <a:pt x="112" y="448"/>
                    <a:pt x="112" y="443"/>
                    <a:pt x="107" y="446"/>
                  </a:cubicBezTo>
                  <a:cubicBezTo>
                    <a:pt x="102" y="449"/>
                    <a:pt x="104" y="449"/>
                    <a:pt x="104" y="452"/>
                  </a:cubicBezTo>
                  <a:cubicBezTo>
                    <a:pt x="104" y="456"/>
                    <a:pt x="107" y="454"/>
                    <a:pt x="105" y="456"/>
                  </a:cubicBezTo>
                  <a:cubicBezTo>
                    <a:pt x="104" y="457"/>
                    <a:pt x="107" y="457"/>
                    <a:pt x="105" y="457"/>
                  </a:cubicBezTo>
                  <a:cubicBezTo>
                    <a:pt x="102" y="459"/>
                    <a:pt x="105" y="460"/>
                    <a:pt x="108" y="462"/>
                  </a:cubicBezTo>
                  <a:cubicBezTo>
                    <a:pt x="112" y="463"/>
                    <a:pt x="112" y="460"/>
                    <a:pt x="115" y="462"/>
                  </a:cubicBezTo>
                  <a:cubicBezTo>
                    <a:pt x="118" y="462"/>
                    <a:pt x="113" y="463"/>
                    <a:pt x="116" y="463"/>
                  </a:cubicBezTo>
                  <a:cubicBezTo>
                    <a:pt x="121" y="462"/>
                    <a:pt x="115" y="468"/>
                    <a:pt x="119" y="466"/>
                  </a:cubicBezTo>
                  <a:cubicBezTo>
                    <a:pt x="121" y="466"/>
                    <a:pt x="119" y="468"/>
                    <a:pt x="122" y="466"/>
                  </a:cubicBezTo>
                  <a:cubicBezTo>
                    <a:pt x="125" y="466"/>
                    <a:pt x="127" y="470"/>
                    <a:pt x="128" y="468"/>
                  </a:cubicBezTo>
                  <a:cubicBezTo>
                    <a:pt x="130" y="466"/>
                    <a:pt x="131" y="471"/>
                    <a:pt x="128" y="471"/>
                  </a:cubicBezTo>
                  <a:cubicBezTo>
                    <a:pt x="127" y="473"/>
                    <a:pt x="131" y="476"/>
                    <a:pt x="133" y="476"/>
                  </a:cubicBezTo>
                  <a:cubicBezTo>
                    <a:pt x="136" y="474"/>
                    <a:pt x="136" y="471"/>
                    <a:pt x="136" y="474"/>
                  </a:cubicBezTo>
                  <a:cubicBezTo>
                    <a:pt x="136" y="477"/>
                    <a:pt x="137" y="476"/>
                    <a:pt x="137" y="477"/>
                  </a:cubicBezTo>
                  <a:cubicBezTo>
                    <a:pt x="136" y="479"/>
                    <a:pt x="136" y="474"/>
                    <a:pt x="134" y="476"/>
                  </a:cubicBezTo>
                  <a:cubicBezTo>
                    <a:pt x="133" y="477"/>
                    <a:pt x="139" y="480"/>
                    <a:pt x="139" y="479"/>
                  </a:cubicBezTo>
                  <a:cubicBezTo>
                    <a:pt x="139" y="477"/>
                    <a:pt x="140" y="476"/>
                    <a:pt x="140" y="479"/>
                  </a:cubicBezTo>
                  <a:cubicBezTo>
                    <a:pt x="140" y="480"/>
                    <a:pt x="142" y="482"/>
                    <a:pt x="142" y="484"/>
                  </a:cubicBezTo>
                  <a:cubicBezTo>
                    <a:pt x="140" y="485"/>
                    <a:pt x="142" y="485"/>
                    <a:pt x="143" y="484"/>
                  </a:cubicBezTo>
                  <a:cubicBezTo>
                    <a:pt x="143" y="482"/>
                    <a:pt x="143" y="484"/>
                    <a:pt x="143" y="485"/>
                  </a:cubicBezTo>
                  <a:cubicBezTo>
                    <a:pt x="363" y="485"/>
                    <a:pt x="363" y="485"/>
                    <a:pt x="363" y="485"/>
                  </a:cubicBezTo>
                  <a:close/>
                  <a:moveTo>
                    <a:pt x="484" y="328"/>
                  </a:moveTo>
                  <a:cubicBezTo>
                    <a:pt x="488" y="327"/>
                    <a:pt x="491" y="316"/>
                    <a:pt x="484" y="317"/>
                  </a:cubicBezTo>
                  <a:cubicBezTo>
                    <a:pt x="478" y="319"/>
                    <a:pt x="483" y="328"/>
                    <a:pt x="484" y="328"/>
                  </a:cubicBezTo>
                  <a:close/>
                  <a:moveTo>
                    <a:pt x="600" y="325"/>
                  </a:moveTo>
                  <a:cubicBezTo>
                    <a:pt x="603" y="325"/>
                    <a:pt x="606" y="327"/>
                    <a:pt x="605" y="330"/>
                  </a:cubicBezTo>
                  <a:cubicBezTo>
                    <a:pt x="603" y="333"/>
                    <a:pt x="596" y="327"/>
                    <a:pt x="600" y="325"/>
                  </a:cubicBezTo>
                  <a:close/>
                  <a:moveTo>
                    <a:pt x="431" y="235"/>
                  </a:moveTo>
                  <a:cubicBezTo>
                    <a:pt x="431" y="233"/>
                    <a:pt x="425" y="236"/>
                    <a:pt x="428" y="241"/>
                  </a:cubicBezTo>
                  <a:cubicBezTo>
                    <a:pt x="433" y="247"/>
                    <a:pt x="433" y="236"/>
                    <a:pt x="431" y="235"/>
                  </a:cubicBezTo>
                  <a:close/>
                  <a:moveTo>
                    <a:pt x="372" y="96"/>
                  </a:moveTo>
                  <a:cubicBezTo>
                    <a:pt x="383" y="96"/>
                    <a:pt x="379" y="92"/>
                    <a:pt x="370" y="92"/>
                  </a:cubicBezTo>
                  <a:cubicBezTo>
                    <a:pt x="360" y="90"/>
                    <a:pt x="354" y="92"/>
                    <a:pt x="354" y="95"/>
                  </a:cubicBezTo>
                  <a:cubicBezTo>
                    <a:pt x="354" y="98"/>
                    <a:pt x="361" y="96"/>
                    <a:pt x="372" y="96"/>
                  </a:cubicBezTo>
                  <a:close/>
                  <a:moveTo>
                    <a:pt x="296" y="132"/>
                  </a:moveTo>
                  <a:cubicBezTo>
                    <a:pt x="294" y="129"/>
                    <a:pt x="287" y="126"/>
                    <a:pt x="287" y="132"/>
                  </a:cubicBezTo>
                  <a:cubicBezTo>
                    <a:pt x="287" y="137"/>
                    <a:pt x="297" y="135"/>
                    <a:pt x="296" y="132"/>
                  </a:cubicBezTo>
                  <a:close/>
                  <a:moveTo>
                    <a:pt x="183" y="120"/>
                  </a:moveTo>
                  <a:cubicBezTo>
                    <a:pt x="177" y="121"/>
                    <a:pt x="166" y="126"/>
                    <a:pt x="175" y="128"/>
                  </a:cubicBezTo>
                  <a:cubicBezTo>
                    <a:pt x="182" y="128"/>
                    <a:pt x="188" y="117"/>
                    <a:pt x="183" y="120"/>
                  </a:cubicBezTo>
                  <a:close/>
                  <a:moveTo>
                    <a:pt x="207" y="107"/>
                  </a:moveTo>
                  <a:cubicBezTo>
                    <a:pt x="209" y="104"/>
                    <a:pt x="221" y="106"/>
                    <a:pt x="218" y="107"/>
                  </a:cubicBezTo>
                  <a:cubicBezTo>
                    <a:pt x="215" y="109"/>
                    <a:pt x="206" y="109"/>
                    <a:pt x="207" y="107"/>
                  </a:cubicBezTo>
                  <a:close/>
                  <a:moveTo>
                    <a:pt x="213" y="89"/>
                  </a:moveTo>
                  <a:cubicBezTo>
                    <a:pt x="210" y="86"/>
                    <a:pt x="207" y="87"/>
                    <a:pt x="206" y="89"/>
                  </a:cubicBezTo>
                  <a:cubicBezTo>
                    <a:pt x="204" y="89"/>
                    <a:pt x="209" y="92"/>
                    <a:pt x="215" y="92"/>
                  </a:cubicBezTo>
                  <a:cubicBezTo>
                    <a:pt x="218" y="92"/>
                    <a:pt x="218" y="92"/>
                    <a:pt x="213" y="89"/>
                  </a:cubicBezTo>
                  <a:close/>
                  <a:moveTo>
                    <a:pt x="290" y="114"/>
                  </a:moveTo>
                  <a:cubicBezTo>
                    <a:pt x="293" y="117"/>
                    <a:pt x="306" y="112"/>
                    <a:pt x="300" y="112"/>
                  </a:cubicBezTo>
                  <a:cubicBezTo>
                    <a:pt x="294" y="111"/>
                    <a:pt x="296" y="106"/>
                    <a:pt x="290" y="109"/>
                  </a:cubicBezTo>
                  <a:cubicBezTo>
                    <a:pt x="288" y="111"/>
                    <a:pt x="287" y="111"/>
                    <a:pt x="290" y="114"/>
                  </a:cubicBezTo>
                  <a:close/>
                  <a:moveTo>
                    <a:pt x="290" y="118"/>
                  </a:moveTo>
                  <a:cubicBezTo>
                    <a:pt x="288" y="117"/>
                    <a:pt x="302" y="114"/>
                    <a:pt x="305" y="115"/>
                  </a:cubicBezTo>
                  <a:cubicBezTo>
                    <a:pt x="306" y="117"/>
                    <a:pt x="293" y="120"/>
                    <a:pt x="290" y="118"/>
                  </a:cubicBezTo>
                  <a:close/>
                  <a:moveTo>
                    <a:pt x="296" y="121"/>
                  </a:moveTo>
                  <a:cubicBezTo>
                    <a:pt x="293" y="120"/>
                    <a:pt x="303" y="118"/>
                    <a:pt x="305" y="118"/>
                  </a:cubicBezTo>
                  <a:cubicBezTo>
                    <a:pt x="308" y="120"/>
                    <a:pt x="297" y="123"/>
                    <a:pt x="296" y="121"/>
                  </a:cubicBezTo>
                  <a:close/>
                  <a:moveTo>
                    <a:pt x="299" y="125"/>
                  </a:moveTo>
                  <a:cubicBezTo>
                    <a:pt x="297" y="123"/>
                    <a:pt x="306" y="120"/>
                    <a:pt x="308" y="120"/>
                  </a:cubicBezTo>
                  <a:cubicBezTo>
                    <a:pt x="309" y="120"/>
                    <a:pt x="302" y="125"/>
                    <a:pt x="299" y="125"/>
                  </a:cubicBezTo>
                  <a:close/>
                  <a:moveTo>
                    <a:pt x="433" y="73"/>
                  </a:moveTo>
                  <a:cubicBezTo>
                    <a:pt x="436" y="70"/>
                    <a:pt x="443" y="68"/>
                    <a:pt x="443" y="72"/>
                  </a:cubicBezTo>
                  <a:cubicBezTo>
                    <a:pt x="442" y="73"/>
                    <a:pt x="430" y="75"/>
                    <a:pt x="433" y="73"/>
                  </a:cubicBezTo>
                  <a:close/>
                  <a:moveTo>
                    <a:pt x="471" y="437"/>
                  </a:moveTo>
                  <a:cubicBezTo>
                    <a:pt x="474" y="438"/>
                    <a:pt x="477" y="440"/>
                    <a:pt x="478" y="440"/>
                  </a:cubicBezTo>
                  <a:cubicBezTo>
                    <a:pt x="480" y="438"/>
                    <a:pt x="475" y="435"/>
                    <a:pt x="475" y="434"/>
                  </a:cubicBezTo>
                  <a:cubicBezTo>
                    <a:pt x="474" y="432"/>
                    <a:pt x="469" y="432"/>
                    <a:pt x="468" y="435"/>
                  </a:cubicBezTo>
                  <a:cubicBezTo>
                    <a:pt x="466" y="435"/>
                    <a:pt x="468" y="435"/>
                    <a:pt x="471" y="437"/>
                  </a:cubicBezTo>
                  <a:close/>
                  <a:moveTo>
                    <a:pt x="486" y="400"/>
                  </a:moveTo>
                  <a:cubicBezTo>
                    <a:pt x="486" y="398"/>
                    <a:pt x="488" y="397"/>
                    <a:pt x="486" y="400"/>
                  </a:cubicBezTo>
                  <a:cubicBezTo>
                    <a:pt x="484" y="403"/>
                    <a:pt x="484" y="401"/>
                    <a:pt x="486" y="401"/>
                  </a:cubicBezTo>
                  <a:cubicBezTo>
                    <a:pt x="488" y="401"/>
                    <a:pt x="489" y="397"/>
                    <a:pt x="489" y="397"/>
                  </a:cubicBezTo>
                  <a:cubicBezTo>
                    <a:pt x="491" y="397"/>
                    <a:pt x="488" y="401"/>
                    <a:pt x="489" y="401"/>
                  </a:cubicBezTo>
                  <a:cubicBezTo>
                    <a:pt x="491" y="401"/>
                    <a:pt x="491" y="400"/>
                    <a:pt x="491" y="397"/>
                  </a:cubicBezTo>
                  <a:cubicBezTo>
                    <a:pt x="492" y="393"/>
                    <a:pt x="492" y="395"/>
                    <a:pt x="491" y="393"/>
                  </a:cubicBezTo>
                  <a:cubicBezTo>
                    <a:pt x="489" y="392"/>
                    <a:pt x="489" y="392"/>
                    <a:pt x="489" y="393"/>
                  </a:cubicBezTo>
                  <a:cubicBezTo>
                    <a:pt x="488" y="395"/>
                    <a:pt x="488" y="397"/>
                    <a:pt x="488" y="395"/>
                  </a:cubicBezTo>
                  <a:cubicBezTo>
                    <a:pt x="488" y="393"/>
                    <a:pt x="488" y="392"/>
                    <a:pt x="488" y="393"/>
                  </a:cubicBezTo>
                  <a:cubicBezTo>
                    <a:pt x="486" y="393"/>
                    <a:pt x="488" y="393"/>
                    <a:pt x="488" y="395"/>
                  </a:cubicBezTo>
                  <a:cubicBezTo>
                    <a:pt x="486" y="397"/>
                    <a:pt x="486" y="397"/>
                    <a:pt x="484" y="398"/>
                  </a:cubicBezTo>
                  <a:cubicBezTo>
                    <a:pt x="483" y="400"/>
                    <a:pt x="483" y="400"/>
                    <a:pt x="483" y="401"/>
                  </a:cubicBezTo>
                  <a:cubicBezTo>
                    <a:pt x="484" y="403"/>
                    <a:pt x="484" y="401"/>
                    <a:pt x="486" y="400"/>
                  </a:cubicBezTo>
                  <a:close/>
                  <a:moveTo>
                    <a:pt x="494" y="398"/>
                  </a:moveTo>
                  <a:cubicBezTo>
                    <a:pt x="494" y="397"/>
                    <a:pt x="494" y="393"/>
                    <a:pt x="494" y="393"/>
                  </a:cubicBezTo>
                  <a:cubicBezTo>
                    <a:pt x="492" y="393"/>
                    <a:pt x="492" y="395"/>
                    <a:pt x="492" y="398"/>
                  </a:cubicBezTo>
                  <a:cubicBezTo>
                    <a:pt x="491" y="398"/>
                    <a:pt x="492" y="398"/>
                    <a:pt x="494" y="398"/>
                  </a:cubicBezTo>
                  <a:close/>
                  <a:moveTo>
                    <a:pt x="484" y="397"/>
                  </a:moveTo>
                  <a:cubicBezTo>
                    <a:pt x="486" y="395"/>
                    <a:pt x="486" y="393"/>
                    <a:pt x="486" y="393"/>
                  </a:cubicBezTo>
                  <a:cubicBezTo>
                    <a:pt x="484" y="395"/>
                    <a:pt x="483" y="395"/>
                    <a:pt x="483" y="397"/>
                  </a:cubicBezTo>
                  <a:cubicBezTo>
                    <a:pt x="481" y="398"/>
                    <a:pt x="483" y="398"/>
                    <a:pt x="484" y="397"/>
                  </a:cubicBezTo>
                  <a:close/>
                  <a:moveTo>
                    <a:pt x="577" y="345"/>
                  </a:moveTo>
                  <a:cubicBezTo>
                    <a:pt x="574" y="345"/>
                    <a:pt x="577" y="339"/>
                    <a:pt x="579" y="341"/>
                  </a:cubicBezTo>
                  <a:cubicBezTo>
                    <a:pt x="582" y="342"/>
                    <a:pt x="579" y="345"/>
                    <a:pt x="577" y="345"/>
                  </a:cubicBezTo>
                  <a:close/>
                </a:path>
              </a:pathLst>
            </a:custGeom>
            <a:solidFill>
              <a:schemeClr val="tx2"/>
            </a:solidFill>
            <a:ln w="3175" cmpd="sng">
              <a:solidFill>
                <a:schemeClr val="bg2"/>
              </a:solidFill>
              <a:round/>
              <a:headEnd/>
              <a:tailEnd/>
            </a:ln>
          </p:spPr>
          <p:txBody>
            <a:bodyPr/>
            <a:lstStyle/>
            <a:p>
              <a:endParaRPr lang="en-GB" dirty="0"/>
            </a:p>
          </p:txBody>
        </p:sp>
        <p:sp>
          <p:nvSpPr>
            <p:cNvPr id="280" name="Freeform 270"/>
            <p:cNvSpPr>
              <a:spLocks/>
            </p:cNvSpPr>
            <p:nvPr/>
          </p:nvSpPr>
          <p:spPr bwMode="auto">
            <a:xfrm>
              <a:off x="4301598" y="3921541"/>
              <a:ext cx="23941" cy="11332"/>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solidFill>
              <a:schemeClr val="tx2"/>
            </a:solidFill>
            <a:ln w="3175" cmpd="sng">
              <a:solidFill>
                <a:schemeClr val="bg2"/>
              </a:solidFill>
              <a:round/>
              <a:headEnd/>
              <a:tailEnd/>
            </a:ln>
          </p:spPr>
          <p:txBody>
            <a:bodyPr/>
            <a:lstStyle/>
            <a:p>
              <a:endParaRPr lang="en-GB" dirty="0"/>
            </a:p>
          </p:txBody>
        </p:sp>
        <p:sp>
          <p:nvSpPr>
            <p:cNvPr id="281" name="Freeform 271"/>
            <p:cNvSpPr>
              <a:spLocks/>
            </p:cNvSpPr>
            <p:nvPr/>
          </p:nvSpPr>
          <p:spPr bwMode="auto">
            <a:xfrm>
              <a:off x="4264889" y="3892400"/>
              <a:ext cx="14364" cy="9713"/>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solidFill>
              <a:srgbClr val="C0BAA7"/>
            </a:solidFill>
            <a:ln w="3175" cmpd="sng">
              <a:solidFill>
                <a:schemeClr val="bg2"/>
              </a:solidFill>
              <a:round/>
              <a:headEnd/>
              <a:tailEnd/>
            </a:ln>
          </p:spPr>
          <p:txBody>
            <a:bodyPr/>
            <a:lstStyle/>
            <a:p>
              <a:endParaRPr lang="en-GB" dirty="0"/>
            </a:p>
          </p:txBody>
        </p:sp>
        <p:sp>
          <p:nvSpPr>
            <p:cNvPr id="282" name="Freeform 272"/>
            <p:cNvSpPr>
              <a:spLocks/>
            </p:cNvSpPr>
            <p:nvPr/>
          </p:nvSpPr>
          <p:spPr bwMode="auto">
            <a:xfrm>
              <a:off x="4236160" y="3895637"/>
              <a:ext cx="19152" cy="12952"/>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solidFill>
              <a:srgbClr val="C0BAA7"/>
            </a:solidFill>
            <a:ln w="3175" cmpd="sng">
              <a:solidFill>
                <a:schemeClr val="bg2"/>
              </a:solidFill>
              <a:round/>
              <a:headEnd/>
              <a:tailEnd/>
            </a:ln>
          </p:spPr>
          <p:txBody>
            <a:bodyPr/>
            <a:lstStyle/>
            <a:p>
              <a:endParaRPr lang="en-GB" dirty="0"/>
            </a:p>
          </p:txBody>
        </p:sp>
        <p:sp>
          <p:nvSpPr>
            <p:cNvPr id="283" name="Freeform 289"/>
            <p:cNvSpPr>
              <a:spLocks noEditPoints="1"/>
            </p:cNvSpPr>
            <p:nvPr/>
          </p:nvSpPr>
          <p:spPr bwMode="auto">
            <a:xfrm>
              <a:off x="806250" y="2598867"/>
              <a:ext cx="2529738" cy="1978345"/>
            </a:xfrm>
            <a:custGeom>
              <a:avLst/>
              <a:gdLst/>
              <a:ahLst/>
              <a:cxnLst>
                <a:cxn ang="0">
                  <a:pos x="124" y="195"/>
                </a:cxn>
                <a:cxn ang="0">
                  <a:pos x="127" y="181"/>
                </a:cxn>
                <a:cxn ang="0">
                  <a:pos x="161" y="164"/>
                </a:cxn>
                <a:cxn ang="0">
                  <a:pos x="271" y="185"/>
                </a:cxn>
                <a:cxn ang="0">
                  <a:pos x="262" y="193"/>
                </a:cxn>
                <a:cxn ang="0">
                  <a:pos x="257" y="198"/>
                </a:cxn>
                <a:cxn ang="0">
                  <a:pos x="255" y="193"/>
                </a:cxn>
                <a:cxn ang="0">
                  <a:pos x="271" y="209"/>
                </a:cxn>
                <a:cxn ang="0">
                  <a:pos x="300" y="227"/>
                </a:cxn>
                <a:cxn ang="0">
                  <a:pos x="277" y="212"/>
                </a:cxn>
                <a:cxn ang="0">
                  <a:pos x="278" y="216"/>
                </a:cxn>
                <a:cxn ang="0">
                  <a:pos x="287" y="224"/>
                </a:cxn>
                <a:cxn ang="0">
                  <a:pos x="278" y="207"/>
                </a:cxn>
                <a:cxn ang="0">
                  <a:pos x="278" y="221"/>
                </a:cxn>
                <a:cxn ang="0">
                  <a:pos x="100" y="6"/>
                </a:cxn>
                <a:cxn ang="0">
                  <a:pos x="56" y="76"/>
                </a:cxn>
                <a:cxn ang="0">
                  <a:pos x="59" y="97"/>
                </a:cxn>
                <a:cxn ang="0">
                  <a:pos x="50" y="168"/>
                </a:cxn>
                <a:cxn ang="0">
                  <a:pos x="53" y="212"/>
                </a:cxn>
                <a:cxn ang="0">
                  <a:pos x="100" y="192"/>
                </a:cxn>
                <a:cxn ang="0">
                  <a:pos x="143" y="167"/>
                </a:cxn>
                <a:cxn ang="0">
                  <a:pos x="227" y="165"/>
                </a:cxn>
                <a:cxn ang="0">
                  <a:pos x="278" y="198"/>
                </a:cxn>
                <a:cxn ang="0">
                  <a:pos x="304" y="212"/>
                </a:cxn>
                <a:cxn ang="0">
                  <a:pos x="265" y="168"/>
                </a:cxn>
                <a:cxn ang="0">
                  <a:pos x="227" y="157"/>
                </a:cxn>
                <a:cxn ang="0">
                  <a:pos x="727" y="361"/>
                </a:cxn>
                <a:cxn ang="0">
                  <a:pos x="679" y="381"/>
                </a:cxn>
                <a:cxn ang="0">
                  <a:pos x="671" y="355"/>
                </a:cxn>
                <a:cxn ang="0">
                  <a:pos x="651" y="349"/>
                </a:cxn>
                <a:cxn ang="0">
                  <a:pos x="638" y="349"/>
                </a:cxn>
                <a:cxn ang="0">
                  <a:pos x="667" y="327"/>
                </a:cxn>
                <a:cxn ang="0">
                  <a:pos x="615" y="325"/>
                </a:cxn>
                <a:cxn ang="0">
                  <a:pos x="590" y="302"/>
                </a:cxn>
                <a:cxn ang="0">
                  <a:pos x="348" y="305"/>
                </a:cxn>
                <a:cxn ang="0">
                  <a:pos x="374" y="448"/>
                </a:cxn>
                <a:cxn ang="0">
                  <a:pos x="478" y="489"/>
                </a:cxn>
                <a:cxn ang="0">
                  <a:pos x="563" y="535"/>
                </a:cxn>
                <a:cxn ang="0">
                  <a:pos x="607" y="512"/>
                </a:cxn>
                <a:cxn ang="0">
                  <a:pos x="625" y="512"/>
                </a:cxn>
                <a:cxn ang="0">
                  <a:pos x="639" y="504"/>
                </a:cxn>
                <a:cxn ang="0">
                  <a:pos x="680" y="532"/>
                </a:cxn>
                <a:cxn ang="0">
                  <a:pos x="700" y="543"/>
                </a:cxn>
                <a:cxn ang="0">
                  <a:pos x="730" y="453"/>
                </a:cxn>
                <a:cxn ang="0">
                  <a:pos x="730" y="442"/>
                </a:cxn>
                <a:cxn ang="0">
                  <a:pos x="729" y="411"/>
                </a:cxn>
                <a:cxn ang="0">
                  <a:pos x="738" y="420"/>
                </a:cxn>
                <a:cxn ang="0">
                  <a:pos x="758" y="386"/>
                </a:cxn>
                <a:cxn ang="0">
                  <a:pos x="773" y="374"/>
                </a:cxn>
                <a:cxn ang="0">
                  <a:pos x="802" y="347"/>
                </a:cxn>
                <a:cxn ang="0">
                  <a:pos x="787" y="316"/>
                </a:cxn>
                <a:cxn ang="0">
                  <a:pos x="769" y="342"/>
                </a:cxn>
                <a:cxn ang="0">
                  <a:pos x="100" y="619"/>
                </a:cxn>
                <a:cxn ang="0">
                  <a:pos x="99" y="610"/>
                </a:cxn>
                <a:cxn ang="0">
                  <a:pos x="92" y="599"/>
                </a:cxn>
                <a:cxn ang="0">
                  <a:pos x="82" y="596"/>
                </a:cxn>
                <a:cxn ang="0">
                  <a:pos x="67" y="590"/>
                </a:cxn>
                <a:cxn ang="0">
                  <a:pos x="89" y="597"/>
                </a:cxn>
                <a:cxn ang="0">
                  <a:pos x="64" y="591"/>
                </a:cxn>
              </a:cxnLst>
              <a:rect l="0" t="0" r="r" b="b"/>
              <a:pathLst>
                <a:path w="817" h="630">
                  <a:moveTo>
                    <a:pt x="108" y="199"/>
                  </a:moveTo>
                  <a:cubicBezTo>
                    <a:pt x="108" y="196"/>
                    <a:pt x="105" y="195"/>
                    <a:pt x="108" y="192"/>
                  </a:cubicBezTo>
                  <a:cubicBezTo>
                    <a:pt x="112" y="190"/>
                    <a:pt x="114" y="193"/>
                    <a:pt x="114" y="190"/>
                  </a:cubicBezTo>
                  <a:cubicBezTo>
                    <a:pt x="114" y="188"/>
                    <a:pt x="114" y="187"/>
                    <a:pt x="115" y="188"/>
                  </a:cubicBezTo>
                  <a:cubicBezTo>
                    <a:pt x="117" y="190"/>
                    <a:pt x="120" y="188"/>
                    <a:pt x="118" y="187"/>
                  </a:cubicBezTo>
                  <a:cubicBezTo>
                    <a:pt x="118" y="185"/>
                    <a:pt x="120" y="187"/>
                    <a:pt x="121" y="187"/>
                  </a:cubicBezTo>
                  <a:cubicBezTo>
                    <a:pt x="123" y="188"/>
                    <a:pt x="124" y="187"/>
                    <a:pt x="124" y="188"/>
                  </a:cubicBezTo>
                  <a:cubicBezTo>
                    <a:pt x="126" y="190"/>
                    <a:pt x="124" y="190"/>
                    <a:pt x="126" y="190"/>
                  </a:cubicBezTo>
                  <a:cubicBezTo>
                    <a:pt x="127" y="192"/>
                    <a:pt x="126" y="193"/>
                    <a:pt x="124" y="195"/>
                  </a:cubicBezTo>
                  <a:cubicBezTo>
                    <a:pt x="123" y="196"/>
                    <a:pt x="123" y="196"/>
                    <a:pt x="120" y="196"/>
                  </a:cubicBezTo>
                  <a:cubicBezTo>
                    <a:pt x="117" y="196"/>
                    <a:pt x="115" y="198"/>
                    <a:pt x="115" y="199"/>
                  </a:cubicBezTo>
                  <a:cubicBezTo>
                    <a:pt x="115" y="201"/>
                    <a:pt x="115" y="199"/>
                    <a:pt x="114" y="201"/>
                  </a:cubicBezTo>
                  <a:cubicBezTo>
                    <a:pt x="112" y="202"/>
                    <a:pt x="111" y="202"/>
                    <a:pt x="112" y="201"/>
                  </a:cubicBezTo>
                  <a:cubicBezTo>
                    <a:pt x="115" y="198"/>
                    <a:pt x="111" y="199"/>
                    <a:pt x="111" y="199"/>
                  </a:cubicBezTo>
                  <a:cubicBezTo>
                    <a:pt x="111" y="201"/>
                    <a:pt x="109" y="201"/>
                    <a:pt x="108" y="199"/>
                  </a:cubicBezTo>
                  <a:close/>
                  <a:moveTo>
                    <a:pt x="123" y="185"/>
                  </a:moveTo>
                  <a:cubicBezTo>
                    <a:pt x="124" y="184"/>
                    <a:pt x="124" y="184"/>
                    <a:pt x="126" y="184"/>
                  </a:cubicBezTo>
                  <a:cubicBezTo>
                    <a:pt x="127" y="184"/>
                    <a:pt x="129" y="184"/>
                    <a:pt x="127" y="181"/>
                  </a:cubicBezTo>
                  <a:cubicBezTo>
                    <a:pt x="126" y="179"/>
                    <a:pt x="126" y="182"/>
                    <a:pt x="124" y="181"/>
                  </a:cubicBezTo>
                  <a:cubicBezTo>
                    <a:pt x="124" y="181"/>
                    <a:pt x="121" y="179"/>
                    <a:pt x="121" y="182"/>
                  </a:cubicBezTo>
                  <a:cubicBezTo>
                    <a:pt x="123" y="184"/>
                    <a:pt x="121" y="182"/>
                    <a:pt x="120" y="182"/>
                  </a:cubicBezTo>
                  <a:cubicBezTo>
                    <a:pt x="118" y="184"/>
                    <a:pt x="118" y="185"/>
                    <a:pt x="120" y="185"/>
                  </a:cubicBezTo>
                  <a:cubicBezTo>
                    <a:pt x="121" y="187"/>
                    <a:pt x="121" y="187"/>
                    <a:pt x="123" y="185"/>
                  </a:cubicBezTo>
                  <a:close/>
                  <a:moveTo>
                    <a:pt x="164" y="164"/>
                  </a:moveTo>
                  <a:cubicBezTo>
                    <a:pt x="166" y="162"/>
                    <a:pt x="164" y="162"/>
                    <a:pt x="167" y="159"/>
                  </a:cubicBezTo>
                  <a:cubicBezTo>
                    <a:pt x="169" y="156"/>
                    <a:pt x="167" y="156"/>
                    <a:pt x="166" y="157"/>
                  </a:cubicBezTo>
                  <a:cubicBezTo>
                    <a:pt x="166" y="159"/>
                    <a:pt x="163" y="160"/>
                    <a:pt x="161" y="164"/>
                  </a:cubicBezTo>
                  <a:cubicBezTo>
                    <a:pt x="159" y="164"/>
                    <a:pt x="163" y="164"/>
                    <a:pt x="164" y="164"/>
                  </a:cubicBezTo>
                  <a:close/>
                  <a:moveTo>
                    <a:pt x="173" y="156"/>
                  </a:moveTo>
                  <a:cubicBezTo>
                    <a:pt x="175" y="156"/>
                    <a:pt x="175" y="156"/>
                    <a:pt x="173" y="154"/>
                  </a:cubicBezTo>
                  <a:cubicBezTo>
                    <a:pt x="170" y="154"/>
                    <a:pt x="170" y="156"/>
                    <a:pt x="170" y="157"/>
                  </a:cubicBezTo>
                  <a:cubicBezTo>
                    <a:pt x="170" y="159"/>
                    <a:pt x="172" y="157"/>
                    <a:pt x="173" y="156"/>
                  </a:cubicBezTo>
                  <a:close/>
                  <a:moveTo>
                    <a:pt x="269" y="198"/>
                  </a:moveTo>
                  <a:cubicBezTo>
                    <a:pt x="272" y="196"/>
                    <a:pt x="269" y="195"/>
                    <a:pt x="272" y="195"/>
                  </a:cubicBezTo>
                  <a:cubicBezTo>
                    <a:pt x="274" y="195"/>
                    <a:pt x="271" y="192"/>
                    <a:pt x="272" y="192"/>
                  </a:cubicBezTo>
                  <a:cubicBezTo>
                    <a:pt x="274" y="192"/>
                    <a:pt x="272" y="187"/>
                    <a:pt x="271" y="185"/>
                  </a:cubicBezTo>
                  <a:cubicBezTo>
                    <a:pt x="269" y="182"/>
                    <a:pt x="268" y="185"/>
                    <a:pt x="266" y="182"/>
                  </a:cubicBezTo>
                  <a:cubicBezTo>
                    <a:pt x="263" y="181"/>
                    <a:pt x="265" y="182"/>
                    <a:pt x="265" y="185"/>
                  </a:cubicBezTo>
                  <a:cubicBezTo>
                    <a:pt x="266" y="188"/>
                    <a:pt x="266" y="190"/>
                    <a:pt x="268" y="193"/>
                  </a:cubicBezTo>
                  <a:cubicBezTo>
                    <a:pt x="269" y="196"/>
                    <a:pt x="266" y="193"/>
                    <a:pt x="266" y="198"/>
                  </a:cubicBezTo>
                  <a:cubicBezTo>
                    <a:pt x="266" y="199"/>
                    <a:pt x="268" y="198"/>
                    <a:pt x="269" y="198"/>
                  </a:cubicBezTo>
                  <a:close/>
                  <a:moveTo>
                    <a:pt x="265" y="207"/>
                  </a:moveTo>
                  <a:cubicBezTo>
                    <a:pt x="268" y="212"/>
                    <a:pt x="266" y="209"/>
                    <a:pt x="266" y="206"/>
                  </a:cubicBezTo>
                  <a:cubicBezTo>
                    <a:pt x="266" y="204"/>
                    <a:pt x="268" y="206"/>
                    <a:pt x="266" y="201"/>
                  </a:cubicBezTo>
                  <a:cubicBezTo>
                    <a:pt x="265" y="196"/>
                    <a:pt x="265" y="195"/>
                    <a:pt x="262" y="193"/>
                  </a:cubicBezTo>
                  <a:cubicBezTo>
                    <a:pt x="258" y="190"/>
                    <a:pt x="258" y="195"/>
                    <a:pt x="258" y="196"/>
                  </a:cubicBezTo>
                  <a:cubicBezTo>
                    <a:pt x="260" y="196"/>
                    <a:pt x="262" y="198"/>
                    <a:pt x="260" y="199"/>
                  </a:cubicBezTo>
                  <a:cubicBezTo>
                    <a:pt x="260" y="202"/>
                    <a:pt x="263" y="201"/>
                    <a:pt x="263" y="202"/>
                  </a:cubicBezTo>
                  <a:cubicBezTo>
                    <a:pt x="262" y="206"/>
                    <a:pt x="263" y="202"/>
                    <a:pt x="263" y="206"/>
                  </a:cubicBezTo>
                  <a:cubicBezTo>
                    <a:pt x="263" y="207"/>
                    <a:pt x="265" y="207"/>
                    <a:pt x="265" y="207"/>
                  </a:cubicBezTo>
                  <a:close/>
                  <a:moveTo>
                    <a:pt x="257" y="198"/>
                  </a:moveTo>
                  <a:cubicBezTo>
                    <a:pt x="257" y="198"/>
                    <a:pt x="257" y="199"/>
                    <a:pt x="258" y="199"/>
                  </a:cubicBezTo>
                  <a:cubicBezTo>
                    <a:pt x="258" y="198"/>
                    <a:pt x="257" y="193"/>
                    <a:pt x="257" y="195"/>
                  </a:cubicBezTo>
                  <a:cubicBezTo>
                    <a:pt x="257" y="195"/>
                    <a:pt x="257" y="196"/>
                    <a:pt x="257" y="198"/>
                  </a:cubicBezTo>
                  <a:close/>
                  <a:moveTo>
                    <a:pt x="258" y="190"/>
                  </a:moveTo>
                  <a:cubicBezTo>
                    <a:pt x="257" y="188"/>
                    <a:pt x="258" y="188"/>
                    <a:pt x="262" y="192"/>
                  </a:cubicBezTo>
                  <a:cubicBezTo>
                    <a:pt x="265" y="193"/>
                    <a:pt x="266" y="193"/>
                    <a:pt x="265" y="190"/>
                  </a:cubicBezTo>
                  <a:cubicBezTo>
                    <a:pt x="265" y="188"/>
                    <a:pt x="263" y="188"/>
                    <a:pt x="265" y="187"/>
                  </a:cubicBezTo>
                  <a:cubicBezTo>
                    <a:pt x="265" y="185"/>
                    <a:pt x="260" y="184"/>
                    <a:pt x="258" y="182"/>
                  </a:cubicBezTo>
                  <a:cubicBezTo>
                    <a:pt x="257" y="182"/>
                    <a:pt x="255" y="184"/>
                    <a:pt x="254" y="184"/>
                  </a:cubicBezTo>
                  <a:cubicBezTo>
                    <a:pt x="252" y="182"/>
                    <a:pt x="252" y="184"/>
                    <a:pt x="252" y="185"/>
                  </a:cubicBezTo>
                  <a:cubicBezTo>
                    <a:pt x="251" y="187"/>
                    <a:pt x="251" y="187"/>
                    <a:pt x="254" y="188"/>
                  </a:cubicBezTo>
                  <a:cubicBezTo>
                    <a:pt x="255" y="190"/>
                    <a:pt x="252" y="190"/>
                    <a:pt x="255" y="193"/>
                  </a:cubicBezTo>
                  <a:cubicBezTo>
                    <a:pt x="257" y="193"/>
                    <a:pt x="260" y="192"/>
                    <a:pt x="258" y="190"/>
                  </a:cubicBezTo>
                  <a:close/>
                  <a:moveTo>
                    <a:pt x="278" y="204"/>
                  </a:moveTo>
                  <a:cubicBezTo>
                    <a:pt x="280" y="202"/>
                    <a:pt x="280" y="201"/>
                    <a:pt x="280" y="199"/>
                  </a:cubicBezTo>
                  <a:cubicBezTo>
                    <a:pt x="278" y="198"/>
                    <a:pt x="278" y="199"/>
                    <a:pt x="275" y="198"/>
                  </a:cubicBezTo>
                  <a:cubicBezTo>
                    <a:pt x="274" y="198"/>
                    <a:pt x="272" y="198"/>
                    <a:pt x="272" y="199"/>
                  </a:cubicBezTo>
                  <a:cubicBezTo>
                    <a:pt x="272" y="202"/>
                    <a:pt x="275" y="199"/>
                    <a:pt x="275" y="202"/>
                  </a:cubicBezTo>
                  <a:cubicBezTo>
                    <a:pt x="274" y="207"/>
                    <a:pt x="275" y="206"/>
                    <a:pt x="278" y="206"/>
                  </a:cubicBezTo>
                  <a:cubicBezTo>
                    <a:pt x="280" y="207"/>
                    <a:pt x="278" y="204"/>
                    <a:pt x="278" y="204"/>
                  </a:cubicBezTo>
                  <a:close/>
                  <a:moveTo>
                    <a:pt x="271" y="209"/>
                  </a:moveTo>
                  <a:cubicBezTo>
                    <a:pt x="272" y="212"/>
                    <a:pt x="272" y="210"/>
                    <a:pt x="272" y="209"/>
                  </a:cubicBezTo>
                  <a:cubicBezTo>
                    <a:pt x="274" y="207"/>
                    <a:pt x="272" y="207"/>
                    <a:pt x="274" y="204"/>
                  </a:cubicBezTo>
                  <a:cubicBezTo>
                    <a:pt x="274" y="201"/>
                    <a:pt x="272" y="202"/>
                    <a:pt x="272" y="201"/>
                  </a:cubicBezTo>
                  <a:cubicBezTo>
                    <a:pt x="271" y="199"/>
                    <a:pt x="271" y="199"/>
                    <a:pt x="269" y="199"/>
                  </a:cubicBezTo>
                  <a:cubicBezTo>
                    <a:pt x="268" y="201"/>
                    <a:pt x="268" y="201"/>
                    <a:pt x="269" y="204"/>
                  </a:cubicBezTo>
                  <a:cubicBezTo>
                    <a:pt x="271" y="206"/>
                    <a:pt x="272" y="207"/>
                    <a:pt x="271" y="207"/>
                  </a:cubicBezTo>
                  <a:cubicBezTo>
                    <a:pt x="269" y="206"/>
                    <a:pt x="269" y="207"/>
                    <a:pt x="269" y="210"/>
                  </a:cubicBezTo>
                  <a:cubicBezTo>
                    <a:pt x="271" y="213"/>
                    <a:pt x="271" y="207"/>
                    <a:pt x="271" y="209"/>
                  </a:cubicBezTo>
                  <a:close/>
                  <a:moveTo>
                    <a:pt x="300" y="227"/>
                  </a:moveTo>
                  <a:cubicBezTo>
                    <a:pt x="301" y="226"/>
                    <a:pt x="301" y="226"/>
                    <a:pt x="303" y="224"/>
                  </a:cubicBezTo>
                  <a:cubicBezTo>
                    <a:pt x="303" y="224"/>
                    <a:pt x="301" y="224"/>
                    <a:pt x="301" y="226"/>
                  </a:cubicBezTo>
                  <a:cubicBezTo>
                    <a:pt x="300" y="226"/>
                    <a:pt x="298" y="227"/>
                    <a:pt x="300" y="227"/>
                  </a:cubicBezTo>
                  <a:cubicBezTo>
                    <a:pt x="300" y="227"/>
                    <a:pt x="300" y="227"/>
                    <a:pt x="300" y="227"/>
                  </a:cubicBezTo>
                  <a:close/>
                  <a:moveTo>
                    <a:pt x="293" y="224"/>
                  </a:moveTo>
                  <a:cubicBezTo>
                    <a:pt x="293" y="224"/>
                    <a:pt x="293" y="224"/>
                    <a:pt x="292" y="224"/>
                  </a:cubicBezTo>
                  <a:cubicBezTo>
                    <a:pt x="292" y="224"/>
                    <a:pt x="292" y="224"/>
                    <a:pt x="292" y="226"/>
                  </a:cubicBezTo>
                  <a:cubicBezTo>
                    <a:pt x="293" y="226"/>
                    <a:pt x="293" y="226"/>
                    <a:pt x="293" y="224"/>
                  </a:cubicBezTo>
                  <a:close/>
                  <a:moveTo>
                    <a:pt x="277" y="212"/>
                  </a:moveTo>
                  <a:cubicBezTo>
                    <a:pt x="278" y="212"/>
                    <a:pt x="278" y="210"/>
                    <a:pt x="277" y="210"/>
                  </a:cubicBezTo>
                  <a:cubicBezTo>
                    <a:pt x="275" y="209"/>
                    <a:pt x="274" y="210"/>
                    <a:pt x="275" y="210"/>
                  </a:cubicBezTo>
                  <a:cubicBezTo>
                    <a:pt x="275" y="210"/>
                    <a:pt x="274" y="210"/>
                    <a:pt x="274" y="212"/>
                  </a:cubicBezTo>
                  <a:cubicBezTo>
                    <a:pt x="274" y="212"/>
                    <a:pt x="272" y="213"/>
                    <a:pt x="275" y="212"/>
                  </a:cubicBezTo>
                  <a:cubicBezTo>
                    <a:pt x="275" y="212"/>
                    <a:pt x="275" y="212"/>
                    <a:pt x="277" y="212"/>
                  </a:cubicBezTo>
                  <a:close/>
                  <a:moveTo>
                    <a:pt x="278" y="212"/>
                  </a:moveTo>
                  <a:cubicBezTo>
                    <a:pt x="277" y="213"/>
                    <a:pt x="278" y="212"/>
                    <a:pt x="278" y="213"/>
                  </a:cubicBezTo>
                  <a:cubicBezTo>
                    <a:pt x="278" y="215"/>
                    <a:pt x="277" y="213"/>
                    <a:pt x="277" y="215"/>
                  </a:cubicBezTo>
                  <a:cubicBezTo>
                    <a:pt x="277" y="216"/>
                    <a:pt x="277" y="216"/>
                    <a:pt x="278" y="216"/>
                  </a:cubicBezTo>
                  <a:cubicBezTo>
                    <a:pt x="280" y="216"/>
                    <a:pt x="278" y="216"/>
                    <a:pt x="280" y="218"/>
                  </a:cubicBezTo>
                  <a:cubicBezTo>
                    <a:pt x="280" y="220"/>
                    <a:pt x="277" y="220"/>
                    <a:pt x="277" y="220"/>
                  </a:cubicBezTo>
                  <a:cubicBezTo>
                    <a:pt x="278" y="221"/>
                    <a:pt x="278" y="221"/>
                    <a:pt x="280" y="221"/>
                  </a:cubicBezTo>
                  <a:cubicBezTo>
                    <a:pt x="280" y="220"/>
                    <a:pt x="280" y="221"/>
                    <a:pt x="280" y="221"/>
                  </a:cubicBezTo>
                  <a:cubicBezTo>
                    <a:pt x="281" y="221"/>
                    <a:pt x="281" y="221"/>
                    <a:pt x="283" y="223"/>
                  </a:cubicBezTo>
                  <a:cubicBezTo>
                    <a:pt x="284" y="224"/>
                    <a:pt x="283" y="224"/>
                    <a:pt x="283" y="224"/>
                  </a:cubicBezTo>
                  <a:cubicBezTo>
                    <a:pt x="284" y="226"/>
                    <a:pt x="284" y="223"/>
                    <a:pt x="284" y="226"/>
                  </a:cubicBezTo>
                  <a:cubicBezTo>
                    <a:pt x="284" y="227"/>
                    <a:pt x="287" y="229"/>
                    <a:pt x="287" y="227"/>
                  </a:cubicBezTo>
                  <a:cubicBezTo>
                    <a:pt x="289" y="226"/>
                    <a:pt x="287" y="226"/>
                    <a:pt x="287" y="224"/>
                  </a:cubicBezTo>
                  <a:cubicBezTo>
                    <a:pt x="287" y="223"/>
                    <a:pt x="287" y="224"/>
                    <a:pt x="287" y="221"/>
                  </a:cubicBezTo>
                  <a:cubicBezTo>
                    <a:pt x="289" y="220"/>
                    <a:pt x="287" y="221"/>
                    <a:pt x="286" y="220"/>
                  </a:cubicBezTo>
                  <a:cubicBezTo>
                    <a:pt x="286" y="218"/>
                    <a:pt x="286" y="220"/>
                    <a:pt x="284" y="218"/>
                  </a:cubicBezTo>
                  <a:cubicBezTo>
                    <a:pt x="284" y="218"/>
                    <a:pt x="283" y="220"/>
                    <a:pt x="283" y="218"/>
                  </a:cubicBezTo>
                  <a:cubicBezTo>
                    <a:pt x="281" y="218"/>
                    <a:pt x="283" y="216"/>
                    <a:pt x="284" y="218"/>
                  </a:cubicBezTo>
                  <a:cubicBezTo>
                    <a:pt x="287" y="220"/>
                    <a:pt x="286" y="218"/>
                    <a:pt x="284" y="216"/>
                  </a:cubicBezTo>
                  <a:cubicBezTo>
                    <a:pt x="283" y="215"/>
                    <a:pt x="283" y="213"/>
                    <a:pt x="283" y="212"/>
                  </a:cubicBezTo>
                  <a:cubicBezTo>
                    <a:pt x="281" y="210"/>
                    <a:pt x="280" y="212"/>
                    <a:pt x="278" y="210"/>
                  </a:cubicBezTo>
                  <a:cubicBezTo>
                    <a:pt x="278" y="210"/>
                    <a:pt x="280" y="209"/>
                    <a:pt x="278" y="207"/>
                  </a:cubicBezTo>
                  <a:cubicBezTo>
                    <a:pt x="278" y="206"/>
                    <a:pt x="278" y="207"/>
                    <a:pt x="277" y="207"/>
                  </a:cubicBezTo>
                  <a:cubicBezTo>
                    <a:pt x="274" y="207"/>
                    <a:pt x="275" y="207"/>
                    <a:pt x="275" y="207"/>
                  </a:cubicBezTo>
                  <a:cubicBezTo>
                    <a:pt x="274" y="209"/>
                    <a:pt x="274" y="209"/>
                    <a:pt x="275" y="209"/>
                  </a:cubicBezTo>
                  <a:cubicBezTo>
                    <a:pt x="277" y="209"/>
                    <a:pt x="278" y="209"/>
                    <a:pt x="278" y="212"/>
                  </a:cubicBezTo>
                  <a:close/>
                  <a:moveTo>
                    <a:pt x="280" y="227"/>
                  </a:moveTo>
                  <a:cubicBezTo>
                    <a:pt x="281" y="229"/>
                    <a:pt x="283" y="229"/>
                    <a:pt x="281" y="227"/>
                  </a:cubicBezTo>
                  <a:cubicBezTo>
                    <a:pt x="281" y="226"/>
                    <a:pt x="281" y="226"/>
                    <a:pt x="280" y="224"/>
                  </a:cubicBezTo>
                  <a:cubicBezTo>
                    <a:pt x="278" y="223"/>
                    <a:pt x="280" y="223"/>
                    <a:pt x="280" y="223"/>
                  </a:cubicBezTo>
                  <a:cubicBezTo>
                    <a:pt x="278" y="221"/>
                    <a:pt x="278" y="221"/>
                    <a:pt x="278" y="221"/>
                  </a:cubicBezTo>
                  <a:cubicBezTo>
                    <a:pt x="277" y="223"/>
                    <a:pt x="278" y="223"/>
                    <a:pt x="278" y="224"/>
                  </a:cubicBezTo>
                  <a:cubicBezTo>
                    <a:pt x="278" y="224"/>
                    <a:pt x="278" y="224"/>
                    <a:pt x="280" y="227"/>
                  </a:cubicBezTo>
                  <a:close/>
                  <a:moveTo>
                    <a:pt x="199" y="22"/>
                  </a:moveTo>
                  <a:cubicBezTo>
                    <a:pt x="190" y="20"/>
                    <a:pt x="188" y="25"/>
                    <a:pt x="182" y="22"/>
                  </a:cubicBezTo>
                  <a:cubicBezTo>
                    <a:pt x="176" y="19"/>
                    <a:pt x="166" y="20"/>
                    <a:pt x="155" y="16"/>
                  </a:cubicBezTo>
                  <a:cubicBezTo>
                    <a:pt x="144" y="13"/>
                    <a:pt x="144" y="19"/>
                    <a:pt x="134" y="16"/>
                  </a:cubicBezTo>
                  <a:cubicBezTo>
                    <a:pt x="123" y="13"/>
                    <a:pt x="134" y="10"/>
                    <a:pt x="121" y="10"/>
                  </a:cubicBezTo>
                  <a:cubicBezTo>
                    <a:pt x="109" y="10"/>
                    <a:pt x="112" y="11"/>
                    <a:pt x="109" y="8"/>
                  </a:cubicBezTo>
                  <a:cubicBezTo>
                    <a:pt x="105" y="5"/>
                    <a:pt x="105" y="10"/>
                    <a:pt x="100" y="6"/>
                  </a:cubicBezTo>
                  <a:cubicBezTo>
                    <a:pt x="97" y="5"/>
                    <a:pt x="96" y="0"/>
                    <a:pt x="88" y="6"/>
                  </a:cubicBezTo>
                  <a:cubicBezTo>
                    <a:pt x="80" y="14"/>
                    <a:pt x="76" y="5"/>
                    <a:pt x="64" y="14"/>
                  </a:cubicBezTo>
                  <a:cubicBezTo>
                    <a:pt x="51" y="24"/>
                    <a:pt x="50" y="11"/>
                    <a:pt x="44" y="24"/>
                  </a:cubicBezTo>
                  <a:cubicBezTo>
                    <a:pt x="39" y="36"/>
                    <a:pt x="36" y="39"/>
                    <a:pt x="21" y="39"/>
                  </a:cubicBezTo>
                  <a:cubicBezTo>
                    <a:pt x="13" y="39"/>
                    <a:pt x="21" y="44"/>
                    <a:pt x="13" y="45"/>
                  </a:cubicBezTo>
                  <a:cubicBezTo>
                    <a:pt x="7" y="47"/>
                    <a:pt x="32" y="52"/>
                    <a:pt x="36" y="61"/>
                  </a:cubicBezTo>
                  <a:cubicBezTo>
                    <a:pt x="41" y="69"/>
                    <a:pt x="47" y="61"/>
                    <a:pt x="45" y="67"/>
                  </a:cubicBezTo>
                  <a:cubicBezTo>
                    <a:pt x="45" y="72"/>
                    <a:pt x="50" y="67"/>
                    <a:pt x="50" y="72"/>
                  </a:cubicBezTo>
                  <a:cubicBezTo>
                    <a:pt x="51" y="76"/>
                    <a:pt x="57" y="72"/>
                    <a:pt x="56" y="76"/>
                  </a:cubicBezTo>
                  <a:cubicBezTo>
                    <a:pt x="56" y="80"/>
                    <a:pt x="56" y="75"/>
                    <a:pt x="51" y="78"/>
                  </a:cubicBezTo>
                  <a:cubicBezTo>
                    <a:pt x="51" y="80"/>
                    <a:pt x="51" y="76"/>
                    <a:pt x="41" y="78"/>
                  </a:cubicBezTo>
                  <a:cubicBezTo>
                    <a:pt x="30" y="80"/>
                    <a:pt x="44" y="67"/>
                    <a:pt x="30" y="72"/>
                  </a:cubicBezTo>
                  <a:cubicBezTo>
                    <a:pt x="16" y="76"/>
                    <a:pt x="9" y="83"/>
                    <a:pt x="4" y="83"/>
                  </a:cubicBezTo>
                  <a:cubicBezTo>
                    <a:pt x="0" y="84"/>
                    <a:pt x="3" y="89"/>
                    <a:pt x="10" y="89"/>
                  </a:cubicBezTo>
                  <a:cubicBezTo>
                    <a:pt x="19" y="89"/>
                    <a:pt x="9" y="92"/>
                    <a:pt x="13" y="94"/>
                  </a:cubicBezTo>
                  <a:cubicBezTo>
                    <a:pt x="18" y="97"/>
                    <a:pt x="12" y="100"/>
                    <a:pt x="21" y="101"/>
                  </a:cubicBezTo>
                  <a:cubicBezTo>
                    <a:pt x="30" y="101"/>
                    <a:pt x="33" y="97"/>
                    <a:pt x="39" y="100"/>
                  </a:cubicBezTo>
                  <a:cubicBezTo>
                    <a:pt x="47" y="104"/>
                    <a:pt x="54" y="90"/>
                    <a:pt x="59" y="97"/>
                  </a:cubicBezTo>
                  <a:cubicBezTo>
                    <a:pt x="64" y="101"/>
                    <a:pt x="48" y="98"/>
                    <a:pt x="56" y="103"/>
                  </a:cubicBezTo>
                  <a:cubicBezTo>
                    <a:pt x="65" y="108"/>
                    <a:pt x="57" y="115"/>
                    <a:pt x="51" y="114"/>
                  </a:cubicBezTo>
                  <a:cubicBezTo>
                    <a:pt x="44" y="112"/>
                    <a:pt x="45" y="123"/>
                    <a:pt x="38" y="118"/>
                  </a:cubicBezTo>
                  <a:cubicBezTo>
                    <a:pt x="30" y="114"/>
                    <a:pt x="29" y="126"/>
                    <a:pt x="24" y="128"/>
                  </a:cubicBezTo>
                  <a:cubicBezTo>
                    <a:pt x="21" y="129"/>
                    <a:pt x="22" y="134"/>
                    <a:pt x="18" y="137"/>
                  </a:cubicBezTo>
                  <a:cubicBezTo>
                    <a:pt x="15" y="139"/>
                    <a:pt x="18" y="140"/>
                    <a:pt x="24" y="145"/>
                  </a:cubicBezTo>
                  <a:cubicBezTo>
                    <a:pt x="30" y="150"/>
                    <a:pt x="22" y="153"/>
                    <a:pt x="25" y="154"/>
                  </a:cubicBezTo>
                  <a:cubicBezTo>
                    <a:pt x="29" y="157"/>
                    <a:pt x="33" y="165"/>
                    <a:pt x="41" y="162"/>
                  </a:cubicBezTo>
                  <a:cubicBezTo>
                    <a:pt x="48" y="159"/>
                    <a:pt x="51" y="162"/>
                    <a:pt x="50" y="168"/>
                  </a:cubicBezTo>
                  <a:cubicBezTo>
                    <a:pt x="47" y="174"/>
                    <a:pt x="53" y="170"/>
                    <a:pt x="50" y="176"/>
                  </a:cubicBezTo>
                  <a:cubicBezTo>
                    <a:pt x="48" y="181"/>
                    <a:pt x="56" y="179"/>
                    <a:pt x="59" y="174"/>
                  </a:cubicBezTo>
                  <a:cubicBezTo>
                    <a:pt x="62" y="171"/>
                    <a:pt x="68" y="176"/>
                    <a:pt x="71" y="179"/>
                  </a:cubicBezTo>
                  <a:cubicBezTo>
                    <a:pt x="76" y="184"/>
                    <a:pt x="76" y="176"/>
                    <a:pt x="79" y="178"/>
                  </a:cubicBezTo>
                  <a:cubicBezTo>
                    <a:pt x="82" y="181"/>
                    <a:pt x="91" y="173"/>
                    <a:pt x="86" y="178"/>
                  </a:cubicBezTo>
                  <a:cubicBezTo>
                    <a:pt x="83" y="182"/>
                    <a:pt x="83" y="185"/>
                    <a:pt x="83" y="190"/>
                  </a:cubicBezTo>
                  <a:cubicBezTo>
                    <a:pt x="83" y="195"/>
                    <a:pt x="79" y="192"/>
                    <a:pt x="76" y="198"/>
                  </a:cubicBezTo>
                  <a:cubicBezTo>
                    <a:pt x="73" y="204"/>
                    <a:pt x="67" y="202"/>
                    <a:pt x="64" y="209"/>
                  </a:cubicBezTo>
                  <a:cubicBezTo>
                    <a:pt x="59" y="216"/>
                    <a:pt x="61" y="210"/>
                    <a:pt x="53" y="212"/>
                  </a:cubicBezTo>
                  <a:cubicBezTo>
                    <a:pt x="45" y="215"/>
                    <a:pt x="50" y="218"/>
                    <a:pt x="44" y="220"/>
                  </a:cubicBezTo>
                  <a:cubicBezTo>
                    <a:pt x="39" y="223"/>
                    <a:pt x="38" y="227"/>
                    <a:pt x="44" y="224"/>
                  </a:cubicBezTo>
                  <a:cubicBezTo>
                    <a:pt x="51" y="221"/>
                    <a:pt x="53" y="215"/>
                    <a:pt x="54" y="218"/>
                  </a:cubicBezTo>
                  <a:cubicBezTo>
                    <a:pt x="56" y="221"/>
                    <a:pt x="59" y="216"/>
                    <a:pt x="59" y="220"/>
                  </a:cubicBezTo>
                  <a:cubicBezTo>
                    <a:pt x="61" y="224"/>
                    <a:pt x="64" y="221"/>
                    <a:pt x="64" y="218"/>
                  </a:cubicBezTo>
                  <a:cubicBezTo>
                    <a:pt x="62" y="215"/>
                    <a:pt x="68" y="213"/>
                    <a:pt x="68" y="216"/>
                  </a:cubicBezTo>
                  <a:cubicBezTo>
                    <a:pt x="68" y="220"/>
                    <a:pt x="74" y="210"/>
                    <a:pt x="79" y="210"/>
                  </a:cubicBezTo>
                  <a:cubicBezTo>
                    <a:pt x="83" y="210"/>
                    <a:pt x="76" y="209"/>
                    <a:pt x="86" y="202"/>
                  </a:cubicBezTo>
                  <a:cubicBezTo>
                    <a:pt x="96" y="198"/>
                    <a:pt x="94" y="195"/>
                    <a:pt x="100" y="192"/>
                  </a:cubicBezTo>
                  <a:cubicBezTo>
                    <a:pt x="105" y="188"/>
                    <a:pt x="112" y="185"/>
                    <a:pt x="114" y="181"/>
                  </a:cubicBezTo>
                  <a:cubicBezTo>
                    <a:pt x="115" y="176"/>
                    <a:pt x="118" y="178"/>
                    <a:pt x="120" y="174"/>
                  </a:cubicBezTo>
                  <a:cubicBezTo>
                    <a:pt x="120" y="170"/>
                    <a:pt x="105" y="176"/>
                    <a:pt x="114" y="168"/>
                  </a:cubicBezTo>
                  <a:cubicBezTo>
                    <a:pt x="124" y="160"/>
                    <a:pt x="126" y="159"/>
                    <a:pt x="129" y="151"/>
                  </a:cubicBezTo>
                  <a:cubicBezTo>
                    <a:pt x="134" y="145"/>
                    <a:pt x="144" y="140"/>
                    <a:pt x="152" y="148"/>
                  </a:cubicBezTo>
                  <a:cubicBezTo>
                    <a:pt x="159" y="156"/>
                    <a:pt x="146" y="143"/>
                    <a:pt x="138" y="148"/>
                  </a:cubicBezTo>
                  <a:cubicBezTo>
                    <a:pt x="132" y="153"/>
                    <a:pt x="138" y="154"/>
                    <a:pt x="132" y="159"/>
                  </a:cubicBezTo>
                  <a:cubicBezTo>
                    <a:pt x="126" y="165"/>
                    <a:pt x="137" y="165"/>
                    <a:pt x="132" y="167"/>
                  </a:cubicBezTo>
                  <a:cubicBezTo>
                    <a:pt x="124" y="171"/>
                    <a:pt x="137" y="173"/>
                    <a:pt x="143" y="167"/>
                  </a:cubicBezTo>
                  <a:cubicBezTo>
                    <a:pt x="149" y="162"/>
                    <a:pt x="150" y="160"/>
                    <a:pt x="155" y="160"/>
                  </a:cubicBezTo>
                  <a:cubicBezTo>
                    <a:pt x="161" y="160"/>
                    <a:pt x="155" y="157"/>
                    <a:pt x="159" y="156"/>
                  </a:cubicBezTo>
                  <a:cubicBezTo>
                    <a:pt x="164" y="154"/>
                    <a:pt x="156" y="150"/>
                    <a:pt x="163" y="150"/>
                  </a:cubicBezTo>
                  <a:cubicBezTo>
                    <a:pt x="169" y="148"/>
                    <a:pt x="172" y="145"/>
                    <a:pt x="172" y="148"/>
                  </a:cubicBezTo>
                  <a:cubicBezTo>
                    <a:pt x="172" y="153"/>
                    <a:pt x="176" y="151"/>
                    <a:pt x="181" y="154"/>
                  </a:cubicBezTo>
                  <a:cubicBezTo>
                    <a:pt x="185" y="157"/>
                    <a:pt x="184" y="151"/>
                    <a:pt x="187" y="156"/>
                  </a:cubicBezTo>
                  <a:cubicBezTo>
                    <a:pt x="191" y="162"/>
                    <a:pt x="199" y="159"/>
                    <a:pt x="204" y="159"/>
                  </a:cubicBezTo>
                  <a:cubicBezTo>
                    <a:pt x="210" y="159"/>
                    <a:pt x="219" y="167"/>
                    <a:pt x="223" y="164"/>
                  </a:cubicBezTo>
                  <a:cubicBezTo>
                    <a:pt x="230" y="160"/>
                    <a:pt x="230" y="164"/>
                    <a:pt x="227" y="165"/>
                  </a:cubicBezTo>
                  <a:cubicBezTo>
                    <a:pt x="223" y="167"/>
                    <a:pt x="233" y="170"/>
                    <a:pt x="237" y="173"/>
                  </a:cubicBezTo>
                  <a:cubicBezTo>
                    <a:pt x="242" y="174"/>
                    <a:pt x="242" y="178"/>
                    <a:pt x="248" y="181"/>
                  </a:cubicBezTo>
                  <a:cubicBezTo>
                    <a:pt x="252" y="184"/>
                    <a:pt x="257" y="182"/>
                    <a:pt x="254" y="179"/>
                  </a:cubicBezTo>
                  <a:cubicBezTo>
                    <a:pt x="251" y="176"/>
                    <a:pt x="251" y="173"/>
                    <a:pt x="255" y="176"/>
                  </a:cubicBezTo>
                  <a:cubicBezTo>
                    <a:pt x="258" y="181"/>
                    <a:pt x="265" y="185"/>
                    <a:pt x="263" y="181"/>
                  </a:cubicBezTo>
                  <a:cubicBezTo>
                    <a:pt x="263" y="176"/>
                    <a:pt x="262" y="173"/>
                    <a:pt x="265" y="179"/>
                  </a:cubicBezTo>
                  <a:cubicBezTo>
                    <a:pt x="268" y="184"/>
                    <a:pt x="271" y="179"/>
                    <a:pt x="272" y="184"/>
                  </a:cubicBezTo>
                  <a:cubicBezTo>
                    <a:pt x="275" y="190"/>
                    <a:pt x="274" y="190"/>
                    <a:pt x="277" y="192"/>
                  </a:cubicBezTo>
                  <a:cubicBezTo>
                    <a:pt x="278" y="193"/>
                    <a:pt x="274" y="196"/>
                    <a:pt x="278" y="198"/>
                  </a:cubicBezTo>
                  <a:cubicBezTo>
                    <a:pt x="283" y="199"/>
                    <a:pt x="280" y="199"/>
                    <a:pt x="284" y="204"/>
                  </a:cubicBezTo>
                  <a:cubicBezTo>
                    <a:pt x="290" y="210"/>
                    <a:pt x="293" y="209"/>
                    <a:pt x="290" y="210"/>
                  </a:cubicBezTo>
                  <a:cubicBezTo>
                    <a:pt x="287" y="210"/>
                    <a:pt x="289" y="212"/>
                    <a:pt x="286" y="215"/>
                  </a:cubicBezTo>
                  <a:cubicBezTo>
                    <a:pt x="284" y="216"/>
                    <a:pt x="287" y="220"/>
                    <a:pt x="289" y="215"/>
                  </a:cubicBezTo>
                  <a:cubicBezTo>
                    <a:pt x="290" y="212"/>
                    <a:pt x="293" y="209"/>
                    <a:pt x="295" y="213"/>
                  </a:cubicBezTo>
                  <a:cubicBezTo>
                    <a:pt x="298" y="218"/>
                    <a:pt x="295" y="221"/>
                    <a:pt x="295" y="223"/>
                  </a:cubicBezTo>
                  <a:cubicBezTo>
                    <a:pt x="297" y="226"/>
                    <a:pt x="297" y="229"/>
                    <a:pt x="300" y="226"/>
                  </a:cubicBezTo>
                  <a:cubicBezTo>
                    <a:pt x="301" y="223"/>
                    <a:pt x="304" y="223"/>
                    <a:pt x="303" y="218"/>
                  </a:cubicBezTo>
                  <a:cubicBezTo>
                    <a:pt x="301" y="213"/>
                    <a:pt x="303" y="213"/>
                    <a:pt x="304" y="212"/>
                  </a:cubicBezTo>
                  <a:cubicBezTo>
                    <a:pt x="304" y="212"/>
                    <a:pt x="304" y="210"/>
                    <a:pt x="303" y="210"/>
                  </a:cubicBezTo>
                  <a:cubicBezTo>
                    <a:pt x="300" y="210"/>
                    <a:pt x="303" y="209"/>
                    <a:pt x="298" y="207"/>
                  </a:cubicBezTo>
                  <a:cubicBezTo>
                    <a:pt x="292" y="206"/>
                    <a:pt x="293" y="202"/>
                    <a:pt x="290" y="204"/>
                  </a:cubicBezTo>
                  <a:cubicBezTo>
                    <a:pt x="287" y="204"/>
                    <a:pt x="290" y="201"/>
                    <a:pt x="289" y="201"/>
                  </a:cubicBezTo>
                  <a:cubicBezTo>
                    <a:pt x="286" y="201"/>
                    <a:pt x="289" y="198"/>
                    <a:pt x="287" y="198"/>
                  </a:cubicBezTo>
                  <a:cubicBezTo>
                    <a:pt x="284" y="198"/>
                    <a:pt x="287" y="198"/>
                    <a:pt x="286" y="195"/>
                  </a:cubicBezTo>
                  <a:cubicBezTo>
                    <a:pt x="284" y="193"/>
                    <a:pt x="278" y="182"/>
                    <a:pt x="275" y="179"/>
                  </a:cubicBezTo>
                  <a:cubicBezTo>
                    <a:pt x="274" y="174"/>
                    <a:pt x="271" y="178"/>
                    <a:pt x="269" y="173"/>
                  </a:cubicBezTo>
                  <a:cubicBezTo>
                    <a:pt x="268" y="170"/>
                    <a:pt x="266" y="171"/>
                    <a:pt x="265" y="168"/>
                  </a:cubicBezTo>
                  <a:cubicBezTo>
                    <a:pt x="263" y="167"/>
                    <a:pt x="266" y="168"/>
                    <a:pt x="263" y="165"/>
                  </a:cubicBezTo>
                  <a:cubicBezTo>
                    <a:pt x="262" y="162"/>
                    <a:pt x="262" y="162"/>
                    <a:pt x="255" y="165"/>
                  </a:cubicBezTo>
                  <a:cubicBezTo>
                    <a:pt x="252" y="165"/>
                    <a:pt x="257" y="167"/>
                    <a:pt x="254" y="167"/>
                  </a:cubicBezTo>
                  <a:cubicBezTo>
                    <a:pt x="251" y="168"/>
                    <a:pt x="255" y="170"/>
                    <a:pt x="251" y="171"/>
                  </a:cubicBezTo>
                  <a:cubicBezTo>
                    <a:pt x="246" y="171"/>
                    <a:pt x="246" y="174"/>
                    <a:pt x="245" y="173"/>
                  </a:cubicBezTo>
                  <a:cubicBezTo>
                    <a:pt x="243" y="173"/>
                    <a:pt x="246" y="171"/>
                    <a:pt x="240" y="167"/>
                  </a:cubicBezTo>
                  <a:cubicBezTo>
                    <a:pt x="233" y="164"/>
                    <a:pt x="237" y="162"/>
                    <a:pt x="233" y="160"/>
                  </a:cubicBezTo>
                  <a:cubicBezTo>
                    <a:pt x="230" y="159"/>
                    <a:pt x="231" y="159"/>
                    <a:pt x="233" y="157"/>
                  </a:cubicBezTo>
                  <a:cubicBezTo>
                    <a:pt x="233" y="154"/>
                    <a:pt x="228" y="156"/>
                    <a:pt x="227" y="157"/>
                  </a:cubicBezTo>
                  <a:cubicBezTo>
                    <a:pt x="225" y="157"/>
                    <a:pt x="225" y="157"/>
                    <a:pt x="222" y="156"/>
                  </a:cubicBezTo>
                  <a:cubicBezTo>
                    <a:pt x="220" y="154"/>
                    <a:pt x="223" y="159"/>
                    <a:pt x="217" y="156"/>
                  </a:cubicBezTo>
                  <a:cubicBezTo>
                    <a:pt x="217" y="28"/>
                    <a:pt x="217" y="28"/>
                    <a:pt x="217" y="28"/>
                  </a:cubicBezTo>
                  <a:cubicBezTo>
                    <a:pt x="208" y="28"/>
                    <a:pt x="208" y="22"/>
                    <a:pt x="199" y="22"/>
                  </a:cubicBezTo>
                  <a:close/>
                  <a:moveTo>
                    <a:pt x="734" y="349"/>
                  </a:moveTo>
                  <a:cubicBezTo>
                    <a:pt x="734" y="350"/>
                    <a:pt x="732" y="352"/>
                    <a:pt x="730" y="352"/>
                  </a:cubicBezTo>
                  <a:cubicBezTo>
                    <a:pt x="729" y="352"/>
                    <a:pt x="729" y="353"/>
                    <a:pt x="730" y="355"/>
                  </a:cubicBezTo>
                  <a:cubicBezTo>
                    <a:pt x="732" y="355"/>
                    <a:pt x="730" y="355"/>
                    <a:pt x="730" y="358"/>
                  </a:cubicBezTo>
                  <a:cubicBezTo>
                    <a:pt x="730" y="360"/>
                    <a:pt x="729" y="360"/>
                    <a:pt x="727" y="361"/>
                  </a:cubicBezTo>
                  <a:cubicBezTo>
                    <a:pt x="726" y="363"/>
                    <a:pt x="721" y="363"/>
                    <a:pt x="718" y="363"/>
                  </a:cubicBezTo>
                  <a:cubicBezTo>
                    <a:pt x="717" y="361"/>
                    <a:pt x="711" y="361"/>
                    <a:pt x="711" y="363"/>
                  </a:cubicBezTo>
                  <a:cubicBezTo>
                    <a:pt x="709" y="363"/>
                    <a:pt x="706" y="364"/>
                    <a:pt x="706" y="364"/>
                  </a:cubicBezTo>
                  <a:cubicBezTo>
                    <a:pt x="709" y="366"/>
                    <a:pt x="709" y="366"/>
                    <a:pt x="709" y="366"/>
                  </a:cubicBezTo>
                  <a:cubicBezTo>
                    <a:pt x="711" y="366"/>
                    <a:pt x="709" y="369"/>
                    <a:pt x="709" y="369"/>
                  </a:cubicBezTo>
                  <a:cubicBezTo>
                    <a:pt x="708" y="370"/>
                    <a:pt x="703" y="375"/>
                    <a:pt x="700" y="375"/>
                  </a:cubicBezTo>
                  <a:cubicBezTo>
                    <a:pt x="699" y="375"/>
                    <a:pt x="695" y="378"/>
                    <a:pt x="689" y="381"/>
                  </a:cubicBezTo>
                  <a:cubicBezTo>
                    <a:pt x="683" y="384"/>
                    <a:pt x="677" y="384"/>
                    <a:pt x="677" y="383"/>
                  </a:cubicBezTo>
                  <a:cubicBezTo>
                    <a:pt x="676" y="383"/>
                    <a:pt x="679" y="383"/>
                    <a:pt x="679" y="381"/>
                  </a:cubicBezTo>
                  <a:cubicBezTo>
                    <a:pt x="677" y="381"/>
                    <a:pt x="673" y="381"/>
                    <a:pt x="673" y="380"/>
                  </a:cubicBezTo>
                  <a:cubicBezTo>
                    <a:pt x="673" y="378"/>
                    <a:pt x="674" y="378"/>
                    <a:pt x="674" y="375"/>
                  </a:cubicBezTo>
                  <a:cubicBezTo>
                    <a:pt x="676" y="372"/>
                    <a:pt x="677" y="374"/>
                    <a:pt x="677" y="370"/>
                  </a:cubicBezTo>
                  <a:cubicBezTo>
                    <a:pt x="679" y="369"/>
                    <a:pt x="679" y="369"/>
                    <a:pt x="680" y="370"/>
                  </a:cubicBezTo>
                  <a:cubicBezTo>
                    <a:pt x="680" y="369"/>
                    <a:pt x="680" y="369"/>
                    <a:pt x="680" y="369"/>
                  </a:cubicBezTo>
                  <a:cubicBezTo>
                    <a:pt x="680" y="367"/>
                    <a:pt x="682" y="367"/>
                    <a:pt x="682" y="366"/>
                  </a:cubicBezTo>
                  <a:cubicBezTo>
                    <a:pt x="680" y="363"/>
                    <a:pt x="680" y="353"/>
                    <a:pt x="676" y="355"/>
                  </a:cubicBezTo>
                  <a:cubicBezTo>
                    <a:pt x="673" y="355"/>
                    <a:pt x="673" y="358"/>
                    <a:pt x="671" y="360"/>
                  </a:cubicBezTo>
                  <a:cubicBezTo>
                    <a:pt x="670" y="360"/>
                    <a:pt x="668" y="355"/>
                    <a:pt x="671" y="355"/>
                  </a:cubicBezTo>
                  <a:cubicBezTo>
                    <a:pt x="673" y="353"/>
                    <a:pt x="674" y="352"/>
                    <a:pt x="674" y="349"/>
                  </a:cubicBezTo>
                  <a:cubicBezTo>
                    <a:pt x="674" y="344"/>
                    <a:pt x="671" y="342"/>
                    <a:pt x="674" y="342"/>
                  </a:cubicBezTo>
                  <a:cubicBezTo>
                    <a:pt x="676" y="342"/>
                    <a:pt x="673" y="339"/>
                    <a:pt x="670" y="338"/>
                  </a:cubicBezTo>
                  <a:cubicBezTo>
                    <a:pt x="667" y="338"/>
                    <a:pt x="668" y="336"/>
                    <a:pt x="667" y="336"/>
                  </a:cubicBezTo>
                  <a:cubicBezTo>
                    <a:pt x="663" y="336"/>
                    <a:pt x="663" y="333"/>
                    <a:pt x="660" y="335"/>
                  </a:cubicBezTo>
                  <a:cubicBezTo>
                    <a:pt x="657" y="338"/>
                    <a:pt x="663" y="338"/>
                    <a:pt x="659" y="339"/>
                  </a:cubicBezTo>
                  <a:cubicBezTo>
                    <a:pt x="656" y="339"/>
                    <a:pt x="657" y="345"/>
                    <a:pt x="656" y="345"/>
                  </a:cubicBezTo>
                  <a:cubicBezTo>
                    <a:pt x="654" y="345"/>
                    <a:pt x="657" y="338"/>
                    <a:pt x="653" y="344"/>
                  </a:cubicBezTo>
                  <a:cubicBezTo>
                    <a:pt x="651" y="347"/>
                    <a:pt x="650" y="344"/>
                    <a:pt x="651" y="349"/>
                  </a:cubicBezTo>
                  <a:cubicBezTo>
                    <a:pt x="651" y="352"/>
                    <a:pt x="648" y="353"/>
                    <a:pt x="650" y="355"/>
                  </a:cubicBezTo>
                  <a:cubicBezTo>
                    <a:pt x="650" y="358"/>
                    <a:pt x="648" y="356"/>
                    <a:pt x="650" y="361"/>
                  </a:cubicBezTo>
                  <a:cubicBezTo>
                    <a:pt x="651" y="367"/>
                    <a:pt x="651" y="372"/>
                    <a:pt x="648" y="377"/>
                  </a:cubicBezTo>
                  <a:cubicBezTo>
                    <a:pt x="645" y="381"/>
                    <a:pt x="642" y="383"/>
                    <a:pt x="639" y="378"/>
                  </a:cubicBezTo>
                  <a:cubicBezTo>
                    <a:pt x="636" y="374"/>
                    <a:pt x="639" y="370"/>
                    <a:pt x="638" y="366"/>
                  </a:cubicBezTo>
                  <a:cubicBezTo>
                    <a:pt x="638" y="361"/>
                    <a:pt x="639" y="363"/>
                    <a:pt x="639" y="356"/>
                  </a:cubicBezTo>
                  <a:cubicBezTo>
                    <a:pt x="639" y="352"/>
                    <a:pt x="642" y="355"/>
                    <a:pt x="641" y="352"/>
                  </a:cubicBezTo>
                  <a:cubicBezTo>
                    <a:pt x="639" y="350"/>
                    <a:pt x="644" y="345"/>
                    <a:pt x="641" y="345"/>
                  </a:cubicBezTo>
                  <a:cubicBezTo>
                    <a:pt x="639" y="344"/>
                    <a:pt x="641" y="345"/>
                    <a:pt x="638" y="349"/>
                  </a:cubicBezTo>
                  <a:cubicBezTo>
                    <a:pt x="636" y="350"/>
                    <a:pt x="638" y="344"/>
                    <a:pt x="639" y="344"/>
                  </a:cubicBezTo>
                  <a:cubicBezTo>
                    <a:pt x="641" y="342"/>
                    <a:pt x="639" y="342"/>
                    <a:pt x="641" y="341"/>
                  </a:cubicBezTo>
                  <a:cubicBezTo>
                    <a:pt x="642" y="338"/>
                    <a:pt x="645" y="331"/>
                    <a:pt x="645" y="333"/>
                  </a:cubicBezTo>
                  <a:cubicBezTo>
                    <a:pt x="645" y="336"/>
                    <a:pt x="648" y="331"/>
                    <a:pt x="648" y="335"/>
                  </a:cubicBezTo>
                  <a:cubicBezTo>
                    <a:pt x="647" y="338"/>
                    <a:pt x="650" y="331"/>
                    <a:pt x="651" y="331"/>
                  </a:cubicBezTo>
                  <a:cubicBezTo>
                    <a:pt x="657" y="333"/>
                    <a:pt x="654" y="328"/>
                    <a:pt x="660" y="331"/>
                  </a:cubicBezTo>
                  <a:cubicBezTo>
                    <a:pt x="665" y="335"/>
                    <a:pt x="662" y="330"/>
                    <a:pt x="663" y="331"/>
                  </a:cubicBezTo>
                  <a:cubicBezTo>
                    <a:pt x="667" y="331"/>
                    <a:pt x="670" y="333"/>
                    <a:pt x="670" y="330"/>
                  </a:cubicBezTo>
                  <a:cubicBezTo>
                    <a:pt x="668" y="328"/>
                    <a:pt x="667" y="330"/>
                    <a:pt x="667" y="327"/>
                  </a:cubicBezTo>
                  <a:cubicBezTo>
                    <a:pt x="667" y="325"/>
                    <a:pt x="665" y="327"/>
                    <a:pt x="662" y="325"/>
                  </a:cubicBezTo>
                  <a:cubicBezTo>
                    <a:pt x="659" y="325"/>
                    <a:pt x="662" y="322"/>
                    <a:pt x="660" y="322"/>
                  </a:cubicBezTo>
                  <a:cubicBezTo>
                    <a:pt x="657" y="324"/>
                    <a:pt x="651" y="324"/>
                    <a:pt x="650" y="325"/>
                  </a:cubicBezTo>
                  <a:cubicBezTo>
                    <a:pt x="647" y="327"/>
                    <a:pt x="647" y="325"/>
                    <a:pt x="644" y="325"/>
                  </a:cubicBezTo>
                  <a:cubicBezTo>
                    <a:pt x="641" y="325"/>
                    <a:pt x="641" y="322"/>
                    <a:pt x="638" y="321"/>
                  </a:cubicBezTo>
                  <a:cubicBezTo>
                    <a:pt x="635" y="319"/>
                    <a:pt x="633" y="324"/>
                    <a:pt x="633" y="321"/>
                  </a:cubicBezTo>
                  <a:cubicBezTo>
                    <a:pt x="633" y="317"/>
                    <a:pt x="632" y="317"/>
                    <a:pt x="628" y="321"/>
                  </a:cubicBezTo>
                  <a:cubicBezTo>
                    <a:pt x="625" y="324"/>
                    <a:pt x="625" y="321"/>
                    <a:pt x="621" y="324"/>
                  </a:cubicBezTo>
                  <a:cubicBezTo>
                    <a:pt x="618" y="327"/>
                    <a:pt x="618" y="324"/>
                    <a:pt x="615" y="325"/>
                  </a:cubicBezTo>
                  <a:cubicBezTo>
                    <a:pt x="612" y="325"/>
                    <a:pt x="616" y="321"/>
                    <a:pt x="615" y="321"/>
                  </a:cubicBezTo>
                  <a:cubicBezTo>
                    <a:pt x="612" y="321"/>
                    <a:pt x="609" y="324"/>
                    <a:pt x="606" y="324"/>
                  </a:cubicBezTo>
                  <a:cubicBezTo>
                    <a:pt x="603" y="322"/>
                    <a:pt x="607" y="321"/>
                    <a:pt x="610" y="316"/>
                  </a:cubicBezTo>
                  <a:cubicBezTo>
                    <a:pt x="615" y="311"/>
                    <a:pt x="616" y="311"/>
                    <a:pt x="624" y="308"/>
                  </a:cubicBezTo>
                  <a:cubicBezTo>
                    <a:pt x="619" y="308"/>
                    <a:pt x="622" y="307"/>
                    <a:pt x="618" y="307"/>
                  </a:cubicBezTo>
                  <a:cubicBezTo>
                    <a:pt x="613" y="308"/>
                    <a:pt x="616" y="305"/>
                    <a:pt x="610" y="307"/>
                  </a:cubicBezTo>
                  <a:cubicBezTo>
                    <a:pt x="607" y="310"/>
                    <a:pt x="606" y="304"/>
                    <a:pt x="603" y="305"/>
                  </a:cubicBezTo>
                  <a:cubicBezTo>
                    <a:pt x="601" y="307"/>
                    <a:pt x="604" y="304"/>
                    <a:pt x="598" y="302"/>
                  </a:cubicBezTo>
                  <a:cubicBezTo>
                    <a:pt x="592" y="299"/>
                    <a:pt x="592" y="304"/>
                    <a:pt x="590" y="302"/>
                  </a:cubicBezTo>
                  <a:cubicBezTo>
                    <a:pt x="589" y="299"/>
                    <a:pt x="584" y="302"/>
                    <a:pt x="584" y="297"/>
                  </a:cubicBezTo>
                  <a:cubicBezTo>
                    <a:pt x="583" y="294"/>
                    <a:pt x="583" y="293"/>
                    <a:pt x="581" y="293"/>
                  </a:cubicBezTo>
                  <a:cubicBezTo>
                    <a:pt x="580" y="291"/>
                    <a:pt x="581" y="297"/>
                    <a:pt x="580" y="297"/>
                  </a:cubicBezTo>
                  <a:cubicBezTo>
                    <a:pt x="360" y="297"/>
                    <a:pt x="360" y="297"/>
                    <a:pt x="360" y="297"/>
                  </a:cubicBezTo>
                  <a:cubicBezTo>
                    <a:pt x="360" y="300"/>
                    <a:pt x="364" y="299"/>
                    <a:pt x="364" y="302"/>
                  </a:cubicBezTo>
                  <a:cubicBezTo>
                    <a:pt x="364" y="304"/>
                    <a:pt x="360" y="302"/>
                    <a:pt x="362" y="305"/>
                  </a:cubicBezTo>
                  <a:cubicBezTo>
                    <a:pt x="365" y="308"/>
                    <a:pt x="365" y="308"/>
                    <a:pt x="365" y="314"/>
                  </a:cubicBezTo>
                  <a:cubicBezTo>
                    <a:pt x="364" y="321"/>
                    <a:pt x="364" y="313"/>
                    <a:pt x="362" y="308"/>
                  </a:cubicBezTo>
                  <a:cubicBezTo>
                    <a:pt x="360" y="305"/>
                    <a:pt x="353" y="307"/>
                    <a:pt x="348" y="305"/>
                  </a:cubicBezTo>
                  <a:cubicBezTo>
                    <a:pt x="345" y="302"/>
                    <a:pt x="345" y="307"/>
                    <a:pt x="348" y="310"/>
                  </a:cubicBezTo>
                  <a:cubicBezTo>
                    <a:pt x="350" y="314"/>
                    <a:pt x="351" y="325"/>
                    <a:pt x="351" y="333"/>
                  </a:cubicBezTo>
                  <a:cubicBezTo>
                    <a:pt x="351" y="341"/>
                    <a:pt x="351" y="356"/>
                    <a:pt x="348" y="364"/>
                  </a:cubicBezTo>
                  <a:cubicBezTo>
                    <a:pt x="345" y="370"/>
                    <a:pt x="353" y="381"/>
                    <a:pt x="350" y="389"/>
                  </a:cubicBezTo>
                  <a:cubicBezTo>
                    <a:pt x="347" y="398"/>
                    <a:pt x="353" y="397"/>
                    <a:pt x="353" y="406"/>
                  </a:cubicBezTo>
                  <a:cubicBezTo>
                    <a:pt x="354" y="415"/>
                    <a:pt x="359" y="414"/>
                    <a:pt x="359" y="419"/>
                  </a:cubicBezTo>
                  <a:cubicBezTo>
                    <a:pt x="360" y="423"/>
                    <a:pt x="364" y="420"/>
                    <a:pt x="364" y="426"/>
                  </a:cubicBezTo>
                  <a:cubicBezTo>
                    <a:pt x="365" y="434"/>
                    <a:pt x="370" y="431"/>
                    <a:pt x="368" y="436"/>
                  </a:cubicBezTo>
                  <a:cubicBezTo>
                    <a:pt x="367" y="439"/>
                    <a:pt x="370" y="440"/>
                    <a:pt x="374" y="448"/>
                  </a:cubicBezTo>
                  <a:cubicBezTo>
                    <a:pt x="380" y="454"/>
                    <a:pt x="377" y="458"/>
                    <a:pt x="379" y="459"/>
                  </a:cubicBezTo>
                  <a:cubicBezTo>
                    <a:pt x="382" y="461"/>
                    <a:pt x="386" y="459"/>
                    <a:pt x="392" y="465"/>
                  </a:cubicBezTo>
                  <a:cubicBezTo>
                    <a:pt x="397" y="470"/>
                    <a:pt x="397" y="465"/>
                    <a:pt x="402" y="470"/>
                  </a:cubicBezTo>
                  <a:cubicBezTo>
                    <a:pt x="406" y="475"/>
                    <a:pt x="405" y="476"/>
                    <a:pt x="406" y="481"/>
                  </a:cubicBezTo>
                  <a:cubicBezTo>
                    <a:pt x="411" y="479"/>
                    <a:pt x="421" y="479"/>
                    <a:pt x="424" y="478"/>
                  </a:cubicBezTo>
                  <a:cubicBezTo>
                    <a:pt x="424" y="481"/>
                    <a:pt x="424" y="481"/>
                    <a:pt x="424" y="481"/>
                  </a:cubicBezTo>
                  <a:cubicBezTo>
                    <a:pt x="429" y="482"/>
                    <a:pt x="452" y="492"/>
                    <a:pt x="455" y="493"/>
                  </a:cubicBezTo>
                  <a:cubicBezTo>
                    <a:pt x="478" y="493"/>
                    <a:pt x="478" y="493"/>
                    <a:pt x="478" y="493"/>
                  </a:cubicBezTo>
                  <a:cubicBezTo>
                    <a:pt x="478" y="489"/>
                    <a:pt x="478" y="489"/>
                    <a:pt x="478" y="489"/>
                  </a:cubicBezTo>
                  <a:cubicBezTo>
                    <a:pt x="490" y="489"/>
                    <a:pt x="490" y="489"/>
                    <a:pt x="490" y="489"/>
                  </a:cubicBezTo>
                  <a:cubicBezTo>
                    <a:pt x="490" y="489"/>
                    <a:pt x="499" y="498"/>
                    <a:pt x="502" y="501"/>
                  </a:cubicBezTo>
                  <a:cubicBezTo>
                    <a:pt x="507" y="504"/>
                    <a:pt x="505" y="512"/>
                    <a:pt x="513" y="517"/>
                  </a:cubicBezTo>
                  <a:cubicBezTo>
                    <a:pt x="522" y="520"/>
                    <a:pt x="516" y="506"/>
                    <a:pt x="526" y="507"/>
                  </a:cubicBezTo>
                  <a:cubicBezTo>
                    <a:pt x="536" y="509"/>
                    <a:pt x="537" y="521"/>
                    <a:pt x="543" y="529"/>
                  </a:cubicBezTo>
                  <a:cubicBezTo>
                    <a:pt x="549" y="537"/>
                    <a:pt x="545" y="546"/>
                    <a:pt x="558" y="548"/>
                  </a:cubicBezTo>
                  <a:cubicBezTo>
                    <a:pt x="560" y="548"/>
                    <a:pt x="563" y="551"/>
                    <a:pt x="563" y="549"/>
                  </a:cubicBezTo>
                  <a:cubicBezTo>
                    <a:pt x="563" y="549"/>
                    <a:pt x="563" y="549"/>
                    <a:pt x="565" y="549"/>
                  </a:cubicBezTo>
                  <a:cubicBezTo>
                    <a:pt x="565" y="545"/>
                    <a:pt x="561" y="538"/>
                    <a:pt x="563" y="535"/>
                  </a:cubicBezTo>
                  <a:cubicBezTo>
                    <a:pt x="563" y="532"/>
                    <a:pt x="565" y="531"/>
                    <a:pt x="566" y="529"/>
                  </a:cubicBezTo>
                  <a:cubicBezTo>
                    <a:pt x="568" y="526"/>
                    <a:pt x="572" y="524"/>
                    <a:pt x="571" y="523"/>
                  </a:cubicBezTo>
                  <a:cubicBezTo>
                    <a:pt x="569" y="523"/>
                    <a:pt x="568" y="521"/>
                    <a:pt x="569" y="521"/>
                  </a:cubicBezTo>
                  <a:cubicBezTo>
                    <a:pt x="571" y="523"/>
                    <a:pt x="571" y="520"/>
                    <a:pt x="572" y="521"/>
                  </a:cubicBezTo>
                  <a:cubicBezTo>
                    <a:pt x="574" y="523"/>
                    <a:pt x="578" y="520"/>
                    <a:pt x="580" y="517"/>
                  </a:cubicBezTo>
                  <a:cubicBezTo>
                    <a:pt x="583" y="515"/>
                    <a:pt x="583" y="515"/>
                    <a:pt x="586" y="512"/>
                  </a:cubicBezTo>
                  <a:cubicBezTo>
                    <a:pt x="589" y="510"/>
                    <a:pt x="589" y="510"/>
                    <a:pt x="593" y="509"/>
                  </a:cubicBezTo>
                  <a:cubicBezTo>
                    <a:pt x="600" y="509"/>
                    <a:pt x="600" y="512"/>
                    <a:pt x="603" y="512"/>
                  </a:cubicBezTo>
                  <a:cubicBezTo>
                    <a:pt x="606" y="510"/>
                    <a:pt x="606" y="513"/>
                    <a:pt x="607" y="512"/>
                  </a:cubicBezTo>
                  <a:cubicBezTo>
                    <a:pt x="609" y="510"/>
                    <a:pt x="603" y="510"/>
                    <a:pt x="606" y="509"/>
                  </a:cubicBezTo>
                  <a:cubicBezTo>
                    <a:pt x="607" y="509"/>
                    <a:pt x="609" y="510"/>
                    <a:pt x="609" y="512"/>
                  </a:cubicBezTo>
                  <a:cubicBezTo>
                    <a:pt x="610" y="513"/>
                    <a:pt x="613" y="512"/>
                    <a:pt x="612" y="513"/>
                  </a:cubicBezTo>
                  <a:cubicBezTo>
                    <a:pt x="610" y="515"/>
                    <a:pt x="616" y="517"/>
                    <a:pt x="616" y="517"/>
                  </a:cubicBezTo>
                  <a:cubicBezTo>
                    <a:pt x="616" y="515"/>
                    <a:pt x="618" y="513"/>
                    <a:pt x="619" y="517"/>
                  </a:cubicBezTo>
                  <a:cubicBezTo>
                    <a:pt x="619" y="518"/>
                    <a:pt x="622" y="515"/>
                    <a:pt x="621" y="513"/>
                  </a:cubicBezTo>
                  <a:cubicBezTo>
                    <a:pt x="619" y="512"/>
                    <a:pt x="622" y="512"/>
                    <a:pt x="624" y="515"/>
                  </a:cubicBezTo>
                  <a:cubicBezTo>
                    <a:pt x="627" y="517"/>
                    <a:pt x="625" y="520"/>
                    <a:pt x="627" y="517"/>
                  </a:cubicBezTo>
                  <a:cubicBezTo>
                    <a:pt x="630" y="515"/>
                    <a:pt x="628" y="515"/>
                    <a:pt x="625" y="512"/>
                  </a:cubicBezTo>
                  <a:cubicBezTo>
                    <a:pt x="622" y="510"/>
                    <a:pt x="628" y="510"/>
                    <a:pt x="627" y="507"/>
                  </a:cubicBezTo>
                  <a:cubicBezTo>
                    <a:pt x="625" y="506"/>
                    <a:pt x="625" y="509"/>
                    <a:pt x="624" y="509"/>
                  </a:cubicBezTo>
                  <a:cubicBezTo>
                    <a:pt x="622" y="507"/>
                    <a:pt x="625" y="507"/>
                    <a:pt x="622" y="506"/>
                  </a:cubicBezTo>
                  <a:cubicBezTo>
                    <a:pt x="621" y="506"/>
                    <a:pt x="622" y="507"/>
                    <a:pt x="619" y="507"/>
                  </a:cubicBezTo>
                  <a:cubicBezTo>
                    <a:pt x="616" y="506"/>
                    <a:pt x="619" y="501"/>
                    <a:pt x="622" y="504"/>
                  </a:cubicBezTo>
                  <a:cubicBezTo>
                    <a:pt x="625" y="506"/>
                    <a:pt x="625" y="506"/>
                    <a:pt x="628" y="504"/>
                  </a:cubicBezTo>
                  <a:cubicBezTo>
                    <a:pt x="630" y="501"/>
                    <a:pt x="636" y="504"/>
                    <a:pt x="636" y="503"/>
                  </a:cubicBezTo>
                  <a:cubicBezTo>
                    <a:pt x="638" y="501"/>
                    <a:pt x="636" y="498"/>
                    <a:pt x="639" y="503"/>
                  </a:cubicBezTo>
                  <a:cubicBezTo>
                    <a:pt x="639" y="504"/>
                    <a:pt x="635" y="506"/>
                    <a:pt x="639" y="504"/>
                  </a:cubicBezTo>
                  <a:cubicBezTo>
                    <a:pt x="644" y="504"/>
                    <a:pt x="648" y="503"/>
                    <a:pt x="651" y="504"/>
                  </a:cubicBezTo>
                  <a:cubicBezTo>
                    <a:pt x="654" y="504"/>
                    <a:pt x="656" y="504"/>
                    <a:pt x="656" y="506"/>
                  </a:cubicBezTo>
                  <a:cubicBezTo>
                    <a:pt x="656" y="507"/>
                    <a:pt x="657" y="506"/>
                    <a:pt x="657" y="509"/>
                  </a:cubicBezTo>
                  <a:cubicBezTo>
                    <a:pt x="657" y="512"/>
                    <a:pt x="663" y="509"/>
                    <a:pt x="665" y="509"/>
                  </a:cubicBezTo>
                  <a:cubicBezTo>
                    <a:pt x="667" y="509"/>
                    <a:pt x="665" y="506"/>
                    <a:pt x="668" y="506"/>
                  </a:cubicBezTo>
                  <a:cubicBezTo>
                    <a:pt x="671" y="506"/>
                    <a:pt x="676" y="515"/>
                    <a:pt x="677" y="515"/>
                  </a:cubicBezTo>
                  <a:cubicBezTo>
                    <a:pt x="679" y="515"/>
                    <a:pt x="680" y="521"/>
                    <a:pt x="679" y="524"/>
                  </a:cubicBezTo>
                  <a:cubicBezTo>
                    <a:pt x="677" y="529"/>
                    <a:pt x="679" y="532"/>
                    <a:pt x="680" y="531"/>
                  </a:cubicBezTo>
                  <a:cubicBezTo>
                    <a:pt x="680" y="529"/>
                    <a:pt x="683" y="529"/>
                    <a:pt x="680" y="532"/>
                  </a:cubicBezTo>
                  <a:cubicBezTo>
                    <a:pt x="679" y="534"/>
                    <a:pt x="680" y="538"/>
                    <a:pt x="682" y="540"/>
                  </a:cubicBezTo>
                  <a:cubicBezTo>
                    <a:pt x="685" y="541"/>
                    <a:pt x="683" y="538"/>
                    <a:pt x="685" y="541"/>
                  </a:cubicBezTo>
                  <a:cubicBezTo>
                    <a:pt x="685" y="545"/>
                    <a:pt x="686" y="543"/>
                    <a:pt x="686" y="546"/>
                  </a:cubicBezTo>
                  <a:cubicBezTo>
                    <a:pt x="688" y="551"/>
                    <a:pt x="689" y="548"/>
                    <a:pt x="691" y="552"/>
                  </a:cubicBezTo>
                  <a:cubicBezTo>
                    <a:pt x="691" y="557"/>
                    <a:pt x="692" y="554"/>
                    <a:pt x="692" y="555"/>
                  </a:cubicBezTo>
                  <a:cubicBezTo>
                    <a:pt x="691" y="557"/>
                    <a:pt x="692" y="559"/>
                    <a:pt x="694" y="557"/>
                  </a:cubicBezTo>
                  <a:cubicBezTo>
                    <a:pt x="697" y="555"/>
                    <a:pt x="695" y="560"/>
                    <a:pt x="697" y="557"/>
                  </a:cubicBezTo>
                  <a:cubicBezTo>
                    <a:pt x="700" y="554"/>
                    <a:pt x="697" y="554"/>
                    <a:pt x="699" y="552"/>
                  </a:cubicBezTo>
                  <a:cubicBezTo>
                    <a:pt x="700" y="549"/>
                    <a:pt x="700" y="546"/>
                    <a:pt x="700" y="543"/>
                  </a:cubicBezTo>
                  <a:cubicBezTo>
                    <a:pt x="702" y="538"/>
                    <a:pt x="695" y="529"/>
                    <a:pt x="697" y="524"/>
                  </a:cubicBezTo>
                  <a:cubicBezTo>
                    <a:pt x="697" y="521"/>
                    <a:pt x="691" y="517"/>
                    <a:pt x="689" y="504"/>
                  </a:cubicBezTo>
                  <a:cubicBezTo>
                    <a:pt x="688" y="492"/>
                    <a:pt x="694" y="485"/>
                    <a:pt x="695" y="482"/>
                  </a:cubicBezTo>
                  <a:cubicBezTo>
                    <a:pt x="699" y="481"/>
                    <a:pt x="695" y="481"/>
                    <a:pt x="699" y="481"/>
                  </a:cubicBezTo>
                  <a:cubicBezTo>
                    <a:pt x="702" y="481"/>
                    <a:pt x="703" y="476"/>
                    <a:pt x="705" y="476"/>
                  </a:cubicBezTo>
                  <a:cubicBezTo>
                    <a:pt x="708" y="475"/>
                    <a:pt x="706" y="470"/>
                    <a:pt x="711" y="467"/>
                  </a:cubicBezTo>
                  <a:cubicBezTo>
                    <a:pt x="715" y="464"/>
                    <a:pt x="717" y="467"/>
                    <a:pt x="718" y="464"/>
                  </a:cubicBezTo>
                  <a:cubicBezTo>
                    <a:pt x="718" y="461"/>
                    <a:pt x="723" y="458"/>
                    <a:pt x="726" y="458"/>
                  </a:cubicBezTo>
                  <a:cubicBezTo>
                    <a:pt x="730" y="456"/>
                    <a:pt x="730" y="454"/>
                    <a:pt x="730" y="453"/>
                  </a:cubicBezTo>
                  <a:cubicBezTo>
                    <a:pt x="729" y="453"/>
                    <a:pt x="727" y="456"/>
                    <a:pt x="726" y="454"/>
                  </a:cubicBezTo>
                  <a:cubicBezTo>
                    <a:pt x="724" y="453"/>
                    <a:pt x="726" y="454"/>
                    <a:pt x="727" y="453"/>
                  </a:cubicBezTo>
                  <a:cubicBezTo>
                    <a:pt x="729" y="450"/>
                    <a:pt x="723" y="448"/>
                    <a:pt x="727" y="450"/>
                  </a:cubicBezTo>
                  <a:cubicBezTo>
                    <a:pt x="730" y="450"/>
                    <a:pt x="730" y="451"/>
                    <a:pt x="732" y="450"/>
                  </a:cubicBezTo>
                  <a:cubicBezTo>
                    <a:pt x="734" y="447"/>
                    <a:pt x="734" y="450"/>
                    <a:pt x="734" y="447"/>
                  </a:cubicBezTo>
                  <a:cubicBezTo>
                    <a:pt x="735" y="443"/>
                    <a:pt x="734" y="443"/>
                    <a:pt x="734" y="443"/>
                  </a:cubicBezTo>
                  <a:cubicBezTo>
                    <a:pt x="732" y="445"/>
                    <a:pt x="734" y="443"/>
                    <a:pt x="729" y="443"/>
                  </a:cubicBezTo>
                  <a:cubicBezTo>
                    <a:pt x="726" y="445"/>
                    <a:pt x="726" y="443"/>
                    <a:pt x="726" y="442"/>
                  </a:cubicBezTo>
                  <a:cubicBezTo>
                    <a:pt x="726" y="440"/>
                    <a:pt x="727" y="445"/>
                    <a:pt x="730" y="442"/>
                  </a:cubicBezTo>
                  <a:cubicBezTo>
                    <a:pt x="734" y="439"/>
                    <a:pt x="735" y="445"/>
                    <a:pt x="737" y="445"/>
                  </a:cubicBezTo>
                  <a:cubicBezTo>
                    <a:pt x="737" y="445"/>
                    <a:pt x="735" y="443"/>
                    <a:pt x="734" y="434"/>
                  </a:cubicBezTo>
                  <a:cubicBezTo>
                    <a:pt x="732" y="431"/>
                    <a:pt x="730" y="433"/>
                    <a:pt x="729" y="434"/>
                  </a:cubicBezTo>
                  <a:cubicBezTo>
                    <a:pt x="727" y="434"/>
                    <a:pt x="732" y="431"/>
                    <a:pt x="729" y="429"/>
                  </a:cubicBezTo>
                  <a:cubicBezTo>
                    <a:pt x="727" y="428"/>
                    <a:pt x="730" y="431"/>
                    <a:pt x="730" y="426"/>
                  </a:cubicBezTo>
                  <a:cubicBezTo>
                    <a:pt x="729" y="422"/>
                    <a:pt x="732" y="423"/>
                    <a:pt x="729" y="422"/>
                  </a:cubicBezTo>
                  <a:cubicBezTo>
                    <a:pt x="726" y="419"/>
                    <a:pt x="724" y="417"/>
                    <a:pt x="727" y="420"/>
                  </a:cubicBezTo>
                  <a:cubicBezTo>
                    <a:pt x="730" y="422"/>
                    <a:pt x="729" y="420"/>
                    <a:pt x="729" y="417"/>
                  </a:cubicBezTo>
                  <a:cubicBezTo>
                    <a:pt x="727" y="414"/>
                    <a:pt x="727" y="412"/>
                    <a:pt x="729" y="411"/>
                  </a:cubicBezTo>
                  <a:cubicBezTo>
                    <a:pt x="729" y="408"/>
                    <a:pt x="729" y="408"/>
                    <a:pt x="730" y="406"/>
                  </a:cubicBezTo>
                  <a:cubicBezTo>
                    <a:pt x="732" y="405"/>
                    <a:pt x="730" y="406"/>
                    <a:pt x="730" y="408"/>
                  </a:cubicBezTo>
                  <a:cubicBezTo>
                    <a:pt x="729" y="409"/>
                    <a:pt x="729" y="411"/>
                    <a:pt x="730" y="412"/>
                  </a:cubicBezTo>
                  <a:cubicBezTo>
                    <a:pt x="730" y="414"/>
                    <a:pt x="729" y="414"/>
                    <a:pt x="730" y="415"/>
                  </a:cubicBezTo>
                  <a:cubicBezTo>
                    <a:pt x="730" y="417"/>
                    <a:pt x="729" y="417"/>
                    <a:pt x="730" y="419"/>
                  </a:cubicBezTo>
                  <a:cubicBezTo>
                    <a:pt x="732" y="420"/>
                    <a:pt x="732" y="417"/>
                    <a:pt x="734" y="419"/>
                  </a:cubicBezTo>
                  <a:cubicBezTo>
                    <a:pt x="734" y="422"/>
                    <a:pt x="732" y="422"/>
                    <a:pt x="734" y="422"/>
                  </a:cubicBezTo>
                  <a:cubicBezTo>
                    <a:pt x="735" y="423"/>
                    <a:pt x="730" y="429"/>
                    <a:pt x="732" y="431"/>
                  </a:cubicBezTo>
                  <a:cubicBezTo>
                    <a:pt x="734" y="431"/>
                    <a:pt x="735" y="423"/>
                    <a:pt x="738" y="420"/>
                  </a:cubicBezTo>
                  <a:cubicBezTo>
                    <a:pt x="741" y="415"/>
                    <a:pt x="740" y="412"/>
                    <a:pt x="738" y="412"/>
                  </a:cubicBezTo>
                  <a:cubicBezTo>
                    <a:pt x="737" y="412"/>
                    <a:pt x="737" y="409"/>
                    <a:pt x="735" y="406"/>
                  </a:cubicBezTo>
                  <a:cubicBezTo>
                    <a:pt x="735" y="403"/>
                    <a:pt x="735" y="401"/>
                    <a:pt x="738" y="400"/>
                  </a:cubicBezTo>
                  <a:cubicBezTo>
                    <a:pt x="741" y="398"/>
                    <a:pt x="734" y="401"/>
                    <a:pt x="737" y="406"/>
                  </a:cubicBezTo>
                  <a:cubicBezTo>
                    <a:pt x="740" y="411"/>
                    <a:pt x="741" y="406"/>
                    <a:pt x="741" y="409"/>
                  </a:cubicBezTo>
                  <a:cubicBezTo>
                    <a:pt x="740" y="414"/>
                    <a:pt x="743" y="409"/>
                    <a:pt x="746" y="405"/>
                  </a:cubicBezTo>
                  <a:cubicBezTo>
                    <a:pt x="747" y="400"/>
                    <a:pt x="750" y="395"/>
                    <a:pt x="747" y="395"/>
                  </a:cubicBezTo>
                  <a:cubicBezTo>
                    <a:pt x="746" y="395"/>
                    <a:pt x="746" y="394"/>
                    <a:pt x="747" y="391"/>
                  </a:cubicBezTo>
                  <a:cubicBezTo>
                    <a:pt x="750" y="389"/>
                    <a:pt x="755" y="386"/>
                    <a:pt x="758" y="386"/>
                  </a:cubicBezTo>
                  <a:cubicBezTo>
                    <a:pt x="761" y="384"/>
                    <a:pt x="769" y="384"/>
                    <a:pt x="769" y="383"/>
                  </a:cubicBezTo>
                  <a:cubicBezTo>
                    <a:pt x="769" y="381"/>
                    <a:pt x="769" y="378"/>
                    <a:pt x="770" y="381"/>
                  </a:cubicBezTo>
                  <a:cubicBezTo>
                    <a:pt x="770" y="383"/>
                    <a:pt x="770" y="384"/>
                    <a:pt x="773" y="381"/>
                  </a:cubicBezTo>
                  <a:cubicBezTo>
                    <a:pt x="776" y="378"/>
                    <a:pt x="773" y="384"/>
                    <a:pt x="776" y="383"/>
                  </a:cubicBezTo>
                  <a:cubicBezTo>
                    <a:pt x="778" y="380"/>
                    <a:pt x="781" y="383"/>
                    <a:pt x="781" y="380"/>
                  </a:cubicBezTo>
                  <a:cubicBezTo>
                    <a:pt x="779" y="377"/>
                    <a:pt x="779" y="375"/>
                    <a:pt x="778" y="377"/>
                  </a:cubicBezTo>
                  <a:cubicBezTo>
                    <a:pt x="778" y="377"/>
                    <a:pt x="779" y="377"/>
                    <a:pt x="779" y="378"/>
                  </a:cubicBezTo>
                  <a:cubicBezTo>
                    <a:pt x="779" y="380"/>
                    <a:pt x="776" y="381"/>
                    <a:pt x="776" y="378"/>
                  </a:cubicBezTo>
                  <a:cubicBezTo>
                    <a:pt x="775" y="375"/>
                    <a:pt x="775" y="375"/>
                    <a:pt x="773" y="374"/>
                  </a:cubicBezTo>
                  <a:cubicBezTo>
                    <a:pt x="770" y="374"/>
                    <a:pt x="776" y="370"/>
                    <a:pt x="775" y="369"/>
                  </a:cubicBezTo>
                  <a:cubicBezTo>
                    <a:pt x="773" y="369"/>
                    <a:pt x="775" y="363"/>
                    <a:pt x="778" y="360"/>
                  </a:cubicBezTo>
                  <a:cubicBezTo>
                    <a:pt x="779" y="358"/>
                    <a:pt x="776" y="358"/>
                    <a:pt x="778" y="356"/>
                  </a:cubicBezTo>
                  <a:cubicBezTo>
                    <a:pt x="779" y="356"/>
                    <a:pt x="779" y="360"/>
                    <a:pt x="782" y="358"/>
                  </a:cubicBezTo>
                  <a:cubicBezTo>
                    <a:pt x="784" y="356"/>
                    <a:pt x="784" y="355"/>
                    <a:pt x="785" y="355"/>
                  </a:cubicBezTo>
                  <a:cubicBezTo>
                    <a:pt x="788" y="355"/>
                    <a:pt x="787" y="349"/>
                    <a:pt x="790" y="350"/>
                  </a:cubicBezTo>
                  <a:cubicBezTo>
                    <a:pt x="793" y="352"/>
                    <a:pt x="791" y="350"/>
                    <a:pt x="793" y="350"/>
                  </a:cubicBezTo>
                  <a:cubicBezTo>
                    <a:pt x="794" y="349"/>
                    <a:pt x="794" y="352"/>
                    <a:pt x="796" y="349"/>
                  </a:cubicBezTo>
                  <a:cubicBezTo>
                    <a:pt x="799" y="347"/>
                    <a:pt x="801" y="349"/>
                    <a:pt x="802" y="347"/>
                  </a:cubicBezTo>
                  <a:cubicBezTo>
                    <a:pt x="804" y="344"/>
                    <a:pt x="804" y="345"/>
                    <a:pt x="802" y="344"/>
                  </a:cubicBezTo>
                  <a:cubicBezTo>
                    <a:pt x="802" y="342"/>
                    <a:pt x="802" y="341"/>
                    <a:pt x="801" y="341"/>
                  </a:cubicBezTo>
                  <a:cubicBezTo>
                    <a:pt x="799" y="341"/>
                    <a:pt x="799" y="338"/>
                    <a:pt x="799" y="336"/>
                  </a:cubicBezTo>
                  <a:cubicBezTo>
                    <a:pt x="799" y="336"/>
                    <a:pt x="799" y="336"/>
                    <a:pt x="798" y="335"/>
                  </a:cubicBezTo>
                  <a:cubicBezTo>
                    <a:pt x="796" y="335"/>
                    <a:pt x="798" y="335"/>
                    <a:pt x="798" y="333"/>
                  </a:cubicBezTo>
                  <a:cubicBezTo>
                    <a:pt x="798" y="331"/>
                    <a:pt x="798" y="324"/>
                    <a:pt x="798" y="322"/>
                  </a:cubicBezTo>
                  <a:cubicBezTo>
                    <a:pt x="798" y="319"/>
                    <a:pt x="798" y="319"/>
                    <a:pt x="794" y="317"/>
                  </a:cubicBezTo>
                  <a:cubicBezTo>
                    <a:pt x="793" y="314"/>
                    <a:pt x="791" y="316"/>
                    <a:pt x="790" y="317"/>
                  </a:cubicBezTo>
                  <a:cubicBezTo>
                    <a:pt x="788" y="317"/>
                    <a:pt x="787" y="317"/>
                    <a:pt x="787" y="316"/>
                  </a:cubicBezTo>
                  <a:cubicBezTo>
                    <a:pt x="787" y="314"/>
                    <a:pt x="785" y="314"/>
                    <a:pt x="785" y="314"/>
                  </a:cubicBezTo>
                  <a:cubicBezTo>
                    <a:pt x="785" y="314"/>
                    <a:pt x="782" y="319"/>
                    <a:pt x="781" y="322"/>
                  </a:cubicBezTo>
                  <a:cubicBezTo>
                    <a:pt x="778" y="325"/>
                    <a:pt x="781" y="325"/>
                    <a:pt x="779" y="327"/>
                  </a:cubicBezTo>
                  <a:cubicBezTo>
                    <a:pt x="776" y="330"/>
                    <a:pt x="779" y="331"/>
                    <a:pt x="778" y="333"/>
                  </a:cubicBezTo>
                  <a:cubicBezTo>
                    <a:pt x="775" y="335"/>
                    <a:pt x="778" y="333"/>
                    <a:pt x="775" y="336"/>
                  </a:cubicBezTo>
                  <a:cubicBezTo>
                    <a:pt x="772" y="338"/>
                    <a:pt x="776" y="338"/>
                    <a:pt x="775" y="338"/>
                  </a:cubicBezTo>
                  <a:cubicBezTo>
                    <a:pt x="773" y="338"/>
                    <a:pt x="773" y="341"/>
                    <a:pt x="772" y="339"/>
                  </a:cubicBezTo>
                  <a:cubicBezTo>
                    <a:pt x="772" y="339"/>
                    <a:pt x="772" y="341"/>
                    <a:pt x="770" y="339"/>
                  </a:cubicBezTo>
                  <a:cubicBezTo>
                    <a:pt x="769" y="339"/>
                    <a:pt x="769" y="339"/>
                    <a:pt x="769" y="342"/>
                  </a:cubicBezTo>
                  <a:cubicBezTo>
                    <a:pt x="746" y="342"/>
                    <a:pt x="746" y="342"/>
                    <a:pt x="746" y="342"/>
                  </a:cubicBezTo>
                  <a:cubicBezTo>
                    <a:pt x="744" y="342"/>
                    <a:pt x="743" y="344"/>
                    <a:pt x="743" y="342"/>
                  </a:cubicBezTo>
                  <a:cubicBezTo>
                    <a:pt x="741" y="342"/>
                    <a:pt x="737" y="345"/>
                    <a:pt x="734" y="349"/>
                  </a:cubicBezTo>
                  <a:close/>
                  <a:moveTo>
                    <a:pt x="807" y="630"/>
                  </a:moveTo>
                  <a:cubicBezTo>
                    <a:pt x="810" y="629"/>
                    <a:pt x="808" y="630"/>
                    <a:pt x="813" y="630"/>
                  </a:cubicBezTo>
                  <a:cubicBezTo>
                    <a:pt x="816" y="629"/>
                    <a:pt x="817" y="625"/>
                    <a:pt x="811" y="625"/>
                  </a:cubicBezTo>
                  <a:cubicBezTo>
                    <a:pt x="805" y="624"/>
                    <a:pt x="802" y="624"/>
                    <a:pt x="802" y="629"/>
                  </a:cubicBezTo>
                  <a:cubicBezTo>
                    <a:pt x="804" y="630"/>
                    <a:pt x="802" y="630"/>
                    <a:pt x="807" y="630"/>
                  </a:cubicBezTo>
                  <a:close/>
                  <a:moveTo>
                    <a:pt x="100" y="619"/>
                  </a:moveTo>
                  <a:cubicBezTo>
                    <a:pt x="102" y="616"/>
                    <a:pt x="106" y="618"/>
                    <a:pt x="106" y="615"/>
                  </a:cubicBezTo>
                  <a:cubicBezTo>
                    <a:pt x="106" y="615"/>
                    <a:pt x="106" y="615"/>
                    <a:pt x="106" y="615"/>
                  </a:cubicBezTo>
                  <a:cubicBezTo>
                    <a:pt x="106" y="615"/>
                    <a:pt x="106" y="615"/>
                    <a:pt x="106" y="613"/>
                  </a:cubicBezTo>
                  <a:cubicBezTo>
                    <a:pt x="105" y="613"/>
                    <a:pt x="105" y="613"/>
                    <a:pt x="105" y="613"/>
                  </a:cubicBezTo>
                  <a:cubicBezTo>
                    <a:pt x="105" y="611"/>
                    <a:pt x="105" y="613"/>
                    <a:pt x="105" y="613"/>
                  </a:cubicBezTo>
                  <a:cubicBezTo>
                    <a:pt x="105" y="611"/>
                    <a:pt x="105" y="610"/>
                    <a:pt x="103" y="610"/>
                  </a:cubicBezTo>
                  <a:cubicBezTo>
                    <a:pt x="103" y="610"/>
                    <a:pt x="100" y="607"/>
                    <a:pt x="99" y="607"/>
                  </a:cubicBezTo>
                  <a:cubicBezTo>
                    <a:pt x="99" y="607"/>
                    <a:pt x="99" y="607"/>
                    <a:pt x="99" y="607"/>
                  </a:cubicBezTo>
                  <a:cubicBezTo>
                    <a:pt x="97" y="607"/>
                    <a:pt x="99" y="610"/>
                    <a:pt x="99" y="610"/>
                  </a:cubicBezTo>
                  <a:cubicBezTo>
                    <a:pt x="99" y="610"/>
                    <a:pt x="97" y="611"/>
                    <a:pt x="97" y="613"/>
                  </a:cubicBezTo>
                  <a:cubicBezTo>
                    <a:pt x="97" y="615"/>
                    <a:pt x="97" y="615"/>
                    <a:pt x="97" y="615"/>
                  </a:cubicBezTo>
                  <a:cubicBezTo>
                    <a:pt x="97" y="615"/>
                    <a:pt x="97" y="615"/>
                    <a:pt x="97" y="615"/>
                  </a:cubicBezTo>
                  <a:cubicBezTo>
                    <a:pt x="97" y="616"/>
                    <a:pt x="97" y="618"/>
                    <a:pt x="97" y="619"/>
                  </a:cubicBezTo>
                  <a:cubicBezTo>
                    <a:pt x="99" y="619"/>
                    <a:pt x="100" y="621"/>
                    <a:pt x="100" y="619"/>
                  </a:cubicBezTo>
                  <a:moveTo>
                    <a:pt x="96" y="601"/>
                  </a:moveTo>
                  <a:cubicBezTo>
                    <a:pt x="94" y="601"/>
                    <a:pt x="94" y="601"/>
                    <a:pt x="94" y="601"/>
                  </a:cubicBezTo>
                  <a:cubicBezTo>
                    <a:pt x="92" y="601"/>
                    <a:pt x="92" y="599"/>
                    <a:pt x="92" y="599"/>
                  </a:cubicBezTo>
                  <a:cubicBezTo>
                    <a:pt x="92" y="599"/>
                    <a:pt x="92" y="599"/>
                    <a:pt x="92" y="599"/>
                  </a:cubicBezTo>
                  <a:cubicBezTo>
                    <a:pt x="91" y="601"/>
                    <a:pt x="91" y="601"/>
                    <a:pt x="91" y="601"/>
                  </a:cubicBezTo>
                  <a:cubicBezTo>
                    <a:pt x="92" y="601"/>
                    <a:pt x="92" y="601"/>
                    <a:pt x="94" y="602"/>
                  </a:cubicBezTo>
                  <a:cubicBezTo>
                    <a:pt x="94" y="602"/>
                    <a:pt x="92" y="604"/>
                    <a:pt x="94" y="604"/>
                  </a:cubicBezTo>
                  <a:cubicBezTo>
                    <a:pt x="94" y="604"/>
                    <a:pt x="99" y="604"/>
                    <a:pt x="96" y="601"/>
                  </a:cubicBezTo>
                  <a:cubicBezTo>
                    <a:pt x="96" y="601"/>
                    <a:pt x="96" y="601"/>
                    <a:pt x="96" y="601"/>
                  </a:cubicBezTo>
                  <a:moveTo>
                    <a:pt x="82" y="593"/>
                  </a:moveTo>
                  <a:cubicBezTo>
                    <a:pt x="82" y="593"/>
                    <a:pt x="80" y="593"/>
                    <a:pt x="80" y="594"/>
                  </a:cubicBezTo>
                  <a:cubicBezTo>
                    <a:pt x="80" y="594"/>
                    <a:pt x="79" y="593"/>
                    <a:pt x="79" y="594"/>
                  </a:cubicBezTo>
                  <a:cubicBezTo>
                    <a:pt x="80" y="599"/>
                    <a:pt x="82" y="596"/>
                    <a:pt x="82" y="596"/>
                  </a:cubicBezTo>
                  <a:cubicBezTo>
                    <a:pt x="82" y="596"/>
                    <a:pt x="82" y="596"/>
                    <a:pt x="82" y="596"/>
                  </a:cubicBezTo>
                  <a:cubicBezTo>
                    <a:pt x="83" y="597"/>
                    <a:pt x="83" y="597"/>
                    <a:pt x="83" y="597"/>
                  </a:cubicBezTo>
                  <a:cubicBezTo>
                    <a:pt x="83" y="596"/>
                    <a:pt x="83" y="596"/>
                    <a:pt x="83" y="596"/>
                  </a:cubicBezTo>
                  <a:cubicBezTo>
                    <a:pt x="83" y="596"/>
                    <a:pt x="83" y="596"/>
                    <a:pt x="83" y="596"/>
                  </a:cubicBezTo>
                  <a:cubicBezTo>
                    <a:pt x="83" y="596"/>
                    <a:pt x="83" y="596"/>
                    <a:pt x="83" y="596"/>
                  </a:cubicBezTo>
                  <a:cubicBezTo>
                    <a:pt x="83" y="594"/>
                    <a:pt x="83" y="596"/>
                    <a:pt x="83" y="596"/>
                  </a:cubicBezTo>
                  <a:cubicBezTo>
                    <a:pt x="82" y="594"/>
                    <a:pt x="82" y="593"/>
                    <a:pt x="82" y="593"/>
                  </a:cubicBezTo>
                  <a:moveTo>
                    <a:pt x="71" y="590"/>
                  </a:moveTo>
                  <a:cubicBezTo>
                    <a:pt x="71" y="585"/>
                    <a:pt x="67" y="588"/>
                    <a:pt x="67" y="590"/>
                  </a:cubicBezTo>
                  <a:cubicBezTo>
                    <a:pt x="67" y="590"/>
                    <a:pt x="71" y="591"/>
                    <a:pt x="71" y="590"/>
                  </a:cubicBezTo>
                  <a:moveTo>
                    <a:pt x="89" y="601"/>
                  </a:moveTo>
                  <a:cubicBezTo>
                    <a:pt x="89" y="602"/>
                    <a:pt x="89" y="604"/>
                    <a:pt x="91" y="602"/>
                  </a:cubicBezTo>
                  <a:cubicBezTo>
                    <a:pt x="91" y="601"/>
                    <a:pt x="91" y="601"/>
                    <a:pt x="91" y="601"/>
                  </a:cubicBezTo>
                  <a:cubicBezTo>
                    <a:pt x="89" y="601"/>
                    <a:pt x="88" y="601"/>
                    <a:pt x="89" y="601"/>
                  </a:cubicBezTo>
                  <a:moveTo>
                    <a:pt x="92" y="604"/>
                  </a:moveTo>
                  <a:cubicBezTo>
                    <a:pt x="94" y="604"/>
                    <a:pt x="92" y="605"/>
                    <a:pt x="91" y="604"/>
                  </a:cubicBezTo>
                  <a:cubicBezTo>
                    <a:pt x="92" y="604"/>
                    <a:pt x="92" y="604"/>
                    <a:pt x="92" y="604"/>
                  </a:cubicBezTo>
                  <a:moveTo>
                    <a:pt x="89" y="597"/>
                  </a:moveTo>
                  <a:cubicBezTo>
                    <a:pt x="88" y="597"/>
                    <a:pt x="88" y="597"/>
                    <a:pt x="86" y="597"/>
                  </a:cubicBezTo>
                  <a:cubicBezTo>
                    <a:pt x="86" y="599"/>
                    <a:pt x="86" y="599"/>
                    <a:pt x="86" y="599"/>
                  </a:cubicBezTo>
                  <a:cubicBezTo>
                    <a:pt x="88" y="599"/>
                    <a:pt x="88" y="599"/>
                    <a:pt x="88" y="599"/>
                  </a:cubicBezTo>
                  <a:cubicBezTo>
                    <a:pt x="89" y="599"/>
                    <a:pt x="89" y="599"/>
                    <a:pt x="89" y="599"/>
                  </a:cubicBezTo>
                  <a:cubicBezTo>
                    <a:pt x="91" y="599"/>
                    <a:pt x="91" y="597"/>
                    <a:pt x="91" y="597"/>
                  </a:cubicBezTo>
                  <a:cubicBezTo>
                    <a:pt x="89" y="597"/>
                    <a:pt x="89" y="597"/>
                    <a:pt x="89" y="597"/>
                  </a:cubicBezTo>
                  <a:cubicBezTo>
                    <a:pt x="89" y="597"/>
                    <a:pt x="89" y="597"/>
                    <a:pt x="89" y="597"/>
                  </a:cubicBezTo>
                  <a:moveTo>
                    <a:pt x="65" y="590"/>
                  </a:moveTo>
                  <a:cubicBezTo>
                    <a:pt x="65" y="590"/>
                    <a:pt x="62" y="591"/>
                    <a:pt x="64" y="591"/>
                  </a:cubicBezTo>
                  <a:cubicBezTo>
                    <a:pt x="65" y="590"/>
                    <a:pt x="65" y="590"/>
                    <a:pt x="65" y="590"/>
                  </a:cubicBezTo>
                </a:path>
              </a:pathLst>
            </a:custGeom>
            <a:solidFill>
              <a:schemeClr val="tx2"/>
            </a:solidFill>
            <a:ln w="3175" cmpd="sng">
              <a:solidFill>
                <a:schemeClr val="bg2"/>
              </a:solidFill>
              <a:round/>
              <a:headEnd/>
              <a:tailEnd/>
            </a:ln>
          </p:spPr>
          <p:txBody>
            <a:bodyPr/>
            <a:lstStyle/>
            <a:p>
              <a:endParaRPr lang="en-GB" dirty="0"/>
            </a:p>
          </p:txBody>
        </p:sp>
        <p:sp>
          <p:nvSpPr>
            <p:cNvPr id="284" name="Freeform 290"/>
            <p:cNvSpPr>
              <a:spLocks/>
            </p:cNvSpPr>
            <p:nvPr/>
          </p:nvSpPr>
          <p:spPr bwMode="auto">
            <a:xfrm>
              <a:off x="3102965" y="4967376"/>
              <a:ext cx="987954" cy="1230395"/>
            </a:xfrm>
            <a:custGeom>
              <a:avLst/>
              <a:gdLst/>
              <a:ahLst/>
              <a:cxnLst>
                <a:cxn ang="0">
                  <a:pos x="169" y="380"/>
                </a:cxn>
                <a:cxn ang="0">
                  <a:pos x="157" y="368"/>
                </a:cxn>
                <a:cxn ang="0">
                  <a:pos x="145" y="357"/>
                </a:cxn>
                <a:cxn ang="0">
                  <a:pos x="140" y="350"/>
                </a:cxn>
                <a:cxn ang="0">
                  <a:pos x="163" y="325"/>
                </a:cxn>
                <a:cxn ang="0">
                  <a:pos x="159" y="307"/>
                </a:cxn>
                <a:cxn ang="0">
                  <a:pos x="154" y="291"/>
                </a:cxn>
                <a:cxn ang="0">
                  <a:pos x="143" y="273"/>
                </a:cxn>
                <a:cxn ang="0">
                  <a:pos x="134" y="263"/>
                </a:cxn>
                <a:cxn ang="0">
                  <a:pos x="133" y="248"/>
                </a:cxn>
                <a:cxn ang="0">
                  <a:pos x="133" y="224"/>
                </a:cxn>
                <a:cxn ang="0">
                  <a:pos x="118" y="213"/>
                </a:cxn>
                <a:cxn ang="0">
                  <a:pos x="101" y="184"/>
                </a:cxn>
                <a:cxn ang="0">
                  <a:pos x="80" y="171"/>
                </a:cxn>
                <a:cxn ang="0">
                  <a:pos x="58" y="154"/>
                </a:cxn>
                <a:cxn ang="0">
                  <a:pos x="34" y="161"/>
                </a:cxn>
                <a:cxn ang="0">
                  <a:pos x="20" y="148"/>
                </a:cxn>
                <a:cxn ang="0">
                  <a:pos x="10" y="118"/>
                </a:cxn>
                <a:cxn ang="0">
                  <a:pos x="31" y="94"/>
                </a:cxn>
                <a:cxn ang="0">
                  <a:pos x="41" y="70"/>
                </a:cxn>
                <a:cxn ang="0">
                  <a:pos x="37" y="48"/>
                </a:cxn>
                <a:cxn ang="0">
                  <a:pos x="45" y="47"/>
                </a:cxn>
                <a:cxn ang="0">
                  <a:pos x="38" y="42"/>
                </a:cxn>
                <a:cxn ang="0">
                  <a:pos x="52" y="36"/>
                </a:cxn>
                <a:cxn ang="0">
                  <a:pos x="58" y="31"/>
                </a:cxn>
                <a:cxn ang="0">
                  <a:pos x="72" y="45"/>
                </a:cxn>
                <a:cxn ang="0">
                  <a:pos x="87" y="33"/>
                </a:cxn>
                <a:cxn ang="0">
                  <a:pos x="81" y="14"/>
                </a:cxn>
                <a:cxn ang="0">
                  <a:pos x="98" y="13"/>
                </a:cxn>
                <a:cxn ang="0">
                  <a:pos x="115" y="2"/>
                </a:cxn>
                <a:cxn ang="0">
                  <a:pos x="119" y="16"/>
                </a:cxn>
                <a:cxn ang="0">
                  <a:pos x="119" y="33"/>
                </a:cxn>
                <a:cxn ang="0">
                  <a:pos x="131" y="38"/>
                </a:cxn>
                <a:cxn ang="0">
                  <a:pos x="145" y="34"/>
                </a:cxn>
                <a:cxn ang="0">
                  <a:pos x="151" y="30"/>
                </a:cxn>
                <a:cxn ang="0">
                  <a:pos x="160" y="30"/>
                </a:cxn>
                <a:cxn ang="0">
                  <a:pos x="169" y="30"/>
                </a:cxn>
                <a:cxn ang="0">
                  <a:pos x="179" y="20"/>
                </a:cxn>
                <a:cxn ang="0">
                  <a:pos x="185" y="10"/>
                </a:cxn>
                <a:cxn ang="0">
                  <a:pos x="188" y="16"/>
                </a:cxn>
                <a:cxn ang="0">
                  <a:pos x="189" y="28"/>
                </a:cxn>
                <a:cxn ang="0">
                  <a:pos x="192" y="33"/>
                </a:cxn>
                <a:cxn ang="0">
                  <a:pos x="197" y="44"/>
                </a:cxn>
                <a:cxn ang="0">
                  <a:pos x="185" y="59"/>
                </a:cxn>
                <a:cxn ang="0">
                  <a:pos x="191" y="64"/>
                </a:cxn>
                <a:cxn ang="0">
                  <a:pos x="206" y="55"/>
                </a:cxn>
                <a:cxn ang="0">
                  <a:pos x="217" y="59"/>
                </a:cxn>
                <a:cxn ang="0">
                  <a:pos x="235" y="67"/>
                </a:cxn>
                <a:cxn ang="0">
                  <a:pos x="239" y="83"/>
                </a:cxn>
                <a:cxn ang="0">
                  <a:pos x="270" y="80"/>
                </a:cxn>
                <a:cxn ang="0">
                  <a:pos x="297" y="100"/>
                </a:cxn>
                <a:cxn ang="0">
                  <a:pos x="317" y="123"/>
                </a:cxn>
                <a:cxn ang="0">
                  <a:pos x="296" y="168"/>
                </a:cxn>
                <a:cxn ang="0">
                  <a:pos x="284" y="198"/>
                </a:cxn>
                <a:cxn ang="0">
                  <a:pos x="281" y="232"/>
                </a:cxn>
                <a:cxn ang="0">
                  <a:pos x="268" y="268"/>
                </a:cxn>
                <a:cxn ang="0">
                  <a:pos x="250" y="282"/>
                </a:cxn>
                <a:cxn ang="0">
                  <a:pos x="223" y="294"/>
                </a:cxn>
                <a:cxn ang="0">
                  <a:pos x="207" y="336"/>
                </a:cxn>
                <a:cxn ang="0">
                  <a:pos x="186" y="371"/>
                </a:cxn>
                <a:cxn ang="0">
                  <a:pos x="168" y="392"/>
                </a:cxn>
              </a:cxnLst>
              <a:rect l="0" t="0" r="r" b="b"/>
              <a:pathLst>
                <a:path w="319" h="392">
                  <a:moveTo>
                    <a:pt x="168" y="392"/>
                  </a:moveTo>
                  <a:cubicBezTo>
                    <a:pt x="166" y="385"/>
                    <a:pt x="174" y="386"/>
                    <a:pt x="169" y="380"/>
                  </a:cubicBezTo>
                  <a:cubicBezTo>
                    <a:pt x="166" y="375"/>
                    <a:pt x="168" y="375"/>
                    <a:pt x="163" y="374"/>
                  </a:cubicBezTo>
                  <a:cubicBezTo>
                    <a:pt x="160" y="371"/>
                    <a:pt x="162" y="371"/>
                    <a:pt x="157" y="368"/>
                  </a:cubicBezTo>
                  <a:cubicBezTo>
                    <a:pt x="153" y="366"/>
                    <a:pt x="154" y="361"/>
                    <a:pt x="151" y="364"/>
                  </a:cubicBezTo>
                  <a:cubicBezTo>
                    <a:pt x="146" y="366"/>
                    <a:pt x="150" y="361"/>
                    <a:pt x="145" y="357"/>
                  </a:cubicBezTo>
                  <a:cubicBezTo>
                    <a:pt x="139" y="352"/>
                    <a:pt x="139" y="360"/>
                    <a:pt x="136" y="355"/>
                  </a:cubicBezTo>
                  <a:cubicBezTo>
                    <a:pt x="137" y="354"/>
                    <a:pt x="137" y="352"/>
                    <a:pt x="140" y="350"/>
                  </a:cubicBezTo>
                  <a:cubicBezTo>
                    <a:pt x="142" y="350"/>
                    <a:pt x="142" y="347"/>
                    <a:pt x="148" y="340"/>
                  </a:cubicBezTo>
                  <a:cubicBezTo>
                    <a:pt x="153" y="332"/>
                    <a:pt x="159" y="329"/>
                    <a:pt x="163" y="325"/>
                  </a:cubicBezTo>
                  <a:cubicBezTo>
                    <a:pt x="168" y="322"/>
                    <a:pt x="168" y="316"/>
                    <a:pt x="166" y="310"/>
                  </a:cubicBezTo>
                  <a:cubicBezTo>
                    <a:pt x="163" y="302"/>
                    <a:pt x="162" y="308"/>
                    <a:pt x="159" y="307"/>
                  </a:cubicBezTo>
                  <a:cubicBezTo>
                    <a:pt x="162" y="305"/>
                    <a:pt x="163" y="293"/>
                    <a:pt x="160" y="290"/>
                  </a:cubicBezTo>
                  <a:cubicBezTo>
                    <a:pt x="159" y="288"/>
                    <a:pt x="157" y="291"/>
                    <a:pt x="154" y="291"/>
                  </a:cubicBezTo>
                  <a:cubicBezTo>
                    <a:pt x="151" y="291"/>
                    <a:pt x="154" y="288"/>
                    <a:pt x="151" y="276"/>
                  </a:cubicBezTo>
                  <a:cubicBezTo>
                    <a:pt x="150" y="273"/>
                    <a:pt x="145" y="271"/>
                    <a:pt x="143" y="273"/>
                  </a:cubicBezTo>
                  <a:cubicBezTo>
                    <a:pt x="143" y="274"/>
                    <a:pt x="133" y="273"/>
                    <a:pt x="133" y="271"/>
                  </a:cubicBezTo>
                  <a:cubicBezTo>
                    <a:pt x="134" y="268"/>
                    <a:pt x="133" y="268"/>
                    <a:pt x="134" y="263"/>
                  </a:cubicBezTo>
                  <a:cubicBezTo>
                    <a:pt x="136" y="260"/>
                    <a:pt x="131" y="255"/>
                    <a:pt x="131" y="252"/>
                  </a:cubicBezTo>
                  <a:cubicBezTo>
                    <a:pt x="134" y="251"/>
                    <a:pt x="134" y="251"/>
                    <a:pt x="133" y="248"/>
                  </a:cubicBezTo>
                  <a:cubicBezTo>
                    <a:pt x="133" y="246"/>
                    <a:pt x="136" y="243"/>
                    <a:pt x="134" y="240"/>
                  </a:cubicBezTo>
                  <a:cubicBezTo>
                    <a:pt x="134" y="238"/>
                    <a:pt x="140" y="227"/>
                    <a:pt x="133" y="224"/>
                  </a:cubicBezTo>
                  <a:cubicBezTo>
                    <a:pt x="128" y="223"/>
                    <a:pt x="128" y="218"/>
                    <a:pt x="130" y="215"/>
                  </a:cubicBezTo>
                  <a:cubicBezTo>
                    <a:pt x="131" y="212"/>
                    <a:pt x="122" y="213"/>
                    <a:pt x="118" y="213"/>
                  </a:cubicBezTo>
                  <a:cubicBezTo>
                    <a:pt x="113" y="212"/>
                    <a:pt x="116" y="192"/>
                    <a:pt x="111" y="187"/>
                  </a:cubicBezTo>
                  <a:cubicBezTo>
                    <a:pt x="107" y="182"/>
                    <a:pt x="105" y="189"/>
                    <a:pt x="101" y="184"/>
                  </a:cubicBezTo>
                  <a:cubicBezTo>
                    <a:pt x="98" y="181"/>
                    <a:pt x="99" y="184"/>
                    <a:pt x="95" y="179"/>
                  </a:cubicBezTo>
                  <a:cubicBezTo>
                    <a:pt x="89" y="175"/>
                    <a:pt x="86" y="178"/>
                    <a:pt x="80" y="171"/>
                  </a:cubicBezTo>
                  <a:cubicBezTo>
                    <a:pt x="73" y="165"/>
                    <a:pt x="73" y="159"/>
                    <a:pt x="75" y="151"/>
                  </a:cubicBezTo>
                  <a:cubicBezTo>
                    <a:pt x="78" y="145"/>
                    <a:pt x="66" y="148"/>
                    <a:pt x="58" y="154"/>
                  </a:cubicBezTo>
                  <a:cubicBezTo>
                    <a:pt x="49" y="162"/>
                    <a:pt x="51" y="164"/>
                    <a:pt x="41" y="161"/>
                  </a:cubicBezTo>
                  <a:cubicBezTo>
                    <a:pt x="37" y="159"/>
                    <a:pt x="37" y="162"/>
                    <a:pt x="34" y="161"/>
                  </a:cubicBezTo>
                  <a:cubicBezTo>
                    <a:pt x="31" y="161"/>
                    <a:pt x="34" y="143"/>
                    <a:pt x="31" y="148"/>
                  </a:cubicBezTo>
                  <a:cubicBezTo>
                    <a:pt x="29" y="151"/>
                    <a:pt x="19" y="156"/>
                    <a:pt x="20" y="148"/>
                  </a:cubicBezTo>
                  <a:cubicBezTo>
                    <a:pt x="20" y="142"/>
                    <a:pt x="11" y="148"/>
                    <a:pt x="13" y="143"/>
                  </a:cubicBezTo>
                  <a:cubicBezTo>
                    <a:pt x="14" y="139"/>
                    <a:pt x="0" y="126"/>
                    <a:pt x="10" y="118"/>
                  </a:cubicBezTo>
                  <a:cubicBezTo>
                    <a:pt x="16" y="115"/>
                    <a:pt x="13" y="108"/>
                    <a:pt x="17" y="101"/>
                  </a:cubicBezTo>
                  <a:cubicBezTo>
                    <a:pt x="23" y="97"/>
                    <a:pt x="25" y="98"/>
                    <a:pt x="31" y="94"/>
                  </a:cubicBezTo>
                  <a:cubicBezTo>
                    <a:pt x="37" y="90"/>
                    <a:pt x="34" y="97"/>
                    <a:pt x="38" y="94"/>
                  </a:cubicBezTo>
                  <a:cubicBezTo>
                    <a:pt x="38" y="92"/>
                    <a:pt x="40" y="76"/>
                    <a:pt x="41" y="70"/>
                  </a:cubicBezTo>
                  <a:cubicBezTo>
                    <a:pt x="43" y="62"/>
                    <a:pt x="40" y="62"/>
                    <a:pt x="41" y="59"/>
                  </a:cubicBezTo>
                  <a:cubicBezTo>
                    <a:pt x="41" y="56"/>
                    <a:pt x="38" y="61"/>
                    <a:pt x="37" y="48"/>
                  </a:cubicBezTo>
                  <a:cubicBezTo>
                    <a:pt x="37" y="45"/>
                    <a:pt x="40" y="47"/>
                    <a:pt x="41" y="45"/>
                  </a:cubicBezTo>
                  <a:cubicBezTo>
                    <a:pt x="41" y="45"/>
                    <a:pt x="43" y="47"/>
                    <a:pt x="45" y="47"/>
                  </a:cubicBezTo>
                  <a:cubicBezTo>
                    <a:pt x="45" y="48"/>
                    <a:pt x="45" y="42"/>
                    <a:pt x="43" y="42"/>
                  </a:cubicBezTo>
                  <a:cubicBezTo>
                    <a:pt x="40" y="42"/>
                    <a:pt x="38" y="42"/>
                    <a:pt x="38" y="42"/>
                  </a:cubicBezTo>
                  <a:cubicBezTo>
                    <a:pt x="38" y="36"/>
                    <a:pt x="38" y="36"/>
                    <a:pt x="38" y="36"/>
                  </a:cubicBezTo>
                  <a:cubicBezTo>
                    <a:pt x="52" y="36"/>
                    <a:pt x="52" y="36"/>
                    <a:pt x="52" y="36"/>
                  </a:cubicBezTo>
                  <a:cubicBezTo>
                    <a:pt x="51" y="34"/>
                    <a:pt x="51" y="31"/>
                    <a:pt x="54" y="34"/>
                  </a:cubicBezTo>
                  <a:cubicBezTo>
                    <a:pt x="55" y="38"/>
                    <a:pt x="57" y="31"/>
                    <a:pt x="58" y="31"/>
                  </a:cubicBezTo>
                  <a:cubicBezTo>
                    <a:pt x="63" y="38"/>
                    <a:pt x="58" y="42"/>
                    <a:pt x="63" y="41"/>
                  </a:cubicBezTo>
                  <a:cubicBezTo>
                    <a:pt x="66" y="47"/>
                    <a:pt x="69" y="44"/>
                    <a:pt x="72" y="45"/>
                  </a:cubicBezTo>
                  <a:cubicBezTo>
                    <a:pt x="76" y="47"/>
                    <a:pt x="75" y="41"/>
                    <a:pt x="81" y="39"/>
                  </a:cubicBezTo>
                  <a:cubicBezTo>
                    <a:pt x="87" y="39"/>
                    <a:pt x="83" y="34"/>
                    <a:pt x="87" y="33"/>
                  </a:cubicBezTo>
                  <a:cubicBezTo>
                    <a:pt x="92" y="30"/>
                    <a:pt x="90" y="27"/>
                    <a:pt x="87" y="28"/>
                  </a:cubicBezTo>
                  <a:cubicBezTo>
                    <a:pt x="84" y="30"/>
                    <a:pt x="84" y="19"/>
                    <a:pt x="81" y="14"/>
                  </a:cubicBezTo>
                  <a:cubicBezTo>
                    <a:pt x="78" y="10"/>
                    <a:pt x="86" y="13"/>
                    <a:pt x="92" y="16"/>
                  </a:cubicBezTo>
                  <a:cubicBezTo>
                    <a:pt x="99" y="20"/>
                    <a:pt x="93" y="11"/>
                    <a:pt x="98" y="13"/>
                  </a:cubicBezTo>
                  <a:cubicBezTo>
                    <a:pt x="102" y="13"/>
                    <a:pt x="113" y="8"/>
                    <a:pt x="111" y="2"/>
                  </a:cubicBezTo>
                  <a:cubicBezTo>
                    <a:pt x="111" y="2"/>
                    <a:pt x="113" y="2"/>
                    <a:pt x="115" y="2"/>
                  </a:cubicBezTo>
                  <a:cubicBezTo>
                    <a:pt x="116" y="0"/>
                    <a:pt x="118" y="3"/>
                    <a:pt x="116" y="6"/>
                  </a:cubicBezTo>
                  <a:cubicBezTo>
                    <a:pt x="115" y="11"/>
                    <a:pt x="122" y="10"/>
                    <a:pt x="119" y="16"/>
                  </a:cubicBezTo>
                  <a:cubicBezTo>
                    <a:pt x="119" y="19"/>
                    <a:pt x="119" y="19"/>
                    <a:pt x="118" y="25"/>
                  </a:cubicBezTo>
                  <a:cubicBezTo>
                    <a:pt x="116" y="31"/>
                    <a:pt x="119" y="28"/>
                    <a:pt x="119" y="33"/>
                  </a:cubicBezTo>
                  <a:cubicBezTo>
                    <a:pt x="119" y="38"/>
                    <a:pt x="125" y="42"/>
                    <a:pt x="127" y="41"/>
                  </a:cubicBezTo>
                  <a:cubicBezTo>
                    <a:pt x="130" y="39"/>
                    <a:pt x="128" y="38"/>
                    <a:pt x="131" y="38"/>
                  </a:cubicBezTo>
                  <a:cubicBezTo>
                    <a:pt x="134" y="39"/>
                    <a:pt x="136" y="34"/>
                    <a:pt x="139" y="33"/>
                  </a:cubicBezTo>
                  <a:cubicBezTo>
                    <a:pt x="142" y="33"/>
                    <a:pt x="140" y="34"/>
                    <a:pt x="145" y="34"/>
                  </a:cubicBezTo>
                  <a:cubicBezTo>
                    <a:pt x="146" y="33"/>
                    <a:pt x="151" y="38"/>
                    <a:pt x="150" y="33"/>
                  </a:cubicBezTo>
                  <a:cubicBezTo>
                    <a:pt x="148" y="30"/>
                    <a:pt x="148" y="28"/>
                    <a:pt x="151" y="30"/>
                  </a:cubicBezTo>
                  <a:cubicBezTo>
                    <a:pt x="153" y="31"/>
                    <a:pt x="157" y="25"/>
                    <a:pt x="157" y="28"/>
                  </a:cubicBezTo>
                  <a:cubicBezTo>
                    <a:pt x="157" y="30"/>
                    <a:pt x="159" y="28"/>
                    <a:pt x="160" y="30"/>
                  </a:cubicBezTo>
                  <a:cubicBezTo>
                    <a:pt x="162" y="33"/>
                    <a:pt x="163" y="33"/>
                    <a:pt x="165" y="31"/>
                  </a:cubicBezTo>
                  <a:cubicBezTo>
                    <a:pt x="166" y="28"/>
                    <a:pt x="166" y="33"/>
                    <a:pt x="169" y="30"/>
                  </a:cubicBezTo>
                  <a:cubicBezTo>
                    <a:pt x="171" y="28"/>
                    <a:pt x="169" y="31"/>
                    <a:pt x="172" y="31"/>
                  </a:cubicBezTo>
                  <a:cubicBezTo>
                    <a:pt x="175" y="31"/>
                    <a:pt x="177" y="24"/>
                    <a:pt x="179" y="20"/>
                  </a:cubicBezTo>
                  <a:cubicBezTo>
                    <a:pt x="182" y="16"/>
                    <a:pt x="182" y="16"/>
                    <a:pt x="183" y="14"/>
                  </a:cubicBezTo>
                  <a:cubicBezTo>
                    <a:pt x="185" y="11"/>
                    <a:pt x="183" y="11"/>
                    <a:pt x="185" y="10"/>
                  </a:cubicBezTo>
                  <a:cubicBezTo>
                    <a:pt x="185" y="10"/>
                    <a:pt x="186" y="13"/>
                    <a:pt x="186" y="14"/>
                  </a:cubicBezTo>
                  <a:cubicBezTo>
                    <a:pt x="188" y="16"/>
                    <a:pt x="188" y="14"/>
                    <a:pt x="188" y="16"/>
                  </a:cubicBezTo>
                  <a:cubicBezTo>
                    <a:pt x="188" y="19"/>
                    <a:pt x="188" y="24"/>
                    <a:pt x="189" y="25"/>
                  </a:cubicBezTo>
                  <a:cubicBezTo>
                    <a:pt x="189" y="25"/>
                    <a:pt x="189" y="27"/>
                    <a:pt x="189" y="28"/>
                  </a:cubicBezTo>
                  <a:cubicBezTo>
                    <a:pt x="189" y="30"/>
                    <a:pt x="191" y="30"/>
                    <a:pt x="191" y="31"/>
                  </a:cubicBezTo>
                  <a:cubicBezTo>
                    <a:pt x="191" y="33"/>
                    <a:pt x="191" y="31"/>
                    <a:pt x="192" y="33"/>
                  </a:cubicBezTo>
                  <a:cubicBezTo>
                    <a:pt x="192" y="34"/>
                    <a:pt x="192" y="36"/>
                    <a:pt x="194" y="36"/>
                  </a:cubicBezTo>
                  <a:cubicBezTo>
                    <a:pt x="197" y="34"/>
                    <a:pt x="198" y="42"/>
                    <a:pt x="197" y="44"/>
                  </a:cubicBezTo>
                  <a:cubicBezTo>
                    <a:pt x="192" y="44"/>
                    <a:pt x="192" y="52"/>
                    <a:pt x="188" y="53"/>
                  </a:cubicBezTo>
                  <a:cubicBezTo>
                    <a:pt x="183" y="55"/>
                    <a:pt x="186" y="56"/>
                    <a:pt x="185" y="59"/>
                  </a:cubicBezTo>
                  <a:cubicBezTo>
                    <a:pt x="182" y="62"/>
                    <a:pt x="189" y="56"/>
                    <a:pt x="188" y="62"/>
                  </a:cubicBezTo>
                  <a:cubicBezTo>
                    <a:pt x="185" y="67"/>
                    <a:pt x="189" y="59"/>
                    <a:pt x="191" y="64"/>
                  </a:cubicBezTo>
                  <a:cubicBezTo>
                    <a:pt x="191" y="69"/>
                    <a:pt x="188" y="53"/>
                    <a:pt x="195" y="55"/>
                  </a:cubicBezTo>
                  <a:cubicBezTo>
                    <a:pt x="203" y="56"/>
                    <a:pt x="200" y="53"/>
                    <a:pt x="206" y="55"/>
                  </a:cubicBezTo>
                  <a:cubicBezTo>
                    <a:pt x="214" y="58"/>
                    <a:pt x="204" y="62"/>
                    <a:pt x="206" y="67"/>
                  </a:cubicBezTo>
                  <a:cubicBezTo>
                    <a:pt x="207" y="70"/>
                    <a:pt x="209" y="59"/>
                    <a:pt x="217" y="59"/>
                  </a:cubicBezTo>
                  <a:cubicBezTo>
                    <a:pt x="223" y="59"/>
                    <a:pt x="223" y="62"/>
                    <a:pt x="226" y="62"/>
                  </a:cubicBezTo>
                  <a:cubicBezTo>
                    <a:pt x="229" y="62"/>
                    <a:pt x="229" y="66"/>
                    <a:pt x="235" y="67"/>
                  </a:cubicBezTo>
                  <a:cubicBezTo>
                    <a:pt x="241" y="69"/>
                    <a:pt x="238" y="70"/>
                    <a:pt x="241" y="73"/>
                  </a:cubicBezTo>
                  <a:cubicBezTo>
                    <a:pt x="242" y="75"/>
                    <a:pt x="238" y="81"/>
                    <a:pt x="239" y="83"/>
                  </a:cubicBezTo>
                  <a:cubicBezTo>
                    <a:pt x="241" y="84"/>
                    <a:pt x="245" y="75"/>
                    <a:pt x="250" y="76"/>
                  </a:cubicBezTo>
                  <a:cubicBezTo>
                    <a:pt x="255" y="78"/>
                    <a:pt x="261" y="81"/>
                    <a:pt x="270" y="80"/>
                  </a:cubicBezTo>
                  <a:cubicBezTo>
                    <a:pt x="277" y="78"/>
                    <a:pt x="281" y="83"/>
                    <a:pt x="287" y="87"/>
                  </a:cubicBezTo>
                  <a:cubicBezTo>
                    <a:pt x="293" y="94"/>
                    <a:pt x="288" y="94"/>
                    <a:pt x="297" y="100"/>
                  </a:cubicBezTo>
                  <a:cubicBezTo>
                    <a:pt x="306" y="106"/>
                    <a:pt x="306" y="100"/>
                    <a:pt x="311" y="104"/>
                  </a:cubicBezTo>
                  <a:cubicBezTo>
                    <a:pt x="316" y="108"/>
                    <a:pt x="316" y="114"/>
                    <a:pt x="317" y="123"/>
                  </a:cubicBezTo>
                  <a:cubicBezTo>
                    <a:pt x="319" y="133"/>
                    <a:pt x="316" y="137"/>
                    <a:pt x="308" y="148"/>
                  </a:cubicBezTo>
                  <a:cubicBezTo>
                    <a:pt x="302" y="161"/>
                    <a:pt x="300" y="156"/>
                    <a:pt x="296" y="168"/>
                  </a:cubicBezTo>
                  <a:cubicBezTo>
                    <a:pt x="291" y="179"/>
                    <a:pt x="290" y="184"/>
                    <a:pt x="287" y="178"/>
                  </a:cubicBezTo>
                  <a:cubicBezTo>
                    <a:pt x="284" y="171"/>
                    <a:pt x="284" y="192"/>
                    <a:pt x="284" y="198"/>
                  </a:cubicBezTo>
                  <a:cubicBezTo>
                    <a:pt x="282" y="204"/>
                    <a:pt x="287" y="206"/>
                    <a:pt x="284" y="213"/>
                  </a:cubicBezTo>
                  <a:cubicBezTo>
                    <a:pt x="281" y="221"/>
                    <a:pt x="284" y="229"/>
                    <a:pt x="281" y="232"/>
                  </a:cubicBezTo>
                  <a:cubicBezTo>
                    <a:pt x="276" y="234"/>
                    <a:pt x="281" y="240"/>
                    <a:pt x="276" y="249"/>
                  </a:cubicBezTo>
                  <a:cubicBezTo>
                    <a:pt x="271" y="259"/>
                    <a:pt x="265" y="262"/>
                    <a:pt x="268" y="268"/>
                  </a:cubicBezTo>
                  <a:cubicBezTo>
                    <a:pt x="270" y="273"/>
                    <a:pt x="259" y="276"/>
                    <a:pt x="261" y="279"/>
                  </a:cubicBezTo>
                  <a:cubicBezTo>
                    <a:pt x="262" y="282"/>
                    <a:pt x="256" y="280"/>
                    <a:pt x="250" y="282"/>
                  </a:cubicBezTo>
                  <a:cubicBezTo>
                    <a:pt x="242" y="283"/>
                    <a:pt x="247" y="280"/>
                    <a:pt x="241" y="282"/>
                  </a:cubicBezTo>
                  <a:cubicBezTo>
                    <a:pt x="236" y="283"/>
                    <a:pt x="238" y="288"/>
                    <a:pt x="223" y="294"/>
                  </a:cubicBezTo>
                  <a:cubicBezTo>
                    <a:pt x="218" y="296"/>
                    <a:pt x="209" y="304"/>
                    <a:pt x="209" y="311"/>
                  </a:cubicBezTo>
                  <a:cubicBezTo>
                    <a:pt x="207" y="321"/>
                    <a:pt x="210" y="329"/>
                    <a:pt x="207" y="336"/>
                  </a:cubicBezTo>
                  <a:cubicBezTo>
                    <a:pt x="203" y="343"/>
                    <a:pt x="203" y="338"/>
                    <a:pt x="198" y="349"/>
                  </a:cubicBezTo>
                  <a:cubicBezTo>
                    <a:pt x="194" y="358"/>
                    <a:pt x="192" y="366"/>
                    <a:pt x="186" y="371"/>
                  </a:cubicBezTo>
                  <a:cubicBezTo>
                    <a:pt x="179" y="377"/>
                    <a:pt x="179" y="377"/>
                    <a:pt x="175" y="385"/>
                  </a:cubicBezTo>
                  <a:cubicBezTo>
                    <a:pt x="175" y="389"/>
                    <a:pt x="171" y="388"/>
                    <a:pt x="168" y="392"/>
                  </a:cubicBezTo>
                </a:path>
              </a:pathLst>
            </a:custGeom>
            <a:solidFill>
              <a:schemeClr val="tx2"/>
            </a:solidFill>
            <a:ln w="3175" cmpd="sng">
              <a:solidFill>
                <a:schemeClr val="bg2"/>
              </a:solidFill>
              <a:round/>
              <a:headEnd/>
              <a:tailEnd/>
            </a:ln>
          </p:spPr>
          <p:txBody>
            <a:bodyPr/>
            <a:lstStyle/>
            <a:p>
              <a:endParaRPr lang="en-GB" dirty="0"/>
            </a:p>
          </p:txBody>
        </p:sp>
        <p:sp>
          <p:nvSpPr>
            <p:cNvPr id="285" name="Freeform 291"/>
            <p:cNvSpPr>
              <a:spLocks/>
            </p:cNvSpPr>
            <p:nvPr/>
          </p:nvSpPr>
          <p:spPr bwMode="auto">
            <a:xfrm>
              <a:off x="3701483" y="5064513"/>
              <a:ext cx="7980" cy="9713"/>
            </a:xfrm>
            <a:custGeom>
              <a:avLst/>
              <a:gdLst/>
              <a:ahLst/>
              <a:cxnLst>
                <a:cxn ang="0">
                  <a:pos x="0" y="0"/>
                </a:cxn>
                <a:cxn ang="0">
                  <a:pos x="1" y="3"/>
                </a:cxn>
                <a:cxn ang="0">
                  <a:pos x="0" y="0"/>
                </a:cxn>
              </a:cxnLst>
              <a:rect l="0" t="0" r="r" b="b"/>
              <a:pathLst>
                <a:path w="3" h="3">
                  <a:moveTo>
                    <a:pt x="0" y="0"/>
                  </a:moveTo>
                  <a:cubicBezTo>
                    <a:pt x="1" y="0"/>
                    <a:pt x="3" y="3"/>
                    <a:pt x="1" y="3"/>
                  </a:cubicBezTo>
                  <a:cubicBezTo>
                    <a:pt x="1" y="3"/>
                    <a:pt x="0" y="2"/>
                    <a:pt x="0" y="0"/>
                  </a:cubicBezTo>
                </a:path>
              </a:pathLst>
            </a:custGeom>
            <a:solidFill>
              <a:srgbClr val="C0BAA7"/>
            </a:solidFill>
            <a:ln w="3175" cmpd="sng">
              <a:solidFill>
                <a:schemeClr val="bg2"/>
              </a:solidFill>
              <a:round/>
              <a:headEnd/>
              <a:tailEnd/>
            </a:ln>
          </p:spPr>
          <p:txBody>
            <a:bodyPr/>
            <a:lstStyle/>
            <a:p>
              <a:endParaRPr lang="en-GB" dirty="0"/>
            </a:p>
          </p:txBody>
        </p:sp>
        <p:sp>
          <p:nvSpPr>
            <p:cNvPr id="286" name="Freeform 292"/>
            <p:cNvSpPr>
              <a:spLocks/>
            </p:cNvSpPr>
            <p:nvPr/>
          </p:nvSpPr>
          <p:spPr bwMode="auto">
            <a:xfrm>
              <a:off x="3701483" y="5111462"/>
              <a:ext cx="11172" cy="12952"/>
            </a:xfrm>
            <a:custGeom>
              <a:avLst/>
              <a:gdLst/>
              <a:ahLst/>
              <a:cxnLst>
                <a:cxn ang="0">
                  <a:pos x="3" y="1"/>
                </a:cxn>
                <a:cxn ang="0">
                  <a:pos x="3" y="4"/>
                </a:cxn>
                <a:cxn ang="0">
                  <a:pos x="3" y="1"/>
                </a:cxn>
              </a:cxnLst>
              <a:rect l="0" t="0" r="r" b="b"/>
              <a:pathLst>
                <a:path w="4" h="4">
                  <a:moveTo>
                    <a:pt x="3" y="1"/>
                  </a:moveTo>
                  <a:cubicBezTo>
                    <a:pt x="4" y="0"/>
                    <a:pt x="3" y="3"/>
                    <a:pt x="3" y="4"/>
                  </a:cubicBezTo>
                  <a:cubicBezTo>
                    <a:pt x="1" y="4"/>
                    <a:pt x="0" y="3"/>
                    <a:pt x="3" y="1"/>
                  </a:cubicBezTo>
                </a:path>
              </a:pathLst>
            </a:custGeom>
            <a:solidFill>
              <a:srgbClr val="C0BAA7"/>
            </a:solidFill>
            <a:ln w="3175" cmpd="sng">
              <a:solidFill>
                <a:schemeClr val="bg2"/>
              </a:solidFill>
              <a:round/>
              <a:headEnd/>
              <a:tailEnd/>
            </a:ln>
          </p:spPr>
          <p:txBody>
            <a:bodyPr/>
            <a:lstStyle/>
            <a:p>
              <a:endParaRPr lang="en-GB" dirty="0"/>
            </a:p>
          </p:txBody>
        </p:sp>
        <p:sp>
          <p:nvSpPr>
            <p:cNvPr id="287" name="Freeform 293"/>
            <p:cNvSpPr>
              <a:spLocks/>
            </p:cNvSpPr>
            <p:nvPr/>
          </p:nvSpPr>
          <p:spPr bwMode="auto">
            <a:xfrm>
              <a:off x="3695100" y="5114700"/>
              <a:ext cx="7980" cy="14570"/>
            </a:xfrm>
            <a:custGeom>
              <a:avLst/>
              <a:gdLst/>
              <a:ahLst/>
              <a:cxnLst>
                <a:cxn ang="0">
                  <a:pos x="3" y="5"/>
                </a:cxn>
                <a:cxn ang="0">
                  <a:pos x="2" y="2"/>
                </a:cxn>
                <a:cxn ang="0">
                  <a:pos x="3" y="2"/>
                </a:cxn>
                <a:cxn ang="0">
                  <a:pos x="3" y="5"/>
                </a:cxn>
              </a:cxnLst>
              <a:rect l="0" t="0" r="r" b="b"/>
              <a:pathLst>
                <a:path w="3" h="5">
                  <a:moveTo>
                    <a:pt x="3" y="5"/>
                  </a:moveTo>
                  <a:cubicBezTo>
                    <a:pt x="0" y="5"/>
                    <a:pt x="2" y="3"/>
                    <a:pt x="2" y="2"/>
                  </a:cubicBezTo>
                  <a:cubicBezTo>
                    <a:pt x="2" y="2"/>
                    <a:pt x="2" y="0"/>
                    <a:pt x="3" y="2"/>
                  </a:cubicBezTo>
                  <a:cubicBezTo>
                    <a:pt x="3" y="3"/>
                    <a:pt x="3" y="5"/>
                    <a:pt x="3" y="5"/>
                  </a:cubicBezTo>
                </a:path>
              </a:pathLst>
            </a:custGeom>
            <a:solidFill>
              <a:srgbClr val="C0BAA7"/>
            </a:solidFill>
            <a:ln w="3175" cmpd="sng">
              <a:solidFill>
                <a:schemeClr val="bg2"/>
              </a:solidFill>
              <a:round/>
              <a:headEnd/>
              <a:tailEnd/>
            </a:ln>
          </p:spPr>
          <p:txBody>
            <a:bodyPr/>
            <a:lstStyle/>
            <a:p>
              <a:endParaRPr lang="en-GB" dirty="0"/>
            </a:p>
          </p:txBody>
        </p:sp>
        <p:sp>
          <p:nvSpPr>
            <p:cNvPr id="288" name="Freeform 294"/>
            <p:cNvSpPr>
              <a:spLocks/>
            </p:cNvSpPr>
            <p:nvPr/>
          </p:nvSpPr>
          <p:spPr bwMode="auto">
            <a:xfrm>
              <a:off x="3675946" y="5138984"/>
              <a:ext cx="9577" cy="9713"/>
            </a:xfrm>
            <a:custGeom>
              <a:avLst/>
              <a:gdLst/>
              <a:ahLst/>
              <a:cxnLst>
                <a:cxn ang="0">
                  <a:pos x="2" y="3"/>
                </a:cxn>
                <a:cxn ang="0">
                  <a:pos x="2" y="0"/>
                </a:cxn>
                <a:cxn ang="0">
                  <a:pos x="2" y="3"/>
                </a:cxn>
              </a:cxnLst>
              <a:rect l="0" t="0" r="r" b="b"/>
              <a:pathLst>
                <a:path w="3" h="3">
                  <a:moveTo>
                    <a:pt x="2" y="3"/>
                  </a:moveTo>
                  <a:cubicBezTo>
                    <a:pt x="0" y="3"/>
                    <a:pt x="2" y="0"/>
                    <a:pt x="2" y="0"/>
                  </a:cubicBezTo>
                  <a:cubicBezTo>
                    <a:pt x="3" y="0"/>
                    <a:pt x="2" y="3"/>
                    <a:pt x="2" y="3"/>
                  </a:cubicBezTo>
                </a:path>
              </a:pathLst>
            </a:custGeom>
            <a:solidFill>
              <a:srgbClr val="C0BAA7"/>
            </a:solidFill>
            <a:ln w="3175" cmpd="sng">
              <a:solidFill>
                <a:schemeClr val="bg2"/>
              </a:solidFill>
              <a:round/>
              <a:headEnd/>
              <a:tailEnd/>
            </a:ln>
          </p:spPr>
          <p:txBody>
            <a:bodyPr/>
            <a:lstStyle/>
            <a:p>
              <a:endParaRPr lang="en-GB" dirty="0"/>
            </a:p>
          </p:txBody>
        </p:sp>
        <p:sp>
          <p:nvSpPr>
            <p:cNvPr id="289" name="Freeform 295"/>
            <p:cNvSpPr>
              <a:spLocks/>
            </p:cNvSpPr>
            <p:nvPr/>
          </p:nvSpPr>
          <p:spPr bwMode="auto">
            <a:xfrm>
              <a:off x="3682331" y="5148697"/>
              <a:ext cx="9577" cy="9713"/>
            </a:xfrm>
            <a:custGeom>
              <a:avLst/>
              <a:gdLst/>
              <a:ahLst/>
              <a:cxnLst>
                <a:cxn ang="0">
                  <a:pos x="1" y="3"/>
                </a:cxn>
                <a:cxn ang="0">
                  <a:pos x="3" y="1"/>
                </a:cxn>
                <a:cxn ang="0">
                  <a:pos x="1" y="3"/>
                </a:cxn>
              </a:cxnLst>
              <a:rect l="0" t="0" r="r" b="b"/>
              <a:pathLst>
                <a:path w="3" h="3">
                  <a:moveTo>
                    <a:pt x="1" y="3"/>
                  </a:moveTo>
                  <a:cubicBezTo>
                    <a:pt x="0" y="3"/>
                    <a:pt x="3" y="0"/>
                    <a:pt x="3" y="1"/>
                  </a:cubicBezTo>
                  <a:cubicBezTo>
                    <a:pt x="3" y="1"/>
                    <a:pt x="3" y="3"/>
                    <a:pt x="1" y="3"/>
                  </a:cubicBezTo>
                </a:path>
              </a:pathLst>
            </a:custGeom>
            <a:solidFill>
              <a:srgbClr val="C0BAA7"/>
            </a:solidFill>
            <a:ln w="3175" cmpd="sng">
              <a:solidFill>
                <a:schemeClr val="bg2"/>
              </a:solidFill>
              <a:round/>
              <a:headEnd/>
              <a:tailEnd/>
            </a:ln>
          </p:spPr>
          <p:txBody>
            <a:bodyPr/>
            <a:lstStyle/>
            <a:p>
              <a:endParaRPr lang="en-GB" dirty="0"/>
            </a:p>
          </p:txBody>
        </p:sp>
        <p:sp>
          <p:nvSpPr>
            <p:cNvPr id="290" name="Freeform 296"/>
            <p:cNvSpPr>
              <a:spLocks/>
            </p:cNvSpPr>
            <p:nvPr/>
          </p:nvSpPr>
          <p:spPr bwMode="auto">
            <a:xfrm>
              <a:off x="3682331" y="5142222"/>
              <a:ext cx="9577" cy="6475"/>
            </a:xfrm>
            <a:custGeom>
              <a:avLst/>
              <a:gdLst/>
              <a:ahLst/>
              <a:cxnLst>
                <a:cxn ang="0">
                  <a:pos x="1" y="2"/>
                </a:cxn>
                <a:cxn ang="0">
                  <a:pos x="3" y="0"/>
                </a:cxn>
                <a:cxn ang="0">
                  <a:pos x="1" y="2"/>
                </a:cxn>
              </a:cxnLst>
              <a:rect l="0" t="0" r="r" b="b"/>
              <a:pathLst>
                <a:path w="3" h="2">
                  <a:moveTo>
                    <a:pt x="1" y="2"/>
                  </a:moveTo>
                  <a:cubicBezTo>
                    <a:pt x="0" y="2"/>
                    <a:pt x="1" y="0"/>
                    <a:pt x="3" y="0"/>
                  </a:cubicBezTo>
                  <a:cubicBezTo>
                    <a:pt x="1" y="2"/>
                    <a:pt x="1" y="2"/>
                    <a:pt x="1" y="2"/>
                  </a:cubicBezTo>
                </a:path>
              </a:pathLst>
            </a:custGeom>
            <a:solidFill>
              <a:srgbClr val="C0BAA7"/>
            </a:solidFill>
            <a:ln w="3175" cmpd="sng">
              <a:solidFill>
                <a:schemeClr val="bg2"/>
              </a:solidFill>
              <a:round/>
              <a:headEnd/>
              <a:tailEnd/>
            </a:ln>
          </p:spPr>
          <p:txBody>
            <a:bodyPr/>
            <a:lstStyle/>
            <a:p>
              <a:endParaRPr lang="en-GB" dirty="0"/>
            </a:p>
          </p:txBody>
        </p:sp>
        <p:sp>
          <p:nvSpPr>
            <p:cNvPr id="291" name="Freeform 297"/>
            <p:cNvSpPr>
              <a:spLocks/>
            </p:cNvSpPr>
            <p:nvPr/>
          </p:nvSpPr>
          <p:spPr bwMode="auto">
            <a:xfrm>
              <a:off x="3703080" y="5104986"/>
              <a:ext cx="9577" cy="9713"/>
            </a:xfrm>
            <a:custGeom>
              <a:avLst/>
              <a:gdLst/>
              <a:ahLst/>
              <a:cxnLst>
                <a:cxn ang="0">
                  <a:pos x="0" y="2"/>
                </a:cxn>
                <a:cxn ang="0">
                  <a:pos x="3" y="2"/>
                </a:cxn>
                <a:cxn ang="0">
                  <a:pos x="0" y="2"/>
                </a:cxn>
              </a:cxnLst>
              <a:rect l="0" t="0" r="r" b="b"/>
              <a:pathLst>
                <a:path w="3" h="3">
                  <a:moveTo>
                    <a:pt x="0" y="2"/>
                  </a:moveTo>
                  <a:cubicBezTo>
                    <a:pt x="0" y="2"/>
                    <a:pt x="2" y="0"/>
                    <a:pt x="3" y="2"/>
                  </a:cubicBezTo>
                  <a:cubicBezTo>
                    <a:pt x="3" y="2"/>
                    <a:pt x="0" y="3"/>
                    <a:pt x="0" y="2"/>
                  </a:cubicBezTo>
                </a:path>
              </a:pathLst>
            </a:custGeom>
            <a:solidFill>
              <a:srgbClr val="C0BAA7"/>
            </a:solidFill>
            <a:ln w="3175" cmpd="sng">
              <a:solidFill>
                <a:schemeClr val="bg2"/>
              </a:solidFill>
              <a:round/>
              <a:headEnd/>
              <a:tailEnd/>
            </a:ln>
          </p:spPr>
          <p:txBody>
            <a:bodyPr/>
            <a:lstStyle/>
            <a:p>
              <a:endParaRPr lang="en-GB" dirty="0"/>
            </a:p>
          </p:txBody>
        </p:sp>
        <p:sp>
          <p:nvSpPr>
            <p:cNvPr id="292" name="Freeform 298"/>
            <p:cNvSpPr>
              <a:spLocks/>
            </p:cNvSpPr>
            <p:nvPr/>
          </p:nvSpPr>
          <p:spPr bwMode="auto">
            <a:xfrm>
              <a:off x="2895478" y="4834623"/>
              <a:ext cx="151625" cy="79329"/>
            </a:xfrm>
            <a:custGeom>
              <a:avLst/>
              <a:gdLst/>
              <a:ahLst/>
              <a:cxnLst>
                <a:cxn ang="0">
                  <a:pos x="46" y="10"/>
                </a:cxn>
                <a:cxn ang="0">
                  <a:pos x="36" y="2"/>
                </a:cxn>
                <a:cxn ang="0">
                  <a:pos x="31" y="0"/>
                </a:cxn>
                <a:cxn ang="0">
                  <a:pos x="25" y="3"/>
                </a:cxn>
                <a:cxn ang="0">
                  <a:pos x="16" y="10"/>
                </a:cxn>
                <a:cxn ang="0">
                  <a:pos x="13" y="6"/>
                </a:cxn>
                <a:cxn ang="0">
                  <a:pos x="11" y="5"/>
                </a:cxn>
                <a:cxn ang="0">
                  <a:pos x="10" y="6"/>
                </a:cxn>
                <a:cxn ang="0">
                  <a:pos x="8" y="6"/>
                </a:cxn>
                <a:cxn ang="0">
                  <a:pos x="8" y="5"/>
                </a:cxn>
                <a:cxn ang="0">
                  <a:pos x="7" y="3"/>
                </a:cxn>
                <a:cxn ang="0">
                  <a:pos x="5" y="2"/>
                </a:cxn>
                <a:cxn ang="0">
                  <a:pos x="4" y="0"/>
                </a:cxn>
                <a:cxn ang="0">
                  <a:pos x="2" y="6"/>
                </a:cxn>
                <a:cxn ang="0">
                  <a:pos x="4" y="8"/>
                </a:cxn>
                <a:cxn ang="0">
                  <a:pos x="2" y="11"/>
                </a:cxn>
                <a:cxn ang="0">
                  <a:pos x="2" y="16"/>
                </a:cxn>
                <a:cxn ang="0">
                  <a:pos x="4" y="14"/>
                </a:cxn>
                <a:cxn ang="0">
                  <a:pos x="11" y="16"/>
                </a:cxn>
                <a:cxn ang="0">
                  <a:pos x="13" y="17"/>
                </a:cxn>
                <a:cxn ang="0">
                  <a:pos x="14" y="19"/>
                </a:cxn>
                <a:cxn ang="0">
                  <a:pos x="16" y="19"/>
                </a:cxn>
                <a:cxn ang="0">
                  <a:pos x="17" y="19"/>
                </a:cxn>
                <a:cxn ang="0">
                  <a:pos x="19" y="24"/>
                </a:cxn>
                <a:cxn ang="0">
                  <a:pos x="22" y="24"/>
                </a:cxn>
                <a:cxn ang="0">
                  <a:pos x="23" y="22"/>
                </a:cxn>
                <a:cxn ang="0">
                  <a:pos x="25" y="19"/>
                </a:cxn>
                <a:cxn ang="0">
                  <a:pos x="22" y="16"/>
                </a:cxn>
                <a:cxn ang="0">
                  <a:pos x="22" y="14"/>
                </a:cxn>
                <a:cxn ang="0">
                  <a:pos x="28" y="10"/>
                </a:cxn>
                <a:cxn ang="0">
                  <a:pos x="28" y="8"/>
                </a:cxn>
                <a:cxn ang="0">
                  <a:pos x="31" y="6"/>
                </a:cxn>
                <a:cxn ang="0">
                  <a:pos x="37" y="11"/>
                </a:cxn>
                <a:cxn ang="0">
                  <a:pos x="39" y="13"/>
                </a:cxn>
                <a:cxn ang="0">
                  <a:pos x="40" y="13"/>
                </a:cxn>
                <a:cxn ang="0">
                  <a:pos x="39" y="17"/>
                </a:cxn>
                <a:cxn ang="0">
                  <a:pos x="42" y="24"/>
                </a:cxn>
                <a:cxn ang="0">
                  <a:pos x="43" y="19"/>
                </a:cxn>
                <a:cxn ang="0">
                  <a:pos x="46" y="20"/>
                </a:cxn>
                <a:cxn ang="0">
                  <a:pos x="48" y="17"/>
                </a:cxn>
                <a:cxn ang="0">
                  <a:pos x="46" y="10"/>
                </a:cxn>
              </a:cxnLst>
              <a:rect l="0" t="0" r="r" b="b"/>
              <a:pathLst>
                <a:path w="49" h="25">
                  <a:moveTo>
                    <a:pt x="46" y="10"/>
                  </a:moveTo>
                  <a:cubicBezTo>
                    <a:pt x="43" y="6"/>
                    <a:pt x="40" y="2"/>
                    <a:pt x="36" y="2"/>
                  </a:cubicBezTo>
                  <a:cubicBezTo>
                    <a:pt x="31" y="3"/>
                    <a:pt x="36" y="2"/>
                    <a:pt x="31" y="0"/>
                  </a:cubicBezTo>
                  <a:cubicBezTo>
                    <a:pt x="26" y="0"/>
                    <a:pt x="29" y="2"/>
                    <a:pt x="25" y="3"/>
                  </a:cubicBezTo>
                  <a:cubicBezTo>
                    <a:pt x="16" y="8"/>
                    <a:pt x="23" y="6"/>
                    <a:pt x="16" y="10"/>
                  </a:cubicBezTo>
                  <a:cubicBezTo>
                    <a:pt x="14" y="10"/>
                    <a:pt x="13" y="8"/>
                    <a:pt x="13" y="6"/>
                  </a:cubicBezTo>
                  <a:cubicBezTo>
                    <a:pt x="11" y="5"/>
                    <a:pt x="11" y="6"/>
                    <a:pt x="11" y="5"/>
                  </a:cubicBezTo>
                  <a:cubicBezTo>
                    <a:pt x="11" y="5"/>
                    <a:pt x="10" y="5"/>
                    <a:pt x="10" y="6"/>
                  </a:cubicBezTo>
                  <a:cubicBezTo>
                    <a:pt x="10" y="8"/>
                    <a:pt x="8" y="6"/>
                    <a:pt x="8" y="6"/>
                  </a:cubicBezTo>
                  <a:cubicBezTo>
                    <a:pt x="8" y="5"/>
                    <a:pt x="8" y="5"/>
                    <a:pt x="8" y="5"/>
                  </a:cubicBezTo>
                  <a:cubicBezTo>
                    <a:pt x="8" y="3"/>
                    <a:pt x="7" y="5"/>
                    <a:pt x="7" y="3"/>
                  </a:cubicBezTo>
                  <a:cubicBezTo>
                    <a:pt x="7" y="2"/>
                    <a:pt x="7" y="2"/>
                    <a:pt x="5" y="2"/>
                  </a:cubicBezTo>
                  <a:cubicBezTo>
                    <a:pt x="4" y="2"/>
                    <a:pt x="4" y="0"/>
                    <a:pt x="4" y="0"/>
                  </a:cubicBezTo>
                  <a:cubicBezTo>
                    <a:pt x="2" y="0"/>
                    <a:pt x="2" y="3"/>
                    <a:pt x="2" y="6"/>
                  </a:cubicBezTo>
                  <a:cubicBezTo>
                    <a:pt x="2" y="6"/>
                    <a:pt x="5" y="6"/>
                    <a:pt x="4" y="8"/>
                  </a:cubicBezTo>
                  <a:cubicBezTo>
                    <a:pt x="2" y="10"/>
                    <a:pt x="4" y="10"/>
                    <a:pt x="2" y="11"/>
                  </a:cubicBezTo>
                  <a:cubicBezTo>
                    <a:pt x="2" y="13"/>
                    <a:pt x="0" y="13"/>
                    <a:pt x="2" y="16"/>
                  </a:cubicBezTo>
                  <a:cubicBezTo>
                    <a:pt x="2" y="14"/>
                    <a:pt x="4" y="13"/>
                    <a:pt x="4" y="14"/>
                  </a:cubicBezTo>
                  <a:cubicBezTo>
                    <a:pt x="8" y="14"/>
                    <a:pt x="11" y="16"/>
                    <a:pt x="11" y="16"/>
                  </a:cubicBezTo>
                  <a:cubicBezTo>
                    <a:pt x="13" y="14"/>
                    <a:pt x="11" y="16"/>
                    <a:pt x="13" y="17"/>
                  </a:cubicBezTo>
                  <a:cubicBezTo>
                    <a:pt x="13" y="17"/>
                    <a:pt x="13" y="19"/>
                    <a:pt x="14" y="19"/>
                  </a:cubicBezTo>
                  <a:cubicBezTo>
                    <a:pt x="16" y="20"/>
                    <a:pt x="16" y="20"/>
                    <a:pt x="16" y="19"/>
                  </a:cubicBezTo>
                  <a:cubicBezTo>
                    <a:pt x="16" y="17"/>
                    <a:pt x="17" y="17"/>
                    <a:pt x="17" y="19"/>
                  </a:cubicBezTo>
                  <a:cubicBezTo>
                    <a:pt x="17" y="19"/>
                    <a:pt x="19" y="22"/>
                    <a:pt x="19" y="24"/>
                  </a:cubicBezTo>
                  <a:cubicBezTo>
                    <a:pt x="17" y="25"/>
                    <a:pt x="20" y="24"/>
                    <a:pt x="22" y="24"/>
                  </a:cubicBezTo>
                  <a:cubicBezTo>
                    <a:pt x="23" y="24"/>
                    <a:pt x="22" y="22"/>
                    <a:pt x="23" y="22"/>
                  </a:cubicBezTo>
                  <a:cubicBezTo>
                    <a:pt x="25" y="22"/>
                    <a:pt x="26" y="22"/>
                    <a:pt x="25" y="19"/>
                  </a:cubicBezTo>
                  <a:cubicBezTo>
                    <a:pt x="22" y="16"/>
                    <a:pt x="23" y="16"/>
                    <a:pt x="22" y="16"/>
                  </a:cubicBezTo>
                  <a:cubicBezTo>
                    <a:pt x="22" y="16"/>
                    <a:pt x="20" y="14"/>
                    <a:pt x="22" y="14"/>
                  </a:cubicBezTo>
                  <a:cubicBezTo>
                    <a:pt x="26" y="13"/>
                    <a:pt x="26" y="11"/>
                    <a:pt x="28" y="10"/>
                  </a:cubicBezTo>
                  <a:cubicBezTo>
                    <a:pt x="28" y="10"/>
                    <a:pt x="26" y="8"/>
                    <a:pt x="28" y="8"/>
                  </a:cubicBezTo>
                  <a:cubicBezTo>
                    <a:pt x="29" y="8"/>
                    <a:pt x="29" y="6"/>
                    <a:pt x="31" y="6"/>
                  </a:cubicBezTo>
                  <a:cubicBezTo>
                    <a:pt x="34" y="6"/>
                    <a:pt x="37" y="10"/>
                    <a:pt x="37" y="11"/>
                  </a:cubicBezTo>
                  <a:cubicBezTo>
                    <a:pt x="37" y="11"/>
                    <a:pt x="37" y="13"/>
                    <a:pt x="39" y="13"/>
                  </a:cubicBezTo>
                  <a:cubicBezTo>
                    <a:pt x="39" y="11"/>
                    <a:pt x="39" y="13"/>
                    <a:pt x="40" y="13"/>
                  </a:cubicBezTo>
                  <a:cubicBezTo>
                    <a:pt x="40" y="11"/>
                    <a:pt x="37" y="16"/>
                    <a:pt x="39" y="17"/>
                  </a:cubicBezTo>
                  <a:cubicBezTo>
                    <a:pt x="40" y="19"/>
                    <a:pt x="40" y="22"/>
                    <a:pt x="42" y="24"/>
                  </a:cubicBezTo>
                  <a:cubicBezTo>
                    <a:pt x="43" y="20"/>
                    <a:pt x="42" y="22"/>
                    <a:pt x="43" y="19"/>
                  </a:cubicBezTo>
                  <a:cubicBezTo>
                    <a:pt x="43" y="19"/>
                    <a:pt x="45" y="22"/>
                    <a:pt x="46" y="20"/>
                  </a:cubicBezTo>
                  <a:cubicBezTo>
                    <a:pt x="48" y="19"/>
                    <a:pt x="46" y="17"/>
                    <a:pt x="48" y="17"/>
                  </a:cubicBezTo>
                  <a:cubicBezTo>
                    <a:pt x="49" y="17"/>
                    <a:pt x="45" y="13"/>
                    <a:pt x="46" y="10"/>
                  </a:cubicBezTo>
                </a:path>
              </a:pathLst>
            </a:custGeom>
            <a:solidFill>
              <a:schemeClr val="tx2"/>
            </a:solidFill>
            <a:ln w="3175" cmpd="sng">
              <a:solidFill>
                <a:schemeClr val="bg2"/>
              </a:solidFill>
              <a:round/>
              <a:headEnd/>
              <a:tailEnd/>
            </a:ln>
          </p:spPr>
          <p:txBody>
            <a:bodyPr/>
            <a:lstStyle/>
            <a:p>
              <a:endParaRPr lang="en-GB" dirty="0"/>
            </a:p>
          </p:txBody>
        </p:sp>
        <p:sp>
          <p:nvSpPr>
            <p:cNvPr id="293" name="Freeform 299"/>
            <p:cNvSpPr>
              <a:spLocks/>
            </p:cNvSpPr>
            <p:nvPr/>
          </p:nvSpPr>
          <p:spPr bwMode="auto">
            <a:xfrm>
              <a:off x="2930592" y="4894524"/>
              <a:ext cx="7980" cy="16190"/>
            </a:xfrm>
            <a:custGeom>
              <a:avLst/>
              <a:gdLst/>
              <a:ahLst/>
              <a:cxnLst>
                <a:cxn ang="0">
                  <a:pos x="2" y="3"/>
                </a:cxn>
                <a:cxn ang="0">
                  <a:pos x="0" y="2"/>
                </a:cxn>
                <a:cxn ang="0">
                  <a:pos x="2" y="3"/>
                </a:cxn>
                <a:cxn ang="0">
                  <a:pos x="2" y="3"/>
                </a:cxn>
              </a:cxnLst>
              <a:rect l="0" t="0" r="r" b="b"/>
              <a:pathLst>
                <a:path w="3" h="5">
                  <a:moveTo>
                    <a:pt x="2" y="3"/>
                  </a:moveTo>
                  <a:cubicBezTo>
                    <a:pt x="0" y="3"/>
                    <a:pt x="0" y="2"/>
                    <a:pt x="0" y="2"/>
                  </a:cubicBezTo>
                  <a:cubicBezTo>
                    <a:pt x="2" y="0"/>
                    <a:pt x="2" y="2"/>
                    <a:pt x="2" y="3"/>
                  </a:cubicBezTo>
                  <a:cubicBezTo>
                    <a:pt x="3" y="3"/>
                    <a:pt x="3" y="5"/>
                    <a:pt x="2" y="3"/>
                  </a:cubicBezTo>
                </a:path>
              </a:pathLst>
            </a:custGeom>
            <a:solidFill>
              <a:srgbClr val="C0BAA7"/>
            </a:solidFill>
            <a:ln w="3175" cmpd="sng">
              <a:solidFill>
                <a:schemeClr val="bg2"/>
              </a:solidFill>
              <a:round/>
              <a:headEnd/>
              <a:tailEnd/>
            </a:ln>
          </p:spPr>
          <p:txBody>
            <a:bodyPr/>
            <a:lstStyle/>
            <a:p>
              <a:endParaRPr lang="en-GB" dirty="0"/>
            </a:p>
          </p:txBody>
        </p:sp>
        <p:sp>
          <p:nvSpPr>
            <p:cNvPr id="294" name="Freeform 300"/>
            <p:cNvSpPr>
              <a:spLocks/>
            </p:cNvSpPr>
            <p:nvPr/>
          </p:nvSpPr>
          <p:spPr bwMode="auto">
            <a:xfrm>
              <a:off x="3000818" y="4868620"/>
              <a:ext cx="6384" cy="9713"/>
            </a:xfrm>
            <a:custGeom>
              <a:avLst/>
              <a:gdLst/>
              <a:ahLst/>
              <a:cxnLst>
                <a:cxn ang="0">
                  <a:pos x="0" y="3"/>
                </a:cxn>
                <a:cxn ang="0">
                  <a:pos x="2" y="0"/>
                </a:cxn>
                <a:cxn ang="0">
                  <a:pos x="0" y="3"/>
                </a:cxn>
              </a:cxnLst>
              <a:rect l="0" t="0" r="r" b="b"/>
              <a:pathLst>
                <a:path w="2" h="3">
                  <a:moveTo>
                    <a:pt x="0" y="3"/>
                  </a:moveTo>
                  <a:cubicBezTo>
                    <a:pt x="0" y="2"/>
                    <a:pt x="0" y="0"/>
                    <a:pt x="2" y="0"/>
                  </a:cubicBezTo>
                  <a:cubicBezTo>
                    <a:pt x="2" y="2"/>
                    <a:pt x="2" y="3"/>
                    <a:pt x="0" y="3"/>
                  </a:cubicBezTo>
                </a:path>
              </a:pathLst>
            </a:custGeom>
            <a:solidFill>
              <a:srgbClr val="C0BAA7"/>
            </a:solidFill>
            <a:ln w="3175" cmpd="sng">
              <a:solidFill>
                <a:schemeClr val="bg2"/>
              </a:solidFill>
              <a:round/>
              <a:headEnd/>
              <a:tailEnd/>
            </a:ln>
          </p:spPr>
          <p:txBody>
            <a:bodyPr/>
            <a:lstStyle/>
            <a:p>
              <a:endParaRPr lang="en-GB" dirty="0"/>
            </a:p>
          </p:txBody>
        </p:sp>
        <p:sp>
          <p:nvSpPr>
            <p:cNvPr id="295" name="Freeform 6"/>
            <p:cNvSpPr>
              <a:spLocks/>
            </p:cNvSpPr>
            <p:nvPr/>
          </p:nvSpPr>
          <p:spPr bwMode="auto">
            <a:xfrm>
              <a:off x="5494369" y="3408639"/>
              <a:ext cx="448292" cy="305283"/>
            </a:xfrm>
            <a:custGeom>
              <a:avLst/>
              <a:gdLst/>
              <a:ahLst/>
              <a:cxnLst>
                <a:cxn ang="0">
                  <a:pos x="14" y="19"/>
                </a:cxn>
                <a:cxn ang="0">
                  <a:pos x="14" y="27"/>
                </a:cxn>
                <a:cxn ang="0">
                  <a:pos x="6" y="41"/>
                </a:cxn>
                <a:cxn ang="0">
                  <a:pos x="3" y="46"/>
                </a:cxn>
                <a:cxn ang="0">
                  <a:pos x="5" y="53"/>
                </a:cxn>
                <a:cxn ang="0">
                  <a:pos x="6" y="55"/>
                </a:cxn>
                <a:cxn ang="0">
                  <a:pos x="12" y="55"/>
                </a:cxn>
                <a:cxn ang="0">
                  <a:pos x="24" y="58"/>
                </a:cxn>
                <a:cxn ang="0">
                  <a:pos x="37" y="52"/>
                </a:cxn>
                <a:cxn ang="0">
                  <a:pos x="52" y="53"/>
                </a:cxn>
                <a:cxn ang="0">
                  <a:pos x="56" y="58"/>
                </a:cxn>
                <a:cxn ang="0">
                  <a:pos x="61" y="67"/>
                </a:cxn>
                <a:cxn ang="0">
                  <a:pos x="62" y="74"/>
                </a:cxn>
                <a:cxn ang="0">
                  <a:pos x="55" y="75"/>
                </a:cxn>
                <a:cxn ang="0">
                  <a:pos x="49" y="84"/>
                </a:cxn>
                <a:cxn ang="0">
                  <a:pos x="56" y="86"/>
                </a:cxn>
                <a:cxn ang="0">
                  <a:pos x="59" y="83"/>
                </a:cxn>
                <a:cxn ang="0">
                  <a:pos x="68" y="74"/>
                </a:cxn>
                <a:cxn ang="0">
                  <a:pos x="78" y="70"/>
                </a:cxn>
                <a:cxn ang="0">
                  <a:pos x="82" y="72"/>
                </a:cxn>
                <a:cxn ang="0">
                  <a:pos x="81" y="77"/>
                </a:cxn>
                <a:cxn ang="0">
                  <a:pos x="91" y="78"/>
                </a:cxn>
                <a:cxn ang="0">
                  <a:pos x="91" y="91"/>
                </a:cxn>
                <a:cxn ang="0">
                  <a:pos x="100" y="92"/>
                </a:cxn>
                <a:cxn ang="0">
                  <a:pos x="113" y="89"/>
                </a:cxn>
                <a:cxn ang="0">
                  <a:pos x="111" y="84"/>
                </a:cxn>
                <a:cxn ang="0">
                  <a:pos x="102" y="75"/>
                </a:cxn>
                <a:cxn ang="0">
                  <a:pos x="111" y="70"/>
                </a:cxn>
                <a:cxn ang="0">
                  <a:pos x="128" y="66"/>
                </a:cxn>
                <a:cxn ang="0">
                  <a:pos x="141" y="55"/>
                </a:cxn>
                <a:cxn ang="0">
                  <a:pos x="141" y="46"/>
                </a:cxn>
                <a:cxn ang="0">
                  <a:pos x="143" y="41"/>
                </a:cxn>
                <a:cxn ang="0">
                  <a:pos x="138" y="35"/>
                </a:cxn>
                <a:cxn ang="0">
                  <a:pos x="125" y="30"/>
                </a:cxn>
                <a:cxn ang="0">
                  <a:pos x="108" y="27"/>
                </a:cxn>
                <a:cxn ang="0">
                  <a:pos x="99" y="16"/>
                </a:cxn>
                <a:cxn ang="0">
                  <a:pos x="97" y="8"/>
                </a:cxn>
                <a:cxn ang="0">
                  <a:pos x="88" y="3"/>
                </a:cxn>
                <a:cxn ang="0">
                  <a:pos x="76" y="5"/>
                </a:cxn>
                <a:cxn ang="0">
                  <a:pos x="65" y="14"/>
                </a:cxn>
                <a:cxn ang="0">
                  <a:pos x="53" y="13"/>
                </a:cxn>
                <a:cxn ang="0">
                  <a:pos x="38" y="10"/>
                </a:cxn>
                <a:cxn ang="0">
                  <a:pos x="15" y="11"/>
                </a:cxn>
              </a:cxnLst>
              <a:rect l="0" t="0" r="r" b="b"/>
              <a:pathLst>
                <a:path w="144" h="98">
                  <a:moveTo>
                    <a:pt x="12" y="13"/>
                  </a:moveTo>
                  <a:cubicBezTo>
                    <a:pt x="14" y="16"/>
                    <a:pt x="11" y="14"/>
                    <a:pt x="14" y="19"/>
                  </a:cubicBezTo>
                  <a:cubicBezTo>
                    <a:pt x="20" y="24"/>
                    <a:pt x="14" y="21"/>
                    <a:pt x="15" y="22"/>
                  </a:cubicBezTo>
                  <a:cubicBezTo>
                    <a:pt x="17" y="24"/>
                    <a:pt x="18" y="25"/>
                    <a:pt x="14" y="27"/>
                  </a:cubicBezTo>
                  <a:cubicBezTo>
                    <a:pt x="12" y="27"/>
                    <a:pt x="8" y="32"/>
                    <a:pt x="6" y="35"/>
                  </a:cubicBezTo>
                  <a:cubicBezTo>
                    <a:pt x="3" y="38"/>
                    <a:pt x="6" y="39"/>
                    <a:pt x="6" y="41"/>
                  </a:cubicBezTo>
                  <a:cubicBezTo>
                    <a:pt x="5" y="42"/>
                    <a:pt x="9" y="44"/>
                    <a:pt x="3" y="42"/>
                  </a:cubicBezTo>
                  <a:cubicBezTo>
                    <a:pt x="5" y="44"/>
                    <a:pt x="3" y="44"/>
                    <a:pt x="3" y="46"/>
                  </a:cubicBezTo>
                  <a:cubicBezTo>
                    <a:pt x="3" y="47"/>
                    <a:pt x="2" y="46"/>
                    <a:pt x="0" y="50"/>
                  </a:cubicBezTo>
                  <a:cubicBezTo>
                    <a:pt x="5" y="52"/>
                    <a:pt x="3" y="55"/>
                    <a:pt x="5" y="53"/>
                  </a:cubicBezTo>
                  <a:cubicBezTo>
                    <a:pt x="6" y="53"/>
                    <a:pt x="6" y="55"/>
                    <a:pt x="6" y="55"/>
                  </a:cubicBezTo>
                  <a:cubicBezTo>
                    <a:pt x="6" y="55"/>
                    <a:pt x="6" y="55"/>
                    <a:pt x="6" y="55"/>
                  </a:cubicBezTo>
                  <a:cubicBezTo>
                    <a:pt x="8" y="55"/>
                    <a:pt x="8" y="56"/>
                    <a:pt x="8" y="55"/>
                  </a:cubicBezTo>
                  <a:cubicBezTo>
                    <a:pt x="9" y="53"/>
                    <a:pt x="9" y="55"/>
                    <a:pt x="12" y="55"/>
                  </a:cubicBezTo>
                  <a:cubicBezTo>
                    <a:pt x="17" y="55"/>
                    <a:pt x="17" y="56"/>
                    <a:pt x="18" y="56"/>
                  </a:cubicBezTo>
                  <a:cubicBezTo>
                    <a:pt x="21" y="55"/>
                    <a:pt x="21" y="60"/>
                    <a:pt x="24" y="58"/>
                  </a:cubicBezTo>
                  <a:cubicBezTo>
                    <a:pt x="26" y="56"/>
                    <a:pt x="24" y="56"/>
                    <a:pt x="29" y="56"/>
                  </a:cubicBezTo>
                  <a:cubicBezTo>
                    <a:pt x="34" y="55"/>
                    <a:pt x="32" y="53"/>
                    <a:pt x="37" y="52"/>
                  </a:cubicBezTo>
                  <a:cubicBezTo>
                    <a:pt x="38" y="50"/>
                    <a:pt x="41" y="50"/>
                    <a:pt x="43" y="50"/>
                  </a:cubicBezTo>
                  <a:cubicBezTo>
                    <a:pt x="44" y="49"/>
                    <a:pt x="50" y="53"/>
                    <a:pt x="52" y="53"/>
                  </a:cubicBezTo>
                  <a:cubicBezTo>
                    <a:pt x="53" y="52"/>
                    <a:pt x="53" y="56"/>
                    <a:pt x="56" y="55"/>
                  </a:cubicBezTo>
                  <a:cubicBezTo>
                    <a:pt x="58" y="55"/>
                    <a:pt x="58" y="56"/>
                    <a:pt x="56" y="58"/>
                  </a:cubicBezTo>
                  <a:cubicBezTo>
                    <a:pt x="55" y="61"/>
                    <a:pt x="58" y="63"/>
                    <a:pt x="59" y="63"/>
                  </a:cubicBezTo>
                  <a:cubicBezTo>
                    <a:pt x="61" y="63"/>
                    <a:pt x="58" y="66"/>
                    <a:pt x="61" y="67"/>
                  </a:cubicBezTo>
                  <a:cubicBezTo>
                    <a:pt x="64" y="69"/>
                    <a:pt x="61" y="72"/>
                    <a:pt x="62" y="74"/>
                  </a:cubicBezTo>
                  <a:cubicBezTo>
                    <a:pt x="65" y="74"/>
                    <a:pt x="62" y="75"/>
                    <a:pt x="62" y="74"/>
                  </a:cubicBezTo>
                  <a:cubicBezTo>
                    <a:pt x="61" y="74"/>
                    <a:pt x="58" y="75"/>
                    <a:pt x="56" y="74"/>
                  </a:cubicBezTo>
                  <a:cubicBezTo>
                    <a:pt x="55" y="72"/>
                    <a:pt x="53" y="74"/>
                    <a:pt x="55" y="75"/>
                  </a:cubicBezTo>
                  <a:cubicBezTo>
                    <a:pt x="56" y="78"/>
                    <a:pt x="50" y="81"/>
                    <a:pt x="52" y="83"/>
                  </a:cubicBezTo>
                  <a:cubicBezTo>
                    <a:pt x="52" y="84"/>
                    <a:pt x="50" y="84"/>
                    <a:pt x="49" y="84"/>
                  </a:cubicBezTo>
                  <a:cubicBezTo>
                    <a:pt x="52" y="88"/>
                    <a:pt x="53" y="88"/>
                    <a:pt x="53" y="88"/>
                  </a:cubicBezTo>
                  <a:cubicBezTo>
                    <a:pt x="53" y="86"/>
                    <a:pt x="55" y="88"/>
                    <a:pt x="56" y="86"/>
                  </a:cubicBezTo>
                  <a:cubicBezTo>
                    <a:pt x="56" y="84"/>
                    <a:pt x="59" y="84"/>
                    <a:pt x="61" y="88"/>
                  </a:cubicBezTo>
                  <a:cubicBezTo>
                    <a:pt x="61" y="84"/>
                    <a:pt x="61" y="86"/>
                    <a:pt x="59" y="83"/>
                  </a:cubicBezTo>
                  <a:cubicBezTo>
                    <a:pt x="59" y="80"/>
                    <a:pt x="61" y="83"/>
                    <a:pt x="64" y="81"/>
                  </a:cubicBezTo>
                  <a:cubicBezTo>
                    <a:pt x="67" y="78"/>
                    <a:pt x="68" y="77"/>
                    <a:pt x="68" y="74"/>
                  </a:cubicBezTo>
                  <a:cubicBezTo>
                    <a:pt x="68" y="70"/>
                    <a:pt x="73" y="72"/>
                    <a:pt x="75" y="70"/>
                  </a:cubicBezTo>
                  <a:cubicBezTo>
                    <a:pt x="76" y="70"/>
                    <a:pt x="78" y="72"/>
                    <a:pt x="78" y="70"/>
                  </a:cubicBezTo>
                  <a:cubicBezTo>
                    <a:pt x="78" y="67"/>
                    <a:pt x="78" y="64"/>
                    <a:pt x="79" y="67"/>
                  </a:cubicBezTo>
                  <a:cubicBezTo>
                    <a:pt x="79" y="70"/>
                    <a:pt x="78" y="72"/>
                    <a:pt x="82" y="72"/>
                  </a:cubicBezTo>
                  <a:cubicBezTo>
                    <a:pt x="79" y="74"/>
                    <a:pt x="76" y="70"/>
                    <a:pt x="76" y="72"/>
                  </a:cubicBezTo>
                  <a:cubicBezTo>
                    <a:pt x="75" y="74"/>
                    <a:pt x="81" y="75"/>
                    <a:pt x="81" y="77"/>
                  </a:cubicBezTo>
                  <a:cubicBezTo>
                    <a:pt x="81" y="78"/>
                    <a:pt x="87" y="77"/>
                    <a:pt x="88" y="77"/>
                  </a:cubicBezTo>
                  <a:cubicBezTo>
                    <a:pt x="90" y="78"/>
                    <a:pt x="91" y="75"/>
                    <a:pt x="91" y="78"/>
                  </a:cubicBezTo>
                  <a:cubicBezTo>
                    <a:pt x="93" y="81"/>
                    <a:pt x="82" y="83"/>
                    <a:pt x="82" y="86"/>
                  </a:cubicBezTo>
                  <a:cubicBezTo>
                    <a:pt x="84" y="88"/>
                    <a:pt x="91" y="86"/>
                    <a:pt x="91" y="91"/>
                  </a:cubicBezTo>
                  <a:cubicBezTo>
                    <a:pt x="91" y="95"/>
                    <a:pt x="88" y="92"/>
                    <a:pt x="91" y="95"/>
                  </a:cubicBezTo>
                  <a:cubicBezTo>
                    <a:pt x="94" y="98"/>
                    <a:pt x="97" y="94"/>
                    <a:pt x="100" y="92"/>
                  </a:cubicBezTo>
                  <a:cubicBezTo>
                    <a:pt x="103" y="91"/>
                    <a:pt x="102" y="94"/>
                    <a:pt x="105" y="91"/>
                  </a:cubicBezTo>
                  <a:cubicBezTo>
                    <a:pt x="108" y="86"/>
                    <a:pt x="108" y="91"/>
                    <a:pt x="113" y="89"/>
                  </a:cubicBezTo>
                  <a:cubicBezTo>
                    <a:pt x="117" y="88"/>
                    <a:pt x="113" y="89"/>
                    <a:pt x="114" y="86"/>
                  </a:cubicBezTo>
                  <a:cubicBezTo>
                    <a:pt x="116" y="84"/>
                    <a:pt x="114" y="83"/>
                    <a:pt x="111" y="84"/>
                  </a:cubicBezTo>
                  <a:cubicBezTo>
                    <a:pt x="106" y="86"/>
                    <a:pt x="106" y="89"/>
                    <a:pt x="103" y="83"/>
                  </a:cubicBezTo>
                  <a:cubicBezTo>
                    <a:pt x="99" y="77"/>
                    <a:pt x="100" y="77"/>
                    <a:pt x="102" y="75"/>
                  </a:cubicBezTo>
                  <a:cubicBezTo>
                    <a:pt x="106" y="74"/>
                    <a:pt x="102" y="78"/>
                    <a:pt x="105" y="77"/>
                  </a:cubicBezTo>
                  <a:cubicBezTo>
                    <a:pt x="106" y="75"/>
                    <a:pt x="110" y="70"/>
                    <a:pt x="111" y="70"/>
                  </a:cubicBezTo>
                  <a:cubicBezTo>
                    <a:pt x="116" y="72"/>
                    <a:pt x="123" y="66"/>
                    <a:pt x="125" y="66"/>
                  </a:cubicBezTo>
                  <a:cubicBezTo>
                    <a:pt x="128" y="66"/>
                    <a:pt x="126" y="67"/>
                    <a:pt x="128" y="66"/>
                  </a:cubicBezTo>
                  <a:cubicBezTo>
                    <a:pt x="126" y="56"/>
                    <a:pt x="132" y="61"/>
                    <a:pt x="132" y="58"/>
                  </a:cubicBezTo>
                  <a:cubicBezTo>
                    <a:pt x="134" y="55"/>
                    <a:pt x="140" y="58"/>
                    <a:pt x="141" y="55"/>
                  </a:cubicBezTo>
                  <a:cubicBezTo>
                    <a:pt x="143" y="53"/>
                    <a:pt x="141" y="50"/>
                    <a:pt x="140" y="49"/>
                  </a:cubicBezTo>
                  <a:cubicBezTo>
                    <a:pt x="138" y="47"/>
                    <a:pt x="140" y="46"/>
                    <a:pt x="141" y="46"/>
                  </a:cubicBezTo>
                  <a:cubicBezTo>
                    <a:pt x="144" y="46"/>
                    <a:pt x="143" y="44"/>
                    <a:pt x="141" y="44"/>
                  </a:cubicBezTo>
                  <a:cubicBezTo>
                    <a:pt x="140" y="44"/>
                    <a:pt x="140" y="42"/>
                    <a:pt x="143" y="41"/>
                  </a:cubicBezTo>
                  <a:cubicBezTo>
                    <a:pt x="144" y="39"/>
                    <a:pt x="143" y="39"/>
                    <a:pt x="143" y="36"/>
                  </a:cubicBezTo>
                  <a:cubicBezTo>
                    <a:pt x="143" y="35"/>
                    <a:pt x="140" y="38"/>
                    <a:pt x="138" y="35"/>
                  </a:cubicBezTo>
                  <a:cubicBezTo>
                    <a:pt x="137" y="32"/>
                    <a:pt x="134" y="35"/>
                    <a:pt x="132" y="33"/>
                  </a:cubicBezTo>
                  <a:cubicBezTo>
                    <a:pt x="129" y="28"/>
                    <a:pt x="128" y="33"/>
                    <a:pt x="125" y="30"/>
                  </a:cubicBezTo>
                  <a:cubicBezTo>
                    <a:pt x="122" y="28"/>
                    <a:pt x="123" y="24"/>
                    <a:pt x="119" y="27"/>
                  </a:cubicBezTo>
                  <a:cubicBezTo>
                    <a:pt x="113" y="30"/>
                    <a:pt x="113" y="25"/>
                    <a:pt x="108" y="27"/>
                  </a:cubicBezTo>
                  <a:cubicBezTo>
                    <a:pt x="105" y="28"/>
                    <a:pt x="108" y="22"/>
                    <a:pt x="105" y="19"/>
                  </a:cubicBezTo>
                  <a:cubicBezTo>
                    <a:pt x="102" y="14"/>
                    <a:pt x="102" y="17"/>
                    <a:pt x="99" y="16"/>
                  </a:cubicBezTo>
                  <a:cubicBezTo>
                    <a:pt x="96" y="16"/>
                    <a:pt x="99" y="16"/>
                    <a:pt x="96" y="13"/>
                  </a:cubicBezTo>
                  <a:cubicBezTo>
                    <a:pt x="94" y="11"/>
                    <a:pt x="100" y="10"/>
                    <a:pt x="97" y="8"/>
                  </a:cubicBezTo>
                  <a:cubicBezTo>
                    <a:pt x="93" y="7"/>
                    <a:pt x="96" y="0"/>
                    <a:pt x="93" y="3"/>
                  </a:cubicBezTo>
                  <a:cubicBezTo>
                    <a:pt x="90" y="5"/>
                    <a:pt x="91" y="0"/>
                    <a:pt x="88" y="3"/>
                  </a:cubicBezTo>
                  <a:cubicBezTo>
                    <a:pt x="85" y="5"/>
                    <a:pt x="82" y="2"/>
                    <a:pt x="82" y="5"/>
                  </a:cubicBezTo>
                  <a:cubicBezTo>
                    <a:pt x="81" y="8"/>
                    <a:pt x="78" y="7"/>
                    <a:pt x="76" y="5"/>
                  </a:cubicBezTo>
                  <a:cubicBezTo>
                    <a:pt x="70" y="5"/>
                    <a:pt x="68" y="8"/>
                    <a:pt x="68" y="13"/>
                  </a:cubicBezTo>
                  <a:cubicBezTo>
                    <a:pt x="68" y="17"/>
                    <a:pt x="67" y="17"/>
                    <a:pt x="65" y="14"/>
                  </a:cubicBezTo>
                  <a:cubicBezTo>
                    <a:pt x="64" y="14"/>
                    <a:pt x="61" y="14"/>
                    <a:pt x="59" y="14"/>
                  </a:cubicBezTo>
                  <a:cubicBezTo>
                    <a:pt x="56" y="16"/>
                    <a:pt x="58" y="10"/>
                    <a:pt x="53" y="13"/>
                  </a:cubicBezTo>
                  <a:cubicBezTo>
                    <a:pt x="50" y="16"/>
                    <a:pt x="55" y="11"/>
                    <a:pt x="46" y="11"/>
                  </a:cubicBezTo>
                  <a:cubicBezTo>
                    <a:pt x="40" y="11"/>
                    <a:pt x="43" y="10"/>
                    <a:pt x="38" y="10"/>
                  </a:cubicBezTo>
                  <a:cubicBezTo>
                    <a:pt x="35" y="11"/>
                    <a:pt x="34" y="7"/>
                    <a:pt x="23" y="8"/>
                  </a:cubicBezTo>
                  <a:cubicBezTo>
                    <a:pt x="14" y="10"/>
                    <a:pt x="18" y="13"/>
                    <a:pt x="15" y="11"/>
                  </a:cubicBezTo>
                  <a:cubicBezTo>
                    <a:pt x="14" y="11"/>
                    <a:pt x="12" y="13"/>
                    <a:pt x="12" y="13"/>
                  </a:cubicBezTo>
                </a:path>
              </a:pathLst>
            </a:custGeom>
            <a:solidFill>
              <a:schemeClr val="tx2"/>
            </a:solidFill>
            <a:ln w="3175" cmpd="sng">
              <a:solidFill>
                <a:schemeClr val="bg2"/>
              </a:solidFill>
              <a:round/>
              <a:headEnd/>
              <a:tailEnd/>
            </a:ln>
          </p:spPr>
          <p:txBody>
            <a:bodyPr/>
            <a:lstStyle/>
            <a:p>
              <a:endParaRPr lang="en-GB" dirty="0"/>
            </a:p>
          </p:txBody>
        </p:sp>
        <p:sp>
          <p:nvSpPr>
            <p:cNvPr id="296" name="Freeform 8"/>
            <p:cNvSpPr>
              <a:spLocks/>
            </p:cNvSpPr>
            <p:nvPr/>
          </p:nvSpPr>
          <p:spPr bwMode="auto">
            <a:xfrm>
              <a:off x="4684551" y="3299379"/>
              <a:ext cx="114081" cy="159069"/>
            </a:xfrm>
            <a:custGeom>
              <a:avLst/>
              <a:gdLst/>
              <a:ahLst/>
              <a:cxnLst>
                <a:cxn ang="0">
                  <a:pos x="24" y="9"/>
                </a:cxn>
                <a:cxn ang="0">
                  <a:pos x="22" y="12"/>
                </a:cxn>
                <a:cxn ang="0">
                  <a:pos x="28" y="16"/>
                </a:cxn>
                <a:cxn ang="0">
                  <a:pos x="30" y="14"/>
                </a:cxn>
                <a:cxn ang="0">
                  <a:pos x="31" y="17"/>
                </a:cxn>
                <a:cxn ang="0">
                  <a:pos x="34" y="17"/>
                </a:cxn>
                <a:cxn ang="0">
                  <a:pos x="34" y="19"/>
                </a:cxn>
                <a:cxn ang="0">
                  <a:pos x="36" y="23"/>
                </a:cxn>
                <a:cxn ang="0">
                  <a:pos x="36" y="36"/>
                </a:cxn>
                <a:cxn ang="0">
                  <a:pos x="33" y="40"/>
                </a:cxn>
                <a:cxn ang="0">
                  <a:pos x="28" y="40"/>
                </a:cxn>
                <a:cxn ang="0">
                  <a:pos x="19" y="45"/>
                </a:cxn>
                <a:cxn ang="0">
                  <a:pos x="18" y="47"/>
                </a:cxn>
                <a:cxn ang="0">
                  <a:pos x="7" y="48"/>
                </a:cxn>
                <a:cxn ang="0">
                  <a:pos x="6" y="47"/>
                </a:cxn>
                <a:cxn ang="0">
                  <a:pos x="4" y="44"/>
                </a:cxn>
                <a:cxn ang="0">
                  <a:pos x="3" y="40"/>
                </a:cxn>
                <a:cxn ang="0">
                  <a:pos x="7" y="39"/>
                </a:cxn>
                <a:cxn ang="0">
                  <a:pos x="12" y="36"/>
                </a:cxn>
                <a:cxn ang="0">
                  <a:pos x="13" y="34"/>
                </a:cxn>
                <a:cxn ang="0">
                  <a:pos x="7" y="34"/>
                </a:cxn>
                <a:cxn ang="0">
                  <a:pos x="12" y="30"/>
                </a:cxn>
                <a:cxn ang="0">
                  <a:pos x="10" y="28"/>
                </a:cxn>
                <a:cxn ang="0">
                  <a:pos x="6" y="23"/>
                </a:cxn>
                <a:cxn ang="0">
                  <a:pos x="9" y="20"/>
                </a:cxn>
                <a:cxn ang="0">
                  <a:pos x="6" y="17"/>
                </a:cxn>
                <a:cxn ang="0">
                  <a:pos x="4" y="16"/>
                </a:cxn>
                <a:cxn ang="0">
                  <a:pos x="12" y="16"/>
                </a:cxn>
                <a:cxn ang="0">
                  <a:pos x="15" y="16"/>
                </a:cxn>
                <a:cxn ang="0">
                  <a:pos x="19" y="12"/>
                </a:cxn>
                <a:cxn ang="0">
                  <a:pos x="15" y="11"/>
                </a:cxn>
                <a:cxn ang="0">
                  <a:pos x="18" y="6"/>
                </a:cxn>
                <a:cxn ang="0">
                  <a:pos x="24" y="3"/>
                </a:cxn>
                <a:cxn ang="0">
                  <a:pos x="28" y="1"/>
                </a:cxn>
                <a:cxn ang="0">
                  <a:pos x="28" y="5"/>
                </a:cxn>
                <a:cxn ang="0">
                  <a:pos x="24" y="9"/>
                </a:cxn>
              </a:cxnLst>
              <a:rect l="0" t="0" r="r" b="b"/>
              <a:pathLst>
                <a:path w="37" h="51">
                  <a:moveTo>
                    <a:pt x="24" y="9"/>
                  </a:moveTo>
                  <a:cubicBezTo>
                    <a:pt x="21" y="9"/>
                    <a:pt x="25" y="11"/>
                    <a:pt x="22" y="12"/>
                  </a:cubicBezTo>
                  <a:cubicBezTo>
                    <a:pt x="18" y="14"/>
                    <a:pt x="28" y="19"/>
                    <a:pt x="28" y="16"/>
                  </a:cubicBezTo>
                  <a:cubicBezTo>
                    <a:pt x="28" y="14"/>
                    <a:pt x="30" y="12"/>
                    <a:pt x="30" y="14"/>
                  </a:cubicBezTo>
                  <a:cubicBezTo>
                    <a:pt x="31" y="17"/>
                    <a:pt x="31" y="16"/>
                    <a:pt x="31" y="17"/>
                  </a:cubicBezTo>
                  <a:cubicBezTo>
                    <a:pt x="33" y="19"/>
                    <a:pt x="33" y="17"/>
                    <a:pt x="34" y="17"/>
                  </a:cubicBezTo>
                  <a:cubicBezTo>
                    <a:pt x="36" y="17"/>
                    <a:pt x="36" y="19"/>
                    <a:pt x="34" y="19"/>
                  </a:cubicBezTo>
                  <a:cubicBezTo>
                    <a:pt x="34" y="19"/>
                    <a:pt x="34" y="20"/>
                    <a:pt x="36" y="23"/>
                  </a:cubicBezTo>
                  <a:cubicBezTo>
                    <a:pt x="37" y="26"/>
                    <a:pt x="37" y="31"/>
                    <a:pt x="36" y="36"/>
                  </a:cubicBezTo>
                  <a:cubicBezTo>
                    <a:pt x="33" y="40"/>
                    <a:pt x="36" y="40"/>
                    <a:pt x="33" y="40"/>
                  </a:cubicBezTo>
                  <a:cubicBezTo>
                    <a:pt x="30" y="40"/>
                    <a:pt x="31" y="40"/>
                    <a:pt x="28" y="40"/>
                  </a:cubicBezTo>
                  <a:cubicBezTo>
                    <a:pt x="24" y="42"/>
                    <a:pt x="21" y="47"/>
                    <a:pt x="19" y="45"/>
                  </a:cubicBezTo>
                  <a:cubicBezTo>
                    <a:pt x="19" y="42"/>
                    <a:pt x="19" y="45"/>
                    <a:pt x="18" y="47"/>
                  </a:cubicBezTo>
                  <a:cubicBezTo>
                    <a:pt x="18" y="48"/>
                    <a:pt x="4" y="51"/>
                    <a:pt x="7" y="48"/>
                  </a:cubicBezTo>
                  <a:cubicBezTo>
                    <a:pt x="12" y="44"/>
                    <a:pt x="3" y="50"/>
                    <a:pt x="6" y="47"/>
                  </a:cubicBezTo>
                  <a:cubicBezTo>
                    <a:pt x="7" y="44"/>
                    <a:pt x="0" y="47"/>
                    <a:pt x="4" y="44"/>
                  </a:cubicBezTo>
                  <a:cubicBezTo>
                    <a:pt x="7" y="39"/>
                    <a:pt x="0" y="44"/>
                    <a:pt x="3" y="40"/>
                  </a:cubicBezTo>
                  <a:cubicBezTo>
                    <a:pt x="6" y="37"/>
                    <a:pt x="9" y="40"/>
                    <a:pt x="7" y="39"/>
                  </a:cubicBezTo>
                  <a:cubicBezTo>
                    <a:pt x="6" y="37"/>
                    <a:pt x="7" y="36"/>
                    <a:pt x="12" y="36"/>
                  </a:cubicBezTo>
                  <a:cubicBezTo>
                    <a:pt x="16" y="36"/>
                    <a:pt x="15" y="34"/>
                    <a:pt x="13" y="34"/>
                  </a:cubicBezTo>
                  <a:cubicBezTo>
                    <a:pt x="12" y="34"/>
                    <a:pt x="3" y="37"/>
                    <a:pt x="7" y="34"/>
                  </a:cubicBezTo>
                  <a:cubicBezTo>
                    <a:pt x="12" y="31"/>
                    <a:pt x="7" y="30"/>
                    <a:pt x="12" y="30"/>
                  </a:cubicBezTo>
                  <a:cubicBezTo>
                    <a:pt x="16" y="28"/>
                    <a:pt x="12" y="26"/>
                    <a:pt x="10" y="28"/>
                  </a:cubicBezTo>
                  <a:cubicBezTo>
                    <a:pt x="9" y="28"/>
                    <a:pt x="3" y="25"/>
                    <a:pt x="6" y="23"/>
                  </a:cubicBezTo>
                  <a:cubicBezTo>
                    <a:pt x="7" y="22"/>
                    <a:pt x="6" y="22"/>
                    <a:pt x="9" y="20"/>
                  </a:cubicBezTo>
                  <a:cubicBezTo>
                    <a:pt x="12" y="19"/>
                    <a:pt x="3" y="20"/>
                    <a:pt x="6" y="17"/>
                  </a:cubicBezTo>
                  <a:cubicBezTo>
                    <a:pt x="7" y="16"/>
                    <a:pt x="4" y="17"/>
                    <a:pt x="4" y="16"/>
                  </a:cubicBezTo>
                  <a:cubicBezTo>
                    <a:pt x="6" y="14"/>
                    <a:pt x="9" y="14"/>
                    <a:pt x="12" y="16"/>
                  </a:cubicBezTo>
                  <a:cubicBezTo>
                    <a:pt x="13" y="16"/>
                    <a:pt x="13" y="14"/>
                    <a:pt x="15" y="16"/>
                  </a:cubicBezTo>
                  <a:cubicBezTo>
                    <a:pt x="18" y="16"/>
                    <a:pt x="16" y="14"/>
                    <a:pt x="19" y="12"/>
                  </a:cubicBezTo>
                  <a:cubicBezTo>
                    <a:pt x="22" y="9"/>
                    <a:pt x="16" y="11"/>
                    <a:pt x="15" y="11"/>
                  </a:cubicBezTo>
                  <a:cubicBezTo>
                    <a:pt x="15" y="9"/>
                    <a:pt x="19" y="9"/>
                    <a:pt x="18" y="6"/>
                  </a:cubicBezTo>
                  <a:cubicBezTo>
                    <a:pt x="18" y="5"/>
                    <a:pt x="22" y="3"/>
                    <a:pt x="24" y="3"/>
                  </a:cubicBezTo>
                  <a:cubicBezTo>
                    <a:pt x="27" y="3"/>
                    <a:pt x="25" y="0"/>
                    <a:pt x="28" y="1"/>
                  </a:cubicBezTo>
                  <a:cubicBezTo>
                    <a:pt x="31" y="3"/>
                    <a:pt x="28" y="3"/>
                    <a:pt x="28" y="5"/>
                  </a:cubicBezTo>
                  <a:cubicBezTo>
                    <a:pt x="25" y="6"/>
                    <a:pt x="27" y="9"/>
                    <a:pt x="24" y="9"/>
                  </a:cubicBezTo>
                </a:path>
              </a:pathLst>
            </a:custGeom>
            <a:solidFill>
              <a:schemeClr val="tx2"/>
            </a:solidFill>
            <a:ln w="3175" cmpd="sng">
              <a:solidFill>
                <a:schemeClr val="bg2"/>
              </a:solidFill>
              <a:round/>
              <a:headEnd/>
              <a:tailEnd/>
            </a:ln>
          </p:spPr>
          <p:txBody>
            <a:bodyPr/>
            <a:lstStyle/>
            <a:p>
              <a:endParaRPr lang="en-GB" dirty="0"/>
            </a:p>
          </p:txBody>
        </p:sp>
        <p:sp>
          <p:nvSpPr>
            <p:cNvPr id="297" name="Freeform 9"/>
            <p:cNvSpPr>
              <a:spLocks/>
            </p:cNvSpPr>
            <p:nvPr/>
          </p:nvSpPr>
          <p:spPr bwMode="auto">
            <a:xfrm>
              <a:off x="7118824" y="3424705"/>
              <a:ext cx="800177" cy="385621"/>
            </a:xfrm>
            <a:custGeom>
              <a:avLst/>
              <a:gdLst/>
              <a:ahLst/>
              <a:cxnLst>
                <a:cxn ang="0">
                  <a:pos x="230" y="28"/>
                </a:cxn>
                <a:cxn ang="0">
                  <a:pos x="222" y="48"/>
                </a:cxn>
                <a:cxn ang="0">
                  <a:pos x="225" y="53"/>
                </a:cxn>
                <a:cxn ang="0">
                  <a:pos x="234" y="53"/>
                </a:cxn>
                <a:cxn ang="0">
                  <a:pos x="240" y="50"/>
                </a:cxn>
                <a:cxn ang="0">
                  <a:pos x="251" y="56"/>
                </a:cxn>
                <a:cxn ang="0">
                  <a:pos x="255" y="65"/>
                </a:cxn>
                <a:cxn ang="0">
                  <a:pos x="246" y="65"/>
                </a:cxn>
                <a:cxn ang="0">
                  <a:pos x="239" y="65"/>
                </a:cxn>
                <a:cxn ang="0">
                  <a:pos x="228" y="70"/>
                </a:cxn>
                <a:cxn ang="0">
                  <a:pos x="225" y="76"/>
                </a:cxn>
                <a:cxn ang="0">
                  <a:pos x="216" y="80"/>
                </a:cxn>
                <a:cxn ang="0">
                  <a:pos x="207" y="87"/>
                </a:cxn>
                <a:cxn ang="0">
                  <a:pos x="192" y="84"/>
                </a:cxn>
                <a:cxn ang="0">
                  <a:pos x="189" y="92"/>
                </a:cxn>
                <a:cxn ang="0">
                  <a:pos x="192" y="100"/>
                </a:cxn>
                <a:cxn ang="0">
                  <a:pos x="181" y="107"/>
                </a:cxn>
                <a:cxn ang="0">
                  <a:pos x="173" y="114"/>
                </a:cxn>
                <a:cxn ang="0">
                  <a:pos x="169" y="114"/>
                </a:cxn>
                <a:cxn ang="0">
                  <a:pos x="160" y="114"/>
                </a:cxn>
                <a:cxn ang="0">
                  <a:pos x="154" y="115"/>
                </a:cxn>
                <a:cxn ang="0">
                  <a:pos x="138" y="123"/>
                </a:cxn>
                <a:cxn ang="0">
                  <a:pos x="134" y="123"/>
                </a:cxn>
                <a:cxn ang="0">
                  <a:pos x="131" y="120"/>
                </a:cxn>
                <a:cxn ang="0">
                  <a:pos x="117" y="117"/>
                </a:cxn>
                <a:cxn ang="0">
                  <a:pos x="100" y="111"/>
                </a:cxn>
                <a:cxn ang="0">
                  <a:pos x="75" y="111"/>
                </a:cxn>
                <a:cxn ang="0">
                  <a:pos x="69" y="109"/>
                </a:cxn>
                <a:cxn ang="0">
                  <a:pos x="64" y="100"/>
                </a:cxn>
                <a:cxn ang="0">
                  <a:pos x="55" y="92"/>
                </a:cxn>
                <a:cxn ang="0">
                  <a:pos x="38" y="84"/>
                </a:cxn>
                <a:cxn ang="0">
                  <a:pos x="27" y="83"/>
                </a:cxn>
                <a:cxn ang="0">
                  <a:pos x="24" y="76"/>
                </a:cxn>
                <a:cxn ang="0">
                  <a:pos x="26" y="67"/>
                </a:cxn>
                <a:cxn ang="0">
                  <a:pos x="18" y="52"/>
                </a:cxn>
                <a:cxn ang="0">
                  <a:pos x="15" y="50"/>
                </a:cxn>
                <a:cxn ang="0">
                  <a:pos x="9" y="48"/>
                </a:cxn>
                <a:cxn ang="0">
                  <a:pos x="2" y="36"/>
                </a:cxn>
                <a:cxn ang="0">
                  <a:pos x="12" y="31"/>
                </a:cxn>
                <a:cxn ang="0">
                  <a:pos x="21" y="24"/>
                </a:cxn>
                <a:cxn ang="0">
                  <a:pos x="41" y="19"/>
                </a:cxn>
                <a:cxn ang="0">
                  <a:pos x="53" y="22"/>
                </a:cxn>
                <a:cxn ang="0">
                  <a:pos x="84" y="24"/>
                </a:cxn>
                <a:cxn ang="0">
                  <a:pos x="82" y="10"/>
                </a:cxn>
                <a:cxn ang="0">
                  <a:pos x="99" y="5"/>
                </a:cxn>
                <a:cxn ang="0">
                  <a:pos x="116" y="13"/>
                </a:cxn>
                <a:cxn ang="0">
                  <a:pos x="131" y="24"/>
                </a:cxn>
                <a:cxn ang="0">
                  <a:pos x="152" y="25"/>
                </a:cxn>
                <a:cxn ang="0">
                  <a:pos x="170" y="35"/>
                </a:cxn>
                <a:cxn ang="0">
                  <a:pos x="195" y="33"/>
                </a:cxn>
                <a:cxn ang="0">
                  <a:pos x="214" y="24"/>
                </a:cxn>
                <a:cxn ang="0">
                  <a:pos x="230" y="28"/>
                </a:cxn>
              </a:cxnLst>
              <a:rect l="0" t="0" r="r" b="b"/>
              <a:pathLst>
                <a:path w="257" h="124">
                  <a:moveTo>
                    <a:pt x="230" y="28"/>
                  </a:moveTo>
                  <a:cubicBezTo>
                    <a:pt x="219" y="50"/>
                    <a:pt x="225" y="45"/>
                    <a:pt x="222" y="48"/>
                  </a:cubicBezTo>
                  <a:cubicBezTo>
                    <a:pt x="219" y="50"/>
                    <a:pt x="223" y="55"/>
                    <a:pt x="225" y="53"/>
                  </a:cubicBezTo>
                  <a:cubicBezTo>
                    <a:pt x="227" y="52"/>
                    <a:pt x="231" y="52"/>
                    <a:pt x="234" y="53"/>
                  </a:cubicBezTo>
                  <a:cubicBezTo>
                    <a:pt x="237" y="56"/>
                    <a:pt x="234" y="50"/>
                    <a:pt x="240" y="50"/>
                  </a:cubicBezTo>
                  <a:cubicBezTo>
                    <a:pt x="246" y="50"/>
                    <a:pt x="248" y="53"/>
                    <a:pt x="251" y="56"/>
                  </a:cubicBezTo>
                  <a:cubicBezTo>
                    <a:pt x="254" y="59"/>
                    <a:pt x="257" y="64"/>
                    <a:pt x="255" y="65"/>
                  </a:cubicBezTo>
                  <a:cubicBezTo>
                    <a:pt x="252" y="67"/>
                    <a:pt x="248" y="64"/>
                    <a:pt x="246" y="65"/>
                  </a:cubicBezTo>
                  <a:cubicBezTo>
                    <a:pt x="245" y="67"/>
                    <a:pt x="243" y="64"/>
                    <a:pt x="239" y="65"/>
                  </a:cubicBezTo>
                  <a:cubicBezTo>
                    <a:pt x="236" y="69"/>
                    <a:pt x="231" y="67"/>
                    <a:pt x="228" y="70"/>
                  </a:cubicBezTo>
                  <a:cubicBezTo>
                    <a:pt x="225" y="75"/>
                    <a:pt x="228" y="75"/>
                    <a:pt x="225" y="76"/>
                  </a:cubicBezTo>
                  <a:cubicBezTo>
                    <a:pt x="222" y="80"/>
                    <a:pt x="219" y="81"/>
                    <a:pt x="216" y="80"/>
                  </a:cubicBezTo>
                  <a:cubicBezTo>
                    <a:pt x="211" y="80"/>
                    <a:pt x="213" y="84"/>
                    <a:pt x="207" y="87"/>
                  </a:cubicBezTo>
                  <a:cubicBezTo>
                    <a:pt x="199" y="90"/>
                    <a:pt x="196" y="83"/>
                    <a:pt x="192" y="84"/>
                  </a:cubicBezTo>
                  <a:cubicBezTo>
                    <a:pt x="189" y="84"/>
                    <a:pt x="189" y="87"/>
                    <a:pt x="189" y="92"/>
                  </a:cubicBezTo>
                  <a:cubicBezTo>
                    <a:pt x="189" y="95"/>
                    <a:pt x="195" y="98"/>
                    <a:pt x="192" y="100"/>
                  </a:cubicBezTo>
                  <a:cubicBezTo>
                    <a:pt x="187" y="103"/>
                    <a:pt x="185" y="103"/>
                    <a:pt x="181" y="107"/>
                  </a:cubicBezTo>
                  <a:cubicBezTo>
                    <a:pt x="178" y="112"/>
                    <a:pt x="175" y="111"/>
                    <a:pt x="173" y="114"/>
                  </a:cubicBezTo>
                  <a:cubicBezTo>
                    <a:pt x="172" y="115"/>
                    <a:pt x="170" y="112"/>
                    <a:pt x="169" y="114"/>
                  </a:cubicBezTo>
                  <a:cubicBezTo>
                    <a:pt x="166" y="115"/>
                    <a:pt x="166" y="114"/>
                    <a:pt x="160" y="114"/>
                  </a:cubicBezTo>
                  <a:cubicBezTo>
                    <a:pt x="155" y="114"/>
                    <a:pt x="158" y="112"/>
                    <a:pt x="154" y="115"/>
                  </a:cubicBezTo>
                  <a:cubicBezTo>
                    <a:pt x="151" y="118"/>
                    <a:pt x="151" y="115"/>
                    <a:pt x="138" y="123"/>
                  </a:cubicBezTo>
                  <a:cubicBezTo>
                    <a:pt x="137" y="124"/>
                    <a:pt x="137" y="121"/>
                    <a:pt x="134" y="123"/>
                  </a:cubicBezTo>
                  <a:cubicBezTo>
                    <a:pt x="132" y="123"/>
                    <a:pt x="135" y="118"/>
                    <a:pt x="131" y="120"/>
                  </a:cubicBezTo>
                  <a:cubicBezTo>
                    <a:pt x="126" y="123"/>
                    <a:pt x="120" y="117"/>
                    <a:pt x="117" y="117"/>
                  </a:cubicBezTo>
                  <a:cubicBezTo>
                    <a:pt x="114" y="117"/>
                    <a:pt x="111" y="111"/>
                    <a:pt x="100" y="111"/>
                  </a:cubicBezTo>
                  <a:cubicBezTo>
                    <a:pt x="90" y="112"/>
                    <a:pt x="88" y="112"/>
                    <a:pt x="75" y="111"/>
                  </a:cubicBezTo>
                  <a:cubicBezTo>
                    <a:pt x="72" y="109"/>
                    <a:pt x="69" y="112"/>
                    <a:pt x="69" y="109"/>
                  </a:cubicBezTo>
                  <a:cubicBezTo>
                    <a:pt x="67" y="104"/>
                    <a:pt x="65" y="107"/>
                    <a:pt x="64" y="100"/>
                  </a:cubicBezTo>
                  <a:cubicBezTo>
                    <a:pt x="62" y="93"/>
                    <a:pt x="64" y="100"/>
                    <a:pt x="55" y="92"/>
                  </a:cubicBezTo>
                  <a:cubicBezTo>
                    <a:pt x="47" y="84"/>
                    <a:pt x="43" y="84"/>
                    <a:pt x="38" y="84"/>
                  </a:cubicBezTo>
                  <a:cubicBezTo>
                    <a:pt x="34" y="84"/>
                    <a:pt x="31" y="83"/>
                    <a:pt x="27" y="83"/>
                  </a:cubicBezTo>
                  <a:cubicBezTo>
                    <a:pt x="23" y="83"/>
                    <a:pt x="23" y="78"/>
                    <a:pt x="24" y="76"/>
                  </a:cubicBezTo>
                  <a:cubicBezTo>
                    <a:pt x="27" y="72"/>
                    <a:pt x="24" y="73"/>
                    <a:pt x="26" y="67"/>
                  </a:cubicBezTo>
                  <a:cubicBezTo>
                    <a:pt x="27" y="61"/>
                    <a:pt x="20" y="55"/>
                    <a:pt x="18" y="52"/>
                  </a:cubicBezTo>
                  <a:cubicBezTo>
                    <a:pt x="18" y="50"/>
                    <a:pt x="17" y="53"/>
                    <a:pt x="15" y="50"/>
                  </a:cubicBezTo>
                  <a:cubicBezTo>
                    <a:pt x="14" y="47"/>
                    <a:pt x="12" y="52"/>
                    <a:pt x="9" y="48"/>
                  </a:cubicBezTo>
                  <a:cubicBezTo>
                    <a:pt x="5" y="47"/>
                    <a:pt x="0" y="41"/>
                    <a:pt x="2" y="36"/>
                  </a:cubicBezTo>
                  <a:cubicBezTo>
                    <a:pt x="6" y="30"/>
                    <a:pt x="5" y="35"/>
                    <a:pt x="12" y="31"/>
                  </a:cubicBezTo>
                  <a:cubicBezTo>
                    <a:pt x="18" y="30"/>
                    <a:pt x="12" y="28"/>
                    <a:pt x="21" y="24"/>
                  </a:cubicBezTo>
                  <a:cubicBezTo>
                    <a:pt x="31" y="19"/>
                    <a:pt x="37" y="16"/>
                    <a:pt x="41" y="19"/>
                  </a:cubicBezTo>
                  <a:cubicBezTo>
                    <a:pt x="46" y="22"/>
                    <a:pt x="52" y="16"/>
                    <a:pt x="53" y="22"/>
                  </a:cubicBezTo>
                  <a:cubicBezTo>
                    <a:pt x="55" y="27"/>
                    <a:pt x="81" y="31"/>
                    <a:pt x="84" y="24"/>
                  </a:cubicBezTo>
                  <a:cubicBezTo>
                    <a:pt x="85" y="17"/>
                    <a:pt x="76" y="17"/>
                    <a:pt x="82" y="10"/>
                  </a:cubicBezTo>
                  <a:cubicBezTo>
                    <a:pt x="88" y="0"/>
                    <a:pt x="85" y="0"/>
                    <a:pt x="99" y="5"/>
                  </a:cubicBezTo>
                  <a:cubicBezTo>
                    <a:pt x="111" y="11"/>
                    <a:pt x="116" y="5"/>
                    <a:pt x="116" y="13"/>
                  </a:cubicBezTo>
                  <a:cubicBezTo>
                    <a:pt x="116" y="21"/>
                    <a:pt x="123" y="27"/>
                    <a:pt x="131" y="24"/>
                  </a:cubicBezTo>
                  <a:cubicBezTo>
                    <a:pt x="140" y="21"/>
                    <a:pt x="141" y="21"/>
                    <a:pt x="152" y="25"/>
                  </a:cubicBezTo>
                  <a:cubicBezTo>
                    <a:pt x="163" y="28"/>
                    <a:pt x="157" y="31"/>
                    <a:pt x="170" y="35"/>
                  </a:cubicBezTo>
                  <a:cubicBezTo>
                    <a:pt x="190" y="39"/>
                    <a:pt x="182" y="31"/>
                    <a:pt x="195" y="33"/>
                  </a:cubicBezTo>
                  <a:cubicBezTo>
                    <a:pt x="207" y="33"/>
                    <a:pt x="204" y="17"/>
                    <a:pt x="214" y="24"/>
                  </a:cubicBezTo>
                  <a:cubicBezTo>
                    <a:pt x="223" y="30"/>
                    <a:pt x="223" y="24"/>
                    <a:pt x="230" y="28"/>
                  </a:cubicBezTo>
                </a:path>
              </a:pathLst>
            </a:custGeom>
            <a:solidFill>
              <a:schemeClr val="tx2"/>
            </a:solidFill>
            <a:ln w="3175" cmpd="sng">
              <a:solidFill>
                <a:schemeClr val="bg2"/>
              </a:solidFill>
              <a:round/>
              <a:headEnd/>
              <a:tailEnd/>
            </a:ln>
          </p:spPr>
          <p:txBody>
            <a:bodyPr/>
            <a:lstStyle/>
            <a:p>
              <a:endParaRPr lang="en-GB" dirty="0"/>
            </a:p>
          </p:txBody>
        </p:sp>
        <p:sp>
          <p:nvSpPr>
            <p:cNvPr id="298" name="Freeform 10"/>
            <p:cNvSpPr>
              <a:spLocks/>
            </p:cNvSpPr>
            <p:nvPr/>
          </p:nvSpPr>
          <p:spPr bwMode="auto">
            <a:xfrm>
              <a:off x="6762118" y="3371683"/>
              <a:ext cx="1528049" cy="1142400"/>
            </a:xfrm>
            <a:custGeom>
              <a:avLst/>
              <a:gdLst/>
              <a:ahLst/>
              <a:cxnLst>
                <a:cxn ang="0">
                  <a:pos x="441" y="136"/>
                </a:cxn>
                <a:cxn ang="0">
                  <a:pos x="427" y="142"/>
                </a:cxn>
                <a:cxn ang="0">
                  <a:pos x="414" y="150"/>
                </a:cxn>
                <a:cxn ang="0">
                  <a:pos x="398" y="160"/>
                </a:cxn>
                <a:cxn ang="0">
                  <a:pos x="383" y="171"/>
                </a:cxn>
                <a:cxn ang="0">
                  <a:pos x="382" y="160"/>
                </a:cxn>
                <a:cxn ang="0">
                  <a:pos x="376" y="151"/>
                </a:cxn>
                <a:cxn ang="0">
                  <a:pos x="351" y="168"/>
                </a:cxn>
                <a:cxn ang="0">
                  <a:pos x="365" y="190"/>
                </a:cxn>
                <a:cxn ang="0">
                  <a:pos x="383" y="187"/>
                </a:cxn>
                <a:cxn ang="0">
                  <a:pos x="385" y="193"/>
                </a:cxn>
                <a:cxn ang="0">
                  <a:pos x="371" y="204"/>
                </a:cxn>
                <a:cxn ang="0">
                  <a:pos x="379" y="240"/>
                </a:cxn>
                <a:cxn ang="0">
                  <a:pos x="371" y="246"/>
                </a:cxn>
                <a:cxn ang="0">
                  <a:pos x="383" y="257"/>
                </a:cxn>
                <a:cxn ang="0">
                  <a:pos x="386" y="268"/>
                </a:cxn>
                <a:cxn ang="0">
                  <a:pos x="380" y="285"/>
                </a:cxn>
                <a:cxn ang="0">
                  <a:pos x="368" y="300"/>
                </a:cxn>
                <a:cxn ang="0">
                  <a:pos x="365" y="313"/>
                </a:cxn>
                <a:cxn ang="0">
                  <a:pos x="357" y="322"/>
                </a:cxn>
                <a:cxn ang="0">
                  <a:pos x="345" y="333"/>
                </a:cxn>
                <a:cxn ang="0">
                  <a:pos x="335" y="342"/>
                </a:cxn>
                <a:cxn ang="0">
                  <a:pos x="325" y="345"/>
                </a:cxn>
                <a:cxn ang="0">
                  <a:pos x="316" y="347"/>
                </a:cxn>
                <a:cxn ang="0">
                  <a:pos x="303" y="353"/>
                </a:cxn>
                <a:cxn ang="0">
                  <a:pos x="290" y="364"/>
                </a:cxn>
                <a:cxn ang="0">
                  <a:pos x="287" y="353"/>
                </a:cxn>
                <a:cxn ang="0">
                  <a:pos x="277" y="353"/>
                </a:cxn>
                <a:cxn ang="0">
                  <a:pos x="265" y="342"/>
                </a:cxn>
                <a:cxn ang="0">
                  <a:pos x="245" y="341"/>
                </a:cxn>
                <a:cxn ang="0">
                  <a:pos x="233" y="341"/>
                </a:cxn>
                <a:cxn ang="0">
                  <a:pos x="220" y="353"/>
                </a:cxn>
                <a:cxn ang="0">
                  <a:pos x="205" y="345"/>
                </a:cxn>
                <a:cxn ang="0">
                  <a:pos x="195" y="328"/>
                </a:cxn>
                <a:cxn ang="0">
                  <a:pos x="201" y="310"/>
                </a:cxn>
                <a:cxn ang="0">
                  <a:pos x="190" y="285"/>
                </a:cxn>
                <a:cxn ang="0">
                  <a:pos x="176" y="274"/>
                </a:cxn>
                <a:cxn ang="0">
                  <a:pos x="144" y="289"/>
                </a:cxn>
                <a:cxn ang="0">
                  <a:pos x="126" y="289"/>
                </a:cxn>
                <a:cxn ang="0">
                  <a:pos x="105" y="286"/>
                </a:cxn>
                <a:cxn ang="0">
                  <a:pos x="93" y="280"/>
                </a:cxn>
                <a:cxn ang="0">
                  <a:pos x="67" y="261"/>
                </a:cxn>
                <a:cxn ang="0">
                  <a:pos x="41" y="241"/>
                </a:cxn>
                <a:cxn ang="0">
                  <a:pos x="47" y="223"/>
                </a:cxn>
                <a:cxn ang="0">
                  <a:pos x="45" y="202"/>
                </a:cxn>
                <a:cxn ang="0">
                  <a:pos x="21" y="196"/>
                </a:cxn>
                <a:cxn ang="0">
                  <a:pos x="12" y="179"/>
                </a:cxn>
                <a:cxn ang="0">
                  <a:pos x="7" y="157"/>
                </a:cxn>
                <a:cxn ang="0">
                  <a:pos x="39" y="143"/>
                </a:cxn>
                <a:cxn ang="0">
                  <a:pos x="56" y="106"/>
                </a:cxn>
                <a:cxn ang="0">
                  <a:pos x="76" y="78"/>
                </a:cxn>
                <a:cxn ang="0">
                  <a:pos x="111" y="55"/>
                </a:cxn>
                <a:cxn ang="0">
                  <a:pos x="140" y="84"/>
                </a:cxn>
                <a:cxn ang="0">
                  <a:pos x="178" y="117"/>
                </a:cxn>
                <a:cxn ang="0">
                  <a:pos x="245" y="137"/>
                </a:cxn>
                <a:cxn ang="0">
                  <a:pos x="283" y="131"/>
                </a:cxn>
                <a:cxn ang="0">
                  <a:pos x="306" y="101"/>
                </a:cxn>
                <a:cxn ang="0">
                  <a:pos x="353" y="83"/>
                </a:cxn>
                <a:cxn ang="0">
                  <a:pos x="348" y="70"/>
                </a:cxn>
                <a:cxn ang="0">
                  <a:pos x="373" y="24"/>
                </a:cxn>
                <a:cxn ang="0">
                  <a:pos x="441" y="50"/>
                </a:cxn>
                <a:cxn ang="0">
                  <a:pos x="481" y="64"/>
                </a:cxn>
                <a:cxn ang="0">
                  <a:pos x="458" y="123"/>
                </a:cxn>
              </a:cxnLst>
              <a:rect l="0" t="0" r="r" b="b"/>
              <a:pathLst>
                <a:path w="490" h="367">
                  <a:moveTo>
                    <a:pt x="453" y="131"/>
                  </a:moveTo>
                  <a:cubicBezTo>
                    <a:pt x="453" y="128"/>
                    <a:pt x="453" y="131"/>
                    <a:pt x="452" y="129"/>
                  </a:cubicBezTo>
                  <a:cubicBezTo>
                    <a:pt x="450" y="128"/>
                    <a:pt x="452" y="126"/>
                    <a:pt x="449" y="125"/>
                  </a:cubicBezTo>
                  <a:cubicBezTo>
                    <a:pt x="446" y="125"/>
                    <a:pt x="449" y="132"/>
                    <a:pt x="446" y="131"/>
                  </a:cubicBezTo>
                  <a:cubicBezTo>
                    <a:pt x="443" y="131"/>
                    <a:pt x="444" y="134"/>
                    <a:pt x="441" y="136"/>
                  </a:cubicBezTo>
                  <a:cubicBezTo>
                    <a:pt x="440" y="137"/>
                    <a:pt x="441" y="136"/>
                    <a:pt x="438" y="136"/>
                  </a:cubicBezTo>
                  <a:cubicBezTo>
                    <a:pt x="436" y="137"/>
                    <a:pt x="433" y="134"/>
                    <a:pt x="433" y="137"/>
                  </a:cubicBezTo>
                  <a:cubicBezTo>
                    <a:pt x="433" y="140"/>
                    <a:pt x="436" y="140"/>
                    <a:pt x="435" y="142"/>
                  </a:cubicBezTo>
                  <a:cubicBezTo>
                    <a:pt x="433" y="143"/>
                    <a:pt x="433" y="142"/>
                    <a:pt x="432" y="142"/>
                  </a:cubicBezTo>
                  <a:cubicBezTo>
                    <a:pt x="430" y="143"/>
                    <a:pt x="429" y="142"/>
                    <a:pt x="427" y="142"/>
                  </a:cubicBezTo>
                  <a:cubicBezTo>
                    <a:pt x="426" y="142"/>
                    <a:pt x="426" y="137"/>
                    <a:pt x="424" y="139"/>
                  </a:cubicBezTo>
                  <a:cubicBezTo>
                    <a:pt x="423" y="140"/>
                    <a:pt x="424" y="139"/>
                    <a:pt x="423" y="140"/>
                  </a:cubicBezTo>
                  <a:cubicBezTo>
                    <a:pt x="421" y="142"/>
                    <a:pt x="423" y="142"/>
                    <a:pt x="421" y="143"/>
                  </a:cubicBezTo>
                  <a:cubicBezTo>
                    <a:pt x="420" y="145"/>
                    <a:pt x="418" y="148"/>
                    <a:pt x="417" y="148"/>
                  </a:cubicBezTo>
                  <a:cubicBezTo>
                    <a:pt x="414" y="148"/>
                    <a:pt x="415" y="150"/>
                    <a:pt x="414" y="150"/>
                  </a:cubicBezTo>
                  <a:cubicBezTo>
                    <a:pt x="412" y="150"/>
                    <a:pt x="414" y="151"/>
                    <a:pt x="412" y="151"/>
                  </a:cubicBezTo>
                  <a:cubicBezTo>
                    <a:pt x="409" y="153"/>
                    <a:pt x="411" y="153"/>
                    <a:pt x="409" y="153"/>
                  </a:cubicBezTo>
                  <a:cubicBezTo>
                    <a:pt x="408" y="153"/>
                    <a:pt x="406" y="156"/>
                    <a:pt x="405" y="157"/>
                  </a:cubicBezTo>
                  <a:cubicBezTo>
                    <a:pt x="405" y="159"/>
                    <a:pt x="405" y="159"/>
                    <a:pt x="405" y="159"/>
                  </a:cubicBezTo>
                  <a:cubicBezTo>
                    <a:pt x="401" y="162"/>
                    <a:pt x="400" y="159"/>
                    <a:pt x="398" y="160"/>
                  </a:cubicBezTo>
                  <a:cubicBezTo>
                    <a:pt x="397" y="162"/>
                    <a:pt x="397" y="159"/>
                    <a:pt x="395" y="162"/>
                  </a:cubicBezTo>
                  <a:cubicBezTo>
                    <a:pt x="395" y="164"/>
                    <a:pt x="392" y="162"/>
                    <a:pt x="391" y="164"/>
                  </a:cubicBezTo>
                  <a:cubicBezTo>
                    <a:pt x="389" y="165"/>
                    <a:pt x="388" y="165"/>
                    <a:pt x="386" y="168"/>
                  </a:cubicBezTo>
                  <a:cubicBezTo>
                    <a:pt x="386" y="171"/>
                    <a:pt x="383" y="170"/>
                    <a:pt x="383" y="170"/>
                  </a:cubicBezTo>
                  <a:cubicBezTo>
                    <a:pt x="383" y="170"/>
                    <a:pt x="385" y="171"/>
                    <a:pt x="383" y="171"/>
                  </a:cubicBezTo>
                  <a:cubicBezTo>
                    <a:pt x="380" y="171"/>
                    <a:pt x="379" y="174"/>
                    <a:pt x="379" y="171"/>
                  </a:cubicBezTo>
                  <a:cubicBezTo>
                    <a:pt x="379" y="168"/>
                    <a:pt x="379" y="171"/>
                    <a:pt x="380" y="170"/>
                  </a:cubicBezTo>
                  <a:cubicBezTo>
                    <a:pt x="382" y="167"/>
                    <a:pt x="382" y="170"/>
                    <a:pt x="383" y="168"/>
                  </a:cubicBezTo>
                  <a:cubicBezTo>
                    <a:pt x="383" y="165"/>
                    <a:pt x="380" y="164"/>
                    <a:pt x="380" y="164"/>
                  </a:cubicBezTo>
                  <a:cubicBezTo>
                    <a:pt x="379" y="164"/>
                    <a:pt x="382" y="162"/>
                    <a:pt x="382" y="160"/>
                  </a:cubicBezTo>
                  <a:cubicBezTo>
                    <a:pt x="380" y="160"/>
                    <a:pt x="383" y="160"/>
                    <a:pt x="386" y="156"/>
                  </a:cubicBezTo>
                  <a:cubicBezTo>
                    <a:pt x="388" y="153"/>
                    <a:pt x="388" y="153"/>
                    <a:pt x="386" y="151"/>
                  </a:cubicBezTo>
                  <a:cubicBezTo>
                    <a:pt x="383" y="148"/>
                    <a:pt x="385" y="148"/>
                    <a:pt x="383" y="148"/>
                  </a:cubicBezTo>
                  <a:cubicBezTo>
                    <a:pt x="382" y="150"/>
                    <a:pt x="380" y="146"/>
                    <a:pt x="379" y="148"/>
                  </a:cubicBezTo>
                  <a:cubicBezTo>
                    <a:pt x="376" y="150"/>
                    <a:pt x="379" y="150"/>
                    <a:pt x="376" y="151"/>
                  </a:cubicBezTo>
                  <a:cubicBezTo>
                    <a:pt x="374" y="154"/>
                    <a:pt x="376" y="156"/>
                    <a:pt x="373" y="156"/>
                  </a:cubicBezTo>
                  <a:cubicBezTo>
                    <a:pt x="371" y="157"/>
                    <a:pt x="363" y="160"/>
                    <a:pt x="363" y="164"/>
                  </a:cubicBezTo>
                  <a:cubicBezTo>
                    <a:pt x="363" y="167"/>
                    <a:pt x="362" y="168"/>
                    <a:pt x="359" y="168"/>
                  </a:cubicBezTo>
                  <a:cubicBezTo>
                    <a:pt x="357" y="167"/>
                    <a:pt x="357" y="171"/>
                    <a:pt x="356" y="168"/>
                  </a:cubicBezTo>
                  <a:cubicBezTo>
                    <a:pt x="354" y="167"/>
                    <a:pt x="351" y="167"/>
                    <a:pt x="351" y="168"/>
                  </a:cubicBezTo>
                  <a:cubicBezTo>
                    <a:pt x="351" y="170"/>
                    <a:pt x="350" y="171"/>
                    <a:pt x="351" y="174"/>
                  </a:cubicBezTo>
                  <a:cubicBezTo>
                    <a:pt x="351" y="178"/>
                    <a:pt x="353" y="178"/>
                    <a:pt x="354" y="178"/>
                  </a:cubicBezTo>
                  <a:cubicBezTo>
                    <a:pt x="354" y="179"/>
                    <a:pt x="357" y="179"/>
                    <a:pt x="359" y="179"/>
                  </a:cubicBezTo>
                  <a:cubicBezTo>
                    <a:pt x="360" y="178"/>
                    <a:pt x="363" y="182"/>
                    <a:pt x="362" y="184"/>
                  </a:cubicBezTo>
                  <a:cubicBezTo>
                    <a:pt x="360" y="185"/>
                    <a:pt x="362" y="190"/>
                    <a:pt x="365" y="190"/>
                  </a:cubicBezTo>
                  <a:cubicBezTo>
                    <a:pt x="370" y="190"/>
                    <a:pt x="370" y="190"/>
                    <a:pt x="370" y="188"/>
                  </a:cubicBezTo>
                  <a:cubicBezTo>
                    <a:pt x="368" y="187"/>
                    <a:pt x="371" y="187"/>
                    <a:pt x="373" y="185"/>
                  </a:cubicBezTo>
                  <a:cubicBezTo>
                    <a:pt x="373" y="182"/>
                    <a:pt x="377" y="182"/>
                    <a:pt x="379" y="184"/>
                  </a:cubicBezTo>
                  <a:cubicBezTo>
                    <a:pt x="379" y="184"/>
                    <a:pt x="379" y="185"/>
                    <a:pt x="380" y="185"/>
                  </a:cubicBezTo>
                  <a:cubicBezTo>
                    <a:pt x="382" y="184"/>
                    <a:pt x="380" y="185"/>
                    <a:pt x="383" y="187"/>
                  </a:cubicBezTo>
                  <a:cubicBezTo>
                    <a:pt x="388" y="187"/>
                    <a:pt x="385" y="184"/>
                    <a:pt x="388" y="185"/>
                  </a:cubicBezTo>
                  <a:cubicBezTo>
                    <a:pt x="388" y="187"/>
                    <a:pt x="392" y="187"/>
                    <a:pt x="391" y="188"/>
                  </a:cubicBezTo>
                  <a:cubicBezTo>
                    <a:pt x="388" y="192"/>
                    <a:pt x="392" y="192"/>
                    <a:pt x="389" y="193"/>
                  </a:cubicBezTo>
                  <a:cubicBezTo>
                    <a:pt x="386" y="195"/>
                    <a:pt x="388" y="192"/>
                    <a:pt x="386" y="192"/>
                  </a:cubicBezTo>
                  <a:cubicBezTo>
                    <a:pt x="385" y="193"/>
                    <a:pt x="386" y="190"/>
                    <a:pt x="385" y="193"/>
                  </a:cubicBezTo>
                  <a:cubicBezTo>
                    <a:pt x="382" y="195"/>
                    <a:pt x="382" y="193"/>
                    <a:pt x="380" y="195"/>
                  </a:cubicBezTo>
                  <a:cubicBezTo>
                    <a:pt x="377" y="196"/>
                    <a:pt x="377" y="198"/>
                    <a:pt x="377" y="198"/>
                  </a:cubicBezTo>
                  <a:cubicBezTo>
                    <a:pt x="376" y="198"/>
                    <a:pt x="376" y="201"/>
                    <a:pt x="374" y="201"/>
                  </a:cubicBezTo>
                  <a:cubicBezTo>
                    <a:pt x="371" y="202"/>
                    <a:pt x="373" y="199"/>
                    <a:pt x="371" y="199"/>
                  </a:cubicBezTo>
                  <a:cubicBezTo>
                    <a:pt x="370" y="201"/>
                    <a:pt x="373" y="202"/>
                    <a:pt x="371" y="204"/>
                  </a:cubicBezTo>
                  <a:cubicBezTo>
                    <a:pt x="370" y="204"/>
                    <a:pt x="371" y="206"/>
                    <a:pt x="368" y="206"/>
                  </a:cubicBezTo>
                  <a:cubicBezTo>
                    <a:pt x="366" y="207"/>
                    <a:pt x="360" y="216"/>
                    <a:pt x="363" y="215"/>
                  </a:cubicBezTo>
                  <a:cubicBezTo>
                    <a:pt x="368" y="215"/>
                    <a:pt x="365" y="218"/>
                    <a:pt x="370" y="220"/>
                  </a:cubicBezTo>
                  <a:cubicBezTo>
                    <a:pt x="374" y="221"/>
                    <a:pt x="373" y="227"/>
                    <a:pt x="376" y="232"/>
                  </a:cubicBezTo>
                  <a:cubicBezTo>
                    <a:pt x="379" y="237"/>
                    <a:pt x="376" y="237"/>
                    <a:pt x="379" y="240"/>
                  </a:cubicBezTo>
                  <a:cubicBezTo>
                    <a:pt x="382" y="241"/>
                    <a:pt x="380" y="241"/>
                    <a:pt x="382" y="244"/>
                  </a:cubicBezTo>
                  <a:cubicBezTo>
                    <a:pt x="385" y="246"/>
                    <a:pt x="386" y="249"/>
                    <a:pt x="383" y="247"/>
                  </a:cubicBezTo>
                  <a:cubicBezTo>
                    <a:pt x="379" y="246"/>
                    <a:pt x="379" y="247"/>
                    <a:pt x="377" y="246"/>
                  </a:cubicBezTo>
                  <a:cubicBezTo>
                    <a:pt x="376" y="246"/>
                    <a:pt x="377" y="244"/>
                    <a:pt x="376" y="244"/>
                  </a:cubicBezTo>
                  <a:cubicBezTo>
                    <a:pt x="374" y="243"/>
                    <a:pt x="373" y="246"/>
                    <a:pt x="371" y="246"/>
                  </a:cubicBezTo>
                  <a:cubicBezTo>
                    <a:pt x="370" y="244"/>
                    <a:pt x="368" y="240"/>
                    <a:pt x="368" y="241"/>
                  </a:cubicBezTo>
                  <a:cubicBezTo>
                    <a:pt x="366" y="243"/>
                    <a:pt x="371" y="247"/>
                    <a:pt x="374" y="244"/>
                  </a:cubicBezTo>
                  <a:cubicBezTo>
                    <a:pt x="374" y="244"/>
                    <a:pt x="377" y="246"/>
                    <a:pt x="376" y="246"/>
                  </a:cubicBezTo>
                  <a:cubicBezTo>
                    <a:pt x="376" y="247"/>
                    <a:pt x="377" y="247"/>
                    <a:pt x="380" y="251"/>
                  </a:cubicBezTo>
                  <a:cubicBezTo>
                    <a:pt x="383" y="254"/>
                    <a:pt x="386" y="257"/>
                    <a:pt x="383" y="257"/>
                  </a:cubicBezTo>
                  <a:cubicBezTo>
                    <a:pt x="382" y="257"/>
                    <a:pt x="377" y="260"/>
                    <a:pt x="377" y="261"/>
                  </a:cubicBezTo>
                  <a:cubicBezTo>
                    <a:pt x="377" y="263"/>
                    <a:pt x="374" y="260"/>
                    <a:pt x="373" y="263"/>
                  </a:cubicBezTo>
                  <a:cubicBezTo>
                    <a:pt x="373" y="265"/>
                    <a:pt x="374" y="261"/>
                    <a:pt x="374" y="263"/>
                  </a:cubicBezTo>
                  <a:cubicBezTo>
                    <a:pt x="376" y="268"/>
                    <a:pt x="379" y="260"/>
                    <a:pt x="382" y="265"/>
                  </a:cubicBezTo>
                  <a:cubicBezTo>
                    <a:pt x="385" y="268"/>
                    <a:pt x="388" y="266"/>
                    <a:pt x="386" y="268"/>
                  </a:cubicBezTo>
                  <a:cubicBezTo>
                    <a:pt x="382" y="271"/>
                    <a:pt x="385" y="268"/>
                    <a:pt x="385" y="272"/>
                  </a:cubicBezTo>
                  <a:cubicBezTo>
                    <a:pt x="386" y="277"/>
                    <a:pt x="380" y="274"/>
                    <a:pt x="383" y="275"/>
                  </a:cubicBezTo>
                  <a:cubicBezTo>
                    <a:pt x="385" y="277"/>
                    <a:pt x="382" y="277"/>
                    <a:pt x="383" y="279"/>
                  </a:cubicBezTo>
                  <a:cubicBezTo>
                    <a:pt x="383" y="280"/>
                    <a:pt x="380" y="279"/>
                    <a:pt x="382" y="282"/>
                  </a:cubicBezTo>
                  <a:cubicBezTo>
                    <a:pt x="383" y="285"/>
                    <a:pt x="382" y="283"/>
                    <a:pt x="380" y="285"/>
                  </a:cubicBezTo>
                  <a:cubicBezTo>
                    <a:pt x="380" y="286"/>
                    <a:pt x="380" y="280"/>
                    <a:pt x="379" y="285"/>
                  </a:cubicBezTo>
                  <a:cubicBezTo>
                    <a:pt x="377" y="289"/>
                    <a:pt x="374" y="289"/>
                    <a:pt x="374" y="291"/>
                  </a:cubicBezTo>
                  <a:cubicBezTo>
                    <a:pt x="376" y="293"/>
                    <a:pt x="373" y="297"/>
                    <a:pt x="371" y="299"/>
                  </a:cubicBezTo>
                  <a:cubicBezTo>
                    <a:pt x="370" y="299"/>
                    <a:pt x="373" y="300"/>
                    <a:pt x="370" y="302"/>
                  </a:cubicBezTo>
                  <a:cubicBezTo>
                    <a:pt x="368" y="302"/>
                    <a:pt x="370" y="299"/>
                    <a:pt x="368" y="300"/>
                  </a:cubicBezTo>
                  <a:cubicBezTo>
                    <a:pt x="365" y="300"/>
                    <a:pt x="368" y="300"/>
                    <a:pt x="368" y="302"/>
                  </a:cubicBezTo>
                  <a:cubicBezTo>
                    <a:pt x="370" y="305"/>
                    <a:pt x="371" y="303"/>
                    <a:pt x="368" y="303"/>
                  </a:cubicBezTo>
                  <a:cubicBezTo>
                    <a:pt x="366" y="305"/>
                    <a:pt x="365" y="308"/>
                    <a:pt x="366" y="307"/>
                  </a:cubicBezTo>
                  <a:cubicBezTo>
                    <a:pt x="370" y="307"/>
                    <a:pt x="365" y="310"/>
                    <a:pt x="366" y="313"/>
                  </a:cubicBezTo>
                  <a:cubicBezTo>
                    <a:pt x="368" y="314"/>
                    <a:pt x="366" y="316"/>
                    <a:pt x="365" y="313"/>
                  </a:cubicBezTo>
                  <a:cubicBezTo>
                    <a:pt x="363" y="311"/>
                    <a:pt x="362" y="313"/>
                    <a:pt x="363" y="314"/>
                  </a:cubicBezTo>
                  <a:cubicBezTo>
                    <a:pt x="363" y="314"/>
                    <a:pt x="366" y="314"/>
                    <a:pt x="363" y="316"/>
                  </a:cubicBezTo>
                  <a:cubicBezTo>
                    <a:pt x="362" y="317"/>
                    <a:pt x="362" y="314"/>
                    <a:pt x="360" y="316"/>
                  </a:cubicBezTo>
                  <a:cubicBezTo>
                    <a:pt x="360" y="317"/>
                    <a:pt x="363" y="317"/>
                    <a:pt x="362" y="319"/>
                  </a:cubicBezTo>
                  <a:cubicBezTo>
                    <a:pt x="359" y="320"/>
                    <a:pt x="359" y="324"/>
                    <a:pt x="357" y="322"/>
                  </a:cubicBezTo>
                  <a:cubicBezTo>
                    <a:pt x="356" y="320"/>
                    <a:pt x="356" y="324"/>
                    <a:pt x="356" y="322"/>
                  </a:cubicBezTo>
                  <a:cubicBezTo>
                    <a:pt x="354" y="320"/>
                    <a:pt x="354" y="324"/>
                    <a:pt x="354" y="324"/>
                  </a:cubicBezTo>
                  <a:cubicBezTo>
                    <a:pt x="356" y="325"/>
                    <a:pt x="353" y="328"/>
                    <a:pt x="351" y="330"/>
                  </a:cubicBezTo>
                  <a:cubicBezTo>
                    <a:pt x="350" y="331"/>
                    <a:pt x="351" y="328"/>
                    <a:pt x="348" y="330"/>
                  </a:cubicBezTo>
                  <a:cubicBezTo>
                    <a:pt x="347" y="333"/>
                    <a:pt x="347" y="330"/>
                    <a:pt x="345" y="333"/>
                  </a:cubicBezTo>
                  <a:cubicBezTo>
                    <a:pt x="344" y="335"/>
                    <a:pt x="342" y="335"/>
                    <a:pt x="344" y="335"/>
                  </a:cubicBezTo>
                  <a:cubicBezTo>
                    <a:pt x="345" y="336"/>
                    <a:pt x="342" y="336"/>
                    <a:pt x="342" y="338"/>
                  </a:cubicBezTo>
                  <a:cubicBezTo>
                    <a:pt x="342" y="339"/>
                    <a:pt x="341" y="339"/>
                    <a:pt x="338" y="341"/>
                  </a:cubicBezTo>
                  <a:cubicBezTo>
                    <a:pt x="336" y="342"/>
                    <a:pt x="336" y="339"/>
                    <a:pt x="335" y="339"/>
                  </a:cubicBezTo>
                  <a:cubicBezTo>
                    <a:pt x="335" y="339"/>
                    <a:pt x="336" y="342"/>
                    <a:pt x="335" y="342"/>
                  </a:cubicBezTo>
                  <a:cubicBezTo>
                    <a:pt x="333" y="341"/>
                    <a:pt x="331" y="339"/>
                    <a:pt x="330" y="342"/>
                  </a:cubicBezTo>
                  <a:cubicBezTo>
                    <a:pt x="328" y="344"/>
                    <a:pt x="328" y="339"/>
                    <a:pt x="327" y="341"/>
                  </a:cubicBezTo>
                  <a:cubicBezTo>
                    <a:pt x="325" y="341"/>
                    <a:pt x="328" y="342"/>
                    <a:pt x="327" y="344"/>
                  </a:cubicBezTo>
                  <a:cubicBezTo>
                    <a:pt x="325" y="344"/>
                    <a:pt x="325" y="341"/>
                    <a:pt x="325" y="342"/>
                  </a:cubicBezTo>
                  <a:cubicBezTo>
                    <a:pt x="324" y="344"/>
                    <a:pt x="325" y="344"/>
                    <a:pt x="325" y="345"/>
                  </a:cubicBezTo>
                  <a:cubicBezTo>
                    <a:pt x="324" y="345"/>
                    <a:pt x="324" y="345"/>
                    <a:pt x="322" y="345"/>
                  </a:cubicBezTo>
                  <a:cubicBezTo>
                    <a:pt x="321" y="344"/>
                    <a:pt x="322" y="344"/>
                    <a:pt x="321" y="342"/>
                  </a:cubicBezTo>
                  <a:cubicBezTo>
                    <a:pt x="319" y="341"/>
                    <a:pt x="319" y="338"/>
                    <a:pt x="318" y="339"/>
                  </a:cubicBezTo>
                  <a:cubicBezTo>
                    <a:pt x="318" y="339"/>
                    <a:pt x="319" y="344"/>
                    <a:pt x="319" y="345"/>
                  </a:cubicBezTo>
                  <a:cubicBezTo>
                    <a:pt x="318" y="348"/>
                    <a:pt x="318" y="345"/>
                    <a:pt x="316" y="347"/>
                  </a:cubicBezTo>
                  <a:cubicBezTo>
                    <a:pt x="316" y="348"/>
                    <a:pt x="315" y="345"/>
                    <a:pt x="315" y="348"/>
                  </a:cubicBezTo>
                  <a:cubicBezTo>
                    <a:pt x="315" y="352"/>
                    <a:pt x="313" y="347"/>
                    <a:pt x="312" y="350"/>
                  </a:cubicBezTo>
                  <a:cubicBezTo>
                    <a:pt x="310" y="352"/>
                    <a:pt x="310" y="348"/>
                    <a:pt x="309" y="350"/>
                  </a:cubicBezTo>
                  <a:cubicBezTo>
                    <a:pt x="307" y="353"/>
                    <a:pt x="309" y="352"/>
                    <a:pt x="307" y="350"/>
                  </a:cubicBezTo>
                  <a:cubicBezTo>
                    <a:pt x="304" y="350"/>
                    <a:pt x="307" y="352"/>
                    <a:pt x="303" y="353"/>
                  </a:cubicBezTo>
                  <a:cubicBezTo>
                    <a:pt x="298" y="355"/>
                    <a:pt x="300" y="353"/>
                    <a:pt x="296" y="355"/>
                  </a:cubicBezTo>
                  <a:cubicBezTo>
                    <a:pt x="293" y="356"/>
                    <a:pt x="292" y="358"/>
                    <a:pt x="292" y="359"/>
                  </a:cubicBezTo>
                  <a:cubicBezTo>
                    <a:pt x="292" y="361"/>
                    <a:pt x="293" y="358"/>
                    <a:pt x="293" y="361"/>
                  </a:cubicBezTo>
                  <a:cubicBezTo>
                    <a:pt x="293" y="364"/>
                    <a:pt x="296" y="364"/>
                    <a:pt x="292" y="366"/>
                  </a:cubicBezTo>
                  <a:cubicBezTo>
                    <a:pt x="289" y="367"/>
                    <a:pt x="290" y="366"/>
                    <a:pt x="290" y="364"/>
                  </a:cubicBezTo>
                  <a:cubicBezTo>
                    <a:pt x="289" y="363"/>
                    <a:pt x="287" y="363"/>
                    <a:pt x="289" y="361"/>
                  </a:cubicBezTo>
                  <a:cubicBezTo>
                    <a:pt x="289" y="359"/>
                    <a:pt x="287" y="361"/>
                    <a:pt x="287" y="358"/>
                  </a:cubicBezTo>
                  <a:cubicBezTo>
                    <a:pt x="289" y="355"/>
                    <a:pt x="290" y="355"/>
                    <a:pt x="289" y="353"/>
                  </a:cubicBezTo>
                  <a:cubicBezTo>
                    <a:pt x="289" y="353"/>
                    <a:pt x="289" y="355"/>
                    <a:pt x="287" y="353"/>
                  </a:cubicBezTo>
                  <a:cubicBezTo>
                    <a:pt x="286" y="350"/>
                    <a:pt x="286" y="352"/>
                    <a:pt x="287" y="353"/>
                  </a:cubicBezTo>
                  <a:cubicBezTo>
                    <a:pt x="287" y="355"/>
                    <a:pt x="286" y="353"/>
                    <a:pt x="284" y="355"/>
                  </a:cubicBezTo>
                  <a:cubicBezTo>
                    <a:pt x="281" y="355"/>
                    <a:pt x="286" y="352"/>
                    <a:pt x="283" y="352"/>
                  </a:cubicBezTo>
                  <a:cubicBezTo>
                    <a:pt x="280" y="352"/>
                    <a:pt x="280" y="348"/>
                    <a:pt x="278" y="350"/>
                  </a:cubicBezTo>
                  <a:cubicBezTo>
                    <a:pt x="278" y="352"/>
                    <a:pt x="280" y="352"/>
                    <a:pt x="278" y="353"/>
                  </a:cubicBezTo>
                  <a:cubicBezTo>
                    <a:pt x="278" y="353"/>
                    <a:pt x="277" y="350"/>
                    <a:pt x="277" y="353"/>
                  </a:cubicBezTo>
                  <a:cubicBezTo>
                    <a:pt x="277" y="355"/>
                    <a:pt x="275" y="353"/>
                    <a:pt x="275" y="353"/>
                  </a:cubicBezTo>
                  <a:cubicBezTo>
                    <a:pt x="272" y="352"/>
                    <a:pt x="271" y="353"/>
                    <a:pt x="269" y="352"/>
                  </a:cubicBezTo>
                  <a:cubicBezTo>
                    <a:pt x="269" y="350"/>
                    <a:pt x="268" y="352"/>
                    <a:pt x="268" y="350"/>
                  </a:cubicBezTo>
                  <a:cubicBezTo>
                    <a:pt x="266" y="347"/>
                    <a:pt x="265" y="348"/>
                    <a:pt x="265" y="347"/>
                  </a:cubicBezTo>
                  <a:cubicBezTo>
                    <a:pt x="265" y="344"/>
                    <a:pt x="262" y="345"/>
                    <a:pt x="265" y="342"/>
                  </a:cubicBezTo>
                  <a:cubicBezTo>
                    <a:pt x="266" y="339"/>
                    <a:pt x="265" y="339"/>
                    <a:pt x="263" y="339"/>
                  </a:cubicBezTo>
                  <a:cubicBezTo>
                    <a:pt x="260" y="341"/>
                    <a:pt x="262" y="338"/>
                    <a:pt x="258" y="339"/>
                  </a:cubicBezTo>
                  <a:cubicBezTo>
                    <a:pt x="255" y="339"/>
                    <a:pt x="254" y="333"/>
                    <a:pt x="252" y="335"/>
                  </a:cubicBezTo>
                  <a:cubicBezTo>
                    <a:pt x="251" y="338"/>
                    <a:pt x="249" y="336"/>
                    <a:pt x="249" y="338"/>
                  </a:cubicBezTo>
                  <a:cubicBezTo>
                    <a:pt x="251" y="339"/>
                    <a:pt x="246" y="342"/>
                    <a:pt x="245" y="341"/>
                  </a:cubicBezTo>
                  <a:cubicBezTo>
                    <a:pt x="245" y="339"/>
                    <a:pt x="243" y="339"/>
                    <a:pt x="243" y="342"/>
                  </a:cubicBezTo>
                  <a:cubicBezTo>
                    <a:pt x="243" y="345"/>
                    <a:pt x="242" y="342"/>
                    <a:pt x="240" y="341"/>
                  </a:cubicBezTo>
                  <a:cubicBezTo>
                    <a:pt x="240" y="341"/>
                    <a:pt x="240" y="342"/>
                    <a:pt x="239" y="341"/>
                  </a:cubicBezTo>
                  <a:cubicBezTo>
                    <a:pt x="237" y="338"/>
                    <a:pt x="237" y="344"/>
                    <a:pt x="236" y="344"/>
                  </a:cubicBezTo>
                  <a:cubicBezTo>
                    <a:pt x="234" y="344"/>
                    <a:pt x="236" y="342"/>
                    <a:pt x="233" y="341"/>
                  </a:cubicBezTo>
                  <a:cubicBezTo>
                    <a:pt x="230" y="339"/>
                    <a:pt x="231" y="344"/>
                    <a:pt x="228" y="344"/>
                  </a:cubicBezTo>
                  <a:cubicBezTo>
                    <a:pt x="227" y="344"/>
                    <a:pt x="222" y="344"/>
                    <a:pt x="225" y="348"/>
                  </a:cubicBezTo>
                  <a:cubicBezTo>
                    <a:pt x="227" y="355"/>
                    <a:pt x="225" y="353"/>
                    <a:pt x="225" y="355"/>
                  </a:cubicBezTo>
                  <a:cubicBezTo>
                    <a:pt x="227" y="356"/>
                    <a:pt x="225" y="358"/>
                    <a:pt x="225" y="356"/>
                  </a:cubicBezTo>
                  <a:cubicBezTo>
                    <a:pt x="223" y="355"/>
                    <a:pt x="222" y="359"/>
                    <a:pt x="220" y="353"/>
                  </a:cubicBezTo>
                  <a:cubicBezTo>
                    <a:pt x="220" y="352"/>
                    <a:pt x="220" y="348"/>
                    <a:pt x="217" y="352"/>
                  </a:cubicBezTo>
                  <a:cubicBezTo>
                    <a:pt x="214" y="356"/>
                    <a:pt x="214" y="353"/>
                    <a:pt x="213" y="353"/>
                  </a:cubicBezTo>
                  <a:cubicBezTo>
                    <a:pt x="211" y="355"/>
                    <a:pt x="213" y="352"/>
                    <a:pt x="211" y="352"/>
                  </a:cubicBezTo>
                  <a:cubicBezTo>
                    <a:pt x="210" y="350"/>
                    <a:pt x="211" y="348"/>
                    <a:pt x="210" y="347"/>
                  </a:cubicBezTo>
                  <a:cubicBezTo>
                    <a:pt x="208" y="347"/>
                    <a:pt x="204" y="348"/>
                    <a:pt x="205" y="345"/>
                  </a:cubicBezTo>
                  <a:cubicBezTo>
                    <a:pt x="207" y="341"/>
                    <a:pt x="205" y="342"/>
                    <a:pt x="205" y="339"/>
                  </a:cubicBezTo>
                  <a:cubicBezTo>
                    <a:pt x="207" y="338"/>
                    <a:pt x="210" y="338"/>
                    <a:pt x="205" y="338"/>
                  </a:cubicBezTo>
                  <a:cubicBezTo>
                    <a:pt x="201" y="338"/>
                    <a:pt x="202" y="335"/>
                    <a:pt x="201" y="331"/>
                  </a:cubicBezTo>
                  <a:cubicBezTo>
                    <a:pt x="199" y="328"/>
                    <a:pt x="204" y="325"/>
                    <a:pt x="201" y="327"/>
                  </a:cubicBezTo>
                  <a:cubicBezTo>
                    <a:pt x="199" y="328"/>
                    <a:pt x="198" y="325"/>
                    <a:pt x="195" y="328"/>
                  </a:cubicBezTo>
                  <a:cubicBezTo>
                    <a:pt x="192" y="330"/>
                    <a:pt x="192" y="328"/>
                    <a:pt x="193" y="327"/>
                  </a:cubicBezTo>
                  <a:cubicBezTo>
                    <a:pt x="195" y="325"/>
                    <a:pt x="188" y="322"/>
                    <a:pt x="193" y="320"/>
                  </a:cubicBezTo>
                  <a:cubicBezTo>
                    <a:pt x="195" y="319"/>
                    <a:pt x="192" y="316"/>
                    <a:pt x="195" y="314"/>
                  </a:cubicBezTo>
                  <a:cubicBezTo>
                    <a:pt x="198" y="314"/>
                    <a:pt x="196" y="311"/>
                    <a:pt x="198" y="311"/>
                  </a:cubicBezTo>
                  <a:cubicBezTo>
                    <a:pt x="199" y="313"/>
                    <a:pt x="198" y="310"/>
                    <a:pt x="201" y="310"/>
                  </a:cubicBezTo>
                  <a:cubicBezTo>
                    <a:pt x="202" y="310"/>
                    <a:pt x="199" y="307"/>
                    <a:pt x="201" y="302"/>
                  </a:cubicBezTo>
                  <a:cubicBezTo>
                    <a:pt x="202" y="297"/>
                    <a:pt x="199" y="296"/>
                    <a:pt x="201" y="294"/>
                  </a:cubicBezTo>
                  <a:cubicBezTo>
                    <a:pt x="202" y="293"/>
                    <a:pt x="201" y="289"/>
                    <a:pt x="199" y="291"/>
                  </a:cubicBezTo>
                  <a:cubicBezTo>
                    <a:pt x="196" y="293"/>
                    <a:pt x="199" y="286"/>
                    <a:pt x="195" y="283"/>
                  </a:cubicBezTo>
                  <a:cubicBezTo>
                    <a:pt x="190" y="279"/>
                    <a:pt x="192" y="283"/>
                    <a:pt x="190" y="285"/>
                  </a:cubicBezTo>
                  <a:cubicBezTo>
                    <a:pt x="188" y="283"/>
                    <a:pt x="188" y="282"/>
                    <a:pt x="184" y="283"/>
                  </a:cubicBezTo>
                  <a:cubicBezTo>
                    <a:pt x="178" y="283"/>
                    <a:pt x="185" y="282"/>
                    <a:pt x="184" y="277"/>
                  </a:cubicBezTo>
                  <a:cubicBezTo>
                    <a:pt x="184" y="274"/>
                    <a:pt x="179" y="279"/>
                    <a:pt x="182" y="275"/>
                  </a:cubicBezTo>
                  <a:cubicBezTo>
                    <a:pt x="184" y="272"/>
                    <a:pt x="182" y="275"/>
                    <a:pt x="181" y="272"/>
                  </a:cubicBezTo>
                  <a:cubicBezTo>
                    <a:pt x="181" y="271"/>
                    <a:pt x="176" y="272"/>
                    <a:pt x="176" y="274"/>
                  </a:cubicBezTo>
                  <a:cubicBezTo>
                    <a:pt x="175" y="275"/>
                    <a:pt x="173" y="275"/>
                    <a:pt x="170" y="274"/>
                  </a:cubicBezTo>
                  <a:cubicBezTo>
                    <a:pt x="169" y="272"/>
                    <a:pt x="167" y="274"/>
                    <a:pt x="164" y="277"/>
                  </a:cubicBezTo>
                  <a:cubicBezTo>
                    <a:pt x="161" y="280"/>
                    <a:pt x="158" y="279"/>
                    <a:pt x="157" y="282"/>
                  </a:cubicBezTo>
                  <a:cubicBezTo>
                    <a:pt x="157" y="285"/>
                    <a:pt x="153" y="283"/>
                    <a:pt x="153" y="286"/>
                  </a:cubicBezTo>
                  <a:cubicBezTo>
                    <a:pt x="153" y="288"/>
                    <a:pt x="150" y="289"/>
                    <a:pt x="144" y="289"/>
                  </a:cubicBezTo>
                  <a:cubicBezTo>
                    <a:pt x="146" y="286"/>
                    <a:pt x="144" y="286"/>
                    <a:pt x="143" y="286"/>
                  </a:cubicBezTo>
                  <a:cubicBezTo>
                    <a:pt x="141" y="285"/>
                    <a:pt x="141" y="288"/>
                    <a:pt x="140" y="286"/>
                  </a:cubicBezTo>
                  <a:cubicBezTo>
                    <a:pt x="138" y="285"/>
                    <a:pt x="134" y="286"/>
                    <a:pt x="135" y="285"/>
                  </a:cubicBezTo>
                  <a:cubicBezTo>
                    <a:pt x="137" y="283"/>
                    <a:pt x="131" y="282"/>
                    <a:pt x="129" y="286"/>
                  </a:cubicBezTo>
                  <a:cubicBezTo>
                    <a:pt x="128" y="289"/>
                    <a:pt x="126" y="286"/>
                    <a:pt x="126" y="289"/>
                  </a:cubicBezTo>
                  <a:cubicBezTo>
                    <a:pt x="125" y="293"/>
                    <a:pt x="125" y="291"/>
                    <a:pt x="123" y="294"/>
                  </a:cubicBezTo>
                  <a:cubicBezTo>
                    <a:pt x="122" y="289"/>
                    <a:pt x="128" y="282"/>
                    <a:pt x="117" y="288"/>
                  </a:cubicBezTo>
                  <a:cubicBezTo>
                    <a:pt x="117" y="288"/>
                    <a:pt x="115" y="288"/>
                    <a:pt x="114" y="288"/>
                  </a:cubicBezTo>
                  <a:cubicBezTo>
                    <a:pt x="114" y="289"/>
                    <a:pt x="114" y="288"/>
                    <a:pt x="111" y="288"/>
                  </a:cubicBezTo>
                  <a:cubicBezTo>
                    <a:pt x="109" y="289"/>
                    <a:pt x="106" y="283"/>
                    <a:pt x="105" y="286"/>
                  </a:cubicBezTo>
                  <a:cubicBezTo>
                    <a:pt x="105" y="288"/>
                    <a:pt x="103" y="288"/>
                    <a:pt x="102" y="286"/>
                  </a:cubicBezTo>
                  <a:cubicBezTo>
                    <a:pt x="100" y="283"/>
                    <a:pt x="102" y="288"/>
                    <a:pt x="100" y="288"/>
                  </a:cubicBezTo>
                  <a:cubicBezTo>
                    <a:pt x="99" y="288"/>
                    <a:pt x="99" y="283"/>
                    <a:pt x="97" y="283"/>
                  </a:cubicBezTo>
                  <a:cubicBezTo>
                    <a:pt x="94" y="283"/>
                    <a:pt x="93" y="285"/>
                    <a:pt x="94" y="282"/>
                  </a:cubicBezTo>
                  <a:cubicBezTo>
                    <a:pt x="94" y="280"/>
                    <a:pt x="94" y="280"/>
                    <a:pt x="93" y="280"/>
                  </a:cubicBezTo>
                  <a:cubicBezTo>
                    <a:pt x="91" y="282"/>
                    <a:pt x="87" y="279"/>
                    <a:pt x="87" y="275"/>
                  </a:cubicBezTo>
                  <a:cubicBezTo>
                    <a:pt x="87" y="272"/>
                    <a:pt x="85" y="274"/>
                    <a:pt x="82" y="274"/>
                  </a:cubicBezTo>
                  <a:cubicBezTo>
                    <a:pt x="80" y="275"/>
                    <a:pt x="79" y="269"/>
                    <a:pt x="77" y="269"/>
                  </a:cubicBezTo>
                  <a:cubicBezTo>
                    <a:pt x="74" y="269"/>
                    <a:pt x="74" y="266"/>
                    <a:pt x="71" y="266"/>
                  </a:cubicBezTo>
                  <a:cubicBezTo>
                    <a:pt x="68" y="265"/>
                    <a:pt x="73" y="263"/>
                    <a:pt x="67" y="261"/>
                  </a:cubicBezTo>
                  <a:cubicBezTo>
                    <a:pt x="62" y="260"/>
                    <a:pt x="64" y="269"/>
                    <a:pt x="61" y="263"/>
                  </a:cubicBezTo>
                  <a:cubicBezTo>
                    <a:pt x="61" y="261"/>
                    <a:pt x="56" y="260"/>
                    <a:pt x="53" y="257"/>
                  </a:cubicBezTo>
                  <a:cubicBezTo>
                    <a:pt x="50" y="254"/>
                    <a:pt x="50" y="258"/>
                    <a:pt x="47" y="252"/>
                  </a:cubicBezTo>
                  <a:cubicBezTo>
                    <a:pt x="45" y="249"/>
                    <a:pt x="42" y="255"/>
                    <a:pt x="42" y="251"/>
                  </a:cubicBezTo>
                  <a:cubicBezTo>
                    <a:pt x="44" y="246"/>
                    <a:pt x="42" y="243"/>
                    <a:pt x="41" y="241"/>
                  </a:cubicBezTo>
                  <a:cubicBezTo>
                    <a:pt x="39" y="238"/>
                    <a:pt x="42" y="238"/>
                    <a:pt x="44" y="240"/>
                  </a:cubicBezTo>
                  <a:cubicBezTo>
                    <a:pt x="45" y="243"/>
                    <a:pt x="45" y="240"/>
                    <a:pt x="47" y="240"/>
                  </a:cubicBezTo>
                  <a:cubicBezTo>
                    <a:pt x="52" y="238"/>
                    <a:pt x="47" y="235"/>
                    <a:pt x="48" y="234"/>
                  </a:cubicBezTo>
                  <a:cubicBezTo>
                    <a:pt x="48" y="232"/>
                    <a:pt x="42" y="232"/>
                    <a:pt x="44" y="227"/>
                  </a:cubicBezTo>
                  <a:cubicBezTo>
                    <a:pt x="45" y="226"/>
                    <a:pt x="41" y="224"/>
                    <a:pt x="47" y="223"/>
                  </a:cubicBezTo>
                  <a:cubicBezTo>
                    <a:pt x="52" y="223"/>
                    <a:pt x="47" y="221"/>
                    <a:pt x="53" y="216"/>
                  </a:cubicBezTo>
                  <a:cubicBezTo>
                    <a:pt x="56" y="213"/>
                    <a:pt x="53" y="213"/>
                    <a:pt x="55" y="210"/>
                  </a:cubicBezTo>
                  <a:cubicBezTo>
                    <a:pt x="58" y="207"/>
                    <a:pt x="55" y="206"/>
                    <a:pt x="55" y="207"/>
                  </a:cubicBezTo>
                  <a:cubicBezTo>
                    <a:pt x="53" y="210"/>
                    <a:pt x="53" y="206"/>
                    <a:pt x="52" y="207"/>
                  </a:cubicBezTo>
                  <a:cubicBezTo>
                    <a:pt x="50" y="207"/>
                    <a:pt x="52" y="202"/>
                    <a:pt x="45" y="202"/>
                  </a:cubicBezTo>
                  <a:cubicBezTo>
                    <a:pt x="39" y="204"/>
                    <a:pt x="41" y="206"/>
                    <a:pt x="36" y="207"/>
                  </a:cubicBezTo>
                  <a:cubicBezTo>
                    <a:pt x="35" y="207"/>
                    <a:pt x="35" y="207"/>
                    <a:pt x="35" y="207"/>
                  </a:cubicBezTo>
                  <a:cubicBezTo>
                    <a:pt x="32" y="207"/>
                    <a:pt x="27" y="206"/>
                    <a:pt x="26" y="204"/>
                  </a:cubicBezTo>
                  <a:cubicBezTo>
                    <a:pt x="26" y="202"/>
                    <a:pt x="24" y="206"/>
                    <a:pt x="21" y="202"/>
                  </a:cubicBezTo>
                  <a:cubicBezTo>
                    <a:pt x="20" y="199"/>
                    <a:pt x="23" y="201"/>
                    <a:pt x="21" y="196"/>
                  </a:cubicBezTo>
                  <a:cubicBezTo>
                    <a:pt x="18" y="192"/>
                    <a:pt x="17" y="196"/>
                    <a:pt x="17" y="193"/>
                  </a:cubicBezTo>
                  <a:cubicBezTo>
                    <a:pt x="15" y="190"/>
                    <a:pt x="12" y="193"/>
                    <a:pt x="9" y="190"/>
                  </a:cubicBezTo>
                  <a:cubicBezTo>
                    <a:pt x="7" y="190"/>
                    <a:pt x="7" y="188"/>
                    <a:pt x="10" y="188"/>
                  </a:cubicBezTo>
                  <a:cubicBezTo>
                    <a:pt x="13" y="188"/>
                    <a:pt x="15" y="187"/>
                    <a:pt x="13" y="185"/>
                  </a:cubicBezTo>
                  <a:cubicBezTo>
                    <a:pt x="10" y="184"/>
                    <a:pt x="13" y="181"/>
                    <a:pt x="12" y="179"/>
                  </a:cubicBezTo>
                  <a:cubicBezTo>
                    <a:pt x="10" y="178"/>
                    <a:pt x="12" y="176"/>
                    <a:pt x="12" y="174"/>
                  </a:cubicBezTo>
                  <a:cubicBezTo>
                    <a:pt x="10" y="173"/>
                    <a:pt x="6" y="171"/>
                    <a:pt x="6" y="174"/>
                  </a:cubicBezTo>
                  <a:cubicBezTo>
                    <a:pt x="6" y="176"/>
                    <a:pt x="3" y="173"/>
                    <a:pt x="4" y="170"/>
                  </a:cubicBezTo>
                  <a:cubicBezTo>
                    <a:pt x="4" y="168"/>
                    <a:pt x="1" y="168"/>
                    <a:pt x="3" y="165"/>
                  </a:cubicBezTo>
                  <a:cubicBezTo>
                    <a:pt x="9" y="164"/>
                    <a:pt x="0" y="159"/>
                    <a:pt x="7" y="157"/>
                  </a:cubicBezTo>
                  <a:cubicBezTo>
                    <a:pt x="13" y="156"/>
                    <a:pt x="10" y="153"/>
                    <a:pt x="13" y="153"/>
                  </a:cubicBezTo>
                  <a:cubicBezTo>
                    <a:pt x="18" y="154"/>
                    <a:pt x="17" y="148"/>
                    <a:pt x="18" y="153"/>
                  </a:cubicBezTo>
                  <a:cubicBezTo>
                    <a:pt x="20" y="157"/>
                    <a:pt x="21" y="153"/>
                    <a:pt x="23" y="154"/>
                  </a:cubicBezTo>
                  <a:cubicBezTo>
                    <a:pt x="26" y="156"/>
                    <a:pt x="26" y="153"/>
                    <a:pt x="27" y="148"/>
                  </a:cubicBezTo>
                  <a:cubicBezTo>
                    <a:pt x="29" y="145"/>
                    <a:pt x="38" y="150"/>
                    <a:pt x="39" y="143"/>
                  </a:cubicBezTo>
                  <a:cubicBezTo>
                    <a:pt x="41" y="140"/>
                    <a:pt x="48" y="139"/>
                    <a:pt x="52" y="137"/>
                  </a:cubicBezTo>
                  <a:cubicBezTo>
                    <a:pt x="53" y="136"/>
                    <a:pt x="53" y="137"/>
                    <a:pt x="56" y="134"/>
                  </a:cubicBezTo>
                  <a:cubicBezTo>
                    <a:pt x="56" y="132"/>
                    <a:pt x="53" y="128"/>
                    <a:pt x="56" y="126"/>
                  </a:cubicBezTo>
                  <a:cubicBezTo>
                    <a:pt x="59" y="126"/>
                    <a:pt x="55" y="125"/>
                    <a:pt x="58" y="123"/>
                  </a:cubicBezTo>
                  <a:cubicBezTo>
                    <a:pt x="62" y="122"/>
                    <a:pt x="55" y="109"/>
                    <a:pt x="56" y="106"/>
                  </a:cubicBezTo>
                  <a:cubicBezTo>
                    <a:pt x="58" y="103"/>
                    <a:pt x="47" y="103"/>
                    <a:pt x="55" y="101"/>
                  </a:cubicBezTo>
                  <a:cubicBezTo>
                    <a:pt x="59" y="100"/>
                    <a:pt x="65" y="98"/>
                    <a:pt x="67" y="98"/>
                  </a:cubicBezTo>
                  <a:cubicBezTo>
                    <a:pt x="70" y="100"/>
                    <a:pt x="73" y="101"/>
                    <a:pt x="74" y="98"/>
                  </a:cubicBezTo>
                  <a:cubicBezTo>
                    <a:pt x="74" y="95"/>
                    <a:pt x="70" y="97"/>
                    <a:pt x="71" y="94"/>
                  </a:cubicBezTo>
                  <a:cubicBezTo>
                    <a:pt x="74" y="91"/>
                    <a:pt x="76" y="81"/>
                    <a:pt x="76" y="78"/>
                  </a:cubicBezTo>
                  <a:cubicBezTo>
                    <a:pt x="77" y="73"/>
                    <a:pt x="82" y="80"/>
                    <a:pt x="87" y="80"/>
                  </a:cubicBezTo>
                  <a:cubicBezTo>
                    <a:pt x="91" y="78"/>
                    <a:pt x="90" y="81"/>
                    <a:pt x="93" y="80"/>
                  </a:cubicBezTo>
                  <a:cubicBezTo>
                    <a:pt x="97" y="78"/>
                    <a:pt x="99" y="76"/>
                    <a:pt x="97" y="73"/>
                  </a:cubicBezTo>
                  <a:cubicBezTo>
                    <a:pt x="96" y="70"/>
                    <a:pt x="94" y="64"/>
                    <a:pt x="103" y="61"/>
                  </a:cubicBezTo>
                  <a:cubicBezTo>
                    <a:pt x="111" y="59"/>
                    <a:pt x="102" y="53"/>
                    <a:pt x="111" y="55"/>
                  </a:cubicBezTo>
                  <a:cubicBezTo>
                    <a:pt x="115" y="53"/>
                    <a:pt x="115" y="53"/>
                    <a:pt x="115" y="53"/>
                  </a:cubicBezTo>
                  <a:cubicBezTo>
                    <a:pt x="114" y="58"/>
                    <a:pt x="118" y="64"/>
                    <a:pt x="123" y="66"/>
                  </a:cubicBezTo>
                  <a:cubicBezTo>
                    <a:pt x="126" y="69"/>
                    <a:pt x="128" y="64"/>
                    <a:pt x="129" y="67"/>
                  </a:cubicBezTo>
                  <a:cubicBezTo>
                    <a:pt x="131" y="70"/>
                    <a:pt x="132" y="67"/>
                    <a:pt x="132" y="69"/>
                  </a:cubicBezTo>
                  <a:cubicBezTo>
                    <a:pt x="134" y="72"/>
                    <a:pt x="141" y="78"/>
                    <a:pt x="140" y="84"/>
                  </a:cubicBezTo>
                  <a:cubicBezTo>
                    <a:pt x="138" y="91"/>
                    <a:pt x="141" y="89"/>
                    <a:pt x="138" y="94"/>
                  </a:cubicBezTo>
                  <a:cubicBezTo>
                    <a:pt x="137" y="95"/>
                    <a:pt x="137" y="100"/>
                    <a:pt x="141" y="100"/>
                  </a:cubicBezTo>
                  <a:cubicBezTo>
                    <a:pt x="144" y="100"/>
                    <a:pt x="147" y="101"/>
                    <a:pt x="152" y="101"/>
                  </a:cubicBezTo>
                  <a:cubicBezTo>
                    <a:pt x="157" y="101"/>
                    <a:pt x="161" y="101"/>
                    <a:pt x="169" y="109"/>
                  </a:cubicBezTo>
                  <a:cubicBezTo>
                    <a:pt x="178" y="117"/>
                    <a:pt x="176" y="111"/>
                    <a:pt x="178" y="117"/>
                  </a:cubicBezTo>
                  <a:cubicBezTo>
                    <a:pt x="179" y="125"/>
                    <a:pt x="181" y="122"/>
                    <a:pt x="182" y="126"/>
                  </a:cubicBezTo>
                  <a:cubicBezTo>
                    <a:pt x="182" y="129"/>
                    <a:pt x="185" y="126"/>
                    <a:pt x="188" y="128"/>
                  </a:cubicBezTo>
                  <a:cubicBezTo>
                    <a:pt x="202" y="129"/>
                    <a:pt x="204" y="129"/>
                    <a:pt x="214" y="128"/>
                  </a:cubicBezTo>
                  <a:cubicBezTo>
                    <a:pt x="225" y="128"/>
                    <a:pt x="228" y="134"/>
                    <a:pt x="231" y="134"/>
                  </a:cubicBezTo>
                  <a:cubicBezTo>
                    <a:pt x="234" y="134"/>
                    <a:pt x="240" y="140"/>
                    <a:pt x="245" y="137"/>
                  </a:cubicBezTo>
                  <a:cubicBezTo>
                    <a:pt x="249" y="136"/>
                    <a:pt x="246" y="140"/>
                    <a:pt x="248" y="140"/>
                  </a:cubicBezTo>
                  <a:cubicBezTo>
                    <a:pt x="251" y="139"/>
                    <a:pt x="251" y="142"/>
                    <a:pt x="252" y="140"/>
                  </a:cubicBezTo>
                  <a:cubicBezTo>
                    <a:pt x="265" y="132"/>
                    <a:pt x="265" y="136"/>
                    <a:pt x="268" y="132"/>
                  </a:cubicBezTo>
                  <a:cubicBezTo>
                    <a:pt x="272" y="129"/>
                    <a:pt x="269" y="131"/>
                    <a:pt x="274" y="131"/>
                  </a:cubicBezTo>
                  <a:cubicBezTo>
                    <a:pt x="280" y="131"/>
                    <a:pt x="280" y="132"/>
                    <a:pt x="283" y="131"/>
                  </a:cubicBezTo>
                  <a:cubicBezTo>
                    <a:pt x="284" y="129"/>
                    <a:pt x="286" y="132"/>
                    <a:pt x="287" y="131"/>
                  </a:cubicBezTo>
                  <a:cubicBezTo>
                    <a:pt x="289" y="128"/>
                    <a:pt x="292" y="129"/>
                    <a:pt x="295" y="125"/>
                  </a:cubicBezTo>
                  <a:cubicBezTo>
                    <a:pt x="300" y="120"/>
                    <a:pt x="301" y="120"/>
                    <a:pt x="306" y="117"/>
                  </a:cubicBezTo>
                  <a:cubicBezTo>
                    <a:pt x="309" y="115"/>
                    <a:pt x="303" y="112"/>
                    <a:pt x="303" y="109"/>
                  </a:cubicBezTo>
                  <a:cubicBezTo>
                    <a:pt x="303" y="104"/>
                    <a:pt x="303" y="101"/>
                    <a:pt x="306" y="101"/>
                  </a:cubicBezTo>
                  <a:cubicBezTo>
                    <a:pt x="310" y="100"/>
                    <a:pt x="313" y="108"/>
                    <a:pt x="321" y="104"/>
                  </a:cubicBezTo>
                  <a:cubicBezTo>
                    <a:pt x="327" y="101"/>
                    <a:pt x="325" y="97"/>
                    <a:pt x="330" y="97"/>
                  </a:cubicBezTo>
                  <a:cubicBezTo>
                    <a:pt x="333" y="98"/>
                    <a:pt x="336" y="97"/>
                    <a:pt x="339" y="94"/>
                  </a:cubicBezTo>
                  <a:cubicBezTo>
                    <a:pt x="342" y="92"/>
                    <a:pt x="339" y="92"/>
                    <a:pt x="342" y="87"/>
                  </a:cubicBezTo>
                  <a:cubicBezTo>
                    <a:pt x="345" y="84"/>
                    <a:pt x="350" y="86"/>
                    <a:pt x="353" y="83"/>
                  </a:cubicBezTo>
                  <a:cubicBezTo>
                    <a:pt x="357" y="81"/>
                    <a:pt x="359" y="84"/>
                    <a:pt x="360" y="83"/>
                  </a:cubicBezTo>
                  <a:cubicBezTo>
                    <a:pt x="362" y="81"/>
                    <a:pt x="366" y="84"/>
                    <a:pt x="370" y="83"/>
                  </a:cubicBezTo>
                  <a:cubicBezTo>
                    <a:pt x="371" y="81"/>
                    <a:pt x="368" y="76"/>
                    <a:pt x="365" y="73"/>
                  </a:cubicBezTo>
                  <a:cubicBezTo>
                    <a:pt x="362" y="70"/>
                    <a:pt x="360" y="67"/>
                    <a:pt x="354" y="67"/>
                  </a:cubicBezTo>
                  <a:cubicBezTo>
                    <a:pt x="348" y="67"/>
                    <a:pt x="351" y="73"/>
                    <a:pt x="348" y="70"/>
                  </a:cubicBezTo>
                  <a:cubicBezTo>
                    <a:pt x="345" y="69"/>
                    <a:pt x="341" y="69"/>
                    <a:pt x="339" y="70"/>
                  </a:cubicBezTo>
                  <a:cubicBezTo>
                    <a:pt x="338" y="72"/>
                    <a:pt x="333" y="67"/>
                    <a:pt x="336" y="66"/>
                  </a:cubicBezTo>
                  <a:cubicBezTo>
                    <a:pt x="339" y="63"/>
                    <a:pt x="333" y="67"/>
                    <a:pt x="344" y="46"/>
                  </a:cubicBezTo>
                  <a:cubicBezTo>
                    <a:pt x="351" y="50"/>
                    <a:pt x="354" y="50"/>
                    <a:pt x="360" y="44"/>
                  </a:cubicBezTo>
                  <a:cubicBezTo>
                    <a:pt x="366" y="38"/>
                    <a:pt x="365" y="33"/>
                    <a:pt x="373" y="24"/>
                  </a:cubicBezTo>
                  <a:cubicBezTo>
                    <a:pt x="379" y="16"/>
                    <a:pt x="376" y="13"/>
                    <a:pt x="371" y="13"/>
                  </a:cubicBezTo>
                  <a:cubicBezTo>
                    <a:pt x="366" y="13"/>
                    <a:pt x="373" y="3"/>
                    <a:pt x="388" y="2"/>
                  </a:cubicBezTo>
                  <a:cubicBezTo>
                    <a:pt x="401" y="0"/>
                    <a:pt x="406" y="5"/>
                    <a:pt x="411" y="5"/>
                  </a:cubicBezTo>
                  <a:cubicBezTo>
                    <a:pt x="415" y="5"/>
                    <a:pt x="424" y="18"/>
                    <a:pt x="427" y="33"/>
                  </a:cubicBezTo>
                  <a:cubicBezTo>
                    <a:pt x="429" y="50"/>
                    <a:pt x="432" y="49"/>
                    <a:pt x="441" y="50"/>
                  </a:cubicBezTo>
                  <a:cubicBezTo>
                    <a:pt x="450" y="52"/>
                    <a:pt x="447" y="56"/>
                    <a:pt x="452" y="56"/>
                  </a:cubicBezTo>
                  <a:cubicBezTo>
                    <a:pt x="456" y="58"/>
                    <a:pt x="452" y="61"/>
                    <a:pt x="455" y="63"/>
                  </a:cubicBezTo>
                  <a:cubicBezTo>
                    <a:pt x="458" y="64"/>
                    <a:pt x="452" y="66"/>
                    <a:pt x="456" y="69"/>
                  </a:cubicBezTo>
                  <a:cubicBezTo>
                    <a:pt x="461" y="73"/>
                    <a:pt x="467" y="72"/>
                    <a:pt x="471" y="67"/>
                  </a:cubicBezTo>
                  <a:cubicBezTo>
                    <a:pt x="476" y="64"/>
                    <a:pt x="476" y="69"/>
                    <a:pt x="481" y="64"/>
                  </a:cubicBezTo>
                  <a:cubicBezTo>
                    <a:pt x="485" y="59"/>
                    <a:pt x="490" y="67"/>
                    <a:pt x="485" y="73"/>
                  </a:cubicBezTo>
                  <a:cubicBezTo>
                    <a:pt x="481" y="81"/>
                    <a:pt x="478" y="104"/>
                    <a:pt x="471" y="101"/>
                  </a:cubicBezTo>
                  <a:cubicBezTo>
                    <a:pt x="465" y="98"/>
                    <a:pt x="464" y="97"/>
                    <a:pt x="462" y="100"/>
                  </a:cubicBezTo>
                  <a:cubicBezTo>
                    <a:pt x="461" y="104"/>
                    <a:pt x="455" y="100"/>
                    <a:pt x="458" y="106"/>
                  </a:cubicBezTo>
                  <a:cubicBezTo>
                    <a:pt x="459" y="112"/>
                    <a:pt x="461" y="119"/>
                    <a:pt x="458" y="123"/>
                  </a:cubicBezTo>
                  <a:cubicBezTo>
                    <a:pt x="456" y="129"/>
                    <a:pt x="455" y="123"/>
                    <a:pt x="453" y="129"/>
                  </a:cubicBezTo>
                  <a:cubicBezTo>
                    <a:pt x="453" y="131"/>
                    <a:pt x="453" y="131"/>
                    <a:pt x="453" y="131"/>
                  </a:cubicBezTo>
                  <a:close/>
                </a:path>
              </a:pathLst>
            </a:custGeom>
            <a:solidFill>
              <a:schemeClr val="tx2"/>
            </a:solidFill>
            <a:ln w="3175" cmpd="sng">
              <a:solidFill>
                <a:schemeClr val="bg2"/>
              </a:solidFill>
              <a:round/>
              <a:headEnd/>
              <a:tailEnd/>
            </a:ln>
          </p:spPr>
          <p:txBody>
            <a:bodyPr/>
            <a:lstStyle/>
            <a:p>
              <a:endParaRPr lang="en-GB" dirty="0"/>
            </a:p>
          </p:txBody>
        </p:sp>
        <p:sp>
          <p:nvSpPr>
            <p:cNvPr id="299" name="Freeform 11"/>
            <p:cNvSpPr>
              <a:spLocks noEditPoints="1"/>
            </p:cNvSpPr>
            <p:nvPr/>
          </p:nvSpPr>
          <p:spPr bwMode="auto">
            <a:xfrm>
              <a:off x="9059816" y="6215633"/>
              <a:ext cx="305289" cy="427396"/>
            </a:xfrm>
            <a:custGeom>
              <a:avLst/>
              <a:gdLst/>
              <a:ahLst/>
              <a:cxnLst>
                <a:cxn ang="0">
                  <a:pos x="47" y="68"/>
                </a:cxn>
                <a:cxn ang="0">
                  <a:pos x="53" y="68"/>
                </a:cxn>
                <a:cxn ang="0">
                  <a:pos x="53" y="70"/>
                </a:cxn>
                <a:cxn ang="0">
                  <a:pos x="56" y="74"/>
                </a:cxn>
                <a:cxn ang="0">
                  <a:pos x="62" y="76"/>
                </a:cxn>
                <a:cxn ang="0">
                  <a:pos x="62" y="82"/>
                </a:cxn>
                <a:cxn ang="0">
                  <a:pos x="53" y="95"/>
                </a:cxn>
                <a:cxn ang="0">
                  <a:pos x="53" y="101"/>
                </a:cxn>
                <a:cxn ang="0">
                  <a:pos x="51" y="104"/>
                </a:cxn>
                <a:cxn ang="0">
                  <a:pos x="39" y="113"/>
                </a:cxn>
                <a:cxn ang="0">
                  <a:pos x="36" y="126"/>
                </a:cxn>
                <a:cxn ang="0">
                  <a:pos x="30" y="132"/>
                </a:cxn>
                <a:cxn ang="0">
                  <a:pos x="18" y="135"/>
                </a:cxn>
                <a:cxn ang="0">
                  <a:pos x="13" y="132"/>
                </a:cxn>
                <a:cxn ang="0">
                  <a:pos x="9" y="130"/>
                </a:cxn>
                <a:cxn ang="0">
                  <a:pos x="1" y="129"/>
                </a:cxn>
                <a:cxn ang="0">
                  <a:pos x="4" y="124"/>
                </a:cxn>
                <a:cxn ang="0">
                  <a:pos x="9" y="115"/>
                </a:cxn>
                <a:cxn ang="0">
                  <a:pos x="19" y="105"/>
                </a:cxn>
                <a:cxn ang="0">
                  <a:pos x="24" y="101"/>
                </a:cxn>
                <a:cxn ang="0">
                  <a:pos x="35" y="95"/>
                </a:cxn>
                <a:cxn ang="0">
                  <a:pos x="44" y="79"/>
                </a:cxn>
                <a:cxn ang="0">
                  <a:pos x="47" y="68"/>
                </a:cxn>
                <a:cxn ang="0">
                  <a:pos x="74" y="78"/>
                </a:cxn>
                <a:cxn ang="0">
                  <a:pos x="85" y="56"/>
                </a:cxn>
                <a:cxn ang="0">
                  <a:pos x="91" y="53"/>
                </a:cxn>
                <a:cxn ang="0">
                  <a:pos x="94" y="47"/>
                </a:cxn>
                <a:cxn ang="0">
                  <a:pos x="97" y="37"/>
                </a:cxn>
                <a:cxn ang="0">
                  <a:pos x="91" y="36"/>
                </a:cxn>
                <a:cxn ang="0">
                  <a:pos x="80" y="36"/>
                </a:cxn>
                <a:cxn ang="0">
                  <a:pos x="74" y="23"/>
                </a:cxn>
                <a:cxn ang="0">
                  <a:pos x="74" y="28"/>
                </a:cxn>
                <a:cxn ang="0">
                  <a:pos x="68" y="22"/>
                </a:cxn>
                <a:cxn ang="0">
                  <a:pos x="65" y="16"/>
                </a:cxn>
                <a:cxn ang="0">
                  <a:pos x="63" y="9"/>
                </a:cxn>
                <a:cxn ang="0">
                  <a:pos x="57" y="5"/>
                </a:cxn>
                <a:cxn ang="0">
                  <a:pos x="51" y="0"/>
                </a:cxn>
                <a:cxn ang="0">
                  <a:pos x="53" y="5"/>
                </a:cxn>
                <a:cxn ang="0">
                  <a:pos x="56" y="9"/>
                </a:cxn>
                <a:cxn ang="0">
                  <a:pos x="62" y="20"/>
                </a:cxn>
                <a:cxn ang="0">
                  <a:pos x="63" y="23"/>
                </a:cxn>
                <a:cxn ang="0">
                  <a:pos x="66" y="31"/>
                </a:cxn>
                <a:cxn ang="0">
                  <a:pos x="66" y="43"/>
                </a:cxn>
                <a:cxn ang="0">
                  <a:pos x="59" y="53"/>
                </a:cxn>
                <a:cxn ang="0">
                  <a:pos x="68" y="60"/>
                </a:cxn>
                <a:cxn ang="0">
                  <a:pos x="68" y="73"/>
                </a:cxn>
                <a:cxn ang="0">
                  <a:pos x="68" y="76"/>
                </a:cxn>
                <a:cxn ang="0">
                  <a:pos x="74" y="78"/>
                </a:cxn>
              </a:cxnLst>
              <a:rect l="0" t="0" r="r" b="b"/>
              <a:pathLst>
                <a:path w="98" h="137">
                  <a:moveTo>
                    <a:pt x="47" y="68"/>
                  </a:moveTo>
                  <a:cubicBezTo>
                    <a:pt x="51" y="64"/>
                    <a:pt x="54" y="67"/>
                    <a:pt x="53" y="68"/>
                  </a:cubicBezTo>
                  <a:cubicBezTo>
                    <a:pt x="50" y="68"/>
                    <a:pt x="51" y="70"/>
                    <a:pt x="53" y="70"/>
                  </a:cubicBezTo>
                  <a:cubicBezTo>
                    <a:pt x="54" y="70"/>
                    <a:pt x="51" y="79"/>
                    <a:pt x="56" y="74"/>
                  </a:cubicBezTo>
                  <a:cubicBezTo>
                    <a:pt x="62" y="70"/>
                    <a:pt x="65" y="71"/>
                    <a:pt x="62" y="76"/>
                  </a:cubicBezTo>
                  <a:cubicBezTo>
                    <a:pt x="60" y="79"/>
                    <a:pt x="66" y="78"/>
                    <a:pt x="62" y="82"/>
                  </a:cubicBezTo>
                  <a:cubicBezTo>
                    <a:pt x="57" y="88"/>
                    <a:pt x="56" y="95"/>
                    <a:pt x="53" y="95"/>
                  </a:cubicBezTo>
                  <a:cubicBezTo>
                    <a:pt x="51" y="95"/>
                    <a:pt x="50" y="101"/>
                    <a:pt x="53" y="101"/>
                  </a:cubicBezTo>
                  <a:cubicBezTo>
                    <a:pt x="56" y="102"/>
                    <a:pt x="54" y="105"/>
                    <a:pt x="51" y="104"/>
                  </a:cubicBezTo>
                  <a:cubicBezTo>
                    <a:pt x="50" y="104"/>
                    <a:pt x="39" y="105"/>
                    <a:pt x="39" y="113"/>
                  </a:cubicBezTo>
                  <a:cubicBezTo>
                    <a:pt x="39" y="120"/>
                    <a:pt x="33" y="123"/>
                    <a:pt x="36" y="126"/>
                  </a:cubicBezTo>
                  <a:cubicBezTo>
                    <a:pt x="38" y="129"/>
                    <a:pt x="33" y="126"/>
                    <a:pt x="30" y="132"/>
                  </a:cubicBezTo>
                  <a:cubicBezTo>
                    <a:pt x="25" y="137"/>
                    <a:pt x="22" y="137"/>
                    <a:pt x="18" y="135"/>
                  </a:cubicBezTo>
                  <a:cubicBezTo>
                    <a:pt x="13" y="135"/>
                    <a:pt x="16" y="132"/>
                    <a:pt x="13" y="132"/>
                  </a:cubicBezTo>
                  <a:cubicBezTo>
                    <a:pt x="10" y="133"/>
                    <a:pt x="12" y="129"/>
                    <a:pt x="9" y="130"/>
                  </a:cubicBezTo>
                  <a:cubicBezTo>
                    <a:pt x="6" y="133"/>
                    <a:pt x="3" y="132"/>
                    <a:pt x="1" y="129"/>
                  </a:cubicBezTo>
                  <a:cubicBezTo>
                    <a:pt x="0" y="126"/>
                    <a:pt x="6" y="127"/>
                    <a:pt x="4" y="124"/>
                  </a:cubicBezTo>
                  <a:cubicBezTo>
                    <a:pt x="3" y="121"/>
                    <a:pt x="6" y="118"/>
                    <a:pt x="9" y="115"/>
                  </a:cubicBezTo>
                  <a:cubicBezTo>
                    <a:pt x="13" y="112"/>
                    <a:pt x="15" y="105"/>
                    <a:pt x="19" y="105"/>
                  </a:cubicBezTo>
                  <a:cubicBezTo>
                    <a:pt x="22" y="105"/>
                    <a:pt x="22" y="102"/>
                    <a:pt x="24" y="101"/>
                  </a:cubicBezTo>
                  <a:cubicBezTo>
                    <a:pt x="27" y="101"/>
                    <a:pt x="30" y="96"/>
                    <a:pt x="35" y="95"/>
                  </a:cubicBezTo>
                  <a:cubicBezTo>
                    <a:pt x="38" y="92"/>
                    <a:pt x="39" y="81"/>
                    <a:pt x="44" y="79"/>
                  </a:cubicBezTo>
                  <a:cubicBezTo>
                    <a:pt x="48" y="78"/>
                    <a:pt x="44" y="71"/>
                    <a:pt x="47" y="68"/>
                  </a:cubicBezTo>
                  <a:close/>
                  <a:moveTo>
                    <a:pt x="74" y="78"/>
                  </a:moveTo>
                  <a:cubicBezTo>
                    <a:pt x="76" y="76"/>
                    <a:pt x="88" y="59"/>
                    <a:pt x="85" y="56"/>
                  </a:cubicBezTo>
                  <a:cubicBezTo>
                    <a:pt x="83" y="54"/>
                    <a:pt x="86" y="48"/>
                    <a:pt x="91" y="53"/>
                  </a:cubicBezTo>
                  <a:cubicBezTo>
                    <a:pt x="95" y="56"/>
                    <a:pt x="89" y="47"/>
                    <a:pt x="94" y="47"/>
                  </a:cubicBezTo>
                  <a:cubicBezTo>
                    <a:pt x="97" y="45"/>
                    <a:pt x="95" y="39"/>
                    <a:pt x="97" y="37"/>
                  </a:cubicBezTo>
                  <a:cubicBezTo>
                    <a:pt x="98" y="34"/>
                    <a:pt x="92" y="33"/>
                    <a:pt x="91" y="36"/>
                  </a:cubicBezTo>
                  <a:cubicBezTo>
                    <a:pt x="89" y="40"/>
                    <a:pt x="85" y="39"/>
                    <a:pt x="80" y="36"/>
                  </a:cubicBezTo>
                  <a:cubicBezTo>
                    <a:pt x="76" y="33"/>
                    <a:pt x="77" y="26"/>
                    <a:pt x="74" y="23"/>
                  </a:cubicBezTo>
                  <a:cubicBezTo>
                    <a:pt x="71" y="19"/>
                    <a:pt x="71" y="23"/>
                    <a:pt x="74" y="28"/>
                  </a:cubicBezTo>
                  <a:cubicBezTo>
                    <a:pt x="76" y="33"/>
                    <a:pt x="66" y="26"/>
                    <a:pt x="68" y="22"/>
                  </a:cubicBezTo>
                  <a:cubicBezTo>
                    <a:pt x="68" y="19"/>
                    <a:pt x="65" y="19"/>
                    <a:pt x="65" y="16"/>
                  </a:cubicBezTo>
                  <a:cubicBezTo>
                    <a:pt x="65" y="12"/>
                    <a:pt x="65" y="12"/>
                    <a:pt x="63" y="9"/>
                  </a:cubicBezTo>
                  <a:cubicBezTo>
                    <a:pt x="62" y="6"/>
                    <a:pt x="60" y="6"/>
                    <a:pt x="57" y="5"/>
                  </a:cubicBezTo>
                  <a:cubicBezTo>
                    <a:pt x="54" y="5"/>
                    <a:pt x="56" y="0"/>
                    <a:pt x="51" y="0"/>
                  </a:cubicBezTo>
                  <a:cubicBezTo>
                    <a:pt x="48" y="0"/>
                    <a:pt x="50" y="0"/>
                    <a:pt x="53" y="5"/>
                  </a:cubicBezTo>
                  <a:cubicBezTo>
                    <a:pt x="56" y="8"/>
                    <a:pt x="53" y="6"/>
                    <a:pt x="56" y="9"/>
                  </a:cubicBezTo>
                  <a:cubicBezTo>
                    <a:pt x="57" y="14"/>
                    <a:pt x="60" y="23"/>
                    <a:pt x="62" y="20"/>
                  </a:cubicBezTo>
                  <a:cubicBezTo>
                    <a:pt x="63" y="17"/>
                    <a:pt x="65" y="25"/>
                    <a:pt x="63" y="23"/>
                  </a:cubicBezTo>
                  <a:cubicBezTo>
                    <a:pt x="62" y="22"/>
                    <a:pt x="62" y="23"/>
                    <a:pt x="66" y="31"/>
                  </a:cubicBezTo>
                  <a:cubicBezTo>
                    <a:pt x="70" y="39"/>
                    <a:pt x="66" y="39"/>
                    <a:pt x="66" y="43"/>
                  </a:cubicBezTo>
                  <a:cubicBezTo>
                    <a:pt x="66" y="50"/>
                    <a:pt x="60" y="50"/>
                    <a:pt x="59" y="53"/>
                  </a:cubicBezTo>
                  <a:cubicBezTo>
                    <a:pt x="59" y="56"/>
                    <a:pt x="65" y="59"/>
                    <a:pt x="68" y="60"/>
                  </a:cubicBezTo>
                  <a:cubicBezTo>
                    <a:pt x="73" y="62"/>
                    <a:pt x="70" y="71"/>
                    <a:pt x="68" y="73"/>
                  </a:cubicBezTo>
                  <a:cubicBezTo>
                    <a:pt x="66" y="74"/>
                    <a:pt x="63" y="74"/>
                    <a:pt x="68" y="76"/>
                  </a:cubicBezTo>
                  <a:cubicBezTo>
                    <a:pt x="71" y="76"/>
                    <a:pt x="70" y="81"/>
                    <a:pt x="74" y="78"/>
                  </a:cubicBezTo>
                  <a:close/>
                </a:path>
              </a:pathLst>
            </a:custGeom>
            <a:solidFill>
              <a:schemeClr val="tx2"/>
            </a:solidFill>
            <a:ln w="3175" cmpd="sng">
              <a:solidFill>
                <a:schemeClr val="bg2"/>
              </a:solidFill>
              <a:round/>
              <a:headEnd/>
              <a:tailEnd/>
            </a:ln>
          </p:spPr>
          <p:txBody>
            <a:bodyPr/>
            <a:lstStyle/>
            <a:p>
              <a:endParaRPr lang="en-GB" dirty="0"/>
            </a:p>
          </p:txBody>
        </p:sp>
        <p:sp>
          <p:nvSpPr>
            <p:cNvPr id="300" name="Freeform 13"/>
            <p:cNvSpPr>
              <a:spLocks/>
            </p:cNvSpPr>
            <p:nvPr/>
          </p:nvSpPr>
          <p:spPr bwMode="auto">
            <a:xfrm>
              <a:off x="6014965" y="5489382"/>
              <a:ext cx="186387" cy="443464"/>
            </a:xfrm>
            <a:custGeom>
              <a:avLst/>
              <a:gdLst/>
              <a:ahLst/>
              <a:cxnLst>
                <a:cxn ang="0">
                  <a:pos x="46" y="12"/>
                </a:cxn>
                <a:cxn ang="0">
                  <a:pos x="48" y="4"/>
                </a:cxn>
                <a:cxn ang="0">
                  <a:pos x="54" y="11"/>
                </a:cxn>
                <a:cxn ang="0">
                  <a:pos x="58" y="32"/>
                </a:cxn>
                <a:cxn ang="0">
                  <a:pos x="55" y="42"/>
                </a:cxn>
                <a:cxn ang="0">
                  <a:pos x="52" y="43"/>
                </a:cxn>
                <a:cxn ang="0">
                  <a:pos x="54" y="51"/>
                </a:cxn>
                <a:cxn ang="0">
                  <a:pos x="51" y="59"/>
                </a:cxn>
                <a:cxn ang="0">
                  <a:pos x="45" y="83"/>
                </a:cxn>
                <a:cxn ang="0">
                  <a:pos x="29" y="135"/>
                </a:cxn>
                <a:cxn ang="0">
                  <a:pos x="16" y="138"/>
                </a:cxn>
                <a:cxn ang="0">
                  <a:pos x="7" y="130"/>
                </a:cxn>
                <a:cxn ang="0">
                  <a:pos x="5" y="116"/>
                </a:cxn>
                <a:cxn ang="0">
                  <a:pos x="2" y="101"/>
                </a:cxn>
                <a:cxn ang="0">
                  <a:pos x="7" y="93"/>
                </a:cxn>
                <a:cxn ang="0">
                  <a:pos x="11" y="80"/>
                </a:cxn>
                <a:cxn ang="0">
                  <a:pos x="10" y="71"/>
                </a:cxn>
                <a:cxn ang="0">
                  <a:pos x="8" y="63"/>
                </a:cxn>
                <a:cxn ang="0">
                  <a:pos x="10" y="53"/>
                </a:cxn>
                <a:cxn ang="0">
                  <a:pos x="13" y="45"/>
                </a:cxn>
                <a:cxn ang="0">
                  <a:pos x="19" y="42"/>
                </a:cxn>
                <a:cxn ang="0">
                  <a:pos x="32" y="31"/>
                </a:cxn>
                <a:cxn ang="0">
                  <a:pos x="39" y="21"/>
                </a:cxn>
                <a:cxn ang="0">
                  <a:pos x="46" y="12"/>
                </a:cxn>
              </a:cxnLst>
              <a:rect l="0" t="0" r="r" b="b"/>
              <a:pathLst>
                <a:path w="60" h="142">
                  <a:moveTo>
                    <a:pt x="46" y="12"/>
                  </a:moveTo>
                  <a:cubicBezTo>
                    <a:pt x="46" y="6"/>
                    <a:pt x="46" y="8"/>
                    <a:pt x="48" y="4"/>
                  </a:cubicBezTo>
                  <a:cubicBezTo>
                    <a:pt x="51" y="0"/>
                    <a:pt x="51" y="9"/>
                    <a:pt x="54" y="11"/>
                  </a:cubicBezTo>
                  <a:cubicBezTo>
                    <a:pt x="57" y="12"/>
                    <a:pt x="57" y="29"/>
                    <a:pt x="58" y="32"/>
                  </a:cubicBezTo>
                  <a:cubicBezTo>
                    <a:pt x="60" y="37"/>
                    <a:pt x="57" y="45"/>
                    <a:pt x="55" y="42"/>
                  </a:cubicBezTo>
                  <a:cubicBezTo>
                    <a:pt x="52" y="34"/>
                    <a:pt x="51" y="39"/>
                    <a:pt x="52" y="43"/>
                  </a:cubicBezTo>
                  <a:cubicBezTo>
                    <a:pt x="55" y="46"/>
                    <a:pt x="52" y="46"/>
                    <a:pt x="54" y="51"/>
                  </a:cubicBezTo>
                  <a:cubicBezTo>
                    <a:pt x="54" y="54"/>
                    <a:pt x="49" y="51"/>
                    <a:pt x="51" y="59"/>
                  </a:cubicBezTo>
                  <a:cubicBezTo>
                    <a:pt x="52" y="66"/>
                    <a:pt x="49" y="68"/>
                    <a:pt x="45" y="83"/>
                  </a:cubicBezTo>
                  <a:cubicBezTo>
                    <a:pt x="40" y="105"/>
                    <a:pt x="34" y="135"/>
                    <a:pt x="29" y="135"/>
                  </a:cubicBezTo>
                  <a:cubicBezTo>
                    <a:pt x="26" y="135"/>
                    <a:pt x="19" y="142"/>
                    <a:pt x="16" y="138"/>
                  </a:cubicBezTo>
                  <a:cubicBezTo>
                    <a:pt x="13" y="135"/>
                    <a:pt x="10" y="138"/>
                    <a:pt x="7" y="130"/>
                  </a:cubicBezTo>
                  <a:cubicBezTo>
                    <a:pt x="2" y="121"/>
                    <a:pt x="7" y="119"/>
                    <a:pt x="5" y="116"/>
                  </a:cubicBezTo>
                  <a:cubicBezTo>
                    <a:pt x="2" y="111"/>
                    <a:pt x="0" y="110"/>
                    <a:pt x="2" y="101"/>
                  </a:cubicBezTo>
                  <a:cubicBezTo>
                    <a:pt x="3" y="93"/>
                    <a:pt x="5" y="99"/>
                    <a:pt x="7" y="93"/>
                  </a:cubicBezTo>
                  <a:cubicBezTo>
                    <a:pt x="8" y="88"/>
                    <a:pt x="13" y="87"/>
                    <a:pt x="11" y="80"/>
                  </a:cubicBezTo>
                  <a:cubicBezTo>
                    <a:pt x="10" y="74"/>
                    <a:pt x="8" y="74"/>
                    <a:pt x="10" y="71"/>
                  </a:cubicBezTo>
                  <a:cubicBezTo>
                    <a:pt x="10" y="68"/>
                    <a:pt x="7" y="68"/>
                    <a:pt x="8" y="63"/>
                  </a:cubicBezTo>
                  <a:cubicBezTo>
                    <a:pt x="10" y="57"/>
                    <a:pt x="5" y="60"/>
                    <a:pt x="10" y="53"/>
                  </a:cubicBezTo>
                  <a:cubicBezTo>
                    <a:pt x="13" y="45"/>
                    <a:pt x="8" y="43"/>
                    <a:pt x="13" y="45"/>
                  </a:cubicBezTo>
                  <a:cubicBezTo>
                    <a:pt x="17" y="45"/>
                    <a:pt x="14" y="42"/>
                    <a:pt x="19" y="42"/>
                  </a:cubicBezTo>
                  <a:cubicBezTo>
                    <a:pt x="29" y="40"/>
                    <a:pt x="26" y="37"/>
                    <a:pt x="32" y="31"/>
                  </a:cubicBezTo>
                  <a:cubicBezTo>
                    <a:pt x="39" y="25"/>
                    <a:pt x="40" y="25"/>
                    <a:pt x="39" y="21"/>
                  </a:cubicBezTo>
                  <a:cubicBezTo>
                    <a:pt x="36" y="17"/>
                    <a:pt x="45" y="23"/>
                    <a:pt x="46" y="12"/>
                  </a:cubicBezTo>
                </a:path>
              </a:pathLst>
            </a:custGeom>
            <a:solidFill>
              <a:schemeClr val="tx2"/>
            </a:solidFill>
            <a:ln w="3175" cmpd="sng">
              <a:solidFill>
                <a:schemeClr val="bg2"/>
              </a:solidFill>
              <a:round/>
              <a:headEnd/>
              <a:tailEnd/>
            </a:ln>
          </p:spPr>
          <p:txBody>
            <a:bodyPr/>
            <a:lstStyle/>
            <a:p>
              <a:endParaRPr lang="en-GB" dirty="0"/>
            </a:p>
          </p:txBody>
        </p:sp>
        <p:sp>
          <p:nvSpPr>
            <p:cNvPr id="301" name="Freeform 41"/>
            <p:cNvSpPr>
              <a:spLocks/>
            </p:cNvSpPr>
            <p:nvPr/>
          </p:nvSpPr>
          <p:spPr bwMode="auto">
            <a:xfrm>
              <a:off x="6631970" y="4003136"/>
              <a:ext cx="729479" cy="901388"/>
            </a:xfrm>
            <a:custGeom>
              <a:avLst/>
              <a:gdLst/>
              <a:ahLst/>
              <a:cxnLst>
                <a:cxn ang="0">
                  <a:pos x="15" y="122"/>
                </a:cxn>
                <a:cxn ang="0">
                  <a:pos x="23" y="116"/>
                </a:cxn>
                <a:cxn ang="0">
                  <a:pos x="14" y="90"/>
                </a:cxn>
                <a:cxn ang="0">
                  <a:pos x="32" y="80"/>
                </a:cxn>
                <a:cxn ang="0">
                  <a:pos x="48" y="56"/>
                </a:cxn>
                <a:cxn ang="0">
                  <a:pos x="51" y="34"/>
                </a:cxn>
                <a:cxn ang="0">
                  <a:pos x="48" y="20"/>
                </a:cxn>
                <a:cxn ang="0">
                  <a:pos x="67" y="12"/>
                </a:cxn>
                <a:cxn ang="0">
                  <a:pos x="87" y="0"/>
                </a:cxn>
                <a:cxn ang="0">
                  <a:pos x="96" y="7"/>
                </a:cxn>
                <a:cxn ang="0">
                  <a:pos x="86" y="24"/>
                </a:cxn>
                <a:cxn ang="0">
                  <a:pos x="86" y="37"/>
                </a:cxn>
                <a:cxn ang="0">
                  <a:pos x="89" y="49"/>
                </a:cxn>
                <a:cxn ang="0">
                  <a:pos x="96" y="68"/>
                </a:cxn>
                <a:cxn ang="0">
                  <a:pos x="107" y="84"/>
                </a:cxn>
                <a:cxn ang="0">
                  <a:pos x="125" y="90"/>
                </a:cxn>
                <a:cxn ang="0">
                  <a:pos x="138" y="96"/>
                </a:cxn>
                <a:cxn ang="0">
                  <a:pos x="154" y="101"/>
                </a:cxn>
                <a:cxn ang="0">
                  <a:pos x="159" y="85"/>
                </a:cxn>
                <a:cxn ang="0">
                  <a:pos x="176" y="96"/>
                </a:cxn>
                <a:cxn ang="0">
                  <a:pos x="191" y="94"/>
                </a:cxn>
                <a:cxn ang="0">
                  <a:pos x="195" y="84"/>
                </a:cxn>
                <a:cxn ang="0">
                  <a:pos x="212" y="71"/>
                </a:cxn>
                <a:cxn ang="0">
                  <a:pos x="224" y="73"/>
                </a:cxn>
                <a:cxn ang="0">
                  <a:pos x="232" y="82"/>
                </a:cxn>
                <a:cxn ang="0">
                  <a:pos x="218" y="96"/>
                </a:cxn>
                <a:cxn ang="0">
                  <a:pos x="211" y="113"/>
                </a:cxn>
                <a:cxn ang="0">
                  <a:pos x="200" y="129"/>
                </a:cxn>
                <a:cxn ang="0">
                  <a:pos x="194" y="146"/>
                </a:cxn>
                <a:cxn ang="0">
                  <a:pos x="183" y="129"/>
                </a:cxn>
                <a:cxn ang="0">
                  <a:pos x="173" y="111"/>
                </a:cxn>
                <a:cxn ang="0">
                  <a:pos x="162" y="99"/>
                </a:cxn>
                <a:cxn ang="0">
                  <a:pos x="163" y="110"/>
                </a:cxn>
                <a:cxn ang="0">
                  <a:pos x="159" y="118"/>
                </a:cxn>
                <a:cxn ang="0">
                  <a:pos x="165" y="133"/>
                </a:cxn>
                <a:cxn ang="0">
                  <a:pos x="167" y="147"/>
                </a:cxn>
                <a:cxn ang="0">
                  <a:pos x="153" y="150"/>
                </a:cxn>
                <a:cxn ang="0">
                  <a:pos x="119" y="191"/>
                </a:cxn>
                <a:cxn ang="0">
                  <a:pos x="95" y="216"/>
                </a:cxn>
                <a:cxn ang="0">
                  <a:pos x="92" y="262"/>
                </a:cxn>
                <a:cxn ang="0">
                  <a:pos x="83" y="273"/>
                </a:cxn>
                <a:cxn ang="0">
                  <a:pos x="54" y="236"/>
                </a:cxn>
                <a:cxn ang="0">
                  <a:pos x="37" y="155"/>
                </a:cxn>
                <a:cxn ang="0">
                  <a:pos x="31" y="153"/>
                </a:cxn>
                <a:cxn ang="0">
                  <a:pos x="14" y="136"/>
                </a:cxn>
                <a:cxn ang="0">
                  <a:pos x="5" y="124"/>
                </a:cxn>
              </a:cxnLst>
              <a:rect l="0" t="0" r="r" b="b"/>
              <a:pathLst>
                <a:path w="234" h="289">
                  <a:moveTo>
                    <a:pt x="5" y="124"/>
                  </a:moveTo>
                  <a:cubicBezTo>
                    <a:pt x="5" y="121"/>
                    <a:pt x="8" y="122"/>
                    <a:pt x="9" y="122"/>
                  </a:cubicBezTo>
                  <a:cubicBezTo>
                    <a:pt x="14" y="121"/>
                    <a:pt x="14" y="125"/>
                    <a:pt x="15" y="122"/>
                  </a:cubicBezTo>
                  <a:cubicBezTo>
                    <a:pt x="17" y="121"/>
                    <a:pt x="19" y="119"/>
                    <a:pt x="20" y="122"/>
                  </a:cubicBezTo>
                  <a:cubicBezTo>
                    <a:pt x="20" y="124"/>
                    <a:pt x="25" y="121"/>
                    <a:pt x="23" y="121"/>
                  </a:cubicBezTo>
                  <a:cubicBezTo>
                    <a:pt x="22" y="119"/>
                    <a:pt x="25" y="118"/>
                    <a:pt x="23" y="116"/>
                  </a:cubicBezTo>
                  <a:cubicBezTo>
                    <a:pt x="17" y="108"/>
                    <a:pt x="23" y="108"/>
                    <a:pt x="19" y="107"/>
                  </a:cubicBezTo>
                  <a:cubicBezTo>
                    <a:pt x="12" y="107"/>
                    <a:pt x="20" y="99"/>
                    <a:pt x="14" y="97"/>
                  </a:cubicBezTo>
                  <a:cubicBezTo>
                    <a:pt x="8" y="97"/>
                    <a:pt x="11" y="93"/>
                    <a:pt x="14" y="90"/>
                  </a:cubicBezTo>
                  <a:cubicBezTo>
                    <a:pt x="17" y="87"/>
                    <a:pt x="17" y="80"/>
                    <a:pt x="20" y="85"/>
                  </a:cubicBezTo>
                  <a:cubicBezTo>
                    <a:pt x="22" y="88"/>
                    <a:pt x="23" y="85"/>
                    <a:pt x="29" y="85"/>
                  </a:cubicBezTo>
                  <a:cubicBezTo>
                    <a:pt x="32" y="85"/>
                    <a:pt x="29" y="82"/>
                    <a:pt x="32" y="80"/>
                  </a:cubicBezTo>
                  <a:cubicBezTo>
                    <a:pt x="34" y="79"/>
                    <a:pt x="32" y="76"/>
                    <a:pt x="37" y="74"/>
                  </a:cubicBezTo>
                  <a:cubicBezTo>
                    <a:pt x="41" y="73"/>
                    <a:pt x="38" y="65"/>
                    <a:pt x="44" y="62"/>
                  </a:cubicBezTo>
                  <a:cubicBezTo>
                    <a:pt x="51" y="60"/>
                    <a:pt x="44" y="62"/>
                    <a:pt x="48" y="56"/>
                  </a:cubicBezTo>
                  <a:cubicBezTo>
                    <a:pt x="55" y="45"/>
                    <a:pt x="46" y="45"/>
                    <a:pt x="54" y="41"/>
                  </a:cubicBezTo>
                  <a:cubicBezTo>
                    <a:pt x="60" y="38"/>
                    <a:pt x="58" y="38"/>
                    <a:pt x="54" y="37"/>
                  </a:cubicBezTo>
                  <a:cubicBezTo>
                    <a:pt x="51" y="37"/>
                    <a:pt x="55" y="32"/>
                    <a:pt x="51" y="34"/>
                  </a:cubicBezTo>
                  <a:cubicBezTo>
                    <a:pt x="49" y="34"/>
                    <a:pt x="51" y="32"/>
                    <a:pt x="48" y="31"/>
                  </a:cubicBezTo>
                  <a:cubicBezTo>
                    <a:pt x="44" y="28"/>
                    <a:pt x="51" y="28"/>
                    <a:pt x="48" y="24"/>
                  </a:cubicBezTo>
                  <a:cubicBezTo>
                    <a:pt x="43" y="21"/>
                    <a:pt x="54" y="21"/>
                    <a:pt x="48" y="20"/>
                  </a:cubicBezTo>
                  <a:cubicBezTo>
                    <a:pt x="43" y="20"/>
                    <a:pt x="49" y="20"/>
                    <a:pt x="46" y="17"/>
                  </a:cubicBezTo>
                  <a:cubicBezTo>
                    <a:pt x="43" y="15"/>
                    <a:pt x="48" y="10"/>
                    <a:pt x="57" y="15"/>
                  </a:cubicBezTo>
                  <a:cubicBezTo>
                    <a:pt x="63" y="17"/>
                    <a:pt x="64" y="12"/>
                    <a:pt x="67" y="12"/>
                  </a:cubicBezTo>
                  <a:cubicBezTo>
                    <a:pt x="72" y="14"/>
                    <a:pt x="69" y="9"/>
                    <a:pt x="76" y="4"/>
                  </a:cubicBezTo>
                  <a:cubicBezTo>
                    <a:pt x="78" y="4"/>
                    <a:pt x="78" y="4"/>
                    <a:pt x="78" y="4"/>
                  </a:cubicBezTo>
                  <a:cubicBezTo>
                    <a:pt x="83" y="3"/>
                    <a:pt x="81" y="1"/>
                    <a:pt x="87" y="0"/>
                  </a:cubicBezTo>
                  <a:cubicBezTo>
                    <a:pt x="93" y="0"/>
                    <a:pt x="92" y="4"/>
                    <a:pt x="93" y="4"/>
                  </a:cubicBezTo>
                  <a:cubicBezTo>
                    <a:pt x="95" y="3"/>
                    <a:pt x="95" y="7"/>
                    <a:pt x="96" y="4"/>
                  </a:cubicBezTo>
                  <a:cubicBezTo>
                    <a:pt x="96" y="3"/>
                    <a:pt x="99" y="4"/>
                    <a:pt x="96" y="7"/>
                  </a:cubicBezTo>
                  <a:cubicBezTo>
                    <a:pt x="95" y="10"/>
                    <a:pt x="98" y="10"/>
                    <a:pt x="95" y="14"/>
                  </a:cubicBezTo>
                  <a:cubicBezTo>
                    <a:pt x="89" y="18"/>
                    <a:pt x="93" y="20"/>
                    <a:pt x="89" y="20"/>
                  </a:cubicBezTo>
                  <a:cubicBezTo>
                    <a:pt x="83" y="21"/>
                    <a:pt x="87" y="23"/>
                    <a:pt x="86" y="24"/>
                  </a:cubicBezTo>
                  <a:cubicBezTo>
                    <a:pt x="84" y="29"/>
                    <a:pt x="90" y="29"/>
                    <a:pt x="90" y="31"/>
                  </a:cubicBezTo>
                  <a:cubicBezTo>
                    <a:pt x="89" y="32"/>
                    <a:pt x="93" y="35"/>
                    <a:pt x="89" y="37"/>
                  </a:cubicBezTo>
                  <a:cubicBezTo>
                    <a:pt x="87" y="37"/>
                    <a:pt x="87" y="40"/>
                    <a:pt x="86" y="37"/>
                  </a:cubicBezTo>
                  <a:cubicBezTo>
                    <a:pt x="84" y="35"/>
                    <a:pt x="81" y="35"/>
                    <a:pt x="83" y="38"/>
                  </a:cubicBezTo>
                  <a:cubicBezTo>
                    <a:pt x="84" y="40"/>
                    <a:pt x="86" y="43"/>
                    <a:pt x="84" y="48"/>
                  </a:cubicBezTo>
                  <a:cubicBezTo>
                    <a:pt x="84" y="52"/>
                    <a:pt x="87" y="46"/>
                    <a:pt x="89" y="49"/>
                  </a:cubicBezTo>
                  <a:cubicBezTo>
                    <a:pt x="92" y="56"/>
                    <a:pt x="92" y="51"/>
                    <a:pt x="95" y="54"/>
                  </a:cubicBezTo>
                  <a:cubicBezTo>
                    <a:pt x="98" y="57"/>
                    <a:pt x="102" y="59"/>
                    <a:pt x="102" y="60"/>
                  </a:cubicBezTo>
                  <a:cubicBezTo>
                    <a:pt x="95" y="65"/>
                    <a:pt x="99" y="66"/>
                    <a:pt x="96" y="68"/>
                  </a:cubicBezTo>
                  <a:cubicBezTo>
                    <a:pt x="95" y="71"/>
                    <a:pt x="98" y="71"/>
                    <a:pt x="96" y="73"/>
                  </a:cubicBezTo>
                  <a:cubicBezTo>
                    <a:pt x="93" y="74"/>
                    <a:pt x="98" y="79"/>
                    <a:pt x="99" y="77"/>
                  </a:cubicBezTo>
                  <a:cubicBezTo>
                    <a:pt x="99" y="74"/>
                    <a:pt x="104" y="80"/>
                    <a:pt x="107" y="84"/>
                  </a:cubicBezTo>
                  <a:cubicBezTo>
                    <a:pt x="112" y="87"/>
                    <a:pt x="108" y="82"/>
                    <a:pt x="113" y="87"/>
                  </a:cubicBezTo>
                  <a:cubicBezTo>
                    <a:pt x="116" y="90"/>
                    <a:pt x="115" y="85"/>
                    <a:pt x="116" y="88"/>
                  </a:cubicBezTo>
                  <a:cubicBezTo>
                    <a:pt x="118" y="91"/>
                    <a:pt x="122" y="88"/>
                    <a:pt x="125" y="90"/>
                  </a:cubicBezTo>
                  <a:cubicBezTo>
                    <a:pt x="127" y="91"/>
                    <a:pt x="125" y="88"/>
                    <a:pt x="130" y="90"/>
                  </a:cubicBezTo>
                  <a:cubicBezTo>
                    <a:pt x="134" y="93"/>
                    <a:pt x="130" y="94"/>
                    <a:pt x="133" y="94"/>
                  </a:cubicBezTo>
                  <a:cubicBezTo>
                    <a:pt x="138" y="96"/>
                    <a:pt x="134" y="97"/>
                    <a:pt x="138" y="96"/>
                  </a:cubicBezTo>
                  <a:cubicBezTo>
                    <a:pt x="141" y="94"/>
                    <a:pt x="139" y="99"/>
                    <a:pt x="142" y="97"/>
                  </a:cubicBezTo>
                  <a:cubicBezTo>
                    <a:pt x="145" y="96"/>
                    <a:pt x="147" y="102"/>
                    <a:pt x="150" y="99"/>
                  </a:cubicBezTo>
                  <a:cubicBezTo>
                    <a:pt x="153" y="97"/>
                    <a:pt x="150" y="102"/>
                    <a:pt x="154" y="101"/>
                  </a:cubicBezTo>
                  <a:cubicBezTo>
                    <a:pt x="159" y="99"/>
                    <a:pt x="157" y="102"/>
                    <a:pt x="159" y="99"/>
                  </a:cubicBezTo>
                  <a:cubicBezTo>
                    <a:pt x="160" y="94"/>
                    <a:pt x="157" y="94"/>
                    <a:pt x="159" y="90"/>
                  </a:cubicBezTo>
                  <a:cubicBezTo>
                    <a:pt x="160" y="85"/>
                    <a:pt x="160" y="87"/>
                    <a:pt x="159" y="85"/>
                  </a:cubicBezTo>
                  <a:cubicBezTo>
                    <a:pt x="170" y="79"/>
                    <a:pt x="163" y="87"/>
                    <a:pt x="165" y="91"/>
                  </a:cubicBezTo>
                  <a:cubicBezTo>
                    <a:pt x="162" y="93"/>
                    <a:pt x="167" y="96"/>
                    <a:pt x="168" y="96"/>
                  </a:cubicBezTo>
                  <a:cubicBezTo>
                    <a:pt x="171" y="94"/>
                    <a:pt x="171" y="99"/>
                    <a:pt x="176" y="96"/>
                  </a:cubicBezTo>
                  <a:cubicBezTo>
                    <a:pt x="180" y="94"/>
                    <a:pt x="179" y="99"/>
                    <a:pt x="183" y="96"/>
                  </a:cubicBezTo>
                  <a:cubicBezTo>
                    <a:pt x="188" y="94"/>
                    <a:pt x="186" y="97"/>
                    <a:pt x="188" y="96"/>
                  </a:cubicBezTo>
                  <a:cubicBezTo>
                    <a:pt x="189" y="94"/>
                    <a:pt x="191" y="97"/>
                    <a:pt x="191" y="94"/>
                  </a:cubicBezTo>
                  <a:cubicBezTo>
                    <a:pt x="189" y="91"/>
                    <a:pt x="192" y="88"/>
                    <a:pt x="189" y="90"/>
                  </a:cubicBezTo>
                  <a:cubicBezTo>
                    <a:pt x="186" y="90"/>
                    <a:pt x="186" y="87"/>
                    <a:pt x="186" y="87"/>
                  </a:cubicBezTo>
                  <a:cubicBezTo>
                    <a:pt x="192" y="87"/>
                    <a:pt x="195" y="85"/>
                    <a:pt x="195" y="84"/>
                  </a:cubicBezTo>
                  <a:cubicBezTo>
                    <a:pt x="195" y="80"/>
                    <a:pt x="199" y="82"/>
                    <a:pt x="199" y="79"/>
                  </a:cubicBezTo>
                  <a:cubicBezTo>
                    <a:pt x="200" y="76"/>
                    <a:pt x="203" y="77"/>
                    <a:pt x="206" y="74"/>
                  </a:cubicBezTo>
                  <a:cubicBezTo>
                    <a:pt x="209" y="71"/>
                    <a:pt x="211" y="69"/>
                    <a:pt x="212" y="71"/>
                  </a:cubicBezTo>
                  <a:cubicBezTo>
                    <a:pt x="215" y="73"/>
                    <a:pt x="217" y="73"/>
                    <a:pt x="218" y="71"/>
                  </a:cubicBezTo>
                  <a:cubicBezTo>
                    <a:pt x="218" y="69"/>
                    <a:pt x="223" y="68"/>
                    <a:pt x="223" y="69"/>
                  </a:cubicBezTo>
                  <a:cubicBezTo>
                    <a:pt x="224" y="73"/>
                    <a:pt x="226" y="69"/>
                    <a:pt x="224" y="73"/>
                  </a:cubicBezTo>
                  <a:cubicBezTo>
                    <a:pt x="221" y="76"/>
                    <a:pt x="226" y="71"/>
                    <a:pt x="226" y="74"/>
                  </a:cubicBezTo>
                  <a:cubicBezTo>
                    <a:pt x="227" y="79"/>
                    <a:pt x="220" y="80"/>
                    <a:pt x="226" y="80"/>
                  </a:cubicBezTo>
                  <a:cubicBezTo>
                    <a:pt x="231" y="79"/>
                    <a:pt x="231" y="80"/>
                    <a:pt x="232" y="82"/>
                  </a:cubicBezTo>
                  <a:cubicBezTo>
                    <a:pt x="234" y="87"/>
                    <a:pt x="227" y="87"/>
                    <a:pt x="229" y="90"/>
                  </a:cubicBezTo>
                  <a:cubicBezTo>
                    <a:pt x="232" y="94"/>
                    <a:pt x="231" y="94"/>
                    <a:pt x="229" y="91"/>
                  </a:cubicBezTo>
                  <a:cubicBezTo>
                    <a:pt x="226" y="88"/>
                    <a:pt x="221" y="93"/>
                    <a:pt x="218" y="96"/>
                  </a:cubicBezTo>
                  <a:cubicBezTo>
                    <a:pt x="215" y="99"/>
                    <a:pt x="215" y="96"/>
                    <a:pt x="215" y="99"/>
                  </a:cubicBezTo>
                  <a:cubicBezTo>
                    <a:pt x="214" y="102"/>
                    <a:pt x="217" y="101"/>
                    <a:pt x="215" y="105"/>
                  </a:cubicBezTo>
                  <a:cubicBezTo>
                    <a:pt x="212" y="111"/>
                    <a:pt x="209" y="111"/>
                    <a:pt x="211" y="113"/>
                  </a:cubicBezTo>
                  <a:cubicBezTo>
                    <a:pt x="214" y="116"/>
                    <a:pt x="209" y="116"/>
                    <a:pt x="208" y="122"/>
                  </a:cubicBezTo>
                  <a:cubicBezTo>
                    <a:pt x="206" y="130"/>
                    <a:pt x="206" y="125"/>
                    <a:pt x="203" y="125"/>
                  </a:cubicBezTo>
                  <a:cubicBezTo>
                    <a:pt x="200" y="124"/>
                    <a:pt x="200" y="121"/>
                    <a:pt x="200" y="129"/>
                  </a:cubicBezTo>
                  <a:cubicBezTo>
                    <a:pt x="202" y="141"/>
                    <a:pt x="199" y="130"/>
                    <a:pt x="199" y="138"/>
                  </a:cubicBezTo>
                  <a:cubicBezTo>
                    <a:pt x="199" y="141"/>
                    <a:pt x="200" y="139"/>
                    <a:pt x="199" y="144"/>
                  </a:cubicBezTo>
                  <a:cubicBezTo>
                    <a:pt x="195" y="149"/>
                    <a:pt x="197" y="141"/>
                    <a:pt x="194" y="146"/>
                  </a:cubicBezTo>
                  <a:cubicBezTo>
                    <a:pt x="194" y="136"/>
                    <a:pt x="191" y="136"/>
                    <a:pt x="192" y="130"/>
                  </a:cubicBezTo>
                  <a:cubicBezTo>
                    <a:pt x="192" y="127"/>
                    <a:pt x="189" y="127"/>
                    <a:pt x="189" y="130"/>
                  </a:cubicBezTo>
                  <a:cubicBezTo>
                    <a:pt x="188" y="138"/>
                    <a:pt x="185" y="136"/>
                    <a:pt x="183" y="129"/>
                  </a:cubicBezTo>
                  <a:cubicBezTo>
                    <a:pt x="182" y="122"/>
                    <a:pt x="191" y="124"/>
                    <a:pt x="191" y="118"/>
                  </a:cubicBezTo>
                  <a:cubicBezTo>
                    <a:pt x="191" y="113"/>
                    <a:pt x="195" y="118"/>
                    <a:pt x="194" y="115"/>
                  </a:cubicBezTo>
                  <a:cubicBezTo>
                    <a:pt x="191" y="111"/>
                    <a:pt x="173" y="115"/>
                    <a:pt x="173" y="111"/>
                  </a:cubicBezTo>
                  <a:cubicBezTo>
                    <a:pt x="173" y="107"/>
                    <a:pt x="173" y="101"/>
                    <a:pt x="171" y="104"/>
                  </a:cubicBezTo>
                  <a:cubicBezTo>
                    <a:pt x="170" y="108"/>
                    <a:pt x="168" y="101"/>
                    <a:pt x="167" y="101"/>
                  </a:cubicBezTo>
                  <a:cubicBezTo>
                    <a:pt x="162" y="104"/>
                    <a:pt x="163" y="99"/>
                    <a:pt x="162" y="99"/>
                  </a:cubicBezTo>
                  <a:cubicBezTo>
                    <a:pt x="160" y="97"/>
                    <a:pt x="160" y="99"/>
                    <a:pt x="162" y="101"/>
                  </a:cubicBezTo>
                  <a:cubicBezTo>
                    <a:pt x="163" y="101"/>
                    <a:pt x="156" y="105"/>
                    <a:pt x="159" y="107"/>
                  </a:cubicBezTo>
                  <a:cubicBezTo>
                    <a:pt x="162" y="107"/>
                    <a:pt x="162" y="110"/>
                    <a:pt x="163" y="110"/>
                  </a:cubicBezTo>
                  <a:cubicBezTo>
                    <a:pt x="165" y="110"/>
                    <a:pt x="165" y="110"/>
                    <a:pt x="165" y="111"/>
                  </a:cubicBezTo>
                  <a:cubicBezTo>
                    <a:pt x="168" y="115"/>
                    <a:pt x="160" y="110"/>
                    <a:pt x="162" y="113"/>
                  </a:cubicBezTo>
                  <a:cubicBezTo>
                    <a:pt x="162" y="118"/>
                    <a:pt x="159" y="113"/>
                    <a:pt x="159" y="118"/>
                  </a:cubicBezTo>
                  <a:cubicBezTo>
                    <a:pt x="157" y="122"/>
                    <a:pt x="163" y="119"/>
                    <a:pt x="163" y="124"/>
                  </a:cubicBezTo>
                  <a:cubicBezTo>
                    <a:pt x="165" y="129"/>
                    <a:pt x="160" y="127"/>
                    <a:pt x="163" y="129"/>
                  </a:cubicBezTo>
                  <a:cubicBezTo>
                    <a:pt x="165" y="132"/>
                    <a:pt x="162" y="133"/>
                    <a:pt x="165" y="133"/>
                  </a:cubicBezTo>
                  <a:cubicBezTo>
                    <a:pt x="167" y="133"/>
                    <a:pt x="165" y="133"/>
                    <a:pt x="165" y="139"/>
                  </a:cubicBezTo>
                  <a:cubicBezTo>
                    <a:pt x="167" y="143"/>
                    <a:pt x="167" y="144"/>
                    <a:pt x="167" y="146"/>
                  </a:cubicBezTo>
                  <a:cubicBezTo>
                    <a:pt x="165" y="146"/>
                    <a:pt x="165" y="146"/>
                    <a:pt x="167" y="147"/>
                  </a:cubicBezTo>
                  <a:cubicBezTo>
                    <a:pt x="168" y="150"/>
                    <a:pt x="167" y="150"/>
                    <a:pt x="165" y="149"/>
                  </a:cubicBezTo>
                  <a:cubicBezTo>
                    <a:pt x="162" y="149"/>
                    <a:pt x="160" y="152"/>
                    <a:pt x="160" y="147"/>
                  </a:cubicBezTo>
                  <a:cubicBezTo>
                    <a:pt x="159" y="143"/>
                    <a:pt x="159" y="147"/>
                    <a:pt x="153" y="150"/>
                  </a:cubicBezTo>
                  <a:cubicBezTo>
                    <a:pt x="145" y="153"/>
                    <a:pt x="154" y="155"/>
                    <a:pt x="148" y="163"/>
                  </a:cubicBezTo>
                  <a:cubicBezTo>
                    <a:pt x="142" y="171"/>
                    <a:pt x="144" y="166"/>
                    <a:pt x="139" y="169"/>
                  </a:cubicBezTo>
                  <a:cubicBezTo>
                    <a:pt x="131" y="174"/>
                    <a:pt x="130" y="181"/>
                    <a:pt x="119" y="191"/>
                  </a:cubicBezTo>
                  <a:cubicBezTo>
                    <a:pt x="108" y="200"/>
                    <a:pt x="116" y="195"/>
                    <a:pt x="112" y="202"/>
                  </a:cubicBezTo>
                  <a:cubicBezTo>
                    <a:pt x="107" y="206"/>
                    <a:pt x="105" y="199"/>
                    <a:pt x="104" y="205"/>
                  </a:cubicBezTo>
                  <a:cubicBezTo>
                    <a:pt x="102" y="211"/>
                    <a:pt x="92" y="203"/>
                    <a:pt x="95" y="216"/>
                  </a:cubicBezTo>
                  <a:cubicBezTo>
                    <a:pt x="98" y="223"/>
                    <a:pt x="95" y="222"/>
                    <a:pt x="96" y="225"/>
                  </a:cubicBezTo>
                  <a:cubicBezTo>
                    <a:pt x="98" y="236"/>
                    <a:pt x="96" y="237"/>
                    <a:pt x="93" y="244"/>
                  </a:cubicBezTo>
                  <a:cubicBezTo>
                    <a:pt x="90" y="254"/>
                    <a:pt x="96" y="262"/>
                    <a:pt x="92" y="262"/>
                  </a:cubicBezTo>
                  <a:cubicBezTo>
                    <a:pt x="86" y="262"/>
                    <a:pt x="90" y="262"/>
                    <a:pt x="87" y="267"/>
                  </a:cubicBezTo>
                  <a:cubicBezTo>
                    <a:pt x="84" y="272"/>
                    <a:pt x="90" y="272"/>
                    <a:pt x="90" y="273"/>
                  </a:cubicBezTo>
                  <a:cubicBezTo>
                    <a:pt x="90" y="273"/>
                    <a:pt x="89" y="272"/>
                    <a:pt x="83" y="273"/>
                  </a:cubicBezTo>
                  <a:cubicBezTo>
                    <a:pt x="78" y="275"/>
                    <a:pt x="83" y="278"/>
                    <a:pt x="76" y="282"/>
                  </a:cubicBezTo>
                  <a:cubicBezTo>
                    <a:pt x="72" y="289"/>
                    <a:pt x="66" y="276"/>
                    <a:pt x="63" y="261"/>
                  </a:cubicBezTo>
                  <a:cubicBezTo>
                    <a:pt x="60" y="245"/>
                    <a:pt x="54" y="245"/>
                    <a:pt x="54" y="236"/>
                  </a:cubicBezTo>
                  <a:cubicBezTo>
                    <a:pt x="52" y="227"/>
                    <a:pt x="46" y="211"/>
                    <a:pt x="43" y="206"/>
                  </a:cubicBezTo>
                  <a:cubicBezTo>
                    <a:pt x="41" y="203"/>
                    <a:pt x="40" y="194"/>
                    <a:pt x="37" y="177"/>
                  </a:cubicBezTo>
                  <a:cubicBezTo>
                    <a:pt x="34" y="160"/>
                    <a:pt x="40" y="161"/>
                    <a:pt x="37" y="155"/>
                  </a:cubicBezTo>
                  <a:cubicBezTo>
                    <a:pt x="34" y="149"/>
                    <a:pt x="37" y="150"/>
                    <a:pt x="35" y="147"/>
                  </a:cubicBezTo>
                  <a:cubicBezTo>
                    <a:pt x="34" y="144"/>
                    <a:pt x="38" y="141"/>
                    <a:pt x="34" y="143"/>
                  </a:cubicBezTo>
                  <a:cubicBezTo>
                    <a:pt x="31" y="144"/>
                    <a:pt x="35" y="150"/>
                    <a:pt x="31" y="153"/>
                  </a:cubicBezTo>
                  <a:cubicBezTo>
                    <a:pt x="22" y="161"/>
                    <a:pt x="20" y="160"/>
                    <a:pt x="11" y="149"/>
                  </a:cubicBezTo>
                  <a:cubicBezTo>
                    <a:pt x="2" y="136"/>
                    <a:pt x="6" y="143"/>
                    <a:pt x="12" y="141"/>
                  </a:cubicBezTo>
                  <a:cubicBezTo>
                    <a:pt x="20" y="139"/>
                    <a:pt x="19" y="133"/>
                    <a:pt x="14" y="136"/>
                  </a:cubicBezTo>
                  <a:cubicBezTo>
                    <a:pt x="11" y="139"/>
                    <a:pt x="5" y="135"/>
                    <a:pt x="3" y="132"/>
                  </a:cubicBezTo>
                  <a:cubicBezTo>
                    <a:pt x="2" y="129"/>
                    <a:pt x="0" y="130"/>
                    <a:pt x="0" y="129"/>
                  </a:cubicBezTo>
                  <a:cubicBezTo>
                    <a:pt x="0" y="124"/>
                    <a:pt x="6" y="127"/>
                    <a:pt x="5" y="124"/>
                  </a:cubicBezTo>
                </a:path>
              </a:pathLst>
            </a:custGeom>
            <a:solidFill>
              <a:schemeClr val="tx2"/>
            </a:solidFill>
            <a:ln w="3175" cmpd="sng">
              <a:solidFill>
                <a:schemeClr val="bg2"/>
              </a:solidFill>
              <a:round/>
              <a:headEnd/>
              <a:tailEnd/>
            </a:ln>
          </p:spPr>
          <p:txBody>
            <a:bodyPr/>
            <a:lstStyle/>
            <a:p>
              <a:endParaRPr lang="en-GB" dirty="0"/>
            </a:p>
          </p:txBody>
        </p:sp>
        <p:sp>
          <p:nvSpPr>
            <p:cNvPr id="302" name="Freeform 42"/>
            <p:cNvSpPr>
              <a:spLocks/>
            </p:cNvSpPr>
            <p:nvPr/>
          </p:nvSpPr>
          <p:spPr bwMode="auto">
            <a:xfrm>
              <a:off x="6921191" y="4181486"/>
              <a:ext cx="212095" cy="139788"/>
            </a:xfrm>
            <a:custGeom>
              <a:avLst/>
              <a:gdLst/>
              <a:ahLst/>
              <a:cxnLst>
                <a:cxn ang="0">
                  <a:pos x="9" y="3"/>
                </a:cxn>
                <a:cxn ang="0">
                  <a:pos x="3" y="11"/>
                </a:cxn>
                <a:cxn ang="0">
                  <a:pos x="3" y="16"/>
                </a:cxn>
                <a:cxn ang="0">
                  <a:pos x="6" y="20"/>
                </a:cxn>
                <a:cxn ang="0">
                  <a:pos x="14" y="27"/>
                </a:cxn>
                <a:cxn ang="0">
                  <a:pos x="20" y="30"/>
                </a:cxn>
                <a:cxn ang="0">
                  <a:pos x="23" y="31"/>
                </a:cxn>
                <a:cxn ang="0">
                  <a:pos x="32" y="33"/>
                </a:cxn>
                <a:cxn ang="0">
                  <a:pos x="37" y="33"/>
                </a:cxn>
                <a:cxn ang="0">
                  <a:pos x="40" y="37"/>
                </a:cxn>
                <a:cxn ang="0">
                  <a:pos x="45" y="39"/>
                </a:cxn>
                <a:cxn ang="0">
                  <a:pos x="49" y="40"/>
                </a:cxn>
                <a:cxn ang="0">
                  <a:pos x="57" y="42"/>
                </a:cxn>
                <a:cxn ang="0">
                  <a:pos x="62" y="44"/>
                </a:cxn>
                <a:cxn ang="0">
                  <a:pos x="66" y="42"/>
                </a:cxn>
                <a:cxn ang="0">
                  <a:pos x="66" y="33"/>
                </a:cxn>
                <a:cxn ang="0">
                  <a:pos x="66" y="28"/>
                </a:cxn>
                <a:cxn ang="0">
                  <a:pos x="63" y="28"/>
                </a:cxn>
                <a:cxn ang="0">
                  <a:pos x="60" y="28"/>
                </a:cxn>
                <a:cxn ang="0">
                  <a:pos x="54" y="27"/>
                </a:cxn>
                <a:cxn ang="0">
                  <a:pos x="51" y="27"/>
                </a:cxn>
                <a:cxn ang="0">
                  <a:pos x="49" y="28"/>
                </a:cxn>
                <a:cxn ang="0">
                  <a:pos x="46" y="23"/>
                </a:cxn>
                <a:cxn ang="0">
                  <a:pos x="43" y="22"/>
                </a:cxn>
                <a:cxn ang="0">
                  <a:pos x="42" y="20"/>
                </a:cxn>
                <a:cxn ang="0">
                  <a:pos x="35" y="16"/>
                </a:cxn>
                <a:cxn ang="0">
                  <a:pos x="31" y="14"/>
                </a:cxn>
                <a:cxn ang="0">
                  <a:pos x="26" y="9"/>
                </a:cxn>
                <a:cxn ang="0">
                  <a:pos x="20" y="6"/>
                </a:cxn>
                <a:cxn ang="0">
                  <a:pos x="15" y="2"/>
                </a:cxn>
                <a:cxn ang="0">
                  <a:pos x="9" y="3"/>
                </a:cxn>
              </a:cxnLst>
              <a:rect l="0" t="0" r="r" b="b"/>
              <a:pathLst>
                <a:path w="68" h="45">
                  <a:moveTo>
                    <a:pt x="9" y="3"/>
                  </a:moveTo>
                  <a:cubicBezTo>
                    <a:pt x="2" y="8"/>
                    <a:pt x="6" y="9"/>
                    <a:pt x="3" y="11"/>
                  </a:cubicBezTo>
                  <a:cubicBezTo>
                    <a:pt x="2" y="14"/>
                    <a:pt x="5" y="14"/>
                    <a:pt x="3" y="16"/>
                  </a:cubicBezTo>
                  <a:cubicBezTo>
                    <a:pt x="0" y="17"/>
                    <a:pt x="5" y="22"/>
                    <a:pt x="6" y="20"/>
                  </a:cubicBezTo>
                  <a:cubicBezTo>
                    <a:pt x="6" y="17"/>
                    <a:pt x="11" y="23"/>
                    <a:pt x="14" y="27"/>
                  </a:cubicBezTo>
                  <a:cubicBezTo>
                    <a:pt x="19" y="30"/>
                    <a:pt x="15" y="25"/>
                    <a:pt x="20" y="30"/>
                  </a:cubicBezTo>
                  <a:cubicBezTo>
                    <a:pt x="23" y="33"/>
                    <a:pt x="22" y="28"/>
                    <a:pt x="23" y="31"/>
                  </a:cubicBezTo>
                  <a:cubicBezTo>
                    <a:pt x="25" y="34"/>
                    <a:pt x="29" y="31"/>
                    <a:pt x="32" y="33"/>
                  </a:cubicBezTo>
                  <a:cubicBezTo>
                    <a:pt x="34" y="34"/>
                    <a:pt x="32" y="31"/>
                    <a:pt x="37" y="33"/>
                  </a:cubicBezTo>
                  <a:cubicBezTo>
                    <a:pt x="42" y="36"/>
                    <a:pt x="37" y="37"/>
                    <a:pt x="40" y="37"/>
                  </a:cubicBezTo>
                  <a:cubicBezTo>
                    <a:pt x="45" y="39"/>
                    <a:pt x="42" y="40"/>
                    <a:pt x="45" y="39"/>
                  </a:cubicBezTo>
                  <a:cubicBezTo>
                    <a:pt x="48" y="37"/>
                    <a:pt x="46" y="42"/>
                    <a:pt x="49" y="40"/>
                  </a:cubicBezTo>
                  <a:cubicBezTo>
                    <a:pt x="52" y="39"/>
                    <a:pt x="54" y="45"/>
                    <a:pt x="57" y="42"/>
                  </a:cubicBezTo>
                  <a:cubicBezTo>
                    <a:pt x="60" y="40"/>
                    <a:pt x="57" y="45"/>
                    <a:pt x="62" y="44"/>
                  </a:cubicBezTo>
                  <a:cubicBezTo>
                    <a:pt x="66" y="42"/>
                    <a:pt x="65" y="45"/>
                    <a:pt x="66" y="42"/>
                  </a:cubicBezTo>
                  <a:cubicBezTo>
                    <a:pt x="68" y="37"/>
                    <a:pt x="65" y="37"/>
                    <a:pt x="66" y="33"/>
                  </a:cubicBezTo>
                  <a:cubicBezTo>
                    <a:pt x="68" y="28"/>
                    <a:pt x="68" y="30"/>
                    <a:pt x="66" y="28"/>
                  </a:cubicBezTo>
                  <a:cubicBezTo>
                    <a:pt x="66" y="28"/>
                    <a:pt x="65" y="28"/>
                    <a:pt x="63" y="28"/>
                  </a:cubicBezTo>
                  <a:cubicBezTo>
                    <a:pt x="63" y="30"/>
                    <a:pt x="63" y="28"/>
                    <a:pt x="60" y="28"/>
                  </a:cubicBezTo>
                  <a:cubicBezTo>
                    <a:pt x="58" y="30"/>
                    <a:pt x="55" y="23"/>
                    <a:pt x="54" y="27"/>
                  </a:cubicBezTo>
                  <a:cubicBezTo>
                    <a:pt x="54" y="28"/>
                    <a:pt x="52" y="28"/>
                    <a:pt x="51" y="27"/>
                  </a:cubicBezTo>
                  <a:cubicBezTo>
                    <a:pt x="49" y="23"/>
                    <a:pt x="51" y="28"/>
                    <a:pt x="49" y="28"/>
                  </a:cubicBezTo>
                  <a:cubicBezTo>
                    <a:pt x="48" y="28"/>
                    <a:pt x="48" y="23"/>
                    <a:pt x="46" y="23"/>
                  </a:cubicBezTo>
                  <a:cubicBezTo>
                    <a:pt x="43" y="23"/>
                    <a:pt x="42" y="25"/>
                    <a:pt x="43" y="22"/>
                  </a:cubicBezTo>
                  <a:cubicBezTo>
                    <a:pt x="43" y="20"/>
                    <a:pt x="43" y="20"/>
                    <a:pt x="42" y="20"/>
                  </a:cubicBezTo>
                  <a:cubicBezTo>
                    <a:pt x="40" y="22"/>
                    <a:pt x="35" y="19"/>
                    <a:pt x="35" y="16"/>
                  </a:cubicBezTo>
                  <a:cubicBezTo>
                    <a:pt x="35" y="12"/>
                    <a:pt x="34" y="14"/>
                    <a:pt x="31" y="14"/>
                  </a:cubicBezTo>
                  <a:cubicBezTo>
                    <a:pt x="29" y="16"/>
                    <a:pt x="28" y="9"/>
                    <a:pt x="26" y="9"/>
                  </a:cubicBezTo>
                  <a:cubicBezTo>
                    <a:pt x="23" y="9"/>
                    <a:pt x="23" y="6"/>
                    <a:pt x="20" y="6"/>
                  </a:cubicBezTo>
                  <a:cubicBezTo>
                    <a:pt x="17" y="5"/>
                    <a:pt x="22" y="3"/>
                    <a:pt x="15" y="2"/>
                  </a:cubicBezTo>
                  <a:cubicBezTo>
                    <a:pt x="11" y="0"/>
                    <a:pt x="12" y="9"/>
                    <a:pt x="9" y="3"/>
                  </a:cubicBezTo>
                </a:path>
              </a:pathLst>
            </a:custGeom>
            <a:solidFill>
              <a:srgbClr val="C0BAA7"/>
            </a:solidFill>
            <a:ln w="3175" cmpd="sng">
              <a:solidFill>
                <a:schemeClr val="bg2"/>
              </a:solidFill>
              <a:round/>
              <a:headEnd/>
              <a:tailEnd/>
            </a:ln>
          </p:spPr>
          <p:txBody>
            <a:bodyPr/>
            <a:lstStyle/>
            <a:p>
              <a:endParaRPr lang="en-GB" dirty="0"/>
            </a:p>
          </p:txBody>
        </p:sp>
        <p:sp>
          <p:nvSpPr>
            <p:cNvPr id="303" name="Freeform 43"/>
            <p:cNvSpPr>
              <a:spLocks/>
            </p:cNvSpPr>
            <p:nvPr/>
          </p:nvSpPr>
          <p:spPr bwMode="auto">
            <a:xfrm>
              <a:off x="7136499" y="4250576"/>
              <a:ext cx="93193" cy="61056"/>
            </a:xfrm>
            <a:custGeom>
              <a:avLst/>
              <a:gdLst/>
              <a:ahLst/>
              <a:cxnLst>
                <a:cxn ang="0">
                  <a:pos x="3" y="12"/>
                </a:cxn>
                <a:cxn ang="0">
                  <a:pos x="6" y="17"/>
                </a:cxn>
                <a:cxn ang="0">
                  <a:pos x="14" y="17"/>
                </a:cxn>
                <a:cxn ang="0">
                  <a:pos x="21" y="17"/>
                </a:cxn>
                <a:cxn ang="0">
                  <a:pos x="26" y="17"/>
                </a:cxn>
                <a:cxn ang="0">
                  <a:pos x="29" y="15"/>
                </a:cxn>
                <a:cxn ang="0">
                  <a:pos x="27" y="11"/>
                </a:cxn>
                <a:cxn ang="0">
                  <a:pos x="24" y="8"/>
                </a:cxn>
                <a:cxn ang="0">
                  <a:pos x="23" y="4"/>
                </a:cxn>
                <a:cxn ang="0">
                  <a:pos x="20" y="4"/>
                </a:cxn>
                <a:cxn ang="0">
                  <a:pos x="15" y="3"/>
                </a:cxn>
                <a:cxn ang="0">
                  <a:pos x="9" y="4"/>
                </a:cxn>
                <a:cxn ang="0">
                  <a:pos x="6" y="8"/>
                </a:cxn>
                <a:cxn ang="0">
                  <a:pos x="3" y="12"/>
                </a:cxn>
              </a:cxnLst>
              <a:rect l="0" t="0" r="r" b="b"/>
              <a:pathLst>
                <a:path w="30" h="20">
                  <a:moveTo>
                    <a:pt x="3" y="12"/>
                  </a:moveTo>
                  <a:cubicBezTo>
                    <a:pt x="0" y="14"/>
                    <a:pt x="5" y="17"/>
                    <a:pt x="6" y="17"/>
                  </a:cubicBezTo>
                  <a:cubicBezTo>
                    <a:pt x="9" y="15"/>
                    <a:pt x="9" y="20"/>
                    <a:pt x="14" y="17"/>
                  </a:cubicBezTo>
                  <a:cubicBezTo>
                    <a:pt x="18" y="15"/>
                    <a:pt x="17" y="20"/>
                    <a:pt x="21" y="17"/>
                  </a:cubicBezTo>
                  <a:cubicBezTo>
                    <a:pt x="26" y="15"/>
                    <a:pt x="24" y="19"/>
                    <a:pt x="26" y="17"/>
                  </a:cubicBezTo>
                  <a:cubicBezTo>
                    <a:pt x="27" y="15"/>
                    <a:pt x="29" y="19"/>
                    <a:pt x="29" y="15"/>
                  </a:cubicBezTo>
                  <a:cubicBezTo>
                    <a:pt x="27" y="12"/>
                    <a:pt x="30" y="9"/>
                    <a:pt x="27" y="11"/>
                  </a:cubicBezTo>
                  <a:cubicBezTo>
                    <a:pt x="24" y="11"/>
                    <a:pt x="24" y="8"/>
                    <a:pt x="24" y="8"/>
                  </a:cubicBezTo>
                  <a:cubicBezTo>
                    <a:pt x="26" y="4"/>
                    <a:pt x="24" y="4"/>
                    <a:pt x="23" y="4"/>
                  </a:cubicBezTo>
                  <a:cubicBezTo>
                    <a:pt x="21" y="3"/>
                    <a:pt x="21" y="6"/>
                    <a:pt x="20" y="4"/>
                  </a:cubicBezTo>
                  <a:cubicBezTo>
                    <a:pt x="18" y="3"/>
                    <a:pt x="14" y="4"/>
                    <a:pt x="15" y="3"/>
                  </a:cubicBezTo>
                  <a:cubicBezTo>
                    <a:pt x="17" y="1"/>
                    <a:pt x="11" y="0"/>
                    <a:pt x="9" y="4"/>
                  </a:cubicBezTo>
                  <a:cubicBezTo>
                    <a:pt x="8" y="8"/>
                    <a:pt x="6" y="4"/>
                    <a:pt x="6" y="8"/>
                  </a:cubicBezTo>
                  <a:cubicBezTo>
                    <a:pt x="5" y="11"/>
                    <a:pt x="5" y="9"/>
                    <a:pt x="3" y="12"/>
                  </a:cubicBezTo>
                </a:path>
              </a:pathLst>
            </a:custGeom>
            <a:solidFill>
              <a:srgbClr val="C0BAA7"/>
            </a:solidFill>
            <a:ln w="3175" cmpd="sng">
              <a:solidFill>
                <a:schemeClr val="bg2"/>
              </a:solidFill>
              <a:round/>
              <a:headEnd/>
              <a:tailEnd/>
            </a:ln>
          </p:spPr>
          <p:txBody>
            <a:bodyPr/>
            <a:lstStyle/>
            <a:p>
              <a:endParaRPr lang="en-GB" dirty="0"/>
            </a:p>
          </p:txBody>
        </p:sp>
        <p:sp>
          <p:nvSpPr>
            <p:cNvPr id="304" name="Freeform 44"/>
            <p:cNvSpPr>
              <a:spLocks/>
            </p:cNvSpPr>
            <p:nvPr/>
          </p:nvSpPr>
          <p:spPr bwMode="auto">
            <a:xfrm>
              <a:off x="7118824" y="4308419"/>
              <a:ext cx="120509" cy="197631"/>
            </a:xfrm>
            <a:custGeom>
              <a:avLst/>
              <a:gdLst/>
              <a:ahLst/>
              <a:cxnLst>
                <a:cxn ang="0">
                  <a:pos x="9" y="41"/>
                </a:cxn>
                <a:cxn ang="0">
                  <a:pos x="9" y="35"/>
                </a:cxn>
                <a:cxn ang="0">
                  <a:pos x="8" y="31"/>
                </a:cxn>
                <a:cxn ang="0">
                  <a:pos x="8" y="26"/>
                </a:cxn>
                <a:cxn ang="0">
                  <a:pos x="3" y="20"/>
                </a:cxn>
                <a:cxn ang="0">
                  <a:pos x="6" y="15"/>
                </a:cxn>
                <a:cxn ang="0">
                  <a:pos x="9" y="13"/>
                </a:cxn>
                <a:cxn ang="0">
                  <a:pos x="8" y="12"/>
                </a:cxn>
                <a:cxn ang="0">
                  <a:pos x="3" y="9"/>
                </a:cxn>
                <a:cxn ang="0">
                  <a:pos x="6" y="3"/>
                </a:cxn>
                <a:cxn ang="0">
                  <a:pos x="6" y="1"/>
                </a:cxn>
                <a:cxn ang="0">
                  <a:pos x="11" y="3"/>
                </a:cxn>
                <a:cxn ang="0">
                  <a:pos x="15" y="6"/>
                </a:cxn>
                <a:cxn ang="0">
                  <a:pos x="17" y="13"/>
                </a:cxn>
                <a:cxn ang="0">
                  <a:pos x="38" y="17"/>
                </a:cxn>
                <a:cxn ang="0">
                  <a:pos x="35" y="20"/>
                </a:cxn>
                <a:cxn ang="0">
                  <a:pos x="27" y="31"/>
                </a:cxn>
                <a:cxn ang="0">
                  <a:pos x="33" y="32"/>
                </a:cxn>
                <a:cxn ang="0">
                  <a:pos x="36" y="32"/>
                </a:cxn>
                <a:cxn ang="0">
                  <a:pos x="38" y="48"/>
                </a:cxn>
                <a:cxn ang="0">
                  <a:pos x="35" y="57"/>
                </a:cxn>
                <a:cxn ang="0">
                  <a:pos x="35" y="57"/>
                </a:cxn>
                <a:cxn ang="0">
                  <a:pos x="33" y="52"/>
                </a:cxn>
                <a:cxn ang="0">
                  <a:pos x="33" y="48"/>
                </a:cxn>
                <a:cxn ang="0">
                  <a:pos x="29" y="40"/>
                </a:cxn>
                <a:cxn ang="0">
                  <a:pos x="24" y="38"/>
                </a:cxn>
                <a:cxn ang="0">
                  <a:pos x="23" y="32"/>
                </a:cxn>
                <a:cxn ang="0">
                  <a:pos x="21" y="34"/>
                </a:cxn>
                <a:cxn ang="0">
                  <a:pos x="23" y="41"/>
                </a:cxn>
                <a:cxn ang="0">
                  <a:pos x="18" y="49"/>
                </a:cxn>
                <a:cxn ang="0">
                  <a:pos x="15" y="49"/>
                </a:cxn>
                <a:cxn ang="0">
                  <a:pos x="11" y="48"/>
                </a:cxn>
                <a:cxn ang="0">
                  <a:pos x="9" y="41"/>
                </a:cxn>
              </a:cxnLst>
              <a:rect l="0" t="0" r="r" b="b"/>
              <a:pathLst>
                <a:path w="39" h="63">
                  <a:moveTo>
                    <a:pt x="9" y="41"/>
                  </a:moveTo>
                  <a:cubicBezTo>
                    <a:pt x="9" y="35"/>
                    <a:pt x="11" y="35"/>
                    <a:pt x="9" y="35"/>
                  </a:cubicBezTo>
                  <a:cubicBezTo>
                    <a:pt x="6" y="35"/>
                    <a:pt x="9" y="34"/>
                    <a:pt x="8" y="31"/>
                  </a:cubicBezTo>
                  <a:cubicBezTo>
                    <a:pt x="5" y="29"/>
                    <a:pt x="9" y="31"/>
                    <a:pt x="8" y="26"/>
                  </a:cubicBezTo>
                  <a:cubicBezTo>
                    <a:pt x="8" y="21"/>
                    <a:pt x="2" y="24"/>
                    <a:pt x="3" y="20"/>
                  </a:cubicBezTo>
                  <a:cubicBezTo>
                    <a:pt x="3" y="15"/>
                    <a:pt x="6" y="20"/>
                    <a:pt x="6" y="15"/>
                  </a:cubicBezTo>
                  <a:cubicBezTo>
                    <a:pt x="5" y="12"/>
                    <a:pt x="12" y="17"/>
                    <a:pt x="9" y="13"/>
                  </a:cubicBezTo>
                  <a:cubicBezTo>
                    <a:pt x="9" y="12"/>
                    <a:pt x="9" y="12"/>
                    <a:pt x="8" y="12"/>
                  </a:cubicBezTo>
                  <a:cubicBezTo>
                    <a:pt x="6" y="12"/>
                    <a:pt x="6" y="9"/>
                    <a:pt x="3" y="9"/>
                  </a:cubicBezTo>
                  <a:cubicBezTo>
                    <a:pt x="0" y="7"/>
                    <a:pt x="8" y="3"/>
                    <a:pt x="6" y="3"/>
                  </a:cubicBezTo>
                  <a:cubicBezTo>
                    <a:pt x="5" y="1"/>
                    <a:pt x="5" y="0"/>
                    <a:pt x="6" y="1"/>
                  </a:cubicBezTo>
                  <a:cubicBezTo>
                    <a:pt x="8" y="1"/>
                    <a:pt x="6" y="6"/>
                    <a:pt x="11" y="3"/>
                  </a:cubicBezTo>
                  <a:cubicBezTo>
                    <a:pt x="12" y="3"/>
                    <a:pt x="14" y="10"/>
                    <a:pt x="15" y="6"/>
                  </a:cubicBezTo>
                  <a:cubicBezTo>
                    <a:pt x="17" y="3"/>
                    <a:pt x="17" y="9"/>
                    <a:pt x="17" y="13"/>
                  </a:cubicBezTo>
                  <a:cubicBezTo>
                    <a:pt x="17" y="17"/>
                    <a:pt x="35" y="13"/>
                    <a:pt x="38" y="17"/>
                  </a:cubicBezTo>
                  <a:cubicBezTo>
                    <a:pt x="39" y="20"/>
                    <a:pt x="35" y="15"/>
                    <a:pt x="35" y="20"/>
                  </a:cubicBezTo>
                  <a:cubicBezTo>
                    <a:pt x="35" y="26"/>
                    <a:pt x="26" y="24"/>
                    <a:pt x="27" y="31"/>
                  </a:cubicBezTo>
                  <a:cubicBezTo>
                    <a:pt x="29" y="38"/>
                    <a:pt x="32" y="40"/>
                    <a:pt x="33" y="32"/>
                  </a:cubicBezTo>
                  <a:cubicBezTo>
                    <a:pt x="33" y="29"/>
                    <a:pt x="36" y="29"/>
                    <a:pt x="36" y="32"/>
                  </a:cubicBezTo>
                  <a:cubicBezTo>
                    <a:pt x="35" y="38"/>
                    <a:pt x="38" y="38"/>
                    <a:pt x="38" y="48"/>
                  </a:cubicBezTo>
                  <a:cubicBezTo>
                    <a:pt x="39" y="63"/>
                    <a:pt x="35" y="46"/>
                    <a:pt x="35" y="57"/>
                  </a:cubicBezTo>
                  <a:cubicBezTo>
                    <a:pt x="36" y="60"/>
                    <a:pt x="35" y="59"/>
                    <a:pt x="35" y="57"/>
                  </a:cubicBezTo>
                  <a:cubicBezTo>
                    <a:pt x="33" y="55"/>
                    <a:pt x="33" y="54"/>
                    <a:pt x="33" y="52"/>
                  </a:cubicBezTo>
                  <a:cubicBezTo>
                    <a:pt x="35" y="51"/>
                    <a:pt x="33" y="51"/>
                    <a:pt x="33" y="48"/>
                  </a:cubicBezTo>
                  <a:cubicBezTo>
                    <a:pt x="30" y="41"/>
                    <a:pt x="30" y="38"/>
                    <a:pt x="29" y="40"/>
                  </a:cubicBezTo>
                  <a:cubicBezTo>
                    <a:pt x="26" y="43"/>
                    <a:pt x="24" y="41"/>
                    <a:pt x="24" y="38"/>
                  </a:cubicBezTo>
                  <a:cubicBezTo>
                    <a:pt x="23" y="35"/>
                    <a:pt x="23" y="31"/>
                    <a:pt x="23" y="32"/>
                  </a:cubicBezTo>
                  <a:cubicBezTo>
                    <a:pt x="21" y="34"/>
                    <a:pt x="21" y="32"/>
                    <a:pt x="21" y="34"/>
                  </a:cubicBezTo>
                  <a:cubicBezTo>
                    <a:pt x="23" y="37"/>
                    <a:pt x="21" y="38"/>
                    <a:pt x="23" y="41"/>
                  </a:cubicBezTo>
                  <a:cubicBezTo>
                    <a:pt x="23" y="45"/>
                    <a:pt x="20" y="51"/>
                    <a:pt x="18" y="49"/>
                  </a:cubicBezTo>
                  <a:cubicBezTo>
                    <a:pt x="17" y="46"/>
                    <a:pt x="15" y="52"/>
                    <a:pt x="15" y="49"/>
                  </a:cubicBezTo>
                  <a:cubicBezTo>
                    <a:pt x="14" y="48"/>
                    <a:pt x="12" y="52"/>
                    <a:pt x="11" y="48"/>
                  </a:cubicBezTo>
                  <a:cubicBezTo>
                    <a:pt x="11" y="46"/>
                    <a:pt x="11" y="45"/>
                    <a:pt x="9" y="41"/>
                  </a:cubicBezTo>
                </a:path>
              </a:pathLst>
            </a:custGeom>
            <a:solidFill>
              <a:srgbClr val="C0BAA7"/>
            </a:solidFill>
            <a:ln w="3175" cmpd="sng">
              <a:solidFill>
                <a:schemeClr val="bg2"/>
              </a:solidFill>
              <a:round/>
              <a:headEnd/>
              <a:tailEnd/>
            </a:ln>
          </p:spPr>
          <p:txBody>
            <a:bodyPr/>
            <a:lstStyle/>
            <a:p>
              <a:endParaRPr lang="en-GB" dirty="0"/>
            </a:p>
          </p:txBody>
        </p:sp>
        <p:sp>
          <p:nvSpPr>
            <p:cNvPr id="305" name="Freeform 45"/>
            <p:cNvSpPr>
              <a:spLocks/>
            </p:cNvSpPr>
            <p:nvPr/>
          </p:nvSpPr>
          <p:spPr bwMode="auto">
            <a:xfrm>
              <a:off x="6445583" y="3913158"/>
              <a:ext cx="355099" cy="318136"/>
            </a:xfrm>
            <a:custGeom>
              <a:avLst/>
              <a:gdLst/>
              <a:ahLst/>
              <a:cxnLst>
                <a:cxn ang="0">
                  <a:pos x="6" y="33"/>
                </a:cxn>
                <a:cxn ang="0">
                  <a:pos x="0" y="50"/>
                </a:cxn>
                <a:cxn ang="0">
                  <a:pos x="3" y="74"/>
                </a:cxn>
                <a:cxn ang="0">
                  <a:pos x="10" y="80"/>
                </a:cxn>
                <a:cxn ang="0">
                  <a:pos x="3" y="94"/>
                </a:cxn>
                <a:cxn ang="0">
                  <a:pos x="29" y="97"/>
                </a:cxn>
                <a:cxn ang="0">
                  <a:pos x="47" y="88"/>
                </a:cxn>
                <a:cxn ang="0">
                  <a:pos x="59" y="75"/>
                </a:cxn>
                <a:cxn ang="0">
                  <a:pos x="69" y="74"/>
                </a:cxn>
                <a:cxn ang="0">
                  <a:pos x="70" y="64"/>
                </a:cxn>
                <a:cxn ang="0">
                  <a:pos x="76" y="53"/>
                </a:cxn>
                <a:cxn ang="0">
                  <a:pos x="85" y="46"/>
                </a:cxn>
                <a:cxn ang="0">
                  <a:pos x="87" y="33"/>
                </a:cxn>
                <a:cxn ang="0">
                  <a:pos x="96" y="21"/>
                </a:cxn>
                <a:cxn ang="0">
                  <a:pos x="111" y="16"/>
                </a:cxn>
                <a:cxn ang="0">
                  <a:pos x="113" y="15"/>
                </a:cxn>
                <a:cxn ang="0">
                  <a:pos x="108" y="13"/>
                </a:cxn>
                <a:cxn ang="0">
                  <a:pos x="105" y="13"/>
                </a:cxn>
                <a:cxn ang="0">
                  <a:pos x="101" y="13"/>
                </a:cxn>
                <a:cxn ang="0">
                  <a:pos x="97" y="16"/>
                </a:cxn>
                <a:cxn ang="0">
                  <a:pos x="91" y="19"/>
                </a:cxn>
                <a:cxn ang="0">
                  <a:pos x="88" y="10"/>
                </a:cxn>
                <a:cxn ang="0">
                  <a:pos x="85" y="7"/>
                </a:cxn>
                <a:cxn ang="0">
                  <a:pos x="84" y="2"/>
                </a:cxn>
                <a:cxn ang="0">
                  <a:pos x="78" y="7"/>
                </a:cxn>
                <a:cxn ang="0">
                  <a:pos x="78" y="11"/>
                </a:cxn>
                <a:cxn ang="0">
                  <a:pos x="72" y="11"/>
                </a:cxn>
                <a:cxn ang="0">
                  <a:pos x="70" y="16"/>
                </a:cxn>
                <a:cxn ang="0">
                  <a:pos x="67" y="15"/>
                </a:cxn>
                <a:cxn ang="0">
                  <a:pos x="61" y="16"/>
                </a:cxn>
                <a:cxn ang="0">
                  <a:pos x="58" y="16"/>
                </a:cxn>
                <a:cxn ang="0">
                  <a:pos x="55" y="15"/>
                </a:cxn>
                <a:cxn ang="0">
                  <a:pos x="49" y="13"/>
                </a:cxn>
                <a:cxn ang="0">
                  <a:pos x="41" y="13"/>
                </a:cxn>
                <a:cxn ang="0">
                  <a:pos x="33" y="21"/>
                </a:cxn>
                <a:cxn ang="0">
                  <a:pos x="24" y="28"/>
                </a:cxn>
                <a:cxn ang="0">
                  <a:pos x="17" y="36"/>
                </a:cxn>
                <a:cxn ang="0">
                  <a:pos x="10" y="35"/>
                </a:cxn>
                <a:cxn ang="0">
                  <a:pos x="6" y="33"/>
                </a:cxn>
              </a:cxnLst>
              <a:rect l="0" t="0" r="r" b="b"/>
              <a:pathLst>
                <a:path w="114" h="102">
                  <a:moveTo>
                    <a:pt x="6" y="33"/>
                  </a:moveTo>
                  <a:cubicBezTo>
                    <a:pt x="4" y="47"/>
                    <a:pt x="0" y="43"/>
                    <a:pt x="0" y="50"/>
                  </a:cubicBezTo>
                  <a:cubicBezTo>
                    <a:pt x="1" y="58"/>
                    <a:pt x="3" y="66"/>
                    <a:pt x="3" y="74"/>
                  </a:cubicBezTo>
                  <a:cubicBezTo>
                    <a:pt x="1" y="81"/>
                    <a:pt x="10" y="74"/>
                    <a:pt x="10" y="80"/>
                  </a:cubicBezTo>
                  <a:cubicBezTo>
                    <a:pt x="12" y="86"/>
                    <a:pt x="3" y="89"/>
                    <a:pt x="3" y="94"/>
                  </a:cubicBezTo>
                  <a:cubicBezTo>
                    <a:pt x="7" y="92"/>
                    <a:pt x="14" y="102"/>
                    <a:pt x="29" y="97"/>
                  </a:cubicBezTo>
                  <a:cubicBezTo>
                    <a:pt x="46" y="94"/>
                    <a:pt x="47" y="94"/>
                    <a:pt x="47" y="88"/>
                  </a:cubicBezTo>
                  <a:cubicBezTo>
                    <a:pt x="46" y="80"/>
                    <a:pt x="55" y="78"/>
                    <a:pt x="59" y="75"/>
                  </a:cubicBezTo>
                  <a:cubicBezTo>
                    <a:pt x="64" y="70"/>
                    <a:pt x="67" y="77"/>
                    <a:pt x="69" y="74"/>
                  </a:cubicBezTo>
                  <a:cubicBezTo>
                    <a:pt x="70" y="72"/>
                    <a:pt x="69" y="70"/>
                    <a:pt x="70" y="64"/>
                  </a:cubicBezTo>
                  <a:cubicBezTo>
                    <a:pt x="73" y="56"/>
                    <a:pt x="81" y="61"/>
                    <a:pt x="76" y="53"/>
                  </a:cubicBezTo>
                  <a:cubicBezTo>
                    <a:pt x="70" y="44"/>
                    <a:pt x="85" y="55"/>
                    <a:pt x="85" y="46"/>
                  </a:cubicBezTo>
                  <a:cubicBezTo>
                    <a:pt x="85" y="41"/>
                    <a:pt x="90" y="39"/>
                    <a:pt x="87" y="33"/>
                  </a:cubicBezTo>
                  <a:cubicBezTo>
                    <a:pt x="84" y="27"/>
                    <a:pt x="85" y="24"/>
                    <a:pt x="96" y="21"/>
                  </a:cubicBezTo>
                  <a:cubicBezTo>
                    <a:pt x="105" y="16"/>
                    <a:pt x="108" y="22"/>
                    <a:pt x="111" y="16"/>
                  </a:cubicBezTo>
                  <a:cubicBezTo>
                    <a:pt x="110" y="16"/>
                    <a:pt x="110" y="15"/>
                    <a:pt x="113" y="15"/>
                  </a:cubicBezTo>
                  <a:cubicBezTo>
                    <a:pt x="114" y="13"/>
                    <a:pt x="111" y="11"/>
                    <a:pt x="108" y="13"/>
                  </a:cubicBezTo>
                  <a:cubicBezTo>
                    <a:pt x="105" y="16"/>
                    <a:pt x="104" y="16"/>
                    <a:pt x="105" y="13"/>
                  </a:cubicBezTo>
                  <a:cubicBezTo>
                    <a:pt x="107" y="11"/>
                    <a:pt x="102" y="11"/>
                    <a:pt x="101" y="13"/>
                  </a:cubicBezTo>
                  <a:cubicBezTo>
                    <a:pt x="99" y="15"/>
                    <a:pt x="97" y="15"/>
                    <a:pt x="97" y="16"/>
                  </a:cubicBezTo>
                  <a:cubicBezTo>
                    <a:pt x="97" y="18"/>
                    <a:pt x="94" y="18"/>
                    <a:pt x="91" y="19"/>
                  </a:cubicBezTo>
                  <a:cubicBezTo>
                    <a:pt x="88" y="22"/>
                    <a:pt x="87" y="19"/>
                    <a:pt x="88" y="10"/>
                  </a:cubicBezTo>
                  <a:cubicBezTo>
                    <a:pt x="88" y="4"/>
                    <a:pt x="87" y="8"/>
                    <a:pt x="85" y="7"/>
                  </a:cubicBezTo>
                  <a:cubicBezTo>
                    <a:pt x="85" y="5"/>
                    <a:pt x="88" y="4"/>
                    <a:pt x="84" y="2"/>
                  </a:cubicBezTo>
                  <a:cubicBezTo>
                    <a:pt x="79" y="0"/>
                    <a:pt x="81" y="5"/>
                    <a:pt x="78" y="7"/>
                  </a:cubicBezTo>
                  <a:cubicBezTo>
                    <a:pt x="76" y="8"/>
                    <a:pt x="79" y="10"/>
                    <a:pt x="78" y="11"/>
                  </a:cubicBezTo>
                  <a:cubicBezTo>
                    <a:pt x="76" y="13"/>
                    <a:pt x="75" y="10"/>
                    <a:pt x="72" y="11"/>
                  </a:cubicBezTo>
                  <a:cubicBezTo>
                    <a:pt x="70" y="13"/>
                    <a:pt x="72" y="16"/>
                    <a:pt x="70" y="16"/>
                  </a:cubicBezTo>
                  <a:cubicBezTo>
                    <a:pt x="70" y="16"/>
                    <a:pt x="69" y="13"/>
                    <a:pt x="67" y="15"/>
                  </a:cubicBezTo>
                  <a:cubicBezTo>
                    <a:pt x="64" y="15"/>
                    <a:pt x="62" y="15"/>
                    <a:pt x="61" y="16"/>
                  </a:cubicBezTo>
                  <a:cubicBezTo>
                    <a:pt x="61" y="19"/>
                    <a:pt x="59" y="19"/>
                    <a:pt x="58" y="16"/>
                  </a:cubicBezTo>
                  <a:cubicBezTo>
                    <a:pt x="56" y="15"/>
                    <a:pt x="56" y="15"/>
                    <a:pt x="55" y="15"/>
                  </a:cubicBezTo>
                  <a:cubicBezTo>
                    <a:pt x="53" y="16"/>
                    <a:pt x="53" y="11"/>
                    <a:pt x="49" y="13"/>
                  </a:cubicBezTo>
                  <a:cubicBezTo>
                    <a:pt x="44" y="15"/>
                    <a:pt x="43" y="10"/>
                    <a:pt x="41" y="13"/>
                  </a:cubicBezTo>
                  <a:cubicBezTo>
                    <a:pt x="38" y="16"/>
                    <a:pt x="35" y="13"/>
                    <a:pt x="33" y="21"/>
                  </a:cubicBezTo>
                  <a:cubicBezTo>
                    <a:pt x="32" y="28"/>
                    <a:pt x="27" y="27"/>
                    <a:pt x="24" y="28"/>
                  </a:cubicBezTo>
                  <a:cubicBezTo>
                    <a:pt x="21" y="30"/>
                    <a:pt x="21" y="35"/>
                    <a:pt x="17" y="36"/>
                  </a:cubicBezTo>
                  <a:cubicBezTo>
                    <a:pt x="12" y="38"/>
                    <a:pt x="15" y="33"/>
                    <a:pt x="10" y="35"/>
                  </a:cubicBezTo>
                  <a:cubicBezTo>
                    <a:pt x="7" y="35"/>
                    <a:pt x="9" y="33"/>
                    <a:pt x="6" y="33"/>
                  </a:cubicBezTo>
                </a:path>
              </a:pathLst>
            </a:custGeom>
            <a:solidFill>
              <a:schemeClr val="tx2"/>
            </a:solidFill>
            <a:ln w="3175" cmpd="sng">
              <a:solidFill>
                <a:schemeClr val="bg2"/>
              </a:solidFill>
              <a:round/>
              <a:headEnd/>
              <a:tailEnd/>
            </a:ln>
          </p:spPr>
          <p:txBody>
            <a:bodyPr/>
            <a:lstStyle/>
            <a:p>
              <a:endParaRPr lang="en-GB" dirty="0"/>
            </a:p>
          </p:txBody>
        </p:sp>
        <p:sp>
          <p:nvSpPr>
            <p:cNvPr id="306" name="Freeform 46"/>
            <p:cNvSpPr>
              <a:spLocks/>
            </p:cNvSpPr>
            <p:nvPr/>
          </p:nvSpPr>
          <p:spPr bwMode="auto">
            <a:xfrm>
              <a:off x="6453616" y="3962967"/>
              <a:ext cx="417763" cy="441857"/>
            </a:xfrm>
            <a:custGeom>
              <a:avLst/>
              <a:gdLst/>
              <a:ahLst/>
              <a:cxnLst>
                <a:cxn ang="0">
                  <a:pos x="108" y="0"/>
                </a:cxn>
                <a:cxn ang="0">
                  <a:pos x="116" y="3"/>
                </a:cxn>
                <a:cxn ang="0">
                  <a:pos x="120" y="6"/>
                </a:cxn>
                <a:cxn ang="0">
                  <a:pos x="120" y="12"/>
                </a:cxn>
                <a:cxn ang="0">
                  <a:pos x="125" y="14"/>
                </a:cxn>
                <a:cxn ang="0">
                  <a:pos x="134" y="17"/>
                </a:cxn>
                <a:cxn ang="0">
                  <a:pos x="125" y="25"/>
                </a:cxn>
                <a:cxn ang="0">
                  <a:pos x="114" y="28"/>
                </a:cxn>
                <a:cxn ang="0">
                  <a:pos x="103" y="30"/>
                </a:cxn>
                <a:cxn ang="0">
                  <a:pos x="105" y="33"/>
                </a:cxn>
                <a:cxn ang="0">
                  <a:pos x="105" y="37"/>
                </a:cxn>
                <a:cxn ang="0">
                  <a:pos x="105" y="44"/>
                </a:cxn>
                <a:cxn ang="0">
                  <a:pos x="108" y="47"/>
                </a:cxn>
                <a:cxn ang="0">
                  <a:pos x="111" y="50"/>
                </a:cxn>
                <a:cxn ang="0">
                  <a:pos x="111" y="54"/>
                </a:cxn>
                <a:cxn ang="0">
                  <a:pos x="105" y="69"/>
                </a:cxn>
                <a:cxn ang="0">
                  <a:pos x="102" y="75"/>
                </a:cxn>
                <a:cxn ang="0">
                  <a:pos x="94" y="87"/>
                </a:cxn>
                <a:cxn ang="0">
                  <a:pos x="90" y="93"/>
                </a:cxn>
                <a:cxn ang="0">
                  <a:pos x="86" y="98"/>
                </a:cxn>
                <a:cxn ang="0">
                  <a:pos x="77" y="98"/>
                </a:cxn>
                <a:cxn ang="0">
                  <a:pos x="71" y="103"/>
                </a:cxn>
                <a:cxn ang="0">
                  <a:pos x="71" y="110"/>
                </a:cxn>
                <a:cxn ang="0">
                  <a:pos x="76" y="120"/>
                </a:cxn>
                <a:cxn ang="0">
                  <a:pos x="81" y="129"/>
                </a:cxn>
                <a:cxn ang="0">
                  <a:pos x="81" y="134"/>
                </a:cxn>
                <a:cxn ang="0">
                  <a:pos x="77" y="135"/>
                </a:cxn>
                <a:cxn ang="0">
                  <a:pos x="73" y="135"/>
                </a:cxn>
                <a:cxn ang="0">
                  <a:pos x="67" y="135"/>
                </a:cxn>
                <a:cxn ang="0">
                  <a:pos x="62" y="137"/>
                </a:cxn>
                <a:cxn ang="0">
                  <a:pos x="58" y="142"/>
                </a:cxn>
                <a:cxn ang="0">
                  <a:pos x="53" y="140"/>
                </a:cxn>
                <a:cxn ang="0">
                  <a:pos x="52" y="137"/>
                </a:cxn>
                <a:cxn ang="0">
                  <a:pos x="50" y="134"/>
                </a:cxn>
                <a:cxn ang="0">
                  <a:pos x="48" y="129"/>
                </a:cxn>
                <a:cxn ang="0">
                  <a:pos x="45" y="124"/>
                </a:cxn>
                <a:cxn ang="0">
                  <a:pos x="30" y="124"/>
                </a:cxn>
                <a:cxn ang="0">
                  <a:pos x="24" y="124"/>
                </a:cxn>
                <a:cxn ang="0">
                  <a:pos x="18" y="126"/>
                </a:cxn>
                <a:cxn ang="0">
                  <a:pos x="12" y="126"/>
                </a:cxn>
                <a:cxn ang="0">
                  <a:pos x="6" y="126"/>
                </a:cxn>
                <a:cxn ang="0">
                  <a:pos x="7" y="117"/>
                </a:cxn>
                <a:cxn ang="0">
                  <a:pos x="12" y="112"/>
                </a:cxn>
                <a:cxn ang="0">
                  <a:pos x="18" y="110"/>
                </a:cxn>
                <a:cxn ang="0">
                  <a:pos x="20" y="104"/>
                </a:cxn>
                <a:cxn ang="0">
                  <a:pos x="15" y="103"/>
                </a:cxn>
                <a:cxn ang="0">
                  <a:pos x="15" y="95"/>
                </a:cxn>
                <a:cxn ang="0">
                  <a:pos x="13" y="93"/>
                </a:cxn>
                <a:cxn ang="0">
                  <a:pos x="6" y="87"/>
                </a:cxn>
                <a:cxn ang="0">
                  <a:pos x="0" y="78"/>
                </a:cxn>
                <a:cxn ang="0">
                  <a:pos x="26" y="81"/>
                </a:cxn>
                <a:cxn ang="0">
                  <a:pos x="44" y="72"/>
                </a:cxn>
                <a:cxn ang="0">
                  <a:pos x="56" y="59"/>
                </a:cxn>
                <a:cxn ang="0">
                  <a:pos x="65" y="58"/>
                </a:cxn>
                <a:cxn ang="0">
                  <a:pos x="67" y="48"/>
                </a:cxn>
                <a:cxn ang="0">
                  <a:pos x="73" y="37"/>
                </a:cxn>
                <a:cxn ang="0">
                  <a:pos x="82" y="30"/>
                </a:cxn>
                <a:cxn ang="0">
                  <a:pos x="83" y="17"/>
                </a:cxn>
                <a:cxn ang="0">
                  <a:pos x="93" y="5"/>
                </a:cxn>
                <a:cxn ang="0">
                  <a:pos x="108" y="0"/>
                </a:cxn>
              </a:cxnLst>
              <a:rect l="0" t="0" r="r" b="b"/>
              <a:pathLst>
                <a:path w="134" h="142">
                  <a:moveTo>
                    <a:pt x="108" y="0"/>
                  </a:moveTo>
                  <a:cubicBezTo>
                    <a:pt x="111" y="3"/>
                    <a:pt x="114" y="0"/>
                    <a:pt x="116" y="3"/>
                  </a:cubicBezTo>
                  <a:cubicBezTo>
                    <a:pt x="116" y="6"/>
                    <a:pt x="117" y="2"/>
                    <a:pt x="120" y="6"/>
                  </a:cubicBezTo>
                  <a:cubicBezTo>
                    <a:pt x="122" y="11"/>
                    <a:pt x="119" y="9"/>
                    <a:pt x="120" y="12"/>
                  </a:cubicBezTo>
                  <a:cubicBezTo>
                    <a:pt x="123" y="16"/>
                    <a:pt x="125" y="12"/>
                    <a:pt x="125" y="14"/>
                  </a:cubicBezTo>
                  <a:cubicBezTo>
                    <a:pt x="126" y="16"/>
                    <a:pt x="131" y="17"/>
                    <a:pt x="134" y="17"/>
                  </a:cubicBezTo>
                  <a:cubicBezTo>
                    <a:pt x="126" y="22"/>
                    <a:pt x="129" y="27"/>
                    <a:pt x="125" y="25"/>
                  </a:cubicBezTo>
                  <a:cubicBezTo>
                    <a:pt x="122" y="25"/>
                    <a:pt x="120" y="30"/>
                    <a:pt x="114" y="28"/>
                  </a:cubicBezTo>
                  <a:cubicBezTo>
                    <a:pt x="105" y="23"/>
                    <a:pt x="100" y="28"/>
                    <a:pt x="103" y="30"/>
                  </a:cubicBezTo>
                  <a:cubicBezTo>
                    <a:pt x="106" y="33"/>
                    <a:pt x="100" y="33"/>
                    <a:pt x="105" y="33"/>
                  </a:cubicBezTo>
                  <a:cubicBezTo>
                    <a:pt x="111" y="34"/>
                    <a:pt x="100" y="34"/>
                    <a:pt x="105" y="37"/>
                  </a:cubicBezTo>
                  <a:cubicBezTo>
                    <a:pt x="108" y="40"/>
                    <a:pt x="102" y="40"/>
                    <a:pt x="105" y="44"/>
                  </a:cubicBezTo>
                  <a:cubicBezTo>
                    <a:pt x="108" y="45"/>
                    <a:pt x="106" y="47"/>
                    <a:pt x="108" y="47"/>
                  </a:cubicBezTo>
                  <a:cubicBezTo>
                    <a:pt x="112" y="45"/>
                    <a:pt x="108" y="50"/>
                    <a:pt x="111" y="50"/>
                  </a:cubicBezTo>
                  <a:cubicBezTo>
                    <a:pt x="116" y="51"/>
                    <a:pt x="117" y="51"/>
                    <a:pt x="111" y="54"/>
                  </a:cubicBezTo>
                  <a:cubicBezTo>
                    <a:pt x="103" y="58"/>
                    <a:pt x="112" y="58"/>
                    <a:pt x="105" y="69"/>
                  </a:cubicBezTo>
                  <a:cubicBezTo>
                    <a:pt x="102" y="75"/>
                    <a:pt x="108" y="73"/>
                    <a:pt x="102" y="75"/>
                  </a:cubicBezTo>
                  <a:cubicBezTo>
                    <a:pt x="96" y="78"/>
                    <a:pt x="99" y="86"/>
                    <a:pt x="94" y="87"/>
                  </a:cubicBezTo>
                  <a:cubicBezTo>
                    <a:pt x="90" y="89"/>
                    <a:pt x="91" y="92"/>
                    <a:pt x="90" y="93"/>
                  </a:cubicBezTo>
                  <a:cubicBezTo>
                    <a:pt x="86" y="95"/>
                    <a:pt x="90" y="98"/>
                    <a:pt x="86" y="98"/>
                  </a:cubicBezTo>
                  <a:cubicBezTo>
                    <a:pt x="81" y="98"/>
                    <a:pt x="79" y="101"/>
                    <a:pt x="77" y="98"/>
                  </a:cubicBezTo>
                  <a:cubicBezTo>
                    <a:pt x="74" y="93"/>
                    <a:pt x="74" y="100"/>
                    <a:pt x="71" y="103"/>
                  </a:cubicBezTo>
                  <a:cubicBezTo>
                    <a:pt x="68" y="106"/>
                    <a:pt x="65" y="110"/>
                    <a:pt x="71" y="110"/>
                  </a:cubicBezTo>
                  <a:cubicBezTo>
                    <a:pt x="77" y="112"/>
                    <a:pt x="70" y="120"/>
                    <a:pt x="76" y="120"/>
                  </a:cubicBezTo>
                  <a:cubicBezTo>
                    <a:pt x="81" y="121"/>
                    <a:pt x="74" y="121"/>
                    <a:pt x="81" y="129"/>
                  </a:cubicBezTo>
                  <a:cubicBezTo>
                    <a:pt x="82" y="131"/>
                    <a:pt x="79" y="132"/>
                    <a:pt x="81" y="134"/>
                  </a:cubicBezTo>
                  <a:cubicBezTo>
                    <a:pt x="82" y="134"/>
                    <a:pt x="77" y="137"/>
                    <a:pt x="77" y="135"/>
                  </a:cubicBezTo>
                  <a:cubicBezTo>
                    <a:pt x="76" y="132"/>
                    <a:pt x="74" y="134"/>
                    <a:pt x="73" y="135"/>
                  </a:cubicBezTo>
                  <a:cubicBezTo>
                    <a:pt x="71" y="139"/>
                    <a:pt x="71" y="134"/>
                    <a:pt x="67" y="135"/>
                  </a:cubicBezTo>
                  <a:cubicBezTo>
                    <a:pt x="65" y="135"/>
                    <a:pt x="62" y="134"/>
                    <a:pt x="62" y="137"/>
                  </a:cubicBezTo>
                  <a:cubicBezTo>
                    <a:pt x="64" y="140"/>
                    <a:pt x="58" y="137"/>
                    <a:pt x="58" y="142"/>
                  </a:cubicBezTo>
                  <a:cubicBezTo>
                    <a:pt x="55" y="139"/>
                    <a:pt x="55" y="142"/>
                    <a:pt x="53" y="140"/>
                  </a:cubicBezTo>
                  <a:cubicBezTo>
                    <a:pt x="52" y="139"/>
                    <a:pt x="53" y="139"/>
                    <a:pt x="52" y="137"/>
                  </a:cubicBezTo>
                  <a:cubicBezTo>
                    <a:pt x="50" y="135"/>
                    <a:pt x="52" y="135"/>
                    <a:pt x="50" y="134"/>
                  </a:cubicBezTo>
                  <a:cubicBezTo>
                    <a:pt x="48" y="132"/>
                    <a:pt x="52" y="129"/>
                    <a:pt x="48" y="129"/>
                  </a:cubicBezTo>
                  <a:cubicBezTo>
                    <a:pt x="44" y="129"/>
                    <a:pt x="47" y="128"/>
                    <a:pt x="45" y="124"/>
                  </a:cubicBezTo>
                  <a:cubicBezTo>
                    <a:pt x="45" y="123"/>
                    <a:pt x="32" y="124"/>
                    <a:pt x="30" y="124"/>
                  </a:cubicBezTo>
                  <a:cubicBezTo>
                    <a:pt x="30" y="128"/>
                    <a:pt x="30" y="126"/>
                    <a:pt x="24" y="124"/>
                  </a:cubicBezTo>
                  <a:cubicBezTo>
                    <a:pt x="18" y="123"/>
                    <a:pt x="23" y="128"/>
                    <a:pt x="18" y="126"/>
                  </a:cubicBezTo>
                  <a:cubicBezTo>
                    <a:pt x="12" y="123"/>
                    <a:pt x="13" y="128"/>
                    <a:pt x="12" y="126"/>
                  </a:cubicBezTo>
                  <a:cubicBezTo>
                    <a:pt x="10" y="124"/>
                    <a:pt x="7" y="131"/>
                    <a:pt x="6" y="126"/>
                  </a:cubicBezTo>
                  <a:cubicBezTo>
                    <a:pt x="6" y="123"/>
                    <a:pt x="6" y="120"/>
                    <a:pt x="7" y="117"/>
                  </a:cubicBezTo>
                  <a:cubicBezTo>
                    <a:pt x="9" y="114"/>
                    <a:pt x="12" y="115"/>
                    <a:pt x="12" y="112"/>
                  </a:cubicBezTo>
                  <a:cubicBezTo>
                    <a:pt x="12" y="110"/>
                    <a:pt x="18" y="112"/>
                    <a:pt x="18" y="110"/>
                  </a:cubicBezTo>
                  <a:cubicBezTo>
                    <a:pt x="18" y="107"/>
                    <a:pt x="20" y="106"/>
                    <a:pt x="20" y="104"/>
                  </a:cubicBezTo>
                  <a:cubicBezTo>
                    <a:pt x="18" y="104"/>
                    <a:pt x="13" y="106"/>
                    <a:pt x="15" y="103"/>
                  </a:cubicBezTo>
                  <a:cubicBezTo>
                    <a:pt x="17" y="101"/>
                    <a:pt x="15" y="98"/>
                    <a:pt x="15" y="95"/>
                  </a:cubicBezTo>
                  <a:cubicBezTo>
                    <a:pt x="15" y="92"/>
                    <a:pt x="15" y="97"/>
                    <a:pt x="13" y="93"/>
                  </a:cubicBezTo>
                  <a:cubicBezTo>
                    <a:pt x="12" y="90"/>
                    <a:pt x="7" y="93"/>
                    <a:pt x="6" y="87"/>
                  </a:cubicBezTo>
                  <a:cubicBezTo>
                    <a:pt x="4" y="82"/>
                    <a:pt x="3" y="81"/>
                    <a:pt x="0" y="78"/>
                  </a:cubicBezTo>
                  <a:cubicBezTo>
                    <a:pt x="4" y="76"/>
                    <a:pt x="10" y="86"/>
                    <a:pt x="26" y="81"/>
                  </a:cubicBezTo>
                  <a:cubicBezTo>
                    <a:pt x="42" y="78"/>
                    <a:pt x="44" y="78"/>
                    <a:pt x="44" y="72"/>
                  </a:cubicBezTo>
                  <a:cubicBezTo>
                    <a:pt x="42" y="64"/>
                    <a:pt x="52" y="62"/>
                    <a:pt x="56" y="59"/>
                  </a:cubicBezTo>
                  <a:cubicBezTo>
                    <a:pt x="61" y="54"/>
                    <a:pt x="64" y="61"/>
                    <a:pt x="65" y="58"/>
                  </a:cubicBezTo>
                  <a:cubicBezTo>
                    <a:pt x="67" y="56"/>
                    <a:pt x="65" y="54"/>
                    <a:pt x="67" y="48"/>
                  </a:cubicBezTo>
                  <a:cubicBezTo>
                    <a:pt x="70" y="40"/>
                    <a:pt x="77" y="45"/>
                    <a:pt x="73" y="37"/>
                  </a:cubicBezTo>
                  <a:cubicBezTo>
                    <a:pt x="67" y="28"/>
                    <a:pt x="82" y="39"/>
                    <a:pt x="82" y="30"/>
                  </a:cubicBezTo>
                  <a:cubicBezTo>
                    <a:pt x="82" y="25"/>
                    <a:pt x="86" y="23"/>
                    <a:pt x="83" y="17"/>
                  </a:cubicBezTo>
                  <a:cubicBezTo>
                    <a:pt x="81" y="11"/>
                    <a:pt x="82" y="8"/>
                    <a:pt x="93" y="5"/>
                  </a:cubicBezTo>
                  <a:cubicBezTo>
                    <a:pt x="102" y="0"/>
                    <a:pt x="105" y="6"/>
                    <a:pt x="108" y="0"/>
                  </a:cubicBezTo>
                </a:path>
              </a:pathLst>
            </a:custGeom>
            <a:solidFill>
              <a:schemeClr val="tx2"/>
            </a:solidFill>
            <a:ln w="3175" cmpd="sng">
              <a:solidFill>
                <a:schemeClr val="bg2"/>
              </a:solidFill>
              <a:round/>
              <a:headEnd/>
              <a:tailEnd/>
            </a:ln>
          </p:spPr>
          <p:txBody>
            <a:bodyPr/>
            <a:lstStyle/>
            <a:p>
              <a:endParaRPr lang="en-GB" dirty="0"/>
            </a:p>
          </p:txBody>
        </p:sp>
        <p:sp>
          <p:nvSpPr>
            <p:cNvPr id="307" name="Freeform 47"/>
            <p:cNvSpPr>
              <a:spLocks/>
            </p:cNvSpPr>
            <p:nvPr/>
          </p:nvSpPr>
          <p:spPr bwMode="auto">
            <a:xfrm>
              <a:off x="6035854" y="3866563"/>
              <a:ext cx="477214" cy="491666"/>
            </a:xfrm>
            <a:custGeom>
              <a:avLst/>
              <a:gdLst/>
              <a:ahLst/>
              <a:cxnLst>
                <a:cxn ang="0">
                  <a:pos x="50" y="29"/>
                </a:cxn>
                <a:cxn ang="0">
                  <a:pos x="79" y="33"/>
                </a:cxn>
                <a:cxn ang="0">
                  <a:pos x="79" y="28"/>
                </a:cxn>
                <a:cxn ang="0">
                  <a:pos x="99" y="20"/>
                </a:cxn>
                <a:cxn ang="0">
                  <a:pos x="106" y="20"/>
                </a:cxn>
                <a:cxn ang="0">
                  <a:pos x="118" y="25"/>
                </a:cxn>
                <a:cxn ang="0">
                  <a:pos x="131" y="36"/>
                </a:cxn>
                <a:cxn ang="0">
                  <a:pos x="137" y="40"/>
                </a:cxn>
                <a:cxn ang="0">
                  <a:pos x="137" y="48"/>
                </a:cxn>
                <a:cxn ang="0">
                  <a:pos x="134" y="88"/>
                </a:cxn>
                <a:cxn ang="0">
                  <a:pos x="134" y="108"/>
                </a:cxn>
                <a:cxn ang="0">
                  <a:pos x="147" y="124"/>
                </a:cxn>
                <a:cxn ang="0">
                  <a:pos x="149" y="133"/>
                </a:cxn>
                <a:cxn ang="0">
                  <a:pos x="152" y="141"/>
                </a:cxn>
                <a:cxn ang="0">
                  <a:pos x="141" y="147"/>
                </a:cxn>
                <a:cxn ang="0">
                  <a:pos x="137" y="157"/>
                </a:cxn>
                <a:cxn ang="0">
                  <a:pos x="131" y="155"/>
                </a:cxn>
                <a:cxn ang="0">
                  <a:pos x="115" y="152"/>
                </a:cxn>
                <a:cxn ang="0">
                  <a:pos x="105" y="149"/>
                </a:cxn>
                <a:cxn ang="0">
                  <a:pos x="94" y="138"/>
                </a:cxn>
                <a:cxn ang="0">
                  <a:pos x="83" y="143"/>
                </a:cxn>
                <a:cxn ang="0">
                  <a:pos x="68" y="133"/>
                </a:cxn>
                <a:cxn ang="0">
                  <a:pos x="55" y="119"/>
                </a:cxn>
                <a:cxn ang="0">
                  <a:pos x="45" y="105"/>
                </a:cxn>
                <a:cxn ang="0">
                  <a:pos x="36" y="107"/>
                </a:cxn>
                <a:cxn ang="0">
                  <a:pos x="30" y="96"/>
                </a:cxn>
                <a:cxn ang="0">
                  <a:pos x="18" y="73"/>
                </a:cxn>
                <a:cxn ang="0">
                  <a:pos x="17" y="50"/>
                </a:cxn>
                <a:cxn ang="0">
                  <a:pos x="11" y="42"/>
                </a:cxn>
                <a:cxn ang="0">
                  <a:pos x="4" y="25"/>
                </a:cxn>
                <a:cxn ang="0">
                  <a:pos x="4" y="19"/>
                </a:cxn>
                <a:cxn ang="0">
                  <a:pos x="3" y="12"/>
                </a:cxn>
                <a:cxn ang="0">
                  <a:pos x="1" y="9"/>
                </a:cxn>
                <a:cxn ang="0">
                  <a:pos x="3" y="6"/>
                </a:cxn>
                <a:cxn ang="0">
                  <a:pos x="6" y="3"/>
                </a:cxn>
                <a:cxn ang="0">
                  <a:pos x="18" y="12"/>
                </a:cxn>
                <a:cxn ang="0">
                  <a:pos x="20" y="12"/>
                </a:cxn>
                <a:cxn ang="0">
                  <a:pos x="23" y="9"/>
                </a:cxn>
                <a:cxn ang="0">
                  <a:pos x="27" y="6"/>
                </a:cxn>
                <a:cxn ang="0">
                  <a:pos x="35" y="6"/>
                </a:cxn>
                <a:cxn ang="0">
                  <a:pos x="35" y="9"/>
                </a:cxn>
                <a:cxn ang="0">
                  <a:pos x="32" y="12"/>
                </a:cxn>
                <a:cxn ang="0">
                  <a:pos x="35" y="15"/>
                </a:cxn>
                <a:cxn ang="0">
                  <a:pos x="39" y="17"/>
                </a:cxn>
              </a:cxnLst>
              <a:rect l="0" t="0" r="r" b="b"/>
              <a:pathLst>
                <a:path w="153" h="158">
                  <a:moveTo>
                    <a:pt x="39" y="17"/>
                  </a:moveTo>
                  <a:cubicBezTo>
                    <a:pt x="39" y="33"/>
                    <a:pt x="47" y="23"/>
                    <a:pt x="50" y="29"/>
                  </a:cubicBezTo>
                  <a:cubicBezTo>
                    <a:pt x="52" y="34"/>
                    <a:pt x="62" y="37"/>
                    <a:pt x="64" y="37"/>
                  </a:cubicBezTo>
                  <a:cubicBezTo>
                    <a:pt x="67" y="36"/>
                    <a:pt x="77" y="33"/>
                    <a:pt x="79" y="33"/>
                  </a:cubicBezTo>
                  <a:cubicBezTo>
                    <a:pt x="79" y="34"/>
                    <a:pt x="74" y="34"/>
                    <a:pt x="79" y="34"/>
                  </a:cubicBezTo>
                  <a:cubicBezTo>
                    <a:pt x="82" y="34"/>
                    <a:pt x="79" y="31"/>
                    <a:pt x="79" y="28"/>
                  </a:cubicBezTo>
                  <a:cubicBezTo>
                    <a:pt x="90" y="28"/>
                    <a:pt x="82" y="25"/>
                    <a:pt x="90" y="22"/>
                  </a:cubicBezTo>
                  <a:cubicBezTo>
                    <a:pt x="94" y="19"/>
                    <a:pt x="97" y="23"/>
                    <a:pt x="99" y="20"/>
                  </a:cubicBezTo>
                  <a:cubicBezTo>
                    <a:pt x="99" y="19"/>
                    <a:pt x="102" y="17"/>
                    <a:pt x="103" y="19"/>
                  </a:cubicBezTo>
                  <a:cubicBezTo>
                    <a:pt x="103" y="20"/>
                    <a:pt x="105" y="17"/>
                    <a:pt x="106" y="20"/>
                  </a:cubicBezTo>
                  <a:cubicBezTo>
                    <a:pt x="106" y="23"/>
                    <a:pt x="112" y="22"/>
                    <a:pt x="112" y="25"/>
                  </a:cubicBezTo>
                  <a:cubicBezTo>
                    <a:pt x="114" y="26"/>
                    <a:pt x="114" y="23"/>
                    <a:pt x="118" y="25"/>
                  </a:cubicBezTo>
                  <a:cubicBezTo>
                    <a:pt x="124" y="26"/>
                    <a:pt x="120" y="29"/>
                    <a:pt x="124" y="31"/>
                  </a:cubicBezTo>
                  <a:cubicBezTo>
                    <a:pt x="129" y="33"/>
                    <a:pt x="127" y="36"/>
                    <a:pt x="131" y="36"/>
                  </a:cubicBezTo>
                  <a:cubicBezTo>
                    <a:pt x="134" y="36"/>
                    <a:pt x="135" y="36"/>
                    <a:pt x="137" y="37"/>
                  </a:cubicBezTo>
                  <a:cubicBezTo>
                    <a:pt x="137" y="39"/>
                    <a:pt x="135" y="37"/>
                    <a:pt x="137" y="40"/>
                  </a:cubicBezTo>
                  <a:cubicBezTo>
                    <a:pt x="137" y="42"/>
                    <a:pt x="135" y="43"/>
                    <a:pt x="137" y="43"/>
                  </a:cubicBezTo>
                  <a:cubicBezTo>
                    <a:pt x="138" y="45"/>
                    <a:pt x="137" y="46"/>
                    <a:pt x="137" y="48"/>
                  </a:cubicBezTo>
                  <a:cubicBezTo>
                    <a:pt x="135" y="62"/>
                    <a:pt x="131" y="57"/>
                    <a:pt x="131" y="65"/>
                  </a:cubicBezTo>
                  <a:cubicBezTo>
                    <a:pt x="132" y="73"/>
                    <a:pt x="134" y="81"/>
                    <a:pt x="134" y="88"/>
                  </a:cubicBezTo>
                  <a:cubicBezTo>
                    <a:pt x="132" y="96"/>
                    <a:pt x="141" y="88"/>
                    <a:pt x="141" y="95"/>
                  </a:cubicBezTo>
                  <a:cubicBezTo>
                    <a:pt x="143" y="101"/>
                    <a:pt x="134" y="104"/>
                    <a:pt x="134" y="108"/>
                  </a:cubicBezTo>
                  <a:cubicBezTo>
                    <a:pt x="137" y="112"/>
                    <a:pt x="138" y="113"/>
                    <a:pt x="140" y="118"/>
                  </a:cubicBezTo>
                  <a:cubicBezTo>
                    <a:pt x="141" y="124"/>
                    <a:pt x="146" y="121"/>
                    <a:pt x="147" y="124"/>
                  </a:cubicBezTo>
                  <a:cubicBezTo>
                    <a:pt x="149" y="127"/>
                    <a:pt x="149" y="122"/>
                    <a:pt x="149" y="126"/>
                  </a:cubicBezTo>
                  <a:cubicBezTo>
                    <a:pt x="149" y="129"/>
                    <a:pt x="150" y="132"/>
                    <a:pt x="149" y="133"/>
                  </a:cubicBezTo>
                  <a:cubicBezTo>
                    <a:pt x="147" y="136"/>
                    <a:pt x="152" y="135"/>
                    <a:pt x="153" y="135"/>
                  </a:cubicBezTo>
                  <a:cubicBezTo>
                    <a:pt x="153" y="136"/>
                    <a:pt x="152" y="138"/>
                    <a:pt x="152" y="141"/>
                  </a:cubicBezTo>
                  <a:cubicBezTo>
                    <a:pt x="152" y="143"/>
                    <a:pt x="146" y="141"/>
                    <a:pt x="146" y="143"/>
                  </a:cubicBezTo>
                  <a:cubicBezTo>
                    <a:pt x="146" y="146"/>
                    <a:pt x="143" y="144"/>
                    <a:pt x="141" y="147"/>
                  </a:cubicBezTo>
                  <a:cubicBezTo>
                    <a:pt x="140" y="150"/>
                    <a:pt x="140" y="153"/>
                    <a:pt x="140" y="157"/>
                  </a:cubicBezTo>
                  <a:cubicBezTo>
                    <a:pt x="138" y="155"/>
                    <a:pt x="140" y="158"/>
                    <a:pt x="137" y="157"/>
                  </a:cubicBezTo>
                  <a:cubicBezTo>
                    <a:pt x="134" y="155"/>
                    <a:pt x="132" y="157"/>
                    <a:pt x="132" y="155"/>
                  </a:cubicBezTo>
                  <a:cubicBezTo>
                    <a:pt x="131" y="153"/>
                    <a:pt x="131" y="153"/>
                    <a:pt x="131" y="155"/>
                  </a:cubicBezTo>
                  <a:cubicBezTo>
                    <a:pt x="131" y="157"/>
                    <a:pt x="123" y="153"/>
                    <a:pt x="121" y="153"/>
                  </a:cubicBezTo>
                  <a:cubicBezTo>
                    <a:pt x="118" y="155"/>
                    <a:pt x="120" y="153"/>
                    <a:pt x="115" y="152"/>
                  </a:cubicBezTo>
                  <a:cubicBezTo>
                    <a:pt x="112" y="152"/>
                    <a:pt x="114" y="153"/>
                    <a:pt x="111" y="152"/>
                  </a:cubicBezTo>
                  <a:cubicBezTo>
                    <a:pt x="109" y="150"/>
                    <a:pt x="106" y="152"/>
                    <a:pt x="105" y="149"/>
                  </a:cubicBezTo>
                  <a:cubicBezTo>
                    <a:pt x="105" y="147"/>
                    <a:pt x="105" y="138"/>
                    <a:pt x="100" y="136"/>
                  </a:cubicBezTo>
                  <a:cubicBezTo>
                    <a:pt x="96" y="135"/>
                    <a:pt x="96" y="138"/>
                    <a:pt x="94" y="138"/>
                  </a:cubicBezTo>
                  <a:cubicBezTo>
                    <a:pt x="91" y="138"/>
                    <a:pt x="93" y="139"/>
                    <a:pt x="91" y="139"/>
                  </a:cubicBezTo>
                  <a:cubicBezTo>
                    <a:pt x="88" y="139"/>
                    <a:pt x="86" y="144"/>
                    <a:pt x="83" y="143"/>
                  </a:cubicBezTo>
                  <a:cubicBezTo>
                    <a:pt x="80" y="139"/>
                    <a:pt x="79" y="143"/>
                    <a:pt x="74" y="138"/>
                  </a:cubicBezTo>
                  <a:cubicBezTo>
                    <a:pt x="73" y="136"/>
                    <a:pt x="68" y="135"/>
                    <a:pt x="68" y="133"/>
                  </a:cubicBezTo>
                  <a:cubicBezTo>
                    <a:pt x="70" y="130"/>
                    <a:pt x="61" y="130"/>
                    <a:pt x="58" y="127"/>
                  </a:cubicBezTo>
                  <a:cubicBezTo>
                    <a:pt x="55" y="122"/>
                    <a:pt x="58" y="122"/>
                    <a:pt x="55" y="119"/>
                  </a:cubicBezTo>
                  <a:cubicBezTo>
                    <a:pt x="53" y="116"/>
                    <a:pt x="55" y="113"/>
                    <a:pt x="52" y="110"/>
                  </a:cubicBezTo>
                  <a:cubicBezTo>
                    <a:pt x="47" y="107"/>
                    <a:pt x="50" y="102"/>
                    <a:pt x="45" y="105"/>
                  </a:cubicBezTo>
                  <a:cubicBezTo>
                    <a:pt x="42" y="108"/>
                    <a:pt x="39" y="101"/>
                    <a:pt x="39" y="104"/>
                  </a:cubicBezTo>
                  <a:cubicBezTo>
                    <a:pt x="39" y="107"/>
                    <a:pt x="38" y="105"/>
                    <a:pt x="36" y="107"/>
                  </a:cubicBezTo>
                  <a:cubicBezTo>
                    <a:pt x="36" y="104"/>
                    <a:pt x="35" y="104"/>
                    <a:pt x="33" y="102"/>
                  </a:cubicBezTo>
                  <a:cubicBezTo>
                    <a:pt x="32" y="102"/>
                    <a:pt x="32" y="99"/>
                    <a:pt x="30" y="96"/>
                  </a:cubicBezTo>
                  <a:cubicBezTo>
                    <a:pt x="29" y="93"/>
                    <a:pt x="32" y="90"/>
                    <a:pt x="29" y="84"/>
                  </a:cubicBezTo>
                  <a:cubicBezTo>
                    <a:pt x="26" y="79"/>
                    <a:pt x="18" y="77"/>
                    <a:pt x="18" y="73"/>
                  </a:cubicBezTo>
                  <a:cubicBezTo>
                    <a:pt x="17" y="67"/>
                    <a:pt x="11" y="68"/>
                    <a:pt x="12" y="62"/>
                  </a:cubicBezTo>
                  <a:cubicBezTo>
                    <a:pt x="12" y="56"/>
                    <a:pt x="20" y="54"/>
                    <a:pt x="17" y="50"/>
                  </a:cubicBezTo>
                  <a:cubicBezTo>
                    <a:pt x="15" y="45"/>
                    <a:pt x="20" y="46"/>
                    <a:pt x="20" y="45"/>
                  </a:cubicBezTo>
                  <a:cubicBezTo>
                    <a:pt x="18" y="43"/>
                    <a:pt x="11" y="45"/>
                    <a:pt x="11" y="42"/>
                  </a:cubicBezTo>
                  <a:cubicBezTo>
                    <a:pt x="11" y="39"/>
                    <a:pt x="8" y="36"/>
                    <a:pt x="6" y="31"/>
                  </a:cubicBezTo>
                  <a:cubicBezTo>
                    <a:pt x="6" y="28"/>
                    <a:pt x="4" y="28"/>
                    <a:pt x="4" y="25"/>
                  </a:cubicBezTo>
                  <a:cubicBezTo>
                    <a:pt x="6" y="23"/>
                    <a:pt x="1" y="23"/>
                    <a:pt x="1" y="22"/>
                  </a:cubicBezTo>
                  <a:cubicBezTo>
                    <a:pt x="1" y="20"/>
                    <a:pt x="4" y="20"/>
                    <a:pt x="4" y="19"/>
                  </a:cubicBezTo>
                  <a:cubicBezTo>
                    <a:pt x="4" y="17"/>
                    <a:pt x="3" y="17"/>
                    <a:pt x="3" y="17"/>
                  </a:cubicBezTo>
                  <a:cubicBezTo>
                    <a:pt x="3" y="15"/>
                    <a:pt x="3" y="14"/>
                    <a:pt x="3" y="12"/>
                  </a:cubicBezTo>
                  <a:cubicBezTo>
                    <a:pt x="3" y="11"/>
                    <a:pt x="1" y="11"/>
                    <a:pt x="1" y="11"/>
                  </a:cubicBezTo>
                  <a:cubicBezTo>
                    <a:pt x="1" y="9"/>
                    <a:pt x="1" y="9"/>
                    <a:pt x="1" y="9"/>
                  </a:cubicBezTo>
                  <a:cubicBezTo>
                    <a:pt x="1" y="8"/>
                    <a:pt x="0" y="8"/>
                    <a:pt x="0" y="6"/>
                  </a:cubicBezTo>
                  <a:cubicBezTo>
                    <a:pt x="0" y="5"/>
                    <a:pt x="3" y="6"/>
                    <a:pt x="3" y="6"/>
                  </a:cubicBezTo>
                  <a:cubicBezTo>
                    <a:pt x="4" y="5"/>
                    <a:pt x="3" y="0"/>
                    <a:pt x="6" y="3"/>
                  </a:cubicBezTo>
                  <a:cubicBezTo>
                    <a:pt x="6" y="3"/>
                    <a:pt x="6" y="3"/>
                    <a:pt x="6" y="3"/>
                  </a:cubicBezTo>
                  <a:cubicBezTo>
                    <a:pt x="9" y="6"/>
                    <a:pt x="11" y="11"/>
                    <a:pt x="15" y="12"/>
                  </a:cubicBezTo>
                  <a:cubicBezTo>
                    <a:pt x="17" y="12"/>
                    <a:pt x="17" y="12"/>
                    <a:pt x="18" y="12"/>
                  </a:cubicBezTo>
                  <a:cubicBezTo>
                    <a:pt x="18" y="12"/>
                    <a:pt x="18" y="11"/>
                    <a:pt x="20" y="11"/>
                  </a:cubicBezTo>
                  <a:cubicBezTo>
                    <a:pt x="20" y="12"/>
                    <a:pt x="20" y="12"/>
                    <a:pt x="20" y="12"/>
                  </a:cubicBezTo>
                  <a:cubicBezTo>
                    <a:pt x="21" y="12"/>
                    <a:pt x="21" y="12"/>
                    <a:pt x="21" y="11"/>
                  </a:cubicBezTo>
                  <a:cubicBezTo>
                    <a:pt x="23" y="9"/>
                    <a:pt x="23" y="9"/>
                    <a:pt x="23" y="9"/>
                  </a:cubicBezTo>
                  <a:cubicBezTo>
                    <a:pt x="24" y="8"/>
                    <a:pt x="24" y="8"/>
                    <a:pt x="24" y="8"/>
                  </a:cubicBezTo>
                  <a:cubicBezTo>
                    <a:pt x="24" y="8"/>
                    <a:pt x="26" y="6"/>
                    <a:pt x="27" y="6"/>
                  </a:cubicBezTo>
                  <a:cubicBezTo>
                    <a:pt x="27" y="5"/>
                    <a:pt x="30" y="2"/>
                    <a:pt x="32" y="3"/>
                  </a:cubicBezTo>
                  <a:cubicBezTo>
                    <a:pt x="35" y="6"/>
                    <a:pt x="35" y="6"/>
                    <a:pt x="35" y="6"/>
                  </a:cubicBezTo>
                  <a:cubicBezTo>
                    <a:pt x="35" y="6"/>
                    <a:pt x="33" y="6"/>
                    <a:pt x="33" y="8"/>
                  </a:cubicBezTo>
                  <a:cubicBezTo>
                    <a:pt x="33" y="9"/>
                    <a:pt x="35" y="9"/>
                    <a:pt x="35" y="9"/>
                  </a:cubicBezTo>
                  <a:cubicBezTo>
                    <a:pt x="35" y="11"/>
                    <a:pt x="32" y="11"/>
                    <a:pt x="32" y="11"/>
                  </a:cubicBezTo>
                  <a:cubicBezTo>
                    <a:pt x="32" y="12"/>
                    <a:pt x="32" y="12"/>
                    <a:pt x="32" y="12"/>
                  </a:cubicBezTo>
                  <a:cubicBezTo>
                    <a:pt x="33" y="12"/>
                    <a:pt x="33" y="12"/>
                    <a:pt x="33" y="14"/>
                  </a:cubicBezTo>
                  <a:cubicBezTo>
                    <a:pt x="33" y="14"/>
                    <a:pt x="33" y="15"/>
                    <a:pt x="35" y="15"/>
                  </a:cubicBezTo>
                  <a:cubicBezTo>
                    <a:pt x="35" y="14"/>
                    <a:pt x="35" y="14"/>
                    <a:pt x="35" y="14"/>
                  </a:cubicBezTo>
                  <a:cubicBezTo>
                    <a:pt x="36" y="15"/>
                    <a:pt x="35" y="19"/>
                    <a:pt x="39" y="17"/>
                  </a:cubicBezTo>
                </a:path>
              </a:pathLst>
            </a:custGeom>
            <a:solidFill>
              <a:srgbClr val="C0BAA7"/>
            </a:solidFill>
            <a:ln w="3175" cmpd="sng">
              <a:solidFill>
                <a:schemeClr val="bg2"/>
              </a:solidFill>
              <a:round/>
              <a:headEnd/>
              <a:tailEnd/>
            </a:ln>
          </p:spPr>
          <p:txBody>
            <a:bodyPr/>
            <a:lstStyle/>
            <a:p>
              <a:endParaRPr lang="en-GB" dirty="0"/>
            </a:p>
          </p:txBody>
        </p:sp>
        <p:sp>
          <p:nvSpPr>
            <p:cNvPr id="308" name="Freeform 48"/>
            <p:cNvSpPr>
              <a:spLocks/>
            </p:cNvSpPr>
            <p:nvPr/>
          </p:nvSpPr>
          <p:spPr bwMode="auto">
            <a:xfrm>
              <a:off x="5593988" y="3783011"/>
              <a:ext cx="461146" cy="223339"/>
            </a:xfrm>
            <a:custGeom>
              <a:avLst/>
              <a:gdLst/>
              <a:ahLst/>
              <a:cxnLst>
                <a:cxn ang="0">
                  <a:pos x="139" y="14"/>
                </a:cxn>
                <a:cxn ang="0">
                  <a:pos x="140" y="19"/>
                </a:cxn>
                <a:cxn ang="0">
                  <a:pos x="140" y="24"/>
                </a:cxn>
                <a:cxn ang="0">
                  <a:pos x="146" y="27"/>
                </a:cxn>
                <a:cxn ang="0">
                  <a:pos x="148" y="30"/>
                </a:cxn>
                <a:cxn ang="0">
                  <a:pos x="142" y="33"/>
                </a:cxn>
                <a:cxn ang="0">
                  <a:pos x="143" y="38"/>
                </a:cxn>
                <a:cxn ang="0">
                  <a:pos x="145" y="44"/>
                </a:cxn>
                <a:cxn ang="0">
                  <a:pos x="143" y="49"/>
                </a:cxn>
                <a:cxn ang="0">
                  <a:pos x="148" y="58"/>
                </a:cxn>
                <a:cxn ang="0">
                  <a:pos x="145" y="60"/>
                </a:cxn>
                <a:cxn ang="0">
                  <a:pos x="139" y="56"/>
                </a:cxn>
                <a:cxn ang="0">
                  <a:pos x="134" y="55"/>
                </a:cxn>
                <a:cxn ang="0">
                  <a:pos x="133" y="55"/>
                </a:cxn>
                <a:cxn ang="0">
                  <a:pos x="133" y="55"/>
                </a:cxn>
                <a:cxn ang="0">
                  <a:pos x="130" y="56"/>
                </a:cxn>
                <a:cxn ang="0">
                  <a:pos x="124" y="58"/>
                </a:cxn>
                <a:cxn ang="0">
                  <a:pos x="104" y="63"/>
                </a:cxn>
                <a:cxn ang="0">
                  <a:pos x="90" y="63"/>
                </a:cxn>
                <a:cxn ang="0">
                  <a:pos x="84" y="61"/>
                </a:cxn>
                <a:cxn ang="0">
                  <a:pos x="84" y="67"/>
                </a:cxn>
                <a:cxn ang="0">
                  <a:pos x="79" y="72"/>
                </a:cxn>
                <a:cxn ang="0">
                  <a:pos x="78" y="67"/>
                </a:cxn>
                <a:cxn ang="0">
                  <a:pos x="75" y="63"/>
                </a:cxn>
                <a:cxn ang="0">
                  <a:pos x="55" y="70"/>
                </a:cxn>
                <a:cxn ang="0">
                  <a:pos x="35" y="67"/>
                </a:cxn>
                <a:cxn ang="0">
                  <a:pos x="24" y="64"/>
                </a:cxn>
                <a:cxn ang="0">
                  <a:pos x="15" y="63"/>
                </a:cxn>
                <a:cxn ang="0">
                  <a:pos x="15" y="60"/>
                </a:cxn>
                <a:cxn ang="0">
                  <a:pos x="11" y="56"/>
                </a:cxn>
                <a:cxn ang="0">
                  <a:pos x="9" y="50"/>
                </a:cxn>
                <a:cxn ang="0">
                  <a:pos x="3" y="46"/>
                </a:cxn>
                <a:cxn ang="0">
                  <a:pos x="6" y="42"/>
                </a:cxn>
                <a:cxn ang="0">
                  <a:pos x="5" y="35"/>
                </a:cxn>
                <a:cxn ang="0">
                  <a:pos x="0" y="28"/>
                </a:cxn>
                <a:cxn ang="0">
                  <a:pos x="11" y="22"/>
                </a:cxn>
                <a:cxn ang="0">
                  <a:pos x="15" y="21"/>
                </a:cxn>
                <a:cxn ang="0">
                  <a:pos x="26" y="19"/>
                </a:cxn>
                <a:cxn ang="0">
                  <a:pos x="24" y="14"/>
                </a:cxn>
                <a:cxn ang="0">
                  <a:pos x="37" y="13"/>
                </a:cxn>
                <a:cxn ang="0">
                  <a:pos x="55" y="5"/>
                </a:cxn>
                <a:cxn ang="0">
                  <a:pos x="76" y="7"/>
                </a:cxn>
                <a:cxn ang="0">
                  <a:pos x="89" y="14"/>
                </a:cxn>
                <a:cxn ang="0">
                  <a:pos x="108" y="14"/>
                </a:cxn>
                <a:cxn ang="0">
                  <a:pos x="127" y="10"/>
                </a:cxn>
                <a:cxn ang="0">
                  <a:pos x="131" y="8"/>
                </a:cxn>
                <a:cxn ang="0">
                  <a:pos x="136" y="11"/>
                </a:cxn>
                <a:cxn ang="0">
                  <a:pos x="139" y="13"/>
                </a:cxn>
              </a:cxnLst>
              <a:rect l="0" t="0" r="r" b="b"/>
              <a:pathLst>
                <a:path w="148" h="72">
                  <a:moveTo>
                    <a:pt x="139" y="14"/>
                  </a:moveTo>
                  <a:cubicBezTo>
                    <a:pt x="139" y="14"/>
                    <a:pt x="139" y="14"/>
                    <a:pt x="139" y="14"/>
                  </a:cubicBezTo>
                  <a:cubicBezTo>
                    <a:pt x="139" y="14"/>
                    <a:pt x="137" y="14"/>
                    <a:pt x="139" y="14"/>
                  </a:cubicBezTo>
                  <a:cubicBezTo>
                    <a:pt x="139" y="16"/>
                    <a:pt x="140" y="18"/>
                    <a:pt x="140" y="19"/>
                  </a:cubicBezTo>
                  <a:cubicBezTo>
                    <a:pt x="140" y="21"/>
                    <a:pt x="139" y="21"/>
                    <a:pt x="139" y="22"/>
                  </a:cubicBezTo>
                  <a:cubicBezTo>
                    <a:pt x="139" y="24"/>
                    <a:pt x="140" y="24"/>
                    <a:pt x="140" y="24"/>
                  </a:cubicBezTo>
                  <a:cubicBezTo>
                    <a:pt x="140" y="25"/>
                    <a:pt x="139" y="25"/>
                    <a:pt x="139" y="25"/>
                  </a:cubicBezTo>
                  <a:cubicBezTo>
                    <a:pt x="142" y="27"/>
                    <a:pt x="145" y="25"/>
                    <a:pt x="146" y="27"/>
                  </a:cubicBezTo>
                  <a:cubicBezTo>
                    <a:pt x="148" y="28"/>
                    <a:pt x="148" y="28"/>
                    <a:pt x="148" y="30"/>
                  </a:cubicBezTo>
                  <a:cubicBezTo>
                    <a:pt x="148" y="30"/>
                    <a:pt x="148" y="30"/>
                    <a:pt x="148" y="30"/>
                  </a:cubicBezTo>
                  <a:cubicBezTo>
                    <a:pt x="145" y="27"/>
                    <a:pt x="146" y="32"/>
                    <a:pt x="145" y="33"/>
                  </a:cubicBezTo>
                  <a:cubicBezTo>
                    <a:pt x="145" y="33"/>
                    <a:pt x="142" y="32"/>
                    <a:pt x="142" y="33"/>
                  </a:cubicBezTo>
                  <a:cubicBezTo>
                    <a:pt x="142" y="35"/>
                    <a:pt x="143" y="35"/>
                    <a:pt x="143" y="36"/>
                  </a:cubicBezTo>
                  <a:cubicBezTo>
                    <a:pt x="143" y="38"/>
                    <a:pt x="143" y="38"/>
                    <a:pt x="143" y="38"/>
                  </a:cubicBezTo>
                  <a:cubicBezTo>
                    <a:pt x="143" y="38"/>
                    <a:pt x="145" y="38"/>
                    <a:pt x="145" y="39"/>
                  </a:cubicBezTo>
                  <a:cubicBezTo>
                    <a:pt x="145" y="41"/>
                    <a:pt x="145" y="42"/>
                    <a:pt x="145" y="44"/>
                  </a:cubicBezTo>
                  <a:cubicBezTo>
                    <a:pt x="145" y="44"/>
                    <a:pt x="146" y="44"/>
                    <a:pt x="146" y="46"/>
                  </a:cubicBezTo>
                  <a:cubicBezTo>
                    <a:pt x="146" y="47"/>
                    <a:pt x="143" y="47"/>
                    <a:pt x="143" y="49"/>
                  </a:cubicBezTo>
                  <a:cubicBezTo>
                    <a:pt x="143" y="50"/>
                    <a:pt x="148" y="50"/>
                    <a:pt x="146" y="52"/>
                  </a:cubicBezTo>
                  <a:cubicBezTo>
                    <a:pt x="146" y="55"/>
                    <a:pt x="148" y="55"/>
                    <a:pt x="148" y="58"/>
                  </a:cubicBezTo>
                  <a:cubicBezTo>
                    <a:pt x="148" y="58"/>
                    <a:pt x="148" y="58"/>
                    <a:pt x="146" y="58"/>
                  </a:cubicBezTo>
                  <a:cubicBezTo>
                    <a:pt x="145" y="60"/>
                    <a:pt x="145" y="60"/>
                    <a:pt x="145" y="60"/>
                  </a:cubicBezTo>
                  <a:cubicBezTo>
                    <a:pt x="143" y="58"/>
                    <a:pt x="145" y="56"/>
                    <a:pt x="143" y="56"/>
                  </a:cubicBezTo>
                  <a:cubicBezTo>
                    <a:pt x="142" y="55"/>
                    <a:pt x="142" y="58"/>
                    <a:pt x="139" y="56"/>
                  </a:cubicBezTo>
                  <a:cubicBezTo>
                    <a:pt x="137" y="56"/>
                    <a:pt x="137" y="55"/>
                    <a:pt x="136" y="55"/>
                  </a:cubicBezTo>
                  <a:cubicBezTo>
                    <a:pt x="136" y="55"/>
                    <a:pt x="136" y="55"/>
                    <a:pt x="134" y="55"/>
                  </a:cubicBezTo>
                  <a:cubicBezTo>
                    <a:pt x="134" y="56"/>
                    <a:pt x="134" y="56"/>
                    <a:pt x="134" y="56"/>
                  </a:cubicBezTo>
                  <a:cubicBezTo>
                    <a:pt x="134" y="56"/>
                    <a:pt x="134" y="55"/>
                    <a:pt x="133" y="55"/>
                  </a:cubicBezTo>
                  <a:cubicBezTo>
                    <a:pt x="133" y="55"/>
                    <a:pt x="133" y="55"/>
                    <a:pt x="133" y="55"/>
                  </a:cubicBezTo>
                  <a:cubicBezTo>
                    <a:pt x="133" y="55"/>
                    <a:pt x="133" y="55"/>
                    <a:pt x="133" y="55"/>
                  </a:cubicBezTo>
                  <a:cubicBezTo>
                    <a:pt x="131" y="56"/>
                    <a:pt x="131" y="58"/>
                    <a:pt x="130" y="58"/>
                  </a:cubicBezTo>
                  <a:cubicBezTo>
                    <a:pt x="130" y="56"/>
                    <a:pt x="130" y="56"/>
                    <a:pt x="130" y="56"/>
                  </a:cubicBezTo>
                  <a:cubicBezTo>
                    <a:pt x="130" y="56"/>
                    <a:pt x="128" y="55"/>
                    <a:pt x="128" y="56"/>
                  </a:cubicBezTo>
                  <a:cubicBezTo>
                    <a:pt x="127" y="58"/>
                    <a:pt x="125" y="58"/>
                    <a:pt x="124" y="58"/>
                  </a:cubicBezTo>
                  <a:cubicBezTo>
                    <a:pt x="121" y="58"/>
                    <a:pt x="119" y="58"/>
                    <a:pt x="117" y="58"/>
                  </a:cubicBezTo>
                  <a:cubicBezTo>
                    <a:pt x="113" y="60"/>
                    <a:pt x="110" y="63"/>
                    <a:pt x="104" y="63"/>
                  </a:cubicBezTo>
                  <a:cubicBezTo>
                    <a:pt x="101" y="63"/>
                    <a:pt x="101" y="61"/>
                    <a:pt x="98" y="60"/>
                  </a:cubicBezTo>
                  <a:cubicBezTo>
                    <a:pt x="95" y="60"/>
                    <a:pt x="93" y="63"/>
                    <a:pt x="90" y="63"/>
                  </a:cubicBezTo>
                  <a:cubicBezTo>
                    <a:pt x="89" y="63"/>
                    <a:pt x="89" y="63"/>
                    <a:pt x="89" y="63"/>
                  </a:cubicBezTo>
                  <a:cubicBezTo>
                    <a:pt x="87" y="63"/>
                    <a:pt x="84" y="61"/>
                    <a:pt x="84" y="61"/>
                  </a:cubicBezTo>
                  <a:cubicBezTo>
                    <a:pt x="84" y="61"/>
                    <a:pt x="82" y="64"/>
                    <a:pt x="84" y="66"/>
                  </a:cubicBezTo>
                  <a:cubicBezTo>
                    <a:pt x="84" y="67"/>
                    <a:pt x="84" y="67"/>
                    <a:pt x="84" y="67"/>
                  </a:cubicBezTo>
                  <a:cubicBezTo>
                    <a:pt x="82" y="67"/>
                    <a:pt x="82" y="67"/>
                    <a:pt x="82" y="67"/>
                  </a:cubicBezTo>
                  <a:cubicBezTo>
                    <a:pt x="81" y="67"/>
                    <a:pt x="81" y="72"/>
                    <a:pt x="79" y="72"/>
                  </a:cubicBezTo>
                  <a:cubicBezTo>
                    <a:pt x="79" y="72"/>
                    <a:pt x="79" y="70"/>
                    <a:pt x="78" y="70"/>
                  </a:cubicBezTo>
                  <a:cubicBezTo>
                    <a:pt x="79" y="69"/>
                    <a:pt x="78" y="69"/>
                    <a:pt x="78" y="67"/>
                  </a:cubicBezTo>
                  <a:cubicBezTo>
                    <a:pt x="76" y="66"/>
                    <a:pt x="81" y="64"/>
                    <a:pt x="81" y="61"/>
                  </a:cubicBezTo>
                  <a:cubicBezTo>
                    <a:pt x="79" y="60"/>
                    <a:pt x="79" y="60"/>
                    <a:pt x="75" y="63"/>
                  </a:cubicBezTo>
                  <a:cubicBezTo>
                    <a:pt x="72" y="67"/>
                    <a:pt x="72" y="56"/>
                    <a:pt x="64" y="64"/>
                  </a:cubicBezTo>
                  <a:cubicBezTo>
                    <a:pt x="60" y="70"/>
                    <a:pt x="60" y="67"/>
                    <a:pt x="55" y="70"/>
                  </a:cubicBezTo>
                  <a:cubicBezTo>
                    <a:pt x="50" y="72"/>
                    <a:pt x="50" y="64"/>
                    <a:pt x="41" y="61"/>
                  </a:cubicBezTo>
                  <a:cubicBezTo>
                    <a:pt x="32" y="58"/>
                    <a:pt x="37" y="66"/>
                    <a:pt x="35" y="67"/>
                  </a:cubicBezTo>
                  <a:cubicBezTo>
                    <a:pt x="34" y="69"/>
                    <a:pt x="34" y="66"/>
                    <a:pt x="31" y="69"/>
                  </a:cubicBezTo>
                  <a:cubicBezTo>
                    <a:pt x="29" y="70"/>
                    <a:pt x="24" y="67"/>
                    <a:pt x="24" y="64"/>
                  </a:cubicBezTo>
                  <a:cubicBezTo>
                    <a:pt x="23" y="60"/>
                    <a:pt x="23" y="64"/>
                    <a:pt x="20" y="63"/>
                  </a:cubicBezTo>
                  <a:cubicBezTo>
                    <a:pt x="18" y="60"/>
                    <a:pt x="15" y="66"/>
                    <a:pt x="15" y="63"/>
                  </a:cubicBezTo>
                  <a:cubicBezTo>
                    <a:pt x="15" y="61"/>
                    <a:pt x="11" y="64"/>
                    <a:pt x="11" y="63"/>
                  </a:cubicBezTo>
                  <a:cubicBezTo>
                    <a:pt x="9" y="61"/>
                    <a:pt x="14" y="63"/>
                    <a:pt x="15" y="60"/>
                  </a:cubicBezTo>
                  <a:cubicBezTo>
                    <a:pt x="17" y="58"/>
                    <a:pt x="11" y="61"/>
                    <a:pt x="9" y="60"/>
                  </a:cubicBezTo>
                  <a:cubicBezTo>
                    <a:pt x="8" y="56"/>
                    <a:pt x="12" y="60"/>
                    <a:pt x="11" y="56"/>
                  </a:cubicBezTo>
                  <a:cubicBezTo>
                    <a:pt x="11" y="55"/>
                    <a:pt x="9" y="56"/>
                    <a:pt x="9" y="55"/>
                  </a:cubicBezTo>
                  <a:cubicBezTo>
                    <a:pt x="9" y="52"/>
                    <a:pt x="8" y="53"/>
                    <a:pt x="9" y="50"/>
                  </a:cubicBezTo>
                  <a:cubicBezTo>
                    <a:pt x="11" y="47"/>
                    <a:pt x="8" y="49"/>
                    <a:pt x="6" y="47"/>
                  </a:cubicBezTo>
                  <a:cubicBezTo>
                    <a:pt x="5" y="46"/>
                    <a:pt x="5" y="49"/>
                    <a:pt x="3" y="46"/>
                  </a:cubicBezTo>
                  <a:cubicBezTo>
                    <a:pt x="2" y="44"/>
                    <a:pt x="3" y="39"/>
                    <a:pt x="5" y="42"/>
                  </a:cubicBezTo>
                  <a:cubicBezTo>
                    <a:pt x="5" y="47"/>
                    <a:pt x="9" y="44"/>
                    <a:pt x="6" y="42"/>
                  </a:cubicBezTo>
                  <a:cubicBezTo>
                    <a:pt x="3" y="41"/>
                    <a:pt x="9" y="39"/>
                    <a:pt x="6" y="38"/>
                  </a:cubicBezTo>
                  <a:cubicBezTo>
                    <a:pt x="5" y="38"/>
                    <a:pt x="8" y="36"/>
                    <a:pt x="5" y="35"/>
                  </a:cubicBezTo>
                  <a:cubicBezTo>
                    <a:pt x="3" y="33"/>
                    <a:pt x="9" y="30"/>
                    <a:pt x="5" y="32"/>
                  </a:cubicBezTo>
                  <a:cubicBezTo>
                    <a:pt x="0" y="33"/>
                    <a:pt x="0" y="33"/>
                    <a:pt x="0" y="28"/>
                  </a:cubicBezTo>
                  <a:cubicBezTo>
                    <a:pt x="2" y="25"/>
                    <a:pt x="2" y="27"/>
                    <a:pt x="3" y="25"/>
                  </a:cubicBezTo>
                  <a:cubicBezTo>
                    <a:pt x="6" y="21"/>
                    <a:pt x="9" y="21"/>
                    <a:pt x="11" y="22"/>
                  </a:cubicBezTo>
                  <a:cubicBezTo>
                    <a:pt x="11" y="24"/>
                    <a:pt x="14" y="24"/>
                    <a:pt x="12" y="22"/>
                  </a:cubicBezTo>
                  <a:cubicBezTo>
                    <a:pt x="11" y="21"/>
                    <a:pt x="17" y="19"/>
                    <a:pt x="15" y="21"/>
                  </a:cubicBezTo>
                  <a:cubicBezTo>
                    <a:pt x="15" y="22"/>
                    <a:pt x="23" y="22"/>
                    <a:pt x="23" y="22"/>
                  </a:cubicBezTo>
                  <a:cubicBezTo>
                    <a:pt x="24" y="21"/>
                    <a:pt x="17" y="21"/>
                    <a:pt x="26" y="19"/>
                  </a:cubicBezTo>
                  <a:cubicBezTo>
                    <a:pt x="34" y="18"/>
                    <a:pt x="28" y="19"/>
                    <a:pt x="26" y="18"/>
                  </a:cubicBezTo>
                  <a:cubicBezTo>
                    <a:pt x="24" y="16"/>
                    <a:pt x="23" y="16"/>
                    <a:pt x="24" y="14"/>
                  </a:cubicBezTo>
                  <a:cubicBezTo>
                    <a:pt x="24" y="13"/>
                    <a:pt x="24" y="13"/>
                    <a:pt x="29" y="13"/>
                  </a:cubicBezTo>
                  <a:cubicBezTo>
                    <a:pt x="32" y="14"/>
                    <a:pt x="32" y="11"/>
                    <a:pt x="37" y="13"/>
                  </a:cubicBezTo>
                  <a:cubicBezTo>
                    <a:pt x="40" y="14"/>
                    <a:pt x="41" y="14"/>
                    <a:pt x="43" y="13"/>
                  </a:cubicBezTo>
                  <a:cubicBezTo>
                    <a:pt x="43" y="11"/>
                    <a:pt x="46" y="8"/>
                    <a:pt x="55" y="5"/>
                  </a:cubicBezTo>
                  <a:cubicBezTo>
                    <a:pt x="63" y="2"/>
                    <a:pt x="66" y="7"/>
                    <a:pt x="70" y="4"/>
                  </a:cubicBezTo>
                  <a:cubicBezTo>
                    <a:pt x="75" y="0"/>
                    <a:pt x="70" y="10"/>
                    <a:pt x="76" y="7"/>
                  </a:cubicBezTo>
                  <a:cubicBezTo>
                    <a:pt x="82" y="5"/>
                    <a:pt x="79" y="13"/>
                    <a:pt x="84" y="11"/>
                  </a:cubicBezTo>
                  <a:cubicBezTo>
                    <a:pt x="87" y="10"/>
                    <a:pt x="84" y="11"/>
                    <a:pt x="89" y="14"/>
                  </a:cubicBezTo>
                  <a:cubicBezTo>
                    <a:pt x="93" y="16"/>
                    <a:pt x="90" y="11"/>
                    <a:pt x="95" y="14"/>
                  </a:cubicBezTo>
                  <a:cubicBezTo>
                    <a:pt x="98" y="19"/>
                    <a:pt x="104" y="11"/>
                    <a:pt x="108" y="14"/>
                  </a:cubicBezTo>
                  <a:cubicBezTo>
                    <a:pt x="113" y="19"/>
                    <a:pt x="122" y="11"/>
                    <a:pt x="122" y="10"/>
                  </a:cubicBezTo>
                  <a:cubicBezTo>
                    <a:pt x="125" y="11"/>
                    <a:pt x="124" y="10"/>
                    <a:pt x="127" y="10"/>
                  </a:cubicBezTo>
                  <a:cubicBezTo>
                    <a:pt x="127" y="10"/>
                    <a:pt x="130" y="11"/>
                    <a:pt x="130" y="10"/>
                  </a:cubicBezTo>
                  <a:cubicBezTo>
                    <a:pt x="131" y="8"/>
                    <a:pt x="131" y="8"/>
                    <a:pt x="131" y="8"/>
                  </a:cubicBezTo>
                  <a:cubicBezTo>
                    <a:pt x="131" y="8"/>
                    <a:pt x="133" y="8"/>
                    <a:pt x="136" y="11"/>
                  </a:cubicBezTo>
                  <a:cubicBezTo>
                    <a:pt x="136" y="11"/>
                    <a:pt x="136" y="11"/>
                    <a:pt x="136" y="11"/>
                  </a:cubicBezTo>
                  <a:cubicBezTo>
                    <a:pt x="136" y="13"/>
                    <a:pt x="136" y="13"/>
                    <a:pt x="136" y="13"/>
                  </a:cubicBezTo>
                  <a:cubicBezTo>
                    <a:pt x="137" y="14"/>
                    <a:pt x="137" y="13"/>
                    <a:pt x="139" y="13"/>
                  </a:cubicBezTo>
                  <a:cubicBezTo>
                    <a:pt x="139" y="14"/>
                    <a:pt x="139" y="14"/>
                    <a:pt x="139" y="14"/>
                  </a:cubicBezTo>
                </a:path>
              </a:pathLst>
            </a:custGeom>
            <a:solidFill>
              <a:schemeClr val="tx2"/>
            </a:solidFill>
            <a:ln w="3175" cmpd="sng">
              <a:solidFill>
                <a:schemeClr val="bg2"/>
              </a:solidFill>
              <a:round/>
              <a:headEnd/>
              <a:tailEnd/>
            </a:ln>
          </p:spPr>
          <p:txBody>
            <a:bodyPr/>
            <a:lstStyle/>
            <a:p>
              <a:endParaRPr lang="en-GB" dirty="0"/>
            </a:p>
          </p:txBody>
        </p:sp>
        <p:sp>
          <p:nvSpPr>
            <p:cNvPr id="309" name="Freeform 49"/>
            <p:cNvSpPr>
              <a:spLocks/>
            </p:cNvSpPr>
            <p:nvPr/>
          </p:nvSpPr>
          <p:spPr bwMode="auto">
            <a:xfrm>
              <a:off x="6241522" y="3763730"/>
              <a:ext cx="359919" cy="268327"/>
            </a:xfrm>
            <a:custGeom>
              <a:avLst/>
              <a:gdLst/>
              <a:ahLst/>
              <a:cxnLst>
                <a:cxn ang="0">
                  <a:pos x="2" y="16"/>
                </a:cxn>
                <a:cxn ang="0">
                  <a:pos x="5" y="14"/>
                </a:cxn>
                <a:cxn ang="0">
                  <a:pos x="13" y="11"/>
                </a:cxn>
                <a:cxn ang="0">
                  <a:pos x="17" y="24"/>
                </a:cxn>
                <a:cxn ang="0">
                  <a:pos x="11" y="24"/>
                </a:cxn>
                <a:cxn ang="0">
                  <a:pos x="7" y="24"/>
                </a:cxn>
                <a:cxn ang="0">
                  <a:pos x="3" y="30"/>
                </a:cxn>
                <a:cxn ang="0">
                  <a:pos x="7" y="33"/>
                </a:cxn>
                <a:cxn ang="0">
                  <a:pos x="9" y="36"/>
                </a:cxn>
                <a:cxn ang="0">
                  <a:pos x="8" y="36"/>
                </a:cxn>
                <a:cxn ang="0">
                  <a:pos x="8" y="39"/>
                </a:cxn>
                <a:cxn ang="0">
                  <a:pos x="13" y="45"/>
                </a:cxn>
                <a:cxn ang="0">
                  <a:pos x="13" y="61"/>
                </a:cxn>
                <a:cxn ang="0">
                  <a:pos x="32" y="53"/>
                </a:cxn>
                <a:cxn ang="0">
                  <a:pos x="40" y="53"/>
                </a:cxn>
                <a:cxn ang="0">
                  <a:pos x="52" y="58"/>
                </a:cxn>
                <a:cxn ang="0">
                  <a:pos x="64" y="68"/>
                </a:cxn>
                <a:cxn ang="0">
                  <a:pos x="71" y="73"/>
                </a:cxn>
                <a:cxn ang="0">
                  <a:pos x="71" y="81"/>
                </a:cxn>
                <a:cxn ang="0">
                  <a:pos x="81" y="84"/>
                </a:cxn>
                <a:cxn ang="0">
                  <a:pos x="98" y="68"/>
                </a:cxn>
                <a:cxn ang="0">
                  <a:pos x="113" y="61"/>
                </a:cxn>
                <a:cxn ang="0">
                  <a:pos x="107" y="51"/>
                </a:cxn>
                <a:cxn ang="0">
                  <a:pos x="84" y="34"/>
                </a:cxn>
                <a:cxn ang="0">
                  <a:pos x="75" y="19"/>
                </a:cxn>
                <a:cxn ang="0">
                  <a:pos x="63" y="17"/>
                </a:cxn>
                <a:cxn ang="0">
                  <a:pos x="63" y="11"/>
                </a:cxn>
                <a:cxn ang="0">
                  <a:pos x="54" y="5"/>
                </a:cxn>
                <a:cxn ang="0">
                  <a:pos x="46" y="4"/>
                </a:cxn>
                <a:cxn ang="0">
                  <a:pos x="37" y="11"/>
                </a:cxn>
                <a:cxn ang="0">
                  <a:pos x="29" y="17"/>
                </a:cxn>
                <a:cxn ang="0">
                  <a:pos x="19" y="10"/>
                </a:cxn>
                <a:cxn ang="0">
                  <a:pos x="5" y="10"/>
                </a:cxn>
              </a:cxnLst>
              <a:rect l="0" t="0" r="r" b="b"/>
              <a:pathLst>
                <a:path w="115" h="86">
                  <a:moveTo>
                    <a:pt x="0" y="13"/>
                  </a:moveTo>
                  <a:cubicBezTo>
                    <a:pt x="3" y="14"/>
                    <a:pt x="2" y="14"/>
                    <a:pt x="2" y="16"/>
                  </a:cubicBezTo>
                  <a:cubicBezTo>
                    <a:pt x="3" y="17"/>
                    <a:pt x="3" y="21"/>
                    <a:pt x="3" y="17"/>
                  </a:cubicBezTo>
                  <a:cubicBezTo>
                    <a:pt x="3" y="16"/>
                    <a:pt x="5" y="14"/>
                    <a:pt x="5" y="14"/>
                  </a:cubicBezTo>
                  <a:cubicBezTo>
                    <a:pt x="3" y="14"/>
                    <a:pt x="3" y="10"/>
                    <a:pt x="8" y="10"/>
                  </a:cubicBezTo>
                  <a:cubicBezTo>
                    <a:pt x="11" y="8"/>
                    <a:pt x="13" y="8"/>
                    <a:pt x="13" y="11"/>
                  </a:cubicBezTo>
                  <a:cubicBezTo>
                    <a:pt x="13" y="13"/>
                    <a:pt x="13" y="16"/>
                    <a:pt x="17" y="19"/>
                  </a:cubicBezTo>
                  <a:cubicBezTo>
                    <a:pt x="22" y="21"/>
                    <a:pt x="17" y="25"/>
                    <a:pt x="17" y="24"/>
                  </a:cubicBezTo>
                  <a:cubicBezTo>
                    <a:pt x="16" y="22"/>
                    <a:pt x="14" y="22"/>
                    <a:pt x="16" y="24"/>
                  </a:cubicBezTo>
                  <a:cubicBezTo>
                    <a:pt x="16" y="25"/>
                    <a:pt x="11" y="27"/>
                    <a:pt x="11" y="24"/>
                  </a:cubicBezTo>
                  <a:cubicBezTo>
                    <a:pt x="11" y="21"/>
                    <a:pt x="9" y="25"/>
                    <a:pt x="8" y="24"/>
                  </a:cubicBezTo>
                  <a:cubicBezTo>
                    <a:pt x="8" y="22"/>
                    <a:pt x="7" y="25"/>
                    <a:pt x="7" y="24"/>
                  </a:cubicBezTo>
                  <a:cubicBezTo>
                    <a:pt x="7" y="22"/>
                    <a:pt x="3" y="19"/>
                    <a:pt x="5" y="22"/>
                  </a:cubicBezTo>
                  <a:cubicBezTo>
                    <a:pt x="5" y="25"/>
                    <a:pt x="2" y="28"/>
                    <a:pt x="3" y="30"/>
                  </a:cubicBezTo>
                  <a:cubicBezTo>
                    <a:pt x="3" y="31"/>
                    <a:pt x="5" y="36"/>
                    <a:pt x="5" y="34"/>
                  </a:cubicBezTo>
                  <a:cubicBezTo>
                    <a:pt x="7" y="34"/>
                    <a:pt x="5" y="33"/>
                    <a:pt x="7" y="33"/>
                  </a:cubicBezTo>
                  <a:cubicBezTo>
                    <a:pt x="8" y="33"/>
                    <a:pt x="9" y="31"/>
                    <a:pt x="9" y="33"/>
                  </a:cubicBezTo>
                  <a:cubicBezTo>
                    <a:pt x="8" y="36"/>
                    <a:pt x="8" y="36"/>
                    <a:pt x="9" y="36"/>
                  </a:cubicBezTo>
                  <a:cubicBezTo>
                    <a:pt x="11" y="36"/>
                    <a:pt x="11" y="38"/>
                    <a:pt x="9" y="38"/>
                  </a:cubicBezTo>
                  <a:cubicBezTo>
                    <a:pt x="7" y="38"/>
                    <a:pt x="8" y="36"/>
                    <a:pt x="8" y="36"/>
                  </a:cubicBezTo>
                  <a:cubicBezTo>
                    <a:pt x="7" y="36"/>
                    <a:pt x="5" y="41"/>
                    <a:pt x="7" y="41"/>
                  </a:cubicBezTo>
                  <a:cubicBezTo>
                    <a:pt x="8" y="42"/>
                    <a:pt x="7" y="39"/>
                    <a:pt x="8" y="39"/>
                  </a:cubicBezTo>
                  <a:cubicBezTo>
                    <a:pt x="9" y="41"/>
                    <a:pt x="9" y="41"/>
                    <a:pt x="11" y="42"/>
                  </a:cubicBezTo>
                  <a:cubicBezTo>
                    <a:pt x="11" y="44"/>
                    <a:pt x="14" y="44"/>
                    <a:pt x="13" y="45"/>
                  </a:cubicBezTo>
                  <a:cubicBezTo>
                    <a:pt x="11" y="47"/>
                    <a:pt x="11" y="51"/>
                    <a:pt x="13" y="61"/>
                  </a:cubicBezTo>
                  <a:cubicBezTo>
                    <a:pt x="13" y="61"/>
                    <a:pt x="13" y="61"/>
                    <a:pt x="13" y="61"/>
                  </a:cubicBezTo>
                  <a:cubicBezTo>
                    <a:pt x="23" y="61"/>
                    <a:pt x="16" y="58"/>
                    <a:pt x="23" y="55"/>
                  </a:cubicBezTo>
                  <a:cubicBezTo>
                    <a:pt x="28" y="51"/>
                    <a:pt x="31" y="56"/>
                    <a:pt x="32" y="53"/>
                  </a:cubicBezTo>
                  <a:cubicBezTo>
                    <a:pt x="32" y="51"/>
                    <a:pt x="35" y="50"/>
                    <a:pt x="37" y="51"/>
                  </a:cubicBezTo>
                  <a:cubicBezTo>
                    <a:pt x="37" y="53"/>
                    <a:pt x="39" y="50"/>
                    <a:pt x="40" y="53"/>
                  </a:cubicBezTo>
                  <a:cubicBezTo>
                    <a:pt x="40" y="56"/>
                    <a:pt x="46" y="55"/>
                    <a:pt x="46" y="58"/>
                  </a:cubicBezTo>
                  <a:cubicBezTo>
                    <a:pt x="48" y="59"/>
                    <a:pt x="48" y="56"/>
                    <a:pt x="52" y="58"/>
                  </a:cubicBezTo>
                  <a:cubicBezTo>
                    <a:pt x="58" y="59"/>
                    <a:pt x="54" y="62"/>
                    <a:pt x="58" y="64"/>
                  </a:cubicBezTo>
                  <a:cubicBezTo>
                    <a:pt x="63" y="65"/>
                    <a:pt x="61" y="68"/>
                    <a:pt x="64" y="68"/>
                  </a:cubicBezTo>
                  <a:cubicBezTo>
                    <a:pt x="67" y="68"/>
                    <a:pt x="69" y="68"/>
                    <a:pt x="71" y="70"/>
                  </a:cubicBezTo>
                  <a:cubicBezTo>
                    <a:pt x="71" y="72"/>
                    <a:pt x="69" y="70"/>
                    <a:pt x="71" y="73"/>
                  </a:cubicBezTo>
                  <a:cubicBezTo>
                    <a:pt x="71" y="75"/>
                    <a:pt x="69" y="76"/>
                    <a:pt x="71" y="76"/>
                  </a:cubicBezTo>
                  <a:cubicBezTo>
                    <a:pt x="72" y="78"/>
                    <a:pt x="71" y="79"/>
                    <a:pt x="71" y="81"/>
                  </a:cubicBezTo>
                  <a:cubicBezTo>
                    <a:pt x="74" y="81"/>
                    <a:pt x="72" y="82"/>
                    <a:pt x="75" y="82"/>
                  </a:cubicBezTo>
                  <a:cubicBezTo>
                    <a:pt x="80" y="81"/>
                    <a:pt x="77" y="86"/>
                    <a:pt x="81" y="84"/>
                  </a:cubicBezTo>
                  <a:cubicBezTo>
                    <a:pt x="86" y="82"/>
                    <a:pt x="86" y="78"/>
                    <a:pt x="89" y="76"/>
                  </a:cubicBezTo>
                  <a:cubicBezTo>
                    <a:pt x="92" y="75"/>
                    <a:pt x="96" y="76"/>
                    <a:pt x="98" y="68"/>
                  </a:cubicBezTo>
                  <a:cubicBezTo>
                    <a:pt x="100" y="61"/>
                    <a:pt x="103" y="64"/>
                    <a:pt x="106" y="61"/>
                  </a:cubicBezTo>
                  <a:cubicBezTo>
                    <a:pt x="107" y="58"/>
                    <a:pt x="109" y="62"/>
                    <a:pt x="113" y="61"/>
                  </a:cubicBezTo>
                  <a:cubicBezTo>
                    <a:pt x="112" y="55"/>
                    <a:pt x="115" y="55"/>
                    <a:pt x="113" y="55"/>
                  </a:cubicBezTo>
                  <a:cubicBezTo>
                    <a:pt x="110" y="53"/>
                    <a:pt x="109" y="50"/>
                    <a:pt x="107" y="51"/>
                  </a:cubicBezTo>
                  <a:cubicBezTo>
                    <a:pt x="104" y="53"/>
                    <a:pt x="96" y="44"/>
                    <a:pt x="95" y="44"/>
                  </a:cubicBezTo>
                  <a:cubicBezTo>
                    <a:pt x="92" y="44"/>
                    <a:pt x="89" y="39"/>
                    <a:pt x="84" y="34"/>
                  </a:cubicBezTo>
                  <a:cubicBezTo>
                    <a:pt x="80" y="31"/>
                    <a:pt x="81" y="28"/>
                    <a:pt x="78" y="27"/>
                  </a:cubicBezTo>
                  <a:cubicBezTo>
                    <a:pt x="77" y="25"/>
                    <a:pt x="78" y="21"/>
                    <a:pt x="75" y="19"/>
                  </a:cubicBezTo>
                  <a:cubicBezTo>
                    <a:pt x="71" y="17"/>
                    <a:pt x="72" y="21"/>
                    <a:pt x="71" y="19"/>
                  </a:cubicBezTo>
                  <a:cubicBezTo>
                    <a:pt x="67" y="17"/>
                    <a:pt x="66" y="21"/>
                    <a:pt x="63" y="17"/>
                  </a:cubicBezTo>
                  <a:cubicBezTo>
                    <a:pt x="60" y="14"/>
                    <a:pt x="63" y="16"/>
                    <a:pt x="61" y="14"/>
                  </a:cubicBezTo>
                  <a:cubicBezTo>
                    <a:pt x="60" y="13"/>
                    <a:pt x="64" y="13"/>
                    <a:pt x="63" y="11"/>
                  </a:cubicBezTo>
                  <a:cubicBezTo>
                    <a:pt x="58" y="8"/>
                    <a:pt x="64" y="7"/>
                    <a:pt x="60" y="7"/>
                  </a:cubicBezTo>
                  <a:cubicBezTo>
                    <a:pt x="52" y="7"/>
                    <a:pt x="57" y="5"/>
                    <a:pt x="54" y="5"/>
                  </a:cubicBezTo>
                  <a:cubicBezTo>
                    <a:pt x="51" y="4"/>
                    <a:pt x="51" y="0"/>
                    <a:pt x="49" y="2"/>
                  </a:cubicBezTo>
                  <a:cubicBezTo>
                    <a:pt x="48" y="4"/>
                    <a:pt x="45" y="2"/>
                    <a:pt x="46" y="4"/>
                  </a:cubicBezTo>
                  <a:cubicBezTo>
                    <a:pt x="51" y="7"/>
                    <a:pt x="45" y="4"/>
                    <a:pt x="45" y="7"/>
                  </a:cubicBezTo>
                  <a:cubicBezTo>
                    <a:pt x="45" y="10"/>
                    <a:pt x="39" y="7"/>
                    <a:pt x="37" y="11"/>
                  </a:cubicBezTo>
                  <a:cubicBezTo>
                    <a:pt x="35" y="16"/>
                    <a:pt x="39" y="16"/>
                    <a:pt x="39" y="17"/>
                  </a:cubicBezTo>
                  <a:cubicBezTo>
                    <a:pt x="37" y="19"/>
                    <a:pt x="32" y="17"/>
                    <a:pt x="29" y="17"/>
                  </a:cubicBezTo>
                  <a:cubicBezTo>
                    <a:pt x="26" y="17"/>
                    <a:pt x="25" y="19"/>
                    <a:pt x="25" y="17"/>
                  </a:cubicBezTo>
                  <a:cubicBezTo>
                    <a:pt x="20" y="11"/>
                    <a:pt x="22" y="11"/>
                    <a:pt x="19" y="10"/>
                  </a:cubicBezTo>
                  <a:cubicBezTo>
                    <a:pt x="17" y="8"/>
                    <a:pt x="16" y="5"/>
                    <a:pt x="13" y="7"/>
                  </a:cubicBezTo>
                  <a:cubicBezTo>
                    <a:pt x="9" y="7"/>
                    <a:pt x="7" y="8"/>
                    <a:pt x="5" y="10"/>
                  </a:cubicBezTo>
                  <a:cubicBezTo>
                    <a:pt x="2" y="11"/>
                    <a:pt x="0" y="13"/>
                    <a:pt x="0" y="13"/>
                  </a:cubicBezTo>
                </a:path>
              </a:pathLst>
            </a:custGeom>
            <a:solidFill>
              <a:schemeClr val="tx2"/>
            </a:solidFill>
            <a:ln w="3175" cmpd="sng">
              <a:solidFill>
                <a:schemeClr val="bg2"/>
              </a:solidFill>
              <a:round/>
              <a:headEnd/>
              <a:tailEnd/>
            </a:ln>
          </p:spPr>
          <p:txBody>
            <a:bodyPr/>
            <a:lstStyle/>
            <a:p>
              <a:endParaRPr lang="en-GB" dirty="0"/>
            </a:p>
          </p:txBody>
        </p:sp>
        <p:sp>
          <p:nvSpPr>
            <p:cNvPr id="310" name="Freeform 50"/>
            <p:cNvSpPr>
              <a:spLocks/>
            </p:cNvSpPr>
            <p:nvPr/>
          </p:nvSpPr>
          <p:spPr bwMode="auto">
            <a:xfrm>
              <a:off x="6329894" y="3667325"/>
              <a:ext cx="435438" cy="295642"/>
            </a:xfrm>
            <a:custGeom>
              <a:avLst/>
              <a:gdLst/>
              <a:ahLst/>
              <a:cxnLst>
                <a:cxn ang="0">
                  <a:pos x="41" y="20"/>
                </a:cxn>
                <a:cxn ang="0">
                  <a:pos x="32" y="25"/>
                </a:cxn>
                <a:cxn ang="0">
                  <a:pos x="20" y="22"/>
                </a:cxn>
                <a:cxn ang="0">
                  <a:pos x="21" y="0"/>
                </a:cxn>
                <a:cxn ang="0">
                  <a:pos x="1" y="11"/>
                </a:cxn>
                <a:cxn ang="0">
                  <a:pos x="11" y="48"/>
                </a:cxn>
                <a:cxn ang="0">
                  <a:pos x="17" y="37"/>
                </a:cxn>
                <a:cxn ang="0">
                  <a:pos x="21" y="33"/>
                </a:cxn>
                <a:cxn ang="0">
                  <a:pos x="32" y="37"/>
                </a:cxn>
                <a:cxn ang="0">
                  <a:pos x="33" y="45"/>
                </a:cxn>
                <a:cxn ang="0">
                  <a:pos x="43" y="50"/>
                </a:cxn>
                <a:cxn ang="0">
                  <a:pos x="50" y="58"/>
                </a:cxn>
                <a:cxn ang="0">
                  <a:pos x="67" y="75"/>
                </a:cxn>
                <a:cxn ang="0">
                  <a:pos x="85" y="86"/>
                </a:cxn>
                <a:cxn ang="0">
                  <a:pos x="91" y="93"/>
                </a:cxn>
                <a:cxn ang="0">
                  <a:pos x="96" y="89"/>
                </a:cxn>
                <a:cxn ang="0">
                  <a:pos x="97" y="75"/>
                </a:cxn>
                <a:cxn ang="0">
                  <a:pos x="91" y="72"/>
                </a:cxn>
                <a:cxn ang="0">
                  <a:pos x="102" y="65"/>
                </a:cxn>
                <a:cxn ang="0">
                  <a:pos x="108" y="54"/>
                </a:cxn>
                <a:cxn ang="0">
                  <a:pos x="116" y="51"/>
                </a:cxn>
                <a:cxn ang="0">
                  <a:pos x="117" y="56"/>
                </a:cxn>
                <a:cxn ang="0">
                  <a:pos x="120" y="61"/>
                </a:cxn>
                <a:cxn ang="0">
                  <a:pos x="130" y="59"/>
                </a:cxn>
                <a:cxn ang="0">
                  <a:pos x="131" y="51"/>
                </a:cxn>
                <a:cxn ang="0">
                  <a:pos x="114" y="47"/>
                </a:cxn>
                <a:cxn ang="0">
                  <a:pos x="119" y="39"/>
                </a:cxn>
                <a:cxn ang="0">
                  <a:pos x="116" y="40"/>
                </a:cxn>
                <a:cxn ang="0">
                  <a:pos x="107" y="47"/>
                </a:cxn>
                <a:cxn ang="0">
                  <a:pos x="101" y="54"/>
                </a:cxn>
                <a:cxn ang="0">
                  <a:pos x="96" y="54"/>
                </a:cxn>
                <a:cxn ang="0">
                  <a:pos x="96" y="51"/>
                </a:cxn>
                <a:cxn ang="0">
                  <a:pos x="85" y="47"/>
                </a:cxn>
                <a:cxn ang="0">
                  <a:pos x="81" y="40"/>
                </a:cxn>
                <a:cxn ang="0">
                  <a:pos x="81" y="31"/>
                </a:cxn>
                <a:cxn ang="0">
                  <a:pos x="70" y="22"/>
                </a:cxn>
                <a:cxn ang="0">
                  <a:pos x="46" y="22"/>
                </a:cxn>
                <a:cxn ang="0">
                  <a:pos x="43" y="14"/>
                </a:cxn>
              </a:cxnLst>
              <a:rect l="0" t="0" r="r" b="b"/>
              <a:pathLst>
                <a:path w="140" h="95">
                  <a:moveTo>
                    <a:pt x="43" y="14"/>
                  </a:moveTo>
                  <a:cubicBezTo>
                    <a:pt x="36" y="20"/>
                    <a:pt x="40" y="19"/>
                    <a:pt x="41" y="20"/>
                  </a:cubicBezTo>
                  <a:cubicBezTo>
                    <a:pt x="43" y="22"/>
                    <a:pt x="38" y="23"/>
                    <a:pt x="36" y="23"/>
                  </a:cubicBezTo>
                  <a:cubicBezTo>
                    <a:pt x="33" y="22"/>
                    <a:pt x="35" y="25"/>
                    <a:pt x="32" y="25"/>
                  </a:cubicBezTo>
                  <a:cubicBezTo>
                    <a:pt x="29" y="25"/>
                    <a:pt x="33" y="22"/>
                    <a:pt x="29" y="20"/>
                  </a:cubicBezTo>
                  <a:cubicBezTo>
                    <a:pt x="23" y="20"/>
                    <a:pt x="20" y="25"/>
                    <a:pt x="20" y="22"/>
                  </a:cubicBezTo>
                  <a:cubicBezTo>
                    <a:pt x="20" y="17"/>
                    <a:pt x="18" y="14"/>
                    <a:pt x="20" y="12"/>
                  </a:cubicBezTo>
                  <a:cubicBezTo>
                    <a:pt x="20" y="11"/>
                    <a:pt x="17" y="11"/>
                    <a:pt x="21" y="0"/>
                  </a:cubicBezTo>
                  <a:cubicBezTo>
                    <a:pt x="20" y="0"/>
                    <a:pt x="6" y="5"/>
                    <a:pt x="3" y="6"/>
                  </a:cubicBezTo>
                  <a:cubicBezTo>
                    <a:pt x="0" y="6"/>
                    <a:pt x="1" y="6"/>
                    <a:pt x="1" y="11"/>
                  </a:cubicBezTo>
                  <a:cubicBezTo>
                    <a:pt x="1" y="14"/>
                    <a:pt x="1" y="48"/>
                    <a:pt x="1" y="48"/>
                  </a:cubicBezTo>
                  <a:cubicBezTo>
                    <a:pt x="4" y="48"/>
                    <a:pt x="9" y="50"/>
                    <a:pt x="11" y="48"/>
                  </a:cubicBezTo>
                  <a:cubicBezTo>
                    <a:pt x="11" y="47"/>
                    <a:pt x="7" y="47"/>
                    <a:pt x="9" y="42"/>
                  </a:cubicBezTo>
                  <a:cubicBezTo>
                    <a:pt x="11" y="37"/>
                    <a:pt x="17" y="40"/>
                    <a:pt x="17" y="37"/>
                  </a:cubicBezTo>
                  <a:cubicBezTo>
                    <a:pt x="17" y="34"/>
                    <a:pt x="23" y="37"/>
                    <a:pt x="18" y="34"/>
                  </a:cubicBezTo>
                  <a:cubicBezTo>
                    <a:pt x="17" y="33"/>
                    <a:pt x="20" y="34"/>
                    <a:pt x="21" y="33"/>
                  </a:cubicBezTo>
                  <a:cubicBezTo>
                    <a:pt x="23" y="31"/>
                    <a:pt x="23" y="34"/>
                    <a:pt x="26" y="36"/>
                  </a:cubicBezTo>
                  <a:cubicBezTo>
                    <a:pt x="29" y="36"/>
                    <a:pt x="24" y="37"/>
                    <a:pt x="32" y="37"/>
                  </a:cubicBezTo>
                  <a:cubicBezTo>
                    <a:pt x="36" y="37"/>
                    <a:pt x="30" y="39"/>
                    <a:pt x="35" y="42"/>
                  </a:cubicBezTo>
                  <a:cubicBezTo>
                    <a:pt x="36" y="44"/>
                    <a:pt x="32" y="44"/>
                    <a:pt x="33" y="45"/>
                  </a:cubicBezTo>
                  <a:cubicBezTo>
                    <a:pt x="35" y="47"/>
                    <a:pt x="32" y="45"/>
                    <a:pt x="35" y="48"/>
                  </a:cubicBezTo>
                  <a:cubicBezTo>
                    <a:pt x="38" y="51"/>
                    <a:pt x="40" y="48"/>
                    <a:pt x="43" y="50"/>
                  </a:cubicBezTo>
                  <a:cubicBezTo>
                    <a:pt x="44" y="51"/>
                    <a:pt x="43" y="48"/>
                    <a:pt x="47" y="50"/>
                  </a:cubicBezTo>
                  <a:cubicBezTo>
                    <a:pt x="50" y="51"/>
                    <a:pt x="49" y="56"/>
                    <a:pt x="50" y="58"/>
                  </a:cubicBezTo>
                  <a:cubicBezTo>
                    <a:pt x="53" y="59"/>
                    <a:pt x="52" y="62"/>
                    <a:pt x="56" y="65"/>
                  </a:cubicBezTo>
                  <a:cubicBezTo>
                    <a:pt x="61" y="70"/>
                    <a:pt x="64" y="75"/>
                    <a:pt x="67" y="75"/>
                  </a:cubicBezTo>
                  <a:cubicBezTo>
                    <a:pt x="68" y="75"/>
                    <a:pt x="76" y="84"/>
                    <a:pt x="79" y="83"/>
                  </a:cubicBezTo>
                  <a:cubicBezTo>
                    <a:pt x="81" y="81"/>
                    <a:pt x="82" y="84"/>
                    <a:pt x="85" y="86"/>
                  </a:cubicBezTo>
                  <a:cubicBezTo>
                    <a:pt x="87" y="86"/>
                    <a:pt x="84" y="86"/>
                    <a:pt x="85" y="92"/>
                  </a:cubicBezTo>
                  <a:cubicBezTo>
                    <a:pt x="90" y="90"/>
                    <a:pt x="90" y="95"/>
                    <a:pt x="91" y="93"/>
                  </a:cubicBezTo>
                  <a:cubicBezTo>
                    <a:pt x="93" y="93"/>
                    <a:pt x="93" y="93"/>
                    <a:pt x="94" y="95"/>
                  </a:cubicBezTo>
                  <a:cubicBezTo>
                    <a:pt x="94" y="93"/>
                    <a:pt x="94" y="92"/>
                    <a:pt x="96" y="89"/>
                  </a:cubicBezTo>
                  <a:cubicBezTo>
                    <a:pt x="99" y="84"/>
                    <a:pt x="101" y="84"/>
                    <a:pt x="97" y="81"/>
                  </a:cubicBezTo>
                  <a:cubicBezTo>
                    <a:pt x="96" y="78"/>
                    <a:pt x="99" y="76"/>
                    <a:pt x="97" y="75"/>
                  </a:cubicBezTo>
                  <a:cubicBezTo>
                    <a:pt x="96" y="73"/>
                    <a:pt x="94" y="76"/>
                    <a:pt x="94" y="73"/>
                  </a:cubicBezTo>
                  <a:cubicBezTo>
                    <a:pt x="94" y="72"/>
                    <a:pt x="93" y="72"/>
                    <a:pt x="91" y="72"/>
                  </a:cubicBezTo>
                  <a:cubicBezTo>
                    <a:pt x="90" y="72"/>
                    <a:pt x="93" y="67"/>
                    <a:pt x="96" y="67"/>
                  </a:cubicBezTo>
                  <a:cubicBezTo>
                    <a:pt x="99" y="69"/>
                    <a:pt x="101" y="69"/>
                    <a:pt x="102" y="65"/>
                  </a:cubicBezTo>
                  <a:cubicBezTo>
                    <a:pt x="105" y="61"/>
                    <a:pt x="101" y="61"/>
                    <a:pt x="105" y="61"/>
                  </a:cubicBezTo>
                  <a:cubicBezTo>
                    <a:pt x="108" y="61"/>
                    <a:pt x="105" y="56"/>
                    <a:pt x="108" y="54"/>
                  </a:cubicBezTo>
                  <a:cubicBezTo>
                    <a:pt x="108" y="53"/>
                    <a:pt x="108" y="56"/>
                    <a:pt x="113" y="54"/>
                  </a:cubicBezTo>
                  <a:cubicBezTo>
                    <a:pt x="116" y="53"/>
                    <a:pt x="114" y="51"/>
                    <a:pt x="116" y="51"/>
                  </a:cubicBezTo>
                  <a:cubicBezTo>
                    <a:pt x="117" y="51"/>
                    <a:pt x="117" y="54"/>
                    <a:pt x="117" y="54"/>
                  </a:cubicBezTo>
                  <a:cubicBezTo>
                    <a:pt x="119" y="54"/>
                    <a:pt x="119" y="54"/>
                    <a:pt x="117" y="56"/>
                  </a:cubicBezTo>
                  <a:cubicBezTo>
                    <a:pt x="116" y="58"/>
                    <a:pt x="114" y="59"/>
                    <a:pt x="116" y="59"/>
                  </a:cubicBezTo>
                  <a:cubicBezTo>
                    <a:pt x="117" y="59"/>
                    <a:pt x="116" y="62"/>
                    <a:pt x="120" y="61"/>
                  </a:cubicBezTo>
                  <a:cubicBezTo>
                    <a:pt x="122" y="59"/>
                    <a:pt x="122" y="59"/>
                    <a:pt x="125" y="62"/>
                  </a:cubicBezTo>
                  <a:cubicBezTo>
                    <a:pt x="128" y="64"/>
                    <a:pt x="128" y="58"/>
                    <a:pt x="130" y="59"/>
                  </a:cubicBezTo>
                  <a:cubicBezTo>
                    <a:pt x="133" y="59"/>
                    <a:pt x="133" y="58"/>
                    <a:pt x="136" y="54"/>
                  </a:cubicBezTo>
                  <a:cubicBezTo>
                    <a:pt x="140" y="53"/>
                    <a:pt x="136" y="54"/>
                    <a:pt x="131" y="51"/>
                  </a:cubicBezTo>
                  <a:cubicBezTo>
                    <a:pt x="125" y="48"/>
                    <a:pt x="126" y="44"/>
                    <a:pt x="123" y="48"/>
                  </a:cubicBezTo>
                  <a:cubicBezTo>
                    <a:pt x="122" y="53"/>
                    <a:pt x="117" y="48"/>
                    <a:pt x="114" y="47"/>
                  </a:cubicBezTo>
                  <a:cubicBezTo>
                    <a:pt x="111" y="45"/>
                    <a:pt x="126" y="39"/>
                    <a:pt x="120" y="37"/>
                  </a:cubicBezTo>
                  <a:cubicBezTo>
                    <a:pt x="119" y="39"/>
                    <a:pt x="119" y="39"/>
                    <a:pt x="119" y="39"/>
                  </a:cubicBezTo>
                  <a:cubicBezTo>
                    <a:pt x="117" y="39"/>
                    <a:pt x="119" y="40"/>
                    <a:pt x="117" y="40"/>
                  </a:cubicBezTo>
                  <a:cubicBezTo>
                    <a:pt x="116" y="40"/>
                    <a:pt x="117" y="39"/>
                    <a:pt x="116" y="40"/>
                  </a:cubicBezTo>
                  <a:cubicBezTo>
                    <a:pt x="113" y="42"/>
                    <a:pt x="111" y="44"/>
                    <a:pt x="110" y="45"/>
                  </a:cubicBezTo>
                  <a:cubicBezTo>
                    <a:pt x="108" y="47"/>
                    <a:pt x="108" y="47"/>
                    <a:pt x="107" y="47"/>
                  </a:cubicBezTo>
                  <a:cubicBezTo>
                    <a:pt x="104" y="48"/>
                    <a:pt x="105" y="50"/>
                    <a:pt x="104" y="50"/>
                  </a:cubicBezTo>
                  <a:cubicBezTo>
                    <a:pt x="102" y="51"/>
                    <a:pt x="101" y="53"/>
                    <a:pt x="101" y="54"/>
                  </a:cubicBezTo>
                  <a:cubicBezTo>
                    <a:pt x="102" y="56"/>
                    <a:pt x="101" y="58"/>
                    <a:pt x="99" y="56"/>
                  </a:cubicBezTo>
                  <a:cubicBezTo>
                    <a:pt x="96" y="54"/>
                    <a:pt x="96" y="54"/>
                    <a:pt x="96" y="54"/>
                  </a:cubicBezTo>
                  <a:cubicBezTo>
                    <a:pt x="97" y="51"/>
                    <a:pt x="97" y="51"/>
                    <a:pt x="97" y="51"/>
                  </a:cubicBezTo>
                  <a:cubicBezTo>
                    <a:pt x="97" y="51"/>
                    <a:pt x="97" y="53"/>
                    <a:pt x="96" y="51"/>
                  </a:cubicBezTo>
                  <a:cubicBezTo>
                    <a:pt x="96" y="50"/>
                    <a:pt x="96" y="50"/>
                    <a:pt x="90" y="50"/>
                  </a:cubicBezTo>
                  <a:cubicBezTo>
                    <a:pt x="85" y="51"/>
                    <a:pt x="85" y="50"/>
                    <a:pt x="85" y="47"/>
                  </a:cubicBezTo>
                  <a:cubicBezTo>
                    <a:pt x="85" y="44"/>
                    <a:pt x="85" y="40"/>
                    <a:pt x="84" y="40"/>
                  </a:cubicBezTo>
                  <a:cubicBezTo>
                    <a:pt x="81" y="40"/>
                    <a:pt x="81" y="40"/>
                    <a:pt x="81" y="40"/>
                  </a:cubicBezTo>
                  <a:cubicBezTo>
                    <a:pt x="81" y="40"/>
                    <a:pt x="81" y="39"/>
                    <a:pt x="81" y="36"/>
                  </a:cubicBezTo>
                  <a:cubicBezTo>
                    <a:pt x="82" y="31"/>
                    <a:pt x="82" y="28"/>
                    <a:pt x="81" y="31"/>
                  </a:cubicBezTo>
                  <a:cubicBezTo>
                    <a:pt x="78" y="33"/>
                    <a:pt x="79" y="26"/>
                    <a:pt x="76" y="25"/>
                  </a:cubicBezTo>
                  <a:cubicBezTo>
                    <a:pt x="73" y="23"/>
                    <a:pt x="73" y="20"/>
                    <a:pt x="70" y="22"/>
                  </a:cubicBezTo>
                  <a:cubicBezTo>
                    <a:pt x="65" y="25"/>
                    <a:pt x="62" y="22"/>
                    <a:pt x="55" y="23"/>
                  </a:cubicBezTo>
                  <a:cubicBezTo>
                    <a:pt x="49" y="25"/>
                    <a:pt x="49" y="25"/>
                    <a:pt x="46" y="22"/>
                  </a:cubicBezTo>
                  <a:cubicBezTo>
                    <a:pt x="44" y="19"/>
                    <a:pt x="43" y="17"/>
                    <a:pt x="43" y="16"/>
                  </a:cubicBezTo>
                  <a:cubicBezTo>
                    <a:pt x="41" y="16"/>
                    <a:pt x="43" y="14"/>
                    <a:pt x="43" y="14"/>
                  </a:cubicBezTo>
                </a:path>
              </a:pathLst>
            </a:custGeom>
            <a:solidFill>
              <a:schemeClr val="tx2"/>
            </a:solidFill>
            <a:ln w="3175" cmpd="sng">
              <a:solidFill>
                <a:schemeClr val="bg2"/>
              </a:solidFill>
              <a:round/>
              <a:headEnd/>
              <a:tailEnd/>
            </a:ln>
          </p:spPr>
          <p:txBody>
            <a:bodyPr/>
            <a:lstStyle/>
            <a:p>
              <a:endParaRPr lang="en-GB" dirty="0"/>
            </a:p>
          </p:txBody>
        </p:sp>
        <p:sp>
          <p:nvSpPr>
            <p:cNvPr id="311" name="Freeform 51"/>
            <p:cNvSpPr>
              <a:spLocks/>
            </p:cNvSpPr>
            <p:nvPr/>
          </p:nvSpPr>
          <p:spPr bwMode="auto">
            <a:xfrm>
              <a:off x="6662498" y="3750877"/>
              <a:ext cx="268333" cy="143001"/>
            </a:xfrm>
            <a:custGeom>
              <a:avLst/>
              <a:gdLst/>
              <a:ahLst/>
              <a:cxnLst>
                <a:cxn ang="0">
                  <a:pos x="13" y="10"/>
                </a:cxn>
                <a:cxn ang="0">
                  <a:pos x="7" y="20"/>
                </a:cxn>
                <a:cxn ang="0">
                  <a:pos x="16" y="21"/>
                </a:cxn>
                <a:cxn ang="0">
                  <a:pos x="24" y="24"/>
                </a:cxn>
                <a:cxn ang="0">
                  <a:pos x="29" y="27"/>
                </a:cxn>
                <a:cxn ang="0">
                  <a:pos x="22" y="32"/>
                </a:cxn>
                <a:cxn ang="0">
                  <a:pos x="18" y="35"/>
                </a:cxn>
                <a:cxn ang="0">
                  <a:pos x="13" y="34"/>
                </a:cxn>
                <a:cxn ang="0">
                  <a:pos x="10" y="37"/>
                </a:cxn>
                <a:cxn ang="0">
                  <a:pos x="9" y="35"/>
                </a:cxn>
                <a:cxn ang="0">
                  <a:pos x="1" y="35"/>
                </a:cxn>
                <a:cxn ang="0">
                  <a:pos x="0" y="38"/>
                </a:cxn>
                <a:cxn ang="0">
                  <a:pos x="10" y="41"/>
                </a:cxn>
                <a:cxn ang="0">
                  <a:pos x="18" y="41"/>
                </a:cxn>
                <a:cxn ang="0">
                  <a:pos x="22" y="44"/>
                </a:cxn>
                <a:cxn ang="0">
                  <a:pos x="29" y="43"/>
                </a:cxn>
                <a:cxn ang="0">
                  <a:pos x="35" y="43"/>
                </a:cxn>
                <a:cxn ang="0">
                  <a:pos x="39" y="35"/>
                </a:cxn>
                <a:cxn ang="0">
                  <a:pos x="45" y="31"/>
                </a:cxn>
                <a:cxn ang="0">
                  <a:pos x="50" y="31"/>
                </a:cxn>
                <a:cxn ang="0">
                  <a:pos x="54" y="32"/>
                </a:cxn>
                <a:cxn ang="0">
                  <a:pos x="59" y="26"/>
                </a:cxn>
                <a:cxn ang="0">
                  <a:pos x="71" y="21"/>
                </a:cxn>
                <a:cxn ang="0">
                  <a:pos x="83" y="15"/>
                </a:cxn>
                <a:cxn ang="0">
                  <a:pos x="86" y="12"/>
                </a:cxn>
                <a:cxn ang="0">
                  <a:pos x="79" y="7"/>
                </a:cxn>
                <a:cxn ang="0">
                  <a:pos x="62" y="4"/>
                </a:cxn>
                <a:cxn ang="0">
                  <a:pos x="47" y="4"/>
                </a:cxn>
                <a:cxn ang="0">
                  <a:pos x="36" y="1"/>
                </a:cxn>
                <a:cxn ang="0">
                  <a:pos x="32" y="9"/>
                </a:cxn>
                <a:cxn ang="0">
                  <a:pos x="18" y="4"/>
                </a:cxn>
                <a:cxn ang="0">
                  <a:pos x="13" y="10"/>
                </a:cxn>
              </a:cxnLst>
              <a:rect l="0" t="0" r="r" b="b"/>
              <a:pathLst>
                <a:path w="86" h="46">
                  <a:moveTo>
                    <a:pt x="13" y="10"/>
                  </a:moveTo>
                  <a:cubicBezTo>
                    <a:pt x="19" y="12"/>
                    <a:pt x="4" y="18"/>
                    <a:pt x="7" y="20"/>
                  </a:cubicBezTo>
                  <a:cubicBezTo>
                    <a:pt x="10" y="21"/>
                    <a:pt x="15" y="26"/>
                    <a:pt x="16" y="21"/>
                  </a:cubicBezTo>
                  <a:cubicBezTo>
                    <a:pt x="19" y="17"/>
                    <a:pt x="18" y="21"/>
                    <a:pt x="24" y="24"/>
                  </a:cubicBezTo>
                  <a:cubicBezTo>
                    <a:pt x="29" y="27"/>
                    <a:pt x="33" y="26"/>
                    <a:pt x="29" y="27"/>
                  </a:cubicBezTo>
                  <a:cubicBezTo>
                    <a:pt x="25" y="31"/>
                    <a:pt x="25" y="32"/>
                    <a:pt x="22" y="32"/>
                  </a:cubicBezTo>
                  <a:cubicBezTo>
                    <a:pt x="21" y="31"/>
                    <a:pt x="21" y="37"/>
                    <a:pt x="18" y="35"/>
                  </a:cubicBezTo>
                  <a:cubicBezTo>
                    <a:pt x="15" y="32"/>
                    <a:pt x="15" y="32"/>
                    <a:pt x="13" y="34"/>
                  </a:cubicBezTo>
                  <a:cubicBezTo>
                    <a:pt x="12" y="35"/>
                    <a:pt x="12" y="34"/>
                    <a:pt x="10" y="37"/>
                  </a:cubicBezTo>
                  <a:cubicBezTo>
                    <a:pt x="9" y="38"/>
                    <a:pt x="10" y="35"/>
                    <a:pt x="9" y="35"/>
                  </a:cubicBezTo>
                  <a:cubicBezTo>
                    <a:pt x="6" y="34"/>
                    <a:pt x="1" y="34"/>
                    <a:pt x="1" y="35"/>
                  </a:cubicBezTo>
                  <a:cubicBezTo>
                    <a:pt x="1" y="38"/>
                    <a:pt x="0" y="35"/>
                    <a:pt x="0" y="38"/>
                  </a:cubicBezTo>
                  <a:cubicBezTo>
                    <a:pt x="0" y="43"/>
                    <a:pt x="10" y="40"/>
                    <a:pt x="10" y="41"/>
                  </a:cubicBezTo>
                  <a:cubicBezTo>
                    <a:pt x="12" y="44"/>
                    <a:pt x="16" y="38"/>
                    <a:pt x="18" y="41"/>
                  </a:cubicBezTo>
                  <a:cubicBezTo>
                    <a:pt x="19" y="46"/>
                    <a:pt x="21" y="43"/>
                    <a:pt x="22" y="44"/>
                  </a:cubicBezTo>
                  <a:cubicBezTo>
                    <a:pt x="24" y="46"/>
                    <a:pt x="24" y="41"/>
                    <a:pt x="29" y="43"/>
                  </a:cubicBezTo>
                  <a:cubicBezTo>
                    <a:pt x="33" y="44"/>
                    <a:pt x="32" y="41"/>
                    <a:pt x="35" y="43"/>
                  </a:cubicBezTo>
                  <a:cubicBezTo>
                    <a:pt x="41" y="41"/>
                    <a:pt x="32" y="37"/>
                    <a:pt x="39" y="35"/>
                  </a:cubicBezTo>
                  <a:cubicBezTo>
                    <a:pt x="45" y="34"/>
                    <a:pt x="42" y="31"/>
                    <a:pt x="45" y="31"/>
                  </a:cubicBezTo>
                  <a:cubicBezTo>
                    <a:pt x="50" y="32"/>
                    <a:pt x="48" y="26"/>
                    <a:pt x="50" y="31"/>
                  </a:cubicBezTo>
                  <a:cubicBezTo>
                    <a:pt x="51" y="35"/>
                    <a:pt x="53" y="31"/>
                    <a:pt x="54" y="32"/>
                  </a:cubicBezTo>
                  <a:cubicBezTo>
                    <a:pt x="57" y="34"/>
                    <a:pt x="57" y="31"/>
                    <a:pt x="59" y="26"/>
                  </a:cubicBezTo>
                  <a:cubicBezTo>
                    <a:pt x="60" y="23"/>
                    <a:pt x="69" y="27"/>
                    <a:pt x="71" y="21"/>
                  </a:cubicBezTo>
                  <a:cubicBezTo>
                    <a:pt x="72" y="18"/>
                    <a:pt x="80" y="17"/>
                    <a:pt x="83" y="15"/>
                  </a:cubicBezTo>
                  <a:cubicBezTo>
                    <a:pt x="85" y="13"/>
                    <a:pt x="85" y="15"/>
                    <a:pt x="86" y="12"/>
                  </a:cubicBezTo>
                  <a:cubicBezTo>
                    <a:pt x="83" y="7"/>
                    <a:pt x="80" y="10"/>
                    <a:pt x="79" y="7"/>
                  </a:cubicBezTo>
                  <a:cubicBezTo>
                    <a:pt x="79" y="4"/>
                    <a:pt x="72" y="4"/>
                    <a:pt x="62" y="4"/>
                  </a:cubicBezTo>
                  <a:cubicBezTo>
                    <a:pt x="50" y="3"/>
                    <a:pt x="50" y="6"/>
                    <a:pt x="47" y="4"/>
                  </a:cubicBezTo>
                  <a:cubicBezTo>
                    <a:pt x="45" y="3"/>
                    <a:pt x="41" y="0"/>
                    <a:pt x="36" y="1"/>
                  </a:cubicBezTo>
                  <a:cubicBezTo>
                    <a:pt x="30" y="3"/>
                    <a:pt x="35" y="10"/>
                    <a:pt x="32" y="9"/>
                  </a:cubicBezTo>
                  <a:cubicBezTo>
                    <a:pt x="29" y="7"/>
                    <a:pt x="22" y="4"/>
                    <a:pt x="18" y="4"/>
                  </a:cubicBezTo>
                  <a:cubicBezTo>
                    <a:pt x="13" y="6"/>
                    <a:pt x="13" y="9"/>
                    <a:pt x="13" y="10"/>
                  </a:cubicBezTo>
                </a:path>
              </a:pathLst>
            </a:custGeom>
            <a:solidFill>
              <a:schemeClr val="tx2"/>
            </a:solidFill>
            <a:ln w="3175" cmpd="sng">
              <a:solidFill>
                <a:schemeClr val="bg2"/>
              </a:solidFill>
              <a:round/>
              <a:headEnd/>
              <a:tailEnd/>
            </a:ln>
          </p:spPr>
          <p:txBody>
            <a:bodyPr/>
            <a:lstStyle/>
            <a:p>
              <a:endParaRPr lang="en-GB" dirty="0"/>
            </a:p>
          </p:txBody>
        </p:sp>
        <p:sp>
          <p:nvSpPr>
            <p:cNvPr id="312" name="Freeform 52"/>
            <p:cNvSpPr>
              <a:spLocks/>
            </p:cNvSpPr>
            <p:nvPr/>
          </p:nvSpPr>
          <p:spPr bwMode="auto">
            <a:xfrm>
              <a:off x="6609474" y="3826394"/>
              <a:ext cx="199241" cy="155855"/>
            </a:xfrm>
            <a:custGeom>
              <a:avLst/>
              <a:gdLst/>
              <a:ahLst/>
              <a:cxnLst>
                <a:cxn ang="0">
                  <a:pos x="31" y="9"/>
                </a:cxn>
                <a:cxn ang="0">
                  <a:pos x="26" y="8"/>
                </a:cxn>
                <a:cxn ang="0">
                  <a:pos x="27" y="5"/>
                </a:cxn>
                <a:cxn ang="0">
                  <a:pos x="27" y="3"/>
                </a:cxn>
                <a:cxn ang="0">
                  <a:pos x="26" y="0"/>
                </a:cxn>
                <a:cxn ang="0">
                  <a:pos x="23" y="3"/>
                </a:cxn>
                <a:cxn ang="0">
                  <a:pos x="18" y="3"/>
                </a:cxn>
                <a:cxn ang="0">
                  <a:pos x="15" y="9"/>
                </a:cxn>
                <a:cxn ang="0">
                  <a:pos x="12" y="14"/>
                </a:cxn>
                <a:cxn ang="0">
                  <a:pos x="6" y="16"/>
                </a:cxn>
                <a:cxn ang="0">
                  <a:pos x="1" y="20"/>
                </a:cxn>
                <a:cxn ang="0">
                  <a:pos x="4" y="22"/>
                </a:cxn>
                <a:cxn ang="0">
                  <a:pos x="7" y="23"/>
                </a:cxn>
                <a:cxn ang="0">
                  <a:pos x="7" y="30"/>
                </a:cxn>
                <a:cxn ang="0">
                  <a:pos x="6" y="37"/>
                </a:cxn>
                <a:cxn ang="0">
                  <a:pos x="4" y="44"/>
                </a:cxn>
                <a:cxn ang="0">
                  <a:pos x="7" y="44"/>
                </a:cxn>
                <a:cxn ang="0">
                  <a:pos x="14" y="42"/>
                </a:cxn>
                <a:cxn ang="0">
                  <a:pos x="17" y="44"/>
                </a:cxn>
                <a:cxn ang="0">
                  <a:pos x="18" y="39"/>
                </a:cxn>
                <a:cxn ang="0">
                  <a:pos x="24" y="39"/>
                </a:cxn>
                <a:cxn ang="0">
                  <a:pos x="24" y="34"/>
                </a:cxn>
                <a:cxn ang="0">
                  <a:pos x="31" y="30"/>
                </a:cxn>
                <a:cxn ang="0">
                  <a:pos x="32" y="34"/>
                </a:cxn>
                <a:cxn ang="0">
                  <a:pos x="35" y="37"/>
                </a:cxn>
                <a:cxn ang="0">
                  <a:pos x="38" y="47"/>
                </a:cxn>
                <a:cxn ang="0">
                  <a:pos x="44" y="44"/>
                </a:cxn>
                <a:cxn ang="0">
                  <a:pos x="47" y="41"/>
                </a:cxn>
                <a:cxn ang="0">
                  <a:pos x="52" y="41"/>
                </a:cxn>
                <a:cxn ang="0">
                  <a:pos x="55" y="41"/>
                </a:cxn>
                <a:cxn ang="0">
                  <a:pos x="60" y="42"/>
                </a:cxn>
                <a:cxn ang="0">
                  <a:pos x="63" y="39"/>
                </a:cxn>
                <a:cxn ang="0">
                  <a:pos x="61" y="33"/>
                </a:cxn>
                <a:cxn ang="0">
                  <a:pos x="61" y="28"/>
                </a:cxn>
                <a:cxn ang="0">
                  <a:pos x="55" y="28"/>
                </a:cxn>
                <a:cxn ang="0">
                  <a:pos x="54" y="23"/>
                </a:cxn>
                <a:cxn ang="0">
                  <a:pos x="52" y="19"/>
                </a:cxn>
                <a:cxn ang="0">
                  <a:pos x="46" y="19"/>
                </a:cxn>
                <a:cxn ang="0">
                  <a:pos x="40" y="20"/>
                </a:cxn>
                <a:cxn ang="0">
                  <a:pos x="35" y="17"/>
                </a:cxn>
                <a:cxn ang="0">
                  <a:pos x="27" y="17"/>
                </a:cxn>
                <a:cxn ang="0">
                  <a:pos x="17" y="14"/>
                </a:cxn>
                <a:cxn ang="0">
                  <a:pos x="18" y="11"/>
                </a:cxn>
                <a:cxn ang="0">
                  <a:pos x="26" y="11"/>
                </a:cxn>
                <a:cxn ang="0">
                  <a:pos x="27" y="13"/>
                </a:cxn>
                <a:cxn ang="0">
                  <a:pos x="31" y="9"/>
                </a:cxn>
              </a:cxnLst>
              <a:rect l="0" t="0" r="r" b="b"/>
              <a:pathLst>
                <a:path w="64" h="50">
                  <a:moveTo>
                    <a:pt x="31" y="9"/>
                  </a:moveTo>
                  <a:cubicBezTo>
                    <a:pt x="26" y="11"/>
                    <a:pt x="27" y="8"/>
                    <a:pt x="26" y="8"/>
                  </a:cubicBezTo>
                  <a:cubicBezTo>
                    <a:pt x="24" y="8"/>
                    <a:pt x="26" y="6"/>
                    <a:pt x="27" y="5"/>
                  </a:cubicBezTo>
                  <a:cubicBezTo>
                    <a:pt x="29" y="3"/>
                    <a:pt x="29" y="3"/>
                    <a:pt x="27" y="3"/>
                  </a:cubicBezTo>
                  <a:cubicBezTo>
                    <a:pt x="27" y="3"/>
                    <a:pt x="27" y="0"/>
                    <a:pt x="26" y="0"/>
                  </a:cubicBezTo>
                  <a:cubicBezTo>
                    <a:pt x="24" y="0"/>
                    <a:pt x="26" y="2"/>
                    <a:pt x="23" y="3"/>
                  </a:cubicBezTo>
                  <a:cubicBezTo>
                    <a:pt x="18" y="5"/>
                    <a:pt x="18" y="2"/>
                    <a:pt x="18" y="3"/>
                  </a:cubicBezTo>
                  <a:cubicBezTo>
                    <a:pt x="15" y="5"/>
                    <a:pt x="18" y="9"/>
                    <a:pt x="15" y="9"/>
                  </a:cubicBezTo>
                  <a:cubicBezTo>
                    <a:pt x="10" y="9"/>
                    <a:pt x="15" y="9"/>
                    <a:pt x="12" y="14"/>
                  </a:cubicBezTo>
                  <a:cubicBezTo>
                    <a:pt x="10" y="17"/>
                    <a:pt x="9" y="17"/>
                    <a:pt x="6" y="16"/>
                  </a:cubicBezTo>
                  <a:cubicBezTo>
                    <a:pt x="3" y="16"/>
                    <a:pt x="0" y="20"/>
                    <a:pt x="1" y="20"/>
                  </a:cubicBezTo>
                  <a:cubicBezTo>
                    <a:pt x="3" y="20"/>
                    <a:pt x="4" y="20"/>
                    <a:pt x="4" y="22"/>
                  </a:cubicBezTo>
                  <a:cubicBezTo>
                    <a:pt x="4" y="25"/>
                    <a:pt x="6" y="22"/>
                    <a:pt x="7" y="23"/>
                  </a:cubicBezTo>
                  <a:cubicBezTo>
                    <a:pt x="9" y="25"/>
                    <a:pt x="6" y="27"/>
                    <a:pt x="7" y="30"/>
                  </a:cubicBezTo>
                  <a:cubicBezTo>
                    <a:pt x="10" y="33"/>
                    <a:pt x="9" y="33"/>
                    <a:pt x="6" y="37"/>
                  </a:cubicBezTo>
                  <a:cubicBezTo>
                    <a:pt x="4" y="41"/>
                    <a:pt x="4" y="42"/>
                    <a:pt x="4" y="44"/>
                  </a:cubicBezTo>
                  <a:cubicBezTo>
                    <a:pt x="6" y="47"/>
                    <a:pt x="7" y="47"/>
                    <a:pt x="7" y="44"/>
                  </a:cubicBezTo>
                  <a:cubicBezTo>
                    <a:pt x="9" y="42"/>
                    <a:pt x="10" y="42"/>
                    <a:pt x="14" y="42"/>
                  </a:cubicBezTo>
                  <a:cubicBezTo>
                    <a:pt x="15" y="41"/>
                    <a:pt x="17" y="44"/>
                    <a:pt x="17" y="44"/>
                  </a:cubicBezTo>
                  <a:cubicBezTo>
                    <a:pt x="18" y="44"/>
                    <a:pt x="17" y="41"/>
                    <a:pt x="18" y="39"/>
                  </a:cubicBezTo>
                  <a:cubicBezTo>
                    <a:pt x="21" y="37"/>
                    <a:pt x="23" y="41"/>
                    <a:pt x="24" y="39"/>
                  </a:cubicBezTo>
                  <a:cubicBezTo>
                    <a:pt x="26" y="37"/>
                    <a:pt x="23" y="36"/>
                    <a:pt x="24" y="34"/>
                  </a:cubicBezTo>
                  <a:cubicBezTo>
                    <a:pt x="27" y="33"/>
                    <a:pt x="26" y="28"/>
                    <a:pt x="31" y="30"/>
                  </a:cubicBezTo>
                  <a:cubicBezTo>
                    <a:pt x="35" y="31"/>
                    <a:pt x="32" y="33"/>
                    <a:pt x="32" y="34"/>
                  </a:cubicBezTo>
                  <a:cubicBezTo>
                    <a:pt x="33" y="36"/>
                    <a:pt x="35" y="31"/>
                    <a:pt x="35" y="37"/>
                  </a:cubicBezTo>
                  <a:cubicBezTo>
                    <a:pt x="33" y="47"/>
                    <a:pt x="35" y="50"/>
                    <a:pt x="38" y="47"/>
                  </a:cubicBezTo>
                  <a:cubicBezTo>
                    <a:pt x="41" y="45"/>
                    <a:pt x="44" y="45"/>
                    <a:pt x="44" y="44"/>
                  </a:cubicBezTo>
                  <a:cubicBezTo>
                    <a:pt x="44" y="42"/>
                    <a:pt x="46" y="42"/>
                    <a:pt x="47" y="41"/>
                  </a:cubicBezTo>
                  <a:cubicBezTo>
                    <a:pt x="49" y="39"/>
                    <a:pt x="54" y="39"/>
                    <a:pt x="52" y="41"/>
                  </a:cubicBezTo>
                  <a:cubicBezTo>
                    <a:pt x="50" y="44"/>
                    <a:pt x="52" y="44"/>
                    <a:pt x="55" y="41"/>
                  </a:cubicBezTo>
                  <a:cubicBezTo>
                    <a:pt x="58" y="39"/>
                    <a:pt x="61" y="41"/>
                    <a:pt x="60" y="42"/>
                  </a:cubicBezTo>
                  <a:cubicBezTo>
                    <a:pt x="63" y="42"/>
                    <a:pt x="64" y="41"/>
                    <a:pt x="63" y="39"/>
                  </a:cubicBezTo>
                  <a:cubicBezTo>
                    <a:pt x="60" y="37"/>
                    <a:pt x="63" y="34"/>
                    <a:pt x="61" y="33"/>
                  </a:cubicBezTo>
                  <a:cubicBezTo>
                    <a:pt x="60" y="31"/>
                    <a:pt x="61" y="30"/>
                    <a:pt x="61" y="28"/>
                  </a:cubicBezTo>
                  <a:cubicBezTo>
                    <a:pt x="60" y="27"/>
                    <a:pt x="55" y="25"/>
                    <a:pt x="55" y="28"/>
                  </a:cubicBezTo>
                  <a:cubicBezTo>
                    <a:pt x="55" y="30"/>
                    <a:pt x="52" y="27"/>
                    <a:pt x="54" y="23"/>
                  </a:cubicBezTo>
                  <a:cubicBezTo>
                    <a:pt x="54" y="22"/>
                    <a:pt x="50" y="22"/>
                    <a:pt x="52" y="19"/>
                  </a:cubicBezTo>
                  <a:cubicBezTo>
                    <a:pt x="49" y="17"/>
                    <a:pt x="50" y="20"/>
                    <a:pt x="46" y="19"/>
                  </a:cubicBezTo>
                  <a:cubicBezTo>
                    <a:pt x="41" y="17"/>
                    <a:pt x="41" y="22"/>
                    <a:pt x="40" y="20"/>
                  </a:cubicBezTo>
                  <a:cubicBezTo>
                    <a:pt x="38" y="19"/>
                    <a:pt x="37" y="22"/>
                    <a:pt x="35" y="17"/>
                  </a:cubicBezTo>
                  <a:cubicBezTo>
                    <a:pt x="33" y="14"/>
                    <a:pt x="29" y="20"/>
                    <a:pt x="27" y="17"/>
                  </a:cubicBezTo>
                  <a:cubicBezTo>
                    <a:pt x="27" y="16"/>
                    <a:pt x="17" y="19"/>
                    <a:pt x="17" y="14"/>
                  </a:cubicBezTo>
                  <a:cubicBezTo>
                    <a:pt x="17" y="11"/>
                    <a:pt x="18" y="14"/>
                    <a:pt x="18" y="11"/>
                  </a:cubicBezTo>
                  <a:cubicBezTo>
                    <a:pt x="18" y="9"/>
                    <a:pt x="23" y="9"/>
                    <a:pt x="26" y="11"/>
                  </a:cubicBezTo>
                  <a:cubicBezTo>
                    <a:pt x="27" y="11"/>
                    <a:pt x="26" y="14"/>
                    <a:pt x="27" y="13"/>
                  </a:cubicBezTo>
                  <a:cubicBezTo>
                    <a:pt x="29" y="9"/>
                    <a:pt x="29" y="11"/>
                    <a:pt x="31" y="9"/>
                  </a:cubicBezTo>
                </a:path>
              </a:pathLst>
            </a:custGeom>
            <a:solidFill>
              <a:srgbClr val="C0BAA7"/>
            </a:solidFill>
            <a:ln w="3175" cmpd="sng">
              <a:solidFill>
                <a:schemeClr val="bg2"/>
              </a:solidFill>
              <a:round/>
              <a:headEnd/>
              <a:tailEnd/>
            </a:ln>
          </p:spPr>
          <p:txBody>
            <a:bodyPr/>
            <a:lstStyle/>
            <a:p>
              <a:endParaRPr lang="en-GB" dirty="0"/>
            </a:p>
          </p:txBody>
        </p:sp>
        <p:sp>
          <p:nvSpPr>
            <p:cNvPr id="313" name="Freeform 53"/>
            <p:cNvSpPr>
              <a:spLocks/>
            </p:cNvSpPr>
            <p:nvPr/>
          </p:nvSpPr>
          <p:spPr bwMode="auto">
            <a:xfrm>
              <a:off x="7912574" y="4346981"/>
              <a:ext cx="53024" cy="126933"/>
            </a:xfrm>
            <a:custGeom>
              <a:avLst/>
              <a:gdLst/>
              <a:ahLst/>
              <a:cxnLst>
                <a:cxn ang="0">
                  <a:pos x="3" y="12"/>
                </a:cxn>
                <a:cxn ang="0">
                  <a:pos x="11" y="3"/>
                </a:cxn>
                <a:cxn ang="0">
                  <a:pos x="14" y="3"/>
                </a:cxn>
                <a:cxn ang="0">
                  <a:pos x="16" y="9"/>
                </a:cxn>
                <a:cxn ang="0">
                  <a:pos x="13" y="22"/>
                </a:cxn>
                <a:cxn ang="0">
                  <a:pos x="8" y="34"/>
                </a:cxn>
                <a:cxn ang="0">
                  <a:pos x="5" y="33"/>
                </a:cxn>
                <a:cxn ang="0">
                  <a:pos x="2" y="26"/>
                </a:cxn>
                <a:cxn ang="0">
                  <a:pos x="3" y="12"/>
                </a:cxn>
              </a:cxnLst>
              <a:rect l="0" t="0" r="r" b="b"/>
              <a:pathLst>
                <a:path w="17" h="41">
                  <a:moveTo>
                    <a:pt x="3" y="12"/>
                  </a:moveTo>
                  <a:cubicBezTo>
                    <a:pt x="8" y="6"/>
                    <a:pt x="10" y="4"/>
                    <a:pt x="11" y="3"/>
                  </a:cubicBezTo>
                  <a:cubicBezTo>
                    <a:pt x="13" y="3"/>
                    <a:pt x="13" y="0"/>
                    <a:pt x="14" y="3"/>
                  </a:cubicBezTo>
                  <a:cubicBezTo>
                    <a:pt x="17" y="6"/>
                    <a:pt x="14" y="6"/>
                    <a:pt x="16" y="9"/>
                  </a:cubicBezTo>
                  <a:cubicBezTo>
                    <a:pt x="16" y="11"/>
                    <a:pt x="14" y="14"/>
                    <a:pt x="13" y="22"/>
                  </a:cubicBezTo>
                  <a:cubicBezTo>
                    <a:pt x="11" y="31"/>
                    <a:pt x="8" y="28"/>
                    <a:pt x="8" y="34"/>
                  </a:cubicBezTo>
                  <a:cubicBezTo>
                    <a:pt x="8" y="41"/>
                    <a:pt x="7" y="36"/>
                    <a:pt x="5" y="33"/>
                  </a:cubicBezTo>
                  <a:cubicBezTo>
                    <a:pt x="5" y="30"/>
                    <a:pt x="3" y="33"/>
                    <a:pt x="2" y="26"/>
                  </a:cubicBezTo>
                  <a:cubicBezTo>
                    <a:pt x="0" y="22"/>
                    <a:pt x="0" y="19"/>
                    <a:pt x="3" y="12"/>
                  </a:cubicBezTo>
                </a:path>
              </a:pathLst>
            </a:custGeom>
            <a:solidFill>
              <a:schemeClr val="tx2"/>
            </a:solidFill>
            <a:ln w="3175" cmpd="sng">
              <a:solidFill>
                <a:schemeClr val="bg2"/>
              </a:solidFill>
              <a:round/>
              <a:headEnd/>
              <a:tailEnd/>
            </a:ln>
          </p:spPr>
          <p:txBody>
            <a:bodyPr/>
            <a:lstStyle/>
            <a:p>
              <a:endParaRPr lang="en-GB" dirty="0"/>
            </a:p>
          </p:txBody>
        </p:sp>
        <p:sp>
          <p:nvSpPr>
            <p:cNvPr id="314" name="Freeform 54"/>
            <p:cNvSpPr>
              <a:spLocks/>
            </p:cNvSpPr>
            <p:nvPr/>
          </p:nvSpPr>
          <p:spPr bwMode="auto">
            <a:xfrm>
              <a:off x="8025049" y="3760517"/>
              <a:ext cx="155858" cy="189597"/>
            </a:xfrm>
            <a:custGeom>
              <a:avLst/>
              <a:gdLst/>
              <a:ahLst/>
              <a:cxnLst>
                <a:cxn ang="0">
                  <a:pos x="0" y="34"/>
                </a:cxn>
                <a:cxn ang="0">
                  <a:pos x="3" y="37"/>
                </a:cxn>
                <a:cxn ang="0">
                  <a:pos x="7" y="42"/>
                </a:cxn>
                <a:cxn ang="0">
                  <a:pos x="6" y="48"/>
                </a:cxn>
                <a:cxn ang="0">
                  <a:pos x="4" y="51"/>
                </a:cxn>
                <a:cxn ang="0">
                  <a:pos x="4" y="54"/>
                </a:cxn>
                <a:cxn ang="0">
                  <a:pos x="6" y="57"/>
                </a:cxn>
                <a:cxn ang="0">
                  <a:pos x="9" y="59"/>
                </a:cxn>
                <a:cxn ang="0">
                  <a:pos x="12" y="57"/>
                </a:cxn>
                <a:cxn ang="0">
                  <a:pos x="14" y="57"/>
                </a:cxn>
                <a:cxn ang="0">
                  <a:pos x="18" y="57"/>
                </a:cxn>
                <a:cxn ang="0">
                  <a:pos x="21" y="53"/>
                </a:cxn>
                <a:cxn ang="0">
                  <a:pos x="30" y="51"/>
                </a:cxn>
                <a:cxn ang="0">
                  <a:pos x="32" y="48"/>
                </a:cxn>
                <a:cxn ang="0">
                  <a:pos x="27" y="45"/>
                </a:cxn>
                <a:cxn ang="0">
                  <a:pos x="24" y="42"/>
                </a:cxn>
                <a:cxn ang="0">
                  <a:pos x="24" y="39"/>
                </a:cxn>
                <a:cxn ang="0">
                  <a:pos x="27" y="34"/>
                </a:cxn>
                <a:cxn ang="0">
                  <a:pos x="33" y="31"/>
                </a:cxn>
                <a:cxn ang="0">
                  <a:pos x="41" y="25"/>
                </a:cxn>
                <a:cxn ang="0">
                  <a:pos x="43" y="19"/>
                </a:cxn>
                <a:cxn ang="0">
                  <a:pos x="43" y="14"/>
                </a:cxn>
                <a:cxn ang="0">
                  <a:pos x="47" y="8"/>
                </a:cxn>
                <a:cxn ang="0">
                  <a:pos x="50" y="8"/>
                </a:cxn>
                <a:cxn ang="0">
                  <a:pos x="49" y="6"/>
                </a:cxn>
                <a:cxn ang="0">
                  <a:pos x="47" y="5"/>
                </a:cxn>
                <a:cxn ang="0">
                  <a:pos x="44" y="0"/>
                </a:cxn>
                <a:cxn ang="0">
                  <a:pos x="41" y="6"/>
                </a:cxn>
                <a:cxn ang="0">
                  <a:pos x="36" y="11"/>
                </a:cxn>
                <a:cxn ang="0">
                  <a:pos x="33" y="11"/>
                </a:cxn>
                <a:cxn ang="0">
                  <a:pos x="29" y="12"/>
                </a:cxn>
                <a:cxn ang="0">
                  <a:pos x="30" y="17"/>
                </a:cxn>
                <a:cxn ang="0">
                  <a:pos x="27" y="17"/>
                </a:cxn>
                <a:cxn ang="0">
                  <a:pos x="23" y="17"/>
                </a:cxn>
                <a:cxn ang="0">
                  <a:pos x="20" y="14"/>
                </a:cxn>
                <a:cxn ang="0">
                  <a:pos x="18" y="15"/>
                </a:cxn>
                <a:cxn ang="0">
                  <a:pos x="17" y="19"/>
                </a:cxn>
                <a:cxn ang="0">
                  <a:pos x="12" y="23"/>
                </a:cxn>
                <a:cxn ang="0">
                  <a:pos x="9" y="25"/>
                </a:cxn>
                <a:cxn ang="0">
                  <a:pos x="7" y="26"/>
                </a:cxn>
                <a:cxn ang="0">
                  <a:pos x="4" y="28"/>
                </a:cxn>
                <a:cxn ang="0">
                  <a:pos x="0" y="33"/>
                </a:cxn>
                <a:cxn ang="0">
                  <a:pos x="0" y="34"/>
                </a:cxn>
              </a:cxnLst>
              <a:rect l="0" t="0" r="r" b="b"/>
              <a:pathLst>
                <a:path w="50" h="61">
                  <a:moveTo>
                    <a:pt x="0" y="34"/>
                  </a:moveTo>
                  <a:cubicBezTo>
                    <a:pt x="0" y="36"/>
                    <a:pt x="1" y="39"/>
                    <a:pt x="3" y="37"/>
                  </a:cubicBezTo>
                  <a:cubicBezTo>
                    <a:pt x="4" y="36"/>
                    <a:pt x="9" y="39"/>
                    <a:pt x="7" y="42"/>
                  </a:cubicBezTo>
                  <a:cubicBezTo>
                    <a:pt x="7" y="45"/>
                    <a:pt x="4" y="47"/>
                    <a:pt x="6" y="48"/>
                  </a:cubicBezTo>
                  <a:cubicBezTo>
                    <a:pt x="7" y="50"/>
                    <a:pt x="4" y="48"/>
                    <a:pt x="4" y="51"/>
                  </a:cubicBezTo>
                  <a:cubicBezTo>
                    <a:pt x="3" y="54"/>
                    <a:pt x="0" y="54"/>
                    <a:pt x="4" y="54"/>
                  </a:cubicBezTo>
                  <a:cubicBezTo>
                    <a:pt x="7" y="56"/>
                    <a:pt x="1" y="56"/>
                    <a:pt x="6" y="57"/>
                  </a:cubicBezTo>
                  <a:cubicBezTo>
                    <a:pt x="9" y="57"/>
                    <a:pt x="6" y="61"/>
                    <a:pt x="9" y="59"/>
                  </a:cubicBezTo>
                  <a:cubicBezTo>
                    <a:pt x="11" y="57"/>
                    <a:pt x="9" y="54"/>
                    <a:pt x="12" y="57"/>
                  </a:cubicBezTo>
                  <a:cubicBezTo>
                    <a:pt x="14" y="59"/>
                    <a:pt x="14" y="59"/>
                    <a:pt x="14" y="57"/>
                  </a:cubicBezTo>
                  <a:cubicBezTo>
                    <a:pt x="15" y="56"/>
                    <a:pt x="17" y="57"/>
                    <a:pt x="18" y="57"/>
                  </a:cubicBezTo>
                  <a:cubicBezTo>
                    <a:pt x="18" y="56"/>
                    <a:pt x="18" y="54"/>
                    <a:pt x="21" y="53"/>
                  </a:cubicBezTo>
                  <a:cubicBezTo>
                    <a:pt x="26" y="51"/>
                    <a:pt x="27" y="53"/>
                    <a:pt x="30" y="51"/>
                  </a:cubicBezTo>
                  <a:cubicBezTo>
                    <a:pt x="32" y="51"/>
                    <a:pt x="29" y="50"/>
                    <a:pt x="32" y="48"/>
                  </a:cubicBezTo>
                  <a:cubicBezTo>
                    <a:pt x="30" y="47"/>
                    <a:pt x="30" y="48"/>
                    <a:pt x="27" y="45"/>
                  </a:cubicBezTo>
                  <a:cubicBezTo>
                    <a:pt x="26" y="42"/>
                    <a:pt x="24" y="43"/>
                    <a:pt x="24" y="42"/>
                  </a:cubicBezTo>
                  <a:cubicBezTo>
                    <a:pt x="23" y="40"/>
                    <a:pt x="26" y="43"/>
                    <a:pt x="24" y="39"/>
                  </a:cubicBezTo>
                  <a:cubicBezTo>
                    <a:pt x="24" y="34"/>
                    <a:pt x="26" y="37"/>
                    <a:pt x="27" y="34"/>
                  </a:cubicBezTo>
                  <a:cubicBezTo>
                    <a:pt x="29" y="31"/>
                    <a:pt x="29" y="36"/>
                    <a:pt x="33" y="31"/>
                  </a:cubicBezTo>
                  <a:cubicBezTo>
                    <a:pt x="38" y="28"/>
                    <a:pt x="40" y="25"/>
                    <a:pt x="41" y="25"/>
                  </a:cubicBezTo>
                  <a:cubicBezTo>
                    <a:pt x="43" y="25"/>
                    <a:pt x="43" y="20"/>
                    <a:pt x="43" y="19"/>
                  </a:cubicBezTo>
                  <a:cubicBezTo>
                    <a:pt x="43" y="17"/>
                    <a:pt x="41" y="17"/>
                    <a:pt x="43" y="14"/>
                  </a:cubicBezTo>
                  <a:cubicBezTo>
                    <a:pt x="46" y="11"/>
                    <a:pt x="46" y="9"/>
                    <a:pt x="47" y="8"/>
                  </a:cubicBezTo>
                  <a:cubicBezTo>
                    <a:pt x="49" y="8"/>
                    <a:pt x="49" y="9"/>
                    <a:pt x="50" y="8"/>
                  </a:cubicBezTo>
                  <a:cubicBezTo>
                    <a:pt x="49" y="6"/>
                    <a:pt x="49" y="6"/>
                    <a:pt x="49" y="6"/>
                  </a:cubicBezTo>
                  <a:cubicBezTo>
                    <a:pt x="49" y="3"/>
                    <a:pt x="49" y="6"/>
                    <a:pt x="47" y="5"/>
                  </a:cubicBezTo>
                  <a:cubicBezTo>
                    <a:pt x="46" y="3"/>
                    <a:pt x="47" y="2"/>
                    <a:pt x="44" y="0"/>
                  </a:cubicBezTo>
                  <a:cubicBezTo>
                    <a:pt x="41" y="0"/>
                    <a:pt x="44" y="8"/>
                    <a:pt x="41" y="6"/>
                  </a:cubicBezTo>
                  <a:cubicBezTo>
                    <a:pt x="38" y="6"/>
                    <a:pt x="40" y="9"/>
                    <a:pt x="36" y="11"/>
                  </a:cubicBezTo>
                  <a:cubicBezTo>
                    <a:pt x="35" y="12"/>
                    <a:pt x="36" y="11"/>
                    <a:pt x="33" y="11"/>
                  </a:cubicBezTo>
                  <a:cubicBezTo>
                    <a:pt x="32" y="12"/>
                    <a:pt x="29" y="9"/>
                    <a:pt x="29" y="12"/>
                  </a:cubicBezTo>
                  <a:cubicBezTo>
                    <a:pt x="29" y="15"/>
                    <a:pt x="32" y="15"/>
                    <a:pt x="30" y="17"/>
                  </a:cubicBezTo>
                  <a:cubicBezTo>
                    <a:pt x="29" y="19"/>
                    <a:pt x="29" y="17"/>
                    <a:pt x="27" y="17"/>
                  </a:cubicBezTo>
                  <a:cubicBezTo>
                    <a:pt x="26" y="19"/>
                    <a:pt x="24" y="17"/>
                    <a:pt x="23" y="17"/>
                  </a:cubicBezTo>
                  <a:cubicBezTo>
                    <a:pt x="21" y="17"/>
                    <a:pt x="21" y="12"/>
                    <a:pt x="20" y="14"/>
                  </a:cubicBezTo>
                  <a:cubicBezTo>
                    <a:pt x="18" y="15"/>
                    <a:pt x="20" y="14"/>
                    <a:pt x="18" y="15"/>
                  </a:cubicBezTo>
                  <a:cubicBezTo>
                    <a:pt x="17" y="17"/>
                    <a:pt x="18" y="17"/>
                    <a:pt x="17" y="19"/>
                  </a:cubicBezTo>
                  <a:cubicBezTo>
                    <a:pt x="15" y="20"/>
                    <a:pt x="14" y="23"/>
                    <a:pt x="12" y="23"/>
                  </a:cubicBezTo>
                  <a:cubicBezTo>
                    <a:pt x="9" y="23"/>
                    <a:pt x="11" y="25"/>
                    <a:pt x="9" y="25"/>
                  </a:cubicBezTo>
                  <a:cubicBezTo>
                    <a:pt x="7" y="25"/>
                    <a:pt x="9" y="26"/>
                    <a:pt x="7" y="26"/>
                  </a:cubicBezTo>
                  <a:cubicBezTo>
                    <a:pt x="4" y="28"/>
                    <a:pt x="6" y="28"/>
                    <a:pt x="4" y="28"/>
                  </a:cubicBezTo>
                  <a:cubicBezTo>
                    <a:pt x="3" y="28"/>
                    <a:pt x="1" y="31"/>
                    <a:pt x="0" y="33"/>
                  </a:cubicBezTo>
                  <a:cubicBezTo>
                    <a:pt x="0" y="34"/>
                    <a:pt x="0" y="34"/>
                    <a:pt x="0" y="34"/>
                  </a:cubicBezTo>
                  <a:close/>
                </a:path>
              </a:pathLst>
            </a:custGeom>
            <a:solidFill>
              <a:srgbClr val="C0BAA7"/>
            </a:solidFill>
            <a:ln w="3175" cmpd="sng">
              <a:solidFill>
                <a:schemeClr val="bg2"/>
              </a:solidFill>
              <a:round/>
              <a:headEnd/>
              <a:tailEnd/>
            </a:ln>
          </p:spPr>
          <p:txBody>
            <a:bodyPr/>
            <a:lstStyle/>
            <a:p>
              <a:endParaRPr lang="en-GB" dirty="0"/>
            </a:p>
          </p:txBody>
        </p:sp>
        <p:sp>
          <p:nvSpPr>
            <p:cNvPr id="315" name="Freeform 55"/>
            <p:cNvSpPr>
              <a:spLocks/>
            </p:cNvSpPr>
            <p:nvPr/>
          </p:nvSpPr>
          <p:spPr bwMode="auto">
            <a:xfrm>
              <a:off x="8065218" y="3909944"/>
              <a:ext cx="88374" cy="149428"/>
            </a:xfrm>
            <a:custGeom>
              <a:avLst/>
              <a:gdLst/>
              <a:ahLst/>
              <a:cxnLst>
                <a:cxn ang="0">
                  <a:pos x="5" y="9"/>
                </a:cxn>
                <a:cxn ang="0">
                  <a:pos x="3" y="10"/>
                </a:cxn>
                <a:cxn ang="0">
                  <a:pos x="5" y="15"/>
                </a:cxn>
                <a:cxn ang="0">
                  <a:pos x="6" y="20"/>
                </a:cxn>
                <a:cxn ang="0">
                  <a:pos x="5" y="18"/>
                </a:cxn>
                <a:cxn ang="0">
                  <a:pos x="2" y="18"/>
                </a:cxn>
                <a:cxn ang="0">
                  <a:pos x="2" y="20"/>
                </a:cxn>
                <a:cxn ang="0">
                  <a:pos x="0" y="21"/>
                </a:cxn>
                <a:cxn ang="0">
                  <a:pos x="3" y="23"/>
                </a:cxn>
                <a:cxn ang="0">
                  <a:pos x="3" y="28"/>
                </a:cxn>
                <a:cxn ang="0">
                  <a:pos x="5" y="31"/>
                </a:cxn>
                <a:cxn ang="0">
                  <a:pos x="3" y="34"/>
                </a:cxn>
                <a:cxn ang="0">
                  <a:pos x="2" y="39"/>
                </a:cxn>
                <a:cxn ang="0">
                  <a:pos x="2" y="42"/>
                </a:cxn>
                <a:cxn ang="0">
                  <a:pos x="2" y="43"/>
                </a:cxn>
                <a:cxn ang="0">
                  <a:pos x="3" y="45"/>
                </a:cxn>
                <a:cxn ang="0">
                  <a:pos x="5" y="45"/>
                </a:cxn>
                <a:cxn ang="0">
                  <a:pos x="6" y="47"/>
                </a:cxn>
                <a:cxn ang="0">
                  <a:pos x="8" y="43"/>
                </a:cxn>
                <a:cxn ang="0">
                  <a:pos x="9" y="43"/>
                </a:cxn>
                <a:cxn ang="0">
                  <a:pos x="11" y="45"/>
                </a:cxn>
                <a:cxn ang="0">
                  <a:pos x="11" y="43"/>
                </a:cxn>
                <a:cxn ang="0">
                  <a:pos x="11" y="42"/>
                </a:cxn>
                <a:cxn ang="0">
                  <a:pos x="13" y="43"/>
                </a:cxn>
                <a:cxn ang="0">
                  <a:pos x="13" y="40"/>
                </a:cxn>
                <a:cxn ang="0">
                  <a:pos x="19" y="42"/>
                </a:cxn>
                <a:cxn ang="0">
                  <a:pos x="20" y="39"/>
                </a:cxn>
                <a:cxn ang="0">
                  <a:pos x="25" y="39"/>
                </a:cxn>
                <a:cxn ang="0">
                  <a:pos x="28" y="29"/>
                </a:cxn>
                <a:cxn ang="0">
                  <a:pos x="26" y="28"/>
                </a:cxn>
                <a:cxn ang="0">
                  <a:pos x="26" y="20"/>
                </a:cxn>
                <a:cxn ang="0">
                  <a:pos x="22" y="7"/>
                </a:cxn>
                <a:cxn ang="0">
                  <a:pos x="19" y="0"/>
                </a:cxn>
                <a:cxn ang="0">
                  <a:pos x="17" y="3"/>
                </a:cxn>
                <a:cxn ang="0">
                  <a:pos x="8" y="4"/>
                </a:cxn>
                <a:cxn ang="0">
                  <a:pos x="5" y="9"/>
                </a:cxn>
              </a:cxnLst>
              <a:rect l="0" t="0" r="r" b="b"/>
              <a:pathLst>
                <a:path w="28" h="48">
                  <a:moveTo>
                    <a:pt x="5" y="9"/>
                  </a:moveTo>
                  <a:cubicBezTo>
                    <a:pt x="5" y="10"/>
                    <a:pt x="5" y="9"/>
                    <a:pt x="3" y="10"/>
                  </a:cubicBezTo>
                  <a:cubicBezTo>
                    <a:pt x="3" y="12"/>
                    <a:pt x="6" y="14"/>
                    <a:pt x="5" y="15"/>
                  </a:cubicBezTo>
                  <a:cubicBezTo>
                    <a:pt x="3" y="17"/>
                    <a:pt x="8" y="17"/>
                    <a:pt x="6" y="20"/>
                  </a:cubicBezTo>
                  <a:cubicBezTo>
                    <a:pt x="6" y="21"/>
                    <a:pt x="6" y="18"/>
                    <a:pt x="5" y="18"/>
                  </a:cubicBezTo>
                  <a:cubicBezTo>
                    <a:pt x="2" y="18"/>
                    <a:pt x="2" y="18"/>
                    <a:pt x="2" y="18"/>
                  </a:cubicBezTo>
                  <a:cubicBezTo>
                    <a:pt x="3" y="20"/>
                    <a:pt x="2" y="20"/>
                    <a:pt x="2" y="20"/>
                  </a:cubicBezTo>
                  <a:cubicBezTo>
                    <a:pt x="0" y="18"/>
                    <a:pt x="0" y="21"/>
                    <a:pt x="0" y="21"/>
                  </a:cubicBezTo>
                  <a:cubicBezTo>
                    <a:pt x="2" y="23"/>
                    <a:pt x="3" y="20"/>
                    <a:pt x="3" y="23"/>
                  </a:cubicBezTo>
                  <a:cubicBezTo>
                    <a:pt x="3" y="25"/>
                    <a:pt x="3" y="28"/>
                    <a:pt x="3" y="28"/>
                  </a:cubicBezTo>
                  <a:cubicBezTo>
                    <a:pt x="5" y="29"/>
                    <a:pt x="3" y="29"/>
                    <a:pt x="5" y="31"/>
                  </a:cubicBezTo>
                  <a:cubicBezTo>
                    <a:pt x="6" y="32"/>
                    <a:pt x="3" y="31"/>
                    <a:pt x="3" y="34"/>
                  </a:cubicBezTo>
                  <a:cubicBezTo>
                    <a:pt x="2" y="37"/>
                    <a:pt x="0" y="39"/>
                    <a:pt x="2" y="39"/>
                  </a:cubicBezTo>
                  <a:cubicBezTo>
                    <a:pt x="2" y="40"/>
                    <a:pt x="2" y="40"/>
                    <a:pt x="2" y="42"/>
                  </a:cubicBezTo>
                  <a:cubicBezTo>
                    <a:pt x="3" y="43"/>
                    <a:pt x="2" y="42"/>
                    <a:pt x="2" y="43"/>
                  </a:cubicBezTo>
                  <a:cubicBezTo>
                    <a:pt x="2" y="45"/>
                    <a:pt x="3" y="43"/>
                    <a:pt x="3" y="45"/>
                  </a:cubicBezTo>
                  <a:cubicBezTo>
                    <a:pt x="3" y="48"/>
                    <a:pt x="3" y="48"/>
                    <a:pt x="5" y="45"/>
                  </a:cubicBezTo>
                  <a:cubicBezTo>
                    <a:pt x="6" y="42"/>
                    <a:pt x="5" y="47"/>
                    <a:pt x="6" y="47"/>
                  </a:cubicBezTo>
                  <a:cubicBezTo>
                    <a:pt x="6" y="47"/>
                    <a:pt x="6" y="45"/>
                    <a:pt x="8" y="43"/>
                  </a:cubicBezTo>
                  <a:cubicBezTo>
                    <a:pt x="9" y="42"/>
                    <a:pt x="11" y="42"/>
                    <a:pt x="9" y="43"/>
                  </a:cubicBezTo>
                  <a:cubicBezTo>
                    <a:pt x="8" y="45"/>
                    <a:pt x="9" y="47"/>
                    <a:pt x="11" y="45"/>
                  </a:cubicBezTo>
                  <a:cubicBezTo>
                    <a:pt x="11" y="43"/>
                    <a:pt x="11" y="43"/>
                    <a:pt x="11" y="43"/>
                  </a:cubicBezTo>
                  <a:cubicBezTo>
                    <a:pt x="11" y="42"/>
                    <a:pt x="11" y="40"/>
                    <a:pt x="11" y="42"/>
                  </a:cubicBezTo>
                  <a:cubicBezTo>
                    <a:pt x="13" y="43"/>
                    <a:pt x="13" y="43"/>
                    <a:pt x="13" y="43"/>
                  </a:cubicBezTo>
                  <a:cubicBezTo>
                    <a:pt x="14" y="42"/>
                    <a:pt x="11" y="42"/>
                    <a:pt x="13" y="40"/>
                  </a:cubicBezTo>
                  <a:cubicBezTo>
                    <a:pt x="16" y="40"/>
                    <a:pt x="17" y="42"/>
                    <a:pt x="19" y="42"/>
                  </a:cubicBezTo>
                  <a:cubicBezTo>
                    <a:pt x="20" y="40"/>
                    <a:pt x="19" y="40"/>
                    <a:pt x="20" y="39"/>
                  </a:cubicBezTo>
                  <a:cubicBezTo>
                    <a:pt x="22" y="39"/>
                    <a:pt x="23" y="40"/>
                    <a:pt x="25" y="39"/>
                  </a:cubicBezTo>
                  <a:cubicBezTo>
                    <a:pt x="25" y="37"/>
                    <a:pt x="28" y="32"/>
                    <a:pt x="28" y="29"/>
                  </a:cubicBezTo>
                  <a:cubicBezTo>
                    <a:pt x="28" y="26"/>
                    <a:pt x="26" y="31"/>
                    <a:pt x="26" y="28"/>
                  </a:cubicBezTo>
                  <a:cubicBezTo>
                    <a:pt x="26" y="23"/>
                    <a:pt x="28" y="23"/>
                    <a:pt x="26" y="20"/>
                  </a:cubicBezTo>
                  <a:cubicBezTo>
                    <a:pt x="26" y="15"/>
                    <a:pt x="23" y="10"/>
                    <a:pt x="22" y="7"/>
                  </a:cubicBezTo>
                  <a:cubicBezTo>
                    <a:pt x="20" y="4"/>
                    <a:pt x="19" y="1"/>
                    <a:pt x="19" y="0"/>
                  </a:cubicBezTo>
                  <a:cubicBezTo>
                    <a:pt x="16" y="1"/>
                    <a:pt x="19" y="3"/>
                    <a:pt x="17" y="3"/>
                  </a:cubicBezTo>
                  <a:cubicBezTo>
                    <a:pt x="14" y="4"/>
                    <a:pt x="13" y="3"/>
                    <a:pt x="8" y="4"/>
                  </a:cubicBezTo>
                  <a:cubicBezTo>
                    <a:pt x="5" y="6"/>
                    <a:pt x="5" y="7"/>
                    <a:pt x="5" y="9"/>
                  </a:cubicBezTo>
                </a:path>
              </a:pathLst>
            </a:custGeom>
            <a:solidFill>
              <a:schemeClr val="tx2"/>
            </a:solidFill>
            <a:ln w="3175" cmpd="sng">
              <a:solidFill>
                <a:schemeClr val="bg2"/>
              </a:solidFill>
              <a:round/>
              <a:headEnd/>
              <a:tailEnd/>
            </a:ln>
          </p:spPr>
          <p:txBody>
            <a:bodyPr/>
            <a:lstStyle/>
            <a:p>
              <a:endParaRPr lang="en-GB" dirty="0"/>
            </a:p>
          </p:txBody>
        </p:sp>
        <p:sp>
          <p:nvSpPr>
            <p:cNvPr id="316" name="Freeform 56"/>
            <p:cNvSpPr>
              <a:spLocks/>
            </p:cNvSpPr>
            <p:nvPr/>
          </p:nvSpPr>
          <p:spPr bwMode="auto">
            <a:xfrm>
              <a:off x="8062005" y="4081867"/>
              <a:ext cx="28922" cy="17674"/>
            </a:xfrm>
            <a:custGeom>
              <a:avLst/>
              <a:gdLst/>
              <a:ahLst/>
              <a:cxnLst>
                <a:cxn ang="0">
                  <a:pos x="1" y="4"/>
                </a:cxn>
                <a:cxn ang="0">
                  <a:pos x="8" y="1"/>
                </a:cxn>
                <a:cxn ang="0">
                  <a:pos x="1" y="4"/>
                </a:cxn>
              </a:cxnLst>
              <a:rect l="0" t="0" r="r" b="b"/>
              <a:pathLst>
                <a:path w="9" h="6">
                  <a:moveTo>
                    <a:pt x="1" y="4"/>
                  </a:moveTo>
                  <a:cubicBezTo>
                    <a:pt x="0" y="1"/>
                    <a:pt x="8" y="0"/>
                    <a:pt x="8" y="1"/>
                  </a:cubicBezTo>
                  <a:cubicBezTo>
                    <a:pt x="9" y="3"/>
                    <a:pt x="3" y="6"/>
                    <a:pt x="1" y="4"/>
                  </a:cubicBezTo>
                </a:path>
              </a:pathLst>
            </a:custGeom>
            <a:solidFill>
              <a:srgbClr val="C0BAA7"/>
            </a:solidFill>
            <a:ln w="3175" cmpd="sng">
              <a:solidFill>
                <a:schemeClr val="bg2"/>
              </a:solidFill>
              <a:round/>
              <a:headEnd/>
              <a:tailEnd/>
            </a:ln>
          </p:spPr>
          <p:txBody>
            <a:bodyPr/>
            <a:lstStyle/>
            <a:p>
              <a:endParaRPr lang="en-GB" dirty="0"/>
            </a:p>
          </p:txBody>
        </p:sp>
        <p:sp>
          <p:nvSpPr>
            <p:cNvPr id="317" name="Freeform 57"/>
            <p:cNvSpPr>
              <a:spLocks/>
            </p:cNvSpPr>
            <p:nvPr/>
          </p:nvSpPr>
          <p:spPr bwMode="auto">
            <a:xfrm>
              <a:off x="8143951" y="4043305"/>
              <a:ext cx="9641" cy="22494"/>
            </a:xfrm>
            <a:custGeom>
              <a:avLst/>
              <a:gdLst/>
              <a:ahLst/>
              <a:cxnLst>
                <a:cxn ang="0">
                  <a:pos x="0" y="7"/>
                </a:cxn>
                <a:cxn ang="0">
                  <a:pos x="0" y="3"/>
                </a:cxn>
                <a:cxn ang="0">
                  <a:pos x="1" y="0"/>
                </a:cxn>
                <a:cxn ang="0">
                  <a:pos x="1" y="3"/>
                </a:cxn>
                <a:cxn ang="0">
                  <a:pos x="0" y="7"/>
                </a:cxn>
              </a:cxnLst>
              <a:rect l="0" t="0" r="r" b="b"/>
              <a:pathLst>
                <a:path w="3" h="7">
                  <a:moveTo>
                    <a:pt x="0" y="7"/>
                  </a:moveTo>
                  <a:cubicBezTo>
                    <a:pt x="0" y="7"/>
                    <a:pt x="0" y="5"/>
                    <a:pt x="0" y="3"/>
                  </a:cubicBezTo>
                  <a:cubicBezTo>
                    <a:pt x="1" y="2"/>
                    <a:pt x="0" y="0"/>
                    <a:pt x="1" y="0"/>
                  </a:cubicBezTo>
                  <a:cubicBezTo>
                    <a:pt x="3" y="0"/>
                    <a:pt x="3" y="2"/>
                    <a:pt x="1" y="3"/>
                  </a:cubicBezTo>
                  <a:cubicBezTo>
                    <a:pt x="0" y="5"/>
                    <a:pt x="1" y="7"/>
                    <a:pt x="0" y="7"/>
                  </a:cubicBezTo>
                </a:path>
              </a:pathLst>
            </a:custGeom>
            <a:solidFill>
              <a:srgbClr val="C0BAA7"/>
            </a:solidFill>
            <a:ln w="3175" cmpd="sng">
              <a:solidFill>
                <a:schemeClr val="bg2"/>
              </a:solidFill>
              <a:round/>
              <a:headEnd/>
              <a:tailEnd/>
            </a:ln>
          </p:spPr>
          <p:txBody>
            <a:bodyPr/>
            <a:lstStyle/>
            <a:p>
              <a:endParaRPr lang="en-GB" dirty="0"/>
            </a:p>
          </p:txBody>
        </p:sp>
        <p:sp>
          <p:nvSpPr>
            <p:cNvPr id="318" name="Freeform 58"/>
            <p:cNvSpPr>
              <a:spLocks/>
            </p:cNvSpPr>
            <p:nvPr/>
          </p:nvSpPr>
          <p:spPr bwMode="auto">
            <a:xfrm>
              <a:off x="8062005" y="4049732"/>
              <a:ext cx="12854" cy="6427"/>
            </a:xfrm>
            <a:custGeom>
              <a:avLst/>
              <a:gdLst/>
              <a:ahLst/>
              <a:cxnLst>
                <a:cxn ang="0">
                  <a:pos x="1" y="2"/>
                </a:cxn>
                <a:cxn ang="0">
                  <a:pos x="3" y="0"/>
                </a:cxn>
                <a:cxn ang="0">
                  <a:pos x="1" y="2"/>
                </a:cxn>
              </a:cxnLst>
              <a:rect l="0" t="0" r="r" b="b"/>
              <a:pathLst>
                <a:path w="4" h="2">
                  <a:moveTo>
                    <a:pt x="1" y="2"/>
                  </a:moveTo>
                  <a:cubicBezTo>
                    <a:pt x="0" y="2"/>
                    <a:pt x="3" y="0"/>
                    <a:pt x="3" y="0"/>
                  </a:cubicBezTo>
                  <a:cubicBezTo>
                    <a:pt x="4" y="2"/>
                    <a:pt x="1" y="2"/>
                    <a:pt x="1" y="2"/>
                  </a:cubicBezTo>
                </a:path>
              </a:pathLst>
            </a:custGeom>
            <a:solidFill>
              <a:srgbClr val="C0BAA7"/>
            </a:solidFill>
            <a:ln w="3175" cmpd="sng">
              <a:solidFill>
                <a:schemeClr val="bg2"/>
              </a:solidFill>
              <a:round/>
              <a:headEnd/>
              <a:tailEnd/>
            </a:ln>
          </p:spPr>
          <p:txBody>
            <a:bodyPr/>
            <a:lstStyle/>
            <a:p>
              <a:endParaRPr lang="en-GB" dirty="0"/>
            </a:p>
          </p:txBody>
        </p:sp>
        <p:sp>
          <p:nvSpPr>
            <p:cNvPr id="319" name="Freeform 59"/>
            <p:cNvSpPr>
              <a:spLocks/>
            </p:cNvSpPr>
            <p:nvPr/>
          </p:nvSpPr>
          <p:spPr bwMode="auto">
            <a:xfrm>
              <a:off x="8062005" y="4035272"/>
              <a:ext cx="3213" cy="8034"/>
            </a:xfrm>
            <a:custGeom>
              <a:avLst/>
              <a:gdLst/>
              <a:ahLst/>
              <a:cxnLst>
                <a:cxn ang="0">
                  <a:pos x="1" y="3"/>
                </a:cxn>
                <a:cxn ang="0">
                  <a:pos x="1" y="0"/>
                </a:cxn>
                <a:cxn ang="0">
                  <a:pos x="1" y="2"/>
                </a:cxn>
                <a:cxn ang="0">
                  <a:pos x="1" y="3"/>
                </a:cxn>
              </a:cxnLst>
              <a:rect l="0" t="0" r="r" b="b"/>
              <a:pathLst>
                <a:path w="1" h="3">
                  <a:moveTo>
                    <a:pt x="1" y="3"/>
                  </a:moveTo>
                  <a:cubicBezTo>
                    <a:pt x="1" y="2"/>
                    <a:pt x="0" y="2"/>
                    <a:pt x="1" y="0"/>
                  </a:cubicBezTo>
                  <a:cubicBezTo>
                    <a:pt x="1" y="2"/>
                    <a:pt x="1" y="2"/>
                    <a:pt x="1" y="2"/>
                  </a:cubicBezTo>
                  <a:cubicBezTo>
                    <a:pt x="1" y="3"/>
                    <a:pt x="1" y="3"/>
                    <a:pt x="1" y="3"/>
                  </a:cubicBezTo>
                </a:path>
              </a:pathLst>
            </a:custGeom>
            <a:solidFill>
              <a:srgbClr val="C0BAA7"/>
            </a:solidFill>
            <a:ln w="3175" cmpd="sng">
              <a:solidFill>
                <a:schemeClr val="bg2"/>
              </a:solidFill>
              <a:round/>
              <a:headEnd/>
              <a:tailEnd/>
            </a:ln>
          </p:spPr>
          <p:txBody>
            <a:bodyPr/>
            <a:lstStyle/>
            <a:p>
              <a:endParaRPr lang="en-GB" dirty="0"/>
            </a:p>
          </p:txBody>
        </p:sp>
        <p:sp>
          <p:nvSpPr>
            <p:cNvPr id="320" name="Freeform 60"/>
            <p:cNvSpPr>
              <a:spLocks/>
            </p:cNvSpPr>
            <p:nvPr/>
          </p:nvSpPr>
          <p:spPr bwMode="auto">
            <a:xfrm>
              <a:off x="8071646" y="3982248"/>
              <a:ext cx="3213" cy="6427"/>
            </a:xfrm>
            <a:custGeom>
              <a:avLst/>
              <a:gdLst/>
              <a:ahLst/>
              <a:cxnLst>
                <a:cxn ang="0">
                  <a:pos x="0" y="2"/>
                </a:cxn>
                <a:cxn ang="0">
                  <a:pos x="0" y="0"/>
                </a:cxn>
                <a:cxn ang="0">
                  <a:pos x="0" y="2"/>
                </a:cxn>
              </a:cxnLst>
              <a:rect l="0" t="0" r="r" b="b"/>
              <a:pathLst>
                <a:path w="1" h="2">
                  <a:moveTo>
                    <a:pt x="0" y="2"/>
                  </a:moveTo>
                  <a:cubicBezTo>
                    <a:pt x="0" y="0"/>
                    <a:pt x="0" y="0"/>
                    <a:pt x="0" y="0"/>
                  </a:cubicBezTo>
                  <a:cubicBezTo>
                    <a:pt x="1" y="0"/>
                    <a:pt x="1" y="2"/>
                    <a:pt x="0" y="2"/>
                  </a:cubicBezTo>
                </a:path>
              </a:pathLst>
            </a:custGeom>
            <a:solidFill>
              <a:srgbClr val="C0BAA7"/>
            </a:solidFill>
            <a:ln w="3175" cmpd="sng">
              <a:solidFill>
                <a:schemeClr val="bg2"/>
              </a:solidFill>
              <a:round/>
              <a:headEnd/>
              <a:tailEnd/>
            </a:ln>
          </p:spPr>
          <p:txBody>
            <a:bodyPr/>
            <a:lstStyle/>
            <a:p>
              <a:endParaRPr lang="en-GB" dirty="0"/>
            </a:p>
          </p:txBody>
        </p:sp>
        <p:sp>
          <p:nvSpPr>
            <p:cNvPr id="321" name="Freeform 61"/>
            <p:cNvSpPr>
              <a:spLocks/>
            </p:cNvSpPr>
            <p:nvPr/>
          </p:nvSpPr>
          <p:spPr bwMode="auto">
            <a:xfrm>
              <a:off x="8124670" y="4035272"/>
              <a:ext cx="9641" cy="8034"/>
            </a:xfrm>
            <a:custGeom>
              <a:avLst/>
              <a:gdLst/>
              <a:ahLst/>
              <a:cxnLst>
                <a:cxn ang="0">
                  <a:pos x="1" y="3"/>
                </a:cxn>
                <a:cxn ang="0">
                  <a:pos x="1" y="0"/>
                </a:cxn>
                <a:cxn ang="0">
                  <a:pos x="1" y="3"/>
                </a:cxn>
              </a:cxnLst>
              <a:rect l="0" t="0" r="r" b="b"/>
              <a:pathLst>
                <a:path w="3" h="3">
                  <a:moveTo>
                    <a:pt x="1" y="3"/>
                  </a:moveTo>
                  <a:cubicBezTo>
                    <a:pt x="0" y="3"/>
                    <a:pt x="0" y="0"/>
                    <a:pt x="1" y="0"/>
                  </a:cubicBezTo>
                  <a:cubicBezTo>
                    <a:pt x="3" y="0"/>
                    <a:pt x="3" y="2"/>
                    <a:pt x="1" y="3"/>
                  </a:cubicBezTo>
                </a:path>
              </a:pathLst>
            </a:custGeom>
            <a:solidFill>
              <a:srgbClr val="C0BAA7"/>
            </a:solidFill>
            <a:ln w="3175" cmpd="sng">
              <a:solidFill>
                <a:schemeClr val="bg2"/>
              </a:solidFill>
              <a:round/>
              <a:headEnd/>
              <a:tailEnd/>
            </a:ln>
          </p:spPr>
          <p:txBody>
            <a:bodyPr/>
            <a:lstStyle/>
            <a:p>
              <a:endParaRPr lang="en-GB" dirty="0"/>
            </a:p>
          </p:txBody>
        </p:sp>
        <p:sp>
          <p:nvSpPr>
            <p:cNvPr id="322" name="Freeform 62"/>
            <p:cNvSpPr>
              <a:spLocks/>
            </p:cNvSpPr>
            <p:nvPr/>
          </p:nvSpPr>
          <p:spPr bwMode="auto">
            <a:xfrm>
              <a:off x="8108602" y="4035272"/>
              <a:ext cx="6427" cy="8034"/>
            </a:xfrm>
            <a:custGeom>
              <a:avLst/>
              <a:gdLst/>
              <a:ahLst/>
              <a:cxnLst>
                <a:cxn ang="0">
                  <a:pos x="2" y="3"/>
                </a:cxn>
                <a:cxn ang="0">
                  <a:pos x="0" y="0"/>
                </a:cxn>
                <a:cxn ang="0">
                  <a:pos x="2" y="2"/>
                </a:cxn>
                <a:cxn ang="0">
                  <a:pos x="2" y="3"/>
                </a:cxn>
              </a:cxnLst>
              <a:rect l="0" t="0" r="r" b="b"/>
              <a:pathLst>
                <a:path w="2" h="3">
                  <a:moveTo>
                    <a:pt x="2" y="3"/>
                  </a:moveTo>
                  <a:cubicBezTo>
                    <a:pt x="0" y="2"/>
                    <a:pt x="0" y="2"/>
                    <a:pt x="0" y="0"/>
                  </a:cubicBezTo>
                  <a:cubicBezTo>
                    <a:pt x="0" y="0"/>
                    <a:pt x="2" y="0"/>
                    <a:pt x="2" y="2"/>
                  </a:cubicBezTo>
                  <a:cubicBezTo>
                    <a:pt x="2" y="3"/>
                    <a:pt x="2" y="3"/>
                    <a:pt x="2" y="3"/>
                  </a:cubicBezTo>
                </a:path>
              </a:pathLst>
            </a:custGeom>
            <a:solidFill>
              <a:srgbClr val="C0BAA7"/>
            </a:solidFill>
            <a:ln w="3175" cmpd="sng">
              <a:solidFill>
                <a:schemeClr val="bg2"/>
              </a:solidFill>
              <a:round/>
              <a:headEnd/>
              <a:tailEnd/>
            </a:ln>
          </p:spPr>
          <p:txBody>
            <a:bodyPr/>
            <a:lstStyle/>
            <a:p>
              <a:endParaRPr lang="en-GB" dirty="0"/>
            </a:p>
          </p:txBody>
        </p:sp>
        <p:sp>
          <p:nvSpPr>
            <p:cNvPr id="323" name="Freeform 63"/>
            <p:cNvSpPr>
              <a:spLocks/>
            </p:cNvSpPr>
            <p:nvPr/>
          </p:nvSpPr>
          <p:spPr bwMode="auto">
            <a:xfrm>
              <a:off x="8074859" y="4059372"/>
              <a:ext cx="6427" cy="6427"/>
            </a:xfrm>
            <a:custGeom>
              <a:avLst/>
              <a:gdLst/>
              <a:ahLst/>
              <a:cxnLst>
                <a:cxn ang="0">
                  <a:pos x="2" y="2"/>
                </a:cxn>
                <a:cxn ang="0">
                  <a:pos x="0" y="0"/>
                </a:cxn>
                <a:cxn ang="0">
                  <a:pos x="2" y="2"/>
                </a:cxn>
              </a:cxnLst>
              <a:rect l="0" t="0" r="r" b="b"/>
              <a:pathLst>
                <a:path w="2" h="2">
                  <a:moveTo>
                    <a:pt x="2" y="2"/>
                  </a:moveTo>
                  <a:cubicBezTo>
                    <a:pt x="0" y="2"/>
                    <a:pt x="0" y="2"/>
                    <a:pt x="0" y="0"/>
                  </a:cubicBezTo>
                  <a:cubicBezTo>
                    <a:pt x="2" y="0"/>
                    <a:pt x="2" y="2"/>
                    <a:pt x="2" y="2"/>
                  </a:cubicBezTo>
                </a:path>
              </a:pathLst>
            </a:custGeom>
            <a:solidFill>
              <a:srgbClr val="C0BAA7"/>
            </a:solidFill>
            <a:ln w="3175" cmpd="sng">
              <a:solidFill>
                <a:schemeClr val="bg2"/>
              </a:solidFill>
              <a:round/>
              <a:headEnd/>
              <a:tailEnd/>
            </a:ln>
          </p:spPr>
          <p:txBody>
            <a:bodyPr/>
            <a:lstStyle/>
            <a:p>
              <a:endParaRPr lang="en-GB" dirty="0"/>
            </a:p>
          </p:txBody>
        </p:sp>
        <p:sp>
          <p:nvSpPr>
            <p:cNvPr id="324" name="Freeform 64"/>
            <p:cNvSpPr>
              <a:spLocks/>
            </p:cNvSpPr>
            <p:nvPr/>
          </p:nvSpPr>
          <p:spPr bwMode="auto">
            <a:xfrm>
              <a:off x="8071646" y="3938866"/>
              <a:ext cx="3213" cy="11247"/>
            </a:xfrm>
            <a:custGeom>
              <a:avLst/>
              <a:gdLst/>
              <a:ahLst/>
              <a:cxnLst>
                <a:cxn ang="0">
                  <a:pos x="1" y="4"/>
                </a:cxn>
                <a:cxn ang="0">
                  <a:pos x="0" y="0"/>
                </a:cxn>
                <a:cxn ang="0">
                  <a:pos x="1" y="4"/>
                </a:cxn>
              </a:cxnLst>
              <a:rect l="0" t="0" r="r" b="b"/>
              <a:pathLst>
                <a:path w="1" h="4">
                  <a:moveTo>
                    <a:pt x="1" y="4"/>
                  </a:moveTo>
                  <a:cubicBezTo>
                    <a:pt x="0" y="4"/>
                    <a:pt x="0" y="0"/>
                    <a:pt x="0" y="0"/>
                  </a:cubicBezTo>
                  <a:cubicBezTo>
                    <a:pt x="1" y="0"/>
                    <a:pt x="1" y="4"/>
                    <a:pt x="1" y="4"/>
                  </a:cubicBezTo>
                </a:path>
              </a:pathLst>
            </a:custGeom>
            <a:solidFill>
              <a:srgbClr val="C0BAA7"/>
            </a:solidFill>
            <a:ln w="3175" cmpd="sng">
              <a:solidFill>
                <a:schemeClr val="bg2"/>
              </a:solidFill>
              <a:round/>
              <a:headEnd/>
              <a:tailEnd/>
            </a:ln>
          </p:spPr>
          <p:txBody>
            <a:bodyPr/>
            <a:lstStyle/>
            <a:p>
              <a:endParaRPr lang="en-GB" dirty="0"/>
            </a:p>
          </p:txBody>
        </p:sp>
        <p:sp>
          <p:nvSpPr>
            <p:cNvPr id="325" name="Freeform 65"/>
            <p:cNvSpPr>
              <a:spLocks/>
            </p:cNvSpPr>
            <p:nvPr/>
          </p:nvSpPr>
          <p:spPr bwMode="auto">
            <a:xfrm>
              <a:off x="7629780" y="4514083"/>
              <a:ext cx="61058" cy="65877"/>
            </a:xfrm>
            <a:custGeom>
              <a:avLst/>
              <a:gdLst/>
              <a:ahLst/>
              <a:cxnLst>
                <a:cxn ang="0">
                  <a:pos x="3" y="6"/>
                </a:cxn>
                <a:cxn ang="0">
                  <a:pos x="6" y="3"/>
                </a:cxn>
                <a:cxn ang="0">
                  <a:pos x="9" y="2"/>
                </a:cxn>
                <a:cxn ang="0">
                  <a:pos x="12" y="2"/>
                </a:cxn>
                <a:cxn ang="0">
                  <a:pos x="17" y="2"/>
                </a:cxn>
                <a:cxn ang="0">
                  <a:pos x="18" y="2"/>
                </a:cxn>
                <a:cxn ang="0">
                  <a:pos x="20" y="6"/>
                </a:cxn>
                <a:cxn ang="0">
                  <a:pos x="17" y="13"/>
                </a:cxn>
                <a:cxn ang="0">
                  <a:pos x="12" y="17"/>
                </a:cxn>
                <a:cxn ang="0">
                  <a:pos x="9" y="19"/>
                </a:cxn>
                <a:cxn ang="0">
                  <a:pos x="8" y="19"/>
                </a:cxn>
                <a:cxn ang="0">
                  <a:pos x="3" y="17"/>
                </a:cxn>
                <a:cxn ang="0">
                  <a:pos x="2" y="13"/>
                </a:cxn>
                <a:cxn ang="0">
                  <a:pos x="3" y="6"/>
                </a:cxn>
              </a:cxnLst>
              <a:rect l="0" t="0" r="r" b="b"/>
              <a:pathLst>
                <a:path w="20" h="21">
                  <a:moveTo>
                    <a:pt x="3" y="6"/>
                  </a:moveTo>
                  <a:cubicBezTo>
                    <a:pt x="6" y="3"/>
                    <a:pt x="5" y="5"/>
                    <a:pt x="6" y="3"/>
                  </a:cubicBezTo>
                  <a:cubicBezTo>
                    <a:pt x="8" y="2"/>
                    <a:pt x="8" y="5"/>
                    <a:pt x="9" y="2"/>
                  </a:cubicBezTo>
                  <a:cubicBezTo>
                    <a:pt x="9" y="0"/>
                    <a:pt x="11" y="3"/>
                    <a:pt x="12" y="2"/>
                  </a:cubicBezTo>
                  <a:cubicBezTo>
                    <a:pt x="14" y="0"/>
                    <a:pt x="15" y="2"/>
                    <a:pt x="17" y="2"/>
                  </a:cubicBezTo>
                  <a:cubicBezTo>
                    <a:pt x="17" y="0"/>
                    <a:pt x="18" y="2"/>
                    <a:pt x="18" y="2"/>
                  </a:cubicBezTo>
                  <a:cubicBezTo>
                    <a:pt x="20" y="2"/>
                    <a:pt x="20" y="5"/>
                    <a:pt x="20" y="6"/>
                  </a:cubicBezTo>
                  <a:cubicBezTo>
                    <a:pt x="18" y="6"/>
                    <a:pt x="17" y="10"/>
                    <a:pt x="17" y="13"/>
                  </a:cubicBezTo>
                  <a:cubicBezTo>
                    <a:pt x="17" y="16"/>
                    <a:pt x="14" y="14"/>
                    <a:pt x="12" y="17"/>
                  </a:cubicBezTo>
                  <a:cubicBezTo>
                    <a:pt x="12" y="19"/>
                    <a:pt x="11" y="17"/>
                    <a:pt x="9" y="19"/>
                  </a:cubicBezTo>
                  <a:cubicBezTo>
                    <a:pt x="9" y="21"/>
                    <a:pt x="8" y="21"/>
                    <a:pt x="8" y="19"/>
                  </a:cubicBezTo>
                  <a:cubicBezTo>
                    <a:pt x="6" y="19"/>
                    <a:pt x="6" y="21"/>
                    <a:pt x="3" y="17"/>
                  </a:cubicBezTo>
                  <a:cubicBezTo>
                    <a:pt x="0" y="16"/>
                    <a:pt x="2" y="16"/>
                    <a:pt x="2" y="13"/>
                  </a:cubicBezTo>
                  <a:cubicBezTo>
                    <a:pt x="0" y="8"/>
                    <a:pt x="3" y="8"/>
                    <a:pt x="3" y="6"/>
                  </a:cubicBezTo>
                </a:path>
              </a:pathLst>
            </a:custGeom>
            <a:solidFill>
              <a:schemeClr val="tx2"/>
            </a:solidFill>
            <a:ln w="3175" cmpd="sng">
              <a:solidFill>
                <a:schemeClr val="bg2"/>
              </a:solidFill>
              <a:round/>
              <a:headEnd/>
              <a:tailEnd/>
            </a:ln>
          </p:spPr>
          <p:txBody>
            <a:bodyPr/>
            <a:lstStyle/>
            <a:p>
              <a:endParaRPr lang="en-GB" dirty="0"/>
            </a:p>
          </p:txBody>
        </p:sp>
        <p:sp>
          <p:nvSpPr>
            <p:cNvPr id="326" name="Freeform 66"/>
            <p:cNvSpPr>
              <a:spLocks/>
            </p:cNvSpPr>
            <p:nvPr/>
          </p:nvSpPr>
          <p:spPr bwMode="auto">
            <a:xfrm>
              <a:off x="6917976" y="4835434"/>
              <a:ext cx="56237" cy="125326"/>
            </a:xfrm>
            <a:custGeom>
              <a:avLst/>
              <a:gdLst/>
              <a:ahLst/>
              <a:cxnLst>
                <a:cxn ang="0">
                  <a:pos x="4" y="37"/>
                </a:cxn>
                <a:cxn ang="0">
                  <a:pos x="0" y="18"/>
                </a:cxn>
                <a:cxn ang="0">
                  <a:pos x="1" y="15"/>
                </a:cxn>
                <a:cxn ang="0">
                  <a:pos x="1" y="9"/>
                </a:cxn>
                <a:cxn ang="0">
                  <a:pos x="3" y="4"/>
                </a:cxn>
                <a:cxn ang="0">
                  <a:pos x="1" y="0"/>
                </a:cxn>
                <a:cxn ang="0">
                  <a:pos x="7" y="1"/>
                </a:cxn>
                <a:cxn ang="0">
                  <a:pos x="11" y="9"/>
                </a:cxn>
                <a:cxn ang="0">
                  <a:pos x="15" y="18"/>
                </a:cxn>
                <a:cxn ang="0">
                  <a:pos x="17" y="21"/>
                </a:cxn>
                <a:cxn ang="0">
                  <a:pos x="13" y="34"/>
                </a:cxn>
                <a:cxn ang="0">
                  <a:pos x="4" y="37"/>
                </a:cxn>
              </a:cxnLst>
              <a:rect l="0" t="0" r="r" b="b"/>
              <a:pathLst>
                <a:path w="18" h="40">
                  <a:moveTo>
                    <a:pt x="4" y="37"/>
                  </a:moveTo>
                  <a:cubicBezTo>
                    <a:pt x="0" y="32"/>
                    <a:pt x="1" y="23"/>
                    <a:pt x="0" y="18"/>
                  </a:cubicBezTo>
                  <a:cubicBezTo>
                    <a:pt x="0" y="14"/>
                    <a:pt x="1" y="14"/>
                    <a:pt x="1" y="15"/>
                  </a:cubicBezTo>
                  <a:cubicBezTo>
                    <a:pt x="1" y="17"/>
                    <a:pt x="1" y="12"/>
                    <a:pt x="1" y="9"/>
                  </a:cubicBezTo>
                  <a:cubicBezTo>
                    <a:pt x="1" y="8"/>
                    <a:pt x="3" y="8"/>
                    <a:pt x="3" y="4"/>
                  </a:cubicBezTo>
                  <a:cubicBezTo>
                    <a:pt x="3" y="1"/>
                    <a:pt x="1" y="1"/>
                    <a:pt x="1" y="0"/>
                  </a:cubicBezTo>
                  <a:cubicBezTo>
                    <a:pt x="1" y="0"/>
                    <a:pt x="4" y="0"/>
                    <a:pt x="7" y="1"/>
                  </a:cubicBezTo>
                  <a:cubicBezTo>
                    <a:pt x="9" y="4"/>
                    <a:pt x="9" y="6"/>
                    <a:pt x="11" y="9"/>
                  </a:cubicBezTo>
                  <a:cubicBezTo>
                    <a:pt x="13" y="11"/>
                    <a:pt x="13" y="17"/>
                    <a:pt x="15" y="18"/>
                  </a:cubicBezTo>
                  <a:cubicBezTo>
                    <a:pt x="17" y="20"/>
                    <a:pt x="15" y="20"/>
                    <a:pt x="17" y="21"/>
                  </a:cubicBezTo>
                  <a:cubicBezTo>
                    <a:pt x="18" y="25"/>
                    <a:pt x="18" y="32"/>
                    <a:pt x="13" y="34"/>
                  </a:cubicBezTo>
                  <a:cubicBezTo>
                    <a:pt x="11" y="37"/>
                    <a:pt x="7" y="40"/>
                    <a:pt x="4" y="37"/>
                  </a:cubicBezTo>
                </a:path>
              </a:pathLst>
            </a:custGeom>
            <a:solidFill>
              <a:srgbClr val="C0BAA7"/>
            </a:solidFill>
            <a:ln w="3175" cmpd="sng">
              <a:solidFill>
                <a:schemeClr val="bg2"/>
              </a:solidFill>
              <a:round/>
              <a:headEnd/>
              <a:tailEnd/>
            </a:ln>
          </p:spPr>
          <p:txBody>
            <a:bodyPr/>
            <a:lstStyle/>
            <a:p>
              <a:endParaRPr lang="en-GB" dirty="0"/>
            </a:p>
          </p:txBody>
        </p:sp>
        <p:sp>
          <p:nvSpPr>
            <p:cNvPr id="327" name="Freeform 67"/>
            <p:cNvSpPr>
              <a:spLocks/>
            </p:cNvSpPr>
            <p:nvPr/>
          </p:nvSpPr>
          <p:spPr bwMode="auto">
            <a:xfrm>
              <a:off x="7226478" y="4240935"/>
              <a:ext cx="224949" cy="594499"/>
            </a:xfrm>
            <a:custGeom>
              <a:avLst/>
              <a:gdLst/>
              <a:ahLst/>
              <a:cxnLst>
                <a:cxn ang="0">
                  <a:pos x="7" y="68"/>
                </a:cxn>
                <a:cxn ang="0">
                  <a:pos x="9" y="52"/>
                </a:cxn>
                <a:cxn ang="0">
                  <a:pos x="16" y="46"/>
                </a:cxn>
                <a:cxn ang="0">
                  <a:pos x="24" y="29"/>
                </a:cxn>
                <a:cxn ang="0">
                  <a:pos x="27" y="20"/>
                </a:cxn>
                <a:cxn ang="0">
                  <a:pos x="38" y="14"/>
                </a:cxn>
                <a:cxn ang="0">
                  <a:pos x="46" y="4"/>
                </a:cxn>
                <a:cxn ang="0">
                  <a:pos x="52" y="15"/>
                </a:cxn>
                <a:cxn ang="0">
                  <a:pos x="52" y="31"/>
                </a:cxn>
                <a:cxn ang="0">
                  <a:pos x="46" y="35"/>
                </a:cxn>
                <a:cxn ang="0">
                  <a:pos x="44" y="48"/>
                </a:cxn>
                <a:cxn ang="0">
                  <a:pos x="52" y="48"/>
                </a:cxn>
                <a:cxn ang="0">
                  <a:pos x="56" y="59"/>
                </a:cxn>
                <a:cxn ang="0">
                  <a:pos x="56" y="66"/>
                </a:cxn>
                <a:cxn ang="0">
                  <a:pos x="62" y="73"/>
                </a:cxn>
                <a:cxn ang="0">
                  <a:pos x="68" y="73"/>
                </a:cxn>
                <a:cxn ang="0">
                  <a:pos x="67" y="79"/>
                </a:cxn>
                <a:cxn ang="0">
                  <a:pos x="59" y="87"/>
                </a:cxn>
                <a:cxn ang="0">
                  <a:pos x="55" y="90"/>
                </a:cxn>
                <a:cxn ang="0">
                  <a:pos x="47" y="93"/>
                </a:cxn>
                <a:cxn ang="0">
                  <a:pos x="44" y="102"/>
                </a:cxn>
                <a:cxn ang="0">
                  <a:pos x="44" y="108"/>
                </a:cxn>
                <a:cxn ang="0">
                  <a:pos x="50" y="121"/>
                </a:cxn>
                <a:cxn ang="0">
                  <a:pos x="52" y="129"/>
                </a:cxn>
                <a:cxn ang="0">
                  <a:pos x="49" y="136"/>
                </a:cxn>
                <a:cxn ang="0">
                  <a:pos x="55" y="158"/>
                </a:cxn>
                <a:cxn ang="0">
                  <a:pos x="59" y="169"/>
                </a:cxn>
                <a:cxn ang="0">
                  <a:pos x="55" y="180"/>
                </a:cxn>
                <a:cxn ang="0">
                  <a:pos x="50" y="188"/>
                </a:cxn>
                <a:cxn ang="0">
                  <a:pos x="52" y="172"/>
                </a:cxn>
                <a:cxn ang="0">
                  <a:pos x="52" y="161"/>
                </a:cxn>
                <a:cxn ang="0">
                  <a:pos x="47" y="149"/>
                </a:cxn>
                <a:cxn ang="0">
                  <a:pos x="42" y="127"/>
                </a:cxn>
                <a:cxn ang="0">
                  <a:pos x="41" y="122"/>
                </a:cxn>
                <a:cxn ang="0">
                  <a:pos x="38" y="115"/>
                </a:cxn>
                <a:cxn ang="0">
                  <a:pos x="24" y="132"/>
                </a:cxn>
                <a:cxn ang="0">
                  <a:pos x="20" y="127"/>
                </a:cxn>
                <a:cxn ang="0">
                  <a:pos x="20" y="116"/>
                </a:cxn>
                <a:cxn ang="0">
                  <a:pos x="13" y="101"/>
                </a:cxn>
                <a:cxn ang="0">
                  <a:pos x="13" y="96"/>
                </a:cxn>
                <a:cxn ang="0">
                  <a:pos x="7" y="90"/>
                </a:cxn>
                <a:cxn ang="0">
                  <a:pos x="0" y="79"/>
                </a:cxn>
              </a:cxnLst>
              <a:rect l="0" t="0" r="r" b="b"/>
              <a:pathLst>
                <a:path w="72" h="191">
                  <a:moveTo>
                    <a:pt x="3" y="69"/>
                  </a:moveTo>
                  <a:cubicBezTo>
                    <a:pt x="6" y="65"/>
                    <a:pt x="4" y="73"/>
                    <a:pt x="7" y="68"/>
                  </a:cubicBezTo>
                  <a:cubicBezTo>
                    <a:pt x="9" y="63"/>
                    <a:pt x="7" y="65"/>
                    <a:pt x="7" y="62"/>
                  </a:cubicBezTo>
                  <a:cubicBezTo>
                    <a:pt x="7" y="54"/>
                    <a:pt x="10" y="65"/>
                    <a:pt x="9" y="52"/>
                  </a:cubicBezTo>
                  <a:cubicBezTo>
                    <a:pt x="9" y="45"/>
                    <a:pt x="9" y="48"/>
                    <a:pt x="12" y="49"/>
                  </a:cubicBezTo>
                  <a:cubicBezTo>
                    <a:pt x="15" y="49"/>
                    <a:pt x="15" y="54"/>
                    <a:pt x="16" y="46"/>
                  </a:cubicBezTo>
                  <a:cubicBezTo>
                    <a:pt x="18" y="40"/>
                    <a:pt x="23" y="40"/>
                    <a:pt x="20" y="37"/>
                  </a:cubicBezTo>
                  <a:cubicBezTo>
                    <a:pt x="18" y="35"/>
                    <a:pt x="21" y="35"/>
                    <a:pt x="24" y="29"/>
                  </a:cubicBezTo>
                  <a:cubicBezTo>
                    <a:pt x="26" y="24"/>
                    <a:pt x="23" y="26"/>
                    <a:pt x="24" y="23"/>
                  </a:cubicBezTo>
                  <a:cubicBezTo>
                    <a:pt x="24" y="20"/>
                    <a:pt x="24" y="23"/>
                    <a:pt x="27" y="20"/>
                  </a:cubicBezTo>
                  <a:cubicBezTo>
                    <a:pt x="30" y="17"/>
                    <a:pt x="35" y="12"/>
                    <a:pt x="38" y="15"/>
                  </a:cubicBezTo>
                  <a:cubicBezTo>
                    <a:pt x="39" y="18"/>
                    <a:pt x="41" y="18"/>
                    <a:pt x="38" y="14"/>
                  </a:cubicBezTo>
                  <a:cubicBezTo>
                    <a:pt x="36" y="11"/>
                    <a:pt x="42" y="11"/>
                    <a:pt x="41" y="6"/>
                  </a:cubicBezTo>
                  <a:cubicBezTo>
                    <a:pt x="42" y="4"/>
                    <a:pt x="41" y="0"/>
                    <a:pt x="46" y="4"/>
                  </a:cubicBezTo>
                  <a:cubicBezTo>
                    <a:pt x="50" y="7"/>
                    <a:pt x="47" y="14"/>
                    <a:pt x="50" y="12"/>
                  </a:cubicBezTo>
                  <a:cubicBezTo>
                    <a:pt x="52" y="11"/>
                    <a:pt x="53" y="14"/>
                    <a:pt x="52" y="15"/>
                  </a:cubicBezTo>
                  <a:cubicBezTo>
                    <a:pt x="50" y="17"/>
                    <a:pt x="53" y="18"/>
                    <a:pt x="52" y="23"/>
                  </a:cubicBezTo>
                  <a:cubicBezTo>
                    <a:pt x="50" y="28"/>
                    <a:pt x="53" y="31"/>
                    <a:pt x="52" y="31"/>
                  </a:cubicBezTo>
                  <a:cubicBezTo>
                    <a:pt x="49" y="31"/>
                    <a:pt x="50" y="34"/>
                    <a:pt x="49" y="32"/>
                  </a:cubicBezTo>
                  <a:cubicBezTo>
                    <a:pt x="47" y="32"/>
                    <a:pt x="49" y="35"/>
                    <a:pt x="46" y="35"/>
                  </a:cubicBezTo>
                  <a:cubicBezTo>
                    <a:pt x="42" y="37"/>
                    <a:pt x="46" y="40"/>
                    <a:pt x="44" y="41"/>
                  </a:cubicBezTo>
                  <a:cubicBezTo>
                    <a:pt x="39" y="43"/>
                    <a:pt x="46" y="46"/>
                    <a:pt x="44" y="48"/>
                  </a:cubicBezTo>
                  <a:cubicBezTo>
                    <a:pt x="42" y="49"/>
                    <a:pt x="42" y="51"/>
                    <a:pt x="46" y="49"/>
                  </a:cubicBezTo>
                  <a:cubicBezTo>
                    <a:pt x="49" y="46"/>
                    <a:pt x="50" y="49"/>
                    <a:pt x="52" y="48"/>
                  </a:cubicBezTo>
                  <a:cubicBezTo>
                    <a:pt x="55" y="46"/>
                    <a:pt x="50" y="49"/>
                    <a:pt x="52" y="52"/>
                  </a:cubicBezTo>
                  <a:cubicBezTo>
                    <a:pt x="53" y="56"/>
                    <a:pt x="52" y="59"/>
                    <a:pt x="56" y="59"/>
                  </a:cubicBezTo>
                  <a:cubicBezTo>
                    <a:pt x="61" y="59"/>
                    <a:pt x="58" y="59"/>
                    <a:pt x="56" y="60"/>
                  </a:cubicBezTo>
                  <a:cubicBezTo>
                    <a:pt x="56" y="63"/>
                    <a:pt x="58" y="62"/>
                    <a:pt x="56" y="66"/>
                  </a:cubicBezTo>
                  <a:cubicBezTo>
                    <a:pt x="55" y="69"/>
                    <a:pt x="59" y="68"/>
                    <a:pt x="61" y="68"/>
                  </a:cubicBezTo>
                  <a:cubicBezTo>
                    <a:pt x="62" y="69"/>
                    <a:pt x="61" y="71"/>
                    <a:pt x="62" y="73"/>
                  </a:cubicBezTo>
                  <a:cubicBezTo>
                    <a:pt x="64" y="73"/>
                    <a:pt x="62" y="76"/>
                    <a:pt x="64" y="74"/>
                  </a:cubicBezTo>
                  <a:cubicBezTo>
                    <a:pt x="65" y="74"/>
                    <a:pt x="65" y="77"/>
                    <a:pt x="68" y="73"/>
                  </a:cubicBezTo>
                  <a:cubicBezTo>
                    <a:pt x="72" y="69"/>
                    <a:pt x="72" y="73"/>
                    <a:pt x="72" y="74"/>
                  </a:cubicBezTo>
                  <a:cubicBezTo>
                    <a:pt x="70" y="76"/>
                    <a:pt x="67" y="74"/>
                    <a:pt x="67" y="79"/>
                  </a:cubicBezTo>
                  <a:cubicBezTo>
                    <a:pt x="65" y="84"/>
                    <a:pt x="64" y="79"/>
                    <a:pt x="64" y="85"/>
                  </a:cubicBezTo>
                  <a:cubicBezTo>
                    <a:pt x="61" y="85"/>
                    <a:pt x="62" y="87"/>
                    <a:pt x="59" y="87"/>
                  </a:cubicBezTo>
                  <a:cubicBezTo>
                    <a:pt x="56" y="85"/>
                    <a:pt x="59" y="88"/>
                    <a:pt x="58" y="88"/>
                  </a:cubicBezTo>
                  <a:cubicBezTo>
                    <a:pt x="56" y="90"/>
                    <a:pt x="56" y="87"/>
                    <a:pt x="55" y="90"/>
                  </a:cubicBezTo>
                  <a:cubicBezTo>
                    <a:pt x="55" y="93"/>
                    <a:pt x="53" y="91"/>
                    <a:pt x="50" y="93"/>
                  </a:cubicBezTo>
                  <a:cubicBezTo>
                    <a:pt x="47" y="94"/>
                    <a:pt x="47" y="90"/>
                    <a:pt x="47" y="93"/>
                  </a:cubicBezTo>
                  <a:cubicBezTo>
                    <a:pt x="46" y="96"/>
                    <a:pt x="44" y="94"/>
                    <a:pt x="46" y="97"/>
                  </a:cubicBezTo>
                  <a:cubicBezTo>
                    <a:pt x="47" y="101"/>
                    <a:pt x="42" y="97"/>
                    <a:pt x="44" y="102"/>
                  </a:cubicBezTo>
                  <a:cubicBezTo>
                    <a:pt x="46" y="107"/>
                    <a:pt x="41" y="102"/>
                    <a:pt x="41" y="105"/>
                  </a:cubicBezTo>
                  <a:cubicBezTo>
                    <a:pt x="42" y="108"/>
                    <a:pt x="44" y="104"/>
                    <a:pt x="44" y="108"/>
                  </a:cubicBezTo>
                  <a:cubicBezTo>
                    <a:pt x="44" y="113"/>
                    <a:pt x="46" y="115"/>
                    <a:pt x="49" y="118"/>
                  </a:cubicBezTo>
                  <a:cubicBezTo>
                    <a:pt x="50" y="121"/>
                    <a:pt x="50" y="118"/>
                    <a:pt x="50" y="121"/>
                  </a:cubicBezTo>
                  <a:cubicBezTo>
                    <a:pt x="50" y="124"/>
                    <a:pt x="52" y="127"/>
                    <a:pt x="52" y="127"/>
                  </a:cubicBezTo>
                  <a:cubicBezTo>
                    <a:pt x="55" y="122"/>
                    <a:pt x="55" y="129"/>
                    <a:pt x="52" y="129"/>
                  </a:cubicBezTo>
                  <a:cubicBezTo>
                    <a:pt x="50" y="129"/>
                    <a:pt x="52" y="136"/>
                    <a:pt x="50" y="136"/>
                  </a:cubicBezTo>
                  <a:cubicBezTo>
                    <a:pt x="49" y="135"/>
                    <a:pt x="50" y="138"/>
                    <a:pt x="49" y="136"/>
                  </a:cubicBezTo>
                  <a:cubicBezTo>
                    <a:pt x="47" y="136"/>
                    <a:pt x="47" y="141"/>
                    <a:pt x="52" y="146"/>
                  </a:cubicBezTo>
                  <a:cubicBezTo>
                    <a:pt x="56" y="150"/>
                    <a:pt x="58" y="153"/>
                    <a:pt x="55" y="158"/>
                  </a:cubicBezTo>
                  <a:cubicBezTo>
                    <a:pt x="58" y="163"/>
                    <a:pt x="58" y="166"/>
                    <a:pt x="58" y="167"/>
                  </a:cubicBezTo>
                  <a:cubicBezTo>
                    <a:pt x="58" y="169"/>
                    <a:pt x="59" y="167"/>
                    <a:pt x="59" y="169"/>
                  </a:cubicBezTo>
                  <a:cubicBezTo>
                    <a:pt x="59" y="172"/>
                    <a:pt x="61" y="170"/>
                    <a:pt x="59" y="172"/>
                  </a:cubicBezTo>
                  <a:cubicBezTo>
                    <a:pt x="56" y="175"/>
                    <a:pt x="58" y="175"/>
                    <a:pt x="55" y="180"/>
                  </a:cubicBezTo>
                  <a:cubicBezTo>
                    <a:pt x="52" y="183"/>
                    <a:pt x="53" y="183"/>
                    <a:pt x="52" y="186"/>
                  </a:cubicBezTo>
                  <a:cubicBezTo>
                    <a:pt x="52" y="189"/>
                    <a:pt x="50" y="191"/>
                    <a:pt x="50" y="188"/>
                  </a:cubicBezTo>
                  <a:cubicBezTo>
                    <a:pt x="50" y="178"/>
                    <a:pt x="52" y="181"/>
                    <a:pt x="52" y="178"/>
                  </a:cubicBezTo>
                  <a:cubicBezTo>
                    <a:pt x="52" y="175"/>
                    <a:pt x="55" y="172"/>
                    <a:pt x="52" y="172"/>
                  </a:cubicBezTo>
                  <a:cubicBezTo>
                    <a:pt x="49" y="172"/>
                    <a:pt x="53" y="169"/>
                    <a:pt x="52" y="167"/>
                  </a:cubicBezTo>
                  <a:cubicBezTo>
                    <a:pt x="50" y="166"/>
                    <a:pt x="52" y="164"/>
                    <a:pt x="52" y="161"/>
                  </a:cubicBezTo>
                  <a:cubicBezTo>
                    <a:pt x="50" y="160"/>
                    <a:pt x="50" y="157"/>
                    <a:pt x="49" y="153"/>
                  </a:cubicBezTo>
                  <a:cubicBezTo>
                    <a:pt x="47" y="149"/>
                    <a:pt x="47" y="158"/>
                    <a:pt x="47" y="149"/>
                  </a:cubicBezTo>
                  <a:cubicBezTo>
                    <a:pt x="47" y="146"/>
                    <a:pt x="44" y="144"/>
                    <a:pt x="44" y="136"/>
                  </a:cubicBezTo>
                  <a:cubicBezTo>
                    <a:pt x="44" y="130"/>
                    <a:pt x="42" y="130"/>
                    <a:pt x="42" y="127"/>
                  </a:cubicBezTo>
                  <a:cubicBezTo>
                    <a:pt x="42" y="125"/>
                    <a:pt x="46" y="124"/>
                    <a:pt x="44" y="124"/>
                  </a:cubicBezTo>
                  <a:cubicBezTo>
                    <a:pt x="42" y="124"/>
                    <a:pt x="41" y="125"/>
                    <a:pt x="41" y="122"/>
                  </a:cubicBezTo>
                  <a:cubicBezTo>
                    <a:pt x="39" y="118"/>
                    <a:pt x="39" y="119"/>
                    <a:pt x="39" y="118"/>
                  </a:cubicBezTo>
                  <a:cubicBezTo>
                    <a:pt x="39" y="116"/>
                    <a:pt x="38" y="116"/>
                    <a:pt x="38" y="115"/>
                  </a:cubicBezTo>
                  <a:cubicBezTo>
                    <a:pt x="39" y="122"/>
                    <a:pt x="35" y="124"/>
                    <a:pt x="32" y="125"/>
                  </a:cubicBezTo>
                  <a:cubicBezTo>
                    <a:pt x="27" y="127"/>
                    <a:pt x="27" y="135"/>
                    <a:pt x="24" y="132"/>
                  </a:cubicBezTo>
                  <a:cubicBezTo>
                    <a:pt x="21" y="129"/>
                    <a:pt x="23" y="133"/>
                    <a:pt x="20" y="130"/>
                  </a:cubicBezTo>
                  <a:cubicBezTo>
                    <a:pt x="18" y="129"/>
                    <a:pt x="21" y="127"/>
                    <a:pt x="20" y="127"/>
                  </a:cubicBezTo>
                  <a:cubicBezTo>
                    <a:pt x="18" y="125"/>
                    <a:pt x="18" y="130"/>
                    <a:pt x="16" y="130"/>
                  </a:cubicBezTo>
                  <a:cubicBezTo>
                    <a:pt x="15" y="130"/>
                    <a:pt x="18" y="122"/>
                    <a:pt x="20" y="116"/>
                  </a:cubicBezTo>
                  <a:cubicBezTo>
                    <a:pt x="21" y="111"/>
                    <a:pt x="16" y="105"/>
                    <a:pt x="15" y="101"/>
                  </a:cubicBezTo>
                  <a:cubicBezTo>
                    <a:pt x="15" y="96"/>
                    <a:pt x="13" y="99"/>
                    <a:pt x="13" y="101"/>
                  </a:cubicBezTo>
                  <a:cubicBezTo>
                    <a:pt x="13" y="102"/>
                    <a:pt x="9" y="97"/>
                    <a:pt x="10" y="96"/>
                  </a:cubicBezTo>
                  <a:cubicBezTo>
                    <a:pt x="12" y="94"/>
                    <a:pt x="12" y="97"/>
                    <a:pt x="13" y="96"/>
                  </a:cubicBezTo>
                  <a:cubicBezTo>
                    <a:pt x="16" y="94"/>
                    <a:pt x="13" y="94"/>
                    <a:pt x="12" y="93"/>
                  </a:cubicBezTo>
                  <a:cubicBezTo>
                    <a:pt x="10" y="90"/>
                    <a:pt x="9" y="87"/>
                    <a:pt x="7" y="90"/>
                  </a:cubicBezTo>
                  <a:cubicBezTo>
                    <a:pt x="7" y="93"/>
                    <a:pt x="7" y="90"/>
                    <a:pt x="4" y="87"/>
                  </a:cubicBezTo>
                  <a:cubicBezTo>
                    <a:pt x="1" y="84"/>
                    <a:pt x="1" y="79"/>
                    <a:pt x="0" y="79"/>
                  </a:cubicBezTo>
                  <a:cubicBezTo>
                    <a:pt x="0" y="68"/>
                    <a:pt x="4" y="85"/>
                    <a:pt x="3" y="69"/>
                  </a:cubicBezTo>
                </a:path>
              </a:pathLst>
            </a:custGeom>
            <a:solidFill>
              <a:srgbClr val="C0BAA7"/>
            </a:solidFill>
            <a:ln w="3175" cmpd="sng">
              <a:solidFill>
                <a:schemeClr val="bg2"/>
              </a:solidFill>
              <a:round/>
              <a:headEnd/>
              <a:tailEnd/>
            </a:ln>
          </p:spPr>
          <p:txBody>
            <a:bodyPr/>
            <a:lstStyle/>
            <a:p>
              <a:endParaRPr lang="en-GB" dirty="0"/>
            </a:p>
          </p:txBody>
        </p:sp>
        <p:sp>
          <p:nvSpPr>
            <p:cNvPr id="328" name="Freeform 68"/>
            <p:cNvSpPr>
              <a:spLocks/>
            </p:cNvSpPr>
            <p:nvPr/>
          </p:nvSpPr>
          <p:spPr bwMode="auto">
            <a:xfrm>
              <a:off x="7355021" y="4506049"/>
              <a:ext cx="208881" cy="461138"/>
            </a:xfrm>
            <a:custGeom>
              <a:avLst/>
              <a:gdLst/>
              <a:ahLst/>
              <a:cxnLst>
                <a:cxn ang="0">
                  <a:pos x="41" y="82"/>
                </a:cxn>
                <a:cxn ang="0">
                  <a:pos x="32" y="78"/>
                </a:cxn>
                <a:cxn ang="0">
                  <a:pos x="26" y="69"/>
                </a:cxn>
                <a:cxn ang="0">
                  <a:pos x="18" y="89"/>
                </a:cxn>
                <a:cxn ang="0">
                  <a:pos x="15" y="110"/>
                </a:cxn>
                <a:cxn ang="0">
                  <a:pos x="23" y="120"/>
                </a:cxn>
                <a:cxn ang="0">
                  <a:pos x="34" y="135"/>
                </a:cxn>
                <a:cxn ang="0">
                  <a:pos x="35" y="145"/>
                </a:cxn>
                <a:cxn ang="0">
                  <a:pos x="30" y="142"/>
                </a:cxn>
                <a:cxn ang="0">
                  <a:pos x="24" y="137"/>
                </a:cxn>
                <a:cxn ang="0">
                  <a:pos x="20" y="135"/>
                </a:cxn>
                <a:cxn ang="0">
                  <a:pos x="15" y="129"/>
                </a:cxn>
                <a:cxn ang="0">
                  <a:pos x="8" y="121"/>
                </a:cxn>
                <a:cxn ang="0">
                  <a:pos x="9" y="109"/>
                </a:cxn>
                <a:cxn ang="0">
                  <a:pos x="11" y="101"/>
                </a:cxn>
                <a:cxn ang="0">
                  <a:pos x="18" y="87"/>
                </a:cxn>
                <a:cxn ang="0">
                  <a:pos x="17" y="82"/>
                </a:cxn>
                <a:cxn ang="0">
                  <a:pos x="11" y="61"/>
                </a:cxn>
                <a:cxn ang="0">
                  <a:pos x="9" y="51"/>
                </a:cxn>
                <a:cxn ang="0">
                  <a:pos x="11" y="42"/>
                </a:cxn>
                <a:cxn ang="0">
                  <a:pos x="8" y="33"/>
                </a:cxn>
                <a:cxn ang="0">
                  <a:pos x="0" y="20"/>
                </a:cxn>
                <a:cxn ang="0">
                  <a:pos x="5" y="13"/>
                </a:cxn>
                <a:cxn ang="0">
                  <a:pos x="9" y="8"/>
                </a:cxn>
                <a:cxn ang="0">
                  <a:pos x="17" y="3"/>
                </a:cxn>
                <a:cxn ang="0">
                  <a:pos x="23" y="0"/>
                </a:cxn>
                <a:cxn ang="0">
                  <a:pos x="26" y="9"/>
                </a:cxn>
                <a:cxn ang="0">
                  <a:pos x="32" y="13"/>
                </a:cxn>
                <a:cxn ang="0">
                  <a:pos x="29" y="30"/>
                </a:cxn>
                <a:cxn ang="0">
                  <a:pos x="41" y="25"/>
                </a:cxn>
                <a:cxn ang="0">
                  <a:pos x="50" y="20"/>
                </a:cxn>
                <a:cxn ang="0">
                  <a:pos x="59" y="36"/>
                </a:cxn>
                <a:cxn ang="0">
                  <a:pos x="65" y="56"/>
                </a:cxn>
                <a:cxn ang="0">
                  <a:pos x="58" y="61"/>
                </a:cxn>
                <a:cxn ang="0">
                  <a:pos x="41" y="69"/>
                </a:cxn>
                <a:cxn ang="0">
                  <a:pos x="43" y="79"/>
                </a:cxn>
              </a:cxnLst>
              <a:rect l="0" t="0" r="r" b="b"/>
              <a:pathLst>
                <a:path w="67" h="148">
                  <a:moveTo>
                    <a:pt x="44" y="87"/>
                  </a:moveTo>
                  <a:cubicBezTo>
                    <a:pt x="43" y="87"/>
                    <a:pt x="44" y="84"/>
                    <a:pt x="41" y="82"/>
                  </a:cubicBezTo>
                  <a:cubicBezTo>
                    <a:pt x="40" y="82"/>
                    <a:pt x="38" y="79"/>
                    <a:pt x="35" y="78"/>
                  </a:cubicBezTo>
                  <a:cubicBezTo>
                    <a:pt x="34" y="76"/>
                    <a:pt x="34" y="79"/>
                    <a:pt x="32" y="78"/>
                  </a:cubicBezTo>
                  <a:cubicBezTo>
                    <a:pt x="29" y="76"/>
                    <a:pt x="27" y="81"/>
                    <a:pt x="27" y="76"/>
                  </a:cubicBezTo>
                  <a:cubicBezTo>
                    <a:pt x="29" y="70"/>
                    <a:pt x="30" y="69"/>
                    <a:pt x="26" y="69"/>
                  </a:cubicBezTo>
                  <a:cubicBezTo>
                    <a:pt x="21" y="69"/>
                    <a:pt x="20" y="72"/>
                    <a:pt x="21" y="73"/>
                  </a:cubicBezTo>
                  <a:cubicBezTo>
                    <a:pt x="23" y="73"/>
                    <a:pt x="20" y="86"/>
                    <a:pt x="18" y="89"/>
                  </a:cubicBezTo>
                  <a:cubicBezTo>
                    <a:pt x="18" y="90"/>
                    <a:pt x="18" y="95"/>
                    <a:pt x="17" y="96"/>
                  </a:cubicBezTo>
                  <a:cubicBezTo>
                    <a:pt x="14" y="100"/>
                    <a:pt x="15" y="109"/>
                    <a:pt x="15" y="110"/>
                  </a:cubicBezTo>
                  <a:cubicBezTo>
                    <a:pt x="15" y="115"/>
                    <a:pt x="20" y="109"/>
                    <a:pt x="20" y="112"/>
                  </a:cubicBezTo>
                  <a:cubicBezTo>
                    <a:pt x="20" y="115"/>
                    <a:pt x="21" y="120"/>
                    <a:pt x="23" y="120"/>
                  </a:cubicBezTo>
                  <a:cubicBezTo>
                    <a:pt x="24" y="118"/>
                    <a:pt x="24" y="129"/>
                    <a:pt x="27" y="132"/>
                  </a:cubicBezTo>
                  <a:cubicBezTo>
                    <a:pt x="32" y="138"/>
                    <a:pt x="30" y="132"/>
                    <a:pt x="34" y="135"/>
                  </a:cubicBezTo>
                  <a:cubicBezTo>
                    <a:pt x="37" y="138"/>
                    <a:pt x="37" y="140"/>
                    <a:pt x="38" y="142"/>
                  </a:cubicBezTo>
                  <a:cubicBezTo>
                    <a:pt x="37" y="146"/>
                    <a:pt x="37" y="146"/>
                    <a:pt x="35" y="145"/>
                  </a:cubicBezTo>
                  <a:cubicBezTo>
                    <a:pt x="32" y="142"/>
                    <a:pt x="32" y="148"/>
                    <a:pt x="30" y="146"/>
                  </a:cubicBezTo>
                  <a:cubicBezTo>
                    <a:pt x="29" y="145"/>
                    <a:pt x="30" y="143"/>
                    <a:pt x="30" y="142"/>
                  </a:cubicBezTo>
                  <a:cubicBezTo>
                    <a:pt x="30" y="138"/>
                    <a:pt x="29" y="142"/>
                    <a:pt x="27" y="140"/>
                  </a:cubicBezTo>
                  <a:cubicBezTo>
                    <a:pt x="27" y="137"/>
                    <a:pt x="26" y="138"/>
                    <a:pt x="24" y="137"/>
                  </a:cubicBezTo>
                  <a:cubicBezTo>
                    <a:pt x="23" y="135"/>
                    <a:pt x="23" y="135"/>
                    <a:pt x="23" y="138"/>
                  </a:cubicBezTo>
                  <a:cubicBezTo>
                    <a:pt x="21" y="137"/>
                    <a:pt x="21" y="137"/>
                    <a:pt x="20" y="135"/>
                  </a:cubicBezTo>
                  <a:cubicBezTo>
                    <a:pt x="18" y="134"/>
                    <a:pt x="18" y="132"/>
                    <a:pt x="18" y="131"/>
                  </a:cubicBezTo>
                  <a:cubicBezTo>
                    <a:pt x="18" y="131"/>
                    <a:pt x="17" y="132"/>
                    <a:pt x="15" y="129"/>
                  </a:cubicBezTo>
                  <a:cubicBezTo>
                    <a:pt x="12" y="126"/>
                    <a:pt x="12" y="121"/>
                    <a:pt x="11" y="120"/>
                  </a:cubicBezTo>
                  <a:cubicBezTo>
                    <a:pt x="9" y="120"/>
                    <a:pt x="9" y="124"/>
                    <a:pt x="8" y="121"/>
                  </a:cubicBezTo>
                  <a:cubicBezTo>
                    <a:pt x="8" y="121"/>
                    <a:pt x="6" y="118"/>
                    <a:pt x="8" y="115"/>
                  </a:cubicBezTo>
                  <a:cubicBezTo>
                    <a:pt x="9" y="112"/>
                    <a:pt x="8" y="114"/>
                    <a:pt x="9" y="109"/>
                  </a:cubicBezTo>
                  <a:cubicBezTo>
                    <a:pt x="11" y="107"/>
                    <a:pt x="8" y="109"/>
                    <a:pt x="9" y="106"/>
                  </a:cubicBezTo>
                  <a:cubicBezTo>
                    <a:pt x="11" y="103"/>
                    <a:pt x="12" y="103"/>
                    <a:pt x="11" y="101"/>
                  </a:cubicBezTo>
                  <a:cubicBezTo>
                    <a:pt x="12" y="98"/>
                    <a:pt x="11" y="98"/>
                    <a:pt x="14" y="95"/>
                  </a:cubicBezTo>
                  <a:cubicBezTo>
                    <a:pt x="17" y="90"/>
                    <a:pt x="15" y="90"/>
                    <a:pt x="18" y="87"/>
                  </a:cubicBezTo>
                  <a:cubicBezTo>
                    <a:pt x="20" y="86"/>
                    <a:pt x="18" y="87"/>
                    <a:pt x="18" y="84"/>
                  </a:cubicBezTo>
                  <a:cubicBezTo>
                    <a:pt x="18" y="82"/>
                    <a:pt x="17" y="84"/>
                    <a:pt x="17" y="82"/>
                  </a:cubicBezTo>
                  <a:cubicBezTo>
                    <a:pt x="17" y="81"/>
                    <a:pt x="17" y="78"/>
                    <a:pt x="14" y="73"/>
                  </a:cubicBezTo>
                  <a:cubicBezTo>
                    <a:pt x="17" y="69"/>
                    <a:pt x="15" y="65"/>
                    <a:pt x="11" y="61"/>
                  </a:cubicBezTo>
                  <a:cubicBezTo>
                    <a:pt x="6" y="56"/>
                    <a:pt x="6" y="51"/>
                    <a:pt x="8" y="51"/>
                  </a:cubicBezTo>
                  <a:cubicBezTo>
                    <a:pt x="9" y="53"/>
                    <a:pt x="8" y="50"/>
                    <a:pt x="9" y="51"/>
                  </a:cubicBezTo>
                  <a:cubicBezTo>
                    <a:pt x="11" y="51"/>
                    <a:pt x="9" y="44"/>
                    <a:pt x="11" y="44"/>
                  </a:cubicBezTo>
                  <a:cubicBezTo>
                    <a:pt x="14" y="44"/>
                    <a:pt x="14" y="37"/>
                    <a:pt x="11" y="42"/>
                  </a:cubicBezTo>
                  <a:cubicBezTo>
                    <a:pt x="11" y="42"/>
                    <a:pt x="9" y="39"/>
                    <a:pt x="9" y="36"/>
                  </a:cubicBezTo>
                  <a:cubicBezTo>
                    <a:pt x="9" y="33"/>
                    <a:pt x="9" y="36"/>
                    <a:pt x="8" y="33"/>
                  </a:cubicBezTo>
                  <a:cubicBezTo>
                    <a:pt x="5" y="30"/>
                    <a:pt x="3" y="28"/>
                    <a:pt x="3" y="23"/>
                  </a:cubicBezTo>
                  <a:cubicBezTo>
                    <a:pt x="3" y="19"/>
                    <a:pt x="2" y="23"/>
                    <a:pt x="0" y="20"/>
                  </a:cubicBezTo>
                  <a:cubicBezTo>
                    <a:pt x="0" y="17"/>
                    <a:pt x="5" y="22"/>
                    <a:pt x="3" y="17"/>
                  </a:cubicBezTo>
                  <a:cubicBezTo>
                    <a:pt x="2" y="13"/>
                    <a:pt x="6" y="16"/>
                    <a:pt x="5" y="13"/>
                  </a:cubicBezTo>
                  <a:cubicBezTo>
                    <a:pt x="3" y="9"/>
                    <a:pt x="5" y="11"/>
                    <a:pt x="6" y="8"/>
                  </a:cubicBezTo>
                  <a:cubicBezTo>
                    <a:pt x="6" y="5"/>
                    <a:pt x="6" y="9"/>
                    <a:pt x="9" y="8"/>
                  </a:cubicBezTo>
                  <a:cubicBezTo>
                    <a:pt x="12" y="6"/>
                    <a:pt x="14" y="8"/>
                    <a:pt x="14" y="5"/>
                  </a:cubicBezTo>
                  <a:cubicBezTo>
                    <a:pt x="15" y="2"/>
                    <a:pt x="15" y="5"/>
                    <a:pt x="17" y="3"/>
                  </a:cubicBezTo>
                  <a:cubicBezTo>
                    <a:pt x="18" y="3"/>
                    <a:pt x="15" y="0"/>
                    <a:pt x="18" y="2"/>
                  </a:cubicBezTo>
                  <a:cubicBezTo>
                    <a:pt x="21" y="2"/>
                    <a:pt x="20" y="0"/>
                    <a:pt x="23" y="0"/>
                  </a:cubicBezTo>
                  <a:cubicBezTo>
                    <a:pt x="23" y="3"/>
                    <a:pt x="23" y="0"/>
                    <a:pt x="24" y="2"/>
                  </a:cubicBezTo>
                  <a:cubicBezTo>
                    <a:pt x="27" y="5"/>
                    <a:pt x="23" y="9"/>
                    <a:pt x="26" y="9"/>
                  </a:cubicBezTo>
                  <a:cubicBezTo>
                    <a:pt x="29" y="9"/>
                    <a:pt x="27" y="8"/>
                    <a:pt x="30" y="8"/>
                  </a:cubicBezTo>
                  <a:cubicBezTo>
                    <a:pt x="34" y="9"/>
                    <a:pt x="30" y="11"/>
                    <a:pt x="32" y="13"/>
                  </a:cubicBezTo>
                  <a:cubicBezTo>
                    <a:pt x="34" y="16"/>
                    <a:pt x="29" y="20"/>
                    <a:pt x="30" y="22"/>
                  </a:cubicBezTo>
                  <a:cubicBezTo>
                    <a:pt x="32" y="23"/>
                    <a:pt x="27" y="28"/>
                    <a:pt x="29" y="30"/>
                  </a:cubicBezTo>
                  <a:cubicBezTo>
                    <a:pt x="30" y="30"/>
                    <a:pt x="30" y="30"/>
                    <a:pt x="35" y="25"/>
                  </a:cubicBezTo>
                  <a:cubicBezTo>
                    <a:pt x="40" y="20"/>
                    <a:pt x="38" y="25"/>
                    <a:pt x="41" y="25"/>
                  </a:cubicBezTo>
                  <a:cubicBezTo>
                    <a:pt x="43" y="25"/>
                    <a:pt x="41" y="26"/>
                    <a:pt x="43" y="25"/>
                  </a:cubicBezTo>
                  <a:cubicBezTo>
                    <a:pt x="47" y="23"/>
                    <a:pt x="46" y="19"/>
                    <a:pt x="50" y="20"/>
                  </a:cubicBezTo>
                  <a:cubicBezTo>
                    <a:pt x="53" y="22"/>
                    <a:pt x="53" y="20"/>
                    <a:pt x="55" y="23"/>
                  </a:cubicBezTo>
                  <a:cubicBezTo>
                    <a:pt x="56" y="30"/>
                    <a:pt x="61" y="28"/>
                    <a:pt x="59" y="36"/>
                  </a:cubicBezTo>
                  <a:cubicBezTo>
                    <a:pt x="58" y="44"/>
                    <a:pt x="64" y="44"/>
                    <a:pt x="64" y="45"/>
                  </a:cubicBezTo>
                  <a:cubicBezTo>
                    <a:pt x="64" y="47"/>
                    <a:pt x="67" y="47"/>
                    <a:pt x="65" y="56"/>
                  </a:cubicBezTo>
                  <a:cubicBezTo>
                    <a:pt x="65" y="58"/>
                    <a:pt x="67" y="59"/>
                    <a:pt x="62" y="61"/>
                  </a:cubicBezTo>
                  <a:cubicBezTo>
                    <a:pt x="61" y="62"/>
                    <a:pt x="62" y="59"/>
                    <a:pt x="58" y="61"/>
                  </a:cubicBezTo>
                  <a:cubicBezTo>
                    <a:pt x="53" y="61"/>
                    <a:pt x="46" y="59"/>
                    <a:pt x="44" y="64"/>
                  </a:cubicBezTo>
                  <a:cubicBezTo>
                    <a:pt x="43" y="69"/>
                    <a:pt x="41" y="67"/>
                    <a:pt x="41" y="69"/>
                  </a:cubicBezTo>
                  <a:cubicBezTo>
                    <a:pt x="41" y="70"/>
                    <a:pt x="38" y="67"/>
                    <a:pt x="40" y="72"/>
                  </a:cubicBezTo>
                  <a:cubicBezTo>
                    <a:pt x="43" y="76"/>
                    <a:pt x="40" y="78"/>
                    <a:pt x="43" y="79"/>
                  </a:cubicBezTo>
                  <a:cubicBezTo>
                    <a:pt x="44" y="81"/>
                    <a:pt x="41" y="82"/>
                    <a:pt x="44" y="87"/>
                  </a:cubicBezTo>
                </a:path>
              </a:pathLst>
            </a:custGeom>
            <a:solidFill>
              <a:schemeClr val="tx2"/>
            </a:solidFill>
            <a:ln w="3175" cmpd="sng">
              <a:solidFill>
                <a:schemeClr val="bg2"/>
              </a:solidFill>
              <a:round/>
              <a:headEnd/>
              <a:tailEnd/>
            </a:ln>
          </p:spPr>
          <p:txBody>
            <a:bodyPr/>
            <a:lstStyle/>
            <a:p>
              <a:endParaRPr lang="en-GB" dirty="0"/>
            </a:p>
          </p:txBody>
        </p:sp>
        <p:sp>
          <p:nvSpPr>
            <p:cNvPr id="329" name="Freeform 69"/>
            <p:cNvSpPr>
              <a:spLocks/>
            </p:cNvSpPr>
            <p:nvPr/>
          </p:nvSpPr>
          <p:spPr bwMode="auto">
            <a:xfrm>
              <a:off x="7236119" y="4719748"/>
              <a:ext cx="16068" cy="72304"/>
            </a:xfrm>
            <a:custGeom>
              <a:avLst/>
              <a:gdLst/>
              <a:ahLst/>
              <a:cxnLst>
                <a:cxn ang="0">
                  <a:pos x="3" y="0"/>
                </a:cxn>
                <a:cxn ang="0">
                  <a:pos x="3" y="6"/>
                </a:cxn>
                <a:cxn ang="0">
                  <a:pos x="3" y="11"/>
                </a:cxn>
                <a:cxn ang="0">
                  <a:pos x="3" y="15"/>
                </a:cxn>
                <a:cxn ang="0">
                  <a:pos x="1" y="20"/>
                </a:cxn>
                <a:cxn ang="0">
                  <a:pos x="1" y="9"/>
                </a:cxn>
                <a:cxn ang="0">
                  <a:pos x="3" y="0"/>
                </a:cxn>
              </a:cxnLst>
              <a:rect l="0" t="0" r="r" b="b"/>
              <a:pathLst>
                <a:path w="5" h="23">
                  <a:moveTo>
                    <a:pt x="3" y="0"/>
                  </a:moveTo>
                  <a:cubicBezTo>
                    <a:pt x="5" y="1"/>
                    <a:pt x="5" y="4"/>
                    <a:pt x="3" y="6"/>
                  </a:cubicBezTo>
                  <a:cubicBezTo>
                    <a:pt x="3" y="6"/>
                    <a:pt x="5" y="11"/>
                    <a:pt x="3" y="11"/>
                  </a:cubicBezTo>
                  <a:cubicBezTo>
                    <a:pt x="1" y="12"/>
                    <a:pt x="3" y="12"/>
                    <a:pt x="3" y="15"/>
                  </a:cubicBezTo>
                  <a:cubicBezTo>
                    <a:pt x="1" y="17"/>
                    <a:pt x="1" y="23"/>
                    <a:pt x="1" y="20"/>
                  </a:cubicBezTo>
                  <a:cubicBezTo>
                    <a:pt x="0" y="15"/>
                    <a:pt x="1" y="17"/>
                    <a:pt x="1" y="9"/>
                  </a:cubicBezTo>
                  <a:cubicBezTo>
                    <a:pt x="1" y="3"/>
                    <a:pt x="3" y="0"/>
                    <a:pt x="3" y="0"/>
                  </a:cubicBezTo>
                </a:path>
              </a:pathLst>
            </a:custGeom>
            <a:solidFill>
              <a:srgbClr val="C0BAA7"/>
            </a:solidFill>
            <a:ln w="3175" cmpd="sng">
              <a:solidFill>
                <a:schemeClr val="bg2"/>
              </a:solidFill>
              <a:round/>
              <a:headEnd/>
              <a:tailEnd/>
            </a:ln>
          </p:spPr>
          <p:txBody>
            <a:bodyPr/>
            <a:lstStyle/>
            <a:p>
              <a:endParaRPr lang="en-GB" dirty="0"/>
            </a:p>
          </p:txBody>
        </p:sp>
        <p:sp>
          <p:nvSpPr>
            <p:cNvPr id="330" name="Freeform 70"/>
            <p:cNvSpPr>
              <a:spLocks/>
            </p:cNvSpPr>
            <p:nvPr/>
          </p:nvSpPr>
          <p:spPr bwMode="auto">
            <a:xfrm>
              <a:off x="7229693" y="4801692"/>
              <a:ext cx="9641" cy="16068"/>
            </a:xfrm>
            <a:custGeom>
              <a:avLst/>
              <a:gdLst/>
              <a:ahLst/>
              <a:cxnLst>
                <a:cxn ang="0">
                  <a:pos x="2" y="0"/>
                </a:cxn>
                <a:cxn ang="0">
                  <a:pos x="0" y="5"/>
                </a:cxn>
                <a:cxn ang="0">
                  <a:pos x="2" y="0"/>
                </a:cxn>
              </a:cxnLst>
              <a:rect l="0" t="0" r="r" b="b"/>
              <a:pathLst>
                <a:path w="3" h="5">
                  <a:moveTo>
                    <a:pt x="2" y="0"/>
                  </a:moveTo>
                  <a:cubicBezTo>
                    <a:pt x="3" y="0"/>
                    <a:pt x="2" y="5"/>
                    <a:pt x="0" y="5"/>
                  </a:cubicBezTo>
                  <a:cubicBezTo>
                    <a:pt x="0" y="3"/>
                    <a:pt x="0" y="0"/>
                    <a:pt x="2" y="0"/>
                  </a:cubicBezTo>
                </a:path>
              </a:pathLst>
            </a:custGeom>
            <a:solidFill>
              <a:srgbClr val="C0BAA7"/>
            </a:solidFill>
            <a:ln w="3175" cmpd="sng">
              <a:solidFill>
                <a:schemeClr val="bg2"/>
              </a:solidFill>
              <a:round/>
              <a:headEnd/>
              <a:tailEnd/>
            </a:ln>
          </p:spPr>
          <p:txBody>
            <a:bodyPr/>
            <a:lstStyle/>
            <a:p>
              <a:endParaRPr lang="en-GB" dirty="0"/>
            </a:p>
          </p:txBody>
        </p:sp>
        <p:sp>
          <p:nvSpPr>
            <p:cNvPr id="331" name="Freeform 71"/>
            <p:cNvSpPr>
              <a:spLocks/>
            </p:cNvSpPr>
            <p:nvPr/>
          </p:nvSpPr>
          <p:spPr bwMode="auto">
            <a:xfrm>
              <a:off x="7261828" y="4914164"/>
              <a:ext cx="12854" cy="17674"/>
            </a:xfrm>
            <a:custGeom>
              <a:avLst/>
              <a:gdLst/>
              <a:ahLst/>
              <a:cxnLst>
                <a:cxn ang="0">
                  <a:pos x="1" y="1"/>
                </a:cxn>
                <a:cxn ang="0">
                  <a:pos x="3" y="4"/>
                </a:cxn>
                <a:cxn ang="0">
                  <a:pos x="1" y="1"/>
                </a:cxn>
              </a:cxnLst>
              <a:rect l="0" t="0" r="r" b="b"/>
              <a:pathLst>
                <a:path w="4" h="6">
                  <a:moveTo>
                    <a:pt x="1" y="1"/>
                  </a:moveTo>
                  <a:cubicBezTo>
                    <a:pt x="3" y="0"/>
                    <a:pt x="4" y="3"/>
                    <a:pt x="3" y="4"/>
                  </a:cubicBezTo>
                  <a:cubicBezTo>
                    <a:pt x="1" y="6"/>
                    <a:pt x="0" y="1"/>
                    <a:pt x="1" y="1"/>
                  </a:cubicBezTo>
                </a:path>
              </a:pathLst>
            </a:custGeom>
            <a:solidFill>
              <a:srgbClr val="C0BAA7"/>
            </a:solidFill>
            <a:ln w="3175" cmpd="sng">
              <a:solidFill>
                <a:schemeClr val="bg2"/>
              </a:solidFill>
              <a:round/>
              <a:headEnd/>
              <a:tailEnd/>
            </a:ln>
          </p:spPr>
          <p:txBody>
            <a:bodyPr/>
            <a:lstStyle/>
            <a:p>
              <a:endParaRPr lang="en-GB" dirty="0"/>
            </a:p>
          </p:txBody>
        </p:sp>
        <p:sp>
          <p:nvSpPr>
            <p:cNvPr id="332" name="Freeform 72"/>
            <p:cNvSpPr>
              <a:spLocks/>
            </p:cNvSpPr>
            <p:nvPr/>
          </p:nvSpPr>
          <p:spPr bwMode="auto">
            <a:xfrm>
              <a:off x="7236119" y="4848287"/>
              <a:ext cx="9641" cy="12854"/>
            </a:xfrm>
            <a:custGeom>
              <a:avLst/>
              <a:gdLst/>
              <a:ahLst/>
              <a:cxnLst>
                <a:cxn ang="0">
                  <a:pos x="1" y="0"/>
                </a:cxn>
                <a:cxn ang="0">
                  <a:pos x="1" y="4"/>
                </a:cxn>
                <a:cxn ang="0">
                  <a:pos x="1" y="0"/>
                </a:cxn>
              </a:cxnLst>
              <a:rect l="0" t="0" r="r" b="b"/>
              <a:pathLst>
                <a:path w="3" h="4">
                  <a:moveTo>
                    <a:pt x="1" y="0"/>
                  </a:moveTo>
                  <a:cubicBezTo>
                    <a:pt x="1" y="0"/>
                    <a:pt x="3" y="2"/>
                    <a:pt x="1" y="4"/>
                  </a:cubicBezTo>
                  <a:cubicBezTo>
                    <a:pt x="1" y="4"/>
                    <a:pt x="0" y="2"/>
                    <a:pt x="1" y="0"/>
                  </a:cubicBezTo>
                </a:path>
              </a:pathLst>
            </a:custGeom>
            <a:solidFill>
              <a:srgbClr val="C0BAA7"/>
            </a:solidFill>
            <a:ln w="3175" cmpd="sng">
              <a:solidFill>
                <a:schemeClr val="bg2"/>
              </a:solidFill>
              <a:round/>
              <a:headEnd/>
              <a:tailEnd/>
            </a:ln>
          </p:spPr>
          <p:txBody>
            <a:bodyPr/>
            <a:lstStyle/>
            <a:p>
              <a:endParaRPr lang="en-GB" dirty="0"/>
            </a:p>
          </p:txBody>
        </p:sp>
        <p:sp>
          <p:nvSpPr>
            <p:cNvPr id="333" name="Freeform 73"/>
            <p:cNvSpPr>
              <a:spLocks/>
            </p:cNvSpPr>
            <p:nvPr/>
          </p:nvSpPr>
          <p:spPr bwMode="auto">
            <a:xfrm>
              <a:off x="7255400" y="4888456"/>
              <a:ext cx="6427" cy="6427"/>
            </a:xfrm>
            <a:custGeom>
              <a:avLst/>
              <a:gdLst/>
              <a:ahLst/>
              <a:cxnLst>
                <a:cxn ang="0">
                  <a:pos x="0" y="2"/>
                </a:cxn>
                <a:cxn ang="0">
                  <a:pos x="2" y="0"/>
                </a:cxn>
                <a:cxn ang="0">
                  <a:pos x="0" y="2"/>
                </a:cxn>
              </a:cxnLst>
              <a:rect l="0" t="0" r="r" b="b"/>
              <a:pathLst>
                <a:path w="2" h="2">
                  <a:moveTo>
                    <a:pt x="0" y="2"/>
                  </a:moveTo>
                  <a:cubicBezTo>
                    <a:pt x="0" y="2"/>
                    <a:pt x="0" y="0"/>
                    <a:pt x="2" y="0"/>
                  </a:cubicBezTo>
                  <a:cubicBezTo>
                    <a:pt x="2" y="2"/>
                    <a:pt x="2" y="2"/>
                    <a:pt x="0" y="2"/>
                  </a:cubicBezTo>
                </a:path>
              </a:pathLst>
            </a:custGeom>
            <a:solidFill>
              <a:srgbClr val="C0BAA7"/>
            </a:solidFill>
            <a:ln w="3175" cmpd="sng">
              <a:solidFill>
                <a:schemeClr val="bg2"/>
              </a:solidFill>
              <a:round/>
              <a:headEnd/>
              <a:tailEnd/>
            </a:ln>
          </p:spPr>
          <p:txBody>
            <a:bodyPr/>
            <a:lstStyle/>
            <a:p>
              <a:endParaRPr lang="en-GB" dirty="0"/>
            </a:p>
          </p:txBody>
        </p:sp>
        <p:sp>
          <p:nvSpPr>
            <p:cNvPr id="334" name="Freeform 74"/>
            <p:cNvSpPr>
              <a:spLocks/>
            </p:cNvSpPr>
            <p:nvPr/>
          </p:nvSpPr>
          <p:spPr bwMode="auto">
            <a:xfrm>
              <a:off x="7473923" y="4408038"/>
              <a:ext cx="183173" cy="473992"/>
            </a:xfrm>
            <a:custGeom>
              <a:avLst/>
              <a:gdLst/>
              <a:ahLst/>
              <a:cxnLst>
                <a:cxn ang="0">
                  <a:pos x="41" y="25"/>
                </a:cxn>
                <a:cxn ang="0">
                  <a:pos x="34" y="34"/>
                </a:cxn>
                <a:cxn ang="0">
                  <a:pos x="35" y="56"/>
                </a:cxn>
                <a:cxn ang="0">
                  <a:pos x="49" y="76"/>
                </a:cxn>
                <a:cxn ang="0">
                  <a:pos x="56" y="104"/>
                </a:cxn>
                <a:cxn ang="0">
                  <a:pos x="56" y="118"/>
                </a:cxn>
                <a:cxn ang="0">
                  <a:pos x="38" y="129"/>
                </a:cxn>
                <a:cxn ang="0">
                  <a:pos x="32" y="141"/>
                </a:cxn>
                <a:cxn ang="0">
                  <a:pos x="21" y="143"/>
                </a:cxn>
                <a:cxn ang="0">
                  <a:pos x="18" y="130"/>
                </a:cxn>
                <a:cxn ang="0">
                  <a:pos x="24" y="126"/>
                </a:cxn>
                <a:cxn ang="0">
                  <a:pos x="31" y="124"/>
                </a:cxn>
                <a:cxn ang="0">
                  <a:pos x="34" y="118"/>
                </a:cxn>
                <a:cxn ang="0">
                  <a:pos x="41" y="112"/>
                </a:cxn>
                <a:cxn ang="0">
                  <a:pos x="43" y="99"/>
                </a:cxn>
                <a:cxn ang="0">
                  <a:pos x="43" y="89"/>
                </a:cxn>
                <a:cxn ang="0">
                  <a:pos x="41" y="76"/>
                </a:cxn>
                <a:cxn ang="0">
                  <a:pos x="37" y="72"/>
                </a:cxn>
                <a:cxn ang="0">
                  <a:pos x="27" y="56"/>
                </a:cxn>
                <a:cxn ang="0">
                  <a:pos x="24" y="48"/>
                </a:cxn>
                <a:cxn ang="0">
                  <a:pos x="15" y="40"/>
                </a:cxn>
                <a:cxn ang="0">
                  <a:pos x="23" y="34"/>
                </a:cxn>
                <a:cxn ang="0">
                  <a:pos x="18" y="31"/>
                </a:cxn>
                <a:cxn ang="0">
                  <a:pos x="14" y="27"/>
                </a:cxn>
                <a:cxn ang="0">
                  <a:pos x="6" y="23"/>
                </a:cxn>
                <a:cxn ang="0">
                  <a:pos x="6" y="19"/>
                </a:cxn>
                <a:cxn ang="0">
                  <a:pos x="0" y="11"/>
                </a:cxn>
                <a:cxn ang="0">
                  <a:pos x="8" y="11"/>
                </a:cxn>
                <a:cxn ang="0">
                  <a:pos x="12" y="8"/>
                </a:cxn>
                <a:cxn ang="0">
                  <a:pos x="17" y="8"/>
                </a:cxn>
                <a:cxn ang="0">
                  <a:pos x="24" y="2"/>
                </a:cxn>
                <a:cxn ang="0">
                  <a:pos x="35" y="6"/>
                </a:cxn>
                <a:cxn ang="0">
                  <a:pos x="37" y="14"/>
                </a:cxn>
                <a:cxn ang="0">
                  <a:pos x="41" y="19"/>
                </a:cxn>
                <a:cxn ang="0">
                  <a:pos x="43" y="22"/>
                </a:cxn>
              </a:cxnLst>
              <a:rect l="0" t="0" r="r" b="b"/>
              <a:pathLst>
                <a:path w="59" h="152">
                  <a:moveTo>
                    <a:pt x="43" y="22"/>
                  </a:moveTo>
                  <a:cubicBezTo>
                    <a:pt x="41" y="23"/>
                    <a:pt x="43" y="25"/>
                    <a:pt x="41" y="25"/>
                  </a:cubicBezTo>
                  <a:cubicBezTo>
                    <a:pt x="40" y="27"/>
                    <a:pt x="40" y="25"/>
                    <a:pt x="38" y="27"/>
                  </a:cubicBezTo>
                  <a:cubicBezTo>
                    <a:pt x="35" y="28"/>
                    <a:pt x="38" y="31"/>
                    <a:pt x="34" y="34"/>
                  </a:cubicBezTo>
                  <a:cubicBezTo>
                    <a:pt x="31" y="37"/>
                    <a:pt x="27" y="44"/>
                    <a:pt x="29" y="50"/>
                  </a:cubicBezTo>
                  <a:cubicBezTo>
                    <a:pt x="32" y="54"/>
                    <a:pt x="34" y="53"/>
                    <a:pt x="35" y="56"/>
                  </a:cubicBezTo>
                  <a:cubicBezTo>
                    <a:pt x="35" y="59"/>
                    <a:pt x="38" y="64"/>
                    <a:pt x="43" y="68"/>
                  </a:cubicBezTo>
                  <a:cubicBezTo>
                    <a:pt x="47" y="73"/>
                    <a:pt x="49" y="72"/>
                    <a:pt x="49" y="76"/>
                  </a:cubicBezTo>
                  <a:cubicBezTo>
                    <a:pt x="50" y="79"/>
                    <a:pt x="53" y="79"/>
                    <a:pt x="56" y="89"/>
                  </a:cubicBezTo>
                  <a:cubicBezTo>
                    <a:pt x="58" y="98"/>
                    <a:pt x="56" y="103"/>
                    <a:pt x="56" y="104"/>
                  </a:cubicBezTo>
                  <a:cubicBezTo>
                    <a:pt x="58" y="106"/>
                    <a:pt x="59" y="109"/>
                    <a:pt x="58" y="109"/>
                  </a:cubicBezTo>
                  <a:cubicBezTo>
                    <a:pt x="56" y="109"/>
                    <a:pt x="58" y="113"/>
                    <a:pt x="56" y="118"/>
                  </a:cubicBezTo>
                  <a:cubicBezTo>
                    <a:pt x="55" y="124"/>
                    <a:pt x="50" y="123"/>
                    <a:pt x="46" y="127"/>
                  </a:cubicBezTo>
                  <a:cubicBezTo>
                    <a:pt x="40" y="134"/>
                    <a:pt x="40" y="130"/>
                    <a:pt x="38" y="129"/>
                  </a:cubicBezTo>
                  <a:cubicBezTo>
                    <a:pt x="37" y="127"/>
                    <a:pt x="37" y="138"/>
                    <a:pt x="34" y="140"/>
                  </a:cubicBezTo>
                  <a:cubicBezTo>
                    <a:pt x="32" y="140"/>
                    <a:pt x="35" y="140"/>
                    <a:pt x="32" y="141"/>
                  </a:cubicBezTo>
                  <a:cubicBezTo>
                    <a:pt x="29" y="143"/>
                    <a:pt x="27" y="144"/>
                    <a:pt x="24" y="148"/>
                  </a:cubicBezTo>
                  <a:cubicBezTo>
                    <a:pt x="21" y="152"/>
                    <a:pt x="21" y="149"/>
                    <a:pt x="21" y="143"/>
                  </a:cubicBezTo>
                  <a:cubicBezTo>
                    <a:pt x="21" y="135"/>
                    <a:pt x="24" y="137"/>
                    <a:pt x="23" y="134"/>
                  </a:cubicBezTo>
                  <a:cubicBezTo>
                    <a:pt x="21" y="130"/>
                    <a:pt x="20" y="135"/>
                    <a:pt x="18" y="130"/>
                  </a:cubicBezTo>
                  <a:cubicBezTo>
                    <a:pt x="20" y="129"/>
                    <a:pt x="24" y="130"/>
                    <a:pt x="23" y="127"/>
                  </a:cubicBezTo>
                  <a:cubicBezTo>
                    <a:pt x="23" y="127"/>
                    <a:pt x="24" y="124"/>
                    <a:pt x="24" y="126"/>
                  </a:cubicBezTo>
                  <a:cubicBezTo>
                    <a:pt x="26" y="127"/>
                    <a:pt x="29" y="123"/>
                    <a:pt x="29" y="126"/>
                  </a:cubicBezTo>
                  <a:cubicBezTo>
                    <a:pt x="31" y="127"/>
                    <a:pt x="35" y="127"/>
                    <a:pt x="31" y="124"/>
                  </a:cubicBezTo>
                  <a:cubicBezTo>
                    <a:pt x="29" y="123"/>
                    <a:pt x="31" y="121"/>
                    <a:pt x="31" y="120"/>
                  </a:cubicBezTo>
                  <a:cubicBezTo>
                    <a:pt x="29" y="118"/>
                    <a:pt x="31" y="117"/>
                    <a:pt x="34" y="118"/>
                  </a:cubicBezTo>
                  <a:cubicBezTo>
                    <a:pt x="37" y="120"/>
                    <a:pt x="32" y="115"/>
                    <a:pt x="37" y="115"/>
                  </a:cubicBezTo>
                  <a:cubicBezTo>
                    <a:pt x="40" y="115"/>
                    <a:pt x="40" y="112"/>
                    <a:pt x="41" y="112"/>
                  </a:cubicBezTo>
                  <a:cubicBezTo>
                    <a:pt x="44" y="113"/>
                    <a:pt x="44" y="110"/>
                    <a:pt x="43" y="107"/>
                  </a:cubicBezTo>
                  <a:cubicBezTo>
                    <a:pt x="43" y="104"/>
                    <a:pt x="44" y="103"/>
                    <a:pt x="43" y="99"/>
                  </a:cubicBezTo>
                  <a:cubicBezTo>
                    <a:pt x="43" y="96"/>
                    <a:pt x="43" y="96"/>
                    <a:pt x="41" y="95"/>
                  </a:cubicBezTo>
                  <a:cubicBezTo>
                    <a:pt x="41" y="95"/>
                    <a:pt x="43" y="90"/>
                    <a:pt x="43" y="89"/>
                  </a:cubicBezTo>
                  <a:cubicBezTo>
                    <a:pt x="43" y="85"/>
                    <a:pt x="46" y="84"/>
                    <a:pt x="43" y="81"/>
                  </a:cubicBezTo>
                  <a:cubicBezTo>
                    <a:pt x="40" y="78"/>
                    <a:pt x="40" y="78"/>
                    <a:pt x="41" y="76"/>
                  </a:cubicBezTo>
                  <a:cubicBezTo>
                    <a:pt x="43" y="76"/>
                    <a:pt x="43" y="75"/>
                    <a:pt x="41" y="75"/>
                  </a:cubicBezTo>
                  <a:cubicBezTo>
                    <a:pt x="41" y="76"/>
                    <a:pt x="38" y="70"/>
                    <a:pt x="37" y="72"/>
                  </a:cubicBezTo>
                  <a:cubicBezTo>
                    <a:pt x="35" y="72"/>
                    <a:pt x="37" y="64"/>
                    <a:pt x="34" y="62"/>
                  </a:cubicBezTo>
                  <a:cubicBezTo>
                    <a:pt x="31" y="62"/>
                    <a:pt x="27" y="59"/>
                    <a:pt x="27" y="56"/>
                  </a:cubicBezTo>
                  <a:cubicBezTo>
                    <a:pt x="26" y="51"/>
                    <a:pt x="26" y="54"/>
                    <a:pt x="24" y="51"/>
                  </a:cubicBezTo>
                  <a:cubicBezTo>
                    <a:pt x="23" y="50"/>
                    <a:pt x="24" y="50"/>
                    <a:pt x="24" y="48"/>
                  </a:cubicBezTo>
                  <a:cubicBezTo>
                    <a:pt x="23" y="48"/>
                    <a:pt x="21" y="48"/>
                    <a:pt x="17" y="45"/>
                  </a:cubicBezTo>
                  <a:cubicBezTo>
                    <a:pt x="12" y="40"/>
                    <a:pt x="17" y="42"/>
                    <a:pt x="15" y="40"/>
                  </a:cubicBezTo>
                  <a:cubicBezTo>
                    <a:pt x="14" y="36"/>
                    <a:pt x="20" y="40"/>
                    <a:pt x="21" y="39"/>
                  </a:cubicBezTo>
                  <a:cubicBezTo>
                    <a:pt x="21" y="36"/>
                    <a:pt x="24" y="36"/>
                    <a:pt x="23" y="34"/>
                  </a:cubicBezTo>
                  <a:cubicBezTo>
                    <a:pt x="21" y="33"/>
                    <a:pt x="21" y="34"/>
                    <a:pt x="20" y="33"/>
                  </a:cubicBezTo>
                  <a:cubicBezTo>
                    <a:pt x="20" y="31"/>
                    <a:pt x="17" y="33"/>
                    <a:pt x="18" y="31"/>
                  </a:cubicBezTo>
                  <a:cubicBezTo>
                    <a:pt x="21" y="30"/>
                    <a:pt x="21" y="28"/>
                    <a:pt x="18" y="27"/>
                  </a:cubicBezTo>
                  <a:cubicBezTo>
                    <a:pt x="15" y="25"/>
                    <a:pt x="15" y="25"/>
                    <a:pt x="14" y="27"/>
                  </a:cubicBezTo>
                  <a:cubicBezTo>
                    <a:pt x="12" y="31"/>
                    <a:pt x="11" y="27"/>
                    <a:pt x="9" y="27"/>
                  </a:cubicBezTo>
                  <a:cubicBezTo>
                    <a:pt x="8" y="28"/>
                    <a:pt x="8" y="25"/>
                    <a:pt x="6" y="23"/>
                  </a:cubicBezTo>
                  <a:cubicBezTo>
                    <a:pt x="6" y="22"/>
                    <a:pt x="8" y="22"/>
                    <a:pt x="6" y="22"/>
                  </a:cubicBezTo>
                  <a:cubicBezTo>
                    <a:pt x="6" y="20"/>
                    <a:pt x="8" y="19"/>
                    <a:pt x="6" y="19"/>
                  </a:cubicBezTo>
                  <a:cubicBezTo>
                    <a:pt x="6" y="19"/>
                    <a:pt x="6" y="16"/>
                    <a:pt x="5" y="19"/>
                  </a:cubicBezTo>
                  <a:cubicBezTo>
                    <a:pt x="5" y="20"/>
                    <a:pt x="6" y="17"/>
                    <a:pt x="0" y="11"/>
                  </a:cubicBezTo>
                  <a:cubicBezTo>
                    <a:pt x="3" y="11"/>
                    <a:pt x="2" y="6"/>
                    <a:pt x="5" y="8"/>
                  </a:cubicBezTo>
                  <a:cubicBezTo>
                    <a:pt x="8" y="9"/>
                    <a:pt x="6" y="11"/>
                    <a:pt x="8" y="11"/>
                  </a:cubicBezTo>
                  <a:cubicBezTo>
                    <a:pt x="9" y="11"/>
                    <a:pt x="9" y="5"/>
                    <a:pt x="11" y="8"/>
                  </a:cubicBezTo>
                  <a:cubicBezTo>
                    <a:pt x="12" y="9"/>
                    <a:pt x="12" y="8"/>
                    <a:pt x="12" y="8"/>
                  </a:cubicBezTo>
                  <a:cubicBezTo>
                    <a:pt x="14" y="9"/>
                    <a:pt x="15" y="13"/>
                    <a:pt x="15" y="9"/>
                  </a:cubicBezTo>
                  <a:cubicBezTo>
                    <a:pt x="15" y="6"/>
                    <a:pt x="17" y="6"/>
                    <a:pt x="17" y="8"/>
                  </a:cubicBezTo>
                  <a:cubicBezTo>
                    <a:pt x="18" y="9"/>
                    <a:pt x="23" y="6"/>
                    <a:pt x="21" y="5"/>
                  </a:cubicBezTo>
                  <a:cubicBezTo>
                    <a:pt x="21" y="3"/>
                    <a:pt x="23" y="5"/>
                    <a:pt x="24" y="2"/>
                  </a:cubicBezTo>
                  <a:cubicBezTo>
                    <a:pt x="26" y="0"/>
                    <a:pt x="27" y="6"/>
                    <a:pt x="31" y="6"/>
                  </a:cubicBezTo>
                  <a:cubicBezTo>
                    <a:pt x="34" y="5"/>
                    <a:pt x="32" y="8"/>
                    <a:pt x="35" y="6"/>
                  </a:cubicBezTo>
                  <a:cubicBezTo>
                    <a:pt x="37" y="6"/>
                    <a:pt x="38" y="6"/>
                    <a:pt x="37" y="9"/>
                  </a:cubicBezTo>
                  <a:cubicBezTo>
                    <a:pt x="34" y="13"/>
                    <a:pt x="37" y="11"/>
                    <a:pt x="37" y="14"/>
                  </a:cubicBezTo>
                  <a:cubicBezTo>
                    <a:pt x="37" y="16"/>
                    <a:pt x="38" y="14"/>
                    <a:pt x="40" y="17"/>
                  </a:cubicBezTo>
                  <a:cubicBezTo>
                    <a:pt x="40" y="19"/>
                    <a:pt x="41" y="17"/>
                    <a:pt x="41" y="19"/>
                  </a:cubicBezTo>
                  <a:cubicBezTo>
                    <a:pt x="43" y="20"/>
                    <a:pt x="44" y="19"/>
                    <a:pt x="47" y="20"/>
                  </a:cubicBezTo>
                  <a:cubicBezTo>
                    <a:pt x="47" y="20"/>
                    <a:pt x="46" y="20"/>
                    <a:pt x="43" y="22"/>
                  </a:cubicBezTo>
                </a:path>
              </a:pathLst>
            </a:custGeom>
            <a:solidFill>
              <a:schemeClr val="tx2"/>
            </a:solidFill>
            <a:ln w="3175" cmpd="sng">
              <a:solidFill>
                <a:schemeClr val="bg2"/>
              </a:solidFill>
              <a:round/>
              <a:headEnd/>
              <a:tailEnd/>
            </a:ln>
          </p:spPr>
          <p:txBody>
            <a:bodyPr/>
            <a:lstStyle/>
            <a:p>
              <a:endParaRPr lang="en-GB" dirty="0"/>
            </a:p>
          </p:txBody>
        </p:sp>
        <p:sp>
          <p:nvSpPr>
            <p:cNvPr id="335" name="Freeform 75"/>
            <p:cNvSpPr>
              <a:spLocks/>
            </p:cNvSpPr>
            <p:nvPr/>
          </p:nvSpPr>
          <p:spPr bwMode="auto">
            <a:xfrm>
              <a:off x="7427326" y="4443387"/>
              <a:ext cx="186387" cy="271541"/>
            </a:xfrm>
            <a:custGeom>
              <a:avLst/>
              <a:gdLst/>
              <a:ahLst/>
              <a:cxnLst>
                <a:cxn ang="0">
                  <a:pos x="0" y="20"/>
                </a:cxn>
                <a:cxn ang="0">
                  <a:pos x="2" y="22"/>
                </a:cxn>
                <a:cxn ang="0">
                  <a:pos x="3" y="29"/>
                </a:cxn>
                <a:cxn ang="0">
                  <a:pos x="8" y="28"/>
                </a:cxn>
                <a:cxn ang="0">
                  <a:pos x="9" y="32"/>
                </a:cxn>
                <a:cxn ang="0">
                  <a:pos x="8" y="42"/>
                </a:cxn>
                <a:cxn ang="0">
                  <a:pos x="6" y="50"/>
                </a:cxn>
                <a:cxn ang="0">
                  <a:pos x="12" y="45"/>
                </a:cxn>
                <a:cxn ang="0">
                  <a:pos x="18" y="45"/>
                </a:cxn>
                <a:cxn ang="0">
                  <a:pos x="20" y="45"/>
                </a:cxn>
                <a:cxn ang="0">
                  <a:pos x="27" y="40"/>
                </a:cxn>
                <a:cxn ang="0">
                  <a:pos x="32" y="43"/>
                </a:cxn>
                <a:cxn ang="0">
                  <a:pos x="36" y="56"/>
                </a:cxn>
                <a:cxn ang="0">
                  <a:pos x="41" y="65"/>
                </a:cxn>
                <a:cxn ang="0">
                  <a:pos x="42" y="76"/>
                </a:cxn>
                <a:cxn ang="0">
                  <a:pos x="39" y="81"/>
                </a:cxn>
                <a:cxn ang="0">
                  <a:pos x="44" y="84"/>
                </a:cxn>
                <a:cxn ang="0">
                  <a:pos x="47" y="83"/>
                </a:cxn>
                <a:cxn ang="0">
                  <a:pos x="50" y="79"/>
                </a:cxn>
                <a:cxn ang="0">
                  <a:pos x="53" y="81"/>
                </a:cxn>
                <a:cxn ang="0">
                  <a:pos x="56" y="79"/>
                </a:cxn>
                <a:cxn ang="0">
                  <a:pos x="57" y="78"/>
                </a:cxn>
                <a:cxn ang="0">
                  <a:pos x="57" y="70"/>
                </a:cxn>
                <a:cxn ang="0">
                  <a:pos x="56" y="65"/>
                </a:cxn>
                <a:cxn ang="0">
                  <a:pos x="56" y="64"/>
                </a:cxn>
                <a:cxn ang="0">
                  <a:pos x="51" y="61"/>
                </a:cxn>
                <a:cxn ang="0">
                  <a:pos x="48" y="51"/>
                </a:cxn>
                <a:cxn ang="0">
                  <a:pos x="42" y="45"/>
                </a:cxn>
                <a:cxn ang="0">
                  <a:pos x="39" y="40"/>
                </a:cxn>
                <a:cxn ang="0">
                  <a:pos x="39" y="37"/>
                </a:cxn>
                <a:cxn ang="0">
                  <a:pos x="32" y="34"/>
                </a:cxn>
                <a:cxn ang="0">
                  <a:pos x="30" y="29"/>
                </a:cxn>
                <a:cxn ang="0">
                  <a:pos x="36" y="28"/>
                </a:cxn>
                <a:cxn ang="0">
                  <a:pos x="38" y="23"/>
                </a:cxn>
                <a:cxn ang="0">
                  <a:pos x="35" y="22"/>
                </a:cxn>
                <a:cxn ang="0">
                  <a:pos x="33" y="20"/>
                </a:cxn>
                <a:cxn ang="0">
                  <a:pos x="33" y="15"/>
                </a:cxn>
                <a:cxn ang="0">
                  <a:pos x="29" y="15"/>
                </a:cxn>
                <a:cxn ang="0">
                  <a:pos x="24" y="15"/>
                </a:cxn>
                <a:cxn ang="0">
                  <a:pos x="21" y="12"/>
                </a:cxn>
                <a:cxn ang="0">
                  <a:pos x="21" y="11"/>
                </a:cxn>
                <a:cxn ang="0">
                  <a:pos x="21" y="7"/>
                </a:cxn>
                <a:cxn ang="0">
                  <a:pos x="20" y="7"/>
                </a:cxn>
                <a:cxn ang="0">
                  <a:pos x="15" y="0"/>
                </a:cxn>
                <a:cxn ang="0">
                  <a:pos x="12" y="4"/>
                </a:cxn>
                <a:cxn ang="0">
                  <a:pos x="12" y="11"/>
                </a:cxn>
                <a:cxn ang="0">
                  <a:pos x="12" y="12"/>
                </a:cxn>
                <a:cxn ang="0">
                  <a:pos x="8" y="9"/>
                </a:cxn>
                <a:cxn ang="0">
                  <a:pos x="3" y="14"/>
                </a:cxn>
                <a:cxn ang="0">
                  <a:pos x="0" y="20"/>
                </a:cxn>
              </a:cxnLst>
              <a:rect l="0" t="0" r="r" b="b"/>
              <a:pathLst>
                <a:path w="60" h="87">
                  <a:moveTo>
                    <a:pt x="0" y="20"/>
                  </a:moveTo>
                  <a:cubicBezTo>
                    <a:pt x="0" y="23"/>
                    <a:pt x="0" y="20"/>
                    <a:pt x="2" y="22"/>
                  </a:cubicBezTo>
                  <a:cubicBezTo>
                    <a:pt x="5" y="25"/>
                    <a:pt x="0" y="29"/>
                    <a:pt x="3" y="29"/>
                  </a:cubicBezTo>
                  <a:cubicBezTo>
                    <a:pt x="6" y="29"/>
                    <a:pt x="5" y="28"/>
                    <a:pt x="8" y="28"/>
                  </a:cubicBezTo>
                  <a:cubicBezTo>
                    <a:pt x="11" y="29"/>
                    <a:pt x="8" y="31"/>
                    <a:pt x="9" y="32"/>
                  </a:cubicBezTo>
                  <a:cubicBezTo>
                    <a:pt x="11" y="36"/>
                    <a:pt x="6" y="40"/>
                    <a:pt x="8" y="42"/>
                  </a:cubicBezTo>
                  <a:cubicBezTo>
                    <a:pt x="9" y="43"/>
                    <a:pt x="5" y="48"/>
                    <a:pt x="6" y="50"/>
                  </a:cubicBezTo>
                  <a:cubicBezTo>
                    <a:pt x="8" y="50"/>
                    <a:pt x="8" y="50"/>
                    <a:pt x="12" y="45"/>
                  </a:cubicBezTo>
                  <a:cubicBezTo>
                    <a:pt x="17" y="40"/>
                    <a:pt x="15" y="45"/>
                    <a:pt x="18" y="45"/>
                  </a:cubicBezTo>
                  <a:cubicBezTo>
                    <a:pt x="20" y="45"/>
                    <a:pt x="18" y="46"/>
                    <a:pt x="20" y="45"/>
                  </a:cubicBezTo>
                  <a:cubicBezTo>
                    <a:pt x="24" y="43"/>
                    <a:pt x="23" y="39"/>
                    <a:pt x="27" y="40"/>
                  </a:cubicBezTo>
                  <a:cubicBezTo>
                    <a:pt x="30" y="42"/>
                    <a:pt x="30" y="40"/>
                    <a:pt x="32" y="43"/>
                  </a:cubicBezTo>
                  <a:cubicBezTo>
                    <a:pt x="33" y="50"/>
                    <a:pt x="38" y="48"/>
                    <a:pt x="36" y="56"/>
                  </a:cubicBezTo>
                  <a:cubicBezTo>
                    <a:pt x="35" y="64"/>
                    <a:pt x="41" y="64"/>
                    <a:pt x="41" y="65"/>
                  </a:cubicBezTo>
                  <a:cubicBezTo>
                    <a:pt x="41" y="67"/>
                    <a:pt x="44" y="67"/>
                    <a:pt x="42" y="76"/>
                  </a:cubicBezTo>
                  <a:cubicBezTo>
                    <a:pt x="42" y="78"/>
                    <a:pt x="44" y="79"/>
                    <a:pt x="39" y="81"/>
                  </a:cubicBezTo>
                  <a:cubicBezTo>
                    <a:pt x="41" y="86"/>
                    <a:pt x="42" y="81"/>
                    <a:pt x="44" y="84"/>
                  </a:cubicBezTo>
                  <a:cubicBezTo>
                    <a:pt x="45" y="87"/>
                    <a:pt x="48" y="86"/>
                    <a:pt x="47" y="83"/>
                  </a:cubicBezTo>
                  <a:cubicBezTo>
                    <a:pt x="44" y="79"/>
                    <a:pt x="48" y="81"/>
                    <a:pt x="50" y="79"/>
                  </a:cubicBezTo>
                  <a:cubicBezTo>
                    <a:pt x="51" y="78"/>
                    <a:pt x="51" y="83"/>
                    <a:pt x="53" y="81"/>
                  </a:cubicBezTo>
                  <a:cubicBezTo>
                    <a:pt x="54" y="81"/>
                    <a:pt x="56" y="78"/>
                    <a:pt x="56" y="79"/>
                  </a:cubicBezTo>
                  <a:cubicBezTo>
                    <a:pt x="57" y="79"/>
                    <a:pt x="57" y="78"/>
                    <a:pt x="57" y="78"/>
                  </a:cubicBezTo>
                  <a:cubicBezTo>
                    <a:pt x="57" y="75"/>
                    <a:pt x="60" y="73"/>
                    <a:pt x="57" y="70"/>
                  </a:cubicBezTo>
                  <a:cubicBezTo>
                    <a:pt x="54" y="67"/>
                    <a:pt x="54" y="67"/>
                    <a:pt x="56" y="65"/>
                  </a:cubicBezTo>
                  <a:cubicBezTo>
                    <a:pt x="57" y="65"/>
                    <a:pt x="57" y="64"/>
                    <a:pt x="56" y="64"/>
                  </a:cubicBezTo>
                  <a:cubicBezTo>
                    <a:pt x="56" y="65"/>
                    <a:pt x="53" y="59"/>
                    <a:pt x="51" y="61"/>
                  </a:cubicBezTo>
                  <a:cubicBezTo>
                    <a:pt x="50" y="61"/>
                    <a:pt x="51" y="53"/>
                    <a:pt x="48" y="51"/>
                  </a:cubicBezTo>
                  <a:cubicBezTo>
                    <a:pt x="45" y="51"/>
                    <a:pt x="42" y="48"/>
                    <a:pt x="42" y="45"/>
                  </a:cubicBezTo>
                  <a:cubicBezTo>
                    <a:pt x="41" y="40"/>
                    <a:pt x="41" y="43"/>
                    <a:pt x="39" y="40"/>
                  </a:cubicBezTo>
                  <a:cubicBezTo>
                    <a:pt x="38" y="39"/>
                    <a:pt x="39" y="39"/>
                    <a:pt x="39" y="37"/>
                  </a:cubicBezTo>
                  <a:cubicBezTo>
                    <a:pt x="38" y="37"/>
                    <a:pt x="36" y="37"/>
                    <a:pt x="32" y="34"/>
                  </a:cubicBezTo>
                  <a:cubicBezTo>
                    <a:pt x="27" y="29"/>
                    <a:pt x="32" y="31"/>
                    <a:pt x="30" y="29"/>
                  </a:cubicBezTo>
                  <a:cubicBezTo>
                    <a:pt x="29" y="25"/>
                    <a:pt x="35" y="29"/>
                    <a:pt x="36" y="28"/>
                  </a:cubicBezTo>
                  <a:cubicBezTo>
                    <a:pt x="36" y="25"/>
                    <a:pt x="39" y="25"/>
                    <a:pt x="38" y="23"/>
                  </a:cubicBezTo>
                  <a:cubicBezTo>
                    <a:pt x="36" y="22"/>
                    <a:pt x="36" y="23"/>
                    <a:pt x="35" y="22"/>
                  </a:cubicBezTo>
                  <a:cubicBezTo>
                    <a:pt x="35" y="20"/>
                    <a:pt x="32" y="22"/>
                    <a:pt x="33" y="20"/>
                  </a:cubicBezTo>
                  <a:cubicBezTo>
                    <a:pt x="36" y="18"/>
                    <a:pt x="36" y="17"/>
                    <a:pt x="33" y="15"/>
                  </a:cubicBezTo>
                  <a:cubicBezTo>
                    <a:pt x="30" y="14"/>
                    <a:pt x="30" y="14"/>
                    <a:pt x="29" y="15"/>
                  </a:cubicBezTo>
                  <a:cubicBezTo>
                    <a:pt x="27" y="20"/>
                    <a:pt x="26" y="15"/>
                    <a:pt x="24" y="15"/>
                  </a:cubicBezTo>
                  <a:cubicBezTo>
                    <a:pt x="23" y="17"/>
                    <a:pt x="23" y="14"/>
                    <a:pt x="21" y="12"/>
                  </a:cubicBezTo>
                  <a:cubicBezTo>
                    <a:pt x="21" y="11"/>
                    <a:pt x="23" y="11"/>
                    <a:pt x="21" y="11"/>
                  </a:cubicBezTo>
                  <a:cubicBezTo>
                    <a:pt x="21" y="9"/>
                    <a:pt x="23" y="7"/>
                    <a:pt x="21" y="7"/>
                  </a:cubicBezTo>
                  <a:cubicBezTo>
                    <a:pt x="21" y="7"/>
                    <a:pt x="21" y="4"/>
                    <a:pt x="20" y="7"/>
                  </a:cubicBezTo>
                  <a:cubicBezTo>
                    <a:pt x="20" y="9"/>
                    <a:pt x="21" y="6"/>
                    <a:pt x="15" y="0"/>
                  </a:cubicBezTo>
                  <a:cubicBezTo>
                    <a:pt x="14" y="0"/>
                    <a:pt x="9" y="0"/>
                    <a:pt x="12" y="4"/>
                  </a:cubicBezTo>
                  <a:cubicBezTo>
                    <a:pt x="14" y="11"/>
                    <a:pt x="12" y="9"/>
                    <a:pt x="12" y="11"/>
                  </a:cubicBezTo>
                  <a:cubicBezTo>
                    <a:pt x="14" y="12"/>
                    <a:pt x="12" y="14"/>
                    <a:pt x="12" y="12"/>
                  </a:cubicBezTo>
                  <a:cubicBezTo>
                    <a:pt x="11" y="11"/>
                    <a:pt x="9" y="15"/>
                    <a:pt x="8" y="9"/>
                  </a:cubicBezTo>
                  <a:cubicBezTo>
                    <a:pt x="6" y="11"/>
                    <a:pt x="3" y="9"/>
                    <a:pt x="3" y="14"/>
                  </a:cubicBezTo>
                  <a:cubicBezTo>
                    <a:pt x="2" y="18"/>
                    <a:pt x="0" y="14"/>
                    <a:pt x="0" y="20"/>
                  </a:cubicBezTo>
                </a:path>
              </a:pathLst>
            </a:custGeom>
            <a:solidFill>
              <a:schemeClr val="tx2"/>
            </a:solidFill>
            <a:ln w="3175" cmpd="sng">
              <a:solidFill>
                <a:schemeClr val="bg2"/>
              </a:solidFill>
              <a:round/>
              <a:headEnd/>
              <a:tailEnd/>
            </a:ln>
          </p:spPr>
          <p:txBody>
            <a:bodyPr/>
            <a:lstStyle/>
            <a:p>
              <a:endParaRPr lang="en-GB" dirty="0"/>
            </a:p>
          </p:txBody>
        </p:sp>
        <p:sp>
          <p:nvSpPr>
            <p:cNvPr id="336" name="Freeform 76"/>
            <p:cNvSpPr>
              <a:spLocks/>
            </p:cNvSpPr>
            <p:nvPr/>
          </p:nvSpPr>
          <p:spPr bwMode="auto">
            <a:xfrm>
              <a:off x="7473923" y="4686006"/>
              <a:ext cx="136577" cy="131754"/>
            </a:xfrm>
            <a:custGeom>
              <a:avLst/>
              <a:gdLst/>
              <a:ahLst/>
              <a:cxnLst>
                <a:cxn ang="0">
                  <a:pos x="42" y="0"/>
                </a:cxn>
                <a:cxn ang="0">
                  <a:pos x="41" y="6"/>
                </a:cxn>
                <a:cxn ang="0">
                  <a:pos x="42" y="11"/>
                </a:cxn>
                <a:cxn ang="0">
                  <a:pos x="42" y="18"/>
                </a:cxn>
                <a:cxn ang="0">
                  <a:pos x="41" y="23"/>
                </a:cxn>
                <a:cxn ang="0">
                  <a:pos x="36" y="26"/>
                </a:cxn>
                <a:cxn ang="0">
                  <a:pos x="33" y="29"/>
                </a:cxn>
                <a:cxn ang="0">
                  <a:pos x="30" y="31"/>
                </a:cxn>
                <a:cxn ang="0">
                  <a:pos x="30" y="35"/>
                </a:cxn>
                <a:cxn ang="0">
                  <a:pos x="29" y="37"/>
                </a:cxn>
                <a:cxn ang="0">
                  <a:pos x="24" y="37"/>
                </a:cxn>
                <a:cxn ang="0">
                  <a:pos x="23" y="39"/>
                </a:cxn>
                <a:cxn ang="0">
                  <a:pos x="18" y="42"/>
                </a:cxn>
                <a:cxn ang="0">
                  <a:pos x="14" y="40"/>
                </a:cxn>
                <a:cxn ang="0">
                  <a:pos x="12" y="40"/>
                </a:cxn>
                <a:cxn ang="0">
                  <a:pos x="12" y="35"/>
                </a:cxn>
                <a:cxn ang="0">
                  <a:pos x="11" y="37"/>
                </a:cxn>
                <a:cxn ang="0">
                  <a:pos x="8" y="35"/>
                </a:cxn>
                <a:cxn ang="0">
                  <a:pos x="6" y="29"/>
                </a:cxn>
                <a:cxn ang="0">
                  <a:pos x="5" y="21"/>
                </a:cxn>
                <a:cxn ang="0">
                  <a:pos x="2" y="14"/>
                </a:cxn>
                <a:cxn ang="0">
                  <a:pos x="3" y="11"/>
                </a:cxn>
                <a:cxn ang="0">
                  <a:pos x="6" y="6"/>
                </a:cxn>
                <a:cxn ang="0">
                  <a:pos x="20" y="3"/>
                </a:cxn>
                <a:cxn ang="0">
                  <a:pos x="24" y="3"/>
                </a:cxn>
                <a:cxn ang="0">
                  <a:pos x="29" y="6"/>
                </a:cxn>
                <a:cxn ang="0">
                  <a:pos x="32" y="4"/>
                </a:cxn>
                <a:cxn ang="0">
                  <a:pos x="35" y="1"/>
                </a:cxn>
                <a:cxn ang="0">
                  <a:pos x="38" y="3"/>
                </a:cxn>
                <a:cxn ang="0">
                  <a:pos x="41" y="1"/>
                </a:cxn>
                <a:cxn ang="0">
                  <a:pos x="42" y="0"/>
                </a:cxn>
              </a:cxnLst>
              <a:rect l="0" t="0" r="r" b="b"/>
              <a:pathLst>
                <a:path w="44" h="42">
                  <a:moveTo>
                    <a:pt x="42" y="0"/>
                  </a:moveTo>
                  <a:cubicBezTo>
                    <a:pt x="42" y="1"/>
                    <a:pt x="41" y="6"/>
                    <a:pt x="41" y="6"/>
                  </a:cubicBezTo>
                  <a:cubicBezTo>
                    <a:pt x="42" y="7"/>
                    <a:pt x="42" y="7"/>
                    <a:pt x="42" y="11"/>
                  </a:cubicBezTo>
                  <a:cubicBezTo>
                    <a:pt x="44" y="14"/>
                    <a:pt x="42" y="15"/>
                    <a:pt x="42" y="18"/>
                  </a:cubicBezTo>
                  <a:cubicBezTo>
                    <a:pt x="44" y="21"/>
                    <a:pt x="44" y="25"/>
                    <a:pt x="41" y="23"/>
                  </a:cubicBezTo>
                  <a:cubicBezTo>
                    <a:pt x="39" y="23"/>
                    <a:pt x="39" y="26"/>
                    <a:pt x="36" y="26"/>
                  </a:cubicBezTo>
                  <a:cubicBezTo>
                    <a:pt x="32" y="26"/>
                    <a:pt x="36" y="31"/>
                    <a:pt x="33" y="29"/>
                  </a:cubicBezTo>
                  <a:cubicBezTo>
                    <a:pt x="30" y="28"/>
                    <a:pt x="29" y="29"/>
                    <a:pt x="30" y="31"/>
                  </a:cubicBezTo>
                  <a:cubicBezTo>
                    <a:pt x="30" y="32"/>
                    <a:pt x="29" y="34"/>
                    <a:pt x="30" y="35"/>
                  </a:cubicBezTo>
                  <a:cubicBezTo>
                    <a:pt x="35" y="39"/>
                    <a:pt x="30" y="39"/>
                    <a:pt x="29" y="37"/>
                  </a:cubicBezTo>
                  <a:cubicBezTo>
                    <a:pt x="29" y="34"/>
                    <a:pt x="26" y="39"/>
                    <a:pt x="24" y="37"/>
                  </a:cubicBezTo>
                  <a:cubicBezTo>
                    <a:pt x="24" y="35"/>
                    <a:pt x="23" y="39"/>
                    <a:pt x="23" y="39"/>
                  </a:cubicBezTo>
                  <a:cubicBezTo>
                    <a:pt x="24" y="42"/>
                    <a:pt x="20" y="40"/>
                    <a:pt x="18" y="42"/>
                  </a:cubicBezTo>
                  <a:cubicBezTo>
                    <a:pt x="17" y="40"/>
                    <a:pt x="15" y="42"/>
                    <a:pt x="14" y="40"/>
                  </a:cubicBezTo>
                  <a:cubicBezTo>
                    <a:pt x="14" y="39"/>
                    <a:pt x="14" y="42"/>
                    <a:pt x="12" y="40"/>
                  </a:cubicBezTo>
                  <a:cubicBezTo>
                    <a:pt x="9" y="39"/>
                    <a:pt x="14" y="39"/>
                    <a:pt x="12" y="35"/>
                  </a:cubicBezTo>
                  <a:cubicBezTo>
                    <a:pt x="9" y="32"/>
                    <a:pt x="11" y="37"/>
                    <a:pt x="11" y="37"/>
                  </a:cubicBezTo>
                  <a:cubicBezTo>
                    <a:pt x="9" y="37"/>
                    <a:pt x="8" y="40"/>
                    <a:pt x="8" y="35"/>
                  </a:cubicBezTo>
                  <a:cubicBezTo>
                    <a:pt x="8" y="32"/>
                    <a:pt x="9" y="34"/>
                    <a:pt x="6" y="29"/>
                  </a:cubicBezTo>
                  <a:cubicBezTo>
                    <a:pt x="3" y="25"/>
                    <a:pt x="6" y="23"/>
                    <a:pt x="5" y="21"/>
                  </a:cubicBezTo>
                  <a:cubicBezTo>
                    <a:pt x="2" y="20"/>
                    <a:pt x="5" y="18"/>
                    <a:pt x="2" y="14"/>
                  </a:cubicBezTo>
                  <a:cubicBezTo>
                    <a:pt x="0" y="9"/>
                    <a:pt x="3" y="12"/>
                    <a:pt x="3" y="11"/>
                  </a:cubicBezTo>
                  <a:cubicBezTo>
                    <a:pt x="3" y="9"/>
                    <a:pt x="5" y="11"/>
                    <a:pt x="6" y="6"/>
                  </a:cubicBezTo>
                  <a:cubicBezTo>
                    <a:pt x="8" y="1"/>
                    <a:pt x="15" y="3"/>
                    <a:pt x="20" y="3"/>
                  </a:cubicBezTo>
                  <a:cubicBezTo>
                    <a:pt x="24" y="1"/>
                    <a:pt x="23" y="4"/>
                    <a:pt x="24" y="3"/>
                  </a:cubicBezTo>
                  <a:cubicBezTo>
                    <a:pt x="26" y="7"/>
                    <a:pt x="27" y="3"/>
                    <a:pt x="29" y="6"/>
                  </a:cubicBezTo>
                  <a:cubicBezTo>
                    <a:pt x="30" y="9"/>
                    <a:pt x="33" y="7"/>
                    <a:pt x="32" y="4"/>
                  </a:cubicBezTo>
                  <a:cubicBezTo>
                    <a:pt x="29" y="1"/>
                    <a:pt x="33" y="3"/>
                    <a:pt x="35" y="1"/>
                  </a:cubicBezTo>
                  <a:cubicBezTo>
                    <a:pt x="36" y="0"/>
                    <a:pt x="36" y="4"/>
                    <a:pt x="38" y="3"/>
                  </a:cubicBezTo>
                  <a:cubicBezTo>
                    <a:pt x="39" y="3"/>
                    <a:pt x="41" y="0"/>
                    <a:pt x="41" y="1"/>
                  </a:cubicBezTo>
                  <a:cubicBezTo>
                    <a:pt x="42" y="1"/>
                    <a:pt x="42" y="0"/>
                    <a:pt x="42" y="0"/>
                  </a:cubicBezTo>
                </a:path>
              </a:pathLst>
            </a:custGeom>
            <a:solidFill>
              <a:schemeClr val="tx2"/>
            </a:solidFill>
            <a:ln w="3175" cmpd="sng">
              <a:solidFill>
                <a:schemeClr val="bg2"/>
              </a:solidFill>
              <a:round/>
              <a:headEnd/>
              <a:tailEnd/>
            </a:ln>
          </p:spPr>
          <p:txBody>
            <a:bodyPr/>
            <a:lstStyle/>
            <a:p>
              <a:endParaRPr lang="en-GB" dirty="0"/>
            </a:p>
          </p:txBody>
        </p:sp>
        <p:sp>
          <p:nvSpPr>
            <p:cNvPr id="337" name="Freeform 77"/>
            <p:cNvSpPr>
              <a:spLocks/>
            </p:cNvSpPr>
            <p:nvPr/>
          </p:nvSpPr>
          <p:spPr bwMode="auto">
            <a:xfrm>
              <a:off x="5806084" y="4125249"/>
              <a:ext cx="517383" cy="530228"/>
            </a:xfrm>
            <a:custGeom>
              <a:avLst/>
              <a:gdLst/>
              <a:ahLst/>
              <a:cxnLst>
                <a:cxn ang="0">
                  <a:pos x="125" y="141"/>
                </a:cxn>
                <a:cxn ang="0">
                  <a:pos x="107" y="151"/>
                </a:cxn>
                <a:cxn ang="0">
                  <a:pos x="92" y="162"/>
                </a:cxn>
                <a:cxn ang="0">
                  <a:pos x="75" y="153"/>
                </a:cxn>
                <a:cxn ang="0">
                  <a:pos x="74" y="153"/>
                </a:cxn>
                <a:cxn ang="0">
                  <a:pos x="72" y="153"/>
                </a:cxn>
                <a:cxn ang="0">
                  <a:pos x="68" y="153"/>
                </a:cxn>
                <a:cxn ang="0">
                  <a:pos x="68" y="158"/>
                </a:cxn>
                <a:cxn ang="0">
                  <a:pos x="65" y="162"/>
                </a:cxn>
                <a:cxn ang="0">
                  <a:pos x="54" y="144"/>
                </a:cxn>
                <a:cxn ang="0">
                  <a:pos x="50" y="133"/>
                </a:cxn>
                <a:cxn ang="0">
                  <a:pos x="36" y="117"/>
                </a:cxn>
                <a:cxn ang="0">
                  <a:pos x="34" y="100"/>
                </a:cxn>
                <a:cxn ang="0">
                  <a:pos x="21" y="77"/>
                </a:cxn>
                <a:cxn ang="0">
                  <a:pos x="15" y="64"/>
                </a:cxn>
                <a:cxn ang="0">
                  <a:pos x="1" y="41"/>
                </a:cxn>
                <a:cxn ang="0">
                  <a:pos x="12" y="32"/>
                </a:cxn>
                <a:cxn ang="0">
                  <a:pos x="24" y="24"/>
                </a:cxn>
                <a:cxn ang="0">
                  <a:pos x="27" y="18"/>
                </a:cxn>
                <a:cxn ang="0">
                  <a:pos x="24" y="7"/>
                </a:cxn>
                <a:cxn ang="0">
                  <a:pos x="47" y="4"/>
                </a:cxn>
                <a:cxn ang="0">
                  <a:pos x="59" y="11"/>
                </a:cxn>
                <a:cxn ang="0">
                  <a:pos x="80" y="32"/>
                </a:cxn>
                <a:cxn ang="0">
                  <a:pos x="101" y="35"/>
                </a:cxn>
                <a:cxn ang="0">
                  <a:pos x="109" y="39"/>
                </a:cxn>
                <a:cxn ang="0">
                  <a:pos x="116" y="50"/>
                </a:cxn>
                <a:cxn ang="0">
                  <a:pos x="122" y="60"/>
                </a:cxn>
                <a:cxn ang="0">
                  <a:pos x="124" y="71"/>
                </a:cxn>
                <a:cxn ang="0">
                  <a:pos x="130" y="80"/>
                </a:cxn>
                <a:cxn ang="0">
                  <a:pos x="136" y="92"/>
                </a:cxn>
                <a:cxn ang="0">
                  <a:pos x="163" y="99"/>
                </a:cxn>
                <a:cxn ang="0">
                  <a:pos x="165" y="113"/>
                </a:cxn>
                <a:cxn ang="0">
                  <a:pos x="150" y="131"/>
                </a:cxn>
              </a:cxnLst>
              <a:rect l="0" t="0" r="r" b="b"/>
              <a:pathLst>
                <a:path w="166" h="170">
                  <a:moveTo>
                    <a:pt x="138" y="136"/>
                  </a:moveTo>
                  <a:cubicBezTo>
                    <a:pt x="133" y="137"/>
                    <a:pt x="130" y="139"/>
                    <a:pt x="125" y="141"/>
                  </a:cubicBezTo>
                  <a:cubicBezTo>
                    <a:pt x="122" y="141"/>
                    <a:pt x="115" y="142"/>
                    <a:pt x="112" y="144"/>
                  </a:cubicBezTo>
                  <a:cubicBezTo>
                    <a:pt x="110" y="145"/>
                    <a:pt x="107" y="150"/>
                    <a:pt x="107" y="151"/>
                  </a:cubicBezTo>
                  <a:cubicBezTo>
                    <a:pt x="103" y="158"/>
                    <a:pt x="97" y="164"/>
                    <a:pt x="92" y="170"/>
                  </a:cubicBezTo>
                  <a:cubicBezTo>
                    <a:pt x="92" y="167"/>
                    <a:pt x="92" y="164"/>
                    <a:pt x="92" y="162"/>
                  </a:cubicBezTo>
                  <a:cubicBezTo>
                    <a:pt x="92" y="161"/>
                    <a:pt x="92" y="159"/>
                    <a:pt x="92" y="159"/>
                  </a:cubicBezTo>
                  <a:cubicBezTo>
                    <a:pt x="92" y="159"/>
                    <a:pt x="77" y="151"/>
                    <a:pt x="75" y="153"/>
                  </a:cubicBezTo>
                  <a:cubicBezTo>
                    <a:pt x="75" y="153"/>
                    <a:pt x="75" y="153"/>
                    <a:pt x="74" y="153"/>
                  </a:cubicBezTo>
                  <a:cubicBezTo>
                    <a:pt x="74" y="153"/>
                    <a:pt x="74" y="153"/>
                    <a:pt x="74" y="153"/>
                  </a:cubicBezTo>
                  <a:cubicBezTo>
                    <a:pt x="74" y="153"/>
                    <a:pt x="74" y="153"/>
                    <a:pt x="74" y="153"/>
                  </a:cubicBezTo>
                  <a:cubicBezTo>
                    <a:pt x="72" y="153"/>
                    <a:pt x="72" y="153"/>
                    <a:pt x="72" y="153"/>
                  </a:cubicBezTo>
                  <a:cubicBezTo>
                    <a:pt x="72" y="153"/>
                    <a:pt x="71" y="151"/>
                    <a:pt x="69" y="151"/>
                  </a:cubicBezTo>
                  <a:cubicBezTo>
                    <a:pt x="68" y="153"/>
                    <a:pt x="68" y="153"/>
                    <a:pt x="68" y="153"/>
                  </a:cubicBezTo>
                  <a:cubicBezTo>
                    <a:pt x="68" y="153"/>
                    <a:pt x="69" y="153"/>
                    <a:pt x="68" y="153"/>
                  </a:cubicBezTo>
                  <a:cubicBezTo>
                    <a:pt x="68" y="155"/>
                    <a:pt x="68" y="156"/>
                    <a:pt x="68" y="158"/>
                  </a:cubicBezTo>
                  <a:cubicBezTo>
                    <a:pt x="68" y="158"/>
                    <a:pt x="68" y="158"/>
                    <a:pt x="68" y="159"/>
                  </a:cubicBezTo>
                  <a:cubicBezTo>
                    <a:pt x="68" y="159"/>
                    <a:pt x="66" y="161"/>
                    <a:pt x="65" y="162"/>
                  </a:cubicBezTo>
                  <a:cubicBezTo>
                    <a:pt x="62" y="151"/>
                    <a:pt x="62" y="159"/>
                    <a:pt x="60" y="155"/>
                  </a:cubicBezTo>
                  <a:cubicBezTo>
                    <a:pt x="60" y="150"/>
                    <a:pt x="54" y="147"/>
                    <a:pt x="54" y="144"/>
                  </a:cubicBezTo>
                  <a:cubicBezTo>
                    <a:pt x="54" y="141"/>
                    <a:pt x="53" y="141"/>
                    <a:pt x="53" y="137"/>
                  </a:cubicBezTo>
                  <a:cubicBezTo>
                    <a:pt x="53" y="134"/>
                    <a:pt x="51" y="136"/>
                    <a:pt x="50" y="133"/>
                  </a:cubicBezTo>
                  <a:cubicBezTo>
                    <a:pt x="48" y="130"/>
                    <a:pt x="47" y="125"/>
                    <a:pt x="44" y="123"/>
                  </a:cubicBezTo>
                  <a:cubicBezTo>
                    <a:pt x="39" y="123"/>
                    <a:pt x="40" y="122"/>
                    <a:pt x="36" y="117"/>
                  </a:cubicBezTo>
                  <a:cubicBezTo>
                    <a:pt x="33" y="111"/>
                    <a:pt x="37" y="114"/>
                    <a:pt x="34" y="109"/>
                  </a:cubicBezTo>
                  <a:cubicBezTo>
                    <a:pt x="33" y="105"/>
                    <a:pt x="37" y="106"/>
                    <a:pt x="34" y="100"/>
                  </a:cubicBezTo>
                  <a:cubicBezTo>
                    <a:pt x="33" y="95"/>
                    <a:pt x="30" y="85"/>
                    <a:pt x="27" y="85"/>
                  </a:cubicBezTo>
                  <a:cubicBezTo>
                    <a:pt x="22" y="83"/>
                    <a:pt x="19" y="78"/>
                    <a:pt x="21" y="77"/>
                  </a:cubicBezTo>
                  <a:cubicBezTo>
                    <a:pt x="22" y="74"/>
                    <a:pt x="21" y="71"/>
                    <a:pt x="18" y="69"/>
                  </a:cubicBezTo>
                  <a:cubicBezTo>
                    <a:pt x="16" y="66"/>
                    <a:pt x="18" y="66"/>
                    <a:pt x="15" y="64"/>
                  </a:cubicBezTo>
                  <a:cubicBezTo>
                    <a:pt x="12" y="60"/>
                    <a:pt x="7" y="44"/>
                    <a:pt x="4" y="44"/>
                  </a:cubicBezTo>
                  <a:cubicBezTo>
                    <a:pt x="0" y="43"/>
                    <a:pt x="0" y="47"/>
                    <a:pt x="1" y="41"/>
                  </a:cubicBezTo>
                  <a:cubicBezTo>
                    <a:pt x="3" y="36"/>
                    <a:pt x="1" y="39"/>
                    <a:pt x="3" y="30"/>
                  </a:cubicBezTo>
                  <a:cubicBezTo>
                    <a:pt x="4" y="30"/>
                    <a:pt x="10" y="32"/>
                    <a:pt x="12" y="32"/>
                  </a:cubicBezTo>
                  <a:cubicBezTo>
                    <a:pt x="15" y="32"/>
                    <a:pt x="15" y="27"/>
                    <a:pt x="18" y="25"/>
                  </a:cubicBezTo>
                  <a:cubicBezTo>
                    <a:pt x="18" y="24"/>
                    <a:pt x="22" y="25"/>
                    <a:pt x="24" y="24"/>
                  </a:cubicBezTo>
                  <a:cubicBezTo>
                    <a:pt x="24" y="22"/>
                    <a:pt x="24" y="21"/>
                    <a:pt x="24" y="21"/>
                  </a:cubicBezTo>
                  <a:cubicBezTo>
                    <a:pt x="25" y="19"/>
                    <a:pt x="27" y="19"/>
                    <a:pt x="27" y="18"/>
                  </a:cubicBezTo>
                  <a:cubicBezTo>
                    <a:pt x="19" y="8"/>
                    <a:pt x="19" y="8"/>
                    <a:pt x="19" y="8"/>
                  </a:cubicBezTo>
                  <a:cubicBezTo>
                    <a:pt x="19" y="7"/>
                    <a:pt x="22" y="7"/>
                    <a:pt x="24" y="7"/>
                  </a:cubicBezTo>
                  <a:cubicBezTo>
                    <a:pt x="25" y="5"/>
                    <a:pt x="34" y="4"/>
                    <a:pt x="36" y="0"/>
                  </a:cubicBezTo>
                  <a:cubicBezTo>
                    <a:pt x="39" y="2"/>
                    <a:pt x="44" y="2"/>
                    <a:pt x="47" y="4"/>
                  </a:cubicBezTo>
                  <a:cubicBezTo>
                    <a:pt x="50" y="4"/>
                    <a:pt x="51" y="7"/>
                    <a:pt x="54" y="10"/>
                  </a:cubicBezTo>
                  <a:cubicBezTo>
                    <a:pt x="56" y="10"/>
                    <a:pt x="57" y="11"/>
                    <a:pt x="59" y="11"/>
                  </a:cubicBezTo>
                  <a:cubicBezTo>
                    <a:pt x="62" y="15"/>
                    <a:pt x="65" y="16"/>
                    <a:pt x="66" y="19"/>
                  </a:cubicBezTo>
                  <a:cubicBezTo>
                    <a:pt x="69" y="21"/>
                    <a:pt x="78" y="32"/>
                    <a:pt x="80" y="32"/>
                  </a:cubicBezTo>
                  <a:cubicBezTo>
                    <a:pt x="81" y="33"/>
                    <a:pt x="94" y="33"/>
                    <a:pt x="95" y="33"/>
                  </a:cubicBezTo>
                  <a:cubicBezTo>
                    <a:pt x="95" y="33"/>
                    <a:pt x="101" y="33"/>
                    <a:pt x="101" y="35"/>
                  </a:cubicBezTo>
                  <a:cubicBezTo>
                    <a:pt x="103" y="35"/>
                    <a:pt x="103" y="38"/>
                    <a:pt x="103" y="38"/>
                  </a:cubicBezTo>
                  <a:cubicBezTo>
                    <a:pt x="104" y="39"/>
                    <a:pt x="109" y="39"/>
                    <a:pt x="109" y="39"/>
                  </a:cubicBezTo>
                  <a:cubicBezTo>
                    <a:pt x="112" y="44"/>
                    <a:pt x="113" y="46"/>
                    <a:pt x="113" y="47"/>
                  </a:cubicBezTo>
                  <a:cubicBezTo>
                    <a:pt x="113" y="49"/>
                    <a:pt x="116" y="47"/>
                    <a:pt x="116" y="50"/>
                  </a:cubicBezTo>
                  <a:cubicBezTo>
                    <a:pt x="116" y="53"/>
                    <a:pt x="122" y="57"/>
                    <a:pt x="122" y="58"/>
                  </a:cubicBezTo>
                  <a:cubicBezTo>
                    <a:pt x="124" y="60"/>
                    <a:pt x="121" y="57"/>
                    <a:pt x="122" y="60"/>
                  </a:cubicBezTo>
                  <a:cubicBezTo>
                    <a:pt x="124" y="63"/>
                    <a:pt x="121" y="64"/>
                    <a:pt x="122" y="67"/>
                  </a:cubicBezTo>
                  <a:cubicBezTo>
                    <a:pt x="124" y="69"/>
                    <a:pt x="122" y="69"/>
                    <a:pt x="124" y="71"/>
                  </a:cubicBezTo>
                  <a:cubicBezTo>
                    <a:pt x="127" y="72"/>
                    <a:pt x="125" y="75"/>
                    <a:pt x="128" y="78"/>
                  </a:cubicBezTo>
                  <a:cubicBezTo>
                    <a:pt x="128" y="80"/>
                    <a:pt x="130" y="80"/>
                    <a:pt x="130" y="80"/>
                  </a:cubicBezTo>
                  <a:cubicBezTo>
                    <a:pt x="130" y="83"/>
                    <a:pt x="130" y="83"/>
                    <a:pt x="133" y="85"/>
                  </a:cubicBezTo>
                  <a:cubicBezTo>
                    <a:pt x="136" y="88"/>
                    <a:pt x="136" y="88"/>
                    <a:pt x="136" y="92"/>
                  </a:cubicBezTo>
                  <a:cubicBezTo>
                    <a:pt x="138" y="95"/>
                    <a:pt x="136" y="95"/>
                    <a:pt x="145" y="97"/>
                  </a:cubicBezTo>
                  <a:cubicBezTo>
                    <a:pt x="154" y="99"/>
                    <a:pt x="162" y="103"/>
                    <a:pt x="163" y="99"/>
                  </a:cubicBezTo>
                  <a:cubicBezTo>
                    <a:pt x="163" y="100"/>
                    <a:pt x="166" y="105"/>
                    <a:pt x="166" y="106"/>
                  </a:cubicBezTo>
                  <a:cubicBezTo>
                    <a:pt x="166" y="108"/>
                    <a:pt x="165" y="111"/>
                    <a:pt x="165" y="113"/>
                  </a:cubicBezTo>
                  <a:cubicBezTo>
                    <a:pt x="165" y="114"/>
                    <a:pt x="162" y="125"/>
                    <a:pt x="162" y="127"/>
                  </a:cubicBezTo>
                  <a:cubicBezTo>
                    <a:pt x="160" y="128"/>
                    <a:pt x="153" y="130"/>
                    <a:pt x="150" y="131"/>
                  </a:cubicBezTo>
                  <a:cubicBezTo>
                    <a:pt x="145" y="133"/>
                    <a:pt x="142" y="134"/>
                    <a:pt x="138" y="136"/>
                  </a:cubicBezTo>
                </a:path>
              </a:pathLst>
            </a:custGeom>
            <a:solidFill>
              <a:schemeClr val="tx2"/>
            </a:solidFill>
            <a:ln w="3175" cmpd="sng">
              <a:solidFill>
                <a:schemeClr val="bg2"/>
              </a:solidFill>
              <a:round/>
              <a:headEnd/>
              <a:tailEnd/>
            </a:ln>
          </p:spPr>
          <p:txBody>
            <a:bodyPr/>
            <a:lstStyle/>
            <a:p>
              <a:endParaRPr lang="en-GB" dirty="0"/>
            </a:p>
          </p:txBody>
        </p:sp>
        <p:sp>
          <p:nvSpPr>
            <p:cNvPr id="338" name="Freeform 78"/>
            <p:cNvSpPr>
              <a:spLocks/>
            </p:cNvSpPr>
            <p:nvPr/>
          </p:nvSpPr>
          <p:spPr bwMode="auto">
            <a:xfrm>
              <a:off x="5905705" y="3953327"/>
              <a:ext cx="242624" cy="277968"/>
            </a:xfrm>
            <a:custGeom>
              <a:avLst/>
              <a:gdLst/>
              <a:ahLst/>
              <a:cxnLst>
                <a:cxn ang="0">
                  <a:pos x="48" y="3"/>
                </a:cxn>
                <a:cxn ang="0">
                  <a:pos x="52" y="14"/>
                </a:cxn>
                <a:cxn ang="0">
                  <a:pos x="61" y="17"/>
                </a:cxn>
                <a:cxn ang="0">
                  <a:pos x="58" y="22"/>
                </a:cxn>
                <a:cxn ang="0">
                  <a:pos x="54" y="34"/>
                </a:cxn>
                <a:cxn ang="0">
                  <a:pos x="60" y="45"/>
                </a:cxn>
                <a:cxn ang="0">
                  <a:pos x="70" y="56"/>
                </a:cxn>
                <a:cxn ang="0">
                  <a:pos x="72" y="68"/>
                </a:cxn>
                <a:cxn ang="0">
                  <a:pos x="75" y="75"/>
                </a:cxn>
                <a:cxn ang="0">
                  <a:pos x="78" y="79"/>
                </a:cxn>
                <a:cxn ang="0">
                  <a:pos x="73" y="79"/>
                </a:cxn>
                <a:cxn ang="0">
                  <a:pos x="67" y="79"/>
                </a:cxn>
                <a:cxn ang="0">
                  <a:pos x="63" y="89"/>
                </a:cxn>
                <a:cxn ang="0">
                  <a:pos x="48" y="87"/>
                </a:cxn>
                <a:cxn ang="0">
                  <a:pos x="34" y="75"/>
                </a:cxn>
                <a:cxn ang="0">
                  <a:pos x="26" y="67"/>
                </a:cxn>
                <a:cxn ang="0">
                  <a:pos x="22" y="65"/>
                </a:cxn>
                <a:cxn ang="0">
                  <a:pos x="14" y="59"/>
                </a:cxn>
                <a:cxn ang="0">
                  <a:pos x="3" y="56"/>
                </a:cxn>
                <a:cxn ang="0">
                  <a:pos x="5" y="56"/>
                </a:cxn>
                <a:cxn ang="0">
                  <a:pos x="2" y="54"/>
                </a:cxn>
                <a:cxn ang="0">
                  <a:pos x="2" y="53"/>
                </a:cxn>
                <a:cxn ang="0">
                  <a:pos x="3" y="53"/>
                </a:cxn>
                <a:cxn ang="0">
                  <a:pos x="3" y="51"/>
                </a:cxn>
                <a:cxn ang="0">
                  <a:pos x="0" y="43"/>
                </a:cxn>
                <a:cxn ang="0">
                  <a:pos x="11" y="37"/>
                </a:cxn>
                <a:cxn ang="0">
                  <a:pos x="19" y="33"/>
                </a:cxn>
                <a:cxn ang="0">
                  <a:pos x="20" y="28"/>
                </a:cxn>
                <a:cxn ang="0">
                  <a:pos x="20" y="28"/>
                </a:cxn>
                <a:cxn ang="0">
                  <a:pos x="20" y="26"/>
                </a:cxn>
                <a:cxn ang="0">
                  <a:pos x="20" y="23"/>
                </a:cxn>
                <a:cxn ang="0">
                  <a:pos x="22" y="17"/>
                </a:cxn>
                <a:cxn ang="0">
                  <a:pos x="20" y="11"/>
                </a:cxn>
                <a:cxn ang="0">
                  <a:pos x="25" y="9"/>
                </a:cxn>
                <a:cxn ang="0">
                  <a:pos x="29" y="3"/>
                </a:cxn>
                <a:cxn ang="0">
                  <a:pos x="32" y="0"/>
                </a:cxn>
                <a:cxn ang="0">
                  <a:pos x="32" y="0"/>
                </a:cxn>
                <a:cxn ang="0">
                  <a:pos x="32" y="0"/>
                </a:cxn>
                <a:cxn ang="0">
                  <a:pos x="34" y="2"/>
                </a:cxn>
                <a:cxn ang="0">
                  <a:pos x="34" y="0"/>
                </a:cxn>
                <a:cxn ang="0">
                  <a:pos x="35" y="0"/>
                </a:cxn>
                <a:cxn ang="0">
                  <a:pos x="38" y="2"/>
                </a:cxn>
                <a:cxn ang="0">
                  <a:pos x="43" y="2"/>
                </a:cxn>
                <a:cxn ang="0">
                  <a:pos x="44" y="5"/>
                </a:cxn>
                <a:cxn ang="0">
                  <a:pos x="46" y="3"/>
                </a:cxn>
                <a:cxn ang="0">
                  <a:pos x="48" y="3"/>
                </a:cxn>
              </a:cxnLst>
              <a:rect l="0" t="0" r="r" b="b"/>
              <a:pathLst>
                <a:path w="78" h="89">
                  <a:moveTo>
                    <a:pt x="48" y="3"/>
                  </a:moveTo>
                  <a:cubicBezTo>
                    <a:pt x="49" y="8"/>
                    <a:pt x="52" y="11"/>
                    <a:pt x="52" y="14"/>
                  </a:cubicBezTo>
                  <a:cubicBezTo>
                    <a:pt x="52" y="17"/>
                    <a:pt x="60" y="16"/>
                    <a:pt x="61" y="17"/>
                  </a:cubicBezTo>
                  <a:cubicBezTo>
                    <a:pt x="61" y="19"/>
                    <a:pt x="57" y="17"/>
                    <a:pt x="58" y="22"/>
                  </a:cubicBezTo>
                  <a:cubicBezTo>
                    <a:pt x="61" y="26"/>
                    <a:pt x="54" y="28"/>
                    <a:pt x="54" y="34"/>
                  </a:cubicBezTo>
                  <a:cubicBezTo>
                    <a:pt x="52" y="40"/>
                    <a:pt x="58" y="39"/>
                    <a:pt x="60" y="45"/>
                  </a:cubicBezTo>
                  <a:cubicBezTo>
                    <a:pt x="60" y="50"/>
                    <a:pt x="67" y="51"/>
                    <a:pt x="70" y="56"/>
                  </a:cubicBezTo>
                  <a:cubicBezTo>
                    <a:pt x="73" y="62"/>
                    <a:pt x="70" y="65"/>
                    <a:pt x="72" y="68"/>
                  </a:cubicBezTo>
                  <a:cubicBezTo>
                    <a:pt x="73" y="71"/>
                    <a:pt x="73" y="75"/>
                    <a:pt x="75" y="75"/>
                  </a:cubicBezTo>
                  <a:cubicBezTo>
                    <a:pt x="76" y="76"/>
                    <a:pt x="78" y="76"/>
                    <a:pt x="78" y="79"/>
                  </a:cubicBezTo>
                  <a:cubicBezTo>
                    <a:pt x="76" y="81"/>
                    <a:pt x="72" y="76"/>
                    <a:pt x="73" y="79"/>
                  </a:cubicBezTo>
                  <a:cubicBezTo>
                    <a:pt x="72" y="79"/>
                    <a:pt x="69" y="78"/>
                    <a:pt x="67" y="79"/>
                  </a:cubicBezTo>
                  <a:cubicBezTo>
                    <a:pt x="66" y="81"/>
                    <a:pt x="64" y="87"/>
                    <a:pt x="63" y="89"/>
                  </a:cubicBezTo>
                  <a:cubicBezTo>
                    <a:pt x="61" y="89"/>
                    <a:pt x="49" y="89"/>
                    <a:pt x="48" y="87"/>
                  </a:cubicBezTo>
                  <a:cubicBezTo>
                    <a:pt x="46" y="87"/>
                    <a:pt x="37" y="76"/>
                    <a:pt x="34" y="75"/>
                  </a:cubicBezTo>
                  <a:cubicBezTo>
                    <a:pt x="32" y="71"/>
                    <a:pt x="29" y="70"/>
                    <a:pt x="26" y="67"/>
                  </a:cubicBezTo>
                  <a:cubicBezTo>
                    <a:pt x="25" y="67"/>
                    <a:pt x="23" y="65"/>
                    <a:pt x="22" y="65"/>
                  </a:cubicBezTo>
                  <a:cubicBezTo>
                    <a:pt x="19" y="62"/>
                    <a:pt x="17" y="59"/>
                    <a:pt x="14" y="59"/>
                  </a:cubicBezTo>
                  <a:cubicBezTo>
                    <a:pt x="11" y="57"/>
                    <a:pt x="7" y="57"/>
                    <a:pt x="3" y="56"/>
                  </a:cubicBezTo>
                  <a:cubicBezTo>
                    <a:pt x="5" y="56"/>
                    <a:pt x="5" y="56"/>
                    <a:pt x="5" y="56"/>
                  </a:cubicBezTo>
                  <a:cubicBezTo>
                    <a:pt x="5" y="53"/>
                    <a:pt x="3" y="54"/>
                    <a:pt x="2" y="54"/>
                  </a:cubicBezTo>
                  <a:cubicBezTo>
                    <a:pt x="2" y="53"/>
                    <a:pt x="2" y="53"/>
                    <a:pt x="2" y="53"/>
                  </a:cubicBezTo>
                  <a:cubicBezTo>
                    <a:pt x="3" y="53"/>
                    <a:pt x="3" y="53"/>
                    <a:pt x="3" y="53"/>
                  </a:cubicBezTo>
                  <a:cubicBezTo>
                    <a:pt x="3" y="53"/>
                    <a:pt x="3" y="53"/>
                    <a:pt x="3" y="51"/>
                  </a:cubicBezTo>
                  <a:cubicBezTo>
                    <a:pt x="2" y="50"/>
                    <a:pt x="2" y="47"/>
                    <a:pt x="0" y="43"/>
                  </a:cubicBezTo>
                  <a:cubicBezTo>
                    <a:pt x="3" y="40"/>
                    <a:pt x="8" y="39"/>
                    <a:pt x="11" y="37"/>
                  </a:cubicBezTo>
                  <a:cubicBezTo>
                    <a:pt x="13" y="36"/>
                    <a:pt x="16" y="34"/>
                    <a:pt x="19" y="33"/>
                  </a:cubicBezTo>
                  <a:cubicBezTo>
                    <a:pt x="19" y="31"/>
                    <a:pt x="20" y="30"/>
                    <a:pt x="20" y="28"/>
                  </a:cubicBezTo>
                  <a:cubicBezTo>
                    <a:pt x="20" y="28"/>
                    <a:pt x="20" y="28"/>
                    <a:pt x="20" y="28"/>
                  </a:cubicBezTo>
                  <a:cubicBezTo>
                    <a:pt x="20" y="28"/>
                    <a:pt x="20" y="28"/>
                    <a:pt x="20" y="26"/>
                  </a:cubicBezTo>
                  <a:cubicBezTo>
                    <a:pt x="20" y="26"/>
                    <a:pt x="20" y="25"/>
                    <a:pt x="20" y="23"/>
                  </a:cubicBezTo>
                  <a:cubicBezTo>
                    <a:pt x="20" y="22"/>
                    <a:pt x="22" y="19"/>
                    <a:pt x="22" y="17"/>
                  </a:cubicBezTo>
                  <a:cubicBezTo>
                    <a:pt x="20" y="16"/>
                    <a:pt x="20" y="14"/>
                    <a:pt x="20" y="11"/>
                  </a:cubicBezTo>
                  <a:cubicBezTo>
                    <a:pt x="22" y="9"/>
                    <a:pt x="23" y="9"/>
                    <a:pt x="25" y="9"/>
                  </a:cubicBezTo>
                  <a:cubicBezTo>
                    <a:pt x="26" y="8"/>
                    <a:pt x="28" y="5"/>
                    <a:pt x="29" y="3"/>
                  </a:cubicBezTo>
                  <a:cubicBezTo>
                    <a:pt x="31" y="3"/>
                    <a:pt x="31" y="2"/>
                    <a:pt x="32" y="0"/>
                  </a:cubicBezTo>
                  <a:cubicBezTo>
                    <a:pt x="32" y="0"/>
                    <a:pt x="32" y="0"/>
                    <a:pt x="32" y="0"/>
                  </a:cubicBezTo>
                  <a:cubicBezTo>
                    <a:pt x="32" y="0"/>
                    <a:pt x="32" y="0"/>
                    <a:pt x="32" y="0"/>
                  </a:cubicBezTo>
                  <a:cubicBezTo>
                    <a:pt x="34" y="0"/>
                    <a:pt x="34" y="2"/>
                    <a:pt x="34" y="2"/>
                  </a:cubicBezTo>
                  <a:cubicBezTo>
                    <a:pt x="34" y="0"/>
                    <a:pt x="34" y="0"/>
                    <a:pt x="34" y="0"/>
                  </a:cubicBezTo>
                  <a:cubicBezTo>
                    <a:pt x="35" y="0"/>
                    <a:pt x="35" y="0"/>
                    <a:pt x="35" y="0"/>
                  </a:cubicBezTo>
                  <a:cubicBezTo>
                    <a:pt x="37" y="0"/>
                    <a:pt x="37" y="2"/>
                    <a:pt x="38" y="2"/>
                  </a:cubicBezTo>
                  <a:cubicBezTo>
                    <a:pt x="41" y="3"/>
                    <a:pt x="41" y="0"/>
                    <a:pt x="43" y="2"/>
                  </a:cubicBezTo>
                  <a:cubicBezTo>
                    <a:pt x="44" y="2"/>
                    <a:pt x="43" y="3"/>
                    <a:pt x="44" y="5"/>
                  </a:cubicBezTo>
                  <a:cubicBezTo>
                    <a:pt x="46" y="3"/>
                    <a:pt x="46" y="3"/>
                    <a:pt x="46" y="3"/>
                  </a:cubicBezTo>
                  <a:cubicBezTo>
                    <a:pt x="48" y="3"/>
                    <a:pt x="48" y="3"/>
                    <a:pt x="48" y="3"/>
                  </a:cubicBezTo>
                </a:path>
              </a:pathLst>
            </a:custGeom>
            <a:solidFill>
              <a:schemeClr val="tx2"/>
            </a:solidFill>
            <a:ln w="3175" cmpd="sng">
              <a:solidFill>
                <a:schemeClr val="bg2"/>
              </a:solidFill>
              <a:round/>
              <a:headEnd/>
              <a:tailEnd/>
            </a:ln>
          </p:spPr>
          <p:txBody>
            <a:bodyPr/>
            <a:lstStyle/>
            <a:p>
              <a:endParaRPr lang="en-GB" dirty="0"/>
            </a:p>
          </p:txBody>
        </p:sp>
        <p:sp>
          <p:nvSpPr>
            <p:cNvPr id="339" name="Freeform 79"/>
            <p:cNvSpPr>
              <a:spLocks/>
            </p:cNvSpPr>
            <p:nvPr/>
          </p:nvSpPr>
          <p:spPr bwMode="auto">
            <a:xfrm>
              <a:off x="6101732" y="4197554"/>
              <a:ext cx="43383" cy="53023"/>
            </a:xfrm>
            <a:custGeom>
              <a:avLst/>
              <a:gdLst/>
              <a:ahLst/>
              <a:cxnLst>
                <a:cxn ang="0">
                  <a:pos x="14" y="17"/>
                </a:cxn>
                <a:cxn ang="0">
                  <a:pos x="8" y="15"/>
                </a:cxn>
                <a:cxn ang="0">
                  <a:pos x="6" y="12"/>
                </a:cxn>
                <a:cxn ang="0">
                  <a:pos x="0" y="10"/>
                </a:cxn>
                <a:cxn ang="0">
                  <a:pos x="5" y="1"/>
                </a:cxn>
                <a:cxn ang="0">
                  <a:pos x="11" y="1"/>
                </a:cxn>
                <a:cxn ang="0">
                  <a:pos x="9" y="6"/>
                </a:cxn>
                <a:cxn ang="0">
                  <a:pos x="12" y="9"/>
                </a:cxn>
                <a:cxn ang="0">
                  <a:pos x="14" y="17"/>
                </a:cxn>
              </a:cxnLst>
              <a:rect l="0" t="0" r="r" b="b"/>
              <a:pathLst>
                <a:path w="14" h="17">
                  <a:moveTo>
                    <a:pt x="14" y="17"/>
                  </a:moveTo>
                  <a:cubicBezTo>
                    <a:pt x="14" y="17"/>
                    <a:pt x="9" y="17"/>
                    <a:pt x="8" y="15"/>
                  </a:cubicBezTo>
                  <a:cubicBezTo>
                    <a:pt x="8" y="15"/>
                    <a:pt x="8" y="12"/>
                    <a:pt x="6" y="12"/>
                  </a:cubicBezTo>
                  <a:cubicBezTo>
                    <a:pt x="6" y="10"/>
                    <a:pt x="0" y="10"/>
                    <a:pt x="0" y="10"/>
                  </a:cubicBezTo>
                  <a:cubicBezTo>
                    <a:pt x="1" y="9"/>
                    <a:pt x="3" y="3"/>
                    <a:pt x="5" y="1"/>
                  </a:cubicBezTo>
                  <a:cubicBezTo>
                    <a:pt x="6" y="0"/>
                    <a:pt x="9" y="1"/>
                    <a:pt x="11" y="1"/>
                  </a:cubicBezTo>
                  <a:cubicBezTo>
                    <a:pt x="14" y="9"/>
                    <a:pt x="11" y="3"/>
                    <a:pt x="9" y="6"/>
                  </a:cubicBezTo>
                  <a:cubicBezTo>
                    <a:pt x="8" y="9"/>
                    <a:pt x="12" y="6"/>
                    <a:pt x="12" y="9"/>
                  </a:cubicBezTo>
                  <a:cubicBezTo>
                    <a:pt x="12" y="13"/>
                    <a:pt x="14" y="10"/>
                    <a:pt x="14" y="17"/>
                  </a:cubicBezTo>
                </a:path>
              </a:pathLst>
            </a:custGeom>
            <a:solidFill>
              <a:srgbClr val="C0BAA7"/>
            </a:solidFill>
            <a:ln w="3175" cmpd="sng">
              <a:solidFill>
                <a:schemeClr val="bg2"/>
              </a:solidFill>
              <a:round/>
              <a:headEnd/>
              <a:tailEnd/>
            </a:ln>
          </p:spPr>
          <p:txBody>
            <a:bodyPr/>
            <a:lstStyle/>
            <a:p>
              <a:endParaRPr lang="en-GB" dirty="0"/>
            </a:p>
          </p:txBody>
        </p:sp>
        <p:sp>
          <p:nvSpPr>
            <p:cNvPr id="340" name="Freeform 80"/>
            <p:cNvSpPr>
              <a:spLocks/>
            </p:cNvSpPr>
            <p:nvPr/>
          </p:nvSpPr>
          <p:spPr bwMode="auto">
            <a:xfrm>
              <a:off x="6230275" y="4355015"/>
              <a:ext cx="199241" cy="268327"/>
            </a:xfrm>
            <a:custGeom>
              <a:avLst/>
              <a:gdLst/>
              <a:ahLst/>
              <a:cxnLst>
                <a:cxn ang="0">
                  <a:pos x="1" y="62"/>
                </a:cxn>
                <a:cxn ang="0">
                  <a:pos x="0" y="67"/>
                </a:cxn>
                <a:cxn ang="0">
                  <a:pos x="6" y="78"/>
                </a:cxn>
                <a:cxn ang="0">
                  <a:pos x="8" y="82"/>
                </a:cxn>
                <a:cxn ang="0">
                  <a:pos x="11" y="86"/>
                </a:cxn>
                <a:cxn ang="0">
                  <a:pos x="14" y="86"/>
                </a:cxn>
                <a:cxn ang="0">
                  <a:pos x="23" y="82"/>
                </a:cxn>
                <a:cxn ang="0">
                  <a:pos x="32" y="73"/>
                </a:cxn>
                <a:cxn ang="0">
                  <a:pos x="44" y="64"/>
                </a:cxn>
                <a:cxn ang="0">
                  <a:pos x="47" y="51"/>
                </a:cxn>
                <a:cxn ang="0">
                  <a:pos x="54" y="45"/>
                </a:cxn>
                <a:cxn ang="0">
                  <a:pos x="63" y="34"/>
                </a:cxn>
                <a:cxn ang="0">
                  <a:pos x="61" y="26"/>
                </a:cxn>
                <a:cxn ang="0">
                  <a:pos x="54" y="15"/>
                </a:cxn>
                <a:cxn ang="0">
                  <a:pos x="46" y="14"/>
                </a:cxn>
                <a:cxn ang="0">
                  <a:pos x="37" y="1"/>
                </a:cxn>
                <a:cxn ang="0">
                  <a:pos x="34" y="3"/>
                </a:cxn>
                <a:cxn ang="0">
                  <a:pos x="32" y="6"/>
                </a:cxn>
                <a:cxn ang="0">
                  <a:pos x="32" y="9"/>
                </a:cxn>
                <a:cxn ang="0">
                  <a:pos x="32" y="11"/>
                </a:cxn>
                <a:cxn ang="0">
                  <a:pos x="29" y="12"/>
                </a:cxn>
                <a:cxn ang="0">
                  <a:pos x="29" y="17"/>
                </a:cxn>
                <a:cxn ang="0">
                  <a:pos x="28" y="25"/>
                </a:cxn>
                <a:cxn ang="0">
                  <a:pos x="31" y="32"/>
                </a:cxn>
                <a:cxn ang="0">
                  <a:pos x="29" y="39"/>
                </a:cxn>
                <a:cxn ang="0">
                  <a:pos x="26" y="53"/>
                </a:cxn>
                <a:cxn ang="0">
                  <a:pos x="14" y="57"/>
                </a:cxn>
                <a:cxn ang="0">
                  <a:pos x="1" y="62"/>
                </a:cxn>
              </a:cxnLst>
              <a:rect l="0" t="0" r="r" b="b"/>
              <a:pathLst>
                <a:path w="64" h="86">
                  <a:moveTo>
                    <a:pt x="1" y="62"/>
                  </a:moveTo>
                  <a:cubicBezTo>
                    <a:pt x="1" y="64"/>
                    <a:pt x="0" y="65"/>
                    <a:pt x="0" y="67"/>
                  </a:cubicBezTo>
                  <a:cubicBezTo>
                    <a:pt x="1" y="70"/>
                    <a:pt x="5" y="75"/>
                    <a:pt x="6" y="78"/>
                  </a:cubicBezTo>
                  <a:cubicBezTo>
                    <a:pt x="8" y="79"/>
                    <a:pt x="6" y="79"/>
                    <a:pt x="8" y="82"/>
                  </a:cubicBezTo>
                  <a:cubicBezTo>
                    <a:pt x="8" y="84"/>
                    <a:pt x="9" y="86"/>
                    <a:pt x="11" y="86"/>
                  </a:cubicBezTo>
                  <a:cubicBezTo>
                    <a:pt x="11" y="86"/>
                    <a:pt x="12" y="86"/>
                    <a:pt x="14" y="86"/>
                  </a:cubicBezTo>
                  <a:cubicBezTo>
                    <a:pt x="15" y="86"/>
                    <a:pt x="17" y="82"/>
                    <a:pt x="23" y="82"/>
                  </a:cubicBezTo>
                  <a:cubicBezTo>
                    <a:pt x="29" y="84"/>
                    <a:pt x="26" y="73"/>
                    <a:pt x="32" y="73"/>
                  </a:cubicBezTo>
                  <a:cubicBezTo>
                    <a:pt x="41" y="73"/>
                    <a:pt x="35" y="65"/>
                    <a:pt x="44" y="64"/>
                  </a:cubicBezTo>
                  <a:cubicBezTo>
                    <a:pt x="52" y="62"/>
                    <a:pt x="44" y="61"/>
                    <a:pt x="47" y="51"/>
                  </a:cubicBezTo>
                  <a:cubicBezTo>
                    <a:pt x="52" y="40"/>
                    <a:pt x="50" y="54"/>
                    <a:pt x="54" y="45"/>
                  </a:cubicBezTo>
                  <a:cubicBezTo>
                    <a:pt x="57" y="39"/>
                    <a:pt x="60" y="42"/>
                    <a:pt x="63" y="34"/>
                  </a:cubicBezTo>
                  <a:cubicBezTo>
                    <a:pt x="64" y="28"/>
                    <a:pt x="64" y="28"/>
                    <a:pt x="61" y="26"/>
                  </a:cubicBezTo>
                  <a:cubicBezTo>
                    <a:pt x="60" y="25"/>
                    <a:pt x="57" y="15"/>
                    <a:pt x="54" y="15"/>
                  </a:cubicBezTo>
                  <a:cubicBezTo>
                    <a:pt x="50" y="17"/>
                    <a:pt x="52" y="14"/>
                    <a:pt x="46" y="14"/>
                  </a:cubicBezTo>
                  <a:cubicBezTo>
                    <a:pt x="41" y="14"/>
                    <a:pt x="37" y="6"/>
                    <a:pt x="37" y="1"/>
                  </a:cubicBezTo>
                  <a:cubicBezTo>
                    <a:pt x="34" y="3"/>
                    <a:pt x="35" y="6"/>
                    <a:pt x="34" y="3"/>
                  </a:cubicBezTo>
                  <a:cubicBezTo>
                    <a:pt x="32" y="0"/>
                    <a:pt x="32" y="3"/>
                    <a:pt x="32" y="6"/>
                  </a:cubicBezTo>
                  <a:cubicBezTo>
                    <a:pt x="32" y="9"/>
                    <a:pt x="31" y="9"/>
                    <a:pt x="32" y="9"/>
                  </a:cubicBezTo>
                  <a:cubicBezTo>
                    <a:pt x="34" y="9"/>
                    <a:pt x="35" y="11"/>
                    <a:pt x="32" y="11"/>
                  </a:cubicBezTo>
                  <a:cubicBezTo>
                    <a:pt x="31" y="12"/>
                    <a:pt x="29" y="12"/>
                    <a:pt x="29" y="12"/>
                  </a:cubicBezTo>
                  <a:cubicBezTo>
                    <a:pt x="31" y="14"/>
                    <a:pt x="31" y="12"/>
                    <a:pt x="29" y="17"/>
                  </a:cubicBezTo>
                  <a:cubicBezTo>
                    <a:pt x="26" y="21"/>
                    <a:pt x="28" y="23"/>
                    <a:pt x="28" y="25"/>
                  </a:cubicBezTo>
                  <a:cubicBezTo>
                    <a:pt x="28" y="26"/>
                    <a:pt x="31" y="31"/>
                    <a:pt x="31" y="32"/>
                  </a:cubicBezTo>
                  <a:cubicBezTo>
                    <a:pt x="31" y="34"/>
                    <a:pt x="29" y="37"/>
                    <a:pt x="29" y="39"/>
                  </a:cubicBezTo>
                  <a:cubicBezTo>
                    <a:pt x="29" y="40"/>
                    <a:pt x="26" y="51"/>
                    <a:pt x="26" y="53"/>
                  </a:cubicBezTo>
                  <a:cubicBezTo>
                    <a:pt x="24" y="54"/>
                    <a:pt x="17" y="56"/>
                    <a:pt x="14" y="57"/>
                  </a:cubicBezTo>
                  <a:cubicBezTo>
                    <a:pt x="9" y="59"/>
                    <a:pt x="6" y="61"/>
                    <a:pt x="1" y="62"/>
                  </a:cubicBezTo>
                </a:path>
              </a:pathLst>
            </a:custGeom>
            <a:solidFill>
              <a:schemeClr val="tx2"/>
            </a:solidFill>
            <a:ln w="3175" cmpd="sng">
              <a:solidFill>
                <a:schemeClr val="bg2"/>
              </a:solidFill>
              <a:round/>
              <a:headEnd/>
              <a:tailEnd/>
            </a:ln>
          </p:spPr>
          <p:txBody>
            <a:bodyPr/>
            <a:lstStyle/>
            <a:p>
              <a:endParaRPr lang="en-GB" dirty="0"/>
            </a:p>
          </p:txBody>
        </p:sp>
        <p:sp>
          <p:nvSpPr>
            <p:cNvPr id="341" name="Freeform 81"/>
            <p:cNvSpPr>
              <a:spLocks/>
            </p:cNvSpPr>
            <p:nvPr/>
          </p:nvSpPr>
          <p:spPr bwMode="auto">
            <a:xfrm>
              <a:off x="5995684" y="4549432"/>
              <a:ext cx="268333" cy="202450"/>
            </a:xfrm>
            <a:custGeom>
              <a:avLst/>
              <a:gdLst/>
              <a:ahLst/>
              <a:cxnLst>
                <a:cxn ang="0">
                  <a:pos x="77" y="0"/>
                </a:cxn>
                <a:cxn ang="0">
                  <a:pos x="75" y="5"/>
                </a:cxn>
                <a:cxn ang="0">
                  <a:pos x="81" y="16"/>
                </a:cxn>
                <a:cxn ang="0">
                  <a:pos x="83" y="20"/>
                </a:cxn>
                <a:cxn ang="0">
                  <a:pos x="86" y="23"/>
                </a:cxn>
                <a:cxn ang="0">
                  <a:pos x="77" y="36"/>
                </a:cxn>
                <a:cxn ang="0">
                  <a:pos x="69" y="39"/>
                </a:cxn>
                <a:cxn ang="0">
                  <a:pos x="61" y="42"/>
                </a:cxn>
                <a:cxn ang="0">
                  <a:pos x="46" y="50"/>
                </a:cxn>
                <a:cxn ang="0">
                  <a:pos x="31" y="56"/>
                </a:cxn>
                <a:cxn ang="0">
                  <a:pos x="23" y="61"/>
                </a:cxn>
                <a:cxn ang="0">
                  <a:pos x="19" y="62"/>
                </a:cxn>
                <a:cxn ang="0">
                  <a:pos x="16" y="64"/>
                </a:cxn>
                <a:cxn ang="0">
                  <a:pos x="13" y="64"/>
                </a:cxn>
                <a:cxn ang="0">
                  <a:pos x="8" y="62"/>
                </a:cxn>
                <a:cxn ang="0">
                  <a:pos x="7" y="56"/>
                </a:cxn>
                <a:cxn ang="0">
                  <a:pos x="5" y="47"/>
                </a:cxn>
                <a:cxn ang="0">
                  <a:pos x="4" y="40"/>
                </a:cxn>
                <a:cxn ang="0">
                  <a:pos x="2" y="37"/>
                </a:cxn>
                <a:cxn ang="0">
                  <a:pos x="2" y="33"/>
                </a:cxn>
                <a:cxn ang="0">
                  <a:pos x="4" y="26"/>
                </a:cxn>
                <a:cxn ang="0">
                  <a:pos x="7" y="23"/>
                </a:cxn>
                <a:cxn ang="0">
                  <a:pos x="7" y="22"/>
                </a:cxn>
                <a:cxn ang="0">
                  <a:pos x="7" y="17"/>
                </a:cxn>
                <a:cxn ang="0">
                  <a:pos x="7" y="17"/>
                </a:cxn>
                <a:cxn ang="0">
                  <a:pos x="8" y="16"/>
                </a:cxn>
                <a:cxn ang="0">
                  <a:pos x="11" y="17"/>
                </a:cxn>
                <a:cxn ang="0">
                  <a:pos x="13" y="17"/>
                </a:cxn>
                <a:cxn ang="0">
                  <a:pos x="13" y="17"/>
                </a:cxn>
                <a:cxn ang="0">
                  <a:pos x="13" y="17"/>
                </a:cxn>
                <a:cxn ang="0">
                  <a:pos x="14" y="17"/>
                </a:cxn>
                <a:cxn ang="0">
                  <a:pos x="31" y="23"/>
                </a:cxn>
                <a:cxn ang="0">
                  <a:pos x="31" y="26"/>
                </a:cxn>
                <a:cxn ang="0">
                  <a:pos x="31" y="34"/>
                </a:cxn>
                <a:cxn ang="0">
                  <a:pos x="46" y="16"/>
                </a:cxn>
                <a:cxn ang="0">
                  <a:pos x="51" y="8"/>
                </a:cxn>
                <a:cxn ang="0">
                  <a:pos x="65" y="5"/>
                </a:cxn>
                <a:cxn ang="0">
                  <a:pos x="77" y="0"/>
                </a:cxn>
              </a:cxnLst>
              <a:rect l="0" t="0" r="r" b="b"/>
              <a:pathLst>
                <a:path w="86" h="65">
                  <a:moveTo>
                    <a:pt x="77" y="0"/>
                  </a:moveTo>
                  <a:cubicBezTo>
                    <a:pt x="77" y="2"/>
                    <a:pt x="75" y="3"/>
                    <a:pt x="75" y="5"/>
                  </a:cubicBezTo>
                  <a:cubicBezTo>
                    <a:pt x="77" y="8"/>
                    <a:pt x="80" y="12"/>
                    <a:pt x="81" y="16"/>
                  </a:cubicBezTo>
                  <a:cubicBezTo>
                    <a:pt x="83" y="17"/>
                    <a:pt x="81" y="17"/>
                    <a:pt x="83" y="20"/>
                  </a:cubicBezTo>
                  <a:cubicBezTo>
                    <a:pt x="83" y="22"/>
                    <a:pt x="84" y="23"/>
                    <a:pt x="86" y="23"/>
                  </a:cubicBezTo>
                  <a:cubicBezTo>
                    <a:pt x="74" y="30"/>
                    <a:pt x="83" y="34"/>
                    <a:pt x="77" y="36"/>
                  </a:cubicBezTo>
                  <a:cubicBezTo>
                    <a:pt x="74" y="36"/>
                    <a:pt x="77" y="37"/>
                    <a:pt x="69" y="39"/>
                  </a:cubicBezTo>
                  <a:cubicBezTo>
                    <a:pt x="63" y="40"/>
                    <a:pt x="63" y="43"/>
                    <a:pt x="61" y="42"/>
                  </a:cubicBezTo>
                  <a:cubicBezTo>
                    <a:pt x="54" y="42"/>
                    <a:pt x="52" y="53"/>
                    <a:pt x="46" y="50"/>
                  </a:cubicBezTo>
                  <a:cubicBezTo>
                    <a:pt x="42" y="48"/>
                    <a:pt x="40" y="57"/>
                    <a:pt x="31" y="56"/>
                  </a:cubicBezTo>
                  <a:cubicBezTo>
                    <a:pt x="25" y="56"/>
                    <a:pt x="26" y="61"/>
                    <a:pt x="23" y="61"/>
                  </a:cubicBezTo>
                  <a:cubicBezTo>
                    <a:pt x="20" y="61"/>
                    <a:pt x="23" y="64"/>
                    <a:pt x="19" y="62"/>
                  </a:cubicBezTo>
                  <a:cubicBezTo>
                    <a:pt x="16" y="62"/>
                    <a:pt x="17" y="64"/>
                    <a:pt x="16" y="64"/>
                  </a:cubicBezTo>
                  <a:cubicBezTo>
                    <a:pt x="14" y="64"/>
                    <a:pt x="14" y="65"/>
                    <a:pt x="13" y="64"/>
                  </a:cubicBezTo>
                  <a:cubicBezTo>
                    <a:pt x="10" y="62"/>
                    <a:pt x="10" y="65"/>
                    <a:pt x="8" y="62"/>
                  </a:cubicBezTo>
                  <a:cubicBezTo>
                    <a:pt x="8" y="57"/>
                    <a:pt x="7" y="59"/>
                    <a:pt x="7" y="56"/>
                  </a:cubicBezTo>
                  <a:cubicBezTo>
                    <a:pt x="8" y="53"/>
                    <a:pt x="5" y="51"/>
                    <a:pt x="5" y="47"/>
                  </a:cubicBezTo>
                  <a:cubicBezTo>
                    <a:pt x="5" y="43"/>
                    <a:pt x="4" y="43"/>
                    <a:pt x="4" y="40"/>
                  </a:cubicBezTo>
                  <a:cubicBezTo>
                    <a:pt x="4" y="39"/>
                    <a:pt x="0" y="39"/>
                    <a:pt x="2" y="37"/>
                  </a:cubicBezTo>
                  <a:cubicBezTo>
                    <a:pt x="5" y="36"/>
                    <a:pt x="2" y="36"/>
                    <a:pt x="2" y="33"/>
                  </a:cubicBezTo>
                  <a:cubicBezTo>
                    <a:pt x="4" y="31"/>
                    <a:pt x="4" y="30"/>
                    <a:pt x="4" y="26"/>
                  </a:cubicBezTo>
                  <a:cubicBezTo>
                    <a:pt x="5" y="25"/>
                    <a:pt x="7" y="23"/>
                    <a:pt x="7" y="23"/>
                  </a:cubicBezTo>
                  <a:cubicBezTo>
                    <a:pt x="7" y="22"/>
                    <a:pt x="7" y="22"/>
                    <a:pt x="7" y="22"/>
                  </a:cubicBezTo>
                  <a:cubicBezTo>
                    <a:pt x="7" y="20"/>
                    <a:pt x="7" y="19"/>
                    <a:pt x="7" y="17"/>
                  </a:cubicBezTo>
                  <a:cubicBezTo>
                    <a:pt x="8" y="17"/>
                    <a:pt x="7" y="17"/>
                    <a:pt x="7" y="17"/>
                  </a:cubicBezTo>
                  <a:cubicBezTo>
                    <a:pt x="8" y="16"/>
                    <a:pt x="8" y="16"/>
                    <a:pt x="8" y="16"/>
                  </a:cubicBezTo>
                  <a:cubicBezTo>
                    <a:pt x="10" y="16"/>
                    <a:pt x="11" y="17"/>
                    <a:pt x="11" y="17"/>
                  </a:cubicBezTo>
                  <a:cubicBezTo>
                    <a:pt x="13" y="17"/>
                    <a:pt x="13" y="17"/>
                    <a:pt x="13" y="17"/>
                  </a:cubicBezTo>
                  <a:cubicBezTo>
                    <a:pt x="13" y="17"/>
                    <a:pt x="13" y="17"/>
                    <a:pt x="13" y="17"/>
                  </a:cubicBezTo>
                  <a:cubicBezTo>
                    <a:pt x="13" y="17"/>
                    <a:pt x="13" y="17"/>
                    <a:pt x="13" y="17"/>
                  </a:cubicBezTo>
                  <a:cubicBezTo>
                    <a:pt x="14" y="17"/>
                    <a:pt x="14" y="17"/>
                    <a:pt x="14" y="17"/>
                  </a:cubicBezTo>
                  <a:cubicBezTo>
                    <a:pt x="16" y="16"/>
                    <a:pt x="31" y="23"/>
                    <a:pt x="31" y="23"/>
                  </a:cubicBezTo>
                  <a:cubicBezTo>
                    <a:pt x="31" y="23"/>
                    <a:pt x="31" y="25"/>
                    <a:pt x="31" y="26"/>
                  </a:cubicBezTo>
                  <a:cubicBezTo>
                    <a:pt x="31" y="28"/>
                    <a:pt x="31" y="31"/>
                    <a:pt x="31" y="34"/>
                  </a:cubicBezTo>
                  <a:cubicBezTo>
                    <a:pt x="36" y="28"/>
                    <a:pt x="42" y="22"/>
                    <a:pt x="46" y="16"/>
                  </a:cubicBezTo>
                  <a:cubicBezTo>
                    <a:pt x="46" y="14"/>
                    <a:pt x="49" y="9"/>
                    <a:pt x="51" y="8"/>
                  </a:cubicBezTo>
                  <a:cubicBezTo>
                    <a:pt x="54" y="6"/>
                    <a:pt x="61" y="5"/>
                    <a:pt x="65" y="5"/>
                  </a:cubicBezTo>
                  <a:cubicBezTo>
                    <a:pt x="69" y="3"/>
                    <a:pt x="72" y="2"/>
                    <a:pt x="77" y="0"/>
                  </a:cubicBezTo>
                </a:path>
              </a:pathLst>
            </a:custGeom>
            <a:solidFill>
              <a:srgbClr val="C0BAA7"/>
            </a:solidFill>
            <a:ln w="3175" cmpd="sng">
              <a:solidFill>
                <a:schemeClr val="bg2"/>
              </a:solidFill>
              <a:round/>
              <a:headEnd/>
              <a:tailEnd/>
            </a:ln>
          </p:spPr>
          <p:txBody>
            <a:bodyPr/>
            <a:lstStyle/>
            <a:p>
              <a:endParaRPr lang="en-GB" dirty="0"/>
            </a:p>
          </p:txBody>
        </p:sp>
        <p:sp>
          <p:nvSpPr>
            <p:cNvPr id="342" name="Freeform 82"/>
            <p:cNvSpPr>
              <a:spLocks/>
            </p:cNvSpPr>
            <p:nvPr/>
          </p:nvSpPr>
          <p:spPr bwMode="auto">
            <a:xfrm>
              <a:off x="5169799" y="4096328"/>
              <a:ext cx="404908" cy="437036"/>
            </a:xfrm>
            <a:custGeom>
              <a:avLst/>
              <a:gdLst/>
              <a:ahLst/>
              <a:cxnLst>
                <a:cxn ang="0">
                  <a:pos x="119" y="140"/>
                </a:cxn>
                <a:cxn ang="0">
                  <a:pos x="119" y="135"/>
                </a:cxn>
                <a:cxn ang="0">
                  <a:pos x="129" y="135"/>
                </a:cxn>
                <a:cxn ang="0">
                  <a:pos x="129" y="115"/>
                </a:cxn>
                <a:cxn ang="0">
                  <a:pos x="129" y="39"/>
                </a:cxn>
                <a:cxn ang="0">
                  <a:pos x="127" y="28"/>
                </a:cxn>
                <a:cxn ang="0">
                  <a:pos x="129" y="18"/>
                </a:cxn>
                <a:cxn ang="0">
                  <a:pos x="129" y="16"/>
                </a:cxn>
                <a:cxn ang="0">
                  <a:pos x="124" y="11"/>
                </a:cxn>
                <a:cxn ang="0">
                  <a:pos x="116" y="10"/>
                </a:cxn>
                <a:cxn ang="0">
                  <a:pos x="109" y="4"/>
                </a:cxn>
                <a:cxn ang="0">
                  <a:pos x="100" y="4"/>
                </a:cxn>
                <a:cxn ang="0">
                  <a:pos x="89" y="10"/>
                </a:cxn>
                <a:cxn ang="0">
                  <a:pos x="87" y="25"/>
                </a:cxn>
                <a:cxn ang="0">
                  <a:pos x="77" y="27"/>
                </a:cxn>
                <a:cxn ang="0">
                  <a:pos x="61" y="21"/>
                </a:cxn>
                <a:cxn ang="0">
                  <a:pos x="52" y="13"/>
                </a:cxn>
                <a:cxn ang="0">
                  <a:pos x="43" y="5"/>
                </a:cxn>
                <a:cxn ang="0">
                  <a:pos x="31" y="4"/>
                </a:cxn>
                <a:cxn ang="0">
                  <a:pos x="22" y="0"/>
                </a:cxn>
                <a:cxn ang="0">
                  <a:pos x="20" y="8"/>
                </a:cxn>
                <a:cxn ang="0">
                  <a:pos x="11" y="14"/>
                </a:cxn>
                <a:cxn ang="0">
                  <a:pos x="5" y="30"/>
                </a:cxn>
                <a:cxn ang="0">
                  <a:pos x="8" y="53"/>
                </a:cxn>
                <a:cxn ang="0">
                  <a:pos x="8" y="64"/>
                </a:cxn>
                <a:cxn ang="0">
                  <a:pos x="6" y="76"/>
                </a:cxn>
                <a:cxn ang="0">
                  <a:pos x="9" y="87"/>
                </a:cxn>
                <a:cxn ang="0">
                  <a:pos x="19" y="90"/>
                </a:cxn>
                <a:cxn ang="0">
                  <a:pos x="25" y="100"/>
                </a:cxn>
                <a:cxn ang="0">
                  <a:pos x="40" y="106"/>
                </a:cxn>
                <a:cxn ang="0">
                  <a:pos x="48" y="104"/>
                </a:cxn>
                <a:cxn ang="0">
                  <a:pos x="57" y="100"/>
                </a:cxn>
                <a:cxn ang="0">
                  <a:pos x="119" y="140"/>
                </a:cxn>
              </a:cxnLst>
              <a:rect l="0" t="0" r="r" b="b"/>
              <a:pathLst>
                <a:path w="130" h="140">
                  <a:moveTo>
                    <a:pt x="119" y="140"/>
                  </a:moveTo>
                  <a:cubicBezTo>
                    <a:pt x="119" y="135"/>
                    <a:pt x="119" y="135"/>
                    <a:pt x="119" y="135"/>
                  </a:cubicBezTo>
                  <a:cubicBezTo>
                    <a:pt x="129" y="135"/>
                    <a:pt x="129" y="135"/>
                    <a:pt x="129" y="135"/>
                  </a:cubicBezTo>
                  <a:cubicBezTo>
                    <a:pt x="129" y="115"/>
                    <a:pt x="129" y="115"/>
                    <a:pt x="129" y="115"/>
                  </a:cubicBezTo>
                  <a:cubicBezTo>
                    <a:pt x="129" y="39"/>
                    <a:pt x="129" y="39"/>
                    <a:pt x="129" y="39"/>
                  </a:cubicBezTo>
                  <a:cubicBezTo>
                    <a:pt x="129" y="36"/>
                    <a:pt x="124" y="35"/>
                    <a:pt x="127" y="28"/>
                  </a:cubicBezTo>
                  <a:cubicBezTo>
                    <a:pt x="130" y="24"/>
                    <a:pt x="125" y="21"/>
                    <a:pt x="129" y="18"/>
                  </a:cubicBezTo>
                  <a:cubicBezTo>
                    <a:pt x="129" y="16"/>
                    <a:pt x="129" y="16"/>
                    <a:pt x="129" y="16"/>
                  </a:cubicBezTo>
                  <a:cubicBezTo>
                    <a:pt x="129" y="14"/>
                    <a:pt x="129" y="11"/>
                    <a:pt x="124" y="11"/>
                  </a:cubicBezTo>
                  <a:cubicBezTo>
                    <a:pt x="119" y="11"/>
                    <a:pt x="121" y="11"/>
                    <a:pt x="116" y="10"/>
                  </a:cubicBezTo>
                  <a:cubicBezTo>
                    <a:pt x="112" y="10"/>
                    <a:pt x="116" y="7"/>
                    <a:pt x="109" y="4"/>
                  </a:cubicBezTo>
                  <a:cubicBezTo>
                    <a:pt x="103" y="0"/>
                    <a:pt x="101" y="2"/>
                    <a:pt x="100" y="4"/>
                  </a:cubicBezTo>
                  <a:cubicBezTo>
                    <a:pt x="98" y="5"/>
                    <a:pt x="96" y="2"/>
                    <a:pt x="89" y="10"/>
                  </a:cubicBezTo>
                  <a:cubicBezTo>
                    <a:pt x="86" y="14"/>
                    <a:pt x="92" y="21"/>
                    <a:pt x="87" y="25"/>
                  </a:cubicBezTo>
                  <a:cubicBezTo>
                    <a:pt x="83" y="32"/>
                    <a:pt x="80" y="32"/>
                    <a:pt x="77" y="27"/>
                  </a:cubicBezTo>
                  <a:cubicBezTo>
                    <a:pt x="74" y="24"/>
                    <a:pt x="67" y="21"/>
                    <a:pt x="61" y="21"/>
                  </a:cubicBezTo>
                  <a:cubicBezTo>
                    <a:pt x="57" y="19"/>
                    <a:pt x="54" y="19"/>
                    <a:pt x="52" y="13"/>
                  </a:cubicBezTo>
                  <a:cubicBezTo>
                    <a:pt x="51" y="5"/>
                    <a:pt x="46" y="8"/>
                    <a:pt x="43" y="5"/>
                  </a:cubicBezTo>
                  <a:cubicBezTo>
                    <a:pt x="41" y="4"/>
                    <a:pt x="35" y="2"/>
                    <a:pt x="31" y="4"/>
                  </a:cubicBezTo>
                  <a:cubicBezTo>
                    <a:pt x="28" y="4"/>
                    <a:pt x="23" y="0"/>
                    <a:pt x="22" y="0"/>
                  </a:cubicBezTo>
                  <a:cubicBezTo>
                    <a:pt x="19" y="5"/>
                    <a:pt x="23" y="7"/>
                    <a:pt x="20" y="8"/>
                  </a:cubicBezTo>
                  <a:cubicBezTo>
                    <a:pt x="17" y="10"/>
                    <a:pt x="15" y="11"/>
                    <a:pt x="11" y="14"/>
                  </a:cubicBezTo>
                  <a:cubicBezTo>
                    <a:pt x="6" y="19"/>
                    <a:pt x="15" y="24"/>
                    <a:pt x="5" y="30"/>
                  </a:cubicBezTo>
                  <a:cubicBezTo>
                    <a:pt x="9" y="44"/>
                    <a:pt x="6" y="47"/>
                    <a:pt x="8" y="53"/>
                  </a:cubicBezTo>
                  <a:cubicBezTo>
                    <a:pt x="9" y="58"/>
                    <a:pt x="6" y="59"/>
                    <a:pt x="8" y="64"/>
                  </a:cubicBezTo>
                  <a:cubicBezTo>
                    <a:pt x="9" y="72"/>
                    <a:pt x="0" y="69"/>
                    <a:pt x="6" y="76"/>
                  </a:cubicBezTo>
                  <a:cubicBezTo>
                    <a:pt x="11" y="84"/>
                    <a:pt x="8" y="83"/>
                    <a:pt x="9" y="87"/>
                  </a:cubicBezTo>
                  <a:cubicBezTo>
                    <a:pt x="12" y="92"/>
                    <a:pt x="12" y="87"/>
                    <a:pt x="19" y="90"/>
                  </a:cubicBezTo>
                  <a:cubicBezTo>
                    <a:pt x="23" y="94"/>
                    <a:pt x="22" y="94"/>
                    <a:pt x="25" y="100"/>
                  </a:cubicBezTo>
                  <a:cubicBezTo>
                    <a:pt x="28" y="103"/>
                    <a:pt x="37" y="101"/>
                    <a:pt x="40" y="106"/>
                  </a:cubicBezTo>
                  <a:cubicBezTo>
                    <a:pt x="43" y="111"/>
                    <a:pt x="41" y="109"/>
                    <a:pt x="48" y="104"/>
                  </a:cubicBezTo>
                  <a:cubicBezTo>
                    <a:pt x="51" y="103"/>
                    <a:pt x="55" y="100"/>
                    <a:pt x="57" y="100"/>
                  </a:cubicBezTo>
                  <a:cubicBezTo>
                    <a:pt x="78" y="112"/>
                    <a:pt x="119" y="140"/>
                    <a:pt x="119" y="140"/>
                  </a:cubicBezTo>
                </a:path>
              </a:pathLst>
            </a:custGeom>
            <a:solidFill>
              <a:schemeClr val="tx2"/>
            </a:solidFill>
            <a:ln w="3175" cmpd="sng">
              <a:solidFill>
                <a:schemeClr val="bg2"/>
              </a:solidFill>
              <a:round/>
              <a:headEnd/>
              <a:tailEnd/>
            </a:ln>
          </p:spPr>
          <p:txBody>
            <a:bodyPr/>
            <a:lstStyle/>
            <a:p>
              <a:endParaRPr lang="en-GB" dirty="0"/>
            </a:p>
          </p:txBody>
        </p:sp>
        <p:sp>
          <p:nvSpPr>
            <p:cNvPr id="343" name="Freeform 84"/>
            <p:cNvSpPr>
              <a:spLocks/>
            </p:cNvSpPr>
            <p:nvPr/>
          </p:nvSpPr>
          <p:spPr bwMode="auto">
            <a:xfrm>
              <a:off x="5746633" y="4012777"/>
              <a:ext cx="59451" cy="36955"/>
            </a:xfrm>
            <a:custGeom>
              <a:avLst/>
              <a:gdLst/>
              <a:ahLst/>
              <a:cxnLst>
                <a:cxn ang="0">
                  <a:pos x="2" y="9"/>
                </a:cxn>
                <a:cxn ang="0">
                  <a:pos x="0" y="6"/>
                </a:cxn>
                <a:cxn ang="0">
                  <a:pos x="5" y="6"/>
                </a:cxn>
                <a:cxn ang="0">
                  <a:pos x="8" y="3"/>
                </a:cxn>
                <a:cxn ang="0">
                  <a:pos x="17" y="0"/>
                </a:cxn>
                <a:cxn ang="0">
                  <a:pos x="17" y="1"/>
                </a:cxn>
                <a:cxn ang="0">
                  <a:pos x="14" y="6"/>
                </a:cxn>
                <a:cxn ang="0">
                  <a:pos x="11" y="7"/>
                </a:cxn>
                <a:cxn ang="0">
                  <a:pos x="6" y="10"/>
                </a:cxn>
                <a:cxn ang="0">
                  <a:pos x="5" y="10"/>
                </a:cxn>
                <a:cxn ang="0">
                  <a:pos x="2" y="9"/>
                </a:cxn>
              </a:cxnLst>
              <a:rect l="0" t="0" r="r" b="b"/>
              <a:pathLst>
                <a:path w="19" h="12">
                  <a:moveTo>
                    <a:pt x="2" y="9"/>
                  </a:moveTo>
                  <a:cubicBezTo>
                    <a:pt x="0" y="6"/>
                    <a:pt x="0" y="6"/>
                    <a:pt x="0" y="6"/>
                  </a:cubicBezTo>
                  <a:cubicBezTo>
                    <a:pt x="2" y="7"/>
                    <a:pt x="2" y="4"/>
                    <a:pt x="5" y="6"/>
                  </a:cubicBezTo>
                  <a:cubicBezTo>
                    <a:pt x="6" y="6"/>
                    <a:pt x="3" y="3"/>
                    <a:pt x="8" y="3"/>
                  </a:cubicBezTo>
                  <a:cubicBezTo>
                    <a:pt x="12" y="4"/>
                    <a:pt x="15" y="1"/>
                    <a:pt x="17" y="0"/>
                  </a:cubicBezTo>
                  <a:cubicBezTo>
                    <a:pt x="19" y="0"/>
                    <a:pt x="19" y="0"/>
                    <a:pt x="17" y="1"/>
                  </a:cubicBezTo>
                  <a:cubicBezTo>
                    <a:pt x="14" y="4"/>
                    <a:pt x="12" y="4"/>
                    <a:pt x="14" y="6"/>
                  </a:cubicBezTo>
                  <a:cubicBezTo>
                    <a:pt x="15" y="7"/>
                    <a:pt x="12" y="6"/>
                    <a:pt x="11" y="7"/>
                  </a:cubicBezTo>
                  <a:cubicBezTo>
                    <a:pt x="9" y="10"/>
                    <a:pt x="6" y="10"/>
                    <a:pt x="6" y="10"/>
                  </a:cubicBezTo>
                  <a:cubicBezTo>
                    <a:pt x="6" y="12"/>
                    <a:pt x="6" y="10"/>
                    <a:pt x="5" y="10"/>
                  </a:cubicBezTo>
                  <a:cubicBezTo>
                    <a:pt x="3" y="10"/>
                    <a:pt x="2" y="10"/>
                    <a:pt x="2" y="9"/>
                  </a:cubicBezTo>
                </a:path>
              </a:pathLst>
            </a:custGeom>
            <a:solidFill>
              <a:srgbClr val="C0BAA7"/>
            </a:solidFill>
            <a:ln w="3175" cmpd="sng">
              <a:solidFill>
                <a:schemeClr val="bg2"/>
              </a:solidFill>
              <a:round/>
              <a:headEnd/>
              <a:tailEnd/>
            </a:ln>
          </p:spPr>
          <p:txBody>
            <a:bodyPr/>
            <a:lstStyle/>
            <a:p>
              <a:endParaRPr lang="en-GB" dirty="0"/>
            </a:p>
          </p:txBody>
        </p:sp>
        <p:sp>
          <p:nvSpPr>
            <p:cNvPr id="344" name="Freeform 85"/>
            <p:cNvSpPr>
              <a:spLocks/>
            </p:cNvSpPr>
            <p:nvPr/>
          </p:nvSpPr>
          <p:spPr bwMode="auto">
            <a:xfrm>
              <a:off x="5301555" y="3996710"/>
              <a:ext cx="8034" cy="9640"/>
            </a:xfrm>
            <a:custGeom>
              <a:avLst/>
              <a:gdLst/>
              <a:ahLst/>
              <a:cxnLst>
                <a:cxn ang="0">
                  <a:pos x="1" y="2"/>
                </a:cxn>
                <a:cxn ang="0">
                  <a:pos x="3" y="3"/>
                </a:cxn>
                <a:cxn ang="0">
                  <a:pos x="1" y="2"/>
                </a:cxn>
              </a:cxnLst>
              <a:rect l="0" t="0" r="r" b="b"/>
              <a:pathLst>
                <a:path w="3" h="3">
                  <a:moveTo>
                    <a:pt x="1" y="2"/>
                  </a:moveTo>
                  <a:cubicBezTo>
                    <a:pt x="1" y="0"/>
                    <a:pt x="3" y="3"/>
                    <a:pt x="3" y="3"/>
                  </a:cubicBezTo>
                  <a:cubicBezTo>
                    <a:pt x="1" y="3"/>
                    <a:pt x="0" y="2"/>
                    <a:pt x="1" y="2"/>
                  </a:cubicBezTo>
                </a:path>
              </a:pathLst>
            </a:custGeom>
            <a:solidFill>
              <a:schemeClr val="tx2"/>
            </a:solidFill>
            <a:ln w="3175" cmpd="sng">
              <a:solidFill>
                <a:schemeClr val="bg2"/>
              </a:solidFill>
              <a:round/>
              <a:headEnd/>
              <a:tailEnd/>
            </a:ln>
          </p:spPr>
          <p:txBody>
            <a:bodyPr/>
            <a:lstStyle/>
            <a:p>
              <a:endParaRPr lang="en-GB" dirty="0"/>
            </a:p>
          </p:txBody>
        </p:sp>
        <p:sp>
          <p:nvSpPr>
            <p:cNvPr id="345" name="Freeform 86"/>
            <p:cNvSpPr>
              <a:spLocks/>
            </p:cNvSpPr>
            <p:nvPr/>
          </p:nvSpPr>
          <p:spPr bwMode="auto">
            <a:xfrm>
              <a:off x="4737574" y="3956540"/>
              <a:ext cx="510957" cy="599318"/>
            </a:xfrm>
            <a:custGeom>
              <a:avLst/>
              <a:gdLst/>
              <a:ahLst/>
              <a:cxnLst>
                <a:cxn ang="0">
                  <a:pos x="0" y="102"/>
                </a:cxn>
                <a:cxn ang="0">
                  <a:pos x="0" y="106"/>
                </a:cxn>
                <a:cxn ang="0">
                  <a:pos x="32" y="129"/>
                </a:cxn>
                <a:cxn ang="0">
                  <a:pos x="77" y="168"/>
                </a:cxn>
                <a:cxn ang="0">
                  <a:pos x="80" y="173"/>
                </a:cxn>
                <a:cxn ang="0">
                  <a:pos x="85" y="178"/>
                </a:cxn>
                <a:cxn ang="0">
                  <a:pos x="91" y="181"/>
                </a:cxn>
                <a:cxn ang="0">
                  <a:pos x="94" y="188"/>
                </a:cxn>
                <a:cxn ang="0">
                  <a:pos x="102" y="188"/>
                </a:cxn>
                <a:cxn ang="0">
                  <a:pos x="129" y="171"/>
                </a:cxn>
                <a:cxn ang="0">
                  <a:pos x="164" y="145"/>
                </a:cxn>
                <a:cxn ang="0">
                  <a:pos x="158" y="136"/>
                </a:cxn>
                <a:cxn ang="0">
                  <a:pos x="148" y="133"/>
                </a:cxn>
                <a:cxn ang="0">
                  <a:pos x="145" y="122"/>
                </a:cxn>
                <a:cxn ang="0">
                  <a:pos x="147" y="109"/>
                </a:cxn>
                <a:cxn ang="0">
                  <a:pos x="147" y="98"/>
                </a:cxn>
                <a:cxn ang="0">
                  <a:pos x="144" y="75"/>
                </a:cxn>
                <a:cxn ang="0">
                  <a:pos x="133" y="49"/>
                </a:cxn>
                <a:cxn ang="0">
                  <a:pos x="127" y="36"/>
                </a:cxn>
                <a:cxn ang="0">
                  <a:pos x="133" y="28"/>
                </a:cxn>
                <a:cxn ang="0">
                  <a:pos x="135" y="18"/>
                </a:cxn>
                <a:cxn ang="0">
                  <a:pos x="133" y="10"/>
                </a:cxn>
                <a:cxn ang="0">
                  <a:pos x="136" y="4"/>
                </a:cxn>
                <a:cxn ang="0">
                  <a:pos x="132" y="5"/>
                </a:cxn>
                <a:cxn ang="0">
                  <a:pos x="127" y="2"/>
                </a:cxn>
                <a:cxn ang="0">
                  <a:pos x="123" y="4"/>
                </a:cxn>
                <a:cxn ang="0">
                  <a:pos x="115" y="5"/>
                </a:cxn>
                <a:cxn ang="0">
                  <a:pos x="109" y="7"/>
                </a:cxn>
                <a:cxn ang="0">
                  <a:pos x="98" y="5"/>
                </a:cxn>
                <a:cxn ang="0">
                  <a:pos x="91" y="7"/>
                </a:cxn>
                <a:cxn ang="0">
                  <a:pos x="83" y="8"/>
                </a:cxn>
                <a:cxn ang="0">
                  <a:pos x="70" y="14"/>
                </a:cxn>
                <a:cxn ang="0">
                  <a:pos x="65" y="16"/>
                </a:cxn>
                <a:cxn ang="0">
                  <a:pos x="59" y="19"/>
                </a:cxn>
                <a:cxn ang="0">
                  <a:pos x="51" y="24"/>
                </a:cxn>
                <a:cxn ang="0">
                  <a:pos x="59" y="50"/>
                </a:cxn>
                <a:cxn ang="0">
                  <a:pos x="59" y="55"/>
                </a:cxn>
                <a:cxn ang="0">
                  <a:pos x="45" y="58"/>
                </a:cxn>
                <a:cxn ang="0">
                  <a:pos x="38" y="63"/>
                </a:cxn>
                <a:cxn ang="0">
                  <a:pos x="36" y="70"/>
                </a:cxn>
                <a:cxn ang="0">
                  <a:pos x="27" y="77"/>
                </a:cxn>
                <a:cxn ang="0">
                  <a:pos x="7" y="86"/>
                </a:cxn>
                <a:cxn ang="0">
                  <a:pos x="0" y="91"/>
                </a:cxn>
                <a:cxn ang="0">
                  <a:pos x="0" y="102"/>
                </a:cxn>
              </a:cxnLst>
              <a:rect l="0" t="0" r="r" b="b"/>
              <a:pathLst>
                <a:path w="164" h="192">
                  <a:moveTo>
                    <a:pt x="0" y="102"/>
                  </a:moveTo>
                  <a:cubicBezTo>
                    <a:pt x="0" y="106"/>
                    <a:pt x="0" y="106"/>
                    <a:pt x="0" y="106"/>
                  </a:cubicBezTo>
                  <a:cubicBezTo>
                    <a:pt x="32" y="129"/>
                    <a:pt x="32" y="129"/>
                    <a:pt x="32" y="129"/>
                  </a:cubicBezTo>
                  <a:cubicBezTo>
                    <a:pt x="32" y="129"/>
                    <a:pt x="76" y="167"/>
                    <a:pt x="77" y="168"/>
                  </a:cubicBezTo>
                  <a:cubicBezTo>
                    <a:pt x="80" y="171"/>
                    <a:pt x="77" y="171"/>
                    <a:pt x="80" y="173"/>
                  </a:cubicBezTo>
                  <a:cubicBezTo>
                    <a:pt x="83" y="175"/>
                    <a:pt x="82" y="179"/>
                    <a:pt x="85" y="178"/>
                  </a:cubicBezTo>
                  <a:cubicBezTo>
                    <a:pt x="89" y="178"/>
                    <a:pt x="86" y="181"/>
                    <a:pt x="91" y="181"/>
                  </a:cubicBezTo>
                  <a:cubicBezTo>
                    <a:pt x="95" y="181"/>
                    <a:pt x="95" y="185"/>
                    <a:pt x="94" y="188"/>
                  </a:cubicBezTo>
                  <a:cubicBezTo>
                    <a:pt x="92" y="190"/>
                    <a:pt x="94" y="192"/>
                    <a:pt x="102" y="188"/>
                  </a:cubicBezTo>
                  <a:cubicBezTo>
                    <a:pt x="123" y="188"/>
                    <a:pt x="120" y="178"/>
                    <a:pt x="129" y="171"/>
                  </a:cubicBezTo>
                  <a:cubicBezTo>
                    <a:pt x="138" y="164"/>
                    <a:pt x="159" y="148"/>
                    <a:pt x="164" y="145"/>
                  </a:cubicBezTo>
                  <a:cubicBezTo>
                    <a:pt x="161" y="139"/>
                    <a:pt x="162" y="139"/>
                    <a:pt x="158" y="136"/>
                  </a:cubicBezTo>
                  <a:cubicBezTo>
                    <a:pt x="152" y="133"/>
                    <a:pt x="152" y="137"/>
                    <a:pt x="148" y="133"/>
                  </a:cubicBezTo>
                  <a:cubicBezTo>
                    <a:pt x="147" y="128"/>
                    <a:pt x="150" y="129"/>
                    <a:pt x="145" y="122"/>
                  </a:cubicBezTo>
                  <a:cubicBezTo>
                    <a:pt x="139" y="114"/>
                    <a:pt x="148" y="117"/>
                    <a:pt x="147" y="109"/>
                  </a:cubicBezTo>
                  <a:cubicBezTo>
                    <a:pt x="145" y="105"/>
                    <a:pt x="148" y="103"/>
                    <a:pt x="147" y="98"/>
                  </a:cubicBezTo>
                  <a:cubicBezTo>
                    <a:pt x="145" y="92"/>
                    <a:pt x="148" y="89"/>
                    <a:pt x="144" y="75"/>
                  </a:cubicBezTo>
                  <a:cubicBezTo>
                    <a:pt x="141" y="47"/>
                    <a:pt x="136" y="58"/>
                    <a:pt x="133" y="49"/>
                  </a:cubicBezTo>
                  <a:cubicBezTo>
                    <a:pt x="133" y="46"/>
                    <a:pt x="127" y="39"/>
                    <a:pt x="127" y="36"/>
                  </a:cubicBezTo>
                  <a:cubicBezTo>
                    <a:pt x="129" y="33"/>
                    <a:pt x="133" y="30"/>
                    <a:pt x="133" y="28"/>
                  </a:cubicBezTo>
                  <a:cubicBezTo>
                    <a:pt x="133" y="22"/>
                    <a:pt x="136" y="25"/>
                    <a:pt x="135" y="18"/>
                  </a:cubicBezTo>
                  <a:cubicBezTo>
                    <a:pt x="133" y="13"/>
                    <a:pt x="135" y="10"/>
                    <a:pt x="133" y="10"/>
                  </a:cubicBezTo>
                  <a:cubicBezTo>
                    <a:pt x="132" y="8"/>
                    <a:pt x="136" y="7"/>
                    <a:pt x="136" y="4"/>
                  </a:cubicBezTo>
                  <a:cubicBezTo>
                    <a:pt x="135" y="4"/>
                    <a:pt x="133" y="4"/>
                    <a:pt x="132" y="5"/>
                  </a:cubicBezTo>
                  <a:cubicBezTo>
                    <a:pt x="130" y="7"/>
                    <a:pt x="130" y="4"/>
                    <a:pt x="127" y="2"/>
                  </a:cubicBezTo>
                  <a:cubicBezTo>
                    <a:pt x="124" y="0"/>
                    <a:pt x="126" y="5"/>
                    <a:pt x="123" y="4"/>
                  </a:cubicBezTo>
                  <a:cubicBezTo>
                    <a:pt x="118" y="2"/>
                    <a:pt x="120" y="4"/>
                    <a:pt x="115" y="5"/>
                  </a:cubicBezTo>
                  <a:cubicBezTo>
                    <a:pt x="111" y="5"/>
                    <a:pt x="112" y="8"/>
                    <a:pt x="109" y="7"/>
                  </a:cubicBezTo>
                  <a:cubicBezTo>
                    <a:pt x="108" y="4"/>
                    <a:pt x="102" y="4"/>
                    <a:pt x="98" y="5"/>
                  </a:cubicBezTo>
                  <a:cubicBezTo>
                    <a:pt x="94" y="7"/>
                    <a:pt x="92" y="4"/>
                    <a:pt x="91" y="7"/>
                  </a:cubicBezTo>
                  <a:cubicBezTo>
                    <a:pt x="89" y="8"/>
                    <a:pt x="88" y="8"/>
                    <a:pt x="83" y="8"/>
                  </a:cubicBezTo>
                  <a:cubicBezTo>
                    <a:pt x="77" y="8"/>
                    <a:pt x="70" y="11"/>
                    <a:pt x="70" y="14"/>
                  </a:cubicBezTo>
                  <a:cubicBezTo>
                    <a:pt x="68" y="19"/>
                    <a:pt x="67" y="14"/>
                    <a:pt x="65" y="16"/>
                  </a:cubicBezTo>
                  <a:cubicBezTo>
                    <a:pt x="62" y="19"/>
                    <a:pt x="62" y="14"/>
                    <a:pt x="59" y="19"/>
                  </a:cubicBezTo>
                  <a:cubicBezTo>
                    <a:pt x="58" y="21"/>
                    <a:pt x="54" y="25"/>
                    <a:pt x="51" y="24"/>
                  </a:cubicBezTo>
                  <a:cubicBezTo>
                    <a:pt x="58" y="27"/>
                    <a:pt x="53" y="47"/>
                    <a:pt x="59" y="50"/>
                  </a:cubicBezTo>
                  <a:cubicBezTo>
                    <a:pt x="62" y="52"/>
                    <a:pt x="59" y="52"/>
                    <a:pt x="59" y="55"/>
                  </a:cubicBezTo>
                  <a:cubicBezTo>
                    <a:pt x="59" y="58"/>
                    <a:pt x="48" y="53"/>
                    <a:pt x="45" y="58"/>
                  </a:cubicBezTo>
                  <a:cubicBezTo>
                    <a:pt x="42" y="61"/>
                    <a:pt x="36" y="58"/>
                    <a:pt x="38" y="63"/>
                  </a:cubicBezTo>
                  <a:cubicBezTo>
                    <a:pt x="41" y="67"/>
                    <a:pt x="42" y="67"/>
                    <a:pt x="36" y="70"/>
                  </a:cubicBezTo>
                  <a:cubicBezTo>
                    <a:pt x="30" y="72"/>
                    <a:pt x="30" y="72"/>
                    <a:pt x="27" y="77"/>
                  </a:cubicBezTo>
                  <a:cubicBezTo>
                    <a:pt x="27" y="78"/>
                    <a:pt x="9" y="83"/>
                    <a:pt x="7" y="86"/>
                  </a:cubicBezTo>
                  <a:cubicBezTo>
                    <a:pt x="0" y="91"/>
                    <a:pt x="0" y="91"/>
                    <a:pt x="0" y="91"/>
                  </a:cubicBezTo>
                  <a:cubicBezTo>
                    <a:pt x="0" y="102"/>
                    <a:pt x="0" y="102"/>
                    <a:pt x="0" y="102"/>
                  </a:cubicBezTo>
                  <a:close/>
                </a:path>
              </a:pathLst>
            </a:custGeom>
            <a:solidFill>
              <a:schemeClr val="tx2"/>
            </a:solidFill>
            <a:ln w="3175" cmpd="sng">
              <a:solidFill>
                <a:schemeClr val="bg2"/>
              </a:solidFill>
              <a:round/>
              <a:headEnd/>
              <a:tailEnd/>
            </a:ln>
          </p:spPr>
          <p:txBody>
            <a:bodyPr/>
            <a:lstStyle/>
            <a:p>
              <a:endParaRPr lang="en-GB" dirty="0"/>
            </a:p>
          </p:txBody>
        </p:sp>
        <p:sp>
          <p:nvSpPr>
            <p:cNvPr id="346" name="Freeform 87"/>
            <p:cNvSpPr>
              <a:spLocks/>
            </p:cNvSpPr>
            <p:nvPr/>
          </p:nvSpPr>
          <p:spPr bwMode="auto">
            <a:xfrm>
              <a:off x="5132843" y="3953327"/>
              <a:ext cx="109261" cy="237799"/>
            </a:xfrm>
            <a:custGeom>
              <a:avLst/>
              <a:gdLst/>
              <a:ahLst/>
              <a:cxnLst>
                <a:cxn ang="0">
                  <a:pos x="9" y="5"/>
                </a:cxn>
                <a:cxn ang="0">
                  <a:pos x="6" y="11"/>
                </a:cxn>
                <a:cxn ang="0">
                  <a:pos x="8" y="19"/>
                </a:cxn>
                <a:cxn ang="0">
                  <a:pos x="6" y="30"/>
                </a:cxn>
                <a:cxn ang="0">
                  <a:pos x="0" y="37"/>
                </a:cxn>
                <a:cxn ang="0">
                  <a:pos x="6" y="50"/>
                </a:cxn>
                <a:cxn ang="0">
                  <a:pos x="17" y="76"/>
                </a:cxn>
                <a:cxn ang="0">
                  <a:pos x="23" y="61"/>
                </a:cxn>
                <a:cxn ang="0">
                  <a:pos x="32" y="54"/>
                </a:cxn>
                <a:cxn ang="0">
                  <a:pos x="34" y="47"/>
                </a:cxn>
                <a:cxn ang="0">
                  <a:pos x="29" y="42"/>
                </a:cxn>
                <a:cxn ang="0">
                  <a:pos x="28" y="40"/>
                </a:cxn>
                <a:cxn ang="0">
                  <a:pos x="21" y="36"/>
                </a:cxn>
                <a:cxn ang="0">
                  <a:pos x="29" y="23"/>
                </a:cxn>
                <a:cxn ang="0">
                  <a:pos x="26" y="17"/>
                </a:cxn>
                <a:cxn ang="0">
                  <a:pos x="25" y="11"/>
                </a:cxn>
                <a:cxn ang="0">
                  <a:pos x="29" y="5"/>
                </a:cxn>
                <a:cxn ang="0">
                  <a:pos x="23" y="8"/>
                </a:cxn>
                <a:cxn ang="0">
                  <a:pos x="20" y="2"/>
                </a:cxn>
                <a:cxn ang="0">
                  <a:pos x="11" y="5"/>
                </a:cxn>
                <a:cxn ang="0">
                  <a:pos x="9" y="5"/>
                </a:cxn>
              </a:cxnLst>
              <a:rect l="0" t="0" r="r" b="b"/>
              <a:pathLst>
                <a:path w="35" h="76">
                  <a:moveTo>
                    <a:pt x="9" y="5"/>
                  </a:moveTo>
                  <a:cubicBezTo>
                    <a:pt x="9" y="8"/>
                    <a:pt x="5" y="9"/>
                    <a:pt x="6" y="11"/>
                  </a:cubicBezTo>
                  <a:cubicBezTo>
                    <a:pt x="8" y="11"/>
                    <a:pt x="6" y="14"/>
                    <a:pt x="8" y="19"/>
                  </a:cubicBezTo>
                  <a:cubicBezTo>
                    <a:pt x="9" y="26"/>
                    <a:pt x="6" y="23"/>
                    <a:pt x="6" y="30"/>
                  </a:cubicBezTo>
                  <a:cubicBezTo>
                    <a:pt x="6" y="31"/>
                    <a:pt x="2" y="34"/>
                    <a:pt x="0" y="37"/>
                  </a:cubicBezTo>
                  <a:cubicBezTo>
                    <a:pt x="0" y="40"/>
                    <a:pt x="6" y="47"/>
                    <a:pt x="6" y="50"/>
                  </a:cubicBezTo>
                  <a:cubicBezTo>
                    <a:pt x="9" y="59"/>
                    <a:pt x="14" y="48"/>
                    <a:pt x="17" y="76"/>
                  </a:cubicBezTo>
                  <a:cubicBezTo>
                    <a:pt x="28" y="70"/>
                    <a:pt x="18" y="65"/>
                    <a:pt x="23" y="61"/>
                  </a:cubicBezTo>
                  <a:cubicBezTo>
                    <a:pt x="28" y="57"/>
                    <a:pt x="29" y="56"/>
                    <a:pt x="32" y="54"/>
                  </a:cubicBezTo>
                  <a:cubicBezTo>
                    <a:pt x="35" y="53"/>
                    <a:pt x="31" y="51"/>
                    <a:pt x="34" y="47"/>
                  </a:cubicBezTo>
                  <a:cubicBezTo>
                    <a:pt x="31" y="45"/>
                    <a:pt x="31" y="45"/>
                    <a:pt x="29" y="42"/>
                  </a:cubicBezTo>
                  <a:cubicBezTo>
                    <a:pt x="29" y="39"/>
                    <a:pt x="28" y="42"/>
                    <a:pt x="28" y="40"/>
                  </a:cubicBezTo>
                  <a:cubicBezTo>
                    <a:pt x="26" y="40"/>
                    <a:pt x="21" y="40"/>
                    <a:pt x="21" y="36"/>
                  </a:cubicBezTo>
                  <a:cubicBezTo>
                    <a:pt x="20" y="33"/>
                    <a:pt x="32" y="26"/>
                    <a:pt x="29" y="23"/>
                  </a:cubicBezTo>
                  <a:cubicBezTo>
                    <a:pt x="28" y="20"/>
                    <a:pt x="31" y="20"/>
                    <a:pt x="26" y="17"/>
                  </a:cubicBezTo>
                  <a:cubicBezTo>
                    <a:pt x="23" y="16"/>
                    <a:pt x="23" y="12"/>
                    <a:pt x="25" y="11"/>
                  </a:cubicBezTo>
                  <a:cubicBezTo>
                    <a:pt x="28" y="9"/>
                    <a:pt x="31" y="6"/>
                    <a:pt x="29" y="5"/>
                  </a:cubicBezTo>
                  <a:cubicBezTo>
                    <a:pt x="28" y="2"/>
                    <a:pt x="25" y="8"/>
                    <a:pt x="23" y="8"/>
                  </a:cubicBezTo>
                  <a:cubicBezTo>
                    <a:pt x="21" y="6"/>
                    <a:pt x="25" y="3"/>
                    <a:pt x="20" y="2"/>
                  </a:cubicBezTo>
                  <a:cubicBezTo>
                    <a:pt x="14" y="0"/>
                    <a:pt x="12" y="5"/>
                    <a:pt x="11" y="5"/>
                  </a:cubicBezTo>
                  <a:cubicBezTo>
                    <a:pt x="11" y="5"/>
                    <a:pt x="11" y="5"/>
                    <a:pt x="9" y="5"/>
                  </a:cubicBezTo>
                </a:path>
              </a:pathLst>
            </a:custGeom>
            <a:solidFill>
              <a:schemeClr val="tx2"/>
            </a:solidFill>
            <a:ln w="3175" cmpd="sng">
              <a:solidFill>
                <a:schemeClr val="bg2"/>
              </a:solidFill>
              <a:round/>
              <a:headEnd/>
              <a:tailEnd/>
            </a:ln>
          </p:spPr>
          <p:txBody>
            <a:bodyPr/>
            <a:lstStyle/>
            <a:p>
              <a:endParaRPr lang="en-GB" dirty="0"/>
            </a:p>
          </p:txBody>
        </p:sp>
        <p:sp>
          <p:nvSpPr>
            <p:cNvPr id="347" name="Freeform 88"/>
            <p:cNvSpPr>
              <a:spLocks/>
            </p:cNvSpPr>
            <p:nvPr/>
          </p:nvSpPr>
          <p:spPr bwMode="auto">
            <a:xfrm>
              <a:off x="5557032" y="4141317"/>
              <a:ext cx="282793" cy="332598"/>
            </a:xfrm>
            <a:custGeom>
              <a:avLst/>
              <a:gdLst/>
              <a:ahLst/>
              <a:cxnLst>
                <a:cxn ang="0">
                  <a:pos x="82" y="24"/>
                </a:cxn>
                <a:cxn ang="0">
                  <a:pos x="77" y="41"/>
                </a:cxn>
                <a:cxn ang="0">
                  <a:pos x="70" y="36"/>
                </a:cxn>
                <a:cxn ang="0">
                  <a:pos x="67" y="27"/>
                </a:cxn>
                <a:cxn ang="0">
                  <a:pos x="64" y="19"/>
                </a:cxn>
                <a:cxn ang="0">
                  <a:pos x="64" y="27"/>
                </a:cxn>
                <a:cxn ang="0">
                  <a:pos x="71" y="44"/>
                </a:cxn>
                <a:cxn ang="0">
                  <a:pos x="74" y="52"/>
                </a:cxn>
                <a:cxn ang="0">
                  <a:pos x="83" y="74"/>
                </a:cxn>
                <a:cxn ang="0">
                  <a:pos x="88" y="82"/>
                </a:cxn>
                <a:cxn ang="0">
                  <a:pos x="88" y="91"/>
                </a:cxn>
                <a:cxn ang="0">
                  <a:pos x="82" y="96"/>
                </a:cxn>
                <a:cxn ang="0">
                  <a:pos x="76" y="102"/>
                </a:cxn>
                <a:cxn ang="0">
                  <a:pos x="68" y="102"/>
                </a:cxn>
                <a:cxn ang="0">
                  <a:pos x="54" y="102"/>
                </a:cxn>
                <a:cxn ang="0">
                  <a:pos x="54" y="100"/>
                </a:cxn>
                <a:cxn ang="0">
                  <a:pos x="53" y="102"/>
                </a:cxn>
                <a:cxn ang="0">
                  <a:pos x="4" y="102"/>
                </a:cxn>
                <a:cxn ang="0">
                  <a:pos x="4" y="25"/>
                </a:cxn>
                <a:cxn ang="0">
                  <a:pos x="3" y="14"/>
                </a:cxn>
                <a:cxn ang="0">
                  <a:pos x="4" y="3"/>
                </a:cxn>
                <a:cxn ang="0">
                  <a:pos x="16" y="3"/>
                </a:cxn>
                <a:cxn ang="0">
                  <a:pos x="24" y="6"/>
                </a:cxn>
                <a:cxn ang="0">
                  <a:pos x="30" y="8"/>
                </a:cxn>
                <a:cxn ang="0">
                  <a:pos x="39" y="9"/>
                </a:cxn>
                <a:cxn ang="0">
                  <a:pos x="45" y="5"/>
                </a:cxn>
                <a:cxn ang="0">
                  <a:pos x="50" y="2"/>
                </a:cxn>
                <a:cxn ang="0">
                  <a:pos x="56" y="3"/>
                </a:cxn>
                <a:cxn ang="0">
                  <a:pos x="59" y="3"/>
                </a:cxn>
                <a:cxn ang="0">
                  <a:pos x="61" y="5"/>
                </a:cxn>
                <a:cxn ang="0">
                  <a:pos x="57" y="3"/>
                </a:cxn>
                <a:cxn ang="0">
                  <a:pos x="57" y="5"/>
                </a:cxn>
                <a:cxn ang="0">
                  <a:pos x="59" y="6"/>
                </a:cxn>
                <a:cxn ang="0">
                  <a:pos x="61" y="6"/>
                </a:cxn>
                <a:cxn ang="0">
                  <a:pos x="62" y="6"/>
                </a:cxn>
                <a:cxn ang="0">
                  <a:pos x="68" y="6"/>
                </a:cxn>
                <a:cxn ang="0">
                  <a:pos x="76" y="5"/>
                </a:cxn>
                <a:cxn ang="0">
                  <a:pos x="77" y="6"/>
                </a:cxn>
                <a:cxn ang="0">
                  <a:pos x="82" y="24"/>
                </a:cxn>
              </a:cxnLst>
              <a:rect l="0" t="0" r="r" b="b"/>
              <a:pathLst>
                <a:path w="91" h="107">
                  <a:moveTo>
                    <a:pt x="82" y="24"/>
                  </a:moveTo>
                  <a:cubicBezTo>
                    <a:pt x="77" y="38"/>
                    <a:pt x="79" y="38"/>
                    <a:pt x="77" y="41"/>
                  </a:cubicBezTo>
                  <a:cubicBezTo>
                    <a:pt x="76" y="44"/>
                    <a:pt x="74" y="41"/>
                    <a:pt x="70" y="36"/>
                  </a:cubicBezTo>
                  <a:cubicBezTo>
                    <a:pt x="67" y="33"/>
                    <a:pt x="70" y="30"/>
                    <a:pt x="67" y="27"/>
                  </a:cubicBezTo>
                  <a:cubicBezTo>
                    <a:pt x="62" y="22"/>
                    <a:pt x="65" y="20"/>
                    <a:pt x="64" y="19"/>
                  </a:cubicBezTo>
                  <a:cubicBezTo>
                    <a:pt x="59" y="25"/>
                    <a:pt x="64" y="22"/>
                    <a:pt x="64" y="27"/>
                  </a:cubicBezTo>
                  <a:cubicBezTo>
                    <a:pt x="64" y="33"/>
                    <a:pt x="71" y="39"/>
                    <a:pt x="71" y="44"/>
                  </a:cubicBezTo>
                  <a:cubicBezTo>
                    <a:pt x="71" y="47"/>
                    <a:pt x="74" y="49"/>
                    <a:pt x="74" y="52"/>
                  </a:cubicBezTo>
                  <a:cubicBezTo>
                    <a:pt x="73" y="56"/>
                    <a:pt x="79" y="63"/>
                    <a:pt x="83" y="74"/>
                  </a:cubicBezTo>
                  <a:cubicBezTo>
                    <a:pt x="86" y="82"/>
                    <a:pt x="91" y="82"/>
                    <a:pt x="88" y="82"/>
                  </a:cubicBezTo>
                  <a:cubicBezTo>
                    <a:pt x="85" y="82"/>
                    <a:pt x="86" y="88"/>
                    <a:pt x="88" y="91"/>
                  </a:cubicBezTo>
                  <a:cubicBezTo>
                    <a:pt x="85" y="96"/>
                    <a:pt x="83" y="91"/>
                    <a:pt x="82" y="96"/>
                  </a:cubicBezTo>
                  <a:cubicBezTo>
                    <a:pt x="80" y="100"/>
                    <a:pt x="77" y="99"/>
                    <a:pt x="76" y="102"/>
                  </a:cubicBezTo>
                  <a:cubicBezTo>
                    <a:pt x="74" y="105"/>
                    <a:pt x="71" y="107"/>
                    <a:pt x="68" y="102"/>
                  </a:cubicBezTo>
                  <a:cubicBezTo>
                    <a:pt x="54" y="102"/>
                    <a:pt x="54" y="102"/>
                    <a:pt x="54" y="102"/>
                  </a:cubicBezTo>
                  <a:cubicBezTo>
                    <a:pt x="54" y="100"/>
                    <a:pt x="54" y="100"/>
                    <a:pt x="54" y="100"/>
                  </a:cubicBezTo>
                  <a:cubicBezTo>
                    <a:pt x="53" y="102"/>
                    <a:pt x="53" y="102"/>
                    <a:pt x="53" y="102"/>
                  </a:cubicBezTo>
                  <a:cubicBezTo>
                    <a:pt x="4" y="102"/>
                    <a:pt x="4" y="102"/>
                    <a:pt x="4" y="102"/>
                  </a:cubicBezTo>
                  <a:cubicBezTo>
                    <a:pt x="4" y="25"/>
                    <a:pt x="4" y="25"/>
                    <a:pt x="4" y="25"/>
                  </a:cubicBezTo>
                  <a:cubicBezTo>
                    <a:pt x="4" y="22"/>
                    <a:pt x="0" y="20"/>
                    <a:pt x="3" y="14"/>
                  </a:cubicBezTo>
                  <a:cubicBezTo>
                    <a:pt x="6" y="9"/>
                    <a:pt x="1" y="6"/>
                    <a:pt x="4" y="3"/>
                  </a:cubicBezTo>
                  <a:cubicBezTo>
                    <a:pt x="6" y="3"/>
                    <a:pt x="7" y="0"/>
                    <a:pt x="16" y="3"/>
                  </a:cubicBezTo>
                  <a:cubicBezTo>
                    <a:pt x="27" y="5"/>
                    <a:pt x="22" y="6"/>
                    <a:pt x="24" y="6"/>
                  </a:cubicBezTo>
                  <a:cubicBezTo>
                    <a:pt x="27" y="5"/>
                    <a:pt x="27" y="8"/>
                    <a:pt x="30" y="8"/>
                  </a:cubicBezTo>
                  <a:cubicBezTo>
                    <a:pt x="32" y="6"/>
                    <a:pt x="36" y="13"/>
                    <a:pt x="39" y="9"/>
                  </a:cubicBezTo>
                  <a:cubicBezTo>
                    <a:pt x="45" y="3"/>
                    <a:pt x="44" y="6"/>
                    <a:pt x="45" y="5"/>
                  </a:cubicBezTo>
                  <a:cubicBezTo>
                    <a:pt x="47" y="2"/>
                    <a:pt x="47" y="3"/>
                    <a:pt x="50" y="2"/>
                  </a:cubicBezTo>
                  <a:cubicBezTo>
                    <a:pt x="53" y="0"/>
                    <a:pt x="54" y="5"/>
                    <a:pt x="56" y="3"/>
                  </a:cubicBezTo>
                  <a:cubicBezTo>
                    <a:pt x="57" y="2"/>
                    <a:pt x="57" y="2"/>
                    <a:pt x="59" y="3"/>
                  </a:cubicBezTo>
                  <a:cubicBezTo>
                    <a:pt x="61" y="5"/>
                    <a:pt x="61" y="5"/>
                    <a:pt x="61" y="5"/>
                  </a:cubicBezTo>
                  <a:cubicBezTo>
                    <a:pt x="59" y="5"/>
                    <a:pt x="57" y="3"/>
                    <a:pt x="57" y="3"/>
                  </a:cubicBezTo>
                  <a:cubicBezTo>
                    <a:pt x="57" y="5"/>
                    <a:pt x="56" y="5"/>
                    <a:pt x="57" y="5"/>
                  </a:cubicBezTo>
                  <a:cubicBezTo>
                    <a:pt x="57" y="6"/>
                    <a:pt x="59" y="5"/>
                    <a:pt x="59" y="6"/>
                  </a:cubicBezTo>
                  <a:cubicBezTo>
                    <a:pt x="61" y="8"/>
                    <a:pt x="62" y="6"/>
                    <a:pt x="61" y="6"/>
                  </a:cubicBezTo>
                  <a:cubicBezTo>
                    <a:pt x="61" y="5"/>
                    <a:pt x="61" y="5"/>
                    <a:pt x="62" y="6"/>
                  </a:cubicBezTo>
                  <a:cubicBezTo>
                    <a:pt x="65" y="9"/>
                    <a:pt x="67" y="5"/>
                    <a:pt x="68" y="6"/>
                  </a:cubicBezTo>
                  <a:cubicBezTo>
                    <a:pt x="70" y="8"/>
                    <a:pt x="68" y="8"/>
                    <a:pt x="76" y="5"/>
                  </a:cubicBezTo>
                  <a:cubicBezTo>
                    <a:pt x="76" y="5"/>
                    <a:pt x="76" y="6"/>
                    <a:pt x="77" y="6"/>
                  </a:cubicBezTo>
                  <a:cubicBezTo>
                    <a:pt x="79" y="11"/>
                    <a:pt x="80" y="17"/>
                    <a:pt x="82" y="24"/>
                  </a:cubicBezTo>
                </a:path>
              </a:pathLst>
            </a:custGeom>
            <a:solidFill>
              <a:schemeClr val="tx2"/>
            </a:solidFill>
            <a:ln w="3175" cmpd="sng">
              <a:solidFill>
                <a:schemeClr val="bg2"/>
              </a:solidFill>
              <a:round/>
              <a:headEnd/>
              <a:tailEnd/>
            </a:ln>
          </p:spPr>
          <p:txBody>
            <a:bodyPr/>
            <a:lstStyle/>
            <a:p>
              <a:endParaRPr lang="en-GB" dirty="0"/>
            </a:p>
          </p:txBody>
        </p:sp>
        <p:sp>
          <p:nvSpPr>
            <p:cNvPr id="348" name="Freeform 89"/>
            <p:cNvSpPr>
              <a:spLocks/>
            </p:cNvSpPr>
            <p:nvPr/>
          </p:nvSpPr>
          <p:spPr bwMode="auto">
            <a:xfrm>
              <a:off x="5830186" y="3953327"/>
              <a:ext cx="165499" cy="168709"/>
            </a:xfrm>
            <a:custGeom>
              <a:avLst/>
              <a:gdLst/>
              <a:ahLst/>
              <a:cxnLst>
                <a:cxn ang="0">
                  <a:pos x="2" y="29"/>
                </a:cxn>
                <a:cxn ang="0">
                  <a:pos x="5" y="29"/>
                </a:cxn>
                <a:cxn ang="0">
                  <a:pos x="5" y="29"/>
                </a:cxn>
                <a:cxn ang="0">
                  <a:pos x="5" y="31"/>
                </a:cxn>
                <a:cxn ang="0">
                  <a:pos x="8" y="34"/>
                </a:cxn>
                <a:cxn ang="0">
                  <a:pos x="5" y="37"/>
                </a:cxn>
                <a:cxn ang="0">
                  <a:pos x="6" y="39"/>
                </a:cxn>
                <a:cxn ang="0">
                  <a:pos x="3" y="39"/>
                </a:cxn>
                <a:cxn ang="0">
                  <a:pos x="2" y="40"/>
                </a:cxn>
                <a:cxn ang="0">
                  <a:pos x="3" y="40"/>
                </a:cxn>
                <a:cxn ang="0">
                  <a:pos x="0" y="45"/>
                </a:cxn>
                <a:cxn ang="0">
                  <a:pos x="0" y="45"/>
                </a:cxn>
                <a:cxn ang="0">
                  <a:pos x="0" y="45"/>
                </a:cxn>
                <a:cxn ang="0">
                  <a:pos x="0" y="48"/>
                </a:cxn>
                <a:cxn ang="0">
                  <a:pos x="0" y="49"/>
                </a:cxn>
                <a:cxn ang="0">
                  <a:pos x="2" y="49"/>
                </a:cxn>
                <a:cxn ang="0">
                  <a:pos x="3" y="52"/>
                </a:cxn>
                <a:cxn ang="0">
                  <a:pos x="9" y="54"/>
                </a:cxn>
                <a:cxn ang="0">
                  <a:pos x="18" y="48"/>
                </a:cxn>
                <a:cxn ang="0">
                  <a:pos x="24" y="43"/>
                </a:cxn>
                <a:cxn ang="0">
                  <a:pos x="35" y="37"/>
                </a:cxn>
                <a:cxn ang="0">
                  <a:pos x="43" y="32"/>
                </a:cxn>
                <a:cxn ang="0">
                  <a:pos x="44" y="28"/>
                </a:cxn>
                <a:cxn ang="0">
                  <a:pos x="44" y="28"/>
                </a:cxn>
                <a:cxn ang="0">
                  <a:pos x="44" y="26"/>
                </a:cxn>
                <a:cxn ang="0">
                  <a:pos x="44" y="23"/>
                </a:cxn>
                <a:cxn ang="0">
                  <a:pos x="46" y="17"/>
                </a:cxn>
                <a:cxn ang="0">
                  <a:pos x="44" y="11"/>
                </a:cxn>
                <a:cxn ang="0">
                  <a:pos x="49" y="9"/>
                </a:cxn>
                <a:cxn ang="0">
                  <a:pos x="53" y="3"/>
                </a:cxn>
                <a:cxn ang="0">
                  <a:pos x="53" y="2"/>
                </a:cxn>
                <a:cxn ang="0">
                  <a:pos x="52" y="2"/>
                </a:cxn>
                <a:cxn ang="0">
                  <a:pos x="47" y="3"/>
                </a:cxn>
                <a:cxn ang="0">
                  <a:pos x="41" y="3"/>
                </a:cxn>
                <a:cxn ang="0">
                  <a:pos x="27" y="8"/>
                </a:cxn>
                <a:cxn ang="0">
                  <a:pos x="21" y="5"/>
                </a:cxn>
                <a:cxn ang="0">
                  <a:pos x="14" y="8"/>
                </a:cxn>
                <a:cxn ang="0">
                  <a:pos x="12" y="8"/>
                </a:cxn>
                <a:cxn ang="0">
                  <a:pos x="8" y="6"/>
                </a:cxn>
                <a:cxn ang="0">
                  <a:pos x="8" y="11"/>
                </a:cxn>
                <a:cxn ang="0">
                  <a:pos x="8" y="12"/>
                </a:cxn>
                <a:cxn ang="0">
                  <a:pos x="6" y="12"/>
                </a:cxn>
                <a:cxn ang="0">
                  <a:pos x="3" y="17"/>
                </a:cxn>
                <a:cxn ang="0">
                  <a:pos x="2" y="15"/>
                </a:cxn>
                <a:cxn ang="0">
                  <a:pos x="2" y="22"/>
                </a:cxn>
                <a:cxn ang="0">
                  <a:pos x="2" y="29"/>
                </a:cxn>
              </a:cxnLst>
              <a:rect l="0" t="0" r="r" b="b"/>
              <a:pathLst>
                <a:path w="53" h="54">
                  <a:moveTo>
                    <a:pt x="2" y="29"/>
                  </a:moveTo>
                  <a:cubicBezTo>
                    <a:pt x="3" y="29"/>
                    <a:pt x="3" y="29"/>
                    <a:pt x="5" y="29"/>
                  </a:cubicBezTo>
                  <a:cubicBezTo>
                    <a:pt x="5" y="29"/>
                    <a:pt x="5" y="29"/>
                    <a:pt x="5" y="29"/>
                  </a:cubicBezTo>
                  <a:cubicBezTo>
                    <a:pt x="6" y="31"/>
                    <a:pt x="5" y="31"/>
                    <a:pt x="5" y="31"/>
                  </a:cubicBezTo>
                  <a:cubicBezTo>
                    <a:pt x="6" y="31"/>
                    <a:pt x="8" y="32"/>
                    <a:pt x="8" y="34"/>
                  </a:cubicBezTo>
                  <a:cubicBezTo>
                    <a:pt x="8" y="36"/>
                    <a:pt x="5" y="36"/>
                    <a:pt x="5" y="37"/>
                  </a:cubicBezTo>
                  <a:cubicBezTo>
                    <a:pt x="5" y="37"/>
                    <a:pt x="6" y="37"/>
                    <a:pt x="6" y="39"/>
                  </a:cubicBezTo>
                  <a:cubicBezTo>
                    <a:pt x="3" y="39"/>
                    <a:pt x="3" y="39"/>
                    <a:pt x="3" y="39"/>
                  </a:cubicBezTo>
                  <a:cubicBezTo>
                    <a:pt x="3" y="39"/>
                    <a:pt x="3" y="39"/>
                    <a:pt x="2" y="40"/>
                  </a:cubicBezTo>
                  <a:cubicBezTo>
                    <a:pt x="3" y="40"/>
                    <a:pt x="3" y="40"/>
                    <a:pt x="3" y="40"/>
                  </a:cubicBezTo>
                  <a:cubicBezTo>
                    <a:pt x="3" y="42"/>
                    <a:pt x="0" y="45"/>
                    <a:pt x="0" y="45"/>
                  </a:cubicBezTo>
                  <a:cubicBezTo>
                    <a:pt x="0" y="45"/>
                    <a:pt x="0" y="45"/>
                    <a:pt x="0" y="45"/>
                  </a:cubicBezTo>
                  <a:cubicBezTo>
                    <a:pt x="0" y="45"/>
                    <a:pt x="0" y="45"/>
                    <a:pt x="0" y="45"/>
                  </a:cubicBezTo>
                  <a:cubicBezTo>
                    <a:pt x="0" y="46"/>
                    <a:pt x="0" y="48"/>
                    <a:pt x="0" y="48"/>
                  </a:cubicBezTo>
                  <a:cubicBezTo>
                    <a:pt x="0" y="49"/>
                    <a:pt x="0" y="49"/>
                    <a:pt x="0" y="49"/>
                  </a:cubicBezTo>
                  <a:cubicBezTo>
                    <a:pt x="0" y="51"/>
                    <a:pt x="0" y="49"/>
                    <a:pt x="2" y="49"/>
                  </a:cubicBezTo>
                  <a:cubicBezTo>
                    <a:pt x="3" y="51"/>
                    <a:pt x="3" y="51"/>
                    <a:pt x="3" y="52"/>
                  </a:cubicBezTo>
                  <a:cubicBezTo>
                    <a:pt x="5" y="52"/>
                    <a:pt x="8" y="54"/>
                    <a:pt x="9" y="54"/>
                  </a:cubicBezTo>
                  <a:cubicBezTo>
                    <a:pt x="11" y="54"/>
                    <a:pt x="15" y="49"/>
                    <a:pt x="18" y="48"/>
                  </a:cubicBezTo>
                  <a:cubicBezTo>
                    <a:pt x="20" y="46"/>
                    <a:pt x="23" y="45"/>
                    <a:pt x="24" y="43"/>
                  </a:cubicBezTo>
                  <a:cubicBezTo>
                    <a:pt x="27" y="40"/>
                    <a:pt x="32" y="39"/>
                    <a:pt x="35" y="37"/>
                  </a:cubicBezTo>
                  <a:cubicBezTo>
                    <a:pt x="37" y="36"/>
                    <a:pt x="40" y="34"/>
                    <a:pt x="43" y="32"/>
                  </a:cubicBezTo>
                  <a:cubicBezTo>
                    <a:pt x="43" y="31"/>
                    <a:pt x="44" y="29"/>
                    <a:pt x="44" y="28"/>
                  </a:cubicBezTo>
                  <a:cubicBezTo>
                    <a:pt x="44" y="28"/>
                    <a:pt x="44" y="28"/>
                    <a:pt x="44" y="28"/>
                  </a:cubicBezTo>
                  <a:cubicBezTo>
                    <a:pt x="44" y="28"/>
                    <a:pt x="44" y="28"/>
                    <a:pt x="44" y="26"/>
                  </a:cubicBezTo>
                  <a:cubicBezTo>
                    <a:pt x="44" y="26"/>
                    <a:pt x="44" y="25"/>
                    <a:pt x="44" y="23"/>
                  </a:cubicBezTo>
                  <a:cubicBezTo>
                    <a:pt x="44" y="22"/>
                    <a:pt x="46" y="19"/>
                    <a:pt x="46" y="17"/>
                  </a:cubicBezTo>
                  <a:cubicBezTo>
                    <a:pt x="44" y="15"/>
                    <a:pt x="44" y="14"/>
                    <a:pt x="44" y="11"/>
                  </a:cubicBezTo>
                  <a:cubicBezTo>
                    <a:pt x="46" y="9"/>
                    <a:pt x="47" y="9"/>
                    <a:pt x="49" y="9"/>
                  </a:cubicBezTo>
                  <a:cubicBezTo>
                    <a:pt x="50" y="8"/>
                    <a:pt x="52" y="5"/>
                    <a:pt x="53" y="3"/>
                  </a:cubicBezTo>
                  <a:cubicBezTo>
                    <a:pt x="53" y="2"/>
                    <a:pt x="53" y="2"/>
                    <a:pt x="53" y="2"/>
                  </a:cubicBezTo>
                  <a:cubicBezTo>
                    <a:pt x="53" y="2"/>
                    <a:pt x="52" y="0"/>
                    <a:pt x="52" y="2"/>
                  </a:cubicBezTo>
                  <a:cubicBezTo>
                    <a:pt x="50" y="3"/>
                    <a:pt x="49" y="3"/>
                    <a:pt x="47" y="3"/>
                  </a:cubicBezTo>
                  <a:cubicBezTo>
                    <a:pt x="44" y="3"/>
                    <a:pt x="43" y="3"/>
                    <a:pt x="41" y="3"/>
                  </a:cubicBezTo>
                  <a:cubicBezTo>
                    <a:pt x="37" y="5"/>
                    <a:pt x="34" y="8"/>
                    <a:pt x="27" y="8"/>
                  </a:cubicBezTo>
                  <a:cubicBezTo>
                    <a:pt x="24" y="8"/>
                    <a:pt x="24" y="6"/>
                    <a:pt x="21" y="5"/>
                  </a:cubicBezTo>
                  <a:cubicBezTo>
                    <a:pt x="18" y="5"/>
                    <a:pt x="17" y="8"/>
                    <a:pt x="14" y="8"/>
                  </a:cubicBezTo>
                  <a:cubicBezTo>
                    <a:pt x="12" y="8"/>
                    <a:pt x="12" y="8"/>
                    <a:pt x="12" y="8"/>
                  </a:cubicBezTo>
                  <a:cubicBezTo>
                    <a:pt x="11" y="8"/>
                    <a:pt x="8" y="6"/>
                    <a:pt x="8" y="6"/>
                  </a:cubicBezTo>
                  <a:cubicBezTo>
                    <a:pt x="8" y="6"/>
                    <a:pt x="6" y="9"/>
                    <a:pt x="8" y="11"/>
                  </a:cubicBezTo>
                  <a:cubicBezTo>
                    <a:pt x="8" y="12"/>
                    <a:pt x="8" y="12"/>
                    <a:pt x="8" y="12"/>
                  </a:cubicBezTo>
                  <a:cubicBezTo>
                    <a:pt x="6" y="12"/>
                    <a:pt x="6" y="12"/>
                    <a:pt x="6" y="12"/>
                  </a:cubicBezTo>
                  <a:cubicBezTo>
                    <a:pt x="5" y="12"/>
                    <a:pt x="5" y="17"/>
                    <a:pt x="3" y="17"/>
                  </a:cubicBezTo>
                  <a:cubicBezTo>
                    <a:pt x="3" y="17"/>
                    <a:pt x="3" y="15"/>
                    <a:pt x="2" y="15"/>
                  </a:cubicBezTo>
                  <a:cubicBezTo>
                    <a:pt x="2" y="17"/>
                    <a:pt x="0" y="19"/>
                    <a:pt x="2" y="22"/>
                  </a:cubicBezTo>
                  <a:cubicBezTo>
                    <a:pt x="3" y="23"/>
                    <a:pt x="2" y="25"/>
                    <a:pt x="2" y="29"/>
                  </a:cubicBezTo>
                </a:path>
              </a:pathLst>
            </a:custGeom>
            <a:solidFill>
              <a:srgbClr val="C0BAA7"/>
            </a:solidFill>
            <a:ln w="3175" cmpd="sng">
              <a:solidFill>
                <a:schemeClr val="bg2"/>
              </a:solidFill>
              <a:round/>
              <a:headEnd/>
              <a:tailEnd/>
            </a:ln>
          </p:spPr>
          <p:txBody>
            <a:bodyPr/>
            <a:lstStyle/>
            <a:p>
              <a:endParaRPr lang="en-GB" dirty="0"/>
            </a:p>
          </p:txBody>
        </p:sp>
        <p:sp>
          <p:nvSpPr>
            <p:cNvPr id="349" name="Freeform 90"/>
            <p:cNvSpPr>
              <a:spLocks/>
            </p:cNvSpPr>
            <p:nvPr/>
          </p:nvSpPr>
          <p:spPr bwMode="auto">
            <a:xfrm>
              <a:off x="5815725" y="4043305"/>
              <a:ext cx="36956" cy="53023"/>
            </a:xfrm>
            <a:custGeom>
              <a:avLst/>
              <a:gdLst/>
              <a:ahLst/>
              <a:cxnLst>
                <a:cxn ang="0">
                  <a:pos x="5" y="16"/>
                </a:cxn>
                <a:cxn ang="0">
                  <a:pos x="3" y="16"/>
                </a:cxn>
                <a:cxn ang="0">
                  <a:pos x="3" y="17"/>
                </a:cxn>
                <a:cxn ang="0">
                  <a:pos x="0" y="17"/>
                </a:cxn>
                <a:cxn ang="0">
                  <a:pos x="3" y="11"/>
                </a:cxn>
                <a:cxn ang="0">
                  <a:pos x="5" y="6"/>
                </a:cxn>
                <a:cxn ang="0">
                  <a:pos x="6" y="0"/>
                </a:cxn>
                <a:cxn ang="0">
                  <a:pos x="9" y="0"/>
                </a:cxn>
                <a:cxn ang="0">
                  <a:pos x="9" y="0"/>
                </a:cxn>
                <a:cxn ang="0">
                  <a:pos x="9" y="2"/>
                </a:cxn>
                <a:cxn ang="0">
                  <a:pos x="12" y="5"/>
                </a:cxn>
                <a:cxn ang="0">
                  <a:pos x="9" y="8"/>
                </a:cxn>
                <a:cxn ang="0">
                  <a:pos x="11" y="10"/>
                </a:cxn>
                <a:cxn ang="0">
                  <a:pos x="8" y="10"/>
                </a:cxn>
                <a:cxn ang="0">
                  <a:pos x="6" y="11"/>
                </a:cxn>
                <a:cxn ang="0">
                  <a:pos x="8" y="11"/>
                </a:cxn>
                <a:cxn ang="0">
                  <a:pos x="5" y="16"/>
                </a:cxn>
              </a:cxnLst>
              <a:rect l="0" t="0" r="r" b="b"/>
              <a:pathLst>
                <a:path w="12" h="17">
                  <a:moveTo>
                    <a:pt x="5" y="16"/>
                  </a:moveTo>
                  <a:cubicBezTo>
                    <a:pt x="3" y="16"/>
                    <a:pt x="3" y="14"/>
                    <a:pt x="3" y="16"/>
                  </a:cubicBezTo>
                  <a:cubicBezTo>
                    <a:pt x="3" y="17"/>
                    <a:pt x="3" y="17"/>
                    <a:pt x="3" y="17"/>
                  </a:cubicBezTo>
                  <a:cubicBezTo>
                    <a:pt x="3" y="17"/>
                    <a:pt x="2" y="17"/>
                    <a:pt x="0" y="17"/>
                  </a:cubicBezTo>
                  <a:cubicBezTo>
                    <a:pt x="2" y="13"/>
                    <a:pt x="2" y="14"/>
                    <a:pt x="3" y="11"/>
                  </a:cubicBezTo>
                  <a:cubicBezTo>
                    <a:pt x="3" y="6"/>
                    <a:pt x="5" y="10"/>
                    <a:pt x="5" y="6"/>
                  </a:cubicBezTo>
                  <a:cubicBezTo>
                    <a:pt x="3" y="2"/>
                    <a:pt x="8" y="3"/>
                    <a:pt x="6" y="0"/>
                  </a:cubicBezTo>
                  <a:cubicBezTo>
                    <a:pt x="8" y="0"/>
                    <a:pt x="8" y="0"/>
                    <a:pt x="9" y="0"/>
                  </a:cubicBezTo>
                  <a:cubicBezTo>
                    <a:pt x="9" y="0"/>
                    <a:pt x="9" y="0"/>
                    <a:pt x="9" y="0"/>
                  </a:cubicBezTo>
                  <a:cubicBezTo>
                    <a:pt x="11" y="2"/>
                    <a:pt x="9" y="2"/>
                    <a:pt x="9" y="2"/>
                  </a:cubicBezTo>
                  <a:cubicBezTo>
                    <a:pt x="11" y="2"/>
                    <a:pt x="12" y="3"/>
                    <a:pt x="12" y="5"/>
                  </a:cubicBezTo>
                  <a:cubicBezTo>
                    <a:pt x="12" y="6"/>
                    <a:pt x="9" y="6"/>
                    <a:pt x="9" y="8"/>
                  </a:cubicBezTo>
                  <a:cubicBezTo>
                    <a:pt x="9" y="8"/>
                    <a:pt x="11" y="8"/>
                    <a:pt x="11" y="10"/>
                  </a:cubicBezTo>
                  <a:cubicBezTo>
                    <a:pt x="8" y="10"/>
                    <a:pt x="8" y="10"/>
                    <a:pt x="8" y="10"/>
                  </a:cubicBezTo>
                  <a:cubicBezTo>
                    <a:pt x="8" y="10"/>
                    <a:pt x="8" y="10"/>
                    <a:pt x="6" y="11"/>
                  </a:cubicBezTo>
                  <a:cubicBezTo>
                    <a:pt x="8" y="11"/>
                    <a:pt x="8" y="11"/>
                    <a:pt x="8" y="11"/>
                  </a:cubicBezTo>
                  <a:cubicBezTo>
                    <a:pt x="8" y="13"/>
                    <a:pt x="5" y="16"/>
                    <a:pt x="5" y="16"/>
                  </a:cubicBezTo>
                </a:path>
              </a:pathLst>
            </a:custGeom>
            <a:solidFill>
              <a:schemeClr val="tx2"/>
            </a:solidFill>
            <a:ln w="3175" cmpd="sng">
              <a:solidFill>
                <a:schemeClr val="bg2"/>
              </a:solidFill>
              <a:round/>
              <a:headEnd/>
              <a:tailEnd/>
            </a:ln>
          </p:spPr>
          <p:txBody>
            <a:bodyPr/>
            <a:lstStyle/>
            <a:p>
              <a:endParaRPr lang="en-GB" dirty="0"/>
            </a:p>
          </p:txBody>
        </p:sp>
        <p:sp>
          <p:nvSpPr>
            <p:cNvPr id="350" name="Freeform 91"/>
            <p:cNvSpPr>
              <a:spLocks/>
            </p:cNvSpPr>
            <p:nvPr/>
          </p:nvSpPr>
          <p:spPr bwMode="auto">
            <a:xfrm>
              <a:off x="5812511" y="4088294"/>
              <a:ext cx="109261" cy="136574"/>
            </a:xfrm>
            <a:custGeom>
              <a:avLst/>
              <a:gdLst/>
              <a:ahLst/>
              <a:cxnLst>
                <a:cxn ang="0">
                  <a:pos x="6" y="7"/>
                </a:cxn>
                <a:cxn ang="0">
                  <a:pos x="5" y="10"/>
                </a:cxn>
                <a:cxn ang="0">
                  <a:pos x="5" y="11"/>
                </a:cxn>
                <a:cxn ang="0">
                  <a:pos x="5" y="19"/>
                </a:cxn>
                <a:cxn ang="0">
                  <a:pos x="5" y="24"/>
                </a:cxn>
                <a:cxn ang="0">
                  <a:pos x="2" y="34"/>
                </a:cxn>
                <a:cxn ang="0">
                  <a:pos x="0" y="40"/>
                </a:cxn>
                <a:cxn ang="0">
                  <a:pos x="0" y="42"/>
                </a:cxn>
                <a:cxn ang="0">
                  <a:pos x="9" y="44"/>
                </a:cxn>
                <a:cxn ang="0">
                  <a:pos x="15" y="37"/>
                </a:cxn>
                <a:cxn ang="0">
                  <a:pos x="21" y="36"/>
                </a:cxn>
                <a:cxn ang="0">
                  <a:pos x="21" y="33"/>
                </a:cxn>
                <a:cxn ang="0">
                  <a:pos x="24" y="30"/>
                </a:cxn>
                <a:cxn ang="0">
                  <a:pos x="17" y="20"/>
                </a:cxn>
                <a:cxn ang="0">
                  <a:pos x="21" y="19"/>
                </a:cxn>
                <a:cxn ang="0">
                  <a:pos x="33" y="13"/>
                </a:cxn>
                <a:cxn ang="0">
                  <a:pos x="35" y="13"/>
                </a:cxn>
                <a:cxn ang="0">
                  <a:pos x="32" y="11"/>
                </a:cxn>
                <a:cxn ang="0">
                  <a:pos x="32" y="10"/>
                </a:cxn>
                <a:cxn ang="0">
                  <a:pos x="33" y="10"/>
                </a:cxn>
                <a:cxn ang="0">
                  <a:pos x="33" y="8"/>
                </a:cxn>
                <a:cxn ang="0">
                  <a:pos x="30" y="0"/>
                </a:cxn>
                <a:cxn ang="0">
                  <a:pos x="24" y="5"/>
                </a:cxn>
                <a:cxn ang="0">
                  <a:pos x="15" y="11"/>
                </a:cxn>
                <a:cxn ang="0">
                  <a:pos x="9" y="10"/>
                </a:cxn>
                <a:cxn ang="0">
                  <a:pos x="8" y="7"/>
                </a:cxn>
                <a:cxn ang="0">
                  <a:pos x="6" y="7"/>
                </a:cxn>
              </a:cxnLst>
              <a:rect l="0" t="0" r="r" b="b"/>
              <a:pathLst>
                <a:path w="35" h="44">
                  <a:moveTo>
                    <a:pt x="6" y="7"/>
                  </a:moveTo>
                  <a:cubicBezTo>
                    <a:pt x="5" y="7"/>
                    <a:pt x="5" y="8"/>
                    <a:pt x="5" y="10"/>
                  </a:cubicBezTo>
                  <a:cubicBezTo>
                    <a:pt x="5" y="11"/>
                    <a:pt x="5" y="11"/>
                    <a:pt x="5" y="11"/>
                  </a:cubicBezTo>
                  <a:cubicBezTo>
                    <a:pt x="5" y="13"/>
                    <a:pt x="6" y="17"/>
                    <a:pt x="5" y="19"/>
                  </a:cubicBezTo>
                  <a:cubicBezTo>
                    <a:pt x="5" y="20"/>
                    <a:pt x="5" y="22"/>
                    <a:pt x="5" y="24"/>
                  </a:cubicBezTo>
                  <a:cubicBezTo>
                    <a:pt x="5" y="25"/>
                    <a:pt x="2" y="30"/>
                    <a:pt x="2" y="34"/>
                  </a:cubicBezTo>
                  <a:cubicBezTo>
                    <a:pt x="2" y="36"/>
                    <a:pt x="0" y="40"/>
                    <a:pt x="0" y="40"/>
                  </a:cubicBezTo>
                  <a:cubicBezTo>
                    <a:pt x="0" y="40"/>
                    <a:pt x="0" y="40"/>
                    <a:pt x="0" y="42"/>
                  </a:cubicBezTo>
                  <a:cubicBezTo>
                    <a:pt x="2" y="42"/>
                    <a:pt x="8" y="44"/>
                    <a:pt x="9" y="44"/>
                  </a:cubicBezTo>
                  <a:cubicBezTo>
                    <a:pt x="12" y="44"/>
                    <a:pt x="12" y="39"/>
                    <a:pt x="15" y="37"/>
                  </a:cubicBezTo>
                  <a:cubicBezTo>
                    <a:pt x="15" y="36"/>
                    <a:pt x="20" y="37"/>
                    <a:pt x="21" y="36"/>
                  </a:cubicBezTo>
                  <a:cubicBezTo>
                    <a:pt x="21" y="34"/>
                    <a:pt x="21" y="33"/>
                    <a:pt x="21" y="33"/>
                  </a:cubicBezTo>
                  <a:cubicBezTo>
                    <a:pt x="23" y="31"/>
                    <a:pt x="24" y="31"/>
                    <a:pt x="24" y="30"/>
                  </a:cubicBezTo>
                  <a:cubicBezTo>
                    <a:pt x="17" y="20"/>
                    <a:pt x="17" y="20"/>
                    <a:pt x="17" y="20"/>
                  </a:cubicBezTo>
                  <a:cubicBezTo>
                    <a:pt x="17" y="19"/>
                    <a:pt x="20" y="19"/>
                    <a:pt x="21" y="19"/>
                  </a:cubicBezTo>
                  <a:cubicBezTo>
                    <a:pt x="23" y="17"/>
                    <a:pt x="32" y="16"/>
                    <a:pt x="33" y="13"/>
                  </a:cubicBezTo>
                  <a:cubicBezTo>
                    <a:pt x="35" y="13"/>
                    <a:pt x="35" y="13"/>
                    <a:pt x="35" y="13"/>
                  </a:cubicBezTo>
                  <a:cubicBezTo>
                    <a:pt x="35" y="10"/>
                    <a:pt x="33" y="11"/>
                    <a:pt x="32" y="11"/>
                  </a:cubicBezTo>
                  <a:cubicBezTo>
                    <a:pt x="32" y="10"/>
                    <a:pt x="32" y="10"/>
                    <a:pt x="32" y="10"/>
                  </a:cubicBezTo>
                  <a:cubicBezTo>
                    <a:pt x="33" y="10"/>
                    <a:pt x="33" y="10"/>
                    <a:pt x="33" y="10"/>
                  </a:cubicBezTo>
                  <a:cubicBezTo>
                    <a:pt x="33" y="10"/>
                    <a:pt x="33" y="10"/>
                    <a:pt x="33" y="8"/>
                  </a:cubicBezTo>
                  <a:cubicBezTo>
                    <a:pt x="32" y="7"/>
                    <a:pt x="32" y="4"/>
                    <a:pt x="30" y="0"/>
                  </a:cubicBezTo>
                  <a:cubicBezTo>
                    <a:pt x="29" y="2"/>
                    <a:pt x="26" y="4"/>
                    <a:pt x="24" y="5"/>
                  </a:cubicBezTo>
                  <a:cubicBezTo>
                    <a:pt x="21" y="7"/>
                    <a:pt x="17" y="11"/>
                    <a:pt x="15" y="11"/>
                  </a:cubicBezTo>
                  <a:cubicBezTo>
                    <a:pt x="14" y="11"/>
                    <a:pt x="11" y="10"/>
                    <a:pt x="9" y="10"/>
                  </a:cubicBezTo>
                  <a:cubicBezTo>
                    <a:pt x="9" y="8"/>
                    <a:pt x="9" y="8"/>
                    <a:pt x="8" y="7"/>
                  </a:cubicBezTo>
                  <a:cubicBezTo>
                    <a:pt x="6" y="7"/>
                    <a:pt x="6" y="8"/>
                    <a:pt x="6" y="7"/>
                  </a:cubicBezTo>
                </a:path>
              </a:pathLst>
            </a:custGeom>
            <a:solidFill>
              <a:schemeClr val="tx2"/>
            </a:solidFill>
            <a:ln w="3175" cmpd="sng">
              <a:solidFill>
                <a:schemeClr val="bg2"/>
              </a:solidFill>
              <a:round/>
              <a:headEnd/>
              <a:tailEnd/>
            </a:ln>
          </p:spPr>
          <p:txBody>
            <a:bodyPr/>
            <a:lstStyle/>
            <a:p>
              <a:endParaRPr lang="en-GB" dirty="0"/>
            </a:p>
          </p:txBody>
        </p:sp>
        <p:sp>
          <p:nvSpPr>
            <p:cNvPr id="351" name="Freeform 92"/>
            <p:cNvSpPr>
              <a:spLocks/>
            </p:cNvSpPr>
            <p:nvPr/>
          </p:nvSpPr>
          <p:spPr bwMode="auto">
            <a:xfrm>
              <a:off x="5965155" y="4761523"/>
              <a:ext cx="265119" cy="422575"/>
            </a:xfrm>
            <a:custGeom>
              <a:avLst/>
              <a:gdLst/>
              <a:ahLst/>
              <a:cxnLst>
                <a:cxn ang="0">
                  <a:pos x="5" y="136"/>
                </a:cxn>
                <a:cxn ang="0">
                  <a:pos x="0" y="126"/>
                </a:cxn>
                <a:cxn ang="0">
                  <a:pos x="0" y="92"/>
                </a:cxn>
                <a:cxn ang="0">
                  <a:pos x="8" y="81"/>
                </a:cxn>
                <a:cxn ang="0">
                  <a:pos x="12" y="78"/>
                </a:cxn>
                <a:cxn ang="0">
                  <a:pos x="18" y="73"/>
                </a:cxn>
                <a:cxn ang="0">
                  <a:pos x="33" y="69"/>
                </a:cxn>
                <a:cxn ang="0">
                  <a:pos x="49" y="48"/>
                </a:cxn>
                <a:cxn ang="0">
                  <a:pos x="53" y="41"/>
                </a:cxn>
                <a:cxn ang="0">
                  <a:pos x="38" y="38"/>
                </a:cxn>
                <a:cxn ang="0">
                  <a:pos x="23" y="30"/>
                </a:cxn>
                <a:cxn ang="0">
                  <a:pos x="18" y="25"/>
                </a:cxn>
                <a:cxn ang="0">
                  <a:pos x="15" y="20"/>
                </a:cxn>
                <a:cxn ang="0">
                  <a:pos x="15" y="13"/>
                </a:cxn>
                <a:cxn ang="0">
                  <a:pos x="18" y="6"/>
                </a:cxn>
                <a:cxn ang="0">
                  <a:pos x="27" y="17"/>
                </a:cxn>
                <a:cxn ang="0">
                  <a:pos x="41" y="14"/>
                </a:cxn>
                <a:cxn ang="0">
                  <a:pos x="53" y="11"/>
                </a:cxn>
                <a:cxn ang="0">
                  <a:pos x="62" y="8"/>
                </a:cxn>
                <a:cxn ang="0">
                  <a:pos x="79" y="3"/>
                </a:cxn>
                <a:cxn ang="0">
                  <a:pos x="80" y="16"/>
                </a:cxn>
                <a:cxn ang="0">
                  <a:pos x="77" y="24"/>
                </a:cxn>
                <a:cxn ang="0">
                  <a:pos x="68" y="48"/>
                </a:cxn>
                <a:cxn ang="0">
                  <a:pos x="35" y="98"/>
                </a:cxn>
                <a:cxn ang="0">
                  <a:pos x="12" y="122"/>
                </a:cxn>
                <a:cxn ang="0">
                  <a:pos x="5" y="136"/>
                </a:cxn>
              </a:cxnLst>
              <a:rect l="0" t="0" r="r" b="b"/>
              <a:pathLst>
                <a:path w="85" h="136">
                  <a:moveTo>
                    <a:pt x="5" y="136"/>
                  </a:moveTo>
                  <a:cubicBezTo>
                    <a:pt x="3" y="131"/>
                    <a:pt x="0" y="133"/>
                    <a:pt x="0" y="126"/>
                  </a:cubicBezTo>
                  <a:cubicBezTo>
                    <a:pt x="0" y="119"/>
                    <a:pt x="0" y="92"/>
                    <a:pt x="0" y="92"/>
                  </a:cubicBezTo>
                  <a:cubicBezTo>
                    <a:pt x="0" y="92"/>
                    <a:pt x="5" y="84"/>
                    <a:pt x="8" y="81"/>
                  </a:cubicBezTo>
                  <a:cubicBezTo>
                    <a:pt x="9" y="78"/>
                    <a:pt x="9" y="78"/>
                    <a:pt x="12" y="78"/>
                  </a:cubicBezTo>
                  <a:cubicBezTo>
                    <a:pt x="18" y="78"/>
                    <a:pt x="11" y="77"/>
                    <a:pt x="18" y="73"/>
                  </a:cubicBezTo>
                  <a:cubicBezTo>
                    <a:pt x="27" y="69"/>
                    <a:pt x="27" y="77"/>
                    <a:pt x="33" y="69"/>
                  </a:cubicBezTo>
                  <a:cubicBezTo>
                    <a:pt x="39" y="61"/>
                    <a:pt x="42" y="56"/>
                    <a:pt x="49" y="48"/>
                  </a:cubicBezTo>
                  <a:cubicBezTo>
                    <a:pt x="56" y="41"/>
                    <a:pt x="56" y="41"/>
                    <a:pt x="53" y="41"/>
                  </a:cubicBezTo>
                  <a:cubicBezTo>
                    <a:pt x="52" y="41"/>
                    <a:pt x="49" y="42"/>
                    <a:pt x="38" y="38"/>
                  </a:cubicBezTo>
                  <a:cubicBezTo>
                    <a:pt x="27" y="33"/>
                    <a:pt x="26" y="34"/>
                    <a:pt x="23" y="30"/>
                  </a:cubicBezTo>
                  <a:cubicBezTo>
                    <a:pt x="20" y="27"/>
                    <a:pt x="18" y="28"/>
                    <a:pt x="18" y="25"/>
                  </a:cubicBezTo>
                  <a:cubicBezTo>
                    <a:pt x="17" y="22"/>
                    <a:pt x="17" y="24"/>
                    <a:pt x="15" y="20"/>
                  </a:cubicBezTo>
                  <a:cubicBezTo>
                    <a:pt x="14" y="16"/>
                    <a:pt x="12" y="16"/>
                    <a:pt x="15" y="13"/>
                  </a:cubicBezTo>
                  <a:cubicBezTo>
                    <a:pt x="18" y="6"/>
                    <a:pt x="18" y="6"/>
                    <a:pt x="18" y="6"/>
                  </a:cubicBezTo>
                  <a:cubicBezTo>
                    <a:pt x="21" y="11"/>
                    <a:pt x="20" y="14"/>
                    <a:pt x="27" y="17"/>
                  </a:cubicBezTo>
                  <a:cubicBezTo>
                    <a:pt x="32" y="20"/>
                    <a:pt x="33" y="11"/>
                    <a:pt x="41" y="14"/>
                  </a:cubicBezTo>
                  <a:cubicBezTo>
                    <a:pt x="47" y="17"/>
                    <a:pt x="45" y="10"/>
                    <a:pt x="53" y="11"/>
                  </a:cubicBezTo>
                  <a:cubicBezTo>
                    <a:pt x="61" y="11"/>
                    <a:pt x="52" y="8"/>
                    <a:pt x="62" y="8"/>
                  </a:cubicBezTo>
                  <a:cubicBezTo>
                    <a:pt x="73" y="10"/>
                    <a:pt x="74" y="0"/>
                    <a:pt x="79" y="3"/>
                  </a:cubicBezTo>
                  <a:cubicBezTo>
                    <a:pt x="83" y="5"/>
                    <a:pt x="76" y="8"/>
                    <a:pt x="80" y="16"/>
                  </a:cubicBezTo>
                  <a:cubicBezTo>
                    <a:pt x="85" y="22"/>
                    <a:pt x="79" y="13"/>
                    <a:pt x="77" y="24"/>
                  </a:cubicBezTo>
                  <a:cubicBezTo>
                    <a:pt x="77" y="30"/>
                    <a:pt x="73" y="34"/>
                    <a:pt x="68" y="48"/>
                  </a:cubicBezTo>
                  <a:cubicBezTo>
                    <a:pt x="59" y="72"/>
                    <a:pt x="47" y="89"/>
                    <a:pt x="35" y="98"/>
                  </a:cubicBezTo>
                  <a:cubicBezTo>
                    <a:pt x="21" y="109"/>
                    <a:pt x="21" y="111"/>
                    <a:pt x="12" y="122"/>
                  </a:cubicBezTo>
                  <a:cubicBezTo>
                    <a:pt x="5" y="131"/>
                    <a:pt x="9" y="130"/>
                    <a:pt x="5" y="136"/>
                  </a:cubicBezTo>
                </a:path>
              </a:pathLst>
            </a:custGeom>
            <a:solidFill>
              <a:srgbClr val="C0BAA7"/>
            </a:solidFill>
            <a:ln w="3175" cmpd="sng">
              <a:solidFill>
                <a:schemeClr val="bg2"/>
              </a:solidFill>
              <a:round/>
              <a:headEnd/>
              <a:tailEnd/>
            </a:ln>
          </p:spPr>
          <p:txBody>
            <a:bodyPr/>
            <a:lstStyle/>
            <a:p>
              <a:endParaRPr lang="en-GB" dirty="0"/>
            </a:p>
          </p:txBody>
        </p:sp>
        <p:sp>
          <p:nvSpPr>
            <p:cNvPr id="352" name="Freeform 93"/>
            <p:cNvSpPr>
              <a:spLocks/>
            </p:cNvSpPr>
            <p:nvPr/>
          </p:nvSpPr>
          <p:spPr bwMode="auto">
            <a:xfrm>
              <a:off x="5756274" y="4669938"/>
              <a:ext cx="382414" cy="364732"/>
            </a:xfrm>
            <a:custGeom>
              <a:avLst/>
              <a:gdLst/>
              <a:ahLst/>
              <a:cxnLst>
                <a:cxn ang="0">
                  <a:pos x="26" y="104"/>
                </a:cxn>
                <a:cxn ang="0">
                  <a:pos x="38" y="109"/>
                </a:cxn>
                <a:cxn ang="0">
                  <a:pos x="49" y="114"/>
                </a:cxn>
                <a:cxn ang="0">
                  <a:pos x="53" y="115"/>
                </a:cxn>
                <a:cxn ang="0">
                  <a:pos x="61" y="109"/>
                </a:cxn>
                <a:cxn ang="0">
                  <a:pos x="67" y="109"/>
                </a:cxn>
                <a:cxn ang="0">
                  <a:pos x="75" y="110"/>
                </a:cxn>
                <a:cxn ang="0">
                  <a:pos x="79" y="107"/>
                </a:cxn>
                <a:cxn ang="0">
                  <a:pos x="85" y="103"/>
                </a:cxn>
                <a:cxn ang="0">
                  <a:pos x="101" y="98"/>
                </a:cxn>
                <a:cxn ang="0">
                  <a:pos x="116" y="78"/>
                </a:cxn>
                <a:cxn ang="0">
                  <a:pos x="120" y="70"/>
                </a:cxn>
                <a:cxn ang="0">
                  <a:pos x="105" y="67"/>
                </a:cxn>
                <a:cxn ang="0">
                  <a:pos x="90" y="59"/>
                </a:cxn>
                <a:cxn ang="0">
                  <a:pos x="85" y="54"/>
                </a:cxn>
                <a:cxn ang="0">
                  <a:pos x="82" y="50"/>
                </a:cxn>
                <a:cxn ang="0">
                  <a:pos x="82" y="42"/>
                </a:cxn>
                <a:cxn ang="0">
                  <a:pos x="73" y="40"/>
                </a:cxn>
                <a:cxn ang="0">
                  <a:pos x="78" y="26"/>
                </a:cxn>
                <a:cxn ang="0">
                  <a:pos x="72" y="17"/>
                </a:cxn>
                <a:cxn ang="0">
                  <a:pos x="64" y="9"/>
                </a:cxn>
                <a:cxn ang="0">
                  <a:pos x="56" y="6"/>
                </a:cxn>
                <a:cxn ang="0">
                  <a:pos x="52" y="6"/>
                </a:cxn>
                <a:cxn ang="0">
                  <a:pos x="44" y="3"/>
                </a:cxn>
                <a:cxn ang="0">
                  <a:pos x="38" y="7"/>
                </a:cxn>
                <a:cxn ang="0">
                  <a:pos x="32" y="7"/>
                </a:cxn>
                <a:cxn ang="0">
                  <a:pos x="29" y="23"/>
                </a:cxn>
                <a:cxn ang="0">
                  <a:pos x="21" y="31"/>
                </a:cxn>
                <a:cxn ang="0">
                  <a:pos x="18" y="43"/>
                </a:cxn>
                <a:cxn ang="0">
                  <a:pos x="14" y="43"/>
                </a:cxn>
                <a:cxn ang="0">
                  <a:pos x="14" y="51"/>
                </a:cxn>
                <a:cxn ang="0">
                  <a:pos x="9" y="67"/>
                </a:cxn>
                <a:cxn ang="0">
                  <a:pos x="5" y="70"/>
                </a:cxn>
                <a:cxn ang="0">
                  <a:pos x="12" y="78"/>
                </a:cxn>
                <a:cxn ang="0">
                  <a:pos x="18" y="87"/>
                </a:cxn>
                <a:cxn ang="0">
                  <a:pos x="24" y="96"/>
                </a:cxn>
                <a:cxn ang="0">
                  <a:pos x="26" y="104"/>
                </a:cxn>
              </a:cxnLst>
              <a:rect l="0" t="0" r="r" b="b"/>
              <a:pathLst>
                <a:path w="123" h="117">
                  <a:moveTo>
                    <a:pt x="26" y="104"/>
                  </a:moveTo>
                  <a:cubicBezTo>
                    <a:pt x="31" y="109"/>
                    <a:pt x="31" y="101"/>
                    <a:pt x="38" y="109"/>
                  </a:cubicBezTo>
                  <a:cubicBezTo>
                    <a:pt x="46" y="117"/>
                    <a:pt x="46" y="112"/>
                    <a:pt x="49" y="114"/>
                  </a:cubicBezTo>
                  <a:cubicBezTo>
                    <a:pt x="52" y="115"/>
                    <a:pt x="53" y="114"/>
                    <a:pt x="53" y="115"/>
                  </a:cubicBezTo>
                  <a:cubicBezTo>
                    <a:pt x="56" y="117"/>
                    <a:pt x="55" y="112"/>
                    <a:pt x="61" y="109"/>
                  </a:cubicBezTo>
                  <a:cubicBezTo>
                    <a:pt x="66" y="106"/>
                    <a:pt x="66" y="107"/>
                    <a:pt x="67" y="109"/>
                  </a:cubicBezTo>
                  <a:cubicBezTo>
                    <a:pt x="69" y="110"/>
                    <a:pt x="72" y="110"/>
                    <a:pt x="75" y="110"/>
                  </a:cubicBezTo>
                  <a:cubicBezTo>
                    <a:pt x="76" y="107"/>
                    <a:pt x="76" y="107"/>
                    <a:pt x="79" y="107"/>
                  </a:cubicBezTo>
                  <a:cubicBezTo>
                    <a:pt x="85" y="107"/>
                    <a:pt x="78" y="106"/>
                    <a:pt x="85" y="103"/>
                  </a:cubicBezTo>
                  <a:cubicBezTo>
                    <a:pt x="94" y="98"/>
                    <a:pt x="94" y="106"/>
                    <a:pt x="101" y="98"/>
                  </a:cubicBezTo>
                  <a:cubicBezTo>
                    <a:pt x="107" y="90"/>
                    <a:pt x="110" y="85"/>
                    <a:pt x="116" y="78"/>
                  </a:cubicBezTo>
                  <a:cubicBezTo>
                    <a:pt x="123" y="70"/>
                    <a:pt x="123" y="70"/>
                    <a:pt x="120" y="70"/>
                  </a:cubicBezTo>
                  <a:cubicBezTo>
                    <a:pt x="119" y="70"/>
                    <a:pt x="116" y="71"/>
                    <a:pt x="105" y="67"/>
                  </a:cubicBezTo>
                  <a:cubicBezTo>
                    <a:pt x="94" y="62"/>
                    <a:pt x="93" y="64"/>
                    <a:pt x="90" y="59"/>
                  </a:cubicBezTo>
                  <a:cubicBezTo>
                    <a:pt x="87" y="56"/>
                    <a:pt x="85" y="57"/>
                    <a:pt x="85" y="54"/>
                  </a:cubicBezTo>
                  <a:cubicBezTo>
                    <a:pt x="84" y="51"/>
                    <a:pt x="84" y="53"/>
                    <a:pt x="82" y="50"/>
                  </a:cubicBezTo>
                  <a:cubicBezTo>
                    <a:pt x="81" y="45"/>
                    <a:pt x="79" y="45"/>
                    <a:pt x="82" y="42"/>
                  </a:cubicBezTo>
                  <a:cubicBezTo>
                    <a:pt x="81" y="37"/>
                    <a:pt x="76" y="43"/>
                    <a:pt x="73" y="40"/>
                  </a:cubicBezTo>
                  <a:cubicBezTo>
                    <a:pt x="73" y="31"/>
                    <a:pt x="75" y="36"/>
                    <a:pt x="78" y="26"/>
                  </a:cubicBezTo>
                  <a:cubicBezTo>
                    <a:pt x="73" y="23"/>
                    <a:pt x="75" y="20"/>
                    <a:pt x="72" y="17"/>
                  </a:cubicBezTo>
                  <a:cubicBezTo>
                    <a:pt x="69" y="15"/>
                    <a:pt x="67" y="9"/>
                    <a:pt x="64" y="9"/>
                  </a:cubicBezTo>
                  <a:cubicBezTo>
                    <a:pt x="62" y="7"/>
                    <a:pt x="61" y="6"/>
                    <a:pt x="56" y="6"/>
                  </a:cubicBezTo>
                  <a:cubicBezTo>
                    <a:pt x="52" y="4"/>
                    <a:pt x="53" y="7"/>
                    <a:pt x="52" y="6"/>
                  </a:cubicBezTo>
                  <a:cubicBezTo>
                    <a:pt x="50" y="3"/>
                    <a:pt x="50" y="12"/>
                    <a:pt x="44" y="3"/>
                  </a:cubicBezTo>
                  <a:cubicBezTo>
                    <a:pt x="41" y="0"/>
                    <a:pt x="41" y="12"/>
                    <a:pt x="38" y="7"/>
                  </a:cubicBezTo>
                  <a:cubicBezTo>
                    <a:pt x="37" y="3"/>
                    <a:pt x="38" y="11"/>
                    <a:pt x="32" y="7"/>
                  </a:cubicBezTo>
                  <a:cubicBezTo>
                    <a:pt x="31" y="17"/>
                    <a:pt x="27" y="18"/>
                    <a:pt x="29" y="23"/>
                  </a:cubicBezTo>
                  <a:cubicBezTo>
                    <a:pt x="23" y="23"/>
                    <a:pt x="24" y="29"/>
                    <a:pt x="21" y="31"/>
                  </a:cubicBezTo>
                  <a:cubicBezTo>
                    <a:pt x="18" y="34"/>
                    <a:pt x="20" y="42"/>
                    <a:pt x="18" y="43"/>
                  </a:cubicBezTo>
                  <a:cubicBezTo>
                    <a:pt x="17" y="45"/>
                    <a:pt x="17" y="39"/>
                    <a:pt x="14" y="43"/>
                  </a:cubicBezTo>
                  <a:cubicBezTo>
                    <a:pt x="12" y="48"/>
                    <a:pt x="15" y="46"/>
                    <a:pt x="14" y="51"/>
                  </a:cubicBezTo>
                  <a:cubicBezTo>
                    <a:pt x="11" y="57"/>
                    <a:pt x="15" y="68"/>
                    <a:pt x="9" y="67"/>
                  </a:cubicBezTo>
                  <a:cubicBezTo>
                    <a:pt x="2" y="64"/>
                    <a:pt x="6" y="68"/>
                    <a:pt x="5" y="70"/>
                  </a:cubicBezTo>
                  <a:cubicBezTo>
                    <a:pt x="0" y="73"/>
                    <a:pt x="9" y="71"/>
                    <a:pt x="12" y="78"/>
                  </a:cubicBezTo>
                  <a:cubicBezTo>
                    <a:pt x="15" y="82"/>
                    <a:pt x="17" y="79"/>
                    <a:pt x="18" y="87"/>
                  </a:cubicBezTo>
                  <a:cubicBezTo>
                    <a:pt x="20" y="95"/>
                    <a:pt x="20" y="95"/>
                    <a:pt x="24" y="96"/>
                  </a:cubicBezTo>
                  <a:cubicBezTo>
                    <a:pt x="27" y="96"/>
                    <a:pt x="24" y="98"/>
                    <a:pt x="26" y="104"/>
                  </a:cubicBezTo>
                </a:path>
              </a:pathLst>
            </a:custGeom>
            <a:solidFill>
              <a:srgbClr val="C0BAA7"/>
            </a:solidFill>
            <a:ln w="3175" cmpd="sng">
              <a:solidFill>
                <a:schemeClr val="bg2"/>
              </a:solidFill>
              <a:round/>
              <a:headEnd/>
              <a:tailEnd/>
            </a:ln>
          </p:spPr>
          <p:txBody>
            <a:bodyPr/>
            <a:lstStyle/>
            <a:p>
              <a:endParaRPr lang="en-GB" dirty="0"/>
            </a:p>
          </p:txBody>
        </p:sp>
        <p:sp>
          <p:nvSpPr>
            <p:cNvPr id="353" name="Freeform 94"/>
            <p:cNvSpPr>
              <a:spLocks/>
            </p:cNvSpPr>
            <p:nvPr/>
          </p:nvSpPr>
          <p:spPr bwMode="auto">
            <a:xfrm>
              <a:off x="5843040" y="4579960"/>
              <a:ext cx="171925" cy="181563"/>
            </a:xfrm>
            <a:custGeom>
              <a:avLst/>
              <a:gdLst/>
              <a:ahLst/>
              <a:cxnLst>
                <a:cxn ang="0">
                  <a:pos x="4" y="37"/>
                </a:cxn>
                <a:cxn ang="0">
                  <a:pos x="10" y="37"/>
                </a:cxn>
                <a:cxn ang="0">
                  <a:pos x="16" y="32"/>
                </a:cxn>
                <a:cxn ang="0">
                  <a:pos x="23" y="35"/>
                </a:cxn>
                <a:cxn ang="0">
                  <a:pos x="28" y="35"/>
                </a:cxn>
                <a:cxn ang="0">
                  <a:pos x="36" y="38"/>
                </a:cxn>
                <a:cxn ang="0">
                  <a:pos x="43" y="46"/>
                </a:cxn>
                <a:cxn ang="0">
                  <a:pos x="49" y="55"/>
                </a:cxn>
                <a:cxn ang="0">
                  <a:pos x="55" y="52"/>
                </a:cxn>
                <a:cxn ang="0">
                  <a:pos x="51" y="49"/>
                </a:cxn>
                <a:cxn ang="0">
                  <a:pos x="49" y="46"/>
                </a:cxn>
                <a:cxn ang="0">
                  <a:pos x="46" y="43"/>
                </a:cxn>
                <a:cxn ang="0">
                  <a:pos x="42" y="37"/>
                </a:cxn>
                <a:cxn ang="0">
                  <a:pos x="36" y="32"/>
                </a:cxn>
                <a:cxn ang="0">
                  <a:pos x="31" y="27"/>
                </a:cxn>
                <a:cxn ang="0">
                  <a:pos x="28" y="30"/>
                </a:cxn>
                <a:cxn ang="0">
                  <a:pos x="25" y="23"/>
                </a:cxn>
                <a:cxn ang="0">
                  <a:pos x="19" y="0"/>
                </a:cxn>
                <a:cxn ang="0">
                  <a:pos x="11" y="7"/>
                </a:cxn>
                <a:cxn ang="0">
                  <a:pos x="7" y="12"/>
                </a:cxn>
                <a:cxn ang="0">
                  <a:pos x="2" y="29"/>
                </a:cxn>
                <a:cxn ang="0">
                  <a:pos x="4" y="37"/>
                </a:cxn>
              </a:cxnLst>
              <a:rect l="0" t="0" r="r" b="b"/>
              <a:pathLst>
                <a:path w="55" h="58">
                  <a:moveTo>
                    <a:pt x="4" y="37"/>
                  </a:moveTo>
                  <a:cubicBezTo>
                    <a:pt x="10" y="40"/>
                    <a:pt x="8" y="32"/>
                    <a:pt x="10" y="37"/>
                  </a:cubicBezTo>
                  <a:cubicBezTo>
                    <a:pt x="13" y="41"/>
                    <a:pt x="13" y="29"/>
                    <a:pt x="16" y="32"/>
                  </a:cubicBezTo>
                  <a:cubicBezTo>
                    <a:pt x="22" y="41"/>
                    <a:pt x="22" y="32"/>
                    <a:pt x="23" y="35"/>
                  </a:cubicBezTo>
                  <a:cubicBezTo>
                    <a:pt x="25" y="37"/>
                    <a:pt x="23" y="34"/>
                    <a:pt x="28" y="35"/>
                  </a:cubicBezTo>
                  <a:cubicBezTo>
                    <a:pt x="33" y="35"/>
                    <a:pt x="34" y="37"/>
                    <a:pt x="36" y="38"/>
                  </a:cubicBezTo>
                  <a:cubicBezTo>
                    <a:pt x="39" y="38"/>
                    <a:pt x="40" y="44"/>
                    <a:pt x="43" y="46"/>
                  </a:cubicBezTo>
                  <a:cubicBezTo>
                    <a:pt x="46" y="49"/>
                    <a:pt x="45" y="52"/>
                    <a:pt x="49" y="55"/>
                  </a:cubicBezTo>
                  <a:cubicBezTo>
                    <a:pt x="51" y="54"/>
                    <a:pt x="51" y="58"/>
                    <a:pt x="55" y="52"/>
                  </a:cubicBezTo>
                  <a:cubicBezTo>
                    <a:pt x="54" y="50"/>
                    <a:pt x="52" y="52"/>
                    <a:pt x="51" y="49"/>
                  </a:cubicBezTo>
                  <a:cubicBezTo>
                    <a:pt x="51" y="47"/>
                    <a:pt x="51" y="49"/>
                    <a:pt x="49" y="46"/>
                  </a:cubicBezTo>
                  <a:cubicBezTo>
                    <a:pt x="46" y="40"/>
                    <a:pt x="48" y="46"/>
                    <a:pt x="46" y="43"/>
                  </a:cubicBezTo>
                  <a:cubicBezTo>
                    <a:pt x="45" y="38"/>
                    <a:pt x="45" y="44"/>
                    <a:pt x="42" y="37"/>
                  </a:cubicBezTo>
                  <a:cubicBezTo>
                    <a:pt x="37" y="30"/>
                    <a:pt x="39" y="37"/>
                    <a:pt x="36" y="32"/>
                  </a:cubicBezTo>
                  <a:cubicBezTo>
                    <a:pt x="34" y="27"/>
                    <a:pt x="34" y="35"/>
                    <a:pt x="31" y="27"/>
                  </a:cubicBezTo>
                  <a:cubicBezTo>
                    <a:pt x="28" y="21"/>
                    <a:pt x="29" y="30"/>
                    <a:pt x="28" y="30"/>
                  </a:cubicBezTo>
                  <a:cubicBezTo>
                    <a:pt x="28" y="29"/>
                    <a:pt x="28" y="27"/>
                    <a:pt x="25" y="23"/>
                  </a:cubicBezTo>
                  <a:cubicBezTo>
                    <a:pt x="23" y="18"/>
                    <a:pt x="23" y="7"/>
                    <a:pt x="19" y="0"/>
                  </a:cubicBezTo>
                  <a:cubicBezTo>
                    <a:pt x="16" y="9"/>
                    <a:pt x="13" y="4"/>
                    <a:pt x="11" y="7"/>
                  </a:cubicBezTo>
                  <a:cubicBezTo>
                    <a:pt x="8" y="13"/>
                    <a:pt x="5" y="6"/>
                    <a:pt x="7" y="12"/>
                  </a:cubicBezTo>
                  <a:cubicBezTo>
                    <a:pt x="7" y="21"/>
                    <a:pt x="4" y="26"/>
                    <a:pt x="2" y="29"/>
                  </a:cubicBezTo>
                  <a:cubicBezTo>
                    <a:pt x="0" y="30"/>
                    <a:pt x="4" y="34"/>
                    <a:pt x="4" y="37"/>
                  </a:cubicBezTo>
                </a:path>
              </a:pathLst>
            </a:custGeom>
            <a:solidFill>
              <a:srgbClr val="C0BAA7"/>
            </a:solidFill>
            <a:ln w="3175" cmpd="sng">
              <a:solidFill>
                <a:schemeClr val="bg2"/>
              </a:solidFill>
              <a:round/>
              <a:headEnd/>
              <a:tailEnd/>
            </a:ln>
          </p:spPr>
          <p:txBody>
            <a:bodyPr/>
            <a:lstStyle/>
            <a:p>
              <a:endParaRPr lang="en-GB" dirty="0"/>
            </a:p>
          </p:txBody>
        </p:sp>
        <p:sp>
          <p:nvSpPr>
            <p:cNvPr id="354" name="Freeform 95"/>
            <p:cNvSpPr>
              <a:spLocks/>
            </p:cNvSpPr>
            <p:nvPr/>
          </p:nvSpPr>
          <p:spPr bwMode="auto">
            <a:xfrm>
              <a:off x="5982830" y="4742242"/>
              <a:ext cx="44990" cy="65877"/>
            </a:xfrm>
            <a:custGeom>
              <a:avLst/>
              <a:gdLst/>
              <a:ahLst/>
              <a:cxnLst>
                <a:cxn ang="0">
                  <a:pos x="9" y="19"/>
                </a:cxn>
                <a:cxn ang="0">
                  <a:pos x="0" y="17"/>
                </a:cxn>
                <a:cxn ang="0">
                  <a:pos x="5" y="3"/>
                </a:cxn>
                <a:cxn ang="0">
                  <a:pos x="11" y="0"/>
                </a:cxn>
                <a:cxn ang="0">
                  <a:pos x="11" y="10"/>
                </a:cxn>
                <a:cxn ang="0">
                  <a:pos x="12" y="13"/>
                </a:cxn>
                <a:cxn ang="0">
                  <a:pos x="9" y="19"/>
                </a:cxn>
              </a:cxnLst>
              <a:rect l="0" t="0" r="r" b="b"/>
              <a:pathLst>
                <a:path w="14" h="21">
                  <a:moveTo>
                    <a:pt x="9" y="19"/>
                  </a:moveTo>
                  <a:cubicBezTo>
                    <a:pt x="8" y="14"/>
                    <a:pt x="3" y="21"/>
                    <a:pt x="0" y="17"/>
                  </a:cubicBezTo>
                  <a:cubicBezTo>
                    <a:pt x="0" y="8"/>
                    <a:pt x="2" y="13"/>
                    <a:pt x="5" y="3"/>
                  </a:cubicBezTo>
                  <a:cubicBezTo>
                    <a:pt x="6" y="2"/>
                    <a:pt x="6" y="6"/>
                    <a:pt x="11" y="0"/>
                  </a:cubicBezTo>
                  <a:cubicBezTo>
                    <a:pt x="12" y="5"/>
                    <a:pt x="14" y="6"/>
                    <a:pt x="11" y="10"/>
                  </a:cubicBezTo>
                  <a:cubicBezTo>
                    <a:pt x="3" y="14"/>
                    <a:pt x="9" y="11"/>
                    <a:pt x="12" y="13"/>
                  </a:cubicBezTo>
                  <a:cubicBezTo>
                    <a:pt x="9" y="19"/>
                    <a:pt x="9" y="19"/>
                    <a:pt x="9" y="19"/>
                  </a:cubicBezTo>
                  <a:close/>
                </a:path>
              </a:pathLst>
            </a:custGeom>
            <a:solidFill>
              <a:srgbClr val="C0BAA7"/>
            </a:solidFill>
            <a:ln w="3175" cmpd="sng">
              <a:solidFill>
                <a:schemeClr val="bg2"/>
              </a:solidFill>
              <a:round/>
              <a:headEnd/>
              <a:tailEnd/>
            </a:ln>
          </p:spPr>
          <p:txBody>
            <a:bodyPr/>
            <a:lstStyle/>
            <a:p>
              <a:endParaRPr lang="en-GB" dirty="0"/>
            </a:p>
          </p:txBody>
        </p:sp>
        <p:sp>
          <p:nvSpPr>
            <p:cNvPr id="355" name="Freeform 96"/>
            <p:cNvSpPr>
              <a:spLocks/>
            </p:cNvSpPr>
            <p:nvPr/>
          </p:nvSpPr>
          <p:spPr bwMode="auto">
            <a:xfrm>
              <a:off x="5251745" y="4960760"/>
              <a:ext cx="482035" cy="600925"/>
            </a:xfrm>
            <a:custGeom>
              <a:avLst/>
              <a:gdLst/>
              <a:ahLst/>
              <a:cxnLst>
                <a:cxn ang="0">
                  <a:pos x="138" y="114"/>
                </a:cxn>
                <a:cxn ang="0">
                  <a:pos x="148" y="136"/>
                </a:cxn>
                <a:cxn ang="0">
                  <a:pos x="130" y="148"/>
                </a:cxn>
                <a:cxn ang="0">
                  <a:pos x="129" y="170"/>
                </a:cxn>
                <a:cxn ang="0">
                  <a:pos x="141" y="181"/>
                </a:cxn>
                <a:cxn ang="0">
                  <a:pos x="132" y="182"/>
                </a:cxn>
                <a:cxn ang="0">
                  <a:pos x="119" y="171"/>
                </a:cxn>
                <a:cxn ang="0">
                  <a:pos x="107" y="171"/>
                </a:cxn>
                <a:cxn ang="0">
                  <a:pos x="93" y="162"/>
                </a:cxn>
                <a:cxn ang="0">
                  <a:pos x="84" y="164"/>
                </a:cxn>
                <a:cxn ang="0">
                  <a:pos x="78" y="153"/>
                </a:cxn>
                <a:cxn ang="0">
                  <a:pos x="77" y="128"/>
                </a:cxn>
                <a:cxn ang="0">
                  <a:pos x="64" y="123"/>
                </a:cxn>
                <a:cxn ang="0">
                  <a:pos x="57" y="133"/>
                </a:cxn>
                <a:cxn ang="0">
                  <a:pos x="41" y="133"/>
                </a:cxn>
                <a:cxn ang="0">
                  <a:pos x="35" y="117"/>
                </a:cxn>
                <a:cxn ang="0">
                  <a:pos x="8" y="112"/>
                </a:cxn>
                <a:cxn ang="0">
                  <a:pos x="0" y="112"/>
                </a:cxn>
                <a:cxn ang="0">
                  <a:pos x="8" y="101"/>
                </a:cxn>
                <a:cxn ang="0">
                  <a:pos x="19" y="103"/>
                </a:cxn>
                <a:cxn ang="0">
                  <a:pos x="32" y="86"/>
                </a:cxn>
                <a:cxn ang="0">
                  <a:pos x="46" y="53"/>
                </a:cxn>
                <a:cxn ang="0">
                  <a:pos x="48" y="30"/>
                </a:cxn>
                <a:cxn ang="0">
                  <a:pos x="52" y="13"/>
                </a:cxn>
                <a:cxn ang="0">
                  <a:pos x="67" y="13"/>
                </a:cxn>
                <a:cxn ang="0">
                  <a:pos x="93" y="8"/>
                </a:cxn>
                <a:cxn ang="0">
                  <a:pos x="116" y="6"/>
                </a:cxn>
                <a:cxn ang="0">
                  <a:pos x="130" y="13"/>
                </a:cxn>
                <a:cxn ang="0">
                  <a:pos x="142" y="14"/>
                </a:cxn>
                <a:cxn ang="0">
                  <a:pos x="150" y="33"/>
                </a:cxn>
                <a:cxn ang="0">
                  <a:pos x="139" y="69"/>
                </a:cxn>
                <a:cxn ang="0">
                  <a:pos x="133" y="83"/>
                </a:cxn>
                <a:cxn ang="0">
                  <a:pos x="138" y="100"/>
                </a:cxn>
              </a:cxnLst>
              <a:rect l="0" t="0" r="r" b="b"/>
              <a:pathLst>
                <a:path w="155" h="193">
                  <a:moveTo>
                    <a:pt x="138" y="100"/>
                  </a:moveTo>
                  <a:cubicBezTo>
                    <a:pt x="136" y="106"/>
                    <a:pt x="139" y="109"/>
                    <a:pt x="138" y="114"/>
                  </a:cubicBezTo>
                  <a:cubicBezTo>
                    <a:pt x="136" y="119"/>
                    <a:pt x="144" y="125"/>
                    <a:pt x="145" y="128"/>
                  </a:cubicBezTo>
                  <a:cubicBezTo>
                    <a:pt x="145" y="133"/>
                    <a:pt x="147" y="134"/>
                    <a:pt x="148" y="136"/>
                  </a:cubicBezTo>
                  <a:cubicBezTo>
                    <a:pt x="142" y="137"/>
                    <a:pt x="133" y="136"/>
                    <a:pt x="133" y="140"/>
                  </a:cubicBezTo>
                  <a:cubicBezTo>
                    <a:pt x="133" y="147"/>
                    <a:pt x="127" y="145"/>
                    <a:pt x="130" y="148"/>
                  </a:cubicBezTo>
                  <a:cubicBezTo>
                    <a:pt x="135" y="154"/>
                    <a:pt x="129" y="153"/>
                    <a:pt x="130" y="157"/>
                  </a:cubicBezTo>
                  <a:cubicBezTo>
                    <a:pt x="133" y="161"/>
                    <a:pt x="127" y="167"/>
                    <a:pt x="129" y="170"/>
                  </a:cubicBezTo>
                  <a:cubicBezTo>
                    <a:pt x="130" y="173"/>
                    <a:pt x="132" y="176"/>
                    <a:pt x="135" y="178"/>
                  </a:cubicBezTo>
                  <a:cubicBezTo>
                    <a:pt x="139" y="179"/>
                    <a:pt x="141" y="168"/>
                    <a:pt x="141" y="181"/>
                  </a:cubicBezTo>
                  <a:cubicBezTo>
                    <a:pt x="139" y="193"/>
                    <a:pt x="139" y="184"/>
                    <a:pt x="138" y="186"/>
                  </a:cubicBezTo>
                  <a:cubicBezTo>
                    <a:pt x="135" y="189"/>
                    <a:pt x="135" y="189"/>
                    <a:pt x="132" y="182"/>
                  </a:cubicBezTo>
                  <a:cubicBezTo>
                    <a:pt x="129" y="178"/>
                    <a:pt x="127" y="176"/>
                    <a:pt x="124" y="176"/>
                  </a:cubicBezTo>
                  <a:cubicBezTo>
                    <a:pt x="122" y="176"/>
                    <a:pt x="121" y="173"/>
                    <a:pt x="119" y="171"/>
                  </a:cubicBezTo>
                  <a:cubicBezTo>
                    <a:pt x="119" y="168"/>
                    <a:pt x="118" y="167"/>
                    <a:pt x="118" y="171"/>
                  </a:cubicBezTo>
                  <a:cubicBezTo>
                    <a:pt x="116" y="175"/>
                    <a:pt x="115" y="173"/>
                    <a:pt x="107" y="171"/>
                  </a:cubicBezTo>
                  <a:cubicBezTo>
                    <a:pt x="101" y="170"/>
                    <a:pt x="109" y="162"/>
                    <a:pt x="101" y="167"/>
                  </a:cubicBezTo>
                  <a:cubicBezTo>
                    <a:pt x="95" y="170"/>
                    <a:pt x="101" y="162"/>
                    <a:pt x="93" y="162"/>
                  </a:cubicBezTo>
                  <a:cubicBezTo>
                    <a:pt x="93" y="164"/>
                    <a:pt x="93" y="164"/>
                    <a:pt x="90" y="164"/>
                  </a:cubicBezTo>
                  <a:cubicBezTo>
                    <a:pt x="89" y="162"/>
                    <a:pt x="87" y="165"/>
                    <a:pt x="84" y="164"/>
                  </a:cubicBezTo>
                  <a:cubicBezTo>
                    <a:pt x="81" y="164"/>
                    <a:pt x="83" y="167"/>
                    <a:pt x="80" y="167"/>
                  </a:cubicBezTo>
                  <a:cubicBezTo>
                    <a:pt x="77" y="165"/>
                    <a:pt x="83" y="159"/>
                    <a:pt x="78" y="153"/>
                  </a:cubicBezTo>
                  <a:cubicBezTo>
                    <a:pt x="74" y="147"/>
                    <a:pt x="78" y="140"/>
                    <a:pt x="77" y="136"/>
                  </a:cubicBezTo>
                  <a:cubicBezTo>
                    <a:pt x="75" y="131"/>
                    <a:pt x="77" y="131"/>
                    <a:pt x="77" y="128"/>
                  </a:cubicBezTo>
                  <a:cubicBezTo>
                    <a:pt x="77" y="125"/>
                    <a:pt x="64" y="129"/>
                    <a:pt x="67" y="125"/>
                  </a:cubicBezTo>
                  <a:cubicBezTo>
                    <a:pt x="67" y="123"/>
                    <a:pt x="66" y="122"/>
                    <a:pt x="64" y="123"/>
                  </a:cubicBezTo>
                  <a:cubicBezTo>
                    <a:pt x="63" y="125"/>
                    <a:pt x="58" y="122"/>
                    <a:pt x="58" y="126"/>
                  </a:cubicBezTo>
                  <a:cubicBezTo>
                    <a:pt x="58" y="131"/>
                    <a:pt x="57" y="128"/>
                    <a:pt x="57" y="133"/>
                  </a:cubicBezTo>
                  <a:cubicBezTo>
                    <a:pt x="58" y="136"/>
                    <a:pt x="54" y="134"/>
                    <a:pt x="52" y="134"/>
                  </a:cubicBezTo>
                  <a:cubicBezTo>
                    <a:pt x="51" y="133"/>
                    <a:pt x="43" y="137"/>
                    <a:pt x="41" y="133"/>
                  </a:cubicBezTo>
                  <a:cubicBezTo>
                    <a:pt x="40" y="128"/>
                    <a:pt x="38" y="129"/>
                    <a:pt x="38" y="125"/>
                  </a:cubicBezTo>
                  <a:cubicBezTo>
                    <a:pt x="38" y="122"/>
                    <a:pt x="37" y="122"/>
                    <a:pt x="35" y="117"/>
                  </a:cubicBezTo>
                  <a:cubicBezTo>
                    <a:pt x="35" y="112"/>
                    <a:pt x="35" y="112"/>
                    <a:pt x="25" y="114"/>
                  </a:cubicBezTo>
                  <a:cubicBezTo>
                    <a:pt x="12" y="114"/>
                    <a:pt x="14" y="112"/>
                    <a:pt x="8" y="112"/>
                  </a:cubicBezTo>
                  <a:cubicBezTo>
                    <a:pt x="6" y="112"/>
                    <a:pt x="6" y="112"/>
                    <a:pt x="3" y="112"/>
                  </a:cubicBezTo>
                  <a:cubicBezTo>
                    <a:pt x="2" y="114"/>
                    <a:pt x="2" y="114"/>
                    <a:pt x="0" y="112"/>
                  </a:cubicBezTo>
                  <a:cubicBezTo>
                    <a:pt x="5" y="112"/>
                    <a:pt x="2" y="106"/>
                    <a:pt x="3" y="103"/>
                  </a:cubicBezTo>
                  <a:cubicBezTo>
                    <a:pt x="6" y="101"/>
                    <a:pt x="6" y="101"/>
                    <a:pt x="8" y="101"/>
                  </a:cubicBezTo>
                  <a:cubicBezTo>
                    <a:pt x="11" y="106"/>
                    <a:pt x="14" y="97"/>
                    <a:pt x="17" y="98"/>
                  </a:cubicBezTo>
                  <a:cubicBezTo>
                    <a:pt x="20" y="100"/>
                    <a:pt x="15" y="103"/>
                    <a:pt x="19" y="103"/>
                  </a:cubicBezTo>
                  <a:cubicBezTo>
                    <a:pt x="23" y="105"/>
                    <a:pt x="26" y="95"/>
                    <a:pt x="28" y="95"/>
                  </a:cubicBezTo>
                  <a:cubicBezTo>
                    <a:pt x="31" y="95"/>
                    <a:pt x="34" y="89"/>
                    <a:pt x="32" y="86"/>
                  </a:cubicBezTo>
                  <a:cubicBezTo>
                    <a:pt x="29" y="80"/>
                    <a:pt x="37" y="67"/>
                    <a:pt x="41" y="66"/>
                  </a:cubicBezTo>
                  <a:cubicBezTo>
                    <a:pt x="46" y="62"/>
                    <a:pt x="43" y="59"/>
                    <a:pt x="46" y="53"/>
                  </a:cubicBezTo>
                  <a:cubicBezTo>
                    <a:pt x="48" y="48"/>
                    <a:pt x="45" y="50"/>
                    <a:pt x="46" y="42"/>
                  </a:cubicBezTo>
                  <a:cubicBezTo>
                    <a:pt x="48" y="34"/>
                    <a:pt x="45" y="36"/>
                    <a:pt x="48" y="30"/>
                  </a:cubicBezTo>
                  <a:cubicBezTo>
                    <a:pt x="52" y="25"/>
                    <a:pt x="52" y="24"/>
                    <a:pt x="52" y="22"/>
                  </a:cubicBezTo>
                  <a:cubicBezTo>
                    <a:pt x="51" y="17"/>
                    <a:pt x="49" y="14"/>
                    <a:pt x="52" y="13"/>
                  </a:cubicBezTo>
                  <a:cubicBezTo>
                    <a:pt x="54" y="11"/>
                    <a:pt x="54" y="3"/>
                    <a:pt x="61" y="6"/>
                  </a:cubicBezTo>
                  <a:cubicBezTo>
                    <a:pt x="67" y="10"/>
                    <a:pt x="64" y="13"/>
                    <a:pt x="67" y="13"/>
                  </a:cubicBezTo>
                  <a:cubicBezTo>
                    <a:pt x="77" y="13"/>
                    <a:pt x="81" y="19"/>
                    <a:pt x="84" y="11"/>
                  </a:cubicBezTo>
                  <a:cubicBezTo>
                    <a:pt x="87" y="3"/>
                    <a:pt x="84" y="14"/>
                    <a:pt x="93" y="8"/>
                  </a:cubicBezTo>
                  <a:cubicBezTo>
                    <a:pt x="101" y="3"/>
                    <a:pt x="101" y="10"/>
                    <a:pt x="104" y="5"/>
                  </a:cubicBezTo>
                  <a:cubicBezTo>
                    <a:pt x="107" y="0"/>
                    <a:pt x="115" y="10"/>
                    <a:pt x="116" y="6"/>
                  </a:cubicBezTo>
                  <a:cubicBezTo>
                    <a:pt x="119" y="3"/>
                    <a:pt x="119" y="6"/>
                    <a:pt x="122" y="6"/>
                  </a:cubicBezTo>
                  <a:cubicBezTo>
                    <a:pt x="125" y="11"/>
                    <a:pt x="129" y="16"/>
                    <a:pt x="130" y="13"/>
                  </a:cubicBezTo>
                  <a:cubicBezTo>
                    <a:pt x="133" y="10"/>
                    <a:pt x="135" y="16"/>
                    <a:pt x="136" y="11"/>
                  </a:cubicBezTo>
                  <a:cubicBezTo>
                    <a:pt x="139" y="8"/>
                    <a:pt x="141" y="10"/>
                    <a:pt x="142" y="14"/>
                  </a:cubicBezTo>
                  <a:cubicBezTo>
                    <a:pt x="145" y="19"/>
                    <a:pt x="145" y="16"/>
                    <a:pt x="148" y="22"/>
                  </a:cubicBezTo>
                  <a:cubicBezTo>
                    <a:pt x="148" y="30"/>
                    <a:pt x="145" y="31"/>
                    <a:pt x="150" y="33"/>
                  </a:cubicBezTo>
                  <a:cubicBezTo>
                    <a:pt x="155" y="36"/>
                    <a:pt x="148" y="39"/>
                    <a:pt x="144" y="44"/>
                  </a:cubicBezTo>
                  <a:cubicBezTo>
                    <a:pt x="139" y="48"/>
                    <a:pt x="139" y="59"/>
                    <a:pt x="139" y="69"/>
                  </a:cubicBezTo>
                  <a:cubicBezTo>
                    <a:pt x="130" y="75"/>
                    <a:pt x="138" y="75"/>
                    <a:pt x="135" y="78"/>
                  </a:cubicBezTo>
                  <a:cubicBezTo>
                    <a:pt x="132" y="80"/>
                    <a:pt x="133" y="80"/>
                    <a:pt x="133" y="83"/>
                  </a:cubicBezTo>
                  <a:cubicBezTo>
                    <a:pt x="135" y="86"/>
                    <a:pt x="136" y="86"/>
                    <a:pt x="135" y="90"/>
                  </a:cubicBezTo>
                  <a:cubicBezTo>
                    <a:pt x="135" y="95"/>
                    <a:pt x="138" y="97"/>
                    <a:pt x="138" y="100"/>
                  </a:cubicBezTo>
                </a:path>
              </a:pathLst>
            </a:custGeom>
            <a:solidFill>
              <a:schemeClr val="tx2"/>
            </a:solidFill>
            <a:ln w="3175" cmpd="sng">
              <a:solidFill>
                <a:schemeClr val="bg2"/>
              </a:solidFill>
              <a:round/>
              <a:headEnd/>
              <a:tailEnd/>
            </a:ln>
          </p:spPr>
          <p:txBody>
            <a:bodyPr/>
            <a:lstStyle/>
            <a:p>
              <a:endParaRPr lang="en-GB" dirty="0"/>
            </a:p>
          </p:txBody>
        </p:sp>
        <p:sp>
          <p:nvSpPr>
            <p:cNvPr id="356" name="Freeform 97"/>
            <p:cNvSpPr>
              <a:spLocks/>
            </p:cNvSpPr>
            <p:nvPr/>
          </p:nvSpPr>
          <p:spPr bwMode="auto">
            <a:xfrm>
              <a:off x="5783589" y="4978435"/>
              <a:ext cx="202455" cy="297249"/>
            </a:xfrm>
            <a:custGeom>
              <a:avLst/>
              <a:gdLst/>
              <a:ahLst/>
              <a:cxnLst>
                <a:cxn ang="0">
                  <a:pos x="2" y="8"/>
                </a:cxn>
                <a:cxn ang="0">
                  <a:pos x="8" y="22"/>
                </a:cxn>
                <a:cxn ang="0">
                  <a:pos x="6" y="41"/>
                </a:cxn>
                <a:cxn ang="0">
                  <a:pos x="2" y="59"/>
                </a:cxn>
                <a:cxn ang="0">
                  <a:pos x="29" y="78"/>
                </a:cxn>
                <a:cxn ang="0">
                  <a:pos x="32" y="86"/>
                </a:cxn>
                <a:cxn ang="0">
                  <a:pos x="44" y="95"/>
                </a:cxn>
                <a:cxn ang="0">
                  <a:pos x="49" y="86"/>
                </a:cxn>
                <a:cxn ang="0">
                  <a:pos x="52" y="78"/>
                </a:cxn>
                <a:cxn ang="0">
                  <a:pos x="56" y="70"/>
                </a:cxn>
                <a:cxn ang="0">
                  <a:pos x="62" y="66"/>
                </a:cxn>
                <a:cxn ang="0">
                  <a:pos x="58" y="56"/>
                </a:cxn>
                <a:cxn ang="0">
                  <a:pos x="58" y="22"/>
                </a:cxn>
                <a:cxn ang="0">
                  <a:pos x="65" y="11"/>
                </a:cxn>
                <a:cxn ang="0">
                  <a:pos x="58" y="10"/>
                </a:cxn>
                <a:cxn ang="0">
                  <a:pos x="52" y="10"/>
                </a:cxn>
                <a:cxn ang="0">
                  <a:pos x="44" y="16"/>
                </a:cxn>
                <a:cxn ang="0">
                  <a:pos x="40" y="14"/>
                </a:cxn>
                <a:cxn ang="0">
                  <a:pos x="29" y="10"/>
                </a:cxn>
                <a:cxn ang="0">
                  <a:pos x="17" y="5"/>
                </a:cxn>
                <a:cxn ang="0">
                  <a:pos x="14" y="2"/>
                </a:cxn>
                <a:cxn ang="0">
                  <a:pos x="8" y="2"/>
                </a:cxn>
                <a:cxn ang="0">
                  <a:pos x="2" y="8"/>
                </a:cxn>
              </a:cxnLst>
              <a:rect l="0" t="0" r="r" b="b"/>
              <a:pathLst>
                <a:path w="65" h="95">
                  <a:moveTo>
                    <a:pt x="2" y="8"/>
                  </a:moveTo>
                  <a:cubicBezTo>
                    <a:pt x="8" y="16"/>
                    <a:pt x="5" y="17"/>
                    <a:pt x="8" y="22"/>
                  </a:cubicBezTo>
                  <a:cubicBezTo>
                    <a:pt x="11" y="27"/>
                    <a:pt x="11" y="34"/>
                    <a:pt x="6" y="41"/>
                  </a:cubicBezTo>
                  <a:cubicBezTo>
                    <a:pt x="0" y="47"/>
                    <a:pt x="3" y="52"/>
                    <a:pt x="2" y="59"/>
                  </a:cubicBezTo>
                  <a:cubicBezTo>
                    <a:pt x="18" y="70"/>
                    <a:pt x="24" y="75"/>
                    <a:pt x="29" y="78"/>
                  </a:cubicBezTo>
                  <a:cubicBezTo>
                    <a:pt x="35" y="81"/>
                    <a:pt x="29" y="81"/>
                    <a:pt x="32" y="86"/>
                  </a:cubicBezTo>
                  <a:cubicBezTo>
                    <a:pt x="37" y="89"/>
                    <a:pt x="43" y="95"/>
                    <a:pt x="44" y="95"/>
                  </a:cubicBezTo>
                  <a:cubicBezTo>
                    <a:pt x="47" y="91"/>
                    <a:pt x="49" y="91"/>
                    <a:pt x="49" y="86"/>
                  </a:cubicBezTo>
                  <a:cubicBezTo>
                    <a:pt x="49" y="80"/>
                    <a:pt x="52" y="86"/>
                    <a:pt x="52" y="78"/>
                  </a:cubicBezTo>
                  <a:cubicBezTo>
                    <a:pt x="50" y="72"/>
                    <a:pt x="58" y="75"/>
                    <a:pt x="56" y="70"/>
                  </a:cubicBezTo>
                  <a:cubicBezTo>
                    <a:pt x="56" y="67"/>
                    <a:pt x="58" y="72"/>
                    <a:pt x="62" y="66"/>
                  </a:cubicBezTo>
                  <a:cubicBezTo>
                    <a:pt x="61" y="61"/>
                    <a:pt x="58" y="63"/>
                    <a:pt x="58" y="56"/>
                  </a:cubicBezTo>
                  <a:cubicBezTo>
                    <a:pt x="58" y="48"/>
                    <a:pt x="58" y="22"/>
                    <a:pt x="58" y="22"/>
                  </a:cubicBezTo>
                  <a:cubicBezTo>
                    <a:pt x="58" y="22"/>
                    <a:pt x="62" y="14"/>
                    <a:pt x="65" y="11"/>
                  </a:cubicBezTo>
                  <a:cubicBezTo>
                    <a:pt x="62" y="11"/>
                    <a:pt x="59" y="11"/>
                    <a:pt x="58" y="10"/>
                  </a:cubicBezTo>
                  <a:cubicBezTo>
                    <a:pt x="56" y="8"/>
                    <a:pt x="56" y="6"/>
                    <a:pt x="52" y="10"/>
                  </a:cubicBezTo>
                  <a:cubicBezTo>
                    <a:pt x="46" y="13"/>
                    <a:pt x="47" y="17"/>
                    <a:pt x="44" y="16"/>
                  </a:cubicBezTo>
                  <a:cubicBezTo>
                    <a:pt x="44" y="14"/>
                    <a:pt x="43" y="16"/>
                    <a:pt x="40" y="14"/>
                  </a:cubicBezTo>
                  <a:cubicBezTo>
                    <a:pt x="37" y="13"/>
                    <a:pt x="37" y="17"/>
                    <a:pt x="29" y="10"/>
                  </a:cubicBezTo>
                  <a:cubicBezTo>
                    <a:pt x="21" y="2"/>
                    <a:pt x="21" y="10"/>
                    <a:pt x="17" y="5"/>
                  </a:cubicBezTo>
                  <a:cubicBezTo>
                    <a:pt x="15" y="5"/>
                    <a:pt x="12" y="5"/>
                    <a:pt x="14" y="2"/>
                  </a:cubicBezTo>
                  <a:cubicBezTo>
                    <a:pt x="14" y="0"/>
                    <a:pt x="11" y="2"/>
                    <a:pt x="8" y="2"/>
                  </a:cubicBezTo>
                  <a:cubicBezTo>
                    <a:pt x="5" y="3"/>
                    <a:pt x="3" y="6"/>
                    <a:pt x="2" y="8"/>
                  </a:cubicBezTo>
                </a:path>
              </a:pathLst>
            </a:custGeom>
            <a:solidFill>
              <a:schemeClr val="tx2"/>
            </a:solidFill>
            <a:ln w="3175" cmpd="sng">
              <a:solidFill>
                <a:schemeClr val="bg2"/>
              </a:solidFill>
              <a:round/>
              <a:headEnd/>
              <a:tailEnd/>
            </a:ln>
          </p:spPr>
          <p:txBody>
            <a:bodyPr/>
            <a:lstStyle/>
            <a:p>
              <a:endParaRPr lang="en-GB" dirty="0"/>
            </a:p>
          </p:txBody>
        </p:sp>
        <p:sp>
          <p:nvSpPr>
            <p:cNvPr id="357" name="Freeform 98"/>
            <p:cNvSpPr>
              <a:spLocks/>
            </p:cNvSpPr>
            <p:nvPr/>
          </p:nvSpPr>
          <p:spPr bwMode="auto">
            <a:xfrm>
              <a:off x="5683969" y="5004143"/>
              <a:ext cx="131756" cy="175135"/>
            </a:xfrm>
            <a:custGeom>
              <a:avLst/>
              <a:gdLst/>
              <a:ahLst/>
              <a:cxnLst>
                <a:cxn ang="0">
                  <a:pos x="9" y="8"/>
                </a:cxn>
                <a:cxn ang="0">
                  <a:pos x="11" y="19"/>
                </a:cxn>
                <a:cxn ang="0">
                  <a:pos x="5" y="30"/>
                </a:cxn>
                <a:cxn ang="0">
                  <a:pos x="0" y="55"/>
                </a:cxn>
                <a:cxn ang="0">
                  <a:pos x="3" y="56"/>
                </a:cxn>
                <a:cxn ang="0">
                  <a:pos x="6" y="52"/>
                </a:cxn>
                <a:cxn ang="0">
                  <a:pos x="33" y="52"/>
                </a:cxn>
                <a:cxn ang="0">
                  <a:pos x="38" y="33"/>
                </a:cxn>
                <a:cxn ang="0">
                  <a:pos x="39" y="14"/>
                </a:cxn>
                <a:cxn ang="0">
                  <a:pos x="33" y="0"/>
                </a:cxn>
                <a:cxn ang="0">
                  <a:pos x="29" y="5"/>
                </a:cxn>
                <a:cxn ang="0">
                  <a:pos x="27" y="3"/>
                </a:cxn>
                <a:cxn ang="0">
                  <a:pos x="18" y="6"/>
                </a:cxn>
                <a:cxn ang="0">
                  <a:pos x="15" y="5"/>
                </a:cxn>
                <a:cxn ang="0">
                  <a:pos x="9" y="8"/>
                </a:cxn>
              </a:cxnLst>
              <a:rect l="0" t="0" r="r" b="b"/>
              <a:pathLst>
                <a:path w="42" h="56">
                  <a:moveTo>
                    <a:pt x="9" y="8"/>
                  </a:moveTo>
                  <a:cubicBezTo>
                    <a:pt x="9" y="16"/>
                    <a:pt x="6" y="17"/>
                    <a:pt x="11" y="19"/>
                  </a:cubicBezTo>
                  <a:cubicBezTo>
                    <a:pt x="15" y="22"/>
                    <a:pt x="9" y="25"/>
                    <a:pt x="5" y="30"/>
                  </a:cubicBezTo>
                  <a:cubicBezTo>
                    <a:pt x="0" y="34"/>
                    <a:pt x="0" y="45"/>
                    <a:pt x="0" y="55"/>
                  </a:cubicBezTo>
                  <a:cubicBezTo>
                    <a:pt x="3" y="53"/>
                    <a:pt x="0" y="56"/>
                    <a:pt x="3" y="56"/>
                  </a:cubicBezTo>
                  <a:cubicBezTo>
                    <a:pt x="5" y="55"/>
                    <a:pt x="5" y="53"/>
                    <a:pt x="6" y="52"/>
                  </a:cubicBezTo>
                  <a:cubicBezTo>
                    <a:pt x="9" y="52"/>
                    <a:pt x="29" y="52"/>
                    <a:pt x="33" y="52"/>
                  </a:cubicBezTo>
                  <a:cubicBezTo>
                    <a:pt x="35" y="44"/>
                    <a:pt x="32" y="39"/>
                    <a:pt x="38" y="33"/>
                  </a:cubicBezTo>
                  <a:cubicBezTo>
                    <a:pt x="42" y="27"/>
                    <a:pt x="42" y="19"/>
                    <a:pt x="39" y="14"/>
                  </a:cubicBezTo>
                  <a:cubicBezTo>
                    <a:pt x="36" y="10"/>
                    <a:pt x="39" y="8"/>
                    <a:pt x="33" y="0"/>
                  </a:cubicBezTo>
                  <a:cubicBezTo>
                    <a:pt x="32" y="3"/>
                    <a:pt x="32" y="5"/>
                    <a:pt x="29" y="5"/>
                  </a:cubicBezTo>
                  <a:cubicBezTo>
                    <a:pt x="26" y="5"/>
                    <a:pt x="29" y="5"/>
                    <a:pt x="27" y="3"/>
                  </a:cubicBezTo>
                  <a:cubicBezTo>
                    <a:pt x="23" y="3"/>
                    <a:pt x="20" y="10"/>
                    <a:pt x="18" y="6"/>
                  </a:cubicBezTo>
                  <a:cubicBezTo>
                    <a:pt x="17" y="5"/>
                    <a:pt x="17" y="3"/>
                    <a:pt x="15" y="5"/>
                  </a:cubicBezTo>
                  <a:cubicBezTo>
                    <a:pt x="14" y="8"/>
                    <a:pt x="12" y="0"/>
                    <a:pt x="9" y="8"/>
                  </a:cubicBezTo>
                </a:path>
              </a:pathLst>
            </a:custGeom>
            <a:solidFill>
              <a:schemeClr val="tx2"/>
            </a:solidFill>
            <a:ln w="3175" cmpd="sng">
              <a:solidFill>
                <a:schemeClr val="bg2"/>
              </a:solidFill>
              <a:round/>
              <a:headEnd/>
              <a:tailEnd/>
            </a:ln>
          </p:spPr>
          <p:txBody>
            <a:bodyPr/>
            <a:lstStyle/>
            <a:p>
              <a:endParaRPr lang="en-GB" dirty="0"/>
            </a:p>
          </p:txBody>
        </p:sp>
        <p:sp>
          <p:nvSpPr>
            <p:cNvPr id="358" name="Freeform 99"/>
            <p:cNvSpPr>
              <a:spLocks/>
            </p:cNvSpPr>
            <p:nvPr/>
          </p:nvSpPr>
          <p:spPr bwMode="auto">
            <a:xfrm>
              <a:off x="5232462" y="5309426"/>
              <a:ext cx="318143" cy="384013"/>
            </a:xfrm>
            <a:custGeom>
              <a:avLst/>
              <a:gdLst/>
              <a:ahLst/>
              <a:cxnLst>
                <a:cxn ang="0">
                  <a:pos x="95" y="117"/>
                </a:cxn>
                <a:cxn ang="0">
                  <a:pos x="84" y="100"/>
                </a:cxn>
                <a:cxn ang="0">
                  <a:pos x="84" y="73"/>
                </a:cxn>
                <a:cxn ang="0">
                  <a:pos x="98" y="72"/>
                </a:cxn>
                <a:cxn ang="0">
                  <a:pos x="99" y="65"/>
                </a:cxn>
                <a:cxn ang="0">
                  <a:pos x="99" y="59"/>
                </a:cxn>
                <a:cxn ang="0">
                  <a:pos x="99" y="50"/>
                </a:cxn>
                <a:cxn ang="0">
                  <a:pos x="96" y="51"/>
                </a:cxn>
                <a:cxn ang="0">
                  <a:pos x="90" y="51"/>
                </a:cxn>
                <a:cxn ang="0">
                  <a:pos x="85" y="55"/>
                </a:cxn>
                <a:cxn ang="0">
                  <a:pos x="84" y="41"/>
                </a:cxn>
                <a:cxn ang="0">
                  <a:pos x="82" y="24"/>
                </a:cxn>
                <a:cxn ang="0">
                  <a:pos x="82" y="16"/>
                </a:cxn>
                <a:cxn ang="0">
                  <a:pos x="73" y="13"/>
                </a:cxn>
                <a:cxn ang="0">
                  <a:pos x="70" y="11"/>
                </a:cxn>
                <a:cxn ang="0">
                  <a:pos x="64" y="14"/>
                </a:cxn>
                <a:cxn ang="0">
                  <a:pos x="63" y="20"/>
                </a:cxn>
                <a:cxn ang="0">
                  <a:pos x="58" y="22"/>
                </a:cxn>
                <a:cxn ang="0">
                  <a:pos x="47" y="20"/>
                </a:cxn>
                <a:cxn ang="0">
                  <a:pos x="44" y="13"/>
                </a:cxn>
                <a:cxn ang="0">
                  <a:pos x="41" y="5"/>
                </a:cxn>
                <a:cxn ang="0">
                  <a:pos x="31" y="2"/>
                </a:cxn>
                <a:cxn ang="0">
                  <a:pos x="14" y="0"/>
                </a:cxn>
                <a:cxn ang="0">
                  <a:pos x="8" y="3"/>
                </a:cxn>
                <a:cxn ang="0">
                  <a:pos x="14" y="28"/>
                </a:cxn>
                <a:cxn ang="0">
                  <a:pos x="18" y="47"/>
                </a:cxn>
                <a:cxn ang="0">
                  <a:pos x="14" y="67"/>
                </a:cxn>
                <a:cxn ang="0">
                  <a:pos x="5" y="96"/>
                </a:cxn>
                <a:cxn ang="0">
                  <a:pos x="2" y="114"/>
                </a:cxn>
                <a:cxn ang="0">
                  <a:pos x="12" y="110"/>
                </a:cxn>
                <a:cxn ang="0">
                  <a:pos x="22" y="115"/>
                </a:cxn>
                <a:cxn ang="0">
                  <a:pos x="50" y="115"/>
                </a:cxn>
                <a:cxn ang="0">
                  <a:pos x="58" y="117"/>
                </a:cxn>
                <a:cxn ang="0">
                  <a:pos x="72" y="120"/>
                </a:cxn>
                <a:cxn ang="0">
                  <a:pos x="76" y="120"/>
                </a:cxn>
                <a:cxn ang="0">
                  <a:pos x="79" y="121"/>
                </a:cxn>
                <a:cxn ang="0">
                  <a:pos x="95" y="117"/>
                </a:cxn>
              </a:cxnLst>
              <a:rect l="0" t="0" r="r" b="b"/>
              <a:pathLst>
                <a:path w="102" h="123">
                  <a:moveTo>
                    <a:pt x="95" y="117"/>
                  </a:moveTo>
                  <a:cubicBezTo>
                    <a:pt x="90" y="112"/>
                    <a:pt x="84" y="106"/>
                    <a:pt x="84" y="100"/>
                  </a:cubicBezTo>
                  <a:cubicBezTo>
                    <a:pt x="84" y="96"/>
                    <a:pt x="84" y="78"/>
                    <a:pt x="84" y="73"/>
                  </a:cubicBezTo>
                  <a:cubicBezTo>
                    <a:pt x="84" y="70"/>
                    <a:pt x="88" y="72"/>
                    <a:pt x="98" y="72"/>
                  </a:cubicBezTo>
                  <a:cubicBezTo>
                    <a:pt x="101" y="72"/>
                    <a:pt x="98" y="69"/>
                    <a:pt x="99" y="65"/>
                  </a:cubicBezTo>
                  <a:cubicBezTo>
                    <a:pt x="102" y="64"/>
                    <a:pt x="98" y="64"/>
                    <a:pt x="99" y="59"/>
                  </a:cubicBezTo>
                  <a:cubicBezTo>
                    <a:pt x="101" y="53"/>
                    <a:pt x="99" y="51"/>
                    <a:pt x="99" y="50"/>
                  </a:cubicBezTo>
                  <a:cubicBezTo>
                    <a:pt x="99" y="51"/>
                    <a:pt x="99" y="51"/>
                    <a:pt x="96" y="51"/>
                  </a:cubicBezTo>
                  <a:cubicBezTo>
                    <a:pt x="95" y="50"/>
                    <a:pt x="93" y="53"/>
                    <a:pt x="90" y="51"/>
                  </a:cubicBezTo>
                  <a:cubicBezTo>
                    <a:pt x="87" y="51"/>
                    <a:pt x="88" y="55"/>
                    <a:pt x="85" y="55"/>
                  </a:cubicBezTo>
                  <a:cubicBezTo>
                    <a:pt x="82" y="53"/>
                    <a:pt x="88" y="47"/>
                    <a:pt x="84" y="41"/>
                  </a:cubicBezTo>
                  <a:cubicBezTo>
                    <a:pt x="79" y="34"/>
                    <a:pt x="84" y="28"/>
                    <a:pt x="82" y="24"/>
                  </a:cubicBezTo>
                  <a:cubicBezTo>
                    <a:pt x="81" y="19"/>
                    <a:pt x="82" y="19"/>
                    <a:pt x="82" y="16"/>
                  </a:cubicBezTo>
                  <a:cubicBezTo>
                    <a:pt x="82" y="13"/>
                    <a:pt x="70" y="17"/>
                    <a:pt x="73" y="13"/>
                  </a:cubicBezTo>
                  <a:cubicBezTo>
                    <a:pt x="73" y="11"/>
                    <a:pt x="72" y="10"/>
                    <a:pt x="70" y="11"/>
                  </a:cubicBezTo>
                  <a:cubicBezTo>
                    <a:pt x="69" y="13"/>
                    <a:pt x="64" y="10"/>
                    <a:pt x="64" y="14"/>
                  </a:cubicBezTo>
                  <a:cubicBezTo>
                    <a:pt x="64" y="19"/>
                    <a:pt x="63" y="16"/>
                    <a:pt x="63" y="20"/>
                  </a:cubicBezTo>
                  <a:cubicBezTo>
                    <a:pt x="64" y="24"/>
                    <a:pt x="60" y="22"/>
                    <a:pt x="58" y="22"/>
                  </a:cubicBezTo>
                  <a:cubicBezTo>
                    <a:pt x="56" y="20"/>
                    <a:pt x="49" y="25"/>
                    <a:pt x="47" y="20"/>
                  </a:cubicBezTo>
                  <a:cubicBezTo>
                    <a:pt x="46" y="16"/>
                    <a:pt x="44" y="17"/>
                    <a:pt x="44" y="13"/>
                  </a:cubicBezTo>
                  <a:cubicBezTo>
                    <a:pt x="44" y="10"/>
                    <a:pt x="43" y="10"/>
                    <a:pt x="41" y="5"/>
                  </a:cubicBezTo>
                  <a:cubicBezTo>
                    <a:pt x="41" y="0"/>
                    <a:pt x="41" y="0"/>
                    <a:pt x="31" y="2"/>
                  </a:cubicBezTo>
                  <a:cubicBezTo>
                    <a:pt x="18" y="2"/>
                    <a:pt x="20" y="0"/>
                    <a:pt x="14" y="0"/>
                  </a:cubicBezTo>
                  <a:cubicBezTo>
                    <a:pt x="9" y="3"/>
                    <a:pt x="6" y="2"/>
                    <a:pt x="8" y="3"/>
                  </a:cubicBezTo>
                  <a:cubicBezTo>
                    <a:pt x="8" y="6"/>
                    <a:pt x="17" y="25"/>
                    <a:pt x="14" y="28"/>
                  </a:cubicBezTo>
                  <a:cubicBezTo>
                    <a:pt x="11" y="33"/>
                    <a:pt x="15" y="41"/>
                    <a:pt x="18" y="47"/>
                  </a:cubicBezTo>
                  <a:cubicBezTo>
                    <a:pt x="20" y="53"/>
                    <a:pt x="20" y="62"/>
                    <a:pt x="14" y="67"/>
                  </a:cubicBezTo>
                  <a:cubicBezTo>
                    <a:pt x="5" y="73"/>
                    <a:pt x="8" y="90"/>
                    <a:pt x="5" y="96"/>
                  </a:cubicBezTo>
                  <a:cubicBezTo>
                    <a:pt x="0" y="103"/>
                    <a:pt x="3" y="104"/>
                    <a:pt x="2" y="114"/>
                  </a:cubicBezTo>
                  <a:cubicBezTo>
                    <a:pt x="8" y="114"/>
                    <a:pt x="8" y="114"/>
                    <a:pt x="12" y="110"/>
                  </a:cubicBezTo>
                  <a:cubicBezTo>
                    <a:pt x="18" y="107"/>
                    <a:pt x="17" y="115"/>
                    <a:pt x="22" y="115"/>
                  </a:cubicBezTo>
                  <a:cubicBezTo>
                    <a:pt x="26" y="115"/>
                    <a:pt x="46" y="115"/>
                    <a:pt x="50" y="115"/>
                  </a:cubicBezTo>
                  <a:cubicBezTo>
                    <a:pt x="55" y="115"/>
                    <a:pt x="56" y="114"/>
                    <a:pt x="58" y="117"/>
                  </a:cubicBezTo>
                  <a:cubicBezTo>
                    <a:pt x="60" y="123"/>
                    <a:pt x="69" y="118"/>
                    <a:pt x="72" y="120"/>
                  </a:cubicBezTo>
                  <a:cubicBezTo>
                    <a:pt x="75" y="121"/>
                    <a:pt x="75" y="121"/>
                    <a:pt x="76" y="120"/>
                  </a:cubicBezTo>
                  <a:cubicBezTo>
                    <a:pt x="76" y="118"/>
                    <a:pt x="78" y="121"/>
                    <a:pt x="79" y="121"/>
                  </a:cubicBezTo>
                  <a:cubicBezTo>
                    <a:pt x="82" y="120"/>
                    <a:pt x="95" y="117"/>
                    <a:pt x="95" y="117"/>
                  </a:cubicBezTo>
                </a:path>
              </a:pathLst>
            </a:custGeom>
            <a:solidFill>
              <a:schemeClr val="tx2"/>
            </a:solidFill>
            <a:ln w="3175" cmpd="sng">
              <a:solidFill>
                <a:schemeClr val="bg2"/>
              </a:solidFill>
              <a:round/>
              <a:headEnd/>
              <a:tailEnd/>
            </a:ln>
          </p:spPr>
          <p:txBody>
            <a:bodyPr/>
            <a:lstStyle/>
            <a:p>
              <a:endParaRPr lang="en-GB" dirty="0"/>
            </a:p>
          </p:txBody>
        </p:sp>
        <p:sp>
          <p:nvSpPr>
            <p:cNvPr id="359" name="Freeform 100"/>
            <p:cNvSpPr>
              <a:spLocks/>
            </p:cNvSpPr>
            <p:nvPr/>
          </p:nvSpPr>
          <p:spPr bwMode="auto">
            <a:xfrm>
              <a:off x="5494369" y="5381729"/>
              <a:ext cx="289221" cy="313317"/>
            </a:xfrm>
            <a:custGeom>
              <a:avLst/>
              <a:gdLst/>
              <a:ahLst/>
              <a:cxnLst>
                <a:cxn ang="0">
                  <a:pos x="26" y="95"/>
                </a:cxn>
                <a:cxn ang="0">
                  <a:pos x="11" y="94"/>
                </a:cxn>
                <a:cxn ang="0">
                  <a:pos x="0" y="76"/>
                </a:cxn>
                <a:cxn ang="0">
                  <a:pos x="0" y="50"/>
                </a:cxn>
                <a:cxn ang="0">
                  <a:pos x="14" y="48"/>
                </a:cxn>
                <a:cxn ang="0">
                  <a:pos x="15" y="42"/>
                </a:cxn>
                <a:cxn ang="0">
                  <a:pos x="15" y="36"/>
                </a:cxn>
                <a:cxn ang="0">
                  <a:pos x="15" y="27"/>
                </a:cxn>
                <a:cxn ang="0">
                  <a:pos x="23" y="31"/>
                </a:cxn>
                <a:cxn ang="0">
                  <a:pos x="29" y="36"/>
                </a:cxn>
                <a:cxn ang="0">
                  <a:pos x="40" y="36"/>
                </a:cxn>
                <a:cxn ang="0">
                  <a:pos x="41" y="36"/>
                </a:cxn>
                <a:cxn ang="0">
                  <a:pos x="46" y="41"/>
                </a:cxn>
                <a:cxn ang="0">
                  <a:pos x="53" y="47"/>
                </a:cxn>
                <a:cxn ang="0">
                  <a:pos x="59" y="50"/>
                </a:cxn>
                <a:cxn ang="0">
                  <a:pos x="63" y="45"/>
                </a:cxn>
                <a:cxn ang="0">
                  <a:pos x="56" y="42"/>
                </a:cxn>
                <a:cxn ang="0">
                  <a:pos x="50" y="35"/>
                </a:cxn>
                <a:cxn ang="0">
                  <a:pos x="52" y="22"/>
                </a:cxn>
                <a:cxn ang="0">
                  <a:pos x="52" y="13"/>
                </a:cxn>
                <a:cxn ang="0">
                  <a:pos x="55" y="5"/>
                </a:cxn>
                <a:cxn ang="0">
                  <a:pos x="70" y="0"/>
                </a:cxn>
                <a:cxn ang="0">
                  <a:pos x="76" y="6"/>
                </a:cxn>
                <a:cxn ang="0">
                  <a:pos x="79" y="8"/>
                </a:cxn>
                <a:cxn ang="0">
                  <a:pos x="87" y="13"/>
                </a:cxn>
                <a:cxn ang="0">
                  <a:pos x="90" y="16"/>
                </a:cxn>
                <a:cxn ang="0">
                  <a:pos x="90" y="20"/>
                </a:cxn>
                <a:cxn ang="0">
                  <a:pos x="91" y="27"/>
                </a:cxn>
                <a:cxn ang="0">
                  <a:pos x="90" y="31"/>
                </a:cxn>
                <a:cxn ang="0">
                  <a:pos x="90" y="38"/>
                </a:cxn>
                <a:cxn ang="0">
                  <a:pos x="90" y="44"/>
                </a:cxn>
                <a:cxn ang="0">
                  <a:pos x="85" y="53"/>
                </a:cxn>
                <a:cxn ang="0">
                  <a:pos x="88" y="58"/>
                </a:cxn>
                <a:cxn ang="0">
                  <a:pos x="66" y="67"/>
                </a:cxn>
                <a:cxn ang="0">
                  <a:pos x="67" y="73"/>
                </a:cxn>
                <a:cxn ang="0">
                  <a:pos x="56" y="76"/>
                </a:cxn>
                <a:cxn ang="0">
                  <a:pos x="52" y="84"/>
                </a:cxn>
                <a:cxn ang="0">
                  <a:pos x="40" y="97"/>
                </a:cxn>
                <a:cxn ang="0">
                  <a:pos x="32" y="97"/>
                </a:cxn>
                <a:cxn ang="0">
                  <a:pos x="26" y="95"/>
                </a:cxn>
              </a:cxnLst>
              <a:rect l="0" t="0" r="r" b="b"/>
              <a:pathLst>
                <a:path w="93" h="101">
                  <a:moveTo>
                    <a:pt x="26" y="95"/>
                  </a:moveTo>
                  <a:cubicBezTo>
                    <a:pt x="23" y="90"/>
                    <a:pt x="18" y="92"/>
                    <a:pt x="11" y="94"/>
                  </a:cubicBezTo>
                  <a:cubicBezTo>
                    <a:pt x="6" y="89"/>
                    <a:pt x="0" y="83"/>
                    <a:pt x="0" y="76"/>
                  </a:cubicBezTo>
                  <a:cubicBezTo>
                    <a:pt x="0" y="73"/>
                    <a:pt x="0" y="55"/>
                    <a:pt x="0" y="50"/>
                  </a:cubicBezTo>
                  <a:cubicBezTo>
                    <a:pt x="0" y="47"/>
                    <a:pt x="5" y="48"/>
                    <a:pt x="14" y="48"/>
                  </a:cubicBezTo>
                  <a:cubicBezTo>
                    <a:pt x="17" y="48"/>
                    <a:pt x="14" y="45"/>
                    <a:pt x="15" y="42"/>
                  </a:cubicBezTo>
                  <a:cubicBezTo>
                    <a:pt x="18" y="41"/>
                    <a:pt x="14" y="41"/>
                    <a:pt x="15" y="36"/>
                  </a:cubicBezTo>
                  <a:cubicBezTo>
                    <a:pt x="17" y="30"/>
                    <a:pt x="15" y="28"/>
                    <a:pt x="15" y="27"/>
                  </a:cubicBezTo>
                  <a:cubicBezTo>
                    <a:pt x="23" y="27"/>
                    <a:pt x="17" y="35"/>
                    <a:pt x="23" y="31"/>
                  </a:cubicBezTo>
                  <a:cubicBezTo>
                    <a:pt x="31" y="27"/>
                    <a:pt x="23" y="35"/>
                    <a:pt x="29" y="36"/>
                  </a:cubicBezTo>
                  <a:cubicBezTo>
                    <a:pt x="37" y="38"/>
                    <a:pt x="38" y="39"/>
                    <a:pt x="40" y="36"/>
                  </a:cubicBezTo>
                  <a:cubicBezTo>
                    <a:pt x="40" y="31"/>
                    <a:pt x="41" y="33"/>
                    <a:pt x="41" y="36"/>
                  </a:cubicBezTo>
                  <a:cubicBezTo>
                    <a:pt x="43" y="38"/>
                    <a:pt x="44" y="41"/>
                    <a:pt x="46" y="41"/>
                  </a:cubicBezTo>
                  <a:cubicBezTo>
                    <a:pt x="49" y="41"/>
                    <a:pt x="50" y="42"/>
                    <a:pt x="53" y="47"/>
                  </a:cubicBezTo>
                  <a:cubicBezTo>
                    <a:pt x="56" y="53"/>
                    <a:pt x="56" y="53"/>
                    <a:pt x="59" y="50"/>
                  </a:cubicBezTo>
                  <a:cubicBezTo>
                    <a:pt x="61" y="48"/>
                    <a:pt x="61" y="58"/>
                    <a:pt x="63" y="45"/>
                  </a:cubicBezTo>
                  <a:cubicBezTo>
                    <a:pt x="63" y="33"/>
                    <a:pt x="61" y="44"/>
                    <a:pt x="56" y="42"/>
                  </a:cubicBezTo>
                  <a:cubicBezTo>
                    <a:pt x="53" y="41"/>
                    <a:pt x="52" y="38"/>
                    <a:pt x="50" y="35"/>
                  </a:cubicBezTo>
                  <a:cubicBezTo>
                    <a:pt x="49" y="31"/>
                    <a:pt x="55" y="25"/>
                    <a:pt x="52" y="22"/>
                  </a:cubicBezTo>
                  <a:cubicBezTo>
                    <a:pt x="50" y="17"/>
                    <a:pt x="56" y="19"/>
                    <a:pt x="52" y="13"/>
                  </a:cubicBezTo>
                  <a:cubicBezTo>
                    <a:pt x="49" y="10"/>
                    <a:pt x="55" y="11"/>
                    <a:pt x="55" y="5"/>
                  </a:cubicBezTo>
                  <a:cubicBezTo>
                    <a:pt x="55" y="0"/>
                    <a:pt x="64" y="2"/>
                    <a:pt x="70" y="0"/>
                  </a:cubicBezTo>
                  <a:cubicBezTo>
                    <a:pt x="72" y="5"/>
                    <a:pt x="75" y="3"/>
                    <a:pt x="76" y="6"/>
                  </a:cubicBezTo>
                  <a:cubicBezTo>
                    <a:pt x="78" y="10"/>
                    <a:pt x="78" y="5"/>
                    <a:pt x="79" y="8"/>
                  </a:cubicBezTo>
                  <a:cubicBezTo>
                    <a:pt x="81" y="11"/>
                    <a:pt x="79" y="8"/>
                    <a:pt x="87" y="13"/>
                  </a:cubicBezTo>
                  <a:cubicBezTo>
                    <a:pt x="87" y="16"/>
                    <a:pt x="87" y="13"/>
                    <a:pt x="90" y="16"/>
                  </a:cubicBezTo>
                  <a:cubicBezTo>
                    <a:pt x="91" y="17"/>
                    <a:pt x="88" y="17"/>
                    <a:pt x="90" y="20"/>
                  </a:cubicBezTo>
                  <a:cubicBezTo>
                    <a:pt x="93" y="22"/>
                    <a:pt x="93" y="24"/>
                    <a:pt x="91" y="27"/>
                  </a:cubicBezTo>
                  <a:cubicBezTo>
                    <a:pt x="88" y="28"/>
                    <a:pt x="91" y="30"/>
                    <a:pt x="90" y="31"/>
                  </a:cubicBezTo>
                  <a:cubicBezTo>
                    <a:pt x="88" y="33"/>
                    <a:pt x="90" y="35"/>
                    <a:pt x="90" y="38"/>
                  </a:cubicBezTo>
                  <a:cubicBezTo>
                    <a:pt x="88" y="42"/>
                    <a:pt x="93" y="44"/>
                    <a:pt x="90" y="44"/>
                  </a:cubicBezTo>
                  <a:cubicBezTo>
                    <a:pt x="85" y="44"/>
                    <a:pt x="88" y="50"/>
                    <a:pt x="85" y="53"/>
                  </a:cubicBezTo>
                  <a:cubicBezTo>
                    <a:pt x="84" y="55"/>
                    <a:pt x="87" y="56"/>
                    <a:pt x="88" y="58"/>
                  </a:cubicBezTo>
                  <a:cubicBezTo>
                    <a:pt x="87" y="59"/>
                    <a:pt x="67" y="67"/>
                    <a:pt x="66" y="67"/>
                  </a:cubicBezTo>
                  <a:cubicBezTo>
                    <a:pt x="64" y="67"/>
                    <a:pt x="66" y="72"/>
                    <a:pt x="67" y="73"/>
                  </a:cubicBezTo>
                  <a:cubicBezTo>
                    <a:pt x="64" y="75"/>
                    <a:pt x="61" y="73"/>
                    <a:pt x="56" y="76"/>
                  </a:cubicBezTo>
                  <a:cubicBezTo>
                    <a:pt x="52" y="80"/>
                    <a:pt x="56" y="83"/>
                    <a:pt x="52" y="84"/>
                  </a:cubicBezTo>
                  <a:cubicBezTo>
                    <a:pt x="46" y="87"/>
                    <a:pt x="43" y="92"/>
                    <a:pt x="40" y="97"/>
                  </a:cubicBezTo>
                  <a:cubicBezTo>
                    <a:pt x="37" y="101"/>
                    <a:pt x="35" y="95"/>
                    <a:pt x="32" y="97"/>
                  </a:cubicBezTo>
                  <a:cubicBezTo>
                    <a:pt x="31" y="98"/>
                    <a:pt x="31" y="95"/>
                    <a:pt x="26" y="95"/>
                  </a:cubicBezTo>
                </a:path>
              </a:pathLst>
            </a:custGeom>
            <a:solidFill>
              <a:schemeClr val="tx2"/>
            </a:solidFill>
            <a:ln w="3175" cmpd="sng">
              <a:solidFill>
                <a:schemeClr val="bg2"/>
              </a:solidFill>
              <a:round/>
              <a:headEnd/>
              <a:tailEnd/>
            </a:ln>
          </p:spPr>
          <p:txBody>
            <a:bodyPr/>
            <a:lstStyle/>
            <a:p>
              <a:endParaRPr lang="en-GB" dirty="0"/>
            </a:p>
          </p:txBody>
        </p:sp>
        <p:sp>
          <p:nvSpPr>
            <p:cNvPr id="360" name="Freeform 101"/>
            <p:cNvSpPr>
              <a:spLocks/>
            </p:cNvSpPr>
            <p:nvPr/>
          </p:nvSpPr>
          <p:spPr bwMode="auto">
            <a:xfrm>
              <a:off x="5693609" y="5455640"/>
              <a:ext cx="271546" cy="507733"/>
            </a:xfrm>
            <a:custGeom>
              <a:avLst/>
              <a:gdLst/>
              <a:ahLst/>
              <a:cxnLst>
                <a:cxn ang="0">
                  <a:pos x="17" y="163"/>
                </a:cxn>
                <a:cxn ang="0">
                  <a:pos x="23" y="163"/>
                </a:cxn>
                <a:cxn ang="0">
                  <a:pos x="21" y="156"/>
                </a:cxn>
                <a:cxn ang="0">
                  <a:pos x="34" y="145"/>
                </a:cxn>
                <a:cxn ang="0">
                  <a:pos x="43" y="132"/>
                </a:cxn>
                <a:cxn ang="0">
                  <a:pos x="44" y="120"/>
                </a:cxn>
                <a:cxn ang="0">
                  <a:pos x="41" y="114"/>
                </a:cxn>
                <a:cxn ang="0">
                  <a:pos x="38" y="101"/>
                </a:cxn>
                <a:cxn ang="0">
                  <a:pos x="37" y="93"/>
                </a:cxn>
                <a:cxn ang="0">
                  <a:pos x="43" y="87"/>
                </a:cxn>
                <a:cxn ang="0">
                  <a:pos x="53" y="78"/>
                </a:cxn>
                <a:cxn ang="0">
                  <a:pos x="69" y="65"/>
                </a:cxn>
                <a:cxn ang="0">
                  <a:pos x="82" y="48"/>
                </a:cxn>
                <a:cxn ang="0">
                  <a:pos x="85" y="42"/>
                </a:cxn>
                <a:cxn ang="0">
                  <a:pos x="82" y="31"/>
                </a:cxn>
                <a:cxn ang="0">
                  <a:pos x="82" y="12"/>
                </a:cxn>
                <a:cxn ang="0">
                  <a:pos x="82" y="0"/>
                </a:cxn>
                <a:cxn ang="0">
                  <a:pos x="70" y="8"/>
                </a:cxn>
                <a:cxn ang="0">
                  <a:pos x="63" y="8"/>
                </a:cxn>
                <a:cxn ang="0">
                  <a:pos x="55" y="11"/>
                </a:cxn>
                <a:cxn ang="0">
                  <a:pos x="47" y="11"/>
                </a:cxn>
                <a:cxn ang="0">
                  <a:pos x="37" y="9"/>
                </a:cxn>
                <a:cxn ang="0">
                  <a:pos x="35" y="14"/>
                </a:cxn>
                <a:cxn ang="0">
                  <a:pos x="35" y="26"/>
                </a:cxn>
                <a:cxn ang="0">
                  <a:pos x="43" y="36"/>
                </a:cxn>
                <a:cxn ang="0">
                  <a:pos x="46" y="48"/>
                </a:cxn>
                <a:cxn ang="0">
                  <a:pos x="44" y="56"/>
                </a:cxn>
                <a:cxn ang="0">
                  <a:pos x="41" y="61"/>
                </a:cxn>
                <a:cxn ang="0">
                  <a:pos x="40" y="65"/>
                </a:cxn>
                <a:cxn ang="0">
                  <a:pos x="35" y="56"/>
                </a:cxn>
                <a:cxn ang="0">
                  <a:pos x="35" y="47"/>
                </a:cxn>
                <a:cxn ang="0">
                  <a:pos x="29" y="39"/>
                </a:cxn>
                <a:cxn ang="0">
                  <a:pos x="24" y="34"/>
                </a:cxn>
                <a:cxn ang="0">
                  <a:pos x="2" y="43"/>
                </a:cxn>
                <a:cxn ang="0">
                  <a:pos x="3" y="50"/>
                </a:cxn>
                <a:cxn ang="0">
                  <a:pos x="12" y="56"/>
                </a:cxn>
                <a:cxn ang="0">
                  <a:pos x="21" y="61"/>
                </a:cxn>
                <a:cxn ang="0">
                  <a:pos x="23" y="67"/>
                </a:cxn>
                <a:cxn ang="0">
                  <a:pos x="21" y="82"/>
                </a:cxn>
                <a:cxn ang="0">
                  <a:pos x="21" y="87"/>
                </a:cxn>
                <a:cxn ang="0">
                  <a:pos x="23" y="96"/>
                </a:cxn>
                <a:cxn ang="0">
                  <a:pos x="17" y="109"/>
                </a:cxn>
                <a:cxn ang="0">
                  <a:pos x="9" y="118"/>
                </a:cxn>
                <a:cxn ang="0">
                  <a:pos x="15" y="156"/>
                </a:cxn>
                <a:cxn ang="0">
                  <a:pos x="17" y="163"/>
                </a:cxn>
              </a:cxnLst>
              <a:rect l="0" t="0" r="r" b="b"/>
              <a:pathLst>
                <a:path w="87" h="163">
                  <a:moveTo>
                    <a:pt x="17" y="163"/>
                  </a:moveTo>
                  <a:cubicBezTo>
                    <a:pt x="23" y="163"/>
                    <a:pt x="23" y="163"/>
                    <a:pt x="23" y="163"/>
                  </a:cubicBezTo>
                  <a:cubicBezTo>
                    <a:pt x="24" y="152"/>
                    <a:pt x="21" y="160"/>
                    <a:pt x="21" y="156"/>
                  </a:cubicBezTo>
                  <a:cubicBezTo>
                    <a:pt x="20" y="152"/>
                    <a:pt x="26" y="148"/>
                    <a:pt x="34" y="145"/>
                  </a:cubicBezTo>
                  <a:cubicBezTo>
                    <a:pt x="41" y="142"/>
                    <a:pt x="44" y="137"/>
                    <a:pt x="43" y="132"/>
                  </a:cubicBezTo>
                  <a:cubicBezTo>
                    <a:pt x="41" y="129"/>
                    <a:pt x="44" y="129"/>
                    <a:pt x="44" y="120"/>
                  </a:cubicBezTo>
                  <a:cubicBezTo>
                    <a:pt x="43" y="110"/>
                    <a:pt x="43" y="121"/>
                    <a:pt x="41" y="114"/>
                  </a:cubicBezTo>
                  <a:cubicBezTo>
                    <a:pt x="40" y="104"/>
                    <a:pt x="41" y="106"/>
                    <a:pt x="38" y="101"/>
                  </a:cubicBezTo>
                  <a:cubicBezTo>
                    <a:pt x="35" y="98"/>
                    <a:pt x="37" y="96"/>
                    <a:pt x="37" y="93"/>
                  </a:cubicBezTo>
                  <a:cubicBezTo>
                    <a:pt x="37" y="90"/>
                    <a:pt x="38" y="95"/>
                    <a:pt x="43" y="87"/>
                  </a:cubicBezTo>
                  <a:cubicBezTo>
                    <a:pt x="49" y="81"/>
                    <a:pt x="47" y="87"/>
                    <a:pt x="53" y="78"/>
                  </a:cubicBezTo>
                  <a:cubicBezTo>
                    <a:pt x="58" y="67"/>
                    <a:pt x="64" y="67"/>
                    <a:pt x="69" y="65"/>
                  </a:cubicBezTo>
                  <a:cubicBezTo>
                    <a:pt x="75" y="64"/>
                    <a:pt x="78" y="57"/>
                    <a:pt x="82" y="48"/>
                  </a:cubicBezTo>
                  <a:cubicBezTo>
                    <a:pt x="85" y="42"/>
                    <a:pt x="82" y="47"/>
                    <a:pt x="85" y="42"/>
                  </a:cubicBezTo>
                  <a:cubicBezTo>
                    <a:pt x="87" y="37"/>
                    <a:pt x="82" y="40"/>
                    <a:pt x="82" y="31"/>
                  </a:cubicBezTo>
                  <a:cubicBezTo>
                    <a:pt x="84" y="23"/>
                    <a:pt x="84" y="18"/>
                    <a:pt x="82" y="12"/>
                  </a:cubicBezTo>
                  <a:cubicBezTo>
                    <a:pt x="81" y="3"/>
                    <a:pt x="87" y="8"/>
                    <a:pt x="82" y="0"/>
                  </a:cubicBezTo>
                  <a:cubicBezTo>
                    <a:pt x="79" y="3"/>
                    <a:pt x="76" y="4"/>
                    <a:pt x="70" y="8"/>
                  </a:cubicBezTo>
                  <a:cubicBezTo>
                    <a:pt x="64" y="11"/>
                    <a:pt x="63" y="3"/>
                    <a:pt x="63" y="8"/>
                  </a:cubicBezTo>
                  <a:cubicBezTo>
                    <a:pt x="61" y="12"/>
                    <a:pt x="56" y="12"/>
                    <a:pt x="55" y="11"/>
                  </a:cubicBezTo>
                  <a:cubicBezTo>
                    <a:pt x="53" y="9"/>
                    <a:pt x="50" y="14"/>
                    <a:pt x="47" y="11"/>
                  </a:cubicBezTo>
                  <a:cubicBezTo>
                    <a:pt x="44" y="6"/>
                    <a:pt x="44" y="12"/>
                    <a:pt x="37" y="9"/>
                  </a:cubicBezTo>
                  <a:cubicBezTo>
                    <a:pt x="35" y="11"/>
                    <a:pt x="37" y="12"/>
                    <a:pt x="35" y="14"/>
                  </a:cubicBezTo>
                  <a:cubicBezTo>
                    <a:pt x="34" y="17"/>
                    <a:pt x="35" y="22"/>
                    <a:pt x="35" y="26"/>
                  </a:cubicBezTo>
                  <a:cubicBezTo>
                    <a:pt x="37" y="29"/>
                    <a:pt x="38" y="29"/>
                    <a:pt x="43" y="36"/>
                  </a:cubicBezTo>
                  <a:cubicBezTo>
                    <a:pt x="49" y="42"/>
                    <a:pt x="46" y="43"/>
                    <a:pt x="46" y="48"/>
                  </a:cubicBezTo>
                  <a:cubicBezTo>
                    <a:pt x="46" y="53"/>
                    <a:pt x="46" y="54"/>
                    <a:pt x="44" y="56"/>
                  </a:cubicBezTo>
                  <a:cubicBezTo>
                    <a:pt x="41" y="56"/>
                    <a:pt x="40" y="57"/>
                    <a:pt x="41" y="61"/>
                  </a:cubicBezTo>
                  <a:cubicBezTo>
                    <a:pt x="41" y="64"/>
                    <a:pt x="41" y="67"/>
                    <a:pt x="40" y="65"/>
                  </a:cubicBezTo>
                  <a:cubicBezTo>
                    <a:pt x="38" y="65"/>
                    <a:pt x="40" y="62"/>
                    <a:pt x="35" y="56"/>
                  </a:cubicBezTo>
                  <a:cubicBezTo>
                    <a:pt x="31" y="51"/>
                    <a:pt x="35" y="53"/>
                    <a:pt x="35" y="47"/>
                  </a:cubicBezTo>
                  <a:cubicBezTo>
                    <a:pt x="37" y="40"/>
                    <a:pt x="35" y="37"/>
                    <a:pt x="29" y="39"/>
                  </a:cubicBezTo>
                  <a:cubicBezTo>
                    <a:pt x="27" y="40"/>
                    <a:pt x="26" y="37"/>
                    <a:pt x="24" y="34"/>
                  </a:cubicBezTo>
                  <a:cubicBezTo>
                    <a:pt x="23" y="36"/>
                    <a:pt x="3" y="43"/>
                    <a:pt x="2" y="43"/>
                  </a:cubicBezTo>
                  <a:cubicBezTo>
                    <a:pt x="0" y="43"/>
                    <a:pt x="2" y="48"/>
                    <a:pt x="3" y="50"/>
                  </a:cubicBezTo>
                  <a:cubicBezTo>
                    <a:pt x="2" y="57"/>
                    <a:pt x="8" y="51"/>
                    <a:pt x="12" y="56"/>
                  </a:cubicBezTo>
                  <a:cubicBezTo>
                    <a:pt x="17" y="59"/>
                    <a:pt x="18" y="57"/>
                    <a:pt x="21" y="61"/>
                  </a:cubicBezTo>
                  <a:cubicBezTo>
                    <a:pt x="24" y="62"/>
                    <a:pt x="21" y="62"/>
                    <a:pt x="23" y="67"/>
                  </a:cubicBezTo>
                  <a:cubicBezTo>
                    <a:pt x="24" y="70"/>
                    <a:pt x="23" y="82"/>
                    <a:pt x="21" y="82"/>
                  </a:cubicBezTo>
                  <a:cubicBezTo>
                    <a:pt x="20" y="82"/>
                    <a:pt x="23" y="84"/>
                    <a:pt x="21" y="87"/>
                  </a:cubicBezTo>
                  <a:cubicBezTo>
                    <a:pt x="20" y="92"/>
                    <a:pt x="26" y="90"/>
                    <a:pt x="23" y="96"/>
                  </a:cubicBezTo>
                  <a:cubicBezTo>
                    <a:pt x="17" y="104"/>
                    <a:pt x="20" y="106"/>
                    <a:pt x="17" y="109"/>
                  </a:cubicBezTo>
                  <a:cubicBezTo>
                    <a:pt x="15" y="112"/>
                    <a:pt x="9" y="118"/>
                    <a:pt x="9" y="118"/>
                  </a:cubicBezTo>
                  <a:cubicBezTo>
                    <a:pt x="12" y="126"/>
                    <a:pt x="17" y="146"/>
                    <a:pt x="15" y="156"/>
                  </a:cubicBezTo>
                  <a:cubicBezTo>
                    <a:pt x="17" y="163"/>
                    <a:pt x="17" y="163"/>
                    <a:pt x="17" y="163"/>
                  </a:cubicBezTo>
                  <a:close/>
                </a:path>
              </a:pathLst>
            </a:custGeom>
            <a:solidFill>
              <a:schemeClr val="tx2"/>
            </a:solidFill>
            <a:ln w="3175" cmpd="sng">
              <a:solidFill>
                <a:schemeClr val="bg2"/>
              </a:solidFill>
              <a:round/>
              <a:headEnd/>
              <a:tailEnd/>
            </a:ln>
          </p:spPr>
          <p:txBody>
            <a:bodyPr/>
            <a:lstStyle/>
            <a:p>
              <a:endParaRPr lang="en-GB" dirty="0"/>
            </a:p>
          </p:txBody>
        </p:sp>
        <p:sp>
          <p:nvSpPr>
            <p:cNvPr id="361" name="Freeform 102"/>
            <p:cNvSpPr>
              <a:spLocks/>
            </p:cNvSpPr>
            <p:nvPr/>
          </p:nvSpPr>
          <p:spPr bwMode="auto">
            <a:xfrm>
              <a:off x="5232462" y="5645236"/>
              <a:ext cx="342245" cy="390441"/>
            </a:xfrm>
            <a:custGeom>
              <a:avLst/>
              <a:gdLst/>
              <a:ahLst/>
              <a:cxnLst>
                <a:cxn ang="0">
                  <a:pos x="2" y="6"/>
                </a:cxn>
                <a:cxn ang="0">
                  <a:pos x="15" y="42"/>
                </a:cxn>
                <a:cxn ang="0">
                  <a:pos x="23" y="68"/>
                </a:cxn>
                <a:cxn ang="0">
                  <a:pos x="29" y="101"/>
                </a:cxn>
                <a:cxn ang="0">
                  <a:pos x="40" y="121"/>
                </a:cxn>
                <a:cxn ang="0">
                  <a:pos x="46" y="116"/>
                </a:cxn>
                <a:cxn ang="0">
                  <a:pos x="51" y="124"/>
                </a:cxn>
                <a:cxn ang="0">
                  <a:pos x="60" y="124"/>
                </a:cxn>
                <a:cxn ang="0">
                  <a:pos x="69" y="119"/>
                </a:cxn>
                <a:cxn ang="0">
                  <a:pos x="69" y="82"/>
                </a:cxn>
                <a:cxn ang="0">
                  <a:pos x="69" y="54"/>
                </a:cxn>
                <a:cxn ang="0">
                  <a:pos x="77" y="54"/>
                </a:cxn>
                <a:cxn ang="0">
                  <a:pos x="77" y="17"/>
                </a:cxn>
                <a:cxn ang="0">
                  <a:pos x="87" y="14"/>
                </a:cxn>
                <a:cxn ang="0">
                  <a:pos x="96" y="15"/>
                </a:cxn>
                <a:cxn ang="0">
                  <a:pos x="102" y="14"/>
                </a:cxn>
                <a:cxn ang="0">
                  <a:pos x="110" y="11"/>
                </a:cxn>
                <a:cxn ang="0">
                  <a:pos x="95" y="9"/>
                </a:cxn>
                <a:cxn ang="0">
                  <a:pos x="80" y="14"/>
                </a:cxn>
                <a:cxn ang="0">
                  <a:pos x="77" y="12"/>
                </a:cxn>
                <a:cxn ang="0">
                  <a:pos x="72" y="12"/>
                </a:cxn>
                <a:cxn ang="0">
                  <a:pos x="58" y="9"/>
                </a:cxn>
                <a:cxn ang="0">
                  <a:pos x="51" y="8"/>
                </a:cxn>
                <a:cxn ang="0">
                  <a:pos x="22" y="8"/>
                </a:cxn>
                <a:cxn ang="0">
                  <a:pos x="12" y="3"/>
                </a:cxn>
                <a:cxn ang="0">
                  <a:pos x="2" y="6"/>
                </a:cxn>
              </a:cxnLst>
              <a:rect l="0" t="0" r="r" b="b"/>
              <a:pathLst>
                <a:path w="110" h="125">
                  <a:moveTo>
                    <a:pt x="2" y="6"/>
                  </a:moveTo>
                  <a:cubicBezTo>
                    <a:pt x="0" y="15"/>
                    <a:pt x="11" y="25"/>
                    <a:pt x="15" y="42"/>
                  </a:cubicBezTo>
                  <a:cubicBezTo>
                    <a:pt x="19" y="57"/>
                    <a:pt x="26" y="49"/>
                    <a:pt x="23" y="68"/>
                  </a:cubicBezTo>
                  <a:cubicBezTo>
                    <a:pt x="23" y="76"/>
                    <a:pt x="28" y="90"/>
                    <a:pt x="29" y="101"/>
                  </a:cubicBezTo>
                  <a:cubicBezTo>
                    <a:pt x="29" y="113"/>
                    <a:pt x="37" y="118"/>
                    <a:pt x="40" y="121"/>
                  </a:cubicBezTo>
                  <a:cubicBezTo>
                    <a:pt x="44" y="119"/>
                    <a:pt x="43" y="113"/>
                    <a:pt x="46" y="116"/>
                  </a:cubicBezTo>
                  <a:cubicBezTo>
                    <a:pt x="49" y="119"/>
                    <a:pt x="44" y="121"/>
                    <a:pt x="51" y="124"/>
                  </a:cubicBezTo>
                  <a:cubicBezTo>
                    <a:pt x="55" y="125"/>
                    <a:pt x="58" y="122"/>
                    <a:pt x="60" y="124"/>
                  </a:cubicBezTo>
                  <a:cubicBezTo>
                    <a:pt x="61" y="125"/>
                    <a:pt x="64" y="121"/>
                    <a:pt x="69" y="119"/>
                  </a:cubicBezTo>
                  <a:cubicBezTo>
                    <a:pt x="69" y="82"/>
                    <a:pt x="69" y="82"/>
                    <a:pt x="69" y="82"/>
                  </a:cubicBezTo>
                  <a:cubicBezTo>
                    <a:pt x="69" y="54"/>
                    <a:pt x="69" y="54"/>
                    <a:pt x="69" y="54"/>
                  </a:cubicBezTo>
                  <a:cubicBezTo>
                    <a:pt x="77" y="54"/>
                    <a:pt x="77" y="54"/>
                    <a:pt x="77" y="54"/>
                  </a:cubicBezTo>
                  <a:cubicBezTo>
                    <a:pt x="77" y="17"/>
                    <a:pt x="77" y="17"/>
                    <a:pt x="77" y="17"/>
                  </a:cubicBezTo>
                  <a:cubicBezTo>
                    <a:pt x="77" y="17"/>
                    <a:pt x="81" y="15"/>
                    <a:pt x="87" y="14"/>
                  </a:cubicBezTo>
                  <a:cubicBezTo>
                    <a:pt x="93" y="14"/>
                    <a:pt x="95" y="12"/>
                    <a:pt x="96" y="15"/>
                  </a:cubicBezTo>
                  <a:cubicBezTo>
                    <a:pt x="98" y="20"/>
                    <a:pt x="99" y="14"/>
                    <a:pt x="102" y="14"/>
                  </a:cubicBezTo>
                  <a:cubicBezTo>
                    <a:pt x="105" y="14"/>
                    <a:pt x="105" y="12"/>
                    <a:pt x="110" y="11"/>
                  </a:cubicBezTo>
                  <a:cubicBezTo>
                    <a:pt x="107" y="6"/>
                    <a:pt x="102" y="8"/>
                    <a:pt x="95" y="9"/>
                  </a:cubicBezTo>
                  <a:cubicBezTo>
                    <a:pt x="95" y="9"/>
                    <a:pt x="83" y="12"/>
                    <a:pt x="80" y="14"/>
                  </a:cubicBezTo>
                  <a:cubicBezTo>
                    <a:pt x="78" y="14"/>
                    <a:pt x="77" y="11"/>
                    <a:pt x="77" y="12"/>
                  </a:cubicBezTo>
                  <a:cubicBezTo>
                    <a:pt x="75" y="14"/>
                    <a:pt x="75" y="14"/>
                    <a:pt x="72" y="12"/>
                  </a:cubicBezTo>
                  <a:cubicBezTo>
                    <a:pt x="69" y="11"/>
                    <a:pt x="60" y="15"/>
                    <a:pt x="58" y="9"/>
                  </a:cubicBezTo>
                  <a:cubicBezTo>
                    <a:pt x="57" y="6"/>
                    <a:pt x="55" y="8"/>
                    <a:pt x="51" y="8"/>
                  </a:cubicBezTo>
                  <a:cubicBezTo>
                    <a:pt x="46" y="8"/>
                    <a:pt x="26" y="8"/>
                    <a:pt x="22" y="8"/>
                  </a:cubicBezTo>
                  <a:cubicBezTo>
                    <a:pt x="17" y="8"/>
                    <a:pt x="19" y="0"/>
                    <a:pt x="12" y="3"/>
                  </a:cubicBezTo>
                  <a:cubicBezTo>
                    <a:pt x="8" y="6"/>
                    <a:pt x="8" y="6"/>
                    <a:pt x="2" y="6"/>
                  </a:cubicBezTo>
                </a:path>
              </a:pathLst>
            </a:custGeom>
            <a:solidFill>
              <a:schemeClr val="tx2"/>
            </a:solidFill>
            <a:ln w="3175" cmpd="sng">
              <a:solidFill>
                <a:schemeClr val="bg2"/>
              </a:solidFill>
              <a:round/>
              <a:headEnd/>
              <a:tailEnd/>
            </a:ln>
          </p:spPr>
          <p:txBody>
            <a:bodyPr/>
            <a:lstStyle/>
            <a:p>
              <a:endParaRPr lang="en-GB" dirty="0"/>
            </a:p>
          </p:txBody>
        </p:sp>
        <p:sp>
          <p:nvSpPr>
            <p:cNvPr id="362" name="Freeform 103"/>
            <p:cNvSpPr>
              <a:spLocks/>
            </p:cNvSpPr>
            <p:nvPr/>
          </p:nvSpPr>
          <p:spPr bwMode="auto">
            <a:xfrm>
              <a:off x="5447772" y="5677371"/>
              <a:ext cx="226556" cy="295642"/>
            </a:xfrm>
            <a:custGeom>
              <a:avLst/>
              <a:gdLst/>
              <a:ahLst/>
              <a:cxnLst>
                <a:cxn ang="0">
                  <a:pos x="41" y="0"/>
                </a:cxn>
                <a:cxn ang="0">
                  <a:pos x="34" y="3"/>
                </a:cxn>
                <a:cxn ang="0">
                  <a:pos x="27" y="5"/>
                </a:cxn>
                <a:cxn ang="0">
                  <a:pos x="18" y="3"/>
                </a:cxn>
                <a:cxn ang="0">
                  <a:pos x="8" y="7"/>
                </a:cxn>
                <a:cxn ang="0">
                  <a:pos x="8" y="44"/>
                </a:cxn>
                <a:cxn ang="0">
                  <a:pos x="0" y="44"/>
                </a:cxn>
                <a:cxn ang="0">
                  <a:pos x="0" y="72"/>
                </a:cxn>
                <a:cxn ang="0">
                  <a:pos x="5" y="88"/>
                </a:cxn>
                <a:cxn ang="0">
                  <a:pos x="6" y="94"/>
                </a:cxn>
                <a:cxn ang="0">
                  <a:pos x="17" y="89"/>
                </a:cxn>
                <a:cxn ang="0">
                  <a:pos x="30" y="80"/>
                </a:cxn>
                <a:cxn ang="0">
                  <a:pos x="46" y="75"/>
                </a:cxn>
                <a:cxn ang="0">
                  <a:pos x="55" y="63"/>
                </a:cxn>
                <a:cxn ang="0">
                  <a:pos x="62" y="53"/>
                </a:cxn>
                <a:cxn ang="0">
                  <a:pos x="73" y="46"/>
                </a:cxn>
                <a:cxn ang="0">
                  <a:pos x="65" y="39"/>
                </a:cxn>
                <a:cxn ang="0">
                  <a:pos x="61" y="30"/>
                </a:cxn>
                <a:cxn ang="0">
                  <a:pos x="58" y="25"/>
                </a:cxn>
                <a:cxn ang="0">
                  <a:pos x="47" y="16"/>
                </a:cxn>
                <a:cxn ang="0">
                  <a:pos x="41" y="0"/>
                </a:cxn>
              </a:cxnLst>
              <a:rect l="0" t="0" r="r" b="b"/>
              <a:pathLst>
                <a:path w="73" h="95">
                  <a:moveTo>
                    <a:pt x="41" y="0"/>
                  </a:moveTo>
                  <a:cubicBezTo>
                    <a:pt x="37" y="2"/>
                    <a:pt x="37" y="3"/>
                    <a:pt x="34" y="3"/>
                  </a:cubicBezTo>
                  <a:cubicBezTo>
                    <a:pt x="30" y="3"/>
                    <a:pt x="29" y="10"/>
                    <a:pt x="27" y="5"/>
                  </a:cubicBezTo>
                  <a:cubicBezTo>
                    <a:pt x="26" y="2"/>
                    <a:pt x="24" y="3"/>
                    <a:pt x="18" y="3"/>
                  </a:cubicBezTo>
                  <a:cubicBezTo>
                    <a:pt x="12" y="5"/>
                    <a:pt x="8" y="7"/>
                    <a:pt x="8" y="7"/>
                  </a:cubicBezTo>
                  <a:cubicBezTo>
                    <a:pt x="8" y="44"/>
                    <a:pt x="8" y="44"/>
                    <a:pt x="8" y="44"/>
                  </a:cubicBezTo>
                  <a:cubicBezTo>
                    <a:pt x="0" y="44"/>
                    <a:pt x="0" y="44"/>
                    <a:pt x="0" y="44"/>
                  </a:cubicBezTo>
                  <a:cubicBezTo>
                    <a:pt x="0" y="72"/>
                    <a:pt x="0" y="72"/>
                    <a:pt x="0" y="72"/>
                  </a:cubicBezTo>
                  <a:cubicBezTo>
                    <a:pt x="3" y="75"/>
                    <a:pt x="6" y="84"/>
                    <a:pt x="5" y="88"/>
                  </a:cubicBezTo>
                  <a:cubicBezTo>
                    <a:pt x="3" y="89"/>
                    <a:pt x="3" y="94"/>
                    <a:pt x="6" y="94"/>
                  </a:cubicBezTo>
                  <a:cubicBezTo>
                    <a:pt x="9" y="92"/>
                    <a:pt x="11" y="95"/>
                    <a:pt x="17" y="89"/>
                  </a:cubicBezTo>
                  <a:cubicBezTo>
                    <a:pt x="21" y="83"/>
                    <a:pt x="20" y="72"/>
                    <a:pt x="30" y="80"/>
                  </a:cubicBezTo>
                  <a:cubicBezTo>
                    <a:pt x="41" y="86"/>
                    <a:pt x="43" y="80"/>
                    <a:pt x="46" y="75"/>
                  </a:cubicBezTo>
                  <a:cubicBezTo>
                    <a:pt x="47" y="69"/>
                    <a:pt x="53" y="70"/>
                    <a:pt x="55" y="63"/>
                  </a:cubicBezTo>
                  <a:cubicBezTo>
                    <a:pt x="56" y="56"/>
                    <a:pt x="61" y="58"/>
                    <a:pt x="62" y="53"/>
                  </a:cubicBezTo>
                  <a:cubicBezTo>
                    <a:pt x="64" y="49"/>
                    <a:pt x="68" y="50"/>
                    <a:pt x="73" y="46"/>
                  </a:cubicBezTo>
                  <a:cubicBezTo>
                    <a:pt x="72" y="41"/>
                    <a:pt x="70" y="41"/>
                    <a:pt x="65" y="39"/>
                  </a:cubicBezTo>
                  <a:cubicBezTo>
                    <a:pt x="62" y="38"/>
                    <a:pt x="59" y="35"/>
                    <a:pt x="61" y="30"/>
                  </a:cubicBezTo>
                  <a:cubicBezTo>
                    <a:pt x="61" y="25"/>
                    <a:pt x="58" y="30"/>
                    <a:pt x="58" y="25"/>
                  </a:cubicBezTo>
                  <a:cubicBezTo>
                    <a:pt x="58" y="22"/>
                    <a:pt x="49" y="22"/>
                    <a:pt x="47" y="16"/>
                  </a:cubicBezTo>
                  <a:cubicBezTo>
                    <a:pt x="46" y="11"/>
                    <a:pt x="43" y="8"/>
                    <a:pt x="41" y="0"/>
                  </a:cubicBezTo>
                </a:path>
              </a:pathLst>
            </a:custGeom>
            <a:solidFill>
              <a:schemeClr val="tx2"/>
            </a:solidFill>
            <a:ln w="3175" cmpd="sng">
              <a:solidFill>
                <a:schemeClr val="bg2"/>
              </a:solidFill>
              <a:round/>
              <a:headEnd/>
              <a:tailEnd/>
            </a:ln>
          </p:spPr>
          <p:txBody>
            <a:bodyPr/>
            <a:lstStyle/>
            <a:p>
              <a:endParaRPr lang="en-GB" dirty="0"/>
            </a:p>
          </p:txBody>
        </p:sp>
        <p:sp>
          <p:nvSpPr>
            <p:cNvPr id="363" name="Freeform 104"/>
            <p:cNvSpPr>
              <a:spLocks/>
            </p:cNvSpPr>
            <p:nvPr/>
          </p:nvSpPr>
          <p:spPr bwMode="auto">
            <a:xfrm>
              <a:off x="5574707" y="5608281"/>
              <a:ext cx="199241" cy="215305"/>
            </a:xfrm>
            <a:custGeom>
              <a:avLst/>
              <a:gdLst/>
              <a:ahLst/>
              <a:cxnLst>
                <a:cxn ang="0">
                  <a:pos x="0" y="22"/>
                </a:cxn>
                <a:cxn ang="0">
                  <a:pos x="6" y="38"/>
                </a:cxn>
                <a:cxn ang="0">
                  <a:pos x="17" y="47"/>
                </a:cxn>
                <a:cxn ang="0">
                  <a:pos x="20" y="52"/>
                </a:cxn>
                <a:cxn ang="0">
                  <a:pos x="24" y="61"/>
                </a:cxn>
                <a:cxn ang="0">
                  <a:pos x="32" y="67"/>
                </a:cxn>
                <a:cxn ang="0">
                  <a:pos x="43" y="69"/>
                </a:cxn>
                <a:cxn ang="0">
                  <a:pos x="47" y="69"/>
                </a:cxn>
                <a:cxn ang="0">
                  <a:pos x="55" y="59"/>
                </a:cxn>
                <a:cxn ang="0">
                  <a:pos x="61" y="47"/>
                </a:cxn>
                <a:cxn ang="0">
                  <a:pos x="59" y="38"/>
                </a:cxn>
                <a:cxn ang="0">
                  <a:pos x="59" y="33"/>
                </a:cxn>
                <a:cxn ang="0">
                  <a:pos x="61" y="17"/>
                </a:cxn>
                <a:cxn ang="0">
                  <a:pos x="59" y="11"/>
                </a:cxn>
                <a:cxn ang="0">
                  <a:pos x="50" y="7"/>
                </a:cxn>
                <a:cxn ang="0">
                  <a:pos x="41" y="0"/>
                </a:cxn>
                <a:cxn ang="0">
                  <a:pos x="31" y="3"/>
                </a:cxn>
                <a:cxn ang="0">
                  <a:pos x="26" y="11"/>
                </a:cxn>
                <a:cxn ang="0">
                  <a:pos x="14" y="24"/>
                </a:cxn>
                <a:cxn ang="0">
                  <a:pos x="6" y="24"/>
                </a:cxn>
                <a:cxn ang="0">
                  <a:pos x="0" y="22"/>
                </a:cxn>
              </a:cxnLst>
              <a:rect l="0" t="0" r="r" b="b"/>
              <a:pathLst>
                <a:path w="64" h="69">
                  <a:moveTo>
                    <a:pt x="0" y="22"/>
                  </a:moveTo>
                  <a:cubicBezTo>
                    <a:pt x="2" y="30"/>
                    <a:pt x="5" y="33"/>
                    <a:pt x="6" y="38"/>
                  </a:cubicBezTo>
                  <a:cubicBezTo>
                    <a:pt x="8" y="44"/>
                    <a:pt x="17" y="44"/>
                    <a:pt x="17" y="47"/>
                  </a:cubicBezTo>
                  <a:cubicBezTo>
                    <a:pt x="17" y="52"/>
                    <a:pt x="20" y="47"/>
                    <a:pt x="20" y="52"/>
                  </a:cubicBezTo>
                  <a:cubicBezTo>
                    <a:pt x="18" y="56"/>
                    <a:pt x="21" y="59"/>
                    <a:pt x="24" y="61"/>
                  </a:cubicBezTo>
                  <a:cubicBezTo>
                    <a:pt x="29" y="63"/>
                    <a:pt x="31" y="63"/>
                    <a:pt x="32" y="67"/>
                  </a:cubicBezTo>
                  <a:cubicBezTo>
                    <a:pt x="37" y="66"/>
                    <a:pt x="40" y="69"/>
                    <a:pt x="43" y="69"/>
                  </a:cubicBezTo>
                  <a:cubicBezTo>
                    <a:pt x="44" y="67"/>
                    <a:pt x="46" y="69"/>
                    <a:pt x="47" y="69"/>
                  </a:cubicBezTo>
                  <a:cubicBezTo>
                    <a:pt x="47" y="69"/>
                    <a:pt x="53" y="63"/>
                    <a:pt x="55" y="59"/>
                  </a:cubicBezTo>
                  <a:cubicBezTo>
                    <a:pt x="58" y="56"/>
                    <a:pt x="55" y="55"/>
                    <a:pt x="61" y="47"/>
                  </a:cubicBezTo>
                  <a:cubicBezTo>
                    <a:pt x="64" y="41"/>
                    <a:pt x="58" y="42"/>
                    <a:pt x="59" y="38"/>
                  </a:cubicBezTo>
                  <a:cubicBezTo>
                    <a:pt x="61" y="35"/>
                    <a:pt x="58" y="33"/>
                    <a:pt x="59" y="33"/>
                  </a:cubicBezTo>
                  <a:cubicBezTo>
                    <a:pt x="61" y="33"/>
                    <a:pt x="62" y="21"/>
                    <a:pt x="61" y="17"/>
                  </a:cubicBezTo>
                  <a:cubicBezTo>
                    <a:pt x="59" y="13"/>
                    <a:pt x="62" y="13"/>
                    <a:pt x="59" y="11"/>
                  </a:cubicBezTo>
                  <a:cubicBezTo>
                    <a:pt x="56" y="8"/>
                    <a:pt x="55" y="10"/>
                    <a:pt x="50" y="7"/>
                  </a:cubicBezTo>
                  <a:cubicBezTo>
                    <a:pt x="46" y="2"/>
                    <a:pt x="40" y="8"/>
                    <a:pt x="41" y="0"/>
                  </a:cubicBezTo>
                  <a:cubicBezTo>
                    <a:pt x="38" y="2"/>
                    <a:pt x="35" y="0"/>
                    <a:pt x="31" y="3"/>
                  </a:cubicBezTo>
                  <a:cubicBezTo>
                    <a:pt x="26" y="7"/>
                    <a:pt x="31" y="10"/>
                    <a:pt x="26" y="11"/>
                  </a:cubicBezTo>
                  <a:cubicBezTo>
                    <a:pt x="20" y="14"/>
                    <a:pt x="17" y="19"/>
                    <a:pt x="14" y="24"/>
                  </a:cubicBezTo>
                  <a:cubicBezTo>
                    <a:pt x="11" y="28"/>
                    <a:pt x="9" y="22"/>
                    <a:pt x="6" y="24"/>
                  </a:cubicBezTo>
                  <a:cubicBezTo>
                    <a:pt x="5" y="25"/>
                    <a:pt x="5" y="22"/>
                    <a:pt x="0" y="22"/>
                  </a:cubicBezTo>
                </a:path>
              </a:pathLst>
            </a:custGeom>
            <a:solidFill>
              <a:schemeClr val="tx2"/>
            </a:solidFill>
            <a:ln w="3175" cmpd="sng">
              <a:solidFill>
                <a:schemeClr val="bg2"/>
              </a:solidFill>
              <a:round/>
              <a:headEnd/>
              <a:tailEnd/>
            </a:ln>
          </p:spPr>
          <p:txBody>
            <a:bodyPr/>
            <a:lstStyle/>
            <a:p>
              <a:endParaRPr lang="en-GB" dirty="0"/>
            </a:p>
          </p:txBody>
        </p:sp>
        <p:sp>
          <p:nvSpPr>
            <p:cNvPr id="364" name="Freeform 105"/>
            <p:cNvSpPr>
              <a:spLocks/>
            </p:cNvSpPr>
            <p:nvPr/>
          </p:nvSpPr>
          <p:spPr bwMode="auto">
            <a:xfrm>
              <a:off x="5357792" y="5813946"/>
              <a:ext cx="408123" cy="414542"/>
            </a:xfrm>
            <a:custGeom>
              <a:avLst/>
              <a:gdLst/>
              <a:ahLst/>
              <a:cxnLst>
                <a:cxn ang="0">
                  <a:pos x="102" y="1"/>
                </a:cxn>
                <a:cxn ang="0">
                  <a:pos x="113" y="3"/>
                </a:cxn>
                <a:cxn ang="0">
                  <a:pos x="117" y="3"/>
                </a:cxn>
                <a:cxn ang="0">
                  <a:pos x="123" y="40"/>
                </a:cxn>
                <a:cxn ang="0">
                  <a:pos x="114" y="43"/>
                </a:cxn>
                <a:cxn ang="0">
                  <a:pos x="122" y="54"/>
                </a:cxn>
                <a:cxn ang="0">
                  <a:pos x="125" y="48"/>
                </a:cxn>
                <a:cxn ang="0">
                  <a:pos x="131" y="48"/>
                </a:cxn>
                <a:cxn ang="0">
                  <a:pos x="116" y="81"/>
                </a:cxn>
                <a:cxn ang="0">
                  <a:pos x="102" y="101"/>
                </a:cxn>
                <a:cxn ang="0">
                  <a:pos x="84" y="119"/>
                </a:cxn>
                <a:cxn ang="0">
                  <a:pos x="73" y="123"/>
                </a:cxn>
                <a:cxn ang="0">
                  <a:pos x="67" y="124"/>
                </a:cxn>
                <a:cxn ang="0">
                  <a:pos x="56" y="124"/>
                </a:cxn>
                <a:cxn ang="0">
                  <a:pos x="47" y="124"/>
                </a:cxn>
                <a:cxn ang="0">
                  <a:pos x="41" y="127"/>
                </a:cxn>
                <a:cxn ang="0">
                  <a:pos x="34" y="129"/>
                </a:cxn>
                <a:cxn ang="0">
                  <a:pos x="29" y="132"/>
                </a:cxn>
                <a:cxn ang="0">
                  <a:pos x="24" y="132"/>
                </a:cxn>
                <a:cxn ang="0">
                  <a:pos x="23" y="129"/>
                </a:cxn>
                <a:cxn ang="0">
                  <a:pos x="20" y="126"/>
                </a:cxn>
                <a:cxn ang="0">
                  <a:pos x="17" y="126"/>
                </a:cxn>
                <a:cxn ang="0">
                  <a:pos x="15" y="123"/>
                </a:cxn>
                <a:cxn ang="0">
                  <a:pos x="12" y="116"/>
                </a:cxn>
                <a:cxn ang="0">
                  <a:pos x="12" y="110"/>
                </a:cxn>
                <a:cxn ang="0">
                  <a:pos x="11" y="95"/>
                </a:cxn>
                <a:cxn ang="0">
                  <a:pos x="0" y="67"/>
                </a:cxn>
                <a:cxn ang="0">
                  <a:pos x="6" y="62"/>
                </a:cxn>
                <a:cxn ang="0">
                  <a:pos x="11" y="70"/>
                </a:cxn>
                <a:cxn ang="0">
                  <a:pos x="20" y="70"/>
                </a:cxn>
                <a:cxn ang="0">
                  <a:pos x="29" y="65"/>
                </a:cxn>
                <a:cxn ang="0">
                  <a:pos x="29" y="28"/>
                </a:cxn>
                <a:cxn ang="0">
                  <a:pos x="34" y="43"/>
                </a:cxn>
                <a:cxn ang="0">
                  <a:pos x="35" y="50"/>
                </a:cxn>
                <a:cxn ang="0">
                  <a:pos x="46" y="45"/>
                </a:cxn>
                <a:cxn ang="0">
                  <a:pos x="59" y="36"/>
                </a:cxn>
                <a:cxn ang="0">
                  <a:pos x="75" y="31"/>
                </a:cxn>
                <a:cxn ang="0">
                  <a:pos x="84" y="19"/>
                </a:cxn>
                <a:cxn ang="0">
                  <a:pos x="91" y="9"/>
                </a:cxn>
                <a:cxn ang="0">
                  <a:pos x="102" y="1"/>
                </a:cxn>
              </a:cxnLst>
              <a:rect l="0" t="0" r="r" b="b"/>
              <a:pathLst>
                <a:path w="131" h="133">
                  <a:moveTo>
                    <a:pt x="102" y="1"/>
                  </a:moveTo>
                  <a:cubicBezTo>
                    <a:pt x="107" y="0"/>
                    <a:pt x="110" y="3"/>
                    <a:pt x="113" y="3"/>
                  </a:cubicBezTo>
                  <a:cubicBezTo>
                    <a:pt x="114" y="1"/>
                    <a:pt x="116" y="3"/>
                    <a:pt x="117" y="3"/>
                  </a:cubicBezTo>
                  <a:cubicBezTo>
                    <a:pt x="120" y="11"/>
                    <a:pt x="125" y="31"/>
                    <a:pt x="123" y="40"/>
                  </a:cubicBezTo>
                  <a:cubicBezTo>
                    <a:pt x="117" y="36"/>
                    <a:pt x="116" y="39"/>
                    <a:pt x="114" y="43"/>
                  </a:cubicBezTo>
                  <a:cubicBezTo>
                    <a:pt x="113" y="50"/>
                    <a:pt x="119" y="54"/>
                    <a:pt x="122" y="54"/>
                  </a:cubicBezTo>
                  <a:cubicBezTo>
                    <a:pt x="125" y="54"/>
                    <a:pt x="122" y="48"/>
                    <a:pt x="125" y="48"/>
                  </a:cubicBezTo>
                  <a:cubicBezTo>
                    <a:pt x="131" y="48"/>
                    <a:pt x="131" y="48"/>
                    <a:pt x="131" y="48"/>
                  </a:cubicBezTo>
                  <a:cubicBezTo>
                    <a:pt x="128" y="74"/>
                    <a:pt x="123" y="62"/>
                    <a:pt x="116" y="81"/>
                  </a:cubicBezTo>
                  <a:cubicBezTo>
                    <a:pt x="108" y="98"/>
                    <a:pt x="105" y="95"/>
                    <a:pt x="102" y="101"/>
                  </a:cubicBezTo>
                  <a:cubicBezTo>
                    <a:pt x="94" y="112"/>
                    <a:pt x="87" y="116"/>
                    <a:pt x="84" y="119"/>
                  </a:cubicBezTo>
                  <a:cubicBezTo>
                    <a:pt x="79" y="123"/>
                    <a:pt x="73" y="119"/>
                    <a:pt x="73" y="123"/>
                  </a:cubicBezTo>
                  <a:cubicBezTo>
                    <a:pt x="75" y="126"/>
                    <a:pt x="69" y="121"/>
                    <a:pt x="67" y="124"/>
                  </a:cubicBezTo>
                  <a:cubicBezTo>
                    <a:pt x="64" y="129"/>
                    <a:pt x="58" y="123"/>
                    <a:pt x="56" y="124"/>
                  </a:cubicBezTo>
                  <a:cubicBezTo>
                    <a:pt x="53" y="126"/>
                    <a:pt x="50" y="123"/>
                    <a:pt x="47" y="124"/>
                  </a:cubicBezTo>
                  <a:cubicBezTo>
                    <a:pt x="44" y="124"/>
                    <a:pt x="46" y="126"/>
                    <a:pt x="41" y="127"/>
                  </a:cubicBezTo>
                  <a:cubicBezTo>
                    <a:pt x="37" y="129"/>
                    <a:pt x="38" y="127"/>
                    <a:pt x="34" y="129"/>
                  </a:cubicBezTo>
                  <a:cubicBezTo>
                    <a:pt x="29" y="129"/>
                    <a:pt x="31" y="133"/>
                    <a:pt x="29" y="132"/>
                  </a:cubicBezTo>
                  <a:cubicBezTo>
                    <a:pt x="28" y="132"/>
                    <a:pt x="26" y="133"/>
                    <a:pt x="24" y="132"/>
                  </a:cubicBezTo>
                  <a:cubicBezTo>
                    <a:pt x="24" y="130"/>
                    <a:pt x="23" y="132"/>
                    <a:pt x="23" y="129"/>
                  </a:cubicBezTo>
                  <a:cubicBezTo>
                    <a:pt x="23" y="126"/>
                    <a:pt x="20" y="130"/>
                    <a:pt x="20" y="126"/>
                  </a:cubicBezTo>
                  <a:cubicBezTo>
                    <a:pt x="20" y="124"/>
                    <a:pt x="17" y="124"/>
                    <a:pt x="17" y="126"/>
                  </a:cubicBezTo>
                  <a:cubicBezTo>
                    <a:pt x="15" y="129"/>
                    <a:pt x="14" y="124"/>
                    <a:pt x="15" y="123"/>
                  </a:cubicBezTo>
                  <a:cubicBezTo>
                    <a:pt x="17" y="121"/>
                    <a:pt x="15" y="119"/>
                    <a:pt x="12" y="116"/>
                  </a:cubicBezTo>
                  <a:cubicBezTo>
                    <a:pt x="9" y="112"/>
                    <a:pt x="11" y="109"/>
                    <a:pt x="12" y="110"/>
                  </a:cubicBezTo>
                  <a:cubicBezTo>
                    <a:pt x="14" y="112"/>
                    <a:pt x="18" y="105"/>
                    <a:pt x="11" y="95"/>
                  </a:cubicBezTo>
                  <a:cubicBezTo>
                    <a:pt x="3" y="81"/>
                    <a:pt x="6" y="74"/>
                    <a:pt x="0" y="67"/>
                  </a:cubicBezTo>
                  <a:cubicBezTo>
                    <a:pt x="5" y="65"/>
                    <a:pt x="3" y="59"/>
                    <a:pt x="6" y="62"/>
                  </a:cubicBezTo>
                  <a:cubicBezTo>
                    <a:pt x="9" y="65"/>
                    <a:pt x="5" y="67"/>
                    <a:pt x="11" y="70"/>
                  </a:cubicBezTo>
                  <a:cubicBezTo>
                    <a:pt x="15" y="71"/>
                    <a:pt x="18" y="68"/>
                    <a:pt x="20" y="70"/>
                  </a:cubicBezTo>
                  <a:cubicBezTo>
                    <a:pt x="21" y="71"/>
                    <a:pt x="24" y="67"/>
                    <a:pt x="29" y="65"/>
                  </a:cubicBezTo>
                  <a:cubicBezTo>
                    <a:pt x="29" y="28"/>
                    <a:pt x="29" y="28"/>
                    <a:pt x="29" y="28"/>
                  </a:cubicBezTo>
                  <a:cubicBezTo>
                    <a:pt x="32" y="31"/>
                    <a:pt x="35" y="40"/>
                    <a:pt x="34" y="43"/>
                  </a:cubicBezTo>
                  <a:cubicBezTo>
                    <a:pt x="32" y="45"/>
                    <a:pt x="32" y="50"/>
                    <a:pt x="35" y="50"/>
                  </a:cubicBezTo>
                  <a:cubicBezTo>
                    <a:pt x="38" y="48"/>
                    <a:pt x="40" y="51"/>
                    <a:pt x="46" y="45"/>
                  </a:cubicBezTo>
                  <a:cubicBezTo>
                    <a:pt x="50" y="39"/>
                    <a:pt x="49" y="28"/>
                    <a:pt x="59" y="36"/>
                  </a:cubicBezTo>
                  <a:cubicBezTo>
                    <a:pt x="70" y="42"/>
                    <a:pt x="72" y="36"/>
                    <a:pt x="75" y="31"/>
                  </a:cubicBezTo>
                  <a:cubicBezTo>
                    <a:pt x="76" y="25"/>
                    <a:pt x="82" y="26"/>
                    <a:pt x="84" y="19"/>
                  </a:cubicBezTo>
                  <a:cubicBezTo>
                    <a:pt x="85" y="12"/>
                    <a:pt x="90" y="14"/>
                    <a:pt x="91" y="9"/>
                  </a:cubicBezTo>
                  <a:cubicBezTo>
                    <a:pt x="93" y="5"/>
                    <a:pt x="98" y="6"/>
                    <a:pt x="102" y="1"/>
                  </a:cubicBezTo>
                </a:path>
              </a:pathLst>
            </a:custGeom>
            <a:solidFill>
              <a:schemeClr val="tx2"/>
            </a:solidFill>
            <a:ln w="3175" cmpd="sng">
              <a:solidFill>
                <a:schemeClr val="bg2"/>
              </a:solidFill>
              <a:round/>
              <a:headEnd/>
              <a:tailEnd/>
            </a:ln>
          </p:spPr>
          <p:txBody>
            <a:bodyPr/>
            <a:lstStyle/>
            <a:p>
              <a:endParaRPr lang="en-GB" dirty="0"/>
            </a:p>
          </p:txBody>
        </p:sp>
        <p:sp>
          <p:nvSpPr>
            <p:cNvPr id="365" name="Freeform 106"/>
            <p:cNvSpPr>
              <a:spLocks/>
            </p:cNvSpPr>
            <p:nvPr/>
          </p:nvSpPr>
          <p:spPr bwMode="auto">
            <a:xfrm>
              <a:off x="5613270" y="6009970"/>
              <a:ext cx="70699" cy="85158"/>
            </a:xfrm>
            <a:custGeom>
              <a:avLst/>
              <a:gdLst/>
              <a:ahLst/>
              <a:cxnLst>
                <a:cxn ang="0">
                  <a:pos x="8" y="25"/>
                </a:cxn>
                <a:cxn ang="0">
                  <a:pos x="3" y="13"/>
                </a:cxn>
                <a:cxn ang="0">
                  <a:pos x="15" y="3"/>
                </a:cxn>
                <a:cxn ang="0">
                  <a:pos x="20" y="14"/>
                </a:cxn>
                <a:cxn ang="0">
                  <a:pos x="11" y="22"/>
                </a:cxn>
                <a:cxn ang="0">
                  <a:pos x="8" y="25"/>
                </a:cxn>
              </a:cxnLst>
              <a:rect l="0" t="0" r="r" b="b"/>
              <a:pathLst>
                <a:path w="23" h="27">
                  <a:moveTo>
                    <a:pt x="8" y="25"/>
                  </a:moveTo>
                  <a:cubicBezTo>
                    <a:pt x="5" y="21"/>
                    <a:pt x="0" y="18"/>
                    <a:pt x="3" y="13"/>
                  </a:cubicBezTo>
                  <a:cubicBezTo>
                    <a:pt x="6" y="8"/>
                    <a:pt x="14" y="0"/>
                    <a:pt x="15" y="3"/>
                  </a:cubicBezTo>
                  <a:cubicBezTo>
                    <a:pt x="18" y="7"/>
                    <a:pt x="23" y="8"/>
                    <a:pt x="20" y="14"/>
                  </a:cubicBezTo>
                  <a:cubicBezTo>
                    <a:pt x="18" y="19"/>
                    <a:pt x="12" y="19"/>
                    <a:pt x="11" y="22"/>
                  </a:cubicBezTo>
                  <a:cubicBezTo>
                    <a:pt x="9" y="25"/>
                    <a:pt x="9" y="27"/>
                    <a:pt x="8" y="25"/>
                  </a:cubicBezTo>
                </a:path>
              </a:pathLst>
            </a:custGeom>
            <a:solidFill>
              <a:srgbClr val="C0BAA7"/>
            </a:solidFill>
            <a:ln w="3175" cmpd="sng">
              <a:solidFill>
                <a:schemeClr val="bg2"/>
              </a:solidFill>
              <a:round/>
              <a:headEnd/>
              <a:tailEnd/>
            </a:ln>
          </p:spPr>
          <p:txBody>
            <a:bodyPr/>
            <a:lstStyle/>
            <a:p>
              <a:endParaRPr lang="en-GB" dirty="0"/>
            </a:p>
          </p:txBody>
        </p:sp>
        <p:sp>
          <p:nvSpPr>
            <p:cNvPr id="366" name="Freeform 107"/>
            <p:cNvSpPr>
              <a:spLocks/>
            </p:cNvSpPr>
            <p:nvPr/>
          </p:nvSpPr>
          <p:spPr bwMode="auto">
            <a:xfrm>
              <a:off x="5709677" y="5923204"/>
              <a:ext cx="36956" cy="59450"/>
            </a:xfrm>
            <a:custGeom>
              <a:avLst/>
              <a:gdLst/>
              <a:ahLst/>
              <a:cxnLst>
                <a:cxn ang="0">
                  <a:pos x="10" y="5"/>
                </a:cxn>
                <a:cxn ang="0">
                  <a:pos x="12" y="13"/>
                </a:cxn>
                <a:cxn ang="0">
                  <a:pos x="9" y="19"/>
                </a:cxn>
                <a:cxn ang="0">
                  <a:pos x="1" y="8"/>
                </a:cxn>
                <a:cxn ang="0">
                  <a:pos x="10" y="5"/>
                </a:cxn>
              </a:cxnLst>
              <a:rect l="0" t="0" r="r" b="b"/>
              <a:pathLst>
                <a:path w="12" h="19">
                  <a:moveTo>
                    <a:pt x="10" y="5"/>
                  </a:moveTo>
                  <a:cubicBezTo>
                    <a:pt x="12" y="13"/>
                    <a:pt x="12" y="13"/>
                    <a:pt x="12" y="13"/>
                  </a:cubicBezTo>
                  <a:cubicBezTo>
                    <a:pt x="9" y="13"/>
                    <a:pt x="12" y="19"/>
                    <a:pt x="9" y="19"/>
                  </a:cubicBezTo>
                  <a:cubicBezTo>
                    <a:pt x="6" y="19"/>
                    <a:pt x="0" y="15"/>
                    <a:pt x="1" y="8"/>
                  </a:cubicBezTo>
                  <a:cubicBezTo>
                    <a:pt x="3" y="4"/>
                    <a:pt x="4" y="0"/>
                    <a:pt x="10" y="5"/>
                  </a:cubicBezTo>
                </a:path>
              </a:pathLst>
            </a:custGeom>
            <a:solidFill>
              <a:schemeClr val="tx2"/>
            </a:solidFill>
            <a:ln w="3175" cmpd="sng">
              <a:solidFill>
                <a:schemeClr val="bg2"/>
              </a:solidFill>
              <a:round/>
              <a:headEnd/>
              <a:tailEnd/>
            </a:ln>
          </p:spPr>
          <p:txBody>
            <a:bodyPr/>
            <a:lstStyle/>
            <a:p>
              <a:endParaRPr lang="en-GB" dirty="0"/>
            </a:p>
          </p:txBody>
        </p:sp>
        <p:sp>
          <p:nvSpPr>
            <p:cNvPr id="367" name="Freeform 108"/>
            <p:cNvSpPr>
              <a:spLocks/>
            </p:cNvSpPr>
            <p:nvPr/>
          </p:nvSpPr>
          <p:spPr bwMode="auto">
            <a:xfrm>
              <a:off x="5756274" y="5421898"/>
              <a:ext cx="86766" cy="242620"/>
            </a:xfrm>
            <a:custGeom>
              <a:avLst/>
              <a:gdLst/>
              <a:ahLst/>
              <a:cxnLst>
                <a:cxn ang="0">
                  <a:pos x="4" y="45"/>
                </a:cxn>
                <a:cxn ang="0">
                  <a:pos x="9" y="50"/>
                </a:cxn>
                <a:cxn ang="0">
                  <a:pos x="15" y="58"/>
                </a:cxn>
                <a:cxn ang="0">
                  <a:pos x="15" y="67"/>
                </a:cxn>
                <a:cxn ang="0">
                  <a:pos x="19" y="76"/>
                </a:cxn>
                <a:cxn ang="0">
                  <a:pos x="21" y="72"/>
                </a:cxn>
                <a:cxn ang="0">
                  <a:pos x="24" y="67"/>
                </a:cxn>
                <a:cxn ang="0">
                  <a:pos x="25" y="59"/>
                </a:cxn>
                <a:cxn ang="0">
                  <a:pos x="22" y="47"/>
                </a:cxn>
                <a:cxn ang="0">
                  <a:pos x="15" y="37"/>
                </a:cxn>
                <a:cxn ang="0">
                  <a:pos x="15" y="25"/>
                </a:cxn>
                <a:cxn ang="0">
                  <a:pos x="16" y="20"/>
                </a:cxn>
                <a:cxn ang="0">
                  <a:pos x="15" y="11"/>
                </a:cxn>
                <a:cxn ang="0">
                  <a:pos x="10" y="2"/>
                </a:cxn>
                <a:cxn ang="0">
                  <a:pos x="3" y="0"/>
                </a:cxn>
                <a:cxn ang="0">
                  <a:pos x="6" y="3"/>
                </a:cxn>
                <a:cxn ang="0">
                  <a:pos x="6" y="8"/>
                </a:cxn>
                <a:cxn ang="0">
                  <a:pos x="7" y="14"/>
                </a:cxn>
                <a:cxn ang="0">
                  <a:pos x="6" y="19"/>
                </a:cxn>
                <a:cxn ang="0">
                  <a:pos x="6" y="25"/>
                </a:cxn>
                <a:cxn ang="0">
                  <a:pos x="6" y="31"/>
                </a:cxn>
                <a:cxn ang="0">
                  <a:pos x="1" y="41"/>
                </a:cxn>
                <a:cxn ang="0">
                  <a:pos x="4" y="45"/>
                </a:cxn>
              </a:cxnLst>
              <a:rect l="0" t="0" r="r" b="b"/>
              <a:pathLst>
                <a:path w="28" h="78">
                  <a:moveTo>
                    <a:pt x="4" y="45"/>
                  </a:moveTo>
                  <a:cubicBezTo>
                    <a:pt x="6" y="48"/>
                    <a:pt x="7" y="51"/>
                    <a:pt x="9" y="50"/>
                  </a:cubicBezTo>
                  <a:cubicBezTo>
                    <a:pt x="15" y="48"/>
                    <a:pt x="16" y="51"/>
                    <a:pt x="15" y="58"/>
                  </a:cubicBezTo>
                  <a:cubicBezTo>
                    <a:pt x="15" y="64"/>
                    <a:pt x="10" y="62"/>
                    <a:pt x="15" y="67"/>
                  </a:cubicBezTo>
                  <a:cubicBezTo>
                    <a:pt x="19" y="73"/>
                    <a:pt x="18" y="76"/>
                    <a:pt x="19" y="76"/>
                  </a:cubicBezTo>
                  <a:cubicBezTo>
                    <a:pt x="21" y="78"/>
                    <a:pt x="21" y="75"/>
                    <a:pt x="21" y="72"/>
                  </a:cubicBezTo>
                  <a:cubicBezTo>
                    <a:pt x="19" y="69"/>
                    <a:pt x="21" y="67"/>
                    <a:pt x="24" y="67"/>
                  </a:cubicBezTo>
                  <a:cubicBezTo>
                    <a:pt x="25" y="65"/>
                    <a:pt x="25" y="64"/>
                    <a:pt x="25" y="59"/>
                  </a:cubicBezTo>
                  <a:cubicBezTo>
                    <a:pt x="25" y="55"/>
                    <a:pt x="28" y="53"/>
                    <a:pt x="22" y="47"/>
                  </a:cubicBezTo>
                  <a:cubicBezTo>
                    <a:pt x="18" y="41"/>
                    <a:pt x="16" y="41"/>
                    <a:pt x="15" y="37"/>
                  </a:cubicBezTo>
                  <a:cubicBezTo>
                    <a:pt x="15" y="33"/>
                    <a:pt x="13" y="28"/>
                    <a:pt x="15" y="25"/>
                  </a:cubicBezTo>
                  <a:cubicBezTo>
                    <a:pt x="16" y="24"/>
                    <a:pt x="15" y="22"/>
                    <a:pt x="16" y="20"/>
                  </a:cubicBezTo>
                  <a:cubicBezTo>
                    <a:pt x="13" y="16"/>
                    <a:pt x="16" y="16"/>
                    <a:pt x="15" y="11"/>
                  </a:cubicBezTo>
                  <a:cubicBezTo>
                    <a:pt x="13" y="6"/>
                    <a:pt x="12" y="3"/>
                    <a:pt x="10" y="2"/>
                  </a:cubicBezTo>
                  <a:cubicBezTo>
                    <a:pt x="7" y="2"/>
                    <a:pt x="4" y="2"/>
                    <a:pt x="3" y="0"/>
                  </a:cubicBezTo>
                  <a:cubicBezTo>
                    <a:pt x="3" y="3"/>
                    <a:pt x="3" y="0"/>
                    <a:pt x="6" y="3"/>
                  </a:cubicBezTo>
                  <a:cubicBezTo>
                    <a:pt x="7" y="5"/>
                    <a:pt x="4" y="5"/>
                    <a:pt x="6" y="8"/>
                  </a:cubicBezTo>
                  <a:cubicBezTo>
                    <a:pt x="9" y="10"/>
                    <a:pt x="9" y="11"/>
                    <a:pt x="7" y="14"/>
                  </a:cubicBezTo>
                  <a:cubicBezTo>
                    <a:pt x="4" y="16"/>
                    <a:pt x="7" y="17"/>
                    <a:pt x="6" y="19"/>
                  </a:cubicBezTo>
                  <a:cubicBezTo>
                    <a:pt x="4" y="20"/>
                    <a:pt x="6" y="22"/>
                    <a:pt x="6" y="25"/>
                  </a:cubicBezTo>
                  <a:cubicBezTo>
                    <a:pt x="4" y="30"/>
                    <a:pt x="9" y="31"/>
                    <a:pt x="6" y="31"/>
                  </a:cubicBezTo>
                  <a:cubicBezTo>
                    <a:pt x="1" y="31"/>
                    <a:pt x="4" y="37"/>
                    <a:pt x="1" y="41"/>
                  </a:cubicBezTo>
                  <a:cubicBezTo>
                    <a:pt x="0" y="42"/>
                    <a:pt x="3" y="44"/>
                    <a:pt x="4" y="45"/>
                  </a:cubicBezTo>
                </a:path>
              </a:pathLst>
            </a:custGeom>
            <a:solidFill>
              <a:schemeClr val="tx2"/>
            </a:solidFill>
            <a:ln w="3175" cmpd="sng">
              <a:solidFill>
                <a:schemeClr val="bg2"/>
              </a:solidFill>
              <a:round/>
              <a:headEnd/>
              <a:tailEnd/>
            </a:ln>
          </p:spPr>
          <p:txBody>
            <a:bodyPr/>
            <a:lstStyle/>
            <a:p>
              <a:endParaRPr lang="en-GB" dirty="0"/>
            </a:p>
          </p:txBody>
        </p:sp>
        <p:sp>
          <p:nvSpPr>
            <p:cNvPr id="368" name="Freeform 109"/>
            <p:cNvSpPr>
              <a:spLocks/>
            </p:cNvSpPr>
            <p:nvPr/>
          </p:nvSpPr>
          <p:spPr bwMode="auto">
            <a:xfrm>
              <a:off x="5275846" y="4408038"/>
              <a:ext cx="274759" cy="499700"/>
            </a:xfrm>
            <a:custGeom>
              <a:avLst/>
              <a:gdLst/>
              <a:ahLst/>
              <a:cxnLst>
                <a:cxn ang="0">
                  <a:pos x="18" y="159"/>
                </a:cxn>
                <a:cxn ang="0">
                  <a:pos x="26" y="157"/>
                </a:cxn>
                <a:cxn ang="0">
                  <a:pos x="31" y="157"/>
                </a:cxn>
                <a:cxn ang="0">
                  <a:pos x="46" y="151"/>
                </a:cxn>
                <a:cxn ang="0">
                  <a:pos x="46" y="145"/>
                </a:cxn>
                <a:cxn ang="0">
                  <a:pos x="62" y="138"/>
                </a:cxn>
                <a:cxn ang="0">
                  <a:pos x="67" y="129"/>
                </a:cxn>
                <a:cxn ang="0">
                  <a:pos x="77" y="126"/>
                </a:cxn>
                <a:cxn ang="0">
                  <a:pos x="74" y="118"/>
                </a:cxn>
                <a:cxn ang="0">
                  <a:pos x="73" y="110"/>
                </a:cxn>
                <a:cxn ang="0">
                  <a:pos x="68" y="109"/>
                </a:cxn>
                <a:cxn ang="0">
                  <a:pos x="71" y="100"/>
                </a:cxn>
                <a:cxn ang="0">
                  <a:pos x="73" y="92"/>
                </a:cxn>
                <a:cxn ang="0">
                  <a:pos x="76" y="87"/>
                </a:cxn>
                <a:cxn ang="0">
                  <a:pos x="77" y="82"/>
                </a:cxn>
                <a:cxn ang="0">
                  <a:pos x="84" y="78"/>
                </a:cxn>
                <a:cxn ang="0">
                  <a:pos x="85" y="76"/>
                </a:cxn>
                <a:cxn ang="0">
                  <a:pos x="85" y="40"/>
                </a:cxn>
                <a:cxn ang="0">
                  <a:pos x="23" y="0"/>
                </a:cxn>
                <a:cxn ang="0">
                  <a:pos x="14" y="5"/>
                </a:cxn>
                <a:cxn ang="0">
                  <a:pos x="18" y="27"/>
                </a:cxn>
                <a:cxn ang="0">
                  <a:pos x="20" y="44"/>
                </a:cxn>
                <a:cxn ang="0">
                  <a:pos x="17" y="68"/>
                </a:cxn>
                <a:cxn ang="0">
                  <a:pos x="3" y="98"/>
                </a:cxn>
                <a:cxn ang="0">
                  <a:pos x="8" y="104"/>
                </a:cxn>
                <a:cxn ang="0">
                  <a:pos x="12" y="107"/>
                </a:cxn>
                <a:cxn ang="0">
                  <a:pos x="14" y="114"/>
                </a:cxn>
                <a:cxn ang="0">
                  <a:pos x="20" y="134"/>
                </a:cxn>
                <a:cxn ang="0">
                  <a:pos x="11" y="135"/>
                </a:cxn>
                <a:cxn ang="0">
                  <a:pos x="8" y="140"/>
                </a:cxn>
                <a:cxn ang="0">
                  <a:pos x="17" y="152"/>
                </a:cxn>
                <a:cxn ang="0">
                  <a:pos x="18" y="159"/>
                </a:cxn>
              </a:cxnLst>
              <a:rect l="0" t="0" r="r" b="b"/>
              <a:pathLst>
                <a:path w="88" h="160">
                  <a:moveTo>
                    <a:pt x="18" y="159"/>
                  </a:moveTo>
                  <a:cubicBezTo>
                    <a:pt x="21" y="160"/>
                    <a:pt x="24" y="159"/>
                    <a:pt x="26" y="157"/>
                  </a:cubicBezTo>
                  <a:cubicBezTo>
                    <a:pt x="27" y="154"/>
                    <a:pt x="27" y="160"/>
                    <a:pt x="31" y="157"/>
                  </a:cubicBezTo>
                  <a:cubicBezTo>
                    <a:pt x="37" y="152"/>
                    <a:pt x="41" y="157"/>
                    <a:pt x="46" y="151"/>
                  </a:cubicBezTo>
                  <a:cubicBezTo>
                    <a:pt x="49" y="146"/>
                    <a:pt x="44" y="146"/>
                    <a:pt x="46" y="145"/>
                  </a:cubicBezTo>
                  <a:cubicBezTo>
                    <a:pt x="47" y="143"/>
                    <a:pt x="56" y="146"/>
                    <a:pt x="62" y="138"/>
                  </a:cubicBezTo>
                  <a:cubicBezTo>
                    <a:pt x="67" y="131"/>
                    <a:pt x="68" y="134"/>
                    <a:pt x="67" y="129"/>
                  </a:cubicBezTo>
                  <a:cubicBezTo>
                    <a:pt x="67" y="128"/>
                    <a:pt x="74" y="124"/>
                    <a:pt x="77" y="126"/>
                  </a:cubicBezTo>
                  <a:cubicBezTo>
                    <a:pt x="79" y="120"/>
                    <a:pt x="74" y="123"/>
                    <a:pt x="74" y="118"/>
                  </a:cubicBezTo>
                  <a:cubicBezTo>
                    <a:pt x="74" y="114"/>
                    <a:pt x="73" y="115"/>
                    <a:pt x="73" y="110"/>
                  </a:cubicBezTo>
                  <a:cubicBezTo>
                    <a:pt x="73" y="106"/>
                    <a:pt x="70" y="110"/>
                    <a:pt x="68" y="109"/>
                  </a:cubicBezTo>
                  <a:cubicBezTo>
                    <a:pt x="67" y="104"/>
                    <a:pt x="74" y="104"/>
                    <a:pt x="71" y="100"/>
                  </a:cubicBezTo>
                  <a:cubicBezTo>
                    <a:pt x="68" y="95"/>
                    <a:pt x="76" y="96"/>
                    <a:pt x="73" y="92"/>
                  </a:cubicBezTo>
                  <a:cubicBezTo>
                    <a:pt x="71" y="87"/>
                    <a:pt x="76" y="92"/>
                    <a:pt x="76" y="87"/>
                  </a:cubicBezTo>
                  <a:cubicBezTo>
                    <a:pt x="74" y="84"/>
                    <a:pt x="77" y="87"/>
                    <a:pt x="77" y="82"/>
                  </a:cubicBezTo>
                  <a:cubicBezTo>
                    <a:pt x="77" y="78"/>
                    <a:pt x="81" y="78"/>
                    <a:pt x="84" y="78"/>
                  </a:cubicBezTo>
                  <a:cubicBezTo>
                    <a:pt x="88" y="79"/>
                    <a:pt x="85" y="76"/>
                    <a:pt x="85" y="76"/>
                  </a:cubicBezTo>
                  <a:cubicBezTo>
                    <a:pt x="85" y="40"/>
                    <a:pt x="85" y="40"/>
                    <a:pt x="85" y="40"/>
                  </a:cubicBezTo>
                  <a:cubicBezTo>
                    <a:pt x="85" y="40"/>
                    <a:pt x="44" y="13"/>
                    <a:pt x="23" y="0"/>
                  </a:cubicBezTo>
                  <a:cubicBezTo>
                    <a:pt x="21" y="0"/>
                    <a:pt x="17" y="3"/>
                    <a:pt x="14" y="5"/>
                  </a:cubicBezTo>
                  <a:cubicBezTo>
                    <a:pt x="18" y="14"/>
                    <a:pt x="14" y="17"/>
                    <a:pt x="18" y="27"/>
                  </a:cubicBezTo>
                  <a:cubicBezTo>
                    <a:pt x="24" y="37"/>
                    <a:pt x="20" y="33"/>
                    <a:pt x="20" y="44"/>
                  </a:cubicBezTo>
                  <a:cubicBezTo>
                    <a:pt x="20" y="53"/>
                    <a:pt x="18" y="67"/>
                    <a:pt x="17" y="68"/>
                  </a:cubicBezTo>
                  <a:cubicBezTo>
                    <a:pt x="15" y="70"/>
                    <a:pt x="0" y="89"/>
                    <a:pt x="3" y="98"/>
                  </a:cubicBezTo>
                  <a:cubicBezTo>
                    <a:pt x="8" y="104"/>
                    <a:pt x="8" y="104"/>
                    <a:pt x="8" y="104"/>
                  </a:cubicBezTo>
                  <a:cubicBezTo>
                    <a:pt x="17" y="104"/>
                    <a:pt x="8" y="106"/>
                    <a:pt x="12" y="107"/>
                  </a:cubicBezTo>
                  <a:cubicBezTo>
                    <a:pt x="15" y="109"/>
                    <a:pt x="12" y="114"/>
                    <a:pt x="14" y="114"/>
                  </a:cubicBezTo>
                  <a:cubicBezTo>
                    <a:pt x="17" y="115"/>
                    <a:pt x="12" y="129"/>
                    <a:pt x="20" y="134"/>
                  </a:cubicBezTo>
                  <a:cubicBezTo>
                    <a:pt x="15" y="137"/>
                    <a:pt x="12" y="135"/>
                    <a:pt x="11" y="135"/>
                  </a:cubicBezTo>
                  <a:cubicBezTo>
                    <a:pt x="8" y="134"/>
                    <a:pt x="6" y="138"/>
                    <a:pt x="8" y="140"/>
                  </a:cubicBezTo>
                  <a:cubicBezTo>
                    <a:pt x="14" y="149"/>
                    <a:pt x="17" y="148"/>
                    <a:pt x="17" y="152"/>
                  </a:cubicBezTo>
                  <a:cubicBezTo>
                    <a:pt x="18" y="159"/>
                    <a:pt x="20" y="156"/>
                    <a:pt x="18" y="159"/>
                  </a:cubicBezTo>
                </a:path>
              </a:pathLst>
            </a:custGeom>
            <a:solidFill>
              <a:schemeClr val="tx2"/>
            </a:solidFill>
            <a:ln w="3175" cmpd="sng">
              <a:solidFill>
                <a:schemeClr val="bg2"/>
              </a:solidFill>
              <a:round/>
              <a:headEnd/>
              <a:tailEnd/>
            </a:ln>
          </p:spPr>
          <p:txBody>
            <a:bodyPr/>
            <a:lstStyle/>
            <a:p>
              <a:endParaRPr lang="en-GB" dirty="0"/>
            </a:p>
          </p:txBody>
        </p:sp>
        <p:sp>
          <p:nvSpPr>
            <p:cNvPr id="369" name="Freeform 110"/>
            <p:cNvSpPr>
              <a:spLocks/>
            </p:cNvSpPr>
            <p:nvPr/>
          </p:nvSpPr>
          <p:spPr bwMode="auto">
            <a:xfrm>
              <a:off x="4951276" y="4408038"/>
              <a:ext cx="403302" cy="367946"/>
            </a:xfrm>
            <a:custGeom>
              <a:avLst/>
              <a:gdLst/>
              <a:ahLst/>
              <a:cxnLst>
                <a:cxn ang="0">
                  <a:pos x="32" y="44"/>
                </a:cxn>
                <a:cxn ang="0">
                  <a:pos x="32" y="72"/>
                </a:cxn>
                <a:cxn ang="0">
                  <a:pos x="29" y="79"/>
                </a:cxn>
                <a:cxn ang="0">
                  <a:pos x="26" y="81"/>
                </a:cxn>
                <a:cxn ang="0">
                  <a:pos x="14" y="82"/>
                </a:cxn>
                <a:cxn ang="0">
                  <a:pos x="2" y="86"/>
                </a:cxn>
                <a:cxn ang="0">
                  <a:pos x="3" y="95"/>
                </a:cxn>
                <a:cxn ang="0">
                  <a:pos x="6" y="100"/>
                </a:cxn>
                <a:cxn ang="0">
                  <a:pos x="8" y="101"/>
                </a:cxn>
                <a:cxn ang="0">
                  <a:pos x="8" y="104"/>
                </a:cxn>
                <a:cxn ang="0">
                  <a:pos x="14" y="109"/>
                </a:cxn>
                <a:cxn ang="0">
                  <a:pos x="17" y="112"/>
                </a:cxn>
                <a:cxn ang="0">
                  <a:pos x="19" y="117"/>
                </a:cxn>
                <a:cxn ang="0">
                  <a:pos x="20" y="112"/>
                </a:cxn>
                <a:cxn ang="0">
                  <a:pos x="23" y="112"/>
                </a:cxn>
                <a:cxn ang="0">
                  <a:pos x="28" y="118"/>
                </a:cxn>
                <a:cxn ang="0">
                  <a:pos x="31" y="109"/>
                </a:cxn>
                <a:cxn ang="0">
                  <a:pos x="32" y="100"/>
                </a:cxn>
                <a:cxn ang="0">
                  <a:pos x="40" y="98"/>
                </a:cxn>
                <a:cxn ang="0">
                  <a:pos x="45" y="96"/>
                </a:cxn>
                <a:cxn ang="0">
                  <a:pos x="52" y="103"/>
                </a:cxn>
                <a:cxn ang="0">
                  <a:pos x="63" y="101"/>
                </a:cxn>
                <a:cxn ang="0">
                  <a:pos x="72" y="107"/>
                </a:cxn>
                <a:cxn ang="0">
                  <a:pos x="84" y="101"/>
                </a:cxn>
                <a:cxn ang="0">
                  <a:pos x="100" y="103"/>
                </a:cxn>
                <a:cxn ang="0">
                  <a:pos x="107" y="98"/>
                </a:cxn>
                <a:cxn ang="0">
                  <a:pos x="121" y="68"/>
                </a:cxn>
                <a:cxn ang="0">
                  <a:pos x="124" y="44"/>
                </a:cxn>
                <a:cxn ang="0">
                  <a:pos x="123" y="27"/>
                </a:cxn>
                <a:cxn ang="0">
                  <a:pos x="118" y="5"/>
                </a:cxn>
                <a:cxn ang="0">
                  <a:pos x="110" y="6"/>
                </a:cxn>
                <a:cxn ang="0">
                  <a:pos x="95" y="0"/>
                </a:cxn>
                <a:cxn ang="0">
                  <a:pos x="60" y="27"/>
                </a:cxn>
                <a:cxn ang="0">
                  <a:pos x="32" y="44"/>
                </a:cxn>
              </a:cxnLst>
              <a:rect l="0" t="0" r="r" b="b"/>
              <a:pathLst>
                <a:path w="129" h="118">
                  <a:moveTo>
                    <a:pt x="32" y="44"/>
                  </a:moveTo>
                  <a:cubicBezTo>
                    <a:pt x="32" y="44"/>
                    <a:pt x="34" y="70"/>
                    <a:pt x="32" y="72"/>
                  </a:cubicBezTo>
                  <a:cubicBezTo>
                    <a:pt x="31" y="75"/>
                    <a:pt x="32" y="79"/>
                    <a:pt x="29" y="79"/>
                  </a:cubicBezTo>
                  <a:cubicBezTo>
                    <a:pt x="26" y="79"/>
                    <a:pt x="28" y="82"/>
                    <a:pt x="26" y="81"/>
                  </a:cubicBezTo>
                  <a:cubicBezTo>
                    <a:pt x="25" y="81"/>
                    <a:pt x="23" y="82"/>
                    <a:pt x="14" y="82"/>
                  </a:cubicBezTo>
                  <a:cubicBezTo>
                    <a:pt x="6" y="82"/>
                    <a:pt x="11" y="87"/>
                    <a:pt x="2" y="86"/>
                  </a:cubicBezTo>
                  <a:cubicBezTo>
                    <a:pt x="0" y="92"/>
                    <a:pt x="2" y="89"/>
                    <a:pt x="3" y="95"/>
                  </a:cubicBezTo>
                  <a:cubicBezTo>
                    <a:pt x="3" y="100"/>
                    <a:pt x="5" y="96"/>
                    <a:pt x="6" y="100"/>
                  </a:cubicBezTo>
                  <a:cubicBezTo>
                    <a:pt x="9" y="101"/>
                    <a:pt x="9" y="103"/>
                    <a:pt x="8" y="101"/>
                  </a:cubicBezTo>
                  <a:cubicBezTo>
                    <a:pt x="6" y="101"/>
                    <a:pt x="6" y="104"/>
                    <a:pt x="8" y="104"/>
                  </a:cubicBezTo>
                  <a:cubicBezTo>
                    <a:pt x="9" y="106"/>
                    <a:pt x="12" y="110"/>
                    <a:pt x="14" y="109"/>
                  </a:cubicBezTo>
                  <a:cubicBezTo>
                    <a:pt x="16" y="106"/>
                    <a:pt x="19" y="110"/>
                    <a:pt x="17" y="112"/>
                  </a:cubicBezTo>
                  <a:cubicBezTo>
                    <a:pt x="16" y="112"/>
                    <a:pt x="17" y="114"/>
                    <a:pt x="19" y="117"/>
                  </a:cubicBezTo>
                  <a:cubicBezTo>
                    <a:pt x="20" y="114"/>
                    <a:pt x="17" y="112"/>
                    <a:pt x="20" y="112"/>
                  </a:cubicBezTo>
                  <a:cubicBezTo>
                    <a:pt x="22" y="112"/>
                    <a:pt x="20" y="109"/>
                    <a:pt x="23" y="112"/>
                  </a:cubicBezTo>
                  <a:cubicBezTo>
                    <a:pt x="26" y="115"/>
                    <a:pt x="26" y="115"/>
                    <a:pt x="28" y="118"/>
                  </a:cubicBezTo>
                  <a:cubicBezTo>
                    <a:pt x="29" y="115"/>
                    <a:pt x="26" y="110"/>
                    <a:pt x="31" y="109"/>
                  </a:cubicBezTo>
                  <a:cubicBezTo>
                    <a:pt x="34" y="106"/>
                    <a:pt x="31" y="103"/>
                    <a:pt x="32" y="100"/>
                  </a:cubicBezTo>
                  <a:cubicBezTo>
                    <a:pt x="35" y="98"/>
                    <a:pt x="35" y="98"/>
                    <a:pt x="40" y="98"/>
                  </a:cubicBezTo>
                  <a:cubicBezTo>
                    <a:pt x="43" y="98"/>
                    <a:pt x="42" y="95"/>
                    <a:pt x="45" y="96"/>
                  </a:cubicBezTo>
                  <a:cubicBezTo>
                    <a:pt x="48" y="98"/>
                    <a:pt x="51" y="96"/>
                    <a:pt x="52" y="103"/>
                  </a:cubicBezTo>
                  <a:cubicBezTo>
                    <a:pt x="55" y="109"/>
                    <a:pt x="60" y="101"/>
                    <a:pt x="63" y="101"/>
                  </a:cubicBezTo>
                  <a:cubicBezTo>
                    <a:pt x="64" y="101"/>
                    <a:pt x="68" y="106"/>
                    <a:pt x="72" y="107"/>
                  </a:cubicBezTo>
                  <a:cubicBezTo>
                    <a:pt x="78" y="107"/>
                    <a:pt x="77" y="103"/>
                    <a:pt x="84" y="101"/>
                  </a:cubicBezTo>
                  <a:cubicBezTo>
                    <a:pt x="94" y="100"/>
                    <a:pt x="98" y="107"/>
                    <a:pt x="100" y="103"/>
                  </a:cubicBezTo>
                  <a:cubicBezTo>
                    <a:pt x="101" y="98"/>
                    <a:pt x="103" y="101"/>
                    <a:pt x="107" y="98"/>
                  </a:cubicBezTo>
                  <a:cubicBezTo>
                    <a:pt x="104" y="89"/>
                    <a:pt x="119" y="70"/>
                    <a:pt x="121" y="68"/>
                  </a:cubicBezTo>
                  <a:cubicBezTo>
                    <a:pt x="123" y="67"/>
                    <a:pt x="124" y="53"/>
                    <a:pt x="124" y="44"/>
                  </a:cubicBezTo>
                  <a:cubicBezTo>
                    <a:pt x="124" y="33"/>
                    <a:pt x="129" y="37"/>
                    <a:pt x="123" y="27"/>
                  </a:cubicBezTo>
                  <a:cubicBezTo>
                    <a:pt x="118" y="17"/>
                    <a:pt x="123" y="14"/>
                    <a:pt x="118" y="5"/>
                  </a:cubicBezTo>
                  <a:cubicBezTo>
                    <a:pt x="112" y="9"/>
                    <a:pt x="113" y="11"/>
                    <a:pt x="110" y="6"/>
                  </a:cubicBezTo>
                  <a:cubicBezTo>
                    <a:pt x="107" y="2"/>
                    <a:pt x="98" y="3"/>
                    <a:pt x="95" y="0"/>
                  </a:cubicBezTo>
                  <a:cubicBezTo>
                    <a:pt x="90" y="3"/>
                    <a:pt x="69" y="19"/>
                    <a:pt x="60" y="27"/>
                  </a:cubicBezTo>
                  <a:cubicBezTo>
                    <a:pt x="51" y="33"/>
                    <a:pt x="54" y="44"/>
                    <a:pt x="32" y="44"/>
                  </a:cubicBezTo>
                </a:path>
              </a:pathLst>
            </a:custGeom>
            <a:solidFill>
              <a:srgbClr val="C0BAA7"/>
            </a:solidFill>
            <a:ln w="3175" cmpd="sng">
              <a:solidFill>
                <a:schemeClr val="bg2"/>
              </a:solidFill>
              <a:round/>
              <a:headEnd/>
              <a:tailEnd/>
            </a:ln>
          </p:spPr>
          <p:txBody>
            <a:bodyPr/>
            <a:lstStyle/>
            <a:p>
              <a:endParaRPr lang="en-GB" dirty="0"/>
            </a:p>
          </p:txBody>
        </p:sp>
        <p:sp>
          <p:nvSpPr>
            <p:cNvPr id="370" name="Freeform 111"/>
            <p:cNvSpPr>
              <a:spLocks/>
            </p:cNvSpPr>
            <p:nvPr/>
          </p:nvSpPr>
          <p:spPr bwMode="auto">
            <a:xfrm>
              <a:off x="4642774" y="4358229"/>
              <a:ext cx="414549" cy="477205"/>
            </a:xfrm>
            <a:custGeom>
              <a:avLst/>
              <a:gdLst/>
              <a:ahLst/>
              <a:cxnLst>
                <a:cxn ang="0">
                  <a:pos x="101" y="101"/>
                </a:cxn>
                <a:cxn ang="0">
                  <a:pos x="113" y="98"/>
                </a:cxn>
                <a:cxn ang="0">
                  <a:pos x="126" y="97"/>
                </a:cxn>
                <a:cxn ang="0">
                  <a:pos x="129" y="95"/>
                </a:cxn>
                <a:cxn ang="0">
                  <a:pos x="132" y="87"/>
                </a:cxn>
                <a:cxn ang="0">
                  <a:pos x="132" y="59"/>
                </a:cxn>
                <a:cxn ang="0">
                  <a:pos x="124" y="59"/>
                </a:cxn>
                <a:cxn ang="0">
                  <a:pos x="121" y="51"/>
                </a:cxn>
                <a:cxn ang="0">
                  <a:pos x="115" y="48"/>
                </a:cxn>
                <a:cxn ang="0">
                  <a:pos x="110" y="44"/>
                </a:cxn>
                <a:cxn ang="0">
                  <a:pos x="107" y="39"/>
                </a:cxn>
                <a:cxn ang="0">
                  <a:pos x="61" y="0"/>
                </a:cxn>
                <a:cxn ang="0">
                  <a:pos x="46" y="0"/>
                </a:cxn>
                <a:cxn ang="0">
                  <a:pos x="54" y="86"/>
                </a:cxn>
                <a:cxn ang="0">
                  <a:pos x="55" y="97"/>
                </a:cxn>
                <a:cxn ang="0">
                  <a:pos x="26" y="97"/>
                </a:cxn>
                <a:cxn ang="0">
                  <a:pos x="23" y="97"/>
                </a:cxn>
                <a:cxn ang="0">
                  <a:pos x="16" y="97"/>
                </a:cxn>
                <a:cxn ang="0">
                  <a:pos x="11" y="100"/>
                </a:cxn>
                <a:cxn ang="0">
                  <a:pos x="5" y="97"/>
                </a:cxn>
                <a:cxn ang="0">
                  <a:pos x="2" y="104"/>
                </a:cxn>
                <a:cxn ang="0">
                  <a:pos x="3" y="111"/>
                </a:cxn>
                <a:cxn ang="0">
                  <a:pos x="3" y="115"/>
                </a:cxn>
                <a:cxn ang="0">
                  <a:pos x="8" y="120"/>
                </a:cxn>
                <a:cxn ang="0">
                  <a:pos x="8" y="126"/>
                </a:cxn>
                <a:cxn ang="0">
                  <a:pos x="11" y="129"/>
                </a:cxn>
                <a:cxn ang="0">
                  <a:pos x="13" y="131"/>
                </a:cxn>
                <a:cxn ang="0">
                  <a:pos x="20" y="129"/>
                </a:cxn>
                <a:cxn ang="0">
                  <a:pos x="23" y="128"/>
                </a:cxn>
                <a:cxn ang="0">
                  <a:pos x="26" y="126"/>
                </a:cxn>
                <a:cxn ang="0">
                  <a:pos x="28" y="131"/>
                </a:cxn>
                <a:cxn ang="0">
                  <a:pos x="29" y="134"/>
                </a:cxn>
                <a:cxn ang="0">
                  <a:pos x="31" y="137"/>
                </a:cxn>
                <a:cxn ang="0">
                  <a:pos x="31" y="140"/>
                </a:cxn>
                <a:cxn ang="0">
                  <a:pos x="32" y="145"/>
                </a:cxn>
                <a:cxn ang="0">
                  <a:pos x="35" y="150"/>
                </a:cxn>
                <a:cxn ang="0">
                  <a:pos x="45" y="148"/>
                </a:cxn>
                <a:cxn ang="0">
                  <a:pos x="49" y="146"/>
                </a:cxn>
                <a:cxn ang="0">
                  <a:pos x="55" y="146"/>
                </a:cxn>
                <a:cxn ang="0">
                  <a:pos x="55" y="140"/>
                </a:cxn>
                <a:cxn ang="0">
                  <a:pos x="57" y="132"/>
                </a:cxn>
                <a:cxn ang="0">
                  <a:pos x="63" y="129"/>
                </a:cxn>
                <a:cxn ang="0">
                  <a:pos x="63" y="125"/>
                </a:cxn>
                <a:cxn ang="0">
                  <a:pos x="66" y="122"/>
                </a:cxn>
                <a:cxn ang="0">
                  <a:pos x="66" y="117"/>
                </a:cxn>
                <a:cxn ang="0">
                  <a:pos x="69" y="118"/>
                </a:cxn>
                <a:cxn ang="0">
                  <a:pos x="72" y="115"/>
                </a:cxn>
                <a:cxn ang="0">
                  <a:pos x="77" y="114"/>
                </a:cxn>
                <a:cxn ang="0">
                  <a:pos x="81" y="109"/>
                </a:cxn>
                <a:cxn ang="0">
                  <a:pos x="86" y="104"/>
                </a:cxn>
                <a:cxn ang="0">
                  <a:pos x="95" y="100"/>
                </a:cxn>
                <a:cxn ang="0">
                  <a:pos x="98" y="101"/>
                </a:cxn>
                <a:cxn ang="0">
                  <a:pos x="101" y="101"/>
                </a:cxn>
              </a:cxnLst>
              <a:rect l="0" t="0" r="r" b="b"/>
              <a:pathLst>
                <a:path w="133" h="153">
                  <a:moveTo>
                    <a:pt x="101" y="101"/>
                  </a:moveTo>
                  <a:cubicBezTo>
                    <a:pt x="110" y="103"/>
                    <a:pt x="106" y="98"/>
                    <a:pt x="113" y="98"/>
                  </a:cubicBezTo>
                  <a:cubicBezTo>
                    <a:pt x="123" y="98"/>
                    <a:pt x="124" y="97"/>
                    <a:pt x="126" y="97"/>
                  </a:cubicBezTo>
                  <a:cubicBezTo>
                    <a:pt x="127" y="98"/>
                    <a:pt x="126" y="95"/>
                    <a:pt x="129" y="95"/>
                  </a:cubicBezTo>
                  <a:cubicBezTo>
                    <a:pt x="132" y="95"/>
                    <a:pt x="130" y="90"/>
                    <a:pt x="132" y="87"/>
                  </a:cubicBezTo>
                  <a:cubicBezTo>
                    <a:pt x="133" y="86"/>
                    <a:pt x="132" y="59"/>
                    <a:pt x="132" y="59"/>
                  </a:cubicBezTo>
                  <a:cubicBezTo>
                    <a:pt x="124" y="62"/>
                    <a:pt x="123" y="61"/>
                    <a:pt x="124" y="59"/>
                  </a:cubicBezTo>
                  <a:cubicBezTo>
                    <a:pt x="126" y="56"/>
                    <a:pt x="126" y="51"/>
                    <a:pt x="121" y="51"/>
                  </a:cubicBezTo>
                  <a:cubicBezTo>
                    <a:pt x="116" y="51"/>
                    <a:pt x="120" y="48"/>
                    <a:pt x="115" y="48"/>
                  </a:cubicBezTo>
                  <a:cubicBezTo>
                    <a:pt x="112" y="50"/>
                    <a:pt x="113" y="45"/>
                    <a:pt x="110" y="44"/>
                  </a:cubicBezTo>
                  <a:cubicBezTo>
                    <a:pt x="107" y="42"/>
                    <a:pt x="110" y="42"/>
                    <a:pt x="107" y="39"/>
                  </a:cubicBezTo>
                  <a:cubicBezTo>
                    <a:pt x="106" y="37"/>
                    <a:pt x="61" y="0"/>
                    <a:pt x="61" y="0"/>
                  </a:cubicBezTo>
                  <a:cubicBezTo>
                    <a:pt x="46" y="0"/>
                    <a:pt x="46" y="0"/>
                    <a:pt x="46" y="0"/>
                  </a:cubicBezTo>
                  <a:cubicBezTo>
                    <a:pt x="46" y="0"/>
                    <a:pt x="54" y="81"/>
                    <a:pt x="54" y="86"/>
                  </a:cubicBezTo>
                  <a:cubicBezTo>
                    <a:pt x="55" y="90"/>
                    <a:pt x="58" y="83"/>
                    <a:pt x="55" y="97"/>
                  </a:cubicBezTo>
                  <a:cubicBezTo>
                    <a:pt x="55" y="97"/>
                    <a:pt x="31" y="97"/>
                    <a:pt x="26" y="97"/>
                  </a:cubicBezTo>
                  <a:cubicBezTo>
                    <a:pt x="23" y="97"/>
                    <a:pt x="25" y="93"/>
                    <a:pt x="23" y="97"/>
                  </a:cubicBezTo>
                  <a:cubicBezTo>
                    <a:pt x="23" y="98"/>
                    <a:pt x="19" y="98"/>
                    <a:pt x="16" y="97"/>
                  </a:cubicBezTo>
                  <a:cubicBezTo>
                    <a:pt x="11" y="95"/>
                    <a:pt x="13" y="103"/>
                    <a:pt x="11" y="100"/>
                  </a:cubicBezTo>
                  <a:cubicBezTo>
                    <a:pt x="10" y="97"/>
                    <a:pt x="8" y="92"/>
                    <a:pt x="5" y="97"/>
                  </a:cubicBezTo>
                  <a:cubicBezTo>
                    <a:pt x="2" y="101"/>
                    <a:pt x="8" y="101"/>
                    <a:pt x="2" y="104"/>
                  </a:cubicBezTo>
                  <a:cubicBezTo>
                    <a:pt x="0" y="109"/>
                    <a:pt x="3" y="106"/>
                    <a:pt x="3" y="111"/>
                  </a:cubicBezTo>
                  <a:cubicBezTo>
                    <a:pt x="3" y="115"/>
                    <a:pt x="2" y="112"/>
                    <a:pt x="3" y="115"/>
                  </a:cubicBezTo>
                  <a:cubicBezTo>
                    <a:pt x="5" y="120"/>
                    <a:pt x="5" y="115"/>
                    <a:pt x="8" y="120"/>
                  </a:cubicBezTo>
                  <a:cubicBezTo>
                    <a:pt x="10" y="123"/>
                    <a:pt x="8" y="123"/>
                    <a:pt x="8" y="126"/>
                  </a:cubicBezTo>
                  <a:cubicBezTo>
                    <a:pt x="6" y="131"/>
                    <a:pt x="10" y="132"/>
                    <a:pt x="11" y="129"/>
                  </a:cubicBezTo>
                  <a:cubicBezTo>
                    <a:pt x="11" y="128"/>
                    <a:pt x="13" y="129"/>
                    <a:pt x="13" y="131"/>
                  </a:cubicBezTo>
                  <a:cubicBezTo>
                    <a:pt x="16" y="134"/>
                    <a:pt x="14" y="126"/>
                    <a:pt x="20" y="129"/>
                  </a:cubicBezTo>
                  <a:cubicBezTo>
                    <a:pt x="23" y="132"/>
                    <a:pt x="22" y="129"/>
                    <a:pt x="23" y="128"/>
                  </a:cubicBezTo>
                  <a:cubicBezTo>
                    <a:pt x="26" y="128"/>
                    <a:pt x="22" y="125"/>
                    <a:pt x="26" y="126"/>
                  </a:cubicBezTo>
                  <a:cubicBezTo>
                    <a:pt x="29" y="128"/>
                    <a:pt x="28" y="129"/>
                    <a:pt x="28" y="131"/>
                  </a:cubicBezTo>
                  <a:cubicBezTo>
                    <a:pt x="29" y="131"/>
                    <a:pt x="28" y="134"/>
                    <a:pt x="29" y="134"/>
                  </a:cubicBezTo>
                  <a:cubicBezTo>
                    <a:pt x="31" y="134"/>
                    <a:pt x="34" y="137"/>
                    <a:pt x="31" y="137"/>
                  </a:cubicBezTo>
                  <a:cubicBezTo>
                    <a:pt x="29" y="139"/>
                    <a:pt x="29" y="143"/>
                    <a:pt x="31" y="140"/>
                  </a:cubicBezTo>
                  <a:cubicBezTo>
                    <a:pt x="32" y="139"/>
                    <a:pt x="34" y="140"/>
                    <a:pt x="32" y="145"/>
                  </a:cubicBezTo>
                  <a:cubicBezTo>
                    <a:pt x="32" y="148"/>
                    <a:pt x="34" y="145"/>
                    <a:pt x="35" y="150"/>
                  </a:cubicBezTo>
                  <a:cubicBezTo>
                    <a:pt x="42" y="142"/>
                    <a:pt x="40" y="153"/>
                    <a:pt x="45" y="148"/>
                  </a:cubicBezTo>
                  <a:cubicBezTo>
                    <a:pt x="48" y="143"/>
                    <a:pt x="49" y="140"/>
                    <a:pt x="49" y="146"/>
                  </a:cubicBezTo>
                  <a:cubicBezTo>
                    <a:pt x="49" y="151"/>
                    <a:pt x="52" y="146"/>
                    <a:pt x="55" y="146"/>
                  </a:cubicBezTo>
                  <a:cubicBezTo>
                    <a:pt x="57" y="142"/>
                    <a:pt x="54" y="140"/>
                    <a:pt x="55" y="140"/>
                  </a:cubicBezTo>
                  <a:cubicBezTo>
                    <a:pt x="57" y="139"/>
                    <a:pt x="57" y="134"/>
                    <a:pt x="57" y="132"/>
                  </a:cubicBezTo>
                  <a:cubicBezTo>
                    <a:pt x="55" y="131"/>
                    <a:pt x="61" y="132"/>
                    <a:pt x="63" y="129"/>
                  </a:cubicBezTo>
                  <a:cubicBezTo>
                    <a:pt x="65" y="126"/>
                    <a:pt x="65" y="126"/>
                    <a:pt x="63" y="125"/>
                  </a:cubicBezTo>
                  <a:cubicBezTo>
                    <a:pt x="63" y="123"/>
                    <a:pt x="68" y="125"/>
                    <a:pt x="66" y="122"/>
                  </a:cubicBezTo>
                  <a:cubicBezTo>
                    <a:pt x="65" y="120"/>
                    <a:pt x="65" y="118"/>
                    <a:pt x="66" y="117"/>
                  </a:cubicBezTo>
                  <a:cubicBezTo>
                    <a:pt x="68" y="115"/>
                    <a:pt x="66" y="118"/>
                    <a:pt x="69" y="118"/>
                  </a:cubicBezTo>
                  <a:cubicBezTo>
                    <a:pt x="72" y="120"/>
                    <a:pt x="72" y="117"/>
                    <a:pt x="72" y="115"/>
                  </a:cubicBezTo>
                  <a:cubicBezTo>
                    <a:pt x="72" y="112"/>
                    <a:pt x="77" y="117"/>
                    <a:pt x="77" y="114"/>
                  </a:cubicBezTo>
                  <a:cubicBezTo>
                    <a:pt x="77" y="109"/>
                    <a:pt x="78" y="108"/>
                    <a:pt x="81" y="109"/>
                  </a:cubicBezTo>
                  <a:cubicBezTo>
                    <a:pt x="84" y="111"/>
                    <a:pt x="81" y="106"/>
                    <a:pt x="86" y="104"/>
                  </a:cubicBezTo>
                  <a:cubicBezTo>
                    <a:pt x="95" y="101"/>
                    <a:pt x="92" y="98"/>
                    <a:pt x="95" y="100"/>
                  </a:cubicBezTo>
                  <a:cubicBezTo>
                    <a:pt x="97" y="101"/>
                    <a:pt x="97" y="100"/>
                    <a:pt x="98" y="101"/>
                  </a:cubicBezTo>
                  <a:cubicBezTo>
                    <a:pt x="100" y="101"/>
                    <a:pt x="100" y="101"/>
                    <a:pt x="101" y="101"/>
                  </a:cubicBezTo>
                </a:path>
              </a:pathLst>
            </a:custGeom>
            <a:solidFill>
              <a:srgbClr val="C0BAA7"/>
            </a:solidFill>
            <a:ln w="3175" cmpd="sng">
              <a:solidFill>
                <a:schemeClr val="bg2"/>
              </a:solidFill>
              <a:round/>
              <a:headEnd/>
              <a:tailEnd/>
            </a:ln>
          </p:spPr>
          <p:txBody>
            <a:bodyPr/>
            <a:lstStyle/>
            <a:p>
              <a:endParaRPr lang="en-GB" dirty="0"/>
            </a:p>
          </p:txBody>
        </p:sp>
        <p:sp>
          <p:nvSpPr>
            <p:cNvPr id="371" name="Freeform 112"/>
            <p:cNvSpPr>
              <a:spLocks/>
            </p:cNvSpPr>
            <p:nvPr/>
          </p:nvSpPr>
          <p:spPr bwMode="auto">
            <a:xfrm>
              <a:off x="4525479" y="4287531"/>
              <a:ext cx="308502" cy="398474"/>
            </a:xfrm>
            <a:custGeom>
              <a:avLst/>
              <a:gdLst/>
              <a:ahLst/>
              <a:cxnLst>
                <a:cxn ang="0">
                  <a:pos x="7" y="112"/>
                </a:cxn>
                <a:cxn ang="0">
                  <a:pos x="22" y="109"/>
                </a:cxn>
                <a:cxn ang="0">
                  <a:pos x="29" y="114"/>
                </a:cxn>
                <a:cxn ang="0">
                  <a:pos x="40" y="128"/>
                </a:cxn>
                <a:cxn ang="0">
                  <a:pos x="43" y="120"/>
                </a:cxn>
                <a:cxn ang="0">
                  <a:pos x="49" y="123"/>
                </a:cxn>
                <a:cxn ang="0">
                  <a:pos x="54" y="120"/>
                </a:cxn>
                <a:cxn ang="0">
                  <a:pos x="61" y="120"/>
                </a:cxn>
                <a:cxn ang="0">
                  <a:pos x="64" y="120"/>
                </a:cxn>
                <a:cxn ang="0">
                  <a:pos x="93" y="120"/>
                </a:cxn>
                <a:cxn ang="0">
                  <a:pos x="92" y="109"/>
                </a:cxn>
                <a:cxn ang="0">
                  <a:pos x="84" y="23"/>
                </a:cxn>
                <a:cxn ang="0">
                  <a:pos x="99" y="23"/>
                </a:cxn>
                <a:cxn ang="0">
                  <a:pos x="67" y="0"/>
                </a:cxn>
                <a:cxn ang="0">
                  <a:pos x="67" y="14"/>
                </a:cxn>
                <a:cxn ang="0">
                  <a:pos x="42" y="14"/>
                </a:cxn>
                <a:cxn ang="0">
                  <a:pos x="42" y="39"/>
                </a:cxn>
                <a:cxn ang="0">
                  <a:pos x="34" y="61"/>
                </a:cxn>
                <a:cxn ang="0">
                  <a:pos x="3" y="61"/>
                </a:cxn>
                <a:cxn ang="0">
                  <a:pos x="2" y="67"/>
                </a:cxn>
                <a:cxn ang="0">
                  <a:pos x="3" y="64"/>
                </a:cxn>
                <a:cxn ang="0">
                  <a:pos x="5" y="69"/>
                </a:cxn>
                <a:cxn ang="0">
                  <a:pos x="8" y="75"/>
                </a:cxn>
                <a:cxn ang="0">
                  <a:pos x="7" y="81"/>
                </a:cxn>
                <a:cxn ang="0">
                  <a:pos x="8" y="101"/>
                </a:cxn>
                <a:cxn ang="0">
                  <a:pos x="7" y="112"/>
                </a:cxn>
              </a:cxnLst>
              <a:rect l="0" t="0" r="r" b="b"/>
              <a:pathLst>
                <a:path w="99" h="128">
                  <a:moveTo>
                    <a:pt x="7" y="112"/>
                  </a:moveTo>
                  <a:cubicBezTo>
                    <a:pt x="7" y="107"/>
                    <a:pt x="17" y="109"/>
                    <a:pt x="22" y="109"/>
                  </a:cubicBezTo>
                  <a:cubicBezTo>
                    <a:pt x="25" y="107"/>
                    <a:pt x="28" y="112"/>
                    <a:pt x="29" y="114"/>
                  </a:cubicBezTo>
                  <a:cubicBezTo>
                    <a:pt x="32" y="115"/>
                    <a:pt x="37" y="125"/>
                    <a:pt x="40" y="128"/>
                  </a:cubicBezTo>
                  <a:cubicBezTo>
                    <a:pt x="46" y="125"/>
                    <a:pt x="40" y="125"/>
                    <a:pt x="43" y="120"/>
                  </a:cubicBezTo>
                  <a:cubicBezTo>
                    <a:pt x="46" y="115"/>
                    <a:pt x="48" y="120"/>
                    <a:pt x="49" y="123"/>
                  </a:cubicBezTo>
                  <a:cubicBezTo>
                    <a:pt x="51" y="126"/>
                    <a:pt x="49" y="118"/>
                    <a:pt x="54" y="120"/>
                  </a:cubicBezTo>
                  <a:cubicBezTo>
                    <a:pt x="57" y="121"/>
                    <a:pt x="61" y="121"/>
                    <a:pt x="61" y="120"/>
                  </a:cubicBezTo>
                  <a:cubicBezTo>
                    <a:pt x="63" y="117"/>
                    <a:pt x="61" y="120"/>
                    <a:pt x="64" y="120"/>
                  </a:cubicBezTo>
                  <a:cubicBezTo>
                    <a:pt x="69" y="120"/>
                    <a:pt x="93" y="120"/>
                    <a:pt x="93" y="120"/>
                  </a:cubicBezTo>
                  <a:cubicBezTo>
                    <a:pt x="96" y="106"/>
                    <a:pt x="93" y="114"/>
                    <a:pt x="92" y="109"/>
                  </a:cubicBezTo>
                  <a:cubicBezTo>
                    <a:pt x="92" y="104"/>
                    <a:pt x="84" y="23"/>
                    <a:pt x="84" y="23"/>
                  </a:cubicBezTo>
                  <a:cubicBezTo>
                    <a:pt x="99" y="23"/>
                    <a:pt x="99" y="23"/>
                    <a:pt x="99" y="23"/>
                  </a:cubicBezTo>
                  <a:cubicBezTo>
                    <a:pt x="67" y="0"/>
                    <a:pt x="67" y="0"/>
                    <a:pt x="67" y="0"/>
                  </a:cubicBezTo>
                  <a:cubicBezTo>
                    <a:pt x="67" y="14"/>
                    <a:pt x="67" y="14"/>
                    <a:pt x="67" y="14"/>
                  </a:cubicBezTo>
                  <a:cubicBezTo>
                    <a:pt x="42" y="14"/>
                    <a:pt x="42" y="14"/>
                    <a:pt x="42" y="14"/>
                  </a:cubicBezTo>
                  <a:cubicBezTo>
                    <a:pt x="42" y="39"/>
                    <a:pt x="42" y="39"/>
                    <a:pt x="42" y="39"/>
                  </a:cubicBezTo>
                  <a:cubicBezTo>
                    <a:pt x="32" y="44"/>
                    <a:pt x="31" y="42"/>
                    <a:pt x="34" y="61"/>
                  </a:cubicBezTo>
                  <a:cubicBezTo>
                    <a:pt x="34" y="61"/>
                    <a:pt x="5" y="61"/>
                    <a:pt x="3" y="61"/>
                  </a:cubicBezTo>
                  <a:cubicBezTo>
                    <a:pt x="2" y="61"/>
                    <a:pt x="0" y="64"/>
                    <a:pt x="2" y="67"/>
                  </a:cubicBezTo>
                  <a:cubicBezTo>
                    <a:pt x="3" y="67"/>
                    <a:pt x="2" y="62"/>
                    <a:pt x="3" y="64"/>
                  </a:cubicBezTo>
                  <a:cubicBezTo>
                    <a:pt x="5" y="64"/>
                    <a:pt x="3" y="69"/>
                    <a:pt x="5" y="69"/>
                  </a:cubicBezTo>
                  <a:cubicBezTo>
                    <a:pt x="7" y="67"/>
                    <a:pt x="8" y="72"/>
                    <a:pt x="8" y="75"/>
                  </a:cubicBezTo>
                  <a:cubicBezTo>
                    <a:pt x="8" y="79"/>
                    <a:pt x="3" y="79"/>
                    <a:pt x="7" y="81"/>
                  </a:cubicBezTo>
                  <a:cubicBezTo>
                    <a:pt x="8" y="82"/>
                    <a:pt x="11" y="93"/>
                    <a:pt x="8" y="101"/>
                  </a:cubicBezTo>
                  <a:cubicBezTo>
                    <a:pt x="7" y="107"/>
                    <a:pt x="5" y="109"/>
                    <a:pt x="7" y="112"/>
                  </a:cubicBezTo>
                </a:path>
              </a:pathLst>
            </a:custGeom>
            <a:solidFill>
              <a:srgbClr val="C0BAA7"/>
            </a:solidFill>
            <a:ln w="3175" cmpd="sng">
              <a:solidFill>
                <a:schemeClr val="bg2"/>
              </a:solidFill>
              <a:round/>
              <a:headEnd/>
              <a:tailEnd/>
            </a:ln>
          </p:spPr>
          <p:txBody>
            <a:bodyPr/>
            <a:lstStyle/>
            <a:p>
              <a:endParaRPr lang="en-GB" dirty="0"/>
            </a:p>
          </p:txBody>
        </p:sp>
        <p:sp>
          <p:nvSpPr>
            <p:cNvPr id="372" name="Freeform 113"/>
            <p:cNvSpPr>
              <a:spLocks/>
            </p:cNvSpPr>
            <p:nvPr/>
          </p:nvSpPr>
          <p:spPr bwMode="auto">
            <a:xfrm>
              <a:off x="5020368" y="4705287"/>
              <a:ext cx="298861" cy="298855"/>
            </a:xfrm>
            <a:custGeom>
              <a:avLst/>
              <a:gdLst/>
              <a:ahLst/>
              <a:cxnLst>
                <a:cxn ang="0">
                  <a:pos x="90" y="9"/>
                </a:cxn>
                <a:cxn ang="0">
                  <a:pos x="93" y="22"/>
                </a:cxn>
                <a:cxn ang="0">
                  <a:pos x="84" y="39"/>
                </a:cxn>
                <a:cxn ang="0">
                  <a:pos x="77" y="54"/>
                </a:cxn>
                <a:cxn ang="0">
                  <a:pos x="70" y="70"/>
                </a:cxn>
                <a:cxn ang="0">
                  <a:pos x="64" y="71"/>
                </a:cxn>
                <a:cxn ang="0">
                  <a:pos x="56" y="73"/>
                </a:cxn>
                <a:cxn ang="0">
                  <a:pos x="50" y="79"/>
                </a:cxn>
                <a:cxn ang="0">
                  <a:pos x="45" y="92"/>
                </a:cxn>
                <a:cxn ang="0">
                  <a:pos x="42" y="88"/>
                </a:cxn>
                <a:cxn ang="0">
                  <a:pos x="35" y="93"/>
                </a:cxn>
                <a:cxn ang="0">
                  <a:pos x="32" y="95"/>
                </a:cxn>
                <a:cxn ang="0">
                  <a:pos x="26" y="96"/>
                </a:cxn>
                <a:cxn ang="0">
                  <a:pos x="18" y="81"/>
                </a:cxn>
                <a:cxn ang="0">
                  <a:pos x="9" y="75"/>
                </a:cxn>
                <a:cxn ang="0">
                  <a:pos x="4" y="75"/>
                </a:cxn>
                <a:cxn ang="0">
                  <a:pos x="0" y="76"/>
                </a:cxn>
                <a:cxn ang="0">
                  <a:pos x="0" y="54"/>
                </a:cxn>
                <a:cxn ang="0">
                  <a:pos x="3" y="47"/>
                </a:cxn>
                <a:cxn ang="0">
                  <a:pos x="7" y="36"/>
                </a:cxn>
                <a:cxn ang="0">
                  <a:pos x="6" y="23"/>
                </a:cxn>
                <a:cxn ang="0">
                  <a:pos x="9" y="14"/>
                </a:cxn>
                <a:cxn ang="0">
                  <a:pos x="10" y="5"/>
                </a:cxn>
                <a:cxn ang="0">
                  <a:pos x="18" y="3"/>
                </a:cxn>
                <a:cxn ang="0">
                  <a:pos x="23" y="2"/>
                </a:cxn>
                <a:cxn ang="0">
                  <a:pos x="30" y="8"/>
                </a:cxn>
                <a:cxn ang="0">
                  <a:pos x="41" y="6"/>
                </a:cxn>
                <a:cxn ang="0">
                  <a:pos x="50" y="13"/>
                </a:cxn>
                <a:cxn ang="0">
                  <a:pos x="62" y="6"/>
                </a:cxn>
                <a:cxn ang="0">
                  <a:pos x="77" y="8"/>
                </a:cxn>
                <a:cxn ang="0">
                  <a:pos x="85" y="3"/>
                </a:cxn>
                <a:cxn ang="0">
                  <a:pos x="90" y="9"/>
                </a:cxn>
              </a:cxnLst>
              <a:rect l="0" t="0" r="r" b="b"/>
              <a:pathLst>
                <a:path w="96" h="96">
                  <a:moveTo>
                    <a:pt x="90" y="9"/>
                  </a:moveTo>
                  <a:cubicBezTo>
                    <a:pt x="88" y="22"/>
                    <a:pt x="96" y="14"/>
                    <a:pt x="93" y="22"/>
                  </a:cubicBezTo>
                  <a:cubicBezTo>
                    <a:pt x="91" y="31"/>
                    <a:pt x="88" y="23"/>
                    <a:pt x="84" y="39"/>
                  </a:cubicBezTo>
                  <a:cubicBezTo>
                    <a:pt x="80" y="53"/>
                    <a:pt x="80" y="53"/>
                    <a:pt x="77" y="54"/>
                  </a:cubicBezTo>
                  <a:cubicBezTo>
                    <a:pt x="74" y="56"/>
                    <a:pt x="73" y="65"/>
                    <a:pt x="70" y="70"/>
                  </a:cubicBezTo>
                  <a:cubicBezTo>
                    <a:pt x="67" y="76"/>
                    <a:pt x="68" y="76"/>
                    <a:pt x="64" y="71"/>
                  </a:cubicBezTo>
                  <a:cubicBezTo>
                    <a:pt x="61" y="67"/>
                    <a:pt x="56" y="68"/>
                    <a:pt x="56" y="73"/>
                  </a:cubicBezTo>
                  <a:cubicBezTo>
                    <a:pt x="55" y="76"/>
                    <a:pt x="52" y="73"/>
                    <a:pt x="50" y="79"/>
                  </a:cubicBezTo>
                  <a:cubicBezTo>
                    <a:pt x="47" y="84"/>
                    <a:pt x="49" y="85"/>
                    <a:pt x="45" y="92"/>
                  </a:cubicBezTo>
                  <a:cubicBezTo>
                    <a:pt x="42" y="88"/>
                    <a:pt x="42" y="88"/>
                    <a:pt x="42" y="88"/>
                  </a:cubicBezTo>
                  <a:cubicBezTo>
                    <a:pt x="47" y="95"/>
                    <a:pt x="36" y="95"/>
                    <a:pt x="35" y="93"/>
                  </a:cubicBezTo>
                  <a:cubicBezTo>
                    <a:pt x="33" y="92"/>
                    <a:pt x="36" y="95"/>
                    <a:pt x="32" y="95"/>
                  </a:cubicBezTo>
                  <a:cubicBezTo>
                    <a:pt x="30" y="96"/>
                    <a:pt x="30" y="96"/>
                    <a:pt x="26" y="96"/>
                  </a:cubicBezTo>
                  <a:cubicBezTo>
                    <a:pt x="21" y="96"/>
                    <a:pt x="20" y="84"/>
                    <a:pt x="18" y="81"/>
                  </a:cubicBezTo>
                  <a:cubicBezTo>
                    <a:pt x="13" y="76"/>
                    <a:pt x="12" y="75"/>
                    <a:pt x="9" y="75"/>
                  </a:cubicBezTo>
                  <a:cubicBezTo>
                    <a:pt x="4" y="76"/>
                    <a:pt x="6" y="73"/>
                    <a:pt x="4" y="75"/>
                  </a:cubicBezTo>
                  <a:cubicBezTo>
                    <a:pt x="4" y="76"/>
                    <a:pt x="3" y="76"/>
                    <a:pt x="0" y="76"/>
                  </a:cubicBezTo>
                  <a:cubicBezTo>
                    <a:pt x="1" y="67"/>
                    <a:pt x="0" y="62"/>
                    <a:pt x="0" y="54"/>
                  </a:cubicBezTo>
                  <a:cubicBezTo>
                    <a:pt x="0" y="47"/>
                    <a:pt x="1" y="51"/>
                    <a:pt x="3" y="47"/>
                  </a:cubicBezTo>
                  <a:cubicBezTo>
                    <a:pt x="3" y="42"/>
                    <a:pt x="4" y="44"/>
                    <a:pt x="7" y="36"/>
                  </a:cubicBezTo>
                  <a:cubicBezTo>
                    <a:pt x="10" y="28"/>
                    <a:pt x="4" y="28"/>
                    <a:pt x="6" y="23"/>
                  </a:cubicBezTo>
                  <a:cubicBezTo>
                    <a:pt x="7" y="20"/>
                    <a:pt x="4" y="16"/>
                    <a:pt x="9" y="14"/>
                  </a:cubicBezTo>
                  <a:cubicBezTo>
                    <a:pt x="12" y="11"/>
                    <a:pt x="9" y="8"/>
                    <a:pt x="10" y="5"/>
                  </a:cubicBezTo>
                  <a:cubicBezTo>
                    <a:pt x="13" y="3"/>
                    <a:pt x="13" y="3"/>
                    <a:pt x="18" y="3"/>
                  </a:cubicBezTo>
                  <a:cubicBezTo>
                    <a:pt x="21" y="3"/>
                    <a:pt x="20" y="0"/>
                    <a:pt x="23" y="2"/>
                  </a:cubicBezTo>
                  <a:cubicBezTo>
                    <a:pt x="26" y="3"/>
                    <a:pt x="29" y="2"/>
                    <a:pt x="30" y="8"/>
                  </a:cubicBezTo>
                  <a:cubicBezTo>
                    <a:pt x="33" y="14"/>
                    <a:pt x="38" y="6"/>
                    <a:pt x="41" y="6"/>
                  </a:cubicBezTo>
                  <a:cubicBezTo>
                    <a:pt x="42" y="6"/>
                    <a:pt x="45" y="11"/>
                    <a:pt x="50" y="13"/>
                  </a:cubicBezTo>
                  <a:cubicBezTo>
                    <a:pt x="56" y="13"/>
                    <a:pt x="55" y="8"/>
                    <a:pt x="62" y="6"/>
                  </a:cubicBezTo>
                  <a:cubicBezTo>
                    <a:pt x="71" y="5"/>
                    <a:pt x="76" y="13"/>
                    <a:pt x="77" y="8"/>
                  </a:cubicBezTo>
                  <a:cubicBezTo>
                    <a:pt x="79" y="3"/>
                    <a:pt x="80" y="6"/>
                    <a:pt x="85" y="3"/>
                  </a:cubicBezTo>
                  <a:cubicBezTo>
                    <a:pt x="90" y="9"/>
                    <a:pt x="90" y="9"/>
                    <a:pt x="90" y="9"/>
                  </a:cubicBezTo>
                  <a:close/>
                </a:path>
              </a:pathLst>
            </a:custGeom>
            <a:solidFill>
              <a:schemeClr val="tx2"/>
            </a:solidFill>
            <a:ln w="3175" cmpd="sng">
              <a:solidFill>
                <a:schemeClr val="bg2"/>
              </a:solidFill>
              <a:round/>
              <a:headEnd/>
              <a:tailEnd/>
            </a:ln>
          </p:spPr>
          <p:txBody>
            <a:bodyPr/>
            <a:lstStyle/>
            <a:p>
              <a:endParaRPr lang="en-GB" dirty="0"/>
            </a:p>
          </p:txBody>
        </p:sp>
        <p:sp>
          <p:nvSpPr>
            <p:cNvPr id="373" name="Freeform 114"/>
            <p:cNvSpPr>
              <a:spLocks/>
            </p:cNvSpPr>
            <p:nvPr/>
          </p:nvSpPr>
          <p:spPr bwMode="auto">
            <a:xfrm>
              <a:off x="5304768" y="4798478"/>
              <a:ext cx="326177" cy="268327"/>
            </a:xfrm>
            <a:custGeom>
              <a:avLst/>
              <a:gdLst/>
              <a:ahLst/>
              <a:cxnLst>
                <a:cxn ang="0">
                  <a:pos x="105" y="58"/>
                </a:cxn>
                <a:cxn ang="0">
                  <a:pos x="99" y="58"/>
                </a:cxn>
                <a:cxn ang="0">
                  <a:pos x="87" y="57"/>
                </a:cxn>
                <a:cxn ang="0">
                  <a:pos x="76" y="60"/>
                </a:cxn>
                <a:cxn ang="0">
                  <a:pos x="67" y="63"/>
                </a:cxn>
                <a:cxn ang="0">
                  <a:pos x="50" y="65"/>
                </a:cxn>
                <a:cxn ang="0">
                  <a:pos x="44" y="58"/>
                </a:cxn>
                <a:cxn ang="0">
                  <a:pos x="35" y="65"/>
                </a:cxn>
                <a:cxn ang="0">
                  <a:pos x="35" y="74"/>
                </a:cxn>
                <a:cxn ang="0">
                  <a:pos x="28" y="72"/>
                </a:cxn>
                <a:cxn ang="0">
                  <a:pos x="20" y="72"/>
                </a:cxn>
                <a:cxn ang="0">
                  <a:pos x="15" y="86"/>
                </a:cxn>
                <a:cxn ang="0">
                  <a:pos x="8" y="71"/>
                </a:cxn>
                <a:cxn ang="0">
                  <a:pos x="5" y="65"/>
                </a:cxn>
                <a:cxn ang="0">
                  <a:pos x="2" y="52"/>
                </a:cxn>
                <a:cxn ang="0">
                  <a:pos x="2" y="48"/>
                </a:cxn>
                <a:cxn ang="0">
                  <a:pos x="9" y="34"/>
                </a:cxn>
                <a:cxn ang="0">
                  <a:pos x="17" y="32"/>
                </a:cxn>
                <a:cxn ang="0">
                  <a:pos x="21" y="32"/>
                </a:cxn>
                <a:cxn ang="0">
                  <a:pos x="37" y="26"/>
                </a:cxn>
                <a:cxn ang="0">
                  <a:pos x="37" y="20"/>
                </a:cxn>
                <a:cxn ang="0">
                  <a:pos x="53" y="14"/>
                </a:cxn>
                <a:cxn ang="0">
                  <a:pos x="58" y="4"/>
                </a:cxn>
                <a:cxn ang="0">
                  <a:pos x="69" y="1"/>
                </a:cxn>
                <a:cxn ang="0">
                  <a:pos x="73" y="17"/>
                </a:cxn>
                <a:cxn ang="0">
                  <a:pos x="78" y="24"/>
                </a:cxn>
                <a:cxn ang="0">
                  <a:pos x="85" y="29"/>
                </a:cxn>
                <a:cxn ang="0">
                  <a:pos x="90" y="37"/>
                </a:cxn>
                <a:cxn ang="0">
                  <a:pos x="96" y="44"/>
                </a:cxn>
                <a:cxn ang="0">
                  <a:pos x="101" y="51"/>
                </a:cxn>
                <a:cxn ang="0">
                  <a:pos x="105" y="58"/>
                </a:cxn>
              </a:cxnLst>
              <a:rect l="0" t="0" r="r" b="b"/>
              <a:pathLst>
                <a:path w="105" h="86">
                  <a:moveTo>
                    <a:pt x="105" y="58"/>
                  </a:moveTo>
                  <a:cubicBezTo>
                    <a:pt x="102" y="58"/>
                    <a:pt x="102" y="55"/>
                    <a:pt x="99" y="58"/>
                  </a:cubicBezTo>
                  <a:cubicBezTo>
                    <a:pt x="97" y="62"/>
                    <a:pt x="90" y="52"/>
                    <a:pt x="87" y="57"/>
                  </a:cubicBezTo>
                  <a:cubicBezTo>
                    <a:pt x="84" y="62"/>
                    <a:pt x="84" y="55"/>
                    <a:pt x="76" y="60"/>
                  </a:cubicBezTo>
                  <a:cubicBezTo>
                    <a:pt x="67" y="66"/>
                    <a:pt x="70" y="55"/>
                    <a:pt x="67" y="63"/>
                  </a:cubicBezTo>
                  <a:cubicBezTo>
                    <a:pt x="64" y="71"/>
                    <a:pt x="59" y="65"/>
                    <a:pt x="50" y="65"/>
                  </a:cubicBezTo>
                  <a:cubicBezTo>
                    <a:pt x="47" y="65"/>
                    <a:pt x="50" y="62"/>
                    <a:pt x="44" y="58"/>
                  </a:cubicBezTo>
                  <a:cubicBezTo>
                    <a:pt x="37" y="55"/>
                    <a:pt x="37" y="63"/>
                    <a:pt x="35" y="65"/>
                  </a:cubicBezTo>
                  <a:cubicBezTo>
                    <a:pt x="32" y="66"/>
                    <a:pt x="34" y="69"/>
                    <a:pt x="35" y="74"/>
                  </a:cubicBezTo>
                  <a:cubicBezTo>
                    <a:pt x="32" y="71"/>
                    <a:pt x="31" y="75"/>
                    <a:pt x="28" y="72"/>
                  </a:cubicBezTo>
                  <a:cubicBezTo>
                    <a:pt x="25" y="71"/>
                    <a:pt x="25" y="74"/>
                    <a:pt x="20" y="72"/>
                  </a:cubicBezTo>
                  <a:cubicBezTo>
                    <a:pt x="15" y="72"/>
                    <a:pt x="18" y="80"/>
                    <a:pt x="15" y="86"/>
                  </a:cubicBezTo>
                  <a:cubicBezTo>
                    <a:pt x="14" y="75"/>
                    <a:pt x="11" y="74"/>
                    <a:pt x="8" y="71"/>
                  </a:cubicBezTo>
                  <a:cubicBezTo>
                    <a:pt x="5" y="68"/>
                    <a:pt x="8" y="65"/>
                    <a:pt x="5" y="65"/>
                  </a:cubicBezTo>
                  <a:cubicBezTo>
                    <a:pt x="3" y="63"/>
                    <a:pt x="2" y="58"/>
                    <a:pt x="2" y="52"/>
                  </a:cubicBezTo>
                  <a:cubicBezTo>
                    <a:pt x="3" y="48"/>
                    <a:pt x="0" y="49"/>
                    <a:pt x="2" y="48"/>
                  </a:cubicBezTo>
                  <a:cubicBezTo>
                    <a:pt x="5" y="46"/>
                    <a:pt x="6" y="40"/>
                    <a:pt x="9" y="34"/>
                  </a:cubicBezTo>
                  <a:cubicBezTo>
                    <a:pt x="12" y="35"/>
                    <a:pt x="15" y="34"/>
                    <a:pt x="17" y="32"/>
                  </a:cubicBezTo>
                  <a:cubicBezTo>
                    <a:pt x="18" y="29"/>
                    <a:pt x="18" y="35"/>
                    <a:pt x="21" y="32"/>
                  </a:cubicBezTo>
                  <a:cubicBezTo>
                    <a:pt x="28" y="27"/>
                    <a:pt x="32" y="32"/>
                    <a:pt x="37" y="26"/>
                  </a:cubicBezTo>
                  <a:cubicBezTo>
                    <a:pt x="40" y="21"/>
                    <a:pt x="35" y="21"/>
                    <a:pt x="37" y="20"/>
                  </a:cubicBezTo>
                  <a:cubicBezTo>
                    <a:pt x="38" y="18"/>
                    <a:pt x="47" y="21"/>
                    <a:pt x="53" y="14"/>
                  </a:cubicBezTo>
                  <a:cubicBezTo>
                    <a:pt x="58" y="6"/>
                    <a:pt x="59" y="9"/>
                    <a:pt x="58" y="4"/>
                  </a:cubicBezTo>
                  <a:cubicBezTo>
                    <a:pt x="58" y="3"/>
                    <a:pt x="66" y="0"/>
                    <a:pt x="69" y="1"/>
                  </a:cubicBezTo>
                  <a:cubicBezTo>
                    <a:pt x="72" y="6"/>
                    <a:pt x="76" y="10"/>
                    <a:pt x="73" y="17"/>
                  </a:cubicBezTo>
                  <a:cubicBezTo>
                    <a:pt x="72" y="27"/>
                    <a:pt x="81" y="21"/>
                    <a:pt x="78" y="24"/>
                  </a:cubicBezTo>
                  <a:cubicBezTo>
                    <a:pt x="76" y="29"/>
                    <a:pt x="82" y="26"/>
                    <a:pt x="85" y="29"/>
                  </a:cubicBezTo>
                  <a:cubicBezTo>
                    <a:pt x="88" y="34"/>
                    <a:pt x="84" y="32"/>
                    <a:pt x="90" y="37"/>
                  </a:cubicBezTo>
                  <a:cubicBezTo>
                    <a:pt x="94" y="41"/>
                    <a:pt x="96" y="41"/>
                    <a:pt x="96" y="44"/>
                  </a:cubicBezTo>
                  <a:cubicBezTo>
                    <a:pt x="94" y="48"/>
                    <a:pt x="96" y="48"/>
                    <a:pt x="101" y="51"/>
                  </a:cubicBezTo>
                  <a:cubicBezTo>
                    <a:pt x="104" y="51"/>
                    <a:pt x="102" y="55"/>
                    <a:pt x="105" y="58"/>
                  </a:cubicBezTo>
                </a:path>
              </a:pathLst>
            </a:custGeom>
            <a:solidFill>
              <a:srgbClr val="C0BAA7"/>
            </a:solidFill>
            <a:ln w="3175" cmpd="sng">
              <a:solidFill>
                <a:schemeClr val="bg2"/>
              </a:solidFill>
              <a:round/>
              <a:headEnd/>
              <a:tailEnd/>
            </a:ln>
          </p:spPr>
          <p:txBody>
            <a:bodyPr/>
            <a:lstStyle/>
            <a:p>
              <a:endParaRPr lang="en-GB" dirty="0"/>
            </a:p>
          </p:txBody>
        </p:sp>
        <p:sp>
          <p:nvSpPr>
            <p:cNvPr id="374" name="Freeform 115"/>
            <p:cNvSpPr>
              <a:spLocks/>
            </p:cNvSpPr>
            <p:nvPr/>
          </p:nvSpPr>
          <p:spPr bwMode="auto">
            <a:xfrm>
              <a:off x="5160158" y="4732602"/>
              <a:ext cx="194421" cy="351879"/>
            </a:xfrm>
            <a:custGeom>
              <a:avLst/>
              <a:gdLst/>
              <a:ahLst/>
              <a:cxnLst>
                <a:cxn ang="0">
                  <a:pos x="39" y="107"/>
                </a:cxn>
                <a:cxn ang="0">
                  <a:pos x="49" y="107"/>
                </a:cxn>
                <a:cxn ang="0">
                  <a:pos x="56" y="109"/>
                </a:cxn>
                <a:cxn ang="0">
                  <a:pos x="60" y="112"/>
                </a:cxn>
                <a:cxn ang="0">
                  <a:pos x="62" y="107"/>
                </a:cxn>
                <a:cxn ang="0">
                  <a:pos x="54" y="92"/>
                </a:cxn>
                <a:cxn ang="0">
                  <a:pos x="51" y="85"/>
                </a:cxn>
                <a:cxn ang="0">
                  <a:pos x="48" y="73"/>
                </a:cxn>
                <a:cxn ang="0">
                  <a:pos x="48" y="68"/>
                </a:cxn>
                <a:cxn ang="0">
                  <a:pos x="56" y="54"/>
                </a:cxn>
                <a:cxn ang="0">
                  <a:pos x="54" y="48"/>
                </a:cxn>
                <a:cxn ang="0">
                  <a:pos x="45" y="36"/>
                </a:cxn>
                <a:cxn ang="0">
                  <a:pos x="48" y="31"/>
                </a:cxn>
                <a:cxn ang="0">
                  <a:pos x="57" y="30"/>
                </a:cxn>
                <a:cxn ang="0">
                  <a:pos x="51" y="9"/>
                </a:cxn>
                <a:cxn ang="0">
                  <a:pos x="49" y="3"/>
                </a:cxn>
                <a:cxn ang="0">
                  <a:pos x="45" y="0"/>
                </a:cxn>
                <a:cxn ang="0">
                  <a:pos x="48" y="13"/>
                </a:cxn>
                <a:cxn ang="0">
                  <a:pos x="39" y="30"/>
                </a:cxn>
                <a:cxn ang="0">
                  <a:pos x="32" y="45"/>
                </a:cxn>
                <a:cxn ang="0">
                  <a:pos x="25" y="61"/>
                </a:cxn>
                <a:cxn ang="0">
                  <a:pos x="19" y="62"/>
                </a:cxn>
                <a:cxn ang="0">
                  <a:pos x="11" y="64"/>
                </a:cxn>
                <a:cxn ang="0">
                  <a:pos x="5" y="70"/>
                </a:cxn>
                <a:cxn ang="0">
                  <a:pos x="0" y="82"/>
                </a:cxn>
                <a:cxn ang="0">
                  <a:pos x="3" y="85"/>
                </a:cxn>
                <a:cxn ang="0">
                  <a:pos x="5" y="90"/>
                </a:cxn>
                <a:cxn ang="0">
                  <a:pos x="9" y="88"/>
                </a:cxn>
                <a:cxn ang="0">
                  <a:pos x="9" y="93"/>
                </a:cxn>
                <a:cxn ang="0">
                  <a:pos x="9" y="96"/>
                </a:cxn>
                <a:cxn ang="0">
                  <a:pos x="9" y="105"/>
                </a:cxn>
                <a:cxn ang="0">
                  <a:pos x="22" y="107"/>
                </a:cxn>
                <a:cxn ang="0">
                  <a:pos x="31" y="105"/>
                </a:cxn>
                <a:cxn ang="0">
                  <a:pos x="39" y="107"/>
                </a:cxn>
              </a:cxnLst>
              <a:rect l="0" t="0" r="r" b="b"/>
              <a:pathLst>
                <a:path w="62" h="113">
                  <a:moveTo>
                    <a:pt x="39" y="107"/>
                  </a:moveTo>
                  <a:cubicBezTo>
                    <a:pt x="49" y="107"/>
                    <a:pt x="49" y="107"/>
                    <a:pt x="49" y="107"/>
                  </a:cubicBezTo>
                  <a:cubicBezTo>
                    <a:pt x="49" y="107"/>
                    <a:pt x="52" y="109"/>
                    <a:pt x="56" y="109"/>
                  </a:cubicBezTo>
                  <a:cubicBezTo>
                    <a:pt x="59" y="110"/>
                    <a:pt x="60" y="113"/>
                    <a:pt x="60" y="112"/>
                  </a:cubicBezTo>
                  <a:cubicBezTo>
                    <a:pt x="62" y="112"/>
                    <a:pt x="60" y="109"/>
                    <a:pt x="62" y="107"/>
                  </a:cubicBezTo>
                  <a:cubicBezTo>
                    <a:pt x="60" y="96"/>
                    <a:pt x="57" y="95"/>
                    <a:pt x="54" y="92"/>
                  </a:cubicBezTo>
                  <a:cubicBezTo>
                    <a:pt x="51" y="88"/>
                    <a:pt x="54" y="85"/>
                    <a:pt x="51" y="85"/>
                  </a:cubicBezTo>
                  <a:cubicBezTo>
                    <a:pt x="49" y="84"/>
                    <a:pt x="48" y="79"/>
                    <a:pt x="48" y="73"/>
                  </a:cubicBezTo>
                  <a:cubicBezTo>
                    <a:pt x="49" y="68"/>
                    <a:pt x="46" y="70"/>
                    <a:pt x="48" y="68"/>
                  </a:cubicBezTo>
                  <a:cubicBezTo>
                    <a:pt x="51" y="67"/>
                    <a:pt x="52" y="61"/>
                    <a:pt x="56" y="54"/>
                  </a:cubicBezTo>
                  <a:cubicBezTo>
                    <a:pt x="57" y="51"/>
                    <a:pt x="56" y="54"/>
                    <a:pt x="54" y="48"/>
                  </a:cubicBezTo>
                  <a:cubicBezTo>
                    <a:pt x="54" y="44"/>
                    <a:pt x="51" y="45"/>
                    <a:pt x="45" y="36"/>
                  </a:cubicBezTo>
                  <a:cubicBezTo>
                    <a:pt x="43" y="34"/>
                    <a:pt x="45" y="30"/>
                    <a:pt x="48" y="31"/>
                  </a:cubicBezTo>
                  <a:cubicBezTo>
                    <a:pt x="49" y="31"/>
                    <a:pt x="52" y="33"/>
                    <a:pt x="57" y="30"/>
                  </a:cubicBezTo>
                  <a:cubicBezTo>
                    <a:pt x="49" y="25"/>
                    <a:pt x="54" y="11"/>
                    <a:pt x="51" y="9"/>
                  </a:cubicBezTo>
                  <a:cubicBezTo>
                    <a:pt x="49" y="9"/>
                    <a:pt x="52" y="5"/>
                    <a:pt x="49" y="3"/>
                  </a:cubicBezTo>
                  <a:cubicBezTo>
                    <a:pt x="45" y="2"/>
                    <a:pt x="54" y="0"/>
                    <a:pt x="45" y="0"/>
                  </a:cubicBezTo>
                  <a:cubicBezTo>
                    <a:pt x="43" y="13"/>
                    <a:pt x="51" y="5"/>
                    <a:pt x="48" y="13"/>
                  </a:cubicBezTo>
                  <a:cubicBezTo>
                    <a:pt x="46" y="22"/>
                    <a:pt x="43" y="14"/>
                    <a:pt x="39" y="30"/>
                  </a:cubicBezTo>
                  <a:cubicBezTo>
                    <a:pt x="36" y="44"/>
                    <a:pt x="36" y="44"/>
                    <a:pt x="32" y="45"/>
                  </a:cubicBezTo>
                  <a:cubicBezTo>
                    <a:pt x="29" y="47"/>
                    <a:pt x="28" y="56"/>
                    <a:pt x="25" y="61"/>
                  </a:cubicBezTo>
                  <a:cubicBezTo>
                    <a:pt x="22" y="67"/>
                    <a:pt x="23" y="67"/>
                    <a:pt x="19" y="62"/>
                  </a:cubicBezTo>
                  <a:cubicBezTo>
                    <a:pt x="16" y="57"/>
                    <a:pt x="11" y="59"/>
                    <a:pt x="11" y="64"/>
                  </a:cubicBezTo>
                  <a:cubicBezTo>
                    <a:pt x="9" y="67"/>
                    <a:pt x="6" y="64"/>
                    <a:pt x="5" y="70"/>
                  </a:cubicBezTo>
                  <a:cubicBezTo>
                    <a:pt x="2" y="74"/>
                    <a:pt x="3" y="76"/>
                    <a:pt x="0" y="82"/>
                  </a:cubicBezTo>
                  <a:cubicBezTo>
                    <a:pt x="0" y="87"/>
                    <a:pt x="2" y="81"/>
                    <a:pt x="3" y="85"/>
                  </a:cubicBezTo>
                  <a:cubicBezTo>
                    <a:pt x="3" y="88"/>
                    <a:pt x="3" y="88"/>
                    <a:pt x="5" y="90"/>
                  </a:cubicBezTo>
                  <a:cubicBezTo>
                    <a:pt x="8" y="92"/>
                    <a:pt x="6" y="87"/>
                    <a:pt x="9" y="88"/>
                  </a:cubicBezTo>
                  <a:cubicBezTo>
                    <a:pt x="11" y="90"/>
                    <a:pt x="6" y="90"/>
                    <a:pt x="9" y="93"/>
                  </a:cubicBezTo>
                  <a:cubicBezTo>
                    <a:pt x="11" y="95"/>
                    <a:pt x="8" y="93"/>
                    <a:pt x="9" y="96"/>
                  </a:cubicBezTo>
                  <a:cubicBezTo>
                    <a:pt x="12" y="99"/>
                    <a:pt x="9" y="102"/>
                    <a:pt x="9" y="105"/>
                  </a:cubicBezTo>
                  <a:cubicBezTo>
                    <a:pt x="12" y="109"/>
                    <a:pt x="14" y="107"/>
                    <a:pt x="22" y="107"/>
                  </a:cubicBezTo>
                  <a:cubicBezTo>
                    <a:pt x="23" y="105"/>
                    <a:pt x="23" y="105"/>
                    <a:pt x="31" y="105"/>
                  </a:cubicBezTo>
                  <a:cubicBezTo>
                    <a:pt x="40" y="105"/>
                    <a:pt x="37" y="105"/>
                    <a:pt x="39" y="107"/>
                  </a:cubicBezTo>
                </a:path>
              </a:pathLst>
            </a:custGeom>
            <a:solidFill>
              <a:schemeClr val="tx2"/>
            </a:solidFill>
            <a:ln w="3175" cmpd="sng">
              <a:solidFill>
                <a:schemeClr val="bg2"/>
              </a:solidFill>
              <a:round/>
              <a:headEnd/>
              <a:tailEnd/>
            </a:ln>
          </p:spPr>
          <p:txBody>
            <a:bodyPr/>
            <a:lstStyle/>
            <a:p>
              <a:endParaRPr lang="en-GB" dirty="0"/>
            </a:p>
          </p:txBody>
        </p:sp>
        <p:sp>
          <p:nvSpPr>
            <p:cNvPr id="375" name="Freeform 116"/>
            <p:cNvSpPr>
              <a:spLocks/>
            </p:cNvSpPr>
            <p:nvPr/>
          </p:nvSpPr>
          <p:spPr bwMode="auto">
            <a:xfrm>
              <a:off x="5248530" y="5266043"/>
              <a:ext cx="27315" cy="43383"/>
            </a:xfrm>
            <a:custGeom>
              <a:avLst/>
              <a:gdLst/>
              <a:ahLst/>
              <a:cxnLst>
                <a:cxn ang="0">
                  <a:pos x="0" y="6"/>
                </a:cxn>
                <a:cxn ang="0">
                  <a:pos x="6" y="2"/>
                </a:cxn>
                <a:cxn ang="0">
                  <a:pos x="9" y="3"/>
                </a:cxn>
                <a:cxn ang="0">
                  <a:pos x="4" y="5"/>
                </a:cxn>
                <a:cxn ang="0">
                  <a:pos x="1" y="14"/>
                </a:cxn>
                <a:cxn ang="0">
                  <a:pos x="1" y="11"/>
                </a:cxn>
                <a:cxn ang="0">
                  <a:pos x="0" y="6"/>
                </a:cxn>
              </a:cxnLst>
              <a:rect l="0" t="0" r="r" b="b"/>
              <a:pathLst>
                <a:path w="9" h="14">
                  <a:moveTo>
                    <a:pt x="0" y="6"/>
                  </a:moveTo>
                  <a:cubicBezTo>
                    <a:pt x="1" y="3"/>
                    <a:pt x="4" y="2"/>
                    <a:pt x="6" y="2"/>
                  </a:cubicBezTo>
                  <a:cubicBezTo>
                    <a:pt x="6" y="0"/>
                    <a:pt x="8" y="2"/>
                    <a:pt x="9" y="3"/>
                  </a:cubicBezTo>
                  <a:cubicBezTo>
                    <a:pt x="8" y="3"/>
                    <a:pt x="8" y="3"/>
                    <a:pt x="4" y="5"/>
                  </a:cubicBezTo>
                  <a:cubicBezTo>
                    <a:pt x="3" y="8"/>
                    <a:pt x="6" y="14"/>
                    <a:pt x="1" y="14"/>
                  </a:cubicBezTo>
                  <a:cubicBezTo>
                    <a:pt x="1" y="13"/>
                    <a:pt x="0" y="14"/>
                    <a:pt x="1" y="11"/>
                  </a:cubicBezTo>
                  <a:cubicBezTo>
                    <a:pt x="1" y="10"/>
                    <a:pt x="1" y="8"/>
                    <a:pt x="0" y="6"/>
                  </a:cubicBezTo>
                </a:path>
              </a:pathLst>
            </a:custGeom>
            <a:solidFill>
              <a:schemeClr val="tx2"/>
            </a:solidFill>
            <a:ln w="3175" cmpd="sng">
              <a:solidFill>
                <a:schemeClr val="bg2"/>
              </a:solidFill>
              <a:round/>
              <a:headEnd/>
              <a:tailEnd/>
            </a:ln>
          </p:spPr>
          <p:txBody>
            <a:bodyPr/>
            <a:lstStyle/>
            <a:p>
              <a:endParaRPr lang="en-GB" dirty="0"/>
            </a:p>
          </p:txBody>
        </p:sp>
        <p:sp>
          <p:nvSpPr>
            <p:cNvPr id="376" name="Freeform 117"/>
            <p:cNvSpPr>
              <a:spLocks/>
            </p:cNvSpPr>
            <p:nvPr/>
          </p:nvSpPr>
          <p:spPr bwMode="auto">
            <a:xfrm>
              <a:off x="5222822" y="5020210"/>
              <a:ext cx="189600" cy="269934"/>
            </a:xfrm>
            <a:custGeom>
              <a:avLst/>
              <a:gdLst/>
              <a:ahLst/>
              <a:cxnLst>
                <a:cxn ang="0">
                  <a:pos x="18" y="16"/>
                </a:cxn>
                <a:cxn ang="0">
                  <a:pos x="17" y="23"/>
                </a:cxn>
                <a:cxn ang="0">
                  <a:pos x="23" y="23"/>
                </a:cxn>
                <a:cxn ang="0">
                  <a:pos x="26" y="30"/>
                </a:cxn>
                <a:cxn ang="0">
                  <a:pos x="23" y="37"/>
                </a:cxn>
                <a:cxn ang="0">
                  <a:pos x="28" y="43"/>
                </a:cxn>
                <a:cxn ang="0">
                  <a:pos x="26" y="56"/>
                </a:cxn>
                <a:cxn ang="0">
                  <a:pos x="25" y="60"/>
                </a:cxn>
                <a:cxn ang="0">
                  <a:pos x="22" y="59"/>
                </a:cxn>
                <a:cxn ang="0">
                  <a:pos x="14" y="56"/>
                </a:cxn>
                <a:cxn ang="0">
                  <a:pos x="12" y="57"/>
                </a:cxn>
                <a:cxn ang="0">
                  <a:pos x="6" y="60"/>
                </a:cxn>
                <a:cxn ang="0">
                  <a:pos x="6" y="68"/>
                </a:cxn>
                <a:cxn ang="0">
                  <a:pos x="5" y="73"/>
                </a:cxn>
                <a:cxn ang="0">
                  <a:pos x="0" y="74"/>
                </a:cxn>
                <a:cxn ang="0">
                  <a:pos x="6" y="82"/>
                </a:cxn>
                <a:cxn ang="0">
                  <a:pos x="8" y="85"/>
                </a:cxn>
                <a:cxn ang="0">
                  <a:pos x="14" y="81"/>
                </a:cxn>
                <a:cxn ang="0">
                  <a:pos x="17" y="82"/>
                </a:cxn>
                <a:cxn ang="0">
                  <a:pos x="26" y="79"/>
                </a:cxn>
                <a:cxn ang="0">
                  <a:pos x="28" y="84"/>
                </a:cxn>
                <a:cxn ang="0">
                  <a:pos x="37" y="76"/>
                </a:cxn>
                <a:cxn ang="0">
                  <a:pos x="41" y="67"/>
                </a:cxn>
                <a:cxn ang="0">
                  <a:pos x="50" y="47"/>
                </a:cxn>
                <a:cxn ang="0">
                  <a:pos x="55" y="34"/>
                </a:cxn>
                <a:cxn ang="0">
                  <a:pos x="55" y="23"/>
                </a:cxn>
                <a:cxn ang="0">
                  <a:pos x="57" y="11"/>
                </a:cxn>
                <a:cxn ang="0">
                  <a:pos x="61" y="3"/>
                </a:cxn>
                <a:cxn ang="0">
                  <a:pos x="54" y="2"/>
                </a:cxn>
                <a:cxn ang="0">
                  <a:pos x="46" y="2"/>
                </a:cxn>
                <a:cxn ang="0">
                  <a:pos x="41" y="16"/>
                </a:cxn>
                <a:cxn ang="0">
                  <a:pos x="40" y="20"/>
                </a:cxn>
                <a:cxn ang="0">
                  <a:pos x="35" y="17"/>
                </a:cxn>
                <a:cxn ang="0">
                  <a:pos x="29" y="16"/>
                </a:cxn>
                <a:cxn ang="0">
                  <a:pos x="18" y="16"/>
                </a:cxn>
              </a:cxnLst>
              <a:rect l="0" t="0" r="r" b="b"/>
              <a:pathLst>
                <a:path w="61" h="87">
                  <a:moveTo>
                    <a:pt x="18" y="16"/>
                  </a:moveTo>
                  <a:cubicBezTo>
                    <a:pt x="18" y="19"/>
                    <a:pt x="15" y="19"/>
                    <a:pt x="17" y="23"/>
                  </a:cubicBezTo>
                  <a:cubicBezTo>
                    <a:pt x="18" y="26"/>
                    <a:pt x="22" y="23"/>
                    <a:pt x="23" y="23"/>
                  </a:cubicBezTo>
                  <a:cubicBezTo>
                    <a:pt x="26" y="23"/>
                    <a:pt x="28" y="26"/>
                    <a:pt x="26" y="30"/>
                  </a:cubicBezTo>
                  <a:cubicBezTo>
                    <a:pt x="25" y="34"/>
                    <a:pt x="25" y="28"/>
                    <a:pt x="23" y="37"/>
                  </a:cubicBezTo>
                  <a:cubicBezTo>
                    <a:pt x="22" y="42"/>
                    <a:pt x="28" y="40"/>
                    <a:pt x="28" y="43"/>
                  </a:cubicBezTo>
                  <a:cubicBezTo>
                    <a:pt x="26" y="47"/>
                    <a:pt x="28" y="53"/>
                    <a:pt x="26" y="56"/>
                  </a:cubicBezTo>
                  <a:cubicBezTo>
                    <a:pt x="25" y="59"/>
                    <a:pt x="28" y="60"/>
                    <a:pt x="25" y="60"/>
                  </a:cubicBezTo>
                  <a:cubicBezTo>
                    <a:pt x="22" y="62"/>
                    <a:pt x="23" y="56"/>
                    <a:pt x="22" y="59"/>
                  </a:cubicBezTo>
                  <a:cubicBezTo>
                    <a:pt x="18" y="62"/>
                    <a:pt x="17" y="62"/>
                    <a:pt x="14" y="56"/>
                  </a:cubicBezTo>
                  <a:cubicBezTo>
                    <a:pt x="11" y="51"/>
                    <a:pt x="11" y="54"/>
                    <a:pt x="12" y="57"/>
                  </a:cubicBezTo>
                  <a:cubicBezTo>
                    <a:pt x="12" y="60"/>
                    <a:pt x="9" y="60"/>
                    <a:pt x="6" y="60"/>
                  </a:cubicBezTo>
                  <a:cubicBezTo>
                    <a:pt x="3" y="60"/>
                    <a:pt x="5" y="67"/>
                    <a:pt x="6" y="68"/>
                  </a:cubicBezTo>
                  <a:cubicBezTo>
                    <a:pt x="8" y="70"/>
                    <a:pt x="8" y="74"/>
                    <a:pt x="5" y="73"/>
                  </a:cubicBezTo>
                  <a:cubicBezTo>
                    <a:pt x="3" y="71"/>
                    <a:pt x="3" y="71"/>
                    <a:pt x="0" y="74"/>
                  </a:cubicBezTo>
                  <a:cubicBezTo>
                    <a:pt x="5" y="79"/>
                    <a:pt x="5" y="79"/>
                    <a:pt x="6" y="82"/>
                  </a:cubicBezTo>
                  <a:cubicBezTo>
                    <a:pt x="6" y="84"/>
                    <a:pt x="8" y="85"/>
                    <a:pt x="8" y="85"/>
                  </a:cubicBezTo>
                  <a:cubicBezTo>
                    <a:pt x="9" y="82"/>
                    <a:pt x="12" y="81"/>
                    <a:pt x="14" y="81"/>
                  </a:cubicBezTo>
                  <a:cubicBezTo>
                    <a:pt x="14" y="79"/>
                    <a:pt x="15" y="81"/>
                    <a:pt x="17" y="82"/>
                  </a:cubicBezTo>
                  <a:cubicBezTo>
                    <a:pt x="20" y="87"/>
                    <a:pt x="23" y="77"/>
                    <a:pt x="26" y="79"/>
                  </a:cubicBezTo>
                  <a:cubicBezTo>
                    <a:pt x="29" y="81"/>
                    <a:pt x="25" y="84"/>
                    <a:pt x="28" y="84"/>
                  </a:cubicBezTo>
                  <a:cubicBezTo>
                    <a:pt x="32" y="85"/>
                    <a:pt x="35" y="76"/>
                    <a:pt x="37" y="76"/>
                  </a:cubicBezTo>
                  <a:cubicBezTo>
                    <a:pt x="40" y="76"/>
                    <a:pt x="43" y="70"/>
                    <a:pt x="41" y="67"/>
                  </a:cubicBezTo>
                  <a:cubicBezTo>
                    <a:pt x="38" y="60"/>
                    <a:pt x="46" y="48"/>
                    <a:pt x="50" y="47"/>
                  </a:cubicBezTo>
                  <a:cubicBezTo>
                    <a:pt x="55" y="43"/>
                    <a:pt x="52" y="40"/>
                    <a:pt x="55" y="34"/>
                  </a:cubicBezTo>
                  <a:cubicBezTo>
                    <a:pt x="57" y="30"/>
                    <a:pt x="54" y="31"/>
                    <a:pt x="55" y="23"/>
                  </a:cubicBezTo>
                  <a:cubicBezTo>
                    <a:pt x="57" y="16"/>
                    <a:pt x="54" y="17"/>
                    <a:pt x="57" y="11"/>
                  </a:cubicBezTo>
                  <a:cubicBezTo>
                    <a:pt x="61" y="6"/>
                    <a:pt x="61" y="5"/>
                    <a:pt x="61" y="3"/>
                  </a:cubicBezTo>
                  <a:cubicBezTo>
                    <a:pt x="58" y="0"/>
                    <a:pt x="57" y="5"/>
                    <a:pt x="54" y="2"/>
                  </a:cubicBezTo>
                  <a:cubicBezTo>
                    <a:pt x="50" y="0"/>
                    <a:pt x="50" y="3"/>
                    <a:pt x="46" y="2"/>
                  </a:cubicBezTo>
                  <a:cubicBezTo>
                    <a:pt x="41" y="2"/>
                    <a:pt x="44" y="9"/>
                    <a:pt x="41" y="16"/>
                  </a:cubicBezTo>
                  <a:cubicBezTo>
                    <a:pt x="40" y="17"/>
                    <a:pt x="41" y="20"/>
                    <a:pt x="40" y="20"/>
                  </a:cubicBezTo>
                  <a:cubicBezTo>
                    <a:pt x="40" y="22"/>
                    <a:pt x="38" y="19"/>
                    <a:pt x="35" y="17"/>
                  </a:cubicBezTo>
                  <a:cubicBezTo>
                    <a:pt x="32" y="17"/>
                    <a:pt x="29" y="16"/>
                    <a:pt x="29" y="16"/>
                  </a:cubicBezTo>
                  <a:cubicBezTo>
                    <a:pt x="18" y="16"/>
                    <a:pt x="18" y="16"/>
                    <a:pt x="18" y="16"/>
                  </a:cubicBezTo>
                  <a:close/>
                </a:path>
              </a:pathLst>
            </a:custGeom>
            <a:solidFill>
              <a:schemeClr val="tx2"/>
            </a:solidFill>
            <a:ln w="3175" cmpd="sng">
              <a:solidFill>
                <a:schemeClr val="bg2"/>
              </a:solidFill>
              <a:round/>
              <a:headEnd/>
              <a:tailEnd/>
            </a:ln>
          </p:spPr>
          <p:txBody>
            <a:bodyPr/>
            <a:lstStyle/>
            <a:p>
              <a:endParaRPr lang="en-GB" dirty="0"/>
            </a:p>
          </p:txBody>
        </p:sp>
        <p:sp>
          <p:nvSpPr>
            <p:cNvPr id="377" name="Freeform 118"/>
            <p:cNvSpPr>
              <a:spLocks/>
            </p:cNvSpPr>
            <p:nvPr/>
          </p:nvSpPr>
          <p:spPr bwMode="auto">
            <a:xfrm>
              <a:off x="5160158" y="5063593"/>
              <a:ext cx="149431" cy="189597"/>
            </a:xfrm>
            <a:custGeom>
              <a:avLst/>
              <a:gdLst/>
              <a:ahLst/>
              <a:cxnLst>
                <a:cxn ang="0">
                  <a:pos x="22" y="1"/>
                </a:cxn>
                <a:cxn ang="0">
                  <a:pos x="31" y="0"/>
                </a:cxn>
                <a:cxn ang="0">
                  <a:pos x="39" y="1"/>
                </a:cxn>
                <a:cxn ang="0">
                  <a:pos x="37" y="9"/>
                </a:cxn>
                <a:cxn ang="0">
                  <a:pos x="43" y="9"/>
                </a:cxn>
                <a:cxn ang="0">
                  <a:pos x="46" y="15"/>
                </a:cxn>
                <a:cxn ang="0">
                  <a:pos x="43" y="23"/>
                </a:cxn>
                <a:cxn ang="0">
                  <a:pos x="48" y="29"/>
                </a:cxn>
                <a:cxn ang="0">
                  <a:pos x="46" y="42"/>
                </a:cxn>
                <a:cxn ang="0">
                  <a:pos x="45" y="47"/>
                </a:cxn>
                <a:cxn ang="0">
                  <a:pos x="42" y="45"/>
                </a:cxn>
                <a:cxn ang="0">
                  <a:pos x="34" y="42"/>
                </a:cxn>
                <a:cxn ang="0">
                  <a:pos x="32" y="44"/>
                </a:cxn>
                <a:cxn ang="0">
                  <a:pos x="26" y="47"/>
                </a:cxn>
                <a:cxn ang="0">
                  <a:pos x="26" y="54"/>
                </a:cxn>
                <a:cxn ang="0">
                  <a:pos x="25" y="59"/>
                </a:cxn>
                <a:cxn ang="0">
                  <a:pos x="20" y="61"/>
                </a:cxn>
                <a:cxn ang="0">
                  <a:pos x="12" y="50"/>
                </a:cxn>
                <a:cxn ang="0">
                  <a:pos x="6" y="44"/>
                </a:cxn>
                <a:cxn ang="0">
                  <a:pos x="3" y="34"/>
                </a:cxn>
                <a:cxn ang="0">
                  <a:pos x="3" y="29"/>
                </a:cxn>
                <a:cxn ang="0">
                  <a:pos x="6" y="23"/>
                </a:cxn>
                <a:cxn ang="0">
                  <a:pos x="8" y="22"/>
                </a:cxn>
                <a:cxn ang="0">
                  <a:pos x="11" y="20"/>
                </a:cxn>
                <a:cxn ang="0">
                  <a:pos x="6" y="17"/>
                </a:cxn>
                <a:cxn ang="0">
                  <a:pos x="8" y="17"/>
                </a:cxn>
                <a:cxn ang="0">
                  <a:pos x="8" y="12"/>
                </a:cxn>
                <a:cxn ang="0">
                  <a:pos x="22" y="12"/>
                </a:cxn>
                <a:cxn ang="0">
                  <a:pos x="22" y="1"/>
                </a:cxn>
              </a:cxnLst>
              <a:rect l="0" t="0" r="r" b="b"/>
              <a:pathLst>
                <a:path w="48" h="61">
                  <a:moveTo>
                    <a:pt x="22" y="1"/>
                  </a:moveTo>
                  <a:cubicBezTo>
                    <a:pt x="23" y="0"/>
                    <a:pt x="23" y="0"/>
                    <a:pt x="31" y="0"/>
                  </a:cubicBezTo>
                  <a:cubicBezTo>
                    <a:pt x="40" y="0"/>
                    <a:pt x="37" y="0"/>
                    <a:pt x="39" y="1"/>
                  </a:cubicBezTo>
                  <a:cubicBezTo>
                    <a:pt x="39" y="4"/>
                    <a:pt x="35" y="4"/>
                    <a:pt x="37" y="9"/>
                  </a:cubicBezTo>
                  <a:cubicBezTo>
                    <a:pt x="39" y="12"/>
                    <a:pt x="42" y="9"/>
                    <a:pt x="43" y="9"/>
                  </a:cubicBezTo>
                  <a:cubicBezTo>
                    <a:pt x="46" y="9"/>
                    <a:pt x="48" y="12"/>
                    <a:pt x="46" y="15"/>
                  </a:cubicBezTo>
                  <a:cubicBezTo>
                    <a:pt x="45" y="20"/>
                    <a:pt x="45" y="14"/>
                    <a:pt x="43" y="23"/>
                  </a:cubicBezTo>
                  <a:cubicBezTo>
                    <a:pt x="42" y="28"/>
                    <a:pt x="48" y="26"/>
                    <a:pt x="48" y="29"/>
                  </a:cubicBezTo>
                  <a:cubicBezTo>
                    <a:pt x="46" y="33"/>
                    <a:pt x="48" y="39"/>
                    <a:pt x="46" y="42"/>
                  </a:cubicBezTo>
                  <a:cubicBezTo>
                    <a:pt x="45" y="45"/>
                    <a:pt x="48" y="47"/>
                    <a:pt x="45" y="47"/>
                  </a:cubicBezTo>
                  <a:cubicBezTo>
                    <a:pt x="42" y="48"/>
                    <a:pt x="43" y="42"/>
                    <a:pt x="42" y="45"/>
                  </a:cubicBezTo>
                  <a:cubicBezTo>
                    <a:pt x="39" y="48"/>
                    <a:pt x="37" y="48"/>
                    <a:pt x="34" y="42"/>
                  </a:cubicBezTo>
                  <a:cubicBezTo>
                    <a:pt x="31" y="37"/>
                    <a:pt x="31" y="40"/>
                    <a:pt x="32" y="44"/>
                  </a:cubicBezTo>
                  <a:cubicBezTo>
                    <a:pt x="32" y="47"/>
                    <a:pt x="29" y="47"/>
                    <a:pt x="26" y="47"/>
                  </a:cubicBezTo>
                  <a:cubicBezTo>
                    <a:pt x="23" y="47"/>
                    <a:pt x="25" y="53"/>
                    <a:pt x="26" y="54"/>
                  </a:cubicBezTo>
                  <a:cubicBezTo>
                    <a:pt x="28" y="56"/>
                    <a:pt x="28" y="61"/>
                    <a:pt x="25" y="59"/>
                  </a:cubicBezTo>
                  <a:cubicBezTo>
                    <a:pt x="23" y="58"/>
                    <a:pt x="23" y="58"/>
                    <a:pt x="20" y="61"/>
                  </a:cubicBezTo>
                  <a:cubicBezTo>
                    <a:pt x="16" y="56"/>
                    <a:pt x="22" y="59"/>
                    <a:pt x="12" y="50"/>
                  </a:cubicBezTo>
                  <a:cubicBezTo>
                    <a:pt x="9" y="47"/>
                    <a:pt x="8" y="45"/>
                    <a:pt x="6" y="44"/>
                  </a:cubicBezTo>
                  <a:cubicBezTo>
                    <a:pt x="5" y="40"/>
                    <a:pt x="5" y="39"/>
                    <a:pt x="3" y="34"/>
                  </a:cubicBezTo>
                  <a:cubicBezTo>
                    <a:pt x="0" y="29"/>
                    <a:pt x="0" y="26"/>
                    <a:pt x="3" y="29"/>
                  </a:cubicBezTo>
                  <a:cubicBezTo>
                    <a:pt x="5" y="31"/>
                    <a:pt x="6" y="26"/>
                    <a:pt x="6" y="23"/>
                  </a:cubicBezTo>
                  <a:cubicBezTo>
                    <a:pt x="6" y="18"/>
                    <a:pt x="6" y="18"/>
                    <a:pt x="8" y="22"/>
                  </a:cubicBezTo>
                  <a:cubicBezTo>
                    <a:pt x="9" y="23"/>
                    <a:pt x="14" y="22"/>
                    <a:pt x="11" y="20"/>
                  </a:cubicBezTo>
                  <a:cubicBezTo>
                    <a:pt x="8" y="20"/>
                    <a:pt x="6" y="18"/>
                    <a:pt x="6" y="17"/>
                  </a:cubicBezTo>
                  <a:cubicBezTo>
                    <a:pt x="8" y="15"/>
                    <a:pt x="8" y="17"/>
                    <a:pt x="8" y="17"/>
                  </a:cubicBezTo>
                  <a:cubicBezTo>
                    <a:pt x="9" y="15"/>
                    <a:pt x="8" y="14"/>
                    <a:pt x="8" y="12"/>
                  </a:cubicBezTo>
                  <a:cubicBezTo>
                    <a:pt x="16" y="12"/>
                    <a:pt x="17" y="14"/>
                    <a:pt x="22" y="12"/>
                  </a:cubicBezTo>
                  <a:cubicBezTo>
                    <a:pt x="22" y="1"/>
                    <a:pt x="22" y="1"/>
                    <a:pt x="22" y="1"/>
                  </a:cubicBezTo>
                  <a:close/>
                </a:path>
              </a:pathLst>
            </a:custGeom>
            <a:solidFill>
              <a:schemeClr val="tx2"/>
            </a:solidFill>
            <a:ln w="3175" cmpd="sng">
              <a:solidFill>
                <a:schemeClr val="bg2"/>
              </a:solidFill>
              <a:round/>
              <a:headEnd/>
              <a:tailEnd/>
            </a:ln>
          </p:spPr>
          <p:txBody>
            <a:bodyPr/>
            <a:lstStyle/>
            <a:p>
              <a:endParaRPr lang="en-GB" dirty="0"/>
            </a:p>
          </p:txBody>
        </p:sp>
        <p:sp>
          <p:nvSpPr>
            <p:cNvPr id="378" name="Freeform 119"/>
            <p:cNvSpPr>
              <a:spLocks/>
            </p:cNvSpPr>
            <p:nvPr/>
          </p:nvSpPr>
          <p:spPr bwMode="auto">
            <a:xfrm>
              <a:off x="5179439" y="5063593"/>
              <a:ext cx="49810" cy="43383"/>
            </a:xfrm>
            <a:custGeom>
              <a:avLst/>
              <a:gdLst/>
              <a:ahLst/>
              <a:cxnLst>
                <a:cxn ang="0">
                  <a:pos x="3" y="0"/>
                </a:cxn>
                <a:cxn ang="0">
                  <a:pos x="16" y="1"/>
                </a:cxn>
                <a:cxn ang="0">
                  <a:pos x="16" y="13"/>
                </a:cxn>
                <a:cxn ang="0">
                  <a:pos x="2" y="13"/>
                </a:cxn>
                <a:cxn ang="0">
                  <a:pos x="0" y="11"/>
                </a:cxn>
                <a:cxn ang="0">
                  <a:pos x="3" y="0"/>
                </a:cxn>
              </a:cxnLst>
              <a:rect l="0" t="0" r="r" b="b"/>
              <a:pathLst>
                <a:path w="16" h="14">
                  <a:moveTo>
                    <a:pt x="3" y="0"/>
                  </a:moveTo>
                  <a:cubicBezTo>
                    <a:pt x="6" y="3"/>
                    <a:pt x="8" y="1"/>
                    <a:pt x="16" y="1"/>
                  </a:cubicBezTo>
                  <a:cubicBezTo>
                    <a:pt x="16" y="13"/>
                    <a:pt x="16" y="13"/>
                    <a:pt x="16" y="13"/>
                  </a:cubicBezTo>
                  <a:cubicBezTo>
                    <a:pt x="11" y="14"/>
                    <a:pt x="9" y="13"/>
                    <a:pt x="2" y="13"/>
                  </a:cubicBezTo>
                  <a:cubicBezTo>
                    <a:pt x="3" y="11"/>
                    <a:pt x="0" y="14"/>
                    <a:pt x="0" y="11"/>
                  </a:cubicBezTo>
                  <a:cubicBezTo>
                    <a:pt x="0" y="8"/>
                    <a:pt x="5" y="8"/>
                    <a:pt x="3" y="0"/>
                  </a:cubicBezTo>
                </a:path>
              </a:pathLst>
            </a:custGeom>
            <a:solidFill>
              <a:schemeClr val="tx2"/>
            </a:solidFill>
            <a:ln w="3175" cmpd="sng">
              <a:solidFill>
                <a:schemeClr val="bg2"/>
              </a:solidFill>
              <a:round/>
              <a:headEnd/>
              <a:tailEnd/>
            </a:ln>
          </p:spPr>
          <p:txBody>
            <a:bodyPr/>
            <a:lstStyle/>
            <a:p>
              <a:endParaRPr lang="en-GB" dirty="0"/>
            </a:p>
          </p:txBody>
        </p:sp>
        <p:sp>
          <p:nvSpPr>
            <p:cNvPr id="379" name="Freeform 120"/>
            <p:cNvSpPr>
              <a:spLocks/>
            </p:cNvSpPr>
            <p:nvPr/>
          </p:nvSpPr>
          <p:spPr bwMode="auto">
            <a:xfrm>
              <a:off x="5152124" y="5020210"/>
              <a:ext cx="17675" cy="17674"/>
            </a:xfrm>
            <a:custGeom>
              <a:avLst/>
              <a:gdLst/>
              <a:ahLst/>
              <a:cxnLst>
                <a:cxn ang="0">
                  <a:pos x="3" y="6"/>
                </a:cxn>
                <a:cxn ang="0">
                  <a:pos x="3" y="2"/>
                </a:cxn>
                <a:cxn ang="0">
                  <a:pos x="5" y="3"/>
                </a:cxn>
                <a:cxn ang="0">
                  <a:pos x="3" y="6"/>
                </a:cxn>
              </a:cxnLst>
              <a:rect l="0" t="0" r="r" b="b"/>
              <a:pathLst>
                <a:path w="6" h="6">
                  <a:moveTo>
                    <a:pt x="3" y="6"/>
                  </a:moveTo>
                  <a:cubicBezTo>
                    <a:pt x="0" y="5"/>
                    <a:pt x="3" y="3"/>
                    <a:pt x="3" y="2"/>
                  </a:cubicBezTo>
                  <a:cubicBezTo>
                    <a:pt x="5" y="0"/>
                    <a:pt x="6" y="0"/>
                    <a:pt x="5" y="3"/>
                  </a:cubicBezTo>
                  <a:cubicBezTo>
                    <a:pt x="3" y="6"/>
                    <a:pt x="3" y="6"/>
                    <a:pt x="3" y="6"/>
                  </a:cubicBezTo>
                </a:path>
              </a:pathLst>
            </a:custGeom>
            <a:solidFill>
              <a:schemeClr val="tx2"/>
            </a:solidFill>
            <a:ln w="3175" cmpd="sng">
              <a:solidFill>
                <a:schemeClr val="bg2"/>
              </a:solidFill>
              <a:round/>
              <a:headEnd/>
              <a:tailEnd/>
            </a:ln>
          </p:spPr>
          <p:txBody>
            <a:bodyPr/>
            <a:lstStyle/>
            <a:p>
              <a:endParaRPr lang="en-GB" dirty="0"/>
            </a:p>
          </p:txBody>
        </p:sp>
        <p:sp>
          <p:nvSpPr>
            <p:cNvPr id="380" name="Freeform 121"/>
            <p:cNvSpPr>
              <a:spLocks/>
            </p:cNvSpPr>
            <p:nvPr/>
          </p:nvSpPr>
          <p:spPr bwMode="auto">
            <a:xfrm>
              <a:off x="5103921" y="5123042"/>
              <a:ext cx="16068" cy="11247"/>
            </a:xfrm>
            <a:custGeom>
              <a:avLst/>
              <a:gdLst/>
              <a:ahLst/>
              <a:cxnLst>
                <a:cxn ang="0">
                  <a:pos x="3" y="0"/>
                </a:cxn>
                <a:cxn ang="0">
                  <a:pos x="2" y="4"/>
                </a:cxn>
                <a:cxn ang="0">
                  <a:pos x="3" y="0"/>
                </a:cxn>
              </a:cxnLst>
              <a:rect l="0" t="0" r="r" b="b"/>
              <a:pathLst>
                <a:path w="5" h="4">
                  <a:moveTo>
                    <a:pt x="3" y="0"/>
                  </a:moveTo>
                  <a:cubicBezTo>
                    <a:pt x="5" y="1"/>
                    <a:pt x="3" y="4"/>
                    <a:pt x="2" y="4"/>
                  </a:cubicBezTo>
                  <a:cubicBezTo>
                    <a:pt x="0" y="3"/>
                    <a:pt x="2" y="0"/>
                    <a:pt x="3" y="0"/>
                  </a:cubicBezTo>
                </a:path>
              </a:pathLst>
            </a:custGeom>
            <a:solidFill>
              <a:schemeClr val="tx2"/>
            </a:solidFill>
            <a:ln w="3175" cmpd="sng">
              <a:solidFill>
                <a:schemeClr val="bg2"/>
              </a:solidFill>
              <a:round/>
              <a:headEnd/>
              <a:tailEnd/>
            </a:ln>
          </p:spPr>
          <p:txBody>
            <a:bodyPr/>
            <a:lstStyle/>
            <a:p>
              <a:endParaRPr lang="en-GB" dirty="0"/>
            </a:p>
          </p:txBody>
        </p:sp>
        <p:sp>
          <p:nvSpPr>
            <p:cNvPr id="381" name="Freeform 122"/>
            <p:cNvSpPr>
              <a:spLocks/>
            </p:cNvSpPr>
            <p:nvPr/>
          </p:nvSpPr>
          <p:spPr bwMode="auto">
            <a:xfrm>
              <a:off x="5656653" y="5163211"/>
              <a:ext cx="56237" cy="59450"/>
            </a:xfrm>
            <a:custGeom>
              <a:avLst/>
              <a:gdLst/>
              <a:ahLst/>
              <a:cxnLst>
                <a:cxn ang="0">
                  <a:pos x="3" y="18"/>
                </a:cxn>
                <a:cxn ang="0">
                  <a:pos x="6" y="18"/>
                </a:cxn>
                <a:cxn ang="0">
                  <a:pos x="11" y="16"/>
                </a:cxn>
                <a:cxn ang="0">
                  <a:pos x="12" y="15"/>
                </a:cxn>
                <a:cxn ang="0">
                  <a:pos x="17" y="15"/>
                </a:cxn>
                <a:cxn ang="0">
                  <a:pos x="18" y="8"/>
                </a:cxn>
                <a:cxn ang="0">
                  <a:pos x="15" y="0"/>
                </a:cxn>
                <a:cxn ang="0">
                  <a:pos x="12" y="5"/>
                </a:cxn>
                <a:cxn ang="0">
                  <a:pos x="9" y="3"/>
                </a:cxn>
                <a:cxn ang="0">
                  <a:pos x="5" y="13"/>
                </a:cxn>
                <a:cxn ang="0">
                  <a:pos x="3" y="18"/>
                </a:cxn>
              </a:cxnLst>
              <a:rect l="0" t="0" r="r" b="b"/>
              <a:pathLst>
                <a:path w="18" h="19">
                  <a:moveTo>
                    <a:pt x="3" y="18"/>
                  </a:moveTo>
                  <a:cubicBezTo>
                    <a:pt x="5" y="15"/>
                    <a:pt x="6" y="16"/>
                    <a:pt x="6" y="18"/>
                  </a:cubicBezTo>
                  <a:cubicBezTo>
                    <a:pt x="6" y="19"/>
                    <a:pt x="11" y="19"/>
                    <a:pt x="11" y="16"/>
                  </a:cubicBezTo>
                  <a:cubicBezTo>
                    <a:pt x="11" y="13"/>
                    <a:pt x="12" y="13"/>
                    <a:pt x="12" y="15"/>
                  </a:cubicBezTo>
                  <a:cubicBezTo>
                    <a:pt x="12" y="15"/>
                    <a:pt x="14" y="13"/>
                    <a:pt x="17" y="15"/>
                  </a:cubicBezTo>
                  <a:cubicBezTo>
                    <a:pt x="18" y="15"/>
                    <a:pt x="18" y="13"/>
                    <a:pt x="18" y="8"/>
                  </a:cubicBezTo>
                  <a:cubicBezTo>
                    <a:pt x="17" y="2"/>
                    <a:pt x="15" y="3"/>
                    <a:pt x="15" y="0"/>
                  </a:cubicBezTo>
                  <a:cubicBezTo>
                    <a:pt x="14" y="2"/>
                    <a:pt x="14" y="3"/>
                    <a:pt x="12" y="5"/>
                  </a:cubicBezTo>
                  <a:cubicBezTo>
                    <a:pt x="9" y="5"/>
                    <a:pt x="12" y="2"/>
                    <a:pt x="9" y="3"/>
                  </a:cubicBezTo>
                  <a:cubicBezTo>
                    <a:pt x="0" y="10"/>
                    <a:pt x="8" y="10"/>
                    <a:pt x="5" y="13"/>
                  </a:cubicBezTo>
                  <a:cubicBezTo>
                    <a:pt x="2" y="15"/>
                    <a:pt x="3" y="15"/>
                    <a:pt x="3" y="18"/>
                  </a:cubicBezTo>
                </a:path>
              </a:pathLst>
            </a:custGeom>
            <a:solidFill>
              <a:schemeClr val="tx2"/>
            </a:solidFill>
            <a:ln w="3175" cmpd="sng">
              <a:solidFill>
                <a:schemeClr val="bg2"/>
              </a:solidFill>
              <a:round/>
              <a:headEnd/>
              <a:tailEnd/>
            </a:ln>
          </p:spPr>
          <p:txBody>
            <a:bodyPr/>
            <a:lstStyle/>
            <a:p>
              <a:endParaRPr lang="en-GB" dirty="0"/>
            </a:p>
          </p:txBody>
        </p:sp>
        <p:sp>
          <p:nvSpPr>
            <p:cNvPr id="382" name="Freeform 123"/>
            <p:cNvSpPr>
              <a:spLocks/>
            </p:cNvSpPr>
            <p:nvPr/>
          </p:nvSpPr>
          <p:spPr bwMode="auto">
            <a:xfrm>
              <a:off x="5666294" y="5203380"/>
              <a:ext cx="57844" cy="69090"/>
            </a:xfrm>
            <a:custGeom>
              <a:avLst/>
              <a:gdLst/>
              <a:ahLst/>
              <a:cxnLst>
                <a:cxn ang="0">
                  <a:pos x="14" y="2"/>
                </a:cxn>
                <a:cxn ang="0">
                  <a:pos x="12" y="5"/>
                </a:cxn>
                <a:cxn ang="0">
                  <a:pos x="14" y="11"/>
                </a:cxn>
                <a:cxn ang="0">
                  <a:pos x="5" y="22"/>
                </a:cxn>
                <a:cxn ang="0">
                  <a:pos x="2" y="13"/>
                </a:cxn>
                <a:cxn ang="0">
                  <a:pos x="0" y="5"/>
                </a:cxn>
                <a:cxn ang="0">
                  <a:pos x="3" y="5"/>
                </a:cxn>
                <a:cxn ang="0">
                  <a:pos x="8" y="3"/>
                </a:cxn>
                <a:cxn ang="0">
                  <a:pos x="9" y="2"/>
                </a:cxn>
                <a:cxn ang="0">
                  <a:pos x="14" y="2"/>
                </a:cxn>
              </a:cxnLst>
              <a:rect l="0" t="0" r="r" b="b"/>
              <a:pathLst>
                <a:path w="19" h="22">
                  <a:moveTo>
                    <a:pt x="14" y="2"/>
                  </a:moveTo>
                  <a:cubicBezTo>
                    <a:pt x="14" y="3"/>
                    <a:pt x="12" y="3"/>
                    <a:pt x="12" y="5"/>
                  </a:cubicBezTo>
                  <a:cubicBezTo>
                    <a:pt x="12" y="6"/>
                    <a:pt x="19" y="6"/>
                    <a:pt x="14" y="11"/>
                  </a:cubicBezTo>
                  <a:cubicBezTo>
                    <a:pt x="9" y="16"/>
                    <a:pt x="11" y="20"/>
                    <a:pt x="5" y="22"/>
                  </a:cubicBezTo>
                  <a:cubicBezTo>
                    <a:pt x="5" y="17"/>
                    <a:pt x="2" y="17"/>
                    <a:pt x="2" y="13"/>
                  </a:cubicBezTo>
                  <a:cubicBezTo>
                    <a:pt x="3" y="8"/>
                    <a:pt x="2" y="8"/>
                    <a:pt x="0" y="5"/>
                  </a:cubicBezTo>
                  <a:cubicBezTo>
                    <a:pt x="2" y="2"/>
                    <a:pt x="3" y="3"/>
                    <a:pt x="3" y="5"/>
                  </a:cubicBezTo>
                  <a:cubicBezTo>
                    <a:pt x="3" y="6"/>
                    <a:pt x="8" y="6"/>
                    <a:pt x="8" y="3"/>
                  </a:cubicBezTo>
                  <a:cubicBezTo>
                    <a:pt x="8" y="0"/>
                    <a:pt x="9" y="0"/>
                    <a:pt x="9" y="2"/>
                  </a:cubicBezTo>
                  <a:cubicBezTo>
                    <a:pt x="9" y="2"/>
                    <a:pt x="11" y="0"/>
                    <a:pt x="14" y="2"/>
                  </a:cubicBezTo>
                </a:path>
              </a:pathLst>
            </a:custGeom>
            <a:solidFill>
              <a:srgbClr val="C0BAA7"/>
            </a:solidFill>
            <a:ln w="3175" cmpd="sng">
              <a:solidFill>
                <a:schemeClr val="bg2"/>
              </a:solidFill>
              <a:round/>
              <a:headEnd/>
              <a:tailEnd/>
            </a:ln>
          </p:spPr>
          <p:txBody>
            <a:bodyPr/>
            <a:lstStyle/>
            <a:p>
              <a:endParaRPr lang="en-GB" dirty="0"/>
            </a:p>
          </p:txBody>
        </p:sp>
        <p:sp>
          <p:nvSpPr>
            <p:cNvPr id="383" name="Freeform 124"/>
            <p:cNvSpPr>
              <a:spLocks/>
            </p:cNvSpPr>
            <p:nvPr/>
          </p:nvSpPr>
          <p:spPr bwMode="auto">
            <a:xfrm>
              <a:off x="4811486" y="4663511"/>
              <a:ext cx="199241" cy="184776"/>
            </a:xfrm>
            <a:custGeom>
              <a:avLst/>
              <a:gdLst/>
              <a:ahLst/>
              <a:cxnLst>
                <a:cxn ang="0">
                  <a:pos x="24" y="58"/>
                </a:cxn>
                <a:cxn ang="0">
                  <a:pos x="23" y="48"/>
                </a:cxn>
                <a:cxn ang="0">
                  <a:pos x="23" y="42"/>
                </a:cxn>
                <a:cxn ang="0">
                  <a:pos x="38" y="42"/>
                </a:cxn>
                <a:cxn ang="0">
                  <a:pos x="41" y="42"/>
                </a:cxn>
                <a:cxn ang="0">
                  <a:pos x="44" y="41"/>
                </a:cxn>
                <a:cxn ang="0">
                  <a:pos x="49" y="44"/>
                </a:cxn>
                <a:cxn ang="0">
                  <a:pos x="52" y="42"/>
                </a:cxn>
                <a:cxn ang="0">
                  <a:pos x="64" y="34"/>
                </a:cxn>
                <a:cxn ang="0">
                  <a:pos x="62" y="30"/>
                </a:cxn>
                <a:cxn ang="0">
                  <a:pos x="59" y="27"/>
                </a:cxn>
                <a:cxn ang="0">
                  <a:pos x="53" y="22"/>
                </a:cxn>
                <a:cxn ang="0">
                  <a:pos x="53" y="19"/>
                </a:cxn>
                <a:cxn ang="0">
                  <a:pos x="52" y="17"/>
                </a:cxn>
                <a:cxn ang="0">
                  <a:pos x="49" y="13"/>
                </a:cxn>
                <a:cxn ang="0">
                  <a:pos x="47" y="3"/>
                </a:cxn>
                <a:cxn ang="0">
                  <a:pos x="44" y="3"/>
                </a:cxn>
                <a:cxn ang="0">
                  <a:pos x="41" y="2"/>
                </a:cxn>
                <a:cxn ang="0">
                  <a:pos x="32" y="6"/>
                </a:cxn>
                <a:cxn ang="0">
                  <a:pos x="27" y="11"/>
                </a:cxn>
                <a:cxn ang="0">
                  <a:pos x="23" y="16"/>
                </a:cxn>
                <a:cxn ang="0">
                  <a:pos x="18" y="17"/>
                </a:cxn>
                <a:cxn ang="0">
                  <a:pos x="15" y="20"/>
                </a:cxn>
                <a:cxn ang="0">
                  <a:pos x="12" y="19"/>
                </a:cxn>
                <a:cxn ang="0">
                  <a:pos x="12" y="23"/>
                </a:cxn>
                <a:cxn ang="0">
                  <a:pos x="9" y="27"/>
                </a:cxn>
                <a:cxn ang="0">
                  <a:pos x="9" y="31"/>
                </a:cxn>
                <a:cxn ang="0">
                  <a:pos x="3" y="34"/>
                </a:cxn>
                <a:cxn ang="0">
                  <a:pos x="1" y="42"/>
                </a:cxn>
                <a:cxn ang="0">
                  <a:pos x="1" y="48"/>
                </a:cxn>
                <a:cxn ang="0">
                  <a:pos x="7" y="54"/>
                </a:cxn>
                <a:cxn ang="0">
                  <a:pos x="15" y="53"/>
                </a:cxn>
                <a:cxn ang="0">
                  <a:pos x="24" y="58"/>
                </a:cxn>
              </a:cxnLst>
              <a:rect l="0" t="0" r="r" b="b"/>
              <a:pathLst>
                <a:path w="64" h="59">
                  <a:moveTo>
                    <a:pt x="24" y="58"/>
                  </a:moveTo>
                  <a:cubicBezTo>
                    <a:pt x="23" y="54"/>
                    <a:pt x="23" y="50"/>
                    <a:pt x="23" y="48"/>
                  </a:cubicBezTo>
                  <a:cubicBezTo>
                    <a:pt x="23" y="48"/>
                    <a:pt x="20" y="42"/>
                    <a:pt x="23" y="42"/>
                  </a:cubicBezTo>
                  <a:cubicBezTo>
                    <a:pt x="26" y="42"/>
                    <a:pt x="36" y="42"/>
                    <a:pt x="38" y="42"/>
                  </a:cubicBezTo>
                  <a:cubicBezTo>
                    <a:pt x="39" y="42"/>
                    <a:pt x="39" y="44"/>
                    <a:pt x="41" y="42"/>
                  </a:cubicBezTo>
                  <a:cubicBezTo>
                    <a:pt x="42" y="42"/>
                    <a:pt x="42" y="41"/>
                    <a:pt x="44" y="41"/>
                  </a:cubicBezTo>
                  <a:cubicBezTo>
                    <a:pt x="49" y="42"/>
                    <a:pt x="49" y="44"/>
                    <a:pt x="49" y="44"/>
                  </a:cubicBezTo>
                  <a:cubicBezTo>
                    <a:pt x="50" y="44"/>
                    <a:pt x="52" y="42"/>
                    <a:pt x="52" y="42"/>
                  </a:cubicBezTo>
                  <a:cubicBezTo>
                    <a:pt x="58" y="36"/>
                    <a:pt x="59" y="42"/>
                    <a:pt x="64" y="34"/>
                  </a:cubicBezTo>
                  <a:cubicBezTo>
                    <a:pt x="62" y="31"/>
                    <a:pt x="61" y="30"/>
                    <a:pt x="62" y="30"/>
                  </a:cubicBezTo>
                  <a:cubicBezTo>
                    <a:pt x="64" y="28"/>
                    <a:pt x="61" y="23"/>
                    <a:pt x="59" y="27"/>
                  </a:cubicBezTo>
                  <a:cubicBezTo>
                    <a:pt x="58" y="28"/>
                    <a:pt x="55" y="23"/>
                    <a:pt x="53" y="22"/>
                  </a:cubicBezTo>
                  <a:cubicBezTo>
                    <a:pt x="52" y="22"/>
                    <a:pt x="52" y="19"/>
                    <a:pt x="53" y="19"/>
                  </a:cubicBezTo>
                  <a:cubicBezTo>
                    <a:pt x="55" y="20"/>
                    <a:pt x="55" y="19"/>
                    <a:pt x="52" y="17"/>
                  </a:cubicBezTo>
                  <a:cubicBezTo>
                    <a:pt x="50" y="14"/>
                    <a:pt x="49" y="17"/>
                    <a:pt x="49" y="13"/>
                  </a:cubicBezTo>
                  <a:cubicBezTo>
                    <a:pt x="47" y="6"/>
                    <a:pt x="45" y="9"/>
                    <a:pt x="47" y="3"/>
                  </a:cubicBezTo>
                  <a:cubicBezTo>
                    <a:pt x="45" y="3"/>
                    <a:pt x="45" y="3"/>
                    <a:pt x="44" y="3"/>
                  </a:cubicBezTo>
                  <a:cubicBezTo>
                    <a:pt x="42" y="2"/>
                    <a:pt x="42" y="3"/>
                    <a:pt x="41" y="2"/>
                  </a:cubicBezTo>
                  <a:cubicBezTo>
                    <a:pt x="38" y="0"/>
                    <a:pt x="41" y="3"/>
                    <a:pt x="32" y="6"/>
                  </a:cubicBezTo>
                  <a:cubicBezTo>
                    <a:pt x="27" y="8"/>
                    <a:pt x="30" y="13"/>
                    <a:pt x="27" y="11"/>
                  </a:cubicBezTo>
                  <a:cubicBezTo>
                    <a:pt x="24" y="9"/>
                    <a:pt x="23" y="11"/>
                    <a:pt x="23" y="16"/>
                  </a:cubicBezTo>
                  <a:cubicBezTo>
                    <a:pt x="23" y="19"/>
                    <a:pt x="18" y="14"/>
                    <a:pt x="18" y="17"/>
                  </a:cubicBezTo>
                  <a:cubicBezTo>
                    <a:pt x="18" y="19"/>
                    <a:pt x="18" y="22"/>
                    <a:pt x="15" y="20"/>
                  </a:cubicBezTo>
                  <a:cubicBezTo>
                    <a:pt x="12" y="20"/>
                    <a:pt x="14" y="17"/>
                    <a:pt x="12" y="19"/>
                  </a:cubicBezTo>
                  <a:cubicBezTo>
                    <a:pt x="10" y="20"/>
                    <a:pt x="10" y="22"/>
                    <a:pt x="12" y="23"/>
                  </a:cubicBezTo>
                  <a:cubicBezTo>
                    <a:pt x="14" y="27"/>
                    <a:pt x="9" y="25"/>
                    <a:pt x="9" y="27"/>
                  </a:cubicBezTo>
                  <a:cubicBezTo>
                    <a:pt x="10" y="28"/>
                    <a:pt x="10" y="28"/>
                    <a:pt x="9" y="31"/>
                  </a:cubicBezTo>
                  <a:cubicBezTo>
                    <a:pt x="7" y="34"/>
                    <a:pt x="1" y="33"/>
                    <a:pt x="3" y="34"/>
                  </a:cubicBezTo>
                  <a:cubicBezTo>
                    <a:pt x="3" y="36"/>
                    <a:pt x="3" y="41"/>
                    <a:pt x="1" y="42"/>
                  </a:cubicBezTo>
                  <a:cubicBezTo>
                    <a:pt x="0" y="42"/>
                    <a:pt x="3" y="44"/>
                    <a:pt x="1" y="48"/>
                  </a:cubicBezTo>
                  <a:cubicBezTo>
                    <a:pt x="7" y="50"/>
                    <a:pt x="1" y="50"/>
                    <a:pt x="7" y="54"/>
                  </a:cubicBezTo>
                  <a:cubicBezTo>
                    <a:pt x="14" y="59"/>
                    <a:pt x="9" y="53"/>
                    <a:pt x="15" y="53"/>
                  </a:cubicBezTo>
                  <a:cubicBezTo>
                    <a:pt x="21" y="53"/>
                    <a:pt x="20" y="58"/>
                    <a:pt x="24" y="58"/>
                  </a:cubicBezTo>
                </a:path>
              </a:pathLst>
            </a:custGeom>
            <a:solidFill>
              <a:srgbClr val="C0BAA7"/>
            </a:solidFill>
            <a:ln w="3175" cmpd="sng">
              <a:solidFill>
                <a:schemeClr val="bg2"/>
              </a:solidFill>
              <a:round/>
              <a:headEnd/>
              <a:tailEnd/>
            </a:ln>
          </p:spPr>
          <p:txBody>
            <a:bodyPr/>
            <a:lstStyle/>
            <a:p>
              <a:endParaRPr lang="en-GB" dirty="0"/>
            </a:p>
          </p:txBody>
        </p:sp>
        <p:sp>
          <p:nvSpPr>
            <p:cNvPr id="384" name="Freeform 125"/>
            <p:cNvSpPr>
              <a:spLocks/>
            </p:cNvSpPr>
            <p:nvPr/>
          </p:nvSpPr>
          <p:spPr bwMode="auto">
            <a:xfrm>
              <a:off x="4967344" y="4748669"/>
              <a:ext cx="86766" cy="192810"/>
            </a:xfrm>
            <a:custGeom>
              <a:avLst/>
              <a:gdLst/>
              <a:ahLst/>
              <a:cxnLst>
                <a:cxn ang="0">
                  <a:pos x="14" y="7"/>
                </a:cxn>
                <a:cxn ang="0">
                  <a:pos x="2" y="15"/>
                </a:cxn>
                <a:cxn ang="0">
                  <a:pos x="5" y="25"/>
                </a:cxn>
                <a:cxn ang="0">
                  <a:pos x="6" y="32"/>
                </a:cxn>
                <a:cxn ang="0">
                  <a:pos x="8" y="54"/>
                </a:cxn>
                <a:cxn ang="0">
                  <a:pos x="6" y="56"/>
                </a:cxn>
                <a:cxn ang="0">
                  <a:pos x="8" y="62"/>
                </a:cxn>
                <a:cxn ang="0">
                  <a:pos x="17" y="62"/>
                </a:cxn>
                <a:cxn ang="0">
                  <a:pos x="17" y="40"/>
                </a:cxn>
                <a:cxn ang="0">
                  <a:pos x="20" y="32"/>
                </a:cxn>
                <a:cxn ang="0">
                  <a:pos x="25" y="22"/>
                </a:cxn>
                <a:cxn ang="0">
                  <a:pos x="23" y="9"/>
                </a:cxn>
                <a:cxn ang="0">
                  <a:pos x="19" y="3"/>
                </a:cxn>
                <a:cxn ang="0">
                  <a:pos x="16" y="3"/>
                </a:cxn>
                <a:cxn ang="0">
                  <a:pos x="14" y="7"/>
                </a:cxn>
              </a:cxnLst>
              <a:rect l="0" t="0" r="r" b="b"/>
              <a:pathLst>
                <a:path w="28" h="62">
                  <a:moveTo>
                    <a:pt x="14" y="7"/>
                  </a:moveTo>
                  <a:cubicBezTo>
                    <a:pt x="9" y="15"/>
                    <a:pt x="8" y="9"/>
                    <a:pt x="2" y="15"/>
                  </a:cubicBezTo>
                  <a:cubicBezTo>
                    <a:pt x="0" y="22"/>
                    <a:pt x="2" y="23"/>
                    <a:pt x="5" y="25"/>
                  </a:cubicBezTo>
                  <a:cubicBezTo>
                    <a:pt x="8" y="25"/>
                    <a:pt x="5" y="32"/>
                    <a:pt x="6" y="32"/>
                  </a:cubicBezTo>
                  <a:cubicBezTo>
                    <a:pt x="9" y="34"/>
                    <a:pt x="8" y="51"/>
                    <a:pt x="8" y="54"/>
                  </a:cubicBezTo>
                  <a:cubicBezTo>
                    <a:pt x="8" y="56"/>
                    <a:pt x="6" y="54"/>
                    <a:pt x="6" y="56"/>
                  </a:cubicBezTo>
                  <a:cubicBezTo>
                    <a:pt x="8" y="58"/>
                    <a:pt x="9" y="61"/>
                    <a:pt x="8" y="62"/>
                  </a:cubicBezTo>
                  <a:cubicBezTo>
                    <a:pt x="13" y="62"/>
                    <a:pt x="14" y="62"/>
                    <a:pt x="17" y="62"/>
                  </a:cubicBezTo>
                  <a:cubicBezTo>
                    <a:pt x="19" y="53"/>
                    <a:pt x="17" y="48"/>
                    <a:pt x="17" y="40"/>
                  </a:cubicBezTo>
                  <a:cubicBezTo>
                    <a:pt x="17" y="32"/>
                    <a:pt x="19" y="37"/>
                    <a:pt x="20" y="32"/>
                  </a:cubicBezTo>
                  <a:cubicBezTo>
                    <a:pt x="20" y="28"/>
                    <a:pt x="22" y="29"/>
                    <a:pt x="25" y="22"/>
                  </a:cubicBezTo>
                  <a:cubicBezTo>
                    <a:pt x="28" y="14"/>
                    <a:pt x="22" y="14"/>
                    <a:pt x="23" y="9"/>
                  </a:cubicBezTo>
                  <a:cubicBezTo>
                    <a:pt x="22" y="6"/>
                    <a:pt x="22" y="6"/>
                    <a:pt x="19" y="3"/>
                  </a:cubicBezTo>
                  <a:cubicBezTo>
                    <a:pt x="16" y="0"/>
                    <a:pt x="17" y="3"/>
                    <a:pt x="16" y="3"/>
                  </a:cubicBezTo>
                  <a:cubicBezTo>
                    <a:pt x="13" y="3"/>
                    <a:pt x="16" y="4"/>
                    <a:pt x="14" y="7"/>
                  </a:cubicBezTo>
                </a:path>
              </a:pathLst>
            </a:custGeom>
            <a:solidFill>
              <a:srgbClr val="C0BAA7"/>
            </a:solidFill>
            <a:ln w="3175" cmpd="sng">
              <a:solidFill>
                <a:schemeClr val="bg2"/>
              </a:solidFill>
              <a:round/>
              <a:headEnd/>
              <a:tailEnd/>
            </a:ln>
          </p:spPr>
          <p:txBody>
            <a:bodyPr/>
            <a:lstStyle/>
            <a:p>
              <a:endParaRPr lang="en-GB" dirty="0"/>
            </a:p>
          </p:txBody>
        </p:sp>
        <p:sp>
          <p:nvSpPr>
            <p:cNvPr id="385" name="Freeform 126"/>
            <p:cNvSpPr>
              <a:spLocks/>
            </p:cNvSpPr>
            <p:nvPr/>
          </p:nvSpPr>
          <p:spPr bwMode="auto">
            <a:xfrm>
              <a:off x="4737574" y="4798478"/>
              <a:ext cx="157465" cy="202450"/>
            </a:xfrm>
            <a:custGeom>
              <a:avLst/>
              <a:gdLst/>
              <a:ahLst/>
              <a:cxnLst>
                <a:cxn ang="0">
                  <a:pos x="48" y="15"/>
                </a:cxn>
                <a:cxn ang="0">
                  <a:pos x="48" y="29"/>
                </a:cxn>
                <a:cxn ang="0">
                  <a:pos x="44" y="43"/>
                </a:cxn>
                <a:cxn ang="0">
                  <a:pos x="45" y="52"/>
                </a:cxn>
                <a:cxn ang="0">
                  <a:pos x="47" y="57"/>
                </a:cxn>
                <a:cxn ang="0">
                  <a:pos x="44" y="57"/>
                </a:cxn>
                <a:cxn ang="0">
                  <a:pos x="39" y="57"/>
                </a:cxn>
                <a:cxn ang="0">
                  <a:pos x="35" y="57"/>
                </a:cxn>
                <a:cxn ang="0">
                  <a:pos x="21" y="59"/>
                </a:cxn>
                <a:cxn ang="0">
                  <a:pos x="9" y="65"/>
                </a:cxn>
                <a:cxn ang="0">
                  <a:pos x="10" y="52"/>
                </a:cxn>
                <a:cxn ang="0">
                  <a:pos x="7" y="48"/>
                </a:cxn>
                <a:cxn ang="0">
                  <a:pos x="1" y="43"/>
                </a:cxn>
                <a:cxn ang="0">
                  <a:pos x="1" y="32"/>
                </a:cxn>
                <a:cxn ang="0">
                  <a:pos x="6" y="29"/>
                </a:cxn>
                <a:cxn ang="0">
                  <a:pos x="3" y="26"/>
                </a:cxn>
                <a:cxn ang="0">
                  <a:pos x="9" y="26"/>
                </a:cxn>
                <a:cxn ang="0">
                  <a:pos x="7" y="20"/>
                </a:cxn>
                <a:cxn ang="0">
                  <a:pos x="4" y="14"/>
                </a:cxn>
                <a:cxn ang="0">
                  <a:pos x="6" y="9"/>
                </a:cxn>
                <a:cxn ang="0">
                  <a:pos x="15" y="7"/>
                </a:cxn>
                <a:cxn ang="0">
                  <a:pos x="20" y="6"/>
                </a:cxn>
                <a:cxn ang="0">
                  <a:pos x="26" y="6"/>
                </a:cxn>
                <a:cxn ang="0">
                  <a:pos x="32" y="12"/>
                </a:cxn>
                <a:cxn ang="0">
                  <a:pos x="39" y="10"/>
                </a:cxn>
                <a:cxn ang="0">
                  <a:pos x="48" y="15"/>
                </a:cxn>
              </a:cxnLst>
              <a:rect l="0" t="0" r="r" b="b"/>
              <a:pathLst>
                <a:path w="51" h="65">
                  <a:moveTo>
                    <a:pt x="48" y="15"/>
                  </a:moveTo>
                  <a:cubicBezTo>
                    <a:pt x="47" y="18"/>
                    <a:pt x="51" y="29"/>
                    <a:pt x="48" y="29"/>
                  </a:cubicBezTo>
                  <a:cubicBezTo>
                    <a:pt x="47" y="31"/>
                    <a:pt x="45" y="37"/>
                    <a:pt x="44" y="43"/>
                  </a:cubicBezTo>
                  <a:cubicBezTo>
                    <a:pt x="42" y="45"/>
                    <a:pt x="45" y="51"/>
                    <a:pt x="45" y="52"/>
                  </a:cubicBezTo>
                  <a:cubicBezTo>
                    <a:pt x="47" y="54"/>
                    <a:pt x="48" y="59"/>
                    <a:pt x="47" y="57"/>
                  </a:cubicBezTo>
                  <a:cubicBezTo>
                    <a:pt x="47" y="57"/>
                    <a:pt x="47" y="57"/>
                    <a:pt x="44" y="57"/>
                  </a:cubicBezTo>
                  <a:cubicBezTo>
                    <a:pt x="42" y="57"/>
                    <a:pt x="44" y="59"/>
                    <a:pt x="39" y="57"/>
                  </a:cubicBezTo>
                  <a:cubicBezTo>
                    <a:pt x="35" y="57"/>
                    <a:pt x="38" y="57"/>
                    <a:pt x="35" y="57"/>
                  </a:cubicBezTo>
                  <a:cubicBezTo>
                    <a:pt x="30" y="59"/>
                    <a:pt x="30" y="57"/>
                    <a:pt x="21" y="59"/>
                  </a:cubicBezTo>
                  <a:cubicBezTo>
                    <a:pt x="12" y="62"/>
                    <a:pt x="12" y="65"/>
                    <a:pt x="9" y="65"/>
                  </a:cubicBezTo>
                  <a:cubicBezTo>
                    <a:pt x="9" y="60"/>
                    <a:pt x="10" y="57"/>
                    <a:pt x="10" y="52"/>
                  </a:cubicBezTo>
                  <a:cubicBezTo>
                    <a:pt x="10" y="49"/>
                    <a:pt x="7" y="51"/>
                    <a:pt x="7" y="48"/>
                  </a:cubicBezTo>
                  <a:cubicBezTo>
                    <a:pt x="7" y="45"/>
                    <a:pt x="0" y="46"/>
                    <a:pt x="1" y="43"/>
                  </a:cubicBezTo>
                  <a:cubicBezTo>
                    <a:pt x="3" y="40"/>
                    <a:pt x="4" y="38"/>
                    <a:pt x="1" y="32"/>
                  </a:cubicBezTo>
                  <a:cubicBezTo>
                    <a:pt x="4" y="35"/>
                    <a:pt x="6" y="32"/>
                    <a:pt x="6" y="29"/>
                  </a:cubicBezTo>
                  <a:cubicBezTo>
                    <a:pt x="6" y="26"/>
                    <a:pt x="4" y="29"/>
                    <a:pt x="3" y="26"/>
                  </a:cubicBezTo>
                  <a:cubicBezTo>
                    <a:pt x="3" y="24"/>
                    <a:pt x="4" y="24"/>
                    <a:pt x="9" y="26"/>
                  </a:cubicBezTo>
                  <a:cubicBezTo>
                    <a:pt x="9" y="21"/>
                    <a:pt x="4" y="23"/>
                    <a:pt x="7" y="20"/>
                  </a:cubicBezTo>
                  <a:cubicBezTo>
                    <a:pt x="9" y="17"/>
                    <a:pt x="4" y="17"/>
                    <a:pt x="4" y="14"/>
                  </a:cubicBezTo>
                  <a:cubicBezTo>
                    <a:pt x="6" y="10"/>
                    <a:pt x="3" y="10"/>
                    <a:pt x="6" y="9"/>
                  </a:cubicBezTo>
                  <a:cubicBezTo>
                    <a:pt x="12" y="1"/>
                    <a:pt x="10" y="12"/>
                    <a:pt x="15" y="7"/>
                  </a:cubicBezTo>
                  <a:cubicBezTo>
                    <a:pt x="18" y="3"/>
                    <a:pt x="20" y="0"/>
                    <a:pt x="20" y="6"/>
                  </a:cubicBezTo>
                  <a:cubicBezTo>
                    <a:pt x="20" y="10"/>
                    <a:pt x="23" y="6"/>
                    <a:pt x="26" y="6"/>
                  </a:cubicBezTo>
                  <a:cubicBezTo>
                    <a:pt x="32" y="7"/>
                    <a:pt x="26" y="7"/>
                    <a:pt x="32" y="12"/>
                  </a:cubicBezTo>
                  <a:cubicBezTo>
                    <a:pt x="38" y="17"/>
                    <a:pt x="33" y="10"/>
                    <a:pt x="39" y="10"/>
                  </a:cubicBezTo>
                  <a:cubicBezTo>
                    <a:pt x="45" y="10"/>
                    <a:pt x="44" y="15"/>
                    <a:pt x="48" y="15"/>
                  </a:cubicBezTo>
                </a:path>
              </a:pathLst>
            </a:custGeom>
            <a:solidFill>
              <a:schemeClr val="tx2"/>
            </a:solidFill>
            <a:ln w="3175" cmpd="sng">
              <a:solidFill>
                <a:schemeClr val="bg2"/>
              </a:solidFill>
              <a:round/>
              <a:headEnd/>
              <a:tailEnd/>
            </a:ln>
          </p:spPr>
          <p:txBody>
            <a:bodyPr/>
            <a:lstStyle/>
            <a:p>
              <a:endParaRPr lang="en-GB" dirty="0"/>
            </a:p>
          </p:txBody>
        </p:sp>
        <p:sp>
          <p:nvSpPr>
            <p:cNvPr id="386" name="Freeform 127"/>
            <p:cNvSpPr>
              <a:spLocks/>
            </p:cNvSpPr>
            <p:nvPr/>
          </p:nvSpPr>
          <p:spPr bwMode="auto">
            <a:xfrm>
              <a:off x="4867723" y="4792051"/>
              <a:ext cx="115688" cy="202450"/>
            </a:xfrm>
            <a:custGeom>
              <a:avLst/>
              <a:gdLst/>
              <a:ahLst/>
              <a:cxnLst>
                <a:cxn ang="0">
                  <a:pos x="26" y="0"/>
                </a:cxn>
                <a:cxn ang="0">
                  <a:pos x="29" y="14"/>
                </a:cxn>
                <a:cxn ang="0">
                  <a:pos x="31" y="22"/>
                </a:cxn>
                <a:cxn ang="0">
                  <a:pos x="31" y="33"/>
                </a:cxn>
                <a:cxn ang="0">
                  <a:pos x="32" y="40"/>
                </a:cxn>
                <a:cxn ang="0">
                  <a:pos x="37" y="50"/>
                </a:cxn>
                <a:cxn ang="0">
                  <a:pos x="32" y="53"/>
                </a:cxn>
                <a:cxn ang="0">
                  <a:pos x="18" y="59"/>
                </a:cxn>
                <a:cxn ang="0">
                  <a:pos x="9" y="64"/>
                </a:cxn>
                <a:cxn ang="0">
                  <a:pos x="1" y="61"/>
                </a:cxn>
                <a:cxn ang="0">
                  <a:pos x="4" y="59"/>
                </a:cxn>
                <a:cxn ang="0">
                  <a:pos x="3" y="54"/>
                </a:cxn>
                <a:cxn ang="0">
                  <a:pos x="1" y="45"/>
                </a:cxn>
                <a:cxn ang="0">
                  <a:pos x="6" y="31"/>
                </a:cxn>
                <a:cxn ang="0">
                  <a:pos x="6" y="17"/>
                </a:cxn>
                <a:cxn ang="0">
                  <a:pos x="4" y="8"/>
                </a:cxn>
                <a:cxn ang="0">
                  <a:pos x="4" y="2"/>
                </a:cxn>
                <a:cxn ang="0">
                  <a:pos x="20" y="2"/>
                </a:cxn>
                <a:cxn ang="0">
                  <a:pos x="23" y="2"/>
                </a:cxn>
                <a:cxn ang="0">
                  <a:pos x="26" y="0"/>
                </a:cxn>
              </a:cxnLst>
              <a:rect l="0" t="0" r="r" b="b"/>
              <a:pathLst>
                <a:path w="37" h="65">
                  <a:moveTo>
                    <a:pt x="26" y="0"/>
                  </a:moveTo>
                  <a:cubicBezTo>
                    <a:pt x="26" y="9"/>
                    <a:pt x="31" y="6"/>
                    <a:pt x="29" y="14"/>
                  </a:cubicBezTo>
                  <a:cubicBezTo>
                    <a:pt x="28" y="22"/>
                    <a:pt x="32" y="14"/>
                    <a:pt x="31" y="22"/>
                  </a:cubicBezTo>
                  <a:cubicBezTo>
                    <a:pt x="29" y="28"/>
                    <a:pt x="34" y="23"/>
                    <a:pt x="31" y="33"/>
                  </a:cubicBezTo>
                  <a:cubicBezTo>
                    <a:pt x="29" y="42"/>
                    <a:pt x="32" y="34"/>
                    <a:pt x="32" y="40"/>
                  </a:cubicBezTo>
                  <a:cubicBezTo>
                    <a:pt x="31" y="45"/>
                    <a:pt x="34" y="47"/>
                    <a:pt x="37" y="50"/>
                  </a:cubicBezTo>
                  <a:cubicBezTo>
                    <a:pt x="34" y="51"/>
                    <a:pt x="37" y="53"/>
                    <a:pt x="32" y="53"/>
                  </a:cubicBezTo>
                  <a:cubicBezTo>
                    <a:pt x="23" y="54"/>
                    <a:pt x="24" y="59"/>
                    <a:pt x="18" y="59"/>
                  </a:cubicBezTo>
                  <a:cubicBezTo>
                    <a:pt x="14" y="61"/>
                    <a:pt x="12" y="65"/>
                    <a:pt x="9" y="64"/>
                  </a:cubicBezTo>
                  <a:cubicBezTo>
                    <a:pt x="8" y="61"/>
                    <a:pt x="3" y="61"/>
                    <a:pt x="1" y="61"/>
                  </a:cubicBezTo>
                  <a:cubicBezTo>
                    <a:pt x="0" y="61"/>
                    <a:pt x="3" y="61"/>
                    <a:pt x="4" y="59"/>
                  </a:cubicBezTo>
                  <a:cubicBezTo>
                    <a:pt x="6" y="61"/>
                    <a:pt x="4" y="56"/>
                    <a:pt x="3" y="54"/>
                  </a:cubicBezTo>
                  <a:cubicBezTo>
                    <a:pt x="3" y="53"/>
                    <a:pt x="0" y="47"/>
                    <a:pt x="1" y="45"/>
                  </a:cubicBezTo>
                  <a:cubicBezTo>
                    <a:pt x="3" y="39"/>
                    <a:pt x="4" y="33"/>
                    <a:pt x="6" y="31"/>
                  </a:cubicBezTo>
                  <a:cubicBezTo>
                    <a:pt x="9" y="31"/>
                    <a:pt x="4" y="20"/>
                    <a:pt x="6" y="17"/>
                  </a:cubicBezTo>
                  <a:cubicBezTo>
                    <a:pt x="4" y="14"/>
                    <a:pt x="4" y="9"/>
                    <a:pt x="4" y="8"/>
                  </a:cubicBezTo>
                  <a:cubicBezTo>
                    <a:pt x="4" y="8"/>
                    <a:pt x="1" y="2"/>
                    <a:pt x="4" y="2"/>
                  </a:cubicBezTo>
                  <a:cubicBezTo>
                    <a:pt x="8" y="2"/>
                    <a:pt x="18" y="2"/>
                    <a:pt x="20" y="2"/>
                  </a:cubicBezTo>
                  <a:cubicBezTo>
                    <a:pt x="21" y="2"/>
                    <a:pt x="21" y="3"/>
                    <a:pt x="23" y="2"/>
                  </a:cubicBezTo>
                  <a:cubicBezTo>
                    <a:pt x="24" y="2"/>
                    <a:pt x="24" y="0"/>
                    <a:pt x="26" y="0"/>
                  </a:cubicBezTo>
                </a:path>
              </a:pathLst>
            </a:custGeom>
            <a:solidFill>
              <a:schemeClr val="tx2"/>
            </a:solidFill>
            <a:ln w="3175" cmpd="sng">
              <a:solidFill>
                <a:schemeClr val="bg2"/>
              </a:solidFill>
              <a:round/>
              <a:headEnd/>
              <a:tailEnd/>
            </a:ln>
          </p:spPr>
          <p:txBody>
            <a:bodyPr/>
            <a:lstStyle/>
            <a:p>
              <a:endParaRPr lang="en-GB" dirty="0"/>
            </a:p>
          </p:txBody>
        </p:sp>
        <p:sp>
          <p:nvSpPr>
            <p:cNvPr id="387" name="Freeform 128"/>
            <p:cNvSpPr>
              <a:spLocks/>
            </p:cNvSpPr>
            <p:nvPr/>
          </p:nvSpPr>
          <p:spPr bwMode="auto">
            <a:xfrm>
              <a:off x="4948063" y="4792051"/>
              <a:ext cx="48203" cy="155855"/>
            </a:xfrm>
            <a:custGeom>
              <a:avLst/>
              <a:gdLst/>
              <a:ahLst/>
              <a:cxnLst>
                <a:cxn ang="0">
                  <a:pos x="0" y="0"/>
                </a:cxn>
                <a:cxn ang="0">
                  <a:pos x="4" y="3"/>
                </a:cxn>
                <a:cxn ang="0">
                  <a:pos x="8" y="2"/>
                </a:cxn>
                <a:cxn ang="0">
                  <a:pos x="11" y="11"/>
                </a:cxn>
                <a:cxn ang="0">
                  <a:pos x="12" y="19"/>
                </a:cxn>
                <a:cxn ang="0">
                  <a:pos x="14" y="40"/>
                </a:cxn>
                <a:cxn ang="0">
                  <a:pos x="12" y="42"/>
                </a:cxn>
                <a:cxn ang="0">
                  <a:pos x="14" y="48"/>
                </a:cxn>
                <a:cxn ang="0">
                  <a:pos x="11" y="50"/>
                </a:cxn>
                <a:cxn ang="0">
                  <a:pos x="6" y="40"/>
                </a:cxn>
                <a:cxn ang="0">
                  <a:pos x="4" y="33"/>
                </a:cxn>
                <a:cxn ang="0">
                  <a:pos x="4" y="22"/>
                </a:cxn>
                <a:cxn ang="0">
                  <a:pos x="3" y="14"/>
                </a:cxn>
                <a:cxn ang="0">
                  <a:pos x="0" y="0"/>
                </a:cxn>
              </a:cxnLst>
              <a:rect l="0" t="0" r="r" b="b"/>
              <a:pathLst>
                <a:path w="15" h="50">
                  <a:moveTo>
                    <a:pt x="0" y="0"/>
                  </a:moveTo>
                  <a:cubicBezTo>
                    <a:pt x="4" y="2"/>
                    <a:pt x="4" y="3"/>
                    <a:pt x="4" y="3"/>
                  </a:cubicBezTo>
                  <a:cubicBezTo>
                    <a:pt x="6" y="3"/>
                    <a:pt x="8" y="2"/>
                    <a:pt x="8" y="2"/>
                  </a:cubicBezTo>
                  <a:cubicBezTo>
                    <a:pt x="6" y="8"/>
                    <a:pt x="8" y="9"/>
                    <a:pt x="11" y="11"/>
                  </a:cubicBezTo>
                  <a:cubicBezTo>
                    <a:pt x="14" y="11"/>
                    <a:pt x="11" y="19"/>
                    <a:pt x="12" y="19"/>
                  </a:cubicBezTo>
                  <a:cubicBezTo>
                    <a:pt x="15" y="20"/>
                    <a:pt x="14" y="37"/>
                    <a:pt x="14" y="40"/>
                  </a:cubicBezTo>
                  <a:cubicBezTo>
                    <a:pt x="14" y="42"/>
                    <a:pt x="12" y="40"/>
                    <a:pt x="12" y="42"/>
                  </a:cubicBezTo>
                  <a:cubicBezTo>
                    <a:pt x="14" y="44"/>
                    <a:pt x="15" y="47"/>
                    <a:pt x="14" y="48"/>
                  </a:cubicBezTo>
                  <a:cubicBezTo>
                    <a:pt x="12" y="50"/>
                    <a:pt x="11" y="50"/>
                    <a:pt x="11" y="50"/>
                  </a:cubicBezTo>
                  <a:cubicBezTo>
                    <a:pt x="8" y="47"/>
                    <a:pt x="4" y="45"/>
                    <a:pt x="6" y="40"/>
                  </a:cubicBezTo>
                  <a:cubicBezTo>
                    <a:pt x="6" y="34"/>
                    <a:pt x="3" y="42"/>
                    <a:pt x="4" y="33"/>
                  </a:cubicBezTo>
                  <a:cubicBezTo>
                    <a:pt x="8" y="23"/>
                    <a:pt x="3" y="28"/>
                    <a:pt x="4" y="22"/>
                  </a:cubicBezTo>
                  <a:cubicBezTo>
                    <a:pt x="6" y="14"/>
                    <a:pt x="1" y="22"/>
                    <a:pt x="3" y="14"/>
                  </a:cubicBezTo>
                  <a:cubicBezTo>
                    <a:pt x="4" y="6"/>
                    <a:pt x="0" y="9"/>
                    <a:pt x="0" y="0"/>
                  </a:cubicBezTo>
                </a:path>
              </a:pathLst>
            </a:custGeom>
            <a:solidFill>
              <a:srgbClr val="C0BAA7"/>
            </a:solidFill>
            <a:ln w="3175" cmpd="sng">
              <a:solidFill>
                <a:schemeClr val="bg2"/>
              </a:solidFill>
              <a:round/>
              <a:headEnd/>
              <a:tailEnd/>
            </a:ln>
          </p:spPr>
          <p:txBody>
            <a:bodyPr/>
            <a:lstStyle/>
            <a:p>
              <a:endParaRPr lang="en-GB" dirty="0"/>
            </a:p>
          </p:txBody>
        </p:sp>
        <p:sp>
          <p:nvSpPr>
            <p:cNvPr id="388" name="Freeform 129"/>
            <p:cNvSpPr>
              <a:spLocks/>
            </p:cNvSpPr>
            <p:nvPr/>
          </p:nvSpPr>
          <p:spPr bwMode="auto">
            <a:xfrm>
              <a:off x="4625099" y="4003136"/>
              <a:ext cx="305289" cy="271541"/>
            </a:xfrm>
            <a:custGeom>
              <a:avLst/>
              <a:gdLst/>
              <a:ahLst/>
              <a:cxnLst>
                <a:cxn ang="0">
                  <a:pos x="35" y="87"/>
                </a:cxn>
                <a:cxn ang="0">
                  <a:pos x="0" y="87"/>
                </a:cxn>
                <a:cxn ang="0">
                  <a:pos x="16" y="79"/>
                </a:cxn>
                <a:cxn ang="0">
                  <a:pos x="26" y="65"/>
                </a:cxn>
                <a:cxn ang="0">
                  <a:pos x="29" y="43"/>
                </a:cxn>
                <a:cxn ang="0">
                  <a:pos x="32" y="34"/>
                </a:cxn>
                <a:cxn ang="0">
                  <a:pos x="45" y="24"/>
                </a:cxn>
                <a:cxn ang="0">
                  <a:pos x="60" y="1"/>
                </a:cxn>
                <a:cxn ang="0">
                  <a:pos x="66" y="7"/>
                </a:cxn>
                <a:cxn ang="0">
                  <a:pos x="76" y="7"/>
                </a:cxn>
                <a:cxn ang="0">
                  <a:pos x="81" y="6"/>
                </a:cxn>
                <a:cxn ang="0">
                  <a:pos x="87" y="9"/>
                </a:cxn>
                <a:cxn ang="0">
                  <a:pos x="95" y="35"/>
                </a:cxn>
                <a:cxn ang="0">
                  <a:pos x="95" y="40"/>
                </a:cxn>
                <a:cxn ang="0">
                  <a:pos x="81" y="43"/>
                </a:cxn>
                <a:cxn ang="0">
                  <a:pos x="73" y="48"/>
                </a:cxn>
                <a:cxn ang="0">
                  <a:pos x="72" y="55"/>
                </a:cxn>
                <a:cxn ang="0">
                  <a:pos x="63" y="62"/>
                </a:cxn>
                <a:cxn ang="0">
                  <a:pos x="43" y="71"/>
                </a:cxn>
                <a:cxn ang="0">
                  <a:pos x="35" y="76"/>
                </a:cxn>
                <a:cxn ang="0">
                  <a:pos x="35" y="87"/>
                </a:cxn>
              </a:cxnLst>
              <a:rect l="0" t="0" r="r" b="b"/>
              <a:pathLst>
                <a:path w="98" h="87">
                  <a:moveTo>
                    <a:pt x="35" y="87"/>
                  </a:moveTo>
                  <a:cubicBezTo>
                    <a:pt x="0" y="87"/>
                    <a:pt x="0" y="87"/>
                    <a:pt x="0" y="87"/>
                  </a:cubicBezTo>
                  <a:cubicBezTo>
                    <a:pt x="2" y="80"/>
                    <a:pt x="10" y="85"/>
                    <a:pt x="16" y="79"/>
                  </a:cubicBezTo>
                  <a:cubicBezTo>
                    <a:pt x="20" y="71"/>
                    <a:pt x="20" y="79"/>
                    <a:pt x="26" y="65"/>
                  </a:cubicBezTo>
                  <a:cubicBezTo>
                    <a:pt x="29" y="59"/>
                    <a:pt x="23" y="51"/>
                    <a:pt x="29" y="43"/>
                  </a:cubicBezTo>
                  <a:cubicBezTo>
                    <a:pt x="34" y="37"/>
                    <a:pt x="28" y="38"/>
                    <a:pt x="32" y="34"/>
                  </a:cubicBezTo>
                  <a:cubicBezTo>
                    <a:pt x="37" y="29"/>
                    <a:pt x="32" y="29"/>
                    <a:pt x="45" y="24"/>
                  </a:cubicBezTo>
                  <a:cubicBezTo>
                    <a:pt x="57" y="20"/>
                    <a:pt x="54" y="3"/>
                    <a:pt x="60" y="1"/>
                  </a:cubicBezTo>
                  <a:cubicBezTo>
                    <a:pt x="64" y="0"/>
                    <a:pt x="60" y="4"/>
                    <a:pt x="66" y="7"/>
                  </a:cubicBezTo>
                  <a:cubicBezTo>
                    <a:pt x="72" y="10"/>
                    <a:pt x="73" y="6"/>
                    <a:pt x="76" y="7"/>
                  </a:cubicBezTo>
                  <a:cubicBezTo>
                    <a:pt x="80" y="9"/>
                    <a:pt x="81" y="3"/>
                    <a:pt x="81" y="6"/>
                  </a:cubicBezTo>
                  <a:cubicBezTo>
                    <a:pt x="81" y="10"/>
                    <a:pt x="86" y="9"/>
                    <a:pt x="87" y="9"/>
                  </a:cubicBezTo>
                  <a:cubicBezTo>
                    <a:pt x="93" y="12"/>
                    <a:pt x="89" y="32"/>
                    <a:pt x="95" y="35"/>
                  </a:cubicBezTo>
                  <a:cubicBezTo>
                    <a:pt x="98" y="37"/>
                    <a:pt x="95" y="37"/>
                    <a:pt x="95" y="40"/>
                  </a:cubicBezTo>
                  <a:cubicBezTo>
                    <a:pt x="95" y="43"/>
                    <a:pt x="84" y="38"/>
                    <a:pt x="81" y="43"/>
                  </a:cubicBezTo>
                  <a:cubicBezTo>
                    <a:pt x="78" y="46"/>
                    <a:pt x="72" y="43"/>
                    <a:pt x="73" y="48"/>
                  </a:cubicBezTo>
                  <a:cubicBezTo>
                    <a:pt x="76" y="52"/>
                    <a:pt x="78" y="52"/>
                    <a:pt x="72" y="55"/>
                  </a:cubicBezTo>
                  <a:cubicBezTo>
                    <a:pt x="66" y="57"/>
                    <a:pt x="66" y="57"/>
                    <a:pt x="63" y="62"/>
                  </a:cubicBezTo>
                  <a:cubicBezTo>
                    <a:pt x="63" y="63"/>
                    <a:pt x="45" y="68"/>
                    <a:pt x="43" y="71"/>
                  </a:cubicBezTo>
                  <a:cubicBezTo>
                    <a:pt x="35" y="76"/>
                    <a:pt x="35" y="76"/>
                    <a:pt x="35" y="76"/>
                  </a:cubicBezTo>
                  <a:cubicBezTo>
                    <a:pt x="35" y="87"/>
                    <a:pt x="35" y="87"/>
                    <a:pt x="35" y="87"/>
                  </a:cubicBezTo>
                  <a:close/>
                </a:path>
              </a:pathLst>
            </a:custGeom>
            <a:solidFill>
              <a:schemeClr val="tx2"/>
            </a:solidFill>
            <a:ln w="3175" cmpd="sng">
              <a:solidFill>
                <a:schemeClr val="bg2"/>
              </a:solidFill>
              <a:round/>
              <a:headEnd/>
              <a:tailEnd/>
            </a:ln>
          </p:spPr>
          <p:txBody>
            <a:bodyPr/>
            <a:lstStyle/>
            <a:p>
              <a:endParaRPr lang="en-GB" dirty="0"/>
            </a:p>
          </p:txBody>
        </p:sp>
        <p:sp>
          <p:nvSpPr>
            <p:cNvPr id="389" name="Freeform 130"/>
            <p:cNvSpPr>
              <a:spLocks/>
            </p:cNvSpPr>
            <p:nvPr/>
          </p:nvSpPr>
          <p:spPr bwMode="auto">
            <a:xfrm>
              <a:off x="4525479" y="4274677"/>
              <a:ext cx="212095" cy="221731"/>
            </a:xfrm>
            <a:custGeom>
              <a:avLst/>
              <a:gdLst/>
              <a:ahLst/>
              <a:cxnLst>
                <a:cxn ang="0">
                  <a:pos x="68" y="4"/>
                </a:cxn>
                <a:cxn ang="0">
                  <a:pos x="68" y="18"/>
                </a:cxn>
                <a:cxn ang="0">
                  <a:pos x="42" y="18"/>
                </a:cxn>
                <a:cxn ang="0">
                  <a:pos x="42" y="43"/>
                </a:cxn>
                <a:cxn ang="0">
                  <a:pos x="34" y="65"/>
                </a:cxn>
                <a:cxn ang="0">
                  <a:pos x="3" y="65"/>
                </a:cxn>
                <a:cxn ang="0">
                  <a:pos x="2" y="71"/>
                </a:cxn>
                <a:cxn ang="0">
                  <a:pos x="2" y="60"/>
                </a:cxn>
                <a:cxn ang="0">
                  <a:pos x="8" y="51"/>
                </a:cxn>
                <a:cxn ang="0">
                  <a:pos x="11" y="42"/>
                </a:cxn>
                <a:cxn ang="0">
                  <a:pos x="13" y="37"/>
                </a:cxn>
                <a:cxn ang="0">
                  <a:pos x="19" y="26"/>
                </a:cxn>
                <a:cxn ang="0">
                  <a:pos x="22" y="18"/>
                </a:cxn>
                <a:cxn ang="0">
                  <a:pos x="33" y="0"/>
                </a:cxn>
                <a:cxn ang="0">
                  <a:pos x="68" y="0"/>
                </a:cxn>
                <a:cxn ang="0">
                  <a:pos x="68" y="4"/>
                </a:cxn>
              </a:cxnLst>
              <a:rect l="0" t="0" r="r" b="b"/>
              <a:pathLst>
                <a:path w="68" h="71">
                  <a:moveTo>
                    <a:pt x="68" y="4"/>
                  </a:moveTo>
                  <a:cubicBezTo>
                    <a:pt x="68" y="18"/>
                    <a:pt x="68" y="18"/>
                    <a:pt x="68" y="18"/>
                  </a:cubicBezTo>
                  <a:cubicBezTo>
                    <a:pt x="42" y="18"/>
                    <a:pt x="42" y="18"/>
                    <a:pt x="42" y="18"/>
                  </a:cubicBezTo>
                  <a:cubicBezTo>
                    <a:pt x="42" y="43"/>
                    <a:pt x="42" y="43"/>
                    <a:pt x="42" y="43"/>
                  </a:cubicBezTo>
                  <a:cubicBezTo>
                    <a:pt x="33" y="48"/>
                    <a:pt x="31" y="46"/>
                    <a:pt x="34" y="65"/>
                  </a:cubicBezTo>
                  <a:cubicBezTo>
                    <a:pt x="34" y="65"/>
                    <a:pt x="5" y="65"/>
                    <a:pt x="3" y="65"/>
                  </a:cubicBezTo>
                  <a:cubicBezTo>
                    <a:pt x="2" y="65"/>
                    <a:pt x="0" y="68"/>
                    <a:pt x="2" y="71"/>
                  </a:cubicBezTo>
                  <a:cubicBezTo>
                    <a:pt x="0" y="71"/>
                    <a:pt x="0" y="68"/>
                    <a:pt x="2" y="60"/>
                  </a:cubicBezTo>
                  <a:cubicBezTo>
                    <a:pt x="3" y="54"/>
                    <a:pt x="7" y="57"/>
                    <a:pt x="8" y="51"/>
                  </a:cubicBezTo>
                  <a:cubicBezTo>
                    <a:pt x="8" y="45"/>
                    <a:pt x="13" y="42"/>
                    <a:pt x="11" y="42"/>
                  </a:cubicBezTo>
                  <a:cubicBezTo>
                    <a:pt x="10" y="42"/>
                    <a:pt x="8" y="42"/>
                    <a:pt x="13" y="37"/>
                  </a:cubicBezTo>
                  <a:cubicBezTo>
                    <a:pt x="17" y="32"/>
                    <a:pt x="19" y="34"/>
                    <a:pt x="19" y="26"/>
                  </a:cubicBezTo>
                  <a:cubicBezTo>
                    <a:pt x="20" y="18"/>
                    <a:pt x="20" y="23"/>
                    <a:pt x="22" y="18"/>
                  </a:cubicBezTo>
                  <a:cubicBezTo>
                    <a:pt x="23" y="9"/>
                    <a:pt x="26" y="18"/>
                    <a:pt x="33" y="0"/>
                  </a:cubicBezTo>
                  <a:cubicBezTo>
                    <a:pt x="68" y="0"/>
                    <a:pt x="68" y="0"/>
                    <a:pt x="68" y="0"/>
                  </a:cubicBezTo>
                  <a:cubicBezTo>
                    <a:pt x="68" y="4"/>
                    <a:pt x="68" y="4"/>
                    <a:pt x="68" y="4"/>
                  </a:cubicBezTo>
                  <a:close/>
                </a:path>
              </a:pathLst>
            </a:custGeom>
            <a:solidFill>
              <a:srgbClr val="C0BAA7"/>
            </a:solidFill>
            <a:ln w="3175" cmpd="sng">
              <a:solidFill>
                <a:schemeClr val="bg2"/>
              </a:solidFill>
              <a:round/>
              <a:headEnd/>
              <a:tailEnd/>
            </a:ln>
          </p:spPr>
          <p:txBody>
            <a:bodyPr/>
            <a:lstStyle/>
            <a:p>
              <a:endParaRPr lang="en-GB" dirty="0"/>
            </a:p>
          </p:txBody>
        </p:sp>
        <p:sp>
          <p:nvSpPr>
            <p:cNvPr id="390" name="Freeform 131"/>
            <p:cNvSpPr>
              <a:spLocks/>
            </p:cNvSpPr>
            <p:nvPr/>
          </p:nvSpPr>
          <p:spPr bwMode="auto">
            <a:xfrm>
              <a:off x="4552795" y="4258610"/>
              <a:ext cx="19281" cy="16068"/>
            </a:xfrm>
            <a:custGeom>
              <a:avLst/>
              <a:gdLst/>
              <a:ahLst/>
              <a:cxnLst>
                <a:cxn ang="0">
                  <a:pos x="3" y="5"/>
                </a:cxn>
                <a:cxn ang="0">
                  <a:pos x="3" y="0"/>
                </a:cxn>
                <a:cxn ang="0">
                  <a:pos x="3" y="5"/>
                </a:cxn>
              </a:cxnLst>
              <a:rect l="0" t="0" r="r" b="b"/>
              <a:pathLst>
                <a:path w="6" h="5">
                  <a:moveTo>
                    <a:pt x="3" y="5"/>
                  </a:moveTo>
                  <a:cubicBezTo>
                    <a:pt x="0" y="5"/>
                    <a:pt x="2" y="0"/>
                    <a:pt x="3" y="0"/>
                  </a:cubicBezTo>
                  <a:cubicBezTo>
                    <a:pt x="6" y="2"/>
                    <a:pt x="5" y="5"/>
                    <a:pt x="3" y="5"/>
                  </a:cubicBezTo>
                </a:path>
              </a:pathLst>
            </a:custGeom>
            <a:solidFill>
              <a:srgbClr val="C0BAA7"/>
            </a:solidFill>
            <a:ln w="3175" cmpd="sng">
              <a:solidFill>
                <a:schemeClr val="bg2"/>
              </a:solidFill>
              <a:round/>
              <a:headEnd/>
              <a:tailEnd/>
            </a:ln>
          </p:spPr>
          <p:txBody>
            <a:bodyPr/>
            <a:lstStyle/>
            <a:p>
              <a:endParaRPr lang="en-GB" dirty="0"/>
            </a:p>
          </p:txBody>
        </p:sp>
        <p:sp>
          <p:nvSpPr>
            <p:cNvPr id="391" name="Freeform 132"/>
            <p:cNvSpPr>
              <a:spLocks/>
            </p:cNvSpPr>
            <p:nvPr/>
          </p:nvSpPr>
          <p:spPr bwMode="auto">
            <a:xfrm>
              <a:off x="4586537" y="4240935"/>
              <a:ext cx="25709" cy="24102"/>
            </a:xfrm>
            <a:custGeom>
              <a:avLst/>
              <a:gdLst/>
              <a:ahLst/>
              <a:cxnLst>
                <a:cxn ang="0">
                  <a:pos x="5" y="6"/>
                </a:cxn>
                <a:cxn ang="0">
                  <a:pos x="2" y="6"/>
                </a:cxn>
                <a:cxn ang="0">
                  <a:pos x="6" y="0"/>
                </a:cxn>
                <a:cxn ang="0">
                  <a:pos x="5" y="6"/>
                </a:cxn>
              </a:cxnLst>
              <a:rect l="0" t="0" r="r" b="b"/>
              <a:pathLst>
                <a:path w="8" h="8">
                  <a:moveTo>
                    <a:pt x="5" y="6"/>
                  </a:moveTo>
                  <a:cubicBezTo>
                    <a:pt x="0" y="8"/>
                    <a:pt x="0" y="8"/>
                    <a:pt x="2" y="6"/>
                  </a:cubicBezTo>
                  <a:cubicBezTo>
                    <a:pt x="5" y="4"/>
                    <a:pt x="5" y="0"/>
                    <a:pt x="6" y="0"/>
                  </a:cubicBezTo>
                  <a:cubicBezTo>
                    <a:pt x="8" y="1"/>
                    <a:pt x="6" y="6"/>
                    <a:pt x="5" y="6"/>
                  </a:cubicBezTo>
                </a:path>
              </a:pathLst>
            </a:custGeom>
            <a:solidFill>
              <a:srgbClr val="C0BAA7"/>
            </a:solidFill>
            <a:ln w="3175" cmpd="sng">
              <a:solidFill>
                <a:schemeClr val="bg2"/>
              </a:solidFill>
              <a:round/>
              <a:headEnd/>
              <a:tailEnd/>
            </a:ln>
          </p:spPr>
          <p:txBody>
            <a:bodyPr/>
            <a:lstStyle/>
            <a:p>
              <a:endParaRPr lang="en-GB" dirty="0"/>
            </a:p>
          </p:txBody>
        </p:sp>
        <p:sp>
          <p:nvSpPr>
            <p:cNvPr id="392" name="Freeform 133"/>
            <p:cNvSpPr>
              <a:spLocks/>
            </p:cNvSpPr>
            <p:nvPr/>
          </p:nvSpPr>
          <p:spPr bwMode="auto">
            <a:xfrm>
              <a:off x="4605818" y="4224867"/>
              <a:ext cx="9641" cy="16068"/>
            </a:xfrm>
            <a:custGeom>
              <a:avLst/>
              <a:gdLst/>
              <a:ahLst/>
              <a:cxnLst>
                <a:cxn ang="0">
                  <a:pos x="0" y="3"/>
                </a:cxn>
                <a:cxn ang="0">
                  <a:pos x="3" y="0"/>
                </a:cxn>
                <a:cxn ang="0">
                  <a:pos x="2" y="3"/>
                </a:cxn>
                <a:cxn ang="0">
                  <a:pos x="0" y="3"/>
                </a:cxn>
              </a:cxnLst>
              <a:rect l="0" t="0" r="r" b="b"/>
              <a:pathLst>
                <a:path w="3" h="5">
                  <a:moveTo>
                    <a:pt x="0" y="3"/>
                  </a:moveTo>
                  <a:cubicBezTo>
                    <a:pt x="0" y="0"/>
                    <a:pt x="2" y="1"/>
                    <a:pt x="3" y="0"/>
                  </a:cubicBezTo>
                  <a:cubicBezTo>
                    <a:pt x="3" y="0"/>
                    <a:pt x="3" y="1"/>
                    <a:pt x="2" y="3"/>
                  </a:cubicBezTo>
                  <a:cubicBezTo>
                    <a:pt x="2" y="3"/>
                    <a:pt x="0" y="5"/>
                    <a:pt x="0" y="3"/>
                  </a:cubicBezTo>
                </a:path>
              </a:pathLst>
            </a:custGeom>
            <a:solidFill>
              <a:srgbClr val="C0BAA7"/>
            </a:solidFill>
            <a:ln w="3175" cmpd="sng">
              <a:solidFill>
                <a:schemeClr val="bg2"/>
              </a:solidFill>
              <a:round/>
              <a:headEnd/>
              <a:tailEnd/>
            </a:ln>
          </p:spPr>
          <p:txBody>
            <a:bodyPr/>
            <a:lstStyle/>
            <a:p>
              <a:endParaRPr lang="en-GB" dirty="0"/>
            </a:p>
          </p:txBody>
        </p:sp>
        <p:sp>
          <p:nvSpPr>
            <p:cNvPr id="393" name="Freeform 134"/>
            <p:cNvSpPr>
              <a:spLocks/>
            </p:cNvSpPr>
            <p:nvPr/>
          </p:nvSpPr>
          <p:spPr bwMode="auto">
            <a:xfrm>
              <a:off x="4525479" y="4244148"/>
              <a:ext cx="24102" cy="24102"/>
            </a:xfrm>
            <a:custGeom>
              <a:avLst/>
              <a:gdLst/>
              <a:ahLst/>
              <a:cxnLst>
                <a:cxn ang="0">
                  <a:pos x="3" y="6"/>
                </a:cxn>
                <a:cxn ang="0">
                  <a:pos x="2" y="3"/>
                </a:cxn>
                <a:cxn ang="0">
                  <a:pos x="8" y="0"/>
                </a:cxn>
                <a:cxn ang="0">
                  <a:pos x="6" y="5"/>
                </a:cxn>
                <a:cxn ang="0">
                  <a:pos x="3" y="6"/>
                </a:cxn>
              </a:cxnLst>
              <a:rect l="0" t="0" r="r" b="b"/>
              <a:pathLst>
                <a:path w="8" h="8">
                  <a:moveTo>
                    <a:pt x="3" y="6"/>
                  </a:moveTo>
                  <a:cubicBezTo>
                    <a:pt x="2" y="3"/>
                    <a:pt x="0" y="3"/>
                    <a:pt x="2" y="3"/>
                  </a:cubicBezTo>
                  <a:cubicBezTo>
                    <a:pt x="5" y="2"/>
                    <a:pt x="8" y="0"/>
                    <a:pt x="8" y="0"/>
                  </a:cubicBezTo>
                  <a:cubicBezTo>
                    <a:pt x="8" y="2"/>
                    <a:pt x="6" y="2"/>
                    <a:pt x="6" y="5"/>
                  </a:cubicBezTo>
                  <a:cubicBezTo>
                    <a:pt x="5" y="6"/>
                    <a:pt x="3" y="8"/>
                    <a:pt x="3" y="6"/>
                  </a:cubicBezTo>
                </a:path>
              </a:pathLst>
            </a:custGeom>
            <a:solidFill>
              <a:srgbClr val="C0BAA7"/>
            </a:solidFill>
            <a:ln w="3175" cmpd="sng">
              <a:solidFill>
                <a:schemeClr val="bg2"/>
              </a:solidFill>
              <a:round/>
              <a:headEnd/>
              <a:tailEnd/>
            </a:ln>
          </p:spPr>
          <p:txBody>
            <a:bodyPr/>
            <a:lstStyle/>
            <a:p>
              <a:endParaRPr lang="en-GB" dirty="0"/>
            </a:p>
          </p:txBody>
        </p:sp>
        <p:sp>
          <p:nvSpPr>
            <p:cNvPr id="394" name="Freeform 135"/>
            <p:cNvSpPr>
              <a:spLocks/>
            </p:cNvSpPr>
            <p:nvPr/>
          </p:nvSpPr>
          <p:spPr bwMode="auto">
            <a:xfrm>
              <a:off x="4502984" y="4234509"/>
              <a:ext cx="9641" cy="17674"/>
            </a:xfrm>
            <a:custGeom>
              <a:avLst/>
              <a:gdLst/>
              <a:ahLst/>
              <a:cxnLst>
                <a:cxn ang="0">
                  <a:pos x="1" y="2"/>
                </a:cxn>
                <a:cxn ang="0">
                  <a:pos x="1" y="5"/>
                </a:cxn>
                <a:cxn ang="0">
                  <a:pos x="1" y="2"/>
                </a:cxn>
              </a:cxnLst>
              <a:rect l="0" t="0" r="r" b="b"/>
              <a:pathLst>
                <a:path w="3" h="6">
                  <a:moveTo>
                    <a:pt x="1" y="2"/>
                  </a:moveTo>
                  <a:cubicBezTo>
                    <a:pt x="1" y="0"/>
                    <a:pt x="3" y="3"/>
                    <a:pt x="1" y="5"/>
                  </a:cubicBezTo>
                  <a:cubicBezTo>
                    <a:pt x="1" y="6"/>
                    <a:pt x="0" y="2"/>
                    <a:pt x="1" y="2"/>
                  </a:cubicBezTo>
                </a:path>
              </a:pathLst>
            </a:custGeom>
            <a:solidFill>
              <a:srgbClr val="C0BAA7"/>
            </a:solidFill>
            <a:ln w="3175" cmpd="sng">
              <a:solidFill>
                <a:schemeClr val="bg2"/>
              </a:solidFill>
              <a:round/>
              <a:headEnd/>
              <a:tailEnd/>
            </a:ln>
          </p:spPr>
          <p:txBody>
            <a:bodyPr/>
            <a:lstStyle/>
            <a:p>
              <a:endParaRPr lang="en-GB" dirty="0"/>
            </a:p>
          </p:txBody>
        </p:sp>
        <p:sp>
          <p:nvSpPr>
            <p:cNvPr id="395" name="Freeform 136"/>
            <p:cNvSpPr>
              <a:spLocks/>
            </p:cNvSpPr>
            <p:nvPr/>
          </p:nvSpPr>
          <p:spPr bwMode="auto">
            <a:xfrm>
              <a:off x="4515839" y="4258610"/>
              <a:ext cx="9641" cy="6427"/>
            </a:xfrm>
            <a:custGeom>
              <a:avLst/>
              <a:gdLst/>
              <a:ahLst/>
              <a:cxnLst>
                <a:cxn ang="0">
                  <a:pos x="2" y="0"/>
                </a:cxn>
                <a:cxn ang="0">
                  <a:pos x="3" y="2"/>
                </a:cxn>
                <a:cxn ang="0">
                  <a:pos x="2" y="0"/>
                </a:cxn>
              </a:cxnLst>
              <a:rect l="0" t="0" r="r" b="b"/>
              <a:pathLst>
                <a:path w="3" h="2">
                  <a:moveTo>
                    <a:pt x="2" y="0"/>
                  </a:moveTo>
                  <a:cubicBezTo>
                    <a:pt x="3" y="0"/>
                    <a:pt x="3" y="2"/>
                    <a:pt x="3" y="2"/>
                  </a:cubicBezTo>
                  <a:cubicBezTo>
                    <a:pt x="2" y="2"/>
                    <a:pt x="0" y="0"/>
                    <a:pt x="2" y="0"/>
                  </a:cubicBezTo>
                </a:path>
              </a:pathLst>
            </a:custGeom>
            <a:solidFill>
              <a:srgbClr val="C0BAA7"/>
            </a:solidFill>
            <a:ln w="3175" cmpd="sng">
              <a:solidFill>
                <a:schemeClr val="bg2"/>
              </a:solidFill>
              <a:round/>
              <a:headEnd/>
              <a:tailEnd/>
            </a:ln>
          </p:spPr>
          <p:txBody>
            <a:bodyPr/>
            <a:lstStyle/>
            <a:p>
              <a:endParaRPr lang="en-GB" dirty="0"/>
            </a:p>
          </p:txBody>
        </p:sp>
        <p:sp>
          <p:nvSpPr>
            <p:cNvPr id="396" name="Freeform 137"/>
            <p:cNvSpPr>
              <a:spLocks/>
            </p:cNvSpPr>
            <p:nvPr/>
          </p:nvSpPr>
          <p:spPr bwMode="auto">
            <a:xfrm>
              <a:off x="4496557" y="4268250"/>
              <a:ext cx="9641" cy="9640"/>
            </a:xfrm>
            <a:custGeom>
              <a:avLst/>
              <a:gdLst/>
              <a:ahLst/>
              <a:cxnLst>
                <a:cxn ang="0">
                  <a:pos x="2" y="0"/>
                </a:cxn>
                <a:cxn ang="0">
                  <a:pos x="3" y="2"/>
                </a:cxn>
                <a:cxn ang="0">
                  <a:pos x="2" y="0"/>
                </a:cxn>
              </a:cxnLst>
              <a:rect l="0" t="0" r="r" b="b"/>
              <a:pathLst>
                <a:path w="3" h="3">
                  <a:moveTo>
                    <a:pt x="2" y="0"/>
                  </a:moveTo>
                  <a:cubicBezTo>
                    <a:pt x="3" y="0"/>
                    <a:pt x="3" y="0"/>
                    <a:pt x="3" y="2"/>
                  </a:cubicBezTo>
                  <a:cubicBezTo>
                    <a:pt x="2" y="3"/>
                    <a:pt x="0" y="2"/>
                    <a:pt x="2" y="0"/>
                  </a:cubicBezTo>
                </a:path>
              </a:pathLst>
            </a:custGeom>
            <a:solidFill>
              <a:srgbClr val="C0BAA7"/>
            </a:solidFill>
            <a:ln w="3175" cmpd="sng">
              <a:solidFill>
                <a:schemeClr val="bg2"/>
              </a:solidFill>
              <a:round/>
              <a:headEnd/>
              <a:tailEnd/>
            </a:ln>
          </p:spPr>
          <p:txBody>
            <a:bodyPr/>
            <a:lstStyle/>
            <a:p>
              <a:endParaRPr lang="en-GB" dirty="0"/>
            </a:p>
          </p:txBody>
        </p:sp>
        <p:sp>
          <p:nvSpPr>
            <p:cNvPr id="397" name="Freeform 138"/>
            <p:cNvSpPr>
              <a:spLocks/>
            </p:cNvSpPr>
            <p:nvPr/>
          </p:nvSpPr>
          <p:spPr bwMode="auto">
            <a:xfrm>
              <a:off x="4668483" y="4872389"/>
              <a:ext cx="99621" cy="131754"/>
            </a:xfrm>
            <a:custGeom>
              <a:avLst/>
              <a:gdLst/>
              <a:ahLst/>
              <a:cxnLst>
                <a:cxn ang="0">
                  <a:pos x="9" y="0"/>
                </a:cxn>
                <a:cxn ang="0">
                  <a:pos x="16" y="3"/>
                </a:cxn>
                <a:cxn ang="0">
                  <a:pos x="16" y="10"/>
                </a:cxn>
                <a:cxn ang="0">
                  <a:pos x="19" y="13"/>
                </a:cxn>
                <a:cxn ang="0">
                  <a:pos x="23" y="8"/>
                </a:cxn>
                <a:cxn ang="0">
                  <a:pos x="23" y="19"/>
                </a:cxn>
                <a:cxn ang="0">
                  <a:pos x="29" y="24"/>
                </a:cxn>
                <a:cxn ang="0">
                  <a:pos x="32" y="28"/>
                </a:cxn>
                <a:cxn ang="0">
                  <a:pos x="31" y="41"/>
                </a:cxn>
                <a:cxn ang="0">
                  <a:pos x="26" y="39"/>
                </a:cxn>
                <a:cxn ang="0">
                  <a:pos x="13" y="28"/>
                </a:cxn>
                <a:cxn ang="0">
                  <a:pos x="5" y="22"/>
                </a:cxn>
                <a:cxn ang="0">
                  <a:pos x="0" y="16"/>
                </a:cxn>
                <a:cxn ang="0">
                  <a:pos x="6" y="6"/>
                </a:cxn>
                <a:cxn ang="0">
                  <a:pos x="9" y="0"/>
                </a:cxn>
              </a:cxnLst>
              <a:rect l="0" t="0" r="r" b="b"/>
              <a:pathLst>
                <a:path w="32" h="42">
                  <a:moveTo>
                    <a:pt x="9" y="0"/>
                  </a:moveTo>
                  <a:cubicBezTo>
                    <a:pt x="11" y="0"/>
                    <a:pt x="17" y="0"/>
                    <a:pt x="16" y="3"/>
                  </a:cubicBezTo>
                  <a:cubicBezTo>
                    <a:pt x="16" y="5"/>
                    <a:pt x="17" y="6"/>
                    <a:pt x="16" y="10"/>
                  </a:cubicBezTo>
                  <a:cubicBezTo>
                    <a:pt x="16" y="13"/>
                    <a:pt x="17" y="10"/>
                    <a:pt x="19" y="13"/>
                  </a:cubicBezTo>
                  <a:cubicBezTo>
                    <a:pt x="20" y="16"/>
                    <a:pt x="22" y="6"/>
                    <a:pt x="23" y="8"/>
                  </a:cubicBezTo>
                  <a:cubicBezTo>
                    <a:pt x="26" y="14"/>
                    <a:pt x="25" y="16"/>
                    <a:pt x="23" y="19"/>
                  </a:cubicBezTo>
                  <a:cubicBezTo>
                    <a:pt x="22" y="22"/>
                    <a:pt x="29" y="20"/>
                    <a:pt x="29" y="24"/>
                  </a:cubicBezTo>
                  <a:cubicBezTo>
                    <a:pt x="29" y="27"/>
                    <a:pt x="32" y="25"/>
                    <a:pt x="32" y="28"/>
                  </a:cubicBezTo>
                  <a:cubicBezTo>
                    <a:pt x="32" y="33"/>
                    <a:pt x="31" y="36"/>
                    <a:pt x="31" y="41"/>
                  </a:cubicBezTo>
                  <a:cubicBezTo>
                    <a:pt x="29" y="42"/>
                    <a:pt x="31" y="41"/>
                    <a:pt x="26" y="39"/>
                  </a:cubicBezTo>
                  <a:cubicBezTo>
                    <a:pt x="23" y="38"/>
                    <a:pt x="17" y="34"/>
                    <a:pt x="13" y="28"/>
                  </a:cubicBezTo>
                  <a:cubicBezTo>
                    <a:pt x="8" y="22"/>
                    <a:pt x="6" y="24"/>
                    <a:pt x="5" y="22"/>
                  </a:cubicBezTo>
                  <a:cubicBezTo>
                    <a:pt x="5" y="19"/>
                    <a:pt x="2" y="19"/>
                    <a:pt x="0" y="16"/>
                  </a:cubicBezTo>
                  <a:cubicBezTo>
                    <a:pt x="5" y="8"/>
                    <a:pt x="6" y="10"/>
                    <a:pt x="6" y="6"/>
                  </a:cubicBezTo>
                  <a:cubicBezTo>
                    <a:pt x="6" y="3"/>
                    <a:pt x="9" y="5"/>
                    <a:pt x="9" y="0"/>
                  </a:cubicBezTo>
                </a:path>
              </a:pathLst>
            </a:custGeom>
            <a:solidFill>
              <a:srgbClr val="C0BAA7"/>
            </a:solidFill>
            <a:ln w="3175" cmpd="sng">
              <a:solidFill>
                <a:schemeClr val="bg2"/>
              </a:solidFill>
              <a:round/>
              <a:headEnd/>
              <a:tailEnd/>
            </a:ln>
          </p:spPr>
          <p:txBody>
            <a:bodyPr/>
            <a:lstStyle/>
            <a:p>
              <a:endParaRPr lang="en-GB" dirty="0"/>
            </a:p>
          </p:txBody>
        </p:sp>
        <p:sp>
          <p:nvSpPr>
            <p:cNvPr id="398" name="Freeform 139"/>
            <p:cNvSpPr>
              <a:spLocks/>
            </p:cNvSpPr>
            <p:nvPr/>
          </p:nvSpPr>
          <p:spPr bwMode="auto">
            <a:xfrm>
              <a:off x="4621886" y="4825793"/>
              <a:ext cx="73912" cy="96405"/>
            </a:xfrm>
            <a:custGeom>
              <a:avLst/>
              <a:gdLst/>
              <a:ahLst/>
              <a:cxnLst>
                <a:cxn ang="0">
                  <a:pos x="15" y="31"/>
                </a:cxn>
                <a:cxn ang="0">
                  <a:pos x="21" y="21"/>
                </a:cxn>
                <a:cxn ang="0">
                  <a:pos x="24" y="15"/>
                </a:cxn>
                <a:cxn ang="0">
                  <a:pos x="23" y="12"/>
                </a:cxn>
                <a:cxn ang="0">
                  <a:pos x="21" y="9"/>
                </a:cxn>
                <a:cxn ang="0">
                  <a:pos x="18" y="3"/>
                </a:cxn>
                <a:cxn ang="0">
                  <a:pos x="11" y="1"/>
                </a:cxn>
                <a:cxn ang="0">
                  <a:pos x="6" y="3"/>
                </a:cxn>
                <a:cxn ang="0">
                  <a:pos x="0" y="11"/>
                </a:cxn>
                <a:cxn ang="0">
                  <a:pos x="0" y="14"/>
                </a:cxn>
                <a:cxn ang="0">
                  <a:pos x="3" y="15"/>
                </a:cxn>
                <a:cxn ang="0">
                  <a:pos x="0" y="17"/>
                </a:cxn>
                <a:cxn ang="0">
                  <a:pos x="3" y="20"/>
                </a:cxn>
                <a:cxn ang="0">
                  <a:pos x="3" y="21"/>
                </a:cxn>
                <a:cxn ang="0">
                  <a:pos x="6" y="24"/>
                </a:cxn>
                <a:cxn ang="0">
                  <a:pos x="8" y="28"/>
                </a:cxn>
                <a:cxn ang="0">
                  <a:pos x="15" y="31"/>
                </a:cxn>
              </a:cxnLst>
              <a:rect l="0" t="0" r="r" b="b"/>
              <a:pathLst>
                <a:path w="24" h="31">
                  <a:moveTo>
                    <a:pt x="15" y="31"/>
                  </a:moveTo>
                  <a:cubicBezTo>
                    <a:pt x="20" y="23"/>
                    <a:pt x="21" y="24"/>
                    <a:pt x="21" y="21"/>
                  </a:cubicBezTo>
                  <a:cubicBezTo>
                    <a:pt x="21" y="18"/>
                    <a:pt x="24" y="20"/>
                    <a:pt x="24" y="15"/>
                  </a:cubicBezTo>
                  <a:cubicBezTo>
                    <a:pt x="20" y="20"/>
                    <a:pt x="23" y="14"/>
                    <a:pt x="23" y="12"/>
                  </a:cubicBezTo>
                  <a:cubicBezTo>
                    <a:pt x="21" y="9"/>
                    <a:pt x="21" y="9"/>
                    <a:pt x="21" y="9"/>
                  </a:cubicBezTo>
                  <a:cubicBezTo>
                    <a:pt x="21" y="6"/>
                    <a:pt x="20" y="7"/>
                    <a:pt x="18" y="3"/>
                  </a:cubicBezTo>
                  <a:cubicBezTo>
                    <a:pt x="17" y="0"/>
                    <a:pt x="11" y="0"/>
                    <a:pt x="11" y="1"/>
                  </a:cubicBezTo>
                  <a:cubicBezTo>
                    <a:pt x="11" y="3"/>
                    <a:pt x="8" y="0"/>
                    <a:pt x="6" y="3"/>
                  </a:cubicBezTo>
                  <a:cubicBezTo>
                    <a:pt x="6" y="7"/>
                    <a:pt x="3" y="9"/>
                    <a:pt x="0" y="11"/>
                  </a:cubicBezTo>
                  <a:cubicBezTo>
                    <a:pt x="3" y="12"/>
                    <a:pt x="0" y="12"/>
                    <a:pt x="0" y="14"/>
                  </a:cubicBezTo>
                  <a:cubicBezTo>
                    <a:pt x="1" y="15"/>
                    <a:pt x="1" y="14"/>
                    <a:pt x="3" y="15"/>
                  </a:cubicBezTo>
                  <a:cubicBezTo>
                    <a:pt x="1" y="17"/>
                    <a:pt x="0" y="14"/>
                    <a:pt x="0" y="17"/>
                  </a:cubicBezTo>
                  <a:cubicBezTo>
                    <a:pt x="1" y="20"/>
                    <a:pt x="3" y="17"/>
                    <a:pt x="3" y="20"/>
                  </a:cubicBezTo>
                  <a:cubicBezTo>
                    <a:pt x="4" y="21"/>
                    <a:pt x="1" y="20"/>
                    <a:pt x="3" y="21"/>
                  </a:cubicBezTo>
                  <a:cubicBezTo>
                    <a:pt x="3" y="23"/>
                    <a:pt x="6" y="23"/>
                    <a:pt x="6" y="24"/>
                  </a:cubicBezTo>
                  <a:cubicBezTo>
                    <a:pt x="8" y="26"/>
                    <a:pt x="4" y="26"/>
                    <a:pt x="8" y="28"/>
                  </a:cubicBezTo>
                  <a:cubicBezTo>
                    <a:pt x="11" y="28"/>
                    <a:pt x="14" y="29"/>
                    <a:pt x="15" y="31"/>
                  </a:cubicBezTo>
                </a:path>
              </a:pathLst>
            </a:custGeom>
            <a:solidFill>
              <a:srgbClr val="C0BAA7"/>
            </a:solidFill>
            <a:ln w="3175" cmpd="sng">
              <a:solidFill>
                <a:schemeClr val="bg2"/>
              </a:solidFill>
              <a:round/>
              <a:headEnd/>
              <a:tailEnd/>
            </a:ln>
          </p:spPr>
          <p:txBody>
            <a:bodyPr/>
            <a:lstStyle/>
            <a:p>
              <a:endParaRPr lang="en-GB" dirty="0"/>
            </a:p>
          </p:txBody>
        </p:sp>
        <p:sp>
          <p:nvSpPr>
            <p:cNvPr id="399" name="Freeform 140"/>
            <p:cNvSpPr>
              <a:spLocks/>
            </p:cNvSpPr>
            <p:nvPr/>
          </p:nvSpPr>
          <p:spPr bwMode="auto">
            <a:xfrm>
              <a:off x="4515839" y="4623342"/>
              <a:ext cx="159071" cy="134967"/>
            </a:xfrm>
            <a:custGeom>
              <a:avLst/>
              <a:gdLst/>
              <a:ahLst/>
              <a:cxnLst>
                <a:cxn ang="0">
                  <a:pos x="8" y="30"/>
                </a:cxn>
                <a:cxn ang="0">
                  <a:pos x="3" y="20"/>
                </a:cxn>
                <a:cxn ang="0">
                  <a:pos x="2" y="18"/>
                </a:cxn>
                <a:cxn ang="0">
                  <a:pos x="10" y="4"/>
                </a:cxn>
                <a:cxn ang="0">
                  <a:pos x="25" y="1"/>
                </a:cxn>
                <a:cxn ang="0">
                  <a:pos x="33" y="6"/>
                </a:cxn>
                <a:cxn ang="0">
                  <a:pos x="43" y="20"/>
                </a:cxn>
                <a:cxn ang="0">
                  <a:pos x="45" y="26"/>
                </a:cxn>
                <a:cxn ang="0">
                  <a:pos x="45" y="30"/>
                </a:cxn>
                <a:cxn ang="0">
                  <a:pos x="49" y="35"/>
                </a:cxn>
                <a:cxn ang="0">
                  <a:pos x="49" y="41"/>
                </a:cxn>
                <a:cxn ang="0">
                  <a:pos x="43" y="41"/>
                </a:cxn>
                <a:cxn ang="0">
                  <a:pos x="31" y="40"/>
                </a:cxn>
                <a:cxn ang="0">
                  <a:pos x="19" y="40"/>
                </a:cxn>
                <a:cxn ang="0">
                  <a:pos x="17" y="41"/>
                </a:cxn>
                <a:cxn ang="0">
                  <a:pos x="8" y="43"/>
                </a:cxn>
                <a:cxn ang="0">
                  <a:pos x="7" y="41"/>
                </a:cxn>
                <a:cxn ang="0">
                  <a:pos x="16" y="40"/>
                </a:cxn>
                <a:cxn ang="0">
                  <a:pos x="11" y="40"/>
                </a:cxn>
                <a:cxn ang="0">
                  <a:pos x="8" y="40"/>
                </a:cxn>
                <a:cxn ang="0">
                  <a:pos x="7" y="35"/>
                </a:cxn>
                <a:cxn ang="0">
                  <a:pos x="14" y="33"/>
                </a:cxn>
                <a:cxn ang="0">
                  <a:pos x="19" y="32"/>
                </a:cxn>
                <a:cxn ang="0">
                  <a:pos x="25" y="32"/>
                </a:cxn>
                <a:cxn ang="0">
                  <a:pos x="31" y="30"/>
                </a:cxn>
                <a:cxn ang="0">
                  <a:pos x="25" y="30"/>
                </a:cxn>
                <a:cxn ang="0">
                  <a:pos x="22" y="29"/>
                </a:cxn>
                <a:cxn ang="0">
                  <a:pos x="17" y="30"/>
                </a:cxn>
                <a:cxn ang="0">
                  <a:pos x="8" y="30"/>
                </a:cxn>
              </a:cxnLst>
              <a:rect l="0" t="0" r="r" b="b"/>
              <a:pathLst>
                <a:path w="51" h="43">
                  <a:moveTo>
                    <a:pt x="8" y="30"/>
                  </a:moveTo>
                  <a:cubicBezTo>
                    <a:pt x="5" y="27"/>
                    <a:pt x="5" y="18"/>
                    <a:pt x="3" y="20"/>
                  </a:cubicBezTo>
                  <a:cubicBezTo>
                    <a:pt x="0" y="20"/>
                    <a:pt x="0" y="18"/>
                    <a:pt x="2" y="18"/>
                  </a:cubicBezTo>
                  <a:cubicBezTo>
                    <a:pt x="7" y="15"/>
                    <a:pt x="10" y="7"/>
                    <a:pt x="10" y="4"/>
                  </a:cubicBezTo>
                  <a:cubicBezTo>
                    <a:pt x="10" y="0"/>
                    <a:pt x="20" y="1"/>
                    <a:pt x="25" y="1"/>
                  </a:cubicBezTo>
                  <a:cubicBezTo>
                    <a:pt x="28" y="0"/>
                    <a:pt x="31" y="4"/>
                    <a:pt x="33" y="6"/>
                  </a:cubicBezTo>
                  <a:cubicBezTo>
                    <a:pt x="36" y="7"/>
                    <a:pt x="40" y="17"/>
                    <a:pt x="43" y="20"/>
                  </a:cubicBezTo>
                  <a:cubicBezTo>
                    <a:pt x="42" y="24"/>
                    <a:pt x="45" y="21"/>
                    <a:pt x="45" y="26"/>
                  </a:cubicBezTo>
                  <a:cubicBezTo>
                    <a:pt x="45" y="30"/>
                    <a:pt x="43" y="27"/>
                    <a:pt x="45" y="30"/>
                  </a:cubicBezTo>
                  <a:cubicBezTo>
                    <a:pt x="46" y="35"/>
                    <a:pt x="46" y="30"/>
                    <a:pt x="49" y="35"/>
                  </a:cubicBezTo>
                  <a:cubicBezTo>
                    <a:pt x="51" y="38"/>
                    <a:pt x="49" y="38"/>
                    <a:pt x="49" y="41"/>
                  </a:cubicBezTo>
                  <a:cubicBezTo>
                    <a:pt x="48" y="41"/>
                    <a:pt x="45" y="40"/>
                    <a:pt x="43" y="41"/>
                  </a:cubicBezTo>
                  <a:cubicBezTo>
                    <a:pt x="40" y="43"/>
                    <a:pt x="37" y="40"/>
                    <a:pt x="31" y="40"/>
                  </a:cubicBezTo>
                  <a:cubicBezTo>
                    <a:pt x="28" y="40"/>
                    <a:pt x="22" y="38"/>
                    <a:pt x="19" y="40"/>
                  </a:cubicBezTo>
                  <a:cubicBezTo>
                    <a:pt x="14" y="40"/>
                    <a:pt x="20" y="40"/>
                    <a:pt x="17" y="41"/>
                  </a:cubicBezTo>
                  <a:cubicBezTo>
                    <a:pt x="14" y="43"/>
                    <a:pt x="11" y="41"/>
                    <a:pt x="8" y="43"/>
                  </a:cubicBezTo>
                  <a:cubicBezTo>
                    <a:pt x="8" y="41"/>
                    <a:pt x="7" y="43"/>
                    <a:pt x="7" y="41"/>
                  </a:cubicBezTo>
                  <a:cubicBezTo>
                    <a:pt x="10" y="38"/>
                    <a:pt x="8" y="41"/>
                    <a:pt x="16" y="40"/>
                  </a:cubicBezTo>
                  <a:cubicBezTo>
                    <a:pt x="14" y="40"/>
                    <a:pt x="13" y="38"/>
                    <a:pt x="11" y="40"/>
                  </a:cubicBezTo>
                  <a:cubicBezTo>
                    <a:pt x="10" y="40"/>
                    <a:pt x="10" y="38"/>
                    <a:pt x="8" y="40"/>
                  </a:cubicBezTo>
                  <a:cubicBezTo>
                    <a:pt x="7" y="41"/>
                    <a:pt x="8" y="38"/>
                    <a:pt x="7" y="35"/>
                  </a:cubicBezTo>
                  <a:cubicBezTo>
                    <a:pt x="10" y="33"/>
                    <a:pt x="16" y="37"/>
                    <a:pt x="14" y="33"/>
                  </a:cubicBezTo>
                  <a:cubicBezTo>
                    <a:pt x="14" y="32"/>
                    <a:pt x="19" y="33"/>
                    <a:pt x="19" y="32"/>
                  </a:cubicBezTo>
                  <a:cubicBezTo>
                    <a:pt x="20" y="29"/>
                    <a:pt x="19" y="30"/>
                    <a:pt x="25" y="32"/>
                  </a:cubicBezTo>
                  <a:cubicBezTo>
                    <a:pt x="28" y="33"/>
                    <a:pt x="31" y="33"/>
                    <a:pt x="31" y="30"/>
                  </a:cubicBezTo>
                  <a:cubicBezTo>
                    <a:pt x="29" y="29"/>
                    <a:pt x="26" y="33"/>
                    <a:pt x="25" y="30"/>
                  </a:cubicBezTo>
                  <a:cubicBezTo>
                    <a:pt x="23" y="27"/>
                    <a:pt x="23" y="30"/>
                    <a:pt x="22" y="29"/>
                  </a:cubicBezTo>
                  <a:cubicBezTo>
                    <a:pt x="22" y="27"/>
                    <a:pt x="19" y="29"/>
                    <a:pt x="17" y="30"/>
                  </a:cubicBezTo>
                  <a:cubicBezTo>
                    <a:pt x="17" y="30"/>
                    <a:pt x="16" y="30"/>
                    <a:pt x="8" y="30"/>
                  </a:cubicBezTo>
                </a:path>
              </a:pathLst>
            </a:custGeom>
            <a:solidFill>
              <a:schemeClr val="tx2"/>
            </a:solidFill>
            <a:ln w="3175" cmpd="sng">
              <a:solidFill>
                <a:schemeClr val="bg2"/>
              </a:solidFill>
              <a:round/>
              <a:headEnd/>
              <a:tailEnd/>
            </a:ln>
          </p:spPr>
          <p:txBody>
            <a:bodyPr/>
            <a:lstStyle/>
            <a:p>
              <a:endParaRPr lang="en-GB" dirty="0"/>
            </a:p>
          </p:txBody>
        </p:sp>
        <p:sp>
          <p:nvSpPr>
            <p:cNvPr id="400" name="Freeform 141"/>
            <p:cNvSpPr>
              <a:spLocks/>
            </p:cNvSpPr>
            <p:nvPr/>
          </p:nvSpPr>
          <p:spPr bwMode="auto">
            <a:xfrm>
              <a:off x="4531906" y="4711714"/>
              <a:ext cx="80339" cy="27315"/>
            </a:xfrm>
            <a:custGeom>
              <a:avLst/>
              <a:gdLst/>
              <a:ahLst/>
              <a:cxnLst>
                <a:cxn ang="0">
                  <a:pos x="3" y="3"/>
                </a:cxn>
                <a:cxn ang="0">
                  <a:pos x="12" y="4"/>
                </a:cxn>
                <a:cxn ang="0">
                  <a:pos x="3" y="4"/>
                </a:cxn>
                <a:cxn ang="0">
                  <a:pos x="1" y="7"/>
                </a:cxn>
                <a:cxn ang="0">
                  <a:pos x="9" y="6"/>
                </a:cxn>
                <a:cxn ang="0">
                  <a:pos x="14" y="4"/>
                </a:cxn>
                <a:cxn ang="0">
                  <a:pos x="20" y="4"/>
                </a:cxn>
                <a:cxn ang="0">
                  <a:pos x="26" y="3"/>
                </a:cxn>
                <a:cxn ang="0">
                  <a:pos x="20" y="3"/>
                </a:cxn>
                <a:cxn ang="0">
                  <a:pos x="17" y="1"/>
                </a:cxn>
                <a:cxn ang="0">
                  <a:pos x="12" y="3"/>
                </a:cxn>
                <a:cxn ang="0">
                  <a:pos x="3" y="3"/>
                </a:cxn>
              </a:cxnLst>
              <a:rect l="0" t="0" r="r" b="b"/>
              <a:pathLst>
                <a:path w="26" h="9">
                  <a:moveTo>
                    <a:pt x="3" y="3"/>
                  </a:moveTo>
                  <a:cubicBezTo>
                    <a:pt x="5" y="6"/>
                    <a:pt x="6" y="3"/>
                    <a:pt x="12" y="4"/>
                  </a:cubicBezTo>
                  <a:cubicBezTo>
                    <a:pt x="6" y="4"/>
                    <a:pt x="5" y="7"/>
                    <a:pt x="3" y="4"/>
                  </a:cubicBezTo>
                  <a:cubicBezTo>
                    <a:pt x="1" y="3"/>
                    <a:pt x="0" y="6"/>
                    <a:pt x="1" y="7"/>
                  </a:cubicBezTo>
                  <a:cubicBezTo>
                    <a:pt x="5" y="6"/>
                    <a:pt x="11" y="9"/>
                    <a:pt x="9" y="6"/>
                  </a:cubicBezTo>
                  <a:cubicBezTo>
                    <a:pt x="9" y="4"/>
                    <a:pt x="14" y="6"/>
                    <a:pt x="14" y="4"/>
                  </a:cubicBezTo>
                  <a:cubicBezTo>
                    <a:pt x="15" y="1"/>
                    <a:pt x="14" y="3"/>
                    <a:pt x="20" y="4"/>
                  </a:cubicBezTo>
                  <a:cubicBezTo>
                    <a:pt x="23" y="6"/>
                    <a:pt x="26" y="6"/>
                    <a:pt x="26" y="3"/>
                  </a:cubicBezTo>
                  <a:cubicBezTo>
                    <a:pt x="24" y="1"/>
                    <a:pt x="21" y="6"/>
                    <a:pt x="20" y="3"/>
                  </a:cubicBezTo>
                  <a:cubicBezTo>
                    <a:pt x="18" y="0"/>
                    <a:pt x="18" y="3"/>
                    <a:pt x="17" y="1"/>
                  </a:cubicBezTo>
                  <a:cubicBezTo>
                    <a:pt x="17" y="0"/>
                    <a:pt x="14" y="1"/>
                    <a:pt x="12" y="3"/>
                  </a:cubicBezTo>
                  <a:cubicBezTo>
                    <a:pt x="12" y="3"/>
                    <a:pt x="11" y="3"/>
                    <a:pt x="3" y="3"/>
                  </a:cubicBezTo>
                </a:path>
              </a:pathLst>
            </a:custGeom>
            <a:solidFill>
              <a:srgbClr val="C0BAA7"/>
            </a:solidFill>
            <a:ln w="3175" cmpd="sng">
              <a:solidFill>
                <a:schemeClr val="bg2"/>
              </a:solidFill>
              <a:round/>
              <a:headEnd/>
              <a:tailEnd/>
            </a:ln>
          </p:spPr>
          <p:txBody>
            <a:bodyPr/>
            <a:lstStyle/>
            <a:p>
              <a:endParaRPr lang="en-GB" dirty="0"/>
            </a:p>
          </p:txBody>
        </p:sp>
        <p:sp>
          <p:nvSpPr>
            <p:cNvPr id="401" name="Freeform 142"/>
            <p:cNvSpPr>
              <a:spLocks/>
            </p:cNvSpPr>
            <p:nvPr/>
          </p:nvSpPr>
          <p:spPr bwMode="auto">
            <a:xfrm>
              <a:off x="4578503" y="4748669"/>
              <a:ext cx="186387" cy="173529"/>
            </a:xfrm>
            <a:custGeom>
              <a:avLst/>
              <a:gdLst/>
              <a:ahLst/>
              <a:cxnLst>
                <a:cxn ang="0">
                  <a:pos x="38" y="40"/>
                </a:cxn>
                <a:cxn ang="0">
                  <a:pos x="37" y="37"/>
                </a:cxn>
                <a:cxn ang="0">
                  <a:pos x="35" y="34"/>
                </a:cxn>
                <a:cxn ang="0">
                  <a:pos x="32" y="28"/>
                </a:cxn>
                <a:cxn ang="0">
                  <a:pos x="25" y="26"/>
                </a:cxn>
                <a:cxn ang="0">
                  <a:pos x="20" y="28"/>
                </a:cxn>
                <a:cxn ang="0">
                  <a:pos x="14" y="35"/>
                </a:cxn>
                <a:cxn ang="0">
                  <a:pos x="14" y="34"/>
                </a:cxn>
                <a:cxn ang="0">
                  <a:pos x="13" y="31"/>
                </a:cxn>
                <a:cxn ang="0">
                  <a:pos x="13" y="29"/>
                </a:cxn>
                <a:cxn ang="0">
                  <a:pos x="8" y="25"/>
                </a:cxn>
                <a:cxn ang="0">
                  <a:pos x="5" y="23"/>
                </a:cxn>
                <a:cxn ang="0">
                  <a:pos x="5" y="18"/>
                </a:cxn>
                <a:cxn ang="0">
                  <a:pos x="3" y="18"/>
                </a:cxn>
                <a:cxn ang="0">
                  <a:pos x="3" y="15"/>
                </a:cxn>
                <a:cxn ang="0">
                  <a:pos x="0" y="18"/>
                </a:cxn>
                <a:cxn ang="0">
                  <a:pos x="0" y="17"/>
                </a:cxn>
                <a:cxn ang="0">
                  <a:pos x="6" y="9"/>
                </a:cxn>
                <a:cxn ang="0">
                  <a:pos x="10" y="9"/>
                </a:cxn>
                <a:cxn ang="0">
                  <a:pos x="10" y="4"/>
                </a:cxn>
                <a:cxn ang="0">
                  <a:pos x="11" y="0"/>
                </a:cxn>
                <a:cxn ang="0">
                  <a:pos x="23" y="1"/>
                </a:cxn>
                <a:cxn ang="0">
                  <a:pos x="29" y="1"/>
                </a:cxn>
                <a:cxn ang="0">
                  <a:pos x="32" y="4"/>
                </a:cxn>
                <a:cxn ang="0">
                  <a:pos x="34" y="6"/>
                </a:cxn>
                <a:cxn ang="0">
                  <a:pos x="42" y="4"/>
                </a:cxn>
                <a:cxn ang="0">
                  <a:pos x="45" y="3"/>
                </a:cxn>
                <a:cxn ang="0">
                  <a:pos x="48" y="1"/>
                </a:cxn>
                <a:cxn ang="0">
                  <a:pos x="49" y="6"/>
                </a:cxn>
                <a:cxn ang="0">
                  <a:pos x="51" y="9"/>
                </a:cxn>
                <a:cxn ang="0">
                  <a:pos x="52" y="12"/>
                </a:cxn>
                <a:cxn ang="0">
                  <a:pos x="52" y="15"/>
                </a:cxn>
                <a:cxn ang="0">
                  <a:pos x="54" y="20"/>
                </a:cxn>
                <a:cxn ang="0">
                  <a:pos x="57" y="25"/>
                </a:cxn>
                <a:cxn ang="0">
                  <a:pos x="55" y="29"/>
                </a:cxn>
                <a:cxn ang="0">
                  <a:pos x="58" y="35"/>
                </a:cxn>
                <a:cxn ang="0">
                  <a:pos x="60" y="42"/>
                </a:cxn>
                <a:cxn ang="0">
                  <a:pos x="54" y="42"/>
                </a:cxn>
                <a:cxn ang="0">
                  <a:pos x="57" y="45"/>
                </a:cxn>
                <a:cxn ang="0">
                  <a:pos x="52" y="48"/>
                </a:cxn>
                <a:cxn ang="0">
                  <a:pos x="48" y="53"/>
                </a:cxn>
                <a:cxn ang="0">
                  <a:pos x="45" y="49"/>
                </a:cxn>
                <a:cxn ang="0">
                  <a:pos x="45" y="43"/>
                </a:cxn>
                <a:cxn ang="0">
                  <a:pos x="38" y="40"/>
                </a:cxn>
              </a:cxnLst>
              <a:rect l="0" t="0" r="r" b="b"/>
              <a:pathLst>
                <a:path w="60" h="56">
                  <a:moveTo>
                    <a:pt x="38" y="40"/>
                  </a:moveTo>
                  <a:cubicBezTo>
                    <a:pt x="34" y="45"/>
                    <a:pt x="37" y="39"/>
                    <a:pt x="37" y="37"/>
                  </a:cubicBezTo>
                  <a:cubicBezTo>
                    <a:pt x="35" y="34"/>
                    <a:pt x="35" y="34"/>
                    <a:pt x="35" y="34"/>
                  </a:cubicBezTo>
                  <a:cubicBezTo>
                    <a:pt x="35" y="31"/>
                    <a:pt x="34" y="32"/>
                    <a:pt x="32" y="28"/>
                  </a:cubicBezTo>
                  <a:cubicBezTo>
                    <a:pt x="31" y="25"/>
                    <a:pt x="25" y="25"/>
                    <a:pt x="25" y="26"/>
                  </a:cubicBezTo>
                  <a:cubicBezTo>
                    <a:pt x="25" y="28"/>
                    <a:pt x="22" y="25"/>
                    <a:pt x="20" y="28"/>
                  </a:cubicBezTo>
                  <a:cubicBezTo>
                    <a:pt x="20" y="32"/>
                    <a:pt x="17" y="34"/>
                    <a:pt x="14" y="35"/>
                  </a:cubicBezTo>
                  <a:cubicBezTo>
                    <a:pt x="14" y="34"/>
                    <a:pt x="16" y="34"/>
                    <a:pt x="14" y="34"/>
                  </a:cubicBezTo>
                  <a:cubicBezTo>
                    <a:pt x="13" y="32"/>
                    <a:pt x="14" y="32"/>
                    <a:pt x="13" y="31"/>
                  </a:cubicBezTo>
                  <a:cubicBezTo>
                    <a:pt x="11" y="31"/>
                    <a:pt x="11" y="31"/>
                    <a:pt x="13" y="29"/>
                  </a:cubicBezTo>
                  <a:cubicBezTo>
                    <a:pt x="13" y="28"/>
                    <a:pt x="10" y="28"/>
                    <a:pt x="8" y="25"/>
                  </a:cubicBezTo>
                  <a:cubicBezTo>
                    <a:pt x="8" y="23"/>
                    <a:pt x="5" y="25"/>
                    <a:pt x="5" y="23"/>
                  </a:cubicBezTo>
                  <a:cubicBezTo>
                    <a:pt x="5" y="20"/>
                    <a:pt x="3" y="23"/>
                    <a:pt x="5" y="18"/>
                  </a:cubicBezTo>
                  <a:cubicBezTo>
                    <a:pt x="5" y="15"/>
                    <a:pt x="3" y="20"/>
                    <a:pt x="3" y="18"/>
                  </a:cubicBezTo>
                  <a:cubicBezTo>
                    <a:pt x="2" y="17"/>
                    <a:pt x="5" y="15"/>
                    <a:pt x="3" y="15"/>
                  </a:cubicBezTo>
                  <a:cubicBezTo>
                    <a:pt x="0" y="15"/>
                    <a:pt x="2" y="18"/>
                    <a:pt x="0" y="18"/>
                  </a:cubicBezTo>
                  <a:cubicBezTo>
                    <a:pt x="0" y="17"/>
                    <a:pt x="0" y="17"/>
                    <a:pt x="0" y="17"/>
                  </a:cubicBezTo>
                  <a:cubicBezTo>
                    <a:pt x="3" y="9"/>
                    <a:pt x="5" y="12"/>
                    <a:pt x="6" y="9"/>
                  </a:cubicBezTo>
                  <a:cubicBezTo>
                    <a:pt x="8" y="7"/>
                    <a:pt x="8" y="11"/>
                    <a:pt x="10" y="9"/>
                  </a:cubicBezTo>
                  <a:cubicBezTo>
                    <a:pt x="13" y="9"/>
                    <a:pt x="13" y="6"/>
                    <a:pt x="10" y="4"/>
                  </a:cubicBezTo>
                  <a:cubicBezTo>
                    <a:pt x="8" y="3"/>
                    <a:pt x="13" y="4"/>
                    <a:pt x="11" y="0"/>
                  </a:cubicBezTo>
                  <a:cubicBezTo>
                    <a:pt x="17" y="0"/>
                    <a:pt x="20" y="3"/>
                    <a:pt x="23" y="1"/>
                  </a:cubicBezTo>
                  <a:cubicBezTo>
                    <a:pt x="25" y="0"/>
                    <a:pt x="28" y="1"/>
                    <a:pt x="29" y="1"/>
                  </a:cubicBezTo>
                  <a:cubicBezTo>
                    <a:pt x="28" y="6"/>
                    <a:pt x="31" y="7"/>
                    <a:pt x="32" y="4"/>
                  </a:cubicBezTo>
                  <a:cubicBezTo>
                    <a:pt x="32" y="3"/>
                    <a:pt x="34" y="4"/>
                    <a:pt x="34" y="6"/>
                  </a:cubicBezTo>
                  <a:cubicBezTo>
                    <a:pt x="37" y="9"/>
                    <a:pt x="35" y="1"/>
                    <a:pt x="42" y="4"/>
                  </a:cubicBezTo>
                  <a:cubicBezTo>
                    <a:pt x="45" y="7"/>
                    <a:pt x="43" y="4"/>
                    <a:pt x="45" y="3"/>
                  </a:cubicBezTo>
                  <a:cubicBezTo>
                    <a:pt x="48" y="3"/>
                    <a:pt x="43" y="0"/>
                    <a:pt x="48" y="1"/>
                  </a:cubicBezTo>
                  <a:cubicBezTo>
                    <a:pt x="51" y="3"/>
                    <a:pt x="49" y="4"/>
                    <a:pt x="49" y="6"/>
                  </a:cubicBezTo>
                  <a:cubicBezTo>
                    <a:pt x="51" y="6"/>
                    <a:pt x="49" y="9"/>
                    <a:pt x="51" y="9"/>
                  </a:cubicBezTo>
                  <a:cubicBezTo>
                    <a:pt x="52" y="9"/>
                    <a:pt x="55" y="12"/>
                    <a:pt x="52" y="12"/>
                  </a:cubicBezTo>
                  <a:cubicBezTo>
                    <a:pt x="51" y="14"/>
                    <a:pt x="51" y="18"/>
                    <a:pt x="52" y="15"/>
                  </a:cubicBezTo>
                  <a:cubicBezTo>
                    <a:pt x="54" y="14"/>
                    <a:pt x="55" y="15"/>
                    <a:pt x="54" y="20"/>
                  </a:cubicBezTo>
                  <a:cubicBezTo>
                    <a:pt x="54" y="23"/>
                    <a:pt x="55" y="20"/>
                    <a:pt x="57" y="25"/>
                  </a:cubicBezTo>
                  <a:cubicBezTo>
                    <a:pt x="54" y="26"/>
                    <a:pt x="57" y="26"/>
                    <a:pt x="55" y="29"/>
                  </a:cubicBezTo>
                  <a:cubicBezTo>
                    <a:pt x="55" y="32"/>
                    <a:pt x="60" y="32"/>
                    <a:pt x="58" y="35"/>
                  </a:cubicBezTo>
                  <a:cubicBezTo>
                    <a:pt x="55" y="39"/>
                    <a:pt x="60" y="37"/>
                    <a:pt x="60" y="42"/>
                  </a:cubicBezTo>
                  <a:cubicBezTo>
                    <a:pt x="55" y="40"/>
                    <a:pt x="54" y="40"/>
                    <a:pt x="54" y="42"/>
                  </a:cubicBezTo>
                  <a:cubicBezTo>
                    <a:pt x="55" y="45"/>
                    <a:pt x="57" y="42"/>
                    <a:pt x="57" y="45"/>
                  </a:cubicBezTo>
                  <a:cubicBezTo>
                    <a:pt x="57" y="48"/>
                    <a:pt x="55" y="51"/>
                    <a:pt x="52" y="48"/>
                  </a:cubicBezTo>
                  <a:cubicBezTo>
                    <a:pt x="51" y="46"/>
                    <a:pt x="49" y="56"/>
                    <a:pt x="48" y="53"/>
                  </a:cubicBezTo>
                  <a:cubicBezTo>
                    <a:pt x="46" y="49"/>
                    <a:pt x="45" y="53"/>
                    <a:pt x="45" y="49"/>
                  </a:cubicBezTo>
                  <a:cubicBezTo>
                    <a:pt x="46" y="46"/>
                    <a:pt x="45" y="45"/>
                    <a:pt x="45" y="43"/>
                  </a:cubicBezTo>
                  <a:cubicBezTo>
                    <a:pt x="46" y="40"/>
                    <a:pt x="40" y="40"/>
                    <a:pt x="38" y="40"/>
                  </a:cubicBezTo>
                </a:path>
              </a:pathLst>
            </a:custGeom>
            <a:solidFill>
              <a:schemeClr val="tx2"/>
            </a:solidFill>
            <a:ln w="3175" cmpd="sng">
              <a:solidFill>
                <a:schemeClr val="bg2"/>
              </a:solidFill>
              <a:round/>
              <a:headEnd/>
              <a:tailEnd/>
            </a:ln>
          </p:spPr>
          <p:txBody>
            <a:bodyPr/>
            <a:lstStyle/>
            <a:p>
              <a:endParaRPr lang="en-GB" dirty="0"/>
            </a:p>
          </p:txBody>
        </p:sp>
        <p:sp>
          <p:nvSpPr>
            <p:cNvPr id="402" name="Freeform 143"/>
            <p:cNvSpPr>
              <a:spLocks/>
            </p:cNvSpPr>
            <p:nvPr/>
          </p:nvSpPr>
          <p:spPr bwMode="auto">
            <a:xfrm>
              <a:off x="4539940" y="4742242"/>
              <a:ext cx="75519" cy="59450"/>
            </a:xfrm>
            <a:custGeom>
              <a:avLst/>
              <a:gdLst/>
              <a:ahLst/>
              <a:cxnLst>
                <a:cxn ang="0">
                  <a:pos x="12" y="19"/>
                </a:cxn>
                <a:cxn ang="0">
                  <a:pos x="18" y="11"/>
                </a:cxn>
                <a:cxn ang="0">
                  <a:pos x="21" y="11"/>
                </a:cxn>
                <a:cxn ang="0">
                  <a:pos x="21" y="7"/>
                </a:cxn>
                <a:cxn ang="0">
                  <a:pos x="23" y="2"/>
                </a:cxn>
                <a:cxn ang="0">
                  <a:pos x="11" y="2"/>
                </a:cxn>
                <a:cxn ang="0">
                  <a:pos x="9" y="3"/>
                </a:cxn>
                <a:cxn ang="0">
                  <a:pos x="0" y="5"/>
                </a:cxn>
                <a:cxn ang="0">
                  <a:pos x="3" y="7"/>
                </a:cxn>
                <a:cxn ang="0">
                  <a:pos x="5" y="8"/>
                </a:cxn>
                <a:cxn ang="0">
                  <a:pos x="6" y="11"/>
                </a:cxn>
                <a:cxn ang="0">
                  <a:pos x="9" y="10"/>
                </a:cxn>
                <a:cxn ang="0">
                  <a:pos x="9" y="14"/>
                </a:cxn>
                <a:cxn ang="0">
                  <a:pos x="9" y="16"/>
                </a:cxn>
                <a:cxn ang="0">
                  <a:pos x="11" y="18"/>
                </a:cxn>
                <a:cxn ang="0">
                  <a:pos x="12" y="16"/>
                </a:cxn>
                <a:cxn ang="0">
                  <a:pos x="12" y="19"/>
                </a:cxn>
              </a:cxnLst>
              <a:rect l="0" t="0" r="r" b="b"/>
              <a:pathLst>
                <a:path w="24" h="19">
                  <a:moveTo>
                    <a:pt x="12" y="19"/>
                  </a:moveTo>
                  <a:cubicBezTo>
                    <a:pt x="15" y="11"/>
                    <a:pt x="17" y="14"/>
                    <a:pt x="18" y="11"/>
                  </a:cubicBezTo>
                  <a:cubicBezTo>
                    <a:pt x="20" y="10"/>
                    <a:pt x="20" y="13"/>
                    <a:pt x="21" y="11"/>
                  </a:cubicBezTo>
                  <a:cubicBezTo>
                    <a:pt x="24" y="11"/>
                    <a:pt x="24" y="8"/>
                    <a:pt x="21" y="7"/>
                  </a:cubicBezTo>
                  <a:cubicBezTo>
                    <a:pt x="20" y="5"/>
                    <a:pt x="24" y="7"/>
                    <a:pt x="23" y="2"/>
                  </a:cubicBezTo>
                  <a:cubicBezTo>
                    <a:pt x="20" y="2"/>
                    <a:pt x="14" y="0"/>
                    <a:pt x="11" y="2"/>
                  </a:cubicBezTo>
                  <a:cubicBezTo>
                    <a:pt x="6" y="2"/>
                    <a:pt x="12" y="2"/>
                    <a:pt x="9" y="3"/>
                  </a:cubicBezTo>
                  <a:cubicBezTo>
                    <a:pt x="6" y="5"/>
                    <a:pt x="3" y="3"/>
                    <a:pt x="0" y="5"/>
                  </a:cubicBezTo>
                  <a:cubicBezTo>
                    <a:pt x="1" y="7"/>
                    <a:pt x="5" y="5"/>
                    <a:pt x="3" y="7"/>
                  </a:cubicBezTo>
                  <a:cubicBezTo>
                    <a:pt x="1" y="10"/>
                    <a:pt x="3" y="10"/>
                    <a:pt x="5" y="8"/>
                  </a:cubicBezTo>
                  <a:cubicBezTo>
                    <a:pt x="8" y="8"/>
                    <a:pt x="3" y="13"/>
                    <a:pt x="6" y="11"/>
                  </a:cubicBezTo>
                  <a:cubicBezTo>
                    <a:pt x="9" y="8"/>
                    <a:pt x="12" y="8"/>
                    <a:pt x="9" y="10"/>
                  </a:cubicBezTo>
                  <a:cubicBezTo>
                    <a:pt x="8" y="11"/>
                    <a:pt x="11" y="11"/>
                    <a:pt x="9" y="14"/>
                  </a:cubicBezTo>
                  <a:cubicBezTo>
                    <a:pt x="8" y="16"/>
                    <a:pt x="9" y="14"/>
                    <a:pt x="9" y="16"/>
                  </a:cubicBezTo>
                  <a:cubicBezTo>
                    <a:pt x="9" y="18"/>
                    <a:pt x="11" y="16"/>
                    <a:pt x="11" y="18"/>
                  </a:cubicBezTo>
                  <a:cubicBezTo>
                    <a:pt x="11" y="19"/>
                    <a:pt x="12" y="18"/>
                    <a:pt x="12" y="16"/>
                  </a:cubicBezTo>
                  <a:cubicBezTo>
                    <a:pt x="12" y="19"/>
                    <a:pt x="12" y="18"/>
                    <a:pt x="12" y="19"/>
                  </a:cubicBezTo>
                </a:path>
              </a:pathLst>
            </a:custGeom>
            <a:solidFill>
              <a:srgbClr val="C0BAA7"/>
            </a:solidFill>
            <a:ln w="3175" cmpd="sng">
              <a:solidFill>
                <a:schemeClr val="bg2"/>
              </a:solidFill>
              <a:round/>
              <a:headEnd/>
              <a:tailEnd/>
            </a:ln>
          </p:spPr>
          <p:txBody>
            <a:bodyPr/>
            <a:lstStyle/>
            <a:p>
              <a:endParaRPr lang="en-GB" dirty="0"/>
            </a:p>
          </p:txBody>
        </p:sp>
        <p:sp>
          <p:nvSpPr>
            <p:cNvPr id="403" name="Freeform 144"/>
            <p:cNvSpPr>
              <a:spLocks/>
            </p:cNvSpPr>
            <p:nvPr/>
          </p:nvSpPr>
          <p:spPr bwMode="auto">
            <a:xfrm>
              <a:off x="4549581" y="4766344"/>
              <a:ext cx="3213" cy="9640"/>
            </a:xfrm>
            <a:custGeom>
              <a:avLst/>
              <a:gdLst/>
              <a:ahLst/>
              <a:cxnLst>
                <a:cxn ang="0">
                  <a:pos x="0" y="1"/>
                </a:cxn>
                <a:cxn ang="0">
                  <a:pos x="1" y="1"/>
                </a:cxn>
                <a:cxn ang="0">
                  <a:pos x="0" y="1"/>
                </a:cxn>
              </a:cxnLst>
              <a:rect l="0" t="0" r="r" b="b"/>
              <a:pathLst>
                <a:path w="1" h="3">
                  <a:moveTo>
                    <a:pt x="0" y="1"/>
                  </a:moveTo>
                  <a:cubicBezTo>
                    <a:pt x="0" y="1"/>
                    <a:pt x="1" y="0"/>
                    <a:pt x="1" y="1"/>
                  </a:cubicBezTo>
                  <a:cubicBezTo>
                    <a:pt x="1" y="3"/>
                    <a:pt x="1" y="3"/>
                    <a:pt x="0" y="1"/>
                  </a:cubicBezTo>
                </a:path>
              </a:pathLst>
            </a:custGeom>
            <a:solidFill>
              <a:srgbClr val="C0BAA7"/>
            </a:solidFill>
            <a:ln w="3175" cmpd="sng">
              <a:solidFill>
                <a:schemeClr val="bg2"/>
              </a:solidFill>
              <a:round/>
              <a:headEnd/>
              <a:tailEnd/>
            </a:ln>
          </p:spPr>
          <p:txBody>
            <a:bodyPr/>
            <a:lstStyle/>
            <a:p>
              <a:endParaRPr lang="en-GB" dirty="0"/>
            </a:p>
          </p:txBody>
        </p:sp>
        <p:sp>
          <p:nvSpPr>
            <p:cNvPr id="404" name="Freeform 145"/>
            <p:cNvSpPr>
              <a:spLocks/>
            </p:cNvSpPr>
            <p:nvPr/>
          </p:nvSpPr>
          <p:spPr bwMode="auto">
            <a:xfrm>
              <a:off x="4549581" y="4775984"/>
              <a:ext cx="9641" cy="12854"/>
            </a:xfrm>
            <a:custGeom>
              <a:avLst/>
              <a:gdLst/>
              <a:ahLst/>
              <a:cxnLst>
                <a:cxn ang="0">
                  <a:pos x="1" y="4"/>
                </a:cxn>
                <a:cxn ang="0">
                  <a:pos x="1" y="2"/>
                </a:cxn>
                <a:cxn ang="0">
                  <a:pos x="1" y="4"/>
                </a:cxn>
              </a:cxnLst>
              <a:rect l="0" t="0" r="r" b="b"/>
              <a:pathLst>
                <a:path w="3" h="4">
                  <a:moveTo>
                    <a:pt x="1" y="4"/>
                  </a:moveTo>
                  <a:cubicBezTo>
                    <a:pt x="0" y="2"/>
                    <a:pt x="1" y="0"/>
                    <a:pt x="1" y="2"/>
                  </a:cubicBezTo>
                  <a:cubicBezTo>
                    <a:pt x="3" y="2"/>
                    <a:pt x="1" y="4"/>
                    <a:pt x="1" y="4"/>
                  </a:cubicBezTo>
                </a:path>
              </a:pathLst>
            </a:custGeom>
            <a:solidFill>
              <a:srgbClr val="C0BAA7"/>
            </a:solidFill>
            <a:ln w="3175" cmpd="sng">
              <a:solidFill>
                <a:schemeClr val="bg2"/>
              </a:solidFill>
              <a:round/>
              <a:headEnd/>
              <a:tailEnd/>
            </a:ln>
          </p:spPr>
          <p:txBody>
            <a:bodyPr/>
            <a:lstStyle/>
            <a:p>
              <a:endParaRPr lang="en-GB" dirty="0"/>
            </a:p>
          </p:txBody>
        </p:sp>
        <p:sp>
          <p:nvSpPr>
            <p:cNvPr id="405" name="Freeform 146"/>
            <p:cNvSpPr>
              <a:spLocks/>
            </p:cNvSpPr>
            <p:nvPr/>
          </p:nvSpPr>
          <p:spPr bwMode="auto">
            <a:xfrm>
              <a:off x="4549581" y="4792051"/>
              <a:ext cx="3213" cy="9640"/>
            </a:xfrm>
            <a:custGeom>
              <a:avLst/>
              <a:gdLst/>
              <a:ahLst/>
              <a:cxnLst>
                <a:cxn ang="0">
                  <a:pos x="0" y="2"/>
                </a:cxn>
                <a:cxn ang="0">
                  <a:pos x="1" y="2"/>
                </a:cxn>
                <a:cxn ang="0">
                  <a:pos x="0" y="2"/>
                </a:cxn>
              </a:cxnLst>
              <a:rect l="0" t="0" r="r" b="b"/>
              <a:pathLst>
                <a:path w="1" h="3">
                  <a:moveTo>
                    <a:pt x="0" y="2"/>
                  </a:moveTo>
                  <a:cubicBezTo>
                    <a:pt x="0" y="0"/>
                    <a:pt x="1" y="0"/>
                    <a:pt x="1" y="2"/>
                  </a:cubicBezTo>
                  <a:cubicBezTo>
                    <a:pt x="1" y="3"/>
                    <a:pt x="0" y="2"/>
                    <a:pt x="0" y="2"/>
                  </a:cubicBezTo>
                </a:path>
              </a:pathLst>
            </a:custGeom>
            <a:solidFill>
              <a:srgbClr val="C0BAA7"/>
            </a:solidFill>
            <a:ln w="3175" cmpd="sng">
              <a:solidFill>
                <a:schemeClr val="bg2"/>
              </a:solidFill>
              <a:round/>
              <a:headEnd/>
              <a:tailEnd/>
            </a:ln>
          </p:spPr>
          <p:txBody>
            <a:bodyPr/>
            <a:lstStyle/>
            <a:p>
              <a:endParaRPr lang="en-GB" dirty="0"/>
            </a:p>
          </p:txBody>
        </p:sp>
        <p:sp>
          <p:nvSpPr>
            <p:cNvPr id="406" name="Freeform 147"/>
            <p:cNvSpPr>
              <a:spLocks/>
            </p:cNvSpPr>
            <p:nvPr/>
          </p:nvSpPr>
          <p:spPr bwMode="auto">
            <a:xfrm>
              <a:off x="4552795" y="4792051"/>
              <a:ext cx="6427" cy="6427"/>
            </a:xfrm>
            <a:custGeom>
              <a:avLst/>
              <a:gdLst/>
              <a:ahLst/>
              <a:cxnLst>
                <a:cxn ang="0">
                  <a:pos x="0" y="2"/>
                </a:cxn>
                <a:cxn ang="0">
                  <a:pos x="0" y="0"/>
                </a:cxn>
                <a:cxn ang="0">
                  <a:pos x="0" y="2"/>
                </a:cxn>
              </a:cxnLst>
              <a:rect l="0" t="0" r="r" b="b"/>
              <a:pathLst>
                <a:path w="2" h="2">
                  <a:moveTo>
                    <a:pt x="0" y="2"/>
                  </a:moveTo>
                  <a:cubicBezTo>
                    <a:pt x="0" y="0"/>
                    <a:pt x="0" y="0"/>
                    <a:pt x="0" y="0"/>
                  </a:cubicBezTo>
                  <a:cubicBezTo>
                    <a:pt x="2" y="0"/>
                    <a:pt x="2" y="2"/>
                    <a:pt x="0" y="2"/>
                  </a:cubicBezTo>
                </a:path>
              </a:pathLst>
            </a:custGeom>
            <a:solidFill>
              <a:srgbClr val="C0BAA7"/>
            </a:solidFill>
            <a:ln w="3175" cmpd="sng">
              <a:solidFill>
                <a:schemeClr val="bg2"/>
              </a:solidFill>
              <a:round/>
              <a:headEnd/>
              <a:tailEnd/>
            </a:ln>
          </p:spPr>
          <p:txBody>
            <a:bodyPr/>
            <a:lstStyle/>
            <a:p>
              <a:endParaRPr lang="en-GB" dirty="0"/>
            </a:p>
          </p:txBody>
        </p:sp>
        <p:sp>
          <p:nvSpPr>
            <p:cNvPr id="407" name="Freeform 148"/>
            <p:cNvSpPr>
              <a:spLocks/>
            </p:cNvSpPr>
            <p:nvPr/>
          </p:nvSpPr>
          <p:spPr bwMode="auto">
            <a:xfrm>
              <a:off x="4559221" y="4788838"/>
              <a:ext cx="3213" cy="3213"/>
            </a:xfrm>
            <a:custGeom>
              <a:avLst/>
              <a:gdLst/>
              <a:ahLst/>
              <a:cxnLst>
                <a:cxn ang="0">
                  <a:pos x="0" y="1"/>
                </a:cxn>
                <a:cxn ang="0">
                  <a:pos x="1" y="0"/>
                </a:cxn>
                <a:cxn ang="0">
                  <a:pos x="0" y="1"/>
                </a:cxn>
              </a:cxnLst>
              <a:rect l="0" t="0" r="r" b="b"/>
              <a:pathLst>
                <a:path w="1" h="1">
                  <a:moveTo>
                    <a:pt x="0" y="1"/>
                  </a:moveTo>
                  <a:cubicBezTo>
                    <a:pt x="1" y="0"/>
                    <a:pt x="1" y="0"/>
                    <a:pt x="1" y="0"/>
                  </a:cubicBezTo>
                  <a:cubicBezTo>
                    <a:pt x="1" y="1"/>
                    <a:pt x="1" y="1"/>
                    <a:pt x="0" y="1"/>
                  </a:cubicBezTo>
                </a:path>
              </a:pathLst>
            </a:custGeom>
            <a:solidFill>
              <a:srgbClr val="C0BAA7"/>
            </a:solidFill>
            <a:ln w="3175" cmpd="sng">
              <a:solidFill>
                <a:schemeClr val="bg2"/>
              </a:solidFill>
              <a:round/>
              <a:headEnd/>
              <a:tailEnd/>
            </a:ln>
          </p:spPr>
          <p:txBody>
            <a:bodyPr/>
            <a:lstStyle/>
            <a:p>
              <a:endParaRPr lang="en-GB" dirty="0"/>
            </a:p>
          </p:txBody>
        </p:sp>
        <p:sp>
          <p:nvSpPr>
            <p:cNvPr id="408" name="Freeform 149"/>
            <p:cNvSpPr>
              <a:spLocks/>
            </p:cNvSpPr>
            <p:nvPr/>
          </p:nvSpPr>
          <p:spPr bwMode="auto">
            <a:xfrm>
              <a:off x="4543154" y="4775984"/>
              <a:ext cx="6427" cy="6427"/>
            </a:xfrm>
            <a:custGeom>
              <a:avLst/>
              <a:gdLst/>
              <a:ahLst/>
              <a:cxnLst>
                <a:cxn ang="0">
                  <a:pos x="0" y="2"/>
                </a:cxn>
                <a:cxn ang="0">
                  <a:pos x="2" y="2"/>
                </a:cxn>
                <a:cxn ang="0">
                  <a:pos x="0" y="2"/>
                </a:cxn>
              </a:cxnLst>
              <a:rect l="0" t="0" r="r" b="b"/>
              <a:pathLst>
                <a:path w="2" h="2">
                  <a:moveTo>
                    <a:pt x="0" y="2"/>
                  </a:moveTo>
                  <a:cubicBezTo>
                    <a:pt x="0" y="2"/>
                    <a:pt x="2" y="0"/>
                    <a:pt x="2" y="2"/>
                  </a:cubicBezTo>
                  <a:cubicBezTo>
                    <a:pt x="0" y="2"/>
                    <a:pt x="0" y="2"/>
                    <a:pt x="0" y="2"/>
                  </a:cubicBezTo>
                </a:path>
              </a:pathLst>
            </a:custGeom>
            <a:solidFill>
              <a:srgbClr val="C0BAA7"/>
            </a:solidFill>
            <a:ln w="3175" cmpd="sng">
              <a:solidFill>
                <a:schemeClr val="bg2"/>
              </a:solidFill>
              <a:round/>
              <a:headEnd/>
              <a:tailEnd/>
            </a:ln>
          </p:spPr>
          <p:txBody>
            <a:bodyPr/>
            <a:lstStyle/>
            <a:p>
              <a:endParaRPr lang="en-GB" dirty="0"/>
            </a:p>
          </p:txBody>
        </p:sp>
        <p:sp>
          <p:nvSpPr>
            <p:cNvPr id="409" name="Freeform 150"/>
            <p:cNvSpPr>
              <a:spLocks/>
            </p:cNvSpPr>
            <p:nvPr/>
          </p:nvSpPr>
          <p:spPr bwMode="auto">
            <a:xfrm>
              <a:off x="4562435" y="4775984"/>
              <a:ext cx="6427" cy="6427"/>
            </a:xfrm>
            <a:custGeom>
              <a:avLst/>
              <a:gdLst/>
              <a:ahLst/>
              <a:cxnLst>
                <a:cxn ang="0">
                  <a:pos x="0" y="2"/>
                </a:cxn>
                <a:cxn ang="0">
                  <a:pos x="2" y="2"/>
                </a:cxn>
                <a:cxn ang="0">
                  <a:pos x="0" y="2"/>
                </a:cxn>
              </a:cxnLst>
              <a:rect l="0" t="0" r="r" b="b"/>
              <a:pathLst>
                <a:path w="2" h="2">
                  <a:moveTo>
                    <a:pt x="0" y="2"/>
                  </a:moveTo>
                  <a:cubicBezTo>
                    <a:pt x="0" y="2"/>
                    <a:pt x="0" y="0"/>
                    <a:pt x="2" y="2"/>
                  </a:cubicBezTo>
                  <a:cubicBezTo>
                    <a:pt x="0" y="2"/>
                    <a:pt x="0" y="2"/>
                    <a:pt x="0" y="2"/>
                  </a:cubicBezTo>
                </a:path>
              </a:pathLst>
            </a:custGeom>
            <a:solidFill>
              <a:srgbClr val="C0BAA7"/>
            </a:solidFill>
            <a:ln w="3175" cmpd="sng">
              <a:solidFill>
                <a:schemeClr val="bg2"/>
              </a:solidFill>
              <a:round/>
              <a:headEnd/>
              <a:tailEnd/>
            </a:ln>
          </p:spPr>
          <p:txBody>
            <a:bodyPr/>
            <a:lstStyle/>
            <a:p>
              <a:endParaRPr lang="en-GB" dirty="0"/>
            </a:p>
          </p:txBody>
        </p:sp>
        <p:sp>
          <p:nvSpPr>
            <p:cNvPr id="410" name="Freeform 151"/>
            <p:cNvSpPr>
              <a:spLocks/>
            </p:cNvSpPr>
            <p:nvPr/>
          </p:nvSpPr>
          <p:spPr bwMode="auto">
            <a:xfrm>
              <a:off x="4359981" y="4661905"/>
              <a:ext cx="16068" cy="17674"/>
            </a:xfrm>
            <a:custGeom>
              <a:avLst/>
              <a:gdLst/>
              <a:ahLst/>
              <a:cxnLst>
                <a:cxn ang="0">
                  <a:pos x="2" y="6"/>
                </a:cxn>
                <a:cxn ang="0">
                  <a:pos x="2" y="1"/>
                </a:cxn>
                <a:cxn ang="0">
                  <a:pos x="2" y="6"/>
                </a:cxn>
              </a:cxnLst>
              <a:rect l="0" t="0" r="r" b="b"/>
              <a:pathLst>
                <a:path w="5" h="6">
                  <a:moveTo>
                    <a:pt x="2" y="6"/>
                  </a:moveTo>
                  <a:cubicBezTo>
                    <a:pt x="0" y="6"/>
                    <a:pt x="0" y="0"/>
                    <a:pt x="2" y="1"/>
                  </a:cubicBezTo>
                  <a:cubicBezTo>
                    <a:pt x="3" y="3"/>
                    <a:pt x="5" y="5"/>
                    <a:pt x="2" y="6"/>
                  </a:cubicBezTo>
                </a:path>
              </a:pathLst>
            </a:custGeom>
            <a:solidFill>
              <a:srgbClr val="C0BAA7"/>
            </a:solidFill>
            <a:ln w="3175" cmpd="sng">
              <a:solidFill>
                <a:schemeClr val="bg2"/>
              </a:solidFill>
              <a:round/>
              <a:headEnd/>
              <a:tailEnd/>
            </a:ln>
          </p:spPr>
          <p:txBody>
            <a:bodyPr/>
            <a:lstStyle/>
            <a:p>
              <a:endParaRPr lang="en-GB" dirty="0"/>
            </a:p>
          </p:txBody>
        </p:sp>
        <p:sp>
          <p:nvSpPr>
            <p:cNvPr id="411" name="Freeform 152"/>
            <p:cNvSpPr>
              <a:spLocks/>
            </p:cNvSpPr>
            <p:nvPr/>
          </p:nvSpPr>
          <p:spPr bwMode="auto">
            <a:xfrm>
              <a:off x="4377655" y="4636197"/>
              <a:ext cx="16068" cy="9640"/>
            </a:xfrm>
            <a:custGeom>
              <a:avLst/>
              <a:gdLst/>
              <a:ahLst/>
              <a:cxnLst>
                <a:cxn ang="0">
                  <a:pos x="2" y="2"/>
                </a:cxn>
                <a:cxn ang="0">
                  <a:pos x="3" y="2"/>
                </a:cxn>
                <a:cxn ang="0">
                  <a:pos x="2" y="2"/>
                </a:cxn>
              </a:cxnLst>
              <a:rect l="0" t="0" r="r" b="b"/>
              <a:pathLst>
                <a:path w="5" h="3">
                  <a:moveTo>
                    <a:pt x="2" y="2"/>
                  </a:moveTo>
                  <a:cubicBezTo>
                    <a:pt x="2" y="0"/>
                    <a:pt x="5" y="0"/>
                    <a:pt x="3" y="2"/>
                  </a:cubicBezTo>
                  <a:cubicBezTo>
                    <a:pt x="2" y="3"/>
                    <a:pt x="0" y="3"/>
                    <a:pt x="2" y="2"/>
                  </a:cubicBezTo>
                </a:path>
              </a:pathLst>
            </a:custGeom>
            <a:solidFill>
              <a:srgbClr val="C0BAA7"/>
            </a:solidFill>
            <a:ln w="3175" cmpd="sng">
              <a:solidFill>
                <a:schemeClr val="bg2"/>
              </a:solidFill>
              <a:round/>
              <a:headEnd/>
              <a:tailEnd/>
            </a:ln>
          </p:spPr>
          <p:txBody>
            <a:bodyPr/>
            <a:lstStyle/>
            <a:p>
              <a:endParaRPr lang="en-GB" dirty="0"/>
            </a:p>
          </p:txBody>
        </p:sp>
        <p:sp>
          <p:nvSpPr>
            <p:cNvPr id="412" name="Freeform 156"/>
            <p:cNvSpPr>
              <a:spLocks/>
            </p:cNvSpPr>
            <p:nvPr/>
          </p:nvSpPr>
          <p:spPr bwMode="auto">
            <a:xfrm>
              <a:off x="4369621" y="4663511"/>
              <a:ext cx="8034" cy="6427"/>
            </a:xfrm>
            <a:custGeom>
              <a:avLst/>
              <a:gdLst/>
              <a:ahLst/>
              <a:cxnLst>
                <a:cxn ang="0">
                  <a:pos x="2" y="2"/>
                </a:cxn>
                <a:cxn ang="0">
                  <a:pos x="2" y="0"/>
                </a:cxn>
                <a:cxn ang="0">
                  <a:pos x="2" y="2"/>
                </a:cxn>
              </a:cxnLst>
              <a:rect l="0" t="0" r="r" b="b"/>
              <a:pathLst>
                <a:path w="3" h="2">
                  <a:moveTo>
                    <a:pt x="2" y="2"/>
                  </a:moveTo>
                  <a:cubicBezTo>
                    <a:pt x="0" y="2"/>
                    <a:pt x="2" y="0"/>
                    <a:pt x="2" y="0"/>
                  </a:cubicBezTo>
                  <a:cubicBezTo>
                    <a:pt x="3" y="0"/>
                    <a:pt x="3" y="2"/>
                    <a:pt x="2" y="2"/>
                  </a:cubicBezTo>
                </a:path>
              </a:pathLst>
            </a:custGeom>
            <a:solidFill>
              <a:srgbClr val="C0BAA7"/>
            </a:solidFill>
            <a:ln w="3175" cmpd="sng">
              <a:solidFill>
                <a:schemeClr val="bg2"/>
              </a:solidFill>
              <a:round/>
              <a:headEnd/>
              <a:tailEnd/>
            </a:ln>
          </p:spPr>
          <p:txBody>
            <a:bodyPr/>
            <a:lstStyle/>
            <a:p>
              <a:endParaRPr lang="en-GB" dirty="0"/>
            </a:p>
          </p:txBody>
        </p:sp>
        <p:sp>
          <p:nvSpPr>
            <p:cNvPr id="413" name="Freeform 159"/>
            <p:cNvSpPr>
              <a:spLocks/>
            </p:cNvSpPr>
            <p:nvPr/>
          </p:nvSpPr>
          <p:spPr bwMode="auto">
            <a:xfrm>
              <a:off x="5610057" y="3561280"/>
              <a:ext cx="89980" cy="109260"/>
            </a:xfrm>
            <a:custGeom>
              <a:avLst/>
              <a:gdLst/>
              <a:ahLst/>
              <a:cxnLst>
                <a:cxn ang="0">
                  <a:pos x="12" y="35"/>
                </a:cxn>
                <a:cxn ang="0">
                  <a:pos x="12" y="31"/>
                </a:cxn>
                <a:cxn ang="0">
                  <a:pos x="10" y="18"/>
                </a:cxn>
                <a:cxn ang="0">
                  <a:pos x="7" y="12"/>
                </a:cxn>
                <a:cxn ang="0">
                  <a:pos x="0" y="3"/>
                </a:cxn>
                <a:cxn ang="0">
                  <a:pos x="6" y="1"/>
                </a:cxn>
                <a:cxn ang="0">
                  <a:pos x="15" y="5"/>
                </a:cxn>
                <a:cxn ang="0">
                  <a:pos x="19" y="6"/>
                </a:cxn>
                <a:cxn ang="0">
                  <a:pos x="19" y="9"/>
                </a:cxn>
                <a:cxn ang="0">
                  <a:pos x="22" y="14"/>
                </a:cxn>
                <a:cxn ang="0">
                  <a:pos x="24" y="18"/>
                </a:cxn>
                <a:cxn ang="0">
                  <a:pos x="25" y="25"/>
                </a:cxn>
                <a:cxn ang="0">
                  <a:pos x="25" y="25"/>
                </a:cxn>
                <a:cxn ang="0">
                  <a:pos x="19" y="25"/>
                </a:cxn>
                <a:cxn ang="0">
                  <a:pos x="18" y="26"/>
                </a:cxn>
                <a:cxn ang="0">
                  <a:pos x="15" y="34"/>
                </a:cxn>
                <a:cxn ang="0">
                  <a:pos x="12" y="35"/>
                </a:cxn>
              </a:cxnLst>
              <a:rect l="0" t="0" r="r" b="b"/>
              <a:pathLst>
                <a:path w="29" h="35">
                  <a:moveTo>
                    <a:pt x="12" y="35"/>
                  </a:moveTo>
                  <a:cubicBezTo>
                    <a:pt x="10" y="34"/>
                    <a:pt x="12" y="34"/>
                    <a:pt x="12" y="31"/>
                  </a:cubicBezTo>
                  <a:cubicBezTo>
                    <a:pt x="10" y="26"/>
                    <a:pt x="15" y="23"/>
                    <a:pt x="10" y="18"/>
                  </a:cubicBezTo>
                  <a:cubicBezTo>
                    <a:pt x="6" y="12"/>
                    <a:pt x="7" y="14"/>
                    <a:pt x="7" y="12"/>
                  </a:cubicBezTo>
                  <a:cubicBezTo>
                    <a:pt x="4" y="11"/>
                    <a:pt x="3" y="1"/>
                    <a:pt x="0" y="3"/>
                  </a:cubicBezTo>
                  <a:cubicBezTo>
                    <a:pt x="1" y="1"/>
                    <a:pt x="4" y="1"/>
                    <a:pt x="6" y="1"/>
                  </a:cubicBezTo>
                  <a:cubicBezTo>
                    <a:pt x="7" y="0"/>
                    <a:pt x="13" y="5"/>
                    <a:pt x="15" y="5"/>
                  </a:cubicBezTo>
                  <a:cubicBezTo>
                    <a:pt x="16" y="3"/>
                    <a:pt x="16" y="8"/>
                    <a:pt x="19" y="6"/>
                  </a:cubicBezTo>
                  <a:cubicBezTo>
                    <a:pt x="21" y="6"/>
                    <a:pt x="21" y="8"/>
                    <a:pt x="19" y="9"/>
                  </a:cubicBezTo>
                  <a:cubicBezTo>
                    <a:pt x="18" y="12"/>
                    <a:pt x="21" y="14"/>
                    <a:pt x="22" y="14"/>
                  </a:cubicBezTo>
                  <a:cubicBezTo>
                    <a:pt x="24" y="14"/>
                    <a:pt x="21" y="17"/>
                    <a:pt x="24" y="18"/>
                  </a:cubicBezTo>
                  <a:cubicBezTo>
                    <a:pt x="27" y="20"/>
                    <a:pt x="24" y="23"/>
                    <a:pt x="25" y="25"/>
                  </a:cubicBezTo>
                  <a:cubicBezTo>
                    <a:pt x="29" y="25"/>
                    <a:pt x="25" y="26"/>
                    <a:pt x="25" y="25"/>
                  </a:cubicBezTo>
                  <a:cubicBezTo>
                    <a:pt x="24" y="25"/>
                    <a:pt x="21" y="26"/>
                    <a:pt x="19" y="25"/>
                  </a:cubicBezTo>
                  <a:cubicBezTo>
                    <a:pt x="18" y="23"/>
                    <a:pt x="16" y="25"/>
                    <a:pt x="18" y="26"/>
                  </a:cubicBezTo>
                  <a:cubicBezTo>
                    <a:pt x="19" y="29"/>
                    <a:pt x="13" y="32"/>
                    <a:pt x="15" y="34"/>
                  </a:cubicBezTo>
                  <a:cubicBezTo>
                    <a:pt x="15" y="35"/>
                    <a:pt x="13" y="35"/>
                    <a:pt x="12" y="35"/>
                  </a:cubicBezTo>
                </a:path>
              </a:pathLst>
            </a:custGeom>
            <a:solidFill>
              <a:schemeClr val="tx2"/>
            </a:solidFill>
            <a:ln w="3175" cmpd="sng">
              <a:solidFill>
                <a:schemeClr val="bg2"/>
              </a:solidFill>
              <a:round/>
              <a:headEnd/>
              <a:tailEnd/>
            </a:ln>
          </p:spPr>
          <p:txBody>
            <a:bodyPr/>
            <a:lstStyle/>
            <a:p>
              <a:endParaRPr lang="en-GB" dirty="0"/>
            </a:p>
          </p:txBody>
        </p:sp>
        <p:sp>
          <p:nvSpPr>
            <p:cNvPr id="414" name="Freeform 160"/>
            <p:cNvSpPr>
              <a:spLocks/>
            </p:cNvSpPr>
            <p:nvPr/>
          </p:nvSpPr>
          <p:spPr bwMode="auto">
            <a:xfrm>
              <a:off x="5454198" y="3570920"/>
              <a:ext cx="229770" cy="167103"/>
            </a:xfrm>
            <a:custGeom>
              <a:avLst/>
              <a:gdLst/>
              <a:ahLst/>
              <a:cxnLst>
                <a:cxn ang="0">
                  <a:pos x="21" y="3"/>
                </a:cxn>
                <a:cxn ang="0">
                  <a:pos x="15" y="6"/>
                </a:cxn>
                <a:cxn ang="0">
                  <a:pos x="12" y="11"/>
                </a:cxn>
                <a:cxn ang="0">
                  <a:pos x="10" y="15"/>
                </a:cxn>
                <a:cxn ang="0">
                  <a:pos x="6" y="23"/>
                </a:cxn>
                <a:cxn ang="0">
                  <a:pos x="3" y="23"/>
                </a:cxn>
                <a:cxn ang="0">
                  <a:pos x="3" y="23"/>
                </a:cxn>
                <a:cxn ang="0">
                  <a:pos x="0" y="25"/>
                </a:cxn>
                <a:cxn ang="0">
                  <a:pos x="3" y="30"/>
                </a:cxn>
                <a:cxn ang="0">
                  <a:pos x="9" y="36"/>
                </a:cxn>
                <a:cxn ang="0">
                  <a:pos x="13" y="42"/>
                </a:cxn>
                <a:cxn ang="0">
                  <a:pos x="16" y="40"/>
                </a:cxn>
                <a:cxn ang="0">
                  <a:pos x="18" y="47"/>
                </a:cxn>
                <a:cxn ang="0">
                  <a:pos x="19" y="51"/>
                </a:cxn>
                <a:cxn ang="0">
                  <a:pos x="25" y="51"/>
                </a:cxn>
                <a:cxn ang="0">
                  <a:pos x="33" y="51"/>
                </a:cxn>
                <a:cxn ang="0">
                  <a:pos x="42" y="51"/>
                </a:cxn>
                <a:cxn ang="0">
                  <a:pos x="54" y="50"/>
                </a:cxn>
                <a:cxn ang="0">
                  <a:pos x="60" y="51"/>
                </a:cxn>
                <a:cxn ang="0">
                  <a:pos x="65" y="53"/>
                </a:cxn>
                <a:cxn ang="0">
                  <a:pos x="71" y="40"/>
                </a:cxn>
                <a:cxn ang="0">
                  <a:pos x="74" y="36"/>
                </a:cxn>
                <a:cxn ang="0">
                  <a:pos x="69" y="34"/>
                </a:cxn>
                <a:cxn ang="0">
                  <a:pos x="66" y="36"/>
                </a:cxn>
                <a:cxn ang="0">
                  <a:pos x="62" y="33"/>
                </a:cxn>
                <a:cxn ang="0">
                  <a:pos x="62" y="28"/>
                </a:cxn>
                <a:cxn ang="0">
                  <a:pos x="60" y="15"/>
                </a:cxn>
                <a:cxn ang="0">
                  <a:pos x="57" y="9"/>
                </a:cxn>
                <a:cxn ang="0">
                  <a:pos x="50" y="0"/>
                </a:cxn>
                <a:cxn ang="0">
                  <a:pos x="44" y="5"/>
                </a:cxn>
                <a:cxn ang="0">
                  <a:pos x="38" y="6"/>
                </a:cxn>
                <a:cxn ang="0">
                  <a:pos x="33" y="3"/>
                </a:cxn>
                <a:cxn ang="0">
                  <a:pos x="27" y="3"/>
                </a:cxn>
                <a:cxn ang="0">
                  <a:pos x="22" y="3"/>
                </a:cxn>
                <a:cxn ang="0">
                  <a:pos x="21" y="3"/>
                </a:cxn>
              </a:cxnLst>
              <a:rect l="0" t="0" r="r" b="b"/>
              <a:pathLst>
                <a:path w="74" h="54">
                  <a:moveTo>
                    <a:pt x="21" y="3"/>
                  </a:moveTo>
                  <a:cubicBezTo>
                    <a:pt x="18" y="8"/>
                    <a:pt x="16" y="5"/>
                    <a:pt x="15" y="6"/>
                  </a:cubicBezTo>
                  <a:cubicBezTo>
                    <a:pt x="13" y="8"/>
                    <a:pt x="15" y="8"/>
                    <a:pt x="12" y="11"/>
                  </a:cubicBezTo>
                  <a:cubicBezTo>
                    <a:pt x="9" y="14"/>
                    <a:pt x="12" y="14"/>
                    <a:pt x="10" y="15"/>
                  </a:cubicBezTo>
                  <a:cubicBezTo>
                    <a:pt x="9" y="19"/>
                    <a:pt x="6" y="23"/>
                    <a:pt x="6" y="23"/>
                  </a:cubicBezTo>
                  <a:cubicBezTo>
                    <a:pt x="4" y="23"/>
                    <a:pt x="4" y="22"/>
                    <a:pt x="3" y="23"/>
                  </a:cubicBezTo>
                  <a:cubicBezTo>
                    <a:pt x="3" y="23"/>
                    <a:pt x="4" y="23"/>
                    <a:pt x="3" y="23"/>
                  </a:cubicBezTo>
                  <a:cubicBezTo>
                    <a:pt x="1" y="23"/>
                    <a:pt x="0" y="23"/>
                    <a:pt x="0" y="25"/>
                  </a:cubicBezTo>
                  <a:cubicBezTo>
                    <a:pt x="1" y="28"/>
                    <a:pt x="4" y="28"/>
                    <a:pt x="3" y="30"/>
                  </a:cubicBezTo>
                  <a:cubicBezTo>
                    <a:pt x="3" y="34"/>
                    <a:pt x="10" y="34"/>
                    <a:pt x="9" y="36"/>
                  </a:cubicBezTo>
                  <a:cubicBezTo>
                    <a:pt x="7" y="39"/>
                    <a:pt x="9" y="42"/>
                    <a:pt x="13" y="42"/>
                  </a:cubicBezTo>
                  <a:cubicBezTo>
                    <a:pt x="16" y="44"/>
                    <a:pt x="15" y="40"/>
                    <a:pt x="16" y="40"/>
                  </a:cubicBezTo>
                  <a:cubicBezTo>
                    <a:pt x="22" y="45"/>
                    <a:pt x="13" y="42"/>
                    <a:pt x="18" y="47"/>
                  </a:cubicBezTo>
                  <a:cubicBezTo>
                    <a:pt x="24" y="50"/>
                    <a:pt x="18" y="50"/>
                    <a:pt x="19" y="51"/>
                  </a:cubicBezTo>
                  <a:cubicBezTo>
                    <a:pt x="21" y="53"/>
                    <a:pt x="22" y="50"/>
                    <a:pt x="25" y="51"/>
                  </a:cubicBezTo>
                  <a:cubicBezTo>
                    <a:pt x="30" y="54"/>
                    <a:pt x="30" y="51"/>
                    <a:pt x="33" y="51"/>
                  </a:cubicBezTo>
                  <a:cubicBezTo>
                    <a:pt x="36" y="53"/>
                    <a:pt x="39" y="54"/>
                    <a:pt x="42" y="51"/>
                  </a:cubicBezTo>
                  <a:cubicBezTo>
                    <a:pt x="45" y="50"/>
                    <a:pt x="53" y="47"/>
                    <a:pt x="54" y="50"/>
                  </a:cubicBezTo>
                  <a:cubicBezTo>
                    <a:pt x="56" y="51"/>
                    <a:pt x="57" y="48"/>
                    <a:pt x="60" y="51"/>
                  </a:cubicBezTo>
                  <a:cubicBezTo>
                    <a:pt x="60" y="53"/>
                    <a:pt x="63" y="53"/>
                    <a:pt x="65" y="53"/>
                  </a:cubicBezTo>
                  <a:cubicBezTo>
                    <a:pt x="65" y="45"/>
                    <a:pt x="66" y="42"/>
                    <a:pt x="71" y="40"/>
                  </a:cubicBezTo>
                  <a:cubicBezTo>
                    <a:pt x="74" y="40"/>
                    <a:pt x="74" y="39"/>
                    <a:pt x="74" y="36"/>
                  </a:cubicBezTo>
                  <a:cubicBezTo>
                    <a:pt x="73" y="33"/>
                    <a:pt x="69" y="34"/>
                    <a:pt x="69" y="34"/>
                  </a:cubicBezTo>
                  <a:cubicBezTo>
                    <a:pt x="68" y="36"/>
                    <a:pt x="66" y="34"/>
                    <a:pt x="66" y="36"/>
                  </a:cubicBezTo>
                  <a:cubicBezTo>
                    <a:pt x="65" y="37"/>
                    <a:pt x="63" y="36"/>
                    <a:pt x="62" y="33"/>
                  </a:cubicBezTo>
                  <a:cubicBezTo>
                    <a:pt x="60" y="31"/>
                    <a:pt x="62" y="33"/>
                    <a:pt x="62" y="28"/>
                  </a:cubicBezTo>
                  <a:cubicBezTo>
                    <a:pt x="60" y="25"/>
                    <a:pt x="65" y="20"/>
                    <a:pt x="60" y="15"/>
                  </a:cubicBezTo>
                  <a:cubicBezTo>
                    <a:pt x="56" y="11"/>
                    <a:pt x="59" y="11"/>
                    <a:pt x="57" y="9"/>
                  </a:cubicBezTo>
                  <a:cubicBezTo>
                    <a:pt x="54" y="8"/>
                    <a:pt x="54" y="0"/>
                    <a:pt x="50" y="0"/>
                  </a:cubicBezTo>
                  <a:cubicBezTo>
                    <a:pt x="47" y="1"/>
                    <a:pt x="48" y="3"/>
                    <a:pt x="44" y="5"/>
                  </a:cubicBezTo>
                  <a:cubicBezTo>
                    <a:pt x="39" y="5"/>
                    <a:pt x="39" y="5"/>
                    <a:pt x="38" y="6"/>
                  </a:cubicBezTo>
                  <a:cubicBezTo>
                    <a:pt x="36" y="8"/>
                    <a:pt x="35" y="3"/>
                    <a:pt x="33" y="3"/>
                  </a:cubicBezTo>
                  <a:cubicBezTo>
                    <a:pt x="30" y="5"/>
                    <a:pt x="30" y="3"/>
                    <a:pt x="27" y="3"/>
                  </a:cubicBezTo>
                  <a:cubicBezTo>
                    <a:pt x="24" y="3"/>
                    <a:pt x="22" y="1"/>
                    <a:pt x="22" y="3"/>
                  </a:cubicBezTo>
                  <a:cubicBezTo>
                    <a:pt x="21" y="5"/>
                    <a:pt x="21" y="3"/>
                    <a:pt x="21" y="3"/>
                  </a:cubicBezTo>
                </a:path>
              </a:pathLst>
            </a:custGeom>
            <a:solidFill>
              <a:schemeClr val="tx2"/>
            </a:solidFill>
            <a:ln w="3175" cmpd="sng">
              <a:solidFill>
                <a:schemeClr val="bg2"/>
              </a:solidFill>
              <a:round/>
              <a:headEnd/>
              <a:tailEnd/>
            </a:ln>
          </p:spPr>
          <p:txBody>
            <a:bodyPr/>
            <a:lstStyle/>
            <a:p>
              <a:endParaRPr lang="en-GB" dirty="0"/>
            </a:p>
          </p:txBody>
        </p:sp>
        <p:sp>
          <p:nvSpPr>
            <p:cNvPr id="415" name="Freeform 161"/>
            <p:cNvSpPr>
              <a:spLocks/>
            </p:cNvSpPr>
            <p:nvPr/>
          </p:nvSpPr>
          <p:spPr bwMode="auto">
            <a:xfrm>
              <a:off x="5593988" y="3787831"/>
              <a:ext cx="77125" cy="78731"/>
            </a:xfrm>
            <a:custGeom>
              <a:avLst/>
              <a:gdLst/>
              <a:ahLst/>
              <a:cxnLst>
                <a:cxn ang="0">
                  <a:pos x="2" y="5"/>
                </a:cxn>
                <a:cxn ang="0">
                  <a:pos x="3" y="11"/>
                </a:cxn>
                <a:cxn ang="0">
                  <a:pos x="0" y="16"/>
                </a:cxn>
                <a:cxn ang="0">
                  <a:pos x="5" y="17"/>
                </a:cxn>
                <a:cxn ang="0">
                  <a:pos x="2" y="22"/>
                </a:cxn>
                <a:cxn ang="0">
                  <a:pos x="5" y="20"/>
                </a:cxn>
                <a:cxn ang="0">
                  <a:pos x="11" y="16"/>
                </a:cxn>
                <a:cxn ang="0">
                  <a:pos x="15" y="14"/>
                </a:cxn>
                <a:cxn ang="0">
                  <a:pos x="23" y="12"/>
                </a:cxn>
                <a:cxn ang="0">
                  <a:pos x="20" y="9"/>
                </a:cxn>
                <a:cxn ang="0">
                  <a:pos x="15" y="2"/>
                </a:cxn>
                <a:cxn ang="0">
                  <a:pos x="12" y="3"/>
                </a:cxn>
                <a:cxn ang="0">
                  <a:pos x="8" y="2"/>
                </a:cxn>
                <a:cxn ang="0">
                  <a:pos x="5" y="3"/>
                </a:cxn>
                <a:cxn ang="0">
                  <a:pos x="2" y="5"/>
                </a:cxn>
              </a:cxnLst>
              <a:rect l="0" t="0" r="r" b="b"/>
              <a:pathLst>
                <a:path w="25" h="25">
                  <a:moveTo>
                    <a:pt x="2" y="5"/>
                  </a:moveTo>
                  <a:cubicBezTo>
                    <a:pt x="5" y="8"/>
                    <a:pt x="5" y="9"/>
                    <a:pt x="3" y="11"/>
                  </a:cubicBezTo>
                  <a:cubicBezTo>
                    <a:pt x="2" y="11"/>
                    <a:pt x="3" y="14"/>
                    <a:pt x="0" y="16"/>
                  </a:cubicBezTo>
                  <a:cubicBezTo>
                    <a:pt x="0" y="20"/>
                    <a:pt x="9" y="16"/>
                    <a:pt x="5" y="17"/>
                  </a:cubicBezTo>
                  <a:cubicBezTo>
                    <a:pt x="2" y="20"/>
                    <a:pt x="2" y="19"/>
                    <a:pt x="2" y="22"/>
                  </a:cubicBezTo>
                  <a:cubicBezTo>
                    <a:pt x="0" y="25"/>
                    <a:pt x="2" y="22"/>
                    <a:pt x="5" y="20"/>
                  </a:cubicBezTo>
                  <a:cubicBezTo>
                    <a:pt x="8" y="17"/>
                    <a:pt x="9" y="19"/>
                    <a:pt x="11" y="16"/>
                  </a:cubicBezTo>
                  <a:cubicBezTo>
                    <a:pt x="14" y="9"/>
                    <a:pt x="14" y="16"/>
                    <a:pt x="15" y="14"/>
                  </a:cubicBezTo>
                  <a:cubicBezTo>
                    <a:pt x="18" y="11"/>
                    <a:pt x="21" y="16"/>
                    <a:pt x="23" y="12"/>
                  </a:cubicBezTo>
                  <a:cubicBezTo>
                    <a:pt x="25" y="9"/>
                    <a:pt x="23" y="11"/>
                    <a:pt x="20" y="9"/>
                  </a:cubicBezTo>
                  <a:cubicBezTo>
                    <a:pt x="15" y="6"/>
                    <a:pt x="15" y="5"/>
                    <a:pt x="15" y="2"/>
                  </a:cubicBezTo>
                  <a:cubicBezTo>
                    <a:pt x="14" y="2"/>
                    <a:pt x="14" y="3"/>
                    <a:pt x="12" y="3"/>
                  </a:cubicBezTo>
                  <a:cubicBezTo>
                    <a:pt x="11" y="3"/>
                    <a:pt x="9" y="0"/>
                    <a:pt x="8" y="2"/>
                  </a:cubicBezTo>
                  <a:cubicBezTo>
                    <a:pt x="6" y="3"/>
                    <a:pt x="5" y="0"/>
                    <a:pt x="5" y="3"/>
                  </a:cubicBezTo>
                  <a:cubicBezTo>
                    <a:pt x="3" y="5"/>
                    <a:pt x="2" y="3"/>
                    <a:pt x="2" y="5"/>
                  </a:cubicBezTo>
                </a:path>
              </a:pathLst>
            </a:custGeom>
            <a:solidFill>
              <a:schemeClr val="tx2"/>
            </a:solidFill>
            <a:ln w="3175" cmpd="sng">
              <a:solidFill>
                <a:schemeClr val="bg2"/>
              </a:solidFill>
              <a:round/>
              <a:headEnd/>
              <a:tailEnd/>
            </a:ln>
          </p:spPr>
          <p:txBody>
            <a:bodyPr/>
            <a:lstStyle/>
            <a:p>
              <a:endParaRPr lang="en-GB" dirty="0"/>
            </a:p>
          </p:txBody>
        </p:sp>
        <p:sp>
          <p:nvSpPr>
            <p:cNvPr id="416" name="Freeform 162"/>
            <p:cNvSpPr>
              <a:spLocks/>
            </p:cNvSpPr>
            <p:nvPr/>
          </p:nvSpPr>
          <p:spPr bwMode="auto">
            <a:xfrm>
              <a:off x="5528110" y="3130670"/>
              <a:ext cx="125329" cy="89979"/>
            </a:xfrm>
            <a:custGeom>
              <a:avLst/>
              <a:gdLst/>
              <a:ahLst/>
              <a:cxnLst>
                <a:cxn ang="0">
                  <a:pos x="7" y="18"/>
                </a:cxn>
                <a:cxn ang="0">
                  <a:pos x="1" y="15"/>
                </a:cxn>
                <a:cxn ang="0">
                  <a:pos x="1" y="9"/>
                </a:cxn>
                <a:cxn ang="0">
                  <a:pos x="4" y="4"/>
                </a:cxn>
                <a:cxn ang="0">
                  <a:pos x="13" y="3"/>
                </a:cxn>
                <a:cxn ang="0">
                  <a:pos x="18" y="1"/>
                </a:cxn>
                <a:cxn ang="0">
                  <a:pos x="27" y="3"/>
                </a:cxn>
                <a:cxn ang="0">
                  <a:pos x="36" y="3"/>
                </a:cxn>
                <a:cxn ang="0">
                  <a:pos x="35" y="8"/>
                </a:cxn>
                <a:cxn ang="0">
                  <a:pos x="32" y="15"/>
                </a:cxn>
                <a:cxn ang="0">
                  <a:pos x="33" y="22"/>
                </a:cxn>
                <a:cxn ang="0">
                  <a:pos x="32" y="28"/>
                </a:cxn>
                <a:cxn ang="0">
                  <a:pos x="26" y="28"/>
                </a:cxn>
                <a:cxn ang="0">
                  <a:pos x="20" y="25"/>
                </a:cxn>
                <a:cxn ang="0">
                  <a:pos x="15" y="22"/>
                </a:cxn>
                <a:cxn ang="0">
                  <a:pos x="7" y="25"/>
                </a:cxn>
                <a:cxn ang="0">
                  <a:pos x="7" y="18"/>
                </a:cxn>
              </a:cxnLst>
              <a:rect l="0" t="0" r="r" b="b"/>
              <a:pathLst>
                <a:path w="40" h="29">
                  <a:moveTo>
                    <a:pt x="7" y="18"/>
                  </a:moveTo>
                  <a:cubicBezTo>
                    <a:pt x="3" y="20"/>
                    <a:pt x="3" y="17"/>
                    <a:pt x="1" y="15"/>
                  </a:cubicBezTo>
                  <a:cubicBezTo>
                    <a:pt x="0" y="12"/>
                    <a:pt x="0" y="12"/>
                    <a:pt x="1" y="9"/>
                  </a:cubicBezTo>
                  <a:cubicBezTo>
                    <a:pt x="1" y="6"/>
                    <a:pt x="4" y="8"/>
                    <a:pt x="4" y="4"/>
                  </a:cubicBezTo>
                  <a:cubicBezTo>
                    <a:pt x="6" y="3"/>
                    <a:pt x="10" y="3"/>
                    <a:pt x="13" y="3"/>
                  </a:cubicBezTo>
                  <a:cubicBezTo>
                    <a:pt x="18" y="3"/>
                    <a:pt x="13" y="0"/>
                    <a:pt x="18" y="1"/>
                  </a:cubicBezTo>
                  <a:cubicBezTo>
                    <a:pt x="23" y="3"/>
                    <a:pt x="26" y="1"/>
                    <a:pt x="27" y="3"/>
                  </a:cubicBezTo>
                  <a:cubicBezTo>
                    <a:pt x="30" y="4"/>
                    <a:pt x="33" y="4"/>
                    <a:pt x="36" y="3"/>
                  </a:cubicBezTo>
                  <a:cubicBezTo>
                    <a:pt x="40" y="6"/>
                    <a:pt x="35" y="4"/>
                    <a:pt x="35" y="8"/>
                  </a:cubicBezTo>
                  <a:cubicBezTo>
                    <a:pt x="35" y="12"/>
                    <a:pt x="30" y="9"/>
                    <a:pt x="32" y="15"/>
                  </a:cubicBezTo>
                  <a:cubicBezTo>
                    <a:pt x="35" y="20"/>
                    <a:pt x="30" y="17"/>
                    <a:pt x="33" y="22"/>
                  </a:cubicBezTo>
                  <a:cubicBezTo>
                    <a:pt x="36" y="26"/>
                    <a:pt x="33" y="23"/>
                    <a:pt x="32" y="28"/>
                  </a:cubicBezTo>
                  <a:cubicBezTo>
                    <a:pt x="29" y="29"/>
                    <a:pt x="30" y="26"/>
                    <a:pt x="26" y="28"/>
                  </a:cubicBezTo>
                  <a:cubicBezTo>
                    <a:pt x="23" y="29"/>
                    <a:pt x="21" y="25"/>
                    <a:pt x="20" y="25"/>
                  </a:cubicBezTo>
                  <a:cubicBezTo>
                    <a:pt x="18" y="25"/>
                    <a:pt x="17" y="22"/>
                    <a:pt x="15" y="22"/>
                  </a:cubicBezTo>
                  <a:cubicBezTo>
                    <a:pt x="12" y="20"/>
                    <a:pt x="12" y="23"/>
                    <a:pt x="7" y="25"/>
                  </a:cubicBezTo>
                  <a:cubicBezTo>
                    <a:pt x="9" y="18"/>
                    <a:pt x="10" y="15"/>
                    <a:pt x="7" y="18"/>
                  </a:cubicBezTo>
                </a:path>
              </a:pathLst>
            </a:custGeom>
            <a:solidFill>
              <a:schemeClr val="tx2"/>
            </a:solidFill>
            <a:ln w="3175" cmpd="sng">
              <a:solidFill>
                <a:schemeClr val="bg2"/>
              </a:solidFill>
              <a:round/>
              <a:headEnd/>
              <a:tailEnd/>
            </a:ln>
          </p:spPr>
          <p:txBody>
            <a:bodyPr/>
            <a:lstStyle/>
            <a:p>
              <a:endParaRPr lang="en-GB" dirty="0"/>
            </a:p>
          </p:txBody>
        </p:sp>
        <p:sp>
          <p:nvSpPr>
            <p:cNvPr id="417" name="Freeform 163"/>
            <p:cNvSpPr>
              <a:spLocks/>
            </p:cNvSpPr>
            <p:nvPr/>
          </p:nvSpPr>
          <p:spPr bwMode="auto">
            <a:xfrm>
              <a:off x="5465447" y="3190120"/>
              <a:ext cx="187993" cy="99618"/>
            </a:xfrm>
            <a:custGeom>
              <a:avLst/>
              <a:gdLst/>
              <a:ahLst/>
              <a:cxnLst>
                <a:cxn ang="0">
                  <a:pos x="0" y="27"/>
                </a:cxn>
                <a:cxn ang="0">
                  <a:pos x="15" y="24"/>
                </a:cxn>
                <a:cxn ang="0">
                  <a:pos x="26" y="24"/>
                </a:cxn>
                <a:cxn ang="0">
                  <a:pos x="32" y="22"/>
                </a:cxn>
                <a:cxn ang="0">
                  <a:pos x="35" y="26"/>
                </a:cxn>
                <a:cxn ang="0">
                  <a:pos x="46" y="32"/>
                </a:cxn>
                <a:cxn ang="0">
                  <a:pos x="53" y="30"/>
                </a:cxn>
                <a:cxn ang="0">
                  <a:pos x="58" y="27"/>
                </a:cxn>
                <a:cxn ang="0">
                  <a:pos x="56" y="21"/>
                </a:cxn>
                <a:cxn ang="0">
                  <a:pos x="55" y="18"/>
                </a:cxn>
                <a:cxn ang="0">
                  <a:pos x="55" y="13"/>
                </a:cxn>
                <a:cxn ang="0">
                  <a:pos x="52" y="8"/>
                </a:cxn>
                <a:cxn ang="0">
                  <a:pos x="46" y="8"/>
                </a:cxn>
                <a:cxn ang="0">
                  <a:pos x="40" y="5"/>
                </a:cxn>
                <a:cxn ang="0">
                  <a:pos x="35" y="2"/>
                </a:cxn>
                <a:cxn ang="0">
                  <a:pos x="27" y="5"/>
                </a:cxn>
                <a:cxn ang="0">
                  <a:pos x="24" y="15"/>
                </a:cxn>
                <a:cxn ang="0">
                  <a:pos x="15" y="10"/>
                </a:cxn>
                <a:cxn ang="0">
                  <a:pos x="12" y="7"/>
                </a:cxn>
                <a:cxn ang="0">
                  <a:pos x="4" y="10"/>
                </a:cxn>
                <a:cxn ang="0">
                  <a:pos x="4" y="13"/>
                </a:cxn>
                <a:cxn ang="0">
                  <a:pos x="1" y="19"/>
                </a:cxn>
                <a:cxn ang="0">
                  <a:pos x="0" y="27"/>
                </a:cxn>
              </a:cxnLst>
              <a:rect l="0" t="0" r="r" b="b"/>
              <a:pathLst>
                <a:path w="60" h="32">
                  <a:moveTo>
                    <a:pt x="0" y="27"/>
                  </a:moveTo>
                  <a:cubicBezTo>
                    <a:pt x="7" y="22"/>
                    <a:pt x="9" y="22"/>
                    <a:pt x="15" y="24"/>
                  </a:cubicBezTo>
                  <a:cubicBezTo>
                    <a:pt x="21" y="24"/>
                    <a:pt x="23" y="22"/>
                    <a:pt x="26" y="24"/>
                  </a:cubicBezTo>
                  <a:cubicBezTo>
                    <a:pt x="30" y="26"/>
                    <a:pt x="30" y="22"/>
                    <a:pt x="32" y="22"/>
                  </a:cubicBezTo>
                  <a:cubicBezTo>
                    <a:pt x="33" y="24"/>
                    <a:pt x="30" y="26"/>
                    <a:pt x="35" y="26"/>
                  </a:cubicBezTo>
                  <a:cubicBezTo>
                    <a:pt x="40" y="26"/>
                    <a:pt x="41" y="30"/>
                    <a:pt x="46" y="32"/>
                  </a:cubicBezTo>
                  <a:cubicBezTo>
                    <a:pt x="50" y="29"/>
                    <a:pt x="52" y="32"/>
                    <a:pt x="53" y="30"/>
                  </a:cubicBezTo>
                  <a:cubicBezTo>
                    <a:pt x="55" y="27"/>
                    <a:pt x="55" y="27"/>
                    <a:pt x="58" y="27"/>
                  </a:cubicBezTo>
                  <a:cubicBezTo>
                    <a:pt x="58" y="27"/>
                    <a:pt x="60" y="24"/>
                    <a:pt x="56" y="21"/>
                  </a:cubicBezTo>
                  <a:cubicBezTo>
                    <a:pt x="55" y="18"/>
                    <a:pt x="56" y="18"/>
                    <a:pt x="55" y="18"/>
                  </a:cubicBezTo>
                  <a:cubicBezTo>
                    <a:pt x="53" y="18"/>
                    <a:pt x="55" y="15"/>
                    <a:pt x="55" y="13"/>
                  </a:cubicBezTo>
                  <a:cubicBezTo>
                    <a:pt x="56" y="11"/>
                    <a:pt x="53" y="11"/>
                    <a:pt x="52" y="8"/>
                  </a:cubicBezTo>
                  <a:cubicBezTo>
                    <a:pt x="49" y="10"/>
                    <a:pt x="50" y="7"/>
                    <a:pt x="46" y="8"/>
                  </a:cubicBezTo>
                  <a:cubicBezTo>
                    <a:pt x="43" y="10"/>
                    <a:pt x="41" y="5"/>
                    <a:pt x="40" y="5"/>
                  </a:cubicBezTo>
                  <a:cubicBezTo>
                    <a:pt x="38" y="5"/>
                    <a:pt x="37" y="2"/>
                    <a:pt x="35" y="2"/>
                  </a:cubicBezTo>
                  <a:cubicBezTo>
                    <a:pt x="32" y="0"/>
                    <a:pt x="32" y="3"/>
                    <a:pt x="27" y="5"/>
                  </a:cubicBezTo>
                  <a:cubicBezTo>
                    <a:pt x="26" y="8"/>
                    <a:pt x="30" y="13"/>
                    <a:pt x="24" y="15"/>
                  </a:cubicBezTo>
                  <a:cubicBezTo>
                    <a:pt x="17" y="18"/>
                    <a:pt x="20" y="11"/>
                    <a:pt x="15" y="10"/>
                  </a:cubicBezTo>
                  <a:cubicBezTo>
                    <a:pt x="10" y="8"/>
                    <a:pt x="15" y="5"/>
                    <a:pt x="12" y="7"/>
                  </a:cubicBezTo>
                  <a:cubicBezTo>
                    <a:pt x="7" y="8"/>
                    <a:pt x="6" y="8"/>
                    <a:pt x="4" y="10"/>
                  </a:cubicBezTo>
                  <a:cubicBezTo>
                    <a:pt x="4" y="11"/>
                    <a:pt x="3" y="11"/>
                    <a:pt x="4" y="13"/>
                  </a:cubicBezTo>
                  <a:cubicBezTo>
                    <a:pt x="4" y="16"/>
                    <a:pt x="1" y="16"/>
                    <a:pt x="1" y="19"/>
                  </a:cubicBezTo>
                  <a:cubicBezTo>
                    <a:pt x="0" y="22"/>
                    <a:pt x="0" y="24"/>
                    <a:pt x="0" y="27"/>
                  </a:cubicBezTo>
                </a:path>
              </a:pathLst>
            </a:custGeom>
            <a:solidFill>
              <a:schemeClr val="tx2"/>
            </a:solidFill>
            <a:ln w="3175" cmpd="sng">
              <a:solidFill>
                <a:schemeClr val="bg2"/>
              </a:solidFill>
              <a:round/>
              <a:headEnd/>
              <a:tailEnd/>
            </a:ln>
          </p:spPr>
          <p:txBody>
            <a:bodyPr/>
            <a:lstStyle/>
            <a:p>
              <a:endParaRPr lang="en-GB" dirty="0"/>
            </a:p>
          </p:txBody>
        </p:sp>
        <p:sp>
          <p:nvSpPr>
            <p:cNvPr id="418" name="Freeform 164"/>
            <p:cNvSpPr>
              <a:spLocks/>
            </p:cNvSpPr>
            <p:nvPr/>
          </p:nvSpPr>
          <p:spPr bwMode="auto">
            <a:xfrm>
              <a:off x="5465447" y="3259210"/>
              <a:ext cx="147824" cy="109260"/>
            </a:xfrm>
            <a:custGeom>
              <a:avLst/>
              <a:gdLst/>
              <a:ahLst/>
              <a:cxnLst>
                <a:cxn ang="0">
                  <a:pos x="46" y="10"/>
                </a:cxn>
                <a:cxn ang="0">
                  <a:pos x="46" y="16"/>
                </a:cxn>
                <a:cxn ang="0">
                  <a:pos x="38" y="22"/>
                </a:cxn>
                <a:cxn ang="0">
                  <a:pos x="38" y="29"/>
                </a:cxn>
                <a:cxn ang="0">
                  <a:pos x="32" y="30"/>
                </a:cxn>
                <a:cxn ang="0">
                  <a:pos x="21" y="32"/>
                </a:cxn>
                <a:cxn ang="0">
                  <a:pos x="15" y="27"/>
                </a:cxn>
                <a:cxn ang="0">
                  <a:pos x="13" y="19"/>
                </a:cxn>
                <a:cxn ang="0">
                  <a:pos x="3" y="16"/>
                </a:cxn>
                <a:cxn ang="0">
                  <a:pos x="1" y="10"/>
                </a:cxn>
                <a:cxn ang="0">
                  <a:pos x="0" y="5"/>
                </a:cxn>
                <a:cxn ang="0">
                  <a:pos x="15" y="2"/>
                </a:cxn>
                <a:cxn ang="0">
                  <a:pos x="26" y="2"/>
                </a:cxn>
                <a:cxn ang="0">
                  <a:pos x="32" y="0"/>
                </a:cxn>
                <a:cxn ang="0">
                  <a:pos x="35" y="3"/>
                </a:cxn>
                <a:cxn ang="0">
                  <a:pos x="46" y="10"/>
                </a:cxn>
              </a:cxnLst>
              <a:rect l="0" t="0" r="r" b="b"/>
              <a:pathLst>
                <a:path w="47" h="35">
                  <a:moveTo>
                    <a:pt x="46" y="10"/>
                  </a:moveTo>
                  <a:cubicBezTo>
                    <a:pt x="42" y="18"/>
                    <a:pt x="47" y="13"/>
                    <a:pt x="46" y="16"/>
                  </a:cubicBezTo>
                  <a:cubicBezTo>
                    <a:pt x="44" y="19"/>
                    <a:pt x="42" y="16"/>
                    <a:pt x="38" y="22"/>
                  </a:cubicBezTo>
                  <a:cubicBezTo>
                    <a:pt x="35" y="27"/>
                    <a:pt x="41" y="27"/>
                    <a:pt x="38" y="29"/>
                  </a:cubicBezTo>
                  <a:cubicBezTo>
                    <a:pt x="36" y="32"/>
                    <a:pt x="38" y="24"/>
                    <a:pt x="32" y="30"/>
                  </a:cubicBezTo>
                  <a:cubicBezTo>
                    <a:pt x="27" y="35"/>
                    <a:pt x="26" y="30"/>
                    <a:pt x="21" y="32"/>
                  </a:cubicBezTo>
                  <a:cubicBezTo>
                    <a:pt x="21" y="29"/>
                    <a:pt x="16" y="25"/>
                    <a:pt x="15" y="27"/>
                  </a:cubicBezTo>
                  <a:cubicBezTo>
                    <a:pt x="13" y="22"/>
                    <a:pt x="16" y="21"/>
                    <a:pt x="13" y="19"/>
                  </a:cubicBezTo>
                  <a:cubicBezTo>
                    <a:pt x="10" y="16"/>
                    <a:pt x="13" y="21"/>
                    <a:pt x="3" y="16"/>
                  </a:cubicBezTo>
                  <a:cubicBezTo>
                    <a:pt x="3" y="14"/>
                    <a:pt x="3" y="11"/>
                    <a:pt x="1" y="10"/>
                  </a:cubicBezTo>
                  <a:cubicBezTo>
                    <a:pt x="0" y="8"/>
                    <a:pt x="0" y="8"/>
                    <a:pt x="0" y="5"/>
                  </a:cubicBezTo>
                  <a:cubicBezTo>
                    <a:pt x="7" y="0"/>
                    <a:pt x="9" y="0"/>
                    <a:pt x="15" y="2"/>
                  </a:cubicBezTo>
                  <a:cubicBezTo>
                    <a:pt x="21" y="2"/>
                    <a:pt x="23" y="0"/>
                    <a:pt x="26" y="2"/>
                  </a:cubicBezTo>
                  <a:cubicBezTo>
                    <a:pt x="30" y="3"/>
                    <a:pt x="30" y="0"/>
                    <a:pt x="32" y="0"/>
                  </a:cubicBezTo>
                  <a:cubicBezTo>
                    <a:pt x="33" y="2"/>
                    <a:pt x="30" y="3"/>
                    <a:pt x="35" y="3"/>
                  </a:cubicBezTo>
                  <a:cubicBezTo>
                    <a:pt x="39" y="3"/>
                    <a:pt x="41" y="8"/>
                    <a:pt x="46" y="10"/>
                  </a:cubicBezTo>
                </a:path>
              </a:pathLst>
            </a:custGeom>
            <a:solidFill>
              <a:schemeClr val="tx2"/>
            </a:solidFill>
            <a:ln w="3175" cmpd="sng">
              <a:solidFill>
                <a:schemeClr val="bg2"/>
              </a:solidFill>
              <a:round/>
              <a:headEnd/>
              <a:tailEnd/>
            </a:ln>
          </p:spPr>
          <p:txBody>
            <a:bodyPr/>
            <a:lstStyle/>
            <a:p>
              <a:endParaRPr lang="en-GB" dirty="0"/>
            </a:p>
          </p:txBody>
        </p:sp>
        <p:sp>
          <p:nvSpPr>
            <p:cNvPr id="419" name="Freeform 165"/>
            <p:cNvSpPr>
              <a:spLocks/>
            </p:cNvSpPr>
            <p:nvPr/>
          </p:nvSpPr>
          <p:spPr bwMode="auto">
            <a:xfrm>
              <a:off x="5513650" y="3268851"/>
              <a:ext cx="252265" cy="196024"/>
            </a:xfrm>
            <a:custGeom>
              <a:avLst/>
              <a:gdLst/>
              <a:ahLst/>
              <a:cxnLst>
                <a:cxn ang="0">
                  <a:pos x="70" y="50"/>
                </a:cxn>
                <a:cxn ang="0">
                  <a:pos x="63" y="58"/>
                </a:cxn>
                <a:cxn ang="0">
                  <a:pos x="60" y="60"/>
                </a:cxn>
                <a:cxn ang="0">
                  <a:pos x="54" y="60"/>
                </a:cxn>
                <a:cxn ang="0">
                  <a:pos x="47" y="58"/>
                </a:cxn>
                <a:cxn ang="0">
                  <a:pos x="40" y="57"/>
                </a:cxn>
                <a:cxn ang="0">
                  <a:pos x="32" y="55"/>
                </a:cxn>
                <a:cxn ang="0">
                  <a:pos x="17" y="54"/>
                </a:cxn>
                <a:cxn ang="0">
                  <a:pos x="9" y="57"/>
                </a:cxn>
                <a:cxn ang="0">
                  <a:pos x="6" y="58"/>
                </a:cxn>
                <a:cxn ang="0">
                  <a:pos x="3" y="50"/>
                </a:cxn>
                <a:cxn ang="0">
                  <a:pos x="8" y="46"/>
                </a:cxn>
                <a:cxn ang="0">
                  <a:pos x="6" y="29"/>
                </a:cxn>
                <a:cxn ang="0">
                  <a:pos x="17" y="27"/>
                </a:cxn>
                <a:cxn ang="0">
                  <a:pos x="23" y="25"/>
                </a:cxn>
                <a:cxn ang="0">
                  <a:pos x="23" y="19"/>
                </a:cxn>
                <a:cxn ang="0">
                  <a:pos x="31" y="13"/>
                </a:cxn>
                <a:cxn ang="0">
                  <a:pos x="31" y="7"/>
                </a:cxn>
                <a:cxn ang="0">
                  <a:pos x="38" y="5"/>
                </a:cxn>
                <a:cxn ang="0">
                  <a:pos x="43" y="2"/>
                </a:cxn>
                <a:cxn ang="0">
                  <a:pos x="49" y="3"/>
                </a:cxn>
                <a:cxn ang="0">
                  <a:pos x="55" y="7"/>
                </a:cxn>
                <a:cxn ang="0">
                  <a:pos x="61" y="7"/>
                </a:cxn>
                <a:cxn ang="0">
                  <a:pos x="64" y="10"/>
                </a:cxn>
                <a:cxn ang="0">
                  <a:pos x="64" y="16"/>
                </a:cxn>
                <a:cxn ang="0">
                  <a:pos x="66" y="22"/>
                </a:cxn>
                <a:cxn ang="0">
                  <a:pos x="72" y="29"/>
                </a:cxn>
                <a:cxn ang="0">
                  <a:pos x="76" y="33"/>
                </a:cxn>
                <a:cxn ang="0">
                  <a:pos x="78" y="36"/>
                </a:cxn>
                <a:cxn ang="0">
                  <a:pos x="70" y="38"/>
                </a:cxn>
                <a:cxn ang="0">
                  <a:pos x="69" y="41"/>
                </a:cxn>
                <a:cxn ang="0">
                  <a:pos x="70" y="50"/>
                </a:cxn>
              </a:cxnLst>
              <a:rect l="0" t="0" r="r" b="b"/>
              <a:pathLst>
                <a:path w="81" h="63">
                  <a:moveTo>
                    <a:pt x="70" y="50"/>
                  </a:moveTo>
                  <a:cubicBezTo>
                    <a:pt x="64" y="50"/>
                    <a:pt x="63" y="54"/>
                    <a:pt x="63" y="58"/>
                  </a:cubicBezTo>
                  <a:cubicBezTo>
                    <a:pt x="63" y="63"/>
                    <a:pt x="61" y="63"/>
                    <a:pt x="60" y="60"/>
                  </a:cubicBezTo>
                  <a:cubicBezTo>
                    <a:pt x="58" y="60"/>
                    <a:pt x="55" y="60"/>
                    <a:pt x="54" y="60"/>
                  </a:cubicBezTo>
                  <a:cubicBezTo>
                    <a:pt x="50" y="61"/>
                    <a:pt x="52" y="55"/>
                    <a:pt x="47" y="58"/>
                  </a:cubicBezTo>
                  <a:cubicBezTo>
                    <a:pt x="44" y="61"/>
                    <a:pt x="49" y="57"/>
                    <a:pt x="40" y="57"/>
                  </a:cubicBezTo>
                  <a:cubicBezTo>
                    <a:pt x="34" y="57"/>
                    <a:pt x="37" y="55"/>
                    <a:pt x="32" y="55"/>
                  </a:cubicBezTo>
                  <a:cubicBezTo>
                    <a:pt x="29" y="57"/>
                    <a:pt x="28" y="52"/>
                    <a:pt x="17" y="54"/>
                  </a:cubicBezTo>
                  <a:cubicBezTo>
                    <a:pt x="8" y="55"/>
                    <a:pt x="12" y="58"/>
                    <a:pt x="9" y="57"/>
                  </a:cubicBezTo>
                  <a:cubicBezTo>
                    <a:pt x="8" y="57"/>
                    <a:pt x="6" y="58"/>
                    <a:pt x="6" y="58"/>
                  </a:cubicBezTo>
                  <a:cubicBezTo>
                    <a:pt x="5" y="55"/>
                    <a:pt x="9" y="52"/>
                    <a:pt x="3" y="50"/>
                  </a:cubicBezTo>
                  <a:cubicBezTo>
                    <a:pt x="0" y="49"/>
                    <a:pt x="5" y="46"/>
                    <a:pt x="8" y="46"/>
                  </a:cubicBezTo>
                  <a:cubicBezTo>
                    <a:pt x="11" y="44"/>
                    <a:pt x="8" y="38"/>
                    <a:pt x="6" y="29"/>
                  </a:cubicBezTo>
                  <a:cubicBezTo>
                    <a:pt x="11" y="27"/>
                    <a:pt x="12" y="32"/>
                    <a:pt x="17" y="27"/>
                  </a:cubicBezTo>
                  <a:cubicBezTo>
                    <a:pt x="23" y="21"/>
                    <a:pt x="21" y="29"/>
                    <a:pt x="23" y="25"/>
                  </a:cubicBezTo>
                  <a:cubicBezTo>
                    <a:pt x="26" y="24"/>
                    <a:pt x="20" y="24"/>
                    <a:pt x="23" y="19"/>
                  </a:cubicBezTo>
                  <a:cubicBezTo>
                    <a:pt x="28" y="13"/>
                    <a:pt x="29" y="16"/>
                    <a:pt x="31" y="13"/>
                  </a:cubicBezTo>
                  <a:cubicBezTo>
                    <a:pt x="32" y="10"/>
                    <a:pt x="28" y="14"/>
                    <a:pt x="31" y="7"/>
                  </a:cubicBezTo>
                  <a:cubicBezTo>
                    <a:pt x="35" y="3"/>
                    <a:pt x="37" y="7"/>
                    <a:pt x="38" y="5"/>
                  </a:cubicBezTo>
                  <a:cubicBezTo>
                    <a:pt x="40" y="2"/>
                    <a:pt x="40" y="2"/>
                    <a:pt x="43" y="2"/>
                  </a:cubicBezTo>
                  <a:cubicBezTo>
                    <a:pt x="47" y="0"/>
                    <a:pt x="44" y="3"/>
                    <a:pt x="49" y="3"/>
                  </a:cubicBezTo>
                  <a:cubicBezTo>
                    <a:pt x="55" y="2"/>
                    <a:pt x="50" y="8"/>
                    <a:pt x="55" y="7"/>
                  </a:cubicBezTo>
                  <a:cubicBezTo>
                    <a:pt x="58" y="3"/>
                    <a:pt x="61" y="5"/>
                    <a:pt x="61" y="7"/>
                  </a:cubicBezTo>
                  <a:cubicBezTo>
                    <a:pt x="63" y="8"/>
                    <a:pt x="66" y="7"/>
                    <a:pt x="64" y="10"/>
                  </a:cubicBezTo>
                  <a:cubicBezTo>
                    <a:pt x="63" y="14"/>
                    <a:pt x="67" y="14"/>
                    <a:pt x="64" y="16"/>
                  </a:cubicBezTo>
                  <a:cubicBezTo>
                    <a:pt x="61" y="19"/>
                    <a:pt x="66" y="18"/>
                    <a:pt x="66" y="22"/>
                  </a:cubicBezTo>
                  <a:cubicBezTo>
                    <a:pt x="67" y="29"/>
                    <a:pt x="73" y="27"/>
                    <a:pt x="72" y="29"/>
                  </a:cubicBezTo>
                  <a:cubicBezTo>
                    <a:pt x="69" y="33"/>
                    <a:pt x="76" y="29"/>
                    <a:pt x="76" y="33"/>
                  </a:cubicBezTo>
                  <a:cubicBezTo>
                    <a:pt x="76" y="35"/>
                    <a:pt x="81" y="35"/>
                    <a:pt x="78" y="36"/>
                  </a:cubicBezTo>
                  <a:cubicBezTo>
                    <a:pt x="75" y="38"/>
                    <a:pt x="75" y="41"/>
                    <a:pt x="70" y="38"/>
                  </a:cubicBezTo>
                  <a:cubicBezTo>
                    <a:pt x="69" y="36"/>
                    <a:pt x="67" y="39"/>
                    <a:pt x="69" y="41"/>
                  </a:cubicBezTo>
                  <a:cubicBezTo>
                    <a:pt x="72" y="46"/>
                    <a:pt x="67" y="46"/>
                    <a:pt x="70" y="50"/>
                  </a:cubicBezTo>
                </a:path>
              </a:pathLst>
            </a:custGeom>
            <a:solidFill>
              <a:schemeClr val="tx2"/>
            </a:solidFill>
            <a:ln w="3175" cmpd="sng">
              <a:solidFill>
                <a:schemeClr val="bg2"/>
              </a:solidFill>
              <a:round/>
              <a:headEnd/>
              <a:tailEnd/>
            </a:ln>
          </p:spPr>
          <p:txBody>
            <a:bodyPr/>
            <a:lstStyle/>
            <a:p>
              <a:endParaRPr lang="en-GB" dirty="0"/>
            </a:p>
          </p:txBody>
        </p:sp>
        <p:sp>
          <p:nvSpPr>
            <p:cNvPr id="420" name="Freeform 166"/>
            <p:cNvSpPr>
              <a:spLocks/>
            </p:cNvSpPr>
            <p:nvPr/>
          </p:nvSpPr>
          <p:spPr bwMode="auto">
            <a:xfrm>
              <a:off x="5291914" y="3323481"/>
              <a:ext cx="265119" cy="221731"/>
            </a:xfrm>
            <a:custGeom>
              <a:avLst/>
              <a:gdLst/>
              <a:ahLst/>
              <a:cxnLst>
                <a:cxn ang="0">
                  <a:pos x="77" y="40"/>
                </a:cxn>
                <a:cxn ang="0">
                  <a:pos x="79" y="47"/>
                </a:cxn>
                <a:cxn ang="0">
                  <a:pos x="80" y="50"/>
                </a:cxn>
                <a:cxn ang="0">
                  <a:pos x="79" y="54"/>
                </a:cxn>
                <a:cxn ang="0">
                  <a:pos x="71" y="62"/>
                </a:cxn>
                <a:cxn ang="0">
                  <a:pos x="71" y="68"/>
                </a:cxn>
                <a:cxn ang="0">
                  <a:pos x="68" y="70"/>
                </a:cxn>
                <a:cxn ang="0">
                  <a:pos x="63" y="67"/>
                </a:cxn>
                <a:cxn ang="0">
                  <a:pos x="53" y="65"/>
                </a:cxn>
                <a:cxn ang="0">
                  <a:pos x="48" y="68"/>
                </a:cxn>
                <a:cxn ang="0">
                  <a:pos x="47" y="67"/>
                </a:cxn>
                <a:cxn ang="0">
                  <a:pos x="42" y="65"/>
                </a:cxn>
                <a:cxn ang="0">
                  <a:pos x="41" y="65"/>
                </a:cxn>
                <a:cxn ang="0">
                  <a:pos x="39" y="65"/>
                </a:cxn>
                <a:cxn ang="0">
                  <a:pos x="35" y="59"/>
                </a:cxn>
                <a:cxn ang="0">
                  <a:pos x="30" y="57"/>
                </a:cxn>
                <a:cxn ang="0">
                  <a:pos x="28" y="56"/>
                </a:cxn>
                <a:cxn ang="0">
                  <a:pos x="24" y="54"/>
                </a:cxn>
                <a:cxn ang="0">
                  <a:pos x="21" y="56"/>
                </a:cxn>
                <a:cxn ang="0">
                  <a:pos x="21" y="51"/>
                </a:cxn>
                <a:cxn ang="0">
                  <a:pos x="15" y="50"/>
                </a:cxn>
                <a:cxn ang="0">
                  <a:pos x="9" y="48"/>
                </a:cxn>
                <a:cxn ang="0">
                  <a:pos x="6" y="39"/>
                </a:cxn>
                <a:cxn ang="0">
                  <a:pos x="6" y="31"/>
                </a:cxn>
                <a:cxn ang="0">
                  <a:pos x="4" y="26"/>
                </a:cxn>
                <a:cxn ang="0">
                  <a:pos x="3" y="14"/>
                </a:cxn>
                <a:cxn ang="0">
                  <a:pos x="6" y="14"/>
                </a:cxn>
                <a:cxn ang="0">
                  <a:pos x="6" y="12"/>
                </a:cxn>
                <a:cxn ang="0">
                  <a:pos x="3" y="12"/>
                </a:cxn>
                <a:cxn ang="0">
                  <a:pos x="3" y="11"/>
                </a:cxn>
                <a:cxn ang="0">
                  <a:pos x="15" y="8"/>
                </a:cxn>
                <a:cxn ang="0">
                  <a:pos x="22" y="3"/>
                </a:cxn>
                <a:cxn ang="0">
                  <a:pos x="30" y="0"/>
                </a:cxn>
                <a:cxn ang="0">
                  <a:pos x="39" y="3"/>
                </a:cxn>
                <a:cxn ang="0">
                  <a:pos x="38" y="3"/>
                </a:cxn>
                <a:cxn ang="0">
                  <a:pos x="38" y="5"/>
                </a:cxn>
                <a:cxn ang="0">
                  <a:pos x="45" y="5"/>
                </a:cxn>
                <a:cxn ang="0">
                  <a:pos x="71" y="6"/>
                </a:cxn>
                <a:cxn ang="0">
                  <a:pos x="77" y="11"/>
                </a:cxn>
                <a:cxn ang="0">
                  <a:pos x="79" y="28"/>
                </a:cxn>
                <a:cxn ang="0">
                  <a:pos x="74" y="33"/>
                </a:cxn>
                <a:cxn ang="0">
                  <a:pos x="77" y="40"/>
                </a:cxn>
              </a:cxnLst>
              <a:rect l="0" t="0" r="r" b="b"/>
              <a:pathLst>
                <a:path w="85" h="71">
                  <a:moveTo>
                    <a:pt x="77" y="40"/>
                  </a:moveTo>
                  <a:cubicBezTo>
                    <a:pt x="79" y="43"/>
                    <a:pt x="76" y="42"/>
                    <a:pt x="79" y="47"/>
                  </a:cubicBezTo>
                  <a:cubicBezTo>
                    <a:pt x="85" y="51"/>
                    <a:pt x="79" y="48"/>
                    <a:pt x="80" y="50"/>
                  </a:cubicBezTo>
                  <a:cubicBezTo>
                    <a:pt x="82" y="51"/>
                    <a:pt x="83" y="53"/>
                    <a:pt x="79" y="54"/>
                  </a:cubicBezTo>
                  <a:cubicBezTo>
                    <a:pt x="77" y="54"/>
                    <a:pt x="72" y="59"/>
                    <a:pt x="71" y="62"/>
                  </a:cubicBezTo>
                  <a:cubicBezTo>
                    <a:pt x="68" y="65"/>
                    <a:pt x="71" y="67"/>
                    <a:pt x="71" y="68"/>
                  </a:cubicBezTo>
                  <a:cubicBezTo>
                    <a:pt x="69" y="70"/>
                    <a:pt x="74" y="71"/>
                    <a:pt x="68" y="70"/>
                  </a:cubicBezTo>
                  <a:cubicBezTo>
                    <a:pt x="63" y="68"/>
                    <a:pt x="65" y="67"/>
                    <a:pt x="63" y="67"/>
                  </a:cubicBezTo>
                  <a:cubicBezTo>
                    <a:pt x="59" y="65"/>
                    <a:pt x="54" y="65"/>
                    <a:pt x="53" y="65"/>
                  </a:cubicBezTo>
                  <a:cubicBezTo>
                    <a:pt x="50" y="65"/>
                    <a:pt x="50" y="70"/>
                    <a:pt x="48" y="68"/>
                  </a:cubicBezTo>
                  <a:cubicBezTo>
                    <a:pt x="48" y="68"/>
                    <a:pt x="47" y="68"/>
                    <a:pt x="47" y="67"/>
                  </a:cubicBezTo>
                  <a:cubicBezTo>
                    <a:pt x="48" y="64"/>
                    <a:pt x="44" y="62"/>
                    <a:pt x="42" y="65"/>
                  </a:cubicBezTo>
                  <a:cubicBezTo>
                    <a:pt x="42" y="67"/>
                    <a:pt x="41" y="67"/>
                    <a:pt x="41" y="65"/>
                  </a:cubicBezTo>
                  <a:cubicBezTo>
                    <a:pt x="41" y="65"/>
                    <a:pt x="41" y="65"/>
                    <a:pt x="39" y="65"/>
                  </a:cubicBezTo>
                  <a:cubicBezTo>
                    <a:pt x="39" y="62"/>
                    <a:pt x="38" y="61"/>
                    <a:pt x="35" y="59"/>
                  </a:cubicBezTo>
                  <a:cubicBezTo>
                    <a:pt x="32" y="57"/>
                    <a:pt x="33" y="59"/>
                    <a:pt x="30" y="57"/>
                  </a:cubicBezTo>
                  <a:cubicBezTo>
                    <a:pt x="28" y="56"/>
                    <a:pt x="32" y="56"/>
                    <a:pt x="28" y="56"/>
                  </a:cubicBezTo>
                  <a:cubicBezTo>
                    <a:pt x="25" y="54"/>
                    <a:pt x="22" y="53"/>
                    <a:pt x="24" y="54"/>
                  </a:cubicBezTo>
                  <a:cubicBezTo>
                    <a:pt x="25" y="56"/>
                    <a:pt x="24" y="59"/>
                    <a:pt x="21" y="56"/>
                  </a:cubicBezTo>
                  <a:cubicBezTo>
                    <a:pt x="16" y="51"/>
                    <a:pt x="21" y="53"/>
                    <a:pt x="21" y="51"/>
                  </a:cubicBezTo>
                  <a:cubicBezTo>
                    <a:pt x="19" y="50"/>
                    <a:pt x="19" y="51"/>
                    <a:pt x="15" y="50"/>
                  </a:cubicBezTo>
                  <a:cubicBezTo>
                    <a:pt x="9" y="47"/>
                    <a:pt x="12" y="45"/>
                    <a:pt x="9" y="48"/>
                  </a:cubicBezTo>
                  <a:cubicBezTo>
                    <a:pt x="10" y="39"/>
                    <a:pt x="7" y="43"/>
                    <a:pt x="6" y="39"/>
                  </a:cubicBezTo>
                  <a:cubicBezTo>
                    <a:pt x="6" y="36"/>
                    <a:pt x="9" y="36"/>
                    <a:pt x="6" y="31"/>
                  </a:cubicBezTo>
                  <a:cubicBezTo>
                    <a:pt x="4" y="29"/>
                    <a:pt x="9" y="29"/>
                    <a:pt x="4" y="26"/>
                  </a:cubicBezTo>
                  <a:cubicBezTo>
                    <a:pt x="0" y="23"/>
                    <a:pt x="6" y="22"/>
                    <a:pt x="3" y="14"/>
                  </a:cubicBezTo>
                  <a:cubicBezTo>
                    <a:pt x="6" y="14"/>
                    <a:pt x="6" y="15"/>
                    <a:pt x="6" y="14"/>
                  </a:cubicBezTo>
                  <a:cubicBezTo>
                    <a:pt x="6" y="12"/>
                    <a:pt x="6" y="12"/>
                    <a:pt x="6" y="12"/>
                  </a:cubicBezTo>
                  <a:cubicBezTo>
                    <a:pt x="4" y="12"/>
                    <a:pt x="4" y="14"/>
                    <a:pt x="3" y="12"/>
                  </a:cubicBezTo>
                  <a:cubicBezTo>
                    <a:pt x="3" y="11"/>
                    <a:pt x="3" y="11"/>
                    <a:pt x="3" y="11"/>
                  </a:cubicBezTo>
                  <a:cubicBezTo>
                    <a:pt x="7" y="12"/>
                    <a:pt x="7" y="9"/>
                    <a:pt x="15" y="8"/>
                  </a:cubicBezTo>
                  <a:cubicBezTo>
                    <a:pt x="22" y="6"/>
                    <a:pt x="18" y="5"/>
                    <a:pt x="22" y="3"/>
                  </a:cubicBezTo>
                  <a:cubicBezTo>
                    <a:pt x="28" y="1"/>
                    <a:pt x="22" y="1"/>
                    <a:pt x="30" y="0"/>
                  </a:cubicBezTo>
                  <a:cubicBezTo>
                    <a:pt x="36" y="0"/>
                    <a:pt x="35" y="0"/>
                    <a:pt x="39" y="3"/>
                  </a:cubicBezTo>
                  <a:cubicBezTo>
                    <a:pt x="41" y="3"/>
                    <a:pt x="39" y="5"/>
                    <a:pt x="38" y="3"/>
                  </a:cubicBezTo>
                  <a:cubicBezTo>
                    <a:pt x="36" y="0"/>
                    <a:pt x="36" y="1"/>
                    <a:pt x="38" y="5"/>
                  </a:cubicBezTo>
                  <a:cubicBezTo>
                    <a:pt x="38" y="6"/>
                    <a:pt x="44" y="6"/>
                    <a:pt x="45" y="5"/>
                  </a:cubicBezTo>
                  <a:cubicBezTo>
                    <a:pt x="56" y="6"/>
                    <a:pt x="65" y="8"/>
                    <a:pt x="71" y="6"/>
                  </a:cubicBezTo>
                  <a:cubicBezTo>
                    <a:pt x="72" y="5"/>
                    <a:pt x="77" y="8"/>
                    <a:pt x="77" y="11"/>
                  </a:cubicBezTo>
                  <a:cubicBezTo>
                    <a:pt x="79" y="20"/>
                    <a:pt x="82" y="26"/>
                    <a:pt x="79" y="28"/>
                  </a:cubicBezTo>
                  <a:cubicBezTo>
                    <a:pt x="76" y="28"/>
                    <a:pt x="71" y="31"/>
                    <a:pt x="74" y="33"/>
                  </a:cubicBezTo>
                  <a:cubicBezTo>
                    <a:pt x="80" y="34"/>
                    <a:pt x="76" y="37"/>
                    <a:pt x="77" y="40"/>
                  </a:cubicBezTo>
                </a:path>
              </a:pathLst>
            </a:custGeom>
            <a:solidFill>
              <a:schemeClr val="tx2"/>
            </a:solidFill>
            <a:ln w="3175" cmpd="sng">
              <a:solidFill>
                <a:schemeClr val="bg2"/>
              </a:solidFill>
              <a:round/>
              <a:headEnd/>
              <a:tailEnd/>
            </a:ln>
          </p:spPr>
          <p:txBody>
            <a:bodyPr/>
            <a:lstStyle/>
            <a:p>
              <a:endParaRPr lang="en-GB" dirty="0"/>
            </a:p>
          </p:txBody>
        </p:sp>
        <p:sp>
          <p:nvSpPr>
            <p:cNvPr id="421" name="Freeform 167"/>
            <p:cNvSpPr>
              <a:spLocks/>
            </p:cNvSpPr>
            <p:nvPr/>
          </p:nvSpPr>
          <p:spPr bwMode="auto">
            <a:xfrm>
              <a:off x="4824341" y="3468088"/>
              <a:ext cx="332604" cy="314923"/>
            </a:xfrm>
            <a:custGeom>
              <a:avLst/>
              <a:gdLst/>
              <a:ahLst/>
              <a:cxnLst>
                <a:cxn ang="0">
                  <a:pos x="96" y="67"/>
                </a:cxn>
                <a:cxn ang="0">
                  <a:pos x="95" y="78"/>
                </a:cxn>
                <a:cxn ang="0">
                  <a:pos x="99" y="86"/>
                </a:cxn>
                <a:cxn ang="0">
                  <a:pos x="85" y="92"/>
                </a:cxn>
                <a:cxn ang="0">
                  <a:pos x="78" y="89"/>
                </a:cxn>
                <a:cxn ang="0">
                  <a:pos x="69" y="89"/>
                </a:cxn>
                <a:cxn ang="0">
                  <a:pos x="64" y="100"/>
                </a:cxn>
                <a:cxn ang="0">
                  <a:pos x="54" y="100"/>
                </a:cxn>
                <a:cxn ang="0">
                  <a:pos x="44" y="97"/>
                </a:cxn>
                <a:cxn ang="0">
                  <a:pos x="35" y="95"/>
                </a:cxn>
                <a:cxn ang="0">
                  <a:pos x="26" y="89"/>
                </a:cxn>
                <a:cxn ang="0">
                  <a:pos x="31" y="75"/>
                </a:cxn>
                <a:cxn ang="0">
                  <a:pos x="31" y="70"/>
                </a:cxn>
                <a:cxn ang="0">
                  <a:pos x="35" y="69"/>
                </a:cxn>
                <a:cxn ang="0">
                  <a:pos x="31" y="61"/>
                </a:cxn>
                <a:cxn ang="0">
                  <a:pos x="28" y="55"/>
                </a:cxn>
                <a:cxn ang="0">
                  <a:pos x="23" y="47"/>
                </a:cxn>
                <a:cxn ang="0">
                  <a:pos x="20" y="42"/>
                </a:cxn>
                <a:cxn ang="0">
                  <a:pos x="17" y="41"/>
                </a:cxn>
                <a:cxn ang="0">
                  <a:pos x="6" y="38"/>
                </a:cxn>
                <a:cxn ang="0">
                  <a:pos x="6" y="35"/>
                </a:cxn>
                <a:cxn ang="0">
                  <a:pos x="5" y="32"/>
                </a:cxn>
                <a:cxn ang="0">
                  <a:pos x="6" y="28"/>
                </a:cxn>
                <a:cxn ang="0">
                  <a:pos x="12" y="27"/>
                </a:cxn>
                <a:cxn ang="0">
                  <a:pos x="19" y="30"/>
                </a:cxn>
                <a:cxn ang="0">
                  <a:pos x="23" y="28"/>
                </a:cxn>
                <a:cxn ang="0">
                  <a:pos x="28" y="30"/>
                </a:cxn>
                <a:cxn ang="0">
                  <a:pos x="26" y="21"/>
                </a:cxn>
                <a:cxn ang="0">
                  <a:pos x="29" y="16"/>
                </a:cxn>
                <a:cxn ang="0">
                  <a:pos x="40" y="21"/>
                </a:cxn>
                <a:cxn ang="0">
                  <a:pos x="44" y="14"/>
                </a:cxn>
                <a:cxn ang="0">
                  <a:pos x="52" y="10"/>
                </a:cxn>
                <a:cxn ang="0">
                  <a:pos x="52" y="4"/>
                </a:cxn>
                <a:cxn ang="0">
                  <a:pos x="66" y="5"/>
                </a:cxn>
                <a:cxn ang="0">
                  <a:pos x="73" y="11"/>
                </a:cxn>
                <a:cxn ang="0">
                  <a:pos x="81" y="16"/>
                </a:cxn>
                <a:cxn ang="0">
                  <a:pos x="90" y="19"/>
                </a:cxn>
                <a:cxn ang="0">
                  <a:pos x="98" y="24"/>
                </a:cxn>
                <a:cxn ang="0">
                  <a:pos x="99" y="41"/>
                </a:cxn>
                <a:cxn ang="0">
                  <a:pos x="95" y="45"/>
                </a:cxn>
                <a:cxn ang="0">
                  <a:pos x="90" y="52"/>
                </a:cxn>
                <a:cxn ang="0">
                  <a:pos x="88" y="58"/>
                </a:cxn>
                <a:cxn ang="0">
                  <a:pos x="93" y="58"/>
                </a:cxn>
              </a:cxnLst>
              <a:rect l="0" t="0" r="r" b="b"/>
              <a:pathLst>
                <a:path w="107" h="101">
                  <a:moveTo>
                    <a:pt x="95" y="61"/>
                  </a:moveTo>
                  <a:cubicBezTo>
                    <a:pt x="93" y="64"/>
                    <a:pt x="98" y="66"/>
                    <a:pt x="96" y="67"/>
                  </a:cubicBezTo>
                  <a:cubicBezTo>
                    <a:pt x="95" y="70"/>
                    <a:pt x="90" y="69"/>
                    <a:pt x="95" y="72"/>
                  </a:cubicBezTo>
                  <a:cubicBezTo>
                    <a:pt x="99" y="75"/>
                    <a:pt x="93" y="75"/>
                    <a:pt x="95" y="78"/>
                  </a:cubicBezTo>
                  <a:cubicBezTo>
                    <a:pt x="96" y="83"/>
                    <a:pt x="101" y="80"/>
                    <a:pt x="101" y="80"/>
                  </a:cubicBezTo>
                  <a:cubicBezTo>
                    <a:pt x="102" y="81"/>
                    <a:pt x="99" y="84"/>
                    <a:pt x="99" y="86"/>
                  </a:cubicBezTo>
                  <a:cubicBezTo>
                    <a:pt x="98" y="86"/>
                    <a:pt x="93" y="89"/>
                    <a:pt x="93" y="89"/>
                  </a:cubicBezTo>
                  <a:cubicBezTo>
                    <a:pt x="93" y="92"/>
                    <a:pt x="87" y="94"/>
                    <a:pt x="85" y="92"/>
                  </a:cubicBezTo>
                  <a:cubicBezTo>
                    <a:pt x="84" y="91"/>
                    <a:pt x="84" y="94"/>
                    <a:pt x="82" y="91"/>
                  </a:cubicBezTo>
                  <a:cubicBezTo>
                    <a:pt x="81" y="89"/>
                    <a:pt x="81" y="89"/>
                    <a:pt x="78" y="89"/>
                  </a:cubicBezTo>
                  <a:cubicBezTo>
                    <a:pt x="75" y="91"/>
                    <a:pt x="78" y="89"/>
                    <a:pt x="75" y="89"/>
                  </a:cubicBezTo>
                  <a:cubicBezTo>
                    <a:pt x="72" y="89"/>
                    <a:pt x="75" y="84"/>
                    <a:pt x="69" y="89"/>
                  </a:cubicBezTo>
                  <a:cubicBezTo>
                    <a:pt x="67" y="91"/>
                    <a:pt x="64" y="91"/>
                    <a:pt x="64" y="94"/>
                  </a:cubicBezTo>
                  <a:cubicBezTo>
                    <a:pt x="66" y="97"/>
                    <a:pt x="64" y="95"/>
                    <a:pt x="64" y="100"/>
                  </a:cubicBezTo>
                  <a:cubicBezTo>
                    <a:pt x="61" y="100"/>
                    <a:pt x="63" y="101"/>
                    <a:pt x="60" y="100"/>
                  </a:cubicBezTo>
                  <a:cubicBezTo>
                    <a:pt x="58" y="100"/>
                    <a:pt x="58" y="101"/>
                    <a:pt x="54" y="100"/>
                  </a:cubicBezTo>
                  <a:cubicBezTo>
                    <a:pt x="54" y="98"/>
                    <a:pt x="54" y="97"/>
                    <a:pt x="52" y="98"/>
                  </a:cubicBezTo>
                  <a:cubicBezTo>
                    <a:pt x="43" y="92"/>
                    <a:pt x="47" y="97"/>
                    <a:pt x="44" y="97"/>
                  </a:cubicBezTo>
                  <a:cubicBezTo>
                    <a:pt x="41" y="95"/>
                    <a:pt x="41" y="98"/>
                    <a:pt x="40" y="97"/>
                  </a:cubicBezTo>
                  <a:cubicBezTo>
                    <a:pt x="38" y="95"/>
                    <a:pt x="35" y="97"/>
                    <a:pt x="35" y="95"/>
                  </a:cubicBezTo>
                  <a:cubicBezTo>
                    <a:pt x="34" y="92"/>
                    <a:pt x="29" y="94"/>
                    <a:pt x="29" y="92"/>
                  </a:cubicBezTo>
                  <a:cubicBezTo>
                    <a:pt x="29" y="89"/>
                    <a:pt x="28" y="91"/>
                    <a:pt x="26" y="89"/>
                  </a:cubicBezTo>
                  <a:cubicBezTo>
                    <a:pt x="28" y="89"/>
                    <a:pt x="29" y="87"/>
                    <a:pt x="29" y="81"/>
                  </a:cubicBezTo>
                  <a:cubicBezTo>
                    <a:pt x="31" y="75"/>
                    <a:pt x="31" y="75"/>
                    <a:pt x="31" y="75"/>
                  </a:cubicBezTo>
                  <a:cubicBezTo>
                    <a:pt x="32" y="75"/>
                    <a:pt x="31" y="73"/>
                    <a:pt x="31" y="73"/>
                  </a:cubicBezTo>
                  <a:cubicBezTo>
                    <a:pt x="29" y="75"/>
                    <a:pt x="29" y="73"/>
                    <a:pt x="31" y="70"/>
                  </a:cubicBezTo>
                  <a:cubicBezTo>
                    <a:pt x="31" y="67"/>
                    <a:pt x="32" y="66"/>
                    <a:pt x="32" y="66"/>
                  </a:cubicBezTo>
                  <a:cubicBezTo>
                    <a:pt x="34" y="66"/>
                    <a:pt x="35" y="72"/>
                    <a:pt x="35" y="69"/>
                  </a:cubicBezTo>
                  <a:cubicBezTo>
                    <a:pt x="34" y="67"/>
                    <a:pt x="35" y="66"/>
                    <a:pt x="31" y="64"/>
                  </a:cubicBezTo>
                  <a:cubicBezTo>
                    <a:pt x="28" y="61"/>
                    <a:pt x="31" y="63"/>
                    <a:pt x="31" y="61"/>
                  </a:cubicBezTo>
                  <a:cubicBezTo>
                    <a:pt x="32" y="58"/>
                    <a:pt x="29" y="58"/>
                    <a:pt x="31" y="56"/>
                  </a:cubicBezTo>
                  <a:cubicBezTo>
                    <a:pt x="31" y="55"/>
                    <a:pt x="31" y="56"/>
                    <a:pt x="28" y="55"/>
                  </a:cubicBezTo>
                  <a:cubicBezTo>
                    <a:pt x="25" y="53"/>
                    <a:pt x="22" y="50"/>
                    <a:pt x="23" y="49"/>
                  </a:cubicBezTo>
                  <a:cubicBezTo>
                    <a:pt x="25" y="49"/>
                    <a:pt x="25" y="47"/>
                    <a:pt x="23" y="47"/>
                  </a:cubicBezTo>
                  <a:cubicBezTo>
                    <a:pt x="22" y="47"/>
                    <a:pt x="25" y="44"/>
                    <a:pt x="22" y="45"/>
                  </a:cubicBezTo>
                  <a:cubicBezTo>
                    <a:pt x="19" y="45"/>
                    <a:pt x="20" y="44"/>
                    <a:pt x="20" y="42"/>
                  </a:cubicBezTo>
                  <a:cubicBezTo>
                    <a:pt x="22" y="42"/>
                    <a:pt x="20" y="42"/>
                    <a:pt x="19" y="42"/>
                  </a:cubicBezTo>
                  <a:cubicBezTo>
                    <a:pt x="16" y="42"/>
                    <a:pt x="19" y="41"/>
                    <a:pt x="17" y="41"/>
                  </a:cubicBezTo>
                  <a:cubicBezTo>
                    <a:pt x="14" y="41"/>
                    <a:pt x="14" y="39"/>
                    <a:pt x="12" y="39"/>
                  </a:cubicBezTo>
                  <a:cubicBezTo>
                    <a:pt x="9" y="38"/>
                    <a:pt x="8" y="38"/>
                    <a:pt x="6" y="38"/>
                  </a:cubicBezTo>
                  <a:cubicBezTo>
                    <a:pt x="5" y="39"/>
                    <a:pt x="6" y="38"/>
                    <a:pt x="3" y="36"/>
                  </a:cubicBezTo>
                  <a:cubicBezTo>
                    <a:pt x="0" y="35"/>
                    <a:pt x="6" y="35"/>
                    <a:pt x="6" y="35"/>
                  </a:cubicBezTo>
                  <a:cubicBezTo>
                    <a:pt x="5" y="33"/>
                    <a:pt x="3" y="35"/>
                    <a:pt x="3" y="33"/>
                  </a:cubicBezTo>
                  <a:cubicBezTo>
                    <a:pt x="3" y="33"/>
                    <a:pt x="6" y="33"/>
                    <a:pt x="5" y="32"/>
                  </a:cubicBezTo>
                  <a:cubicBezTo>
                    <a:pt x="3" y="32"/>
                    <a:pt x="2" y="33"/>
                    <a:pt x="2" y="32"/>
                  </a:cubicBezTo>
                  <a:cubicBezTo>
                    <a:pt x="2" y="30"/>
                    <a:pt x="3" y="28"/>
                    <a:pt x="6" y="28"/>
                  </a:cubicBezTo>
                  <a:cubicBezTo>
                    <a:pt x="9" y="28"/>
                    <a:pt x="6" y="27"/>
                    <a:pt x="9" y="28"/>
                  </a:cubicBezTo>
                  <a:cubicBezTo>
                    <a:pt x="11" y="28"/>
                    <a:pt x="12" y="28"/>
                    <a:pt x="12" y="27"/>
                  </a:cubicBezTo>
                  <a:cubicBezTo>
                    <a:pt x="11" y="25"/>
                    <a:pt x="12" y="27"/>
                    <a:pt x="14" y="25"/>
                  </a:cubicBezTo>
                  <a:cubicBezTo>
                    <a:pt x="16" y="25"/>
                    <a:pt x="17" y="28"/>
                    <a:pt x="19" y="30"/>
                  </a:cubicBezTo>
                  <a:cubicBezTo>
                    <a:pt x="19" y="32"/>
                    <a:pt x="20" y="28"/>
                    <a:pt x="22" y="28"/>
                  </a:cubicBezTo>
                  <a:cubicBezTo>
                    <a:pt x="23" y="27"/>
                    <a:pt x="22" y="30"/>
                    <a:pt x="23" y="28"/>
                  </a:cubicBezTo>
                  <a:cubicBezTo>
                    <a:pt x="25" y="28"/>
                    <a:pt x="23" y="28"/>
                    <a:pt x="25" y="28"/>
                  </a:cubicBezTo>
                  <a:cubicBezTo>
                    <a:pt x="26" y="28"/>
                    <a:pt x="25" y="30"/>
                    <a:pt x="28" y="30"/>
                  </a:cubicBezTo>
                  <a:cubicBezTo>
                    <a:pt x="29" y="28"/>
                    <a:pt x="28" y="28"/>
                    <a:pt x="28" y="25"/>
                  </a:cubicBezTo>
                  <a:cubicBezTo>
                    <a:pt x="28" y="24"/>
                    <a:pt x="28" y="21"/>
                    <a:pt x="26" y="21"/>
                  </a:cubicBezTo>
                  <a:cubicBezTo>
                    <a:pt x="25" y="19"/>
                    <a:pt x="26" y="19"/>
                    <a:pt x="25" y="18"/>
                  </a:cubicBezTo>
                  <a:cubicBezTo>
                    <a:pt x="25" y="14"/>
                    <a:pt x="26" y="18"/>
                    <a:pt x="29" y="16"/>
                  </a:cubicBezTo>
                  <a:cubicBezTo>
                    <a:pt x="31" y="16"/>
                    <a:pt x="29" y="21"/>
                    <a:pt x="31" y="21"/>
                  </a:cubicBezTo>
                  <a:cubicBezTo>
                    <a:pt x="35" y="19"/>
                    <a:pt x="38" y="22"/>
                    <a:pt x="40" y="21"/>
                  </a:cubicBezTo>
                  <a:cubicBezTo>
                    <a:pt x="41" y="19"/>
                    <a:pt x="43" y="19"/>
                    <a:pt x="41" y="19"/>
                  </a:cubicBezTo>
                  <a:cubicBezTo>
                    <a:pt x="41" y="19"/>
                    <a:pt x="38" y="18"/>
                    <a:pt x="44" y="14"/>
                  </a:cubicBezTo>
                  <a:cubicBezTo>
                    <a:pt x="50" y="13"/>
                    <a:pt x="50" y="13"/>
                    <a:pt x="52" y="11"/>
                  </a:cubicBezTo>
                  <a:cubicBezTo>
                    <a:pt x="52" y="10"/>
                    <a:pt x="54" y="11"/>
                    <a:pt x="52" y="10"/>
                  </a:cubicBezTo>
                  <a:cubicBezTo>
                    <a:pt x="52" y="8"/>
                    <a:pt x="54" y="8"/>
                    <a:pt x="52" y="8"/>
                  </a:cubicBezTo>
                  <a:cubicBezTo>
                    <a:pt x="52" y="7"/>
                    <a:pt x="52" y="7"/>
                    <a:pt x="52" y="4"/>
                  </a:cubicBezTo>
                  <a:cubicBezTo>
                    <a:pt x="52" y="2"/>
                    <a:pt x="54" y="0"/>
                    <a:pt x="60" y="0"/>
                  </a:cubicBezTo>
                  <a:cubicBezTo>
                    <a:pt x="63" y="7"/>
                    <a:pt x="64" y="2"/>
                    <a:pt x="66" y="5"/>
                  </a:cubicBezTo>
                  <a:cubicBezTo>
                    <a:pt x="67" y="8"/>
                    <a:pt x="67" y="5"/>
                    <a:pt x="69" y="8"/>
                  </a:cubicBezTo>
                  <a:cubicBezTo>
                    <a:pt x="70" y="10"/>
                    <a:pt x="73" y="8"/>
                    <a:pt x="73" y="11"/>
                  </a:cubicBezTo>
                  <a:cubicBezTo>
                    <a:pt x="75" y="16"/>
                    <a:pt x="76" y="10"/>
                    <a:pt x="78" y="11"/>
                  </a:cubicBezTo>
                  <a:cubicBezTo>
                    <a:pt x="79" y="11"/>
                    <a:pt x="76" y="14"/>
                    <a:pt x="81" y="16"/>
                  </a:cubicBezTo>
                  <a:cubicBezTo>
                    <a:pt x="82" y="16"/>
                    <a:pt x="82" y="19"/>
                    <a:pt x="85" y="19"/>
                  </a:cubicBezTo>
                  <a:cubicBezTo>
                    <a:pt x="88" y="19"/>
                    <a:pt x="88" y="19"/>
                    <a:pt x="90" y="19"/>
                  </a:cubicBezTo>
                  <a:cubicBezTo>
                    <a:pt x="93" y="19"/>
                    <a:pt x="92" y="22"/>
                    <a:pt x="95" y="22"/>
                  </a:cubicBezTo>
                  <a:cubicBezTo>
                    <a:pt x="96" y="22"/>
                    <a:pt x="95" y="24"/>
                    <a:pt x="98" y="24"/>
                  </a:cubicBezTo>
                  <a:cubicBezTo>
                    <a:pt x="101" y="22"/>
                    <a:pt x="102" y="24"/>
                    <a:pt x="104" y="25"/>
                  </a:cubicBezTo>
                  <a:cubicBezTo>
                    <a:pt x="107" y="25"/>
                    <a:pt x="99" y="28"/>
                    <a:pt x="99" y="41"/>
                  </a:cubicBezTo>
                  <a:cubicBezTo>
                    <a:pt x="98" y="44"/>
                    <a:pt x="96" y="41"/>
                    <a:pt x="96" y="42"/>
                  </a:cubicBezTo>
                  <a:cubicBezTo>
                    <a:pt x="95" y="44"/>
                    <a:pt x="96" y="44"/>
                    <a:pt x="95" y="45"/>
                  </a:cubicBezTo>
                  <a:cubicBezTo>
                    <a:pt x="93" y="45"/>
                    <a:pt x="95" y="47"/>
                    <a:pt x="92" y="49"/>
                  </a:cubicBezTo>
                  <a:cubicBezTo>
                    <a:pt x="90" y="49"/>
                    <a:pt x="93" y="50"/>
                    <a:pt x="90" y="52"/>
                  </a:cubicBezTo>
                  <a:cubicBezTo>
                    <a:pt x="87" y="53"/>
                    <a:pt x="90" y="55"/>
                    <a:pt x="88" y="56"/>
                  </a:cubicBezTo>
                  <a:cubicBezTo>
                    <a:pt x="85" y="58"/>
                    <a:pt x="87" y="58"/>
                    <a:pt x="88" y="58"/>
                  </a:cubicBezTo>
                  <a:cubicBezTo>
                    <a:pt x="92" y="56"/>
                    <a:pt x="88" y="55"/>
                    <a:pt x="92" y="55"/>
                  </a:cubicBezTo>
                  <a:cubicBezTo>
                    <a:pt x="95" y="53"/>
                    <a:pt x="93" y="56"/>
                    <a:pt x="93" y="58"/>
                  </a:cubicBezTo>
                  <a:cubicBezTo>
                    <a:pt x="93" y="58"/>
                    <a:pt x="95" y="58"/>
                    <a:pt x="95" y="61"/>
                  </a:cubicBezTo>
                </a:path>
              </a:pathLst>
            </a:custGeom>
            <a:solidFill>
              <a:schemeClr val="tx2"/>
            </a:solidFill>
            <a:ln w="3175" cmpd="sng">
              <a:solidFill>
                <a:schemeClr val="bg2"/>
              </a:solidFill>
              <a:round/>
              <a:headEnd/>
              <a:tailEnd/>
            </a:ln>
          </p:spPr>
          <p:txBody>
            <a:bodyPr/>
            <a:lstStyle/>
            <a:p>
              <a:endParaRPr lang="en-GB" dirty="0"/>
            </a:p>
          </p:txBody>
        </p:sp>
        <p:sp>
          <p:nvSpPr>
            <p:cNvPr id="422" name="Freeform 168"/>
            <p:cNvSpPr>
              <a:spLocks/>
            </p:cNvSpPr>
            <p:nvPr/>
          </p:nvSpPr>
          <p:spPr bwMode="auto">
            <a:xfrm>
              <a:off x="4705439" y="3787831"/>
              <a:ext cx="99621" cy="184776"/>
            </a:xfrm>
            <a:custGeom>
              <a:avLst/>
              <a:gdLst/>
              <a:ahLst/>
              <a:cxnLst>
                <a:cxn ang="0">
                  <a:pos x="8" y="3"/>
                </a:cxn>
                <a:cxn ang="0">
                  <a:pos x="14" y="0"/>
                </a:cxn>
                <a:cxn ang="0">
                  <a:pos x="13" y="3"/>
                </a:cxn>
                <a:cxn ang="0">
                  <a:pos x="17" y="3"/>
                </a:cxn>
                <a:cxn ang="0">
                  <a:pos x="23" y="2"/>
                </a:cxn>
                <a:cxn ang="0">
                  <a:pos x="28" y="6"/>
                </a:cxn>
                <a:cxn ang="0">
                  <a:pos x="23" y="14"/>
                </a:cxn>
                <a:cxn ang="0">
                  <a:pos x="23" y="23"/>
                </a:cxn>
                <a:cxn ang="0">
                  <a:pos x="20" y="28"/>
                </a:cxn>
                <a:cxn ang="0">
                  <a:pos x="20" y="33"/>
                </a:cxn>
                <a:cxn ang="0">
                  <a:pos x="22" y="37"/>
                </a:cxn>
                <a:cxn ang="0">
                  <a:pos x="22" y="43"/>
                </a:cxn>
                <a:cxn ang="0">
                  <a:pos x="22" y="47"/>
                </a:cxn>
                <a:cxn ang="0">
                  <a:pos x="19" y="54"/>
                </a:cxn>
                <a:cxn ang="0">
                  <a:pos x="14" y="57"/>
                </a:cxn>
                <a:cxn ang="0">
                  <a:pos x="8" y="57"/>
                </a:cxn>
                <a:cxn ang="0">
                  <a:pos x="8" y="54"/>
                </a:cxn>
                <a:cxn ang="0">
                  <a:pos x="8" y="45"/>
                </a:cxn>
                <a:cxn ang="0">
                  <a:pos x="5" y="42"/>
                </a:cxn>
                <a:cxn ang="0">
                  <a:pos x="5" y="40"/>
                </a:cxn>
                <a:cxn ang="0">
                  <a:pos x="3" y="39"/>
                </a:cxn>
                <a:cxn ang="0">
                  <a:pos x="3" y="33"/>
                </a:cxn>
                <a:cxn ang="0">
                  <a:pos x="6" y="28"/>
                </a:cxn>
                <a:cxn ang="0">
                  <a:pos x="8" y="22"/>
                </a:cxn>
                <a:cxn ang="0">
                  <a:pos x="9" y="11"/>
                </a:cxn>
                <a:cxn ang="0">
                  <a:pos x="8" y="6"/>
                </a:cxn>
                <a:cxn ang="0">
                  <a:pos x="8" y="3"/>
                </a:cxn>
              </a:cxnLst>
              <a:rect l="0" t="0" r="r" b="b"/>
              <a:pathLst>
                <a:path w="32" h="59">
                  <a:moveTo>
                    <a:pt x="8" y="3"/>
                  </a:moveTo>
                  <a:cubicBezTo>
                    <a:pt x="13" y="0"/>
                    <a:pt x="13" y="0"/>
                    <a:pt x="14" y="0"/>
                  </a:cubicBezTo>
                  <a:cubicBezTo>
                    <a:pt x="16" y="2"/>
                    <a:pt x="11" y="3"/>
                    <a:pt x="13" y="3"/>
                  </a:cubicBezTo>
                  <a:cubicBezTo>
                    <a:pt x="14" y="5"/>
                    <a:pt x="14" y="2"/>
                    <a:pt x="17" y="3"/>
                  </a:cubicBezTo>
                  <a:cubicBezTo>
                    <a:pt x="22" y="5"/>
                    <a:pt x="19" y="2"/>
                    <a:pt x="23" y="2"/>
                  </a:cubicBezTo>
                  <a:cubicBezTo>
                    <a:pt x="28" y="3"/>
                    <a:pt x="25" y="5"/>
                    <a:pt x="28" y="6"/>
                  </a:cubicBezTo>
                  <a:cubicBezTo>
                    <a:pt x="32" y="6"/>
                    <a:pt x="23" y="12"/>
                    <a:pt x="23" y="14"/>
                  </a:cubicBezTo>
                  <a:cubicBezTo>
                    <a:pt x="25" y="22"/>
                    <a:pt x="22" y="22"/>
                    <a:pt x="23" y="23"/>
                  </a:cubicBezTo>
                  <a:cubicBezTo>
                    <a:pt x="23" y="26"/>
                    <a:pt x="23" y="28"/>
                    <a:pt x="20" y="28"/>
                  </a:cubicBezTo>
                  <a:cubicBezTo>
                    <a:pt x="17" y="28"/>
                    <a:pt x="20" y="28"/>
                    <a:pt x="20" y="33"/>
                  </a:cubicBezTo>
                  <a:cubicBezTo>
                    <a:pt x="22" y="36"/>
                    <a:pt x="25" y="33"/>
                    <a:pt x="22" y="37"/>
                  </a:cubicBezTo>
                  <a:cubicBezTo>
                    <a:pt x="19" y="42"/>
                    <a:pt x="20" y="43"/>
                    <a:pt x="22" y="43"/>
                  </a:cubicBezTo>
                  <a:cubicBezTo>
                    <a:pt x="23" y="43"/>
                    <a:pt x="25" y="43"/>
                    <a:pt x="22" y="47"/>
                  </a:cubicBezTo>
                  <a:cubicBezTo>
                    <a:pt x="19" y="48"/>
                    <a:pt x="19" y="53"/>
                    <a:pt x="19" y="54"/>
                  </a:cubicBezTo>
                  <a:cubicBezTo>
                    <a:pt x="16" y="56"/>
                    <a:pt x="17" y="59"/>
                    <a:pt x="14" y="57"/>
                  </a:cubicBezTo>
                  <a:cubicBezTo>
                    <a:pt x="9" y="56"/>
                    <a:pt x="8" y="56"/>
                    <a:pt x="8" y="57"/>
                  </a:cubicBezTo>
                  <a:cubicBezTo>
                    <a:pt x="6" y="57"/>
                    <a:pt x="6" y="57"/>
                    <a:pt x="8" y="54"/>
                  </a:cubicBezTo>
                  <a:cubicBezTo>
                    <a:pt x="9" y="47"/>
                    <a:pt x="6" y="48"/>
                    <a:pt x="8" y="45"/>
                  </a:cubicBezTo>
                  <a:cubicBezTo>
                    <a:pt x="9" y="40"/>
                    <a:pt x="6" y="40"/>
                    <a:pt x="5" y="42"/>
                  </a:cubicBezTo>
                  <a:cubicBezTo>
                    <a:pt x="5" y="40"/>
                    <a:pt x="5" y="40"/>
                    <a:pt x="5" y="40"/>
                  </a:cubicBezTo>
                  <a:cubicBezTo>
                    <a:pt x="5" y="39"/>
                    <a:pt x="6" y="39"/>
                    <a:pt x="3" y="39"/>
                  </a:cubicBezTo>
                  <a:cubicBezTo>
                    <a:pt x="0" y="39"/>
                    <a:pt x="5" y="34"/>
                    <a:pt x="3" y="33"/>
                  </a:cubicBezTo>
                  <a:cubicBezTo>
                    <a:pt x="3" y="29"/>
                    <a:pt x="5" y="33"/>
                    <a:pt x="6" y="28"/>
                  </a:cubicBezTo>
                  <a:cubicBezTo>
                    <a:pt x="8" y="23"/>
                    <a:pt x="8" y="23"/>
                    <a:pt x="8" y="22"/>
                  </a:cubicBezTo>
                  <a:cubicBezTo>
                    <a:pt x="8" y="20"/>
                    <a:pt x="11" y="14"/>
                    <a:pt x="9" y="11"/>
                  </a:cubicBezTo>
                  <a:cubicBezTo>
                    <a:pt x="8" y="9"/>
                    <a:pt x="8" y="8"/>
                    <a:pt x="8" y="6"/>
                  </a:cubicBezTo>
                  <a:cubicBezTo>
                    <a:pt x="8" y="5"/>
                    <a:pt x="6" y="5"/>
                    <a:pt x="8" y="3"/>
                  </a:cubicBezTo>
                </a:path>
              </a:pathLst>
            </a:custGeom>
            <a:solidFill>
              <a:schemeClr val="tx2"/>
            </a:solidFill>
            <a:ln w="3175" cmpd="sng">
              <a:solidFill>
                <a:schemeClr val="bg2"/>
              </a:solidFill>
              <a:round/>
              <a:headEnd/>
              <a:tailEnd/>
            </a:ln>
          </p:spPr>
          <p:txBody>
            <a:bodyPr/>
            <a:lstStyle/>
            <a:p>
              <a:endParaRPr lang="en-GB" dirty="0"/>
            </a:p>
          </p:txBody>
        </p:sp>
        <p:sp>
          <p:nvSpPr>
            <p:cNvPr id="423" name="Freeform 169"/>
            <p:cNvSpPr>
              <a:spLocks/>
            </p:cNvSpPr>
            <p:nvPr/>
          </p:nvSpPr>
          <p:spPr bwMode="auto">
            <a:xfrm>
              <a:off x="5160158" y="3760517"/>
              <a:ext cx="25709" cy="56236"/>
            </a:xfrm>
            <a:custGeom>
              <a:avLst/>
              <a:gdLst/>
              <a:ahLst/>
              <a:cxnLst>
                <a:cxn ang="0">
                  <a:pos x="7" y="0"/>
                </a:cxn>
                <a:cxn ang="0">
                  <a:pos x="5" y="3"/>
                </a:cxn>
                <a:cxn ang="0">
                  <a:pos x="2" y="4"/>
                </a:cxn>
                <a:cxn ang="0">
                  <a:pos x="0" y="12"/>
                </a:cxn>
                <a:cxn ang="0">
                  <a:pos x="0" y="13"/>
                </a:cxn>
                <a:cxn ang="0">
                  <a:pos x="2" y="13"/>
                </a:cxn>
                <a:cxn ang="0">
                  <a:pos x="2" y="16"/>
                </a:cxn>
                <a:cxn ang="0">
                  <a:pos x="5" y="18"/>
                </a:cxn>
                <a:cxn ang="0">
                  <a:pos x="5" y="16"/>
                </a:cxn>
                <a:cxn ang="0">
                  <a:pos x="7" y="12"/>
                </a:cxn>
                <a:cxn ang="0">
                  <a:pos x="8" y="7"/>
                </a:cxn>
                <a:cxn ang="0">
                  <a:pos x="7" y="3"/>
                </a:cxn>
                <a:cxn ang="0">
                  <a:pos x="7" y="0"/>
                </a:cxn>
              </a:cxnLst>
              <a:rect l="0" t="0" r="r" b="b"/>
              <a:pathLst>
                <a:path w="8" h="18">
                  <a:moveTo>
                    <a:pt x="7" y="0"/>
                  </a:moveTo>
                  <a:cubicBezTo>
                    <a:pt x="5" y="0"/>
                    <a:pt x="7" y="4"/>
                    <a:pt x="5" y="3"/>
                  </a:cubicBezTo>
                  <a:cubicBezTo>
                    <a:pt x="3" y="3"/>
                    <a:pt x="2" y="4"/>
                    <a:pt x="2" y="4"/>
                  </a:cubicBezTo>
                  <a:cubicBezTo>
                    <a:pt x="0" y="4"/>
                    <a:pt x="0" y="12"/>
                    <a:pt x="0" y="12"/>
                  </a:cubicBezTo>
                  <a:cubicBezTo>
                    <a:pt x="2" y="12"/>
                    <a:pt x="2" y="12"/>
                    <a:pt x="0" y="13"/>
                  </a:cubicBezTo>
                  <a:cubicBezTo>
                    <a:pt x="0" y="13"/>
                    <a:pt x="0" y="13"/>
                    <a:pt x="2" y="13"/>
                  </a:cubicBezTo>
                  <a:cubicBezTo>
                    <a:pt x="3" y="15"/>
                    <a:pt x="0" y="15"/>
                    <a:pt x="2" y="16"/>
                  </a:cubicBezTo>
                  <a:cubicBezTo>
                    <a:pt x="5" y="18"/>
                    <a:pt x="3" y="18"/>
                    <a:pt x="5" y="18"/>
                  </a:cubicBezTo>
                  <a:cubicBezTo>
                    <a:pt x="7" y="18"/>
                    <a:pt x="5" y="16"/>
                    <a:pt x="5" y="16"/>
                  </a:cubicBezTo>
                  <a:cubicBezTo>
                    <a:pt x="7" y="15"/>
                    <a:pt x="7" y="13"/>
                    <a:pt x="7" y="12"/>
                  </a:cubicBezTo>
                  <a:cubicBezTo>
                    <a:pt x="7" y="10"/>
                    <a:pt x="8" y="10"/>
                    <a:pt x="8" y="7"/>
                  </a:cubicBezTo>
                  <a:cubicBezTo>
                    <a:pt x="8" y="3"/>
                    <a:pt x="7" y="4"/>
                    <a:pt x="7" y="3"/>
                  </a:cubicBezTo>
                  <a:cubicBezTo>
                    <a:pt x="8" y="1"/>
                    <a:pt x="8" y="0"/>
                    <a:pt x="7" y="0"/>
                  </a:cubicBezTo>
                </a:path>
              </a:pathLst>
            </a:custGeom>
            <a:solidFill>
              <a:schemeClr val="tx2"/>
            </a:solidFill>
            <a:ln w="3175" cmpd="sng">
              <a:solidFill>
                <a:schemeClr val="bg2"/>
              </a:solidFill>
              <a:round/>
              <a:headEnd/>
              <a:tailEnd/>
            </a:ln>
          </p:spPr>
          <p:txBody>
            <a:bodyPr/>
            <a:lstStyle/>
            <a:p>
              <a:endParaRPr lang="en-GB" dirty="0"/>
            </a:p>
          </p:txBody>
        </p:sp>
        <p:sp>
          <p:nvSpPr>
            <p:cNvPr id="424" name="Freeform 170"/>
            <p:cNvSpPr>
              <a:spLocks noEditPoints="1"/>
            </p:cNvSpPr>
            <p:nvPr/>
          </p:nvSpPr>
          <p:spPr bwMode="auto">
            <a:xfrm>
              <a:off x="5103921" y="3614302"/>
              <a:ext cx="306895" cy="367946"/>
            </a:xfrm>
            <a:custGeom>
              <a:avLst/>
              <a:gdLst/>
              <a:ahLst/>
              <a:cxnLst>
                <a:cxn ang="0">
                  <a:pos x="54" y="15"/>
                </a:cxn>
                <a:cxn ang="0">
                  <a:pos x="47" y="22"/>
                </a:cxn>
                <a:cxn ang="0">
                  <a:pos x="50" y="36"/>
                </a:cxn>
                <a:cxn ang="0">
                  <a:pos x="67" y="57"/>
                </a:cxn>
                <a:cxn ang="0">
                  <a:pos x="87" y="68"/>
                </a:cxn>
                <a:cxn ang="0">
                  <a:pos x="96" y="79"/>
                </a:cxn>
                <a:cxn ang="0">
                  <a:pos x="90" y="76"/>
                </a:cxn>
                <a:cxn ang="0">
                  <a:pos x="81" y="81"/>
                </a:cxn>
                <a:cxn ang="0">
                  <a:pos x="84" y="92"/>
                </a:cxn>
                <a:cxn ang="0">
                  <a:pos x="75" y="102"/>
                </a:cxn>
                <a:cxn ang="0">
                  <a:pos x="76" y="95"/>
                </a:cxn>
                <a:cxn ang="0">
                  <a:pos x="70" y="79"/>
                </a:cxn>
                <a:cxn ang="0">
                  <a:pos x="63" y="71"/>
                </a:cxn>
                <a:cxn ang="0">
                  <a:pos x="47" y="61"/>
                </a:cxn>
                <a:cxn ang="0">
                  <a:pos x="38" y="53"/>
                </a:cxn>
                <a:cxn ang="0">
                  <a:pos x="32" y="42"/>
                </a:cxn>
                <a:cxn ang="0">
                  <a:pos x="19" y="31"/>
                </a:cxn>
                <a:cxn ang="0">
                  <a:pos x="11" y="33"/>
                </a:cxn>
                <a:cxn ang="0">
                  <a:pos x="5" y="25"/>
                </a:cxn>
                <a:cxn ang="0">
                  <a:pos x="5" y="14"/>
                </a:cxn>
                <a:cxn ang="0">
                  <a:pos x="14" y="12"/>
                </a:cxn>
                <a:cxn ang="0">
                  <a:pos x="17" y="8"/>
                </a:cxn>
                <a:cxn ang="0">
                  <a:pos x="22" y="14"/>
                </a:cxn>
                <a:cxn ang="0">
                  <a:pos x="25" y="6"/>
                </a:cxn>
                <a:cxn ang="0">
                  <a:pos x="31" y="9"/>
                </a:cxn>
                <a:cxn ang="0">
                  <a:pos x="34" y="6"/>
                </a:cxn>
                <a:cxn ang="0">
                  <a:pos x="37" y="3"/>
                </a:cxn>
                <a:cxn ang="0">
                  <a:pos x="44" y="0"/>
                </a:cxn>
                <a:cxn ang="0">
                  <a:pos x="47" y="3"/>
                </a:cxn>
                <a:cxn ang="0">
                  <a:pos x="57" y="9"/>
                </a:cxn>
                <a:cxn ang="0">
                  <a:pos x="58" y="14"/>
                </a:cxn>
                <a:cxn ang="0">
                  <a:pos x="57" y="15"/>
                </a:cxn>
                <a:cxn ang="0">
                  <a:pos x="61" y="112"/>
                </a:cxn>
                <a:cxn ang="0">
                  <a:pos x="70" y="115"/>
                </a:cxn>
                <a:cxn ang="0">
                  <a:pos x="73" y="99"/>
                </a:cxn>
                <a:cxn ang="0">
                  <a:pos x="57" y="101"/>
                </a:cxn>
                <a:cxn ang="0">
                  <a:pos x="49" y="104"/>
                </a:cxn>
                <a:cxn ang="0">
                  <a:pos x="17" y="79"/>
                </a:cxn>
                <a:cxn ang="0">
                  <a:pos x="20" y="92"/>
                </a:cxn>
                <a:cxn ang="0">
                  <a:pos x="28" y="84"/>
                </a:cxn>
                <a:cxn ang="0">
                  <a:pos x="26" y="68"/>
                </a:cxn>
                <a:cxn ang="0">
                  <a:pos x="14" y="71"/>
                </a:cxn>
              </a:cxnLst>
              <a:rect l="0" t="0" r="r" b="b"/>
              <a:pathLst>
                <a:path w="98" h="118">
                  <a:moveTo>
                    <a:pt x="57" y="15"/>
                  </a:moveTo>
                  <a:cubicBezTo>
                    <a:pt x="55" y="17"/>
                    <a:pt x="57" y="14"/>
                    <a:pt x="54" y="15"/>
                  </a:cubicBezTo>
                  <a:cubicBezTo>
                    <a:pt x="50" y="17"/>
                    <a:pt x="50" y="20"/>
                    <a:pt x="49" y="19"/>
                  </a:cubicBezTo>
                  <a:cubicBezTo>
                    <a:pt x="47" y="17"/>
                    <a:pt x="46" y="20"/>
                    <a:pt x="47" y="22"/>
                  </a:cubicBezTo>
                  <a:cubicBezTo>
                    <a:pt x="49" y="23"/>
                    <a:pt x="50" y="25"/>
                    <a:pt x="49" y="26"/>
                  </a:cubicBezTo>
                  <a:cubicBezTo>
                    <a:pt x="46" y="26"/>
                    <a:pt x="47" y="33"/>
                    <a:pt x="50" y="36"/>
                  </a:cubicBezTo>
                  <a:cubicBezTo>
                    <a:pt x="54" y="37"/>
                    <a:pt x="55" y="40"/>
                    <a:pt x="57" y="40"/>
                  </a:cubicBezTo>
                  <a:cubicBezTo>
                    <a:pt x="60" y="40"/>
                    <a:pt x="58" y="48"/>
                    <a:pt x="67" y="57"/>
                  </a:cubicBezTo>
                  <a:cubicBezTo>
                    <a:pt x="70" y="61"/>
                    <a:pt x="82" y="57"/>
                    <a:pt x="78" y="62"/>
                  </a:cubicBezTo>
                  <a:cubicBezTo>
                    <a:pt x="73" y="65"/>
                    <a:pt x="85" y="67"/>
                    <a:pt x="87" y="68"/>
                  </a:cubicBezTo>
                  <a:cubicBezTo>
                    <a:pt x="87" y="70"/>
                    <a:pt x="89" y="71"/>
                    <a:pt x="92" y="73"/>
                  </a:cubicBezTo>
                  <a:cubicBezTo>
                    <a:pt x="93" y="75"/>
                    <a:pt x="98" y="76"/>
                    <a:pt x="96" y="79"/>
                  </a:cubicBezTo>
                  <a:cubicBezTo>
                    <a:pt x="96" y="82"/>
                    <a:pt x="98" y="82"/>
                    <a:pt x="95" y="82"/>
                  </a:cubicBezTo>
                  <a:cubicBezTo>
                    <a:pt x="92" y="82"/>
                    <a:pt x="93" y="76"/>
                    <a:pt x="90" y="76"/>
                  </a:cubicBezTo>
                  <a:cubicBezTo>
                    <a:pt x="87" y="76"/>
                    <a:pt x="87" y="75"/>
                    <a:pt x="84" y="76"/>
                  </a:cubicBezTo>
                  <a:cubicBezTo>
                    <a:pt x="81" y="78"/>
                    <a:pt x="82" y="79"/>
                    <a:pt x="81" y="81"/>
                  </a:cubicBezTo>
                  <a:cubicBezTo>
                    <a:pt x="79" y="84"/>
                    <a:pt x="81" y="84"/>
                    <a:pt x="82" y="85"/>
                  </a:cubicBezTo>
                  <a:cubicBezTo>
                    <a:pt x="85" y="85"/>
                    <a:pt x="89" y="90"/>
                    <a:pt x="84" y="92"/>
                  </a:cubicBezTo>
                  <a:cubicBezTo>
                    <a:pt x="81" y="95"/>
                    <a:pt x="82" y="96"/>
                    <a:pt x="81" y="99"/>
                  </a:cubicBezTo>
                  <a:cubicBezTo>
                    <a:pt x="78" y="101"/>
                    <a:pt x="78" y="106"/>
                    <a:pt x="75" y="102"/>
                  </a:cubicBezTo>
                  <a:cubicBezTo>
                    <a:pt x="73" y="102"/>
                    <a:pt x="73" y="101"/>
                    <a:pt x="75" y="98"/>
                  </a:cubicBezTo>
                  <a:cubicBezTo>
                    <a:pt x="76" y="96"/>
                    <a:pt x="75" y="96"/>
                    <a:pt x="76" y="95"/>
                  </a:cubicBezTo>
                  <a:cubicBezTo>
                    <a:pt x="78" y="93"/>
                    <a:pt x="78" y="93"/>
                    <a:pt x="76" y="85"/>
                  </a:cubicBezTo>
                  <a:cubicBezTo>
                    <a:pt x="75" y="79"/>
                    <a:pt x="73" y="81"/>
                    <a:pt x="70" y="79"/>
                  </a:cubicBezTo>
                  <a:cubicBezTo>
                    <a:pt x="66" y="76"/>
                    <a:pt x="70" y="73"/>
                    <a:pt x="66" y="73"/>
                  </a:cubicBezTo>
                  <a:cubicBezTo>
                    <a:pt x="63" y="75"/>
                    <a:pt x="66" y="71"/>
                    <a:pt x="63" y="71"/>
                  </a:cubicBezTo>
                  <a:cubicBezTo>
                    <a:pt x="60" y="71"/>
                    <a:pt x="61" y="67"/>
                    <a:pt x="58" y="67"/>
                  </a:cubicBezTo>
                  <a:cubicBezTo>
                    <a:pt x="55" y="67"/>
                    <a:pt x="50" y="65"/>
                    <a:pt x="47" y="61"/>
                  </a:cubicBezTo>
                  <a:cubicBezTo>
                    <a:pt x="44" y="57"/>
                    <a:pt x="44" y="61"/>
                    <a:pt x="43" y="57"/>
                  </a:cubicBezTo>
                  <a:cubicBezTo>
                    <a:pt x="43" y="53"/>
                    <a:pt x="38" y="54"/>
                    <a:pt x="38" y="53"/>
                  </a:cubicBezTo>
                  <a:cubicBezTo>
                    <a:pt x="38" y="51"/>
                    <a:pt x="38" y="51"/>
                    <a:pt x="35" y="48"/>
                  </a:cubicBezTo>
                  <a:cubicBezTo>
                    <a:pt x="32" y="47"/>
                    <a:pt x="35" y="45"/>
                    <a:pt x="32" y="42"/>
                  </a:cubicBezTo>
                  <a:cubicBezTo>
                    <a:pt x="31" y="40"/>
                    <a:pt x="32" y="34"/>
                    <a:pt x="28" y="34"/>
                  </a:cubicBezTo>
                  <a:cubicBezTo>
                    <a:pt x="25" y="36"/>
                    <a:pt x="23" y="29"/>
                    <a:pt x="19" y="31"/>
                  </a:cubicBezTo>
                  <a:cubicBezTo>
                    <a:pt x="15" y="33"/>
                    <a:pt x="19" y="36"/>
                    <a:pt x="9" y="39"/>
                  </a:cubicBezTo>
                  <a:cubicBezTo>
                    <a:pt x="9" y="37"/>
                    <a:pt x="12" y="34"/>
                    <a:pt x="11" y="33"/>
                  </a:cubicBezTo>
                  <a:cubicBezTo>
                    <a:pt x="11" y="33"/>
                    <a:pt x="6" y="36"/>
                    <a:pt x="5" y="31"/>
                  </a:cubicBezTo>
                  <a:cubicBezTo>
                    <a:pt x="3" y="28"/>
                    <a:pt x="9" y="28"/>
                    <a:pt x="5" y="25"/>
                  </a:cubicBezTo>
                  <a:cubicBezTo>
                    <a:pt x="0" y="22"/>
                    <a:pt x="5" y="23"/>
                    <a:pt x="6" y="20"/>
                  </a:cubicBezTo>
                  <a:cubicBezTo>
                    <a:pt x="8" y="19"/>
                    <a:pt x="3" y="17"/>
                    <a:pt x="5" y="14"/>
                  </a:cubicBezTo>
                  <a:cubicBezTo>
                    <a:pt x="6" y="14"/>
                    <a:pt x="6" y="14"/>
                    <a:pt x="9" y="14"/>
                  </a:cubicBezTo>
                  <a:cubicBezTo>
                    <a:pt x="11" y="12"/>
                    <a:pt x="11" y="14"/>
                    <a:pt x="14" y="12"/>
                  </a:cubicBezTo>
                  <a:cubicBezTo>
                    <a:pt x="17" y="9"/>
                    <a:pt x="14" y="9"/>
                    <a:pt x="15" y="9"/>
                  </a:cubicBezTo>
                  <a:cubicBezTo>
                    <a:pt x="15" y="8"/>
                    <a:pt x="17" y="6"/>
                    <a:pt x="17" y="8"/>
                  </a:cubicBezTo>
                  <a:cubicBezTo>
                    <a:pt x="17" y="8"/>
                    <a:pt x="17" y="9"/>
                    <a:pt x="19" y="11"/>
                  </a:cubicBezTo>
                  <a:cubicBezTo>
                    <a:pt x="20" y="12"/>
                    <a:pt x="20" y="15"/>
                    <a:pt x="22" y="14"/>
                  </a:cubicBezTo>
                  <a:cubicBezTo>
                    <a:pt x="23" y="14"/>
                    <a:pt x="20" y="12"/>
                    <a:pt x="23" y="11"/>
                  </a:cubicBezTo>
                  <a:cubicBezTo>
                    <a:pt x="25" y="9"/>
                    <a:pt x="23" y="6"/>
                    <a:pt x="25" y="6"/>
                  </a:cubicBezTo>
                  <a:cubicBezTo>
                    <a:pt x="26" y="6"/>
                    <a:pt x="26" y="9"/>
                    <a:pt x="28" y="9"/>
                  </a:cubicBezTo>
                  <a:cubicBezTo>
                    <a:pt x="29" y="8"/>
                    <a:pt x="29" y="11"/>
                    <a:pt x="31" y="9"/>
                  </a:cubicBezTo>
                  <a:cubicBezTo>
                    <a:pt x="32" y="9"/>
                    <a:pt x="29" y="6"/>
                    <a:pt x="31" y="6"/>
                  </a:cubicBezTo>
                  <a:cubicBezTo>
                    <a:pt x="31" y="5"/>
                    <a:pt x="32" y="8"/>
                    <a:pt x="34" y="6"/>
                  </a:cubicBezTo>
                  <a:cubicBezTo>
                    <a:pt x="34" y="6"/>
                    <a:pt x="32" y="5"/>
                    <a:pt x="34" y="1"/>
                  </a:cubicBezTo>
                  <a:cubicBezTo>
                    <a:pt x="35" y="1"/>
                    <a:pt x="35" y="5"/>
                    <a:pt x="37" y="3"/>
                  </a:cubicBezTo>
                  <a:cubicBezTo>
                    <a:pt x="38" y="3"/>
                    <a:pt x="38" y="1"/>
                    <a:pt x="40" y="1"/>
                  </a:cubicBezTo>
                  <a:cubicBezTo>
                    <a:pt x="41" y="0"/>
                    <a:pt x="41" y="1"/>
                    <a:pt x="44" y="0"/>
                  </a:cubicBezTo>
                  <a:cubicBezTo>
                    <a:pt x="49" y="0"/>
                    <a:pt x="46" y="0"/>
                    <a:pt x="46" y="1"/>
                  </a:cubicBezTo>
                  <a:cubicBezTo>
                    <a:pt x="47" y="1"/>
                    <a:pt x="47" y="1"/>
                    <a:pt x="47" y="3"/>
                  </a:cubicBezTo>
                  <a:cubicBezTo>
                    <a:pt x="47" y="5"/>
                    <a:pt x="50" y="6"/>
                    <a:pt x="58" y="6"/>
                  </a:cubicBezTo>
                  <a:cubicBezTo>
                    <a:pt x="58" y="8"/>
                    <a:pt x="57" y="8"/>
                    <a:pt x="57" y="9"/>
                  </a:cubicBezTo>
                  <a:cubicBezTo>
                    <a:pt x="57" y="11"/>
                    <a:pt x="60" y="9"/>
                    <a:pt x="58" y="11"/>
                  </a:cubicBezTo>
                  <a:cubicBezTo>
                    <a:pt x="57" y="12"/>
                    <a:pt x="57" y="14"/>
                    <a:pt x="58" y="14"/>
                  </a:cubicBezTo>
                  <a:cubicBezTo>
                    <a:pt x="60" y="15"/>
                    <a:pt x="61" y="17"/>
                    <a:pt x="58" y="17"/>
                  </a:cubicBezTo>
                  <a:cubicBezTo>
                    <a:pt x="58" y="17"/>
                    <a:pt x="60" y="15"/>
                    <a:pt x="57" y="15"/>
                  </a:cubicBezTo>
                  <a:close/>
                  <a:moveTo>
                    <a:pt x="54" y="107"/>
                  </a:moveTo>
                  <a:cubicBezTo>
                    <a:pt x="55" y="109"/>
                    <a:pt x="58" y="112"/>
                    <a:pt x="61" y="112"/>
                  </a:cubicBezTo>
                  <a:cubicBezTo>
                    <a:pt x="64" y="112"/>
                    <a:pt x="64" y="115"/>
                    <a:pt x="67" y="115"/>
                  </a:cubicBezTo>
                  <a:cubicBezTo>
                    <a:pt x="70" y="116"/>
                    <a:pt x="70" y="118"/>
                    <a:pt x="70" y="115"/>
                  </a:cubicBezTo>
                  <a:cubicBezTo>
                    <a:pt x="70" y="113"/>
                    <a:pt x="72" y="110"/>
                    <a:pt x="70" y="109"/>
                  </a:cubicBezTo>
                  <a:cubicBezTo>
                    <a:pt x="69" y="109"/>
                    <a:pt x="73" y="101"/>
                    <a:pt x="73" y="99"/>
                  </a:cubicBezTo>
                  <a:cubicBezTo>
                    <a:pt x="75" y="98"/>
                    <a:pt x="70" y="101"/>
                    <a:pt x="69" y="101"/>
                  </a:cubicBezTo>
                  <a:cubicBezTo>
                    <a:pt x="66" y="99"/>
                    <a:pt x="61" y="104"/>
                    <a:pt x="57" y="101"/>
                  </a:cubicBezTo>
                  <a:cubicBezTo>
                    <a:pt x="54" y="96"/>
                    <a:pt x="54" y="104"/>
                    <a:pt x="52" y="101"/>
                  </a:cubicBezTo>
                  <a:cubicBezTo>
                    <a:pt x="50" y="99"/>
                    <a:pt x="49" y="101"/>
                    <a:pt x="49" y="104"/>
                  </a:cubicBezTo>
                  <a:cubicBezTo>
                    <a:pt x="49" y="107"/>
                    <a:pt x="50" y="107"/>
                    <a:pt x="54" y="107"/>
                  </a:cubicBezTo>
                  <a:close/>
                  <a:moveTo>
                    <a:pt x="17" y="79"/>
                  </a:moveTo>
                  <a:cubicBezTo>
                    <a:pt x="17" y="82"/>
                    <a:pt x="19" y="81"/>
                    <a:pt x="17" y="84"/>
                  </a:cubicBezTo>
                  <a:cubicBezTo>
                    <a:pt x="15" y="88"/>
                    <a:pt x="17" y="93"/>
                    <a:pt x="20" y="92"/>
                  </a:cubicBezTo>
                  <a:cubicBezTo>
                    <a:pt x="23" y="92"/>
                    <a:pt x="22" y="88"/>
                    <a:pt x="23" y="90"/>
                  </a:cubicBezTo>
                  <a:cubicBezTo>
                    <a:pt x="26" y="90"/>
                    <a:pt x="26" y="90"/>
                    <a:pt x="28" y="84"/>
                  </a:cubicBezTo>
                  <a:cubicBezTo>
                    <a:pt x="28" y="78"/>
                    <a:pt x="25" y="78"/>
                    <a:pt x="28" y="76"/>
                  </a:cubicBezTo>
                  <a:cubicBezTo>
                    <a:pt x="29" y="75"/>
                    <a:pt x="28" y="70"/>
                    <a:pt x="26" y="68"/>
                  </a:cubicBezTo>
                  <a:cubicBezTo>
                    <a:pt x="25" y="67"/>
                    <a:pt x="25" y="65"/>
                    <a:pt x="20" y="70"/>
                  </a:cubicBezTo>
                  <a:cubicBezTo>
                    <a:pt x="15" y="73"/>
                    <a:pt x="14" y="67"/>
                    <a:pt x="14" y="71"/>
                  </a:cubicBezTo>
                  <a:cubicBezTo>
                    <a:pt x="14" y="75"/>
                    <a:pt x="17" y="75"/>
                    <a:pt x="17" y="79"/>
                  </a:cubicBezTo>
                  <a:close/>
                </a:path>
              </a:pathLst>
            </a:custGeom>
            <a:solidFill>
              <a:schemeClr val="tx2"/>
            </a:solidFill>
            <a:ln w="3175" cmpd="sng">
              <a:solidFill>
                <a:schemeClr val="bg2"/>
              </a:solidFill>
              <a:round/>
              <a:headEnd/>
              <a:tailEnd/>
            </a:ln>
          </p:spPr>
          <p:txBody>
            <a:bodyPr/>
            <a:lstStyle/>
            <a:p>
              <a:endParaRPr lang="en-GB" dirty="0"/>
            </a:p>
          </p:txBody>
        </p:sp>
        <p:sp>
          <p:nvSpPr>
            <p:cNvPr id="425" name="Freeform 171"/>
            <p:cNvSpPr>
              <a:spLocks/>
            </p:cNvSpPr>
            <p:nvPr/>
          </p:nvSpPr>
          <p:spPr bwMode="auto">
            <a:xfrm>
              <a:off x="5092672" y="3582167"/>
              <a:ext cx="117295" cy="78731"/>
            </a:xfrm>
            <a:custGeom>
              <a:avLst/>
              <a:gdLst/>
              <a:ahLst/>
              <a:cxnLst>
                <a:cxn ang="0">
                  <a:pos x="30" y="5"/>
                </a:cxn>
                <a:cxn ang="0">
                  <a:pos x="30" y="10"/>
                </a:cxn>
                <a:cxn ang="0">
                  <a:pos x="35" y="13"/>
                </a:cxn>
                <a:cxn ang="0">
                  <a:pos x="38" y="11"/>
                </a:cxn>
                <a:cxn ang="0">
                  <a:pos x="38" y="16"/>
                </a:cxn>
                <a:cxn ang="0">
                  <a:pos x="35" y="16"/>
                </a:cxn>
                <a:cxn ang="0">
                  <a:pos x="35" y="19"/>
                </a:cxn>
                <a:cxn ang="0">
                  <a:pos x="32" y="19"/>
                </a:cxn>
                <a:cxn ang="0">
                  <a:pos x="29" y="16"/>
                </a:cxn>
                <a:cxn ang="0">
                  <a:pos x="27" y="21"/>
                </a:cxn>
                <a:cxn ang="0">
                  <a:pos x="26" y="24"/>
                </a:cxn>
                <a:cxn ang="0">
                  <a:pos x="23" y="21"/>
                </a:cxn>
                <a:cxn ang="0">
                  <a:pos x="21" y="18"/>
                </a:cxn>
                <a:cxn ang="0">
                  <a:pos x="19" y="19"/>
                </a:cxn>
                <a:cxn ang="0">
                  <a:pos x="18" y="22"/>
                </a:cxn>
                <a:cxn ang="0">
                  <a:pos x="13" y="24"/>
                </a:cxn>
                <a:cxn ang="0">
                  <a:pos x="9" y="24"/>
                </a:cxn>
                <a:cxn ang="0">
                  <a:pos x="7" y="21"/>
                </a:cxn>
                <a:cxn ang="0">
                  <a:pos x="6" y="18"/>
                </a:cxn>
                <a:cxn ang="0">
                  <a:pos x="3" y="21"/>
                </a:cxn>
                <a:cxn ang="0">
                  <a:pos x="3" y="19"/>
                </a:cxn>
                <a:cxn ang="0">
                  <a:pos x="4" y="14"/>
                </a:cxn>
                <a:cxn ang="0">
                  <a:pos x="6" y="11"/>
                </a:cxn>
                <a:cxn ang="0">
                  <a:pos x="9" y="8"/>
                </a:cxn>
                <a:cxn ang="0">
                  <a:pos x="10" y="5"/>
                </a:cxn>
                <a:cxn ang="0">
                  <a:pos x="13" y="4"/>
                </a:cxn>
                <a:cxn ang="0">
                  <a:pos x="19" y="4"/>
                </a:cxn>
                <a:cxn ang="0">
                  <a:pos x="23" y="2"/>
                </a:cxn>
                <a:cxn ang="0">
                  <a:pos x="26" y="4"/>
                </a:cxn>
                <a:cxn ang="0">
                  <a:pos x="30" y="5"/>
                </a:cxn>
              </a:cxnLst>
              <a:rect l="0" t="0" r="r" b="b"/>
              <a:pathLst>
                <a:path w="38" h="25">
                  <a:moveTo>
                    <a:pt x="30" y="5"/>
                  </a:moveTo>
                  <a:cubicBezTo>
                    <a:pt x="32" y="7"/>
                    <a:pt x="27" y="11"/>
                    <a:pt x="30" y="10"/>
                  </a:cubicBezTo>
                  <a:cubicBezTo>
                    <a:pt x="35" y="10"/>
                    <a:pt x="32" y="13"/>
                    <a:pt x="35" y="13"/>
                  </a:cubicBezTo>
                  <a:cubicBezTo>
                    <a:pt x="36" y="13"/>
                    <a:pt x="36" y="8"/>
                    <a:pt x="38" y="11"/>
                  </a:cubicBezTo>
                  <a:cubicBezTo>
                    <a:pt x="36" y="14"/>
                    <a:pt x="38" y="16"/>
                    <a:pt x="38" y="16"/>
                  </a:cubicBezTo>
                  <a:cubicBezTo>
                    <a:pt x="36" y="18"/>
                    <a:pt x="35" y="14"/>
                    <a:pt x="35" y="16"/>
                  </a:cubicBezTo>
                  <a:cubicBezTo>
                    <a:pt x="33" y="16"/>
                    <a:pt x="36" y="19"/>
                    <a:pt x="35" y="19"/>
                  </a:cubicBezTo>
                  <a:cubicBezTo>
                    <a:pt x="33" y="21"/>
                    <a:pt x="33" y="18"/>
                    <a:pt x="32" y="19"/>
                  </a:cubicBezTo>
                  <a:cubicBezTo>
                    <a:pt x="30" y="19"/>
                    <a:pt x="30" y="16"/>
                    <a:pt x="29" y="16"/>
                  </a:cubicBezTo>
                  <a:cubicBezTo>
                    <a:pt x="27" y="16"/>
                    <a:pt x="29" y="19"/>
                    <a:pt x="27" y="21"/>
                  </a:cubicBezTo>
                  <a:cubicBezTo>
                    <a:pt x="24" y="22"/>
                    <a:pt x="27" y="24"/>
                    <a:pt x="26" y="24"/>
                  </a:cubicBezTo>
                  <a:cubicBezTo>
                    <a:pt x="24" y="25"/>
                    <a:pt x="24" y="22"/>
                    <a:pt x="23" y="21"/>
                  </a:cubicBezTo>
                  <a:cubicBezTo>
                    <a:pt x="21" y="19"/>
                    <a:pt x="21" y="18"/>
                    <a:pt x="21" y="18"/>
                  </a:cubicBezTo>
                  <a:cubicBezTo>
                    <a:pt x="21" y="16"/>
                    <a:pt x="19" y="18"/>
                    <a:pt x="19" y="19"/>
                  </a:cubicBezTo>
                  <a:cubicBezTo>
                    <a:pt x="18" y="19"/>
                    <a:pt x="21" y="19"/>
                    <a:pt x="18" y="22"/>
                  </a:cubicBezTo>
                  <a:cubicBezTo>
                    <a:pt x="15" y="24"/>
                    <a:pt x="15" y="22"/>
                    <a:pt x="13" y="24"/>
                  </a:cubicBezTo>
                  <a:cubicBezTo>
                    <a:pt x="10" y="24"/>
                    <a:pt x="10" y="24"/>
                    <a:pt x="9" y="24"/>
                  </a:cubicBezTo>
                  <a:cubicBezTo>
                    <a:pt x="9" y="21"/>
                    <a:pt x="7" y="21"/>
                    <a:pt x="7" y="21"/>
                  </a:cubicBezTo>
                  <a:cubicBezTo>
                    <a:pt x="7" y="19"/>
                    <a:pt x="9" y="16"/>
                    <a:pt x="6" y="18"/>
                  </a:cubicBezTo>
                  <a:cubicBezTo>
                    <a:pt x="3" y="18"/>
                    <a:pt x="6" y="19"/>
                    <a:pt x="3" y="21"/>
                  </a:cubicBezTo>
                  <a:cubicBezTo>
                    <a:pt x="1" y="21"/>
                    <a:pt x="0" y="21"/>
                    <a:pt x="3" y="19"/>
                  </a:cubicBezTo>
                  <a:cubicBezTo>
                    <a:pt x="4" y="18"/>
                    <a:pt x="1" y="16"/>
                    <a:pt x="4" y="14"/>
                  </a:cubicBezTo>
                  <a:cubicBezTo>
                    <a:pt x="7" y="13"/>
                    <a:pt x="4" y="11"/>
                    <a:pt x="6" y="11"/>
                  </a:cubicBezTo>
                  <a:cubicBezTo>
                    <a:pt x="9" y="10"/>
                    <a:pt x="7" y="8"/>
                    <a:pt x="9" y="8"/>
                  </a:cubicBezTo>
                  <a:cubicBezTo>
                    <a:pt x="10" y="7"/>
                    <a:pt x="9" y="7"/>
                    <a:pt x="10" y="5"/>
                  </a:cubicBezTo>
                  <a:cubicBezTo>
                    <a:pt x="10" y="4"/>
                    <a:pt x="12" y="7"/>
                    <a:pt x="13" y="4"/>
                  </a:cubicBezTo>
                  <a:cubicBezTo>
                    <a:pt x="16" y="5"/>
                    <a:pt x="16" y="4"/>
                    <a:pt x="19" y="4"/>
                  </a:cubicBezTo>
                  <a:cubicBezTo>
                    <a:pt x="23" y="4"/>
                    <a:pt x="19" y="2"/>
                    <a:pt x="23" y="2"/>
                  </a:cubicBezTo>
                  <a:cubicBezTo>
                    <a:pt x="24" y="0"/>
                    <a:pt x="24" y="4"/>
                    <a:pt x="26" y="4"/>
                  </a:cubicBezTo>
                  <a:cubicBezTo>
                    <a:pt x="27" y="2"/>
                    <a:pt x="29" y="4"/>
                    <a:pt x="30" y="5"/>
                  </a:cubicBezTo>
                </a:path>
              </a:pathLst>
            </a:custGeom>
            <a:solidFill>
              <a:schemeClr val="tx2"/>
            </a:solidFill>
            <a:ln w="3175" cmpd="sng">
              <a:solidFill>
                <a:schemeClr val="bg2"/>
              </a:solidFill>
              <a:round/>
              <a:headEnd/>
              <a:tailEnd/>
            </a:ln>
          </p:spPr>
          <p:txBody>
            <a:bodyPr/>
            <a:lstStyle/>
            <a:p>
              <a:endParaRPr lang="en-GB" dirty="0"/>
            </a:p>
          </p:txBody>
        </p:sp>
        <p:sp>
          <p:nvSpPr>
            <p:cNvPr id="426" name="Freeform 172"/>
            <p:cNvSpPr>
              <a:spLocks/>
            </p:cNvSpPr>
            <p:nvPr/>
          </p:nvSpPr>
          <p:spPr bwMode="auto">
            <a:xfrm>
              <a:off x="5176225" y="3535572"/>
              <a:ext cx="199241" cy="106045"/>
            </a:xfrm>
            <a:custGeom>
              <a:avLst/>
              <a:gdLst/>
              <a:ahLst/>
              <a:cxnLst>
                <a:cxn ang="0">
                  <a:pos x="3" y="20"/>
                </a:cxn>
                <a:cxn ang="0">
                  <a:pos x="9" y="22"/>
                </a:cxn>
                <a:cxn ang="0">
                  <a:pos x="10" y="19"/>
                </a:cxn>
                <a:cxn ang="0">
                  <a:pos x="13" y="20"/>
                </a:cxn>
                <a:cxn ang="0">
                  <a:pos x="20" y="19"/>
                </a:cxn>
                <a:cxn ang="0">
                  <a:pos x="24" y="17"/>
                </a:cxn>
                <a:cxn ang="0">
                  <a:pos x="27" y="19"/>
                </a:cxn>
                <a:cxn ang="0">
                  <a:pos x="30" y="20"/>
                </a:cxn>
                <a:cxn ang="0">
                  <a:pos x="30" y="16"/>
                </a:cxn>
                <a:cxn ang="0">
                  <a:pos x="29" y="11"/>
                </a:cxn>
                <a:cxn ang="0">
                  <a:pos x="33" y="10"/>
                </a:cxn>
                <a:cxn ang="0">
                  <a:pos x="37" y="5"/>
                </a:cxn>
                <a:cxn ang="0">
                  <a:pos x="40" y="8"/>
                </a:cxn>
                <a:cxn ang="0">
                  <a:pos x="46" y="4"/>
                </a:cxn>
                <a:cxn ang="0">
                  <a:pos x="49" y="4"/>
                </a:cxn>
                <a:cxn ang="0">
                  <a:pos x="56" y="5"/>
                </a:cxn>
                <a:cxn ang="0">
                  <a:pos x="63" y="7"/>
                </a:cxn>
                <a:cxn ang="0">
                  <a:pos x="63" y="14"/>
                </a:cxn>
                <a:cxn ang="0">
                  <a:pos x="63" y="17"/>
                </a:cxn>
                <a:cxn ang="0">
                  <a:pos x="58" y="17"/>
                </a:cxn>
                <a:cxn ang="0">
                  <a:pos x="60" y="20"/>
                </a:cxn>
                <a:cxn ang="0">
                  <a:pos x="58" y="22"/>
                </a:cxn>
                <a:cxn ang="0">
                  <a:pos x="58" y="25"/>
                </a:cxn>
                <a:cxn ang="0">
                  <a:pos x="55" y="27"/>
                </a:cxn>
                <a:cxn ang="0">
                  <a:pos x="55" y="28"/>
                </a:cxn>
                <a:cxn ang="0">
                  <a:pos x="52" y="30"/>
                </a:cxn>
                <a:cxn ang="0">
                  <a:pos x="49" y="30"/>
                </a:cxn>
                <a:cxn ang="0">
                  <a:pos x="44" y="33"/>
                </a:cxn>
                <a:cxn ang="0">
                  <a:pos x="41" y="33"/>
                </a:cxn>
                <a:cxn ang="0">
                  <a:pos x="35" y="31"/>
                </a:cxn>
                <a:cxn ang="0">
                  <a:pos x="24" y="28"/>
                </a:cxn>
                <a:cxn ang="0">
                  <a:pos x="23" y="27"/>
                </a:cxn>
                <a:cxn ang="0">
                  <a:pos x="21" y="25"/>
                </a:cxn>
                <a:cxn ang="0">
                  <a:pos x="17" y="27"/>
                </a:cxn>
                <a:cxn ang="0">
                  <a:pos x="13" y="28"/>
                </a:cxn>
                <a:cxn ang="0">
                  <a:pos x="10" y="27"/>
                </a:cxn>
                <a:cxn ang="0">
                  <a:pos x="7" y="28"/>
                </a:cxn>
                <a:cxn ang="0">
                  <a:pos x="3" y="25"/>
                </a:cxn>
                <a:cxn ang="0">
                  <a:pos x="3" y="20"/>
                </a:cxn>
              </a:cxnLst>
              <a:rect l="0" t="0" r="r" b="b"/>
              <a:pathLst>
                <a:path w="64" h="34">
                  <a:moveTo>
                    <a:pt x="3" y="20"/>
                  </a:moveTo>
                  <a:cubicBezTo>
                    <a:pt x="6" y="17"/>
                    <a:pt x="7" y="22"/>
                    <a:pt x="9" y="22"/>
                  </a:cubicBezTo>
                  <a:cubicBezTo>
                    <a:pt x="10" y="22"/>
                    <a:pt x="9" y="19"/>
                    <a:pt x="10" y="19"/>
                  </a:cubicBezTo>
                  <a:cubicBezTo>
                    <a:pt x="12" y="20"/>
                    <a:pt x="13" y="19"/>
                    <a:pt x="13" y="20"/>
                  </a:cubicBezTo>
                  <a:cubicBezTo>
                    <a:pt x="15" y="22"/>
                    <a:pt x="17" y="20"/>
                    <a:pt x="20" y="19"/>
                  </a:cubicBezTo>
                  <a:cubicBezTo>
                    <a:pt x="21" y="17"/>
                    <a:pt x="23" y="20"/>
                    <a:pt x="24" y="17"/>
                  </a:cubicBezTo>
                  <a:cubicBezTo>
                    <a:pt x="24" y="16"/>
                    <a:pt x="26" y="19"/>
                    <a:pt x="27" y="19"/>
                  </a:cubicBezTo>
                  <a:cubicBezTo>
                    <a:pt x="29" y="17"/>
                    <a:pt x="29" y="22"/>
                    <a:pt x="30" y="20"/>
                  </a:cubicBezTo>
                  <a:cubicBezTo>
                    <a:pt x="32" y="19"/>
                    <a:pt x="27" y="17"/>
                    <a:pt x="30" y="16"/>
                  </a:cubicBezTo>
                  <a:cubicBezTo>
                    <a:pt x="32" y="16"/>
                    <a:pt x="27" y="14"/>
                    <a:pt x="29" y="11"/>
                  </a:cubicBezTo>
                  <a:cubicBezTo>
                    <a:pt x="32" y="10"/>
                    <a:pt x="33" y="11"/>
                    <a:pt x="33" y="10"/>
                  </a:cubicBezTo>
                  <a:cubicBezTo>
                    <a:pt x="33" y="7"/>
                    <a:pt x="37" y="10"/>
                    <a:pt x="37" y="5"/>
                  </a:cubicBezTo>
                  <a:cubicBezTo>
                    <a:pt x="40" y="7"/>
                    <a:pt x="37" y="8"/>
                    <a:pt x="40" y="8"/>
                  </a:cubicBezTo>
                  <a:cubicBezTo>
                    <a:pt x="43" y="7"/>
                    <a:pt x="46" y="7"/>
                    <a:pt x="46" y="4"/>
                  </a:cubicBezTo>
                  <a:cubicBezTo>
                    <a:pt x="46" y="0"/>
                    <a:pt x="47" y="4"/>
                    <a:pt x="49" y="4"/>
                  </a:cubicBezTo>
                  <a:cubicBezTo>
                    <a:pt x="50" y="4"/>
                    <a:pt x="55" y="7"/>
                    <a:pt x="56" y="5"/>
                  </a:cubicBezTo>
                  <a:cubicBezTo>
                    <a:pt x="60" y="4"/>
                    <a:pt x="61" y="7"/>
                    <a:pt x="63" y="7"/>
                  </a:cubicBezTo>
                  <a:cubicBezTo>
                    <a:pt x="61" y="10"/>
                    <a:pt x="60" y="10"/>
                    <a:pt x="63" y="14"/>
                  </a:cubicBezTo>
                  <a:cubicBezTo>
                    <a:pt x="63" y="16"/>
                    <a:pt x="64" y="17"/>
                    <a:pt x="63" y="17"/>
                  </a:cubicBezTo>
                  <a:cubicBezTo>
                    <a:pt x="61" y="17"/>
                    <a:pt x="58" y="17"/>
                    <a:pt x="58" y="17"/>
                  </a:cubicBezTo>
                  <a:cubicBezTo>
                    <a:pt x="58" y="19"/>
                    <a:pt x="60" y="19"/>
                    <a:pt x="60" y="20"/>
                  </a:cubicBezTo>
                  <a:cubicBezTo>
                    <a:pt x="60" y="22"/>
                    <a:pt x="58" y="20"/>
                    <a:pt x="58" y="22"/>
                  </a:cubicBezTo>
                  <a:cubicBezTo>
                    <a:pt x="58" y="25"/>
                    <a:pt x="58" y="25"/>
                    <a:pt x="58" y="25"/>
                  </a:cubicBezTo>
                  <a:cubicBezTo>
                    <a:pt x="58" y="25"/>
                    <a:pt x="56" y="27"/>
                    <a:pt x="55" y="27"/>
                  </a:cubicBezTo>
                  <a:cubicBezTo>
                    <a:pt x="55" y="28"/>
                    <a:pt x="53" y="27"/>
                    <a:pt x="55" y="28"/>
                  </a:cubicBezTo>
                  <a:cubicBezTo>
                    <a:pt x="55" y="30"/>
                    <a:pt x="55" y="30"/>
                    <a:pt x="52" y="30"/>
                  </a:cubicBezTo>
                  <a:cubicBezTo>
                    <a:pt x="50" y="30"/>
                    <a:pt x="52" y="31"/>
                    <a:pt x="49" y="30"/>
                  </a:cubicBezTo>
                  <a:cubicBezTo>
                    <a:pt x="46" y="30"/>
                    <a:pt x="46" y="30"/>
                    <a:pt x="44" y="33"/>
                  </a:cubicBezTo>
                  <a:cubicBezTo>
                    <a:pt x="41" y="34"/>
                    <a:pt x="43" y="31"/>
                    <a:pt x="41" y="33"/>
                  </a:cubicBezTo>
                  <a:cubicBezTo>
                    <a:pt x="38" y="33"/>
                    <a:pt x="40" y="31"/>
                    <a:pt x="35" y="31"/>
                  </a:cubicBezTo>
                  <a:cubicBezTo>
                    <a:pt x="27" y="31"/>
                    <a:pt x="24" y="30"/>
                    <a:pt x="24" y="28"/>
                  </a:cubicBezTo>
                  <a:cubicBezTo>
                    <a:pt x="24" y="27"/>
                    <a:pt x="24" y="27"/>
                    <a:pt x="23" y="27"/>
                  </a:cubicBezTo>
                  <a:cubicBezTo>
                    <a:pt x="23" y="25"/>
                    <a:pt x="26" y="25"/>
                    <a:pt x="21" y="25"/>
                  </a:cubicBezTo>
                  <a:cubicBezTo>
                    <a:pt x="18" y="27"/>
                    <a:pt x="18" y="25"/>
                    <a:pt x="17" y="27"/>
                  </a:cubicBezTo>
                  <a:cubicBezTo>
                    <a:pt x="15" y="27"/>
                    <a:pt x="15" y="28"/>
                    <a:pt x="13" y="28"/>
                  </a:cubicBezTo>
                  <a:cubicBezTo>
                    <a:pt x="12" y="30"/>
                    <a:pt x="12" y="27"/>
                    <a:pt x="10" y="27"/>
                  </a:cubicBezTo>
                  <a:cubicBezTo>
                    <a:pt x="9" y="24"/>
                    <a:pt x="9" y="28"/>
                    <a:pt x="7" y="28"/>
                  </a:cubicBezTo>
                  <a:cubicBezTo>
                    <a:pt x="4" y="28"/>
                    <a:pt x="7" y="25"/>
                    <a:pt x="3" y="25"/>
                  </a:cubicBezTo>
                  <a:cubicBezTo>
                    <a:pt x="0" y="27"/>
                    <a:pt x="4" y="22"/>
                    <a:pt x="3" y="20"/>
                  </a:cubicBezTo>
                </a:path>
              </a:pathLst>
            </a:custGeom>
            <a:solidFill>
              <a:schemeClr val="tx2"/>
            </a:solidFill>
            <a:ln w="3175" cmpd="sng">
              <a:solidFill>
                <a:schemeClr val="bg2"/>
              </a:solidFill>
              <a:round/>
              <a:headEnd/>
              <a:tailEnd/>
            </a:ln>
          </p:spPr>
          <p:txBody>
            <a:bodyPr/>
            <a:lstStyle/>
            <a:p>
              <a:endParaRPr lang="en-GB" dirty="0"/>
            </a:p>
          </p:txBody>
        </p:sp>
        <p:sp>
          <p:nvSpPr>
            <p:cNvPr id="427" name="Freeform 173"/>
            <p:cNvSpPr>
              <a:spLocks/>
            </p:cNvSpPr>
            <p:nvPr/>
          </p:nvSpPr>
          <p:spPr bwMode="auto">
            <a:xfrm>
              <a:off x="5248530" y="3464874"/>
              <a:ext cx="163892" cy="96405"/>
            </a:xfrm>
            <a:custGeom>
              <a:avLst/>
              <a:gdLst/>
              <a:ahLst/>
              <a:cxnLst>
                <a:cxn ang="0">
                  <a:pos x="13" y="28"/>
                </a:cxn>
                <a:cxn ang="0">
                  <a:pos x="17" y="31"/>
                </a:cxn>
                <a:cxn ang="0">
                  <a:pos x="23" y="26"/>
                </a:cxn>
                <a:cxn ang="0">
                  <a:pos x="26" y="26"/>
                </a:cxn>
                <a:cxn ang="0">
                  <a:pos x="33" y="28"/>
                </a:cxn>
                <a:cxn ang="0">
                  <a:pos x="39" y="29"/>
                </a:cxn>
                <a:cxn ang="0">
                  <a:pos x="46" y="26"/>
                </a:cxn>
                <a:cxn ang="0">
                  <a:pos x="53" y="20"/>
                </a:cxn>
                <a:cxn ang="0">
                  <a:pos x="49" y="14"/>
                </a:cxn>
                <a:cxn ang="0">
                  <a:pos x="44" y="12"/>
                </a:cxn>
                <a:cxn ang="0">
                  <a:pos x="42" y="11"/>
                </a:cxn>
                <a:cxn ang="0">
                  <a:pos x="38" y="9"/>
                </a:cxn>
                <a:cxn ang="0">
                  <a:pos x="35" y="11"/>
                </a:cxn>
                <a:cxn ang="0">
                  <a:pos x="35" y="6"/>
                </a:cxn>
                <a:cxn ang="0">
                  <a:pos x="29" y="5"/>
                </a:cxn>
                <a:cxn ang="0">
                  <a:pos x="23" y="3"/>
                </a:cxn>
                <a:cxn ang="0">
                  <a:pos x="18" y="1"/>
                </a:cxn>
                <a:cxn ang="0">
                  <a:pos x="15" y="5"/>
                </a:cxn>
                <a:cxn ang="0">
                  <a:pos x="4" y="9"/>
                </a:cxn>
                <a:cxn ang="0">
                  <a:pos x="1" y="14"/>
                </a:cxn>
                <a:cxn ang="0">
                  <a:pos x="6" y="20"/>
                </a:cxn>
                <a:cxn ang="0">
                  <a:pos x="13" y="28"/>
                </a:cxn>
              </a:cxnLst>
              <a:rect l="0" t="0" r="r" b="b"/>
              <a:pathLst>
                <a:path w="53" h="31">
                  <a:moveTo>
                    <a:pt x="13" y="28"/>
                  </a:moveTo>
                  <a:cubicBezTo>
                    <a:pt x="17" y="29"/>
                    <a:pt x="13" y="31"/>
                    <a:pt x="17" y="31"/>
                  </a:cubicBezTo>
                  <a:cubicBezTo>
                    <a:pt x="20" y="29"/>
                    <a:pt x="23" y="29"/>
                    <a:pt x="23" y="26"/>
                  </a:cubicBezTo>
                  <a:cubicBezTo>
                    <a:pt x="23" y="23"/>
                    <a:pt x="24" y="26"/>
                    <a:pt x="26" y="26"/>
                  </a:cubicBezTo>
                  <a:cubicBezTo>
                    <a:pt x="27" y="26"/>
                    <a:pt x="32" y="29"/>
                    <a:pt x="33" y="28"/>
                  </a:cubicBezTo>
                  <a:cubicBezTo>
                    <a:pt x="36" y="26"/>
                    <a:pt x="38" y="29"/>
                    <a:pt x="39" y="29"/>
                  </a:cubicBezTo>
                  <a:cubicBezTo>
                    <a:pt x="41" y="25"/>
                    <a:pt x="42" y="28"/>
                    <a:pt x="46" y="26"/>
                  </a:cubicBezTo>
                  <a:cubicBezTo>
                    <a:pt x="50" y="25"/>
                    <a:pt x="46" y="23"/>
                    <a:pt x="53" y="20"/>
                  </a:cubicBezTo>
                  <a:cubicBezTo>
                    <a:pt x="53" y="17"/>
                    <a:pt x="52" y="15"/>
                    <a:pt x="49" y="14"/>
                  </a:cubicBezTo>
                  <a:cubicBezTo>
                    <a:pt x="46" y="12"/>
                    <a:pt x="47" y="14"/>
                    <a:pt x="44" y="12"/>
                  </a:cubicBezTo>
                  <a:cubicBezTo>
                    <a:pt x="42" y="11"/>
                    <a:pt x="46" y="11"/>
                    <a:pt x="42" y="11"/>
                  </a:cubicBezTo>
                  <a:cubicBezTo>
                    <a:pt x="39" y="9"/>
                    <a:pt x="36" y="8"/>
                    <a:pt x="38" y="9"/>
                  </a:cubicBezTo>
                  <a:cubicBezTo>
                    <a:pt x="39" y="11"/>
                    <a:pt x="38" y="14"/>
                    <a:pt x="35" y="11"/>
                  </a:cubicBezTo>
                  <a:cubicBezTo>
                    <a:pt x="30" y="6"/>
                    <a:pt x="35" y="8"/>
                    <a:pt x="35" y="6"/>
                  </a:cubicBezTo>
                  <a:cubicBezTo>
                    <a:pt x="33" y="5"/>
                    <a:pt x="33" y="6"/>
                    <a:pt x="29" y="5"/>
                  </a:cubicBezTo>
                  <a:cubicBezTo>
                    <a:pt x="23" y="1"/>
                    <a:pt x="26" y="0"/>
                    <a:pt x="23" y="3"/>
                  </a:cubicBezTo>
                  <a:cubicBezTo>
                    <a:pt x="20" y="5"/>
                    <a:pt x="18" y="1"/>
                    <a:pt x="18" y="1"/>
                  </a:cubicBezTo>
                  <a:cubicBezTo>
                    <a:pt x="17" y="1"/>
                    <a:pt x="20" y="3"/>
                    <a:pt x="15" y="5"/>
                  </a:cubicBezTo>
                  <a:cubicBezTo>
                    <a:pt x="10" y="5"/>
                    <a:pt x="9" y="8"/>
                    <a:pt x="4" y="9"/>
                  </a:cubicBezTo>
                  <a:cubicBezTo>
                    <a:pt x="1" y="11"/>
                    <a:pt x="0" y="11"/>
                    <a:pt x="1" y="14"/>
                  </a:cubicBezTo>
                  <a:cubicBezTo>
                    <a:pt x="4" y="17"/>
                    <a:pt x="0" y="19"/>
                    <a:pt x="6" y="20"/>
                  </a:cubicBezTo>
                  <a:cubicBezTo>
                    <a:pt x="9" y="22"/>
                    <a:pt x="9" y="25"/>
                    <a:pt x="13" y="28"/>
                  </a:cubicBezTo>
                </a:path>
              </a:pathLst>
            </a:custGeom>
            <a:solidFill>
              <a:schemeClr val="tx2"/>
            </a:solidFill>
            <a:ln w="3175" cmpd="sng">
              <a:solidFill>
                <a:schemeClr val="bg2"/>
              </a:solidFill>
              <a:round/>
              <a:headEnd/>
              <a:tailEnd/>
            </a:ln>
          </p:spPr>
          <p:txBody>
            <a:bodyPr/>
            <a:lstStyle/>
            <a:p>
              <a:endParaRPr lang="en-GB" dirty="0"/>
            </a:p>
          </p:txBody>
        </p:sp>
        <p:sp>
          <p:nvSpPr>
            <p:cNvPr id="428" name="Freeform 174"/>
            <p:cNvSpPr>
              <a:spLocks/>
            </p:cNvSpPr>
            <p:nvPr/>
          </p:nvSpPr>
          <p:spPr bwMode="auto">
            <a:xfrm>
              <a:off x="5500795" y="3713921"/>
              <a:ext cx="155858" cy="112473"/>
            </a:xfrm>
            <a:custGeom>
              <a:avLst/>
              <a:gdLst/>
              <a:ahLst/>
              <a:cxnLst>
                <a:cxn ang="0">
                  <a:pos x="1" y="22"/>
                </a:cxn>
                <a:cxn ang="0">
                  <a:pos x="4" y="27"/>
                </a:cxn>
                <a:cxn ang="0">
                  <a:pos x="6" y="33"/>
                </a:cxn>
                <a:cxn ang="0">
                  <a:pos x="10" y="33"/>
                </a:cxn>
                <a:cxn ang="0">
                  <a:pos x="16" y="31"/>
                </a:cxn>
                <a:cxn ang="0">
                  <a:pos x="19" y="31"/>
                </a:cxn>
                <a:cxn ang="0">
                  <a:pos x="23" y="33"/>
                </a:cxn>
                <a:cxn ang="0">
                  <a:pos x="29" y="33"/>
                </a:cxn>
                <a:cxn ang="0">
                  <a:pos x="32" y="28"/>
                </a:cxn>
                <a:cxn ang="0">
                  <a:pos x="35" y="27"/>
                </a:cxn>
                <a:cxn ang="0">
                  <a:pos x="38" y="25"/>
                </a:cxn>
                <a:cxn ang="0">
                  <a:pos x="42" y="27"/>
                </a:cxn>
                <a:cxn ang="0">
                  <a:pos x="45" y="25"/>
                </a:cxn>
                <a:cxn ang="0">
                  <a:pos x="44" y="22"/>
                </a:cxn>
                <a:cxn ang="0">
                  <a:pos x="42" y="19"/>
                </a:cxn>
                <a:cxn ang="0">
                  <a:pos x="45" y="11"/>
                </a:cxn>
                <a:cxn ang="0">
                  <a:pos x="50" y="7"/>
                </a:cxn>
                <a:cxn ang="0">
                  <a:pos x="45" y="4"/>
                </a:cxn>
                <a:cxn ang="0">
                  <a:pos x="39" y="2"/>
                </a:cxn>
                <a:cxn ang="0">
                  <a:pos x="29" y="5"/>
                </a:cxn>
                <a:cxn ang="0">
                  <a:pos x="19" y="5"/>
                </a:cxn>
                <a:cxn ang="0">
                  <a:pos x="12" y="5"/>
                </a:cxn>
                <a:cxn ang="0">
                  <a:pos x="4" y="5"/>
                </a:cxn>
                <a:cxn ang="0">
                  <a:pos x="3" y="0"/>
                </a:cxn>
                <a:cxn ang="0">
                  <a:pos x="1" y="7"/>
                </a:cxn>
                <a:cxn ang="0">
                  <a:pos x="4" y="14"/>
                </a:cxn>
                <a:cxn ang="0">
                  <a:pos x="1" y="17"/>
                </a:cxn>
                <a:cxn ang="0">
                  <a:pos x="1" y="22"/>
                </a:cxn>
              </a:cxnLst>
              <a:rect l="0" t="0" r="r" b="b"/>
              <a:pathLst>
                <a:path w="50" h="36">
                  <a:moveTo>
                    <a:pt x="1" y="22"/>
                  </a:moveTo>
                  <a:cubicBezTo>
                    <a:pt x="1" y="25"/>
                    <a:pt x="4" y="24"/>
                    <a:pt x="4" y="27"/>
                  </a:cubicBezTo>
                  <a:cubicBezTo>
                    <a:pt x="6" y="30"/>
                    <a:pt x="4" y="31"/>
                    <a:pt x="6" y="33"/>
                  </a:cubicBezTo>
                  <a:cubicBezTo>
                    <a:pt x="7" y="34"/>
                    <a:pt x="6" y="31"/>
                    <a:pt x="10" y="33"/>
                  </a:cubicBezTo>
                  <a:cubicBezTo>
                    <a:pt x="13" y="33"/>
                    <a:pt x="15" y="30"/>
                    <a:pt x="16" y="31"/>
                  </a:cubicBezTo>
                  <a:cubicBezTo>
                    <a:pt x="18" y="31"/>
                    <a:pt x="16" y="28"/>
                    <a:pt x="19" y="31"/>
                  </a:cubicBezTo>
                  <a:cubicBezTo>
                    <a:pt x="21" y="34"/>
                    <a:pt x="21" y="30"/>
                    <a:pt x="23" y="33"/>
                  </a:cubicBezTo>
                  <a:cubicBezTo>
                    <a:pt x="24" y="36"/>
                    <a:pt x="26" y="33"/>
                    <a:pt x="29" y="33"/>
                  </a:cubicBezTo>
                  <a:cubicBezTo>
                    <a:pt x="33" y="33"/>
                    <a:pt x="27" y="27"/>
                    <a:pt x="32" y="28"/>
                  </a:cubicBezTo>
                  <a:cubicBezTo>
                    <a:pt x="32" y="27"/>
                    <a:pt x="33" y="28"/>
                    <a:pt x="35" y="27"/>
                  </a:cubicBezTo>
                  <a:cubicBezTo>
                    <a:pt x="35" y="24"/>
                    <a:pt x="36" y="27"/>
                    <a:pt x="38" y="25"/>
                  </a:cubicBezTo>
                  <a:cubicBezTo>
                    <a:pt x="39" y="24"/>
                    <a:pt x="41" y="27"/>
                    <a:pt x="42" y="27"/>
                  </a:cubicBezTo>
                  <a:cubicBezTo>
                    <a:pt x="44" y="27"/>
                    <a:pt x="44" y="25"/>
                    <a:pt x="45" y="25"/>
                  </a:cubicBezTo>
                  <a:cubicBezTo>
                    <a:pt x="45" y="24"/>
                    <a:pt x="42" y="25"/>
                    <a:pt x="44" y="22"/>
                  </a:cubicBezTo>
                  <a:cubicBezTo>
                    <a:pt x="44" y="19"/>
                    <a:pt x="38" y="22"/>
                    <a:pt x="42" y="19"/>
                  </a:cubicBezTo>
                  <a:cubicBezTo>
                    <a:pt x="47" y="16"/>
                    <a:pt x="42" y="16"/>
                    <a:pt x="45" y="11"/>
                  </a:cubicBezTo>
                  <a:cubicBezTo>
                    <a:pt x="47" y="7"/>
                    <a:pt x="50" y="14"/>
                    <a:pt x="50" y="7"/>
                  </a:cubicBezTo>
                  <a:cubicBezTo>
                    <a:pt x="49" y="5"/>
                    <a:pt x="47" y="7"/>
                    <a:pt x="45" y="4"/>
                  </a:cubicBezTo>
                  <a:cubicBezTo>
                    <a:pt x="42" y="0"/>
                    <a:pt x="41" y="5"/>
                    <a:pt x="39" y="2"/>
                  </a:cubicBezTo>
                  <a:cubicBezTo>
                    <a:pt x="38" y="0"/>
                    <a:pt x="32" y="4"/>
                    <a:pt x="29" y="5"/>
                  </a:cubicBezTo>
                  <a:cubicBezTo>
                    <a:pt x="24" y="8"/>
                    <a:pt x="21" y="7"/>
                    <a:pt x="19" y="5"/>
                  </a:cubicBezTo>
                  <a:cubicBezTo>
                    <a:pt x="16" y="5"/>
                    <a:pt x="15" y="8"/>
                    <a:pt x="12" y="5"/>
                  </a:cubicBezTo>
                  <a:cubicBezTo>
                    <a:pt x="7" y="4"/>
                    <a:pt x="7" y="7"/>
                    <a:pt x="4" y="5"/>
                  </a:cubicBezTo>
                  <a:cubicBezTo>
                    <a:pt x="3" y="4"/>
                    <a:pt x="9" y="4"/>
                    <a:pt x="3" y="0"/>
                  </a:cubicBezTo>
                  <a:cubicBezTo>
                    <a:pt x="3" y="4"/>
                    <a:pt x="0" y="2"/>
                    <a:pt x="1" y="7"/>
                  </a:cubicBezTo>
                  <a:cubicBezTo>
                    <a:pt x="3" y="13"/>
                    <a:pt x="7" y="11"/>
                    <a:pt x="4" y="14"/>
                  </a:cubicBezTo>
                  <a:cubicBezTo>
                    <a:pt x="3" y="17"/>
                    <a:pt x="1" y="14"/>
                    <a:pt x="1" y="17"/>
                  </a:cubicBezTo>
                  <a:cubicBezTo>
                    <a:pt x="1" y="19"/>
                    <a:pt x="4" y="21"/>
                    <a:pt x="1" y="22"/>
                  </a:cubicBezTo>
                </a:path>
              </a:pathLst>
            </a:custGeom>
            <a:solidFill>
              <a:schemeClr val="tx2"/>
            </a:solidFill>
            <a:ln w="3175" cmpd="sng">
              <a:solidFill>
                <a:schemeClr val="bg2"/>
              </a:solidFill>
              <a:round/>
              <a:headEnd/>
              <a:tailEnd/>
            </a:ln>
          </p:spPr>
          <p:txBody>
            <a:bodyPr/>
            <a:lstStyle/>
            <a:p>
              <a:endParaRPr lang="en-GB" dirty="0"/>
            </a:p>
          </p:txBody>
        </p:sp>
        <p:sp>
          <p:nvSpPr>
            <p:cNvPr id="429" name="Freeform 175"/>
            <p:cNvSpPr>
              <a:spLocks/>
            </p:cNvSpPr>
            <p:nvPr/>
          </p:nvSpPr>
          <p:spPr bwMode="auto">
            <a:xfrm>
              <a:off x="5412423" y="3648044"/>
              <a:ext cx="109261" cy="149428"/>
            </a:xfrm>
            <a:custGeom>
              <a:avLst/>
              <a:gdLst/>
              <a:ahLst/>
              <a:cxnLst>
                <a:cxn ang="0">
                  <a:pos x="11" y="40"/>
                </a:cxn>
                <a:cxn ang="0">
                  <a:pos x="12" y="43"/>
                </a:cxn>
                <a:cxn ang="0">
                  <a:pos x="14" y="48"/>
                </a:cxn>
                <a:cxn ang="0">
                  <a:pos x="17" y="45"/>
                </a:cxn>
                <a:cxn ang="0">
                  <a:pos x="23" y="43"/>
                </a:cxn>
                <a:cxn ang="0">
                  <a:pos x="29" y="43"/>
                </a:cxn>
                <a:cxn ang="0">
                  <a:pos x="29" y="39"/>
                </a:cxn>
                <a:cxn ang="0">
                  <a:pos x="32" y="36"/>
                </a:cxn>
                <a:cxn ang="0">
                  <a:pos x="29" y="28"/>
                </a:cxn>
                <a:cxn ang="0">
                  <a:pos x="31" y="22"/>
                </a:cxn>
                <a:cxn ang="0">
                  <a:pos x="29" y="17"/>
                </a:cxn>
                <a:cxn ang="0">
                  <a:pos x="26" y="19"/>
                </a:cxn>
                <a:cxn ang="0">
                  <a:pos x="21" y="12"/>
                </a:cxn>
                <a:cxn ang="0">
                  <a:pos x="15" y="6"/>
                </a:cxn>
                <a:cxn ang="0">
                  <a:pos x="12" y="0"/>
                </a:cxn>
                <a:cxn ang="0">
                  <a:pos x="6" y="0"/>
                </a:cxn>
                <a:cxn ang="0">
                  <a:pos x="0" y="3"/>
                </a:cxn>
                <a:cxn ang="0">
                  <a:pos x="2" y="9"/>
                </a:cxn>
                <a:cxn ang="0">
                  <a:pos x="5" y="11"/>
                </a:cxn>
                <a:cxn ang="0">
                  <a:pos x="2" y="14"/>
                </a:cxn>
                <a:cxn ang="0">
                  <a:pos x="3" y="19"/>
                </a:cxn>
                <a:cxn ang="0">
                  <a:pos x="6" y="25"/>
                </a:cxn>
                <a:cxn ang="0">
                  <a:pos x="3" y="25"/>
                </a:cxn>
                <a:cxn ang="0">
                  <a:pos x="6" y="29"/>
                </a:cxn>
                <a:cxn ang="0">
                  <a:pos x="3" y="29"/>
                </a:cxn>
                <a:cxn ang="0">
                  <a:pos x="12" y="37"/>
                </a:cxn>
                <a:cxn ang="0">
                  <a:pos x="9" y="39"/>
                </a:cxn>
                <a:cxn ang="0">
                  <a:pos x="11" y="40"/>
                </a:cxn>
              </a:cxnLst>
              <a:rect l="0" t="0" r="r" b="b"/>
              <a:pathLst>
                <a:path w="35" h="48">
                  <a:moveTo>
                    <a:pt x="11" y="40"/>
                  </a:moveTo>
                  <a:cubicBezTo>
                    <a:pt x="12" y="42"/>
                    <a:pt x="11" y="43"/>
                    <a:pt x="12" y="43"/>
                  </a:cubicBezTo>
                  <a:cubicBezTo>
                    <a:pt x="15" y="45"/>
                    <a:pt x="14" y="46"/>
                    <a:pt x="14" y="48"/>
                  </a:cubicBezTo>
                  <a:cubicBezTo>
                    <a:pt x="17" y="48"/>
                    <a:pt x="14" y="46"/>
                    <a:pt x="17" y="45"/>
                  </a:cubicBezTo>
                  <a:cubicBezTo>
                    <a:pt x="21" y="45"/>
                    <a:pt x="20" y="43"/>
                    <a:pt x="23" y="43"/>
                  </a:cubicBezTo>
                  <a:cubicBezTo>
                    <a:pt x="26" y="45"/>
                    <a:pt x="26" y="42"/>
                    <a:pt x="29" y="43"/>
                  </a:cubicBezTo>
                  <a:cubicBezTo>
                    <a:pt x="32" y="42"/>
                    <a:pt x="29" y="40"/>
                    <a:pt x="29" y="39"/>
                  </a:cubicBezTo>
                  <a:cubicBezTo>
                    <a:pt x="29" y="36"/>
                    <a:pt x="31" y="39"/>
                    <a:pt x="32" y="36"/>
                  </a:cubicBezTo>
                  <a:cubicBezTo>
                    <a:pt x="35" y="32"/>
                    <a:pt x="31" y="34"/>
                    <a:pt x="29" y="28"/>
                  </a:cubicBezTo>
                  <a:cubicBezTo>
                    <a:pt x="28" y="23"/>
                    <a:pt x="31" y="25"/>
                    <a:pt x="31" y="22"/>
                  </a:cubicBezTo>
                  <a:cubicBezTo>
                    <a:pt x="26" y="17"/>
                    <a:pt x="35" y="20"/>
                    <a:pt x="29" y="17"/>
                  </a:cubicBezTo>
                  <a:cubicBezTo>
                    <a:pt x="28" y="15"/>
                    <a:pt x="29" y="19"/>
                    <a:pt x="26" y="19"/>
                  </a:cubicBezTo>
                  <a:cubicBezTo>
                    <a:pt x="21" y="17"/>
                    <a:pt x="20" y="14"/>
                    <a:pt x="21" y="12"/>
                  </a:cubicBezTo>
                  <a:cubicBezTo>
                    <a:pt x="23" y="9"/>
                    <a:pt x="15" y="11"/>
                    <a:pt x="15" y="6"/>
                  </a:cubicBezTo>
                  <a:cubicBezTo>
                    <a:pt x="17" y="3"/>
                    <a:pt x="14" y="3"/>
                    <a:pt x="12" y="0"/>
                  </a:cubicBezTo>
                  <a:cubicBezTo>
                    <a:pt x="9" y="0"/>
                    <a:pt x="8" y="0"/>
                    <a:pt x="6" y="0"/>
                  </a:cubicBezTo>
                  <a:cubicBezTo>
                    <a:pt x="5" y="0"/>
                    <a:pt x="5" y="1"/>
                    <a:pt x="0" y="3"/>
                  </a:cubicBezTo>
                  <a:cubicBezTo>
                    <a:pt x="2" y="5"/>
                    <a:pt x="2" y="8"/>
                    <a:pt x="2" y="9"/>
                  </a:cubicBezTo>
                  <a:cubicBezTo>
                    <a:pt x="5" y="11"/>
                    <a:pt x="6" y="9"/>
                    <a:pt x="5" y="11"/>
                  </a:cubicBezTo>
                  <a:cubicBezTo>
                    <a:pt x="5" y="12"/>
                    <a:pt x="3" y="11"/>
                    <a:pt x="2" y="14"/>
                  </a:cubicBezTo>
                  <a:cubicBezTo>
                    <a:pt x="6" y="14"/>
                    <a:pt x="5" y="14"/>
                    <a:pt x="3" y="19"/>
                  </a:cubicBezTo>
                  <a:cubicBezTo>
                    <a:pt x="2" y="22"/>
                    <a:pt x="8" y="23"/>
                    <a:pt x="6" y="25"/>
                  </a:cubicBezTo>
                  <a:cubicBezTo>
                    <a:pt x="5" y="26"/>
                    <a:pt x="5" y="23"/>
                    <a:pt x="3" y="25"/>
                  </a:cubicBezTo>
                  <a:cubicBezTo>
                    <a:pt x="3" y="25"/>
                    <a:pt x="6" y="28"/>
                    <a:pt x="6" y="29"/>
                  </a:cubicBezTo>
                  <a:cubicBezTo>
                    <a:pt x="5" y="29"/>
                    <a:pt x="5" y="28"/>
                    <a:pt x="3" y="29"/>
                  </a:cubicBezTo>
                  <a:cubicBezTo>
                    <a:pt x="6" y="34"/>
                    <a:pt x="12" y="36"/>
                    <a:pt x="12" y="37"/>
                  </a:cubicBezTo>
                  <a:cubicBezTo>
                    <a:pt x="12" y="39"/>
                    <a:pt x="8" y="39"/>
                    <a:pt x="9" y="39"/>
                  </a:cubicBezTo>
                  <a:cubicBezTo>
                    <a:pt x="11" y="40"/>
                    <a:pt x="9" y="40"/>
                    <a:pt x="11" y="40"/>
                  </a:cubicBezTo>
                </a:path>
              </a:pathLst>
            </a:custGeom>
            <a:solidFill>
              <a:schemeClr val="tx2"/>
            </a:solidFill>
            <a:ln w="3175" cmpd="sng">
              <a:solidFill>
                <a:schemeClr val="bg2"/>
              </a:solidFill>
              <a:round/>
              <a:headEnd/>
              <a:tailEnd/>
            </a:ln>
          </p:spPr>
          <p:txBody>
            <a:bodyPr/>
            <a:lstStyle/>
            <a:p>
              <a:endParaRPr lang="en-GB" dirty="0"/>
            </a:p>
          </p:txBody>
        </p:sp>
        <p:sp>
          <p:nvSpPr>
            <p:cNvPr id="430" name="Freeform 176"/>
            <p:cNvSpPr>
              <a:spLocks/>
            </p:cNvSpPr>
            <p:nvPr/>
          </p:nvSpPr>
          <p:spPr bwMode="auto">
            <a:xfrm>
              <a:off x="5454198" y="3779798"/>
              <a:ext cx="64271" cy="56236"/>
            </a:xfrm>
            <a:custGeom>
              <a:avLst/>
              <a:gdLst/>
              <a:ahLst/>
              <a:cxnLst>
                <a:cxn ang="0">
                  <a:pos x="1" y="6"/>
                </a:cxn>
                <a:cxn ang="0">
                  <a:pos x="1" y="9"/>
                </a:cxn>
                <a:cxn ang="0">
                  <a:pos x="1" y="12"/>
                </a:cxn>
                <a:cxn ang="0">
                  <a:pos x="4" y="17"/>
                </a:cxn>
                <a:cxn ang="0">
                  <a:pos x="4" y="18"/>
                </a:cxn>
                <a:cxn ang="0">
                  <a:pos x="15" y="14"/>
                </a:cxn>
                <a:cxn ang="0">
                  <a:pos x="21" y="12"/>
                </a:cxn>
                <a:cxn ang="0">
                  <a:pos x="19" y="6"/>
                </a:cxn>
                <a:cxn ang="0">
                  <a:pos x="16" y="2"/>
                </a:cxn>
                <a:cxn ang="0">
                  <a:pos x="10" y="2"/>
                </a:cxn>
                <a:cxn ang="0">
                  <a:pos x="4" y="3"/>
                </a:cxn>
                <a:cxn ang="0">
                  <a:pos x="1" y="6"/>
                </a:cxn>
              </a:cxnLst>
              <a:rect l="0" t="0" r="r" b="b"/>
              <a:pathLst>
                <a:path w="21" h="18">
                  <a:moveTo>
                    <a:pt x="1" y="6"/>
                  </a:moveTo>
                  <a:cubicBezTo>
                    <a:pt x="1" y="9"/>
                    <a:pt x="1" y="9"/>
                    <a:pt x="1" y="9"/>
                  </a:cubicBezTo>
                  <a:cubicBezTo>
                    <a:pt x="0" y="11"/>
                    <a:pt x="1" y="11"/>
                    <a:pt x="1" y="12"/>
                  </a:cubicBezTo>
                  <a:cubicBezTo>
                    <a:pt x="1" y="14"/>
                    <a:pt x="3" y="17"/>
                    <a:pt x="4" y="17"/>
                  </a:cubicBezTo>
                  <a:cubicBezTo>
                    <a:pt x="4" y="15"/>
                    <a:pt x="4" y="17"/>
                    <a:pt x="4" y="18"/>
                  </a:cubicBezTo>
                  <a:cubicBezTo>
                    <a:pt x="16" y="17"/>
                    <a:pt x="10" y="12"/>
                    <a:pt x="15" y="14"/>
                  </a:cubicBezTo>
                  <a:cubicBezTo>
                    <a:pt x="19" y="17"/>
                    <a:pt x="18" y="12"/>
                    <a:pt x="21" y="12"/>
                  </a:cubicBezTo>
                  <a:cubicBezTo>
                    <a:pt x="19" y="11"/>
                    <a:pt x="21" y="9"/>
                    <a:pt x="19" y="6"/>
                  </a:cubicBezTo>
                  <a:cubicBezTo>
                    <a:pt x="19" y="3"/>
                    <a:pt x="16" y="5"/>
                    <a:pt x="16" y="2"/>
                  </a:cubicBezTo>
                  <a:cubicBezTo>
                    <a:pt x="13" y="0"/>
                    <a:pt x="13" y="3"/>
                    <a:pt x="10" y="2"/>
                  </a:cubicBezTo>
                  <a:cubicBezTo>
                    <a:pt x="7" y="2"/>
                    <a:pt x="9" y="3"/>
                    <a:pt x="4" y="3"/>
                  </a:cubicBezTo>
                  <a:cubicBezTo>
                    <a:pt x="1" y="5"/>
                    <a:pt x="4" y="6"/>
                    <a:pt x="1" y="6"/>
                  </a:cubicBezTo>
                </a:path>
              </a:pathLst>
            </a:custGeom>
            <a:solidFill>
              <a:schemeClr val="tx2"/>
            </a:solidFill>
            <a:ln w="3175" cmpd="sng">
              <a:solidFill>
                <a:schemeClr val="bg2"/>
              </a:solidFill>
              <a:round/>
              <a:headEnd/>
              <a:tailEnd/>
            </a:ln>
          </p:spPr>
          <p:txBody>
            <a:bodyPr/>
            <a:lstStyle/>
            <a:p>
              <a:endParaRPr lang="en-GB" dirty="0"/>
            </a:p>
          </p:txBody>
        </p:sp>
        <p:sp>
          <p:nvSpPr>
            <p:cNvPr id="431" name="Freeform 177"/>
            <p:cNvSpPr>
              <a:spLocks/>
            </p:cNvSpPr>
            <p:nvPr/>
          </p:nvSpPr>
          <p:spPr bwMode="auto">
            <a:xfrm>
              <a:off x="5425276" y="3763730"/>
              <a:ext cx="43383" cy="112473"/>
            </a:xfrm>
            <a:custGeom>
              <a:avLst/>
              <a:gdLst/>
              <a:ahLst/>
              <a:cxnLst>
                <a:cxn ang="0">
                  <a:pos x="1" y="11"/>
                </a:cxn>
                <a:cxn ang="0">
                  <a:pos x="1" y="21"/>
                </a:cxn>
                <a:cxn ang="0">
                  <a:pos x="1" y="27"/>
                </a:cxn>
                <a:cxn ang="0">
                  <a:pos x="3" y="30"/>
                </a:cxn>
                <a:cxn ang="0">
                  <a:pos x="7" y="36"/>
                </a:cxn>
                <a:cxn ang="0">
                  <a:pos x="8" y="34"/>
                </a:cxn>
                <a:cxn ang="0">
                  <a:pos x="8" y="33"/>
                </a:cxn>
                <a:cxn ang="0">
                  <a:pos x="11" y="30"/>
                </a:cxn>
                <a:cxn ang="0">
                  <a:pos x="14" y="27"/>
                </a:cxn>
                <a:cxn ang="0">
                  <a:pos x="13" y="24"/>
                </a:cxn>
                <a:cxn ang="0">
                  <a:pos x="13" y="22"/>
                </a:cxn>
                <a:cxn ang="0">
                  <a:pos x="10" y="17"/>
                </a:cxn>
                <a:cxn ang="0">
                  <a:pos x="10" y="14"/>
                </a:cxn>
                <a:cxn ang="0">
                  <a:pos x="10" y="11"/>
                </a:cxn>
                <a:cxn ang="0">
                  <a:pos x="8" y="7"/>
                </a:cxn>
                <a:cxn ang="0">
                  <a:pos x="7" y="4"/>
                </a:cxn>
                <a:cxn ang="0">
                  <a:pos x="4" y="4"/>
                </a:cxn>
                <a:cxn ang="0">
                  <a:pos x="1" y="7"/>
                </a:cxn>
                <a:cxn ang="0">
                  <a:pos x="1" y="11"/>
                </a:cxn>
              </a:cxnLst>
              <a:rect l="0" t="0" r="r" b="b"/>
              <a:pathLst>
                <a:path w="14" h="36">
                  <a:moveTo>
                    <a:pt x="1" y="11"/>
                  </a:moveTo>
                  <a:cubicBezTo>
                    <a:pt x="4" y="11"/>
                    <a:pt x="1" y="21"/>
                    <a:pt x="1" y="21"/>
                  </a:cubicBezTo>
                  <a:cubicBezTo>
                    <a:pt x="3" y="22"/>
                    <a:pt x="0" y="22"/>
                    <a:pt x="1" y="27"/>
                  </a:cubicBezTo>
                  <a:cubicBezTo>
                    <a:pt x="3" y="30"/>
                    <a:pt x="0" y="27"/>
                    <a:pt x="3" y="30"/>
                  </a:cubicBezTo>
                  <a:cubicBezTo>
                    <a:pt x="7" y="33"/>
                    <a:pt x="4" y="34"/>
                    <a:pt x="7" y="36"/>
                  </a:cubicBezTo>
                  <a:cubicBezTo>
                    <a:pt x="7" y="36"/>
                    <a:pt x="8" y="36"/>
                    <a:pt x="8" y="34"/>
                  </a:cubicBezTo>
                  <a:cubicBezTo>
                    <a:pt x="8" y="33"/>
                    <a:pt x="8" y="33"/>
                    <a:pt x="8" y="33"/>
                  </a:cubicBezTo>
                  <a:cubicBezTo>
                    <a:pt x="8" y="31"/>
                    <a:pt x="11" y="33"/>
                    <a:pt x="11" y="30"/>
                  </a:cubicBezTo>
                  <a:cubicBezTo>
                    <a:pt x="11" y="25"/>
                    <a:pt x="13" y="28"/>
                    <a:pt x="14" y="27"/>
                  </a:cubicBezTo>
                  <a:cubicBezTo>
                    <a:pt x="14" y="24"/>
                    <a:pt x="13" y="24"/>
                    <a:pt x="13" y="24"/>
                  </a:cubicBezTo>
                  <a:cubicBezTo>
                    <a:pt x="13" y="22"/>
                    <a:pt x="13" y="21"/>
                    <a:pt x="13" y="22"/>
                  </a:cubicBezTo>
                  <a:cubicBezTo>
                    <a:pt x="11" y="22"/>
                    <a:pt x="10" y="19"/>
                    <a:pt x="10" y="17"/>
                  </a:cubicBezTo>
                  <a:cubicBezTo>
                    <a:pt x="10" y="16"/>
                    <a:pt x="8" y="16"/>
                    <a:pt x="10" y="14"/>
                  </a:cubicBezTo>
                  <a:cubicBezTo>
                    <a:pt x="10" y="14"/>
                    <a:pt x="10" y="14"/>
                    <a:pt x="10" y="11"/>
                  </a:cubicBezTo>
                  <a:cubicBezTo>
                    <a:pt x="10" y="10"/>
                    <a:pt x="11" y="8"/>
                    <a:pt x="8" y="7"/>
                  </a:cubicBezTo>
                  <a:cubicBezTo>
                    <a:pt x="7" y="7"/>
                    <a:pt x="8" y="5"/>
                    <a:pt x="7" y="4"/>
                  </a:cubicBezTo>
                  <a:cubicBezTo>
                    <a:pt x="4" y="5"/>
                    <a:pt x="4" y="5"/>
                    <a:pt x="4" y="4"/>
                  </a:cubicBezTo>
                  <a:cubicBezTo>
                    <a:pt x="4" y="0"/>
                    <a:pt x="3" y="5"/>
                    <a:pt x="1" y="7"/>
                  </a:cubicBezTo>
                  <a:cubicBezTo>
                    <a:pt x="0" y="10"/>
                    <a:pt x="3" y="8"/>
                    <a:pt x="1" y="11"/>
                  </a:cubicBezTo>
                </a:path>
              </a:pathLst>
            </a:custGeom>
            <a:solidFill>
              <a:schemeClr val="tx2"/>
            </a:solidFill>
            <a:ln w="3175" cmpd="sng">
              <a:solidFill>
                <a:schemeClr val="bg2"/>
              </a:solidFill>
              <a:round/>
              <a:headEnd/>
              <a:tailEnd/>
            </a:ln>
          </p:spPr>
          <p:txBody>
            <a:bodyPr/>
            <a:lstStyle/>
            <a:p>
              <a:endParaRPr lang="en-GB" dirty="0"/>
            </a:p>
          </p:txBody>
        </p:sp>
        <p:sp>
          <p:nvSpPr>
            <p:cNvPr id="432" name="Freeform 178"/>
            <p:cNvSpPr>
              <a:spLocks/>
            </p:cNvSpPr>
            <p:nvPr/>
          </p:nvSpPr>
          <p:spPr bwMode="auto">
            <a:xfrm>
              <a:off x="5348151" y="3554853"/>
              <a:ext cx="165499" cy="106045"/>
            </a:xfrm>
            <a:custGeom>
              <a:avLst/>
              <a:gdLst/>
              <a:ahLst/>
              <a:cxnLst>
                <a:cxn ang="0">
                  <a:pos x="21" y="33"/>
                </a:cxn>
                <a:cxn ang="0">
                  <a:pos x="27" y="30"/>
                </a:cxn>
                <a:cxn ang="0">
                  <a:pos x="33" y="30"/>
                </a:cxn>
                <a:cxn ang="0">
                  <a:pos x="36" y="30"/>
                </a:cxn>
                <a:cxn ang="0">
                  <a:pos x="36" y="28"/>
                </a:cxn>
                <a:cxn ang="0">
                  <a:pos x="39" y="28"/>
                </a:cxn>
                <a:cxn ang="0">
                  <a:pos x="44" y="22"/>
                </a:cxn>
                <a:cxn ang="0">
                  <a:pos x="46" y="17"/>
                </a:cxn>
                <a:cxn ang="0">
                  <a:pos x="49" y="11"/>
                </a:cxn>
                <a:cxn ang="0">
                  <a:pos x="53" y="8"/>
                </a:cxn>
                <a:cxn ang="0">
                  <a:pos x="53" y="8"/>
                </a:cxn>
                <a:cxn ang="0">
                  <a:pos x="52" y="7"/>
                </a:cxn>
                <a:cxn ang="0">
                  <a:pos x="47" y="4"/>
                </a:cxn>
                <a:cxn ang="0">
                  <a:pos x="44" y="4"/>
                </a:cxn>
                <a:cxn ang="0">
                  <a:pos x="41" y="2"/>
                </a:cxn>
                <a:cxn ang="0">
                  <a:pos x="36" y="2"/>
                </a:cxn>
                <a:cxn ang="0">
                  <a:pos x="33" y="5"/>
                </a:cxn>
                <a:cxn ang="0">
                  <a:pos x="30" y="7"/>
                </a:cxn>
                <a:cxn ang="0">
                  <a:pos x="27" y="7"/>
                </a:cxn>
                <a:cxn ang="0">
                  <a:pos x="21" y="8"/>
                </a:cxn>
                <a:cxn ang="0">
                  <a:pos x="21" y="10"/>
                </a:cxn>
                <a:cxn ang="0">
                  <a:pos x="15" y="11"/>
                </a:cxn>
                <a:cxn ang="0">
                  <a:pos x="8" y="8"/>
                </a:cxn>
                <a:cxn ang="0">
                  <a:pos x="8" y="11"/>
                </a:cxn>
                <a:cxn ang="0">
                  <a:pos x="3" y="11"/>
                </a:cxn>
                <a:cxn ang="0">
                  <a:pos x="5" y="14"/>
                </a:cxn>
                <a:cxn ang="0">
                  <a:pos x="3" y="16"/>
                </a:cxn>
                <a:cxn ang="0">
                  <a:pos x="3" y="19"/>
                </a:cxn>
                <a:cxn ang="0">
                  <a:pos x="0" y="20"/>
                </a:cxn>
                <a:cxn ang="0">
                  <a:pos x="3" y="25"/>
                </a:cxn>
                <a:cxn ang="0">
                  <a:pos x="11" y="31"/>
                </a:cxn>
                <a:cxn ang="0">
                  <a:pos x="18" y="34"/>
                </a:cxn>
                <a:cxn ang="0">
                  <a:pos x="21" y="33"/>
                </a:cxn>
              </a:cxnLst>
              <a:rect l="0" t="0" r="r" b="b"/>
              <a:pathLst>
                <a:path w="53" h="34">
                  <a:moveTo>
                    <a:pt x="21" y="33"/>
                  </a:moveTo>
                  <a:cubicBezTo>
                    <a:pt x="26" y="31"/>
                    <a:pt x="26" y="30"/>
                    <a:pt x="27" y="30"/>
                  </a:cubicBezTo>
                  <a:cubicBezTo>
                    <a:pt x="29" y="30"/>
                    <a:pt x="30" y="30"/>
                    <a:pt x="33" y="30"/>
                  </a:cubicBezTo>
                  <a:cubicBezTo>
                    <a:pt x="33" y="30"/>
                    <a:pt x="35" y="30"/>
                    <a:pt x="36" y="30"/>
                  </a:cubicBezTo>
                  <a:cubicBezTo>
                    <a:pt x="38" y="28"/>
                    <a:pt x="36" y="28"/>
                    <a:pt x="36" y="28"/>
                  </a:cubicBezTo>
                  <a:cubicBezTo>
                    <a:pt x="38" y="28"/>
                    <a:pt x="38" y="28"/>
                    <a:pt x="39" y="28"/>
                  </a:cubicBezTo>
                  <a:cubicBezTo>
                    <a:pt x="39" y="28"/>
                    <a:pt x="43" y="24"/>
                    <a:pt x="44" y="22"/>
                  </a:cubicBezTo>
                  <a:cubicBezTo>
                    <a:pt x="44" y="19"/>
                    <a:pt x="43" y="19"/>
                    <a:pt x="46" y="17"/>
                  </a:cubicBezTo>
                  <a:cubicBezTo>
                    <a:pt x="49" y="14"/>
                    <a:pt x="47" y="14"/>
                    <a:pt x="49" y="11"/>
                  </a:cubicBezTo>
                  <a:cubicBezTo>
                    <a:pt x="50" y="10"/>
                    <a:pt x="50" y="13"/>
                    <a:pt x="53" y="8"/>
                  </a:cubicBezTo>
                  <a:cubicBezTo>
                    <a:pt x="53" y="8"/>
                    <a:pt x="53" y="8"/>
                    <a:pt x="53" y="8"/>
                  </a:cubicBezTo>
                  <a:cubicBezTo>
                    <a:pt x="53" y="8"/>
                    <a:pt x="53" y="7"/>
                    <a:pt x="52" y="7"/>
                  </a:cubicBezTo>
                  <a:cubicBezTo>
                    <a:pt x="50" y="8"/>
                    <a:pt x="52" y="5"/>
                    <a:pt x="47" y="4"/>
                  </a:cubicBezTo>
                  <a:cubicBezTo>
                    <a:pt x="47" y="4"/>
                    <a:pt x="44" y="5"/>
                    <a:pt x="44" y="4"/>
                  </a:cubicBezTo>
                  <a:cubicBezTo>
                    <a:pt x="44" y="4"/>
                    <a:pt x="43" y="0"/>
                    <a:pt x="41" y="2"/>
                  </a:cubicBezTo>
                  <a:cubicBezTo>
                    <a:pt x="39" y="4"/>
                    <a:pt x="38" y="2"/>
                    <a:pt x="36" y="2"/>
                  </a:cubicBezTo>
                  <a:cubicBezTo>
                    <a:pt x="33" y="2"/>
                    <a:pt x="35" y="5"/>
                    <a:pt x="33" y="5"/>
                  </a:cubicBezTo>
                  <a:cubicBezTo>
                    <a:pt x="33" y="5"/>
                    <a:pt x="32" y="7"/>
                    <a:pt x="30" y="7"/>
                  </a:cubicBezTo>
                  <a:cubicBezTo>
                    <a:pt x="29" y="7"/>
                    <a:pt x="27" y="4"/>
                    <a:pt x="27" y="7"/>
                  </a:cubicBezTo>
                  <a:cubicBezTo>
                    <a:pt x="26" y="8"/>
                    <a:pt x="24" y="7"/>
                    <a:pt x="21" y="8"/>
                  </a:cubicBezTo>
                  <a:cubicBezTo>
                    <a:pt x="20" y="8"/>
                    <a:pt x="21" y="10"/>
                    <a:pt x="21" y="10"/>
                  </a:cubicBezTo>
                  <a:cubicBezTo>
                    <a:pt x="21" y="11"/>
                    <a:pt x="20" y="11"/>
                    <a:pt x="15" y="11"/>
                  </a:cubicBezTo>
                  <a:cubicBezTo>
                    <a:pt x="12" y="13"/>
                    <a:pt x="11" y="8"/>
                    <a:pt x="8" y="8"/>
                  </a:cubicBezTo>
                  <a:cubicBezTo>
                    <a:pt x="8" y="10"/>
                    <a:pt x="9" y="11"/>
                    <a:pt x="8" y="11"/>
                  </a:cubicBezTo>
                  <a:cubicBezTo>
                    <a:pt x="6" y="11"/>
                    <a:pt x="3" y="11"/>
                    <a:pt x="3" y="11"/>
                  </a:cubicBezTo>
                  <a:cubicBezTo>
                    <a:pt x="3" y="13"/>
                    <a:pt x="5" y="13"/>
                    <a:pt x="5" y="14"/>
                  </a:cubicBezTo>
                  <a:cubicBezTo>
                    <a:pt x="5" y="16"/>
                    <a:pt x="3" y="14"/>
                    <a:pt x="3" y="16"/>
                  </a:cubicBezTo>
                  <a:cubicBezTo>
                    <a:pt x="3" y="19"/>
                    <a:pt x="3" y="19"/>
                    <a:pt x="3" y="19"/>
                  </a:cubicBezTo>
                  <a:cubicBezTo>
                    <a:pt x="3" y="19"/>
                    <a:pt x="2" y="20"/>
                    <a:pt x="0" y="20"/>
                  </a:cubicBezTo>
                  <a:cubicBezTo>
                    <a:pt x="3" y="22"/>
                    <a:pt x="2" y="25"/>
                    <a:pt x="3" y="25"/>
                  </a:cubicBezTo>
                  <a:cubicBezTo>
                    <a:pt x="11" y="30"/>
                    <a:pt x="9" y="31"/>
                    <a:pt x="11" y="31"/>
                  </a:cubicBezTo>
                  <a:cubicBezTo>
                    <a:pt x="12" y="31"/>
                    <a:pt x="15" y="34"/>
                    <a:pt x="18" y="34"/>
                  </a:cubicBezTo>
                  <a:cubicBezTo>
                    <a:pt x="20" y="34"/>
                    <a:pt x="20" y="31"/>
                    <a:pt x="21" y="33"/>
                  </a:cubicBezTo>
                </a:path>
              </a:pathLst>
            </a:custGeom>
            <a:solidFill>
              <a:schemeClr val="tx2"/>
            </a:solidFill>
            <a:ln w="3175" cmpd="sng">
              <a:solidFill>
                <a:schemeClr val="bg2"/>
              </a:solidFill>
              <a:round/>
              <a:headEnd/>
              <a:tailEnd/>
            </a:ln>
          </p:spPr>
          <p:txBody>
            <a:bodyPr/>
            <a:lstStyle/>
            <a:p>
              <a:endParaRPr lang="en-GB" dirty="0"/>
            </a:p>
          </p:txBody>
        </p:sp>
        <p:sp>
          <p:nvSpPr>
            <p:cNvPr id="433" name="Freeform 179"/>
            <p:cNvSpPr>
              <a:spLocks/>
            </p:cNvSpPr>
            <p:nvPr/>
          </p:nvSpPr>
          <p:spPr bwMode="auto">
            <a:xfrm>
              <a:off x="5362612" y="3514684"/>
              <a:ext cx="147824" cy="77124"/>
            </a:xfrm>
            <a:custGeom>
              <a:avLst/>
              <a:gdLst/>
              <a:ahLst/>
              <a:cxnLst>
                <a:cxn ang="0">
                  <a:pos x="45" y="8"/>
                </a:cxn>
                <a:cxn ang="0">
                  <a:pos x="41" y="5"/>
                </a:cxn>
                <a:cxn ang="0">
                  <a:pos x="30" y="4"/>
                </a:cxn>
                <a:cxn ang="0">
                  <a:pos x="25" y="7"/>
                </a:cxn>
                <a:cxn ang="0">
                  <a:pos x="24" y="5"/>
                </a:cxn>
                <a:cxn ang="0">
                  <a:pos x="19" y="4"/>
                </a:cxn>
                <a:cxn ang="0">
                  <a:pos x="18" y="4"/>
                </a:cxn>
                <a:cxn ang="0">
                  <a:pos x="16" y="4"/>
                </a:cxn>
                <a:cxn ang="0">
                  <a:pos x="9" y="10"/>
                </a:cxn>
                <a:cxn ang="0">
                  <a:pos x="3" y="13"/>
                </a:cxn>
                <a:cxn ang="0">
                  <a:pos x="3" y="21"/>
                </a:cxn>
                <a:cxn ang="0">
                  <a:pos x="10" y="24"/>
                </a:cxn>
                <a:cxn ang="0">
                  <a:pos x="16" y="22"/>
                </a:cxn>
                <a:cxn ang="0">
                  <a:pos x="16" y="21"/>
                </a:cxn>
                <a:cxn ang="0">
                  <a:pos x="22" y="19"/>
                </a:cxn>
                <a:cxn ang="0">
                  <a:pos x="25" y="19"/>
                </a:cxn>
                <a:cxn ang="0">
                  <a:pos x="28" y="18"/>
                </a:cxn>
                <a:cxn ang="0">
                  <a:pos x="31" y="14"/>
                </a:cxn>
                <a:cxn ang="0">
                  <a:pos x="36" y="14"/>
                </a:cxn>
                <a:cxn ang="0">
                  <a:pos x="39" y="16"/>
                </a:cxn>
                <a:cxn ang="0">
                  <a:pos x="42" y="16"/>
                </a:cxn>
                <a:cxn ang="0">
                  <a:pos x="45" y="11"/>
                </a:cxn>
                <a:cxn ang="0">
                  <a:pos x="45" y="8"/>
                </a:cxn>
              </a:cxnLst>
              <a:rect l="0" t="0" r="r" b="b"/>
              <a:pathLst>
                <a:path w="47" h="25">
                  <a:moveTo>
                    <a:pt x="45" y="8"/>
                  </a:moveTo>
                  <a:cubicBezTo>
                    <a:pt x="41" y="7"/>
                    <a:pt x="42" y="5"/>
                    <a:pt x="41" y="5"/>
                  </a:cubicBezTo>
                  <a:cubicBezTo>
                    <a:pt x="36" y="4"/>
                    <a:pt x="31" y="4"/>
                    <a:pt x="30" y="4"/>
                  </a:cubicBezTo>
                  <a:cubicBezTo>
                    <a:pt x="27" y="4"/>
                    <a:pt x="27" y="8"/>
                    <a:pt x="25" y="7"/>
                  </a:cubicBezTo>
                  <a:cubicBezTo>
                    <a:pt x="25" y="7"/>
                    <a:pt x="24" y="7"/>
                    <a:pt x="24" y="5"/>
                  </a:cubicBezTo>
                  <a:cubicBezTo>
                    <a:pt x="25" y="2"/>
                    <a:pt x="21" y="0"/>
                    <a:pt x="19" y="4"/>
                  </a:cubicBezTo>
                  <a:cubicBezTo>
                    <a:pt x="19" y="5"/>
                    <a:pt x="18" y="5"/>
                    <a:pt x="18" y="4"/>
                  </a:cubicBezTo>
                  <a:cubicBezTo>
                    <a:pt x="18" y="4"/>
                    <a:pt x="18" y="4"/>
                    <a:pt x="16" y="4"/>
                  </a:cubicBezTo>
                  <a:cubicBezTo>
                    <a:pt x="9" y="7"/>
                    <a:pt x="13" y="8"/>
                    <a:pt x="9" y="10"/>
                  </a:cubicBezTo>
                  <a:cubicBezTo>
                    <a:pt x="6" y="11"/>
                    <a:pt x="4" y="8"/>
                    <a:pt x="3" y="13"/>
                  </a:cubicBezTo>
                  <a:cubicBezTo>
                    <a:pt x="1" y="16"/>
                    <a:pt x="0" y="16"/>
                    <a:pt x="3" y="21"/>
                  </a:cubicBezTo>
                  <a:cubicBezTo>
                    <a:pt x="6" y="21"/>
                    <a:pt x="7" y="25"/>
                    <a:pt x="10" y="24"/>
                  </a:cubicBezTo>
                  <a:cubicBezTo>
                    <a:pt x="15" y="24"/>
                    <a:pt x="16" y="24"/>
                    <a:pt x="16" y="22"/>
                  </a:cubicBezTo>
                  <a:cubicBezTo>
                    <a:pt x="16" y="22"/>
                    <a:pt x="15" y="21"/>
                    <a:pt x="16" y="21"/>
                  </a:cubicBezTo>
                  <a:cubicBezTo>
                    <a:pt x="19" y="19"/>
                    <a:pt x="21" y="21"/>
                    <a:pt x="22" y="19"/>
                  </a:cubicBezTo>
                  <a:cubicBezTo>
                    <a:pt x="22" y="16"/>
                    <a:pt x="24" y="19"/>
                    <a:pt x="25" y="19"/>
                  </a:cubicBezTo>
                  <a:cubicBezTo>
                    <a:pt x="27" y="19"/>
                    <a:pt x="28" y="18"/>
                    <a:pt x="28" y="18"/>
                  </a:cubicBezTo>
                  <a:cubicBezTo>
                    <a:pt x="30" y="18"/>
                    <a:pt x="28" y="14"/>
                    <a:pt x="31" y="14"/>
                  </a:cubicBezTo>
                  <a:cubicBezTo>
                    <a:pt x="33" y="14"/>
                    <a:pt x="34" y="16"/>
                    <a:pt x="36" y="14"/>
                  </a:cubicBezTo>
                  <a:cubicBezTo>
                    <a:pt x="38" y="13"/>
                    <a:pt x="39" y="16"/>
                    <a:pt x="39" y="16"/>
                  </a:cubicBezTo>
                  <a:cubicBezTo>
                    <a:pt x="39" y="18"/>
                    <a:pt x="42" y="16"/>
                    <a:pt x="42" y="16"/>
                  </a:cubicBezTo>
                  <a:cubicBezTo>
                    <a:pt x="44" y="11"/>
                    <a:pt x="45" y="13"/>
                    <a:pt x="45" y="11"/>
                  </a:cubicBezTo>
                  <a:cubicBezTo>
                    <a:pt x="45" y="10"/>
                    <a:pt x="47" y="10"/>
                    <a:pt x="45" y="8"/>
                  </a:cubicBezTo>
                </a:path>
              </a:pathLst>
            </a:custGeom>
            <a:solidFill>
              <a:schemeClr val="tx2"/>
            </a:solidFill>
            <a:ln w="3175" cmpd="sng">
              <a:solidFill>
                <a:schemeClr val="bg2"/>
              </a:solidFill>
              <a:round/>
              <a:headEnd/>
              <a:tailEnd/>
            </a:ln>
          </p:spPr>
          <p:txBody>
            <a:bodyPr/>
            <a:lstStyle/>
            <a:p>
              <a:endParaRPr lang="en-GB" dirty="0"/>
            </a:p>
          </p:txBody>
        </p:sp>
        <p:sp>
          <p:nvSpPr>
            <p:cNvPr id="434" name="Freeform 180"/>
            <p:cNvSpPr>
              <a:spLocks/>
            </p:cNvSpPr>
            <p:nvPr/>
          </p:nvSpPr>
          <p:spPr bwMode="auto">
            <a:xfrm>
              <a:off x="5282273" y="3617516"/>
              <a:ext cx="75519" cy="59450"/>
            </a:xfrm>
            <a:custGeom>
              <a:avLst/>
              <a:gdLst/>
              <a:ahLst/>
              <a:cxnLst>
                <a:cxn ang="0">
                  <a:pos x="21" y="0"/>
                </a:cxn>
                <a:cxn ang="0">
                  <a:pos x="24" y="5"/>
                </a:cxn>
                <a:cxn ang="0">
                  <a:pos x="23" y="5"/>
                </a:cxn>
                <a:cxn ang="0">
                  <a:pos x="23" y="7"/>
                </a:cxn>
                <a:cxn ang="0">
                  <a:pos x="17" y="10"/>
                </a:cxn>
                <a:cxn ang="0">
                  <a:pos x="18" y="13"/>
                </a:cxn>
                <a:cxn ang="0">
                  <a:pos x="15" y="17"/>
                </a:cxn>
                <a:cxn ang="0">
                  <a:pos x="12" y="17"/>
                </a:cxn>
                <a:cxn ang="0">
                  <a:pos x="9" y="16"/>
                </a:cxn>
                <a:cxn ang="0">
                  <a:pos x="1" y="17"/>
                </a:cxn>
                <a:cxn ang="0">
                  <a:pos x="1" y="16"/>
                </a:cxn>
                <a:cxn ang="0">
                  <a:pos x="1" y="13"/>
                </a:cxn>
                <a:cxn ang="0">
                  <a:pos x="1" y="10"/>
                </a:cxn>
                <a:cxn ang="0">
                  <a:pos x="0" y="8"/>
                </a:cxn>
                <a:cxn ang="0">
                  <a:pos x="1" y="5"/>
                </a:cxn>
                <a:cxn ang="0">
                  <a:pos x="7" y="7"/>
                </a:cxn>
                <a:cxn ang="0">
                  <a:pos x="10" y="7"/>
                </a:cxn>
                <a:cxn ang="0">
                  <a:pos x="15" y="3"/>
                </a:cxn>
                <a:cxn ang="0">
                  <a:pos x="18" y="3"/>
                </a:cxn>
                <a:cxn ang="0">
                  <a:pos x="21" y="2"/>
                </a:cxn>
                <a:cxn ang="0">
                  <a:pos x="21" y="0"/>
                </a:cxn>
              </a:cxnLst>
              <a:rect l="0" t="0" r="r" b="b"/>
              <a:pathLst>
                <a:path w="24" h="19">
                  <a:moveTo>
                    <a:pt x="21" y="0"/>
                  </a:moveTo>
                  <a:cubicBezTo>
                    <a:pt x="24" y="2"/>
                    <a:pt x="23" y="5"/>
                    <a:pt x="24" y="5"/>
                  </a:cubicBezTo>
                  <a:cubicBezTo>
                    <a:pt x="23" y="5"/>
                    <a:pt x="23" y="5"/>
                    <a:pt x="23" y="5"/>
                  </a:cubicBezTo>
                  <a:cubicBezTo>
                    <a:pt x="21" y="5"/>
                    <a:pt x="23" y="7"/>
                    <a:pt x="23" y="7"/>
                  </a:cubicBezTo>
                  <a:cubicBezTo>
                    <a:pt x="21" y="8"/>
                    <a:pt x="18" y="8"/>
                    <a:pt x="17" y="10"/>
                  </a:cubicBezTo>
                  <a:cubicBezTo>
                    <a:pt x="17" y="10"/>
                    <a:pt x="18" y="11"/>
                    <a:pt x="18" y="13"/>
                  </a:cubicBezTo>
                  <a:cubicBezTo>
                    <a:pt x="18" y="14"/>
                    <a:pt x="15" y="14"/>
                    <a:pt x="15" y="17"/>
                  </a:cubicBezTo>
                  <a:cubicBezTo>
                    <a:pt x="15" y="19"/>
                    <a:pt x="13" y="17"/>
                    <a:pt x="12" y="17"/>
                  </a:cubicBezTo>
                  <a:cubicBezTo>
                    <a:pt x="10" y="16"/>
                    <a:pt x="12" y="19"/>
                    <a:pt x="9" y="16"/>
                  </a:cubicBezTo>
                  <a:cubicBezTo>
                    <a:pt x="7" y="14"/>
                    <a:pt x="10" y="17"/>
                    <a:pt x="1" y="17"/>
                  </a:cubicBezTo>
                  <a:cubicBezTo>
                    <a:pt x="1" y="16"/>
                    <a:pt x="1" y="17"/>
                    <a:pt x="1" y="16"/>
                  </a:cubicBezTo>
                  <a:cubicBezTo>
                    <a:pt x="4" y="16"/>
                    <a:pt x="3" y="14"/>
                    <a:pt x="1" y="13"/>
                  </a:cubicBezTo>
                  <a:cubicBezTo>
                    <a:pt x="0" y="13"/>
                    <a:pt x="0" y="11"/>
                    <a:pt x="1" y="10"/>
                  </a:cubicBezTo>
                  <a:cubicBezTo>
                    <a:pt x="3" y="8"/>
                    <a:pt x="0" y="10"/>
                    <a:pt x="0" y="8"/>
                  </a:cubicBezTo>
                  <a:cubicBezTo>
                    <a:pt x="0" y="7"/>
                    <a:pt x="1" y="7"/>
                    <a:pt x="1" y="5"/>
                  </a:cubicBezTo>
                  <a:cubicBezTo>
                    <a:pt x="6" y="5"/>
                    <a:pt x="4" y="7"/>
                    <a:pt x="7" y="7"/>
                  </a:cubicBezTo>
                  <a:cubicBezTo>
                    <a:pt x="9" y="5"/>
                    <a:pt x="7" y="8"/>
                    <a:pt x="10" y="7"/>
                  </a:cubicBezTo>
                  <a:cubicBezTo>
                    <a:pt x="12" y="3"/>
                    <a:pt x="12" y="3"/>
                    <a:pt x="15" y="3"/>
                  </a:cubicBezTo>
                  <a:cubicBezTo>
                    <a:pt x="18" y="5"/>
                    <a:pt x="17" y="3"/>
                    <a:pt x="18" y="3"/>
                  </a:cubicBezTo>
                  <a:cubicBezTo>
                    <a:pt x="21" y="3"/>
                    <a:pt x="21" y="3"/>
                    <a:pt x="21" y="2"/>
                  </a:cubicBezTo>
                  <a:cubicBezTo>
                    <a:pt x="20" y="0"/>
                    <a:pt x="21" y="2"/>
                    <a:pt x="21" y="0"/>
                  </a:cubicBezTo>
                </a:path>
              </a:pathLst>
            </a:custGeom>
            <a:solidFill>
              <a:schemeClr val="tx2"/>
            </a:solidFill>
            <a:ln w="3175" cmpd="sng">
              <a:solidFill>
                <a:schemeClr val="bg2"/>
              </a:solidFill>
              <a:round/>
              <a:headEnd/>
              <a:tailEnd/>
            </a:ln>
          </p:spPr>
          <p:txBody>
            <a:bodyPr/>
            <a:lstStyle/>
            <a:p>
              <a:endParaRPr lang="en-GB" dirty="0"/>
            </a:p>
          </p:txBody>
        </p:sp>
        <p:sp>
          <p:nvSpPr>
            <p:cNvPr id="435" name="Freeform 181"/>
            <p:cNvSpPr>
              <a:spLocks/>
            </p:cNvSpPr>
            <p:nvPr/>
          </p:nvSpPr>
          <p:spPr bwMode="auto">
            <a:xfrm>
              <a:off x="5282273" y="3631976"/>
              <a:ext cx="152644" cy="151035"/>
            </a:xfrm>
            <a:custGeom>
              <a:avLst/>
              <a:gdLst/>
              <a:ahLst/>
              <a:cxnLst>
                <a:cxn ang="0">
                  <a:pos x="44" y="19"/>
                </a:cxn>
                <a:cxn ang="0">
                  <a:pos x="41" y="17"/>
                </a:cxn>
                <a:cxn ang="0">
                  <a:pos x="36" y="17"/>
                </a:cxn>
                <a:cxn ang="0">
                  <a:pos x="30" y="16"/>
                </a:cxn>
                <a:cxn ang="0">
                  <a:pos x="24" y="16"/>
                </a:cxn>
                <a:cxn ang="0">
                  <a:pos x="21" y="17"/>
                </a:cxn>
                <a:cxn ang="0">
                  <a:pos x="20" y="21"/>
                </a:cxn>
                <a:cxn ang="0">
                  <a:pos x="21" y="25"/>
                </a:cxn>
                <a:cxn ang="0">
                  <a:pos x="21" y="27"/>
                </a:cxn>
                <a:cxn ang="0">
                  <a:pos x="29" y="35"/>
                </a:cxn>
                <a:cxn ang="0">
                  <a:pos x="32" y="38"/>
                </a:cxn>
                <a:cxn ang="0">
                  <a:pos x="33" y="41"/>
                </a:cxn>
                <a:cxn ang="0">
                  <a:pos x="35" y="42"/>
                </a:cxn>
                <a:cxn ang="0">
                  <a:pos x="39" y="45"/>
                </a:cxn>
                <a:cxn ang="0">
                  <a:pos x="42" y="48"/>
                </a:cxn>
                <a:cxn ang="0">
                  <a:pos x="39" y="47"/>
                </a:cxn>
                <a:cxn ang="0">
                  <a:pos x="33" y="44"/>
                </a:cxn>
                <a:cxn ang="0">
                  <a:pos x="32" y="41"/>
                </a:cxn>
                <a:cxn ang="0">
                  <a:pos x="23" y="35"/>
                </a:cxn>
                <a:cxn ang="0">
                  <a:pos x="17" y="30"/>
                </a:cxn>
                <a:cxn ang="0">
                  <a:pos x="13" y="24"/>
                </a:cxn>
                <a:cxn ang="0">
                  <a:pos x="9" y="14"/>
                </a:cxn>
                <a:cxn ang="0">
                  <a:pos x="4" y="21"/>
                </a:cxn>
                <a:cxn ang="0">
                  <a:pos x="1" y="13"/>
                </a:cxn>
                <a:cxn ang="0">
                  <a:pos x="1" y="13"/>
                </a:cxn>
                <a:cxn ang="0">
                  <a:pos x="9" y="11"/>
                </a:cxn>
                <a:cxn ang="0">
                  <a:pos x="12" y="13"/>
                </a:cxn>
                <a:cxn ang="0">
                  <a:pos x="15" y="13"/>
                </a:cxn>
                <a:cxn ang="0">
                  <a:pos x="18" y="8"/>
                </a:cxn>
                <a:cxn ang="0">
                  <a:pos x="17" y="5"/>
                </a:cxn>
                <a:cxn ang="0">
                  <a:pos x="23" y="2"/>
                </a:cxn>
                <a:cxn ang="0">
                  <a:pos x="23" y="0"/>
                </a:cxn>
                <a:cxn ang="0">
                  <a:pos x="24" y="0"/>
                </a:cxn>
                <a:cxn ang="0">
                  <a:pos x="32" y="7"/>
                </a:cxn>
                <a:cxn ang="0">
                  <a:pos x="39" y="10"/>
                </a:cxn>
                <a:cxn ang="0">
                  <a:pos x="42" y="8"/>
                </a:cxn>
                <a:cxn ang="0">
                  <a:pos x="44" y="14"/>
                </a:cxn>
                <a:cxn ang="0">
                  <a:pos x="47" y="16"/>
                </a:cxn>
                <a:cxn ang="0">
                  <a:pos x="44" y="19"/>
                </a:cxn>
              </a:cxnLst>
              <a:rect l="0" t="0" r="r" b="b"/>
              <a:pathLst>
                <a:path w="49" h="48">
                  <a:moveTo>
                    <a:pt x="44" y="19"/>
                  </a:moveTo>
                  <a:cubicBezTo>
                    <a:pt x="41" y="21"/>
                    <a:pt x="42" y="16"/>
                    <a:pt x="41" y="17"/>
                  </a:cubicBezTo>
                  <a:cubicBezTo>
                    <a:pt x="39" y="17"/>
                    <a:pt x="38" y="16"/>
                    <a:pt x="36" y="17"/>
                  </a:cubicBezTo>
                  <a:cubicBezTo>
                    <a:pt x="33" y="19"/>
                    <a:pt x="32" y="16"/>
                    <a:pt x="30" y="16"/>
                  </a:cubicBezTo>
                  <a:cubicBezTo>
                    <a:pt x="29" y="17"/>
                    <a:pt x="26" y="14"/>
                    <a:pt x="24" y="16"/>
                  </a:cubicBezTo>
                  <a:cubicBezTo>
                    <a:pt x="23" y="17"/>
                    <a:pt x="23" y="19"/>
                    <a:pt x="21" y="17"/>
                  </a:cubicBezTo>
                  <a:cubicBezTo>
                    <a:pt x="18" y="13"/>
                    <a:pt x="17" y="21"/>
                    <a:pt x="20" y="21"/>
                  </a:cubicBezTo>
                  <a:cubicBezTo>
                    <a:pt x="21" y="22"/>
                    <a:pt x="21" y="24"/>
                    <a:pt x="21" y="25"/>
                  </a:cubicBezTo>
                  <a:cubicBezTo>
                    <a:pt x="23" y="25"/>
                    <a:pt x="20" y="27"/>
                    <a:pt x="21" y="27"/>
                  </a:cubicBezTo>
                  <a:cubicBezTo>
                    <a:pt x="23" y="27"/>
                    <a:pt x="27" y="35"/>
                    <a:pt x="29" y="35"/>
                  </a:cubicBezTo>
                  <a:cubicBezTo>
                    <a:pt x="30" y="36"/>
                    <a:pt x="29" y="38"/>
                    <a:pt x="32" y="38"/>
                  </a:cubicBezTo>
                  <a:cubicBezTo>
                    <a:pt x="33" y="39"/>
                    <a:pt x="33" y="41"/>
                    <a:pt x="33" y="41"/>
                  </a:cubicBezTo>
                  <a:cubicBezTo>
                    <a:pt x="33" y="42"/>
                    <a:pt x="35" y="41"/>
                    <a:pt x="35" y="42"/>
                  </a:cubicBezTo>
                  <a:cubicBezTo>
                    <a:pt x="36" y="44"/>
                    <a:pt x="38" y="45"/>
                    <a:pt x="39" y="45"/>
                  </a:cubicBezTo>
                  <a:cubicBezTo>
                    <a:pt x="39" y="47"/>
                    <a:pt x="44" y="47"/>
                    <a:pt x="42" y="48"/>
                  </a:cubicBezTo>
                  <a:cubicBezTo>
                    <a:pt x="41" y="47"/>
                    <a:pt x="41" y="47"/>
                    <a:pt x="39" y="47"/>
                  </a:cubicBezTo>
                  <a:cubicBezTo>
                    <a:pt x="38" y="48"/>
                    <a:pt x="39" y="45"/>
                    <a:pt x="33" y="44"/>
                  </a:cubicBezTo>
                  <a:cubicBezTo>
                    <a:pt x="27" y="41"/>
                    <a:pt x="27" y="39"/>
                    <a:pt x="32" y="41"/>
                  </a:cubicBezTo>
                  <a:cubicBezTo>
                    <a:pt x="29" y="38"/>
                    <a:pt x="26" y="35"/>
                    <a:pt x="23" y="35"/>
                  </a:cubicBezTo>
                  <a:cubicBezTo>
                    <a:pt x="18" y="36"/>
                    <a:pt x="23" y="35"/>
                    <a:pt x="17" y="30"/>
                  </a:cubicBezTo>
                  <a:cubicBezTo>
                    <a:pt x="10" y="25"/>
                    <a:pt x="17" y="28"/>
                    <a:pt x="13" y="24"/>
                  </a:cubicBezTo>
                  <a:cubicBezTo>
                    <a:pt x="9" y="21"/>
                    <a:pt x="13" y="19"/>
                    <a:pt x="9" y="14"/>
                  </a:cubicBezTo>
                  <a:cubicBezTo>
                    <a:pt x="6" y="13"/>
                    <a:pt x="6" y="17"/>
                    <a:pt x="4" y="21"/>
                  </a:cubicBezTo>
                  <a:cubicBezTo>
                    <a:pt x="4" y="24"/>
                    <a:pt x="0" y="14"/>
                    <a:pt x="1" y="13"/>
                  </a:cubicBezTo>
                  <a:cubicBezTo>
                    <a:pt x="1" y="13"/>
                    <a:pt x="1" y="13"/>
                    <a:pt x="1" y="13"/>
                  </a:cubicBezTo>
                  <a:cubicBezTo>
                    <a:pt x="10" y="13"/>
                    <a:pt x="7" y="10"/>
                    <a:pt x="9" y="11"/>
                  </a:cubicBezTo>
                  <a:cubicBezTo>
                    <a:pt x="12" y="14"/>
                    <a:pt x="10" y="11"/>
                    <a:pt x="12" y="13"/>
                  </a:cubicBezTo>
                  <a:cubicBezTo>
                    <a:pt x="13" y="13"/>
                    <a:pt x="15" y="14"/>
                    <a:pt x="15" y="13"/>
                  </a:cubicBezTo>
                  <a:cubicBezTo>
                    <a:pt x="15" y="10"/>
                    <a:pt x="18" y="10"/>
                    <a:pt x="18" y="8"/>
                  </a:cubicBezTo>
                  <a:cubicBezTo>
                    <a:pt x="18" y="7"/>
                    <a:pt x="17" y="5"/>
                    <a:pt x="17" y="5"/>
                  </a:cubicBezTo>
                  <a:cubicBezTo>
                    <a:pt x="18" y="4"/>
                    <a:pt x="21" y="4"/>
                    <a:pt x="23" y="2"/>
                  </a:cubicBezTo>
                  <a:cubicBezTo>
                    <a:pt x="23" y="2"/>
                    <a:pt x="21" y="0"/>
                    <a:pt x="23" y="0"/>
                  </a:cubicBezTo>
                  <a:cubicBezTo>
                    <a:pt x="24" y="0"/>
                    <a:pt x="24" y="0"/>
                    <a:pt x="24" y="0"/>
                  </a:cubicBezTo>
                  <a:cubicBezTo>
                    <a:pt x="32" y="5"/>
                    <a:pt x="30" y="7"/>
                    <a:pt x="32" y="7"/>
                  </a:cubicBezTo>
                  <a:cubicBezTo>
                    <a:pt x="33" y="7"/>
                    <a:pt x="36" y="10"/>
                    <a:pt x="39" y="10"/>
                  </a:cubicBezTo>
                  <a:cubicBezTo>
                    <a:pt x="41" y="10"/>
                    <a:pt x="41" y="7"/>
                    <a:pt x="42" y="8"/>
                  </a:cubicBezTo>
                  <a:cubicBezTo>
                    <a:pt x="44" y="10"/>
                    <a:pt x="44" y="13"/>
                    <a:pt x="44" y="14"/>
                  </a:cubicBezTo>
                  <a:cubicBezTo>
                    <a:pt x="47" y="16"/>
                    <a:pt x="49" y="14"/>
                    <a:pt x="47" y="16"/>
                  </a:cubicBezTo>
                  <a:cubicBezTo>
                    <a:pt x="47" y="17"/>
                    <a:pt x="46" y="16"/>
                    <a:pt x="44" y="19"/>
                  </a:cubicBezTo>
                </a:path>
              </a:pathLst>
            </a:custGeom>
            <a:solidFill>
              <a:schemeClr val="tx2"/>
            </a:solidFill>
            <a:ln w="3175" cmpd="sng">
              <a:solidFill>
                <a:schemeClr val="bg2"/>
              </a:solidFill>
              <a:round/>
              <a:headEnd/>
              <a:tailEnd/>
            </a:ln>
          </p:spPr>
          <p:txBody>
            <a:bodyPr/>
            <a:lstStyle/>
            <a:p>
              <a:endParaRPr lang="en-GB" dirty="0"/>
            </a:p>
          </p:txBody>
        </p:sp>
        <p:sp>
          <p:nvSpPr>
            <p:cNvPr id="436" name="Freeform 182"/>
            <p:cNvSpPr>
              <a:spLocks/>
            </p:cNvSpPr>
            <p:nvPr/>
          </p:nvSpPr>
          <p:spPr bwMode="auto">
            <a:xfrm>
              <a:off x="5332083" y="3670538"/>
              <a:ext cx="106047" cy="102832"/>
            </a:xfrm>
            <a:custGeom>
              <a:avLst/>
              <a:gdLst/>
              <a:ahLst/>
              <a:cxnLst>
                <a:cxn ang="0">
                  <a:pos x="29" y="22"/>
                </a:cxn>
                <a:cxn ang="0">
                  <a:pos x="33" y="22"/>
                </a:cxn>
                <a:cxn ang="0">
                  <a:pos x="29" y="18"/>
                </a:cxn>
                <a:cxn ang="0">
                  <a:pos x="33" y="18"/>
                </a:cxn>
                <a:cxn ang="0">
                  <a:pos x="29" y="11"/>
                </a:cxn>
                <a:cxn ang="0">
                  <a:pos x="28" y="7"/>
                </a:cxn>
                <a:cxn ang="0">
                  <a:pos x="25" y="5"/>
                </a:cxn>
                <a:cxn ang="0">
                  <a:pos x="20" y="5"/>
                </a:cxn>
                <a:cxn ang="0">
                  <a:pos x="14" y="4"/>
                </a:cxn>
                <a:cxn ang="0">
                  <a:pos x="8" y="4"/>
                </a:cxn>
                <a:cxn ang="0">
                  <a:pos x="5" y="5"/>
                </a:cxn>
                <a:cxn ang="0">
                  <a:pos x="3" y="8"/>
                </a:cxn>
                <a:cxn ang="0">
                  <a:pos x="5" y="13"/>
                </a:cxn>
                <a:cxn ang="0">
                  <a:pos x="5" y="15"/>
                </a:cxn>
                <a:cxn ang="0">
                  <a:pos x="13" y="22"/>
                </a:cxn>
                <a:cxn ang="0">
                  <a:pos x="16" y="26"/>
                </a:cxn>
                <a:cxn ang="0">
                  <a:pos x="17" y="29"/>
                </a:cxn>
                <a:cxn ang="0">
                  <a:pos x="19" y="30"/>
                </a:cxn>
                <a:cxn ang="0">
                  <a:pos x="23" y="33"/>
                </a:cxn>
                <a:cxn ang="0">
                  <a:pos x="25" y="29"/>
                </a:cxn>
                <a:cxn ang="0">
                  <a:pos x="26" y="26"/>
                </a:cxn>
                <a:cxn ang="0">
                  <a:pos x="28" y="26"/>
                </a:cxn>
                <a:cxn ang="0">
                  <a:pos x="29" y="22"/>
                </a:cxn>
              </a:cxnLst>
              <a:rect l="0" t="0" r="r" b="b"/>
              <a:pathLst>
                <a:path w="34" h="33">
                  <a:moveTo>
                    <a:pt x="29" y="22"/>
                  </a:moveTo>
                  <a:cubicBezTo>
                    <a:pt x="31" y="21"/>
                    <a:pt x="31" y="22"/>
                    <a:pt x="33" y="22"/>
                  </a:cubicBezTo>
                  <a:cubicBezTo>
                    <a:pt x="33" y="21"/>
                    <a:pt x="29" y="18"/>
                    <a:pt x="29" y="18"/>
                  </a:cubicBezTo>
                  <a:cubicBezTo>
                    <a:pt x="31" y="16"/>
                    <a:pt x="31" y="19"/>
                    <a:pt x="33" y="18"/>
                  </a:cubicBezTo>
                  <a:cubicBezTo>
                    <a:pt x="34" y="16"/>
                    <a:pt x="28" y="15"/>
                    <a:pt x="29" y="11"/>
                  </a:cubicBezTo>
                  <a:cubicBezTo>
                    <a:pt x="31" y="7"/>
                    <a:pt x="33" y="7"/>
                    <a:pt x="28" y="7"/>
                  </a:cubicBezTo>
                  <a:cubicBezTo>
                    <a:pt x="25" y="8"/>
                    <a:pt x="26" y="4"/>
                    <a:pt x="25" y="5"/>
                  </a:cubicBezTo>
                  <a:cubicBezTo>
                    <a:pt x="23" y="5"/>
                    <a:pt x="22" y="4"/>
                    <a:pt x="20" y="5"/>
                  </a:cubicBezTo>
                  <a:cubicBezTo>
                    <a:pt x="17" y="7"/>
                    <a:pt x="16" y="4"/>
                    <a:pt x="14" y="4"/>
                  </a:cubicBezTo>
                  <a:cubicBezTo>
                    <a:pt x="13" y="5"/>
                    <a:pt x="9" y="2"/>
                    <a:pt x="8" y="4"/>
                  </a:cubicBezTo>
                  <a:cubicBezTo>
                    <a:pt x="6" y="5"/>
                    <a:pt x="6" y="7"/>
                    <a:pt x="5" y="5"/>
                  </a:cubicBezTo>
                  <a:cubicBezTo>
                    <a:pt x="2" y="0"/>
                    <a:pt x="0" y="8"/>
                    <a:pt x="3" y="8"/>
                  </a:cubicBezTo>
                  <a:cubicBezTo>
                    <a:pt x="5" y="10"/>
                    <a:pt x="5" y="11"/>
                    <a:pt x="5" y="13"/>
                  </a:cubicBezTo>
                  <a:cubicBezTo>
                    <a:pt x="6" y="13"/>
                    <a:pt x="3" y="15"/>
                    <a:pt x="5" y="15"/>
                  </a:cubicBezTo>
                  <a:cubicBezTo>
                    <a:pt x="6" y="15"/>
                    <a:pt x="11" y="22"/>
                    <a:pt x="13" y="22"/>
                  </a:cubicBezTo>
                  <a:cubicBezTo>
                    <a:pt x="14" y="24"/>
                    <a:pt x="13" y="26"/>
                    <a:pt x="16" y="26"/>
                  </a:cubicBezTo>
                  <a:cubicBezTo>
                    <a:pt x="17" y="27"/>
                    <a:pt x="17" y="29"/>
                    <a:pt x="17" y="29"/>
                  </a:cubicBezTo>
                  <a:cubicBezTo>
                    <a:pt x="17" y="30"/>
                    <a:pt x="19" y="29"/>
                    <a:pt x="19" y="30"/>
                  </a:cubicBezTo>
                  <a:cubicBezTo>
                    <a:pt x="20" y="32"/>
                    <a:pt x="22" y="33"/>
                    <a:pt x="23" y="33"/>
                  </a:cubicBezTo>
                  <a:cubicBezTo>
                    <a:pt x="26" y="32"/>
                    <a:pt x="22" y="30"/>
                    <a:pt x="25" y="29"/>
                  </a:cubicBezTo>
                  <a:cubicBezTo>
                    <a:pt x="26" y="27"/>
                    <a:pt x="25" y="26"/>
                    <a:pt x="26" y="26"/>
                  </a:cubicBezTo>
                  <a:cubicBezTo>
                    <a:pt x="28" y="24"/>
                    <a:pt x="28" y="27"/>
                    <a:pt x="28" y="26"/>
                  </a:cubicBezTo>
                  <a:cubicBezTo>
                    <a:pt x="29" y="26"/>
                    <a:pt x="25" y="21"/>
                    <a:pt x="29" y="22"/>
                  </a:cubicBezTo>
                </a:path>
              </a:pathLst>
            </a:custGeom>
            <a:solidFill>
              <a:schemeClr val="tx2"/>
            </a:solidFill>
            <a:ln w="3175" cmpd="sng">
              <a:solidFill>
                <a:schemeClr val="bg2"/>
              </a:solidFill>
              <a:round/>
              <a:headEnd/>
              <a:tailEnd/>
            </a:ln>
          </p:spPr>
          <p:txBody>
            <a:bodyPr/>
            <a:lstStyle/>
            <a:p>
              <a:endParaRPr lang="en-GB" dirty="0"/>
            </a:p>
          </p:txBody>
        </p:sp>
        <p:sp>
          <p:nvSpPr>
            <p:cNvPr id="437" name="Freeform 183"/>
            <p:cNvSpPr>
              <a:spLocks/>
            </p:cNvSpPr>
            <p:nvPr/>
          </p:nvSpPr>
          <p:spPr bwMode="auto">
            <a:xfrm>
              <a:off x="5401175" y="3734809"/>
              <a:ext cx="53024" cy="62664"/>
            </a:xfrm>
            <a:custGeom>
              <a:avLst/>
              <a:gdLst/>
              <a:ahLst/>
              <a:cxnLst>
                <a:cxn ang="0">
                  <a:pos x="7" y="1"/>
                </a:cxn>
                <a:cxn ang="0">
                  <a:pos x="17" y="9"/>
                </a:cxn>
                <a:cxn ang="0">
                  <a:pos x="14" y="11"/>
                </a:cxn>
                <a:cxn ang="0">
                  <a:pos x="15" y="12"/>
                </a:cxn>
                <a:cxn ang="0">
                  <a:pos x="12" y="12"/>
                </a:cxn>
                <a:cxn ang="0">
                  <a:pos x="9" y="15"/>
                </a:cxn>
                <a:cxn ang="0">
                  <a:pos x="9" y="20"/>
                </a:cxn>
                <a:cxn ang="0">
                  <a:pos x="6" y="17"/>
                </a:cxn>
                <a:cxn ang="0">
                  <a:pos x="4" y="15"/>
                </a:cxn>
                <a:cxn ang="0">
                  <a:pos x="1" y="12"/>
                </a:cxn>
                <a:cxn ang="0">
                  <a:pos x="3" y="8"/>
                </a:cxn>
                <a:cxn ang="0">
                  <a:pos x="4" y="5"/>
                </a:cxn>
                <a:cxn ang="0">
                  <a:pos x="6" y="5"/>
                </a:cxn>
                <a:cxn ang="0">
                  <a:pos x="7" y="1"/>
                </a:cxn>
              </a:cxnLst>
              <a:rect l="0" t="0" r="r" b="b"/>
              <a:pathLst>
                <a:path w="17" h="20">
                  <a:moveTo>
                    <a:pt x="7" y="1"/>
                  </a:moveTo>
                  <a:cubicBezTo>
                    <a:pt x="10" y="6"/>
                    <a:pt x="17" y="8"/>
                    <a:pt x="17" y="9"/>
                  </a:cubicBezTo>
                  <a:cubicBezTo>
                    <a:pt x="17" y="11"/>
                    <a:pt x="12" y="11"/>
                    <a:pt x="14" y="11"/>
                  </a:cubicBezTo>
                  <a:cubicBezTo>
                    <a:pt x="15" y="12"/>
                    <a:pt x="14" y="12"/>
                    <a:pt x="15" y="12"/>
                  </a:cubicBezTo>
                  <a:cubicBezTo>
                    <a:pt x="12" y="14"/>
                    <a:pt x="12" y="14"/>
                    <a:pt x="12" y="12"/>
                  </a:cubicBezTo>
                  <a:cubicBezTo>
                    <a:pt x="12" y="9"/>
                    <a:pt x="10" y="14"/>
                    <a:pt x="9" y="15"/>
                  </a:cubicBezTo>
                  <a:cubicBezTo>
                    <a:pt x="7" y="18"/>
                    <a:pt x="10" y="17"/>
                    <a:pt x="9" y="20"/>
                  </a:cubicBezTo>
                  <a:cubicBezTo>
                    <a:pt x="6" y="20"/>
                    <a:pt x="7" y="20"/>
                    <a:pt x="6" y="17"/>
                  </a:cubicBezTo>
                  <a:cubicBezTo>
                    <a:pt x="6" y="15"/>
                    <a:pt x="4" y="15"/>
                    <a:pt x="4" y="15"/>
                  </a:cubicBezTo>
                  <a:cubicBezTo>
                    <a:pt x="6" y="14"/>
                    <a:pt x="1" y="14"/>
                    <a:pt x="1" y="12"/>
                  </a:cubicBezTo>
                  <a:cubicBezTo>
                    <a:pt x="4" y="11"/>
                    <a:pt x="0" y="9"/>
                    <a:pt x="3" y="8"/>
                  </a:cubicBezTo>
                  <a:cubicBezTo>
                    <a:pt x="4" y="6"/>
                    <a:pt x="3" y="5"/>
                    <a:pt x="4" y="5"/>
                  </a:cubicBezTo>
                  <a:cubicBezTo>
                    <a:pt x="6" y="3"/>
                    <a:pt x="6" y="6"/>
                    <a:pt x="6" y="5"/>
                  </a:cubicBezTo>
                  <a:cubicBezTo>
                    <a:pt x="7" y="5"/>
                    <a:pt x="3" y="0"/>
                    <a:pt x="7" y="1"/>
                  </a:cubicBezTo>
                </a:path>
              </a:pathLst>
            </a:custGeom>
            <a:solidFill>
              <a:schemeClr val="tx2"/>
            </a:solidFill>
            <a:ln w="3175" cmpd="sng">
              <a:solidFill>
                <a:schemeClr val="bg2"/>
              </a:solidFill>
              <a:round/>
              <a:headEnd/>
              <a:tailEnd/>
            </a:ln>
          </p:spPr>
          <p:txBody>
            <a:bodyPr/>
            <a:lstStyle/>
            <a:p>
              <a:endParaRPr lang="en-GB" dirty="0"/>
            </a:p>
          </p:txBody>
        </p:sp>
        <p:sp>
          <p:nvSpPr>
            <p:cNvPr id="438" name="Freeform 184"/>
            <p:cNvSpPr>
              <a:spLocks noEditPoints="1"/>
            </p:cNvSpPr>
            <p:nvPr/>
          </p:nvSpPr>
          <p:spPr bwMode="auto">
            <a:xfrm>
              <a:off x="5148911" y="3206187"/>
              <a:ext cx="179959" cy="130147"/>
            </a:xfrm>
            <a:custGeom>
              <a:avLst/>
              <a:gdLst/>
              <a:ahLst/>
              <a:cxnLst>
                <a:cxn ang="0">
                  <a:pos x="4" y="33"/>
                </a:cxn>
                <a:cxn ang="0">
                  <a:pos x="1" y="30"/>
                </a:cxn>
                <a:cxn ang="0">
                  <a:pos x="0" y="19"/>
                </a:cxn>
                <a:cxn ang="0">
                  <a:pos x="16" y="3"/>
                </a:cxn>
                <a:cxn ang="0">
                  <a:pos x="20" y="5"/>
                </a:cxn>
                <a:cxn ang="0">
                  <a:pos x="18" y="11"/>
                </a:cxn>
                <a:cxn ang="0">
                  <a:pos x="20" y="17"/>
                </a:cxn>
                <a:cxn ang="0">
                  <a:pos x="21" y="21"/>
                </a:cxn>
                <a:cxn ang="0">
                  <a:pos x="18" y="19"/>
                </a:cxn>
                <a:cxn ang="0">
                  <a:pos x="15" y="25"/>
                </a:cxn>
                <a:cxn ang="0">
                  <a:pos x="12" y="30"/>
                </a:cxn>
                <a:cxn ang="0">
                  <a:pos x="12" y="35"/>
                </a:cxn>
                <a:cxn ang="0">
                  <a:pos x="15" y="38"/>
                </a:cxn>
                <a:cxn ang="0">
                  <a:pos x="10" y="38"/>
                </a:cxn>
                <a:cxn ang="0">
                  <a:pos x="4" y="38"/>
                </a:cxn>
                <a:cxn ang="0">
                  <a:pos x="53" y="31"/>
                </a:cxn>
                <a:cxn ang="0">
                  <a:pos x="53" y="31"/>
                </a:cxn>
                <a:cxn ang="0">
                  <a:pos x="24" y="7"/>
                </a:cxn>
                <a:cxn ang="0">
                  <a:pos x="21" y="30"/>
                </a:cxn>
                <a:cxn ang="0">
                  <a:pos x="18" y="28"/>
                </a:cxn>
                <a:cxn ang="0">
                  <a:pos x="13" y="30"/>
                </a:cxn>
                <a:cxn ang="0">
                  <a:pos x="16" y="33"/>
                </a:cxn>
                <a:cxn ang="0">
                  <a:pos x="21" y="35"/>
                </a:cxn>
                <a:cxn ang="0">
                  <a:pos x="20" y="27"/>
                </a:cxn>
                <a:cxn ang="0">
                  <a:pos x="20" y="27"/>
                </a:cxn>
                <a:cxn ang="0">
                  <a:pos x="21" y="36"/>
                </a:cxn>
                <a:cxn ang="0">
                  <a:pos x="23" y="35"/>
                </a:cxn>
                <a:cxn ang="0">
                  <a:pos x="30" y="39"/>
                </a:cxn>
                <a:cxn ang="0">
                  <a:pos x="26" y="36"/>
                </a:cxn>
                <a:cxn ang="0">
                  <a:pos x="29" y="41"/>
                </a:cxn>
                <a:cxn ang="0">
                  <a:pos x="32" y="38"/>
                </a:cxn>
                <a:cxn ang="0">
                  <a:pos x="32" y="35"/>
                </a:cxn>
                <a:cxn ang="0">
                  <a:pos x="33" y="31"/>
                </a:cxn>
                <a:cxn ang="0">
                  <a:pos x="36" y="24"/>
                </a:cxn>
                <a:cxn ang="0">
                  <a:pos x="30" y="24"/>
                </a:cxn>
                <a:cxn ang="0">
                  <a:pos x="29" y="25"/>
                </a:cxn>
                <a:cxn ang="0">
                  <a:pos x="26" y="24"/>
                </a:cxn>
                <a:cxn ang="0">
                  <a:pos x="23" y="27"/>
                </a:cxn>
                <a:cxn ang="0">
                  <a:pos x="24" y="31"/>
                </a:cxn>
                <a:cxn ang="0">
                  <a:pos x="27" y="33"/>
                </a:cxn>
                <a:cxn ang="0">
                  <a:pos x="29" y="35"/>
                </a:cxn>
                <a:cxn ang="0">
                  <a:pos x="30" y="38"/>
                </a:cxn>
                <a:cxn ang="0">
                  <a:pos x="32" y="39"/>
                </a:cxn>
                <a:cxn ang="0">
                  <a:pos x="35" y="36"/>
                </a:cxn>
              </a:cxnLst>
              <a:rect l="0" t="0" r="r" b="b"/>
              <a:pathLst>
                <a:path w="58" h="42">
                  <a:moveTo>
                    <a:pt x="3" y="35"/>
                  </a:moveTo>
                  <a:cubicBezTo>
                    <a:pt x="3" y="31"/>
                    <a:pt x="4" y="36"/>
                    <a:pt x="4" y="33"/>
                  </a:cubicBezTo>
                  <a:cubicBezTo>
                    <a:pt x="4" y="30"/>
                    <a:pt x="3" y="31"/>
                    <a:pt x="3" y="30"/>
                  </a:cubicBezTo>
                  <a:cubicBezTo>
                    <a:pt x="1" y="28"/>
                    <a:pt x="3" y="31"/>
                    <a:pt x="1" y="30"/>
                  </a:cubicBezTo>
                  <a:cubicBezTo>
                    <a:pt x="0" y="28"/>
                    <a:pt x="0" y="30"/>
                    <a:pt x="0" y="28"/>
                  </a:cubicBezTo>
                  <a:cubicBezTo>
                    <a:pt x="1" y="25"/>
                    <a:pt x="0" y="24"/>
                    <a:pt x="0" y="19"/>
                  </a:cubicBezTo>
                  <a:cubicBezTo>
                    <a:pt x="1" y="14"/>
                    <a:pt x="1" y="8"/>
                    <a:pt x="7" y="8"/>
                  </a:cubicBezTo>
                  <a:cubicBezTo>
                    <a:pt x="13" y="10"/>
                    <a:pt x="13" y="3"/>
                    <a:pt x="16" y="3"/>
                  </a:cubicBezTo>
                  <a:cubicBezTo>
                    <a:pt x="20" y="3"/>
                    <a:pt x="20" y="0"/>
                    <a:pt x="20" y="0"/>
                  </a:cubicBezTo>
                  <a:cubicBezTo>
                    <a:pt x="21" y="2"/>
                    <a:pt x="18" y="2"/>
                    <a:pt x="20" y="5"/>
                  </a:cubicBezTo>
                  <a:cubicBezTo>
                    <a:pt x="20" y="7"/>
                    <a:pt x="20" y="8"/>
                    <a:pt x="20" y="8"/>
                  </a:cubicBezTo>
                  <a:cubicBezTo>
                    <a:pt x="18" y="10"/>
                    <a:pt x="18" y="10"/>
                    <a:pt x="18" y="11"/>
                  </a:cubicBezTo>
                  <a:cubicBezTo>
                    <a:pt x="16" y="13"/>
                    <a:pt x="20" y="14"/>
                    <a:pt x="18" y="16"/>
                  </a:cubicBezTo>
                  <a:cubicBezTo>
                    <a:pt x="16" y="17"/>
                    <a:pt x="18" y="16"/>
                    <a:pt x="20" y="17"/>
                  </a:cubicBezTo>
                  <a:cubicBezTo>
                    <a:pt x="20" y="17"/>
                    <a:pt x="24" y="16"/>
                    <a:pt x="23" y="19"/>
                  </a:cubicBezTo>
                  <a:cubicBezTo>
                    <a:pt x="23" y="21"/>
                    <a:pt x="21" y="22"/>
                    <a:pt x="21" y="21"/>
                  </a:cubicBezTo>
                  <a:cubicBezTo>
                    <a:pt x="20" y="21"/>
                    <a:pt x="20" y="22"/>
                    <a:pt x="20" y="22"/>
                  </a:cubicBezTo>
                  <a:cubicBezTo>
                    <a:pt x="18" y="21"/>
                    <a:pt x="20" y="19"/>
                    <a:pt x="18" y="19"/>
                  </a:cubicBezTo>
                  <a:cubicBezTo>
                    <a:pt x="16" y="19"/>
                    <a:pt x="18" y="24"/>
                    <a:pt x="16" y="25"/>
                  </a:cubicBezTo>
                  <a:cubicBezTo>
                    <a:pt x="16" y="27"/>
                    <a:pt x="13" y="24"/>
                    <a:pt x="15" y="25"/>
                  </a:cubicBezTo>
                  <a:cubicBezTo>
                    <a:pt x="16" y="27"/>
                    <a:pt x="13" y="27"/>
                    <a:pt x="13" y="28"/>
                  </a:cubicBezTo>
                  <a:cubicBezTo>
                    <a:pt x="15" y="28"/>
                    <a:pt x="10" y="28"/>
                    <a:pt x="12" y="30"/>
                  </a:cubicBezTo>
                  <a:cubicBezTo>
                    <a:pt x="12" y="31"/>
                    <a:pt x="12" y="31"/>
                    <a:pt x="12" y="31"/>
                  </a:cubicBezTo>
                  <a:cubicBezTo>
                    <a:pt x="13" y="33"/>
                    <a:pt x="10" y="33"/>
                    <a:pt x="12" y="35"/>
                  </a:cubicBezTo>
                  <a:cubicBezTo>
                    <a:pt x="12" y="36"/>
                    <a:pt x="12" y="35"/>
                    <a:pt x="15" y="36"/>
                  </a:cubicBezTo>
                  <a:cubicBezTo>
                    <a:pt x="16" y="38"/>
                    <a:pt x="15" y="38"/>
                    <a:pt x="15" y="38"/>
                  </a:cubicBezTo>
                  <a:cubicBezTo>
                    <a:pt x="13" y="36"/>
                    <a:pt x="13" y="38"/>
                    <a:pt x="13" y="38"/>
                  </a:cubicBezTo>
                  <a:cubicBezTo>
                    <a:pt x="12" y="38"/>
                    <a:pt x="12" y="36"/>
                    <a:pt x="10" y="38"/>
                  </a:cubicBezTo>
                  <a:cubicBezTo>
                    <a:pt x="10" y="38"/>
                    <a:pt x="9" y="38"/>
                    <a:pt x="7" y="38"/>
                  </a:cubicBezTo>
                  <a:cubicBezTo>
                    <a:pt x="6" y="36"/>
                    <a:pt x="6" y="38"/>
                    <a:pt x="4" y="38"/>
                  </a:cubicBezTo>
                  <a:cubicBezTo>
                    <a:pt x="4" y="31"/>
                    <a:pt x="3" y="36"/>
                    <a:pt x="3" y="35"/>
                  </a:cubicBezTo>
                  <a:close/>
                  <a:moveTo>
                    <a:pt x="53" y="31"/>
                  </a:moveTo>
                  <a:cubicBezTo>
                    <a:pt x="55" y="31"/>
                    <a:pt x="58" y="35"/>
                    <a:pt x="56" y="36"/>
                  </a:cubicBezTo>
                  <a:cubicBezTo>
                    <a:pt x="53" y="36"/>
                    <a:pt x="52" y="33"/>
                    <a:pt x="53" y="31"/>
                  </a:cubicBezTo>
                  <a:close/>
                  <a:moveTo>
                    <a:pt x="23" y="7"/>
                  </a:moveTo>
                  <a:cubicBezTo>
                    <a:pt x="23" y="7"/>
                    <a:pt x="26" y="7"/>
                    <a:pt x="24" y="7"/>
                  </a:cubicBezTo>
                  <a:cubicBezTo>
                    <a:pt x="24" y="8"/>
                    <a:pt x="23" y="8"/>
                    <a:pt x="23" y="7"/>
                  </a:cubicBezTo>
                  <a:close/>
                  <a:moveTo>
                    <a:pt x="21" y="30"/>
                  </a:moveTo>
                  <a:cubicBezTo>
                    <a:pt x="20" y="28"/>
                    <a:pt x="20" y="28"/>
                    <a:pt x="20" y="28"/>
                  </a:cubicBezTo>
                  <a:cubicBezTo>
                    <a:pt x="20" y="30"/>
                    <a:pt x="20" y="30"/>
                    <a:pt x="18" y="28"/>
                  </a:cubicBezTo>
                  <a:cubicBezTo>
                    <a:pt x="18" y="28"/>
                    <a:pt x="15" y="30"/>
                    <a:pt x="13" y="30"/>
                  </a:cubicBezTo>
                  <a:cubicBezTo>
                    <a:pt x="13" y="28"/>
                    <a:pt x="12" y="30"/>
                    <a:pt x="13" y="30"/>
                  </a:cubicBezTo>
                  <a:cubicBezTo>
                    <a:pt x="15" y="31"/>
                    <a:pt x="15" y="31"/>
                    <a:pt x="15" y="33"/>
                  </a:cubicBezTo>
                  <a:cubicBezTo>
                    <a:pt x="15" y="35"/>
                    <a:pt x="15" y="33"/>
                    <a:pt x="16" y="33"/>
                  </a:cubicBezTo>
                  <a:cubicBezTo>
                    <a:pt x="16" y="35"/>
                    <a:pt x="15" y="35"/>
                    <a:pt x="16" y="35"/>
                  </a:cubicBezTo>
                  <a:cubicBezTo>
                    <a:pt x="20" y="35"/>
                    <a:pt x="20" y="36"/>
                    <a:pt x="21" y="35"/>
                  </a:cubicBezTo>
                  <a:cubicBezTo>
                    <a:pt x="23" y="33"/>
                    <a:pt x="21" y="31"/>
                    <a:pt x="21" y="30"/>
                  </a:cubicBezTo>
                  <a:close/>
                  <a:moveTo>
                    <a:pt x="20" y="27"/>
                  </a:moveTo>
                  <a:cubicBezTo>
                    <a:pt x="20" y="25"/>
                    <a:pt x="20" y="24"/>
                    <a:pt x="20" y="24"/>
                  </a:cubicBezTo>
                  <a:cubicBezTo>
                    <a:pt x="21" y="25"/>
                    <a:pt x="20" y="27"/>
                    <a:pt x="20" y="27"/>
                  </a:cubicBezTo>
                  <a:close/>
                  <a:moveTo>
                    <a:pt x="23" y="35"/>
                  </a:moveTo>
                  <a:cubicBezTo>
                    <a:pt x="23" y="35"/>
                    <a:pt x="21" y="35"/>
                    <a:pt x="21" y="36"/>
                  </a:cubicBezTo>
                  <a:cubicBezTo>
                    <a:pt x="21" y="36"/>
                    <a:pt x="20" y="38"/>
                    <a:pt x="20" y="39"/>
                  </a:cubicBezTo>
                  <a:cubicBezTo>
                    <a:pt x="21" y="41"/>
                    <a:pt x="21" y="36"/>
                    <a:pt x="23" y="35"/>
                  </a:cubicBezTo>
                  <a:close/>
                  <a:moveTo>
                    <a:pt x="29" y="41"/>
                  </a:moveTo>
                  <a:cubicBezTo>
                    <a:pt x="30" y="41"/>
                    <a:pt x="30" y="39"/>
                    <a:pt x="30" y="39"/>
                  </a:cubicBezTo>
                  <a:cubicBezTo>
                    <a:pt x="29" y="38"/>
                    <a:pt x="29" y="36"/>
                    <a:pt x="29" y="38"/>
                  </a:cubicBezTo>
                  <a:cubicBezTo>
                    <a:pt x="29" y="38"/>
                    <a:pt x="27" y="38"/>
                    <a:pt x="26" y="36"/>
                  </a:cubicBezTo>
                  <a:cubicBezTo>
                    <a:pt x="24" y="36"/>
                    <a:pt x="24" y="38"/>
                    <a:pt x="24" y="38"/>
                  </a:cubicBezTo>
                  <a:cubicBezTo>
                    <a:pt x="23" y="39"/>
                    <a:pt x="27" y="41"/>
                    <a:pt x="29" y="41"/>
                  </a:cubicBezTo>
                  <a:close/>
                  <a:moveTo>
                    <a:pt x="32" y="39"/>
                  </a:moveTo>
                  <a:cubicBezTo>
                    <a:pt x="33" y="38"/>
                    <a:pt x="32" y="38"/>
                    <a:pt x="32" y="38"/>
                  </a:cubicBezTo>
                  <a:cubicBezTo>
                    <a:pt x="30" y="36"/>
                    <a:pt x="30" y="36"/>
                    <a:pt x="32" y="36"/>
                  </a:cubicBezTo>
                  <a:cubicBezTo>
                    <a:pt x="32" y="36"/>
                    <a:pt x="33" y="36"/>
                    <a:pt x="32" y="35"/>
                  </a:cubicBezTo>
                  <a:cubicBezTo>
                    <a:pt x="32" y="33"/>
                    <a:pt x="32" y="33"/>
                    <a:pt x="33" y="33"/>
                  </a:cubicBezTo>
                  <a:cubicBezTo>
                    <a:pt x="35" y="33"/>
                    <a:pt x="35" y="31"/>
                    <a:pt x="33" y="31"/>
                  </a:cubicBezTo>
                  <a:cubicBezTo>
                    <a:pt x="32" y="30"/>
                    <a:pt x="33" y="28"/>
                    <a:pt x="35" y="28"/>
                  </a:cubicBezTo>
                  <a:cubicBezTo>
                    <a:pt x="36" y="28"/>
                    <a:pt x="35" y="25"/>
                    <a:pt x="36" y="24"/>
                  </a:cubicBezTo>
                  <a:cubicBezTo>
                    <a:pt x="36" y="22"/>
                    <a:pt x="35" y="22"/>
                    <a:pt x="33" y="22"/>
                  </a:cubicBezTo>
                  <a:cubicBezTo>
                    <a:pt x="32" y="21"/>
                    <a:pt x="30" y="24"/>
                    <a:pt x="30" y="24"/>
                  </a:cubicBezTo>
                  <a:cubicBezTo>
                    <a:pt x="30" y="25"/>
                    <a:pt x="30" y="25"/>
                    <a:pt x="30" y="27"/>
                  </a:cubicBezTo>
                  <a:cubicBezTo>
                    <a:pt x="30" y="28"/>
                    <a:pt x="29" y="27"/>
                    <a:pt x="29" y="25"/>
                  </a:cubicBezTo>
                  <a:cubicBezTo>
                    <a:pt x="29" y="25"/>
                    <a:pt x="30" y="24"/>
                    <a:pt x="29" y="24"/>
                  </a:cubicBezTo>
                  <a:cubicBezTo>
                    <a:pt x="27" y="25"/>
                    <a:pt x="26" y="24"/>
                    <a:pt x="26" y="24"/>
                  </a:cubicBezTo>
                  <a:cubicBezTo>
                    <a:pt x="24" y="24"/>
                    <a:pt x="29" y="24"/>
                    <a:pt x="26" y="27"/>
                  </a:cubicBezTo>
                  <a:cubicBezTo>
                    <a:pt x="24" y="27"/>
                    <a:pt x="23" y="27"/>
                    <a:pt x="23" y="27"/>
                  </a:cubicBezTo>
                  <a:cubicBezTo>
                    <a:pt x="21" y="27"/>
                    <a:pt x="24" y="28"/>
                    <a:pt x="24" y="28"/>
                  </a:cubicBezTo>
                  <a:cubicBezTo>
                    <a:pt x="24" y="30"/>
                    <a:pt x="26" y="30"/>
                    <a:pt x="24" y="31"/>
                  </a:cubicBezTo>
                  <a:cubicBezTo>
                    <a:pt x="23" y="31"/>
                    <a:pt x="26" y="31"/>
                    <a:pt x="26" y="33"/>
                  </a:cubicBezTo>
                  <a:cubicBezTo>
                    <a:pt x="26" y="35"/>
                    <a:pt x="26" y="33"/>
                    <a:pt x="27" y="33"/>
                  </a:cubicBezTo>
                  <a:cubicBezTo>
                    <a:pt x="29" y="35"/>
                    <a:pt x="29" y="33"/>
                    <a:pt x="29" y="35"/>
                  </a:cubicBezTo>
                  <a:cubicBezTo>
                    <a:pt x="29" y="36"/>
                    <a:pt x="29" y="35"/>
                    <a:pt x="29" y="35"/>
                  </a:cubicBezTo>
                  <a:cubicBezTo>
                    <a:pt x="27" y="36"/>
                    <a:pt x="30" y="36"/>
                    <a:pt x="29" y="36"/>
                  </a:cubicBezTo>
                  <a:cubicBezTo>
                    <a:pt x="29" y="36"/>
                    <a:pt x="29" y="38"/>
                    <a:pt x="30" y="38"/>
                  </a:cubicBezTo>
                  <a:cubicBezTo>
                    <a:pt x="30" y="39"/>
                    <a:pt x="30" y="41"/>
                    <a:pt x="32" y="41"/>
                  </a:cubicBezTo>
                  <a:cubicBezTo>
                    <a:pt x="32" y="42"/>
                    <a:pt x="32" y="39"/>
                    <a:pt x="32" y="39"/>
                  </a:cubicBezTo>
                  <a:close/>
                  <a:moveTo>
                    <a:pt x="33" y="36"/>
                  </a:moveTo>
                  <a:cubicBezTo>
                    <a:pt x="33" y="36"/>
                    <a:pt x="33" y="35"/>
                    <a:pt x="35" y="36"/>
                  </a:cubicBezTo>
                  <a:cubicBezTo>
                    <a:pt x="36" y="36"/>
                    <a:pt x="32" y="38"/>
                    <a:pt x="33" y="36"/>
                  </a:cubicBezTo>
                  <a:close/>
                </a:path>
              </a:pathLst>
            </a:custGeom>
            <a:solidFill>
              <a:schemeClr val="tx2"/>
            </a:solidFill>
            <a:ln w="3175" cmpd="sng">
              <a:solidFill>
                <a:schemeClr val="bg2"/>
              </a:solidFill>
              <a:round/>
              <a:headEnd/>
              <a:tailEnd/>
            </a:ln>
          </p:spPr>
          <p:txBody>
            <a:bodyPr/>
            <a:lstStyle/>
            <a:p>
              <a:endParaRPr lang="en-GB" dirty="0"/>
            </a:p>
          </p:txBody>
        </p:sp>
        <p:sp>
          <p:nvSpPr>
            <p:cNvPr id="439" name="Freeform 185"/>
            <p:cNvSpPr>
              <a:spLocks noEditPoints="1"/>
            </p:cNvSpPr>
            <p:nvPr/>
          </p:nvSpPr>
          <p:spPr bwMode="auto">
            <a:xfrm>
              <a:off x="5092672" y="3318660"/>
              <a:ext cx="229770" cy="286002"/>
            </a:xfrm>
            <a:custGeom>
              <a:avLst/>
              <a:gdLst/>
              <a:ahLst/>
              <a:cxnLst>
                <a:cxn ang="0">
                  <a:pos x="56" y="81"/>
                </a:cxn>
                <a:cxn ang="0">
                  <a:pos x="57" y="90"/>
                </a:cxn>
                <a:cxn ang="0">
                  <a:pos x="51" y="87"/>
                </a:cxn>
                <a:cxn ang="0">
                  <a:pos x="41" y="90"/>
                </a:cxn>
                <a:cxn ang="0">
                  <a:pos x="36" y="92"/>
                </a:cxn>
                <a:cxn ang="0">
                  <a:pos x="26" y="89"/>
                </a:cxn>
                <a:cxn ang="0">
                  <a:pos x="20" y="89"/>
                </a:cxn>
                <a:cxn ang="0">
                  <a:pos x="18" y="73"/>
                </a:cxn>
                <a:cxn ang="0">
                  <a:pos x="9" y="70"/>
                </a:cxn>
                <a:cxn ang="0">
                  <a:pos x="6" y="62"/>
                </a:cxn>
                <a:cxn ang="0">
                  <a:pos x="4" y="55"/>
                </a:cxn>
                <a:cxn ang="0">
                  <a:pos x="1" y="48"/>
                </a:cxn>
                <a:cxn ang="0">
                  <a:pos x="3" y="42"/>
                </a:cxn>
                <a:cxn ang="0">
                  <a:pos x="7" y="36"/>
                </a:cxn>
                <a:cxn ang="0">
                  <a:pos x="7" y="30"/>
                </a:cxn>
                <a:cxn ang="0">
                  <a:pos x="12" y="22"/>
                </a:cxn>
                <a:cxn ang="0">
                  <a:pos x="15" y="16"/>
                </a:cxn>
                <a:cxn ang="0">
                  <a:pos x="21" y="17"/>
                </a:cxn>
                <a:cxn ang="0">
                  <a:pos x="23" y="14"/>
                </a:cxn>
                <a:cxn ang="0">
                  <a:pos x="26" y="13"/>
                </a:cxn>
                <a:cxn ang="0">
                  <a:pos x="24" y="10"/>
                </a:cxn>
                <a:cxn ang="0">
                  <a:pos x="26" y="5"/>
                </a:cxn>
                <a:cxn ang="0">
                  <a:pos x="26" y="2"/>
                </a:cxn>
                <a:cxn ang="0">
                  <a:pos x="32" y="2"/>
                </a:cxn>
                <a:cxn ang="0">
                  <a:pos x="33" y="7"/>
                </a:cxn>
                <a:cxn ang="0">
                  <a:pos x="41" y="8"/>
                </a:cxn>
                <a:cxn ang="0">
                  <a:pos x="39" y="13"/>
                </a:cxn>
                <a:cxn ang="0">
                  <a:pos x="48" y="10"/>
                </a:cxn>
                <a:cxn ang="0">
                  <a:pos x="56" y="7"/>
                </a:cxn>
                <a:cxn ang="0">
                  <a:pos x="64" y="11"/>
                </a:cxn>
                <a:cxn ang="0">
                  <a:pos x="67" y="16"/>
                </a:cxn>
                <a:cxn ang="0">
                  <a:pos x="68" y="28"/>
                </a:cxn>
                <a:cxn ang="0">
                  <a:pos x="70" y="41"/>
                </a:cxn>
                <a:cxn ang="0">
                  <a:pos x="68" y="48"/>
                </a:cxn>
                <a:cxn ang="0">
                  <a:pos x="54" y="56"/>
                </a:cxn>
                <a:cxn ang="0">
                  <a:pos x="56" y="67"/>
                </a:cxn>
                <a:cxn ang="0">
                  <a:pos x="61" y="80"/>
                </a:cxn>
                <a:cxn ang="0">
                  <a:pos x="64" y="11"/>
                </a:cxn>
                <a:cxn ang="0">
                  <a:pos x="64" y="14"/>
                </a:cxn>
                <a:cxn ang="0">
                  <a:pos x="67" y="13"/>
                </a:cxn>
                <a:cxn ang="0">
                  <a:pos x="44" y="7"/>
                </a:cxn>
                <a:cxn ang="0">
                  <a:pos x="61" y="10"/>
                </a:cxn>
                <a:cxn ang="0">
                  <a:pos x="62" y="8"/>
                </a:cxn>
                <a:cxn ang="0">
                  <a:pos x="59" y="3"/>
                </a:cxn>
                <a:cxn ang="0">
                  <a:pos x="59" y="5"/>
                </a:cxn>
                <a:cxn ang="0">
                  <a:pos x="59" y="10"/>
                </a:cxn>
              </a:cxnLst>
              <a:rect l="0" t="0" r="r" b="b"/>
              <a:pathLst>
                <a:path w="74" h="92">
                  <a:moveTo>
                    <a:pt x="61" y="80"/>
                  </a:moveTo>
                  <a:cubicBezTo>
                    <a:pt x="61" y="81"/>
                    <a:pt x="59" y="80"/>
                    <a:pt x="56" y="81"/>
                  </a:cubicBezTo>
                  <a:cubicBezTo>
                    <a:pt x="54" y="84"/>
                    <a:pt x="59" y="86"/>
                    <a:pt x="57" y="86"/>
                  </a:cubicBezTo>
                  <a:cubicBezTo>
                    <a:pt x="54" y="87"/>
                    <a:pt x="59" y="89"/>
                    <a:pt x="57" y="90"/>
                  </a:cubicBezTo>
                  <a:cubicBezTo>
                    <a:pt x="56" y="92"/>
                    <a:pt x="56" y="87"/>
                    <a:pt x="54" y="89"/>
                  </a:cubicBezTo>
                  <a:cubicBezTo>
                    <a:pt x="53" y="89"/>
                    <a:pt x="51" y="86"/>
                    <a:pt x="51" y="87"/>
                  </a:cubicBezTo>
                  <a:cubicBezTo>
                    <a:pt x="50" y="90"/>
                    <a:pt x="48" y="87"/>
                    <a:pt x="47" y="89"/>
                  </a:cubicBezTo>
                  <a:cubicBezTo>
                    <a:pt x="44" y="90"/>
                    <a:pt x="42" y="92"/>
                    <a:pt x="41" y="90"/>
                  </a:cubicBezTo>
                  <a:cubicBezTo>
                    <a:pt x="41" y="89"/>
                    <a:pt x="39" y="90"/>
                    <a:pt x="38" y="89"/>
                  </a:cubicBezTo>
                  <a:cubicBezTo>
                    <a:pt x="36" y="89"/>
                    <a:pt x="38" y="92"/>
                    <a:pt x="36" y="92"/>
                  </a:cubicBezTo>
                  <a:cubicBezTo>
                    <a:pt x="35" y="92"/>
                    <a:pt x="33" y="87"/>
                    <a:pt x="30" y="90"/>
                  </a:cubicBezTo>
                  <a:cubicBezTo>
                    <a:pt x="29" y="89"/>
                    <a:pt x="27" y="87"/>
                    <a:pt x="26" y="89"/>
                  </a:cubicBezTo>
                  <a:cubicBezTo>
                    <a:pt x="24" y="89"/>
                    <a:pt x="24" y="86"/>
                    <a:pt x="23" y="87"/>
                  </a:cubicBezTo>
                  <a:cubicBezTo>
                    <a:pt x="20" y="87"/>
                    <a:pt x="23" y="89"/>
                    <a:pt x="20" y="89"/>
                  </a:cubicBezTo>
                  <a:cubicBezTo>
                    <a:pt x="16" y="89"/>
                    <a:pt x="16" y="90"/>
                    <a:pt x="13" y="89"/>
                  </a:cubicBezTo>
                  <a:cubicBezTo>
                    <a:pt x="13" y="76"/>
                    <a:pt x="21" y="73"/>
                    <a:pt x="18" y="73"/>
                  </a:cubicBezTo>
                  <a:cubicBezTo>
                    <a:pt x="16" y="72"/>
                    <a:pt x="15" y="70"/>
                    <a:pt x="12" y="72"/>
                  </a:cubicBezTo>
                  <a:cubicBezTo>
                    <a:pt x="9" y="72"/>
                    <a:pt x="10" y="70"/>
                    <a:pt x="9" y="70"/>
                  </a:cubicBezTo>
                  <a:cubicBezTo>
                    <a:pt x="6" y="70"/>
                    <a:pt x="7" y="67"/>
                    <a:pt x="4" y="67"/>
                  </a:cubicBezTo>
                  <a:cubicBezTo>
                    <a:pt x="4" y="64"/>
                    <a:pt x="7" y="64"/>
                    <a:pt x="6" y="62"/>
                  </a:cubicBezTo>
                  <a:cubicBezTo>
                    <a:pt x="6" y="62"/>
                    <a:pt x="3" y="62"/>
                    <a:pt x="3" y="58"/>
                  </a:cubicBezTo>
                  <a:cubicBezTo>
                    <a:pt x="7" y="55"/>
                    <a:pt x="3" y="56"/>
                    <a:pt x="4" y="55"/>
                  </a:cubicBezTo>
                  <a:cubicBezTo>
                    <a:pt x="4" y="53"/>
                    <a:pt x="3" y="53"/>
                    <a:pt x="1" y="52"/>
                  </a:cubicBezTo>
                  <a:cubicBezTo>
                    <a:pt x="1" y="52"/>
                    <a:pt x="4" y="50"/>
                    <a:pt x="1" y="48"/>
                  </a:cubicBezTo>
                  <a:cubicBezTo>
                    <a:pt x="0" y="48"/>
                    <a:pt x="3" y="48"/>
                    <a:pt x="3" y="47"/>
                  </a:cubicBezTo>
                  <a:cubicBezTo>
                    <a:pt x="3" y="45"/>
                    <a:pt x="4" y="45"/>
                    <a:pt x="3" y="42"/>
                  </a:cubicBezTo>
                  <a:cubicBezTo>
                    <a:pt x="1" y="39"/>
                    <a:pt x="1" y="38"/>
                    <a:pt x="4" y="39"/>
                  </a:cubicBezTo>
                  <a:cubicBezTo>
                    <a:pt x="6" y="39"/>
                    <a:pt x="9" y="38"/>
                    <a:pt x="7" y="36"/>
                  </a:cubicBezTo>
                  <a:cubicBezTo>
                    <a:pt x="6" y="36"/>
                    <a:pt x="10" y="34"/>
                    <a:pt x="10" y="33"/>
                  </a:cubicBezTo>
                  <a:cubicBezTo>
                    <a:pt x="10" y="30"/>
                    <a:pt x="7" y="33"/>
                    <a:pt x="7" y="30"/>
                  </a:cubicBezTo>
                  <a:cubicBezTo>
                    <a:pt x="7" y="28"/>
                    <a:pt x="7" y="28"/>
                    <a:pt x="9" y="28"/>
                  </a:cubicBezTo>
                  <a:cubicBezTo>
                    <a:pt x="10" y="30"/>
                    <a:pt x="10" y="28"/>
                    <a:pt x="12" y="22"/>
                  </a:cubicBezTo>
                  <a:cubicBezTo>
                    <a:pt x="12" y="21"/>
                    <a:pt x="9" y="22"/>
                    <a:pt x="10" y="19"/>
                  </a:cubicBezTo>
                  <a:cubicBezTo>
                    <a:pt x="10" y="16"/>
                    <a:pt x="12" y="16"/>
                    <a:pt x="15" y="16"/>
                  </a:cubicBezTo>
                  <a:cubicBezTo>
                    <a:pt x="21" y="16"/>
                    <a:pt x="16" y="17"/>
                    <a:pt x="20" y="19"/>
                  </a:cubicBezTo>
                  <a:cubicBezTo>
                    <a:pt x="21" y="21"/>
                    <a:pt x="18" y="17"/>
                    <a:pt x="21" y="17"/>
                  </a:cubicBezTo>
                  <a:cubicBezTo>
                    <a:pt x="23" y="17"/>
                    <a:pt x="21" y="21"/>
                    <a:pt x="23" y="21"/>
                  </a:cubicBezTo>
                  <a:cubicBezTo>
                    <a:pt x="24" y="19"/>
                    <a:pt x="21" y="13"/>
                    <a:pt x="23" y="14"/>
                  </a:cubicBezTo>
                  <a:cubicBezTo>
                    <a:pt x="26" y="14"/>
                    <a:pt x="27" y="14"/>
                    <a:pt x="29" y="16"/>
                  </a:cubicBezTo>
                  <a:cubicBezTo>
                    <a:pt x="30" y="17"/>
                    <a:pt x="29" y="14"/>
                    <a:pt x="26" y="13"/>
                  </a:cubicBezTo>
                  <a:cubicBezTo>
                    <a:pt x="24" y="13"/>
                    <a:pt x="24" y="13"/>
                    <a:pt x="26" y="11"/>
                  </a:cubicBezTo>
                  <a:cubicBezTo>
                    <a:pt x="27" y="11"/>
                    <a:pt x="23" y="11"/>
                    <a:pt x="24" y="10"/>
                  </a:cubicBezTo>
                  <a:cubicBezTo>
                    <a:pt x="26" y="8"/>
                    <a:pt x="23" y="10"/>
                    <a:pt x="23" y="8"/>
                  </a:cubicBezTo>
                  <a:cubicBezTo>
                    <a:pt x="23" y="7"/>
                    <a:pt x="27" y="8"/>
                    <a:pt x="26" y="5"/>
                  </a:cubicBezTo>
                  <a:cubicBezTo>
                    <a:pt x="24" y="3"/>
                    <a:pt x="23" y="3"/>
                    <a:pt x="23" y="2"/>
                  </a:cubicBezTo>
                  <a:cubicBezTo>
                    <a:pt x="24" y="2"/>
                    <a:pt x="24" y="0"/>
                    <a:pt x="26" y="2"/>
                  </a:cubicBezTo>
                  <a:cubicBezTo>
                    <a:pt x="27" y="2"/>
                    <a:pt x="29" y="2"/>
                    <a:pt x="29" y="2"/>
                  </a:cubicBezTo>
                  <a:cubicBezTo>
                    <a:pt x="30" y="3"/>
                    <a:pt x="30" y="2"/>
                    <a:pt x="32" y="2"/>
                  </a:cubicBezTo>
                  <a:cubicBezTo>
                    <a:pt x="33" y="3"/>
                    <a:pt x="33" y="2"/>
                    <a:pt x="33" y="3"/>
                  </a:cubicBezTo>
                  <a:cubicBezTo>
                    <a:pt x="35" y="7"/>
                    <a:pt x="32" y="7"/>
                    <a:pt x="33" y="7"/>
                  </a:cubicBezTo>
                  <a:cubicBezTo>
                    <a:pt x="35" y="7"/>
                    <a:pt x="35" y="8"/>
                    <a:pt x="36" y="7"/>
                  </a:cubicBezTo>
                  <a:cubicBezTo>
                    <a:pt x="38" y="7"/>
                    <a:pt x="36" y="10"/>
                    <a:pt x="41" y="8"/>
                  </a:cubicBezTo>
                  <a:cubicBezTo>
                    <a:pt x="44" y="7"/>
                    <a:pt x="42" y="8"/>
                    <a:pt x="42" y="10"/>
                  </a:cubicBezTo>
                  <a:cubicBezTo>
                    <a:pt x="44" y="11"/>
                    <a:pt x="39" y="11"/>
                    <a:pt x="39" y="13"/>
                  </a:cubicBezTo>
                  <a:cubicBezTo>
                    <a:pt x="41" y="14"/>
                    <a:pt x="42" y="11"/>
                    <a:pt x="44" y="13"/>
                  </a:cubicBezTo>
                  <a:cubicBezTo>
                    <a:pt x="47" y="14"/>
                    <a:pt x="44" y="10"/>
                    <a:pt x="48" y="10"/>
                  </a:cubicBezTo>
                  <a:cubicBezTo>
                    <a:pt x="51" y="10"/>
                    <a:pt x="53" y="7"/>
                    <a:pt x="53" y="7"/>
                  </a:cubicBezTo>
                  <a:cubicBezTo>
                    <a:pt x="54" y="5"/>
                    <a:pt x="54" y="8"/>
                    <a:pt x="56" y="7"/>
                  </a:cubicBezTo>
                  <a:cubicBezTo>
                    <a:pt x="57" y="7"/>
                    <a:pt x="56" y="8"/>
                    <a:pt x="59" y="10"/>
                  </a:cubicBezTo>
                  <a:cubicBezTo>
                    <a:pt x="61" y="13"/>
                    <a:pt x="64" y="10"/>
                    <a:pt x="64" y="11"/>
                  </a:cubicBezTo>
                  <a:cubicBezTo>
                    <a:pt x="64" y="13"/>
                    <a:pt x="64" y="13"/>
                    <a:pt x="64" y="13"/>
                  </a:cubicBezTo>
                  <a:cubicBezTo>
                    <a:pt x="64" y="14"/>
                    <a:pt x="64" y="16"/>
                    <a:pt x="67" y="16"/>
                  </a:cubicBezTo>
                  <a:cubicBezTo>
                    <a:pt x="67" y="16"/>
                    <a:pt x="67" y="16"/>
                    <a:pt x="67" y="16"/>
                  </a:cubicBezTo>
                  <a:cubicBezTo>
                    <a:pt x="70" y="24"/>
                    <a:pt x="64" y="25"/>
                    <a:pt x="68" y="28"/>
                  </a:cubicBezTo>
                  <a:cubicBezTo>
                    <a:pt x="73" y="31"/>
                    <a:pt x="68" y="31"/>
                    <a:pt x="70" y="33"/>
                  </a:cubicBezTo>
                  <a:cubicBezTo>
                    <a:pt x="73" y="38"/>
                    <a:pt x="70" y="38"/>
                    <a:pt x="70" y="41"/>
                  </a:cubicBezTo>
                  <a:cubicBezTo>
                    <a:pt x="71" y="45"/>
                    <a:pt x="74" y="41"/>
                    <a:pt x="73" y="50"/>
                  </a:cubicBezTo>
                  <a:cubicBezTo>
                    <a:pt x="70" y="52"/>
                    <a:pt x="68" y="48"/>
                    <a:pt x="68" y="48"/>
                  </a:cubicBezTo>
                  <a:cubicBezTo>
                    <a:pt x="67" y="48"/>
                    <a:pt x="70" y="50"/>
                    <a:pt x="65" y="52"/>
                  </a:cubicBezTo>
                  <a:cubicBezTo>
                    <a:pt x="61" y="52"/>
                    <a:pt x="59" y="55"/>
                    <a:pt x="54" y="56"/>
                  </a:cubicBezTo>
                  <a:cubicBezTo>
                    <a:pt x="51" y="58"/>
                    <a:pt x="50" y="58"/>
                    <a:pt x="51" y="61"/>
                  </a:cubicBezTo>
                  <a:cubicBezTo>
                    <a:pt x="54" y="64"/>
                    <a:pt x="50" y="66"/>
                    <a:pt x="56" y="67"/>
                  </a:cubicBezTo>
                  <a:cubicBezTo>
                    <a:pt x="59" y="69"/>
                    <a:pt x="59" y="72"/>
                    <a:pt x="64" y="75"/>
                  </a:cubicBezTo>
                  <a:cubicBezTo>
                    <a:pt x="64" y="80"/>
                    <a:pt x="61" y="76"/>
                    <a:pt x="61" y="80"/>
                  </a:cubicBezTo>
                  <a:close/>
                  <a:moveTo>
                    <a:pt x="67" y="13"/>
                  </a:moveTo>
                  <a:cubicBezTo>
                    <a:pt x="65" y="13"/>
                    <a:pt x="65" y="11"/>
                    <a:pt x="64" y="11"/>
                  </a:cubicBezTo>
                  <a:cubicBezTo>
                    <a:pt x="64" y="10"/>
                    <a:pt x="64" y="13"/>
                    <a:pt x="65" y="13"/>
                  </a:cubicBezTo>
                  <a:cubicBezTo>
                    <a:pt x="65" y="14"/>
                    <a:pt x="64" y="14"/>
                    <a:pt x="64" y="14"/>
                  </a:cubicBezTo>
                  <a:cubicBezTo>
                    <a:pt x="65" y="14"/>
                    <a:pt x="67" y="14"/>
                    <a:pt x="67" y="14"/>
                  </a:cubicBezTo>
                  <a:cubicBezTo>
                    <a:pt x="67" y="13"/>
                    <a:pt x="67" y="13"/>
                    <a:pt x="67" y="13"/>
                  </a:cubicBezTo>
                  <a:close/>
                  <a:moveTo>
                    <a:pt x="42" y="7"/>
                  </a:moveTo>
                  <a:cubicBezTo>
                    <a:pt x="42" y="5"/>
                    <a:pt x="44" y="7"/>
                    <a:pt x="44" y="7"/>
                  </a:cubicBezTo>
                  <a:cubicBezTo>
                    <a:pt x="44" y="8"/>
                    <a:pt x="41" y="7"/>
                    <a:pt x="42" y="7"/>
                  </a:cubicBezTo>
                  <a:close/>
                  <a:moveTo>
                    <a:pt x="61" y="10"/>
                  </a:moveTo>
                  <a:cubicBezTo>
                    <a:pt x="61" y="8"/>
                    <a:pt x="61" y="7"/>
                    <a:pt x="62" y="8"/>
                  </a:cubicBezTo>
                  <a:cubicBezTo>
                    <a:pt x="64" y="10"/>
                    <a:pt x="64" y="8"/>
                    <a:pt x="62" y="8"/>
                  </a:cubicBezTo>
                  <a:cubicBezTo>
                    <a:pt x="61" y="7"/>
                    <a:pt x="64" y="5"/>
                    <a:pt x="62" y="5"/>
                  </a:cubicBezTo>
                  <a:cubicBezTo>
                    <a:pt x="61" y="5"/>
                    <a:pt x="61" y="3"/>
                    <a:pt x="59" y="3"/>
                  </a:cubicBezTo>
                  <a:cubicBezTo>
                    <a:pt x="57" y="5"/>
                    <a:pt x="61" y="5"/>
                    <a:pt x="61" y="7"/>
                  </a:cubicBezTo>
                  <a:cubicBezTo>
                    <a:pt x="59" y="5"/>
                    <a:pt x="59" y="5"/>
                    <a:pt x="59" y="5"/>
                  </a:cubicBezTo>
                  <a:cubicBezTo>
                    <a:pt x="57" y="5"/>
                    <a:pt x="59" y="7"/>
                    <a:pt x="59" y="8"/>
                  </a:cubicBezTo>
                  <a:cubicBezTo>
                    <a:pt x="57" y="8"/>
                    <a:pt x="59" y="8"/>
                    <a:pt x="59" y="10"/>
                  </a:cubicBezTo>
                  <a:cubicBezTo>
                    <a:pt x="61" y="10"/>
                    <a:pt x="61" y="10"/>
                    <a:pt x="61" y="10"/>
                  </a:cubicBezTo>
                  <a:close/>
                </a:path>
              </a:pathLst>
            </a:custGeom>
            <a:solidFill>
              <a:schemeClr val="tx2"/>
            </a:solidFill>
            <a:ln w="3175" cmpd="sng">
              <a:solidFill>
                <a:schemeClr val="bg2"/>
              </a:solidFill>
              <a:round/>
              <a:headEnd/>
              <a:tailEnd/>
            </a:ln>
          </p:spPr>
          <p:txBody>
            <a:bodyPr/>
            <a:lstStyle/>
            <a:p>
              <a:endParaRPr lang="en-GB" dirty="0"/>
            </a:p>
          </p:txBody>
        </p:sp>
        <p:sp>
          <p:nvSpPr>
            <p:cNvPr id="440" name="Freeform 186"/>
            <p:cNvSpPr>
              <a:spLocks/>
            </p:cNvSpPr>
            <p:nvPr/>
          </p:nvSpPr>
          <p:spPr bwMode="auto">
            <a:xfrm>
              <a:off x="5036435" y="3376503"/>
              <a:ext cx="93193" cy="99618"/>
            </a:xfrm>
            <a:custGeom>
              <a:avLst/>
              <a:gdLst/>
              <a:ahLst/>
              <a:cxnLst>
                <a:cxn ang="0">
                  <a:pos x="27" y="9"/>
                </a:cxn>
                <a:cxn ang="0">
                  <a:pos x="25" y="11"/>
                </a:cxn>
                <a:cxn ang="0">
                  <a:pos x="28" y="14"/>
                </a:cxn>
                <a:cxn ang="0">
                  <a:pos x="25" y="17"/>
                </a:cxn>
                <a:cxn ang="0">
                  <a:pos x="22" y="20"/>
                </a:cxn>
                <a:cxn ang="0">
                  <a:pos x="21" y="23"/>
                </a:cxn>
                <a:cxn ang="0">
                  <a:pos x="21" y="28"/>
                </a:cxn>
                <a:cxn ang="0">
                  <a:pos x="19" y="29"/>
                </a:cxn>
                <a:cxn ang="0">
                  <a:pos x="19" y="32"/>
                </a:cxn>
                <a:cxn ang="0">
                  <a:pos x="16" y="26"/>
                </a:cxn>
                <a:cxn ang="0">
                  <a:pos x="12" y="25"/>
                </a:cxn>
                <a:cxn ang="0">
                  <a:pos x="9" y="25"/>
                </a:cxn>
                <a:cxn ang="0">
                  <a:pos x="7" y="25"/>
                </a:cxn>
                <a:cxn ang="0">
                  <a:pos x="4" y="26"/>
                </a:cxn>
                <a:cxn ang="0">
                  <a:pos x="1" y="26"/>
                </a:cxn>
                <a:cxn ang="0">
                  <a:pos x="0" y="25"/>
                </a:cxn>
                <a:cxn ang="0">
                  <a:pos x="1" y="26"/>
                </a:cxn>
                <a:cxn ang="0">
                  <a:pos x="4" y="25"/>
                </a:cxn>
                <a:cxn ang="0">
                  <a:pos x="4" y="25"/>
                </a:cxn>
                <a:cxn ang="0">
                  <a:pos x="0" y="23"/>
                </a:cxn>
                <a:cxn ang="0">
                  <a:pos x="4" y="23"/>
                </a:cxn>
                <a:cxn ang="0">
                  <a:pos x="1" y="22"/>
                </a:cxn>
                <a:cxn ang="0">
                  <a:pos x="4" y="18"/>
                </a:cxn>
                <a:cxn ang="0">
                  <a:pos x="7" y="14"/>
                </a:cxn>
                <a:cxn ang="0">
                  <a:pos x="10" y="6"/>
                </a:cxn>
                <a:cxn ang="0">
                  <a:pos x="12" y="8"/>
                </a:cxn>
                <a:cxn ang="0">
                  <a:pos x="13" y="9"/>
                </a:cxn>
                <a:cxn ang="0">
                  <a:pos x="13" y="14"/>
                </a:cxn>
                <a:cxn ang="0">
                  <a:pos x="16" y="11"/>
                </a:cxn>
                <a:cxn ang="0">
                  <a:pos x="16" y="8"/>
                </a:cxn>
                <a:cxn ang="0">
                  <a:pos x="15" y="5"/>
                </a:cxn>
                <a:cxn ang="0">
                  <a:pos x="19" y="0"/>
                </a:cxn>
                <a:cxn ang="0">
                  <a:pos x="27" y="1"/>
                </a:cxn>
                <a:cxn ang="0">
                  <a:pos x="30" y="3"/>
                </a:cxn>
                <a:cxn ang="0">
                  <a:pos x="27" y="9"/>
                </a:cxn>
              </a:cxnLst>
              <a:rect l="0" t="0" r="r" b="b"/>
              <a:pathLst>
                <a:path w="30" h="32">
                  <a:moveTo>
                    <a:pt x="27" y="9"/>
                  </a:moveTo>
                  <a:cubicBezTo>
                    <a:pt x="25" y="9"/>
                    <a:pt x="25" y="9"/>
                    <a:pt x="25" y="11"/>
                  </a:cubicBezTo>
                  <a:cubicBezTo>
                    <a:pt x="25" y="14"/>
                    <a:pt x="28" y="11"/>
                    <a:pt x="28" y="14"/>
                  </a:cubicBezTo>
                  <a:cubicBezTo>
                    <a:pt x="28" y="15"/>
                    <a:pt x="24" y="17"/>
                    <a:pt x="25" y="17"/>
                  </a:cubicBezTo>
                  <a:cubicBezTo>
                    <a:pt x="27" y="18"/>
                    <a:pt x="24" y="20"/>
                    <a:pt x="22" y="20"/>
                  </a:cubicBezTo>
                  <a:cubicBezTo>
                    <a:pt x="19" y="18"/>
                    <a:pt x="19" y="20"/>
                    <a:pt x="21" y="23"/>
                  </a:cubicBezTo>
                  <a:cubicBezTo>
                    <a:pt x="22" y="26"/>
                    <a:pt x="21" y="26"/>
                    <a:pt x="21" y="28"/>
                  </a:cubicBezTo>
                  <a:cubicBezTo>
                    <a:pt x="21" y="29"/>
                    <a:pt x="18" y="29"/>
                    <a:pt x="19" y="29"/>
                  </a:cubicBezTo>
                  <a:cubicBezTo>
                    <a:pt x="22" y="31"/>
                    <a:pt x="19" y="32"/>
                    <a:pt x="19" y="32"/>
                  </a:cubicBezTo>
                  <a:cubicBezTo>
                    <a:pt x="13" y="32"/>
                    <a:pt x="22" y="28"/>
                    <a:pt x="16" y="26"/>
                  </a:cubicBezTo>
                  <a:cubicBezTo>
                    <a:pt x="12" y="26"/>
                    <a:pt x="13" y="23"/>
                    <a:pt x="12" y="25"/>
                  </a:cubicBezTo>
                  <a:cubicBezTo>
                    <a:pt x="10" y="25"/>
                    <a:pt x="12" y="23"/>
                    <a:pt x="9" y="25"/>
                  </a:cubicBezTo>
                  <a:cubicBezTo>
                    <a:pt x="7" y="25"/>
                    <a:pt x="9" y="23"/>
                    <a:pt x="7" y="25"/>
                  </a:cubicBezTo>
                  <a:cubicBezTo>
                    <a:pt x="7" y="26"/>
                    <a:pt x="6" y="25"/>
                    <a:pt x="4" y="26"/>
                  </a:cubicBezTo>
                  <a:cubicBezTo>
                    <a:pt x="3" y="28"/>
                    <a:pt x="1" y="26"/>
                    <a:pt x="1" y="26"/>
                  </a:cubicBezTo>
                  <a:cubicBezTo>
                    <a:pt x="0" y="26"/>
                    <a:pt x="0" y="26"/>
                    <a:pt x="0" y="25"/>
                  </a:cubicBezTo>
                  <a:cubicBezTo>
                    <a:pt x="1" y="25"/>
                    <a:pt x="1" y="25"/>
                    <a:pt x="1" y="26"/>
                  </a:cubicBezTo>
                  <a:cubicBezTo>
                    <a:pt x="3" y="26"/>
                    <a:pt x="4" y="25"/>
                    <a:pt x="4" y="25"/>
                  </a:cubicBezTo>
                  <a:cubicBezTo>
                    <a:pt x="6" y="25"/>
                    <a:pt x="4" y="23"/>
                    <a:pt x="4" y="25"/>
                  </a:cubicBezTo>
                  <a:cubicBezTo>
                    <a:pt x="3" y="25"/>
                    <a:pt x="0" y="23"/>
                    <a:pt x="0" y="23"/>
                  </a:cubicBezTo>
                  <a:cubicBezTo>
                    <a:pt x="1" y="22"/>
                    <a:pt x="1" y="23"/>
                    <a:pt x="4" y="23"/>
                  </a:cubicBezTo>
                  <a:cubicBezTo>
                    <a:pt x="9" y="22"/>
                    <a:pt x="3" y="22"/>
                    <a:pt x="1" y="22"/>
                  </a:cubicBezTo>
                  <a:cubicBezTo>
                    <a:pt x="1" y="20"/>
                    <a:pt x="6" y="20"/>
                    <a:pt x="4" y="18"/>
                  </a:cubicBezTo>
                  <a:cubicBezTo>
                    <a:pt x="4" y="17"/>
                    <a:pt x="6" y="20"/>
                    <a:pt x="7" y="14"/>
                  </a:cubicBezTo>
                  <a:cubicBezTo>
                    <a:pt x="10" y="9"/>
                    <a:pt x="9" y="5"/>
                    <a:pt x="10" y="6"/>
                  </a:cubicBezTo>
                  <a:cubicBezTo>
                    <a:pt x="15" y="5"/>
                    <a:pt x="12" y="6"/>
                    <a:pt x="12" y="8"/>
                  </a:cubicBezTo>
                  <a:cubicBezTo>
                    <a:pt x="12" y="9"/>
                    <a:pt x="15" y="9"/>
                    <a:pt x="13" y="9"/>
                  </a:cubicBezTo>
                  <a:cubicBezTo>
                    <a:pt x="12" y="11"/>
                    <a:pt x="12" y="12"/>
                    <a:pt x="13" y="14"/>
                  </a:cubicBezTo>
                  <a:cubicBezTo>
                    <a:pt x="16" y="15"/>
                    <a:pt x="19" y="11"/>
                    <a:pt x="16" y="11"/>
                  </a:cubicBezTo>
                  <a:cubicBezTo>
                    <a:pt x="15" y="9"/>
                    <a:pt x="18" y="8"/>
                    <a:pt x="16" y="8"/>
                  </a:cubicBezTo>
                  <a:cubicBezTo>
                    <a:pt x="15" y="8"/>
                    <a:pt x="16" y="5"/>
                    <a:pt x="15" y="5"/>
                  </a:cubicBezTo>
                  <a:cubicBezTo>
                    <a:pt x="13" y="5"/>
                    <a:pt x="15" y="1"/>
                    <a:pt x="19" y="0"/>
                  </a:cubicBezTo>
                  <a:cubicBezTo>
                    <a:pt x="24" y="0"/>
                    <a:pt x="25" y="0"/>
                    <a:pt x="27" y="1"/>
                  </a:cubicBezTo>
                  <a:cubicBezTo>
                    <a:pt x="28" y="1"/>
                    <a:pt x="28" y="3"/>
                    <a:pt x="30" y="3"/>
                  </a:cubicBezTo>
                  <a:cubicBezTo>
                    <a:pt x="28" y="9"/>
                    <a:pt x="28" y="11"/>
                    <a:pt x="27" y="9"/>
                  </a:cubicBezTo>
                </a:path>
              </a:pathLst>
            </a:custGeom>
            <a:solidFill>
              <a:schemeClr val="tx2"/>
            </a:solidFill>
            <a:ln w="3175" cmpd="sng">
              <a:solidFill>
                <a:schemeClr val="bg2"/>
              </a:solidFill>
              <a:round/>
              <a:headEnd/>
              <a:tailEnd/>
            </a:ln>
          </p:spPr>
          <p:txBody>
            <a:bodyPr/>
            <a:lstStyle/>
            <a:p>
              <a:endParaRPr lang="en-GB" dirty="0"/>
            </a:p>
          </p:txBody>
        </p:sp>
        <p:sp>
          <p:nvSpPr>
            <p:cNvPr id="441" name="Freeform 187"/>
            <p:cNvSpPr>
              <a:spLocks/>
            </p:cNvSpPr>
            <p:nvPr/>
          </p:nvSpPr>
          <p:spPr bwMode="auto">
            <a:xfrm>
              <a:off x="5010727" y="3448807"/>
              <a:ext cx="106047" cy="78731"/>
            </a:xfrm>
            <a:custGeom>
              <a:avLst/>
              <a:gdLst/>
              <a:ahLst/>
              <a:cxnLst>
                <a:cxn ang="0">
                  <a:pos x="31" y="13"/>
                </a:cxn>
                <a:cxn ang="0">
                  <a:pos x="29" y="16"/>
                </a:cxn>
                <a:cxn ang="0">
                  <a:pos x="26" y="25"/>
                </a:cxn>
                <a:cxn ang="0">
                  <a:pos x="21" y="22"/>
                </a:cxn>
                <a:cxn ang="0">
                  <a:pos x="18" y="18"/>
                </a:cxn>
                <a:cxn ang="0">
                  <a:pos x="14" y="18"/>
                </a:cxn>
                <a:cxn ang="0">
                  <a:pos x="9" y="14"/>
                </a:cxn>
                <a:cxn ang="0">
                  <a:pos x="6" y="11"/>
                </a:cxn>
                <a:cxn ang="0">
                  <a:pos x="0" y="7"/>
                </a:cxn>
                <a:cxn ang="0">
                  <a:pos x="8" y="2"/>
                </a:cxn>
                <a:cxn ang="0">
                  <a:pos x="9" y="4"/>
                </a:cxn>
                <a:cxn ang="0">
                  <a:pos x="12" y="4"/>
                </a:cxn>
                <a:cxn ang="0">
                  <a:pos x="15" y="2"/>
                </a:cxn>
                <a:cxn ang="0">
                  <a:pos x="17" y="2"/>
                </a:cxn>
                <a:cxn ang="0">
                  <a:pos x="20" y="2"/>
                </a:cxn>
                <a:cxn ang="0">
                  <a:pos x="24" y="4"/>
                </a:cxn>
                <a:cxn ang="0">
                  <a:pos x="28" y="10"/>
                </a:cxn>
                <a:cxn ang="0">
                  <a:pos x="31" y="13"/>
                </a:cxn>
              </a:cxnLst>
              <a:rect l="0" t="0" r="r" b="b"/>
              <a:pathLst>
                <a:path w="34" h="25">
                  <a:moveTo>
                    <a:pt x="31" y="13"/>
                  </a:moveTo>
                  <a:cubicBezTo>
                    <a:pt x="29" y="14"/>
                    <a:pt x="34" y="13"/>
                    <a:pt x="29" y="16"/>
                  </a:cubicBezTo>
                  <a:cubicBezTo>
                    <a:pt x="24" y="19"/>
                    <a:pt x="26" y="24"/>
                    <a:pt x="26" y="25"/>
                  </a:cubicBezTo>
                  <a:cubicBezTo>
                    <a:pt x="23" y="25"/>
                    <a:pt x="23" y="22"/>
                    <a:pt x="21" y="22"/>
                  </a:cubicBezTo>
                  <a:cubicBezTo>
                    <a:pt x="17" y="21"/>
                    <a:pt x="20" y="18"/>
                    <a:pt x="18" y="18"/>
                  </a:cubicBezTo>
                  <a:cubicBezTo>
                    <a:pt x="17" y="16"/>
                    <a:pt x="15" y="22"/>
                    <a:pt x="14" y="18"/>
                  </a:cubicBezTo>
                  <a:cubicBezTo>
                    <a:pt x="14" y="14"/>
                    <a:pt x="11" y="16"/>
                    <a:pt x="9" y="14"/>
                  </a:cubicBezTo>
                  <a:cubicBezTo>
                    <a:pt x="8" y="11"/>
                    <a:pt x="8" y="14"/>
                    <a:pt x="6" y="11"/>
                  </a:cubicBezTo>
                  <a:cubicBezTo>
                    <a:pt x="4" y="8"/>
                    <a:pt x="3" y="13"/>
                    <a:pt x="0" y="7"/>
                  </a:cubicBezTo>
                  <a:cubicBezTo>
                    <a:pt x="3" y="5"/>
                    <a:pt x="4" y="4"/>
                    <a:pt x="8" y="2"/>
                  </a:cubicBezTo>
                  <a:cubicBezTo>
                    <a:pt x="8" y="4"/>
                    <a:pt x="8" y="4"/>
                    <a:pt x="9" y="4"/>
                  </a:cubicBezTo>
                  <a:cubicBezTo>
                    <a:pt x="9" y="4"/>
                    <a:pt x="11" y="5"/>
                    <a:pt x="12" y="4"/>
                  </a:cubicBezTo>
                  <a:cubicBezTo>
                    <a:pt x="14" y="2"/>
                    <a:pt x="15" y="4"/>
                    <a:pt x="15" y="2"/>
                  </a:cubicBezTo>
                  <a:cubicBezTo>
                    <a:pt x="17" y="0"/>
                    <a:pt x="15" y="2"/>
                    <a:pt x="17" y="2"/>
                  </a:cubicBezTo>
                  <a:cubicBezTo>
                    <a:pt x="20" y="0"/>
                    <a:pt x="18" y="2"/>
                    <a:pt x="20" y="2"/>
                  </a:cubicBezTo>
                  <a:cubicBezTo>
                    <a:pt x="21" y="0"/>
                    <a:pt x="20" y="4"/>
                    <a:pt x="24" y="4"/>
                  </a:cubicBezTo>
                  <a:cubicBezTo>
                    <a:pt x="31" y="5"/>
                    <a:pt x="21" y="10"/>
                    <a:pt x="28" y="10"/>
                  </a:cubicBezTo>
                  <a:cubicBezTo>
                    <a:pt x="29" y="11"/>
                    <a:pt x="31" y="11"/>
                    <a:pt x="31" y="13"/>
                  </a:cubicBezTo>
                </a:path>
              </a:pathLst>
            </a:custGeom>
            <a:solidFill>
              <a:schemeClr val="tx2"/>
            </a:solidFill>
            <a:ln w="3175" cmpd="sng">
              <a:solidFill>
                <a:schemeClr val="bg2"/>
              </a:solidFill>
              <a:round/>
              <a:headEnd/>
              <a:tailEnd/>
            </a:ln>
          </p:spPr>
          <p:txBody>
            <a:bodyPr/>
            <a:lstStyle/>
            <a:p>
              <a:endParaRPr lang="en-GB" dirty="0"/>
            </a:p>
          </p:txBody>
        </p:sp>
        <p:sp>
          <p:nvSpPr>
            <p:cNvPr id="442" name="Freeform 188"/>
            <p:cNvSpPr>
              <a:spLocks/>
            </p:cNvSpPr>
            <p:nvPr/>
          </p:nvSpPr>
          <p:spPr bwMode="auto">
            <a:xfrm>
              <a:off x="5086246" y="3495403"/>
              <a:ext cx="30529" cy="32135"/>
            </a:xfrm>
            <a:custGeom>
              <a:avLst/>
              <a:gdLst/>
              <a:ahLst/>
              <a:cxnLst>
                <a:cxn ang="0">
                  <a:pos x="7" y="10"/>
                </a:cxn>
                <a:cxn ang="0">
                  <a:pos x="8" y="5"/>
                </a:cxn>
                <a:cxn ang="0">
                  <a:pos x="5" y="0"/>
                </a:cxn>
                <a:cxn ang="0">
                  <a:pos x="2" y="10"/>
                </a:cxn>
                <a:cxn ang="0">
                  <a:pos x="7" y="10"/>
                </a:cxn>
              </a:cxnLst>
              <a:rect l="0" t="0" r="r" b="b"/>
              <a:pathLst>
                <a:path w="10" h="10">
                  <a:moveTo>
                    <a:pt x="7" y="10"/>
                  </a:moveTo>
                  <a:cubicBezTo>
                    <a:pt x="7" y="7"/>
                    <a:pt x="10" y="7"/>
                    <a:pt x="8" y="5"/>
                  </a:cubicBezTo>
                  <a:cubicBezTo>
                    <a:pt x="8" y="5"/>
                    <a:pt x="5" y="5"/>
                    <a:pt x="5" y="0"/>
                  </a:cubicBezTo>
                  <a:cubicBezTo>
                    <a:pt x="0" y="4"/>
                    <a:pt x="2" y="9"/>
                    <a:pt x="2" y="10"/>
                  </a:cubicBezTo>
                  <a:cubicBezTo>
                    <a:pt x="5" y="10"/>
                    <a:pt x="5" y="10"/>
                    <a:pt x="7" y="10"/>
                  </a:cubicBezTo>
                </a:path>
              </a:pathLst>
            </a:custGeom>
            <a:solidFill>
              <a:schemeClr val="tx2"/>
            </a:solidFill>
            <a:ln w="3175" cmpd="sng">
              <a:solidFill>
                <a:schemeClr val="bg2"/>
              </a:solidFill>
              <a:round/>
              <a:headEnd/>
              <a:tailEnd/>
            </a:ln>
          </p:spPr>
          <p:txBody>
            <a:bodyPr/>
            <a:lstStyle/>
            <a:p>
              <a:endParaRPr lang="en-GB" dirty="0"/>
            </a:p>
          </p:txBody>
        </p:sp>
        <p:sp>
          <p:nvSpPr>
            <p:cNvPr id="443" name="Freeform 189"/>
            <p:cNvSpPr>
              <a:spLocks/>
            </p:cNvSpPr>
            <p:nvPr/>
          </p:nvSpPr>
          <p:spPr bwMode="auto">
            <a:xfrm>
              <a:off x="5484728" y="3170838"/>
              <a:ext cx="43383" cy="28921"/>
            </a:xfrm>
            <a:custGeom>
              <a:avLst/>
              <a:gdLst/>
              <a:ahLst/>
              <a:cxnLst>
                <a:cxn ang="0">
                  <a:pos x="3" y="9"/>
                </a:cxn>
                <a:cxn ang="0">
                  <a:pos x="3" y="8"/>
                </a:cxn>
                <a:cxn ang="0">
                  <a:pos x="3" y="6"/>
                </a:cxn>
                <a:cxn ang="0">
                  <a:pos x="1" y="5"/>
                </a:cxn>
                <a:cxn ang="0">
                  <a:pos x="1" y="2"/>
                </a:cxn>
                <a:cxn ang="0">
                  <a:pos x="3" y="2"/>
                </a:cxn>
                <a:cxn ang="0">
                  <a:pos x="7" y="0"/>
                </a:cxn>
                <a:cxn ang="0">
                  <a:pos x="11" y="2"/>
                </a:cxn>
                <a:cxn ang="0">
                  <a:pos x="12" y="3"/>
                </a:cxn>
                <a:cxn ang="0">
                  <a:pos x="11" y="3"/>
                </a:cxn>
                <a:cxn ang="0">
                  <a:pos x="6" y="6"/>
                </a:cxn>
                <a:cxn ang="0">
                  <a:pos x="4" y="8"/>
                </a:cxn>
                <a:cxn ang="0">
                  <a:pos x="3" y="9"/>
                </a:cxn>
              </a:cxnLst>
              <a:rect l="0" t="0" r="r" b="b"/>
              <a:pathLst>
                <a:path w="14" h="9">
                  <a:moveTo>
                    <a:pt x="3" y="9"/>
                  </a:moveTo>
                  <a:cubicBezTo>
                    <a:pt x="1" y="9"/>
                    <a:pt x="1" y="8"/>
                    <a:pt x="3" y="8"/>
                  </a:cubicBezTo>
                  <a:cubicBezTo>
                    <a:pt x="4" y="8"/>
                    <a:pt x="4" y="6"/>
                    <a:pt x="3" y="6"/>
                  </a:cubicBezTo>
                  <a:cubicBezTo>
                    <a:pt x="0" y="5"/>
                    <a:pt x="1" y="5"/>
                    <a:pt x="1" y="5"/>
                  </a:cubicBezTo>
                  <a:cubicBezTo>
                    <a:pt x="3" y="3"/>
                    <a:pt x="0" y="2"/>
                    <a:pt x="1" y="2"/>
                  </a:cubicBezTo>
                  <a:cubicBezTo>
                    <a:pt x="3" y="2"/>
                    <a:pt x="3" y="3"/>
                    <a:pt x="3" y="2"/>
                  </a:cubicBezTo>
                  <a:cubicBezTo>
                    <a:pt x="4" y="0"/>
                    <a:pt x="7" y="0"/>
                    <a:pt x="7" y="0"/>
                  </a:cubicBezTo>
                  <a:cubicBezTo>
                    <a:pt x="7" y="2"/>
                    <a:pt x="9" y="0"/>
                    <a:pt x="11" y="2"/>
                  </a:cubicBezTo>
                  <a:cubicBezTo>
                    <a:pt x="14" y="3"/>
                    <a:pt x="14" y="3"/>
                    <a:pt x="12" y="3"/>
                  </a:cubicBezTo>
                  <a:cubicBezTo>
                    <a:pt x="12" y="3"/>
                    <a:pt x="12" y="2"/>
                    <a:pt x="11" y="3"/>
                  </a:cubicBezTo>
                  <a:cubicBezTo>
                    <a:pt x="11" y="5"/>
                    <a:pt x="7" y="6"/>
                    <a:pt x="6" y="6"/>
                  </a:cubicBezTo>
                  <a:cubicBezTo>
                    <a:pt x="6" y="5"/>
                    <a:pt x="4" y="8"/>
                    <a:pt x="4" y="8"/>
                  </a:cubicBezTo>
                  <a:cubicBezTo>
                    <a:pt x="4" y="9"/>
                    <a:pt x="3" y="9"/>
                    <a:pt x="3" y="9"/>
                  </a:cubicBezTo>
                </a:path>
              </a:pathLst>
            </a:custGeom>
            <a:solidFill>
              <a:schemeClr val="tx2"/>
            </a:solidFill>
            <a:ln w="3175" cmpd="sng">
              <a:solidFill>
                <a:schemeClr val="bg2"/>
              </a:solidFill>
              <a:round/>
              <a:headEnd/>
              <a:tailEnd/>
            </a:ln>
          </p:spPr>
          <p:txBody>
            <a:bodyPr/>
            <a:lstStyle/>
            <a:p>
              <a:endParaRPr lang="en-GB" dirty="0"/>
            </a:p>
          </p:txBody>
        </p:sp>
        <p:sp>
          <p:nvSpPr>
            <p:cNvPr id="444" name="Freeform 190"/>
            <p:cNvSpPr>
              <a:spLocks/>
            </p:cNvSpPr>
            <p:nvPr/>
          </p:nvSpPr>
          <p:spPr bwMode="auto">
            <a:xfrm>
              <a:off x="5494369" y="3153165"/>
              <a:ext cx="27315" cy="17674"/>
            </a:xfrm>
            <a:custGeom>
              <a:avLst/>
              <a:gdLst/>
              <a:ahLst/>
              <a:cxnLst>
                <a:cxn ang="0">
                  <a:pos x="5" y="6"/>
                </a:cxn>
                <a:cxn ang="0">
                  <a:pos x="2" y="3"/>
                </a:cxn>
                <a:cxn ang="0">
                  <a:pos x="0" y="3"/>
                </a:cxn>
                <a:cxn ang="0">
                  <a:pos x="5" y="2"/>
                </a:cxn>
                <a:cxn ang="0">
                  <a:pos x="6" y="3"/>
                </a:cxn>
                <a:cxn ang="0">
                  <a:pos x="8" y="5"/>
                </a:cxn>
                <a:cxn ang="0">
                  <a:pos x="6" y="5"/>
                </a:cxn>
                <a:cxn ang="0">
                  <a:pos x="5" y="6"/>
                </a:cxn>
              </a:cxnLst>
              <a:rect l="0" t="0" r="r" b="b"/>
              <a:pathLst>
                <a:path w="9" h="6">
                  <a:moveTo>
                    <a:pt x="5" y="6"/>
                  </a:moveTo>
                  <a:cubicBezTo>
                    <a:pt x="3" y="6"/>
                    <a:pt x="3" y="3"/>
                    <a:pt x="2" y="3"/>
                  </a:cubicBezTo>
                  <a:cubicBezTo>
                    <a:pt x="0" y="3"/>
                    <a:pt x="0" y="3"/>
                    <a:pt x="0" y="3"/>
                  </a:cubicBezTo>
                  <a:cubicBezTo>
                    <a:pt x="2" y="2"/>
                    <a:pt x="3" y="3"/>
                    <a:pt x="5" y="2"/>
                  </a:cubicBezTo>
                  <a:cubicBezTo>
                    <a:pt x="5" y="0"/>
                    <a:pt x="5" y="2"/>
                    <a:pt x="6" y="3"/>
                  </a:cubicBezTo>
                  <a:cubicBezTo>
                    <a:pt x="9" y="3"/>
                    <a:pt x="8" y="5"/>
                    <a:pt x="8" y="5"/>
                  </a:cubicBezTo>
                  <a:cubicBezTo>
                    <a:pt x="6" y="5"/>
                    <a:pt x="6" y="5"/>
                    <a:pt x="6" y="5"/>
                  </a:cubicBezTo>
                  <a:cubicBezTo>
                    <a:pt x="5" y="5"/>
                    <a:pt x="5" y="6"/>
                    <a:pt x="5" y="6"/>
                  </a:cubicBezTo>
                </a:path>
              </a:pathLst>
            </a:custGeom>
            <a:solidFill>
              <a:schemeClr val="tx2"/>
            </a:solidFill>
            <a:ln w="3175" cmpd="sng">
              <a:solidFill>
                <a:schemeClr val="bg2"/>
              </a:solidFill>
              <a:round/>
              <a:headEnd/>
              <a:tailEnd/>
            </a:ln>
          </p:spPr>
          <p:txBody>
            <a:bodyPr/>
            <a:lstStyle/>
            <a:p>
              <a:endParaRPr lang="en-GB" dirty="0"/>
            </a:p>
          </p:txBody>
        </p:sp>
        <p:sp>
          <p:nvSpPr>
            <p:cNvPr id="445" name="Freeform 191"/>
            <p:cNvSpPr>
              <a:spLocks/>
            </p:cNvSpPr>
            <p:nvPr/>
          </p:nvSpPr>
          <p:spPr bwMode="auto">
            <a:xfrm>
              <a:off x="5518470" y="3167625"/>
              <a:ext cx="9641" cy="12854"/>
            </a:xfrm>
            <a:custGeom>
              <a:avLst/>
              <a:gdLst/>
              <a:ahLst/>
              <a:cxnLst>
                <a:cxn ang="0">
                  <a:pos x="0" y="1"/>
                </a:cxn>
                <a:cxn ang="0">
                  <a:pos x="3" y="3"/>
                </a:cxn>
                <a:cxn ang="0">
                  <a:pos x="0" y="1"/>
                </a:cxn>
              </a:cxnLst>
              <a:rect l="0" t="0" r="r" b="b"/>
              <a:pathLst>
                <a:path w="3" h="4">
                  <a:moveTo>
                    <a:pt x="0" y="1"/>
                  </a:moveTo>
                  <a:cubicBezTo>
                    <a:pt x="1" y="0"/>
                    <a:pt x="3" y="1"/>
                    <a:pt x="3" y="3"/>
                  </a:cubicBezTo>
                  <a:cubicBezTo>
                    <a:pt x="1" y="4"/>
                    <a:pt x="0" y="3"/>
                    <a:pt x="0" y="1"/>
                  </a:cubicBezTo>
                </a:path>
              </a:pathLst>
            </a:custGeom>
            <a:solidFill>
              <a:schemeClr val="tx2"/>
            </a:solidFill>
            <a:ln w="3175" cmpd="sng">
              <a:solidFill>
                <a:schemeClr val="bg2"/>
              </a:solidFill>
              <a:round/>
              <a:headEnd/>
              <a:tailEnd/>
            </a:ln>
          </p:spPr>
          <p:txBody>
            <a:bodyPr/>
            <a:lstStyle/>
            <a:p>
              <a:endParaRPr lang="en-GB" dirty="0"/>
            </a:p>
          </p:txBody>
        </p:sp>
        <p:sp>
          <p:nvSpPr>
            <p:cNvPr id="446" name="Freeform 192"/>
            <p:cNvSpPr>
              <a:spLocks/>
            </p:cNvSpPr>
            <p:nvPr/>
          </p:nvSpPr>
          <p:spPr bwMode="auto">
            <a:xfrm>
              <a:off x="5518470" y="3159591"/>
              <a:ext cx="9641" cy="3213"/>
            </a:xfrm>
            <a:custGeom>
              <a:avLst/>
              <a:gdLst/>
              <a:ahLst/>
              <a:cxnLst>
                <a:cxn ang="0">
                  <a:pos x="1" y="0"/>
                </a:cxn>
                <a:cxn ang="0">
                  <a:pos x="3" y="0"/>
                </a:cxn>
                <a:cxn ang="0">
                  <a:pos x="1" y="0"/>
                </a:cxn>
              </a:cxnLst>
              <a:rect l="0" t="0" r="r" b="b"/>
              <a:pathLst>
                <a:path w="3" h="1">
                  <a:moveTo>
                    <a:pt x="1" y="0"/>
                  </a:moveTo>
                  <a:cubicBezTo>
                    <a:pt x="0" y="0"/>
                    <a:pt x="3" y="0"/>
                    <a:pt x="3" y="0"/>
                  </a:cubicBezTo>
                  <a:cubicBezTo>
                    <a:pt x="3" y="1"/>
                    <a:pt x="1" y="0"/>
                    <a:pt x="1" y="0"/>
                  </a:cubicBezTo>
                </a:path>
              </a:pathLst>
            </a:custGeom>
            <a:solidFill>
              <a:schemeClr val="tx2"/>
            </a:solidFill>
            <a:ln w="3175" cmpd="sng">
              <a:solidFill>
                <a:schemeClr val="bg2"/>
              </a:solidFill>
              <a:round/>
              <a:headEnd/>
              <a:tailEnd/>
            </a:ln>
          </p:spPr>
          <p:txBody>
            <a:bodyPr/>
            <a:lstStyle/>
            <a:p>
              <a:endParaRPr lang="en-GB" dirty="0"/>
            </a:p>
          </p:txBody>
        </p:sp>
        <p:sp>
          <p:nvSpPr>
            <p:cNvPr id="447" name="Freeform 193"/>
            <p:cNvSpPr>
              <a:spLocks noEditPoints="1"/>
            </p:cNvSpPr>
            <p:nvPr/>
          </p:nvSpPr>
          <p:spPr bwMode="auto">
            <a:xfrm>
              <a:off x="5222822" y="2732195"/>
              <a:ext cx="324570" cy="576824"/>
            </a:xfrm>
            <a:custGeom>
              <a:avLst/>
              <a:gdLst/>
              <a:ahLst/>
              <a:cxnLst>
                <a:cxn ang="0">
                  <a:pos x="3" y="138"/>
                </a:cxn>
                <a:cxn ang="0">
                  <a:pos x="6" y="127"/>
                </a:cxn>
                <a:cxn ang="0">
                  <a:pos x="11" y="120"/>
                </a:cxn>
                <a:cxn ang="0">
                  <a:pos x="12" y="109"/>
                </a:cxn>
                <a:cxn ang="0">
                  <a:pos x="9" y="92"/>
                </a:cxn>
                <a:cxn ang="0">
                  <a:pos x="8" y="82"/>
                </a:cxn>
                <a:cxn ang="0">
                  <a:pos x="15" y="70"/>
                </a:cxn>
                <a:cxn ang="0">
                  <a:pos x="22" y="64"/>
                </a:cxn>
                <a:cxn ang="0">
                  <a:pos x="28" y="51"/>
                </a:cxn>
                <a:cxn ang="0">
                  <a:pos x="34" y="39"/>
                </a:cxn>
                <a:cxn ang="0">
                  <a:pos x="41" y="28"/>
                </a:cxn>
                <a:cxn ang="0">
                  <a:pos x="44" y="18"/>
                </a:cxn>
                <a:cxn ang="0">
                  <a:pos x="55" y="15"/>
                </a:cxn>
                <a:cxn ang="0">
                  <a:pos x="72" y="9"/>
                </a:cxn>
                <a:cxn ang="0">
                  <a:pos x="76" y="0"/>
                </a:cxn>
                <a:cxn ang="0">
                  <a:pos x="90" y="9"/>
                </a:cxn>
                <a:cxn ang="0">
                  <a:pos x="98" y="14"/>
                </a:cxn>
                <a:cxn ang="0">
                  <a:pos x="98" y="23"/>
                </a:cxn>
                <a:cxn ang="0">
                  <a:pos x="99" y="28"/>
                </a:cxn>
                <a:cxn ang="0">
                  <a:pos x="101" y="37"/>
                </a:cxn>
                <a:cxn ang="0">
                  <a:pos x="96" y="46"/>
                </a:cxn>
                <a:cxn ang="0">
                  <a:pos x="87" y="51"/>
                </a:cxn>
                <a:cxn ang="0">
                  <a:pos x="81" y="60"/>
                </a:cxn>
                <a:cxn ang="0">
                  <a:pos x="75" y="74"/>
                </a:cxn>
                <a:cxn ang="0">
                  <a:pos x="67" y="78"/>
                </a:cxn>
                <a:cxn ang="0">
                  <a:pos x="55" y="87"/>
                </a:cxn>
                <a:cxn ang="0">
                  <a:pos x="49" y="92"/>
                </a:cxn>
                <a:cxn ang="0">
                  <a:pos x="50" y="102"/>
                </a:cxn>
                <a:cxn ang="0">
                  <a:pos x="53" y="116"/>
                </a:cxn>
                <a:cxn ang="0">
                  <a:pos x="60" y="123"/>
                </a:cxn>
                <a:cxn ang="0">
                  <a:pos x="55" y="132"/>
                </a:cxn>
                <a:cxn ang="0">
                  <a:pos x="41" y="130"/>
                </a:cxn>
                <a:cxn ang="0">
                  <a:pos x="60" y="132"/>
                </a:cxn>
                <a:cxn ang="0">
                  <a:pos x="55" y="138"/>
                </a:cxn>
                <a:cxn ang="0">
                  <a:pos x="46" y="143"/>
                </a:cxn>
                <a:cxn ang="0">
                  <a:pos x="44" y="151"/>
                </a:cxn>
                <a:cxn ang="0">
                  <a:pos x="43" y="162"/>
                </a:cxn>
                <a:cxn ang="0">
                  <a:pos x="32" y="172"/>
                </a:cxn>
                <a:cxn ang="0">
                  <a:pos x="25" y="183"/>
                </a:cxn>
                <a:cxn ang="0">
                  <a:pos x="12" y="172"/>
                </a:cxn>
                <a:cxn ang="0">
                  <a:pos x="14" y="168"/>
                </a:cxn>
                <a:cxn ang="0">
                  <a:pos x="6" y="146"/>
                </a:cxn>
                <a:cxn ang="0">
                  <a:pos x="0" y="138"/>
                </a:cxn>
                <a:cxn ang="0">
                  <a:pos x="61" y="158"/>
                </a:cxn>
                <a:cxn ang="0">
                  <a:pos x="63" y="151"/>
                </a:cxn>
                <a:cxn ang="0">
                  <a:pos x="56" y="160"/>
                </a:cxn>
                <a:cxn ang="0">
                  <a:pos x="61" y="158"/>
                </a:cxn>
                <a:cxn ang="0">
                  <a:pos x="44" y="163"/>
                </a:cxn>
                <a:cxn ang="0">
                  <a:pos x="47" y="158"/>
                </a:cxn>
                <a:cxn ang="0">
                  <a:pos x="58" y="116"/>
                </a:cxn>
              </a:cxnLst>
              <a:rect l="0" t="0" r="r" b="b"/>
              <a:pathLst>
                <a:path w="104" h="185">
                  <a:moveTo>
                    <a:pt x="2" y="135"/>
                  </a:moveTo>
                  <a:cubicBezTo>
                    <a:pt x="2" y="135"/>
                    <a:pt x="2" y="137"/>
                    <a:pt x="3" y="138"/>
                  </a:cubicBezTo>
                  <a:cubicBezTo>
                    <a:pt x="3" y="140"/>
                    <a:pt x="6" y="137"/>
                    <a:pt x="5" y="132"/>
                  </a:cubicBezTo>
                  <a:cubicBezTo>
                    <a:pt x="3" y="129"/>
                    <a:pt x="6" y="129"/>
                    <a:pt x="6" y="127"/>
                  </a:cubicBezTo>
                  <a:cubicBezTo>
                    <a:pt x="5" y="124"/>
                    <a:pt x="8" y="127"/>
                    <a:pt x="9" y="124"/>
                  </a:cubicBezTo>
                  <a:cubicBezTo>
                    <a:pt x="12" y="121"/>
                    <a:pt x="9" y="121"/>
                    <a:pt x="11" y="120"/>
                  </a:cubicBezTo>
                  <a:cubicBezTo>
                    <a:pt x="14" y="118"/>
                    <a:pt x="8" y="112"/>
                    <a:pt x="9" y="110"/>
                  </a:cubicBezTo>
                  <a:cubicBezTo>
                    <a:pt x="9" y="109"/>
                    <a:pt x="12" y="112"/>
                    <a:pt x="12" y="109"/>
                  </a:cubicBezTo>
                  <a:cubicBezTo>
                    <a:pt x="14" y="107"/>
                    <a:pt x="15" y="106"/>
                    <a:pt x="11" y="104"/>
                  </a:cubicBezTo>
                  <a:cubicBezTo>
                    <a:pt x="5" y="101"/>
                    <a:pt x="11" y="96"/>
                    <a:pt x="9" y="92"/>
                  </a:cubicBezTo>
                  <a:cubicBezTo>
                    <a:pt x="6" y="88"/>
                    <a:pt x="9" y="88"/>
                    <a:pt x="8" y="87"/>
                  </a:cubicBezTo>
                  <a:cubicBezTo>
                    <a:pt x="6" y="85"/>
                    <a:pt x="9" y="85"/>
                    <a:pt x="8" y="82"/>
                  </a:cubicBezTo>
                  <a:cubicBezTo>
                    <a:pt x="5" y="79"/>
                    <a:pt x="9" y="79"/>
                    <a:pt x="8" y="78"/>
                  </a:cubicBezTo>
                  <a:cubicBezTo>
                    <a:pt x="8" y="74"/>
                    <a:pt x="14" y="71"/>
                    <a:pt x="15" y="70"/>
                  </a:cubicBezTo>
                  <a:cubicBezTo>
                    <a:pt x="18" y="68"/>
                    <a:pt x="23" y="73"/>
                    <a:pt x="25" y="67"/>
                  </a:cubicBezTo>
                  <a:cubicBezTo>
                    <a:pt x="26" y="64"/>
                    <a:pt x="23" y="65"/>
                    <a:pt x="22" y="64"/>
                  </a:cubicBezTo>
                  <a:cubicBezTo>
                    <a:pt x="18" y="62"/>
                    <a:pt x="26" y="57"/>
                    <a:pt x="26" y="56"/>
                  </a:cubicBezTo>
                  <a:cubicBezTo>
                    <a:pt x="26" y="53"/>
                    <a:pt x="28" y="54"/>
                    <a:pt x="28" y="51"/>
                  </a:cubicBezTo>
                  <a:cubicBezTo>
                    <a:pt x="26" y="46"/>
                    <a:pt x="29" y="48"/>
                    <a:pt x="26" y="42"/>
                  </a:cubicBezTo>
                  <a:cubicBezTo>
                    <a:pt x="26" y="40"/>
                    <a:pt x="37" y="42"/>
                    <a:pt x="34" y="39"/>
                  </a:cubicBezTo>
                  <a:cubicBezTo>
                    <a:pt x="32" y="36"/>
                    <a:pt x="35" y="37"/>
                    <a:pt x="37" y="32"/>
                  </a:cubicBezTo>
                  <a:cubicBezTo>
                    <a:pt x="40" y="29"/>
                    <a:pt x="41" y="31"/>
                    <a:pt x="41" y="28"/>
                  </a:cubicBezTo>
                  <a:cubicBezTo>
                    <a:pt x="43" y="26"/>
                    <a:pt x="40" y="25"/>
                    <a:pt x="40" y="23"/>
                  </a:cubicBezTo>
                  <a:cubicBezTo>
                    <a:pt x="40" y="22"/>
                    <a:pt x="41" y="23"/>
                    <a:pt x="44" y="18"/>
                  </a:cubicBezTo>
                  <a:cubicBezTo>
                    <a:pt x="44" y="15"/>
                    <a:pt x="47" y="15"/>
                    <a:pt x="49" y="14"/>
                  </a:cubicBezTo>
                  <a:cubicBezTo>
                    <a:pt x="50" y="14"/>
                    <a:pt x="52" y="17"/>
                    <a:pt x="55" y="15"/>
                  </a:cubicBezTo>
                  <a:cubicBezTo>
                    <a:pt x="58" y="14"/>
                    <a:pt x="53" y="9"/>
                    <a:pt x="55" y="8"/>
                  </a:cubicBezTo>
                  <a:cubicBezTo>
                    <a:pt x="60" y="4"/>
                    <a:pt x="67" y="12"/>
                    <a:pt x="72" y="9"/>
                  </a:cubicBezTo>
                  <a:cubicBezTo>
                    <a:pt x="75" y="8"/>
                    <a:pt x="67" y="9"/>
                    <a:pt x="72" y="6"/>
                  </a:cubicBezTo>
                  <a:cubicBezTo>
                    <a:pt x="76" y="1"/>
                    <a:pt x="67" y="0"/>
                    <a:pt x="76" y="0"/>
                  </a:cubicBezTo>
                  <a:cubicBezTo>
                    <a:pt x="79" y="1"/>
                    <a:pt x="75" y="1"/>
                    <a:pt x="79" y="3"/>
                  </a:cubicBezTo>
                  <a:cubicBezTo>
                    <a:pt x="82" y="6"/>
                    <a:pt x="87" y="9"/>
                    <a:pt x="90" y="9"/>
                  </a:cubicBezTo>
                  <a:cubicBezTo>
                    <a:pt x="93" y="9"/>
                    <a:pt x="96" y="11"/>
                    <a:pt x="96" y="12"/>
                  </a:cubicBezTo>
                  <a:cubicBezTo>
                    <a:pt x="96" y="14"/>
                    <a:pt x="94" y="12"/>
                    <a:pt x="98" y="14"/>
                  </a:cubicBezTo>
                  <a:cubicBezTo>
                    <a:pt x="102" y="18"/>
                    <a:pt x="98" y="15"/>
                    <a:pt x="98" y="18"/>
                  </a:cubicBezTo>
                  <a:cubicBezTo>
                    <a:pt x="99" y="23"/>
                    <a:pt x="98" y="22"/>
                    <a:pt x="98" y="23"/>
                  </a:cubicBezTo>
                  <a:cubicBezTo>
                    <a:pt x="98" y="25"/>
                    <a:pt x="101" y="22"/>
                    <a:pt x="101" y="23"/>
                  </a:cubicBezTo>
                  <a:cubicBezTo>
                    <a:pt x="101" y="25"/>
                    <a:pt x="99" y="25"/>
                    <a:pt x="99" y="28"/>
                  </a:cubicBezTo>
                  <a:cubicBezTo>
                    <a:pt x="99" y="29"/>
                    <a:pt x="104" y="31"/>
                    <a:pt x="102" y="32"/>
                  </a:cubicBezTo>
                  <a:cubicBezTo>
                    <a:pt x="101" y="34"/>
                    <a:pt x="102" y="34"/>
                    <a:pt x="101" y="37"/>
                  </a:cubicBezTo>
                  <a:cubicBezTo>
                    <a:pt x="98" y="40"/>
                    <a:pt x="104" y="42"/>
                    <a:pt x="104" y="46"/>
                  </a:cubicBezTo>
                  <a:cubicBezTo>
                    <a:pt x="101" y="48"/>
                    <a:pt x="99" y="45"/>
                    <a:pt x="96" y="46"/>
                  </a:cubicBezTo>
                  <a:cubicBezTo>
                    <a:pt x="93" y="48"/>
                    <a:pt x="94" y="45"/>
                    <a:pt x="91" y="46"/>
                  </a:cubicBezTo>
                  <a:cubicBezTo>
                    <a:pt x="90" y="48"/>
                    <a:pt x="87" y="50"/>
                    <a:pt x="87" y="51"/>
                  </a:cubicBezTo>
                  <a:cubicBezTo>
                    <a:pt x="87" y="53"/>
                    <a:pt x="84" y="51"/>
                    <a:pt x="82" y="54"/>
                  </a:cubicBezTo>
                  <a:cubicBezTo>
                    <a:pt x="82" y="59"/>
                    <a:pt x="79" y="57"/>
                    <a:pt x="81" y="60"/>
                  </a:cubicBezTo>
                  <a:cubicBezTo>
                    <a:pt x="81" y="64"/>
                    <a:pt x="85" y="64"/>
                    <a:pt x="81" y="67"/>
                  </a:cubicBezTo>
                  <a:cubicBezTo>
                    <a:pt x="76" y="70"/>
                    <a:pt x="78" y="74"/>
                    <a:pt x="75" y="74"/>
                  </a:cubicBezTo>
                  <a:cubicBezTo>
                    <a:pt x="72" y="74"/>
                    <a:pt x="73" y="76"/>
                    <a:pt x="72" y="76"/>
                  </a:cubicBezTo>
                  <a:cubicBezTo>
                    <a:pt x="69" y="76"/>
                    <a:pt x="70" y="79"/>
                    <a:pt x="67" y="78"/>
                  </a:cubicBezTo>
                  <a:cubicBezTo>
                    <a:pt x="63" y="78"/>
                    <a:pt x="66" y="84"/>
                    <a:pt x="63" y="82"/>
                  </a:cubicBezTo>
                  <a:cubicBezTo>
                    <a:pt x="60" y="81"/>
                    <a:pt x="61" y="87"/>
                    <a:pt x="55" y="87"/>
                  </a:cubicBezTo>
                  <a:cubicBezTo>
                    <a:pt x="50" y="88"/>
                    <a:pt x="58" y="88"/>
                    <a:pt x="53" y="92"/>
                  </a:cubicBezTo>
                  <a:cubicBezTo>
                    <a:pt x="49" y="93"/>
                    <a:pt x="50" y="88"/>
                    <a:pt x="49" y="92"/>
                  </a:cubicBezTo>
                  <a:cubicBezTo>
                    <a:pt x="49" y="95"/>
                    <a:pt x="53" y="92"/>
                    <a:pt x="50" y="96"/>
                  </a:cubicBezTo>
                  <a:cubicBezTo>
                    <a:pt x="49" y="99"/>
                    <a:pt x="52" y="102"/>
                    <a:pt x="50" y="102"/>
                  </a:cubicBezTo>
                  <a:cubicBezTo>
                    <a:pt x="47" y="102"/>
                    <a:pt x="47" y="116"/>
                    <a:pt x="50" y="116"/>
                  </a:cubicBezTo>
                  <a:cubicBezTo>
                    <a:pt x="53" y="116"/>
                    <a:pt x="50" y="118"/>
                    <a:pt x="53" y="116"/>
                  </a:cubicBezTo>
                  <a:cubicBezTo>
                    <a:pt x="56" y="116"/>
                    <a:pt x="56" y="120"/>
                    <a:pt x="58" y="120"/>
                  </a:cubicBezTo>
                  <a:cubicBezTo>
                    <a:pt x="61" y="120"/>
                    <a:pt x="56" y="123"/>
                    <a:pt x="60" y="123"/>
                  </a:cubicBezTo>
                  <a:cubicBezTo>
                    <a:pt x="61" y="123"/>
                    <a:pt x="63" y="124"/>
                    <a:pt x="64" y="126"/>
                  </a:cubicBezTo>
                  <a:cubicBezTo>
                    <a:pt x="64" y="127"/>
                    <a:pt x="58" y="130"/>
                    <a:pt x="55" y="132"/>
                  </a:cubicBezTo>
                  <a:cubicBezTo>
                    <a:pt x="53" y="134"/>
                    <a:pt x="52" y="129"/>
                    <a:pt x="50" y="130"/>
                  </a:cubicBezTo>
                  <a:cubicBezTo>
                    <a:pt x="49" y="130"/>
                    <a:pt x="46" y="127"/>
                    <a:pt x="41" y="130"/>
                  </a:cubicBezTo>
                  <a:cubicBezTo>
                    <a:pt x="38" y="134"/>
                    <a:pt x="46" y="129"/>
                    <a:pt x="49" y="132"/>
                  </a:cubicBezTo>
                  <a:cubicBezTo>
                    <a:pt x="53" y="137"/>
                    <a:pt x="58" y="130"/>
                    <a:pt x="60" y="132"/>
                  </a:cubicBezTo>
                  <a:cubicBezTo>
                    <a:pt x="61" y="135"/>
                    <a:pt x="58" y="134"/>
                    <a:pt x="58" y="135"/>
                  </a:cubicBezTo>
                  <a:cubicBezTo>
                    <a:pt x="58" y="137"/>
                    <a:pt x="56" y="135"/>
                    <a:pt x="55" y="138"/>
                  </a:cubicBezTo>
                  <a:cubicBezTo>
                    <a:pt x="53" y="140"/>
                    <a:pt x="52" y="135"/>
                    <a:pt x="52" y="138"/>
                  </a:cubicBezTo>
                  <a:cubicBezTo>
                    <a:pt x="50" y="141"/>
                    <a:pt x="44" y="141"/>
                    <a:pt x="46" y="143"/>
                  </a:cubicBezTo>
                  <a:cubicBezTo>
                    <a:pt x="46" y="144"/>
                    <a:pt x="43" y="143"/>
                    <a:pt x="44" y="146"/>
                  </a:cubicBezTo>
                  <a:cubicBezTo>
                    <a:pt x="46" y="148"/>
                    <a:pt x="44" y="148"/>
                    <a:pt x="44" y="151"/>
                  </a:cubicBezTo>
                  <a:cubicBezTo>
                    <a:pt x="46" y="152"/>
                    <a:pt x="43" y="154"/>
                    <a:pt x="44" y="155"/>
                  </a:cubicBezTo>
                  <a:cubicBezTo>
                    <a:pt x="44" y="157"/>
                    <a:pt x="43" y="160"/>
                    <a:pt x="43" y="162"/>
                  </a:cubicBezTo>
                  <a:cubicBezTo>
                    <a:pt x="43" y="165"/>
                    <a:pt x="41" y="166"/>
                    <a:pt x="40" y="171"/>
                  </a:cubicBezTo>
                  <a:cubicBezTo>
                    <a:pt x="38" y="177"/>
                    <a:pt x="38" y="172"/>
                    <a:pt x="32" y="172"/>
                  </a:cubicBezTo>
                  <a:cubicBezTo>
                    <a:pt x="26" y="174"/>
                    <a:pt x="31" y="176"/>
                    <a:pt x="28" y="176"/>
                  </a:cubicBezTo>
                  <a:cubicBezTo>
                    <a:pt x="25" y="174"/>
                    <a:pt x="28" y="183"/>
                    <a:pt x="25" y="183"/>
                  </a:cubicBezTo>
                  <a:cubicBezTo>
                    <a:pt x="20" y="182"/>
                    <a:pt x="12" y="185"/>
                    <a:pt x="14" y="182"/>
                  </a:cubicBezTo>
                  <a:cubicBezTo>
                    <a:pt x="17" y="177"/>
                    <a:pt x="8" y="169"/>
                    <a:pt x="12" y="172"/>
                  </a:cubicBezTo>
                  <a:cubicBezTo>
                    <a:pt x="15" y="174"/>
                    <a:pt x="11" y="169"/>
                    <a:pt x="12" y="169"/>
                  </a:cubicBezTo>
                  <a:cubicBezTo>
                    <a:pt x="15" y="169"/>
                    <a:pt x="15" y="166"/>
                    <a:pt x="14" y="168"/>
                  </a:cubicBezTo>
                  <a:cubicBezTo>
                    <a:pt x="11" y="168"/>
                    <a:pt x="8" y="158"/>
                    <a:pt x="6" y="154"/>
                  </a:cubicBezTo>
                  <a:cubicBezTo>
                    <a:pt x="5" y="149"/>
                    <a:pt x="8" y="149"/>
                    <a:pt x="6" y="146"/>
                  </a:cubicBezTo>
                  <a:cubicBezTo>
                    <a:pt x="5" y="144"/>
                    <a:pt x="3" y="149"/>
                    <a:pt x="2" y="146"/>
                  </a:cubicBezTo>
                  <a:cubicBezTo>
                    <a:pt x="0" y="143"/>
                    <a:pt x="2" y="141"/>
                    <a:pt x="0" y="138"/>
                  </a:cubicBezTo>
                  <a:cubicBezTo>
                    <a:pt x="0" y="137"/>
                    <a:pt x="2" y="137"/>
                    <a:pt x="2" y="135"/>
                  </a:cubicBezTo>
                  <a:close/>
                  <a:moveTo>
                    <a:pt x="61" y="158"/>
                  </a:moveTo>
                  <a:cubicBezTo>
                    <a:pt x="64" y="155"/>
                    <a:pt x="60" y="155"/>
                    <a:pt x="63" y="152"/>
                  </a:cubicBezTo>
                  <a:cubicBezTo>
                    <a:pt x="66" y="151"/>
                    <a:pt x="66" y="149"/>
                    <a:pt x="63" y="151"/>
                  </a:cubicBezTo>
                  <a:cubicBezTo>
                    <a:pt x="60" y="154"/>
                    <a:pt x="61" y="149"/>
                    <a:pt x="58" y="152"/>
                  </a:cubicBezTo>
                  <a:cubicBezTo>
                    <a:pt x="55" y="155"/>
                    <a:pt x="55" y="158"/>
                    <a:pt x="56" y="160"/>
                  </a:cubicBezTo>
                  <a:cubicBezTo>
                    <a:pt x="56" y="162"/>
                    <a:pt x="55" y="165"/>
                    <a:pt x="56" y="163"/>
                  </a:cubicBezTo>
                  <a:cubicBezTo>
                    <a:pt x="58" y="163"/>
                    <a:pt x="58" y="162"/>
                    <a:pt x="61" y="158"/>
                  </a:cubicBezTo>
                  <a:close/>
                  <a:moveTo>
                    <a:pt x="47" y="158"/>
                  </a:moveTo>
                  <a:cubicBezTo>
                    <a:pt x="46" y="158"/>
                    <a:pt x="46" y="162"/>
                    <a:pt x="44" y="163"/>
                  </a:cubicBezTo>
                  <a:cubicBezTo>
                    <a:pt x="43" y="165"/>
                    <a:pt x="41" y="171"/>
                    <a:pt x="43" y="172"/>
                  </a:cubicBezTo>
                  <a:cubicBezTo>
                    <a:pt x="43" y="172"/>
                    <a:pt x="49" y="158"/>
                    <a:pt x="47" y="158"/>
                  </a:cubicBezTo>
                  <a:close/>
                  <a:moveTo>
                    <a:pt x="60" y="120"/>
                  </a:moveTo>
                  <a:cubicBezTo>
                    <a:pt x="58" y="120"/>
                    <a:pt x="58" y="118"/>
                    <a:pt x="58" y="116"/>
                  </a:cubicBezTo>
                  <a:cubicBezTo>
                    <a:pt x="60" y="120"/>
                    <a:pt x="60" y="120"/>
                    <a:pt x="60" y="120"/>
                  </a:cubicBezTo>
                  <a:close/>
                </a:path>
              </a:pathLst>
            </a:custGeom>
            <a:solidFill>
              <a:schemeClr val="tx2"/>
            </a:solidFill>
            <a:ln w="3175" cmpd="sng">
              <a:solidFill>
                <a:schemeClr val="bg2"/>
              </a:solidFill>
              <a:round/>
              <a:headEnd/>
              <a:tailEnd/>
            </a:ln>
          </p:spPr>
          <p:txBody>
            <a:bodyPr/>
            <a:lstStyle/>
            <a:p>
              <a:endParaRPr lang="en-GB" dirty="0"/>
            </a:p>
          </p:txBody>
        </p:sp>
        <p:sp>
          <p:nvSpPr>
            <p:cNvPr id="448" name="Freeform 194"/>
            <p:cNvSpPr>
              <a:spLocks/>
            </p:cNvSpPr>
            <p:nvPr/>
          </p:nvSpPr>
          <p:spPr bwMode="auto">
            <a:xfrm>
              <a:off x="6064776" y="3791045"/>
              <a:ext cx="130149" cy="131754"/>
            </a:xfrm>
            <a:custGeom>
              <a:avLst/>
              <a:gdLst/>
              <a:ahLst/>
              <a:cxnLst>
                <a:cxn ang="0">
                  <a:pos x="30" y="41"/>
                </a:cxn>
                <a:cxn ang="0">
                  <a:pos x="26" y="38"/>
                </a:cxn>
                <a:cxn ang="0">
                  <a:pos x="26" y="39"/>
                </a:cxn>
                <a:cxn ang="0">
                  <a:pos x="24" y="38"/>
                </a:cxn>
                <a:cxn ang="0">
                  <a:pos x="23" y="36"/>
                </a:cxn>
                <a:cxn ang="0">
                  <a:pos x="23" y="35"/>
                </a:cxn>
                <a:cxn ang="0">
                  <a:pos x="26" y="33"/>
                </a:cxn>
                <a:cxn ang="0">
                  <a:pos x="24" y="32"/>
                </a:cxn>
                <a:cxn ang="0">
                  <a:pos x="26" y="30"/>
                </a:cxn>
                <a:cxn ang="0">
                  <a:pos x="23" y="27"/>
                </a:cxn>
                <a:cxn ang="0">
                  <a:pos x="18" y="30"/>
                </a:cxn>
                <a:cxn ang="0">
                  <a:pos x="15" y="32"/>
                </a:cxn>
                <a:cxn ang="0">
                  <a:pos x="14" y="33"/>
                </a:cxn>
                <a:cxn ang="0">
                  <a:pos x="12" y="35"/>
                </a:cxn>
                <a:cxn ang="0">
                  <a:pos x="11" y="36"/>
                </a:cxn>
                <a:cxn ang="0">
                  <a:pos x="11" y="33"/>
                </a:cxn>
                <a:cxn ang="0">
                  <a:pos x="11" y="33"/>
                </a:cxn>
                <a:cxn ang="0">
                  <a:pos x="12" y="32"/>
                </a:cxn>
                <a:cxn ang="0">
                  <a:pos x="11" y="30"/>
                </a:cxn>
                <a:cxn ang="0">
                  <a:pos x="12" y="28"/>
                </a:cxn>
                <a:cxn ang="0">
                  <a:pos x="9" y="27"/>
                </a:cxn>
                <a:cxn ang="0">
                  <a:pos x="6" y="24"/>
                </a:cxn>
                <a:cxn ang="0">
                  <a:pos x="4" y="24"/>
                </a:cxn>
                <a:cxn ang="0">
                  <a:pos x="6" y="24"/>
                </a:cxn>
                <a:cxn ang="0">
                  <a:pos x="8" y="21"/>
                </a:cxn>
                <a:cxn ang="0">
                  <a:pos x="3" y="18"/>
                </a:cxn>
                <a:cxn ang="0">
                  <a:pos x="4" y="14"/>
                </a:cxn>
                <a:cxn ang="0">
                  <a:pos x="0" y="8"/>
                </a:cxn>
                <a:cxn ang="0">
                  <a:pos x="1" y="7"/>
                </a:cxn>
                <a:cxn ang="0">
                  <a:pos x="4" y="8"/>
                </a:cxn>
                <a:cxn ang="0">
                  <a:pos x="6" y="10"/>
                </a:cxn>
                <a:cxn ang="0">
                  <a:pos x="9" y="10"/>
                </a:cxn>
                <a:cxn ang="0">
                  <a:pos x="12" y="10"/>
                </a:cxn>
                <a:cxn ang="0">
                  <a:pos x="9" y="7"/>
                </a:cxn>
                <a:cxn ang="0">
                  <a:pos x="9" y="5"/>
                </a:cxn>
                <a:cxn ang="0">
                  <a:pos x="11" y="2"/>
                </a:cxn>
                <a:cxn ang="0">
                  <a:pos x="14" y="4"/>
                </a:cxn>
                <a:cxn ang="0">
                  <a:pos x="17" y="7"/>
                </a:cxn>
                <a:cxn ang="0">
                  <a:pos x="23" y="8"/>
                </a:cxn>
                <a:cxn ang="0">
                  <a:pos x="27" y="4"/>
                </a:cxn>
                <a:cxn ang="0">
                  <a:pos x="32" y="11"/>
                </a:cxn>
                <a:cxn ang="0">
                  <a:pos x="35" y="16"/>
                </a:cxn>
                <a:cxn ang="0">
                  <a:pos x="42" y="19"/>
                </a:cxn>
                <a:cxn ang="0">
                  <a:pos x="36" y="19"/>
                </a:cxn>
                <a:cxn ang="0">
                  <a:pos x="33" y="27"/>
                </a:cxn>
                <a:cxn ang="0">
                  <a:pos x="33" y="32"/>
                </a:cxn>
                <a:cxn ang="0">
                  <a:pos x="32" y="35"/>
                </a:cxn>
                <a:cxn ang="0">
                  <a:pos x="30" y="35"/>
                </a:cxn>
                <a:cxn ang="0">
                  <a:pos x="30" y="41"/>
                </a:cxn>
              </a:cxnLst>
              <a:rect l="0" t="0" r="r" b="b"/>
              <a:pathLst>
                <a:path w="42" h="42">
                  <a:moveTo>
                    <a:pt x="30" y="41"/>
                  </a:moveTo>
                  <a:cubicBezTo>
                    <a:pt x="26" y="42"/>
                    <a:pt x="27" y="39"/>
                    <a:pt x="26" y="38"/>
                  </a:cubicBezTo>
                  <a:cubicBezTo>
                    <a:pt x="26" y="39"/>
                    <a:pt x="26" y="39"/>
                    <a:pt x="26" y="39"/>
                  </a:cubicBezTo>
                  <a:cubicBezTo>
                    <a:pt x="24" y="39"/>
                    <a:pt x="24" y="38"/>
                    <a:pt x="24" y="38"/>
                  </a:cubicBezTo>
                  <a:cubicBezTo>
                    <a:pt x="24" y="36"/>
                    <a:pt x="24" y="36"/>
                    <a:pt x="23" y="36"/>
                  </a:cubicBezTo>
                  <a:cubicBezTo>
                    <a:pt x="23" y="36"/>
                    <a:pt x="23" y="36"/>
                    <a:pt x="23" y="35"/>
                  </a:cubicBezTo>
                  <a:cubicBezTo>
                    <a:pt x="23" y="35"/>
                    <a:pt x="26" y="35"/>
                    <a:pt x="26" y="33"/>
                  </a:cubicBezTo>
                  <a:cubicBezTo>
                    <a:pt x="26" y="33"/>
                    <a:pt x="24" y="33"/>
                    <a:pt x="24" y="32"/>
                  </a:cubicBezTo>
                  <a:cubicBezTo>
                    <a:pt x="24" y="30"/>
                    <a:pt x="26" y="30"/>
                    <a:pt x="26" y="30"/>
                  </a:cubicBezTo>
                  <a:cubicBezTo>
                    <a:pt x="23" y="27"/>
                    <a:pt x="23" y="27"/>
                    <a:pt x="23" y="27"/>
                  </a:cubicBezTo>
                  <a:cubicBezTo>
                    <a:pt x="21" y="25"/>
                    <a:pt x="18" y="28"/>
                    <a:pt x="18" y="30"/>
                  </a:cubicBezTo>
                  <a:cubicBezTo>
                    <a:pt x="17" y="30"/>
                    <a:pt x="15" y="32"/>
                    <a:pt x="15" y="32"/>
                  </a:cubicBezTo>
                  <a:cubicBezTo>
                    <a:pt x="14" y="33"/>
                    <a:pt x="14" y="33"/>
                    <a:pt x="14" y="33"/>
                  </a:cubicBezTo>
                  <a:cubicBezTo>
                    <a:pt x="12" y="35"/>
                    <a:pt x="12" y="35"/>
                    <a:pt x="12" y="35"/>
                  </a:cubicBezTo>
                  <a:cubicBezTo>
                    <a:pt x="12" y="36"/>
                    <a:pt x="12" y="36"/>
                    <a:pt x="11" y="36"/>
                  </a:cubicBezTo>
                  <a:cubicBezTo>
                    <a:pt x="11" y="35"/>
                    <a:pt x="11" y="35"/>
                    <a:pt x="11" y="33"/>
                  </a:cubicBezTo>
                  <a:cubicBezTo>
                    <a:pt x="11" y="33"/>
                    <a:pt x="11" y="33"/>
                    <a:pt x="11" y="33"/>
                  </a:cubicBezTo>
                  <a:cubicBezTo>
                    <a:pt x="9" y="32"/>
                    <a:pt x="12" y="32"/>
                    <a:pt x="12" y="32"/>
                  </a:cubicBezTo>
                  <a:cubicBezTo>
                    <a:pt x="12" y="32"/>
                    <a:pt x="9" y="30"/>
                    <a:pt x="11" y="30"/>
                  </a:cubicBezTo>
                  <a:cubicBezTo>
                    <a:pt x="11" y="28"/>
                    <a:pt x="12" y="30"/>
                    <a:pt x="12" y="28"/>
                  </a:cubicBezTo>
                  <a:cubicBezTo>
                    <a:pt x="12" y="27"/>
                    <a:pt x="9" y="28"/>
                    <a:pt x="9" y="27"/>
                  </a:cubicBezTo>
                  <a:cubicBezTo>
                    <a:pt x="8" y="27"/>
                    <a:pt x="6" y="25"/>
                    <a:pt x="6" y="24"/>
                  </a:cubicBezTo>
                  <a:cubicBezTo>
                    <a:pt x="4" y="24"/>
                    <a:pt x="4" y="24"/>
                    <a:pt x="4" y="24"/>
                  </a:cubicBezTo>
                  <a:cubicBezTo>
                    <a:pt x="3" y="22"/>
                    <a:pt x="6" y="24"/>
                    <a:pt x="6" y="24"/>
                  </a:cubicBezTo>
                  <a:cubicBezTo>
                    <a:pt x="6" y="22"/>
                    <a:pt x="8" y="21"/>
                    <a:pt x="8" y="21"/>
                  </a:cubicBezTo>
                  <a:cubicBezTo>
                    <a:pt x="3" y="18"/>
                    <a:pt x="3" y="18"/>
                    <a:pt x="3" y="18"/>
                  </a:cubicBezTo>
                  <a:cubicBezTo>
                    <a:pt x="1" y="14"/>
                    <a:pt x="4" y="14"/>
                    <a:pt x="4" y="14"/>
                  </a:cubicBezTo>
                  <a:cubicBezTo>
                    <a:pt x="4" y="13"/>
                    <a:pt x="0" y="10"/>
                    <a:pt x="0" y="8"/>
                  </a:cubicBezTo>
                  <a:cubicBezTo>
                    <a:pt x="1" y="7"/>
                    <a:pt x="1" y="7"/>
                    <a:pt x="1" y="7"/>
                  </a:cubicBezTo>
                  <a:cubicBezTo>
                    <a:pt x="4" y="8"/>
                    <a:pt x="4" y="8"/>
                    <a:pt x="4" y="8"/>
                  </a:cubicBezTo>
                  <a:cubicBezTo>
                    <a:pt x="6" y="8"/>
                    <a:pt x="4" y="10"/>
                    <a:pt x="6" y="10"/>
                  </a:cubicBezTo>
                  <a:cubicBezTo>
                    <a:pt x="8" y="10"/>
                    <a:pt x="8" y="10"/>
                    <a:pt x="9" y="10"/>
                  </a:cubicBezTo>
                  <a:cubicBezTo>
                    <a:pt x="11" y="10"/>
                    <a:pt x="11" y="13"/>
                    <a:pt x="12" y="10"/>
                  </a:cubicBezTo>
                  <a:cubicBezTo>
                    <a:pt x="14" y="8"/>
                    <a:pt x="9" y="7"/>
                    <a:pt x="9" y="7"/>
                  </a:cubicBezTo>
                  <a:cubicBezTo>
                    <a:pt x="9" y="5"/>
                    <a:pt x="9" y="5"/>
                    <a:pt x="9" y="5"/>
                  </a:cubicBezTo>
                  <a:cubicBezTo>
                    <a:pt x="9" y="4"/>
                    <a:pt x="11" y="2"/>
                    <a:pt x="11" y="2"/>
                  </a:cubicBezTo>
                  <a:cubicBezTo>
                    <a:pt x="12" y="5"/>
                    <a:pt x="14" y="0"/>
                    <a:pt x="14" y="4"/>
                  </a:cubicBezTo>
                  <a:cubicBezTo>
                    <a:pt x="15" y="7"/>
                    <a:pt x="17" y="4"/>
                    <a:pt x="17" y="7"/>
                  </a:cubicBezTo>
                  <a:cubicBezTo>
                    <a:pt x="18" y="11"/>
                    <a:pt x="23" y="10"/>
                    <a:pt x="23" y="8"/>
                  </a:cubicBezTo>
                  <a:cubicBezTo>
                    <a:pt x="24" y="7"/>
                    <a:pt x="26" y="5"/>
                    <a:pt x="27" y="4"/>
                  </a:cubicBezTo>
                  <a:cubicBezTo>
                    <a:pt x="29" y="4"/>
                    <a:pt x="32" y="10"/>
                    <a:pt x="32" y="11"/>
                  </a:cubicBezTo>
                  <a:cubicBezTo>
                    <a:pt x="33" y="13"/>
                    <a:pt x="35" y="13"/>
                    <a:pt x="35" y="16"/>
                  </a:cubicBezTo>
                  <a:cubicBezTo>
                    <a:pt x="35" y="18"/>
                    <a:pt x="41" y="16"/>
                    <a:pt x="42" y="19"/>
                  </a:cubicBezTo>
                  <a:cubicBezTo>
                    <a:pt x="42" y="22"/>
                    <a:pt x="41" y="18"/>
                    <a:pt x="36" y="19"/>
                  </a:cubicBezTo>
                  <a:cubicBezTo>
                    <a:pt x="33" y="22"/>
                    <a:pt x="36" y="25"/>
                    <a:pt x="33" y="27"/>
                  </a:cubicBezTo>
                  <a:cubicBezTo>
                    <a:pt x="32" y="28"/>
                    <a:pt x="35" y="30"/>
                    <a:pt x="33" y="32"/>
                  </a:cubicBezTo>
                  <a:cubicBezTo>
                    <a:pt x="32" y="32"/>
                    <a:pt x="33" y="33"/>
                    <a:pt x="32" y="35"/>
                  </a:cubicBezTo>
                  <a:cubicBezTo>
                    <a:pt x="32" y="35"/>
                    <a:pt x="32" y="28"/>
                    <a:pt x="30" y="35"/>
                  </a:cubicBezTo>
                  <a:cubicBezTo>
                    <a:pt x="29" y="38"/>
                    <a:pt x="29" y="39"/>
                    <a:pt x="30" y="41"/>
                  </a:cubicBezTo>
                </a:path>
              </a:pathLst>
            </a:custGeom>
            <a:solidFill>
              <a:schemeClr val="tx2"/>
            </a:solidFill>
            <a:ln w="3175" cmpd="sng">
              <a:solidFill>
                <a:schemeClr val="bg2"/>
              </a:solidFill>
              <a:round/>
              <a:headEnd/>
              <a:tailEnd/>
            </a:ln>
          </p:spPr>
          <p:txBody>
            <a:bodyPr/>
            <a:lstStyle/>
            <a:p>
              <a:endParaRPr lang="en-GB" dirty="0"/>
            </a:p>
          </p:txBody>
        </p:sp>
        <p:sp>
          <p:nvSpPr>
            <p:cNvPr id="449" name="Freeform 195"/>
            <p:cNvSpPr>
              <a:spLocks/>
            </p:cNvSpPr>
            <p:nvPr/>
          </p:nvSpPr>
          <p:spPr bwMode="auto">
            <a:xfrm>
              <a:off x="6055135" y="3869776"/>
              <a:ext cx="36956" cy="33742"/>
            </a:xfrm>
            <a:custGeom>
              <a:avLst/>
              <a:gdLst/>
              <a:ahLst/>
              <a:cxnLst>
                <a:cxn ang="0">
                  <a:pos x="0" y="2"/>
                </a:cxn>
                <a:cxn ang="0">
                  <a:pos x="3" y="0"/>
                </a:cxn>
                <a:cxn ang="0">
                  <a:pos x="4" y="3"/>
                </a:cxn>
                <a:cxn ang="0">
                  <a:pos x="6" y="3"/>
                </a:cxn>
                <a:cxn ang="0">
                  <a:pos x="7" y="3"/>
                </a:cxn>
                <a:cxn ang="0">
                  <a:pos x="9" y="5"/>
                </a:cxn>
                <a:cxn ang="0">
                  <a:pos x="10" y="6"/>
                </a:cxn>
                <a:cxn ang="0">
                  <a:pos x="12" y="11"/>
                </a:cxn>
                <a:cxn ang="0">
                  <a:pos x="9" y="11"/>
                </a:cxn>
                <a:cxn ang="0">
                  <a:pos x="0" y="2"/>
                </a:cxn>
              </a:cxnLst>
              <a:rect l="0" t="0" r="r" b="b"/>
              <a:pathLst>
                <a:path w="12" h="11">
                  <a:moveTo>
                    <a:pt x="0" y="2"/>
                  </a:moveTo>
                  <a:cubicBezTo>
                    <a:pt x="1" y="2"/>
                    <a:pt x="1" y="0"/>
                    <a:pt x="3" y="0"/>
                  </a:cubicBezTo>
                  <a:cubicBezTo>
                    <a:pt x="4" y="2"/>
                    <a:pt x="3" y="3"/>
                    <a:pt x="4" y="3"/>
                  </a:cubicBezTo>
                  <a:cubicBezTo>
                    <a:pt x="6" y="2"/>
                    <a:pt x="4" y="3"/>
                    <a:pt x="6" y="3"/>
                  </a:cubicBezTo>
                  <a:cubicBezTo>
                    <a:pt x="7" y="3"/>
                    <a:pt x="7" y="3"/>
                    <a:pt x="7" y="3"/>
                  </a:cubicBezTo>
                  <a:cubicBezTo>
                    <a:pt x="9" y="3"/>
                    <a:pt x="7" y="5"/>
                    <a:pt x="9" y="5"/>
                  </a:cubicBezTo>
                  <a:cubicBezTo>
                    <a:pt x="10" y="6"/>
                    <a:pt x="10" y="6"/>
                    <a:pt x="10" y="6"/>
                  </a:cubicBezTo>
                  <a:cubicBezTo>
                    <a:pt x="10" y="8"/>
                    <a:pt x="10" y="9"/>
                    <a:pt x="12" y="11"/>
                  </a:cubicBezTo>
                  <a:cubicBezTo>
                    <a:pt x="10" y="11"/>
                    <a:pt x="10" y="11"/>
                    <a:pt x="9" y="11"/>
                  </a:cubicBezTo>
                  <a:cubicBezTo>
                    <a:pt x="4" y="9"/>
                    <a:pt x="3" y="5"/>
                    <a:pt x="0" y="2"/>
                  </a:cubicBezTo>
                </a:path>
              </a:pathLst>
            </a:custGeom>
            <a:solidFill>
              <a:srgbClr val="C0BAA7"/>
            </a:solidFill>
            <a:ln w="3175" cmpd="sng">
              <a:solidFill>
                <a:schemeClr val="bg2"/>
              </a:solidFill>
              <a:round/>
              <a:headEnd/>
              <a:tailEnd/>
            </a:ln>
          </p:spPr>
          <p:txBody>
            <a:bodyPr/>
            <a:lstStyle/>
            <a:p>
              <a:endParaRPr lang="en-GB" dirty="0"/>
            </a:p>
          </p:txBody>
        </p:sp>
        <p:sp>
          <p:nvSpPr>
            <p:cNvPr id="450" name="Freeform 196"/>
            <p:cNvSpPr>
              <a:spLocks/>
            </p:cNvSpPr>
            <p:nvPr/>
          </p:nvSpPr>
          <p:spPr bwMode="auto">
            <a:xfrm>
              <a:off x="6021392" y="3816752"/>
              <a:ext cx="80339" cy="86764"/>
            </a:xfrm>
            <a:custGeom>
              <a:avLst/>
              <a:gdLst/>
              <a:ahLst/>
              <a:cxnLst>
                <a:cxn ang="0">
                  <a:pos x="24" y="28"/>
                </a:cxn>
                <a:cxn ang="0">
                  <a:pos x="24" y="25"/>
                </a:cxn>
                <a:cxn ang="0">
                  <a:pos x="24" y="25"/>
                </a:cxn>
                <a:cxn ang="0">
                  <a:pos x="26" y="23"/>
                </a:cxn>
                <a:cxn ang="0">
                  <a:pos x="24" y="22"/>
                </a:cxn>
                <a:cxn ang="0">
                  <a:pos x="26" y="20"/>
                </a:cxn>
                <a:cxn ang="0">
                  <a:pos x="23" y="19"/>
                </a:cxn>
                <a:cxn ang="0">
                  <a:pos x="20" y="16"/>
                </a:cxn>
                <a:cxn ang="0">
                  <a:pos x="18" y="16"/>
                </a:cxn>
                <a:cxn ang="0">
                  <a:pos x="20" y="16"/>
                </a:cxn>
                <a:cxn ang="0">
                  <a:pos x="21" y="12"/>
                </a:cxn>
                <a:cxn ang="0">
                  <a:pos x="17" y="9"/>
                </a:cxn>
                <a:cxn ang="0">
                  <a:pos x="18" y="6"/>
                </a:cxn>
                <a:cxn ang="0">
                  <a:pos x="14" y="0"/>
                </a:cxn>
                <a:cxn ang="0">
                  <a:pos x="12" y="2"/>
                </a:cxn>
                <a:cxn ang="0">
                  <a:pos x="8" y="2"/>
                </a:cxn>
                <a:cxn ang="0">
                  <a:pos x="6" y="2"/>
                </a:cxn>
                <a:cxn ang="0">
                  <a:pos x="1" y="3"/>
                </a:cxn>
                <a:cxn ang="0">
                  <a:pos x="1" y="3"/>
                </a:cxn>
                <a:cxn ang="0">
                  <a:pos x="1" y="3"/>
                </a:cxn>
                <a:cxn ang="0">
                  <a:pos x="3" y="8"/>
                </a:cxn>
                <a:cxn ang="0">
                  <a:pos x="1" y="11"/>
                </a:cxn>
                <a:cxn ang="0">
                  <a:pos x="3" y="12"/>
                </a:cxn>
                <a:cxn ang="0">
                  <a:pos x="1" y="14"/>
                </a:cxn>
                <a:cxn ang="0">
                  <a:pos x="9" y="16"/>
                </a:cxn>
                <a:cxn ang="0">
                  <a:pos x="11" y="19"/>
                </a:cxn>
                <a:cxn ang="0">
                  <a:pos x="14" y="17"/>
                </a:cxn>
                <a:cxn ang="0">
                  <a:pos x="15" y="20"/>
                </a:cxn>
                <a:cxn ang="0">
                  <a:pos x="17" y="20"/>
                </a:cxn>
                <a:cxn ang="0">
                  <a:pos x="18" y="20"/>
                </a:cxn>
                <a:cxn ang="0">
                  <a:pos x="20" y="22"/>
                </a:cxn>
                <a:cxn ang="0">
                  <a:pos x="21" y="23"/>
                </a:cxn>
                <a:cxn ang="0">
                  <a:pos x="23" y="28"/>
                </a:cxn>
                <a:cxn ang="0">
                  <a:pos x="24" y="26"/>
                </a:cxn>
                <a:cxn ang="0">
                  <a:pos x="24" y="28"/>
                </a:cxn>
              </a:cxnLst>
              <a:rect l="0" t="0" r="r" b="b"/>
              <a:pathLst>
                <a:path w="26" h="28">
                  <a:moveTo>
                    <a:pt x="24" y="28"/>
                  </a:moveTo>
                  <a:cubicBezTo>
                    <a:pt x="24" y="26"/>
                    <a:pt x="24" y="26"/>
                    <a:pt x="24" y="25"/>
                  </a:cubicBezTo>
                  <a:cubicBezTo>
                    <a:pt x="24" y="25"/>
                    <a:pt x="24" y="25"/>
                    <a:pt x="24" y="25"/>
                  </a:cubicBezTo>
                  <a:cubicBezTo>
                    <a:pt x="23" y="23"/>
                    <a:pt x="26" y="23"/>
                    <a:pt x="26" y="23"/>
                  </a:cubicBezTo>
                  <a:cubicBezTo>
                    <a:pt x="26" y="23"/>
                    <a:pt x="23" y="22"/>
                    <a:pt x="24" y="22"/>
                  </a:cubicBezTo>
                  <a:cubicBezTo>
                    <a:pt x="24" y="20"/>
                    <a:pt x="26" y="22"/>
                    <a:pt x="26" y="20"/>
                  </a:cubicBezTo>
                  <a:cubicBezTo>
                    <a:pt x="26" y="19"/>
                    <a:pt x="23" y="20"/>
                    <a:pt x="23" y="19"/>
                  </a:cubicBezTo>
                  <a:cubicBezTo>
                    <a:pt x="21" y="19"/>
                    <a:pt x="20" y="17"/>
                    <a:pt x="20" y="16"/>
                  </a:cubicBezTo>
                  <a:cubicBezTo>
                    <a:pt x="18" y="16"/>
                    <a:pt x="18" y="16"/>
                    <a:pt x="18" y="16"/>
                  </a:cubicBezTo>
                  <a:cubicBezTo>
                    <a:pt x="17" y="14"/>
                    <a:pt x="20" y="16"/>
                    <a:pt x="20" y="16"/>
                  </a:cubicBezTo>
                  <a:cubicBezTo>
                    <a:pt x="20" y="14"/>
                    <a:pt x="21" y="12"/>
                    <a:pt x="21" y="12"/>
                  </a:cubicBezTo>
                  <a:cubicBezTo>
                    <a:pt x="17" y="9"/>
                    <a:pt x="17" y="9"/>
                    <a:pt x="17" y="9"/>
                  </a:cubicBezTo>
                  <a:cubicBezTo>
                    <a:pt x="15" y="6"/>
                    <a:pt x="18" y="6"/>
                    <a:pt x="18" y="6"/>
                  </a:cubicBezTo>
                  <a:cubicBezTo>
                    <a:pt x="18" y="5"/>
                    <a:pt x="14" y="2"/>
                    <a:pt x="14" y="0"/>
                  </a:cubicBezTo>
                  <a:cubicBezTo>
                    <a:pt x="12" y="0"/>
                    <a:pt x="12" y="2"/>
                    <a:pt x="12" y="2"/>
                  </a:cubicBezTo>
                  <a:cubicBezTo>
                    <a:pt x="8" y="2"/>
                    <a:pt x="8" y="2"/>
                    <a:pt x="8" y="2"/>
                  </a:cubicBezTo>
                  <a:cubicBezTo>
                    <a:pt x="8" y="2"/>
                    <a:pt x="8" y="2"/>
                    <a:pt x="6" y="2"/>
                  </a:cubicBezTo>
                  <a:cubicBezTo>
                    <a:pt x="5" y="2"/>
                    <a:pt x="3" y="3"/>
                    <a:pt x="1" y="3"/>
                  </a:cubicBezTo>
                  <a:cubicBezTo>
                    <a:pt x="1" y="3"/>
                    <a:pt x="1" y="3"/>
                    <a:pt x="1" y="3"/>
                  </a:cubicBezTo>
                  <a:cubicBezTo>
                    <a:pt x="1" y="3"/>
                    <a:pt x="0" y="3"/>
                    <a:pt x="1" y="3"/>
                  </a:cubicBezTo>
                  <a:cubicBezTo>
                    <a:pt x="1" y="5"/>
                    <a:pt x="3" y="6"/>
                    <a:pt x="3" y="8"/>
                  </a:cubicBezTo>
                  <a:cubicBezTo>
                    <a:pt x="3" y="9"/>
                    <a:pt x="1" y="9"/>
                    <a:pt x="1" y="11"/>
                  </a:cubicBezTo>
                  <a:cubicBezTo>
                    <a:pt x="1" y="12"/>
                    <a:pt x="3" y="12"/>
                    <a:pt x="3" y="12"/>
                  </a:cubicBezTo>
                  <a:cubicBezTo>
                    <a:pt x="3" y="14"/>
                    <a:pt x="1" y="14"/>
                    <a:pt x="1" y="14"/>
                  </a:cubicBezTo>
                  <a:cubicBezTo>
                    <a:pt x="5" y="16"/>
                    <a:pt x="8" y="14"/>
                    <a:pt x="9" y="16"/>
                  </a:cubicBezTo>
                  <a:cubicBezTo>
                    <a:pt x="11" y="17"/>
                    <a:pt x="11" y="17"/>
                    <a:pt x="11" y="19"/>
                  </a:cubicBezTo>
                  <a:cubicBezTo>
                    <a:pt x="12" y="19"/>
                    <a:pt x="12" y="17"/>
                    <a:pt x="14" y="17"/>
                  </a:cubicBezTo>
                  <a:cubicBezTo>
                    <a:pt x="15" y="19"/>
                    <a:pt x="14" y="20"/>
                    <a:pt x="15" y="20"/>
                  </a:cubicBezTo>
                  <a:cubicBezTo>
                    <a:pt x="17" y="19"/>
                    <a:pt x="15" y="20"/>
                    <a:pt x="17" y="20"/>
                  </a:cubicBezTo>
                  <a:cubicBezTo>
                    <a:pt x="18" y="20"/>
                    <a:pt x="18" y="20"/>
                    <a:pt x="18" y="20"/>
                  </a:cubicBezTo>
                  <a:cubicBezTo>
                    <a:pt x="20" y="20"/>
                    <a:pt x="18" y="22"/>
                    <a:pt x="20" y="22"/>
                  </a:cubicBezTo>
                  <a:cubicBezTo>
                    <a:pt x="21" y="23"/>
                    <a:pt x="21" y="23"/>
                    <a:pt x="21" y="23"/>
                  </a:cubicBezTo>
                  <a:cubicBezTo>
                    <a:pt x="21" y="25"/>
                    <a:pt x="21" y="26"/>
                    <a:pt x="23" y="28"/>
                  </a:cubicBezTo>
                  <a:cubicBezTo>
                    <a:pt x="23" y="28"/>
                    <a:pt x="23" y="26"/>
                    <a:pt x="24" y="26"/>
                  </a:cubicBezTo>
                  <a:cubicBezTo>
                    <a:pt x="24" y="28"/>
                    <a:pt x="24" y="28"/>
                    <a:pt x="24" y="28"/>
                  </a:cubicBezTo>
                </a:path>
              </a:pathLst>
            </a:custGeom>
            <a:solidFill>
              <a:schemeClr val="tx2"/>
            </a:solidFill>
            <a:ln w="3175" cmpd="sng">
              <a:solidFill>
                <a:schemeClr val="bg2"/>
              </a:solidFill>
              <a:round/>
              <a:headEnd/>
              <a:tailEnd/>
            </a:ln>
          </p:spPr>
          <p:txBody>
            <a:bodyPr/>
            <a:lstStyle/>
            <a:p>
              <a:endParaRPr lang="en-GB" dirty="0"/>
            </a:p>
          </p:txBody>
        </p:sp>
        <p:sp>
          <p:nvSpPr>
            <p:cNvPr id="451" name="Freeform 197"/>
            <p:cNvSpPr>
              <a:spLocks/>
            </p:cNvSpPr>
            <p:nvPr/>
          </p:nvSpPr>
          <p:spPr bwMode="auto">
            <a:xfrm>
              <a:off x="5933020" y="3738022"/>
              <a:ext cx="175139" cy="91585"/>
            </a:xfrm>
            <a:custGeom>
              <a:avLst/>
              <a:gdLst/>
              <a:ahLst/>
              <a:cxnLst>
                <a:cxn ang="0">
                  <a:pos x="30" y="28"/>
                </a:cxn>
                <a:cxn ang="0">
                  <a:pos x="34" y="26"/>
                </a:cxn>
                <a:cxn ang="0">
                  <a:pos x="36" y="26"/>
                </a:cxn>
                <a:cxn ang="0">
                  <a:pos x="41" y="26"/>
                </a:cxn>
                <a:cxn ang="0">
                  <a:pos x="42" y="25"/>
                </a:cxn>
                <a:cxn ang="0">
                  <a:pos x="44" y="23"/>
                </a:cxn>
                <a:cxn ang="0">
                  <a:pos x="47" y="25"/>
                </a:cxn>
                <a:cxn ang="0">
                  <a:pos x="48" y="26"/>
                </a:cxn>
                <a:cxn ang="0">
                  <a:pos x="51" y="26"/>
                </a:cxn>
                <a:cxn ang="0">
                  <a:pos x="54" y="26"/>
                </a:cxn>
                <a:cxn ang="0">
                  <a:pos x="51" y="23"/>
                </a:cxn>
                <a:cxn ang="0">
                  <a:pos x="51" y="22"/>
                </a:cxn>
                <a:cxn ang="0">
                  <a:pos x="53" y="19"/>
                </a:cxn>
                <a:cxn ang="0">
                  <a:pos x="47" y="16"/>
                </a:cxn>
                <a:cxn ang="0">
                  <a:pos x="47" y="11"/>
                </a:cxn>
                <a:cxn ang="0">
                  <a:pos x="42" y="10"/>
                </a:cxn>
                <a:cxn ang="0">
                  <a:pos x="37" y="10"/>
                </a:cxn>
                <a:cxn ang="0">
                  <a:pos x="31" y="11"/>
                </a:cxn>
                <a:cxn ang="0">
                  <a:pos x="30" y="8"/>
                </a:cxn>
                <a:cxn ang="0">
                  <a:pos x="24" y="5"/>
                </a:cxn>
                <a:cxn ang="0">
                  <a:pos x="17" y="4"/>
                </a:cxn>
                <a:cxn ang="0">
                  <a:pos x="11" y="4"/>
                </a:cxn>
                <a:cxn ang="0">
                  <a:pos x="7" y="0"/>
                </a:cxn>
                <a:cxn ang="0">
                  <a:pos x="0" y="2"/>
                </a:cxn>
                <a:cxn ang="0">
                  <a:pos x="10" y="8"/>
                </a:cxn>
                <a:cxn ang="0">
                  <a:pos x="14" y="14"/>
                </a:cxn>
                <a:cxn ang="0">
                  <a:pos x="13" y="23"/>
                </a:cxn>
                <a:cxn ang="0">
                  <a:pos x="17" y="23"/>
                </a:cxn>
                <a:cxn ang="0">
                  <a:pos x="21" y="23"/>
                </a:cxn>
                <a:cxn ang="0">
                  <a:pos x="22" y="22"/>
                </a:cxn>
                <a:cxn ang="0">
                  <a:pos x="27" y="25"/>
                </a:cxn>
                <a:cxn ang="0">
                  <a:pos x="27" y="25"/>
                </a:cxn>
                <a:cxn ang="0">
                  <a:pos x="27" y="26"/>
                </a:cxn>
                <a:cxn ang="0">
                  <a:pos x="30" y="26"/>
                </a:cxn>
                <a:cxn ang="0">
                  <a:pos x="30" y="28"/>
                </a:cxn>
              </a:cxnLst>
              <a:rect l="0" t="0" r="r" b="b"/>
              <a:pathLst>
                <a:path w="56" h="29">
                  <a:moveTo>
                    <a:pt x="30" y="28"/>
                  </a:moveTo>
                  <a:cubicBezTo>
                    <a:pt x="31" y="28"/>
                    <a:pt x="33" y="26"/>
                    <a:pt x="34" y="26"/>
                  </a:cubicBezTo>
                  <a:cubicBezTo>
                    <a:pt x="36" y="26"/>
                    <a:pt x="36" y="26"/>
                    <a:pt x="36" y="26"/>
                  </a:cubicBezTo>
                  <a:cubicBezTo>
                    <a:pt x="41" y="26"/>
                    <a:pt x="41" y="26"/>
                    <a:pt x="41" y="26"/>
                  </a:cubicBezTo>
                  <a:cubicBezTo>
                    <a:pt x="41" y="26"/>
                    <a:pt x="41" y="25"/>
                    <a:pt x="42" y="25"/>
                  </a:cubicBezTo>
                  <a:cubicBezTo>
                    <a:pt x="44" y="23"/>
                    <a:pt x="44" y="23"/>
                    <a:pt x="44" y="23"/>
                  </a:cubicBezTo>
                  <a:cubicBezTo>
                    <a:pt x="47" y="25"/>
                    <a:pt x="47" y="25"/>
                    <a:pt x="47" y="25"/>
                  </a:cubicBezTo>
                  <a:cubicBezTo>
                    <a:pt x="48" y="25"/>
                    <a:pt x="47" y="26"/>
                    <a:pt x="48" y="26"/>
                  </a:cubicBezTo>
                  <a:cubicBezTo>
                    <a:pt x="50" y="26"/>
                    <a:pt x="50" y="26"/>
                    <a:pt x="51" y="26"/>
                  </a:cubicBezTo>
                  <a:cubicBezTo>
                    <a:pt x="53" y="26"/>
                    <a:pt x="53" y="29"/>
                    <a:pt x="54" y="26"/>
                  </a:cubicBezTo>
                  <a:cubicBezTo>
                    <a:pt x="56" y="25"/>
                    <a:pt x="51" y="23"/>
                    <a:pt x="51" y="23"/>
                  </a:cubicBezTo>
                  <a:cubicBezTo>
                    <a:pt x="51" y="22"/>
                    <a:pt x="51" y="22"/>
                    <a:pt x="51" y="22"/>
                  </a:cubicBezTo>
                  <a:cubicBezTo>
                    <a:pt x="51" y="20"/>
                    <a:pt x="53" y="19"/>
                    <a:pt x="53" y="19"/>
                  </a:cubicBezTo>
                  <a:cubicBezTo>
                    <a:pt x="48" y="17"/>
                    <a:pt x="48" y="17"/>
                    <a:pt x="47" y="16"/>
                  </a:cubicBezTo>
                  <a:cubicBezTo>
                    <a:pt x="45" y="14"/>
                    <a:pt x="50" y="11"/>
                    <a:pt x="47" y="11"/>
                  </a:cubicBezTo>
                  <a:cubicBezTo>
                    <a:pt x="44" y="11"/>
                    <a:pt x="44" y="10"/>
                    <a:pt x="42" y="10"/>
                  </a:cubicBezTo>
                  <a:cubicBezTo>
                    <a:pt x="41" y="8"/>
                    <a:pt x="41" y="11"/>
                    <a:pt x="37" y="10"/>
                  </a:cubicBezTo>
                  <a:cubicBezTo>
                    <a:pt x="36" y="8"/>
                    <a:pt x="34" y="13"/>
                    <a:pt x="31" y="11"/>
                  </a:cubicBezTo>
                  <a:cubicBezTo>
                    <a:pt x="30" y="10"/>
                    <a:pt x="34" y="10"/>
                    <a:pt x="30" y="8"/>
                  </a:cubicBezTo>
                  <a:cubicBezTo>
                    <a:pt x="25" y="7"/>
                    <a:pt x="25" y="5"/>
                    <a:pt x="24" y="5"/>
                  </a:cubicBezTo>
                  <a:cubicBezTo>
                    <a:pt x="22" y="5"/>
                    <a:pt x="21" y="2"/>
                    <a:pt x="17" y="4"/>
                  </a:cubicBezTo>
                  <a:cubicBezTo>
                    <a:pt x="13" y="7"/>
                    <a:pt x="14" y="4"/>
                    <a:pt x="11" y="4"/>
                  </a:cubicBezTo>
                  <a:cubicBezTo>
                    <a:pt x="8" y="4"/>
                    <a:pt x="8" y="0"/>
                    <a:pt x="7" y="0"/>
                  </a:cubicBezTo>
                  <a:cubicBezTo>
                    <a:pt x="5" y="0"/>
                    <a:pt x="2" y="0"/>
                    <a:pt x="0" y="2"/>
                  </a:cubicBezTo>
                  <a:cubicBezTo>
                    <a:pt x="7" y="7"/>
                    <a:pt x="8" y="5"/>
                    <a:pt x="10" y="8"/>
                  </a:cubicBezTo>
                  <a:cubicBezTo>
                    <a:pt x="11" y="11"/>
                    <a:pt x="13" y="7"/>
                    <a:pt x="14" y="14"/>
                  </a:cubicBezTo>
                  <a:cubicBezTo>
                    <a:pt x="16" y="22"/>
                    <a:pt x="14" y="22"/>
                    <a:pt x="13" y="23"/>
                  </a:cubicBezTo>
                  <a:cubicBezTo>
                    <a:pt x="16" y="25"/>
                    <a:pt x="14" y="23"/>
                    <a:pt x="17" y="23"/>
                  </a:cubicBezTo>
                  <a:cubicBezTo>
                    <a:pt x="17" y="23"/>
                    <a:pt x="21" y="25"/>
                    <a:pt x="21" y="23"/>
                  </a:cubicBezTo>
                  <a:cubicBezTo>
                    <a:pt x="22" y="22"/>
                    <a:pt x="22" y="22"/>
                    <a:pt x="22" y="22"/>
                  </a:cubicBezTo>
                  <a:cubicBezTo>
                    <a:pt x="22" y="22"/>
                    <a:pt x="24" y="22"/>
                    <a:pt x="27" y="25"/>
                  </a:cubicBezTo>
                  <a:cubicBezTo>
                    <a:pt x="27" y="25"/>
                    <a:pt x="27" y="25"/>
                    <a:pt x="27" y="25"/>
                  </a:cubicBezTo>
                  <a:cubicBezTo>
                    <a:pt x="27" y="26"/>
                    <a:pt x="27" y="26"/>
                    <a:pt x="27" y="26"/>
                  </a:cubicBezTo>
                  <a:cubicBezTo>
                    <a:pt x="28" y="28"/>
                    <a:pt x="28" y="26"/>
                    <a:pt x="30" y="26"/>
                  </a:cubicBezTo>
                  <a:cubicBezTo>
                    <a:pt x="30" y="28"/>
                    <a:pt x="30" y="28"/>
                    <a:pt x="30" y="28"/>
                  </a:cubicBezTo>
                </a:path>
              </a:pathLst>
            </a:custGeom>
            <a:solidFill>
              <a:schemeClr val="tx2"/>
            </a:solidFill>
            <a:ln w="3175" cmpd="sng">
              <a:solidFill>
                <a:schemeClr val="bg2"/>
              </a:solidFill>
              <a:round/>
              <a:headEnd/>
              <a:tailEnd/>
            </a:ln>
          </p:spPr>
          <p:txBody>
            <a:bodyPr/>
            <a:lstStyle/>
            <a:p>
              <a:endParaRPr lang="en-GB" dirty="0"/>
            </a:p>
          </p:txBody>
        </p:sp>
        <p:sp>
          <p:nvSpPr>
            <p:cNvPr id="452" name="Freeform 198"/>
            <p:cNvSpPr>
              <a:spLocks/>
            </p:cNvSpPr>
            <p:nvPr/>
          </p:nvSpPr>
          <p:spPr bwMode="auto">
            <a:xfrm>
              <a:off x="6085664" y="3289738"/>
              <a:ext cx="1023520" cy="557543"/>
            </a:xfrm>
            <a:custGeom>
              <a:avLst/>
              <a:gdLst/>
              <a:ahLst/>
              <a:cxnLst>
                <a:cxn ang="0">
                  <a:pos x="197" y="160"/>
                </a:cxn>
                <a:cxn ang="0">
                  <a:pos x="194" y="162"/>
                </a:cxn>
                <a:cxn ang="0">
                  <a:pos x="185" y="168"/>
                </a:cxn>
                <a:cxn ang="0">
                  <a:pos x="179" y="176"/>
                </a:cxn>
                <a:cxn ang="0">
                  <a:pos x="174" y="176"/>
                </a:cxn>
                <a:cxn ang="0">
                  <a:pos x="174" y="173"/>
                </a:cxn>
                <a:cxn ang="0">
                  <a:pos x="163" y="168"/>
                </a:cxn>
                <a:cxn ang="0">
                  <a:pos x="159" y="162"/>
                </a:cxn>
                <a:cxn ang="0">
                  <a:pos x="159" y="153"/>
                </a:cxn>
                <a:cxn ang="0">
                  <a:pos x="148" y="143"/>
                </a:cxn>
                <a:cxn ang="0">
                  <a:pos x="124" y="143"/>
                </a:cxn>
                <a:cxn ang="0">
                  <a:pos x="121" y="135"/>
                </a:cxn>
                <a:cxn ang="0">
                  <a:pos x="122" y="124"/>
                </a:cxn>
                <a:cxn ang="0">
                  <a:pos x="122" y="114"/>
                </a:cxn>
                <a:cxn ang="0">
                  <a:pos x="121" y="109"/>
                </a:cxn>
                <a:cxn ang="0">
                  <a:pos x="112" y="109"/>
                </a:cxn>
                <a:cxn ang="0">
                  <a:pos x="107" y="114"/>
                </a:cxn>
                <a:cxn ang="0">
                  <a:pos x="99" y="121"/>
                </a:cxn>
                <a:cxn ang="0">
                  <a:pos x="80" y="132"/>
                </a:cxn>
                <a:cxn ang="0">
                  <a:pos x="75" y="170"/>
                </a:cxn>
                <a:cxn ang="0">
                  <a:pos x="63" y="159"/>
                </a:cxn>
                <a:cxn ang="0">
                  <a:pos x="51" y="165"/>
                </a:cxn>
                <a:cxn ang="0">
                  <a:pos x="46" y="151"/>
                </a:cxn>
                <a:cxn ang="0">
                  <a:pos x="37" y="137"/>
                </a:cxn>
                <a:cxn ang="0">
                  <a:pos x="43" y="134"/>
                </a:cxn>
                <a:cxn ang="0">
                  <a:pos x="43" y="124"/>
                </a:cxn>
                <a:cxn ang="0">
                  <a:pos x="55" y="123"/>
                </a:cxn>
                <a:cxn ang="0">
                  <a:pos x="57" y="107"/>
                </a:cxn>
                <a:cxn ang="0">
                  <a:pos x="45" y="106"/>
                </a:cxn>
                <a:cxn ang="0">
                  <a:pos x="25" y="112"/>
                </a:cxn>
                <a:cxn ang="0">
                  <a:pos x="23" y="112"/>
                </a:cxn>
                <a:cxn ang="0">
                  <a:pos x="11" y="96"/>
                </a:cxn>
                <a:cxn ang="0">
                  <a:pos x="7" y="76"/>
                </a:cxn>
                <a:cxn ang="0">
                  <a:pos x="22" y="65"/>
                </a:cxn>
                <a:cxn ang="0">
                  <a:pos x="46" y="50"/>
                </a:cxn>
                <a:cxn ang="0">
                  <a:pos x="80" y="62"/>
                </a:cxn>
                <a:cxn ang="0">
                  <a:pos x="103" y="61"/>
                </a:cxn>
                <a:cxn ang="0">
                  <a:pos x="119" y="51"/>
                </a:cxn>
                <a:cxn ang="0">
                  <a:pos x="125" y="31"/>
                </a:cxn>
                <a:cxn ang="0">
                  <a:pos x="171" y="9"/>
                </a:cxn>
                <a:cxn ang="0">
                  <a:pos x="199" y="11"/>
                </a:cxn>
                <a:cxn ang="0">
                  <a:pos x="218" y="23"/>
                </a:cxn>
                <a:cxn ang="0">
                  <a:pos x="243" y="20"/>
                </a:cxn>
                <a:cxn ang="0">
                  <a:pos x="279" y="56"/>
                </a:cxn>
                <a:cxn ang="0">
                  <a:pos x="321" y="73"/>
                </a:cxn>
                <a:cxn ang="0">
                  <a:pos x="321" y="87"/>
                </a:cxn>
                <a:cxn ang="0">
                  <a:pos x="310" y="106"/>
                </a:cxn>
                <a:cxn ang="0">
                  <a:pos x="293" y="104"/>
                </a:cxn>
                <a:cxn ang="0">
                  <a:pos x="292" y="124"/>
                </a:cxn>
                <a:cxn ang="0">
                  <a:pos x="272" y="128"/>
                </a:cxn>
                <a:cxn ang="0">
                  <a:pos x="275" y="149"/>
                </a:cxn>
                <a:cxn ang="0">
                  <a:pos x="272" y="160"/>
                </a:cxn>
                <a:cxn ang="0">
                  <a:pos x="247" y="153"/>
                </a:cxn>
                <a:cxn ang="0">
                  <a:pos x="221" y="149"/>
                </a:cxn>
                <a:cxn ang="0">
                  <a:pos x="203" y="153"/>
                </a:cxn>
              </a:cxnLst>
              <a:rect l="0" t="0" r="r" b="b"/>
              <a:pathLst>
                <a:path w="328" h="179">
                  <a:moveTo>
                    <a:pt x="199" y="159"/>
                  </a:moveTo>
                  <a:cubicBezTo>
                    <a:pt x="197" y="160"/>
                    <a:pt x="197" y="160"/>
                    <a:pt x="197" y="160"/>
                  </a:cubicBezTo>
                  <a:cubicBezTo>
                    <a:pt x="196" y="160"/>
                    <a:pt x="197" y="162"/>
                    <a:pt x="196" y="162"/>
                  </a:cubicBezTo>
                  <a:cubicBezTo>
                    <a:pt x="194" y="162"/>
                    <a:pt x="196" y="160"/>
                    <a:pt x="194" y="162"/>
                  </a:cubicBezTo>
                  <a:cubicBezTo>
                    <a:pt x="191" y="163"/>
                    <a:pt x="189" y="165"/>
                    <a:pt x="188" y="166"/>
                  </a:cubicBezTo>
                  <a:cubicBezTo>
                    <a:pt x="186" y="168"/>
                    <a:pt x="186" y="168"/>
                    <a:pt x="185" y="168"/>
                  </a:cubicBezTo>
                  <a:cubicBezTo>
                    <a:pt x="182" y="170"/>
                    <a:pt x="183" y="171"/>
                    <a:pt x="182" y="171"/>
                  </a:cubicBezTo>
                  <a:cubicBezTo>
                    <a:pt x="180" y="173"/>
                    <a:pt x="179" y="174"/>
                    <a:pt x="179" y="176"/>
                  </a:cubicBezTo>
                  <a:cubicBezTo>
                    <a:pt x="180" y="177"/>
                    <a:pt x="179" y="179"/>
                    <a:pt x="177" y="177"/>
                  </a:cubicBezTo>
                  <a:cubicBezTo>
                    <a:pt x="174" y="176"/>
                    <a:pt x="174" y="176"/>
                    <a:pt x="174" y="176"/>
                  </a:cubicBezTo>
                  <a:cubicBezTo>
                    <a:pt x="176" y="173"/>
                    <a:pt x="176" y="173"/>
                    <a:pt x="176" y="173"/>
                  </a:cubicBezTo>
                  <a:cubicBezTo>
                    <a:pt x="176" y="173"/>
                    <a:pt x="176" y="174"/>
                    <a:pt x="174" y="173"/>
                  </a:cubicBezTo>
                  <a:cubicBezTo>
                    <a:pt x="174" y="171"/>
                    <a:pt x="174" y="171"/>
                    <a:pt x="168" y="171"/>
                  </a:cubicBezTo>
                  <a:cubicBezTo>
                    <a:pt x="163" y="173"/>
                    <a:pt x="163" y="171"/>
                    <a:pt x="163" y="168"/>
                  </a:cubicBezTo>
                  <a:cubicBezTo>
                    <a:pt x="163" y="165"/>
                    <a:pt x="163" y="162"/>
                    <a:pt x="162" y="162"/>
                  </a:cubicBezTo>
                  <a:cubicBezTo>
                    <a:pt x="159" y="162"/>
                    <a:pt x="159" y="162"/>
                    <a:pt x="159" y="162"/>
                  </a:cubicBezTo>
                  <a:cubicBezTo>
                    <a:pt x="159" y="162"/>
                    <a:pt x="159" y="160"/>
                    <a:pt x="159" y="157"/>
                  </a:cubicBezTo>
                  <a:cubicBezTo>
                    <a:pt x="160" y="153"/>
                    <a:pt x="160" y="149"/>
                    <a:pt x="159" y="153"/>
                  </a:cubicBezTo>
                  <a:cubicBezTo>
                    <a:pt x="156" y="154"/>
                    <a:pt x="157" y="148"/>
                    <a:pt x="154" y="146"/>
                  </a:cubicBezTo>
                  <a:cubicBezTo>
                    <a:pt x="151" y="145"/>
                    <a:pt x="151" y="142"/>
                    <a:pt x="148" y="143"/>
                  </a:cubicBezTo>
                  <a:cubicBezTo>
                    <a:pt x="144" y="146"/>
                    <a:pt x="141" y="143"/>
                    <a:pt x="133" y="145"/>
                  </a:cubicBezTo>
                  <a:cubicBezTo>
                    <a:pt x="127" y="146"/>
                    <a:pt x="127" y="146"/>
                    <a:pt x="124" y="143"/>
                  </a:cubicBezTo>
                  <a:cubicBezTo>
                    <a:pt x="122" y="140"/>
                    <a:pt x="121" y="139"/>
                    <a:pt x="121" y="137"/>
                  </a:cubicBezTo>
                  <a:cubicBezTo>
                    <a:pt x="119" y="137"/>
                    <a:pt x="121" y="135"/>
                    <a:pt x="121" y="135"/>
                  </a:cubicBezTo>
                  <a:cubicBezTo>
                    <a:pt x="119" y="131"/>
                    <a:pt x="121" y="135"/>
                    <a:pt x="127" y="128"/>
                  </a:cubicBezTo>
                  <a:cubicBezTo>
                    <a:pt x="125" y="123"/>
                    <a:pt x="122" y="129"/>
                    <a:pt x="122" y="124"/>
                  </a:cubicBezTo>
                  <a:cubicBezTo>
                    <a:pt x="122" y="120"/>
                    <a:pt x="121" y="121"/>
                    <a:pt x="119" y="117"/>
                  </a:cubicBezTo>
                  <a:cubicBezTo>
                    <a:pt x="118" y="112"/>
                    <a:pt x="122" y="117"/>
                    <a:pt x="122" y="114"/>
                  </a:cubicBezTo>
                  <a:cubicBezTo>
                    <a:pt x="122" y="110"/>
                    <a:pt x="124" y="114"/>
                    <a:pt x="124" y="107"/>
                  </a:cubicBezTo>
                  <a:cubicBezTo>
                    <a:pt x="124" y="106"/>
                    <a:pt x="121" y="107"/>
                    <a:pt x="121" y="109"/>
                  </a:cubicBezTo>
                  <a:cubicBezTo>
                    <a:pt x="119" y="112"/>
                    <a:pt x="116" y="112"/>
                    <a:pt x="118" y="109"/>
                  </a:cubicBezTo>
                  <a:cubicBezTo>
                    <a:pt x="119" y="106"/>
                    <a:pt x="116" y="107"/>
                    <a:pt x="112" y="109"/>
                  </a:cubicBezTo>
                  <a:cubicBezTo>
                    <a:pt x="107" y="112"/>
                    <a:pt x="113" y="110"/>
                    <a:pt x="112" y="114"/>
                  </a:cubicBezTo>
                  <a:cubicBezTo>
                    <a:pt x="110" y="117"/>
                    <a:pt x="109" y="112"/>
                    <a:pt x="107" y="114"/>
                  </a:cubicBezTo>
                  <a:cubicBezTo>
                    <a:pt x="106" y="114"/>
                    <a:pt x="109" y="115"/>
                    <a:pt x="107" y="117"/>
                  </a:cubicBezTo>
                  <a:cubicBezTo>
                    <a:pt x="104" y="118"/>
                    <a:pt x="103" y="114"/>
                    <a:pt x="99" y="121"/>
                  </a:cubicBezTo>
                  <a:cubicBezTo>
                    <a:pt x="98" y="121"/>
                    <a:pt x="84" y="126"/>
                    <a:pt x="81" y="128"/>
                  </a:cubicBezTo>
                  <a:cubicBezTo>
                    <a:pt x="78" y="128"/>
                    <a:pt x="80" y="128"/>
                    <a:pt x="80" y="132"/>
                  </a:cubicBezTo>
                  <a:cubicBezTo>
                    <a:pt x="80" y="135"/>
                    <a:pt x="80" y="170"/>
                    <a:pt x="80" y="170"/>
                  </a:cubicBezTo>
                  <a:cubicBezTo>
                    <a:pt x="77" y="170"/>
                    <a:pt x="75" y="171"/>
                    <a:pt x="75" y="170"/>
                  </a:cubicBezTo>
                  <a:cubicBezTo>
                    <a:pt x="71" y="163"/>
                    <a:pt x="72" y="163"/>
                    <a:pt x="69" y="162"/>
                  </a:cubicBezTo>
                  <a:cubicBezTo>
                    <a:pt x="67" y="160"/>
                    <a:pt x="66" y="157"/>
                    <a:pt x="63" y="159"/>
                  </a:cubicBezTo>
                  <a:cubicBezTo>
                    <a:pt x="60" y="159"/>
                    <a:pt x="57" y="160"/>
                    <a:pt x="55" y="162"/>
                  </a:cubicBezTo>
                  <a:cubicBezTo>
                    <a:pt x="52" y="163"/>
                    <a:pt x="51" y="165"/>
                    <a:pt x="51" y="165"/>
                  </a:cubicBezTo>
                  <a:cubicBezTo>
                    <a:pt x="49" y="157"/>
                    <a:pt x="57" y="157"/>
                    <a:pt x="52" y="154"/>
                  </a:cubicBezTo>
                  <a:cubicBezTo>
                    <a:pt x="49" y="149"/>
                    <a:pt x="48" y="154"/>
                    <a:pt x="46" y="151"/>
                  </a:cubicBezTo>
                  <a:cubicBezTo>
                    <a:pt x="45" y="148"/>
                    <a:pt x="42" y="151"/>
                    <a:pt x="42" y="148"/>
                  </a:cubicBezTo>
                  <a:cubicBezTo>
                    <a:pt x="42" y="148"/>
                    <a:pt x="40" y="137"/>
                    <a:pt x="37" y="137"/>
                  </a:cubicBezTo>
                  <a:cubicBezTo>
                    <a:pt x="32" y="137"/>
                    <a:pt x="31" y="134"/>
                    <a:pt x="35" y="132"/>
                  </a:cubicBezTo>
                  <a:cubicBezTo>
                    <a:pt x="42" y="132"/>
                    <a:pt x="37" y="135"/>
                    <a:pt x="43" y="134"/>
                  </a:cubicBezTo>
                  <a:cubicBezTo>
                    <a:pt x="48" y="134"/>
                    <a:pt x="35" y="129"/>
                    <a:pt x="40" y="128"/>
                  </a:cubicBezTo>
                  <a:cubicBezTo>
                    <a:pt x="45" y="126"/>
                    <a:pt x="40" y="126"/>
                    <a:pt x="43" y="124"/>
                  </a:cubicBezTo>
                  <a:cubicBezTo>
                    <a:pt x="46" y="121"/>
                    <a:pt x="45" y="124"/>
                    <a:pt x="49" y="124"/>
                  </a:cubicBezTo>
                  <a:cubicBezTo>
                    <a:pt x="52" y="123"/>
                    <a:pt x="60" y="126"/>
                    <a:pt x="55" y="123"/>
                  </a:cubicBezTo>
                  <a:cubicBezTo>
                    <a:pt x="52" y="120"/>
                    <a:pt x="58" y="115"/>
                    <a:pt x="57" y="112"/>
                  </a:cubicBezTo>
                  <a:cubicBezTo>
                    <a:pt x="55" y="110"/>
                    <a:pt x="57" y="109"/>
                    <a:pt x="57" y="107"/>
                  </a:cubicBezTo>
                  <a:cubicBezTo>
                    <a:pt x="55" y="106"/>
                    <a:pt x="52" y="104"/>
                    <a:pt x="51" y="106"/>
                  </a:cubicBezTo>
                  <a:cubicBezTo>
                    <a:pt x="49" y="109"/>
                    <a:pt x="49" y="107"/>
                    <a:pt x="45" y="106"/>
                  </a:cubicBezTo>
                  <a:cubicBezTo>
                    <a:pt x="42" y="103"/>
                    <a:pt x="39" y="104"/>
                    <a:pt x="32" y="109"/>
                  </a:cubicBezTo>
                  <a:cubicBezTo>
                    <a:pt x="28" y="114"/>
                    <a:pt x="28" y="109"/>
                    <a:pt x="25" y="112"/>
                  </a:cubicBezTo>
                  <a:cubicBezTo>
                    <a:pt x="23" y="117"/>
                    <a:pt x="22" y="115"/>
                    <a:pt x="22" y="117"/>
                  </a:cubicBezTo>
                  <a:cubicBezTo>
                    <a:pt x="22" y="115"/>
                    <a:pt x="22" y="117"/>
                    <a:pt x="23" y="112"/>
                  </a:cubicBezTo>
                  <a:cubicBezTo>
                    <a:pt x="16" y="107"/>
                    <a:pt x="28" y="110"/>
                    <a:pt x="20" y="103"/>
                  </a:cubicBezTo>
                  <a:cubicBezTo>
                    <a:pt x="14" y="95"/>
                    <a:pt x="14" y="95"/>
                    <a:pt x="11" y="96"/>
                  </a:cubicBezTo>
                  <a:cubicBezTo>
                    <a:pt x="8" y="96"/>
                    <a:pt x="11" y="92"/>
                    <a:pt x="7" y="89"/>
                  </a:cubicBezTo>
                  <a:cubicBezTo>
                    <a:pt x="0" y="87"/>
                    <a:pt x="10" y="81"/>
                    <a:pt x="7" y="76"/>
                  </a:cubicBezTo>
                  <a:cubicBezTo>
                    <a:pt x="3" y="73"/>
                    <a:pt x="11" y="62"/>
                    <a:pt x="14" y="65"/>
                  </a:cubicBezTo>
                  <a:cubicBezTo>
                    <a:pt x="20" y="75"/>
                    <a:pt x="22" y="72"/>
                    <a:pt x="22" y="65"/>
                  </a:cubicBezTo>
                  <a:cubicBezTo>
                    <a:pt x="22" y="59"/>
                    <a:pt x="32" y="56"/>
                    <a:pt x="37" y="51"/>
                  </a:cubicBezTo>
                  <a:cubicBezTo>
                    <a:pt x="40" y="45"/>
                    <a:pt x="42" y="54"/>
                    <a:pt x="46" y="50"/>
                  </a:cubicBezTo>
                  <a:cubicBezTo>
                    <a:pt x="52" y="47"/>
                    <a:pt x="51" y="51"/>
                    <a:pt x="58" y="53"/>
                  </a:cubicBezTo>
                  <a:cubicBezTo>
                    <a:pt x="66" y="53"/>
                    <a:pt x="74" y="67"/>
                    <a:pt x="80" y="62"/>
                  </a:cubicBezTo>
                  <a:cubicBezTo>
                    <a:pt x="83" y="57"/>
                    <a:pt x="84" y="54"/>
                    <a:pt x="89" y="57"/>
                  </a:cubicBezTo>
                  <a:cubicBezTo>
                    <a:pt x="93" y="61"/>
                    <a:pt x="93" y="53"/>
                    <a:pt x="103" y="61"/>
                  </a:cubicBezTo>
                  <a:cubicBezTo>
                    <a:pt x="112" y="67"/>
                    <a:pt x="107" y="56"/>
                    <a:pt x="113" y="61"/>
                  </a:cubicBezTo>
                  <a:cubicBezTo>
                    <a:pt x="121" y="65"/>
                    <a:pt x="128" y="54"/>
                    <a:pt x="119" y="51"/>
                  </a:cubicBezTo>
                  <a:cubicBezTo>
                    <a:pt x="103" y="44"/>
                    <a:pt x="124" y="45"/>
                    <a:pt x="118" y="39"/>
                  </a:cubicBezTo>
                  <a:cubicBezTo>
                    <a:pt x="112" y="34"/>
                    <a:pt x="133" y="34"/>
                    <a:pt x="125" y="31"/>
                  </a:cubicBezTo>
                  <a:cubicBezTo>
                    <a:pt x="118" y="28"/>
                    <a:pt x="115" y="20"/>
                    <a:pt x="124" y="20"/>
                  </a:cubicBezTo>
                  <a:cubicBezTo>
                    <a:pt x="133" y="20"/>
                    <a:pt x="163" y="14"/>
                    <a:pt x="171" y="9"/>
                  </a:cubicBezTo>
                  <a:cubicBezTo>
                    <a:pt x="180" y="6"/>
                    <a:pt x="182" y="0"/>
                    <a:pt x="188" y="5"/>
                  </a:cubicBezTo>
                  <a:cubicBezTo>
                    <a:pt x="193" y="8"/>
                    <a:pt x="196" y="0"/>
                    <a:pt x="199" y="11"/>
                  </a:cubicBezTo>
                  <a:cubicBezTo>
                    <a:pt x="202" y="23"/>
                    <a:pt x="206" y="15"/>
                    <a:pt x="212" y="19"/>
                  </a:cubicBezTo>
                  <a:cubicBezTo>
                    <a:pt x="218" y="22"/>
                    <a:pt x="223" y="19"/>
                    <a:pt x="218" y="23"/>
                  </a:cubicBezTo>
                  <a:cubicBezTo>
                    <a:pt x="214" y="28"/>
                    <a:pt x="223" y="28"/>
                    <a:pt x="235" y="20"/>
                  </a:cubicBezTo>
                  <a:cubicBezTo>
                    <a:pt x="247" y="11"/>
                    <a:pt x="246" y="17"/>
                    <a:pt x="243" y="20"/>
                  </a:cubicBezTo>
                  <a:cubicBezTo>
                    <a:pt x="240" y="23"/>
                    <a:pt x="252" y="25"/>
                    <a:pt x="263" y="45"/>
                  </a:cubicBezTo>
                  <a:cubicBezTo>
                    <a:pt x="276" y="75"/>
                    <a:pt x="270" y="48"/>
                    <a:pt x="279" y="56"/>
                  </a:cubicBezTo>
                  <a:cubicBezTo>
                    <a:pt x="290" y="65"/>
                    <a:pt x="295" y="53"/>
                    <a:pt x="304" y="62"/>
                  </a:cubicBezTo>
                  <a:cubicBezTo>
                    <a:pt x="311" y="73"/>
                    <a:pt x="314" y="79"/>
                    <a:pt x="321" y="73"/>
                  </a:cubicBezTo>
                  <a:cubicBezTo>
                    <a:pt x="328" y="68"/>
                    <a:pt x="321" y="75"/>
                    <a:pt x="328" y="81"/>
                  </a:cubicBezTo>
                  <a:cubicBezTo>
                    <a:pt x="319" y="79"/>
                    <a:pt x="328" y="86"/>
                    <a:pt x="321" y="87"/>
                  </a:cubicBezTo>
                  <a:cubicBezTo>
                    <a:pt x="311" y="90"/>
                    <a:pt x="313" y="96"/>
                    <a:pt x="314" y="100"/>
                  </a:cubicBezTo>
                  <a:cubicBezTo>
                    <a:pt x="316" y="103"/>
                    <a:pt x="314" y="104"/>
                    <a:pt x="310" y="106"/>
                  </a:cubicBezTo>
                  <a:cubicBezTo>
                    <a:pt x="307" y="107"/>
                    <a:pt x="308" y="104"/>
                    <a:pt x="304" y="106"/>
                  </a:cubicBezTo>
                  <a:cubicBezTo>
                    <a:pt x="299" y="106"/>
                    <a:pt x="295" y="100"/>
                    <a:pt x="293" y="104"/>
                  </a:cubicBezTo>
                  <a:cubicBezTo>
                    <a:pt x="293" y="107"/>
                    <a:pt x="292" y="117"/>
                    <a:pt x="289" y="120"/>
                  </a:cubicBezTo>
                  <a:cubicBezTo>
                    <a:pt x="287" y="123"/>
                    <a:pt x="292" y="121"/>
                    <a:pt x="292" y="124"/>
                  </a:cubicBezTo>
                  <a:cubicBezTo>
                    <a:pt x="290" y="128"/>
                    <a:pt x="287" y="126"/>
                    <a:pt x="284" y="124"/>
                  </a:cubicBezTo>
                  <a:cubicBezTo>
                    <a:pt x="282" y="124"/>
                    <a:pt x="276" y="126"/>
                    <a:pt x="272" y="128"/>
                  </a:cubicBezTo>
                  <a:cubicBezTo>
                    <a:pt x="264" y="129"/>
                    <a:pt x="275" y="129"/>
                    <a:pt x="273" y="132"/>
                  </a:cubicBezTo>
                  <a:cubicBezTo>
                    <a:pt x="272" y="135"/>
                    <a:pt x="279" y="148"/>
                    <a:pt x="275" y="149"/>
                  </a:cubicBezTo>
                  <a:cubicBezTo>
                    <a:pt x="272" y="151"/>
                    <a:pt x="276" y="153"/>
                    <a:pt x="273" y="153"/>
                  </a:cubicBezTo>
                  <a:cubicBezTo>
                    <a:pt x="270" y="154"/>
                    <a:pt x="273" y="159"/>
                    <a:pt x="272" y="160"/>
                  </a:cubicBezTo>
                  <a:cubicBezTo>
                    <a:pt x="269" y="156"/>
                    <a:pt x="266" y="159"/>
                    <a:pt x="264" y="156"/>
                  </a:cubicBezTo>
                  <a:cubicBezTo>
                    <a:pt x="264" y="153"/>
                    <a:pt x="258" y="153"/>
                    <a:pt x="247" y="153"/>
                  </a:cubicBezTo>
                  <a:cubicBezTo>
                    <a:pt x="235" y="151"/>
                    <a:pt x="235" y="154"/>
                    <a:pt x="232" y="153"/>
                  </a:cubicBezTo>
                  <a:cubicBezTo>
                    <a:pt x="231" y="151"/>
                    <a:pt x="226" y="148"/>
                    <a:pt x="221" y="149"/>
                  </a:cubicBezTo>
                  <a:cubicBezTo>
                    <a:pt x="215" y="151"/>
                    <a:pt x="220" y="159"/>
                    <a:pt x="217" y="157"/>
                  </a:cubicBezTo>
                  <a:cubicBezTo>
                    <a:pt x="214" y="156"/>
                    <a:pt x="208" y="153"/>
                    <a:pt x="203" y="153"/>
                  </a:cubicBezTo>
                  <a:cubicBezTo>
                    <a:pt x="199" y="154"/>
                    <a:pt x="199" y="157"/>
                    <a:pt x="199" y="159"/>
                  </a:cubicBezTo>
                </a:path>
              </a:pathLst>
            </a:custGeom>
            <a:solidFill>
              <a:schemeClr val="tx2"/>
            </a:solidFill>
            <a:ln w="3175" cmpd="sng">
              <a:solidFill>
                <a:schemeClr val="bg2"/>
              </a:solidFill>
              <a:round/>
              <a:headEnd/>
              <a:tailEnd/>
            </a:ln>
          </p:spPr>
          <p:txBody>
            <a:bodyPr/>
            <a:lstStyle/>
            <a:p>
              <a:endParaRPr lang="en-GB" dirty="0"/>
            </a:p>
          </p:txBody>
        </p:sp>
        <p:sp>
          <p:nvSpPr>
            <p:cNvPr id="453" name="Freeform 199"/>
            <p:cNvSpPr>
              <a:spLocks noEditPoints="1"/>
            </p:cNvSpPr>
            <p:nvPr/>
          </p:nvSpPr>
          <p:spPr bwMode="auto">
            <a:xfrm>
              <a:off x="5434917" y="2682386"/>
              <a:ext cx="298861" cy="448284"/>
            </a:xfrm>
            <a:custGeom>
              <a:avLst/>
              <a:gdLst/>
              <a:ahLst/>
              <a:cxnLst>
                <a:cxn ang="0">
                  <a:pos x="12" y="13"/>
                </a:cxn>
                <a:cxn ang="0">
                  <a:pos x="24" y="21"/>
                </a:cxn>
                <a:cxn ang="0">
                  <a:pos x="35" y="19"/>
                </a:cxn>
                <a:cxn ang="0">
                  <a:pos x="44" y="21"/>
                </a:cxn>
                <a:cxn ang="0">
                  <a:pos x="50" y="10"/>
                </a:cxn>
                <a:cxn ang="0">
                  <a:pos x="62" y="2"/>
                </a:cxn>
                <a:cxn ang="0">
                  <a:pos x="77" y="10"/>
                </a:cxn>
                <a:cxn ang="0">
                  <a:pos x="73" y="19"/>
                </a:cxn>
                <a:cxn ang="0">
                  <a:pos x="79" y="31"/>
                </a:cxn>
                <a:cxn ang="0">
                  <a:pos x="76" y="49"/>
                </a:cxn>
                <a:cxn ang="0">
                  <a:pos x="80" y="66"/>
                </a:cxn>
                <a:cxn ang="0">
                  <a:pos x="80" y="70"/>
                </a:cxn>
                <a:cxn ang="0">
                  <a:pos x="83" y="78"/>
                </a:cxn>
                <a:cxn ang="0">
                  <a:pos x="88" y="86"/>
                </a:cxn>
                <a:cxn ang="0">
                  <a:pos x="93" y="99"/>
                </a:cxn>
                <a:cxn ang="0">
                  <a:pos x="79" y="120"/>
                </a:cxn>
                <a:cxn ang="0">
                  <a:pos x="56" y="134"/>
                </a:cxn>
                <a:cxn ang="0">
                  <a:pos x="44" y="138"/>
                </a:cxn>
                <a:cxn ang="0">
                  <a:pos x="27" y="141"/>
                </a:cxn>
                <a:cxn ang="0">
                  <a:pos x="22" y="138"/>
                </a:cxn>
                <a:cxn ang="0">
                  <a:pos x="13" y="128"/>
                </a:cxn>
                <a:cxn ang="0">
                  <a:pos x="15" y="117"/>
                </a:cxn>
                <a:cxn ang="0">
                  <a:pos x="15" y="99"/>
                </a:cxn>
                <a:cxn ang="0">
                  <a:pos x="21" y="94"/>
                </a:cxn>
                <a:cxn ang="0">
                  <a:pos x="29" y="88"/>
                </a:cxn>
                <a:cxn ang="0">
                  <a:pos x="41" y="75"/>
                </a:cxn>
                <a:cxn ang="0">
                  <a:pos x="45" y="70"/>
                </a:cxn>
                <a:cxn ang="0">
                  <a:pos x="36" y="63"/>
                </a:cxn>
                <a:cxn ang="0">
                  <a:pos x="35" y="49"/>
                </a:cxn>
                <a:cxn ang="0">
                  <a:pos x="33" y="39"/>
                </a:cxn>
                <a:cxn ang="0">
                  <a:pos x="30" y="35"/>
                </a:cxn>
                <a:cxn ang="0">
                  <a:pos x="29" y="28"/>
                </a:cxn>
                <a:cxn ang="0">
                  <a:pos x="12" y="19"/>
                </a:cxn>
                <a:cxn ang="0">
                  <a:pos x="12" y="16"/>
                </a:cxn>
                <a:cxn ang="0">
                  <a:pos x="21" y="138"/>
                </a:cxn>
                <a:cxn ang="0">
                  <a:pos x="18" y="136"/>
                </a:cxn>
                <a:cxn ang="0">
                  <a:pos x="18" y="136"/>
                </a:cxn>
                <a:cxn ang="0">
                  <a:pos x="16" y="139"/>
                </a:cxn>
                <a:cxn ang="0">
                  <a:pos x="18" y="139"/>
                </a:cxn>
                <a:cxn ang="0">
                  <a:pos x="18" y="139"/>
                </a:cxn>
                <a:cxn ang="0">
                  <a:pos x="18" y="138"/>
                </a:cxn>
                <a:cxn ang="0">
                  <a:pos x="4" y="141"/>
                </a:cxn>
                <a:cxn ang="0">
                  <a:pos x="4" y="141"/>
                </a:cxn>
                <a:cxn ang="0">
                  <a:pos x="4" y="138"/>
                </a:cxn>
                <a:cxn ang="0">
                  <a:pos x="3" y="136"/>
                </a:cxn>
                <a:cxn ang="0">
                  <a:pos x="1" y="136"/>
                </a:cxn>
                <a:cxn ang="0">
                  <a:pos x="0" y="138"/>
                </a:cxn>
                <a:cxn ang="0">
                  <a:pos x="3" y="139"/>
                </a:cxn>
                <a:cxn ang="0">
                  <a:pos x="41" y="72"/>
                </a:cxn>
                <a:cxn ang="0">
                  <a:pos x="44" y="74"/>
                </a:cxn>
                <a:cxn ang="0">
                  <a:pos x="13" y="97"/>
                </a:cxn>
                <a:cxn ang="0">
                  <a:pos x="15" y="97"/>
                </a:cxn>
              </a:cxnLst>
              <a:rect l="0" t="0" r="r" b="b"/>
              <a:pathLst>
                <a:path w="96" h="144">
                  <a:moveTo>
                    <a:pt x="12" y="16"/>
                  </a:moveTo>
                  <a:cubicBezTo>
                    <a:pt x="12" y="16"/>
                    <a:pt x="10" y="14"/>
                    <a:pt x="12" y="13"/>
                  </a:cubicBezTo>
                  <a:cubicBezTo>
                    <a:pt x="15" y="11"/>
                    <a:pt x="18" y="14"/>
                    <a:pt x="21" y="17"/>
                  </a:cubicBezTo>
                  <a:cubicBezTo>
                    <a:pt x="24" y="21"/>
                    <a:pt x="19" y="21"/>
                    <a:pt x="24" y="21"/>
                  </a:cubicBezTo>
                  <a:cubicBezTo>
                    <a:pt x="30" y="21"/>
                    <a:pt x="27" y="22"/>
                    <a:pt x="30" y="22"/>
                  </a:cubicBezTo>
                  <a:cubicBezTo>
                    <a:pt x="35" y="21"/>
                    <a:pt x="33" y="19"/>
                    <a:pt x="35" y="19"/>
                  </a:cubicBezTo>
                  <a:cubicBezTo>
                    <a:pt x="36" y="21"/>
                    <a:pt x="39" y="21"/>
                    <a:pt x="42" y="24"/>
                  </a:cubicBezTo>
                  <a:cubicBezTo>
                    <a:pt x="42" y="22"/>
                    <a:pt x="44" y="24"/>
                    <a:pt x="44" y="21"/>
                  </a:cubicBezTo>
                  <a:cubicBezTo>
                    <a:pt x="45" y="17"/>
                    <a:pt x="51" y="19"/>
                    <a:pt x="48" y="16"/>
                  </a:cubicBezTo>
                  <a:cubicBezTo>
                    <a:pt x="47" y="13"/>
                    <a:pt x="50" y="13"/>
                    <a:pt x="50" y="10"/>
                  </a:cubicBezTo>
                  <a:cubicBezTo>
                    <a:pt x="50" y="8"/>
                    <a:pt x="51" y="5"/>
                    <a:pt x="54" y="3"/>
                  </a:cubicBezTo>
                  <a:cubicBezTo>
                    <a:pt x="58" y="2"/>
                    <a:pt x="56" y="5"/>
                    <a:pt x="62" y="2"/>
                  </a:cubicBezTo>
                  <a:cubicBezTo>
                    <a:pt x="65" y="0"/>
                    <a:pt x="65" y="0"/>
                    <a:pt x="67" y="3"/>
                  </a:cubicBezTo>
                  <a:cubicBezTo>
                    <a:pt x="68" y="5"/>
                    <a:pt x="76" y="6"/>
                    <a:pt x="77" y="10"/>
                  </a:cubicBezTo>
                  <a:cubicBezTo>
                    <a:pt x="77" y="11"/>
                    <a:pt x="70" y="14"/>
                    <a:pt x="74" y="16"/>
                  </a:cubicBezTo>
                  <a:cubicBezTo>
                    <a:pt x="67" y="21"/>
                    <a:pt x="73" y="17"/>
                    <a:pt x="73" y="19"/>
                  </a:cubicBezTo>
                  <a:cubicBezTo>
                    <a:pt x="74" y="22"/>
                    <a:pt x="70" y="21"/>
                    <a:pt x="71" y="25"/>
                  </a:cubicBezTo>
                  <a:cubicBezTo>
                    <a:pt x="73" y="33"/>
                    <a:pt x="76" y="27"/>
                    <a:pt x="79" y="31"/>
                  </a:cubicBezTo>
                  <a:cubicBezTo>
                    <a:pt x="82" y="36"/>
                    <a:pt x="85" y="35"/>
                    <a:pt x="82" y="38"/>
                  </a:cubicBezTo>
                  <a:cubicBezTo>
                    <a:pt x="79" y="41"/>
                    <a:pt x="73" y="46"/>
                    <a:pt x="76" y="49"/>
                  </a:cubicBezTo>
                  <a:cubicBezTo>
                    <a:pt x="79" y="50"/>
                    <a:pt x="85" y="64"/>
                    <a:pt x="83" y="64"/>
                  </a:cubicBezTo>
                  <a:cubicBezTo>
                    <a:pt x="80" y="64"/>
                    <a:pt x="80" y="64"/>
                    <a:pt x="80" y="66"/>
                  </a:cubicBezTo>
                  <a:cubicBezTo>
                    <a:pt x="82" y="66"/>
                    <a:pt x="80" y="66"/>
                    <a:pt x="80" y="67"/>
                  </a:cubicBezTo>
                  <a:cubicBezTo>
                    <a:pt x="80" y="70"/>
                    <a:pt x="79" y="69"/>
                    <a:pt x="80" y="70"/>
                  </a:cubicBezTo>
                  <a:cubicBezTo>
                    <a:pt x="83" y="72"/>
                    <a:pt x="79" y="72"/>
                    <a:pt x="79" y="74"/>
                  </a:cubicBezTo>
                  <a:cubicBezTo>
                    <a:pt x="80" y="77"/>
                    <a:pt x="86" y="77"/>
                    <a:pt x="83" y="78"/>
                  </a:cubicBezTo>
                  <a:cubicBezTo>
                    <a:pt x="82" y="80"/>
                    <a:pt x="83" y="80"/>
                    <a:pt x="83" y="81"/>
                  </a:cubicBezTo>
                  <a:cubicBezTo>
                    <a:pt x="82" y="83"/>
                    <a:pt x="88" y="83"/>
                    <a:pt x="88" y="86"/>
                  </a:cubicBezTo>
                  <a:cubicBezTo>
                    <a:pt x="86" y="89"/>
                    <a:pt x="80" y="89"/>
                    <a:pt x="83" y="92"/>
                  </a:cubicBezTo>
                  <a:cubicBezTo>
                    <a:pt x="86" y="94"/>
                    <a:pt x="91" y="95"/>
                    <a:pt x="93" y="99"/>
                  </a:cubicBezTo>
                  <a:cubicBezTo>
                    <a:pt x="94" y="102"/>
                    <a:pt x="96" y="100"/>
                    <a:pt x="94" y="103"/>
                  </a:cubicBezTo>
                  <a:cubicBezTo>
                    <a:pt x="93" y="106"/>
                    <a:pt x="88" y="113"/>
                    <a:pt x="79" y="120"/>
                  </a:cubicBezTo>
                  <a:cubicBezTo>
                    <a:pt x="71" y="128"/>
                    <a:pt x="68" y="130"/>
                    <a:pt x="65" y="133"/>
                  </a:cubicBezTo>
                  <a:cubicBezTo>
                    <a:pt x="61" y="136"/>
                    <a:pt x="61" y="133"/>
                    <a:pt x="56" y="134"/>
                  </a:cubicBezTo>
                  <a:cubicBezTo>
                    <a:pt x="51" y="138"/>
                    <a:pt x="53" y="133"/>
                    <a:pt x="51" y="136"/>
                  </a:cubicBezTo>
                  <a:cubicBezTo>
                    <a:pt x="48" y="139"/>
                    <a:pt x="50" y="134"/>
                    <a:pt x="44" y="138"/>
                  </a:cubicBezTo>
                  <a:cubicBezTo>
                    <a:pt x="35" y="142"/>
                    <a:pt x="33" y="141"/>
                    <a:pt x="30" y="142"/>
                  </a:cubicBezTo>
                  <a:cubicBezTo>
                    <a:pt x="25" y="144"/>
                    <a:pt x="25" y="144"/>
                    <a:pt x="27" y="141"/>
                  </a:cubicBezTo>
                  <a:cubicBezTo>
                    <a:pt x="29" y="139"/>
                    <a:pt x="27" y="138"/>
                    <a:pt x="25" y="141"/>
                  </a:cubicBezTo>
                  <a:cubicBezTo>
                    <a:pt x="22" y="142"/>
                    <a:pt x="22" y="139"/>
                    <a:pt x="22" y="138"/>
                  </a:cubicBezTo>
                  <a:cubicBezTo>
                    <a:pt x="24" y="134"/>
                    <a:pt x="21" y="134"/>
                    <a:pt x="16" y="134"/>
                  </a:cubicBezTo>
                  <a:cubicBezTo>
                    <a:pt x="12" y="133"/>
                    <a:pt x="13" y="133"/>
                    <a:pt x="13" y="128"/>
                  </a:cubicBezTo>
                  <a:cubicBezTo>
                    <a:pt x="15" y="125"/>
                    <a:pt x="15" y="124"/>
                    <a:pt x="15" y="122"/>
                  </a:cubicBezTo>
                  <a:cubicBezTo>
                    <a:pt x="13" y="119"/>
                    <a:pt x="18" y="120"/>
                    <a:pt x="15" y="117"/>
                  </a:cubicBezTo>
                  <a:cubicBezTo>
                    <a:pt x="10" y="111"/>
                    <a:pt x="16" y="114"/>
                    <a:pt x="13" y="110"/>
                  </a:cubicBezTo>
                  <a:cubicBezTo>
                    <a:pt x="10" y="103"/>
                    <a:pt x="15" y="102"/>
                    <a:pt x="15" y="99"/>
                  </a:cubicBezTo>
                  <a:cubicBezTo>
                    <a:pt x="15" y="97"/>
                    <a:pt x="18" y="100"/>
                    <a:pt x="19" y="99"/>
                  </a:cubicBezTo>
                  <a:cubicBezTo>
                    <a:pt x="22" y="97"/>
                    <a:pt x="19" y="94"/>
                    <a:pt x="21" y="94"/>
                  </a:cubicBezTo>
                  <a:cubicBezTo>
                    <a:pt x="22" y="94"/>
                    <a:pt x="22" y="91"/>
                    <a:pt x="25" y="92"/>
                  </a:cubicBezTo>
                  <a:cubicBezTo>
                    <a:pt x="27" y="92"/>
                    <a:pt x="25" y="89"/>
                    <a:pt x="29" y="88"/>
                  </a:cubicBezTo>
                  <a:cubicBezTo>
                    <a:pt x="32" y="88"/>
                    <a:pt x="27" y="88"/>
                    <a:pt x="33" y="85"/>
                  </a:cubicBezTo>
                  <a:cubicBezTo>
                    <a:pt x="39" y="80"/>
                    <a:pt x="38" y="77"/>
                    <a:pt x="41" y="75"/>
                  </a:cubicBezTo>
                  <a:cubicBezTo>
                    <a:pt x="45" y="74"/>
                    <a:pt x="45" y="75"/>
                    <a:pt x="45" y="74"/>
                  </a:cubicBezTo>
                  <a:cubicBezTo>
                    <a:pt x="47" y="72"/>
                    <a:pt x="44" y="74"/>
                    <a:pt x="45" y="70"/>
                  </a:cubicBezTo>
                  <a:cubicBezTo>
                    <a:pt x="45" y="67"/>
                    <a:pt x="47" y="66"/>
                    <a:pt x="42" y="64"/>
                  </a:cubicBezTo>
                  <a:cubicBezTo>
                    <a:pt x="38" y="64"/>
                    <a:pt x="41" y="63"/>
                    <a:pt x="36" y="63"/>
                  </a:cubicBezTo>
                  <a:cubicBezTo>
                    <a:pt x="36" y="58"/>
                    <a:pt x="30" y="56"/>
                    <a:pt x="33" y="53"/>
                  </a:cubicBezTo>
                  <a:cubicBezTo>
                    <a:pt x="35" y="50"/>
                    <a:pt x="33" y="50"/>
                    <a:pt x="35" y="49"/>
                  </a:cubicBezTo>
                  <a:cubicBezTo>
                    <a:pt x="36" y="47"/>
                    <a:pt x="32" y="46"/>
                    <a:pt x="32" y="44"/>
                  </a:cubicBezTo>
                  <a:cubicBezTo>
                    <a:pt x="32" y="41"/>
                    <a:pt x="33" y="41"/>
                    <a:pt x="33" y="39"/>
                  </a:cubicBezTo>
                  <a:cubicBezTo>
                    <a:pt x="33" y="38"/>
                    <a:pt x="30" y="41"/>
                    <a:pt x="30" y="39"/>
                  </a:cubicBezTo>
                  <a:cubicBezTo>
                    <a:pt x="30" y="38"/>
                    <a:pt x="32" y="39"/>
                    <a:pt x="30" y="35"/>
                  </a:cubicBezTo>
                  <a:cubicBezTo>
                    <a:pt x="30" y="31"/>
                    <a:pt x="35" y="35"/>
                    <a:pt x="30" y="30"/>
                  </a:cubicBezTo>
                  <a:cubicBezTo>
                    <a:pt x="27" y="28"/>
                    <a:pt x="29" y="30"/>
                    <a:pt x="29" y="28"/>
                  </a:cubicBezTo>
                  <a:cubicBezTo>
                    <a:pt x="29" y="27"/>
                    <a:pt x="25" y="25"/>
                    <a:pt x="22" y="25"/>
                  </a:cubicBezTo>
                  <a:cubicBezTo>
                    <a:pt x="19" y="25"/>
                    <a:pt x="15" y="22"/>
                    <a:pt x="12" y="19"/>
                  </a:cubicBezTo>
                  <a:cubicBezTo>
                    <a:pt x="7" y="17"/>
                    <a:pt x="12" y="17"/>
                    <a:pt x="9" y="16"/>
                  </a:cubicBezTo>
                  <a:cubicBezTo>
                    <a:pt x="9" y="14"/>
                    <a:pt x="12" y="17"/>
                    <a:pt x="12" y="16"/>
                  </a:cubicBezTo>
                  <a:close/>
                  <a:moveTo>
                    <a:pt x="19" y="136"/>
                  </a:moveTo>
                  <a:cubicBezTo>
                    <a:pt x="19" y="136"/>
                    <a:pt x="21" y="136"/>
                    <a:pt x="21" y="138"/>
                  </a:cubicBezTo>
                  <a:cubicBezTo>
                    <a:pt x="21" y="138"/>
                    <a:pt x="19" y="138"/>
                    <a:pt x="19" y="136"/>
                  </a:cubicBezTo>
                  <a:close/>
                  <a:moveTo>
                    <a:pt x="18" y="136"/>
                  </a:moveTo>
                  <a:cubicBezTo>
                    <a:pt x="18" y="136"/>
                    <a:pt x="16" y="134"/>
                    <a:pt x="18" y="134"/>
                  </a:cubicBezTo>
                  <a:cubicBezTo>
                    <a:pt x="18" y="134"/>
                    <a:pt x="19" y="136"/>
                    <a:pt x="18" y="136"/>
                  </a:cubicBezTo>
                  <a:close/>
                  <a:moveTo>
                    <a:pt x="15" y="139"/>
                  </a:moveTo>
                  <a:cubicBezTo>
                    <a:pt x="15" y="138"/>
                    <a:pt x="16" y="138"/>
                    <a:pt x="16" y="139"/>
                  </a:cubicBezTo>
                  <a:cubicBezTo>
                    <a:pt x="15" y="139"/>
                    <a:pt x="15" y="139"/>
                    <a:pt x="15" y="139"/>
                  </a:cubicBezTo>
                  <a:close/>
                  <a:moveTo>
                    <a:pt x="18" y="139"/>
                  </a:moveTo>
                  <a:cubicBezTo>
                    <a:pt x="18" y="138"/>
                    <a:pt x="19" y="138"/>
                    <a:pt x="19" y="138"/>
                  </a:cubicBezTo>
                  <a:cubicBezTo>
                    <a:pt x="19" y="139"/>
                    <a:pt x="19" y="139"/>
                    <a:pt x="18" y="139"/>
                  </a:cubicBezTo>
                  <a:close/>
                  <a:moveTo>
                    <a:pt x="16" y="139"/>
                  </a:moveTo>
                  <a:cubicBezTo>
                    <a:pt x="16" y="138"/>
                    <a:pt x="18" y="138"/>
                    <a:pt x="18" y="138"/>
                  </a:cubicBezTo>
                  <a:cubicBezTo>
                    <a:pt x="18" y="139"/>
                    <a:pt x="16" y="139"/>
                    <a:pt x="16" y="139"/>
                  </a:cubicBezTo>
                  <a:close/>
                  <a:moveTo>
                    <a:pt x="4" y="141"/>
                  </a:moveTo>
                  <a:cubicBezTo>
                    <a:pt x="4" y="141"/>
                    <a:pt x="3" y="139"/>
                    <a:pt x="4" y="139"/>
                  </a:cubicBezTo>
                  <a:cubicBezTo>
                    <a:pt x="4" y="139"/>
                    <a:pt x="6" y="141"/>
                    <a:pt x="4" y="141"/>
                  </a:cubicBezTo>
                  <a:close/>
                  <a:moveTo>
                    <a:pt x="3" y="139"/>
                  </a:moveTo>
                  <a:cubicBezTo>
                    <a:pt x="4" y="139"/>
                    <a:pt x="3" y="138"/>
                    <a:pt x="4" y="138"/>
                  </a:cubicBezTo>
                  <a:cubicBezTo>
                    <a:pt x="4" y="138"/>
                    <a:pt x="4" y="139"/>
                    <a:pt x="6" y="138"/>
                  </a:cubicBezTo>
                  <a:cubicBezTo>
                    <a:pt x="6" y="136"/>
                    <a:pt x="6" y="136"/>
                    <a:pt x="3" y="136"/>
                  </a:cubicBezTo>
                  <a:cubicBezTo>
                    <a:pt x="0" y="134"/>
                    <a:pt x="3" y="136"/>
                    <a:pt x="3" y="138"/>
                  </a:cubicBezTo>
                  <a:cubicBezTo>
                    <a:pt x="1" y="139"/>
                    <a:pt x="1" y="136"/>
                    <a:pt x="1" y="136"/>
                  </a:cubicBezTo>
                  <a:cubicBezTo>
                    <a:pt x="1" y="138"/>
                    <a:pt x="0" y="138"/>
                    <a:pt x="0" y="138"/>
                  </a:cubicBezTo>
                  <a:cubicBezTo>
                    <a:pt x="0" y="139"/>
                    <a:pt x="0" y="138"/>
                    <a:pt x="0" y="138"/>
                  </a:cubicBezTo>
                  <a:cubicBezTo>
                    <a:pt x="1" y="139"/>
                    <a:pt x="1" y="139"/>
                    <a:pt x="1" y="139"/>
                  </a:cubicBezTo>
                  <a:cubicBezTo>
                    <a:pt x="3" y="139"/>
                    <a:pt x="3" y="141"/>
                    <a:pt x="3" y="139"/>
                  </a:cubicBezTo>
                  <a:close/>
                  <a:moveTo>
                    <a:pt x="44" y="74"/>
                  </a:moveTo>
                  <a:cubicBezTo>
                    <a:pt x="45" y="72"/>
                    <a:pt x="44" y="72"/>
                    <a:pt x="41" y="72"/>
                  </a:cubicBezTo>
                  <a:cubicBezTo>
                    <a:pt x="39" y="72"/>
                    <a:pt x="39" y="74"/>
                    <a:pt x="41" y="74"/>
                  </a:cubicBezTo>
                  <a:cubicBezTo>
                    <a:pt x="42" y="74"/>
                    <a:pt x="42" y="74"/>
                    <a:pt x="44" y="74"/>
                  </a:cubicBezTo>
                  <a:close/>
                  <a:moveTo>
                    <a:pt x="15" y="97"/>
                  </a:moveTo>
                  <a:cubicBezTo>
                    <a:pt x="13" y="97"/>
                    <a:pt x="13" y="97"/>
                    <a:pt x="13" y="97"/>
                  </a:cubicBezTo>
                  <a:cubicBezTo>
                    <a:pt x="13" y="97"/>
                    <a:pt x="12" y="97"/>
                    <a:pt x="13" y="99"/>
                  </a:cubicBezTo>
                  <a:cubicBezTo>
                    <a:pt x="13" y="99"/>
                    <a:pt x="15" y="99"/>
                    <a:pt x="15" y="97"/>
                  </a:cubicBezTo>
                  <a:close/>
                </a:path>
              </a:pathLst>
            </a:custGeom>
            <a:solidFill>
              <a:schemeClr val="tx2"/>
            </a:solidFill>
            <a:ln w="3175" cmpd="sng">
              <a:solidFill>
                <a:schemeClr val="bg2"/>
              </a:solidFill>
              <a:round/>
              <a:headEnd/>
              <a:tailEnd/>
            </a:ln>
          </p:spPr>
          <p:txBody>
            <a:bodyPr/>
            <a:lstStyle/>
            <a:p>
              <a:endParaRPr lang="en-GB" dirty="0"/>
            </a:p>
          </p:txBody>
        </p:sp>
        <p:sp>
          <p:nvSpPr>
            <p:cNvPr id="454" name="Freeform 200"/>
            <p:cNvSpPr>
              <a:spLocks noEditPoints="1"/>
            </p:cNvSpPr>
            <p:nvPr/>
          </p:nvSpPr>
          <p:spPr bwMode="auto">
            <a:xfrm>
              <a:off x="5063750" y="2165013"/>
              <a:ext cx="660387" cy="1034748"/>
            </a:xfrm>
            <a:custGeom>
              <a:avLst/>
              <a:gdLst/>
              <a:ahLst/>
              <a:cxnLst>
                <a:cxn ang="0">
                  <a:pos x="58" y="30"/>
                </a:cxn>
                <a:cxn ang="0">
                  <a:pos x="93" y="31"/>
                </a:cxn>
                <a:cxn ang="0">
                  <a:pos x="111" y="45"/>
                </a:cxn>
                <a:cxn ang="0">
                  <a:pos x="56" y="40"/>
                </a:cxn>
                <a:cxn ang="0">
                  <a:pos x="149" y="42"/>
                </a:cxn>
                <a:cxn ang="0">
                  <a:pos x="172" y="9"/>
                </a:cxn>
                <a:cxn ang="0">
                  <a:pos x="108" y="13"/>
                </a:cxn>
                <a:cxn ang="0">
                  <a:pos x="201" y="172"/>
                </a:cxn>
                <a:cxn ang="0">
                  <a:pos x="198" y="159"/>
                </a:cxn>
                <a:cxn ang="0">
                  <a:pos x="184" y="152"/>
                </a:cxn>
                <a:cxn ang="0">
                  <a:pos x="167" y="162"/>
                </a:cxn>
                <a:cxn ang="0">
                  <a:pos x="160" y="154"/>
                </a:cxn>
                <a:cxn ang="0">
                  <a:pos x="146" y="166"/>
                </a:cxn>
                <a:cxn ang="0">
                  <a:pos x="135" y="169"/>
                </a:cxn>
                <a:cxn ang="0">
                  <a:pos x="120" y="172"/>
                </a:cxn>
                <a:cxn ang="0">
                  <a:pos x="106" y="180"/>
                </a:cxn>
                <a:cxn ang="0">
                  <a:pos x="91" y="194"/>
                </a:cxn>
                <a:cxn ang="0">
                  <a:pos x="80" y="200"/>
                </a:cxn>
                <a:cxn ang="0">
                  <a:pos x="87" y="210"/>
                </a:cxn>
                <a:cxn ang="0">
                  <a:pos x="67" y="219"/>
                </a:cxn>
                <a:cxn ang="0">
                  <a:pos x="64" y="233"/>
                </a:cxn>
                <a:cxn ang="0">
                  <a:pos x="56" y="245"/>
                </a:cxn>
                <a:cxn ang="0">
                  <a:pos x="50" y="256"/>
                </a:cxn>
                <a:cxn ang="0">
                  <a:pos x="38" y="258"/>
                </a:cxn>
                <a:cxn ang="0">
                  <a:pos x="15" y="272"/>
                </a:cxn>
                <a:cxn ang="0">
                  <a:pos x="4" y="283"/>
                </a:cxn>
                <a:cxn ang="0">
                  <a:pos x="6" y="292"/>
                </a:cxn>
                <a:cxn ang="0">
                  <a:pos x="12" y="303"/>
                </a:cxn>
                <a:cxn ang="0">
                  <a:pos x="7" y="320"/>
                </a:cxn>
                <a:cxn ang="0">
                  <a:pos x="36" y="323"/>
                </a:cxn>
                <a:cxn ang="0">
                  <a:pos x="50" y="317"/>
                </a:cxn>
                <a:cxn ang="0">
                  <a:pos x="62" y="286"/>
                </a:cxn>
                <a:cxn ang="0">
                  <a:pos x="79" y="233"/>
                </a:cxn>
                <a:cxn ang="0">
                  <a:pos x="106" y="190"/>
                </a:cxn>
                <a:cxn ang="0">
                  <a:pos x="154" y="185"/>
                </a:cxn>
                <a:cxn ang="0">
                  <a:pos x="193" y="182"/>
                </a:cxn>
                <a:cxn ang="0">
                  <a:pos x="149" y="163"/>
                </a:cxn>
                <a:cxn ang="0">
                  <a:pos x="143" y="159"/>
                </a:cxn>
                <a:cxn ang="0">
                  <a:pos x="120" y="165"/>
                </a:cxn>
                <a:cxn ang="0">
                  <a:pos x="129" y="168"/>
                </a:cxn>
                <a:cxn ang="0">
                  <a:pos x="116" y="168"/>
                </a:cxn>
                <a:cxn ang="0">
                  <a:pos x="112" y="168"/>
                </a:cxn>
                <a:cxn ang="0">
                  <a:pos x="112" y="174"/>
                </a:cxn>
                <a:cxn ang="0">
                  <a:pos x="99" y="177"/>
                </a:cxn>
                <a:cxn ang="0">
                  <a:pos x="102" y="183"/>
                </a:cxn>
                <a:cxn ang="0">
                  <a:pos x="82" y="191"/>
                </a:cxn>
                <a:cxn ang="0">
                  <a:pos x="82" y="185"/>
                </a:cxn>
                <a:cxn ang="0">
                  <a:pos x="88" y="183"/>
                </a:cxn>
                <a:cxn ang="0">
                  <a:pos x="90" y="188"/>
                </a:cxn>
                <a:cxn ang="0">
                  <a:pos x="93" y="190"/>
                </a:cxn>
                <a:cxn ang="0">
                  <a:pos x="74" y="193"/>
                </a:cxn>
                <a:cxn ang="0">
                  <a:pos x="70" y="196"/>
                </a:cxn>
                <a:cxn ang="0">
                  <a:pos x="87" y="197"/>
                </a:cxn>
                <a:cxn ang="0">
                  <a:pos x="62" y="227"/>
                </a:cxn>
                <a:cxn ang="0">
                  <a:pos x="59" y="230"/>
                </a:cxn>
                <a:cxn ang="0">
                  <a:pos x="53" y="245"/>
                </a:cxn>
                <a:cxn ang="0">
                  <a:pos x="50" y="244"/>
                </a:cxn>
                <a:cxn ang="0">
                  <a:pos x="29" y="258"/>
                </a:cxn>
                <a:cxn ang="0">
                  <a:pos x="29" y="264"/>
                </a:cxn>
                <a:cxn ang="0">
                  <a:pos x="10" y="273"/>
                </a:cxn>
                <a:cxn ang="0">
                  <a:pos x="1" y="292"/>
                </a:cxn>
                <a:cxn ang="0">
                  <a:pos x="4" y="317"/>
                </a:cxn>
                <a:cxn ang="0">
                  <a:pos x="3" y="300"/>
                </a:cxn>
              </a:cxnLst>
              <a:rect l="0" t="0" r="r" b="b"/>
              <a:pathLst>
                <a:path w="212" h="332">
                  <a:moveTo>
                    <a:pt x="94" y="68"/>
                  </a:moveTo>
                  <a:cubicBezTo>
                    <a:pt x="84" y="65"/>
                    <a:pt x="88" y="62"/>
                    <a:pt x="80" y="59"/>
                  </a:cubicBezTo>
                  <a:cubicBezTo>
                    <a:pt x="71" y="56"/>
                    <a:pt x="73" y="54"/>
                    <a:pt x="80" y="53"/>
                  </a:cubicBezTo>
                  <a:cubicBezTo>
                    <a:pt x="90" y="51"/>
                    <a:pt x="99" y="47"/>
                    <a:pt x="84" y="48"/>
                  </a:cubicBezTo>
                  <a:cubicBezTo>
                    <a:pt x="68" y="50"/>
                    <a:pt x="67" y="48"/>
                    <a:pt x="80" y="44"/>
                  </a:cubicBezTo>
                  <a:cubicBezTo>
                    <a:pt x="93" y="40"/>
                    <a:pt x="102" y="37"/>
                    <a:pt x="91" y="37"/>
                  </a:cubicBezTo>
                  <a:cubicBezTo>
                    <a:pt x="80" y="37"/>
                    <a:pt x="90" y="33"/>
                    <a:pt x="80" y="37"/>
                  </a:cubicBezTo>
                  <a:cubicBezTo>
                    <a:pt x="73" y="42"/>
                    <a:pt x="70" y="47"/>
                    <a:pt x="62" y="39"/>
                  </a:cubicBezTo>
                  <a:cubicBezTo>
                    <a:pt x="55" y="30"/>
                    <a:pt x="52" y="31"/>
                    <a:pt x="58" y="30"/>
                  </a:cubicBezTo>
                  <a:cubicBezTo>
                    <a:pt x="62" y="30"/>
                    <a:pt x="56" y="30"/>
                    <a:pt x="58" y="27"/>
                  </a:cubicBezTo>
                  <a:cubicBezTo>
                    <a:pt x="59" y="22"/>
                    <a:pt x="55" y="31"/>
                    <a:pt x="52" y="27"/>
                  </a:cubicBezTo>
                  <a:cubicBezTo>
                    <a:pt x="49" y="22"/>
                    <a:pt x="45" y="22"/>
                    <a:pt x="52" y="17"/>
                  </a:cubicBezTo>
                  <a:cubicBezTo>
                    <a:pt x="59" y="13"/>
                    <a:pt x="56" y="19"/>
                    <a:pt x="61" y="17"/>
                  </a:cubicBezTo>
                  <a:cubicBezTo>
                    <a:pt x="64" y="14"/>
                    <a:pt x="62" y="19"/>
                    <a:pt x="68" y="16"/>
                  </a:cubicBezTo>
                  <a:cubicBezTo>
                    <a:pt x="76" y="14"/>
                    <a:pt x="76" y="17"/>
                    <a:pt x="70" y="19"/>
                  </a:cubicBezTo>
                  <a:cubicBezTo>
                    <a:pt x="64" y="20"/>
                    <a:pt x="71" y="19"/>
                    <a:pt x="73" y="25"/>
                  </a:cubicBezTo>
                  <a:cubicBezTo>
                    <a:pt x="76" y="30"/>
                    <a:pt x="73" y="19"/>
                    <a:pt x="77" y="17"/>
                  </a:cubicBezTo>
                  <a:cubicBezTo>
                    <a:pt x="84" y="16"/>
                    <a:pt x="90" y="31"/>
                    <a:pt x="93" y="31"/>
                  </a:cubicBezTo>
                  <a:cubicBezTo>
                    <a:pt x="97" y="31"/>
                    <a:pt x="84" y="17"/>
                    <a:pt x="90" y="14"/>
                  </a:cubicBezTo>
                  <a:cubicBezTo>
                    <a:pt x="94" y="9"/>
                    <a:pt x="93" y="14"/>
                    <a:pt x="99" y="14"/>
                  </a:cubicBezTo>
                  <a:cubicBezTo>
                    <a:pt x="103" y="14"/>
                    <a:pt x="103" y="16"/>
                    <a:pt x="106" y="17"/>
                  </a:cubicBezTo>
                  <a:cubicBezTo>
                    <a:pt x="108" y="17"/>
                    <a:pt x="103" y="19"/>
                    <a:pt x="105" y="23"/>
                  </a:cubicBezTo>
                  <a:cubicBezTo>
                    <a:pt x="106" y="27"/>
                    <a:pt x="105" y="17"/>
                    <a:pt x="111" y="20"/>
                  </a:cubicBezTo>
                  <a:cubicBezTo>
                    <a:pt x="116" y="23"/>
                    <a:pt x="109" y="28"/>
                    <a:pt x="117" y="27"/>
                  </a:cubicBezTo>
                  <a:cubicBezTo>
                    <a:pt x="123" y="27"/>
                    <a:pt x="119" y="28"/>
                    <a:pt x="128" y="31"/>
                  </a:cubicBezTo>
                  <a:cubicBezTo>
                    <a:pt x="137" y="33"/>
                    <a:pt x="137" y="34"/>
                    <a:pt x="123" y="36"/>
                  </a:cubicBezTo>
                  <a:cubicBezTo>
                    <a:pt x="109" y="36"/>
                    <a:pt x="120" y="44"/>
                    <a:pt x="111" y="45"/>
                  </a:cubicBezTo>
                  <a:cubicBezTo>
                    <a:pt x="103" y="48"/>
                    <a:pt x="116" y="51"/>
                    <a:pt x="106" y="54"/>
                  </a:cubicBezTo>
                  <a:cubicBezTo>
                    <a:pt x="96" y="58"/>
                    <a:pt x="105" y="72"/>
                    <a:pt x="94" y="68"/>
                  </a:cubicBezTo>
                  <a:close/>
                  <a:moveTo>
                    <a:pt x="131" y="42"/>
                  </a:moveTo>
                  <a:cubicBezTo>
                    <a:pt x="135" y="40"/>
                    <a:pt x="140" y="42"/>
                    <a:pt x="140" y="39"/>
                  </a:cubicBezTo>
                  <a:cubicBezTo>
                    <a:pt x="138" y="36"/>
                    <a:pt x="134" y="36"/>
                    <a:pt x="129" y="37"/>
                  </a:cubicBezTo>
                  <a:cubicBezTo>
                    <a:pt x="125" y="39"/>
                    <a:pt x="122" y="37"/>
                    <a:pt x="126" y="40"/>
                  </a:cubicBezTo>
                  <a:cubicBezTo>
                    <a:pt x="129" y="42"/>
                    <a:pt x="126" y="44"/>
                    <a:pt x="131" y="42"/>
                  </a:cubicBezTo>
                  <a:close/>
                  <a:moveTo>
                    <a:pt x="50" y="37"/>
                  </a:moveTo>
                  <a:cubicBezTo>
                    <a:pt x="52" y="42"/>
                    <a:pt x="50" y="36"/>
                    <a:pt x="56" y="40"/>
                  </a:cubicBezTo>
                  <a:cubicBezTo>
                    <a:pt x="64" y="45"/>
                    <a:pt x="58" y="37"/>
                    <a:pt x="55" y="37"/>
                  </a:cubicBezTo>
                  <a:cubicBezTo>
                    <a:pt x="52" y="37"/>
                    <a:pt x="52" y="30"/>
                    <a:pt x="47" y="31"/>
                  </a:cubicBezTo>
                  <a:cubicBezTo>
                    <a:pt x="45" y="31"/>
                    <a:pt x="47" y="33"/>
                    <a:pt x="50" y="37"/>
                  </a:cubicBezTo>
                  <a:close/>
                  <a:moveTo>
                    <a:pt x="131" y="51"/>
                  </a:moveTo>
                  <a:cubicBezTo>
                    <a:pt x="126" y="56"/>
                    <a:pt x="131" y="54"/>
                    <a:pt x="138" y="54"/>
                  </a:cubicBezTo>
                  <a:cubicBezTo>
                    <a:pt x="146" y="53"/>
                    <a:pt x="135" y="61"/>
                    <a:pt x="146" y="56"/>
                  </a:cubicBezTo>
                  <a:cubicBezTo>
                    <a:pt x="152" y="54"/>
                    <a:pt x="163" y="50"/>
                    <a:pt x="158" y="48"/>
                  </a:cubicBezTo>
                  <a:cubicBezTo>
                    <a:pt x="155" y="47"/>
                    <a:pt x="155" y="50"/>
                    <a:pt x="149" y="47"/>
                  </a:cubicBezTo>
                  <a:cubicBezTo>
                    <a:pt x="143" y="44"/>
                    <a:pt x="154" y="44"/>
                    <a:pt x="149" y="42"/>
                  </a:cubicBezTo>
                  <a:cubicBezTo>
                    <a:pt x="144" y="40"/>
                    <a:pt x="122" y="42"/>
                    <a:pt x="134" y="47"/>
                  </a:cubicBezTo>
                  <a:cubicBezTo>
                    <a:pt x="135" y="48"/>
                    <a:pt x="135" y="48"/>
                    <a:pt x="131" y="51"/>
                  </a:cubicBezTo>
                  <a:close/>
                  <a:moveTo>
                    <a:pt x="131" y="16"/>
                  </a:moveTo>
                  <a:cubicBezTo>
                    <a:pt x="140" y="16"/>
                    <a:pt x="135" y="17"/>
                    <a:pt x="123" y="19"/>
                  </a:cubicBezTo>
                  <a:cubicBezTo>
                    <a:pt x="111" y="22"/>
                    <a:pt x="129" y="23"/>
                    <a:pt x="138" y="23"/>
                  </a:cubicBezTo>
                  <a:cubicBezTo>
                    <a:pt x="146" y="23"/>
                    <a:pt x="151" y="31"/>
                    <a:pt x="157" y="25"/>
                  </a:cubicBezTo>
                  <a:cubicBezTo>
                    <a:pt x="163" y="20"/>
                    <a:pt x="161" y="25"/>
                    <a:pt x="167" y="23"/>
                  </a:cubicBezTo>
                  <a:cubicBezTo>
                    <a:pt x="173" y="22"/>
                    <a:pt x="164" y="20"/>
                    <a:pt x="177" y="16"/>
                  </a:cubicBezTo>
                  <a:cubicBezTo>
                    <a:pt x="184" y="14"/>
                    <a:pt x="177" y="9"/>
                    <a:pt x="172" y="9"/>
                  </a:cubicBezTo>
                  <a:cubicBezTo>
                    <a:pt x="169" y="11"/>
                    <a:pt x="164" y="8"/>
                    <a:pt x="157" y="6"/>
                  </a:cubicBezTo>
                  <a:cubicBezTo>
                    <a:pt x="149" y="6"/>
                    <a:pt x="154" y="11"/>
                    <a:pt x="149" y="9"/>
                  </a:cubicBezTo>
                  <a:cubicBezTo>
                    <a:pt x="144" y="9"/>
                    <a:pt x="151" y="6"/>
                    <a:pt x="148" y="5"/>
                  </a:cubicBezTo>
                  <a:cubicBezTo>
                    <a:pt x="146" y="3"/>
                    <a:pt x="141" y="3"/>
                    <a:pt x="141" y="9"/>
                  </a:cubicBezTo>
                  <a:cubicBezTo>
                    <a:pt x="141" y="14"/>
                    <a:pt x="140" y="14"/>
                    <a:pt x="137" y="9"/>
                  </a:cubicBezTo>
                  <a:cubicBezTo>
                    <a:pt x="134" y="5"/>
                    <a:pt x="135" y="11"/>
                    <a:pt x="123" y="6"/>
                  </a:cubicBezTo>
                  <a:cubicBezTo>
                    <a:pt x="111" y="0"/>
                    <a:pt x="126" y="13"/>
                    <a:pt x="117" y="8"/>
                  </a:cubicBezTo>
                  <a:cubicBezTo>
                    <a:pt x="106" y="3"/>
                    <a:pt x="120" y="13"/>
                    <a:pt x="112" y="9"/>
                  </a:cubicBezTo>
                  <a:cubicBezTo>
                    <a:pt x="105" y="8"/>
                    <a:pt x="103" y="11"/>
                    <a:pt x="108" y="13"/>
                  </a:cubicBezTo>
                  <a:cubicBezTo>
                    <a:pt x="112" y="16"/>
                    <a:pt x="105" y="13"/>
                    <a:pt x="112" y="17"/>
                  </a:cubicBezTo>
                  <a:cubicBezTo>
                    <a:pt x="117" y="20"/>
                    <a:pt x="120" y="16"/>
                    <a:pt x="131" y="16"/>
                  </a:cubicBezTo>
                  <a:close/>
                  <a:moveTo>
                    <a:pt x="196" y="179"/>
                  </a:moveTo>
                  <a:cubicBezTo>
                    <a:pt x="196" y="177"/>
                    <a:pt x="201" y="177"/>
                    <a:pt x="202" y="176"/>
                  </a:cubicBezTo>
                  <a:cubicBezTo>
                    <a:pt x="204" y="174"/>
                    <a:pt x="202" y="174"/>
                    <a:pt x="205" y="174"/>
                  </a:cubicBezTo>
                  <a:cubicBezTo>
                    <a:pt x="207" y="176"/>
                    <a:pt x="210" y="176"/>
                    <a:pt x="209" y="172"/>
                  </a:cubicBezTo>
                  <a:cubicBezTo>
                    <a:pt x="209" y="172"/>
                    <a:pt x="209" y="172"/>
                    <a:pt x="209" y="171"/>
                  </a:cubicBezTo>
                  <a:cubicBezTo>
                    <a:pt x="205" y="171"/>
                    <a:pt x="205" y="172"/>
                    <a:pt x="204" y="171"/>
                  </a:cubicBezTo>
                  <a:cubicBezTo>
                    <a:pt x="202" y="169"/>
                    <a:pt x="202" y="172"/>
                    <a:pt x="201" y="172"/>
                  </a:cubicBezTo>
                  <a:cubicBezTo>
                    <a:pt x="199" y="172"/>
                    <a:pt x="198" y="172"/>
                    <a:pt x="199" y="172"/>
                  </a:cubicBezTo>
                  <a:cubicBezTo>
                    <a:pt x="199" y="171"/>
                    <a:pt x="201" y="169"/>
                    <a:pt x="196" y="168"/>
                  </a:cubicBezTo>
                  <a:cubicBezTo>
                    <a:pt x="193" y="168"/>
                    <a:pt x="193" y="166"/>
                    <a:pt x="192" y="166"/>
                  </a:cubicBezTo>
                  <a:cubicBezTo>
                    <a:pt x="189" y="166"/>
                    <a:pt x="190" y="165"/>
                    <a:pt x="198" y="168"/>
                  </a:cubicBezTo>
                  <a:cubicBezTo>
                    <a:pt x="204" y="169"/>
                    <a:pt x="204" y="165"/>
                    <a:pt x="207" y="165"/>
                  </a:cubicBezTo>
                  <a:cubicBezTo>
                    <a:pt x="210" y="165"/>
                    <a:pt x="212" y="162"/>
                    <a:pt x="209" y="162"/>
                  </a:cubicBezTo>
                  <a:cubicBezTo>
                    <a:pt x="205" y="162"/>
                    <a:pt x="207" y="160"/>
                    <a:pt x="205" y="160"/>
                  </a:cubicBezTo>
                  <a:cubicBezTo>
                    <a:pt x="202" y="160"/>
                    <a:pt x="204" y="157"/>
                    <a:pt x="201" y="159"/>
                  </a:cubicBezTo>
                  <a:cubicBezTo>
                    <a:pt x="199" y="160"/>
                    <a:pt x="201" y="157"/>
                    <a:pt x="198" y="159"/>
                  </a:cubicBezTo>
                  <a:cubicBezTo>
                    <a:pt x="195" y="159"/>
                    <a:pt x="198" y="157"/>
                    <a:pt x="195" y="155"/>
                  </a:cubicBezTo>
                  <a:cubicBezTo>
                    <a:pt x="190" y="155"/>
                    <a:pt x="189" y="159"/>
                    <a:pt x="189" y="162"/>
                  </a:cubicBezTo>
                  <a:cubicBezTo>
                    <a:pt x="190" y="163"/>
                    <a:pt x="189" y="160"/>
                    <a:pt x="187" y="162"/>
                  </a:cubicBezTo>
                  <a:cubicBezTo>
                    <a:pt x="186" y="162"/>
                    <a:pt x="184" y="162"/>
                    <a:pt x="186" y="160"/>
                  </a:cubicBezTo>
                  <a:cubicBezTo>
                    <a:pt x="189" y="159"/>
                    <a:pt x="189" y="157"/>
                    <a:pt x="187" y="159"/>
                  </a:cubicBezTo>
                  <a:cubicBezTo>
                    <a:pt x="186" y="159"/>
                    <a:pt x="186" y="159"/>
                    <a:pt x="186" y="157"/>
                  </a:cubicBezTo>
                  <a:cubicBezTo>
                    <a:pt x="187" y="157"/>
                    <a:pt x="190" y="155"/>
                    <a:pt x="190" y="154"/>
                  </a:cubicBezTo>
                  <a:cubicBezTo>
                    <a:pt x="190" y="152"/>
                    <a:pt x="187" y="155"/>
                    <a:pt x="187" y="154"/>
                  </a:cubicBezTo>
                  <a:cubicBezTo>
                    <a:pt x="187" y="152"/>
                    <a:pt x="186" y="154"/>
                    <a:pt x="184" y="152"/>
                  </a:cubicBezTo>
                  <a:cubicBezTo>
                    <a:pt x="181" y="151"/>
                    <a:pt x="183" y="154"/>
                    <a:pt x="181" y="154"/>
                  </a:cubicBezTo>
                  <a:cubicBezTo>
                    <a:pt x="180" y="152"/>
                    <a:pt x="178" y="155"/>
                    <a:pt x="180" y="155"/>
                  </a:cubicBezTo>
                  <a:cubicBezTo>
                    <a:pt x="183" y="155"/>
                    <a:pt x="180" y="157"/>
                    <a:pt x="180" y="157"/>
                  </a:cubicBezTo>
                  <a:cubicBezTo>
                    <a:pt x="181" y="157"/>
                    <a:pt x="178" y="157"/>
                    <a:pt x="178" y="159"/>
                  </a:cubicBezTo>
                  <a:cubicBezTo>
                    <a:pt x="178" y="160"/>
                    <a:pt x="177" y="159"/>
                    <a:pt x="178" y="160"/>
                  </a:cubicBezTo>
                  <a:cubicBezTo>
                    <a:pt x="178" y="162"/>
                    <a:pt x="178" y="162"/>
                    <a:pt x="175" y="163"/>
                  </a:cubicBezTo>
                  <a:cubicBezTo>
                    <a:pt x="172" y="165"/>
                    <a:pt x="175" y="160"/>
                    <a:pt x="175" y="159"/>
                  </a:cubicBezTo>
                  <a:cubicBezTo>
                    <a:pt x="175" y="159"/>
                    <a:pt x="177" y="155"/>
                    <a:pt x="175" y="155"/>
                  </a:cubicBezTo>
                  <a:cubicBezTo>
                    <a:pt x="173" y="154"/>
                    <a:pt x="169" y="159"/>
                    <a:pt x="167" y="162"/>
                  </a:cubicBezTo>
                  <a:cubicBezTo>
                    <a:pt x="164" y="165"/>
                    <a:pt x="167" y="163"/>
                    <a:pt x="164" y="166"/>
                  </a:cubicBezTo>
                  <a:cubicBezTo>
                    <a:pt x="163" y="168"/>
                    <a:pt x="163" y="166"/>
                    <a:pt x="163" y="166"/>
                  </a:cubicBezTo>
                  <a:cubicBezTo>
                    <a:pt x="161" y="168"/>
                    <a:pt x="160" y="166"/>
                    <a:pt x="161" y="165"/>
                  </a:cubicBezTo>
                  <a:cubicBezTo>
                    <a:pt x="164" y="163"/>
                    <a:pt x="163" y="163"/>
                    <a:pt x="163" y="163"/>
                  </a:cubicBezTo>
                  <a:cubicBezTo>
                    <a:pt x="166" y="160"/>
                    <a:pt x="161" y="162"/>
                    <a:pt x="166" y="159"/>
                  </a:cubicBezTo>
                  <a:cubicBezTo>
                    <a:pt x="169" y="155"/>
                    <a:pt x="170" y="155"/>
                    <a:pt x="167" y="155"/>
                  </a:cubicBezTo>
                  <a:cubicBezTo>
                    <a:pt x="164" y="155"/>
                    <a:pt x="164" y="152"/>
                    <a:pt x="164" y="155"/>
                  </a:cubicBezTo>
                  <a:cubicBezTo>
                    <a:pt x="164" y="159"/>
                    <a:pt x="164" y="155"/>
                    <a:pt x="163" y="155"/>
                  </a:cubicBezTo>
                  <a:cubicBezTo>
                    <a:pt x="161" y="154"/>
                    <a:pt x="161" y="155"/>
                    <a:pt x="160" y="154"/>
                  </a:cubicBezTo>
                  <a:cubicBezTo>
                    <a:pt x="160" y="154"/>
                    <a:pt x="158" y="154"/>
                    <a:pt x="158" y="155"/>
                  </a:cubicBezTo>
                  <a:cubicBezTo>
                    <a:pt x="160" y="155"/>
                    <a:pt x="160" y="157"/>
                    <a:pt x="158" y="157"/>
                  </a:cubicBezTo>
                  <a:cubicBezTo>
                    <a:pt x="155" y="155"/>
                    <a:pt x="155" y="157"/>
                    <a:pt x="158" y="157"/>
                  </a:cubicBezTo>
                  <a:cubicBezTo>
                    <a:pt x="161" y="159"/>
                    <a:pt x="161" y="160"/>
                    <a:pt x="158" y="159"/>
                  </a:cubicBezTo>
                  <a:cubicBezTo>
                    <a:pt x="155" y="157"/>
                    <a:pt x="158" y="159"/>
                    <a:pt x="154" y="162"/>
                  </a:cubicBezTo>
                  <a:cubicBezTo>
                    <a:pt x="148" y="163"/>
                    <a:pt x="152" y="163"/>
                    <a:pt x="149" y="165"/>
                  </a:cubicBezTo>
                  <a:cubicBezTo>
                    <a:pt x="146" y="166"/>
                    <a:pt x="151" y="166"/>
                    <a:pt x="148" y="166"/>
                  </a:cubicBezTo>
                  <a:cubicBezTo>
                    <a:pt x="146" y="168"/>
                    <a:pt x="151" y="168"/>
                    <a:pt x="149" y="169"/>
                  </a:cubicBezTo>
                  <a:cubicBezTo>
                    <a:pt x="149" y="169"/>
                    <a:pt x="144" y="169"/>
                    <a:pt x="146" y="166"/>
                  </a:cubicBezTo>
                  <a:cubicBezTo>
                    <a:pt x="148" y="165"/>
                    <a:pt x="143" y="165"/>
                    <a:pt x="141" y="165"/>
                  </a:cubicBezTo>
                  <a:cubicBezTo>
                    <a:pt x="140" y="165"/>
                    <a:pt x="140" y="163"/>
                    <a:pt x="140" y="165"/>
                  </a:cubicBezTo>
                  <a:cubicBezTo>
                    <a:pt x="138" y="165"/>
                    <a:pt x="137" y="162"/>
                    <a:pt x="137" y="165"/>
                  </a:cubicBezTo>
                  <a:cubicBezTo>
                    <a:pt x="137" y="168"/>
                    <a:pt x="135" y="163"/>
                    <a:pt x="134" y="165"/>
                  </a:cubicBezTo>
                  <a:cubicBezTo>
                    <a:pt x="131" y="166"/>
                    <a:pt x="134" y="166"/>
                    <a:pt x="134" y="166"/>
                  </a:cubicBezTo>
                  <a:cubicBezTo>
                    <a:pt x="134" y="168"/>
                    <a:pt x="135" y="166"/>
                    <a:pt x="137" y="168"/>
                  </a:cubicBezTo>
                  <a:cubicBezTo>
                    <a:pt x="137" y="168"/>
                    <a:pt x="138" y="168"/>
                    <a:pt x="138" y="169"/>
                  </a:cubicBezTo>
                  <a:cubicBezTo>
                    <a:pt x="137" y="169"/>
                    <a:pt x="137" y="169"/>
                    <a:pt x="138" y="171"/>
                  </a:cubicBezTo>
                  <a:cubicBezTo>
                    <a:pt x="140" y="172"/>
                    <a:pt x="138" y="172"/>
                    <a:pt x="135" y="169"/>
                  </a:cubicBezTo>
                  <a:cubicBezTo>
                    <a:pt x="132" y="168"/>
                    <a:pt x="131" y="168"/>
                    <a:pt x="132" y="169"/>
                  </a:cubicBezTo>
                  <a:cubicBezTo>
                    <a:pt x="132" y="169"/>
                    <a:pt x="131" y="171"/>
                    <a:pt x="131" y="169"/>
                  </a:cubicBezTo>
                  <a:cubicBezTo>
                    <a:pt x="131" y="168"/>
                    <a:pt x="128" y="171"/>
                    <a:pt x="126" y="171"/>
                  </a:cubicBezTo>
                  <a:cubicBezTo>
                    <a:pt x="126" y="172"/>
                    <a:pt x="128" y="176"/>
                    <a:pt x="122" y="179"/>
                  </a:cubicBezTo>
                  <a:cubicBezTo>
                    <a:pt x="125" y="176"/>
                    <a:pt x="125" y="172"/>
                    <a:pt x="125" y="169"/>
                  </a:cubicBezTo>
                  <a:cubicBezTo>
                    <a:pt x="125" y="168"/>
                    <a:pt x="125" y="171"/>
                    <a:pt x="123" y="169"/>
                  </a:cubicBezTo>
                  <a:cubicBezTo>
                    <a:pt x="123" y="169"/>
                    <a:pt x="123" y="169"/>
                    <a:pt x="122" y="171"/>
                  </a:cubicBezTo>
                  <a:cubicBezTo>
                    <a:pt x="120" y="174"/>
                    <a:pt x="122" y="172"/>
                    <a:pt x="120" y="174"/>
                  </a:cubicBezTo>
                  <a:cubicBezTo>
                    <a:pt x="119" y="176"/>
                    <a:pt x="119" y="174"/>
                    <a:pt x="120" y="172"/>
                  </a:cubicBezTo>
                  <a:cubicBezTo>
                    <a:pt x="122" y="169"/>
                    <a:pt x="117" y="171"/>
                    <a:pt x="116" y="172"/>
                  </a:cubicBezTo>
                  <a:cubicBezTo>
                    <a:pt x="111" y="176"/>
                    <a:pt x="114" y="174"/>
                    <a:pt x="114" y="176"/>
                  </a:cubicBezTo>
                  <a:cubicBezTo>
                    <a:pt x="114" y="177"/>
                    <a:pt x="119" y="176"/>
                    <a:pt x="119" y="180"/>
                  </a:cubicBezTo>
                  <a:cubicBezTo>
                    <a:pt x="114" y="179"/>
                    <a:pt x="119" y="179"/>
                    <a:pt x="116" y="177"/>
                  </a:cubicBezTo>
                  <a:cubicBezTo>
                    <a:pt x="112" y="177"/>
                    <a:pt x="114" y="174"/>
                    <a:pt x="111" y="176"/>
                  </a:cubicBezTo>
                  <a:cubicBezTo>
                    <a:pt x="108" y="176"/>
                    <a:pt x="109" y="176"/>
                    <a:pt x="111" y="177"/>
                  </a:cubicBezTo>
                  <a:cubicBezTo>
                    <a:pt x="112" y="179"/>
                    <a:pt x="111" y="180"/>
                    <a:pt x="109" y="177"/>
                  </a:cubicBezTo>
                  <a:cubicBezTo>
                    <a:pt x="109" y="176"/>
                    <a:pt x="106" y="174"/>
                    <a:pt x="108" y="177"/>
                  </a:cubicBezTo>
                  <a:cubicBezTo>
                    <a:pt x="108" y="179"/>
                    <a:pt x="105" y="177"/>
                    <a:pt x="106" y="180"/>
                  </a:cubicBezTo>
                  <a:cubicBezTo>
                    <a:pt x="108" y="182"/>
                    <a:pt x="105" y="180"/>
                    <a:pt x="103" y="183"/>
                  </a:cubicBezTo>
                  <a:cubicBezTo>
                    <a:pt x="100" y="185"/>
                    <a:pt x="106" y="183"/>
                    <a:pt x="103" y="185"/>
                  </a:cubicBezTo>
                  <a:cubicBezTo>
                    <a:pt x="100" y="186"/>
                    <a:pt x="102" y="186"/>
                    <a:pt x="100" y="186"/>
                  </a:cubicBezTo>
                  <a:cubicBezTo>
                    <a:pt x="97" y="188"/>
                    <a:pt x="97" y="186"/>
                    <a:pt x="94" y="190"/>
                  </a:cubicBezTo>
                  <a:cubicBezTo>
                    <a:pt x="93" y="193"/>
                    <a:pt x="99" y="190"/>
                    <a:pt x="99" y="190"/>
                  </a:cubicBezTo>
                  <a:cubicBezTo>
                    <a:pt x="99" y="191"/>
                    <a:pt x="99" y="191"/>
                    <a:pt x="102" y="190"/>
                  </a:cubicBezTo>
                  <a:cubicBezTo>
                    <a:pt x="105" y="188"/>
                    <a:pt x="102" y="191"/>
                    <a:pt x="99" y="193"/>
                  </a:cubicBezTo>
                  <a:cubicBezTo>
                    <a:pt x="96" y="193"/>
                    <a:pt x="97" y="191"/>
                    <a:pt x="94" y="191"/>
                  </a:cubicBezTo>
                  <a:cubicBezTo>
                    <a:pt x="91" y="193"/>
                    <a:pt x="90" y="193"/>
                    <a:pt x="91" y="194"/>
                  </a:cubicBezTo>
                  <a:cubicBezTo>
                    <a:pt x="93" y="194"/>
                    <a:pt x="91" y="194"/>
                    <a:pt x="93" y="194"/>
                  </a:cubicBezTo>
                  <a:cubicBezTo>
                    <a:pt x="96" y="194"/>
                    <a:pt x="93" y="196"/>
                    <a:pt x="93" y="197"/>
                  </a:cubicBezTo>
                  <a:cubicBezTo>
                    <a:pt x="93" y="200"/>
                    <a:pt x="91" y="197"/>
                    <a:pt x="91" y="196"/>
                  </a:cubicBezTo>
                  <a:cubicBezTo>
                    <a:pt x="91" y="194"/>
                    <a:pt x="90" y="193"/>
                    <a:pt x="90" y="194"/>
                  </a:cubicBezTo>
                  <a:cubicBezTo>
                    <a:pt x="88" y="196"/>
                    <a:pt x="88" y="196"/>
                    <a:pt x="88" y="196"/>
                  </a:cubicBezTo>
                  <a:cubicBezTo>
                    <a:pt x="88" y="194"/>
                    <a:pt x="85" y="196"/>
                    <a:pt x="85" y="197"/>
                  </a:cubicBezTo>
                  <a:cubicBezTo>
                    <a:pt x="85" y="197"/>
                    <a:pt x="85" y="196"/>
                    <a:pt x="88" y="197"/>
                  </a:cubicBezTo>
                  <a:cubicBezTo>
                    <a:pt x="90" y="197"/>
                    <a:pt x="90" y="197"/>
                    <a:pt x="90" y="197"/>
                  </a:cubicBezTo>
                  <a:cubicBezTo>
                    <a:pt x="88" y="197"/>
                    <a:pt x="79" y="199"/>
                    <a:pt x="80" y="200"/>
                  </a:cubicBezTo>
                  <a:cubicBezTo>
                    <a:pt x="82" y="202"/>
                    <a:pt x="79" y="202"/>
                    <a:pt x="80" y="202"/>
                  </a:cubicBezTo>
                  <a:cubicBezTo>
                    <a:pt x="84" y="203"/>
                    <a:pt x="84" y="199"/>
                    <a:pt x="88" y="200"/>
                  </a:cubicBezTo>
                  <a:cubicBezTo>
                    <a:pt x="91" y="202"/>
                    <a:pt x="88" y="200"/>
                    <a:pt x="85" y="202"/>
                  </a:cubicBezTo>
                  <a:cubicBezTo>
                    <a:pt x="82" y="202"/>
                    <a:pt x="87" y="203"/>
                    <a:pt x="82" y="203"/>
                  </a:cubicBezTo>
                  <a:cubicBezTo>
                    <a:pt x="77" y="203"/>
                    <a:pt x="82" y="205"/>
                    <a:pt x="82" y="207"/>
                  </a:cubicBezTo>
                  <a:cubicBezTo>
                    <a:pt x="80" y="207"/>
                    <a:pt x="80" y="205"/>
                    <a:pt x="79" y="207"/>
                  </a:cubicBezTo>
                  <a:cubicBezTo>
                    <a:pt x="77" y="207"/>
                    <a:pt x="77" y="208"/>
                    <a:pt x="79" y="208"/>
                  </a:cubicBezTo>
                  <a:cubicBezTo>
                    <a:pt x="79" y="208"/>
                    <a:pt x="80" y="207"/>
                    <a:pt x="84" y="208"/>
                  </a:cubicBezTo>
                  <a:cubicBezTo>
                    <a:pt x="90" y="208"/>
                    <a:pt x="85" y="207"/>
                    <a:pt x="87" y="210"/>
                  </a:cubicBezTo>
                  <a:cubicBezTo>
                    <a:pt x="87" y="211"/>
                    <a:pt x="85" y="208"/>
                    <a:pt x="82" y="208"/>
                  </a:cubicBezTo>
                  <a:cubicBezTo>
                    <a:pt x="80" y="208"/>
                    <a:pt x="79" y="210"/>
                    <a:pt x="77" y="210"/>
                  </a:cubicBezTo>
                  <a:cubicBezTo>
                    <a:pt x="76" y="208"/>
                    <a:pt x="77" y="210"/>
                    <a:pt x="74" y="210"/>
                  </a:cubicBezTo>
                  <a:cubicBezTo>
                    <a:pt x="73" y="210"/>
                    <a:pt x="76" y="211"/>
                    <a:pt x="73" y="211"/>
                  </a:cubicBezTo>
                  <a:cubicBezTo>
                    <a:pt x="68" y="211"/>
                    <a:pt x="73" y="213"/>
                    <a:pt x="71" y="214"/>
                  </a:cubicBezTo>
                  <a:cubicBezTo>
                    <a:pt x="70" y="216"/>
                    <a:pt x="70" y="214"/>
                    <a:pt x="68" y="216"/>
                  </a:cubicBezTo>
                  <a:cubicBezTo>
                    <a:pt x="67" y="217"/>
                    <a:pt x="70" y="216"/>
                    <a:pt x="68" y="217"/>
                  </a:cubicBezTo>
                  <a:cubicBezTo>
                    <a:pt x="67" y="217"/>
                    <a:pt x="68" y="219"/>
                    <a:pt x="68" y="217"/>
                  </a:cubicBezTo>
                  <a:cubicBezTo>
                    <a:pt x="67" y="217"/>
                    <a:pt x="65" y="217"/>
                    <a:pt x="67" y="219"/>
                  </a:cubicBezTo>
                  <a:cubicBezTo>
                    <a:pt x="68" y="219"/>
                    <a:pt x="65" y="221"/>
                    <a:pt x="68" y="221"/>
                  </a:cubicBezTo>
                  <a:cubicBezTo>
                    <a:pt x="71" y="221"/>
                    <a:pt x="65" y="222"/>
                    <a:pt x="67" y="222"/>
                  </a:cubicBezTo>
                  <a:cubicBezTo>
                    <a:pt x="67" y="222"/>
                    <a:pt x="73" y="221"/>
                    <a:pt x="74" y="221"/>
                  </a:cubicBezTo>
                  <a:cubicBezTo>
                    <a:pt x="77" y="221"/>
                    <a:pt x="74" y="222"/>
                    <a:pt x="71" y="222"/>
                  </a:cubicBezTo>
                  <a:cubicBezTo>
                    <a:pt x="68" y="224"/>
                    <a:pt x="67" y="222"/>
                    <a:pt x="65" y="224"/>
                  </a:cubicBezTo>
                  <a:cubicBezTo>
                    <a:pt x="62" y="225"/>
                    <a:pt x="67" y="224"/>
                    <a:pt x="67" y="225"/>
                  </a:cubicBezTo>
                  <a:cubicBezTo>
                    <a:pt x="67" y="227"/>
                    <a:pt x="64" y="225"/>
                    <a:pt x="64" y="228"/>
                  </a:cubicBezTo>
                  <a:cubicBezTo>
                    <a:pt x="62" y="230"/>
                    <a:pt x="61" y="228"/>
                    <a:pt x="61" y="230"/>
                  </a:cubicBezTo>
                  <a:cubicBezTo>
                    <a:pt x="62" y="233"/>
                    <a:pt x="62" y="231"/>
                    <a:pt x="64" y="233"/>
                  </a:cubicBezTo>
                  <a:cubicBezTo>
                    <a:pt x="64" y="235"/>
                    <a:pt x="61" y="235"/>
                    <a:pt x="61" y="236"/>
                  </a:cubicBezTo>
                  <a:cubicBezTo>
                    <a:pt x="62" y="236"/>
                    <a:pt x="62" y="238"/>
                    <a:pt x="59" y="238"/>
                  </a:cubicBezTo>
                  <a:cubicBezTo>
                    <a:pt x="58" y="238"/>
                    <a:pt x="58" y="239"/>
                    <a:pt x="56" y="239"/>
                  </a:cubicBezTo>
                  <a:cubicBezTo>
                    <a:pt x="55" y="239"/>
                    <a:pt x="55" y="241"/>
                    <a:pt x="53" y="241"/>
                  </a:cubicBezTo>
                  <a:cubicBezTo>
                    <a:pt x="52" y="241"/>
                    <a:pt x="50" y="241"/>
                    <a:pt x="50" y="241"/>
                  </a:cubicBezTo>
                  <a:cubicBezTo>
                    <a:pt x="50" y="242"/>
                    <a:pt x="50" y="241"/>
                    <a:pt x="53" y="241"/>
                  </a:cubicBezTo>
                  <a:cubicBezTo>
                    <a:pt x="55" y="242"/>
                    <a:pt x="52" y="244"/>
                    <a:pt x="55" y="242"/>
                  </a:cubicBezTo>
                  <a:cubicBezTo>
                    <a:pt x="56" y="241"/>
                    <a:pt x="56" y="242"/>
                    <a:pt x="55" y="242"/>
                  </a:cubicBezTo>
                  <a:cubicBezTo>
                    <a:pt x="53" y="244"/>
                    <a:pt x="56" y="244"/>
                    <a:pt x="56" y="245"/>
                  </a:cubicBezTo>
                  <a:cubicBezTo>
                    <a:pt x="55" y="247"/>
                    <a:pt x="55" y="247"/>
                    <a:pt x="53" y="247"/>
                  </a:cubicBezTo>
                  <a:cubicBezTo>
                    <a:pt x="52" y="247"/>
                    <a:pt x="52" y="244"/>
                    <a:pt x="50" y="244"/>
                  </a:cubicBezTo>
                  <a:cubicBezTo>
                    <a:pt x="49" y="245"/>
                    <a:pt x="50" y="245"/>
                    <a:pt x="50" y="245"/>
                  </a:cubicBezTo>
                  <a:cubicBezTo>
                    <a:pt x="47" y="245"/>
                    <a:pt x="47" y="247"/>
                    <a:pt x="47" y="249"/>
                  </a:cubicBezTo>
                  <a:cubicBezTo>
                    <a:pt x="47" y="250"/>
                    <a:pt x="44" y="249"/>
                    <a:pt x="44" y="250"/>
                  </a:cubicBezTo>
                  <a:cubicBezTo>
                    <a:pt x="42" y="255"/>
                    <a:pt x="39" y="253"/>
                    <a:pt x="39" y="256"/>
                  </a:cubicBezTo>
                  <a:cubicBezTo>
                    <a:pt x="38" y="258"/>
                    <a:pt x="41" y="256"/>
                    <a:pt x="41" y="256"/>
                  </a:cubicBezTo>
                  <a:cubicBezTo>
                    <a:pt x="41" y="258"/>
                    <a:pt x="42" y="258"/>
                    <a:pt x="42" y="258"/>
                  </a:cubicBezTo>
                  <a:cubicBezTo>
                    <a:pt x="42" y="259"/>
                    <a:pt x="45" y="259"/>
                    <a:pt x="50" y="256"/>
                  </a:cubicBezTo>
                  <a:cubicBezTo>
                    <a:pt x="55" y="253"/>
                    <a:pt x="47" y="255"/>
                    <a:pt x="50" y="253"/>
                  </a:cubicBezTo>
                  <a:cubicBezTo>
                    <a:pt x="53" y="252"/>
                    <a:pt x="52" y="252"/>
                    <a:pt x="53" y="252"/>
                  </a:cubicBezTo>
                  <a:cubicBezTo>
                    <a:pt x="56" y="253"/>
                    <a:pt x="49" y="253"/>
                    <a:pt x="53" y="255"/>
                  </a:cubicBezTo>
                  <a:cubicBezTo>
                    <a:pt x="56" y="255"/>
                    <a:pt x="53" y="256"/>
                    <a:pt x="50" y="258"/>
                  </a:cubicBezTo>
                  <a:cubicBezTo>
                    <a:pt x="47" y="259"/>
                    <a:pt x="50" y="258"/>
                    <a:pt x="49" y="259"/>
                  </a:cubicBezTo>
                  <a:cubicBezTo>
                    <a:pt x="49" y="259"/>
                    <a:pt x="52" y="259"/>
                    <a:pt x="50" y="261"/>
                  </a:cubicBezTo>
                  <a:cubicBezTo>
                    <a:pt x="49" y="261"/>
                    <a:pt x="45" y="259"/>
                    <a:pt x="42" y="261"/>
                  </a:cubicBezTo>
                  <a:cubicBezTo>
                    <a:pt x="41" y="262"/>
                    <a:pt x="42" y="261"/>
                    <a:pt x="41" y="259"/>
                  </a:cubicBezTo>
                  <a:cubicBezTo>
                    <a:pt x="39" y="256"/>
                    <a:pt x="39" y="258"/>
                    <a:pt x="38" y="258"/>
                  </a:cubicBezTo>
                  <a:cubicBezTo>
                    <a:pt x="35" y="259"/>
                    <a:pt x="36" y="261"/>
                    <a:pt x="36" y="259"/>
                  </a:cubicBezTo>
                  <a:cubicBezTo>
                    <a:pt x="35" y="259"/>
                    <a:pt x="33" y="261"/>
                    <a:pt x="30" y="261"/>
                  </a:cubicBezTo>
                  <a:cubicBezTo>
                    <a:pt x="27" y="262"/>
                    <a:pt x="35" y="264"/>
                    <a:pt x="30" y="264"/>
                  </a:cubicBezTo>
                  <a:cubicBezTo>
                    <a:pt x="26" y="264"/>
                    <a:pt x="32" y="266"/>
                    <a:pt x="27" y="266"/>
                  </a:cubicBezTo>
                  <a:cubicBezTo>
                    <a:pt x="23" y="264"/>
                    <a:pt x="29" y="266"/>
                    <a:pt x="26" y="267"/>
                  </a:cubicBezTo>
                  <a:cubicBezTo>
                    <a:pt x="23" y="267"/>
                    <a:pt x="20" y="266"/>
                    <a:pt x="18" y="267"/>
                  </a:cubicBezTo>
                  <a:cubicBezTo>
                    <a:pt x="18" y="267"/>
                    <a:pt x="18" y="270"/>
                    <a:pt x="21" y="269"/>
                  </a:cubicBezTo>
                  <a:cubicBezTo>
                    <a:pt x="26" y="269"/>
                    <a:pt x="21" y="269"/>
                    <a:pt x="23" y="272"/>
                  </a:cubicBezTo>
                  <a:cubicBezTo>
                    <a:pt x="24" y="273"/>
                    <a:pt x="21" y="270"/>
                    <a:pt x="15" y="272"/>
                  </a:cubicBezTo>
                  <a:cubicBezTo>
                    <a:pt x="10" y="273"/>
                    <a:pt x="18" y="272"/>
                    <a:pt x="18" y="273"/>
                  </a:cubicBezTo>
                  <a:cubicBezTo>
                    <a:pt x="20" y="276"/>
                    <a:pt x="18" y="272"/>
                    <a:pt x="13" y="275"/>
                  </a:cubicBezTo>
                  <a:cubicBezTo>
                    <a:pt x="9" y="276"/>
                    <a:pt x="12" y="278"/>
                    <a:pt x="10" y="276"/>
                  </a:cubicBezTo>
                  <a:cubicBezTo>
                    <a:pt x="7" y="276"/>
                    <a:pt x="10" y="278"/>
                    <a:pt x="7" y="278"/>
                  </a:cubicBezTo>
                  <a:cubicBezTo>
                    <a:pt x="4" y="276"/>
                    <a:pt x="3" y="276"/>
                    <a:pt x="4" y="278"/>
                  </a:cubicBezTo>
                  <a:cubicBezTo>
                    <a:pt x="6" y="280"/>
                    <a:pt x="1" y="278"/>
                    <a:pt x="3" y="280"/>
                  </a:cubicBezTo>
                  <a:cubicBezTo>
                    <a:pt x="4" y="281"/>
                    <a:pt x="9" y="280"/>
                    <a:pt x="13" y="281"/>
                  </a:cubicBezTo>
                  <a:cubicBezTo>
                    <a:pt x="17" y="283"/>
                    <a:pt x="12" y="281"/>
                    <a:pt x="10" y="283"/>
                  </a:cubicBezTo>
                  <a:cubicBezTo>
                    <a:pt x="10" y="283"/>
                    <a:pt x="9" y="280"/>
                    <a:pt x="4" y="283"/>
                  </a:cubicBezTo>
                  <a:cubicBezTo>
                    <a:pt x="0" y="284"/>
                    <a:pt x="7" y="286"/>
                    <a:pt x="4" y="287"/>
                  </a:cubicBezTo>
                  <a:cubicBezTo>
                    <a:pt x="0" y="287"/>
                    <a:pt x="4" y="287"/>
                    <a:pt x="3" y="289"/>
                  </a:cubicBezTo>
                  <a:cubicBezTo>
                    <a:pt x="3" y="290"/>
                    <a:pt x="4" y="292"/>
                    <a:pt x="7" y="290"/>
                  </a:cubicBezTo>
                  <a:cubicBezTo>
                    <a:pt x="10" y="289"/>
                    <a:pt x="13" y="292"/>
                    <a:pt x="15" y="290"/>
                  </a:cubicBezTo>
                  <a:cubicBezTo>
                    <a:pt x="15" y="287"/>
                    <a:pt x="17" y="290"/>
                    <a:pt x="20" y="290"/>
                  </a:cubicBezTo>
                  <a:cubicBezTo>
                    <a:pt x="23" y="289"/>
                    <a:pt x="24" y="290"/>
                    <a:pt x="21" y="290"/>
                  </a:cubicBezTo>
                  <a:cubicBezTo>
                    <a:pt x="17" y="292"/>
                    <a:pt x="23" y="295"/>
                    <a:pt x="18" y="292"/>
                  </a:cubicBezTo>
                  <a:cubicBezTo>
                    <a:pt x="15" y="289"/>
                    <a:pt x="15" y="294"/>
                    <a:pt x="13" y="292"/>
                  </a:cubicBezTo>
                  <a:cubicBezTo>
                    <a:pt x="10" y="290"/>
                    <a:pt x="7" y="294"/>
                    <a:pt x="6" y="292"/>
                  </a:cubicBezTo>
                  <a:cubicBezTo>
                    <a:pt x="3" y="292"/>
                    <a:pt x="3" y="292"/>
                    <a:pt x="3" y="294"/>
                  </a:cubicBezTo>
                  <a:cubicBezTo>
                    <a:pt x="3" y="297"/>
                    <a:pt x="6" y="294"/>
                    <a:pt x="6" y="297"/>
                  </a:cubicBezTo>
                  <a:cubicBezTo>
                    <a:pt x="6" y="298"/>
                    <a:pt x="3" y="294"/>
                    <a:pt x="3" y="297"/>
                  </a:cubicBezTo>
                  <a:cubicBezTo>
                    <a:pt x="4" y="300"/>
                    <a:pt x="6" y="297"/>
                    <a:pt x="6" y="298"/>
                  </a:cubicBezTo>
                  <a:cubicBezTo>
                    <a:pt x="6" y="301"/>
                    <a:pt x="3" y="301"/>
                    <a:pt x="3" y="301"/>
                  </a:cubicBezTo>
                  <a:cubicBezTo>
                    <a:pt x="6" y="303"/>
                    <a:pt x="6" y="304"/>
                    <a:pt x="7" y="303"/>
                  </a:cubicBezTo>
                  <a:cubicBezTo>
                    <a:pt x="7" y="301"/>
                    <a:pt x="7" y="304"/>
                    <a:pt x="9" y="304"/>
                  </a:cubicBezTo>
                  <a:cubicBezTo>
                    <a:pt x="9" y="303"/>
                    <a:pt x="7" y="306"/>
                    <a:pt x="9" y="306"/>
                  </a:cubicBezTo>
                  <a:cubicBezTo>
                    <a:pt x="10" y="306"/>
                    <a:pt x="9" y="303"/>
                    <a:pt x="12" y="303"/>
                  </a:cubicBezTo>
                  <a:cubicBezTo>
                    <a:pt x="13" y="301"/>
                    <a:pt x="10" y="306"/>
                    <a:pt x="9" y="308"/>
                  </a:cubicBezTo>
                  <a:cubicBezTo>
                    <a:pt x="6" y="308"/>
                    <a:pt x="10" y="308"/>
                    <a:pt x="9" y="309"/>
                  </a:cubicBezTo>
                  <a:cubicBezTo>
                    <a:pt x="7" y="311"/>
                    <a:pt x="9" y="308"/>
                    <a:pt x="6" y="311"/>
                  </a:cubicBezTo>
                  <a:cubicBezTo>
                    <a:pt x="3" y="314"/>
                    <a:pt x="6" y="317"/>
                    <a:pt x="7" y="315"/>
                  </a:cubicBezTo>
                  <a:cubicBezTo>
                    <a:pt x="7" y="314"/>
                    <a:pt x="9" y="315"/>
                    <a:pt x="9" y="314"/>
                  </a:cubicBezTo>
                  <a:cubicBezTo>
                    <a:pt x="10" y="312"/>
                    <a:pt x="12" y="314"/>
                    <a:pt x="10" y="315"/>
                  </a:cubicBezTo>
                  <a:cubicBezTo>
                    <a:pt x="9" y="315"/>
                    <a:pt x="12" y="315"/>
                    <a:pt x="10" y="317"/>
                  </a:cubicBezTo>
                  <a:cubicBezTo>
                    <a:pt x="9" y="318"/>
                    <a:pt x="12" y="318"/>
                    <a:pt x="10" y="320"/>
                  </a:cubicBezTo>
                  <a:cubicBezTo>
                    <a:pt x="7" y="320"/>
                    <a:pt x="7" y="317"/>
                    <a:pt x="7" y="320"/>
                  </a:cubicBezTo>
                  <a:cubicBezTo>
                    <a:pt x="6" y="323"/>
                    <a:pt x="6" y="323"/>
                    <a:pt x="7" y="323"/>
                  </a:cubicBezTo>
                  <a:cubicBezTo>
                    <a:pt x="9" y="326"/>
                    <a:pt x="10" y="325"/>
                    <a:pt x="10" y="326"/>
                  </a:cubicBezTo>
                  <a:cubicBezTo>
                    <a:pt x="12" y="328"/>
                    <a:pt x="13" y="328"/>
                    <a:pt x="15" y="329"/>
                  </a:cubicBezTo>
                  <a:cubicBezTo>
                    <a:pt x="17" y="329"/>
                    <a:pt x="15" y="329"/>
                    <a:pt x="17" y="331"/>
                  </a:cubicBezTo>
                  <a:cubicBezTo>
                    <a:pt x="17" y="332"/>
                    <a:pt x="17" y="329"/>
                    <a:pt x="18" y="331"/>
                  </a:cubicBezTo>
                  <a:cubicBezTo>
                    <a:pt x="20" y="331"/>
                    <a:pt x="18" y="332"/>
                    <a:pt x="20" y="331"/>
                  </a:cubicBezTo>
                  <a:cubicBezTo>
                    <a:pt x="23" y="331"/>
                    <a:pt x="27" y="331"/>
                    <a:pt x="29" y="329"/>
                  </a:cubicBezTo>
                  <a:cubicBezTo>
                    <a:pt x="30" y="329"/>
                    <a:pt x="32" y="328"/>
                    <a:pt x="33" y="325"/>
                  </a:cubicBezTo>
                  <a:cubicBezTo>
                    <a:pt x="35" y="323"/>
                    <a:pt x="36" y="325"/>
                    <a:pt x="36" y="323"/>
                  </a:cubicBezTo>
                  <a:cubicBezTo>
                    <a:pt x="36" y="321"/>
                    <a:pt x="39" y="323"/>
                    <a:pt x="38" y="321"/>
                  </a:cubicBezTo>
                  <a:cubicBezTo>
                    <a:pt x="36" y="320"/>
                    <a:pt x="41" y="321"/>
                    <a:pt x="39" y="318"/>
                  </a:cubicBezTo>
                  <a:cubicBezTo>
                    <a:pt x="39" y="317"/>
                    <a:pt x="41" y="320"/>
                    <a:pt x="42" y="318"/>
                  </a:cubicBezTo>
                  <a:cubicBezTo>
                    <a:pt x="44" y="318"/>
                    <a:pt x="45" y="320"/>
                    <a:pt x="45" y="317"/>
                  </a:cubicBezTo>
                  <a:cubicBezTo>
                    <a:pt x="45" y="314"/>
                    <a:pt x="49" y="315"/>
                    <a:pt x="45" y="314"/>
                  </a:cubicBezTo>
                  <a:cubicBezTo>
                    <a:pt x="45" y="312"/>
                    <a:pt x="44" y="311"/>
                    <a:pt x="47" y="312"/>
                  </a:cubicBezTo>
                  <a:cubicBezTo>
                    <a:pt x="49" y="314"/>
                    <a:pt x="47" y="309"/>
                    <a:pt x="49" y="311"/>
                  </a:cubicBezTo>
                  <a:cubicBezTo>
                    <a:pt x="49" y="314"/>
                    <a:pt x="47" y="312"/>
                    <a:pt x="49" y="314"/>
                  </a:cubicBezTo>
                  <a:cubicBezTo>
                    <a:pt x="49" y="315"/>
                    <a:pt x="47" y="317"/>
                    <a:pt x="50" y="317"/>
                  </a:cubicBezTo>
                  <a:cubicBezTo>
                    <a:pt x="52" y="317"/>
                    <a:pt x="50" y="317"/>
                    <a:pt x="53" y="317"/>
                  </a:cubicBezTo>
                  <a:cubicBezTo>
                    <a:pt x="53" y="317"/>
                    <a:pt x="53" y="318"/>
                    <a:pt x="55" y="320"/>
                  </a:cubicBezTo>
                  <a:cubicBezTo>
                    <a:pt x="55" y="321"/>
                    <a:pt x="58" y="318"/>
                    <a:pt x="56" y="314"/>
                  </a:cubicBezTo>
                  <a:cubicBezTo>
                    <a:pt x="55" y="311"/>
                    <a:pt x="58" y="311"/>
                    <a:pt x="58" y="309"/>
                  </a:cubicBezTo>
                  <a:cubicBezTo>
                    <a:pt x="56" y="306"/>
                    <a:pt x="59" y="309"/>
                    <a:pt x="61" y="306"/>
                  </a:cubicBezTo>
                  <a:cubicBezTo>
                    <a:pt x="64" y="303"/>
                    <a:pt x="61" y="303"/>
                    <a:pt x="62" y="301"/>
                  </a:cubicBezTo>
                  <a:cubicBezTo>
                    <a:pt x="65" y="300"/>
                    <a:pt x="59" y="294"/>
                    <a:pt x="61" y="292"/>
                  </a:cubicBezTo>
                  <a:cubicBezTo>
                    <a:pt x="61" y="290"/>
                    <a:pt x="64" y="294"/>
                    <a:pt x="64" y="290"/>
                  </a:cubicBezTo>
                  <a:cubicBezTo>
                    <a:pt x="65" y="289"/>
                    <a:pt x="67" y="287"/>
                    <a:pt x="62" y="286"/>
                  </a:cubicBezTo>
                  <a:cubicBezTo>
                    <a:pt x="56" y="283"/>
                    <a:pt x="62" y="278"/>
                    <a:pt x="61" y="273"/>
                  </a:cubicBezTo>
                  <a:cubicBezTo>
                    <a:pt x="58" y="270"/>
                    <a:pt x="61" y="270"/>
                    <a:pt x="59" y="269"/>
                  </a:cubicBezTo>
                  <a:cubicBezTo>
                    <a:pt x="58" y="267"/>
                    <a:pt x="61" y="267"/>
                    <a:pt x="59" y="264"/>
                  </a:cubicBezTo>
                  <a:cubicBezTo>
                    <a:pt x="56" y="261"/>
                    <a:pt x="61" y="261"/>
                    <a:pt x="59" y="259"/>
                  </a:cubicBezTo>
                  <a:cubicBezTo>
                    <a:pt x="59" y="256"/>
                    <a:pt x="65" y="253"/>
                    <a:pt x="67" y="252"/>
                  </a:cubicBezTo>
                  <a:cubicBezTo>
                    <a:pt x="70" y="250"/>
                    <a:pt x="74" y="255"/>
                    <a:pt x="76" y="249"/>
                  </a:cubicBezTo>
                  <a:cubicBezTo>
                    <a:pt x="77" y="245"/>
                    <a:pt x="74" y="247"/>
                    <a:pt x="73" y="245"/>
                  </a:cubicBezTo>
                  <a:cubicBezTo>
                    <a:pt x="70" y="244"/>
                    <a:pt x="77" y="239"/>
                    <a:pt x="77" y="238"/>
                  </a:cubicBezTo>
                  <a:cubicBezTo>
                    <a:pt x="77" y="235"/>
                    <a:pt x="79" y="236"/>
                    <a:pt x="79" y="233"/>
                  </a:cubicBezTo>
                  <a:cubicBezTo>
                    <a:pt x="77" y="228"/>
                    <a:pt x="80" y="230"/>
                    <a:pt x="77" y="224"/>
                  </a:cubicBezTo>
                  <a:cubicBezTo>
                    <a:pt x="77" y="222"/>
                    <a:pt x="88" y="224"/>
                    <a:pt x="85" y="221"/>
                  </a:cubicBezTo>
                  <a:cubicBezTo>
                    <a:pt x="84" y="217"/>
                    <a:pt x="87" y="219"/>
                    <a:pt x="88" y="214"/>
                  </a:cubicBezTo>
                  <a:cubicBezTo>
                    <a:pt x="91" y="211"/>
                    <a:pt x="93" y="213"/>
                    <a:pt x="93" y="210"/>
                  </a:cubicBezTo>
                  <a:cubicBezTo>
                    <a:pt x="94" y="208"/>
                    <a:pt x="91" y="207"/>
                    <a:pt x="91" y="205"/>
                  </a:cubicBezTo>
                  <a:cubicBezTo>
                    <a:pt x="91" y="203"/>
                    <a:pt x="93" y="205"/>
                    <a:pt x="96" y="200"/>
                  </a:cubicBezTo>
                  <a:cubicBezTo>
                    <a:pt x="96" y="197"/>
                    <a:pt x="99" y="197"/>
                    <a:pt x="100" y="196"/>
                  </a:cubicBezTo>
                  <a:cubicBezTo>
                    <a:pt x="102" y="196"/>
                    <a:pt x="103" y="199"/>
                    <a:pt x="106" y="197"/>
                  </a:cubicBezTo>
                  <a:cubicBezTo>
                    <a:pt x="109" y="196"/>
                    <a:pt x="105" y="191"/>
                    <a:pt x="106" y="190"/>
                  </a:cubicBezTo>
                  <a:cubicBezTo>
                    <a:pt x="111" y="186"/>
                    <a:pt x="119" y="194"/>
                    <a:pt x="123" y="191"/>
                  </a:cubicBezTo>
                  <a:cubicBezTo>
                    <a:pt x="126" y="190"/>
                    <a:pt x="119" y="191"/>
                    <a:pt x="123" y="188"/>
                  </a:cubicBezTo>
                  <a:cubicBezTo>
                    <a:pt x="128" y="183"/>
                    <a:pt x="119" y="182"/>
                    <a:pt x="128" y="182"/>
                  </a:cubicBezTo>
                  <a:cubicBezTo>
                    <a:pt x="128" y="180"/>
                    <a:pt x="131" y="183"/>
                    <a:pt x="131" y="182"/>
                  </a:cubicBezTo>
                  <a:cubicBezTo>
                    <a:pt x="131" y="182"/>
                    <a:pt x="129" y="180"/>
                    <a:pt x="131" y="179"/>
                  </a:cubicBezTo>
                  <a:cubicBezTo>
                    <a:pt x="134" y="177"/>
                    <a:pt x="137" y="180"/>
                    <a:pt x="140" y="183"/>
                  </a:cubicBezTo>
                  <a:cubicBezTo>
                    <a:pt x="143" y="186"/>
                    <a:pt x="138" y="186"/>
                    <a:pt x="143" y="186"/>
                  </a:cubicBezTo>
                  <a:cubicBezTo>
                    <a:pt x="149" y="186"/>
                    <a:pt x="146" y="188"/>
                    <a:pt x="149" y="188"/>
                  </a:cubicBezTo>
                  <a:cubicBezTo>
                    <a:pt x="154" y="186"/>
                    <a:pt x="152" y="185"/>
                    <a:pt x="154" y="185"/>
                  </a:cubicBezTo>
                  <a:cubicBezTo>
                    <a:pt x="155" y="186"/>
                    <a:pt x="158" y="186"/>
                    <a:pt x="161" y="190"/>
                  </a:cubicBezTo>
                  <a:cubicBezTo>
                    <a:pt x="161" y="188"/>
                    <a:pt x="163" y="190"/>
                    <a:pt x="163" y="186"/>
                  </a:cubicBezTo>
                  <a:cubicBezTo>
                    <a:pt x="164" y="183"/>
                    <a:pt x="170" y="185"/>
                    <a:pt x="167" y="182"/>
                  </a:cubicBezTo>
                  <a:cubicBezTo>
                    <a:pt x="166" y="179"/>
                    <a:pt x="169" y="179"/>
                    <a:pt x="169" y="176"/>
                  </a:cubicBezTo>
                  <a:cubicBezTo>
                    <a:pt x="169" y="174"/>
                    <a:pt x="170" y="171"/>
                    <a:pt x="173" y="169"/>
                  </a:cubicBezTo>
                  <a:cubicBezTo>
                    <a:pt x="177" y="168"/>
                    <a:pt x="175" y="171"/>
                    <a:pt x="181" y="168"/>
                  </a:cubicBezTo>
                  <a:cubicBezTo>
                    <a:pt x="184" y="166"/>
                    <a:pt x="184" y="166"/>
                    <a:pt x="186" y="169"/>
                  </a:cubicBezTo>
                  <a:cubicBezTo>
                    <a:pt x="187" y="171"/>
                    <a:pt x="195" y="172"/>
                    <a:pt x="196" y="176"/>
                  </a:cubicBezTo>
                  <a:cubicBezTo>
                    <a:pt x="196" y="177"/>
                    <a:pt x="189" y="180"/>
                    <a:pt x="193" y="182"/>
                  </a:cubicBezTo>
                  <a:cubicBezTo>
                    <a:pt x="195" y="183"/>
                    <a:pt x="195" y="182"/>
                    <a:pt x="196" y="179"/>
                  </a:cubicBezTo>
                  <a:close/>
                  <a:moveTo>
                    <a:pt x="154" y="157"/>
                  </a:moveTo>
                  <a:cubicBezTo>
                    <a:pt x="157" y="159"/>
                    <a:pt x="155" y="160"/>
                    <a:pt x="154" y="160"/>
                  </a:cubicBezTo>
                  <a:cubicBezTo>
                    <a:pt x="152" y="162"/>
                    <a:pt x="151" y="157"/>
                    <a:pt x="154" y="157"/>
                  </a:cubicBezTo>
                  <a:close/>
                  <a:moveTo>
                    <a:pt x="149" y="163"/>
                  </a:moveTo>
                  <a:cubicBezTo>
                    <a:pt x="151" y="162"/>
                    <a:pt x="154" y="160"/>
                    <a:pt x="151" y="159"/>
                  </a:cubicBezTo>
                  <a:cubicBezTo>
                    <a:pt x="149" y="159"/>
                    <a:pt x="151" y="160"/>
                    <a:pt x="149" y="160"/>
                  </a:cubicBezTo>
                  <a:cubicBezTo>
                    <a:pt x="146" y="162"/>
                    <a:pt x="144" y="162"/>
                    <a:pt x="148" y="163"/>
                  </a:cubicBezTo>
                  <a:cubicBezTo>
                    <a:pt x="148" y="163"/>
                    <a:pt x="149" y="165"/>
                    <a:pt x="149" y="163"/>
                  </a:cubicBezTo>
                  <a:close/>
                  <a:moveTo>
                    <a:pt x="141" y="163"/>
                  </a:moveTo>
                  <a:cubicBezTo>
                    <a:pt x="144" y="162"/>
                    <a:pt x="146" y="163"/>
                    <a:pt x="146" y="163"/>
                  </a:cubicBezTo>
                  <a:cubicBezTo>
                    <a:pt x="148" y="165"/>
                    <a:pt x="140" y="165"/>
                    <a:pt x="141" y="163"/>
                  </a:cubicBezTo>
                  <a:close/>
                  <a:moveTo>
                    <a:pt x="144" y="160"/>
                  </a:moveTo>
                  <a:cubicBezTo>
                    <a:pt x="146" y="160"/>
                    <a:pt x="146" y="160"/>
                    <a:pt x="149" y="159"/>
                  </a:cubicBezTo>
                  <a:cubicBezTo>
                    <a:pt x="152" y="155"/>
                    <a:pt x="151" y="155"/>
                    <a:pt x="148" y="155"/>
                  </a:cubicBezTo>
                  <a:cubicBezTo>
                    <a:pt x="146" y="157"/>
                    <a:pt x="149" y="157"/>
                    <a:pt x="148" y="157"/>
                  </a:cubicBezTo>
                  <a:cubicBezTo>
                    <a:pt x="146" y="159"/>
                    <a:pt x="144" y="157"/>
                    <a:pt x="144" y="159"/>
                  </a:cubicBezTo>
                  <a:cubicBezTo>
                    <a:pt x="144" y="160"/>
                    <a:pt x="144" y="157"/>
                    <a:pt x="143" y="159"/>
                  </a:cubicBezTo>
                  <a:cubicBezTo>
                    <a:pt x="140" y="159"/>
                    <a:pt x="137" y="160"/>
                    <a:pt x="140" y="160"/>
                  </a:cubicBezTo>
                  <a:cubicBezTo>
                    <a:pt x="141" y="160"/>
                    <a:pt x="138" y="162"/>
                    <a:pt x="141" y="162"/>
                  </a:cubicBezTo>
                  <a:cubicBezTo>
                    <a:pt x="143" y="160"/>
                    <a:pt x="143" y="160"/>
                    <a:pt x="144" y="160"/>
                  </a:cubicBezTo>
                  <a:close/>
                  <a:moveTo>
                    <a:pt x="128" y="168"/>
                  </a:moveTo>
                  <a:cubicBezTo>
                    <a:pt x="129" y="168"/>
                    <a:pt x="129" y="168"/>
                    <a:pt x="129" y="166"/>
                  </a:cubicBezTo>
                  <a:cubicBezTo>
                    <a:pt x="129" y="165"/>
                    <a:pt x="129" y="163"/>
                    <a:pt x="126" y="165"/>
                  </a:cubicBezTo>
                  <a:cubicBezTo>
                    <a:pt x="125" y="166"/>
                    <a:pt x="125" y="166"/>
                    <a:pt x="128" y="168"/>
                  </a:cubicBezTo>
                  <a:close/>
                  <a:moveTo>
                    <a:pt x="122" y="165"/>
                  </a:moveTo>
                  <a:cubicBezTo>
                    <a:pt x="120" y="165"/>
                    <a:pt x="120" y="163"/>
                    <a:pt x="120" y="165"/>
                  </a:cubicBezTo>
                  <a:cubicBezTo>
                    <a:pt x="119" y="166"/>
                    <a:pt x="122" y="168"/>
                    <a:pt x="123" y="166"/>
                  </a:cubicBezTo>
                  <a:cubicBezTo>
                    <a:pt x="125" y="166"/>
                    <a:pt x="123" y="166"/>
                    <a:pt x="122" y="165"/>
                  </a:cubicBezTo>
                  <a:close/>
                  <a:moveTo>
                    <a:pt x="154" y="154"/>
                  </a:moveTo>
                  <a:cubicBezTo>
                    <a:pt x="155" y="154"/>
                    <a:pt x="155" y="154"/>
                    <a:pt x="155" y="154"/>
                  </a:cubicBezTo>
                  <a:cubicBezTo>
                    <a:pt x="157" y="155"/>
                    <a:pt x="155" y="155"/>
                    <a:pt x="154" y="154"/>
                  </a:cubicBezTo>
                  <a:close/>
                  <a:moveTo>
                    <a:pt x="128" y="169"/>
                  </a:moveTo>
                  <a:cubicBezTo>
                    <a:pt x="129" y="169"/>
                    <a:pt x="128" y="171"/>
                    <a:pt x="128" y="171"/>
                  </a:cubicBezTo>
                  <a:cubicBezTo>
                    <a:pt x="126" y="171"/>
                    <a:pt x="128" y="168"/>
                    <a:pt x="128" y="169"/>
                  </a:cubicBezTo>
                  <a:close/>
                  <a:moveTo>
                    <a:pt x="129" y="168"/>
                  </a:moveTo>
                  <a:cubicBezTo>
                    <a:pt x="129" y="166"/>
                    <a:pt x="132" y="168"/>
                    <a:pt x="131" y="169"/>
                  </a:cubicBezTo>
                  <a:cubicBezTo>
                    <a:pt x="129" y="169"/>
                    <a:pt x="129" y="169"/>
                    <a:pt x="129" y="168"/>
                  </a:cubicBezTo>
                  <a:close/>
                  <a:moveTo>
                    <a:pt x="119" y="169"/>
                  </a:moveTo>
                  <a:cubicBezTo>
                    <a:pt x="120" y="168"/>
                    <a:pt x="122" y="168"/>
                    <a:pt x="122" y="168"/>
                  </a:cubicBezTo>
                  <a:cubicBezTo>
                    <a:pt x="122" y="169"/>
                    <a:pt x="119" y="171"/>
                    <a:pt x="119" y="169"/>
                  </a:cubicBezTo>
                  <a:close/>
                  <a:moveTo>
                    <a:pt x="119" y="169"/>
                  </a:moveTo>
                  <a:cubicBezTo>
                    <a:pt x="120" y="168"/>
                    <a:pt x="120" y="168"/>
                    <a:pt x="120" y="168"/>
                  </a:cubicBezTo>
                  <a:cubicBezTo>
                    <a:pt x="119" y="168"/>
                    <a:pt x="119" y="168"/>
                    <a:pt x="117" y="168"/>
                  </a:cubicBezTo>
                  <a:cubicBezTo>
                    <a:pt x="116" y="166"/>
                    <a:pt x="116" y="168"/>
                    <a:pt x="116" y="168"/>
                  </a:cubicBezTo>
                  <a:cubicBezTo>
                    <a:pt x="114" y="168"/>
                    <a:pt x="114" y="168"/>
                    <a:pt x="112" y="169"/>
                  </a:cubicBezTo>
                  <a:cubicBezTo>
                    <a:pt x="112" y="169"/>
                    <a:pt x="114" y="169"/>
                    <a:pt x="116" y="171"/>
                  </a:cubicBezTo>
                  <a:cubicBezTo>
                    <a:pt x="117" y="171"/>
                    <a:pt x="117" y="171"/>
                    <a:pt x="119" y="169"/>
                  </a:cubicBezTo>
                  <a:close/>
                  <a:moveTo>
                    <a:pt x="116" y="166"/>
                  </a:moveTo>
                  <a:cubicBezTo>
                    <a:pt x="114" y="166"/>
                    <a:pt x="116" y="165"/>
                    <a:pt x="117" y="165"/>
                  </a:cubicBezTo>
                  <a:cubicBezTo>
                    <a:pt x="117" y="165"/>
                    <a:pt x="117" y="166"/>
                    <a:pt x="116" y="166"/>
                  </a:cubicBezTo>
                  <a:close/>
                  <a:moveTo>
                    <a:pt x="114" y="166"/>
                  </a:moveTo>
                  <a:cubicBezTo>
                    <a:pt x="114" y="166"/>
                    <a:pt x="114" y="166"/>
                    <a:pt x="112" y="166"/>
                  </a:cubicBezTo>
                  <a:cubicBezTo>
                    <a:pt x="112" y="166"/>
                    <a:pt x="112" y="166"/>
                    <a:pt x="112" y="168"/>
                  </a:cubicBezTo>
                  <a:cubicBezTo>
                    <a:pt x="112" y="169"/>
                    <a:pt x="114" y="166"/>
                    <a:pt x="114" y="166"/>
                  </a:cubicBezTo>
                  <a:close/>
                  <a:moveTo>
                    <a:pt x="112" y="174"/>
                  </a:moveTo>
                  <a:cubicBezTo>
                    <a:pt x="112" y="172"/>
                    <a:pt x="117" y="172"/>
                    <a:pt x="114" y="171"/>
                  </a:cubicBezTo>
                  <a:cubicBezTo>
                    <a:pt x="111" y="169"/>
                    <a:pt x="112" y="171"/>
                    <a:pt x="112" y="171"/>
                  </a:cubicBezTo>
                  <a:cubicBezTo>
                    <a:pt x="111" y="171"/>
                    <a:pt x="111" y="172"/>
                    <a:pt x="111" y="171"/>
                  </a:cubicBezTo>
                  <a:cubicBezTo>
                    <a:pt x="109" y="171"/>
                    <a:pt x="109" y="171"/>
                    <a:pt x="109" y="172"/>
                  </a:cubicBezTo>
                  <a:cubicBezTo>
                    <a:pt x="108" y="174"/>
                    <a:pt x="108" y="172"/>
                    <a:pt x="106" y="174"/>
                  </a:cubicBezTo>
                  <a:cubicBezTo>
                    <a:pt x="106" y="174"/>
                    <a:pt x="106" y="174"/>
                    <a:pt x="111" y="174"/>
                  </a:cubicBezTo>
                  <a:cubicBezTo>
                    <a:pt x="112" y="174"/>
                    <a:pt x="112" y="174"/>
                    <a:pt x="112" y="174"/>
                  </a:cubicBezTo>
                  <a:close/>
                  <a:moveTo>
                    <a:pt x="106" y="179"/>
                  </a:moveTo>
                  <a:cubicBezTo>
                    <a:pt x="105" y="177"/>
                    <a:pt x="106" y="177"/>
                    <a:pt x="106" y="177"/>
                  </a:cubicBezTo>
                  <a:cubicBezTo>
                    <a:pt x="106" y="176"/>
                    <a:pt x="108" y="174"/>
                    <a:pt x="106" y="176"/>
                  </a:cubicBezTo>
                  <a:cubicBezTo>
                    <a:pt x="106" y="176"/>
                    <a:pt x="106" y="174"/>
                    <a:pt x="105" y="174"/>
                  </a:cubicBezTo>
                  <a:cubicBezTo>
                    <a:pt x="105" y="176"/>
                    <a:pt x="105" y="172"/>
                    <a:pt x="103" y="174"/>
                  </a:cubicBezTo>
                  <a:cubicBezTo>
                    <a:pt x="103" y="176"/>
                    <a:pt x="102" y="174"/>
                    <a:pt x="102" y="174"/>
                  </a:cubicBezTo>
                  <a:cubicBezTo>
                    <a:pt x="102" y="176"/>
                    <a:pt x="102" y="174"/>
                    <a:pt x="100" y="176"/>
                  </a:cubicBezTo>
                  <a:cubicBezTo>
                    <a:pt x="99" y="176"/>
                    <a:pt x="102" y="176"/>
                    <a:pt x="102" y="177"/>
                  </a:cubicBezTo>
                  <a:cubicBezTo>
                    <a:pt x="102" y="177"/>
                    <a:pt x="97" y="177"/>
                    <a:pt x="99" y="177"/>
                  </a:cubicBezTo>
                  <a:cubicBezTo>
                    <a:pt x="100" y="179"/>
                    <a:pt x="97" y="177"/>
                    <a:pt x="99" y="179"/>
                  </a:cubicBezTo>
                  <a:cubicBezTo>
                    <a:pt x="99" y="179"/>
                    <a:pt x="97" y="179"/>
                    <a:pt x="99" y="180"/>
                  </a:cubicBezTo>
                  <a:cubicBezTo>
                    <a:pt x="99" y="180"/>
                    <a:pt x="96" y="182"/>
                    <a:pt x="99" y="182"/>
                  </a:cubicBezTo>
                  <a:cubicBezTo>
                    <a:pt x="100" y="182"/>
                    <a:pt x="99" y="183"/>
                    <a:pt x="100" y="182"/>
                  </a:cubicBezTo>
                  <a:cubicBezTo>
                    <a:pt x="102" y="182"/>
                    <a:pt x="102" y="180"/>
                    <a:pt x="102" y="180"/>
                  </a:cubicBezTo>
                  <a:cubicBezTo>
                    <a:pt x="103" y="180"/>
                    <a:pt x="102" y="182"/>
                    <a:pt x="105" y="180"/>
                  </a:cubicBezTo>
                  <a:cubicBezTo>
                    <a:pt x="106" y="180"/>
                    <a:pt x="106" y="180"/>
                    <a:pt x="106" y="179"/>
                  </a:cubicBezTo>
                  <a:close/>
                  <a:moveTo>
                    <a:pt x="100" y="185"/>
                  </a:moveTo>
                  <a:cubicBezTo>
                    <a:pt x="99" y="183"/>
                    <a:pt x="100" y="183"/>
                    <a:pt x="102" y="183"/>
                  </a:cubicBezTo>
                  <a:cubicBezTo>
                    <a:pt x="102" y="185"/>
                    <a:pt x="100" y="185"/>
                    <a:pt x="100" y="185"/>
                  </a:cubicBezTo>
                  <a:close/>
                  <a:moveTo>
                    <a:pt x="97" y="186"/>
                  </a:moveTo>
                  <a:cubicBezTo>
                    <a:pt x="97" y="185"/>
                    <a:pt x="100" y="186"/>
                    <a:pt x="99" y="186"/>
                  </a:cubicBezTo>
                  <a:cubicBezTo>
                    <a:pt x="97" y="186"/>
                    <a:pt x="96" y="186"/>
                    <a:pt x="97" y="186"/>
                  </a:cubicBezTo>
                  <a:close/>
                  <a:moveTo>
                    <a:pt x="82" y="199"/>
                  </a:moveTo>
                  <a:cubicBezTo>
                    <a:pt x="82" y="199"/>
                    <a:pt x="82" y="197"/>
                    <a:pt x="84" y="197"/>
                  </a:cubicBezTo>
                  <a:cubicBezTo>
                    <a:pt x="84" y="197"/>
                    <a:pt x="84" y="197"/>
                    <a:pt x="82" y="199"/>
                  </a:cubicBezTo>
                  <a:close/>
                  <a:moveTo>
                    <a:pt x="82" y="193"/>
                  </a:moveTo>
                  <a:cubicBezTo>
                    <a:pt x="84" y="191"/>
                    <a:pt x="82" y="191"/>
                    <a:pt x="82" y="191"/>
                  </a:cubicBezTo>
                  <a:cubicBezTo>
                    <a:pt x="82" y="191"/>
                    <a:pt x="80" y="191"/>
                    <a:pt x="79" y="191"/>
                  </a:cubicBezTo>
                  <a:cubicBezTo>
                    <a:pt x="77" y="191"/>
                    <a:pt x="79" y="193"/>
                    <a:pt x="77" y="193"/>
                  </a:cubicBezTo>
                  <a:cubicBezTo>
                    <a:pt x="76" y="193"/>
                    <a:pt x="77" y="193"/>
                    <a:pt x="76" y="194"/>
                  </a:cubicBezTo>
                  <a:cubicBezTo>
                    <a:pt x="76" y="194"/>
                    <a:pt x="76" y="196"/>
                    <a:pt x="79" y="194"/>
                  </a:cubicBezTo>
                  <a:cubicBezTo>
                    <a:pt x="79" y="194"/>
                    <a:pt x="80" y="194"/>
                    <a:pt x="82" y="193"/>
                  </a:cubicBezTo>
                  <a:close/>
                  <a:moveTo>
                    <a:pt x="85" y="188"/>
                  </a:moveTo>
                  <a:cubicBezTo>
                    <a:pt x="87" y="188"/>
                    <a:pt x="84" y="186"/>
                    <a:pt x="85" y="186"/>
                  </a:cubicBezTo>
                  <a:cubicBezTo>
                    <a:pt x="87" y="185"/>
                    <a:pt x="84" y="182"/>
                    <a:pt x="84" y="183"/>
                  </a:cubicBezTo>
                  <a:cubicBezTo>
                    <a:pt x="82" y="183"/>
                    <a:pt x="84" y="185"/>
                    <a:pt x="82" y="185"/>
                  </a:cubicBezTo>
                  <a:cubicBezTo>
                    <a:pt x="80" y="185"/>
                    <a:pt x="82" y="186"/>
                    <a:pt x="80" y="186"/>
                  </a:cubicBezTo>
                  <a:cubicBezTo>
                    <a:pt x="79" y="186"/>
                    <a:pt x="80" y="185"/>
                    <a:pt x="79" y="185"/>
                  </a:cubicBezTo>
                  <a:cubicBezTo>
                    <a:pt x="79" y="186"/>
                    <a:pt x="77" y="185"/>
                    <a:pt x="77" y="186"/>
                  </a:cubicBezTo>
                  <a:cubicBezTo>
                    <a:pt x="77" y="186"/>
                    <a:pt x="76" y="188"/>
                    <a:pt x="77" y="188"/>
                  </a:cubicBezTo>
                  <a:cubicBezTo>
                    <a:pt x="79" y="190"/>
                    <a:pt x="79" y="188"/>
                    <a:pt x="82" y="186"/>
                  </a:cubicBezTo>
                  <a:cubicBezTo>
                    <a:pt x="85" y="186"/>
                    <a:pt x="79" y="188"/>
                    <a:pt x="80" y="190"/>
                  </a:cubicBezTo>
                  <a:cubicBezTo>
                    <a:pt x="82" y="190"/>
                    <a:pt x="84" y="188"/>
                    <a:pt x="85" y="188"/>
                  </a:cubicBezTo>
                  <a:close/>
                  <a:moveTo>
                    <a:pt x="87" y="185"/>
                  </a:moveTo>
                  <a:cubicBezTo>
                    <a:pt x="87" y="185"/>
                    <a:pt x="87" y="183"/>
                    <a:pt x="88" y="183"/>
                  </a:cubicBezTo>
                  <a:cubicBezTo>
                    <a:pt x="90" y="183"/>
                    <a:pt x="90" y="182"/>
                    <a:pt x="91" y="180"/>
                  </a:cubicBezTo>
                  <a:cubicBezTo>
                    <a:pt x="91" y="179"/>
                    <a:pt x="91" y="177"/>
                    <a:pt x="90" y="179"/>
                  </a:cubicBezTo>
                  <a:cubicBezTo>
                    <a:pt x="88" y="180"/>
                    <a:pt x="87" y="180"/>
                    <a:pt x="87" y="183"/>
                  </a:cubicBezTo>
                  <a:cubicBezTo>
                    <a:pt x="85" y="183"/>
                    <a:pt x="85" y="183"/>
                    <a:pt x="87" y="185"/>
                  </a:cubicBezTo>
                  <a:close/>
                  <a:moveTo>
                    <a:pt x="93" y="183"/>
                  </a:moveTo>
                  <a:cubicBezTo>
                    <a:pt x="96" y="183"/>
                    <a:pt x="96" y="183"/>
                    <a:pt x="96" y="183"/>
                  </a:cubicBezTo>
                  <a:cubicBezTo>
                    <a:pt x="94" y="185"/>
                    <a:pt x="93" y="183"/>
                    <a:pt x="93" y="183"/>
                  </a:cubicBezTo>
                  <a:close/>
                  <a:moveTo>
                    <a:pt x="91" y="185"/>
                  </a:moveTo>
                  <a:cubicBezTo>
                    <a:pt x="91" y="185"/>
                    <a:pt x="93" y="186"/>
                    <a:pt x="90" y="188"/>
                  </a:cubicBezTo>
                  <a:cubicBezTo>
                    <a:pt x="88" y="190"/>
                    <a:pt x="91" y="186"/>
                    <a:pt x="90" y="186"/>
                  </a:cubicBezTo>
                  <a:cubicBezTo>
                    <a:pt x="88" y="186"/>
                    <a:pt x="91" y="185"/>
                    <a:pt x="90" y="183"/>
                  </a:cubicBezTo>
                  <a:cubicBezTo>
                    <a:pt x="88" y="183"/>
                    <a:pt x="87" y="185"/>
                    <a:pt x="87" y="186"/>
                  </a:cubicBezTo>
                  <a:cubicBezTo>
                    <a:pt x="85" y="188"/>
                    <a:pt x="88" y="190"/>
                    <a:pt x="85" y="190"/>
                  </a:cubicBezTo>
                  <a:cubicBezTo>
                    <a:pt x="84" y="190"/>
                    <a:pt x="85" y="190"/>
                    <a:pt x="84" y="193"/>
                  </a:cubicBezTo>
                  <a:cubicBezTo>
                    <a:pt x="82" y="194"/>
                    <a:pt x="85" y="191"/>
                    <a:pt x="87" y="193"/>
                  </a:cubicBezTo>
                  <a:cubicBezTo>
                    <a:pt x="88" y="194"/>
                    <a:pt x="88" y="191"/>
                    <a:pt x="88" y="191"/>
                  </a:cubicBezTo>
                  <a:cubicBezTo>
                    <a:pt x="90" y="193"/>
                    <a:pt x="90" y="193"/>
                    <a:pt x="90" y="191"/>
                  </a:cubicBezTo>
                  <a:cubicBezTo>
                    <a:pt x="91" y="190"/>
                    <a:pt x="91" y="190"/>
                    <a:pt x="93" y="190"/>
                  </a:cubicBezTo>
                  <a:cubicBezTo>
                    <a:pt x="96" y="188"/>
                    <a:pt x="94" y="185"/>
                    <a:pt x="93" y="185"/>
                  </a:cubicBezTo>
                  <a:cubicBezTo>
                    <a:pt x="93" y="183"/>
                    <a:pt x="93" y="183"/>
                    <a:pt x="91" y="185"/>
                  </a:cubicBezTo>
                  <a:close/>
                  <a:moveTo>
                    <a:pt x="91" y="191"/>
                  </a:moveTo>
                  <a:cubicBezTo>
                    <a:pt x="93" y="190"/>
                    <a:pt x="94" y="190"/>
                    <a:pt x="94" y="190"/>
                  </a:cubicBezTo>
                  <a:cubicBezTo>
                    <a:pt x="93" y="191"/>
                    <a:pt x="91" y="193"/>
                    <a:pt x="91" y="191"/>
                  </a:cubicBezTo>
                  <a:close/>
                  <a:moveTo>
                    <a:pt x="117" y="166"/>
                  </a:moveTo>
                  <a:cubicBezTo>
                    <a:pt x="119" y="165"/>
                    <a:pt x="120" y="166"/>
                    <a:pt x="120" y="166"/>
                  </a:cubicBezTo>
                  <a:cubicBezTo>
                    <a:pt x="119" y="166"/>
                    <a:pt x="117" y="166"/>
                    <a:pt x="117" y="166"/>
                  </a:cubicBezTo>
                  <a:close/>
                  <a:moveTo>
                    <a:pt x="74" y="193"/>
                  </a:moveTo>
                  <a:cubicBezTo>
                    <a:pt x="76" y="193"/>
                    <a:pt x="76" y="193"/>
                    <a:pt x="76" y="193"/>
                  </a:cubicBezTo>
                  <a:cubicBezTo>
                    <a:pt x="76" y="194"/>
                    <a:pt x="74" y="193"/>
                    <a:pt x="74" y="193"/>
                  </a:cubicBezTo>
                  <a:close/>
                  <a:moveTo>
                    <a:pt x="70" y="196"/>
                  </a:moveTo>
                  <a:cubicBezTo>
                    <a:pt x="70" y="196"/>
                    <a:pt x="70" y="197"/>
                    <a:pt x="71" y="196"/>
                  </a:cubicBezTo>
                  <a:cubicBezTo>
                    <a:pt x="71" y="196"/>
                    <a:pt x="71" y="196"/>
                    <a:pt x="73" y="196"/>
                  </a:cubicBezTo>
                  <a:cubicBezTo>
                    <a:pt x="73" y="196"/>
                    <a:pt x="73" y="194"/>
                    <a:pt x="74" y="194"/>
                  </a:cubicBezTo>
                  <a:cubicBezTo>
                    <a:pt x="76" y="194"/>
                    <a:pt x="74" y="194"/>
                    <a:pt x="73" y="193"/>
                  </a:cubicBezTo>
                  <a:cubicBezTo>
                    <a:pt x="71" y="193"/>
                    <a:pt x="71" y="193"/>
                    <a:pt x="70" y="194"/>
                  </a:cubicBezTo>
                  <a:cubicBezTo>
                    <a:pt x="70" y="196"/>
                    <a:pt x="71" y="196"/>
                    <a:pt x="70" y="196"/>
                  </a:cubicBezTo>
                  <a:close/>
                  <a:moveTo>
                    <a:pt x="70" y="196"/>
                  </a:moveTo>
                  <a:cubicBezTo>
                    <a:pt x="71" y="196"/>
                    <a:pt x="68" y="194"/>
                    <a:pt x="68" y="196"/>
                  </a:cubicBezTo>
                  <a:cubicBezTo>
                    <a:pt x="68" y="197"/>
                    <a:pt x="68" y="196"/>
                    <a:pt x="68" y="197"/>
                  </a:cubicBezTo>
                  <a:cubicBezTo>
                    <a:pt x="68" y="197"/>
                    <a:pt x="68" y="197"/>
                    <a:pt x="70" y="196"/>
                  </a:cubicBezTo>
                  <a:close/>
                  <a:moveTo>
                    <a:pt x="65" y="197"/>
                  </a:moveTo>
                  <a:cubicBezTo>
                    <a:pt x="65" y="200"/>
                    <a:pt x="65" y="200"/>
                    <a:pt x="67" y="199"/>
                  </a:cubicBezTo>
                  <a:cubicBezTo>
                    <a:pt x="67" y="197"/>
                    <a:pt x="67" y="197"/>
                    <a:pt x="67" y="196"/>
                  </a:cubicBezTo>
                  <a:cubicBezTo>
                    <a:pt x="67" y="196"/>
                    <a:pt x="67" y="196"/>
                    <a:pt x="65" y="197"/>
                  </a:cubicBezTo>
                  <a:close/>
                  <a:moveTo>
                    <a:pt x="87" y="197"/>
                  </a:moveTo>
                  <a:cubicBezTo>
                    <a:pt x="88" y="197"/>
                    <a:pt x="88" y="197"/>
                    <a:pt x="88" y="197"/>
                  </a:cubicBezTo>
                  <a:cubicBezTo>
                    <a:pt x="90" y="197"/>
                    <a:pt x="87" y="197"/>
                    <a:pt x="87" y="197"/>
                  </a:cubicBezTo>
                  <a:close/>
                  <a:moveTo>
                    <a:pt x="64" y="224"/>
                  </a:moveTo>
                  <a:cubicBezTo>
                    <a:pt x="64" y="222"/>
                    <a:pt x="62" y="222"/>
                    <a:pt x="62" y="222"/>
                  </a:cubicBezTo>
                  <a:cubicBezTo>
                    <a:pt x="62" y="224"/>
                    <a:pt x="61" y="225"/>
                    <a:pt x="62" y="225"/>
                  </a:cubicBezTo>
                  <a:cubicBezTo>
                    <a:pt x="62" y="224"/>
                    <a:pt x="64" y="225"/>
                    <a:pt x="64" y="224"/>
                  </a:cubicBezTo>
                  <a:close/>
                  <a:moveTo>
                    <a:pt x="64" y="227"/>
                  </a:moveTo>
                  <a:cubicBezTo>
                    <a:pt x="65" y="225"/>
                    <a:pt x="65" y="225"/>
                    <a:pt x="64" y="225"/>
                  </a:cubicBezTo>
                  <a:cubicBezTo>
                    <a:pt x="64" y="225"/>
                    <a:pt x="62" y="225"/>
                    <a:pt x="62" y="227"/>
                  </a:cubicBezTo>
                  <a:cubicBezTo>
                    <a:pt x="62" y="227"/>
                    <a:pt x="62" y="227"/>
                    <a:pt x="64" y="227"/>
                  </a:cubicBezTo>
                  <a:close/>
                  <a:moveTo>
                    <a:pt x="59" y="235"/>
                  </a:moveTo>
                  <a:cubicBezTo>
                    <a:pt x="59" y="236"/>
                    <a:pt x="58" y="236"/>
                    <a:pt x="59" y="236"/>
                  </a:cubicBezTo>
                  <a:cubicBezTo>
                    <a:pt x="61" y="236"/>
                    <a:pt x="59" y="235"/>
                    <a:pt x="61" y="235"/>
                  </a:cubicBezTo>
                  <a:cubicBezTo>
                    <a:pt x="62" y="235"/>
                    <a:pt x="62" y="235"/>
                    <a:pt x="62" y="233"/>
                  </a:cubicBezTo>
                  <a:cubicBezTo>
                    <a:pt x="61" y="231"/>
                    <a:pt x="61" y="231"/>
                    <a:pt x="61" y="233"/>
                  </a:cubicBezTo>
                  <a:cubicBezTo>
                    <a:pt x="61" y="233"/>
                    <a:pt x="59" y="233"/>
                    <a:pt x="59" y="235"/>
                  </a:cubicBezTo>
                  <a:close/>
                  <a:moveTo>
                    <a:pt x="56" y="230"/>
                  </a:moveTo>
                  <a:cubicBezTo>
                    <a:pt x="56" y="230"/>
                    <a:pt x="58" y="228"/>
                    <a:pt x="59" y="230"/>
                  </a:cubicBezTo>
                  <a:cubicBezTo>
                    <a:pt x="59" y="230"/>
                    <a:pt x="56" y="231"/>
                    <a:pt x="56" y="230"/>
                  </a:cubicBezTo>
                  <a:close/>
                  <a:moveTo>
                    <a:pt x="59" y="238"/>
                  </a:moveTo>
                  <a:cubicBezTo>
                    <a:pt x="58" y="238"/>
                    <a:pt x="59" y="238"/>
                    <a:pt x="61" y="238"/>
                  </a:cubicBezTo>
                  <a:cubicBezTo>
                    <a:pt x="62" y="236"/>
                    <a:pt x="61" y="236"/>
                    <a:pt x="59" y="236"/>
                  </a:cubicBezTo>
                  <a:cubicBezTo>
                    <a:pt x="59" y="238"/>
                    <a:pt x="59" y="236"/>
                    <a:pt x="59" y="238"/>
                  </a:cubicBezTo>
                  <a:close/>
                  <a:moveTo>
                    <a:pt x="55" y="238"/>
                  </a:moveTo>
                  <a:cubicBezTo>
                    <a:pt x="56" y="238"/>
                    <a:pt x="58" y="238"/>
                    <a:pt x="58" y="238"/>
                  </a:cubicBezTo>
                  <a:cubicBezTo>
                    <a:pt x="56" y="238"/>
                    <a:pt x="55" y="238"/>
                    <a:pt x="55" y="238"/>
                  </a:cubicBezTo>
                  <a:close/>
                  <a:moveTo>
                    <a:pt x="53" y="245"/>
                  </a:moveTo>
                  <a:cubicBezTo>
                    <a:pt x="55" y="245"/>
                    <a:pt x="55" y="245"/>
                    <a:pt x="53" y="245"/>
                  </a:cubicBezTo>
                  <a:cubicBezTo>
                    <a:pt x="53" y="245"/>
                    <a:pt x="53" y="244"/>
                    <a:pt x="52" y="244"/>
                  </a:cubicBezTo>
                  <a:cubicBezTo>
                    <a:pt x="52" y="245"/>
                    <a:pt x="52" y="245"/>
                    <a:pt x="53" y="245"/>
                  </a:cubicBezTo>
                  <a:close/>
                  <a:moveTo>
                    <a:pt x="53" y="244"/>
                  </a:moveTo>
                  <a:cubicBezTo>
                    <a:pt x="53" y="244"/>
                    <a:pt x="55" y="244"/>
                    <a:pt x="53" y="244"/>
                  </a:cubicBezTo>
                  <a:cubicBezTo>
                    <a:pt x="53" y="244"/>
                    <a:pt x="52" y="242"/>
                    <a:pt x="53" y="244"/>
                  </a:cubicBezTo>
                  <a:close/>
                  <a:moveTo>
                    <a:pt x="50" y="244"/>
                  </a:moveTo>
                  <a:cubicBezTo>
                    <a:pt x="52" y="242"/>
                    <a:pt x="52" y="244"/>
                    <a:pt x="52" y="244"/>
                  </a:cubicBezTo>
                  <a:cubicBezTo>
                    <a:pt x="50" y="244"/>
                    <a:pt x="50" y="244"/>
                    <a:pt x="50" y="244"/>
                  </a:cubicBezTo>
                  <a:close/>
                  <a:moveTo>
                    <a:pt x="64" y="222"/>
                  </a:moveTo>
                  <a:cubicBezTo>
                    <a:pt x="65" y="221"/>
                    <a:pt x="65" y="221"/>
                    <a:pt x="65" y="221"/>
                  </a:cubicBezTo>
                  <a:cubicBezTo>
                    <a:pt x="67" y="222"/>
                    <a:pt x="65" y="222"/>
                    <a:pt x="64" y="222"/>
                  </a:cubicBezTo>
                  <a:close/>
                  <a:moveTo>
                    <a:pt x="26" y="261"/>
                  </a:moveTo>
                  <a:cubicBezTo>
                    <a:pt x="24" y="261"/>
                    <a:pt x="29" y="259"/>
                    <a:pt x="29" y="261"/>
                  </a:cubicBezTo>
                  <a:cubicBezTo>
                    <a:pt x="29" y="261"/>
                    <a:pt x="27" y="262"/>
                    <a:pt x="26" y="261"/>
                  </a:cubicBezTo>
                  <a:close/>
                  <a:moveTo>
                    <a:pt x="33" y="256"/>
                  </a:moveTo>
                  <a:cubicBezTo>
                    <a:pt x="35" y="256"/>
                    <a:pt x="33" y="255"/>
                    <a:pt x="33" y="255"/>
                  </a:cubicBezTo>
                  <a:cubicBezTo>
                    <a:pt x="32" y="256"/>
                    <a:pt x="29" y="256"/>
                    <a:pt x="29" y="258"/>
                  </a:cubicBezTo>
                  <a:cubicBezTo>
                    <a:pt x="30" y="258"/>
                    <a:pt x="32" y="258"/>
                    <a:pt x="33" y="256"/>
                  </a:cubicBezTo>
                  <a:close/>
                  <a:moveTo>
                    <a:pt x="32" y="259"/>
                  </a:moveTo>
                  <a:cubicBezTo>
                    <a:pt x="35" y="259"/>
                    <a:pt x="36" y="259"/>
                    <a:pt x="36" y="259"/>
                  </a:cubicBezTo>
                  <a:cubicBezTo>
                    <a:pt x="36" y="258"/>
                    <a:pt x="35" y="259"/>
                    <a:pt x="35" y="258"/>
                  </a:cubicBezTo>
                  <a:cubicBezTo>
                    <a:pt x="35" y="256"/>
                    <a:pt x="32" y="258"/>
                    <a:pt x="32" y="258"/>
                  </a:cubicBezTo>
                  <a:cubicBezTo>
                    <a:pt x="30" y="259"/>
                    <a:pt x="29" y="259"/>
                    <a:pt x="29" y="259"/>
                  </a:cubicBezTo>
                  <a:cubicBezTo>
                    <a:pt x="29" y="261"/>
                    <a:pt x="30" y="261"/>
                    <a:pt x="32" y="259"/>
                  </a:cubicBezTo>
                  <a:close/>
                  <a:moveTo>
                    <a:pt x="27" y="264"/>
                  </a:moveTo>
                  <a:cubicBezTo>
                    <a:pt x="26" y="262"/>
                    <a:pt x="27" y="262"/>
                    <a:pt x="29" y="264"/>
                  </a:cubicBezTo>
                  <a:cubicBezTo>
                    <a:pt x="27" y="264"/>
                    <a:pt x="27" y="264"/>
                    <a:pt x="27" y="264"/>
                  </a:cubicBezTo>
                  <a:close/>
                  <a:moveTo>
                    <a:pt x="24" y="266"/>
                  </a:moveTo>
                  <a:cubicBezTo>
                    <a:pt x="26" y="266"/>
                    <a:pt x="24" y="264"/>
                    <a:pt x="24" y="266"/>
                  </a:cubicBezTo>
                  <a:cubicBezTo>
                    <a:pt x="23" y="266"/>
                    <a:pt x="23" y="264"/>
                    <a:pt x="23" y="266"/>
                  </a:cubicBezTo>
                  <a:cubicBezTo>
                    <a:pt x="21" y="267"/>
                    <a:pt x="24" y="267"/>
                    <a:pt x="24" y="266"/>
                  </a:cubicBezTo>
                  <a:close/>
                  <a:moveTo>
                    <a:pt x="17" y="270"/>
                  </a:moveTo>
                  <a:cubicBezTo>
                    <a:pt x="15" y="270"/>
                    <a:pt x="18" y="269"/>
                    <a:pt x="18" y="270"/>
                  </a:cubicBezTo>
                  <a:cubicBezTo>
                    <a:pt x="17" y="270"/>
                    <a:pt x="17" y="270"/>
                    <a:pt x="17" y="270"/>
                  </a:cubicBezTo>
                  <a:close/>
                  <a:moveTo>
                    <a:pt x="10" y="273"/>
                  </a:moveTo>
                  <a:cubicBezTo>
                    <a:pt x="12" y="275"/>
                    <a:pt x="10" y="276"/>
                    <a:pt x="9" y="276"/>
                  </a:cubicBezTo>
                  <a:cubicBezTo>
                    <a:pt x="9" y="275"/>
                    <a:pt x="10" y="273"/>
                    <a:pt x="10" y="273"/>
                  </a:cubicBezTo>
                  <a:close/>
                  <a:moveTo>
                    <a:pt x="7" y="276"/>
                  </a:moveTo>
                  <a:cubicBezTo>
                    <a:pt x="7" y="275"/>
                    <a:pt x="9" y="275"/>
                    <a:pt x="9" y="276"/>
                  </a:cubicBezTo>
                  <a:cubicBezTo>
                    <a:pt x="7" y="276"/>
                    <a:pt x="7" y="276"/>
                    <a:pt x="7" y="276"/>
                  </a:cubicBezTo>
                  <a:close/>
                  <a:moveTo>
                    <a:pt x="1" y="283"/>
                  </a:moveTo>
                  <a:cubicBezTo>
                    <a:pt x="1" y="281"/>
                    <a:pt x="3" y="281"/>
                    <a:pt x="4" y="281"/>
                  </a:cubicBezTo>
                  <a:cubicBezTo>
                    <a:pt x="4" y="281"/>
                    <a:pt x="3" y="283"/>
                    <a:pt x="1" y="283"/>
                  </a:cubicBezTo>
                  <a:close/>
                  <a:moveTo>
                    <a:pt x="1" y="292"/>
                  </a:moveTo>
                  <a:cubicBezTo>
                    <a:pt x="1" y="292"/>
                    <a:pt x="1" y="290"/>
                    <a:pt x="3" y="290"/>
                  </a:cubicBezTo>
                  <a:cubicBezTo>
                    <a:pt x="3" y="290"/>
                    <a:pt x="3" y="292"/>
                    <a:pt x="1" y="292"/>
                  </a:cubicBezTo>
                  <a:close/>
                  <a:moveTo>
                    <a:pt x="6" y="308"/>
                  </a:moveTo>
                  <a:cubicBezTo>
                    <a:pt x="6" y="306"/>
                    <a:pt x="6" y="306"/>
                    <a:pt x="7" y="308"/>
                  </a:cubicBezTo>
                  <a:cubicBezTo>
                    <a:pt x="7" y="308"/>
                    <a:pt x="7" y="306"/>
                    <a:pt x="9" y="306"/>
                  </a:cubicBezTo>
                  <a:cubicBezTo>
                    <a:pt x="9" y="304"/>
                    <a:pt x="6" y="304"/>
                    <a:pt x="6" y="306"/>
                  </a:cubicBezTo>
                  <a:cubicBezTo>
                    <a:pt x="4" y="308"/>
                    <a:pt x="6" y="309"/>
                    <a:pt x="7" y="309"/>
                  </a:cubicBezTo>
                  <a:cubicBezTo>
                    <a:pt x="7" y="309"/>
                    <a:pt x="7" y="308"/>
                    <a:pt x="6" y="308"/>
                  </a:cubicBezTo>
                  <a:close/>
                  <a:moveTo>
                    <a:pt x="4" y="317"/>
                  </a:moveTo>
                  <a:cubicBezTo>
                    <a:pt x="6" y="317"/>
                    <a:pt x="4" y="312"/>
                    <a:pt x="4" y="314"/>
                  </a:cubicBezTo>
                  <a:cubicBezTo>
                    <a:pt x="4" y="315"/>
                    <a:pt x="3" y="317"/>
                    <a:pt x="4" y="317"/>
                  </a:cubicBezTo>
                  <a:close/>
                  <a:moveTo>
                    <a:pt x="4" y="311"/>
                  </a:moveTo>
                  <a:cubicBezTo>
                    <a:pt x="4" y="312"/>
                    <a:pt x="4" y="309"/>
                    <a:pt x="4" y="309"/>
                  </a:cubicBezTo>
                  <a:cubicBezTo>
                    <a:pt x="6" y="309"/>
                    <a:pt x="6" y="311"/>
                    <a:pt x="6" y="309"/>
                  </a:cubicBezTo>
                  <a:cubicBezTo>
                    <a:pt x="6" y="309"/>
                    <a:pt x="6" y="309"/>
                    <a:pt x="4" y="308"/>
                  </a:cubicBezTo>
                  <a:cubicBezTo>
                    <a:pt x="4" y="308"/>
                    <a:pt x="4" y="309"/>
                    <a:pt x="4" y="311"/>
                  </a:cubicBezTo>
                  <a:close/>
                  <a:moveTo>
                    <a:pt x="3" y="303"/>
                  </a:moveTo>
                  <a:cubicBezTo>
                    <a:pt x="3" y="300"/>
                    <a:pt x="3" y="300"/>
                    <a:pt x="3" y="300"/>
                  </a:cubicBezTo>
                  <a:cubicBezTo>
                    <a:pt x="3" y="301"/>
                    <a:pt x="4" y="304"/>
                    <a:pt x="3" y="303"/>
                  </a:cubicBezTo>
                  <a:close/>
                  <a:moveTo>
                    <a:pt x="4" y="300"/>
                  </a:moveTo>
                  <a:cubicBezTo>
                    <a:pt x="4" y="301"/>
                    <a:pt x="3" y="300"/>
                    <a:pt x="3" y="298"/>
                  </a:cubicBezTo>
                  <a:cubicBezTo>
                    <a:pt x="4" y="300"/>
                    <a:pt x="4" y="300"/>
                    <a:pt x="4" y="300"/>
                  </a:cubicBezTo>
                  <a:close/>
                  <a:moveTo>
                    <a:pt x="3" y="298"/>
                  </a:moveTo>
                  <a:cubicBezTo>
                    <a:pt x="4" y="298"/>
                    <a:pt x="3" y="297"/>
                    <a:pt x="3" y="297"/>
                  </a:cubicBezTo>
                  <a:cubicBezTo>
                    <a:pt x="1" y="295"/>
                    <a:pt x="1" y="297"/>
                    <a:pt x="3" y="298"/>
                  </a:cubicBezTo>
                  <a:close/>
                </a:path>
              </a:pathLst>
            </a:custGeom>
            <a:solidFill>
              <a:schemeClr val="tx2"/>
            </a:solidFill>
            <a:ln w="3175" cmpd="sng">
              <a:solidFill>
                <a:schemeClr val="bg2"/>
              </a:solidFill>
              <a:round/>
              <a:headEnd/>
              <a:tailEnd/>
            </a:ln>
          </p:spPr>
          <p:txBody>
            <a:bodyPr/>
            <a:lstStyle/>
            <a:p>
              <a:endParaRPr lang="en-GB" dirty="0"/>
            </a:p>
          </p:txBody>
        </p:sp>
        <p:sp>
          <p:nvSpPr>
            <p:cNvPr id="455" name="Freeform 201"/>
            <p:cNvSpPr>
              <a:spLocks noEditPoints="1"/>
            </p:cNvSpPr>
            <p:nvPr/>
          </p:nvSpPr>
          <p:spPr bwMode="auto">
            <a:xfrm>
              <a:off x="4739181" y="3084074"/>
              <a:ext cx="257085" cy="420969"/>
            </a:xfrm>
            <a:custGeom>
              <a:avLst/>
              <a:gdLst/>
              <a:ahLst/>
              <a:cxnLst>
                <a:cxn ang="0">
                  <a:pos x="32" y="78"/>
                </a:cxn>
                <a:cxn ang="0">
                  <a:pos x="29" y="67"/>
                </a:cxn>
                <a:cxn ang="0">
                  <a:pos x="25" y="62"/>
                </a:cxn>
                <a:cxn ang="0">
                  <a:pos x="23" y="64"/>
                </a:cxn>
                <a:cxn ang="0">
                  <a:pos x="23" y="55"/>
                </a:cxn>
                <a:cxn ang="0">
                  <a:pos x="20" y="52"/>
                </a:cxn>
                <a:cxn ang="0">
                  <a:pos x="22" y="44"/>
                </a:cxn>
                <a:cxn ang="0">
                  <a:pos x="25" y="34"/>
                </a:cxn>
                <a:cxn ang="0">
                  <a:pos x="32" y="30"/>
                </a:cxn>
                <a:cxn ang="0">
                  <a:pos x="35" y="39"/>
                </a:cxn>
                <a:cxn ang="0">
                  <a:pos x="52" y="42"/>
                </a:cxn>
                <a:cxn ang="0">
                  <a:pos x="46" y="59"/>
                </a:cxn>
                <a:cxn ang="0">
                  <a:pos x="53" y="67"/>
                </a:cxn>
                <a:cxn ang="0">
                  <a:pos x="67" y="89"/>
                </a:cxn>
                <a:cxn ang="0">
                  <a:pos x="69" y="101"/>
                </a:cxn>
                <a:cxn ang="0">
                  <a:pos x="75" y="114"/>
                </a:cxn>
                <a:cxn ang="0">
                  <a:pos x="79" y="118"/>
                </a:cxn>
                <a:cxn ang="0">
                  <a:pos x="60" y="126"/>
                </a:cxn>
                <a:cxn ang="0">
                  <a:pos x="46" y="128"/>
                </a:cxn>
                <a:cxn ang="0">
                  <a:pos x="28" y="134"/>
                </a:cxn>
                <a:cxn ang="0">
                  <a:pos x="29" y="128"/>
                </a:cxn>
                <a:cxn ang="0">
                  <a:pos x="43" y="121"/>
                </a:cxn>
                <a:cxn ang="0">
                  <a:pos x="38" y="118"/>
                </a:cxn>
                <a:cxn ang="0">
                  <a:pos x="26" y="112"/>
                </a:cxn>
                <a:cxn ang="0">
                  <a:pos x="31" y="101"/>
                </a:cxn>
                <a:cxn ang="0">
                  <a:pos x="40" y="95"/>
                </a:cxn>
                <a:cxn ang="0">
                  <a:pos x="44" y="90"/>
                </a:cxn>
                <a:cxn ang="0">
                  <a:pos x="40" y="78"/>
                </a:cxn>
                <a:cxn ang="0">
                  <a:pos x="23" y="83"/>
                </a:cxn>
                <a:cxn ang="0">
                  <a:pos x="23" y="78"/>
                </a:cxn>
                <a:cxn ang="0">
                  <a:pos x="14" y="72"/>
                </a:cxn>
                <a:cxn ang="0">
                  <a:pos x="11" y="84"/>
                </a:cxn>
                <a:cxn ang="0">
                  <a:pos x="22" y="84"/>
                </a:cxn>
                <a:cxn ang="0">
                  <a:pos x="31" y="95"/>
                </a:cxn>
                <a:cxn ang="0">
                  <a:pos x="25" y="66"/>
                </a:cxn>
                <a:cxn ang="0">
                  <a:pos x="55" y="128"/>
                </a:cxn>
                <a:cxn ang="0">
                  <a:pos x="13" y="38"/>
                </a:cxn>
                <a:cxn ang="0">
                  <a:pos x="16" y="38"/>
                </a:cxn>
                <a:cxn ang="0">
                  <a:pos x="17" y="33"/>
                </a:cxn>
                <a:cxn ang="0">
                  <a:pos x="11" y="42"/>
                </a:cxn>
                <a:cxn ang="0">
                  <a:pos x="9" y="48"/>
                </a:cxn>
                <a:cxn ang="0">
                  <a:pos x="16" y="45"/>
                </a:cxn>
                <a:cxn ang="0">
                  <a:pos x="22" y="47"/>
                </a:cxn>
                <a:cxn ang="0">
                  <a:pos x="16" y="42"/>
                </a:cxn>
                <a:cxn ang="0">
                  <a:pos x="19" y="58"/>
                </a:cxn>
                <a:cxn ang="0">
                  <a:pos x="17" y="55"/>
                </a:cxn>
                <a:cxn ang="0">
                  <a:pos x="17" y="67"/>
                </a:cxn>
                <a:cxn ang="0">
                  <a:pos x="16" y="66"/>
                </a:cxn>
                <a:cxn ang="0">
                  <a:pos x="20" y="64"/>
                </a:cxn>
                <a:cxn ang="0">
                  <a:pos x="44" y="25"/>
                </a:cxn>
                <a:cxn ang="0">
                  <a:pos x="43" y="22"/>
                </a:cxn>
                <a:cxn ang="0">
                  <a:pos x="44" y="27"/>
                </a:cxn>
                <a:cxn ang="0">
                  <a:pos x="46" y="21"/>
                </a:cxn>
                <a:cxn ang="0">
                  <a:pos x="46" y="22"/>
                </a:cxn>
                <a:cxn ang="0">
                  <a:pos x="58" y="11"/>
                </a:cxn>
                <a:cxn ang="0">
                  <a:pos x="58" y="5"/>
                </a:cxn>
                <a:cxn ang="0">
                  <a:pos x="53" y="8"/>
                </a:cxn>
                <a:cxn ang="0">
                  <a:pos x="58" y="11"/>
                </a:cxn>
                <a:cxn ang="0">
                  <a:pos x="58" y="3"/>
                </a:cxn>
                <a:cxn ang="0">
                  <a:pos x="60" y="2"/>
                </a:cxn>
              </a:cxnLst>
              <a:rect l="0" t="0" r="r" b="b"/>
              <a:pathLst>
                <a:path w="82" h="135">
                  <a:moveTo>
                    <a:pt x="40" y="75"/>
                  </a:moveTo>
                  <a:cubicBezTo>
                    <a:pt x="38" y="78"/>
                    <a:pt x="38" y="75"/>
                    <a:pt x="37" y="76"/>
                  </a:cubicBezTo>
                  <a:cubicBezTo>
                    <a:pt x="35" y="80"/>
                    <a:pt x="32" y="75"/>
                    <a:pt x="32" y="76"/>
                  </a:cubicBezTo>
                  <a:cubicBezTo>
                    <a:pt x="34" y="78"/>
                    <a:pt x="32" y="80"/>
                    <a:pt x="32" y="78"/>
                  </a:cubicBezTo>
                  <a:cubicBezTo>
                    <a:pt x="31" y="76"/>
                    <a:pt x="28" y="75"/>
                    <a:pt x="28" y="78"/>
                  </a:cubicBezTo>
                  <a:cubicBezTo>
                    <a:pt x="29" y="81"/>
                    <a:pt x="26" y="76"/>
                    <a:pt x="26" y="75"/>
                  </a:cubicBezTo>
                  <a:cubicBezTo>
                    <a:pt x="28" y="73"/>
                    <a:pt x="28" y="76"/>
                    <a:pt x="28" y="73"/>
                  </a:cubicBezTo>
                  <a:cubicBezTo>
                    <a:pt x="28" y="70"/>
                    <a:pt x="32" y="70"/>
                    <a:pt x="29" y="67"/>
                  </a:cubicBezTo>
                  <a:cubicBezTo>
                    <a:pt x="28" y="64"/>
                    <a:pt x="29" y="64"/>
                    <a:pt x="31" y="62"/>
                  </a:cubicBezTo>
                  <a:cubicBezTo>
                    <a:pt x="28" y="59"/>
                    <a:pt x="29" y="64"/>
                    <a:pt x="28" y="64"/>
                  </a:cubicBezTo>
                  <a:cubicBezTo>
                    <a:pt x="26" y="62"/>
                    <a:pt x="28" y="64"/>
                    <a:pt x="26" y="64"/>
                  </a:cubicBezTo>
                  <a:cubicBezTo>
                    <a:pt x="25" y="62"/>
                    <a:pt x="26" y="61"/>
                    <a:pt x="25" y="62"/>
                  </a:cubicBezTo>
                  <a:cubicBezTo>
                    <a:pt x="23" y="62"/>
                    <a:pt x="26" y="64"/>
                    <a:pt x="25" y="66"/>
                  </a:cubicBezTo>
                  <a:cubicBezTo>
                    <a:pt x="23" y="67"/>
                    <a:pt x="23" y="72"/>
                    <a:pt x="22" y="72"/>
                  </a:cubicBezTo>
                  <a:cubicBezTo>
                    <a:pt x="20" y="70"/>
                    <a:pt x="25" y="64"/>
                    <a:pt x="23" y="66"/>
                  </a:cubicBezTo>
                  <a:cubicBezTo>
                    <a:pt x="23" y="66"/>
                    <a:pt x="23" y="66"/>
                    <a:pt x="23" y="64"/>
                  </a:cubicBezTo>
                  <a:cubicBezTo>
                    <a:pt x="23" y="62"/>
                    <a:pt x="22" y="62"/>
                    <a:pt x="23" y="61"/>
                  </a:cubicBezTo>
                  <a:cubicBezTo>
                    <a:pt x="23" y="59"/>
                    <a:pt x="22" y="59"/>
                    <a:pt x="23" y="58"/>
                  </a:cubicBezTo>
                  <a:cubicBezTo>
                    <a:pt x="25" y="58"/>
                    <a:pt x="23" y="56"/>
                    <a:pt x="25" y="55"/>
                  </a:cubicBezTo>
                  <a:cubicBezTo>
                    <a:pt x="26" y="53"/>
                    <a:pt x="26" y="53"/>
                    <a:pt x="23" y="55"/>
                  </a:cubicBezTo>
                  <a:cubicBezTo>
                    <a:pt x="22" y="56"/>
                    <a:pt x="23" y="55"/>
                    <a:pt x="22" y="55"/>
                  </a:cubicBezTo>
                  <a:cubicBezTo>
                    <a:pt x="20" y="55"/>
                    <a:pt x="19" y="55"/>
                    <a:pt x="20" y="55"/>
                  </a:cubicBezTo>
                  <a:cubicBezTo>
                    <a:pt x="22" y="53"/>
                    <a:pt x="23" y="53"/>
                    <a:pt x="20" y="53"/>
                  </a:cubicBezTo>
                  <a:cubicBezTo>
                    <a:pt x="17" y="53"/>
                    <a:pt x="19" y="52"/>
                    <a:pt x="20" y="52"/>
                  </a:cubicBezTo>
                  <a:cubicBezTo>
                    <a:pt x="20" y="53"/>
                    <a:pt x="22" y="52"/>
                    <a:pt x="22" y="52"/>
                  </a:cubicBezTo>
                  <a:cubicBezTo>
                    <a:pt x="19" y="50"/>
                    <a:pt x="23" y="50"/>
                    <a:pt x="22" y="48"/>
                  </a:cubicBezTo>
                  <a:cubicBezTo>
                    <a:pt x="22" y="48"/>
                    <a:pt x="22" y="48"/>
                    <a:pt x="23" y="47"/>
                  </a:cubicBezTo>
                  <a:cubicBezTo>
                    <a:pt x="23" y="45"/>
                    <a:pt x="22" y="47"/>
                    <a:pt x="22" y="44"/>
                  </a:cubicBezTo>
                  <a:cubicBezTo>
                    <a:pt x="20" y="41"/>
                    <a:pt x="23" y="42"/>
                    <a:pt x="22" y="39"/>
                  </a:cubicBezTo>
                  <a:cubicBezTo>
                    <a:pt x="20" y="38"/>
                    <a:pt x="23" y="38"/>
                    <a:pt x="25" y="39"/>
                  </a:cubicBezTo>
                  <a:cubicBezTo>
                    <a:pt x="25" y="39"/>
                    <a:pt x="25" y="38"/>
                    <a:pt x="25" y="36"/>
                  </a:cubicBezTo>
                  <a:cubicBezTo>
                    <a:pt x="23" y="34"/>
                    <a:pt x="28" y="36"/>
                    <a:pt x="25" y="34"/>
                  </a:cubicBezTo>
                  <a:cubicBezTo>
                    <a:pt x="23" y="31"/>
                    <a:pt x="29" y="36"/>
                    <a:pt x="26" y="33"/>
                  </a:cubicBezTo>
                  <a:cubicBezTo>
                    <a:pt x="25" y="31"/>
                    <a:pt x="28" y="33"/>
                    <a:pt x="28" y="30"/>
                  </a:cubicBezTo>
                  <a:cubicBezTo>
                    <a:pt x="26" y="28"/>
                    <a:pt x="28" y="28"/>
                    <a:pt x="29" y="30"/>
                  </a:cubicBezTo>
                  <a:cubicBezTo>
                    <a:pt x="31" y="30"/>
                    <a:pt x="31" y="28"/>
                    <a:pt x="32" y="30"/>
                  </a:cubicBezTo>
                  <a:cubicBezTo>
                    <a:pt x="34" y="30"/>
                    <a:pt x="37" y="28"/>
                    <a:pt x="40" y="28"/>
                  </a:cubicBezTo>
                  <a:cubicBezTo>
                    <a:pt x="41" y="30"/>
                    <a:pt x="38" y="28"/>
                    <a:pt x="41" y="28"/>
                  </a:cubicBezTo>
                  <a:cubicBezTo>
                    <a:pt x="44" y="28"/>
                    <a:pt x="43" y="30"/>
                    <a:pt x="43" y="30"/>
                  </a:cubicBezTo>
                  <a:cubicBezTo>
                    <a:pt x="44" y="31"/>
                    <a:pt x="37" y="38"/>
                    <a:pt x="35" y="39"/>
                  </a:cubicBezTo>
                  <a:cubicBezTo>
                    <a:pt x="34" y="39"/>
                    <a:pt x="38" y="38"/>
                    <a:pt x="37" y="39"/>
                  </a:cubicBezTo>
                  <a:cubicBezTo>
                    <a:pt x="35" y="41"/>
                    <a:pt x="34" y="42"/>
                    <a:pt x="35" y="42"/>
                  </a:cubicBezTo>
                  <a:cubicBezTo>
                    <a:pt x="38" y="42"/>
                    <a:pt x="38" y="39"/>
                    <a:pt x="43" y="41"/>
                  </a:cubicBezTo>
                  <a:cubicBezTo>
                    <a:pt x="49" y="41"/>
                    <a:pt x="52" y="39"/>
                    <a:pt x="52" y="42"/>
                  </a:cubicBezTo>
                  <a:cubicBezTo>
                    <a:pt x="53" y="44"/>
                    <a:pt x="52" y="44"/>
                    <a:pt x="50" y="50"/>
                  </a:cubicBezTo>
                  <a:cubicBezTo>
                    <a:pt x="47" y="56"/>
                    <a:pt x="46" y="56"/>
                    <a:pt x="44" y="56"/>
                  </a:cubicBezTo>
                  <a:cubicBezTo>
                    <a:pt x="43" y="56"/>
                    <a:pt x="46" y="56"/>
                    <a:pt x="44" y="58"/>
                  </a:cubicBezTo>
                  <a:cubicBezTo>
                    <a:pt x="44" y="58"/>
                    <a:pt x="49" y="58"/>
                    <a:pt x="46" y="59"/>
                  </a:cubicBezTo>
                  <a:cubicBezTo>
                    <a:pt x="44" y="61"/>
                    <a:pt x="44" y="59"/>
                    <a:pt x="43" y="61"/>
                  </a:cubicBezTo>
                  <a:cubicBezTo>
                    <a:pt x="43" y="62"/>
                    <a:pt x="38" y="62"/>
                    <a:pt x="41" y="62"/>
                  </a:cubicBezTo>
                  <a:cubicBezTo>
                    <a:pt x="46" y="64"/>
                    <a:pt x="43" y="59"/>
                    <a:pt x="47" y="62"/>
                  </a:cubicBezTo>
                  <a:cubicBezTo>
                    <a:pt x="52" y="64"/>
                    <a:pt x="50" y="66"/>
                    <a:pt x="53" y="67"/>
                  </a:cubicBezTo>
                  <a:cubicBezTo>
                    <a:pt x="55" y="69"/>
                    <a:pt x="53" y="70"/>
                    <a:pt x="57" y="75"/>
                  </a:cubicBezTo>
                  <a:cubicBezTo>
                    <a:pt x="58" y="81"/>
                    <a:pt x="58" y="80"/>
                    <a:pt x="61" y="80"/>
                  </a:cubicBezTo>
                  <a:cubicBezTo>
                    <a:pt x="64" y="81"/>
                    <a:pt x="63" y="84"/>
                    <a:pt x="66" y="84"/>
                  </a:cubicBezTo>
                  <a:cubicBezTo>
                    <a:pt x="67" y="86"/>
                    <a:pt x="64" y="86"/>
                    <a:pt x="67" y="89"/>
                  </a:cubicBezTo>
                  <a:cubicBezTo>
                    <a:pt x="70" y="92"/>
                    <a:pt x="69" y="92"/>
                    <a:pt x="66" y="90"/>
                  </a:cubicBezTo>
                  <a:cubicBezTo>
                    <a:pt x="64" y="89"/>
                    <a:pt x="64" y="90"/>
                    <a:pt x="67" y="92"/>
                  </a:cubicBezTo>
                  <a:cubicBezTo>
                    <a:pt x="69" y="94"/>
                    <a:pt x="72" y="98"/>
                    <a:pt x="70" y="98"/>
                  </a:cubicBezTo>
                  <a:cubicBezTo>
                    <a:pt x="69" y="100"/>
                    <a:pt x="67" y="101"/>
                    <a:pt x="69" y="101"/>
                  </a:cubicBezTo>
                  <a:cubicBezTo>
                    <a:pt x="70" y="101"/>
                    <a:pt x="70" y="103"/>
                    <a:pt x="72" y="100"/>
                  </a:cubicBezTo>
                  <a:cubicBezTo>
                    <a:pt x="72" y="98"/>
                    <a:pt x="81" y="100"/>
                    <a:pt x="81" y="104"/>
                  </a:cubicBezTo>
                  <a:cubicBezTo>
                    <a:pt x="82" y="112"/>
                    <a:pt x="76" y="112"/>
                    <a:pt x="78" y="114"/>
                  </a:cubicBezTo>
                  <a:cubicBezTo>
                    <a:pt x="79" y="114"/>
                    <a:pt x="76" y="112"/>
                    <a:pt x="75" y="114"/>
                  </a:cubicBezTo>
                  <a:cubicBezTo>
                    <a:pt x="73" y="115"/>
                    <a:pt x="76" y="114"/>
                    <a:pt x="75" y="117"/>
                  </a:cubicBezTo>
                  <a:cubicBezTo>
                    <a:pt x="75" y="117"/>
                    <a:pt x="70" y="117"/>
                    <a:pt x="72" y="117"/>
                  </a:cubicBezTo>
                  <a:cubicBezTo>
                    <a:pt x="73" y="118"/>
                    <a:pt x="72" y="118"/>
                    <a:pt x="73" y="118"/>
                  </a:cubicBezTo>
                  <a:cubicBezTo>
                    <a:pt x="75" y="120"/>
                    <a:pt x="79" y="117"/>
                    <a:pt x="79" y="118"/>
                  </a:cubicBezTo>
                  <a:cubicBezTo>
                    <a:pt x="78" y="120"/>
                    <a:pt x="79" y="121"/>
                    <a:pt x="76" y="123"/>
                  </a:cubicBezTo>
                  <a:cubicBezTo>
                    <a:pt x="73" y="123"/>
                    <a:pt x="76" y="125"/>
                    <a:pt x="73" y="125"/>
                  </a:cubicBezTo>
                  <a:cubicBezTo>
                    <a:pt x="72" y="125"/>
                    <a:pt x="70" y="128"/>
                    <a:pt x="67" y="126"/>
                  </a:cubicBezTo>
                  <a:cubicBezTo>
                    <a:pt x="64" y="125"/>
                    <a:pt x="61" y="128"/>
                    <a:pt x="60" y="126"/>
                  </a:cubicBezTo>
                  <a:cubicBezTo>
                    <a:pt x="60" y="125"/>
                    <a:pt x="60" y="126"/>
                    <a:pt x="58" y="126"/>
                  </a:cubicBezTo>
                  <a:cubicBezTo>
                    <a:pt x="55" y="125"/>
                    <a:pt x="58" y="126"/>
                    <a:pt x="53" y="126"/>
                  </a:cubicBezTo>
                  <a:cubicBezTo>
                    <a:pt x="50" y="128"/>
                    <a:pt x="53" y="129"/>
                    <a:pt x="50" y="128"/>
                  </a:cubicBezTo>
                  <a:cubicBezTo>
                    <a:pt x="47" y="128"/>
                    <a:pt x="49" y="131"/>
                    <a:pt x="46" y="128"/>
                  </a:cubicBezTo>
                  <a:cubicBezTo>
                    <a:pt x="44" y="125"/>
                    <a:pt x="41" y="129"/>
                    <a:pt x="40" y="128"/>
                  </a:cubicBezTo>
                  <a:cubicBezTo>
                    <a:pt x="40" y="128"/>
                    <a:pt x="40" y="134"/>
                    <a:pt x="37" y="132"/>
                  </a:cubicBezTo>
                  <a:cubicBezTo>
                    <a:pt x="35" y="131"/>
                    <a:pt x="35" y="131"/>
                    <a:pt x="32" y="131"/>
                  </a:cubicBezTo>
                  <a:cubicBezTo>
                    <a:pt x="29" y="131"/>
                    <a:pt x="29" y="132"/>
                    <a:pt x="28" y="134"/>
                  </a:cubicBezTo>
                  <a:cubicBezTo>
                    <a:pt x="26" y="134"/>
                    <a:pt x="28" y="135"/>
                    <a:pt x="26" y="135"/>
                  </a:cubicBezTo>
                  <a:cubicBezTo>
                    <a:pt x="25" y="135"/>
                    <a:pt x="25" y="134"/>
                    <a:pt x="23" y="134"/>
                  </a:cubicBezTo>
                  <a:cubicBezTo>
                    <a:pt x="22" y="135"/>
                    <a:pt x="22" y="132"/>
                    <a:pt x="25" y="132"/>
                  </a:cubicBezTo>
                  <a:cubicBezTo>
                    <a:pt x="26" y="132"/>
                    <a:pt x="26" y="129"/>
                    <a:pt x="29" y="128"/>
                  </a:cubicBezTo>
                  <a:cubicBezTo>
                    <a:pt x="31" y="128"/>
                    <a:pt x="29" y="128"/>
                    <a:pt x="31" y="126"/>
                  </a:cubicBezTo>
                  <a:cubicBezTo>
                    <a:pt x="32" y="125"/>
                    <a:pt x="29" y="123"/>
                    <a:pt x="32" y="123"/>
                  </a:cubicBezTo>
                  <a:cubicBezTo>
                    <a:pt x="35" y="123"/>
                    <a:pt x="32" y="120"/>
                    <a:pt x="35" y="120"/>
                  </a:cubicBezTo>
                  <a:cubicBezTo>
                    <a:pt x="40" y="120"/>
                    <a:pt x="38" y="121"/>
                    <a:pt x="43" y="121"/>
                  </a:cubicBezTo>
                  <a:cubicBezTo>
                    <a:pt x="46" y="120"/>
                    <a:pt x="41" y="120"/>
                    <a:pt x="47" y="117"/>
                  </a:cubicBezTo>
                  <a:cubicBezTo>
                    <a:pt x="47" y="115"/>
                    <a:pt x="47" y="115"/>
                    <a:pt x="49" y="114"/>
                  </a:cubicBezTo>
                  <a:cubicBezTo>
                    <a:pt x="46" y="115"/>
                    <a:pt x="46" y="117"/>
                    <a:pt x="44" y="117"/>
                  </a:cubicBezTo>
                  <a:cubicBezTo>
                    <a:pt x="43" y="117"/>
                    <a:pt x="41" y="121"/>
                    <a:pt x="38" y="118"/>
                  </a:cubicBezTo>
                  <a:cubicBezTo>
                    <a:pt x="35" y="115"/>
                    <a:pt x="32" y="118"/>
                    <a:pt x="34" y="117"/>
                  </a:cubicBezTo>
                  <a:cubicBezTo>
                    <a:pt x="34" y="115"/>
                    <a:pt x="32" y="114"/>
                    <a:pt x="29" y="115"/>
                  </a:cubicBezTo>
                  <a:cubicBezTo>
                    <a:pt x="28" y="117"/>
                    <a:pt x="26" y="115"/>
                    <a:pt x="26" y="114"/>
                  </a:cubicBezTo>
                  <a:cubicBezTo>
                    <a:pt x="28" y="112"/>
                    <a:pt x="25" y="114"/>
                    <a:pt x="26" y="112"/>
                  </a:cubicBezTo>
                  <a:cubicBezTo>
                    <a:pt x="28" y="109"/>
                    <a:pt x="28" y="112"/>
                    <a:pt x="32" y="109"/>
                  </a:cubicBezTo>
                  <a:cubicBezTo>
                    <a:pt x="37" y="106"/>
                    <a:pt x="34" y="104"/>
                    <a:pt x="35" y="103"/>
                  </a:cubicBezTo>
                  <a:cubicBezTo>
                    <a:pt x="37" y="101"/>
                    <a:pt x="34" y="103"/>
                    <a:pt x="35" y="101"/>
                  </a:cubicBezTo>
                  <a:cubicBezTo>
                    <a:pt x="35" y="98"/>
                    <a:pt x="32" y="103"/>
                    <a:pt x="31" y="101"/>
                  </a:cubicBezTo>
                  <a:cubicBezTo>
                    <a:pt x="31" y="101"/>
                    <a:pt x="29" y="103"/>
                    <a:pt x="31" y="101"/>
                  </a:cubicBezTo>
                  <a:cubicBezTo>
                    <a:pt x="31" y="100"/>
                    <a:pt x="32" y="100"/>
                    <a:pt x="34" y="97"/>
                  </a:cubicBezTo>
                  <a:cubicBezTo>
                    <a:pt x="35" y="95"/>
                    <a:pt x="35" y="97"/>
                    <a:pt x="37" y="95"/>
                  </a:cubicBezTo>
                  <a:cubicBezTo>
                    <a:pt x="37" y="95"/>
                    <a:pt x="37" y="97"/>
                    <a:pt x="40" y="95"/>
                  </a:cubicBezTo>
                  <a:cubicBezTo>
                    <a:pt x="41" y="94"/>
                    <a:pt x="43" y="97"/>
                    <a:pt x="43" y="95"/>
                  </a:cubicBezTo>
                  <a:cubicBezTo>
                    <a:pt x="41" y="94"/>
                    <a:pt x="43" y="94"/>
                    <a:pt x="44" y="95"/>
                  </a:cubicBezTo>
                  <a:cubicBezTo>
                    <a:pt x="44" y="97"/>
                    <a:pt x="44" y="95"/>
                    <a:pt x="44" y="94"/>
                  </a:cubicBezTo>
                  <a:cubicBezTo>
                    <a:pt x="41" y="90"/>
                    <a:pt x="44" y="90"/>
                    <a:pt x="44" y="90"/>
                  </a:cubicBezTo>
                  <a:cubicBezTo>
                    <a:pt x="41" y="89"/>
                    <a:pt x="46" y="87"/>
                    <a:pt x="44" y="87"/>
                  </a:cubicBezTo>
                  <a:cubicBezTo>
                    <a:pt x="44" y="86"/>
                    <a:pt x="46" y="84"/>
                    <a:pt x="44" y="84"/>
                  </a:cubicBezTo>
                  <a:cubicBezTo>
                    <a:pt x="43" y="84"/>
                    <a:pt x="43" y="87"/>
                    <a:pt x="41" y="86"/>
                  </a:cubicBezTo>
                  <a:cubicBezTo>
                    <a:pt x="40" y="83"/>
                    <a:pt x="37" y="83"/>
                    <a:pt x="40" y="78"/>
                  </a:cubicBezTo>
                  <a:cubicBezTo>
                    <a:pt x="43" y="73"/>
                    <a:pt x="40" y="78"/>
                    <a:pt x="41" y="75"/>
                  </a:cubicBezTo>
                  <a:cubicBezTo>
                    <a:pt x="43" y="75"/>
                    <a:pt x="40" y="75"/>
                    <a:pt x="40" y="75"/>
                  </a:cubicBezTo>
                  <a:close/>
                  <a:moveTo>
                    <a:pt x="22" y="84"/>
                  </a:moveTo>
                  <a:cubicBezTo>
                    <a:pt x="22" y="83"/>
                    <a:pt x="23" y="84"/>
                    <a:pt x="23" y="83"/>
                  </a:cubicBezTo>
                  <a:cubicBezTo>
                    <a:pt x="22" y="83"/>
                    <a:pt x="22" y="83"/>
                    <a:pt x="22" y="83"/>
                  </a:cubicBezTo>
                  <a:cubicBezTo>
                    <a:pt x="23" y="81"/>
                    <a:pt x="23" y="80"/>
                    <a:pt x="23" y="81"/>
                  </a:cubicBezTo>
                  <a:cubicBezTo>
                    <a:pt x="23" y="83"/>
                    <a:pt x="25" y="83"/>
                    <a:pt x="25" y="81"/>
                  </a:cubicBezTo>
                  <a:cubicBezTo>
                    <a:pt x="23" y="78"/>
                    <a:pt x="23" y="78"/>
                    <a:pt x="23" y="78"/>
                  </a:cubicBezTo>
                  <a:cubicBezTo>
                    <a:pt x="22" y="80"/>
                    <a:pt x="20" y="80"/>
                    <a:pt x="22" y="78"/>
                  </a:cubicBezTo>
                  <a:cubicBezTo>
                    <a:pt x="23" y="78"/>
                    <a:pt x="23" y="76"/>
                    <a:pt x="22" y="76"/>
                  </a:cubicBezTo>
                  <a:cubicBezTo>
                    <a:pt x="20" y="76"/>
                    <a:pt x="20" y="73"/>
                    <a:pt x="19" y="72"/>
                  </a:cubicBezTo>
                  <a:cubicBezTo>
                    <a:pt x="19" y="70"/>
                    <a:pt x="16" y="72"/>
                    <a:pt x="14" y="72"/>
                  </a:cubicBezTo>
                  <a:cubicBezTo>
                    <a:pt x="11" y="72"/>
                    <a:pt x="13" y="73"/>
                    <a:pt x="9" y="73"/>
                  </a:cubicBezTo>
                  <a:cubicBezTo>
                    <a:pt x="6" y="75"/>
                    <a:pt x="9" y="78"/>
                    <a:pt x="6" y="78"/>
                  </a:cubicBezTo>
                  <a:cubicBezTo>
                    <a:pt x="3" y="78"/>
                    <a:pt x="8" y="80"/>
                    <a:pt x="5" y="81"/>
                  </a:cubicBezTo>
                  <a:cubicBezTo>
                    <a:pt x="0" y="83"/>
                    <a:pt x="11" y="87"/>
                    <a:pt x="11" y="84"/>
                  </a:cubicBezTo>
                  <a:cubicBezTo>
                    <a:pt x="11" y="83"/>
                    <a:pt x="13" y="81"/>
                    <a:pt x="13" y="83"/>
                  </a:cubicBezTo>
                  <a:cubicBezTo>
                    <a:pt x="14" y="86"/>
                    <a:pt x="14" y="84"/>
                    <a:pt x="14" y="86"/>
                  </a:cubicBezTo>
                  <a:cubicBezTo>
                    <a:pt x="16" y="87"/>
                    <a:pt x="16" y="86"/>
                    <a:pt x="17" y="86"/>
                  </a:cubicBezTo>
                  <a:cubicBezTo>
                    <a:pt x="20" y="86"/>
                    <a:pt x="19" y="89"/>
                    <a:pt x="22" y="84"/>
                  </a:cubicBezTo>
                  <a:close/>
                  <a:moveTo>
                    <a:pt x="32" y="83"/>
                  </a:moveTo>
                  <a:cubicBezTo>
                    <a:pt x="34" y="83"/>
                    <a:pt x="32" y="87"/>
                    <a:pt x="31" y="86"/>
                  </a:cubicBezTo>
                  <a:cubicBezTo>
                    <a:pt x="28" y="86"/>
                    <a:pt x="32" y="81"/>
                    <a:pt x="32" y="83"/>
                  </a:cubicBezTo>
                  <a:close/>
                  <a:moveTo>
                    <a:pt x="31" y="95"/>
                  </a:moveTo>
                  <a:cubicBezTo>
                    <a:pt x="32" y="92"/>
                    <a:pt x="35" y="95"/>
                    <a:pt x="34" y="97"/>
                  </a:cubicBezTo>
                  <a:cubicBezTo>
                    <a:pt x="32" y="98"/>
                    <a:pt x="31" y="97"/>
                    <a:pt x="31" y="95"/>
                  </a:cubicBezTo>
                  <a:close/>
                  <a:moveTo>
                    <a:pt x="26" y="69"/>
                  </a:moveTo>
                  <a:cubicBezTo>
                    <a:pt x="25" y="69"/>
                    <a:pt x="25" y="67"/>
                    <a:pt x="25" y="66"/>
                  </a:cubicBezTo>
                  <a:cubicBezTo>
                    <a:pt x="26" y="64"/>
                    <a:pt x="28" y="69"/>
                    <a:pt x="26" y="69"/>
                  </a:cubicBezTo>
                  <a:close/>
                  <a:moveTo>
                    <a:pt x="55" y="128"/>
                  </a:moveTo>
                  <a:cubicBezTo>
                    <a:pt x="57" y="126"/>
                    <a:pt x="58" y="126"/>
                    <a:pt x="58" y="128"/>
                  </a:cubicBezTo>
                  <a:cubicBezTo>
                    <a:pt x="60" y="128"/>
                    <a:pt x="58" y="129"/>
                    <a:pt x="55" y="128"/>
                  </a:cubicBezTo>
                  <a:close/>
                  <a:moveTo>
                    <a:pt x="14" y="34"/>
                  </a:moveTo>
                  <a:cubicBezTo>
                    <a:pt x="13" y="36"/>
                    <a:pt x="13" y="33"/>
                    <a:pt x="13" y="34"/>
                  </a:cubicBezTo>
                  <a:cubicBezTo>
                    <a:pt x="11" y="34"/>
                    <a:pt x="11" y="36"/>
                    <a:pt x="11" y="36"/>
                  </a:cubicBezTo>
                  <a:cubicBezTo>
                    <a:pt x="13" y="38"/>
                    <a:pt x="9" y="36"/>
                    <a:pt x="13" y="38"/>
                  </a:cubicBezTo>
                  <a:cubicBezTo>
                    <a:pt x="14" y="38"/>
                    <a:pt x="9" y="38"/>
                    <a:pt x="11" y="39"/>
                  </a:cubicBezTo>
                  <a:cubicBezTo>
                    <a:pt x="13" y="41"/>
                    <a:pt x="13" y="39"/>
                    <a:pt x="14" y="39"/>
                  </a:cubicBezTo>
                  <a:cubicBezTo>
                    <a:pt x="14" y="39"/>
                    <a:pt x="14" y="39"/>
                    <a:pt x="14" y="38"/>
                  </a:cubicBezTo>
                  <a:cubicBezTo>
                    <a:pt x="16" y="38"/>
                    <a:pt x="17" y="38"/>
                    <a:pt x="16" y="38"/>
                  </a:cubicBezTo>
                  <a:cubicBezTo>
                    <a:pt x="16" y="36"/>
                    <a:pt x="17" y="36"/>
                    <a:pt x="17" y="36"/>
                  </a:cubicBezTo>
                  <a:cubicBezTo>
                    <a:pt x="16" y="36"/>
                    <a:pt x="17" y="36"/>
                    <a:pt x="17" y="34"/>
                  </a:cubicBezTo>
                  <a:cubicBezTo>
                    <a:pt x="17" y="33"/>
                    <a:pt x="17" y="34"/>
                    <a:pt x="19" y="34"/>
                  </a:cubicBezTo>
                  <a:cubicBezTo>
                    <a:pt x="20" y="33"/>
                    <a:pt x="17" y="34"/>
                    <a:pt x="17" y="33"/>
                  </a:cubicBezTo>
                  <a:cubicBezTo>
                    <a:pt x="19" y="33"/>
                    <a:pt x="19" y="31"/>
                    <a:pt x="19" y="30"/>
                  </a:cubicBezTo>
                  <a:cubicBezTo>
                    <a:pt x="19" y="30"/>
                    <a:pt x="16" y="31"/>
                    <a:pt x="14" y="33"/>
                  </a:cubicBezTo>
                  <a:cubicBezTo>
                    <a:pt x="13" y="33"/>
                    <a:pt x="14" y="34"/>
                    <a:pt x="14" y="34"/>
                  </a:cubicBezTo>
                  <a:close/>
                  <a:moveTo>
                    <a:pt x="11" y="42"/>
                  </a:moveTo>
                  <a:cubicBezTo>
                    <a:pt x="13" y="41"/>
                    <a:pt x="11" y="41"/>
                    <a:pt x="11" y="41"/>
                  </a:cubicBezTo>
                  <a:cubicBezTo>
                    <a:pt x="9" y="41"/>
                    <a:pt x="9" y="41"/>
                    <a:pt x="8" y="41"/>
                  </a:cubicBezTo>
                  <a:cubicBezTo>
                    <a:pt x="8" y="42"/>
                    <a:pt x="11" y="44"/>
                    <a:pt x="11" y="42"/>
                  </a:cubicBezTo>
                  <a:close/>
                  <a:moveTo>
                    <a:pt x="9" y="48"/>
                  </a:moveTo>
                  <a:cubicBezTo>
                    <a:pt x="11" y="48"/>
                    <a:pt x="9" y="47"/>
                    <a:pt x="9" y="47"/>
                  </a:cubicBezTo>
                  <a:cubicBezTo>
                    <a:pt x="11" y="45"/>
                    <a:pt x="11" y="45"/>
                    <a:pt x="9" y="45"/>
                  </a:cubicBezTo>
                  <a:cubicBezTo>
                    <a:pt x="8" y="44"/>
                    <a:pt x="8" y="48"/>
                    <a:pt x="9" y="48"/>
                  </a:cubicBezTo>
                  <a:close/>
                  <a:moveTo>
                    <a:pt x="16" y="45"/>
                  </a:moveTo>
                  <a:cubicBezTo>
                    <a:pt x="17" y="45"/>
                    <a:pt x="16" y="45"/>
                    <a:pt x="17" y="47"/>
                  </a:cubicBezTo>
                  <a:cubicBezTo>
                    <a:pt x="17" y="48"/>
                    <a:pt x="19" y="47"/>
                    <a:pt x="20" y="47"/>
                  </a:cubicBezTo>
                  <a:cubicBezTo>
                    <a:pt x="22" y="47"/>
                    <a:pt x="19" y="48"/>
                    <a:pt x="20" y="50"/>
                  </a:cubicBezTo>
                  <a:cubicBezTo>
                    <a:pt x="22" y="47"/>
                    <a:pt x="22" y="47"/>
                    <a:pt x="22" y="47"/>
                  </a:cubicBezTo>
                  <a:cubicBezTo>
                    <a:pt x="23" y="45"/>
                    <a:pt x="22" y="47"/>
                    <a:pt x="20" y="45"/>
                  </a:cubicBezTo>
                  <a:cubicBezTo>
                    <a:pt x="19" y="45"/>
                    <a:pt x="19" y="41"/>
                    <a:pt x="17" y="41"/>
                  </a:cubicBezTo>
                  <a:cubicBezTo>
                    <a:pt x="17" y="41"/>
                    <a:pt x="17" y="42"/>
                    <a:pt x="17" y="44"/>
                  </a:cubicBezTo>
                  <a:cubicBezTo>
                    <a:pt x="16" y="42"/>
                    <a:pt x="16" y="42"/>
                    <a:pt x="16" y="42"/>
                  </a:cubicBezTo>
                  <a:cubicBezTo>
                    <a:pt x="14" y="42"/>
                    <a:pt x="16" y="44"/>
                    <a:pt x="16" y="44"/>
                  </a:cubicBezTo>
                  <a:cubicBezTo>
                    <a:pt x="16" y="44"/>
                    <a:pt x="13" y="44"/>
                    <a:pt x="14" y="45"/>
                  </a:cubicBezTo>
                  <a:cubicBezTo>
                    <a:pt x="16" y="45"/>
                    <a:pt x="16" y="44"/>
                    <a:pt x="16" y="45"/>
                  </a:cubicBezTo>
                  <a:close/>
                  <a:moveTo>
                    <a:pt x="19" y="58"/>
                  </a:moveTo>
                  <a:cubicBezTo>
                    <a:pt x="19" y="58"/>
                    <a:pt x="17" y="58"/>
                    <a:pt x="17" y="59"/>
                  </a:cubicBezTo>
                  <a:cubicBezTo>
                    <a:pt x="17" y="59"/>
                    <a:pt x="20" y="58"/>
                    <a:pt x="22" y="58"/>
                  </a:cubicBezTo>
                  <a:cubicBezTo>
                    <a:pt x="23" y="58"/>
                    <a:pt x="22" y="56"/>
                    <a:pt x="20" y="56"/>
                  </a:cubicBezTo>
                  <a:cubicBezTo>
                    <a:pt x="19" y="55"/>
                    <a:pt x="19" y="53"/>
                    <a:pt x="17" y="55"/>
                  </a:cubicBezTo>
                  <a:cubicBezTo>
                    <a:pt x="17" y="56"/>
                    <a:pt x="17" y="56"/>
                    <a:pt x="19" y="56"/>
                  </a:cubicBezTo>
                  <a:cubicBezTo>
                    <a:pt x="20" y="56"/>
                    <a:pt x="19" y="56"/>
                    <a:pt x="19" y="58"/>
                  </a:cubicBezTo>
                  <a:close/>
                  <a:moveTo>
                    <a:pt x="17" y="66"/>
                  </a:moveTo>
                  <a:cubicBezTo>
                    <a:pt x="19" y="67"/>
                    <a:pt x="17" y="67"/>
                    <a:pt x="17" y="67"/>
                  </a:cubicBezTo>
                  <a:cubicBezTo>
                    <a:pt x="17" y="69"/>
                    <a:pt x="19" y="67"/>
                    <a:pt x="19" y="67"/>
                  </a:cubicBezTo>
                  <a:cubicBezTo>
                    <a:pt x="20" y="66"/>
                    <a:pt x="19" y="66"/>
                    <a:pt x="19" y="64"/>
                  </a:cubicBezTo>
                  <a:cubicBezTo>
                    <a:pt x="19" y="62"/>
                    <a:pt x="17" y="64"/>
                    <a:pt x="17" y="64"/>
                  </a:cubicBezTo>
                  <a:cubicBezTo>
                    <a:pt x="17" y="62"/>
                    <a:pt x="14" y="66"/>
                    <a:pt x="16" y="66"/>
                  </a:cubicBezTo>
                  <a:cubicBezTo>
                    <a:pt x="17" y="67"/>
                    <a:pt x="17" y="64"/>
                    <a:pt x="17" y="66"/>
                  </a:cubicBezTo>
                  <a:close/>
                  <a:moveTo>
                    <a:pt x="20" y="64"/>
                  </a:moveTo>
                  <a:cubicBezTo>
                    <a:pt x="19" y="62"/>
                    <a:pt x="20" y="61"/>
                    <a:pt x="22" y="61"/>
                  </a:cubicBezTo>
                  <a:cubicBezTo>
                    <a:pt x="23" y="59"/>
                    <a:pt x="20" y="66"/>
                    <a:pt x="20" y="64"/>
                  </a:cubicBezTo>
                  <a:close/>
                  <a:moveTo>
                    <a:pt x="41" y="27"/>
                  </a:moveTo>
                  <a:cubicBezTo>
                    <a:pt x="41" y="27"/>
                    <a:pt x="40" y="25"/>
                    <a:pt x="41" y="25"/>
                  </a:cubicBezTo>
                  <a:cubicBezTo>
                    <a:pt x="41" y="25"/>
                    <a:pt x="43" y="27"/>
                    <a:pt x="41" y="27"/>
                  </a:cubicBezTo>
                  <a:close/>
                  <a:moveTo>
                    <a:pt x="44" y="25"/>
                  </a:moveTo>
                  <a:cubicBezTo>
                    <a:pt x="44" y="27"/>
                    <a:pt x="46" y="25"/>
                    <a:pt x="46" y="24"/>
                  </a:cubicBezTo>
                  <a:cubicBezTo>
                    <a:pt x="46" y="24"/>
                    <a:pt x="44" y="25"/>
                    <a:pt x="44" y="24"/>
                  </a:cubicBezTo>
                  <a:cubicBezTo>
                    <a:pt x="44" y="24"/>
                    <a:pt x="43" y="25"/>
                    <a:pt x="43" y="24"/>
                  </a:cubicBezTo>
                  <a:cubicBezTo>
                    <a:pt x="44" y="22"/>
                    <a:pt x="43" y="22"/>
                    <a:pt x="43" y="22"/>
                  </a:cubicBezTo>
                  <a:cubicBezTo>
                    <a:pt x="41" y="22"/>
                    <a:pt x="40" y="24"/>
                    <a:pt x="41" y="24"/>
                  </a:cubicBezTo>
                  <a:cubicBezTo>
                    <a:pt x="43" y="25"/>
                    <a:pt x="43" y="24"/>
                    <a:pt x="44" y="25"/>
                  </a:cubicBezTo>
                  <a:close/>
                  <a:moveTo>
                    <a:pt x="44" y="27"/>
                  </a:moveTo>
                  <a:cubicBezTo>
                    <a:pt x="44" y="25"/>
                    <a:pt x="44" y="27"/>
                    <a:pt x="44" y="27"/>
                  </a:cubicBezTo>
                  <a:cubicBezTo>
                    <a:pt x="43" y="27"/>
                    <a:pt x="43" y="27"/>
                    <a:pt x="44" y="27"/>
                  </a:cubicBezTo>
                  <a:close/>
                  <a:moveTo>
                    <a:pt x="46" y="21"/>
                  </a:moveTo>
                  <a:cubicBezTo>
                    <a:pt x="47" y="21"/>
                    <a:pt x="47" y="19"/>
                    <a:pt x="47" y="21"/>
                  </a:cubicBezTo>
                  <a:cubicBezTo>
                    <a:pt x="46" y="21"/>
                    <a:pt x="46" y="19"/>
                    <a:pt x="46" y="21"/>
                  </a:cubicBezTo>
                  <a:cubicBezTo>
                    <a:pt x="46" y="22"/>
                    <a:pt x="46" y="21"/>
                    <a:pt x="46" y="21"/>
                  </a:cubicBezTo>
                  <a:close/>
                  <a:moveTo>
                    <a:pt x="46" y="22"/>
                  </a:moveTo>
                  <a:cubicBezTo>
                    <a:pt x="46" y="21"/>
                    <a:pt x="47" y="22"/>
                    <a:pt x="47" y="22"/>
                  </a:cubicBezTo>
                  <a:cubicBezTo>
                    <a:pt x="46" y="24"/>
                    <a:pt x="46" y="24"/>
                    <a:pt x="46" y="22"/>
                  </a:cubicBezTo>
                  <a:close/>
                  <a:moveTo>
                    <a:pt x="43" y="19"/>
                  </a:moveTo>
                  <a:cubicBezTo>
                    <a:pt x="44" y="19"/>
                    <a:pt x="44" y="21"/>
                    <a:pt x="44" y="21"/>
                  </a:cubicBezTo>
                  <a:cubicBezTo>
                    <a:pt x="44" y="21"/>
                    <a:pt x="43" y="21"/>
                    <a:pt x="43" y="19"/>
                  </a:cubicBezTo>
                  <a:close/>
                  <a:moveTo>
                    <a:pt x="58" y="11"/>
                  </a:moveTo>
                  <a:cubicBezTo>
                    <a:pt x="58" y="10"/>
                    <a:pt x="58" y="10"/>
                    <a:pt x="58" y="8"/>
                  </a:cubicBezTo>
                  <a:cubicBezTo>
                    <a:pt x="58" y="8"/>
                    <a:pt x="58" y="8"/>
                    <a:pt x="60" y="5"/>
                  </a:cubicBezTo>
                  <a:cubicBezTo>
                    <a:pt x="60" y="3"/>
                    <a:pt x="58" y="7"/>
                    <a:pt x="58" y="5"/>
                  </a:cubicBezTo>
                  <a:cubicBezTo>
                    <a:pt x="58" y="5"/>
                    <a:pt x="58" y="3"/>
                    <a:pt x="58" y="5"/>
                  </a:cubicBezTo>
                  <a:cubicBezTo>
                    <a:pt x="57" y="7"/>
                    <a:pt x="57" y="5"/>
                    <a:pt x="57" y="3"/>
                  </a:cubicBezTo>
                  <a:cubicBezTo>
                    <a:pt x="58" y="2"/>
                    <a:pt x="53" y="5"/>
                    <a:pt x="55" y="5"/>
                  </a:cubicBezTo>
                  <a:cubicBezTo>
                    <a:pt x="55" y="5"/>
                    <a:pt x="57" y="5"/>
                    <a:pt x="57" y="7"/>
                  </a:cubicBezTo>
                  <a:cubicBezTo>
                    <a:pt x="57" y="7"/>
                    <a:pt x="53" y="7"/>
                    <a:pt x="53" y="8"/>
                  </a:cubicBezTo>
                  <a:cubicBezTo>
                    <a:pt x="53" y="10"/>
                    <a:pt x="55" y="8"/>
                    <a:pt x="55" y="8"/>
                  </a:cubicBezTo>
                  <a:cubicBezTo>
                    <a:pt x="57" y="10"/>
                    <a:pt x="57" y="8"/>
                    <a:pt x="57" y="8"/>
                  </a:cubicBezTo>
                  <a:cubicBezTo>
                    <a:pt x="58" y="10"/>
                    <a:pt x="55" y="11"/>
                    <a:pt x="57" y="13"/>
                  </a:cubicBezTo>
                  <a:cubicBezTo>
                    <a:pt x="58" y="14"/>
                    <a:pt x="58" y="11"/>
                    <a:pt x="58" y="11"/>
                  </a:cubicBezTo>
                  <a:close/>
                  <a:moveTo>
                    <a:pt x="60" y="3"/>
                  </a:moveTo>
                  <a:cubicBezTo>
                    <a:pt x="60" y="2"/>
                    <a:pt x="60" y="2"/>
                    <a:pt x="60" y="2"/>
                  </a:cubicBezTo>
                  <a:cubicBezTo>
                    <a:pt x="58" y="2"/>
                    <a:pt x="58" y="2"/>
                    <a:pt x="58" y="2"/>
                  </a:cubicBezTo>
                  <a:cubicBezTo>
                    <a:pt x="58" y="3"/>
                    <a:pt x="58" y="3"/>
                    <a:pt x="58" y="3"/>
                  </a:cubicBezTo>
                  <a:cubicBezTo>
                    <a:pt x="60" y="5"/>
                    <a:pt x="58" y="3"/>
                    <a:pt x="60" y="3"/>
                  </a:cubicBezTo>
                  <a:close/>
                  <a:moveTo>
                    <a:pt x="60" y="2"/>
                  </a:moveTo>
                  <a:cubicBezTo>
                    <a:pt x="60" y="0"/>
                    <a:pt x="60" y="0"/>
                    <a:pt x="61" y="0"/>
                  </a:cubicBezTo>
                  <a:cubicBezTo>
                    <a:pt x="61" y="0"/>
                    <a:pt x="61" y="2"/>
                    <a:pt x="60" y="2"/>
                  </a:cubicBezTo>
                  <a:close/>
                </a:path>
              </a:pathLst>
            </a:custGeom>
            <a:solidFill>
              <a:schemeClr val="tx2"/>
            </a:solidFill>
            <a:ln w="3175" cmpd="sng">
              <a:solidFill>
                <a:schemeClr val="bg2"/>
              </a:solidFill>
              <a:round/>
              <a:headEnd/>
              <a:tailEnd/>
            </a:ln>
          </p:spPr>
          <p:txBody>
            <a:bodyPr/>
            <a:lstStyle/>
            <a:p>
              <a:endParaRPr lang="en-GB" dirty="0"/>
            </a:p>
          </p:txBody>
        </p:sp>
        <p:sp>
          <p:nvSpPr>
            <p:cNvPr id="456" name="Freeform 202"/>
            <p:cNvSpPr>
              <a:spLocks/>
            </p:cNvSpPr>
            <p:nvPr/>
          </p:nvSpPr>
          <p:spPr bwMode="auto">
            <a:xfrm>
              <a:off x="4764889" y="3027837"/>
              <a:ext cx="12854" cy="9640"/>
            </a:xfrm>
            <a:custGeom>
              <a:avLst/>
              <a:gdLst/>
              <a:ahLst/>
              <a:cxnLst>
                <a:cxn ang="0">
                  <a:pos x="1" y="3"/>
                </a:cxn>
                <a:cxn ang="0">
                  <a:pos x="1" y="0"/>
                </a:cxn>
                <a:cxn ang="0">
                  <a:pos x="3" y="1"/>
                </a:cxn>
                <a:cxn ang="0">
                  <a:pos x="1" y="3"/>
                </a:cxn>
              </a:cxnLst>
              <a:rect l="0" t="0" r="r" b="b"/>
              <a:pathLst>
                <a:path w="4" h="3">
                  <a:moveTo>
                    <a:pt x="1" y="3"/>
                  </a:moveTo>
                  <a:cubicBezTo>
                    <a:pt x="1" y="1"/>
                    <a:pt x="0" y="0"/>
                    <a:pt x="1" y="0"/>
                  </a:cubicBezTo>
                  <a:cubicBezTo>
                    <a:pt x="1" y="0"/>
                    <a:pt x="1" y="0"/>
                    <a:pt x="3" y="1"/>
                  </a:cubicBezTo>
                  <a:cubicBezTo>
                    <a:pt x="4" y="1"/>
                    <a:pt x="3" y="3"/>
                    <a:pt x="1" y="3"/>
                  </a:cubicBezTo>
                </a:path>
              </a:pathLst>
            </a:custGeom>
            <a:solidFill>
              <a:srgbClr val="C0BAA7"/>
            </a:solidFill>
            <a:ln w="3175" cmpd="sng">
              <a:solidFill>
                <a:schemeClr val="bg2"/>
              </a:solidFill>
              <a:round/>
              <a:headEnd/>
              <a:tailEnd/>
            </a:ln>
          </p:spPr>
          <p:txBody>
            <a:bodyPr/>
            <a:lstStyle/>
            <a:p>
              <a:endParaRPr lang="en-GB" dirty="0"/>
            </a:p>
          </p:txBody>
        </p:sp>
        <p:sp>
          <p:nvSpPr>
            <p:cNvPr id="457" name="Freeform 203"/>
            <p:cNvSpPr>
              <a:spLocks/>
            </p:cNvSpPr>
            <p:nvPr/>
          </p:nvSpPr>
          <p:spPr bwMode="auto">
            <a:xfrm>
              <a:off x="4780957" y="3037478"/>
              <a:ext cx="6427" cy="9640"/>
            </a:xfrm>
            <a:custGeom>
              <a:avLst/>
              <a:gdLst/>
              <a:ahLst/>
              <a:cxnLst>
                <a:cxn ang="0">
                  <a:pos x="0" y="1"/>
                </a:cxn>
                <a:cxn ang="0">
                  <a:pos x="2" y="3"/>
                </a:cxn>
                <a:cxn ang="0">
                  <a:pos x="0" y="3"/>
                </a:cxn>
                <a:cxn ang="0">
                  <a:pos x="0" y="1"/>
                </a:cxn>
              </a:cxnLst>
              <a:rect l="0" t="0" r="r" b="b"/>
              <a:pathLst>
                <a:path w="2" h="3">
                  <a:moveTo>
                    <a:pt x="0" y="1"/>
                  </a:moveTo>
                  <a:cubicBezTo>
                    <a:pt x="0" y="0"/>
                    <a:pt x="2" y="1"/>
                    <a:pt x="2" y="3"/>
                  </a:cubicBezTo>
                  <a:cubicBezTo>
                    <a:pt x="2" y="3"/>
                    <a:pt x="2" y="3"/>
                    <a:pt x="0" y="3"/>
                  </a:cubicBezTo>
                  <a:cubicBezTo>
                    <a:pt x="0" y="1"/>
                    <a:pt x="0" y="1"/>
                    <a:pt x="0" y="1"/>
                  </a:cubicBezTo>
                </a:path>
              </a:pathLst>
            </a:custGeom>
            <a:solidFill>
              <a:srgbClr val="C0BAA7"/>
            </a:solidFill>
            <a:ln w="3175" cmpd="sng">
              <a:solidFill>
                <a:schemeClr val="bg2"/>
              </a:solidFill>
              <a:round/>
              <a:headEnd/>
              <a:tailEnd/>
            </a:ln>
          </p:spPr>
          <p:txBody>
            <a:bodyPr/>
            <a:lstStyle/>
            <a:p>
              <a:endParaRPr lang="en-GB" dirty="0"/>
            </a:p>
          </p:txBody>
        </p:sp>
        <p:sp>
          <p:nvSpPr>
            <p:cNvPr id="458" name="Freeform 204"/>
            <p:cNvSpPr>
              <a:spLocks/>
            </p:cNvSpPr>
            <p:nvPr/>
          </p:nvSpPr>
          <p:spPr bwMode="auto">
            <a:xfrm>
              <a:off x="4777744" y="3053546"/>
              <a:ext cx="9641" cy="11247"/>
            </a:xfrm>
            <a:custGeom>
              <a:avLst/>
              <a:gdLst/>
              <a:ahLst/>
              <a:cxnLst>
                <a:cxn ang="0">
                  <a:pos x="0" y="0"/>
                </a:cxn>
                <a:cxn ang="0">
                  <a:pos x="1" y="0"/>
                </a:cxn>
                <a:cxn ang="0">
                  <a:pos x="3" y="3"/>
                </a:cxn>
                <a:cxn ang="0">
                  <a:pos x="1" y="3"/>
                </a:cxn>
                <a:cxn ang="0">
                  <a:pos x="0" y="0"/>
                </a:cxn>
              </a:cxnLst>
              <a:rect l="0" t="0" r="r" b="b"/>
              <a:pathLst>
                <a:path w="3" h="4">
                  <a:moveTo>
                    <a:pt x="0" y="0"/>
                  </a:moveTo>
                  <a:cubicBezTo>
                    <a:pt x="1" y="0"/>
                    <a:pt x="0" y="0"/>
                    <a:pt x="1" y="0"/>
                  </a:cubicBezTo>
                  <a:cubicBezTo>
                    <a:pt x="3" y="1"/>
                    <a:pt x="1" y="3"/>
                    <a:pt x="3" y="3"/>
                  </a:cubicBezTo>
                  <a:cubicBezTo>
                    <a:pt x="3" y="3"/>
                    <a:pt x="3" y="4"/>
                    <a:pt x="1" y="3"/>
                  </a:cubicBezTo>
                  <a:cubicBezTo>
                    <a:pt x="1" y="1"/>
                    <a:pt x="0" y="0"/>
                    <a:pt x="0" y="0"/>
                  </a:cubicBezTo>
                </a:path>
              </a:pathLst>
            </a:custGeom>
            <a:solidFill>
              <a:srgbClr val="C0BAA7"/>
            </a:solidFill>
            <a:ln w="3175" cmpd="sng">
              <a:solidFill>
                <a:schemeClr val="bg2"/>
              </a:solidFill>
              <a:round/>
              <a:headEnd/>
              <a:tailEnd/>
            </a:ln>
          </p:spPr>
          <p:txBody>
            <a:bodyPr/>
            <a:lstStyle/>
            <a:p>
              <a:endParaRPr lang="en-GB" dirty="0"/>
            </a:p>
          </p:txBody>
        </p:sp>
        <p:sp>
          <p:nvSpPr>
            <p:cNvPr id="459" name="Freeform 205"/>
            <p:cNvSpPr>
              <a:spLocks/>
            </p:cNvSpPr>
            <p:nvPr/>
          </p:nvSpPr>
          <p:spPr bwMode="auto">
            <a:xfrm>
              <a:off x="4774530" y="3021411"/>
              <a:ext cx="12854" cy="19281"/>
            </a:xfrm>
            <a:custGeom>
              <a:avLst/>
              <a:gdLst/>
              <a:ahLst/>
              <a:cxnLst>
                <a:cxn ang="0">
                  <a:pos x="0" y="2"/>
                </a:cxn>
                <a:cxn ang="0">
                  <a:pos x="0" y="0"/>
                </a:cxn>
                <a:cxn ang="0">
                  <a:pos x="1" y="2"/>
                </a:cxn>
                <a:cxn ang="0">
                  <a:pos x="3" y="3"/>
                </a:cxn>
                <a:cxn ang="0">
                  <a:pos x="3" y="5"/>
                </a:cxn>
                <a:cxn ang="0">
                  <a:pos x="0" y="2"/>
                </a:cxn>
              </a:cxnLst>
              <a:rect l="0" t="0" r="r" b="b"/>
              <a:pathLst>
                <a:path w="4" h="6">
                  <a:moveTo>
                    <a:pt x="0" y="2"/>
                  </a:moveTo>
                  <a:cubicBezTo>
                    <a:pt x="0" y="2"/>
                    <a:pt x="0" y="2"/>
                    <a:pt x="0" y="0"/>
                  </a:cubicBezTo>
                  <a:cubicBezTo>
                    <a:pt x="0" y="0"/>
                    <a:pt x="0" y="0"/>
                    <a:pt x="1" y="2"/>
                  </a:cubicBezTo>
                  <a:cubicBezTo>
                    <a:pt x="1" y="3"/>
                    <a:pt x="1" y="2"/>
                    <a:pt x="3" y="3"/>
                  </a:cubicBezTo>
                  <a:cubicBezTo>
                    <a:pt x="4" y="5"/>
                    <a:pt x="4" y="6"/>
                    <a:pt x="3" y="5"/>
                  </a:cubicBezTo>
                  <a:cubicBezTo>
                    <a:pt x="1" y="2"/>
                    <a:pt x="1" y="3"/>
                    <a:pt x="0" y="2"/>
                  </a:cubicBezTo>
                </a:path>
              </a:pathLst>
            </a:custGeom>
            <a:solidFill>
              <a:srgbClr val="C0BAA7"/>
            </a:solidFill>
            <a:ln w="3175" cmpd="sng">
              <a:solidFill>
                <a:schemeClr val="bg2"/>
              </a:solidFill>
              <a:round/>
              <a:headEnd/>
              <a:tailEnd/>
            </a:ln>
          </p:spPr>
          <p:txBody>
            <a:bodyPr/>
            <a:lstStyle/>
            <a:p>
              <a:endParaRPr lang="en-GB" dirty="0"/>
            </a:p>
          </p:txBody>
        </p:sp>
        <p:sp>
          <p:nvSpPr>
            <p:cNvPr id="460" name="Freeform 206"/>
            <p:cNvSpPr>
              <a:spLocks/>
            </p:cNvSpPr>
            <p:nvPr/>
          </p:nvSpPr>
          <p:spPr bwMode="auto">
            <a:xfrm>
              <a:off x="4777744" y="3021411"/>
              <a:ext cx="12854" cy="9640"/>
            </a:xfrm>
            <a:custGeom>
              <a:avLst/>
              <a:gdLst/>
              <a:ahLst/>
              <a:cxnLst>
                <a:cxn ang="0">
                  <a:pos x="1" y="3"/>
                </a:cxn>
                <a:cxn ang="0">
                  <a:pos x="0" y="0"/>
                </a:cxn>
                <a:cxn ang="0">
                  <a:pos x="0" y="0"/>
                </a:cxn>
                <a:cxn ang="0">
                  <a:pos x="1" y="0"/>
                </a:cxn>
                <a:cxn ang="0">
                  <a:pos x="3" y="2"/>
                </a:cxn>
                <a:cxn ang="0">
                  <a:pos x="3" y="2"/>
                </a:cxn>
                <a:cxn ang="0">
                  <a:pos x="1" y="3"/>
                </a:cxn>
              </a:cxnLst>
              <a:rect l="0" t="0" r="r" b="b"/>
              <a:pathLst>
                <a:path w="4" h="3">
                  <a:moveTo>
                    <a:pt x="1" y="3"/>
                  </a:moveTo>
                  <a:cubicBezTo>
                    <a:pt x="1" y="2"/>
                    <a:pt x="0" y="2"/>
                    <a:pt x="0" y="0"/>
                  </a:cubicBezTo>
                  <a:cubicBezTo>
                    <a:pt x="0" y="0"/>
                    <a:pt x="0" y="0"/>
                    <a:pt x="0" y="0"/>
                  </a:cubicBezTo>
                  <a:cubicBezTo>
                    <a:pt x="1" y="0"/>
                    <a:pt x="0" y="0"/>
                    <a:pt x="1" y="0"/>
                  </a:cubicBezTo>
                  <a:cubicBezTo>
                    <a:pt x="3" y="0"/>
                    <a:pt x="1" y="2"/>
                    <a:pt x="3" y="2"/>
                  </a:cubicBezTo>
                  <a:cubicBezTo>
                    <a:pt x="4" y="2"/>
                    <a:pt x="3" y="2"/>
                    <a:pt x="3" y="2"/>
                  </a:cubicBezTo>
                  <a:cubicBezTo>
                    <a:pt x="4" y="3"/>
                    <a:pt x="3" y="3"/>
                    <a:pt x="1" y="3"/>
                  </a:cubicBezTo>
                </a:path>
              </a:pathLst>
            </a:custGeom>
            <a:solidFill>
              <a:srgbClr val="C0BAA7"/>
            </a:solidFill>
            <a:ln w="3175" cmpd="sng">
              <a:solidFill>
                <a:schemeClr val="bg2"/>
              </a:solidFill>
              <a:round/>
              <a:headEnd/>
              <a:tailEnd/>
            </a:ln>
          </p:spPr>
          <p:txBody>
            <a:bodyPr/>
            <a:lstStyle/>
            <a:p>
              <a:endParaRPr lang="en-GB" dirty="0"/>
            </a:p>
          </p:txBody>
        </p:sp>
        <p:sp>
          <p:nvSpPr>
            <p:cNvPr id="461" name="Freeform 207"/>
            <p:cNvSpPr>
              <a:spLocks/>
            </p:cNvSpPr>
            <p:nvPr/>
          </p:nvSpPr>
          <p:spPr bwMode="auto">
            <a:xfrm>
              <a:off x="4787385" y="3018197"/>
              <a:ext cx="8034" cy="9640"/>
            </a:xfrm>
            <a:custGeom>
              <a:avLst/>
              <a:gdLst/>
              <a:ahLst/>
              <a:cxnLst>
                <a:cxn ang="0">
                  <a:pos x="1" y="3"/>
                </a:cxn>
                <a:cxn ang="0">
                  <a:pos x="1" y="1"/>
                </a:cxn>
                <a:cxn ang="0">
                  <a:pos x="1" y="1"/>
                </a:cxn>
                <a:cxn ang="0">
                  <a:pos x="1" y="3"/>
                </a:cxn>
                <a:cxn ang="0">
                  <a:pos x="1" y="3"/>
                </a:cxn>
              </a:cxnLst>
              <a:rect l="0" t="0" r="r" b="b"/>
              <a:pathLst>
                <a:path w="3" h="3">
                  <a:moveTo>
                    <a:pt x="1" y="3"/>
                  </a:moveTo>
                  <a:cubicBezTo>
                    <a:pt x="0" y="3"/>
                    <a:pt x="1" y="1"/>
                    <a:pt x="1" y="1"/>
                  </a:cubicBezTo>
                  <a:cubicBezTo>
                    <a:pt x="0" y="0"/>
                    <a:pt x="1" y="1"/>
                    <a:pt x="1" y="1"/>
                  </a:cubicBezTo>
                  <a:cubicBezTo>
                    <a:pt x="1" y="3"/>
                    <a:pt x="3" y="3"/>
                    <a:pt x="1" y="3"/>
                  </a:cubicBezTo>
                  <a:cubicBezTo>
                    <a:pt x="1" y="3"/>
                    <a:pt x="1" y="3"/>
                    <a:pt x="1" y="3"/>
                  </a:cubicBezTo>
                </a:path>
              </a:pathLst>
            </a:custGeom>
            <a:solidFill>
              <a:srgbClr val="C0BAA7"/>
            </a:solidFill>
            <a:ln w="3175" cmpd="sng">
              <a:solidFill>
                <a:schemeClr val="bg2"/>
              </a:solidFill>
              <a:round/>
              <a:headEnd/>
              <a:tailEnd/>
            </a:ln>
          </p:spPr>
          <p:txBody>
            <a:bodyPr/>
            <a:lstStyle/>
            <a:p>
              <a:endParaRPr lang="en-GB" dirty="0"/>
            </a:p>
          </p:txBody>
        </p:sp>
        <p:sp>
          <p:nvSpPr>
            <p:cNvPr id="462" name="Freeform 208"/>
            <p:cNvSpPr>
              <a:spLocks/>
            </p:cNvSpPr>
            <p:nvPr/>
          </p:nvSpPr>
          <p:spPr bwMode="auto">
            <a:xfrm>
              <a:off x="4787385" y="3018197"/>
              <a:ext cx="3213" cy="9640"/>
            </a:xfrm>
            <a:custGeom>
              <a:avLst/>
              <a:gdLst/>
              <a:ahLst/>
              <a:cxnLst>
                <a:cxn ang="0">
                  <a:pos x="0" y="1"/>
                </a:cxn>
                <a:cxn ang="0">
                  <a:pos x="0" y="0"/>
                </a:cxn>
                <a:cxn ang="0">
                  <a:pos x="0" y="1"/>
                </a:cxn>
              </a:cxnLst>
              <a:rect l="0" t="0" r="r" b="b"/>
              <a:pathLst>
                <a:path w="1" h="3">
                  <a:moveTo>
                    <a:pt x="0" y="1"/>
                  </a:moveTo>
                  <a:cubicBezTo>
                    <a:pt x="0" y="3"/>
                    <a:pt x="0" y="1"/>
                    <a:pt x="0" y="0"/>
                  </a:cubicBezTo>
                  <a:cubicBezTo>
                    <a:pt x="0" y="0"/>
                    <a:pt x="1" y="1"/>
                    <a:pt x="0" y="1"/>
                  </a:cubicBezTo>
                </a:path>
              </a:pathLst>
            </a:custGeom>
            <a:solidFill>
              <a:srgbClr val="C0BAA7"/>
            </a:solidFill>
            <a:ln w="3175" cmpd="sng">
              <a:solidFill>
                <a:schemeClr val="bg2"/>
              </a:solidFill>
              <a:round/>
              <a:headEnd/>
              <a:tailEnd/>
            </a:ln>
          </p:spPr>
          <p:txBody>
            <a:bodyPr/>
            <a:lstStyle/>
            <a:p>
              <a:endParaRPr lang="en-GB" dirty="0"/>
            </a:p>
          </p:txBody>
        </p:sp>
        <p:sp>
          <p:nvSpPr>
            <p:cNvPr id="463" name="Freeform 209"/>
            <p:cNvSpPr>
              <a:spLocks noEditPoints="1"/>
            </p:cNvSpPr>
            <p:nvPr/>
          </p:nvSpPr>
          <p:spPr bwMode="auto">
            <a:xfrm>
              <a:off x="4715080" y="3729988"/>
              <a:ext cx="342245" cy="273148"/>
            </a:xfrm>
            <a:custGeom>
              <a:avLst/>
              <a:gdLst/>
              <a:ahLst/>
              <a:cxnLst>
                <a:cxn ang="0">
                  <a:pos x="3" y="16"/>
                </a:cxn>
                <a:cxn ang="0">
                  <a:pos x="2" y="11"/>
                </a:cxn>
                <a:cxn ang="0">
                  <a:pos x="8" y="6"/>
                </a:cxn>
                <a:cxn ang="0">
                  <a:pos x="11" y="2"/>
                </a:cxn>
                <a:cxn ang="0">
                  <a:pos x="22" y="3"/>
                </a:cxn>
                <a:cxn ang="0">
                  <a:pos x="32" y="3"/>
                </a:cxn>
                <a:cxn ang="0">
                  <a:pos x="49" y="5"/>
                </a:cxn>
                <a:cxn ang="0">
                  <a:pos x="57" y="5"/>
                </a:cxn>
                <a:cxn ang="0">
                  <a:pos x="61" y="5"/>
                </a:cxn>
                <a:cxn ang="0">
                  <a:pos x="64" y="8"/>
                </a:cxn>
                <a:cxn ang="0">
                  <a:pos x="71" y="11"/>
                </a:cxn>
                <a:cxn ang="0">
                  <a:pos x="75" y="12"/>
                </a:cxn>
                <a:cxn ang="0">
                  <a:pos x="80" y="12"/>
                </a:cxn>
                <a:cxn ang="0">
                  <a:pos x="87" y="14"/>
                </a:cxn>
                <a:cxn ang="0">
                  <a:pos x="89" y="16"/>
                </a:cxn>
                <a:cxn ang="0">
                  <a:pos x="95" y="16"/>
                </a:cxn>
                <a:cxn ang="0">
                  <a:pos x="100" y="16"/>
                </a:cxn>
                <a:cxn ang="0">
                  <a:pos x="101" y="20"/>
                </a:cxn>
                <a:cxn ang="0">
                  <a:pos x="93" y="28"/>
                </a:cxn>
                <a:cxn ang="0">
                  <a:pos x="81" y="33"/>
                </a:cxn>
                <a:cxn ang="0">
                  <a:pos x="81" y="37"/>
                </a:cxn>
                <a:cxn ang="0">
                  <a:pos x="74" y="52"/>
                </a:cxn>
                <a:cxn ang="0">
                  <a:pos x="77" y="58"/>
                </a:cxn>
                <a:cxn ang="0">
                  <a:pos x="69" y="69"/>
                </a:cxn>
                <a:cxn ang="0">
                  <a:pos x="66" y="70"/>
                </a:cxn>
                <a:cxn ang="0">
                  <a:pos x="57" y="78"/>
                </a:cxn>
                <a:cxn ang="0">
                  <a:pos x="46" y="80"/>
                </a:cxn>
                <a:cxn ang="0">
                  <a:pos x="40" y="81"/>
                </a:cxn>
                <a:cxn ang="0">
                  <a:pos x="34" y="83"/>
                </a:cxn>
                <a:cxn ang="0">
                  <a:pos x="31" y="86"/>
                </a:cxn>
                <a:cxn ang="0">
                  <a:pos x="28" y="86"/>
                </a:cxn>
                <a:cxn ang="0">
                  <a:pos x="23" y="78"/>
                </a:cxn>
                <a:cxn ang="0">
                  <a:pos x="16" y="73"/>
                </a:cxn>
                <a:cxn ang="0">
                  <a:pos x="19" y="66"/>
                </a:cxn>
                <a:cxn ang="0">
                  <a:pos x="19" y="62"/>
                </a:cxn>
                <a:cxn ang="0">
                  <a:pos x="19" y="56"/>
                </a:cxn>
                <a:cxn ang="0">
                  <a:pos x="17" y="52"/>
                </a:cxn>
                <a:cxn ang="0">
                  <a:pos x="17" y="47"/>
                </a:cxn>
                <a:cxn ang="0">
                  <a:pos x="20" y="42"/>
                </a:cxn>
                <a:cxn ang="0">
                  <a:pos x="20" y="33"/>
                </a:cxn>
                <a:cxn ang="0">
                  <a:pos x="25" y="25"/>
                </a:cxn>
                <a:cxn ang="0">
                  <a:pos x="20" y="20"/>
                </a:cxn>
                <a:cxn ang="0">
                  <a:pos x="14" y="22"/>
                </a:cxn>
                <a:cxn ang="0">
                  <a:pos x="10" y="22"/>
                </a:cxn>
                <a:cxn ang="0">
                  <a:pos x="11" y="19"/>
                </a:cxn>
                <a:cxn ang="0">
                  <a:pos x="5" y="22"/>
                </a:cxn>
                <a:cxn ang="0">
                  <a:pos x="3" y="16"/>
                </a:cxn>
                <a:cxn ang="0">
                  <a:pos x="97" y="48"/>
                </a:cxn>
                <a:cxn ang="0">
                  <a:pos x="98" y="52"/>
                </a:cxn>
                <a:cxn ang="0">
                  <a:pos x="103" y="47"/>
                </a:cxn>
                <a:cxn ang="0">
                  <a:pos x="101" y="45"/>
                </a:cxn>
                <a:cxn ang="0">
                  <a:pos x="95" y="48"/>
                </a:cxn>
                <a:cxn ang="0">
                  <a:pos x="97" y="48"/>
                </a:cxn>
                <a:cxn ang="0">
                  <a:pos x="109" y="44"/>
                </a:cxn>
                <a:cxn ang="0">
                  <a:pos x="109" y="44"/>
                </a:cxn>
                <a:cxn ang="0">
                  <a:pos x="106" y="44"/>
                </a:cxn>
                <a:cxn ang="0">
                  <a:pos x="109" y="44"/>
                </a:cxn>
                <a:cxn ang="0">
                  <a:pos x="87" y="53"/>
                </a:cxn>
                <a:cxn ang="0">
                  <a:pos x="84" y="56"/>
                </a:cxn>
                <a:cxn ang="0">
                  <a:pos x="87" y="53"/>
                </a:cxn>
              </a:cxnLst>
              <a:rect l="0" t="0" r="r" b="b"/>
              <a:pathLst>
                <a:path w="110" h="88">
                  <a:moveTo>
                    <a:pt x="3" y="16"/>
                  </a:moveTo>
                  <a:cubicBezTo>
                    <a:pt x="2" y="12"/>
                    <a:pt x="3" y="11"/>
                    <a:pt x="2" y="11"/>
                  </a:cubicBezTo>
                  <a:cubicBezTo>
                    <a:pt x="0" y="9"/>
                    <a:pt x="3" y="6"/>
                    <a:pt x="8" y="6"/>
                  </a:cubicBezTo>
                  <a:cubicBezTo>
                    <a:pt x="11" y="6"/>
                    <a:pt x="8" y="3"/>
                    <a:pt x="11" y="2"/>
                  </a:cubicBezTo>
                  <a:cubicBezTo>
                    <a:pt x="16" y="0"/>
                    <a:pt x="16" y="3"/>
                    <a:pt x="22" y="3"/>
                  </a:cubicBezTo>
                  <a:cubicBezTo>
                    <a:pt x="28" y="3"/>
                    <a:pt x="28" y="2"/>
                    <a:pt x="32" y="3"/>
                  </a:cubicBezTo>
                  <a:cubicBezTo>
                    <a:pt x="40" y="6"/>
                    <a:pt x="43" y="3"/>
                    <a:pt x="49" y="5"/>
                  </a:cubicBezTo>
                  <a:cubicBezTo>
                    <a:pt x="54" y="6"/>
                    <a:pt x="52" y="3"/>
                    <a:pt x="57" y="5"/>
                  </a:cubicBezTo>
                  <a:cubicBezTo>
                    <a:pt x="58" y="6"/>
                    <a:pt x="60" y="5"/>
                    <a:pt x="61" y="5"/>
                  </a:cubicBezTo>
                  <a:cubicBezTo>
                    <a:pt x="63" y="6"/>
                    <a:pt x="64" y="5"/>
                    <a:pt x="64" y="8"/>
                  </a:cubicBezTo>
                  <a:cubicBezTo>
                    <a:pt x="64" y="9"/>
                    <a:pt x="69" y="8"/>
                    <a:pt x="71" y="11"/>
                  </a:cubicBezTo>
                  <a:cubicBezTo>
                    <a:pt x="71" y="12"/>
                    <a:pt x="74" y="11"/>
                    <a:pt x="75" y="12"/>
                  </a:cubicBezTo>
                  <a:cubicBezTo>
                    <a:pt x="77" y="14"/>
                    <a:pt x="77" y="11"/>
                    <a:pt x="80" y="12"/>
                  </a:cubicBezTo>
                  <a:cubicBezTo>
                    <a:pt x="83" y="12"/>
                    <a:pt x="78" y="8"/>
                    <a:pt x="87" y="14"/>
                  </a:cubicBezTo>
                  <a:cubicBezTo>
                    <a:pt x="87" y="16"/>
                    <a:pt x="89" y="16"/>
                    <a:pt x="89" y="16"/>
                  </a:cubicBezTo>
                  <a:cubicBezTo>
                    <a:pt x="93" y="17"/>
                    <a:pt x="93" y="16"/>
                    <a:pt x="95" y="16"/>
                  </a:cubicBezTo>
                  <a:cubicBezTo>
                    <a:pt x="98" y="17"/>
                    <a:pt x="97" y="16"/>
                    <a:pt x="100" y="16"/>
                  </a:cubicBezTo>
                  <a:cubicBezTo>
                    <a:pt x="104" y="19"/>
                    <a:pt x="100" y="17"/>
                    <a:pt x="101" y="20"/>
                  </a:cubicBezTo>
                  <a:cubicBezTo>
                    <a:pt x="103" y="23"/>
                    <a:pt x="93" y="25"/>
                    <a:pt x="93" y="28"/>
                  </a:cubicBezTo>
                  <a:cubicBezTo>
                    <a:pt x="92" y="30"/>
                    <a:pt x="83" y="30"/>
                    <a:pt x="81" y="33"/>
                  </a:cubicBezTo>
                  <a:cubicBezTo>
                    <a:pt x="81" y="36"/>
                    <a:pt x="86" y="34"/>
                    <a:pt x="81" y="37"/>
                  </a:cubicBezTo>
                  <a:cubicBezTo>
                    <a:pt x="78" y="37"/>
                    <a:pt x="72" y="47"/>
                    <a:pt x="74" y="52"/>
                  </a:cubicBezTo>
                  <a:cubicBezTo>
                    <a:pt x="74" y="56"/>
                    <a:pt x="77" y="56"/>
                    <a:pt x="77" y="58"/>
                  </a:cubicBezTo>
                  <a:cubicBezTo>
                    <a:pt x="77" y="58"/>
                    <a:pt x="68" y="62"/>
                    <a:pt x="69" y="69"/>
                  </a:cubicBezTo>
                  <a:cubicBezTo>
                    <a:pt x="69" y="70"/>
                    <a:pt x="69" y="70"/>
                    <a:pt x="66" y="70"/>
                  </a:cubicBezTo>
                  <a:cubicBezTo>
                    <a:pt x="60" y="70"/>
                    <a:pt x="60" y="81"/>
                    <a:pt x="57" y="78"/>
                  </a:cubicBezTo>
                  <a:cubicBezTo>
                    <a:pt x="55" y="77"/>
                    <a:pt x="51" y="81"/>
                    <a:pt x="46" y="80"/>
                  </a:cubicBezTo>
                  <a:cubicBezTo>
                    <a:pt x="43" y="78"/>
                    <a:pt x="40" y="80"/>
                    <a:pt x="40" y="81"/>
                  </a:cubicBezTo>
                  <a:cubicBezTo>
                    <a:pt x="38" y="83"/>
                    <a:pt x="35" y="81"/>
                    <a:pt x="34" y="83"/>
                  </a:cubicBezTo>
                  <a:cubicBezTo>
                    <a:pt x="32" y="86"/>
                    <a:pt x="32" y="86"/>
                    <a:pt x="31" y="86"/>
                  </a:cubicBezTo>
                  <a:cubicBezTo>
                    <a:pt x="31" y="88"/>
                    <a:pt x="31" y="88"/>
                    <a:pt x="28" y="86"/>
                  </a:cubicBezTo>
                  <a:cubicBezTo>
                    <a:pt x="25" y="83"/>
                    <a:pt x="23" y="81"/>
                    <a:pt x="23" y="78"/>
                  </a:cubicBezTo>
                  <a:cubicBezTo>
                    <a:pt x="23" y="77"/>
                    <a:pt x="20" y="72"/>
                    <a:pt x="16" y="73"/>
                  </a:cubicBezTo>
                  <a:cubicBezTo>
                    <a:pt x="16" y="72"/>
                    <a:pt x="16" y="67"/>
                    <a:pt x="19" y="66"/>
                  </a:cubicBezTo>
                  <a:cubicBezTo>
                    <a:pt x="22" y="62"/>
                    <a:pt x="20" y="62"/>
                    <a:pt x="19" y="62"/>
                  </a:cubicBezTo>
                  <a:cubicBezTo>
                    <a:pt x="17" y="62"/>
                    <a:pt x="16" y="61"/>
                    <a:pt x="19" y="56"/>
                  </a:cubicBezTo>
                  <a:cubicBezTo>
                    <a:pt x="22" y="52"/>
                    <a:pt x="19" y="55"/>
                    <a:pt x="17" y="52"/>
                  </a:cubicBezTo>
                  <a:cubicBezTo>
                    <a:pt x="17" y="47"/>
                    <a:pt x="14" y="47"/>
                    <a:pt x="17" y="47"/>
                  </a:cubicBezTo>
                  <a:cubicBezTo>
                    <a:pt x="20" y="47"/>
                    <a:pt x="20" y="45"/>
                    <a:pt x="20" y="42"/>
                  </a:cubicBezTo>
                  <a:cubicBezTo>
                    <a:pt x="19" y="41"/>
                    <a:pt x="22" y="41"/>
                    <a:pt x="20" y="33"/>
                  </a:cubicBezTo>
                  <a:cubicBezTo>
                    <a:pt x="20" y="31"/>
                    <a:pt x="29" y="25"/>
                    <a:pt x="25" y="25"/>
                  </a:cubicBezTo>
                  <a:cubicBezTo>
                    <a:pt x="22" y="23"/>
                    <a:pt x="25" y="22"/>
                    <a:pt x="20" y="20"/>
                  </a:cubicBezTo>
                  <a:cubicBezTo>
                    <a:pt x="16" y="20"/>
                    <a:pt x="19" y="23"/>
                    <a:pt x="14" y="22"/>
                  </a:cubicBezTo>
                  <a:cubicBezTo>
                    <a:pt x="11" y="20"/>
                    <a:pt x="11" y="23"/>
                    <a:pt x="10" y="22"/>
                  </a:cubicBezTo>
                  <a:cubicBezTo>
                    <a:pt x="8" y="22"/>
                    <a:pt x="13" y="20"/>
                    <a:pt x="11" y="19"/>
                  </a:cubicBezTo>
                  <a:cubicBezTo>
                    <a:pt x="10" y="19"/>
                    <a:pt x="10" y="19"/>
                    <a:pt x="5" y="22"/>
                  </a:cubicBezTo>
                  <a:cubicBezTo>
                    <a:pt x="3" y="20"/>
                    <a:pt x="5" y="17"/>
                    <a:pt x="3" y="16"/>
                  </a:cubicBezTo>
                  <a:close/>
                  <a:moveTo>
                    <a:pt x="97" y="48"/>
                  </a:moveTo>
                  <a:cubicBezTo>
                    <a:pt x="98" y="48"/>
                    <a:pt x="97" y="50"/>
                    <a:pt x="98" y="52"/>
                  </a:cubicBezTo>
                  <a:cubicBezTo>
                    <a:pt x="101" y="52"/>
                    <a:pt x="101" y="48"/>
                    <a:pt x="103" y="47"/>
                  </a:cubicBezTo>
                  <a:cubicBezTo>
                    <a:pt x="104" y="44"/>
                    <a:pt x="101" y="47"/>
                    <a:pt x="101" y="45"/>
                  </a:cubicBezTo>
                  <a:cubicBezTo>
                    <a:pt x="100" y="42"/>
                    <a:pt x="93" y="47"/>
                    <a:pt x="95" y="48"/>
                  </a:cubicBezTo>
                  <a:cubicBezTo>
                    <a:pt x="95" y="48"/>
                    <a:pt x="93" y="48"/>
                    <a:pt x="97" y="48"/>
                  </a:cubicBezTo>
                  <a:close/>
                  <a:moveTo>
                    <a:pt x="109" y="44"/>
                  </a:moveTo>
                  <a:cubicBezTo>
                    <a:pt x="109" y="45"/>
                    <a:pt x="110" y="45"/>
                    <a:pt x="109" y="44"/>
                  </a:cubicBezTo>
                  <a:cubicBezTo>
                    <a:pt x="109" y="42"/>
                    <a:pt x="106" y="42"/>
                    <a:pt x="106" y="44"/>
                  </a:cubicBezTo>
                  <a:cubicBezTo>
                    <a:pt x="106" y="44"/>
                    <a:pt x="107" y="44"/>
                    <a:pt x="109" y="44"/>
                  </a:cubicBezTo>
                  <a:close/>
                  <a:moveTo>
                    <a:pt x="87" y="53"/>
                  </a:moveTo>
                  <a:cubicBezTo>
                    <a:pt x="89" y="55"/>
                    <a:pt x="86" y="56"/>
                    <a:pt x="84" y="56"/>
                  </a:cubicBezTo>
                  <a:cubicBezTo>
                    <a:pt x="84" y="55"/>
                    <a:pt x="86" y="52"/>
                    <a:pt x="87" y="53"/>
                  </a:cubicBezTo>
                  <a:close/>
                </a:path>
              </a:pathLst>
            </a:custGeom>
            <a:solidFill>
              <a:schemeClr val="tx2"/>
            </a:solidFill>
            <a:ln w="3175" cmpd="sng">
              <a:solidFill>
                <a:schemeClr val="bg2"/>
              </a:solidFill>
              <a:round/>
              <a:headEnd/>
              <a:tailEnd/>
            </a:ln>
          </p:spPr>
          <p:txBody>
            <a:bodyPr/>
            <a:lstStyle/>
            <a:p>
              <a:endParaRPr lang="en-GB" dirty="0"/>
            </a:p>
          </p:txBody>
        </p:sp>
        <p:sp>
          <p:nvSpPr>
            <p:cNvPr id="464" name="Freeform 210"/>
            <p:cNvSpPr>
              <a:spLocks noEditPoints="1"/>
            </p:cNvSpPr>
            <p:nvPr/>
          </p:nvSpPr>
          <p:spPr bwMode="auto">
            <a:xfrm>
              <a:off x="7843484" y="4559073"/>
              <a:ext cx="241017" cy="457924"/>
            </a:xfrm>
            <a:custGeom>
              <a:avLst/>
              <a:gdLst/>
              <a:ahLst/>
              <a:cxnLst>
                <a:cxn ang="0">
                  <a:pos x="38" y="38"/>
                </a:cxn>
                <a:cxn ang="0">
                  <a:pos x="56" y="52"/>
                </a:cxn>
                <a:cxn ang="0">
                  <a:pos x="59" y="78"/>
                </a:cxn>
                <a:cxn ang="0">
                  <a:pos x="62" y="84"/>
                </a:cxn>
                <a:cxn ang="0">
                  <a:pos x="64" y="81"/>
                </a:cxn>
                <a:cxn ang="0">
                  <a:pos x="58" y="72"/>
                </a:cxn>
                <a:cxn ang="0">
                  <a:pos x="48" y="95"/>
                </a:cxn>
                <a:cxn ang="0">
                  <a:pos x="47" y="78"/>
                </a:cxn>
                <a:cxn ang="0">
                  <a:pos x="42" y="91"/>
                </a:cxn>
                <a:cxn ang="0">
                  <a:pos x="45" y="80"/>
                </a:cxn>
                <a:cxn ang="0">
                  <a:pos x="53" y="66"/>
                </a:cxn>
                <a:cxn ang="0">
                  <a:pos x="50" y="66"/>
                </a:cxn>
                <a:cxn ang="0">
                  <a:pos x="68" y="80"/>
                </a:cxn>
                <a:cxn ang="0">
                  <a:pos x="53" y="77"/>
                </a:cxn>
                <a:cxn ang="0">
                  <a:pos x="55" y="81"/>
                </a:cxn>
                <a:cxn ang="0">
                  <a:pos x="50" y="87"/>
                </a:cxn>
                <a:cxn ang="0">
                  <a:pos x="59" y="89"/>
                </a:cxn>
                <a:cxn ang="0">
                  <a:pos x="55" y="87"/>
                </a:cxn>
                <a:cxn ang="0">
                  <a:pos x="41" y="114"/>
                </a:cxn>
                <a:cxn ang="0">
                  <a:pos x="47" y="111"/>
                </a:cxn>
                <a:cxn ang="0">
                  <a:pos x="53" y="109"/>
                </a:cxn>
                <a:cxn ang="0">
                  <a:pos x="56" y="123"/>
                </a:cxn>
                <a:cxn ang="0">
                  <a:pos x="67" y="130"/>
                </a:cxn>
                <a:cxn ang="0">
                  <a:pos x="68" y="114"/>
                </a:cxn>
                <a:cxn ang="0">
                  <a:pos x="71" y="119"/>
                </a:cxn>
                <a:cxn ang="0">
                  <a:pos x="74" y="109"/>
                </a:cxn>
                <a:cxn ang="0">
                  <a:pos x="73" y="97"/>
                </a:cxn>
                <a:cxn ang="0">
                  <a:pos x="67" y="94"/>
                </a:cxn>
                <a:cxn ang="0">
                  <a:pos x="58" y="103"/>
                </a:cxn>
                <a:cxn ang="0">
                  <a:pos x="50" y="100"/>
                </a:cxn>
                <a:cxn ang="0">
                  <a:pos x="42" y="106"/>
                </a:cxn>
                <a:cxn ang="0">
                  <a:pos x="41" y="122"/>
                </a:cxn>
                <a:cxn ang="0">
                  <a:pos x="33" y="126"/>
                </a:cxn>
                <a:cxn ang="0">
                  <a:pos x="52" y="97"/>
                </a:cxn>
                <a:cxn ang="0">
                  <a:pos x="61" y="97"/>
                </a:cxn>
                <a:cxn ang="0">
                  <a:pos x="39" y="61"/>
                </a:cxn>
                <a:cxn ang="0">
                  <a:pos x="38" y="53"/>
                </a:cxn>
                <a:cxn ang="0">
                  <a:pos x="42" y="63"/>
                </a:cxn>
                <a:cxn ang="0">
                  <a:pos x="50" y="61"/>
                </a:cxn>
                <a:cxn ang="0">
                  <a:pos x="52" y="61"/>
                </a:cxn>
                <a:cxn ang="0">
                  <a:pos x="23" y="81"/>
                </a:cxn>
                <a:cxn ang="0">
                  <a:pos x="67" y="73"/>
                </a:cxn>
                <a:cxn ang="0">
                  <a:pos x="59" y="67"/>
                </a:cxn>
                <a:cxn ang="0">
                  <a:pos x="68" y="77"/>
                </a:cxn>
                <a:cxn ang="0">
                  <a:pos x="70" y="87"/>
                </a:cxn>
                <a:cxn ang="0">
                  <a:pos x="47" y="77"/>
                </a:cxn>
                <a:cxn ang="0">
                  <a:pos x="39" y="70"/>
                </a:cxn>
                <a:cxn ang="0">
                  <a:pos x="35" y="63"/>
                </a:cxn>
                <a:cxn ang="0">
                  <a:pos x="27" y="56"/>
                </a:cxn>
                <a:cxn ang="0">
                  <a:pos x="11" y="94"/>
                </a:cxn>
                <a:cxn ang="0">
                  <a:pos x="20" y="73"/>
                </a:cxn>
                <a:cxn ang="0">
                  <a:pos x="7" y="94"/>
                </a:cxn>
                <a:cxn ang="0">
                  <a:pos x="53" y="56"/>
                </a:cxn>
                <a:cxn ang="0">
                  <a:pos x="47" y="50"/>
                </a:cxn>
                <a:cxn ang="0">
                  <a:pos x="36" y="41"/>
                </a:cxn>
                <a:cxn ang="0">
                  <a:pos x="42" y="19"/>
                </a:cxn>
                <a:cxn ang="0">
                  <a:pos x="26" y="8"/>
                </a:cxn>
                <a:cxn ang="0">
                  <a:pos x="21" y="28"/>
                </a:cxn>
                <a:cxn ang="0">
                  <a:pos x="29" y="41"/>
                </a:cxn>
                <a:cxn ang="0">
                  <a:pos x="35" y="49"/>
                </a:cxn>
                <a:cxn ang="0">
                  <a:pos x="45" y="52"/>
                </a:cxn>
                <a:cxn ang="0">
                  <a:pos x="56" y="59"/>
                </a:cxn>
                <a:cxn ang="0">
                  <a:pos x="77" y="142"/>
                </a:cxn>
              </a:cxnLst>
              <a:rect l="0" t="0" r="r" b="b"/>
              <a:pathLst>
                <a:path w="77" h="147">
                  <a:moveTo>
                    <a:pt x="38" y="38"/>
                  </a:moveTo>
                  <a:cubicBezTo>
                    <a:pt x="38" y="36"/>
                    <a:pt x="38" y="38"/>
                    <a:pt x="39" y="39"/>
                  </a:cubicBezTo>
                  <a:cubicBezTo>
                    <a:pt x="39" y="41"/>
                    <a:pt x="38" y="42"/>
                    <a:pt x="38" y="41"/>
                  </a:cubicBezTo>
                  <a:cubicBezTo>
                    <a:pt x="38" y="38"/>
                    <a:pt x="36" y="38"/>
                    <a:pt x="38" y="38"/>
                  </a:cubicBezTo>
                  <a:close/>
                  <a:moveTo>
                    <a:pt x="58" y="50"/>
                  </a:moveTo>
                  <a:cubicBezTo>
                    <a:pt x="58" y="49"/>
                    <a:pt x="58" y="49"/>
                    <a:pt x="58" y="49"/>
                  </a:cubicBezTo>
                  <a:cubicBezTo>
                    <a:pt x="56" y="47"/>
                    <a:pt x="55" y="45"/>
                    <a:pt x="56" y="49"/>
                  </a:cubicBezTo>
                  <a:cubicBezTo>
                    <a:pt x="56" y="52"/>
                    <a:pt x="55" y="50"/>
                    <a:pt x="56" y="52"/>
                  </a:cubicBezTo>
                  <a:cubicBezTo>
                    <a:pt x="56" y="53"/>
                    <a:pt x="58" y="52"/>
                    <a:pt x="58" y="50"/>
                  </a:cubicBezTo>
                  <a:close/>
                  <a:moveTo>
                    <a:pt x="58" y="75"/>
                  </a:moveTo>
                  <a:cubicBezTo>
                    <a:pt x="58" y="77"/>
                    <a:pt x="59" y="77"/>
                    <a:pt x="58" y="78"/>
                  </a:cubicBezTo>
                  <a:cubicBezTo>
                    <a:pt x="56" y="78"/>
                    <a:pt x="59" y="80"/>
                    <a:pt x="59" y="78"/>
                  </a:cubicBezTo>
                  <a:cubicBezTo>
                    <a:pt x="59" y="77"/>
                    <a:pt x="62" y="80"/>
                    <a:pt x="61" y="81"/>
                  </a:cubicBezTo>
                  <a:cubicBezTo>
                    <a:pt x="59" y="83"/>
                    <a:pt x="61" y="83"/>
                    <a:pt x="61" y="84"/>
                  </a:cubicBezTo>
                  <a:cubicBezTo>
                    <a:pt x="61" y="86"/>
                    <a:pt x="61" y="86"/>
                    <a:pt x="62" y="86"/>
                  </a:cubicBezTo>
                  <a:cubicBezTo>
                    <a:pt x="64" y="87"/>
                    <a:pt x="62" y="84"/>
                    <a:pt x="62" y="84"/>
                  </a:cubicBezTo>
                  <a:cubicBezTo>
                    <a:pt x="64" y="84"/>
                    <a:pt x="64" y="86"/>
                    <a:pt x="64" y="87"/>
                  </a:cubicBezTo>
                  <a:cubicBezTo>
                    <a:pt x="65" y="89"/>
                    <a:pt x="65" y="87"/>
                    <a:pt x="64" y="86"/>
                  </a:cubicBezTo>
                  <a:cubicBezTo>
                    <a:pt x="64" y="84"/>
                    <a:pt x="67" y="84"/>
                    <a:pt x="65" y="83"/>
                  </a:cubicBezTo>
                  <a:cubicBezTo>
                    <a:pt x="64" y="83"/>
                    <a:pt x="65" y="81"/>
                    <a:pt x="64" y="81"/>
                  </a:cubicBezTo>
                  <a:cubicBezTo>
                    <a:pt x="62" y="80"/>
                    <a:pt x="64" y="75"/>
                    <a:pt x="62" y="75"/>
                  </a:cubicBezTo>
                  <a:cubicBezTo>
                    <a:pt x="62" y="75"/>
                    <a:pt x="64" y="73"/>
                    <a:pt x="62" y="73"/>
                  </a:cubicBezTo>
                  <a:cubicBezTo>
                    <a:pt x="61" y="73"/>
                    <a:pt x="61" y="75"/>
                    <a:pt x="59" y="73"/>
                  </a:cubicBezTo>
                  <a:cubicBezTo>
                    <a:pt x="58" y="72"/>
                    <a:pt x="58" y="72"/>
                    <a:pt x="58" y="72"/>
                  </a:cubicBezTo>
                  <a:cubicBezTo>
                    <a:pt x="56" y="73"/>
                    <a:pt x="58" y="75"/>
                    <a:pt x="58" y="75"/>
                  </a:cubicBezTo>
                  <a:close/>
                  <a:moveTo>
                    <a:pt x="42" y="91"/>
                  </a:moveTo>
                  <a:cubicBezTo>
                    <a:pt x="44" y="94"/>
                    <a:pt x="45" y="92"/>
                    <a:pt x="45" y="95"/>
                  </a:cubicBezTo>
                  <a:cubicBezTo>
                    <a:pt x="47" y="98"/>
                    <a:pt x="48" y="97"/>
                    <a:pt x="48" y="95"/>
                  </a:cubicBezTo>
                  <a:cubicBezTo>
                    <a:pt x="50" y="94"/>
                    <a:pt x="47" y="91"/>
                    <a:pt x="48" y="87"/>
                  </a:cubicBezTo>
                  <a:cubicBezTo>
                    <a:pt x="50" y="86"/>
                    <a:pt x="48" y="86"/>
                    <a:pt x="50" y="83"/>
                  </a:cubicBezTo>
                  <a:cubicBezTo>
                    <a:pt x="52" y="81"/>
                    <a:pt x="52" y="78"/>
                    <a:pt x="50" y="78"/>
                  </a:cubicBezTo>
                  <a:cubicBezTo>
                    <a:pt x="48" y="78"/>
                    <a:pt x="48" y="77"/>
                    <a:pt x="47" y="78"/>
                  </a:cubicBezTo>
                  <a:cubicBezTo>
                    <a:pt x="45" y="80"/>
                    <a:pt x="47" y="81"/>
                    <a:pt x="45" y="81"/>
                  </a:cubicBezTo>
                  <a:cubicBezTo>
                    <a:pt x="44" y="83"/>
                    <a:pt x="47" y="86"/>
                    <a:pt x="45" y="87"/>
                  </a:cubicBezTo>
                  <a:cubicBezTo>
                    <a:pt x="42" y="89"/>
                    <a:pt x="42" y="86"/>
                    <a:pt x="42" y="89"/>
                  </a:cubicBezTo>
                  <a:cubicBezTo>
                    <a:pt x="42" y="91"/>
                    <a:pt x="42" y="91"/>
                    <a:pt x="42" y="91"/>
                  </a:cubicBezTo>
                  <a:close/>
                  <a:moveTo>
                    <a:pt x="45" y="80"/>
                  </a:moveTo>
                  <a:cubicBezTo>
                    <a:pt x="44" y="80"/>
                    <a:pt x="42" y="81"/>
                    <a:pt x="44" y="81"/>
                  </a:cubicBezTo>
                  <a:cubicBezTo>
                    <a:pt x="44" y="83"/>
                    <a:pt x="42" y="83"/>
                    <a:pt x="44" y="83"/>
                  </a:cubicBezTo>
                  <a:cubicBezTo>
                    <a:pt x="44" y="84"/>
                    <a:pt x="45" y="81"/>
                    <a:pt x="45" y="80"/>
                  </a:cubicBezTo>
                  <a:close/>
                  <a:moveTo>
                    <a:pt x="50" y="66"/>
                  </a:moveTo>
                  <a:cubicBezTo>
                    <a:pt x="52" y="64"/>
                    <a:pt x="52" y="69"/>
                    <a:pt x="53" y="69"/>
                  </a:cubicBezTo>
                  <a:cubicBezTo>
                    <a:pt x="55" y="69"/>
                    <a:pt x="56" y="72"/>
                    <a:pt x="56" y="70"/>
                  </a:cubicBezTo>
                  <a:cubicBezTo>
                    <a:pt x="55" y="67"/>
                    <a:pt x="55" y="66"/>
                    <a:pt x="53" y="66"/>
                  </a:cubicBezTo>
                  <a:cubicBezTo>
                    <a:pt x="52" y="64"/>
                    <a:pt x="52" y="63"/>
                    <a:pt x="50" y="63"/>
                  </a:cubicBezTo>
                  <a:cubicBezTo>
                    <a:pt x="50" y="63"/>
                    <a:pt x="48" y="61"/>
                    <a:pt x="48" y="63"/>
                  </a:cubicBezTo>
                  <a:cubicBezTo>
                    <a:pt x="48" y="64"/>
                    <a:pt x="48" y="66"/>
                    <a:pt x="48" y="69"/>
                  </a:cubicBezTo>
                  <a:cubicBezTo>
                    <a:pt x="47" y="69"/>
                    <a:pt x="50" y="67"/>
                    <a:pt x="50" y="66"/>
                  </a:cubicBezTo>
                  <a:close/>
                  <a:moveTo>
                    <a:pt x="59" y="70"/>
                  </a:moveTo>
                  <a:cubicBezTo>
                    <a:pt x="59" y="70"/>
                    <a:pt x="61" y="73"/>
                    <a:pt x="59" y="72"/>
                  </a:cubicBezTo>
                  <a:cubicBezTo>
                    <a:pt x="58" y="72"/>
                    <a:pt x="58" y="70"/>
                    <a:pt x="59" y="70"/>
                  </a:cubicBezTo>
                  <a:close/>
                  <a:moveTo>
                    <a:pt x="68" y="80"/>
                  </a:moveTo>
                  <a:cubicBezTo>
                    <a:pt x="68" y="80"/>
                    <a:pt x="70" y="80"/>
                    <a:pt x="68" y="80"/>
                  </a:cubicBezTo>
                  <a:cubicBezTo>
                    <a:pt x="68" y="81"/>
                    <a:pt x="68" y="80"/>
                    <a:pt x="68" y="80"/>
                  </a:cubicBezTo>
                  <a:close/>
                  <a:moveTo>
                    <a:pt x="53" y="75"/>
                  </a:moveTo>
                  <a:cubicBezTo>
                    <a:pt x="53" y="73"/>
                    <a:pt x="53" y="77"/>
                    <a:pt x="53" y="77"/>
                  </a:cubicBezTo>
                  <a:cubicBezTo>
                    <a:pt x="53" y="77"/>
                    <a:pt x="52" y="75"/>
                    <a:pt x="53" y="75"/>
                  </a:cubicBezTo>
                  <a:close/>
                  <a:moveTo>
                    <a:pt x="52" y="91"/>
                  </a:moveTo>
                  <a:cubicBezTo>
                    <a:pt x="52" y="87"/>
                    <a:pt x="52" y="89"/>
                    <a:pt x="52" y="87"/>
                  </a:cubicBezTo>
                  <a:cubicBezTo>
                    <a:pt x="52" y="84"/>
                    <a:pt x="56" y="84"/>
                    <a:pt x="55" y="81"/>
                  </a:cubicBezTo>
                  <a:cubicBezTo>
                    <a:pt x="55" y="80"/>
                    <a:pt x="56" y="80"/>
                    <a:pt x="56" y="78"/>
                  </a:cubicBezTo>
                  <a:cubicBezTo>
                    <a:pt x="55" y="77"/>
                    <a:pt x="56" y="72"/>
                    <a:pt x="55" y="77"/>
                  </a:cubicBezTo>
                  <a:cubicBezTo>
                    <a:pt x="53" y="80"/>
                    <a:pt x="53" y="78"/>
                    <a:pt x="53" y="81"/>
                  </a:cubicBezTo>
                  <a:cubicBezTo>
                    <a:pt x="52" y="84"/>
                    <a:pt x="50" y="86"/>
                    <a:pt x="50" y="87"/>
                  </a:cubicBezTo>
                  <a:cubicBezTo>
                    <a:pt x="50" y="89"/>
                    <a:pt x="50" y="89"/>
                    <a:pt x="50" y="92"/>
                  </a:cubicBezTo>
                  <a:cubicBezTo>
                    <a:pt x="50" y="94"/>
                    <a:pt x="50" y="92"/>
                    <a:pt x="52" y="91"/>
                  </a:cubicBezTo>
                  <a:close/>
                  <a:moveTo>
                    <a:pt x="58" y="91"/>
                  </a:moveTo>
                  <a:cubicBezTo>
                    <a:pt x="59" y="89"/>
                    <a:pt x="59" y="91"/>
                    <a:pt x="59" y="89"/>
                  </a:cubicBezTo>
                  <a:cubicBezTo>
                    <a:pt x="59" y="87"/>
                    <a:pt x="61" y="86"/>
                    <a:pt x="59" y="86"/>
                  </a:cubicBezTo>
                  <a:cubicBezTo>
                    <a:pt x="59" y="86"/>
                    <a:pt x="59" y="87"/>
                    <a:pt x="58" y="86"/>
                  </a:cubicBezTo>
                  <a:cubicBezTo>
                    <a:pt x="58" y="86"/>
                    <a:pt x="56" y="84"/>
                    <a:pt x="56" y="86"/>
                  </a:cubicBezTo>
                  <a:cubicBezTo>
                    <a:pt x="55" y="87"/>
                    <a:pt x="55" y="87"/>
                    <a:pt x="55" y="87"/>
                  </a:cubicBezTo>
                  <a:cubicBezTo>
                    <a:pt x="53" y="87"/>
                    <a:pt x="53" y="89"/>
                    <a:pt x="53" y="91"/>
                  </a:cubicBezTo>
                  <a:cubicBezTo>
                    <a:pt x="55" y="92"/>
                    <a:pt x="58" y="91"/>
                    <a:pt x="58" y="91"/>
                  </a:cubicBezTo>
                  <a:close/>
                  <a:moveTo>
                    <a:pt x="39" y="117"/>
                  </a:moveTo>
                  <a:cubicBezTo>
                    <a:pt x="41" y="119"/>
                    <a:pt x="41" y="116"/>
                    <a:pt x="41" y="114"/>
                  </a:cubicBezTo>
                  <a:cubicBezTo>
                    <a:pt x="42" y="112"/>
                    <a:pt x="41" y="112"/>
                    <a:pt x="42" y="112"/>
                  </a:cubicBezTo>
                  <a:cubicBezTo>
                    <a:pt x="44" y="111"/>
                    <a:pt x="42" y="111"/>
                    <a:pt x="44" y="109"/>
                  </a:cubicBezTo>
                  <a:cubicBezTo>
                    <a:pt x="45" y="108"/>
                    <a:pt x="45" y="109"/>
                    <a:pt x="45" y="111"/>
                  </a:cubicBezTo>
                  <a:cubicBezTo>
                    <a:pt x="44" y="112"/>
                    <a:pt x="47" y="112"/>
                    <a:pt x="47" y="111"/>
                  </a:cubicBezTo>
                  <a:cubicBezTo>
                    <a:pt x="48" y="108"/>
                    <a:pt x="47" y="112"/>
                    <a:pt x="48" y="112"/>
                  </a:cubicBezTo>
                  <a:cubicBezTo>
                    <a:pt x="50" y="112"/>
                    <a:pt x="52" y="114"/>
                    <a:pt x="50" y="112"/>
                  </a:cubicBezTo>
                  <a:cubicBezTo>
                    <a:pt x="50" y="111"/>
                    <a:pt x="52" y="109"/>
                    <a:pt x="50" y="109"/>
                  </a:cubicBezTo>
                  <a:cubicBezTo>
                    <a:pt x="50" y="109"/>
                    <a:pt x="52" y="108"/>
                    <a:pt x="53" y="109"/>
                  </a:cubicBezTo>
                  <a:cubicBezTo>
                    <a:pt x="53" y="111"/>
                    <a:pt x="55" y="109"/>
                    <a:pt x="56" y="111"/>
                  </a:cubicBezTo>
                  <a:cubicBezTo>
                    <a:pt x="56" y="114"/>
                    <a:pt x="56" y="112"/>
                    <a:pt x="56" y="114"/>
                  </a:cubicBezTo>
                  <a:cubicBezTo>
                    <a:pt x="56" y="114"/>
                    <a:pt x="53" y="116"/>
                    <a:pt x="55" y="119"/>
                  </a:cubicBezTo>
                  <a:cubicBezTo>
                    <a:pt x="55" y="120"/>
                    <a:pt x="55" y="123"/>
                    <a:pt x="56" y="123"/>
                  </a:cubicBezTo>
                  <a:cubicBezTo>
                    <a:pt x="58" y="125"/>
                    <a:pt x="55" y="125"/>
                    <a:pt x="58" y="126"/>
                  </a:cubicBezTo>
                  <a:cubicBezTo>
                    <a:pt x="61" y="128"/>
                    <a:pt x="62" y="130"/>
                    <a:pt x="64" y="126"/>
                  </a:cubicBezTo>
                  <a:cubicBezTo>
                    <a:pt x="64" y="125"/>
                    <a:pt x="65" y="125"/>
                    <a:pt x="65" y="126"/>
                  </a:cubicBezTo>
                  <a:cubicBezTo>
                    <a:pt x="64" y="128"/>
                    <a:pt x="65" y="133"/>
                    <a:pt x="67" y="130"/>
                  </a:cubicBezTo>
                  <a:cubicBezTo>
                    <a:pt x="68" y="128"/>
                    <a:pt x="68" y="125"/>
                    <a:pt x="68" y="123"/>
                  </a:cubicBezTo>
                  <a:cubicBezTo>
                    <a:pt x="67" y="122"/>
                    <a:pt x="67" y="120"/>
                    <a:pt x="67" y="120"/>
                  </a:cubicBezTo>
                  <a:cubicBezTo>
                    <a:pt x="65" y="120"/>
                    <a:pt x="65" y="117"/>
                    <a:pt x="67" y="117"/>
                  </a:cubicBezTo>
                  <a:cubicBezTo>
                    <a:pt x="68" y="116"/>
                    <a:pt x="67" y="114"/>
                    <a:pt x="68" y="114"/>
                  </a:cubicBezTo>
                  <a:cubicBezTo>
                    <a:pt x="70" y="112"/>
                    <a:pt x="68" y="114"/>
                    <a:pt x="70" y="116"/>
                  </a:cubicBezTo>
                  <a:cubicBezTo>
                    <a:pt x="70" y="117"/>
                    <a:pt x="70" y="117"/>
                    <a:pt x="71" y="119"/>
                  </a:cubicBezTo>
                  <a:cubicBezTo>
                    <a:pt x="71" y="120"/>
                    <a:pt x="70" y="119"/>
                    <a:pt x="71" y="123"/>
                  </a:cubicBezTo>
                  <a:cubicBezTo>
                    <a:pt x="73" y="125"/>
                    <a:pt x="73" y="122"/>
                    <a:pt x="71" y="119"/>
                  </a:cubicBezTo>
                  <a:cubicBezTo>
                    <a:pt x="71" y="116"/>
                    <a:pt x="74" y="120"/>
                    <a:pt x="73" y="117"/>
                  </a:cubicBezTo>
                  <a:cubicBezTo>
                    <a:pt x="73" y="116"/>
                    <a:pt x="74" y="119"/>
                    <a:pt x="74" y="116"/>
                  </a:cubicBezTo>
                  <a:cubicBezTo>
                    <a:pt x="76" y="114"/>
                    <a:pt x="76" y="112"/>
                    <a:pt x="74" y="111"/>
                  </a:cubicBezTo>
                  <a:cubicBezTo>
                    <a:pt x="74" y="109"/>
                    <a:pt x="74" y="109"/>
                    <a:pt x="74" y="109"/>
                  </a:cubicBezTo>
                  <a:cubicBezTo>
                    <a:pt x="73" y="108"/>
                    <a:pt x="74" y="105"/>
                    <a:pt x="74" y="105"/>
                  </a:cubicBezTo>
                  <a:cubicBezTo>
                    <a:pt x="73" y="103"/>
                    <a:pt x="74" y="101"/>
                    <a:pt x="73" y="101"/>
                  </a:cubicBezTo>
                  <a:cubicBezTo>
                    <a:pt x="71" y="101"/>
                    <a:pt x="71" y="101"/>
                    <a:pt x="71" y="100"/>
                  </a:cubicBezTo>
                  <a:cubicBezTo>
                    <a:pt x="73" y="100"/>
                    <a:pt x="74" y="98"/>
                    <a:pt x="73" y="97"/>
                  </a:cubicBezTo>
                  <a:cubicBezTo>
                    <a:pt x="71" y="95"/>
                    <a:pt x="73" y="94"/>
                    <a:pt x="71" y="94"/>
                  </a:cubicBezTo>
                  <a:cubicBezTo>
                    <a:pt x="70" y="95"/>
                    <a:pt x="71" y="92"/>
                    <a:pt x="68" y="92"/>
                  </a:cubicBezTo>
                  <a:cubicBezTo>
                    <a:pt x="67" y="91"/>
                    <a:pt x="68" y="91"/>
                    <a:pt x="67" y="89"/>
                  </a:cubicBezTo>
                  <a:cubicBezTo>
                    <a:pt x="65" y="89"/>
                    <a:pt x="65" y="89"/>
                    <a:pt x="67" y="94"/>
                  </a:cubicBezTo>
                  <a:cubicBezTo>
                    <a:pt x="68" y="98"/>
                    <a:pt x="65" y="97"/>
                    <a:pt x="65" y="97"/>
                  </a:cubicBezTo>
                  <a:cubicBezTo>
                    <a:pt x="64" y="95"/>
                    <a:pt x="65" y="100"/>
                    <a:pt x="62" y="98"/>
                  </a:cubicBezTo>
                  <a:cubicBezTo>
                    <a:pt x="61" y="95"/>
                    <a:pt x="61" y="98"/>
                    <a:pt x="61" y="101"/>
                  </a:cubicBezTo>
                  <a:cubicBezTo>
                    <a:pt x="61" y="105"/>
                    <a:pt x="58" y="98"/>
                    <a:pt x="58" y="103"/>
                  </a:cubicBezTo>
                  <a:cubicBezTo>
                    <a:pt x="56" y="106"/>
                    <a:pt x="56" y="105"/>
                    <a:pt x="55" y="106"/>
                  </a:cubicBezTo>
                  <a:cubicBezTo>
                    <a:pt x="52" y="108"/>
                    <a:pt x="55" y="106"/>
                    <a:pt x="53" y="103"/>
                  </a:cubicBezTo>
                  <a:cubicBezTo>
                    <a:pt x="53" y="101"/>
                    <a:pt x="53" y="100"/>
                    <a:pt x="52" y="101"/>
                  </a:cubicBezTo>
                  <a:cubicBezTo>
                    <a:pt x="50" y="101"/>
                    <a:pt x="52" y="100"/>
                    <a:pt x="50" y="100"/>
                  </a:cubicBezTo>
                  <a:cubicBezTo>
                    <a:pt x="50" y="100"/>
                    <a:pt x="50" y="101"/>
                    <a:pt x="48" y="101"/>
                  </a:cubicBezTo>
                  <a:cubicBezTo>
                    <a:pt x="47" y="101"/>
                    <a:pt x="45" y="103"/>
                    <a:pt x="47" y="105"/>
                  </a:cubicBezTo>
                  <a:cubicBezTo>
                    <a:pt x="45" y="106"/>
                    <a:pt x="45" y="106"/>
                    <a:pt x="45" y="106"/>
                  </a:cubicBezTo>
                  <a:cubicBezTo>
                    <a:pt x="44" y="105"/>
                    <a:pt x="44" y="106"/>
                    <a:pt x="42" y="106"/>
                  </a:cubicBezTo>
                  <a:cubicBezTo>
                    <a:pt x="41" y="106"/>
                    <a:pt x="39" y="108"/>
                    <a:pt x="39" y="109"/>
                  </a:cubicBezTo>
                  <a:cubicBezTo>
                    <a:pt x="39" y="111"/>
                    <a:pt x="39" y="112"/>
                    <a:pt x="38" y="114"/>
                  </a:cubicBezTo>
                  <a:cubicBezTo>
                    <a:pt x="38" y="116"/>
                    <a:pt x="38" y="116"/>
                    <a:pt x="39" y="117"/>
                  </a:cubicBezTo>
                  <a:close/>
                  <a:moveTo>
                    <a:pt x="41" y="122"/>
                  </a:moveTo>
                  <a:cubicBezTo>
                    <a:pt x="41" y="122"/>
                    <a:pt x="38" y="123"/>
                    <a:pt x="38" y="122"/>
                  </a:cubicBezTo>
                  <a:cubicBezTo>
                    <a:pt x="38" y="119"/>
                    <a:pt x="41" y="120"/>
                    <a:pt x="41" y="122"/>
                  </a:cubicBezTo>
                  <a:close/>
                  <a:moveTo>
                    <a:pt x="32" y="128"/>
                  </a:moveTo>
                  <a:cubicBezTo>
                    <a:pt x="33" y="128"/>
                    <a:pt x="35" y="126"/>
                    <a:pt x="33" y="126"/>
                  </a:cubicBezTo>
                  <a:cubicBezTo>
                    <a:pt x="33" y="126"/>
                    <a:pt x="32" y="123"/>
                    <a:pt x="30" y="126"/>
                  </a:cubicBezTo>
                  <a:cubicBezTo>
                    <a:pt x="29" y="128"/>
                    <a:pt x="32" y="126"/>
                    <a:pt x="32" y="128"/>
                  </a:cubicBezTo>
                  <a:close/>
                  <a:moveTo>
                    <a:pt x="50" y="95"/>
                  </a:moveTo>
                  <a:cubicBezTo>
                    <a:pt x="52" y="97"/>
                    <a:pt x="52" y="97"/>
                    <a:pt x="52" y="97"/>
                  </a:cubicBezTo>
                  <a:cubicBezTo>
                    <a:pt x="53" y="95"/>
                    <a:pt x="52" y="94"/>
                    <a:pt x="52" y="95"/>
                  </a:cubicBezTo>
                  <a:cubicBezTo>
                    <a:pt x="52" y="95"/>
                    <a:pt x="52" y="95"/>
                    <a:pt x="50" y="95"/>
                  </a:cubicBezTo>
                  <a:close/>
                  <a:moveTo>
                    <a:pt x="59" y="95"/>
                  </a:moveTo>
                  <a:cubicBezTo>
                    <a:pt x="61" y="95"/>
                    <a:pt x="62" y="95"/>
                    <a:pt x="61" y="97"/>
                  </a:cubicBezTo>
                  <a:cubicBezTo>
                    <a:pt x="59" y="95"/>
                    <a:pt x="59" y="95"/>
                    <a:pt x="59" y="95"/>
                  </a:cubicBezTo>
                  <a:close/>
                  <a:moveTo>
                    <a:pt x="38" y="64"/>
                  </a:moveTo>
                  <a:cubicBezTo>
                    <a:pt x="38" y="66"/>
                    <a:pt x="39" y="66"/>
                    <a:pt x="39" y="64"/>
                  </a:cubicBezTo>
                  <a:cubicBezTo>
                    <a:pt x="39" y="61"/>
                    <a:pt x="41" y="61"/>
                    <a:pt x="39" y="61"/>
                  </a:cubicBezTo>
                  <a:cubicBezTo>
                    <a:pt x="38" y="63"/>
                    <a:pt x="39" y="61"/>
                    <a:pt x="38" y="64"/>
                  </a:cubicBezTo>
                  <a:close/>
                  <a:moveTo>
                    <a:pt x="39" y="55"/>
                  </a:moveTo>
                  <a:cubicBezTo>
                    <a:pt x="39" y="55"/>
                    <a:pt x="41" y="53"/>
                    <a:pt x="38" y="52"/>
                  </a:cubicBezTo>
                  <a:cubicBezTo>
                    <a:pt x="38" y="53"/>
                    <a:pt x="38" y="53"/>
                    <a:pt x="38" y="53"/>
                  </a:cubicBezTo>
                  <a:cubicBezTo>
                    <a:pt x="38" y="55"/>
                    <a:pt x="38" y="56"/>
                    <a:pt x="39" y="55"/>
                  </a:cubicBezTo>
                  <a:close/>
                  <a:moveTo>
                    <a:pt x="42" y="64"/>
                  </a:moveTo>
                  <a:cubicBezTo>
                    <a:pt x="44" y="64"/>
                    <a:pt x="44" y="66"/>
                    <a:pt x="44" y="64"/>
                  </a:cubicBezTo>
                  <a:cubicBezTo>
                    <a:pt x="45" y="63"/>
                    <a:pt x="42" y="63"/>
                    <a:pt x="42" y="63"/>
                  </a:cubicBezTo>
                  <a:cubicBezTo>
                    <a:pt x="42" y="64"/>
                    <a:pt x="42" y="64"/>
                    <a:pt x="42" y="64"/>
                  </a:cubicBezTo>
                  <a:close/>
                  <a:moveTo>
                    <a:pt x="47" y="58"/>
                  </a:moveTo>
                  <a:cubicBezTo>
                    <a:pt x="47" y="59"/>
                    <a:pt x="47" y="59"/>
                    <a:pt x="48" y="59"/>
                  </a:cubicBezTo>
                  <a:cubicBezTo>
                    <a:pt x="48" y="59"/>
                    <a:pt x="48" y="59"/>
                    <a:pt x="50" y="61"/>
                  </a:cubicBezTo>
                  <a:cubicBezTo>
                    <a:pt x="48" y="59"/>
                    <a:pt x="48" y="59"/>
                    <a:pt x="48" y="59"/>
                  </a:cubicBezTo>
                  <a:cubicBezTo>
                    <a:pt x="48" y="58"/>
                    <a:pt x="47" y="56"/>
                    <a:pt x="47" y="56"/>
                  </a:cubicBezTo>
                  <a:cubicBezTo>
                    <a:pt x="45" y="56"/>
                    <a:pt x="45" y="58"/>
                    <a:pt x="47" y="58"/>
                  </a:cubicBezTo>
                  <a:close/>
                  <a:moveTo>
                    <a:pt x="52" y="61"/>
                  </a:moveTo>
                  <a:cubicBezTo>
                    <a:pt x="53" y="64"/>
                    <a:pt x="53" y="64"/>
                    <a:pt x="53" y="64"/>
                  </a:cubicBezTo>
                  <a:cubicBezTo>
                    <a:pt x="52" y="61"/>
                    <a:pt x="52" y="61"/>
                    <a:pt x="52" y="61"/>
                  </a:cubicBezTo>
                  <a:close/>
                  <a:moveTo>
                    <a:pt x="21" y="83"/>
                  </a:moveTo>
                  <a:cubicBezTo>
                    <a:pt x="23" y="80"/>
                    <a:pt x="24" y="81"/>
                    <a:pt x="23" y="81"/>
                  </a:cubicBezTo>
                  <a:cubicBezTo>
                    <a:pt x="23" y="83"/>
                    <a:pt x="21" y="84"/>
                    <a:pt x="21" y="83"/>
                  </a:cubicBezTo>
                  <a:close/>
                  <a:moveTo>
                    <a:pt x="68" y="77"/>
                  </a:moveTo>
                  <a:cubicBezTo>
                    <a:pt x="70" y="78"/>
                    <a:pt x="68" y="77"/>
                    <a:pt x="68" y="75"/>
                  </a:cubicBezTo>
                  <a:cubicBezTo>
                    <a:pt x="67" y="75"/>
                    <a:pt x="68" y="73"/>
                    <a:pt x="67" y="73"/>
                  </a:cubicBezTo>
                  <a:cubicBezTo>
                    <a:pt x="65" y="72"/>
                    <a:pt x="67" y="66"/>
                    <a:pt x="65" y="64"/>
                  </a:cubicBezTo>
                  <a:cubicBezTo>
                    <a:pt x="65" y="64"/>
                    <a:pt x="65" y="63"/>
                    <a:pt x="64" y="63"/>
                  </a:cubicBezTo>
                  <a:cubicBezTo>
                    <a:pt x="62" y="61"/>
                    <a:pt x="61" y="63"/>
                    <a:pt x="58" y="63"/>
                  </a:cubicBezTo>
                  <a:cubicBezTo>
                    <a:pt x="56" y="61"/>
                    <a:pt x="58" y="66"/>
                    <a:pt x="59" y="67"/>
                  </a:cubicBezTo>
                  <a:cubicBezTo>
                    <a:pt x="62" y="69"/>
                    <a:pt x="61" y="69"/>
                    <a:pt x="62" y="70"/>
                  </a:cubicBezTo>
                  <a:cubicBezTo>
                    <a:pt x="64" y="70"/>
                    <a:pt x="62" y="70"/>
                    <a:pt x="62" y="72"/>
                  </a:cubicBezTo>
                  <a:cubicBezTo>
                    <a:pt x="61" y="72"/>
                    <a:pt x="64" y="73"/>
                    <a:pt x="64" y="77"/>
                  </a:cubicBezTo>
                  <a:cubicBezTo>
                    <a:pt x="64" y="78"/>
                    <a:pt x="67" y="75"/>
                    <a:pt x="68" y="77"/>
                  </a:cubicBezTo>
                  <a:close/>
                  <a:moveTo>
                    <a:pt x="67" y="87"/>
                  </a:moveTo>
                  <a:cubicBezTo>
                    <a:pt x="65" y="86"/>
                    <a:pt x="68" y="81"/>
                    <a:pt x="68" y="83"/>
                  </a:cubicBezTo>
                  <a:cubicBezTo>
                    <a:pt x="68" y="86"/>
                    <a:pt x="70" y="91"/>
                    <a:pt x="67" y="87"/>
                  </a:cubicBezTo>
                  <a:close/>
                  <a:moveTo>
                    <a:pt x="70" y="87"/>
                  </a:moveTo>
                  <a:cubicBezTo>
                    <a:pt x="71" y="86"/>
                    <a:pt x="71" y="86"/>
                    <a:pt x="71" y="87"/>
                  </a:cubicBezTo>
                  <a:cubicBezTo>
                    <a:pt x="73" y="91"/>
                    <a:pt x="70" y="91"/>
                    <a:pt x="70" y="87"/>
                  </a:cubicBezTo>
                  <a:close/>
                  <a:moveTo>
                    <a:pt x="42" y="81"/>
                  </a:moveTo>
                  <a:cubicBezTo>
                    <a:pt x="44" y="81"/>
                    <a:pt x="45" y="78"/>
                    <a:pt x="47" y="77"/>
                  </a:cubicBezTo>
                  <a:cubicBezTo>
                    <a:pt x="48" y="75"/>
                    <a:pt x="48" y="72"/>
                    <a:pt x="47" y="72"/>
                  </a:cubicBezTo>
                  <a:cubicBezTo>
                    <a:pt x="45" y="73"/>
                    <a:pt x="45" y="70"/>
                    <a:pt x="44" y="72"/>
                  </a:cubicBezTo>
                  <a:cubicBezTo>
                    <a:pt x="44" y="73"/>
                    <a:pt x="41" y="69"/>
                    <a:pt x="39" y="69"/>
                  </a:cubicBezTo>
                  <a:cubicBezTo>
                    <a:pt x="38" y="67"/>
                    <a:pt x="36" y="69"/>
                    <a:pt x="39" y="70"/>
                  </a:cubicBezTo>
                  <a:cubicBezTo>
                    <a:pt x="41" y="72"/>
                    <a:pt x="39" y="73"/>
                    <a:pt x="39" y="77"/>
                  </a:cubicBezTo>
                  <a:cubicBezTo>
                    <a:pt x="39" y="78"/>
                    <a:pt x="38" y="77"/>
                    <a:pt x="38" y="81"/>
                  </a:cubicBezTo>
                  <a:cubicBezTo>
                    <a:pt x="38" y="86"/>
                    <a:pt x="39" y="81"/>
                    <a:pt x="42" y="81"/>
                  </a:cubicBezTo>
                  <a:close/>
                  <a:moveTo>
                    <a:pt x="35" y="63"/>
                  </a:moveTo>
                  <a:cubicBezTo>
                    <a:pt x="36" y="59"/>
                    <a:pt x="35" y="61"/>
                    <a:pt x="35" y="58"/>
                  </a:cubicBezTo>
                  <a:cubicBezTo>
                    <a:pt x="36" y="55"/>
                    <a:pt x="33" y="53"/>
                    <a:pt x="29" y="53"/>
                  </a:cubicBezTo>
                  <a:cubicBezTo>
                    <a:pt x="26" y="52"/>
                    <a:pt x="24" y="53"/>
                    <a:pt x="26" y="53"/>
                  </a:cubicBezTo>
                  <a:cubicBezTo>
                    <a:pt x="27" y="55"/>
                    <a:pt x="27" y="55"/>
                    <a:pt x="27" y="56"/>
                  </a:cubicBezTo>
                  <a:cubicBezTo>
                    <a:pt x="29" y="56"/>
                    <a:pt x="30" y="61"/>
                    <a:pt x="32" y="64"/>
                  </a:cubicBezTo>
                  <a:cubicBezTo>
                    <a:pt x="32" y="67"/>
                    <a:pt x="33" y="66"/>
                    <a:pt x="35" y="63"/>
                  </a:cubicBezTo>
                  <a:close/>
                  <a:moveTo>
                    <a:pt x="4" y="101"/>
                  </a:moveTo>
                  <a:cubicBezTo>
                    <a:pt x="4" y="100"/>
                    <a:pt x="6" y="98"/>
                    <a:pt x="11" y="94"/>
                  </a:cubicBezTo>
                  <a:cubicBezTo>
                    <a:pt x="17" y="89"/>
                    <a:pt x="12" y="89"/>
                    <a:pt x="15" y="87"/>
                  </a:cubicBezTo>
                  <a:cubicBezTo>
                    <a:pt x="18" y="87"/>
                    <a:pt x="17" y="84"/>
                    <a:pt x="18" y="84"/>
                  </a:cubicBezTo>
                  <a:cubicBezTo>
                    <a:pt x="20" y="84"/>
                    <a:pt x="21" y="83"/>
                    <a:pt x="20" y="80"/>
                  </a:cubicBezTo>
                  <a:cubicBezTo>
                    <a:pt x="20" y="78"/>
                    <a:pt x="21" y="73"/>
                    <a:pt x="20" y="73"/>
                  </a:cubicBezTo>
                  <a:cubicBezTo>
                    <a:pt x="18" y="73"/>
                    <a:pt x="18" y="78"/>
                    <a:pt x="17" y="78"/>
                  </a:cubicBezTo>
                  <a:cubicBezTo>
                    <a:pt x="15" y="78"/>
                    <a:pt x="18" y="80"/>
                    <a:pt x="17" y="83"/>
                  </a:cubicBezTo>
                  <a:cubicBezTo>
                    <a:pt x="17" y="84"/>
                    <a:pt x="17" y="81"/>
                    <a:pt x="15" y="84"/>
                  </a:cubicBezTo>
                  <a:cubicBezTo>
                    <a:pt x="14" y="87"/>
                    <a:pt x="9" y="92"/>
                    <a:pt x="7" y="94"/>
                  </a:cubicBezTo>
                  <a:cubicBezTo>
                    <a:pt x="6" y="95"/>
                    <a:pt x="3" y="98"/>
                    <a:pt x="1" y="103"/>
                  </a:cubicBezTo>
                  <a:cubicBezTo>
                    <a:pt x="0" y="105"/>
                    <a:pt x="3" y="103"/>
                    <a:pt x="4" y="101"/>
                  </a:cubicBezTo>
                  <a:close/>
                  <a:moveTo>
                    <a:pt x="56" y="59"/>
                  </a:moveTo>
                  <a:cubicBezTo>
                    <a:pt x="56" y="58"/>
                    <a:pt x="56" y="56"/>
                    <a:pt x="53" y="56"/>
                  </a:cubicBezTo>
                  <a:cubicBezTo>
                    <a:pt x="50" y="56"/>
                    <a:pt x="55" y="56"/>
                    <a:pt x="52" y="53"/>
                  </a:cubicBezTo>
                  <a:cubicBezTo>
                    <a:pt x="48" y="50"/>
                    <a:pt x="53" y="52"/>
                    <a:pt x="55" y="52"/>
                  </a:cubicBezTo>
                  <a:cubicBezTo>
                    <a:pt x="55" y="50"/>
                    <a:pt x="53" y="50"/>
                    <a:pt x="50" y="49"/>
                  </a:cubicBezTo>
                  <a:cubicBezTo>
                    <a:pt x="47" y="45"/>
                    <a:pt x="48" y="52"/>
                    <a:pt x="47" y="50"/>
                  </a:cubicBezTo>
                  <a:cubicBezTo>
                    <a:pt x="45" y="50"/>
                    <a:pt x="48" y="47"/>
                    <a:pt x="44" y="45"/>
                  </a:cubicBezTo>
                  <a:cubicBezTo>
                    <a:pt x="41" y="44"/>
                    <a:pt x="42" y="47"/>
                    <a:pt x="41" y="45"/>
                  </a:cubicBezTo>
                  <a:cubicBezTo>
                    <a:pt x="38" y="45"/>
                    <a:pt x="41" y="49"/>
                    <a:pt x="39" y="49"/>
                  </a:cubicBezTo>
                  <a:cubicBezTo>
                    <a:pt x="36" y="47"/>
                    <a:pt x="35" y="42"/>
                    <a:pt x="36" y="41"/>
                  </a:cubicBezTo>
                  <a:cubicBezTo>
                    <a:pt x="36" y="39"/>
                    <a:pt x="33" y="36"/>
                    <a:pt x="35" y="33"/>
                  </a:cubicBezTo>
                  <a:cubicBezTo>
                    <a:pt x="36" y="30"/>
                    <a:pt x="35" y="30"/>
                    <a:pt x="36" y="27"/>
                  </a:cubicBezTo>
                  <a:cubicBezTo>
                    <a:pt x="39" y="25"/>
                    <a:pt x="38" y="28"/>
                    <a:pt x="39" y="28"/>
                  </a:cubicBezTo>
                  <a:cubicBezTo>
                    <a:pt x="41" y="27"/>
                    <a:pt x="42" y="20"/>
                    <a:pt x="42" y="19"/>
                  </a:cubicBezTo>
                  <a:cubicBezTo>
                    <a:pt x="42" y="16"/>
                    <a:pt x="38" y="14"/>
                    <a:pt x="41" y="8"/>
                  </a:cubicBezTo>
                  <a:cubicBezTo>
                    <a:pt x="42" y="3"/>
                    <a:pt x="41" y="2"/>
                    <a:pt x="39" y="5"/>
                  </a:cubicBezTo>
                  <a:cubicBezTo>
                    <a:pt x="36" y="8"/>
                    <a:pt x="33" y="0"/>
                    <a:pt x="29" y="2"/>
                  </a:cubicBezTo>
                  <a:cubicBezTo>
                    <a:pt x="26" y="3"/>
                    <a:pt x="27" y="3"/>
                    <a:pt x="26" y="8"/>
                  </a:cubicBezTo>
                  <a:cubicBezTo>
                    <a:pt x="24" y="13"/>
                    <a:pt x="27" y="14"/>
                    <a:pt x="26" y="20"/>
                  </a:cubicBezTo>
                  <a:cubicBezTo>
                    <a:pt x="23" y="25"/>
                    <a:pt x="27" y="24"/>
                    <a:pt x="26" y="27"/>
                  </a:cubicBezTo>
                  <a:cubicBezTo>
                    <a:pt x="24" y="31"/>
                    <a:pt x="23" y="24"/>
                    <a:pt x="21" y="25"/>
                  </a:cubicBezTo>
                  <a:cubicBezTo>
                    <a:pt x="20" y="25"/>
                    <a:pt x="20" y="28"/>
                    <a:pt x="21" y="28"/>
                  </a:cubicBezTo>
                  <a:cubicBezTo>
                    <a:pt x="23" y="30"/>
                    <a:pt x="21" y="28"/>
                    <a:pt x="23" y="36"/>
                  </a:cubicBezTo>
                  <a:cubicBezTo>
                    <a:pt x="23" y="44"/>
                    <a:pt x="24" y="39"/>
                    <a:pt x="26" y="42"/>
                  </a:cubicBezTo>
                  <a:cubicBezTo>
                    <a:pt x="26" y="45"/>
                    <a:pt x="27" y="44"/>
                    <a:pt x="27" y="42"/>
                  </a:cubicBezTo>
                  <a:cubicBezTo>
                    <a:pt x="27" y="39"/>
                    <a:pt x="27" y="39"/>
                    <a:pt x="29" y="41"/>
                  </a:cubicBezTo>
                  <a:cubicBezTo>
                    <a:pt x="30" y="42"/>
                    <a:pt x="30" y="44"/>
                    <a:pt x="29" y="44"/>
                  </a:cubicBezTo>
                  <a:cubicBezTo>
                    <a:pt x="27" y="45"/>
                    <a:pt x="26" y="50"/>
                    <a:pt x="29" y="50"/>
                  </a:cubicBezTo>
                  <a:cubicBezTo>
                    <a:pt x="30" y="49"/>
                    <a:pt x="30" y="52"/>
                    <a:pt x="33" y="52"/>
                  </a:cubicBezTo>
                  <a:cubicBezTo>
                    <a:pt x="35" y="52"/>
                    <a:pt x="33" y="50"/>
                    <a:pt x="35" y="49"/>
                  </a:cubicBezTo>
                  <a:cubicBezTo>
                    <a:pt x="36" y="49"/>
                    <a:pt x="36" y="49"/>
                    <a:pt x="39" y="52"/>
                  </a:cubicBezTo>
                  <a:cubicBezTo>
                    <a:pt x="42" y="53"/>
                    <a:pt x="41" y="56"/>
                    <a:pt x="44" y="56"/>
                  </a:cubicBezTo>
                  <a:cubicBezTo>
                    <a:pt x="45" y="56"/>
                    <a:pt x="42" y="53"/>
                    <a:pt x="42" y="50"/>
                  </a:cubicBezTo>
                  <a:cubicBezTo>
                    <a:pt x="42" y="49"/>
                    <a:pt x="45" y="50"/>
                    <a:pt x="45" y="52"/>
                  </a:cubicBezTo>
                  <a:cubicBezTo>
                    <a:pt x="45" y="53"/>
                    <a:pt x="47" y="53"/>
                    <a:pt x="48" y="55"/>
                  </a:cubicBezTo>
                  <a:cubicBezTo>
                    <a:pt x="48" y="56"/>
                    <a:pt x="47" y="58"/>
                    <a:pt x="50" y="59"/>
                  </a:cubicBezTo>
                  <a:cubicBezTo>
                    <a:pt x="55" y="61"/>
                    <a:pt x="53" y="61"/>
                    <a:pt x="55" y="63"/>
                  </a:cubicBezTo>
                  <a:cubicBezTo>
                    <a:pt x="55" y="64"/>
                    <a:pt x="56" y="63"/>
                    <a:pt x="56" y="59"/>
                  </a:cubicBezTo>
                  <a:close/>
                  <a:moveTo>
                    <a:pt x="76" y="144"/>
                  </a:moveTo>
                  <a:cubicBezTo>
                    <a:pt x="76" y="144"/>
                    <a:pt x="77" y="144"/>
                    <a:pt x="76" y="145"/>
                  </a:cubicBezTo>
                  <a:cubicBezTo>
                    <a:pt x="74" y="147"/>
                    <a:pt x="77" y="147"/>
                    <a:pt x="77" y="145"/>
                  </a:cubicBezTo>
                  <a:cubicBezTo>
                    <a:pt x="77" y="144"/>
                    <a:pt x="77" y="144"/>
                    <a:pt x="77" y="142"/>
                  </a:cubicBezTo>
                  <a:cubicBezTo>
                    <a:pt x="77" y="142"/>
                    <a:pt x="77" y="140"/>
                    <a:pt x="76" y="140"/>
                  </a:cubicBezTo>
                  <a:cubicBezTo>
                    <a:pt x="76" y="140"/>
                    <a:pt x="76" y="142"/>
                    <a:pt x="76" y="144"/>
                  </a:cubicBezTo>
                  <a:close/>
                </a:path>
              </a:pathLst>
            </a:custGeom>
            <a:solidFill>
              <a:schemeClr val="tx2"/>
            </a:solidFill>
            <a:ln w="3175" cmpd="sng">
              <a:solidFill>
                <a:schemeClr val="bg2"/>
              </a:solidFill>
              <a:round/>
              <a:headEnd/>
              <a:tailEnd/>
            </a:ln>
          </p:spPr>
          <p:txBody>
            <a:bodyPr/>
            <a:lstStyle/>
            <a:p>
              <a:endParaRPr lang="en-GB" dirty="0"/>
            </a:p>
          </p:txBody>
        </p:sp>
        <p:sp>
          <p:nvSpPr>
            <p:cNvPr id="465" name="Freeform 211"/>
            <p:cNvSpPr>
              <a:spLocks/>
            </p:cNvSpPr>
            <p:nvPr/>
          </p:nvSpPr>
          <p:spPr bwMode="auto">
            <a:xfrm>
              <a:off x="9315295" y="5667731"/>
              <a:ext cx="56237" cy="27315"/>
            </a:xfrm>
            <a:custGeom>
              <a:avLst/>
              <a:gdLst/>
              <a:ahLst/>
              <a:cxnLst>
                <a:cxn ang="0">
                  <a:pos x="9" y="8"/>
                </a:cxn>
                <a:cxn ang="0">
                  <a:pos x="10" y="0"/>
                </a:cxn>
                <a:cxn ang="0">
                  <a:pos x="16" y="3"/>
                </a:cxn>
                <a:cxn ang="0">
                  <a:pos x="16" y="8"/>
                </a:cxn>
                <a:cxn ang="0">
                  <a:pos x="13" y="8"/>
                </a:cxn>
                <a:cxn ang="0">
                  <a:pos x="9" y="8"/>
                </a:cxn>
              </a:cxnLst>
              <a:rect l="0" t="0" r="r" b="b"/>
              <a:pathLst>
                <a:path w="18" h="9">
                  <a:moveTo>
                    <a:pt x="9" y="8"/>
                  </a:moveTo>
                  <a:cubicBezTo>
                    <a:pt x="0" y="6"/>
                    <a:pt x="9" y="0"/>
                    <a:pt x="10" y="0"/>
                  </a:cubicBezTo>
                  <a:cubicBezTo>
                    <a:pt x="12" y="0"/>
                    <a:pt x="16" y="0"/>
                    <a:pt x="16" y="3"/>
                  </a:cubicBezTo>
                  <a:cubicBezTo>
                    <a:pt x="15" y="6"/>
                    <a:pt x="18" y="6"/>
                    <a:pt x="16" y="8"/>
                  </a:cubicBezTo>
                  <a:cubicBezTo>
                    <a:pt x="15" y="9"/>
                    <a:pt x="13" y="6"/>
                    <a:pt x="13" y="8"/>
                  </a:cubicBezTo>
                  <a:cubicBezTo>
                    <a:pt x="12" y="9"/>
                    <a:pt x="10" y="8"/>
                    <a:pt x="9" y="8"/>
                  </a:cubicBezTo>
                </a:path>
              </a:pathLst>
            </a:custGeom>
            <a:solidFill>
              <a:schemeClr val="tx2"/>
            </a:solidFill>
            <a:ln w="3175" cmpd="sng">
              <a:solidFill>
                <a:schemeClr val="bg2"/>
              </a:solidFill>
              <a:round/>
              <a:headEnd/>
              <a:tailEnd/>
            </a:ln>
          </p:spPr>
          <p:txBody>
            <a:bodyPr/>
            <a:lstStyle/>
            <a:p>
              <a:endParaRPr lang="en-GB" dirty="0"/>
            </a:p>
          </p:txBody>
        </p:sp>
        <p:sp>
          <p:nvSpPr>
            <p:cNvPr id="466" name="Freeform 212"/>
            <p:cNvSpPr>
              <a:spLocks/>
            </p:cNvSpPr>
            <p:nvPr/>
          </p:nvSpPr>
          <p:spPr bwMode="auto">
            <a:xfrm>
              <a:off x="9355465" y="5624349"/>
              <a:ext cx="49810" cy="33742"/>
            </a:xfrm>
            <a:custGeom>
              <a:avLst/>
              <a:gdLst/>
              <a:ahLst/>
              <a:cxnLst>
                <a:cxn ang="0">
                  <a:pos x="4" y="10"/>
                </a:cxn>
                <a:cxn ang="0">
                  <a:pos x="5" y="7"/>
                </a:cxn>
                <a:cxn ang="0">
                  <a:pos x="8" y="3"/>
                </a:cxn>
                <a:cxn ang="0">
                  <a:pos x="13" y="3"/>
                </a:cxn>
                <a:cxn ang="0">
                  <a:pos x="13" y="5"/>
                </a:cxn>
                <a:cxn ang="0">
                  <a:pos x="13" y="8"/>
                </a:cxn>
                <a:cxn ang="0">
                  <a:pos x="10" y="8"/>
                </a:cxn>
                <a:cxn ang="0">
                  <a:pos x="7" y="8"/>
                </a:cxn>
                <a:cxn ang="0">
                  <a:pos x="4" y="10"/>
                </a:cxn>
              </a:cxnLst>
              <a:rect l="0" t="0" r="r" b="b"/>
              <a:pathLst>
                <a:path w="16" h="11">
                  <a:moveTo>
                    <a:pt x="4" y="10"/>
                  </a:moveTo>
                  <a:cubicBezTo>
                    <a:pt x="0" y="5"/>
                    <a:pt x="4" y="8"/>
                    <a:pt x="5" y="7"/>
                  </a:cubicBezTo>
                  <a:cubicBezTo>
                    <a:pt x="5" y="3"/>
                    <a:pt x="7" y="7"/>
                    <a:pt x="8" y="3"/>
                  </a:cubicBezTo>
                  <a:cubicBezTo>
                    <a:pt x="11" y="2"/>
                    <a:pt x="16" y="0"/>
                    <a:pt x="13" y="3"/>
                  </a:cubicBezTo>
                  <a:cubicBezTo>
                    <a:pt x="11" y="5"/>
                    <a:pt x="11" y="8"/>
                    <a:pt x="13" y="5"/>
                  </a:cubicBezTo>
                  <a:cubicBezTo>
                    <a:pt x="14" y="3"/>
                    <a:pt x="13" y="8"/>
                    <a:pt x="13" y="8"/>
                  </a:cubicBezTo>
                  <a:cubicBezTo>
                    <a:pt x="14" y="8"/>
                    <a:pt x="11" y="7"/>
                    <a:pt x="10" y="8"/>
                  </a:cubicBezTo>
                  <a:cubicBezTo>
                    <a:pt x="8" y="10"/>
                    <a:pt x="10" y="7"/>
                    <a:pt x="7" y="8"/>
                  </a:cubicBezTo>
                  <a:cubicBezTo>
                    <a:pt x="4" y="11"/>
                    <a:pt x="4" y="11"/>
                    <a:pt x="4" y="10"/>
                  </a:cubicBezTo>
                </a:path>
              </a:pathLst>
            </a:custGeom>
            <a:solidFill>
              <a:schemeClr val="tx2"/>
            </a:solidFill>
            <a:ln w="3175" cmpd="sng">
              <a:solidFill>
                <a:schemeClr val="bg2"/>
              </a:solidFill>
              <a:round/>
              <a:headEnd/>
              <a:tailEnd/>
            </a:ln>
          </p:spPr>
          <p:txBody>
            <a:bodyPr/>
            <a:lstStyle/>
            <a:p>
              <a:endParaRPr lang="en-GB" dirty="0"/>
            </a:p>
          </p:txBody>
        </p:sp>
        <p:sp>
          <p:nvSpPr>
            <p:cNvPr id="467" name="Freeform 213"/>
            <p:cNvSpPr>
              <a:spLocks/>
            </p:cNvSpPr>
            <p:nvPr/>
          </p:nvSpPr>
          <p:spPr bwMode="auto">
            <a:xfrm>
              <a:off x="7653883" y="4922198"/>
              <a:ext cx="245837" cy="194416"/>
            </a:xfrm>
            <a:custGeom>
              <a:avLst/>
              <a:gdLst/>
              <a:ahLst/>
              <a:cxnLst>
                <a:cxn ang="0">
                  <a:pos x="44" y="20"/>
                </a:cxn>
                <a:cxn ang="0">
                  <a:pos x="42" y="22"/>
                </a:cxn>
                <a:cxn ang="0">
                  <a:pos x="42" y="25"/>
                </a:cxn>
                <a:cxn ang="0">
                  <a:pos x="41" y="29"/>
                </a:cxn>
                <a:cxn ang="0">
                  <a:pos x="39" y="26"/>
                </a:cxn>
                <a:cxn ang="0">
                  <a:pos x="36" y="23"/>
                </a:cxn>
                <a:cxn ang="0">
                  <a:pos x="36" y="26"/>
                </a:cxn>
                <a:cxn ang="0">
                  <a:pos x="29" y="37"/>
                </a:cxn>
                <a:cxn ang="0">
                  <a:pos x="17" y="42"/>
                </a:cxn>
                <a:cxn ang="0">
                  <a:pos x="15" y="45"/>
                </a:cxn>
                <a:cxn ang="0">
                  <a:pos x="14" y="48"/>
                </a:cxn>
                <a:cxn ang="0">
                  <a:pos x="14" y="50"/>
                </a:cxn>
                <a:cxn ang="0">
                  <a:pos x="14" y="54"/>
                </a:cxn>
                <a:cxn ang="0">
                  <a:pos x="12" y="54"/>
                </a:cxn>
                <a:cxn ang="0">
                  <a:pos x="9" y="53"/>
                </a:cxn>
                <a:cxn ang="0">
                  <a:pos x="8" y="51"/>
                </a:cxn>
                <a:cxn ang="0">
                  <a:pos x="6" y="51"/>
                </a:cxn>
                <a:cxn ang="0">
                  <a:pos x="1" y="48"/>
                </a:cxn>
                <a:cxn ang="0">
                  <a:pos x="1" y="51"/>
                </a:cxn>
                <a:cxn ang="0">
                  <a:pos x="3" y="54"/>
                </a:cxn>
                <a:cxn ang="0">
                  <a:pos x="8" y="59"/>
                </a:cxn>
                <a:cxn ang="0">
                  <a:pos x="15" y="59"/>
                </a:cxn>
                <a:cxn ang="0">
                  <a:pos x="21" y="58"/>
                </a:cxn>
                <a:cxn ang="0">
                  <a:pos x="26" y="53"/>
                </a:cxn>
                <a:cxn ang="0">
                  <a:pos x="29" y="54"/>
                </a:cxn>
                <a:cxn ang="0">
                  <a:pos x="35" y="56"/>
                </a:cxn>
                <a:cxn ang="0">
                  <a:pos x="41" y="53"/>
                </a:cxn>
                <a:cxn ang="0">
                  <a:pos x="42" y="48"/>
                </a:cxn>
                <a:cxn ang="0">
                  <a:pos x="45" y="44"/>
                </a:cxn>
                <a:cxn ang="0">
                  <a:pos x="45" y="40"/>
                </a:cxn>
                <a:cxn ang="0">
                  <a:pos x="49" y="37"/>
                </a:cxn>
                <a:cxn ang="0">
                  <a:pos x="50" y="28"/>
                </a:cxn>
                <a:cxn ang="0">
                  <a:pos x="59" y="26"/>
                </a:cxn>
                <a:cxn ang="0">
                  <a:pos x="64" y="28"/>
                </a:cxn>
                <a:cxn ang="0">
                  <a:pos x="67" y="26"/>
                </a:cxn>
                <a:cxn ang="0">
                  <a:pos x="70" y="26"/>
                </a:cxn>
                <a:cxn ang="0">
                  <a:pos x="71" y="23"/>
                </a:cxn>
                <a:cxn ang="0">
                  <a:pos x="70" y="20"/>
                </a:cxn>
                <a:cxn ang="0">
                  <a:pos x="73" y="20"/>
                </a:cxn>
                <a:cxn ang="0">
                  <a:pos x="77" y="15"/>
                </a:cxn>
                <a:cxn ang="0">
                  <a:pos x="74" y="15"/>
                </a:cxn>
                <a:cxn ang="0">
                  <a:pos x="73" y="14"/>
                </a:cxn>
                <a:cxn ang="0">
                  <a:pos x="70" y="12"/>
                </a:cxn>
                <a:cxn ang="0">
                  <a:pos x="67" y="12"/>
                </a:cxn>
                <a:cxn ang="0">
                  <a:pos x="68" y="11"/>
                </a:cxn>
                <a:cxn ang="0">
                  <a:pos x="65" y="9"/>
                </a:cxn>
                <a:cxn ang="0">
                  <a:pos x="65" y="4"/>
                </a:cxn>
                <a:cxn ang="0">
                  <a:pos x="64" y="4"/>
                </a:cxn>
                <a:cxn ang="0">
                  <a:pos x="61" y="0"/>
                </a:cxn>
                <a:cxn ang="0">
                  <a:pos x="59" y="4"/>
                </a:cxn>
                <a:cxn ang="0">
                  <a:pos x="58" y="0"/>
                </a:cxn>
                <a:cxn ang="0">
                  <a:pos x="55" y="6"/>
                </a:cxn>
                <a:cxn ang="0">
                  <a:pos x="53" y="9"/>
                </a:cxn>
                <a:cxn ang="0">
                  <a:pos x="52" y="12"/>
                </a:cxn>
                <a:cxn ang="0">
                  <a:pos x="50" y="14"/>
                </a:cxn>
                <a:cxn ang="0">
                  <a:pos x="47" y="15"/>
                </a:cxn>
                <a:cxn ang="0">
                  <a:pos x="49" y="20"/>
                </a:cxn>
                <a:cxn ang="0">
                  <a:pos x="45" y="20"/>
                </a:cxn>
                <a:cxn ang="0">
                  <a:pos x="47" y="25"/>
                </a:cxn>
                <a:cxn ang="0">
                  <a:pos x="45" y="26"/>
                </a:cxn>
                <a:cxn ang="0">
                  <a:pos x="44" y="22"/>
                </a:cxn>
                <a:cxn ang="0">
                  <a:pos x="44" y="20"/>
                </a:cxn>
              </a:cxnLst>
              <a:rect l="0" t="0" r="r" b="b"/>
              <a:pathLst>
                <a:path w="79" h="62">
                  <a:moveTo>
                    <a:pt x="44" y="20"/>
                  </a:moveTo>
                  <a:cubicBezTo>
                    <a:pt x="44" y="22"/>
                    <a:pt x="42" y="22"/>
                    <a:pt x="42" y="22"/>
                  </a:cubicBezTo>
                  <a:cubicBezTo>
                    <a:pt x="42" y="23"/>
                    <a:pt x="42" y="25"/>
                    <a:pt x="42" y="25"/>
                  </a:cubicBezTo>
                  <a:cubicBezTo>
                    <a:pt x="44" y="25"/>
                    <a:pt x="42" y="29"/>
                    <a:pt x="41" y="29"/>
                  </a:cubicBezTo>
                  <a:cubicBezTo>
                    <a:pt x="39" y="29"/>
                    <a:pt x="41" y="26"/>
                    <a:pt x="39" y="26"/>
                  </a:cubicBezTo>
                  <a:cubicBezTo>
                    <a:pt x="38" y="28"/>
                    <a:pt x="39" y="25"/>
                    <a:pt x="36" y="23"/>
                  </a:cubicBezTo>
                  <a:cubicBezTo>
                    <a:pt x="36" y="23"/>
                    <a:pt x="36" y="23"/>
                    <a:pt x="36" y="26"/>
                  </a:cubicBezTo>
                  <a:cubicBezTo>
                    <a:pt x="36" y="29"/>
                    <a:pt x="30" y="31"/>
                    <a:pt x="29" y="37"/>
                  </a:cubicBezTo>
                  <a:cubicBezTo>
                    <a:pt x="29" y="40"/>
                    <a:pt x="18" y="39"/>
                    <a:pt x="17" y="42"/>
                  </a:cubicBezTo>
                  <a:cubicBezTo>
                    <a:pt x="15" y="44"/>
                    <a:pt x="17" y="47"/>
                    <a:pt x="15" y="45"/>
                  </a:cubicBezTo>
                  <a:cubicBezTo>
                    <a:pt x="14" y="44"/>
                    <a:pt x="14" y="47"/>
                    <a:pt x="14" y="48"/>
                  </a:cubicBezTo>
                  <a:cubicBezTo>
                    <a:pt x="15" y="48"/>
                    <a:pt x="14" y="48"/>
                    <a:pt x="14" y="50"/>
                  </a:cubicBezTo>
                  <a:cubicBezTo>
                    <a:pt x="14" y="53"/>
                    <a:pt x="12" y="53"/>
                    <a:pt x="14" y="54"/>
                  </a:cubicBezTo>
                  <a:cubicBezTo>
                    <a:pt x="15" y="56"/>
                    <a:pt x="14" y="54"/>
                    <a:pt x="12" y="54"/>
                  </a:cubicBezTo>
                  <a:cubicBezTo>
                    <a:pt x="11" y="53"/>
                    <a:pt x="8" y="54"/>
                    <a:pt x="9" y="53"/>
                  </a:cubicBezTo>
                  <a:cubicBezTo>
                    <a:pt x="9" y="51"/>
                    <a:pt x="8" y="53"/>
                    <a:pt x="8" y="51"/>
                  </a:cubicBezTo>
                  <a:cubicBezTo>
                    <a:pt x="6" y="50"/>
                    <a:pt x="8" y="51"/>
                    <a:pt x="6" y="51"/>
                  </a:cubicBezTo>
                  <a:cubicBezTo>
                    <a:pt x="5" y="53"/>
                    <a:pt x="1" y="51"/>
                    <a:pt x="1" y="48"/>
                  </a:cubicBezTo>
                  <a:cubicBezTo>
                    <a:pt x="1" y="48"/>
                    <a:pt x="0" y="51"/>
                    <a:pt x="1" y="51"/>
                  </a:cubicBezTo>
                  <a:cubicBezTo>
                    <a:pt x="3" y="53"/>
                    <a:pt x="1" y="54"/>
                    <a:pt x="3" y="54"/>
                  </a:cubicBezTo>
                  <a:cubicBezTo>
                    <a:pt x="5" y="54"/>
                    <a:pt x="6" y="58"/>
                    <a:pt x="8" y="59"/>
                  </a:cubicBezTo>
                  <a:cubicBezTo>
                    <a:pt x="11" y="62"/>
                    <a:pt x="11" y="58"/>
                    <a:pt x="15" y="59"/>
                  </a:cubicBezTo>
                  <a:cubicBezTo>
                    <a:pt x="20" y="61"/>
                    <a:pt x="18" y="58"/>
                    <a:pt x="21" y="58"/>
                  </a:cubicBezTo>
                  <a:cubicBezTo>
                    <a:pt x="23" y="58"/>
                    <a:pt x="20" y="53"/>
                    <a:pt x="26" y="53"/>
                  </a:cubicBezTo>
                  <a:cubicBezTo>
                    <a:pt x="30" y="53"/>
                    <a:pt x="27" y="54"/>
                    <a:pt x="29" y="54"/>
                  </a:cubicBezTo>
                  <a:cubicBezTo>
                    <a:pt x="30" y="56"/>
                    <a:pt x="33" y="58"/>
                    <a:pt x="35" y="56"/>
                  </a:cubicBezTo>
                  <a:cubicBezTo>
                    <a:pt x="36" y="53"/>
                    <a:pt x="41" y="56"/>
                    <a:pt x="41" y="53"/>
                  </a:cubicBezTo>
                  <a:cubicBezTo>
                    <a:pt x="42" y="51"/>
                    <a:pt x="42" y="50"/>
                    <a:pt x="42" y="48"/>
                  </a:cubicBezTo>
                  <a:cubicBezTo>
                    <a:pt x="42" y="45"/>
                    <a:pt x="47" y="45"/>
                    <a:pt x="45" y="44"/>
                  </a:cubicBezTo>
                  <a:cubicBezTo>
                    <a:pt x="44" y="44"/>
                    <a:pt x="44" y="44"/>
                    <a:pt x="45" y="40"/>
                  </a:cubicBezTo>
                  <a:cubicBezTo>
                    <a:pt x="45" y="37"/>
                    <a:pt x="49" y="40"/>
                    <a:pt x="49" y="37"/>
                  </a:cubicBezTo>
                  <a:cubicBezTo>
                    <a:pt x="49" y="34"/>
                    <a:pt x="49" y="31"/>
                    <a:pt x="50" y="28"/>
                  </a:cubicBezTo>
                  <a:cubicBezTo>
                    <a:pt x="52" y="25"/>
                    <a:pt x="55" y="26"/>
                    <a:pt x="59" y="26"/>
                  </a:cubicBezTo>
                  <a:cubicBezTo>
                    <a:pt x="62" y="26"/>
                    <a:pt x="61" y="25"/>
                    <a:pt x="64" y="28"/>
                  </a:cubicBezTo>
                  <a:cubicBezTo>
                    <a:pt x="67" y="28"/>
                    <a:pt x="64" y="23"/>
                    <a:pt x="67" y="26"/>
                  </a:cubicBezTo>
                  <a:cubicBezTo>
                    <a:pt x="68" y="28"/>
                    <a:pt x="68" y="26"/>
                    <a:pt x="70" y="26"/>
                  </a:cubicBezTo>
                  <a:cubicBezTo>
                    <a:pt x="71" y="26"/>
                    <a:pt x="74" y="26"/>
                    <a:pt x="71" y="23"/>
                  </a:cubicBezTo>
                  <a:cubicBezTo>
                    <a:pt x="68" y="22"/>
                    <a:pt x="68" y="20"/>
                    <a:pt x="70" y="20"/>
                  </a:cubicBezTo>
                  <a:cubicBezTo>
                    <a:pt x="71" y="18"/>
                    <a:pt x="70" y="20"/>
                    <a:pt x="73" y="20"/>
                  </a:cubicBezTo>
                  <a:cubicBezTo>
                    <a:pt x="76" y="18"/>
                    <a:pt x="79" y="18"/>
                    <a:pt x="77" y="15"/>
                  </a:cubicBezTo>
                  <a:cubicBezTo>
                    <a:pt x="77" y="14"/>
                    <a:pt x="76" y="17"/>
                    <a:pt x="74" y="15"/>
                  </a:cubicBezTo>
                  <a:cubicBezTo>
                    <a:pt x="74" y="14"/>
                    <a:pt x="73" y="14"/>
                    <a:pt x="73" y="14"/>
                  </a:cubicBezTo>
                  <a:cubicBezTo>
                    <a:pt x="71" y="12"/>
                    <a:pt x="70" y="11"/>
                    <a:pt x="70" y="12"/>
                  </a:cubicBezTo>
                  <a:cubicBezTo>
                    <a:pt x="68" y="12"/>
                    <a:pt x="68" y="14"/>
                    <a:pt x="67" y="12"/>
                  </a:cubicBezTo>
                  <a:cubicBezTo>
                    <a:pt x="67" y="11"/>
                    <a:pt x="68" y="12"/>
                    <a:pt x="68" y="11"/>
                  </a:cubicBezTo>
                  <a:cubicBezTo>
                    <a:pt x="67" y="8"/>
                    <a:pt x="65" y="11"/>
                    <a:pt x="65" y="9"/>
                  </a:cubicBezTo>
                  <a:cubicBezTo>
                    <a:pt x="64" y="8"/>
                    <a:pt x="67" y="6"/>
                    <a:pt x="65" y="4"/>
                  </a:cubicBezTo>
                  <a:cubicBezTo>
                    <a:pt x="64" y="3"/>
                    <a:pt x="64" y="4"/>
                    <a:pt x="64" y="4"/>
                  </a:cubicBezTo>
                  <a:cubicBezTo>
                    <a:pt x="62" y="4"/>
                    <a:pt x="62" y="0"/>
                    <a:pt x="61" y="0"/>
                  </a:cubicBezTo>
                  <a:cubicBezTo>
                    <a:pt x="59" y="0"/>
                    <a:pt x="61" y="3"/>
                    <a:pt x="59" y="4"/>
                  </a:cubicBezTo>
                  <a:cubicBezTo>
                    <a:pt x="58" y="6"/>
                    <a:pt x="59" y="0"/>
                    <a:pt x="58" y="0"/>
                  </a:cubicBezTo>
                  <a:cubicBezTo>
                    <a:pt x="56" y="0"/>
                    <a:pt x="58" y="1"/>
                    <a:pt x="55" y="6"/>
                  </a:cubicBezTo>
                  <a:cubicBezTo>
                    <a:pt x="53" y="9"/>
                    <a:pt x="53" y="8"/>
                    <a:pt x="53" y="9"/>
                  </a:cubicBezTo>
                  <a:cubicBezTo>
                    <a:pt x="52" y="12"/>
                    <a:pt x="52" y="11"/>
                    <a:pt x="52" y="12"/>
                  </a:cubicBezTo>
                  <a:cubicBezTo>
                    <a:pt x="52" y="15"/>
                    <a:pt x="50" y="15"/>
                    <a:pt x="50" y="14"/>
                  </a:cubicBezTo>
                  <a:cubicBezTo>
                    <a:pt x="49" y="14"/>
                    <a:pt x="47" y="15"/>
                    <a:pt x="47" y="15"/>
                  </a:cubicBezTo>
                  <a:cubicBezTo>
                    <a:pt x="47" y="17"/>
                    <a:pt x="50" y="17"/>
                    <a:pt x="49" y="20"/>
                  </a:cubicBezTo>
                  <a:cubicBezTo>
                    <a:pt x="45" y="22"/>
                    <a:pt x="47" y="18"/>
                    <a:pt x="45" y="20"/>
                  </a:cubicBezTo>
                  <a:cubicBezTo>
                    <a:pt x="47" y="23"/>
                    <a:pt x="45" y="22"/>
                    <a:pt x="47" y="25"/>
                  </a:cubicBezTo>
                  <a:cubicBezTo>
                    <a:pt x="47" y="28"/>
                    <a:pt x="47" y="26"/>
                    <a:pt x="45" y="26"/>
                  </a:cubicBezTo>
                  <a:cubicBezTo>
                    <a:pt x="44" y="26"/>
                    <a:pt x="44" y="25"/>
                    <a:pt x="44" y="22"/>
                  </a:cubicBezTo>
                  <a:cubicBezTo>
                    <a:pt x="44" y="20"/>
                    <a:pt x="44" y="20"/>
                    <a:pt x="44" y="20"/>
                  </a:cubicBezTo>
                  <a:close/>
                </a:path>
              </a:pathLst>
            </a:custGeom>
            <a:solidFill>
              <a:schemeClr val="tx2"/>
            </a:solidFill>
            <a:ln w="3175" cmpd="sng">
              <a:solidFill>
                <a:schemeClr val="bg2"/>
              </a:solidFill>
              <a:round/>
              <a:headEnd/>
              <a:tailEnd/>
            </a:ln>
          </p:spPr>
          <p:txBody>
            <a:bodyPr/>
            <a:lstStyle/>
            <a:p>
              <a:endParaRPr lang="en-GB" dirty="0"/>
            </a:p>
          </p:txBody>
        </p:sp>
        <p:sp>
          <p:nvSpPr>
            <p:cNvPr id="468" name="Freeform 214"/>
            <p:cNvSpPr>
              <a:spLocks/>
            </p:cNvSpPr>
            <p:nvPr/>
          </p:nvSpPr>
          <p:spPr bwMode="auto">
            <a:xfrm>
              <a:off x="7766357" y="4978435"/>
              <a:ext cx="30529" cy="38562"/>
            </a:xfrm>
            <a:custGeom>
              <a:avLst/>
              <a:gdLst/>
              <a:ahLst/>
              <a:cxnLst>
                <a:cxn ang="0">
                  <a:pos x="8" y="2"/>
                </a:cxn>
                <a:cxn ang="0">
                  <a:pos x="8" y="2"/>
                </a:cxn>
                <a:cxn ang="0">
                  <a:pos x="0" y="5"/>
                </a:cxn>
                <a:cxn ang="0">
                  <a:pos x="4" y="8"/>
                </a:cxn>
                <a:cxn ang="0">
                  <a:pos x="5" y="12"/>
                </a:cxn>
                <a:cxn ang="0">
                  <a:pos x="7" y="7"/>
                </a:cxn>
                <a:cxn ang="0">
                  <a:pos x="7" y="4"/>
                </a:cxn>
                <a:cxn ang="0">
                  <a:pos x="8" y="2"/>
                </a:cxn>
              </a:cxnLst>
              <a:rect l="0" t="0" r="r" b="b"/>
              <a:pathLst>
                <a:path w="10" h="12">
                  <a:moveTo>
                    <a:pt x="8" y="2"/>
                  </a:moveTo>
                  <a:cubicBezTo>
                    <a:pt x="10" y="0"/>
                    <a:pt x="8" y="0"/>
                    <a:pt x="8" y="2"/>
                  </a:cubicBezTo>
                  <a:cubicBezTo>
                    <a:pt x="7" y="2"/>
                    <a:pt x="4" y="5"/>
                    <a:pt x="0" y="5"/>
                  </a:cubicBezTo>
                  <a:cubicBezTo>
                    <a:pt x="4" y="7"/>
                    <a:pt x="2" y="10"/>
                    <a:pt x="4" y="8"/>
                  </a:cubicBezTo>
                  <a:cubicBezTo>
                    <a:pt x="5" y="8"/>
                    <a:pt x="4" y="12"/>
                    <a:pt x="5" y="12"/>
                  </a:cubicBezTo>
                  <a:cubicBezTo>
                    <a:pt x="7" y="12"/>
                    <a:pt x="8" y="7"/>
                    <a:pt x="7" y="7"/>
                  </a:cubicBezTo>
                  <a:cubicBezTo>
                    <a:pt x="7" y="7"/>
                    <a:pt x="7" y="5"/>
                    <a:pt x="7" y="4"/>
                  </a:cubicBezTo>
                  <a:cubicBezTo>
                    <a:pt x="7" y="4"/>
                    <a:pt x="8" y="4"/>
                    <a:pt x="8" y="2"/>
                  </a:cubicBezTo>
                </a:path>
              </a:pathLst>
            </a:custGeom>
            <a:solidFill>
              <a:schemeClr val="tx2"/>
            </a:solidFill>
            <a:ln w="3175" cmpd="sng">
              <a:solidFill>
                <a:schemeClr val="bg2"/>
              </a:solidFill>
              <a:round/>
              <a:headEnd/>
              <a:tailEnd/>
            </a:ln>
          </p:spPr>
          <p:txBody>
            <a:bodyPr/>
            <a:lstStyle/>
            <a:p>
              <a:endParaRPr lang="en-GB" dirty="0"/>
            </a:p>
          </p:txBody>
        </p:sp>
        <p:sp>
          <p:nvSpPr>
            <p:cNvPr id="469" name="Freeform 215"/>
            <p:cNvSpPr>
              <a:spLocks/>
            </p:cNvSpPr>
            <p:nvPr/>
          </p:nvSpPr>
          <p:spPr bwMode="auto">
            <a:xfrm>
              <a:off x="7792066" y="4984862"/>
              <a:ext cx="8034" cy="25708"/>
            </a:xfrm>
            <a:custGeom>
              <a:avLst/>
              <a:gdLst/>
              <a:ahLst/>
              <a:cxnLst>
                <a:cxn ang="0">
                  <a:pos x="0" y="1"/>
                </a:cxn>
                <a:cxn ang="0">
                  <a:pos x="2" y="0"/>
                </a:cxn>
                <a:cxn ang="0">
                  <a:pos x="3" y="5"/>
                </a:cxn>
                <a:cxn ang="0">
                  <a:pos x="2" y="6"/>
                </a:cxn>
                <a:cxn ang="0">
                  <a:pos x="0" y="1"/>
                </a:cxn>
              </a:cxnLst>
              <a:rect l="0" t="0" r="r" b="b"/>
              <a:pathLst>
                <a:path w="3" h="8">
                  <a:moveTo>
                    <a:pt x="0" y="1"/>
                  </a:moveTo>
                  <a:cubicBezTo>
                    <a:pt x="2" y="0"/>
                    <a:pt x="2" y="0"/>
                    <a:pt x="2" y="0"/>
                  </a:cubicBezTo>
                  <a:cubicBezTo>
                    <a:pt x="3" y="3"/>
                    <a:pt x="2" y="1"/>
                    <a:pt x="3" y="5"/>
                  </a:cubicBezTo>
                  <a:cubicBezTo>
                    <a:pt x="3" y="8"/>
                    <a:pt x="3" y="6"/>
                    <a:pt x="2" y="6"/>
                  </a:cubicBezTo>
                  <a:cubicBezTo>
                    <a:pt x="0" y="6"/>
                    <a:pt x="0" y="5"/>
                    <a:pt x="0" y="1"/>
                  </a:cubicBezTo>
                </a:path>
              </a:pathLst>
            </a:custGeom>
            <a:solidFill>
              <a:schemeClr val="tx2"/>
            </a:solidFill>
            <a:ln w="3175" cmpd="sng">
              <a:solidFill>
                <a:schemeClr val="bg2"/>
              </a:solidFill>
              <a:round/>
              <a:headEnd/>
              <a:tailEnd/>
            </a:ln>
          </p:spPr>
          <p:txBody>
            <a:bodyPr/>
            <a:lstStyle/>
            <a:p>
              <a:endParaRPr lang="en-GB" dirty="0"/>
            </a:p>
          </p:txBody>
        </p:sp>
        <p:sp>
          <p:nvSpPr>
            <p:cNvPr id="470" name="Freeform 216"/>
            <p:cNvSpPr>
              <a:spLocks noEditPoints="1"/>
            </p:cNvSpPr>
            <p:nvPr/>
          </p:nvSpPr>
          <p:spPr bwMode="auto">
            <a:xfrm>
              <a:off x="8413891" y="5176065"/>
              <a:ext cx="393661" cy="313317"/>
            </a:xfrm>
            <a:custGeom>
              <a:avLst/>
              <a:gdLst/>
              <a:ahLst/>
              <a:cxnLst>
                <a:cxn ang="0">
                  <a:pos x="22" y="20"/>
                </a:cxn>
                <a:cxn ang="0">
                  <a:pos x="45" y="37"/>
                </a:cxn>
                <a:cxn ang="0">
                  <a:pos x="56" y="45"/>
                </a:cxn>
                <a:cxn ang="0">
                  <a:pos x="53" y="54"/>
                </a:cxn>
                <a:cxn ang="0">
                  <a:pos x="70" y="76"/>
                </a:cxn>
                <a:cxn ang="0">
                  <a:pos x="80" y="87"/>
                </a:cxn>
                <a:cxn ang="0">
                  <a:pos x="68" y="87"/>
                </a:cxn>
                <a:cxn ang="0">
                  <a:pos x="41" y="65"/>
                </a:cxn>
                <a:cxn ang="0">
                  <a:pos x="29" y="60"/>
                </a:cxn>
                <a:cxn ang="0">
                  <a:pos x="24" y="70"/>
                </a:cxn>
                <a:cxn ang="0">
                  <a:pos x="17" y="77"/>
                </a:cxn>
                <a:cxn ang="0">
                  <a:pos x="0" y="68"/>
                </a:cxn>
                <a:cxn ang="0">
                  <a:pos x="68" y="46"/>
                </a:cxn>
                <a:cxn ang="0">
                  <a:pos x="90" y="43"/>
                </a:cxn>
                <a:cxn ang="0">
                  <a:pos x="94" y="36"/>
                </a:cxn>
                <a:cxn ang="0">
                  <a:pos x="91" y="28"/>
                </a:cxn>
                <a:cxn ang="0">
                  <a:pos x="82" y="40"/>
                </a:cxn>
                <a:cxn ang="0">
                  <a:pos x="79" y="37"/>
                </a:cxn>
                <a:cxn ang="0">
                  <a:pos x="65" y="42"/>
                </a:cxn>
                <a:cxn ang="0">
                  <a:pos x="55" y="9"/>
                </a:cxn>
                <a:cxn ang="0">
                  <a:pos x="50" y="8"/>
                </a:cxn>
                <a:cxn ang="0">
                  <a:pos x="79" y="11"/>
                </a:cxn>
                <a:cxn ang="0">
                  <a:pos x="79" y="11"/>
                </a:cxn>
                <a:cxn ang="0">
                  <a:pos x="97" y="26"/>
                </a:cxn>
                <a:cxn ang="0">
                  <a:pos x="100" y="25"/>
                </a:cxn>
                <a:cxn ang="0">
                  <a:pos x="85" y="14"/>
                </a:cxn>
                <a:cxn ang="0">
                  <a:pos x="74" y="1"/>
                </a:cxn>
                <a:cxn ang="0">
                  <a:pos x="74" y="1"/>
                </a:cxn>
                <a:cxn ang="0">
                  <a:pos x="117" y="42"/>
                </a:cxn>
                <a:cxn ang="0">
                  <a:pos x="115" y="43"/>
                </a:cxn>
                <a:cxn ang="0">
                  <a:pos x="125" y="54"/>
                </a:cxn>
                <a:cxn ang="0">
                  <a:pos x="61" y="43"/>
                </a:cxn>
                <a:cxn ang="0">
                  <a:pos x="61" y="43"/>
                </a:cxn>
                <a:cxn ang="0">
                  <a:pos x="56" y="40"/>
                </a:cxn>
                <a:cxn ang="0">
                  <a:pos x="47" y="31"/>
                </a:cxn>
                <a:cxn ang="0">
                  <a:pos x="47" y="31"/>
                </a:cxn>
                <a:cxn ang="0">
                  <a:pos x="99" y="76"/>
                </a:cxn>
                <a:cxn ang="0">
                  <a:pos x="102" y="76"/>
                </a:cxn>
                <a:cxn ang="0">
                  <a:pos x="108" y="101"/>
                </a:cxn>
                <a:cxn ang="0">
                  <a:pos x="79" y="79"/>
                </a:cxn>
                <a:cxn ang="0">
                  <a:pos x="79" y="79"/>
                </a:cxn>
                <a:cxn ang="0">
                  <a:pos x="85" y="81"/>
                </a:cxn>
                <a:cxn ang="0">
                  <a:pos x="82" y="82"/>
                </a:cxn>
                <a:cxn ang="0">
                  <a:pos x="88" y="87"/>
                </a:cxn>
                <a:cxn ang="0">
                  <a:pos x="85" y="84"/>
                </a:cxn>
              </a:cxnLst>
              <a:rect l="0" t="0" r="r" b="b"/>
              <a:pathLst>
                <a:path w="126" h="101">
                  <a:moveTo>
                    <a:pt x="0" y="11"/>
                  </a:moveTo>
                  <a:cubicBezTo>
                    <a:pt x="6" y="9"/>
                    <a:pt x="17" y="18"/>
                    <a:pt x="22" y="20"/>
                  </a:cubicBezTo>
                  <a:cubicBezTo>
                    <a:pt x="29" y="21"/>
                    <a:pt x="29" y="25"/>
                    <a:pt x="32" y="25"/>
                  </a:cubicBezTo>
                  <a:cubicBezTo>
                    <a:pt x="35" y="25"/>
                    <a:pt x="45" y="34"/>
                    <a:pt x="45" y="37"/>
                  </a:cubicBezTo>
                  <a:cubicBezTo>
                    <a:pt x="44" y="40"/>
                    <a:pt x="42" y="40"/>
                    <a:pt x="48" y="42"/>
                  </a:cubicBezTo>
                  <a:cubicBezTo>
                    <a:pt x="53" y="43"/>
                    <a:pt x="52" y="46"/>
                    <a:pt x="56" y="45"/>
                  </a:cubicBezTo>
                  <a:cubicBezTo>
                    <a:pt x="59" y="45"/>
                    <a:pt x="62" y="51"/>
                    <a:pt x="61" y="53"/>
                  </a:cubicBezTo>
                  <a:cubicBezTo>
                    <a:pt x="59" y="54"/>
                    <a:pt x="56" y="53"/>
                    <a:pt x="53" y="54"/>
                  </a:cubicBezTo>
                  <a:cubicBezTo>
                    <a:pt x="52" y="54"/>
                    <a:pt x="59" y="64"/>
                    <a:pt x="62" y="65"/>
                  </a:cubicBezTo>
                  <a:cubicBezTo>
                    <a:pt x="65" y="67"/>
                    <a:pt x="64" y="77"/>
                    <a:pt x="70" y="76"/>
                  </a:cubicBezTo>
                  <a:cubicBezTo>
                    <a:pt x="77" y="73"/>
                    <a:pt x="67" y="81"/>
                    <a:pt x="74" y="81"/>
                  </a:cubicBezTo>
                  <a:cubicBezTo>
                    <a:pt x="82" y="81"/>
                    <a:pt x="70" y="84"/>
                    <a:pt x="80" y="87"/>
                  </a:cubicBezTo>
                  <a:cubicBezTo>
                    <a:pt x="87" y="88"/>
                    <a:pt x="84" y="91"/>
                    <a:pt x="80" y="91"/>
                  </a:cubicBezTo>
                  <a:cubicBezTo>
                    <a:pt x="76" y="91"/>
                    <a:pt x="79" y="90"/>
                    <a:pt x="68" y="87"/>
                  </a:cubicBezTo>
                  <a:cubicBezTo>
                    <a:pt x="58" y="85"/>
                    <a:pt x="59" y="85"/>
                    <a:pt x="53" y="77"/>
                  </a:cubicBezTo>
                  <a:cubicBezTo>
                    <a:pt x="47" y="70"/>
                    <a:pt x="48" y="65"/>
                    <a:pt x="41" y="65"/>
                  </a:cubicBezTo>
                  <a:cubicBezTo>
                    <a:pt x="35" y="64"/>
                    <a:pt x="39" y="60"/>
                    <a:pt x="33" y="64"/>
                  </a:cubicBezTo>
                  <a:cubicBezTo>
                    <a:pt x="30" y="64"/>
                    <a:pt x="30" y="64"/>
                    <a:pt x="29" y="60"/>
                  </a:cubicBezTo>
                  <a:cubicBezTo>
                    <a:pt x="30" y="68"/>
                    <a:pt x="27" y="64"/>
                    <a:pt x="27" y="67"/>
                  </a:cubicBezTo>
                  <a:cubicBezTo>
                    <a:pt x="27" y="70"/>
                    <a:pt x="20" y="68"/>
                    <a:pt x="24" y="70"/>
                  </a:cubicBezTo>
                  <a:cubicBezTo>
                    <a:pt x="26" y="71"/>
                    <a:pt x="27" y="76"/>
                    <a:pt x="24" y="76"/>
                  </a:cubicBezTo>
                  <a:cubicBezTo>
                    <a:pt x="22" y="76"/>
                    <a:pt x="21" y="81"/>
                    <a:pt x="17" y="77"/>
                  </a:cubicBezTo>
                  <a:cubicBezTo>
                    <a:pt x="13" y="76"/>
                    <a:pt x="7" y="79"/>
                    <a:pt x="6" y="77"/>
                  </a:cubicBezTo>
                  <a:cubicBezTo>
                    <a:pt x="4" y="74"/>
                    <a:pt x="4" y="71"/>
                    <a:pt x="0" y="68"/>
                  </a:cubicBezTo>
                  <a:cubicBezTo>
                    <a:pt x="0" y="11"/>
                    <a:pt x="0" y="11"/>
                    <a:pt x="0" y="11"/>
                  </a:cubicBezTo>
                  <a:close/>
                  <a:moveTo>
                    <a:pt x="68" y="46"/>
                  </a:moveTo>
                  <a:cubicBezTo>
                    <a:pt x="73" y="49"/>
                    <a:pt x="71" y="45"/>
                    <a:pt x="74" y="48"/>
                  </a:cubicBezTo>
                  <a:cubicBezTo>
                    <a:pt x="77" y="51"/>
                    <a:pt x="88" y="46"/>
                    <a:pt x="90" y="43"/>
                  </a:cubicBezTo>
                  <a:cubicBezTo>
                    <a:pt x="91" y="40"/>
                    <a:pt x="91" y="43"/>
                    <a:pt x="94" y="42"/>
                  </a:cubicBezTo>
                  <a:cubicBezTo>
                    <a:pt x="97" y="39"/>
                    <a:pt x="93" y="36"/>
                    <a:pt x="94" y="36"/>
                  </a:cubicBezTo>
                  <a:cubicBezTo>
                    <a:pt x="97" y="36"/>
                    <a:pt x="99" y="31"/>
                    <a:pt x="97" y="29"/>
                  </a:cubicBezTo>
                  <a:cubicBezTo>
                    <a:pt x="96" y="28"/>
                    <a:pt x="94" y="28"/>
                    <a:pt x="91" y="28"/>
                  </a:cubicBezTo>
                  <a:cubicBezTo>
                    <a:pt x="88" y="28"/>
                    <a:pt x="94" y="37"/>
                    <a:pt x="90" y="36"/>
                  </a:cubicBezTo>
                  <a:cubicBezTo>
                    <a:pt x="87" y="34"/>
                    <a:pt x="87" y="43"/>
                    <a:pt x="82" y="40"/>
                  </a:cubicBezTo>
                  <a:cubicBezTo>
                    <a:pt x="80" y="39"/>
                    <a:pt x="80" y="43"/>
                    <a:pt x="79" y="40"/>
                  </a:cubicBezTo>
                  <a:cubicBezTo>
                    <a:pt x="77" y="37"/>
                    <a:pt x="80" y="37"/>
                    <a:pt x="79" y="37"/>
                  </a:cubicBezTo>
                  <a:cubicBezTo>
                    <a:pt x="79" y="36"/>
                    <a:pt x="77" y="36"/>
                    <a:pt x="77" y="40"/>
                  </a:cubicBezTo>
                  <a:cubicBezTo>
                    <a:pt x="77" y="43"/>
                    <a:pt x="65" y="39"/>
                    <a:pt x="65" y="42"/>
                  </a:cubicBezTo>
                  <a:cubicBezTo>
                    <a:pt x="65" y="45"/>
                    <a:pt x="67" y="43"/>
                    <a:pt x="68" y="46"/>
                  </a:cubicBezTo>
                  <a:close/>
                  <a:moveTo>
                    <a:pt x="55" y="9"/>
                  </a:moveTo>
                  <a:cubicBezTo>
                    <a:pt x="58" y="9"/>
                    <a:pt x="58" y="8"/>
                    <a:pt x="56" y="6"/>
                  </a:cubicBezTo>
                  <a:cubicBezTo>
                    <a:pt x="55" y="6"/>
                    <a:pt x="50" y="6"/>
                    <a:pt x="50" y="8"/>
                  </a:cubicBezTo>
                  <a:cubicBezTo>
                    <a:pt x="50" y="11"/>
                    <a:pt x="52" y="9"/>
                    <a:pt x="55" y="9"/>
                  </a:cubicBezTo>
                  <a:close/>
                  <a:moveTo>
                    <a:pt x="79" y="11"/>
                  </a:moveTo>
                  <a:cubicBezTo>
                    <a:pt x="79" y="9"/>
                    <a:pt x="84" y="12"/>
                    <a:pt x="82" y="12"/>
                  </a:cubicBezTo>
                  <a:cubicBezTo>
                    <a:pt x="80" y="14"/>
                    <a:pt x="77" y="12"/>
                    <a:pt x="79" y="11"/>
                  </a:cubicBezTo>
                  <a:close/>
                  <a:moveTo>
                    <a:pt x="91" y="18"/>
                  </a:moveTo>
                  <a:cubicBezTo>
                    <a:pt x="91" y="20"/>
                    <a:pt x="96" y="21"/>
                    <a:pt x="97" y="26"/>
                  </a:cubicBezTo>
                  <a:cubicBezTo>
                    <a:pt x="100" y="29"/>
                    <a:pt x="99" y="29"/>
                    <a:pt x="100" y="34"/>
                  </a:cubicBezTo>
                  <a:cubicBezTo>
                    <a:pt x="102" y="37"/>
                    <a:pt x="105" y="28"/>
                    <a:pt x="100" y="25"/>
                  </a:cubicBezTo>
                  <a:cubicBezTo>
                    <a:pt x="96" y="23"/>
                    <a:pt x="96" y="20"/>
                    <a:pt x="93" y="18"/>
                  </a:cubicBezTo>
                  <a:cubicBezTo>
                    <a:pt x="87" y="15"/>
                    <a:pt x="85" y="11"/>
                    <a:pt x="85" y="14"/>
                  </a:cubicBezTo>
                  <a:cubicBezTo>
                    <a:pt x="80" y="15"/>
                    <a:pt x="87" y="14"/>
                    <a:pt x="91" y="18"/>
                  </a:cubicBezTo>
                  <a:close/>
                  <a:moveTo>
                    <a:pt x="74" y="1"/>
                  </a:moveTo>
                  <a:cubicBezTo>
                    <a:pt x="76" y="0"/>
                    <a:pt x="77" y="3"/>
                    <a:pt x="76" y="3"/>
                  </a:cubicBezTo>
                  <a:cubicBezTo>
                    <a:pt x="74" y="3"/>
                    <a:pt x="74" y="3"/>
                    <a:pt x="74" y="1"/>
                  </a:cubicBezTo>
                  <a:close/>
                  <a:moveTo>
                    <a:pt x="123" y="48"/>
                  </a:moveTo>
                  <a:cubicBezTo>
                    <a:pt x="120" y="46"/>
                    <a:pt x="120" y="42"/>
                    <a:pt x="117" y="42"/>
                  </a:cubicBezTo>
                  <a:cubicBezTo>
                    <a:pt x="115" y="40"/>
                    <a:pt x="115" y="34"/>
                    <a:pt x="114" y="37"/>
                  </a:cubicBezTo>
                  <a:cubicBezTo>
                    <a:pt x="112" y="39"/>
                    <a:pt x="115" y="39"/>
                    <a:pt x="115" y="43"/>
                  </a:cubicBezTo>
                  <a:cubicBezTo>
                    <a:pt x="114" y="46"/>
                    <a:pt x="119" y="48"/>
                    <a:pt x="120" y="51"/>
                  </a:cubicBezTo>
                  <a:cubicBezTo>
                    <a:pt x="120" y="54"/>
                    <a:pt x="122" y="54"/>
                    <a:pt x="125" y="54"/>
                  </a:cubicBezTo>
                  <a:cubicBezTo>
                    <a:pt x="126" y="53"/>
                    <a:pt x="125" y="48"/>
                    <a:pt x="123" y="48"/>
                  </a:cubicBezTo>
                  <a:close/>
                  <a:moveTo>
                    <a:pt x="61" y="43"/>
                  </a:moveTo>
                  <a:cubicBezTo>
                    <a:pt x="59" y="42"/>
                    <a:pt x="61" y="39"/>
                    <a:pt x="62" y="42"/>
                  </a:cubicBezTo>
                  <a:cubicBezTo>
                    <a:pt x="64" y="43"/>
                    <a:pt x="62" y="45"/>
                    <a:pt x="61" y="43"/>
                  </a:cubicBezTo>
                  <a:close/>
                  <a:moveTo>
                    <a:pt x="55" y="39"/>
                  </a:moveTo>
                  <a:cubicBezTo>
                    <a:pt x="55" y="37"/>
                    <a:pt x="58" y="40"/>
                    <a:pt x="56" y="40"/>
                  </a:cubicBezTo>
                  <a:cubicBezTo>
                    <a:pt x="56" y="42"/>
                    <a:pt x="53" y="40"/>
                    <a:pt x="55" y="39"/>
                  </a:cubicBezTo>
                  <a:close/>
                  <a:moveTo>
                    <a:pt x="47" y="31"/>
                  </a:moveTo>
                  <a:cubicBezTo>
                    <a:pt x="48" y="32"/>
                    <a:pt x="47" y="36"/>
                    <a:pt x="45" y="34"/>
                  </a:cubicBezTo>
                  <a:cubicBezTo>
                    <a:pt x="44" y="32"/>
                    <a:pt x="45" y="31"/>
                    <a:pt x="47" y="31"/>
                  </a:cubicBezTo>
                  <a:close/>
                  <a:moveTo>
                    <a:pt x="102" y="76"/>
                  </a:moveTo>
                  <a:cubicBezTo>
                    <a:pt x="100" y="74"/>
                    <a:pt x="97" y="74"/>
                    <a:pt x="99" y="76"/>
                  </a:cubicBezTo>
                  <a:cubicBezTo>
                    <a:pt x="100" y="76"/>
                    <a:pt x="99" y="77"/>
                    <a:pt x="100" y="77"/>
                  </a:cubicBezTo>
                  <a:cubicBezTo>
                    <a:pt x="102" y="77"/>
                    <a:pt x="103" y="77"/>
                    <a:pt x="102" y="76"/>
                  </a:cubicBezTo>
                  <a:close/>
                  <a:moveTo>
                    <a:pt x="103" y="99"/>
                  </a:moveTo>
                  <a:cubicBezTo>
                    <a:pt x="102" y="96"/>
                    <a:pt x="106" y="99"/>
                    <a:pt x="108" y="101"/>
                  </a:cubicBezTo>
                  <a:cubicBezTo>
                    <a:pt x="103" y="99"/>
                    <a:pt x="103" y="99"/>
                    <a:pt x="103" y="99"/>
                  </a:cubicBezTo>
                  <a:close/>
                  <a:moveTo>
                    <a:pt x="79" y="79"/>
                  </a:moveTo>
                  <a:cubicBezTo>
                    <a:pt x="77" y="77"/>
                    <a:pt x="79" y="76"/>
                    <a:pt x="80" y="77"/>
                  </a:cubicBezTo>
                  <a:cubicBezTo>
                    <a:pt x="82" y="79"/>
                    <a:pt x="80" y="82"/>
                    <a:pt x="79" y="79"/>
                  </a:cubicBezTo>
                  <a:close/>
                  <a:moveTo>
                    <a:pt x="82" y="82"/>
                  </a:moveTo>
                  <a:cubicBezTo>
                    <a:pt x="84" y="82"/>
                    <a:pt x="85" y="82"/>
                    <a:pt x="85" y="81"/>
                  </a:cubicBezTo>
                  <a:cubicBezTo>
                    <a:pt x="85" y="79"/>
                    <a:pt x="82" y="77"/>
                    <a:pt x="82" y="79"/>
                  </a:cubicBezTo>
                  <a:cubicBezTo>
                    <a:pt x="82" y="81"/>
                    <a:pt x="80" y="82"/>
                    <a:pt x="82" y="82"/>
                  </a:cubicBezTo>
                  <a:close/>
                  <a:moveTo>
                    <a:pt x="85" y="84"/>
                  </a:moveTo>
                  <a:cubicBezTo>
                    <a:pt x="85" y="85"/>
                    <a:pt x="87" y="88"/>
                    <a:pt x="88" y="87"/>
                  </a:cubicBezTo>
                  <a:cubicBezTo>
                    <a:pt x="88" y="84"/>
                    <a:pt x="88" y="84"/>
                    <a:pt x="88" y="84"/>
                  </a:cubicBezTo>
                  <a:cubicBezTo>
                    <a:pt x="87" y="85"/>
                    <a:pt x="85" y="82"/>
                    <a:pt x="85" y="84"/>
                  </a:cubicBezTo>
                  <a:close/>
                </a:path>
              </a:pathLst>
            </a:custGeom>
            <a:solidFill>
              <a:schemeClr val="tx2"/>
            </a:solidFill>
            <a:ln w="3175" cmpd="sng">
              <a:solidFill>
                <a:schemeClr val="bg2"/>
              </a:solidFill>
              <a:round/>
              <a:headEnd/>
              <a:tailEnd/>
            </a:ln>
          </p:spPr>
          <p:txBody>
            <a:bodyPr/>
            <a:lstStyle/>
            <a:p>
              <a:endParaRPr lang="en-GB" dirty="0"/>
            </a:p>
          </p:txBody>
        </p:sp>
        <p:sp>
          <p:nvSpPr>
            <p:cNvPr id="471" name="Freeform 217"/>
            <p:cNvSpPr>
              <a:spLocks noEditPoints="1"/>
            </p:cNvSpPr>
            <p:nvPr/>
          </p:nvSpPr>
          <p:spPr bwMode="auto">
            <a:xfrm>
              <a:off x="8797911" y="5333527"/>
              <a:ext cx="165499" cy="165495"/>
            </a:xfrm>
            <a:custGeom>
              <a:avLst/>
              <a:gdLst/>
              <a:ahLst/>
              <a:cxnLst>
                <a:cxn ang="0">
                  <a:pos x="6" y="0"/>
                </a:cxn>
                <a:cxn ang="0">
                  <a:pos x="12" y="5"/>
                </a:cxn>
                <a:cxn ang="0">
                  <a:pos x="14" y="8"/>
                </a:cxn>
                <a:cxn ang="0">
                  <a:pos x="9" y="5"/>
                </a:cxn>
                <a:cxn ang="0">
                  <a:pos x="6" y="2"/>
                </a:cxn>
                <a:cxn ang="0">
                  <a:pos x="6" y="0"/>
                </a:cxn>
                <a:cxn ang="0">
                  <a:pos x="23" y="13"/>
                </a:cxn>
                <a:cxn ang="0">
                  <a:pos x="32" y="19"/>
                </a:cxn>
                <a:cxn ang="0">
                  <a:pos x="29" y="14"/>
                </a:cxn>
                <a:cxn ang="0">
                  <a:pos x="24" y="11"/>
                </a:cxn>
                <a:cxn ang="0">
                  <a:pos x="23" y="13"/>
                </a:cxn>
                <a:cxn ang="0">
                  <a:pos x="42" y="28"/>
                </a:cxn>
                <a:cxn ang="0">
                  <a:pos x="44" y="28"/>
                </a:cxn>
                <a:cxn ang="0">
                  <a:pos x="42" y="23"/>
                </a:cxn>
                <a:cxn ang="0">
                  <a:pos x="39" y="17"/>
                </a:cxn>
                <a:cxn ang="0">
                  <a:pos x="39" y="25"/>
                </a:cxn>
                <a:cxn ang="0">
                  <a:pos x="42" y="28"/>
                </a:cxn>
                <a:cxn ang="0">
                  <a:pos x="35" y="33"/>
                </a:cxn>
                <a:cxn ang="0">
                  <a:pos x="39" y="33"/>
                </a:cxn>
                <a:cxn ang="0">
                  <a:pos x="38" y="28"/>
                </a:cxn>
                <a:cxn ang="0">
                  <a:pos x="33" y="28"/>
                </a:cxn>
                <a:cxn ang="0">
                  <a:pos x="30" y="30"/>
                </a:cxn>
                <a:cxn ang="0">
                  <a:pos x="35" y="33"/>
                </a:cxn>
                <a:cxn ang="0">
                  <a:pos x="46" y="39"/>
                </a:cxn>
                <a:cxn ang="0">
                  <a:pos x="52" y="42"/>
                </a:cxn>
                <a:cxn ang="0">
                  <a:pos x="50" y="39"/>
                </a:cxn>
                <a:cxn ang="0">
                  <a:pos x="44" y="36"/>
                </a:cxn>
                <a:cxn ang="0">
                  <a:pos x="46" y="39"/>
                </a:cxn>
                <a:cxn ang="0">
                  <a:pos x="33" y="48"/>
                </a:cxn>
                <a:cxn ang="0">
                  <a:pos x="39" y="51"/>
                </a:cxn>
                <a:cxn ang="0">
                  <a:pos x="33" y="48"/>
                </a:cxn>
                <a:cxn ang="0">
                  <a:pos x="17" y="17"/>
                </a:cxn>
                <a:cxn ang="0">
                  <a:pos x="15" y="14"/>
                </a:cxn>
                <a:cxn ang="0">
                  <a:pos x="14" y="17"/>
                </a:cxn>
                <a:cxn ang="0">
                  <a:pos x="17" y="20"/>
                </a:cxn>
                <a:cxn ang="0">
                  <a:pos x="17" y="17"/>
                </a:cxn>
                <a:cxn ang="0">
                  <a:pos x="11" y="13"/>
                </a:cxn>
                <a:cxn ang="0">
                  <a:pos x="12" y="16"/>
                </a:cxn>
                <a:cxn ang="0">
                  <a:pos x="11" y="13"/>
                </a:cxn>
                <a:cxn ang="0">
                  <a:pos x="6" y="11"/>
                </a:cxn>
                <a:cxn ang="0">
                  <a:pos x="9" y="13"/>
                </a:cxn>
                <a:cxn ang="0">
                  <a:pos x="6" y="11"/>
                </a:cxn>
                <a:cxn ang="0">
                  <a:pos x="20" y="22"/>
                </a:cxn>
                <a:cxn ang="0">
                  <a:pos x="18" y="20"/>
                </a:cxn>
                <a:cxn ang="0">
                  <a:pos x="20" y="22"/>
                </a:cxn>
                <a:cxn ang="0">
                  <a:pos x="0" y="5"/>
                </a:cxn>
                <a:cxn ang="0">
                  <a:pos x="2" y="5"/>
                </a:cxn>
                <a:cxn ang="0">
                  <a:pos x="0" y="5"/>
                </a:cxn>
              </a:cxnLst>
              <a:rect l="0" t="0" r="r" b="b"/>
              <a:pathLst>
                <a:path w="53" h="53">
                  <a:moveTo>
                    <a:pt x="6" y="0"/>
                  </a:moveTo>
                  <a:cubicBezTo>
                    <a:pt x="11" y="3"/>
                    <a:pt x="11" y="3"/>
                    <a:pt x="12" y="5"/>
                  </a:cubicBezTo>
                  <a:cubicBezTo>
                    <a:pt x="12" y="8"/>
                    <a:pt x="17" y="8"/>
                    <a:pt x="14" y="8"/>
                  </a:cubicBezTo>
                  <a:cubicBezTo>
                    <a:pt x="12" y="10"/>
                    <a:pt x="9" y="7"/>
                    <a:pt x="9" y="5"/>
                  </a:cubicBezTo>
                  <a:cubicBezTo>
                    <a:pt x="8" y="3"/>
                    <a:pt x="6" y="3"/>
                    <a:pt x="6" y="2"/>
                  </a:cubicBezTo>
                  <a:cubicBezTo>
                    <a:pt x="6" y="0"/>
                    <a:pt x="6" y="0"/>
                    <a:pt x="6" y="0"/>
                  </a:cubicBezTo>
                  <a:close/>
                  <a:moveTo>
                    <a:pt x="23" y="13"/>
                  </a:moveTo>
                  <a:cubicBezTo>
                    <a:pt x="23" y="14"/>
                    <a:pt x="30" y="17"/>
                    <a:pt x="32" y="19"/>
                  </a:cubicBezTo>
                  <a:cubicBezTo>
                    <a:pt x="35" y="22"/>
                    <a:pt x="32" y="16"/>
                    <a:pt x="29" y="14"/>
                  </a:cubicBezTo>
                  <a:cubicBezTo>
                    <a:pt x="26" y="13"/>
                    <a:pt x="27" y="11"/>
                    <a:pt x="24" y="11"/>
                  </a:cubicBezTo>
                  <a:cubicBezTo>
                    <a:pt x="23" y="10"/>
                    <a:pt x="23" y="10"/>
                    <a:pt x="23" y="13"/>
                  </a:cubicBezTo>
                  <a:close/>
                  <a:moveTo>
                    <a:pt x="42" y="28"/>
                  </a:moveTo>
                  <a:cubicBezTo>
                    <a:pt x="44" y="31"/>
                    <a:pt x="47" y="31"/>
                    <a:pt x="44" y="28"/>
                  </a:cubicBezTo>
                  <a:cubicBezTo>
                    <a:pt x="44" y="27"/>
                    <a:pt x="46" y="27"/>
                    <a:pt x="42" y="23"/>
                  </a:cubicBezTo>
                  <a:cubicBezTo>
                    <a:pt x="41" y="22"/>
                    <a:pt x="42" y="19"/>
                    <a:pt x="39" y="17"/>
                  </a:cubicBezTo>
                  <a:cubicBezTo>
                    <a:pt x="36" y="17"/>
                    <a:pt x="39" y="19"/>
                    <a:pt x="39" y="25"/>
                  </a:cubicBezTo>
                  <a:cubicBezTo>
                    <a:pt x="41" y="27"/>
                    <a:pt x="41" y="27"/>
                    <a:pt x="42" y="28"/>
                  </a:cubicBezTo>
                  <a:close/>
                  <a:moveTo>
                    <a:pt x="35" y="33"/>
                  </a:moveTo>
                  <a:cubicBezTo>
                    <a:pt x="38" y="31"/>
                    <a:pt x="36" y="33"/>
                    <a:pt x="39" y="33"/>
                  </a:cubicBezTo>
                  <a:cubicBezTo>
                    <a:pt x="42" y="34"/>
                    <a:pt x="39" y="31"/>
                    <a:pt x="38" y="28"/>
                  </a:cubicBezTo>
                  <a:cubicBezTo>
                    <a:pt x="36" y="27"/>
                    <a:pt x="35" y="30"/>
                    <a:pt x="33" y="28"/>
                  </a:cubicBezTo>
                  <a:cubicBezTo>
                    <a:pt x="32" y="27"/>
                    <a:pt x="30" y="27"/>
                    <a:pt x="30" y="30"/>
                  </a:cubicBezTo>
                  <a:cubicBezTo>
                    <a:pt x="30" y="31"/>
                    <a:pt x="33" y="33"/>
                    <a:pt x="35" y="33"/>
                  </a:cubicBezTo>
                  <a:close/>
                  <a:moveTo>
                    <a:pt x="46" y="39"/>
                  </a:moveTo>
                  <a:cubicBezTo>
                    <a:pt x="46" y="40"/>
                    <a:pt x="50" y="42"/>
                    <a:pt x="52" y="42"/>
                  </a:cubicBezTo>
                  <a:cubicBezTo>
                    <a:pt x="53" y="42"/>
                    <a:pt x="52" y="39"/>
                    <a:pt x="50" y="39"/>
                  </a:cubicBezTo>
                  <a:cubicBezTo>
                    <a:pt x="49" y="39"/>
                    <a:pt x="46" y="36"/>
                    <a:pt x="44" y="36"/>
                  </a:cubicBezTo>
                  <a:cubicBezTo>
                    <a:pt x="42" y="37"/>
                    <a:pt x="46" y="37"/>
                    <a:pt x="46" y="39"/>
                  </a:cubicBezTo>
                  <a:close/>
                  <a:moveTo>
                    <a:pt x="33" y="48"/>
                  </a:moveTo>
                  <a:cubicBezTo>
                    <a:pt x="35" y="47"/>
                    <a:pt x="39" y="51"/>
                    <a:pt x="39" y="51"/>
                  </a:cubicBezTo>
                  <a:cubicBezTo>
                    <a:pt x="38" y="53"/>
                    <a:pt x="33" y="50"/>
                    <a:pt x="33" y="48"/>
                  </a:cubicBezTo>
                  <a:close/>
                  <a:moveTo>
                    <a:pt x="17" y="17"/>
                  </a:moveTo>
                  <a:cubicBezTo>
                    <a:pt x="15" y="16"/>
                    <a:pt x="17" y="14"/>
                    <a:pt x="15" y="14"/>
                  </a:cubicBezTo>
                  <a:cubicBezTo>
                    <a:pt x="14" y="13"/>
                    <a:pt x="12" y="19"/>
                    <a:pt x="14" y="17"/>
                  </a:cubicBezTo>
                  <a:cubicBezTo>
                    <a:pt x="15" y="17"/>
                    <a:pt x="15" y="17"/>
                    <a:pt x="17" y="20"/>
                  </a:cubicBezTo>
                  <a:cubicBezTo>
                    <a:pt x="17" y="20"/>
                    <a:pt x="18" y="19"/>
                    <a:pt x="17" y="17"/>
                  </a:cubicBezTo>
                  <a:close/>
                  <a:moveTo>
                    <a:pt x="11" y="13"/>
                  </a:moveTo>
                  <a:cubicBezTo>
                    <a:pt x="11" y="11"/>
                    <a:pt x="12" y="14"/>
                    <a:pt x="12" y="16"/>
                  </a:cubicBezTo>
                  <a:cubicBezTo>
                    <a:pt x="11" y="17"/>
                    <a:pt x="9" y="14"/>
                    <a:pt x="11" y="13"/>
                  </a:cubicBezTo>
                  <a:close/>
                  <a:moveTo>
                    <a:pt x="6" y="11"/>
                  </a:moveTo>
                  <a:cubicBezTo>
                    <a:pt x="6" y="10"/>
                    <a:pt x="11" y="11"/>
                    <a:pt x="9" y="13"/>
                  </a:cubicBezTo>
                  <a:cubicBezTo>
                    <a:pt x="8" y="14"/>
                    <a:pt x="6" y="11"/>
                    <a:pt x="6" y="11"/>
                  </a:cubicBezTo>
                  <a:close/>
                  <a:moveTo>
                    <a:pt x="20" y="22"/>
                  </a:moveTo>
                  <a:cubicBezTo>
                    <a:pt x="18" y="22"/>
                    <a:pt x="17" y="22"/>
                    <a:pt x="18" y="20"/>
                  </a:cubicBezTo>
                  <a:cubicBezTo>
                    <a:pt x="18" y="19"/>
                    <a:pt x="20" y="20"/>
                    <a:pt x="20" y="22"/>
                  </a:cubicBezTo>
                  <a:close/>
                  <a:moveTo>
                    <a:pt x="0" y="5"/>
                  </a:moveTo>
                  <a:cubicBezTo>
                    <a:pt x="0" y="3"/>
                    <a:pt x="2" y="5"/>
                    <a:pt x="2" y="5"/>
                  </a:cubicBezTo>
                  <a:cubicBezTo>
                    <a:pt x="2" y="7"/>
                    <a:pt x="0" y="7"/>
                    <a:pt x="0" y="5"/>
                  </a:cubicBezTo>
                  <a:close/>
                </a:path>
              </a:pathLst>
            </a:custGeom>
            <a:solidFill>
              <a:schemeClr val="tx2"/>
            </a:solidFill>
            <a:ln w="3175" cmpd="sng">
              <a:solidFill>
                <a:schemeClr val="bg2"/>
              </a:solidFill>
              <a:round/>
              <a:headEnd/>
              <a:tailEnd/>
            </a:ln>
          </p:spPr>
          <p:txBody>
            <a:bodyPr/>
            <a:lstStyle/>
            <a:p>
              <a:endParaRPr lang="en-GB" dirty="0"/>
            </a:p>
          </p:txBody>
        </p:sp>
        <p:sp>
          <p:nvSpPr>
            <p:cNvPr id="472" name="Freeform 218"/>
            <p:cNvSpPr>
              <a:spLocks noEditPoints="1"/>
            </p:cNvSpPr>
            <p:nvPr/>
          </p:nvSpPr>
          <p:spPr bwMode="auto">
            <a:xfrm>
              <a:off x="9063030" y="5580966"/>
              <a:ext cx="77125" cy="162282"/>
            </a:xfrm>
            <a:custGeom>
              <a:avLst/>
              <a:gdLst/>
              <a:ahLst/>
              <a:cxnLst>
                <a:cxn ang="0">
                  <a:pos x="5" y="11"/>
                </a:cxn>
                <a:cxn ang="0">
                  <a:pos x="2" y="8"/>
                </a:cxn>
                <a:cxn ang="0">
                  <a:pos x="2" y="3"/>
                </a:cxn>
                <a:cxn ang="0">
                  <a:pos x="3" y="3"/>
                </a:cxn>
                <a:cxn ang="0">
                  <a:pos x="5" y="5"/>
                </a:cxn>
                <a:cxn ang="0">
                  <a:pos x="5" y="11"/>
                </a:cxn>
                <a:cxn ang="0">
                  <a:pos x="8" y="16"/>
                </a:cxn>
                <a:cxn ang="0">
                  <a:pos x="11" y="19"/>
                </a:cxn>
                <a:cxn ang="0">
                  <a:pos x="6" y="14"/>
                </a:cxn>
                <a:cxn ang="0">
                  <a:pos x="8" y="16"/>
                </a:cxn>
                <a:cxn ang="0">
                  <a:pos x="14" y="30"/>
                </a:cxn>
                <a:cxn ang="0">
                  <a:pos x="17" y="33"/>
                </a:cxn>
                <a:cxn ang="0">
                  <a:pos x="14" y="30"/>
                </a:cxn>
                <a:cxn ang="0">
                  <a:pos x="15" y="22"/>
                </a:cxn>
                <a:cxn ang="0">
                  <a:pos x="14" y="21"/>
                </a:cxn>
                <a:cxn ang="0">
                  <a:pos x="15" y="22"/>
                </a:cxn>
                <a:cxn ang="0">
                  <a:pos x="12" y="18"/>
                </a:cxn>
                <a:cxn ang="0">
                  <a:pos x="14" y="16"/>
                </a:cxn>
                <a:cxn ang="0">
                  <a:pos x="12" y="18"/>
                </a:cxn>
                <a:cxn ang="0">
                  <a:pos x="11" y="10"/>
                </a:cxn>
                <a:cxn ang="0">
                  <a:pos x="12" y="7"/>
                </a:cxn>
                <a:cxn ang="0">
                  <a:pos x="11" y="10"/>
                </a:cxn>
                <a:cxn ang="0">
                  <a:pos x="20" y="41"/>
                </a:cxn>
                <a:cxn ang="0">
                  <a:pos x="23" y="44"/>
                </a:cxn>
                <a:cxn ang="0">
                  <a:pos x="20" y="41"/>
                </a:cxn>
                <a:cxn ang="0">
                  <a:pos x="23" y="49"/>
                </a:cxn>
                <a:cxn ang="0">
                  <a:pos x="25" y="52"/>
                </a:cxn>
                <a:cxn ang="0">
                  <a:pos x="23" y="49"/>
                </a:cxn>
              </a:cxnLst>
              <a:rect l="0" t="0" r="r" b="b"/>
              <a:pathLst>
                <a:path w="25" h="52">
                  <a:moveTo>
                    <a:pt x="5" y="11"/>
                  </a:moveTo>
                  <a:cubicBezTo>
                    <a:pt x="2" y="11"/>
                    <a:pt x="3" y="11"/>
                    <a:pt x="2" y="8"/>
                  </a:cubicBezTo>
                  <a:cubicBezTo>
                    <a:pt x="0" y="7"/>
                    <a:pt x="2" y="7"/>
                    <a:pt x="2" y="3"/>
                  </a:cubicBezTo>
                  <a:cubicBezTo>
                    <a:pt x="0" y="0"/>
                    <a:pt x="2" y="0"/>
                    <a:pt x="3" y="3"/>
                  </a:cubicBezTo>
                  <a:cubicBezTo>
                    <a:pt x="3" y="8"/>
                    <a:pt x="5" y="2"/>
                    <a:pt x="5" y="5"/>
                  </a:cubicBezTo>
                  <a:cubicBezTo>
                    <a:pt x="6" y="8"/>
                    <a:pt x="8" y="10"/>
                    <a:pt x="5" y="11"/>
                  </a:cubicBezTo>
                  <a:close/>
                  <a:moveTo>
                    <a:pt x="8" y="16"/>
                  </a:moveTo>
                  <a:cubicBezTo>
                    <a:pt x="9" y="18"/>
                    <a:pt x="8" y="21"/>
                    <a:pt x="11" y="19"/>
                  </a:cubicBezTo>
                  <a:cubicBezTo>
                    <a:pt x="12" y="19"/>
                    <a:pt x="6" y="11"/>
                    <a:pt x="6" y="14"/>
                  </a:cubicBezTo>
                  <a:cubicBezTo>
                    <a:pt x="6" y="16"/>
                    <a:pt x="5" y="16"/>
                    <a:pt x="8" y="16"/>
                  </a:cubicBezTo>
                  <a:close/>
                  <a:moveTo>
                    <a:pt x="14" y="30"/>
                  </a:moveTo>
                  <a:cubicBezTo>
                    <a:pt x="15" y="28"/>
                    <a:pt x="18" y="33"/>
                    <a:pt x="17" y="33"/>
                  </a:cubicBezTo>
                  <a:cubicBezTo>
                    <a:pt x="15" y="33"/>
                    <a:pt x="14" y="32"/>
                    <a:pt x="14" y="30"/>
                  </a:cubicBezTo>
                  <a:close/>
                  <a:moveTo>
                    <a:pt x="15" y="22"/>
                  </a:moveTo>
                  <a:cubicBezTo>
                    <a:pt x="12" y="22"/>
                    <a:pt x="14" y="19"/>
                    <a:pt x="14" y="21"/>
                  </a:cubicBezTo>
                  <a:cubicBezTo>
                    <a:pt x="15" y="22"/>
                    <a:pt x="15" y="24"/>
                    <a:pt x="15" y="22"/>
                  </a:cubicBezTo>
                  <a:close/>
                  <a:moveTo>
                    <a:pt x="12" y="18"/>
                  </a:moveTo>
                  <a:cubicBezTo>
                    <a:pt x="11" y="16"/>
                    <a:pt x="14" y="14"/>
                    <a:pt x="14" y="16"/>
                  </a:cubicBezTo>
                  <a:cubicBezTo>
                    <a:pt x="15" y="19"/>
                    <a:pt x="12" y="19"/>
                    <a:pt x="12" y="18"/>
                  </a:cubicBezTo>
                  <a:close/>
                  <a:moveTo>
                    <a:pt x="11" y="10"/>
                  </a:moveTo>
                  <a:cubicBezTo>
                    <a:pt x="9" y="8"/>
                    <a:pt x="12" y="7"/>
                    <a:pt x="12" y="7"/>
                  </a:cubicBezTo>
                  <a:cubicBezTo>
                    <a:pt x="14" y="8"/>
                    <a:pt x="11" y="10"/>
                    <a:pt x="11" y="10"/>
                  </a:cubicBezTo>
                  <a:close/>
                  <a:moveTo>
                    <a:pt x="20" y="41"/>
                  </a:moveTo>
                  <a:cubicBezTo>
                    <a:pt x="21" y="39"/>
                    <a:pt x="25" y="44"/>
                    <a:pt x="23" y="44"/>
                  </a:cubicBezTo>
                  <a:cubicBezTo>
                    <a:pt x="21" y="46"/>
                    <a:pt x="20" y="43"/>
                    <a:pt x="20" y="41"/>
                  </a:cubicBezTo>
                  <a:close/>
                  <a:moveTo>
                    <a:pt x="23" y="49"/>
                  </a:moveTo>
                  <a:cubicBezTo>
                    <a:pt x="23" y="47"/>
                    <a:pt x="25" y="52"/>
                    <a:pt x="25" y="52"/>
                  </a:cubicBezTo>
                  <a:cubicBezTo>
                    <a:pt x="23" y="52"/>
                    <a:pt x="21" y="49"/>
                    <a:pt x="23" y="49"/>
                  </a:cubicBezTo>
                  <a:close/>
                </a:path>
              </a:pathLst>
            </a:custGeom>
            <a:solidFill>
              <a:schemeClr val="tx2"/>
            </a:solidFill>
            <a:ln w="3175" cmpd="sng">
              <a:solidFill>
                <a:schemeClr val="bg2"/>
              </a:solidFill>
              <a:round/>
              <a:headEnd/>
              <a:tailEnd/>
            </a:ln>
          </p:spPr>
          <p:txBody>
            <a:bodyPr/>
            <a:lstStyle/>
            <a:p>
              <a:endParaRPr lang="en-GB" dirty="0"/>
            </a:p>
          </p:txBody>
        </p:sp>
        <p:sp>
          <p:nvSpPr>
            <p:cNvPr id="473" name="Freeform 219"/>
            <p:cNvSpPr>
              <a:spLocks noEditPoints="1"/>
            </p:cNvSpPr>
            <p:nvPr/>
          </p:nvSpPr>
          <p:spPr bwMode="auto">
            <a:xfrm>
              <a:off x="8993939" y="5754496"/>
              <a:ext cx="118902" cy="72304"/>
            </a:xfrm>
            <a:custGeom>
              <a:avLst/>
              <a:gdLst/>
              <a:ahLst/>
              <a:cxnLst>
                <a:cxn ang="0">
                  <a:pos x="34" y="14"/>
                </a:cxn>
                <a:cxn ang="0">
                  <a:pos x="36" y="13"/>
                </a:cxn>
                <a:cxn ang="0">
                  <a:pos x="34" y="14"/>
                </a:cxn>
                <a:cxn ang="0">
                  <a:pos x="30" y="6"/>
                </a:cxn>
                <a:cxn ang="0">
                  <a:pos x="27" y="6"/>
                </a:cxn>
                <a:cxn ang="0">
                  <a:pos x="28" y="10"/>
                </a:cxn>
                <a:cxn ang="0">
                  <a:pos x="30" y="6"/>
                </a:cxn>
                <a:cxn ang="0">
                  <a:pos x="16" y="14"/>
                </a:cxn>
                <a:cxn ang="0">
                  <a:pos x="13" y="11"/>
                </a:cxn>
                <a:cxn ang="0">
                  <a:pos x="4" y="2"/>
                </a:cxn>
                <a:cxn ang="0">
                  <a:pos x="4" y="3"/>
                </a:cxn>
                <a:cxn ang="0">
                  <a:pos x="0" y="0"/>
                </a:cxn>
                <a:cxn ang="0">
                  <a:pos x="0" y="2"/>
                </a:cxn>
                <a:cxn ang="0">
                  <a:pos x="4" y="6"/>
                </a:cxn>
                <a:cxn ang="0">
                  <a:pos x="4" y="8"/>
                </a:cxn>
                <a:cxn ang="0">
                  <a:pos x="7" y="10"/>
                </a:cxn>
                <a:cxn ang="0">
                  <a:pos x="7" y="11"/>
                </a:cxn>
                <a:cxn ang="0">
                  <a:pos x="8" y="13"/>
                </a:cxn>
                <a:cxn ang="0">
                  <a:pos x="8" y="13"/>
                </a:cxn>
                <a:cxn ang="0">
                  <a:pos x="10" y="14"/>
                </a:cxn>
                <a:cxn ang="0">
                  <a:pos x="11" y="14"/>
                </a:cxn>
                <a:cxn ang="0">
                  <a:pos x="16" y="19"/>
                </a:cxn>
                <a:cxn ang="0">
                  <a:pos x="21" y="22"/>
                </a:cxn>
                <a:cxn ang="0">
                  <a:pos x="21" y="23"/>
                </a:cxn>
                <a:cxn ang="0">
                  <a:pos x="18" y="16"/>
                </a:cxn>
                <a:cxn ang="0">
                  <a:pos x="16" y="14"/>
                </a:cxn>
              </a:cxnLst>
              <a:rect l="0" t="0" r="r" b="b"/>
              <a:pathLst>
                <a:path w="38" h="23">
                  <a:moveTo>
                    <a:pt x="34" y="14"/>
                  </a:moveTo>
                  <a:cubicBezTo>
                    <a:pt x="33" y="13"/>
                    <a:pt x="34" y="11"/>
                    <a:pt x="36" y="13"/>
                  </a:cubicBezTo>
                  <a:cubicBezTo>
                    <a:pt x="38" y="16"/>
                    <a:pt x="34" y="16"/>
                    <a:pt x="34" y="14"/>
                  </a:cubicBezTo>
                  <a:close/>
                  <a:moveTo>
                    <a:pt x="30" y="6"/>
                  </a:moveTo>
                  <a:cubicBezTo>
                    <a:pt x="28" y="5"/>
                    <a:pt x="27" y="5"/>
                    <a:pt x="27" y="6"/>
                  </a:cubicBezTo>
                  <a:cubicBezTo>
                    <a:pt x="28" y="6"/>
                    <a:pt x="25" y="8"/>
                    <a:pt x="28" y="10"/>
                  </a:cubicBezTo>
                  <a:cubicBezTo>
                    <a:pt x="31" y="11"/>
                    <a:pt x="31" y="8"/>
                    <a:pt x="30" y="6"/>
                  </a:cubicBezTo>
                  <a:close/>
                  <a:moveTo>
                    <a:pt x="16" y="14"/>
                  </a:moveTo>
                  <a:cubicBezTo>
                    <a:pt x="13" y="11"/>
                    <a:pt x="13" y="11"/>
                    <a:pt x="13" y="11"/>
                  </a:cubicBezTo>
                  <a:cubicBezTo>
                    <a:pt x="13" y="8"/>
                    <a:pt x="5" y="3"/>
                    <a:pt x="4" y="2"/>
                  </a:cubicBezTo>
                  <a:cubicBezTo>
                    <a:pt x="4" y="3"/>
                    <a:pt x="4" y="3"/>
                    <a:pt x="4" y="3"/>
                  </a:cubicBezTo>
                  <a:cubicBezTo>
                    <a:pt x="2" y="3"/>
                    <a:pt x="2" y="0"/>
                    <a:pt x="0" y="0"/>
                  </a:cubicBezTo>
                  <a:cubicBezTo>
                    <a:pt x="0" y="2"/>
                    <a:pt x="0" y="2"/>
                    <a:pt x="0" y="2"/>
                  </a:cubicBezTo>
                  <a:cubicBezTo>
                    <a:pt x="4" y="6"/>
                    <a:pt x="4" y="6"/>
                    <a:pt x="4" y="6"/>
                  </a:cubicBezTo>
                  <a:cubicBezTo>
                    <a:pt x="4" y="8"/>
                    <a:pt x="4" y="8"/>
                    <a:pt x="4" y="8"/>
                  </a:cubicBezTo>
                  <a:cubicBezTo>
                    <a:pt x="7" y="10"/>
                    <a:pt x="7" y="10"/>
                    <a:pt x="7" y="10"/>
                  </a:cubicBezTo>
                  <a:cubicBezTo>
                    <a:pt x="7" y="11"/>
                    <a:pt x="7" y="11"/>
                    <a:pt x="7" y="11"/>
                  </a:cubicBezTo>
                  <a:cubicBezTo>
                    <a:pt x="8" y="13"/>
                    <a:pt x="8" y="13"/>
                    <a:pt x="8" y="13"/>
                  </a:cubicBezTo>
                  <a:cubicBezTo>
                    <a:pt x="8" y="13"/>
                    <a:pt x="8" y="13"/>
                    <a:pt x="8" y="13"/>
                  </a:cubicBezTo>
                  <a:cubicBezTo>
                    <a:pt x="10" y="14"/>
                    <a:pt x="10" y="14"/>
                    <a:pt x="10" y="14"/>
                  </a:cubicBezTo>
                  <a:cubicBezTo>
                    <a:pt x="10" y="14"/>
                    <a:pt x="10" y="14"/>
                    <a:pt x="11" y="14"/>
                  </a:cubicBezTo>
                  <a:cubicBezTo>
                    <a:pt x="11" y="16"/>
                    <a:pt x="14" y="17"/>
                    <a:pt x="16" y="19"/>
                  </a:cubicBezTo>
                  <a:cubicBezTo>
                    <a:pt x="21" y="22"/>
                    <a:pt x="21" y="22"/>
                    <a:pt x="21" y="22"/>
                  </a:cubicBezTo>
                  <a:cubicBezTo>
                    <a:pt x="21" y="23"/>
                    <a:pt x="21" y="23"/>
                    <a:pt x="21" y="23"/>
                  </a:cubicBezTo>
                  <a:cubicBezTo>
                    <a:pt x="27" y="20"/>
                    <a:pt x="27" y="23"/>
                    <a:pt x="18" y="16"/>
                  </a:cubicBezTo>
                  <a:cubicBezTo>
                    <a:pt x="18" y="14"/>
                    <a:pt x="16" y="13"/>
                    <a:pt x="16" y="14"/>
                  </a:cubicBezTo>
                  <a:close/>
                </a:path>
              </a:pathLst>
            </a:custGeom>
            <a:solidFill>
              <a:schemeClr val="tx2"/>
            </a:solidFill>
            <a:ln w="3175" cmpd="sng">
              <a:solidFill>
                <a:schemeClr val="bg2"/>
              </a:solidFill>
              <a:round/>
              <a:headEnd/>
              <a:tailEnd/>
            </a:ln>
          </p:spPr>
          <p:txBody>
            <a:bodyPr/>
            <a:lstStyle/>
            <a:p>
              <a:endParaRPr lang="en-GB" dirty="0"/>
            </a:p>
          </p:txBody>
        </p:sp>
        <p:sp>
          <p:nvSpPr>
            <p:cNvPr id="474" name="Freeform 220"/>
            <p:cNvSpPr>
              <a:spLocks/>
            </p:cNvSpPr>
            <p:nvPr/>
          </p:nvSpPr>
          <p:spPr bwMode="auto">
            <a:xfrm>
              <a:off x="7427327" y="4925412"/>
              <a:ext cx="102834" cy="178350"/>
            </a:xfrm>
            <a:custGeom>
              <a:avLst/>
              <a:gdLst/>
              <a:ahLst/>
              <a:cxnLst>
                <a:cxn ang="0">
                  <a:pos x="15" y="7"/>
                </a:cxn>
                <a:cxn ang="0">
                  <a:pos x="18" y="8"/>
                </a:cxn>
                <a:cxn ang="0">
                  <a:pos x="26" y="19"/>
                </a:cxn>
                <a:cxn ang="0">
                  <a:pos x="26" y="27"/>
                </a:cxn>
                <a:cxn ang="0">
                  <a:pos x="26" y="32"/>
                </a:cxn>
                <a:cxn ang="0">
                  <a:pos x="27" y="41"/>
                </a:cxn>
                <a:cxn ang="0">
                  <a:pos x="32" y="49"/>
                </a:cxn>
                <a:cxn ang="0">
                  <a:pos x="32" y="54"/>
                </a:cxn>
                <a:cxn ang="0">
                  <a:pos x="30" y="52"/>
                </a:cxn>
                <a:cxn ang="0">
                  <a:pos x="29" y="54"/>
                </a:cxn>
                <a:cxn ang="0">
                  <a:pos x="26" y="54"/>
                </a:cxn>
                <a:cxn ang="0">
                  <a:pos x="17" y="47"/>
                </a:cxn>
                <a:cxn ang="0">
                  <a:pos x="9" y="38"/>
                </a:cxn>
                <a:cxn ang="0">
                  <a:pos x="5" y="28"/>
                </a:cxn>
                <a:cxn ang="0">
                  <a:pos x="3" y="24"/>
                </a:cxn>
                <a:cxn ang="0">
                  <a:pos x="2" y="16"/>
                </a:cxn>
                <a:cxn ang="0">
                  <a:pos x="0" y="3"/>
                </a:cxn>
                <a:cxn ang="0">
                  <a:pos x="2" y="2"/>
                </a:cxn>
                <a:cxn ang="0">
                  <a:pos x="5" y="5"/>
                </a:cxn>
                <a:cxn ang="0">
                  <a:pos x="8" y="7"/>
                </a:cxn>
                <a:cxn ang="0">
                  <a:pos x="8" y="11"/>
                </a:cxn>
                <a:cxn ang="0">
                  <a:pos x="12" y="10"/>
                </a:cxn>
                <a:cxn ang="0">
                  <a:pos x="15" y="7"/>
                </a:cxn>
              </a:cxnLst>
              <a:rect l="0" t="0" r="r" b="b"/>
              <a:pathLst>
                <a:path w="33" h="57">
                  <a:moveTo>
                    <a:pt x="15" y="7"/>
                  </a:moveTo>
                  <a:cubicBezTo>
                    <a:pt x="17" y="7"/>
                    <a:pt x="17" y="5"/>
                    <a:pt x="18" y="8"/>
                  </a:cubicBezTo>
                  <a:cubicBezTo>
                    <a:pt x="18" y="11"/>
                    <a:pt x="24" y="14"/>
                    <a:pt x="26" y="19"/>
                  </a:cubicBezTo>
                  <a:cubicBezTo>
                    <a:pt x="27" y="24"/>
                    <a:pt x="26" y="27"/>
                    <a:pt x="26" y="27"/>
                  </a:cubicBezTo>
                  <a:cubicBezTo>
                    <a:pt x="26" y="28"/>
                    <a:pt x="24" y="30"/>
                    <a:pt x="26" y="32"/>
                  </a:cubicBezTo>
                  <a:cubicBezTo>
                    <a:pt x="27" y="33"/>
                    <a:pt x="23" y="38"/>
                    <a:pt x="27" y="41"/>
                  </a:cubicBezTo>
                  <a:cubicBezTo>
                    <a:pt x="30" y="44"/>
                    <a:pt x="29" y="47"/>
                    <a:pt x="32" y="49"/>
                  </a:cubicBezTo>
                  <a:cubicBezTo>
                    <a:pt x="32" y="50"/>
                    <a:pt x="33" y="55"/>
                    <a:pt x="32" y="54"/>
                  </a:cubicBezTo>
                  <a:cubicBezTo>
                    <a:pt x="30" y="54"/>
                    <a:pt x="32" y="54"/>
                    <a:pt x="30" y="52"/>
                  </a:cubicBezTo>
                  <a:cubicBezTo>
                    <a:pt x="29" y="52"/>
                    <a:pt x="30" y="54"/>
                    <a:pt x="29" y="54"/>
                  </a:cubicBezTo>
                  <a:cubicBezTo>
                    <a:pt x="26" y="52"/>
                    <a:pt x="27" y="57"/>
                    <a:pt x="26" y="54"/>
                  </a:cubicBezTo>
                  <a:cubicBezTo>
                    <a:pt x="24" y="50"/>
                    <a:pt x="23" y="54"/>
                    <a:pt x="17" y="47"/>
                  </a:cubicBezTo>
                  <a:cubicBezTo>
                    <a:pt x="9" y="39"/>
                    <a:pt x="8" y="41"/>
                    <a:pt x="9" y="38"/>
                  </a:cubicBezTo>
                  <a:cubicBezTo>
                    <a:pt x="11" y="35"/>
                    <a:pt x="3" y="30"/>
                    <a:pt x="5" y="28"/>
                  </a:cubicBezTo>
                  <a:cubicBezTo>
                    <a:pt x="5" y="27"/>
                    <a:pt x="3" y="28"/>
                    <a:pt x="3" y="24"/>
                  </a:cubicBezTo>
                  <a:cubicBezTo>
                    <a:pt x="3" y="17"/>
                    <a:pt x="0" y="19"/>
                    <a:pt x="2" y="16"/>
                  </a:cubicBezTo>
                  <a:cubicBezTo>
                    <a:pt x="2" y="14"/>
                    <a:pt x="3" y="8"/>
                    <a:pt x="0" y="3"/>
                  </a:cubicBezTo>
                  <a:cubicBezTo>
                    <a:pt x="0" y="0"/>
                    <a:pt x="0" y="0"/>
                    <a:pt x="2" y="2"/>
                  </a:cubicBezTo>
                  <a:cubicBezTo>
                    <a:pt x="3" y="3"/>
                    <a:pt x="5" y="2"/>
                    <a:pt x="5" y="5"/>
                  </a:cubicBezTo>
                  <a:cubicBezTo>
                    <a:pt x="6" y="7"/>
                    <a:pt x="8" y="3"/>
                    <a:pt x="8" y="7"/>
                  </a:cubicBezTo>
                  <a:cubicBezTo>
                    <a:pt x="8" y="8"/>
                    <a:pt x="6" y="10"/>
                    <a:pt x="8" y="11"/>
                  </a:cubicBezTo>
                  <a:cubicBezTo>
                    <a:pt x="9" y="13"/>
                    <a:pt x="9" y="7"/>
                    <a:pt x="12" y="10"/>
                  </a:cubicBezTo>
                  <a:cubicBezTo>
                    <a:pt x="14" y="11"/>
                    <a:pt x="14" y="11"/>
                    <a:pt x="15" y="7"/>
                  </a:cubicBezTo>
                </a:path>
              </a:pathLst>
            </a:custGeom>
            <a:solidFill>
              <a:schemeClr val="tx2"/>
            </a:solidFill>
            <a:ln w="3175" cmpd="sng">
              <a:solidFill>
                <a:schemeClr val="bg2"/>
              </a:solidFill>
              <a:round/>
              <a:headEnd/>
              <a:tailEnd/>
            </a:ln>
          </p:spPr>
          <p:txBody>
            <a:bodyPr/>
            <a:lstStyle/>
            <a:p>
              <a:endParaRPr lang="en-GB" dirty="0"/>
            </a:p>
          </p:txBody>
        </p:sp>
        <p:sp>
          <p:nvSpPr>
            <p:cNvPr id="475" name="Freeform 221"/>
            <p:cNvSpPr>
              <a:spLocks/>
            </p:cNvSpPr>
            <p:nvPr/>
          </p:nvSpPr>
          <p:spPr bwMode="auto">
            <a:xfrm>
              <a:off x="7510880" y="5090908"/>
              <a:ext cx="9641" cy="12854"/>
            </a:xfrm>
            <a:custGeom>
              <a:avLst/>
              <a:gdLst/>
              <a:ahLst/>
              <a:cxnLst>
                <a:cxn ang="0">
                  <a:pos x="0" y="2"/>
                </a:cxn>
                <a:cxn ang="0">
                  <a:pos x="3" y="0"/>
                </a:cxn>
                <a:cxn ang="0">
                  <a:pos x="0" y="2"/>
                </a:cxn>
              </a:cxnLst>
              <a:rect l="0" t="0" r="r" b="b"/>
              <a:pathLst>
                <a:path w="3" h="4">
                  <a:moveTo>
                    <a:pt x="0" y="2"/>
                  </a:moveTo>
                  <a:cubicBezTo>
                    <a:pt x="0" y="0"/>
                    <a:pt x="3" y="0"/>
                    <a:pt x="3" y="0"/>
                  </a:cubicBezTo>
                  <a:cubicBezTo>
                    <a:pt x="3" y="2"/>
                    <a:pt x="2" y="4"/>
                    <a:pt x="0" y="2"/>
                  </a:cubicBezTo>
                </a:path>
              </a:pathLst>
            </a:custGeom>
            <a:solidFill>
              <a:srgbClr val="C0BAA7"/>
            </a:solidFill>
            <a:ln w="3175" cmpd="sng">
              <a:solidFill>
                <a:schemeClr val="bg2"/>
              </a:solidFill>
              <a:round/>
              <a:headEnd/>
              <a:tailEnd/>
            </a:ln>
          </p:spPr>
          <p:txBody>
            <a:bodyPr/>
            <a:lstStyle/>
            <a:p>
              <a:endParaRPr lang="en-GB" dirty="0"/>
            </a:p>
          </p:txBody>
        </p:sp>
        <p:sp>
          <p:nvSpPr>
            <p:cNvPr id="476" name="Freeform 222"/>
            <p:cNvSpPr>
              <a:spLocks noEditPoints="1"/>
            </p:cNvSpPr>
            <p:nvPr/>
          </p:nvSpPr>
          <p:spPr bwMode="auto">
            <a:xfrm>
              <a:off x="7298784" y="4957547"/>
              <a:ext cx="1115107" cy="510947"/>
            </a:xfrm>
            <a:custGeom>
              <a:avLst/>
              <a:gdLst/>
              <a:ahLst/>
              <a:cxnLst>
                <a:cxn ang="0">
                  <a:pos x="306" y="91"/>
                </a:cxn>
                <a:cxn ang="0">
                  <a:pos x="288" y="67"/>
                </a:cxn>
                <a:cxn ang="0">
                  <a:pos x="341" y="73"/>
                </a:cxn>
                <a:cxn ang="0">
                  <a:pos x="157" y="37"/>
                </a:cxn>
                <a:cxn ang="0">
                  <a:pos x="115" y="40"/>
                </a:cxn>
                <a:cxn ang="0">
                  <a:pos x="121" y="87"/>
                </a:cxn>
                <a:cxn ang="0">
                  <a:pos x="167" y="87"/>
                </a:cxn>
                <a:cxn ang="0">
                  <a:pos x="179" y="29"/>
                </a:cxn>
                <a:cxn ang="0">
                  <a:pos x="24" y="35"/>
                </a:cxn>
                <a:cxn ang="0">
                  <a:pos x="71" y="112"/>
                </a:cxn>
                <a:cxn ang="0">
                  <a:pos x="77" y="80"/>
                </a:cxn>
                <a:cxn ang="0">
                  <a:pos x="45" y="37"/>
                </a:cxn>
                <a:cxn ang="0">
                  <a:pos x="4" y="1"/>
                </a:cxn>
                <a:cxn ang="0">
                  <a:pos x="138" y="140"/>
                </a:cxn>
                <a:cxn ang="0">
                  <a:pos x="128" y="122"/>
                </a:cxn>
                <a:cxn ang="0">
                  <a:pos x="85" y="121"/>
                </a:cxn>
                <a:cxn ang="0">
                  <a:pos x="347" y="129"/>
                </a:cxn>
                <a:cxn ang="0">
                  <a:pos x="161" y="124"/>
                </a:cxn>
                <a:cxn ang="0">
                  <a:pos x="166" y="143"/>
                </a:cxn>
                <a:cxn ang="0">
                  <a:pos x="189" y="144"/>
                </a:cxn>
                <a:cxn ang="0">
                  <a:pos x="181" y="141"/>
                </a:cxn>
                <a:cxn ang="0">
                  <a:pos x="195" y="140"/>
                </a:cxn>
                <a:cxn ang="0">
                  <a:pos x="208" y="144"/>
                </a:cxn>
                <a:cxn ang="0">
                  <a:pos x="210" y="141"/>
                </a:cxn>
                <a:cxn ang="0">
                  <a:pos x="222" y="141"/>
                </a:cxn>
                <a:cxn ang="0">
                  <a:pos x="228" y="138"/>
                </a:cxn>
                <a:cxn ang="0">
                  <a:pos x="236" y="136"/>
                </a:cxn>
                <a:cxn ang="0">
                  <a:pos x="195" y="149"/>
                </a:cxn>
                <a:cxn ang="0">
                  <a:pos x="240" y="149"/>
                </a:cxn>
                <a:cxn ang="0">
                  <a:pos x="230" y="149"/>
                </a:cxn>
                <a:cxn ang="0">
                  <a:pos x="205" y="88"/>
                </a:cxn>
                <a:cxn ang="0">
                  <a:pos x="221" y="63"/>
                </a:cxn>
                <a:cxn ang="0">
                  <a:pos x="231" y="48"/>
                </a:cxn>
                <a:cxn ang="0">
                  <a:pos x="193" y="73"/>
                </a:cxn>
                <a:cxn ang="0">
                  <a:pos x="246" y="88"/>
                </a:cxn>
                <a:cxn ang="0">
                  <a:pos x="260" y="90"/>
                </a:cxn>
                <a:cxn ang="0">
                  <a:pos x="262" y="71"/>
                </a:cxn>
                <a:cxn ang="0">
                  <a:pos x="285" y="70"/>
                </a:cxn>
                <a:cxn ang="0">
                  <a:pos x="260" y="54"/>
                </a:cxn>
                <a:cxn ang="0">
                  <a:pos x="257" y="48"/>
                </a:cxn>
                <a:cxn ang="0">
                  <a:pos x="213" y="107"/>
                </a:cxn>
                <a:cxn ang="0">
                  <a:pos x="224" y="101"/>
                </a:cxn>
                <a:cxn ang="0">
                  <a:pos x="225" y="70"/>
                </a:cxn>
                <a:cxn ang="0">
                  <a:pos x="312" y="119"/>
                </a:cxn>
                <a:cxn ang="0">
                  <a:pos x="100" y="88"/>
                </a:cxn>
                <a:cxn ang="0">
                  <a:pos x="90" y="82"/>
                </a:cxn>
                <a:cxn ang="0">
                  <a:pos x="12" y="34"/>
                </a:cxn>
                <a:cxn ang="0">
                  <a:pos x="29" y="67"/>
                </a:cxn>
                <a:cxn ang="0">
                  <a:pos x="74" y="60"/>
                </a:cxn>
                <a:cxn ang="0">
                  <a:pos x="67" y="48"/>
                </a:cxn>
                <a:cxn ang="0">
                  <a:pos x="58" y="43"/>
                </a:cxn>
                <a:cxn ang="0">
                  <a:pos x="62" y="48"/>
                </a:cxn>
                <a:cxn ang="0">
                  <a:pos x="326" y="74"/>
                </a:cxn>
                <a:cxn ang="0">
                  <a:pos x="275" y="135"/>
                </a:cxn>
                <a:cxn ang="0">
                  <a:pos x="260" y="138"/>
                </a:cxn>
                <a:cxn ang="0">
                  <a:pos x="312" y="115"/>
                </a:cxn>
                <a:cxn ang="0">
                  <a:pos x="245" y="76"/>
                </a:cxn>
                <a:cxn ang="0">
                  <a:pos x="265" y="91"/>
                </a:cxn>
                <a:cxn ang="0">
                  <a:pos x="74" y="45"/>
                </a:cxn>
              </a:cxnLst>
              <a:rect l="0" t="0" r="r" b="b"/>
              <a:pathLst>
                <a:path w="358" h="164">
                  <a:moveTo>
                    <a:pt x="358" y="138"/>
                  </a:moveTo>
                  <a:cubicBezTo>
                    <a:pt x="353" y="136"/>
                    <a:pt x="352" y="138"/>
                    <a:pt x="350" y="136"/>
                  </a:cubicBezTo>
                  <a:cubicBezTo>
                    <a:pt x="350" y="135"/>
                    <a:pt x="345" y="140"/>
                    <a:pt x="349" y="133"/>
                  </a:cubicBezTo>
                  <a:cubicBezTo>
                    <a:pt x="352" y="129"/>
                    <a:pt x="345" y="130"/>
                    <a:pt x="345" y="125"/>
                  </a:cubicBezTo>
                  <a:cubicBezTo>
                    <a:pt x="344" y="122"/>
                    <a:pt x="349" y="125"/>
                    <a:pt x="345" y="121"/>
                  </a:cubicBezTo>
                  <a:cubicBezTo>
                    <a:pt x="342" y="118"/>
                    <a:pt x="341" y="110"/>
                    <a:pt x="338" y="107"/>
                  </a:cubicBezTo>
                  <a:cubicBezTo>
                    <a:pt x="333" y="104"/>
                    <a:pt x="330" y="105"/>
                    <a:pt x="327" y="102"/>
                  </a:cubicBezTo>
                  <a:cubicBezTo>
                    <a:pt x="321" y="99"/>
                    <a:pt x="320" y="102"/>
                    <a:pt x="313" y="97"/>
                  </a:cubicBezTo>
                  <a:cubicBezTo>
                    <a:pt x="309" y="93"/>
                    <a:pt x="306" y="94"/>
                    <a:pt x="306" y="91"/>
                  </a:cubicBezTo>
                  <a:cubicBezTo>
                    <a:pt x="307" y="85"/>
                    <a:pt x="306" y="85"/>
                    <a:pt x="304" y="93"/>
                  </a:cubicBezTo>
                  <a:cubicBezTo>
                    <a:pt x="304" y="97"/>
                    <a:pt x="300" y="97"/>
                    <a:pt x="298" y="94"/>
                  </a:cubicBezTo>
                  <a:cubicBezTo>
                    <a:pt x="297" y="91"/>
                    <a:pt x="303" y="93"/>
                    <a:pt x="298" y="88"/>
                  </a:cubicBezTo>
                  <a:cubicBezTo>
                    <a:pt x="294" y="85"/>
                    <a:pt x="294" y="87"/>
                    <a:pt x="292" y="85"/>
                  </a:cubicBezTo>
                  <a:cubicBezTo>
                    <a:pt x="292" y="80"/>
                    <a:pt x="300" y="87"/>
                    <a:pt x="301" y="82"/>
                  </a:cubicBezTo>
                  <a:cubicBezTo>
                    <a:pt x="301" y="79"/>
                    <a:pt x="307" y="84"/>
                    <a:pt x="307" y="80"/>
                  </a:cubicBezTo>
                  <a:cubicBezTo>
                    <a:pt x="307" y="76"/>
                    <a:pt x="295" y="82"/>
                    <a:pt x="294" y="77"/>
                  </a:cubicBezTo>
                  <a:cubicBezTo>
                    <a:pt x="291" y="73"/>
                    <a:pt x="291" y="71"/>
                    <a:pt x="288" y="71"/>
                  </a:cubicBezTo>
                  <a:cubicBezTo>
                    <a:pt x="281" y="71"/>
                    <a:pt x="288" y="68"/>
                    <a:pt x="288" y="67"/>
                  </a:cubicBezTo>
                  <a:cubicBezTo>
                    <a:pt x="286" y="63"/>
                    <a:pt x="289" y="65"/>
                    <a:pt x="292" y="63"/>
                  </a:cubicBezTo>
                  <a:cubicBezTo>
                    <a:pt x="294" y="63"/>
                    <a:pt x="294" y="57"/>
                    <a:pt x="301" y="62"/>
                  </a:cubicBezTo>
                  <a:cubicBezTo>
                    <a:pt x="309" y="67"/>
                    <a:pt x="309" y="62"/>
                    <a:pt x="310" y="67"/>
                  </a:cubicBezTo>
                  <a:cubicBezTo>
                    <a:pt x="312" y="73"/>
                    <a:pt x="309" y="73"/>
                    <a:pt x="310" y="80"/>
                  </a:cubicBezTo>
                  <a:cubicBezTo>
                    <a:pt x="313" y="87"/>
                    <a:pt x="312" y="79"/>
                    <a:pt x="313" y="80"/>
                  </a:cubicBezTo>
                  <a:cubicBezTo>
                    <a:pt x="315" y="84"/>
                    <a:pt x="313" y="88"/>
                    <a:pt x="318" y="90"/>
                  </a:cubicBezTo>
                  <a:cubicBezTo>
                    <a:pt x="321" y="91"/>
                    <a:pt x="327" y="77"/>
                    <a:pt x="329" y="79"/>
                  </a:cubicBezTo>
                  <a:cubicBezTo>
                    <a:pt x="330" y="80"/>
                    <a:pt x="335" y="77"/>
                    <a:pt x="335" y="76"/>
                  </a:cubicBezTo>
                  <a:cubicBezTo>
                    <a:pt x="333" y="74"/>
                    <a:pt x="338" y="71"/>
                    <a:pt x="341" y="73"/>
                  </a:cubicBezTo>
                  <a:cubicBezTo>
                    <a:pt x="344" y="74"/>
                    <a:pt x="353" y="80"/>
                    <a:pt x="358" y="80"/>
                  </a:cubicBezTo>
                  <a:cubicBezTo>
                    <a:pt x="358" y="138"/>
                    <a:pt x="358" y="138"/>
                    <a:pt x="358" y="138"/>
                  </a:cubicBezTo>
                  <a:close/>
                  <a:moveTo>
                    <a:pt x="178" y="17"/>
                  </a:moveTo>
                  <a:cubicBezTo>
                    <a:pt x="175" y="14"/>
                    <a:pt x="176" y="15"/>
                    <a:pt x="173" y="15"/>
                  </a:cubicBezTo>
                  <a:cubicBezTo>
                    <a:pt x="169" y="15"/>
                    <a:pt x="166" y="14"/>
                    <a:pt x="164" y="17"/>
                  </a:cubicBezTo>
                  <a:cubicBezTo>
                    <a:pt x="163" y="20"/>
                    <a:pt x="163" y="23"/>
                    <a:pt x="163" y="26"/>
                  </a:cubicBezTo>
                  <a:cubicBezTo>
                    <a:pt x="163" y="29"/>
                    <a:pt x="160" y="26"/>
                    <a:pt x="160" y="29"/>
                  </a:cubicBezTo>
                  <a:cubicBezTo>
                    <a:pt x="158" y="32"/>
                    <a:pt x="158" y="32"/>
                    <a:pt x="160" y="32"/>
                  </a:cubicBezTo>
                  <a:cubicBezTo>
                    <a:pt x="161" y="34"/>
                    <a:pt x="157" y="34"/>
                    <a:pt x="157" y="37"/>
                  </a:cubicBezTo>
                  <a:cubicBezTo>
                    <a:pt x="157" y="39"/>
                    <a:pt x="157" y="40"/>
                    <a:pt x="155" y="42"/>
                  </a:cubicBezTo>
                  <a:cubicBezTo>
                    <a:pt x="155" y="45"/>
                    <a:pt x="150" y="42"/>
                    <a:pt x="149" y="45"/>
                  </a:cubicBezTo>
                  <a:cubicBezTo>
                    <a:pt x="147" y="46"/>
                    <a:pt x="144" y="45"/>
                    <a:pt x="143" y="43"/>
                  </a:cubicBezTo>
                  <a:cubicBezTo>
                    <a:pt x="141" y="43"/>
                    <a:pt x="144" y="42"/>
                    <a:pt x="140" y="42"/>
                  </a:cubicBezTo>
                  <a:cubicBezTo>
                    <a:pt x="134" y="42"/>
                    <a:pt x="137" y="46"/>
                    <a:pt x="135" y="46"/>
                  </a:cubicBezTo>
                  <a:cubicBezTo>
                    <a:pt x="132" y="46"/>
                    <a:pt x="134" y="49"/>
                    <a:pt x="129" y="48"/>
                  </a:cubicBezTo>
                  <a:cubicBezTo>
                    <a:pt x="125" y="46"/>
                    <a:pt x="125" y="51"/>
                    <a:pt x="121" y="48"/>
                  </a:cubicBezTo>
                  <a:cubicBezTo>
                    <a:pt x="120" y="46"/>
                    <a:pt x="118" y="43"/>
                    <a:pt x="117" y="43"/>
                  </a:cubicBezTo>
                  <a:cubicBezTo>
                    <a:pt x="115" y="43"/>
                    <a:pt x="117" y="42"/>
                    <a:pt x="115" y="40"/>
                  </a:cubicBezTo>
                  <a:cubicBezTo>
                    <a:pt x="114" y="40"/>
                    <a:pt x="115" y="37"/>
                    <a:pt x="115" y="37"/>
                  </a:cubicBezTo>
                  <a:cubicBezTo>
                    <a:pt x="112" y="37"/>
                    <a:pt x="112" y="40"/>
                    <a:pt x="112" y="42"/>
                  </a:cubicBezTo>
                  <a:cubicBezTo>
                    <a:pt x="109" y="45"/>
                    <a:pt x="108" y="54"/>
                    <a:pt x="111" y="56"/>
                  </a:cubicBezTo>
                  <a:cubicBezTo>
                    <a:pt x="114" y="57"/>
                    <a:pt x="109" y="59"/>
                    <a:pt x="112" y="62"/>
                  </a:cubicBezTo>
                  <a:cubicBezTo>
                    <a:pt x="115" y="65"/>
                    <a:pt x="111" y="65"/>
                    <a:pt x="114" y="65"/>
                  </a:cubicBezTo>
                  <a:cubicBezTo>
                    <a:pt x="117" y="67"/>
                    <a:pt x="112" y="68"/>
                    <a:pt x="114" y="70"/>
                  </a:cubicBezTo>
                  <a:cubicBezTo>
                    <a:pt x="115" y="71"/>
                    <a:pt x="117" y="67"/>
                    <a:pt x="118" y="70"/>
                  </a:cubicBezTo>
                  <a:cubicBezTo>
                    <a:pt x="120" y="73"/>
                    <a:pt x="117" y="73"/>
                    <a:pt x="118" y="77"/>
                  </a:cubicBezTo>
                  <a:cubicBezTo>
                    <a:pt x="123" y="88"/>
                    <a:pt x="118" y="87"/>
                    <a:pt x="121" y="87"/>
                  </a:cubicBezTo>
                  <a:cubicBezTo>
                    <a:pt x="125" y="87"/>
                    <a:pt x="126" y="88"/>
                    <a:pt x="128" y="87"/>
                  </a:cubicBezTo>
                  <a:cubicBezTo>
                    <a:pt x="129" y="84"/>
                    <a:pt x="134" y="87"/>
                    <a:pt x="132" y="90"/>
                  </a:cubicBezTo>
                  <a:cubicBezTo>
                    <a:pt x="132" y="93"/>
                    <a:pt x="134" y="91"/>
                    <a:pt x="135" y="90"/>
                  </a:cubicBezTo>
                  <a:cubicBezTo>
                    <a:pt x="137" y="88"/>
                    <a:pt x="140" y="91"/>
                    <a:pt x="141" y="88"/>
                  </a:cubicBezTo>
                  <a:cubicBezTo>
                    <a:pt x="143" y="85"/>
                    <a:pt x="144" y="90"/>
                    <a:pt x="146" y="88"/>
                  </a:cubicBezTo>
                  <a:cubicBezTo>
                    <a:pt x="147" y="88"/>
                    <a:pt x="146" y="91"/>
                    <a:pt x="149" y="90"/>
                  </a:cubicBezTo>
                  <a:cubicBezTo>
                    <a:pt x="153" y="88"/>
                    <a:pt x="155" y="93"/>
                    <a:pt x="155" y="96"/>
                  </a:cubicBezTo>
                  <a:cubicBezTo>
                    <a:pt x="153" y="101"/>
                    <a:pt x="161" y="94"/>
                    <a:pt x="164" y="93"/>
                  </a:cubicBezTo>
                  <a:cubicBezTo>
                    <a:pt x="166" y="93"/>
                    <a:pt x="167" y="88"/>
                    <a:pt x="167" y="87"/>
                  </a:cubicBezTo>
                  <a:cubicBezTo>
                    <a:pt x="167" y="85"/>
                    <a:pt x="169" y="87"/>
                    <a:pt x="169" y="84"/>
                  </a:cubicBezTo>
                  <a:cubicBezTo>
                    <a:pt x="169" y="80"/>
                    <a:pt x="172" y="84"/>
                    <a:pt x="170" y="77"/>
                  </a:cubicBezTo>
                  <a:cubicBezTo>
                    <a:pt x="169" y="71"/>
                    <a:pt x="173" y="71"/>
                    <a:pt x="175" y="68"/>
                  </a:cubicBezTo>
                  <a:cubicBezTo>
                    <a:pt x="176" y="65"/>
                    <a:pt x="179" y="68"/>
                    <a:pt x="179" y="62"/>
                  </a:cubicBezTo>
                  <a:cubicBezTo>
                    <a:pt x="178" y="56"/>
                    <a:pt x="179" y="51"/>
                    <a:pt x="181" y="49"/>
                  </a:cubicBezTo>
                  <a:cubicBezTo>
                    <a:pt x="182" y="48"/>
                    <a:pt x="181" y="46"/>
                    <a:pt x="184" y="48"/>
                  </a:cubicBezTo>
                  <a:cubicBezTo>
                    <a:pt x="185" y="51"/>
                    <a:pt x="190" y="49"/>
                    <a:pt x="190" y="48"/>
                  </a:cubicBezTo>
                  <a:cubicBezTo>
                    <a:pt x="190" y="46"/>
                    <a:pt x="179" y="40"/>
                    <a:pt x="181" y="37"/>
                  </a:cubicBezTo>
                  <a:cubicBezTo>
                    <a:pt x="184" y="34"/>
                    <a:pt x="181" y="34"/>
                    <a:pt x="179" y="29"/>
                  </a:cubicBezTo>
                  <a:cubicBezTo>
                    <a:pt x="179" y="26"/>
                    <a:pt x="176" y="28"/>
                    <a:pt x="176" y="25"/>
                  </a:cubicBezTo>
                  <a:cubicBezTo>
                    <a:pt x="178" y="20"/>
                    <a:pt x="181" y="23"/>
                    <a:pt x="181" y="21"/>
                  </a:cubicBezTo>
                  <a:cubicBezTo>
                    <a:pt x="181" y="21"/>
                    <a:pt x="179" y="20"/>
                    <a:pt x="178" y="18"/>
                  </a:cubicBezTo>
                  <a:cubicBezTo>
                    <a:pt x="178" y="17"/>
                    <a:pt x="178" y="18"/>
                    <a:pt x="178" y="17"/>
                  </a:cubicBezTo>
                  <a:close/>
                  <a:moveTo>
                    <a:pt x="4" y="12"/>
                  </a:moveTo>
                  <a:cubicBezTo>
                    <a:pt x="7" y="17"/>
                    <a:pt x="7" y="15"/>
                    <a:pt x="10" y="18"/>
                  </a:cubicBezTo>
                  <a:cubicBezTo>
                    <a:pt x="12" y="23"/>
                    <a:pt x="12" y="18"/>
                    <a:pt x="16" y="23"/>
                  </a:cubicBezTo>
                  <a:cubicBezTo>
                    <a:pt x="19" y="29"/>
                    <a:pt x="15" y="26"/>
                    <a:pt x="19" y="29"/>
                  </a:cubicBezTo>
                  <a:cubicBezTo>
                    <a:pt x="22" y="31"/>
                    <a:pt x="18" y="32"/>
                    <a:pt x="24" y="35"/>
                  </a:cubicBezTo>
                  <a:cubicBezTo>
                    <a:pt x="27" y="37"/>
                    <a:pt x="30" y="40"/>
                    <a:pt x="30" y="42"/>
                  </a:cubicBezTo>
                  <a:cubicBezTo>
                    <a:pt x="29" y="43"/>
                    <a:pt x="29" y="42"/>
                    <a:pt x="32" y="48"/>
                  </a:cubicBezTo>
                  <a:cubicBezTo>
                    <a:pt x="33" y="54"/>
                    <a:pt x="32" y="54"/>
                    <a:pt x="35" y="56"/>
                  </a:cubicBezTo>
                  <a:cubicBezTo>
                    <a:pt x="38" y="57"/>
                    <a:pt x="35" y="57"/>
                    <a:pt x="41" y="63"/>
                  </a:cubicBezTo>
                  <a:cubicBezTo>
                    <a:pt x="44" y="67"/>
                    <a:pt x="41" y="68"/>
                    <a:pt x="42" y="70"/>
                  </a:cubicBezTo>
                  <a:cubicBezTo>
                    <a:pt x="45" y="71"/>
                    <a:pt x="45" y="74"/>
                    <a:pt x="47" y="79"/>
                  </a:cubicBezTo>
                  <a:cubicBezTo>
                    <a:pt x="47" y="82"/>
                    <a:pt x="50" y="87"/>
                    <a:pt x="54" y="91"/>
                  </a:cubicBezTo>
                  <a:cubicBezTo>
                    <a:pt x="58" y="94"/>
                    <a:pt x="56" y="94"/>
                    <a:pt x="62" y="101"/>
                  </a:cubicBezTo>
                  <a:cubicBezTo>
                    <a:pt x="67" y="105"/>
                    <a:pt x="70" y="107"/>
                    <a:pt x="71" y="112"/>
                  </a:cubicBezTo>
                  <a:cubicBezTo>
                    <a:pt x="74" y="115"/>
                    <a:pt x="77" y="119"/>
                    <a:pt x="76" y="113"/>
                  </a:cubicBezTo>
                  <a:cubicBezTo>
                    <a:pt x="74" y="107"/>
                    <a:pt x="80" y="116"/>
                    <a:pt x="80" y="112"/>
                  </a:cubicBezTo>
                  <a:cubicBezTo>
                    <a:pt x="82" y="108"/>
                    <a:pt x="83" y="116"/>
                    <a:pt x="85" y="115"/>
                  </a:cubicBezTo>
                  <a:cubicBezTo>
                    <a:pt x="86" y="113"/>
                    <a:pt x="86" y="110"/>
                    <a:pt x="86" y="104"/>
                  </a:cubicBezTo>
                  <a:cubicBezTo>
                    <a:pt x="86" y="99"/>
                    <a:pt x="85" y="101"/>
                    <a:pt x="86" y="97"/>
                  </a:cubicBezTo>
                  <a:cubicBezTo>
                    <a:pt x="88" y="93"/>
                    <a:pt x="85" y="94"/>
                    <a:pt x="86" y="90"/>
                  </a:cubicBezTo>
                  <a:cubicBezTo>
                    <a:pt x="90" y="87"/>
                    <a:pt x="86" y="87"/>
                    <a:pt x="85" y="84"/>
                  </a:cubicBezTo>
                  <a:cubicBezTo>
                    <a:pt x="83" y="80"/>
                    <a:pt x="83" y="79"/>
                    <a:pt x="80" y="80"/>
                  </a:cubicBezTo>
                  <a:cubicBezTo>
                    <a:pt x="79" y="82"/>
                    <a:pt x="80" y="79"/>
                    <a:pt x="77" y="80"/>
                  </a:cubicBezTo>
                  <a:cubicBezTo>
                    <a:pt x="74" y="84"/>
                    <a:pt x="80" y="77"/>
                    <a:pt x="77" y="77"/>
                  </a:cubicBezTo>
                  <a:cubicBezTo>
                    <a:pt x="74" y="77"/>
                    <a:pt x="76" y="67"/>
                    <a:pt x="73" y="67"/>
                  </a:cubicBezTo>
                  <a:cubicBezTo>
                    <a:pt x="68" y="68"/>
                    <a:pt x="65" y="65"/>
                    <a:pt x="67" y="62"/>
                  </a:cubicBezTo>
                  <a:cubicBezTo>
                    <a:pt x="68" y="60"/>
                    <a:pt x="65" y="59"/>
                    <a:pt x="68" y="59"/>
                  </a:cubicBezTo>
                  <a:cubicBezTo>
                    <a:pt x="71" y="57"/>
                    <a:pt x="68" y="51"/>
                    <a:pt x="65" y="52"/>
                  </a:cubicBezTo>
                  <a:cubicBezTo>
                    <a:pt x="62" y="54"/>
                    <a:pt x="65" y="51"/>
                    <a:pt x="61" y="49"/>
                  </a:cubicBezTo>
                  <a:cubicBezTo>
                    <a:pt x="54" y="49"/>
                    <a:pt x="59" y="42"/>
                    <a:pt x="51" y="40"/>
                  </a:cubicBezTo>
                  <a:cubicBezTo>
                    <a:pt x="48" y="40"/>
                    <a:pt x="50" y="37"/>
                    <a:pt x="48" y="35"/>
                  </a:cubicBezTo>
                  <a:cubicBezTo>
                    <a:pt x="44" y="32"/>
                    <a:pt x="47" y="39"/>
                    <a:pt x="45" y="37"/>
                  </a:cubicBezTo>
                  <a:cubicBezTo>
                    <a:pt x="44" y="35"/>
                    <a:pt x="42" y="37"/>
                    <a:pt x="42" y="32"/>
                  </a:cubicBezTo>
                  <a:cubicBezTo>
                    <a:pt x="41" y="29"/>
                    <a:pt x="41" y="32"/>
                    <a:pt x="39" y="29"/>
                  </a:cubicBezTo>
                  <a:cubicBezTo>
                    <a:pt x="38" y="28"/>
                    <a:pt x="35" y="23"/>
                    <a:pt x="32" y="21"/>
                  </a:cubicBezTo>
                  <a:cubicBezTo>
                    <a:pt x="29" y="21"/>
                    <a:pt x="29" y="18"/>
                    <a:pt x="27" y="17"/>
                  </a:cubicBezTo>
                  <a:cubicBezTo>
                    <a:pt x="24" y="17"/>
                    <a:pt x="27" y="14"/>
                    <a:pt x="24" y="14"/>
                  </a:cubicBezTo>
                  <a:cubicBezTo>
                    <a:pt x="22" y="12"/>
                    <a:pt x="24" y="11"/>
                    <a:pt x="21" y="7"/>
                  </a:cubicBezTo>
                  <a:cubicBezTo>
                    <a:pt x="18" y="3"/>
                    <a:pt x="19" y="7"/>
                    <a:pt x="16" y="6"/>
                  </a:cubicBezTo>
                  <a:cubicBezTo>
                    <a:pt x="15" y="4"/>
                    <a:pt x="15" y="6"/>
                    <a:pt x="10" y="6"/>
                  </a:cubicBezTo>
                  <a:cubicBezTo>
                    <a:pt x="4" y="4"/>
                    <a:pt x="9" y="4"/>
                    <a:pt x="4" y="1"/>
                  </a:cubicBezTo>
                  <a:cubicBezTo>
                    <a:pt x="0" y="0"/>
                    <a:pt x="1" y="6"/>
                    <a:pt x="4" y="12"/>
                  </a:cubicBezTo>
                  <a:close/>
                  <a:moveTo>
                    <a:pt x="82" y="124"/>
                  </a:moveTo>
                  <a:cubicBezTo>
                    <a:pt x="83" y="124"/>
                    <a:pt x="86" y="122"/>
                    <a:pt x="88" y="125"/>
                  </a:cubicBezTo>
                  <a:cubicBezTo>
                    <a:pt x="90" y="127"/>
                    <a:pt x="93" y="124"/>
                    <a:pt x="91" y="127"/>
                  </a:cubicBezTo>
                  <a:cubicBezTo>
                    <a:pt x="90" y="130"/>
                    <a:pt x="91" y="127"/>
                    <a:pt x="102" y="133"/>
                  </a:cubicBezTo>
                  <a:cubicBezTo>
                    <a:pt x="106" y="135"/>
                    <a:pt x="108" y="130"/>
                    <a:pt x="109" y="132"/>
                  </a:cubicBezTo>
                  <a:cubicBezTo>
                    <a:pt x="111" y="133"/>
                    <a:pt x="112" y="132"/>
                    <a:pt x="117" y="133"/>
                  </a:cubicBezTo>
                  <a:cubicBezTo>
                    <a:pt x="121" y="135"/>
                    <a:pt x="118" y="136"/>
                    <a:pt x="129" y="138"/>
                  </a:cubicBezTo>
                  <a:cubicBezTo>
                    <a:pt x="137" y="140"/>
                    <a:pt x="129" y="136"/>
                    <a:pt x="138" y="140"/>
                  </a:cubicBezTo>
                  <a:cubicBezTo>
                    <a:pt x="146" y="141"/>
                    <a:pt x="138" y="135"/>
                    <a:pt x="146" y="140"/>
                  </a:cubicBezTo>
                  <a:cubicBezTo>
                    <a:pt x="150" y="141"/>
                    <a:pt x="150" y="141"/>
                    <a:pt x="153" y="143"/>
                  </a:cubicBezTo>
                  <a:cubicBezTo>
                    <a:pt x="155" y="144"/>
                    <a:pt x="155" y="141"/>
                    <a:pt x="153" y="141"/>
                  </a:cubicBezTo>
                  <a:cubicBezTo>
                    <a:pt x="150" y="140"/>
                    <a:pt x="158" y="132"/>
                    <a:pt x="152" y="132"/>
                  </a:cubicBezTo>
                  <a:cubicBezTo>
                    <a:pt x="147" y="132"/>
                    <a:pt x="147" y="133"/>
                    <a:pt x="143" y="132"/>
                  </a:cubicBezTo>
                  <a:cubicBezTo>
                    <a:pt x="138" y="130"/>
                    <a:pt x="141" y="130"/>
                    <a:pt x="140" y="125"/>
                  </a:cubicBezTo>
                  <a:cubicBezTo>
                    <a:pt x="137" y="121"/>
                    <a:pt x="137" y="127"/>
                    <a:pt x="135" y="124"/>
                  </a:cubicBezTo>
                  <a:cubicBezTo>
                    <a:pt x="134" y="121"/>
                    <a:pt x="134" y="125"/>
                    <a:pt x="132" y="122"/>
                  </a:cubicBezTo>
                  <a:cubicBezTo>
                    <a:pt x="131" y="121"/>
                    <a:pt x="129" y="124"/>
                    <a:pt x="128" y="122"/>
                  </a:cubicBezTo>
                  <a:cubicBezTo>
                    <a:pt x="126" y="119"/>
                    <a:pt x="125" y="118"/>
                    <a:pt x="123" y="122"/>
                  </a:cubicBezTo>
                  <a:cubicBezTo>
                    <a:pt x="121" y="129"/>
                    <a:pt x="121" y="124"/>
                    <a:pt x="117" y="124"/>
                  </a:cubicBezTo>
                  <a:cubicBezTo>
                    <a:pt x="114" y="124"/>
                    <a:pt x="114" y="125"/>
                    <a:pt x="112" y="124"/>
                  </a:cubicBezTo>
                  <a:cubicBezTo>
                    <a:pt x="109" y="122"/>
                    <a:pt x="108" y="125"/>
                    <a:pt x="106" y="119"/>
                  </a:cubicBezTo>
                  <a:cubicBezTo>
                    <a:pt x="105" y="116"/>
                    <a:pt x="105" y="119"/>
                    <a:pt x="102" y="118"/>
                  </a:cubicBezTo>
                  <a:cubicBezTo>
                    <a:pt x="100" y="116"/>
                    <a:pt x="100" y="119"/>
                    <a:pt x="99" y="116"/>
                  </a:cubicBezTo>
                  <a:cubicBezTo>
                    <a:pt x="97" y="115"/>
                    <a:pt x="94" y="113"/>
                    <a:pt x="94" y="116"/>
                  </a:cubicBezTo>
                  <a:cubicBezTo>
                    <a:pt x="94" y="118"/>
                    <a:pt x="93" y="116"/>
                    <a:pt x="88" y="115"/>
                  </a:cubicBezTo>
                  <a:cubicBezTo>
                    <a:pt x="85" y="115"/>
                    <a:pt x="86" y="119"/>
                    <a:pt x="85" y="121"/>
                  </a:cubicBezTo>
                  <a:cubicBezTo>
                    <a:pt x="82" y="121"/>
                    <a:pt x="85" y="122"/>
                    <a:pt x="82" y="122"/>
                  </a:cubicBezTo>
                  <a:cubicBezTo>
                    <a:pt x="80" y="122"/>
                    <a:pt x="80" y="124"/>
                    <a:pt x="82" y="124"/>
                  </a:cubicBezTo>
                  <a:close/>
                  <a:moveTo>
                    <a:pt x="339" y="133"/>
                  </a:moveTo>
                  <a:cubicBezTo>
                    <a:pt x="339" y="135"/>
                    <a:pt x="338" y="138"/>
                    <a:pt x="338" y="140"/>
                  </a:cubicBezTo>
                  <a:cubicBezTo>
                    <a:pt x="338" y="141"/>
                    <a:pt x="339" y="138"/>
                    <a:pt x="342" y="140"/>
                  </a:cubicBezTo>
                  <a:cubicBezTo>
                    <a:pt x="345" y="141"/>
                    <a:pt x="345" y="136"/>
                    <a:pt x="347" y="136"/>
                  </a:cubicBezTo>
                  <a:cubicBezTo>
                    <a:pt x="349" y="136"/>
                    <a:pt x="347" y="135"/>
                    <a:pt x="349" y="133"/>
                  </a:cubicBezTo>
                  <a:cubicBezTo>
                    <a:pt x="349" y="132"/>
                    <a:pt x="350" y="132"/>
                    <a:pt x="349" y="132"/>
                  </a:cubicBezTo>
                  <a:cubicBezTo>
                    <a:pt x="347" y="130"/>
                    <a:pt x="347" y="130"/>
                    <a:pt x="347" y="129"/>
                  </a:cubicBezTo>
                  <a:cubicBezTo>
                    <a:pt x="344" y="129"/>
                    <a:pt x="339" y="132"/>
                    <a:pt x="339" y="133"/>
                  </a:cubicBezTo>
                  <a:close/>
                  <a:moveTo>
                    <a:pt x="147" y="127"/>
                  </a:moveTo>
                  <a:cubicBezTo>
                    <a:pt x="149" y="125"/>
                    <a:pt x="152" y="125"/>
                    <a:pt x="150" y="124"/>
                  </a:cubicBezTo>
                  <a:cubicBezTo>
                    <a:pt x="150" y="124"/>
                    <a:pt x="150" y="124"/>
                    <a:pt x="146" y="124"/>
                  </a:cubicBezTo>
                  <a:cubicBezTo>
                    <a:pt x="143" y="124"/>
                    <a:pt x="140" y="124"/>
                    <a:pt x="140" y="127"/>
                  </a:cubicBezTo>
                  <a:cubicBezTo>
                    <a:pt x="141" y="127"/>
                    <a:pt x="146" y="129"/>
                    <a:pt x="147" y="127"/>
                  </a:cubicBezTo>
                  <a:close/>
                  <a:moveTo>
                    <a:pt x="161" y="125"/>
                  </a:moveTo>
                  <a:cubicBezTo>
                    <a:pt x="161" y="124"/>
                    <a:pt x="163" y="125"/>
                    <a:pt x="163" y="125"/>
                  </a:cubicBezTo>
                  <a:cubicBezTo>
                    <a:pt x="163" y="124"/>
                    <a:pt x="163" y="124"/>
                    <a:pt x="161" y="124"/>
                  </a:cubicBezTo>
                  <a:cubicBezTo>
                    <a:pt x="160" y="124"/>
                    <a:pt x="161" y="125"/>
                    <a:pt x="161" y="125"/>
                  </a:cubicBezTo>
                  <a:close/>
                  <a:moveTo>
                    <a:pt x="158" y="141"/>
                  </a:moveTo>
                  <a:cubicBezTo>
                    <a:pt x="161" y="143"/>
                    <a:pt x="158" y="143"/>
                    <a:pt x="160" y="144"/>
                  </a:cubicBezTo>
                  <a:cubicBezTo>
                    <a:pt x="161" y="144"/>
                    <a:pt x="161" y="141"/>
                    <a:pt x="163" y="140"/>
                  </a:cubicBezTo>
                  <a:cubicBezTo>
                    <a:pt x="166" y="140"/>
                    <a:pt x="163" y="138"/>
                    <a:pt x="161" y="136"/>
                  </a:cubicBezTo>
                  <a:cubicBezTo>
                    <a:pt x="160" y="135"/>
                    <a:pt x="160" y="138"/>
                    <a:pt x="157" y="136"/>
                  </a:cubicBezTo>
                  <a:cubicBezTo>
                    <a:pt x="153" y="135"/>
                    <a:pt x="153" y="136"/>
                    <a:pt x="155" y="138"/>
                  </a:cubicBezTo>
                  <a:cubicBezTo>
                    <a:pt x="155" y="140"/>
                    <a:pt x="157" y="140"/>
                    <a:pt x="158" y="141"/>
                  </a:cubicBezTo>
                  <a:close/>
                  <a:moveTo>
                    <a:pt x="166" y="143"/>
                  </a:moveTo>
                  <a:cubicBezTo>
                    <a:pt x="164" y="143"/>
                    <a:pt x="164" y="144"/>
                    <a:pt x="169" y="144"/>
                  </a:cubicBezTo>
                  <a:cubicBezTo>
                    <a:pt x="172" y="144"/>
                    <a:pt x="170" y="144"/>
                    <a:pt x="172" y="141"/>
                  </a:cubicBezTo>
                  <a:cubicBezTo>
                    <a:pt x="173" y="138"/>
                    <a:pt x="173" y="138"/>
                    <a:pt x="170" y="138"/>
                  </a:cubicBezTo>
                  <a:cubicBezTo>
                    <a:pt x="169" y="136"/>
                    <a:pt x="167" y="140"/>
                    <a:pt x="167" y="140"/>
                  </a:cubicBezTo>
                  <a:cubicBezTo>
                    <a:pt x="167" y="141"/>
                    <a:pt x="167" y="143"/>
                    <a:pt x="166" y="143"/>
                  </a:cubicBezTo>
                  <a:close/>
                  <a:moveTo>
                    <a:pt x="175" y="146"/>
                  </a:moveTo>
                  <a:cubicBezTo>
                    <a:pt x="176" y="146"/>
                    <a:pt x="181" y="144"/>
                    <a:pt x="182" y="144"/>
                  </a:cubicBezTo>
                  <a:cubicBezTo>
                    <a:pt x="184" y="144"/>
                    <a:pt x="185" y="143"/>
                    <a:pt x="185" y="143"/>
                  </a:cubicBezTo>
                  <a:cubicBezTo>
                    <a:pt x="185" y="144"/>
                    <a:pt x="187" y="143"/>
                    <a:pt x="189" y="144"/>
                  </a:cubicBezTo>
                  <a:cubicBezTo>
                    <a:pt x="189" y="144"/>
                    <a:pt x="192" y="144"/>
                    <a:pt x="190" y="143"/>
                  </a:cubicBezTo>
                  <a:cubicBezTo>
                    <a:pt x="189" y="143"/>
                    <a:pt x="187" y="141"/>
                    <a:pt x="189" y="143"/>
                  </a:cubicBezTo>
                  <a:cubicBezTo>
                    <a:pt x="192" y="143"/>
                    <a:pt x="192" y="143"/>
                    <a:pt x="192" y="143"/>
                  </a:cubicBezTo>
                  <a:cubicBezTo>
                    <a:pt x="192" y="141"/>
                    <a:pt x="190" y="136"/>
                    <a:pt x="189" y="138"/>
                  </a:cubicBezTo>
                  <a:cubicBezTo>
                    <a:pt x="187" y="140"/>
                    <a:pt x="187" y="136"/>
                    <a:pt x="185" y="138"/>
                  </a:cubicBezTo>
                  <a:cubicBezTo>
                    <a:pt x="184" y="140"/>
                    <a:pt x="184" y="136"/>
                    <a:pt x="181" y="136"/>
                  </a:cubicBezTo>
                  <a:cubicBezTo>
                    <a:pt x="178" y="136"/>
                    <a:pt x="181" y="140"/>
                    <a:pt x="182" y="140"/>
                  </a:cubicBezTo>
                  <a:cubicBezTo>
                    <a:pt x="182" y="140"/>
                    <a:pt x="185" y="141"/>
                    <a:pt x="184" y="141"/>
                  </a:cubicBezTo>
                  <a:cubicBezTo>
                    <a:pt x="181" y="141"/>
                    <a:pt x="182" y="143"/>
                    <a:pt x="181" y="141"/>
                  </a:cubicBezTo>
                  <a:cubicBezTo>
                    <a:pt x="179" y="141"/>
                    <a:pt x="179" y="140"/>
                    <a:pt x="178" y="140"/>
                  </a:cubicBezTo>
                  <a:cubicBezTo>
                    <a:pt x="176" y="140"/>
                    <a:pt x="175" y="138"/>
                    <a:pt x="175" y="140"/>
                  </a:cubicBezTo>
                  <a:cubicBezTo>
                    <a:pt x="173" y="141"/>
                    <a:pt x="172" y="140"/>
                    <a:pt x="173" y="143"/>
                  </a:cubicBezTo>
                  <a:cubicBezTo>
                    <a:pt x="173" y="144"/>
                    <a:pt x="172" y="146"/>
                    <a:pt x="175" y="146"/>
                  </a:cubicBezTo>
                  <a:close/>
                  <a:moveTo>
                    <a:pt x="178" y="138"/>
                  </a:moveTo>
                  <a:cubicBezTo>
                    <a:pt x="178" y="136"/>
                    <a:pt x="179" y="136"/>
                    <a:pt x="179" y="138"/>
                  </a:cubicBezTo>
                  <a:cubicBezTo>
                    <a:pt x="179" y="138"/>
                    <a:pt x="178" y="140"/>
                    <a:pt x="178" y="138"/>
                  </a:cubicBezTo>
                  <a:close/>
                  <a:moveTo>
                    <a:pt x="195" y="141"/>
                  </a:moveTo>
                  <a:cubicBezTo>
                    <a:pt x="195" y="140"/>
                    <a:pt x="195" y="140"/>
                    <a:pt x="195" y="140"/>
                  </a:cubicBezTo>
                  <a:cubicBezTo>
                    <a:pt x="193" y="140"/>
                    <a:pt x="193" y="140"/>
                    <a:pt x="193" y="140"/>
                  </a:cubicBezTo>
                  <a:cubicBezTo>
                    <a:pt x="193" y="141"/>
                    <a:pt x="193" y="141"/>
                    <a:pt x="193" y="143"/>
                  </a:cubicBezTo>
                  <a:cubicBezTo>
                    <a:pt x="193" y="144"/>
                    <a:pt x="193" y="141"/>
                    <a:pt x="195" y="141"/>
                  </a:cubicBezTo>
                  <a:close/>
                  <a:moveTo>
                    <a:pt x="195" y="143"/>
                  </a:moveTo>
                  <a:cubicBezTo>
                    <a:pt x="195" y="144"/>
                    <a:pt x="195" y="141"/>
                    <a:pt x="196" y="141"/>
                  </a:cubicBezTo>
                  <a:cubicBezTo>
                    <a:pt x="196" y="141"/>
                    <a:pt x="196" y="143"/>
                    <a:pt x="195" y="143"/>
                  </a:cubicBezTo>
                  <a:close/>
                  <a:moveTo>
                    <a:pt x="199" y="143"/>
                  </a:moveTo>
                  <a:cubicBezTo>
                    <a:pt x="201" y="144"/>
                    <a:pt x="204" y="143"/>
                    <a:pt x="205" y="144"/>
                  </a:cubicBezTo>
                  <a:cubicBezTo>
                    <a:pt x="207" y="146"/>
                    <a:pt x="207" y="144"/>
                    <a:pt x="208" y="144"/>
                  </a:cubicBezTo>
                  <a:cubicBezTo>
                    <a:pt x="208" y="144"/>
                    <a:pt x="208" y="143"/>
                    <a:pt x="210" y="144"/>
                  </a:cubicBezTo>
                  <a:cubicBezTo>
                    <a:pt x="213" y="144"/>
                    <a:pt x="214" y="143"/>
                    <a:pt x="214" y="143"/>
                  </a:cubicBezTo>
                  <a:cubicBezTo>
                    <a:pt x="216" y="143"/>
                    <a:pt x="221" y="141"/>
                    <a:pt x="221" y="141"/>
                  </a:cubicBezTo>
                  <a:cubicBezTo>
                    <a:pt x="221" y="140"/>
                    <a:pt x="222" y="140"/>
                    <a:pt x="222" y="136"/>
                  </a:cubicBezTo>
                  <a:cubicBezTo>
                    <a:pt x="221" y="135"/>
                    <a:pt x="219" y="138"/>
                    <a:pt x="221" y="138"/>
                  </a:cubicBezTo>
                  <a:cubicBezTo>
                    <a:pt x="221" y="138"/>
                    <a:pt x="221" y="138"/>
                    <a:pt x="219" y="140"/>
                  </a:cubicBezTo>
                  <a:cubicBezTo>
                    <a:pt x="216" y="140"/>
                    <a:pt x="219" y="141"/>
                    <a:pt x="217" y="141"/>
                  </a:cubicBezTo>
                  <a:cubicBezTo>
                    <a:pt x="214" y="143"/>
                    <a:pt x="214" y="138"/>
                    <a:pt x="213" y="140"/>
                  </a:cubicBezTo>
                  <a:cubicBezTo>
                    <a:pt x="211" y="141"/>
                    <a:pt x="211" y="140"/>
                    <a:pt x="210" y="141"/>
                  </a:cubicBezTo>
                  <a:cubicBezTo>
                    <a:pt x="208" y="141"/>
                    <a:pt x="207" y="140"/>
                    <a:pt x="205" y="138"/>
                  </a:cubicBezTo>
                  <a:cubicBezTo>
                    <a:pt x="204" y="138"/>
                    <a:pt x="201" y="136"/>
                    <a:pt x="199" y="138"/>
                  </a:cubicBezTo>
                  <a:cubicBezTo>
                    <a:pt x="198" y="140"/>
                    <a:pt x="196" y="140"/>
                    <a:pt x="196" y="143"/>
                  </a:cubicBezTo>
                  <a:cubicBezTo>
                    <a:pt x="196" y="146"/>
                    <a:pt x="198" y="143"/>
                    <a:pt x="199" y="143"/>
                  </a:cubicBezTo>
                  <a:close/>
                  <a:moveTo>
                    <a:pt x="202" y="113"/>
                  </a:moveTo>
                  <a:cubicBezTo>
                    <a:pt x="202" y="115"/>
                    <a:pt x="202" y="122"/>
                    <a:pt x="202" y="119"/>
                  </a:cubicBezTo>
                  <a:cubicBezTo>
                    <a:pt x="201" y="118"/>
                    <a:pt x="202" y="113"/>
                    <a:pt x="202" y="113"/>
                  </a:cubicBezTo>
                  <a:close/>
                  <a:moveTo>
                    <a:pt x="222" y="140"/>
                  </a:moveTo>
                  <a:cubicBezTo>
                    <a:pt x="222" y="140"/>
                    <a:pt x="224" y="140"/>
                    <a:pt x="222" y="141"/>
                  </a:cubicBezTo>
                  <a:cubicBezTo>
                    <a:pt x="221" y="141"/>
                    <a:pt x="221" y="141"/>
                    <a:pt x="222" y="140"/>
                  </a:cubicBezTo>
                  <a:close/>
                  <a:moveTo>
                    <a:pt x="224" y="140"/>
                  </a:moveTo>
                  <a:cubicBezTo>
                    <a:pt x="224" y="140"/>
                    <a:pt x="224" y="140"/>
                    <a:pt x="225" y="138"/>
                  </a:cubicBezTo>
                  <a:cubicBezTo>
                    <a:pt x="225" y="138"/>
                    <a:pt x="224" y="138"/>
                    <a:pt x="222" y="138"/>
                  </a:cubicBezTo>
                  <a:cubicBezTo>
                    <a:pt x="222" y="140"/>
                    <a:pt x="222" y="140"/>
                    <a:pt x="224" y="140"/>
                  </a:cubicBezTo>
                  <a:close/>
                  <a:moveTo>
                    <a:pt x="225" y="141"/>
                  </a:moveTo>
                  <a:cubicBezTo>
                    <a:pt x="228" y="141"/>
                    <a:pt x="225" y="140"/>
                    <a:pt x="227" y="140"/>
                  </a:cubicBezTo>
                  <a:cubicBezTo>
                    <a:pt x="228" y="140"/>
                    <a:pt x="227" y="140"/>
                    <a:pt x="228" y="138"/>
                  </a:cubicBezTo>
                  <a:cubicBezTo>
                    <a:pt x="230" y="138"/>
                    <a:pt x="230" y="138"/>
                    <a:pt x="228" y="138"/>
                  </a:cubicBezTo>
                  <a:cubicBezTo>
                    <a:pt x="227" y="138"/>
                    <a:pt x="225" y="138"/>
                    <a:pt x="225" y="138"/>
                  </a:cubicBezTo>
                  <a:cubicBezTo>
                    <a:pt x="225" y="140"/>
                    <a:pt x="225" y="140"/>
                    <a:pt x="224" y="140"/>
                  </a:cubicBezTo>
                  <a:cubicBezTo>
                    <a:pt x="222" y="141"/>
                    <a:pt x="224" y="141"/>
                    <a:pt x="225" y="141"/>
                  </a:cubicBezTo>
                  <a:close/>
                  <a:moveTo>
                    <a:pt x="231" y="140"/>
                  </a:moveTo>
                  <a:cubicBezTo>
                    <a:pt x="233" y="138"/>
                    <a:pt x="233" y="136"/>
                    <a:pt x="231" y="138"/>
                  </a:cubicBezTo>
                  <a:cubicBezTo>
                    <a:pt x="230" y="140"/>
                    <a:pt x="230" y="136"/>
                    <a:pt x="230" y="140"/>
                  </a:cubicBezTo>
                  <a:cubicBezTo>
                    <a:pt x="230" y="140"/>
                    <a:pt x="230" y="141"/>
                    <a:pt x="231" y="140"/>
                  </a:cubicBezTo>
                  <a:close/>
                  <a:moveTo>
                    <a:pt x="237" y="140"/>
                  </a:moveTo>
                  <a:cubicBezTo>
                    <a:pt x="240" y="140"/>
                    <a:pt x="239" y="136"/>
                    <a:pt x="236" y="136"/>
                  </a:cubicBezTo>
                  <a:cubicBezTo>
                    <a:pt x="233" y="138"/>
                    <a:pt x="234" y="135"/>
                    <a:pt x="233" y="138"/>
                  </a:cubicBezTo>
                  <a:cubicBezTo>
                    <a:pt x="231" y="141"/>
                    <a:pt x="234" y="140"/>
                    <a:pt x="237" y="140"/>
                  </a:cubicBezTo>
                  <a:close/>
                  <a:moveTo>
                    <a:pt x="196" y="153"/>
                  </a:moveTo>
                  <a:cubicBezTo>
                    <a:pt x="199" y="155"/>
                    <a:pt x="199" y="158"/>
                    <a:pt x="199" y="157"/>
                  </a:cubicBezTo>
                  <a:cubicBezTo>
                    <a:pt x="201" y="157"/>
                    <a:pt x="201" y="158"/>
                    <a:pt x="202" y="158"/>
                  </a:cubicBezTo>
                  <a:cubicBezTo>
                    <a:pt x="202" y="157"/>
                    <a:pt x="204" y="157"/>
                    <a:pt x="204" y="157"/>
                  </a:cubicBezTo>
                  <a:cubicBezTo>
                    <a:pt x="205" y="155"/>
                    <a:pt x="202" y="152"/>
                    <a:pt x="201" y="152"/>
                  </a:cubicBezTo>
                  <a:cubicBezTo>
                    <a:pt x="199" y="150"/>
                    <a:pt x="201" y="150"/>
                    <a:pt x="199" y="149"/>
                  </a:cubicBezTo>
                  <a:cubicBezTo>
                    <a:pt x="198" y="147"/>
                    <a:pt x="196" y="149"/>
                    <a:pt x="195" y="149"/>
                  </a:cubicBezTo>
                  <a:cubicBezTo>
                    <a:pt x="195" y="149"/>
                    <a:pt x="190" y="147"/>
                    <a:pt x="190" y="150"/>
                  </a:cubicBezTo>
                  <a:cubicBezTo>
                    <a:pt x="190" y="153"/>
                    <a:pt x="193" y="152"/>
                    <a:pt x="196" y="153"/>
                  </a:cubicBezTo>
                  <a:close/>
                  <a:moveTo>
                    <a:pt x="225" y="161"/>
                  </a:moveTo>
                  <a:cubicBezTo>
                    <a:pt x="225" y="161"/>
                    <a:pt x="225" y="158"/>
                    <a:pt x="224" y="161"/>
                  </a:cubicBezTo>
                  <a:cubicBezTo>
                    <a:pt x="222" y="163"/>
                    <a:pt x="221" y="161"/>
                    <a:pt x="221" y="163"/>
                  </a:cubicBezTo>
                  <a:cubicBezTo>
                    <a:pt x="221" y="164"/>
                    <a:pt x="224" y="163"/>
                    <a:pt x="225" y="161"/>
                  </a:cubicBezTo>
                  <a:close/>
                  <a:moveTo>
                    <a:pt x="231" y="157"/>
                  </a:moveTo>
                  <a:cubicBezTo>
                    <a:pt x="233" y="157"/>
                    <a:pt x="233" y="157"/>
                    <a:pt x="236" y="153"/>
                  </a:cubicBezTo>
                  <a:cubicBezTo>
                    <a:pt x="237" y="150"/>
                    <a:pt x="237" y="150"/>
                    <a:pt x="240" y="149"/>
                  </a:cubicBezTo>
                  <a:cubicBezTo>
                    <a:pt x="243" y="146"/>
                    <a:pt x="245" y="147"/>
                    <a:pt x="246" y="146"/>
                  </a:cubicBezTo>
                  <a:cubicBezTo>
                    <a:pt x="246" y="144"/>
                    <a:pt x="248" y="146"/>
                    <a:pt x="249" y="144"/>
                  </a:cubicBezTo>
                  <a:cubicBezTo>
                    <a:pt x="251" y="141"/>
                    <a:pt x="253" y="143"/>
                    <a:pt x="254" y="141"/>
                  </a:cubicBezTo>
                  <a:cubicBezTo>
                    <a:pt x="256" y="140"/>
                    <a:pt x="257" y="140"/>
                    <a:pt x="256" y="138"/>
                  </a:cubicBezTo>
                  <a:cubicBezTo>
                    <a:pt x="253" y="138"/>
                    <a:pt x="251" y="140"/>
                    <a:pt x="249" y="140"/>
                  </a:cubicBezTo>
                  <a:cubicBezTo>
                    <a:pt x="248" y="140"/>
                    <a:pt x="246" y="141"/>
                    <a:pt x="245" y="140"/>
                  </a:cubicBezTo>
                  <a:cubicBezTo>
                    <a:pt x="245" y="140"/>
                    <a:pt x="243" y="140"/>
                    <a:pt x="240" y="141"/>
                  </a:cubicBezTo>
                  <a:cubicBezTo>
                    <a:pt x="237" y="143"/>
                    <a:pt x="239" y="143"/>
                    <a:pt x="236" y="146"/>
                  </a:cubicBezTo>
                  <a:cubicBezTo>
                    <a:pt x="233" y="147"/>
                    <a:pt x="233" y="146"/>
                    <a:pt x="230" y="149"/>
                  </a:cubicBezTo>
                  <a:cubicBezTo>
                    <a:pt x="227" y="150"/>
                    <a:pt x="227" y="152"/>
                    <a:pt x="227" y="153"/>
                  </a:cubicBezTo>
                  <a:cubicBezTo>
                    <a:pt x="225" y="155"/>
                    <a:pt x="228" y="155"/>
                    <a:pt x="227" y="157"/>
                  </a:cubicBezTo>
                  <a:cubicBezTo>
                    <a:pt x="225" y="157"/>
                    <a:pt x="224" y="158"/>
                    <a:pt x="227" y="158"/>
                  </a:cubicBezTo>
                  <a:cubicBezTo>
                    <a:pt x="230" y="160"/>
                    <a:pt x="230" y="157"/>
                    <a:pt x="231" y="157"/>
                  </a:cubicBezTo>
                  <a:close/>
                  <a:moveTo>
                    <a:pt x="201" y="112"/>
                  </a:moveTo>
                  <a:cubicBezTo>
                    <a:pt x="204" y="112"/>
                    <a:pt x="199" y="107"/>
                    <a:pt x="201" y="104"/>
                  </a:cubicBezTo>
                  <a:cubicBezTo>
                    <a:pt x="202" y="102"/>
                    <a:pt x="201" y="97"/>
                    <a:pt x="201" y="91"/>
                  </a:cubicBezTo>
                  <a:cubicBezTo>
                    <a:pt x="202" y="85"/>
                    <a:pt x="198" y="88"/>
                    <a:pt x="202" y="84"/>
                  </a:cubicBezTo>
                  <a:cubicBezTo>
                    <a:pt x="207" y="80"/>
                    <a:pt x="208" y="85"/>
                    <a:pt x="205" y="88"/>
                  </a:cubicBezTo>
                  <a:cubicBezTo>
                    <a:pt x="204" y="93"/>
                    <a:pt x="207" y="93"/>
                    <a:pt x="208" y="96"/>
                  </a:cubicBezTo>
                  <a:cubicBezTo>
                    <a:pt x="211" y="99"/>
                    <a:pt x="207" y="105"/>
                    <a:pt x="213" y="105"/>
                  </a:cubicBezTo>
                  <a:cubicBezTo>
                    <a:pt x="216" y="105"/>
                    <a:pt x="213" y="102"/>
                    <a:pt x="216" y="101"/>
                  </a:cubicBezTo>
                  <a:cubicBezTo>
                    <a:pt x="219" y="99"/>
                    <a:pt x="219" y="102"/>
                    <a:pt x="221" y="99"/>
                  </a:cubicBezTo>
                  <a:cubicBezTo>
                    <a:pt x="222" y="94"/>
                    <a:pt x="214" y="94"/>
                    <a:pt x="216" y="91"/>
                  </a:cubicBezTo>
                  <a:cubicBezTo>
                    <a:pt x="219" y="88"/>
                    <a:pt x="214" y="82"/>
                    <a:pt x="211" y="79"/>
                  </a:cubicBezTo>
                  <a:cubicBezTo>
                    <a:pt x="207" y="74"/>
                    <a:pt x="216" y="74"/>
                    <a:pt x="219" y="68"/>
                  </a:cubicBezTo>
                  <a:cubicBezTo>
                    <a:pt x="222" y="62"/>
                    <a:pt x="224" y="70"/>
                    <a:pt x="225" y="67"/>
                  </a:cubicBezTo>
                  <a:cubicBezTo>
                    <a:pt x="227" y="65"/>
                    <a:pt x="227" y="63"/>
                    <a:pt x="221" y="63"/>
                  </a:cubicBezTo>
                  <a:cubicBezTo>
                    <a:pt x="214" y="63"/>
                    <a:pt x="216" y="67"/>
                    <a:pt x="211" y="67"/>
                  </a:cubicBezTo>
                  <a:cubicBezTo>
                    <a:pt x="207" y="65"/>
                    <a:pt x="208" y="71"/>
                    <a:pt x="204" y="71"/>
                  </a:cubicBezTo>
                  <a:cubicBezTo>
                    <a:pt x="201" y="70"/>
                    <a:pt x="204" y="68"/>
                    <a:pt x="201" y="65"/>
                  </a:cubicBezTo>
                  <a:cubicBezTo>
                    <a:pt x="196" y="63"/>
                    <a:pt x="199" y="49"/>
                    <a:pt x="204" y="52"/>
                  </a:cubicBezTo>
                  <a:cubicBezTo>
                    <a:pt x="207" y="54"/>
                    <a:pt x="210" y="52"/>
                    <a:pt x="211" y="52"/>
                  </a:cubicBezTo>
                  <a:cubicBezTo>
                    <a:pt x="214" y="54"/>
                    <a:pt x="222" y="51"/>
                    <a:pt x="224" y="52"/>
                  </a:cubicBezTo>
                  <a:cubicBezTo>
                    <a:pt x="224" y="54"/>
                    <a:pt x="231" y="56"/>
                    <a:pt x="234" y="51"/>
                  </a:cubicBezTo>
                  <a:cubicBezTo>
                    <a:pt x="237" y="46"/>
                    <a:pt x="240" y="43"/>
                    <a:pt x="239" y="42"/>
                  </a:cubicBezTo>
                  <a:cubicBezTo>
                    <a:pt x="237" y="39"/>
                    <a:pt x="234" y="43"/>
                    <a:pt x="231" y="48"/>
                  </a:cubicBezTo>
                  <a:cubicBezTo>
                    <a:pt x="230" y="51"/>
                    <a:pt x="222" y="46"/>
                    <a:pt x="221" y="48"/>
                  </a:cubicBezTo>
                  <a:cubicBezTo>
                    <a:pt x="221" y="49"/>
                    <a:pt x="217" y="46"/>
                    <a:pt x="213" y="46"/>
                  </a:cubicBezTo>
                  <a:cubicBezTo>
                    <a:pt x="208" y="48"/>
                    <a:pt x="211" y="45"/>
                    <a:pt x="208" y="45"/>
                  </a:cubicBezTo>
                  <a:cubicBezTo>
                    <a:pt x="207" y="45"/>
                    <a:pt x="205" y="43"/>
                    <a:pt x="204" y="45"/>
                  </a:cubicBezTo>
                  <a:cubicBezTo>
                    <a:pt x="204" y="46"/>
                    <a:pt x="202" y="51"/>
                    <a:pt x="201" y="48"/>
                  </a:cubicBezTo>
                  <a:cubicBezTo>
                    <a:pt x="199" y="46"/>
                    <a:pt x="199" y="51"/>
                    <a:pt x="198" y="52"/>
                  </a:cubicBezTo>
                  <a:cubicBezTo>
                    <a:pt x="195" y="56"/>
                    <a:pt x="198" y="57"/>
                    <a:pt x="196" y="57"/>
                  </a:cubicBezTo>
                  <a:cubicBezTo>
                    <a:pt x="193" y="59"/>
                    <a:pt x="196" y="59"/>
                    <a:pt x="196" y="62"/>
                  </a:cubicBezTo>
                  <a:cubicBezTo>
                    <a:pt x="195" y="65"/>
                    <a:pt x="192" y="67"/>
                    <a:pt x="193" y="73"/>
                  </a:cubicBezTo>
                  <a:cubicBezTo>
                    <a:pt x="193" y="79"/>
                    <a:pt x="192" y="74"/>
                    <a:pt x="192" y="79"/>
                  </a:cubicBezTo>
                  <a:cubicBezTo>
                    <a:pt x="192" y="85"/>
                    <a:pt x="187" y="82"/>
                    <a:pt x="189" y="85"/>
                  </a:cubicBezTo>
                  <a:cubicBezTo>
                    <a:pt x="190" y="88"/>
                    <a:pt x="187" y="85"/>
                    <a:pt x="189" y="90"/>
                  </a:cubicBezTo>
                  <a:cubicBezTo>
                    <a:pt x="190" y="94"/>
                    <a:pt x="192" y="88"/>
                    <a:pt x="195" y="93"/>
                  </a:cubicBezTo>
                  <a:cubicBezTo>
                    <a:pt x="198" y="99"/>
                    <a:pt x="192" y="107"/>
                    <a:pt x="195" y="112"/>
                  </a:cubicBezTo>
                  <a:cubicBezTo>
                    <a:pt x="196" y="115"/>
                    <a:pt x="198" y="112"/>
                    <a:pt x="201" y="112"/>
                  </a:cubicBezTo>
                  <a:close/>
                  <a:moveTo>
                    <a:pt x="251" y="94"/>
                  </a:moveTo>
                  <a:cubicBezTo>
                    <a:pt x="253" y="96"/>
                    <a:pt x="257" y="91"/>
                    <a:pt x="254" y="88"/>
                  </a:cubicBezTo>
                  <a:cubicBezTo>
                    <a:pt x="253" y="85"/>
                    <a:pt x="246" y="85"/>
                    <a:pt x="246" y="88"/>
                  </a:cubicBezTo>
                  <a:cubicBezTo>
                    <a:pt x="245" y="90"/>
                    <a:pt x="248" y="93"/>
                    <a:pt x="251" y="94"/>
                  </a:cubicBezTo>
                  <a:close/>
                  <a:moveTo>
                    <a:pt x="263" y="88"/>
                  </a:moveTo>
                  <a:cubicBezTo>
                    <a:pt x="263" y="87"/>
                    <a:pt x="265" y="91"/>
                    <a:pt x="268" y="90"/>
                  </a:cubicBezTo>
                  <a:cubicBezTo>
                    <a:pt x="271" y="87"/>
                    <a:pt x="274" y="91"/>
                    <a:pt x="274" y="90"/>
                  </a:cubicBezTo>
                  <a:cubicBezTo>
                    <a:pt x="274" y="88"/>
                    <a:pt x="278" y="91"/>
                    <a:pt x="281" y="94"/>
                  </a:cubicBezTo>
                  <a:cubicBezTo>
                    <a:pt x="286" y="96"/>
                    <a:pt x="286" y="93"/>
                    <a:pt x="283" y="88"/>
                  </a:cubicBezTo>
                  <a:cubicBezTo>
                    <a:pt x="280" y="84"/>
                    <a:pt x="280" y="88"/>
                    <a:pt x="275" y="85"/>
                  </a:cubicBezTo>
                  <a:cubicBezTo>
                    <a:pt x="272" y="82"/>
                    <a:pt x="274" y="85"/>
                    <a:pt x="269" y="85"/>
                  </a:cubicBezTo>
                  <a:cubicBezTo>
                    <a:pt x="263" y="84"/>
                    <a:pt x="260" y="87"/>
                    <a:pt x="260" y="90"/>
                  </a:cubicBezTo>
                  <a:cubicBezTo>
                    <a:pt x="262" y="94"/>
                    <a:pt x="262" y="88"/>
                    <a:pt x="263" y="88"/>
                  </a:cubicBezTo>
                  <a:close/>
                  <a:moveTo>
                    <a:pt x="233" y="76"/>
                  </a:moveTo>
                  <a:cubicBezTo>
                    <a:pt x="233" y="71"/>
                    <a:pt x="240" y="74"/>
                    <a:pt x="240" y="74"/>
                  </a:cubicBezTo>
                  <a:cubicBezTo>
                    <a:pt x="240" y="76"/>
                    <a:pt x="233" y="77"/>
                    <a:pt x="233" y="76"/>
                  </a:cubicBezTo>
                  <a:close/>
                  <a:moveTo>
                    <a:pt x="240" y="76"/>
                  </a:moveTo>
                  <a:cubicBezTo>
                    <a:pt x="242" y="73"/>
                    <a:pt x="251" y="74"/>
                    <a:pt x="248" y="74"/>
                  </a:cubicBezTo>
                  <a:cubicBezTo>
                    <a:pt x="246" y="76"/>
                    <a:pt x="240" y="77"/>
                    <a:pt x="240" y="76"/>
                  </a:cubicBezTo>
                  <a:close/>
                  <a:moveTo>
                    <a:pt x="259" y="74"/>
                  </a:moveTo>
                  <a:cubicBezTo>
                    <a:pt x="262" y="73"/>
                    <a:pt x="265" y="74"/>
                    <a:pt x="262" y="71"/>
                  </a:cubicBezTo>
                  <a:cubicBezTo>
                    <a:pt x="259" y="70"/>
                    <a:pt x="257" y="70"/>
                    <a:pt x="257" y="73"/>
                  </a:cubicBezTo>
                  <a:cubicBezTo>
                    <a:pt x="257" y="74"/>
                    <a:pt x="257" y="74"/>
                    <a:pt x="259" y="74"/>
                  </a:cubicBezTo>
                  <a:close/>
                  <a:moveTo>
                    <a:pt x="275" y="76"/>
                  </a:moveTo>
                  <a:cubicBezTo>
                    <a:pt x="277" y="77"/>
                    <a:pt x="280" y="79"/>
                    <a:pt x="280" y="76"/>
                  </a:cubicBezTo>
                  <a:cubicBezTo>
                    <a:pt x="281" y="74"/>
                    <a:pt x="280" y="73"/>
                    <a:pt x="277" y="74"/>
                  </a:cubicBezTo>
                  <a:cubicBezTo>
                    <a:pt x="275" y="74"/>
                    <a:pt x="274" y="76"/>
                    <a:pt x="275" y="76"/>
                  </a:cubicBezTo>
                  <a:close/>
                  <a:moveTo>
                    <a:pt x="285" y="67"/>
                  </a:moveTo>
                  <a:cubicBezTo>
                    <a:pt x="285" y="65"/>
                    <a:pt x="281" y="67"/>
                    <a:pt x="281" y="67"/>
                  </a:cubicBezTo>
                  <a:cubicBezTo>
                    <a:pt x="283" y="68"/>
                    <a:pt x="283" y="68"/>
                    <a:pt x="285" y="70"/>
                  </a:cubicBezTo>
                  <a:cubicBezTo>
                    <a:pt x="285" y="71"/>
                    <a:pt x="286" y="67"/>
                    <a:pt x="285" y="67"/>
                  </a:cubicBezTo>
                  <a:close/>
                  <a:moveTo>
                    <a:pt x="285" y="59"/>
                  </a:moveTo>
                  <a:cubicBezTo>
                    <a:pt x="285" y="59"/>
                    <a:pt x="286" y="62"/>
                    <a:pt x="288" y="60"/>
                  </a:cubicBezTo>
                  <a:cubicBezTo>
                    <a:pt x="289" y="60"/>
                    <a:pt x="286" y="57"/>
                    <a:pt x="283" y="57"/>
                  </a:cubicBezTo>
                  <a:cubicBezTo>
                    <a:pt x="280" y="59"/>
                    <a:pt x="278" y="59"/>
                    <a:pt x="280" y="60"/>
                  </a:cubicBezTo>
                  <a:cubicBezTo>
                    <a:pt x="281" y="60"/>
                    <a:pt x="283" y="62"/>
                    <a:pt x="285" y="62"/>
                  </a:cubicBezTo>
                  <a:cubicBezTo>
                    <a:pt x="286" y="60"/>
                    <a:pt x="283" y="59"/>
                    <a:pt x="285" y="59"/>
                  </a:cubicBezTo>
                  <a:close/>
                  <a:moveTo>
                    <a:pt x="263" y="63"/>
                  </a:moveTo>
                  <a:cubicBezTo>
                    <a:pt x="262" y="60"/>
                    <a:pt x="260" y="57"/>
                    <a:pt x="260" y="54"/>
                  </a:cubicBezTo>
                  <a:cubicBezTo>
                    <a:pt x="262" y="52"/>
                    <a:pt x="263" y="52"/>
                    <a:pt x="266" y="54"/>
                  </a:cubicBezTo>
                  <a:cubicBezTo>
                    <a:pt x="269" y="56"/>
                    <a:pt x="268" y="52"/>
                    <a:pt x="265" y="51"/>
                  </a:cubicBezTo>
                  <a:cubicBezTo>
                    <a:pt x="262" y="49"/>
                    <a:pt x="265" y="48"/>
                    <a:pt x="266" y="48"/>
                  </a:cubicBezTo>
                  <a:cubicBezTo>
                    <a:pt x="268" y="46"/>
                    <a:pt x="268" y="42"/>
                    <a:pt x="265" y="42"/>
                  </a:cubicBezTo>
                  <a:cubicBezTo>
                    <a:pt x="262" y="43"/>
                    <a:pt x="260" y="51"/>
                    <a:pt x="260" y="49"/>
                  </a:cubicBezTo>
                  <a:cubicBezTo>
                    <a:pt x="259" y="46"/>
                    <a:pt x="260" y="48"/>
                    <a:pt x="262" y="43"/>
                  </a:cubicBezTo>
                  <a:cubicBezTo>
                    <a:pt x="263" y="40"/>
                    <a:pt x="260" y="40"/>
                    <a:pt x="260" y="39"/>
                  </a:cubicBezTo>
                  <a:cubicBezTo>
                    <a:pt x="262" y="37"/>
                    <a:pt x="263" y="34"/>
                    <a:pt x="260" y="35"/>
                  </a:cubicBezTo>
                  <a:cubicBezTo>
                    <a:pt x="257" y="39"/>
                    <a:pt x="257" y="45"/>
                    <a:pt x="257" y="48"/>
                  </a:cubicBezTo>
                  <a:cubicBezTo>
                    <a:pt x="259" y="49"/>
                    <a:pt x="257" y="51"/>
                    <a:pt x="259" y="52"/>
                  </a:cubicBezTo>
                  <a:cubicBezTo>
                    <a:pt x="260" y="56"/>
                    <a:pt x="257" y="57"/>
                    <a:pt x="260" y="60"/>
                  </a:cubicBezTo>
                  <a:cubicBezTo>
                    <a:pt x="262" y="63"/>
                    <a:pt x="263" y="67"/>
                    <a:pt x="265" y="67"/>
                  </a:cubicBezTo>
                  <a:cubicBezTo>
                    <a:pt x="265" y="65"/>
                    <a:pt x="265" y="65"/>
                    <a:pt x="263" y="63"/>
                  </a:cubicBezTo>
                  <a:close/>
                  <a:moveTo>
                    <a:pt x="263" y="37"/>
                  </a:moveTo>
                  <a:cubicBezTo>
                    <a:pt x="263" y="34"/>
                    <a:pt x="265" y="29"/>
                    <a:pt x="266" y="32"/>
                  </a:cubicBezTo>
                  <a:cubicBezTo>
                    <a:pt x="268" y="34"/>
                    <a:pt x="263" y="40"/>
                    <a:pt x="263" y="37"/>
                  </a:cubicBezTo>
                  <a:close/>
                  <a:moveTo>
                    <a:pt x="213" y="110"/>
                  </a:moveTo>
                  <a:cubicBezTo>
                    <a:pt x="213" y="108"/>
                    <a:pt x="213" y="105"/>
                    <a:pt x="213" y="107"/>
                  </a:cubicBezTo>
                  <a:cubicBezTo>
                    <a:pt x="214" y="110"/>
                    <a:pt x="214" y="112"/>
                    <a:pt x="213" y="110"/>
                  </a:cubicBezTo>
                  <a:close/>
                  <a:moveTo>
                    <a:pt x="219" y="108"/>
                  </a:moveTo>
                  <a:cubicBezTo>
                    <a:pt x="219" y="107"/>
                    <a:pt x="219" y="105"/>
                    <a:pt x="219" y="104"/>
                  </a:cubicBezTo>
                  <a:cubicBezTo>
                    <a:pt x="221" y="101"/>
                    <a:pt x="216" y="102"/>
                    <a:pt x="216" y="105"/>
                  </a:cubicBezTo>
                  <a:cubicBezTo>
                    <a:pt x="217" y="107"/>
                    <a:pt x="214" y="112"/>
                    <a:pt x="217" y="110"/>
                  </a:cubicBezTo>
                  <a:cubicBezTo>
                    <a:pt x="219" y="108"/>
                    <a:pt x="219" y="108"/>
                    <a:pt x="219" y="108"/>
                  </a:cubicBezTo>
                  <a:close/>
                  <a:moveTo>
                    <a:pt x="221" y="112"/>
                  </a:moveTo>
                  <a:cubicBezTo>
                    <a:pt x="222" y="108"/>
                    <a:pt x="225" y="112"/>
                    <a:pt x="222" y="108"/>
                  </a:cubicBezTo>
                  <a:cubicBezTo>
                    <a:pt x="219" y="104"/>
                    <a:pt x="225" y="105"/>
                    <a:pt x="224" y="101"/>
                  </a:cubicBezTo>
                  <a:cubicBezTo>
                    <a:pt x="222" y="97"/>
                    <a:pt x="221" y="102"/>
                    <a:pt x="221" y="107"/>
                  </a:cubicBezTo>
                  <a:cubicBezTo>
                    <a:pt x="221" y="112"/>
                    <a:pt x="216" y="112"/>
                    <a:pt x="219" y="113"/>
                  </a:cubicBezTo>
                  <a:cubicBezTo>
                    <a:pt x="221" y="113"/>
                    <a:pt x="221" y="113"/>
                    <a:pt x="221" y="112"/>
                  </a:cubicBezTo>
                  <a:close/>
                  <a:moveTo>
                    <a:pt x="221" y="73"/>
                  </a:moveTo>
                  <a:cubicBezTo>
                    <a:pt x="221" y="70"/>
                    <a:pt x="221" y="68"/>
                    <a:pt x="222" y="68"/>
                  </a:cubicBezTo>
                  <a:cubicBezTo>
                    <a:pt x="224" y="68"/>
                    <a:pt x="221" y="73"/>
                    <a:pt x="221" y="73"/>
                  </a:cubicBezTo>
                  <a:close/>
                  <a:moveTo>
                    <a:pt x="225" y="70"/>
                  </a:moveTo>
                  <a:cubicBezTo>
                    <a:pt x="227" y="68"/>
                    <a:pt x="227" y="71"/>
                    <a:pt x="225" y="71"/>
                  </a:cubicBezTo>
                  <a:cubicBezTo>
                    <a:pt x="225" y="73"/>
                    <a:pt x="224" y="70"/>
                    <a:pt x="225" y="70"/>
                  </a:cubicBezTo>
                  <a:close/>
                  <a:moveTo>
                    <a:pt x="257" y="63"/>
                  </a:moveTo>
                  <a:cubicBezTo>
                    <a:pt x="257" y="65"/>
                    <a:pt x="259" y="65"/>
                    <a:pt x="259" y="62"/>
                  </a:cubicBezTo>
                  <a:cubicBezTo>
                    <a:pt x="259" y="60"/>
                    <a:pt x="257" y="59"/>
                    <a:pt x="257" y="60"/>
                  </a:cubicBezTo>
                  <a:cubicBezTo>
                    <a:pt x="256" y="62"/>
                    <a:pt x="256" y="62"/>
                    <a:pt x="257" y="63"/>
                  </a:cubicBezTo>
                  <a:close/>
                  <a:moveTo>
                    <a:pt x="288" y="135"/>
                  </a:moveTo>
                  <a:cubicBezTo>
                    <a:pt x="285" y="136"/>
                    <a:pt x="289" y="125"/>
                    <a:pt x="291" y="129"/>
                  </a:cubicBezTo>
                  <a:cubicBezTo>
                    <a:pt x="291" y="130"/>
                    <a:pt x="291" y="133"/>
                    <a:pt x="288" y="135"/>
                  </a:cubicBezTo>
                  <a:close/>
                  <a:moveTo>
                    <a:pt x="310" y="124"/>
                  </a:moveTo>
                  <a:cubicBezTo>
                    <a:pt x="309" y="125"/>
                    <a:pt x="309" y="115"/>
                    <a:pt x="312" y="119"/>
                  </a:cubicBezTo>
                  <a:cubicBezTo>
                    <a:pt x="313" y="122"/>
                    <a:pt x="313" y="124"/>
                    <a:pt x="310" y="124"/>
                  </a:cubicBezTo>
                  <a:close/>
                  <a:moveTo>
                    <a:pt x="245" y="133"/>
                  </a:moveTo>
                  <a:cubicBezTo>
                    <a:pt x="246" y="132"/>
                    <a:pt x="253" y="130"/>
                    <a:pt x="253" y="132"/>
                  </a:cubicBezTo>
                  <a:cubicBezTo>
                    <a:pt x="253" y="133"/>
                    <a:pt x="242" y="135"/>
                    <a:pt x="245" y="133"/>
                  </a:cubicBezTo>
                  <a:close/>
                  <a:moveTo>
                    <a:pt x="169" y="94"/>
                  </a:moveTo>
                  <a:cubicBezTo>
                    <a:pt x="169" y="91"/>
                    <a:pt x="169" y="88"/>
                    <a:pt x="167" y="90"/>
                  </a:cubicBezTo>
                  <a:cubicBezTo>
                    <a:pt x="166" y="91"/>
                    <a:pt x="167" y="93"/>
                    <a:pt x="167" y="96"/>
                  </a:cubicBezTo>
                  <a:cubicBezTo>
                    <a:pt x="166" y="97"/>
                    <a:pt x="167" y="97"/>
                    <a:pt x="169" y="94"/>
                  </a:cubicBezTo>
                  <a:close/>
                  <a:moveTo>
                    <a:pt x="100" y="88"/>
                  </a:moveTo>
                  <a:cubicBezTo>
                    <a:pt x="102" y="87"/>
                    <a:pt x="103" y="90"/>
                    <a:pt x="105" y="87"/>
                  </a:cubicBezTo>
                  <a:cubicBezTo>
                    <a:pt x="106" y="85"/>
                    <a:pt x="105" y="84"/>
                    <a:pt x="102" y="82"/>
                  </a:cubicBezTo>
                  <a:cubicBezTo>
                    <a:pt x="99" y="80"/>
                    <a:pt x="99" y="85"/>
                    <a:pt x="99" y="88"/>
                  </a:cubicBezTo>
                  <a:cubicBezTo>
                    <a:pt x="100" y="88"/>
                    <a:pt x="100" y="90"/>
                    <a:pt x="100" y="88"/>
                  </a:cubicBezTo>
                  <a:close/>
                  <a:moveTo>
                    <a:pt x="83" y="77"/>
                  </a:moveTo>
                  <a:cubicBezTo>
                    <a:pt x="86" y="77"/>
                    <a:pt x="85" y="84"/>
                    <a:pt x="88" y="85"/>
                  </a:cubicBezTo>
                  <a:cubicBezTo>
                    <a:pt x="90" y="87"/>
                    <a:pt x="90" y="88"/>
                    <a:pt x="93" y="87"/>
                  </a:cubicBezTo>
                  <a:cubicBezTo>
                    <a:pt x="94" y="87"/>
                    <a:pt x="91" y="85"/>
                    <a:pt x="91" y="84"/>
                  </a:cubicBezTo>
                  <a:cubicBezTo>
                    <a:pt x="93" y="82"/>
                    <a:pt x="93" y="82"/>
                    <a:pt x="90" y="82"/>
                  </a:cubicBezTo>
                  <a:cubicBezTo>
                    <a:pt x="86" y="80"/>
                    <a:pt x="90" y="71"/>
                    <a:pt x="83" y="71"/>
                  </a:cubicBezTo>
                  <a:cubicBezTo>
                    <a:pt x="80" y="73"/>
                    <a:pt x="82" y="74"/>
                    <a:pt x="80" y="76"/>
                  </a:cubicBezTo>
                  <a:cubicBezTo>
                    <a:pt x="77" y="77"/>
                    <a:pt x="82" y="77"/>
                    <a:pt x="83" y="77"/>
                  </a:cubicBezTo>
                  <a:close/>
                  <a:moveTo>
                    <a:pt x="105" y="15"/>
                  </a:moveTo>
                  <a:cubicBezTo>
                    <a:pt x="105" y="15"/>
                    <a:pt x="102" y="18"/>
                    <a:pt x="103" y="20"/>
                  </a:cubicBezTo>
                  <a:cubicBezTo>
                    <a:pt x="105" y="20"/>
                    <a:pt x="102" y="21"/>
                    <a:pt x="103" y="21"/>
                  </a:cubicBezTo>
                  <a:cubicBezTo>
                    <a:pt x="106" y="23"/>
                    <a:pt x="105" y="17"/>
                    <a:pt x="105" y="15"/>
                  </a:cubicBezTo>
                  <a:close/>
                  <a:moveTo>
                    <a:pt x="9" y="32"/>
                  </a:moveTo>
                  <a:cubicBezTo>
                    <a:pt x="10" y="34"/>
                    <a:pt x="12" y="35"/>
                    <a:pt x="12" y="34"/>
                  </a:cubicBezTo>
                  <a:cubicBezTo>
                    <a:pt x="10" y="32"/>
                    <a:pt x="7" y="28"/>
                    <a:pt x="6" y="29"/>
                  </a:cubicBezTo>
                  <a:cubicBezTo>
                    <a:pt x="6" y="31"/>
                    <a:pt x="6" y="32"/>
                    <a:pt x="9" y="32"/>
                  </a:cubicBezTo>
                  <a:close/>
                  <a:moveTo>
                    <a:pt x="21" y="51"/>
                  </a:moveTo>
                  <a:cubicBezTo>
                    <a:pt x="22" y="54"/>
                    <a:pt x="24" y="48"/>
                    <a:pt x="22" y="46"/>
                  </a:cubicBezTo>
                  <a:cubicBezTo>
                    <a:pt x="19" y="45"/>
                    <a:pt x="19" y="42"/>
                    <a:pt x="16" y="42"/>
                  </a:cubicBezTo>
                  <a:cubicBezTo>
                    <a:pt x="15" y="43"/>
                    <a:pt x="18" y="46"/>
                    <a:pt x="21" y="51"/>
                  </a:cubicBezTo>
                  <a:close/>
                  <a:moveTo>
                    <a:pt x="29" y="67"/>
                  </a:moveTo>
                  <a:cubicBezTo>
                    <a:pt x="30" y="65"/>
                    <a:pt x="35" y="73"/>
                    <a:pt x="33" y="74"/>
                  </a:cubicBezTo>
                  <a:cubicBezTo>
                    <a:pt x="32" y="74"/>
                    <a:pt x="26" y="68"/>
                    <a:pt x="29" y="67"/>
                  </a:cubicBezTo>
                  <a:close/>
                  <a:moveTo>
                    <a:pt x="36" y="77"/>
                  </a:moveTo>
                  <a:cubicBezTo>
                    <a:pt x="36" y="76"/>
                    <a:pt x="39" y="79"/>
                    <a:pt x="38" y="80"/>
                  </a:cubicBezTo>
                  <a:cubicBezTo>
                    <a:pt x="38" y="80"/>
                    <a:pt x="35" y="79"/>
                    <a:pt x="36" y="77"/>
                  </a:cubicBezTo>
                  <a:close/>
                  <a:moveTo>
                    <a:pt x="39" y="85"/>
                  </a:moveTo>
                  <a:cubicBezTo>
                    <a:pt x="41" y="85"/>
                    <a:pt x="42" y="90"/>
                    <a:pt x="42" y="88"/>
                  </a:cubicBezTo>
                  <a:cubicBezTo>
                    <a:pt x="44" y="87"/>
                    <a:pt x="41" y="80"/>
                    <a:pt x="39" y="82"/>
                  </a:cubicBezTo>
                  <a:cubicBezTo>
                    <a:pt x="38" y="84"/>
                    <a:pt x="39" y="85"/>
                    <a:pt x="39" y="85"/>
                  </a:cubicBezTo>
                  <a:close/>
                  <a:moveTo>
                    <a:pt x="74" y="63"/>
                  </a:moveTo>
                  <a:cubicBezTo>
                    <a:pt x="71" y="65"/>
                    <a:pt x="73" y="60"/>
                    <a:pt x="74" y="60"/>
                  </a:cubicBezTo>
                  <a:cubicBezTo>
                    <a:pt x="76" y="60"/>
                    <a:pt x="76" y="63"/>
                    <a:pt x="74" y="63"/>
                  </a:cubicBezTo>
                  <a:close/>
                  <a:moveTo>
                    <a:pt x="76" y="57"/>
                  </a:moveTo>
                  <a:cubicBezTo>
                    <a:pt x="74" y="56"/>
                    <a:pt x="74" y="57"/>
                    <a:pt x="74" y="59"/>
                  </a:cubicBezTo>
                  <a:cubicBezTo>
                    <a:pt x="74" y="60"/>
                    <a:pt x="79" y="60"/>
                    <a:pt x="79" y="60"/>
                  </a:cubicBezTo>
                  <a:cubicBezTo>
                    <a:pt x="79" y="60"/>
                    <a:pt x="77" y="59"/>
                    <a:pt x="76" y="57"/>
                  </a:cubicBezTo>
                  <a:close/>
                  <a:moveTo>
                    <a:pt x="53" y="35"/>
                  </a:moveTo>
                  <a:cubicBezTo>
                    <a:pt x="54" y="37"/>
                    <a:pt x="53" y="40"/>
                    <a:pt x="51" y="40"/>
                  </a:cubicBezTo>
                  <a:cubicBezTo>
                    <a:pt x="50" y="39"/>
                    <a:pt x="51" y="35"/>
                    <a:pt x="53" y="35"/>
                  </a:cubicBezTo>
                  <a:close/>
                  <a:moveTo>
                    <a:pt x="67" y="48"/>
                  </a:moveTo>
                  <a:cubicBezTo>
                    <a:pt x="67" y="48"/>
                    <a:pt x="68" y="51"/>
                    <a:pt x="67" y="51"/>
                  </a:cubicBezTo>
                  <a:cubicBezTo>
                    <a:pt x="65" y="51"/>
                    <a:pt x="65" y="48"/>
                    <a:pt x="67" y="48"/>
                  </a:cubicBezTo>
                  <a:close/>
                  <a:moveTo>
                    <a:pt x="58" y="43"/>
                  </a:moveTo>
                  <a:cubicBezTo>
                    <a:pt x="59" y="45"/>
                    <a:pt x="59" y="45"/>
                    <a:pt x="59" y="43"/>
                  </a:cubicBezTo>
                  <a:cubicBezTo>
                    <a:pt x="59" y="42"/>
                    <a:pt x="56" y="40"/>
                    <a:pt x="54" y="42"/>
                  </a:cubicBezTo>
                  <a:cubicBezTo>
                    <a:pt x="54" y="42"/>
                    <a:pt x="56" y="42"/>
                    <a:pt x="58" y="43"/>
                  </a:cubicBezTo>
                  <a:close/>
                  <a:moveTo>
                    <a:pt x="58" y="43"/>
                  </a:moveTo>
                  <a:cubicBezTo>
                    <a:pt x="59" y="45"/>
                    <a:pt x="59" y="49"/>
                    <a:pt x="58" y="48"/>
                  </a:cubicBezTo>
                  <a:cubicBezTo>
                    <a:pt x="58" y="46"/>
                    <a:pt x="56" y="42"/>
                    <a:pt x="58" y="43"/>
                  </a:cubicBezTo>
                  <a:close/>
                  <a:moveTo>
                    <a:pt x="64" y="49"/>
                  </a:moveTo>
                  <a:cubicBezTo>
                    <a:pt x="64" y="48"/>
                    <a:pt x="61" y="48"/>
                    <a:pt x="61" y="46"/>
                  </a:cubicBezTo>
                  <a:cubicBezTo>
                    <a:pt x="59" y="45"/>
                    <a:pt x="59" y="46"/>
                    <a:pt x="59" y="48"/>
                  </a:cubicBezTo>
                  <a:cubicBezTo>
                    <a:pt x="59" y="49"/>
                    <a:pt x="59" y="49"/>
                    <a:pt x="61" y="49"/>
                  </a:cubicBezTo>
                  <a:cubicBezTo>
                    <a:pt x="62" y="49"/>
                    <a:pt x="64" y="51"/>
                    <a:pt x="64" y="49"/>
                  </a:cubicBezTo>
                  <a:close/>
                  <a:moveTo>
                    <a:pt x="62" y="48"/>
                  </a:moveTo>
                  <a:cubicBezTo>
                    <a:pt x="64" y="48"/>
                    <a:pt x="64" y="48"/>
                    <a:pt x="64" y="48"/>
                  </a:cubicBezTo>
                  <a:cubicBezTo>
                    <a:pt x="64" y="46"/>
                    <a:pt x="61" y="45"/>
                    <a:pt x="61" y="46"/>
                  </a:cubicBezTo>
                  <a:cubicBezTo>
                    <a:pt x="61" y="46"/>
                    <a:pt x="61" y="46"/>
                    <a:pt x="62" y="48"/>
                  </a:cubicBezTo>
                  <a:close/>
                  <a:moveTo>
                    <a:pt x="65" y="49"/>
                  </a:moveTo>
                  <a:cubicBezTo>
                    <a:pt x="65" y="52"/>
                    <a:pt x="65" y="52"/>
                    <a:pt x="65" y="52"/>
                  </a:cubicBezTo>
                  <a:cubicBezTo>
                    <a:pt x="64" y="52"/>
                    <a:pt x="64" y="49"/>
                    <a:pt x="65" y="49"/>
                  </a:cubicBezTo>
                  <a:close/>
                  <a:moveTo>
                    <a:pt x="26" y="62"/>
                  </a:moveTo>
                  <a:cubicBezTo>
                    <a:pt x="24" y="60"/>
                    <a:pt x="26" y="59"/>
                    <a:pt x="27" y="59"/>
                  </a:cubicBezTo>
                  <a:cubicBezTo>
                    <a:pt x="29" y="60"/>
                    <a:pt x="27" y="63"/>
                    <a:pt x="26" y="62"/>
                  </a:cubicBezTo>
                  <a:close/>
                  <a:moveTo>
                    <a:pt x="330" y="74"/>
                  </a:moveTo>
                  <a:cubicBezTo>
                    <a:pt x="335" y="74"/>
                    <a:pt x="332" y="73"/>
                    <a:pt x="326" y="73"/>
                  </a:cubicBezTo>
                  <a:cubicBezTo>
                    <a:pt x="320" y="73"/>
                    <a:pt x="323" y="73"/>
                    <a:pt x="326" y="74"/>
                  </a:cubicBezTo>
                  <a:cubicBezTo>
                    <a:pt x="326" y="76"/>
                    <a:pt x="326" y="76"/>
                    <a:pt x="330" y="74"/>
                  </a:cubicBezTo>
                  <a:close/>
                  <a:moveTo>
                    <a:pt x="327" y="67"/>
                  </a:moveTo>
                  <a:cubicBezTo>
                    <a:pt x="326" y="65"/>
                    <a:pt x="327" y="63"/>
                    <a:pt x="323" y="63"/>
                  </a:cubicBezTo>
                  <a:cubicBezTo>
                    <a:pt x="318" y="62"/>
                    <a:pt x="321" y="65"/>
                    <a:pt x="323" y="67"/>
                  </a:cubicBezTo>
                  <a:cubicBezTo>
                    <a:pt x="326" y="67"/>
                    <a:pt x="323" y="70"/>
                    <a:pt x="327" y="68"/>
                  </a:cubicBezTo>
                  <a:cubicBezTo>
                    <a:pt x="329" y="68"/>
                    <a:pt x="329" y="68"/>
                    <a:pt x="327" y="67"/>
                  </a:cubicBezTo>
                  <a:close/>
                  <a:moveTo>
                    <a:pt x="275" y="135"/>
                  </a:moveTo>
                  <a:cubicBezTo>
                    <a:pt x="272" y="132"/>
                    <a:pt x="275" y="133"/>
                    <a:pt x="275" y="135"/>
                  </a:cubicBezTo>
                  <a:cubicBezTo>
                    <a:pt x="277" y="135"/>
                    <a:pt x="275" y="136"/>
                    <a:pt x="275" y="135"/>
                  </a:cubicBezTo>
                  <a:close/>
                  <a:moveTo>
                    <a:pt x="298" y="115"/>
                  </a:moveTo>
                  <a:cubicBezTo>
                    <a:pt x="298" y="110"/>
                    <a:pt x="300" y="113"/>
                    <a:pt x="300" y="113"/>
                  </a:cubicBezTo>
                  <a:cubicBezTo>
                    <a:pt x="300" y="115"/>
                    <a:pt x="298" y="116"/>
                    <a:pt x="298" y="115"/>
                  </a:cubicBezTo>
                  <a:close/>
                  <a:moveTo>
                    <a:pt x="300" y="116"/>
                  </a:moveTo>
                  <a:cubicBezTo>
                    <a:pt x="300" y="112"/>
                    <a:pt x="303" y="107"/>
                    <a:pt x="303" y="108"/>
                  </a:cubicBezTo>
                  <a:cubicBezTo>
                    <a:pt x="303" y="110"/>
                    <a:pt x="300" y="116"/>
                    <a:pt x="300" y="116"/>
                  </a:cubicBezTo>
                  <a:close/>
                  <a:moveTo>
                    <a:pt x="260" y="138"/>
                  </a:moveTo>
                  <a:cubicBezTo>
                    <a:pt x="259" y="136"/>
                    <a:pt x="260" y="136"/>
                    <a:pt x="262" y="136"/>
                  </a:cubicBezTo>
                  <a:cubicBezTo>
                    <a:pt x="263" y="138"/>
                    <a:pt x="262" y="138"/>
                    <a:pt x="260" y="138"/>
                  </a:cubicBezTo>
                  <a:close/>
                  <a:moveTo>
                    <a:pt x="312" y="118"/>
                  </a:moveTo>
                  <a:cubicBezTo>
                    <a:pt x="310" y="118"/>
                    <a:pt x="310" y="116"/>
                    <a:pt x="310" y="116"/>
                  </a:cubicBezTo>
                  <a:cubicBezTo>
                    <a:pt x="310" y="118"/>
                    <a:pt x="310" y="118"/>
                    <a:pt x="310" y="118"/>
                  </a:cubicBezTo>
                  <a:cubicBezTo>
                    <a:pt x="312" y="119"/>
                    <a:pt x="312" y="119"/>
                    <a:pt x="313" y="121"/>
                  </a:cubicBezTo>
                  <a:cubicBezTo>
                    <a:pt x="313" y="121"/>
                    <a:pt x="313" y="119"/>
                    <a:pt x="312" y="118"/>
                  </a:cubicBezTo>
                  <a:close/>
                  <a:moveTo>
                    <a:pt x="315" y="115"/>
                  </a:moveTo>
                  <a:cubicBezTo>
                    <a:pt x="315" y="110"/>
                    <a:pt x="313" y="108"/>
                    <a:pt x="312" y="112"/>
                  </a:cubicBezTo>
                  <a:cubicBezTo>
                    <a:pt x="312" y="113"/>
                    <a:pt x="310" y="112"/>
                    <a:pt x="310" y="113"/>
                  </a:cubicBezTo>
                  <a:cubicBezTo>
                    <a:pt x="310" y="113"/>
                    <a:pt x="312" y="113"/>
                    <a:pt x="312" y="115"/>
                  </a:cubicBezTo>
                  <a:cubicBezTo>
                    <a:pt x="310" y="118"/>
                    <a:pt x="312" y="118"/>
                    <a:pt x="313" y="119"/>
                  </a:cubicBezTo>
                  <a:cubicBezTo>
                    <a:pt x="315" y="119"/>
                    <a:pt x="315" y="118"/>
                    <a:pt x="315" y="115"/>
                  </a:cubicBezTo>
                  <a:close/>
                  <a:moveTo>
                    <a:pt x="347" y="140"/>
                  </a:moveTo>
                  <a:cubicBezTo>
                    <a:pt x="349" y="140"/>
                    <a:pt x="347" y="138"/>
                    <a:pt x="347" y="138"/>
                  </a:cubicBezTo>
                  <a:cubicBezTo>
                    <a:pt x="347" y="136"/>
                    <a:pt x="347" y="136"/>
                    <a:pt x="345" y="138"/>
                  </a:cubicBezTo>
                  <a:cubicBezTo>
                    <a:pt x="345" y="140"/>
                    <a:pt x="345" y="140"/>
                    <a:pt x="347" y="140"/>
                  </a:cubicBezTo>
                  <a:close/>
                  <a:moveTo>
                    <a:pt x="245" y="80"/>
                  </a:moveTo>
                  <a:cubicBezTo>
                    <a:pt x="246" y="82"/>
                    <a:pt x="246" y="80"/>
                    <a:pt x="246" y="79"/>
                  </a:cubicBezTo>
                  <a:cubicBezTo>
                    <a:pt x="245" y="77"/>
                    <a:pt x="246" y="76"/>
                    <a:pt x="245" y="76"/>
                  </a:cubicBezTo>
                  <a:cubicBezTo>
                    <a:pt x="245" y="77"/>
                    <a:pt x="245" y="79"/>
                    <a:pt x="245" y="80"/>
                  </a:cubicBezTo>
                  <a:close/>
                  <a:moveTo>
                    <a:pt x="256" y="60"/>
                  </a:moveTo>
                  <a:cubicBezTo>
                    <a:pt x="256" y="59"/>
                    <a:pt x="256" y="62"/>
                    <a:pt x="256" y="62"/>
                  </a:cubicBezTo>
                  <a:cubicBezTo>
                    <a:pt x="254" y="62"/>
                    <a:pt x="254" y="60"/>
                    <a:pt x="256" y="60"/>
                  </a:cubicBezTo>
                  <a:close/>
                  <a:moveTo>
                    <a:pt x="259" y="65"/>
                  </a:moveTo>
                  <a:cubicBezTo>
                    <a:pt x="260" y="63"/>
                    <a:pt x="262" y="63"/>
                    <a:pt x="260" y="65"/>
                  </a:cubicBezTo>
                  <a:cubicBezTo>
                    <a:pt x="260" y="67"/>
                    <a:pt x="259" y="65"/>
                    <a:pt x="259" y="65"/>
                  </a:cubicBezTo>
                  <a:close/>
                  <a:moveTo>
                    <a:pt x="260" y="94"/>
                  </a:moveTo>
                  <a:cubicBezTo>
                    <a:pt x="260" y="93"/>
                    <a:pt x="265" y="90"/>
                    <a:pt x="265" y="91"/>
                  </a:cubicBezTo>
                  <a:cubicBezTo>
                    <a:pt x="263" y="93"/>
                    <a:pt x="262" y="94"/>
                    <a:pt x="260" y="94"/>
                  </a:cubicBezTo>
                  <a:close/>
                  <a:moveTo>
                    <a:pt x="256" y="65"/>
                  </a:moveTo>
                  <a:cubicBezTo>
                    <a:pt x="254" y="65"/>
                    <a:pt x="256" y="63"/>
                    <a:pt x="256" y="63"/>
                  </a:cubicBezTo>
                  <a:cubicBezTo>
                    <a:pt x="257" y="65"/>
                    <a:pt x="257" y="65"/>
                    <a:pt x="256" y="65"/>
                  </a:cubicBezTo>
                  <a:close/>
                  <a:moveTo>
                    <a:pt x="280" y="67"/>
                  </a:moveTo>
                  <a:cubicBezTo>
                    <a:pt x="280" y="65"/>
                    <a:pt x="281" y="65"/>
                    <a:pt x="283" y="65"/>
                  </a:cubicBezTo>
                  <a:cubicBezTo>
                    <a:pt x="285" y="65"/>
                    <a:pt x="280" y="67"/>
                    <a:pt x="280" y="67"/>
                  </a:cubicBezTo>
                  <a:close/>
                  <a:moveTo>
                    <a:pt x="76" y="49"/>
                  </a:moveTo>
                  <a:cubicBezTo>
                    <a:pt x="74" y="48"/>
                    <a:pt x="71" y="46"/>
                    <a:pt x="74" y="45"/>
                  </a:cubicBezTo>
                  <a:cubicBezTo>
                    <a:pt x="77" y="43"/>
                    <a:pt x="76" y="49"/>
                    <a:pt x="76" y="49"/>
                  </a:cubicBezTo>
                  <a:close/>
                  <a:moveTo>
                    <a:pt x="71" y="46"/>
                  </a:moveTo>
                  <a:cubicBezTo>
                    <a:pt x="71" y="45"/>
                    <a:pt x="73" y="46"/>
                    <a:pt x="71" y="48"/>
                  </a:cubicBezTo>
                  <a:cubicBezTo>
                    <a:pt x="71" y="48"/>
                    <a:pt x="70" y="46"/>
                    <a:pt x="71" y="46"/>
                  </a:cubicBezTo>
                  <a:close/>
                  <a:moveTo>
                    <a:pt x="71" y="49"/>
                  </a:moveTo>
                  <a:cubicBezTo>
                    <a:pt x="71" y="48"/>
                    <a:pt x="73" y="48"/>
                    <a:pt x="73" y="49"/>
                  </a:cubicBezTo>
                  <a:cubicBezTo>
                    <a:pt x="73" y="49"/>
                    <a:pt x="73" y="51"/>
                    <a:pt x="71" y="49"/>
                  </a:cubicBezTo>
                  <a:close/>
                </a:path>
              </a:pathLst>
            </a:custGeom>
            <a:solidFill>
              <a:schemeClr val="tx2"/>
            </a:solidFill>
            <a:ln w="3175" cmpd="sng">
              <a:solidFill>
                <a:schemeClr val="bg2"/>
              </a:solidFill>
              <a:round/>
              <a:headEnd/>
              <a:tailEnd/>
            </a:ln>
          </p:spPr>
          <p:txBody>
            <a:bodyPr/>
            <a:lstStyle/>
            <a:p>
              <a:endParaRPr lang="en-GB" dirty="0"/>
            </a:p>
          </p:txBody>
        </p:sp>
        <p:sp>
          <p:nvSpPr>
            <p:cNvPr id="477" name="Freeform 223"/>
            <p:cNvSpPr>
              <a:spLocks/>
            </p:cNvSpPr>
            <p:nvPr/>
          </p:nvSpPr>
          <p:spPr bwMode="auto">
            <a:xfrm>
              <a:off x="6201352" y="4321274"/>
              <a:ext cx="22495" cy="53023"/>
            </a:xfrm>
            <a:custGeom>
              <a:avLst/>
              <a:gdLst/>
              <a:ahLst/>
              <a:cxnLst>
                <a:cxn ang="0">
                  <a:pos x="4" y="17"/>
                </a:cxn>
                <a:cxn ang="0">
                  <a:pos x="3" y="17"/>
                </a:cxn>
                <a:cxn ang="0">
                  <a:pos x="1" y="16"/>
                </a:cxn>
                <a:cxn ang="0">
                  <a:pos x="1" y="5"/>
                </a:cxn>
                <a:cxn ang="0">
                  <a:pos x="4" y="2"/>
                </a:cxn>
                <a:cxn ang="0">
                  <a:pos x="6" y="6"/>
                </a:cxn>
                <a:cxn ang="0">
                  <a:pos x="7" y="11"/>
                </a:cxn>
                <a:cxn ang="0">
                  <a:pos x="4" y="17"/>
                </a:cxn>
                <a:cxn ang="0">
                  <a:pos x="4" y="17"/>
                </a:cxn>
              </a:cxnLst>
              <a:rect l="0" t="0" r="r" b="b"/>
              <a:pathLst>
                <a:path w="7" h="17">
                  <a:moveTo>
                    <a:pt x="4" y="17"/>
                  </a:moveTo>
                  <a:cubicBezTo>
                    <a:pt x="4" y="17"/>
                    <a:pt x="4" y="17"/>
                    <a:pt x="3" y="17"/>
                  </a:cubicBezTo>
                  <a:cubicBezTo>
                    <a:pt x="3" y="17"/>
                    <a:pt x="1" y="17"/>
                    <a:pt x="1" y="16"/>
                  </a:cubicBezTo>
                  <a:cubicBezTo>
                    <a:pt x="1" y="8"/>
                    <a:pt x="0" y="9"/>
                    <a:pt x="1" y="5"/>
                  </a:cubicBezTo>
                  <a:cubicBezTo>
                    <a:pt x="3" y="3"/>
                    <a:pt x="3" y="0"/>
                    <a:pt x="4" y="2"/>
                  </a:cubicBezTo>
                  <a:cubicBezTo>
                    <a:pt x="6" y="3"/>
                    <a:pt x="7" y="5"/>
                    <a:pt x="6" y="6"/>
                  </a:cubicBezTo>
                  <a:cubicBezTo>
                    <a:pt x="6" y="9"/>
                    <a:pt x="7" y="9"/>
                    <a:pt x="7" y="11"/>
                  </a:cubicBezTo>
                  <a:cubicBezTo>
                    <a:pt x="7" y="14"/>
                    <a:pt x="6" y="17"/>
                    <a:pt x="4" y="17"/>
                  </a:cubicBezTo>
                  <a:cubicBezTo>
                    <a:pt x="4" y="17"/>
                    <a:pt x="4" y="17"/>
                    <a:pt x="4" y="17"/>
                  </a:cubicBezTo>
                </a:path>
              </a:pathLst>
            </a:custGeom>
            <a:solidFill>
              <a:schemeClr val="tx2"/>
            </a:solidFill>
            <a:ln w="3175" cmpd="sng">
              <a:solidFill>
                <a:schemeClr val="bg2"/>
              </a:solidFill>
              <a:round/>
              <a:headEnd/>
              <a:tailEnd/>
            </a:ln>
          </p:spPr>
          <p:txBody>
            <a:bodyPr/>
            <a:lstStyle/>
            <a:p>
              <a:endParaRPr lang="en-GB" dirty="0"/>
            </a:p>
          </p:txBody>
        </p:sp>
        <p:sp>
          <p:nvSpPr>
            <p:cNvPr id="478" name="Freeform 224"/>
            <p:cNvSpPr>
              <a:spLocks/>
            </p:cNvSpPr>
            <p:nvPr/>
          </p:nvSpPr>
          <p:spPr bwMode="auto">
            <a:xfrm>
              <a:off x="6336322" y="4318059"/>
              <a:ext cx="11247" cy="22494"/>
            </a:xfrm>
            <a:custGeom>
              <a:avLst/>
              <a:gdLst/>
              <a:ahLst/>
              <a:cxnLst>
                <a:cxn ang="0">
                  <a:pos x="1" y="7"/>
                </a:cxn>
                <a:cxn ang="0">
                  <a:pos x="0" y="3"/>
                </a:cxn>
                <a:cxn ang="0">
                  <a:pos x="1" y="1"/>
                </a:cxn>
                <a:cxn ang="0">
                  <a:pos x="3" y="0"/>
                </a:cxn>
                <a:cxn ang="0">
                  <a:pos x="3" y="4"/>
                </a:cxn>
                <a:cxn ang="0">
                  <a:pos x="1" y="7"/>
                </a:cxn>
              </a:cxnLst>
              <a:rect l="0" t="0" r="r" b="b"/>
              <a:pathLst>
                <a:path w="4" h="7">
                  <a:moveTo>
                    <a:pt x="1" y="7"/>
                  </a:moveTo>
                  <a:cubicBezTo>
                    <a:pt x="0" y="7"/>
                    <a:pt x="1" y="3"/>
                    <a:pt x="0" y="3"/>
                  </a:cubicBezTo>
                  <a:cubicBezTo>
                    <a:pt x="1" y="1"/>
                    <a:pt x="0" y="1"/>
                    <a:pt x="1" y="1"/>
                  </a:cubicBezTo>
                  <a:cubicBezTo>
                    <a:pt x="3" y="3"/>
                    <a:pt x="1" y="0"/>
                    <a:pt x="3" y="0"/>
                  </a:cubicBezTo>
                  <a:cubicBezTo>
                    <a:pt x="4" y="0"/>
                    <a:pt x="3" y="3"/>
                    <a:pt x="3" y="4"/>
                  </a:cubicBezTo>
                  <a:cubicBezTo>
                    <a:pt x="3" y="4"/>
                    <a:pt x="1" y="6"/>
                    <a:pt x="1" y="7"/>
                  </a:cubicBezTo>
                </a:path>
              </a:pathLst>
            </a:custGeom>
            <a:solidFill>
              <a:schemeClr val="tx2"/>
            </a:solidFill>
            <a:ln w="3175" cmpd="sng">
              <a:solidFill>
                <a:schemeClr val="bg2"/>
              </a:solidFill>
              <a:round/>
              <a:headEnd/>
              <a:tailEnd/>
            </a:ln>
          </p:spPr>
          <p:txBody>
            <a:bodyPr/>
            <a:lstStyle/>
            <a:p>
              <a:endParaRPr lang="en-GB" dirty="0"/>
            </a:p>
          </p:txBody>
        </p:sp>
        <p:sp>
          <p:nvSpPr>
            <p:cNvPr id="479" name="Freeform 225"/>
            <p:cNvSpPr>
              <a:spLocks/>
            </p:cNvSpPr>
            <p:nvPr/>
          </p:nvSpPr>
          <p:spPr bwMode="auto">
            <a:xfrm>
              <a:off x="6210993" y="4327700"/>
              <a:ext cx="133363" cy="118900"/>
            </a:xfrm>
            <a:custGeom>
              <a:avLst/>
              <a:gdLst/>
              <a:ahLst/>
              <a:cxnLst>
                <a:cxn ang="0">
                  <a:pos x="41" y="4"/>
                </a:cxn>
                <a:cxn ang="0">
                  <a:pos x="40" y="0"/>
                </a:cxn>
                <a:cxn ang="0">
                  <a:pos x="38" y="4"/>
                </a:cxn>
                <a:cxn ang="0">
                  <a:pos x="34" y="9"/>
                </a:cxn>
                <a:cxn ang="0">
                  <a:pos x="26" y="15"/>
                </a:cxn>
                <a:cxn ang="0">
                  <a:pos x="26" y="18"/>
                </a:cxn>
                <a:cxn ang="0">
                  <a:pos x="11" y="20"/>
                </a:cxn>
                <a:cxn ang="0">
                  <a:pos x="6" y="20"/>
                </a:cxn>
                <a:cxn ang="0">
                  <a:pos x="3" y="18"/>
                </a:cxn>
                <a:cxn ang="0">
                  <a:pos x="3" y="15"/>
                </a:cxn>
                <a:cxn ang="0">
                  <a:pos x="1" y="15"/>
                </a:cxn>
                <a:cxn ang="0">
                  <a:pos x="0" y="15"/>
                </a:cxn>
                <a:cxn ang="0">
                  <a:pos x="3" y="20"/>
                </a:cxn>
                <a:cxn ang="0">
                  <a:pos x="6" y="27"/>
                </a:cxn>
                <a:cxn ang="0">
                  <a:pos x="15" y="32"/>
                </a:cxn>
                <a:cxn ang="0">
                  <a:pos x="34" y="33"/>
                </a:cxn>
                <a:cxn ang="0">
                  <a:pos x="35" y="26"/>
                </a:cxn>
                <a:cxn ang="0">
                  <a:pos x="35" y="21"/>
                </a:cxn>
                <a:cxn ang="0">
                  <a:pos x="38" y="20"/>
                </a:cxn>
                <a:cxn ang="0">
                  <a:pos x="38" y="18"/>
                </a:cxn>
                <a:cxn ang="0">
                  <a:pos x="38" y="15"/>
                </a:cxn>
                <a:cxn ang="0">
                  <a:pos x="40" y="12"/>
                </a:cxn>
                <a:cxn ang="0">
                  <a:pos x="43" y="10"/>
                </a:cxn>
                <a:cxn ang="0">
                  <a:pos x="41" y="4"/>
                </a:cxn>
              </a:cxnLst>
              <a:rect l="0" t="0" r="r" b="b"/>
              <a:pathLst>
                <a:path w="43" h="38">
                  <a:moveTo>
                    <a:pt x="41" y="4"/>
                  </a:moveTo>
                  <a:cubicBezTo>
                    <a:pt x="40" y="4"/>
                    <a:pt x="41" y="0"/>
                    <a:pt x="40" y="0"/>
                  </a:cubicBezTo>
                  <a:cubicBezTo>
                    <a:pt x="38" y="6"/>
                    <a:pt x="40" y="0"/>
                    <a:pt x="38" y="4"/>
                  </a:cubicBezTo>
                  <a:cubicBezTo>
                    <a:pt x="37" y="6"/>
                    <a:pt x="35" y="6"/>
                    <a:pt x="34" y="9"/>
                  </a:cubicBezTo>
                  <a:cubicBezTo>
                    <a:pt x="31" y="12"/>
                    <a:pt x="28" y="15"/>
                    <a:pt x="26" y="15"/>
                  </a:cubicBezTo>
                  <a:cubicBezTo>
                    <a:pt x="26" y="16"/>
                    <a:pt x="29" y="15"/>
                    <a:pt x="26" y="18"/>
                  </a:cubicBezTo>
                  <a:cubicBezTo>
                    <a:pt x="23" y="23"/>
                    <a:pt x="17" y="18"/>
                    <a:pt x="11" y="20"/>
                  </a:cubicBezTo>
                  <a:cubicBezTo>
                    <a:pt x="6" y="21"/>
                    <a:pt x="6" y="21"/>
                    <a:pt x="6" y="20"/>
                  </a:cubicBezTo>
                  <a:cubicBezTo>
                    <a:pt x="6" y="16"/>
                    <a:pt x="5" y="18"/>
                    <a:pt x="3" y="18"/>
                  </a:cubicBezTo>
                  <a:cubicBezTo>
                    <a:pt x="0" y="18"/>
                    <a:pt x="3" y="15"/>
                    <a:pt x="3" y="15"/>
                  </a:cubicBezTo>
                  <a:cubicBezTo>
                    <a:pt x="3" y="13"/>
                    <a:pt x="1" y="15"/>
                    <a:pt x="1" y="15"/>
                  </a:cubicBezTo>
                  <a:cubicBezTo>
                    <a:pt x="1" y="15"/>
                    <a:pt x="1" y="15"/>
                    <a:pt x="0" y="15"/>
                  </a:cubicBezTo>
                  <a:cubicBezTo>
                    <a:pt x="0" y="18"/>
                    <a:pt x="0" y="18"/>
                    <a:pt x="3" y="20"/>
                  </a:cubicBezTo>
                  <a:cubicBezTo>
                    <a:pt x="6" y="23"/>
                    <a:pt x="6" y="23"/>
                    <a:pt x="6" y="27"/>
                  </a:cubicBezTo>
                  <a:cubicBezTo>
                    <a:pt x="8" y="30"/>
                    <a:pt x="6" y="30"/>
                    <a:pt x="15" y="32"/>
                  </a:cubicBezTo>
                  <a:cubicBezTo>
                    <a:pt x="24" y="33"/>
                    <a:pt x="32" y="38"/>
                    <a:pt x="34" y="33"/>
                  </a:cubicBezTo>
                  <a:cubicBezTo>
                    <a:pt x="34" y="32"/>
                    <a:pt x="32" y="30"/>
                    <a:pt x="35" y="26"/>
                  </a:cubicBezTo>
                  <a:cubicBezTo>
                    <a:pt x="37" y="21"/>
                    <a:pt x="37" y="23"/>
                    <a:pt x="35" y="21"/>
                  </a:cubicBezTo>
                  <a:cubicBezTo>
                    <a:pt x="35" y="21"/>
                    <a:pt x="37" y="21"/>
                    <a:pt x="38" y="20"/>
                  </a:cubicBezTo>
                  <a:cubicBezTo>
                    <a:pt x="41" y="20"/>
                    <a:pt x="40" y="18"/>
                    <a:pt x="38" y="18"/>
                  </a:cubicBezTo>
                  <a:cubicBezTo>
                    <a:pt x="37" y="18"/>
                    <a:pt x="38" y="18"/>
                    <a:pt x="38" y="15"/>
                  </a:cubicBezTo>
                  <a:cubicBezTo>
                    <a:pt x="38" y="12"/>
                    <a:pt x="38" y="9"/>
                    <a:pt x="40" y="12"/>
                  </a:cubicBezTo>
                  <a:cubicBezTo>
                    <a:pt x="41" y="15"/>
                    <a:pt x="40" y="12"/>
                    <a:pt x="43" y="10"/>
                  </a:cubicBezTo>
                  <a:cubicBezTo>
                    <a:pt x="43" y="7"/>
                    <a:pt x="43" y="6"/>
                    <a:pt x="41" y="4"/>
                  </a:cubicBezTo>
                </a:path>
              </a:pathLst>
            </a:custGeom>
            <a:solidFill>
              <a:schemeClr val="tx2"/>
            </a:solidFill>
            <a:ln w="3175" cmpd="sng">
              <a:solidFill>
                <a:schemeClr val="bg2"/>
              </a:solidFill>
              <a:round/>
              <a:headEnd/>
              <a:tailEnd/>
            </a:ln>
          </p:spPr>
          <p:txBody>
            <a:bodyPr/>
            <a:lstStyle/>
            <a:p>
              <a:endParaRPr lang="en-GB" dirty="0"/>
            </a:p>
          </p:txBody>
        </p:sp>
        <p:sp>
          <p:nvSpPr>
            <p:cNvPr id="480" name="Freeform 226"/>
            <p:cNvSpPr>
              <a:spLocks/>
            </p:cNvSpPr>
            <p:nvPr/>
          </p:nvSpPr>
          <p:spPr bwMode="auto">
            <a:xfrm>
              <a:off x="6313828" y="4293959"/>
              <a:ext cx="30529" cy="17674"/>
            </a:xfrm>
            <a:custGeom>
              <a:avLst/>
              <a:gdLst/>
              <a:ahLst/>
              <a:cxnLst>
                <a:cxn ang="0">
                  <a:pos x="2" y="6"/>
                </a:cxn>
                <a:cxn ang="0">
                  <a:pos x="5" y="3"/>
                </a:cxn>
                <a:cxn ang="0">
                  <a:pos x="8" y="1"/>
                </a:cxn>
                <a:cxn ang="0">
                  <a:pos x="2" y="6"/>
                </a:cxn>
              </a:cxnLst>
              <a:rect l="0" t="0" r="r" b="b"/>
              <a:pathLst>
                <a:path w="10" h="6">
                  <a:moveTo>
                    <a:pt x="2" y="6"/>
                  </a:moveTo>
                  <a:cubicBezTo>
                    <a:pt x="0" y="4"/>
                    <a:pt x="5" y="4"/>
                    <a:pt x="5" y="3"/>
                  </a:cubicBezTo>
                  <a:cubicBezTo>
                    <a:pt x="5" y="1"/>
                    <a:pt x="10" y="0"/>
                    <a:pt x="8" y="1"/>
                  </a:cubicBezTo>
                  <a:cubicBezTo>
                    <a:pt x="7" y="4"/>
                    <a:pt x="2" y="6"/>
                    <a:pt x="2" y="6"/>
                  </a:cubicBezTo>
                </a:path>
              </a:pathLst>
            </a:custGeom>
            <a:solidFill>
              <a:schemeClr val="tx2"/>
            </a:solidFill>
            <a:ln w="3175" cmpd="sng">
              <a:solidFill>
                <a:schemeClr val="bg2"/>
              </a:solidFill>
              <a:round/>
              <a:headEnd/>
              <a:tailEnd/>
            </a:ln>
          </p:spPr>
          <p:txBody>
            <a:bodyPr/>
            <a:lstStyle/>
            <a:p>
              <a:endParaRPr lang="en-GB" dirty="0"/>
            </a:p>
          </p:txBody>
        </p:sp>
        <p:sp>
          <p:nvSpPr>
            <p:cNvPr id="481" name="Freeform 227"/>
            <p:cNvSpPr>
              <a:spLocks/>
            </p:cNvSpPr>
            <p:nvPr/>
          </p:nvSpPr>
          <p:spPr bwMode="auto">
            <a:xfrm>
              <a:off x="6138688" y="4199160"/>
              <a:ext cx="6427" cy="16068"/>
            </a:xfrm>
            <a:custGeom>
              <a:avLst/>
              <a:gdLst/>
              <a:ahLst/>
              <a:cxnLst>
                <a:cxn ang="0">
                  <a:pos x="2" y="5"/>
                </a:cxn>
                <a:cxn ang="0">
                  <a:pos x="0" y="2"/>
                </a:cxn>
                <a:cxn ang="0">
                  <a:pos x="2" y="5"/>
                </a:cxn>
              </a:cxnLst>
              <a:rect l="0" t="0" r="r" b="b"/>
              <a:pathLst>
                <a:path w="2" h="5">
                  <a:moveTo>
                    <a:pt x="2" y="5"/>
                  </a:moveTo>
                  <a:cubicBezTo>
                    <a:pt x="0" y="5"/>
                    <a:pt x="0" y="2"/>
                    <a:pt x="0" y="2"/>
                  </a:cubicBezTo>
                  <a:cubicBezTo>
                    <a:pt x="0" y="0"/>
                    <a:pt x="2" y="3"/>
                    <a:pt x="2" y="5"/>
                  </a:cubicBezTo>
                </a:path>
              </a:pathLst>
            </a:custGeom>
            <a:solidFill>
              <a:srgbClr val="C0BAA7"/>
            </a:solidFill>
            <a:ln w="3175" cmpd="sng">
              <a:solidFill>
                <a:schemeClr val="bg2"/>
              </a:solidFill>
              <a:round/>
              <a:headEnd/>
              <a:tailEnd/>
            </a:ln>
          </p:spPr>
          <p:txBody>
            <a:bodyPr/>
            <a:lstStyle/>
            <a:p>
              <a:endParaRPr lang="en-GB" dirty="0"/>
            </a:p>
          </p:txBody>
        </p:sp>
        <p:sp>
          <p:nvSpPr>
            <p:cNvPr id="482" name="Freeform 228"/>
            <p:cNvSpPr>
              <a:spLocks/>
            </p:cNvSpPr>
            <p:nvPr/>
          </p:nvSpPr>
          <p:spPr bwMode="auto">
            <a:xfrm>
              <a:off x="5812512" y="4112396"/>
              <a:ext cx="17675" cy="46596"/>
            </a:xfrm>
            <a:custGeom>
              <a:avLst/>
              <a:gdLst/>
              <a:ahLst/>
              <a:cxnLst>
                <a:cxn ang="0">
                  <a:pos x="4" y="3"/>
                </a:cxn>
                <a:cxn ang="0">
                  <a:pos x="4" y="11"/>
                </a:cxn>
                <a:cxn ang="0">
                  <a:pos x="0" y="15"/>
                </a:cxn>
                <a:cxn ang="0">
                  <a:pos x="0" y="13"/>
                </a:cxn>
                <a:cxn ang="0">
                  <a:pos x="1" y="8"/>
                </a:cxn>
                <a:cxn ang="0">
                  <a:pos x="0" y="8"/>
                </a:cxn>
                <a:cxn ang="0">
                  <a:pos x="1" y="8"/>
                </a:cxn>
                <a:cxn ang="0">
                  <a:pos x="1" y="2"/>
                </a:cxn>
                <a:cxn ang="0">
                  <a:pos x="4" y="3"/>
                </a:cxn>
              </a:cxnLst>
              <a:rect l="0" t="0" r="r" b="b"/>
              <a:pathLst>
                <a:path w="6" h="15">
                  <a:moveTo>
                    <a:pt x="4" y="3"/>
                  </a:moveTo>
                  <a:cubicBezTo>
                    <a:pt x="4" y="5"/>
                    <a:pt x="6" y="10"/>
                    <a:pt x="4" y="11"/>
                  </a:cubicBezTo>
                  <a:cubicBezTo>
                    <a:pt x="3" y="13"/>
                    <a:pt x="3" y="15"/>
                    <a:pt x="0" y="15"/>
                  </a:cubicBezTo>
                  <a:cubicBezTo>
                    <a:pt x="0" y="13"/>
                    <a:pt x="0" y="13"/>
                    <a:pt x="0" y="13"/>
                  </a:cubicBezTo>
                  <a:cubicBezTo>
                    <a:pt x="0" y="11"/>
                    <a:pt x="3" y="10"/>
                    <a:pt x="1" y="8"/>
                  </a:cubicBezTo>
                  <a:cubicBezTo>
                    <a:pt x="1" y="8"/>
                    <a:pt x="0" y="10"/>
                    <a:pt x="0" y="8"/>
                  </a:cubicBezTo>
                  <a:cubicBezTo>
                    <a:pt x="1" y="8"/>
                    <a:pt x="1" y="8"/>
                    <a:pt x="1" y="8"/>
                  </a:cubicBezTo>
                  <a:cubicBezTo>
                    <a:pt x="1" y="6"/>
                    <a:pt x="0" y="3"/>
                    <a:pt x="1" y="2"/>
                  </a:cubicBezTo>
                  <a:cubicBezTo>
                    <a:pt x="3" y="0"/>
                    <a:pt x="4" y="3"/>
                    <a:pt x="4" y="3"/>
                  </a:cubicBezTo>
                </a:path>
              </a:pathLst>
            </a:custGeom>
            <a:solidFill>
              <a:srgbClr val="C0BAA7"/>
            </a:solidFill>
            <a:ln w="3175" cmpd="sng">
              <a:solidFill>
                <a:schemeClr val="bg2"/>
              </a:solidFill>
              <a:round/>
              <a:headEnd/>
              <a:tailEnd/>
            </a:ln>
          </p:spPr>
          <p:txBody>
            <a:bodyPr/>
            <a:lstStyle/>
            <a:p>
              <a:endParaRPr lang="en-GB" dirty="0"/>
            </a:p>
          </p:txBody>
        </p:sp>
        <p:sp>
          <p:nvSpPr>
            <p:cNvPr id="483" name="Freeform 229"/>
            <p:cNvSpPr>
              <a:spLocks/>
            </p:cNvSpPr>
            <p:nvPr/>
          </p:nvSpPr>
          <p:spPr bwMode="auto">
            <a:xfrm>
              <a:off x="5799657" y="4088294"/>
              <a:ext cx="30529" cy="126933"/>
            </a:xfrm>
            <a:custGeom>
              <a:avLst/>
              <a:gdLst/>
              <a:ahLst/>
              <a:cxnLst>
                <a:cxn ang="0">
                  <a:pos x="9" y="11"/>
                </a:cxn>
                <a:cxn ang="0">
                  <a:pos x="9" y="10"/>
                </a:cxn>
                <a:cxn ang="0">
                  <a:pos x="10" y="7"/>
                </a:cxn>
                <a:cxn ang="0">
                  <a:pos x="10" y="5"/>
                </a:cxn>
                <a:cxn ang="0">
                  <a:pos x="10" y="2"/>
                </a:cxn>
                <a:cxn ang="0">
                  <a:pos x="10" y="2"/>
                </a:cxn>
                <a:cxn ang="0">
                  <a:pos x="10" y="2"/>
                </a:cxn>
                <a:cxn ang="0">
                  <a:pos x="9" y="2"/>
                </a:cxn>
                <a:cxn ang="0">
                  <a:pos x="9" y="4"/>
                </a:cxn>
                <a:cxn ang="0">
                  <a:pos x="6" y="4"/>
                </a:cxn>
                <a:cxn ang="0">
                  <a:pos x="1" y="19"/>
                </a:cxn>
                <a:cxn ang="0">
                  <a:pos x="0" y="22"/>
                </a:cxn>
                <a:cxn ang="0">
                  <a:pos x="0" y="24"/>
                </a:cxn>
                <a:cxn ang="0">
                  <a:pos x="4" y="41"/>
                </a:cxn>
                <a:cxn ang="0">
                  <a:pos x="4" y="41"/>
                </a:cxn>
                <a:cxn ang="0">
                  <a:pos x="6" y="34"/>
                </a:cxn>
                <a:cxn ang="0">
                  <a:pos x="9" y="24"/>
                </a:cxn>
                <a:cxn ang="0">
                  <a:pos x="9" y="19"/>
                </a:cxn>
                <a:cxn ang="0">
                  <a:pos x="4" y="22"/>
                </a:cxn>
                <a:cxn ang="0">
                  <a:pos x="4" y="21"/>
                </a:cxn>
                <a:cxn ang="0">
                  <a:pos x="6" y="16"/>
                </a:cxn>
                <a:cxn ang="0">
                  <a:pos x="4" y="16"/>
                </a:cxn>
                <a:cxn ang="0">
                  <a:pos x="6" y="16"/>
                </a:cxn>
                <a:cxn ang="0">
                  <a:pos x="6" y="10"/>
                </a:cxn>
                <a:cxn ang="0">
                  <a:pos x="9" y="11"/>
                </a:cxn>
              </a:cxnLst>
              <a:rect l="0" t="0" r="r" b="b"/>
              <a:pathLst>
                <a:path w="10" h="41">
                  <a:moveTo>
                    <a:pt x="9" y="11"/>
                  </a:moveTo>
                  <a:cubicBezTo>
                    <a:pt x="9" y="10"/>
                    <a:pt x="9" y="10"/>
                    <a:pt x="9" y="10"/>
                  </a:cubicBezTo>
                  <a:cubicBezTo>
                    <a:pt x="9" y="8"/>
                    <a:pt x="9" y="7"/>
                    <a:pt x="10" y="7"/>
                  </a:cubicBezTo>
                  <a:cubicBezTo>
                    <a:pt x="10" y="7"/>
                    <a:pt x="10" y="7"/>
                    <a:pt x="10" y="5"/>
                  </a:cubicBezTo>
                  <a:cubicBezTo>
                    <a:pt x="10" y="5"/>
                    <a:pt x="10" y="4"/>
                    <a:pt x="10" y="2"/>
                  </a:cubicBezTo>
                  <a:cubicBezTo>
                    <a:pt x="10" y="2"/>
                    <a:pt x="10" y="2"/>
                    <a:pt x="10" y="2"/>
                  </a:cubicBezTo>
                  <a:cubicBezTo>
                    <a:pt x="10" y="2"/>
                    <a:pt x="10" y="2"/>
                    <a:pt x="10" y="2"/>
                  </a:cubicBezTo>
                  <a:cubicBezTo>
                    <a:pt x="9" y="2"/>
                    <a:pt x="9" y="0"/>
                    <a:pt x="9" y="2"/>
                  </a:cubicBezTo>
                  <a:cubicBezTo>
                    <a:pt x="9" y="4"/>
                    <a:pt x="9" y="4"/>
                    <a:pt x="9" y="4"/>
                  </a:cubicBezTo>
                  <a:cubicBezTo>
                    <a:pt x="9" y="4"/>
                    <a:pt x="7" y="4"/>
                    <a:pt x="6" y="4"/>
                  </a:cubicBezTo>
                  <a:cubicBezTo>
                    <a:pt x="4" y="7"/>
                    <a:pt x="3" y="17"/>
                    <a:pt x="1" y="19"/>
                  </a:cubicBezTo>
                  <a:cubicBezTo>
                    <a:pt x="3" y="19"/>
                    <a:pt x="0" y="22"/>
                    <a:pt x="0" y="22"/>
                  </a:cubicBezTo>
                  <a:cubicBezTo>
                    <a:pt x="0" y="24"/>
                    <a:pt x="0" y="24"/>
                    <a:pt x="0" y="24"/>
                  </a:cubicBezTo>
                  <a:cubicBezTo>
                    <a:pt x="1" y="28"/>
                    <a:pt x="3" y="34"/>
                    <a:pt x="4" y="41"/>
                  </a:cubicBezTo>
                  <a:cubicBezTo>
                    <a:pt x="4" y="41"/>
                    <a:pt x="4" y="41"/>
                    <a:pt x="4" y="41"/>
                  </a:cubicBezTo>
                  <a:cubicBezTo>
                    <a:pt x="4" y="41"/>
                    <a:pt x="6" y="36"/>
                    <a:pt x="6" y="34"/>
                  </a:cubicBezTo>
                  <a:cubicBezTo>
                    <a:pt x="6" y="30"/>
                    <a:pt x="9" y="25"/>
                    <a:pt x="9" y="24"/>
                  </a:cubicBezTo>
                  <a:cubicBezTo>
                    <a:pt x="9" y="22"/>
                    <a:pt x="9" y="21"/>
                    <a:pt x="9" y="19"/>
                  </a:cubicBezTo>
                  <a:cubicBezTo>
                    <a:pt x="7" y="21"/>
                    <a:pt x="7" y="22"/>
                    <a:pt x="4" y="22"/>
                  </a:cubicBezTo>
                  <a:cubicBezTo>
                    <a:pt x="4" y="21"/>
                    <a:pt x="4" y="21"/>
                    <a:pt x="4" y="21"/>
                  </a:cubicBezTo>
                  <a:cubicBezTo>
                    <a:pt x="4" y="19"/>
                    <a:pt x="7" y="17"/>
                    <a:pt x="6" y="16"/>
                  </a:cubicBezTo>
                  <a:cubicBezTo>
                    <a:pt x="6" y="16"/>
                    <a:pt x="4" y="17"/>
                    <a:pt x="4" y="16"/>
                  </a:cubicBezTo>
                  <a:cubicBezTo>
                    <a:pt x="6" y="16"/>
                    <a:pt x="6" y="16"/>
                    <a:pt x="6" y="16"/>
                  </a:cubicBezTo>
                  <a:cubicBezTo>
                    <a:pt x="6" y="14"/>
                    <a:pt x="4" y="11"/>
                    <a:pt x="6" y="10"/>
                  </a:cubicBezTo>
                  <a:cubicBezTo>
                    <a:pt x="7" y="8"/>
                    <a:pt x="9" y="11"/>
                    <a:pt x="9" y="11"/>
                  </a:cubicBezTo>
                </a:path>
              </a:pathLst>
            </a:custGeom>
            <a:solidFill>
              <a:schemeClr val="tx2"/>
            </a:solidFill>
            <a:ln w="3175" cmpd="sng">
              <a:solidFill>
                <a:schemeClr val="bg2"/>
              </a:solidFill>
              <a:round/>
              <a:headEnd/>
              <a:tailEnd/>
            </a:ln>
          </p:spPr>
          <p:txBody>
            <a:bodyPr/>
            <a:lstStyle/>
            <a:p>
              <a:endParaRPr lang="en-GB" dirty="0"/>
            </a:p>
          </p:txBody>
        </p:sp>
        <p:sp>
          <p:nvSpPr>
            <p:cNvPr id="484" name="Freeform 230"/>
            <p:cNvSpPr>
              <a:spLocks/>
            </p:cNvSpPr>
            <p:nvPr/>
          </p:nvSpPr>
          <p:spPr bwMode="auto">
            <a:xfrm>
              <a:off x="5793230" y="4147744"/>
              <a:ext cx="12854" cy="14460"/>
            </a:xfrm>
            <a:custGeom>
              <a:avLst/>
              <a:gdLst/>
              <a:ahLst/>
              <a:cxnLst>
                <a:cxn ang="0">
                  <a:pos x="3" y="0"/>
                </a:cxn>
                <a:cxn ang="0">
                  <a:pos x="0" y="3"/>
                </a:cxn>
                <a:cxn ang="0">
                  <a:pos x="1" y="5"/>
                </a:cxn>
                <a:cxn ang="0">
                  <a:pos x="1" y="3"/>
                </a:cxn>
                <a:cxn ang="0">
                  <a:pos x="3" y="0"/>
                </a:cxn>
              </a:cxnLst>
              <a:rect l="0" t="0" r="r" b="b"/>
              <a:pathLst>
                <a:path w="4" h="5">
                  <a:moveTo>
                    <a:pt x="3" y="0"/>
                  </a:moveTo>
                  <a:cubicBezTo>
                    <a:pt x="1" y="1"/>
                    <a:pt x="1" y="1"/>
                    <a:pt x="0" y="3"/>
                  </a:cubicBezTo>
                  <a:cubicBezTo>
                    <a:pt x="0" y="3"/>
                    <a:pt x="0" y="5"/>
                    <a:pt x="1" y="5"/>
                  </a:cubicBezTo>
                  <a:cubicBezTo>
                    <a:pt x="1" y="3"/>
                    <a:pt x="1" y="3"/>
                    <a:pt x="1" y="3"/>
                  </a:cubicBezTo>
                  <a:cubicBezTo>
                    <a:pt x="1" y="3"/>
                    <a:pt x="4" y="0"/>
                    <a:pt x="3" y="0"/>
                  </a:cubicBezTo>
                </a:path>
              </a:pathLst>
            </a:custGeom>
            <a:solidFill>
              <a:srgbClr val="C0BAA7"/>
            </a:solidFill>
            <a:ln w="3175" cmpd="sng">
              <a:solidFill>
                <a:schemeClr val="bg2"/>
              </a:solidFill>
              <a:round/>
              <a:headEnd/>
              <a:tailEnd/>
            </a:ln>
          </p:spPr>
          <p:txBody>
            <a:bodyPr/>
            <a:lstStyle/>
            <a:p>
              <a:endParaRPr lang="en-GB" dirty="0"/>
            </a:p>
          </p:txBody>
        </p:sp>
        <p:sp>
          <p:nvSpPr>
            <p:cNvPr id="485" name="Freeform 231"/>
            <p:cNvSpPr>
              <a:spLocks noEditPoints="1"/>
            </p:cNvSpPr>
            <p:nvPr/>
          </p:nvSpPr>
          <p:spPr bwMode="auto">
            <a:xfrm>
              <a:off x="5434918" y="3797473"/>
              <a:ext cx="212095" cy="244227"/>
            </a:xfrm>
            <a:custGeom>
              <a:avLst/>
              <a:gdLst/>
              <a:ahLst/>
              <a:cxnLst>
                <a:cxn ang="0">
                  <a:pos x="32" y="6"/>
                </a:cxn>
                <a:cxn ang="0">
                  <a:pos x="44" y="6"/>
                </a:cxn>
                <a:cxn ang="0">
                  <a:pos x="54" y="8"/>
                </a:cxn>
                <a:cxn ang="0">
                  <a:pos x="41" y="11"/>
                </a:cxn>
                <a:cxn ang="0">
                  <a:pos x="36" y="19"/>
                </a:cxn>
                <a:cxn ang="0">
                  <a:pos x="32" y="20"/>
                </a:cxn>
                <a:cxn ang="0">
                  <a:pos x="25" y="15"/>
                </a:cxn>
                <a:cxn ang="0">
                  <a:pos x="27" y="28"/>
                </a:cxn>
                <a:cxn ang="0">
                  <a:pos x="32" y="39"/>
                </a:cxn>
                <a:cxn ang="0">
                  <a:pos x="32" y="43"/>
                </a:cxn>
                <a:cxn ang="0">
                  <a:pos x="30" y="50"/>
                </a:cxn>
                <a:cxn ang="0">
                  <a:pos x="29" y="60"/>
                </a:cxn>
                <a:cxn ang="0">
                  <a:pos x="19" y="56"/>
                </a:cxn>
                <a:cxn ang="0">
                  <a:pos x="12" y="45"/>
                </a:cxn>
                <a:cxn ang="0">
                  <a:pos x="21" y="40"/>
                </a:cxn>
                <a:cxn ang="0">
                  <a:pos x="22" y="39"/>
                </a:cxn>
                <a:cxn ang="0">
                  <a:pos x="9" y="36"/>
                </a:cxn>
                <a:cxn ang="0">
                  <a:pos x="4" y="25"/>
                </a:cxn>
                <a:cxn ang="0">
                  <a:pos x="9" y="19"/>
                </a:cxn>
                <a:cxn ang="0">
                  <a:pos x="21" y="8"/>
                </a:cxn>
                <a:cxn ang="0">
                  <a:pos x="7" y="43"/>
                </a:cxn>
                <a:cxn ang="0">
                  <a:pos x="7" y="39"/>
                </a:cxn>
                <a:cxn ang="0">
                  <a:pos x="27" y="60"/>
                </a:cxn>
                <a:cxn ang="0">
                  <a:pos x="41" y="74"/>
                </a:cxn>
                <a:cxn ang="0">
                  <a:pos x="47" y="73"/>
                </a:cxn>
                <a:cxn ang="0">
                  <a:pos x="33" y="68"/>
                </a:cxn>
                <a:cxn ang="0">
                  <a:pos x="68" y="60"/>
                </a:cxn>
                <a:cxn ang="0">
                  <a:pos x="68" y="60"/>
                </a:cxn>
                <a:cxn ang="0">
                  <a:pos x="50" y="39"/>
                </a:cxn>
                <a:cxn ang="0">
                  <a:pos x="53" y="28"/>
                </a:cxn>
                <a:cxn ang="0">
                  <a:pos x="54" y="31"/>
                </a:cxn>
                <a:cxn ang="0">
                  <a:pos x="41" y="12"/>
                </a:cxn>
                <a:cxn ang="0">
                  <a:pos x="38" y="43"/>
                </a:cxn>
                <a:cxn ang="0">
                  <a:pos x="30" y="33"/>
                </a:cxn>
                <a:cxn ang="0">
                  <a:pos x="47" y="53"/>
                </a:cxn>
                <a:cxn ang="0">
                  <a:pos x="60" y="71"/>
                </a:cxn>
                <a:cxn ang="0">
                  <a:pos x="4" y="28"/>
                </a:cxn>
                <a:cxn ang="0">
                  <a:pos x="4" y="28"/>
                </a:cxn>
                <a:cxn ang="0">
                  <a:pos x="45" y="22"/>
                </a:cxn>
                <a:cxn ang="0">
                  <a:pos x="48" y="20"/>
                </a:cxn>
                <a:cxn ang="0">
                  <a:pos x="44" y="54"/>
                </a:cxn>
                <a:cxn ang="0">
                  <a:pos x="38" y="57"/>
                </a:cxn>
                <a:cxn ang="0">
                  <a:pos x="38" y="48"/>
                </a:cxn>
                <a:cxn ang="0">
                  <a:pos x="38" y="51"/>
                </a:cxn>
                <a:cxn ang="0">
                  <a:pos x="50" y="48"/>
                </a:cxn>
                <a:cxn ang="0">
                  <a:pos x="7" y="37"/>
                </a:cxn>
                <a:cxn ang="0">
                  <a:pos x="41" y="34"/>
                </a:cxn>
                <a:cxn ang="0">
                  <a:pos x="42" y="48"/>
                </a:cxn>
                <a:cxn ang="0">
                  <a:pos x="42" y="48"/>
                </a:cxn>
              </a:cxnLst>
              <a:rect l="0" t="0" r="r" b="b"/>
              <a:pathLst>
                <a:path w="68" h="78">
                  <a:moveTo>
                    <a:pt x="21" y="8"/>
                  </a:moveTo>
                  <a:cubicBezTo>
                    <a:pt x="25" y="11"/>
                    <a:pt x="24" y="6"/>
                    <a:pt x="27" y="6"/>
                  </a:cubicBezTo>
                  <a:cubicBezTo>
                    <a:pt x="29" y="8"/>
                    <a:pt x="27" y="5"/>
                    <a:pt x="32" y="6"/>
                  </a:cubicBezTo>
                  <a:cubicBezTo>
                    <a:pt x="35" y="6"/>
                    <a:pt x="36" y="3"/>
                    <a:pt x="38" y="5"/>
                  </a:cubicBezTo>
                  <a:cubicBezTo>
                    <a:pt x="39" y="5"/>
                    <a:pt x="38" y="2"/>
                    <a:pt x="41" y="5"/>
                  </a:cubicBezTo>
                  <a:cubicBezTo>
                    <a:pt x="42" y="8"/>
                    <a:pt x="42" y="3"/>
                    <a:pt x="44" y="6"/>
                  </a:cubicBezTo>
                  <a:cubicBezTo>
                    <a:pt x="45" y="9"/>
                    <a:pt x="47" y="6"/>
                    <a:pt x="50" y="6"/>
                  </a:cubicBezTo>
                  <a:cubicBezTo>
                    <a:pt x="54" y="6"/>
                    <a:pt x="48" y="0"/>
                    <a:pt x="53" y="2"/>
                  </a:cubicBezTo>
                  <a:cubicBezTo>
                    <a:pt x="56" y="5"/>
                    <a:pt x="56" y="6"/>
                    <a:pt x="54" y="8"/>
                  </a:cubicBezTo>
                  <a:cubicBezTo>
                    <a:pt x="53" y="8"/>
                    <a:pt x="54" y="11"/>
                    <a:pt x="51" y="12"/>
                  </a:cubicBezTo>
                  <a:cubicBezTo>
                    <a:pt x="51" y="11"/>
                    <a:pt x="48" y="12"/>
                    <a:pt x="45" y="11"/>
                  </a:cubicBezTo>
                  <a:cubicBezTo>
                    <a:pt x="42" y="9"/>
                    <a:pt x="44" y="12"/>
                    <a:pt x="41" y="11"/>
                  </a:cubicBezTo>
                  <a:cubicBezTo>
                    <a:pt x="38" y="9"/>
                    <a:pt x="38" y="12"/>
                    <a:pt x="35" y="14"/>
                  </a:cubicBezTo>
                  <a:cubicBezTo>
                    <a:pt x="32" y="14"/>
                    <a:pt x="35" y="14"/>
                    <a:pt x="33" y="15"/>
                  </a:cubicBezTo>
                  <a:cubicBezTo>
                    <a:pt x="33" y="17"/>
                    <a:pt x="35" y="15"/>
                    <a:pt x="36" y="19"/>
                  </a:cubicBezTo>
                  <a:cubicBezTo>
                    <a:pt x="39" y="20"/>
                    <a:pt x="38" y="20"/>
                    <a:pt x="36" y="19"/>
                  </a:cubicBezTo>
                  <a:cubicBezTo>
                    <a:pt x="33" y="17"/>
                    <a:pt x="32" y="17"/>
                    <a:pt x="35" y="19"/>
                  </a:cubicBezTo>
                  <a:cubicBezTo>
                    <a:pt x="36" y="22"/>
                    <a:pt x="35" y="22"/>
                    <a:pt x="32" y="20"/>
                  </a:cubicBezTo>
                  <a:cubicBezTo>
                    <a:pt x="30" y="17"/>
                    <a:pt x="30" y="19"/>
                    <a:pt x="32" y="20"/>
                  </a:cubicBezTo>
                  <a:cubicBezTo>
                    <a:pt x="33" y="23"/>
                    <a:pt x="30" y="23"/>
                    <a:pt x="29" y="20"/>
                  </a:cubicBezTo>
                  <a:cubicBezTo>
                    <a:pt x="29" y="15"/>
                    <a:pt x="25" y="19"/>
                    <a:pt x="25" y="15"/>
                  </a:cubicBezTo>
                  <a:cubicBezTo>
                    <a:pt x="27" y="12"/>
                    <a:pt x="24" y="15"/>
                    <a:pt x="24" y="17"/>
                  </a:cubicBezTo>
                  <a:cubicBezTo>
                    <a:pt x="21" y="22"/>
                    <a:pt x="32" y="28"/>
                    <a:pt x="29" y="31"/>
                  </a:cubicBezTo>
                  <a:cubicBezTo>
                    <a:pt x="27" y="33"/>
                    <a:pt x="29" y="28"/>
                    <a:pt x="27" y="28"/>
                  </a:cubicBezTo>
                  <a:cubicBezTo>
                    <a:pt x="24" y="28"/>
                    <a:pt x="30" y="33"/>
                    <a:pt x="24" y="33"/>
                  </a:cubicBezTo>
                  <a:cubicBezTo>
                    <a:pt x="21" y="34"/>
                    <a:pt x="29" y="34"/>
                    <a:pt x="29" y="36"/>
                  </a:cubicBezTo>
                  <a:cubicBezTo>
                    <a:pt x="30" y="39"/>
                    <a:pt x="30" y="37"/>
                    <a:pt x="32" y="39"/>
                  </a:cubicBezTo>
                  <a:cubicBezTo>
                    <a:pt x="32" y="40"/>
                    <a:pt x="36" y="40"/>
                    <a:pt x="35" y="42"/>
                  </a:cubicBezTo>
                  <a:cubicBezTo>
                    <a:pt x="35" y="43"/>
                    <a:pt x="36" y="46"/>
                    <a:pt x="35" y="46"/>
                  </a:cubicBezTo>
                  <a:cubicBezTo>
                    <a:pt x="35" y="46"/>
                    <a:pt x="33" y="45"/>
                    <a:pt x="32" y="43"/>
                  </a:cubicBezTo>
                  <a:cubicBezTo>
                    <a:pt x="30" y="42"/>
                    <a:pt x="27" y="43"/>
                    <a:pt x="27" y="45"/>
                  </a:cubicBezTo>
                  <a:cubicBezTo>
                    <a:pt x="29" y="46"/>
                    <a:pt x="27" y="46"/>
                    <a:pt x="29" y="46"/>
                  </a:cubicBezTo>
                  <a:cubicBezTo>
                    <a:pt x="30" y="48"/>
                    <a:pt x="32" y="50"/>
                    <a:pt x="30" y="50"/>
                  </a:cubicBezTo>
                  <a:cubicBezTo>
                    <a:pt x="29" y="50"/>
                    <a:pt x="29" y="51"/>
                    <a:pt x="27" y="50"/>
                  </a:cubicBezTo>
                  <a:cubicBezTo>
                    <a:pt x="27" y="48"/>
                    <a:pt x="27" y="48"/>
                    <a:pt x="25" y="48"/>
                  </a:cubicBezTo>
                  <a:cubicBezTo>
                    <a:pt x="22" y="48"/>
                    <a:pt x="30" y="59"/>
                    <a:pt x="29" y="60"/>
                  </a:cubicBezTo>
                  <a:cubicBezTo>
                    <a:pt x="25" y="60"/>
                    <a:pt x="24" y="53"/>
                    <a:pt x="24" y="57"/>
                  </a:cubicBezTo>
                  <a:cubicBezTo>
                    <a:pt x="22" y="60"/>
                    <a:pt x="21" y="62"/>
                    <a:pt x="21" y="59"/>
                  </a:cubicBezTo>
                  <a:cubicBezTo>
                    <a:pt x="21" y="56"/>
                    <a:pt x="19" y="51"/>
                    <a:pt x="19" y="56"/>
                  </a:cubicBezTo>
                  <a:cubicBezTo>
                    <a:pt x="18" y="59"/>
                    <a:pt x="15" y="53"/>
                    <a:pt x="15" y="51"/>
                  </a:cubicBezTo>
                  <a:cubicBezTo>
                    <a:pt x="16" y="50"/>
                    <a:pt x="16" y="48"/>
                    <a:pt x="15" y="48"/>
                  </a:cubicBezTo>
                  <a:cubicBezTo>
                    <a:pt x="12" y="48"/>
                    <a:pt x="13" y="46"/>
                    <a:pt x="12" y="45"/>
                  </a:cubicBezTo>
                  <a:cubicBezTo>
                    <a:pt x="10" y="43"/>
                    <a:pt x="13" y="45"/>
                    <a:pt x="13" y="42"/>
                  </a:cubicBezTo>
                  <a:cubicBezTo>
                    <a:pt x="13" y="40"/>
                    <a:pt x="15" y="42"/>
                    <a:pt x="16" y="40"/>
                  </a:cubicBezTo>
                  <a:cubicBezTo>
                    <a:pt x="18" y="39"/>
                    <a:pt x="18" y="39"/>
                    <a:pt x="21" y="40"/>
                  </a:cubicBezTo>
                  <a:cubicBezTo>
                    <a:pt x="24" y="42"/>
                    <a:pt x="24" y="43"/>
                    <a:pt x="27" y="42"/>
                  </a:cubicBezTo>
                  <a:cubicBezTo>
                    <a:pt x="30" y="42"/>
                    <a:pt x="29" y="40"/>
                    <a:pt x="27" y="40"/>
                  </a:cubicBezTo>
                  <a:cubicBezTo>
                    <a:pt x="25" y="40"/>
                    <a:pt x="24" y="39"/>
                    <a:pt x="22" y="39"/>
                  </a:cubicBezTo>
                  <a:cubicBezTo>
                    <a:pt x="19" y="40"/>
                    <a:pt x="21" y="39"/>
                    <a:pt x="18" y="39"/>
                  </a:cubicBezTo>
                  <a:cubicBezTo>
                    <a:pt x="13" y="40"/>
                    <a:pt x="15" y="37"/>
                    <a:pt x="13" y="39"/>
                  </a:cubicBezTo>
                  <a:cubicBezTo>
                    <a:pt x="12" y="42"/>
                    <a:pt x="12" y="37"/>
                    <a:pt x="9" y="36"/>
                  </a:cubicBezTo>
                  <a:cubicBezTo>
                    <a:pt x="7" y="33"/>
                    <a:pt x="13" y="34"/>
                    <a:pt x="12" y="33"/>
                  </a:cubicBezTo>
                  <a:cubicBezTo>
                    <a:pt x="9" y="29"/>
                    <a:pt x="10" y="34"/>
                    <a:pt x="9" y="31"/>
                  </a:cubicBezTo>
                  <a:cubicBezTo>
                    <a:pt x="7" y="29"/>
                    <a:pt x="6" y="31"/>
                    <a:pt x="4" y="25"/>
                  </a:cubicBezTo>
                  <a:cubicBezTo>
                    <a:pt x="4" y="25"/>
                    <a:pt x="6" y="25"/>
                    <a:pt x="6" y="23"/>
                  </a:cubicBezTo>
                  <a:cubicBezTo>
                    <a:pt x="6" y="22"/>
                    <a:pt x="6" y="22"/>
                    <a:pt x="6" y="22"/>
                  </a:cubicBezTo>
                  <a:cubicBezTo>
                    <a:pt x="6" y="20"/>
                    <a:pt x="9" y="22"/>
                    <a:pt x="9" y="19"/>
                  </a:cubicBezTo>
                  <a:cubicBezTo>
                    <a:pt x="9" y="14"/>
                    <a:pt x="10" y="17"/>
                    <a:pt x="12" y="15"/>
                  </a:cubicBezTo>
                  <a:cubicBezTo>
                    <a:pt x="12" y="12"/>
                    <a:pt x="10" y="12"/>
                    <a:pt x="10" y="12"/>
                  </a:cubicBezTo>
                  <a:cubicBezTo>
                    <a:pt x="22" y="11"/>
                    <a:pt x="16" y="6"/>
                    <a:pt x="21" y="8"/>
                  </a:cubicBezTo>
                  <a:close/>
                  <a:moveTo>
                    <a:pt x="7" y="43"/>
                  </a:moveTo>
                  <a:cubicBezTo>
                    <a:pt x="9" y="43"/>
                    <a:pt x="12" y="46"/>
                    <a:pt x="10" y="46"/>
                  </a:cubicBezTo>
                  <a:cubicBezTo>
                    <a:pt x="9" y="46"/>
                    <a:pt x="7" y="45"/>
                    <a:pt x="7" y="43"/>
                  </a:cubicBezTo>
                  <a:close/>
                  <a:moveTo>
                    <a:pt x="9" y="42"/>
                  </a:moveTo>
                  <a:cubicBezTo>
                    <a:pt x="10" y="43"/>
                    <a:pt x="10" y="42"/>
                    <a:pt x="9" y="40"/>
                  </a:cubicBezTo>
                  <a:cubicBezTo>
                    <a:pt x="7" y="40"/>
                    <a:pt x="7" y="37"/>
                    <a:pt x="7" y="39"/>
                  </a:cubicBezTo>
                  <a:cubicBezTo>
                    <a:pt x="7" y="40"/>
                    <a:pt x="6" y="39"/>
                    <a:pt x="6" y="40"/>
                  </a:cubicBezTo>
                  <a:cubicBezTo>
                    <a:pt x="6" y="42"/>
                    <a:pt x="7" y="42"/>
                    <a:pt x="9" y="42"/>
                  </a:cubicBezTo>
                  <a:close/>
                  <a:moveTo>
                    <a:pt x="27" y="60"/>
                  </a:moveTo>
                  <a:cubicBezTo>
                    <a:pt x="29" y="62"/>
                    <a:pt x="27" y="65"/>
                    <a:pt x="27" y="64"/>
                  </a:cubicBezTo>
                  <a:cubicBezTo>
                    <a:pt x="25" y="62"/>
                    <a:pt x="25" y="60"/>
                    <a:pt x="27" y="60"/>
                  </a:cubicBezTo>
                  <a:close/>
                  <a:moveTo>
                    <a:pt x="41" y="74"/>
                  </a:moveTo>
                  <a:cubicBezTo>
                    <a:pt x="42" y="78"/>
                    <a:pt x="45" y="76"/>
                    <a:pt x="50" y="76"/>
                  </a:cubicBezTo>
                  <a:cubicBezTo>
                    <a:pt x="54" y="76"/>
                    <a:pt x="54" y="71"/>
                    <a:pt x="50" y="73"/>
                  </a:cubicBezTo>
                  <a:cubicBezTo>
                    <a:pt x="47" y="76"/>
                    <a:pt x="50" y="71"/>
                    <a:pt x="47" y="73"/>
                  </a:cubicBezTo>
                  <a:cubicBezTo>
                    <a:pt x="44" y="73"/>
                    <a:pt x="44" y="70"/>
                    <a:pt x="39" y="71"/>
                  </a:cubicBezTo>
                  <a:cubicBezTo>
                    <a:pt x="36" y="73"/>
                    <a:pt x="36" y="68"/>
                    <a:pt x="35" y="70"/>
                  </a:cubicBezTo>
                  <a:cubicBezTo>
                    <a:pt x="33" y="70"/>
                    <a:pt x="33" y="68"/>
                    <a:pt x="33" y="68"/>
                  </a:cubicBezTo>
                  <a:cubicBezTo>
                    <a:pt x="32" y="70"/>
                    <a:pt x="32" y="70"/>
                    <a:pt x="32" y="71"/>
                  </a:cubicBezTo>
                  <a:cubicBezTo>
                    <a:pt x="32" y="74"/>
                    <a:pt x="36" y="71"/>
                    <a:pt x="41" y="74"/>
                  </a:cubicBezTo>
                  <a:close/>
                  <a:moveTo>
                    <a:pt x="68" y="60"/>
                  </a:moveTo>
                  <a:cubicBezTo>
                    <a:pt x="68" y="59"/>
                    <a:pt x="63" y="62"/>
                    <a:pt x="63" y="64"/>
                  </a:cubicBezTo>
                  <a:cubicBezTo>
                    <a:pt x="65" y="64"/>
                    <a:pt x="63" y="65"/>
                    <a:pt x="65" y="67"/>
                  </a:cubicBezTo>
                  <a:cubicBezTo>
                    <a:pt x="67" y="67"/>
                    <a:pt x="68" y="60"/>
                    <a:pt x="68" y="60"/>
                  </a:cubicBezTo>
                  <a:close/>
                  <a:moveTo>
                    <a:pt x="50" y="37"/>
                  </a:moveTo>
                  <a:cubicBezTo>
                    <a:pt x="51" y="36"/>
                    <a:pt x="53" y="40"/>
                    <a:pt x="50" y="42"/>
                  </a:cubicBezTo>
                  <a:cubicBezTo>
                    <a:pt x="48" y="42"/>
                    <a:pt x="51" y="39"/>
                    <a:pt x="50" y="39"/>
                  </a:cubicBezTo>
                  <a:cubicBezTo>
                    <a:pt x="50" y="37"/>
                    <a:pt x="48" y="37"/>
                    <a:pt x="50" y="37"/>
                  </a:cubicBezTo>
                  <a:close/>
                  <a:moveTo>
                    <a:pt x="54" y="31"/>
                  </a:moveTo>
                  <a:cubicBezTo>
                    <a:pt x="53" y="28"/>
                    <a:pt x="54" y="29"/>
                    <a:pt x="53" y="28"/>
                  </a:cubicBezTo>
                  <a:cubicBezTo>
                    <a:pt x="53" y="28"/>
                    <a:pt x="51" y="28"/>
                    <a:pt x="50" y="29"/>
                  </a:cubicBezTo>
                  <a:cubicBezTo>
                    <a:pt x="48" y="29"/>
                    <a:pt x="50" y="31"/>
                    <a:pt x="53" y="33"/>
                  </a:cubicBezTo>
                  <a:cubicBezTo>
                    <a:pt x="54" y="33"/>
                    <a:pt x="56" y="33"/>
                    <a:pt x="54" y="31"/>
                  </a:cubicBezTo>
                  <a:close/>
                  <a:moveTo>
                    <a:pt x="41" y="12"/>
                  </a:moveTo>
                  <a:cubicBezTo>
                    <a:pt x="41" y="12"/>
                    <a:pt x="41" y="15"/>
                    <a:pt x="39" y="14"/>
                  </a:cubicBezTo>
                  <a:cubicBezTo>
                    <a:pt x="38" y="14"/>
                    <a:pt x="39" y="12"/>
                    <a:pt x="41" y="12"/>
                  </a:cubicBezTo>
                  <a:close/>
                  <a:moveTo>
                    <a:pt x="30" y="36"/>
                  </a:moveTo>
                  <a:cubicBezTo>
                    <a:pt x="33" y="37"/>
                    <a:pt x="32" y="39"/>
                    <a:pt x="33" y="39"/>
                  </a:cubicBezTo>
                  <a:cubicBezTo>
                    <a:pt x="36" y="39"/>
                    <a:pt x="36" y="43"/>
                    <a:pt x="38" y="43"/>
                  </a:cubicBezTo>
                  <a:cubicBezTo>
                    <a:pt x="39" y="45"/>
                    <a:pt x="39" y="42"/>
                    <a:pt x="38" y="42"/>
                  </a:cubicBezTo>
                  <a:cubicBezTo>
                    <a:pt x="36" y="40"/>
                    <a:pt x="36" y="39"/>
                    <a:pt x="36" y="37"/>
                  </a:cubicBezTo>
                  <a:cubicBezTo>
                    <a:pt x="36" y="34"/>
                    <a:pt x="35" y="37"/>
                    <a:pt x="30" y="33"/>
                  </a:cubicBezTo>
                  <a:cubicBezTo>
                    <a:pt x="29" y="31"/>
                    <a:pt x="25" y="33"/>
                    <a:pt x="25" y="34"/>
                  </a:cubicBezTo>
                  <a:cubicBezTo>
                    <a:pt x="27" y="34"/>
                    <a:pt x="29" y="34"/>
                    <a:pt x="30" y="36"/>
                  </a:cubicBezTo>
                  <a:close/>
                  <a:moveTo>
                    <a:pt x="47" y="53"/>
                  </a:moveTo>
                  <a:cubicBezTo>
                    <a:pt x="48" y="51"/>
                    <a:pt x="48" y="56"/>
                    <a:pt x="47" y="54"/>
                  </a:cubicBezTo>
                  <a:cubicBezTo>
                    <a:pt x="45" y="54"/>
                    <a:pt x="45" y="53"/>
                    <a:pt x="47" y="53"/>
                  </a:cubicBezTo>
                  <a:close/>
                  <a:moveTo>
                    <a:pt x="60" y="71"/>
                  </a:moveTo>
                  <a:cubicBezTo>
                    <a:pt x="59" y="71"/>
                    <a:pt x="59" y="67"/>
                    <a:pt x="60" y="68"/>
                  </a:cubicBezTo>
                  <a:cubicBezTo>
                    <a:pt x="60" y="70"/>
                    <a:pt x="60" y="71"/>
                    <a:pt x="60" y="71"/>
                  </a:cubicBezTo>
                  <a:close/>
                  <a:moveTo>
                    <a:pt x="4" y="28"/>
                  </a:moveTo>
                  <a:cubicBezTo>
                    <a:pt x="1" y="25"/>
                    <a:pt x="1" y="25"/>
                    <a:pt x="1" y="25"/>
                  </a:cubicBezTo>
                  <a:cubicBezTo>
                    <a:pt x="3" y="23"/>
                    <a:pt x="1" y="23"/>
                    <a:pt x="0" y="23"/>
                  </a:cubicBezTo>
                  <a:cubicBezTo>
                    <a:pt x="0" y="25"/>
                    <a:pt x="1" y="28"/>
                    <a:pt x="4" y="28"/>
                  </a:cubicBezTo>
                  <a:close/>
                  <a:moveTo>
                    <a:pt x="44" y="23"/>
                  </a:moveTo>
                  <a:cubicBezTo>
                    <a:pt x="45" y="22"/>
                    <a:pt x="45" y="25"/>
                    <a:pt x="45" y="23"/>
                  </a:cubicBezTo>
                  <a:cubicBezTo>
                    <a:pt x="45" y="22"/>
                    <a:pt x="47" y="20"/>
                    <a:pt x="45" y="22"/>
                  </a:cubicBezTo>
                  <a:cubicBezTo>
                    <a:pt x="45" y="22"/>
                    <a:pt x="42" y="20"/>
                    <a:pt x="42" y="22"/>
                  </a:cubicBezTo>
                  <a:cubicBezTo>
                    <a:pt x="42" y="23"/>
                    <a:pt x="44" y="23"/>
                    <a:pt x="44" y="23"/>
                  </a:cubicBezTo>
                  <a:close/>
                  <a:moveTo>
                    <a:pt x="48" y="20"/>
                  </a:moveTo>
                  <a:cubicBezTo>
                    <a:pt x="48" y="17"/>
                    <a:pt x="51" y="19"/>
                    <a:pt x="50" y="20"/>
                  </a:cubicBezTo>
                  <a:cubicBezTo>
                    <a:pt x="48" y="20"/>
                    <a:pt x="48" y="20"/>
                    <a:pt x="48" y="20"/>
                  </a:cubicBezTo>
                  <a:close/>
                  <a:moveTo>
                    <a:pt x="44" y="54"/>
                  </a:moveTo>
                  <a:cubicBezTo>
                    <a:pt x="42" y="53"/>
                    <a:pt x="44" y="51"/>
                    <a:pt x="45" y="53"/>
                  </a:cubicBezTo>
                  <a:cubicBezTo>
                    <a:pt x="44" y="54"/>
                    <a:pt x="44" y="54"/>
                    <a:pt x="44" y="54"/>
                  </a:cubicBezTo>
                  <a:close/>
                  <a:moveTo>
                    <a:pt x="38" y="57"/>
                  </a:moveTo>
                  <a:cubicBezTo>
                    <a:pt x="36" y="57"/>
                    <a:pt x="38" y="59"/>
                    <a:pt x="39" y="57"/>
                  </a:cubicBezTo>
                  <a:cubicBezTo>
                    <a:pt x="39" y="56"/>
                    <a:pt x="39" y="56"/>
                    <a:pt x="38" y="57"/>
                  </a:cubicBezTo>
                  <a:close/>
                  <a:moveTo>
                    <a:pt x="38" y="48"/>
                  </a:moveTo>
                  <a:cubicBezTo>
                    <a:pt x="36" y="48"/>
                    <a:pt x="38" y="46"/>
                    <a:pt x="38" y="46"/>
                  </a:cubicBezTo>
                  <a:cubicBezTo>
                    <a:pt x="38" y="48"/>
                    <a:pt x="38" y="48"/>
                    <a:pt x="38" y="48"/>
                  </a:cubicBezTo>
                  <a:close/>
                  <a:moveTo>
                    <a:pt x="38" y="51"/>
                  </a:moveTo>
                  <a:cubicBezTo>
                    <a:pt x="36" y="51"/>
                    <a:pt x="38" y="48"/>
                    <a:pt x="38" y="50"/>
                  </a:cubicBezTo>
                  <a:cubicBezTo>
                    <a:pt x="39" y="50"/>
                    <a:pt x="39" y="51"/>
                    <a:pt x="38" y="51"/>
                  </a:cubicBezTo>
                  <a:close/>
                  <a:moveTo>
                    <a:pt x="50" y="48"/>
                  </a:moveTo>
                  <a:cubicBezTo>
                    <a:pt x="50" y="46"/>
                    <a:pt x="53" y="46"/>
                    <a:pt x="53" y="46"/>
                  </a:cubicBezTo>
                  <a:cubicBezTo>
                    <a:pt x="53" y="46"/>
                    <a:pt x="50" y="50"/>
                    <a:pt x="50" y="48"/>
                  </a:cubicBezTo>
                  <a:close/>
                  <a:moveTo>
                    <a:pt x="7" y="37"/>
                  </a:moveTo>
                  <a:cubicBezTo>
                    <a:pt x="6" y="37"/>
                    <a:pt x="7" y="34"/>
                    <a:pt x="9" y="34"/>
                  </a:cubicBezTo>
                  <a:cubicBezTo>
                    <a:pt x="9" y="36"/>
                    <a:pt x="9" y="37"/>
                    <a:pt x="7" y="37"/>
                  </a:cubicBezTo>
                  <a:close/>
                  <a:moveTo>
                    <a:pt x="41" y="34"/>
                  </a:moveTo>
                  <a:cubicBezTo>
                    <a:pt x="39" y="34"/>
                    <a:pt x="39" y="33"/>
                    <a:pt x="39" y="33"/>
                  </a:cubicBezTo>
                  <a:cubicBezTo>
                    <a:pt x="39" y="31"/>
                    <a:pt x="41" y="34"/>
                    <a:pt x="41" y="34"/>
                  </a:cubicBezTo>
                  <a:close/>
                  <a:moveTo>
                    <a:pt x="42" y="48"/>
                  </a:moveTo>
                  <a:cubicBezTo>
                    <a:pt x="44" y="50"/>
                    <a:pt x="45" y="48"/>
                    <a:pt x="44" y="46"/>
                  </a:cubicBezTo>
                  <a:cubicBezTo>
                    <a:pt x="42" y="46"/>
                    <a:pt x="41" y="42"/>
                    <a:pt x="41" y="43"/>
                  </a:cubicBezTo>
                  <a:cubicBezTo>
                    <a:pt x="39" y="45"/>
                    <a:pt x="42" y="45"/>
                    <a:pt x="42" y="48"/>
                  </a:cubicBezTo>
                  <a:close/>
                </a:path>
              </a:pathLst>
            </a:custGeom>
            <a:solidFill>
              <a:schemeClr val="tx2"/>
            </a:solidFill>
            <a:ln w="3175" cmpd="sng">
              <a:solidFill>
                <a:schemeClr val="bg2"/>
              </a:solidFill>
              <a:round/>
              <a:headEnd/>
              <a:tailEnd/>
            </a:ln>
          </p:spPr>
          <p:txBody>
            <a:bodyPr/>
            <a:lstStyle/>
            <a:p>
              <a:endParaRPr lang="en-GB" dirty="0"/>
            </a:p>
          </p:txBody>
        </p:sp>
        <p:sp>
          <p:nvSpPr>
            <p:cNvPr id="487" name="Freeform 236"/>
            <p:cNvSpPr>
              <a:spLocks noEditPoints="1"/>
            </p:cNvSpPr>
            <p:nvPr/>
          </p:nvSpPr>
          <p:spPr bwMode="auto">
            <a:xfrm>
              <a:off x="8008981" y="3667325"/>
              <a:ext cx="546306" cy="719825"/>
            </a:xfrm>
            <a:custGeom>
              <a:avLst/>
              <a:gdLst/>
              <a:ahLst/>
              <a:cxnLst>
                <a:cxn ang="0">
                  <a:pos x="53" y="168"/>
                </a:cxn>
                <a:cxn ang="0">
                  <a:pos x="39" y="142"/>
                </a:cxn>
                <a:cxn ang="0">
                  <a:pos x="49" y="146"/>
                </a:cxn>
                <a:cxn ang="0">
                  <a:pos x="102" y="123"/>
                </a:cxn>
                <a:cxn ang="0">
                  <a:pos x="111" y="122"/>
                </a:cxn>
                <a:cxn ang="0">
                  <a:pos x="122" y="118"/>
                </a:cxn>
                <a:cxn ang="0">
                  <a:pos x="128" y="112"/>
                </a:cxn>
                <a:cxn ang="0">
                  <a:pos x="134" y="107"/>
                </a:cxn>
                <a:cxn ang="0">
                  <a:pos x="142" y="75"/>
                </a:cxn>
                <a:cxn ang="0">
                  <a:pos x="137" y="47"/>
                </a:cxn>
                <a:cxn ang="0">
                  <a:pos x="134" y="53"/>
                </a:cxn>
                <a:cxn ang="0">
                  <a:pos x="126" y="64"/>
                </a:cxn>
                <a:cxn ang="0">
                  <a:pos x="107" y="98"/>
                </a:cxn>
                <a:cxn ang="0">
                  <a:pos x="102" y="95"/>
                </a:cxn>
                <a:cxn ang="0">
                  <a:pos x="90" y="109"/>
                </a:cxn>
                <a:cxn ang="0">
                  <a:pos x="61" y="123"/>
                </a:cxn>
                <a:cxn ang="0">
                  <a:pos x="67" y="125"/>
                </a:cxn>
                <a:cxn ang="0">
                  <a:pos x="87" y="122"/>
                </a:cxn>
                <a:cxn ang="0">
                  <a:pos x="90" y="131"/>
                </a:cxn>
                <a:cxn ang="0">
                  <a:pos x="52" y="140"/>
                </a:cxn>
                <a:cxn ang="0">
                  <a:pos x="52" y="154"/>
                </a:cxn>
                <a:cxn ang="0">
                  <a:pos x="58" y="156"/>
                </a:cxn>
                <a:cxn ang="0">
                  <a:pos x="62" y="137"/>
                </a:cxn>
                <a:cxn ang="0">
                  <a:pos x="53" y="131"/>
                </a:cxn>
                <a:cxn ang="0">
                  <a:pos x="46" y="137"/>
                </a:cxn>
                <a:cxn ang="0">
                  <a:pos x="52" y="143"/>
                </a:cxn>
                <a:cxn ang="0">
                  <a:pos x="82" y="136"/>
                </a:cxn>
                <a:cxn ang="0">
                  <a:pos x="79" y="126"/>
                </a:cxn>
                <a:cxn ang="0">
                  <a:pos x="70" y="131"/>
                </a:cxn>
                <a:cxn ang="0">
                  <a:pos x="71" y="142"/>
                </a:cxn>
                <a:cxn ang="0">
                  <a:pos x="117" y="86"/>
                </a:cxn>
                <a:cxn ang="0">
                  <a:pos x="137" y="44"/>
                </a:cxn>
                <a:cxn ang="0">
                  <a:pos x="152" y="40"/>
                </a:cxn>
                <a:cxn ang="0">
                  <a:pos x="175" y="25"/>
                </a:cxn>
                <a:cxn ang="0">
                  <a:pos x="164" y="19"/>
                </a:cxn>
                <a:cxn ang="0">
                  <a:pos x="142" y="6"/>
                </a:cxn>
                <a:cxn ang="0">
                  <a:pos x="135" y="28"/>
                </a:cxn>
                <a:cxn ang="0">
                  <a:pos x="129" y="48"/>
                </a:cxn>
                <a:cxn ang="0">
                  <a:pos x="90" y="123"/>
                </a:cxn>
                <a:cxn ang="0">
                  <a:pos x="76" y="103"/>
                </a:cxn>
                <a:cxn ang="0">
                  <a:pos x="35" y="206"/>
                </a:cxn>
                <a:cxn ang="0">
                  <a:pos x="32" y="210"/>
                </a:cxn>
                <a:cxn ang="0">
                  <a:pos x="41" y="195"/>
                </a:cxn>
                <a:cxn ang="0">
                  <a:pos x="44" y="190"/>
                </a:cxn>
                <a:cxn ang="0">
                  <a:pos x="0" y="229"/>
                </a:cxn>
                <a:cxn ang="0">
                  <a:pos x="3" y="229"/>
                </a:cxn>
                <a:cxn ang="0">
                  <a:pos x="12" y="226"/>
                </a:cxn>
              </a:cxnLst>
              <a:rect l="0" t="0" r="r" b="b"/>
              <a:pathLst>
                <a:path w="175" h="231">
                  <a:moveTo>
                    <a:pt x="53" y="168"/>
                  </a:moveTo>
                  <a:cubicBezTo>
                    <a:pt x="52" y="168"/>
                    <a:pt x="53" y="165"/>
                    <a:pt x="53" y="167"/>
                  </a:cubicBezTo>
                  <a:cubicBezTo>
                    <a:pt x="55" y="167"/>
                    <a:pt x="55" y="168"/>
                    <a:pt x="53" y="168"/>
                  </a:cubicBezTo>
                  <a:close/>
                  <a:moveTo>
                    <a:pt x="39" y="142"/>
                  </a:moveTo>
                  <a:cubicBezTo>
                    <a:pt x="41" y="142"/>
                    <a:pt x="41" y="143"/>
                    <a:pt x="39" y="143"/>
                  </a:cubicBezTo>
                  <a:cubicBezTo>
                    <a:pt x="38" y="143"/>
                    <a:pt x="39" y="142"/>
                    <a:pt x="39" y="142"/>
                  </a:cubicBezTo>
                  <a:close/>
                  <a:moveTo>
                    <a:pt x="49" y="146"/>
                  </a:moveTo>
                  <a:cubicBezTo>
                    <a:pt x="49" y="145"/>
                    <a:pt x="52" y="143"/>
                    <a:pt x="52" y="145"/>
                  </a:cubicBezTo>
                  <a:cubicBezTo>
                    <a:pt x="52" y="146"/>
                    <a:pt x="50" y="148"/>
                    <a:pt x="49" y="146"/>
                  </a:cubicBezTo>
                  <a:close/>
                  <a:moveTo>
                    <a:pt x="93" y="134"/>
                  </a:moveTo>
                  <a:cubicBezTo>
                    <a:pt x="96" y="137"/>
                    <a:pt x="97" y="131"/>
                    <a:pt x="99" y="128"/>
                  </a:cubicBezTo>
                  <a:cubicBezTo>
                    <a:pt x="102" y="125"/>
                    <a:pt x="107" y="126"/>
                    <a:pt x="102" y="123"/>
                  </a:cubicBezTo>
                  <a:cubicBezTo>
                    <a:pt x="99" y="122"/>
                    <a:pt x="103" y="115"/>
                    <a:pt x="103" y="118"/>
                  </a:cubicBezTo>
                  <a:cubicBezTo>
                    <a:pt x="103" y="123"/>
                    <a:pt x="108" y="118"/>
                    <a:pt x="105" y="122"/>
                  </a:cubicBezTo>
                  <a:cubicBezTo>
                    <a:pt x="103" y="125"/>
                    <a:pt x="108" y="122"/>
                    <a:pt x="111" y="122"/>
                  </a:cubicBezTo>
                  <a:cubicBezTo>
                    <a:pt x="114" y="123"/>
                    <a:pt x="113" y="123"/>
                    <a:pt x="116" y="120"/>
                  </a:cubicBezTo>
                  <a:cubicBezTo>
                    <a:pt x="117" y="117"/>
                    <a:pt x="119" y="115"/>
                    <a:pt x="119" y="120"/>
                  </a:cubicBezTo>
                  <a:cubicBezTo>
                    <a:pt x="117" y="125"/>
                    <a:pt x="120" y="123"/>
                    <a:pt x="122" y="118"/>
                  </a:cubicBezTo>
                  <a:cubicBezTo>
                    <a:pt x="122" y="115"/>
                    <a:pt x="122" y="114"/>
                    <a:pt x="125" y="115"/>
                  </a:cubicBezTo>
                  <a:cubicBezTo>
                    <a:pt x="126" y="118"/>
                    <a:pt x="125" y="115"/>
                    <a:pt x="126" y="112"/>
                  </a:cubicBezTo>
                  <a:cubicBezTo>
                    <a:pt x="128" y="111"/>
                    <a:pt x="129" y="111"/>
                    <a:pt x="128" y="112"/>
                  </a:cubicBezTo>
                  <a:cubicBezTo>
                    <a:pt x="128" y="115"/>
                    <a:pt x="126" y="122"/>
                    <a:pt x="128" y="118"/>
                  </a:cubicBezTo>
                  <a:cubicBezTo>
                    <a:pt x="129" y="115"/>
                    <a:pt x="131" y="118"/>
                    <a:pt x="132" y="114"/>
                  </a:cubicBezTo>
                  <a:cubicBezTo>
                    <a:pt x="132" y="107"/>
                    <a:pt x="139" y="115"/>
                    <a:pt x="134" y="107"/>
                  </a:cubicBezTo>
                  <a:cubicBezTo>
                    <a:pt x="129" y="101"/>
                    <a:pt x="139" y="97"/>
                    <a:pt x="135" y="89"/>
                  </a:cubicBezTo>
                  <a:cubicBezTo>
                    <a:pt x="135" y="84"/>
                    <a:pt x="137" y="79"/>
                    <a:pt x="140" y="83"/>
                  </a:cubicBezTo>
                  <a:cubicBezTo>
                    <a:pt x="143" y="84"/>
                    <a:pt x="139" y="79"/>
                    <a:pt x="142" y="75"/>
                  </a:cubicBezTo>
                  <a:cubicBezTo>
                    <a:pt x="145" y="70"/>
                    <a:pt x="146" y="64"/>
                    <a:pt x="142" y="61"/>
                  </a:cubicBezTo>
                  <a:cubicBezTo>
                    <a:pt x="139" y="56"/>
                    <a:pt x="139" y="51"/>
                    <a:pt x="140" y="50"/>
                  </a:cubicBezTo>
                  <a:cubicBezTo>
                    <a:pt x="140" y="47"/>
                    <a:pt x="139" y="48"/>
                    <a:pt x="137" y="47"/>
                  </a:cubicBezTo>
                  <a:cubicBezTo>
                    <a:pt x="135" y="45"/>
                    <a:pt x="134" y="51"/>
                    <a:pt x="137" y="50"/>
                  </a:cubicBezTo>
                  <a:cubicBezTo>
                    <a:pt x="140" y="48"/>
                    <a:pt x="139" y="54"/>
                    <a:pt x="137" y="53"/>
                  </a:cubicBezTo>
                  <a:cubicBezTo>
                    <a:pt x="135" y="51"/>
                    <a:pt x="134" y="56"/>
                    <a:pt x="134" y="53"/>
                  </a:cubicBezTo>
                  <a:cubicBezTo>
                    <a:pt x="134" y="48"/>
                    <a:pt x="131" y="48"/>
                    <a:pt x="131" y="53"/>
                  </a:cubicBezTo>
                  <a:cubicBezTo>
                    <a:pt x="131" y="58"/>
                    <a:pt x="126" y="53"/>
                    <a:pt x="128" y="58"/>
                  </a:cubicBezTo>
                  <a:cubicBezTo>
                    <a:pt x="129" y="64"/>
                    <a:pt x="126" y="62"/>
                    <a:pt x="126" y="64"/>
                  </a:cubicBezTo>
                  <a:cubicBezTo>
                    <a:pt x="126" y="65"/>
                    <a:pt x="131" y="62"/>
                    <a:pt x="126" y="75"/>
                  </a:cubicBezTo>
                  <a:cubicBezTo>
                    <a:pt x="125" y="84"/>
                    <a:pt x="122" y="84"/>
                    <a:pt x="119" y="90"/>
                  </a:cubicBezTo>
                  <a:cubicBezTo>
                    <a:pt x="114" y="97"/>
                    <a:pt x="111" y="95"/>
                    <a:pt x="107" y="98"/>
                  </a:cubicBezTo>
                  <a:cubicBezTo>
                    <a:pt x="103" y="101"/>
                    <a:pt x="107" y="97"/>
                    <a:pt x="105" y="95"/>
                  </a:cubicBezTo>
                  <a:cubicBezTo>
                    <a:pt x="103" y="95"/>
                    <a:pt x="110" y="94"/>
                    <a:pt x="108" y="90"/>
                  </a:cubicBezTo>
                  <a:cubicBezTo>
                    <a:pt x="107" y="89"/>
                    <a:pt x="102" y="92"/>
                    <a:pt x="102" y="95"/>
                  </a:cubicBezTo>
                  <a:cubicBezTo>
                    <a:pt x="103" y="100"/>
                    <a:pt x="96" y="106"/>
                    <a:pt x="96" y="107"/>
                  </a:cubicBezTo>
                  <a:cubicBezTo>
                    <a:pt x="97" y="109"/>
                    <a:pt x="97" y="112"/>
                    <a:pt x="93" y="112"/>
                  </a:cubicBezTo>
                  <a:cubicBezTo>
                    <a:pt x="88" y="114"/>
                    <a:pt x="93" y="111"/>
                    <a:pt x="90" y="109"/>
                  </a:cubicBezTo>
                  <a:cubicBezTo>
                    <a:pt x="88" y="109"/>
                    <a:pt x="76" y="115"/>
                    <a:pt x="75" y="112"/>
                  </a:cubicBezTo>
                  <a:cubicBezTo>
                    <a:pt x="73" y="109"/>
                    <a:pt x="71" y="112"/>
                    <a:pt x="67" y="117"/>
                  </a:cubicBezTo>
                  <a:cubicBezTo>
                    <a:pt x="62" y="123"/>
                    <a:pt x="62" y="118"/>
                    <a:pt x="61" y="123"/>
                  </a:cubicBezTo>
                  <a:cubicBezTo>
                    <a:pt x="59" y="126"/>
                    <a:pt x="56" y="123"/>
                    <a:pt x="56" y="126"/>
                  </a:cubicBezTo>
                  <a:cubicBezTo>
                    <a:pt x="56" y="131"/>
                    <a:pt x="61" y="128"/>
                    <a:pt x="64" y="129"/>
                  </a:cubicBezTo>
                  <a:cubicBezTo>
                    <a:pt x="68" y="131"/>
                    <a:pt x="65" y="126"/>
                    <a:pt x="67" y="125"/>
                  </a:cubicBezTo>
                  <a:cubicBezTo>
                    <a:pt x="70" y="125"/>
                    <a:pt x="68" y="126"/>
                    <a:pt x="71" y="126"/>
                  </a:cubicBezTo>
                  <a:cubicBezTo>
                    <a:pt x="75" y="125"/>
                    <a:pt x="78" y="125"/>
                    <a:pt x="81" y="123"/>
                  </a:cubicBezTo>
                  <a:cubicBezTo>
                    <a:pt x="85" y="122"/>
                    <a:pt x="81" y="120"/>
                    <a:pt x="87" y="122"/>
                  </a:cubicBezTo>
                  <a:cubicBezTo>
                    <a:pt x="91" y="123"/>
                    <a:pt x="91" y="120"/>
                    <a:pt x="93" y="122"/>
                  </a:cubicBezTo>
                  <a:cubicBezTo>
                    <a:pt x="93" y="125"/>
                    <a:pt x="90" y="125"/>
                    <a:pt x="90" y="126"/>
                  </a:cubicBezTo>
                  <a:cubicBezTo>
                    <a:pt x="90" y="128"/>
                    <a:pt x="88" y="129"/>
                    <a:pt x="90" y="131"/>
                  </a:cubicBezTo>
                  <a:cubicBezTo>
                    <a:pt x="93" y="132"/>
                    <a:pt x="90" y="132"/>
                    <a:pt x="94" y="134"/>
                  </a:cubicBezTo>
                  <a:cubicBezTo>
                    <a:pt x="93" y="134"/>
                    <a:pt x="93" y="134"/>
                    <a:pt x="93" y="134"/>
                  </a:cubicBezTo>
                  <a:close/>
                  <a:moveTo>
                    <a:pt x="52" y="140"/>
                  </a:moveTo>
                  <a:cubicBezTo>
                    <a:pt x="50" y="140"/>
                    <a:pt x="50" y="136"/>
                    <a:pt x="52" y="139"/>
                  </a:cubicBezTo>
                  <a:cubicBezTo>
                    <a:pt x="53" y="142"/>
                    <a:pt x="55" y="145"/>
                    <a:pt x="52" y="148"/>
                  </a:cubicBezTo>
                  <a:cubicBezTo>
                    <a:pt x="50" y="151"/>
                    <a:pt x="50" y="150"/>
                    <a:pt x="52" y="154"/>
                  </a:cubicBezTo>
                  <a:cubicBezTo>
                    <a:pt x="52" y="157"/>
                    <a:pt x="49" y="156"/>
                    <a:pt x="53" y="157"/>
                  </a:cubicBezTo>
                  <a:cubicBezTo>
                    <a:pt x="56" y="159"/>
                    <a:pt x="53" y="162"/>
                    <a:pt x="56" y="159"/>
                  </a:cubicBezTo>
                  <a:cubicBezTo>
                    <a:pt x="59" y="157"/>
                    <a:pt x="56" y="157"/>
                    <a:pt x="58" y="156"/>
                  </a:cubicBezTo>
                  <a:cubicBezTo>
                    <a:pt x="59" y="154"/>
                    <a:pt x="58" y="157"/>
                    <a:pt x="59" y="156"/>
                  </a:cubicBezTo>
                  <a:cubicBezTo>
                    <a:pt x="61" y="156"/>
                    <a:pt x="61" y="142"/>
                    <a:pt x="64" y="142"/>
                  </a:cubicBezTo>
                  <a:cubicBezTo>
                    <a:pt x="67" y="140"/>
                    <a:pt x="65" y="137"/>
                    <a:pt x="62" y="137"/>
                  </a:cubicBezTo>
                  <a:cubicBezTo>
                    <a:pt x="59" y="137"/>
                    <a:pt x="64" y="134"/>
                    <a:pt x="62" y="132"/>
                  </a:cubicBezTo>
                  <a:cubicBezTo>
                    <a:pt x="61" y="131"/>
                    <a:pt x="58" y="136"/>
                    <a:pt x="58" y="131"/>
                  </a:cubicBezTo>
                  <a:cubicBezTo>
                    <a:pt x="56" y="129"/>
                    <a:pt x="53" y="128"/>
                    <a:pt x="53" y="131"/>
                  </a:cubicBezTo>
                  <a:cubicBezTo>
                    <a:pt x="52" y="134"/>
                    <a:pt x="52" y="131"/>
                    <a:pt x="50" y="134"/>
                  </a:cubicBezTo>
                  <a:cubicBezTo>
                    <a:pt x="49" y="137"/>
                    <a:pt x="49" y="131"/>
                    <a:pt x="47" y="134"/>
                  </a:cubicBezTo>
                  <a:cubicBezTo>
                    <a:pt x="47" y="137"/>
                    <a:pt x="44" y="134"/>
                    <a:pt x="46" y="137"/>
                  </a:cubicBezTo>
                  <a:cubicBezTo>
                    <a:pt x="47" y="140"/>
                    <a:pt x="46" y="139"/>
                    <a:pt x="47" y="140"/>
                  </a:cubicBezTo>
                  <a:cubicBezTo>
                    <a:pt x="49" y="143"/>
                    <a:pt x="46" y="145"/>
                    <a:pt x="49" y="143"/>
                  </a:cubicBezTo>
                  <a:cubicBezTo>
                    <a:pt x="52" y="140"/>
                    <a:pt x="49" y="145"/>
                    <a:pt x="52" y="143"/>
                  </a:cubicBezTo>
                  <a:cubicBezTo>
                    <a:pt x="53" y="142"/>
                    <a:pt x="53" y="142"/>
                    <a:pt x="52" y="140"/>
                  </a:cubicBezTo>
                  <a:close/>
                  <a:moveTo>
                    <a:pt x="78" y="134"/>
                  </a:moveTo>
                  <a:cubicBezTo>
                    <a:pt x="81" y="132"/>
                    <a:pt x="82" y="139"/>
                    <a:pt x="82" y="136"/>
                  </a:cubicBezTo>
                  <a:cubicBezTo>
                    <a:pt x="84" y="131"/>
                    <a:pt x="87" y="132"/>
                    <a:pt x="87" y="129"/>
                  </a:cubicBezTo>
                  <a:cubicBezTo>
                    <a:pt x="85" y="128"/>
                    <a:pt x="87" y="128"/>
                    <a:pt x="85" y="126"/>
                  </a:cubicBezTo>
                  <a:cubicBezTo>
                    <a:pt x="84" y="125"/>
                    <a:pt x="82" y="125"/>
                    <a:pt x="79" y="126"/>
                  </a:cubicBezTo>
                  <a:cubicBezTo>
                    <a:pt x="76" y="128"/>
                    <a:pt x="78" y="129"/>
                    <a:pt x="76" y="129"/>
                  </a:cubicBezTo>
                  <a:cubicBezTo>
                    <a:pt x="75" y="128"/>
                    <a:pt x="73" y="131"/>
                    <a:pt x="73" y="129"/>
                  </a:cubicBezTo>
                  <a:cubicBezTo>
                    <a:pt x="73" y="126"/>
                    <a:pt x="73" y="126"/>
                    <a:pt x="70" y="131"/>
                  </a:cubicBezTo>
                  <a:cubicBezTo>
                    <a:pt x="68" y="134"/>
                    <a:pt x="64" y="136"/>
                    <a:pt x="67" y="136"/>
                  </a:cubicBezTo>
                  <a:cubicBezTo>
                    <a:pt x="70" y="136"/>
                    <a:pt x="67" y="137"/>
                    <a:pt x="70" y="140"/>
                  </a:cubicBezTo>
                  <a:cubicBezTo>
                    <a:pt x="71" y="142"/>
                    <a:pt x="67" y="142"/>
                    <a:pt x="71" y="142"/>
                  </a:cubicBezTo>
                  <a:cubicBezTo>
                    <a:pt x="75" y="143"/>
                    <a:pt x="73" y="136"/>
                    <a:pt x="78" y="134"/>
                  </a:cubicBezTo>
                  <a:close/>
                  <a:moveTo>
                    <a:pt x="116" y="84"/>
                  </a:moveTo>
                  <a:cubicBezTo>
                    <a:pt x="117" y="81"/>
                    <a:pt x="117" y="84"/>
                    <a:pt x="117" y="86"/>
                  </a:cubicBezTo>
                  <a:cubicBezTo>
                    <a:pt x="116" y="87"/>
                    <a:pt x="114" y="86"/>
                    <a:pt x="116" y="84"/>
                  </a:cubicBezTo>
                  <a:close/>
                  <a:moveTo>
                    <a:pt x="132" y="45"/>
                  </a:moveTo>
                  <a:cubicBezTo>
                    <a:pt x="134" y="40"/>
                    <a:pt x="134" y="45"/>
                    <a:pt x="137" y="44"/>
                  </a:cubicBezTo>
                  <a:cubicBezTo>
                    <a:pt x="142" y="42"/>
                    <a:pt x="129" y="40"/>
                    <a:pt x="131" y="36"/>
                  </a:cubicBezTo>
                  <a:cubicBezTo>
                    <a:pt x="134" y="31"/>
                    <a:pt x="134" y="39"/>
                    <a:pt x="139" y="36"/>
                  </a:cubicBezTo>
                  <a:cubicBezTo>
                    <a:pt x="142" y="33"/>
                    <a:pt x="143" y="34"/>
                    <a:pt x="152" y="40"/>
                  </a:cubicBezTo>
                  <a:cubicBezTo>
                    <a:pt x="157" y="44"/>
                    <a:pt x="155" y="33"/>
                    <a:pt x="160" y="31"/>
                  </a:cubicBezTo>
                  <a:cubicBezTo>
                    <a:pt x="163" y="30"/>
                    <a:pt x="166" y="31"/>
                    <a:pt x="169" y="30"/>
                  </a:cubicBezTo>
                  <a:cubicBezTo>
                    <a:pt x="174" y="26"/>
                    <a:pt x="175" y="26"/>
                    <a:pt x="175" y="25"/>
                  </a:cubicBezTo>
                  <a:cubicBezTo>
                    <a:pt x="174" y="23"/>
                    <a:pt x="172" y="28"/>
                    <a:pt x="169" y="23"/>
                  </a:cubicBezTo>
                  <a:cubicBezTo>
                    <a:pt x="168" y="19"/>
                    <a:pt x="172" y="14"/>
                    <a:pt x="171" y="14"/>
                  </a:cubicBezTo>
                  <a:cubicBezTo>
                    <a:pt x="169" y="16"/>
                    <a:pt x="168" y="20"/>
                    <a:pt x="164" y="19"/>
                  </a:cubicBezTo>
                  <a:cubicBezTo>
                    <a:pt x="161" y="19"/>
                    <a:pt x="164" y="17"/>
                    <a:pt x="160" y="17"/>
                  </a:cubicBezTo>
                  <a:cubicBezTo>
                    <a:pt x="155" y="16"/>
                    <a:pt x="149" y="8"/>
                    <a:pt x="146" y="5"/>
                  </a:cubicBezTo>
                  <a:cubicBezTo>
                    <a:pt x="143" y="0"/>
                    <a:pt x="139" y="2"/>
                    <a:pt x="142" y="6"/>
                  </a:cubicBezTo>
                  <a:cubicBezTo>
                    <a:pt x="145" y="12"/>
                    <a:pt x="140" y="12"/>
                    <a:pt x="142" y="16"/>
                  </a:cubicBezTo>
                  <a:cubicBezTo>
                    <a:pt x="143" y="19"/>
                    <a:pt x="139" y="20"/>
                    <a:pt x="139" y="23"/>
                  </a:cubicBezTo>
                  <a:cubicBezTo>
                    <a:pt x="140" y="25"/>
                    <a:pt x="140" y="30"/>
                    <a:pt x="135" y="28"/>
                  </a:cubicBezTo>
                  <a:cubicBezTo>
                    <a:pt x="132" y="25"/>
                    <a:pt x="129" y="25"/>
                    <a:pt x="132" y="28"/>
                  </a:cubicBezTo>
                  <a:cubicBezTo>
                    <a:pt x="134" y="31"/>
                    <a:pt x="123" y="36"/>
                    <a:pt x="128" y="39"/>
                  </a:cubicBezTo>
                  <a:cubicBezTo>
                    <a:pt x="132" y="42"/>
                    <a:pt x="126" y="45"/>
                    <a:pt x="129" y="48"/>
                  </a:cubicBezTo>
                  <a:cubicBezTo>
                    <a:pt x="129" y="48"/>
                    <a:pt x="129" y="50"/>
                    <a:pt x="132" y="45"/>
                  </a:cubicBezTo>
                  <a:close/>
                  <a:moveTo>
                    <a:pt x="87" y="126"/>
                  </a:moveTo>
                  <a:cubicBezTo>
                    <a:pt x="87" y="125"/>
                    <a:pt x="90" y="122"/>
                    <a:pt x="90" y="123"/>
                  </a:cubicBezTo>
                  <a:cubicBezTo>
                    <a:pt x="90" y="125"/>
                    <a:pt x="88" y="128"/>
                    <a:pt x="87" y="126"/>
                  </a:cubicBezTo>
                  <a:close/>
                  <a:moveTo>
                    <a:pt x="76" y="106"/>
                  </a:moveTo>
                  <a:cubicBezTo>
                    <a:pt x="76" y="103"/>
                    <a:pt x="76" y="103"/>
                    <a:pt x="76" y="103"/>
                  </a:cubicBezTo>
                  <a:cubicBezTo>
                    <a:pt x="75" y="104"/>
                    <a:pt x="75" y="106"/>
                    <a:pt x="76" y="106"/>
                  </a:cubicBezTo>
                  <a:close/>
                  <a:moveTo>
                    <a:pt x="32" y="210"/>
                  </a:moveTo>
                  <a:cubicBezTo>
                    <a:pt x="32" y="209"/>
                    <a:pt x="32" y="209"/>
                    <a:pt x="35" y="206"/>
                  </a:cubicBezTo>
                  <a:cubicBezTo>
                    <a:pt x="38" y="204"/>
                    <a:pt x="36" y="203"/>
                    <a:pt x="35" y="204"/>
                  </a:cubicBezTo>
                  <a:cubicBezTo>
                    <a:pt x="33" y="207"/>
                    <a:pt x="32" y="207"/>
                    <a:pt x="30" y="210"/>
                  </a:cubicBezTo>
                  <a:cubicBezTo>
                    <a:pt x="30" y="212"/>
                    <a:pt x="32" y="212"/>
                    <a:pt x="32" y="210"/>
                  </a:cubicBezTo>
                  <a:close/>
                  <a:moveTo>
                    <a:pt x="41" y="195"/>
                  </a:moveTo>
                  <a:cubicBezTo>
                    <a:pt x="39" y="193"/>
                    <a:pt x="41" y="192"/>
                    <a:pt x="41" y="193"/>
                  </a:cubicBezTo>
                  <a:cubicBezTo>
                    <a:pt x="43" y="195"/>
                    <a:pt x="41" y="196"/>
                    <a:pt x="41" y="195"/>
                  </a:cubicBezTo>
                  <a:close/>
                  <a:moveTo>
                    <a:pt x="44" y="190"/>
                  </a:moveTo>
                  <a:cubicBezTo>
                    <a:pt x="44" y="187"/>
                    <a:pt x="47" y="185"/>
                    <a:pt x="47" y="187"/>
                  </a:cubicBezTo>
                  <a:cubicBezTo>
                    <a:pt x="47" y="187"/>
                    <a:pt x="44" y="192"/>
                    <a:pt x="44" y="190"/>
                  </a:cubicBezTo>
                  <a:close/>
                  <a:moveTo>
                    <a:pt x="0" y="229"/>
                  </a:moveTo>
                  <a:cubicBezTo>
                    <a:pt x="0" y="228"/>
                    <a:pt x="1" y="229"/>
                    <a:pt x="1" y="231"/>
                  </a:cubicBezTo>
                  <a:cubicBezTo>
                    <a:pt x="1" y="231"/>
                    <a:pt x="0" y="231"/>
                    <a:pt x="0" y="229"/>
                  </a:cubicBezTo>
                  <a:close/>
                  <a:moveTo>
                    <a:pt x="3" y="229"/>
                  </a:moveTo>
                  <a:cubicBezTo>
                    <a:pt x="1" y="229"/>
                    <a:pt x="4" y="226"/>
                    <a:pt x="4" y="228"/>
                  </a:cubicBezTo>
                  <a:cubicBezTo>
                    <a:pt x="4" y="229"/>
                    <a:pt x="4" y="231"/>
                    <a:pt x="3" y="229"/>
                  </a:cubicBezTo>
                  <a:close/>
                  <a:moveTo>
                    <a:pt x="12" y="226"/>
                  </a:moveTo>
                  <a:cubicBezTo>
                    <a:pt x="11" y="224"/>
                    <a:pt x="12" y="224"/>
                    <a:pt x="14" y="224"/>
                  </a:cubicBezTo>
                  <a:cubicBezTo>
                    <a:pt x="14" y="226"/>
                    <a:pt x="12" y="226"/>
                    <a:pt x="12" y="226"/>
                  </a:cubicBezTo>
                  <a:close/>
                </a:path>
              </a:pathLst>
            </a:custGeom>
            <a:solidFill>
              <a:schemeClr val="tx2"/>
            </a:solidFill>
            <a:ln w="3175" cmpd="sng">
              <a:solidFill>
                <a:schemeClr val="bg2"/>
              </a:solidFill>
              <a:round/>
              <a:headEnd/>
              <a:tailEnd/>
            </a:ln>
          </p:spPr>
          <p:txBody>
            <a:bodyPr/>
            <a:lstStyle/>
            <a:p>
              <a:endParaRPr lang="en-GB" dirty="0"/>
            </a:p>
          </p:txBody>
        </p:sp>
        <p:sp>
          <p:nvSpPr>
            <p:cNvPr id="488" name="Freeform 237"/>
            <p:cNvSpPr>
              <a:spLocks noEditPoints="1"/>
            </p:cNvSpPr>
            <p:nvPr/>
          </p:nvSpPr>
          <p:spPr bwMode="auto">
            <a:xfrm>
              <a:off x="5431704" y="2102349"/>
              <a:ext cx="4235476" cy="1724045"/>
            </a:xfrm>
            <a:custGeom>
              <a:avLst/>
              <a:gdLst/>
              <a:ahLst/>
              <a:cxnLst>
                <a:cxn ang="0">
                  <a:pos x="404" y="136"/>
                </a:cxn>
                <a:cxn ang="0">
                  <a:pos x="273" y="177"/>
                </a:cxn>
                <a:cxn ang="0">
                  <a:pos x="361" y="90"/>
                </a:cxn>
                <a:cxn ang="0">
                  <a:pos x="278" y="138"/>
                </a:cxn>
                <a:cxn ang="0">
                  <a:pos x="227" y="31"/>
                </a:cxn>
                <a:cxn ang="0">
                  <a:pos x="217" y="29"/>
                </a:cxn>
                <a:cxn ang="0">
                  <a:pos x="343" y="18"/>
                </a:cxn>
                <a:cxn ang="0">
                  <a:pos x="328" y="25"/>
                </a:cxn>
                <a:cxn ang="0">
                  <a:pos x="297" y="32"/>
                </a:cxn>
                <a:cxn ang="0">
                  <a:pos x="314" y="31"/>
                </a:cxn>
                <a:cxn ang="0">
                  <a:pos x="285" y="12"/>
                </a:cxn>
                <a:cxn ang="0">
                  <a:pos x="291" y="14"/>
                </a:cxn>
                <a:cxn ang="0">
                  <a:pos x="288" y="20"/>
                </a:cxn>
                <a:cxn ang="0">
                  <a:pos x="276" y="23"/>
                </a:cxn>
                <a:cxn ang="0">
                  <a:pos x="1351" y="247"/>
                </a:cxn>
                <a:cxn ang="0">
                  <a:pos x="1184" y="200"/>
                </a:cxn>
                <a:cxn ang="0">
                  <a:pos x="902" y="164"/>
                </a:cxn>
                <a:cxn ang="0">
                  <a:pos x="734" y="116"/>
                </a:cxn>
                <a:cxn ang="0">
                  <a:pos x="570" y="104"/>
                </a:cxn>
                <a:cxn ang="0">
                  <a:pos x="474" y="154"/>
                </a:cxn>
                <a:cxn ang="0">
                  <a:pos x="457" y="217"/>
                </a:cxn>
                <a:cxn ang="0">
                  <a:pos x="381" y="169"/>
                </a:cxn>
                <a:cxn ang="0">
                  <a:pos x="214" y="233"/>
                </a:cxn>
                <a:cxn ang="0">
                  <a:pos x="144" y="275"/>
                </a:cxn>
                <a:cxn ang="0">
                  <a:pos x="90" y="191"/>
                </a:cxn>
                <a:cxn ang="0">
                  <a:pos x="84" y="250"/>
                </a:cxn>
                <a:cxn ang="0">
                  <a:pos x="80" y="306"/>
                </a:cxn>
                <a:cxn ang="0">
                  <a:pos x="67" y="332"/>
                </a:cxn>
                <a:cxn ang="0">
                  <a:pos x="87" y="380"/>
                </a:cxn>
                <a:cxn ang="0">
                  <a:pos x="109" y="422"/>
                </a:cxn>
                <a:cxn ang="0">
                  <a:pos x="163" y="455"/>
                </a:cxn>
                <a:cxn ang="0">
                  <a:pos x="148" y="492"/>
                </a:cxn>
                <a:cxn ang="0">
                  <a:pos x="172" y="528"/>
                </a:cxn>
                <a:cxn ang="0">
                  <a:pos x="220" y="548"/>
                </a:cxn>
                <a:cxn ang="0">
                  <a:pos x="217" y="469"/>
                </a:cxn>
                <a:cxn ang="0">
                  <a:pos x="329" y="432"/>
                </a:cxn>
                <a:cxn ang="0">
                  <a:pos x="472" y="425"/>
                </a:cxn>
                <a:cxn ang="0">
                  <a:pos x="623" y="433"/>
                </a:cxn>
                <a:cxn ang="0">
                  <a:pos x="798" y="419"/>
                </a:cxn>
                <a:cxn ang="0">
                  <a:pos x="899" y="508"/>
                </a:cxn>
                <a:cxn ang="0">
                  <a:pos x="900" y="534"/>
                </a:cxn>
                <a:cxn ang="0">
                  <a:pos x="957" y="401"/>
                </a:cxn>
                <a:cxn ang="0">
                  <a:pos x="1013" y="334"/>
                </a:cxn>
                <a:cxn ang="0">
                  <a:pos x="1121" y="329"/>
                </a:cxn>
                <a:cxn ang="0">
                  <a:pos x="1146" y="326"/>
                </a:cxn>
                <a:cxn ang="0">
                  <a:pos x="1273" y="256"/>
                </a:cxn>
                <a:cxn ang="0">
                  <a:pos x="978" y="489"/>
                </a:cxn>
                <a:cxn ang="0">
                  <a:pos x="984" y="441"/>
                </a:cxn>
                <a:cxn ang="0">
                  <a:pos x="975" y="407"/>
                </a:cxn>
                <a:cxn ang="0">
                  <a:pos x="1025" y="503"/>
                </a:cxn>
                <a:cxn ang="0">
                  <a:pos x="1066" y="464"/>
                </a:cxn>
                <a:cxn ang="0">
                  <a:pos x="1080" y="446"/>
                </a:cxn>
                <a:cxn ang="0">
                  <a:pos x="25" y="390"/>
                </a:cxn>
                <a:cxn ang="0">
                  <a:pos x="937" y="393"/>
                </a:cxn>
                <a:cxn ang="0">
                  <a:pos x="1274" y="175"/>
                </a:cxn>
                <a:cxn ang="0">
                  <a:pos x="1018" y="107"/>
                </a:cxn>
                <a:cxn ang="0">
                  <a:pos x="946" y="118"/>
                </a:cxn>
                <a:cxn ang="0">
                  <a:pos x="870" y="149"/>
                </a:cxn>
                <a:cxn ang="0">
                  <a:pos x="739" y="121"/>
                </a:cxn>
                <a:cxn ang="0">
                  <a:pos x="638" y="35"/>
                </a:cxn>
                <a:cxn ang="0">
                  <a:pos x="600" y="29"/>
                </a:cxn>
                <a:cxn ang="0">
                  <a:pos x="571" y="14"/>
                </a:cxn>
              </a:cxnLst>
              <a:rect l="0" t="0" r="r" b="b"/>
              <a:pathLst>
                <a:path w="1359" h="553">
                  <a:moveTo>
                    <a:pt x="314" y="189"/>
                  </a:moveTo>
                  <a:cubicBezTo>
                    <a:pt x="314" y="189"/>
                    <a:pt x="319" y="189"/>
                    <a:pt x="317" y="192"/>
                  </a:cubicBezTo>
                  <a:cubicBezTo>
                    <a:pt x="317" y="194"/>
                    <a:pt x="325" y="192"/>
                    <a:pt x="325" y="191"/>
                  </a:cubicBezTo>
                  <a:cubicBezTo>
                    <a:pt x="326" y="189"/>
                    <a:pt x="320" y="188"/>
                    <a:pt x="316" y="183"/>
                  </a:cubicBezTo>
                  <a:cubicBezTo>
                    <a:pt x="313" y="180"/>
                    <a:pt x="313" y="182"/>
                    <a:pt x="311" y="183"/>
                  </a:cubicBezTo>
                  <a:cubicBezTo>
                    <a:pt x="308" y="183"/>
                    <a:pt x="313" y="186"/>
                    <a:pt x="309" y="185"/>
                  </a:cubicBezTo>
                  <a:cubicBezTo>
                    <a:pt x="308" y="185"/>
                    <a:pt x="308" y="186"/>
                    <a:pt x="311" y="189"/>
                  </a:cubicBezTo>
                  <a:cubicBezTo>
                    <a:pt x="313" y="191"/>
                    <a:pt x="314" y="191"/>
                    <a:pt x="314" y="189"/>
                  </a:cubicBezTo>
                  <a:close/>
                  <a:moveTo>
                    <a:pt x="404" y="136"/>
                  </a:moveTo>
                  <a:cubicBezTo>
                    <a:pt x="398" y="138"/>
                    <a:pt x="396" y="144"/>
                    <a:pt x="409" y="143"/>
                  </a:cubicBezTo>
                  <a:cubicBezTo>
                    <a:pt x="419" y="141"/>
                    <a:pt x="410" y="133"/>
                    <a:pt x="404" y="136"/>
                  </a:cubicBezTo>
                  <a:close/>
                  <a:moveTo>
                    <a:pt x="290" y="168"/>
                  </a:moveTo>
                  <a:cubicBezTo>
                    <a:pt x="287" y="163"/>
                    <a:pt x="282" y="164"/>
                    <a:pt x="285" y="154"/>
                  </a:cubicBezTo>
                  <a:cubicBezTo>
                    <a:pt x="287" y="144"/>
                    <a:pt x="297" y="144"/>
                    <a:pt x="290" y="139"/>
                  </a:cubicBezTo>
                  <a:cubicBezTo>
                    <a:pt x="282" y="136"/>
                    <a:pt x="288" y="138"/>
                    <a:pt x="274" y="139"/>
                  </a:cubicBezTo>
                  <a:cubicBezTo>
                    <a:pt x="261" y="141"/>
                    <a:pt x="271" y="143"/>
                    <a:pt x="264" y="146"/>
                  </a:cubicBezTo>
                  <a:cubicBezTo>
                    <a:pt x="258" y="149"/>
                    <a:pt x="265" y="147"/>
                    <a:pt x="262" y="154"/>
                  </a:cubicBezTo>
                  <a:cubicBezTo>
                    <a:pt x="259" y="160"/>
                    <a:pt x="256" y="152"/>
                    <a:pt x="255" y="158"/>
                  </a:cubicBezTo>
                  <a:cubicBezTo>
                    <a:pt x="252" y="164"/>
                    <a:pt x="252" y="166"/>
                    <a:pt x="259" y="166"/>
                  </a:cubicBezTo>
                  <a:cubicBezTo>
                    <a:pt x="268" y="166"/>
                    <a:pt x="255" y="168"/>
                    <a:pt x="264" y="172"/>
                  </a:cubicBezTo>
                  <a:cubicBezTo>
                    <a:pt x="271" y="177"/>
                    <a:pt x="265" y="163"/>
                    <a:pt x="270" y="169"/>
                  </a:cubicBezTo>
                  <a:cubicBezTo>
                    <a:pt x="274" y="175"/>
                    <a:pt x="262" y="175"/>
                    <a:pt x="273" y="177"/>
                  </a:cubicBezTo>
                  <a:cubicBezTo>
                    <a:pt x="282" y="178"/>
                    <a:pt x="276" y="180"/>
                    <a:pt x="285" y="180"/>
                  </a:cubicBezTo>
                  <a:cubicBezTo>
                    <a:pt x="293" y="180"/>
                    <a:pt x="294" y="183"/>
                    <a:pt x="302" y="178"/>
                  </a:cubicBezTo>
                  <a:cubicBezTo>
                    <a:pt x="305" y="177"/>
                    <a:pt x="291" y="174"/>
                    <a:pt x="290" y="168"/>
                  </a:cubicBezTo>
                  <a:close/>
                  <a:moveTo>
                    <a:pt x="299" y="136"/>
                  </a:moveTo>
                  <a:cubicBezTo>
                    <a:pt x="299" y="133"/>
                    <a:pt x="303" y="136"/>
                    <a:pt x="305" y="130"/>
                  </a:cubicBezTo>
                  <a:cubicBezTo>
                    <a:pt x="306" y="126"/>
                    <a:pt x="311" y="127"/>
                    <a:pt x="311" y="124"/>
                  </a:cubicBezTo>
                  <a:cubicBezTo>
                    <a:pt x="311" y="121"/>
                    <a:pt x="311" y="121"/>
                    <a:pt x="322" y="118"/>
                  </a:cubicBezTo>
                  <a:cubicBezTo>
                    <a:pt x="331" y="115"/>
                    <a:pt x="320" y="115"/>
                    <a:pt x="335" y="107"/>
                  </a:cubicBezTo>
                  <a:cubicBezTo>
                    <a:pt x="351" y="101"/>
                    <a:pt x="376" y="98"/>
                    <a:pt x="389" y="91"/>
                  </a:cubicBezTo>
                  <a:cubicBezTo>
                    <a:pt x="401" y="85"/>
                    <a:pt x="387" y="79"/>
                    <a:pt x="375" y="84"/>
                  </a:cubicBezTo>
                  <a:cubicBezTo>
                    <a:pt x="363" y="87"/>
                    <a:pt x="370" y="87"/>
                    <a:pt x="361" y="90"/>
                  </a:cubicBezTo>
                  <a:cubicBezTo>
                    <a:pt x="352" y="93"/>
                    <a:pt x="358" y="88"/>
                    <a:pt x="348" y="93"/>
                  </a:cubicBezTo>
                  <a:cubicBezTo>
                    <a:pt x="337" y="98"/>
                    <a:pt x="343" y="91"/>
                    <a:pt x="332" y="93"/>
                  </a:cubicBezTo>
                  <a:cubicBezTo>
                    <a:pt x="323" y="93"/>
                    <a:pt x="332" y="96"/>
                    <a:pt x="326" y="96"/>
                  </a:cubicBezTo>
                  <a:cubicBezTo>
                    <a:pt x="320" y="96"/>
                    <a:pt x="306" y="101"/>
                    <a:pt x="303" y="107"/>
                  </a:cubicBezTo>
                  <a:cubicBezTo>
                    <a:pt x="299" y="112"/>
                    <a:pt x="300" y="105"/>
                    <a:pt x="296" y="109"/>
                  </a:cubicBezTo>
                  <a:cubicBezTo>
                    <a:pt x="291" y="113"/>
                    <a:pt x="293" y="107"/>
                    <a:pt x="290" y="110"/>
                  </a:cubicBezTo>
                  <a:cubicBezTo>
                    <a:pt x="285" y="113"/>
                    <a:pt x="293" y="113"/>
                    <a:pt x="290" y="115"/>
                  </a:cubicBezTo>
                  <a:cubicBezTo>
                    <a:pt x="285" y="116"/>
                    <a:pt x="294" y="118"/>
                    <a:pt x="288" y="118"/>
                  </a:cubicBezTo>
                  <a:cubicBezTo>
                    <a:pt x="282" y="119"/>
                    <a:pt x="285" y="126"/>
                    <a:pt x="278" y="129"/>
                  </a:cubicBezTo>
                  <a:cubicBezTo>
                    <a:pt x="270" y="132"/>
                    <a:pt x="268" y="135"/>
                    <a:pt x="274" y="135"/>
                  </a:cubicBezTo>
                  <a:cubicBezTo>
                    <a:pt x="281" y="133"/>
                    <a:pt x="270" y="139"/>
                    <a:pt x="278" y="138"/>
                  </a:cubicBezTo>
                  <a:cubicBezTo>
                    <a:pt x="285" y="135"/>
                    <a:pt x="285" y="135"/>
                    <a:pt x="291" y="139"/>
                  </a:cubicBezTo>
                  <a:cubicBezTo>
                    <a:pt x="293" y="141"/>
                    <a:pt x="299" y="141"/>
                    <a:pt x="299" y="136"/>
                  </a:cubicBezTo>
                  <a:close/>
                  <a:moveTo>
                    <a:pt x="207" y="23"/>
                  </a:moveTo>
                  <a:cubicBezTo>
                    <a:pt x="211" y="23"/>
                    <a:pt x="211" y="26"/>
                    <a:pt x="215" y="25"/>
                  </a:cubicBezTo>
                  <a:cubicBezTo>
                    <a:pt x="221" y="21"/>
                    <a:pt x="221" y="20"/>
                    <a:pt x="227" y="21"/>
                  </a:cubicBezTo>
                  <a:cubicBezTo>
                    <a:pt x="232" y="23"/>
                    <a:pt x="235" y="21"/>
                    <a:pt x="226" y="18"/>
                  </a:cubicBezTo>
                  <a:cubicBezTo>
                    <a:pt x="215" y="17"/>
                    <a:pt x="223" y="20"/>
                    <a:pt x="215" y="20"/>
                  </a:cubicBezTo>
                  <a:cubicBezTo>
                    <a:pt x="206" y="21"/>
                    <a:pt x="198" y="23"/>
                    <a:pt x="204" y="25"/>
                  </a:cubicBezTo>
                  <a:cubicBezTo>
                    <a:pt x="207" y="25"/>
                    <a:pt x="206" y="25"/>
                    <a:pt x="207" y="23"/>
                  </a:cubicBezTo>
                  <a:close/>
                  <a:moveTo>
                    <a:pt x="223" y="29"/>
                  </a:moveTo>
                  <a:cubicBezTo>
                    <a:pt x="227" y="28"/>
                    <a:pt x="221" y="32"/>
                    <a:pt x="227" y="31"/>
                  </a:cubicBezTo>
                  <a:cubicBezTo>
                    <a:pt x="233" y="29"/>
                    <a:pt x="232" y="32"/>
                    <a:pt x="235" y="29"/>
                  </a:cubicBezTo>
                  <a:cubicBezTo>
                    <a:pt x="236" y="28"/>
                    <a:pt x="230" y="29"/>
                    <a:pt x="232" y="28"/>
                  </a:cubicBezTo>
                  <a:cubicBezTo>
                    <a:pt x="235" y="26"/>
                    <a:pt x="238" y="28"/>
                    <a:pt x="239" y="25"/>
                  </a:cubicBezTo>
                  <a:cubicBezTo>
                    <a:pt x="242" y="23"/>
                    <a:pt x="244" y="25"/>
                    <a:pt x="252" y="23"/>
                  </a:cubicBezTo>
                  <a:cubicBezTo>
                    <a:pt x="259" y="21"/>
                    <a:pt x="255" y="18"/>
                    <a:pt x="249" y="20"/>
                  </a:cubicBezTo>
                  <a:cubicBezTo>
                    <a:pt x="242" y="21"/>
                    <a:pt x="252" y="18"/>
                    <a:pt x="246" y="18"/>
                  </a:cubicBezTo>
                  <a:cubicBezTo>
                    <a:pt x="239" y="17"/>
                    <a:pt x="233" y="20"/>
                    <a:pt x="235" y="20"/>
                  </a:cubicBezTo>
                  <a:cubicBezTo>
                    <a:pt x="238" y="21"/>
                    <a:pt x="239" y="25"/>
                    <a:pt x="230" y="25"/>
                  </a:cubicBezTo>
                  <a:cubicBezTo>
                    <a:pt x="223" y="25"/>
                    <a:pt x="220" y="25"/>
                    <a:pt x="223" y="26"/>
                  </a:cubicBezTo>
                  <a:cubicBezTo>
                    <a:pt x="227" y="28"/>
                    <a:pt x="223" y="28"/>
                    <a:pt x="220" y="28"/>
                  </a:cubicBezTo>
                  <a:cubicBezTo>
                    <a:pt x="217" y="26"/>
                    <a:pt x="212" y="26"/>
                    <a:pt x="217" y="29"/>
                  </a:cubicBezTo>
                  <a:cubicBezTo>
                    <a:pt x="220" y="31"/>
                    <a:pt x="220" y="29"/>
                    <a:pt x="223" y="29"/>
                  </a:cubicBezTo>
                  <a:close/>
                  <a:moveTo>
                    <a:pt x="271" y="28"/>
                  </a:moveTo>
                  <a:cubicBezTo>
                    <a:pt x="268" y="25"/>
                    <a:pt x="267" y="25"/>
                    <a:pt x="261" y="28"/>
                  </a:cubicBezTo>
                  <a:cubicBezTo>
                    <a:pt x="256" y="29"/>
                    <a:pt x="276" y="32"/>
                    <a:pt x="271" y="28"/>
                  </a:cubicBezTo>
                  <a:close/>
                  <a:moveTo>
                    <a:pt x="246" y="14"/>
                  </a:moveTo>
                  <a:cubicBezTo>
                    <a:pt x="249" y="11"/>
                    <a:pt x="253" y="12"/>
                    <a:pt x="249" y="14"/>
                  </a:cubicBezTo>
                  <a:cubicBezTo>
                    <a:pt x="246" y="15"/>
                    <a:pt x="241" y="17"/>
                    <a:pt x="246" y="14"/>
                  </a:cubicBezTo>
                  <a:close/>
                  <a:moveTo>
                    <a:pt x="352" y="20"/>
                  </a:moveTo>
                  <a:cubicBezTo>
                    <a:pt x="360" y="18"/>
                    <a:pt x="364" y="20"/>
                    <a:pt x="364" y="15"/>
                  </a:cubicBezTo>
                  <a:cubicBezTo>
                    <a:pt x="364" y="12"/>
                    <a:pt x="357" y="11"/>
                    <a:pt x="354" y="14"/>
                  </a:cubicBezTo>
                  <a:cubicBezTo>
                    <a:pt x="352" y="17"/>
                    <a:pt x="349" y="14"/>
                    <a:pt x="343" y="18"/>
                  </a:cubicBezTo>
                  <a:cubicBezTo>
                    <a:pt x="338" y="20"/>
                    <a:pt x="344" y="21"/>
                    <a:pt x="352" y="20"/>
                  </a:cubicBezTo>
                  <a:close/>
                  <a:moveTo>
                    <a:pt x="338" y="4"/>
                  </a:moveTo>
                  <a:cubicBezTo>
                    <a:pt x="343" y="3"/>
                    <a:pt x="354" y="3"/>
                    <a:pt x="352" y="4"/>
                  </a:cubicBezTo>
                  <a:cubicBezTo>
                    <a:pt x="349" y="7"/>
                    <a:pt x="337" y="4"/>
                    <a:pt x="338" y="4"/>
                  </a:cubicBezTo>
                  <a:close/>
                  <a:moveTo>
                    <a:pt x="305" y="3"/>
                  </a:moveTo>
                  <a:cubicBezTo>
                    <a:pt x="306" y="0"/>
                    <a:pt x="317" y="0"/>
                    <a:pt x="317" y="3"/>
                  </a:cubicBezTo>
                  <a:cubicBezTo>
                    <a:pt x="316" y="4"/>
                    <a:pt x="303" y="6"/>
                    <a:pt x="305" y="3"/>
                  </a:cubicBezTo>
                  <a:close/>
                  <a:moveTo>
                    <a:pt x="329" y="17"/>
                  </a:moveTo>
                  <a:cubicBezTo>
                    <a:pt x="334" y="17"/>
                    <a:pt x="341" y="11"/>
                    <a:pt x="328" y="14"/>
                  </a:cubicBezTo>
                  <a:cubicBezTo>
                    <a:pt x="317" y="17"/>
                    <a:pt x="325" y="18"/>
                    <a:pt x="329" y="17"/>
                  </a:cubicBezTo>
                  <a:close/>
                  <a:moveTo>
                    <a:pt x="328" y="25"/>
                  </a:moveTo>
                  <a:cubicBezTo>
                    <a:pt x="334" y="26"/>
                    <a:pt x="332" y="23"/>
                    <a:pt x="337" y="23"/>
                  </a:cubicBezTo>
                  <a:cubicBezTo>
                    <a:pt x="341" y="23"/>
                    <a:pt x="340" y="14"/>
                    <a:pt x="331" y="18"/>
                  </a:cubicBezTo>
                  <a:cubicBezTo>
                    <a:pt x="322" y="21"/>
                    <a:pt x="319" y="14"/>
                    <a:pt x="316" y="21"/>
                  </a:cubicBezTo>
                  <a:cubicBezTo>
                    <a:pt x="313" y="29"/>
                    <a:pt x="322" y="23"/>
                    <a:pt x="328" y="25"/>
                  </a:cubicBezTo>
                  <a:close/>
                  <a:moveTo>
                    <a:pt x="241" y="29"/>
                  </a:moveTo>
                  <a:cubicBezTo>
                    <a:pt x="246" y="28"/>
                    <a:pt x="246" y="29"/>
                    <a:pt x="242" y="31"/>
                  </a:cubicBezTo>
                  <a:cubicBezTo>
                    <a:pt x="239" y="34"/>
                    <a:pt x="236" y="29"/>
                    <a:pt x="241" y="29"/>
                  </a:cubicBezTo>
                  <a:close/>
                  <a:moveTo>
                    <a:pt x="246" y="32"/>
                  </a:moveTo>
                  <a:cubicBezTo>
                    <a:pt x="250" y="29"/>
                    <a:pt x="258" y="34"/>
                    <a:pt x="252" y="34"/>
                  </a:cubicBezTo>
                  <a:cubicBezTo>
                    <a:pt x="246" y="34"/>
                    <a:pt x="239" y="34"/>
                    <a:pt x="246" y="32"/>
                  </a:cubicBezTo>
                  <a:close/>
                  <a:moveTo>
                    <a:pt x="297" y="32"/>
                  </a:moveTo>
                  <a:cubicBezTo>
                    <a:pt x="302" y="32"/>
                    <a:pt x="299" y="26"/>
                    <a:pt x="296" y="28"/>
                  </a:cubicBezTo>
                  <a:cubicBezTo>
                    <a:pt x="293" y="28"/>
                    <a:pt x="288" y="26"/>
                    <a:pt x="288" y="29"/>
                  </a:cubicBezTo>
                  <a:cubicBezTo>
                    <a:pt x="287" y="34"/>
                    <a:pt x="291" y="31"/>
                    <a:pt x="297" y="32"/>
                  </a:cubicBezTo>
                  <a:close/>
                  <a:moveTo>
                    <a:pt x="305" y="31"/>
                  </a:moveTo>
                  <a:cubicBezTo>
                    <a:pt x="309" y="32"/>
                    <a:pt x="303" y="28"/>
                    <a:pt x="311" y="28"/>
                  </a:cubicBezTo>
                  <a:cubicBezTo>
                    <a:pt x="317" y="28"/>
                    <a:pt x="317" y="26"/>
                    <a:pt x="309" y="25"/>
                  </a:cubicBezTo>
                  <a:cubicBezTo>
                    <a:pt x="303" y="25"/>
                    <a:pt x="296" y="25"/>
                    <a:pt x="299" y="28"/>
                  </a:cubicBezTo>
                  <a:cubicBezTo>
                    <a:pt x="300" y="29"/>
                    <a:pt x="300" y="29"/>
                    <a:pt x="305" y="31"/>
                  </a:cubicBezTo>
                  <a:close/>
                  <a:moveTo>
                    <a:pt x="313" y="31"/>
                  </a:moveTo>
                  <a:cubicBezTo>
                    <a:pt x="308" y="34"/>
                    <a:pt x="314" y="34"/>
                    <a:pt x="319" y="34"/>
                  </a:cubicBezTo>
                  <a:cubicBezTo>
                    <a:pt x="325" y="32"/>
                    <a:pt x="319" y="31"/>
                    <a:pt x="314" y="31"/>
                  </a:cubicBezTo>
                  <a:cubicBezTo>
                    <a:pt x="313" y="31"/>
                    <a:pt x="313" y="31"/>
                    <a:pt x="313" y="31"/>
                  </a:cubicBezTo>
                  <a:close/>
                  <a:moveTo>
                    <a:pt x="299" y="9"/>
                  </a:moveTo>
                  <a:cubicBezTo>
                    <a:pt x="302" y="9"/>
                    <a:pt x="303" y="9"/>
                    <a:pt x="308" y="9"/>
                  </a:cubicBezTo>
                  <a:cubicBezTo>
                    <a:pt x="313" y="9"/>
                    <a:pt x="309" y="9"/>
                    <a:pt x="305" y="7"/>
                  </a:cubicBezTo>
                  <a:cubicBezTo>
                    <a:pt x="300" y="6"/>
                    <a:pt x="302" y="6"/>
                    <a:pt x="297" y="7"/>
                  </a:cubicBezTo>
                  <a:cubicBezTo>
                    <a:pt x="294" y="9"/>
                    <a:pt x="294" y="9"/>
                    <a:pt x="299" y="9"/>
                  </a:cubicBezTo>
                  <a:close/>
                  <a:moveTo>
                    <a:pt x="293" y="12"/>
                  </a:moveTo>
                  <a:cubicBezTo>
                    <a:pt x="294" y="14"/>
                    <a:pt x="296" y="12"/>
                    <a:pt x="303" y="11"/>
                  </a:cubicBezTo>
                  <a:cubicBezTo>
                    <a:pt x="306" y="11"/>
                    <a:pt x="299" y="9"/>
                    <a:pt x="294" y="9"/>
                  </a:cubicBezTo>
                  <a:cubicBezTo>
                    <a:pt x="288" y="9"/>
                    <a:pt x="296" y="12"/>
                    <a:pt x="291" y="11"/>
                  </a:cubicBezTo>
                  <a:cubicBezTo>
                    <a:pt x="288" y="11"/>
                    <a:pt x="284" y="11"/>
                    <a:pt x="285" y="12"/>
                  </a:cubicBezTo>
                  <a:cubicBezTo>
                    <a:pt x="288" y="14"/>
                    <a:pt x="288" y="11"/>
                    <a:pt x="293" y="12"/>
                  </a:cubicBezTo>
                  <a:close/>
                  <a:moveTo>
                    <a:pt x="305" y="14"/>
                  </a:moveTo>
                  <a:cubicBezTo>
                    <a:pt x="306" y="14"/>
                    <a:pt x="313" y="15"/>
                    <a:pt x="311" y="17"/>
                  </a:cubicBezTo>
                  <a:cubicBezTo>
                    <a:pt x="308" y="17"/>
                    <a:pt x="303" y="15"/>
                    <a:pt x="305" y="14"/>
                  </a:cubicBezTo>
                  <a:close/>
                  <a:moveTo>
                    <a:pt x="313" y="20"/>
                  </a:moveTo>
                  <a:cubicBezTo>
                    <a:pt x="314" y="20"/>
                    <a:pt x="316" y="17"/>
                    <a:pt x="308" y="18"/>
                  </a:cubicBezTo>
                  <a:cubicBezTo>
                    <a:pt x="300" y="20"/>
                    <a:pt x="309" y="20"/>
                    <a:pt x="313" y="20"/>
                  </a:cubicBezTo>
                  <a:close/>
                  <a:moveTo>
                    <a:pt x="296" y="17"/>
                  </a:moveTo>
                  <a:cubicBezTo>
                    <a:pt x="299" y="17"/>
                    <a:pt x="299" y="18"/>
                    <a:pt x="305" y="18"/>
                  </a:cubicBezTo>
                  <a:cubicBezTo>
                    <a:pt x="311" y="17"/>
                    <a:pt x="306" y="17"/>
                    <a:pt x="303" y="15"/>
                  </a:cubicBezTo>
                  <a:cubicBezTo>
                    <a:pt x="299" y="15"/>
                    <a:pt x="293" y="14"/>
                    <a:pt x="291" y="14"/>
                  </a:cubicBezTo>
                  <a:cubicBezTo>
                    <a:pt x="290" y="15"/>
                    <a:pt x="294" y="15"/>
                    <a:pt x="296" y="17"/>
                  </a:cubicBezTo>
                  <a:close/>
                  <a:moveTo>
                    <a:pt x="284" y="17"/>
                  </a:moveTo>
                  <a:cubicBezTo>
                    <a:pt x="287" y="17"/>
                    <a:pt x="282" y="17"/>
                    <a:pt x="290" y="18"/>
                  </a:cubicBezTo>
                  <a:cubicBezTo>
                    <a:pt x="299" y="20"/>
                    <a:pt x="297" y="21"/>
                    <a:pt x="302" y="20"/>
                  </a:cubicBezTo>
                  <a:cubicBezTo>
                    <a:pt x="305" y="18"/>
                    <a:pt x="302" y="20"/>
                    <a:pt x="299" y="18"/>
                  </a:cubicBezTo>
                  <a:cubicBezTo>
                    <a:pt x="294" y="17"/>
                    <a:pt x="291" y="15"/>
                    <a:pt x="287" y="15"/>
                  </a:cubicBezTo>
                  <a:cubicBezTo>
                    <a:pt x="284" y="17"/>
                    <a:pt x="281" y="12"/>
                    <a:pt x="278" y="15"/>
                  </a:cubicBezTo>
                  <a:cubicBezTo>
                    <a:pt x="276" y="17"/>
                    <a:pt x="281" y="15"/>
                    <a:pt x="284" y="17"/>
                  </a:cubicBezTo>
                  <a:close/>
                  <a:moveTo>
                    <a:pt x="278" y="20"/>
                  </a:moveTo>
                  <a:cubicBezTo>
                    <a:pt x="281" y="20"/>
                    <a:pt x="279" y="21"/>
                    <a:pt x="282" y="20"/>
                  </a:cubicBezTo>
                  <a:cubicBezTo>
                    <a:pt x="285" y="20"/>
                    <a:pt x="290" y="20"/>
                    <a:pt x="288" y="20"/>
                  </a:cubicBezTo>
                  <a:cubicBezTo>
                    <a:pt x="287" y="20"/>
                    <a:pt x="282" y="17"/>
                    <a:pt x="281" y="18"/>
                  </a:cubicBezTo>
                  <a:cubicBezTo>
                    <a:pt x="279" y="20"/>
                    <a:pt x="276" y="17"/>
                    <a:pt x="273" y="18"/>
                  </a:cubicBezTo>
                  <a:cubicBezTo>
                    <a:pt x="273" y="20"/>
                    <a:pt x="274" y="20"/>
                    <a:pt x="278" y="20"/>
                  </a:cubicBezTo>
                  <a:close/>
                  <a:moveTo>
                    <a:pt x="296" y="21"/>
                  </a:moveTo>
                  <a:cubicBezTo>
                    <a:pt x="299" y="21"/>
                    <a:pt x="294" y="20"/>
                    <a:pt x="291" y="20"/>
                  </a:cubicBezTo>
                  <a:cubicBezTo>
                    <a:pt x="287" y="20"/>
                    <a:pt x="285" y="21"/>
                    <a:pt x="287" y="21"/>
                  </a:cubicBezTo>
                  <a:cubicBezTo>
                    <a:pt x="288" y="23"/>
                    <a:pt x="293" y="21"/>
                    <a:pt x="296" y="21"/>
                  </a:cubicBezTo>
                  <a:close/>
                  <a:moveTo>
                    <a:pt x="302" y="23"/>
                  </a:moveTo>
                  <a:cubicBezTo>
                    <a:pt x="297" y="23"/>
                    <a:pt x="302" y="21"/>
                    <a:pt x="305" y="21"/>
                  </a:cubicBezTo>
                  <a:cubicBezTo>
                    <a:pt x="306" y="21"/>
                    <a:pt x="306" y="25"/>
                    <a:pt x="302" y="23"/>
                  </a:cubicBezTo>
                  <a:close/>
                  <a:moveTo>
                    <a:pt x="276" y="23"/>
                  </a:moveTo>
                  <a:cubicBezTo>
                    <a:pt x="274" y="21"/>
                    <a:pt x="271" y="23"/>
                    <a:pt x="273" y="23"/>
                  </a:cubicBezTo>
                  <a:cubicBezTo>
                    <a:pt x="274" y="25"/>
                    <a:pt x="270" y="26"/>
                    <a:pt x="276" y="25"/>
                  </a:cubicBezTo>
                  <a:cubicBezTo>
                    <a:pt x="279" y="25"/>
                    <a:pt x="278" y="25"/>
                    <a:pt x="276" y="23"/>
                  </a:cubicBezTo>
                  <a:close/>
                  <a:moveTo>
                    <a:pt x="1273" y="256"/>
                  </a:moveTo>
                  <a:cubicBezTo>
                    <a:pt x="1273" y="256"/>
                    <a:pt x="1273" y="256"/>
                    <a:pt x="1273" y="256"/>
                  </a:cubicBezTo>
                  <a:cubicBezTo>
                    <a:pt x="1278" y="252"/>
                    <a:pt x="1278" y="252"/>
                    <a:pt x="1275" y="247"/>
                  </a:cubicBezTo>
                  <a:cubicBezTo>
                    <a:pt x="1270" y="242"/>
                    <a:pt x="1280" y="241"/>
                    <a:pt x="1283" y="250"/>
                  </a:cubicBezTo>
                  <a:cubicBezTo>
                    <a:pt x="1287" y="259"/>
                    <a:pt x="1301" y="244"/>
                    <a:pt x="1305" y="256"/>
                  </a:cubicBezTo>
                  <a:cubicBezTo>
                    <a:pt x="1311" y="269"/>
                    <a:pt x="1316" y="261"/>
                    <a:pt x="1321" y="267"/>
                  </a:cubicBezTo>
                  <a:cubicBezTo>
                    <a:pt x="1324" y="273"/>
                    <a:pt x="1334" y="267"/>
                    <a:pt x="1334" y="258"/>
                  </a:cubicBezTo>
                  <a:cubicBezTo>
                    <a:pt x="1334" y="247"/>
                    <a:pt x="1343" y="255"/>
                    <a:pt x="1351" y="247"/>
                  </a:cubicBezTo>
                  <a:cubicBezTo>
                    <a:pt x="1359" y="237"/>
                    <a:pt x="1348" y="245"/>
                    <a:pt x="1342" y="236"/>
                  </a:cubicBezTo>
                  <a:cubicBezTo>
                    <a:pt x="1337" y="230"/>
                    <a:pt x="1330" y="230"/>
                    <a:pt x="1321" y="230"/>
                  </a:cubicBezTo>
                  <a:cubicBezTo>
                    <a:pt x="1310" y="230"/>
                    <a:pt x="1330" y="247"/>
                    <a:pt x="1318" y="239"/>
                  </a:cubicBezTo>
                  <a:cubicBezTo>
                    <a:pt x="1305" y="233"/>
                    <a:pt x="1324" y="228"/>
                    <a:pt x="1304" y="219"/>
                  </a:cubicBezTo>
                  <a:cubicBezTo>
                    <a:pt x="1293" y="213"/>
                    <a:pt x="1283" y="208"/>
                    <a:pt x="1273" y="203"/>
                  </a:cubicBezTo>
                  <a:cubicBezTo>
                    <a:pt x="1273" y="203"/>
                    <a:pt x="1273" y="203"/>
                    <a:pt x="1273" y="203"/>
                  </a:cubicBezTo>
                  <a:cubicBezTo>
                    <a:pt x="1266" y="199"/>
                    <a:pt x="1258" y="196"/>
                    <a:pt x="1249" y="194"/>
                  </a:cubicBezTo>
                  <a:cubicBezTo>
                    <a:pt x="1232" y="189"/>
                    <a:pt x="1244" y="191"/>
                    <a:pt x="1222" y="189"/>
                  </a:cubicBezTo>
                  <a:cubicBezTo>
                    <a:pt x="1197" y="188"/>
                    <a:pt x="1203" y="178"/>
                    <a:pt x="1197" y="189"/>
                  </a:cubicBezTo>
                  <a:cubicBezTo>
                    <a:pt x="1190" y="200"/>
                    <a:pt x="1209" y="194"/>
                    <a:pt x="1199" y="203"/>
                  </a:cubicBezTo>
                  <a:cubicBezTo>
                    <a:pt x="1188" y="213"/>
                    <a:pt x="1193" y="200"/>
                    <a:pt x="1184" y="200"/>
                  </a:cubicBezTo>
                  <a:cubicBezTo>
                    <a:pt x="1174" y="200"/>
                    <a:pt x="1187" y="189"/>
                    <a:pt x="1171" y="194"/>
                  </a:cubicBezTo>
                  <a:cubicBezTo>
                    <a:pt x="1156" y="200"/>
                    <a:pt x="1153" y="188"/>
                    <a:pt x="1133" y="192"/>
                  </a:cubicBezTo>
                  <a:cubicBezTo>
                    <a:pt x="1114" y="197"/>
                    <a:pt x="1112" y="191"/>
                    <a:pt x="1115" y="186"/>
                  </a:cubicBezTo>
                  <a:cubicBezTo>
                    <a:pt x="1118" y="180"/>
                    <a:pt x="1103" y="168"/>
                    <a:pt x="1071" y="174"/>
                  </a:cubicBezTo>
                  <a:cubicBezTo>
                    <a:pt x="1040" y="180"/>
                    <a:pt x="1042" y="161"/>
                    <a:pt x="1031" y="157"/>
                  </a:cubicBezTo>
                  <a:cubicBezTo>
                    <a:pt x="1021" y="152"/>
                    <a:pt x="1021" y="157"/>
                    <a:pt x="1002" y="152"/>
                  </a:cubicBezTo>
                  <a:cubicBezTo>
                    <a:pt x="984" y="147"/>
                    <a:pt x="981" y="150"/>
                    <a:pt x="967" y="147"/>
                  </a:cubicBezTo>
                  <a:cubicBezTo>
                    <a:pt x="954" y="143"/>
                    <a:pt x="969" y="152"/>
                    <a:pt x="954" y="152"/>
                  </a:cubicBezTo>
                  <a:cubicBezTo>
                    <a:pt x="938" y="152"/>
                    <a:pt x="966" y="171"/>
                    <a:pt x="951" y="166"/>
                  </a:cubicBezTo>
                  <a:cubicBezTo>
                    <a:pt x="934" y="161"/>
                    <a:pt x="940" y="169"/>
                    <a:pt x="928" y="164"/>
                  </a:cubicBezTo>
                  <a:cubicBezTo>
                    <a:pt x="914" y="161"/>
                    <a:pt x="914" y="174"/>
                    <a:pt x="902" y="164"/>
                  </a:cubicBezTo>
                  <a:cubicBezTo>
                    <a:pt x="890" y="155"/>
                    <a:pt x="893" y="186"/>
                    <a:pt x="879" y="174"/>
                  </a:cubicBezTo>
                  <a:cubicBezTo>
                    <a:pt x="865" y="161"/>
                    <a:pt x="864" y="157"/>
                    <a:pt x="856" y="154"/>
                  </a:cubicBezTo>
                  <a:cubicBezTo>
                    <a:pt x="847" y="150"/>
                    <a:pt x="861" y="166"/>
                    <a:pt x="852" y="158"/>
                  </a:cubicBezTo>
                  <a:cubicBezTo>
                    <a:pt x="844" y="152"/>
                    <a:pt x="827" y="146"/>
                    <a:pt x="803" y="144"/>
                  </a:cubicBezTo>
                  <a:cubicBezTo>
                    <a:pt x="766" y="141"/>
                    <a:pt x="797" y="136"/>
                    <a:pt x="785" y="135"/>
                  </a:cubicBezTo>
                  <a:cubicBezTo>
                    <a:pt x="772" y="133"/>
                    <a:pt x="762" y="133"/>
                    <a:pt x="751" y="135"/>
                  </a:cubicBezTo>
                  <a:cubicBezTo>
                    <a:pt x="740" y="136"/>
                    <a:pt x="747" y="126"/>
                    <a:pt x="739" y="130"/>
                  </a:cubicBezTo>
                  <a:cubicBezTo>
                    <a:pt x="731" y="135"/>
                    <a:pt x="733" y="127"/>
                    <a:pt x="722" y="129"/>
                  </a:cubicBezTo>
                  <a:cubicBezTo>
                    <a:pt x="712" y="132"/>
                    <a:pt x="724" y="136"/>
                    <a:pt x="704" y="139"/>
                  </a:cubicBezTo>
                  <a:cubicBezTo>
                    <a:pt x="686" y="143"/>
                    <a:pt x="686" y="139"/>
                    <a:pt x="704" y="132"/>
                  </a:cubicBezTo>
                  <a:cubicBezTo>
                    <a:pt x="722" y="124"/>
                    <a:pt x="718" y="121"/>
                    <a:pt x="734" y="116"/>
                  </a:cubicBezTo>
                  <a:cubicBezTo>
                    <a:pt x="750" y="112"/>
                    <a:pt x="750" y="102"/>
                    <a:pt x="747" y="96"/>
                  </a:cubicBezTo>
                  <a:cubicBezTo>
                    <a:pt x="743" y="91"/>
                    <a:pt x="739" y="94"/>
                    <a:pt x="731" y="88"/>
                  </a:cubicBezTo>
                  <a:cubicBezTo>
                    <a:pt x="725" y="82"/>
                    <a:pt x="719" y="88"/>
                    <a:pt x="710" y="85"/>
                  </a:cubicBezTo>
                  <a:cubicBezTo>
                    <a:pt x="701" y="84"/>
                    <a:pt x="705" y="88"/>
                    <a:pt x="695" y="90"/>
                  </a:cubicBezTo>
                  <a:cubicBezTo>
                    <a:pt x="678" y="91"/>
                    <a:pt x="708" y="82"/>
                    <a:pt x="689" y="82"/>
                  </a:cubicBezTo>
                  <a:cubicBezTo>
                    <a:pt x="670" y="81"/>
                    <a:pt x="676" y="79"/>
                    <a:pt x="686" y="76"/>
                  </a:cubicBezTo>
                  <a:cubicBezTo>
                    <a:pt x="693" y="74"/>
                    <a:pt x="676" y="66"/>
                    <a:pt x="661" y="73"/>
                  </a:cubicBezTo>
                  <a:cubicBezTo>
                    <a:pt x="637" y="84"/>
                    <a:pt x="651" y="88"/>
                    <a:pt x="640" y="88"/>
                  </a:cubicBezTo>
                  <a:cubicBezTo>
                    <a:pt x="617" y="90"/>
                    <a:pt x="643" y="90"/>
                    <a:pt x="622" y="94"/>
                  </a:cubicBezTo>
                  <a:cubicBezTo>
                    <a:pt x="600" y="99"/>
                    <a:pt x="625" y="90"/>
                    <a:pt x="596" y="94"/>
                  </a:cubicBezTo>
                  <a:cubicBezTo>
                    <a:pt x="568" y="98"/>
                    <a:pt x="599" y="101"/>
                    <a:pt x="570" y="104"/>
                  </a:cubicBezTo>
                  <a:cubicBezTo>
                    <a:pt x="539" y="105"/>
                    <a:pt x="553" y="110"/>
                    <a:pt x="538" y="110"/>
                  </a:cubicBezTo>
                  <a:cubicBezTo>
                    <a:pt x="524" y="112"/>
                    <a:pt x="523" y="124"/>
                    <a:pt x="532" y="126"/>
                  </a:cubicBezTo>
                  <a:cubicBezTo>
                    <a:pt x="539" y="126"/>
                    <a:pt x="535" y="129"/>
                    <a:pt x="524" y="132"/>
                  </a:cubicBezTo>
                  <a:cubicBezTo>
                    <a:pt x="508" y="135"/>
                    <a:pt x="488" y="130"/>
                    <a:pt x="483" y="138"/>
                  </a:cubicBezTo>
                  <a:cubicBezTo>
                    <a:pt x="477" y="144"/>
                    <a:pt x="491" y="138"/>
                    <a:pt x="486" y="147"/>
                  </a:cubicBezTo>
                  <a:cubicBezTo>
                    <a:pt x="480" y="155"/>
                    <a:pt x="497" y="150"/>
                    <a:pt x="497" y="157"/>
                  </a:cubicBezTo>
                  <a:cubicBezTo>
                    <a:pt x="498" y="164"/>
                    <a:pt x="512" y="157"/>
                    <a:pt x="508" y="166"/>
                  </a:cubicBezTo>
                  <a:cubicBezTo>
                    <a:pt x="501" y="177"/>
                    <a:pt x="517" y="175"/>
                    <a:pt x="508" y="183"/>
                  </a:cubicBezTo>
                  <a:cubicBezTo>
                    <a:pt x="497" y="192"/>
                    <a:pt x="512" y="171"/>
                    <a:pt x="501" y="174"/>
                  </a:cubicBezTo>
                  <a:cubicBezTo>
                    <a:pt x="491" y="178"/>
                    <a:pt x="512" y="163"/>
                    <a:pt x="498" y="163"/>
                  </a:cubicBezTo>
                  <a:cubicBezTo>
                    <a:pt x="486" y="163"/>
                    <a:pt x="491" y="155"/>
                    <a:pt x="474" y="154"/>
                  </a:cubicBezTo>
                  <a:cubicBezTo>
                    <a:pt x="456" y="150"/>
                    <a:pt x="462" y="161"/>
                    <a:pt x="457" y="160"/>
                  </a:cubicBezTo>
                  <a:cubicBezTo>
                    <a:pt x="450" y="157"/>
                    <a:pt x="442" y="163"/>
                    <a:pt x="454" y="166"/>
                  </a:cubicBezTo>
                  <a:cubicBezTo>
                    <a:pt x="466" y="171"/>
                    <a:pt x="459" y="172"/>
                    <a:pt x="448" y="171"/>
                  </a:cubicBezTo>
                  <a:cubicBezTo>
                    <a:pt x="436" y="169"/>
                    <a:pt x="448" y="157"/>
                    <a:pt x="445" y="150"/>
                  </a:cubicBezTo>
                  <a:cubicBezTo>
                    <a:pt x="441" y="144"/>
                    <a:pt x="437" y="143"/>
                    <a:pt x="439" y="152"/>
                  </a:cubicBezTo>
                  <a:cubicBezTo>
                    <a:pt x="444" y="164"/>
                    <a:pt x="419" y="158"/>
                    <a:pt x="428" y="169"/>
                  </a:cubicBezTo>
                  <a:cubicBezTo>
                    <a:pt x="434" y="178"/>
                    <a:pt x="437" y="178"/>
                    <a:pt x="431" y="186"/>
                  </a:cubicBezTo>
                  <a:cubicBezTo>
                    <a:pt x="424" y="194"/>
                    <a:pt x="431" y="194"/>
                    <a:pt x="431" y="200"/>
                  </a:cubicBezTo>
                  <a:cubicBezTo>
                    <a:pt x="430" y="206"/>
                    <a:pt x="445" y="196"/>
                    <a:pt x="456" y="202"/>
                  </a:cubicBezTo>
                  <a:cubicBezTo>
                    <a:pt x="468" y="209"/>
                    <a:pt x="463" y="211"/>
                    <a:pt x="462" y="214"/>
                  </a:cubicBezTo>
                  <a:cubicBezTo>
                    <a:pt x="460" y="217"/>
                    <a:pt x="456" y="225"/>
                    <a:pt x="457" y="217"/>
                  </a:cubicBezTo>
                  <a:cubicBezTo>
                    <a:pt x="460" y="209"/>
                    <a:pt x="457" y="200"/>
                    <a:pt x="442" y="205"/>
                  </a:cubicBezTo>
                  <a:cubicBezTo>
                    <a:pt x="428" y="209"/>
                    <a:pt x="444" y="219"/>
                    <a:pt x="436" y="222"/>
                  </a:cubicBezTo>
                  <a:cubicBezTo>
                    <a:pt x="428" y="227"/>
                    <a:pt x="434" y="231"/>
                    <a:pt x="425" y="234"/>
                  </a:cubicBezTo>
                  <a:cubicBezTo>
                    <a:pt x="416" y="239"/>
                    <a:pt x="425" y="244"/>
                    <a:pt x="407" y="241"/>
                  </a:cubicBezTo>
                  <a:cubicBezTo>
                    <a:pt x="387" y="237"/>
                    <a:pt x="413" y="241"/>
                    <a:pt x="418" y="230"/>
                  </a:cubicBezTo>
                  <a:cubicBezTo>
                    <a:pt x="424" y="219"/>
                    <a:pt x="427" y="225"/>
                    <a:pt x="427" y="216"/>
                  </a:cubicBezTo>
                  <a:cubicBezTo>
                    <a:pt x="428" y="206"/>
                    <a:pt x="419" y="206"/>
                    <a:pt x="421" y="196"/>
                  </a:cubicBezTo>
                  <a:cubicBezTo>
                    <a:pt x="422" y="183"/>
                    <a:pt x="425" y="177"/>
                    <a:pt x="418" y="169"/>
                  </a:cubicBezTo>
                  <a:cubicBezTo>
                    <a:pt x="409" y="163"/>
                    <a:pt x="424" y="164"/>
                    <a:pt x="424" y="154"/>
                  </a:cubicBezTo>
                  <a:cubicBezTo>
                    <a:pt x="424" y="141"/>
                    <a:pt x="406" y="147"/>
                    <a:pt x="398" y="146"/>
                  </a:cubicBezTo>
                  <a:cubicBezTo>
                    <a:pt x="389" y="143"/>
                    <a:pt x="392" y="164"/>
                    <a:pt x="381" y="169"/>
                  </a:cubicBezTo>
                  <a:cubicBezTo>
                    <a:pt x="364" y="175"/>
                    <a:pt x="384" y="175"/>
                    <a:pt x="376" y="186"/>
                  </a:cubicBezTo>
                  <a:cubicBezTo>
                    <a:pt x="369" y="199"/>
                    <a:pt x="398" y="199"/>
                    <a:pt x="392" y="209"/>
                  </a:cubicBezTo>
                  <a:cubicBezTo>
                    <a:pt x="384" y="219"/>
                    <a:pt x="389" y="209"/>
                    <a:pt x="361" y="199"/>
                  </a:cubicBezTo>
                  <a:cubicBezTo>
                    <a:pt x="332" y="186"/>
                    <a:pt x="319" y="192"/>
                    <a:pt x="326" y="200"/>
                  </a:cubicBezTo>
                  <a:cubicBezTo>
                    <a:pt x="331" y="205"/>
                    <a:pt x="316" y="216"/>
                    <a:pt x="316" y="208"/>
                  </a:cubicBezTo>
                  <a:cubicBezTo>
                    <a:pt x="316" y="199"/>
                    <a:pt x="311" y="202"/>
                    <a:pt x="302" y="208"/>
                  </a:cubicBezTo>
                  <a:cubicBezTo>
                    <a:pt x="293" y="214"/>
                    <a:pt x="294" y="202"/>
                    <a:pt x="282" y="211"/>
                  </a:cubicBezTo>
                  <a:cubicBezTo>
                    <a:pt x="270" y="219"/>
                    <a:pt x="270" y="208"/>
                    <a:pt x="276" y="203"/>
                  </a:cubicBezTo>
                  <a:cubicBezTo>
                    <a:pt x="281" y="200"/>
                    <a:pt x="270" y="202"/>
                    <a:pt x="250" y="213"/>
                  </a:cubicBezTo>
                  <a:cubicBezTo>
                    <a:pt x="230" y="222"/>
                    <a:pt x="227" y="214"/>
                    <a:pt x="224" y="227"/>
                  </a:cubicBezTo>
                  <a:cubicBezTo>
                    <a:pt x="221" y="239"/>
                    <a:pt x="220" y="230"/>
                    <a:pt x="214" y="233"/>
                  </a:cubicBezTo>
                  <a:cubicBezTo>
                    <a:pt x="206" y="237"/>
                    <a:pt x="211" y="231"/>
                    <a:pt x="204" y="228"/>
                  </a:cubicBezTo>
                  <a:cubicBezTo>
                    <a:pt x="197" y="225"/>
                    <a:pt x="206" y="220"/>
                    <a:pt x="212" y="220"/>
                  </a:cubicBezTo>
                  <a:cubicBezTo>
                    <a:pt x="218" y="220"/>
                    <a:pt x="212" y="208"/>
                    <a:pt x="203" y="209"/>
                  </a:cubicBezTo>
                  <a:cubicBezTo>
                    <a:pt x="194" y="209"/>
                    <a:pt x="185" y="203"/>
                    <a:pt x="192" y="211"/>
                  </a:cubicBezTo>
                  <a:cubicBezTo>
                    <a:pt x="200" y="217"/>
                    <a:pt x="186" y="224"/>
                    <a:pt x="195" y="230"/>
                  </a:cubicBezTo>
                  <a:cubicBezTo>
                    <a:pt x="203" y="234"/>
                    <a:pt x="194" y="236"/>
                    <a:pt x="195" y="245"/>
                  </a:cubicBezTo>
                  <a:cubicBezTo>
                    <a:pt x="197" y="253"/>
                    <a:pt x="189" y="231"/>
                    <a:pt x="176" y="241"/>
                  </a:cubicBezTo>
                  <a:cubicBezTo>
                    <a:pt x="162" y="250"/>
                    <a:pt x="156" y="248"/>
                    <a:pt x="163" y="258"/>
                  </a:cubicBezTo>
                  <a:cubicBezTo>
                    <a:pt x="172" y="267"/>
                    <a:pt x="162" y="269"/>
                    <a:pt x="148" y="261"/>
                  </a:cubicBezTo>
                  <a:cubicBezTo>
                    <a:pt x="133" y="255"/>
                    <a:pt x="130" y="259"/>
                    <a:pt x="136" y="264"/>
                  </a:cubicBezTo>
                  <a:cubicBezTo>
                    <a:pt x="142" y="270"/>
                    <a:pt x="153" y="269"/>
                    <a:pt x="144" y="275"/>
                  </a:cubicBezTo>
                  <a:cubicBezTo>
                    <a:pt x="136" y="279"/>
                    <a:pt x="137" y="269"/>
                    <a:pt x="128" y="267"/>
                  </a:cubicBezTo>
                  <a:cubicBezTo>
                    <a:pt x="118" y="265"/>
                    <a:pt x="125" y="261"/>
                    <a:pt x="121" y="256"/>
                  </a:cubicBezTo>
                  <a:cubicBezTo>
                    <a:pt x="115" y="252"/>
                    <a:pt x="127" y="250"/>
                    <a:pt x="119" y="244"/>
                  </a:cubicBezTo>
                  <a:cubicBezTo>
                    <a:pt x="112" y="237"/>
                    <a:pt x="104" y="236"/>
                    <a:pt x="102" y="230"/>
                  </a:cubicBezTo>
                  <a:cubicBezTo>
                    <a:pt x="101" y="224"/>
                    <a:pt x="102" y="234"/>
                    <a:pt x="118" y="237"/>
                  </a:cubicBezTo>
                  <a:cubicBezTo>
                    <a:pt x="133" y="239"/>
                    <a:pt x="148" y="250"/>
                    <a:pt x="162" y="242"/>
                  </a:cubicBezTo>
                  <a:cubicBezTo>
                    <a:pt x="176" y="234"/>
                    <a:pt x="180" y="228"/>
                    <a:pt x="165" y="219"/>
                  </a:cubicBezTo>
                  <a:cubicBezTo>
                    <a:pt x="151" y="209"/>
                    <a:pt x="153" y="214"/>
                    <a:pt x="137" y="203"/>
                  </a:cubicBezTo>
                  <a:cubicBezTo>
                    <a:pt x="122" y="194"/>
                    <a:pt x="127" y="202"/>
                    <a:pt x="113" y="199"/>
                  </a:cubicBezTo>
                  <a:cubicBezTo>
                    <a:pt x="101" y="194"/>
                    <a:pt x="113" y="194"/>
                    <a:pt x="104" y="191"/>
                  </a:cubicBezTo>
                  <a:cubicBezTo>
                    <a:pt x="95" y="186"/>
                    <a:pt x="102" y="196"/>
                    <a:pt x="90" y="191"/>
                  </a:cubicBezTo>
                  <a:cubicBezTo>
                    <a:pt x="90" y="192"/>
                    <a:pt x="90" y="192"/>
                    <a:pt x="90" y="192"/>
                  </a:cubicBezTo>
                  <a:cubicBezTo>
                    <a:pt x="92" y="196"/>
                    <a:pt x="89" y="196"/>
                    <a:pt x="87" y="194"/>
                  </a:cubicBezTo>
                  <a:cubicBezTo>
                    <a:pt x="84" y="194"/>
                    <a:pt x="86" y="194"/>
                    <a:pt x="84" y="196"/>
                  </a:cubicBezTo>
                  <a:cubicBezTo>
                    <a:pt x="83" y="197"/>
                    <a:pt x="78" y="197"/>
                    <a:pt x="78" y="199"/>
                  </a:cubicBezTo>
                  <a:cubicBezTo>
                    <a:pt x="77" y="202"/>
                    <a:pt x="77" y="203"/>
                    <a:pt x="75" y="202"/>
                  </a:cubicBezTo>
                  <a:cubicBezTo>
                    <a:pt x="67" y="206"/>
                    <a:pt x="74" y="203"/>
                    <a:pt x="74" y="205"/>
                  </a:cubicBezTo>
                  <a:cubicBezTo>
                    <a:pt x="75" y="208"/>
                    <a:pt x="70" y="206"/>
                    <a:pt x="72" y="211"/>
                  </a:cubicBezTo>
                  <a:cubicBezTo>
                    <a:pt x="74" y="219"/>
                    <a:pt x="77" y="213"/>
                    <a:pt x="80" y="217"/>
                  </a:cubicBezTo>
                  <a:cubicBezTo>
                    <a:pt x="83" y="222"/>
                    <a:pt x="86" y="220"/>
                    <a:pt x="83" y="224"/>
                  </a:cubicBezTo>
                  <a:cubicBezTo>
                    <a:pt x="80" y="227"/>
                    <a:pt x="74" y="231"/>
                    <a:pt x="77" y="234"/>
                  </a:cubicBezTo>
                  <a:cubicBezTo>
                    <a:pt x="80" y="236"/>
                    <a:pt x="86" y="250"/>
                    <a:pt x="84" y="250"/>
                  </a:cubicBezTo>
                  <a:cubicBezTo>
                    <a:pt x="81" y="250"/>
                    <a:pt x="81" y="250"/>
                    <a:pt x="81" y="252"/>
                  </a:cubicBezTo>
                  <a:cubicBezTo>
                    <a:pt x="83" y="252"/>
                    <a:pt x="81" y="252"/>
                    <a:pt x="81" y="253"/>
                  </a:cubicBezTo>
                  <a:cubicBezTo>
                    <a:pt x="81" y="256"/>
                    <a:pt x="80" y="255"/>
                    <a:pt x="81" y="256"/>
                  </a:cubicBezTo>
                  <a:cubicBezTo>
                    <a:pt x="84" y="258"/>
                    <a:pt x="80" y="258"/>
                    <a:pt x="80" y="259"/>
                  </a:cubicBezTo>
                  <a:cubicBezTo>
                    <a:pt x="81" y="262"/>
                    <a:pt x="87" y="262"/>
                    <a:pt x="84" y="264"/>
                  </a:cubicBezTo>
                  <a:cubicBezTo>
                    <a:pt x="83" y="265"/>
                    <a:pt x="84" y="265"/>
                    <a:pt x="84" y="267"/>
                  </a:cubicBezTo>
                  <a:cubicBezTo>
                    <a:pt x="83" y="269"/>
                    <a:pt x="89" y="269"/>
                    <a:pt x="89" y="272"/>
                  </a:cubicBezTo>
                  <a:cubicBezTo>
                    <a:pt x="87" y="275"/>
                    <a:pt x="81" y="275"/>
                    <a:pt x="84" y="278"/>
                  </a:cubicBezTo>
                  <a:cubicBezTo>
                    <a:pt x="87" y="279"/>
                    <a:pt x="92" y="281"/>
                    <a:pt x="93" y="284"/>
                  </a:cubicBezTo>
                  <a:cubicBezTo>
                    <a:pt x="95" y="287"/>
                    <a:pt x="96" y="286"/>
                    <a:pt x="95" y="289"/>
                  </a:cubicBezTo>
                  <a:cubicBezTo>
                    <a:pt x="93" y="292"/>
                    <a:pt x="89" y="298"/>
                    <a:pt x="80" y="306"/>
                  </a:cubicBezTo>
                  <a:cubicBezTo>
                    <a:pt x="72" y="314"/>
                    <a:pt x="69" y="315"/>
                    <a:pt x="66" y="318"/>
                  </a:cubicBezTo>
                  <a:cubicBezTo>
                    <a:pt x="69" y="320"/>
                    <a:pt x="72" y="315"/>
                    <a:pt x="74" y="317"/>
                  </a:cubicBezTo>
                  <a:cubicBezTo>
                    <a:pt x="74" y="317"/>
                    <a:pt x="72" y="317"/>
                    <a:pt x="72" y="318"/>
                  </a:cubicBezTo>
                  <a:cubicBezTo>
                    <a:pt x="74" y="321"/>
                    <a:pt x="69" y="317"/>
                    <a:pt x="72" y="320"/>
                  </a:cubicBezTo>
                  <a:cubicBezTo>
                    <a:pt x="74" y="323"/>
                    <a:pt x="74" y="320"/>
                    <a:pt x="75" y="323"/>
                  </a:cubicBezTo>
                  <a:cubicBezTo>
                    <a:pt x="77" y="325"/>
                    <a:pt x="81" y="321"/>
                    <a:pt x="83" y="325"/>
                  </a:cubicBezTo>
                  <a:cubicBezTo>
                    <a:pt x="83" y="326"/>
                    <a:pt x="86" y="325"/>
                    <a:pt x="86" y="326"/>
                  </a:cubicBezTo>
                  <a:cubicBezTo>
                    <a:pt x="84" y="328"/>
                    <a:pt x="84" y="328"/>
                    <a:pt x="80" y="326"/>
                  </a:cubicBezTo>
                  <a:cubicBezTo>
                    <a:pt x="74" y="325"/>
                    <a:pt x="77" y="331"/>
                    <a:pt x="74" y="328"/>
                  </a:cubicBezTo>
                  <a:cubicBezTo>
                    <a:pt x="69" y="326"/>
                    <a:pt x="72" y="332"/>
                    <a:pt x="69" y="329"/>
                  </a:cubicBezTo>
                  <a:cubicBezTo>
                    <a:pt x="66" y="328"/>
                    <a:pt x="69" y="331"/>
                    <a:pt x="67" y="332"/>
                  </a:cubicBezTo>
                  <a:cubicBezTo>
                    <a:pt x="70" y="335"/>
                    <a:pt x="66" y="334"/>
                    <a:pt x="66" y="337"/>
                  </a:cubicBezTo>
                  <a:cubicBezTo>
                    <a:pt x="66" y="342"/>
                    <a:pt x="61" y="338"/>
                    <a:pt x="63" y="345"/>
                  </a:cubicBezTo>
                  <a:cubicBezTo>
                    <a:pt x="66" y="349"/>
                    <a:pt x="61" y="346"/>
                    <a:pt x="64" y="351"/>
                  </a:cubicBezTo>
                  <a:cubicBezTo>
                    <a:pt x="67" y="356"/>
                    <a:pt x="64" y="352"/>
                    <a:pt x="63" y="357"/>
                  </a:cubicBezTo>
                  <a:cubicBezTo>
                    <a:pt x="64" y="360"/>
                    <a:pt x="67" y="360"/>
                    <a:pt x="66" y="362"/>
                  </a:cubicBezTo>
                  <a:cubicBezTo>
                    <a:pt x="66" y="363"/>
                    <a:pt x="64" y="366"/>
                    <a:pt x="66" y="366"/>
                  </a:cubicBezTo>
                  <a:cubicBezTo>
                    <a:pt x="67" y="366"/>
                    <a:pt x="66" y="366"/>
                    <a:pt x="67" y="370"/>
                  </a:cubicBezTo>
                  <a:cubicBezTo>
                    <a:pt x="70" y="373"/>
                    <a:pt x="69" y="376"/>
                    <a:pt x="69" y="376"/>
                  </a:cubicBezTo>
                  <a:cubicBezTo>
                    <a:pt x="74" y="374"/>
                    <a:pt x="70" y="377"/>
                    <a:pt x="75" y="377"/>
                  </a:cubicBezTo>
                  <a:cubicBezTo>
                    <a:pt x="81" y="376"/>
                    <a:pt x="77" y="382"/>
                    <a:pt x="81" y="380"/>
                  </a:cubicBezTo>
                  <a:cubicBezTo>
                    <a:pt x="84" y="377"/>
                    <a:pt x="87" y="379"/>
                    <a:pt x="87" y="380"/>
                  </a:cubicBezTo>
                  <a:cubicBezTo>
                    <a:pt x="89" y="382"/>
                    <a:pt x="92" y="380"/>
                    <a:pt x="90" y="384"/>
                  </a:cubicBezTo>
                  <a:cubicBezTo>
                    <a:pt x="89" y="388"/>
                    <a:pt x="93" y="388"/>
                    <a:pt x="90" y="390"/>
                  </a:cubicBezTo>
                  <a:cubicBezTo>
                    <a:pt x="87" y="393"/>
                    <a:pt x="92" y="391"/>
                    <a:pt x="92" y="396"/>
                  </a:cubicBezTo>
                  <a:cubicBezTo>
                    <a:pt x="93" y="402"/>
                    <a:pt x="99" y="401"/>
                    <a:pt x="98" y="402"/>
                  </a:cubicBezTo>
                  <a:cubicBezTo>
                    <a:pt x="95" y="407"/>
                    <a:pt x="102" y="402"/>
                    <a:pt x="102" y="407"/>
                  </a:cubicBezTo>
                  <a:cubicBezTo>
                    <a:pt x="102" y="408"/>
                    <a:pt x="107" y="408"/>
                    <a:pt x="104" y="410"/>
                  </a:cubicBezTo>
                  <a:cubicBezTo>
                    <a:pt x="101" y="412"/>
                    <a:pt x="101" y="415"/>
                    <a:pt x="96" y="412"/>
                  </a:cubicBezTo>
                  <a:cubicBezTo>
                    <a:pt x="95" y="410"/>
                    <a:pt x="93" y="413"/>
                    <a:pt x="95" y="415"/>
                  </a:cubicBezTo>
                  <a:cubicBezTo>
                    <a:pt x="98" y="419"/>
                    <a:pt x="93" y="419"/>
                    <a:pt x="96" y="424"/>
                  </a:cubicBezTo>
                  <a:cubicBezTo>
                    <a:pt x="98" y="425"/>
                    <a:pt x="101" y="427"/>
                    <a:pt x="102" y="424"/>
                  </a:cubicBezTo>
                  <a:cubicBezTo>
                    <a:pt x="102" y="421"/>
                    <a:pt x="105" y="424"/>
                    <a:pt x="109" y="422"/>
                  </a:cubicBezTo>
                  <a:cubicBezTo>
                    <a:pt x="112" y="419"/>
                    <a:pt x="110" y="424"/>
                    <a:pt x="113" y="422"/>
                  </a:cubicBezTo>
                  <a:cubicBezTo>
                    <a:pt x="116" y="419"/>
                    <a:pt x="113" y="425"/>
                    <a:pt x="118" y="427"/>
                  </a:cubicBezTo>
                  <a:cubicBezTo>
                    <a:pt x="121" y="429"/>
                    <a:pt x="115" y="430"/>
                    <a:pt x="116" y="432"/>
                  </a:cubicBezTo>
                  <a:cubicBezTo>
                    <a:pt x="119" y="435"/>
                    <a:pt x="116" y="435"/>
                    <a:pt x="119" y="435"/>
                  </a:cubicBezTo>
                  <a:cubicBezTo>
                    <a:pt x="122" y="436"/>
                    <a:pt x="122" y="433"/>
                    <a:pt x="125" y="438"/>
                  </a:cubicBezTo>
                  <a:cubicBezTo>
                    <a:pt x="128" y="441"/>
                    <a:pt x="125" y="447"/>
                    <a:pt x="128" y="446"/>
                  </a:cubicBezTo>
                  <a:cubicBezTo>
                    <a:pt x="133" y="444"/>
                    <a:pt x="133" y="449"/>
                    <a:pt x="139" y="446"/>
                  </a:cubicBezTo>
                  <a:cubicBezTo>
                    <a:pt x="144" y="443"/>
                    <a:pt x="142" y="447"/>
                    <a:pt x="145" y="449"/>
                  </a:cubicBezTo>
                  <a:cubicBezTo>
                    <a:pt x="148" y="452"/>
                    <a:pt x="150" y="447"/>
                    <a:pt x="153" y="452"/>
                  </a:cubicBezTo>
                  <a:cubicBezTo>
                    <a:pt x="154" y="453"/>
                    <a:pt x="157" y="450"/>
                    <a:pt x="159" y="453"/>
                  </a:cubicBezTo>
                  <a:cubicBezTo>
                    <a:pt x="160" y="457"/>
                    <a:pt x="163" y="453"/>
                    <a:pt x="163" y="455"/>
                  </a:cubicBezTo>
                  <a:cubicBezTo>
                    <a:pt x="163" y="458"/>
                    <a:pt x="165" y="458"/>
                    <a:pt x="163" y="460"/>
                  </a:cubicBezTo>
                  <a:cubicBezTo>
                    <a:pt x="160" y="461"/>
                    <a:pt x="160" y="463"/>
                    <a:pt x="162" y="463"/>
                  </a:cubicBezTo>
                  <a:cubicBezTo>
                    <a:pt x="163" y="463"/>
                    <a:pt x="165" y="464"/>
                    <a:pt x="162" y="464"/>
                  </a:cubicBezTo>
                  <a:cubicBezTo>
                    <a:pt x="160" y="464"/>
                    <a:pt x="159" y="466"/>
                    <a:pt x="160" y="468"/>
                  </a:cubicBezTo>
                  <a:cubicBezTo>
                    <a:pt x="162" y="469"/>
                    <a:pt x="163" y="472"/>
                    <a:pt x="162" y="474"/>
                  </a:cubicBezTo>
                  <a:cubicBezTo>
                    <a:pt x="160" y="477"/>
                    <a:pt x="154" y="474"/>
                    <a:pt x="153" y="477"/>
                  </a:cubicBezTo>
                  <a:cubicBezTo>
                    <a:pt x="153" y="480"/>
                    <a:pt x="147" y="475"/>
                    <a:pt x="148" y="485"/>
                  </a:cubicBezTo>
                  <a:cubicBezTo>
                    <a:pt x="153" y="481"/>
                    <a:pt x="150" y="486"/>
                    <a:pt x="154" y="483"/>
                  </a:cubicBezTo>
                  <a:cubicBezTo>
                    <a:pt x="157" y="481"/>
                    <a:pt x="157" y="485"/>
                    <a:pt x="154" y="486"/>
                  </a:cubicBezTo>
                  <a:cubicBezTo>
                    <a:pt x="148" y="488"/>
                    <a:pt x="151" y="489"/>
                    <a:pt x="145" y="489"/>
                  </a:cubicBezTo>
                  <a:cubicBezTo>
                    <a:pt x="144" y="489"/>
                    <a:pt x="145" y="494"/>
                    <a:pt x="148" y="492"/>
                  </a:cubicBezTo>
                  <a:cubicBezTo>
                    <a:pt x="150" y="492"/>
                    <a:pt x="153" y="497"/>
                    <a:pt x="150" y="497"/>
                  </a:cubicBezTo>
                  <a:cubicBezTo>
                    <a:pt x="148" y="496"/>
                    <a:pt x="147" y="496"/>
                    <a:pt x="145" y="499"/>
                  </a:cubicBezTo>
                  <a:cubicBezTo>
                    <a:pt x="145" y="502"/>
                    <a:pt x="144" y="502"/>
                    <a:pt x="144" y="503"/>
                  </a:cubicBezTo>
                  <a:cubicBezTo>
                    <a:pt x="145" y="508"/>
                    <a:pt x="144" y="505"/>
                    <a:pt x="140" y="505"/>
                  </a:cubicBezTo>
                  <a:cubicBezTo>
                    <a:pt x="139" y="505"/>
                    <a:pt x="136" y="502"/>
                    <a:pt x="137" y="505"/>
                  </a:cubicBezTo>
                  <a:cubicBezTo>
                    <a:pt x="137" y="506"/>
                    <a:pt x="133" y="506"/>
                    <a:pt x="139" y="508"/>
                  </a:cubicBezTo>
                  <a:cubicBezTo>
                    <a:pt x="144" y="511"/>
                    <a:pt x="140" y="513"/>
                    <a:pt x="145" y="513"/>
                  </a:cubicBezTo>
                  <a:cubicBezTo>
                    <a:pt x="150" y="514"/>
                    <a:pt x="145" y="514"/>
                    <a:pt x="151" y="517"/>
                  </a:cubicBezTo>
                  <a:cubicBezTo>
                    <a:pt x="157" y="519"/>
                    <a:pt x="151" y="516"/>
                    <a:pt x="162" y="527"/>
                  </a:cubicBezTo>
                  <a:cubicBezTo>
                    <a:pt x="163" y="525"/>
                    <a:pt x="166" y="525"/>
                    <a:pt x="168" y="525"/>
                  </a:cubicBezTo>
                  <a:cubicBezTo>
                    <a:pt x="169" y="525"/>
                    <a:pt x="169" y="528"/>
                    <a:pt x="172" y="528"/>
                  </a:cubicBezTo>
                  <a:cubicBezTo>
                    <a:pt x="176" y="528"/>
                    <a:pt x="174" y="531"/>
                    <a:pt x="179" y="528"/>
                  </a:cubicBezTo>
                  <a:cubicBezTo>
                    <a:pt x="182" y="527"/>
                    <a:pt x="183" y="530"/>
                    <a:pt x="185" y="530"/>
                  </a:cubicBezTo>
                  <a:cubicBezTo>
                    <a:pt x="186" y="530"/>
                    <a:pt x="186" y="531"/>
                    <a:pt x="191" y="533"/>
                  </a:cubicBezTo>
                  <a:cubicBezTo>
                    <a:pt x="195" y="534"/>
                    <a:pt x="191" y="534"/>
                    <a:pt x="192" y="536"/>
                  </a:cubicBezTo>
                  <a:cubicBezTo>
                    <a:pt x="195" y="537"/>
                    <a:pt x="197" y="533"/>
                    <a:pt x="198" y="534"/>
                  </a:cubicBezTo>
                  <a:cubicBezTo>
                    <a:pt x="201" y="536"/>
                    <a:pt x="201" y="533"/>
                    <a:pt x="203" y="534"/>
                  </a:cubicBezTo>
                  <a:cubicBezTo>
                    <a:pt x="204" y="534"/>
                    <a:pt x="204" y="536"/>
                    <a:pt x="207" y="536"/>
                  </a:cubicBezTo>
                  <a:cubicBezTo>
                    <a:pt x="211" y="536"/>
                    <a:pt x="206" y="539"/>
                    <a:pt x="207" y="541"/>
                  </a:cubicBezTo>
                  <a:cubicBezTo>
                    <a:pt x="209" y="542"/>
                    <a:pt x="209" y="542"/>
                    <a:pt x="214" y="544"/>
                  </a:cubicBezTo>
                  <a:cubicBezTo>
                    <a:pt x="215" y="547"/>
                    <a:pt x="217" y="542"/>
                    <a:pt x="217" y="545"/>
                  </a:cubicBezTo>
                  <a:cubicBezTo>
                    <a:pt x="218" y="548"/>
                    <a:pt x="220" y="545"/>
                    <a:pt x="220" y="548"/>
                  </a:cubicBezTo>
                  <a:cubicBezTo>
                    <a:pt x="221" y="553"/>
                    <a:pt x="226" y="551"/>
                    <a:pt x="226" y="550"/>
                  </a:cubicBezTo>
                  <a:cubicBezTo>
                    <a:pt x="227" y="548"/>
                    <a:pt x="229" y="547"/>
                    <a:pt x="230" y="545"/>
                  </a:cubicBezTo>
                  <a:cubicBezTo>
                    <a:pt x="226" y="534"/>
                    <a:pt x="221" y="536"/>
                    <a:pt x="223" y="527"/>
                  </a:cubicBezTo>
                  <a:cubicBezTo>
                    <a:pt x="224" y="516"/>
                    <a:pt x="221" y="527"/>
                    <a:pt x="221" y="520"/>
                  </a:cubicBezTo>
                  <a:cubicBezTo>
                    <a:pt x="221" y="514"/>
                    <a:pt x="212" y="516"/>
                    <a:pt x="217" y="513"/>
                  </a:cubicBezTo>
                  <a:cubicBezTo>
                    <a:pt x="220" y="509"/>
                    <a:pt x="221" y="505"/>
                    <a:pt x="226" y="500"/>
                  </a:cubicBezTo>
                  <a:cubicBezTo>
                    <a:pt x="230" y="496"/>
                    <a:pt x="232" y="500"/>
                    <a:pt x="232" y="497"/>
                  </a:cubicBezTo>
                  <a:cubicBezTo>
                    <a:pt x="232" y="496"/>
                    <a:pt x="232" y="497"/>
                    <a:pt x="233" y="492"/>
                  </a:cubicBezTo>
                  <a:cubicBezTo>
                    <a:pt x="226" y="488"/>
                    <a:pt x="238" y="491"/>
                    <a:pt x="230" y="483"/>
                  </a:cubicBezTo>
                  <a:cubicBezTo>
                    <a:pt x="224" y="475"/>
                    <a:pt x="224" y="475"/>
                    <a:pt x="221" y="477"/>
                  </a:cubicBezTo>
                  <a:cubicBezTo>
                    <a:pt x="218" y="477"/>
                    <a:pt x="221" y="472"/>
                    <a:pt x="217" y="469"/>
                  </a:cubicBezTo>
                  <a:cubicBezTo>
                    <a:pt x="211" y="468"/>
                    <a:pt x="220" y="461"/>
                    <a:pt x="217" y="457"/>
                  </a:cubicBezTo>
                  <a:cubicBezTo>
                    <a:pt x="214" y="453"/>
                    <a:pt x="221" y="443"/>
                    <a:pt x="224" y="446"/>
                  </a:cubicBezTo>
                  <a:cubicBezTo>
                    <a:pt x="230" y="455"/>
                    <a:pt x="232" y="452"/>
                    <a:pt x="232" y="446"/>
                  </a:cubicBezTo>
                  <a:cubicBezTo>
                    <a:pt x="232" y="440"/>
                    <a:pt x="242" y="436"/>
                    <a:pt x="247" y="432"/>
                  </a:cubicBezTo>
                  <a:cubicBezTo>
                    <a:pt x="250" y="425"/>
                    <a:pt x="252" y="435"/>
                    <a:pt x="256" y="430"/>
                  </a:cubicBezTo>
                  <a:cubicBezTo>
                    <a:pt x="262" y="427"/>
                    <a:pt x="261" y="432"/>
                    <a:pt x="268" y="433"/>
                  </a:cubicBezTo>
                  <a:cubicBezTo>
                    <a:pt x="276" y="433"/>
                    <a:pt x="284" y="447"/>
                    <a:pt x="290" y="443"/>
                  </a:cubicBezTo>
                  <a:cubicBezTo>
                    <a:pt x="293" y="438"/>
                    <a:pt x="294" y="435"/>
                    <a:pt x="299" y="438"/>
                  </a:cubicBezTo>
                  <a:cubicBezTo>
                    <a:pt x="303" y="441"/>
                    <a:pt x="303" y="433"/>
                    <a:pt x="313" y="441"/>
                  </a:cubicBezTo>
                  <a:cubicBezTo>
                    <a:pt x="322" y="447"/>
                    <a:pt x="317" y="436"/>
                    <a:pt x="323" y="441"/>
                  </a:cubicBezTo>
                  <a:cubicBezTo>
                    <a:pt x="331" y="446"/>
                    <a:pt x="338" y="435"/>
                    <a:pt x="329" y="432"/>
                  </a:cubicBezTo>
                  <a:cubicBezTo>
                    <a:pt x="313" y="424"/>
                    <a:pt x="334" y="425"/>
                    <a:pt x="328" y="419"/>
                  </a:cubicBezTo>
                  <a:cubicBezTo>
                    <a:pt x="322" y="415"/>
                    <a:pt x="343" y="415"/>
                    <a:pt x="335" y="412"/>
                  </a:cubicBezTo>
                  <a:cubicBezTo>
                    <a:pt x="328" y="408"/>
                    <a:pt x="325" y="401"/>
                    <a:pt x="334" y="401"/>
                  </a:cubicBezTo>
                  <a:cubicBezTo>
                    <a:pt x="343" y="401"/>
                    <a:pt x="373" y="394"/>
                    <a:pt x="381" y="390"/>
                  </a:cubicBezTo>
                  <a:cubicBezTo>
                    <a:pt x="390" y="387"/>
                    <a:pt x="392" y="380"/>
                    <a:pt x="398" y="385"/>
                  </a:cubicBezTo>
                  <a:cubicBezTo>
                    <a:pt x="402" y="388"/>
                    <a:pt x="406" y="380"/>
                    <a:pt x="409" y="391"/>
                  </a:cubicBezTo>
                  <a:cubicBezTo>
                    <a:pt x="411" y="404"/>
                    <a:pt x="416" y="396"/>
                    <a:pt x="422" y="399"/>
                  </a:cubicBezTo>
                  <a:cubicBezTo>
                    <a:pt x="428" y="402"/>
                    <a:pt x="433" y="399"/>
                    <a:pt x="428" y="404"/>
                  </a:cubicBezTo>
                  <a:cubicBezTo>
                    <a:pt x="424" y="408"/>
                    <a:pt x="433" y="408"/>
                    <a:pt x="445" y="401"/>
                  </a:cubicBezTo>
                  <a:cubicBezTo>
                    <a:pt x="457" y="391"/>
                    <a:pt x="456" y="398"/>
                    <a:pt x="453" y="401"/>
                  </a:cubicBezTo>
                  <a:cubicBezTo>
                    <a:pt x="450" y="404"/>
                    <a:pt x="462" y="405"/>
                    <a:pt x="472" y="425"/>
                  </a:cubicBezTo>
                  <a:cubicBezTo>
                    <a:pt x="486" y="455"/>
                    <a:pt x="480" y="429"/>
                    <a:pt x="489" y="436"/>
                  </a:cubicBezTo>
                  <a:cubicBezTo>
                    <a:pt x="500" y="446"/>
                    <a:pt x="504" y="433"/>
                    <a:pt x="514" y="443"/>
                  </a:cubicBezTo>
                  <a:cubicBezTo>
                    <a:pt x="521" y="453"/>
                    <a:pt x="524" y="460"/>
                    <a:pt x="530" y="453"/>
                  </a:cubicBezTo>
                  <a:cubicBezTo>
                    <a:pt x="538" y="449"/>
                    <a:pt x="530" y="455"/>
                    <a:pt x="538" y="461"/>
                  </a:cubicBezTo>
                  <a:cubicBezTo>
                    <a:pt x="538" y="461"/>
                    <a:pt x="538" y="461"/>
                    <a:pt x="543" y="460"/>
                  </a:cubicBezTo>
                  <a:cubicBezTo>
                    <a:pt x="547" y="453"/>
                    <a:pt x="546" y="458"/>
                    <a:pt x="553" y="455"/>
                  </a:cubicBezTo>
                  <a:cubicBezTo>
                    <a:pt x="559" y="453"/>
                    <a:pt x="553" y="452"/>
                    <a:pt x="562" y="447"/>
                  </a:cubicBezTo>
                  <a:cubicBezTo>
                    <a:pt x="571" y="443"/>
                    <a:pt x="578" y="440"/>
                    <a:pt x="582" y="443"/>
                  </a:cubicBezTo>
                  <a:cubicBezTo>
                    <a:pt x="587" y="446"/>
                    <a:pt x="593" y="440"/>
                    <a:pt x="594" y="446"/>
                  </a:cubicBezTo>
                  <a:cubicBezTo>
                    <a:pt x="596" y="450"/>
                    <a:pt x="622" y="455"/>
                    <a:pt x="625" y="447"/>
                  </a:cubicBezTo>
                  <a:cubicBezTo>
                    <a:pt x="626" y="441"/>
                    <a:pt x="617" y="441"/>
                    <a:pt x="623" y="433"/>
                  </a:cubicBezTo>
                  <a:cubicBezTo>
                    <a:pt x="629" y="424"/>
                    <a:pt x="626" y="424"/>
                    <a:pt x="640" y="429"/>
                  </a:cubicBezTo>
                  <a:cubicBezTo>
                    <a:pt x="652" y="435"/>
                    <a:pt x="657" y="429"/>
                    <a:pt x="657" y="436"/>
                  </a:cubicBezTo>
                  <a:cubicBezTo>
                    <a:pt x="657" y="444"/>
                    <a:pt x="664" y="450"/>
                    <a:pt x="672" y="447"/>
                  </a:cubicBezTo>
                  <a:cubicBezTo>
                    <a:pt x="681" y="444"/>
                    <a:pt x="683" y="444"/>
                    <a:pt x="693" y="449"/>
                  </a:cubicBezTo>
                  <a:cubicBezTo>
                    <a:pt x="704" y="452"/>
                    <a:pt x="698" y="455"/>
                    <a:pt x="712" y="458"/>
                  </a:cubicBezTo>
                  <a:cubicBezTo>
                    <a:pt x="731" y="463"/>
                    <a:pt x="724" y="455"/>
                    <a:pt x="736" y="457"/>
                  </a:cubicBezTo>
                  <a:cubicBezTo>
                    <a:pt x="748" y="457"/>
                    <a:pt x="745" y="441"/>
                    <a:pt x="756" y="447"/>
                  </a:cubicBezTo>
                  <a:cubicBezTo>
                    <a:pt x="765" y="453"/>
                    <a:pt x="765" y="447"/>
                    <a:pt x="771" y="452"/>
                  </a:cubicBezTo>
                  <a:cubicBezTo>
                    <a:pt x="779" y="457"/>
                    <a:pt x="782" y="457"/>
                    <a:pt x="788" y="450"/>
                  </a:cubicBezTo>
                  <a:cubicBezTo>
                    <a:pt x="794" y="444"/>
                    <a:pt x="792" y="440"/>
                    <a:pt x="800" y="430"/>
                  </a:cubicBezTo>
                  <a:cubicBezTo>
                    <a:pt x="806" y="422"/>
                    <a:pt x="803" y="419"/>
                    <a:pt x="798" y="419"/>
                  </a:cubicBezTo>
                  <a:cubicBezTo>
                    <a:pt x="794" y="419"/>
                    <a:pt x="800" y="410"/>
                    <a:pt x="815" y="408"/>
                  </a:cubicBezTo>
                  <a:cubicBezTo>
                    <a:pt x="829" y="407"/>
                    <a:pt x="833" y="412"/>
                    <a:pt x="838" y="412"/>
                  </a:cubicBezTo>
                  <a:cubicBezTo>
                    <a:pt x="842" y="412"/>
                    <a:pt x="852" y="424"/>
                    <a:pt x="855" y="440"/>
                  </a:cubicBezTo>
                  <a:cubicBezTo>
                    <a:pt x="856" y="457"/>
                    <a:pt x="859" y="455"/>
                    <a:pt x="868" y="457"/>
                  </a:cubicBezTo>
                  <a:cubicBezTo>
                    <a:pt x="877" y="458"/>
                    <a:pt x="874" y="463"/>
                    <a:pt x="879" y="463"/>
                  </a:cubicBezTo>
                  <a:cubicBezTo>
                    <a:pt x="884" y="464"/>
                    <a:pt x="879" y="468"/>
                    <a:pt x="882" y="469"/>
                  </a:cubicBezTo>
                  <a:cubicBezTo>
                    <a:pt x="885" y="471"/>
                    <a:pt x="879" y="472"/>
                    <a:pt x="884" y="475"/>
                  </a:cubicBezTo>
                  <a:cubicBezTo>
                    <a:pt x="888" y="480"/>
                    <a:pt x="894" y="478"/>
                    <a:pt x="899" y="474"/>
                  </a:cubicBezTo>
                  <a:cubicBezTo>
                    <a:pt x="903" y="471"/>
                    <a:pt x="903" y="475"/>
                    <a:pt x="908" y="471"/>
                  </a:cubicBezTo>
                  <a:cubicBezTo>
                    <a:pt x="912" y="466"/>
                    <a:pt x="917" y="474"/>
                    <a:pt x="912" y="480"/>
                  </a:cubicBezTo>
                  <a:cubicBezTo>
                    <a:pt x="908" y="488"/>
                    <a:pt x="905" y="511"/>
                    <a:pt x="899" y="508"/>
                  </a:cubicBezTo>
                  <a:cubicBezTo>
                    <a:pt x="893" y="505"/>
                    <a:pt x="891" y="503"/>
                    <a:pt x="890" y="506"/>
                  </a:cubicBezTo>
                  <a:cubicBezTo>
                    <a:pt x="888" y="511"/>
                    <a:pt x="882" y="506"/>
                    <a:pt x="885" y="513"/>
                  </a:cubicBezTo>
                  <a:cubicBezTo>
                    <a:pt x="887" y="519"/>
                    <a:pt x="888" y="525"/>
                    <a:pt x="885" y="530"/>
                  </a:cubicBezTo>
                  <a:cubicBezTo>
                    <a:pt x="884" y="536"/>
                    <a:pt x="882" y="530"/>
                    <a:pt x="881" y="536"/>
                  </a:cubicBezTo>
                  <a:cubicBezTo>
                    <a:pt x="881" y="536"/>
                    <a:pt x="881" y="536"/>
                    <a:pt x="882" y="539"/>
                  </a:cubicBezTo>
                  <a:cubicBezTo>
                    <a:pt x="885" y="536"/>
                    <a:pt x="882" y="534"/>
                    <a:pt x="884" y="536"/>
                  </a:cubicBezTo>
                  <a:cubicBezTo>
                    <a:pt x="887" y="536"/>
                    <a:pt x="887" y="536"/>
                    <a:pt x="888" y="533"/>
                  </a:cubicBezTo>
                  <a:cubicBezTo>
                    <a:pt x="890" y="530"/>
                    <a:pt x="888" y="528"/>
                    <a:pt x="891" y="528"/>
                  </a:cubicBezTo>
                  <a:cubicBezTo>
                    <a:pt x="893" y="528"/>
                    <a:pt x="890" y="533"/>
                    <a:pt x="893" y="530"/>
                  </a:cubicBezTo>
                  <a:cubicBezTo>
                    <a:pt x="896" y="528"/>
                    <a:pt x="893" y="533"/>
                    <a:pt x="896" y="533"/>
                  </a:cubicBezTo>
                  <a:cubicBezTo>
                    <a:pt x="897" y="533"/>
                    <a:pt x="899" y="534"/>
                    <a:pt x="900" y="534"/>
                  </a:cubicBezTo>
                  <a:cubicBezTo>
                    <a:pt x="902" y="536"/>
                    <a:pt x="902" y="534"/>
                    <a:pt x="906" y="533"/>
                  </a:cubicBezTo>
                  <a:cubicBezTo>
                    <a:pt x="909" y="533"/>
                    <a:pt x="908" y="531"/>
                    <a:pt x="914" y="528"/>
                  </a:cubicBezTo>
                  <a:cubicBezTo>
                    <a:pt x="919" y="525"/>
                    <a:pt x="922" y="516"/>
                    <a:pt x="934" y="505"/>
                  </a:cubicBezTo>
                  <a:cubicBezTo>
                    <a:pt x="944" y="492"/>
                    <a:pt x="941" y="486"/>
                    <a:pt x="946" y="483"/>
                  </a:cubicBezTo>
                  <a:cubicBezTo>
                    <a:pt x="952" y="478"/>
                    <a:pt x="947" y="478"/>
                    <a:pt x="954" y="472"/>
                  </a:cubicBezTo>
                  <a:cubicBezTo>
                    <a:pt x="961" y="466"/>
                    <a:pt x="961" y="449"/>
                    <a:pt x="960" y="444"/>
                  </a:cubicBezTo>
                  <a:cubicBezTo>
                    <a:pt x="958" y="440"/>
                    <a:pt x="961" y="440"/>
                    <a:pt x="963" y="435"/>
                  </a:cubicBezTo>
                  <a:cubicBezTo>
                    <a:pt x="964" y="429"/>
                    <a:pt x="970" y="427"/>
                    <a:pt x="966" y="422"/>
                  </a:cubicBezTo>
                  <a:cubicBezTo>
                    <a:pt x="963" y="419"/>
                    <a:pt x="967" y="419"/>
                    <a:pt x="964" y="416"/>
                  </a:cubicBezTo>
                  <a:cubicBezTo>
                    <a:pt x="963" y="412"/>
                    <a:pt x="970" y="413"/>
                    <a:pt x="966" y="408"/>
                  </a:cubicBezTo>
                  <a:cubicBezTo>
                    <a:pt x="960" y="405"/>
                    <a:pt x="958" y="402"/>
                    <a:pt x="957" y="401"/>
                  </a:cubicBezTo>
                  <a:cubicBezTo>
                    <a:pt x="954" y="398"/>
                    <a:pt x="951" y="401"/>
                    <a:pt x="947" y="399"/>
                  </a:cubicBezTo>
                  <a:cubicBezTo>
                    <a:pt x="944" y="398"/>
                    <a:pt x="947" y="405"/>
                    <a:pt x="940" y="407"/>
                  </a:cubicBezTo>
                  <a:cubicBezTo>
                    <a:pt x="929" y="410"/>
                    <a:pt x="943" y="396"/>
                    <a:pt x="935" y="399"/>
                  </a:cubicBezTo>
                  <a:cubicBezTo>
                    <a:pt x="929" y="401"/>
                    <a:pt x="937" y="404"/>
                    <a:pt x="931" y="404"/>
                  </a:cubicBezTo>
                  <a:cubicBezTo>
                    <a:pt x="925" y="404"/>
                    <a:pt x="937" y="394"/>
                    <a:pt x="926" y="394"/>
                  </a:cubicBezTo>
                  <a:cubicBezTo>
                    <a:pt x="917" y="394"/>
                    <a:pt x="912" y="393"/>
                    <a:pt x="925" y="385"/>
                  </a:cubicBezTo>
                  <a:cubicBezTo>
                    <a:pt x="938" y="376"/>
                    <a:pt x="940" y="376"/>
                    <a:pt x="943" y="368"/>
                  </a:cubicBezTo>
                  <a:cubicBezTo>
                    <a:pt x="946" y="360"/>
                    <a:pt x="957" y="360"/>
                    <a:pt x="960" y="351"/>
                  </a:cubicBezTo>
                  <a:cubicBezTo>
                    <a:pt x="964" y="342"/>
                    <a:pt x="979" y="332"/>
                    <a:pt x="987" y="334"/>
                  </a:cubicBezTo>
                  <a:cubicBezTo>
                    <a:pt x="995" y="337"/>
                    <a:pt x="998" y="332"/>
                    <a:pt x="1002" y="335"/>
                  </a:cubicBezTo>
                  <a:cubicBezTo>
                    <a:pt x="1007" y="338"/>
                    <a:pt x="1002" y="332"/>
                    <a:pt x="1013" y="334"/>
                  </a:cubicBezTo>
                  <a:cubicBezTo>
                    <a:pt x="1025" y="335"/>
                    <a:pt x="1025" y="338"/>
                    <a:pt x="1028" y="331"/>
                  </a:cubicBezTo>
                  <a:cubicBezTo>
                    <a:pt x="1028" y="329"/>
                    <a:pt x="1056" y="329"/>
                    <a:pt x="1047" y="337"/>
                  </a:cubicBezTo>
                  <a:cubicBezTo>
                    <a:pt x="1039" y="343"/>
                    <a:pt x="1059" y="338"/>
                    <a:pt x="1060" y="337"/>
                  </a:cubicBezTo>
                  <a:cubicBezTo>
                    <a:pt x="1063" y="332"/>
                    <a:pt x="1066" y="343"/>
                    <a:pt x="1074" y="337"/>
                  </a:cubicBezTo>
                  <a:cubicBezTo>
                    <a:pt x="1082" y="332"/>
                    <a:pt x="1059" y="332"/>
                    <a:pt x="1075" y="320"/>
                  </a:cubicBezTo>
                  <a:cubicBezTo>
                    <a:pt x="1092" y="309"/>
                    <a:pt x="1085" y="304"/>
                    <a:pt x="1104" y="303"/>
                  </a:cubicBezTo>
                  <a:cubicBezTo>
                    <a:pt x="1121" y="300"/>
                    <a:pt x="1107" y="323"/>
                    <a:pt x="1120" y="317"/>
                  </a:cubicBezTo>
                  <a:cubicBezTo>
                    <a:pt x="1132" y="310"/>
                    <a:pt x="1129" y="303"/>
                    <a:pt x="1136" y="306"/>
                  </a:cubicBezTo>
                  <a:cubicBezTo>
                    <a:pt x="1144" y="307"/>
                    <a:pt x="1132" y="290"/>
                    <a:pt x="1146" y="290"/>
                  </a:cubicBezTo>
                  <a:cubicBezTo>
                    <a:pt x="1159" y="292"/>
                    <a:pt x="1147" y="290"/>
                    <a:pt x="1146" y="304"/>
                  </a:cubicBezTo>
                  <a:cubicBezTo>
                    <a:pt x="1142" y="318"/>
                    <a:pt x="1133" y="314"/>
                    <a:pt x="1121" y="329"/>
                  </a:cubicBezTo>
                  <a:cubicBezTo>
                    <a:pt x="1109" y="345"/>
                    <a:pt x="1103" y="351"/>
                    <a:pt x="1095" y="352"/>
                  </a:cubicBezTo>
                  <a:cubicBezTo>
                    <a:pt x="1086" y="356"/>
                    <a:pt x="1094" y="359"/>
                    <a:pt x="1086" y="365"/>
                  </a:cubicBezTo>
                  <a:cubicBezTo>
                    <a:pt x="1077" y="371"/>
                    <a:pt x="1080" y="398"/>
                    <a:pt x="1085" y="421"/>
                  </a:cubicBezTo>
                  <a:cubicBezTo>
                    <a:pt x="1086" y="430"/>
                    <a:pt x="1085" y="449"/>
                    <a:pt x="1098" y="429"/>
                  </a:cubicBezTo>
                  <a:cubicBezTo>
                    <a:pt x="1107" y="416"/>
                    <a:pt x="1098" y="412"/>
                    <a:pt x="1111" y="412"/>
                  </a:cubicBezTo>
                  <a:cubicBezTo>
                    <a:pt x="1120" y="412"/>
                    <a:pt x="1109" y="396"/>
                    <a:pt x="1121" y="396"/>
                  </a:cubicBezTo>
                  <a:cubicBezTo>
                    <a:pt x="1139" y="394"/>
                    <a:pt x="1124" y="387"/>
                    <a:pt x="1129" y="379"/>
                  </a:cubicBezTo>
                  <a:cubicBezTo>
                    <a:pt x="1133" y="370"/>
                    <a:pt x="1139" y="382"/>
                    <a:pt x="1141" y="374"/>
                  </a:cubicBezTo>
                  <a:cubicBezTo>
                    <a:pt x="1142" y="365"/>
                    <a:pt x="1130" y="368"/>
                    <a:pt x="1136" y="360"/>
                  </a:cubicBezTo>
                  <a:cubicBezTo>
                    <a:pt x="1147" y="348"/>
                    <a:pt x="1121" y="354"/>
                    <a:pt x="1133" y="345"/>
                  </a:cubicBezTo>
                  <a:cubicBezTo>
                    <a:pt x="1146" y="334"/>
                    <a:pt x="1138" y="329"/>
                    <a:pt x="1146" y="326"/>
                  </a:cubicBezTo>
                  <a:cubicBezTo>
                    <a:pt x="1155" y="323"/>
                    <a:pt x="1147" y="331"/>
                    <a:pt x="1158" y="323"/>
                  </a:cubicBezTo>
                  <a:cubicBezTo>
                    <a:pt x="1171" y="312"/>
                    <a:pt x="1155" y="337"/>
                    <a:pt x="1167" y="326"/>
                  </a:cubicBezTo>
                  <a:cubicBezTo>
                    <a:pt x="1181" y="314"/>
                    <a:pt x="1188" y="318"/>
                    <a:pt x="1194" y="326"/>
                  </a:cubicBezTo>
                  <a:cubicBezTo>
                    <a:pt x="1200" y="332"/>
                    <a:pt x="1190" y="325"/>
                    <a:pt x="1213" y="312"/>
                  </a:cubicBezTo>
                  <a:cubicBezTo>
                    <a:pt x="1222" y="307"/>
                    <a:pt x="1229" y="298"/>
                    <a:pt x="1241" y="295"/>
                  </a:cubicBezTo>
                  <a:cubicBezTo>
                    <a:pt x="1263" y="287"/>
                    <a:pt x="1263" y="298"/>
                    <a:pt x="1267" y="293"/>
                  </a:cubicBezTo>
                  <a:cubicBezTo>
                    <a:pt x="1273" y="287"/>
                    <a:pt x="1266" y="286"/>
                    <a:pt x="1263" y="275"/>
                  </a:cubicBezTo>
                  <a:cubicBezTo>
                    <a:pt x="1258" y="262"/>
                    <a:pt x="1255" y="275"/>
                    <a:pt x="1252" y="265"/>
                  </a:cubicBezTo>
                  <a:cubicBezTo>
                    <a:pt x="1251" y="259"/>
                    <a:pt x="1264" y="269"/>
                    <a:pt x="1270" y="259"/>
                  </a:cubicBezTo>
                  <a:cubicBezTo>
                    <a:pt x="1272" y="258"/>
                    <a:pt x="1273" y="258"/>
                    <a:pt x="1273" y="256"/>
                  </a:cubicBezTo>
                  <a:cubicBezTo>
                    <a:pt x="1273" y="256"/>
                    <a:pt x="1273" y="256"/>
                    <a:pt x="1273" y="256"/>
                  </a:cubicBezTo>
                  <a:close/>
                  <a:moveTo>
                    <a:pt x="969" y="421"/>
                  </a:moveTo>
                  <a:cubicBezTo>
                    <a:pt x="967" y="424"/>
                    <a:pt x="970" y="422"/>
                    <a:pt x="969" y="425"/>
                  </a:cubicBezTo>
                  <a:cubicBezTo>
                    <a:pt x="967" y="429"/>
                    <a:pt x="970" y="429"/>
                    <a:pt x="970" y="430"/>
                  </a:cubicBezTo>
                  <a:cubicBezTo>
                    <a:pt x="969" y="430"/>
                    <a:pt x="972" y="430"/>
                    <a:pt x="973" y="435"/>
                  </a:cubicBezTo>
                  <a:cubicBezTo>
                    <a:pt x="975" y="438"/>
                    <a:pt x="970" y="441"/>
                    <a:pt x="972" y="444"/>
                  </a:cubicBezTo>
                  <a:cubicBezTo>
                    <a:pt x="973" y="449"/>
                    <a:pt x="972" y="461"/>
                    <a:pt x="970" y="464"/>
                  </a:cubicBezTo>
                  <a:cubicBezTo>
                    <a:pt x="969" y="468"/>
                    <a:pt x="975" y="468"/>
                    <a:pt x="972" y="477"/>
                  </a:cubicBezTo>
                  <a:cubicBezTo>
                    <a:pt x="969" y="481"/>
                    <a:pt x="973" y="485"/>
                    <a:pt x="972" y="488"/>
                  </a:cubicBezTo>
                  <a:cubicBezTo>
                    <a:pt x="969" y="491"/>
                    <a:pt x="970" y="492"/>
                    <a:pt x="970" y="496"/>
                  </a:cubicBezTo>
                  <a:cubicBezTo>
                    <a:pt x="972" y="500"/>
                    <a:pt x="973" y="499"/>
                    <a:pt x="973" y="494"/>
                  </a:cubicBezTo>
                  <a:cubicBezTo>
                    <a:pt x="975" y="489"/>
                    <a:pt x="977" y="488"/>
                    <a:pt x="978" y="489"/>
                  </a:cubicBezTo>
                  <a:cubicBezTo>
                    <a:pt x="978" y="491"/>
                    <a:pt x="979" y="489"/>
                    <a:pt x="981" y="491"/>
                  </a:cubicBezTo>
                  <a:cubicBezTo>
                    <a:pt x="983" y="491"/>
                    <a:pt x="983" y="497"/>
                    <a:pt x="983" y="496"/>
                  </a:cubicBezTo>
                  <a:cubicBezTo>
                    <a:pt x="986" y="491"/>
                    <a:pt x="984" y="492"/>
                    <a:pt x="984" y="489"/>
                  </a:cubicBezTo>
                  <a:cubicBezTo>
                    <a:pt x="984" y="486"/>
                    <a:pt x="984" y="488"/>
                    <a:pt x="981" y="488"/>
                  </a:cubicBezTo>
                  <a:cubicBezTo>
                    <a:pt x="979" y="486"/>
                    <a:pt x="979" y="483"/>
                    <a:pt x="978" y="480"/>
                  </a:cubicBezTo>
                  <a:cubicBezTo>
                    <a:pt x="973" y="477"/>
                    <a:pt x="977" y="468"/>
                    <a:pt x="978" y="464"/>
                  </a:cubicBezTo>
                  <a:cubicBezTo>
                    <a:pt x="981" y="463"/>
                    <a:pt x="978" y="460"/>
                    <a:pt x="981" y="458"/>
                  </a:cubicBezTo>
                  <a:cubicBezTo>
                    <a:pt x="984" y="458"/>
                    <a:pt x="987" y="458"/>
                    <a:pt x="990" y="461"/>
                  </a:cubicBezTo>
                  <a:cubicBezTo>
                    <a:pt x="992" y="464"/>
                    <a:pt x="993" y="468"/>
                    <a:pt x="993" y="464"/>
                  </a:cubicBezTo>
                  <a:cubicBezTo>
                    <a:pt x="993" y="463"/>
                    <a:pt x="990" y="460"/>
                    <a:pt x="989" y="457"/>
                  </a:cubicBezTo>
                  <a:cubicBezTo>
                    <a:pt x="989" y="452"/>
                    <a:pt x="986" y="446"/>
                    <a:pt x="984" y="441"/>
                  </a:cubicBezTo>
                  <a:cubicBezTo>
                    <a:pt x="984" y="436"/>
                    <a:pt x="983" y="435"/>
                    <a:pt x="983" y="432"/>
                  </a:cubicBezTo>
                  <a:cubicBezTo>
                    <a:pt x="983" y="429"/>
                    <a:pt x="981" y="433"/>
                    <a:pt x="981" y="430"/>
                  </a:cubicBezTo>
                  <a:cubicBezTo>
                    <a:pt x="983" y="425"/>
                    <a:pt x="981" y="430"/>
                    <a:pt x="981" y="427"/>
                  </a:cubicBezTo>
                  <a:cubicBezTo>
                    <a:pt x="979" y="422"/>
                    <a:pt x="984" y="422"/>
                    <a:pt x="983" y="413"/>
                  </a:cubicBezTo>
                  <a:cubicBezTo>
                    <a:pt x="981" y="407"/>
                    <a:pt x="979" y="410"/>
                    <a:pt x="981" y="408"/>
                  </a:cubicBezTo>
                  <a:cubicBezTo>
                    <a:pt x="981" y="407"/>
                    <a:pt x="979" y="408"/>
                    <a:pt x="979" y="407"/>
                  </a:cubicBezTo>
                  <a:cubicBezTo>
                    <a:pt x="979" y="404"/>
                    <a:pt x="978" y="404"/>
                    <a:pt x="979" y="402"/>
                  </a:cubicBezTo>
                  <a:cubicBezTo>
                    <a:pt x="981" y="401"/>
                    <a:pt x="979" y="399"/>
                    <a:pt x="978" y="398"/>
                  </a:cubicBezTo>
                  <a:cubicBezTo>
                    <a:pt x="977" y="394"/>
                    <a:pt x="978" y="398"/>
                    <a:pt x="975" y="398"/>
                  </a:cubicBezTo>
                  <a:cubicBezTo>
                    <a:pt x="972" y="399"/>
                    <a:pt x="978" y="401"/>
                    <a:pt x="977" y="404"/>
                  </a:cubicBezTo>
                  <a:cubicBezTo>
                    <a:pt x="977" y="407"/>
                    <a:pt x="975" y="405"/>
                    <a:pt x="975" y="407"/>
                  </a:cubicBezTo>
                  <a:cubicBezTo>
                    <a:pt x="975" y="408"/>
                    <a:pt x="978" y="407"/>
                    <a:pt x="975" y="408"/>
                  </a:cubicBezTo>
                  <a:cubicBezTo>
                    <a:pt x="973" y="412"/>
                    <a:pt x="975" y="407"/>
                    <a:pt x="972" y="408"/>
                  </a:cubicBezTo>
                  <a:cubicBezTo>
                    <a:pt x="970" y="408"/>
                    <a:pt x="969" y="408"/>
                    <a:pt x="970" y="412"/>
                  </a:cubicBezTo>
                  <a:cubicBezTo>
                    <a:pt x="970" y="413"/>
                    <a:pt x="970" y="416"/>
                    <a:pt x="969" y="421"/>
                  </a:cubicBezTo>
                  <a:close/>
                  <a:moveTo>
                    <a:pt x="1007" y="517"/>
                  </a:moveTo>
                  <a:cubicBezTo>
                    <a:pt x="1010" y="516"/>
                    <a:pt x="1004" y="514"/>
                    <a:pt x="1004" y="516"/>
                  </a:cubicBezTo>
                  <a:cubicBezTo>
                    <a:pt x="1002" y="519"/>
                    <a:pt x="998" y="520"/>
                    <a:pt x="999" y="523"/>
                  </a:cubicBezTo>
                  <a:cubicBezTo>
                    <a:pt x="1001" y="525"/>
                    <a:pt x="1001" y="519"/>
                    <a:pt x="1007" y="517"/>
                  </a:cubicBezTo>
                  <a:close/>
                  <a:moveTo>
                    <a:pt x="1015" y="511"/>
                  </a:moveTo>
                  <a:cubicBezTo>
                    <a:pt x="1018" y="508"/>
                    <a:pt x="1018" y="509"/>
                    <a:pt x="1021" y="506"/>
                  </a:cubicBezTo>
                  <a:cubicBezTo>
                    <a:pt x="1024" y="505"/>
                    <a:pt x="1028" y="506"/>
                    <a:pt x="1025" y="503"/>
                  </a:cubicBezTo>
                  <a:cubicBezTo>
                    <a:pt x="1024" y="502"/>
                    <a:pt x="1022" y="506"/>
                    <a:pt x="1019" y="505"/>
                  </a:cubicBezTo>
                  <a:cubicBezTo>
                    <a:pt x="1018" y="503"/>
                    <a:pt x="1021" y="506"/>
                    <a:pt x="1018" y="506"/>
                  </a:cubicBezTo>
                  <a:cubicBezTo>
                    <a:pt x="1015" y="508"/>
                    <a:pt x="1012" y="509"/>
                    <a:pt x="1010" y="514"/>
                  </a:cubicBezTo>
                  <a:cubicBezTo>
                    <a:pt x="1010" y="516"/>
                    <a:pt x="1013" y="516"/>
                    <a:pt x="1015" y="511"/>
                  </a:cubicBezTo>
                  <a:close/>
                  <a:moveTo>
                    <a:pt x="1031" y="500"/>
                  </a:moveTo>
                  <a:cubicBezTo>
                    <a:pt x="1033" y="497"/>
                    <a:pt x="1037" y="494"/>
                    <a:pt x="1039" y="494"/>
                  </a:cubicBezTo>
                  <a:cubicBezTo>
                    <a:pt x="1040" y="496"/>
                    <a:pt x="1030" y="505"/>
                    <a:pt x="1031" y="500"/>
                  </a:cubicBezTo>
                  <a:close/>
                  <a:moveTo>
                    <a:pt x="1071" y="461"/>
                  </a:moveTo>
                  <a:cubicBezTo>
                    <a:pt x="1071" y="460"/>
                    <a:pt x="1072" y="453"/>
                    <a:pt x="1074" y="455"/>
                  </a:cubicBezTo>
                  <a:cubicBezTo>
                    <a:pt x="1075" y="457"/>
                    <a:pt x="1071" y="461"/>
                    <a:pt x="1071" y="461"/>
                  </a:cubicBezTo>
                  <a:close/>
                  <a:moveTo>
                    <a:pt x="1066" y="464"/>
                  </a:moveTo>
                  <a:cubicBezTo>
                    <a:pt x="1068" y="464"/>
                    <a:pt x="1069" y="463"/>
                    <a:pt x="1069" y="463"/>
                  </a:cubicBezTo>
                  <a:cubicBezTo>
                    <a:pt x="1069" y="464"/>
                    <a:pt x="1066" y="466"/>
                    <a:pt x="1066" y="464"/>
                  </a:cubicBezTo>
                  <a:close/>
                  <a:moveTo>
                    <a:pt x="1060" y="477"/>
                  </a:moveTo>
                  <a:cubicBezTo>
                    <a:pt x="1059" y="477"/>
                    <a:pt x="1059" y="475"/>
                    <a:pt x="1060" y="475"/>
                  </a:cubicBezTo>
                  <a:cubicBezTo>
                    <a:pt x="1060" y="477"/>
                    <a:pt x="1060" y="478"/>
                    <a:pt x="1060" y="477"/>
                  </a:cubicBezTo>
                  <a:close/>
                  <a:moveTo>
                    <a:pt x="1054" y="481"/>
                  </a:moveTo>
                  <a:cubicBezTo>
                    <a:pt x="1054" y="481"/>
                    <a:pt x="1056" y="480"/>
                    <a:pt x="1056" y="481"/>
                  </a:cubicBezTo>
                  <a:cubicBezTo>
                    <a:pt x="1056" y="481"/>
                    <a:pt x="1056" y="483"/>
                    <a:pt x="1054" y="481"/>
                  </a:cubicBezTo>
                  <a:close/>
                  <a:moveTo>
                    <a:pt x="1082" y="447"/>
                  </a:moveTo>
                  <a:cubicBezTo>
                    <a:pt x="1085" y="447"/>
                    <a:pt x="1085" y="441"/>
                    <a:pt x="1083" y="441"/>
                  </a:cubicBezTo>
                  <a:cubicBezTo>
                    <a:pt x="1082" y="441"/>
                    <a:pt x="1082" y="444"/>
                    <a:pt x="1080" y="446"/>
                  </a:cubicBezTo>
                  <a:cubicBezTo>
                    <a:pt x="1077" y="446"/>
                    <a:pt x="1075" y="447"/>
                    <a:pt x="1077" y="449"/>
                  </a:cubicBezTo>
                  <a:cubicBezTo>
                    <a:pt x="1079" y="452"/>
                    <a:pt x="1079" y="449"/>
                    <a:pt x="1082" y="447"/>
                  </a:cubicBezTo>
                  <a:close/>
                  <a:moveTo>
                    <a:pt x="1085" y="443"/>
                  </a:moveTo>
                  <a:cubicBezTo>
                    <a:pt x="1083" y="441"/>
                    <a:pt x="1086" y="440"/>
                    <a:pt x="1088" y="440"/>
                  </a:cubicBezTo>
                  <a:cubicBezTo>
                    <a:pt x="1088" y="441"/>
                    <a:pt x="1086" y="443"/>
                    <a:pt x="1085" y="443"/>
                  </a:cubicBezTo>
                  <a:close/>
                  <a:moveTo>
                    <a:pt x="1162" y="385"/>
                  </a:moveTo>
                  <a:cubicBezTo>
                    <a:pt x="1165" y="384"/>
                    <a:pt x="1170" y="396"/>
                    <a:pt x="1167" y="393"/>
                  </a:cubicBezTo>
                  <a:cubicBezTo>
                    <a:pt x="1164" y="390"/>
                    <a:pt x="1161" y="387"/>
                    <a:pt x="1162" y="385"/>
                  </a:cubicBezTo>
                  <a:close/>
                  <a:moveTo>
                    <a:pt x="0" y="396"/>
                  </a:moveTo>
                  <a:cubicBezTo>
                    <a:pt x="11" y="398"/>
                    <a:pt x="20" y="399"/>
                    <a:pt x="26" y="398"/>
                  </a:cubicBezTo>
                  <a:cubicBezTo>
                    <a:pt x="25" y="393"/>
                    <a:pt x="28" y="391"/>
                    <a:pt x="25" y="390"/>
                  </a:cubicBezTo>
                  <a:cubicBezTo>
                    <a:pt x="22" y="387"/>
                    <a:pt x="25" y="391"/>
                    <a:pt x="14" y="387"/>
                  </a:cubicBezTo>
                  <a:cubicBezTo>
                    <a:pt x="14" y="388"/>
                    <a:pt x="13" y="387"/>
                    <a:pt x="14" y="388"/>
                  </a:cubicBezTo>
                  <a:cubicBezTo>
                    <a:pt x="14" y="391"/>
                    <a:pt x="11" y="391"/>
                    <a:pt x="10" y="391"/>
                  </a:cubicBezTo>
                  <a:cubicBezTo>
                    <a:pt x="8" y="390"/>
                    <a:pt x="11" y="388"/>
                    <a:pt x="11" y="387"/>
                  </a:cubicBezTo>
                  <a:cubicBezTo>
                    <a:pt x="13" y="385"/>
                    <a:pt x="11" y="385"/>
                    <a:pt x="10" y="388"/>
                  </a:cubicBezTo>
                  <a:cubicBezTo>
                    <a:pt x="7" y="391"/>
                    <a:pt x="8" y="390"/>
                    <a:pt x="5" y="390"/>
                  </a:cubicBezTo>
                  <a:cubicBezTo>
                    <a:pt x="2" y="390"/>
                    <a:pt x="5" y="393"/>
                    <a:pt x="0" y="396"/>
                  </a:cubicBezTo>
                  <a:close/>
                  <a:moveTo>
                    <a:pt x="1142" y="342"/>
                  </a:moveTo>
                  <a:cubicBezTo>
                    <a:pt x="1147" y="337"/>
                    <a:pt x="1152" y="334"/>
                    <a:pt x="1152" y="337"/>
                  </a:cubicBezTo>
                  <a:cubicBezTo>
                    <a:pt x="1152" y="340"/>
                    <a:pt x="1141" y="345"/>
                    <a:pt x="1142" y="342"/>
                  </a:cubicBezTo>
                  <a:close/>
                  <a:moveTo>
                    <a:pt x="937" y="393"/>
                  </a:moveTo>
                  <a:cubicBezTo>
                    <a:pt x="934" y="390"/>
                    <a:pt x="935" y="387"/>
                    <a:pt x="938" y="388"/>
                  </a:cubicBezTo>
                  <a:cubicBezTo>
                    <a:pt x="943" y="388"/>
                    <a:pt x="940" y="394"/>
                    <a:pt x="937" y="393"/>
                  </a:cubicBezTo>
                  <a:close/>
                  <a:moveTo>
                    <a:pt x="1274" y="175"/>
                  </a:moveTo>
                  <a:cubicBezTo>
                    <a:pt x="1274" y="175"/>
                    <a:pt x="1274" y="175"/>
                    <a:pt x="1274" y="175"/>
                  </a:cubicBezTo>
                  <a:cubicBezTo>
                    <a:pt x="1278" y="175"/>
                    <a:pt x="1284" y="174"/>
                    <a:pt x="1289" y="172"/>
                  </a:cubicBezTo>
                  <a:cubicBezTo>
                    <a:pt x="1301" y="171"/>
                    <a:pt x="1287" y="163"/>
                    <a:pt x="1278" y="164"/>
                  </a:cubicBezTo>
                  <a:cubicBezTo>
                    <a:pt x="1277" y="164"/>
                    <a:pt x="1275" y="164"/>
                    <a:pt x="1274" y="164"/>
                  </a:cubicBezTo>
                  <a:cubicBezTo>
                    <a:pt x="1273" y="164"/>
                    <a:pt x="1273" y="164"/>
                    <a:pt x="1273" y="164"/>
                  </a:cubicBezTo>
                  <a:cubicBezTo>
                    <a:pt x="1267" y="166"/>
                    <a:pt x="1263" y="171"/>
                    <a:pt x="1261" y="174"/>
                  </a:cubicBezTo>
                  <a:cubicBezTo>
                    <a:pt x="1261" y="177"/>
                    <a:pt x="1267" y="177"/>
                    <a:pt x="1273" y="175"/>
                  </a:cubicBezTo>
                  <a:lnTo>
                    <a:pt x="1274" y="175"/>
                  </a:lnTo>
                  <a:close/>
                  <a:moveTo>
                    <a:pt x="1188" y="192"/>
                  </a:moveTo>
                  <a:cubicBezTo>
                    <a:pt x="1185" y="196"/>
                    <a:pt x="1174" y="191"/>
                    <a:pt x="1176" y="189"/>
                  </a:cubicBezTo>
                  <a:cubicBezTo>
                    <a:pt x="1179" y="188"/>
                    <a:pt x="1191" y="189"/>
                    <a:pt x="1188" y="192"/>
                  </a:cubicBezTo>
                  <a:close/>
                  <a:moveTo>
                    <a:pt x="978" y="132"/>
                  </a:moveTo>
                  <a:cubicBezTo>
                    <a:pt x="969" y="127"/>
                    <a:pt x="964" y="132"/>
                    <a:pt x="957" y="136"/>
                  </a:cubicBezTo>
                  <a:cubicBezTo>
                    <a:pt x="951" y="141"/>
                    <a:pt x="958" y="136"/>
                    <a:pt x="970" y="139"/>
                  </a:cubicBezTo>
                  <a:cubicBezTo>
                    <a:pt x="990" y="143"/>
                    <a:pt x="987" y="136"/>
                    <a:pt x="978" y="132"/>
                  </a:cubicBezTo>
                  <a:close/>
                  <a:moveTo>
                    <a:pt x="1034" y="116"/>
                  </a:moveTo>
                  <a:cubicBezTo>
                    <a:pt x="1042" y="116"/>
                    <a:pt x="1044" y="110"/>
                    <a:pt x="1039" y="112"/>
                  </a:cubicBezTo>
                  <a:cubicBezTo>
                    <a:pt x="1036" y="112"/>
                    <a:pt x="1036" y="105"/>
                    <a:pt x="1028" y="109"/>
                  </a:cubicBezTo>
                  <a:cubicBezTo>
                    <a:pt x="1021" y="112"/>
                    <a:pt x="1030" y="105"/>
                    <a:pt x="1018" y="107"/>
                  </a:cubicBezTo>
                  <a:cubicBezTo>
                    <a:pt x="1005" y="109"/>
                    <a:pt x="1009" y="102"/>
                    <a:pt x="1007" y="105"/>
                  </a:cubicBezTo>
                  <a:cubicBezTo>
                    <a:pt x="1004" y="107"/>
                    <a:pt x="999" y="112"/>
                    <a:pt x="1016" y="115"/>
                  </a:cubicBezTo>
                  <a:cubicBezTo>
                    <a:pt x="1025" y="118"/>
                    <a:pt x="1027" y="116"/>
                    <a:pt x="1034" y="116"/>
                  </a:cubicBezTo>
                  <a:close/>
                  <a:moveTo>
                    <a:pt x="996" y="105"/>
                  </a:moveTo>
                  <a:cubicBezTo>
                    <a:pt x="1002" y="105"/>
                    <a:pt x="989" y="99"/>
                    <a:pt x="981" y="101"/>
                  </a:cubicBezTo>
                  <a:cubicBezTo>
                    <a:pt x="975" y="102"/>
                    <a:pt x="970" y="93"/>
                    <a:pt x="964" y="96"/>
                  </a:cubicBezTo>
                  <a:cubicBezTo>
                    <a:pt x="958" y="99"/>
                    <a:pt x="966" y="102"/>
                    <a:pt x="963" y="104"/>
                  </a:cubicBezTo>
                  <a:cubicBezTo>
                    <a:pt x="960" y="104"/>
                    <a:pt x="952" y="98"/>
                    <a:pt x="947" y="94"/>
                  </a:cubicBezTo>
                  <a:cubicBezTo>
                    <a:pt x="943" y="93"/>
                    <a:pt x="941" y="94"/>
                    <a:pt x="935" y="99"/>
                  </a:cubicBezTo>
                  <a:cubicBezTo>
                    <a:pt x="929" y="102"/>
                    <a:pt x="937" y="105"/>
                    <a:pt x="934" y="107"/>
                  </a:cubicBezTo>
                  <a:cubicBezTo>
                    <a:pt x="929" y="109"/>
                    <a:pt x="935" y="113"/>
                    <a:pt x="946" y="118"/>
                  </a:cubicBezTo>
                  <a:cubicBezTo>
                    <a:pt x="955" y="121"/>
                    <a:pt x="949" y="113"/>
                    <a:pt x="957" y="115"/>
                  </a:cubicBezTo>
                  <a:cubicBezTo>
                    <a:pt x="964" y="118"/>
                    <a:pt x="967" y="110"/>
                    <a:pt x="972" y="115"/>
                  </a:cubicBezTo>
                  <a:cubicBezTo>
                    <a:pt x="977" y="118"/>
                    <a:pt x="983" y="113"/>
                    <a:pt x="992" y="112"/>
                  </a:cubicBezTo>
                  <a:cubicBezTo>
                    <a:pt x="999" y="109"/>
                    <a:pt x="989" y="105"/>
                    <a:pt x="996" y="105"/>
                  </a:cubicBezTo>
                  <a:close/>
                  <a:moveTo>
                    <a:pt x="923" y="107"/>
                  </a:moveTo>
                  <a:cubicBezTo>
                    <a:pt x="917" y="110"/>
                    <a:pt x="920" y="98"/>
                    <a:pt x="923" y="101"/>
                  </a:cubicBezTo>
                  <a:cubicBezTo>
                    <a:pt x="926" y="104"/>
                    <a:pt x="926" y="105"/>
                    <a:pt x="923" y="107"/>
                  </a:cubicBezTo>
                  <a:close/>
                  <a:moveTo>
                    <a:pt x="850" y="150"/>
                  </a:moveTo>
                  <a:cubicBezTo>
                    <a:pt x="853" y="150"/>
                    <a:pt x="852" y="150"/>
                    <a:pt x="858" y="152"/>
                  </a:cubicBezTo>
                  <a:cubicBezTo>
                    <a:pt x="865" y="155"/>
                    <a:pt x="870" y="160"/>
                    <a:pt x="873" y="155"/>
                  </a:cubicBezTo>
                  <a:cubicBezTo>
                    <a:pt x="874" y="150"/>
                    <a:pt x="862" y="150"/>
                    <a:pt x="870" y="149"/>
                  </a:cubicBezTo>
                  <a:cubicBezTo>
                    <a:pt x="876" y="147"/>
                    <a:pt x="861" y="146"/>
                    <a:pt x="868" y="144"/>
                  </a:cubicBezTo>
                  <a:cubicBezTo>
                    <a:pt x="876" y="143"/>
                    <a:pt x="864" y="138"/>
                    <a:pt x="858" y="136"/>
                  </a:cubicBezTo>
                  <a:cubicBezTo>
                    <a:pt x="852" y="133"/>
                    <a:pt x="850" y="143"/>
                    <a:pt x="849" y="138"/>
                  </a:cubicBezTo>
                  <a:cubicBezTo>
                    <a:pt x="847" y="133"/>
                    <a:pt x="842" y="136"/>
                    <a:pt x="836" y="133"/>
                  </a:cubicBezTo>
                  <a:cubicBezTo>
                    <a:pt x="830" y="130"/>
                    <a:pt x="820" y="135"/>
                    <a:pt x="824" y="138"/>
                  </a:cubicBezTo>
                  <a:cubicBezTo>
                    <a:pt x="829" y="143"/>
                    <a:pt x="815" y="144"/>
                    <a:pt x="824" y="146"/>
                  </a:cubicBezTo>
                  <a:cubicBezTo>
                    <a:pt x="832" y="147"/>
                    <a:pt x="835" y="147"/>
                    <a:pt x="845" y="154"/>
                  </a:cubicBezTo>
                  <a:cubicBezTo>
                    <a:pt x="852" y="155"/>
                    <a:pt x="845" y="150"/>
                    <a:pt x="850" y="150"/>
                  </a:cubicBezTo>
                  <a:close/>
                  <a:moveTo>
                    <a:pt x="739" y="121"/>
                  </a:moveTo>
                  <a:cubicBezTo>
                    <a:pt x="731" y="119"/>
                    <a:pt x="727" y="122"/>
                    <a:pt x="734" y="126"/>
                  </a:cubicBezTo>
                  <a:cubicBezTo>
                    <a:pt x="743" y="130"/>
                    <a:pt x="748" y="121"/>
                    <a:pt x="739" y="121"/>
                  </a:cubicBezTo>
                  <a:close/>
                  <a:moveTo>
                    <a:pt x="640" y="65"/>
                  </a:moveTo>
                  <a:cubicBezTo>
                    <a:pt x="648" y="63"/>
                    <a:pt x="654" y="62"/>
                    <a:pt x="667" y="62"/>
                  </a:cubicBezTo>
                  <a:cubicBezTo>
                    <a:pt x="683" y="60"/>
                    <a:pt x="684" y="57"/>
                    <a:pt x="676" y="53"/>
                  </a:cubicBezTo>
                  <a:cubicBezTo>
                    <a:pt x="669" y="46"/>
                    <a:pt x="670" y="45"/>
                    <a:pt x="660" y="51"/>
                  </a:cubicBezTo>
                  <a:cubicBezTo>
                    <a:pt x="651" y="59"/>
                    <a:pt x="667" y="45"/>
                    <a:pt x="663" y="43"/>
                  </a:cubicBezTo>
                  <a:cubicBezTo>
                    <a:pt x="658" y="42"/>
                    <a:pt x="652" y="39"/>
                    <a:pt x="648" y="48"/>
                  </a:cubicBezTo>
                  <a:cubicBezTo>
                    <a:pt x="641" y="57"/>
                    <a:pt x="641" y="49"/>
                    <a:pt x="635" y="63"/>
                  </a:cubicBezTo>
                  <a:cubicBezTo>
                    <a:pt x="632" y="66"/>
                    <a:pt x="634" y="68"/>
                    <a:pt x="640" y="65"/>
                  </a:cubicBezTo>
                  <a:close/>
                  <a:moveTo>
                    <a:pt x="617" y="51"/>
                  </a:moveTo>
                  <a:cubicBezTo>
                    <a:pt x="628" y="56"/>
                    <a:pt x="641" y="51"/>
                    <a:pt x="637" y="48"/>
                  </a:cubicBezTo>
                  <a:cubicBezTo>
                    <a:pt x="632" y="45"/>
                    <a:pt x="643" y="37"/>
                    <a:pt x="638" y="35"/>
                  </a:cubicBezTo>
                  <a:cubicBezTo>
                    <a:pt x="632" y="32"/>
                    <a:pt x="635" y="29"/>
                    <a:pt x="626" y="34"/>
                  </a:cubicBezTo>
                  <a:cubicBezTo>
                    <a:pt x="616" y="37"/>
                    <a:pt x="625" y="31"/>
                    <a:pt x="620" y="31"/>
                  </a:cubicBezTo>
                  <a:cubicBezTo>
                    <a:pt x="616" y="31"/>
                    <a:pt x="603" y="29"/>
                    <a:pt x="597" y="32"/>
                  </a:cubicBezTo>
                  <a:cubicBezTo>
                    <a:pt x="591" y="37"/>
                    <a:pt x="579" y="42"/>
                    <a:pt x="588" y="42"/>
                  </a:cubicBezTo>
                  <a:cubicBezTo>
                    <a:pt x="599" y="42"/>
                    <a:pt x="591" y="45"/>
                    <a:pt x="597" y="48"/>
                  </a:cubicBezTo>
                  <a:cubicBezTo>
                    <a:pt x="600" y="49"/>
                    <a:pt x="605" y="48"/>
                    <a:pt x="617" y="51"/>
                  </a:cubicBezTo>
                  <a:close/>
                  <a:moveTo>
                    <a:pt x="576" y="31"/>
                  </a:moveTo>
                  <a:cubicBezTo>
                    <a:pt x="567" y="31"/>
                    <a:pt x="565" y="34"/>
                    <a:pt x="571" y="35"/>
                  </a:cubicBezTo>
                  <a:cubicBezTo>
                    <a:pt x="578" y="37"/>
                    <a:pt x="574" y="40"/>
                    <a:pt x="581" y="39"/>
                  </a:cubicBezTo>
                  <a:cubicBezTo>
                    <a:pt x="599" y="34"/>
                    <a:pt x="584" y="32"/>
                    <a:pt x="576" y="31"/>
                  </a:cubicBezTo>
                  <a:close/>
                  <a:moveTo>
                    <a:pt x="600" y="29"/>
                  </a:moveTo>
                  <a:cubicBezTo>
                    <a:pt x="614" y="28"/>
                    <a:pt x="620" y="31"/>
                    <a:pt x="616" y="25"/>
                  </a:cubicBezTo>
                  <a:cubicBezTo>
                    <a:pt x="613" y="20"/>
                    <a:pt x="623" y="23"/>
                    <a:pt x="622" y="20"/>
                  </a:cubicBezTo>
                  <a:cubicBezTo>
                    <a:pt x="620" y="17"/>
                    <a:pt x="616" y="20"/>
                    <a:pt x="611" y="15"/>
                  </a:cubicBezTo>
                  <a:cubicBezTo>
                    <a:pt x="605" y="11"/>
                    <a:pt x="603" y="9"/>
                    <a:pt x="597" y="12"/>
                  </a:cubicBezTo>
                  <a:cubicBezTo>
                    <a:pt x="593" y="15"/>
                    <a:pt x="590" y="12"/>
                    <a:pt x="582" y="17"/>
                  </a:cubicBezTo>
                  <a:cubicBezTo>
                    <a:pt x="574" y="21"/>
                    <a:pt x="587" y="18"/>
                    <a:pt x="582" y="21"/>
                  </a:cubicBezTo>
                  <a:cubicBezTo>
                    <a:pt x="576" y="26"/>
                    <a:pt x="567" y="28"/>
                    <a:pt x="573" y="28"/>
                  </a:cubicBezTo>
                  <a:cubicBezTo>
                    <a:pt x="581" y="29"/>
                    <a:pt x="579" y="31"/>
                    <a:pt x="588" y="32"/>
                  </a:cubicBezTo>
                  <a:cubicBezTo>
                    <a:pt x="599" y="32"/>
                    <a:pt x="588" y="29"/>
                    <a:pt x="600" y="29"/>
                  </a:cubicBezTo>
                  <a:close/>
                  <a:moveTo>
                    <a:pt x="561" y="12"/>
                  </a:moveTo>
                  <a:cubicBezTo>
                    <a:pt x="561" y="11"/>
                    <a:pt x="571" y="12"/>
                    <a:pt x="571" y="14"/>
                  </a:cubicBezTo>
                  <a:cubicBezTo>
                    <a:pt x="571" y="15"/>
                    <a:pt x="559" y="15"/>
                    <a:pt x="561" y="12"/>
                  </a:cubicBezTo>
                  <a:close/>
                  <a:moveTo>
                    <a:pt x="600" y="82"/>
                  </a:moveTo>
                  <a:cubicBezTo>
                    <a:pt x="599" y="81"/>
                    <a:pt x="610" y="77"/>
                    <a:pt x="611" y="79"/>
                  </a:cubicBezTo>
                  <a:cubicBezTo>
                    <a:pt x="613" y="81"/>
                    <a:pt x="605" y="84"/>
                    <a:pt x="600" y="82"/>
                  </a:cubicBezTo>
                  <a:close/>
                </a:path>
              </a:pathLst>
            </a:custGeom>
            <a:solidFill>
              <a:schemeClr val="tx2"/>
            </a:solidFill>
            <a:ln w="3175" cmpd="sng">
              <a:solidFill>
                <a:schemeClr val="bg2"/>
              </a:solidFill>
              <a:round/>
              <a:headEnd/>
              <a:tailEnd/>
            </a:ln>
          </p:spPr>
          <p:txBody>
            <a:bodyPr/>
            <a:lstStyle/>
            <a:p>
              <a:endParaRPr lang="en-GB" dirty="0"/>
            </a:p>
          </p:txBody>
        </p:sp>
        <p:sp>
          <p:nvSpPr>
            <p:cNvPr id="489" name="Freeform 238"/>
            <p:cNvSpPr>
              <a:spLocks noEditPoints="1"/>
            </p:cNvSpPr>
            <p:nvPr/>
          </p:nvSpPr>
          <p:spPr bwMode="auto">
            <a:xfrm>
              <a:off x="7739042" y="5455640"/>
              <a:ext cx="1015486" cy="1078131"/>
            </a:xfrm>
            <a:custGeom>
              <a:avLst/>
              <a:gdLst/>
              <a:ahLst/>
              <a:cxnLst>
                <a:cxn ang="0">
                  <a:pos x="86" y="62"/>
                </a:cxn>
                <a:cxn ang="0">
                  <a:pos x="105" y="36"/>
                </a:cxn>
                <a:cxn ang="0">
                  <a:pos x="133" y="43"/>
                </a:cxn>
                <a:cxn ang="0">
                  <a:pos x="151" y="17"/>
                </a:cxn>
                <a:cxn ang="0">
                  <a:pos x="154" y="6"/>
                </a:cxn>
                <a:cxn ang="0">
                  <a:pos x="172" y="14"/>
                </a:cxn>
                <a:cxn ang="0">
                  <a:pos x="185" y="18"/>
                </a:cxn>
                <a:cxn ang="0">
                  <a:pos x="188" y="25"/>
                </a:cxn>
                <a:cxn ang="0">
                  <a:pos x="188" y="51"/>
                </a:cxn>
                <a:cxn ang="0">
                  <a:pos x="220" y="70"/>
                </a:cxn>
                <a:cxn ang="0">
                  <a:pos x="227" y="29"/>
                </a:cxn>
                <a:cxn ang="0">
                  <a:pos x="232" y="6"/>
                </a:cxn>
                <a:cxn ang="0">
                  <a:pos x="241" y="18"/>
                </a:cxn>
                <a:cxn ang="0">
                  <a:pos x="256" y="42"/>
                </a:cxn>
                <a:cxn ang="0">
                  <a:pos x="271" y="87"/>
                </a:cxn>
                <a:cxn ang="0">
                  <a:pos x="291" y="109"/>
                </a:cxn>
                <a:cxn ang="0">
                  <a:pos x="300" y="118"/>
                </a:cxn>
                <a:cxn ang="0">
                  <a:pos x="317" y="149"/>
                </a:cxn>
                <a:cxn ang="0">
                  <a:pos x="323" y="186"/>
                </a:cxn>
                <a:cxn ang="0">
                  <a:pos x="311" y="228"/>
                </a:cxn>
                <a:cxn ang="0">
                  <a:pos x="294" y="273"/>
                </a:cxn>
                <a:cxn ang="0">
                  <a:pos x="265" y="295"/>
                </a:cxn>
                <a:cxn ang="0">
                  <a:pos x="256" y="283"/>
                </a:cxn>
                <a:cxn ang="0">
                  <a:pos x="229" y="287"/>
                </a:cxn>
                <a:cxn ang="0">
                  <a:pos x="207" y="258"/>
                </a:cxn>
                <a:cxn ang="0">
                  <a:pos x="195" y="253"/>
                </a:cxn>
                <a:cxn ang="0">
                  <a:pos x="200" y="228"/>
                </a:cxn>
                <a:cxn ang="0">
                  <a:pos x="186" y="242"/>
                </a:cxn>
                <a:cxn ang="0">
                  <a:pos x="168" y="222"/>
                </a:cxn>
                <a:cxn ang="0">
                  <a:pos x="107" y="222"/>
                </a:cxn>
                <a:cxn ang="0">
                  <a:pos x="70" y="238"/>
                </a:cxn>
                <a:cxn ang="0">
                  <a:pos x="34" y="252"/>
                </a:cxn>
                <a:cxn ang="0">
                  <a:pos x="22" y="228"/>
                </a:cxn>
                <a:cxn ang="0">
                  <a:pos x="10" y="174"/>
                </a:cxn>
                <a:cxn ang="0">
                  <a:pos x="5" y="151"/>
                </a:cxn>
                <a:cxn ang="0">
                  <a:pos x="8" y="116"/>
                </a:cxn>
                <a:cxn ang="0">
                  <a:pos x="38" y="101"/>
                </a:cxn>
                <a:cxn ang="0">
                  <a:pos x="72" y="78"/>
                </a:cxn>
                <a:cxn ang="0">
                  <a:pos x="259" y="339"/>
                </a:cxn>
                <a:cxn ang="0">
                  <a:pos x="273" y="342"/>
                </a:cxn>
                <a:cxn ang="0">
                  <a:pos x="277" y="339"/>
                </a:cxn>
                <a:cxn ang="0">
                  <a:pos x="279" y="328"/>
                </a:cxn>
                <a:cxn ang="0">
                  <a:pos x="279" y="314"/>
                </a:cxn>
                <a:cxn ang="0">
                  <a:pos x="258" y="314"/>
                </a:cxn>
                <a:cxn ang="0">
                  <a:pos x="247" y="300"/>
                </a:cxn>
                <a:cxn ang="0">
                  <a:pos x="277" y="305"/>
                </a:cxn>
                <a:cxn ang="0">
                  <a:pos x="280" y="305"/>
                </a:cxn>
                <a:cxn ang="0">
                  <a:pos x="279" y="309"/>
                </a:cxn>
                <a:cxn ang="0">
                  <a:pos x="197" y="261"/>
                </a:cxn>
                <a:cxn ang="0">
                  <a:pos x="188" y="261"/>
                </a:cxn>
                <a:cxn ang="0">
                  <a:pos x="140" y="8"/>
                </a:cxn>
                <a:cxn ang="0">
                  <a:pos x="139" y="11"/>
                </a:cxn>
                <a:cxn ang="0">
                  <a:pos x="139" y="11"/>
                </a:cxn>
                <a:cxn ang="0">
                  <a:pos x="188" y="36"/>
                </a:cxn>
                <a:cxn ang="0">
                  <a:pos x="321" y="143"/>
                </a:cxn>
                <a:cxn ang="0">
                  <a:pos x="319" y="154"/>
                </a:cxn>
                <a:cxn ang="0">
                  <a:pos x="213" y="59"/>
                </a:cxn>
              </a:cxnLst>
              <a:rect l="0" t="0" r="r" b="b"/>
              <a:pathLst>
                <a:path w="326" h="346">
                  <a:moveTo>
                    <a:pt x="72" y="78"/>
                  </a:moveTo>
                  <a:cubicBezTo>
                    <a:pt x="78" y="73"/>
                    <a:pt x="70" y="73"/>
                    <a:pt x="77" y="62"/>
                  </a:cubicBezTo>
                  <a:cubicBezTo>
                    <a:pt x="84" y="53"/>
                    <a:pt x="84" y="74"/>
                    <a:pt x="86" y="62"/>
                  </a:cubicBezTo>
                  <a:cubicBezTo>
                    <a:pt x="86" y="48"/>
                    <a:pt x="92" y="65"/>
                    <a:pt x="92" y="54"/>
                  </a:cubicBezTo>
                  <a:cubicBezTo>
                    <a:pt x="92" y="46"/>
                    <a:pt x="93" y="51"/>
                    <a:pt x="98" y="42"/>
                  </a:cubicBezTo>
                  <a:cubicBezTo>
                    <a:pt x="102" y="32"/>
                    <a:pt x="104" y="42"/>
                    <a:pt x="105" y="36"/>
                  </a:cubicBezTo>
                  <a:cubicBezTo>
                    <a:pt x="105" y="29"/>
                    <a:pt x="110" y="39"/>
                    <a:pt x="110" y="32"/>
                  </a:cubicBezTo>
                  <a:cubicBezTo>
                    <a:pt x="110" y="26"/>
                    <a:pt x="121" y="43"/>
                    <a:pt x="125" y="42"/>
                  </a:cubicBezTo>
                  <a:cubicBezTo>
                    <a:pt x="130" y="42"/>
                    <a:pt x="130" y="46"/>
                    <a:pt x="133" y="43"/>
                  </a:cubicBezTo>
                  <a:cubicBezTo>
                    <a:pt x="136" y="40"/>
                    <a:pt x="127" y="42"/>
                    <a:pt x="133" y="32"/>
                  </a:cubicBezTo>
                  <a:cubicBezTo>
                    <a:pt x="139" y="25"/>
                    <a:pt x="133" y="26"/>
                    <a:pt x="140" y="20"/>
                  </a:cubicBezTo>
                  <a:cubicBezTo>
                    <a:pt x="150" y="12"/>
                    <a:pt x="145" y="18"/>
                    <a:pt x="151" y="17"/>
                  </a:cubicBezTo>
                  <a:cubicBezTo>
                    <a:pt x="157" y="15"/>
                    <a:pt x="156" y="20"/>
                    <a:pt x="157" y="14"/>
                  </a:cubicBezTo>
                  <a:cubicBezTo>
                    <a:pt x="159" y="8"/>
                    <a:pt x="153" y="11"/>
                    <a:pt x="151" y="9"/>
                  </a:cubicBezTo>
                  <a:cubicBezTo>
                    <a:pt x="150" y="6"/>
                    <a:pt x="151" y="6"/>
                    <a:pt x="154" y="6"/>
                  </a:cubicBezTo>
                  <a:cubicBezTo>
                    <a:pt x="157" y="6"/>
                    <a:pt x="156" y="9"/>
                    <a:pt x="159" y="8"/>
                  </a:cubicBezTo>
                  <a:cubicBezTo>
                    <a:pt x="162" y="8"/>
                    <a:pt x="159" y="12"/>
                    <a:pt x="165" y="12"/>
                  </a:cubicBezTo>
                  <a:cubicBezTo>
                    <a:pt x="169" y="11"/>
                    <a:pt x="168" y="17"/>
                    <a:pt x="172" y="14"/>
                  </a:cubicBezTo>
                  <a:cubicBezTo>
                    <a:pt x="175" y="14"/>
                    <a:pt x="174" y="20"/>
                    <a:pt x="180" y="14"/>
                  </a:cubicBezTo>
                  <a:cubicBezTo>
                    <a:pt x="186" y="9"/>
                    <a:pt x="181" y="15"/>
                    <a:pt x="183" y="15"/>
                  </a:cubicBezTo>
                  <a:cubicBezTo>
                    <a:pt x="185" y="15"/>
                    <a:pt x="183" y="20"/>
                    <a:pt x="185" y="18"/>
                  </a:cubicBezTo>
                  <a:cubicBezTo>
                    <a:pt x="188" y="17"/>
                    <a:pt x="185" y="17"/>
                    <a:pt x="186" y="14"/>
                  </a:cubicBezTo>
                  <a:cubicBezTo>
                    <a:pt x="189" y="12"/>
                    <a:pt x="188" y="14"/>
                    <a:pt x="191" y="17"/>
                  </a:cubicBezTo>
                  <a:cubicBezTo>
                    <a:pt x="195" y="18"/>
                    <a:pt x="189" y="18"/>
                    <a:pt x="188" y="25"/>
                  </a:cubicBezTo>
                  <a:cubicBezTo>
                    <a:pt x="188" y="32"/>
                    <a:pt x="188" y="22"/>
                    <a:pt x="183" y="28"/>
                  </a:cubicBezTo>
                  <a:cubicBezTo>
                    <a:pt x="180" y="36"/>
                    <a:pt x="188" y="28"/>
                    <a:pt x="181" y="37"/>
                  </a:cubicBezTo>
                  <a:cubicBezTo>
                    <a:pt x="177" y="46"/>
                    <a:pt x="180" y="43"/>
                    <a:pt x="188" y="51"/>
                  </a:cubicBezTo>
                  <a:cubicBezTo>
                    <a:pt x="191" y="56"/>
                    <a:pt x="191" y="51"/>
                    <a:pt x="198" y="57"/>
                  </a:cubicBezTo>
                  <a:cubicBezTo>
                    <a:pt x="206" y="65"/>
                    <a:pt x="207" y="60"/>
                    <a:pt x="209" y="65"/>
                  </a:cubicBezTo>
                  <a:cubicBezTo>
                    <a:pt x="209" y="68"/>
                    <a:pt x="216" y="73"/>
                    <a:pt x="220" y="70"/>
                  </a:cubicBezTo>
                  <a:cubicBezTo>
                    <a:pt x="224" y="67"/>
                    <a:pt x="221" y="65"/>
                    <a:pt x="226" y="59"/>
                  </a:cubicBezTo>
                  <a:cubicBezTo>
                    <a:pt x="229" y="54"/>
                    <a:pt x="226" y="54"/>
                    <a:pt x="227" y="48"/>
                  </a:cubicBezTo>
                  <a:cubicBezTo>
                    <a:pt x="230" y="40"/>
                    <a:pt x="226" y="34"/>
                    <a:pt x="227" y="29"/>
                  </a:cubicBezTo>
                  <a:cubicBezTo>
                    <a:pt x="229" y="25"/>
                    <a:pt x="227" y="25"/>
                    <a:pt x="229" y="22"/>
                  </a:cubicBezTo>
                  <a:cubicBezTo>
                    <a:pt x="232" y="20"/>
                    <a:pt x="227" y="22"/>
                    <a:pt x="229" y="17"/>
                  </a:cubicBezTo>
                  <a:cubicBezTo>
                    <a:pt x="232" y="11"/>
                    <a:pt x="232" y="9"/>
                    <a:pt x="232" y="6"/>
                  </a:cubicBezTo>
                  <a:cubicBezTo>
                    <a:pt x="233" y="1"/>
                    <a:pt x="236" y="0"/>
                    <a:pt x="238" y="5"/>
                  </a:cubicBezTo>
                  <a:cubicBezTo>
                    <a:pt x="238" y="9"/>
                    <a:pt x="238" y="12"/>
                    <a:pt x="239" y="14"/>
                  </a:cubicBezTo>
                  <a:cubicBezTo>
                    <a:pt x="242" y="15"/>
                    <a:pt x="239" y="15"/>
                    <a:pt x="241" y="18"/>
                  </a:cubicBezTo>
                  <a:cubicBezTo>
                    <a:pt x="244" y="23"/>
                    <a:pt x="244" y="26"/>
                    <a:pt x="244" y="31"/>
                  </a:cubicBezTo>
                  <a:cubicBezTo>
                    <a:pt x="244" y="36"/>
                    <a:pt x="247" y="42"/>
                    <a:pt x="248" y="37"/>
                  </a:cubicBezTo>
                  <a:cubicBezTo>
                    <a:pt x="251" y="32"/>
                    <a:pt x="250" y="39"/>
                    <a:pt x="256" y="42"/>
                  </a:cubicBezTo>
                  <a:cubicBezTo>
                    <a:pt x="261" y="45"/>
                    <a:pt x="256" y="56"/>
                    <a:pt x="261" y="62"/>
                  </a:cubicBezTo>
                  <a:cubicBezTo>
                    <a:pt x="265" y="67"/>
                    <a:pt x="262" y="74"/>
                    <a:pt x="264" y="79"/>
                  </a:cubicBezTo>
                  <a:cubicBezTo>
                    <a:pt x="267" y="82"/>
                    <a:pt x="265" y="85"/>
                    <a:pt x="271" y="87"/>
                  </a:cubicBezTo>
                  <a:cubicBezTo>
                    <a:pt x="277" y="88"/>
                    <a:pt x="273" y="92"/>
                    <a:pt x="280" y="93"/>
                  </a:cubicBezTo>
                  <a:cubicBezTo>
                    <a:pt x="288" y="96"/>
                    <a:pt x="288" y="99"/>
                    <a:pt x="285" y="99"/>
                  </a:cubicBezTo>
                  <a:cubicBezTo>
                    <a:pt x="282" y="99"/>
                    <a:pt x="290" y="105"/>
                    <a:pt x="291" y="109"/>
                  </a:cubicBezTo>
                  <a:cubicBezTo>
                    <a:pt x="293" y="112"/>
                    <a:pt x="290" y="113"/>
                    <a:pt x="293" y="118"/>
                  </a:cubicBezTo>
                  <a:cubicBezTo>
                    <a:pt x="296" y="123"/>
                    <a:pt x="293" y="113"/>
                    <a:pt x="296" y="118"/>
                  </a:cubicBezTo>
                  <a:cubicBezTo>
                    <a:pt x="300" y="121"/>
                    <a:pt x="299" y="115"/>
                    <a:pt x="300" y="118"/>
                  </a:cubicBezTo>
                  <a:cubicBezTo>
                    <a:pt x="303" y="121"/>
                    <a:pt x="299" y="126"/>
                    <a:pt x="303" y="132"/>
                  </a:cubicBezTo>
                  <a:cubicBezTo>
                    <a:pt x="308" y="137"/>
                    <a:pt x="306" y="132"/>
                    <a:pt x="309" y="138"/>
                  </a:cubicBezTo>
                  <a:cubicBezTo>
                    <a:pt x="312" y="143"/>
                    <a:pt x="316" y="143"/>
                    <a:pt x="317" y="149"/>
                  </a:cubicBezTo>
                  <a:cubicBezTo>
                    <a:pt x="319" y="155"/>
                    <a:pt x="320" y="151"/>
                    <a:pt x="320" y="157"/>
                  </a:cubicBezTo>
                  <a:cubicBezTo>
                    <a:pt x="319" y="163"/>
                    <a:pt x="321" y="163"/>
                    <a:pt x="320" y="168"/>
                  </a:cubicBezTo>
                  <a:cubicBezTo>
                    <a:pt x="319" y="169"/>
                    <a:pt x="326" y="180"/>
                    <a:pt x="323" y="186"/>
                  </a:cubicBezTo>
                  <a:cubicBezTo>
                    <a:pt x="320" y="191"/>
                    <a:pt x="323" y="196"/>
                    <a:pt x="319" y="202"/>
                  </a:cubicBezTo>
                  <a:cubicBezTo>
                    <a:pt x="317" y="207"/>
                    <a:pt x="320" y="210"/>
                    <a:pt x="317" y="216"/>
                  </a:cubicBezTo>
                  <a:cubicBezTo>
                    <a:pt x="314" y="222"/>
                    <a:pt x="319" y="221"/>
                    <a:pt x="311" y="228"/>
                  </a:cubicBezTo>
                  <a:cubicBezTo>
                    <a:pt x="302" y="236"/>
                    <a:pt x="303" y="250"/>
                    <a:pt x="300" y="252"/>
                  </a:cubicBezTo>
                  <a:cubicBezTo>
                    <a:pt x="297" y="253"/>
                    <a:pt x="296" y="261"/>
                    <a:pt x="296" y="264"/>
                  </a:cubicBezTo>
                  <a:cubicBezTo>
                    <a:pt x="296" y="269"/>
                    <a:pt x="293" y="272"/>
                    <a:pt x="294" y="273"/>
                  </a:cubicBezTo>
                  <a:cubicBezTo>
                    <a:pt x="296" y="275"/>
                    <a:pt x="294" y="281"/>
                    <a:pt x="286" y="281"/>
                  </a:cubicBezTo>
                  <a:cubicBezTo>
                    <a:pt x="279" y="280"/>
                    <a:pt x="271" y="291"/>
                    <a:pt x="268" y="291"/>
                  </a:cubicBezTo>
                  <a:cubicBezTo>
                    <a:pt x="265" y="292"/>
                    <a:pt x="268" y="300"/>
                    <a:pt x="265" y="295"/>
                  </a:cubicBezTo>
                  <a:cubicBezTo>
                    <a:pt x="261" y="289"/>
                    <a:pt x="259" y="291"/>
                    <a:pt x="258" y="287"/>
                  </a:cubicBezTo>
                  <a:cubicBezTo>
                    <a:pt x="258" y="284"/>
                    <a:pt x="258" y="291"/>
                    <a:pt x="255" y="289"/>
                  </a:cubicBezTo>
                  <a:cubicBezTo>
                    <a:pt x="251" y="286"/>
                    <a:pt x="259" y="286"/>
                    <a:pt x="256" y="283"/>
                  </a:cubicBezTo>
                  <a:cubicBezTo>
                    <a:pt x="251" y="280"/>
                    <a:pt x="255" y="284"/>
                    <a:pt x="250" y="287"/>
                  </a:cubicBezTo>
                  <a:cubicBezTo>
                    <a:pt x="244" y="289"/>
                    <a:pt x="247" y="294"/>
                    <a:pt x="239" y="291"/>
                  </a:cubicBezTo>
                  <a:cubicBezTo>
                    <a:pt x="232" y="286"/>
                    <a:pt x="230" y="286"/>
                    <a:pt x="229" y="287"/>
                  </a:cubicBezTo>
                  <a:cubicBezTo>
                    <a:pt x="227" y="289"/>
                    <a:pt x="226" y="284"/>
                    <a:pt x="223" y="283"/>
                  </a:cubicBezTo>
                  <a:cubicBezTo>
                    <a:pt x="218" y="283"/>
                    <a:pt x="212" y="273"/>
                    <a:pt x="213" y="270"/>
                  </a:cubicBezTo>
                  <a:cubicBezTo>
                    <a:pt x="215" y="267"/>
                    <a:pt x="212" y="259"/>
                    <a:pt x="207" y="258"/>
                  </a:cubicBezTo>
                  <a:cubicBezTo>
                    <a:pt x="204" y="256"/>
                    <a:pt x="203" y="259"/>
                    <a:pt x="201" y="258"/>
                  </a:cubicBezTo>
                  <a:cubicBezTo>
                    <a:pt x="200" y="255"/>
                    <a:pt x="206" y="252"/>
                    <a:pt x="203" y="245"/>
                  </a:cubicBezTo>
                  <a:cubicBezTo>
                    <a:pt x="198" y="239"/>
                    <a:pt x="201" y="252"/>
                    <a:pt x="195" y="253"/>
                  </a:cubicBezTo>
                  <a:cubicBezTo>
                    <a:pt x="189" y="253"/>
                    <a:pt x="191" y="249"/>
                    <a:pt x="194" y="249"/>
                  </a:cubicBezTo>
                  <a:cubicBezTo>
                    <a:pt x="197" y="250"/>
                    <a:pt x="197" y="247"/>
                    <a:pt x="195" y="244"/>
                  </a:cubicBezTo>
                  <a:cubicBezTo>
                    <a:pt x="195" y="241"/>
                    <a:pt x="201" y="231"/>
                    <a:pt x="200" y="228"/>
                  </a:cubicBezTo>
                  <a:cubicBezTo>
                    <a:pt x="198" y="225"/>
                    <a:pt x="198" y="224"/>
                    <a:pt x="198" y="227"/>
                  </a:cubicBezTo>
                  <a:cubicBezTo>
                    <a:pt x="198" y="230"/>
                    <a:pt x="194" y="230"/>
                    <a:pt x="194" y="235"/>
                  </a:cubicBezTo>
                  <a:cubicBezTo>
                    <a:pt x="192" y="239"/>
                    <a:pt x="194" y="233"/>
                    <a:pt x="186" y="242"/>
                  </a:cubicBezTo>
                  <a:cubicBezTo>
                    <a:pt x="178" y="252"/>
                    <a:pt x="188" y="252"/>
                    <a:pt x="180" y="249"/>
                  </a:cubicBezTo>
                  <a:cubicBezTo>
                    <a:pt x="175" y="245"/>
                    <a:pt x="178" y="235"/>
                    <a:pt x="172" y="231"/>
                  </a:cubicBezTo>
                  <a:cubicBezTo>
                    <a:pt x="165" y="227"/>
                    <a:pt x="174" y="227"/>
                    <a:pt x="168" y="222"/>
                  </a:cubicBezTo>
                  <a:cubicBezTo>
                    <a:pt x="163" y="218"/>
                    <a:pt x="163" y="222"/>
                    <a:pt x="151" y="216"/>
                  </a:cubicBezTo>
                  <a:cubicBezTo>
                    <a:pt x="139" y="210"/>
                    <a:pt x="150" y="216"/>
                    <a:pt x="136" y="213"/>
                  </a:cubicBezTo>
                  <a:cubicBezTo>
                    <a:pt x="128" y="213"/>
                    <a:pt x="122" y="222"/>
                    <a:pt x="107" y="222"/>
                  </a:cubicBezTo>
                  <a:cubicBezTo>
                    <a:pt x="98" y="221"/>
                    <a:pt x="99" y="228"/>
                    <a:pt x="93" y="228"/>
                  </a:cubicBezTo>
                  <a:cubicBezTo>
                    <a:pt x="87" y="228"/>
                    <a:pt x="90" y="242"/>
                    <a:pt x="81" y="239"/>
                  </a:cubicBezTo>
                  <a:cubicBezTo>
                    <a:pt x="73" y="236"/>
                    <a:pt x="78" y="242"/>
                    <a:pt x="70" y="238"/>
                  </a:cubicBezTo>
                  <a:cubicBezTo>
                    <a:pt x="66" y="236"/>
                    <a:pt x="66" y="239"/>
                    <a:pt x="58" y="239"/>
                  </a:cubicBezTo>
                  <a:cubicBezTo>
                    <a:pt x="52" y="239"/>
                    <a:pt x="55" y="244"/>
                    <a:pt x="51" y="245"/>
                  </a:cubicBezTo>
                  <a:cubicBezTo>
                    <a:pt x="45" y="245"/>
                    <a:pt x="45" y="253"/>
                    <a:pt x="34" y="252"/>
                  </a:cubicBezTo>
                  <a:cubicBezTo>
                    <a:pt x="23" y="250"/>
                    <a:pt x="23" y="242"/>
                    <a:pt x="19" y="244"/>
                  </a:cubicBezTo>
                  <a:cubicBezTo>
                    <a:pt x="16" y="244"/>
                    <a:pt x="16" y="235"/>
                    <a:pt x="17" y="235"/>
                  </a:cubicBezTo>
                  <a:cubicBezTo>
                    <a:pt x="20" y="236"/>
                    <a:pt x="23" y="233"/>
                    <a:pt x="22" y="228"/>
                  </a:cubicBezTo>
                  <a:cubicBezTo>
                    <a:pt x="22" y="222"/>
                    <a:pt x="26" y="225"/>
                    <a:pt x="20" y="210"/>
                  </a:cubicBezTo>
                  <a:cubicBezTo>
                    <a:pt x="14" y="194"/>
                    <a:pt x="19" y="194"/>
                    <a:pt x="16" y="186"/>
                  </a:cubicBezTo>
                  <a:cubicBezTo>
                    <a:pt x="11" y="179"/>
                    <a:pt x="10" y="179"/>
                    <a:pt x="10" y="174"/>
                  </a:cubicBezTo>
                  <a:cubicBezTo>
                    <a:pt x="11" y="168"/>
                    <a:pt x="3" y="163"/>
                    <a:pt x="3" y="158"/>
                  </a:cubicBezTo>
                  <a:cubicBezTo>
                    <a:pt x="3" y="152"/>
                    <a:pt x="7" y="163"/>
                    <a:pt x="8" y="162"/>
                  </a:cubicBezTo>
                  <a:cubicBezTo>
                    <a:pt x="8" y="158"/>
                    <a:pt x="3" y="154"/>
                    <a:pt x="5" y="151"/>
                  </a:cubicBezTo>
                  <a:cubicBezTo>
                    <a:pt x="7" y="149"/>
                    <a:pt x="11" y="165"/>
                    <a:pt x="11" y="157"/>
                  </a:cubicBezTo>
                  <a:cubicBezTo>
                    <a:pt x="11" y="149"/>
                    <a:pt x="0" y="141"/>
                    <a:pt x="5" y="132"/>
                  </a:cubicBezTo>
                  <a:cubicBezTo>
                    <a:pt x="11" y="123"/>
                    <a:pt x="3" y="124"/>
                    <a:pt x="8" y="116"/>
                  </a:cubicBezTo>
                  <a:cubicBezTo>
                    <a:pt x="13" y="109"/>
                    <a:pt x="10" y="126"/>
                    <a:pt x="13" y="116"/>
                  </a:cubicBezTo>
                  <a:cubicBezTo>
                    <a:pt x="16" y="109"/>
                    <a:pt x="17" y="115"/>
                    <a:pt x="25" y="105"/>
                  </a:cubicBezTo>
                  <a:cubicBezTo>
                    <a:pt x="32" y="96"/>
                    <a:pt x="32" y="104"/>
                    <a:pt x="38" y="101"/>
                  </a:cubicBezTo>
                  <a:cubicBezTo>
                    <a:pt x="45" y="98"/>
                    <a:pt x="48" y="98"/>
                    <a:pt x="49" y="95"/>
                  </a:cubicBezTo>
                  <a:cubicBezTo>
                    <a:pt x="51" y="92"/>
                    <a:pt x="55" y="98"/>
                    <a:pt x="63" y="92"/>
                  </a:cubicBezTo>
                  <a:cubicBezTo>
                    <a:pt x="70" y="87"/>
                    <a:pt x="67" y="82"/>
                    <a:pt x="72" y="78"/>
                  </a:cubicBezTo>
                  <a:close/>
                  <a:moveTo>
                    <a:pt x="255" y="323"/>
                  </a:moveTo>
                  <a:cubicBezTo>
                    <a:pt x="256" y="326"/>
                    <a:pt x="256" y="325"/>
                    <a:pt x="256" y="328"/>
                  </a:cubicBezTo>
                  <a:cubicBezTo>
                    <a:pt x="256" y="331"/>
                    <a:pt x="258" y="337"/>
                    <a:pt x="259" y="339"/>
                  </a:cubicBezTo>
                  <a:cubicBezTo>
                    <a:pt x="262" y="340"/>
                    <a:pt x="262" y="345"/>
                    <a:pt x="264" y="345"/>
                  </a:cubicBezTo>
                  <a:cubicBezTo>
                    <a:pt x="265" y="343"/>
                    <a:pt x="267" y="345"/>
                    <a:pt x="270" y="345"/>
                  </a:cubicBezTo>
                  <a:cubicBezTo>
                    <a:pt x="271" y="346"/>
                    <a:pt x="270" y="343"/>
                    <a:pt x="273" y="342"/>
                  </a:cubicBezTo>
                  <a:cubicBezTo>
                    <a:pt x="274" y="340"/>
                    <a:pt x="274" y="337"/>
                    <a:pt x="274" y="339"/>
                  </a:cubicBezTo>
                  <a:cubicBezTo>
                    <a:pt x="276" y="340"/>
                    <a:pt x="274" y="336"/>
                    <a:pt x="276" y="337"/>
                  </a:cubicBezTo>
                  <a:cubicBezTo>
                    <a:pt x="277" y="337"/>
                    <a:pt x="277" y="339"/>
                    <a:pt x="277" y="339"/>
                  </a:cubicBezTo>
                  <a:cubicBezTo>
                    <a:pt x="276" y="339"/>
                    <a:pt x="276" y="340"/>
                    <a:pt x="279" y="340"/>
                  </a:cubicBezTo>
                  <a:cubicBezTo>
                    <a:pt x="280" y="342"/>
                    <a:pt x="277" y="334"/>
                    <a:pt x="279" y="333"/>
                  </a:cubicBezTo>
                  <a:cubicBezTo>
                    <a:pt x="280" y="333"/>
                    <a:pt x="277" y="329"/>
                    <a:pt x="279" y="328"/>
                  </a:cubicBezTo>
                  <a:cubicBezTo>
                    <a:pt x="282" y="326"/>
                    <a:pt x="280" y="331"/>
                    <a:pt x="282" y="329"/>
                  </a:cubicBezTo>
                  <a:cubicBezTo>
                    <a:pt x="283" y="328"/>
                    <a:pt x="280" y="328"/>
                    <a:pt x="282" y="322"/>
                  </a:cubicBezTo>
                  <a:cubicBezTo>
                    <a:pt x="282" y="317"/>
                    <a:pt x="280" y="312"/>
                    <a:pt x="279" y="314"/>
                  </a:cubicBezTo>
                  <a:cubicBezTo>
                    <a:pt x="277" y="315"/>
                    <a:pt x="277" y="312"/>
                    <a:pt x="276" y="315"/>
                  </a:cubicBezTo>
                  <a:cubicBezTo>
                    <a:pt x="274" y="317"/>
                    <a:pt x="276" y="314"/>
                    <a:pt x="270" y="317"/>
                  </a:cubicBezTo>
                  <a:cubicBezTo>
                    <a:pt x="262" y="320"/>
                    <a:pt x="264" y="314"/>
                    <a:pt x="258" y="314"/>
                  </a:cubicBezTo>
                  <a:cubicBezTo>
                    <a:pt x="253" y="314"/>
                    <a:pt x="253" y="309"/>
                    <a:pt x="251" y="315"/>
                  </a:cubicBezTo>
                  <a:cubicBezTo>
                    <a:pt x="251" y="317"/>
                    <a:pt x="253" y="318"/>
                    <a:pt x="255" y="323"/>
                  </a:cubicBezTo>
                  <a:close/>
                  <a:moveTo>
                    <a:pt x="247" y="300"/>
                  </a:moveTo>
                  <a:cubicBezTo>
                    <a:pt x="248" y="298"/>
                    <a:pt x="250" y="305"/>
                    <a:pt x="247" y="306"/>
                  </a:cubicBezTo>
                  <a:cubicBezTo>
                    <a:pt x="245" y="306"/>
                    <a:pt x="245" y="301"/>
                    <a:pt x="247" y="300"/>
                  </a:cubicBezTo>
                  <a:close/>
                  <a:moveTo>
                    <a:pt x="277" y="305"/>
                  </a:moveTo>
                  <a:cubicBezTo>
                    <a:pt x="279" y="305"/>
                    <a:pt x="279" y="305"/>
                    <a:pt x="279" y="306"/>
                  </a:cubicBezTo>
                  <a:cubicBezTo>
                    <a:pt x="279" y="308"/>
                    <a:pt x="282" y="308"/>
                    <a:pt x="282" y="306"/>
                  </a:cubicBezTo>
                  <a:cubicBezTo>
                    <a:pt x="280" y="305"/>
                    <a:pt x="283" y="305"/>
                    <a:pt x="280" y="305"/>
                  </a:cubicBezTo>
                  <a:cubicBezTo>
                    <a:pt x="279" y="303"/>
                    <a:pt x="279" y="300"/>
                    <a:pt x="277" y="303"/>
                  </a:cubicBezTo>
                  <a:cubicBezTo>
                    <a:pt x="277" y="303"/>
                    <a:pt x="276" y="303"/>
                    <a:pt x="277" y="305"/>
                  </a:cubicBezTo>
                  <a:close/>
                  <a:moveTo>
                    <a:pt x="279" y="309"/>
                  </a:moveTo>
                  <a:cubicBezTo>
                    <a:pt x="279" y="308"/>
                    <a:pt x="283" y="308"/>
                    <a:pt x="282" y="309"/>
                  </a:cubicBezTo>
                  <a:cubicBezTo>
                    <a:pt x="282" y="311"/>
                    <a:pt x="279" y="309"/>
                    <a:pt x="279" y="309"/>
                  </a:cubicBezTo>
                  <a:close/>
                  <a:moveTo>
                    <a:pt x="197" y="261"/>
                  </a:moveTo>
                  <a:cubicBezTo>
                    <a:pt x="198" y="259"/>
                    <a:pt x="201" y="261"/>
                    <a:pt x="200" y="259"/>
                  </a:cubicBezTo>
                  <a:cubicBezTo>
                    <a:pt x="200" y="258"/>
                    <a:pt x="198" y="259"/>
                    <a:pt x="197" y="256"/>
                  </a:cubicBezTo>
                  <a:cubicBezTo>
                    <a:pt x="195" y="255"/>
                    <a:pt x="188" y="258"/>
                    <a:pt x="188" y="261"/>
                  </a:cubicBezTo>
                  <a:cubicBezTo>
                    <a:pt x="189" y="263"/>
                    <a:pt x="195" y="261"/>
                    <a:pt x="197" y="261"/>
                  </a:cubicBezTo>
                  <a:close/>
                  <a:moveTo>
                    <a:pt x="148" y="8"/>
                  </a:moveTo>
                  <a:cubicBezTo>
                    <a:pt x="145" y="3"/>
                    <a:pt x="145" y="11"/>
                    <a:pt x="140" y="8"/>
                  </a:cubicBezTo>
                  <a:cubicBezTo>
                    <a:pt x="137" y="6"/>
                    <a:pt x="140" y="11"/>
                    <a:pt x="143" y="14"/>
                  </a:cubicBezTo>
                  <a:cubicBezTo>
                    <a:pt x="145" y="14"/>
                    <a:pt x="150" y="11"/>
                    <a:pt x="148" y="8"/>
                  </a:cubicBezTo>
                  <a:close/>
                  <a:moveTo>
                    <a:pt x="139" y="11"/>
                  </a:moveTo>
                  <a:cubicBezTo>
                    <a:pt x="137" y="8"/>
                    <a:pt x="137" y="8"/>
                    <a:pt x="137" y="11"/>
                  </a:cubicBezTo>
                  <a:cubicBezTo>
                    <a:pt x="137" y="12"/>
                    <a:pt x="136" y="12"/>
                    <a:pt x="139" y="14"/>
                  </a:cubicBezTo>
                  <a:cubicBezTo>
                    <a:pt x="140" y="14"/>
                    <a:pt x="140" y="12"/>
                    <a:pt x="139" y="11"/>
                  </a:cubicBezTo>
                  <a:close/>
                  <a:moveTo>
                    <a:pt x="188" y="36"/>
                  </a:moveTo>
                  <a:cubicBezTo>
                    <a:pt x="186" y="32"/>
                    <a:pt x="191" y="32"/>
                    <a:pt x="191" y="34"/>
                  </a:cubicBezTo>
                  <a:cubicBezTo>
                    <a:pt x="189" y="37"/>
                    <a:pt x="188" y="39"/>
                    <a:pt x="188" y="36"/>
                  </a:cubicBezTo>
                  <a:close/>
                  <a:moveTo>
                    <a:pt x="320" y="151"/>
                  </a:moveTo>
                  <a:cubicBezTo>
                    <a:pt x="320" y="149"/>
                    <a:pt x="321" y="148"/>
                    <a:pt x="321" y="146"/>
                  </a:cubicBezTo>
                  <a:cubicBezTo>
                    <a:pt x="321" y="144"/>
                    <a:pt x="321" y="144"/>
                    <a:pt x="321" y="143"/>
                  </a:cubicBezTo>
                  <a:cubicBezTo>
                    <a:pt x="321" y="141"/>
                    <a:pt x="320" y="143"/>
                    <a:pt x="320" y="144"/>
                  </a:cubicBezTo>
                  <a:cubicBezTo>
                    <a:pt x="321" y="146"/>
                    <a:pt x="319" y="148"/>
                    <a:pt x="319" y="148"/>
                  </a:cubicBezTo>
                  <a:cubicBezTo>
                    <a:pt x="320" y="149"/>
                    <a:pt x="317" y="152"/>
                    <a:pt x="319" y="154"/>
                  </a:cubicBezTo>
                  <a:cubicBezTo>
                    <a:pt x="320" y="154"/>
                    <a:pt x="320" y="152"/>
                    <a:pt x="320" y="151"/>
                  </a:cubicBezTo>
                  <a:close/>
                  <a:moveTo>
                    <a:pt x="210" y="60"/>
                  </a:moveTo>
                  <a:cubicBezTo>
                    <a:pt x="212" y="60"/>
                    <a:pt x="215" y="60"/>
                    <a:pt x="213" y="59"/>
                  </a:cubicBezTo>
                  <a:cubicBezTo>
                    <a:pt x="212" y="57"/>
                    <a:pt x="207" y="60"/>
                    <a:pt x="209" y="62"/>
                  </a:cubicBezTo>
                  <a:cubicBezTo>
                    <a:pt x="209" y="62"/>
                    <a:pt x="210" y="62"/>
                    <a:pt x="210" y="60"/>
                  </a:cubicBezTo>
                  <a:close/>
                </a:path>
              </a:pathLst>
            </a:custGeom>
            <a:solidFill>
              <a:schemeClr val="tx2"/>
            </a:solidFill>
            <a:ln w="3175" cmpd="sng">
              <a:solidFill>
                <a:schemeClr val="bg2"/>
              </a:solidFill>
              <a:round/>
              <a:headEnd/>
              <a:tailEnd/>
            </a:ln>
          </p:spPr>
          <p:txBody>
            <a:bodyPr/>
            <a:lstStyle/>
            <a:p>
              <a:endParaRPr lang="en-GB" dirty="0"/>
            </a:p>
          </p:txBody>
        </p:sp>
        <p:sp>
          <p:nvSpPr>
            <p:cNvPr id="490" name="Freeform 273"/>
            <p:cNvSpPr>
              <a:spLocks/>
            </p:cNvSpPr>
            <p:nvPr/>
          </p:nvSpPr>
          <p:spPr bwMode="auto">
            <a:xfrm>
              <a:off x="4522266" y="4102755"/>
              <a:ext cx="17675" cy="9640"/>
            </a:xfrm>
            <a:custGeom>
              <a:avLst/>
              <a:gdLst/>
              <a:ahLst/>
              <a:cxnLst>
                <a:cxn ang="0">
                  <a:pos x="3" y="3"/>
                </a:cxn>
                <a:cxn ang="0">
                  <a:pos x="0" y="0"/>
                </a:cxn>
                <a:cxn ang="0">
                  <a:pos x="3" y="1"/>
                </a:cxn>
                <a:cxn ang="0">
                  <a:pos x="4" y="1"/>
                </a:cxn>
                <a:cxn ang="0">
                  <a:pos x="3" y="3"/>
                </a:cxn>
              </a:cxnLst>
              <a:rect l="0" t="0" r="r" b="b"/>
              <a:pathLst>
                <a:path w="6" h="3">
                  <a:moveTo>
                    <a:pt x="3" y="3"/>
                  </a:moveTo>
                  <a:cubicBezTo>
                    <a:pt x="0" y="1"/>
                    <a:pt x="0" y="1"/>
                    <a:pt x="0" y="0"/>
                  </a:cubicBezTo>
                  <a:cubicBezTo>
                    <a:pt x="1" y="0"/>
                    <a:pt x="1" y="1"/>
                    <a:pt x="3" y="1"/>
                  </a:cubicBezTo>
                  <a:cubicBezTo>
                    <a:pt x="3" y="1"/>
                    <a:pt x="6" y="1"/>
                    <a:pt x="4" y="1"/>
                  </a:cubicBezTo>
                  <a:cubicBezTo>
                    <a:pt x="3" y="3"/>
                    <a:pt x="3" y="3"/>
                    <a:pt x="3" y="3"/>
                  </a:cubicBezTo>
                </a:path>
              </a:pathLst>
            </a:custGeom>
            <a:solidFill>
              <a:srgbClr val="C0BAA7"/>
            </a:solidFill>
            <a:ln w="3175" cmpd="sng">
              <a:solidFill>
                <a:schemeClr val="bg2"/>
              </a:solidFill>
              <a:round/>
              <a:headEnd/>
              <a:tailEnd/>
            </a:ln>
          </p:spPr>
          <p:txBody>
            <a:bodyPr/>
            <a:lstStyle/>
            <a:p>
              <a:endParaRPr lang="en-GB" dirty="0"/>
            </a:p>
          </p:txBody>
        </p:sp>
        <p:sp>
          <p:nvSpPr>
            <p:cNvPr id="491" name="Freeform 274"/>
            <p:cNvSpPr>
              <a:spLocks/>
            </p:cNvSpPr>
            <p:nvPr/>
          </p:nvSpPr>
          <p:spPr bwMode="auto">
            <a:xfrm>
              <a:off x="6014965" y="5478134"/>
              <a:ext cx="12854" cy="20888"/>
            </a:xfrm>
            <a:custGeom>
              <a:avLst/>
              <a:gdLst/>
              <a:ahLst/>
              <a:cxnLst>
                <a:cxn ang="0">
                  <a:pos x="2" y="2"/>
                </a:cxn>
                <a:cxn ang="0">
                  <a:pos x="2" y="7"/>
                </a:cxn>
                <a:cxn ang="0">
                  <a:pos x="2" y="2"/>
                </a:cxn>
              </a:cxnLst>
              <a:rect l="0" t="0" r="r" b="b"/>
              <a:pathLst>
                <a:path w="4" h="7">
                  <a:moveTo>
                    <a:pt x="2" y="2"/>
                  </a:moveTo>
                  <a:cubicBezTo>
                    <a:pt x="2" y="0"/>
                    <a:pt x="4" y="7"/>
                    <a:pt x="2" y="7"/>
                  </a:cubicBezTo>
                  <a:cubicBezTo>
                    <a:pt x="0" y="7"/>
                    <a:pt x="0" y="2"/>
                    <a:pt x="2" y="2"/>
                  </a:cubicBezTo>
                </a:path>
              </a:pathLst>
            </a:custGeom>
            <a:solidFill>
              <a:schemeClr val="tx2"/>
            </a:solidFill>
            <a:ln w="3175" cmpd="sng">
              <a:solidFill>
                <a:schemeClr val="bg2"/>
              </a:solidFill>
              <a:round/>
              <a:headEnd/>
              <a:tailEnd/>
            </a:ln>
          </p:spPr>
          <p:txBody>
            <a:bodyPr/>
            <a:lstStyle/>
            <a:p>
              <a:endParaRPr lang="en-GB" dirty="0"/>
            </a:p>
          </p:txBody>
        </p:sp>
        <p:sp>
          <p:nvSpPr>
            <p:cNvPr id="492" name="Freeform 275"/>
            <p:cNvSpPr>
              <a:spLocks/>
            </p:cNvSpPr>
            <p:nvPr/>
          </p:nvSpPr>
          <p:spPr bwMode="auto">
            <a:xfrm>
              <a:off x="6058349" y="5518304"/>
              <a:ext cx="9641" cy="16068"/>
            </a:xfrm>
            <a:custGeom>
              <a:avLst/>
              <a:gdLst/>
              <a:ahLst/>
              <a:cxnLst>
                <a:cxn ang="0">
                  <a:pos x="2" y="3"/>
                </a:cxn>
                <a:cxn ang="0">
                  <a:pos x="2" y="2"/>
                </a:cxn>
                <a:cxn ang="0">
                  <a:pos x="2" y="3"/>
                </a:cxn>
              </a:cxnLst>
              <a:rect l="0" t="0" r="r" b="b"/>
              <a:pathLst>
                <a:path w="3" h="5">
                  <a:moveTo>
                    <a:pt x="2" y="3"/>
                  </a:moveTo>
                  <a:cubicBezTo>
                    <a:pt x="0" y="2"/>
                    <a:pt x="0" y="0"/>
                    <a:pt x="2" y="2"/>
                  </a:cubicBezTo>
                  <a:cubicBezTo>
                    <a:pt x="3" y="2"/>
                    <a:pt x="3" y="5"/>
                    <a:pt x="2" y="3"/>
                  </a:cubicBezTo>
                </a:path>
              </a:pathLst>
            </a:custGeom>
            <a:solidFill>
              <a:schemeClr val="tx2"/>
            </a:solidFill>
            <a:ln w="3175" cmpd="sng">
              <a:solidFill>
                <a:schemeClr val="bg2"/>
              </a:solidFill>
              <a:round/>
              <a:headEnd/>
              <a:tailEnd/>
            </a:ln>
          </p:spPr>
          <p:txBody>
            <a:bodyPr/>
            <a:lstStyle/>
            <a:p>
              <a:endParaRPr lang="en-GB" dirty="0"/>
            </a:p>
          </p:txBody>
        </p:sp>
        <p:sp>
          <p:nvSpPr>
            <p:cNvPr id="493" name="Freeform 276"/>
            <p:cNvSpPr>
              <a:spLocks/>
            </p:cNvSpPr>
            <p:nvPr/>
          </p:nvSpPr>
          <p:spPr bwMode="auto">
            <a:xfrm>
              <a:off x="6039068" y="5502236"/>
              <a:ext cx="9641" cy="9640"/>
            </a:xfrm>
            <a:custGeom>
              <a:avLst/>
              <a:gdLst/>
              <a:ahLst/>
              <a:cxnLst>
                <a:cxn ang="0">
                  <a:pos x="2" y="0"/>
                </a:cxn>
                <a:cxn ang="0">
                  <a:pos x="3" y="3"/>
                </a:cxn>
                <a:cxn ang="0">
                  <a:pos x="2" y="0"/>
                </a:cxn>
              </a:cxnLst>
              <a:rect l="0" t="0" r="r" b="b"/>
              <a:pathLst>
                <a:path w="3" h="3">
                  <a:moveTo>
                    <a:pt x="2" y="0"/>
                  </a:moveTo>
                  <a:cubicBezTo>
                    <a:pt x="0" y="2"/>
                    <a:pt x="3" y="3"/>
                    <a:pt x="3" y="3"/>
                  </a:cubicBezTo>
                  <a:cubicBezTo>
                    <a:pt x="3" y="2"/>
                    <a:pt x="3" y="0"/>
                    <a:pt x="2" y="0"/>
                  </a:cubicBezTo>
                </a:path>
              </a:pathLst>
            </a:custGeom>
            <a:solidFill>
              <a:schemeClr val="tx2"/>
            </a:solidFill>
            <a:ln w="3175" cmpd="sng">
              <a:solidFill>
                <a:schemeClr val="bg2"/>
              </a:solidFill>
              <a:round/>
              <a:headEnd/>
              <a:tailEnd/>
            </a:ln>
          </p:spPr>
          <p:txBody>
            <a:bodyPr/>
            <a:lstStyle/>
            <a:p>
              <a:endParaRPr lang="en-GB" dirty="0"/>
            </a:p>
          </p:txBody>
        </p:sp>
        <p:sp>
          <p:nvSpPr>
            <p:cNvPr id="494" name="Freeform 277"/>
            <p:cNvSpPr>
              <a:spLocks/>
            </p:cNvSpPr>
            <p:nvPr/>
          </p:nvSpPr>
          <p:spPr bwMode="auto">
            <a:xfrm>
              <a:off x="5674328" y="5163211"/>
              <a:ext cx="274759" cy="335811"/>
            </a:xfrm>
            <a:custGeom>
              <a:avLst/>
              <a:gdLst/>
              <a:ahLst/>
              <a:cxnLst>
                <a:cxn ang="0">
                  <a:pos x="2" y="35"/>
                </a:cxn>
                <a:cxn ang="0">
                  <a:pos x="11" y="24"/>
                </a:cxn>
                <a:cxn ang="0">
                  <a:pos x="9" y="17"/>
                </a:cxn>
                <a:cxn ang="0">
                  <a:pos x="11" y="14"/>
                </a:cxn>
                <a:cxn ang="0">
                  <a:pos x="12" y="8"/>
                </a:cxn>
                <a:cxn ang="0">
                  <a:pos x="9" y="0"/>
                </a:cxn>
                <a:cxn ang="0">
                  <a:pos x="37" y="0"/>
                </a:cxn>
                <a:cxn ang="0">
                  <a:pos x="64" y="19"/>
                </a:cxn>
                <a:cxn ang="0">
                  <a:pos x="67" y="27"/>
                </a:cxn>
                <a:cxn ang="0">
                  <a:pos x="79" y="36"/>
                </a:cxn>
                <a:cxn ang="0">
                  <a:pos x="76" y="44"/>
                </a:cxn>
                <a:cxn ang="0">
                  <a:pos x="81" y="58"/>
                </a:cxn>
                <a:cxn ang="0">
                  <a:pos x="81" y="66"/>
                </a:cxn>
                <a:cxn ang="0">
                  <a:pos x="81" y="77"/>
                </a:cxn>
                <a:cxn ang="0">
                  <a:pos x="82" y="89"/>
                </a:cxn>
                <a:cxn ang="0">
                  <a:pos x="88" y="94"/>
                </a:cxn>
                <a:cxn ang="0">
                  <a:pos x="76" y="102"/>
                </a:cxn>
                <a:cxn ang="0">
                  <a:pos x="69" y="102"/>
                </a:cxn>
                <a:cxn ang="0">
                  <a:pos x="61" y="105"/>
                </a:cxn>
                <a:cxn ang="0">
                  <a:pos x="53" y="105"/>
                </a:cxn>
                <a:cxn ang="0">
                  <a:pos x="43" y="103"/>
                </a:cxn>
                <a:cxn ang="0">
                  <a:pos x="41" y="94"/>
                </a:cxn>
                <a:cxn ang="0">
                  <a:pos x="37" y="84"/>
                </a:cxn>
                <a:cxn ang="0">
                  <a:pos x="29" y="83"/>
                </a:cxn>
                <a:cxn ang="0">
                  <a:pos x="21" y="78"/>
                </a:cxn>
                <a:cxn ang="0">
                  <a:pos x="18" y="77"/>
                </a:cxn>
                <a:cxn ang="0">
                  <a:pos x="12" y="70"/>
                </a:cxn>
                <a:cxn ang="0">
                  <a:pos x="9" y="63"/>
                </a:cxn>
                <a:cxn ang="0">
                  <a:pos x="2" y="49"/>
                </a:cxn>
                <a:cxn ang="0">
                  <a:pos x="2" y="35"/>
                </a:cxn>
              </a:cxnLst>
              <a:rect l="0" t="0" r="r" b="b"/>
              <a:pathLst>
                <a:path w="88" h="108">
                  <a:moveTo>
                    <a:pt x="2" y="35"/>
                  </a:moveTo>
                  <a:cubicBezTo>
                    <a:pt x="8" y="33"/>
                    <a:pt x="6" y="28"/>
                    <a:pt x="11" y="24"/>
                  </a:cubicBezTo>
                  <a:cubicBezTo>
                    <a:pt x="15" y="19"/>
                    <a:pt x="9" y="19"/>
                    <a:pt x="9" y="17"/>
                  </a:cubicBezTo>
                  <a:cubicBezTo>
                    <a:pt x="9" y="16"/>
                    <a:pt x="11" y="16"/>
                    <a:pt x="11" y="14"/>
                  </a:cubicBezTo>
                  <a:cubicBezTo>
                    <a:pt x="12" y="14"/>
                    <a:pt x="12" y="13"/>
                    <a:pt x="12" y="8"/>
                  </a:cubicBezTo>
                  <a:cubicBezTo>
                    <a:pt x="11" y="2"/>
                    <a:pt x="9" y="3"/>
                    <a:pt x="9" y="0"/>
                  </a:cubicBezTo>
                  <a:cubicBezTo>
                    <a:pt x="12" y="0"/>
                    <a:pt x="32" y="0"/>
                    <a:pt x="37" y="0"/>
                  </a:cubicBezTo>
                  <a:cubicBezTo>
                    <a:pt x="53" y="11"/>
                    <a:pt x="60" y="16"/>
                    <a:pt x="64" y="19"/>
                  </a:cubicBezTo>
                  <a:cubicBezTo>
                    <a:pt x="70" y="22"/>
                    <a:pt x="64" y="22"/>
                    <a:pt x="67" y="27"/>
                  </a:cubicBezTo>
                  <a:cubicBezTo>
                    <a:pt x="72" y="30"/>
                    <a:pt x="78" y="36"/>
                    <a:pt x="79" y="36"/>
                  </a:cubicBezTo>
                  <a:cubicBezTo>
                    <a:pt x="76" y="41"/>
                    <a:pt x="78" y="41"/>
                    <a:pt x="76" y="44"/>
                  </a:cubicBezTo>
                  <a:cubicBezTo>
                    <a:pt x="73" y="52"/>
                    <a:pt x="78" y="55"/>
                    <a:pt x="81" y="58"/>
                  </a:cubicBezTo>
                  <a:cubicBezTo>
                    <a:pt x="82" y="63"/>
                    <a:pt x="78" y="59"/>
                    <a:pt x="81" y="66"/>
                  </a:cubicBezTo>
                  <a:cubicBezTo>
                    <a:pt x="82" y="72"/>
                    <a:pt x="78" y="69"/>
                    <a:pt x="81" y="77"/>
                  </a:cubicBezTo>
                  <a:cubicBezTo>
                    <a:pt x="84" y="84"/>
                    <a:pt x="81" y="84"/>
                    <a:pt x="82" y="89"/>
                  </a:cubicBezTo>
                  <a:cubicBezTo>
                    <a:pt x="85" y="92"/>
                    <a:pt x="85" y="89"/>
                    <a:pt x="88" y="94"/>
                  </a:cubicBezTo>
                  <a:cubicBezTo>
                    <a:pt x="85" y="97"/>
                    <a:pt x="82" y="98"/>
                    <a:pt x="76" y="102"/>
                  </a:cubicBezTo>
                  <a:cubicBezTo>
                    <a:pt x="70" y="105"/>
                    <a:pt x="69" y="97"/>
                    <a:pt x="69" y="102"/>
                  </a:cubicBezTo>
                  <a:cubicBezTo>
                    <a:pt x="67" y="106"/>
                    <a:pt x="63" y="106"/>
                    <a:pt x="61" y="105"/>
                  </a:cubicBezTo>
                  <a:cubicBezTo>
                    <a:pt x="60" y="103"/>
                    <a:pt x="56" y="108"/>
                    <a:pt x="53" y="105"/>
                  </a:cubicBezTo>
                  <a:cubicBezTo>
                    <a:pt x="50" y="100"/>
                    <a:pt x="50" y="106"/>
                    <a:pt x="43" y="103"/>
                  </a:cubicBezTo>
                  <a:cubicBezTo>
                    <a:pt x="40" y="98"/>
                    <a:pt x="43" y="98"/>
                    <a:pt x="41" y="94"/>
                  </a:cubicBezTo>
                  <a:cubicBezTo>
                    <a:pt x="40" y="89"/>
                    <a:pt x="38" y="86"/>
                    <a:pt x="37" y="84"/>
                  </a:cubicBezTo>
                  <a:cubicBezTo>
                    <a:pt x="34" y="84"/>
                    <a:pt x="31" y="84"/>
                    <a:pt x="29" y="83"/>
                  </a:cubicBezTo>
                  <a:cubicBezTo>
                    <a:pt x="21" y="78"/>
                    <a:pt x="23" y="81"/>
                    <a:pt x="21" y="78"/>
                  </a:cubicBezTo>
                  <a:cubicBezTo>
                    <a:pt x="20" y="75"/>
                    <a:pt x="20" y="80"/>
                    <a:pt x="18" y="77"/>
                  </a:cubicBezTo>
                  <a:cubicBezTo>
                    <a:pt x="17" y="74"/>
                    <a:pt x="14" y="75"/>
                    <a:pt x="12" y="70"/>
                  </a:cubicBezTo>
                  <a:cubicBezTo>
                    <a:pt x="11" y="69"/>
                    <a:pt x="9" y="67"/>
                    <a:pt x="9" y="63"/>
                  </a:cubicBezTo>
                  <a:cubicBezTo>
                    <a:pt x="8" y="59"/>
                    <a:pt x="0" y="53"/>
                    <a:pt x="2" y="49"/>
                  </a:cubicBezTo>
                  <a:cubicBezTo>
                    <a:pt x="3" y="44"/>
                    <a:pt x="0" y="41"/>
                    <a:pt x="2" y="35"/>
                  </a:cubicBezTo>
                </a:path>
              </a:pathLst>
            </a:custGeom>
            <a:solidFill>
              <a:schemeClr val="tx2"/>
            </a:solidFill>
            <a:ln w="3175" cmpd="sng">
              <a:solidFill>
                <a:schemeClr val="bg2"/>
              </a:solidFill>
              <a:round/>
              <a:headEnd/>
              <a:tailEnd/>
            </a:ln>
          </p:spPr>
          <p:txBody>
            <a:bodyPr/>
            <a:lstStyle/>
            <a:p>
              <a:endParaRPr lang="en-GB" dirty="0"/>
            </a:p>
          </p:txBody>
        </p:sp>
        <p:sp>
          <p:nvSpPr>
            <p:cNvPr id="495" name="Freeform 278"/>
            <p:cNvSpPr>
              <a:spLocks/>
            </p:cNvSpPr>
            <p:nvPr/>
          </p:nvSpPr>
          <p:spPr bwMode="auto">
            <a:xfrm>
              <a:off x="5915346" y="5302998"/>
              <a:ext cx="14460" cy="30528"/>
            </a:xfrm>
            <a:custGeom>
              <a:avLst/>
              <a:gdLst/>
              <a:ahLst/>
              <a:cxnLst>
                <a:cxn ang="0">
                  <a:pos x="2" y="9"/>
                </a:cxn>
                <a:cxn ang="0">
                  <a:pos x="2" y="4"/>
                </a:cxn>
                <a:cxn ang="0">
                  <a:pos x="3" y="4"/>
                </a:cxn>
                <a:cxn ang="0">
                  <a:pos x="3" y="7"/>
                </a:cxn>
                <a:cxn ang="0">
                  <a:pos x="2" y="9"/>
                </a:cxn>
              </a:cxnLst>
              <a:rect l="0" t="0" r="r" b="b"/>
              <a:pathLst>
                <a:path w="5" h="10">
                  <a:moveTo>
                    <a:pt x="2" y="9"/>
                  </a:moveTo>
                  <a:cubicBezTo>
                    <a:pt x="2" y="7"/>
                    <a:pt x="0" y="4"/>
                    <a:pt x="2" y="4"/>
                  </a:cubicBezTo>
                  <a:cubicBezTo>
                    <a:pt x="2" y="2"/>
                    <a:pt x="2" y="0"/>
                    <a:pt x="3" y="4"/>
                  </a:cubicBezTo>
                  <a:cubicBezTo>
                    <a:pt x="3" y="7"/>
                    <a:pt x="3" y="5"/>
                    <a:pt x="3" y="7"/>
                  </a:cubicBezTo>
                  <a:cubicBezTo>
                    <a:pt x="5" y="9"/>
                    <a:pt x="5" y="10"/>
                    <a:pt x="2" y="9"/>
                  </a:cubicBezTo>
                </a:path>
              </a:pathLst>
            </a:custGeom>
            <a:solidFill>
              <a:schemeClr val="tx2"/>
            </a:solidFill>
            <a:ln w="3175" cmpd="sng">
              <a:solidFill>
                <a:schemeClr val="bg2"/>
              </a:solidFill>
              <a:round/>
              <a:headEnd/>
              <a:tailEnd/>
            </a:ln>
          </p:spPr>
          <p:txBody>
            <a:bodyPr/>
            <a:lstStyle/>
            <a:p>
              <a:endParaRPr lang="en-GB" dirty="0"/>
            </a:p>
          </p:txBody>
        </p:sp>
        <p:sp>
          <p:nvSpPr>
            <p:cNvPr id="496" name="Freeform 279"/>
            <p:cNvSpPr>
              <a:spLocks/>
            </p:cNvSpPr>
            <p:nvPr/>
          </p:nvSpPr>
          <p:spPr bwMode="auto">
            <a:xfrm>
              <a:off x="5924986" y="5282111"/>
              <a:ext cx="8034" cy="17674"/>
            </a:xfrm>
            <a:custGeom>
              <a:avLst/>
              <a:gdLst/>
              <a:ahLst/>
              <a:cxnLst>
                <a:cxn ang="0">
                  <a:pos x="2" y="6"/>
                </a:cxn>
                <a:cxn ang="0">
                  <a:pos x="2" y="3"/>
                </a:cxn>
                <a:cxn ang="0">
                  <a:pos x="3" y="1"/>
                </a:cxn>
                <a:cxn ang="0">
                  <a:pos x="3" y="4"/>
                </a:cxn>
                <a:cxn ang="0">
                  <a:pos x="2" y="6"/>
                </a:cxn>
              </a:cxnLst>
              <a:rect l="0" t="0" r="r" b="b"/>
              <a:pathLst>
                <a:path w="3" h="6">
                  <a:moveTo>
                    <a:pt x="2" y="6"/>
                  </a:moveTo>
                  <a:cubicBezTo>
                    <a:pt x="0" y="4"/>
                    <a:pt x="2" y="4"/>
                    <a:pt x="2" y="3"/>
                  </a:cubicBezTo>
                  <a:cubicBezTo>
                    <a:pt x="2" y="1"/>
                    <a:pt x="2" y="0"/>
                    <a:pt x="3" y="1"/>
                  </a:cubicBezTo>
                  <a:cubicBezTo>
                    <a:pt x="3" y="1"/>
                    <a:pt x="3" y="1"/>
                    <a:pt x="3" y="4"/>
                  </a:cubicBezTo>
                  <a:cubicBezTo>
                    <a:pt x="3" y="6"/>
                    <a:pt x="3" y="6"/>
                    <a:pt x="2" y="6"/>
                  </a:cubicBezTo>
                </a:path>
              </a:pathLst>
            </a:custGeom>
            <a:solidFill>
              <a:schemeClr val="tx2"/>
            </a:solidFill>
            <a:ln w="3175" cmpd="sng">
              <a:solidFill>
                <a:schemeClr val="bg2"/>
              </a:solidFill>
              <a:round/>
              <a:headEnd/>
              <a:tailEnd/>
            </a:ln>
          </p:spPr>
          <p:txBody>
            <a:bodyPr/>
            <a:lstStyle/>
            <a:p>
              <a:endParaRPr lang="en-GB" dirty="0"/>
            </a:p>
          </p:txBody>
        </p:sp>
        <p:sp>
          <p:nvSpPr>
            <p:cNvPr id="497" name="Freeform 280"/>
            <p:cNvSpPr>
              <a:spLocks/>
            </p:cNvSpPr>
            <p:nvPr/>
          </p:nvSpPr>
          <p:spPr bwMode="auto">
            <a:xfrm>
              <a:off x="5924986" y="5362448"/>
              <a:ext cx="14460" cy="16068"/>
            </a:xfrm>
            <a:custGeom>
              <a:avLst/>
              <a:gdLst/>
              <a:ahLst/>
              <a:cxnLst>
                <a:cxn ang="0">
                  <a:pos x="2" y="5"/>
                </a:cxn>
                <a:cxn ang="0">
                  <a:pos x="3" y="2"/>
                </a:cxn>
                <a:cxn ang="0">
                  <a:pos x="2" y="5"/>
                </a:cxn>
              </a:cxnLst>
              <a:rect l="0" t="0" r="r" b="b"/>
              <a:pathLst>
                <a:path w="5" h="5">
                  <a:moveTo>
                    <a:pt x="2" y="5"/>
                  </a:moveTo>
                  <a:cubicBezTo>
                    <a:pt x="0" y="5"/>
                    <a:pt x="5" y="0"/>
                    <a:pt x="3" y="2"/>
                  </a:cubicBezTo>
                  <a:cubicBezTo>
                    <a:pt x="3" y="3"/>
                    <a:pt x="3" y="5"/>
                    <a:pt x="2" y="5"/>
                  </a:cubicBezTo>
                </a:path>
              </a:pathLst>
            </a:custGeom>
            <a:solidFill>
              <a:schemeClr val="tx2"/>
            </a:solidFill>
            <a:ln w="3175" cmpd="sng">
              <a:solidFill>
                <a:schemeClr val="bg2"/>
              </a:solidFill>
              <a:round/>
              <a:headEnd/>
              <a:tailEnd/>
            </a:ln>
          </p:spPr>
          <p:txBody>
            <a:bodyPr/>
            <a:lstStyle/>
            <a:p>
              <a:endParaRPr lang="en-GB" dirty="0"/>
            </a:p>
          </p:txBody>
        </p:sp>
        <p:sp>
          <p:nvSpPr>
            <p:cNvPr id="498" name="Freeform 281"/>
            <p:cNvSpPr>
              <a:spLocks/>
            </p:cNvSpPr>
            <p:nvPr/>
          </p:nvSpPr>
          <p:spPr bwMode="auto">
            <a:xfrm>
              <a:off x="6310614" y="5773777"/>
              <a:ext cx="25709" cy="24102"/>
            </a:xfrm>
            <a:custGeom>
              <a:avLst/>
              <a:gdLst/>
              <a:ahLst/>
              <a:cxnLst>
                <a:cxn ang="0">
                  <a:pos x="1" y="2"/>
                </a:cxn>
                <a:cxn ang="0">
                  <a:pos x="6" y="5"/>
                </a:cxn>
                <a:cxn ang="0">
                  <a:pos x="1" y="2"/>
                </a:cxn>
              </a:cxnLst>
              <a:rect l="0" t="0" r="r" b="b"/>
              <a:pathLst>
                <a:path w="8" h="8">
                  <a:moveTo>
                    <a:pt x="1" y="2"/>
                  </a:moveTo>
                  <a:cubicBezTo>
                    <a:pt x="3" y="0"/>
                    <a:pt x="8" y="4"/>
                    <a:pt x="6" y="5"/>
                  </a:cubicBezTo>
                  <a:cubicBezTo>
                    <a:pt x="5" y="8"/>
                    <a:pt x="0" y="5"/>
                    <a:pt x="1" y="2"/>
                  </a:cubicBezTo>
                </a:path>
              </a:pathLst>
            </a:custGeom>
            <a:solidFill>
              <a:schemeClr val="tx2"/>
            </a:solidFill>
            <a:ln w="3175" cmpd="sng">
              <a:solidFill>
                <a:schemeClr val="bg2"/>
              </a:solidFill>
              <a:round/>
              <a:headEnd/>
              <a:tailEnd/>
            </a:ln>
          </p:spPr>
          <p:txBody>
            <a:bodyPr/>
            <a:lstStyle/>
            <a:p>
              <a:endParaRPr lang="en-GB" dirty="0"/>
            </a:p>
          </p:txBody>
        </p:sp>
        <p:sp>
          <p:nvSpPr>
            <p:cNvPr id="499" name="Freeform 282"/>
            <p:cNvSpPr>
              <a:spLocks/>
            </p:cNvSpPr>
            <p:nvPr/>
          </p:nvSpPr>
          <p:spPr bwMode="auto">
            <a:xfrm>
              <a:off x="6357210" y="5743248"/>
              <a:ext cx="25709" cy="27315"/>
            </a:xfrm>
            <a:custGeom>
              <a:avLst/>
              <a:gdLst/>
              <a:ahLst/>
              <a:cxnLst>
                <a:cxn ang="0">
                  <a:pos x="5" y="7"/>
                </a:cxn>
                <a:cxn ang="0">
                  <a:pos x="6" y="3"/>
                </a:cxn>
                <a:cxn ang="0">
                  <a:pos x="5" y="7"/>
                </a:cxn>
              </a:cxnLst>
              <a:rect l="0" t="0" r="r" b="b"/>
              <a:pathLst>
                <a:path w="8" h="9">
                  <a:moveTo>
                    <a:pt x="5" y="7"/>
                  </a:moveTo>
                  <a:cubicBezTo>
                    <a:pt x="0" y="9"/>
                    <a:pt x="5" y="0"/>
                    <a:pt x="6" y="3"/>
                  </a:cubicBezTo>
                  <a:cubicBezTo>
                    <a:pt x="6" y="6"/>
                    <a:pt x="8" y="7"/>
                    <a:pt x="5" y="7"/>
                  </a:cubicBezTo>
                </a:path>
              </a:pathLst>
            </a:custGeom>
            <a:solidFill>
              <a:schemeClr val="tx2"/>
            </a:solidFill>
            <a:ln w="3175" cmpd="sng">
              <a:solidFill>
                <a:schemeClr val="bg2"/>
              </a:solidFill>
              <a:round/>
              <a:headEnd/>
              <a:tailEnd/>
            </a:ln>
          </p:spPr>
          <p:txBody>
            <a:bodyPr/>
            <a:lstStyle/>
            <a:p>
              <a:endParaRPr lang="en-GB" dirty="0"/>
            </a:p>
          </p:txBody>
        </p:sp>
        <p:sp>
          <p:nvSpPr>
            <p:cNvPr id="500" name="Freeform 283"/>
            <p:cNvSpPr>
              <a:spLocks/>
            </p:cNvSpPr>
            <p:nvPr/>
          </p:nvSpPr>
          <p:spPr bwMode="auto">
            <a:xfrm>
              <a:off x="5354579" y="3747663"/>
              <a:ext cx="20888" cy="6427"/>
            </a:xfrm>
            <a:custGeom>
              <a:avLst/>
              <a:gdLst/>
              <a:ahLst/>
              <a:cxnLst>
                <a:cxn ang="0">
                  <a:pos x="6" y="2"/>
                </a:cxn>
                <a:cxn ang="0">
                  <a:pos x="3" y="2"/>
                </a:cxn>
                <a:cxn ang="0">
                  <a:pos x="1" y="2"/>
                </a:cxn>
                <a:cxn ang="0">
                  <a:pos x="6" y="2"/>
                </a:cxn>
              </a:cxnLst>
              <a:rect l="0" t="0" r="r" b="b"/>
              <a:pathLst>
                <a:path w="7" h="2">
                  <a:moveTo>
                    <a:pt x="6" y="2"/>
                  </a:moveTo>
                  <a:cubicBezTo>
                    <a:pt x="7" y="2"/>
                    <a:pt x="4" y="2"/>
                    <a:pt x="3" y="2"/>
                  </a:cubicBezTo>
                  <a:cubicBezTo>
                    <a:pt x="0" y="2"/>
                    <a:pt x="0" y="2"/>
                    <a:pt x="1" y="2"/>
                  </a:cubicBezTo>
                  <a:cubicBezTo>
                    <a:pt x="3" y="0"/>
                    <a:pt x="4" y="2"/>
                    <a:pt x="6" y="2"/>
                  </a:cubicBezTo>
                </a:path>
              </a:pathLst>
            </a:custGeom>
            <a:solidFill>
              <a:schemeClr val="tx2"/>
            </a:solidFill>
            <a:ln w="3175" cmpd="sng">
              <a:solidFill>
                <a:schemeClr val="bg2"/>
              </a:solidFill>
              <a:round/>
              <a:headEnd/>
              <a:tailEnd/>
            </a:ln>
          </p:spPr>
          <p:txBody>
            <a:bodyPr/>
            <a:lstStyle/>
            <a:p>
              <a:endParaRPr lang="en-GB" dirty="0"/>
            </a:p>
          </p:txBody>
        </p:sp>
        <p:sp>
          <p:nvSpPr>
            <p:cNvPr id="501" name="Freeform 284"/>
            <p:cNvSpPr>
              <a:spLocks/>
            </p:cNvSpPr>
            <p:nvPr/>
          </p:nvSpPr>
          <p:spPr bwMode="auto">
            <a:xfrm>
              <a:off x="5354579" y="3744449"/>
              <a:ext cx="17675" cy="3213"/>
            </a:xfrm>
            <a:custGeom>
              <a:avLst/>
              <a:gdLst/>
              <a:ahLst/>
              <a:cxnLst>
                <a:cxn ang="0">
                  <a:pos x="1" y="1"/>
                </a:cxn>
                <a:cxn ang="0">
                  <a:pos x="4" y="1"/>
                </a:cxn>
                <a:cxn ang="0">
                  <a:pos x="1" y="1"/>
                </a:cxn>
              </a:cxnLst>
              <a:rect l="0" t="0" r="r" b="b"/>
              <a:pathLst>
                <a:path w="6" h="1">
                  <a:moveTo>
                    <a:pt x="1" y="1"/>
                  </a:moveTo>
                  <a:cubicBezTo>
                    <a:pt x="0" y="0"/>
                    <a:pt x="6" y="1"/>
                    <a:pt x="4" y="1"/>
                  </a:cubicBezTo>
                  <a:cubicBezTo>
                    <a:pt x="3" y="1"/>
                    <a:pt x="1" y="1"/>
                    <a:pt x="1" y="1"/>
                  </a:cubicBezTo>
                </a:path>
              </a:pathLst>
            </a:custGeom>
            <a:solidFill>
              <a:schemeClr val="tx2"/>
            </a:solidFill>
            <a:ln w="3175" cmpd="sng">
              <a:solidFill>
                <a:schemeClr val="bg2"/>
              </a:solidFill>
              <a:round/>
              <a:headEnd/>
              <a:tailEnd/>
            </a:ln>
          </p:spPr>
          <p:txBody>
            <a:bodyPr/>
            <a:lstStyle/>
            <a:p>
              <a:endParaRPr lang="en-GB" dirty="0"/>
            </a:p>
          </p:txBody>
        </p:sp>
        <p:sp>
          <p:nvSpPr>
            <p:cNvPr id="502" name="Freeform 285"/>
            <p:cNvSpPr>
              <a:spLocks/>
            </p:cNvSpPr>
            <p:nvPr/>
          </p:nvSpPr>
          <p:spPr bwMode="auto">
            <a:xfrm>
              <a:off x="5357792" y="3760517"/>
              <a:ext cx="14460" cy="3213"/>
            </a:xfrm>
            <a:custGeom>
              <a:avLst/>
              <a:gdLst/>
              <a:ahLst/>
              <a:cxnLst>
                <a:cxn ang="0">
                  <a:pos x="2" y="1"/>
                </a:cxn>
                <a:cxn ang="0">
                  <a:pos x="5" y="1"/>
                </a:cxn>
                <a:cxn ang="0">
                  <a:pos x="3" y="1"/>
                </a:cxn>
                <a:cxn ang="0">
                  <a:pos x="2" y="1"/>
                </a:cxn>
              </a:cxnLst>
              <a:rect l="0" t="0" r="r" b="b"/>
              <a:pathLst>
                <a:path w="5" h="1">
                  <a:moveTo>
                    <a:pt x="2" y="1"/>
                  </a:moveTo>
                  <a:cubicBezTo>
                    <a:pt x="0" y="0"/>
                    <a:pt x="5" y="0"/>
                    <a:pt x="5" y="1"/>
                  </a:cubicBezTo>
                  <a:cubicBezTo>
                    <a:pt x="5" y="1"/>
                    <a:pt x="5" y="1"/>
                    <a:pt x="3" y="1"/>
                  </a:cubicBezTo>
                  <a:cubicBezTo>
                    <a:pt x="2" y="1"/>
                    <a:pt x="2" y="1"/>
                    <a:pt x="2" y="1"/>
                  </a:cubicBezTo>
                </a:path>
              </a:pathLst>
            </a:custGeom>
            <a:solidFill>
              <a:schemeClr val="tx2"/>
            </a:solidFill>
            <a:ln w="3175" cmpd="sng">
              <a:solidFill>
                <a:schemeClr val="bg2"/>
              </a:solidFill>
              <a:round/>
              <a:headEnd/>
              <a:tailEnd/>
            </a:ln>
          </p:spPr>
          <p:txBody>
            <a:bodyPr/>
            <a:lstStyle/>
            <a:p>
              <a:endParaRPr lang="en-GB" dirty="0"/>
            </a:p>
          </p:txBody>
        </p:sp>
        <p:sp>
          <p:nvSpPr>
            <p:cNvPr id="503" name="Freeform 286"/>
            <p:cNvSpPr>
              <a:spLocks/>
            </p:cNvSpPr>
            <p:nvPr/>
          </p:nvSpPr>
          <p:spPr bwMode="auto">
            <a:xfrm>
              <a:off x="5304768" y="3681786"/>
              <a:ext cx="8034" cy="9640"/>
            </a:xfrm>
            <a:custGeom>
              <a:avLst/>
              <a:gdLst/>
              <a:ahLst/>
              <a:cxnLst>
                <a:cxn ang="0">
                  <a:pos x="3" y="3"/>
                </a:cxn>
                <a:cxn ang="0">
                  <a:pos x="0" y="1"/>
                </a:cxn>
                <a:cxn ang="0">
                  <a:pos x="2" y="0"/>
                </a:cxn>
                <a:cxn ang="0">
                  <a:pos x="3" y="1"/>
                </a:cxn>
                <a:cxn ang="0">
                  <a:pos x="3" y="3"/>
                </a:cxn>
              </a:cxnLst>
              <a:rect l="0" t="0" r="r" b="b"/>
              <a:pathLst>
                <a:path w="3" h="3">
                  <a:moveTo>
                    <a:pt x="3" y="3"/>
                  </a:moveTo>
                  <a:cubicBezTo>
                    <a:pt x="2" y="3"/>
                    <a:pt x="0" y="1"/>
                    <a:pt x="0" y="1"/>
                  </a:cubicBezTo>
                  <a:cubicBezTo>
                    <a:pt x="2" y="0"/>
                    <a:pt x="0" y="0"/>
                    <a:pt x="2" y="0"/>
                  </a:cubicBezTo>
                  <a:cubicBezTo>
                    <a:pt x="2" y="0"/>
                    <a:pt x="2" y="0"/>
                    <a:pt x="3" y="1"/>
                  </a:cubicBezTo>
                  <a:cubicBezTo>
                    <a:pt x="3" y="3"/>
                    <a:pt x="3" y="3"/>
                    <a:pt x="3" y="3"/>
                  </a:cubicBezTo>
                </a:path>
              </a:pathLst>
            </a:custGeom>
            <a:solidFill>
              <a:schemeClr val="tx2"/>
            </a:solidFill>
            <a:ln w="3175" cmpd="sng">
              <a:solidFill>
                <a:schemeClr val="bg2"/>
              </a:solidFill>
              <a:round/>
              <a:headEnd/>
              <a:tailEnd/>
            </a:ln>
          </p:spPr>
          <p:txBody>
            <a:bodyPr/>
            <a:lstStyle/>
            <a:p>
              <a:endParaRPr lang="en-GB" dirty="0"/>
            </a:p>
          </p:txBody>
        </p:sp>
        <p:sp>
          <p:nvSpPr>
            <p:cNvPr id="504" name="Freeform 287"/>
            <p:cNvSpPr>
              <a:spLocks/>
            </p:cNvSpPr>
            <p:nvPr/>
          </p:nvSpPr>
          <p:spPr bwMode="auto">
            <a:xfrm>
              <a:off x="5301555" y="3681786"/>
              <a:ext cx="8034" cy="22494"/>
            </a:xfrm>
            <a:custGeom>
              <a:avLst/>
              <a:gdLst/>
              <a:ahLst/>
              <a:cxnLst>
                <a:cxn ang="0">
                  <a:pos x="3" y="6"/>
                </a:cxn>
                <a:cxn ang="0">
                  <a:pos x="1" y="3"/>
                </a:cxn>
                <a:cxn ang="0">
                  <a:pos x="1" y="1"/>
                </a:cxn>
                <a:cxn ang="0">
                  <a:pos x="1" y="0"/>
                </a:cxn>
                <a:cxn ang="0">
                  <a:pos x="3" y="6"/>
                </a:cxn>
              </a:cxnLst>
              <a:rect l="0" t="0" r="r" b="b"/>
              <a:pathLst>
                <a:path w="3" h="7">
                  <a:moveTo>
                    <a:pt x="3" y="6"/>
                  </a:moveTo>
                  <a:cubicBezTo>
                    <a:pt x="1" y="4"/>
                    <a:pt x="0" y="3"/>
                    <a:pt x="1" y="3"/>
                  </a:cubicBezTo>
                  <a:cubicBezTo>
                    <a:pt x="1" y="3"/>
                    <a:pt x="1" y="4"/>
                    <a:pt x="1" y="1"/>
                  </a:cubicBezTo>
                  <a:cubicBezTo>
                    <a:pt x="0" y="0"/>
                    <a:pt x="1" y="0"/>
                    <a:pt x="1" y="0"/>
                  </a:cubicBezTo>
                  <a:cubicBezTo>
                    <a:pt x="1" y="1"/>
                    <a:pt x="3" y="7"/>
                    <a:pt x="3" y="6"/>
                  </a:cubicBezTo>
                </a:path>
              </a:pathLst>
            </a:custGeom>
            <a:solidFill>
              <a:schemeClr val="tx2"/>
            </a:solidFill>
            <a:ln w="3175" cmpd="sng">
              <a:solidFill>
                <a:schemeClr val="bg2"/>
              </a:solidFill>
              <a:round/>
              <a:headEnd/>
              <a:tailEnd/>
            </a:ln>
          </p:spPr>
          <p:txBody>
            <a:bodyPr/>
            <a:lstStyle/>
            <a:p>
              <a:endParaRPr lang="en-GB" dirty="0"/>
            </a:p>
          </p:txBody>
        </p:sp>
        <p:sp>
          <p:nvSpPr>
            <p:cNvPr id="505" name="Freeform 288"/>
            <p:cNvSpPr>
              <a:spLocks/>
            </p:cNvSpPr>
            <p:nvPr/>
          </p:nvSpPr>
          <p:spPr bwMode="auto">
            <a:xfrm>
              <a:off x="5309589" y="3694640"/>
              <a:ext cx="12854" cy="19281"/>
            </a:xfrm>
            <a:custGeom>
              <a:avLst/>
              <a:gdLst/>
              <a:ahLst/>
              <a:cxnLst>
                <a:cxn ang="0">
                  <a:pos x="4" y="5"/>
                </a:cxn>
                <a:cxn ang="0">
                  <a:pos x="1" y="2"/>
                </a:cxn>
                <a:cxn ang="0">
                  <a:pos x="1" y="3"/>
                </a:cxn>
                <a:cxn ang="0">
                  <a:pos x="4" y="5"/>
                </a:cxn>
              </a:cxnLst>
              <a:rect l="0" t="0" r="r" b="b"/>
              <a:pathLst>
                <a:path w="4" h="6">
                  <a:moveTo>
                    <a:pt x="4" y="5"/>
                  </a:moveTo>
                  <a:cubicBezTo>
                    <a:pt x="1" y="3"/>
                    <a:pt x="1" y="3"/>
                    <a:pt x="1" y="2"/>
                  </a:cubicBezTo>
                  <a:cubicBezTo>
                    <a:pt x="0" y="0"/>
                    <a:pt x="1" y="2"/>
                    <a:pt x="1" y="3"/>
                  </a:cubicBezTo>
                  <a:cubicBezTo>
                    <a:pt x="3" y="3"/>
                    <a:pt x="4" y="6"/>
                    <a:pt x="4" y="5"/>
                  </a:cubicBezTo>
                </a:path>
              </a:pathLst>
            </a:custGeom>
            <a:solidFill>
              <a:schemeClr val="tx2"/>
            </a:solidFill>
            <a:ln w="3175" cmpd="sng">
              <a:solidFill>
                <a:schemeClr val="bg2"/>
              </a:solidFill>
              <a:round/>
              <a:headEnd/>
              <a:tailEnd/>
            </a:ln>
          </p:spPr>
          <p:txBody>
            <a:bodyPr/>
            <a:lstStyle/>
            <a:p>
              <a:endParaRPr lang="en-GB" dirty="0"/>
            </a:p>
          </p:txBody>
        </p:sp>
        <p:sp>
          <p:nvSpPr>
            <p:cNvPr id="506" name="Freeform 301"/>
            <p:cNvSpPr>
              <a:spLocks/>
            </p:cNvSpPr>
            <p:nvPr/>
          </p:nvSpPr>
          <p:spPr bwMode="auto">
            <a:xfrm>
              <a:off x="4986626" y="3770158"/>
              <a:ext cx="6427" cy="9640"/>
            </a:xfrm>
            <a:custGeom>
              <a:avLst/>
              <a:gdLst/>
              <a:ahLst/>
              <a:cxnLst>
                <a:cxn ang="0">
                  <a:pos x="0" y="1"/>
                </a:cxn>
                <a:cxn ang="0">
                  <a:pos x="2" y="3"/>
                </a:cxn>
                <a:cxn ang="0">
                  <a:pos x="0" y="1"/>
                </a:cxn>
              </a:cxnLst>
              <a:rect l="0" t="0" r="r" b="b"/>
              <a:pathLst>
                <a:path w="2" h="3">
                  <a:moveTo>
                    <a:pt x="0" y="1"/>
                  </a:moveTo>
                  <a:cubicBezTo>
                    <a:pt x="0" y="3"/>
                    <a:pt x="2" y="3"/>
                    <a:pt x="2" y="3"/>
                  </a:cubicBezTo>
                  <a:cubicBezTo>
                    <a:pt x="2" y="1"/>
                    <a:pt x="2" y="0"/>
                    <a:pt x="0" y="1"/>
                  </a:cubicBezTo>
                </a:path>
              </a:pathLst>
            </a:custGeom>
            <a:solidFill>
              <a:schemeClr val="tx2"/>
            </a:solidFill>
            <a:ln w="3175" cmpd="sng">
              <a:solidFill>
                <a:schemeClr val="bg2"/>
              </a:solidFill>
              <a:round/>
              <a:headEnd/>
              <a:tailEnd/>
            </a:ln>
          </p:spPr>
          <p:txBody>
            <a:bodyPr/>
            <a:lstStyle/>
            <a:p>
              <a:endParaRPr lang="en-GB" dirty="0"/>
            </a:p>
          </p:txBody>
        </p:sp>
        <p:sp>
          <p:nvSpPr>
            <p:cNvPr id="507" name="Freeform 506"/>
            <p:cNvSpPr/>
            <p:nvPr/>
          </p:nvSpPr>
          <p:spPr bwMode="ltGray">
            <a:xfrm>
              <a:off x="5536508" y="4766482"/>
              <a:ext cx="263119" cy="74736"/>
            </a:xfrm>
            <a:custGeom>
              <a:avLst/>
              <a:gdLst>
                <a:gd name="connsiteX0" fmla="*/ 0 w 235744"/>
                <a:gd name="connsiteY0" fmla="*/ 64294 h 66960"/>
                <a:gd name="connsiteX1" fmla="*/ 16669 w 235744"/>
                <a:gd name="connsiteY1" fmla="*/ 54769 h 66960"/>
                <a:gd name="connsiteX2" fmla="*/ 14288 w 235744"/>
                <a:gd name="connsiteY2" fmla="*/ 47625 h 66960"/>
                <a:gd name="connsiteX3" fmla="*/ 16669 w 235744"/>
                <a:gd name="connsiteY3" fmla="*/ 35719 h 66960"/>
                <a:gd name="connsiteX4" fmla="*/ 30956 w 235744"/>
                <a:gd name="connsiteY4" fmla="*/ 30956 h 66960"/>
                <a:gd name="connsiteX5" fmla="*/ 38100 w 235744"/>
                <a:gd name="connsiteY5" fmla="*/ 35719 h 66960"/>
                <a:gd name="connsiteX6" fmla="*/ 42863 w 235744"/>
                <a:gd name="connsiteY6" fmla="*/ 42863 h 66960"/>
                <a:gd name="connsiteX7" fmla="*/ 50006 w 235744"/>
                <a:gd name="connsiteY7" fmla="*/ 50006 h 66960"/>
                <a:gd name="connsiteX8" fmla="*/ 52388 w 235744"/>
                <a:gd name="connsiteY8" fmla="*/ 57150 h 66960"/>
                <a:gd name="connsiteX9" fmla="*/ 71438 w 235744"/>
                <a:gd name="connsiteY9" fmla="*/ 57150 h 66960"/>
                <a:gd name="connsiteX10" fmla="*/ 95250 w 235744"/>
                <a:gd name="connsiteY10" fmla="*/ 59531 h 66960"/>
                <a:gd name="connsiteX11" fmla="*/ 100013 w 235744"/>
                <a:gd name="connsiteY11" fmla="*/ 66675 h 66960"/>
                <a:gd name="connsiteX12" fmla="*/ 114300 w 235744"/>
                <a:gd name="connsiteY12" fmla="*/ 64294 h 66960"/>
                <a:gd name="connsiteX13" fmla="*/ 116681 w 235744"/>
                <a:gd name="connsiteY13" fmla="*/ 52388 h 66960"/>
                <a:gd name="connsiteX14" fmla="*/ 140494 w 235744"/>
                <a:gd name="connsiteY14" fmla="*/ 50006 h 66960"/>
                <a:gd name="connsiteX15" fmla="*/ 147638 w 235744"/>
                <a:gd name="connsiteY15" fmla="*/ 47625 h 66960"/>
                <a:gd name="connsiteX16" fmla="*/ 152400 w 235744"/>
                <a:gd name="connsiteY16" fmla="*/ 40481 h 66960"/>
                <a:gd name="connsiteX17" fmla="*/ 169069 w 235744"/>
                <a:gd name="connsiteY17" fmla="*/ 38100 h 66960"/>
                <a:gd name="connsiteX18" fmla="*/ 176213 w 235744"/>
                <a:gd name="connsiteY18" fmla="*/ 35719 h 66960"/>
                <a:gd name="connsiteX19" fmla="*/ 178594 w 235744"/>
                <a:gd name="connsiteY19" fmla="*/ 23813 h 66960"/>
                <a:gd name="connsiteX20" fmla="*/ 180975 w 235744"/>
                <a:gd name="connsiteY20" fmla="*/ 16669 h 66960"/>
                <a:gd name="connsiteX21" fmla="*/ 183356 w 235744"/>
                <a:gd name="connsiteY21" fmla="*/ 2381 h 66960"/>
                <a:gd name="connsiteX22" fmla="*/ 190500 w 235744"/>
                <a:gd name="connsiteY22" fmla="*/ 0 h 66960"/>
                <a:gd name="connsiteX23" fmla="*/ 195263 w 235744"/>
                <a:gd name="connsiteY23" fmla="*/ 16669 h 66960"/>
                <a:gd name="connsiteX24" fmla="*/ 200025 w 235744"/>
                <a:gd name="connsiteY24" fmla="*/ 30956 h 66960"/>
                <a:gd name="connsiteX25" fmla="*/ 216694 w 235744"/>
                <a:gd name="connsiteY25" fmla="*/ 47625 h 66960"/>
                <a:gd name="connsiteX26" fmla="*/ 228600 w 235744"/>
                <a:gd name="connsiteY26" fmla="*/ 50006 h 66960"/>
                <a:gd name="connsiteX27" fmla="*/ 235744 w 235744"/>
                <a:gd name="connsiteY27" fmla="*/ 54769 h 6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35744" h="66960">
                  <a:moveTo>
                    <a:pt x="0" y="64294"/>
                  </a:moveTo>
                  <a:cubicBezTo>
                    <a:pt x="7024" y="62889"/>
                    <a:pt x="15098" y="64193"/>
                    <a:pt x="16669" y="54769"/>
                  </a:cubicBezTo>
                  <a:cubicBezTo>
                    <a:pt x="17082" y="52293"/>
                    <a:pt x="15082" y="50006"/>
                    <a:pt x="14288" y="47625"/>
                  </a:cubicBezTo>
                  <a:cubicBezTo>
                    <a:pt x="15082" y="43656"/>
                    <a:pt x="13807" y="38581"/>
                    <a:pt x="16669" y="35719"/>
                  </a:cubicBezTo>
                  <a:cubicBezTo>
                    <a:pt x="20219" y="32169"/>
                    <a:pt x="30956" y="30956"/>
                    <a:pt x="30956" y="30956"/>
                  </a:cubicBezTo>
                  <a:cubicBezTo>
                    <a:pt x="33337" y="32544"/>
                    <a:pt x="36076" y="33695"/>
                    <a:pt x="38100" y="35719"/>
                  </a:cubicBezTo>
                  <a:cubicBezTo>
                    <a:pt x="40124" y="37743"/>
                    <a:pt x="41031" y="40664"/>
                    <a:pt x="42863" y="42863"/>
                  </a:cubicBezTo>
                  <a:cubicBezTo>
                    <a:pt x="45019" y="45450"/>
                    <a:pt x="47625" y="47625"/>
                    <a:pt x="50006" y="50006"/>
                  </a:cubicBezTo>
                  <a:cubicBezTo>
                    <a:pt x="50800" y="52387"/>
                    <a:pt x="50613" y="55375"/>
                    <a:pt x="52388" y="57150"/>
                  </a:cubicBezTo>
                  <a:cubicBezTo>
                    <a:pt x="57269" y="62031"/>
                    <a:pt x="66910" y="58055"/>
                    <a:pt x="71438" y="57150"/>
                  </a:cubicBezTo>
                  <a:cubicBezTo>
                    <a:pt x="79375" y="57944"/>
                    <a:pt x="87682" y="57008"/>
                    <a:pt x="95250" y="59531"/>
                  </a:cubicBezTo>
                  <a:cubicBezTo>
                    <a:pt x="97965" y="60436"/>
                    <a:pt x="97236" y="65981"/>
                    <a:pt x="100013" y="66675"/>
                  </a:cubicBezTo>
                  <a:cubicBezTo>
                    <a:pt x="104697" y="67846"/>
                    <a:pt x="109538" y="65088"/>
                    <a:pt x="114300" y="64294"/>
                  </a:cubicBezTo>
                  <a:cubicBezTo>
                    <a:pt x="115094" y="60325"/>
                    <a:pt x="114673" y="55902"/>
                    <a:pt x="116681" y="52388"/>
                  </a:cubicBezTo>
                  <a:cubicBezTo>
                    <a:pt x="121734" y="43546"/>
                    <a:pt x="134251" y="49114"/>
                    <a:pt x="140494" y="50006"/>
                  </a:cubicBezTo>
                  <a:cubicBezTo>
                    <a:pt x="142875" y="49212"/>
                    <a:pt x="145678" y="49193"/>
                    <a:pt x="147638" y="47625"/>
                  </a:cubicBezTo>
                  <a:cubicBezTo>
                    <a:pt x="149873" y="45837"/>
                    <a:pt x="149785" y="41643"/>
                    <a:pt x="152400" y="40481"/>
                  </a:cubicBezTo>
                  <a:cubicBezTo>
                    <a:pt x="157529" y="38201"/>
                    <a:pt x="163513" y="38894"/>
                    <a:pt x="169069" y="38100"/>
                  </a:cubicBezTo>
                  <a:cubicBezTo>
                    <a:pt x="171450" y="37306"/>
                    <a:pt x="174821" y="37808"/>
                    <a:pt x="176213" y="35719"/>
                  </a:cubicBezTo>
                  <a:cubicBezTo>
                    <a:pt x="178458" y="32352"/>
                    <a:pt x="177612" y="27739"/>
                    <a:pt x="178594" y="23813"/>
                  </a:cubicBezTo>
                  <a:cubicBezTo>
                    <a:pt x="179203" y="21378"/>
                    <a:pt x="180431" y="19119"/>
                    <a:pt x="180975" y="16669"/>
                  </a:cubicBezTo>
                  <a:cubicBezTo>
                    <a:pt x="182022" y="11956"/>
                    <a:pt x="180960" y="6573"/>
                    <a:pt x="183356" y="2381"/>
                  </a:cubicBezTo>
                  <a:cubicBezTo>
                    <a:pt x="184601" y="202"/>
                    <a:pt x="188119" y="794"/>
                    <a:pt x="190500" y="0"/>
                  </a:cubicBezTo>
                  <a:cubicBezTo>
                    <a:pt x="198505" y="24018"/>
                    <a:pt x="186289" y="-13243"/>
                    <a:pt x="195263" y="16669"/>
                  </a:cubicBezTo>
                  <a:cubicBezTo>
                    <a:pt x="196706" y="21477"/>
                    <a:pt x="198438" y="26194"/>
                    <a:pt x="200025" y="30956"/>
                  </a:cubicBezTo>
                  <a:cubicBezTo>
                    <a:pt x="203019" y="39940"/>
                    <a:pt x="203046" y="44896"/>
                    <a:pt x="216694" y="47625"/>
                  </a:cubicBezTo>
                  <a:lnTo>
                    <a:pt x="228600" y="50006"/>
                  </a:lnTo>
                  <a:lnTo>
                    <a:pt x="235744" y="54769"/>
                  </a:lnTo>
                </a:path>
              </a:pathLst>
            </a:custGeom>
            <a:solidFill>
              <a:srgbClr val="C0BAA7"/>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Freeform 507"/>
            <p:cNvSpPr/>
            <p:nvPr/>
          </p:nvSpPr>
          <p:spPr bwMode="ltGray">
            <a:xfrm>
              <a:off x="5533647" y="4763953"/>
              <a:ext cx="305902" cy="262440"/>
            </a:xfrm>
            <a:custGeom>
              <a:avLst/>
              <a:gdLst>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29061 w 1920955"/>
                <a:gd name="connsiteY34" fmla="*/ 688763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07095 w 1920955"/>
                <a:gd name="connsiteY34" fmla="*/ 670892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68110 w 1920955"/>
                <a:gd name="connsiteY34" fmla="*/ 637701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4774 w 1920955"/>
                <a:gd name="connsiteY35" fmla="*/ 741151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07453 w 1920955"/>
                <a:gd name="connsiteY35" fmla="*/ 746256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8599 w 1920955"/>
                <a:gd name="connsiteY37" fmla="*/ 779251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90986 w 1920955"/>
                <a:gd name="connsiteY38" fmla="*/ 817351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310036 w 1920955"/>
                <a:gd name="connsiteY40" fmla="*/ 884026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314799 w 1920955"/>
                <a:gd name="connsiteY39" fmla="*/ 86497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38611 w 1920955"/>
                <a:gd name="connsiteY41" fmla="*/ 950701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48149 w 1920955"/>
                <a:gd name="connsiteY42" fmla="*/ 1012613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81486 w 1920955"/>
                <a:gd name="connsiteY43" fmla="*/ 1088813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19768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38636 w 1920955"/>
                <a:gd name="connsiteY45" fmla="*/ 1217401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38624 w 1920955"/>
                <a:gd name="connsiteY44" fmla="*/ 1150726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86261 w 1920955"/>
                <a:gd name="connsiteY46" fmla="*/ 1255501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24864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7711 w 1920955"/>
                <a:gd name="connsiteY49" fmla="*/ 1512676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57724 w 1920955"/>
                <a:gd name="connsiteY51" fmla="*/ 1498388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2"/>
                <a:gd name="connsiteX1" fmla="*/ 1567336 w 1920955"/>
                <a:gd name="connsiteY1" fmla="*/ 369676 h 1660322"/>
                <a:gd name="connsiteX2" fmla="*/ 1467324 w 1920955"/>
                <a:gd name="connsiteY2" fmla="*/ 345863 h 1660322"/>
                <a:gd name="connsiteX3" fmla="*/ 1419699 w 1920955"/>
                <a:gd name="connsiteY3" fmla="*/ 317288 h 1660322"/>
                <a:gd name="connsiteX4" fmla="*/ 1367311 w 1920955"/>
                <a:gd name="connsiteY4" fmla="*/ 160126 h 1660322"/>
                <a:gd name="connsiteX5" fmla="*/ 1338736 w 1920955"/>
                <a:gd name="connsiteY5" fmla="*/ 12488 h 1660322"/>
                <a:gd name="connsiteX6" fmla="*/ 1267299 w 1920955"/>
                <a:gd name="connsiteY6" fmla="*/ 12488 h 1660322"/>
                <a:gd name="connsiteX7" fmla="*/ 1214911 w 1920955"/>
                <a:gd name="connsiteY7" fmla="*/ 50588 h 1660322"/>
                <a:gd name="connsiteX8" fmla="*/ 1214911 w 1920955"/>
                <a:gd name="connsiteY8" fmla="*/ 155363 h 1660322"/>
                <a:gd name="connsiteX9" fmla="*/ 1186336 w 1920955"/>
                <a:gd name="connsiteY9" fmla="*/ 183938 h 1660322"/>
                <a:gd name="connsiteX10" fmla="*/ 1176811 w 1920955"/>
                <a:gd name="connsiteY10" fmla="*/ 255376 h 1660322"/>
                <a:gd name="connsiteX11" fmla="*/ 1114899 w 1920955"/>
                <a:gd name="connsiteY11" fmla="*/ 298238 h 1660322"/>
                <a:gd name="connsiteX12" fmla="*/ 1005361 w 1920955"/>
                <a:gd name="connsiteY12" fmla="*/ 312526 h 1660322"/>
                <a:gd name="connsiteX13" fmla="*/ 962499 w 1920955"/>
                <a:gd name="connsiteY13" fmla="*/ 355388 h 1660322"/>
                <a:gd name="connsiteX14" fmla="*/ 838674 w 1920955"/>
                <a:gd name="connsiteY14" fmla="*/ 355388 h 1660322"/>
                <a:gd name="connsiteX15" fmla="*/ 781524 w 1920955"/>
                <a:gd name="connsiteY15" fmla="*/ 426826 h 1660322"/>
                <a:gd name="connsiteX16" fmla="*/ 781524 w 1920955"/>
                <a:gd name="connsiteY16" fmla="*/ 460163 h 1660322"/>
                <a:gd name="connsiteX17" fmla="*/ 743424 w 1920955"/>
                <a:gd name="connsiteY17" fmla="*/ 483976 h 1660322"/>
                <a:gd name="connsiteX18" fmla="*/ 671986 w 1920955"/>
                <a:gd name="connsiteY18" fmla="*/ 417301 h 1660322"/>
                <a:gd name="connsiteX19" fmla="*/ 519586 w 1920955"/>
                <a:gd name="connsiteY19" fmla="*/ 412538 h 1660322"/>
                <a:gd name="connsiteX20" fmla="*/ 457674 w 1920955"/>
                <a:gd name="connsiteY20" fmla="*/ 431588 h 1660322"/>
                <a:gd name="connsiteX21" fmla="*/ 419574 w 1920955"/>
                <a:gd name="connsiteY21" fmla="*/ 417301 h 1660322"/>
                <a:gd name="connsiteX22" fmla="*/ 400524 w 1920955"/>
                <a:gd name="connsiteY22" fmla="*/ 355388 h 1660322"/>
                <a:gd name="connsiteX23" fmla="*/ 333849 w 1920955"/>
                <a:gd name="connsiteY23" fmla="*/ 303001 h 1660322"/>
                <a:gd name="connsiteX24" fmla="*/ 286224 w 1920955"/>
                <a:gd name="connsiteY24" fmla="*/ 236326 h 1660322"/>
                <a:gd name="connsiteX25" fmla="*/ 143349 w 1920955"/>
                <a:gd name="connsiteY25" fmla="*/ 255376 h 1660322"/>
                <a:gd name="connsiteX26" fmla="*/ 124299 w 1920955"/>
                <a:gd name="connsiteY26" fmla="*/ 331576 h 1660322"/>
                <a:gd name="connsiteX27" fmla="*/ 110011 w 1920955"/>
                <a:gd name="connsiteY27" fmla="*/ 364913 h 1660322"/>
                <a:gd name="connsiteX28" fmla="*/ 133824 w 1920955"/>
                <a:gd name="connsiteY28" fmla="*/ 412538 h 1660322"/>
                <a:gd name="connsiteX29" fmla="*/ 81436 w 1920955"/>
                <a:gd name="connsiteY29" fmla="*/ 450638 h 1660322"/>
                <a:gd name="connsiteX30" fmla="*/ 33811 w 1920955"/>
                <a:gd name="connsiteY30" fmla="*/ 445876 h 1660322"/>
                <a:gd name="connsiteX31" fmla="*/ 33811 w 1920955"/>
                <a:gd name="connsiteY31" fmla="*/ 517313 h 1660322"/>
                <a:gd name="connsiteX32" fmla="*/ 474 w 1920955"/>
                <a:gd name="connsiteY32" fmla="*/ 622088 h 1660322"/>
                <a:gd name="connsiteX33" fmla="*/ 62386 w 1920955"/>
                <a:gd name="connsiteY33" fmla="*/ 698288 h 1660322"/>
                <a:gd name="connsiteX34" fmla="*/ 111977 w 1920955"/>
                <a:gd name="connsiteY34" fmla="*/ 678550 h 1660322"/>
                <a:gd name="connsiteX35" fmla="*/ 112334 w 1920955"/>
                <a:gd name="connsiteY35" fmla="*/ 748809 h 1660322"/>
                <a:gd name="connsiteX36" fmla="*/ 167161 w 1920955"/>
                <a:gd name="connsiteY36" fmla="*/ 779251 h 1660322"/>
                <a:gd name="connsiteX37" fmla="*/ 236159 w 1920955"/>
                <a:gd name="connsiteY37" fmla="*/ 789463 h 1660322"/>
                <a:gd name="connsiteX38" fmla="*/ 271462 w 1920955"/>
                <a:gd name="connsiteY38" fmla="*/ 845434 h 1660322"/>
                <a:gd name="connsiteX39" fmla="*/ 270869 w 1920955"/>
                <a:gd name="connsiteY39" fmla="*/ 890506 h 1660322"/>
                <a:gd name="connsiteX40" fmla="*/ 295393 w 1920955"/>
                <a:gd name="connsiteY40" fmla="*/ 929981 h 1660322"/>
                <a:gd name="connsiteX41" fmla="*/ 341051 w 1920955"/>
                <a:gd name="connsiteY41" fmla="*/ 968573 h 1660322"/>
                <a:gd name="connsiteX42" fmla="*/ 426184 w 1920955"/>
                <a:gd name="connsiteY42" fmla="*/ 1022825 h 1660322"/>
                <a:gd name="connsiteX43" fmla="*/ 461961 w 1920955"/>
                <a:gd name="connsiteY43" fmla="*/ 1093918 h 1660322"/>
                <a:gd name="connsiteX44" fmla="*/ 441064 w 1920955"/>
                <a:gd name="connsiteY44" fmla="*/ 1163491 h 1660322"/>
                <a:gd name="connsiteX45" fmla="*/ 519111 w 1920955"/>
                <a:gd name="connsiteY45" fmla="*/ 1219954 h 1660322"/>
                <a:gd name="connsiteX46" fmla="*/ 591143 w 1920955"/>
                <a:gd name="connsiteY46" fmla="*/ 1252948 h 1660322"/>
                <a:gd name="connsiteX47" fmla="*/ 571974 w 1920955"/>
                <a:gd name="connsiteY47" fmla="*/ 1312651 h 1660322"/>
                <a:gd name="connsiteX48" fmla="*/ 662461 w 1920955"/>
                <a:gd name="connsiteY48" fmla="*/ 1465051 h 1660322"/>
                <a:gd name="connsiteX49" fmla="*/ 755271 w 1920955"/>
                <a:gd name="connsiteY49" fmla="*/ 1538205 h 1660322"/>
                <a:gd name="connsiteX50" fmla="*/ 805336 w 1920955"/>
                <a:gd name="connsiteY50" fmla="*/ 1488863 h 1660322"/>
                <a:gd name="connsiteX51" fmla="*/ 869926 w 1920955"/>
                <a:gd name="connsiteY51" fmla="*/ 1516260 h 1660322"/>
                <a:gd name="connsiteX52" fmla="*/ 924399 w 1920955"/>
                <a:gd name="connsiteY52" fmla="*/ 1484101 h 1660322"/>
                <a:gd name="connsiteX53" fmla="*/ 933924 w 1920955"/>
                <a:gd name="connsiteY53" fmla="*/ 1431713 h 1660322"/>
                <a:gd name="connsiteX54" fmla="*/ 1014886 w 1920955"/>
                <a:gd name="connsiteY54" fmla="*/ 1507913 h 1660322"/>
                <a:gd name="connsiteX55" fmla="*/ 1067274 w 1920955"/>
                <a:gd name="connsiteY55" fmla="*/ 1584113 h 1660322"/>
                <a:gd name="connsiteX56" fmla="*/ 1100611 w 1920955"/>
                <a:gd name="connsiteY56" fmla="*/ 1660313 h 1660322"/>
                <a:gd name="connsiteX57" fmla="*/ 1133949 w 1920955"/>
                <a:gd name="connsiteY57" fmla="*/ 1579351 h 1660322"/>
                <a:gd name="connsiteX58" fmla="*/ 1176811 w 1920955"/>
                <a:gd name="connsiteY58" fmla="*/ 1598401 h 1660322"/>
                <a:gd name="connsiteX59" fmla="*/ 1210149 w 1920955"/>
                <a:gd name="connsiteY59" fmla="*/ 1617451 h 1660322"/>
                <a:gd name="connsiteX60" fmla="*/ 1233961 w 1920955"/>
                <a:gd name="connsiteY60" fmla="*/ 1579351 h 1660322"/>
                <a:gd name="connsiteX61" fmla="*/ 1267299 w 1920955"/>
                <a:gd name="connsiteY61" fmla="*/ 1655551 h 1660322"/>
                <a:gd name="connsiteX62" fmla="*/ 1348261 w 1920955"/>
                <a:gd name="connsiteY62" fmla="*/ 1626976 h 1660322"/>
                <a:gd name="connsiteX63" fmla="*/ 1414936 w 1920955"/>
                <a:gd name="connsiteY63" fmla="*/ 1555538 h 1660322"/>
                <a:gd name="connsiteX64" fmla="*/ 1433986 w 1920955"/>
                <a:gd name="connsiteY64" fmla="*/ 1607926 h 1660322"/>
                <a:gd name="connsiteX65" fmla="*/ 1410174 w 1920955"/>
                <a:gd name="connsiteY65" fmla="*/ 1612688 h 1660322"/>
                <a:gd name="connsiteX66" fmla="*/ 1543524 w 1920955"/>
                <a:gd name="connsiteY66" fmla="*/ 1579351 h 1660322"/>
                <a:gd name="connsiteX67" fmla="*/ 1581624 w 1920955"/>
                <a:gd name="connsiteY67" fmla="*/ 1507913 h 1660322"/>
                <a:gd name="connsiteX68" fmla="*/ 1643536 w 1920955"/>
                <a:gd name="connsiteY68" fmla="*/ 1412663 h 1660322"/>
                <a:gd name="connsiteX69" fmla="*/ 1714974 w 1920955"/>
                <a:gd name="connsiteY69" fmla="*/ 1384088 h 1660322"/>
                <a:gd name="connsiteX70" fmla="*/ 1772124 w 1920955"/>
                <a:gd name="connsiteY70" fmla="*/ 1379326 h 1660322"/>
                <a:gd name="connsiteX71" fmla="*/ 1772124 w 1920955"/>
                <a:gd name="connsiteY71" fmla="*/ 1450763 h 1660322"/>
                <a:gd name="connsiteX72" fmla="*/ 1886424 w 1920955"/>
                <a:gd name="connsiteY72" fmla="*/ 1446001 h 1660322"/>
                <a:gd name="connsiteX73" fmla="*/ 1919761 w 1920955"/>
                <a:gd name="connsiteY73" fmla="*/ 1441238 h 1660322"/>
                <a:gd name="connsiteX74" fmla="*/ 1853086 w 1920955"/>
                <a:gd name="connsiteY74" fmla="*/ 1398376 h 1660322"/>
                <a:gd name="connsiteX75" fmla="*/ 1853086 w 1920955"/>
                <a:gd name="connsiteY75" fmla="*/ 1303126 h 1660322"/>
                <a:gd name="connsiteX76" fmla="*/ 1853086 w 1920955"/>
                <a:gd name="connsiteY76" fmla="*/ 1245976 h 1660322"/>
                <a:gd name="connsiteX77" fmla="*/ 1810224 w 1920955"/>
                <a:gd name="connsiteY77" fmla="*/ 1236451 h 1660322"/>
                <a:gd name="connsiteX78" fmla="*/ 1734024 w 1920955"/>
                <a:gd name="connsiteY78" fmla="*/ 1155488 h 1660322"/>
                <a:gd name="connsiteX79" fmla="*/ 1695924 w 1920955"/>
                <a:gd name="connsiteY79" fmla="*/ 974513 h 1660322"/>
                <a:gd name="connsiteX80" fmla="*/ 1643536 w 1920955"/>
                <a:gd name="connsiteY80" fmla="*/ 941176 h 1660322"/>
                <a:gd name="connsiteX81" fmla="*/ 1605436 w 1920955"/>
                <a:gd name="connsiteY81" fmla="*/ 884026 h 1660322"/>
                <a:gd name="connsiteX82" fmla="*/ 1557811 w 1920955"/>
                <a:gd name="connsiteY82" fmla="*/ 836401 h 1660322"/>
                <a:gd name="connsiteX83" fmla="*/ 1505424 w 1920955"/>
                <a:gd name="connsiteY83" fmla="*/ 817351 h 1660322"/>
                <a:gd name="connsiteX84" fmla="*/ 1453036 w 1920955"/>
                <a:gd name="connsiteY84" fmla="*/ 812588 h 1660322"/>
                <a:gd name="connsiteX85" fmla="*/ 1510186 w 1920955"/>
                <a:gd name="connsiteY85" fmla="*/ 779251 h 1660322"/>
                <a:gd name="connsiteX86" fmla="*/ 1476849 w 1920955"/>
                <a:gd name="connsiteY86" fmla="*/ 745913 h 1660322"/>
                <a:gd name="connsiteX87" fmla="*/ 1481611 w 1920955"/>
                <a:gd name="connsiteY87" fmla="*/ 722101 h 1660322"/>
                <a:gd name="connsiteX88" fmla="*/ 1572099 w 1920955"/>
                <a:gd name="connsiteY88" fmla="*/ 760201 h 1660322"/>
                <a:gd name="connsiteX89" fmla="*/ 1624486 w 1920955"/>
                <a:gd name="connsiteY89" fmla="*/ 693526 h 1660322"/>
                <a:gd name="connsiteX90" fmla="*/ 1614961 w 1920955"/>
                <a:gd name="connsiteY90" fmla="*/ 550651 h 1660322"/>
                <a:gd name="connsiteX91" fmla="*/ 1610199 w 1920955"/>
                <a:gd name="connsiteY91" fmla="*/ 412538 h 1660322"/>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33924 w 1920955"/>
                <a:gd name="connsiteY53" fmla="*/ 1431713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29042 w 1920955"/>
                <a:gd name="connsiteY53" fmla="*/ 1367886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321"/>
                <a:gd name="connsiteX1" fmla="*/ 1567336 w 1920955"/>
                <a:gd name="connsiteY1" fmla="*/ 369676 h 1660321"/>
                <a:gd name="connsiteX2" fmla="*/ 1467324 w 1920955"/>
                <a:gd name="connsiteY2" fmla="*/ 345863 h 1660321"/>
                <a:gd name="connsiteX3" fmla="*/ 1419699 w 1920955"/>
                <a:gd name="connsiteY3" fmla="*/ 317288 h 1660321"/>
                <a:gd name="connsiteX4" fmla="*/ 1367311 w 1920955"/>
                <a:gd name="connsiteY4" fmla="*/ 160126 h 1660321"/>
                <a:gd name="connsiteX5" fmla="*/ 1338736 w 1920955"/>
                <a:gd name="connsiteY5" fmla="*/ 12488 h 1660321"/>
                <a:gd name="connsiteX6" fmla="*/ 1267299 w 1920955"/>
                <a:gd name="connsiteY6" fmla="*/ 12488 h 1660321"/>
                <a:gd name="connsiteX7" fmla="*/ 1214911 w 1920955"/>
                <a:gd name="connsiteY7" fmla="*/ 50588 h 1660321"/>
                <a:gd name="connsiteX8" fmla="*/ 1214911 w 1920955"/>
                <a:gd name="connsiteY8" fmla="*/ 155363 h 1660321"/>
                <a:gd name="connsiteX9" fmla="*/ 1186336 w 1920955"/>
                <a:gd name="connsiteY9" fmla="*/ 183938 h 1660321"/>
                <a:gd name="connsiteX10" fmla="*/ 1176811 w 1920955"/>
                <a:gd name="connsiteY10" fmla="*/ 255376 h 1660321"/>
                <a:gd name="connsiteX11" fmla="*/ 1114899 w 1920955"/>
                <a:gd name="connsiteY11" fmla="*/ 298238 h 1660321"/>
                <a:gd name="connsiteX12" fmla="*/ 1005361 w 1920955"/>
                <a:gd name="connsiteY12" fmla="*/ 312526 h 1660321"/>
                <a:gd name="connsiteX13" fmla="*/ 962499 w 1920955"/>
                <a:gd name="connsiteY13" fmla="*/ 355388 h 1660321"/>
                <a:gd name="connsiteX14" fmla="*/ 838674 w 1920955"/>
                <a:gd name="connsiteY14" fmla="*/ 355388 h 1660321"/>
                <a:gd name="connsiteX15" fmla="*/ 781524 w 1920955"/>
                <a:gd name="connsiteY15" fmla="*/ 426826 h 1660321"/>
                <a:gd name="connsiteX16" fmla="*/ 781524 w 1920955"/>
                <a:gd name="connsiteY16" fmla="*/ 460163 h 1660321"/>
                <a:gd name="connsiteX17" fmla="*/ 743424 w 1920955"/>
                <a:gd name="connsiteY17" fmla="*/ 483976 h 1660321"/>
                <a:gd name="connsiteX18" fmla="*/ 671986 w 1920955"/>
                <a:gd name="connsiteY18" fmla="*/ 417301 h 1660321"/>
                <a:gd name="connsiteX19" fmla="*/ 519586 w 1920955"/>
                <a:gd name="connsiteY19" fmla="*/ 412538 h 1660321"/>
                <a:gd name="connsiteX20" fmla="*/ 457674 w 1920955"/>
                <a:gd name="connsiteY20" fmla="*/ 431588 h 1660321"/>
                <a:gd name="connsiteX21" fmla="*/ 419574 w 1920955"/>
                <a:gd name="connsiteY21" fmla="*/ 417301 h 1660321"/>
                <a:gd name="connsiteX22" fmla="*/ 400524 w 1920955"/>
                <a:gd name="connsiteY22" fmla="*/ 355388 h 1660321"/>
                <a:gd name="connsiteX23" fmla="*/ 333849 w 1920955"/>
                <a:gd name="connsiteY23" fmla="*/ 303001 h 1660321"/>
                <a:gd name="connsiteX24" fmla="*/ 286224 w 1920955"/>
                <a:gd name="connsiteY24" fmla="*/ 236326 h 1660321"/>
                <a:gd name="connsiteX25" fmla="*/ 143349 w 1920955"/>
                <a:gd name="connsiteY25" fmla="*/ 255376 h 1660321"/>
                <a:gd name="connsiteX26" fmla="*/ 124299 w 1920955"/>
                <a:gd name="connsiteY26" fmla="*/ 331576 h 1660321"/>
                <a:gd name="connsiteX27" fmla="*/ 110011 w 1920955"/>
                <a:gd name="connsiteY27" fmla="*/ 364913 h 1660321"/>
                <a:gd name="connsiteX28" fmla="*/ 133824 w 1920955"/>
                <a:gd name="connsiteY28" fmla="*/ 412538 h 1660321"/>
                <a:gd name="connsiteX29" fmla="*/ 81436 w 1920955"/>
                <a:gd name="connsiteY29" fmla="*/ 450638 h 1660321"/>
                <a:gd name="connsiteX30" fmla="*/ 33811 w 1920955"/>
                <a:gd name="connsiteY30" fmla="*/ 445876 h 1660321"/>
                <a:gd name="connsiteX31" fmla="*/ 33811 w 1920955"/>
                <a:gd name="connsiteY31" fmla="*/ 517313 h 1660321"/>
                <a:gd name="connsiteX32" fmla="*/ 474 w 1920955"/>
                <a:gd name="connsiteY32" fmla="*/ 622088 h 1660321"/>
                <a:gd name="connsiteX33" fmla="*/ 62386 w 1920955"/>
                <a:gd name="connsiteY33" fmla="*/ 698288 h 1660321"/>
                <a:gd name="connsiteX34" fmla="*/ 111977 w 1920955"/>
                <a:gd name="connsiteY34" fmla="*/ 678550 h 1660321"/>
                <a:gd name="connsiteX35" fmla="*/ 112334 w 1920955"/>
                <a:gd name="connsiteY35" fmla="*/ 748809 h 1660321"/>
                <a:gd name="connsiteX36" fmla="*/ 167161 w 1920955"/>
                <a:gd name="connsiteY36" fmla="*/ 779251 h 1660321"/>
                <a:gd name="connsiteX37" fmla="*/ 236159 w 1920955"/>
                <a:gd name="connsiteY37" fmla="*/ 789463 h 1660321"/>
                <a:gd name="connsiteX38" fmla="*/ 271462 w 1920955"/>
                <a:gd name="connsiteY38" fmla="*/ 845434 h 1660321"/>
                <a:gd name="connsiteX39" fmla="*/ 270869 w 1920955"/>
                <a:gd name="connsiteY39" fmla="*/ 890506 h 1660321"/>
                <a:gd name="connsiteX40" fmla="*/ 295393 w 1920955"/>
                <a:gd name="connsiteY40" fmla="*/ 929981 h 1660321"/>
                <a:gd name="connsiteX41" fmla="*/ 341051 w 1920955"/>
                <a:gd name="connsiteY41" fmla="*/ 968573 h 1660321"/>
                <a:gd name="connsiteX42" fmla="*/ 426184 w 1920955"/>
                <a:gd name="connsiteY42" fmla="*/ 1022825 h 1660321"/>
                <a:gd name="connsiteX43" fmla="*/ 461961 w 1920955"/>
                <a:gd name="connsiteY43" fmla="*/ 1093918 h 1660321"/>
                <a:gd name="connsiteX44" fmla="*/ 441064 w 1920955"/>
                <a:gd name="connsiteY44" fmla="*/ 1163491 h 1660321"/>
                <a:gd name="connsiteX45" fmla="*/ 519111 w 1920955"/>
                <a:gd name="connsiteY45" fmla="*/ 1219954 h 1660321"/>
                <a:gd name="connsiteX46" fmla="*/ 591143 w 1920955"/>
                <a:gd name="connsiteY46" fmla="*/ 1252948 h 1660321"/>
                <a:gd name="connsiteX47" fmla="*/ 571974 w 1920955"/>
                <a:gd name="connsiteY47" fmla="*/ 1312651 h 1660321"/>
                <a:gd name="connsiteX48" fmla="*/ 662461 w 1920955"/>
                <a:gd name="connsiteY48" fmla="*/ 1465051 h 1660321"/>
                <a:gd name="connsiteX49" fmla="*/ 755271 w 1920955"/>
                <a:gd name="connsiteY49" fmla="*/ 1538205 h 1660321"/>
                <a:gd name="connsiteX50" fmla="*/ 805336 w 1920955"/>
                <a:gd name="connsiteY50" fmla="*/ 1488863 h 1660321"/>
                <a:gd name="connsiteX51" fmla="*/ 869926 w 1920955"/>
                <a:gd name="connsiteY51" fmla="*/ 1516260 h 1660321"/>
                <a:gd name="connsiteX52" fmla="*/ 924399 w 1920955"/>
                <a:gd name="connsiteY52" fmla="*/ 1484101 h 1660321"/>
                <a:gd name="connsiteX53" fmla="*/ 941246 w 1920955"/>
                <a:gd name="connsiteY53" fmla="*/ 1441925 h 1660321"/>
                <a:gd name="connsiteX54" fmla="*/ 1005123 w 1920955"/>
                <a:gd name="connsiteY54" fmla="*/ 1528337 h 1660321"/>
                <a:gd name="connsiteX55" fmla="*/ 1067274 w 1920955"/>
                <a:gd name="connsiteY55" fmla="*/ 1584113 h 1660321"/>
                <a:gd name="connsiteX56" fmla="*/ 1100611 w 1920955"/>
                <a:gd name="connsiteY56" fmla="*/ 1660313 h 1660321"/>
                <a:gd name="connsiteX57" fmla="*/ 1133949 w 1920955"/>
                <a:gd name="connsiteY57" fmla="*/ 1579351 h 1660321"/>
                <a:gd name="connsiteX58" fmla="*/ 1176811 w 1920955"/>
                <a:gd name="connsiteY58" fmla="*/ 1598401 h 1660321"/>
                <a:gd name="connsiteX59" fmla="*/ 1210149 w 1920955"/>
                <a:gd name="connsiteY59" fmla="*/ 1617451 h 1660321"/>
                <a:gd name="connsiteX60" fmla="*/ 1233961 w 1920955"/>
                <a:gd name="connsiteY60" fmla="*/ 1579351 h 1660321"/>
                <a:gd name="connsiteX61" fmla="*/ 1267299 w 1920955"/>
                <a:gd name="connsiteY61" fmla="*/ 1655551 h 1660321"/>
                <a:gd name="connsiteX62" fmla="*/ 1348261 w 1920955"/>
                <a:gd name="connsiteY62" fmla="*/ 1626976 h 1660321"/>
                <a:gd name="connsiteX63" fmla="*/ 1414936 w 1920955"/>
                <a:gd name="connsiteY63" fmla="*/ 1555538 h 1660321"/>
                <a:gd name="connsiteX64" fmla="*/ 1433986 w 1920955"/>
                <a:gd name="connsiteY64" fmla="*/ 1607926 h 1660321"/>
                <a:gd name="connsiteX65" fmla="*/ 1410174 w 1920955"/>
                <a:gd name="connsiteY65" fmla="*/ 1612688 h 1660321"/>
                <a:gd name="connsiteX66" fmla="*/ 1543524 w 1920955"/>
                <a:gd name="connsiteY66" fmla="*/ 1579351 h 1660321"/>
                <a:gd name="connsiteX67" fmla="*/ 1581624 w 1920955"/>
                <a:gd name="connsiteY67" fmla="*/ 1507913 h 1660321"/>
                <a:gd name="connsiteX68" fmla="*/ 1643536 w 1920955"/>
                <a:gd name="connsiteY68" fmla="*/ 1412663 h 1660321"/>
                <a:gd name="connsiteX69" fmla="*/ 1714974 w 1920955"/>
                <a:gd name="connsiteY69" fmla="*/ 1384088 h 1660321"/>
                <a:gd name="connsiteX70" fmla="*/ 1772124 w 1920955"/>
                <a:gd name="connsiteY70" fmla="*/ 1379326 h 1660321"/>
                <a:gd name="connsiteX71" fmla="*/ 1772124 w 1920955"/>
                <a:gd name="connsiteY71" fmla="*/ 1450763 h 1660321"/>
                <a:gd name="connsiteX72" fmla="*/ 1886424 w 1920955"/>
                <a:gd name="connsiteY72" fmla="*/ 1446001 h 1660321"/>
                <a:gd name="connsiteX73" fmla="*/ 1919761 w 1920955"/>
                <a:gd name="connsiteY73" fmla="*/ 1441238 h 1660321"/>
                <a:gd name="connsiteX74" fmla="*/ 1853086 w 1920955"/>
                <a:gd name="connsiteY74" fmla="*/ 1398376 h 1660321"/>
                <a:gd name="connsiteX75" fmla="*/ 1853086 w 1920955"/>
                <a:gd name="connsiteY75" fmla="*/ 1303126 h 1660321"/>
                <a:gd name="connsiteX76" fmla="*/ 1853086 w 1920955"/>
                <a:gd name="connsiteY76" fmla="*/ 1245976 h 1660321"/>
                <a:gd name="connsiteX77" fmla="*/ 1810224 w 1920955"/>
                <a:gd name="connsiteY77" fmla="*/ 1236451 h 1660321"/>
                <a:gd name="connsiteX78" fmla="*/ 1734024 w 1920955"/>
                <a:gd name="connsiteY78" fmla="*/ 1155488 h 1660321"/>
                <a:gd name="connsiteX79" fmla="*/ 1695924 w 1920955"/>
                <a:gd name="connsiteY79" fmla="*/ 974513 h 1660321"/>
                <a:gd name="connsiteX80" fmla="*/ 1643536 w 1920955"/>
                <a:gd name="connsiteY80" fmla="*/ 941176 h 1660321"/>
                <a:gd name="connsiteX81" fmla="*/ 1605436 w 1920955"/>
                <a:gd name="connsiteY81" fmla="*/ 884026 h 1660321"/>
                <a:gd name="connsiteX82" fmla="*/ 1557811 w 1920955"/>
                <a:gd name="connsiteY82" fmla="*/ 836401 h 1660321"/>
                <a:gd name="connsiteX83" fmla="*/ 1505424 w 1920955"/>
                <a:gd name="connsiteY83" fmla="*/ 817351 h 1660321"/>
                <a:gd name="connsiteX84" fmla="*/ 1453036 w 1920955"/>
                <a:gd name="connsiteY84" fmla="*/ 812588 h 1660321"/>
                <a:gd name="connsiteX85" fmla="*/ 1510186 w 1920955"/>
                <a:gd name="connsiteY85" fmla="*/ 779251 h 1660321"/>
                <a:gd name="connsiteX86" fmla="*/ 1476849 w 1920955"/>
                <a:gd name="connsiteY86" fmla="*/ 745913 h 1660321"/>
                <a:gd name="connsiteX87" fmla="*/ 1481611 w 1920955"/>
                <a:gd name="connsiteY87" fmla="*/ 722101 h 1660321"/>
                <a:gd name="connsiteX88" fmla="*/ 1572099 w 1920955"/>
                <a:gd name="connsiteY88" fmla="*/ 760201 h 1660321"/>
                <a:gd name="connsiteX89" fmla="*/ 1624486 w 1920955"/>
                <a:gd name="connsiteY89" fmla="*/ 693526 h 1660321"/>
                <a:gd name="connsiteX90" fmla="*/ 1614961 w 1920955"/>
                <a:gd name="connsiteY90" fmla="*/ 550651 h 1660321"/>
                <a:gd name="connsiteX91" fmla="*/ 1610199 w 1920955"/>
                <a:gd name="connsiteY91" fmla="*/ 412538 h 1660321"/>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60500"/>
                <a:gd name="connsiteX1" fmla="*/ 1567336 w 1920955"/>
                <a:gd name="connsiteY1" fmla="*/ 369676 h 1660500"/>
                <a:gd name="connsiteX2" fmla="*/ 1467324 w 1920955"/>
                <a:gd name="connsiteY2" fmla="*/ 345863 h 1660500"/>
                <a:gd name="connsiteX3" fmla="*/ 1419699 w 1920955"/>
                <a:gd name="connsiteY3" fmla="*/ 317288 h 1660500"/>
                <a:gd name="connsiteX4" fmla="*/ 1367311 w 1920955"/>
                <a:gd name="connsiteY4" fmla="*/ 160126 h 1660500"/>
                <a:gd name="connsiteX5" fmla="*/ 1338736 w 1920955"/>
                <a:gd name="connsiteY5" fmla="*/ 12488 h 1660500"/>
                <a:gd name="connsiteX6" fmla="*/ 1267299 w 1920955"/>
                <a:gd name="connsiteY6" fmla="*/ 12488 h 1660500"/>
                <a:gd name="connsiteX7" fmla="*/ 1214911 w 1920955"/>
                <a:gd name="connsiteY7" fmla="*/ 50588 h 1660500"/>
                <a:gd name="connsiteX8" fmla="*/ 1214911 w 1920955"/>
                <a:gd name="connsiteY8" fmla="*/ 155363 h 1660500"/>
                <a:gd name="connsiteX9" fmla="*/ 1186336 w 1920955"/>
                <a:gd name="connsiteY9" fmla="*/ 183938 h 1660500"/>
                <a:gd name="connsiteX10" fmla="*/ 1176811 w 1920955"/>
                <a:gd name="connsiteY10" fmla="*/ 255376 h 1660500"/>
                <a:gd name="connsiteX11" fmla="*/ 1114899 w 1920955"/>
                <a:gd name="connsiteY11" fmla="*/ 298238 h 1660500"/>
                <a:gd name="connsiteX12" fmla="*/ 1005361 w 1920955"/>
                <a:gd name="connsiteY12" fmla="*/ 312526 h 1660500"/>
                <a:gd name="connsiteX13" fmla="*/ 962499 w 1920955"/>
                <a:gd name="connsiteY13" fmla="*/ 355388 h 1660500"/>
                <a:gd name="connsiteX14" fmla="*/ 838674 w 1920955"/>
                <a:gd name="connsiteY14" fmla="*/ 355388 h 1660500"/>
                <a:gd name="connsiteX15" fmla="*/ 781524 w 1920955"/>
                <a:gd name="connsiteY15" fmla="*/ 426826 h 1660500"/>
                <a:gd name="connsiteX16" fmla="*/ 781524 w 1920955"/>
                <a:gd name="connsiteY16" fmla="*/ 460163 h 1660500"/>
                <a:gd name="connsiteX17" fmla="*/ 743424 w 1920955"/>
                <a:gd name="connsiteY17" fmla="*/ 483976 h 1660500"/>
                <a:gd name="connsiteX18" fmla="*/ 671986 w 1920955"/>
                <a:gd name="connsiteY18" fmla="*/ 417301 h 1660500"/>
                <a:gd name="connsiteX19" fmla="*/ 519586 w 1920955"/>
                <a:gd name="connsiteY19" fmla="*/ 412538 h 1660500"/>
                <a:gd name="connsiteX20" fmla="*/ 457674 w 1920955"/>
                <a:gd name="connsiteY20" fmla="*/ 431588 h 1660500"/>
                <a:gd name="connsiteX21" fmla="*/ 419574 w 1920955"/>
                <a:gd name="connsiteY21" fmla="*/ 417301 h 1660500"/>
                <a:gd name="connsiteX22" fmla="*/ 400524 w 1920955"/>
                <a:gd name="connsiteY22" fmla="*/ 355388 h 1660500"/>
                <a:gd name="connsiteX23" fmla="*/ 333849 w 1920955"/>
                <a:gd name="connsiteY23" fmla="*/ 303001 h 1660500"/>
                <a:gd name="connsiteX24" fmla="*/ 286224 w 1920955"/>
                <a:gd name="connsiteY24" fmla="*/ 236326 h 1660500"/>
                <a:gd name="connsiteX25" fmla="*/ 143349 w 1920955"/>
                <a:gd name="connsiteY25" fmla="*/ 255376 h 1660500"/>
                <a:gd name="connsiteX26" fmla="*/ 124299 w 1920955"/>
                <a:gd name="connsiteY26" fmla="*/ 331576 h 1660500"/>
                <a:gd name="connsiteX27" fmla="*/ 110011 w 1920955"/>
                <a:gd name="connsiteY27" fmla="*/ 364913 h 1660500"/>
                <a:gd name="connsiteX28" fmla="*/ 133824 w 1920955"/>
                <a:gd name="connsiteY28" fmla="*/ 412538 h 1660500"/>
                <a:gd name="connsiteX29" fmla="*/ 81436 w 1920955"/>
                <a:gd name="connsiteY29" fmla="*/ 450638 h 1660500"/>
                <a:gd name="connsiteX30" fmla="*/ 33811 w 1920955"/>
                <a:gd name="connsiteY30" fmla="*/ 445876 h 1660500"/>
                <a:gd name="connsiteX31" fmla="*/ 33811 w 1920955"/>
                <a:gd name="connsiteY31" fmla="*/ 517313 h 1660500"/>
                <a:gd name="connsiteX32" fmla="*/ 474 w 1920955"/>
                <a:gd name="connsiteY32" fmla="*/ 622088 h 1660500"/>
                <a:gd name="connsiteX33" fmla="*/ 62386 w 1920955"/>
                <a:gd name="connsiteY33" fmla="*/ 698288 h 1660500"/>
                <a:gd name="connsiteX34" fmla="*/ 111977 w 1920955"/>
                <a:gd name="connsiteY34" fmla="*/ 678550 h 1660500"/>
                <a:gd name="connsiteX35" fmla="*/ 112334 w 1920955"/>
                <a:gd name="connsiteY35" fmla="*/ 748809 h 1660500"/>
                <a:gd name="connsiteX36" fmla="*/ 167161 w 1920955"/>
                <a:gd name="connsiteY36" fmla="*/ 779251 h 1660500"/>
                <a:gd name="connsiteX37" fmla="*/ 236159 w 1920955"/>
                <a:gd name="connsiteY37" fmla="*/ 789463 h 1660500"/>
                <a:gd name="connsiteX38" fmla="*/ 271462 w 1920955"/>
                <a:gd name="connsiteY38" fmla="*/ 845434 h 1660500"/>
                <a:gd name="connsiteX39" fmla="*/ 270869 w 1920955"/>
                <a:gd name="connsiteY39" fmla="*/ 890506 h 1660500"/>
                <a:gd name="connsiteX40" fmla="*/ 295393 w 1920955"/>
                <a:gd name="connsiteY40" fmla="*/ 929981 h 1660500"/>
                <a:gd name="connsiteX41" fmla="*/ 341051 w 1920955"/>
                <a:gd name="connsiteY41" fmla="*/ 968573 h 1660500"/>
                <a:gd name="connsiteX42" fmla="*/ 426184 w 1920955"/>
                <a:gd name="connsiteY42" fmla="*/ 1022825 h 1660500"/>
                <a:gd name="connsiteX43" fmla="*/ 461961 w 1920955"/>
                <a:gd name="connsiteY43" fmla="*/ 1093918 h 1660500"/>
                <a:gd name="connsiteX44" fmla="*/ 441064 w 1920955"/>
                <a:gd name="connsiteY44" fmla="*/ 1163491 h 1660500"/>
                <a:gd name="connsiteX45" fmla="*/ 519111 w 1920955"/>
                <a:gd name="connsiteY45" fmla="*/ 1219954 h 1660500"/>
                <a:gd name="connsiteX46" fmla="*/ 591143 w 1920955"/>
                <a:gd name="connsiteY46" fmla="*/ 1252948 h 1660500"/>
                <a:gd name="connsiteX47" fmla="*/ 571974 w 1920955"/>
                <a:gd name="connsiteY47" fmla="*/ 1312651 h 1660500"/>
                <a:gd name="connsiteX48" fmla="*/ 662461 w 1920955"/>
                <a:gd name="connsiteY48" fmla="*/ 1465051 h 1660500"/>
                <a:gd name="connsiteX49" fmla="*/ 755271 w 1920955"/>
                <a:gd name="connsiteY49" fmla="*/ 1538205 h 1660500"/>
                <a:gd name="connsiteX50" fmla="*/ 805336 w 1920955"/>
                <a:gd name="connsiteY50" fmla="*/ 1488863 h 1660500"/>
                <a:gd name="connsiteX51" fmla="*/ 869926 w 1920955"/>
                <a:gd name="connsiteY51" fmla="*/ 1516260 h 1660500"/>
                <a:gd name="connsiteX52" fmla="*/ 924399 w 1920955"/>
                <a:gd name="connsiteY52" fmla="*/ 1484101 h 1660500"/>
                <a:gd name="connsiteX53" fmla="*/ 941246 w 1920955"/>
                <a:gd name="connsiteY53" fmla="*/ 1441925 h 1660500"/>
                <a:gd name="connsiteX54" fmla="*/ 1005123 w 1920955"/>
                <a:gd name="connsiteY54" fmla="*/ 1528337 h 1660500"/>
                <a:gd name="connsiteX55" fmla="*/ 1050190 w 1920955"/>
                <a:gd name="connsiteY55" fmla="*/ 1599431 h 1660500"/>
                <a:gd name="connsiteX56" fmla="*/ 1100611 w 1920955"/>
                <a:gd name="connsiteY56" fmla="*/ 1660313 h 1660500"/>
                <a:gd name="connsiteX57" fmla="*/ 1133949 w 1920955"/>
                <a:gd name="connsiteY57" fmla="*/ 1579351 h 1660500"/>
                <a:gd name="connsiteX58" fmla="*/ 1176811 w 1920955"/>
                <a:gd name="connsiteY58" fmla="*/ 1598401 h 1660500"/>
                <a:gd name="connsiteX59" fmla="*/ 1210149 w 1920955"/>
                <a:gd name="connsiteY59" fmla="*/ 1617451 h 1660500"/>
                <a:gd name="connsiteX60" fmla="*/ 1233961 w 1920955"/>
                <a:gd name="connsiteY60" fmla="*/ 1579351 h 1660500"/>
                <a:gd name="connsiteX61" fmla="*/ 1267299 w 1920955"/>
                <a:gd name="connsiteY61" fmla="*/ 1655551 h 1660500"/>
                <a:gd name="connsiteX62" fmla="*/ 1348261 w 1920955"/>
                <a:gd name="connsiteY62" fmla="*/ 1626976 h 1660500"/>
                <a:gd name="connsiteX63" fmla="*/ 1414936 w 1920955"/>
                <a:gd name="connsiteY63" fmla="*/ 1555538 h 1660500"/>
                <a:gd name="connsiteX64" fmla="*/ 1433986 w 1920955"/>
                <a:gd name="connsiteY64" fmla="*/ 1607926 h 1660500"/>
                <a:gd name="connsiteX65" fmla="*/ 1410174 w 1920955"/>
                <a:gd name="connsiteY65" fmla="*/ 1612688 h 1660500"/>
                <a:gd name="connsiteX66" fmla="*/ 1543524 w 1920955"/>
                <a:gd name="connsiteY66" fmla="*/ 1579351 h 1660500"/>
                <a:gd name="connsiteX67" fmla="*/ 1581624 w 1920955"/>
                <a:gd name="connsiteY67" fmla="*/ 1507913 h 1660500"/>
                <a:gd name="connsiteX68" fmla="*/ 1643536 w 1920955"/>
                <a:gd name="connsiteY68" fmla="*/ 1412663 h 1660500"/>
                <a:gd name="connsiteX69" fmla="*/ 1714974 w 1920955"/>
                <a:gd name="connsiteY69" fmla="*/ 1384088 h 1660500"/>
                <a:gd name="connsiteX70" fmla="*/ 1772124 w 1920955"/>
                <a:gd name="connsiteY70" fmla="*/ 1379326 h 1660500"/>
                <a:gd name="connsiteX71" fmla="*/ 1772124 w 1920955"/>
                <a:gd name="connsiteY71" fmla="*/ 1450763 h 1660500"/>
                <a:gd name="connsiteX72" fmla="*/ 1886424 w 1920955"/>
                <a:gd name="connsiteY72" fmla="*/ 1446001 h 1660500"/>
                <a:gd name="connsiteX73" fmla="*/ 1919761 w 1920955"/>
                <a:gd name="connsiteY73" fmla="*/ 1441238 h 1660500"/>
                <a:gd name="connsiteX74" fmla="*/ 1853086 w 1920955"/>
                <a:gd name="connsiteY74" fmla="*/ 1398376 h 1660500"/>
                <a:gd name="connsiteX75" fmla="*/ 1853086 w 1920955"/>
                <a:gd name="connsiteY75" fmla="*/ 1303126 h 1660500"/>
                <a:gd name="connsiteX76" fmla="*/ 1853086 w 1920955"/>
                <a:gd name="connsiteY76" fmla="*/ 1245976 h 1660500"/>
                <a:gd name="connsiteX77" fmla="*/ 1810224 w 1920955"/>
                <a:gd name="connsiteY77" fmla="*/ 1236451 h 1660500"/>
                <a:gd name="connsiteX78" fmla="*/ 1734024 w 1920955"/>
                <a:gd name="connsiteY78" fmla="*/ 1155488 h 1660500"/>
                <a:gd name="connsiteX79" fmla="*/ 1695924 w 1920955"/>
                <a:gd name="connsiteY79" fmla="*/ 974513 h 1660500"/>
                <a:gd name="connsiteX80" fmla="*/ 1643536 w 1920955"/>
                <a:gd name="connsiteY80" fmla="*/ 941176 h 1660500"/>
                <a:gd name="connsiteX81" fmla="*/ 1605436 w 1920955"/>
                <a:gd name="connsiteY81" fmla="*/ 884026 h 1660500"/>
                <a:gd name="connsiteX82" fmla="*/ 1557811 w 1920955"/>
                <a:gd name="connsiteY82" fmla="*/ 836401 h 1660500"/>
                <a:gd name="connsiteX83" fmla="*/ 1505424 w 1920955"/>
                <a:gd name="connsiteY83" fmla="*/ 817351 h 1660500"/>
                <a:gd name="connsiteX84" fmla="*/ 1453036 w 1920955"/>
                <a:gd name="connsiteY84" fmla="*/ 812588 h 1660500"/>
                <a:gd name="connsiteX85" fmla="*/ 1510186 w 1920955"/>
                <a:gd name="connsiteY85" fmla="*/ 779251 h 1660500"/>
                <a:gd name="connsiteX86" fmla="*/ 1476849 w 1920955"/>
                <a:gd name="connsiteY86" fmla="*/ 745913 h 1660500"/>
                <a:gd name="connsiteX87" fmla="*/ 1481611 w 1920955"/>
                <a:gd name="connsiteY87" fmla="*/ 722101 h 1660500"/>
                <a:gd name="connsiteX88" fmla="*/ 1572099 w 1920955"/>
                <a:gd name="connsiteY88" fmla="*/ 760201 h 1660500"/>
                <a:gd name="connsiteX89" fmla="*/ 1624486 w 1920955"/>
                <a:gd name="connsiteY89" fmla="*/ 693526 h 1660500"/>
                <a:gd name="connsiteX90" fmla="*/ 1614961 w 1920955"/>
                <a:gd name="connsiteY90" fmla="*/ 550651 h 1660500"/>
                <a:gd name="connsiteX91" fmla="*/ 1610199 w 1920955"/>
                <a:gd name="connsiteY91" fmla="*/ 412538 h 1660500"/>
                <a:gd name="connsiteX0" fmla="*/ 1610199 w 1920955"/>
                <a:gd name="connsiteY0" fmla="*/ 412538 h 1657354"/>
                <a:gd name="connsiteX1" fmla="*/ 1567336 w 1920955"/>
                <a:gd name="connsiteY1" fmla="*/ 369676 h 1657354"/>
                <a:gd name="connsiteX2" fmla="*/ 1467324 w 1920955"/>
                <a:gd name="connsiteY2" fmla="*/ 345863 h 1657354"/>
                <a:gd name="connsiteX3" fmla="*/ 1419699 w 1920955"/>
                <a:gd name="connsiteY3" fmla="*/ 317288 h 1657354"/>
                <a:gd name="connsiteX4" fmla="*/ 1367311 w 1920955"/>
                <a:gd name="connsiteY4" fmla="*/ 160126 h 1657354"/>
                <a:gd name="connsiteX5" fmla="*/ 1338736 w 1920955"/>
                <a:gd name="connsiteY5" fmla="*/ 12488 h 1657354"/>
                <a:gd name="connsiteX6" fmla="*/ 1267299 w 1920955"/>
                <a:gd name="connsiteY6" fmla="*/ 12488 h 1657354"/>
                <a:gd name="connsiteX7" fmla="*/ 1214911 w 1920955"/>
                <a:gd name="connsiteY7" fmla="*/ 50588 h 1657354"/>
                <a:gd name="connsiteX8" fmla="*/ 1214911 w 1920955"/>
                <a:gd name="connsiteY8" fmla="*/ 155363 h 1657354"/>
                <a:gd name="connsiteX9" fmla="*/ 1186336 w 1920955"/>
                <a:gd name="connsiteY9" fmla="*/ 183938 h 1657354"/>
                <a:gd name="connsiteX10" fmla="*/ 1176811 w 1920955"/>
                <a:gd name="connsiteY10" fmla="*/ 255376 h 1657354"/>
                <a:gd name="connsiteX11" fmla="*/ 1114899 w 1920955"/>
                <a:gd name="connsiteY11" fmla="*/ 298238 h 1657354"/>
                <a:gd name="connsiteX12" fmla="*/ 1005361 w 1920955"/>
                <a:gd name="connsiteY12" fmla="*/ 312526 h 1657354"/>
                <a:gd name="connsiteX13" fmla="*/ 962499 w 1920955"/>
                <a:gd name="connsiteY13" fmla="*/ 355388 h 1657354"/>
                <a:gd name="connsiteX14" fmla="*/ 838674 w 1920955"/>
                <a:gd name="connsiteY14" fmla="*/ 355388 h 1657354"/>
                <a:gd name="connsiteX15" fmla="*/ 781524 w 1920955"/>
                <a:gd name="connsiteY15" fmla="*/ 426826 h 1657354"/>
                <a:gd name="connsiteX16" fmla="*/ 781524 w 1920955"/>
                <a:gd name="connsiteY16" fmla="*/ 460163 h 1657354"/>
                <a:gd name="connsiteX17" fmla="*/ 743424 w 1920955"/>
                <a:gd name="connsiteY17" fmla="*/ 483976 h 1657354"/>
                <a:gd name="connsiteX18" fmla="*/ 671986 w 1920955"/>
                <a:gd name="connsiteY18" fmla="*/ 417301 h 1657354"/>
                <a:gd name="connsiteX19" fmla="*/ 519586 w 1920955"/>
                <a:gd name="connsiteY19" fmla="*/ 412538 h 1657354"/>
                <a:gd name="connsiteX20" fmla="*/ 457674 w 1920955"/>
                <a:gd name="connsiteY20" fmla="*/ 431588 h 1657354"/>
                <a:gd name="connsiteX21" fmla="*/ 419574 w 1920955"/>
                <a:gd name="connsiteY21" fmla="*/ 417301 h 1657354"/>
                <a:gd name="connsiteX22" fmla="*/ 400524 w 1920955"/>
                <a:gd name="connsiteY22" fmla="*/ 355388 h 1657354"/>
                <a:gd name="connsiteX23" fmla="*/ 333849 w 1920955"/>
                <a:gd name="connsiteY23" fmla="*/ 303001 h 1657354"/>
                <a:gd name="connsiteX24" fmla="*/ 286224 w 1920955"/>
                <a:gd name="connsiteY24" fmla="*/ 236326 h 1657354"/>
                <a:gd name="connsiteX25" fmla="*/ 143349 w 1920955"/>
                <a:gd name="connsiteY25" fmla="*/ 255376 h 1657354"/>
                <a:gd name="connsiteX26" fmla="*/ 124299 w 1920955"/>
                <a:gd name="connsiteY26" fmla="*/ 331576 h 1657354"/>
                <a:gd name="connsiteX27" fmla="*/ 110011 w 1920955"/>
                <a:gd name="connsiteY27" fmla="*/ 364913 h 1657354"/>
                <a:gd name="connsiteX28" fmla="*/ 133824 w 1920955"/>
                <a:gd name="connsiteY28" fmla="*/ 412538 h 1657354"/>
                <a:gd name="connsiteX29" fmla="*/ 81436 w 1920955"/>
                <a:gd name="connsiteY29" fmla="*/ 450638 h 1657354"/>
                <a:gd name="connsiteX30" fmla="*/ 33811 w 1920955"/>
                <a:gd name="connsiteY30" fmla="*/ 445876 h 1657354"/>
                <a:gd name="connsiteX31" fmla="*/ 33811 w 1920955"/>
                <a:gd name="connsiteY31" fmla="*/ 517313 h 1657354"/>
                <a:gd name="connsiteX32" fmla="*/ 474 w 1920955"/>
                <a:gd name="connsiteY32" fmla="*/ 622088 h 1657354"/>
                <a:gd name="connsiteX33" fmla="*/ 62386 w 1920955"/>
                <a:gd name="connsiteY33" fmla="*/ 698288 h 1657354"/>
                <a:gd name="connsiteX34" fmla="*/ 111977 w 1920955"/>
                <a:gd name="connsiteY34" fmla="*/ 678550 h 1657354"/>
                <a:gd name="connsiteX35" fmla="*/ 112334 w 1920955"/>
                <a:gd name="connsiteY35" fmla="*/ 748809 h 1657354"/>
                <a:gd name="connsiteX36" fmla="*/ 167161 w 1920955"/>
                <a:gd name="connsiteY36" fmla="*/ 779251 h 1657354"/>
                <a:gd name="connsiteX37" fmla="*/ 236159 w 1920955"/>
                <a:gd name="connsiteY37" fmla="*/ 789463 h 1657354"/>
                <a:gd name="connsiteX38" fmla="*/ 271462 w 1920955"/>
                <a:gd name="connsiteY38" fmla="*/ 845434 h 1657354"/>
                <a:gd name="connsiteX39" fmla="*/ 270869 w 1920955"/>
                <a:gd name="connsiteY39" fmla="*/ 890506 h 1657354"/>
                <a:gd name="connsiteX40" fmla="*/ 295393 w 1920955"/>
                <a:gd name="connsiteY40" fmla="*/ 929981 h 1657354"/>
                <a:gd name="connsiteX41" fmla="*/ 341051 w 1920955"/>
                <a:gd name="connsiteY41" fmla="*/ 968573 h 1657354"/>
                <a:gd name="connsiteX42" fmla="*/ 426184 w 1920955"/>
                <a:gd name="connsiteY42" fmla="*/ 1022825 h 1657354"/>
                <a:gd name="connsiteX43" fmla="*/ 461961 w 1920955"/>
                <a:gd name="connsiteY43" fmla="*/ 1093918 h 1657354"/>
                <a:gd name="connsiteX44" fmla="*/ 441064 w 1920955"/>
                <a:gd name="connsiteY44" fmla="*/ 1163491 h 1657354"/>
                <a:gd name="connsiteX45" fmla="*/ 519111 w 1920955"/>
                <a:gd name="connsiteY45" fmla="*/ 1219954 h 1657354"/>
                <a:gd name="connsiteX46" fmla="*/ 591143 w 1920955"/>
                <a:gd name="connsiteY46" fmla="*/ 1252948 h 1657354"/>
                <a:gd name="connsiteX47" fmla="*/ 571974 w 1920955"/>
                <a:gd name="connsiteY47" fmla="*/ 1312651 h 1657354"/>
                <a:gd name="connsiteX48" fmla="*/ 662461 w 1920955"/>
                <a:gd name="connsiteY48" fmla="*/ 1465051 h 1657354"/>
                <a:gd name="connsiteX49" fmla="*/ 755271 w 1920955"/>
                <a:gd name="connsiteY49" fmla="*/ 1538205 h 1657354"/>
                <a:gd name="connsiteX50" fmla="*/ 805336 w 1920955"/>
                <a:gd name="connsiteY50" fmla="*/ 1488863 h 1657354"/>
                <a:gd name="connsiteX51" fmla="*/ 869926 w 1920955"/>
                <a:gd name="connsiteY51" fmla="*/ 1516260 h 1657354"/>
                <a:gd name="connsiteX52" fmla="*/ 924399 w 1920955"/>
                <a:gd name="connsiteY52" fmla="*/ 1484101 h 1657354"/>
                <a:gd name="connsiteX53" fmla="*/ 941246 w 1920955"/>
                <a:gd name="connsiteY53" fmla="*/ 1441925 h 1657354"/>
                <a:gd name="connsiteX54" fmla="*/ 1005123 w 1920955"/>
                <a:gd name="connsiteY54" fmla="*/ 1528337 h 1657354"/>
                <a:gd name="connsiteX55" fmla="*/ 1050190 w 1920955"/>
                <a:gd name="connsiteY55" fmla="*/ 1599431 h 1657354"/>
                <a:gd name="connsiteX56" fmla="*/ 1103052 w 1920955"/>
                <a:gd name="connsiteY56" fmla="*/ 1611805 h 1657354"/>
                <a:gd name="connsiteX57" fmla="*/ 1133949 w 1920955"/>
                <a:gd name="connsiteY57" fmla="*/ 1579351 h 1657354"/>
                <a:gd name="connsiteX58" fmla="*/ 1176811 w 1920955"/>
                <a:gd name="connsiteY58" fmla="*/ 1598401 h 1657354"/>
                <a:gd name="connsiteX59" fmla="*/ 1210149 w 1920955"/>
                <a:gd name="connsiteY59" fmla="*/ 1617451 h 1657354"/>
                <a:gd name="connsiteX60" fmla="*/ 1233961 w 1920955"/>
                <a:gd name="connsiteY60" fmla="*/ 1579351 h 1657354"/>
                <a:gd name="connsiteX61" fmla="*/ 1267299 w 1920955"/>
                <a:gd name="connsiteY61" fmla="*/ 1655551 h 1657354"/>
                <a:gd name="connsiteX62" fmla="*/ 1348261 w 1920955"/>
                <a:gd name="connsiteY62" fmla="*/ 1626976 h 1657354"/>
                <a:gd name="connsiteX63" fmla="*/ 1414936 w 1920955"/>
                <a:gd name="connsiteY63" fmla="*/ 1555538 h 1657354"/>
                <a:gd name="connsiteX64" fmla="*/ 1433986 w 1920955"/>
                <a:gd name="connsiteY64" fmla="*/ 1607926 h 1657354"/>
                <a:gd name="connsiteX65" fmla="*/ 1410174 w 1920955"/>
                <a:gd name="connsiteY65" fmla="*/ 1612688 h 1657354"/>
                <a:gd name="connsiteX66" fmla="*/ 1543524 w 1920955"/>
                <a:gd name="connsiteY66" fmla="*/ 1579351 h 1657354"/>
                <a:gd name="connsiteX67" fmla="*/ 1581624 w 1920955"/>
                <a:gd name="connsiteY67" fmla="*/ 1507913 h 1657354"/>
                <a:gd name="connsiteX68" fmla="*/ 1643536 w 1920955"/>
                <a:gd name="connsiteY68" fmla="*/ 1412663 h 1657354"/>
                <a:gd name="connsiteX69" fmla="*/ 1714974 w 1920955"/>
                <a:gd name="connsiteY69" fmla="*/ 1384088 h 1657354"/>
                <a:gd name="connsiteX70" fmla="*/ 1772124 w 1920955"/>
                <a:gd name="connsiteY70" fmla="*/ 1379326 h 1657354"/>
                <a:gd name="connsiteX71" fmla="*/ 1772124 w 1920955"/>
                <a:gd name="connsiteY71" fmla="*/ 1450763 h 1657354"/>
                <a:gd name="connsiteX72" fmla="*/ 1886424 w 1920955"/>
                <a:gd name="connsiteY72" fmla="*/ 1446001 h 1657354"/>
                <a:gd name="connsiteX73" fmla="*/ 1919761 w 1920955"/>
                <a:gd name="connsiteY73" fmla="*/ 1441238 h 1657354"/>
                <a:gd name="connsiteX74" fmla="*/ 1853086 w 1920955"/>
                <a:gd name="connsiteY74" fmla="*/ 1398376 h 1657354"/>
                <a:gd name="connsiteX75" fmla="*/ 1853086 w 1920955"/>
                <a:gd name="connsiteY75" fmla="*/ 1303126 h 1657354"/>
                <a:gd name="connsiteX76" fmla="*/ 1853086 w 1920955"/>
                <a:gd name="connsiteY76" fmla="*/ 1245976 h 1657354"/>
                <a:gd name="connsiteX77" fmla="*/ 1810224 w 1920955"/>
                <a:gd name="connsiteY77" fmla="*/ 1236451 h 1657354"/>
                <a:gd name="connsiteX78" fmla="*/ 1734024 w 1920955"/>
                <a:gd name="connsiteY78" fmla="*/ 1155488 h 1657354"/>
                <a:gd name="connsiteX79" fmla="*/ 1695924 w 1920955"/>
                <a:gd name="connsiteY79" fmla="*/ 974513 h 1657354"/>
                <a:gd name="connsiteX80" fmla="*/ 1643536 w 1920955"/>
                <a:gd name="connsiteY80" fmla="*/ 941176 h 1657354"/>
                <a:gd name="connsiteX81" fmla="*/ 1605436 w 1920955"/>
                <a:gd name="connsiteY81" fmla="*/ 884026 h 1657354"/>
                <a:gd name="connsiteX82" fmla="*/ 1557811 w 1920955"/>
                <a:gd name="connsiteY82" fmla="*/ 836401 h 1657354"/>
                <a:gd name="connsiteX83" fmla="*/ 1505424 w 1920955"/>
                <a:gd name="connsiteY83" fmla="*/ 817351 h 1657354"/>
                <a:gd name="connsiteX84" fmla="*/ 1453036 w 1920955"/>
                <a:gd name="connsiteY84" fmla="*/ 812588 h 1657354"/>
                <a:gd name="connsiteX85" fmla="*/ 1510186 w 1920955"/>
                <a:gd name="connsiteY85" fmla="*/ 779251 h 1657354"/>
                <a:gd name="connsiteX86" fmla="*/ 1476849 w 1920955"/>
                <a:gd name="connsiteY86" fmla="*/ 745913 h 1657354"/>
                <a:gd name="connsiteX87" fmla="*/ 1481611 w 1920955"/>
                <a:gd name="connsiteY87" fmla="*/ 722101 h 1657354"/>
                <a:gd name="connsiteX88" fmla="*/ 1572099 w 1920955"/>
                <a:gd name="connsiteY88" fmla="*/ 760201 h 1657354"/>
                <a:gd name="connsiteX89" fmla="*/ 1624486 w 1920955"/>
                <a:gd name="connsiteY89" fmla="*/ 693526 h 1657354"/>
                <a:gd name="connsiteX90" fmla="*/ 1614961 w 1920955"/>
                <a:gd name="connsiteY90" fmla="*/ 550651 h 1657354"/>
                <a:gd name="connsiteX91" fmla="*/ 1610199 w 1920955"/>
                <a:gd name="connsiteY91" fmla="*/ 412538 h 1657354"/>
                <a:gd name="connsiteX0" fmla="*/ 1610199 w 1920955"/>
                <a:gd name="connsiteY0" fmla="*/ 412538 h 1696167"/>
                <a:gd name="connsiteX1" fmla="*/ 1567336 w 1920955"/>
                <a:gd name="connsiteY1" fmla="*/ 369676 h 1696167"/>
                <a:gd name="connsiteX2" fmla="*/ 1467324 w 1920955"/>
                <a:gd name="connsiteY2" fmla="*/ 345863 h 1696167"/>
                <a:gd name="connsiteX3" fmla="*/ 1419699 w 1920955"/>
                <a:gd name="connsiteY3" fmla="*/ 317288 h 1696167"/>
                <a:gd name="connsiteX4" fmla="*/ 1367311 w 1920955"/>
                <a:gd name="connsiteY4" fmla="*/ 160126 h 1696167"/>
                <a:gd name="connsiteX5" fmla="*/ 1338736 w 1920955"/>
                <a:gd name="connsiteY5" fmla="*/ 12488 h 1696167"/>
                <a:gd name="connsiteX6" fmla="*/ 1267299 w 1920955"/>
                <a:gd name="connsiteY6" fmla="*/ 12488 h 1696167"/>
                <a:gd name="connsiteX7" fmla="*/ 1214911 w 1920955"/>
                <a:gd name="connsiteY7" fmla="*/ 50588 h 1696167"/>
                <a:gd name="connsiteX8" fmla="*/ 1214911 w 1920955"/>
                <a:gd name="connsiteY8" fmla="*/ 155363 h 1696167"/>
                <a:gd name="connsiteX9" fmla="*/ 1186336 w 1920955"/>
                <a:gd name="connsiteY9" fmla="*/ 183938 h 1696167"/>
                <a:gd name="connsiteX10" fmla="*/ 1176811 w 1920955"/>
                <a:gd name="connsiteY10" fmla="*/ 255376 h 1696167"/>
                <a:gd name="connsiteX11" fmla="*/ 1114899 w 1920955"/>
                <a:gd name="connsiteY11" fmla="*/ 298238 h 1696167"/>
                <a:gd name="connsiteX12" fmla="*/ 1005361 w 1920955"/>
                <a:gd name="connsiteY12" fmla="*/ 312526 h 1696167"/>
                <a:gd name="connsiteX13" fmla="*/ 962499 w 1920955"/>
                <a:gd name="connsiteY13" fmla="*/ 355388 h 1696167"/>
                <a:gd name="connsiteX14" fmla="*/ 838674 w 1920955"/>
                <a:gd name="connsiteY14" fmla="*/ 355388 h 1696167"/>
                <a:gd name="connsiteX15" fmla="*/ 781524 w 1920955"/>
                <a:gd name="connsiteY15" fmla="*/ 426826 h 1696167"/>
                <a:gd name="connsiteX16" fmla="*/ 781524 w 1920955"/>
                <a:gd name="connsiteY16" fmla="*/ 460163 h 1696167"/>
                <a:gd name="connsiteX17" fmla="*/ 743424 w 1920955"/>
                <a:gd name="connsiteY17" fmla="*/ 483976 h 1696167"/>
                <a:gd name="connsiteX18" fmla="*/ 671986 w 1920955"/>
                <a:gd name="connsiteY18" fmla="*/ 417301 h 1696167"/>
                <a:gd name="connsiteX19" fmla="*/ 519586 w 1920955"/>
                <a:gd name="connsiteY19" fmla="*/ 412538 h 1696167"/>
                <a:gd name="connsiteX20" fmla="*/ 457674 w 1920955"/>
                <a:gd name="connsiteY20" fmla="*/ 431588 h 1696167"/>
                <a:gd name="connsiteX21" fmla="*/ 419574 w 1920955"/>
                <a:gd name="connsiteY21" fmla="*/ 417301 h 1696167"/>
                <a:gd name="connsiteX22" fmla="*/ 400524 w 1920955"/>
                <a:gd name="connsiteY22" fmla="*/ 355388 h 1696167"/>
                <a:gd name="connsiteX23" fmla="*/ 333849 w 1920955"/>
                <a:gd name="connsiteY23" fmla="*/ 303001 h 1696167"/>
                <a:gd name="connsiteX24" fmla="*/ 286224 w 1920955"/>
                <a:gd name="connsiteY24" fmla="*/ 236326 h 1696167"/>
                <a:gd name="connsiteX25" fmla="*/ 143349 w 1920955"/>
                <a:gd name="connsiteY25" fmla="*/ 255376 h 1696167"/>
                <a:gd name="connsiteX26" fmla="*/ 124299 w 1920955"/>
                <a:gd name="connsiteY26" fmla="*/ 331576 h 1696167"/>
                <a:gd name="connsiteX27" fmla="*/ 110011 w 1920955"/>
                <a:gd name="connsiteY27" fmla="*/ 364913 h 1696167"/>
                <a:gd name="connsiteX28" fmla="*/ 133824 w 1920955"/>
                <a:gd name="connsiteY28" fmla="*/ 412538 h 1696167"/>
                <a:gd name="connsiteX29" fmla="*/ 81436 w 1920955"/>
                <a:gd name="connsiteY29" fmla="*/ 450638 h 1696167"/>
                <a:gd name="connsiteX30" fmla="*/ 33811 w 1920955"/>
                <a:gd name="connsiteY30" fmla="*/ 445876 h 1696167"/>
                <a:gd name="connsiteX31" fmla="*/ 33811 w 1920955"/>
                <a:gd name="connsiteY31" fmla="*/ 517313 h 1696167"/>
                <a:gd name="connsiteX32" fmla="*/ 474 w 1920955"/>
                <a:gd name="connsiteY32" fmla="*/ 622088 h 1696167"/>
                <a:gd name="connsiteX33" fmla="*/ 62386 w 1920955"/>
                <a:gd name="connsiteY33" fmla="*/ 698288 h 1696167"/>
                <a:gd name="connsiteX34" fmla="*/ 111977 w 1920955"/>
                <a:gd name="connsiteY34" fmla="*/ 678550 h 1696167"/>
                <a:gd name="connsiteX35" fmla="*/ 112334 w 1920955"/>
                <a:gd name="connsiteY35" fmla="*/ 748809 h 1696167"/>
                <a:gd name="connsiteX36" fmla="*/ 167161 w 1920955"/>
                <a:gd name="connsiteY36" fmla="*/ 779251 h 1696167"/>
                <a:gd name="connsiteX37" fmla="*/ 236159 w 1920955"/>
                <a:gd name="connsiteY37" fmla="*/ 789463 h 1696167"/>
                <a:gd name="connsiteX38" fmla="*/ 271462 w 1920955"/>
                <a:gd name="connsiteY38" fmla="*/ 845434 h 1696167"/>
                <a:gd name="connsiteX39" fmla="*/ 270869 w 1920955"/>
                <a:gd name="connsiteY39" fmla="*/ 890506 h 1696167"/>
                <a:gd name="connsiteX40" fmla="*/ 295393 w 1920955"/>
                <a:gd name="connsiteY40" fmla="*/ 929981 h 1696167"/>
                <a:gd name="connsiteX41" fmla="*/ 341051 w 1920955"/>
                <a:gd name="connsiteY41" fmla="*/ 968573 h 1696167"/>
                <a:gd name="connsiteX42" fmla="*/ 426184 w 1920955"/>
                <a:gd name="connsiteY42" fmla="*/ 1022825 h 1696167"/>
                <a:gd name="connsiteX43" fmla="*/ 461961 w 1920955"/>
                <a:gd name="connsiteY43" fmla="*/ 1093918 h 1696167"/>
                <a:gd name="connsiteX44" fmla="*/ 441064 w 1920955"/>
                <a:gd name="connsiteY44" fmla="*/ 1163491 h 1696167"/>
                <a:gd name="connsiteX45" fmla="*/ 519111 w 1920955"/>
                <a:gd name="connsiteY45" fmla="*/ 1219954 h 1696167"/>
                <a:gd name="connsiteX46" fmla="*/ 591143 w 1920955"/>
                <a:gd name="connsiteY46" fmla="*/ 1252948 h 1696167"/>
                <a:gd name="connsiteX47" fmla="*/ 571974 w 1920955"/>
                <a:gd name="connsiteY47" fmla="*/ 1312651 h 1696167"/>
                <a:gd name="connsiteX48" fmla="*/ 662461 w 1920955"/>
                <a:gd name="connsiteY48" fmla="*/ 1465051 h 1696167"/>
                <a:gd name="connsiteX49" fmla="*/ 755271 w 1920955"/>
                <a:gd name="connsiteY49" fmla="*/ 1538205 h 1696167"/>
                <a:gd name="connsiteX50" fmla="*/ 805336 w 1920955"/>
                <a:gd name="connsiteY50" fmla="*/ 1488863 h 1696167"/>
                <a:gd name="connsiteX51" fmla="*/ 869926 w 1920955"/>
                <a:gd name="connsiteY51" fmla="*/ 1516260 h 1696167"/>
                <a:gd name="connsiteX52" fmla="*/ 924399 w 1920955"/>
                <a:gd name="connsiteY52" fmla="*/ 1484101 h 1696167"/>
                <a:gd name="connsiteX53" fmla="*/ 941246 w 1920955"/>
                <a:gd name="connsiteY53" fmla="*/ 1441925 h 1696167"/>
                <a:gd name="connsiteX54" fmla="*/ 1005123 w 1920955"/>
                <a:gd name="connsiteY54" fmla="*/ 1528337 h 1696167"/>
                <a:gd name="connsiteX55" fmla="*/ 1050190 w 1920955"/>
                <a:gd name="connsiteY55" fmla="*/ 1599431 h 1696167"/>
                <a:gd name="connsiteX56" fmla="*/ 1132339 w 1920955"/>
                <a:gd name="connsiteY56" fmla="*/ 1696055 h 1696167"/>
                <a:gd name="connsiteX57" fmla="*/ 1133949 w 1920955"/>
                <a:gd name="connsiteY57" fmla="*/ 1579351 h 1696167"/>
                <a:gd name="connsiteX58" fmla="*/ 1176811 w 1920955"/>
                <a:gd name="connsiteY58" fmla="*/ 1598401 h 1696167"/>
                <a:gd name="connsiteX59" fmla="*/ 1210149 w 1920955"/>
                <a:gd name="connsiteY59" fmla="*/ 1617451 h 1696167"/>
                <a:gd name="connsiteX60" fmla="*/ 1233961 w 1920955"/>
                <a:gd name="connsiteY60" fmla="*/ 1579351 h 1696167"/>
                <a:gd name="connsiteX61" fmla="*/ 1267299 w 1920955"/>
                <a:gd name="connsiteY61" fmla="*/ 1655551 h 1696167"/>
                <a:gd name="connsiteX62" fmla="*/ 1348261 w 1920955"/>
                <a:gd name="connsiteY62" fmla="*/ 1626976 h 1696167"/>
                <a:gd name="connsiteX63" fmla="*/ 1414936 w 1920955"/>
                <a:gd name="connsiteY63" fmla="*/ 1555538 h 1696167"/>
                <a:gd name="connsiteX64" fmla="*/ 1433986 w 1920955"/>
                <a:gd name="connsiteY64" fmla="*/ 1607926 h 1696167"/>
                <a:gd name="connsiteX65" fmla="*/ 1410174 w 1920955"/>
                <a:gd name="connsiteY65" fmla="*/ 1612688 h 1696167"/>
                <a:gd name="connsiteX66" fmla="*/ 1543524 w 1920955"/>
                <a:gd name="connsiteY66" fmla="*/ 1579351 h 1696167"/>
                <a:gd name="connsiteX67" fmla="*/ 1581624 w 1920955"/>
                <a:gd name="connsiteY67" fmla="*/ 1507913 h 1696167"/>
                <a:gd name="connsiteX68" fmla="*/ 1643536 w 1920955"/>
                <a:gd name="connsiteY68" fmla="*/ 1412663 h 1696167"/>
                <a:gd name="connsiteX69" fmla="*/ 1714974 w 1920955"/>
                <a:gd name="connsiteY69" fmla="*/ 1384088 h 1696167"/>
                <a:gd name="connsiteX70" fmla="*/ 1772124 w 1920955"/>
                <a:gd name="connsiteY70" fmla="*/ 1379326 h 1696167"/>
                <a:gd name="connsiteX71" fmla="*/ 1772124 w 1920955"/>
                <a:gd name="connsiteY71" fmla="*/ 1450763 h 1696167"/>
                <a:gd name="connsiteX72" fmla="*/ 1886424 w 1920955"/>
                <a:gd name="connsiteY72" fmla="*/ 1446001 h 1696167"/>
                <a:gd name="connsiteX73" fmla="*/ 1919761 w 1920955"/>
                <a:gd name="connsiteY73" fmla="*/ 1441238 h 1696167"/>
                <a:gd name="connsiteX74" fmla="*/ 1853086 w 1920955"/>
                <a:gd name="connsiteY74" fmla="*/ 1398376 h 1696167"/>
                <a:gd name="connsiteX75" fmla="*/ 1853086 w 1920955"/>
                <a:gd name="connsiteY75" fmla="*/ 1303126 h 1696167"/>
                <a:gd name="connsiteX76" fmla="*/ 1853086 w 1920955"/>
                <a:gd name="connsiteY76" fmla="*/ 1245976 h 1696167"/>
                <a:gd name="connsiteX77" fmla="*/ 1810224 w 1920955"/>
                <a:gd name="connsiteY77" fmla="*/ 1236451 h 1696167"/>
                <a:gd name="connsiteX78" fmla="*/ 1734024 w 1920955"/>
                <a:gd name="connsiteY78" fmla="*/ 1155488 h 1696167"/>
                <a:gd name="connsiteX79" fmla="*/ 1695924 w 1920955"/>
                <a:gd name="connsiteY79" fmla="*/ 974513 h 1696167"/>
                <a:gd name="connsiteX80" fmla="*/ 1643536 w 1920955"/>
                <a:gd name="connsiteY80" fmla="*/ 941176 h 1696167"/>
                <a:gd name="connsiteX81" fmla="*/ 1605436 w 1920955"/>
                <a:gd name="connsiteY81" fmla="*/ 884026 h 1696167"/>
                <a:gd name="connsiteX82" fmla="*/ 1557811 w 1920955"/>
                <a:gd name="connsiteY82" fmla="*/ 836401 h 1696167"/>
                <a:gd name="connsiteX83" fmla="*/ 1505424 w 1920955"/>
                <a:gd name="connsiteY83" fmla="*/ 817351 h 1696167"/>
                <a:gd name="connsiteX84" fmla="*/ 1453036 w 1920955"/>
                <a:gd name="connsiteY84" fmla="*/ 812588 h 1696167"/>
                <a:gd name="connsiteX85" fmla="*/ 1510186 w 1920955"/>
                <a:gd name="connsiteY85" fmla="*/ 779251 h 1696167"/>
                <a:gd name="connsiteX86" fmla="*/ 1476849 w 1920955"/>
                <a:gd name="connsiteY86" fmla="*/ 745913 h 1696167"/>
                <a:gd name="connsiteX87" fmla="*/ 1481611 w 1920955"/>
                <a:gd name="connsiteY87" fmla="*/ 722101 h 1696167"/>
                <a:gd name="connsiteX88" fmla="*/ 1572099 w 1920955"/>
                <a:gd name="connsiteY88" fmla="*/ 760201 h 1696167"/>
                <a:gd name="connsiteX89" fmla="*/ 1624486 w 1920955"/>
                <a:gd name="connsiteY89" fmla="*/ 693526 h 1696167"/>
                <a:gd name="connsiteX90" fmla="*/ 1614961 w 1920955"/>
                <a:gd name="connsiteY90" fmla="*/ 550651 h 1696167"/>
                <a:gd name="connsiteX91" fmla="*/ 1610199 w 1920955"/>
                <a:gd name="connsiteY91" fmla="*/ 412538 h 1696167"/>
                <a:gd name="connsiteX0" fmla="*/ 1610199 w 1920955"/>
                <a:gd name="connsiteY0" fmla="*/ 412538 h 1696335"/>
                <a:gd name="connsiteX1" fmla="*/ 1567336 w 1920955"/>
                <a:gd name="connsiteY1" fmla="*/ 369676 h 1696335"/>
                <a:gd name="connsiteX2" fmla="*/ 1467324 w 1920955"/>
                <a:gd name="connsiteY2" fmla="*/ 345863 h 1696335"/>
                <a:gd name="connsiteX3" fmla="*/ 1419699 w 1920955"/>
                <a:gd name="connsiteY3" fmla="*/ 317288 h 1696335"/>
                <a:gd name="connsiteX4" fmla="*/ 1367311 w 1920955"/>
                <a:gd name="connsiteY4" fmla="*/ 160126 h 1696335"/>
                <a:gd name="connsiteX5" fmla="*/ 1338736 w 1920955"/>
                <a:gd name="connsiteY5" fmla="*/ 12488 h 1696335"/>
                <a:gd name="connsiteX6" fmla="*/ 1267299 w 1920955"/>
                <a:gd name="connsiteY6" fmla="*/ 12488 h 1696335"/>
                <a:gd name="connsiteX7" fmla="*/ 1214911 w 1920955"/>
                <a:gd name="connsiteY7" fmla="*/ 50588 h 1696335"/>
                <a:gd name="connsiteX8" fmla="*/ 1214911 w 1920955"/>
                <a:gd name="connsiteY8" fmla="*/ 155363 h 1696335"/>
                <a:gd name="connsiteX9" fmla="*/ 1186336 w 1920955"/>
                <a:gd name="connsiteY9" fmla="*/ 183938 h 1696335"/>
                <a:gd name="connsiteX10" fmla="*/ 1176811 w 1920955"/>
                <a:gd name="connsiteY10" fmla="*/ 255376 h 1696335"/>
                <a:gd name="connsiteX11" fmla="*/ 1114899 w 1920955"/>
                <a:gd name="connsiteY11" fmla="*/ 298238 h 1696335"/>
                <a:gd name="connsiteX12" fmla="*/ 1005361 w 1920955"/>
                <a:gd name="connsiteY12" fmla="*/ 312526 h 1696335"/>
                <a:gd name="connsiteX13" fmla="*/ 962499 w 1920955"/>
                <a:gd name="connsiteY13" fmla="*/ 355388 h 1696335"/>
                <a:gd name="connsiteX14" fmla="*/ 838674 w 1920955"/>
                <a:gd name="connsiteY14" fmla="*/ 355388 h 1696335"/>
                <a:gd name="connsiteX15" fmla="*/ 781524 w 1920955"/>
                <a:gd name="connsiteY15" fmla="*/ 426826 h 1696335"/>
                <a:gd name="connsiteX16" fmla="*/ 781524 w 1920955"/>
                <a:gd name="connsiteY16" fmla="*/ 460163 h 1696335"/>
                <a:gd name="connsiteX17" fmla="*/ 743424 w 1920955"/>
                <a:gd name="connsiteY17" fmla="*/ 483976 h 1696335"/>
                <a:gd name="connsiteX18" fmla="*/ 671986 w 1920955"/>
                <a:gd name="connsiteY18" fmla="*/ 417301 h 1696335"/>
                <a:gd name="connsiteX19" fmla="*/ 519586 w 1920955"/>
                <a:gd name="connsiteY19" fmla="*/ 412538 h 1696335"/>
                <a:gd name="connsiteX20" fmla="*/ 457674 w 1920955"/>
                <a:gd name="connsiteY20" fmla="*/ 431588 h 1696335"/>
                <a:gd name="connsiteX21" fmla="*/ 419574 w 1920955"/>
                <a:gd name="connsiteY21" fmla="*/ 417301 h 1696335"/>
                <a:gd name="connsiteX22" fmla="*/ 400524 w 1920955"/>
                <a:gd name="connsiteY22" fmla="*/ 355388 h 1696335"/>
                <a:gd name="connsiteX23" fmla="*/ 333849 w 1920955"/>
                <a:gd name="connsiteY23" fmla="*/ 303001 h 1696335"/>
                <a:gd name="connsiteX24" fmla="*/ 286224 w 1920955"/>
                <a:gd name="connsiteY24" fmla="*/ 236326 h 1696335"/>
                <a:gd name="connsiteX25" fmla="*/ 143349 w 1920955"/>
                <a:gd name="connsiteY25" fmla="*/ 255376 h 1696335"/>
                <a:gd name="connsiteX26" fmla="*/ 124299 w 1920955"/>
                <a:gd name="connsiteY26" fmla="*/ 331576 h 1696335"/>
                <a:gd name="connsiteX27" fmla="*/ 110011 w 1920955"/>
                <a:gd name="connsiteY27" fmla="*/ 364913 h 1696335"/>
                <a:gd name="connsiteX28" fmla="*/ 133824 w 1920955"/>
                <a:gd name="connsiteY28" fmla="*/ 412538 h 1696335"/>
                <a:gd name="connsiteX29" fmla="*/ 81436 w 1920955"/>
                <a:gd name="connsiteY29" fmla="*/ 450638 h 1696335"/>
                <a:gd name="connsiteX30" fmla="*/ 33811 w 1920955"/>
                <a:gd name="connsiteY30" fmla="*/ 445876 h 1696335"/>
                <a:gd name="connsiteX31" fmla="*/ 33811 w 1920955"/>
                <a:gd name="connsiteY31" fmla="*/ 517313 h 1696335"/>
                <a:gd name="connsiteX32" fmla="*/ 474 w 1920955"/>
                <a:gd name="connsiteY32" fmla="*/ 622088 h 1696335"/>
                <a:gd name="connsiteX33" fmla="*/ 62386 w 1920955"/>
                <a:gd name="connsiteY33" fmla="*/ 698288 h 1696335"/>
                <a:gd name="connsiteX34" fmla="*/ 111977 w 1920955"/>
                <a:gd name="connsiteY34" fmla="*/ 678550 h 1696335"/>
                <a:gd name="connsiteX35" fmla="*/ 112334 w 1920955"/>
                <a:gd name="connsiteY35" fmla="*/ 748809 h 1696335"/>
                <a:gd name="connsiteX36" fmla="*/ 167161 w 1920955"/>
                <a:gd name="connsiteY36" fmla="*/ 779251 h 1696335"/>
                <a:gd name="connsiteX37" fmla="*/ 236159 w 1920955"/>
                <a:gd name="connsiteY37" fmla="*/ 789463 h 1696335"/>
                <a:gd name="connsiteX38" fmla="*/ 271462 w 1920955"/>
                <a:gd name="connsiteY38" fmla="*/ 845434 h 1696335"/>
                <a:gd name="connsiteX39" fmla="*/ 270869 w 1920955"/>
                <a:gd name="connsiteY39" fmla="*/ 890506 h 1696335"/>
                <a:gd name="connsiteX40" fmla="*/ 295393 w 1920955"/>
                <a:gd name="connsiteY40" fmla="*/ 929981 h 1696335"/>
                <a:gd name="connsiteX41" fmla="*/ 341051 w 1920955"/>
                <a:gd name="connsiteY41" fmla="*/ 968573 h 1696335"/>
                <a:gd name="connsiteX42" fmla="*/ 426184 w 1920955"/>
                <a:gd name="connsiteY42" fmla="*/ 1022825 h 1696335"/>
                <a:gd name="connsiteX43" fmla="*/ 461961 w 1920955"/>
                <a:gd name="connsiteY43" fmla="*/ 1093918 h 1696335"/>
                <a:gd name="connsiteX44" fmla="*/ 441064 w 1920955"/>
                <a:gd name="connsiteY44" fmla="*/ 1163491 h 1696335"/>
                <a:gd name="connsiteX45" fmla="*/ 519111 w 1920955"/>
                <a:gd name="connsiteY45" fmla="*/ 1219954 h 1696335"/>
                <a:gd name="connsiteX46" fmla="*/ 591143 w 1920955"/>
                <a:gd name="connsiteY46" fmla="*/ 1252948 h 1696335"/>
                <a:gd name="connsiteX47" fmla="*/ 571974 w 1920955"/>
                <a:gd name="connsiteY47" fmla="*/ 1312651 h 1696335"/>
                <a:gd name="connsiteX48" fmla="*/ 662461 w 1920955"/>
                <a:gd name="connsiteY48" fmla="*/ 1465051 h 1696335"/>
                <a:gd name="connsiteX49" fmla="*/ 755271 w 1920955"/>
                <a:gd name="connsiteY49" fmla="*/ 1538205 h 1696335"/>
                <a:gd name="connsiteX50" fmla="*/ 805336 w 1920955"/>
                <a:gd name="connsiteY50" fmla="*/ 1488863 h 1696335"/>
                <a:gd name="connsiteX51" fmla="*/ 869926 w 1920955"/>
                <a:gd name="connsiteY51" fmla="*/ 1516260 h 1696335"/>
                <a:gd name="connsiteX52" fmla="*/ 924399 w 1920955"/>
                <a:gd name="connsiteY52" fmla="*/ 1484101 h 1696335"/>
                <a:gd name="connsiteX53" fmla="*/ 941246 w 1920955"/>
                <a:gd name="connsiteY53" fmla="*/ 1441925 h 1696335"/>
                <a:gd name="connsiteX54" fmla="*/ 1005123 w 1920955"/>
                <a:gd name="connsiteY54" fmla="*/ 1528337 h 1696335"/>
                <a:gd name="connsiteX55" fmla="*/ 1050190 w 1920955"/>
                <a:gd name="connsiteY55" fmla="*/ 1599431 h 1696335"/>
                <a:gd name="connsiteX56" fmla="*/ 1132339 w 1920955"/>
                <a:gd name="connsiteY56" fmla="*/ 1696055 h 1696335"/>
                <a:gd name="connsiteX57" fmla="*/ 1151034 w 1920955"/>
                <a:gd name="connsiteY57" fmla="*/ 1627859 h 1696335"/>
                <a:gd name="connsiteX58" fmla="*/ 1176811 w 1920955"/>
                <a:gd name="connsiteY58" fmla="*/ 1598401 h 1696335"/>
                <a:gd name="connsiteX59" fmla="*/ 1210149 w 1920955"/>
                <a:gd name="connsiteY59" fmla="*/ 1617451 h 1696335"/>
                <a:gd name="connsiteX60" fmla="*/ 1233961 w 1920955"/>
                <a:gd name="connsiteY60" fmla="*/ 1579351 h 1696335"/>
                <a:gd name="connsiteX61" fmla="*/ 1267299 w 1920955"/>
                <a:gd name="connsiteY61" fmla="*/ 1655551 h 1696335"/>
                <a:gd name="connsiteX62" fmla="*/ 1348261 w 1920955"/>
                <a:gd name="connsiteY62" fmla="*/ 1626976 h 1696335"/>
                <a:gd name="connsiteX63" fmla="*/ 1414936 w 1920955"/>
                <a:gd name="connsiteY63" fmla="*/ 1555538 h 1696335"/>
                <a:gd name="connsiteX64" fmla="*/ 1433986 w 1920955"/>
                <a:gd name="connsiteY64" fmla="*/ 1607926 h 1696335"/>
                <a:gd name="connsiteX65" fmla="*/ 1410174 w 1920955"/>
                <a:gd name="connsiteY65" fmla="*/ 1612688 h 1696335"/>
                <a:gd name="connsiteX66" fmla="*/ 1543524 w 1920955"/>
                <a:gd name="connsiteY66" fmla="*/ 1579351 h 1696335"/>
                <a:gd name="connsiteX67" fmla="*/ 1581624 w 1920955"/>
                <a:gd name="connsiteY67" fmla="*/ 1507913 h 1696335"/>
                <a:gd name="connsiteX68" fmla="*/ 1643536 w 1920955"/>
                <a:gd name="connsiteY68" fmla="*/ 1412663 h 1696335"/>
                <a:gd name="connsiteX69" fmla="*/ 1714974 w 1920955"/>
                <a:gd name="connsiteY69" fmla="*/ 1384088 h 1696335"/>
                <a:gd name="connsiteX70" fmla="*/ 1772124 w 1920955"/>
                <a:gd name="connsiteY70" fmla="*/ 1379326 h 1696335"/>
                <a:gd name="connsiteX71" fmla="*/ 1772124 w 1920955"/>
                <a:gd name="connsiteY71" fmla="*/ 1450763 h 1696335"/>
                <a:gd name="connsiteX72" fmla="*/ 1886424 w 1920955"/>
                <a:gd name="connsiteY72" fmla="*/ 1446001 h 1696335"/>
                <a:gd name="connsiteX73" fmla="*/ 1919761 w 1920955"/>
                <a:gd name="connsiteY73" fmla="*/ 1441238 h 1696335"/>
                <a:gd name="connsiteX74" fmla="*/ 1853086 w 1920955"/>
                <a:gd name="connsiteY74" fmla="*/ 1398376 h 1696335"/>
                <a:gd name="connsiteX75" fmla="*/ 1853086 w 1920955"/>
                <a:gd name="connsiteY75" fmla="*/ 1303126 h 1696335"/>
                <a:gd name="connsiteX76" fmla="*/ 1853086 w 1920955"/>
                <a:gd name="connsiteY76" fmla="*/ 1245976 h 1696335"/>
                <a:gd name="connsiteX77" fmla="*/ 1810224 w 1920955"/>
                <a:gd name="connsiteY77" fmla="*/ 1236451 h 1696335"/>
                <a:gd name="connsiteX78" fmla="*/ 1734024 w 1920955"/>
                <a:gd name="connsiteY78" fmla="*/ 1155488 h 1696335"/>
                <a:gd name="connsiteX79" fmla="*/ 1695924 w 1920955"/>
                <a:gd name="connsiteY79" fmla="*/ 974513 h 1696335"/>
                <a:gd name="connsiteX80" fmla="*/ 1643536 w 1920955"/>
                <a:gd name="connsiteY80" fmla="*/ 941176 h 1696335"/>
                <a:gd name="connsiteX81" fmla="*/ 1605436 w 1920955"/>
                <a:gd name="connsiteY81" fmla="*/ 884026 h 1696335"/>
                <a:gd name="connsiteX82" fmla="*/ 1557811 w 1920955"/>
                <a:gd name="connsiteY82" fmla="*/ 836401 h 1696335"/>
                <a:gd name="connsiteX83" fmla="*/ 1505424 w 1920955"/>
                <a:gd name="connsiteY83" fmla="*/ 817351 h 1696335"/>
                <a:gd name="connsiteX84" fmla="*/ 1453036 w 1920955"/>
                <a:gd name="connsiteY84" fmla="*/ 812588 h 1696335"/>
                <a:gd name="connsiteX85" fmla="*/ 1510186 w 1920955"/>
                <a:gd name="connsiteY85" fmla="*/ 779251 h 1696335"/>
                <a:gd name="connsiteX86" fmla="*/ 1476849 w 1920955"/>
                <a:gd name="connsiteY86" fmla="*/ 745913 h 1696335"/>
                <a:gd name="connsiteX87" fmla="*/ 1481611 w 1920955"/>
                <a:gd name="connsiteY87" fmla="*/ 722101 h 1696335"/>
                <a:gd name="connsiteX88" fmla="*/ 1572099 w 1920955"/>
                <a:gd name="connsiteY88" fmla="*/ 760201 h 1696335"/>
                <a:gd name="connsiteX89" fmla="*/ 1624486 w 1920955"/>
                <a:gd name="connsiteY89" fmla="*/ 693526 h 1696335"/>
                <a:gd name="connsiteX90" fmla="*/ 1614961 w 1920955"/>
                <a:gd name="connsiteY90" fmla="*/ 550651 h 1696335"/>
                <a:gd name="connsiteX91" fmla="*/ 1610199 w 1920955"/>
                <a:gd name="connsiteY91" fmla="*/ 412538 h 1696335"/>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51"/>
                <a:gd name="connsiteX1" fmla="*/ 1567336 w 1920955"/>
                <a:gd name="connsiteY1" fmla="*/ 369676 h 1691251"/>
                <a:gd name="connsiteX2" fmla="*/ 1467324 w 1920955"/>
                <a:gd name="connsiteY2" fmla="*/ 345863 h 1691251"/>
                <a:gd name="connsiteX3" fmla="*/ 1419699 w 1920955"/>
                <a:gd name="connsiteY3" fmla="*/ 317288 h 1691251"/>
                <a:gd name="connsiteX4" fmla="*/ 1367311 w 1920955"/>
                <a:gd name="connsiteY4" fmla="*/ 160126 h 1691251"/>
                <a:gd name="connsiteX5" fmla="*/ 1338736 w 1920955"/>
                <a:gd name="connsiteY5" fmla="*/ 12488 h 1691251"/>
                <a:gd name="connsiteX6" fmla="*/ 1267299 w 1920955"/>
                <a:gd name="connsiteY6" fmla="*/ 12488 h 1691251"/>
                <a:gd name="connsiteX7" fmla="*/ 1214911 w 1920955"/>
                <a:gd name="connsiteY7" fmla="*/ 50588 h 1691251"/>
                <a:gd name="connsiteX8" fmla="*/ 1214911 w 1920955"/>
                <a:gd name="connsiteY8" fmla="*/ 155363 h 1691251"/>
                <a:gd name="connsiteX9" fmla="*/ 1186336 w 1920955"/>
                <a:gd name="connsiteY9" fmla="*/ 183938 h 1691251"/>
                <a:gd name="connsiteX10" fmla="*/ 1176811 w 1920955"/>
                <a:gd name="connsiteY10" fmla="*/ 255376 h 1691251"/>
                <a:gd name="connsiteX11" fmla="*/ 1114899 w 1920955"/>
                <a:gd name="connsiteY11" fmla="*/ 298238 h 1691251"/>
                <a:gd name="connsiteX12" fmla="*/ 1005361 w 1920955"/>
                <a:gd name="connsiteY12" fmla="*/ 312526 h 1691251"/>
                <a:gd name="connsiteX13" fmla="*/ 962499 w 1920955"/>
                <a:gd name="connsiteY13" fmla="*/ 355388 h 1691251"/>
                <a:gd name="connsiteX14" fmla="*/ 838674 w 1920955"/>
                <a:gd name="connsiteY14" fmla="*/ 355388 h 1691251"/>
                <a:gd name="connsiteX15" fmla="*/ 781524 w 1920955"/>
                <a:gd name="connsiteY15" fmla="*/ 426826 h 1691251"/>
                <a:gd name="connsiteX16" fmla="*/ 781524 w 1920955"/>
                <a:gd name="connsiteY16" fmla="*/ 460163 h 1691251"/>
                <a:gd name="connsiteX17" fmla="*/ 743424 w 1920955"/>
                <a:gd name="connsiteY17" fmla="*/ 483976 h 1691251"/>
                <a:gd name="connsiteX18" fmla="*/ 671986 w 1920955"/>
                <a:gd name="connsiteY18" fmla="*/ 417301 h 1691251"/>
                <a:gd name="connsiteX19" fmla="*/ 519586 w 1920955"/>
                <a:gd name="connsiteY19" fmla="*/ 412538 h 1691251"/>
                <a:gd name="connsiteX20" fmla="*/ 457674 w 1920955"/>
                <a:gd name="connsiteY20" fmla="*/ 431588 h 1691251"/>
                <a:gd name="connsiteX21" fmla="*/ 419574 w 1920955"/>
                <a:gd name="connsiteY21" fmla="*/ 417301 h 1691251"/>
                <a:gd name="connsiteX22" fmla="*/ 400524 w 1920955"/>
                <a:gd name="connsiteY22" fmla="*/ 355388 h 1691251"/>
                <a:gd name="connsiteX23" fmla="*/ 333849 w 1920955"/>
                <a:gd name="connsiteY23" fmla="*/ 303001 h 1691251"/>
                <a:gd name="connsiteX24" fmla="*/ 286224 w 1920955"/>
                <a:gd name="connsiteY24" fmla="*/ 236326 h 1691251"/>
                <a:gd name="connsiteX25" fmla="*/ 143349 w 1920955"/>
                <a:gd name="connsiteY25" fmla="*/ 255376 h 1691251"/>
                <a:gd name="connsiteX26" fmla="*/ 124299 w 1920955"/>
                <a:gd name="connsiteY26" fmla="*/ 331576 h 1691251"/>
                <a:gd name="connsiteX27" fmla="*/ 110011 w 1920955"/>
                <a:gd name="connsiteY27" fmla="*/ 364913 h 1691251"/>
                <a:gd name="connsiteX28" fmla="*/ 133824 w 1920955"/>
                <a:gd name="connsiteY28" fmla="*/ 412538 h 1691251"/>
                <a:gd name="connsiteX29" fmla="*/ 81436 w 1920955"/>
                <a:gd name="connsiteY29" fmla="*/ 450638 h 1691251"/>
                <a:gd name="connsiteX30" fmla="*/ 33811 w 1920955"/>
                <a:gd name="connsiteY30" fmla="*/ 445876 h 1691251"/>
                <a:gd name="connsiteX31" fmla="*/ 33811 w 1920955"/>
                <a:gd name="connsiteY31" fmla="*/ 517313 h 1691251"/>
                <a:gd name="connsiteX32" fmla="*/ 474 w 1920955"/>
                <a:gd name="connsiteY32" fmla="*/ 622088 h 1691251"/>
                <a:gd name="connsiteX33" fmla="*/ 62386 w 1920955"/>
                <a:gd name="connsiteY33" fmla="*/ 698288 h 1691251"/>
                <a:gd name="connsiteX34" fmla="*/ 111977 w 1920955"/>
                <a:gd name="connsiteY34" fmla="*/ 678550 h 1691251"/>
                <a:gd name="connsiteX35" fmla="*/ 112334 w 1920955"/>
                <a:gd name="connsiteY35" fmla="*/ 748809 h 1691251"/>
                <a:gd name="connsiteX36" fmla="*/ 167161 w 1920955"/>
                <a:gd name="connsiteY36" fmla="*/ 779251 h 1691251"/>
                <a:gd name="connsiteX37" fmla="*/ 236159 w 1920955"/>
                <a:gd name="connsiteY37" fmla="*/ 789463 h 1691251"/>
                <a:gd name="connsiteX38" fmla="*/ 271462 w 1920955"/>
                <a:gd name="connsiteY38" fmla="*/ 845434 h 1691251"/>
                <a:gd name="connsiteX39" fmla="*/ 270869 w 1920955"/>
                <a:gd name="connsiteY39" fmla="*/ 890506 h 1691251"/>
                <a:gd name="connsiteX40" fmla="*/ 295393 w 1920955"/>
                <a:gd name="connsiteY40" fmla="*/ 929981 h 1691251"/>
                <a:gd name="connsiteX41" fmla="*/ 341051 w 1920955"/>
                <a:gd name="connsiteY41" fmla="*/ 968573 h 1691251"/>
                <a:gd name="connsiteX42" fmla="*/ 426184 w 1920955"/>
                <a:gd name="connsiteY42" fmla="*/ 1022825 h 1691251"/>
                <a:gd name="connsiteX43" fmla="*/ 461961 w 1920955"/>
                <a:gd name="connsiteY43" fmla="*/ 1093918 h 1691251"/>
                <a:gd name="connsiteX44" fmla="*/ 441064 w 1920955"/>
                <a:gd name="connsiteY44" fmla="*/ 1163491 h 1691251"/>
                <a:gd name="connsiteX45" fmla="*/ 519111 w 1920955"/>
                <a:gd name="connsiteY45" fmla="*/ 1219954 h 1691251"/>
                <a:gd name="connsiteX46" fmla="*/ 591143 w 1920955"/>
                <a:gd name="connsiteY46" fmla="*/ 1252948 h 1691251"/>
                <a:gd name="connsiteX47" fmla="*/ 571974 w 1920955"/>
                <a:gd name="connsiteY47" fmla="*/ 1312651 h 1691251"/>
                <a:gd name="connsiteX48" fmla="*/ 662461 w 1920955"/>
                <a:gd name="connsiteY48" fmla="*/ 1465051 h 1691251"/>
                <a:gd name="connsiteX49" fmla="*/ 755271 w 1920955"/>
                <a:gd name="connsiteY49" fmla="*/ 1538205 h 1691251"/>
                <a:gd name="connsiteX50" fmla="*/ 805336 w 1920955"/>
                <a:gd name="connsiteY50" fmla="*/ 1488863 h 1691251"/>
                <a:gd name="connsiteX51" fmla="*/ 869926 w 1920955"/>
                <a:gd name="connsiteY51" fmla="*/ 1516260 h 1691251"/>
                <a:gd name="connsiteX52" fmla="*/ 924399 w 1920955"/>
                <a:gd name="connsiteY52" fmla="*/ 1484101 h 1691251"/>
                <a:gd name="connsiteX53" fmla="*/ 941246 w 1920955"/>
                <a:gd name="connsiteY53" fmla="*/ 1441925 h 1691251"/>
                <a:gd name="connsiteX54" fmla="*/ 1005123 w 1920955"/>
                <a:gd name="connsiteY54" fmla="*/ 1528337 h 1691251"/>
                <a:gd name="connsiteX55" fmla="*/ 1050190 w 1920955"/>
                <a:gd name="connsiteY55" fmla="*/ 1599431 h 1691251"/>
                <a:gd name="connsiteX56" fmla="*/ 1120136 w 1920955"/>
                <a:gd name="connsiteY56" fmla="*/ 1690950 h 1691251"/>
                <a:gd name="connsiteX57" fmla="*/ 1151034 w 1920955"/>
                <a:gd name="connsiteY57" fmla="*/ 1627859 h 1691251"/>
                <a:gd name="connsiteX58" fmla="*/ 1176811 w 1920955"/>
                <a:gd name="connsiteY58" fmla="*/ 1598401 h 1691251"/>
                <a:gd name="connsiteX59" fmla="*/ 1210149 w 1920955"/>
                <a:gd name="connsiteY59" fmla="*/ 1617451 h 1691251"/>
                <a:gd name="connsiteX60" fmla="*/ 1233961 w 1920955"/>
                <a:gd name="connsiteY60" fmla="*/ 1579351 h 1691251"/>
                <a:gd name="connsiteX61" fmla="*/ 1267299 w 1920955"/>
                <a:gd name="connsiteY61" fmla="*/ 1655551 h 1691251"/>
                <a:gd name="connsiteX62" fmla="*/ 1348261 w 1920955"/>
                <a:gd name="connsiteY62" fmla="*/ 1626976 h 1691251"/>
                <a:gd name="connsiteX63" fmla="*/ 1414936 w 1920955"/>
                <a:gd name="connsiteY63" fmla="*/ 1555538 h 1691251"/>
                <a:gd name="connsiteX64" fmla="*/ 1433986 w 1920955"/>
                <a:gd name="connsiteY64" fmla="*/ 1607926 h 1691251"/>
                <a:gd name="connsiteX65" fmla="*/ 1410174 w 1920955"/>
                <a:gd name="connsiteY65" fmla="*/ 1612688 h 1691251"/>
                <a:gd name="connsiteX66" fmla="*/ 1543524 w 1920955"/>
                <a:gd name="connsiteY66" fmla="*/ 1579351 h 1691251"/>
                <a:gd name="connsiteX67" fmla="*/ 1581624 w 1920955"/>
                <a:gd name="connsiteY67" fmla="*/ 1507913 h 1691251"/>
                <a:gd name="connsiteX68" fmla="*/ 1643536 w 1920955"/>
                <a:gd name="connsiteY68" fmla="*/ 1412663 h 1691251"/>
                <a:gd name="connsiteX69" fmla="*/ 1714974 w 1920955"/>
                <a:gd name="connsiteY69" fmla="*/ 1384088 h 1691251"/>
                <a:gd name="connsiteX70" fmla="*/ 1772124 w 1920955"/>
                <a:gd name="connsiteY70" fmla="*/ 1379326 h 1691251"/>
                <a:gd name="connsiteX71" fmla="*/ 1772124 w 1920955"/>
                <a:gd name="connsiteY71" fmla="*/ 1450763 h 1691251"/>
                <a:gd name="connsiteX72" fmla="*/ 1886424 w 1920955"/>
                <a:gd name="connsiteY72" fmla="*/ 1446001 h 1691251"/>
                <a:gd name="connsiteX73" fmla="*/ 1919761 w 1920955"/>
                <a:gd name="connsiteY73" fmla="*/ 1441238 h 1691251"/>
                <a:gd name="connsiteX74" fmla="*/ 1853086 w 1920955"/>
                <a:gd name="connsiteY74" fmla="*/ 1398376 h 1691251"/>
                <a:gd name="connsiteX75" fmla="*/ 1853086 w 1920955"/>
                <a:gd name="connsiteY75" fmla="*/ 1303126 h 1691251"/>
                <a:gd name="connsiteX76" fmla="*/ 1853086 w 1920955"/>
                <a:gd name="connsiteY76" fmla="*/ 1245976 h 1691251"/>
                <a:gd name="connsiteX77" fmla="*/ 1810224 w 1920955"/>
                <a:gd name="connsiteY77" fmla="*/ 1236451 h 1691251"/>
                <a:gd name="connsiteX78" fmla="*/ 1734024 w 1920955"/>
                <a:gd name="connsiteY78" fmla="*/ 1155488 h 1691251"/>
                <a:gd name="connsiteX79" fmla="*/ 1695924 w 1920955"/>
                <a:gd name="connsiteY79" fmla="*/ 974513 h 1691251"/>
                <a:gd name="connsiteX80" fmla="*/ 1643536 w 1920955"/>
                <a:gd name="connsiteY80" fmla="*/ 941176 h 1691251"/>
                <a:gd name="connsiteX81" fmla="*/ 1605436 w 1920955"/>
                <a:gd name="connsiteY81" fmla="*/ 884026 h 1691251"/>
                <a:gd name="connsiteX82" fmla="*/ 1557811 w 1920955"/>
                <a:gd name="connsiteY82" fmla="*/ 836401 h 1691251"/>
                <a:gd name="connsiteX83" fmla="*/ 1505424 w 1920955"/>
                <a:gd name="connsiteY83" fmla="*/ 817351 h 1691251"/>
                <a:gd name="connsiteX84" fmla="*/ 1453036 w 1920955"/>
                <a:gd name="connsiteY84" fmla="*/ 812588 h 1691251"/>
                <a:gd name="connsiteX85" fmla="*/ 1510186 w 1920955"/>
                <a:gd name="connsiteY85" fmla="*/ 779251 h 1691251"/>
                <a:gd name="connsiteX86" fmla="*/ 1476849 w 1920955"/>
                <a:gd name="connsiteY86" fmla="*/ 745913 h 1691251"/>
                <a:gd name="connsiteX87" fmla="*/ 1481611 w 1920955"/>
                <a:gd name="connsiteY87" fmla="*/ 722101 h 1691251"/>
                <a:gd name="connsiteX88" fmla="*/ 1572099 w 1920955"/>
                <a:gd name="connsiteY88" fmla="*/ 760201 h 1691251"/>
                <a:gd name="connsiteX89" fmla="*/ 1624486 w 1920955"/>
                <a:gd name="connsiteY89" fmla="*/ 693526 h 1691251"/>
                <a:gd name="connsiteX90" fmla="*/ 1614961 w 1920955"/>
                <a:gd name="connsiteY90" fmla="*/ 550651 h 1691251"/>
                <a:gd name="connsiteX91" fmla="*/ 1610199 w 1920955"/>
                <a:gd name="connsiteY91" fmla="*/ 412538 h 1691251"/>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10149 w 1920955"/>
                <a:gd name="connsiteY59" fmla="*/ 1617451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33961 w 1920955"/>
                <a:gd name="connsiteY60" fmla="*/ 1579351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67299 w 1920955"/>
                <a:gd name="connsiteY61" fmla="*/ 1655551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08789 w 1920955"/>
                <a:gd name="connsiteY61" fmla="*/ 1594278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311230 w 1920955"/>
                <a:gd name="connsiteY61" fmla="*/ 1681082 h 1691232"/>
                <a:gd name="connsiteX62" fmla="*/ 1348261 w 1920955"/>
                <a:gd name="connsiteY62" fmla="*/ 1626976 h 1691232"/>
                <a:gd name="connsiteX63" fmla="*/ 1414936 w 1920955"/>
                <a:gd name="connsiteY63" fmla="*/ 1555538 h 1691232"/>
                <a:gd name="connsiteX64" fmla="*/ 1433986 w 1920955"/>
                <a:gd name="connsiteY64" fmla="*/ 1607926 h 1691232"/>
                <a:gd name="connsiteX65" fmla="*/ 1410174 w 1920955"/>
                <a:gd name="connsiteY65" fmla="*/ 1612688 h 1691232"/>
                <a:gd name="connsiteX66" fmla="*/ 1543524 w 1920955"/>
                <a:gd name="connsiteY66" fmla="*/ 1579351 h 1691232"/>
                <a:gd name="connsiteX67" fmla="*/ 1581624 w 1920955"/>
                <a:gd name="connsiteY67" fmla="*/ 1507913 h 1691232"/>
                <a:gd name="connsiteX68" fmla="*/ 1643536 w 1920955"/>
                <a:gd name="connsiteY68" fmla="*/ 1412663 h 1691232"/>
                <a:gd name="connsiteX69" fmla="*/ 1714974 w 1920955"/>
                <a:gd name="connsiteY69" fmla="*/ 1384088 h 1691232"/>
                <a:gd name="connsiteX70" fmla="*/ 1772124 w 1920955"/>
                <a:gd name="connsiteY70" fmla="*/ 1379326 h 1691232"/>
                <a:gd name="connsiteX71" fmla="*/ 1772124 w 1920955"/>
                <a:gd name="connsiteY71" fmla="*/ 1450763 h 1691232"/>
                <a:gd name="connsiteX72" fmla="*/ 1886424 w 1920955"/>
                <a:gd name="connsiteY72" fmla="*/ 1446001 h 1691232"/>
                <a:gd name="connsiteX73" fmla="*/ 1919761 w 1920955"/>
                <a:gd name="connsiteY73" fmla="*/ 1441238 h 1691232"/>
                <a:gd name="connsiteX74" fmla="*/ 1853086 w 1920955"/>
                <a:gd name="connsiteY74" fmla="*/ 1398376 h 1691232"/>
                <a:gd name="connsiteX75" fmla="*/ 1853086 w 1920955"/>
                <a:gd name="connsiteY75" fmla="*/ 1303126 h 1691232"/>
                <a:gd name="connsiteX76" fmla="*/ 1853086 w 1920955"/>
                <a:gd name="connsiteY76" fmla="*/ 1245976 h 1691232"/>
                <a:gd name="connsiteX77" fmla="*/ 1810224 w 1920955"/>
                <a:gd name="connsiteY77" fmla="*/ 1236451 h 1691232"/>
                <a:gd name="connsiteX78" fmla="*/ 1734024 w 1920955"/>
                <a:gd name="connsiteY78" fmla="*/ 1155488 h 1691232"/>
                <a:gd name="connsiteX79" fmla="*/ 1695924 w 1920955"/>
                <a:gd name="connsiteY79" fmla="*/ 974513 h 1691232"/>
                <a:gd name="connsiteX80" fmla="*/ 1643536 w 1920955"/>
                <a:gd name="connsiteY80" fmla="*/ 941176 h 1691232"/>
                <a:gd name="connsiteX81" fmla="*/ 1605436 w 1920955"/>
                <a:gd name="connsiteY81" fmla="*/ 884026 h 1691232"/>
                <a:gd name="connsiteX82" fmla="*/ 1557811 w 1920955"/>
                <a:gd name="connsiteY82" fmla="*/ 836401 h 1691232"/>
                <a:gd name="connsiteX83" fmla="*/ 1505424 w 1920955"/>
                <a:gd name="connsiteY83" fmla="*/ 817351 h 1691232"/>
                <a:gd name="connsiteX84" fmla="*/ 1453036 w 1920955"/>
                <a:gd name="connsiteY84" fmla="*/ 812588 h 1691232"/>
                <a:gd name="connsiteX85" fmla="*/ 1510186 w 1920955"/>
                <a:gd name="connsiteY85" fmla="*/ 779251 h 1691232"/>
                <a:gd name="connsiteX86" fmla="*/ 1476849 w 1920955"/>
                <a:gd name="connsiteY86" fmla="*/ 745913 h 1691232"/>
                <a:gd name="connsiteX87" fmla="*/ 1481611 w 1920955"/>
                <a:gd name="connsiteY87" fmla="*/ 722101 h 1691232"/>
                <a:gd name="connsiteX88" fmla="*/ 1572099 w 1920955"/>
                <a:gd name="connsiteY88" fmla="*/ 760201 h 1691232"/>
                <a:gd name="connsiteX89" fmla="*/ 1624486 w 1920955"/>
                <a:gd name="connsiteY89" fmla="*/ 693526 h 1691232"/>
                <a:gd name="connsiteX90" fmla="*/ 1614961 w 1920955"/>
                <a:gd name="connsiteY90" fmla="*/ 550651 h 1691232"/>
                <a:gd name="connsiteX91" fmla="*/ 1610199 w 1920955"/>
                <a:gd name="connsiteY91"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48261 w 1920955"/>
                <a:gd name="connsiteY63" fmla="*/ 1626976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3986 w 1920955"/>
                <a:gd name="connsiteY65" fmla="*/ 1607926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68155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38868 w 1920955"/>
                <a:gd name="connsiteY65" fmla="*/ 1595161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10174 w 1920955"/>
                <a:gd name="connsiteY66" fmla="*/ 1612688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4936 w 1920955"/>
                <a:gd name="connsiteY64" fmla="*/ 1555538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76071 w 1920955"/>
                <a:gd name="connsiteY66" fmla="*/ 1622900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505358 w 1920955"/>
                <a:gd name="connsiteY66" fmla="*/ 164843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5477 w 1920955"/>
                <a:gd name="connsiteY65" fmla="*/ 1541547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43524 w 1920955"/>
                <a:gd name="connsiteY67" fmla="*/ 1579351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1624 w 1920955"/>
                <a:gd name="connsiteY68" fmla="*/ 1507913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43536 w 1920955"/>
                <a:gd name="connsiteY69" fmla="*/ 1412663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4065 w 1920955"/>
                <a:gd name="connsiteY68" fmla="*/ 1525784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72124 w 1920955"/>
                <a:gd name="connsiteY71" fmla="*/ 1379326 h 1691232"/>
                <a:gd name="connsiteX72" fmla="*/ 1772124 w 1920955"/>
                <a:gd name="connsiteY72" fmla="*/ 1450763 h 1691232"/>
                <a:gd name="connsiteX73" fmla="*/ 1886424 w 1920955"/>
                <a:gd name="connsiteY73" fmla="*/ 1446001 h 1691232"/>
                <a:gd name="connsiteX74" fmla="*/ 1919761 w 1920955"/>
                <a:gd name="connsiteY74" fmla="*/ 1441238 h 1691232"/>
                <a:gd name="connsiteX75" fmla="*/ 1853086 w 1920955"/>
                <a:gd name="connsiteY75" fmla="*/ 1398376 h 1691232"/>
                <a:gd name="connsiteX76" fmla="*/ 1853086 w 1920955"/>
                <a:gd name="connsiteY76" fmla="*/ 1303126 h 1691232"/>
                <a:gd name="connsiteX77" fmla="*/ 1853086 w 1920955"/>
                <a:gd name="connsiteY77" fmla="*/ 1245976 h 1691232"/>
                <a:gd name="connsiteX78" fmla="*/ 1810224 w 1920955"/>
                <a:gd name="connsiteY78" fmla="*/ 1236451 h 1691232"/>
                <a:gd name="connsiteX79" fmla="*/ 1734024 w 1920955"/>
                <a:gd name="connsiteY79" fmla="*/ 1155488 h 1691232"/>
                <a:gd name="connsiteX80" fmla="*/ 1695924 w 1920955"/>
                <a:gd name="connsiteY80" fmla="*/ 974513 h 1691232"/>
                <a:gd name="connsiteX81" fmla="*/ 1643536 w 1920955"/>
                <a:gd name="connsiteY81" fmla="*/ 941176 h 1691232"/>
                <a:gd name="connsiteX82" fmla="*/ 1605436 w 1920955"/>
                <a:gd name="connsiteY82" fmla="*/ 884026 h 1691232"/>
                <a:gd name="connsiteX83" fmla="*/ 1557811 w 1920955"/>
                <a:gd name="connsiteY83" fmla="*/ 836401 h 1691232"/>
                <a:gd name="connsiteX84" fmla="*/ 1505424 w 1920955"/>
                <a:gd name="connsiteY84" fmla="*/ 817351 h 1691232"/>
                <a:gd name="connsiteX85" fmla="*/ 1453036 w 1920955"/>
                <a:gd name="connsiteY85" fmla="*/ 812588 h 1691232"/>
                <a:gd name="connsiteX86" fmla="*/ 1510186 w 1920955"/>
                <a:gd name="connsiteY86" fmla="*/ 779251 h 1691232"/>
                <a:gd name="connsiteX87" fmla="*/ 1476849 w 1920955"/>
                <a:gd name="connsiteY87" fmla="*/ 745913 h 1691232"/>
                <a:gd name="connsiteX88" fmla="*/ 1481611 w 1920955"/>
                <a:gd name="connsiteY88" fmla="*/ 722101 h 1691232"/>
                <a:gd name="connsiteX89" fmla="*/ 1572099 w 1920955"/>
                <a:gd name="connsiteY89" fmla="*/ 760201 h 1691232"/>
                <a:gd name="connsiteX90" fmla="*/ 1624486 w 1920955"/>
                <a:gd name="connsiteY90" fmla="*/ 693526 h 1691232"/>
                <a:gd name="connsiteX91" fmla="*/ 1614961 w 1920955"/>
                <a:gd name="connsiteY91" fmla="*/ 550651 h 1691232"/>
                <a:gd name="connsiteX92" fmla="*/ 1610199 w 1920955"/>
                <a:gd name="connsiteY92"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21378 w 1920955"/>
                <a:gd name="connsiteY71" fmla="*/ 1402701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384088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36021 w 1920955"/>
                <a:gd name="connsiteY71" fmla="*/ 1379724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772124 w 1920955"/>
                <a:gd name="connsiteY72" fmla="*/ 1379326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03851 w 1920955"/>
                <a:gd name="connsiteY72" fmla="*/ 1369114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955"/>
                <a:gd name="connsiteY0" fmla="*/ 412538 h 1691232"/>
                <a:gd name="connsiteX1" fmla="*/ 1567336 w 1920955"/>
                <a:gd name="connsiteY1" fmla="*/ 369676 h 1691232"/>
                <a:gd name="connsiteX2" fmla="*/ 1467324 w 1920955"/>
                <a:gd name="connsiteY2" fmla="*/ 345863 h 1691232"/>
                <a:gd name="connsiteX3" fmla="*/ 1419699 w 1920955"/>
                <a:gd name="connsiteY3" fmla="*/ 317288 h 1691232"/>
                <a:gd name="connsiteX4" fmla="*/ 1367311 w 1920955"/>
                <a:gd name="connsiteY4" fmla="*/ 160126 h 1691232"/>
                <a:gd name="connsiteX5" fmla="*/ 1338736 w 1920955"/>
                <a:gd name="connsiteY5" fmla="*/ 12488 h 1691232"/>
                <a:gd name="connsiteX6" fmla="*/ 1267299 w 1920955"/>
                <a:gd name="connsiteY6" fmla="*/ 12488 h 1691232"/>
                <a:gd name="connsiteX7" fmla="*/ 1214911 w 1920955"/>
                <a:gd name="connsiteY7" fmla="*/ 50588 h 1691232"/>
                <a:gd name="connsiteX8" fmla="*/ 1214911 w 1920955"/>
                <a:gd name="connsiteY8" fmla="*/ 155363 h 1691232"/>
                <a:gd name="connsiteX9" fmla="*/ 1186336 w 1920955"/>
                <a:gd name="connsiteY9" fmla="*/ 183938 h 1691232"/>
                <a:gd name="connsiteX10" fmla="*/ 1176811 w 1920955"/>
                <a:gd name="connsiteY10" fmla="*/ 255376 h 1691232"/>
                <a:gd name="connsiteX11" fmla="*/ 1114899 w 1920955"/>
                <a:gd name="connsiteY11" fmla="*/ 298238 h 1691232"/>
                <a:gd name="connsiteX12" fmla="*/ 1005361 w 1920955"/>
                <a:gd name="connsiteY12" fmla="*/ 312526 h 1691232"/>
                <a:gd name="connsiteX13" fmla="*/ 962499 w 1920955"/>
                <a:gd name="connsiteY13" fmla="*/ 355388 h 1691232"/>
                <a:gd name="connsiteX14" fmla="*/ 838674 w 1920955"/>
                <a:gd name="connsiteY14" fmla="*/ 355388 h 1691232"/>
                <a:gd name="connsiteX15" fmla="*/ 781524 w 1920955"/>
                <a:gd name="connsiteY15" fmla="*/ 426826 h 1691232"/>
                <a:gd name="connsiteX16" fmla="*/ 781524 w 1920955"/>
                <a:gd name="connsiteY16" fmla="*/ 460163 h 1691232"/>
                <a:gd name="connsiteX17" fmla="*/ 743424 w 1920955"/>
                <a:gd name="connsiteY17" fmla="*/ 483976 h 1691232"/>
                <a:gd name="connsiteX18" fmla="*/ 671986 w 1920955"/>
                <a:gd name="connsiteY18" fmla="*/ 417301 h 1691232"/>
                <a:gd name="connsiteX19" fmla="*/ 519586 w 1920955"/>
                <a:gd name="connsiteY19" fmla="*/ 412538 h 1691232"/>
                <a:gd name="connsiteX20" fmla="*/ 457674 w 1920955"/>
                <a:gd name="connsiteY20" fmla="*/ 431588 h 1691232"/>
                <a:gd name="connsiteX21" fmla="*/ 419574 w 1920955"/>
                <a:gd name="connsiteY21" fmla="*/ 417301 h 1691232"/>
                <a:gd name="connsiteX22" fmla="*/ 400524 w 1920955"/>
                <a:gd name="connsiteY22" fmla="*/ 355388 h 1691232"/>
                <a:gd name="connsiteX23" fmla="*/ 333849 w 1920955"/>
                <a:gd name="connsiteY23" fmla="*/ 303001 h 1691232"/>
                <a:gd name="connsiteX24" fmla="*/ 286224 w 1920955"/>
                <a:gd name="connsiteY24" fmla="*/ 236326 h 1691232"/>
                <a:gd name="connsiteX25" fmla="*/ 143349 w 1920955"/>
                <a:gd name="connsiteY25" fmla="*/ 255376 h 1691232"/>
                <a:gd name="connsiteX26" fmla="*/ 124299 w 1920955"/>
                <a:gd name="connsiteY26" fmla="*/ 331576 h 1691232"/>
                <a:gd name="connsiteX27" fmla="*/ 110011 w 1920955"/>
                <a:gd name="connsiteY27" fmla="*/ 364913 h 1691232"/>
                <a:gd name="connsiteX28" fmla="*/ 133824 w 1920955"/>
                <a:gd name="connsiteY28" fmla="*/ 412538 h 1691232"/>
                <a:gd name="connsiteX29" fmla="*/ 81436 w 1920955"/>
                <a:gd name="connsiteY29" fmla="*/ 450638 h 1691232"/>
                <a:gd name="connsiteX30" fmla="*/ 33811 w 1920955"/>
                <a:gd name="connsiteY30" fmla="*/ 445876 h 1691232"/>
                <a:gd name="connsiteX31" fmla="*/ 33811 w 1920955"/>
                <a:gd name="connsiteY31" fmla="*/ 517313 h 1691232"/>
                <a:gd name="connsiteX32" fmla="*/ 474 w 1920955"/>
                <a:gd name="connsiteY32" fmla="*/ 622088 h 1691232"/>
                <a:gd name="connsiteX33" fmla="*/ 62386 w 1920955"/>
                <a:gd name="connsiteY33" fmla="*/ 698288 h 1691232"/>
                <a:gd name="connsiteX34" fmla="*/ 111977 w 1920955"/>
                <a:gd name="connsiteY34" fmla="*/ 678550 h 1691232"/>
                <a:gd name="connsiteX35" fmla="*/ 112334 w 1920955"/>
                <a:gd name="connsiteY35" fmla="*/ 748809 h 1691232"/>
                <a:gd name="connsiteX36" fmla="*/ 167161 w 1920955"/>
                <a:gd name="connsiteY36" fmla="*/ 779251 h 1691232"/>
                <a:gd name="connsiteX37" fmla="*/ 236159 w 1920955"/>
                <a:gd name="connsiteY37" fmla="*/ 789463 h 1691232"/>
                <a:gd name="connsiteX38" fmla="*/ 271462 w 1920955"/>
                <a:gd name="connsiteY38" fmla="*/ 845434 h 1691232"/>
                <a:gd name="connsiteX39" fmla="*/ 270869 w 1920955"/>
                <a:gd name="connsiteY39" fmla="*/ 890506 h 1691232"/>
                <a:gd name="connsiteX40" fmla="*/ 295393 w 1920955"/>
                <a:gd name="connsiteY40" fmla="*/ 929981 h 1691232"/>
                <a:gd name="connsiteX41" fmla="*/ 341051 w 1920955"/>
                <a:gd name="connsiteY41" fmla="*/ 968573 h 1691232"/>
                <a:gd name="connsiteX42" fmla="*/ 426184 w 1920955"/>
                <a:gd name="connsiteY42" fmla="*/ 1022825 h 1691232"/>
                <a:gd name="connsiteX43" fmla="*/ 461961 w 1920955"/>
                <a:gd name="connsiteY43" fmla="*/ 1093918 h 1691232"/>
                <a:gd name="connsiteX44" fmla="*/ 441064 w 1920955"/>
                <a:gd name="connsiteY44" fmla="*/ 1163491 h 1691232"/>
                <a:gd name="connsiteX45" fmla="*/ 519111 w 1920955"/>
                <a:gd name="connsiteY45" fmla="*/ 1219954 h 1691232"/>
                <a:gd name="connsiteX46" fmla="*/ 591143 w 1920955"/>
                <a:gd name="connsiteY46" fmla="*/ 1252948 h 1691232"/>
                <a:gd name="connsiteX47" fmla="*/ 571974 w 1920955"/>
                <a:gd name="connsiteY47" fmla="*/ 1312651 h 1691232"/>
                <a:gd name="connsiteX48" fmla="*/ 662461 w 1920955"/>
                <a:gd name="connsiteY48" fmla="*/ 1465051 h 1691232"/>
                <a:gd name="connsiteX49" fmla="*/ 755271 w 1920955"/>
                <a:gd name="connsiteY49" fmla="*/ 1538205 h 1691232"/>
                <a:gd name="connsiteX50" fmla="*/ 805336 w 1920955"/>
                <a:gd name="connsiteY50" fmla="*/ 1488863 h 1691232"/>
                <a:gd name="connsiteX51" fmla="*/ 869926 w 1920955"/>
                <a:gd name="connsiteY51" fmla="*/ 1516260 h 1691232"/>
                <a:gd name="connsiteX52" fmla="*/ 924399 w 1920955"/>
                <a:gd name="connsiteY52" fmla="*/ 1484101 h 1691232"/>
                <a:gd name="connsiteX53" fmla="*/ 941246 w 1920955"/>
                <a:gd name="connsiteY53" fmla="*/ 1441925 h 1691232"/>
                <a:gd name="connsiteX54" fmla="*/ 1005123 w 1920955"/>
                <a:gd name="connsiteY54" fmla="*/ 1528337 h 1691232"/>
                <a:gd name="connsiteX55" fmla="*/ 1050190 w 1920955"/>
                <a:gd name="connsiteY55" fmla="*/ 1599431 h 1691232"/>
                <a:gd name="connsiteX56" fmla="*/ 1120136 w 1920955"/>
                <a:gd name="connsiteY56" fmla="*/ 1690950 h 1691232"/>
                <a:gd name="connsiteX57" fmla="*/ 1151034 w 1920955"/>
                <a:gd name="connsiteY57" fmla="*/ 1627859 h 1691232"/>
                <a:gd name="connsiteX58" fmla="*/ 1181693 w 1920955"/>
                <a:gd name="connsiteY58" fmla="*/ 1621379 h 1691232"/>
                <a:gd name="connsiteX59" fmla="*/ 1224792 w 1920955"/>
                <a:gd name="connsiteY59" fmla="*/ 1650642 h 1691232"/>
                <a:gd name="connsiteX60" fmla="*/ 1258367 w 1920955"/>
                <a:gd name="connsiteY60" fmla="*/ 1609988 h 1691232"/>
                <a:gd name="connsiteX61" fmla="*/ 1277188 w 1920955"/>
                <a:gd name="connsiteY61" fmla="*/ 1614605 h 1691232"/>
                <a:gd name="connsiteX62" fmla="*/ 1311230 w 1920955"/>
                <a:gd name="connsiteY62" fmla="*/ 1681082 h 1691232"/>
                <a:gd name="connsiteX63" fmla="*/ 1367786 w 1920955"/>
                <a:gd name="connsiteY63" fmla="*/ 1657613 h 1691232"/>
                <a:gd name="connsiteX64" fmla="*/ 1419818 w 1920955"/>
                <a:gd name="connsiteY64" fmla="*/ 1601492 h 1691232"/>
                <a:gd name="connsiteX65" fmla="*/ 1470595 w 1920955"/>
                <a:gd name="connsiteY65" fmla="*/ 1584949 h 1691232"/>
                <a:gd name="connsiteX66" fmla="*/ 1488274 w 1920955"/>
                <a:gd name="connsiteY66" fmla="*/ 1640771 h 1691232"/>
                <a:gd name="connsiteX67" fmla="*/ 1558169 w 1920955"/>
                <a:gd name="connsiteY67" fmla="*/ 1615093 h 1691232"/>
                <a:gd name="connsiteX68" fmla="*/ 1588947 w 1920955"/>
                <a:gd name="connsiteY68" fmla="*/ 1528337 h 1691232"/>
                <a:gd name="connsiteX69" fmla="*/ 1670383 w 1920955"/>
                <a:gd name="connsiteY69" fmla="*/ 1438195 h 1691232"/>
                <a:gd name="connsiteX70" fmla="*/ 1714974 w 1920955"/>
                <a:gd name="connsiteY70" fmla="*/ 1407065 h 1691232"/>
                <a:gd name="connsiteX71" fmla="*/ 1743343 w 1920955"/>
                <a:gd name="connsiteY71" fmla="*/ 1410360 h 1691232"/>
                <a:gd name="connsiteX72" fmla="*/ 1828257 w 1920955"/>
                <a:gd name="connsiteY72" fmla="*/ 1328265 h 1691232"/>
                <a:gd name="connsiteX73" fmla="*/ 1772124 w 1920955"/>
                <a:gd name="connsiteY73" fmla="*/ 1450763 h 1691232"/>
                <a:gd name="connsiteX74" fmla="*/ 1886424 w 1920955"/>
                <a:gd name="connsiteY74" fmla="*/ 1446001 h 1691232"/>
                <a:gd name="connsiteX75" fmla="*/ 1919761 w 1920955"/>
                <a:gd name="connsiteY75" fmla="*/ 1441238 h 1691232"/>
                <a:gd name="connsiteX76" fmla="*/ 1853086 w 1920955"/>
                <a:gd name="connsiteY76" fmla="*/ 1398376 h 1691232"/>
                <a:gd name="connsiteX77" fmla="*/ 1853086 w 1920955"/>
                <a:gd name="connsiteY77" fmla="*/ 1303126 h 1691232"/>
                <a:gd name="connsiteX78" fmla="*/ 1853086 w 1920955"/>
                <a:gd name="connsiteY78" fmla="*/ 1245976 h 1691232"/>
                <a:gd name="connsiteX79" fmla="*/ 1810224 w 1920955"/>
                <a:gd name="connsiteY79" fmla="*/ 1236451 h 1691232"/>
                <a:gd name="connsiteX80" fmla="*/ 1734024 w 1920955"/>
                <a:gd name="connsiteY80" fmla="*/ 1155488 h 1691232"/>
                <a:gd name="connsiteX81" fmla="*/ 1695924 w 1920955"/>
                <a:gd name="connsiteY81" fmla="*/ 974513 h 1691232"/>
                <a:gd name="connsiteX82" fmla="*/ 1643536 w 1920955"/>
                <a:gd name="connsiteY82" fmla="*/ 941176 h 1691232"/>
                <a:gd name="connsiteX83" fmla="*/ 1605436 w 1920955"/>
                <a:gd name="connsiteY83" fmla="*/ 884026 h 1691232"/>
                <a:gd name="connsiteX84" fmla="*/ 1557811 w 1920955"/>
                <a:gd name="connsiteY84" fmla="*/ 836401 h 1691232"/>
                <a:gd name="connsiteX85" fmla="*/ 1505424 w 1920955"/>
                <a:gd name="connsiteY85" fmla="*/ 817351 h 1691232"/>
                <a:gd name="connsiteX86" fmla="*/ 1453036 w 1920955"/>
                <a:gd name="connsiteY86" fmla="*/ 812588 h 1691232"/>
                <a:gd name="connsiteX87" fmla="*/ 1510186 w 1920955"/>
                <a:gd name="connsiteY87" fmla="*/ 779251 h 1691232"/>
                <a:gd name="connsiteX88" fmla="*/ 1476849 w 1920955"/>
                <a:gd name="connsiteY88" fmla="*/ 745913 h 1691232"/>
                <a:gd name="connsiteX89" fmla="*/ 1481611 w 1920955"/>
                <a:gd name="connsiteY89" fmla="*/ 722101 h 1691232"/>
                <a:gd name="connsiteX90" fmla="*/ 1572099 w 1920955"/>
                <a:gd name="connsiteY90" fmla="*/ 760201 h 1691232"/>
                <a:gd name="connsiteX91" fmla="*/ 1624486 w 1920955"/>
                <a:gd name="connsiteY91" fmla="*/ 693526 h 1691232"/>
                <a:gd name="connsiteX92" fmla="*/ 1614961 w 1920955"/>
                <a:gd name="connsiteY92" fmla="*/ 550651 h 1691232"/>
                <a:gd name="connsiteX93" fmla="*/ 1610199 w 1920955"/>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28257 w 1920409"/>
                <a:gd name="connsiteY72" fmla="*/ 1328265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409"/>
                <a:gd name="connsiteY0" fmla="*/ 412538 h 1691232"/>
                <a:gd name="connsiteX1" fmla="*/ 1567336 w 1920409"/>
                <a:gd name="connsiteY1" fmla="*/ 369676 h 1691232"/>
                <a:gd name="connsiteX2" fmla="*/ 1467324 w 1920409"/>
                <a:gd name="connsiteY2" fmla="*/ 345863 h 1691232"/>
                <a:gd name="connsiteX3" fmla="*/ 1419699 w 1920409"/>
                <a:gd name="connsiteY3" fmla="*/ 317288 h 1691232"/>
                <a:gd name="connsiteX4" fmla="*/ 1367311 w 1920409"/>
                <a:gd name="connsiteY4" fmla="*/ 160126 h 1691232"/>
                <a:gd name="connsiteX5" fmla="*/ 1338736 w 1920409"/>
                <a:gd name="connsiteY5" fmla="*/ 12488 h 1691232"/>
                <a:gd name="connsiteX6" fmla="*/ 1267299 w 1920409"/>
                <a:gd name="connsiteY6" fmla="*/ 12488 h 1691232"/>
                <a:gd name="connsiteX7" fmla="*/ 1214911 w 1920409"/>
                <a:gd name="connsiteY7" fmla="*/ 50588 h 1691232"/>
                <a:gd name="connsiteX8" fmla="*/ 1214911 w 1920409"/>
                <a:gd name="connsiteY8" fmla="*/ 155363 h 1691232"/>
                <a:gd name="connsiteX9" fmla="*/ 1186336 w 1920409"/>
                <a:gd name="connsiteY9" fmla="*/ 183938 h 1691232"/>
                <a:gd name="connsiteX10" fmla="*/ 1176811 w 1920409"/>
                <a:gd name="connsiteY10" fmla="*/ 255376 h 1691232"/>
                <a:gd name="connsiteX11" fmla="*/ 1114899 w 1920409"/>
                <a:gd name="connsiteY11" fmla="*/ 298238 h 1691232"/>
                <a:gd name="connsiteX12" fmla="*/ 1005361 w 1920409"/>
                <a:gd name="connsiteY12" fmla="*/ 312526 h 1691232"/>
                <a:gd name="connsiteX13" fmla="*/ 962499 w 1920409"/>
                <a:gd name="connsiteY13" fmla="*/ 355388 h 1691232"/>
                <a:gd name="connsiteX14" fmla="*/ 838674 w 1920409"/>
                <a:gd name="connsiteY14" fmla="*/ 355388 h 1691232"/>
                <a:gd name="connsiteX15" fmla="*/ 781524 w 1920409"/>
                <a:gd name="connsiteY15" fmla="*/ 426826 h 1691232"/>
                <a:gd name="connsiteX16" fmla="*/ 781524 w 1920409"/>
                <a:gd name="connsiteY16" fmla="*/ 460163 h 1691232"/>
                <a:gd name="connsiteX17" fmla="*/ 743424 w 1920409"/>
                <a:gd name="connsiteY17" fmla="*/ 483976 h 1691232"/>
                <a:gd name="connsiteX18" fmla="*/ 671986 w 1920409"/>
                <a:gd name="connsiteY18" fmla="*/ 417301 h 1691232"/>
                <a:gd name="connsiteX19" fmla="*/ 519586 w 1920409"/>
                <a:gd name="connsiteY19" fmla="*/ 412538 h 1691232"/>
                <a:gd name="connsiteX20" fmla="*/ 457674 w 1920409"/>
                <a:gd name="connsiteY20" fmla="*/ 431588 h 1691232"/>
                <a:gd name="connsiteX21" fmla="*/ 419574 w 1920409"/>
                <a:gd name="connsiteY21" fmla="*/ 417301 h 1691232"/>
                <a:gd name="connsiteX22" fmla="*/ 400524 w 1920409"/>
                <a:gd name="connsiteY22" fmla="*/ 355388 h 1691232"/>
                <a:gd name="connsiteX23" fmla="*/ 333849 w 1920409"/>
                <a:gd name="connsiteY23" fmla="*/ 303001 h 1691232"/>
                <a:gd name="connsiteX24" fmla="*/ 286224 w 1920409"/>
                <a:gd name="connsiteY24" fmla="*/ 236326 h 1691232"/>
                <a:gd name="connsiteX25" fmla="*/ 143349 w 1920409"/>
                <a:gd name="connsiteY25" fmla="*/ 255376 h 1691232"/>
                <a:gd name="connsiteX26" fmla="*/ 124299 w 1920409"/>
                <a:gd name="connsiteY26" fmla="*/ 331576 h 1691232"/>
                <a:gd name="connsiteX27" fmla="*/ 110011 w 1920409"/>
                <a:gd name="connsiteY27" fmla="*/ 364913 h 1691232"/>
                <a:gd name="connsiteX28" fmla="*/ 133824 w 1920409"/>
                <a:gd name="connsiteY28" fmla="*/ 412538 h 1691232"/>
                <a:gd name="connsiteX29" fmla="*/ 81436 w 1920409"/>
                <a:gd name="connsiteY29" fmla="*/ 450638 h 1691232"/>
                <a:gd name="connsiteX30" fmla="*/ 33811 w 1920409"/>
                <a:gd name="connsiteY30" fmla="*/ 445876 h 1691232"/>
                <a:gd name="connsiteX31" fmla="*/ 33811 w 1920409"/>
                <a:gd name="connsiteY31" fmla="*/ 517313 h 1691232"/>
                <a:gd name="connsiteX32" fmla="*/ 474 w 1920409"/>
                <a:gd name="connsiteY32" fmla="*/ 622088 h 1691232"/>
                <a:gd name="connsiteX33" fmla="*/ 62386 w 1920409"/>
                <a:gd name="connsiteY33" fmla="*/ 698288 h 1691232"/>
                <a:gd name="connsiteX34" fmla="*/ 111977 w 1920409"/>
                <a:gd name="connsiteY34" fmla="*/ 678550 h 1691232"/>
                <a:gd name="connsiteX35" fmla="*/ 112334 w 1920409"/>
                <a:gd name="connsiteY35" fmla="*/ 748809 h 1691232"/>
                <a:gd name="connsiteX36" fmla="*/ 167161 w 1920409"/>
                <a:gd name="connsiteY36" fmla="*/ 779251 h 1691232"/>
                <a:gd name="connsiteX37" fmla="*/ 236159 w 1920409"/>
                <a:gd name="connsiteY37" fmla="*/ 789463 h 1691232"/>
                <a:gd name="connsiteX38" fmla="*/ 271462 w 1920409"/>
                <a:gd name="connsiteY38" fmla="*/ 845434 h 1691232"/>
                <a:gd name="connsiteX39" fmla="*/ 270869 w 1920409"/>
                <a:gd name="connsiteY39" fmla="*/ 890506 h 1691232"/>
                <a:gd name="connsiteX40" fmla="*/ 295393 w 1920409"/>
                <a:gd name="connsiteY40" fmla="*/ 929981 h 1691232"/>
                <a:gd name="connsiteX41" fmla="*/ 341051 w 1920409"/>
                <a:gd name="connsiteY41" fmla="*/ 968573 h 1691232"/>
                <a:gd name="connsiteX42" fmla="*/ 426184 w 1920409"/>
                <a:gd name="connsiteY42" fmla="*/ 1022825 h 1691232"/>
                <a:gd name="connsiteX43" fmla="*/ 461961 w 1920409"/>
                <a:gd name="connsiteY43" fmla="*/ 1093918 h 1691232"/>
                <a:gd name="connsiteX44" fmla="*/ 441064 w 1920409"/>
                <a:gd name="connsiteY44" fmla="*/ 1163491 h 1691232"/>
                <a:gd name="connsiteX45" fmla="*/ 519111 w 1920409"/>
                <a:gd name="connsiteY45" fmla="*/ 1219954 h 1691232"/>
                <a:gd name="connsiteX46" fmla="*/ 591143 w 1920409"/>
                <a:gd name="connsiteY46" fmla="*/ 1252948 h 1691232"/>
                <a:gd name="connsiteX47" fmla="*/ 571974 w 1920409"/>
                <a:gd name="connsiteY47" fmla="*/ 1312651 h 1691232"/>
                <a:gd name="connsiteX48" fmla="*/ 662461 w 1920409"/>
                <a:gd name="connsiteY48" fmla="*/ 1465051 h 1691232"/>
                <a:gd name="connsiteX49" fmla="*/ 755271 w 1920409"/>
                <a:gd name="connsiteY49" fmla="*/ 1538205 h 1691232"/>
                <a:gd name="connsiteX50" fmla="*/ 805336 w 1920409"/>
                <a:gd name="connsiteY50" fmla="*/ 1488863 h 1691232"/>
                <a:gd name="connsiteX51" fmla="*/ 869926 w 1920409"/>
                <a:gd name="connsiteY51" fmla="*/ 1516260 h 1691232"/>
                <a:gd name="connsiteX52" fmla="*/ 924399 w 1920409"/>
                <a:gd name="connsiteY52" fmla="*/ 1484101 h 1691232"/>
                <a:gd name="connsiteX53" fmla="*/ 941246 w 1920409"/>
                <a:gd name="connsiteY53" fmla="*/ 1441925 h 1691232"/>
                <a:gd name="connsiteX54" fmla="*/ 1005123 w 1920409"/>
                <a:gd name="connsiteY54" fmla="*/ 1528337 h 1691232"/>
                <a:gd name="connsiteX55" fmla="*/ 1050190 w 1920409"/>
                <a:gd name="connsiteY55" fmla="*/ 1599431 h 1691232"/>
                <a:gd name="connsiteX56" fmla="*/ 1120136 w 1920409"/>
                <a:gd name="connsiteY56" fmla="*/ 1690950 h 1691232"/>
                <a:gd name="connsiteX57" fmla="*/ 1151034 w 1920409"/>
                <a:gd name="connsiteY57" fmla="*/ 1627859 h 1691232"/>
                <a:gd name="connsiteX58" fmla="*/ 1181693 w 1920409"/>
                <a:gd name="connsiteY58" fmla="*/ 1621379 h 1691232"/>
                <a:gd name="connsiteX59" fmla="*/ 1224792 w 1920409"/>
                <a:gd name="connsiteY59" fmla="*/ 1650642 h 1691232"/>
                <a:gd name="connsiteX60" fmla="*/ 1258367 w 1920409"/>
                <a:gd name="connsiteY60" fmla="*/ 1609988 h 1691232"/>
                <a:gd name="connsiteX61" fmla="*/ 1277188 w 1920409"/>
                <a:gd name="connsiteY61" fmla="*/ 1614605 h 1691232"/>
                <a:gd name="connsiteX62" fmla="*/ 1311230 w 1920409"/>
                <a:gd name="connsiteY62" fmla="*/ 1681082 h 1691232"/>
                <a:gd name="connsiteX63" fmla="*/ 1367786 w 1920409"/>
                <a:gd name="connsiteY63" fmla="*/ 1657613 h 1691232"/>
                <a:gd name="connsiteX64" fmla="*/ 1419818 w 1920409"/>
                <a:gd name="connsiteY64" fmla="*/ 1601492 h 1691232"/>
                <a:gd name="connsiteX65" fmla="*/ 1470595 w 1920409"/>
                <a:gd name="connsiteY65" fmla="*/ 1584949 h 1691232"/>
                <a:gd name="connsiteX66" fmla="*/ 1488274 w 1920409"/>
                <a:gd name="connsiteY66" fmla="*/ 1640771 h 1691232"/>
                <a:gd name="connsiteX67" fmla="*/ 1558169 w 1920409"/>
                <a:gd name="connsiteY67" fmla="*/ 1615093 h 1691232"/>
                <a:gd name="connsiteX68" fmla="*/ 1588947 w 1920409"/>
                <a:gd name="connsiteY68" fmla="*/ 1528337 h 1691232"/>
                <a:gd name="connsiteX69" fmla="*/ 1670383 w 1920409"/>
                <a:gd name="connsiteY69" fmla="*/ 1438195 h 1691232"/>
                <a:gd name="connsiteX70" fmla="*/ 1714974 w 1920409"/>
                <a:gd name="connsiteY70" fmla="*/ 1407065 h 1691232"/>
                <a:gd name="connsiteX71" fmla="*/ 1743343 w 1920409"/>
                <a:gd name="connsiteY71" fmla="*/ 1410360 h 1691232"/>
                <a:gd name="connsiteX72" fmla="*/ 1833138 w 1920409"/>
                <a:gd name="connsiteY72" fmla="*/ 1402304 h 1691232"/>
                <a:gd name="connsiteX73" fmla="*/ 1877070 w 1920409"/>
                <a:gd name="connsiteY73" fmla="*/ 1542673 h 1691232"/>
                <a:gd name="connsiteX74" fmla="*/ 1886424 w 1920409"/>
                <a:gd name="connsiteY74" fmla="*/ 1446001 h 1691232"/>
                <a:gd name="connsiteX75" fmla="*/ 1919761 w 1920409"/>
                <a:gd name="connsiteY75" fmla="*/ 1441238 h 1691232"/>
                <a:gd name="connsiteX76" fmla="*/ 1853086 w 1920409"/>
                <a:gd name="connsiteY76" fmla="*/ 1398376 h 1691232"/>
                <a:gd name="connsiteX77" fmla="*/ 1853086 w 1920409"/>
                <a:gd name="connsiteY77" fmla="*/ 1303126 h 1691232"/>
                <a:gd name="connsiteX78" fmla="*/ 1853086 w 1920409"/>
                <a:gd name="connsiteY78" fmla="*/ 1245976 h 1691232"/>
                <a:gd name="connsiteX79" fmla="*/ 1810224 w 1920409"/>
                <a:gd name="connsiteY79" fmla="*/ 1236451 h 1691232"/>
                <a:gd name="connsiteX80" fmla="*/ 1734024 w 1920409"/>
                <a:gd name="connsiteY80" fmla="*/ 1155488 h 1691232"/>
                <a:gd name="connsiteX81" fmla="*/ 1695924 w 1920409"/>
                <a:gd name="connsiteY81" fmla="*/ 974513 h 1691232"/>
                <a:gd name="connsiteX82" fmla="*/ 1643536 w 1920409"/>
                <a:gd name="connsiteY82" fmla="*/ 941176 h 1691232"/>
                <a:gd name="connsiteX83" fmla="*/ 1605436 w 1920409"/>
                <a:gd name="connsiteY83" fmla="*/ 884026 h 1691232"/>
                <a:gd name="connsiteX84" fmla="*/ 1557811 w 1920409"/>
                <a:gd name="connsiteY84" fmla="*/ 836401 h 1691232"/>
                <a:gd name="connsiteX85" fmla="*/ 1505424 w 1920409"/>
                <a:gd name="connsiteY85" fmla="*/ 817351 h 1691232"/>
                <a:gd name="connsiteX86" fmla="*/ 1453036 w 1920409"/>
                <a:gd name="connsiteY86" fmla="*/ 812588 h 1691232"/>
                <a:gd name="connsiteX87" fmla="*/ 1510186 w 1920409"/>
                <a:gd name="connsiteY87" fmla="*/ 779251 h 1691232"/>
                <a:gd name="connsiteX88" fmla="*/ 1476849 w 1920409"/>
                <a:gd name="connsiteY88" fmla="*/ 745913 h 1691232"/>
                <a:gd name="connsiteX89" fmla="*/ 1481611 w 1920409"/>
                <a:gd name="connsiteY89" fmla="*/ 722101 h 1691232"/>
                <a:gd name="connsiteX90" fmla="*/ 1572099 w 1920409"/>
                <a:gd name="connsiteY90" fmla="*/ 760201 h 1691232"/>
                <a:gd name="connsiteX91" fmla="*/ 1624486 w 1920409"/>
                <a:gd name="connsiteY91" fmla="*/ 693526 h 1691232"/>
                <a:gd name="connsiteX92" fmla="*/ 1614961 w 1920409"/>
                <a:gd name="connsiteY92" fmla="*/ 550651 h 1691232"/>
                <a:gd name="connsiteX93" fmla="*/ 1610199 w 1920409"/>
                <a:gd name="connsiteY93" fmla="*/ 412538 h 1691232"/>
                <a:gd name="connsiteX0" fmla="*/ 1610199 w 1920650"/>
                <a:gd name="connsiteY0" fmla="*/ 412538 h 1691232"/>
                <a:gd name="connsiteX1" fmla="*/ 1567336 w 1920650"/>
                <a:gd name="connsiteY1" fmla="*/ 369676 h 1691232"/>
                <a:gd name="connsiteX2" fmla="*/ 1467324 w 1920650"/>
                <a:gd name="connsiteY2" fmla="*/ 345863 h 1691232"/>
                <a:gd name="connsiteX3" fmla="*/ 1419699 w 1920650"/>
                <a:gd name="connsiteY3" fmla="*/ 317288 h 1691232"/>
                <a:gd name="connsiteX4" fmla="*/ 1367311 w 1920650"/>
                <a:gd name="connsiteY4" fmla="*/ 160126 h 1691232"/>
                <a:gd name="connsiteX5" fmla="*/ 1338736 w 1920650"/>
                <a:gd name="connsiteY5" fmla="*/ 12488 h 1691232"/>
                <a:gd name="connsiteX6" fmla="*/ 1267299 w 1920650"/>
                <a:gd name="connsiteY6" fmla="*/ 12488 h 1691232"/>
                <a:gd name="connsiteX7" fmla="*/ 1214911 w 1920650"/>
                <a:gd name="connsiteY7" fmla="*/ 50588 h 1691232"/>
                <a:gd name="connsiteX8" fmla="*/ 1214911 w 1920650"/>
                <a:gd name="connsiteY8" fmla="*/ 155363 h 1691232"/>
                <a:gd name="connsiteX9" fmla="*/ 1186336 w 1920650"/>
                <a:gd name="connsiteY9" fmla="*/ 183938 h 1691232"/>
                <a:gd name="connsiteX10" fmla="*/ 1176811 w 1920650"/>
                <a:gd name="connsiteY10" fmla="*/ 255376 h 1691232"/>
                <a:gd name="connsiteX11" fmla="*/ 1114899 w 1920650"/>
                <a:gd name="connsiteY11" fmla="*/ 298238 h 1691232"/>
                <a:gd name="connsiteX12" fmla="*/ 1005361 w 1920650"/>
                <a:gd name="connsiteY12" fmla="*/ 312526 h 1691232"/>
                <a:gd name="connsiteX13" fmla="*/ 962499 w 1920650"/>
                <a:gd name="connsiteY13" fmla="*/ 355388 h 1691232"/>
                <a:gd name="connsiteX14" fmla="*/ 838674 w 1920650"/>
                <a:gd name="connsiteY14" fmla="*/ 355388 h 1691232"/>
                <a:gd name="connsiteX15" fmla="*/ 781524 w 1920650"/>
                <a:gd name="connsiteY15" fmla="*/ 426826 h 1691232"/>
                <a:gd name="connsiteX16" fmla="*/ 781524 w 1920650"/>
                <a:gd name="connsiteY16" fmla="*/ 460163 h 1691232"/>
                <a:gd name="connsiteX17" fmla="*/ 743424 w 1920650"/>
                <a:gd name="connsiteY17" fmla="*/ 483976 h 1691232"/>
                <a:gd name="connsiteX18" fmla="*/ 671986 w 1920650"/>
                <a:gd name="connsiteY18" fmla="*/ 417301 h 1691232"/>
                <a:gd name="connsiteX19" fmla="*/ 519586 w 1920650"/>
                <a:gd name="connsiteY19" fmla="*/ 412538 h 1691232"/>
                <a:gd name="connsiteX20" fmla="*/ 457674 w 1920650"/>
                <a:gd name="connsiteY20" fmla="*/ 431588 h 1691232"/>
                <a:gd name="connsiteX21" fmla="*/ 419574 w 1920650"/>
                <a:gd name="connsiteY21" fmla="*/ 417301 h 1691232"/>
                <a:gd name="connsiteX22" fmla="*/ 400524 w 1920650"/>
                <a:gd name="connsiteY22" fmla="*/ 355388 h 1691232"/>
                <a:gd name="connsiteX23" fmla="*/ 333849 w 1920650"/>
                <a:gd name="connsiteY23" fmla="*/ 303001 h 1691232"/>
                <a:gd name="connsiteX24" fmla="*/ 286224 w 1920650"/>
                <a:gd name="connsiteY24" fmla="*/ 236326 h 1691232"/>
                <a:gd name="connsiteX25" fmla="*/ 143349 w 1920650"/>
                <a:gd name="connsiteY25" fmla="*/ 255376 h 1691232"/>
                <a:gd name="connsiteX26" fmla="*/ 124299 w 1920650"/>
                <a:gd name="connsiteY26" fmla="*/ 331576 h 1691232"/>
                <a:gd name="connsiteX27" fmla="*/ 110011 w 1920650"/>
                <a:gd name="connsiteY27" fmla="*/ 364913 h 1691232"/>
                <a:gd name="connsiteX28" fmla="*/ 133824 w 1920650"/>
                <a:gd name="connsiteY28" fmla="*/ 412538 h 1691232"/>
                <a:gd name="connsiteX29" fmla="*/ 81436 w 1920650"/>
                <a:gd name="connsiteY29" fmla="*/ 450638 h 1691232"/>
                <a:gd name="connsiteX30" fmla="*/ 33811 w 1920650"/>
                <a:gd name="connsiteY30" fmla="*/ 445876 h 1691232"/>
                <a:gd name="connsiteX31" fmla="*/ 33811 w 1920650"/>
                <a:gd name="connsiteY31" fmla="*/ 517313 h 1691232"/>
                <a:gd name="connsiteX32" fmla="*/ 474 w 1920650"/>
                <a:gd name="connsiteY32" fmla="*/ 622088 h 1691232"/>
                <a:gd name="connsiteX33" fmla="*/ 62386 w 1920650"/>
                <a:gd name="connsiteY33" fmla="*/ 698288 h 1691232"/>
                <a:gd name="connsiteX34" fmla="*/ 111977 w 1920650"/>
                <a:gd name="connsiteY34" fmla="*/ 678550 h 1691232"/>
                <a:gd name="connsiteX35" fmla="*/ 112334 w 1920650"/>
                <a:gd name="connsiteY35" fmla="*/ 748809 h 1691232"/>
                <a:gd name="connsiteX36" fmla="*/ 167161 w 1920650"/>
                <a:gd name="connsiteY36" fmla="*/ 779251 h 1691232"/>
                <a:gd name="connsiteX37" fmla="*/ 236159 w 1920650"/>
                <a:gd name="connsiteY37" fmla="*/ 789463 h 1691232"/>
                <a:gd name="connsiteX38" fmla="*/ 271462 w 1920650"/>
                <a:gd name="connsiteY38" fmla="*/ 845434 h 1691232"/>
                <a:gd name="connsiteX39" fmla="*/ 270869 w 1920650"/>
                <a:gd name="connsiteY39" fmla="*/ 890506 h 1691232"/>
                <a:gd name="connsiteX40" fmla="*/ 295393 w 1920650"/>
                <a:gd name="connsiteY40" fmla="*/ 929981 h 1691232"/>
                <a:gd name="connsiteX41" fmla="*/ 341051 w 1920650"/>
                <a:gd name="connsiteY41" fmla="*/ 968573 h 1691232"/>
                <a:gd name="connsiteX42" fmla="*/ 426184 w 1920650"/>
                <a:gd name="connsiteY42" fmla="*/ 1022825 h 1691232"/>
                <a:gd name="connsiteX43" fmla="*/ 461961 w 1920650"/>
                <a:gd name="connsiteY43" fmla="*/ 1093918 h 1691232"/>
                <a:gd name="connsiteX44" fmla="*/ 441064 w 1920650"/>
                <a:gd name="connsiteY44" fmla="*/ 1163491 h 1691232"/>
                <a:gd name="connsiteX45" fmla="*/ 519111 w 1920650"/>
                <a:gd name="connsiteY45" fmla="*/ 1219954 h 1691232"/>
                <a:gd name="connsiteX46" fmla="*/ 591143 w 1920650"/>
                <a:gd name="connsiteY46" fmla="*/ 1252948 h 1691232"/>
                <a:gd name="connsiteX47" fmla="*/ 571974 w 1920650"/>
                <a:gd name="connsiteY47" fmla="*/ 1312651 h 1691232"/>
                <a:gd name="connsiteX48" fmla="*/ 662461 w 1920650"/>
                <a:gd name="connsiteY48" fmla="*/ 1465051 h 1691232"/>
                <a:gd name="connsiteX49" fmla="*/ 755271 w 1920650"/>
                <a:gd name="connsiteY49" fmla="*/ 1538205 h 1691232"/>
                <a:gd name="connsiteX50" fmla="*/ 805336 w 1920650"/>
                <a:gd name="connsiteY50" fmla="*/ 1488863 h 1691232"/>
                <a:gd name="connsiteX51" fmla="*/ 869926 w 1920650"/>
                <a:gd name="connsiteY51" fmla="*/ 1516260 h 1691232"/>
                <a:gd name="connsiteX52" fmla="*/ 924399 w 1920650"/>
                <a:gd name="connsiteY52" fmla="*/ 1484101 h 1691232"/>
                <a:gd name="connsiteX53" fmla="*/ 941246 w 1920650"/>
                <a:gd name="connsiteY53" fmla="*/ 1441925 h 1691232"/>
                <a:gd name="connsiteX54" fmla="*/ 1005123 w 1920650"/>
                <a:gd name="connsiteY54" fmla="*/ 1528337 h 1691232"/>
                <a:gd name="connsiteX55" fmla="*/ 1050190 w 1920650"/>
                <a:gd name="connsiteY55" fmla="*/ 1599431 h 1691232"/>
                <a:gd name="connsiteX56" fmla="*/ 1120136 w 1920650"/>
                <a:gd name="connsiteY56" fmla="*/ 1690950 h 1691232"/>
                <a:gd name="connsiteX57" fmla="*/ 1151034 w 1920650"/>
                <a:gd name="connsiteY57" fmla="*/ 1627859 h 1691232"/>
                <a:gd name="connsiteX58" fmla="*/ 1181693 w 1920650"/>
                <a:gd name="connsiteY58" fmla="*/ 1621379 h 1691232"/>
                <a:gd name="connsiteX59" fmla="*/ 1224792 w 1920650"/>
                <a:gd name="connsiteY59" fmla="*/ 1650642 h 1691232"/>
                <a:gd name="connsiteX60" fmla="*/ 1258367 w 1920650"/>
                <a:gd name="connsiteY60" fmla="*/ 1609988 h 1691232"/>
                <a:gd name="connsiteX61" fmla="*/ 1277188 w 1920650"/>
                <a:gd name="connsiteY61" fmla="*/ 1614605 h 1691232"/>
                <a:gd name="connsiteX62" fmla="*/ 1311230 w 1920650"/>
                <a:gd name="connsiteY62" fmla="*/ 1681082 h 1691232"/>
                <a:gd name="connsiteX63" fmla="*/ 1367786 w 1920650"/>
                <a:gd name="connsiteY63" fmla="*/ 1657613 h 1691232"/>
                <a:gd name="connsiteX64" fmla="*/ 1419818 w 1920650"/>
                <a:gd name="connsiteY64" fmla="*/ 1601492 h 1691232"/>
                <a:gd name="connsiteX65" fmla="*/ 1470595 w 1920650"/>
                <a:gd name="connsiteY65" fmla="*/ 1584949 h 1691232"/>
                <a:gd name="connsiteX66" fmla="*/ 1488274 w 1920650"/>
                <a:gd name="connsiteY66" fmla="*/ 1640771 h 1691232"/>
                <a:gd name="connsiteX67" fmla="*/ 1558169 w 1920650"/>
                <a:gd name="connsiteY67" fmla="*/ 1615093 h 1691232"/>
                <a:gd name="connsiteX68" fmla="*/ 1588947 w 1920650"/>
                <a:gd name="connsiteY68" fmla="*/ 1528337 h 1691232"/>
                <a:gd name="connsiteX69" fmla="*/ 1670383 w 1920650"/>
                <a:gd name="connsiteY69" fmla="*/ 1438195 h 1691232"/>
                <a:gd name="connsiteX70" fmla="*/ 1714974 w 1920650"/>
                <a:gd name="connsiteY70" fmla="*/ 1407065 h 1691232"/>
                <a:gd name="connsiteX71" fmla="*/ 1743343 w 1920650"/>
                <a:gd name="connsiteY71" fmla="*/ 1410360 h 1691232"/>
                <a:gd name="connsiteX72" fmla="*/ 1833138 w 1920650"/>
                <a:gd name="connsiteY72" fmla="*/ 1402304 h 1691232"/>
                <a:gd name="connsiteX73" fmla="*/ 1816054 w 1920650"/>
                <a:gd name="connsiteY73" fmla="*/ 1453316 h 1691232"/>
                <a:gd name="connsiteX74" fmla="*/ 1886424 w 1920650"/>
                <a:gd name="connsiteY74" fmla="*/ 1446001 h 1691232"/>
                <a:gd name="connsiteX75" fmla="*/ 1919761 w 1920650"/>
                <a:gd name="connsiteY75" fmla="*/ 1441238 h 1691232"/>
                <a:gd name="connsiteX76" fmla="*/ 1853086 w 1920650"/>
                <a:gd name="connsiteY76" fmla="*/ 1398376 h 1691232"/>
                <a:gd name="connsiteX77" fmla="*/ 1853086 w 1920650"/>
                <a:gd name="connsiteY77" fmla="*/ 1303126 h 1691232"/>
                <a:gd name="connsiteX78" fmla="*/ 1853086 w 1920650"/>
                <a:gd name="connsiteY78" fmla="*/ 1245976 h 1691232"/>
                <a:gd name="connsiteX79" fmla="*/ 1810224 w 1920650"/>
                <a:gd name="connsiteY79" fmla="*/ 1236451 h 1691232"/>
                <a:gd name="connsiteX80" fmla="*/ 1734024 w 1920650"/>
                <a:gd name="connsiteY80" fmla="*/ 1155488 h 1691232"/>
                <a:gd name="connsiteX81" fmla="*/ 1695924 w 1920650"/>
                <a:gd name="connsiteY81" fmla="*/ 974513 h 1691232"/>
                <a:gd name="connsiteX82" fmla="*/ 1643536 w 1920650"/>
                <a:gd name="connsiteY82" fmla="*/ 941176 h 1691232"/>
                <a:gd name="connsiteX83" fmla="*/ 1605436 w 1920650"/>
                <a:gd name="connsiteY83" fmla="*/ 884026 h 1691232"/>
                <a:gd name="connsiteX84" fmla="*/ 1557811 w 1920650"/>
                <a:gd name="connsiteY84" fmla="*/ 836401 h 1691232"/>
                <a:gd name="connsiteX85" fmla="*/ 1505424 w 1920650"/>
                <a:gd name="connsiteY85" fmla="*/ 817351 h 1691232"/>
                <a:gd name="connsiteX86" fmla="*/ 1453036 w 1920650"/>
                <a:gd name="connsiteY86" fmla="*/ 812588 h 1691232"/>
                <a:gd name="connsiteX87" fmla="*/ 1510186 w 1920650"/>
                <a:gd name="connsiteY87" fmla="*/ 779251 h 1691232"/>
                <a:gd name="connsiteX88" fmla="*/ 1476849 w 1920650"/>
                <a:gd name="connsiteY88" fmla="*/ 745913 h 1691232"/>
                <a:gd name="connsiteX89" fmla="*/ 1481611 w 1920650"/>
                <a:gd name="connsiteY89" fmla="*/ 722101 h 1691232"/>
                <a:gd name="connsiteX90" fmla="*/ 1572099 w 1920650"/>
                <a:gd name="connsiteY90" fmla="*/ 760201 h 1691232"/>
                <a:gd name="connsiteX91" fmla="*/ 1624486 w 1920650"/>
                <a:gd name="connsiteY91" fmla="*/ 693526 h 1691232"/>
                <a:gd name="connsiteX92" fmla="*/ 1614961 w 1920650"/>
                <a:gd name="connsiteY92" fmla="*/ 550651 h 1691232"/>
                <a:gd name="connsiteX93" fmla="*/ 1610199 w 1920650"/>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33138 w 1920031"/>
                <a:gd name="connsiteY72" fmla="*/ 1402304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920031"/>
                <a:gd name="connsiteY0" fmla="*/ 412538 h 1691232"/>
                <a:gd name="connsiteX1" fmla="*/ 1567336 w 1920031"/>
                <a:gd name="connsiteY1" fmla="*/ 369676 h 1691232"/>
                <a:gd name="connsiteX2" fmla="*/ 1467324 w 1920031"/>
                <a:gd name="connsiteY2" fmla="*/ 345863 h 1691232"/>
                <a:gd name="connsiteX3" fmla="*/ 1419699 w 1920031"/>
                <a:gd name="connsiteY3" fmla="*/ 317288 h 1691232"/>
                <a:gd name="connsiteX4" fmla="*/ 1367311 w 1920031"/>
                <a:gd name="connsiteY4" fmla="*/ 160126 h 1691232"/>
                <a:gd name="connsiteX5" fmla="*/ 1338736 w 1920031"/>
                <a:gd name="connsiteY5" fmla="*/ 12488 h 1691232"/>
                <a:gd name="connsiteX6" fmla="*/ 1267299 w 1920031"/>
                <a:gd name="connsiteY6" fmla="*/ 12488 h 1691232"/>
                <a:gd name="connsiteX7" fmla="*/ 1214911 w 1920031"/>
                <a:gd name="connsiteY7" fmla="*/ 50588 h 1691232"/>
                <a:gd name="connsiteX8" fmla="*/ 1214911 w 1920031"/>
                <a:gd name="connsiteY8" fmla="*/ 155363 h 1691232"/>
                <a:gd name="connsiteX9" fmla="*/ 1186336 w 1920031"/>
                <a:gd name="connsiteY9" fmla="*/ 183938 h 1691232"/>
                <a:gd name="connsiteX10" fmla="*/ 1176811 w 1920031"/>
                <a:gd name="connsiteY10" fmla="*/ 255376 h 1691232"/>
                <a:gd name="connsiteX11" fmla="*/ 1114899 w 1920031"/>
                <a:gd name="connsiteY11" fmla="*/ 298238 h 1691232"/>
                <a:gd name="connsiteX12" fmla="*/ 1005361 w 1920031"/>
                <a:gd name="connsiteY12" fmla="*/ 312526 h 1691232"/>
                <a:gd name="connsiteX13" fmla="*/ 962499 w 1920031"/>
                <a:gd name="connsiteY13" fmla="*/ 355388 h 1691232"/>
                <a:gd name="connsiteX14" fmla="*/ 838674 w 1920031"/>
                <a:gd name="connsiteY14" fmla="*/ 355388 h 1691232"/>
                <a:gd name="connsiteX15" fmla="*/ 781524 w 1920031"/>
                <a:gd name="connsiteY15" fmla="*/ 426826 h 1691232"/>
                <a:gd name="connsiteX16" fmla="*/ 781524 w 1920031"/>
                <a:gd name="connsiteY16" fmla="*/ 460163 h 1691232"/>
                <a:gd name="connsiteX17" fmla="*/ 743424 w 1920031"/>
                <a:gd name="connsiteY17" fmla="*/ 483976 h 1691232"/>
                <a:gd name="connsiteX18" fmla="*/ 671986 w 1920031"/>
                <a:gd name="connsiteY18" fmla="*/ 417301 h 1691232"/>
                <a:gd name="connsiteX19" fmla="*/ 519586 w 1920031"/>
                <a:gd name="connsiteY19" fmla="*/ 412538 h 1691232"/>
                <a:gd name="connsiteX20" fmla="*/ 457674 w 1920031"/>
                <a:gd name="connsiteY20" fmla="*/ 431588 h 1691232"/>
                <a:gd name="connsiteX21" fmla="*/ 419574 w 1920031"/>
                <a:gd name="connsiteY21" fmla="*/ 417301 h 1691232"/>
                <a:gd name="connsiteX22" fmla="*/ 400524 w 1920031"/>
                <a:gd name="connsiteY22" fmla="*/ 355388 h 1691232"/>
                <a:gd name="connsiteX23" fmla="*/ 333849 w 1920031"/>
                <a:gd name="connsiteY23" fmla="*/ 303001 h 1691232"/>
                <a:gd name="connsiteX24" fmla="*/ 286224 w 1920031"/>
                <a:gd name="connsiteY24" fmla="*/ 236326 h 1691232"/>
                <a:gd name="connsiteX25" fmla="*/ 143349 w 1920031"/>
                <a:gd name="connsiteY25" fmla="*/ 255376 h 1691232"/>
                <a:gd name="connsiteX26" fmla="*/ 124299 w 1920031"/>
                <a:gd name="connsiteY26" fmla="*/ 331576 h 1691232"/>
                <a:gd name="connsiteX27" fmla="*/ 110011 w 1920031"/>
                <a:gd name="connsiteY27" fmla="*/ 364913 h 1691232"/>
                <a:gd name="connsiteX28" fmla="*/ 133824 w 1920031"/>
                <a:gd name="connsiteY28" fmla="*/ 412538 h 1691232"/>
                <a:gd name="connsiteX29" fmla="*/ 81436 w 1920031"/>
                <a:gd name="connsiteY29" fmla="*/ 450638 h 1691232"/>
                <a:gd name="connsiteX30" fmla="*/ 33811 w 1920031"/>
                <a:gd name="connsiteY30" fmla="*/ 445876 h 1691232"/>
                <a:gd name="connsiteX31" fmla="*/ 33811 w 1920031"/>
                <a:gd name="connsiteY31" fmla="*/ 517313 h 1691232"/>
                <a:gd name="connsiteX32" fmla="*/ 474 w 1920031"/>
                <a:gd name="connsiteY32" fmla="*/ 622088 h 1691232"/>
                <a:gd name="connsiteX33" fmla="*/ 62386 w 1920031"/>
                <a:gd name="connsiteY33" fmla="*/ 698288 h 1691232"/>
                <a:gd name="connsiteX34" fmla="*/ 111977 w 1920031"/>
                <a:gd name="connsiteY34" fmla="*/ 678550 h 1691232"/>
                <a:gd name="connsiteX35" fmla="*/ 112334 w 1920031"/>
                <a:gd name="connsiteY35" fmla="*/ 748809 h 1691232"/>
                <a:gd name="connsiteX36" fmla="*/ 167161 w 1920031"/>
                <a:gd name="connsiteY36" fmla="*/ 779251 h 1691232"/>
                <a:gd name="connsiteX37" fmla="*/ 236159 w 1920031"/>
                <a:gd name="connsiteY37" fmla="*/ 789463 h 1691232"/>
                <a:gd name="connsiteX38" fmla="*/ 271462 w 1920031"/>
                <a:gd name="connsiteY38" fmla="*/ 845434 h 1691232"/>
                <a:gd name="connsiteX39" fmla="*/ 270869 w 1920031"/>
                <a:gd name="connsiteY39" fmla="*/ 890506 h 1691232"/>
                <a:gd name="connsiteX40" fmla="*/ 295393 w 1920031"/>
                <a:gd name="connsiteY40" fmla="*/ 929981 h 1691232"/>
                <a:gd name="connsiteX41" fmla="*/ 341051 w 1920031"/>
                <a:gd name="connsiteY41" fmla="*/ 968573 h 1691232"/>
                <a:gd name="connsiteX42" fmla="*/ 426184 w 1920031"/>
                <a:gd name="connsiteY42" fmla="*/ 1022825 h 1691232"/>
                <a:gd name="connsiteX43" fmla="*/ 461961 w 1920031"/>
                <a:gd name="connsiteY43" fmla="*/ 1093918 h 1691232"/>
                <a:gd name="connsiteX44" fmla="*/ 441064 w 1920031"/>
                <a:gd name="connsiteY44" fmla="*/ 1163491 h 1691232"/>
                <a:gd name="connsiteX45" fmla="*/ 519111 w 1920031"/>
                <a:gd name="connsiteY45" fmla="*/ 1219954 h 1691232"/>
                <a:gd name="connsiteX46" fmla="*/ 591143 w 1920031"/>
                <a:gd name="connsiteY46" fmla="*/ 1252948 h 1691232"/>
                <a:gd name="connsiteX47" fmla="*/ 571974 w 1920031"/>
                <a:gd name="connsiteY47" fmla="*/ 1312651 h 1691232"/>
                <a:gd name="connsiteX48" fmla="*/ 662461 w 1920031"/>
                <a:gd name="connsiteY48" fmla="*/ 1465051 h 1691232"/>
                <a:gd name="connsiteX49" fmla="*/ 755271 w 1920031"/>
                <a:gd name="connsiteY49" fmla="*/ 1538205 h 1691232"/>
                <a:gd name="connsiteX50" fmla="*/ 805336 w 1920031"/>
                <a:gd name="connsiteY50" fmla="*/ 1488863 h 1691232"/>
                <a:gd name="connsiteX51" fmla="*/ 869926 w 1920031"/>
                <a:gd name="connsiteY51" fmla="*/ 1516260 h 1691232"/>
                <a:gd name="connsiteX52" fmla="*/ 924399 w 1920031"/>
                <a:gd name="connsiteY52" fmla="*/ 1484101 h 1691232"/>
                <a:gd name="connsiteX53" fmla="*/ 941246 w 1920031"/>
                <a:gd name="connsiteY53" fmla="*/ 1441925 h 1691232"/>
                <a:gd name="connsiteX54" fmla="*/ 1005123 w 1920031"/>
                <a:gd name="connsiteY54" fmla="*/ 1528337 h 1691232"/>
                <a:gd name="connsiteX55" fmla="*/ 1050190 w 1920031"/>
                <a:gd name="connsiteY55" fmla="*/ 1599431 h 1691232"/>
                <a:gd name="connsiteX56" fmla="*/ 1120136 w 1920031"/>
                <a:gd name="connsiteY56" fmla="*/ 1690950 h 1691232"/>
                <a:gd name="connsiteX57" fmla="*/ 1151034 w 1920031"/>
                <a:gd name="connsiteY57" fmla="*/ 1627859 h 1691232"/>
                <a:gd name="connsiteX58" fmla="*/ 1181693 w 1920031"/>
                <a:gd name="connsiteY58" fmla="*/ 1621379 h 1691232"/>
                <a:gd name="connsiteX59" fmla="*/ 1224792 w 1920031"/>
                <a:gd name="connsiteY59" fmla="*/ 1650642 h 1691232"/>
                <a:gd name="connsiteX60" fmla="*/ 1258367 w 1920031"/>
                <a:gd name="connsiteY60" fmla="*/ 1609988 h 1691232"/>
                <a:gd name="connsiteX61" fmla="*/ 1277188 w 1920031"/>
                <a:gd name="connsiteY61" fmla="*/ 1614605 h 1691232"/>
                <a:gd name="connsiteX62" fmla="*/ 1311230 w 1920031"/>
                <a:gd name="connsiteY62" fmla="*/ 1681082 h 1691232"/>
                <a:gd name="connsiteX63" fmla="*/ 1367786 w 1920031"/>
                <a:gd name="connsiteY63" fmla="*/ 1657613 h 1691232"/>
                <a:gd name="connsiteX64" fmla="*/ 1419818 w 1920031"/>
                <a:gd name="connsiteY64" fmla="*/ 1601492 h 1691232"/>
                <a:gd name="connsiteX65" fmla="*/ 1470595 w 1920031"/>
                <a:gd name="connsiteY65" fmla="*/ 1584949 h 1691232"/>
                <a:gd name="connsiteX66" fmla="*/ 1488274 w 1920031"/>
                <a:gd name="connsiteY66" fmla="*/ 1640771 h 1691232"/>
                <a:gd name="connsiteX67" fmla="*/ 1558169 w 1920031"/>
                <a:gd name="connsiteY67" fmla="*/ 1615093 h 1691232"/>
                <a:gd name="connsiteX68" fmla="*/ 1588947 w 1920031"/>
                <a:gd name="connsiteY68" fmla="*/ 1528337 h 1691232"/>
                <a:gd name="connsiteX69" fmla="*/ 1670383 w 1920031"/>
                <a:gd name="connsiteY69" fmla="*/ 1438195 h 1691232"/>
                <a:gd name="connsiteX70" fmla="*/ 1714974 w 1920031"/>
                <a:gd name="connsiteY70" fmla="*/ 1407065 h 1691232"/>
                <a:gd name="connsiteX71" fmla="*/ 1743343 w 1920031"/>
                <a:gd name="connsiteY71" fmla="*/ 1410360 h 1691232"/>
                <a:gd name="connsiteX72" fmla="*/ 1820935 w 1920031"/>
                <a:gd name="connsiteY72" fmla="*/ 1399752 h 1691232"/>
                <a:gd name="connsiteX73" fmla="*/ 1816054 w 1920031"/>
                <a:gd name="connsiteY73" fmla="*/ 1453316 h 1691232"/>
                <a:gd name="connsiteX74" fmla="*/ 1874221 w 1920031"/>
                <a:gd name="connsiteY74" fmla="*/ 1476637 h 1691232"/>
                <a:gd name="connsiteX75" fmla="*/ 1919761 w 1920031"/>
                <a:gd name="connsiteY75" fmla="*/ 1441238 h 1691232"/>
                <a:gd name="connsiteX76" fmla="*/ 1853086 w 1920031"/>
                <a:gd name="connsiteY76" fmla="*/ 1398376 h 1691232"/>
                <a:gd name="connsiteX77" fmla="*/ 1853086 w 1920031"/>
                <a:gd name="connsiteY77" fmla="*/ 1303126 h 1691232"/>
                <a:gd name="connsiteX78" fmla="*/ 1853086 w 1920031"/>
                <a:gd name="connsiteY78" fmla="*/ 1245976 h 1691232"/>
                <a:gd name="connsiteX79" fmla="*/ 1810224 w 1920031"/>
                <a:gd name="connsiteY79" fmla="*/ 1236451 h 1691232"/>
                <a:gd name="connsiteX80" fmla="*/ 1734024 w 1920031"/>
                <a:gd name="connsiteY80" fmla="*/ 1155488 h 1691232"/>
                <a:gd name="connsiteX81" fmla="*/ 1695924 w 1920031"/>
                <a:gd name="connsiteY81" fmla="*/ 974513 h 1691232"/>
                <a:gd name="connsiteX82" fmla="*/ 1643536 w 1920031"/>
                <a:gd name="connsiteY82" fmla="*/ 941176 h 1691232"/>
                <a:gd name="connsiteX83" fmla="*/ 1605436 w 1920031"/>
                <a:gd name="connsiteY83" fmla="*/ 884026 h 1691232"/>
                <a:gd name="connsiteX84" fmla="*/ 1557811 w 1920031"/>
                <a:gd name="connsiteY84" fmla="*/ 836401 h 1691232"/>
                <a:gd name="connsiteX85" fmla="*/ 1505424 w 1920031"/>
                <a:gd name="connsiteY85" fmla="*/ 817351 h 1691232"/>
                <a:gd name="connsiteX86" fmla="*/ 1453036 w 1920031"/>
                <a:gd name="connsiteY86" fmla="*/ 812588 h 1691232"/>
                <a:gd name="connsiteX87" fmla="*/ 1510186 w 1920031"/>
                <a:gd name="connsiteY87" fmla="*/ 779251 h 1691232"/>
                <a:gd name="connsiteX88" fmla="*/ 1476849 w 1920031"/>
                <a:gd name="connsiteY88" fmla="*/ 745913 h 1691232"/>
                <a:gd name="connsiteX89" fmla="*/ 1481611 w 1920031"/>
                <a:gd name="connsiteY89" fmla="*/ 722101 h 1691232"/>
                <a:gd name="connsiteX90" fmla="*/ 1572099 w 1920031"/>
                <a:gd name="connsiteY90" fmla="*/ 760201 h 1691232"/>
                <a:gd name="connsiteX91" fmla="*/ 1624486 w 1920031"/>
                <a:gd name="connsiteY91" fmla="*/ 693526 h 1691232"/>
                <a:gd name="connsiteX92" fmla="*/ 1614961 w 1920031"/>
                <a:gd name="connsiteY92" fmla="*/ 550651 h 1691232"/>
                <a:gd name="connsiteX93" fmla="*/ 1610199 w 1920031"/>
                <a:gd name="connsiteY93" fmla="*/ 412538 h 1691232"/>
                <a:gd name="connsiteX0" fmla="*/ 1610199 w 1880151"/>
                <a:gd name="connsiteY0" fmla="*/ 412538 h 1691232"/>
                <a:gd name="connsiteX1" fmla="*/ 1567336 w 1880151"/>
                <a:gd name="connsiteY1" fmla="*/ 369676 h 1691232"/>
                <a:gd name="connsiteX2" fmla="*/ 1467324 w 1880151"/>
                <a:gd name="connsiteY2" fmla="*/ 345863 h 1691232"/>
                <a:gd name="connsiteX3" fmla="*/ 1419699 w 1880151"/>
                <a:gd name="connsiteY3" fmla="*/ 317288 h 1691232"/>
                <a:gd name="connsiteX4" fmla="*/ 1367311 w 1880151"/>
                <a:gd name="connsiteY4" fmla="*/ 160126 h 1691232"/>
                <a:gd name="connsiteX5" fmla="*/ 1338736 w 1880151"/>
                <a:gd name="connsiteY5" fmla="*/ 12488 h 1691232"/>
                <a:gd name="connsiteX6" fmla="*/ 1267299 w 1880151"/>
                <a:gd name="connsiteY6" fmla="*/ 12488 h 1691232"/>
                <a:gd name="connsiteX7" fmla="*/ 1214911 w 1880151"/>
                <a:gd name="connsiteY7" fmla="*/ 50588 h 1691232"/>
                <a:gd name="connsiteX8" fmla="*/ 1214911 w 1880151"/>
                <a:gd name="connsiteY8" fmla="*/ 155363 h 1691232"/>
                <a:gd name="connsiteX9" fmla="*/ 1186336 w 1880151"/>
                <a:gd name="connsiteY9" fmla="*/ 183938 h 1691232"/>
                <a:gd name="connsiteX10" fmla="*/ 1176811 w 1880151"/>
                <a:gd name="connsiteY10" fmla="*/ 255376 h 1691232"/>
                <a:gd name="connsiteX11" fmla="*/ 1114899 w 1880151"/>
                <a:gd name="connsiteY11" fmla="*/ 298238 h 1691232"/>
                <a:gd name="connsiteX12" fmla="*/ 1005361 w 1880151"/>
                <a:gd name="connsiteY12" fmla="*/ 312526 h 1691232"/>
                <a:gd name="connsiteX13" fmla="*/ 962499 w 1880151"/>
                <a:gd name="connsiteY13" fmla="*/ 355388 h 1691232"/>
                <a:gd name="connsiteX14" fmla="*/ 838674 w 1880151"/>
                <a:gd name="connsiteY14" fmla="*/ 355388 h 1691232"/>
                <a:gd name="connsiteX15" fmla="*/ 781524 w 1880151"/>
                <a:gd name="connsiteY15" fmla="*/ 426826 h 1691232"/>
                <a:gd name="connsiteX16" fmla="*/ 781524 w 1880151"/>
                <a:gd name="connsiteY16" fmla="*/ 460163 h 1691232"/>
                <a:gd name="connsiteX17" fmla="*/ 743424 w 1880151"/>
                <a:gd name="connsiteY17" fmla="*/ 483976 h 1691232"/>
                <a:gd name="connsiteX18" fmla="*/ 671986 w 1880151"/>
                <a:gd name="connsiteY18" fmla="*/ 417301 h 1691232"/>
                <a:gd name="connsiteX19" fmla="*/ 519586 w 1880151"/>
                <a:gd name="connsiteY19" fmla="*/ 412538 h 1691232"/>
                <a:gd name="connsiteX20" fmla="*/ 457674 w 1880151"/>
                <a:gd name="connsiteY20" fmla="*/ 431588 h 1691232"/>
                <a:gd name="connsiteX21" fmla="*/ 419574 w 1880151"/>
                <a:gd name="connsiteY21" fmla="*/ 417301 h 1691232"/>
                <a:gd name="connsiteX22" fmla="*/ 400524 w 1880151"/>
                <a:gd name="connsiteY22" fmla="*/ 355388 h 1691232"/>
                <a:gd name="connsiteX23" fmla="*/ 333849 w 1880151"/>
                <a:gd name="connsiteY23" fmla="*/ 303001 h 1691232"/>
                <a:gd name="connsiteX24" fmla="*/ 286224 w 1880151"/>
                <a:gd name="connsiteY24" fmla="*/ 236326 h 1691232"/>
                <a:gd name="connsiteX25" fmla="*/ 143349 w 1880151"/>
                <a:gd name="connsiteY25" fmla="*/ 255376 h 1691232"/>
                <a:gd name="connsiteX26" fmla="*/ 124299 w 1880151"/>
                <a:gd name="connsiteY26" fmla="*/ 331576 h 1691232"/>
                <a:gd name="connsiteX27" fmla="*/ 110011 w 1880151"/>
                <a:gd name="connsiteY27" fmla="*/ 364913 h 1691232"/>
                <a:gd name="connsiteX28" fmla="*/ 133824 w 1880151"/>
                <a:gd name="connsiteY28" fmla="*/ 412538 h 1691232"/>
                <a:gd name="connsiteX29" fmla="*/ 81436 w 1880151"/>
                <a:gd name="connsiteY29" fmla="*/ 450638 h 1691232"/>
                <a:gd name="connsiteX30" fmla="*/ 33811 w 1880151"/>
                <a:gd name="connsiteY30" fmla="*/ 445876 h 1691232"/>
                <a:gd name="connsiteX31" fmla="*/ 33811 w 1880151"/>
                <a:gd name="connsiteY31" fmla="*/ 517313 h 1691232"/>
                <a:gd name="connsiteX32" fmla="*/ 474 w 1880151"/>
                <a:gd name="connsiteY32" fmla="*/ 622088 h 1691232"/>
                <a:gd name="connsiteX33" fmla="*/ 62386 w 1880151"/>
                <a:gd name="connsiteY33" fmla="*/ 698288 h 1691232"/>
                <a:gd name="connsiteX34" fmla="*/ 111977 w 1880151"/>
                <a:gd name="connsiteY34" fmla="*/ 678550 h 1691232"/>
                <a:gd name="connsiteX35" fmla="*/ 112334 w 1880151"/>
                <a:gd name="connsiteY35" fmla="*/ 748809 h 1691232"/>
                <a:gd name="connsiteX36" fmla="*/ 167161 w 1880151"/>
                <a:gd name="connsiteY36" fmla="*/ 779251 h 1691232"/>
                <a:gd name="connsiteX37" fmla="*/ 236159 w 1880151"/>
                <a:gd name="connsiteY37" fmla="*/ 789463 h 1691232"/>
                <a:gd name="connsiteX38" fmla="*/ 271462 w 1880151"/>
                <a:gd name="connsiteY38" fmla="*/ 845434 h 1691232"/>
                <a:gd name="connsiteX39" fmla="*/ 270869 w 1880151"/>
                <a:gd name="connsiteY39" fmla="*/ 890506 h 1691232"/>
                <a:gd name="connsiteX40" fmla="*/ 295393 w 1880151"/>
                <a:gd name="connsiteY40" fmla="*/ 929981 h 1691232"/>
                <a:gd name="connsiteX41" fmla="*/ 341051 w 1880151"/>
                <a:gd name="connsiteY41" fmla="*/ 968573 h 1691232"/>
                <a:gd name="connsiteX42" fmla="*/ 426184 w 1880151"/>
                <a:gd name="connsiteY42" fmla="*/ 1022825 h 1691232"/>
                <a:gd name="connsiteX43" fmla="*/ 461961 w 1880151"/>
                <a:gd name="connsiteY43" fmla="*/ 1093918 h 1691232"/>
                <a:gd name="connsiteX44" fmla="*/ 441064 w 1880151"/>
                <a:gd name="connsiteY44" fmla="*/ 1163491 h 1691232"/>
                <a:gd name="connsiteX45" fmla="*/ 519111 w 1880151"/>
                <a:gd name="connsiteY45" fmla="*/ 1219954 h 1691232"/>
                <a:gd name="connsiteX46" fmla="*/ 591143 w 1880151"/>
                <a:gd name="connsiteY46" fmla="*/ 1252948 h 1691232"/>
                <a:gd name="connsiteX47" fmla="*/ 571974 w 1880151"/>
                <a:gd name="connsiteY47" fmla="*/ 1312651 h 1691232"/>
                <a:gd name="connsiteX48" fmla="*/ 662461 w 1880151"/>
                <a:gd name="connsiteY48" fmla="*/ 1465051 h 1691232"/>
                <a:gd name="connsiteX49" fmla="*/ 755271 w 1880151"/>
                <a:gd name="connsiteY49" fmla="*/ 1538205 h 1691232"/>
                <a:gd name="connsiteX50" fmla="*/ 805336 w 1880151"/>
                <a:gd name="connsiteY50" fmla="*/ 1488863 h 1691232"/>
                <a:gd name="connsiteX51" fmla="*/ 869926 w 1880151"/>
                <a:gd name="connsiteY51" fmla="*/ 1516260 h 1691232"/>
                <a:gd name="connsiteX52" fmla="*/ 924399 w 1880151"/>
                <a:gd name="connsiteY52" fmla="*/ 1484101 h 1691232"/>
                <a:gd name="connsiteX53" fmla="*/ 941246 w 1880151"/>
                <a:gd name="connsiteY53" fmla="*/ 1441925 h 1691232"/>
                <a:gd name="connsiteX54" fmla="*/ 1005123 w 1880151"/>
                <a:gd name="connsiteY54" fmla="*/ 1528337 h 1691232"/>
                <a:gd name="connsiteX55" fmla="*/ 1050190 w 1880151"/>
                <a:gd name="connsiteY55" fmla="*/ 1599431 h 1691232"/>
                <a:gd name="connsiteX56" fmla="*/ 1120136 w 1880151"/>
                <a:gd name="connsiteY56" fmla="*/ 1690950 h 1691232"/>
                <a:gd name="connsiteX57" fmla="*/ 1151034 w 1880151"/>
                <a:gd name="connsiteY57" fmla="*/ 1627859 h 1691232"/>
                <a:gd name="connsiteX58" fmla="*/ 1181693 w 1880151"/>
                <a:gd name="connsiteY58" fmla="*/ 1621379 h 1691232"/>
                <a:gd name="connsiteX59" fmla="*/ 1224792 w 1880151"/>
                <a:gd name="connsiteY59" fmla="*/ 1650642 h 1691232"/>
                <a:gd name="connsiteX60" fmla="*/ 1258367 w 1880151"/>
                <a:gd name="connsiteY60" fmla="*/ 1609988 h 1691232"/>
                <a:gd name="connsiteX61" fmla="*/ 1277188 w 1880151"/>
                <a:gd name="connsiteY61" fmla="*/ 1614605 h 1691232"/>
                <a:gd name="connsiteX62" fmla="*/ 1311230 w 1880151"/>
                <a:gd name="connsiteY62" fmla="*/ 1681082 h 1691232"/>
                <a:gd name="connsiteX63" fmla="*/ 1367786 w 1880151"/>
                <a:gd name="connsiteY63" fmla="*/ 1657613 h 1691232"/>
                <a:gd name="connsiteX64" fmla="*/ 1419818 w 1880151"/>
                <a:gd name="connsiteY64" fmla="*/ 1601492 h 1691232"/>
                <a:gd name="connsiteX65" fmla="*/ 1470595 w 1880151"/>
                <a:gd name="connsiteY65" fmla="*/ 1584949 h 1691232"/>
                <a:gd name="connsiteX66" fmla="*/ 1488274 w 1880151"/>
                <a:gd name="connsiteY66" fmla="*/ 1640771 h 1691232"/>
                <a:gd name="connsiteX67" fmla="*/ 1558169 w 1880151"/>
                <a:gd name="connsiteY67" fmla="*/ 1615093 h 1691232"/>
                <a:gd name="connsiteX68" fmla="*/ 1588947 w 1880151"/>
                <a:gd name="connsiteY68" fmla="*/ 1528337 h 1691232"/>
                <a:gd name="connsiteX69" fmla="*/ 1670383 w 1880151"/>
                <a:gd name="connsiteY69" fmla="*/ 1438195 h 1691232"/>
                <a:gd name="connsiteX70" fmla="*/ 1714974 w 1880151"/>
                <a:gd name="connsiteY70" fmla="*/ 1407065 h 1691232"/>
                <a:gd name="connsiteX71" fmla="*/ 1743343 w 1880151"/>
                <a:gd name="connsiteY71" fmla="*/ 1410360 h 1691232"/>
                <a:gd name="connsiteX72" fmla="*/ 1820935 w 1880151"/>
                <a:gd name="connsiteY72" fmla="*/ 1399752 h 1691232"/>
                <a:gd name="connsiteX73" fmla="*/ 1816054 w 1880151"/>
                <a:gd name="connsiteY73" fmla="*/ 1453316 h 1691232"/>
                <a:gd name="connsiteX74" fmla="*/ 1874221 w 1880151"/>
                <a:gd name="connsiteY74" fmla="*/ 1476637 h 1691232"/>
                <a:gd name="connsiteX75" fmla="*/ 1875830 w 1880151"/>
                <a:gd name="connsiteY75" fmla="*/ 1451451 h 1691232"/>
                <a:gd name="connsiteX76" fmla="*/ 1853086 w 1880151"/>
                <a:gd name="connsiteY76" fmla="*/ 1398376 h 1691232"/>
                <a:gd name="connsiteX77" fmla="*/ 1853086 w 1880151"/>
                <a:gd name="connsiteY77" fmla="*/ 1303126 h 1691232"/>
                <a:gd name="connsiteX78" fmla="*/ 1853086 w 1880151"/>
                <a:gd name="connsiteY78" fmla="*/ 1245976 h 1691232"/>
                <a:gd name="connsiteX79" fmla="*/ 1810224 w 1880151"/>
                <a:gd name="connsiteY79" fmla="*/ 1236451 h 1691232"/>
                <a:gd name="connsiteX80" fmla="*/ 1734024 w 1880151"/>
                <a:gd name="connsiteY80" fmla="*/ 1155488 h 1691232"/>
                <a:gd name="connsiteX81" fmla="*/ 1695924 w 1880151"/>
                <a:gd name="connsiteY81" fmla="*/ 974513 h 1691232"/>
                <a:gd name="connsiteX82" fmla="*/ 1643536 w 1880151"/>
                <a:gd name="connsiteY82" fmla="*/ 941176 h 1691232"/>
                <a:gd name="connsiteX83" fmla="*/ 1605436 w 1880151"/>
                <a:gd name="connsiteY83" fmla="*/ 884026 h 1691232"/>
                <a:gd name="connsiteX84" fmla="*/ 1557811 w 1880151"/>
                <a:gd name="connsiteY84" fmla="*/ 836401 h 1691232"/>
                <a:gd name="connsiteX85" fmla="*/ 1505424 w 1880151"/>
                <a:gd name="connsiteY85" fmla="*/ 817351 h 1691232"/>
                <a:gd name="connsiteX86" fmla="*/ 1453036 w 1880151"/>
                <a:gd name="connsiteY86" fmla="*/ 812588 h 1691232"/>
                <a:gd name="connsiteX87" fmla="*/ 1510186 w 1880151"/>
                <a:gd name="connsiteY87" fmla="*/ 779251 h 1691232"/>
                <a:gd name="connsiteX88" fmla="*/ 1476849 w 1880151"/>
                <a:gd name="connsiteY88" fmla="*/ 745913 h 1691232"/>
                <a:gd name="connsiteX89" fmla="*/ 1481611 w 1880151"/>
                <a:gd name="connsiteY89" fmla="*/ 722101 h 1691232"/>
                <a:gd name="connsiteX90" fmla="*/ 1572099 w 1880151"/>
                <a:gd name="connsiteY90" fmla="*/ 760201 h 1691232"/>
                <a:gd name="connsiteX91" fmla="*/ 1624486 w 1880151"/>
                <a:gd name="connsiteY91" fmla="*/ 693526 h 1691232"/>
                <a:gd name="connsiteX92" fmla="*/ 1614961 w 1880151"/>
                <a:gd name="connsiteY92" fmla="*/ 550651 h 1691232"/>
                <a:gd name="connsiteX93" fmla="*/ 1610199 w 1880151"/>
                <a:gd name="connsiteY93" fmla="*/ 412538 h 1691232"/>
                <a:gd name="connsiteX0" fmla="*/ 1610199 w 1874950"/>
                <a:gd name="connsiteY0" fmla="*/ 412538 h 1691232"/>
                <a:gd name="connsiteX1" fmla="*/ 1567336 w 1874950"/>
                <a:gd name="connsiteY1" fmla="*/ 369676 h 1691232"/>
                <a:gd name="connsiteX2" fmla="*/ 1467324 w 1874950"/>
                <a:gd name="connsiteY2" fmla="*/ 345863 h 1691232"/>
                <a:gd name="connsiteX3" fmla="*/ 1419699 w 1874950"/>
                <a:gd name="connsiteY3" fmla="*/ 317288 h 1691232"/>
                <a:gd name="connsiteX4" fmla="*/ 1367311 w 1874950"/>
                <a:gd name="connsiteY4" fmla="*/ 160126 h 1691232"/>
                <a:gd name="connsiteX5" fmla="*/ 1338736 w 1874950"/>
                <a:gd name="connsiteY5" fmla="*/ 12488 h 1691232"/>
                <a:gd name="connsiteX6" fmla="*/ 1267299 w 1874950"/>
                <a:gd name="connsiteY6" fmla="*/ 12488 h 1691232"/>
                <a:gd name="connsiteX7" fmla="*/ 1214911 w 1874950"/>
                <a:gd name="connsiteY7" fmla="*/ 50588 h 1691232"/>
                <a:gd name="connsiteX8" fmla="*/ 1214911 w 1874950"/>
                <a:gd name="connsiteY8" fmla="*/ 155363 h 1691232"/>
                <a:gd name="connsiteX9" fmla="*/ 1186336 w 1874950"/>
                <a:gd name="connsiteY9" fmla="*/ 183938 h 1691232"/>
                <a:gd name="connsiteX10" fmla="*/ 1176811 w 1874950"/>
                <a:gd name="connsiteY10" fmla="*/ 255376 h 1691232"/>
                <a:gd name="connsiteX11" fmla="*/ 1114899 w 1874950"/>
                <a:gd name="connsiteY11" fmla="*/ 298238 h 1691232"/>
                <a:gd name="connsiteX12" fmla="*/ 1005361 w 1874950"/>
                <a:gd name="connsiteY12" fmla="*/ 312526 h 1691232"/>
                <a:gd name="connsiteX13" fmla="*/ 962499 w 1874950"/>
                <a:gd name="connsiteY13" fmla="*/ 355388 h 1691232"/>
                <a:gd name="connsiteX14" fmla="*/ 838674 w 1874950"/>
                <a:gd name="connsiteY14" fmla="*/ 355388 h 1691232"/>
                <a:gd name="connsiteX15" fmla="*/ 781524 w 1874950"/>
                <a:gd name="connsiteY15" fmla="*/ 426826 h 1691232"/>
                <a:gd name="connsiteX16" fmla="*/ 781524 w 1874950"/>
                <a:gd name="connsiteY16" fmla="*/ 460163 h 1691232"/>
                <a:gd name="connsiteX17" fmla="*/ 743424 w 1874950"/>
                <a:gd name="connsiteY17" fmla="*/ 483976 h 1691232"/>
                <a:gd name="connsiteX18" fmla="*/ 671986 w 1874950"/>
                <a:gd name="connsiteY18" fmla="*/ 417301 h 1691232"/>
                <a:gd name="connsiteX19" fmla="*/ 519586 w 1874950"/>
                <a:gd name="connsiteY19" fmla="*/ 412538 h 1691232"/>
                <a:gd name="connsiteX20" fmla="*/ 457674 w 1874950"/>
                <a:gd name="connsiteY20" fmla="*/ 431588 h 1691232"/>
                <a:gd name="connsiteX21" fmla="*/ 419574 w 1874950"/>
                <a:gd name="connsiteY21" fmla="*/ 417301 h 1691232"/>
                <a:gd name="connsiteX22" fmla="*/ 400524 w 1874950"/>
                <a:gd name="connsiteY22" fmla="*/ 355388 h 1691232"/>
                <a:gd name="connsiteX23" fmla="*/ 333849 w 1874950"/>
                <a:gd name="connsiteY23" fmla="*/ 303001 h 1691232"/>
                <a:gd name="connsiteX24" fmla="*/ 286224 w 1874950"/>
                <a:gd name="connsiteY24" fmla="*/ 236326 h 1691232"/>
                <a:gd name="connsiteX25" fmla="*/ 143349 w 1874950"/>
                <a:gd name="connsiteY25" fmla="*/ 255376 h 1691232"/>
                <a:gd name="connsiteX26" fmla="*/ 124299 w 1874950"/>
                <a:gd name="connsiteY26" fmla="*/ 331576 h 1691232"/>
                <a:gd name="connsiteX27" fmla="*/ 110011 w 1874950"/>
                <a:gd name="connsiteY27" fmla="*/ 364913 h 1691232"/>
                <a:gd name="connsiteX28" fmla="*/ 133824 w 1874950"/>
                <a:gd name="connsiteY28" fmla="*/ 412538 h 1691232"/>
                <a:gd name="connsiteX29" fmla="*/ 81436 w 1874950"/>
                <a:gd name="connsiteY29" fmla="*/ 450638 h 1691232"/>
                <a:gd name="connsiteX30" fmla="*/ 33811 w 1874950"/>
                <a:gd name="connsiteY30" fmla="*/ 445876 h 1691232"/>
                <a:gd name="connsiteX31" fmla="*/ 33811 w 1874950"/>
                <a:gd name="connsiteY31" fmla="*/ 517313 h 1691232"/>
                <a:gd name="connsiteX32" fmla="*/ 474 w 1874950"/>
                <a:gd name="connsiteY32" fmla="*/ 622088 h 1691232"/>
                <a:gd name="connsiteX33" fmla="*/ 62386 w 1874950"/>
                <a:gd name="connsiteY33" fmla="*/ 698288 h 1691232"/>
                <a:gd name="connsiteX34" fmla="*/ 111977 w 1874950"/>
                <a:gd name="connsiteY34" fmla="*/ 678550 h 1691232"/>
                <a:gd name="connsiteX35" fmla="*/ 112334 w 1874950"/>
                <a:gd name="connsiteY35" fmla="*/ 748809 h 1691232"/>
                <a:gd name="connsiteX36" fmla="*/ 167161 w 1874950"/>
                <a:gd name="connsiteY36" fmla="*/ 779251 h 1691232"/>
                <a:gd name="connsiteX37" fmla="*/ 236159 w 1874950"/>
                <a:gd name="connsiteY37" fmla="*/ 789463 h 1691232"/>
                <a:gd name="connsiteX38" fmla="*/ 271462 w 1874950"/>
                <a:gd name="connsiteY38" fmla="*/ 845434 h 1691232"/>
                <a:gd name="connsiteX39" fmla="*/ 270869 w 1874950"/>
                <a:gd name="connsiteY39" fmla="*/ 890506 h 1691232"/>
                <a:gd name="connsiteX40" fmla="*/ 295393 w 1874950"/>
                <a:gd name="connsiteY40" fmla="*/ 929981 h 1691232"/>
                <a:gd name="connsiteX41" fmla="*/ 341051 w 1874950"/>
                <a:gd name="connsiteY41" fmla="*/ 968573 h 1691232"/>
                <a:gd name="connsiteX42" fmla="*/ 426184 w 1874950"/>
                <a:gd name="connsiteY42" fmla="*/ 1022825 h 1691232"/>
                <a:gd name="connsiteX43" fmla="*/ 461961 w 1874950"/>
                <a:gd name="connsiteY43" fmla="*/ 1093918 h 1691232"/>
                <a:gd name="connsiteX44" fmla="*/ 441064 w 1874950"/>
                <a:gd name="connsiteY44" fmla="*/ 1163491 h 1691232"/>
                <a:gd name="connsiteX45" fmla="*/ 519111 w 1874950"/>
                <a:gd name="connsiteY45" fmla="*/ 1219954 h 1691232"/>
                <a:gd name="connsiteX46" fmla="*/ 591143 w 1874950"/>
                <a:gd name="connsiteY46" fmla="*/ 1252948 h 1691232"/>
                <a:gd name="connsiteX47" fmla="*/ 571974 w 1874950"/>
                <a:gd name="connsiteY47" fmla="*/ 1312651 h 1691232"/>
                <a:gd name="connsiteX48" fmla="*/ 662461 w 1874950"/>
                <a:gd name="connsiteY48" fmla="*/ 1465051 h 1691232"/>
                <a:gd name="connsiteX49" fmla="*/ 755271 w 1874950"/>
                <a:gd name="connsiteY49" fmla="*/ 1538205 h 1691232"/>
                <a:gd name="connsiteX50" fmla="*/ 805336 w 1874950"/>
                <a:gd name="connsiteY50" fmla="*/ 1488863 h 1691232"/>
                <a:gd name="connsiteX51" fmla="*/ 869926 w 1874950"/>
                <a:gd name="connsiteY51" fmla="*/ 1516260 h 1691232"/>
                <a:gd name="connsiteX52" fmla="*/ 924399 w 1874950"/>
                <a:gd name="connsiteY52" fmla="*/ 1484101 h 1691232"/>
                <a:gd name="connsiteX53" fmla="*/ 941246 w 1874950"/>
                <a:gd name="connsiteY53" fmla="*/ 1441925 h 1691232"/>
                <a:gd name="connsiteX54" fmla="*/ 1005123 w 1874950"/>
                <a:gd name="connsiteY54" fmla="*/ 1528337 h 1691232"/>
                <a:gd name="connsiteX55" fmla="*/ 1050190 w 1874950"/>
                <a:gd name="connsiteY55" fmla="*/ 1599431 h 1691232"/>
                <a:gd name="connsiteX56" fmla="*/ 1120136 w 1874950"/>
                <a:gd name="connsiteY56" fmla="*/ 1690950 h 1691232"/>
                <a:gd name="connsiteX57" fmla="*/ 1151034 w 1874950"/>
                <a:gd name="connsiteY57" fmla="*/ 1627859 h 1691232"/>
                <a:gd name="connsiteX58" fmla="*/ 1181693 w 1874950"/>
                <a:gd name="connsiteY58" fmla="*/ 1621379 h 1691232"/>
                <a:gd name="connsiteX59" fmla="*/ 1224792 w 1874950"/>
                <a:gd name="connsiteY59" fmla="*/ 1650642 h 1691232"/>
                <a:gd name="connsiteX60" fmla="*/ 1258367 w 1874950"/>
                <a:gd name="connsiteY60" fmla="*/ 1609988 h 1691232"/>
                <a:gd name="connsiteX61" fmla="*/ 1277188 w 1874950"/>
                <a:gd name="connsiteY61" fmla="*/ 1614605 h 1691232"/>
                <a:gd name="connsiteX62" fmla="*/ 1311230 w 1874950"/>
                <a:gd name="connsiteY62" fmla="*/ 1681082 h 1691232"/>
                <a:gd name="connsiteX63" fmla="*/ 1367786 w 1874950"/>
                <a:gd name="connsiteY63" fmla="*/ 1657613 h 1691232"/>
                <a:gd name="connsiteX64" fmla="*/ 1419818 w 1874950"/>
                <a:gd name="connsiteY64" fmla="*/ 1601492 h 1691232"/>
                <a:gd name="connsiteX65" fmla="*/ 1470595 w 1874950"/>
                <a:gd name="connsiteY65" fmla="*/ 1584949 h 1691232"/>
                <a:gd name="connsiteX66" fmla="*/ 1488274 w 1874950"/>
                <a:gd name="connsiteY66" fmla="*/ 1640771 h 1691232"/>
                <a:gd name="connsiteX67" fmla="*/ 1558169 w 1874950"/>
                <a:gd name="connsiteY67" fmla="*/ 1615093 h 1691232"/>
                <a:gd name="connsiteX68" fmla="*/ 1588947 w 1874950"/>
                <a:gd name="connsiteY68" fmla="*/ 1528337 h 1691232"/>
                <a:gd name="connsiteX69" fmla="*/ 1670383 w 1874950"/>
                <a:gd name="connsiteY69" fmla="*/ 1438195 h 1691232"/>
                <a:gd name="connsiteX70" fmla="*/ 1714974 w 1874950"/>
                <a:gd name="connsiteY70" fmla="*/ 1407065 h 1691232"/>
                <a:gd name="connsiteX71" fmla="*/ 1743343 w 1874950"/>
                <a:gd name="connsiteY71" fmla="*/ 1410360 h 1691232"/>
                <a:gd name="connsiteX72" fmla="*/ 1820935 w 1874950"/>
                <a:gd name="connsiteY72" fmla="*/ 1399752 h 1691232"/>
                <a:gd name="connsiteX73" fmla="*/ 1816054 w 1874950"/>
                <a:gd name="connsiteY73" fmla="*/ 1453316 h 1691232"/>
                <a:gd name="connsiteX74" fmla="*/ 1874221 w 1874950"/>
                <a:gd name="connsiteY74" fmla="*/ 1476637 h 1691232"/>
                <a:gd name="connsiteX75" fmla="*/ 1848983 w 1874950"/>
                <a:gd name="connsiteY75" fmla="*/ 1443791 h 1691232"/>
                <a:gd name="connsiteX76" fmla="*/ 1853086 w 1874950"/>
                <a:gd name="connsiteY76" fmla="*/ 1398376 h 1691232"/>
                <a:gd name="connsiteX77" fmla="*/ 1853086 w 1874950"/>
                <a:gd name="connsiteY77" fmla="*/ 1303126 h 1691232"/>
                <a:gd name="connsiteX78" fmla="*/ 1853086 w 1874950"/>
                <a:gd name="connsiteY78" fmla="*/ 1245976 h 1691232"/>
                <a:gd name="connsiteX79" fmla="*/ 1810224 w 1874950"/>
                <a:gd name="connsiteY79" fmla="*/ 1236451 h 1691232"/>
                <a:gd name="connsiteX80" fmla="*/ 1734024 w 1874950"/>
                <a:gd name="connsiteY80" fmla="*/ 1155488 h 1691232"/>
                <a:gd name="connsiteX81" fmla="*/ 1695924 w 1874950"/>
                <a:gd name="connsiteY81" fmla="*/ 974513 h 1691232"/>
                <a:gd name="connsiteX82" fmla="*/ 1643536 w 1874950"/>
                <a:gd name="connsiteY82" fmla="*/ 941176 h 1691232"/>
                <a:gd name="connsiteX83" fmla="*/ 1605436 w 1874950"/>
                <a:gd name="connsiteY83" fmla="*/ 884026 h 1691232"/>
                <a:gd name="connsiteX84" fmla="*/ 1557811 w 1874950"/>
                <a:gd name="connsiteY84" fmla="*/ 836401 h 1691232"/>
                <a:gd name="connsiteX85" fmla="*/ 1505424 w 1874950"/>
                <a:gd name="connsiteY85" fmla="*/ 817351 h 1691232"/>
                <a:gd name="connsiteX86" fmla="*/ 1453036 w 1874950"/>
                <a:gd name="connsiteY86" fmla="*/ 812588 h 1691232"/>
                <a:gd name="connsiteX87" fmla="*/ 1510186 w 1874950"/>
                <a:gd name="connsiteY87" fmla="*/ 779251 h 1691232"/>
                <a:gd name="connsiteX88" fmla="*/ 1476849 w 1874950"/>
                <a:gd name="connsiteY88" fmla="*/ 745913 h 1691232"/>
                <a:gd name="connsiteX89" fmla="*/ 1481611 w 1874950"/>
                <a:gd name="connsiteY89" fmla="*/ 722101 h 1691232"/>
                <a:gd name="connsiteX90" fmla="*/ 1572099 w 1874950"/>
                <a:gd name="connsiteY90" fmla="*/ 760201 h 1691232"/>
                <a:gd name="connsiteX91" fmla="*/ 1624486 w 1874950"/>
                <a:gd name="connsiteY91" fmla="*/ 693526 h 1691232"/>
                <a:gd name="connsiteX92" fmla="*/ 1614961 w 1874950"/>
                <a:gd name="connsiteY92" fmla="*/ 550651 h 1691232"/>
                <a:gd name="connsiteX93" fmla="*/ 1610199 w 1874950"/>
                <a:gd name="connsiteY93" fmla="*/ 412538 h 1691232"/>
                <a:gd name="connsiteX0" fmla="*/ 1610199 w 1880150"/>
                <a:gd name="connsiteY0" fmla="*/ 412538 h 1691232"/>
                <a:gd name="connsiteX1" fmla="*/ 1567336 w 1880150"/>
                <a:gd name="connsiteY1" fmla="*/ 369676 h 1691232"/>
                <a:gd name="connsiteX2" fmla="*/ 1467324 w 1880150"/>
                <a:gd name="connsiteY2" fmla="*/ 345863 h 1691232"/>
                <a:gd name="connsiteX3" fmla="*/ 1419699 w 1880150"/>
                <a:gd name="connsiteY3" fmla="*/ 317288 h 1691232"/>
                <a:gd name="connsiteX4" fmla="*/ 1367311 w 1880150"/>
                <a:gd name="connsiteY4" fmla="*/ 160126 h 1691232"/>
                <a:gd name="connsiteX5" fmla="*/ 1338736 w 1880150"/>
                <a:gd name="connsiteY5" fmla="*/ 12488 h 1691232"/>
                <a:gd name="connsiteX6" fmla="*/ 1267299 w 1880150"/>
                <a:gd name="connsiteY6" fmla="*/ 12488 h 1691232"/>
                <a:gd name="connsiteX7" fmla="*/ 1214911 w 1880150"/>
                <a:gd name="connsiteY7" fmla="*/ 50588 h 1691232"/>
                <a:gd name="connsiteX8" fmla="*/ 1214911 w 1880150"/>
                <a:gd name="connsiteY8" fmla="*/ 155363 h 1691232"/>
                <a:gd name="connsiteX9" fmla="*/ 1186336 w 1880150"/>
                <a:gd name="connsiteY9" fmla="*/ 183938 h 1691232"/>
                <a:gd name="connsiteX10" fmla="*/ 1176811 w 1880150"/>
                <a:gd name="connsiteY10" fmla="*/ 255376 h 1691232"/>
                <a:gd name="connsiteX11" fmla="*/ 1114899 w 1880150"/>
                <a:gd name="connsiteY11" fmla="*/ 298238 h 1691232"/>
                <a:gd name="connsiteX12" fmla="*/ 1005361 w 1880150"/>
                <a:gd name="connsiteY12" fmla="*/ 312526 h 1691232"/>
                <a:gd name="connsiteX13" fmla="*/ 962499 w 1880150"/>
                <a:gd name="connsiteY13" fmla="*/ 355388 h 1691232"/>
                <a:gd name="connsiteX14" fmla="*/ 838674 w 1880150"/>
                <a:gd name="connsiteY14" fmla="*/ 355388 h 1691232"/>
                <a:gd name="connsiteX15" fmla="*/ 781524 w 1880150"/>
                <a:gd name="connsiteY15" fmla="*/ 426826 h 1691232"/>
                <a:gd name="connsiteX16" fmla="*/ 781524 w 1880150"/>
                <a:gd name="connsiteY16" fmla="*/ 460163 h 1691232"/>
                <a:gd name="connsiteX17" fmla="*/ 743424 w 1880150"/>
                <a:gd name="connsiteY17" fmla="*/ 483976 h 1691232"/>
                <a:gd name="connsiteX18" fmla="*/ 671986 w 1880150"/>
                <a:gd name="connsiteY18" fmla="*/ 417301 h 1691232"/>
                <a:gd name="connsiteX19" fmla="*/ 519586 w 1880150"/>
                <a:gd name="connsiteY19" fmla="*/ 412538 h 1691232"/>
                <a:gd name="connsiteX20" fmla="*/ 457674 w 1880150"/>
                <a:gd name="connsiteY20" fmla="*/ 431588 h 1691232"/>
                <a:gd name="connsiteX21" fmla="*/ 419574 w 1880150"/>
                <a:gd name="connsiteY21" fmla="*/ 417301 h 1691232"/>
                <a:gd name="connsiteX22" fmla="*/ 400524 w 1880150"/>
                <a:gd name="connsiteY22" fmla="*/ 355388 h 1691232"/>
                <a:gd name="connsiteX23" fmla="*/ 333849 w 1880150"/>
                <a:gd name="connsiteY23" fmla="*/ 303001 h 1691232"/>
                <a:gd name="connsiteX24" fmla="*/ 286224 w 1880150"/>
                <a:gd name="connsiteY24" fmla="*/ 236326 h 1691232"/>
                <a:gd name="connsiteX25" fmla="*/ 143349 w 1880150"/>
                <a:gd name="connsiteY25" fmla="*/ 255376 h 1691232"/>
                <a:gd name="connsiteX26" fmla="*/ 124299 w 1880150"/>
                <a:gd name="connsiteY26" fmla="*/ 331576 h 1691232"/>
                <a:gd name="connsiteX27" fmla="*/ 110011 w 1880150"/>
                <a:gd name="connsiteY27" fmla="*/ 364913 h 1691232"/>
                <a:gd name="connsiteX28" fmla="*/ 133824 w 1880150"/>
                <a:gd name="connsiteY28" fmla="*/ 412538 h 1691232"/>
                <a:gd name="connsiteX29" fmla="*/ 81436 w 1880150"/>
                <a:gd name="connsiteY29" fmla="*/ 450638 h 1691232"/>
                <a:gd name="connsiteX30" fmla="*/ 33811 w 1880150"/>
                <a:gd name="connsiteY30" fmla="*/ 445876 h 1691232"/>
                <a:gd name="connsiteX31" fmla="*/ 33811 w 1880150"/>
                <a:gd name="connsiteY31" fmla="*/ 517313 h 1691232"/>
                <a:gd name="connsiteX32" fmla="*/ 474 w 1880150"/>
                <a:gd name="connsiteY32" fmla="*/ 622088 h 1691232"/>
                <a:gd name="connsiteX33" fmla="*/ 62386 w 1880150"/>
                <a:gd name="connsiteY33" fmla="*/ 698288 h 1691232"/>
                <a:gd name="connsiteX34" fmla="*/ 111977 w 1880150"/>
                <a:gd name="connsiteY34" fmla="*/ 678550 h 1691232"/>
                <a:gd name="connsiteX35" fmla="*/ 112334 w 1880150"/>
                <a:gd name="connsiteY35" fmla="*/ 748809 h 1691232"/>
                <a:gd name="connsiteX36" fmla="*/ 167161 w 1880150"/>
                <a:gd name="connsiteY36" fmla="*/ 779251 h 1691232"/>
                <a:gd name="connsiteX37" fmla="*/ 236159 w 1880150"/>
                <a:gd name="connsiteY37" fmla="*/ 789463 h 1691232"/>
                <a:gd name="connsiteX38" fmla="*/ 271462 w 1880150"/>
                <a:gd name="connsiteY38" fmla="*/ 845434 h 1691232"/>
                <a:gd name="connsiteX39" fmla="*/ 270869 w 1880150"/>
                <a:gd name="connsiteY39" fmla="*/ 890506 h 1691232"/>
                <a:gd name="connsiteX40" fmla="*/ 295393 w 1880150"/>
                <a:gd name="connsiteY40" fmla="*/ 929981 h 1691232"/>
                <a:gd name="connsiteX41" fmla="*/ 341051 w 1880150"/>
                <a:gd name="connsiteY41" fmla="*/ 968573 h 1691232"/>
                <a:gd name="connsiteX42" fmla="*/ 426184 w 1880150"/>
                <a:gd name="connsiteY42" fmla="*/ 1022825 h 1691232"/>
                <a:gd name="connsiteX43" fmla="*/ 461961 w 1880150"/>
                <a:gd name="connsiteY43" fmla="*/ 1093918 h 1691232"/>
                <a:gd name="connsiteX44" fmla="*/ 441064 w 1880150"/>
                <a:gd name="connsiteY44" fmla="*/ 1163491 h 1691232"/>
                <a:gd name="connsiteX45" fmla="*/ 519111 w 1880150"/>
                <a:gd name="connsiteY45" fmla="*/ 1219954 h 1691232"/>
                <a:gd name="connsiteX46" fmla="*/ 591143 w 1880150"/>
                <a:gd name="connsiteY46" fmla="*/ 1252948 h 1691232"/>
                <a:gd name="connsiteX47" fmla="*/ 571974 w 1880150"/>
                <a:gd name="connsiteY47" fmla="*/ 1312651 h 1691232"/>
                <a:gd name="connsiteX48" fmla="*/ 662461 w 1880150"/>
                <a:gd name="connsiteY48" fmla="*/ 1465051 h 1691232"/>
                <a:gd name="connsiteX49" fmla="*/ 755271 w 1880150"/>
                <a:gd name="connsiteY49" fmla="*/ 1538205 h 1691232"/>
                <a:gd name="connsiteX50" fmla="*/ 805336 w 1880150"/>
                <a:gd name="connsiteY50" fmla="*/ 1488863 h 1691232"/>
                <a:gd name="connsiteX51" fmla="*/ 869926 w 1880150"/>
                <a:gd name="connsiteY51" fmla="*/ 1516260 h 1691232"/>
                <a:gd name="connsiteX52" fmla="*/ 924399 w 1880150"/>
                <a:gd name="connsiteY52" fmla="*/ 1484101 h 1691232"/>
                <a:gd name="connsiteX53" fmla="*/ 941246 w 1880150"/>
                <a:gd name="connsiteY53" fmla="*/ 1441925 h 1691232"/>
                <a:gd name="connsiteX54" fmla="*/ 1005123 w 1880150"/>
                <a:gd name="connsiteY54" fmla="*/ 1528337 h 1691232"/>
                <a:gd name="connsiteX55" fmla="*/ 1050190 w 1880150"/>
                <a:gd name="connsiteY55" fmla="*/ 1599431 h 1691232"/>
                <a:gd name="connsiteX56" fmla="*/ 1120136 w 1880150"/>
                <a:gd name="connsiteY56" fmla="*/ 1690950 h 1691232"/>
                <a:gd name="connsiteX57" fmla="*/ 1151034 w 1880150"/>
                <a:gd name="connsiteY57" fmla="*/ 1627859 h 1691232"/>
                <a:gd name="connsiteX58" fmla="*/ 1181693 w 1880150"/>
                <a:gd name="connsiteY58" fmla="*/ 1621379 h 1691232"/>
                <a:gd name="connsiteX59" fmla="*/ 1224792 w 1880150"/>
                <a:gd name="connsiteY59" fmla="*/ 1650642 h 1691232"/>
                <a:gd name="connsiteX60" fmla="*/ 1258367 w 1880150"/>
                <a:gd name="connsiteY60" fmla="*/ 1609988 h 1691232"/>
                <a:gd name="connsiteX61" fmla="*/ 1277188 w 1880150"/>
                <a:gd name="connsiteY61" fmla="*/ 1614605 h 1691232"/>
                <a:gd name="connsiteX62" fmla="*/ 1311230 w 1880150"/>
                <a:gd name="connsiteY62" fmla="*/ 1681082 h 1691232"/>
                <a:gd name="connsiteX63" fmla="*/ 1367786 w 1880150"/>
                <a:gd name="connsiteY63" fmla="*/ 1657613 h 1691232"/>
                <a:gd name="connsiteX64" fmla="*/ 1419818 w 1880150"/>
                <a:gd name="connsiteY64" fmla="*/ 1601492 h 1691232"/>
                <a:gd name="connsiteX65" fmla="*/ 1470595 w 1880150"/>
                <a:gd name="connsiteY65" fmla="*/ 1584949 h 1691232"/>
                <a:gd name="connsiteX66" fmla="*/ 1488274 w 1880150"/>
                <a:gd name="connsiteY66" fmla="*/ 1640771 h 1691232"/>
                <a:gd name="connsiteX67" fmla="*/ 1558169 w 1880150"/>
                <a:gd name="connsiteY67" fmla="*/ 1615093 h 1691232"/>
                <a:gd name="connsiteX68" fmla="*/ 1588947 w 1880150"/>
                <a:gd name="connsiteY68" fmla="*/ 1528337 h 1691232"/>
                <a:gd name="connsiteX69" fmla="*/ 1670383 w 1880150"/>
                <a:gd name="connsiteY69" fmla="*/ 1438195 h 1691232"/>
                <a:gd name="connsiteX70" fmla="*/ 1714974 w 1880150"/>
                <a:gd name="connsiteY70" fmla="*/ 1407065 h 1691232"/>
                <a:gd name="connsiteX71" fmla="*/ 1743343 w 1880150"/>
                <a:gd name="connsiteY71" fmla="*/ 1410360 h 1691232"/>
                <a:gd name="connsiteX72" fmla="*/ 1820935 w 1880150"/>
                <a:gd name="connsiteY72" fmla="*/ 1399752 h 1691232"/>
                <a:gd name="connsiteX73" fmla="*/ 1816054 w 1880150"/>
                <a:gd name="connsiteY73" fmla="*/ 1453316 h 1691232"/>
                <a:gd name="connsiteX74" fmla="*/ 1874221 w 1880150"/>
                <a:gd name="connsiteY74" fmla="*/ 1476637 h 1691232"/>
                <a:gd name="connsiteX75" fmla="*/ 1875829 w 1880150"/>
                <a:gd name="connsiteY75" fmla="*/ 1454003 h 1691232"/>
                <a:gd name="connsiteX76" fmla="*/ 1853086 w 1880150"/>
                <a:gd name="connsiteY76" fmla="*/ 1398376 h 1691232"/>
                <a:gd name="connsiteX77" fmla="*/ 1853086 w 1880150"/>
                <a:gd name="connsiteY77" fmla="*/ 1303126 h 1691232"/>
                <a:gd name="connsiteX78" fmla="*/ 1853086 w 1880150"/>
                <a:gd name="connsiteY78" fmla="*/ 1245976 h 1691232"/>
                <a:gd name="connsiteX79" fmla="*/ 1810224 w 1880150"/>
                <a:gd name="connsiteY79" fmla="*/ 1236451 h 1691232"/>
                <a:gd name="connsiteX80" fmla="*/ 1734024 w 1880150"/>
                <a:gd name="connsiteY80" fmla="*/ 1155488 h 1691232"/>
                <a:gd name="connsiteX81" fmla="*/ 1695924 w 1880150"/>
                <a:gd name="connsiteY81" fmla="*/ 974513 h 1691232"/>
                <a:gd name="connsiteX82" fmla="*/ 1643536 w 1880150"/>
                <a:gd name="connsiteY82" fmla="*/ 941176 h 1691232"/>
                <a:gd name="connsiteX83" fmla="*/ 1605436 w 1880150"/>
                <a:gd name="connsiteY83" fmla="*/ 884026 h 1691232"/>
                <a:gd name="connsiteX84" fmla="*/ 1557811 w 1880150"/>
                <a:gd name="connsiteY84" fmla="*/ 836401 h 1691232"/>
                <a:gd name="connsiteX85" fmla="*/ 1505424 w 1880150"/>
                <a:gd name="connsiteY85" fmla="*/ 817351 h 1691232"/>
                <a:gd name="connsiteX86" fmla="*/ 1453036 w 1880150"/>
                <a:gd name="connsiteY86" fmla="*/ 812588 h 1691232"/>
                <a:gd name="connsiteX87" fmla="*/ 1510186 w 1880150"/>
                <a:gd name="connsiteY87" fmla="*/ 779251 h 1691232"/>
                <a:gd name="connsiteX88" fmla="*/ 1476849 w 1880150"/>
                <a:gd name="connsiteY88" fmla="*/ 745913 h 1691232"/>
                <a:gd name="connsiteX89" fmla="*/ 1481611 w 1880150"/>
                <a:gd name="connsiteY89" fmla="*/ 722101 h 1691232"/>
                <a:gd name="connsiteX90" fmla="*/ 1572099 w 1880150"/>
                <a:gd name="connsiteY90" fmla="*/ 760201 h 1691232"/>
                <a:gd name="connsiteX91" fmla="*/ 1624486 w 1880150"/>
                <a:gd name="connsiteY91" fmla="*/ 693526 h 1691232"/>
                <a:gd name="connsiteX92" fmla="*/ 1614961 w 1880150"/>
                <a:gd name="connsiteY92" fmla="*/ 550651 h 1691232"/>
                <a:gd name="connsiteX93" fmla="*/ 1610199 w 1880150"/>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79071"/>
                <a:gd name="connsiteY0" fmla="*/ 412538 h 1691232"/>
                <a:gd name="connsiteX1" fmla="*/ 1567336 w 1879071"/>
                <a:gd name="connsiteY1" fmla="*/ 369676 h 1691232"/>
                <a:gd name="connsiteX2" fmla="*/ 1467324 w 1879071"/>
                <a:gd name="connsiteY2" fmla="*/ 345863 h 1691232"/>
                <a:gd name="connsiteX3" fmla="*/ 1419699 w 1879071"/>
                <a:gd name="connsiteY3" fmla="*/ 317288 h 1691232"/>
                <a:gd name="connsiteX4" fmla="*/ 1367311 w 1879071"/>
                <a:gd name="connsiteY4" fmla="*/ 160126 h 1691232"/>
                <a:gd name="connsiteX5" fmla="*/ 1338736 w 1879071"/>
                <a:gd name="connsiteY5" fmla="*/ 12488 h 1691232"/>
                <a:gd name="connsiteX6" fmla="*/ 1267299 w 1879071"/>
                <a:gd name="connsiteY6" fmla="*/ 12488 h 1691232"/>
                <a:gd name="connsiteX7" fmla="*/ 1214911 w 1879071"/>
                <a:gd name="connsiteY7" fmla="*/ 50588 h 1691232"/>
                <a:gd name="connsiteX8" fmla="*/ 1214911 w 1879071"/>
                <a:gd name="connsiteY8" fmla="*/ 155363 h 1691232"/>
                <a:gd name="connsiteX9" fmla="*/ 1186336 w 1879071"/>
                <a:gd name="connsiteY9" fmla="*/ 183938 h 1691232"/>
                <a:gd name="connsiteX10" fmla="*/ 1176811 w 1879071"/>
                <a:gd name="connsiteY10" fmla="*/ 255376 h 1691232"/>
                <a:gd name="connsiteX11" fmla="*/ 1114899 w 1879071"/>
                <a:gd name="connsiteY11" fmla="*/ 298238 h 1691232"/>
                <a:gd name="connsiteX12" fmla="*/ 1005361 w 1879071"/>
                <a:gd name="connsiteY12" fmla="*/ 312526 h 1691232"/>
                <a:gd name="connsiteX13" fmla="*/ 962499 w 1879071"/>
                <a:gd name="connsiteY13" fmla="*/ 355388 h 1691232"/>
                <a:gd name="connsiteX14" fmla="*/ 838674 w 1879071"/>
                <a:gd name="connsiteY14" fmla="*/ 355388 h 1691232"/>
                <a:gd name="connsiteX15" fmla="*/ 781524 w 1879071"/>
                <a:gd name="connsiteY15" fmla="*/ 426826 h 1691232"/>
                <a:gd name="connsiteX16" fmla="*/ 781524 w 1879071"/>
                <a:gd name="connsiteY16" fmla="*/ 460163 h 1691232"/>
                <a:gd name="connsiteX17" fmla="*/ 743424 w 1879071"/>
                <a:gd name="connsiteY17" fmla="*/ 483976 h 1691232"/>
                <a:gd name="connsiteX18" fmla="*/ 671986 w 1879071"/>
                <a:gd name="connsiteY18" fmla="*/ 417301 h 1691232"/>
                <a:gd name="connsiteX19" fmla="*/ 519586 w 1879071"/>
                <a:gd name="connsiteY19" fmla="*/ 412538 h 1691232"/>
                <a:gd name="connsiteX20" fmla="*/ 457674 w 1879071"/>
                <a:gd name="connsiteY20" fmla="*/ 431588 h 1691232"/>
                <a:gd name="connsiteX21" fmla="*/ 419574 w 1879071"/>
                <a:gd name="connsiteY21" fmla="*/ 417301 h 1691232"/>
                <a:gd name="connsiteX22" fmla="*/ 400524 w 1879071"/>
                <a:gd name="connsiteY22" fmla="*/ 355388 h 1691232"/>
                <a:gd name="connsiteX23" fmla="*/ 333849 w 1879071"/>
                <a:gd name="connsiteY23" fmla="*/ 303001 h 1691232"/>
                <a:gd name="connsiteX24" fmla="*/ 286224 w 1879071"/>
                <a:gd name="connsiteY24" fmla="*/ 236326 h 1691232"/>
                <a:gd name="connsiteX25" fmla="*/ 143349 w 1879071"/>
                <a:gd name="connsiteY25" fmla="*/ 255376 h 1691232"/>
                <a:gd name="connsiteX26" fmla="*/ 124299 w 1879071"/>
                <a:gd name="connsiteY26" fmla="*/ 331576 h 1691232"/>
                <a:gd name="connsiteX27" fmla="*/ 110011 w 1879071"/>
                <a:gd name="connsiteY27" fmla="*/ 364913 h 1691232"/>
                <a:gd name="connsiteX28" fmla="*/ 133824 w 1879071"/>
                <a:gd name="connsiteY28" fmla="*/ 412538 h 1691232"/>
                <a:gd name="connsiteX29" fmla="*/ 81436 w 1879071"/>
                <a:gd name="connsiteY29" fmla="*/ 450638 h 1691232"/>
                <a:gd name="connsiteX30" fmla="*/ 33811 w 1879071"/>
                <a:gd name="connsiteY30" fmla="*/ 445876 h 1691232"/>
                <a:gd name="connsiteX31" fmla="*/ 33811 w 1879071"/>
                <a:gd name="connsiteY31" fmla="*/ 517313 h 1691232"/>
                <a:gd name="connsiteX32" fmla="*/ 474 w 1879071"/>
                <a:gd name="connsiteY32" fmla="*/ 622088 h 1691232"/>
                <a:gd name="connsiteX33" fmla="*/ 62386 w 1879071"/>
                <a:gd name="connsiteY33" fmla="*/ 698288 h 1691232"/>
                <a:gd name="connsiteX34" fmla="*/ 111977 w 1879071"/>
                <a:gd name="connsiteY34" fmla="*/ 678550 h 1691232"/>
                <a:gd name="connsiteX35" fmla="*/ 112334 w 1879071"/>
                <a:gd name="connsiteY35" fmla="*/ 748809 h 1691232"/>
                <a:gd name="connsiteX36" fmla="*/ 167161 w 1879071"/>
                <a:gd name="connsiteY36" fmla="*/ 779251 h 1691232"/>
                <a:gd name="connsiteX37" fmla="*/ 236159 w 1879071"/>
                <a:gd name="connsiteY37" fmla="*/ 789463 h 1691232"/>
                <a:gd name="connsiteX38" fmla="*/ 271462 w 1879071"/>
                <a:gd name="connsiteY38" fmla="*/ 845434 h 1691232"/>
                <a:gd name="connsiteX39" fmla="*/ 270869 w 1879071"/>
                <a:gd name="connsiteY39" fmla="*/ 890506 h 1691232"/>
                <a:gd name="connsiteX40" fmla="*/ 295393 w 1879071"/>
                <a:gd name="connsiteY40" fmla="*/ 929981 h 1691232"/>
                <a:gd name="connsiteX41" fmla="*/ 341051 w 1879071"/>
                <a:gd name="connsiteY41" fmla="*/ 968573 h 1691232"/>
                <a:gd name="connsiteX42" fmla="*/ 426184 w 1879071"/>
                <a:gd name="connsiteY42" fmla="*/ 1022825 h 1691232"/>
                <a:gd name="connsiteX43" fmla="*/ 461961 w 1879071"/>
                <a:gd name="connsiteY43" fmla="*/ 1093918 h 1691232"/>
                <a:gd name="connsiteX44" fmla="*/ 441064 w 1879071"/>
                <a:gd name="connsiteY44" fmla="*/ 1163491 h 1691232"/>
                <a:gd name="connsiteX45" fmla="*/ 519111 w 1879071"/>
                <a:gd name="connsiteY45" fmla="*/ 1219954 h 1691232"/>
                <a:gd name="connsiteX46" fmla="*/ 591143 w 1879071"/>
                <a:gd name="connsiteY46" fmla="*/ 1252948 h 1691232"/>
                <a:gd name="connsiteX47" fmla="*/ 571974 w 1879071"/>
                <a:gd name="connsiteY47" fmla="*/ 1312651 h 1691232"/>
                <a:gd name="connsiteX48" fmla="*/ 662461 w 1879071"/>
                <a:gd name="connsiteY48" fmla="*/ 1465051 h 1691232"/>
                <a:gd name="connsiteX49" fmla="*/ 755271 w 1879071"/>
                <a:gd name="connsiteY49" fmla="*/ 1538205 h 1691232"/>
                <a:gd name="connsiteX50" fmla="*/ 805336 w 1879071"/>
                <a:gd name="connsiteY50" fmla="*/ 1488863 h 1691232"/>
                <a:gd name="connsiteX51" fmla="*/ 869926 w 1879071"/>
                <a:gd name="connsiteY51" fmla="*/ 1516260 h 1691232"/>
                <a:gd name="connsiteX52" fmla="*/ 924399 w 1879071"/>
                <a:gd name="connsiteY52" fmla="*/ 1484101 h 1691232"/>
                <a:gd name="connsiteX53" fmla="*/ 941246 w 1879071"/>
                <a:gd name="connsiteY53" fmla="*/ 1441925 h 1691232"/>
                <a:gd name="connsiteX54" fmla="*/ 1005123 w 1879071"/>
                <a:gd name="connsiteY54" fmla="*/ 1528337 h 1691232"/>
                <a:gd name="connsiteX55" fmla="*/ 1050190 w 1879071"/>
                <a:gd name="connsiteY55" fmla="*/ 1599431 h 1691232"/>
                <a:gd name="connsiteX56" fmla="*/ 1120136 w 1879071"/>
                <a:gd name="connsiteY56" fmla="*/ 1690950 h 1691232"/>
                <a:gd name="connsiteX57" fmla="*/ 1151034 w 1879071"/>
                <a:gd name="connsiteY57" fmla="*/ 1627859 h 1691232"/>
                <a:gd name="connsiteX58" fmla="*/ 1181693 w 1879071"/>
                <a:gd name="connsiteY58" fmla="*/ 1621379 h 1691232"/>
                <a:gd name="connsiteX59" fmla="*/ 1224792 w 1879071"/>
                <a:gd name="connsiteY59" fmla="*/ 1650642 h 1691232"/>
                <a:gd name="connsiteX60" fmla="*/ 1258367 w 1879071"/>
                <a:gd name="connsiteY60" fmla="*/ 1609988 h 1691232"/>
                <a:gd name="connsiteX61" fmla="*/ 1277188 w 1879071"/>
                <a:gd name="connsiteY61" fmla="*/ 1614605 h 1691232"/>
                <a:gd name="connsiteX62" fmla="*/ 1311230 w 1879071"/>
                <a:gd name="connsiteY62" fmla="*/ 1681082 h 1691232"/>
                <a:gd name="connsiteX63" fmla="*/ 1367786 w 1879071"/>
                <a:gd name="connsiteY63" fmla="*/ 1657613 h 1691232"/>
                <a:gd name="connsiteX64" fmla="*/ 1419818 w 1879071"/>
                <a:gd name="connsiteY64" fmla="*/ 1601492 h 1691232"/>
                <a:gd name="connsiteX65" fmla="*/ 1470595 w 1879071"/>
                <a:gd name="connsiteY65" fmla="*/ 1584949 h 1691232"/>
                <a:gd name="connsiteX66" fmla="*/ 1488274 w 1879071"/>
                <a:gd name="connsiteY66" fmla="*/ 1640771 h 1691232"/>
                <a:gd name="connsiteX67" fmla="*/ 1558169 w 1879071"/>
                <a:gd name="connsiteY67" fmla="*/ 1615093 h 1691232"/>
                <a:gd name="connsiteX68" fmla="*/ 1588947 w 1879071"/>
                <a:gd name="connsiteY68" fmla="*/ 1528337 h 1691232"/>
                <a:gd name="connsiteX69" fmla="*/ 1670383 w 1879071"/>
                <a:gd name="connsiteY69" fmla="*/ 1438195 h 1691232"/>
                <a:gd name="connsiteX70" fmla="*/ 1714974 w 1879071"/>
                <a:gd name="connsiteY70" fmla="*/ 1407065 h 1691232"/>
                <a:gd name="connsiteX71" fmla="*/ 1743343 w 1879071"/>
                <a:gd name="connsiteY71" fmla="*/ 1410360 h 1691232"/>
                <a:gd name="connsiteX72" fmla="*/ 1820935 w 1879071"/>
                <a:gd name="connsiteY72" fmla="*/ 1399752 h 1691232"/>
                <a:gd name="connsiteX73" fmla="*/ 1816054 w 1879071"/>
                <a:gd name="connsiteY73" fmla="*/ 1453316 h 1691232"/>
                <a:gd name="connsiteX74" fmla="*/ 1874221 w 1879071"/>
                <a:gd name="connsiteY74" fmla="*/ 1476637 h 1691232"/>
                <a:gd name="connsiteX75" fmla="*/ 1875829 w 1879071"/>
                <a:gd name="connsiteY75" fmla="*/ 1454003 h 1691232"/>
                <a:gd name="connsiteX76" fmla="*/ 1875051 w 1879071"/>
                <a:gd name="connsiteY76" fmla="*/ 1393269 h 1691232"/>
                <a:gd name="connsiteX77" fmla="*/ 1853086 w 1879071"/>
                <a:gd name="connsiteY77" fmla="*/ 1303126 h 1691232"/>
                <a:gd name="connsiteX78" fmla="*/ 1853086 w 1879071"/>
                <a:gd name="connsiteY78" fmla="*/ 1245976 h 1691232"/>
                <a:gd name="connsiteX79" fmla="*/ 1810224 w 1879071"/>
                <a:gd name="connsiteY79" fmla="*/ 1236451 h 1691232"/>
                <a:gd name="connsiteX80" fmla="*/ 1734024 w 1879071"/>
                <a:gd name="connsiteY80" fmla="*/ 1155488 h 1691232"/>
                <a:gd name="connsiteX81" fmla="*/ 1695924 w 1879071"/>
                <a:gd name="connsiteY81" fmla="*/ 974513 h 1691232"/>
                <a:gd name="connsiteX82" fmla="*/ 1643536 w 1879071"/>
                <a:gd name="connsiteY82" fmla="*/ 941176 h 1691232"/>
                <a:gd name="connsiteX83" fmla="*/ 1605436 w 1879071"/>
                <a:gd name="connsiteY83" fmla="*/ 884026 h 1691232"/>
                <a:gd name="connsiteX84" fmla="*/ 1557811 w 1879071"/>
                <a:gd name="connsiteY84" fmla="*/ 836401 h 1691232"/>
                <a:gd name="connsiteX85" fmla="*/ 1505424 w 1879071"/>
                <a:gd name="connsiteY85" fmla="*/ 817351 h 1691232"/>
                <a:gd name="connsiteX86" fmla="*/ 1453036 w 1879071"/>
                <a:gd name="connsiteY86" fmla="*/ 812588 h 1691232"/>
                <a:gd name="connsiteX87" fmla="*/ 1510186 w 1879071"/>
                <a:gd name="connsiteY87" fmla="*/ 779251 h 1691232"/>
                <a:gd name="connsiteX88" fmla="*/ 1476849 w 1879071"/>
                <a:gd name="connsiteY88" fmla="*/ 745913 h 1691232"/>
                <a:gd name="connsiteX89" fmla="*/ 1481611 w 1879071"/>
                <a:gd name="connsiteY89" fmla="*/ 722101 h 1691232"/>
                <a:gd name="connsiteX90" fmla="*/ 1572099 w 1879071"/>
                <a:gd name="connsiteY90" fmla="*/ 760201 h 1691232"/>
                <a:gd name="connsiteX91" fmla="*/ 1624486 w 1879071"/>
                <a:gd name="connsiteY91" fmla="*/ 693526 h 1691232"/>
                <a:gd name="connsiteX92" fmla="*/ 1614961 w 1879071"/>
                <a:gd name="connsiteY92" fmla="*/ 550651 h 1691232"/>
                <a:gd name="connsiteX93" fmla="*/ 1610199 w 1879071"/>
                <a:gd name="connsiteY93" fmla="*/ 412538 h 1691232"/>
                <a:gd name="connsiteX0" fmla="*/ 1610199 w 1881147"/>
                <a:gd name="connsiteY0" fmla="*/ 412538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10199 w 1881147"/>
                <a:gd name="connsiteY93" fmla="*/ 412538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14961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19699 w 1881147"/>
                <a:gd name="connsiteY3" fmla="*/ 317288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67311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38736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325 h 1691232"/>
                <a:gd name="connsiteX1" fmla="*/ 1567336 w 1881147"/>
                <a:gd name="connsiteY1" fmla="*/ 369676 h 1691232"/>
                <a:gd name="connsiteX2" fmla="*/ 1467324 w 1881147"/>
                <a:gd name="connsiteY2" fmla="*/ 345863 h 1691232"/>
                <a:gd name="connsiteX3" fmla="*/ 1427021 w 1881147"/>
                <a:gd name="connsiteY3" fmla="*/ 289204 h 1691232"/>
                <a:gd name="connsiteX4" fmla="*/ 1379514 w 1881147"/>
                <a:gd name="connsiteY4" fmla="*/ 160126 h 1691232"/>
                <a:gd name="connsiteX5" fmla="*/ 1351753 w 1881147"/>
                <a:gd name="connsiteY5" fmla="*/ 12488 h 1691232"/>
                <a:gd name="connsiteX6" fmla="*/ 1267299 w 1881147"/>
                <a:gd name="connsiteY6" fmla="*/ 12488 h 1691232"/>
                <a:gd name="connsiteX7" fmla="*/ 1214911 w 1881147"/>
                <a:gd name="connsiteY7" fmla="*/ 50588 h 1691232"/>
                <a:gd name="connsiteX8" fmla="*/ 1214911 w 1881147"/>
                <a:gd name="connsiteY8" fmla="*/ 155363 h 1691232"/>
                <a:gd name="connsiteX9" fmla="*/ 1186336 w 1881147"/>
                <a:gd name="connsiteY9" fmla="*/ 183938 h 1691232"/>
                <a:gd name="connsiteX10" fmla="*/ 1176811 w 1881147"/>
                <a:gd name="connsiteY10" fmla="*/ 255376 h 1691232"/>
                <a:gd name="connsiteX11" fmla="*/ 1114899 w 1881147"/>
                <a:gd name="connsiteY11" fmla="*/ 298238 h 1691232"/>
                <a:gd name="connsiteX12" fmla="*/ 1005361 w 1881147"/>
                <a:gd name="connsiteY12" fmla="*/ 312526 h 1691232"/>
                <a:gd name="connsiteX13" fmla="*/ 962499 w 1881147"/>
                <a:gd name="connsiteY13" fmla="*/ 355388 h 1691232"/>
                <a:gd name="connsiteX14" fmla="*/ 838674 w 1881147"/>
                <a:gd name="connsiteY14" fmla="*/ 355388 h 1691232"/>
                <a:gd name="connsiteX15" fmla="*/ 781524 w 1881147"/>
                <a:gd name="connsiteY15" fmla="*/ 426826 h 1691232"/>
                <a:gd name="connsiteX16" fmla="*/ 781524 w 1881147"/>
                <a:gd name="connsiteY16" fmla="*/ 460163 h 1691232"/>
                <a:gd name="connsiteX17" fmla="*/ 743424 w 1881147"/>
                <a:gd name="connsiteY17" fmla="*/ 483976 h 1691232"/>
                <a:gd name="connsiteX18" fmla="*/ 671986 w 1881147"/>
                <a:gd name="connsiteY18" fmla="*/ 417301 h 1691232"/>
                <a:gd name="connsiteX19" fmla="*/ 519586 w 1881147"/>
                <a:gd name="connsiteY19" fmla="*/ 412538 h 1691232"/>
                <a:gd name="connsiteX20" fmla="*/ 457674 w 1881147"/>
                <a:gd name="connsiteY20" fmla="*/ 431588 h 1691232"/>
                <a:gd name="connsiteX21" fmla="*/ 419574 w 1881147"/>
                <a:gd name="connsiteY21" fmla="*/ 417301 h 1691232"/>
                <a:gd name="connsiteX22" fmla="*/ 400524 w 1881147"/>
                <a:gd name="connsiteY22" fmla="*/ 355388 h 1691232"/>
                <a:gd name="connsiteX23" fmla="*/ 333849 w 1881147"/>
                <a:gd name="connsiteY23" fmla="*/ 303001 h 1691232"/>
                <a:gd name="connsiteX24" fmla="*/ 286224 w 1881147"/>
                <a:gd name="connsiteY24" fmla="*/ 236326 h 1691232"/>
                <a:gd name="connsiteX25" fmla="*/ 143349 w 1881147"/>
                <a:gd name="connsiteY25" fmla="*/ 255376 h 1691232"/>
                <a:gd name="connsiteX26" fmla="*/ 124299 w 1881147"/>
                <a:gd name="connsiteY26" fmla="*/ 331576 h 1691232"/>
                <a:gd name="connsiteX27" fmla="*/ 110011 w 1881147"/>
                <a:gd name="connsiteY27" fmla="*/ 364913 h 1691232"/>
                <a:gd name="connsiteX28" fmla="*/ 133824 w 1881147"/>
                <a:gd name="connsiteY28" fmla="*/ 412538 h 1691232"/>
                <a:gd name="connsiteX29" fmla="*/ 81436 w 1881147"/>
                <a:gd name="connsiteY29" fmla="*/ 450638 h 1691232"/>
                <a:gd name="connsiteX30" fmla="*/ 33811 w 1881147"/>
                <a:gd name="connsiteY30" fmla="*/ 445876 h 1691232"/>
                <a:gd name="connsiteX31" fmla="*/ 33811 w 1881147"/>
                <a:gd name="connsiteY31" fmla="*/ 517313 h 1691232"/>
                <a:gd name="connsiteX32" fmla="*/ 474 w 1881147"/>
                <a:gd name="connsiteY32" fmla="*/ 622088 h 1691232"/>
                <a:gd name="connsiteX33" fmla="*/ 62386 w 1881147"/>
                <a:gd name="connsiteY33" fmla="*/ 698288 h 1691232"/>
                <a:gd name="connsiteX34" fmla="*/ 111977 w 1881147"/>
                <a:gd name="connsiteY34" fmla="*/ 678550 h 1691232"/>
                <a:gd name="connsiteX35" fmla="*/ 112334 w 1881147"/>
                <a:gd name="connsiteY35" fmla="*/ 748809 h 1691232"/>
                <a:gd name="connsiteX36" fmla="*/ 167161 w 1881147"/>
                <a:gd name="connsiteY36" fmla="*/ 779251 h 1691232"/>
                <a:gd name="connsiteX37" fmla="*/ 236159 w 1881147"/>
                <a:gd name="connsiteY37" fmla="*/ 789463 h 1691232"/>
                <a:gd name="connsiteX38" fmla="*/ 271462 w 1881147"/>
                <a:gd name="connsiteY38" fmla="*/ 845434 h 1691232"/>
                <a:gd name="connsiteX39" fmla="*/ 270869 w 1881147"/>
                <a:gd name="connsiteY39" fmla="*/ 890506 h 1691232"/>
                <a:gd name="connsiteX40" fmla="*/ 295393 w 1881147"/>
                <a:gd name="connsiteY40" fmla="*/ 929981 h 1691232"/>
                <a:gd name="connsiteX41" fmla="*/ 341051 w 1881147"/>
                <a:gd name="connsiteY41" fmla="*/ 968573 h 1691232"/>
                <a:gd name="connsiteX42" fmla="*/ 426184 w 1881147"/>
                <a:gd name="connsiteY42" fmla="*/ 1022825 h 1691232"/>
                <a:gd name="connsiteX43" fmla="*/ 461961 w 1881147"/>
                <a:gd name="connsiteY43" fmla="*/ 1093918 h 1691232"/>
                <a:gd name="connsiteX44" fmla="*/ 441064 w 1881147"/>
                <a:gd name="connsiteY44" fmla="*/ 1163491 h 1691232"/>
                <a:gd name="connsiteX45" fmla="*/ 519111 w 1881147"/>
                <a:gd name="connsiteY45" fmla="*/ 1219954 h 1691232"/>
                <a:gd name="connsiteX46" fmla="*/ 591143 w 1881147"/>
                <a:gd name="connsiteY46" fmla="*/ 1252948 h 1691232"/>
                <a:gd name="connsiteX47" fmla="*/ 571974 w 1881147"/>
                <a:gd name="connsiteY47" fmla="*/ 1312651 h 1691232"/>
                <a:gd name="connsiteX48" fmla="*/ 662461 w 1881147"/>
                <a:gd name="connsiteY48" fmla="*/ 1465051 h 1691232"/>
                <a:gd name="connsiteX49" fmla="*/ 755271 w 1881147"/>
                <a:gd name="connsiteY49" fmla="*/ 1538205 h 1691232"/>
                <a:gd name="connsiteX50" fmla="*/ 805336 w 1881147"/>
                <a:gd name="connsiteY50" fmla="*/ 1488863 h 1691232"/>
                <a:gd name="connsiteX51" fmla="*/ 869926 w 1881147"/>
                <a:gd name="connsiteY51" fmla="*/ 1516260 h 1691232"/>
                <a:gd name="connsiteX52" fmla="*/ 924399 w 1881147"/>
                <a:gd name="connsiteY52" fmla="*/ 1484101 h 1691232"/>
                <a:gd name="connsiteX53" fmla="*/ 941246 w 1881147"/>
                <a:gd name="connsiteY53" fmla="*/ 1441925 h 1691232"/>
                <a:gd name="connsiteX54" fmla="*/ 1005123 w 1881147"/>
                <a:gd name="connsiteY54" fmla="*/ 1528337 h 1691232"/>
                <a:gd name="connsiteX55" fmla="*/ 1050190 w 1881147"/>
                <a:gd name="connsiteY55" fmla="*/ 1599431 h 1691232"/>
                <a:gd name="connsiteX56" fmla="*/ 1120136 w 1881147"/>
                <a:gd name="connsiteY56" fmla="*/ 1690950 h 1691232"/>
                <a:gd name="connsiteX57" fmla="*/ 1151034 w 1881147"/>
                <a:gd name="connsiteY57" fmla="*/ 1627859 h 1691232"/>
                <a:gd name="connsiteX58" fmla="*/ 1181693 w 1881147"/>
                <a:gd name="connsiteY58" fmla="*/ 1621379 h 1691232"/>
                <a:gd name="connsiteX59" fmla="*/ 1224792 w 1881147"/>
                <a:gd name="connsiteY59" fmla="*/ 1650642 h 1691232"/>
                <a:gd name="connsiteX60" fmla="*/ 1258367 w 1881147"/>
                <a:gd name="connsiteY60" fmla="*/ 1609988 h 1691232"/>
                <a:gd name="connsiteX61" fmla="*/ 1277188 w 1881147"/>
                <a:gd name="connsiteY61" fmla="*/ 1614605 h 1691232"/>
                <a:gd name="connsiteX62" fmla="*/ 1311230 w 1881147"/>
                <a:gd name="connsiteY62" fmla="*/ 1681082 h 1691232"/>
                <a:gd name="connsiteX63" fmla="*/ 1367786 w 1881147"/>
                <a:gd name="connsiteY63" fmla="*/ 1657613 h 1691232"/>
                <a:gd name="connsiteX64" fmla="*/ 1419818 w 1881147"/>
                <a:gd name="connsiteY64" fmla="*/ 1601492 h 1691232"/>
                <a:gd name="connsiteX65" fmla="*/ 1470595 w 1881147"/>
                <a:gd name="connsiteY65" fmla="*/ 1584949 h 1691232"/>
                <a:gd name="connsiteX66" fmla="*/ 1488274 w 1881147"/>
                <a:gd name="connsiteY66" fmla="*/ 1640771 h 1691232"/>
                <a:gd name="connsiteX67" fmla="*/ 1558169 w 1881147"/>
                <a:gd name="connsiteY67" fmla="*/ 1615093 h 1691232"/>
                <a:gd name="connsiteX68" fmla="*/ 1588947 w 1881147"/>
                <a:gd name="connsiteY68" fmla="*/ 1528337 h 1691232"/>
                <a:gd name="connsiteX69" fmla="*/ 1670383 w 1881147"/>
                <a:gd name="connsiteY69" fmla="*/ 1438195 h 1691232"/>
                <a:gd name="connsiteX70" fmla="*/ 1714974 w 1881147"/>
                <a:gd name="connsiteY70" fmla="*/ 1407065 h 1691232"/>
                <a:gd name="connsiteX71" fmla="*/ 1743343 w 1881147"/>
                <a:gd name="connsiteY71" fmla="*/ 1410360 h 1691232"/>
                <a:gd name="connsiteX72" fmla="*/ 1820935 w 1881147"/>
                <a:gd name="connsiteY72" fmla="*/ 1399752 h 1691232"/>
                <a:gd name="connsiteX73" fmla="*/ 1816054 w 1881147"/>
                <a:gd name="connsiteY73" fmla="*/ 1453316 h 1691232"/>
                <a:gd name="connsiteX74" fmla="*/ 1874221 w 1881147"/>
                <a:gd name="connsiteY74" fmla="*/ 1476637 h 1691232"/>
                <a:gd name="connsiteX75" fmla="*/ 1875829 w 1881147"/>
                <a:gd name="connsiteY75" fmla="*/ 1454003 h 1691232"/>
                <a:gd name="connsiteX76" fmla="*/ 1875051 w 1881147"/>
                <a:gd name="connsiteY76" fmla="*/ 1393269 h 1691232"/>
                <a:gd name="connsiteX77" fmla="*/ 1853086 w 1881147"/>
                <a:gd name="connsiteY77" fmla="*/ 1303126 h 1691232"/>
                <a:gd name="connsiteX78" fmla="*/ 1853086 w 1881147"/>
                <a:gd name="connsiteY78" fmla="*/ 1245976 h 1691232"/>
                <a:gd name="connsiteX79" fmla="*/ 1810224 w 1881147"/>
                <a:gd name="connsiteY79" fmla="*/ 1236451 h 1691232"/>
                <a:gd name="connsiteX80" fmla="*/ 1734024 w 1881147"/>
                <a:gd name="connsiteY80" fmla="*/ 1155488 h 1691232"/>
                <a:gd name="connsiteX81" fmla="*/ 1695924 w 1881147"/>
                <a:gd name="connsiteY81" fmla="*/ 974513 h 1691232"/>
                <a:gd name="connsiteX82" fmla="*/ 1643536 w 1881147"/>
                <a:gd name="connsiteY82" fmla="*/ 941176 h 1691232"/>
                <a:gd name="connsiteX83" fmla="*/ 1605436 w 1881147"/>
                <a:gd name="connsiteY83" fmla="*/ 884026 h 1691232"/>
                <a:gd name="connsiteX84" fmla="*/ 1557811 w 1881147"/>
                <a:gd name="connsiteY84" fmla="*/ 836401 h 1691232"/>
                <a:gd name="connsiteX85" fmla="*/ 1505424 w 1881147"/>
                <a:gd name="connsiteY85" fmla="*/ 817351 h 1691232"/>
                <a:gd name="connsiteX86" fmla="*/ 1453036 w 1881147"/>
                <a:gd name="connsiteY86" fmla="*/ 812588 h 1691232"/>
                <a:gd name="connsiteX87" fmla="*/ 1510186 w 1881147"/>
                <a:gd name="connsiteY87" fmla="*/ 779251 h 1691232"/>
                <a:gd name="connsiteX88" fmla="*/ 1476849 w 1881147"/>
                <a:gd name="connsiteY88" fmla="*/ 745913 h 1691232"/>
                <a:gd name="connsiteX89" fmla="*/ 1481611 w 1881147"/>
                <a:gd name="connsiteY89" fmla="*/ 722101 h 1691232"/>
                <a:gd name="connsiteX90" fmla="*/ 1572099 w 1881147"/>
                <a:gd name="connsiteY90" fmla="*/ 760201 h 1691232"/>
                <a:gd name="connsiteX91" fmla="*/ 1624486 w 1881147"/>
                <a:gd name="connsiteY91" fmla="*/ 693526 h 1691232"/>
                <a:gd name="connsiteX92" fmla="*/ 1622283 w 1881147"/>
                <a:gd name="connsiteY92" fmla="*/ 550651 h 1691232"/>
                <a:gd name="connsiteX93" fmla="*/ 1639486 w 1881147"/>
                <a:gd name="connsiteY93" fmla="*/ 402325 h 1691232"/>
                <a:gd name="connsiteX0" fmla="*/ 1639486 w 1881147"/>
                <a:gd name="connsiteY0" fmla="*/ 402822 h 1691729"/>
                <a:gd name="connsiteX1" fmla="*/ 1567336 w 1881147"/>
                <a:gd name="connsiteY1" fmla="*/ 370173 h 1691729"/>
                <a:gd name="connsiteX2" fmla="*/ 1467324 w 1881147"/>
                <a:gd name="connsiteY2" fmla="*/ 346360 h 1691729"/>
                <a:gd name="connsiteX3" fmla="*/ 1427021 w 1881147"/>
                <a:gd name="connsiteY3" fmla="*/ 289701 h 1691729"/>
                <a:gd name="connsiteX4" fmla="*/ 1395785 w 1881147"/>
                <a:gd name="connsiteY4" fmla="*/ 167431 h 1691729"/>
                <a:gd name="connsiteX5" fmla="*/ 1351753 w 1881147"/>
                <a:gd name="connsiteY5" fmla="*/ 12985 h 1691729"/>
                <a:gd name="connsiteX6" fmla="*/ 1267299 w 1881147"/>
                <a:gd name="connsiteY6" fmla="*/ 12985 h 1691729"/>
                <a:gd name="connsiteX7" fmla="*/ 1214911 w 1881147"/>
                <a:gd name="connsiteY7" fmla="*/ 51085 h 1691729"/>
                <a:gd name="connsiteX8" fmla="*/ 1214911 w 1881147"/>
                <a:gd name="connsiteY8" fmla="*/ 155860 h 1691729"/>
                <a:gd name="connsiteX9" fmla="*/ 1186336 w 1881147"/>
                <a:gd name="connsiteY9" fmla="*/ 184435 h 1691729"/>
                <a:gd name="connsiteX10" fmla="*/ 1176811 w 1881147"/>
                <a:gd name="connsiteY10" fmla="*/ 255873 h 1691729"/>
                <a:gd name="connsiteX11" fmla="*/ 1114899 w 1881147"/>
                <a:gd name="connsiteY11" fmla="*/ 298735 h 1691729"/>
                <a:gd name="connsiteX12" fmla="*/ 1005361 w 1881147"/>
                <a:gd name="connsiteY12" fmla="*/ 313023 h 1691729"/>
                <a:gd name="connsiteX13" fmla="*/ 962499 w 1881147"/>
                <a:gd name="connsiteY13" fmla="*/ 355885 h 1691729"/>
                <a:gd name="connsiteX14" fmla="*/ 838674 w 1881147"/>
                <a:gd name="connsiteY14" fmla="*/ 355885 h 1691729"/>
                <a:gd name="connsiteX15" fmla="*/ 781524 w 1881147"/>
                <a:gd name="connsiteY15" fmla="*/ 427323 h 1691729"/>
                <a:gd name="connsiteX16" fmla="*/ 781524 w 1881147"/>
                <a:gd name="connsiteY16" fmla="*/ 460660 h 1691729"/>
                <a:gd name="connsiteX17" fmla="*/ 743424 w 1881147"/>
                <a:gd name="connsiteY17" fmla="*/ 484473 h 1691729"/>
                <a:gd name="connsiteX18" fmla="*/ 671986 w 1881147"/>
                <a:gd name="connsiteY18" fmla="*/ 417798 h 1691729"/>
                <a:gd name="connsiteX19" fmla="*/ 519586 w 1881147"/>
                <a:gd name="connsiteY19" fmla="*/ 413035 h 1691729"/>
                <a:gd name="connsiteX20" fmla="*/ 457674 w 1881147"/>
                <a:gd name="connsiteY20" fmla="*/ 432085 h 1691729"/>
                <a:gd name="connsiteX21" fmla="*/ 419574 w 1881147"/>
                <a:gd name="connsiteY21" fmla="*/ 417798 h 1691729"/>
                <a:gd name="connsiteX22" fmla="*/ 400524 w 1881147"/>
                <a:gd name="connsiteY22" fmla="*/ 355885 h 1691729"/>
                <a:gd name="connsiteX23" fmla="*/ 333849 w 1881147"/>
                <a:gd name="connsiteY23" fmla="*/ 303498 h 1691729"/>
                <a:gd name="connsiteX24" fmla="*/ 286224 w 1881147"/>
                <a:gd name="connsiteY24" fmla="*/ 236823 h 1691729"/>
                <a:gd name="connsiteX25" fmla="*/ 143349 w 1881147"/>
                <a:gd name="connsiteY25" fmla="*/ 255873 h 1691729"/>
                <a:gd name="connsiteX26" fmla="*/ 124299 w 1881147"/>
                <a:gd name="connsiteY26" fmla="*/ 332073 h 1691729"/>
                <a:gd name="connsiteX27" fmla="*/ 110011 w 1881147"/>
                <a:gd name="connsiteY27" fmla="*/ 365410 h 1691729"/>
                <a:gd name="connsiteX28" fmla="*/ 133824 w 1881147"/>
                <a:gd name="connsiteY28" fmla="*/ 413035 h 1691729"/>
                <a:gd name="connsiteX29" fmla="*/ 81436 w 1881147"/>
                <a:gd name="connsiteY29" fmla="*/ 451135 h 1691729"/>
                <a:gd name="connsiteX30" fmla="*/ 33811 w 1881147"/>
                <a:gd name="connsiteY30" fmla="*/ 446373 h 1691729"/>
                <a:gd name="connsiteX31" fmla="*/ 33811 w 1881147"/>
                <a:gd name="connsiteY31" fmla="*/ 517810 h 1691729"/>
                <a:gd name="connsiteX32" fmla="*/ 474 w 1881147"/>
                <a:gd name="connsiteY32" fmla="*/ 622585 h 1691729"/>
                <a:gd name="connsiteX33" fmla="*/ 62386 w 1881147"/>
                <a:gd name="connsiteY33" fmla="*/ 698785 h 1691729"/>
                <a:gd name="connsiteX34" fmla="*/ 111977 w 1881147"/>
                <a:gd name="connsiteY34" fmla="*/ 679047 h 1691729"/>
                <a:gd name="connsiteX35" fmla="*/ 112334 w 1881147"/>
                <a:gd name="connsiteY35" fmla="*/ 749306 h 1691729"/>
                <a:gd name="connsiteX36" fmla="*/ 167161 w 1881147"/>
                <a:gd name="connsiteY36" fmla="*/ 779748 h 1691729"/>
                <a:gd name="connsiteX37" fmla="*/ 236159 w 1881147"/>
                <a:gd name="connsiteY37" fmla="*/ 789960 h 1691729"/>
                <a:gd name="connsiteX38" fmla="*/ 271462 w 1881147"/>
                <a:gd name="connsiteY38" fmla="*/ 845931 h 1691729"/>
                <a:gd name="connsiteX39" fmla="*/ 270869 w 1881147"/>
                <a:gd name="connsiteY39" fmla="*/ 891003 h 1691729"/>
                <a:gd name="connsiteX40" fmla="*/ 295393 w 1881147"/>
                <a:gd name="connsiteY40" fmla="*/ 930478 h 1691729"/>
                <a:gd name="connsiteX41" fmla="*/ 341051 w 1881147"/>
                <a:gd name="connsiteY41" fmla="*/ 969070 h 1691729"/>
                <a:gd name="connsiteX42" fmla="*/ 426184 w 1881147"/>
                <a:gd name="connsiteY42" fmla="*/ 1023322 h 1691729"/>
                <a:gd name="connsiteX43" fmla="*/ 461961 w 1881147"/>
                <a:gd name="connsiteY43" fmla="*/ 1094415 h 1691729"/>
                <a:gd name="connsiteX44" fmla="*/ 441064 w 1881147"/>
                <a:gd name="connsiteY44" fmla="*/ 1163988 h 1691729"/>
                <a:gd name="connsiteX45" fmla="*/ 519111 w 1881147"/>
                <a:gd name="connsiteY45" fmla="*/ 1220451 h 1691729"/>
                <a:gd name="connsiteX46" fmla="*/ 591143 w 1881147"/>
                <a:gd name="connsiteY46" fmla="*/ 1253445 h 1691729"/>
                <a:gd name="connsiteX47" fmla="*/ 571974 w 1881147"/>
                <a:gd name="connsiteY47" fmla="*/ 1313148 h 1691729"/>
                <a:gd name="connsiteX48" fmla="*/ 662461 w 1881147"/>
                <a:gd name="connsiteY48" fmla="*/ 1465548 h 1691729"/>
                <a:gd name="connsiteX49" fmla="*/ 755271 w 1881147"/>
                <a:gd name="connsiteY49" fmla="*/ 1538702 h 1691729"/>
                <a:gd name="connsiteX50" fmla="*/ 805336 w 1881147"/>
                <a:gd name="connsiteY50" fmla="*/ 1489360 h 1691729"/>
                <a:gd name="connsiteX51" fmla="*/ 869926 w 1881147"/>
                <a:gd name="connsiteY51" fmla="*/ 1516757 h 1691729"/>
                <a:gd name="connsiteX52" fmla="*/ 924399 w 1881147"/>
                <a:gd name="connsiteY52" fmla="*/ 1484598 h 1691729"/>
                <a:gd name="connsiteX53" fmla="*/ 941246 w 1881147"/>
                <a:gd name="connsiteY53" fmla="*/ 1442422 h 1691729"/>
                <a:gd name="connsiteX54" fmla="*/ 1005123 w 1881147"/>
                <a:gd name="connsiteY54" fmla="*/ 1528834 h 1691729"/>
                <a:gd name="connsiteX55" fmla="*/ 1050190 w 1881147"/>
                <a:gd name="connsiteY55" fmla="*/ 1599928 h 1691729"/>
                <a:gd name="connsiteX56" fmla="*/ 1120136 w 1881147"/>
                <a:gd name="connsiteY56" fmla="*/ 1691447 h 1691729"/>
                <a:gd name="connsiteX57" fmla="*/ 1151034 w 1881147"/>
                <a:gd name="connsiteY57" fmla="*/ 1628356 h 1691729"/>
                <a:gd name="connsiteX58" fmla="*/ 1181693 w 1881147"/>
                <a:gd name="connsiteY58" fmla="*/ 1621876 h 1691729"/>
                <a:gd name="connsiteX59" fmla="*/ 1224792 w 1881147"/>
                <a:gd name="connsiteY59" fmla="*/ 1651139 h 1691729"/>
                <a:gd name="connsiteX60" fmla="*/ 1258367 w 1881147"/>
                <a:gd name="connsiteY60" fmla="*/ 1610485 h 1691729"/>
                <a:gd name="connsiteX61" fmla="*/ 1277188 w 1881147"/>
                <a:gd name="connsiteY61" fmla="*/ 1615102 h 1691729"/>
                <a:gd name="connsiteX62" fmla="*/ 1311230 w 1881147"/>
                <a:gd name="connsiteY62" fmla="*/ 1681579 h 1691729"/>
                <a:gd name="connsiteX63" fmla="*/ 1367786 w 1881147"/>
                <a:gd name="connsiteY63" fmla="*/ 1658110 h 1691729"/>
                <a:gd name="connsiteX64" fmla="*/ 1419818 w 1881147"/>
                <a:gd name="connsiteY64" fmla="*/ 1601989 h 1691729"/>
                <a:gd name="connsiteX65" fmla="*/ 1470595 w 1881147"/>
                <a:gd name="connsiteY65" fmla="*/ 1585446 h 1691729"/>
                <a:gd name="connsiteX66" fmla="*/ 1488274 w 1881147"/>
                <a:gd name="connsiteY66" fmla="*/ 1641268 h 1691729"/>
                <a:gd name="connsiteX67" fmla="*/ 1558169 w 1881147"/>
                <a:gd name="connsiteY67" fmla="*/ 1615590 h 1691729"/>
                <a:gd name="connsiteX68" fmla="*/ 1588947 w 1881147"/>
                <a:gd name="connsiteY68" fmla="*/ 1528834 h 1691729"/>
                <a:gd name="connsiteX69" fmla="*/ 1670383 w 1881147"/>
                <a:gd name="connsiteY69" fmla="*/ 1438692 h 1691729"/>
                <a:gd name="connsiteX70" fmla="*/ 1714974 w 1881147"/>
                <a:gd name="connsiteY70" fmla="*/ 1407562 h 1691729"/>
                <a:gd name="connsiteX71" fmla="*/ 1743343 w 1881147"/>
                <a:gd name="connsiteY71" fmla="*/ 1410857 h 1691729"/>
                <a:gd name="connsiteX72" fmla="*/ 1820935 w 1881147"/>
                <a:gd name="connsiteY72" fmla="*/ 1400249 h 1691729"/>
                <a:gd name="connsiteX73" fmla="*/ 1816054 w 1881147"/>
                <a:gd name="connsiteY73" fmla="*/ 1453813 h 1691729"/>
                <a:gd name="connsiteX74" fmla="*/ 1874221 w 1881147"/>
                <a:gd name="connsiteY74" fmla="*/ 1477134 h 1691729"/>
                <a:gd name="connsiteX75" fmla="*/ 1875829 w 1881147"/>
                <a:gd name="connsiteY75" fmla="*/ 1454500 h 1691729"/>
                <a:gd name="connsiteX76" fmla="*/ 1875051 w 1881147"/>
                <a:gd name="connsiteY76" fmla="*/ 1393766 h 1691729"/>
                <a:gd name="connsiteX77" fmla="*/ 1853086 w 1881147"/>
                <a:gd name="connsiteY77" fmla="*/ 1303623 h 1691729"/>
                <a:gd name="connsiteX78" fmla="*/ 1853086 w 1881147"/>
                <a:gd name="connsiteY78" fmla="*/ 1246473 h 1691729"/>
                <a:gd name="connsiteX79" fmla="*/ 1810224 w 1881147"/>
                <a:gd name="connsiteY79" fmla="*/ 1236948 h 1691729"/>
                <a:gd name="connsiteX80" fmla="*/ 1734024 w 1881147"/>
                <a:gd name="connsiteY80" fmla="*/ 1155985 h 1691729"/>
                <a:gd name="connsiteX81" fmla="*/ 1695924 w 1881147"/>
                <a:gd name="connsiteY81" fmla="*/ 975010 h 1691729"/>
                <a:gd name="connsiteX82" fmla="*/ 1643536 w 1881147"/>
                <a:gd name="connsiteY82" fmla="*/ 941673 h 1691729"/>
                <a:gd name="connsiteX83" fmla="*/ 1605436 w 1881147"/>
                <a:gd name="connsiteY83" fmla="*/ 884523 h 1691729"/>
                <a:gd name="connsiteX84" fmla="*/ 1557811 w 1881147"/>
                <a:gd name="connsiteY84" fmla="*/ 836898 h 1691729"/>
                <a:gd name="connsiteX85" fmla="*/ 1505424 w 1881147"/>
                <a:gd name="connsiteY85" fmla="*/ 817848 h 1691729"/>
                <a:gd name="connsiteX86" fmla="*/ 1453036 w 1881147"/>
                <a:gd name="connsiteY86" fmla="*/ 813085 h 1691729"/>
                <a:gd name="connsiteX87" fmla="*/ 1510186 w 1881147"/>
                <a:gd name="connsiteY87" fmla="*/ 779748 h 1691729"/>
                <a:gd name="connsiteX88" fmla="*/ 1476849 w 1881147"/>
                <a:gd name="connsiteY88" fmla="*/ 746410 h 1691729"/>
                <a:gd name="connsiteX89" fmla="*/ 1481611 w 1881147"/>
                <a:gd name="connsiteY89" fmla="*/ 722598 h 1691729"/>
                <a:gd name="connsiteX90" fmla="*/ 1572099 w 1881147"/>
                <a:gd name="connsiteY90" fmla="*/ 760698 h 1691729"/>
                <a:gd name="connsiteX91" fmla="*/ 1624486 w 1881147"/>
                <a:gd name="connsiteY91" fmla="*/ 694023 h 1691729"/>
                <a:gd name="connsiteX92" fmla="*/ 1622283 w 1881147"/>
                <a:gd name="connsiteY92" fmla="*/ 551148 h 1691729"/>
                <a:gd name="connsiteX93" fmla="*/ 1639486 w 1881147"/>
                <a:gd name="connsiteY93" fmla="*/ 402822 h 1691729"/>
                <a:gd name="connsiteX0" fmla="*/ 1639486 w 1881147"/>
                <a:gd name="connsiteY0" fmla="*/ 402823 h 1691730"/>
                <a:gd name="connsiteX1" fmla="*/ 1567336 w 1881147"/>
                <a:gd name="connsiteY1" fmla="*/ 370174 h 1691730"/>
                <a:gd name="connsiteX2" fmla="*/ 1467324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36784 w 1881147"/>
                <a:gd name="connsiteY3" fmla="*/ 279489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2823 h 1691730"/>
                <a:gd name="connsiteX1" fmla="*/ 1567336 w 1881147"/>
                <a:gd name="connsiteY1" fmla="*/ 370174 h 1691730"/>
                <a:gd name="connsiteX2" fmla="*/ 1477087 w 1881147"/>
                <a:gd name="connsiteY2" fmla="*/ 346361 h 1691730"/>
                <a:gd name="connsiteX3" fmla="*/ 1423767 w 1881147"/>
                <a:gd name="connsiteY3" fmla="*/ 269277 h 1691730"/>
                <a:gd name="connsiteX4" fmla="*/ 1395785 w 1881147"/>
                <a:gd name="connsiteY4" fmla="*/ 167432 h 1691730"/>
                <a:gd name="connsiteX5" fmla="*/ 1351753 w 1881147"/>
                <a:gd name="connsiteY5" fmla="*/ 12986 h 1691730"/>
                <a:gd name="connsiteX6" fmla="*/ 1267299 w 1881147"/>
                <a:gd name="connsiteY6" fmla="*/ 12986 h 1691730"/>
                <a:gd name="connsiteX7" fmla="*/ 1214911 w 1881147"/>
                <a:gd name="connsiteY7" fmla="*/ 51086 h 1691730"/>
                <a:gd name="connsiteX8" fmla="*/ 1214911 w 1881147"/>
                <a:gd name="connsiteY8" fmla="*/ 155861 h 1691730"/>
                <a:gd name="connsiteX9" fmla="*/ 1186336 w 1881147"/>
                <a:gd name="connsiteY9" fmla="*/ 184436 h 1691730"/>
                <a:gd name="connsiteX10" fmla="*/ 1176811 w 1881147"/>
                <a:gd name="connsiteY10" fmla="*/ 255874 h 1691730"/>
                <a:gd name="connsiteX11" fmla="*/ 1114899 w 1881147"/>
                <a:gd name="connsiteY11" fmla="*/ 298736 h 1691730"/>
                <a:gd name="connsiteX12" fmla="*/ 1005361 w 1881147"/>
                <a:gd name="connsiteY12" fmla="*/ 313024 h 1691730"/>
                <a:gd name="connsiteX13" fmla="*/ 962499 w 1881147"/>
                <a:gd name="connsiteY13" fmla="*/ 355886 h 1691730"/>
                <a:gd name="connsiteX14" fmla="*/ 838674 w 1881147"/>
                <a:gd name="connsiteY14" fmla="*/ 355886 h 1691730"/>
                <a:gd name="connsiteX15" fmla="*/ 781524 w 1881147"/>
                <a:gd name="connsiteY15" fmla="*/ 427324 h 1691730"/>
                <a:gd name="connsiteX16" fmla="*/ 781524 w 1881147"/>
                <a:gd name="connsiteY16" fmla="*/ 460661 h 1691730"/>
                <a:gd name="connsiteX17" fmla="*/ 743424 w 1881147"/>
                <a:gd name="connsiteY17" fmla="*/ 484474 h 1691730"/>
                <a:gd name="connsiteX18" fmla="*/ 671986 w 1881147"/>
                <a:gd name="connsiteY18" fmla="*/ 417799 h 1691730"/>
                <a:gd name="connsiteX19" fmla="*/ 519586 w 1881147"/>
                <a:gd name="connsiteY19" fmla="*/ 413036 h 1691730"/>
                <a:gd name="connsiteX20" fmla="*/ 457674 w 1881147"/>
                <a:gd name="connsiteY20" fmla="*/ 432086 h 1691730"/>
                <a:gd name="connsiteX21" fmla="*/ 419574 w 1881147"/>
                <a:gd name="connsiteY21" fmla="*/ 417799 h 1691730"/>
                <a:gd name="connsiteX22" fmla="*/ 400524 w 1881147"/>
                <a:gd name="connsiteY22" fmla="*/ 355886 h 1691730"/>
                <a:gd name="connsiteX23" fmla="*/ 333849 w 1881147"/>
                <a:gd name="connsiteY23" fmla="*/ 303499 h 1691730"/>
                <a:gd name="connsiteX24" fmla="*/ 286224 w 1881147"/>
                <a:gd name="connsiteY24" fmla="*/ 236824 h 1691730"/>
                <a:gd name="connsiteX25" fmla="*/ 143349 w 1881147"/>
                <a:gd name="connsiteY25" fmla="*/ 255874 h 1691730"/>
                <a:gd name="connsiteX26" fmla="*/ 124299 w 1881147"/>
                <a:gd name="connsiteY26" fmla="*/ 332074 h 1691730"/>
                <a:gd name="connsiteX27" fmla="*/ 110011 w 1881147"/>
                <a:gd name="connsiteY27" fmla="*/ 365411 h 1691730"/>
                <a:gd name="connsiteX28" fmla="*/ 133824 w 1881147"/>
                <a:gd name="connsiteY28" fmla="*/ 413036 h 1691730"/>
                <a:gd name="connsiteX29" fmla="*/ 81436 w 1881147"/>
                <a:gd name="connsiteY29" fmla="*/ 451136 h 1691730"/>
                <a:gd name="connsiteX30" fmla="*/ 33811 w 1881147"/>
                <a:gd name="connsiteY30" fmla="*/ 446374 h 1691730"/>
                <a:gd name="connsiteX31" fmla="*/ 33811 w 1881147"/>
                <a:gd name="connsiteY31" fmla="*/ 517811 h 1691730"/>
                <a:gd name="connsiteX32" fmla="*/ 474 w 1881147"/>
                <a:gd name="connsiteY32" fmla="*/ 622586 h 1691730"/>
                <a:gd name="connsiteX33" fmla="*/ 62386 w 1881147"/>
                <a:gd name="connsiteY33" fmla="*/ 698786 h 1691730"/>
                <a:gd name="connsiteX34" fmla="*/ 111977 w 1881147"/>
                <a:gd name="connsiteY34" fmla="*/ 679048 h 1691730"/>
                <a:gd name="connsiteX35" fmla="*/ 112334 w 1881147"/>
                <a:gd name="connsiteY35" fmla="*/ 749307 h 1691730"/>
                <a:gd name="connsiteX36" fmla="*/ 167161 w 1881147"/>
                <a:gd name="connsiteY36" fmla="*/ 779749 h 1691730"/>
                <a:gd name="connsiteX37" fmla="*/ 236159 w 1881147"/>
                <a:gd name="connsiteY37" fmla="*/ 789961 h 1691730"/>
                <a:gd name="connsiteX38" fmla="*/ 271462 w 1881147"/>
                <a:gd name="connsiteY38" fmla="*/ 845932 h 1691730"/>
                <a:gd name="connsiteX39" fmla="*/ 270869 w 1881147"/>
                <a:gd name="connsiteY39" fmla="*/ 891004 h 1691730"/>
                <a:gd name="connsiteX40" fmla="*/ 295393 w 1881147"/>
                <a:gd name="connsiteY40" fmla="*/ 930479 h 1691730"/>
                <a:gd name="connsiteX41" fmla="*/ 341051 w 1881147"/>
                <a:gd name="connsiteY41" fmla="*/ 969071 h 1691730"/>
                <a:gd name="connsiteX42" fmla="*/ 426184 w 1881147"/>
                <a:gd name="connsiteY42" fmla="*/ 1023323 h 1691730"/>
                <a:gd name="connsiteX43" fmla="*/ 461961 w 1881147"/>
                <a:gd name="connsiteY43" fmla="*/ 1094416 h 1691730"/>
                <a:gd name="connsiteX44" fmla="*/ 441064 w 1881147"/>
                <a:gd name="connsiteY44" fmla="*/ 1163989 h 1691730"/>
                <a:gd name="connsiteX45" fmla="*/ 519111 w 1881147"/>
                <a:gd name="connsiteY45" fmla="*/ 1220452 h 1691730"/>
                <a:gd name="connsiteX46" fmla="*/ 591143 w 1881147"/>
                <a:gd name="connsiteY46" fmla="*/ 1253446 h 1691730"/>
                <a:gd name="connsiteX47" fmla="*/ 571974 w 1881147"/>
                <a:gd name="connsiteY47" fmla="*/ 1313149 h 1691730"/>
                <a:gd name="connsiteX48" fmla="*/ 662461 w 1881147"/>
                <a:gd name="connsiteY48" fmla="*/ 1465549 h 1691730"/>
                <a:gd name="connsiteX49" fmla="*/ 755271 w 1881147"/>
                <a:gd name="connsiteY49" fmla="*/ 1538703 h 1691730"/>
                <a:gd name="connsiteX50" fmla="*/ 805336 w 1881147"/>
                <a:gd name="connsiteY50" fmla="*/ 1489361 h 1691730"/>
                <a:gd name="connsiteX51" fmla="*/ 869926 w 1881147"/>
                <a:gd name="connsiteY51" fmla="*/ 1516758 h 1691730"/>
                <a:gd name="connsiteX52" fmla="*/ 924399 w 1881147"/>
                <a:gd name="connsiteY52" fmla="*/ 1484599 h 1691730"/>
                <a:gd name="connsiteX53" fmla="*/ 941246 w 1881147"/>
                <a:gd name="connsiteY53" fmla="*/ 1442423 h 1691730"/>
                <a:gd name="connsiteX54" fmla="*/ 1005123 w 1881147"/>
                <a:gd name="connsiteY54" fmla="*/ 1528835 h 1691730"/>
                <a:gd name="connsiteX55" fmla="*/ 1050190 w 1881147"/>
                <a:gd name="connsiteY55" fmla="*/ 1599929 h 1691730"/>
                <a:gd name="connsiteX56" fmla="*/ 1120136 w 1881147"/>
                <a:gd name="connsiteY56" fmla="*/ 1691448 h 1691730"/>
                <a:gd name="connsiteX57" fmla="*/ 1151034 w 1881147"/>
                <a:gd name="connsiteY57" fmla="*/ 1628357 h 1691730"/>
                <a:gd name="connsiteX58" fmla="*/ 1181693 w 1881147"/>
                <a:gd name="connsiteY58" fmla="*/ 1621877 h 1691730"/>
                <a:gd name="connsiteX59" fmla="*/ 1224792 w 1881147"/>
                <a:gd name="connsiteY59" fmla="*/ 1651140 h 1691730"/>
                <a:gd name="connsiteX60" fmla="*/ 1258367 w 1881147"/>
                <a:gd name="connsiteY60" fmla="*/ 1610486 h 1691730"/>
                <a:gd name="connsiteX61" fmla="*/ 1277188 w 1881147"/>
                <a:gd name="connsiteY61" fmla="*/ 1615103 h 1691730"/>
                <a:gd name="connsiteX62" fmla="*/ 1311230 w 1881147"/>
                <a:gd name="connsiteY62" fmla="*/ 1681580 h 1691730"/>
                <a:gd name="connsiteX63" fmla="*/ 1367786 w 1881147"/>
                <a:gd name="connsiteY63" fmla="*/ 1658111 h 1691730"/>
                <a:gd name="connsiteX64" fmla="*/ 1419818 w 1881147"/>
                <a:gd name="connsiteY64" fmla="*/ 1601990 h 1691730"/>
                <a:gd name="connsiteX65" fmla="*/ 1470595 w 1881147"/>
                <a:gd name="connsiteY65" fmla="*/ 1585447 h 1691730"/>
                <a:gd name="connsiteX66" fmla="*/ 1488274 w 1881147"/>
                <a:gd name="connsiteY66" fmla="*/ 1641269 h 1691730"/>
                <a:gd name="connsiteX67" fmla="*/ 1558169 w 1881147"/>
                <a:gd name="connsiteY67" fmla="*/ 1615591 h 1691730"/>
                <a:gd name="connsiteX68" fmla="*/ 1588947 w 1881147"/>
                <a:gd name="connsiteY68" fmla="*/ 1528835 h 1691730"/>
                <a:gd name="connsiteX69" fmla="*/ 1670383 w 1881147"/>
                <a:gd name="connsiteY69" fmla="*/ 1438693 h 1691730"/>
                <a:gd name="connsiteX70" fmla="*/ 1714974 w 1881147"/>
                <a:gd name="connsiteY70" fmla="*/ 1407563 h 1691730"/>
                <a:gd name="connsiteX71" fmla="*/ 1743343 w 1881147"/>
                <a:gd name="connsiteY71" fmla="*/ 1410858 h 1691730"/>
                <a:gd name="connsiteX72" fmla="*/ 1820935 w 1881147"/>
                <a:gd name="connsiteY72" fmla="*/ 1400250 h 1691730"/>
                <a:gd name="connsiteX73" fmla="*/ 1816054 w 1881147"/>
                <a:gd name="connsiteY73" fmla="*/ 1453814 h 1691730"/>
                <a:gd name="connsiteX74" fmla="*/ 1874221 w 1881147"/>
                <a:gd name="connsiteY74" fmla="*/ 1477135 h 1691730"/>
                <a:gd name="connsiteX75" fmla="*/ 1875829 w 1881147"/>
                <a:gd name="connsiteY75" fmla="*/ 1454501 h 1691730"/>
                <a:gd name="connsiteX76" fmla="*/ 1875051 w 1881147"/>
                <a:gd name="connsiteY76" fmla="*/ 1393767 h 1691730"/>
                <a:gd name="connsiteX77" fmla="*/ 1853086 w 1881147"/>
                <a:gd name="connsiteY77" fmla="*/ 1303624 h 1691730"/>
                <a:gd name="connsiteX78" fmla="*/ 1853086 w 1881147"/>
                <a:gd name="connsiteY78" fmla="*/ 1246474 h 1691730"/>
                <a:gd name="connsiteX79" fmla="*/ 1810224 w 1881147"/>
                <a:gd name="connsiteY79" fmla="*/ 1236949 h 1691730"/>
                <a:gd name="connsiteX80" fmla="*/ 1734024 w 1881147"/>
                <a:gd name="connsiteY80" fmla="*/ 1155986 h 1691730"/>
                <a:gd name="connsiteX81" fmla="*/ 1695924 w 1881147"/>
                <a:gd name="connsiteY81" fmla="*/ 975011 h 1691730"/>
                <a:gd name="connsiteX82" fmla="*/ 1643536 w 1881147"/>
                <a:gd name="connsiteY82" fmla="*/ 941674 h 1691730"/>
                <a:gd name="connsiteX83" fmla="*/ 1605436 w 1881147"/>
                <a:gd name="connsiteY83" fmla="*/ 884524 h 1691730"/>
                <a:gd name="connsiteX84" fmla="*/ 1557811 w 1881147"/>
                <a:gd name="connsiteY84" fmla="*/ 836899 h 1691730"/>
                <a:gd name="connsiteX85" fmla="*/ 1505424 w 1881147"/>
                <a:gd name="connsiteY85" fmla="*/ 817849 h 1691730"/>
                <a:gd name="connsiteX86" fmla="*/ 1453036 w 1881147"/>
                <a:gd name="connsiteY86" fmla="*/ 813086 h 1691730"/>
                <a:gd name="connsiteX87" fmla="*/ 1510186 w 1881147"/>
                <a:gd name="connsiteY87" fmla="*/ 779749 h 1691730"/>
                <a:gd name="connsiteX88" fmla="*/ 1476849 w 1881147"/>
                <a:gd name="connsiteY88" fmla="*/ 746411 h 1691730"/>
                <a:gd name="connsiteX89" fmla="*/ 1481611 w 1881147"/>
                <a:gd name="connsiteY89" fmla="*/ 722599 h 1691730"/>
                <a:gd name="connsiteX90" fmla="*/ 1572099 w 1881147"/>
                <a:gd name="connsiteY90" fmla="*/ 760699 h 1691730"/>
                <a:gd name="connsiteX91" fmla="*/ 1624486 w 1881147"/>
                <a:gd name="connsiteY91" fmla="*/ 694024 h 1691730"/>
                <a:gd name="connsiteX92" fmla="*/ 1622283 w 1881147"/>
                <a:gd name="connsiteY92" fmla="*/ 551149 h 1691730"/>
                <a:gd name="connsiteX93" fmla="*/ 1639486 w 1881147"/>
                <a:gd name="connsiteY93" fmla="*/ 402823 h 1691730"/>
                <a:gd name="connsiteX0" fmla="*/ 1639486 w 1881147"/>
                <a:gd name="connsiteY0" fmla="*/ 405145 h 1694052"/>
                <a:gd name="connsiteX1" fmla="*/ 1567336 w 1881147"/>
                <a:gd name="connsiteY1" fmla="*/ 372496 h 1694052"/>
                <a:gd name="connsiteX2" fmla="*/ 1477087 w 1881147"/>
                <a:gd name="connsiteY2" fmla="*/ 348683 h 1694052"/>
                <a:gd name="connsiteX3" fmla="*/ 1423767 w 1881147"/>
                <a:gd name="connsiteY3" fmla="*/ 271599 h 1694052"/>
                <a:gd name="connsiteX4" fmla="*/ 1395785 w 1881147"/>
                <a:gd name="connsiteY4" fmla="*/ 169754 h 1694052"/>
                <a:gd name="connsiteX5" fmla="*/ 1351753 w 1881147"/>
                <a:gd name="connsiteY5" fmla="*/ 15308 h 1694052"/>
                <a:gd name="connsiteX6" fmla="*/ 1267299 w 1881147"/>
                <a:gd name="connsiteY6" fmla="*/ 15308 h 1694052"/>
                <a:gd name="connsiteX7" fmla="*/ 1247452 w 1881147"/>
                <a:gd name="connsiteY7" fmla="*/ 101065 h 1694052"/>
                <a:gd name="connsiteX8" fmla="*/ 1214911 w 1881147"/>
                <a:gd name="connsiteY8" fmla="*/ 158183 h 1694052"/>
                <a:gd name="connsiteX9" fmla="*/ 1186336 w 1881147"/>
                <a:gd name="connsiteY9" fmla="*/ 186758 h 1694052"/>
                <a:gd name="connsiteX10" fmla="*/ 1176811 w 1881147"/>
                <a:gd name="connsiteY10" fmla="*/ 258196 h 1694052"/>
                <a:gd name="connsiteX11" fmla="*/ 1114899 w 1881147"/>
                <a:gd name="connsiteY11" fmla="*/ 301058 h 1694052"/>
                <a:gd name="connsiteX12" fmla="*/ 1005361 w 1881147"/>
                <a:gd name="connsiteY12" fmla="*/ 315346 h 1694052"/>
                <a:gd name="connsiteX13" fmla="*/ 962499 w 1881147"/>
                <a:gd name="connsiteY13" fmla="*/ 358208 h 1694052"/>
                <a:gd name="connsiteX14" fmla="*/ 838674 w 1881147"/>
                <a:gd name="connsiteY14" fmla="*/ 358208 h 1694052"/>
                <a:gd name="connsiteX15" fmla="*/ 781524 w 1881147"/>
                <a:gd name="connsiteY15" fmla="*/ 429646 h 1694052"/>
                <a:gd name="connsiteX16" fmla="*/ 781524 w 1881147"/>
                <a:gd name="connsiteY16" fmla="*/ 462983 h 1694052"/>
                <a:gd name="connsiteX17" fmla="*/ 743424 w 1881147"/>
                <a:gd name="connsiteY17" fmla="*/ 486796 h 1694052"/>
                <a:gd name="connsiteX18" fmla="*/ 671986 w 1881147"/>
                <a:gd name="connsiteY18" fmla="*/ 420121 h 1694052"/>
                <a:gd name="connsiteX19" fmla="*/ 519586 w 1881147"/>
                <a:gd name="connsiteY19" fmla="*/ 415358 h 1694052"/>
                <a:gd name="connsiteX20" fmla="*/ 457674 w 1881147"/>
                <a:gd name="connsiteY20" fmla="*/ 434408 h 1694052"/>
                <a:gd name="connsiteX21" fmla="*/ 419574 w 1881147"/>
                <a:gd name="connsiteY21" fmla="*/ 420121 h 1694052"/>
                <a:gd name="connsiteX22" fmla="*/ 400524 w 1881147"/>
                <a:gd name="connsiteY22" fmla="*/ 358208 h 1694052"/>
                <a:gd name="connsiteX23" fmla="*/ 333849 w 1881147"/>
                <a:gd name="connsiteY23" fmla="*/ 305821 h 1694052"/>
                <a:gd name="connsiteX24" fmla="*/ 286224 w 1881147"/>
                <a:gd name="connsiteY24" fmla="*/ 239146 h 1694052"/>
                <a:gd name="connsiteX25" fmla="*/ 143349 w 1881147"/>
                <a:gd name="connsiteY25" fmla="*/ 258196 h 1694052"/>
                <a:gd name="connsiteX26" fmla="*/ 124299 w 1881147"/>
                <a:gd name="connsiteY26" fmla="*/ 334396 h 1694052"/>
                <a:gd name="connsiteX27" fmla="*/ 110011 w 1881147"/>
                <a:gd name="connsiteY27" fmla="*/ 367733 h 1694052"/>
                <a:gd name="connsiteX28" fmla="*/ 133824 w 1881147"/>
                <a:gd name="connsiteY28" fmla="*/ 415358 h 1694052"/>
                <a:gd name="connsiteX29" fmla="*/ 81436 w 1881147"/>
                <a:gd name="connsiteY29" fmla="*/ 453458 h 1694052"/>
                <a:gd name="connsiteX30" fmla="*/ 33811 w 1881147"/>
                <a:gd name="connsiteY30" fmla="*/ 448696 h 1694052"/>
                <a:gd name="connsiteX31" fmla="*/ 33811 w 1881147"/>
                <a:gd name="connsiteY31" fmla="*/ 520133 h 1694052"/>
                <a:gd name="connsiteX32" fmla="*/ 474 w 1881147"/>
                <a:gd name="connsiteY32" fmla="*/ 624908 h 1694052"/>
                <a:gd name="connsiteX33" fmla="*/ 62386 w 1881147"/>
                <a:gd name="connsiteY33" fmla="*/ 701108 h 1694052"/>
                <a:gd name="connsiteX34" fmla="*/ 111977 w 1881147"/>
                <a:gd name="connsiteY34" fmla="*/ 681370 h 1694052"/>
                <a:gd name="connsiteX35" fmla="*/ 112334 w 1881147"/>
                <a:gd name="connsiteY35" fmla="*/ 751629 h 1694052"/>
                <a:gd name="connsiteX36" fmla="*/ 167161 w 1881147"/>
                <a:gd name="connsiteY36" fmla="*/ 782071 h 1694052"/>
                <a:gd name="connsiteX37" fmla="*/ 236159 w 1881147"/>
                <a:gd name="connsiteY37" fmla="*/ 792283 h 1694052"/>
                <a:gd name="connsiteX38" fmla="*/ 271462 w 1881147"/>
                <a:gd name="connsiteY38" fmla="*/ 848254 h 1694052"/>
                <a:gd name="connsiteX39" fmla="*/ 270869 w 1881147"/>
                <a:gd name="connsiteY39" fmla="*/ 893326 h 1694052"/>
                <a:gd name="connsiteX40" fmla="*/ 295393 w 1881147"/>
                <a:gd name="connsiteY40" fmla="*/ 932801 h 1694052"/>
                <a:gd name="connsiteX41" fmla="*/ 341051 w 1881147"/>
                <a:gd name="connsiteY41" fmla="*/ 971393 h 1694052"/>
                <a:gd name="connsiteX42" fmla="*/ 426184 w 1881147"/>
                <a:gd name="connsiteY42" fmla="*/ 1025645 h 1694052"/>
                <a:gd name="connsiteX43" fmla="*/ 461961 w 1881147"/>
                <a:gd name="connsiteY43" fmla="*/ 1096738 h 1694052"/>
                <a:gd name="connsiteX44" fmla="*/ 441064 w 1881147"/>
                <a:gd name="connsiteY44" fmla="*/ 1166311 h 1694052"/>
                <a:gd name="connsiteX45" fmla="*/ 519111 w 1881147"/>
                <a:gd name="connsiteY45" fmla="*/ 1222774 h 1694052"/>
                <a:gd name="connsiteX46" fmla="*/ 591143 w 1881147"/>
                <a:gd name="connsiteY46" fmla="*/ 1255768 h 1694052"/>
                <a:gd name="connsiteX47" fmla="*/ 571974 w 1881147"/>
                <a:gd name="connsiteY47" fmla="*/ 1315471 h 1694052"/>
                <a:gd name="connsiteX48" fmla="*/ 662461 w 1881147"/>
                <a:gd name="connsiteY48" fmla="*/ 1467871 h 1694052"/>
                <a:gd name="connsiteX49" fmla="*/ 755271 w 1881147"/>
                <a:gd name="connsiteY49" fmla="*/ 1541025 h 1694052"/>
                <a:gd name="connsiteX50" fmla="*/ 805336 w 1881147"/>
                <a:gd name="connsiteY50" fmla="*/ 1491683 h 1694052"/>
                <a:gd name="connsiteX51" fmla="*/ 869926 w 1881147"/>
                <a:gd name="connsiteY51" fmla="*/ 1519080 h 1694052"/>
                <a:gd name="connsiteX52" fmla="*/ 924399 w 1881147"/>
                <a:gd name="connsiteY52" fmla="*/ 1486921 h 1694052"/>
                <a:gd name="connsiteX53" fmla="*/ 941246 w 1881147"/>
                <a:gd name="connsiteY53" fmla="*/ 1444745 h 1694052"/>
                <a:gd name="connsiteX54" fmla="*/ 1005123 w 1881147"/>
                <a:gd name="connsiteY54" fmla="*/ 1531157 h 1694052"/>
                <a:gd name="connsiteX55" fmla="*/ 1050190 w 1881147"/>
                <a:gd name="connsiteY55" fmla="*/ 1602251 h 1694052"/>
                <a:gd name="connsiteX56" fmla="*/ 1120136 w 1881147"/>
                <a:gd name="connsiteY56" fmla="*/ 1693770 h 1694052"/>
                <a:gd name="connsiteX57" fmla="*/ 1151034 w 1881147"/>
                <a:gd name="connsiteY57" fmla="*/ 1630679 h 1694052"/>
                <a:gd name="connsiteX58" fmla="*/ 1181693 w 1881147"/>
                <a:gd name="connsiteY58" fmla="*/ 1624199 h 1694052"/>
                <a:gd name="connsiteX59" fmla="*/ 1224792 w 1881147"/>
                <a:gd name="connsiteY59" fmla="*/ 1653462 h 1694052"/>
                <a:gd name="connsiteX60" fmla="*/ 1258367 w 1881147"/>
                <a:gd name="connsiteY60" fmla="*/ 1612808 h 1694052"/>
                <a:gd name="connsiteX61" fmla="*/ 1277188 w 1881147"/>
                <a:gd name="connsiteY61" fmla="*/ 1617425 h 1694052"/>
                <a:gd name="connsiteX62" fmla="*/ 1311230 w 1881147"/>
                <a:gd name="connsiteY62" fmla="*/ 1683902 h 1694052"/>
                <a:gd name="connsiteX63" fmla="*/ 1367786 w 1881147"/>
                <a:gd name="connsiteY63" fmla="*/ 1660433 h 1694052"/>
                <a:gd name="connsiteX64" fmla="*/ 1419818 w 1881147"/>
                <a:gd name="connsiteY64" fmla="*/ 1604312 h 1694052"/>
                <a:gd name="connsiteX65" fmla="*/ 1470595 w 1881147"/>
                <a:gd name="connsiteY65" fmla="*/ 1587769 h 1694052"/>
                <a:gd name="connsiteX66" fmla="*/ 1488274 w 1881147"/>
                <a:gd name="connsiteY66" fmla="*/ 1643591 h 1694052"/>
                <a:gd name="connsiteX67" fmla="*/ 1558169 w 1881147"/>
                <a:gd name="connsiteY67" fmla="*/ 1617913 h 1694052"/>
                <a:gd name="connsiteX68" fmla="*/ 1588947 w 1881147"/>
                <a:gd name="connsiteY68" fmla="*/ 1531157 h 1694052"/>
                <a:gd name="connsiteX69" fmla="*/ 1670383 w 1881147"/>
                <a:gd name="connsiteY69" fmla="*/ 1441015 h 1694052"/>
                <a:gd name="connsiteX70" fmla="*/ 1714974 w 1881147"/>
                <a:gd name="connsiteY70" fmla="*/ 1409885 h 1694052"/>
                <a:gd name="connsiteX71" fmla="*/ 1743343 w 1881147"/>
                <a:gd name="connsiteY71" fmla="*/ 1413180 h 1694052"/>
                <a:gd name="connsiteX72" fmla="*/ 1820935 w 1881147"/>
                <a:gd name="connsiteY72" fmla="*/ 1402572 h 1694052"/>
                <a:gd name="connsiteX73" fmla="*/ 1816054 w 1881147"/>
                <a:gd name="connsiteY73" fmla="*/ 1456136 h 1694052"/>
                <a:gd name="connsiteX74" fmla="*/ 1874221 w 1881147"/>
                <a:gd name="connsiteY74" fmla="*/ 1479457 h 1694052"/>
                <a:gd name="connsiteX75" fmla="*/ 1875829 w 1881147"/>
                <a:gd name="connsiteY75" fmla="*/ 1456823 h 1694052"/>
                <a:gd name="connsiteX76" fmla="*/ 1875051 w 1881147"/>
                <a:gd name="connsiteY76" fmla="*/ 1396089 h 1694052"/>
                <a:gd name="connsiteX77" fmla="*/ 1853086 w 1881147"/>
                <a:gd name="connsiteY77" fmla="*/ 1305946 h 1694052"/>
                <a:gd name="connsiteX78" fmla="*/ 1853086 w 1881147"/>
                <a:gd name="connsiteY78" fmla="*/ 1248796 h 1694052"/>
                <a:gd name="connsiteX79" fmla="*/ 1810224 w 1881147"/>
                <a:gd name="connsiteY79" fmla="*/ 1239271 h 1694052"/>
                <a:gd name="connsiteX80" fmla="*/ 1734024 w 1881147"/>
                <a:gd name="connsiteY80" fmla="*/ 1158308 h 1694052"/>
                <a:gd name="connsiteX81" fmla="*/ 1695924 w 1881147"/>
                <a:gd name="connsiteY81" fmla="*/ 977333 h 1694052"/>
                <a:gd name="connsiteX82" fmla="*/ 1643536 w 1881147"/>
                <a:gd name="connsiteY82" fmla="*/ 943996 h 1694052"/>
                <a:gd name="connsiteX83" fmla="*/ 1605436 w 1881147"/>
                <a:gd name="connsiteY83" fmla="*/ 886846 h 1694052"/>
                <a:gd name="connsiteX84" fmla="*/ 1557811 w 1881147"/>
                <a:gd name="connsiteY84" fmla="*/ 839221 h 1694052"/>
                <a:gd name="connsiteX85" fmla="*/ 1505424 w 1881147"/>
                <a:gd name="connsiteY85" fmla="*/ 820171 h 1694052"/>
                <a:gd name="connsiteX86" fmla="*/ 1453036 w 1881147"/>
                <a:gd name="connsiteY86" fmla="*/ 815408 h 1694052"/>
                <a:gd name="connsiteX87" fmla="*/ 1510186 w 1881147"/>
                <a:gd name="connsiteY87" fmla="*/ 782071 h 1694052"/>
                <a:gd name="connsiteX88" fmla="*/ 1476849 w 1881147"/>
                <a:gd name="connsiteY88" fmla="*/ 748733 h 1694052"/>
                <a:gd name="connsiteX89" fmla="*/ 1481611 w 1881147"/>
                <a:gd name="connsiteY89" fmla="*/ 724921 h 1694052"/>
                <a:gd name="connsiteX90" fmla="*/ 1572099 w 1881147"/>
                <a:gd name="connsiteY90" fmla="*/ 763021 h 1694052"/>
                <a:gd name="connsiteX91" fmla="*/ 1624486 w 1881147"/>
                <a:gd name="connsiteY91" fmla="*/ 696346 h 1694052"/>
                <a:gd name="connsiteX92" fmla="*/ 1622283 w 1881147"/>
                <a:gd name="connsiteY92" fmla="*/ 553471 h 1694052"/>
                <a:gd name="connsiteX93" fmla="*/ 1639486 w 1881147"/>
                <a:gd name="connsiteY93" fmla="*/ 405145 h 1694052"/>
                <a:gd name="connsiteX0" fmla="*/ 1639486 w 1881147"/>
                <a:gd name="connsiteY0" fmla="*/ 415049 h 1703956"/>
                <a:gd name="connsiteX1" fmla="*/ 1567336 w 1881147"/>
                <a:gd name="connsiteY1" fmla="*/ 382400 h 1703956"/>
                <a:gd name="connsiteX2" fmla="*/ 1477087 w 1881147"/>
                <a:gd name="connsiteY2" fmla="*/ 358587 h 1703956"/>
                <a:gd name="connsiteX3" fmla="*/ 1423767 w 1881147"/>
                <a:gd name="connsiteY3" fmla="*/ 281503 h 1703956"/>
                <a:gd name="connsiteX4" fmla="*/ 1395785 w 1881147"/>
                <a:gd name="connsiteY4" fmla="*/ 179658 h 1703956"/>
                <a:gd name="connsiteX5" fmla="*/ 1364769 w 1881147"/>
                <a:gd name="connsiteY5" fmla="*/ 11596 h 1703956"/>
                <a:gd name="connsiteX6" fmla="*/ 1267299 w 1881147"/>
                <a:gd name="connsiteY6" fmla="*/ 25212 h 1703956"/>
                <a:gd name="connsiteX7" fmla="*/ 1247452 w 1881147"/>
                <a:gd name="connsiteY7" fmla="*/ 110969 h 1703956"/>
                <a:gd name="connsiteX8" fmla="*/ 1214911 w 1881147"/>
                <a:gd name="connsiteY8" fmla="*/ 168087 h 1703956"/>
                <a:gd name="connsiteX9" fmla="*/ 1186336 w 1881147"/>
                <a:gd name="connsiteY9" fmla="*/ 196662 h 1703956"/>
                <a:gd name="connsiteX10" fmla="*/ 1176811 w 1881147"/>
                <a:gd name="connsiteY10" fmla="*/ 268100 h 1703956"/>
                <a:gd name="connsiteX11" fmla="*/ 1114899 w 1881147"/>
                <a:gd name="connsiteY11" fmla="*/ 310962 h 1703956"/>
                <a:gd name="connsiteX12" fmla="*/ 1005361 w 1881147"/>
                <a:gd name="connsiteY12" fmla="*/ 325250 h 1703956"/>
                <a:gd name="connsiteX13" fmla="*/ 962499 w 1881147"/>
                <a:gd name="connsiteY13" fmla="*/ 368112 h 1703956"/>
                <a:gd name="connsiteX14" fmla="*/ 838674 w 1881147"/>
                <a:gd name="connsiteY14" fmla="*/ 368112 h 1703956"/>
                <a:gd name="connsiteX15" fmla="*/ 781524 w 1881147"/>
                <a:gd name="connsiteY15" fmla="*/ 439550 h 1703956"/>
                <a:gd name="connsiteX16" fmla="*/ 781524 w 1881147"/>
                <a:gd name="connsiteY16" fmla="*/ 472887 h 1703956"/>
                <a:gd name="connsiteX17" fmla="*/ 743424 w 1881147"/>
                <a:gd name="connsiteY17" fmla="*/ 496700 h 1703956"/>
                <a:gd name="connsiteX18" fmla="*/ 671986 w 1881147"/>
                <a:gd name="connsiteY18" fmla="*/ 430025 h 1703956"/>
                <a:gd name="connsiteX19" fmla="*/ 519586 w 1881147"/>
                <a:gd name="connsiteY19" fmla="*/ 425262 h 1703956"/>
                <a:gd name="connsiteX20" fmla="*/ 457674 w 1881147"/>
                <a:gd name="connsiteY20" fmla="*/ 444312 h 1703956"/>
                <a:gd name="connsiteX21" fmla="*/ 419574 w 1881147"/>
                <a:gd name="connsiteY21" fmla="*/ 430025 h 1703956"/>
                <a:gd name="connsiteX22" fmla="*/ 400524 w 1881147"/>
                <a:gd name="connsiteY22" fmla="*/ 368112 h 1703956"/>
                <a:gd name="connsiteX23" fmla="*/ 333849 w 1881147"/>
                <a:gd name="connsiteY23" fmla="*/ 315725 h 1703956"/>
                <a:gd name="connsiteX24" fmla="*/ 286224 w 1881147"/>
                <a:gd name="connsiteY24" fmla="*/ 249050 h 1703956"/>
                <a:gd name="connsiteX25" fmla="*/ 143349 w 1881147"/>
                <a:gd name="connsiteY25" fmla="*/ 268100 h 1703956"/>
                <a:gd name="connsiteX26" fmla="*/ 124299 w 1881147"/>
                <a:gd name="connsiteY26" fmla="*/ 344300 h 1703956"/>
                <a:gd name="connsiteX27" fmla="*/ 110011 w 1881147"/>
                <a:gd name="connsiteY27" fmla="*/ 377637 h 1703956"/>
                <a:gd name="connsiteX28" fmla="*/ 133824 w 1881147"/>
                <a:gd name="connsiteY28" fmla="*/ 425262 h 1703956"/>
                <a:gd name="connsiteX29" fmla="*/ 81436 w 1881147"/>
                <a:gd name="connsiteY29" fmla="*/ 463362 h 1703956"/>
                <a:gd name="connsiteX30" fmla="*/ 33811 w 1881147"/>
                <a:gd name="connsiteY30" fmla="*/ 458600 h 1703956"/>
                <a:gd name="connsiteX31" fmla="*/ 33811 w 1881147"/>
                <a:gd name="connsiteY31" fmla="*/ 530037 h 1703956"/>
                <a:gd name="connsiteX32" fmla="*/ 474 w 1881147"/>
                <a:gd name="connsiteY32" fmla="*/ 634812 h 1703956"/>
                <a:gd name="connsiteX33" fmla="*/ 62386 w 1881147"/>
                <a:gd name="connsiteY33" fmla="*/ 711012 h 1703956"/>
                <a:gd name="connsiteX34" fmla="*/ 111977 w 1881147"/>
                <a:gd name="connsiteY34" fmla="*/ 691274 h 1703956"/>
                <a:gd name="connsiteX35" fmla="*/ 112334 w 1881147"/>
                <a:gd name="connsiteY35" fmla="*/ 761533 h 1703956"/>
                <a:gd name="connsiteX36" fmla="*/ 167161 w 1881147"/>
                <a:gd name="connsiteY36" fmla="*/ 791975 h 1703956"/>
                <a:gd name="connsiteX37" fmla="*/ 236159 w 1881147"/>
                <a:gd name="connsiteY37" fmla="*/ 802187 h 1703956"/>
                <a:gd name="connsiteX38" fmla="*/ 271462 w 1881147"/>
                <a:gd name="connsiteY38" fmla="*/ 858158 h 1703956"/>
                <a:gd name="connsiteX39" fmla="*/ 270869 w 1881147"/>
                <a:gd name="connsiteY39" fmla="*/ 903230 h 1703956"/>
                <a:gd name="connsiteX40" fmla="*/ 295393 w 1881147"/>
                <a:gd name="connsiteY40" fmla="*/ 942705 h 1703956"/>
                <a:gd name="connsiteX41" fmla="*/ 341051 w 1881147"/>
                <a:gd name="connsiteY41" fmla="*/ 981297 h 1703956"/>
                <a:gd name="connsiteX42" fmla="*/ 426184 w 1881147"/>
                <a:gd name="connsiteY42" fmla="*/ 1035549 h 1703956"/>
                <a:gd name="connsiteX43" fmla="*/ 461961 w 1881147"/>
                <a:gd name="connsiteY43" fmla="*/ 1106642 h 1703956"/>
                <a:gd name="connsiteX44" fmla="*/ 441064 w 1881147"/>
                <a:gd name="connsiteY44" fmla="*/ 1176215 h 1703956"/>
                <a:gd name="connsiteX45" fmla="*/ 519111 w 1881147"/>
                <a:gd name="connsiteY45" fmla="*/ 1232678 h 1703956"/>
                <a:gd name="connsiteX46" fmla="*/ 591143 w 1881147"/>
                <a:gd name="connsiteY46" fmla="*/ 1265672 h 1703956"/>
                <a:gd name="connsiteX47" fmla="*/ 571974 w 1881147"/>
                <a:gd name="connsiteY47" fmla="*/ 1325375 h 1703956"/>
                <a:gd name="connsiteX48" fmla="*/ 662461 w 1881147"/>
                <a:gd name="connsiteY48" fmla="*/ 1477775 h 1703956"/>
                <a:gd name="connsiteX49" fmla="*/ 755271 w 1881147"/>
                <a:gd name="connsiteY49" fmla="*/ 1550929 h 1703956"/>
                <a:gd name="connsiteX50" fmla="*/ 805336 w 1881147"/>
                <a:gd name="connsiteY50" fmla="*/ 1501587 h 1703956"/>
                <a:gd name="connsiteX51" fmla="*/ 869926 w 1881147"/>
                <a:gd name="connsiteY51" fmla="*/ 1528984 h 1703956"/>
                <a:gd name="connsiteX52" fmla="*/ 924399 w 1881147"/>
                <a:gd name="connsiteY52" fmla="*/ 1496825 h 1703956"/>
                <a:gd name="connsiteX53" fmla="*/ 941246 w 1881147"/>
                <a:gd name="connsiteY53" fmla="*/ 1454649 h 1703956"/>
                <a:gd name="connsiteX54" fmla="*/ 1005123 w 1881147"/>
                <a:gd name="connsiteY54" fmla="*/ 1541061 h 1703956"/>
                <a:gd name="connsiteX55" fmla="*/ 1050190 w 1881147"/>
                <a:gd name="connsiteY55" fmla="*/ 1612155 h 1703956"/>
                <a:gd name="connsiteX56" fmla="*/ 1120136 w 1881147"/>
                <a:gd name="connsiteY56" fmla="*/ 1703674 h 1703956"/>
                <a:gd name="connsiteX57" fmla="*/ 1151034 w 1881147"/>
                <a:gd name="connsiteY57" fmla="*/ 1640583 h 1703956"/>
                <a:gd name="connsiteX58" fmla="*/ 1181693 w 1881147"/>
                <a:gd name="connsiteY58" fmla="*/ 1634103 h 1703956"/>
                <a:gd name="connsiteX59" fmla="*/ 1224792 w 1881147"/>
                <a:gd name="connsiteY59" fmla="*/ 1663366 h 1703956"/>
                <a:gd name="connsiteX60" fmla="*/ 1258367 w 1881147"/>
                <a:gd name="connsiteY60" fmla="*/ 1622712 h 1703956"/>
                <a:gd name="connsiteX61" fmla="*/ 1277188 w 1881147"/>
                <a:gd name="connsiteY61" fmla="*/ 1627329 h 1703956"/>
                <a:gd name="connsiteX62" fmla="*/ 1311230 w 1881147"/>
                <a:gd name="connsiteY62" fmla="*/ 1693806 h 1703956"/>
                <a:gd name="connsiteX63" fmla="*/ 1367786 w 1881147"/>
                <a:gd name="connsiteY63" fmla="*/ 1670337 h 1703956"/>
                <a:gd name="connsiteX64" fmla="*/ 1419818 w 1881147"/>
                <a:gd name="connsiteY64" fmla="*/ 1614216 h 1703956"/>
                <a:gd name="connsiteX65" fmla="*/ 1470595 w 1881147"/>
                <a:gd name="connsiteY65" fmla="*/ 1597673 h 1703956"/>
                <a:gd name="connsiteX66" fmla="*/ 1488274 w 1881147"/>
                <a:gd name="connsiteY66" fmla="*/ 1653495 h 1703956"/>
                <a:gd name="connsiteX67" fmla="*/ 1558169 w 1881147"/>
                <a:gd name="connsiteY67" fmla="*/ 1627817 h 1703956"/>
                <a:gd name="connsiteX68" fmla="*/ 1588947 w 1881147"/>
                <a:gd name="connsiteY68" fmla="*/ 1541061 h 1703956"/>
                <a:gd name="connsiteX69" fmla="*/ 1670383 w 1881147"/>
                <a:gd name="connsiteY69" fmla="*/ 1450919 h 1703956"/>
                <a:gd name="connsiteX70" fmla="*/ 1714974 w 1881147"/>
                <a:gd name="connsiteY70" fmla="*/ 1419789 h 1703956"/>
                <a:gd name="connsiteX71" fmla="*/ 1743343 w 1881147"/>
                <a:gd name="connsiteY71" fmla="*/ 1423084 h 1703956"/>
                <a:gd name="connsiteX72" fmla="*/ 1820935 w 1881147"/>
                <a:gd name="connsiteY72" fmla="*/ 1412476 h 1703956"/>
                <a:gd name="connsiteX73" fmla="*/ 1816054 w 1881147"/>
                <a:gd name="connsiteY73" fmla="*/ 1466040 h 1703956"/>
                <a:gd name="connsiteX74" fmla="*/ 1874221 w 1881147"/>
                <a:gd name="connsiteY74" fmla="*/ 1489361 h 1703956"/>
                <a:gd name="connsiteX75" fmla="*/ 1875829 w 1881147"/>
                <a:gd name="connsiteY75" fmla="*/ 1466727 h 1703956"/>
                <a:gd name="connsiteX76" fmla="*/ 1875051 w 1881147"/>
                <a:gd name="connsiteY76" fmla="*/ 1405993 h 1703956"/>
                <a:gd name="connsiteX77" fmla="*/ 1853086 w 1881147"/>
                <a:gd name="connsiteY77" fmla="*/ 1315850 h 1703956"/>
                <a:gd name="connsiteX78" fmla="*/ 1853086 w 1881147"/>
                <a:gd name="connsiteY78" fmla="*/ 1258700 h 1703956"/>
                <a:gd name="connsiteX79" fmla="*/ 1810224 w 1881147"/>
                <a:gd name="connsiteY79" fmla="*/ 1249175 h 1703956"/>
                <a:gd name="connsiteX80" fmla="*/ 1734024 w 1881147"/>
                <a:gd name="connsiteY80" fmla="*/ 1168212 h 1703956"/>
                <a:gd name="connsiteX81" fmla="*/ 1695924 w 1881147"/>
                <a:gd name="connsiteY81" fmla="*/ 987237 h 1703956"/>
                <a:gd name="connsiteX82" fmla="*/ 1643536 w 1881147"/>
                <a:gd name="connsiteY82" fmla="*/ 953900 h 1703956"/>
                <a:gd name="connsiteX83" fmla="*/ 1605436 w 1881147"/>
                <a:gd name="connsiteY83" fmla="*/ 896750 h 1703956"/>
                <a:gd name="connsiteX84" fmla="*/ 1557811 w 1881147"/>
                <a:gd name="connsiteY84" fmla="*/ 849125 h 1703956"/>
                <a:gd name="connsiteX85" fmla="*/ 1505424 w 1881147"/>
                <a:gd name="connsiteY85" fmla="*/ 830075 h 1703956"/>
                <a:gd name="connsiteX86" fmla="*/ 1453036 w 1881147"/>
                <a:gd name="connsiteY86" fmla="*/ 825312 h 1703956"/>
                <a:gd name="connsiteX87" fmla="*/ 1510186 w 1881147"/>
                <a:gd name="connsiteY87" fmla="*/ 791975 h 1703956"/>
                <a:gd name="connsiteX88" fmla="*/ 1476849 w 1881147"/>
                <a:gd name="connsiteY88" fmla="*/ 758637 h 1703956"/>
                <a:gd name="connsiteX89" fmla="*/ 1481611 w 1881147"/>
                <a:gd name="connsiteY89" fmla="*/ 734825 h 1703956"/>
                <a:gd name="connsiteX90" fmla="*/ 1572099 w 1881147"/>
                <a:gd name="connsiteY90" fmla="*/ 772925 h 1703956"/>
                <a:gd name="connsiteX91" fmla="*/ 1624486 w 1881147"/>
                <a:gd name="connsiteY91" fmla="*/ 706250 h 1703956"/>
                <a:gd name="connsiteX92" fmla="*/ 1622283 w 1881147"/>
                <a:gd name="connsiteY92" fmla="*/ 563375 h 1703956"/>
                <a:gd name="connsiteX93" fmla="*/ 1639486 w 1881147"/>
                <a:gd name="connsiteY93" fmla="*/ 415049 h 1703956"/>
                <a:gd name="connsiteX0" fmla="*/ 1639486 w 1881147"/>
                <a:gd name="connsiteY0" fmla="*/ 410094 h 1699001"/>
                <a:gd name="connsiteX1" fmla="*/ 1567336 w 1881147"/>
                <a:gd name="connsiteY1" fmla="*/ 377445 h 1699001"/>
                <a:gd name="connsiteX2" fmla="*/ 1477087 w 1881147"/>
                <a:gd name="connsiteY2" fmla="*/ 353632 h 1699001"/>
                <a:gd name="connsiteX3" fmla="*/ 1423767 w 1881147"/>
                <a:gd name="connsiteY3" fmla="*/ 276548 h 1699001"/>
                <a:gd name="connsiteX4" fmla="*/ 1395785 w 1881147"/>
                <a:gd name="connsiteY4" fmla="*/ 174703 h 1699001"/>
                <a:gd name="connsiteX5" fmla="*/ 1364769 w 1881147"/>
                <a:gd name="connsiteY5" fmla="*/ 6641 h 1699001"/>
                <a:gd name="connsiteX6" fmla="*/ 1270553 w 1881147"/>
                <a:gd name="connsiteY6" fmla="*/ 40681 h 1699001"/>
                <a:gd name="connsiteX7" fmla="*/ 1247452 w 1881147"/>
                <a:gd name="connsiteY7" fmla="*/ 106014 h 1699001"/>
                <a:gd name="connsiteX8" fmla="*/ 1214911 w 1881147"/>
                <a:gd name="connsiteY8" fmla="*/ 163132 h 1699001"/>
                <a:gd name="connsiteX9" fmla="*/ 1186336 w 1881147"/>
                <a:gd name="connsiteY9" fmla="*/ 191707 h 1699001"/>
                <a:gd name="connsiteX10" fmla="*/ 1176811 w 1881147"/>
                <a:gd name="connsiteY10" fmla="*/ 263145 h 1699001"/>
                <a:gd name="connsiteX11" fmla="*/ 1114899 w 1881147"/>
                <a:gd name="connsiteY11" fmla="*/ 306007 h 1699001"/>
                <a:gd name="connsiteX12" fmla="*/ 1005361 w 1881147"/>
                <a:gd name="connsiteY12" fmla="*/ 320295 h 1699001"/>
                <a:gd name="connsiteX13" fmla="*/ 962499 w 1881147"/>
                <a:gd name="connsiteY13" fmla="*/ 363157 h 1699001"/>
                <a:gd name="connsiteX14" fmla="*/ 838674 w 1881147"/>
                <a:gd name="connsiteY14" fmla="*/ 363157 h 1699001"/>
                <a:gd name="connsiteX15" fmla="*/ 781524 w 1881147"/>
                <a:gd name="connsiteY15" fmla="*/ 434595 h 1699001"/>
                <a:gd name="connsiteX16" fmla="*/ 781524 w 1881147"/>
                <a:gd name="connsiteY16" fmla="*/ 467932 h 1699001"/>
                <a:gd name="connsiteX17" fmla="*/ 743424 w 1881147"/>
                <a:gd name="connsiteY17" fmla="*/ 491745 h 1699001"/>
                <a:gd name="connsiteX18" fmla="*/ 671986 w 1881147"/>
                <a:gd name="connsiteY18" fmla="*/ 425070 h 1699001"/>
                <a:gd name="connsiteX19" fmla="*/ 519586 w 1881147"/>
                <a:gd name="connsiteY19" fmla="*/ 420307 h 1699001"/>
                <a:gd name="connsiteX20" fmla="*/ 457674 w 1881147"/>
                <a:gd name="connsiteY20" fmla="*/ 439357 h 1699001"/>
                <a:gd name="connsiteX21" fmla="*/ 419574 w 1881147"/>
                <a:gd name="connsiteY21" fmla="*/ 425070 h 1699001"/>
                <a:gd name="connsiteX22" fmla="*/ 400524 w 1881147"/>
                <a:gd name="connsiteY22" fmla="*/ 363157 h 1699001"/>
                <a:gd name="connsiteX23" fmla="*/ 333849 w 1881147"/>
                <a:gd name="connsiteY23" fmla="*/ 310770 h 1699001"/>
                <a:gd name="connsiteX24" fmla="*/ 286224 w 1881147"/>
                <a:gd name="connsiteY24" fmla="*/ 244095 h 1699001"/>
                <a:gd name="connsiteX25" fmla="*/ 143349 w 1881147"/>
                <a:gd name="connsiteY25" fmla="*/ 263145 h 1699001"/>
                <a:gd name="connsiteX26" fmla="*/ 124299 w 1881147"/>
                <a:gd name="connsiteY26" fmla="*/ 339345 h 1699001"/>
                <a:gd name="connsiteX27" fmla="*/ 110011 w 1881147"/>
                <a:gd name="connsiteY27" fmla="*/ 372682 h 1699001"/>
                <a:gd name="connsiteX28" fmla="*/ 133824 w 1881147"/>
                <a:gd name="connsiteY28" fmla="*/ 420307 h 1699001"/>
                <a:gd name="connsiteX29" fmla="*/ 81436 w 1881147"/>
                <a:gd name="connsiteY29" fmla="*/ 458407 h 1699001"/>
                <a:gd name="connsiteX30" fmla="*/ 33811 w 1881147"/>
                <a:gd name="connsiteY30" fmla="*/ 453645 h 1699001"/>
                <a:gd name="connsiteX31" fmla="*/ 33811 w 1881147"/>
                <a:gd name="connsiteY31" fmla="*/ 525082 h 1699001"/>
                <a:gd name="connsiteX32" fmla="*/ 474 w 1881147"/>
                <a:gd name="connsiteY32" fmla="*/ 629857 h 1699001"/>
                <a:gd name="connsiteX33" fmla="*/ 62386 w 1881147"/>
                <a:gd name="connsiteY33" fmla="*/ 706057 h 1699001"/>
                <a:gd name="connsiteX34" fmla="*/ 111977 w 1881147"/>
                <a:gd name="connsiteY34" fmla="*/ 686319 h 1699001"/>
                <a:gd name="connsiteX35" fmla="*/ 112334 w 1881147"/>
                <a:gd name="connsiteY35" fmla="*/ 756578 h 1699001"/>
                <a:gd name="connsiteX36" fmla="*/ 167161 w 1881147"/>
                <a:gd name="connsiteY36" fmla="*/ 787020 h 1699001"/>
                <a:gd name="connsiteX37" fmla="*/ 236159 w 1881147"/>
                <a:gd name="connsiteY37" fmla="*/ 797232 h 1699001"/>
                <a:gd name="connsiteX38" fmla="*/ 271462 w 1881147"/>
                <a:gd name="connsiteY38" fmla="*/ 853203 h 1699001"/>
                <a:gd name="connsiteX39" fmla="*/ 270869 w 1881147"/>
                <a:gd name="connsiteY39" fmla="*/ 898275 h 1699001"/>
                <a:gd name="connsiteX40" fmla="*/ 295393 w 1881147"/>
                <a:gd name="connsiteY40" fmla="*/ 937750 h 1699001"/>
                <a:gd name="connsiteX41" fmla="*/ 341051 w 1881147"/>
                <a:gd name="connsiteY41" fmla="*/ 976342 h 1699001"/>
                <a:gd name="connsiteX42" fmla="*/ 426184 w 1881147"/>
                <a:gd name="connsiteY42" fmla="*/ 1030594 h 1699001"/>
                <a:gd name="connsiteX43" fmla="*/ 461961 w 1881147"/>
                <a:gd name="connsiteY43" fmla="*/ 1101687 h 1699001"/>
                <a:gd name="connsiteX44" fmla="*/ 441064 w 1881147"/>
                <a:gd name="connsiteY44" fmla="*/ 1171260 h 1699001"/>
                <a:gd name="connsiteX45" fmla="*/ 519111 w 1881147"/>
                <a:gd name="connsiteY45" fmla="*/ 1227723 h 1699001"/>
                <a:gd name="connsiteX46" fmla="*/ 591143 w 1881147"/>
                <a:gd name="connsiteY46" fmla="*/ 1260717 h 1699001"/>
                <a:gd name="connsiteX47" fmla="*/ 571974 w 1881147"/>
                <a:gd name="connsiteY47" fmla="*/ 1320420 h 1699001"/>
                <a:gd name="connsiteX48" fmla="*/ 662461 w 1881147"/>
                <a:gd name="connsiteY48" fmla="*/ 1472820 h 1699001"/>
                <a:gd name="connsiteX49" fmla="*/ 755271 w 1881147"/>
                <a:gd name="connsiteY49" fmla="*/ 1545974 h 1699001"/>
                <a:gd name="connsiteX50" fmla="*/ 805336 w 1881147"/>
                <a:gd name="connsiteY50" fmla="*/ 1496632 h 1699001"/>
                <a:gd name="connsiteX51" fmla="*/ 869926 w 1881147"/>
                <a:gd name="connsiteY51" fmla="*/ 1524029 h 1699001"/>
                <a:gd name="connsiteX52" fmla="*/ 924399 w 1881147"/>
                <a:gd name="connsiteY52" fmla="*/ 1491870 h 1699001"/>
                <a:gd name="connsiteX53" fmla="*/ 941246 w 1881147"/>
                <a:gd name="connsiteY53" fmla="*/ 1449694 h 1699001"/>
                <a:gd name="connsiteX54" fmla="*/ 1005123 w 1881147"/>
                <a:gd name="connsiteY54" fmla="*/ 1536106 h 1699001"/>
                <a:gd name="connsiteX55" fmla="*/ 1050190 w 1881147"/>
                <a:gd name="connsiteY55" fmla="*/ 1607200 h 1699001"/>
                <a:gd name="connsiteX56" fmla="*/ 1120136 w 1881147"/>
                <a:gd name="connsiteY56" fmla="*/ 1698719 h 1699001"/>
                <a:gd name="connsiteX57" fmla="*/ 1151034 w 1881147"/>
                <a:gd name="connsiteY57" fmla="*/ 1635628 h 1699001"/>
                <a:gd name="connsiteX58" fmla="*/ 1181693 w 1881147"/>
                <a:gd name="connsiteY58" fmla="*/ 1629148 h 1699001"/>
                <a:gd name="connsiteX59" fmla="*/ 1224792 w 1881147"/>
                <a:gd name="connsiteY59" fmla="*/ 1658411 h 1699001"/>
                <a:gd name="connsiteX60" fmla="*/ 1258367 w 1881147"/>
                <a:gd name="connsiteY60" fmla="*/ 1617757 h 1699001"/>
                <a:gd name="connsiteX61" fmla="*/ 1277188 w 1881147"/>
                <a:gd name="connsiteY61" fmla="*/ 1622374 h 1699001"/>
                <a:gd name="connsiteX62" fmla="*/ 1311230 w 1881147"/>
                <a:gd name="connsiteY62" fmla="*/ 1688851 h 1699001"/>
                <a:gd name="connsiteX63" fmla="*/ 1367786 w 1881147"/>
                <a:gd name="connsiteY63" fmla="*/ 1665382 h 1699001"/>
                <a:gd name="connsiteX64" fmla="*/ 1419818 w 1881147"/>
                <a:gd name="connsiteY64" fmla="*/ 1609261 h 1699001"/>
                <a:gd name="connsiteX65" fmla="*/ 1470595 w 1881147"/>
                <a:gd name="connsiteY65" fmla="*/ 1592718 h 1699001"/>
                <a:gd name="connsiteX66" fmla="*/ 1488274 w 1881147"/>
                <a:gd name="connsiteY66" fmla="*/ 1648540 h 1699001"/>
                <a:gd name="connsiteX67" fmla="*/ 1558169 w 1881147"/>
                <a:gd name="connsiteY67" fmla="*/ 1622862 h 1699001"/>
                <a:gd name="connsiteX68" fmla="*/ 1588947 w 1881147"/>
                <a:gd name="connsiteY68" fmla="*/ 1536106 h 1699001"/>
                <a:gd name="connsiteX69" fmla="*/ 1670383 w 1881147"/>
                <a:gd name="connsiteY69" fmla="*/ 1445964 h 1699001"/>
                <a:gd name="connsiteX70" fmla="*/ 1714974 w 1881147"/>
                <a:gd name="connsiteY70" fmla="*/ 1414834 h 1699001"/>
                <a:gd name="connsiteX71" fmla="*/ 1743343 w 1881147"/>
                <a:gd name="connsiteY71" fmla="*/ 1418129 h 1699001"/>
                <a:gd name="connsiteX72" fmla="*/ 1820935 w 1881147"/>
                <a:gd name="connsiteY72" fmla="*/ 1407521 h 1699001"/>
                <a:gd name="connsiteX73" fmla="*/ 1816054 w 1881147"/>
                <a:gd name="connsiteY73" fmla="*/ 1461085 h 1699001"/>
                <a:gd name="connsiteX74" fmla="*/ 1874221 w 1881147"/>
                <a:gd name="connsiteY74" fmla="*/ 1484406 h 1699001"/>
                <a:gd name="connsiteX75" fmla="*/ 1875829 w 1881147"/>
                <a:gd name="connsiteY75" fmla="*/ 1461772 h 1699001"/>
                <a:gd name="connsiteX76" fmla="*/ 1875051 w 1881147"/>
                <a:gd name="connsiteY76" fmla="*/ 1401038 h 1699001"/>
                <a:gd name="connsiteX77" fmla="*/ 1853086 w 1881147"/>
                <a:gd name="connsiteY77" fmla="*/ 1310895 h 1699001"/>
                <a:gd name="connsiteX78" fmla="*/ 1853086 w 1881147"/>
                <a:gd name="connsiteY78" fmla="*/ 1253745 h 1699001"/>
                <a:gd name="connsiteX79" fmla="*/ 1810224 w 1881147"/>
                <a:gd name="connsiteY79" fmla="*/ 1244220 h 1699001"/>
                <a:gd name="connsiteX80" fmla="*/ 1734024 w 1881147"/>
                <a:gd name="connsiteY80" fmla="*/ 1163257 h 1699001"/>
                <a:gd name="connsiteX81" fmla="*/ 1695924 w 1881147"/>
                <a:gd name="connsiteY81" fmla="*/ 982282 h 1699001"/>
                <a:gd name="connsiteX82" fmla="*/ 1643536 w 1881147"/>
                <a:gd name="connsiteY82" fmla="*/ 948945 h 1699001"/>
                <a:gd name="connsiteX83" fmla="*/ 1605436 w 1881147"/>
                <a:gd name="connsiteY83" fmla="*/ 891795 h 1699001"/>
                <a:gd name="connsiteX84" fmla="*/ 1557811 w 1881147"/>
                <a:gd name="connsiteY84" fmla="*/ 844170 h 1699001"/>
                <a:gd name="connsiteX85" fmla="*/ 1505424 w 1881147"/>
                <a:gd name="connsiteY85" fmla="*/ 825120 h 1699001"/>
                <a:gd name="connsiteX86" fmla="*/ 1453036 w 1881147"/>
                <a:gd name="connsiteY86" fmla="*/ 820357 h 1699001"/>
                <a:gd name="connsiteX87" fmla="*/ 1510186 w 1881147"/>
                <a:gd name="connsiteY87" fmla="*/ 787020 h 1699001"/>
                <a:gd name="connsiteX88" fmla="*/ 1476849 w 1881147"/>
                <a:gd name="connsiteY88" fmla="*/ 753682 h 1699001"/>
                <a:gd name="connsiteX89" fmla="*/ 1481611 w 1881147"/>
                <a:gd name="connsiteY89" fmla="*/ 729870 h 1699001"/>
                <a:gd name="connsiteX90" fmla="*/ 1572099 w 1881147"/>
                <a:gd name="connsiteY90" fmla="*/ 767970 h 1699001"/>
                <a:gd name="connsiteX91" fmla="*/ 1624486 w 1881147"/>
                <a:gd name="connsiteY91" fmla="*/ 701295 h 1699001"/>
                <a:gd name="connsiteX92" fmla="*/ 1622283 w 1881147"/>
                <a:gd name="connsiteY92" fmla="*/ 558420 h 1699001"/>
                <a:gd name="connsiteX93" fmla="*/ 1639486 w 1881147"/>
                <a:gd name="connsiteY93" fmla="*/ 410094 h 1699001"/>
                <a:gd name="connsiteX0" fmla="*/ 1639486 w 1881147"/>
                <a:gd name="connsiteY0" fmla="*/ 410466 h 1699373"/>
                <a:gd name="connsiteX1" fmla="*/ 1567336 w 1881147"/>
                <a:gd name="connsiteY1" fmla="*/ 377817 h 1699373"/>
                <a:gd name="connsiteX2" fmla="*/ 1477087 w 1881147"/>
                <a:gd name="connsiteY2" fmla="*/ 354004 h 1699373"/>
                <a:gd name="connsiteX3" fmla="*/ 1423767 w 1881147"/>
                <a:gd name="connsiteY3" fmla="*/ 276920 h 1699373"/>
                <a:gd name="connsiteX4" fmla="*/ 1395785 w 1881147"/>
                <a:gd name="connsiteY4" fmla="*/ 175075 h 1699373"/>
                <a:gd name="connsiteX5" fmla="*/ 1364769 w 1881147"/>
                <a:gd name="connsiteY5" fmla="*/ 7013 h 1699373"/>
                <a:gd name="connsiteX6" fmla="*/ 1270553 w 1881147"/>
                <a:gd name="connsiteY6" fmla="*/ 41053 h 1699373"/>
                <a:gd name="connsiteX7" fmla="*/ 1244198 w 1881147"/>
                <a:gd name="connsiteY7" fmla="*/ 126810 h 1699373"/>
                <a:gd name="connsiteX8" fmla="*/ 1214911 w 1881147"/>
                <a:gd name="connsiteY8" fmla="*/ 163504 h 1699373"/>
                <a:gd name="connsiteX9" fmla="*/ 1186336 w 1881147"/>
                <a:gd name="connsiteY9" fmla="*/ 192079 h 1699373"/>
                <a:gd name="connsiteX10" fmla="*/ 1176811 w 1881147"/>
                <a:gd name="connsiteY10" fmla="*/ 263517 h 1699373"/>
                <a:gd name="connsiteX11" fmla="*/ 1114899 w 1881147"/>
                <a:gd name="connsiteY11" fmla="*/ 306379 h 1699373"/>
                <a:gd name="connsiteX12" fmla="*/ 1005361 w 1881147"/>
                <a:gd name="connsiteY12" fmla="*/ 320667 h 1699373"/>
                <a:gd name="connsiteX13" fmla="*/ 962499 w 1881147"/>
                <a:gd name="connsiteY13" fmla="*/ 363529 h 1699373"/>
                <a:gd name="connsiteX14" fmla="*/ 838674 w 1881147"/>
                <a:gd name="connsiteY14" fmla="*/ 363529 h 1699373"/>
                <a:gd name="connsiteX15" fmla="*/ 781524 w 1881147"/>
                <a:gd name="connsiteY15" fmla="*/ 434967 h 1699373"/>
                <a:gd name="connsiteX16" fmla="*/ 781524 w 1881147"/>
                <a:gd name="connsiteY16" fmla="*/ 468304 h 1699373"/>
                <a:gd name="connsiteX17" fmla="*/ 743424 w 1881147"/>
                <a:gd name="connsiteY17" fmla="*/ 492117 h 1699373"/>
                <a:gd name="connsiteX18" fmla="*/ 671986 w 1881147"/>
                <a:gd name="connsiteY18" fmla="*/ 425442 h 1699373"/>
                <a:gd name="connsiteX19" fmla="*/ 519586 w 1881147"/>
                <a:gd name="connsiteY19" fmla="*/ 420679 h 1699373"/>
                <a:gd name="connsiteX20" fmla="*/ 457674 w 1881147"/>
                <a:gd name="connsiteY20" fmla="*/ 439729 h 1699373"/>
                <a:gd name="connsiteX21" fmla="*/ 419574 w 1881147"/>
                <a:gd name="connsiteY21" fmla="*/ 425442 h 1699373"/>
                <a:gd name="connsiteX22" fmla="*/ 400524 w 1881147"/>
                <a:gd name="connsiteY22" fmla="*/ 363529 h 1699373"/>
                <a:gd name="connsiteX23" fmla="*/ 333849 w 1881147"/>
                <a:gd name="connsiteY23" fmla="*/ 311142 h 1699373"/>
                <a:gd name="connsiteX24" fmla="*/ 286224 w 1881147"/>
                <a:gd name="connsiteY24" fmla="*/ 244467 h 1699373"/>
                <a:gd name="connsiteX25" fmla="*/ 143349 w 1881147"/>
                <a:gd name="connsiteY25" fmla="*/ 263517 h 1699373"/>
                <a:gd name="connsiteX26" fmla="*/ 124299 w 1881147"/>
                <a:gd name="connsiteY26" fmla="*/ 339717 h 1699373"/>
                <a:gd name="connsiteX27" fmla="*/ 110011 w 1881147"/>
                <a:gd name="connsiteY27" fmla="*/ 373054 h 1699373"/>
                <a:gd name="connsiteX28" fmla="*/ 133824 w 1881147"/>
                <a:gd name="connsiteY28" fmla="*/ 420679 h 1699373"/>
                <a:gd name="connsiteX29" fmla="*/ 81436 w 1881147"/>
                <a:gd name="connsiteY29" fmla="*/ 458779 h 1699373"/>
                <a:gd name="connsiteX30" fmla="*/ 33811 w 1881147"/>
                <a:gd name="connsiteY30" fmla="*/ 454017 h 1699373"/>
                <a:gd name="connsiteX31" fmla="*/ 33811 w 1881147"/>
                <a:gd name="connsiteY31" fmla="*/ 525454 h 1699373"/>
                <a:gd name="connsiteX32" fmla="*/ 474 w 1881147"/>
                <a:gd name="connsiteY32" fmla="*/ 630229 h 1699373"/>
                <a:gd name="connsiteX33" fmla="*/ 62386 w 1881147"/>
                <a:gd name="connsiteY33" fmla="*/ 706429 h 1699373"/>
                <a:gd name="connsiteX34" fmla="*/ 111977 w 1881147"/>
                <a:gd name="connsiteY34" fmla="*/ 686691 h 1699373"/>
                <a:gd name="connsiteX35" fmla="*/ 112334 w 1881147"/>
                <a:gd name="connsiteY35" fmla="*/ 756950 h 1699373"/>
                <a:gd name="connsiteX36" fmla="*/ 167161 w 1881147"/>
                <a:gd name="connsiteY36" fmla="*/ 787392 h 1699373"/>
                <a:gd name="connsiteX37" fmla="*/ 236159 w 1881147"/>
                <a:gd name="connsiteY37" fmla="*/ 797604 h 1699373"/>
                <a:gd name="connsiteX38" fmla="*/ 271462 w 1881147"/>
                <a:gd name="connsiteY38" fmla="*/ 853575 h 1699373"/>
                <a:gd name="connsiteX39" fmla="*/ 270869 w 1881147"/>
                <a:gd name="connsiteY39" fmla="*/ 898647 h 1699373"/>
                <a:gd name="connsiteX40" fmla="*/ 295393 w 1881147"/>
                <a:gd name="connsiteY40" fmla="*/ 938122 h 1699373"/>
                <a:gd name="connsiteX41" fmla="*/ 341051 w 1881147"/>
                <a:gd name="connsiteY41" fmla="*/ 976714 h 1699373"/>
                <a:gd name="connsiteX42" fmla="*/ 426184 w 1881147"/>
                <a:gd name="connsiteY42" fmla="*/ 1030966 h 1699373"/>
                <a:gd name="connsiteX43" fmla="*/ 461961 w 1881147"/>
                <a:gd name="connsiteY43" fmla="*/ 1102059 h 1699373"/>
                <a:gd name="connsiteX44" fmla="*/ 441064 w 1881147"/>
                <a:gd name="connsiteY44" fmla="*/ 1171632 h 1699373"/>
                <a:gd name="connsiteX45" fmla="*/ 519111 w 1881147"/>
                <a:gd name="connsiteY45" fmla="*/ 1228095 h 1699373"/>
                <a:gd name="connsiteX46" fmla="*/ 591143 w 1881147"/>
                <a:gd name="connsiteY46" fmla="*/ 1261089 h 1699373"/>
                <a:gd name="connsiteX47" fmla="*/ 571974 w 1881147"/>
                <a:gd name="connsiteY47" fmla="*/ 1320792 h 1699373"/>
                <a:gd name="connsiteX48" fmla="*/ 662461 w 1881147"/>
                <a:gd name="connsiteY48" fmla="*/ 1473192 h 1699373"/>
                <a:gd name="connsiteX49" fmla="*/ 755271 w 1881147"/>
                <a:gd name="connsiteY49" fmla="*/ 1546346 h 1699373"/>
                <a:gd name="connsiteX50" fmla="*/ 805336 w 1881147"/>
                <a:gd name="connsiteY50" fmla="*/ 1497004 h 1699373"/>
                <a:gd name="connsiteX51" fmla="*/ 869926 w 1881147"/>
                <a:gd name="connsiteY51" fmla="*/ 1524401 h 1699373"/>
                <a:gd name="connsiteX52" fmla="*/ 924399 w 1881147"/>
                <a:gd name="connsiteY52" fmla="*/ 1492242 h 1699373"/>
                <a:gd name="connsiteX53" fmla="*/ 941246 w 1881147"/>
                <a:gd name="connsiteY53" fmla="*/ 1450066 h 1699373"/>
                <a:gd name="connsiteX54" fmla="*/ 1005123 w 1881147"/>
                <a:gd name="connsiteY54" fmla="*/ 1536478 h 1699373"/>
                <a:gd name="connsiteX55" fmla="*/ 1050190 w 1881147"/>
                <a:gd name="connsiteY55" fmla="*/ 1607572 h 1699373"/>
                <a:gd name="connsiteX56" fmla="*/ 1120136 w 1881147"/>
                <a:gd name="connsiteY56" fmla="*/ 1699091 h 1699373"/>
                <a:gd name="connsiteX57" fmla="*/ 1151034 w 1881147"/>
                <a:gd name="connsiteY57" fmla="*/ 1636000 h 1699373"/>
                <a:gd name="connsiteX58" fmla="*/ 1181693 w 1881147"/>
                <a:gd name="connsiteY58" fmla="*/ 1629520 h 1699373"/>
                <a:gd name="connsiteX59" fmla="*/ 1224792 w 1881147"/>
                <a:gd name="connsiteY59" fmla="*/ 1658783 h 1699373"/>
                <a:gd name="connsiteX60" fmla="*/ 1258367 w 1881147"/>
                <a:gd name="connsiteY60" fmla="*/ 1618129 h 1699373"/>
                <a:gd name="connsiteX61" fmla="*/ 1277188 w 1881147"/>
                <a:gd name="connsiteY61" fmla="*/ 1622746 h 1699373"/>
                <a:gd name="connsiteX62" fmla="*/ 1311230 w 1881147"/>
                <a:gd name="connsiteY62" fmla="*/ 1689223 h 1699373"/>
                <a:gd name="connsiteX63" fmla="*/ 1367786 w 1881147"/>
                <a:gd name="connsiteY63" fmla="*/ 1665754 h 1699373"/>
                <a:gd name="connsiteX64" fmla="*/ 1419818 w 1881147"/>
                <a:gd name="connsiteY64" fmla="*/ 1609633 h 1699373"/>
                <a:gd name="connsiteX65" fmla="*/ 1470595 w 1881147"/>
                <a:gd name="connsiteY65" fmla="*/ 1593090 h 1699373"/>
                <a:gd name="connsiteX66" fmla="*/ 1488274 w 1881147"/>
                <a:gd name="connsiteY66" fmla="*/ 1648912 h 1699373"/>
                <a:gd name="connsiteX67" fmla="*/ 1558169 w 1881147"/>
                <a:gd name="connsiteY67" fmla="*/ 1623234 h 1699373"/>
                <a:gd name="connsiteX68" fmla="*/ 1588947 w 1881147"/>
                <a:gd name="connsiteY68" fmla="*/ 1536478 h 1699373"/>
                <a:gd name="connsiteX69" fmla="*/ 1670383 w 1881147"/>
                <a:gd name="connsiteY69" fmla="*/ 1446336 h 1699373"/>
                <a:gd name="connsiteX70" fmla="*/ 1714974 w 1881147"/>
                <a:gd name="connsiteY70" fmla="*/ 1415206 h 1699373"/>
                <a:gd name="connsiteX71" fmla="*/ 1743343 w 1881147"/>
                <a:gd name="connsiteY71" fmla="*/ 1418501 h 1699373"/>
                <a:gd name="connsiteX72" fmla="*/ 1820935 w 1881147"/>
                <a:gd name="connsiteY72" fmla="*/ 1407893 h 1699373"/>
                <a:gd name="connsiteX73" fmla="*/ 1816054 w 1881147"/>
                <a:gd name="connsiteY73" fmla="*/ 1461457 h 1699373"/>
                <a:gd name="connsiteX74" fmla="*/ 1874221 w 1881147"/>
                <a:gd name="connsiteY74" fmla="*/ 1484778 h 1699373"/>
                <a:gd name="connsiteX75" fmla="*/ 1875829 w 1881147"/>
                <a:gd name="connsiteY75" fmla="*/ 1462144 h 1699373"/>
                <a:gd name="connsiteX76" fmla="*/ 1875051 w 1881147"/>
                <a:gd name="connsiteY76" fmla="*/ 1401410 h 1699373"/>
                <a:gd name="connsiteX77" fmla="*/ 1853086 w 1881147"/>
                <a:gd name="connsiteY77" fmla="*/ 1311267 h 1699373"/>
                <a:gd name="connsiteX78" fmla="*/ 1853086 w 1881147"/>
                <a:gd name="connsiteY78" fmla="*/ 1254117 h 1699373"/>
                <a:gd name="connsiteX79" fmla="*/ 1810224 w 1881147"/>
                <a:gd name="connsiteY79" fmla="*/ 1244592 h 1699373"/>
                <a:gd name="connsiteX80" fmla="*/ 1734024 w 1881147"/>
                <a:gd name="connsiteY80" fmla="*/ 1163629 h 1699373"/>
                <a:gd name="connsiteX81" fmla="*/ 1695924 w 1881147"/>
                <a:gd name="connsiteY81" fmla="*/ 982654 h 1699373"/>
                <a:gd name="connsiteX82" fmla="*/ 1643536 w 1881147"/>
                <a:gd name="connsiteY82" fmla="*/ 949317 h 1699373"/>
                <a:gd name="connsiteX83" fmla="*/ 1605436 w 1881147"/>
                <a:gd name="connsiteY83" fmla="*/ 892167 h 1699373"/>
                <a:gd name="connsiteX84" fmla="*/ 1557811 w 1881147"/>
                <a:gd name="connsiteY84" fmla="*/ 844542 h 1699373"/>
                <a:gd name="connsiteX85" fmla="*/ 1505424 w 1881147"/>
                <a:gd name="connsiteY85" fmla="*/ 825492 h 1699373"/>
                <a:gd name="connsiteX86" fmla="*/ 1453036 w 1881147"/>
                <a:gd name="connsiteY86" fmla="*/ 820729 h 1699373"/>
                <a:gd name="connsiteX87" fmla="*/ 1510186 w 1881147"/>
                <a:gd name="connsiteY87" fmla="*/ 787392 h 1699373"/>
                <a:gd name="connsiteX88" fmla="*/ 1476849 w 1881147"/>
                <a:gd name="connsiteY88" fmla="*/ 754054 h 1699373"/>
                <a:gd name="connsiteX89" fmla="*/ 1481611 w 1881147"/>
                <a:gd name="connsiteY89" fmla="*/ 730242 h 1699373"/>
                <a:gd name="connsiteX90" fmla="*/ 1572099 w 1881147"/>
                <a:gd name="connsiteY90" fmla="*/ 768342 h 1699373"/>
                <a:gd name="connsiteX91" fmla="*/ 1624486 w 1881147"/>
                <a:gd name="connsiteY91" fmla="*/ 701667 h 1699373"/>
                <a:gd name="connsiteX92" fmla="*/ 1622283 w 1881147"/>
                <a:gd name="connsiteY92" fmla="*/ 558792 h 1699373"/>
                <a:gd name="connsiteX93" fmla="*/ 1639486 w 1881147"/>
                <a:gd name="connsiteY93" fmla="*/ 410466 h 1699373"/>
                <a:gd name="connsiteX0" fmla="*/ 1639486 w 1881147"/>
                <a:gd name="connsiteY0" fmla="*/ 409992 h 1698899"/>
                <a:gd name="connsiteX1" fmla="*/ 1567336 w 1881147"/>
                <a:gd name="connsiteY1" fmla="*/ 377343 h 1698899"/>
                <a:gd name="connsiteX2" fmla="*/ 1477087 w 1881147"/>
                <a:gd name="connsiteY2" fmla="*/ 353530 h 1698899"/>
                <a:gd name="connsiteX3" fmla="*/ 1423767 w 1881147"/>
                <a:gd name="connsiteY3" fmla="*/ 276446 h 1698899"/>
                <a:gd name="connsiteX4" fmla="*/ 1395785 w 1881147"/>
                <a:gd name="connsiteY4" fmla="*/ 174601 h 1698899"/>
                <a:gd name="connsiteX5" fmla="*/ 1364769 w 1881147"/>
                <a:gd name="connsiteY5" fmla="*/ 6539 h 1698899"/>
                <a:gd name="connsiteX6" fmla="*/ 1282757 w 1881147"/>
                <a:gd name="connsiteY6" fmla="*/ 43131 h 1698899"/>
                <a:gd name="connsiteX7" fmla="*/ 1244198 w 1881147"/>
                <a:gd name="connsiteY7" fmla="*/ 126336 h 1698899"/>
                <a:gd name="connsiteX8" fmla="*/ 1214911 w 1881147"/>
                <a:gd name="connsiteY8" fmla="*/ 163030 h 1698899"/>
                <a:gd name="connsiteX9" fmla="*/ 1186336 w 1881147"/>
                <a:gd name="connsiteY9" fmla="*/ 191605 h 1698899"/>
                <a:gd name="connsiteX10" fmla="*/ 1176811 w 1881147"/>
                <a:gd name="connsiteY10" fmla="*/ 263043 h 1698899"/>
                <a:gd name="connsiteX11" fmla="*/ 1114899 w 1881147"/>
                <a:gd name="connsiteY11" fmla="*/ 305905 h 1698899"/>
                <a:gd name="connsiteX12" fmla="*/ 1005361 w 1881147"/>
                <a:gd name="connsiteY12" fmla="*/ 320193 h 1698899"/>
                <a:gd name="connsiteX13" fmla="*/ 962499 w 1881147"/>
                <a:gd name="connsiteY13" fmla="*/ 363055 h 1698899"/>
                <a:gd name="connsiteX14" fmla="*/ 838674 w 1881147"/>
                <a:gd name="connsiteY14" fmla="*/ 363055 h 1698899"/>
                <a:gd name="connsiteX15" fmla="*/ 781524 w 1881147"/>
                <a:gd name="connsiteY15" fmla="*/ 434493 h 1698899"/>
                <a:gd name="connsiteX16" fmla="*/ 781524 w 1881147"/>
                <a:gd name="connsiteY16" fmla="*/ 467830 h 1698899"/>
                <a:gd name="connsiteX17" fmla="*/ 743424 w 1881147"/>
                <a:gd name="connsiteY17" fmla="*/ 491643 h 1698899"/>
                <a:gd name="connsiteX18" fmla="*/ 671986 w 1881147"/>
                <a:gd name="connsiteY18" fmla="*/ 424968 h 1698899"/>
                <a:gd name="connsiteX19" fmla="*/ 519586 w 1881147"/>
                <a:gd name="connsiteY19" fmla="*/ 420205 h 1698899"/>
                <a:gd name="connsiteX20" fmla="*/ 457674 w 1881147"/>
                <a:gd name="connsiteY20" fmla="*/ 439255 h 1698899"/>
                <a:gd name="connsiteX21" fmla="*/ 419574 w 1881147"/>
                <a:gd name="connsiteY21" fmla="*/ 424968 h 1698899"/>
                <a:gd name="connsiteX22" fmla="*/ 400524 w 1881147"/>
                <a:gd name="connsiteY22" fmla="*/ 363055 h 1698899"/>
                <a:gd name="connsiteX23" fmla="*/ 333849 w 1881147"/>
                <a:gd name="connsiteY23" fmla="*/ 310668 h 1698899"/>
                <a:gd name="connsiteX24" fmla="*/ 286224 w 1881147"/>
                <a:gd name="connsiteY24" fmla="*/ 243993 h 1698899"/>
                <a:gd name="connsiteX25" fmla="*/ 143349 w 1881147"/>
                <a:gd name="connsiteY25" fmla="*/ 263043 h 1698899"/>
                <a:gd name="connsiteX26" fmla="*/ 124299 w 1881147"/>
                <a:gd name="connsiteY26" fmla="*/ 339243 h 1698899"/>
                <a:gd name="connsiteX27" fmla="*/ 110011 w 1881147"/>
                <a:gd name="connsiteY27" fmla="*/ 372580 h 1698899"/>
                <a:gd name="connsiteX28" fmla="*/ 133824 w 1881147"/>
                <a:gd name="connsiteY28" fmla="*/ 420205 h 1698899"/>
                <a:gd name="connsiteX29" fmla="*/ 81436 w 1881147"/>
                <a:gd name="connsiteY29" fmla="*/ 458305 h 1698899"/>
                <a:gd name="connsiteX30" fmla="*/ 33811 w 1881147"/>
                <a:gd name="connsiteY30" fmla="*/ 453543 h 1698899"/>
                <a:gd name="connsiteX31" fmla="*/ 33811 w 1881147"/>
                <a:gd name="connsiteY31" fmla="*/ 524980 h 1698899"/>
                <a:gd name="connsiteX32" fmla="*/ 474 w 1881147"/>
                <a:gd name="connsiteY32" fmla="*/ 629755 h 1698899"/>
                <a:gd name="connsiteX33" fmla="*/ 62386 w 1881147"/>
                <a:gd name="connsiteY33" fmla="*/ 705955 h 1698899"/>
                <a:gd name="connsiteX34" fmla="*/ 111977 w 1881147"/>
                <a:gd name="connsiteY34" fmla="*/ 686217 h 1698899"/>
                <a:gd name="connsiteX35" fmla="*/ 112334 w 1881147"/>
                <a:gd name="connsiteY35" fmla="*/ 756476 h 1698899"/>
                <a:gd name="connsiteX36" fmla="*/ 167161 w 1881147"/>
                <a:gd name="connsiteY36" fmla="*/ 786918 h 1698899"/>
                <a:gd name="connsiteX37" fmla="*/ 236159 w 1881147"/>
                <a:gd name="connsiteY37" fmla="*/ 797130 h 1698899"/>
                <a:gd name="connsiteX38" fmla="*/ 271462 w 1881147"/>
                <a:gd name="connsiteY38" fmla="*/ 853101 h 1698899"/>
                <a:gd name="connsiteX39" fmla="*/ 270869 w 1881147"/>
                <a:gd name="connsiteY39" fmla="*/ 898173 h 1698899"/>
                <a:gd name="connsiteX40" fmla="*/ 295393 w 1881147"/>
                <a:gd name="connsiteY40" fmla="*/ 937648 h 1698899"/>
                <a:gd name="connsiteX41" fmla="*/ 341051 w 1881147"/>
                <a:gd name="connsiteY41" fmla="*/ 976240 h 1698899"/>
                <a:gd name="connsiteX42" fmla="*/ 426184 w 1881147"/>
                <a:gd name="connsiteY42" fmla="*/ 1030492 h 1698899"/>
                <a:gd name="connsiteX43" fmla="*/ 461961 w 1881147"/>
                <a:gd name="connsiteY43" fmla="*/ 1101585 h 1698899"/>
                <a:gd name="connsiteX44" fmla="*/ 441064 w 1881147"/>
                <a:gd name="connsiteY44" fmla="*/ 1171158 h 1698899"/>
                <a:gd name="connsiteX45" fmla="*/ 519111 w 1881147"/>
                <a:gd name="connsiteY45" fmla="*/ 1227621 h 1698899"/>
                <a:gd name="connsiteX46" fmla="*/ 591143 w 1881147"/>
                <a:gd name="connsiteY46" fmla="*/ 1260615 h 1698899"/>
                <a:gd name="connsiteX47" fmla="*/ 571974 w 1881147"/>
                <a:gd name="connsiteY47" fmla="*/ 1320318 h 1698899"/>
                <a:gd name="connsiteX48" fmla="*/ 662461 w 1881147"/>
                <a:gd name="connsiteY48" fmla="*/ 1472718 h 1698899"/>
                <a:gd name="connsiteX49" fmla="*/ 755271 w 1881147"/>
                <a:gd name="connsiteY49" fmla="*/ 1545872 h 1698899"/>
                <a:gd name="connsiteX50" fmla="*/ 805336 w 1881147"/>
                <a:gd name="connsiteY50" fmla="*/ 1496530 h 1698899"/>
                <a:gd name="connsiteX51" fmla="*/ 869926 w 1881147"/>
                <a:gd name="connsiteY51" fmla="*/ 1523927 h 1698899"/>
                <a:gd name="connsiteX52" fmla="*/ 924399 w 1881147"/>
                <a:gd name="connsiteY52" fmla="*/ 1491768 h 1698899"/>
                <a:gd name="connsiteX53" fmla="*/ 941246 w 1881147"/>
                <a:gd name="connsiteY53" fmla="*/ 1449592 h 1698899"/>
                <a:gd name="connsiteX54" fmla="*/ 1005123 w 1881147"/>
                <a:gd name="connsiteY54" fmla="*/ 1536004 h 1698899"/>
                <a:gd name="connsiteX55" fmla="*/ 1050190 w 1881147"/>
                <a:gd name="connsiteY55" fmla="*/ 1607098 h 1698899"/>
                <a:gd name="connsiteX56" fmla="*/ 1120136 w 1881147"/>
                <a:gd name="connsiteY56" fmla="*/ 1698617 h 1698899"/>
                <a:gd name="connsiteX57" fmla="*/ 1151034 w 1881147"/>
                <a:gd name="connsiteY57" fmla="*/ 1635526 h 1698899"/>
                <a:gd name="connsiteX58" fmla="*/ 1181693 w 1881147"/>
                <a:gd name="connsiteY58" fmla="*/ 1629046 h 1698899"/>
                <a:gd name="connsiteX59" fmla="*/ 1224792 w 1881147"/>
                <a:gd name="connsiteY59" fmla="*/ 1658309 h 1698899"/>
                <a:gd name="connsiteX60" fmla="*/ 1258367 w 1881147"/>
                <a:gd name="connsiteY60" fmla="*/ 1617655 h 1698899"/>
                <a:gd name="connsiteX61" fmla="*/ 1277188 w 1881147"/>
                <a:gd name="connsiteY61" fmla="*/ 1622272 h 1698899"/>
                <a:gd name="connsiteX62" fmla="*/ 1311230 w 1881147"/>
                <a:gd name="connsiteY62" fmla="*/ 1688749 h 1698899"/>
                <a:gd name="connsiteX63" fmla="*/ 1367786 w 1881147"/>
                <a:gd name="connsiteY63" fmla="*/ 1665280 h 1698899"/>
                <a:gd name="connsiteX64" fmla="*/ 1419818 w 1881147"/>
                <a:gd name="connsiteY64" fmla="*/ 1609159 h 1698899"/>
                <a:gd name="connsiteX65" fmla="*/ 1470595 w 1881147"/>
                <a:gd name="connsiteY65" fmla="*/ 1592616 h 1698899"/>
                <a:gd name="connsiteX66" fmla="*/ 1488274 w 1881147"/>
                <a:gd name="connsiteY66" fmla="*/ 1648438 h 1698899"/>
                <a:gd name="connsiteX67" fmla="*/ 1558169 w 1881147"/>
                <a:gd name="connsiteY67" fmla="*/ 1622760 h 1698899"/>
                <a:gd name="connsiteX68" fmla="*/ 1588947 w 1881147"/>
                <a:gd name="connsiteY68" fmla="*/ 1536004 h 1698899"/>
                <a:gd name="connsiteX69" fmla="*/ 1670383 w 1881147"/>
                <a:gd name="connsiteY69" fmla="*/ 1445862 h 1698899"/>
                <a:gd name="connsiteX70" fmla="*/ 1714974 w 1881147"/>
                <a:gd name="connsiteY70" fmla="*/ 1414732 h 1698899"/>
                <a:gd name="connsiteX71" fmla="*/ 1743343 w 1881147"/>
                <a:gd name="connsiteY71" fmla="*/ 1418027 h 1698899"/>
                <a:gd name="connsiteX72" fmla="*/ 1820935 w 1881147"/>
                <a:gd name="connsiteY72" fmla="*/ 1407419 h 1698899"/>
                <a:gd name="connsiteX73" fmla="*/ 1816054 w 1881147"/>
                <a:gd name="connsiteY73" fmla="*/ 1460983 h 1698899"/>
                <a:gd name="connsiteX74" fmla="*/ 1874221 w 1881147"/>
                <a:gd name="connsiteY74" fmla="*/ 1484304 h 1698899"/>
                <a:gd name="connsiteX75" fmla="*/ 1875829 w 1881147"/>
                <a:gd name="connsiteY75" fmla="*/ 1461670 h 1698899"/>
                <a:gd name="connsiteX76" fmla="*/ 1875051 w 1881147"/>
                <a:gd name="connsiteY76" fmla="*/ 1400936 h 1698899"/>
                <a:gd name="connsiteX77" fmla="*/ 1853086 w 1881147"/>
                <a:gd name="connsiteY77" fmla="*/ 1310793 h 1698899"/>
                <a:gd name="connsiteX78" fmla="*/ 1853086 w 1881147"/>
                <a:gd name="connsiteY78" fmla="*/ 1253643 h 1698899"/>
                <a:gd name="connsiteX79" fmla="*/ 1810224 w 1881147"/>
                <a:gd name="connsiteY79" fmla="*/ 1244118 h 1698899"/>
                <a:gd name="connsiteX80" fmla="*/ 1734024 w 1881147"/>
                <a:gd name="connsiteY80" fmla="*/ 1163155 h 1698899"/>
                <a:gd name="connsiteX81" fmla="*/ 1695924 w 1881147"/>
                <a:gd name="connsiteY81" fmla="*/ 982180 h 1698899"/>
                <a:gd name="connsiteX82" fmla="*/ 1643536 w 1881147"/>
                <a:gd name="connsiteY82" fmla="*/ 948843 h 1698899"/>
                <a:gd name="connsiteX83" fmla="*/ 1605436 w 1881147"/>
                <a:gd name="connsiteY83" fmla="*/ 891693 h 1698899"/>
                <a:gd name="connsiteX84" fmla="*/ 1557811 w 1881147"/>
                <a:gd name="connsiteY84" fmla="*/ 844068 h 1698899"/>
                <a:gd name="connsiteX85" fmla="*/ 1505424 w 1881147"/>
                <a:gd name="connsiteY85" fmla="*/ 825018 h 1698899"/>
                <a:gd name="connsiteX86" fmla="*/ 1453036 w 1881147"/>
                <a:gd name="connsiteY86" fmla="*/ 820255 h 1698899"/>
                <a:gd name="connsiteX87" fmla="*/ 1510186 w 1881147"/>
                <a:gd name="connsiteY87" fmla="*/ 786918 h 1698899"/>
                <a:gd name="connsiteX88" fmla="*/ 1476849 w 1881147"/>
                <a:gd name="connsiteY88" fmla="*/ 753580 h 1698899"/>
                <a:gd name="connsiteX89" fmla="*/ 1481611 w 1881147"/>
                <a:gd name="connsiteY89" fmla="*/ 729768 h 1698899"/>
                <a:gd name="connsiteX90" fmla="*/ 1572099 w 1881147"/>
                <a:gd name="connsiteY90" fmla="*/ 767868 h 1698899"/>
                <a:gd name="connsiteX91" fmla="*/ 1624486 w 1881147"/>
                <a:gd name="connsiteY91" fmla="*/ 701193 h 1698899"/>
                <a:gd name="connsiteX92" fmla="*/ 1622283 w 1881147"/>
                <a:gd name="connsiteY92" fmla="*/ 558318 h 1698899"/>
                <a:gd name="connsiteX93" fmla="*/ 1639486 w 1881147"/>
                <a:gd name="connsiteY93" fmla="*/ 409992 h 1698899"/>
                <a:gd name="connsiteX0" fmla="*/ 1639486 w 1881147"/>
                <a:gd name="connsiteY0" fmla="*/ 410565 h 1699472"/>
                <a:gd name="connsiteX1" fmla="*/ 1567336 w 1881147"/>
                <a:gd name="connsiteY1" fmla="*/ 377916 h 1699472"/>
                <a:gd name="connsiteX2" fmla="*/ 1477087 w 1881147"/>
                <a:gd name="connsiteY2" fmla="*/ 354103 h 1699472"/>
                <a:gd name="connsiteX3" fmla="*/ 1423767 w 1881147"/>
                <a:gd name="connsiteY3" fmla="*/ 277019 h 1699472"/>
                <a:gd name="connsiteX4" fmla="*/ 1395785 w 1881147"/>
                <a:gd name="connsiteY4" fmla="*/ 175174 h 1699472"/>
                <a:gd name="connsiteX5" fmla="*/ 1364769 w 1881147"/>
                <a:gd name="connsiteY5" fmla="*/ 7112 h 1699472"/>
                <a:gd name="connsiteX6" fmla="*/ 1282757 w 1881147"/>
                <a:gd name="connsiteY6" fmla="*/ 43704 h 1699472"/>
                <a:gd name="connsiteX7" fmla="*/ 1275927 w 1881147"/>
                <a:gd name="connsiteY7" fmla="*/ 157546 h 1699472"/>
                <a:gd name="connsiteX8" fmla="*/ 1214911 w 1881147"/>
                <a:gd name="connsiteY8" fmla="*/ 163603 h 1699472"/>
                <a:gd name="connsiteX9" fmla="*/ 1186336 w 1881147"/>
                <a:gd name="connsiteY9" fmla="*/ 192178 h 1699472"/>
                <a:gd name="connsiteX10" fmla="*/ 1176811 w 1881147"/>
                <a:gd name="connsiteY10" fmla="*/ 263616 h 1699472"/>
                <a:gd name="connsiteX11" fmla="*/ 1114899 w 1881147"/>
                <a:gd name="connsiteY11" fmla="*/ 306478 h 1699472"/>
                <a:gd name="connsiteX12" fmla="*/ 1005361 w 1881147"/>
                <a:gd name="connsiteY12" fmla="*/ 320766 h 1699472"/>
                <a:gd name="connsiteX13" fmla="*/ 962499 w 1881147"/>
                <a:gd name="connsiteY13" fmla="*/ 363628 h 1699472"/>
                <a:gd name="connsiteX14" fmla="*/ 838674 w 1881147"/>
                <a:gd name="connsiteY14" fmla="*/ 363628 h 1699472"/>
                <a:gd name="connsiteX15" fmla="*/ 781524 w 1881147"/>
                <a:gd name="connsiteY15" fmla="*/ 435066 h 1699472"/>
                <a:gd name="connsiteX16" fmla="*/ 781524 w 1881147"/>
                <a:gd name="connsiteY16" fmla="*/ 468403 h 1699472"/>
                <a:gd name="connsiteX17" fmla="*/ 743424 w 1881147"/>
                <a:gd name="connsiteY17" fmla="*/ 492216 h 1699472"/>
                <a:gd name="connsiteX18" fmla="*/ 671986 w 1881147"/>
                <a:gd name="connsiteY18" fmla="*/ 425541 h 1699472"/>
                <a:gd name="connsiteX19" fmla="*/ 519586 w 1881147"/>
                <a:gd name="connsiteY19" fmla="*/ 420778 h 1699472"/>
                <a:gd name="connsiteX20" fmla="*/ 457674 w 1881147"/>
                <a:gd name="connsiteY20" fmla="*/ 439828 h 1699472"/>
                <a:gd name="connsiteX21" fmla="*/ 419574 w 1881147"/>
                <a:gd name="connsiteY21" fmla="*/ 425541 h 1699472"/>
                <a:gd name="connsiteX22" fmla="*/ 400524 w 1881147"/>
                <a:gd name="connsiteY22" fmla="*/ 363628 h 1699472"/>
                <a:gd name="connsiteX23" fmla="*/ 333849 w 1881147"/>
                <a:gd name="connsiteY23" fmla="*/ 311241 h 1699472"/>
                <a:gd name="connsiteX24" fmla="*/ 286224 w 1881147"/>
                <a:gd name="connsiteY24" fmla="*/ 244566 h 1699472"/>
                <a:gd name="connsiteX25" fmla="*/ 143349 w 1881147"/>
                <a:gd name="connsiteY25" fmla="*/ 263616 h 1699472"/>
                <a:gd name="connsiteX26" fmla="*/ 124299 w 1881147"/>
                <a:gd name="connsiteY26" fmla="*/ 339816 h 1699472"/>
                <a:gd name="connsiteX27" fmla="*/ 110011 w 1881147"/>
                <a:gd name="connsiteY27" fmla="*/ 373153 h 1699472"/>
                <a:gd name="connsiteX28" fmla="*/ 133824 w 1881147"/>
                <a:gd name="connsiteY28" fmla="*/ 420778 h 1699472"/>
                <a:gd name="connsiteX29" fmla="*/ 81436 w 1881147"/>
                <a:gd name="connsiteY29" fmla="*/ 458878 h 1699472"/>
                <a:gd name="connsiteX30" fmla="*/ 33811 w 1881147"/>
                <a:gd name="connsiteY30" fmla="*/ 454116 h 1699472"/>
                <a:gd name="connsiteX31" fmla="*/ 33811 w 1881147"/>
                <a:gd name="connsiteY31" fmla="*/ 525553 h 1699472"/>
                <a:gd name="connsiteX32" fmla="*/ 474 w 1881147"/>
                <a:gd name="connsiteY32" fmla="*/ 630328 h 1699472"/>
                <a:gd name="connsiteX33" fmla="*/ 62386 w 1881147"/>
                <a:gd name="connsiteY33" fmla="*/ 706528 h 1699472"/>
                <a:gd name="connsiteX34" fmla="*/ 111977 w 1881147"/>
                <a:gd name="connsiteY34" fmla="*/ 686790 h 1699472"/>
                <a:gd name="connsiteX35" fmla="*/ 112334 w 1881147"/>
                <a:gd name="connsiteY35" fmla="*/ 757049 h 1699472"/>
                <a:gd name="connsiteX36" fmla="*/ 167161 w 1881147"/>
                <a:gd name="connsiteY36" fmla="*/ 787491 h 1699472"/>
                <a:gd name="connsiteX37" fmla="*/ 236159 w 1881147"/>
                <a:gd name="connsiteY37" fmla="*/ 797703 h 1699472"/>
                <a:gd name="connsiteX38" fmla="*/ 271462 w 1881147"/>
                <a:gd name="connsiteY38" fmla="*/ 853674 h 1699472"/>
                <a:gd name="connsiteX39" fmla="*/ 270869 w 1881147"/>
                <a:gd name="connsiteY39" fmla="*/ 898746 h 1699472"/>
                <a:gd name="connsiteX40" fmla="*/ 295393 w 1881147"/>
                <a:gd name="connsiteY40" fmla="*/ 938221 h 1699472"/>
                <a:gd name="connsiteX41" fmla="*/ 341051 w 1881147"/>
                <a:gd name="connsiteY41" fmla="*/ 976813 h 1699472"/>
                <a:gd name="connsiteX42" fmla="*/ 426184 w 1881147"/>
                <a:gd name="connsiteY42" fmla="*/ 1031065 h 1699472"/>
                <a:gd name="connsiteX43" fmla="*/ 461961 w 1881147"/>
                <a:gd name="connsiteY43" fmla="*/ 1102158 h 1699472"/>
                <a:gd name="connsiteX44" fmla="*/ 441064 w 1881147"/>
                <a:gd name="connsiteY44" fmla="*/ 1171731 h 1699472"/>
                <a:gd name="connsiteX45" fmla="*/ 519111 w 1881147"/>
                <a:gd name="connsiteY45" fmla="*/ 1228194 h 1699472"/>
                <a:gd name="connsiteX46" fmla="*/ 591143 w 1881147"/>
                <a:gd name="connsiteY46" fmla="*/ 1261188 h 1699472"/>
                <a:gd name="connsiteX47" fmla="*/ 571974 w 1881147"/>
                <a:gd name="connsiteY47" fmla="*/ 1320891 h 1699472"/>
                <a:gd name="connsiteX48" fmla="*/ 662461 w 1881147"/>
                <a:gd name="connsiteY48" fmla="*/ 1473291 h 1699472"/>
                <a:gd name="connsiteX49" fmla="*/ 755271 w 1881147"/>
                <a:gd name="connsiteY49" fmla="*/ 1546445 h 1699472"/>
                <a:gd name="connsiteX50" fmla="*/ 805336 w 1881147"/>
                <a:gd name="connsiteY50" fmla="*/ 1497103 h 1699472"/>
                <a:gd name="connsiteX51" fmla="*/ 869926 w 1881147"/>
                <a:gd name="connsiteY51" fmla="*/ 1524500 h 1699472"/>
                <a:gd name="connsiteX52" fmla="*/ 924399 w 1881147"/>
                <a:gd name="connsiteY52" fmla="*/ 1492341 h 1699472"/>
                <a:gd name="connsiteX53" fmla="*/ 941246 w 1881147"/>
                <a:gd name="connsiteY53" fmla="*/ 1450165 h 1699472"/>
                <a:gd name="connsiteX54" fmla="*/ 1005123 w 1881147"/>
                <a:gd name="connsiteY54" fmla="*/ 1536577 h 1699472"/>
                <a:gd name="connsiteX55" fmla="*/ 1050190 w 1881147"/>
                <a:gd name="connsiteY55" fmla="*/ 1607671 h 1699472"/>
                <a:gd name="connsiteX56" fmla="*/ 1120136 w 1881147"/>
                <a:gd name="connsiteY56" fmla="*/ 1699190 h 1699472"/>
                <a:gd name="connsiteX57" fmla="*/ 1151034 w 1881147"/>
                <a:gd name="connsiteY57" fmla="*/ 1636099 h 1699472"/>
                <a:gd name="connsiteX58" fmla="*/ 1181693 w 1881147"/>
                <a:gd name="connsiteY58" fmla="*/ 1629619 h 1699472"/>
                <a:gd name="connsiteX59" fmla="*/ 1224792 w 1881147"/>
                <a:gd name="connsiteY59" fmla="*/ 1658882 h 1699472"/>
                <a:gd name="connsiteX60" fmla="*/ 1258367 w 1881147"/>
                <a:gd name="connsiteY60" fmla="*/ 1618228 h 1699472"/>
                <a:gd name="connsiteX61" fmla="*/ 1277188 w 1881147"/>
                <a:gd name="connsiteY61" fmla="*/ 1622845 h 1699472"/>
                <a:gd name="connsiteX62" fmla="*/ 1311230 w 1881147"/>
                <a:gd name="connsiteY62" fmla="*/ 1689322 h 1699472"/>
                <a:gd name="connsiteX63" fmla="*/ 1367786 w 1881147"/>
                <a:gd name="connsiteY63" fmla="*/ 1665853 h 1699472"/>
                <a:gd name="connsiteX64" fmla="*/ 1419818 w 1881147"/>
                <a:gd name="connsiteY64" fmla="*/ 1609732 h 1699472"/>
                <a:gd name="connsiteX65" fmla="*/ 1470595 w 1881147"/>
                <a:gd name="connsiteY65" fmla="*/ 1593189 h 1699472"/>
                <a:gd name="connsiteX66" fmla="*/ 1488274 w 1881147"/>
                <a:gd name="connsiteY66" fmla="*/ 1649011 h 1699472"/>
                <a:gd name="connsiteX67" fmla="*/ 1558169 w 1881147"/>
                <a:gd name="connsiteY67" fmla="*/ 1623333 h 1699472"/>
                <a:gd name="connsiteX68" fmla="*/ 1588947 w 1881147"/>
                <a:gd name="connsiteY68" fmla="*/ 1536577 h 1699472"/>
                <a:gd name="connsiteX69" fmla="*/ 1670383 w 1881147"/>
                <a:gd name="connsiteY69" fmla="*/ 1446435 h 1699472"/>
                <a:gd name="connsiteX70" fmla="*/ 1714974 w 1881147"/>
                <a:gd name="connsiteY70" fmla="*/ 1415305 h 1699472"/>
                <a:gd name="connsiteX71" fmla="*/ 1743343 w 1881147"/>
                <a:gd name="connsiteY71" fmla="*/ 1418600 h 1699472"/>
                <a:gd name="connsiteX72" fmla="*/ 1820935 w 1881147"/>
                <a:gd name="connsiteY72" fmla="*/ 1407992 h 1699472"/>
                <a:gd name="connsiteX73" fmla="*/ 1816054 w 1881147"/>
                <a:gd name="connsiteY73" fmla="*/ 1461556 h 1699472"/>
                <a:gd name="connsiteX74" fmla="*/ 1874221 w 1881147"/>
                <a:gd name="connsiteY74" fmla="*/ 1484877 h 1699472"/>
                <a:gd name="connsiteX75" fmla="*/ 1875829 w 1881147"/>
                <a:gd name="connsiteY75" fmla="*/ 1462243 h 1699472"/>
                <a:gd name="connsiteX76" fmla="*/ 1875051 w 1881147"/>
                <a:gd name="connsiteY76" fmla="*/ 1401509 h 1699472"/>
                <a:gd name="connsiteX77" fmla="*/ 1853086 w 1881147"/>
                <a:gd name="connsiteY77" fmla="*/ 1311366 h 1699472"/>
                <a:gd name="connsiteX78" fmla="*/ 1853086 w 1881147"/>
                <a:gd name="connsiteY78" fmla="*/ 1254216 h 1699472"/>
                <a:gd name="connsiteX79" fmla="*/ 1810224 w 1881147"/>
                <a:gd name="connsiteY79" fmla="*/ 1244691 h 1699472"/>
                <a:gd name="connsiteX80" fmla="*/ 1734024 w 1881147"/>
                <a:gd name="connsiteY80" fmla="*/ 1163728 h 1699472"/>
                <a:gd name="connsiteX81" fmla="*/ 1695924 w 1881147"/>
                <a:gd name="connsiteY81" fmla="*/ 982753 h 1699472"/>
                <a:gd name="connsiteX82" fmla="*/ 1643536 w 1881147"/>
                <a:gd name="connsiteY82" fmla="*/ 949416 h 1699472"/>
                <a:gd name="connsiteX83" fmla="*/ 1605436 w 1881147"/>
                <a:gd name="connsiteY83" fmla="*/ 892266 h 1699472"/>
                <a:gd name="connsiteX84" fmla="*/ 1557811 w 1881147"/>
                <a:gd name="connsiteY84" fmla="*/ 844641 h 1699472"/>
                <a:gd name="connsiteX85" fmla="*/ 1505424 w 1881147"/>
                <a:gd name="connsiteY85" fmla="*/ 825591 h 1699472"/>
                <a:gd name="connsiteX86" fmla="*/ 1453036 w 1881147"/>
                <a:gd name="connsiteY86" fmla="*/ 820828 h 1699472"/>
                <a:gd name="connsiteX87" fmla="*/ 1510186 w 1881147"/>
                <a:gd name="connsiteY87" fmla="*/ 787491 h 1699472"/>
                <a:gd name="connsiteX88" fmla="*/ 1476849 w 1881147"/>
                <a:gd name="connsiteY88" fmla="*/ 754153 h 1699472"/>
                <a:gd name="connsiteX89" fmla="*/ 1481611 w 1881147"/>
                <a:gd name="connsiteY89" fmla="*/ 730341 h 1699472"/>
                <a:gd name="connsiteX90" fmla="*/ 1572099 w 1881147"/>
                <a:gd name="connsiteY90" fmla="*/ 768441 h 1699472"/>
                <a:gd name="connsiteX91" fmla="*/ 1624486 w 1881147"/>
                <a:gd name="connsiteY91" fmla="*/ 701766 h 1699472"/>
                <a:gd name="connsiteX92" fmla="*/ 1622283 w 1881147"/>
                <a:gd name="connsiteY92" fmla="*/ 558891 h 1699472"/>
                <a:gd name="connsiteX93" fmla="*/ 1639486 w 1881147"/>
                <a:gd name="connsiteY93" fmla="*/ 410565 h 1699472"/>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8922 h 1697829"/>
                <a:gd name="connsiteX1" fmla="*/ 1567336 w 1881147"/>
                <a:gd name="connsiteY1" fmla="*/ 376273 h 1697829"/>
                <a:gd name="connsiteX2" fmla="*/ 1477087 w 1881147"/>
                <a:gd name="connsiteY2" fmla="*/ 352460 h 1697829"/>
                <a:gd name="connsiteX3" fmla="*/ 1423767 w 1881147"/>
                <a:gd name="connsiteY3" fmla="*/ 275376 h 1697829"/>
                <a:gd name="connsiteX4" fmla="*/ 1395785 w 1881147"/>
                <a:gd name="connsiteY4" fmla="*/ 173531 h 1697829"/>
                <a:gd name="connsiteX5" fmla="*/ 1364769 w 1881147"/>
                <a:gd name="connsiteY5" fmla="*/ 5469 h 1697829"/>
                <a:gd name="connsiteX6" fmla="*/ 1282757 w 1881147"/>
                <a:gd name="connsiteY6" fmla="*/ 42061 h 1697829"/>
                <a:gd name="connsiteX7" fmla="*/ 1294272 w 1881147"/>
                <a:gd name="connsiteY7" fmla="*/ 53629 h 1697829"/>
                <a:gd name="connsiteX8" fmla="*/ 1275927 w 1881147"/>
                <a:gd name="connsiteY8" fmla="*/ 155903 h 1697829"/>
                <a:gd name="connsiteX9" fmla="*/ 1214911 w 1881147"/>
                <a:gd name="connsiteY9" fmla="*/ 161960 h 1697829"/>
                <a:gd name="connsiteX10" fmla="*/ 1186336 w 1881147"/>
                <a:gd name="connsiteY10" fmla="*/ 190535 h 1697829"/>
                <a:gd name="connsiteX11" fmla="*/ 1176811 w 1881147"/>
                <a:gd name="connsiteY11" fmla="*/ 261973 h 1697829"/>
                <a:gd name="connsiteX12" fmla="*/ 1114899 w 1881147"/>
                <a:gd name="connsiteY12" fmla="*/ 304835 h 1697829"/>
                <a:gd name="connsiteX13" fmla="*/ 1005361 w 1881147"/>
                <a:gd name="connsiteY13" fmla="*/ 319123 h 1697829"/>
                <a:gd name="connsiteX14" fmla="*/ 962499 w 1881147"/>
                <a:gd name="connsiteY14" fmla="*/ 361985 h 1697829"/>
                <a:gd name="connsiteX15" fmla="*/ 838674 w 1881147"/>
                <a:gd name="connsiteY15" fmla="*/ 361985 h 1697829"/>
                <a:gd name="connsiteX16" fmla="*/ 781524 w 1881147"/>
                <a:gd name="connsiteY16" fmla="*/ 433423 h 1697829"/>
                <a:gd name="connsiteX17" fmla="*/ 781524 w 1881147"/>
                <a:gd name="connsiteY17" fmla="*/ 466760 h 1697829"/>
                <a:gd name="connsiteX18" fmla="*/ 743424 w 1881147"/>
                <a:gd name="connsiteY18" fmla="*/ 490573 h 1697829"/>
                <a:gd name="connsiteX19" fmla="*/ 671986 w 1881147"/>
                <a:gd name="connsiteY19" fmla="*/ 423898 h 1697829"/>
                <a:gd name="connsiteX20" fmla="*/ 519586 w 1881147"/>
                <a:gd name="connsiteY20" fmla="*/ 419135 h 1697829"/>
                <a:gd name="connsiteX21" fmla="*/ 457674 w 1881147"/>
                <a:gd name="connsiteY21" fmla="*/ 438185 h 1697829"/>
                <a:gd name="connsiteX22" fmla="*/ 419574 w 1881147"/>
                <a:gd name="connsiteY22" fmla="*/ 423898 h 1697829"/>
                <a:gd name="connsiteX23" fmla="*/ 400524 w 1881147"/>
                <a:gd name="connsiteY23" fmla="*/ 361985 h 1697829"/>
                <a:gd name="connsiteX24" fmla="*/ 333849 w 1881147"/>
                <a:gd name="connsiteY24" fmla="*/ 309598 h 1697829"/>
                <a:gd name="connsiteX25" fmla="*/ 286224 w 1881147"/>
                <a:gd name="connsiteY25" fmla="*/ 242923 h 1697829"/>
                <a:gd name="connsiteX26" fmla="*/ 143349 w 1881147"/>
                <a:gd name="connsiteY26" fmla="*/ 261973 h 1697829"/>
                <a:gd name="connsiteX27" fmla="*/ 124299 w 1881147"/>
                <a:gd name="connsiteY27" fmla="*/ 338173 h 1697829"/>
                <a:gd name="connsiteX28" fmla="*/ 110011 w 1881147"/>
                <a:gd name="connsiteY28" fmla="*/ 371510 h 1697829"/>
                <a:gd name="connsiteX29" fmla="*/ 133824 w 1881147"/>
                <a:gd name="connsiteY29" fmla="*/ 419135 h 1697829"/>
                <a:gd name="connsiteX30" fmla="*/ 81436 w 1881147"/>
                <a:gd name="connsiteY30" fmla="*/ 457235 h 1697829"/>
                <a:gd name="connsiteX31" fmla="*/ 33811 w 1881147"/>
                <a:gd name="connsiteY31" fmla="*/ 452473 h 1697829"/>
                <a:gd name="connsiteX32" fmla="*/ 33811 w 1881147"/>
                <a:gd name="connsiteY32" fmla="*/ 523910 h 1697829"/>
                <a:gd name="connsiteX33" fmla="*/ 474 w 1881147"/>
                <a:gd name="connsiteY33" fmla="*/ 628685 h 1697829"/>
                <a:gd name="connsiteX34" fmla="*/ 62386 w 1881147"/>
                <a:gd name="connsiteY34" fmla="*/ 704885 h 1697829"/>
                <a:gd name="connsiteX35" fmla="*/ 111977 w 1881147"/>
                <a:gd name="connsiteY35" fmla="*/ 685147 h 1697829"/>
                <a:gd name="connsiteX36" fmla="*/ 112334 w 1881147"/>
                <a:gd name="connsiteY36" fmla="*/ 755406 h 1697829"/>
                <a:gd name="connsiteX37" fmla="*/ 167161 w 1881147"/>
                <a:gd name="connsiteY37" fmla="*/ 785848 h 1697829"/>
                <a:gd name="connsiteX38" fmla="*/ 236159 w 1881147"/>
                <a:gd name="connsiteY38" fmla="*/ 796060 h 1697829"/>
                <a:gd name="connsiteX39" fmla="*/ 271462 w 1881147"/>
                <a:gd name="connsiteY39" fmla="*/ 852031 h 1697829"/>
                <a:gd name="connsiteX40" fmla="*/ 270869 w 1881147"/>
                <a:gd name="connsiteY40" fmla="*/ 897103 h 1697829"/>
                <a:gd name="connsiteX41" fmla="*/ 295393 w 1881147"/>
                <a:gd name="connsiteY41" fmla="*/ 936578 h 1697829"/>
                <a:gd name="connsiteX42" fmla="*/ 341051 w 1881147"/>
                <a:gd name="connsiteY42" fmla="*/ 975170 h 1697829"/>
                <a:gd name="connsiteX43" fmla="*/ 426184 w 1881147"/>
                <a:gd name="connsiteY43" fmla="*/ 1029422 h 1697829"/>
                <a:gd name="connsiteX44" fmla="*/ 461961 w 1881147"/>
                <a:gd name="connsiteY44" fmla="*/ 1100515 h 1697829"/>
                <a:gd name="connsiteX45" fmla="*/ 441064 w 1881147"/>
                <a:gd name="connsiteY45" fmla="*/ 1170088 h 1697829"/>
                <a:gd name="connsiteX46" fmla="*/ 519111 w 1881147"/>
                <a:gd name="connsiteY46" fmla="*/ 1226551 h 1697829"/>
                <a:gd name="connsiteX47" fmla="*/ 591143 w 1881147"/>
                <a:gd name="connsiteY47" fmla="*/ 1259545 h 1697829"/>
                <a:gd name="connsiteX48" fmla="*/ 571974 w 1881147"/>
                <a:gd name="connsiteY48" fmla="*/ 1319248 h 1697829"/>
                <a:gd name="connsiteX49" fmla="*/ 662461 w 1881147"/>
                <a:gd name="connsiteY49" fmla="*/ 1471648 h 1697829"/>
                <a:gd name="connsiteX50" fmla="*/ 755271 w 1881147"/>
                <a:gd name="connsiteY50" fmla="*/ 1544802 h 1697829"/>
                <a:gd name="connsiteX51" fmla="*/ 805336 w 1881147"/>
                <a:gd name="connsiteY51" fmla="*/ 1495460 h 1697829"/>
                <a:gd name="connsiteX52" fmla="*/ 869926 w 1881147"/>
                <a:gd name="connsiteY52" fmla="*/ 1522857 h 1697829"/>
                <a:gd name="connsiteX53" fmla="*/ 924399 w 1881147"/>
                <a:gd name="connsiteY53" fmla="*/ 1490698 h 1697829"/>
                <a:gd name="connsiteX54" fmla="*/ 941246 w 1881147"/>
                <a:gd name="connsiteY54" fmla="*/ 1448522 h 1697829"/>
                <a:gd name="connsiteX55" fmla="*/ 1005123 w 1881147"/>
                <a:gd name="connsiteY55" fmla="*/ 1534934 h 1697829"/>
                <a:gd name="connsiteX56" fmla="*/ 1050190 w 1881147"/>
                <a:gd name="connsiteY56" fmla="*/ 1606028 h 1697829"/>
                <a:gd name="connsiteX57" fmla="*/ 1120136 w 1881147"/>
                <a:gd name="connsiteY57" fmla="*/ 1697547 h 1697829"/>
                <a:gd name="connsiteX58" fmla="*/ 1151034 w 1881147"/>
                <a:gd name="connsiteY58" fmla="*/ 1634456 h 1697829"/>
                <a:gd name="connsiteX59" fmla="*/ 1181693 w 1881147"/>
                <a:gd name="connsiteY59" fmla="*/ 1627976 h 1697829"/>
                <a:gd name="connsiteX60" fmla="*/ 1224792 w 1881147"/>
                <a:gd name="connsiteY60" fmla="*/ 1657239 h 1697829"/>
                <a:gd name="connsiteX61" fmla="*/ 1258367 w 1881147"/>
                <a:gd name="connsiteY61" fmla="*/ 1616585 h 1697829"/>
                <a:gd name="connsiteX62" fmla="*/ 1277188 w 1881147"/>
                <a:gd name="connsiteY62" fmla="*/ 1621202 h 1697829"/>
                <a:gd name="connsiteX63" fmla="*/ 1311230 w 1881147"/>
                <a:gd name="connsiteY63" fmla="*/ 1687679 h 1697829"/>
                <a:gd name="connsiteX64" fmla="*/ 1367786 w 1881147"/>
                <a:gd name="connsiteY64" fmla="*/ 1664210 h 1697829"/>
                <a:gd name="connsiteX65" fmla="*/ 1419818 w 1881147"/>
                <a:gd name="connsiteY65" fmla="*/ 1608089 h 1697829"/>
                <a:gd name="connsiteX66" fmla="*/ 1470595 w 1881147"/>
                <a:gd name="connsiteY66" fmla="*/ 1591546 h 1697829"/>
                <a:gd name="connsiteX67" fmla="*/ 1488274 w 1881147"/>
                <a:gd name="connsiteY67" fmla="*/ 1647368 h 1697829"/>
                <a:gd name="connsiteX68" fmla="*/ 1558169 w 1881147"/>
                <a:gd name="connsiteY68" fmla="*/ 1621690 h 1697829"/>
                <a:gd name="connsiteX69" fmla="*/ 1588947 w 1881147"/>
                <a:gd name="connsiteY69" fmla="*/ 1534934 h 1697829"/>
                <a:gd name="connsiteX70" fmla="*/ 1670383 w 1881147"/>
                <a:gd name="connsiteY70" fmla="*/ 1444792 h 1697829"/>
                <a:gd name="connsiteX71" fmla="*/ 1714974 w 1881147"/>
                <a:gd name="connsiteY71" fmla="*/ 1413662 h 1697829"/>
                <a:gd name="connsiteX72" fmla="*/ 1743343 w 1881147"/>
                <a:gd name="connsiteY72" fmla="*/ 1416957 h 1697829"/>
                <a:gd name="connsiteX73" fmla="*/ 1820935 w 1881147"/>
                <a:gd name="connsiteY73" fmla="*/ 1406349 h 1697829"/>
                <a:gd name="connsiteX74" fmla="*/ 1816054 w 1881147"/>
                <a:gd name="connsiteY74" fmla="*/ 1459913 h 1697829"/>
                <a:gd name="connsiteX75" fmla="*/ 1874221 w 1881147"/>
                <a:gd name="connsiteY75" fmla="*/ 1483234 h 1697829"/>
                <a:gd name="connsiteX76" fmla="*/ 1875829 w 1881147"/>
                <a:gd name="connsiteY76" fmla="*/ 1460600 h 1697829"/>
                <a:gd name="connsiteX77" fmla="*/ 1875051 w 1881147"/>
                <a:gd name="connsiteY77" fmla="*/ 1399866 h 1697829"/>
                <a:gd name="connsiteX78" fmla="*/ 1853086 w 1881147"/>
                <a:gd name="connsiteY78" fmla="*/ 1309723 h 1697829"/>
                <a:gd name="connsiteX79" fmla="*/ 1853086 w 1881147"/>
                <a:gd name="connsiteY79" fmla="*/ 1252573 h 1697829"/>
                <a:gd name="connsiteX80" fmla="*/ 1810224 w 1881147"/>
                <a:gd name="connsiteY80" fmla="*/ 1243048 h 1697829"/>
                <a:gd name="connsiteX81" fmla="*/ 1734024 w 1881147"/>
                <a:gd name="connsiteY81" fmla="*/ 1162085 h 1697829"/>
                <a:gd name="connsiteX82" fmla="*/ 1695924 w 1881147"/>
                <a:gd name="connsiteY82" fmla="*/ 981110 h 1697829"/>
                <a:gd name="connsiteX83" fmla="*/ 1643536 w 1881147"/>
                <a:gd name="connsiteY83" fmla="*/ 947773 h 1697829"/>
                <a:gd name="connsiteX84" fmla="*/ 1605436 w 1881147"/>
                <a:gd name="connsiteY84" fmla="*/ 890623 h 1697829"/>
                <a:gd name="connsiteX85" fmla="*/ 1557811 w 1881147"/>
                <a:gd name="connsiteY85" fmla="*/ 842998 h 1697829"/>
                <a:gd name="connsiteX86" fmla="*/ 1505424 w 1881147"/>
                <a:gd name="connsiteY86" fmla="*/ 823948 h 1697829"/>
                <a:gd name="connsiteX87" fmla="*/ 1453036 w 1881147"/>
                <a:gd name="connsiteY87" fmla="*/ 819185 h 1697829"/>
                <a:gd name="connsiteX88" fmla="*/ 1510186 w 1881147"/>
                <a:gd name="connsiteY88" fmla="*/ 785848 h 1697829"/>
                <a:gd name="connsiteX89" fmla="*/ 1476849 w 1881147"/>
                <a:gd name="connsiteY89" fmla="*/ 752510 h 1697829"/>
                <a:gd name="connsiteX90" fmla="*/ 1481611 w 1881147"/>
                <a:gd name="connsiteY90" fmla="*/ 728698 h 1697829"/>
                <a:gd name="connsiteX91" fmla="*/ 1572099 w 1881147"/>
                <a:gd name="connsiteY91" fmla="*/ 766798 h 1697829"/>
                <a:gd name="connsiteX92" fmla="*/ 1624486 w 1881147"/>
                <a:gd name="connsiteY92" fmla="*/ 700123 h 1697829"/>
                <a:gd name="connsiteX93" fmla="*/ 1622283 w 1881147"/>
                <a:gd name="connsiteY93" fmla="*/ 557248 h 1697829"/>
                <a:gd name="connsiteX94" fmla="*/ 1639486 w 1881147"/>
                <a:gd name="connsiteY94" fmla="*/ 408922 h 1697829"/>
                <a:gd name="connsiteX0" fmla="*/ 1639486 w 1881147"/>
                <a:gd name="connsiteY0" fmla="*/ 409649 h 1698556"/>
                <a:gd name="connsiteX1" fmla="*/ 1567336 w 1881147"/>
                <a:gd name="connsiteY1" fmla="*/ 377000 h 1698556"/>
                <a:gd name="connsiteX2" fmla="*/ 1477087 w 1881147"/>
                <a:gd name="connsiteY2" fmla="*/ 353187 h 1698556"/>
                <a:gd name="connsiteX3" fmla="*/ 1423767 w 1881147"/>
                <a:gd name="connsiteY3" fmla="*/ 276103 h 1698556"/>
                <a:gd name="connsiteX4" fmla="*/ 1395785 w 1881147"/>
                <a:gd name="connsiteY4" fmla="*/ 174258 h 1698556"/>
                <a:gd name="connsiteX5" fmla="*/ 1364769 w 1881147"/>
                <a:gd name="connsiteY5" fmla="*/ 6196 h 1698556"/>
                <a:gd name="connsiteX6" fmla="*/ 1282757 w 1881147"/>
                <a:gd name="connsiteY6" fmla="*/ 42788 h 1698556"/>
                <a:gd name="connsiteX7" fmla="*/ 1291832 w 1881147"/>
                <a:gd name="connsiteY7" fmla="*/ 105417 h 1698556"/>
                <a:gd name="connsiteX8" fmla="*/ 1275927 w 1881147"/>
                <a:gd name="connsiteY8" fmla="*/ 156630 h 1698556"/>
                <a:gd name="connsiteX9" fmla="*/ 1214911 w 1881147"/>
                <a:gd name="connsiteY9" fmla="*/ 162687 h 1698556"/>
                <a:gd name="connsiteX10" fmla="*/ 1186336 w 1881147"/>
                <a:gd name="connsiteY10" fmla="*/ 191262 h 1698556"/>
                <a:gd name="connsiteX11" fmla="*/ 1176811 w 1881147"/>
                <a:gd name="connsiteY11" fmla="*/ 262700 h 1698556"/>
                <a:gd name="connsiteX12" fmla="*/ 1114899 w 1881147"/>
                <a:gd name="connsiteY12" fmla="*/ 305562 h 1698556"/>
                <a:gd name="connsiteX13" fmla="*/ 1005361 w 1881147"/>
                <a:gd name="connsiteY13" fmla="*/ 319850 h 1698556"/>
                <a:gd name="connsiteX14" fmla="*/ 962499 w 1881147"/>
                <a:gd name="connsiteY14" fmla="*/ 362712 h 1698556"/>
                <a:gd name="connsiteX15" fmla="*/ 838674 w 1881147"/>
                <a:gd name="connsiteY15" fmla="*/ 362712 h 1698556"/>
                <a:gd name="connsiteX16" fmla="*/ 781524 w 1881147"/>
                <a:gd name="connsiteY16" fmla="*/ 434150 h 1698556"/>
                <a:gd name="connsiteX17" fmla="*/ 781524 w 1881147"/>
                <a:gd name="connsiteY17" fmla="*/ 467487 h 1698556"/>
                <a:gd name="connsiteX18" fmla="*/ 743424 w 1881147"/>
                <a:gd name="connsiteY18" fmla="*/ 491300 h 1698556"/>
                <a:gd name="connsiteX19" fmla="*/ 671986 w 1881147"/>
                <a:gd name="connsiteY19" fmla="*/ 424625 h 1698556"/>
                <a:gd name="connsiteX20" fmla="*/ 519586 w 1881147"/>
                <a:gd name="connsiteY20" fmla="*/ 419862 h 1698556"/>
                <a:gd name="connsiteX21" fmla="*/ 457674 w 1881147"/>
                <a:gd name="connsiteY21" fmla="*/ 438912 h 1698556"/>
                <a:gd name="connsiteX22" fmla="*/ 419574 w 1881147"/>
                <a:gd name="connsiteY22" fmla="*/ 424625 h 1698556"/>
                <a:gd name="connsiteX23" fmla="*/ 400524 w 1881147"/>
                <a:gd name="connsiteY23" fmla="*/ 362712 h 1698556"/>
                <a:gd name="connsiteX24" fmla="*/ 333849 w 1881147"/>
                <a:gd name="connsiteY24" fmla="*/ 310325 h 1698556"/>
                <a:gd name="connsiteX25" fmla="*/ 286224 w 1881147"/>
                <a:gd name="connsiteY25" fmla="*/ 243650 h 1698556"/>
                <a:gd name="connsiteX26" fmla="*/ 143349 w 1881147"/>
                <a:gd name="connsiteY26" fmla="*/ 262700 h 1698556"/>
                <a:gd name="connsiteX27" fmla="*/ 124299 w 1881147"/>
                <a:gd name="connsiteY27" fmla="*/ 338900 h 1698556"/>
                <a:gd name="connsiteX28" fmla="*/ 110011 w 1881147"/>
                <a:gd name="connsiteY28" fmla="*/ 372237 h 1698556"/>
                <a:gd name="connsiteX29" fmla="*/ 133824 w 1881147"/>
                <a:gd name="connsiteY29" fmla="*/ 419862 h 1698556"/>
                <a:gd name="connsiteX30" fmla="*/ 81436 w 1881147"/>
                <a:gd name="connsiteY30" fmla="*/ 457962 h 1698556"/>
                <a:gd name="connsiteX31" fmla="*/ 33811 w 1881147"/>
                <a:gd name="connsiteY31" fmla="*/ 453200 h 1698556"/>
                <a:gd name="connsiteX32" fmla="*/ 33811 w 1881147"/>
                <a:gd name="connsiteY32" fmla="*/ 524637 h 1698556"/>
                <a:gd name="connsiteX33" fmla="*/ 474 w 1881147"/>
                <a:gd name="connsiteY33" fmla="*/ 629412 h 1698556"/>
                <a:gd name="connsiteX34" fmla="*/ 62386 w 1881147"/>
                <a:gd name="connsiteY34" fmla="*/ 705612 h 1698556"/>
                <a:gd name="connsiteX35" fmla="*/ 111977 w 1881147"/>
                <a:gd name="connsiteY35" fmla="*/ 685874 h 1698556"/>
                <a:gd name="connsiteX36" fmla="*/ 112334 w 1881147"/>
                <a:gd name="connsiteY36" fmla="*/ 756133 h 1698556"/>
                <a:gd name="connsiteX37" fmla="*/ 167161 w 1881147"/>
                <a:gd name="connsiteY37" fmla="*/ 786575 h 1698556"/>
                <a:gd name="connsiteX38" fmla="*/ 236159 w 1881147"/>
                <a:gd name="connsiteY38" fmla="*/ 796787 h 1698556"/>
                <a:gd name="connsiteX39" fmla="*/ 271462 w 1881147"/>
                <a:gd name="connsiteY39" fmla="*/ 852758 h 1698556"/>
                <a:gd name="connsiteX40" fmla="*/ 270869 w 1881147"/>
                <a:gd name="connsiteY40" fmla="*/ 897830 h 1698556"/>
                <a:gd name="connsiteX41" fmla="*/ 295393 w 1881147"/>
                <a:gd name="connsiteY41" fmla="*/ 937305 h 1698556"/>
                <a:gd name="connsiteX42" fmla="*/ 341051 w 1881147"/>
                <a:gd name="connsiteY42" fmla="*/ 975897 h 1698556"/>
                <a:gd name="connsiteX43" fmla="*/ 426184 w 1881147"/>
                <a:gd name="connsiteY43" fmla="*/ 1030149 h 1698556"/>
                <a:gd name="connsiteX44" fmla="*/ 461961 w 1881147"/>
                <a:gd name="connsiteY44" fmla="*/ 1101242 h 1698556"/>
                <a:gd name="connsiteX45" fmla="*/ 441064 w 1881147"/>
                <a:gd name="connsiteY45" fmla="*/ 1170815 h 1698556"/>
                <a:gd name="connsiteX46" fmla="*/ 519111 w 1881147"/>
                <a:gd name="connsiteY46" fmla="*/ 1227278 h 1698556"/>
                <a:gd name="connsiteX47" fmla="*/ 591143 w 1881147"/>
                <a:gd name="connsiteY47" fmla="*/ 1260272 h 1698556"/>
                <a:gd name="connsiteX48" fmla="*/ 571974 w 1881147"/>
                <a:gd name="connsiteY48" fmla="*/ 1319975 h 1698556"/>
                <a:gd name="connsiteX49" fmla="*/ 662461 w 1881147"/>
                <a:gd name="connsiteY49" fmla="*/ 1472375 h 1698556"/>
                <a:gd name="connsiteX50" fmla="*/ 755271 w 1881147"/>
                <a:gd name="connsiteY50" fmla="*/ 1545529 h 1698556"/>
                <a:gd name="connsiteX51" fmla="*/ 805336 w 1881147"/>
                <a:gd name="connsiteY51" fmla="*/ 1496187 h 1698556"/>
                <a:gd name="connsiteX52" fmla="*/ 869926 w 1881147"/>
                <a:gd name="connsiteY52" fmla="*/ 1523584 h 1698556"/>
                <a:gd name="connsiteX53" fmla="*/ 924399 w 1881147"/>
                <a:gd name="connsiteY53" fmla="*/ 1491425 h 1698556"/>
                <a:gd name="connsiteX54" fmla="*/ 941246 w 1881147"/>
                <a:gd name="connsiteY54" fmla="*/ 1449249 h 1698556"/>
                <a:gd name="connsiteX55" fmla="*/ 1005123 w 1881147"/>
                <a:gd name="connsiteY55" fmla="*/ 1535661 h 1698556"/>
                <a:gd name="connsiteX56" fmla="*/ 1050190 w 1881147"/>
                <a:gd name="connsiteY56" fmla="*/ 1606755 h 1698556"/>
                <a:gd name="connsiteX57" fmla="*/ 1120136 w 1881147"/>
                <a:gd name="connsiteY57" fmla="*/ 1698274 h 1698556"/>
                <a:gd name="connsiteX58" fmla="*/ 1151034 w 1881147"/>
                <a:gd name="connsiteY58" fmla="*/ 1635183 h 1698556"/>
                <a:gd name="connsiteX59" fmla="*/ 1181693 w 1881147"/>
                <a:gd name="connsiteY59" fmla="*/ 1628703 h 1698556"/>
                <a:gd name="connsiteX60" fmla="*/ 1224792 w 1881147"/>
                <a:gd name="connsiteY60" fmla="*/ 1657966 h 1698556"/>
                <a:gd name="connsiteX61" fmla="*/ 1258367 w 1881147"/>
                <a:gd name="connsiteY61" fmla="*/ 1617312 h 1698556"/>
                <a:gd name="connsiteX62" fmla="*/ 1277188 w 1881147"/>
                <a:gd name="connsiteY62" fmla="*/ 1621929 h 1698556"/>
                <a:gd name="connsiteX63" fmla="*/ 1311230 w 1881147"/>
                <a:gd name="connsiteY63" fmla="*/ 1688406 h 1698556"/>
                <a:gd name="connsiteX64" fmla="*/ 1367786 w 1881147"/>
                <a:gd name="connsiteY64" fmla="*/ 1664937 h 1698556"/>
                <a:gd name="connsiteX65" fmla="*/ 1419818 w 1881147"/>
                <a:gd name="connsiteY65" fmla="*/ 1608816 h 1698556"/>
                <a:gd name="connsiteX66" fmla="*/ 1470595 w 1881147"/>
                <a:gd name="connsiteY66" fmla="*/ 1592273 h 1698556"/>
                <a:gd name="connsiteX67" fmla="*/ 1488274 w 1881147"/>
                <a:gd name="connsiteY67" fmla="*/ 1648095 h 1698556"/>
                <a:gd name="connsiteX68" fmla="*/ 1558169 w 1881147"/>
                <a:gd name="connsiteY68" fmla="*/ 1622417 h 1698556"/>
                <a:gd name="connsiteX69" fmla="*/ 1588947 w 1881147"/>
                <a:gd name="connsiteY69" fmla="*/ 1535661 h 1698556"/>
                <a:gd name="connsiteX70" fmla="*/ 1670383 w 1881147"/>
                <a:gd name="connsiteY70" fmla="*/ 1445519 h 1698556"/>
                <a:gd name="connsiteX71" fmla="*/ 1714974 w 1881147"/>
                <a:gd name="connsiteY71" fmla="*/ 1414389 h 1698556"/>
                <a:gd name="connsiteX72" fmla="*/ 1743343 w 1881147"/>
                <a:gd name="connsiteY72" fmla="*/ 1417684 h 1698556"/>
                <a:gd name="connsiteX73" fmla="*/ 1820935 w 1881147"/>
                <a:gd name="connsiteY73" fmla="*/ 1407076 h 1698556"/>
                <a:gd name="connsiteX74" fmla="*/ 1816054 w 1881147"/>
                <a:gd name="connsiteY74" fmla="*/ 1460640 h 1698556"/>
                <a:gd name="connsiteX75" fmla="*/ 1874221 w 1881147"/>
                <a:gd name="connsiteY75" fmla="*/ 1483961 h 1698556"/>
                <a:gd name="connsiteX76" fmla="*/ 1875829 w 1881147"/>
                <a:gd name="connsiteY76" fmla="*/ 1461327 h 1698556"/>
                <a:gd name="connsiteX77" fmla="*/ 1875051 w 1881147"/>
                <a:gd name="connsiteY77" fmla="*/ 1400593 h 1698556"/>
                <a:gd name="connsiteX78" fmla="*/ 1853086 w 1881147"/>
                <a:gd name="connsiteY78" fmla="*/ 1310450 h 1698556"/>
                <a:gd name="connsiteX79" fmla="*/ 1853086 w 1881147"/>
                <a:gd name="connsiteY79" fmla="*/ 1253300 h 1698556"/>
                <a:gd name="connsiteX80" fmla="*/ 1810224 w 1881147"/>
                <a:gd name="connsiteY80" fmla="*/ 1243775 h 1698556"/>
                <a:gd name="connsiteX81" fmla="*/ 1734024 w 1881147"/>
                <a:gd name="connsiteY81" fmla="*/ 1162812 h 1698556"/>
                <a:gd name="connsiteX82" fmla="*/ 1695924 w 1881147"/>
                <a:gd name="connsiteY82" fmla="*/ 981837 h 1698556"/>
                <a:gd name="connsiteX83" fmla="*/ 1643536 w 1881147"/>
                <a:gd name="connsiteY83" fmla="*/ 948500 h 1698556"/>
                <a:gd name="connsiteX84" fmla="*/ 1605436 w 1881147"/>
                <a:gd name="connsiteY84" fmla="*/ 891350 h 1698556"/>
                <a:gd name="connsiteX85" fmla="*/ 1557811 w 1881147"/>
                <a:gd name="connsiteY85" fmla="*/ 843725 h 1698556"/>
                <a:gd name="connsiteX86" fmla="*/ 1505424 w 1881147"/>
                <a:gd name="connsiteY86" fmla="*/ 824675 h 1698556"/>
                <a:gd name="connsiteX87" fmla="*/ 1453036 w 1881147"/>
                <a:gd name="connsiteY87" fmla="*/ 819912 h 1698556"/>
                <a:gd name="connsiteX88" fmla="*/ 1510186 w 1881147"/>
                <a:gd name="connsiteY88" fmla="*/ 786575 h 1698556"/>
                <a:gd name="connsiteX89" fmla="*/ 1476849 w 1881147"/>
                <a:gd name="connsiteY89" fmla="*/ 753237 h 1698556"/>
                <a:gd name="connsiteX90" fmla="*/ 1481611 w 1881147"/>
                <a:gd name="connsiteY90" fmla="*/ 729425 h 1698556"/>
                <a:gd name="connsiteX91" fmla="*/ 1572099 w 1881147"/>
                <a:gd name="connsiteY91" fmla="*/ 767525 h 1698556"/>
                <a:gd name="connsiteX92" fmla="*/ 1624486 w 1881147"/>
                <a:gd name="connsiteY92" fmla="*/ 700850 h 1698556"/>
                <a:gd name="connsiteX93" fmla="*/ 1622283 w 1881147"/>
                <a:gd name="connsiteY93" fmla="*/ 557975 h 1698556"/>
                <a:gd name="connsiteX94" fmla="*/ 1639486 w 1881147"/>
                <a:gd name="connsiteY94" fmla="*/ 409649 h 1698556"/>
                <a:gd name="connsiteX0" fmla="*/ 1639486 w 1881147"/>
                <a:gd name="connsiteY0" fmla="*/ 411844 h 1700751"/>
                <a:gd name="connsiteX1" fmla="*/ 1567336 w 1881147"/>
                <a:gd name="connsiteY1" fmla="*/ 379195 h 1700751"/>
                <a:gd name="connsiteX2" fmla="*/ 1477087 w 1881147"/>
                <a:gd name="connsiteY2" fmla="*/ 355382 h 1700751"/>
                <a:gd name="connsiteX3" fmla="*/ 1423767 w 1881147"/>
                <a:gd name="connsiteY3" fmla="*/ 278298 h 1700751"/>
                <a:gd name="connsiteX4" fmla="*/ 1395785 w 1881147"/>
                <a:gd name="connsiteY4" fmla="*/ 176453 h 1700751"/>
                <a:gd name="connsiteX5" fmla="*/ 1364769 w 1881147"/>
                <a:gd name="connsiteY5" fmla="*/ 8391 h 1700751"/>
                <a:gd name="connsiteX6" fmla="*/ 1282757 w 1881147"/>
                <a:gd name="connsiteY6" fmla="*/ 44983 h 1700751"/>
                <a:gd name="connsiteX7" fmla="*/ 1291832 w 1881147"/>
                <a:gd name="connsiteY7" fmla="*/ 107612 h 1700751"/>
                <a:gd name="connsiteX8" fmla="*/ 1275927 w 1881147"/>
                <a:gd name="connsiteY8" fmla="*/ 158825 h 1700751"/>
                <a:gd name="connsiteX9" fmla="*/ 1214911 w 1881147"/>
                <a:gd name="connsiteY9" fmla="*/ 164882 h 1700751"/>
                <a:gd name="connsiteX10" fmla="*/ 1186336 w 1881147"/>
                <a:gd name="connsiteY10" fmla="*/ 193457 h 1700751"/>
                <a:gd name="connsiteX11" fmla="*/ 1176811 w 1881147"/>
                <a:gd name="connsiteY11" fmla="*/ 264895 h 1700751"/>
                <a:gd name="connsiteX12" fmla="*/ 1114899 w 1881147"/>
                <a:gd name="connsiteY12" fmla="*/ 307757 h 1700751"/>
                <a:gd name="connsiteX13" fmla="*/ 1005361 w 1881147"/>
                <a:gd name="connsiteY13" fmla="*/ 322045 h 1700751"/>
                <a:gd name="connsiteX14" fmla="*/ 962499 w 1881147"/>
                <a:gd name="connsiteY14" fmla="*/ 364907 h 1700751"/>
                <a:gd name="connsiteX15" fmla="*/ 838674 w 1881147"/>
                <a:gd name="connsiteY15" fmla="*/ 364907 h 1700751"/>
                <a:gd name="connsiteX16" fmla="*/ 781524 w 1881147"/>
                <a:gd name="connsiteY16" fmla="*/ 436345 h 1700751"/>
                <a:gd name="connsiteX17" fmla="*/ 781524 w 1881147"/>
                <a:gd name="connsiteY17" fmla="*/ 469682 h 1700751"/>
                <a:gd name="connsiteX18" fmla="*/ 743424 w 1881147"/>
                <a:gd name="connsiteY18" fmla="*/ 493495 h 1700751"/>
                <a:gd name="connsiteX19" fmla="*/ 671986 w 1881147"/>
                <a:gd name="connsiteY19" fmla="*/ 426820 h 1700751"/>
                <a:gd name="connsiteX20" fmla="*/ 519586 w 1881147"/>
                <a:gd name="connsiteY20" fmla="*/ 422057 h 1700751"/>
                <a:gd name="connsiteX21" fmla="*/ 457674 w 1881147"/>
                <a:gd name="connsiteY21" fmla="*/ 441107 h 1700751"/>
                <a:gd name="connsiteX22" fmla="*/ 419574 w 1881147"/>
                <a:gd name="connsiteY22" fmla="*/ 426820 h 1700751"/>
                <a:gd name="connsiteX23" fmla="*/ 400524 w 1881147"/>
                <a:gd name="connsiteY23" fmla="*/ 364907 h 1700751"/>
                <a:gd name="connsiteX24" fmla="*/ 333849 w 1881147"/>
                <a:gd name="connsiteY24" fmla="*/ 312520 h 1700751"/>
                <a:gd name="connsiteX25" fmla="*/ 286224 w 1881147"/>
                <a:gd name="connsiteY25" fmla="*/ 245845 h 1700751"/>
                <a:gd name="connsiteX26" fmla="*/ 143349 w 1881147"/>
                <a:gd name="connsiteY26" fmla="*/ 264895 h 1700751"/>
                <a:gd name="connsiteX27" fmla="*/ 124299 w 1881147"/>
                <a:gd name="connsiteY27" fmla="*/ 341095 h 1700751"/>
                <a:gd name="connsiteX28" fmla="*/ 110011 w 1881147"/>
                <a:gd name="connsiteY28" fmla="*/ 374432 h 1700751"/>
                <a:gd name="connsiteX29" fmla="*/ 133824 w 1881147"/>
                <a:gd name="connsiteY29" fmla="*/ 422057 h 1700751"/>
                <a:gd name="connsiteX30" fmla="*/ 81436 w 1881147"/>
                <a:gd name="connsiteY30" fmla="*/ 460157 h 1700751"/>
                <a:gd name="connsiteX31" fmla="*/ 33811 w 1881147"/>
                <a:gd name="connsiteY31" fmla="*/ 455395 h 1700751"/>
                <a:gd name="connsiteX32" fmla="*/ 33811 w 1881147"/>
                <a:gd name="connsiteY32" fmla="*/ 526832 h 1700751"/>
                <a:gd name="connsiteX33" fmla="*/ 474 w 1881147"/>
                <a:gd name="connsiteY33" fmla="*/ 631607 h 1700751"/>
                <a:gd name="connsiteX34" fmla="*/ 62386 w 1881147"/>
                <a:gd name="connsiteY34" fmla="*/ 707807 h 1700751"/>
                <a:gd name="connsiteX35" fmla="*/ 111977 w 1881147"/>
                <a:gd name="connsiteY35" fmla="*/ 688069 h 1700751"/>
                <a:gd name="connsiteX36" fmla="*/ 112334 w 1881147"/>
                <a:gd name="connsiteY36" fmla="*/ 758328 h 1700751"/>
                <a:gd name="connsiteX37" fmla="*/ 167161 w 1881147"/>
                <a:gd name="connsiteY37" fmla="*/ 788770 h 1700751"/>
                <a:gd name="connsiteX38" fmla="*/ 236159 w 1881147"/>
                <a:gd name="connsiteY38" fmla="*/ 798982 h 1700751"/>
                <a:gd name="connsiteX39" fmla="*/ 271462 w 1881147"/>
                <a:gd name="connsiteY39" fmla="*/ 854953 h 1700751"/>
                <a:gd name="connsiteX40" fmla="*/ 270869 w 1881147"/>
                <a:gd name="connsiteY40" fmla="*/ 900025 h 1700751"/>
                <a:gd name="connsiteX41" fmla="*/ 295393 w 1881147"/>
                <a:gd name="connsiteY41" fmla="*/ 939500 h 1700751"/>
                <a:gd name="connsiteX42" fmla="*/ 341051 w 1881147"/>
                <a:gd name="connsiteY42" fmla="*/ 978092 h 1700751"/>
                <a:gd name="connsiteX43" fmla="*/ 426184 w 1881147"/>
                <a:gd name="connsiteY43" fmla="*/ 1032344 h 1700751"/>
                <a:gd name="connsiteX44" fmla="*/ 461961 w 1881147"/>
                <a:gd name="connsiteY44" fmla="*/ 1103437 h 1700751"/>
                <a:gd name="connsiteX45" fmla="*/ 441064 w 1881147"/>
                <a:gd name="connsiteY45" fmla="*/ 1173010 h 1700751"/>
                <a:gd name="connsiteX46" fmla="*/ 519111 w 1881147"/>
                <a:gd name="connsiteY46" fmla="*/ 1229473 h 1700751"/>
                <a:gd name="connsiteX47" fmla="*/ 591143 w 1881147"/>
                <a:gd name="connsiteY47" fmla="*/ 1262467 h 1700751"/>
                <a:gd name="connsiteX48" fmla="*/ 571974 w 1881147"/>
                <a:gd name="connsiteY48" fmla="*/ 1322170 h 1700751"/>
                <a:gd name="connsiteX49" fmla="*/ 662461 w 1881147"/>
                <a:gd name="connsiteY49" fmla="*/ 1474570 h 1700751"/>
                <a:gd name="connsiteX50" fmla="*/ 755271 w 1881147"/>
                <a:gd name="connsiteY50" fmla="*/ 1547724 h 1700751"/>
                <a:gd name="connsiteX51" fmla="*/ 805336 w 1881147"/>
                <a:gd name="connsiteY51" fmla="*/ 1498382 h 1700751"/>
                <a:gd name="connsiteX52" fmla="*/ 869926 w 1881147"/>
                <a:gd name="connsiteY52" fmla="*/ 1525779 h 1700751"/>
                <a:gd name="connsiteX53" fmla="*/ 924399 w 1881147"/>
                <a:gd name="connsiteY53" fmla="*/ 1493620 h 1700751"/>
                <a:gd name="connsiteX54" fmla="*/ 941246 w 1881147"/>
                <a:gd name="connsiteY54" fmla="*/ 1451444 h 1700751"/>
                <a:gd name="connsiteX55" fmla="*/ 1005123 w 1881147"/>
                <a:gd name="connsiteY55" fmla="*/ 1537856 h 1700751"/>
                <a:gd name="connsiteX56" fmla="*/ 1050190 w 1881147"/>
                <a:gd name="connsiteY56" fmla="*/ 1608950 h 1700751"/>
                <a:gd name="connsiteX57" fmla="*/ 1120136 w 1881147"/>
                <a:gd name="connsiteY57" fmla="*/ 1700469 h 1700751"/>
                <a:gd name="connsiteX58" fmla="*/ 1151034 w 1881147"/>
                <a:gd name="connsiteY58" fmla="*/ 1637378 h 1700751"/>
                <a:gd name="connsiteX59" fmla="*/ 1181693 w 1881147"/>
                <a:gd name="connsiteY59" fmla="*/ 1630898 h 1700751"/>
                <a:gd name="connsiteX60" fmla="*/ 1224792 w 1881147"/>
                <a:gd name="connsiteY60" fmla="*/ 1660161 h 1700751"/>
                <a:gd name="connsiteX61" fmla="*/ 1258367 w 1881147"/>
                <a:gd name="connsiteY61" fmla="*/ 1619507 h 1700751"/>
                <a:gd name="connsiteX62" fmla="*/ 1277188 w 1881147"/>
                <a:gd name="connsiteY62" fmla="*/ 1624124 h 1700751"/>
                <a:gd name="connsiteX63" fmla="*/ 1311230 w 1881147"/>
                <a:gd name="connsiteY63" fmla="*/ 1690601 h 1700751"/>
                <a:gd name="connsiteX64" fmla="*/ 1367786 w 1881147"/>
                <a:gd name="connsiteY64" fmla="*/ 1667132 h 1700751"/>
                <a:gd name="connsiteX65" fmla="*/ 1419818 w 1881147"/>
                <a:gd name="connsiteY65" fmla="*/ 1611011 h 1700751"/>
                <a:gd name="connsiteX66" fmla="*/ 1470595 w 1881147"/>
                <a:gd name="connsiteY66" fmla="*/ 1594468 h 1700751"/>
                <a:gd name="connsiteX67" fmla="*/ 1488274 w 1881147"/>
                <a:gd name="connsiteY67" fmla="*/ 1650290 h 1700751"/>
                <a:gd name="connsiteX68" fmla="*/ 1558169 w 1881147"/>
                <a:gd name="connsiteY68" fmla="*/ 1624612 h 1700751"/>
                <a:gd name="connsiteX69" fmla="*/ 1588947 w 1881147"/>
                <a:gd name="connsiteY69" fmla="*/ 1537856 h 1700751"/>
                <a:gd name="connsiteX70" fmla="*/ 1670383 w 1881147"/>
                <a:gd name="connsiteY70" fmla="*/ 1447714 h 1700751"/>
                <a:gd name="connsiteX71" fmla="*/ 1714974 w 1881147"/>
                <a:gd name="connsiteY71" fmla="*/ 1416584 h 1700751"/>
                <a:gd name="connsiteX72" fmla="*/ 1743343 w 1881147"/>
                <a:gd name="connsiteY72" fmla="*/ 1419879 h 1700751"/>
                <a:gd name="connsiteX73" fmla="*/ 1820935 w 1881147"/>
                <a:gd name="connsiteY73" fmla="*/ 1409271 h 1700751"/>
                <a:gd name="connsiteX74" fmla="*/ 1816054 w 1881147"/>
                <a:gd name="connsiteY74" fmla="*/ 1462835 h 1700751"/>
                <a:gd name="connsiteX75" fmla="*/ 1874221 w 1881147"/>
                <a:gd name="connsiteY75" fmla="*/ 1486156 h 1700751"/>
                <a:gd name="connsiteX76" fmla="*/ 1875829 w 1881147"/>
                <a:gd name="connsiteY76" fmla="*/ 1463522 h 1700751"/>
                <a:gd name="connsiteX77" fmla="*/ 1875051 w 1881147"/>
                <a:gd name="connsiteY77" fmla="*/ 1402788 h 1700751"/>
                <a:gd name="connsiteX78" fmla="*/ 1853086 w 1881147"/>
                <a:gd name="connsiteY78" fmla="*/ 1312645 h 1700751"/>
                <a:gd name="connsiteX79" fmla="*/ 1853086 w 1881147"/>
                <a:gd name="connsiteY79" fmla="*/ 1255495 h 1700751"/>
                <a:gd name="connsiteX80" fmla="*/ 1810224 w 1881147"/>
                <a:gd name="connsiteY80" fmla="*/ 1245970 h 1700751"/>
                <a:gd name="connsiteX81" fmla="*/ 1734024 w 1881147"/>
                <a:gd name="connsiteY81" fmla="*/ 1165007 h 1700751"/>
                <a:gd name="connsiteX82" fmla="*/ 1695924 w 1881147"/>
                <a:gd name="connsiteY82" fmla="*/ 984032 h 1700751"/>
                <a:gd name="connsiteX83" fmla="*/ 1643536 w 1881147"/>
                <a:gd name="connsiteY83" fmla="*/ 950695 h 1700751"/>
                <a:gd name="connsiteX84" fmla="*/ 1605436 w 1881147"/>
                <a:gd name="connsiteY84" fmla="*/ 893545 h 1700751"/>
                <a:gd name="connsiteX85" fmla="*/ 1557811 w 1881147"/>
                <a:gd name="connsiteY85" fmla="*/ 845920 h 1700751"/>
                <a:gd name="connsiteX86" fmla="*/ 1505424 w 1881147"/>
                <a:gd name="connsiteY86" fmla="*/ 826870 h 1700751"/>
                <a:gd name="connsiteX87" fmla="*/ 1453036 w 1881147"/>
                <a:gd name="connsiteY87" fmla="*/ 822107 h 1700751"/>
                <a:gd name="connsiteX88" fmla="*/ 1510186 w 1881147"/>
                <a:gd name="connsiteY88" fmla="*/ 788770 h 1700751"/>
                <a:gd name="connsiteX89" fmla="*/ 1476849 w 1881147"/>
                <a:gd name="connsiteY89" fmla="*/ 755432 h 1700751"/>
                <a:gd name="connsiteX90" fmla="*/ 1481611 w 1881147"/>
                <a:gd name="connsiteY90" fmla="*/ 731620 h 1700751"/>
                <a:gd name="connsiteX91" fmla="*/ 1572099 w 1881147"/>
                <a:gd name="connsiteY91" fmla="*/ 769720 h 1700751"/>
                <a:gd name="connsiteX92" fmla="*/ 1624486 w 1881147"/>
                <a:gd name="connsiteY92" fmla="*/ 703045 h 1700751"/>
                <a:gd name="connsiteX93" fmla="*/ 1622283 w 1881147"/>
                <a:gd name="connsiteY93" fmla="*/ 560170 h 1700751"/>
                <a:gd name="connsiteX94" fmla="*/ 1639486 w 1881147"/>
                <a:gd name="connsiteY94" fmla="*/ 411844 h 1700751"/>
                <a:gd name="connsiteX0" fmla="*/ 1639486 w 1881147"/>
                <a:gd name="connsiteY0" fmla="*/ 410679 h 1699586"/>
                <a:gd name="connsiteX1" fmla="*/ 1567336 w 1881147"/>
                <a:gd name="connsiteY1" fmla="*/ 378030 h 1699586"/>
                <a:gd name="connsiteX2" fmla="*/ 1477087 w 1881147"/>
                <a:gd name="connsiteY2" fmla="*/ 354217 h 1699586"/>
                <a:gd name="connsiteX3" fmla="*/ 1423767 w 1881147"/>
                <a:gd name="connsiteY3" fmla="*/ 277133 h 1699586"/>
                <a:gd name="connsiteX4" fmla="*/ 1395785 w 1881147"/>
                <a:gd name="connsiteY4" fmla="*/ 175288 h 1699586"/>
                <a:gd name="connsiteX5" fmla="*/ 1364769 w 1881147"/>
                <a:gd name="connsiteY5" fmla="*/ 7226 h 1699586"/>
                <a:gd name="connsiteX6" fmla="*/ 1297400 w 1881147"/>
                <a:gd name="connsiteY6" fmla="*/ 48924 h 1699586"/>
                <a:gd name="connsiteX7" fmla="*/ 1291832 w 1881147"/>
                <a:gd name="connsiteY7" fmla="*/ 106447 h 1699586"/>
                <a:gd name="connsiteX8" fmla="*/ 1275927 w 1881147"/>
                <a:gd name="connsiteY8" fmla="*/ 157660 h 1699586"/>
                <a:gd name="connsiteX9" fmla="*/ 1214911 w 1881147"/>
                <a:gd name="connsiteY9" fmla="*/ 163717 h 1699586"/>
                <a:gd name="connsiteX10" fmla="*/ 1186336 w 1881147"/>
                <a:gd name="connsiteY10" fmla="*/ 192292 h 1699586"/>
                <a:gd name="connsiteX11" fmla="*/ 1176811 w 1881147"/>
                <a:gd name="connsiteY11" fmla="*/ 263730 h 1699586"/>
                <a:gd name="connsiteX12" fmla="*/ 1114899 w 1881147"/>
                <a:gd name="connsiteY12" fmla="*/ 306592 h 1699586"/>
                <a:gd name="connsiteX13" fmla="*/ 1005361 w 1881147"/>
                <a:gd name="connsiteY13" fmla="*/ 320880 h 1699586"/>
                <a:gd name="connsiteX14" fmla="*/ 962499 w 1881147"/>
                <a:gd name="connsiteY14" fmla="*/ 363742 h 1699586"/>
                <a:gd name="connsiteX15" fmla="*/ 838674 w 1881147"/>
                <a:gd name="connsiteY15" fmla="*/ 363742 h 1699586"/>
                <a:gd name="connsiteX16" fmla="*/ 781524 w 1881147"/>
                <a:gd name="connsiteY16" fmla="*/ 435180 h 1699586"/>
                <a:gd name="connsiteX17" fmla="*/ 781524 w 1881147"/>
                <a:gd name="connsiteY17" fmla="*/ 468517 h 1699586"/>
                <a:gd name="connsiteX18" fmla="*/ 743424 w 1881147"/>
                <a:gd name="connsiteY18" fmla="*/ 492330 h 1699586"/>
                <a:gd name="connsiteX19" fmla="*/ 671986 w 1881147"/>
                <a:gd name="connsiteY19" fmla="*/ 425655 h 1699586"/>
                <a:gd name="connsiteX20" fmla="*/ 519586 w 1881147"/>
                <a:gd name="connsiteY20" fmla="*/ 420892 h 1699586"/>
                <a:gd name="connsiteX21" fmla="*/ 457674 w 1881147"/>
                <a:gd name="connsiteY21" fmla="*/ 439942 h 1699586"/>
                <a:gd name="connsiteX22" fmla="*/ 419574 w 1881147"/>
                <a:gd name="connsiteY22" fmla="*/ 425655 h 1699586"/>
                <a:gd name="connsiteX23" fmla="*/ 400524 w 1881147"/>
                <a:gd name="connsiteY23" fmla="*/ 363742 h 1699586"/>
                <a:gd name="connsiteX24" fmla="*/ 333849 w 1881147"/>
                <a:gd name="connsiteY24" fmla="*/ 311355 h 1699586"/>
                <a:gd name="connsiteX25" fmla="*/ 286224 w 1881147"/>
                <a:gd name="connsiteY25" fmla="*/ 244680 h 1699586"/>
                <a:gd name="connsiteX26" fmla="*/ 143349 w 1881147"/>
                <a:gd name="connsiteY26" fmla="*/ 263730 h 1699586"/>
                <a:gd name="connsiteX27" fmla="*/ 124299 w 1881147"/>
                <a:gd name="connsiteY27" fmla="*/ 339930 h 1699586"/>
                <a:gd name="connsiteX28" fmla="*/ 110011 w 1881147"/>
                <a:gd name="connsiteY28" fmla="*/ 373267 h 1699586"/>
                <a:gd name="connsiteX29" fmla="*/ 133824 w 1881147"/>
                <a:gd name="connsiteY29" fmla="*/ 420892 h 1699586"/>
                <a:gd name="connsiteX30" fmla="*/ 81436 w 1881147"/>
                <a:gd name="connsiteY30" fmla="*/ 458992 h 1699586"/>
                <a:gd name="connsiteX31" fmla="*/ 33811 w 1881147"/>
                <a:gd name="connsiteY31" fmla="*/ 454230 h 1699586"/>
                <a:gd name="connsiteX32" fmla="*/ 33811 w 1881147"/>
                <a:gd name="connsiteY32" fmla="*/ 525667 h 1699586"/>
                <a:gd name="connsiteX33" fmla="*/ 474 w 1881147"/>
                <a:gd name="connsiteY33" fmla="*/ 630442 h 1699586"/>
                <a:gd name="connsiteX34" fmla="*/ 62386 w 1881147"/>
                <a:gd name="connsiteY34" fmla="*/ 706642 h 1699586"/>
                <a:gd name="connsiteX35" fmla="*/ 111977 w 1881147"/>
                <a:gd name="connsiteY35" fmla="*/ 686904 h 1699586"/>
                <a:gd name="connsiteX36" fmla="*/ 112334 w 1881147"/>
                <a:gd name="connsiteY36" fmla="*/ 757163 h 1699586"/>
                <a:gd name="connsiteX37" fmla="*/ 167161 w 1881147"/>
                <a:gd name="connsiteY37" fmla="*/ 787605 h 1699586"/>
                <a:gd name="connsiteX38" fmla="*/ 236159 w 1881147"/>
                <a:gd name="connsiteY38" fmla="*/ 797817 h 1699586"/>
                <a:gd name="connsiteX39" fmla="*/ 271462 w 1881147"/>
                <a:gd name="connsiteY39" fmla="*/ 853788 h 1699586"/>
                <a:gd name="connsiteX40" fmla="*/ 270869 w 1881147"/>
                <a:gd name="connsiteY40" fmla="*/ 898860 h 1699586"/>
                <a:gd name="connsiteX41" fmla="*/ 295393 w 1881147"/>
                <a:gd name="connsiteY41" fmla="*/ 938335 h 1699586"/>
                <a:gd name="connsiteX42" fmla="*/ 341051 w 1881147"/>
                <a:gd name="connsiteY42" fmla="*/ 976927 h 1699586"/>
                <a:gd name="connsiteX43" fmla="*/ 426184 w 1881147"/>
                <a:gd name="connsiteY43" fmla="*/ 1031179 h 1699586"/>
                <a:gd name="connsiteX44" fmla="*/ 461961 w 1881147"/>
                <a:gd name="connsiteY44" fmla="*/ 1102272 h 1699586"/>
                <a:gd name="connsiteX45" fmla="*/ 441064 w 1881147"/>
                <a:gd name="connsiteY45" fmla="*/ 1171845 h 1699586"/>
                <a:gd name="connsiteX46" fmla="*/ 519111 w 1881147"/>
                <a:gd name="connsiteY46" fmla="*/ 1228308 h 1699586"/>
                <a:gd name="connsiteX47" fmla="*/ 591143 w 1881147"/>
                <a:gd name="connsiteY47" fmla="*/ 1261302 h 1699586"/>
                <a:gd name="connsiteX48" fmla="*/ 571974 w 1881147"/>
                <a:gd name="connsiteY48" fmla="*/ 1321005 h 1699586"/>
                <a:gd name="connsiteX49" fmla="*/ 662461 w 1881147"/>
                <a:gd name="connsiteY49" fmla="*/ 1473405 h 1699586"/>
                <a:gd name="connsiteX50" fmla="*/ 755271 w 1881147"/>
                <a:gd name="connsiteY50" fmla="*/ 1546559 h 1699586"/>
                <a:gd name="connsiteX51" fmla="*/ 805336 w 1881147"/>
                <a:gd name="connsiteY51" fmla="*/ 1497217 h 1699586"/>
                <a:gd name="connsiteX52" fmla="*/ 869926 w 1881147"/>
                <a:gd name="connsiteY52" fmla="*/ 1524614 h 1699586"/>
                <a:gd name="connsiteX53" fmla="*/ 924399 w 1881147"/>
                <a:gd name="connsiteY53" fmla="*/ 1492455 h 1699586"/>
                <a:gd name="connsiteX54" fmla="*/ 941246 w 1881147"/>
                <a:gd name="connsiteY54" fmla="*/ 1450279 h 1699586"/>
                <a:gd name="connsiteX55" fmla="*/ 1005123 w 1881147"/>
                <a:gd name="connsiteY55" fmla="*/ 1536691 h 1699586"/>
                <a:gd name="connsiteX56" fmla="*/ 1050190 w 1881147"/>
                <a:gd name="connsiteY56" fmla="*/ 1607785 h 1699586"/>
                <a:gd name="connsiteX57" fmla="*/ 1120136 w 1881147"/>
                <a:gd name="connsiteY57" fmla="*/ 1699304 h 1699586"/>
                <a:gd name="connsiteX58" fmla="*/ 1151034 w 1881147"/>
                <a:gd name="connsiteY58" fmla="*/ 1636213 h 1699586"/>
                <a:gd name="connsiteX59" fmla="*/ 1181693 w 1881147"/>
                <a:gd name="connsiteY59" fmla="*/ 1629733 h 1699586"/>
                <a:gd name="connsiteX60" fmla="*/ 1224792 w 1881147"/>
                <a:gd name="connsiteY60" fmla="*/ 1658996 h 1699586"/>
                <a:gd name="connsiteX61" fmla="*/ 1258367 w 1881147"/>
                <a:gd name="connsiteY61" fmla="*/ 1618342 h 1699586"/>
                <a:gd name="connsiteX62" fmla="*/ 1277188 w 1881147"/>
                <a:gd name="connsiteY62" fmla="*/ 1622959 h 1699586"/>
                <a:gd name="connsiteX63" fmla="*/ 1311230 w 1881147"/>
                <a:gd name="connsiteY63" fmla="*/ 1689436 h 1699586"/>
                <a:gd name="connsiteX64" fmla="*/ 1367786 w 1881147"/>
                <a:gd name="connsiteY64" fmla="*/ 1665967 h 1699586"/>
                <a:gd name="connsiteX65" fmla="*/ 1419818 w 1881147"/>
                <a:gd name="connsiteY65" fmla="*/ 1609846 h 1699586"/>
                <a:gd name="connsiteX66" fmla="*/ 1470595 w 1881147"/>
                <a:gd name="connsiteY66" fmla="*/ 1593303 h 1699586"/>
                <a:gd name="connsiteX67" fmla="*/ 1488274 w 1881147"/>
                <a:gd name="connsiteY67" fmla="*/ 1649125 h 1699586"/>
                <a:gd name="connsiteX68" fmla="*/ 1558169 w 1881147"/>
                <a:gd name="connsiteY68" fmla="*/ 1623447 h 1699586"/>
                <a:gd name="connsiteX69" fmla="*/ 1588947 w 1881147"/>
                <a:gd name="connsiteY69" fmla="*/ 1536691 h 1699586"/>
                <a:gd name="connsiteX70" fmla="*/ 1670383 w 1881147"/>
                <a:gd name="connsiteY70" fmla="*/ 1446549 h 1699586"/>
                <a:gd name="connsiteX71" fmla="*/ 1714974 w 1881147"/>
                <a:gd name="connsiteY71" fmla="*/ 1415419 h 1699586"/>
                <a:gd name="connsiteX72" fmla="*/ 1743343 w 1881147"/>
                <a:gd name="connsiteY72" fmla="*/ 1418714 h 1699586"/>
                <a:gd name="connsiteX73" fmla="*/ 1820935 w 1881147"/>
                <a:gd name="connsiteY73" fmla="*/ 1408106 h 1699586"/>
                <a:gd name="connsiteX74" fmla="*/ 1816054 w 1881147"/>
                <a:gd name="connsiteY74" fmla="*/ 1461670 h 1699586"/>
                <a:gd name="connsiteX75" fmla="*/ 1874221 w 1881147"/>
                <a:gd name="connsiteY75" fmla="*/ 1484991 h 1699586"/>
                <a:gd name="connsiteX76" fmla="*/ 1875829 w 1881147"/>
                <a:gd name="connsiteY76" fmla="*/ 1462357 h 1699586"/>
                <a:gd name="connsiteX77" fmla="*/ 1875051 w 1881147"/>
                <a:gd name="connsiteY77" fmla="*/ 1401623 h 1699586"/>
                <a:gd name="connsiteX78" fmla="*/ 1853086 w 1881147"/>
                <a:gd name="connsiteY78" fmla="*/ 1311480 h 1699586"/>
                <a:gd name="connsiteX79" fmla="*/ 1853086 w 1881147"/>
                <a:gd name="connsiteY79" fmla="*/ 1254330 h 1699586"/>
                <a:gd name="connsiteX80" fmla="*/ 1810224 w 1881147"/>
                <a:gd name="connsiteY80" fmla="*/ 1244805 h 1699586"/>
                <a:gd name="connsiteX81" fmla="*/ 1734024 w 1881147"/>
                <a:gd name="connsiteY81" fmla="*/ 1163842 h 1699586"/>
                <a:gd name="connsiteX82" fmla="*/ 1695924 w 1881147"/>
                <a:gd name="connsiteY82" fmla="*/ 982867 h 1699586"/>
                <a:gd name="connsiteX83" fmla="*/ 1643536 w 1881147"/>
                <a:gd name="connsiteY83" fmla="*/ 949530 h 1699586"/>
                <a:gd name="connsiteX84" fmla="*/ 1605436 w 1881147"/>
                <a:gd name="connsiteY84" fmla="*/ 892380 h 1699586"/>
                <a:gd name="connsiteX85" fmla="*/ 1557811 w 1881147"/>
                <a:gd name="connsiteY85" fmla="*/ 844755 h 1699586"/>
                <a:gd name="connsiteX86" fmla="*/ 1505424 w 1881147"/>
                <a:gd name="connsiteY86" fmla="*/ 825705 h 1699586"/>
                <a:gd name="connsiteX87" fmla="*/ 1453036 w 1881147"/>
                <a:gd name="connsiteY87" fmla="*/ 820942 h 1699586"/>
                <a:gd name="connsiteX88" fmla="*/ 1510186 w 1881147"/>
                <a:gd name="connsiteY88" fmla="*/ 787605 h 1699586"/>
                <a:gd name="connsiteX89" fmla="*/ 1476849 w 1881147"/>
                <a:gd name="connsiteY89" fmla="*/ 754267 h 1699586"/>
                <a:gd name="connsiteX90" fmla="*/ 1481611 w 1881147"/>
                <a:gd name="connsiteY90" fmla="*/ 730455 h 1699586"/>
                <a:gd name="connsiteX91" fmla="*/ 1572099 w 1881147"/>
                <a:gd name="connsiteY91" fmla="*/ 768555 h 1699586"/>
                <a:gd name="connsiteX92" fmla="*/ 1624486 w 1881147"/>
                <a:gd name="connsiteY92" fmla="*/ 701880 h 1699586"/>
                <a:gd name="connsiteX93" fmla="*/ 1622283 w 1881147"/>
                <a:gd name="connsiteY93" fmla="*/ 559005 h 1699586"/>
                <a:gd name="connsiteX94" fmla="*/ 1639486 w 1881147"/>
                <a:gd name="connsiteY94" fmla="*/ 410679 h 1699586"/>
                <a:gd name="connsiteX0" fmla="*/ 1639486 w 1881147"/>
                <a:gd name="connsiteY0" fmla="*/ 403727 h 1692634"/>
                <a:gd name="connsiteX1" fmla="*/ 1567336 w 1881147"/>
                <a:gd name="connsiteY1" fmla="*/ 371078 h 1692634"/>
                <a:gd name="connsiteX2" fmla="*/ 1477087 w 1881147"/>
                <a:gd name="connsiteY2" fmla="*/ 347265 h 1692634"/>
                <a:gd name="connsiteX3" fmla="*/ 1423767 w 1881147"/>
                <a:gd name="connsiteY3" fmla="*/ 270181 h 1692634"/>
                <a:gd name="connsiteX4" fmla="*/ 1395785 w 1881147"/>
                <a:gd name="connsiteY4" fmla="*/ 168336 h 1692634"/>
                <a:gd name="connsiteX5" fmla="*/ 1364769 w 1881147"/>
                <a:gd name="connsiteY5" fmla="*/ 274 h 1692634"/>
                <a:gd name="connsiteX6" fmla="*/ 1297400 w 1881147"/>
                <a:gd name="connsiteY6" fmla="*/ 41972 h 1692634"/>
                <a:gd name="connsiteX7" fmla="*/ 1291832 w 1881147"/>
                <a:gd name="connsiteY7" fmla="*/ 99495 h 1692634"/>
                <a:gd name="connsiteX8" fmla="*/ 1275927 w 1881147"/>
                <a:gd name="connsiteY8" fmla="*/ 150708 h 1692634"/>
                <a:gd name="connsiteX9" fmla="*/ 1214911 w 1881147"/>
                <a:gd name="connsiteY9" fmla="*/ 156765 h 1692634"/>
                <a:gd name="connsiteX10" fmla="*/ 1186336 w 1881147"/>
                <a:gd name="connsiteY10" fmla="*/ 185340 h 1692634"/>
                <a:gd name="connsiteX11" fmla="*/ 1176811 w 1881147"/>
                <a:gd name="connsiteY11" fmla="*/ 256778 h 1692634"/>
                <a:gd name="connsiteX12" fmla="*/ 1114899 w 1881147"/>
                <a:gd name="connsiteY12" fmla="*/ 299640 h 1692634"/>
                <a:gd name="connsiteX13" fmla="*/ 1005361 w 1881147"/>
                <a:gd name="connsiteY13" fmla="*/ 313928 h 1692634"/>
                <a:gd name="connsiteX14" fmla="*/ 962499 w 1881147"/>
                <a:gd name="connsiteY14" fmla="*/ 356790 h 1692634"/>
                <a:gd name="connsiteX15" fmla="*/ 838674 w 1881147"/>
                <a:gd name="connsiteY15" fmla="*/ 356790 h 1692634"/>
                <a:gd name="connsiteX16" fmla="*/ 781524 w 1881147"/>
                <a:gd name="connsiteY16" fmla="*/ 428228 h 1692634"/>
                <a:gd name="connsiteX17" fmla="*/ 781524 w 1881147"/>
                <a:gd name="connsiteY17" fmla="*/ 461565 h 1692634"/>
                <a:gd name="connsiteX18" fmla="*/ 743424 w 1881147"/>
                <a:gd name="connsiteY18" fmla="*/ 485378 h 1692634"/>
                <a:gd name="connsiteX19" fmla="*/ 671986 w 1881147"/>
                <a:gd name="connsiteY19" fmla="*/ 418703 h 1692634"/>
                <a:gd name="connsiteX20" fmla="*/ 519586 w 1881147"/>
                <a:gd name="connsiteY20" fmla="*/ 413940 h 1692634"/>
                <a:gd name="connsiteX21" fmla="*/ 457674 w 1881147"/>
                <a:gd name="connsiteY21" fmla="*/ 432990 h 1692634"/>
                <a:gd name="connsiteX22" fmla="*/ 419574 w 1881147"/>
                <a:gd name="connsiteY22" fmla="*/ 418703 h 1692634"/>
                <a:gd name="connsiteX23" fmla="*/ 400524 w 1881147"/>
                <a:gd name="connsiteY23" fmla="*/ 356790 h 1692634"/>
                <a:gd name="connsiteX24" fmla="*/ 333849 w 1881147"/>
                <a:gd name="connsiteY24" fmla="*/ 304403 h 1692634"/>
                <a:gd name="connsiteX25" fmla="*/ 286224 w 1881147"/>
                <a:gd name="connsiteY25" fmla="*/ 237728 h 1692634"/>
                <a:gd name="connsiteX26" fmla="*/ 143349 w 1881147"/>
                <a:gd name="connsiteY26" fmla="*/ 256778 h 1692634"/>
                <a:gd name="connsiteX27" fmla="*/ 124299 w 1881147"/>
                <a:gd name="connsiteY27" fmla="*/ 332978 h 1692634"/>
                <a:gd name="connsiteX28" fmla="*/ 110011 w 1881147"/>
                <a:gd name="connsiteY28" fmla="*/ 366315 h 1692634"/>
                <a:gd name="connsiteX29" fmla="*/ 133824 w 1881147"/>
                <a:gd name="connsiteY29" fmla="*/ 413940 h 1692634"/>
                <a:gd name="connsiteX30" fmla="*/ 81436 w 1881147"/>
                <a:gd name="connsiteY30" fmla="*/ 452040 h 1692634"/>
                <a:gd name="connsiteX31" fmla="*/ 33811 w 1881147"/>
                <a:gd name="connsiteY31" fmla="*/ 447278 h 1692634"/>
                <a:gd name="connsiteX32" fmla="*/ 33811 w 1881147"/>
                <a:gd name="connsiteY32" fmla="*/ 518715 h 1692634"/>
                <a:gd name="connsiteX33" fmla="*/ 474 w 1881147"/>
                <a:gd name="connsiteY33" fmla="*/ 623490 h 1692634"/>
                <a:gd name="connsiteX34" fmla="*/ 62386 w 1881147"/>
                <a:gd name="connsiteY34" fmla="*/ 699690 h 1692634"/>
                <a:gd name="connsiteX35" fmla="*/ 111977 w 1881147"/>
                <a:gd name="connsiteY35" fmla="*/ 679952 h 1692634"/>
                <a:gd name="connsiteX36" fmla="*/ 112334 w 1881147"/>
                <a:gd name="connsiteY36" fmla="*/ 750211 h 1692634"/>
                <a:gd name="connsiteX37" fmla="*/ 167161 w 1881147"/>
                <a:gd name="connsiteY37" fmla="*/ 780653 h 1692634"/>
                <a:gd name="connsiteX38" fmla="*/ 236159 w 1881147"/>
                <a:gd name="connsiteY38" fmla="*/ 790865 h 1692634"/>
                <a:gd name="connsiteX39" fmla="*/ 271462 w 1881147"/>
                <a:gd name="connsiteY39" fmla="*/ 846836 h 1692634"/>
                <a:gd name="connsiteX40" fmla="*/ 270869 w 1881147"/>
                <a:gd name="connsiteY40" fmla="*/ 891908 h 1692634"/>
                <a:gd name="connsiteX41" fmla="*/ 295393 w 1881147"/>
                <a:gd name="connsiteY41" fmla="*/ 931383 h 1692634"/>
                <a:gd name="connsiteX42" fmla="*/ 341051 w 1881147"/>
                <a:gd name="connsiteY42" fmla="*/ 969975 h 1692634"/>
                <a:gd name="connsiteX43" fmla="*/ 426184 w 1881147"/>
                <a:gd name="connsiteY43" fmla="*/ 1024227 h 1692634"/>
                <a:gd name="connsiteX44" fmla="*/ 461961 w 1881147"/>
                <a:gd name="connsiteY44" fmla="*/ 1095320 h 1692634"/>
                <a:gd name="connsiteX45" fmla="*/ 441064 w 1881147"/>
                <a:gd name="connsiteY45" fmla="*/ 1164893 h 1692634"/>
                <a:gd name="connsiteX46" fmla="*/ 519111 w 1881147"/>
                <a:gd name="connsiteY46" fmla="*/ 1221356 h 1692634"/>
                <a:gd name="connsiteX47" fmla="*/ 591143 w 1881147"/>
                <a:gd name="connsiteY47" fmla="*/ 1254350 h 1692634"/>
                <a:gd name="connsiteX48" fmla="*/ 571974 w 1881147"/>
                <a:gd name="connsiteY48" fmla="*/ 1314053 h 1692634"/>
                <a:gd name="connsiteX49" fmla="*/ 662461 w 1881147"/>
                <a:gd name="connsiteY49" fmla="*/ 1466453 h 1692634"/>
                <a:gd name="connsiteX50" fmla="*/ 755271 w 1881147"/>
                <a:gd name="connsiteY50" fmla="*/ 1539607 h 1692634"/>
                <a:gd name="connsiteX51" fmla="*/ 805336 w 1881147"/>
                <a:gd name="connsiteY51" fmla="*/ 1490265 h 1692634"/>
                <a:gd name="connsiteX52" fmla="*/ 869926 w 1881147"/>
                <a:gd name="connsiteY52" fmla="*/ 1517662 h 1692634"/>
                <a:gd name="connsiteX53" fmla="*/ 924399 w 1881147"/>
                <a:gd name="connsiteY53" fmla="*/ 1485503 h 1692634"/>
                <a:gd name="connsiteX54" fmla="*/ 941246 w 1881147"/>
                <a:gd name="connsiteY54" fmla="*/ 1443327 h 1692634"/>
                <a:gd name="connsiteX55" fmla="*/ 1005123 w 1881147"/>
                <a:gd name="connsiteY55" fmla="*/ 1529739 h 1692634"/>
                <a:gd name="connsiteX56" fmla="*/ 1050190 w 1881147"/>
                <a:gd name="connsiteY56" fmla="*/ 1600833 h 1692634"/>
                <a:gd name="connsiteX57" fmla="*/ 1120136 w 1881147"/>
                <a:gd name="connsiteY57" fmla="*/ 1692352 h 1692634"/>
                <a:gd name="connsiteX58" fmla="*/ 1151034 w 1881147"/>
                <a:gd name="connsiteY58" fmla="*/ 1629261 h 1692634"/>
                <a:gd name="connsiteX59" fmla="*/ 1181693 w 1881147"/>
                <a:gd name="connsiteY59" fmla="*/ 1622781 h 1692634"/>
                <a:gd name="connsiteX60" fmla="*/ 1224792 w 1881147"/>
                <a:gd name="connsiteY60" fmla="*/ 1652044 h 1692634"/>
                <a:gd name="connsiteX61" fmla="*/ 1258367 w 1881147"/>
                <a:gd name="connsiteY61" fmla="*/ 1611390 h 1692634"/>
                <a:gd name="connsiteX62" fmla="*/ 1277188 w 1881147"/>
                <a:gd name="connsiteY62" fmla="*/ 1616007 h 1692634"/>
                <a:gd name="connsiteX63" fmla="*/ 1311230 w 1881147"/>
                <a:gd name="connsiteY63" fmla="*/ 1682484 h 1692634"/>
                <a:gd name="connsiteX64" fmla="*/ 1367786 w 1881147"/>
                <a:gd name="connsiteY64" fmla="*/ 1659015 h 1692634"/>
                <a:gd name="connsiteX65" fmla="*/ 1419818 w 1881147"/>
                <a:gd name="connsiteY65" fmla="*/ 1602894 h 1692634"/>
                <a:gd name="connsiteX66" fmla="*/ 1470595 w 1881147"/>
                <a:gd name="connsiteY66" fmla="*/ 1586351 h 1692634"/>
                <a:gd name="connsiteX67" fmla="*/ 1488274 w 1881147"/>
                <a:gd name="connsiteY67" fmla="*/ 1642173 h 1692634"/>
                <a:gd name="connsiteX68" fmla="*/ 1558169 w 1881147"/>
                <a:gd name="connsiteY68" fmla="*/ 1616495 h 1692634"/>
                <a:gd name="connsiteX69" fmla="*/ 1588947 w 1881147"/>
                <a:gd name="connsiteY69" fmla="*/ 1529739 h 1692634"/>
                <a:gd name="connsiteX70" fmla="*/ 1670383 w 1881147"/>
                <a:gd name="connsiteY70" fmla="*/ 1439597 h 1692634"/>
                <a:gd name="connsiteX71" fmla="*/ 1714974 w 1881147"/>
                <a:gd name="connsiteY71" fmla="*/ 1408467 h 1692634"/>
                <a:gd name="connsiteX72" fmla="*/ 1743343 w 1881147"/>
                <a:gd name="connsiteY72" fmla="*/ 1411762 h 1692634"/>
                <a:gd name="connsiteX73" fmla="*/ 1820935 w 1881147"/>
                <a:gd name="connsiteY73" fmla="*/ 1401154 h 1692634"/>
                <a:gd name="connsiteX74" fmla="*/ 1816054 w 1881147"/>
                <a:gd name="connsiteY74" fmla="*/ 1454718 h 1692634"/>
                <a:gd name="connsiteX75" fmla="*/ 1874221 w 1881147"/>
                <a:gd name="connsiteY75" fmla="*/ 1478039 h 1692634"/>
                <a:gd name="connsiteX76" fmla="*/ 1875829 w 1881147"/>
                <a:gd name="connsiteY76" fmla="*/ 1455405 h 1692634"/>
                <a:gd name="connsiteX77" fmla="*/ 1875051 w 1881147"/>
                <a:gd name="connsiteY77" fmla="*/ 1394671 h 1692634"/>
                <a:gd name="connsiteX78" fmla="*/ 1853086 w 1881147"/>
                <a:gd name="connsiteY78" fmla="*/ 1304528 h 1692634"/>
                <a:gd name="connsiteX79" fmla="*/ 1853086 w 1881147"/>
                <a:gd name="connsiteY79" fmla="*/ 1247378 h 1692634"/>
                <a:gd name="connsiteX80" fmla="*/ 1810224 w 1881147"/>
                <a:gd name="connsiteY80" fmla="*/ 1237853 h 1692634"/>
                <a:gd name="connsiteX81" fmla="*/ 1734024 w 1881147"/>
                <a:gd name="connsiteY81" fmla="*/ 1156890 h 1692634"/>
                <a:gd name="connsiteX82" fmla="*/ 1695924 w 1881147"/>
                <a:gd name="connsiteY82" fmla="*/ 975915 h 1692634"/>
                <a:gd name="connsiteX83" fmla="*/ 1643536 w 1881147"/>
                <a:gd name="connsiteY83" fmla="*/ 942578 h 1692634"/>
                <a:gd name="connsiteX84" fmla="*/ 1605436 w 1881147"/>
                <a:gd name="connsiteY84" fmla="*/ 885428 h 1692634"/>
                <a:gd name="connsiteX85" fmla="*/ 1557811 w 1881147"/>
                <a:gd name="connsiteY85" fmla="*/ 837803 h 1692634"/>
                <a:gd name="connsiteX86" fmla="*/ 1505424 w 1881147"/>
                <a:gd name="connsiteY86" fmla="*/ 818753 h 1692634"/>
                <a:gd name="connsiteX87" fmla="*/ 1453036 w 1881147"/>
                <a:gd name="connsiteY87" fmla="*/ 813990 h 1692634"/>
                <a:gd name="connsiteX88" fmla="*/ 1510186 w 1881147"/>
                <a:gd name="connsiteY88" fmla="*/ 780653 h 1692634"/>
                <a:gd name="connsiteX89" fmla="*/ 1476849 w 1881147"/>
                <a:gd name="connsiteY89" fmla="*/ 747315 h 1692634"/>
                <a:gd name="connsiteX90" fmla="*/ 1481611 w 1881147"/>
                <a:gd name="connsiteY90" fmla="*/ 723503 h 1692634"/>
                <a:gd name="connsiteX91" fmla="*/ 1572099 w 1881147"/>
                <a:gd name="connsiteY91" fmla="*/ 761603 h 1692634"/>
                <a:gd name="connsiteX92" fmla="*/ 1624486 w 1881147"/>
                <a:gd name="connsiteY92" fmla="*/ 694928 h 1692634"/>
                <a:gd name="connsiteX93" fmla="*/ 1622283 w 1881147"/>
                <a:gd name="connsiteY93" fmla="*/ 552053 h 1692634"/>
                <a:gd name="connsiteX94" fmla="*/ 1639486 w 1881147"/>
                <a:gd name="connsiteY94" fmla="*/ 403727 h 1692634"/>
                <a:gd name="connsiteX0" fmla="*/ 1639486 w 1881147"/>
                <a:gd name="connsiteY0" fmla="*/ 403995 h 1692902"/>
                <a:gd name="connsiteX1" fmla="*/ 1567336 w 1881147"/>
                <a:gd name="connsiteY1" fmla="*/ 371346 h 1692902"/>
                <a:gd name="connsiteX2" fmla="*/ 1477087 w 1881147"/>
                <a:gd name="connsiteY2" fmla="*/ 347533 h 1692902"/>
                <a:gd name="connsiteX3" fmla="*/ 1423767 w 1881147"/>
                <a:gd name="connsiteY3" fmla="*/ 270449 h 1692902"/>
                <a:gd name="connsiteX4" fmla="*/ 1395785 w 1881147"/>
                <a:gd name="connsiteY4" fmla="*/ 168604 h 1692902"/>
                <a:gd name="connsiteX5" fmla="*/ 1364769 w 1881147"/>
                <a:gd name="connsiteY5" fmla="*/ 542 h 1692902"/>
                <a:gd name="connsiteX6" fmla="*/ 1297400 w 1881147"/>
                <a:gd name="connsiteY6" fmla="*/ 42240 h 1692902"/>
                <a:gd name="connsiteX7" fmla="*/ 1291832 w 1881147"/>
                <a:gd name="connsiteY7" fmla="*/ 99763 h 1692902"/>
                <a:gd name="connsiteX8" fmla="*/ 1275927 w 1881147"/>
                <a:gd name="connsiteY8" fmla="*/ 150976 h 1692902"/>
                <a:gd name="connsiteX9" fmla="*/ 1214911 w 1881147"/>
                <a:gd name="connsiteY9" fmla="*/ 157033 h 1692902"/>
                <a:gd name="connsiteX10" fmla="*/ 1186336 w 1881147"/>
                <a:gd name="connsiteY10" fmla="*/ 185608 h 1692902"/>
                <a:gd name="connsiteX11" fmla="*/ 1176811 w 1881147"/>
                <a:gd name="connsiteY11" fmla="*/ 257046 h 1692902"/>
                <a:gd name="connsiteX12" fmla="*/ 1114899 w 1881147"/>
                <a:gd name="connsiteY12" fmla="*/ 299908 h 1692902"/>
                <a:gd name="connsiteX13" fmla="*/ 1005361 w 1881147"/>
                <a:gd name="connsiteY13" fmla="*/ 314196 h 1692902"/>
                <a:gd name="connsiteX14" fmla="*/ 962499 w 1881147"/>
                <a:gd name="connsiteY14" fmla="*/ 357058 h 1692902"/>
                <a:gd name="connsiteX15" fmla="*/ 838674 w 1881147"/>
                <a:gd name="connsiteY15" fmla="*/ 357058 h 1692902"/>
                <a:gd name="connsiteX16" fmla="*/ 781524 w 1881147"/>
                <a:gd name="connsiteY16" fmla="*/ 428496 h 1692902"/>
                <a:gd name="connsiteX17" fmla="*/ 781524 w 1881147"/>
                <a:gd name="connsiteY17" fmla="*/ 461833 h 1692902"/>
                <a:gd name="connsiteX18" fmla="*/ 743424 w 1881147"/>
                <a:gd name="connsiteY18" fmla="*/ 485646 h 1692902"/>
                <a:gd name="connsiteX19" fmla="*/ 671986 w 1881147"/>
                <a:gd name="connsiteY19" fmla="*/ 418971 h 1692902"/>
                <a:gd name="connsiteX20" fmla="*/ 519586 w 1881147"/>
                <a:gd name="connsiteY20" fmla="*/ 414208 h 1692902"/>
                <a:gd name="connsiteX21" fmla="*/ 457674 w 1881147"/>
                <a:gd name="connsiteY21" fmla="*/ 433258 h 1692902"/>
                <a:gd name="connsiteX22" fmla="*/ 419574 w 1881147"/>
                <a:gd name="connsiteY22" fmla="*/ 418971 h 1692902"/>
                <a:gd name="connsiteX23" fmla="*/ 400524 w 1881147"/>
                <a:gd name="connsiteY23" fmla="*/ 357058 h 1692902"/>
                <a:gd name="connsiteX24" fmla="*/ 333849 w 1881147"/>
                <a:gd name="connsiteY24" fmla="*/ 304671 h 1692902"/>
                <a:gd name="connsiteX25" fmla="*/ 286224 w 1881147"/>
                <a:gd name="connsiteY25" fmla="*/ 237996 h 1692902"/>
                <a:gd name="connsiteX26" fmla="*/ 143349 w 1881147"/>
                <a:gd name="connsiteY26" fmla="*/ 257046 h 1692902"/>
                <a:gd name="connsiteX27" fmla="*/ 124299 w 1881147"/>
                <a:gd name="connsiteY27" fmla="*/ 333246 h 1692902"/>
                <a:gd name="connsiteX28" fmla="*/ 110011 w 1881147"/>
                <a:gd name="connsiteY28" fmla="*/ 366583 h 1692902"/>
                <a:gd name="connsiteX29" fmla="*/ 133824 w 1881147"/>
                <a:gd name="connsiteY29" fmla="*/ 414208 h 1692902"/>
                <a:gd name="connsiteX30" fmla="*/ 81436 w 1881147"/>
                <a:gd name="connsiteY30" fmla="*/ 452308 h 1692902"/>
                <a:gd name="connsiteX31" fmla="*/ 33811 w 1881147"/>
                <a:gd name="connsiteY31" fmla="*/ 447546 h 1692902"/>
                <a:gd name="connsiteX32" fmla="*/ 33811 w 1881147"/>
                <a:gd name="connsiteY32" fmla="*/ 518983 h 1692902"/>
                <a:gd name="connsiteX33" fmla="*/ 474 w 1881147"/>
                <a:gd name="connsiteY33" fmla="*/ 623758 h 1692902"/>
                <a:gd name="connsiteX34" fmla="*/ 62386 w 1881147"/>
                <a:gd name="connsiteY34" fmla="*/ 699958 h 1692902"/>
                <a:gd name="connsiteX35" fmla="*/ 111977 w 1881147"/>
                <a:gd name="connsiteY35" fmla="*/ 680220 h 1692902"/>
                <a:gd name="connsiteX36" fmla="*/ 112334 w 1881147"/>
                <a:gd name="connsiteY36" fmla="*/ 750479 h 1692902"/>
                <a:gd name="connsiteX37" fmla="*/ 167161 w 1881147"/>
                <a:gd name="connsiteY37" fmla="*/ 780921 h 1692902"/>
                <a:gd name="connsiteX38" fmla="*/ 236159 w 1881147"/>
                <a:gd name="connsiteY38" fmla="*/ 791133 h 1692902"/>
                <a:gd name="connsiteX39" fmla="*/ 271462 w 1881147"/>
                <a:gd name="connsiteY39" fmla="*/ 847104 h 1692902"/>
                <a:gd name="connsiteX40" fmla="*/ 270869 w 1881147"/>
                <a:gd name="connsiteY40" fmla="*/ 892176 h 1692902"/>
                <a:gd name="connsiteX41" fmla="*/ 295393 w 1881147"/>
                <a:gd name="connsiteY41" fmla="*/ 931651 h 1692902"/>
                <a:gd name="connsiteX42" fmla="*/ 341051 w 1881147"/>
                <a:gd name="connsiteY42" fmla="*/ 970243 h 1692902"/>
                <a:gd name="connsiteX43" fmla="*/ 426184 w 1881147"/>
                <a:gd name="connsiteY43" fmla="*/ 1024495 h 1692902"/>
                <a:gd name="connsiteX44" fmla="*/ 461961 w 1881147"/>
                <a:gd name="connsiteY44" fmla="*/ 1095588 h 1692902"/>
                <a:gd name="connsiteX45" fmla="*/ 441064 w 1881147"/>
                <a:gd name="connsiteY45" fmla="*/ 1165161 h 1692902"/>
                <a:gd name="connsiteX46" fmla="*/ 519111 w 1881147"/>
                <a:gd name="connsiteY46" fmla="*/ 1221624 h 1692902"/>
                <a:gd name="connsiteX47" fmla="*/ 591143 w 1881147"/>
                <a:gd name="connsiteY47" fmla="*/ 1254618 h 1692902"/>
                <a:gd name="connsiteX48" fmla="*/ 571974 w 1881147"/>
                <a:gd name="connsiteY48" fmla="*/ 1314321 h 1692902"/>
                <a:gd name="connsiteX49" fmla="*/ 662461 w 1881147"/>
                <a:gd name="connsiteY49" fmla="*/ 1466721 h 1692902"/>
                <a:gd name="connsiteX50" fmla="*/ 755271 w 1881147"/>
                <a:gd name="connsiteY50" fmla="*/ 1539875 h 1692902"/>
                <a:gd name="connsiteX51" fmla="*/ 805336 w 1881147"/>
                <a:gd name="connsiteY51" fmla="*/ 1490533 h 1692902"/>
                <a:gd name="connsiteX52" fmla="*/ 869926 w 1881147"/>
                <a:gd name="connsiteY52" fmla="*/ 1517930 h 1692902"/>
                <a:gd name="connsiteX53" fmla="*/ 924399 w 1881147"/>
                <a:gd name="connsiteY53" fmla="*/ 1485771 h 1692902"/>
                <a:gd name="connsiteX54" fmla="*/ 941246 w 1881147"/>
                <a:gd name="connsiteY54" fmla="*/ 1443595 h 1692902"/>
                <a:gd name="connsiteX55" fmla="*/ 1005123 w 1881147"/>
                <a:gd name="connsiteY55" fmla="*/ 1530007 h 1692902"/>
                <a:gd name="connsiteX56" fmla="*/ 1050190 w 1881147"/>
                <a:gd name="connsiteY56" fmla="*/ 1601101 h 1692902"/>
                <a:gd name="connsiteX57" fmla="*/ 1120136 w 1881147"/>
                <a:gd name="connsiteY57" fmla="*/ 1692620 h 1692902"/>
                <a:gd name="connsiteX58" fmla="*/ 1151034 w 1881147"/>
                <a:gd name="connsiteY58" fmla="*/ 1629529 h 1692902"/>
                <a:gd name="connsiteX59" fmla="*/ 1181693 w 1881147"/>
                <a:gd name="connsiteY59" fmla="*/ 1623049 h 1692902"/>
                <a:gd name="connsiteX60" fmla="*/ 1224792 w 1881147"/>
                <a:gd name="connsiteY60" fmla="*/ 1652312 h 1692902"/>
                <a:gd name="connsiteX61" fmla="*/ 1258367 w 1881147"/>
                <a:gd name="connsiteY61" fmla="*/ 1611658 h 1692902"/>
                <a:gd name="connsiteX62" fmla="*/ 1277188 w 1881147"/>
                <a:gd name="connsiteY62" fmla="*/ 1616275 h 1692902"/>
                <a:gd name="connsiteX63" fmla="*/ 1311230 w 1881147"/>
                <a:gd name="connsiteY63" fmla="*/ 1682752 h 1692902"/>
                <a:gd name="connsiteX64" fmla="*/ 1367786 w 1881147"/>
                <a:gd name="connsiteY64" fmla="*/ 1659283 h 1692902"/>
                <a:gd name="connsiteX65" fmla="*/ 1419818 w 1881147"/>
                <a:gd name="connsiteY65" fmla="*/ 1603162 h 1692902"/>
                <a:gd name="connsiteX66" fmla="*/ 1470595 w 1881147"/>
                <a:gd name="connsiteY66" fmla="*/ 1586619 h 1692902"/>
                <a:gd name="connsiteX67" fmla="*/ 1488274 w 1881147"/>
                <a:gd name="connsiteY67" fmla="*/ 1642441 h 1692902"/>
                <a:gd name="connsiteX68" fmla="*/ 1558169 w 1881147"/>
                <a:gd name="connsiteY68" fmla="*/ 1616763 h 1692902"/>
                <a:gd name="connsiteX69" fmla="*/ 1588947 w 1881147"/>
                <a:gd name="connsiteY69" fmla="*/ 1530007 h 1692902"/>
                <a:gd name="connsiteX70" fmla="*/ 1670383 w 1881147"/>
                <a:gd name="connsiteY70" fmla="*/ 1439865 h 1692902"/>
                <a:gd name="connsiteX71" fmla="*/ 1714974 w 1881147"/>
                <a:gd name="connsiteY71" fmla="*/ 1408735 h 1692902"/>
                <a:gd name="connsiteX72" fmla="*/ 1743343 w 1881147"/>
                <a:gd name="connsiteY72" fmla="*/ 1412030 h 1692902"/>
                <a:gd name="connsiteX73" fmla="*/ 1820935 w 1881147"/>
                <a:gd name="connsiteY73" fmla="*/ 1401422 h 1692902"/>
                <a:gd name="connsiteX74" fmla="*/ 1816054 w 1881147"/>
                <a:gd name="connsiteY74" fmla="*/ 1454986 h 1692902"/>
                <a:gd name="connsiteX75" fmla="*/ 1874221 w 1881147"/>
                <a:gd name="connsiteY75" fmla="*/ 1478307 h 1692902"/>
                <a:gd name="connsiteX76" fmla="*/ 1875829 w 1881147"/>
                <a:gd name="connsiteY76" fmla="*/ 1455673 h 1692902"/>
                <a:gd name="connsiteX77" fmla="*/ 1875051 w 1881147"/>
                <a:gd name="connsiteY77" fmla="*/ 1394939 h 1692902"/>
                <a:gd name="connsiteX78" fmla="*/ 1853086 w 1881147"/>
                <a:gd name="connsiteY78" fmla="*/ 1304796 h 1692902"/>
                <a:gd name="connsiteX79" fmla="*/ 1853086 w 1881147"/>
                <a:gd name="connsiteY79" fmla="*/ 1247646 h 1692902"/>
                <a:gd name="connsiteX80" fmla="*/ 1810224 w 1881147"/>
                <a:gd name="connsiteY80" fmla="*/ 1238121 h 1692902"/>
                <a:gd name="connsiteX81" fmla="*/ 1734024 w 1881147"/>
                <a:gd name="connsiteY81" fmla="*/ 1157158 h 1692902"/>
                <a:gd name="connsiteX82" fmla="*/ 1695924 w 1881147"/>
                <a:gd name="connsiteY82" fmla="*/ 976183 h 1692902"/>
                <a:gd name="connsiteX83" fmla="*/ 1643536 w 1881147"/>
                <a:gd name="connsiteY83" fmla="*/ 942846 h 1692902"/>
                <a:gd name="connsiteX84" fmla="*/ 1605436 w 1881147"/>
                <a:gd name="connsiteY84" fmla="*/ 885696 h 1692902"/>
                <a:gd name="connsiteX85" fmla="*/ 1557811 w 1881147"/>
                <a:gd name="connsiteY85" fmla="*/ 838071 h 1692902"/>
                <a:gd name="connsiteX86" fmla="*/ 1505424 w 1881147"/>
                <a:gd name="connsiteY86" fmla="*/ 819021 h 1692902"/>
                <a:gd name="connsiteX87" fmla="*/ 1453036 w 1881147"/>
                <a:gd name="connsiteY87" fmla="*/ 814258 h 1692902"/>
                <a:gd name="connsiteX88" fmla="*/ 1510186 w 1881147"/>
                <a:gd name="connsiteY88" fmla="*/ 780921 h 1692902"/>
                <a:gd name="connsiteX89" fmla="*/ 1476849 w 1881147"/>
                <a:gd name="connsiteY89" fmla="*/ 747583 h 1692902"/>
                <a:gd name="connsiteX90" fmla="*/ 1481611 w 1881147"/>
                <a:gd name="connsiteY90" fmla="*/ 723771 h 1692902"/>
                <a:gd name="connsiteX91" fmla="*/ 1572099 w 1881147"/>
                <a:gd name="connsiteY91" fmla="*/ 761871 h 1692902"/>
                <a:gd name="connsiteX92" fmla="*/ 1624486 w 1881147"/>
                <a:gd name="connsiteY92" fmla="*/ 695196 h 1692902"/>
                <a:gd name="connsiteX93" fmla="*/ 1622283 w 1881147"/>
                <a:gd name="connsiteY93" fmla="*/ 552321 h 1692902"/>
                <a:gd name="connsiteX94" fmla="*/ 1639486 w 1881147"/>
                <a:gd name="connsiteY94" fmla="*/ 403995 h 1692902"/>
                <a:gd name="connsiteX0" fmla="*/ 1639486 w 1881147"/>
                <a:gd name="connsiteY0" fmla="*/ 410678 h 1699585"/>
                <a:gd name="connsiteX1" fmla="*/ 1567336 w 1881147"/>
                <a:gd name="connsiteY1" fmla="*/ 378029 h 1699585"/>
                <a:gd name="connsiteX2" fmla="*/ 1477087 w 1881147"/>
                <a:gd name="connsiteY2" fmla="*/ 354216 h 1699585"/>
                <a:gd name="connsiteX3" fmla="*/ 1423767 w 1881147"/>
                <a:gd name="connsiteY3" fmla="*/ 277132 h 1699585"/>
                <a:gd name="connsiteX4" fmla="*/ 1400666 w 1881147"/>
                <a:gd name="connsiteY4" fmla="*/ 175287 h 1699585"/>
                <a:gd name="connsiteX5" fmla="*/ 1364769 w 1881147"/>
                <a:gd name="connsiteY5" fmla="*/ 7225 h 1699585"/>
                <a:gd name="connsiteX6" fmla="*/ 1297400 w 1881147"/>
                <a:gd name="connsiteY6" fmla="*/ 48923 h 1699585"/>
                <a:gd name="connsiteX7" fmla="*/ 1291832 w 1881147"/>
                <a:gd name="connsiteY7" fmla="*/ 106446 h 1699585"/>
                <a:gd name="connsiteX8" fmla="*/ 1275927 w 1881147"/>
                <a:gd name="connsiteY8" fmla="*/ 157659 h 1699585"/>
                <a:gd name="connsiteX9" fmla="*/ 1214911 w 1881147"/>
                <a:gd name="connsiteY9" fmla="*/ 163716 h 1699585"/>
                <a:gd name="connsiteX10" fmla="*/ 1186336 w 1881147"/>
                <a:gd name="connsiteY10" fmla="*/ 192291 h 1699585"/>
                <a:gd name="connsiteX11" fmla="*/ 1176811 w 1881147"/>
                <a:gd name="connsiteY11" fmla="*/ 263729 h 1699585"/>
                <a:gd name="connsiteX12" fmla="*/ 1114899 w 1881147"/>
                <a:gd name="connsiteY12" fmla="*/ 306591 h 1699585"/>
                <a:gd name="connsiteX13" fmla="*/ 1005361 w 1881147"/>
                <a:gd name="connsiteY13" fmla="*/ 320879 h 1699585"/>
                <a:gd name="connsiteX14" fmla="*/ 962499 w 1881147"/>
                <a:gd name="connsiteY14" fmla="*/ 363741 h 1699585"/>
                <a:gd name="connsiteX15" fmla="*/ 838674 w 1881147"/>
                <a:gd name="connsiteY15" fmla="*/ 363741 h 1699585"/>
                <a:gd name="connsiteX16" fmla="*/ 781524 w 1881147"/>
                <a:gd name="connsiteY16" fmla="*/ 435179 h 1699585"/>
                <a:gd name="connsiteX17" fmla="*/ 781524 w 1881147"/>
                <a:gd name="connsiteY17" fmla="*/ 468516 h 1699585"/>
                <a:gd name="connsiteX18" fmla="*/ 743424 w 1881147"/>
                <a:gd name="connsiteY18" fmla="*/ 492329 h 1699585"/>
                <a:gd name="connsiteX19" fmla="*/ 671986 w 1881147"/>
                <a:gd name="connsiteY19" fmla="*/ 425654 h 1699585"/>
                <a:gd name="connsiteX20" fmla="*/ 519586 w 1881147"/>
                <a:gd name="connsiteY20" fmla="*/ 420891 h 1699585"/>
                <a:gd name="connsiteX21" fmla="*/ 457674 w 1881147"/>
                <a:gd name="connsiteY21" fmla="*/ 439941 h 1699585"/>
                <a:gd name="connsiteX22" fmla="*/ 419574 w 1881147"/>
                <a:gd name="connsiteY22" fmla="*/ 425654 h 1699585"/>
                <a:gd name="connsiteX23" fmla="*/ 400524 w 1881147"/>
                <a:gd name="connsiteY23" fmla="*/ 363741 h 1699585"/>
                <a:gd name="connsiteX24" fmla="*/ 333849 w 1881147"/>
                <a:gd name="connsiteY24" fmla="*/ 311354 h 1699585"/>
                <a:gd name="connsiteX25" fmla="*/ 286224 w 1881147"/>
                <a:gd name="connsiteY25" fmla="*/ 244679 h 1699585"/>
                <a:gd name="connsiteX26" fmla="*/ 143349 w 1881147"/>
                <a:gd name="connsiteY26" fmla="*/ 263729 h 1699585"/>
                <a:gd name="connsiteX27" fmla="*/ 124299 w 1881147"/>
                <a:gd name="connsiteY27" fmla="*/ 339929 h 1699585"/>
                <a:gd name="connsiteX28" fmla="*/ 110011 w 1881147"/>
                <a:gd name="connsiteY28" fmla="*/ 373266 h 1699585"/>
                <a:gd name="connsiteX29" fmla="*/ 133824 w 1881147"/>
                <a:gd name="connsiteY29" fmla="*/ 420891 h 1699585"/>
                <a:gd name="connsiteX30" fmla="*/ 81436 w 1881147"/>
                <a:gd name="connsiteY30" fmla="*/ 458991 h 1699585"/>
                <a:gd name="connsiteX31" fmla="*/ 33811 w 1881147"/>
                <a:gd name="connsiteY31" fmla="*/ 454229 h 1699585"/>
                <a:gd name="connsiteX32" fmla="*/ 33811 w 1881147"/>
                <a:gd name="connsiteY32" fmla="*/ 525666 h 1699585"/>
                <a:gd name="connsiteX33" fmla="*/ 474 w 1881147"/>
                <a:gd name="connsiteY33" fmla="*/ 630441 h 1699585"/>
                <a:gd name="connsiteX34" fmla="*/ 62386 w 1881147"/>
                <a:gd name="connsiteY34" fmla="*/ 706641 h 1699585"/>
                <a:gd name="connsiteX35" fmla="*/ 111977 w 1881147"/>
                <a:gd name="connsiteY35" fmla="*/ 686903 h 1699585"/>
                <a:gd name="connsiteX36" fmla="*/ 112334 w 1881147"/>
                <a:gd name="connsiteY36" fmla="*/ 757162 h 1699585"/>
                <a:gd name="connsiteX37" fmla="*/ 167161 w 1881147"/>
                <a:gd name="connsiteY37" fmla="*/ 787604 h 1699585"/>
                <a:gd name="connsiteX38" fmla="*/ 236159 w 1881147"/>
                <a:gd name="connsiteY38" fmla="*/ 797816 h 1699585"/>
                <a:gd name="connsiteX39" fmla="*/ 271462 w 1881147"/>
                <a:gd name="connsiteY39" fmla="*/ 853787 h 1699585"/>
                <a:gd name="connsiteX40" fmla="*/ 270869 w 1881147"/>
                <a:gd name="connsiteY40" fmla="*/ 898859 h 1699585"/>
                <a:gd name="connsiteX41" fmla="*/ 295393 w 1881147"/>
                <a:gd name="connsiteY41" fmla="*/ 938334 h 1699585"/>
                <a:gd name="connsiteX42" fmla="*/ 341051 w 1881147"/>
                <a:gd name="connsiteY42" fmla="*/ 976926 h 1699585"/>
                <a:gd name="connsiteX43" fmla="*/ 426184 w 1881147"/>
                <a:gd name="connsiteY43" fmla="*/ 1031178 h 1699585"/>
                <a:gd name="connsiteX44" fmla="*/ 461961 w 1881147"/>
                <a:gd name="connsiteY44" fmla="*/ 1102271 h 1699585"/>
                <a:gd name="connsiteX45" fmla="*/ 441064 w 1881147"/>
                <a:gd name="connsiteY45" fmla="*/ 1171844 h 1699585"/>
                <a:gd name="connsiteX46" fmla="*/ 519111 w 1881147"/>
                <a:gd name="connsiteY46" fmla="*/ 1228307 h 1699585"/>
                <a:gd name="connsiteX47" fmla="*/ 591143 w 1881147"/>
                <a:gd name="connsiteY47" fmla="*/ 1261301 h 1699585"/>
                <a:gd name="connsiteX48" fmla="*/ 571974 w 1881147"/>
                <a:gd name="connsiteY48" fmla="*/ 1321004 h 1699585"/>
                <a:gd name="connsiteX49" fmla="*/ 662461 w 1881147"/>
                <a:gd name="connsiteY49" fmla="*/ 1473404 h 1699585"/>
                <a:gd name="connsiteX50" fmla="*/ 755271 w 1881147"/>
                <a:gd name="connsiteY50" fmla="*/ 1546558 h 1699585"/>
                <a:gd name="connsiteX51" fmla="*/ 805336 w 1881147"/>
                <a:gd name="connsiteY51" fmla="*/ 1497216 h 1699585"/>
                <a:gd name="connsiteX52" fmla="*/ 869926 w 1881147"/>
                <a:gd name="connsiteY52" fmla="*/ 1524613 h 1699585"/>
                <a:gd name="connsiteX53" fmla="*/ 924399 w 1881147"/>
                <a:gd name="connsiteY53" fmla="*/ 1492454 h 1699585"/>
                <a:gd name="connsiteX54" fmla="*/ 941246 w 1881147"/>
                <a:gd name="connsiteY54" fmla="*/ 1450278 h 1699585"/>
                <a:gd name="connsiteX55" fmla="*/ 1005123 w 1881147"/>
                <a:gd name="connsiteY55" fmla="*/ 1536690 h 1699585"/>
                <a:gd name="connsiteX56" fmla="*/ 1050190 w 1881147"/>
                <a:gd name="connsiteY56" fmla="*/ 1607784 h 1699585"/>
                <a:gd name="connsiteX57" fmla="*/ 1120136 w 1881147"/>
                <a:gd name="connsiteY57" fmla="*/ 1699303 h 1699585"/>
                <a:gd name="connsiteX58" fmla="*/ 1151034 w 1881147"/>
                <a:gd name="connsiteY58" fmla="*/ 1636212 h 1699585"/>
                <a:gd name="connsiteX59" fmla="*/ 1181693 w 1881147"/>
                <a:gd name="connsiteY59" fmla="*/ 1629732 h 1699585"/>
                <a:gd name="connsiteX60" fmla="*/ 1224792 w 1881147"/>
                <a:gd name="connsiteY60" fmla="*/ 1658995 h 1699585"/>
                <a:gd name="connsiteX61" fmla="*/ 1258367 w 1881147"/>
                <a:gd name="connsiteY61" fmla="*/ 1618341 h 1699585"/>
                <a:gd name="connsiteX62" fmla="*/ 1277188 w 1881147"/>
                <a:gd name="connsiteY62" fmla="*/ 1622958 h 1699585"/>
                <a:gd name="connsiteX63" fmla="*/ 1311230 w 1881147"/>
                <a:gd name="connsiteY63" fmla="*/ 1689435 h 1699585"/>
                <a:gd name="connsiteX64" fmla="*/ 1367786 w 1881147"/>
                <a:gd name="connsiteY64" fmla="*/ 1665966 h 1699585"/>
                <a:gd name="connsiteX65" fmla="*/ 1419818 w 1881147"/>
                <a:gd name="connsiteY65" fmla="*/ 1609845 h 1699585"/>
                <a:gd name="connsiteX66" fmla="*/ 1470595 w 1881147"/>
                <a:gd name="connsiteY66" fmla="*/ 1593302 h 1699585"/>
                <a:gd name="connsiteX67" fmla="*/ 1488274 w 1881147"/>
                <a:gd name="connsiteY67" fmla="*/ 1649124 h 1699585"/>
                <a:gd name="connsiteX68" fmla="*/ 1558169 w 1881147"/>
                <a:gd name="connsiteY68" fmla="*/ 1623446 h 1699585"/>
                <a:gd name="connsiteX69" fmla="*/ 1588947 w 1881147"/>
                <a:gd name="connsiteY69" fmla="*/ 1536690 h 1699585"/>
                <a:gd name="connsiteX70" fmla="*/ 1670383 w 1881147"/>
                <a:gd name="connsiteY70" fmla="*/ 1446548 h 1699585"/>
                <a:gd name="connsiteX71" fmla="*/ 1714974 w 1881147"/>
                <a:gd name="connsiteY71" fmla="*/ 1415418 h 1699585"/>
                <a:gd name="connsiteX72" fmla="*/ 1743343 w 1881147"/>
                <a:gd name="connsiteY72" fmla="*/ 1418713 h 1699585"/>
                <a:gd name="connsiteX73" fmla="*/ 1820935 w 1881147"/>
                <a:gd name="connsiteY73" fmla="*/ 1408105 h 1699585"/>
                <a:gd name="connsiteX74" fmla="*/ 1816054 w 1881147"/>
                <a:gd name="connsiteY74" fmla="*/ 1461669 h 1699585"/>
                <a:gd name="connsiteX75" fmla="*/ 1874221 w 1881147"/>
                <a:gd name="connsiteY75" fmla="*/ 1484990 h 1699585"/>
                <a:gd name="connsiteX76" fmla="*/ 1875829 w 1881147"/>
                <a:gd name="connsiteY76" fmla="*/ 1462356 h 1699585"/>
                <a:gd name="connsiteX77" fmla="*/ 1875051 w 1881147"/>
                <a:gd name="connsiteY77" fmla="*/ 1401622 h 1699585"/>
                <a:gd name="connsiteX78" fmla="*/ 1853086 w 1881147"/>
                <a:gd name="connsiteY78" fmla="*/ 1311479 h 1699585"/>
                <a:gd name="connsiteX79" fmla="*/ 1853086 w 1881147"/>
                <a:gd name="connsiteY79" fmla="*/ 1254329 h 1699585"/>
                <a:gd name="connsiteX80" fmla="*/ 1810224 w 1881147"/>
                <a:gd name="connsiteY80" fmla="*/ 1244804 h 1699585"/>
                <a:gd name="connsiteX81" fmla="*/ 1734024 w 1881147"/>
                <a:gd name="connsiteY81" fmla="*/ 1163841 h 1699585"/>
                <a:gd name="connsiteX82" fmla="*/ 1695924 w 1881147"/>
                <a:gd name="connsiteY82" fmla="*/ 982866 h 1699585"/>
                <a:gd name="connsiteX83" fmla="*/ 1643536 w 1881147"/>
                <a:gd name="connsiteY83" fmla="*/ 949529 h 1699585"/>
                <a:gd name="connsiteX84" fmla="*/ 1605436 w 1881147"/>
                <a:gd name="connsiteY84" fmla="*/ 892379 h 1699585"/>
                <a:gd name="connsiteX85" fmla="*/ 1557811 w 1881147"/>
                <a:gd name="connsiteY85" fmla="*/ 844754 h 1699585"/>
                <a:gd name="connsiteX86" fmla="*/ 1505424 w 1881147"/>
                <a:gd name="connsiteY86" fmla="*/ 825704 h 1699585"/>
                <a:gd name="connsiteX87" fmla="*/ 1453036 w 1881147"/>
                <a:gd name="connsiteY87" fmla="*/ 820941 h 1699585"/>
                <a:gd name="connsiteX88" fmla="*/ 1510186 w 1881147"/>
                <a:gd name="connsiteY88" fmla="*/ 787604 h 1699585"/>
                <a:gd name="connsiteX89" fmla="*/ 1476849 w 1881147"/>
                <a:gd name="connsiteY89" fmla="*/ 754266 h 1699585"/>
                <a:gd name="connsiteX90" fmla="*/ 1481611 w 1881147"/>
                <a:gd name="connsiteY90" fmla="*/ 730454 h 1699585"/>
                <a:gd name="connsiteX91" fmla="*/ 1572099 w 1881147"/>
                <a:gd name="connsiteY91" fmla="*/ 768554 h 1699585"/>
                <a:gd name="connsiteX92" fmla="*/ 1624486 w 1881147"/>
                <a:gd name="connsiteY92" fmla="*/ 701879 h 1699585"/>
                <a:gd name="connsiteX93" fmla="*/ 1622283 w 1881147"/>
                <a:gd name="connsiteY93" fmla="*/ 559004 h 1699585"/>
                <a:gd name="connsiteX94" fmla="*/ 1639486 w 1881147"/>
                <a:gd name="connsiteY94" fmla="*/ 410678 h 1699585"/>
                <a:gd name="connsiteX0" fmla="*/ 1639486 w 1881147"/>
                <a:gd name="connsiteY0" fmla="*/ 419377 h 1708284"/>
                <a:gd name="connsiteX1" fmla="*/ 1567336 w 1881147"/>
                <a:gd name="connsiteY1" fmla="*/ 386728 h 1708284"/>
                <a:gd name="connsiteX2" fmla="*/ 1477087 w 1881147"/>
                <a:gd name="connsiteY2" fmla="*/ 362915 h 1708284"/>
                <a:gd name="connsiteX3" fmla="*/ 1423767 w 1881147"/>
                <a:gd name="connsiteY3" fmla="*/ 285831 h 1708284"/>
                <a:gd name="connsiteX4" fmla="*/ 1400666 w 1881147"/>
                <a:gd name="connsiteY4" fmla="*/ 183986 h 1708284"/>
                <a:gd name="connsiteX5" fmla="*/ 1364769 w 1881147"/>
                <a:gd name="connsiteY5" fmla="*/ 15924 h 1708284"/>
                <a:gd name="connsiteX6" fmla="*/ 1297400 w 1881147"/>
                <a:gd name="connsiteY6" fmla="*/ 57622 h 1708284"/>
                <a:gd name="connsiteX7" fmla="*/ 1291832 w 1881147"/>
                <a:gd name="connsiteY7" fmla="*/ 115145 h 1708284"/>
                <a:gd name="connsiteX8" fmla="*/ 1275927 w 1881147"/>
                <a:gd name="connsiteY8" fmla="*/ 166358 h 1708284"/>
                <a:gd name="connsiteX9" fmla="*/ 1214911 w 1881147"/>
                <a:gd name="connsiteY9" fmla="*/ 172415 h 1708284"/>
                <a:gd name="connsiteX10" fmla="*/ 1186336 w 1881147"/>
                <a:gd name="connsiteY10" fmla="*/ 200990 h 1708284"/>
                <a:gd name="connsiteX11" fmla="*/ 1176811 w 1881147"/>
                <a:gd name="connsiteY11" fmla="*/ 272428 h 1708284"/>
                <a:gd name="connsiteX12" fmla="*/ 1114899 w 1881147"/>
                <a:gd name="connsiteY12" fmla="*/ 315290 h 1708284"/>
                <a:gd name="connsiteX13" fmla="*/ 1005361 w 1881147"/>
                <a:gd name="connsiteY13" fmla="*/ 329578 h 1708284"/>
                <a:gd name="connsiteX14" fmla="*/ 962499 w 1881147"/>
                <a:gd name="connsiteY14" fmla="*/ 372440 h 1708284"/>
                <a:gd name="connsiteX15" fmla="*/ 838674 w 1881147"/>
                <a:gd name="connsiteY15" fmla="*/ 372440 h 1708284"/>
                <a:gd name="connsiteX16" fmla="*/ 781524 w 1881147"/>
                <a:gd name="connsiteY16" fmla="*/ 443878 h 1708284"/>
                <a:gd name="connsiteX17" fmla="*/ 781524 w 1881147"/>
                <a:gd name="connsiteY17" fmla="*/ 477215 h 1708284"/>
                <a:gd name="connsiteX18" fmla="*/ 743424 w 1881147"/>
                <a:gd name="connsiteY18" fmla="*/ 501028 h 1708284"/>
                <a:gd name="connsiteX19" fmla="*/ 671986 w 1881147"/>
                <a:gd name="connsiteY19" fmla="*/ 434353 h 1708284"/>
                <a:gd name="connsiteX20" fmla="*/ 519586 w 1881147"/>
                <a:gd name="connsiteY20" fmla="*/ 429590 h 1708284"/>
                <a:gd name="connsiteX21" fmla="*/ 457674 w 1881147"/>
                <a:gd name="connsiteY21" fmla="*/ 448640 h 1708284"/>
                <a:gd name="connsiteX22" fmla="*/ 419574 w 1881147"/>
                <a:gd name="connsiteY22" fmla="*/ 434353 h 1708284"/>
                <a:gd name="connsiteX23" fmla="*/ 400524 w 1881147"/>
                <a:gd name="connsiteY23" fmla="*/ 372440 h 1708284"/>
                <a:gd name="connsiteX24" fmla="*/ 333849 w 1881147"/>
                <a:gd name="connsiteY24" fmla="*/ 320053 h 1708284"/>
                <a:gd name="connsiteX25" fmla="*/ 286224 w 1881147"/>
                <a:gd name="connsiteY25" fmla="*/ 253378 h 1708284"/>
                <a:gd name="connsiteX26" fmla="*/ 143349 w 1881147"/>
                <a:gd name="connsiteY26" fmla="*/ 272428 h 1708284"/>
                <a:gd name="connsiteX27" fmla="*/ 124299 w 1881147"/>
                <a:gd name="connsiteY27" fmla="*/ 348628 h 1708284"/>
                <a:gd name="connsiteX28" fmla="*/ 110011 w 1881147"/>
                <a:gd name="connsiteY28" fmla="*/ 381965 h 1708284"/>
                <a:gd name="connsiteX29" fmla="*/ 133824 w 1881147"/>
                <a:gd name="connsiteY29" fmla="*/ 429590 h 1708284"/>
                <a:gd name="connsiteX30" fmla="*/ 81436 w 1881147"/>
                <a:gd name="connsiteY30" fmla="*/ 467690 h 1708284"/>
                <a:gd name="connsiteX31" fmla="*/ 33811 w 1881147"/>
                <a:gd name="connsiteY31" fmla="*/ 462928 h 1708284"/>
                <a:gd name="connsiteX32" fmla="*/ 33811 w 1881147"/>
                <a:gd name="connsiteY32" fmla="*/ 534365 h 1708284"/>
                <a:gd name="connsiteX33" fmla="*/ 474 w 1881147"/>
                <a:gd name="connsiteY33" fmla="*/ 639140 h 1708284"/>
                <a:gd name="connsiteX34" fmla="*/ 62386 w 1881147"/>
                <a:gd name="connsiteY34" fmla="*/ 715340 h 1708284"/>
                <a:gd name="connsiteX35" fmla="*/ 111977 w 1881147"/>
                <a:gd name="connsiteY35" fmla="*/ 695602 h 1708284"/>
                <a:gd name="connsiteX36" fmla="*/ 112334 w 1881147"/>
                <a:gd name="connsiteY36" fmla="*/ 765861 h 1708284"/>
                <a:gd name="connsiteX37" fmla="*/ 167161 w 1881147"/>
                <a:gd name="connsiteY37" fmla="*/ 796303 h 1708284"/>
                <a:gd name="connsiteX38" fmla="*/ 236159 w 1881147"/>
                <a:gd name="connsiteY38" fmla="*/ 806515 h 1708284"/>
                <a:gd name="connsiteX39" fmla="*/ 271462 w 1881147"/>
                <a:gd name="connsiteY39" fmla="*/ 862486 h 1708284"/>
                <a:gd name="connsiteX40" fmla="*/ 270869 w 1881147"/>
                <a:gd name="connsiteY40" fmla="*/ 907558 h 1708284"/>
                <a:gd name="connsiteX41" fmla="*/ 295393 w 1881147"/>
                <a:gd name="connsiteY41" fmla="*/ 947033 h 1708284"/>
                <a:gd name="connsiteX42" fmla="*/ 341051 w 1881147"/>
                <a:gd name="connsiteY42" fmla="*/ 985625 h 1708284"/>
                <a:gd name="connsiteX43" fmla="*/ 426184 w 1881147"/>
                <a:gd name="connsiteY43" fmla="*/ 1039877 h 1708284"/>
                <a:gd name="connsiteX44" fmla="*/ 461961 w 1881147"/>
                <a:gd name="connsiteY44" fmla="*/ 1110970 h 1708284"/>
                <a:gd name="connsiteX45" fmla="*/ 441064 w 1881147"/>
                <a:gd name="connsiteY45" fmla="*/ 1180543 h 1708284"/>
                <a:gd name="connsiteX46" fmla="*/ 519111 w 1881147"/>
                <a:gd name="connsiteY46" fmla="*/ 1237006 h 1708284"/>
                <a:gd name="connsiteX47" fmla="*/ 591143 w 1881147"/>
                <a:gd name="connsiteY47" fmla="*/ 1270000 h 1708284"/>
                <a:gd name="connsiteX48" fmla="*/ 571974 w 1881147"/>
                <a:gd name="connsiteY48" fmla="*/ 1329703 h 1708284"/>
                <a:gd name="connsiteX49" fmla="*/ 662461 w 1881147"/>
                <a:gd name="connsiteY49" fmla="*/ 1482103 h 1708284"/>
                <a:gd name="connsiteX50" fmla="*/ 755271 w 1881147"/>
                <a:gd name="connsiteY50" fmla="*/ 1555257 h 1708284"/>
                <a:gd name="connsiteX51" fmla="*/ 805336 w 1881147"/>
                <a:gd name="connsiteY51" fmla="*/ 1505915 h 1708284"/>
                <a:gd name="connsiteX52" fmla="*/ 869926 w 1881147"/>
                <a:gd name="connsiteY52" fmla="*/ 1533312 h 1708284"/>
                <a:gd name="connsiteX53" fmla="*/ 924399 w 1881147"/>
                <a:gd name="connsiteY53" fmla="*/ 1501153 h 1708284"/>
                <a:gd name="connsiteX54" fmla="*/ 941246 w 1881147"/>
                <a:gd name="connsiteY54" fmla="*/ 1458977 h 1708284"/>
                <a:gd name="connsiteX55" fmla="*/ 1005123 w 1881147"/>
                <a:gd name="connsiteY55" fmla="*/ 1545389 h 1708284"/>
                <a:gd name="connsiteX56" fmla="*/ 1050190 w 1881147"/>
                <a:gd name="connsiteY56" fmla="*/ 1616483 h 1708284"/>
                <a:gd name="connsiteX57" fmla="*/ 1120136 w 1881147"/>
                <a:gd name="connsiteY57" fmla="*/ 1708002 h 1708284"/>
                <a:gd name="connsiteX58" fmla="*/ 1151034 w 1881147"/>
                <a:gd name="connsiteY58" fmla="*/ 1644911 h 1708284"/>
                <a:gd name="connsiteX59" fmla="*/ 1181693 w 1881147"/>
                <a:gd name="connsiteY59" fmla="*/ 1638431 h 1708284"/>
                <a:gd name="connsiteX60" fmla="*/ 1224792 w 1881147"/>
                <a:gd name="connsiteY60" fmla="*/ 1667694 h 1708284"/>
                <a:gd name="connsiteX61" fmla="*/ 1258367 w 1881147"/>
                <a:gd name="connsiteY61" fmla="*/ 1627040 h 1708284"/>
                <a:gd name="connsiteX62" fmla="*/ 1277188 w 1881147"/>
                <a:gd name="connsiteY62" fmla="*/ 1631657 h 1708284"/>
                <a:gd name="connsiteX63" fmla="*/ 1311230 w 1881147"/>
                <a:gd name="connsiteY63" fmla="*/ 1698134 h 1708284"/>
                <a:gd name="connsiteX64" fmla="*/ 1367786 w 1881147"/>
                <a:gd name="connsiteY64" fmla="*/ 1674665 h 1708284"/>
                <a:gd name="connsiteX65" fmla="*/ 1419818 w 1881147"/>
                <a:gd name="connsiteY65" fmla="*/ 1618544 h 1708284"/>
                <a:gd name="connsiteX66" fmla="*/ 1470595 w 1881147"/>
                <a:gd name="connsiteY66" fmla="*/ 1602001 h 1708284"/>
                <a:gd name="connsiteX67" fmla="*/ 1488274 w 1881147"/>
                <a:gd name="connsiteY67" fmla="*/ 1657823 h 1708284"/>
                <a:gd name="connsiteX68" fmla="*/ 1558169 w 1881147"/>
                <a:gd name="connsiteY68" fmla="*/ 1632145 h 1708284"/>
                <a:gd name="connsiteX69" fmla="*/ 1588947 w 1881147"/>
                <a:gd name="connsiteY69" fmla="*/ 1545389 h 1708284"/>
                <a:gd name="connsiteX70" fmla="*/ 1670383 w 1881147"/>
                <a:gd name="connsiteY70" fmla="*/ 1455247 h 1708284"/>
                <a:gd name="connsiteX71" fmla="*/ 1714974 w 1881147"/>
                <a:gd name="connsiteY71" fmla="*/ 1424117 h 1708284"/>
                <a:gd name="connsiteX72" fmla="*/ 1743343 w 1881147"/>
                <a:gd name="connsiteY72" fmla="*/ 1427412 h 1708284"/>
                <a:gd name="connsiteX73" fmla="*/ 1820935 w 1881147"/>
                <a:gd name="connsiteY73" fmla="*/ 1416804 h 1708284"/>
                <a:gd name="connsiteX74" fmla="*/ 1816054 w 1881147"/>
                <a:gd name="connsiteY74" fmla="*/ 1470368 h 1708284"/>
                <a:gd name="connsiteX75" fmla="*/ 1874221 w 1881147"/>
                <a:gd name="connsiteY75" fmla="*/ 1493689 h 1708284"/>
                <a:gd name="connsiteX76" fmla="*/ 1875829 w 1881147"/>
                <a:gd name="connsiteY76" fmla="*/ 1471055 h 1708284"/>
                <a:gd name="connsiteX77" fmla="*/ 1875051 w 1881147"/>
                <a:gd name="connsiteY77" fmla="*/ 1410321 h 1708284"/>
                <a:gd name="connsiteX78" fmla="*/ 1853086 w 1881147"/>
                <a:gd name="connsiteY78" fmla="*/ 1320178 h 1708284"/>
                <a:gd name="connsiteX79" fmla="*/ 1853086 w 1881147"/>
                <a:gd name="connsiteY79" fmla="*/ 1263028 h 1708284"/>
                <a:gd name="connsiteX80" fmla="*/ 1810224 w 1881147"/>
                <a:gd name="connsiteY80" fmla="*/ 1253503 h 1708284"/>
                <a:gd name="connsiteX81" fmla="*/ 1734024 w 1881147"/>
                <a:gd name="connsiteY81" fmla="*/ 1172540 h 1708284"/>
                <a:gd name="connsiteX82" fmla="*/ 1695924 w 1881147"/>
                <a:gd name="connsiteY82" fmla="*/ 991565 h 1708284"/>
                <a:gd name="connsiteX83" fmla="*/ 1643536 w 1881147"/>
                <a:gd name="connsiteY83" fmla="*/ 958228 h 1708284"/>
                <a:gd name="connsiteX84" fmla="*/ 1605436 w 1881147"/>
                <a:gd name="connsiteY84" fmla="*/ 901078 h 1708284"/>
                <a:gd name="connsiteX85" fmla="*/ 1557811 w 1881147"/>
                <a:gd name="connsiteY85" fmla="*/ 853453 h 1708284"/>
                <a:gd name="connsiteX86" fmla="*/ 1505424 w 1881147"/>
                <a:gd name="connsiteY86" fmla="*/ 834403 h 1708284"/>
                <a:gd name="connsiteX87" fmla="*/ 1453036 w 1881147"/>
                <a:gd name="connsiteY87" fmla="*/ 829640 h 1708284"/>
                <a:gd name="connsiteX88" fmla="*/ 1510186 w 1881147"/>
                <a:gd name="connsiteY88" fmla="*/ 796303 h 1708284"/>
                <a:gd name="connsiteX89" fmla="*/ 1476849 w 1881147"/>
                <a:gd name="connsiteY89" fmla="*/ 762965 h 1708284"/>
                <a:gd name="connsiteX90" fmla="*/ 1481611 w 1881147"/>
                <a:gd name="connsiteY90" fmla="*/ 739153 h 1708284"/>
                <a:gd name="connsiteX91" fmla="*/ 1572099 w 1881147"/>
                <a:gd name="connsiteY91" fmla="*/ 777253 h 1708284"/>
                <a:gd name="connsiteX92" fmla="*/ 1624486 w 1881147"/>
                <a:gd name="connsiteY92" fmla="*/ 710578 h 1708284"/>
                <a:gd name="connsiteX93" fmla="*/ 1622283 w 1881147"/>
                <a:gd name="connsiteY93" fmla="*/ 567703 h 1708284"/>
                <a:gd name="connsiteX94" fmla="*/ 1639486 w 1881147"/>
                <a:gd name="connsiteY94" fmla="*/ 419377 h 1708284"/>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14911 w 1881147"/>
                <a:gd name="connsiteY9" fmla="*/ 158360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186336 w 1881147"/>
                <a:gd name="connsiteY10" fmla="*/ 186935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1520 w 1881147"/>
                <a:gd name="connsiteY9" fmla="*/ 206869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6811 w 1881147"/>
                <a:gd name="connsiteY11" fmla="*/ 25837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4899 w 1881147"/>
                <a:gd name="connsiteY12" fmla="*/ 301235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74371 w 1881147"/>
                <a:gd name="connsiteY11" fmla="*/ 29156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05361 w 1881147"/>
                <a:gd name="connsiteY13" fmla="*/ 315523 h 1694229"/>
                <a:gd name="connsiteX14" fmla="*/ 962499 w 1881147"/>
                <a:gd name="connsiteY14" fmla="*/ 358385 h 1694229"/>
                <a:gd name="connsiteX15" fmla="*/ 838674 w 1881147"/>
                <a:gd name="connsiteY15" fmla="*/ 358385 h 1694229"/>
                <a:gd name="connsiteX16" fmla="*/ 781524 w 1881147"/>
                <a:gd name="connsiteY16" fmla="*/ 429823 h 1694229"/>
                <a:gd name="connsiteX17" fmla="*/ 781524 w 1881147"/>
                <a:gd name="connsiteY17" fmla="*/ 463160 h 1694229"/>
                <a:gd name="connsiteX18" fmla="*/ 743424 w 1881147"/>
                <a:gd name="connsiteY18" fmla="*/ 486973 h 1694229"/>
                <a:gd name="connsiteX19" fmla="*/ 671986 w 1881147"/>
                <a:gd name="connsiteY19" fmla="*/ 420298 h 1694229"/>
                <a:gd name="connsiteX20" fmla="*/ 519586 w 1881147"/>
                <a:gd name="connsiteY20" fmla="*/ 415535 h 1694229"/>
                <a:gd name="connsiteX21" fmla="*/ 457674 w 1881147"/>
                <a:gd name="connsiteY21" fmla="*/ 434585 h 1694229"/>
                <a:gd name="connsiteX22" fmla="*/ 419574 w 1881147"/>
                <a:gd name="connsiteY22" fmla="*/ 420298 h 1694229"/>
                <a:gd name="connsiteX23" fmla="*/ 400524 w 1881147"/>
                <a:gd name="connsiteY23" fmla="*/ 358385 h 1694229"/>
                <a:gd name="connsiteX24" fmla="*/ 333849 w 1881147"/>
                <a:gd name="connsiteY24" fmla="*/ 305998 h 1694229"/>
                <a:gd name="connsiteX25" fmla="*/ 286224 w 1881147"/>
                <a:gd name="connsiteY25" fmla="*/ 239323 h 1694229"/>
                <a:gd name="connsiteX26" fmla="*/ 143349 w 1881147"/>
                <a:gd name="connsiteY26" fmla="*/ 258373 h 1694229"/>
                <a:gd name="connsiteX27" fmla="*/ 124299 w 1881147"/>
                <a:gd name="connsiteY27" fmla="*/ 334573 h 1694229"/>
                <a:gd name="connsiteX28" fmla="*/ 110011 w 1881147"/>
                <a:gd name="connsiteY28" fmla="*/ 367910 h 1694229"/>
                <a:gd name="connsiteX29" fmla="*/ 133824 w 1881147"/>
                <a:gd name="connsiteY29" fmla="*/ 415535 h 1694229"/>
                <a:gd name="connsiteX30" fmla="*/ 81436 w 1881147"/>
                <a:gd name="connsiteY30" fmla="*/ 453635 h 1694229"/>
                <a:gd name="connsiteX31" fmla="*/ 33811 w 1881147"/>
                <a:gd name="connsiteY31" fmla="*/ 448873 h 1694229"/>
                <a:gd name="connsiteX32" fmla="*/ 33811 w 1881147"/>
                <a:gd name="connsiteY32" fmla="*/ 520310 h 1694229"/>
                <a:gd name="connsiteX33" fmla="*/ 474 w 1881147"/>
                <a:gd name="connsiteY33" fmla="*/ 625085 h 1694229"/>
                <a:gd name="connsiteX34" fmla="*/ 62386 w 1881147"/>
                <a:gd name="connsiteY34" fmla="*/ 701285 h 1694229"/>
                <a:gd name="connsiteX35" fmla="*/ 111977 w 1881147"/>
                <a:gd name="connsiteY35" fmla="*/ 681547 h 1694229"/>
                <a:gd name="connsiteX36" fmla="*/ 112334 w 1881147"/>
                <a:gd name="connsiteY36" fmla="*/ 751806 h 1694229"/>
                <a:gd name="connsiteX37" fmla="*/ 167161 w 1881147"/>
                <a:gd name="connsiteY37" fmla="*/ 782248 h 1694229"/>
                <a:gd name="connsiteX38" fmla="*/ 236159 w 1881147"/>
                <a:gd name="connsiteY38" fmla="*/ 792460 h 1694229"/>
                <a:gd name="connsiteX39" fmla="*/ 271462 w 1881147"/>
                <a:gd name="connsiteY39" fmla="*/ 848431 h 1694229"/>
                <a:gd name="connsiteX40" fmla="*/ 270869 w 1881147"/>
                <a:gd name="connsiteY40" fmla="*/ 893503 h 1694229"/>
                <a:gd name="connsiteX41" fmla="*/ 295393 w 1881147"/>
                <a:gd name="connsiteY41" fmla="*/ 932978 h 1694229"/>
                <a:gd name="connsiteX42" fmla="*/ 341051 w 1881147"/>
                <a:gd name="connsiteY42" fmla="*/ 971570 h 1694229"/>
                <a:gd name="connsiteX43" fmla="*/ 426184 w 1881147"/>
                <a:gd name="connsiteY43" fmla="*/ 1025822 h 1694229"/>
                <a:gd name="connsiteX44" fmla="*/ 461961 w 1881147"/>
                <a:gd name="connsiteY44" fmla="*/ 1096915 h 1694229"/>
                <a:gd name="connsiteX45" fmla="*/ 441064 w 1881147"/>
                <a:gd name="connsiteY45" fmla="*/ 1166488 h 1694229"/>
                <a:gd name="connsiteX46" fmla="*/ 519111 w 1881147"/>
                <a:gd name="connsiteY46" fmla="*/ 1222951 h 1694229"/>
                <a:gd name="connsiteX47" fmla="*/ 591143 w 1881147"/>
                <a:gd name="connsiteY47" fmla="*/ 1255945 h 1694229"/>
                <a:gd name="connsiteX48" fmla="*/ 571974 w 1881147"/>
                <a:gd name="connsiteY48" fmla="*/ 1315648 h 1694229"/>
                <a:gd name="connsiteX49" fmla="*/ 662461 w 1881147"/>
                <a:gd name="connsiteY49" fmla="*/ 1468048 h 1694229"/>
                <a:gd name="connsiteX50" fmla="*/ 755271 w 1881147"/>
                <a:gd name="connsiteY50" fmla="*/ 1541202 h 1694229"/>
                <a:gd name="connsiteX51" fmla="*/ 805336 w 1881147"/>
                <a:gd name="connsiteY51" fmla="*/ 1491860 h 1694229"/>
                <a:gd name="connsiteX52" fmla="*/ 869926 w 1881147"/>
                <a:gd name="connsiteY52" fmla="*/ 1519257 h 1694229"/>
                <a:gd name="connsiteX53" fmla="*/ 924399 w 1881147"/>
                <a:gd name="connsiteY53" fmla="*/ 1487098 h 1694229"/>
                <a:gd name="connsiteX54" fmla="*/ 941246 w 1881147"/>
                <a:gd name="connsiteY54" fmla="*/ 1444922 h 1694229"/>
                <a:gd name="connsiteX55" fmla="*/ 1005123 w 1881147"/>
                <a:gd name="connsiteY55" fmla="*/ 1531334 h 1694229"/>
                <a:gd name="connsiteX56" fmla="*/ 1050190 w 1881147"/>
                <a:gd name="connsiteY56" fmla="*/ 1602428 h 1694229"/>
                <a:gd name="connsiteX57" fmla="*/ 1120136 w 1881147"/>
                <a:gd name="connsiteY57" fmla="*/ 1693947 h 1694229"/>
                <a:gd name="connsiteX58" fmla="*/ 1151034 w 1881147"/>
                <a:gd name="connsiteY58" fmla="*/ 1630856 h 1694229"/>
                <a:gd name="connsiteX59" fmla="*/ 1181693 w 1881147"/>
                <a:gd name="connsiteY59" fmla="*/ 1624376 h 1694229"/>
                <a:gd name="connsiteX60" fmla="*/ 1224792 w 1881147"/>
                <a:gd name="connsiteY60" fmla="*/ 1653639 h 1694229"/>
                <a:gd name="connsiteX61" fmla="*/ 1258367 w 1881147"/>
                <a:gd name="connsiteY61" fmla="*/ 1612985 h 1694229"/>
                <a:gd name="connsiteX62" fmla="*/ 1277188 w 1881147"/>
                <a:gd name="connsiteY62" fmla="*/ 1617602 h 1694229"/>
                <a:gd name="connsiteX63" fmla="*/ 1311230 w 1881147"/>
                <a:gd name="connsiteY63" fmla="*/ 1684079 h 1694229"/>
                <a:gd name="connsiteX64" fmla="*/ 1367786 w 1881147"/>
                <a:gd name="connsiteY64" fmla="*/ 1660610 h 1694229"/>
                <a:gd name="connsiteX65" fmla="*/ 1419818 w 1881147"/>
                <a:gd name="connsiteY65" fmla="*/ 1604489 h 1694229"/>
                <a:gd name="connsiteX66" fmla="*/ 1470595 w 1881147"/>
                <a:gd name="connsiteY66" fmla="*/ 1587946 h 1694229"/>
                <a:gd name="connsiteX67" fmla="*/ 1488274 w 1881147"/>
                <a:gd name="connsiteY67" fmla="*/ 1643768 h 1694229"/>
                <a:gd name="connsiteX68" fmla="*/ 1558169 w 1881147"/>
                <a:gd name="connsiteY68" fmla="*/ 1618090 h 1694229"/>
                <a:gd name="connsiteX69" fmla="*/ 1588947 w 1881147"/>
                <a:gd name="connsiteY69" fmla="*/ 1531334 h 1694229"/>
                <a:gd name="connsiteX70" fmla="*/ 1670383 w 1881147"/>
                <a:gd name="connsiteY70" fmla="*/ 1441192 h 1694229"/>
                <a:gd name="connsiteX71" fmla="*/ 1714974 w 1881147"/>
                <a:gd name="connsiteY71" fmla="*/ 1410062 h 1694229"/>
                <a:gd name="connsiteX72" fmla="*/ 1743343 w 1881147"/>
                <a:gd name="connsiteY72" fmla="*/ 1413357 h 1694229"/>
                <a:gd name="connsiteX73" fmla="*/ 1820935 w 1881147"/>
                <a:gd name="connsiteY73" fmla="*/ 1402749 h 1694229"/>
                <a:gd name="connsiteX74" fmla="*/ 1816054 w 1881147"/>
                <a:gd name="connsiteY74" fmla="*/ 1456313 h 1694229"/>
                <a:gd name="connsiteX75" fmla="*/ 1874221 w 1881147"/>
                <a:gd name="connsiteY75" fmla="*/ 1479634 h 1694229"/>
                <a:gd name="connsiteX76" fmla="*/ 1875829 w 1881147"/>
                <a:gd name="connsiteY76" fmla="*/ 1457000 h 1694229"/>
                <a:gd name="connsiteX77" fmla="*/ 1875051 w 1881147"/>
                <a:gd name="connsiteY77" fmla="*/ 1396266 h 1694229"/>
                <a:gd name="connsiteX78" fmla="*/ 1853086 w 1881147"/>
                <a:gd name="connsiteY78" fmla="*/ 1306123 h 1694229"/>
                <a:gd name="connsiteX79" fmla="*/ 1853086 w 1881147"/>
                <a:gd name="connsiteY79" fmla="*/ 1248973 h 1694229"/>
                <a:gd name="connsiteX80" fmla="*/ 1810224 w 1881147"/>
                <a:gd name="connsiteY80" fmla="*/ 1239448 h 1694229"/>
                <a:gd name="connsiteX81" fmla="*/ 1734024 w 1881147"/>
                <a:gd name="connsiteY81" fmla="*/ 1158485 h 1694229"/>
                <a:gd name="connsiteX82" fmla="*/ 1695924 w 1881147"/>
                <a:gd name="connsiteY82" fmla="*/ 977510 h 1694229"/>
                <a:gd name="connsiteX83" fmla="*/ 1643536 w 1881147"/>
                <a:gd name="connsiteY83" fmla="*/ 944173 h 1694229"/>
                <a:gd name="connsiteX84" fmla="*/ 1605436 w 1881147"/>
                <a:gd name="connsiteY84" fmla="*/ 887023 h 1694229"/>
                <a:gd name="connsiteX85" fmla="*/ 1557811 w 1881147"/>
                <a:gd name="connsiteY85" fmla="*/ 839398 h 1694229"/>
                <a:gd name="connsiteX86" fmla="*/ 1505424 w 1881147"/>
                <a:gd name="connsiteY86" fmla="*/ 820348 h 1694229"/>
                <a:gd name="connsiteX87" fmla="*/ 1453036 w 1881147"/>
                <a:gd name="connsiteY87" fmla="*/ 815585 h 1694229"/>
                <a:gd name="connsiteX88" fmla="*/ 1510186 w 1881147"/>
                <a:gd name="connsiteY88" fmla="*/ 782248 h 1694229"/>
                <a:gd name="connsiteX89" fmla="*/ 1476849 w 1881147"/>
                <a:gd name="connsiteY89" fmla="*/ 748910 h 1694229"/>
                <a:gd name="connsiteX90" fmla="*/ 1481611 w 1881147"/>
                <a:gd name="connsiteY90" fmla="*/ 725098 h 1694229"/>
                <a:gd name="connsiteX91" fmla="*/ 1572099 w 1881147"/>
                <a:gd name="connsiteY91" fmla="*/ 763198 h 1694229"/>
                <a:gd name="connsiteX92" fmla="*/ 1624486 w 1881147"/>
                <a:gd name="connsiteY92" fmla="*/ 696523 h 1694229"/>
                <a:gd name="connsiteX93" fmla="*/ 1622283 w 1881147"/>
                <a:gd name="connsiteY93" fmla="*/ 553648 h 1694229"/>
                <a:gd name="connsiteX94" fmla="*/ 1639486 w 1881147"/>
                <a:gd name="connsiteY94"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05361 w 1881147"/>
                <a:gd name="connsiteY14" fmla="*/ 315523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4856 w 1881147"/>
                <a:gd name="connsiteY13" fmla="*/ 323206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38674 w 1881147"/>
                <a:gd name="connsiteY16" fmla="*/ 358385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781524 w 1881147"/>
                <a:gd name="connsiteY17" fmla="*/ 429823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781524 w 1881147"/>
                <a:gd name="connsiteY18" fmla="*/ 463160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43424 w 1881147"/>
                <a:gd name="connsiteY19" fmla="*/ 486973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671986 w 1881147"/>
                <a:gd name="connsiteY20" fmla="*/ 420298 h 1694229"/>
                <a:gd name="connsiteX21" fmla="*/ 519586 w 1881147"/>
                <a:gd name="connsiteY21" fmla="*/ 415535 h 1694229"/>
                <a:gd name="connsiteX22" fmla="*/ 457674 w 1881147"/>
                <a:gd name="connsiteY22" fmla="*/ 434585 h 1694229"/>
                <a:gd name="connsiteX23" fmla="*/ 419574 w 1881147"/>
                <a:gd name="connsiteY23" fmla="*/ 420298 h 1694229"/>
                <a:gd name="connsiteX24" fmla="*/ 400524 w 1881147"/>
                <a:gd name="connsiteY24" fmla="*/ 358385 h 1694229"/>
                <a:gd name="connsiteX25" fmla="*/ 333849 w 1881147"/>
                <a:gd name="connsiteY25" fmla="*/ 305998 h 1694229"/>
                <a:gd name="connsiteX26" fmla="*/ 286224 w 1881147"/>
                <a:gd name="connsiteY26" fmla="*/ 239323 h 1694229"/>
                <a:gd name="connsiteX27" fmla="*/ 143349 w 1881147"/>
                <a:gd name="connsiteY27" fmla="*/ 258373 h 1694229"/>
                <a:gd name="connsiteX28" fmla="*/ 124299 w 1881147"/>
                <a:gd name="connsiteY28" fmla="*/ 334573 h 1694229"/>
                <a:gd name="connsiteX29" fmla="*/ 110011 w 1881147"/>
                <a:gd name="connsiteY29" fmla="*/ 367910 h 1694229"/>
                <a:gd name="connsiteX30" fmla="*/ 133824 w 1881147"/>
                <a:gd name="connsiteY30" fmla="*/ 415535 h 1694229"/>
                <a:gd name="connsiteX31" fmla="*/ 81436 w 1881147"/>
                <a:gd name="connsiteY31" fmla="*/ 453635 h 1694229"/>
                <a:gd name="connsiteX32" fmla="*/ 33811 w 1881147"/>
                <a:gd name="connsiteY32" fmla="*/ 448873 h 1694229"/>
                <a:gd name="connsiteX33" fmla="*/ 33811 w 1881147"/>
                <a:gd name="connsiteY33" fmla="*/ 520310 h 1694229"/>
                <a:gd name="connsiteX34" fmla="*/ 474 w 1881147"/>
                <a:gd name="connsiteY34" fmla="*/ 625085 h 1694229"/>
                <a:gd name="connsiteX35" fmla="*/ 62386 w 1881147"/>
                <a:gd name="connsiteY35" fmla="*/ 701285 h 1694229"/>
                <a:gd name="connsiteX36" fmla="*/ 111977 w 1881147"/>
                <a:gd name="connsiteY36" fmla="*/ 681547 h 1694229"/>
                <a:gd name="connsiteX37" fmla="*/ 112334 w 1881147"/>
                <a:gd name="connsiteY37" fmla="*/ 751806 h 1694229"/>
                <a:gd name="connsiteX38" fmla="*/ 167161 w 1881147"/>
                <a:gd name="connsiteY38" fmla="*/ 782248 h 1694229"/>
                <a:gd name="connsiteX39" fmla="*/ 236159 w 1881147"/>
                <a:gd name="connsiteY39" fmla="*/ 792460 h 1694229"/>
                <a:gd name="connsiteX40" fmla="*/ 271462 w 1881147"/>
                <a:gd name="connsiteY40" fmla="*/ 848431 h 1694229"/>
                <a:gd name="connsiteX41" fmla="*/ 270869 w 1881147"/>
                <a:gd name="connsiteY41" fmla="*/ 893503 h 1694229"/>
                <a:gd name="connsiteX42" fmla="*/ 295393 w 1881147"/>
                <a:gd name="connsiteY42" fmla="*/ 932978 h 1694229"/>
                <a:gd name="connsiteX43" fmla="*/ 341051 w 1881147"/>
                <a:gd name="connsiteY43" fmla="*/ 971570 h 1694229"/>
                <a:gd name="connsiteX44" fmla="*/ 426184 w 1881147"/>
                <a:gd name="connsiteY44" fmla="*/ 1025822 h 1694229"/>
                <a:gd name="connsiteX45" fmla="*/ 461961 w 1881147"/>
                <a:gd name="connsiteY45" fmla="*/ 1096915 h 1694229"/>
                <a:gd name="connsiteX46" fmla="*/ 441064 w 1881147"/>
                <a:gd name="connsiteY46" fmla="*/ 1166488 h 1694229"/>
                <a:gd name="connsiteX47" fmla="*/ 519111 w 1881147"/>
                <a:gd name="connsiteY47" fmla="*/ 1222951 h 1694229"/>
                <a:gd name="connsiteX48" fmla="*/ 591143 w 1881147"/>
                <a:gd name="connsiteY48" fmla="*/ 1255945 h 1694229"/>
                <a:gd name="connsiteX49" fmla="*/ 571974 w 1881147"/>
                <a:gd name="connsiteY49" fmla="*/ 1315648 h 1694229"/>
                <a:gd name="connsiteX50" fmla="*/ 662461 w 1881147"/>
                <a:gd name="connsiteY50" fmla="*/ 1468048 h 1694229"/>
                <a:gd name="connsiteX51" fmla="*/ 755271 w 1881147"/>
                <a:gd name="connsiteY51" fmla="*/ 1541202 h 1694229"/>
                <a:gd name="connsiteX52" fmla="*/ 805336 w 1881147"/>
                <a:gd name="connsiteY52" fmla="*/ 1491860 h 1694229"/>
                <a:gd name="connsiteX53" fmla="*/ 869926 w 1881147"/>
                <a:gd name="connsiteY53" fmla="*/ 1519257 h 1694229"/>
                <a:gd name="connsiteX54" fmla="*/ 924399 w 1881147"/>
                <a:gd name="connsiteY54" fmla="*/ 1487098 h 1694229"/>
                <a:gd name="connsiteX55" fmla="*/ 941246 w 1881147"/>
                <a:gd name="connsiteY55" fmla="*/ 1444922 h 1694229"/>
                <a:gd name="connsiteX56" fmla="*/ 1005123 w 1881147"/>
                <a:gd name="connsiteY56" fmla="*/ 1531334 h 1694229"/>
                <a:gd name="connsiteX57" fmla="*/ 1050190 w 1881147"/>
                <a:gd name="connsiteY57" fmla="*/ 1602428 h 1694229"/>
                <a:gd name="connsiteX58" fmla="*/ 1120136 w 1881147"/>
                <a:gd name="connsiteY58" fmla="*/ 1693947 h 1694229"/>
                <a:gd name="connsiteX59" fmla="*/ 1151034 w 1881147"/>
                <a:gd name="connsiteY59" fmla="*/ 1630856 h 1694229"/>
                <a:gd name="connsiteX60" fmla="*/ 1181693 w 1881147"/>
                <a:gd name="connsiteY60" fmla="*/ 1624376 h 1694229"/>
                <a:gd name="connsiteX61" fmla="*/ 1224792 w 1881147"/>
                <a:gd name="connsiteY61" fmla="*/ 1653639 h 1694229"/>
                <a:gd name="connsiteX62" fmla="*/ 1258367 w 1881147"/>
                <a:gd name="connsiteY62" fmla="*/ 1612985 h 1694229"/>
                <a:gd name="connsiteX63" fmla="*/ 1277188 w 1881147"/>
                <a:gd name="connsiteY63" fmla="*/ 1617602 h 1694229"/>
                <a:gd name="connsiteX64" fmla="*/ 1311230 w 1881147"/>
                <a:gd name="connsiteY64" fmla="*/ 1684079 h 1694229"/>
                <a:gd name="connsiteX65" fmla="*/ 1367786 w 1881147"/>
                <a:gd name="connsiteY65" fmla="*/ 1660610 h 1694229"/>
                <a:gd name="connsiteX66" fmla="*/ 1419818 w 1881147"/>
                <a:gd name="connsiteY66" fmla="*/ 1604489 h 1694229"/>
                <a:gd name="connsiteX67" fmla="*/ 1470595 w 1881147"/>
                <a:gd name="connsiteY67" fmla="*/ 1587946 h 1694229"/>
                <a:gd name="connsiteX68" fmla="*/ 1488274 w 1881147"/>
                <a:gd name="connsiteY68" fmla="*/ 1643768 h 1694229"/>
                <a:gd name="connsiteX69" fmla="*/ 1558169 w 1881147"/>
                <a:gd name="connsiteY69" fmla="*/ 1618090 h 1694229"/>
                <a:gd name="connsiteX70" fmla="*/ 1588947 w 1881147"/>
                <a:gd name="connsiteY70" fmla="*/ 1531334 h 1694229"/>
                <a:gd name="connsiteX71" fmla="*/ 1670383 w 1881147"/>
                <a:gd name="connsiteY71" fmla="*/ 1441192 h 1694229"/>
                <a:gd name="connsiteX72" fmla="*/ 1714974 w 1881147"/>
                <a:gd name="connsiteY72" fmla="*/ 1410062 h 1694229"/>
                <a:gd name="connsiteX73" fmla="*/ 1743343 w 1881147"/>
                <a:gd name="connsiteY73" fmla="*/ 1413357 h 1694229"/>
                <a:gd name="connsiteX74" fmla="*/ 1820935 w 1881147"/>
                <a:gd name="connsiteY74" fmla="*/ 1402749 h 1694229"/>
                <a:gd name="connsiteX75" fmla="*/ 1816054 w 1881147"/>
                <a:gd name="connsiteY75" fmla="*/ 1456313 h 1694229"/>
                <a:gd name="connsiteX76" fmla="*/ 1874221 w 1881147"/>
                <a:gd name="connsiteY76" fmla="*/ 1479634 h 1694229"/>
                <a:gd name="connsiteX77" fmla="*/ 1875829 w 1881147"/>
                <a:gd name="connsiteY77" fmla="*/ 1457000 h 1694229"/>
                <a:gd name="connsiteX78" fmla="*/ 1875051 w 1881147"/>
                <a:gd name="connsiteY78" fmla="*/ 1396266 h 1694229"/>
                <a:gd name="connsiteX79" fmla="*/ 1853086 w 1881147"/>
                <a:gd name="connsiteY79" fmla="*/ 1306123 h 1694229"/>
                <a:gd name="connsiteX80" fmla="*/ 1853086 w 1881147"/>
                <a:gd name="connsiteY80" fmla="*/ 1248973 h 1694229"/>
                <a:gd name="connsiteX81" fmla="*/ 1810224 w 1881147"/>
                <a:gd name="connsiteY81" fmla="*/ 1239448 h 1694229"/>
                <a:gd name="connsiteX82" fmla="*/ 1734024 w 1881147"/>
                <a:gd name="connsiteY82" fmla="*/ 1158485 h 1694229"/>
                <a:gd name="connsiteX83" fmla="*/ 1695924 w 1881147"/>
                <a:gd name="connsiteY83" fmla="*/ 977510 h 1694229"/>
                <a:gd name="connsiteX84" fmla="*/ 1643536 w 1881147"/>
                <a:gd name="connsiteY84" fmla="*/ 944173 h 1694229"/>
                <a:gd name="connsiteX85" fmla="*/ 1605436 w 1881147"/>
                <a:gd name="connsiteY85" fmla="*/ 887023 h 1694229"/>
                <a:gd name="connsiteX86" fmla="*/ 1557811 w 1881147"/>
                <a:gd name="connsiteY86" fmla="*/ 839398 h 1694229"/>
                <a:gd name="connsiteX87" fmla="*/ 1505424 w 1881147"/>
                <a:gd name="connsiteY87" fmla="*/ 820348 h 1694229"/>
                <a:gd name="connsiteX88" fmla="*/ 1453036 w 1881147"/>
                <a:gd name="connsiteY88" fmla="*/ 815585 h 1694229"/>
                <a:gd name="connsiteX89" fmla="*/ 1510186 w 1881147"/>
                <a:gd name="connsiteY89" fmla="*/ 782248 h 1694229"/>
                <a:gd name="connsiteX90" fmla="*/ 1476849 w 1881147"/>
                <a:gd name="connsiteY90" fmla="*/ 748910 h 1694229"/>
                <a:gd name="connsiteX91" fmla="*/ 1481611 w 1881147"/>
                <a:gd name="connsiteY91" fmla="*/ 725098 h 1694229"/>
                <a:gd name="connsiteX92" fmla="*/ 1572099 w 1881147"/>
                <a:gd name="connsiteY92" fmla="*/ 763198 h 1694229"/>
                <a:gd name="connsiteX93" fmla="*/ 1624486 w 1881147"/>
                <a:gd name="connsiteY93" fmla="*/ 696523 h 1694229"/>
                <a:gd name="connsiteX94" fmla="*/ 1622283 w 1881147"/>
                <a:gd name="connsiteY94" fmla="*/ 553648 h 1694229"/>
                <a:gd name="connsiteX95" fmla="*/ 1639486 w 1881147"/>
                <a:gd name="connsiteY95"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19586 w 1881147"/>
                <a:gd name="connsiteY22" fmla="*/ 415535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7674 w 1881147"/>
                <a:gd name="connsiteY23" fmla="*/ 434585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43349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6224 w 1881147"/>
                <a:gd name="connsiteY27" fmla="*/ 239323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24299 w 1881147"/>
                <a:gd name="connsiteY29" fmla="*/ 334573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10011 w 1881147"/>
                <a:gd name="connsiteY30" fmla="*/ 367910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46620 w 1881147"/>
                <a:gd name="connsiteY30" fmla="*/ 390888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3824 w 1881147"/>
                <a:gd name="connsiteY31" fmla="*/ 415535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1436 w 1881147"/>
                <a:gd name="connsiteY32" fmla="*/ 453635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486 w 1881147"/>
                <a:gd name="connsiteY0" fmla="*/ 405322 h 1694229"/>
                <a:gd name="connsiteX1" fmla="*/ 1567336 w 1881147"/>
                <a:gd name="connsiteY1" fmla="*/ 372673 h 1694229"/>
                <a:gd name="connsiteX2" fmla="*/ 1477087 w 1881147"/>
                <a:gd name="connsiteY2" fmla="*/ 348860 h 1694229"/>
                <a:gd name="connsiteX3" fmla="*/ 1423767 w 1881147"/>
                <a:gd name="connsiteY3" fmla="*/ 271776 h 1694229"/>
                <a:gd name="connsiteX4" fmla="*/ 1400666 w 1881147"/>
                <a:gd name="connsiteY4" fmla="*/ 169931 h 1694229"/>
                <a:gd name="connsiteX5" fmla="*/ 1364769 w 1881147"/>
                <a:gd name="connsiteY5" fmla="*/ 1869 h 1694229"/>
                <a:gd name="connsiteX6" fmla="*/ 1297400 w 1881147"/>
                <a:gd name="connsiteY6" fmla="*/ 43567 h 1694229"/>
                <a:gd name="connsiteX7" fmla="*/ 1291832 w 1881147"/>
                <a:gd name="connsiteY7" fmla="*/ 101090 h 1694229"/>
                <a:gd name="connsiteX8" fmla="*/ 1275927 w 1881147"/>
                <a:gd name="connsiteY8" fmla="*/ 152303 h 1694229"/>
                <a:gd name="connsiteX9" fmla="*/ 1256402 w 1881147"/>
                <a:gd name="connsiteY9" fmla="*/ 204316 h 1694229"/>
                <a:gd name="connsiteX10" fmla="*/ 1254673 w 1881147"/>
                <a:gd name="connsiteY10" fmla="*/ 273739 h 1694229"/>
                <a:gd name="connsiteX11" fmla="*/ 1181692 w 1881147"/>
                <a:gd name="connsiteY11" fmla="*/ 283903 h 1694229"/>
                <a:gd name="connsiteX12" fmla="*/ 1117339 w 1881147"/>
                <a:gd name="connsiteY12" fmla="*/ 285917 h 1694229"/>
                <a:gd name="connsiteX13" fmla="*/ 1069738 w 1881147"/>
                <a:gd name="connsiteY13" fmla="*/ 346183 h 1694229"/>
                <a:gd name="connsiteX14" fmla="*/ 1015123 w 1881147"/>
                <a:gd name="connsiteY14" fmla="*/ 371690 h 1694229"/>
                <a:gd name="connsiteX15" fmla="*/ 962499 w 1881147"/>
                <a:gd name="connsiteY15" fmla="*/ 358385 h 1694229"/>
                <a:gd name="connsiteX16" fmla="*/ 855759 w 1881147"/>
                <a:gd name="connsiteY16" fmla="*/ 376257 h 1694229"/>
                <a:gd name="connsiteX17" fmla="*/ 832776 w 1881147"/>
                <a:gd name="connsiteY17" fmla="*/ 440035 h 1694229"/>
                <a:gd name="connsiteX18" fmla="*/ 815693 w 1881147"/>
                <a:gd name="connsiteY18" fmla="*/ 475926 h 1694229"/>
                <a:gd name="connsiteX19" fmla="*/ 733662 w 1881147"/>
                <a:gd name="connsiteY19" fmla="*/ 494632 h 1694229"/>
                <a:gd name="connsiteX20" fmla="*/ 715850 w 1881147"/>
                <a:gd name="connsiteY20" fmla="*/ 440647 h 1694229"/>
                <a:gd name="connsiteX21" fmla="*/ 671986 w 1881147"/>
                <a:gd name="connsiteY21" fmla="*/ 420298 h 1694229"/>
                <a:gd name="connsiteX22" fmla="*/ 536670 w 1881147"/>
                <a:gd name="connsiteY22" fmla="*/ 420641 h 1694229"/>
                <a:gd name="connsiteX23" fmla="*/ 452793 w 1881147"/>
                <a:gd name="connsiteY23" fmla="*/ 447350 h 1694229"/>
                <a:gd name="connsiteX24" fmla="*/ 419574 w 1881147"/>
                <a:gd name="connsiteY24" fmla="*/ 420298 h 1694229"/>
                <a:gd name="connsiteX25" fmla="*/ 400524 w 1881147"/>
                <a:gd name="connsiteY25" fmla="*/ 358385 h 1694229"/>
                <a:gd name="connsiteX26" fmla="*/ 333849 w 1881147"/>
                <a:gd name="connsiteY26" fmla="*/ 305998 h 1694229"/>
                <a:gd name="connsiteX27" fmla="*/ 288664 w 1881147"/>
                <a:gd name="connsiteY27" fmla="*/ 229110 h 1694229"/>
                <a:gd name="connsiteX28" fmla="*/ 165314 w 1881147"/>
                <a:gd name="connsiteY28" fmla="*/ 258373 h 1694229"/>
                <a:gd name="connsiteX29" fmla="*/ 146264 w 1881147"/>
                <a:gd name="connsiteY29" fmla="*/ 344785 h 1694229"/>
                <a:gd name="connsiteX30" fmla="*/ 163704 w 1881147"/>
                <a:gd name="connsiteY30" fmla="*/ 411312 h 1694229"/>
                <a:gd name="connsiteX31" fmla="*/ 136265 w 1881147"/>
                <a:gd name="connsiteY31" fmla="*/ 446172 h 1694229"/>
                <a:gd name="connsiteX32" fmla="*/ 83877 w 1881147"/>
                <a:gd name="connsiteY32" fmla="*/ 474059 h 1694229"/>
                <a:gd name="connsiteX33" fmla="*/ 33811 w 1881147"/>
                <a:gd name="connsiteY33" fmla="*/ 448873 h 1694229"/>
                <a:gd name="connsiteX34" fmla="*/ 33811 w 1881147"/>
                <a:gd name="connsiteY34" fmla="*/ 520310 h 1694229"/>
                <a:gd name="connsiteX35" fmla="*/ 474 w 1881147"/>
                <a:gd name="connsiteY35" fmla="*/ 625085 h 1694229"/>
                <a:gd name="connsiteX36" fmla="*/ 62386 w 1881147"/>
                <a:gd name="connsiteY36" fmla="*/ 701285 h 1694229"/>
                <a:gd name="connsiteX37" fmla="*/ 111977 w 1881147"/>
                <a:gd name="connsiteY37" fmla="*/ 681547 h 1694229"/>
                <a:gd name="connsiteX38" fmla="*/ 112334 w 1881147"/>
                <a:gd name="connsiteY38" fmla="*/ 751806 h 1694229"/>
                <a:gd name="connsiteX39" fmla="*/ 167161 w 1881147"/>
                <a:gd name="connsiteY39" fmla="*/ 782248 h 1694229"/>
                <a:gd name="connsiteX40" fmla="*/ 236159 w 1881147"/>
                <a:gd name="connsiteY40" fmla="*/ 792460 h 1694229"/>
                <a:gd name="connsiteX41" fmla="*/ 271462 w 1881147"/>
                <a:gd name="connsiteY41" fmla="*/ 848431 h 1694229"/>
                <a:gd name="connsiteX42" fmla="*/ 270869 w 1881147"/>
                <a:gd name="connsiteY42" fmla="*/ 893503 h 1694229"/>
                <a:gd name="connsiteX43" fmla="*/ 295393 w 1881147"/>
                <a:gd name="connsiteY43" fmla="*/ 932978 h 1694229"/>
                <a:gd name="connsiteX44" fmla="*/ 341051 w 1881147"/>
                <a:gd name="connsiteY44" fmla="*/ 971570 h 1694229"/>
                <a:gd name="connsiteX45" fmla="*/ 426184 w 1881147"/>
                <a:gd name="connsiteY45" fmla="*/ 1025822 h 1694229"/>
                <a:gd name="connsiteX46" fmla="*/ 461961 w 1881147"/>
                <a:gd name="connsiteY46" fmla="*/ 1096915 h 1694229"/>
                <a:gd name="connsiteX47" fmla="*/ 441064 w 1881147"/>
                <a:gd name="connsiteY47" fmla="*/ 1166488 h 1694229"/>
                <a:gd name="connsiteX48" fmla="*/ 519111 w 1881147"/>
                <a:gd name="connsiteY48" fmla="*/ 1222951 h 1694229"/>
                <a:gd name="connsiteX49" fmla="*/ 591143 w 1881147"/>
                <a:gd name="connsiteY49" fmla="*/ 1255945 h 1694229"/>
                <a:gd name="connsiteX50" fmla="*/ 571974 w 1881147"/>
                <a:gd name="connsiteY50" fmla="*/ 1315648 h 1694229"/>
                <a:gd name="connsiteX51" fmla="*/ 662461 w 1881147"/>
                <a:gd name="connsiteY51" fmla="*/ 1468048 h 1694229"/>
                <a:gd name="connsiteX52" fmla="*/ 755271 w 1881147"/>
                <a:gd name="connsiteY52" fmla="*/ 1541202 h 1694229"/>
                <a:gd name="connsiteX53" fmla="*/ 805336 w 1881147"/>
                <a:gd name="connsiteY53" fmla="*/ 1491860 h 1694229"/>
                <a:gd name="connsiteX54" fmla="*/ 869926 w 1881147"/>
                <a:gd name="connsiteY54" fmla="*/ 1519257 h 1694229"/>
                <a:gd name="connsiteX55" fmla="*/ 924399 w 1881147"/>
                <a:gd name="connsiteY55" fmla="*/ 1487098 h 1694229"/>
                <a:gd name="connsiteX56" fmla="*/ 941246 w 1881147"/>
                <a:gd name="connsiteY56" fmla="*/ 1444922 h 1694229"/>
                <a:gd name="connsiteX57" fmla="*/ 1005123 w 1881147"/>
                <a:gd name="connsiteY57" fmla="*/ 1531334 h 1694229"/>
                <a:gd name="connsiteX58" fmla="*/ 1050190 w 1881147"/>
                <a:gd name="connsiteY58" fmla="*/ 1602428 h 1694229"/>
                <a:gd name="connsiteX59" fmla="*/ 1120136 w 1881147"/>
                <a:gd name="connsiteY59" fmla="*/ 1693947 h 1694229"/>
                <a:gd name="connsiteX60" fmla="*/ 1151034 w 1881147"/>
                <a:gd name="connsiteY60" fmla="*/ 1630856 h 1694229"/>
                <a:gd name="connsiteX61" fmla="*/ 1181693 w 1881147"/>
                <a:gd name="connsiteY61" fmla="*/ 1624376 h 1694229"/>
                <a:gd name="connsiteX62" fmla="*/ 1224792 w 1881147"/>
                <a:gd name="connsiteY62" fmla="*/ 1653639 h 1694229"/>
                <a:gd name="connsiteX63" fmla="*/ 1258367 w 1881147"/>
                <a:gd name="connsiteY63" fmla="*/ 1612985 h 1694229"/>
                <a:gd name="connsiteX64" fmla="*/ 1277188 w 1881147"/>
                <a:gd name="connsiteY64" fmla="*/ 1617602 h 1694229"/>
                <a:gd name="connsiteX65" fmla="*/ 1311230 w 1881147"/>
                <a:gd name="connsiteY65" fmla="*/ 1684079 h 1694229"/>
                <a:gd name="connsiteX66" fmla="*/ 1367786 w 1881147"/>
                <a:gd name="connsiteY66" fmla="*/ 1660610 h 1694229"/>
                <a:gd name="connsiteX67" fmla="*/ 1419818 w 1881147"/>
                <a:gd name="connsiteY67" fmla="*/ 1604489 h 1694229"/>
                <a:gd name="connsiteX68" fmla="*/ 1470595 w 1881147"/>
                <a:gd name="connsiteY68" fmla="*/ 1587946 h 1694229"/>
                <a:gd name="connsiteX69" fmla="*/ 1488274 w 1881147"/>
                <a:gd name="connsiteY69" fmla="*/ 1643768 h 1694229"/>
                <a:gd name="connsiteX70" fmla="*/ 1558169 w 1881147"/>
                <a:gd name="connsiteY70" fmla="*/ 1618090 h 1694229"/>
                <a:gd name="connsiteX71" fmla="*/ 1588947 w 1881147"/>
                <a:gd name="connsiteY71" fmla="*/ 1531334 h 1694229"/>
                <a:gd name="connsiteX72" fmla="*/ 1670383 w 1881147"/>
                <a:gd name="connsiteY72" fmla="*/ 1441192 h 1694229"/>
                <a:gd name="connsiteX73" fmla="*/ 1714974 w 1881147"/>
                <a:gd name="connsiteY73" fmla="*/ 1410062 h 1694229"/>
                <a:gd name="connsiteX74" fmla="*/ 1743343 w 1881147"/>
                <a:gd name="connsiteY74" fmla="*/ 1413357 h 1694229"/>
                <a:gd name="connsiteX75" fmla="*/ 1820935 w 1881147"/>
                <a:gd name="connsiteY75" fmla="*/ 1402749 h 1694229"/>
                <a:gd name="connsiteX76" fmla="*/ 1816054 w 1881147"/>
                <a:gd name="connsiteY76" fmla="*/ 1456313 h 1694229"/>
                <a:gd name="connsiteX77" fmla="*/ 1874221 w 1881147"/>
                <a:gd name="connsiteY77" fmla="*/ 1479634 h 1694229"/>
                <a:gd name="connsiteX78" fmla="*/ 1875829 w 1881147"/>
                <a:gd name="connsiteY78" fmla="*/ 1457000 h 1694229"/>
                <a:gd name="connsiteX79" fmla="*/ 1875051 w 1881147"/>
                <a:gd name="connsiteY79" fmla="*/ 1396266 h 1694229"/>
                <a:gd name="connsiteX80" fmla="*/ 1853086 w 1881147"/>
                <a:gd name="connsiteY80" fmla="*/ 1306123 h 1694229"/>
                <a:gd name="connsiteX81" fmla="*/ 1853086 w 1881147"/>
                <a:gd name="connsiteY81" fmla="*/ 1248973 h 1694229"/>
                <a:gd name="connsiteX82" fmla="*/ 1810224 w 1881147"/>
                <a:gd name="connsiteY82" fmla="*/ 1239448 h 1694229"/>
                <a:gd name="connsiteX83" fmla="*/ 1734024 w 1881147"/>
                <a:gd name="connsiteY83" fmla="*/ 1158485 h 1694229"/>
                <a:gd name="connsiteX84" fmla="*/ 1695924 w 1881147"/>
                <a:gd name="connsiteY84" fmla="*/ 977510 h 1694229"/>
                <a:gd name="connsiteX85" fmla="*/ 1643536 w 1881147"/>
                <a:gd name="connsiteY85" fmla="*/ 944173 h 1694229"/>
                <a:gd name="connsiteX86" fmla="*/ 1605436 w 1881147"/>
                <a:gd name="connsiteY86" fmla="*/ 887023 h 1694229"/>
                <a:gd name="connsiteX87" fmla="*/ 1557811 w 1881147"/>
                <a:gd name="connsiteY87" fmla="*/ 839398 h 1694229"/>
                <a:gd name="connsiteX88" fmla="*/ 1505424 w 1881147"/>
                <a:gd name="connsiteY88" fmla="*/ 820348 h 1694229"/>
                <a:gd name="connsiteX89" fmla="*/ 1453036 w 1881147"/>
                <a:gd name="connsiteY89" fmla="*/ 815585 h 1694229"/>
                <a:gd name="connsiteX90" fmla="*/ 1510186 w 1881147"/>
                <a:gd name="connsiteY90" fmla="*/ 782248 h 1694229"/>
                <a:gd name="connsiteX91" fmla="*/ 1476849 w 1881147"/>
                <a:gd name="connsiteY91" fmla="*/ 748910 h 1694229"/>
                <a:gd name="connsiteX92" fmla="*/ 1481611 w 1881147"/>
                <a:gd name="connsiteY92" fmla="*/ 725098 h 1694229"/>
                <a:gd name="connsiteX93" fmla="*/ 1572099 w 1881147"/>
                <a:gd name="connsiteY93" fmla="*/ 763198 h 1694229"/>
                <a:gd name="connsiteX94" fmla="*/ 1624486 w 1881147"/>
                <a:gd name="connsiteY94" fmla="*/ 696523 h 1694229"/>
                <a:gd name="connsiteX95" fmla="*/ 1622283 w 1881147"/>
                <a:gd name="connsiteY95" fmla="*/ 553648 h 1694229"/>
                <a:gd name="connsiteX96" fmla="*/ 1639486 w 1881147"/>
                <a:gd name="connsiteY96" fmla="*/ 405322 h 1694229"/>
                <a:gd name="connsiteX0" fmla="*/ 1639538 w 1881199"/>
                <a:gd name="connsiteY0" fmla="*/ 405322 h 1694229"/>
                <a:gd name="connsiteX1" fmla="*/ 1567388 w 1881199"/>
                <a:gd name="connsiteY1" fmla="*/ 372673 h 1694229"/>
                <a:gd name="connsiteX2" fmla="*/ 1477139 w 1881199"/>
                <a:gd name="connsiteY2" fmla="*/ 348860 h 1694229"/>
                <a:gd name="connsiteX3" fmla="*/ 1423819 w 1881199"/>
                <a:gd name="connsiteY3" fmla="*/ 271776 h 1694229"/>
                <a:gd name="connsiteX4" fmla="*/ 1400718 w 1881199"/>
                <a:gd name="connsiteY4" fmla="*/ 169931 h 1694229"/>
                <a:gd name="connsiteX5" fmla="*/ 1364821 w 1881199"/>
                <a:gd name="connsiteY5" fmla="*/ 1869 h 1694229"/>
                <a:gd name="connsiteX6" fmla="*/ 1297452 w 1881199"/>
                <a:gd name="connsiteY6" fmla="*/ 43567 h 1694229"/>
                <a:gd name="connsiteX7" fmla="*/ 1291884 w 1881199"/>
                <a:gd name="connsiteY7" fmla="*/ 101090 h 1694229"/>
                <a:gd name="connsiteX8" fmla="*/ 1275979 w 1881199"/>
                <a:gd name="connsiteY8" fmla="*/ 152303 h 1694229"/>
                <a:gd name="connsiteX9" fmla="*/ 1256454 w 1881199"/>
                <a:gd name="connsiteY9" fmla="*/ 204316 h 1694229"/>
                <a:gd name="connsiteX10" fmla="*/ 1254725 w 1881199"/>
                <a:gd name="connsiteY10" fmla="*/ 273739 h 1694229"/>
                <a:gd name="connsiteX11" fmla="*/ 1181744 w 1881199"/>
                <a:gd name="connsiteY11" fmla="*/ 283903 h 1694229"/>
                <a:gd name="connsiteX12" fmla="*/ 1117391 w 1881199"/>
                <a:gd name="connsiteY12" fmla="*/ 285917 h 1694229"/>
                <a:gd name="connsiteX13" fmla="*/ 1069790 w 1881199"/>
                <a:gd name="connsiteY13" fmla="*/ 346183 h 1694229"/>
                <a:gd name="connsiteX14" fmla="*/ 1015175 w 1881199"/>
                <a:gd name="connsiteY14" fmla="*/ 371690 h 1694229"/>
                <a:gd name="connsiteX15" fmla="*/ 962551 w 1881199"/>
                <a:gd name="connsiteY15" fmla="*/ 358385 h 1694229"/>
                <a:gd name="connsiteX16" fmla="*/ 855811 w 1881199"/>
                <a:gd name="connsiteY16" fmla="*/ 376257 h 1694229"/>
                <a:gd name="connsiteX17" fmla="*/ 832828 w 1881199"/>
                <a:gd name="connsiteY17" fmla="*/ 440035 h 1694229"/>
                <a:gd name="connsiteX18" fmla="*/ 815745 w 1881199"/>
                <a:gd name="connsiteY18" fmla="*/ 475926 h 1694229"/>
                <a:gd name="connsiteX19" fmla="*/ 733714 w 1881199"/>
                <a:gd name="connsiteY19" fmla="*/ 494632 h 1694229"/>
                <a:gd name="connsiteX20" fmla="*/ 715902 w 1881199"/>
                <a:gd name="connsiteY20" fmla="*/ 440647 h 1694229"/>
                <a:gd name="connsiteX21" fmla="*/ 672038 w 1881199"/>
                <a:gd name="connsiteY21" fmla="*/ 420298 h 1694229"/>
                <a:gd name="connsiteX22" fmla="*/ 536722 w 1881199"/>
                <a:gd name="connsiteY22" fmla="*/ 420641 h 1694229"/>
                <a:gd name="connsiteX23" fmla="*/ 452845 w 1881199"/>
                <a:gd name="connsiteY23" fmla="*/ 447350 h 1694229"/>
                <a:gd name="connsiteX24" fmla="*/ 419626 w 1881199"/>
                <a:gd name="connsiteY24" fmla="*/ 420298 h 1694229"/>
                <a:gd name="connsiteX25" fmla="*/ 400576 w 1881199"/>
                <a:gd name="connsiteY25" fmla="*/ 358385 h 1694229"/>
                <a:gd name="connsiteX26" fmla="*/ 333901 w 1881199"/>
                <a:gd name="connsiteY26" fmla="*/ 305998 h 1694229"/>
                <a:gd name="connsiteX27" fmla="*/ 288716 w 1881199"/>
                <a:gd name="connsiteY27" fmla="*/ 229110 h 1694229"/>
                <a:gd name="connsiteX28" fmla="*/ 165366 w 1881199"/>
                <a:gd name="connsiteY28" fmla="*/ 258373 h 1694229"/>
                <a:gd name="connsiteX29" fmla="*/ 146316 w 1881199"/>
                <a:gd name="connsiteY29" fmla="*/ 344785 h 1694229"/>
                <a:gd name="connsiteX30" fmla="*/ 163756 w 1881199"/>
                <a:gd name="connsiteY30" fmla="*/ 411312 h 1694229"/>
                <a:gd name="connsiteX31" fmla="*/ 136317 w 1881199"/>
                <a:gd name="connsiteY31" fmla="*/ 446172 h 1694229"/>
                <a:gd name="connsiteX32" fmla="*/ 83929 w 1881199"/>
                <a:gd name="connsiteY32" fmla="*/ 474059 h 1694229"/>
                <a:gd name="connsiteX33" fmla="*/ 55828 w 1881199"/>
                <a:gd name="connsiteY33" fmla="*/ 482063 h 1694229"/>
                <a:gd name="connsiteX34" fmla="*/ 33863 w 1881199"/>
                <a:gd name="connsiteY34" fmla="*/ 520310 h 1694229"/>
                <a:gd name="connsiteX35" fmla="*/ 526 w 1881199"/>
                <a:gd name="connsiteY35" fmla="*/ 625085 h 1694229"/>
                <a:gd name="connsiteX36" fmla="*/ 62438 w 1881199"/>
                <a:gd name="connsiteY36" fmla="*/ 701285 h 1694229"/>
                <a:gd name="connsiteX37" fmla="*/ 112029 w 1881199"/>
                <a:gd name="connsiteY37" fmla="*/ 681547 h 1694229"/>
                <a:gd name="connsiteX38" fmla="*/ 112386 w 1881199"/>
                <a:gd name="connsiteY38" fmla="*/ 751806 h 1694229"/>
                <a:gd name="connsiteX39" fmla="*/ 167213 w 1881199"/>
                <a:gd name="connsiteY39" fmla="*/ 782248 h 1694229"/>
                <a:gd name="connsiteX40" fmla="*/ 236211 w 1881199"/>
                <a:gd name="connsiteY40" fmla="*/ 792460 h 1694229"/>
                <a:gd name="connsiteX41" fmla="*/ 271514 w 1881199"/>
                <a:gd name="connsiteY41" fmla="*/ 848431 h 1694229"/>
                <a:gd name="connsiteX42" fmla="*/ 270921 w 1881199"/>
                <a:gd name="connsiteY42" fmla="*/ 893503 h 1694229"/>
                <a:gd name="connsiteX43" fmla="*/ 295445 w 1881199"/>
                <a:gd name="connsiteY43" fmla="*/ 932978 h 1694229"/>
                <a:gd name="connsiteX44" fmla="*/ 341103 w 1881199"/>
                <a:gd name="connsiteY44" fmla="*/ 971570 h 1694229"/>
                <a:gd name="connsiteX45" fmla="*/ 426236 w 1881199"/>
                <a:gd name="connsiteY45" fmla="*/ 1025822 h 1694229"/>
                <a:gd name="connsiteX46" fmla="*/ 462013 w 1881199"/>
                <a:gd name="connsiteY46" fmla="*/ 1096915 h 1694229"/>
                <a:gd name="connsiteX47" fmla="*/ 441116 w 1881199"/>
                <a:gd name="connsiteY47" fmla="*/ 1166488 h 1694229"/>
                <a:gd name="connsiteX48" fmla="*/ 519163 w 1881199"/>
                <a:gd name="connsiteY48" fmla="*/ 1222951 h 1694229"/>
                <a:gd name="connsiteX49" fmla="*/ 591195 w 1881199"/>
                <a:gd name="connsiteY49" fmla="*/ 1255945 h 1694229"/>
                <a:gd name="connsiteX50" fmla="*/ 572026 w 1881199"/>
                <a:gd name="connsiteY50" fmla="*/ 1315648 h 1694229"/>
                <a:gd name="connsiteX51" fmla="*/ 662513 w 1881199"/>
                <a:gd name="connsiteY51" fmla="*/ 1468048 h 1694229"/>
                <a:gd name="connsiteX52" fmla="*/ 755323 w 1881199"/>
                <a:gd name="connsiteY52" fmla="*/ 1541202 h 1694229"/>
                <a:gd name="connsiteX53" fmla="*/ 805388 w 1881199"/>
                <a:gd name="connsiteY53" fmla="*/ 1491860 h 1694229"/>
                <a:gd name="connsiteX54" fmla="*/ 869978 w 1881199"/>
                <a:gd name="connsiteY54" fmla="*/ 1519257 h 1694229"/>
                <a:gd name="connsiteX55" fmla="*/ 924451 w 1881199"/>
                <a:gd name="connsiteY55" fmla="*/ 1487098 h 1694229"/>
                <a:gd name="connsiteX56" fmla="*/ 941298 w 1881199"/>
                <a:gd name="connsiteY56" fmla="*/ 1444922 h 1694229"/>
                <a:gd name="connsiteX57" fmla="*/ 1005175 w 1881199"/>
                <a:gd name="connsiteY57" fmla="*/ 1531334 h 1694229"/>
                <a:gd name="connsiteX58" fmla="*/ 1050242 w 1881199"/>
                <a:gd name="connsiteY58" fmla="*/ 1602428 h 1694229"/>
                <a:gd name="connsiteX59" fmla="*/ 1120188 w 1881199"/>
                <a:gd name="connsiteY59" fmla="*/ 1693947 h 1694229"/>
                <a:gd name="connsiteX60" fmla="*/ 1151086 w 1881199"/>
                <a:gd name="connsiteY60" fmla="*/ 1630856 h 1694229"/>
                <a:gd name="connsiteX61" fmla="*/ 1181745 w 1881199"/>
                <a:gd name="connsiteY61" fmla="*/ 1624376 h 1694229"/>
                <a:gd name="connsiteX62" fmla="*/ 1224844 w 1881199"/>
                <a:gd name="connsiteY62" fmla="*/ 1653639 h 1694229"/>
                <a:gd name="connsiteX63" fmla="*/ 1258419 w 1881199"/>
                <a:gd name="connsiteY63" fmla="*/ 1612985 h 1694229"/>
                <a:gd name="connsiteX64" fmla="*/ 1277240 w 1881199"/>
                <a:gd name="connsiteY64" fmla="*/ 1617602 h 1694229"/>
                <a:gd name="connsiteX65" fmla="*/ 1311282 w 1881199"/>
                <a:gd name="connsiteY65" fmla="*/ 1684079 h 1694229"/>
                <a:gd name="connsiteX66" fmla="*/ 1367838 w 1881199"/>
                <a:gd name="connsiteY66" fmla="*/ 1660610 h 1694229"/>
                <a:gd name="connsiteX67" fmla="*/ 1419870 w 1881199"/>
                <a:gd name="connsiteY67" fmla="*/ 1604489 h 1694229"/>
                <a:gd name="connsiteX68" fmla="*/ 1470647 w 1881199"/>
                <a:gd name="connsiteY68" fmla="*/ 1587946 h 1694229"/>
                <a:gd name="connsiteX69" fmla="*/ 1488326 w 1881199"/>
                <a:gd name="connsiteY69" fmla="*/ 1643768 h 1694229"/>
                <a:gd name="connsiteX70" fmla="*/ 1558221 w 1881199"/>
                <a:gd name="connsiteY70" fmla="*/ 1618090 h 1694229"/>
                <a:gd name="connsiteX71" fmla="*/ 1588999 w 1881199"/>
                <a:gd name="connsiteY71" fmla="*/ 1531334 h 1694229"/>
                <a:gd name="connsiteX72" fmla="*/ 1670435 w 1881199"/>
                <a:gd name="connsiteY72" fmla="*/ 1441192 h 1694229"/>
                <a:gd name="connsiteX73" fmla="*/ 1715026 w 1881199"/>
                <a:gd name="connsiteY73" fmla="*/ 1410062 h 1694229"/>
                <a:gd name="connsiteX74" fmla="*/ 1743395 w 1881199"/>
                <a:gd name="connsiteY74" fmla="*/ 1413357 h 1694229"/>
                <a:gd name="connsiteX75" fmla="*/ 1820987 w 1881199"/>
                <a:gd name="connsiteY75" fmla="*/ 1402749 h 1694229"/>
                <a:gd name="connsiteX76" fmla="*/ 1816106 w 1881199"/>
                <a:gd name="connsiteY76" fmla="*/ 1456313 h 1694229"/>
                <a:gd name="connsiteX77" fmla="*/ 1874273 w 1881199"/>
                <a:gd name="connsiteY77" fmla="*/ 1479634 h 1694229"/>
                <a:gd name="connsiteX78" fmla="*/ 1875881 w 1881199"/>
                <a:gd name="connsiteY78" fmla="*/ 1457000 h 1694229"/>
                <a:gd name="connsiteX79" fmla="*/ 1875103 w 1881199"/>
                <a:gd name="connsiteY79" fmla="*/ 1396266 h 1694229"/>
                <a:gd name="connsiteX80" fmla="*/ 1853138 w 1881199"/>
                <a:gd name="connsiteY80" fmla="*/ 1306123 h 1694229"/>
                <a:gd name="connsiteX81" fmla="*/ 1853138 w 1881199"/>
                <a:gd name="connsiteY81" fmla="*/ 1248973 h 1694229"/>
                <a:gd name="connsiteX82" fmla="*/ 1810276 w 1881199"/>
                <a:gd name="connsiteY82" fmla="*/ 1239448 h 1694229"/>
                <a:gd name="connsiteX83" fmla="*/ 1734076 w 1881199"/>
                <a:gd name="connsiteY83" fmla="*/ 1158485 h 1694229"/>
                <a:gd name="connsiteX84" fmla="*/ 1695976 w 1881199"/>
                <a:gd name="connsiteY84" fmla="*/ 977510 h 1694229"/>
                <a:gd name="connsiteX85" fmla="*/ 1643588 w 1881199"/>
                <a:gd name="connsiteY85" fmla="*/ 944173 h 1694229"/>
                <a:gd name="connsiteX86" fmla="*/ 1605488 w 1881199"/>
                <a:gd name="connsiteY86" fmla="*/ 887023 h 1694229"/>
                <a:gd name="connsiteX87" fmla="*/ 1557863 w 1881199"/>
                <a:gd name="connsiteY87" fmla="*/ 839398 h 1694229"/>
                <a:gd name="connsiteX88" fmla="*/ 1505476 w 1881199"/>
                <a:gd name="connsiteY88" fmla="*/ 820348 h 1694229"/>
                <a:gd name="connsiteX89" fmla="*/ 1453088 w 1881199"/>
                <a:gd name="connsiteY89" fmla="*/ 815585 h 1694229"/>
                <a:gd name="connsiteX90" fmla="*/ 1510238 w 1881199"/>
                <a:gd name="connsiteY90" fmla="*/ 782248 h 1694229"/>
                <a:gd name="connsiteX91" fmla="*/ 1476901 w 1881199"/>
                <a:gd name="connsiteY91" fmla="*/ 748910 h 1694229"/>
                <a:gd name="connsiteX92" fmla="*/ 1481663 w 1881199"/>
                <a:gd name="connsiteY92" fmla="*/ 725098 h 1694229"/>
                <a:gd name="connsiteX93" fmla="*/ 1572151 w 1881199"/>
                <a:gd name="connsiteY93" fmla="*/ 763198 h 1694229"/>
                <a:gd name="connsiteX94" fmla="*/ 1624538 w 1881199"/>
                <a:gd name="connsiteY94" fmla="*/ 696523 h 1694229"/>
                <a:gd name="connsiteX95" fmla="*/ 1622335 w 1881199"/>
                <a:gd name="connsiteY95" fmla="*/ 553648 h 1694229"/>
                <a:gd name="connsiteX96" fmla="*/ 1639538 w 1881199"/>
                <a:gd name="connsiteY96" fmla="*/ 405322 h 1694229"/>
                <a:gd name="connsiteX0" fmla="*/ 1620540 w 1862201"/>
                <a:gd name="connsiteY0" fmla="*/ 405322 h 1694229"/>
                <a:gd name="connsiteX1" fmla="*/ 1548390 w 1862201"/>
                <a:gd name="connsiteY1" fmla="*/ 372673 h 1694229"/>
                <a:gd name="connsiteX2" fmla="*/ 1458141 w 1862201"/>
                <a:gd name="connsiteY2" fmla="*/ 348860 h 1694229"/>
                <a:gd name="connsiteX3" fmla="*/ 1404821 w 1862201"/>
                <a:gd name="connsiteY3" fmla="*/ 271776 h 1694229"/>
                <a:gd name="connsiteX4" fmla="*/ 1381720 w 1862201"/>
                <a:gd name="connsiteY4" fmla="*/ 169931 h 1694229"/>
                <a:gd name="connsiteX5" fmla="*/ 1345823 w 1862201"/>
                <a:gd name="connsiteY5" fmla="*/ 1869 h 1694229"/>
                <a:gd name="connsiteX6" fmla="*/ 1278454 w 1862201"/>
                <a:gd name="connsiteY6" fmla="*/ 43567 h 1694229"/>
                <a:gd name="connsiteX7" fmla="*/ 1272886 w 1862201"/>
                <a:gd name="connsiteY7" fmla="*/ 101090 h 1694229"/>
                <a:gd name="connsiteX8" fmla="*/ 1256981 w 1862201"/>
                <a:gd name="connsiteY8" fmla="*/ 152303 h 1694229"/>
                <a:gd name="connsiteX9" fmla="*/ 1237456 w 1862201"/>
                <a:gd name="connsiteY9" fmla="*/ 204316 h 1694229"/>
                <a:gd name="connsiteX10" fmla="*/ 1235727 w 1862201"/>
                <a:gd name="connsiteY10" fmla="*/ 273739 h 1694229"/>
                <a:gd name="connsiteX11" fmla="*/ 1162746 w 1862201"/>
                <a:gd name="connsiteY11" fmla="*/ 283903 h 1694229"/>
                <a:gd name="connsiteX12" fmla="*/ 1098393 w 1862201"/>
                <a:gd name="connsiteY12" fmla="*/ 285917 h 1694229"/>
                <a:gd name="connsiteX13" fmla="*/ 1050792 w 1862201"/>
                <a:gd name="connsiteY13" fmla="*/ 346183 h 1694229"/>
                <a:gd name="connsiteX14" fmla="*/ 996177 w 1862201"/>
                <a:gd name="connsiteY14" fmla="*/ 371690 h 1694229"/>
                <a:gd name="connsiteX15" fmla="*/ 943553 w 1862201"/>
                <a:gd name="connsiteY15" fmla="*/ 358385 h 1694229"/>
                <a:gd name="connsiteX16" fmla="*/ 836813 w 1862201"/>
                <a:gd name="connsiteY16" fmla="*/ 376257 h 1694229"/>
                <a:gd name="connsiteX17" fmla="*/ 813830 w 1862201"/>
                <a:gd name="connsiteY17" fmla="*/ 440035 h 1694229"/>
                <a:gd name="connsiteX18" fmla="*/ 796747 w 1862201"/>
                <a:gd name="connsiteY18" fmla="*/ 475926 h 1694229"/>
                <a:gd name="connsiteX19" fmla="*/ 714716 w 1862201"/>
                <a:gd name="connsiteY19" fmla="*/ 494632 h 1694229"/>
                <a:gd name="connsiteX20" fmla="*/ 696904 w 1862201"/>
                <a:gd name="connsiteY20" fmla="*/ 440647 h 1694229"/>
                <a:gd name="connsiteX21" fmla="*/ 653040 w 1862201"/>
                <a:gd name="connsiteY21" fmla="*/ 420298 h 1694229"/>
                <a:gd name="connsiteX22" fmla="*/ 517724 w 1862201"/>
                <a:gd name="connsiteY22" fmla="*/ 420641 h 1694229"/>
                <a:gd name="connsiteX23" fmla="*/ 433847 w 1862201"/>
                <a:gd name="connsiteY23" fmla="*/ 447350 h 1694229"/>
                <a:gd name="connsiteX24" fmla="*/ 400628 w 1862201"/>
                <a:gd name="connsiteY24" fmla="*/ 420298 h 1694229"/>
                <a:gd name="connsiteX25" fmla="*/ 381578 w 1862201"/>
                <a:gd name="connsiteY25" fmla="*/ 358385 h 1694229"/>
                <a:gd name="connsiteX26" fmla="*/ 314903 w 1862201"/>
                <a:gd name="connsiteY26" fmla="*/ 305998 h 1694229"/>
                <a:gd name="connsiteX27" fmla="*/ 269718 w 1862201"/>
                <a:gd name="connsiteY27" fmla="*/ 229110 h 1694229"/>
                <a:gd name="connsiteX28" fmla="*/ 146368 w 1862201"/>
                <a:gd name="connsiteY28" fmla="*/ 258373 h 1694229"/>
                <a:gd name="connsiteX29" fmla="*/ 127318 w 1862201"/>
                <a:gd name="connsiteY29" fmla="*/ 344785 h 1694229"/>
                <a:gd name="connsiteX30" fmla="*/ 144758 w 1862201"/>
                <a:gd name="connsiteY30" fmla="*/ 411312 h 1694229"/>
                <a:gd name="connsiteX31" fmla="*/ 117319 w 1862201"/>
                <a:gd name="connsiteY31" fmla="*/ 446172 h 1694229"/>
                <a:gd name="connsiteX32" fmla="*/ 64931 w 1862201"/>
                <a:gd name="connsiteY32" fmla="*/ 474059 h 1694229"/>
                <a:gd name="connsiteX33" fmla="*/ 36830 w 1862201"/>
                <a:gd name="connsiteY33" fmla="*/ 482063 h 1694229"/>
                <a:gd name="connsiteX34" fmla="*/ 14865 w 1862201"/>
                <a:gd name="connsiteY34" fmla="*/ 520310 h 1694229"/>
                <a:gd name="connsiteX35" fmla="*/ 1053 w 1862201"/>
                <a:gd name="connsiteY35" fmla="*/ 632745 h 1694229"/>
                <a:gd name="connsiteX36" fmla="*/ 43440 w 1862201"/>
                <a:gd name="connsiteY36" fmla="*/ 701285 h 1694229"/>
                <a:gd name="connsiteX37" fmla="*/ 93031 w 1862201"/>
                <a:gd name="connsiteY37" fmla="*/ 681547 h 1694229"/>
                <a:gd name="connsiteX38" fmla="*/ 93388 w 1862201"/>
                <a:gd name="connsiteY38" fmla="*/ 751806 h 1694229"/>
                <a:gd name="connsiteX39" fmla="*/ 148215 w 1862201"/>
                <a:gd name="connsiteY39" fmla="*/ 782248 h 1694229"/>
                <a:gd name="connsiteX40" fmla="*/ 217213 w 1862201"/>
                <a:gd name="connsiteY40" fmla="*/ 792460 h 1694229"/>
                <a:gd name="connsiteX41" fmla="*/ 252516 w 1862201"/>
                <a:gd name="connsiteY41" fmla="*/ 848431 h 1694229"/>
                <a:gd name="connsiteX42" fmla="*/ 251923 w 1862201"/>
                <a:gd name="connsiteY42" fmla="*/ 893503 h 1694229"/>
                <a:gd name="connsiteX43" fmla="*/ 276447 w 1862201"/>
                <a:gd name="connsiteY43" fmla="*/ 932978 h 1694229"/>
                <a:gd name="connsiteX44" fmla="*/ 322105 w 1862201"/>
                <a:gd name="connsiteY44" fmla="*/ 971570 h 1694229"/>
                <a:gd name="connsiteX45" fmla="*/ 407238 w 1862201"/>
                <a:gd name="connsiteY45" fmla="*/ 1025822 h 1694229"/>
                <a:gd name="connsiteX46" fmla="*/ 443015 w 1862201"/>
                <a:gd name="connsiteY46" fmla="*/ 1096915 h 1694229"/>
                <a:gd name="connsiteX47" fmla="*/ 422118 w 1862201"/>
                <a:gd name="connsiteY47" fmla="*/ 1166488 h 1694229"/>
                <a:gd name="connsiteX48" fmla="*/ 500165 w 1862201"/>
                <a:gd name="connsiteY48" fmla="*/ 1222951 h 1694229"/>
                <a:gd name="connsiteX49" fmla="*/ 572197 w 1862201"/>
                <a:gd name="connsiteY49" fmla="*/ 1255945 h 1694229"/>
                <a:gd name="connsiteX50" fmla="*/ 553028 w 1862201"/>
                <a:gd name="connsiteY50" fmla="*/ 1315648 h 1694229"/>
                <a:gd name="connsiteX51" fmla="*/ 643515 w 1862201"/>
                <a:gd name="connsiteY51" fmla="*/ 1468048 h 1694229"/>
                <a:gd name="connsiteX52" fmla="*/ 736325 w 1862201"/>
                <a:gd name="connsiteY52" fmla="*/ 1541202 h 1694229"/>
                <a:gd name="connsiteX53" fmla="*/ 786390 w 1862201"/>
                <a:gd name="connsiteY53" fmla="*/ 1491860 h 1694229"/>
                <a:gd name="connsiteX54" fmla="*/ 850980 w 1862201"/>
                <a:gd name="connsiteY54" fmla="*/ 1519257 h 1694229"/>
                <a:gd name="connsiteX55" fmla="*/ 905453 w 1862201"/>
                <a:gd name="connsiteY55" fmla="*/ 1487098 h 1694229"/>
                <a:gd name="connsiteX56" fmla="*/ 922300 w 1862201"/>
                <a:gd name="connsiteY56" fmla="*/ 1444922 h 1694229"/>
                <a:gd name="connsiteX57" fmla="*/ 986177 w 1862201"/>
                <a:gd name="connsiteY57" fmla="*/ 1531334 h 1694229"/>
                <a:gd name="connsiteX58" fmla="*/ 1031244 w 1862201"/>
                <a:gd name="connsiteY58" fmla="*/ 1602428 h 1694229"/>
                <a:gd name="connsiteX59" fmla="*/ 1101190 w 1862201"/>
                <a:gd name="connsiteY59" fmla="*/ 1693947 h 1694229"/>
                <a:gd name="connsiteX60" fmla="*/ 1132088 w 1862201"/>
                <a:gd name="connsiteY60" fmla="*/ 1630856 h 1694229"/>
                <a:gd name="connsiteX61" fmla="*/ 1162747 w 1862201"/>
                <a:gd name="connsiteY61" fmla="*/ 1624376 h 1694229"/>
                <a:gd name="connsiteX62" fmla="*/ 1205846 w 1862201"/>
                <a:gd name="connsiteY62" fmla="*/ 1653639 h 1694229"/>
                <a:gd name="connsiteX63" fmla="*/ 1239421 w 1862201"/>
                <a:gd name="connsiteY63" fmla="*/ 1612985 h 1694229"/>
                <a:gd name="connsiteX64" fmla="*/ 1258242 w 1862201"/>
                <a:gd name="connsiteY64" fmla="*/ 1617602 h 1694229"/>
                <a:gd name="connsiteX65" fmla="*/ 1292284 w 1862201"/>
                <a:gd name="connsiteY65" fmla="*/ 1684079 h 1694229"/>
                <a:gd name="connsiteX66" fmla="*/ 1348840 w 1862201"/>
                <a:gd name="connsiteY66" fmla="*/ 1660610 h 1694229"/>
                <a:gd name="connsiteX67" fmla="*/ 1400872 w 1862201"/>
                <a:gd name="connsiteY67" fmla="*/ 1604489 h 1694229"/>
                <a:gd name="connsiteX68" fmla="*/ 1451649 w 1862201"/>
                <a:gd name="connsiteY68" fmla="*/ 1587946 h 1694229"/>
                <a:gd name="connsiteX69" fmla="*/ 1469328 w 1862201"/>
                <a:gd name="connsiteY69" fmla="*/ 1643768 h 1694229"/>
                <a:gd name="connsiteX70" fmla="*/ 1539223 w 1862201"/>
                <a:gd name="connsiteY70" fmla="*/ 1618090 h 1694229"/>
                <a:gd name="connsiteX71" fmla="*/ 1570001 w 1862201"/>
                <a:gd name="connsiteY71" fmla="*/ 1531334 h 1694229"/>
                <a:gd name="connsiteX72" fmla="*/ 1651437 w 1862201"/>
                <a:gd name="connsiteY72" fmla="*/ 1441192 h 1694229"/>
                <a:gd name="connsiteX73" fmla="*/ 1696028 w 1862201"/>
                <a:gd name="connsiteY73" fmla="*/ 1410062 h 1694229"/>
                <a:gd name="connsiteX74" fmla="*/ 1724397 w 1862201"/>
                <a:gd name="connsiteY74" fmla="*/ 1413357 h 1694229"/>
                <a:gd name="connsiteX75" fmla="*/ 1801989 w 1862201"/>
                <a:gd name="connsiteY75" fmla="*/ 1402749 h 1694229"/>
                <a:gd name="connsiteX76" fmla="*/ 1797108 w 1862201"/>
                <a:gd name="connsiteY76" fmla="*/ 1456313 h 1694229"/>
                <a:gd name="connsiteX77" fmla="*/ 1855275 w 1862201"/>
                <a:gd name="connsiteY77" fmla="*/ 1479634 h 1694229"/>
                <a:gd name="connsiteX78" fmla="*/ 1856883 w 1862201"/>
                <a:gd name="connsiteY78" fmla="*/ 1457000 h 1694229"/>
                <a:gd name="connsiteX79" fmla="*/ 1856105 w 1862201"/>
                <a:gd name="connsiteY79" fmla="*/ 1396266 h 1694229"/>
                <a:gd name="connsiteX80" fmla="*/ 1834140 w 1862201"/>
                <a:gd name="connsiteY80" fmla="*/ 1306123 h 1694229"/>
                <a:gd name="connsiteX81" fmla="*/ 1834140 w 1862201"/>
                <a:gd name="connsiteY81" fmla="*/ 1248973 h 1694229"/>
                <a:gd name="connsiteX82" fmla="*/ 1791278 w 1862201"/>
                <a:gd name="connsiteY82" fmla="*/ 1239448 h 1694229"/>
                <a:gd name="connsiteX83" fmla="*/ 1715078 w 1862201"/>
                <a:gd name="connsiteY83" fmla="*/ 1158485 h 1694229"/>
                <a:gd name="connsiteX84" fmla="*/ 1676978 w 1862201"/>
                <a:gd name="connsiteY84" fmla="*/ 977510 h 1694229"/>
                <a:gd name="connsiteX85" fmla="*/ 1624590 w 1862201"/>
                <a:gd name="connsiteY85" fmla="*/ 944173 h 1694229"/>
                <a:gd name="connsiteX86" fmla="*/ 1586490 w 1862201"/>
                <a:gd name="connsiteY86" fmla="*/ 887023 h 1694229"/>
                <a:gd name="connsiteX87" fmla="*/ 1538865 w 1862201"/>
                <a:gd name="connsiteY87" fmla="*/ 839398 h 1694229"/>
                <a:gd name="connsiteX88" fmla="*/ 1486478 w 1862201"/>
                <a:gd name="connsiteY88" fmla="*/ 820348 h 1694229"/>
                <a:gd name="connsiteX89" fmla="*/ 1434090 w 1862201"/>
                <a:gd name="connsiteY89" fmla="*/ 815585 h 1694229"/>
                <a:gd name="connsiteX90" fmla="*/ 1491240 w 1862201"/>
                <a:gd name="connsiteY90" fmla="*/ 782248 h 1694229"/>
                <a:gd name="connsiteX91" fmla="*/ 1457903 w 1862201"/>
                <a:gd name="connsiteY91" fmla="*/ 748910 h 1694229"/>
                <a:gd name="connsiteX92" fmla="*/ 1462665 w 1862201"/>
                <a:gd name="connsiteY92" fmla="*/ 725098 h 1694229"/>
                <a:gd name="connsiteX93" fmla="*/ 1553153 w 1862201"/>
                <a:gd name="connsiteY93" fmla="*/ 763198 h 1694229"/>
                <a:gd name="connsiteX94" fmla="*/ 1605540 w 1862201"/>
                <a:gd name="connsiteY94" fmla="*/ 696523 h 1694229"/>
                <a:gd name="connsiteX95" fmla="*/ 1603337 w 1862201"/>
                <a:gd name="connsiteY95" fmla="*/ 553648 h 1694229"/>
                <a:gd name="connsiteX96" fmla="*/ 1620540 w 1862201"/>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93447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86894 w 1862617"/>
                <a:gd name="connsiteY88" fmla="*/ 82034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553569 w 1862617"/>
                <a:gd name="connsiteY93" fmla="*/ 763198 h 1694229"/>
                <a:gd name="connsiteX94" fmla="*/ 1605956 w 1862617"/>
                <a:gd name="connsiteY94" fmla="*/ 696523 h 1694229"/>
                <a:gd name="connsiteX95" fmla="*/ 1603753 w 1862617"/>
                <a:gd name="connsiteY95" fmla="*/ 553648 h 1694229"/>
                <a:gd name="connsiteX96" fmla="*/ 1620956 w 1862617"/>
                <a:gd name="connsiteY96"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53569 w 1862617"/>
                <a:gd name="connsiteY94" fmla="*/ 763198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05956 w 1862617"/>
                <a:gd name="connsiteY95" fmla="*/ 696523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91656 w 1862617"/>
                <a:gd name="connsiteY90" fmla="*/ 782248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34506 w 1862617"/>
                <a:gd name="connsiteY89" fmla="*/ 81558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39281 w 1862617"/>
                <a:gd name="connsiteY87" fmla="*/ 839398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86906 w 1862617"/>
                <a:gd name="connsiteY86" fmla="*/ 887023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5006 w 1862617"/>
                <a:gd name="connsiteY85" fmla="*/ 944173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677394 w 1862617"/>
                <a:gd name="connsiteY84" fmla="*/ 977510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15494 w 1862617"/>
                <a:gd name="connsiteY83" fmla="*/ 1158485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91694 w 1862617"/>
                <a:gd name="connsiteY82" fmla="*/ 1239448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62617"/>
                <a:gd name="connsiteY0" fmla="*/ 405322 h 1694229"/>
                <a:gd name="connsiteX1" fmla="*/ 1548806 w 1862617"/>
                <a:gd name="connsiteY1" fmla="*/ 372673 h 1694229"/>
                <a:gd name="connsiteX2" fmla="*/ 1458557 w 1862617"/>
                <a:gd name="connsiteY2" fmla="*/ 348860 h 1694229"/>
                <a:gd name="connsiteX3" fmla="*/ 1405237 w 1862617"/>
                <a:gd name="connsiteY3" fmla="*/ 271776 h 1694229"/>
                <a:gd name="connsiteX4" fmla="*/ 1382136 w 1862617"/>
                <a:gd name="connsiteY4" fmla="*/ 169931 h 1694229"/>
                <a:gd name="connsiteX5" fmla="*/ 1346239 w 1862617"/>
                <a:gd name="connsiteY5" fmla="*/ 1869 h 1694229"/>
                <a:gd name="connsiteX6" fmla="*/ 1278870 w 1862617"/>
                <a:gd name="connsiteY6" fmla="*/ 43567 h 1694229"/>
                <a:gd name="connsiteX7" fmla="*/ 1273302 w 1862617"/>
                <a:gd name="connsiteY7" fmla="*/ 101090 h 1694229"/>
                <a:gd name="connsiteX8" fmla="*/ 1257397 w 1862617"/>
                <a:gd name="connsiteY8" fmla="*/ 152303 h 1694229"/>
                <a:gd name="connsiteX9" fmla="*/ 1237872 w 1862617"/>
                <a:gd name="connsiteY9" fmla="*/ 204316 h 1694229"/>
                <a:gd name="connsiteX10" fmla="*/ 1236143 w 1862617"/>
                <a:gd name="connsiteY10" fmla="*/ 273739 h 1694229"/>
                <a:gd name="connsiteX11" fmla="*/ 1163162 w 1862617"/>
                <a:gd name="connsiteY11" fmla="*/ 283903 h 1694229"/>
                <a:gd name="connsiteX12" fmla="*/ 1098809 w 1862617"/>
                <a:gd name="connsiteY12" fmla="*/ 285917 h 1694229"/>
                <a:gd name="connsiteX13" fmla="*/ 1051208 w 1862617"/>
                <a:gd name="connsiteY13" fmla="*/ 346183 h 1694229"/>
                <a:gd name="connsiteX14" fmla="*/ 996593 w 1862617"/>
                <a:gd name="connsiteY14" fmla="*/ 371690 h 1694229"/>
                <a:gd name="connsiteX15" fmla="*/ 943969 w 1862617"/>
                <a:gd name="connsiteY15" fmla="*/ 358385 h 1694229"/>
                <a:gd name="connsiteX16" fmla="*/ 837229 w 1862617"/>
                <a:gd name="connsiteY16" fmla="*/ 376257 h 1694229"/>
                <a:gd name="connsiteX17" fmla="*/ 814246 w 1862617"/>
                <a:gd name="connsiteY17" fmla="*/ 440035 h 1694229"/>
                <a:gd name="connsiteX18" fmla="*/ 797163 w 1862617"/>
                <a:gd name="connsiteY18" fmla="*/ 475926 h 1694229"/>
                <a:gd name="connsiteX19" fmla="*/ 715132 w 1862617"/>
                <a:gd name="connsiteY19" fmla="*/ 494632 h 1694229"/>
                <a:gd name="connsiteX20" fmla="*/ 697320 w 1862617"/>
                <a:gd name="connsiteY20" fmla="*/ 440647 h 1694229"/>
                <a:gd name="connsiteX21" fmla="*/ 653456 w 1862617"/>
                <a:gd name="connsiteY21" fmla="*/ 420298 h 1694229"/>
                <a:gd name="connsiteX22" fmla="*/ 518140 w 1862617"/>
                <a:gd name="connsiteY22" fmla="*/ 420641 h 1694229"/>
                <a:gd name="connsiteX23" fmla="*/ 434263 w 1862617"/>
                <a:gd name="connsiteY23" fmla="*/ 447350 h 1694229"/>
                <a:gd name="connsiteX24" fmla="*/ 401044 w 1862617"/>
                <a:gd name="connsiteY24" fmla="*/ 420298 h 1694229"/>
                <a:gd name="connsiteX25" fmla="*/ 381994 w 1862617"/>
                <a:gd name="connsiteY25" fmla="*/ 358385 h 1694229"/>
                <a:gd name="connsiteX26" fmla="*/ 315319 w 1862617"/>
                <a:gd name="connsiteY26" fmla="*/ 305998 h 1694229"/>
                <a:gd name="connsiteX27" fmla="*/ 270134 w 1862617"/>
                <a:gd name="connsiteY27" fmla="*/ 229110 h 1694229"/>
                <a:gd name="connsiteX28" fmla="*/ 146784 w 1862617"/>
                <a:gd name="connsiteY28" fmla="*/ 258373 h 1694229"/>
                <a:gd name="connsiteX29" fmla="*/ 127734 w 1862617"/>
                <a:gd name="connsiteY29" fmla="*/ 344785 h 1694229"/>
                <a:gd name="connsiteX30" fmla="*/ 145174 w 1862617"/>
                <a:gd name="connsiteY30" fmla="*/ 411312 h 1694229"/>
                <a:gd name="connsiteX31" fmla="*/ 117735 w 1862617"/>
                <a:gd name="connsiteY31" fmla="*/ 446172 h 1694229"/>
                <a:gd name="connsiteX32" fmla="*/ 65347 w 1862617"/>
                <a:gd name="connsiteY32" fmla="*/ 474059 h 1694229"/>
                <a:gd name="connsiteX33" fmla="*/ 37246 w 1862617"/>
                <a:gd name="connsiteY33" fmla="*/ 482063 h 1694229"/>
                <a:gd name="connsiteX34" fmla="*/ 15281 w 1862617"/>
                <a:gd name="connsiteY34" fmla="*/ 520310 h 1694229"/>
                <a:gd name="connsiteX35" fmla="*/ 1469 w 1862617"/>
                <a:gd name="connsiteY35" fmla="*/ 632745 h 1694229"/>
                <a:gd name="connsiteX36" fmla="*/ 51178 w 1862617"/>
                <a:gd name="connsiteY36" fmla="*/ 685967 h 1694229"/>
                <a:gd name="connsiteX37" fmla="*/ 108092 w 1862617"/>
                <a:gd name="connsiteY37" fmla="*/ 681547 h 1694229"/>
                <a:gd name="connsiteX38" fmla="*/ 93804 w 1862617"/>
                <a:gd name="connsiteY38" fmla="*/ 751806 h 1694229"/>
                <a:gd name="connsiteX39" fmla="*/ 148631 w 1862617"/>
                <a:gd name="connsiteY39" fmla="*/ 782248 h 1694229"/>
                <a:gd name="connsiteX40" fmla="*/ 217629 w 1862617"/>
                <a:gd name="connsiteY40" fmla="*/ 792460 h 1694229"/>
                <a:gd name="connsiteX41" fmla="*/ 252932 w 1862617"/>
                <a:gd name="connsiteY41" fmla="*/ 848431 h 1694229"/>
                <a:gd name="connsiteX42" fmla="*/ 252339 w 1862617"/>
                <a:gd name="connsiteY42" fmla="*/ 893503 h 1694229"/>
                <a:gd name="connsiteX43" fmla="*/ 276863 w 1862617"/>
                <a:gd name="connsiteY43" fmla="*/ 932978 h 1694229"/>
                <a:gd name="connsiteX44" fmla="*/ 322521 w 1862617"/>
                <a:gd name="connsiteY44" fmla="*/ 971570 h 1694229"/>
                <a:gd name="connsiteX45" fmla="*/ 407654 w 1862617"/>
                <a:gd name="connsiteY45" fmla="*/ 1025822 h 1694229"/>
                <a:gd name="connsiteX46" fmla="*/ 443431 w 1862617"/>
                <a:gd name="connsiteY46" fmla="*/ 1096915 h 1694229"/>
                <a:gd name="connsiteX47" fmla="*/ 422534 w 1862617"/>
                <a:gd name="connsiteY47" fmla="*/ 1166488 h 1694229"/>
                <a:gd name="connsiteX48" fmla="*/ 500581 w 1862617"/>
                <a:gd name="connsiteY48" fmla="*/ 1222951 h 1694229"/>
                <a:gd name="connsiteX49" fmla="*/ 572613 w 1862617"/>
                <a:gd name="connsiteY49" fmla="*/ 1255945 h 1694229"/>
                <a:gd name="connsiteX50" fmla="*/ 553444 w 1862617"/>
                <a:gd name="connsiteY50" fmla="*/ 1315648 h 1694229"/>
                <a:gd name="connsiteX51" fmla="*/ 643931 w 1862617"/>
                <a:gd name="connsiteY51" fmla="*/ 1468048 h 1694229"/>
                <a:gd name="connsiteX52" fmla="*/ 736741 w 1862617"/>
                <a:gd name="connsiteY52" fmla="*/ 1541202 h 1694229"/>
                <a:gd name="connsiteX53" fmla="*/ 786806 w 1862617"/>
                <a:gd name="connsiteY53" fmla="*/ 1491860 h 1694229"/>
                <a:gd name="connsiteX54" fmla="*/ 851396 w 1862617"/>
                <a:gd name="connsiteY54" fmla="*/ 1519257 h 1694229"/>
                <a:gd name="connsiteX55" fmla="*/ 905869 w 1862617"/>
                <a:gd name="connsiteY55" fmla="*/ 1487098 h 1694229"/>
                <a:gd name="connsiteX56" fmla="*/ 922716 w 1862617"/>
                <a:gd name="connsiteY56" fmla="*/ 1444922 h 1694229"/>
                <a:gd name="connsiteX57" fmla="*/ 986593 w 1862617"/>
                <a:gd name="connsiteY57" fmla="*/ 1531334 h 1694229"/>
                <a:gd name="connsiteX58" fmla="*/ 1031660 w 1862617"/>
                <a:gd name="connsiteY58" fmla="*/ 1602428 h 1694229"/>
                <a:gd name="connsiteX59" fmla="*/ 1101606 w 1862617"/>
                <a:gd name="connsiteY59" fmla="*/ 1693947 h 1694229"/>
                <a:gd name="connsiteX60" fmla="*/ 1132504 w 1862617"/>
                <a:gd name="connsiteY60" fmla="*/ 1630856 h 1694229"/>
                <a:gd name="connsiteX61" fmla="*/ 1163163 w 1862617"/>
                <a:gd name="connsiteY61" fmla="*/ 1624376 h 1694229"/>
                <a:gd name="connsiteX62" fmla="*/ 1206262 w 1862617"/>
                <a:gd name="connsiteY62" fmla="*/ 1653639 h 1694229"/>
                <a:gd name="connsiteX63" fmla="*/ 1239837 w 1862617"/>
                <a:gd name="connsiteY63" fmla="*/ 1612985 h 1694229"/>
                <a:gd name="connsiteX64" fmla="*/ 1258658 w 1862617"/>
                <a:gd name="connsiteY64" fmla="*/ 1617602 h 1694229"/>
                <a:gd name="connsiteX65" fmla="*/ 1292700 w 1862617"/>
                <a:gd name="connsiteY65" fmla="*/ 1684079 h 1694229"/>
                <a:gd name="connsiteX66" fmla="*/ 1349256 w 1862617"/>
                <a:gd name="connsiteY66" fmla="*/ 1660610 h 1694229"/>
                <a:gd name="connsiteX67" fmla="*/ 1401288 w 1862617"/>
                <a:gd name="connsiteY67" fmla="*/ 1604489 h 1694229"/>
                <a:gd name="connsiteX68" fmla="*/ 1452065 w 1862617"/>
                <a:gd name="connsiteY68" fmla="*/ 1587946 h 1694229"/>
                <a:gd name="connsiteX69" fmla="*/ 1469744 w 1862617"/>
                <a:gd name="connsiteY69" fmla="*/ 1643768 h 1694229"/>
                <a:gd name="connsiteX70" fmla="*/ 1539639 w 1862617"/>
                <a:gd name="connsiteY70" fmla="*/ 1618090 h 1694229"/>
                <a:gd name="connsiteX71" fmla="*/ 1570417 w 1862617"/>
                <a:gd name="connsiteY71" fmla="*/ 1531334 h 1694229"/>
                <a:gd name="connsiteX72" fmla="*/ 1651853 w 1862617"/>
                <a:gd name="connsiteY72" fmla="*/ 1441192 h 1694229"/>
                <a:gd name="connsiteX73" fmla="*/ 1696444 w 1862617"/>
                <a:gd name="connsiteY73" fmla="*/ 1410062 h 1694229"/>
                <a:gd name="connsiteX74" fmla="*/ 1724813 w 1862617"/>
                <a:gd name="connsiteY74" fmla="*/ 1413357 h 1694229"/>
                <a:gd name="connsiteX75" fmla="*/ 1802405 w 1862617"/>
                <a:gd name="connsiteY75" fmla="*/ 1402749 h 1694229"/>
                <a:gd name="connsiteX76" fmla="*/ 1797524 w 1862617"/>
                <a:gd name="connsiteY76" fmla="*/ 1456313 h 1694229"/>
                <a:gd name="connsiteX77" fmla="*/ 1855691 w 1862617"/>
                <a:gd name="connsiteY77" fmla="*/ 1479634 h 1694229"/>
                <a:gd name="connsiteX78" fmla="*/ 1857299 w 1862617"/>
                <a:gd name="connsiteY78" fmla="*/ 1457000 h 1694229"/>
                <a:gd name="connsiteX79" fmla="*/ 1856521 w 1862617"/>
                <a:gd name="connsiteY79" fmla="*/ 1396266 h 1694229"/>
                <a:gd name="connsiteX80" fmla="*/ 1834556 w 1862617"/>
                <a:gd name="connsiteY80" fmla="*/ 1306123 h 1694229"/>
                <a:gd name="connsiteX81" fmla="*/ 1834556 w 1862617"/>
                <a:gd name="connsiteY81" fmla="*/ 1248973 h 1694229"/>
                <a:gd name="connsiteX82" fmla="*/ 1747763 w 1862617"/>
                <a:gd name="connsiteY82" fmla="*/ 1264979 h 1694229"/>
                <a:gd name="connsiteX83" fmla="*/ 1737459 w 1862617"/>
                <a:gd name="connsiteY83" fmla="*/ 1176356 h 1694229"/>
                <a:gd name="connsiteX84" fmla="*/ 1704241 w 1862617"/>
                <a:gd name="connsiteY84" fmla="*/ 1038783 h 1694229"/>
                <a:gd name="connsiteX85" fmla="*/ 1627446 w 1862617"/>
                <a:gd name="connsiteY85" fmla="*/ 972257 h 1694229"/>
                <a:gd name="connsiteX86" fmla="*/ 1594228 w 1862617"/>
                <a:gd name="connsiteY86" fmla="*/ 917660 h 1694229"/>
                <a:gd name="connsiteX87" fmla="*/ 1544162 w 1862617"/>
                <a:gd name="connsiteY87" fmla="*/ 872587 h 1694229"/>
                <a:gd name="connsiteX88" fmla="*/ 1472251 w 1862617"/>
                <a:gd name="connsiteY88" fmla="*/ 845878 h 1694229"/>
                <a:gd name="connsiteX89" fmla="*/ 1449150 w 1862617"/>
                <a:gd name="connsiteY89" fmla="*/ 823245 h 1694229"/>
                <a:gd name="connsiteX90" fmla="*/ 1477013 w 1862617"/>
                <a:gd name="connsiteY90" fmla="*/ 784801 h 1694229"/>
                <a:gd name="connsiteX91" fmla="*/ 1458319 w 1862617"/>
                <a:gd name="connsiteY91" fmla="*/ 748910 h 1694229"/>
                <a:gd name="connsiteX92" fmla="*/ 1463081 w 1862617"/>
                <a:gd name="connsiteY92" fmla="*/ 725098 h 1694229"/>
                <a:gd name="connsiteX93" fmla="*/ 1488076 w 1862617"/>
                <a:gd name="connsiteY93" fmla="*/ 724035 h 1694229"/>
                <a:gd name="connsiteX94" fmla="*/ 1580416 w 1862617"/>
                <a:gd name="connsiteY94" fmla="*/ 740220 h 1694229"/>
                <a:gd name="connsiteX95" fmla="*/ 1615719 w 1862617"/>
                <a:gd name="connsiteY95" fmla="*/ 683758 h 1694229"/>
                <a:gd name="connsiteX96" fmla="*/ 1603753 w 1862617"/>
                <a:gd name="connsiteY96" fmla="*/ 553648 h 1694229"/>
                <a:gd name="connsiteX97" fmla="*/ 1620956 w 1862617"/>
                <a:gd name="connsiteY97" fmla="*/ 405322 h 1694229"/>
                <a:gd name="connsiteX0" fmla="*/ 1620956 w 1878075"/>
                <a:gd name="connsiteY0" fmla="*/ 405322 h 1694229"/>
                <a:gd name="connsiteX1" fmla="*/ 1548806 w 1878075"/>
                <a:gd name="connsiteY1" fmla="*/ 372673 h 1694229"/>
                <a:gd name="connsiteX2" fmla="*/ 1458557 w 1878075"/>
                <a:gd name="connsiteY2" fmla="*/ 348860 h 1694229"/>
                <a:gd name="connsiteX3" fmla="*/ 1405237 w 1878075"/>
                <a:gd name="connsiteY3" fmla="*/ 271776 h 1694229"/>
                <a:gd name="connsiteX4" fmla="*/ 1382136 w 1878075"/>
                <a:gd name="connsiteY4" fmla="*/ 169931 h 1694229"/>
                <a:gd name="connsiteX5" fmla="*/ 1346239 w 1878075"/>
                <a:gd name="connsiteY5" fmla="*/ 1869 h 1694229"/>
                <a:gd name="connsiteX6" fmla="*/ 1278870 w 1878075"/>
                <a:gd name="connsiteY6" fmla="*/ 43567 h 1694229"/>
                <a:gd name="connsiteX7" fmla="*/ 1273302 w 1878075"/>
                <a:gd name="connsiteY7" fmla="*/ 101090 h 1694229"/>
                <a:gd name="connsiteX8" fmla="*/ 1257397 w 1878075"/>
                <a:gd name="connsiteY8" fmla="*/ 152303 h 1694229"/>
                <a:gd name="connsiteX9" fmla="*/ 1237872 w 1878075"/>
                <a:gd name="connsiteY9" fmla="*/ 204316 h 1694229"/>
                <a:gd name="connsiteX10" fmla="*/ 1236143 w 1878075"/>
                <a:gd name="connsiteY10" fmla="*/ 273739 h 1694229"/>
                <a:gd name="connsiteX11" fmla="*/ 1163162 w 1878075"/>
                <a:gd name="connsiteY11" fmla="*/ 283903 h 1694229"/>
                <a:gd name="connsiteX12" fmla="*/ 1098809 w 1878075"/>
                <a:gd name="connsiteY12" fmla="*/ 285917 h 1694229"/>
                <a:gd name="connsiteX13" fmla="*/ 1051208 w 1878075"/>
                <a:gd name="connsiteY13" fmla="*/ 346183 h 1694229"/>
                <a:gd name="connsiteX14" fmla="*/ 996593 w 1878075"/>
                <a:gd name="connsiteY14" fmla="*/ 371690 h 1694229"/>
                <a:gd name="connsiteX15" fmla="*/ 943969 w 1878075"/>
                <a:gd name="connsiteY15" fmla="*/ 358385 h 1694229"/>
                <a:gd name="connsiteX16" fmla="*/ 837229 w 1878075"/>
                <a:gd name="connsiteY16" fmla="*/ 376257 h 1694229"/>
                <a:gd name="connsiteX17" fmla="*/ 814246 w 1878075"/>
                <a:gd name="connsiteY17" fmla="*/ 440035 h 1694229"/>
                <a:gd name="connsiteX18" fmla="*/ 797163 w 1878075"/>
                <a:gd name="connsiteY18" fmla="*/ 475926 h 1694229"/>
                <a:gd name="connsiteX19" fmla="*/ 715132 w 1878075"/>
                <a:gd name="connsiteY19" fmla="*/ 494632 h 1694229"/>
                <a:gd name="connsiteX20" fmla="*/ 697320 w 1878075"/>
                <a:gd name="connsiteY20" fmla="*/ 440647 h 1694229"/>
                <a:gd name="connsiteX21" fmla="*/ 653456 w 1878075"/>
                <a:gd name="connsiteY21" fmla="*/ 420298 h 1694229"/>
                <a:gd name="connsiteX22" fmla="*/ 518140 w 1878075"/>
                <a:gd name="connsiteY22" fmla="*/ 420641 h 1694229"/>
                <a:gd name="connsiteX23" fmla="*/ 434263 w 1878075"/>
                <a:gd name="connsiteY23" fmla="*/ 447350 h 1694229"/>
                <a:gd name="connsiteX24" fmla="*/ 401044 w 1878075"/>
                <a:gd name="connsiteY24" fmla="*/ 420298 h 1694229"/>
                <a:gd name="connsiteX25" fmla="*/ 381994 w 1878075"/>
                <a:gd name="connsiteY25" fmla="*/ 358385 h 1694229"/>
                <a:gd name="connsiteX26" fmla="*/ 315319 w 1878075"/>
                <a:gd name="connsiteY26" fmla="*/ 305998 h 1694229"/>
                <a:gd name="connsiteX27" fmla="*/ 270134 w 1878075"/>
                <a:gd name="connsiteY27" fmla="*/ 229110 h 1694229"/>
                <a:gd name="connsiteX28" fmla="*/ 146784 w 1878075"/>
                <a:gd name="connsiteY28" fmla="*/ 258373 h 1694229"/>
                <a:gd name="connsiteX29" fmla="*/ 127734 w 1878075"/>
                <a:gd name="connsiteY29" fmla="*/ 344785 h 1694229"/>
                <a:gd name="connsiteX30" fmla="*/ 145174 w 1878075"/>
                <a:gd name="connsiteY30" fmla="*/ 411312 h 1694229"/>
                <a:gd name="connsiteX31" fmla="*/ 117735 w 1878075"/>
                <a:gd name="connsiteY31" fmla="*/ 446172 h 1694229"/>
                <a:gd name="connsiteX32" fmla="*/ 65347 w 1878075"/>
                <a:gd name="connsiteY32" fmla="*/ 474059 h 1694229"/>
                <a:gd name="connsiteX33" fmla="*/ 37246 w 1878075"/>
                <a:gd name="connsiteY33" fmla="*/ 482063 h 1694229"/>
                <a:gd name="connsiteX34" fmla="*/ 15281 w 1878075"/>
                <a:gd name="connsiteY34" fmla="*/ 520310 h 1694229"/>
                <a:gd name="connsiteX35" fmla="*/ 1469 w 1878075"/>
                <a:gd name="connsiteY35" fmla="*/ 632745 h 1694229"/>
                <a:gd name="connsiteX36" fmla="*/ 51178 w 1878075"/>
                <a:gd name="connsiteY36" fmla="*/ 685967 h 1694229"/>
                <a:gd name="connsiteX37" fmla="*/ 108092 w 1878075"/>
                <a:gd name="connsiteY37" fmla="*/ 681547 h 1694229"/>
                <a:gd name="connsiteX38" fmla="*/ 93804 w 1878075"/>
                <a:gd name="connsiteY38" fmla="*/ 751806 h 1694229"/>
                <a:gd name="connsiteX39" fmla="*/ 148631 w 1878075"/>
                <a:gd name="connsiteY39" fmla="*/ 782248 h 1694229"/>
                <a:gd name="connsiteX40" fmla="*/ 217629 w 1878075"/>
                <a:gd name="connsiteY40" fmla="*/ 792460 h 1694229"/>
                <a:gd name="connsiteX41" fmla="*/ 252932 w 1878075"/>
                <a:gd name="connsiteY41" fmla="*/ 848431 h 1694229"/>
                <a:gd name="connsiteX42" fmla="*/ 252339 w 1878075"/>
                <a:gd name="connsiteY42" fmla="*/ 893503 h 1694229"/>
                <a:gd name="connsiteX43" fmla="*/ 276863 w 1878075"/>
                <a:gd name="connsiteY43" fmla="*/ 932978 h 1694229"/>
                <a:gd name="connsiteX44" fmla="*/ 322521 w 1878075"/>
                <a:gd name="connsiteY44" fmla="*/ 971570 h 1694229"/>
                <a:gd name="connsiteX45" fmla="*/ 407654 w 1878075"/>
                <a:gd name="connsiteY45" fmla="*/ 1025822 h 1694229"/>
                <a:gd name="connsiteX46" fmla="*/ 443431 w 1878075"/>
                <a:gd name="connsiteY46" fmla="*/ 1096915 h 1694229"/>
                <a:gd name="connsiteX47" fmla="*/ 422534 w 1878075"/>
                <a:gd name="connsiteY47" fmla="*/ 1166488 h 1694229"/>
                <a:gd name="connsiteX48" fmla="*/ 500581 w 1878075"/>
                <a:gd name="connsiteY48" fmla="*/ 1222951 h 1694229"/>
                <a:gd name="connsiteX49" fmla="*/ 572613 w 1878075"/>
                <a:gd name="connsiteY49" fmla="*/ 1255945 h 1694229"/>
                <a:gd name="connsiteX50" fmla="*/ 553444 w 1878075"/>
                <a:gd name="connsiteY50" fmla="*/ 1315648 h 1694229"/>
                <a:gd name="connsiteX51" fmla="*/ 643931 w 1878075"/>
                <a:gd name="connsiteY51" fmla="*/ 1468048 h 1694229"/>
                <a:gd name="connsiteX52" fmla="*/ 736741 w 1878075"/>
                <a:gd name="connsiteY52" fmla="*/ 1541202 h 1694229"/>
                <a:gd name="connsiteX53" fmla="*/ 786806 w 1878075"/>
                <a:gd name="connsiteY53" fmla="*/ 1491860 h 1694229"/>
                <a:gd name="connsiteX54" fmla="*/ 851396 w 1878075"/>
                <a:gd name="connsiteY54" fmla="*/ 1519257 h 1694229"/>
                <a:gd name="connsiteX55" fmla="*/ 905869 w 1878075"/>
                <a:gd name="connsiteY55" fmla="*/ 1487098 h 1694229"/>
                <a:gd name="connsiteX56" fmla="*/ 922716 w 1878075"/>
                <a:gd name="connsiteY56" fmla="*/ 1444922 h 1694229"/>
                <a:gd name="connsiteX57" fmla="*/ 986593 w 1878075"/>
                <a:gd name="connsiteY57" fmla="*/ 1531334 h 1694229"/>
                <a:gd name="connsiteX58" fmla="*/ 1031660 w 1878075"/>
                <a:gd name="connsiteY58" fmla="*/ 1602428 h 1694229"/>
                <a:gd name="connsiteX59" fmla="*/ 1101606 w 1878075"/>
                <a:gd name="connsiteY59" fmla="*/ 1693947 h 1694229"/>
                <a:gd name="connsiteX60" fmla="*/ 1132504 w 1878075"/>
                <a:gd name="connsiteY60" fmla="*/ 1630856 h 1694229"/>
                <a:gd name="connsiteX61" fmla="*/ 1163163 w 1878075"/>
                <a:gd name="connsiteY61" fmla="*/ 1624376 h 1694229"/>
                <a:gd name="connsiteX62" fmla="*/ 1206262 w 1878075"/>
                <a:gd name="connsiteY62" fmla="*/ 1653639 h 1694229"/>
                <a:gd name="connsiteX63" fmla="*/ 1239837 w 1878075"/>
                <a:gd name="connsiteY63" fmla="*/ 1612985 h 1694229"/>
                <a:gd name="connsiteX64" fmla="*/ 1258658 w 1878075"/>
                <a:gd name="connsiteY64" fmla="*/ 1617602 h 1694229"/>
                <a:gd name="connsiteX65" fmla="*/ 1292700 w 1878075"/>
                <a:gd name="connsiteY65" fmla="*/ 1684079 h 1694229"/>
                <a:gd name="connsiteX66" fmla="*/ 1349256 w 1878075"/>
                <a:gd name="connsiteY66" fmla="*/ 1660610 h 1694229"/>
                <a:gd name="connsiteX67" fmla="*/ 1401288 w 1878075"/>
                <a:gd name="connsiteY67" fmla="*/ 1604489 h 1694229"/>
                <a:gd name="connsiteX68" fmla="*/ 1452065 w 1878075"/>
                <a:gd name="connsiteY68" fmla="*/ 1587946 h 1694229"/>
                <a:gd name="connsiteX69" fmla="*/ 1469744 w 1878075"/>
                <a:gd name="connsiteY69" fmla="*/ 1643768 h 1694229"/>
                <a:gd name="connsiteX70" fmla="*/ 1539639 w 1878075"/>
                <a:gd name="connsiteY70" fmla="*/ 1618090 h 1694229"/>
                <a:gd name="connsiteX71" fmla="*/ 1570417 w 1878075"/>
                <a:gd name="connsiteY71" fmla="*/ 1531334 h 1694229"/>
                <a:gd name="connsiteX72" fmla="*/ 1651853 w 1878075"/>
                <a:gd name="connsiteY72" fmla="*/ 1441192 h 1694229"/>
                <a:gd name="connsiteX73" fmla="*/ 1696444 w 1878075"/>
                <a:gd name="connsiteY73" fmla="*/ 1410062 h 1694229"/>
                <a:gd name="connsiteX74" fmla="*/ 1724813 w 1878075"/>
                <a:gd name="connsiteY74" fmla="*/ 1413357 h 1694229"/>
                <a:gd name="connsiteX75" fmla="*/ 1802405 w 1878075"/>
                <a:gd name="connsiteY75" fmla="*/ 1402749 h 1694229"/>
                <a:gd name="connsiteX76" fmla="*/ 1797524 w 1878075"/>
                <a:gd name="connsiteY76" fmla="*/ 1456313 h 1694229"/>
                <a:gd name="connsiteX77" fmla="*/ 1855691 w 1878075"/>
                <a:gd name="connsiteY77" fmla="*/ 1479634 h 1694229"/>
                <a:gd name="connsiteX78" fmla="*/ 1857299 w 1878075"/>
                <a:gd name="connsiteY78" fmla="*/ 1457000 h 1694229"/>
                <a:gd name="connsiteX79" fmla="*/ 1856521 w 1878075"/>
                <a:gd name="connsiteY79" fmla="*/ 1396266 h 1694229"/>
                <a:gd name="connsiteX80" fmla="*/ 1863843 w 1878075"/>
                <a:gd name="connsiteY80" fmla="*/ 1323993 h 1694229"/>
                <a:gd name="connsiteX81" fmla="*/ 1834556 w 1878075"/>
                <a:gd name="connsiteY81" fmla="*/ 1248973 h 1694229"/>
                <a:gd name="connsiteX82" fmla="*/ 1747763 w 1878075"/>
                <a:gd name="connsiteY82" fmla="*/ 1264979 h 1694229"/>
                <a:gd name="connsiteX83" fmla="*/ 1737459 w 1878075"/>
                <a:gd name="connsiteY83" fmla="*/ 1176356 h 1694229"/>
                <a:gd name="connsiteX84" fmla="*/ 1704241 w 1878075"/>
                <a:gd name="connsiteY84" fmla="*/ 1038783 h 1694229"/>
                <a:gd name="connsiteX85" fmla="*/ 1627446 w 1878075"/>
                <a:gd name="connsiteY85" fmla="*/ 972257 h 1694229"/>
                <a:gd name="connsiteX86" fmla="*/ 1594228 w 1878075"/>
                <a:gd name="connsiteY86" fmla="*/ 917660 h 1694229"/>
                <a:gd name="connsiteX87" fmla="*/ 1544162 w 1878075"/>
                <a:gd name="connsiteY87" fmla="*/ 872587 h 1694229"/>
                <a:gd name="connsiteX88" fmla="*/ 1472251 w 1878075"/>
                <a:gd name="connsiteY88" fmla="*/ 845878 h 1694229"/>
                <a:gd name="connsiteX89" fmla="*/ 1449150 w 1878075"/>
                <a:gd name="connsiteY89" fmla="*/ 823245 h 1694229"/>
                <a:gd name="connsiteX90" fmla="*/ 1477013 w 1878075"/>
                <a:gd name="connsiteY90" fmla="*/ 784801 h 1694229"/>
                <a:gd name="connsiteX91" fmla="*/ 1458319 w 1878075"/>
                <a:gd name="connsiteY91" fmla="*/ 748910 h 1694229"/>
                <a:gd name="connsiteX92" fmla="*/ 1463081 w 1878075"/>
                <a:gd name="connsiteY92" fmla="*/ 725098 h 1694229"/>
                <a:gd name="connsiteX93" fmla="*/ 1488076 w 1878075"/>
                <a:gd name="connsiteY93" fmla="*/ 724035 h 1694229"/>
                <a:gd name="connsiteX94" fmla="*/ 1580416 w 1878075"/>
                <a:gd name="connsiteY94" fmla="*/ 740220 h 1694229"/>
                <a:gd name="connsiteX95" fmla="*/ 1615719 w 1878075"/>
                <a:gd name="connsiteY95" fmla="*/ 683758 h 1694229"/>
                <a:gd name="connsiteX96" fmla="*/ 1603753 w 1878075"/>
                <a:gd name="connsiteY96" fmla="*/ 553648 h 1694229"/>
                <a:gd name="connsiteX97" fmla="*/ 1620956 w 1878075"/>
                <a:gd name="connsiteY97" fmla="*/ 405322 h 1694229"/>
                <a:gd name="connsiteX0" fmla="*/ 1620956 w 1866986"/>
                <a:gd name="connsiteY0" fmla="*/ 405322 h 1694229"/>
                <a:gd name="connsiteX1" fmla="*/ 1548806 w 1866986"/>
                <a:gd name="connsiteY1" fmla="*/ 372673 h 1694229"/>
                <a:gd name="connsiteX2" fmla="*/ 1458557 w 1866986"/>
                <a:gd name="connsiteY2" fmla="*/ 348860 h 1694229"/>
                <a:gd name="connsiteX3" fmla="*/ 1405237 w 1866986"/>
                <a:gd name="connsiteY3" fmla="*/ 271776 h 1694229"/>
                <a:gd name="connsiteX4" fmla="*/ 1382136 w 1866986"/>
                <a:gd name="connsiteY4" fmla="*/ 169931 h 1694229"/>
                <a:gd name="connsiteX5" fmla="*/ 1346239 w 1866986"/>
                <a:gd name="connsiteY5" fmla="*/ 1869 h 1694229"/>
                <a:gd name="connsiteX6" fmla="*/ 1278870 w 1866986"/>
                <a:gd name="connsiteY6" fmla="*/ 43567 h 1694229"/>
                <a:gd name="connsiteX7" fmla="*/ 1273302 w 1866986"/>
                <a:gd name="connsiteY7" fmla="*/ 101090 h 1694229"/>
                <a:gd name="connsiteX8" fmla="*/ 1257397 w 1866986"/>
                <a:gd name="connsiteY8" fmla="*/ 152303 h 1694229"/>
                <a:gd name="connsiteX9" fmla="*/ 1237872 w 1866986"/>
                <a:gd name="connsiteY9" fmla="*/ 204316 h 1694229"/>
                <a:gd name="connsiteX10" fmla="*/ 1236143 w 1866986"/>
                <a:gd name="connsiteY10" fmla="*/ 273739 h 1694229"/>
                <a:gd name="connsiteX11" fmla="*/ 1163162 w 1866986"/>
                <a:gd name="connsiteY11" fmla="*/ 283903 h 1694229"/>
                <a:gd name="connsiteX12" fmla="*/ 1098809 w 1866986"/>
                <a:gd name="connsiteY12" fmla="*/ 285917 h 1694229"/>
                <a:gd name="connsiteX13" fmla="*/ 1051208 w 1866986"/>
                <a:gd name="connsiteY13" fmla="*/ 346183 h 1694229"/>
                <a:gd name="connsiteX14" fmla="*/ 996593 w 1866986"/>
                <a:gd name="connsiteY14" fmla="*/ 371690 h 1694229"/>
                <a:gd name="connsiteX15" fmla="*/ 943969 w 1866986"/>
                <a:gd name="connsiteY15" fmla="*/ 358385 h 1694229"/>
                <a:gd name="connsiteX16" fmla="*/ 837229 w 1866986"/>
                <a:gd name="connsiteY16" fmla="*/ 376257 h 1694229"/>
                <a:gd name="connsiteX17" fmla="*/ 814246 w 1866986"/>
                <a:gd name="connsiteY17" fmla="*/ 440035 h 1694229"/>
                <a:gd name="connsiteX18" fmla="*/ 797163 w 1866986"/>
                <a:gd name="connsiteY18" fmla="*/ 475926 h 1694229"/>
                <a:gd name="connsiteX19" fmla="*/ 715132 w 1866986"/>
                <a:gd name="connsiteY19" fmla="*/ 494632 h 1694229"/>
                <a:gd name="connsiteX20" fmla="*/ 697320 w 1866986"/>
                <a:gd name="connsiteY20" fmla="*/ 440647 h 1694229"/>
                <a:gd name="connsiteX21" fmla="*/ 653456 w 1866986"/>
                <a:gd name="connsiteY21" fmla="*/ 420298 h 1694229"/>
                <a:gd name="connsiteX22" fmla="*/ 518140 w 1866986"/>
                <a:gd name="connsiteY22" fmla="*/ 420641 h 1694229"/>
                <a:gd name="connsiteX23" fmla="*/ 434263 w 1866986"/>
                <a:gd name="connsiteY23" fmla="*/ 447350 h 1694229"/>
                <a:gd name="connsiteX24" fmla="*/ 401044 w 1866986"/>
                <a:gd name="connsiteY24" fmla="*/ 420298 h 1694229"/>
                <a:gd name="connsiteX25" fmla="*/ 381994 w 1866986"/>
                <a:gd name="connsiteY25" fmla="*/ 358385 h 1694229"/>
                <a:gd name="connsiteX26" fmla="*/ 315319 w 1866986"/>
                <a:gd name="connsiteY26" fmla="*/ 305998 h 1694229"/>
                <a:gd name="connsiteX27" fmla="*/ 270134 w 1866986"/>
                <a:gd name="connsiteY27" fmla="*/ 229110 h 1694229"/>
                <a:gd name="connsiteX28" fmla="*/ 146784 w 1866986"/>
                <a:gd name="connsiteY28" fmla="*/ 258373 h 1694229"/>
                <a:gd name="connsiteX29" fmla="*/ 127734 w 1866986"/>
                <a:gd name="connsiteY29" fmla="*/ 344785 h 1694229"/>
                <a:gd name="connsiteX30" fmla="*/ 145174 w 1866986"/>
                <a:gd name="connsiteY30" fmla="*/ 411312 h 1694229"/>
                <a:gd name="connsiteX31" fmla="*/ 117735 w 1866986"/>
                <a:gd name="connsiteY31" fmla="*/ 446172 h 1694229"/>
                <a:gd name="connsiteX32" fmla="*/ 65347 w 1866986"/>
                <a:gd name="connsiteY32" fmla="*/ 474059 h 1694229"/>
                <a:gd name="connsiteX33" fmla="*/ 37246 w 1866986"/>
                <a:gd name="connsiteY33" fmla="*/ 482063 h 1694229"/>
                <a:gd name="connsiteX34" fmla="*/ 15281 w 1866986"/>
                <a:gd name="connsiteY34" fmla="*/ 520310 h 1694229"/>
                <a:gd name="connsiteX35" fmla="*/ 1469 w 1866986"/>
                <a:gd name="connsiteY35" fmla="*/ 632745 h 1694229"/>
                <a:gd name="connsiteX36" fmla="*/ 51178 w 1866986"/>
                <a:gd name="connsiteY36" fmla="*/ 685967 h 1694229"/>
                <a:gd name="connsiteX37" fmla="*/ 108092 w 1866986"/>
                <a:gd name="connsiteY37" fmla="*/ 681547 h 1694229"/>
                <a:gd name="connsiteX38" fmla="*/ 93804 w 1866986"/>
                <a:gd name="connsiteY38" fmla="*/ 751806 h 1694229"/>
                <a:gd name="connsiteX39" fmla="*/ 148631 w 1866986"/>
                <a:gd name="connsiteY39" fmla="*/ 782248 h 1694229"/>
                <a:gd name="connsiteX40" fmla="*/ 217629 w 1866986"/>
                <a:gd name="connsiteY40" fmla="*/ 792460 h 1694229"/>
                <a:gd name="connsiteX41" fmla="*/ 252932 w 1866986"/>
                <a:gd name="connsiteY41" fmla="*/ 848431 h 1694229"/>
                <a:gd name="connsiteX42" fmla="*/ 252339 w 1866986"/>
                <a:gd name="connsiteY42" fmla="*/ 893503 h 1694229"/>
                <a:gd name="connsiteX43" fmla="*/ 276863 w 1866986"/>
                <a:gd name="connsiteY43" fmla="*/ 932978 h 1694229"/>
                <a:gd name="connsiteX44" fmla="*/ 322521 w 1866986"/>
                <a:gd name="connsiteY44" fmla="*/ 971570 h 1694229"/>
                <a:gd name="connsiteX45" fmla="*/ 407654 w 1866986"/>
                <a:gd name="connsiteY45" fmla="*/ 1025822 h 1694229"/>
                <a:gd name="connsiteX46" fmla="*/ 443431 w 1866986"/>
                <a:gd name="connsiteY46" fmla="*/ 1096915 h 1694229"/>
                <a:gd name="connsiteX47" fmla="*/ 422534 w 1866986"/>
                <a:gd name="connsiteY47" fmla="*/ 1166488 h 1694229"/>
                <a:gd name="connsiteX48" fmla="*/ 500581 w 1866986"/>
                <a:gd name="connsiteY48" fmla="*/ 1222951 h 1694229"/>
                <a:gd name="connsiteX49" fmla="*/ 572613 w 1866986"/>
                <a:gd name="connsiteY49" fmla="*/ 1255945 h 1694229"/>
                <a:gd name="connsiteX50" fmla="*/ 553444 w 1866986"/>
                <a:gd name="connsiteY50" fmla="*/ 1315648 h 1694229"/>
                <a:gd name="connsiteX51" fmla="*/ 643931 w 1866986"/>
                <a:gd name="connsiteY51" fmla="*/ 1468048 h 1694229"/>
                <a:gd name="connsiteX52" fmla="*/ 736741 w 1866986"/>
                <a:gd name="connsiteY52" fmla="*/ 1541202 h 1694229"/>
                <a:gd name="connsiteX53" fmla="*/ 786806 w 1866986"/>
                <a:gd name="connsiteY53" fmla="*/ 1491860 h 1694229"/>
                <a:gd name="connsiteX54" fmla="*/ 851396 w 1866986"/>
                <a:gd name="connsiteY54" fmla="*/ 1519257 h 1694229"/>
                <a:gd name="connsiteX55" fmla="*/ 905869 w 1866986"/>
                <a:gd name="connsiteY55" fmla="*/ 1487098 h 1694229"/>
                <a:gd name="connsiteX56" fmla="*/ 922716 w 1866986"/>
                <a:gd name="connsiteY56" fmla="*/ 1444922 h 1694229"/>
                <a:gd name="connsiteX57" fmla="*/ 986593 w 1866986"/>
                <a:gd name="connsiteY57" fmla="*/ 1531334 h 1694229"/>
                <a:gd name="connsiteX58" fmla="*/ 1031660 w 1866986"/>
                <a:gd name="connsiteY58" fmla="*/ 1602428 h 1694229"/>
                <a:gd name="connsiteX59" fmla="*/ 1101606 w 1866986"/>
                <a:gd name="connsiteY59" fmla="*/ 1693947 h 1694229"/>
                <a:gd name="connsiteX60" fmla="*/ 1132504 w 1866986"/>
                <a:gd name="connsiteY60" fmla="*/ 1630856 h 1694229"/>
                <a:gd name="connsiteX61" fmla="*/ 1163163 w 1866986"/>
                <a:gd name="connsiteY61" fmla="*/ 1624376 h 1694229"/>
                <a:gd name="connsiteX62" fmla="*/ 1206262 w 1866986"/>
                <a:gd name="connsiteY62" fmla="*/ 1653639 h 1694229"/>
                <a:gd name="connsiteX63" fmla="*/ 1239837 w 1866986"/>
                <a:gd name="connsiteY63" fmla="*/ 1612985 h 1694229"/>
                <a:gd name="connsiteX64" fmla="*/ 1258658 w 1866986"/>
                <a:gd name="connsiteY64" fmla="*/ 1617602 h 1694229"/>
                <a:gd name="connsiteX65" fmla="*/ 1292700 w 1866986"/>
                <a:gd name="connsiteY65" fmla="*/ 1684079 h 1694229"/>
                <a:gd name="connsiteX66" fmla="*/ 1349256 w 1866986"/>
                <a:gd name="connsiteY66" fmla="*/ 1660610 h 1694229"/>
                <a:gd name="connsiteX67" fmla="*/ 1401288 w 1866986"/>
                <a:gd name="connsiteY67" fmla="*/ 1604489 h 1694229"/>
                <a:gd name="connsiteX68" fmla="*/ 1452065 w 1866986"/>
                <a:gd name="connsiteY68" fmla="*/ 1587946 h 1694229"/>
                <a:gd name="connsiteX69" fmla="*/ 1469744 w 1866986"/>
                <a:gd name="connsiteY69" fmla="*/ 1643768 h 1694229"/>
                <a:gd name="connsiteX70" fmla="*/ 1539639 w 1866986"/>
                <a:gd name="connsiteY70" fmla="*/ 1618090 h 1694229"/>
                <a:gd name="connsiteX71" fmla="*/ 1570417 w 1866986"/>
                <a:gd name="connsiteY71" fmla="*/ 1531334 h 1694229"/>
                <a:gd name="connsiteX72" fmla="*/ 1651853 w 1866986"/>
                <a:gd name="connsiteY72" fmla="*/ 1441192 h 1694229"/>
                <a:gd name="connsiteX73" fmla="*/ 1696444 w 1866986"/>
                <a:gd name="connsiteY73" fmla="*/ 1410062 h 1694229"/>
                <a:gd name="connsiteX74" fmla="*/ 1724813 w 1866986"/>
                <a:gd name="connsiteY74" fmla="*/ 1413357 h 1694229"/>
                <a:gd name="connsiteX75" fmla="*/ 1802405 w 1866986"/>
                <a:gd name="connsiteY75" fmla="*/ 1402749 h 1694229"/>
                <a:gd name="connsiteX76" fmla="*/ 1797524 w 1866986"/>
                <a:gd name="connsiteY76" fmla="*/ 1456313 h 1694229"/>
                <a:gd name="connsiteX77" fmla="*/ 1855691 w 1866986"/>
                <a:gd name="connsiteY77" fmla="*/ 1479634 h 1694229"/>
                <a:gd name="connsiteX78" fmla="*/ 1857299 w 1866986"/>
                <a:gd name="connsiteY78" fmla="*/ 1457000 h 1694229"/>
                <a:gd name="connsiteX79" fmla="*/ 1856521 w 1866986"/>
                <a:gd name="connsiteY79" fmla="*/ 1396266 h 1694229"/>
                <a:gd name="connsiteX80" fmla="*/ 1863843 w 1866986"/>
                <a:gd name="connsiteY80" fmla="*/ 1323993 h 1694229"/>
                <a:gd name="connsiteX81" fmla="*/ 1797946 w 1866986"/>
                <a:gd name="connsiteY81" fmla="*/ 1305140 h 1694229"/>
                <a:gd name="connsiteX82" fmla="*/ 1747763 w 1866986"/>
                <a:gd name="connsiteY82" fmla="*/ 1264979 h 1694229"/>
                <a:gd name="connsiteX83" fmla="*/ 1737459 w 1866986"/>
                <a:gd name="connsiteY83" fmla="*/ 1176356 h 1694229"/>
                <a:gd name="connsiteX84" fmla="*/ 1704241 w 1866986"/>
                <a:gd name="connsiteY84" fmla="*/ 1038783 h 1694229"/>
                <a:gd name="connsiteX85" fmla="*/ 1627446 w 1866986"/>
                <a:gd name="connsiteY85" fmla="*/ 972257 h 1694229"/>
                <a:gd name="connsiteX86" fmla="*/ 1594228 w 1866986"/>
                <a:gd name="connsiteY86" fmla="*/ 917660 h 1694229"/>
                <a:gd name="connsiteX87" fmla="*/ 1544162 w 1866986"/>
                <a:gd name="connsiteY87" fmla="*/ 872587 h 1694229"/>
                <a:gd name="connsiteX88" fmla="*/ 1472251 w 1866986"/>
                <a:gd name="connsiteY88" fmla="*/ 845878 h 1694229"/>
                <a:gd name="connsiteX89" fmla="*/ 1449150 w 1866986"/>
                <a:gd name="connsiteY89" fmla="*/ 823245 h 1694229"/>
                <a:gd name="connsiteX90" fmla="*/ 1477013 w 1866986"/>
                <a:gd name="connsiteY90" fmla="*/ 784801 h 1694229"/>
                <a:gd name="connsiteX91" fmla="*/ 1458319 w 1866986"/>
                <a:gd name="connsiteY91" fmla="*/ 748910 h 1694229"/>
                <a:gd name="connsiteX92" fmla="*/ 1463081 w 1866986"/>
                <a:gd name="connsiteY92" fmla="*/ 725098 h 1694229"/>
                <a:gd name="connsiteX93" fmla="*/ 1488076 w 1866986"/>
                <a:gd name="connsiteY93" fmla="*/ 724035 h 1694229"/>
                <a:gd name="connsiteX94" fmla="*/ 1580416 w 1866986"/>
                <a:gd name="connsiteY94" fmla="*/ 740220 h 1694229"/>
                <a:gd name="connsiteX95" fmla="*/ 1615719 w 1866986"/>
                <a:gd name="connsiteY95" fmla="*/ 683758 h 1694229"/>
                <a:gd name="connsiteX96" fmla="*/ 1603753 w 1866986"/>
                <a:gd name="connsiteY96" fmla="*/ 553648 h 1694229"/>
                <a:gd name="connsiteX97" fmla="*/ 1620956 w 1866986"/>
                <a:gd name="connsiteY97" fmla="*/ 405322 h 1694229"/>
                <a:gd name="connsiteX0" fmla="*/ 1620956 w 1880530"/>
                <a:gd name="connsiteY0" fmla="*/ 405322 h 1694229"/>
                <a:gd name="connsiteX1" fmla="*/ 1548806 w 1880530"/>
                <a:gd name="connsiteY1" fmla="*/ 372673 h 1694229"/>
                <a:gd name="connsiteX2" fmla="*/ 1458557 w 1880530"/>
                <a:gd name="connsiteY2" fmla="*/ 348860 h 1694229"/>
                <a:gd name="connsiteX3" fmla="*/ 1405237 w 1880530"/>
                <a:gd name="connsiteY3" fmla="*/ 271776 h 1694229"/>
                <a:gd name="connsiteX4" fmla="*/ 1382136 w 1880530"/>
                <a:gd name="connsiteY4" fmla="*/ 169931 h 1694229"/>
                <a:gd name="connsiteX5" fmla="*/ 1346239 w 1880530"/>
                <a:gd name="connsiteY5" fmla="*/ 1869 h 1694229"/>
                <a:gd name="connsiteX6" fmla="*/ 1278870 w 1880530"/>
                <a:gd name="connsiteY6" fmla="*/ 43567 h 1694229"/>
                <a:gd name="connsiteX7" fmla="*/ 1273302 w 1880530"/>
                <a:gd name="connsiteY7" fmla="*/ 101090 h 1694229"/>
                <a:gd name="connsiteX8" fmla="*/ 1257397 w 1880530"/>
                <a:gd name="connsiteY8" fmla="*/ 152303 h 1694229"/>
                <a:gd name="connsiteX9" fmla="*/ 1237872 w 1880530"/>
                <a:gd name="connsiteY9" fmla="*/ 204316 h 1694229"/>
                <a:gd name="connsiteX10" fmla="*/ 1236143 w 1880530"/>
                <a:gd name="connsiteY10" fmla="*/ 273739 h 1694229"/>
                <a:gd name="connsiteX11" fmla="*/ 1163162 w 1880530"/>
                <a:gd name="connsiteY11" fmla="*/ 283903 h 1694229"/>
                <a:gd name="connsiteX12" fmla="*/ 1098809 w 1880530"/>
                <a:gd name="connsiteY12" fmla="*/ 285917 h 1694229"/>
                <a:gd name="connsiteX13" fmla="*/ 1051208 w 1880530"/>
                <a:gd name="connsiteY13" fmla="*/ 346183 h 1694229"/>
                <a:gd name="connsiteX14" fmla="*/ 996593 w 1880530"/>
                <a:gd name="connsiteY14" fmla="*/ 371690 h 1694229"/>
                <a:gd name="connsiteX15" fmla="*/ 943969 w 1880530"/>
                <a:gd name="connsiteY15" fmla="*/ 358385 h 1694229"/>
                <a:gd name="connsiteX16" fmla="*/ 837229 w 1880530"/>
                <a:gd name="connsiteY16" fmla="*/ 376257 h 1694229"/>
                <a:gd name="connsiteX17" fmla="*/ 814246 w 1880530"/>
                <a:gd name="connsiteY17" fmla="*/ 440035 h 1694229"/>
                <a:gd name="connsiteX18" fmla="*/ 797163 w 1880530"/>
                <a:gd name="connsiteY18" fmla="*/ 475926 h 1694229"/>
                <a:gd name="connsiteX19" fmla="*/ 715132 w 1880530"/>
                <a:gd name="connsiteY19" fmla="*/ 494632 h 1694229"/>
                <a:gd name="connsiteX20" fmla="*/ 697320 w 1880530"/>
                <a:gd name="connsiteY20" fmla="*/ 440647 h 1694229"/>
                <a:gd name="connsiteX21" fmla="*/ 653456 w 1880530"/>
                <a:gd name="connsiteY21" fmla="*/ 420298 h 1694229"/>
                <a:gd name="connsiteX22" fmla="*/ 518140 w 1880530"/>
                <a:gd name="connsiteY22" fmla="*/ 420641 h 1694229"/>
                <a:gd name="connsiteX23" fmla="*/ 434263 w 1880530"/>
                <a:gd name="connsiteY23" fmla="*/ 447350 h 1694229"/>
                <a:gd name="connsiteX24" fmla="*/ 401044 w 1880530"/>
                <a:gd name="connsiteY24" fmla="*/ 420298 h 1694229"/>
                <a:gd name="connsiteX25" fmla="*/ 381994 w 1880530"/>
                <a:gd name="connsiteY25" fmla="*/ 358385 h 1694229"/>
                <a:gd name="connsiteX26" fmla="*/ 315319 w 1880530"/>
                <a:gd name="connsiteY26" fmla="*/ 305998 h 1694229"/>
                <a:gd name="connsiteX27" fmla="*/ 270134 w 1880530"/>
                <a:gd name="connsiteY27" fmla="*/ 229110 h 1694229"/>
                <a:gd name="connsiteX28" fmla="*/ 146784 w 1880530"/>
                <a:gd name="connsiteY28" fmla="*/ 258373 h 1694229"/>
                <a:gd name="connsiteX29" fmla="*/ 127734 w 1880530"/>
                <a:gd name="connsiteY29" fmla="*/ 344785 h 1694229"/>
                <a:gd name="connsiteX30" fmla="*/ 145174 w 1880530"/>
                <a:gd name="connsiteY30" fmla="*/ 411312 h 1694229"/>
                <a:gd name="connsiteX31" fmla="*/ 117735 w 1880530"/>
                <a:gd name="connsiteY31" fmla="*/ 446172 h 1694229"/>
                <a:gd name="connsiteX32" fmla="*/ 65347 w 1880530"/>
                <a:gd name="connsiteY32" fmla="*/ 474059 h 1694229"/>
                <a:gd name="connsiteX33" fmla="*/ 37246 w 1880530"/>
                <a:gd name="connsiteY33" fmla="*/ 482063 h 1694229"/>
                <a:gd name="connsiteX34" fmla="*/ 15281 w 1880530"/>
                <a:gd name="connsiteY34" fmla="*/ 520310 h 1694229"/>
                <a:gd name="connsiteX35" fmla="*/ 1469 w 1880530"/>
                <a:gd name="connsiteY35" fmla="*/ 632745 h 1694229"/>
                <a:gd name="connsiteX36" fmla="*/ 51178 w 1880530"/>
                <a:gd name="connsiteY36" fmla="*/ 685967 h 1694229"/>
                <a:gd name="connsiteX37" fmla="*/ 108092 w 1880530"/>
                <a:gd name="connsiteY37" fmla="*/ 681547 h 1694229"/>
                <a:gd name="connsiteX38" fmla="*/ 93804 w 1880530"/>
                <a:gd name="connsiteY38" fmla="*/ 751806 h 1694229"/>
                <a:gd name="connsiteX39" fmla="*/ 148631 w 1880530"/>
                <a:gd name="connsiteY39" fmla="*/ 782248 h 1694229"/>
                <a:gd name="connsiteX40" fmla="*/ 217629 w 1880530"/>
                <a:gd name="connsiteY40" fmla="*/ 792460 h 1694229"/>
                <a:gd name="connsiteX41" fmla="*/ 252932 w 1880530"/>
                <a:gd name="connsiteY41" fmla="*/ 848431 h 1694229"/>
                <a:gd name="connsiteX42" fmla="*/ 252339 w 1880530"/>
                <a:gd name="connsiteY42" fmla="*/ 893503 h 1694229"/>
                <a:gd name="connsiteX43" fmla="*/ 276863 w 1880530"/>
                <a:gd name="connsiteY43" fmla="*/ 932978 h 1694229"/>
                <a:gd name="connsiteX44" fmla="*/ 322521 w 1880530"/>
                <a:gd name="connsiteY44" fmla="*/ 971570 h 1694229"/>
                <a:gd name="connsiteX45" fmla="*/ 407654 w 1880530"/>
                <a:gd name="connsiteY45" fmla="*/ 1025822 h 1694229"/>
                <a:gd name="connsiteX46" fmla="*/ 443431 w 1880530"/>
                <a:gd name="connsiteY46" fmla="*/ 1096915 h 1694229"/>
                <a:gd name="connsiteX47" fmla="*/ 422534 w 1880530"/>
                <a:gd name="connsiteY47" fmla="*/ 1166488 h 1694229"/>
                <a:gd name="connsiteX48" fmla="*/ 500581 w 1880530"/>
                <a:gd name="connsiteY48" fmla="*/ 1222951 h 1694229"/>
                <a:gd name="connsiteX49" fmla="*/ 572613 w 1880530"/>
                <a:gd name="connsiteY49" fmla="*/ 1255945 h 1694229"/>
                <a:gd name="connsiteX50" fmla="*/ 553444 w 1880530"/>
                <a:gd name="connsiteY50" fmla="*/ 1315648 h 1694229"/>
                <a:gd name="connsiteX51" fmla="*/ 643931 w 1880530"/>
                <a:gd name="connsiteY51" fmla="*/ 1468048 h 1694229"/>
                <a:gd name="connsiteX52" fmla="*/ 736741 w 1880530"/>
                <a:gd name="connsiteY52" fmla="*/ 1541202 h 1694229"/>
                <a:gd name="connsiteX53" fmla="*/ 786806 w 1880530"/>
                <a:gd name="connsiteY53" fmla="*/ 1491860 h 1694229"/>
                <a:gd name="connsiteX54" fmla="*/ 851396 w 1880530"/>
                <a:gd name="connsiteY54" fmla="*/ 1519257 h 1694229"/>
                <a:gd name="connsiteX55" fmla="*/ 905869 w 1880530"/>
                <a:gd name="connsiteY55" fmla="*/ 1487098 h 1694229"/>
                <a:gd name="connsiteX56" fmla="*/ 922716 w 1880530"/>
                <a:gd name="connsiteY56" fmla="*/ 1444922 h 1694229"/>
                <a:gd name="connsiteX57" fmla="*/ 986593 w 1880530"/>
                <a:gd name="connsiteY57" fmla="*/ 1531334 h 1694229"/>
                <a:gd name="connsiteX58" fmla="*/ 1031660 w 1880530"/>
                <a:gd name="connsiteY58" fmla="*/ 1602428 h 1694229"/>
                <a:gd name="connsiteX59" fmla="*/ 1101606 w 1880530"/>
                <a:gd name="connsiteY59" fmla="*/ 1693947 h 1694229"/>
                <a:gd name="connsiteX60" fmla="*/ 1132504 w 1880530"/>
                <a:gd name="connsiteY60" fmla="*/ 1630856 h 1694229"/>
                <a:gd name="connsiteX61" fmla="*/ 1163163 w 1880530"/>
                <a:gd name="connsiteY61" fmla="*/ 1624376 h 1694229"/>
                <a:gd name="connsiteX62" fmla="*/ 1206262 w 1880530"/>
                <a:gd name="connsiteY62" fmla="*/ 1653639 h 1694229"/>
                <a:gd name="connsiteX63" fmla="*/ 1239837 w 1880530"/>
                <a:gd name="connsiteY63" fmla="*/ 1612985 h 1694229"/>
                <a:gd name="connsiteX64" fmla="*/ 1258658 w 1880530"/>
                <a:gd name="connsiteY64" fmla="*/ 1617602 h 1694229"/>
                <a:gd name="connsiteX65" fmla="*/ 1292700 w 1880530"/>
                <a:gd name="connsiteY65" fmla="*/ 1684079 h 1694229"/>
                <a:gd name="connsiteX66" fmla="*/ 1349256 w 1880530"/>
                <a:gd name="connsiteY66" fmla="*/ 1660610 h 1694229"/>
                <a:gd name="connsiteX67" fmla="*/ 1401288 w 1880530"/>
                <a:gd name="connsiteY67" fmla="*/ 1604489 h 1694229"/>
                <a:gd name="connsiteX68" fmla="*/ 1452065 w 1880530"/>
                <a:gd name="connsiteY68" fmla="*/ 1587946 h 1694229"/>
                <a:gd name="connsiteX69" fmla="*/ 1469744 w 1880530"/>
                <a:gd name="connsiteY69" fmla="*/ 1643768 h 1694229"/>
                <a:gd name="connsiteX70" fmla="*/ 1539639 w 1880530"/>
                <a:gd name="connsiteY70" fmla="*/ 1618090 h 1694229"/>
                <a:gd name="connsiteX71" fmla="*/ 1570417 w 1880530"/>
                <a:gd name="connsiteY71" fmla="*/ 1531334 h 1694229"/>
                <a:gd name="connsiteX72" fmla="*/ 1651853 w 1880530"/>
                <a:gd name="connsiteY72" fmla="*/ 1441192 h 1694229"/>
                <a:gd name="connsiteX73" fmla="*/ 1696444 w 1880530"/>
                <a:gd name="connsiteY73" fmla="*/ 1410062 h 1694229"/>
                <a:gd name="connsiteX74" fmla="*/ 1724813 w 1880530"/>
                <a:gd name="connsiteY74" fmla="*/ 1413357 h 1694229"/>
                <a:gd name="connsiteX75" fmla="*/ 1802405 w 1880530"/>
                <a:gd name="connsiteY75" fmla="*/ 1402749 h 1694229"/>
                <a:gd name="connsiteX76" fmla="*/ 1797524 w 1880530"/>
                <a:gd name="connsiteY76" fmla="*/ 1456313 h 1694229"/>
                <a:gd name="connsiteX77" fmla="*/ 1855691 w 1880530"/>
                <a:gd name="connsiteY77" fmla="*/ 1479634 h 1694229"/>
                <a:gd name="connsiteX78" fmla="*/ 1857299 w 1880530"/>
                <a:gd name="connsiteY78" fmla="*/ 1457000 h 1694229"/>
                <a:gd name="connsiteX79" fmla="*/ 1856521 w 1880530"/>
                <a:gd name="connsiteY79" fmla="*/ 1396266 h 1694229"/>
                <a:gd name="connsiteX80" fmla="*/ 1878487 w 1880530"/>
                <a:gd name="connsiteY80" fmla="*/ 1326546 h 1694229"/>
                <a:gd name="connsiteX81" fmla="*/ 1797946 w 1880530"/>
                <a:gd name="connsiteY81" fmla="*/ 1305140 h 1694229"/>
                <a:gd name="connsiteX82" fmla="*/ 1747763 w 1880530"/>
                <a:gd name="connsiteY82" fmla="*/ 1264979 h 1694229"/>
                <a:gd name="connsiteX83" fmla="*/ 1737459 w 1880530"/>
                <a:gd name="connsiteY83" fmla="*/ 1176356 h 1694229"/>
                <a:gd name="connsiteX84" fmla="*/ 1704241 w 1880530"/>
                <a:gd name="connsiteY84" fmla="*/ 1038783 h 1694229"/>
                <a:gd name="connsiteX85" fmla="*/ 1627446 w 1880530"/>
                <a:gd name="connsiteY85" fmla="*/ 972257 h 1694229"/>
                <a:gd name="connsiteX86" fmla="*/ 1594228 w 1880530"/>
                <a:gd name="connsiteY86" fmla="*/ 917660 h 1694229"/>
                <a:gd name="connsiteX87" fmla="*/ 1544162 w 1880530"/>
                <a:gd name="connsiteY87" fmla="*/ 872587 h 1694229"/>
                <a:gd name="connsiteX88" fmla="*/ 1472251 w 1880530"/>
                <a:gd name="connsiteY88" fmla="*/ 845878 h 1694229"/>
                <a:gd name="connsiteX89" fmla="*/ 1449150 w 1880530"/>
                <a:gd name="connsiteY89" fmla="*/ 823245 h 1694229"/>
                <a:gd name="connsiteX90" fmla="*/ 1477013 w 1880530"/>
                <a:gd name="connsiteY90" fmla="*/ 784801 h 1694229"/>
                <a:gd name="connsiteX91" fmla="*/ 1458319 w 1880530"/>
                <a:gd name="connsiteY91" fmla="*/ 748910 h 1694229"/>
                <a:gd name="connsiteX92" fmla="*/ 1463081 w 1880530"/>
                <a:gd name="connsiteY92" fmla="*/ 725098 h 1694229"/>
                <a:gd name="connsiteX93" fmla="*/ 1488076 w 1880530"/>
                <a:gd name="connsiteY93" fmla="*/ 724035 h 1694229"/>
                <a:gd name="connsiteX94" fmla="*/ 1580416 w 1880530"/>
                <a:gd name="connsiteY94" fmla="*/ 740220 h 1694229"/>
                <a:gd name="connsiteX95" fmla="*/ 1615719 w 1880530"/>
                <a:gd name="connsiteY95" fmla="*/ 683758 h 1694229"/>
                <a:gd name="connsiteX96" fmla="*/ 1603753 w 1880530"/>
                <a:gd name="connsiteY96" fmla="*/ 553648 h 1694229"/>
                <a:gd name="connsiteX97" fmla="*/ 1620956 w 1880530"/>
                <a:gd name="connsiteY97" fmla="*/ 405322 h 1694229"/>
                <a:gd name="connsiteX0" fmla="*/ 1620956 w 1881147"/>
                <a:gd name="connsiteY0" fmla="*/ 405322 h 1694229"/>
                <a:gd name="connsiteX1" fmla="*/ 1548806 w 1881147"/>
                <a:gd name="connsiteY1" fmla="*/ 372673 h 1694229"/>
                <a:gd name="connsiteX2" fmla="*/ 1458557 w 1881147"/>
                <a:gd name="connsiteY2" fmla="*/ 348860 h 1694229"/>
                <a:gd name="connsiteX3" fmla="*/ 1405237 w 1881147"/>
                <a:gd name="connsiteY3" fmla="*/ 271776 h 1694229"/>
                <a:gd name="connsiteX4" fmla="*/ 1382136 w 1881147"/>
                <a:gd name="connsiteY4" fmla="*/ 169931 h 1694229"/>
                <a:gd name="connsiteX5" fmla="*/ 1346239 w 1881147"/>
                <a:gd name="connsiteY5" fmla="*/ 1869 h 1694229"/>
                <a:gd name="connsiteX6" fmla="*/ 1278870 w 1881147"/>
                <a:gd name="connsiteY6" fmla="*/ 43567 h 1694229"/>
                <a:gd name="connsiteX7" fmla="*/ 1273302 w 1881147"/>
                <a:gd name="connsiteY7" fmla="*/ 101090 h 1694229"/>
                <a:gd name="connsiteX8" fmla="*/ 1257397 w 1881147"/>
                <a:gd name="connsiteY8" fmla="*/ 152303 h 1694229"/>
                <a:gd name="connsiteX9" fmla="*/ 1237872 w 1881147"/>
                <a:gd name="connsiteY9" fmla="*/ 204316 h 1694229"/>
                <a:gd name="connsiteX10" fmla="*/ 1236143 w 1881147"/>
                <a:gd name="connsiteY10" fmla="*/ 273739 h 1694229"/>
                <a:gd name="connsiteX11" fmla="*/ 1163162 w 1881147"/>
                <a:gd name="connsiteY11" fmla="*/ 283903 h 1694229"/>
                <a:gd name="connsiteX12" fmla="*/ 1098809 w 1881147"/>
                <a:gd name="connsiteY12" fmla="*/ 285917 h 1694229"/>
                <a:gd name="connsiteX13" fmla="*/ 1051208 w 1881147"/>
                <a:gd name="connsiteY13" fmla="*/ 346183 h 1694229"/>
                <a:gd name="connsiteX14" fmla="*/ 996593 w 1881147"/>
                <a:gd name="connsiteY14" fmla="*/ 371690 h 1694229"/>
                <a:gd name="connsiteX15" fmla="*/ 943969 w 1881147"/>
                <a:gd name="connsiteY15" fmla="*/ 358385 h 1694229"/>
                <a:gd name="connsiteX16" fmla="*/ 837229 w 1881147"/>
                <a:gd name="connsiteY16" fmla="*/ 376257 h 1694229"/>
                <a:gd name="connsiteX17" fmla="*/ 814246 w 1881147"/>
                <a:gd name="connsiteY17" fmla="*/ 440035 h 1694229"/>
                <a:gd name="connsiteX18" fmla="*/ 797163 w 1881147"/>
                <a:gd name="connsiteY18" fmla="*/ 475926 h 1694229"/>
                <a:gd name="connsiteX19" fmla="*/ 715132 w 1881147"/>
                <a:gd name="connsiteY19" fmla="*/ 494632 h 1694229"/>
                <a:gd name="connsiteX20" fmla="*/ 697320 w 1881147"/>
                <a:gd name="connsiteY20" fmla="*/ 440647 h 1694229"/>
                <a:gd name="connsiteX21" fmla="*/ 653456 w 1881147"/>
                <a:gd name="connsiteY21" fmla="*/ 420298 h 1694229"/>
                <a:gd name="connsiteX22" fmla="*/ 518140 w 1881147"/>
                <a:gd name="connsiteY22" fmla="*/ 420641 h 1694229"/>
                <a:gd name="connsiteX23" fmla="*/ 434263 w 1881147"/>
                <a:gd name="connsiteY23" fmla="*/ 447350 h 1694229"/>
                <a:gd name="connsiteX24" fmla="*/ 401044 w 1881147"/>
                <a:gd name="connsiteY24" fmla="*/ 420298 h 1694229"/>
                <a:gd name="connsiteX25" fmla="*/ 381994 w 1881147"/>
                <a:gd name="connsiteY25" fmla="*/ 358385 h 1694229"/>
                <a:gd name="connsiteX26" fmla="*/ 315319 w 1881147"/>
                <a:gd name="connsiteY26" fmla="*/ 305998 h 1694229"/>
                <a:gd name="connsiteX27" fmla="*/ 270134 w 1881147"/>
                <a:gd name="connsiteY27" fmla="*/ 229110 h 1694229"/>
                <a:gd name="connsiteX28" fmla="*/ 146784 w 1881147"/>
                <a:gd name="connsiteY28" fmla="*/ 258373 h 1694229"/>
                <a:gd name="connsiteX29" fmla="*/ 127734 w 1881147"/>
                <a:gd name="connsiteY29" fmla="*/ 344785 h 1694229"/>
                <a:gd name="connsiteX30" fmla="*/ 145174 w 1881147"/>
                <a:gd name="connsiteY30" fmla="*/ 411312 h 1694229"/>
                <a:gd name="connsiteX31" fmla="*/ 117735 w 1881147"/>
                <a:gd name="connsiteY31" fmla="*/ 446172 h 1694229"/>
                <a:gd name="connsiteX32" fmla="*/ 65347 w 1881147"/>
                <a:gd name="connsiteY32" fmla="*/ 474059 h 1694229"/>
                <a:gd name="connsiteX33" fmla="*/ 37246 w 1881147"/>
                <a:gd name="connsiteY33" fmla="*/ 482063 h 1694229"/>
                <a:gd name="connsiteX34" fmla="*/ 15281 w 1881147"/>
                <a:gd name="connsiteY34" fmla="*/ 520310 h 1694229"/>
                <a:gd name="connsiteX35" fmla="*/ 1469 w 1881147"/>
                <a:gd name="connsiteY35" fmla="*/ 632745 h 1694229"/>
                <a:gd name="connsiteX36" fmla="*/ 51178 w 1881147"/>
                <a:gd name="connsiteY36" fmla="*/ 685967 h 1694229"/>
                <a:gd name="connsiteX37" fmla="*/ 108092 w 1881147"/>
                <a:gd name="connsiteY37" fmla="*/ 681547 h 1694229"/>
                <a:gd name="connsiteX38" fmla="*/ 93804 w 1881147"/>
                <a:gd name="connsiteY38" fmla="*/ 751806 h 1694229"/>
                <a:gd name="connsiteX39" fmla="*/ 148631 w 1881147"/>
                <a:gd name="connsiteY39" fmla="*/ 782248 h 1694229"/>
                <a:gd name="connsiteX40" fmla="*/ 217629 w 1881147"/>
                <a:gd name="connsiteY40" fmla="*/ 792460 h 1694229"/>
                <a:gd name="connsiteX41" fmla="*/ 252932 w 1881147"/>
                <a:gd name="connsiteY41" fmla="*/ 848431 h 1694229"/>
                <a:gd name="connsiteX42" fmla="*/ 252339 w 1881147"/>
                <a:gd name="connsiteY42" fmla="*/ 893503 h 1694229"/>
                <a:gd name="connsiteX43" fmla="*/ 276863 w 1881147"/>
                <a:gd name="connsiteY43" fmla="*/ 932978 h 1694229"/>
                <a:gd name="connsiteX44" fmla="*/ 322521 w 1881147"/>
                <a:gd name="connsiteY44" fmla="*/ 971570 h 1694229"/>
                <a:gd name="connsiteX45" fmla="*/ 407654 w 1881147"/>
                <a:gd name="connsiteY45" fmla="*/ 1025822 h 1694229"/>
                <a:gd name="connsiteX46" fmla="*/ 443431 w 1881147"/>
                <a:gd name="connsiteY46" fmla="*/ 1096915 h 1694229"/>
                <a:gd name="connsiteX47" fmla="*/ 422534 w 1881147"/>
                <a:gd name="connsiteY47" fmla="*/ 1166488 h 1694229"/>
                <a:gd name="connsiteX48" fmla="*/ 500581 w 1881147"/>
                <a:gd name="connsiteY48" fmla="*/ 1222951 h 1694229"/>
                <a:gd name="connsiteX49" fmla="*/ 572613 w 1881147"/>
                <a:gd name="connsiteY49" fmla="*/ 1255945 h 1694229"/>
                <a:gd name="connsiteX50" fmla="*/ 553444 w 1881147"/>
                <a:gd name="connsiteY50" fmla="*/ 1315648 h 1694229"/>
                <a:gd name="connsiteX51" fmla="*/ 643931 w 1881147"/>
                <a:gd name="connsiteY51" fmla="*/ 1468048 h 1694229"/>
                <a:gd name="connsiteX52" fmla="*/ 736741 w 1881147"/>
                <a:gd name="connsiteY52" fmla="*/ 1541202 h 1694229"/>
                <a:gd name="connsiteX53" fmla="*/ 786806 w 1881147"/>
                <a:gd name="connsiteY53" fmla="*/ 1491860 h 1694229"/>
                <a:gd name="connsiteX54" fmla="*/ 851396 w 1881147"/>
                <a:gd name="connsiteY54" fmla="*/ 1519257 h 1694229"/>
                <a:gd name="connsiteX55" fmla="*/ 905869 w 1881147"/>
                <a:gd name="connsiteY55" fmla="*/ 1487098 h 1694229"/>
                <a:gd name="connsiteX56" fmla="*/ 922716 w 1881147"/>
                <a:gd name="connsiteY56" fmla="*/ 1444922 h 1694229"/>
                <a:gd name="connsiteX57" fmla="*/ 986593 w 1881147"/>
                <a:gd name="connsiteY57" fmla="*/ 1531334 h 1694229"/>
                <a:gd name="connsiteX58" fmla="*/ 1031660 w 1881147"/>
                <a:gd name="connsiteY58" fmla="*/ 1602428 h 1694229"/>
                <a:gd name="connsiteX59" fmla="*/ 1101606 w 1881147"/>
                <a:gd name="connsiteY59" fmla="*/ 1693947 h 1694229"/>
                <a:gd name="connsiteX60" fmla="*/ 1132504 w 1881147"/>
                <a:gd name="connsiteY60" fmla="*/ 1630856 h 1694229"/>
                <a:gd name="connsiteX61" fmla="*/ 1163163 w 1881147"/>
                <a:gd name="connsiteY61" fmla="*/ 1624376 h 1694229"/>
                <a:gd name="connsiteX62" fmla="*/ 1206262 w 1881147"/>
                <a:gd name="connsiteY62" fmla="*/ 1653639 h 1694229"/>
                <a:gd name="connsiteX63" fmla="*/ 1239837 w 1881147"/>
                <a:gd name="connsiteY63" fmla="*/ 1612985 h 1694229"/>
                <a:gd name="connsiteX64" fmla="*/ 1258658 w 1881147"/>
                <a:gd name="connsiteY64" fmla="*/ 1617602 h 1694229"/>
                <a:gd name="connsiteX65" fmla="*/ 1292700 w 1881147"/>
                <a:gd name="connsiteY65" fmla="*/ 1684079 h 1694229"/>
                <a:gd name="connsiteX66" fmla="*/ 1349256 w 1881147"/>
                <a:gd name="connsiteY66" fmla="*/ 1660610 h 1694229"/>
                <a:gd name="connsiteX67" fmla="*/ 1401288 w 1881147"/>
                <a:gd name="connsiteY67" fmla="*/ 1604489 h 1694229"/>
                <a:gd name="connsiteX68" fmla="*/ 1452065 w 1881147"/>
                <a:gd name="connsiteY68" fmla="*/ 1587946 h 1694229"/>
                <a:gd name="connsiteX69" fmla="*/ 1469744 w 1881147"/>
                <a:gd name="connsiteY69" fmla="*/ 1643768 h 1694229"/>
                <a:gd name="connsiteX70" fmla="*/ 1539639 w 1881147"/>
                <a:gd name="connsiteY70" fmla="*/ 1618090 h 1694229"/>
                <a:gd name="connsiteX71" fmla="*/ 1570417 w 1881147"/>
                <a:gd name="connsiteY71" fmla="*/ 1531334 h 1694229"/>
                <a:gd name="connsiteX72" fmla="*/ 1651853 w 1881147"/>
                <a:gd name="connsiteY72" fmla="*/ 1441192 h 1694229"/>
                <a:gd name="connsiteX73" fmla="*/ 1696444 w 1881147"/>
                <a:gd name="connsiteY73" fmla="*/ 1410062 h 1694229"/>
                <a:gd name="connsiteX74" fmla="*/ 1724813 w 1881147"/>
                <a:gd name="connsiteY74" fmla="*/ 1413357 h 1694229"/>
                <a:gd name="connsiteX75" fmla="*/ 1802405 w 1881147"/>
                <a:gd name="connsiteY75" fmla="*/ 1402749 h 1694229"/>
                <a:gd name="connsiteX76" fmla="*/ 1797524 w 1881147"/>
                <a:gd name="connsiteY76" fmla="*/ 1456313 h 1694229"/>
                <a:gd name="connsiteX77" fmla="*/ 1855691 w 1881147"/>
                <a:gd name="connsiteY77" fmla="*/ 1479634 h 1694229"/>
                <a:gd name="connsiteX78" fmla="*/ 1857299 w 1881147"/>
                <a:gd name="connsiteY78" fmla="*/ 1457000 h 1694229"/>
                <a:gd name="connsiteX79" fmla="*/ 1861403 w 1881147"/>
                <a:gd name="connsiteY79" fmla="*/ 1401373 h 1694229"/>
                <a:gd name="connsiteX80" fmla="*/ 1878487 w 1881147"/>
                <a:gd name="connsiteY80" fmla="*/ 1326546 h 1694229"/>
                <a:gd name="connsiteX81" fmla="*/ 1797946 w 1881147"/>
                <a:gd name="connsiteY81" fmla="*/ 1305140 h 1694229"/>
                <a:gd name="connsiteX82" fmla="*/ 1747763 w 1881147"/>
                <a:gd name="connsiteY82" fmla="*/ 1264979 h 1694229"/>
                <a:gd name="connsiteX83" fmla="*/ 1737459 w 1881147"/>
                <a:gd name="connsiteY83" fmla="*/ 1176356 h 1694229"/>
                <a:gd name="connsiteX84" fmla="*/ 1704241 w 1881147"/>
                <a:gd name="connsiteY84" fmla="*/ 1038783 h 1694229"/>
                <a:gd name="connsiteX85" fmla="*/ 1627446 w 1881147"/>
                <a:gd name="connsiteY85" fmla="*/ 972257 h 1694229"/>
                <a:gd name="connsiteX86" fmla="*/ 1594228 w 1881147"/>
                <a:gd name="connsiteY86" fmla="*/ 917660 h 1694229"/>
                <a:gd name="connsiteX87" fmla="*/ 1544162 w 1881147"/>
                <a:gd name="connsiteY87" fmla="*/ 872587 h 1694229"/>
                <a:gd name="connsiteX88" fmla="*/ 1472251 w 1881147"/>
                <a:gd name="connsiteY88" fmla="*/ 845878 h 1694229"/>
                <a:gd name="connsiteX89" fmla="*/ 1449150 w 1881147"/>
                <a:gd name="connsiteY89" fmla="*/ 823245 h 1694229"/>
                <a:gd name="connsiteX90" fmla="*/ 1477013 w 1881147"/>
                <a:gd name="connsiteY90" fmla="*/ 784801 h 1694229"/>
                <a:gd name="connsiteX91" fmla="*/ 1458319 w 1881147"/>
                <a:gd name="connsiteY91" fmla="*/ 748910 h 1694229"/>
                <a:gd name="connsiteX92" fmla="*/ 1463081 w 1881147"/>
                <a:gd name="connsiteY92" fmla="*/ 725098 h 1694229"/>
                <a:gd name="connsiteX93" fmla="*/ 1488076 w 1881147"/>
                <a:gd name="connsiteY93" fmla="*/ 724035 h 1694229"/>
                <a:gd name="connsiteX94" fmla="*/ 1580416 w 1881147"/>
                <a:gd name="connsiteY94" fmla="*/ 740220 h 1694229"/>
                <a:gd name="connsiteX95" fmla="*/ 1615719 w 1881147"/>
                <a:gd name="connsiteY95" fmla="*/ 683758 h 1694229"/>
                <a:gd name="connsiteX96" fmla="*/ 1603753 w 1881147"/>
                <a:gd name="connsiteY96" fmla="*/ 553648 h 1694229"/>
                <a:gd name="connsiteX97" fmla="*/ 1620956 w 1881147"/>
                <a:gd name="connsiteY97" fmla="*/ 405322 h 1694229"/>
                <a:gd name="connsiteX0" fmla="*/ 1620956 w 1868187"/>
                <a:gd name="connsiteY0" fmla="*/ 405322 h 1694229"/>
                <a:gd name="connsiteX1" fmla="*/ 1548806 w 1868187"/>
                <a:gd name="connsiteY1" fmla="*/ 372673 h 1694229"/>
                <a:gd name="connsiteX2" fmla="*/ 1458557 w 1868187"/>
                <a:gd name="connsiteY2" fmla="*/ 348860 h 1694229"/>
                <a:gd name="connsiteX3" fmla="*/ 1405237 w 1868187"/>
                <a:gd name="connsiteY3" fmla="*/ 271776 h 1694229"/>
                <a:gd name="connsiteX4" fmla="*/ 1382136 w 1868187"/>
                <a:gd name="connsiteY4" fmla="*/ 169931 h 1694229"/>
                <a:gd name="connsiteX5" fmla="*/ 1346239 w 1868187"/>
                <a:gd name="connsiteY5" fmla="*/ 1869 h 1694229"/>
                <a:gd name="connsiteX6" fmla="*/ 1278870 w 1868187"/>
                <a:gd name="connsiteY6" fmla="*/ 43567 h 1694229"/>
                <a:gd name="connsiteX7" fmla="*/ 1273302 w 1868187"/>
                <a:gd name="connsiteY7" fmla="*/ 101090 h 1694229"/>
                <a:gd name="connsiteX8" fmla="*/ 1257397 w 1868187"/>
                <a:gd name="connsiteY8" fmla="*/ 152303 h 1694229"/>
                <a:gd name="connsiteX9" fmla="*/ 1237872 w 1868187"/>
                <a:gd name="connsiteY9" fmla="*/ 204316 h 1694229"/>
                <a:gd name="connsiteX10" fmla="*/ 1236143 w 1868187"/>
                <a:gd name="connsiteY10" fmla="*/ 273739 h 1694229"/>
                <a:gd name="connsiteX11" fmla="*/ 1163162 w 1868187"/>
                <a:gd name="connsiteY11" fmla="*/ 283903 h 1694229"/>
                <a:gd name="connsiteX12" fmla="*/ 1098809 w 1868187"/>
                <a:gd name="connsiteY12" fmla="*/ 285917 h 1694229"/>
                <a:gd name="connsiteX13" fmla="*/ 1051208 w 1868187"/>
                <a:gd name="connsiteY13" fmla="*/ 346183 h 1694229"/>
                <a:gd name="connsiteX14" fmla="*/ 996593 w 1868187"/>
                <a:gd name="connsiteY14" fmla="*/ 371690 h 1694229"/>
                <a:gd name="connsiteX15" fmla="*/ 943969 w 1868187"/>
                <a:gd name="connsiteY15" fmla="*/ 358385 h 1694229"/>
                <a:gd name="connsiteX16" fmla="*/ 837229 w 1868187"/>
                <a:gd name="connsiteY16" fmla="*/ 376257 h 1694229"/>
                <a:gd name="connsiteX17" fmla="*/ 814246 w 1868187"/>
                <a:gd name="connsiteY17" fmla="*/ 440035 h 1694229"/>
                <a:gd name="connsiteX18" fmla="*/ 797163 w 1868187"/>
                <a:gd name="connsiteY18" fmla="*/ 475926 h 1694229"/>
                <a:gd name="connsiteX19" fmla="*/ 715132 w 1868187"/>
                <a:gd name="connsiteY19" fmla="*/ 494632 h 1694229"/>
                <a:gd name="connsiteX20" fmla="*/ 697320 w 1868187"/>
                <a:gd name="connsiteY20" fmla="*/ 440647 h 1694229"/>
                <a:gd name="connsiteX21" fmla="*/ 653456 w 1868187"/>
                <a:gd name="connsiteY21" fmla="*/ 420298 h 1694229"/>
                <a:gd name="connsiteX22" fmla="*/ 518140 w 1868187"/>
                <a:gd name="connsiteY22" fmla="*/ 420641 h 1694229"/>
                <a:gd name="connsiteX23" fmla="*/ 434263 w 1868187"/>
                <a:gd name="connsiteY23" fmla="*/ 447350 h 1694229"/>
                <a:gd name="connsiteX24" fmla="*/ 401044 w 1868187"/>
                <a:gd name="connsiteY24" fmla="*/ 420298 h 1694229"/>
                <a:gd name="connsiteX25" fmla="*/ 381994 w 1868187"/>
                <a:gd name="connsiteY25" fmla="*/ 358385 h 1694229"/>
                <a:gd name="connsiteX26" fmla="*/ 315319 w 1868187"/>
                <a:gd name="connsiteY26" fmla="*/ 305998 h 1694229"/>
                <a:gd name="connsiteX27" fmla="*/ 270134 w 1868187"/>
                <a:gd name="connsiteY27" fmla="*/ 229110 h 1694229"/>
                <a:gd name="connsiteX28" fmla="*/ 146784 w 1868187"/>
                <a:gd name="connsiteY28" fmla="*/ 258373 h 1694229"/>
                <a:gd name="connsiteX29" fmla="*/ 127734 w 1868187"/>
                <a:gd name="connsiteY29" fmla="*/ 344785 h 1694229"/>
                <a:gd name="connsiteX30" fmla="*/ 145174 w 1868187"/>
                <a:gd name="connsiteY30" fmla="*/ 411312 h 1694229"/>
                <a:gd name="connsiteX31" fmla="*/ 117735 w 1868187"/>
                <a:gd name="connsiteY31" fmla="*/ 446172 h 1694229"/>
                <a:gd name="connsiteX32" fmla="*/ 65347 w 1868187"/>
                <a:gd name="connsiteY32" fmla="*/ 474059 h 1694229"/>
                <a:gd name="connsiteX33" fmla="*/ 37246 w 1868187"/>
                <a:gd name="connsiteY33" fmla="*/ 482063 h 1694229"/>
                <a:gd name="connsiteX34" fmla="*/ 15281 w 1868187"/>
                <a:gd name="connsiteY34" fmla="*/ 520310 h 1694229"/>
                <a:gd name="connsiteX35" fmla="*/ 1469 w 1868187"/>
                <a:gd name="connsiteY35" fmla="*/ 632745 h 1694229"/>
                <a:gd name="connsiteX36" fmla="*/ 51178 w 1868187"/>
                <a:gd name="connsiteY36" fmla="*/ 685967 h 1694229"/>
                <a:gd name="connsiteX37" fmla="*/ 108092 w 1868187"/>
                <a:gd name="connsiteY37" fmla="*/ 681547 h 1694229"/>
                <a:gd name="connsiteX38" fmla="*/ 93804 w 1868187"/>
                <a:gd name="connsiteY38" fmla="*/ 751806 h 1694229"/>
                <a:gd name="connsiteX39" fmla="*/ 148631 w 1868187"/>
                <a:gd name="connsiteY39" fmla="*/ 782248 h 1694229"/>
                <a:gd name="connsiteX40" fmla="*/ 217629 w 1868187"/>
                <a:gd name="connsiteY40" fmla="*/ 792460 h 1694229"/>
                <a:gd name="connsiteX41" fmla="*/ 252932 w 1868187"/>
                <a:gd name="connsiteY41" fmla="*/ 848431 h 1694229"/>
                <a:gd name="connsiteX42" fmla="*/ 252339 w 1868187"/>
                <a:gd name="connsiteY42" fmla="*/ 893503 h 1694229"/>
                <a:gd name="connsiteX43" fmla="*/ 276863 w 1868187"/>
                <a:gd name="connsiteY43" fmla="*/ 932978 h 1694229"/>
                <a:gd name="connsiteX44" fmla="*/ 322521 w 1868187"/>
                <a:gd name="connsiteY44" fmla="*/ 971570 h 1694229"/>
                <a:gd name="connsiteX45" fmla="*/ 407654 w 1868187"/>
                <a:gd name="connsiteY45" fmla="*/ 1025822 h 1694229"/>
                <a:gd name="connsiteX46" fmla="*/ 443431 w 1868187"/>
                <a:gd name="connsiteY46" fmla="*/ 1096915 h 1694229"/>
                <a:gd name="connsiteX47" fmla="*/ 422534 w 1868187"/>
                <a:gd name="connsiteY47" fmla="*/ 1166488 h 1694229"/>
                <a:gd name="connsiteX48" fmla="*/ 500581 w 1868187"/>
                <a:gd name="connsiteY48" fmla="*/ 1222951 h 1694229"/>
                <a:gd name="connsiteX49" fmla="*/ 572613 w 1868187"/>
                <a:gd name="connsiteY49" fmla="*/ 1255945 h 1694229"/>
                <a:gd name="connsiteX50" fmla="*/ 553444 w 1868187"/>
                <a:gd name="connsiteY50" fmla="*/ 1315648 h 1694229"/>
                <a:gd name="connsiteX51" fmla="*/ 643931 w 1868187"/>
                <a:gd name="connsiteY51" fmla="*/ 1468048 h 1694229"/>
                <a:gd name="connsiteX52" fmla="*/ 736741 w 1868187"/>
                <a:gd name="connsiteY52" fmla="*/ 1541202 h 1694229"/>
                <a:gd name="connsiteX53" fmla="*/ 786806 w 1868187"/>
                <a:gd name="connsiteY53" fmla="*/ 1491860 h 1694229"/>
                <a:gd name="connsiteX54" fmla="*/ 851396 w 1868187"/>
                <a:gd name="connsiteY54" fmla="*/ 1519257 h 1694229"/>
                <a:gd name="connsiteX55" fmla="*/ 905869 w 1868187"/>
                <a:gd name="connsiteY55" fmla="*/ 1487098 h 1694229"/>
                <a:gd name="connsiteX56" fmla="*/ 922716 w 1868187"/>
                <a:gd name="connsiteY56" fmla="*/ 1444922 h 1694229"/>
                <a:gd name="connsiteX57" fmla="*/ 986593 w 1868187"/>
                <a:gd name="connsiteY57" fmla="*/ 1531334 h 1694229"/>
                <a:gd name="connsiteX58" fmla="*/ 1031660 w 1868187"/>
                <a:gd name="connsiteY58" fmla="*/ 1602428 h 1694229"/>
                <a:gd name="connsiteX59" fmla="*/ 1101606 w 1868187"/>
                <a:gd name="connsiteY59" fmla="*/ 1693947 h 1694229"/>
                <a:gd name="connsiteX60" fmla="*/ 1132504 w 1868187"/>
                <a:gd name="connsiteY60" fmla="*/ 1630856 h 1694229"/>
                <a:gd name="connsiteX61" fmla="*/ 1163163 w 1868187"/>
                <a:gd name="connsiteY61" fmla="*/ 1624376 h 1694229"/>
                <a:gd name="connsiteX62" fmla="*/ 1206262 w 1868187"/>
                <a:gd name="connsiteY62" fmla="*/ 1653639 h 1694229"/>
                <a:gd name="connsiteX63" fmla="*/ 1239837 w 1868187"/>
                <a:gd name="connsiteY63" fmla="*/ 1612985 h 1694229"/>
                <a:gd name="connsiteX64" fmla="*/ 1258658 w 1868187"/>
                <a:gd name="connsiteY64" fmla="*/ 1617602 h 1694229"/>
                <a:gd name="connsiteX65" fmla="*/ 1292700 w 1868187"/>
                <a:gd name="connsiteY65" fmla="*/ 1684079 h 1694229"/>
                <a:gd name="connsiteX66" fmla="*/ 1349256 w 1868187"/>
                <a:gd name="connsiteY66" fmla="*/ 1660610 h 1694229"/>
                <a:gd name="connsiteX67" fmla="*/ 1401288 w 1868187"/>
                <a:gd name="connsiteY67" fmla="*/ 1604489 h 1694229"/>
                <a:gd name="connsiteX68" fmla="*/ 1452065 w 1868187"/>
                <a:gd name="connsiteY68" fmla="*/ 1587946 h 1694229"/>
                <a:gd name="connsiteX69" fmla="*/ 1469744 w 1868187"/>
                <a:gd name="connsiteY69" fmla="*/ 1643768 h 1694229"/>
                <a:gd name="connsiteX70" fmla="*/ 1539639 w 1868187"/>
                <a:gd name="connsiteY70" fmla="*/ 1618090 h 1694229"/>
                <a:gd name="connsiteX71" fmla="*/ 1570417 w 1868187"/>
                <a:gd name="connsiteY71" fmla="*/ 1531334 h 1694229"/>
                <a:gd name="connsiteX72" fmla="*/ 1651853 w 1868187"/>
                <a:gd name="connsiteY72" fmla="*/ 1441192 h 1694229"/>
                <a:gd name="connsiteX73" fmla="*/ 1696444 w 1868187"/>
                <a:gd name="connsiteY73" fmla="*/ 1410062 h 1694229"/>
                <a:gd name="connsiteX74" fmla="*/ 1724813 w 1868187"/>
                <a:gd name="connsiteY74" fmla="*/ 1413357 h 1694229"/>
                <a:gd name="connsiteX75" fmla="*/ 1802405 w 1868187"/>
                <a:gd name="connsiteY75" fmla="*/ 1402749 h 1694229"/>
                <a:gd name="connsiteX76" fmla="*/ 1797524 w 1868187"/>
                <a:gd name="connsiteY76" fmla="*/ 1456313 h 1694229"/>
                <a:gd name="connsiteX77" fmla="*/ 1855691 w 1868187"/>
                <a:gd name="connsiteY77" fmla="*/ 1479634 h 1694229"/>
                <a:gd name="connsiteX78" fmla="*/ 1857299 w 1868187"/>
                <a:gd name="connsiteY78" fmla="*/ 1457000 h 1694229"/>
                <a:gd name="connsiteX79" fmla="*/ 1861403 w 1868187"/>
                <a:gd name="connsiteY79" fmla="*/ 1401373 h 1694229"/>
                <a:gd name="connsiteX80" fmla="*/ 1863844 w 1868187"/>
                <a:gd name="connsiteY80" fmla="*/ 1326546 h 1694229"/>
                <a:gd name="connsiteX81" fmla="*/ 1797946 w 1868187"/>
                <a:gd name="connsiteY81" fmla="*/ 1305140 h 1694229"/>
                <a:gd name="connsiteX82" fmla="*/ 1747763 w 1868187"/>
                <a:gd name="connsiteY82" fmla="*/ 1264979 h 1694229"/>
                <a:gd name="connsiteX83" fmla="*/ 1737459 w 1868187"/>
                <a:gd name="connsiteY83" fmla="*/ 1176356 h 1694229"/>
                <a:gd name="connsiteX84" fmla="*/ 1704241 w 1868187"/>
                <a:gd name="connsiteY84" fmla="*/ 1038783 h 1694229"/>
                <a:gd name="connsiteX85" fmla="*/ 1627446 w 1868187"/>
                <a:gd name="connsiteY85" fmla="*/ 972257 h 1694229"/>
                <a:gd name="connsiteX86" fmla="*/ 1594228 w 1868187"/>
                <a:gd name="connsiteY86" fmla="*/ 917660 h 1694229"/>
                <a:gd name="connsiteX87" fmla="*/ 1544162 w 1868187"/>
                <a:gd name="connsiteY87" fmla="*/ 872587 h 1694229"/>
                <a:gd name="connsiteX88" fmla="*/ 1472251 w 1868187"/>
                <a:gd name="connsiteY88" fmla="*/ 845878 h 1694229"/>
                <a:gd name="connsiteX89" fmla="*/ 1449150 w 1868187"/>
                <a:gd name="connsiteY89" fmla="*/ 823245 h 1694229"/>
                <a:gd name="connsiteX90" fmla="*/ 1477013 w 1868187"/>
                <a:gd name="connsiteY90" fmla="*/ 784801 h 1694229"/>
                <a:gd name="connsiteX91" fmla="*/ 1458319 w 1868187"/>
                <a:gd name="connsiteY91" fmla="*/ 748910 h 1694229"/>
                <a:gd name="connsiteX92" fmla="*/ 1463081 w 1868187"/>
                <a:gd name="connsiteY92" fmla="*/ 725098 h 1694229"/>
                <a:gd name="connsiteX93" fmla="*/ 1488076 w 1868187"/>
                <a:gd name="connsiteY93" fmla="*/ 724035 h 1694229"/>
                <a:gd name="connsiteX94" fmla="*/ 1580416 w 1868187"/>
                <a:gd name="connsiteY94" fmla="*/ 740220 h 1694229"/>
                <a:gd name="connsiteX95" fmla="*/ 1615719 w 1868187"/>
                <a:gd name="connsiteY95" fmla="*/ 683758 h 1694229"/>
                <a:gd name="connsiteX96" fmla="*/ 1603753 w 1868187"/>
                <a:gd name="connsiteY96" fmla="*/ 553648 h 1694229"/>
                <a:gd name="connsiteX97" fmla="*/ 1620956 w 1868187"/>
                <a:gd name="connsiteY97" fmla="*/ 405322 h 1694229"/>
                <a:gd name="connsiteX0" fmla="*/ 1620956 w 1872005"/>
                <a:gd name="connsiteY0" fmla="*/ 405322 h 1694229"/>
                <a:gd name="connsiteX1" fmla="*/ 1548806 w 1872005"/>
                <a:gd name="connsiteY1" fmla="*/ 372673 h 1694229"/>
                <a:gd name="connsiteX2" fmla="*/ 1458557 w 1872005"/>
                <a:gd name="connsiteY2" fmla="*/ 348860 h 1694229"/>
                <a:gd name="connsiteX3" fmla="*/ 1405237 w 1872005"/>
                <a:gd name="connsiteY3" fmla="*/ 271776 h 1694229"/>
                <a:gd name="connsiteX4" fmla="*/ 1382136 w 1872005"/>
                <a:gd name="connsiteY4" fmla="*/ 169931 h 1694229"/>
                <a:gd name="connsiteX5" fmla="*/ 1346239 w 1872005"/>
                <a:gd name="connsiteY5" fmla="*/ 1869 h 1694229"/>
                <a:gd name="connsiteX6" fmla="*/ 1278870 w 1872005"/>
                <a:gd name="connsiteY6" fmla="*/ 43567 h 1694229"/>
                <a:gd name="connsiteX7" fmla="*/ 1273302 w 1872005"/>
                <a:gd name="connsiteY7" fmla="*/ 101090 h 1694229"/>
                <a:gd name="connsiteX8" fmla="*/ 1257397 w 1872005"/>
                <a:gd name="connsiteY8" fmla="*/ 152303 h 1694229"/>
                <a:gd name="connsiteX9" fmla="*/ 1237872 w 1872005"/>
                <a:gd name="connsiteY9" fmla="*/ 204316 h 1694229"/>
                <a:gd name="connsiteX10" fmla="*/ 1236143 w 1872005"/>
                <a:gd name="connsiteY10" fmla="*/ 273739 h 1694229"/>
                <a:gd name="connsiteX11" fmla="*/ 1163162 w 1872005"/>
                <a:gd name="connsiteY11" fmla="*/ 283903 h 1694229"/>
                <a:gd name="connsiteX12" fmla="*/ 1098809 w 1872005"/>
                <a:gd name="connsiteY12" fmla="*/ 285917 h 1694229"/>
                <a:gd name="connsiteX13" fmla="*/ 1051208 w 1872005"/>
                <a:gd name="connsiteY13" fmla="*/ 346183 h 1694229"/>
                <a:gd name="connsiteX14" fmla="*/ 996593 w 1872005"/>
                <a:gd name="connsiteY14" fmla="*/ 371690 h 1694229"/>
                <a:gd name="connsiteX15" fmla="*/ 943969 w 1872005"/>
                <a:gd name="connsiteY15" fmla="*/ 358385 h 1694229"/>
                <a:gd name="connsiteX16" fmla="*/ 837229 w 1872005"/>
                <a:gd name="connsiteY16" fmla="*/ 376257 h 1694229"/>
                <a:gd name="connsiteX17" fmla="*/ 814246 w 1872005"/>
                <a:gd name="connsiteY17" fmla="*/ 440035 h 1694229"/>
                <a:gd name="connsiteX18" fmla="*/ 797163 w 1872005"/>
                <a:gd name="connsiteY18" fmla="*/ 475926 h 1694229"/>
                <a:gd name="connsiteX19" fmla="*/ 715132 w 1872005"/>
                <a:gd name="connsiteY19" fmla="*/ 494632 h 1694229"/>
                <a:gd name="connsiteX20" fmla="*/ 697320 w 1872005"/>
                <a:gd name="connsiteY20" fmla="*/ 440647 h 1694229"/>
                <a:gd name="connsiteX21" fmla="*/ 653456 w 1872005"/>
                <a:gd name="connsiteY21" fmla="*/ 420298 h 1694229"/>
                <a:gd name="connsiteX22" fmla="*/ 518140 w 1872005"/>
                <a:gd name="connsiteY22" fmla="*/ 420641 h 1694229"/>
                <a:gd name="connsiteX23" fmla="*/ 434263 w 1872005"/>
                <a:gd name="connsiteY23" fmla="*/ 447350 h 1694229"/>
                <a:gd name="connsiteX24" fmla="*/ 401044 w 1872005"/>
                <a:gd name="connsiteY24" fmla="*/ 420298 h 1694229"/>
                <a:gd name="connsiteX25" fmla="*/ 381994 w 1872005"/>
                <a:gd name="connsiteY25" fmla="*/ 358385 h 1694229"/>
                <a:gd name="connsiteX26" fmla="*/ 315319 w 1872005"/>
                <a:gd name="connsiteY26" fmla="*/ 305998 h 1694229"/>
                <a:gd name="connsiteX27" fmla="*/ 270134 w 1872005"/>
                <a:gd name="connsiteY27" fmla="*/ 229110 h 1694229"/>
                <a:gd name="connsiteX28" fmla="*/ 146784 w 1872005"/>
                <a:gd name="connsiteY28" fmla="*/ 258373 h 1694229"/>
                <a:gd name="connsiteX29" fmla="*/ 127734 w 1872005"/>
                <a:gd name="connsiteY29" fmla="*/ 344785 h 1694229"/>
                <a:gd name="connsiteX30" fmla="*/ 145174 w 1872005"/>
                <a:gd name="connsiteY30" fmla="*/ 411312 h 1694229"/>
                <a:gd name="connsiteX31" fmla="*/ 117735 w 1872005"/>
                <a:gd name="connsiteY31" fmla="*/ 446172 h 1694229"/>
                <a:gd name="connsiteX32" fmla="*/ 65347 w 1872005"/>
                <a:gd name="connsiteY32" fmla="*/ 474059 h 1694229"/>
                <a:gd name="connsiteX33" fmla="*/ 37246 w 1872005"/>
                <a:gd name="connsiteY33" fmla="*/ 482063 h 1694229"/>
                <a:gd name="connsiteX34" fmla="*/ 15281 w 1872005"/>
                <a:gd name="connsiteY34" fmla="*/ 520310 h 1694229"/>
                <a:gd name="connsiteX35" fmla="*/ 1469 w 1872005"/>
                <a:gd name="connsiteY35" fmla="*/ 632745 h 1694229"/>
                <a:gd name="connsiteX36" fmla="*/ 51178 w 1872005"/>
                <a:gd name="connsiteY36" fmla="*/ 685967 h 1694229"/>
                <a:gd name="connsiteX37" fmla="*/ 108092 w 1872005"/>
                <a:gd name="connsiteY37" fmla="*/ 681547 h 1694229"/>
                <a:gd name="connsiteX38" fmla="*/ 93804 w 1872005"/>
                <a:gd name="connsiteY38" fmla="*/ 751806 h 1694229"/>
                <a:gd name="connsiteX39" fmla="*/ 148631 w 1872005"/>
                <a:gd name="connsiteY39" fmla="*/ 782248 h 1694229"/>
                <a:gd name="connsiteX40" fmla="*/ 217629 w 1872005"/>
                <a:gd name="connsiteY40" fmla="*/ 792460 h 1694229"/>
                <a:gd name="connsiteX41" fmla="*/ 252932 w 1872005"/>
                <a:gd name="connsiteY41" fmla="*/ 848431 h 1694229"/>
                <a:gd name="connsiteX42" fmla="*/ 252339 w 1872005"/>
                <a:gd name="connsiteY42" fmla="*/ 893503 h 1694229"/>
                <a:gd name="connsiteX43" fmla="*/ 276863 w 1872005"/>
                <a:gd name="connsiteY43" fmla="*/ 932978 h 1694229"/>
                <a:gd name="connsiteX44" fmla="*/ 322521 w 1872005"/>
                <a:gd name="connsiteY44" fmla="*/ 971570 h 1694229"/>
                <a:gd name="connsiteX45" fmla="*/ 407654 w 1872005"/>
                <a:gd name="connsiteY45" fmla="*/ 1025822 h 1694229"/>
                <a:gd name="connsiteX46" fmla="*/ 443431 w 1872005"/>
                <a:gd name="connsiteY46" fmla="*/ 1096915 h 1694229"/>
                <a:gd name="connsiteX47" fmla="*/ 422534 w 1872005"/>
                <a:gd name="connsiteY47" fmla="*/ 1166488 h 1694229"/>
                <a:gd name="connsiteX48" fmla="*/ 500581 w 1872005"/>
                <a:gd name="connsiteY48" fmla="*/ 1222951 h 1694229"/>
                <a:gd name="connsiteX49" fmla="*/ 572613 w 1872005"/>
                <a:gd name="connsiteY49" fmla="*/ 1255945 h 1694229"/>
                <a:gd name="connsiteX50" fmla="*/ 553444 w 1872005"/>
                <a:gd name="connsiteY50" fmla="*/ 1315648 h 1694229"/>
                <a:gd name="connsiteX51" fmla="*/ 643931 w 1872005"/>
                <a:gd name="connsiteY51" fmla="*/ 1468048 h 1694229"/>
                <a:gd name="connsiteX52" fmla="*/ 736741 w 1872005"/>
                <a:gd name="connsiteY52" fmla="*/ 1541202 h 1694229"/>
                <a:gd name="connsiteX53" fmla="*/ 786806 w 1872005"/>
                <a:gd name="connsiteY53" fmla="*/ 1491860 h 1694229"/>
                <a:gd name="connsiteX54" fmla="*/ 851396 w 1872005"/>
                <a:gd name="connsiteY54" fmla="*/ 1519257 h 1694229"/>
                <a:gd name="connsiteX55" fmla="*/ 905869 w 1872005"/>
                <a:gd name="connsiteY55" fmla="*/ 1487098 h 1694229"/>
                <a:gd name="connsiteX56" fmla="*/ 922716 w 1872005"/>
                <a:gd name="connsiteY56" fmla="*/ 1444922 h 1694229"/>
                <a:gd name="connsiteX57" fmla="*/ 986593 w 1872005"/>
                <a:gd name="connsiteY57" fmla="*/ 1531334 h 1694229"/>
                <a:gd name="connsiteX58" fmla="*/ 1031660 w 1872005"/>
                <a:gd name="connsiteY58" fmla="*/ 1602428 h 1694229"/>
                <a:gd name="connsiteX59" fmla="*/ 1101606 w 1872005"/>
                <a:gd name="connsiteY59" fmla="*/ 1693947 h 1694229"/>
                <a:gd name="connsiteX60" fmla="*/ 1132504 w 1872005"/>
                <a:gd name="connsiteY60" fmla="*/ 1630856 h 1694229"/>
                <a:gd name="connsiteX61" fmla="*/ 1163163 w 1872005"/>
                <a:gd name="connsiteY61" fmla="*/ 1624376 h 1694229"/>
                <a:gd name="connsiteX62" fmla="*/ 1206262 w 1872005"/>
                <a:gd name="connsiteY62" fmla="*/ 1653639 h 1694229"/>
                <a:gd name="connsiteX63" fmla="*/ 1239837 w 1872005"/>
                <a:gd name="connsiteY63" fmla="*/ 1612985 h 1694229"/>
                <a:gd name="connsiteX64" fmla="*/ 1258658 w 1872005"/>
                <a:gd name="connsiteY64" fmla="*/ 1617602 h 1694229"/>
                <a:gd name="connsiteX65" fmla="*/ 1292700 w 1872005"/>
                <a:gd name="connsiteY65" fmla="*/ 1684079 h 1694229"/>
                <a:gd name="connsiteX66" fmla="*/ 1349256 w 1872005"/>
                <a:gd name="connsiteY66" fmla="*/ 1660610 h 1694229"/>
                <a:gd name="connsiteX67" fmla="*/ 1401288 w 1872005"/>
                <a:gd name="connsiteY67" fmla="*/ 1604489 h 1694229"/>
                <a:gd name="connsiteX68" fmla="*/ 1452065 w 1872005"/>
                <a:gd name="connsiteY68" fmla="*/ 1587946 h 1694229"/>
                <a:gd name="connsiteX69" fmla="*/ 1469744 w 1872005"/>
                <a:gd name="connsiteY69" fmla="*/ 1643768 h 1694229"/>
                <a:gd name="connsiteX70" fmla="*/ 1539639 w 1872005"/>
                <a:gd name="connsiteY70" fmla="*/ 1618090 h 1694229"/>
                <a:gd name="connsiteX71" fmla="*/ 1570417 w 1872005"/>
                <a:gd name="connsiteY71" fmla="*/ 1531334 h 1694229"/>
                <a:gd name="connsiteX72" fmla="*/ 1651853 w 1872005"/>
                <a:gd name="connsiteY72" fmla="*/ 1441192 h 1694229"/>
                <a:gd name="connsiteX73" fmla="*/ 1696444 w 1872005"/>
                <a:gd name="connsiteY73" fmla="*/ 1410062 h 1694229"/>
                <a:gd name="connsiteX74" fmla="*/ 1724813 w 1872005"/>
                <a:gd name="connsiteY74" fmla="*/ 1413357 h 1694229"/>
                <a:gd name="connsiteX75" fmla="*/ 1802405 w 1872005"/>
                <a:gd name="connsiteY75" fmla="*/ 1402749 h 1694229"/>
                <a:gd name="connsiteX76" fmla="*/ 1797524 w 1872005"/>
                <a:gd name="connsiteY76" fmla="*/ 1456313 h 1694229"/>
                <a:gd name="connsiteX77" fmla="*/ 1855691 w 1872005"/>
                <a:gd name="connsiteY77" fmla="*/ 1479634 h 1694229"/>
                <a:gd name="connsiteX78" fmla="*/ 1871943 w 1872005"/>
                <a:gd name="connsiteY78" fmla="*/ 1454448 h 1694229"/>
                <a:gd name="connsiteX79" fmla="*/ 1861403 w 1872005"/>
                <a:gd name="connsiteY79" fmla="*/ 1401373 h 1694229"/>
                <a:gd name="connsiteX80" fmla="*/ 1863844 w 1872005"/>
                <a:gd name="connsiteY80" fmla="*/ 1326546 h 1694229"/>
                <a:gd name="connsiteX81" fmla="*/ 1797946 w 1872005"/>
                <a:gd name="connsiteY81" fmla="*/ 1305140 h 1694229"/>
                <a:gd name="connsiteX82" fmla="*/ 1747763 w 1872005"/>
                <a:gd name="connsiteY82" fmla="*/ 1264979 h 1694229"/>
                <a:gd name="connsiteX83" fmla="*/ 1737459 w 1872005"/>
                <a:gd name="connsiteY83" fmla="*/ 1176356 h 1694229"/>
                <a:gd name="connsiteX84" fmla="*/ 1704241 w 1872005"/>
                <a:gd name="connsiteY84" fmla="*/ 1038783 h 1694229"/>
                <a:gd name="connsiteX85" fmla="*/ 1627446 w 1872005"/>
                <a:gd name="connsiteY85" fmla="*/ 972257 h 1694229"/>
                <a:gd name="connsiteX86" fmla="*/ 1594228 w 1872005"/>
                <a:gd name="connsiteY86" fmla="*/ 917660 h 1694229"/>
                <a:gd name="connsiteX87" fmla="*/ 1544162 w 1872005"/>
                <a:gd name="connsiteY87" fmla="*/ 872587 h 1694229"/>
                <a:gd name="connsiteX88" fmla="*/ 1472251 w 1872005"/>
                <a:gd name="connsiteY88" fmla="*/ 845878 h 1694229"/>
                <a:gd name="connsiteX89" fmla="*/ 1449150 w 1872005"/>
                <a:gd name="connsiteY89" fmla="*/ 823245 h 1694229"/>
                <a:gd name="connsiteX90" fmla="*/ 1477013 w 1872005"/>
                <a:gd name="connsiteY90" fmla="*/ 784801 h 1694229"/>
                <a:gd name="connsiteX91" fmla="*/ 1458319 w 1872005"/>
                <a:gd name="connsiteY91" fmla="*/ 748910 h 1694229"/>
                <a:gd name="connsiteX92" fmla="*/ 1463081 w 1872005"/>
                <a:gd name="connsiteY92" fmla="*/ 725098 h 1694229"/>
                <a:gd name="connsiteX93" fmla="*/ 1488076 w 1872005"/>
                <a:gd name="connsiteY93" fmla="*/ 724035 h 1694229"/>
                <a:gd name="connsiteX94" fmla="*/ 1580416 w 1872005"/>
                <a:gd name="connsiteY94" fmla="*/ 740220 h 1694229"/>
                <a:gd name="connsiteX95" fmla="*/ 1615719 w 1872005"/>
                <a:gd name="connsiteY95" fmla="*/ 683758 h 1694229"/>
                <a:gd name="connsiteX96" fmla="*/ 1603753 w 1872005"/>
                <a:gd name="connsiteY96" fmla="*/ 553648 h 1694229"/>
                <a:gd name="connsiteX97" fmla="*/ 1620956 w 1872005"/>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02405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8788"/>
                <a:gd name="connsiteY0" fmla="*/ 405322 h 1694229"/>
                <a:gd name="connsiteX1" fmla="*/ 1548806 w 1888788"/>
                <a:gd name="connsiteY1" fmla="*/ 372673 h 1694229"/>
                <a:gd name="connsiteX2" fmla="*/ 1458557 w 1888788"/>
                <a:gd name="connsiteY2" fmla="*/ 348860 h 1694229"/>
                <a:gd name="connsiteX3" fmla="*/ 1405237 w 1888788"/>
                <a:gd name="connsiteY3" fmla="*/ 271776 h 1694229"/>
                <a:gd name="connsiteX4" fmla="*/ 1382136 w 1888788"/>
                <a:gd name="connsiteY4" fmla="*/ 169931 h 1694229"/>
                <a:gd name="connsiteX5" fmla="*/ 1346239 w 1888788"/>
                <a:gd name="connsiteY5" fmla="*/ 1869 h 1694229"/>
                <a:gd name="connsiteX6" fmla="*/ 1278870 w 1888788"/>
                <a:gd name="connsiteY6" fmla="*/ 43567 h 1694229"/>
                <a:gd name="connsiteX7" fmla="*/ 1273302 w 1888788"/>
                <a:gd name="connsiteY7" fmla="*/ 101090 h 1694229"/>
                <a:gd name="connsiteX8" fmla="*/ 1257397 w 1888788"/>
                <a:gd name="connsiteY8" fmla="*/ 152303 h 1694229"/>
                <a:gd name="connsiteX9" fmla="*/ 1237872 w 1888788"/>
                <a:gd name="connsiteY9" fmla="*/ 204316 h 1694229"/>
                <a:gd name="connsiteX10" fmla="*/ 1236143 w 1888788"/>
                <a:gd name="connsiteY10" fmla="*/ 273739 h 1694229"/>
                <a:gd name="connsiteX11" fmla="*/ 1163162 w 1888788"/>
                <a:gd name="connsiteY11" fmla="*/ 283903 h 1694229"/>
                <a:gd name="connsiteX12" fmla="*/ 1098809 w 1888788"/>
                <a:gd name="connsiteY12" fmla="*/ 285917 h 1694229"/>
                <a:gd name="connsiteX13" fmla="*/ 1051208 w 1888788"/>
                <a:gd name="connsiteY13" fmla="*/ 346183 h 1694229"/>
                <a:gd name="connsiteX14" fmla="*/ 996593 w 1888788"/>
                <a:gd name="connsiteY14" fmla="*/ 371690 h 1694229"/>
                <a:gd name="connsiteX15" fmla="*/ 943969 w 1888788"/>
                <a:gd name="connsiteY15" fmla="*/ 358385 h 1694229"/>
                <a:gd name="connsiteX16" fmla="*/ 837229 w 1888788"/>
                <a:gd name="connsiteY16" fmla="*/ 376257 h 1694229"/>
                <a:gd name="connsiteX17" fmla="*/ 814246 w 1888788"/>
                <a:gd name="connsiteY17" fmla="*/ 440035 h 1694229"/>
                <a:gd name="connsiteX18" fmla="*/ 797163 w 1888788"/>
                <a:gd name="connsiteY18" fmla="*/ 475926 h 1694229"/>
                <a:gd name="connsiteX19" fmla="*/ 715132 w 1888788"/>
                <a:gd name="connsiteY19" fmla="*/ 494632 h 1694229"/>
                <a:gd name="connsiteX20" fmla="*/ 697320 w 1888788"/>
                <a:gd name="connsiteY20" fmla="*/ 440647 h 1694229"/>
                <a:gd name="connsiteX21" fmla="*/ 653456 w 1888788"/>
                <a:gd name="connsiteY21" fmla="*/ 420298 h 1694229"/>
                <a:gd name="connsiteX22" fmla="*/ 518140 w 1888788"/>
                <a:gd name="connsiteY22" fmla="*/ 420641 h 1694229"/>
                <a:gd name="connsiteX23" fmla="*/ 434263 w 1888788"/>
                <a:gd name="connsiteY23" fmla="*/ 447350 h 1694229"/>
                <a:gd name="connsiteX24" fmla="*/ 401044 w 1888788"/>
                <a:gd name="connsiteY24" fmla="*/ 420298 h 1694229"/>
                <a:gd name="connsiteX25" fmla="*/ 381994 w 1888788"/>
                <a:gd name="connsiteY25" fmla="*/ 358385 h 1694229"/>
                <a:gd name="connsiteX26" fmla="*/ 315319 w 1888788"/>
                <a:gd name="connsiteY26" fmla="*/ 305998 h 1694229"/>
                <a:gd name="connsiteX27" fmla="*/ 270134 w 1888788"/>
                <a:gd name="connsiteY27" fmla="*/ 229110 h 1694229"/>
                <a:gd name="connsiteX28" fmla="*/ 146784 w 1888788"/>
                <a:gd name="connsiteY28" fmla="*/ 258373 h 1694229"/>
                <a:gd name="connsiteX29" fmla="*/ 127734 w 1888788"/>
                <a:gd name="connsiteY29" fmla="*/ 344785 h 1694229"/>
                <a:gd name="connsiteX30" fmla="*/ 145174 w 1888788"/>
                <a:gd name="connsiteY30" fmla="*/ 411312 h 1694229"/>
                <a:gd name="connsiteX31" fmla="*/ 117735 w 1888788"/>
                <a:gd name="connsiteY31" fmla="*/ 446172 h 1694229"/>
                <a:gd name="connsiteX32" fmla="*/ 65347 w 1888788"/>
                <a:gd name="connsiteY32" fmla="*/ 474059 h 1694229"/>
                <a:gd name="connsiteX33" fmla="*/ 37246 w 1888788"/>
                <a:gd name="connsiteY33" fmla="*/ 482063 h 1694229"/>
                <a:gd name="connsiteX34" fmla="*/ 15281 w 1888788"/>
                <a:gd name="connsiteY34" fmla="*/ 520310 h 1694229"/>
                <a:gd name="connsiteX35" fmla="*/ 1469 w 1888788"/>
                <a:gd name="connsiteY35" fmla="*/ 632745 h 1694229"/>
                <a:gd name="connsiteX36" fmla="*/ 51178 w 1888788"/>
                <a:gd name="connsiteY36" fmla="*/ 685967 h 1694229"/>
                <a:gd name="connsiteX37" fmla="*/ 108092 w 1888788"/>
                <a:gd name="connsiteY37" fmla="*/ 681547 h 1694229"/>
                <a:gd name="connsiteX38" fmla="*/ 93804 w 1888788"/>
                <a:gd name="connsiteY38" fmla="*/ 751806 h 1694229"/>
                <a:gd name="connsiteX39" fmla="*/ 148631 w 1888788"/>
                <a:gd name="connsiteY39" fmla="*/ 782248 h 1694229"/>
                <a:gd name="connsiteX40" fmla="*/ 217629 w 1888788"/>
                <a:gd name="connsiteY40" fmla="*/ 792460 h 1694229"/>
                <a:gd name="connsiteX41" fmla="*/ 252932 w 1888788"/>
                <a:gd name="connsiteY41" fmla="*/ 848431 h 1694229"/>
                <a:gd name="connsiteX42" fmla="*/ 252339 w 1888788"/>
                <a:gd name="connsiteY42" fmla="*/ 893503 h 1694229"/>
                <a:gd name="connsiteX43" fmla="*/ 276863 w 1888788"/>
                <a:gd name="connsiteY43" fmla="*/ 932978 h 1694229"/>
                <a:gd name="connsiteX44" fmla="*/ 322521 w 1888788"/>
                <a:gd name="connsiteY44" fmla="*/ 971570 h 1694229"/>
                <a:gd name="connsiteX45" fmla="*/ 407654 w 1888788"/>
                <a:gd name="connsiteY45" fmla="*/ 1025822 h 1694229"/>
                <a:gd name="connsiteX46" fmla="*/ 443431 w 1888788"/>
                <a:gd name="connsiteY46" fmla="*/ 1096915 h 1694229"/>
                <a:gd name="connsiteX47" fmla="*/ 422534 w 1888788"/>
                <a:gd name="connsiteY47" fmla="*/ 1166488 h 1694229"/>
                <a:gd name="connsiteX48" fmla="*/ 500581 w 1888788"/>
                <a:gd name="connsiteY48" fmla="*/ 1222951 h 1694229"/>
                <a:gd name="connsiteX49" fmla="*/ 572613 w 1888788"/>
                <a:gd name="connsiteY49" fmla="*/ 1255945 h 1694229"/>
                <a:gd name="connsiteX50" fmla="*/ 553444 w 1888788"/>
                <a:gd name="connsiteY50" fmla="*/ 1315648 h 1694229"/>
                <a:gd name="connsiteX51" fmla="*/ 643931 w 1888788"/>
                <a:gd name="connsiteY51" fmla="*/ 1468048 h 1694229"/>
                <a:gd name="connsiteX52" fmla="*/ 736741 w 1888788"/>
                <a:gd name="connsiteY52" fmla="*/ 1541202 h 1694229"/>
                <a:gd name="connsiteX53" fmla="*/ 786806 w 1888788"/>
                <a:gd name="connsiteY53" fmla="*/ 1491860 h 1694229"/>
                <a:gd name="connsiteX54" fmla="*/ 851396 w 1888788"/>
                <a:gd name="connsiteY54" fmla="*/ 1519257 h 1694229"/>
                <a:gd name="connsiteX55" fmla="*/ 905869 w 1888788"/>
                <a:gd name="connsiteY55" fmla="*/ 1487098 h 1694229"/>
                <a:gd name="connsiteX56" fmla="*/ 922716 w 1888788"/>
                <a:gd name="connsiteY56" fmla="*/ 1444922 h 1694229"/>
                <a:gd name="connsiteX57" fmla="*/ 986593 w 1888788"/>
                <a:gd name="connsiteY57" fmla="*/ 1531334 h 1694229"/>
                <a:gd name="connsiteX58" fmla="*/ 1031660 w 1888788"/>
                <a:gd name="connsiteY58" fmla="*/ 1602428 h 1694229"/>
                <a:gd name="connsiteX59" fmla="*/ 1101606 w 1888788"/>
                <a:gd name="connsiteY59" fmla="*/ 1693947 h 1694229"/>
                <a:gd name="connsiteX60" fmla="*/ 1132504 w 1888788"/>
                <a:gd name="connsiteY60" fmla="*/ 1630856 h 1694229"/>
                <a:gd name="connsiteX61" fmla="*/ 1163163 w 1888788"/>
                <a:gd name="connsiteY61" fmla="*/ 1624376 h 1694229"/>
                <a:gd name="connsiteX62" fmla="*/ 1206262 w 1888788"/>
                <a:gd name="connsiteY62" fmla="*/ 1653639 h 1694229"/>
                <a:gd name="connsiteX63" fmla="*/ 1239837 w 1888788"/>
                <a:gd name="connsiteY63" fmla="*/ 1612985 h 1694229"/>
                <a:gd name="connsiteX64" fmla="*/ 1258658 w 1888788"/>
                <a:gd name="connsiteY64" fmla="*/ 1617602 h 1694229"/>
                <a:gd name="connsiteX65" fmla="*/ 1292700 w 1888788"/>
                <a:gd name="connsiteY65" fmla="*/ 1684079 h 1694229"/>
                <a:gd name="connsiteX66" fmla="*/ 1349256 w 1888788"/>
                <a:gd name="connsiteY66" fmla="*/ 1660610 h 1694229"/>
                <a:gd name="connsiteX67" fmla="*/ 1401288 w 1888788"/>
                <a:gd name="connsiteY67" fmla="*/ 1604489 h 1694229"/>
                <a:gd name="connsiteX68" fmla="*/ 1452065 w 1888788"/>
                <a:gd name="connsiteY68" fmla="*/ 1587946 h 1694229"/>
                <a:gd name="connsiteX69" fmla="*/ 1469744 w 1888788"/>
                <a:gd name="connsiteY69" fmla="*/ 1643768 h 1694229"/>
                <a:gd name="connsiteX70" fmla="*/ 1539639 w 1888788"/>
                <a:gd name="connsiteY70" fmla="*/ 1618090 h 1694229"/>
                <a:gd name="connsiteX71" fmla="*/ 1570417 w 1888788"/>
                <a:gd name="connsiteY71" fmla="*/ 1531334 h 1694229"/>
                <a:gd name="connsiteX72" fmla="*/ 1651853 w 1888788"/>
                <a:gd name="connsiteY72" fmla="*/ 1441192 h 1694229"/>
                <a:gd name="connsiteX73" fmla="*/ 1696444 w 1888788"/>
                <a:gd name="connsiteY73" fmla="*/ 1410062 h 1694229"/>
                <a:gd name="connsiteX74" fmla="*/ 1724813 w 1888788"/>
                <a:gd name="connsiteY74" fmla="*/ 1413357 h 1694229"/>
                <a:gd name="connsiteX75" fmla="*/ 1814608 w 1888788"/>
                <a:gd name="connsiteY75" fmla="*/ 1402749 h 1694229"/>
                <a:gd name="connsiteX76" fmla="*/ 1797524 w 1888788"/>
                <a:gd name="connsiteY76" fmla="*/ 1456313 h 1694229"/>
                <a:gd name="connsiteX77" fmla="*/ 1884978 w 1888788"/>
                <a:gd name="connsiteY77" fmla="*/ 1492399 h 1694229"/>
                <a:gd name="connsiteX78" fmla="*/ 1871943 w 1888788"/>
                <a:gd name="connsiteY78" fmla="*/ 1454448 h 1694229"/>
                <a:gd name="connsiteX79" fmla="*/ 1861403 w 1888788"/>
                <a:gd name="connsiteY79" fmla="*/ 1401373 h 1694229"/>
                <a:gd name="connsiteX80" fmla="*/ 1863844 w 1888788"/>
                <a:gd name="connsiteY80" fmla="*/ 1326546 h 1694229"/>
                <a:gd name="connsiteX81" fmla="*/ 1797946 w 1888788"/>
                <a:gd name="connsiteY81" fmla="*/ 1305140 h 1694229"/>
                <a:gd name="connsiteX82" fmla="*/ 1747763 w 1888788"/>
                <a:gd name="connsiteY82" fmla="*/ 1264979 h 1694229"/>
                <a:gd name="connsiteX83" fmla="*/ 1737459 w 1888788"/>
                <a:gd name="connsiteY83" fmla="*/ 1176356 h 1694229"/>
                <a:gd name="connsiteX84" fmla="*/ 1704241 w 1888788"/>
                <a:gd name="connsiteY84" fmla="*/ 1038783 h 1694229"/>
                <a:gd name="connsiteX85" fmla="*/ 1627446 w 1888788"/>
                <a:gd name="connsiteY85" fmla="*/ 972257 h 1694229"/>
                <a:gd name="connsiteX86" fmla="*/ 1594228 w 1888788"/>
                <a:gd name="connsiteY86" fmla="*/ 917660 h 1694229"/>
                <a:gd name="connsiteX87" fmla="*/ 1544162 w 1888788"/>
                <a:gd name="connsiteY87" fmla="*/ 872587 h 1694229"/>
                <a:gd name="connsiteX88" fmla="*/ 1472251 w 1888788"/>
                <a:gd name="connsiteY88" fmla="*/ 845878 h 1694229"/>
                <a:gd name="connsiteX89" fmla="*/ 1449150 w 1888788"/>
                <a:gd name="connsiteY89" fmla="*/ 823245 h 1694229"/>
                <a:gd name="connsiteX90" fmla="*/ 1477013 w 1888788"/>
                <a:gd name="connsiteY90" fmla="*/ 784801 h 1694229"/>
                <a:gd name="connsiteX91" fmla="*/ 1458319 w 1888788"/>
                <a:gd name="connsiteY91" fmla="*/ 748910 h 1694229"/>
                <a:gd name="connsiteX92" fmla="*/ 1463081 w 1888788"/>
                <a:gd name="connsiteY92" fmla="*/ 725098 h 1694229"/>
                <a:gd name="connsiteX93" fmla="*/ 1488076 w 1888788"/>
                <a:gd name="connsiteY93" fmla="*/ 724035 h 1694229"/>
                <a:gd name="connsiteX94" fmla="*/ 1580416 w 1888788"/>
                <a:gd name="connsiteY94" fmla="*/ 740220 h 1694229"/>
                <a:gd name="connsiteX95" fmla="*/ 1615719 w 1888788"/>
                <a:gd name="connsiteY95" fmla="*/ 683758 h 1694229"/>
                <a:gd name="connsiteX96" fmla="*/ 1603753 w 1888788"/>
                <a:gd name="connsiteY96" fmla="*/ 553648 h 1694229"/>
                <a:gd name="connsiteX97" fmla="*/ 1620956 w 1888788"/>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53444 w 1887825"/>
                <a:gd name="connsiteY50" fmla="*/ 1315648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43931 w 1887825"/>
                <a:gd name="connsiteY51" fmla="*/ 1468048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 name="connsiteX0" fmla="*/ 1620956 w 1887825"/>
                <a:gd name="connsiteY0" fmla="*/ 405322 h 1694229"/>
                <a:gd name="connsiteX1" fmla="*/ 1548806 w 1887825"/>
                <a:gd name="connsiteY1" fmla="*/ 372673 h 1694229"/>
                <a:gd name="connsiteX2" fmla="*/ 1458557 w 1887825"/>
                <a:gd name="connsiteY2" fmla="*/ 348860 h 1694229"/>
                <a:gd name="connsiteX3" fmla="*/ 1405237 w 1887825"/>
                <a:gd name="connsiteY3" fmla="*/ 271776 h 1694229"/>
                <a:gd name="connsiteX4" fmla="*/ 1382136 w 1887825"/>
                <a:gd name="connsiteY4" fmla="*/ 169931 h 1694229"/>
                <a:gd name="connsiteX5" fmla="*/ 1346239 w 1887825"/>
                <a:gd name="connsiteY5" fmla="*/ 1869 h 1694229"/>
                <a:gd name="connsiteX6" fmla="*/ 1278870 w 1887825"/>
                <a:gd name="connsiteY6" fmla="*/ 43567 h 1694229"/>
                <a:gd name="connsiteX7" fmla="*/ 1273302 w 1887825"/>
                <a:gd name="connsiteY7" fmla="*/ 101090 h 1694229"/>
                <a:gd name="connsiteX8" fmla="*/ 1257397 w 1887825"/>
                <a:gd name="connsiteY8" fmla="*/ 152303 h 1694229"/>
                <a:gd name="connsiteX9" fmla="*/ 1237872 w 1887825"/>
                <a:gd name="connsiteY9" fmla="*/ 204316 h 1694229"/>
                <a:gd name="connsiteX10" fmla="*/ 1236143 w 1887825"/>
                <a:gd name="connsiteY10" fmla="*/ 273739 h 1694229"/>
                <a:gd name="connsiteX11" fmla="*/ 1163162 w 1887825"/>
                <a:gd name="connsiteY11" fmla="*/ 283903 h 1694229"/>
                <a:gd name="connsiteX12" fmla="*/ 1098809 w 1887825"/>
                <a:gd name="connsiteY12" fmla="*/ 285917 h 1694229"/>
                <a:gd name="connsiteX13" fmla="*/ 1051208 w 1887825"/>
                <a:gd name="connsiteY13" fmla="*/ 346183 h 1694229"/>
                <a:gd name="connsiteX14" fmla="*/ 996593 w 1887825"/>
                <a:gd name="connsiteY14" fmla="*/ 371690 h 1694229"/>
                <a:gd name="connsiteX15" fmla="*/ 943969 w 1887825"/>
                <a:gd name="connsiteY15" fmla="*/ 358385 h 1694229"/>
                <a:gd name="connsiteX16" fmla="*/ 837229 w 1887825"/>
                <a:gd name="connsiteY16" fmla="*/ 376257 h 1694229"/>
                <a:gd name="connsiteX17" fmla="*/ 814246 w 1887825"/>
                <a:gd name="connsiteY17" fmla="*/ 440035 h 1694229"/>
                <a:gd name="connsiteX18" fmla="*/ 797163 w 1887825"/>
                <a:gd name="connsiteY18" fmla="*/ 475926 h 1694229"/>
                <a:gd name="connsiteX19" fmla="*/ 715132 w 1887825"/>
                <a:gd name="connsiteY19" fmla="*/ 494632 h 1694229"/>
                <a:gd name="connsiteX20" fmla="*/ 697320 w 1887825"/>
                <a:gd name="connsiteY20" fmla="*/ 440647 h 1694229"/>
                <a:gd name="connsiteX21" fmla="*/ 653456 w 1887825"/>
                <a:gd name="connsiteY21" fmla="*/ 420298 h 1694229"/>
                <a:gd name="connsiteX22" fmla="*/ 518140 w 1887825"/>
                <a:gd name="connsiteY22" fmla="*/ 420641 h 1694229"/>
                <a:gd name="connsiteX23" fmla="*/ 434263 w 1887825"/>
                <a:gd name="connsiteY23" fmla="*/ 447350 h 1694229"/>
                <a:gd name="connsiteX24" fmla="*/ 401044 w 1887825"/>
                <a:gd name="connsiteY24" fmla="*/ 420298 h 1694229"/>
                <a:gd name="connsiteX25" fmla="*/ 381994 w 1887825"/>
                <a:gd name="connsiteY25" fmla="*/ 358385 h 1694229"/>
                <a:gd name="connsiteX26" fmla="*/ 315319 w 1887825"/>
                <a:gd name="connsiteY26" fmla="*/ 305998 h 1694229"/>
                <a:gd name="connsiteX27" fmla="*/ 270134 w 1887825"/>
                <a:gd name="connsiteY27" fmla="*/ 229110 h 1694229"/>
                <a:gd name="connsiteX28" fmla="*/ 146784 w 1887825"/>
                <a:gd name="connsiteY28" fmla="*/ 258373 h 1694229"/>
                <a:gd name="connsiteX29" fmla="*/ 127734 w 1887825"/>
                <a:gd name="connsiteY29" fmla="*/ 344785 h 1694229"/>
                <a:gd name="connsiteX30" fmla="*/ 145174 w 1887825"/>
                <a:gd name="connsiteY30" fmla="*/ 411312 h 1694229"/>
                <a:gd name="connsiteX31" fmla="*/ 117735 w 1887825"/>
                <a:gd name="connsiteY31" fmla="*/ 446172 h 1694229"/>
                <a:gd name="connsiteX32" fmla="*/ 65347 w 1887825"/>
                <a:gd name="connsiteY32" fmla="*/ 474059 h 1694229"/>
                <a:gd name="connsiteX33" fmla="*/ 37246 w 1887825"/>
                <a:gd name="connsiteY33" fmla="*/ 482063 h 1694229"/>
                <a:gd name="connsiteX34" fmla="*/ 15281 w 1887825"/>
                <a:gd name="connsiteY34" fmla="*/ 520310 h 1694229"/>
                <a:gd name="connsiteX35" fmla="*/ 1469 w 1887825"/>
                <a:gd name="connsiteY35" fmla="*/ 632745 h 1694229"/>
                <a:gd name="connsiteX36" fmla="*/ 51178 w 1887825"/>
                <a:gd name="connsiteY36" fmla="*/ 685967 h 1694229"/>
                <a:gd name="connsiteX37" fmla="*/ 108092 w 1887825"/>
                <a:gd name="connsiteY37" fmla="*/ 681547 h 1694229"/>
                <a:gd name="connsiteX38" fmla="*/ 93804 w 1887825"/>
                <a:gd name="connsiteY38" fmla="*/ 751806 h 1694229"/>
                <a:gd name="connsiteX39" fmla="*/ 148631 w 1887825"/>
                <a:gd name="connsiteY39" fmla="*/ 782248 h 1694229"/>
                <a:gd name="connsiteX40" fmla="*/ 217629 w 1887825"/>
                <a:gd name="connsiteY40" fmla="*/ 792460 h 1694229"/>
                <a:gd name="connsiteX41" fmla="*/ 252932 w 1887825"/>
                <a:gd name="connsiteY41" fmla="*/ 848431 h 1694229"/>
                <a:gd name="connsiteX42" fmla="*/ 252339 w 1887825"/>
                <a:gd name="connsiteY42" fmla="*/ 893503 h 1694229"/>
                <a:gd name="connsiteX43" fmla="*/ 276863 w 1887825"/>
                <a:gd name="connsiteY43" fmla="*/ 932978 h 1694229"/>
                <a:gd name="connsiteX44" fmla="*/ 322521 w 1887825"/>
                <a:gd name="connsiteY44" fmla="*/ 971570 h 1694229"/>
                <a:gd name="connsiteX45" fmla="*/ 407654 w 1887825"/>
                <a:gd name="connsiteY45" fmla="*/ 1025822 h 1694229"/>
                <a:gd name="connsiteX46" fmla="*/ 443431 w 1887825"/>
                <a:gd name="connsiteY46" fmla="*/ 1096915 h 1694229"/>
                <a:gd name="connsiteX47" fmla="*/ 422534 w 1887825"/>
                <a:gd name="connsiteY47" fmla="*/ 1166488 h 1694229"/>
                <a:gd name="connsiteX48" fmla="*/ 500581 w 1887825"/>
                <a:gd name="connsiteY48" fmla="*/ 1222951 h 1694229"/>
                <a:gd name="connsiteX49" fmla="*/ 572613 w 1887825"/>
                <a:gd name="connsiteY49" fmla="*/ 1255945 h 1694229"/>
                <a:gd name="connsiteX50" fmla="*/ 582731 w 1887825"/>
                <a:gd name="connsiteY50" fmla="*/ 1330966 h 1694229"/>
                <a:gd name="connsiteX51" fmla="*/ 651253 w 1887825"/>
                <a:gd name="connsiteY51" fmla="*/ 1450176 h 1694229"/>
                <a:gd name="connsiteX52" fmla="*/ 736741 w 1887825"/>
                <a:gd name="connsiteY52" fmla="*/ 1541202 h 1694229"/>
                <a:gd name="connsiteX53" fmla="*/ 786806 w 1887825"/>
                <a:gd name="connsiteY53" fmla="*/ 1491860 h 1694229"/>
                <a:gd name="connsiteX54" fmla="*/ 851396 w 1887825"/>
                <a:gd name="connsiteY54" fmla="*/ 1519257 h 1694229"/>
                <a:gd name="connsiteX55" fmla="*/ 905869 w 1887825"/>
                <a:gd name="connsiteY55" fmla="*/ 1487098 h 1694229"/>
                <a:gd name="connsiteX56" fmla="*/ 922716 w 1887825"/>
                <a:gd name="connsiteY56" fmla="*/ 1444922 h 1694229"/>
                <a:gd name="connsiteX57" fmla="*/ 986593 w 1887825"/>
                <a:gd name="connsiteY57" fmla="*/ 1531334 h 1694229"/>
                <a:gd name="connsiteX58" fmla="*/ 1031660 w 1887825"/>
                <a:gd name="connsiteY58" fmla="*/ 1602428 h 1694229"/>
                <a:gd name="connsiteX59" fmla="*/ 1101606 w 1887825"/>
                <a:gd name="connsiteY59" fmla="*/ 1693947 h 1694229"/>
                <a:gd name="connsiteX60" fmla="*/ 1132504 w 1887825"/>
                <a:gd name="connsiteY60" fmla="*/ 1630856 h 1694229"/>
                <a:gd name="connsiteX61" fmla="*/ 1163163 w 1887825"/>
                <a:gd name="connsiteY61" fmla="*/ 1624376 h 1694229"/>
                <a:gd name="connsiteX62" fmla="*/ 1206262 w 1887825"/>
                <a:gd name="connsiteY62" fmla="*/ 1653639 h 1694229"/>
                <a:gd name="connsiteX63" fmla="*/ 1239837 w 1887825"/>
                <a:gd name="connsiteY63" fmla="*/ 1612985 h 1694229"/>
                <a:gd name="connsiteX64" fmla="*/ 1258658 w 1887825"/>
                <a:gd name="connsiteY64" fmla="*/ 1617602 h 1694229"/>
                <a:gd name="connsiteX65" fmla="*/ 1292700 w 1887825"/>
                <a:gd name="connsiteY65" fmla="*/ 1684079 h 1694229"/>
                <a:gd name="connsiteX66" fmla="*/ 1349256 w 1887825"/>
                <a:gd name="connsiteY66" fmla="*/ 1660610 h 1694229"/>
                <a:gd name="connsiteX67" fmla="*/ 1401288 w 1887825"/>
                <a:gd name="connsiteY67" fmla="*/ 1604489 h 1694229"/>
                <a:gd name="connsiteX68" fmla="*/ 1452065 w 1887825"/>
                <a:gd name="connsiteY68" fmla="*/ 1587946 h 1694229"/>
                <a:gd name="connsiteX69" fmla="*/ 1469744 w 1887825"/>
                <a:gd name="connsiteY69" fmla="*/ 1643768 h 1694229"/>
                <a:gd name="connsiteX70" fmla="*/ 1539639 w 1887825"/>
                <a:gd name="connsiteY70" fmla="*/ 1618090 h 1694229"/>
                <a:gd name="connsiteX71" fmla="*/ 1570417 w 1887825"/>
                <a:gd name="connsiteY71" fmla="*/ 1531334 h 1694229"/>
                <a:gd name="connsiteX72" fmla="*/ 1651853 w 1887825"/>
                <a:gd name="connsiteY72" fmla="*/ 1441192 h 1694229"/>
                <a:gd name="connsiteX73" fmla="*/ 1696444 w 1887825"/>
                <a:gd name="connsiteY73" fmla="*/ 1410062 h 1694229"/>
                <a:gd name="connsiteX74" fmla="*/ 1724813 w 1887825"/>
                <a:gd name="connsiteY74" fmla="*/ 1413357 h 1694229"/>
                <a:gd name="connsiteX75" fmla="*/ 1814608 w 1887825"/>
                <a:gd name="connsiteY75" fmla="*/ 1402749 h 1694229"/>
                <a:gd name="connsiteX76" fmla="*/ 1812167 w 1887825"/>
                <a:gd name="connsiteY76" fmla="*/ 1466525 h 1694229"/>
                <a:gd name="connsiteX77" fmla="*/ 1884978 w 1887825"/>
                <a:gd name="connsiteY77" fmla="*/ 1492399 h 1694229"/>
                <a:gd name="connsiteX78" fmla="*/ 1871943 w 1887825"/>
                <a:gd name="connsiteY78" fmla="*/ 1454448 h 1694229"/>
                <a:gd name="connsiteX79" fmla="*/ 1861403 w 1887825"/>
                <a:gd name="connsiteY79" fmla="*/ 1401373 h 1694229"/>
                <a:gd name="connsiteX80" fmla="*/ 1863844 w 1887825"/>
                <a:gd name="connsiteY80" fmla="*/ 1326546 h 1694229"/>
                <a:gd name="connsiteX81" fmla="*/ 1797946 w 1887825"/>
                <a:gd name="connsiteY81" fmla="*/ 1305140 h 1694229"/>
                <a:gd name="connsiteX82" fmla="*/ 1747763 w 1887825"/>
                <a:gd name="connsiteY82" fmla="*/ 1264979 h 1694229"/>
                <a:gd name="connsiteX83" fmla="*/ 1737459 w 1887825"/>
                <a:gd name="connsiteY83" fmla="*/ 1176356 h 1694229"/>
                <a:gd name="connsiteX84" fmla="*/ 1704241 w 1887825"/>
                <a:gd name="connsiteY84" fmla="*/ 1038783 h 1694229"/>
                <a:gd name="connsiteX85" fmla="*/ 1627446 w 1887825"/>
                <a:gd name="connsiteY85" fmla="*/ 972257 h 1694229"/>
                <a:gd name="connsiteX86" fmla="*/ 1594228 w 1887825"/>
                <a:gd name="connsiteY86" fmla="*/ 917660 h 1694229"/>
                <a:gd name="connsiteX87" fmla="*/ 1544162 w 1887825"/>
                <a:gd name="connsiteY87" fmla="*/ 872587 h 1694229"/>
                <a:gd name="connsiteX88" fmla="*/ 1472251 w 1887825"/>
                <a:gd name="connsiteY88" fmla="*/ 845878 h 1694229"/>
                <a:gd name="connsiteX89" fmla="*/ 1449150 w 1887825"/>
                <a:gd name="connsiteY89" fmla="*/ 823245 h 1694229"/>
                <a:gd name="connsiteX90" fmla="*/ 1477013 w 1887825"/>
                <a:gd name="connsiteY90" fmla="*/ 784801 h 1694229"/>
                <a:gd name="connsiteX91" fmla="*/ 1458319 w 1887825"/>
                <a:gd name="connsiteY91" fmla="*/ 748910 h 1694229"/>
                <a:gd name="connsiteX92" fmla="*/ 1463081 w 1887825"/>
                <a:gd name="connsiteY92" fmla="*/ 725098 h 1694229"/>
                <a:gd name="connsiteX93" fmla="*/ 1488076 w 1887825"/>
                <a:gd name="connsiteY93" fmla="*/ 724035 h 1694229"/>
                <a:gd name="connsiteX94" fmla="*/ 1580416 w 1887825"/>
                <a:gd name="connsiteY94" fmla="*/ 740220 h 1694229"/>
                <a:gd name="connsiteX95" fmla="*/ 1615719 w 1887825"/>
                <a:gd name="connsiteY95" fmla="*/ 683758 h 1694229"/>
                <a:gd name="connsiteX96" fmla="*/ 1603753 w 1887825"/>
                <a:gd name="connsiteY96" fmla="*/ 553648 h 1694229"/>
                <a:gd name="connsiteX97" fmla="*/ 1620956 w 1887825"/>
                <a:gd name="connsiteY97" fmla="*/ 405322 h 169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887825" h="1694229">
                  <a:moveTo>
                    <a:pt x="1620956" y="405322"/>
                  </a:moveTo>
                  <a:cubicBezTo>
                    <a:pt x="1611798" y="375160"/>
                    <a:pt x="1575873" y="382083"/>
                    <a:pt x="1548806" y="372673"/>
                  </a:cubicBezTo>
                  <a:cubicBezTo>
                    <a:pt x="1521740" y="363263"/>
                    <a:pt x="1482485" y="365676"/>
                    <a:pt x="1458557" y="348860"/>
                  </a:cubicBezTo>
                  <a:cubicBezTo>
                    <a:pt x="1434629" y="332044"/>
                    <a:pt x="1417974" y="301598"/>
                    <a:pt x="1405237" y="271776"/>
                  </a:cubicBezTo>
                  <a:cubicBezTo>
                    <a:pt x="1392500" y="241954"/>
                    <a:pt x="1391969" y="214915"/>
                    <a:pt x="1382136" y="169931"/>
                  </a:cubicBezTo>
                  <a:cubicBezTo>
                    <a:pt x="1372303" y="124947"/>
                    <a:pt x="1353688" y="-17918"/>
                    <a:pt x="1346239" y="1869"/>
                  </a:cubicBezTo>
                  <a:cubicBezTo>
                    <a:pt x="1338790" y="21656"/>
                    <a:pt x="1288585" y="9160"/>
                    <a:pt x="1278870" y="43567"/>
                  </a:cubicBezTo>
                  <a:cubicBezTo>
                    <a:pt x="1269155" y="77974"/>
                    <a:pt x="1274440" y="66798"/>
                    <a:pt x="1273302" y="101090"/>
                  </a:cubicBezTo>
                  <a:cubicBezTo>
                    <a:pt x="1272164" y="120063"/>
                    <a:pt x="1263302" y="135099"/>
                    <a:pt x="1257397" y="152303"/>
                  </a:cubicBezTo>
                  <a:cubicBezTo>
                    <a:pt x="1251492" y="169507"/>
                    <a:pt x="1241414" y="184077"/>
                    <a:pt x="1237872" y="204316"/>
                  </a:cubicBezTo>
                  <a:cubicBezTo>
                    <a:pt x="1234330" y="224555"/>
                    <a:pt x="1248595" y="260475"/>
                    <a:pt x="1236143" y="273739"/>
                  </a:cubicBezTo>
                  <a:cubicBezTo>
                    <a:pt x="1223691" y="287004"/>
                    <a:pt x="1198254" y="286979"/>
                    <a:pt x="1163162" y="283903"/>
                  </a:cubicBezTo>
                  <a:cubicBezTo>
                    <a:pt x="1128070" y="280827"/>
                    <a:pt x="1117468" y="275537"/>
                    <a:pt x="1098809" y="285917"/>
                  </a:cubicBezTo>
                  <a:cubicBezTo>
                    <a:pt x="1080150" y="296297"/>
                    <a:pt x="1069871" y="341249"/>
                    <a:pt x="1051208" y="346183"/>
                  </a:cubicBezTo>
                  <a:cubicBezTo>
                    <a:pt x="1037427" y="374095"/>
                    <a:pt x="1014466" y="369656"/>
                    <a:pt x="996593" y="371690"/>
                  </a:cubicBezTo>
                  <a:cubicBezTo>
                    <a:pt x="978720" y="373724"/>
                    <a:pt x="975412" y="370390"/>
                    <a:pt x="943969" y="358385"/>
                  </a:cubicBezTo>
                  <a:cubicBezTo>
                    <a:pt x="912526" y="346380"/>
                    <a:pt x="858849" y="362649"/>
                    <a:pt x="837229" y="376257"/>
                  </a:cubicBezTo>
                  <a:cubicBezTo>
                    <a:pt x="815609" y="389865"/>
                    <a:pt x="820924" y="423424"/>
                    <a:pt x="814246" y="440035"/>
                  </a:cubicBezTo>
                  <a:cubicBezTo>
                    <a:pt x="807568" y="456646"/>
                    <a:pt x="813682" y="466827"/>
                    <a:pt x="797163" y="475926"/>
                  </a:cubicBezTo>
                  <a:cubicBezTo>
                    <a:pt x="780644" y="485025"/>
                    <a:pt x="731772" y="500512"/>
                    <a:pt x="715132" y="494632"/>
                  </a:cubicBezTo>
                  <a:cubicBezTo>
                    <a:pt x="698492" y="488752"/>
                    <a:pt x="707599" y="453036"/>
                    <a:pt x="697320" y="440647"/>
                  </a:cubicBezTo>
                  <a:cubicBezTo>
                    <a:pt x="687041" y="428258"/>
                    <a:pt x="683319" y="423632"/>
                    <a:pt x="653456" y="420298"/>
                  </a:cubicBezTo>
                  <a:cubicBezTo>
                    <a:pt x="623593" y="416964"/>
                    <a:pt x="554672" y="416132"/>
                    <a:pt x="518140" y="420641"/>
                  </a:cubicBezTo>
                  <a:cubicBezTo>
                    <a:pt x="481608" y="425150"/>
                    <a:pt x="453779" y="447407"/>
                    <a:pt x="434263" y="447350"/>
                  </a:cubicBezTo>
                  <a:cubicBezTo>
                    <a:pt x="414747" y="447293"/>
                    <a:pt x="409756" y="435126"/>
                    <a:pt x="401044" y="420298"/>
                  </a:cubicBezTo>
                  <a:cubicBezTo>
                    <a:pt x="392332" y="405470"/>
                    <a:pt x="396281" y="377435"/>
                    <a:pt x="381994" y="358385"/>
                  </a:cubicBezTo>
                  <a:cubicBezTo>
                    <a:pt x="367706" y="339335"/>
                    <a:pt x="333962" y="327544"/>
                    <a:pt x="315319" y="305998"/>
                  </a:cubicBezTo>
                  <a:cubicBezTo>
                    <a:pt x="296676" y="284452"/>
                    <a:pt x="298223" y="237047"/>
                    <a:pt x="270134" y="229110"/>
                  </a:cubicBezTo>
                  <a:cubicBezTo>
                    <a:pt x="242045" y="221173"/>
                    <a:pt x="170517" y="239094"/>
                    <a:pt x="146784" y="258373"/>
                  </a:cubicBezTo>
                  <a:cubicBezTo>
                    <a:pt x="123051" y="277652"/>
                    <a:pt x="128002" y="319295"/>
                    <a:pt x="127734" y="344785"/>
                  </a:cubicBezTo>
                  <a:cubicBezTo>
                    <a:pt x="127466" y="370275"/>
                    <a:pt x="146840" y="394414"/>
                    <a:pt x="145174" y="411312"/>
                  </a:cubicBezTo>
                  <a:cubicBezTo>
                    <a:pt x="143508" y="428210"/>
                    <a:pt x="131040" y="435714"/>
                    <a:pt x="117735" y="446172"/>
                  </a:cubicBezTo>
                  <a:cubicBezTo>
                    <a:pt x="104431" y="456630"/>
                    <a:pt x="78762" y="468077"/>
                    <a:pt x="65347" y="474059"/>
                  </a:cubicBezTo>
                  <a:cubicBezTo>
                    <a:pt x="51932" y="480041"/>
                    <a:pt x="45590" y="474355"/>
                    <a:pt x="37246" y="482063"/>
                  </a:cubicBezTo>
                  <a:cubicBezTo>
                    <a:pt x="28902" y="489771"/>
                    <a:pt x="21244" y="495196"/>
                    <a:pt x="15281" y="520310"/>
                  </a:cubicBezTo>
                  <a:cubicBezTo>
                    <a:pt x="9318" y="545424"/>
                    <a:pt x="-4514" y="605136"/>
                    <a:pt x="1469" y="632745"/>
                  </a:cubicBezTo>
                  <a:cubicBezTo>
                    <a:pt x="7452" y="660354"/>
                    <a:pt x="33408" y="677833"/>
                    <a:pt x="51178" y="685967"/>
                  </a:cubicBezTo>
                  <a:cubicBezTo>
                    <a:pt x="68948" y="694101"/>
                    <a:pt x="100988" y="670574"/>
                    <a:pt x="108092" y="681547"/>
                  </a:cubicBezTo>
                  <a:cubicBezTo>
                    <a:pt x="115196" y="692520"/>
                    <a:pt x="87047" y="735022"/>
                    <a:pt x="93804" y="751806"/>
                  </a:cubicBezTo>
                  <a:cubicBezTo>
                    <a:pt x="100561" y="768590"/>
                    <a:pt x="127994" y="775472"/>
                    <a:pt x="148631" y="782248"/>
                  </a:cubicBezTo>
                  <a:cubicBezTo>
                    <a:pt x="169268" y="789024"/>
                    <a:pt x="200246" y="781430"/>
                    <a:pt x="217629" y="792460"/>
                  </a:cubicBezTo>
                  <a:cubicBezTo>
                    <a:pt x="235013" y="803491"/>
                    <a:pt x="247147" y="831591"/>
                    <a:pt x="252932" y="848431"/>
                  </a:cubicBezTo>
                  <a:cubicBezTo>
                    <a:pt x="258717" y="865271"/>
                    <a:pt x="248351" y="879412"/>
                    <a:pt x="252339" y="893503"/>
                  </a:cubicBezTo>
                  <a:cubicBezTo>
                    <a:pt x="256327" y="907594"/>
                    <a:pt x="265166" y="919967"/>
                    <a:pt x="276863" y="932978"/>
                  </a:cubicBezTo>
                  <a:cubicBezTo>
                    <a:pt x="288560" y="945989"/>
                    <a:pt x="300723" y="956096"/>
                    <a:pt x="322521" y="971570"/>
                  </a:cubicBezTo>
                  <a:cubicBezTo>
                    <a:pt x="344320" y="987044"/>
                    <a:pt x="387502" y="1004931"/>
                    <a:pt x="407654" y="1025822"/>
                  </a:cubicBezTo>
                  <a:cubicBezTo>
                    <a:pt x="427806" y="1046713"/>
                    <a:pt x="440951" y="1073471"/>
                    <a:pt x="443431" y="1096915"/>
                  </a:cubicBezTo>
                  <a:cubicBezTo>
                    <a:pt x="445911" y="1120359"/>
                    <a:pt x="413009" y="1145482"/>
                    <a:pt x="422534" y="1166488"/>
                  </a:cubicBezTo>
                  <a:cubicBezTo>
                    <a:pt x="432059" y="1187494"/>
                    <a:pt x="475568" y="1208042"/>
                    <a:pt x="500581" y="1222951"/>
                  </a:cubicBezTo>
                  <a:cubicBezTo>
                    <a:pt x="525594" y="1237860"/>
                    <a:pt x="558921" y="1237943"/>
                    <a:pt x="572613" y="1255945"/>
                  </a:cubicBezTo>
                  <a:cubicBezTo>
                    <a:pt x="586305" y="1273947"/>
                    <a:pt x="579387" y="1290935"/>
                    <a:pt x="582731" y="1330966"/>
                  </a:cubicBezTo>
                  <a:cubicBezTo>
                    <a:pt x="586075" y="1370997"/>
                    <a:pt x="625585" y="1415137"/>
                    <a:pt x="651253" y="1450176"/>
                  </a:cubicBezTo>
                  <a:cubicBezTo>
                    <a:pt x="676921" y="1485215"/>
                    <a:pt x="714149" y="1534255"/>
                    <a:pt x="736741" y="1541202"/>
                  </a:cubicBezTo>
                  <a:cubicBezTo>
                    <a:pt x="759333" y="1548149"/>
                    <a:pt x="767697" y="1495518"/>
                    <a:pt x="786806" y="1491860"/>
                  </a:cubicBezTo>
                  <a:cubicBezTo>
                    <a:pt x="805915" y="1488203"/>
                    <a:pt x="831552" y="1520051"/>
                    <a:pt x="851396" y="1519257"/>
                  </a:cubicBezTo>
                  <a:cubicBezTo>
                    <a:pt x="871240" y="1518463"/>
                    <a:pt x="893982" y="1499487"/>
                    <a:pt x="905869" y="1487098"/>
                  </a:cubicBezTo>
                  <a:cubicBezTo>
                    <a:pt x="917756" y="1474709"/>
                    <a:pt x="877533" y="1437549"/>
                    <a:pt x="922716" y="1444922"/>
                  </a:cubicBezTo>
                  <a:cubicBezTo>
                    <a:pt x="967899" y="1452295"/>
                    <a:pt x="978199" y="1487211"/>
                    <a:pt x="986593" y="1531334"/>
                  </a:cubicBezTo>
                  <a:cubicBezTo>
                    <a:pt x="994987" y="1575457"/>
                    <a:pt x="997847" y="1588092"/>
                    <a:pt x="1031660" y="1602428"/>
                  </a:cubicBezTo>
                  <a:cubicBezTo>
                    <a:pt x="1065473" y="1616764"/>
                    <a:pt x="1084799" y="1689209"/>
                    <a:pt x="1101606" y="1693947"/>
                  </a:cubicBezTo>
                  <a:cubicBezTo>
                    <a:pt x="1118413" y="1698685"/>
                    <a:pt x="1122245" y="1642451"/>
                    <a:pt x="1132504" y="1630856"/>
                  </a:cubicBezTo>
                  <a:cubicBezTo>
                    <a:pt x="1142764" y="1619261"/>
                    <a:pt x="1150870" y="1620579"/>
                    <a:pt x="1163163" y="1624376"/>
                  </a:cubicBezTo>
                  <a:cubicBezTo>
                    <a:pt x="1175456" y="1628173"/>
                    <a:pt x="1193483" y="1655537"/>
                    <a:pt x="1206262" y="1653639"/>
                  </a:cubicBezTo>
                  <a:cubicBezTo>
                    <a:pt x="1219041" y="1651741"/>
                    <a:pt x="1231104" y="1618991"/>
                    <a:pt x="1239837" y="1612985"/>
                  </a:cubicBezTo>
                  <a:cubicBezTo>
                    <a:pt x="1248570" y="1606979"/>
                    <a:pt x="1249848" y="1605753"/>
                    <a:pt x="1258658" y="1617602"/>
                  </a:cubicBezTo>
                  <a:cubicBezTo>
                    <a:pt x="1267468" y="1629451"/>
                    <a:pt x="1277600" y="1676911"/>
                    <a:pt x="1292700" y="1684079"/>
                  </a:cubicBezTo>
                  <a:cubicBezTo>
                    <a:pt x="1307800" y="1691247"/>
                    <a:pt x="1331158" y="1673875"/>
                    <a:pt x="1349256" y="1660610"/>
                  </a:cubicBezTo>
                  <a:cubicBezTo>
                    <a:pt x="1367354" y="1647345"/>
                    <a:pt x="1384153" y="1616600"/>
                    <a:pt x="1401288" y="1604489"/>
                  </a:cubicBezTo>
                  <a:cubicBezTo>
                    <a:pt x="1418423" y="1592378"/>
                    <a:pt x="1440656" y="1581400"/>
                    <a:pt x="1452065" y="1587946"/>
                  </a:cubicBezTo>
                  <a:cubicBezTo>
                    <a:pt x="1463474" y="1594493"/>
                    <a:pt x="1455148" y="1638744"/>
                    <a:pt x="1469744" y="1643768"/>
                  </a:cubicBezTo>
                  <a:cubicBezTo>
                    <a:pt x="1484340" y="1648792"/>
                    <a:pt x="1522860" y="1636829"/>
                    <a:pt x="1539639" y="1618090"/>
                  </a:cubicBezTo>
                  <a:cubicBezTo>
                    <a:pt x="1556418" y="1599351"/>
                    <a:pt x="1551715" y="1560817"/>
                    <a:pt x="1570417" y="1531334"/>
                  </a:cubicBezTo>
                  <a:cubicBezTo>
                    <a:pt x="1589119" y="1501851"/>
                    <a:pt x="1630849" y="1461404"/>
                    <a:pt x="1651853" y="1441192"/>
                  </a:cubicBezTo>
                  <a:cubicBezTo>
                    <a:pt x="1672857" y="1420980"/>
                    <a:pt x="1684284" y="1414701"/>
                    <a:pt x="1696444" y="1410062"/>
                  </a:cubicBezTo>
                  <a:cubicBezTo>
                    <a:pt x="1708604" y="1405423"/>
                    <a:pt x="1715288" y="1414151"/>
                    <a:pt x="1724813" y="1413357"/>
                  </a:cubicBezTo>
                  <a:cubicBezTo>
                    <a:pt x="1734338" y="1412563"/>
                    <a:pt x="1800049" y="1393888"/>
                    <a:pt x="1814608" y="1402749"/>
                  </a:cubicBezTo>
                  <a:cubicBezTo>
                    <a:pt x="1829167" y="1411610"/>
                    <a:pt x="1800439" y="1451583"/>
                    <a:pt x="1812167" y="1466525"/>
                  </a:cubicBezTo>
                  <a:cubicBezTo>
                    <a:pt x="1823895" y="1481467"/>
                    <a:pt x="1875015" y="1494412"/>
                    <a:pt x="1884978" y="1492399"/>
                  </a:cubicBezTo>
                  <a:cubicBezTo>
                    <a:pt x="1894941" y="1490386"/>
                    <a:pt x="1875872" y="1469619"/>
                    <a:pt x="1871943" y="1454448"/>
                  </a:cubicBezTo>
                  <a:cubicBezTo>
                    <a:pt x="1868014" y="1439277"/>
                    <a:pt x="1862753" y="1422690"/>
                    <a:pt x="1861403" y="1401373"/>
                  </a:cubicBezTo>
                  <a:cubicBezTo>
                    <a:pt x="1860053" y="1380056"/>
                    <a:pt x="1874420" y="1342585"/>
                    <a:pt x="1863844" y="1326546"/>
                  </a:cubicBezTo>
                  <a:cubicBezTo>
                    <a:pt x="1853268" y="1310507"/>
                    <a:pt x="1817293" y="1315401"/>
                    <a:pt x="1797946" y="1305140"/>
                  </a:cubicBezTo>
                  <a:cubicBezTo>
                    <a:pt x="1778599" y="1294879"/>
                    <a:pt x="1757844" y="1286443"/>
                    <a:pt x="1747763" y="1264979"/>
                  </a:cubicBezTo>
                  <a:cubicBezTo>
                    <a:pt x="1737682" y="1243515"/>
                    <a:pt x="1744713" y="1214055"/>
                    <a:pt x="1737459" y="1176356"/>
                  </a:cubicBezTo>
                  <a:cubicBezTo>
                    <a:pt x="1730205" y="1138657"/>
                    <a:pt x="1722576" y="1072799"/>
                    <a:pt x="1704241" y="1038783"/>
                  </a:cubicBezTo>
                  <a:cubicBezTo>
                    <a:pt x="1685906" y="1004767"/>
                    <a:pt x="1645781" y="992444"/>
                    <a:pt x="1627446" y="972257"/>
                  </a:cubicBezTo>
                  <a:cubicBezTo>
                    <a:pt x="1609111" y="952070"/>
                    <a:pt x="1608109" y="934272"/>
                    <a:pt x="1594228" y="917660"/>
                  </a:cubicBezTo>
                  <a:cubicBezTo>
                    <a:pt x="1580347" y="901048"/>
                    <a:pt x="1564491" y="884551"/>
                    <a:pt x="1544162" y="872587"/>
                  </a:cubicBezTo>
                  <a:cubicBezTo>
                    <a:pt x="1523833" y="860623"/>
                    <a:pt x="1488086" y="854102"/>
                    <a:pt x="1472251" y="845878"/>
                  </a:cubicBezTo>
                  <a:cubicBezTo>
                    <a:pt x="1456416" y="837654"/>
                    <a:pt x="1448356" y="833425"/>
                    <a:pt x="1449150" y="823245"/>
                  </a:cubicBezTo>
                  <a:cubicBezTo>
                    <a:pt x="1449944" y="813066"/>
                    <a:pt x="1475485" y="797190"/>
                    <a:pt x="1477013" y="784801"/>
                  </a:cubicBezTo>
                  <a:cubicBezTo>
                    <a:pt x="1478541" y="772412"/>
                    <a:pt x="1460641" y="758860"/>
                    <a:pt x="1458319" y="748910"/>
                  </a:cubicBezTo>
                  <a:cubicBezTo>
                    <a:pt x="1455997" y="738960"/>
                    <a:pt x="1458122" y="729244"/>
                    <a:pt x="1463081" y="725098"/>
                  </a:cubicBezTo>
                  <a:cubicBezTo>
                    <a:pt x="1468040" y="720952"/>
                    <a:pt x="1472995" y="717685"/>
                    <a:pt x="1488076" y="724035"/>
                  </a:cubicBezTo>
                  <a:cubicBezTo>
                    <a:pt x="1503157" y="730385"/>
                    <a:pt x="1559142" y="746933"/>
                    <a:pt x="1580416" y="740220"/>
                  </a:cubicBezTo>
                  <a:cubicBezTo>
                    <a:pt x="1601690" y="733507"/>
                    <a:pt x="1608575" y="718683"/>
                    <a:pt x="1615719" y="683758"/>
                  </a:cubicBezTo>
                  <a:cubicBezTo>
                    <a:pt x="1622863" y="648833"/>
                    <a:pt x="1602880" y="600054"/>
                    <a:pt x="1603753" y="553648"/>
                  </a:cubicBezTo>
                  <a:cubicBezTo>
                    <a:pt x="1604626" y="507242"/>
                    <a:pt x="1630114" y="435484"/>
                    <a:pt x="1620956" y="405322"/>
                  </a:cubicBezTo>
                  <a:close/>
                </a:path>
              </a:pathLst>
            </a:custGeom>
            <a:solidFill>
              <a:srgbClr val="C0BAA7"/>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err="1" smtClean="0">
                <a:solidFill>
                  <a:schemeClr val="bg1"/>
                </a:solidFill>
                <a:latin typeface="Georgia" pitchFamily="18" charset="0"/>
              </a:endParaRPr>
            </a:p>
          </p:txBody>
        </p:sp>
        <p:sp>
          <p:nvSpPr>
            <p:cNvPr id="509" name="Freeform 83"/>
            <p:cNvSpPr>
              <a:spLocks/>
            </p:cNvSpPr>
            <p:nvPr/>
          </p:nvSpPr>
          <p:spPr bwMode="auto">
            <a:xfrm>
              <a:off x="5490741" y="4421499"/>
              <a:ext cx="411739" cy="423486"/>
            </a:xfrm>
            <a:custGeom>
              <a:avLst/>
              <a:gdLst>
                <a:gd name="connsiteX0" fmla="*/ 3440 w 9933"/>
                <a:gd name="connsiteY0" fmla="*/ 9133 h 9898"/>
                <a:gd name="connsiteX1" fmla="*/ 4037 w 9933"/>
                <a:gd name="connsiteY1" fmla="*/ 9439 h 9898"/>
                <a:gd name="connsiteX2" fmla="*/ 4485 w 9933"/>
                <a:gd name="connsiteY2" fmla="*/ 9337 h 9898"/>
                <a:gd name="connsiteX3" fmla="*/ 5381 w 9933"/>
                <a:gd name="connsiteY3" fmla="*/ 9898 h 9898"/>
                <a:gd name="connsiteX4" fmla="*/ 5829 w 9933"/>
                <a:gd name="connsiteY4" fmla="*/ 9745 h 9898"/>
                <a:gd name="connsiteX5" fmla="*/ 6052 w 9933"/>
                <a:gd name="connsiteY5" fmla="*/ 9847 h 9898"/>
                <a:gd name="connsiteX6" fmla="*/ 6724 w 9933"/>
                <a:gd name="connsiteY6" fmla="*/ 9643 h 9898"/>
                <a:gd name="connsiteX7" fmla="*/ 6873 w 9933"/>
                <a:gd name="connsiteY7" fmla="*/ 9745 h 9898"/>
                <a:gd name="connsiteX8" fmla="*/ 7172 w 9933"/>
                <a:gd name="connsiteY8" fmla="*/ 9490 h 9898"/>
                <a:gd name="connsiteX9" fmla="*/ 7620 w 9933"/>
                <a:gd name="connsiteY9" fmla="*/ 9184 h 9898"/>
                <a:gd name="connsiteX10" fmla="*/ 8142 w 9933"/>
                <a:gd name="connsiteY10" fmla="*/ 9184 h 9898"/>
                <a:gd name="connsiteX11" fmla="*/ 8366 w 9933"/>
                <a:gd name="connsiteY11" fmla="*/ 9337 h 9898"/>
                <a:gd name="connsiteX12" fmla="*/ 8217 w 9933"/>
                <a:gd name="connsiteY12" fmla="*/ 8929 h 9898"/>
                <a:gd name="connsiteX13" fmla="*/ 7769 w 9933"/>
                <a:gd name="connsiteY13" fmla="*/ 8469 h 9898"/>
                <a:gd name="connsiteX14" fmla="*/ 7321 w 9933"/>
                <a:gd name="connsiteY14" fmla="*/ 8010 h 9898"/>
                <a:gd name="connsiteX15" fmla="*/ 6724 w 9933"/>
                <a:gd name="connsiteY15" fmla="*/ 7602 h 9898"/>
                <a:gd name="connsiteX16" fmla="*/ 7097 w 9933"/>
                <a:gd name="connsiteY16" fmla="*/ 7449 h 9898"/>
                <a:gd name="connsiteX17" fmla="*/ 7396 w 9933"/>
                <a:gd name="connsiteY17" fmla="*/ 6633 h 9898"/>
                <a:gd name="connsiteX18" fmla="*/ 7396 w 9933"/>
                <a:gd name="connsiteY18" fmla="*/ 6276 h 9898"/>
                <a:gd name="connsiteX19" fmla="*/ 7769 w 9933"/>
                <a:gd name="connsiteY19" fmla="*/ 6276 h 9898"/>
                <a:gd name="connsiteX20" fmla="*/ 7993 w 9933"/>
                <a:gd name="connsiteY20" fmla="*/ 5612 h 9898"/>
                <a:gd name="connsiteX21" fmla="*/ 8590 w 9933"/>
                <a:gd name="connsiteY21" fmla="*/ 5204 h 9898"/>
                <a:gd name="connsiteX22" fmla="*/ 8814 w 9933"/>
                <a:gd name="connsiteY22" fmla="*/ 4439 h 9898"/>
                <a:gd name="connsiteX23" fmla="*/ 8664 w 9933"/>
                <a:gd name="connsiteY23" fmla="*/ 4031 h 9898"/>
                <a:gd name="connsiteX24" fmla="*/ 9037 w 9933"/>
                <a:gd name="connsiteY24" fmla="*/ 3163 h 9898"/>
                <a:gd name="connsiteX25" fmla="*/ 9336 w 9933"/>
                <a:gd name="connsiteY25" fmla="*/ 2908 h 9898"/>
                <a:gd name="connsiteX26" fmla="*/ 9933 w 9933"/>
                <a:gd name="connsiteY26" fmla="*/ 2500 h 9898"/>
                <a:gd name="connsiteX27" fmla="*/ 9709 w 9933"/>
                <a:gd name="connsiteY27" fmla="*/ 2449 h 9898"/>
                <a:gd name="connsiteX28" fmla="*/ 9336 w 9933"/>
                <a:gd name="connsiteY28" fmla="*/ 2194 h 9898"/>
                <a:gd name="connsiteX29" fmla="*/ 9112 w 9933"/>
                <a:gd name="connsiteY29" fmla="*/ 1429 h 9898"/>
                <a:gd name="connsiteX30" fmla="*/ 9112 w 9933"/>
                <a:gd name="connsiteY30" fmla="*/ 1020 h 9898"/>
                <a:gd name="connsiteX31" fmla="*/ 9037 w 9933"/>
                <a:gd name="connsiteY31" fmla="*/ 510 h 9898"/>
                <a:gd name="connsiteX32" fmla="*/ 8814 w 9933"/>
                <a:gd name="connsiteY32" fmla="*/ 357 h 9898"/>
                <a:gd name="connsiteX33" fmla="*/ 8440 w 9933"/>
                <a:gd name="connsiteY33" fmla="*/ 153 h 9898"/>
                <a:gd name="connsiteX34" fmla="*/ 8217 w 9933"/>
                <a:gd name="connsiteY34" fmla="*/ 0 h 9898"/>
                <a:gd name="connsiteX35" fmla="*/ 7769 w 9933"/>
                <a:gd name="connsiteY35" fmla="*/ 204 h 9898"/>
                <a:gd name="connsiteX36" fmla="*/ 7321 w 9933"/>
                <a:gd name="connsiteY36" fmla="*/ 510 h 9898"/>
                <a:gd name="connsiteX37" fmla="*/ 6724 w 9933"/>
                <a:gd name="connsiteY37" fmla="*/ 510 h 9898"/>
                <a:gd name="connsiteX38" fmla="*/ 5679 w 9933"/>
                <a:gd name="connsiteY38" fmla="*/ 510 h 9898"/>
                <a:gd name="connsiteX39" fmla="*/ 5679 w 9933"/>
                <a:gd name="connsiteY39" fmla="*/ 459 h 9898"/>
                <a:gd name="connsiteX40" fmla="*/ 5605 w 9933"/>
                <a:gd name="connsiteY40" fmla="*/ 510 h 9898"/>
                <a:gd name="connsiteX41" fmla="*/ 1948 w 9933"/>
                <a:gd name="connsiteY41" fmla="*/ 510 h 9898"/>
                <a:gd name="connsiteX42" fmla="*/ 1948 w 9933"/>
                <a:gd name="connsiteY42" fmla="*/ 1582 h 9898"/>
                <a:gd name="connsiteX43" fmla="*/ 1276 w 9933"/>
                <a:gd name="connsiteY43" fmla="*/ 1582 h 9898"/>
                <a:gd name="connsiteX44" fmla="*/ 1276 w 9933"/>
                <a:gd name="connsiteY44" fmla="*/ 1786 h 9898"/>
                <a:gd name="connsiteX45" fmla="*/ 1276 w 9933"/>
                <a:gd name="connsiteY45" fmla="*/ 3622 h 9898"/>
                <a:gd name="connsiteX46" fmla="*/ 1127 w 9933"/>
                <a:gd name="connsiteY46" fmla="*/ 3724 h 9898"/>
                <a:gd name="connsiteX47" fmla="*/ 679 w 9933"/>
                <a:gd name="connsiteY47" fmla="*/ 3929 h 9898"/>
                <a:gd name="connsiteX48" fmla="*/ 605 w 9933"/>
                <a:gd name="connsiteY48" fmla="*/ 4184 h 9898"/>
                <a:gd name="connsiteX49" fmla="*/ 381 w 9933"/>
                <a:gd name="connsiteY49" fmla="*/ 4439 h 9898"/>
                <a:gd name="connsiteX50" fmla="*/ 232 w 9933"/>
                <a:gd name="connsiteY50" fmla="*/ 4847 h 9898"/>
                <a:gd name="connsiteX51" fmla="*/ 8 w 9933"/>
                <a:gd name="connsiteY51" fmla="*/ 5306 h 9898"/>
                <a:gd name="connsiteX52" fmla="*/ 381 w 9933"/>
                <a:gd name="connsiteY52" fmla="*/ 5357 h 9898"/>
                <a:gd name="connsiteX53" fmla="*/ 455 w 9933"/>
                <a:gd name="connsiteY53" fmla="*/ 5765 h 9898"/>
                <a:gd name="connsiteX54" fmla="*/ 679 w 9933"/>
                <a:gd name="connsiteY54" fmla="*/ 6173 h 9898"/>
                <a:gd name="connsiteX55" fmla="*/ 1052 w 9933"/>
                <a:gd name="connsiteY55" fmla="*/ 6990 h 9898"/>
                <a:gd name="connsiteX56" fmla="*/ 1351 w 9933"/>
                <a:gd name="connsiteY56" fmla="*/ 7347 h 9898"/>
                <a:gd name="connsiteX57" fmla="*/ 1948 w 9933"/>
                <a:gd name="connsiteY57" fmla="*/ 7602 h 9898"/>
                <a:gd name="connsiteX58" fmla="*/ 2321 w 9933"/>
                <a:gd name="connsiteY58" fmla="*/ 8010 h 9898"/>
                <a:gd name="connsiteX59" fmla="*/ 2769 w 9933"/>
                <a:gd name="connsiteY59" fmla="*/ 8418 h 9898"/>
                <a:gd name="connsiteX60" fmla="*/ 3067 w 9933"/>
                <a:gd name="connsiteY60" fmla="*/ 8724 h 9898"/>
                <a:gd name="connsiteX61" fmla="*/ 3440 w 9933"/>
                <a:gd name="connsiteY61" fmla="*/ 9133 h 9898"/>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1961 w 10000"/>
                <a:gd name="connsiteY56" fmla="*/ 7680 h 10000"/>
                <a:gd name="connsiteX57" fmla="*/ 2337 w 10000"/>
                <a:gd name="connsiteY57" fmla="*/ 8093 h 10000"/>
                <a:gd name="connsiteX58" fmla="*/ 2788 w 10000"/>
                <a:gd name="connsiteY58" fmla="*/ 8505 h 10000"/>
                <a:gd name="connsiteX59" fmla="*/ 3088 w 10000"/>
                <a:gd name="connsiteY59" fmla="*/ 8814 h 10000"/>
                <a:gd name="connsiteX60" fmla="*/ 3463 w 10000"/>
                <a:gd name="connsiteY60"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2788 w 10000"/>
                <a:gd name="connsiteY57" fmla="*/ 8505 h 10000"/>
                <a:gd name="connsiteX58" fmla="*/ 3088 w 10000"/>
                <a:gd name="connsiteY58" fmla="*/ 8814 h 10000"/>
                <a:gd name="connsiteX59" fmla="*/ 3463 w 10000"/>
                <a:gd name="connsiteY59"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2337 w 10000"/>
                <a:gd name="connsiteY56" fmla="*/ 8093 h 10000"/>
                <a:gd name="connsiteX57" fmla="*/ 3088 w 10000"/>
                <a:gd name="connsiteY57" fmla="*/ 8814 h 10000"/>
                <a:gd name="connsiteX58" fmla="*/ 3463 w 10000"/>
                <a:gd name="connsiteY58"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088 w 10000"/>
                <a:gd name="connsiteY56" fmla="*/ 8814 h 10000"/>
                <a:gd name="connsiteX57" fmla="*/ 3463 w 10000"/>
                <a:gd name="connsiteY57"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56" fmla="*/ 3463 w 10000"/>
                <a:gd name="connsiteY56" fmla="*/ 9227 h 10000"/>
                <a:gd name="connsiteX0" fmla="*/ 3463 w 10000"/>
                <a:gd name="connsiteY0" fmla="*/ 9227 h 10000"/>
                <a:gd name="connsiteX1" fmla="*/ 4064 w 10000"/>
                <a:gd name="connsiteY1" fmla="*/ 9536 h 10000"/>
                <a:gd name="connsiteX2" fmla="*/ 4515 w 10000"/>
                <a:gd name="connsiteY2" fmla="*/ 9433 h 10000"/>
                <a:gd name="connsiteX3" fmla="*/ 5417 w 10000"/>
                <a:gd name="connsiteY3" fmla="*/ 10000 h 10000"/>
                <a:gd name="connsiteX4" fmla="*/ 5868 w 10000"/>
                <a:gd name="connsiteY4" fmla="*/ 9845 h 10000"/>
                <a:gd name="connsiteX5" fmla="*/ 6093 w 10000"/>
                <a:gd name="connsiteY5" fmla="*/ 9948 h 10000"/>
                <a:gd name="connsiteX6" fmla="*/ 6769 w 10000"/>
                <a:gd name="connsiteY6" fmla="*/ 9742 h 10000"/>
                <a:gd name="connsiteX7" fmla="*/ 6919 w 10000"/>
                <a:gd name="connsiteY7" fmla="*/ 9845 h 10000"/>
                <a:gd name="connsiteX8" fmla="*/ 7220 w 10000"/>
                <a:gd name="connsiteY8" fmla="*/ 9588 h 10000"/>
                <a:gd name="connsiteX9" fmla="*/ 7671 w 10000"/>
                <a:gd name="connsiteY9" fmla="*/ 9279 h 10000"/>
                <a:gd name="connsiteX10" fmla="*/ 8197 w 10000"/>
                <a:gd name="connsiteY10" fmla="*/ 9279 h 10000"/>
                <a:gd name="connsiteX11" fmla="*/ 8422 w 10000"/>
                <a:gd name="connsiteY11" fmla="*/ 9433 h 10000"/>
                <a:gd name="connsiteX12" fmla="*/ 8272 w 10000"/>
                <a:gd name="connsiteY12" fmla="*/ 9021 h 10000"/>
                <a:gd name="connsiteX13" fmla="*/ 7821 w 10000"/>
                <a:gd name="connsiteY13" fmla="*/ 8556 h 10000"/>
                <a:gd name="connsiteX14" fmla="*/ 7370 w 10000"/>
                <a:gd name="connsiteY14" fmla="*/ 8093 h 10000"/>
                <a:gd name="connsiteX15" fmla="*/ 6769 w 10000"/>
                <a:gd name="connsiteY15" fmla="*/ 7680 h 10000"/>
                <a:gd name="connsiteX16" fmla="*/ 7145 w 10000"/>
                <a:gd name="connsiteY16" fmla="*/ 7526 h 10000"/>
                <a:gd name="connsiteX17" fmla="*/ 7446 w 10000"/>
                <a:gd name="connsiteY17" fmla="*/ 6701 h 10000"/>
                <a:gd name="connsiteX18" fmla="*/ 7446 w 10000"/>
                <a:gd name="connsiteY18" fmla="*/ 6341 h 10000"/>
                <a:gd name="connsiteX19" fmla="*/ 7821 w 10000"/>
                <a:gd name="connsiteY19" fmla="*/ 6341 h 10000"/>
                <a:gd name="connsiteX20" fmla="*/ 8047 w 10000"/>
                <a:gd name="connsiteY20" fmla="*/ 5670 h 10000"/>
                <a:gd name="connsiteX21" fmla="*/ 8648 w 10000"/>
                <a:gd name="connsiteY21" fmla="*/ 5258 h 10000"/>
                <a:gd name="connsiteX22" fmla="*/ 8873 w 10000"/>
                <a:gd name="connsiteY22" fmla="*/ 4485 h 10000"/>
                <a:gd name="connsiteX23" fmla="*/ 8722 w 10000"/>
                <a:gd name="connsiteY23" fmla="*/ 4073 h 10000"/>
                <a:gd name="connsiteX24" fmla="*/ 9098 w 10000"/>
                <a:gd name="connsiteY24" fmla="*/ 3196 h 10000"/>
                <a:gd name="connsiteX25" fmla="*/ 9399 w 10000"/>
                <a:gd name="connsiteY25" fmla="*/ 2938 h 10000"/>
                <a:gd name="connsiteX26" fmla="*/ 10000 w 10000"/>
                <a:gd name="connsiteY26" fmla="*/ 2526 h 10000"/>
                <a:gd name="connsiteX27" fmla="*/ 9774 w 10000"/>
                <a:gd name="connsiteY27" fmla="*/ 2474 h 10000"/>
                <a:gd name="connsiteX28" fmla="*/ 9399 w 10000"/>
                <a:gd name="connsiteY28" fmla="*/ 2217 h 10000"/>
                <a:gd name="connsiteX29" fmla="*/ 9173 w 10000"/>
                <a:gd name="connsiteY29" fmla="*/ 1444 h 10000"/>
                <a:gd name="connsiteX30" fmla="*/ 9173 w 10000"/>
                <a:gd name="connsiteY30" fmla="*/ 1031 h 10000"/>
                <a:gd name="connsiteX31" fmla="*/ 9098 w 10000"/>
                <a:gd name="connsiteY31" fmla="*/ 515 h 10000"/>
                <a:gd name="connsiteX32" fmla="*/ 8873 w 10000"/>
                <a:gd name="connsiteY32" fmla="*/ 361 h 10000"/>
                <a:gd name="connsiteX33" fmla="*/ 8497 w 10000"/>
                <a:gd name="connsiteY33" fmla="*/ 155 h 10000"/>
                <a:gd name="connsiteX34" fmla="*/ 8272 w 10000"/>
                <a:gd name="connsiteY34" fmla="*/ 0 h 10000"/>
                <a:gd name="connsiteX35" fmla="*/ 7821 w 10000"/>
                <a:gd name="connsiteY35" fmla="*/ 206 h 10000"/>
                <a:gd name="connsiteX36" fmla="*/ 7370 w 10000"/>
                <a:gd name="connsiteY36" fmla="*/ 515 h 10000"/>
                <a:gd name="connsiteX37" fmla="*/ 6769 w 10000"/>
                <a:gd name="connsiteY37" fmla="*/ 515 h 10000"/>
                <a:gd name="connsiteX38" fmla="*/ 5717 w 10000"/>
                <a:gd name="connsiteY38" fmla="*/ 515 h 10000"/>
                <a:gd name="connsiteX39" fmla="*/ 5717 w 10000"/>
                <a:gd name="connsiteY39" fmla="*/ 464 h 10000"/>
                <a:gd name="connsiteX40" fmla="*/ 5643 w 10000"/>
                <a:gd name="connsiteY40" fmla="*/ 515 h 10000"/>
                <a:gd name="connsiteX41" fmla="*/ 1961 w 10000"/>
                <a:gd name="connsiteY41" fmla="*/ 515 h 10000"/>
                <a:gd name="connsiteX42" fmla="*/ 1961 w 10000"/>
                <a:gd name="connsiteY42" fmla="*/ 1598 h 10000"/>
                <a:gd name="connsiteX43" fmla="*/ 1285 w 10000"/>
                <a:gd name="connsiteY43" fmla="*/ 1598 h 10000"/>
                <a:gd name="connsiteX44" fmla="*/ 1285 w 10000"/>
                <a:gd name="connsiteY44" fmla="*/ 1804 h 10000"/>
                <a:gd name="connsiteX45" fmla="*/ 1285 w 10000"/>
                <a:gd name="connsiteY45" fmla="*/ 3659 h 10000"/>
                <a:gd name="connsiteX46" fmla="*/ 1135 w 10000"/>
                <a:gd name="connsiteY46" fmla="*/ 3762 h 10000"/>
                <a:gd name="connsiteX47" fmla="*/ 684 w 10000"/>
                <a:gd name="connsiteY47" fmla="*/ 3969 h 10000"/>
                <a:gd name="connsiteX48" fmla="*/ 609 w 10000"/>
                <a:gd name="connsiteY48" fmla="*/ 4227 h 10000"/>
                <a:gd name="connsiteX49" fmla="*/ 384 w 10000"/>
                <a:gd name="connsiteY49" fmla="*/ 4485 h 10000"/>
                <a:gd name="connsiteX50" fmla="*/ 234 w 10000"/>
                <a:gd name="connsiteY50" fmla="*/ 4897 h 10000"/>
                <a:gd name="connsiteX51" fmla="*/ 8 w 10000"/>
                <a:gd name="connsiteY51" fmla="*/ 5361 h 10000"/>
                <a:gd name="connsiteX52" fmla="*/ 384 w 10000"/>
                <a:gd name="connsiteY52" fmla="*/ 5412 h 10000"/>
                <a:gd name="connsiteX53" fmla="*/ 458 w 10000"/>
                <a:gd name="connsiteY53" fmla="*/ 5824 h 10000"/>
                <a:gd name="connsiteX54" fmla="*/ 684 w 10000"/>
                <a:gd name="connsiteY54" fmla="*/ 6237 h 10000"/>
                <a:gd name="connsiteX55" fmla="*/ 1059 w 10000"/>
                <a:gd name="connsiteY55" fmla="*/ 7062 h 10000"/>
                <a:gd name="connsiteX0" fmla="*/ 4064 w 10000"/>
                <a:gd name="connsiteY0" fmla="*/ 9536 h 10000"/>
                <a:gd name="connsiteX1" fmla="*/ 4515 w 10000"/>
                <a:gd name="connsiteY1" fmla="*/ 9433 h 10000"/>
                <a:gd name="connsiteX2" fmla="*/ 5417 w 10000"/>
                <a:gd name="connsiteY2" fmla="*/ 10000 h 10000"/>
                <a:gd name="connsiteX3" fmla="*/ 5868 w 10000"/>
                <a:gd name="connsiteY3" fmla="*/ 9845 h 10000"/>
                <a:gd name="connsiteX4" fmla="*/ 6093 w 10000"/>
                <a:gd name="connsiteY4" fmla="*/ 9948 h 10000"/>
                <a:gd name="connsiteX5" fmla="*/ 6769 w 10000"/>
                <a:gd name="connsiteY5" fmla="*/ 9742 h 10000"/>
                <a:gd name="connsiteX6" fmla="*/ 6919 w 10000"/>
                <a:gd name="connsiteY6" fmla="*/ 9845 h 10000"/>
                <a:gd name="connsiteX7" fmla="*/ 7220 w 10000"/>
                <a:gd name="connsiteY7" fmla="*/ 9588 h 10000"/>
                <a:gd name="connsiteX8" fmla="*/ 7671 w 10000"/>
                <a:gd name="connsiteY8" fmla="*/ 9279 h 10000"/>
                <a:gd name="connsiteX9" fmla="*/ 8197 w 10000"/>
                <a:gd name="connsiteY9" fmla="*/ 9279 h 10000"/>
                <a:gd name="connsiteX10" fmla="*/ 8422 w 10000"/>
                <a:gd name="connsiteY10" fmla="*/ 9433 h 10000"/>
                <a:gd name="connsiteX11" fmla="*/ 8272 w 10000"/>
                <a:gd name="connsiteY11" fmla="*/ 9021 h 10000"/>
                <a:gd name="connsiteX12" fmla="*/ 7821 w 10000"/>
                <a:gd name="connsiteY12" fmla="*/ 8556 h 10000"/>
                <a:gd name="connsiteX13" fmla="*/ 7370 w 10000"/>
                <a:gd name="connsiteY13" fmla="*/ 8093 h 10000"/>
                <a:gd name="connsiteX14" fmla="*/ 6769 w 10000"/>
                <a:gd name="connsiteY14" fmla="*/ 7680 h 10000"/>
                <a:gd name="connsiteX15" fmla="*/ 7145 w 10000"/>
                <a:gd name="connsiteY15" fmla="*/ 7526 h 10000"/>
                <a:gd name="connsiteX16" fmla="*/ 7446 w 10000"/>
                <a:gd name="connsiteY16" fmla="*/ 6701 h 10000"/>
                <a:gd name="connsiteX17" fmla="*/ 7446 w 10000"/>
                <a:gd name="connsiteY17" fmla="*/ 6341 h 10000"/>
                <a:gd name="connsiteX18" fmla="*/ 7821 w 10000"/>
                <a:gd name="connsiteY18" fmla="*/ 6341 h 10000"/>
                <a:gd name="connsiteX19" fmla="*/ 8047 w 10000"/>
                <a:gd name="connsiteY19" fmla="*/ 5670 h 10000"/>
                <a:gd name="connsiteX20" fmla="*/ 8648 w 10000"/>
                <a:gd name="connsiteY20" fmla="*/ 5258 h 10000"/>
                <a:gd name="connsiteX21" fmla="*/ 8873 w 10000"/>
                <a:gd name="connsiteY21" fmla="*/ 4485 h 10000"/>
                <a:gd name="connsiteX22" fmla="*/ 8722 w 10000"/>
                <a:gd name="connsiteY22" fmla="*/ 4073 h 10000"/>
                <a:gd name="connsiteX23" fmla="*/ 9098 w 10000"/>
                <a:gd name="connsiteY23" fmla="*/ 3196 h 10000"/>
                <a:gd name="connsiteX24" fmla="*/ 9399 w 10000"/>
                <a:gd name="connsiteY24" fmla="*/ 2938 h 10000"/>
                <a:gd name="connsiteX25" fmla="*/ 10000 w 10000"/>
                <a:gd name="connsiteY25" fmla="*/ 2526 h 10000"/>
                <a:gd name="connsiteX26" fmla="*/ 9774 w 10000"/>
                <a:gd name="connsiteY26" fmla="*/ 2474 h 10000"/>
                <a:gd name="connsiteX27" fmla="*/ 9399 w 10000"/>
                <a:gd name="connsiteY27" fmla="*/ 2217 h 10000"/>
                <a:gd name="connsiteX28" fmla="*/ 9173 w 10000"/>
                <a:gd name="connsiteY28" fmla="*/ 1444 h 10000"/>
                <a:gd name="connsiteX29" fmla="*/ 9173 w 10000"/>
                <a:gd name="connsiteY29" fmla="*/ 1031 h 10000"/>
                <a:gd name="connsiteX30" fmla="*/ 9098 w 10000"/>
                <a:gd name="connsiteY30" fmla="*/ 515 h 10000"/>
                <a:gd name="connsiteX31" fmla="*/ 8873 w 10000"/>
                <a:gd name="connsiteY31" fmla="*/ 361 h 10000"/>
                <a:gd name="connsiteX32" fmla="*/ 8497 w 10000"/>
                <a:gd name="connsiteY32" fmla="*/ 155 h 10000"/>
                <a:gd name="connsiteX33" fmla="*/ 8272 w 10000"/>
                <a:gd name="connsiteY33" fmla="*/ 0 h 10000"/>
                <a:gd name="connsiteX34" fmla="*/ 7821 w 10000"/>
                <a:gd name="connsiteY34" fmla="*/ 206 h 10000"/>
                <a:gd name="connsiteX35" fmla="*/ 7370 w 10000"/>
                <a:gd name="connsiteY35" fmla="*/ 515 h 10000"/>
                <a:gd name="connsiteX36" fmla="*/ 6769 w 10000"/>
                <a:gd name="connsiteY36" fmla="*/ 515 h 10000"/>
                <a:gd name="connsiteX37" fmla="*/ 5717 w 10000"/>
                <a:gd name="connsiteY37" fmla="*/ 515 h 10000"/>
                <a:gd name="connsiteX38" fmla="*/ 5717 w 10000"/>
                <a:gd name="connsiteY38" fmla="*/ 464 h 10000"/>
                <a:gd name="connsiteX39" fmla="*/ 5643 w 10000"/>
                <a:gd name="connsiteY39" fmla="*/ 515 h 10000"/>
                <a:gd name="connsiteX40" fmla="*/ 1961 w 10000"/>
                <a:gd name="connsiteY40" fmla="*/ 515 h 10000"/>
                <a:gd name="connsiteX41" fmla="*/ 1961 w 10000"/>
                <a:gd name="connsiteY41" fmla="*/ 1598 h 10000"/>
                <a:gd name="connsiteX42" fmla="*/ 1285 w 10000"/>
                <a:gd name="connsiteY42" fmla="*/ 1598 h 10000"/>
                <a:gd name="connsiteX43" fmla="*/ 1285 w 10000"/>
                <a:gd name="connsiteY43" fmla="*/ 1804 h 10000"/>
                <a:gd name="connsiteX44" fmla="*/ 1285 w 10000"/>
                <a:gd name="connsiteY44" fmla="*/ 3659 h 10000"/>
                <a:gd name="connsiteX45" fmla="*/ 1135 w 10000"/>
                <a:gd name="connsiteY45" fmla="*/ 3762 h 10000"/>
                <a:gd name="connsiteX46" fmla="*/ 684 w 10000"/>
                <a:gd name="connsiteY46" fmla="*/ 3969 h 10000"/>
                <a:gd name="connsiteX47" fmla="*/ 609 w 10000"/>
                <a:gd name="connsiteY47" fmla="*/ 4227 h 10000"/>
                <a:gd name="connsiteX48" fmla="*/ 384 w 10000"/>
                <a:gd name="connsiteY48" fmla="*/ 4485 h 10000"/>
                <a:gd name="connsiteX49" fmla="*/ 234 w 10000"/>
                <a:gd name="connsiteY49" fmla="*/ 4897 h 10000"/>
                <a:gd name="connsiteX50" fmla="*/ 8 w 10000"/>
                <a:gd name="connsiteY50" fmla="*/ 5361 h 10000"/>
                <a:gd name="connsiteX51" fmla="*/ 384 w 10000"/>
                <a:gd name="connsiteY51" fmla="*/ 5412 h 10000"/>
                <a:gd name="connsiteX52" fmla="*/ 458 w 10000"/>
                <a:gd name="connsiteY52" fmla="*/ 5824 h 10000"/>
                <a:gd name="connsiteX53" fmla="*/ 684 w 10000"/>
                <a:gd name="connsiteY53" fmla="*/ 6237 h 10000"/>
                <a:gd name="connsiteX54" fmla="*/ 1059 w 10000"/>
                <a:gd name="connsiteY54" fmla="*/ 7062 h 10000"/>
                <a:gd name="connsiteX0" fmla="*/ 4515 w 10000"/>
                <a:gd name="connsiteY0" fmla="*/ 9433 h 10000"/>
                <a:gd name="connsiteX1" fmla="*/ 5417 w 10000"/>
                <a:gd name="connsiteY1" fmla="*/ 10000 h 10000"/>
                <a:gd name="connsiteX2" fmla="*/ 5868 w 10000"/>
                <a:gd name="connsiteY2" fmla="*/ 9845 h 10000"/>
                <a:gd name="connsiteX3" fmla="*/ 6093 w 10000"/>
                <a:gd name="connsiteY3" fmla="*/ 9948 h 10000"/>
                <a:gd name="connsiteX4" fmla="*/ 6769 w 10000"/>
                <a:gd name="connsiteY4" fmla="*/ 9742 h 10000"/>
                <a:gd name="connsiteX5" fmla="*/ 6919 w 10000"/>
                <a:gd name="connsiteY5" fmla="*/ 9845 h 10000"/>
                <a:gd name="connsiteX6" fmla="*/ 7220 w 10000"/>
                <a:gd name="connsiteY6" fmla="*/ 9588 h 10000"/>
                <a:gd name="connsiteX7" fmla="*/ 7671 w 10000"/>
                <a:gd name="connsiteY7" fmla="*/ 9279 h 10000"/>
                <a:gd name="connsiteX8" fmla="*/ 8197 w 10000"/>
                <a:gd name="connsiteY8" fmla="*/ 9279 h 10000"/>
                <a:gd name="connsiteX9" fmla="*/ 8422 w 10000"/>
                <a:gd name="connsiteY9" fmla="*/ 9433 h 10000"/>
                <a:gd name="connsiteX10" fmla="*/ 8272 w 10000"/>
                <a:gd name="connsiteY10" fmla="*/ 9021 h 10000"/>
                <a:gd name="connsiteX11" fmla="*/ 7821 w 10000"/>
                <a:gd name="connsiteY11" fmla="*/ 8556 h 10000"/>
                <a:gd name="connsiteX12" fmla="*/ 7370 w 10000"/>
                <a:gd name="connsiteY12" fmla="*/ 8093 h 10000"/>
                <a:gd name="connsiteX13" fmla="*/ 6769 w 10000"/>
                <a:gd name="connsiteY13" fmla="*/ 7680 h 10000"/>
                <a:gd name="connsiteX14" fmla="*/ 7145 w 10000"/>
                <a:gd name="connsiteY14" fmla="*/ 7526 h 10000"/>
                <a:gd name="connsiteX15" fmla="*/ 7446 w 10000"/>
                <a:gd name="connsiteY15" fmla="*/ 6701 h 10000"/>
                <a:gd name="connsiteX16" fmla="*/ 7446 w 10000"/>
                <a:gd name="connsiteY16" fmla="*/ 6341 h 10000"/>
                <a:gd name="connsiteX17" fmla="*/ 7821 w 10000"/>
                <a:gd name="connsiteY17" fmla="*/ 6341 h 10000"/>
                <a:gd name="connsiteX18" fmla="*/ 8047 w 10000"/>
                <a:gd name="connsiteY18" fmla="*/ 5670 h 10000"/>
                <a:gd name="connsiteX19" fmla="*/ 8648 w 10000"/>
                <a:gd name="connsiteY19" fmla="*/ 5258 h 10000"/>
                <a:gd name="connsiteX20" fmla="*/ 8873 w 10000"/>
                <a:gd name="connsiteY20" fmla="*/ 4485 h 10000"/>
                <a:gd name="connsiteX21" fmla="*/ 8722 w 10000"/>
                <a:gd name="connsiteY21" fmla="*/ 4073 h 10000"/>
                <a:gd name="connsiteX22" fmla="*/ 9098 w 10000"/>
                <a:gd name="connsiteY22" fmla="*/ 3196 h 10000"/>
                <a:gd name="connsiteX23" fmla="*/ 9399 w 10000"/>
                <a:gd name="connsiteY23" fmla="*/ 2938 h 10000"/>
                <a:gd name="connsiteX24" fmla="*/ 10000 w 10000"/>
                <a:gd name="connsiteY24" fmla="*/ 2526 h 10000"/>
                <a:gd name="connsiteX25" fmla="*/ 9774 w 10000"/>
                <a:gd name="connsiteY25" fmla="*/ 2474 h 10000"/>
                <a:gd name="connsiteX26" fmla="*/ 9399 w 10000"/>
                <a:gd name="connsiteY26" fmla="*/ 2217 h 10000"/>
                <a:gd name="connsiteX27" fmla="*/ 9173 w 10000"/>
                <a:gd name="connsiteY27" fmla="*/ 1444 h 10000"/>
                <a:gd name="connsiteX28" fmla="*/ 9173 w 10000"/>
                <a:gd name="connsiteY28" fmla="*/ 1031 h 10000"/>
                <a:gd name="connsiteX29" fmla="*/ 9098 w 10000"/>
                <a:gd name="connsiteY29" fmla="*/ 515 h 10000"/>
                <a:gd name="connsiteX30" fmla="*/ 8873 w 10000"/>
                <a:gd name="connsiteY30" fmla="*/ 361 h 10000"/>
                <a:gd name="connsiteX31" fmla="*/ 8497 w 10000"/>
                <a:gd name="connsiteY31" fmla="*/ 155 h 10000"/>
                <a:gd name="connsiteX32" fmla="*/ 8272 w 10000"/>
                <a:gd name="connsiteY32" fmla="*/ 0 h 10000"/>
                <a:gd name="connsiteX33" fmla="*/ 7821 w 10000"/>
                <a:gd name="connsiteY33" fmla="*/ 206 h 10000"/>
                <a:gd name="connsiteX34" fmla="*/ 7370 w 10000"/>
                <a:gd name="connsiteY34" fmla="*/ 515 h 10000"/>
                <a:gd name="connsiteX35" fmla="*/ 6769 w 10000"/>
                <a:gd name="connsiteY35" fmla="*/ 515 h 10000"/>
                <a:gd name="connsiteX36" fmla="*/ 5717 w 10000"/>
                <a:gd name="connsiteY36" fmla="*/ 515 h 10000"/>
                <a:gd name="connsiteX37" fmla="*/ 5717 w 10000"/>
                <a:gd name="connsiteY37" fmla="*/ 464 h 10000"/>
                <a:gd name="connsiteX38" fmla="*/ 5643 w 10000"/>
                <a:gd name="connsiteY38" fmla="*/ 515 h 10000"/>
                <a:gd name="connsiteX39" fmla="*/ 1961 w 10000"/>
                <a:gd name="connsiteY39" fmla="*/ 515 h 10000"/>
                <a:gd name="connsiteX40" fmla="*/ 1961 w 10000"/>
                <a:gd name="connsiteY40" fmla="*/ 1598 h 10000"/>
                <a:gd name="connsiteX41" fmla="*/ 1285 w 10000"/>
                <a:gd name="connsiteY41" fmla="*/ 1598 h 10000"/>
                <a:gd name="connsiteX42" fmla="*/ 1285 w 10000"/>
                <a:gd name="connsiteY42" fmla="*/ 1804 h 10000"/>
                <a:gd name="connsiteX43" fmla="*/ 1285 w 10000"/>
                <a:gd name="connsiteY43" fmla="*/ 3659 h 10000"/>
                <a:gd name="connsiteX44" fmla="*/ 1135 w 10000"/>
                <a:gd name="connsiteY44" fmla="*/ 3762 h 10000"/>
                <a:gd name="connsiteX45" fmla="*/ 684 w 10000"/>
                <a:gd name="connsiteY45" fmla="*/ 3969 h 10000"/>
                <a:gd name="connsiteX46" fmla="*/ 609 w 10000"/>
                <a:gd name="connsiteY46" fmla="*/ 4227 h 10000"/>
                <a:gd name="connsiteX47" fmla="*/ 384 w 10000"/>
                <a:gd name="connsiteY47" fmla="*/ 4485 h 10000"/>
                <a:gd name="connsiteX48" fmla="*/ 234 w 10000"/>
                <a:gd name="connsiteY48" fmla="*/ 4897 h 10000"/>
                <a:gd name="connsiteX49" fmla="*/ 8 w 10000"/>
                <a:gd name="connsiteY49" fmla="*/ 5361 h 10000"/>
                <a:gd name="connsiteX50" fmla="*/ 384 w 10000"/>
                <a:gd name="connsiteY50" fmla="*/ 5412 h 10000"/>
                <a:gd name="connsiteX51" fmla="*/ 458 w 10000"/>
                <a:gd name="connsiteY51" fmla="*/ 5824 h 10000"/>
                <a:gd name="connsiteX52" fmla="*/ 684 w 10000"/>
                <a:gd name="connsiteY52" fmla="*/ 6237 h 10000"/>
                <a:gd name="connsiteX53" fmla="*/ 1059 w 10000"/>
                <a:gd name="connsiteY53" fmla="*/ 7062 h 10000"/>
                <a:gd name="connsiteX0" fmla="*/ 5417 w 10000"/>
                <a:gd name="connsiteY0" fmla="*/ 10000 h 10000"/>
                <a:gd name="connsiteX1" fmla="*/ 5868 w 10000"/>
                <a:gd name="connsiteY1" fmla="*/ 9845 h 10000"/>
                <a:gd name="connsiteX2" fmla="*/ 6093 w 10000"/>
                <a:gd name="connsiteY2" fmla="*/ 9948 h 10000"/>
                <a:gd name="connsiteX3" fmla="*/ 6769 w 10000"/>
                <a:gd name="connsiteY3" fmla="*/ 9742 h 10000"/>
                <a:gd name="connsiteX4" fmla="*/ 6919 w 10000"/>
                <a:gd name="connsiteY4" fmla="*/ 9845 h 10000"/>
                <a:gd name="connsiteX5" fmla="*/ 7220 w 10000"/>
                <a:gd name="connsiteY5" fmla="*/ 9588 h 10000"/>
                <a:gd name="connsiteX6" fmla="*/ 7671 w 10000"/>
                <a:gd name="connsiteY6" fmla="*/ 9279 h 10000"/>
                <a:gd name="connsiteX7" fmla="*/ 8197 w 10000"/>
                <a:gd name="connsiteY7" fmla="*/ 9279 h 10000"/>
                <a:gd name="connsiteX8" fmla="*/ 8422 w 10000"/>
                <a:gd name="connsiteY8" fmla="*/ 9433 h 10000"/>
                <a:gd name="connsiteX9" fmla="*/ 8272 w 10000"/>
                <a:gd name="connsiteY9" fmla="*/ 9021 h 10000"/>
                <a:gd name="connsiteX10" fmla="*/ 7821 w 10000"/>
                <a:gd name="connsiteY10" fmla="*/ 8556 h 10000"/>
                <a:gd name="connsiteX11" fmla="*/ 7370 w 10000"/>
                <a:gd name="connsiteY11" fmla="*/ 8093 h 10000"/>
                <a:gd name="connsiteX12" fmla="*/ 6769 w 10000"/>
                <a:gd name="connsiteY12" fmla="*/ 7680 h 10000"/>
                <a:gd name="connsiteX13" fmla="*/ 7145 w 10000"/>
                <a:gd name="connsiteY13" fmla="*/ 7526 h 10000"/>
                <a:gd name="connsiteX14" fmla="*/ 7446 w 10000"/>
                <a:gd name="connsiteY14" fmla="*/ 6701 h 10000"/>
                <a:gd name="connsiteX15" fmla="*/ 7446 w 10000"/>
                <a:gd name="connsiteY15" fmla="*/ 6341 h 10000"/>
                <a:gd name="connsiteX16" fmla="*/ 7821 w 10000"/>
                <a:gd name="connsiteY16" fmla="*/ 6341 h 10000"/>
                <a:gd name="connsiteX17" fmla="*/ 8047 w 10000"/>
                <a:gd name="connsiteY17" fmla="*/ 5670 h 10000"/>
                <a:gd name="connsiteX18" fmla="*/ 8648 w 10000"/>
                <a:gd name="connsiteY18" fmla="*/ 5258 h 10000"/>
                <a:gd name="connsiteX19" fmla="*/ 8873 w 10000"/>
                <a:gd name="connsiteY19" fmla="*/ 4485 h 10000"/>
                <a:gd name="connsiteX20" fmla="*/ 8722 w 10000"/>
                <a:gd name="connsiteY20" fmla="*/ 4073 h 10000"/>
                <a:gd name="connsiteX21" fmla="*/ 9098 w 10000"/>
                <a:gd name="connsiteY21" fmla="*/ 3196 h 10000"/>
                <a:gd name="connsiteX22" fmla="*/ 9399 w 10000"/>
                <a:gd name="connsiteY22" fmla="*/ 2938 h 10000"/>
                <a:gd name="connsiteX23" fmla="*/ 10000 w 10000"/>
                <a:gd name="connsiteY23" fmla="*/ 2526 h 10000"/>
                <a:gd name="connsiteX24" fmla="*/ 9774 w 10000"/>
                <a:gd name="connsiteY24" fmla="*/ 2474 h 10000"/>
                <a:gd name="connsiteX25" fmla="*/ 9399 w 10000"/>
                <a:gd name="connsiteY25" fmla="*/ 2217 h 10000"/>
                <a:gd name="connsiteX26" fmla="*/ 9173 w 10000"/>
                <a:gd name="connsiteY26" fmla="*/ 1444 h 10000"/>
                <a:gd name="connsiteX27" fmla="*/ 9173 w 10000"/>
                <a:gd name="connsiteY27" fmla="*/ 1031 h 10000"/>
                <a:gd name="connsiteX28" fmla="*/ 9098 w 10000"/>
                <a:gd name="connsiteY28" fmla="*/ 515 h 10000"/>
                <a:gd name="connsiteX29" fmla="*/ 8873 w 10000"/>
                <a:gd name="connsiteY29" fmla="*/ 361 h 10000"/>
                <a:gd name="connsiteX30" fmla="*/ 8497 w 10000"/>
                <a:gd name="connsiteY30" fmla="*/ 155 h 10000"/>
                <a:gd name="connsiteX31" fmla="*/ 8272 w 10000"/>
                <a:gd name="connsiteY31" fmla="*/ 0 h 10000"/>
                <a:gd name="connsiteX32" fmla="*/ 7821 w 10000"/>
                <a:gd name="connsiteY32" fmla="*/ 206 h 10000"/>
                <a:gd name="connsiteX33" fmla="*/ 7370 w 10000"/>
                <a:gd name="connsiteY33" fmla="*/ 515 h 10000"/>
                <a:gd name="connsiteX34" fmla="*/ 6769 w 10000"/>
                <a:gd name="connsiteY34" fmla="*/ 515 h 10000"/>
                <a:gd name="connsiteX35" fmla="*/ 5717 w 10000"/>
                <a:gd name="connsiteY35" fmla="*/ 515 h 10000"/>
                <a:gd name="connsiteX36" fmla="*/ 5717 w 10000"/>
                <a:gd name="connsiteY36" fmla="*/ 464 h 10000"/>
                <a:gd name="connsiteX37" fmla="*/ 5643 w 10000"/>
                <a:gd name="connsiteY37" fmla="*/ 515 h 10000"/>
                <a:gd name="connsiteX38" fmla="*/ 1961 w 10000"/>
                <a:gd name="connsiteY38" fmla="*/ 515 h 10000"/>
                <a:gd name="connsiteX39" fmla="*/ 1961 w 10000"/>
                <a:gd name="connsiteY39" fmla="*/ 1598 h 10000"/>
                <a:gd name="connsiteX40" fmla="*/ 1285 w 10000"/>
                <a:gd name="connsiteY40" fmla="*/ 1598 h 10000"/>
                <a:gd name="connsiteX41" fmla="*/ 1285 w 10000"/>
                <a:gd name="connsiteY41" fmla="*/ 1804 h 10000"/>
                <a:gd name="connsiteX42" fmla="*/ 1285 w 10000"/>
                <a:gd name="connsiteY42" fmla="*/ 3659 h 10000"/>
                <a:gd name="connsiteX43" fmla="*/ 1135 w 10000"/>
                <a:gd name="connsiteY43" fmla="*/ 3762 h 10000"/>
                <a:gd name="connsiteX44" fmla="*/ 684 w 10000"/>
                <a:gd name="connsiteY44" fmla="*/ 3969 h 10000"/>
                <a:gd name="connsiteX45" fmla="*/ 609 w 10000"/>
                <a:gd name="connsiteY45" fmla="*/ 4227 h 10000"/>
                <a:gd name="connsiteX46" fmla="*/ 384 w 10000"/>
                <a:gd name="connsiteY46" fmla="*/ 4485 h 10000"/>
                <a:gd name="connsiteX47" fmla="*/ 234 w 10000"/>
                <a:gd name="connsiteY47" fmla="*/ 4897 h 10000"/>
                <a:gd name="connsiteX48" fmla="*/ 8 w 10000"/>
                <a:gd name="connsiteY48" fmla="*/ 5361 h 10000"/>
                <a:gd name="connsiteX49" fmla="*/ 384 w 10000"/>
                <a:gd name="connsiteY49" fmla="*/ 5412 h 10000"/>
                <a:gd name="connsiteX50" fmla="*/ 458 w 10000"/>
                <a:gd name="connsiteY50" fmla="*/ 5824 h 10000"/>
                <a:gd name="connsiteX51" fmla="*/ 684 w 10000"/>
                <a:gd name="connsiteY51" fmla="*/ 6237 h 10000"/>
                <a:gd name="connsiteX52" fmla="*/ 1059 w 10000"/>
                <a:gd name="connsiteY52" fmla="*/ 7062 h 10000"/>
                <a:gd name="connsiteX0" fmla="*/ 5868 w 10000"/>
                <a:gd name="connsiteY0" fmla="*/ 9845 h 9986"/>
                <a:gd name="connsiteX1" fmla="*/ 6093 w 10000"/>
                <a:gd name="connsiteY1" fmla="*/ 9948 h 9986"/>
                <a:gd name="connsiteX2" fmla="*/ 6769 w 10000"/>
                <a:gd name="connsiteY2" fmla="*/ 9742 h 9986"/>
                <a:gd name="connsiteX3" fmla="*/ 6919 w 10000"/>
                <a:gd name="connsiteY3" fmla="*/ 9845 h 9986"/>
                <a:gd name="connsiteX4" fmla="*/ 7220 w 10000"/>
                <a:gd name="connsiteY4" fmla="*/ 9588 h 9986"/>
                <a:gd name="connsiteX5" fmla="*/ 7671 w 10000"/>
                <a:gd name="connsiteY5" fmla="*/ 9279 h 9986"/>
                <a:gd name="connsiteX6" fmla="*/ 8197 w 10000"/>
                <a:gd name="connsiteY6" fmla="*/ 9279 h 9986"/>
                <a:gd name="connsiteX7" fmla="*/ 8422 w 10000"/>
                <a:gd name="connsiteY7" fmla="*/ 9433 h 9986"/>
                <a:gd name="connsiteX8" fmla="*/ 8272 w 10000"/>
                <a:gd name="connsiteY8" fmla="*/ 9021 h 9986"/>
                <a:gd name="connsiteX9" fmla="*/ 7821 w 10000"/>
                <a:gd name="connsiteY9" fmla="*/ 8556 h 9986"/>
                <a:gd name="connsiteX10" fmla="*/ 7370 w 10000"/>
                <a:gd name="connsiteY10" fmla="*/ 8093 h 9986"/>
                <a:gd name="connsiteX11" fmla="*/ 6769 w 10000"/>
                <a:gd name="connsiteY11" fmla="*/ 7680 h 9986"/>
                <a:gd name="connsiteX12" fmla="*/ 7145 w 10000"/>
                <a:gd name="connsiteY12" fmla="*/ 7526 h 9986"/>
                <a:gd name="connsiteX13" fmla="*/ 7446 w 10000"/>
                <a:gd name="connsiteY13" fmla="*/ 6701 h 9986"/>
                <a:gd name="connsiteX14" fmla="*/ 7446 w 10000"/>
                <a:gd name="connsiteY14" fmla="*/ 6341 h 9986"/>
                <a:gd name="connsiteX15" fmla="*/ 7821 w 10000"/>
                <a:gd name="connsiteY15" fmla="*/ 6341 h 9986"/>
                <a:gd name="connsiteX16" fmla="*/ 8047 w 10000"/>
                <a:gd name="connsiteY16" fmla="*/ 5670 h 9986"/>
                <a:gd name="connsiteX17" fmla="*/ 8648 w 10000"/>
                <a:gd name="connsiteY17" fmla="*/ 5258 h 9986"/>
                <a:gd name="connsiteX18" fmla="*/ 8873 w 10000"/>
                <a:gd name="connsiteY18" fmla="*/ 4485 h 9986"/>
                <a:gd name="connsiteX19" fmla="*/ 8722 w 10000"/>
                <a:gd name="connsiteY19" fmla="*/ 4073 h 9986"/>
                <a:gd name="connsiteX20" fmla="*/ 9098 w 10000"/>
                <a:gd name="connsiteY20" fmla="*/ 3196 h 9986"/>
                <a:gd name="connsiteX21" fmla="*/ 9399 w 10000"/>
                <a:gd name="connsiteY21" fmla="*/ 2938 h 9986"/>
                <a:gd name="connsiteX22" fmla="*/ 10000 w 10000"/>
                <a:gd name="connsiteY22" fmla="*/ 2526 h 9986"/>
                <a:gd name="connsiteX23" fmla="*/ 9774 w 10000"/>
                <a:gd name="connsiteY23" fmla="*/ 2474 h 9986"/>
                <a:gd name="connsiteX24" fmla="*/ 9399 w 10000"/>
                <a:gd name="connsiteY24" fmla="*/ 2217 h 9986"/>
                <a:gd name="connsiteX25" fmla="*/ 9173 w 10000"/>
                <a:gd name="connsiteY25" fmla="*/ 1444 h 9986"/>
                <a:gd name="connsiteX26" fmla="*/ 9173 w 10000"/>
                <a:gd name="connsiteY26" fmla="*/ 1031 h 9986"/>
                <a:gd name="connsiteX27" fmla="*/ 9098 w 10000"/>
                <a:gd name="connsiteY27" fmla="*/ 515 h 9986"/>
                <a:gd name="connsiteX28" fmla="*/ 8873 w 10000"/>
                <a:gd name="connsiteY28" fmla="*/ 361 h 9986"/>
                <a:gd name="connsiteX29" fmla="*/ 8497 w 10000"/>
                <a:gd name="connsiteY29" fmla="*/ 155 h 9986"/>
                <a:gd name="connsiteX30" fmla="*/ 8272 w 10000"/>
                <a:gd name="connsiteY30" fmla="*/ 0 h 9986"/>
                <a:gd name="connsiteX31" fmla="*/ 7821 w 10000"/>
                <a:gd name="connsiteY31" fmla="*/ 206 h 9986"/>
                <a:gd name="connsiteX32" fmla="*/ 7370 w 10000"/>
                <a:gd name="connsiteY32" fmla="*/ 515 h 9986"/>
                <a:gd name="connsiteX33" fmla="*/ 6769 w 10000"/>
                <a:gd name="connsiteY33" fmla="*/ 515 h 9986"/>
                <a:gd name="connsiteX34" fmla="*/ 5717 w 10000"/>
                <a:gd name="connsiteY34" fmla="*/ 515 h 9986"/>
                <a:gd name="connsiteX35" fmla="*/ 5717 w 10000"/>
                <a:gd name="connsiteY35" fmla="*/ 464 h 9986"/>
                <a:gd name="connsiteX36" fmla="*/ 5643 w 10000"/>
                <a:gd name="connsiteY36" fmla="*/ 515 h 9986"/>
                <a:gd name="connsiteX37" fmla="*/ 1961 w 10000"/>
                <a:gd name="connsiteY37" fmla="*/ 515 h 9986"/>
                <a:gd name="connsiteX38" fmla="*/ 1961 w 10000"/>
                <a:gd name="connsiteY38" fmla="*/ 1598 h 9986"/>
                <a:gd name="connsiteX39" fmla="*/ 1285 w 10000"/>
                <a:gd name="connsiteY39" fmla="*/ 1598 h 9986"/>
                <a:gd name="connsiteX40" fmla="*/ 1285 w 10000"/>
                <a:gd name="connsiteY40" fmla="*/ 1804 h 9986"/>
                <a:gd name="connsiteX41" fmla="*/ 1285 w 10000"/>
                <a:gd name="connsiteY41" fmla="*/ 3659 h 9986"/>
                <a:gd name="connsiteX42" fmla="*/ 1135 w 10000"/>
                <a:gd name="connsiteY42" fmla="*/ 3762 h 9986"/>
                <a:gd name="connsiteX43" fmla="*/ 684 w 10000"/>
                <a:gd name="connsiteY43" fmla="*/ 3969 h 9986"/>
                <a:gd name="connsiteX44" fmla="*/ 609 w 10000"/>
                <a:gd name="connsiteY44" fmla="*/ 4227 h 9986"/>
                <a:gd name="connsiteX45" fmla="*/ 384 w 10000"/>
                <a:gd name="connsiteY45" fmla="*/ 4485 h 9986"/>
                <a:gd name="connsiteX46" fmla="*/ 234 w 10000"/>
                <a:gd name="connsiteY46" fmla="*/ 4897 h 9986"/>
                <a:gd name="connsiteX47" fmla="*/ 8 w 10000"/>
                <a:gd name="connsiteY47" fmla="*/ 5361 h 9986"/>
                <a:gd name="connsiteX48" fmla="*/ 384 w 10000"/>
                <a:gd name="connsiteY48" fmla="*/ 5412 h 9986"/>
                <a:gd name="connsiteX49" fmla="*/ 458 w 10000"/>
                <a:gd name="connsiteY49" fmla="*/ 5824 h 9986"/>
                <a:gd name="connsiteX50" fmla="*/ 684 w 10000"/>
                <a:gd name="connsiteY50" fmla="*/ 6237 h 9986"/>
                <a:gd name="connsiteX51" fmla="*/ 1059 w 10000"/>
                <a:gd name="connsiteY51" fmla="*/ 7062 h 9986"/>
                <a:gd name="connsiteX0" fmla="*/ 6093 w 10000"/>
                <a:gd name="connsiteY0" fmla="*/ 9962 h 10000"/>
                <a:gd name="connsiteX1" fmla="*/ 6769 w 10000"/>
                <a:gd name="connsiteY1" fmla="*/ 9756 h 10000"/>
                <a:gd name="connsiteX2" fmla="*/ 6919 w 10000"/>
                <a:gd name="connsiteY2" fmla="*/ 9859 h 10000"/>
                <a:gd name="connsiteX3" fmla="*/ 7220 w 10000"/>
                <a:gd name="connsiteY3" fmla="*/ 9601 h 10000"/>
                <a:gd name="connsiteX4" fmla="*/ 7671 w 10000"/>
                <a:gd name="connsiteY4" fmla="*/ 9292 h 10000"/>
                <a:gd name="connsiteX5" fmla="*/ 8197 w 10000"/>
                <a:gd name="connsiteY5" fmla="*/ 9292 h 10000"/>
                <a:gd name="connsiteX6" fmla="*/ 8422 w 10000"/>
                <a:gd name="connsiteY6" fmla="*/ 9446 h 10000"/>
                <a:gd name="connsiteX7" fmla="*/ 8272 w 10000"/>
                <a:gd name="connsiteY7" fmla="*/ 9034 h 10000"/>
                <a:gd name="connsiteX8" fmla="*/ 7821 w 10000"/>
                <a:gd name="connsiteY8" fmla="*/ 8568 h 10000"/>
                <a:gd name="connsiteX9" fmla="*/ 7370 w 10000"/>
                <a:gd name="connsiteY9" fmla="*/ 8104 h 10000"/>
                <a:gd name="connsiteX10" fmla="*/ 6769 w 10000"/>
                <a:gd name="connsiteY10" fmla="*/ 7691 h 10000"/>
                <a:gd name="connsiteX11" fmla="*/ 7145 w 10000"/>
                <a:gd name="connsiteY11" fmla="*/ 7537 h 10000"/>
                <a:gd name="connsiteX12" fmla="*/ 7446 w 10000"/>
                <a:gd name="connsiteY12" fmla="*/ 6710 h 10000"/>
                <a:gd name="connsiteX13" fmla="*/ 7446 w 10000"/>
                <a:gd name="connsiteY13" fmla="*/ 6350 h 10000"/>
                <a:gd name="connsiteX14" fmla="*/ 7821 w 10000"/>
                <a:gd name="connsiteY14" fmla="*/ 6350 h 10000"/>
                <a:gd name="connsiteX15" fmla="*/ 8047 w 10000"/>
                <a:gd name="connsiteY15" fmla="*/ 5678 h 10000"/>
                <a:gd name="connsiteX16" fmla="*/ 8648 w 10000"/>
                <a:gd name="connsiteY16" fmla="*/ 5265 h 10000"/>
                <a:gd name="connsiteX17" fmla="*/ 8873 w 10000"/>
                <a:gd name="connsiteY17" fmla="*/ 4491 h 10000"/>
                <a:gd name="connsiteX18" fmla="*/ 8722 w 10000"/>
                <a:gd name="connsiteY18" fmla="*/ 4079 h 10000"/>
                <a:gd name="connsiteX19" fmla="*/ 9098 w 10000"/>
                <a:gd name="connsiteY19" fmla="*/ 3200 h 10000"/>
                <a:gd name="connsiteX20" fmla="*/ 9399 w 10000"/>
                <a:gd name="connsiteY20" fmla="*/ 2942 h 10000"/>
                <a:gd name="connsiteX21" fmla="*/ 10000 w 10000"/>
                <a:gd name="connsiteY21" fmla="*/ 2530 h 10000"/>
                <a:gd name="connsiteX22" fmla="*/ 9774 w 10000"/>
                <a:gd name="connsiteY22" fmla="*/ 2477 h 10000"/>
                <a:gd name="connsiteX23" fmla="*/ 9399 w 10000"/>
                <a:gd name="connsiteY23" fmla="*/ 2220 h 10000"/>
                <a:gd name="connsiteX24" fmla="*/ 9173 w 10000"/>
                <a:gd name="connsiteY24" fmla="*/ 1446 h 10000"/>
                <a:gd name="connsiteX25" fmla="*/ 9173 w 10000"/>
                <a:gd name="connsiteY25" fmla="*/ 1032 h 10000"/>
                <a:gd name="connsiteX26" fmla="*/ 9098 w 10000"/>
                <a:gd name="connsiteY26" fmla="*/ 516 h 10000"/>
                <a:gd name="connsiteX27" fmla="*/ 8873 w 10000"/>
                <a:gd name="connsiteY27" fmla="*/ 362 h 10000"/>
                <a:gd name="connsiteX28" fmla="*/ 8497 w 10000"/>
                <a:gd name="connsiteY28" fmla="*/ 155 h 10000"/>
                <a:gd name="connsiteX29" fmla="*/ 8272 w 10000"/>
                <a:gd name="connsiteY29" fmla="*/ 0 h 10000"/>
                <a:gd name="connsiteX30" fmla="*/ 7821 w 10000"/>
                <a:gd name="connsiteY30" fmla="*/ 206 h 10000"/>
                <a:gd name="connsiteX31" fmla="*/ 7370 w 10000"/>
                <a:gd name="connsiteY31" fmla="*/ 516 h 10000"/>
                <a:gd name="connsiteX32" fmla="*/ 6769 w 10000"/>
                <a:gd name="connsiteY32" fmla="*/ 516 h 10000"/>
                <a:gd name="connsiteX33" fmla="*/ 5717 w 10000"/>
                <a:gd name="connsiteY33" fmla="*/ 516 h 10000"/>
                <a:gd name="connsiteX34" fmla="*/ 5717 w 10000"/>
                <a:gd name="connsiteY34" fmla="*/ 465 h 10000"/>
                <a:gd name="connsiteX35" fmla="*/ 5643 w 10000"/>
                <a:gd name="connsiteY35" fmla="*/ 516 h 10000"/>
                <a:gd name="connsiteX36" fmla="*/ 1961 w 10000"/>
                <a:gd name="connsiteY36" fmla="*/ 516 h 10000"/>
                <a:gd name="connsiteX37" fmla="*/ 1961 w 10000"/>
                <a:gd name="connsiteY37" fmla="*/ 1600 h 10000"/>
                <a:gd name="connsiteX38" fmla="*/ 1285 w 10000"/>
                <a:gd name="connsiteY38" fmla="*/ 1600 h 10000"/>
                <a:gd name="connsiteX39" fmla="*/ 1285 w 10000"/>
                <a:gd name="connsiteY39" fmla="*/ 1807 h 10000"/>
                <a:gd name="connsiteX40" fmla="*/ 1285 w 10000"/>
                <a:gd name="connsiteY40" fmla="*/ 3664 h 10000"/>
                <a:gd name="connsiteX41" fmla="*/ 1135 w 10000"/>
                <a:gd name="connsiteY41" fmla="*/ 3767 h 10000"/>
                <a:gd name="connsiteX42" fmla="*/ 684 w 10000"/>
                <a:gd name="connsiteY42" fmla="*/ 3975 h 10000"/>
                <a:gd name="connsiteX43" fmla="*/ 609 w 10000"/>
                <a:gd name="connsiteY43" fmla="*/ 4233 h 10000"/>
                <a:gd name="connsiteX44" fmla="*/ 384 w 10000"/>
                <a:gd name="connsiteY44" fmla="*/ 4491 h 10000"/>
                <a:gd name="connsiteX45" fmla="*/ 234 w 10000"/>
                <a:gd name="connsiteY45" fmla="*/ 4904 h 10000"/>
                <a:gd name="connsiteX46" fmla="*/ 8 w 10000"/>
                <a:gd name="connsiteY46" fmla="*/ 5369 h 10000"/>
                <a:gd name="connsiteX47" fmla="*/ 384 w 10000"/>
                <a:gd name="connsiteY47" fmla="*/ 5420 h 10000"/>
                <a:gd name="connsiteX48" fmla="*/ 458 w 10000"/>
                <a:gd name="connsiteY48" fmla="*/ 5832 h 10000"/>
                <a:gd name="connsiteX49" fmla="*/ 684 w 10000"/>
                <a:gd name="connsiteY49" fmla="*/ 6246 h 10000"/>
                <a:gd name="connsiteX50" fmla="*/ 1059 w 10000"/>
                <a:gd name="connsiteY50" fmla="*/ 7072 h 10000"/>
                <a:gd name="connsiteX0" fmla="*/ 6769 w 10000"/>
                <a:gd name="connsiteY0" fmla="*/ 9756 h 9859"/>
                <a:gd name="connsiteX1" fmla="*/ 6919 w 10000"/>
                <a:gd name="connsiteY1" fmla="*/ 9859 h 9859"/>
                <a:gd name="connsiteX2" fmla="*/ 7220 w 10000"/>
                <a:gd name="connsiteY2" fmla="*/ 9601 h 9859"/>
                <a:gd name="connsiteX3" fmla="*/ 7671 w 10000"/>
                <a:gd name="connsiteY3" fmla="*/ 9292 h 9859"/>
                <a:gd name="connsiteX4" fmla="*/ 8197 w 10000"/>
                <a:gd name="connsiteY4" fmla="*/ 9292 h 9859"/>
                <a:gd name="connsiteX5" fmla="*/ 8422 w 10000"/>
                <a:gd name="connsiteY5" fmla="*/ 9446 h 9859"/>
                <a:gd name="connsiteX6" fmla="*/ 8272 w 10000"/>
                <a:gd name="connsiteY6" fmla="*/ 9034 h 9859"/>
                <a:gd name="connsiteX7" fmla="*/ 7821 w 10000"/>
                <a:gd name="connsiteY7" fmla="*/ 8568 h 9859"/>
                <a:gd name="connsiteX8" fmla="*/ 7370 w 10000"/>
                <a:gd name="connsiteY8" fmla="*/ 8104 h 9859"/>
                <a:gd name="connsiteX9" fmla="*/ 6769 w 10000"/>
                <a:gd name="connsiteY9" fmla="*/ 7691 h 9859"/>
                <a:gd name="connsiteX10" fmla="*/ 7145 w 10000"/>
                <a:gd name="connsiteY10" fmla="*/ 7537 h 9859"/>
                <a:gd name="connsiteX11" fmla="*/ 7446 w 10000"/>
                <a:gd name="connsiteY11" fmla="*/ 6710 h 9859"/>
                <a:gd name="connsiteX12" fmla="*/ 7446 w 10000"/>
                <a:gd name="connsiteY12" fmla="*/ 6350 h 9859"/>
                <a:gd name="connsiteX13" fmla="*/ 7821 w 10000"/>
                <a:gd name="connsiteY13" fmla="*/ 6350 h 9859"/>
                <a:gd name="connsiteX14" fmla="*/ 8047 w 10000"/>
                <a:gd name="connsiteY14" fmla="*/ 5678 h 9859"/>
                <a:gd name="connsiteX15" fmla="*/ 8648 w 10000"/>
                <a:gd name="connsiteY15" fmla="*/ 5265 h 9859"/>
                <a:gd name="connsiteX16" fmla="*/ 8873 w 10000"/>
                <a:gd name="connsiteY16" fmla="*/ 4491 h 9859"/>
                <a:gd name="connsiteX17" fmla="*/ 8722 w 10000"/>
                <a:gd name="connsiteY17" fmla="*/ 4079 h 9859"/>
                <a:gd name="connsiteX18" fmla="*/ 9098 w 10000"/>
                <a:gd name="connsiteY18" fmla="*/ 3200 h 9859"/>
                <a:gd name="connsiteX19" fmla="*/ 9399 w 10000"/>
                <a:gd name="connsiteY19" fmla="*/ 2942 h 9859"/>
                <a:gd name="connsiteX20" fmla="*/ 10000 w 10000"/>
                <a:gd name="connsiteY20" fmla="*/ 2530 h 9859"/>
                <a:gd name="connsiteX21" fmla="*/ 9774 w 10000"/>
                <a:gd name="connsiteY21" fmla="*/ 2477 h 9859"/>
                <a:gd name="connsiteX22" fmla="*/ 9399 w 10000"/>
                <a:gd name="connsiteY22" fmla="*/ 2220 h 9859"/>
                <a:gd name="connsiteX23" fmla="*/ 9173 w 10000"/>
                <a:gd name="connsiteY23" fmla="*/ 1446 h 9859"/>
                <a:gd name="connsiteX24" fmla="*/ 9173 w 10000"/>
                <a:gd name="connsiteY24" fmla="*/ 1032 h 9859"/>
                <a:gd name="connsiteX25" fmla="*/ 9098 w 10000"/>
                <a:gd name="connsiteY25" fmla="*/ 516 h 9859"/>
                <a:gd name="connsiteX26" fmla="*/ 8873 w 10000"/>
                <a:gd name="connsiteY26" fmla="*/ 362 h 9859"/>
                <a:gd name="connsiteX27" fmla="*/ 8497 w 10000"/>
                <a:gd name="connsiteY27" fmla="*/ 155 h 9859"/>
                <a:gd name="connsiteX28" fmla="*/ 8272 w 10000"/>
                <a:gd name="connsiteY28" fmla="*/ 0 h 9859"/>
                <a:gd name="connsiteX29" fmla="*/ 7821 w 10000"/>
                <a:gd name="connsiteY29" fmla="*/ 206 h 9859"/>
                <a:gd name="connsiteX30" fmla="*/ 7370 w 10000"/>
                <a:gd name="connsiteY30" fmla="*/ 516 h 9859"/>
                <a:gd name="connsiteX31" fmla="*/ 6769 w 10000"/>
                <a:gd name="connsiteY31" fmla="*/ 516 h 9859"/>
                <a:gd name="connsiteX32" fmla="*/ 5717 w 10000"/>
                <a:gd name="connsiteY32" fmla="*/ 516 h 9859"/>
                <a:gd name="connsiteX33" fmla="*/ 5717 w 10000"/>
                <a:gd name="connsiteY33" fmla="*/ 465 h 9859"/>
                <a:gd name="connsiteX34" fmla="*/ 5643 w 10000"/>
                <a:gd name="connsiteY34" fmla="*/ 516 h 9859"/>
                <a:gd name="connsiteX35" fmla="*/ 1961 w 10000"/>
                <a:gd name="connsiteY35" fmla="*/ 516 h 9859"/>
                <a:gd name="connsiteX36" fmla="*/ 1961 w 10000"/>
                <a:gd name="connsiteY36" fmla="*/ 1600 h 9859"/>
                <a:gd name="connsiteX37" fmla="*/ 1285 w 10000"/>
                <a:gd name="connsiteY37" fmla="*/ 1600 h 9859"/>
                <a:gd name="connsiteX38" fmla="*/ 1285 w 10000"/>
                <a:gd name="connsiteY38" fmla="*/ 1807 h 9859"/>
                <a:gd name="connsiteX39" fmla="*/ 1285 w 10000"/>
                <a:gd name="connsiteY39" fmla="*/ 3664 h 9859"/>
                <a:gd name="connsiteX40" fmla="*/ 1135 w 10000"/>
                <a:gd name="connsiteY40" fmla="*/ 3767 h 9859"/>
                <a:gd name="connsiteX41" fmla="*/ 684 w 10000"/>
                <a:gd name="connsiteY41" fmla="*/ 3975 h 9859"/>
                <a:gd name="connsiteX42" fmla="*/ 609 w 10000"/>
                <a:gd name="connsiteY42" fmla="*/ 4233 h 9859"/>
                <a:gd name="connsiteX43" fmla="*/ 384 w 10000"/>
                <a:gd name="connsiteY43" fmla="*/ 4491 h 9859"/>
                <a:gd name="connsiteX44" fmla="*/ 234 w 10000"/>
                <a:gd name="connsiteY44" fmla="*/ 4904 h 9859"/>
                <a:gd name="connsiteX45" fmla="*/ 8 w 10000"/>
                <a:gd name="connsiteY45" fmla="*/ 5369 h 9859"/>
                <a:gd name="connsiteX46" fmla="*/ 384 w 10000"/>
                <a:gd name="connsiteY46" fmla="*/ 5420 h 9859"/>
                <a:gd name="connsiteX47" fmla="*/ 458 w 10000"/>
                <a:gd name="connsiteY47" fmla="*/ 5832 h 9859"/>
                <a:gd name="connsiteX48" fmla="*/ 684 w 10000"/>
                <a:gd name="connsiteY48" fmla="*/ 6246 h 9859"/>
                <a:gd name="connsiteX49" fmla="*/ 1059 w 10000"/>
                <a:gd name="connsiteY49" fmla="*/ 7072 h 9859"/>
                <a:gd name="connsiteX0" fmla="*/ 6919 w 10000"/>
                <a:gd name="connsiteY0" fmla="*/ 10000 h 10000"/>
                <a:gd name="connsiteX1" fmla="*/ 7220 w 10000"/>
                <a:gd name="connsiteY1" fmla="*/ 9738 h 10000"/>
                <a:gd name="connsiteX2" fmla="*/ 7671 w 10000"/>
                <a:gd name="connsiteY2" fmla="*/ 9425 h 10000"/>
                <a:gd name="connsiteX3" fmla="*/ 8197 w 10000"/>
                <a:gd name="connsiteY3" fmla="*/ 9425 h 10000"/>
                <a:gd name="connsiteX4" fmla="*/ 8422 w 10000"/>
                <a:gd name="connsiteY4" fmla="*/ 9581 h 10000"/>
                <a:gd name="connsiteX5" fmla="*/ 8272 w 10000"/>
                <a:gd name="connsiteY5" fmla="*/ 9163 h 10000"/>
                <a:gd name="connsiteX6" fmla="*/ 7821 w 10000"/>
                <a:gd name="connsiteY6" fmla="*/ 8691 h 10000"/>
                <a:gd name="connsiteX7" fmla="*/ 7370 w 10000"/>
                <a:gd name="connsiteY7" fmla="*/ 8220 h 10000"/>
                <a:gd name="connsiteX8" fmla="*/ 6769 w 10000"/>
                <a:gd name="connsiteY8" fmla="*/ 7801 h 10000"/>
                <a:gd name="connsiteX9" fmla="*/ 7145 w 10000"/>
                <a:gd name="connsiteY9" fmla="*/ 7645 h 10000"/>
                <a:gd name="connsiteX10" fmla="*/ 7446 w 10000"/>
                <a:gd name="connsiteY10" fmla="*/ 6806 h 10000"/>
                <a:gd name="connsiteX11" fmla="*/ 7446 w 10000"/>
                <a:gd name="connsiteY11" fmla="*/ 6441 h 10000"/>
                <a:gd name="connsiteX12" fmla="*/ 7821 w 10000"/>
                <a:gd name="connsiteY12" fmla="*/ 6441 h 10000"/>
                <a:gd name="connsiteX13" fmla="*/ 8047 w 10000"/>
                <a:gd name="connsiteY13" fmla="*/ 5759 h 10000"/>
                <a:gd name="connsiteX14" fmla="*/ 8648 w 10000"/>
                <a:gd name="connsiteY14" fmla="*/ 5340 h 10000"/>
                <a:gd name="connsiteX15" fmla="*/ 8873 w 10000"/>
                <a:gd name="connsiteY15" fmla="*/ 4555 h 10000"/>
                <a:gd name="connsiteX16" fmla="*/ 8722 w 10000"/>
                <a:gd name="connsiteY16" fmla="*/ 4137 h 10000"/>
                <a:gd name="connsiteX17" fmla="*/ 9098 w 10000"/>
                <a:gd name="connsiteY17" fmla="*/ 3246 h 10000"/>
                <a:gd name="connsiteX18" fmla="*/ 9399 w 10000"/>
                <a:gd name="connsiteY18" fmla="*/ 2984 h 10000"/>
                <a:gd name="connsiteX19" fmla="*/ 10000 w 10000"/>
                <a:gd name="connsiteY19" fmla="*/ 2566 h 10000"/>
                <a:gd name="connsiteX20" fmla="*/ 9774 w 10000"/>
                <a:gd name="connsiteY20" fmla="*/ 2512 h 10000"/>
                <a:gd name="connsiteX21" fmla="*/ 9399 w 10000"/>
                <a:gd name="connsiteY21" fmla="*/ 2252 h 10000"/>
                <a:gd name="connsiteX22" fmla="*/ 9173 w 10000"/>
                <a:gd name="connsiteY22" fmla="*/ 1467 h 10000"/>
                <a:gd name="connsiteX23" fmla="*/ 9173 w 10000"/>
                <a:gd name="connsiteY23" fmla="*/ 1047 h 10000"/>
                <a:gd name="connsiteX24" fmla="*/ 9098 w 10000"/>
                <a:gd name="connsiteY24" fmla="*/ 523 h 10000"/>
                <a:gd name="connsiteX25" fmla="*/ 8873 w 10000"/>
                <a:gd name="connsiteY25" fmla="*/ 367 h 10000"/>
                <a:gd name="connsiteX26" fmla="*/ 8497 w 10000"/>
                <a:gd name="connsiteY26" fmla="*/ 157 h 10000"/>
                <a:gd name="connsiteX27" fmla="*/ 8272 w 10000"/>
                <a:gd name="connsiteY27" fmla="*/ 0 h 10000"/>
                <a:gd name="connsiteX28" fmla="*/ 7821 w 10000"/>
                <a:gd name="connsiteY28" fmla="*/ 209 h 10000"/>
                <a:gd name="connsiteX29" fmla="*/ 7370 w 10000"/>
                <a:gd name="connsiteY29" fmla="*/ 523 h 10000"/>
                <a:gd name="connsiteX30" fmla="*/ 6769 w 10000"/>
                <a:gd name="connsiteY30" fmla="*/ 523 h 10000"/>
                <a:gd name="connsiteX31" fmla="*/ 5717 w 10000"/>
                <a:gd name="connsiteY31" fmla="*/ 523 h 10000"/>
                <a:gd name="connsiteX32" fmla="*/ 5717 w 10000"/>
                <a:gd name="connsiteY32" fmla="*/ 472 h 10000"/>
                <a:gd name="connsiteX33" fmla="*/ 5643 w 10000"/>
                <a:gd name="connsiteY33" fmla="*/ 523 h 10000"/>
                <a:gd name="connsiteX34" fmla="*/ 1961 w 10000"/>
                <a:gd name="connsiteY34" fmla="*/ 523 h 10000"/>
                <a:gd name="connsiteX35" fmla="*/ 1961 w 10000"/>
                <a:gd name="connsiteY35" fmla="*/ 1623 h 10000"/>
                <a:gd name="connsiteX36" fmla="*/ 1285 w 10000"/>
                <a:gd name="connsiteY36" fmla="*/ 1623 h 10000"/>
                <a:gd name="connsiteX37" fmla="*/ 1285 w 10000"/>
                <a:gd name="connsiteY37" fmla="*/ 1833 h 10000"/>
                <a:gd name="connsiteX38" fmla="*/ 1285 w 10000"/>
                <a:gd name="connsiteY38" fmla="*/ 3716 h 10000"/>
                <a:gd name="connsiteX39" fmla="*/ 1135 w 10000"/>
                <a:gd name="connsiteY39" fmla="*/ 3821 h 10000"/>
                <a:gd name="connsiteX40" fmla="*/ 684 w 10000"/>
                <a:gd name="connsiteY40" fmla="*/ 4032 h 10000"/>
                <a:gd name="connsiteX41" fmla="*/ 609 w 10000"/>
                <a:gd name="connsiteY41" fmla="*/ 4294 h 10000"/>
                <a:gd name="connsiteX42" fmla="*/ 384 w 10000"/>
                <a:gd name="connsiteY42" fmla="*/ 4555 h 10000"/>
                <a:gd name="connsiteX43" fmla="*/ 234 w 10000"/>
                <a:gd name="connsiteY43" fmla="*/ 4974 h 10000"/>
                <a:gd name="connsiteX44" fmla="*/ 8 w 10000"/>
                <a:gd name="connsiteY44" fmla="*/ 5446 h 10000"/>
                <a:gd name="connsiteX45" fmla="*/ 384 w 10000"/>
                <a:gd name="connsiteY45" fmla="*/ 5498 h 10000"/>
                <a:gd name="connsiteX46" fmla="*/ 458 w 10000"/>
                <a:gd name="connsiteY46" fmla="*/ 5915 h 10000"/>
                <a:gd name="connsiteX47" fmla="*/ 684 w 10000"/>
                <a:gd name="connsiteY47" fmla="*/ 6335 h 10000"/>
                <a:gd name="connsiteX48" fmla="*/ 1059 w 10000"/>
                <a:gd name="connsiteY48" fmla="*/ 7173 h 10000"/>
                <a:gd name="connsiteX0" fmla="*/ 7220 w 10000"/>
                <a:gd name="connsiteY0" fmla="*/ 9738 h 9738"/>
                <a:gd name="connsiteX1" fmla="*/ 7671 w 10000"/>
                <a:gd name="connsiteY1" fmla="*/ 9425 h 9738"/>
                <a:gd name="connsiteX2" fmla="*/ 8197 w 10000"/>
                <a:gd name="connsiteY2" fmla="*/ 9425 h 9738"/>
                <a:gd name="connsiteX3" fmla="*/ 8422 w 10000"/>
                <a:gd name="connsiteY3" fmla="*/ 9581 h 9738"/>
                <a:gd name="connsiteX4" fmla="*/ 8272 w 10000"/>
                <a:gd name="connsiteY4" fmla="*/ 9163 h 9738"/>
                <a:gd name="connsiteX5" fmla="*/ 7821 w 10000"/>
                <a:gd name="connsiteY5" fmla="*/ 8691 h 9738"/>
                <a:gd name="connsiteX6" fmla="*/ 7370 w 10000"/>
                <a:gd name="connsiteY6" fmla="*/ 8220 h 9738"/>
                <a:gd name="connsiteX7" fmla="*/ 6769 w 10000"/>
                <a:gd name="connsiteY7" fmla="*/ 7801 h 9738"/>
                <a:gd name="connsiteX8" fmla="*/ 7145 w 10000"/>
                <a:gd name="connsiteY8" fmla="*/ 7645 h 9738"/>
                <a:gd name="connsiteX9" fmla="*/ 7446 w 10000"/>
                <a:gd name="connsiteY9" fmla="*/ 6806 h 9738"/>
                <a:gd name="connsiteX10" fmla="*/ 7446 w 10000"/>
                <a:gd name="connsiteY10" fmla="*/ 6441 h 9738"/>
                <a:gd name="connsiteX11" fmla="*/ 7821 w 10000"/>
                <a:gd name="connsiteY11" fmla="*/ 6441 h 9738"/>
                <a:gd name="connsiteX12" fmla="*/ 8047 w 10000"/>
                <a:gd name="connsiteY12" fmla="*/ 5759 h 9738"/>
                <a:gd name="connsiteX13" fmla="*/ 8648 w 10000"/>
                <a:gd name="connsiteY13" fmla="*/ 5340 h 9738"/>
                <a:gd name="connsiteX14" fmla="*/ 8873 w 10000"/>
                <a:gd name="connsiteY14" fmla="*/ 4555 h 9738"/>
                <a:gd name="connsiteX15" fmla="*/ 8722 w 10000"/>
                <a:gd name="connsiteY15" fmla="*/ 4137 h 9738"/>
                <a:gd name="connsiteX16" fmla="*/ 9098 w 10000"/>
                <a:gd name="connsiteY16" fmla="*/ 3246 h 9738"/>
                <a:gd name="connsiteX17" fmla="*/ 9399 w 10000"/>
                <a:gd name="connsiteY17" fmla="*/ 2984 h 9738"/>
                <a:gd name="connsiteX18" fmla="*/ 10000 w 10000"/>
                <a:gd name="connsiteY18" fmla="*/ 2566 h 9738"/>
                <a:gd name="connsiteX19" fmla="*/ 9774 w 10000"/>
                <a:gd name="connsiteY19" fmla="*/ 2512 h 9738"/>
                <a:gd name="connsiteX20" fmla="*/ 9399 w 10000"/>
                <a:gd name="connsiteY20" fmla="*/ 2252 h 9738"/>
                <a:gd name="connsiteX21" fmla="*/ 9173 w 10000"/>
                <a:gd name="connsiteY21" fmla="*/ 1467 h 9738"/>
                <a:gd name="connsiteX22" fmla="*/ 9173 w 10000"/>
                <a:gd name="connsiteY22" fmla="*/ 1047 h 9738"/>
                <a:gd name="connsiteX23" fmla="*/ 9098 w 10000"/>
                <a:gd name="connsiteY23" fmla="*/ 523 h 9738"/>
                <a:gd name="connsiteX24" fmla="*/ 8873 w 10000"/>
                <a:gd name="connsiteY24" fmla="*/ 367 h 9738"/>
                <a:gd name="connsiteX25" fmla="*/ 8497 w 10000"/>
                <a:gd name="connsiteY25" fmla="*/ 157 h 9738"/>
                <a:gd name="connsiteX26" fmla="*/ 8272 w 10000"/>
                <a:gd name="connsiteY26" fmla="*/ 0 h 9738"/>
                <a:gd name="connsiteX27" fmla="*/ 7821 w 10000"/>
                <a:gd name="connsiteY27" fmla="*/ 209 h 9738"/>
                <a:gd name="connsiteX28" fmla="*/ 7370 w 10000"/>
                <a:gd name="connsiteY28" fmla="*/ 523 h 9738"/>
                <a:gd name="connsiteX29" fmla="*/ 6769 w 10000"/>
                <a:gd name="connsiteY29" fmla="*/ 523 h 9738"/>
                <a:gd name="connsiteX30" fmla="*/ 5717 w 10000"/>
                <a:gd name="connsiteY30" fmla="*/ 523 h 9738"/>
                <a:gd name="connsiteX31" fmla="*/ 5717 w 10000"/>
                <a:gd name="connsiteY31" fmla="*/ 472 h 9738"/>
                <a:gd name="connsiteX32" fmla="*/ 5643 w 10000"/>
                <a:gd name="connsiteY32" fmla="*/ 523 h 9738"/>
                <a:gd name="connsiteX33" fmla="*/ 1961 w 10000"/>
                <a:gd name="connsiteY33" fmla="*/ 523 h 9738"/>
                <a:gd name="connsiteX34" fmla="*/ 1961 w 10000"/>
                <a:gd name="connsiteY34" fmla="*/ 1623 h 9738"/>
                <a:gd name="connsiteX35" fmla="*/ 1285 w 10000"/>
                <a:gd name="connsiteY35" fmla="*/ 1623 h 9738"/>
                <a:gd name="connsiteX36" fmla="*/ 1285 w 10000"/>
                <a:gd name="connsiteY36" fmla="*/ 1833 h 9738"/>
                <a:gd name="connsiteX37" fmla="*/ 1285 w 10000"/>
                <a:gd name="connsiteY37" fmla="*/ 3716 h 9738"/>
                <a:gd name="connsiteX38" fmla="*/ 1135 w 10000"/>
                <a:gd name="connsiteY38" fmla="*/ 3821 h 9738"/>
                <a:gd name="connsiteX39" fmla="*/ 684 w 10000"/>
                <a:gd name="connsiteY39" fmla="*/ 4032 h 9738"/>
                <a:gd name="connsiteX40" fmla="*/ 609 w 10000"/>
                <a:gd name="connsiteY40" fmla="*/ 4294 h 9738"/>
                <a:gd name="connsiteX41" fmla="*/ 384 w 10000"/>
                <a:gd name="connsiteY41" fmla="*/ 4555 h 9738"/>
                <a:gd name="connsiteX42" fmla="*/ 234 w 10000"/>
                <a:gd name="connsiteY42" fmla="*/ 4974 h 9738"/>
                <a:gd name="connsiteX43" fmla="*/ 8 w 10000"/>
                <a:gd name="connsiteY43" fmla="*/ 5446 h 9738"/>
                <a:gd name="connsiteX44" fmla="*/ 384 w 10000"/>
                <a:gd name="connsiteY44" fmla="*/ 5498 h 9738"/>
                <a:gd name="connsiteX45" fmla="*/ 458 w 10000"/>
                <a:gd name="connsiteY45" fmla="*/ 5915 h 9738"/>
                <a:gd name="connsiteX46" fmla="*/ 684 w 10000"/>
                <a:gd name="connsiteY46" fmla="*/ 6335 h 9738"/>
                <a:gd name="connsiteX47" fmla="*/ 1059 w 10000"/>
                <a:gd name="connsiteY47" fmla="*/ 7173 h 9738"/>
                <a:gd name="connsiteX0" fmla="*/ 7671 w 10000"/>
                <a:gd name="connsiteY0" fmla="*/ 9679 h 9839"/>
                <a:gd name="connsiteX1" fmla="*/ 8197 w 10000"/>
                <a:gd name="connsiteY1" fmla="*/ 9679 h 9839"/>
                <a:gd name="connsiteX2" fmla="*/ 8422 w 10000"/>
                <a:gd name="connsiteY2" fmla="*/ 9839 h 9839"/>
                <a:gd name="connsiteX3" fmla="*/ 8272 w 10000"/>
                <a:gd name="connsiteY3" fmla="*/ 9410 h 9839"/>
                <a:gd name="connsiteX4" fmla="*/ 7821 w 10000"/>
                <a:gd name="connsiteY4" fmla="*/ 8925 h 9839"/>
                <a:gd name="connsiteX5" fmla="*/ 7370 w 10000"/>
                <a:gd name="connsiteY5" fmla="*/ 8441 h 9839"/>
                <a:gd name="connsiteX6" fmla="*/ 6769 w 10000"/>
                <a:gd name="connsiteY6" fmla="*/ 8011 h 9839"/>
                <a:gd name="connsiteX7" fmla="*/ 7145 w 10000"/>
                <a:gd name="connsiteY7" fmla="*/ 7851 h 9839"/>
                <a:gd name="connsiteX8" fmla="*/ 7446 w 10000"/>
                <a:gd name="connsiteY8" fmla="*/ 6989 h 9839"/>
                <a:gd name="connsiteX9" fmla="*/ 7446 w 10000"/>
                <a:gd name="connsiteY9" fmla="*/ 6614 h 9839"/>
                <a:gd name="connsiteX10" fmla="*/ 7821 w 10000"/>
                <a:gd name="connsiteY10" fmla="*/ 6614 h 9839"/>
                <a:gd name="connsiteX11" fmla="*/ 8047 w 10000"/>
                <a:gd name="connsiteY11" fmla="*/ 5914 h 9839"/>
                <a:gd name="connsiteX12" fmla="*/ 8648 w 10000"/>
                <a:gd name="connsiteY12" fmla="*/ 5484 h 9839"/>
                <a:gd name="connsiteX13" fmla="*/ 8873 w 10000"/>
                <a:gd name="connsiteY13" fmla="*/ 4678 h 9839"/>
                <a:gd name="connsiteX14" fmla="*/ 8722 w 10000"/>
                <a:gd name="connsiteY14" fmla="*/ 4248 h 9839"/>
                <a:gd name="connsiteX15" fmla="*/ 9098 w 10000"/>
                <a:gd name="connsiteY15" fmla="*/ 3333 h 9839"/>
                <a:gd name="connsiteX16" fmla="*/ 9399 w 10000"/>
                <a:gd name="connsiteY16" fmla="*/ 3064 h 9839"/>
                <a:gd name="connsiteX17" fmla="*/ 10000 w 10000"/>
                <a:gd name="connsiteY17" fmla="*/ 2635 h 9839"/>
                <a:gd name="connsiteX18" fmla="*/ 9774 w 10000"/>
                <a:gd name="connsiteY18" fmla="*/ 2580 h 9839"/>
                <a:gd name="connsiteX19" fmla="*/ 9399 w 10000"/>
                <a:gd name="connsiteY19" fmla="*/ 2313 h 9839"/>
                <a:gd name="connsiteX20" fmla="*/ 9173 w 10000"/>
                <a:gd name="connsiteY20" fmla="*/ 1506 h 9839"/>
                <a:gd name="connsiteX21" fmla="*/ 9173 w 10000"/>
                <a:gd name="connsiteY21" fmla="*/ 1075 h 9839"/>
                <a:gd name="connsiteX22" fmla="*/ 9098 w 10000"/>
                <a:gd name="connsiteY22" fmla="*/ 537 h 9839"/>
                <a:gd name="connsiteX23" fmla="*/ 8873 w 10000"/>
                <a:gd name="connsiteY23" fmla="*/ 377 h 9839"/>
                <a:gd name="connsiteX24" fmla="*/ 8497 w 10000"/>
                <a:gd name="connsiteY24" fmla="*/ 161 h 9839"/>
                <a:gd name="connsiteX25" fmla="*/ 8272 w 10000"/>
                <a:gd name="connsiteY25" fmla="*/ 0 h 9839"/>
                <a:gd name="connsiteX26" fmla="*/ 7821 w 10000"/>
                <a:gd name="connsiteY26" fmla="*/ 215 h 9839"/>
                <a:gd name="connsiteX27" fmla="*/ 7370 w 10000"/>
                <a:gd name="connsiteY27" fmla="*/ 537 h 9839"/>
                <a:gd name="connsiteX28" fmla="*/ 6769 w 10000"/>
                <a:gd name="connsiteY28" fmla="*/ 537 h 9839"/>
                <a:gd name="connsiteX29" fmla="*/ 5717 w 10000"/>
                <a:gd name="connsiteY29" fmla="*/ 537 h 9839"/>
                <a:gd name="connsiteX30" fmla="*/ 5717 w 10000"/>
                <a:gd name="connsiteY30" fmla="*/ 485 h 9839"/>
                <a:gd name="connsiteX31" fmla="*/ 5643 w 10000"/>
                <a:gd name="connsiteY31" fmla="*/ 537 h 9839"/>
                <a:gd name="connsiteX32" fmla="*/ 1961 w 10000"/>
                <a:gd name="connsiteY32" fmla="*/ 537 h 9839"/>
                <a:gd name="connsiteX33" fmla="*/ 1961 w 10000"/>
                <a:gd name="connsiteY33" fmla="*/ 1667 h 9839"/>
                <a:gd name="connsiteX34" fmla="*/ 1285 w 10000"/>
                <a:gd name="connsiteY34" fmla="*/ 1667 h 9839"/>
                <a:gd name="connsiteX35" fmla="*/ 1285 w 10000"/>
                <a:gd name="connsiteY35" fmla="*/ 1882 h 9839"/>
                <a:gd name="connsiteX36" fmla="*/ 1285 w 10000"/>
                <a:gd name="connsiteY36" fmla="*/ 3816 h 9839"/>
                <a:gd name="connsiteX37" fmla="*/ 1135 w 10000"/>
                <a:gd name="connsiteY37" fmla="*/ 3924 h 9839"/>
                <a:gd name="connsiteX38" fmla="*/ 684 w 10000"/>
                <a:gd name="connsiteY38" fmla="*/ 4140 h 9839"/>
                <a:gd name="connsiteX39" fmla="*/ 609 w 10000"/>
                <a:gd name="connsiteY39" fmla="*/ 4410 h 9839"/>
                <a:gd name="connsiteX40" fmla="*/ 384 w 10000"/>
                <a:gd name="connsiteY40" fmla="*/ 4678 h 9839"/>
                <a:gd name="connsiteX41" fmla="*/ 234 w 10000"/>
                <a:gd name="connsiteY41" fmla="*/ 5108 h 9839"/>
                <a:gd name="connsiteX42" fmla="*/ 8 w 10000"/>
                <a:gd name="connsiteY42" fmla="*/ 5593 h 9839"/>
                <a:gd name="connsiteX43" fmla="*/ 384 w 10000"/>
                <a:gd name="connsiteY43" fmla="*/ 5646 h 9839"/>
                <a:gd name="connsiteX44" fmla="*/ 458 w 10000"/>
                <a:gd name="connsiteY44" fmla="*/ 6074 h 9839"/>
                <a:gd name="connsiteX45" fmla="*/ 684 w 10000"/>
                <a:gd name="connsiteY45" fmla="*/ 6505 h 9839"/>
                <a:gd name="connsiteX46" fmla="*/ 1059 w 10000"/>
                <a:gd name="connsiteY46" fmla="*/ 7366 h 9839"/>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145 w 10000"/>
                <a:gd name="connsiteY6" fmla="*/ 7979 h 10000"/>
                <a:gd name="connsiteX7" fmla="*/ 7446 w 10000"/>
                <a:gd name="connsiteY7" fmla="*/ 7103 h 10000"/>
                <a:gd name="connsiteX8" fmla="*/ 7446 w 10000"/>
                <a:gd name="connsiteY8" fmla="*/ 6722 h 10000"/>
                <a:gd name="connsiteX9" fmla="*/ 7821 w 10000"/>
                <a:gd name="connsiteY9" fmla="*/ 6722 h 10000"/>
                <a:gd name="connsiteX10" fmla="*/ 8047 w 10000"/>
                <a:gd name="connsiteY10" fmla="*/ 6011 h 10000"/>
                <a:gd name="connsiteX11" fmla="*/ 8648 w 10000"/>
                <a:gd name="connsiteY11" fmla="*/ 5574 h 10000"/>
                <a:gd name="connsiteX12" fmla="*/ 8873 w 10000"/>
                <a:gd name="connsiteY12" fmla="*/ 4755 h 10000"/>
                <a:gd name="connsiteX13" fmla="*/ 8722 w 10000"/>
                <a:gd name="connsiteY13" fmla="*/ 4318 h 10000"/>
                <a:gd name="connsiteX14" fmla="*/ 9098 w 10000"/>
                <a:gd name="connsiteY14" fmla="*/ 3388 h 10000"/>
                <a:gd name="connsiteX15" fmla="*/ 9399 w 10000"/>
                <a:gd name="connsiteY15" fmla="*/ 3114 h 10000"/>
                <a:gd name="connsiteX16" fmla="*/ 10000 w 10000"/>
                <a:gd name="connsiteY16" fmla="*/ 2678 h 10000"/>
                <a:gd name="connsiteX17" fmla="*/ 9774 w 10000"/>
                <a:gd name="connsiteY17" fmla="*/ 2622 h 10000"/>
                <a:gd name="connsiteX18" fmla="*/ 9399 w 10000"/>
                <a:gd name="connsiteY18" fmla="*/ 2351 h 10000"/>
                <a:gd name="connsiteX19" fmla="*/ 9173 w 10000"/>
                <a:gd name="connsiteY19" fmla="*/ 1531 h 10000"/>
                <a:gd name="connsiteX20" fmla="*/ 9173 w 10000"/>
                <a:gd name="connsiteY20" fmla="*/ 1093 h 10000"/>
                <a:gd name="connsiteX21" fmla="*/ 9098 w 10000"/>
                <a:gd name="connsiteY21" fmla="*/ 546 h 10000"/>
                <a:gd name="connsiteX22" fmla="*/ 8873 w 10000"/>
                <a:gd name="connsiteY22" fmla="*/ 383 h 10000"/>
                <a:gd name="connsiteX23" fmla="*/ 8497 w 10000"/>
                <a:gd name="connsiteY23" fmla="*/ 164 h 10000"/>
                <a:gd name="connsiteX24" fmla="*/ 8272 w 10000"/>
                <a:gd name="connsiteY24" fmla="*/ 0 h 10000"/>
                <a:gd name="connsiteX25" fmla="*/ 7821 w 10000"/>
                <a:gd name="connsiteY25" fmla="*/ 219 h 10000"/>
                <a:gd name="connsiteX26" fmla="*/ 7370 w 10000"/>
                <a:gd name="connsiteY26" fmla="*/ 546 h 10000"/>
                <a:gd name="connsiteX27" fmla="*/ 6769 w 10000"/>
                <a:gd name="connsiteY27" fmla="*/ 546 h 10000"/>
                <a:gd name="connsiteX28" fmla="*/ 5717 w 10000"/>
                <a:gd name="connsiteY28" fmla="*/ 546 h 10000"/>
                <a:gd name="connsiteX29" fmla="*/ 5717 w 10000"/>
                <a:gd name="connsiteY29" fmla="*/ 493 h 10000"/>
                <a:gd name="connsiteX30" fmla="*/ 5643 w 10000"/>
                <a:gd name="connsiteY30" fmla="*/ 546 h 10000"/>
                <a:gd name="connsiteX31" fmla="*/ 1961 w 10000"/>
                <a:gd name="connsiteY31" fmla="*/ 546 h 10000"/>
                <a:gd name="connsiteX32" fmla="*/ 1961 w 10000"/>
                <a:gd name="connsiteY32" fmla="*/ 1694 h 10000"/>
                <a:gd name="connsiteX33" fmla="*/ 1285 w 10000"/>
                <a:gd name="connsiteY33" fmla="*/ 1694 h 10000"/>
                <a:gd name="connsiteX34" fmla="*/ 1285 w 10000"/>
                <a:gd name="connsiteY34" fmla="*/ 1913 h 10000"/>
                <a:gd name="connsiteX35" fmla="*/ 1285 w 10000"/>
                <a:gd name="connsiteY35" fmla="*/ 3878 h 10000"/>
                <a:gd name="connsiteX36" fmla="*/ 1135 w 10000"/>
                <a:gd name="connsiteY36" fmla="*/ 3988 h 10000"/>
                <a:gd name="connsiteX37" fmla="*/ 684 w 10000"/>
                <a:gd name="connsiteY37" fmla="*/ 4208 h 10000"/>
                <a:gd name="connsiteX38" fmla="*/ 609 w 10000"/>
                <a:gd name="connsiteY38" fmla="*/ 4482 h 10000"/>
                <a:gd name="connsiteX39" fmla="*/ 384 w 10000"/>
                <a:gd name="connsiteY39" fmla="*/ 4755 h 10000"/>
                <a:gd name="connsiteX40" fmla="*/ 234 w 10000"/>
                <a:gd name="connsiteY40" fmla="*/ 5192 h 10000"/>
                <a:gd name="connsiteX41" fmla="*/ 8 w 10000"/>
                <a:gd name="connsiteY41" fmla="*/ 5685 h 10000"/>
                <a:gd name="connsiteX42" fmla="*/ 384 w 10000"/>
                <a:gd name="connsiteY42" fmla="*/ 5738 h 10000"/>
                <a:gd name="connsiteX43" fmla="*/ 458 w 10000"/>
                <a:gd name="connsiteY43" fmla="*/ 6173 h 10000"/>
                <a:gd name="connsiteX44" fmla="*/ 684 w 10000"/>
                <a:gd name="connsiteY44" fmla="*/ 6611 h 10000"/>
                <a:gd name="connsiteX45" fmla="*/ 1059 w 10000"/>
                <a:gd name="connsiteY45"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6769 w 10000"/>
                <a:gd name="connsiteY5" fmla="*/ 8142 h 10000"/>
                <a:gd name="connsiteX6" fmla="*/ 7446 w 10000"/>
                <a:gd name="connsiteY6" fmla="*/ 7103 h 10000"/>
                <a:gd name="connsiteX7" fmla="*/ 7446 w 10000"/>
                <a:gd name="connsiteY7" fmla="*/ 6722 h 10000"/>
                <a:gd name="connsiteX8" fmla="*/ 7821 w 10000"/>
                <a:gd name="connsiteY8" fmla="*/ 6722 h 10000"/>
                <a:gd name="connsiteX9" fmla="*/ 8047 w 10000"/>
                <a:gd name="connsiteY9" fmla="*/ 6011 h 10000"/>
                <a:gd name="connsiteX10" fmla="*/ 8648 w 10000"/>
                <a:gd name="connsiteY10" fmla="*/ 5574 h 10000"/>
                <a:gd name="connsiteX11" fmla="*/ 8873 w 10000"/>
                <a:gd name="connsiteY11" fmla="*/ 4755 h 10000"/>
                <a:gd name="connsiteX12" fmla="*/ 8722 w 10000"/>
                <a:gd name="connsiteY12" fmla="*/ 4318 h 10000"/>
                <a:gd name="connsiteX13" fmla="*/ 9098 w 10000"/>
                <a:gd name="connsiteY13" fmla="*/ 3388 h 10000"/>
                <a:gd name="connsiteX14" fmla="*/ 9399 w 10000"/>
                <a:gd name="connsiteY14" fmla="*/ 3114 h 10000"/>
                <a:gd name="connsiteX15" fmla="*/ 10000 w 10000"/>
                <a:gd name="connsiteY15" fmla="*/ 2678 h 10000"/>
                <a:gd name="connsiteX16" fmla="*/ 9774 w 10000"/>
                <a:gd name="connsiteY16" fmla="*/ 2622 h 10000"/>
                <a:gd name="connsiteX17" fmla="*/ 9399 w 10000"/>
                <a:gd name="connsiteY17" fmla="*/ 2351 h 10000"/>
                <a:gd name="connsiteX18" fmla="*/ 9173 w 10000"/>
                <a:gd name="connsiteY18" fmla="*/ 1531 h 10000"/>
                <a:gd name="connsiteX19" fmla="*/ 9173 w 10000"/>
                <a:gd name="connsiteY19" fmla="*/ 1093 h 10000"/>
                <a:gd name="connsiteX20" fmla="*/ 9098 w 10000"/>
                <a:gd name="connsiteY20" fmla="*/ 546 h 10000"/>
                <a:gd name="connsiteX21" fmla="*/ 8873 w 10000"/>
                <a:gd name="connsiteY21" fmla="*/ 383 h 10000"/>
                <a:gd name="connsiteX22" fmla="*/ 8497 w 10000"/>
                <a:gd name="connsiteY22" fmla="*/ 164 h 10000"/>
                <a:gd name="connsiteX23" fmla="*/ 8272 w 10000"/>
                <a:gd name="connsiteY23" fmla="*/ 0 h 10000"/>
                <a:gd name="connsiteX24" fmla="*/ 7821 w 10000"/>
                <a:gd name="connsiteY24" fmla="*/ 219 h 10000"/>
                <a:gd name="connsiteX25" fmla="*/ 7370 w 10000"/>
                <a:gd name="connsiteY25" fmla="*/ 546 h 10000"/>
                <a:gd name="connsiteX26" fmla="*/ 6769 w 10000"/>
                <a:gd name="connsiteY26" fmla="*/ 546 h 10000"/>
                <a:gd name="connsiteX27" fmla="*/ 5717 w 10000"/>
                <a:gd name="connsiteY27" fmla="*/ 546 h 10000"/>
                <a:gd name="connsiteX28" fmla="*/ 5717 w 10000"/>
                <a:gd name="connsiteY28" fmla="*/ 493 h 10000"/>
                <a:gd name="connsiteX29" fmla="*/ 5643 w 10000"/>
                <a:gd name="connsiteY29" fmla="*/ 546 h 10000"/>
                <a:gd name="connsiteX30" fmla="*/ 1961 w 10000"/>
                <a:gd name="connsiteY30" fmla="*/ 546 h 10000"/>
                <a:gd name="connsiteX31" fmla="*/ 1961 w 10000"/>
                <a:gd name="connsiteY31" fmla="*/ 1694 h 10000"/>
                <a:gd name="connsiteX32" fmla="*/ 1285 w 10000"/>
                <a:gd name="connsiteY32" fmla="*/ 1694 h 10000"/>
                <a:gd name="connsiteX33" fmla="*/ 1285 w 10000"/>
                <a:gd name="connsiteY33" fmla="*/ 1913 h 10000"/>
                <a:gd name="connsiteX34" fmla="*/ 1285 w 10000"/>
                <a:gd name="connsiteY34" fmla="*/ 3878 h 10000"/>
                <a:gd name="connsiteX35" fmla="*/ 1135 w 10000"/>
                <a:gd name="connsiteY35" fmla="*/ 3988 h 10000"/>
                <a:gd name="connsiteX36" fmla="*/ 684 w 10000"/>
                <a:gd name="connsiteY36" fmla="*/ 4208 h 10000"/>
                <a:gd name="connsiteX37" fmla="*/ 609 w 10000"/>
                <a:gd name="connsiteY37" fmla="*/ 4482 h 10000"/>
                <a:gd name="connsiteX38" fmla="*/ 384 w 10000"/>
                <a:gd name="connsiteY38" fmla="*/ 4755 h 10000"/>
                <a:gd name="connsiteX39" fmla="*/ 234 w 10000"/>
                <a:gd name="connsiteY39" fmla="*/ 5192 h 10000"/>
                <a:gd name="connsiteX40" fmla="*/ 8 w 10000"/>
                <a:gd name="connsiteY40" fmla="*/ 5685 h 10000"/>
                <a:gd name="connsiteX41" fmla="*/ 384 w 10000"/>
                <a:gd name="connsiteY41" fmla="*/ 5738 h 10000"/>
                <a:gd name="connsiteX42" fmla="*/ 458 w 10000"/>
                <a:gd name="connsiteY42" fmla="*/ 6173 h 10000"/>
                <a:gd name="connsiteX43" fmla="*/ 684 w 10000"/>
                <a:gd name="connsiteY43" fmla="*/ 6611 h 10000"/>
                <a:gd name="connsiteX44" fmla="*/ 1059 w 10000"/>
                <a:gd name="connsiteY44"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370 w 10000"/>
                <a:gd name="connsiteY4" fmla="*/ 8579 h 10000"/>
                <a:gd name="connsiteX5" fmla="*/ 7446 w 10000"/>
                <a:gd name="connsiteY5" fmla="*/ 7103 h 10000"/>
                <a:gd name="connsiteX6" fmla="*/ 7446 w 10000"/>
                <a:gd name="connsiteY6" fmla="*/ 6722 h 10000"/>
                <a:gd name="connsiteX7" fmla="*/ 7821 w 10000"/>
                <a:gd name="connsiteY7" fmla="*/ 6722 h 10000"/>
                <a:gd name="connsiteX8" fmla="*/ 8047 w 10000"/>
                <a:gd name="connsiteY8" fmla="*/ 6011 h 10000"/>
                <a:gd name="connsiteX9" fmla="*/ 8648 w 10000"/>
                <a:gd name="connsiteY9" fmla="*/ 5574 h 10000"/>
                <a:gd name="connsiteX10" fmla="*/ 8873 w 10000"/>
                <a:gd name="connsiteY10" fmla="*/ 4755 h 10000"/>
                <a:gd name="connsiteX11" fmla="*/ 8722 w 10000"/>
                <a:gd name="connsiteY11" fmla="*/ 4318 h 10000"/>
                <a:gd name="connsiteX12" fmla="*/ 9098 w 10000"/>
                <a:gd name="connsiteY12" fmla="*/ 3388 h 10000"/>
                <a:gd name="connsiteX13" fmla="*/ 9399 w 10000"/>
                <a:gd name="connsiteY13" fmla="*/ 3114 h 10000"/>
                <a:gd name="connsiteX14" fmla="*/ 10000 w 10000"/>
                <a:gd name="connsiteY14" fmla="*/ 2678 h 10000"/>
                <a:gd name="connsiteX15" fmla="*/ 9774 w 10000"/>
                <a:gd name="connsiteY15" fmla="*/ 2622 h 10000"/>
                <a:gd name="connsiteX16" fmla="*/ 9399 w 10000"/>
                <a:gd name="connsiteY16" fmla="*/ 2351 h 10000"/>
                <a:gd name="connsiteX17" fmla="*/ 9173 w 10000"/>
                <a:gd name="connsiteY17" fmla="*/ 1531 h 10000"/>
                <a:gd name="connsiteX18" fmla="*/ 9173 w 10000"/>
                <a:gd name="connsiteY18" fmla="*/ 1093 h 10000"/>
                <a:gd name="connsiteX19" fmla="*/ 9098 w 10000"/>
                <a:gd name="connsiteY19" fmla="*/ 546 h 10000"/>
                <a:gd name="connsiteX20" fmla="*/ 8873 w 10000"/>
                <a:gd name="connsiteY20" fmla="*/ 383 h 10000"/>
                <a:gd name="connsiteX21" fmla="*/ 8497 w 10000"/>
                <a:gd name="connsiteY21" fmla="*/ 164 h 10000"/>
                <a:gd name="connsiteX22" fmla="*/ 8272 w 10000"/>
                <a:gd name="connsiteY22" fmla="*/ 0 h 10000"/>
                <a:gd name="connsiteX23" fmla="*/ 7821 w 10000"/>
                <a:gd name="connsiteY23" fmla="*/ 219 h 10000"/>
                <a:gd name="connsiteX24" fmla="*/ 7370 w 10000"/>
                <a:gd name="connsiteY24" fmla="*/ 546 h 10000"/>
                <a:gd name="connsiteX25" fmla="*/ 6769 w 10000"/>
                <a:gd name="connsiteY25" fmla="*/ 546 h 10000"/>
                <a:gd name="connsiteX26" fmla="*/ 5717 w 10000"/>
                <a:gd name="connsiteY26" fmla="*/ 546 h 10000"/>
                <a:gd name="connsiteX27" fmla="*/ 5717 w 10000"/>
                <a:gd name="connsiteY27" fmla="*/ 493 h 10000"/>
                <a:gd name="connsiteX28" fmla="*/ 5643 w 10000"/>
                <a:gd name="connsiteY28" fmla="*/ 546 h 10000"/>
                <a:gd name="connsiteX29" fmla="*/ 1961 w 10000"/>
                <a:gd name="connsiteY29" fmla="*/ 546 h 10000"/>
                <a:gd name="connsiteX30" fmla="*/ 1961 w 10000"/>
                <a:gd name="connsiteY30" fmla="*/ 1694 h 10000"/>
                <a:gd name="connsiteX31" fmla="*/ 1285 w 10000"/>
                <a:gd name="connsiteY31" fmla="*/ 1694 h 10000"/>
                <a:gd name="connsiteX32" fmla="*/ 1285 w 10000"/>
                <a:gd name="connsiteY32" fmla="*/ 1913 h 10000"/>
                <a:gd name="connsiteX33" fmla="*/ 1285 w 10000"/>
                <a:gd name="connsiteY33" fmla="*/ 3878 h 10000"/>
                <a:gd name="connsiteX34" fmla="*/ 1135 w 10000"/>
                <a:gd name="connsiteY34" fmla="*/ 3988 h 10000"/>
                <a:gd name="connsiteX35" fmla="*/ 684 w 10000"/>
                <a:gd name="connsiteY35" fmla="*/ 4208 h 10000"/>
                <a:gd name="connsiteX36" fmla="*/ 609 w 10000"/>
                <a:gd name="connsiteY36" fmla="*/ 4482 h 10000"/>
                <a:gd name="connsiteX37" fmla="*/ 384 w 10000"/>
                <a:gd name="connsiteY37" fmla="*/ 4755 h 10000"/>
                <a:gd name="connsiteX38" fmla="*/ 234 w 10000"/>
                <a:gd name="connsiteY38" fmla="*/ 5192 h 10000"/>
                <a:gd name="connsiteX39" fmla="*/ 8 w 10000"/>
                <a:gd name="connsiteY39" fmla="*/ 5685 h 10000"/>
                <a:gd name="connsiteX40" fmla="*/ 384 w 10000"/>
                <a:gd name="connsiteY40" fmla="*/ 5738 h 10000"/>
                <a:gd name="connsiteX41" fmla="*/ 458 w 10000"/>
                <a:gd name="connsiteY41" fmla="*/ 6173 h 10000"/>
                <a:gd name="connsiteX42" fmla="*/ 684 w 10000"/>
                <a:gd name="connsiteY42" fmla="*/ 6611 h 10000"/>
                <a:gd name="connsiteX43" fmla="*/ 1059 w 10000"/>
                <a:gd name="connsiteY43" fmla="*/ 7487 h 10000"/>
                <a:gd name="connsiteX0" fmla="*/ 8197 w 10000"/>
                <a:gd name="connsiteY0" fmla="*/ 9837 h 10000"/>
                <a:gd name="connsiteX1" fmla="*/ 8422 w 10000"/>
                <a:gd name="connsiteY1" fmla="*/ 10000 h 10000"/>
                <a:gd name="connsiteX2" fmla="*/ 8272 w 10000"/>
                <a:gd name="connsiteY2" fmla="*/ 9564 h 10000"/>
                <a:gd name="connsiteX3" fmla="*/ 7821 w 10000"/>
                <a:gd name="connsiteY3" fmla="*/ 9071 h 10000"/>
                <a:gd name="connsiteX4" fmla="*/ 7446 w 10000"/>
                <a:gd name="connsiteY4" fmla="*/ 7103 h 10000"/>
                <a:gd name="connsiteX5" fmla="*/ 7446 w 10000"/>
                <a:gd name="connsiteY5" fmla="*/ 6722 h 10000"/>
                <a:gd name="connsiteX6" fmla="*/ 7821 w 10000"/>
                <a:gd name="connsiteY6" fmla="*/ 6722 h 10000"/>
                <a:gd name="connsiteX7" fmla="*/ 8047 w 10000"/>
                <a:gd name="connsiteY7" fmla="*/ 6011 h 10000"/>
                <a:gd name="connsiteX8" fmla="*/ 8648 w 10000"/>
                <a:gd name="connsiteY8" fmla="*/ 5574 h 10000"/>
                <a:gd name="connsiteX9" fmla="*/ 8873 w 10000"/>
                <a:gd name="connsiteY9" fmla="*/ 4755 h 10000"/>
                <a:gd name="connsiteX10" fmla="*/ 8722 w 10000"/>
                <a:gd name="connsiteY10" fmla="*/ 4318 h 10000"/>
                <a:gd name="connsiteX11" fmla="*/ 9098 w 10000"/>
                <a:gd name="connsiteY11" fmla="*/ 3388 h 10000"/>
                <a:gd name="connsiteX12" fmla="*/ 9399 w 10000"/>
                <a:gd name="connsiteY12" fmla="*/ 3114 h 10000"/>
                <a:gd name="connsiteX13" fmla="*/ 10000 w 10000"/>
                <a:gd name="connsiteY13" fmla="*/ 2678 h 10000"/>
                <a:gd name="connsiteX14" fmla="*/ 9774 w 10000"/>
                <a:gd name="connsiteY14" fmla="*/ 2622 h 10000"/>
                <a:gd name="connsiteX15" fmla="*/ 9399 w 10000"/>
                <a:gd name="connsiteY15" fmla="*/ 2351 h 10000"/>
                <a:gd name="connsiteX16" fmla="*/ 9173 w 10000"/>
                <a:gd name="connsiteY16" fmla="*/ 1531 h 10000"/>
                <a:gd name="connsiteX17" fmla="*/ 9173 w 10000"/>
                <a:gd name="connsiteY17" fmla="*/ 1093 h 10000"/>
                <a:gd name="connsiteX18" fmla="*/ 9098 w 10000"/>
                <a:gd name="connsiteY18" fmla="*/ 546 h 10000"/>
                <a:gd name="connsiteX19" fmla="*/ 8873 w 10000"/>
                <a:gd name="connsiteY19" fmla="*/ 383 h 10000"/>
                <a:gd name="connsiteX20" fmla="*/ 8497 w 10000"/>
                <a:gd name="connsiteY20" fmla="*/ 164 h 10000"/>
                <a:gd name="connsiteX21" fmla="*/ 8272 w 10000"/>
                <a:gd name="connsiteY21" fmla="*/ 0 h 10000"/>
                <a:gd name="connsiteX22" fmla="*/ 7821 w 10000"/>
                <a:gd name="connsiteY22" fmla="*/ 219 h 10000"/>
                <a:gd name="connsiteX23" fmla="*/ 7370 w 10000"/>
                <a:gd name="connsiteY23" fmla="*/ 546 h 10000"/>
                <a:gd name="connsiteX24" fmla="*/ 6769 w 10000"/>
                <a:gd name="connsiteY24" fmla="*/ 546 h 10000"/>
                <a:gd name="connsiteX25" fmla="*/ 5717 w 10000"/>
                <a:gd name="connsiteY25" fmla="*/ 546 h 10000"/>
                <a:gd name="connsiteX26" fmla="*/ 5717 w 10000"/>
                <a:gd name="connsiteY26" fmla="*/ 493 h 10000"/>
                <a:gd name="connsiteX27" fmla="*/ 5643 w 10000"/>
                <a:gd name="connsiteY27" fmla="*/ 546 h 10000"/>
                <a:gd name="connsiteX28" fmla="*/ 1961 w 10000"/>
                <a:gd name="connsiteY28" fmla="*/ 546 h 10000"/>
                <a:gd name="connsiteX29" fmla="*/ 1961 w 10000"/>
                <a:gd name="connsiteY29" fmla="*/ 1694 h 10000"/>
                <a:gd name="connsiteX30" fmla="*/ 1285 w 10000"/>
                <a:gd name="connsiteY30" fmla="*/ 1694 h 10000"/>
                <a:gd name="connsiteX31" fmla="*/ 1285 w 10000"/>
                <a:gd name="connsiteY31" fmla="*/ 1913 h 10000"/>
                <a:gd name="connsiteX32" fmla="*/ 1285 w 10000"/>
                <a:gd name="connsiteY32" fmla="*/ 3878 h 10000"/>
                <a:gd name="connsiteX33" fmla="*/ 1135 w 10000"/>
                <a:gd name="connsiteY33" fmla="*/ 3988 h 10000"/>
                <a:gd name="connsiteX34" fmla="*/ 684 w 10000"/>
                <a:gd name="connsiteY34" fmla="*/ 4208 h 10000"/>
                <a:gd name="connsiteX35" fmla="*/ 609 w 10000"/>
                <a:gd name="connsiteY35" fmla="*/ 4482 h 10000"/>
                <a:gd name="connsiteX36" fmla="*/ 384 w 10000"/>
                <a:gd name="connsiteY36" fmla="*/ 4755 h 10000"/>
                <a:gd name="connsiteX37" fmla="*/ 234 w 10000"/>
                <a:gd name="connsiteY37" fmla="*/ 5192 h 10000"/>
                <a:gd name="connsiteX38" fmla="*/ 8 w 10000"/>
                <a:gd name="connsiteY38" fmla="*/ 5685 h 10000"/>
                <a:gd name="connsiteX39" fmla="*/ 384 w 10000"/>
                <a:gd name="connsiteY39" fmla="*/ 5738 h 10000"/>
                <a:gd name="connsiteX40" fmla="*/ 458 w 10000"/>
                <a:gd name="connsiteY40" fmla="*/ 6173 h 10000"/>
                <a:gd name="connsiteX41" fmla="*/ 684 w 10000"/>
                <a:gd name="connsiteY41" fmla="*/ 6611 h 10000"/>
                <a:gd name="connsiteX42" fmla="*/ 1059 w 10000"/>
                <a:gd name="connsiteY42" fmla="*/ 7487 h 10000"/>
                <a:gd name="connsiteX0" fmla="*/ 8197 w 10000"/>
                <a:gd name="connsiteY0" fmla="*/ 9837 h 10000"/>
                <a:gd name="connsiteX1" fmla="*/ 8422 w 10000"/>
                <a:gd name="connsiteY1" fmla="*/ 10000 h 10000"/>
                <a:gd name="connsiteX2" fmla="*/ 8272 w 10000"/>
                <a:gd name="connsiteY2" fmla="*/ 9564 h 10000"/>
                <a:gd name="connsiteX3" fmla="*/ 7446 w 10000"/>
                <a:gd name="connsiteY3" fmla="*/ 7103 h 10000"/>
                <a:gd name="connsiteX4" fmla="*/ 7446 w 10000"/>
                <a:gd name="connsiteY4" fmla="*/ 6722 h 10000"/>
                <a:gd name="connsiteX5" fmla="*/ 7821 w 10000"/>
                <a:gd name="connsiteY5" fmla="*/ 6722 h 10000"/>
                <a:gd name="connsiteX6" fmla="*/ 8047 w 10000"/>
                <a:gd name="connsiteY6" fmla="*/ 6011 h 10000"/>
                <a:gd name="connsiteX7" fmla="*/ 8648 w 10000"/>
                <a:gd name="connsiteY7" fmla="*/ 5574 h 10000"/>
                <a:gd name="connsiteX8" fmla="*/ 8873 w 10000"/>
                <a:gd name="connsiteY8" fmla="*/ 4755 h 10000"/>
                <a:gd name="connsiteX9" fmla="*/ 8722 w 10000"/>
                <a:gd name="connsiteY9" fmla="*/ 4318 h 10000"/>
                <a:gd name="connsiteX10" fmla="*/ 9098 w 10000"/>
                <a:gd name="connsiteY10" fmla="*/ 3388 h 10000"/>
                <a:gd name="connsiteX11" fmla="*/ 9399 w 10000"/>
                <a:gd name="connsiteY11" fmla="*/ 3114 h 10000"/>
                <a:gd name="connsiteX12" fmla="*/ 10000 w 10000"/>
                <a:gd name="connsiteY12" fmla="*/ 2678 h 10000"/>
                <a:gd name="connsiteX13" fmla="*/ 9774 w 10000"/>
                <a:gd name="connsiteY13" fmla="*/ 2622 h 10000"/>
                <a:gd name="connsiteX14" fmla="*/ 9399 w 10000"/>
                <a:gd name="connsiteY14" fmla="*/ 2351 h 10000"/>
                <a:gd name="connsiteX15" fmla="*/ 9173 w 10000"/>
                <a:gd name="connsiteY15" fmla="*/ 1531 h 10000"/>
                <a:gd name="connsiteX16" fmla="*/ 9173 w 10000"/>
                <a:gd name="connsiteY16" fmla="*/ 1093 h 10000"/>
                <a:gd name="connsiteX17" fmla="*/ 9098 w 10000"/>
                <a:gd name="connsiteY17" fmla="*/ 546 h 10000"/>
                <a:gd name="connsiteX18" fmla="*/ 8873 w 10000"/>
                <a:gd name="connsiteY18" fmla="*/ 383 h 10000"/>
                <a:gd name="connsiteX19" fmla="*/ 8497 w 10000"/>
                <a:gd name="connsiteY19" fmla="*/ 164 h 10000"/>
                <a:gd name="connsiteX20" fmla="*/ 8272 w 10000"/>
                <a:gd name="connsiteY20" fmla="*/ 0 h 10000"/>
                <a:gd name="connsiteX21" fmla="*/ 7821 w 10000"/>
                <a:gd name="connsiteY21" fmla="*/ 219 h 10000"/>
                <a:gd name="connsiteX22" fmla="*/ 7370 w 10000"/>
                <a:gd name="connsiteY22" fmla="*/ 546 h 10000"/>
                <a:gd name="connsiteX23" fmla="*/ 6769 w 10000"/>
                <a:gd name="connsiteY23" fmla="*/ 546 h 10000"/>
                <a:gd name="connsiteX24" fmla="*/ 5717 w 10000"/>
                <a:gd name="connsiteY24" fmla="*/ 546 h 10000"/>
                <a:gd name="connsiteX25" fmla="*/ 5717 w 10000"/>
                <a:gd name="connsiteY25" fmla="*/ 493 h 10000"/>
                <a:gd name="connsiteX26" fmla="*/ 5643 w 10000"/>
                <a:gd name="connsiteY26" fmla="*/ 546 h 10000"/>
                <a:gd name="connsiteX27" fmla="*/ 1961 w 10000"/>
                <a:gd name="connsiteY27" fmla="*/ 546 h 10000"/>
                <a:gd name="connsiteX28" fmla="*/ 1961 w 10000"/>
                <a:gd name="connsiteY28" fmla="*/ 1694 h 10000"/>
                <a:gd name="connsiteX29" fmla="*/ 1285 w 10000"/>
                <a:gd name="connsiteY29" fmla="*/ 1694 h 10000"/>
                <a:gd name="connsiteX30" fmla="*/ 1285 w 10000"/>
                <a:gd name="connsiteY30" fmla="*/ 1913 h 10000"/>
                <a:gd name="connsiteX31" fmla="*/ 1285 w 10000"/>
                <a:gd name="connsiteY31" fmla="*/ 3878 h 10000"/>
                <a:gd name="connsiteX32" fmla="*/ 1135 w 10000"/>
                <a:gd name="connsiteY32" fmla="*/ 3988 h 10000"/>
                <a:gd name="connsiteX33" fmla="*/ 684 w 10000"/>
                <a:gd name="connsiteY33" fmla="*/ 4208 h 10000"/>
                <a:gd name="connsiteX34" fmla="*/ 609 w 10000"/>
                <a:gd name="connsiteY34" fmla="*/ 4482 h 10000"/>
                <a:gd name="connsiteX35" fmla="*/ 384 w 10000"/>
                <a:gd name="connsiteY35" fmla="*/ 4755 h 10000"/>
                <a:gd name="connsiteX36" fmla="*/ 234 w 10000"/>
                <a:gd name="connsiteY36" fmla="*/ 5192 h 10000"/>
                <a:gd name="connsiteX37" fmla="*/ 8 w 10000"/>
                <a:gd name="connsiteY37" fmla="*/ 5685 h 10000"/>
                <a:gd name="connsiteX38" fmla="*/ 384 w 10000"/>
                <a:gd name="connsiteY38" fmla="*/ 5738 h 10000"/>
                <a:gd name="connsiteX39" fmla="*/ 458 w 10000"/>
                <a:gd name="connsiteY39" fmla="*/ 6173 h 10000"/>
                <a:gd name="connsiteX40" fmla="*/ 684 w 10000"/>
                <a:gd name="connsiteY40" fmla="*/ 6611 h 10000"/>
                <a:gd name="connsiteX41" fmla="*/ 1059 w 10000"/>
                <a:gd name="connsiteY41" fmla="*/ 7487 h 10000"/>
                <a:gd name="connsiteX0" fmla="*/ 8197 w 10000"/>
                <a:gd name="connsiteY0" fmla="*/ 9837 h 10000"/>
                <a:gd name="connsiteX1" fmla="*/ 8422 w 10000"/>
                <a:gd name="connsiteY1" fmla="*/ 10000 h 10000"/>
                <a:gd name="connsiteX2" fmla="*/ 7446 w 10000"/>
                <a:gd name="connsiteY2" fmla="*/ 7103 h 10000"/>
                <a:gd name="connsiteX3" fmla="*/ 7446 w 10000"/>
                <a:gd name="connsiteY3" fmla="*/ 6722 h 10000"/>
                <a:gd name="connsiteX4" fmla="*/ 7821 w 10000"/>
                <a:gd name="connsiteY4" fmla="*/ 6722 h 10000"/>
                <a:gd name="connsiteX5" fmla="*/ 8047 w 10000"/>
                <a:gd name="connsiteY5" fmla="*/ 6011 h 10000"/>
                <a:gd name="connsiteX6" fmla="*/ 8648 w 10000"/>
                <a:gd name="connsiteY6" fmla="*/ 5574 h 10000"/>
                <a:gd name="connsiteX7" fmla="*/ 8873 w 10000"/>
                <a:gd name="connsiteY7" fmla="*/ 4755 h 10000"/>
                <a:gd name="connsiteX8" fmla="*/ 8722 w 10000"/>
                <a:gd name="connsiteY8" fmla="*/ 4318 h 10000"/>
                <a:gd name="connsiteX9" fmla="*/ 9098 w 10000"/>
                <a:gd name="connsiteY9" fmla="*/ 3388 h 10000"/>
                <a:gd name="connsiteX10" fmla="*/ 9399 w 10000"/>
                <a:gd name="connsiteY10" fmla="*/ 3114 h 10000"/>
                <a:gd name="connsiteX11" fmla="*/ 10000 w 10000"/>
                <a:gd name="connsiteY11" fmla="*/ 2678 h 10000"/>
                <a:gd name="connsiteX12" fmla="*/ 9774 w 10000"/>
                <a:gd name="connsiteY12" fmla="*/ 2622 h 10000"/>
                <a:gd name="connsiteX13" fmla="*/ 9399 w 10000"/>
                <a:gd name="connsiteY13" fmla="*/ 2351 h 10000"/>
                <a:gd name="connsiteX14" fmla="*/ 9173 w 10000"/>
                <a:gd name="connsiteY14" fmla="*/ 1531 h 10000"/>
                <a:gd name="connsiteX15" fmla="*/ 9173 w 10000"/>
                <a:gd name="connsiteY15" fmla="*/ 1093 h 10000"/>
                <a:gd name="connsiteX16" fmla="*/ 9098 w 10000"/>
                <a:gd name="connsiteY16" fmla="*/ 546 h 10000"/>
                <a:gd name="connsiteX17" fmla="*/ 8873 w 10000"/>
                <a:gd name="connsiteY17" fmla="*/ 383 h 10000"/>
                <a:gd name="connsiteX18" fmla="*/ 8497 w 10000"/>
                <a:gd name="connsiteY18" fmla="*/ 164 h 10000"/>
                <a:gd name="connsiteX19" fmla="*/ 8272 w 10000"/>
                <a:gd name="connsiteY19" fmla="*/ 0 h 10000"/>
                <a:gd name="connsiteX20" fmla="*/ 7821 w 10000"/>
                <a:gd name="connsiteY20" fmla="*/ 219 h 10000"/>
                <a:gd name="connsiteX21" fmla="*/ 7370 w 10000"/>
                <a:gd name="connsiteY21" fmla="*/ 546 h 10000"/>
                <a:gd name="connsiteX22" fmla="*/ 6769 w 10000"/>
                <a:gd name="connsiteY22" fmla="*/ 546 h 10000"/>
                <a:gd name="connsiteX23" fmla="*/ 5717 w 10000"/>
                <a:gd name="connsiteY23" fmla="*/ 546 h 10000"/>
                <a:gd name="connsiteX24" fmla="*/ 5717 w 10000"/>
                <a:gd name="connsiteY24" fmla="*/ 493 h 10000"/>
                <a:gd name="connsiteX25" fmla="*/ 5643 w 10000"/>
                <a:gd name="connsiteY25" fmla="*/ 546 h 10000"/>
                <a:gd name="connsiteX26" fmla="*/ 1961 w 10000"/>
                <a:gd name="connsiteY26" fmla="*/ 546 h 10000"/>
                <a:gd name="connsiteX27" fmla="*/ 1961 w 10000"/>
                <a:gd name="connsiteY27" fmla="*/ 1694 h 10000"/>
                <a:gd name="connsiteX28" fmla="*/ 1285 w 10000"/>
                <a:gd name="connsiteY28" fmla="*/ 1694 h 10000"/>
                <a:gd name="connsiteX29" fmla="*/ 1285 w 10000"/>
                <a:gd name="connsiteY29" fmla="*/ 1913 h 10000"/>
                <a:gd name="connsiteX30" fmla="*/ 1285 w 10000"/>
                <a:gd name="connsiteY30" fmla="*/ 3878 h 10000"/>
                <a:gd name="connsiteX31" fmla="*/ 1135 w 10000"/>
                <a:gd name="connsiteY31" fmla="*/ 3988 h 10000"/>
                <a:gd name="connsiteX32" fmla="*/ 684 w 10000"/>
                <a:gd name="connsiteY32" fmla="*/ 4208 h 10000"/>
                <a:gd name="connsiteX33" fmla="*/ 609 w 10000"/>
                <a:gd name="connsiteY33" fmla="*/ 4482 h 10000"/>
                <a:gd name="connsiteX34" fmla="*/ 384 w 10000"/>
                <a:gd name="connsiteY34" fmla="*/ 4755 h 10000"/>
                <a:gd name="connsiteX35" fmla="*/ 234 w 10000"/>
                <a:gd name="connsiteY35" fmla="*/ 5192 h 10000"/>
                <a:gd name="connsiteX36" fmla="*/ 8 w 10000"/>
                <a:gd name="connsiteY36" fmla="*/ 5685 h 10000"/>
                <a:gd name="connsiteX37" fmla="*/ 384 w 10000"/>
                <a:gd name="connsiteY37" fmla="*/ 5738 h 10000"/>
                <a:gd name="connsiteX38" fmla="*/ 458 w 10000"/>
                <a:gd name="connsiteY38" fmla="*/ 6173 h 10000"/>
                <a:gd name="connsiteX39" fmla="*/ 684 w 10000"/>
                <a:gd name="connsiteY39" fmla="*/ 6611 h 10000"/>
                <a:gd name="connsiteX40" fmla="*/ 1059 w 10000"/>
                <a:gd name="connsiteY40" fmla="*/ 7487 h 10000"/>
                <a:gd name="connsiteX0" fmla="*/ 8197 w 10000"/>
                <a:gd name="connsiteY0" fmla="*/ 9837 h 9837"/>
                <a:gd name="connsiteX1" fmla="*/ 7446 w 10000"/>
                <a:gd name="connsiteY1" fmla="*/ 7103 h 9837"/>
                <a:gd name="connsiteX2" fmla="*/ 7446 w 10000"/>
                <a:gd name="connsiteY2" fmla="*/ 6722 h 9837"/>
                <a:gd name="connsiteX3" fmla="*/ 7821 w 10000"/>
                <a:gd name="connsiteY3" fmla="*/ 6722 h 9837"/>
                <a:gd name="connsiteX4" fmla="*/ 8047 w 10000"/>
                <a:gd name="connsiteY4" fmla="*/ 6011 h 9837"/>
                <a:gd name="connsiteX5" fmla="*/ 8648 w 10000"/>
                <a:gd name="connsiteY5" fmla="*/ 5574 h 9837"/>
                <a:gd name="connsiteX6" fmla="*/ 8873 w 10000"/>
                <a:gd name="connsiteY6" fmla="*/ 4755 h 9837"/>
                <a:gd name="connsiteX7" fmla="*/ 8722 w 10000"/>
                <a:gd name="connsiteY7" fmla="*/ 4318 h 9837"/>
                <a:gd name="connsiteX8" fmla="*/ 9098 w 10000"/>
                <a:gd name="connsiteY8" fmla="*/ 3388 h 9837"/>
                <a:gd name="connsiteX9" fmla="*/ 9399 w 10000"/>
                <a:gd name="connsiteY9" fmla="*/ 3114 h 9837"/>
                <a:gd name="connsiteX10" fmla="*/ 10000 w 10000"/>
                <a:gd name="connsiteY10" fmla="*/ 2678 h 9837"/>
                <a:gd name="connsiteX11" fmla="*/ 9774 w 10000"/>
                <a:gd name="connsiteY11" fmla="*/ 2622 h 9837"/>
                <a:gd name="connsiteX12" fmla="*/ 9399 w 10000"/>
                <a:gd name="connsiteY12" fmla="*/ 2351 h 9837"/>
                <a:gd name="connsiteX13" fmla="*/ 9173 w 10000"/>
                <a:gd name="connsiteY13" fmla="*/ 1531 h 9837"/>
                <a:gd name="connsiteX14" fmla="*/ 9173 w 10000"/>
                <a:gd name="connsiteY14" fmla="*/ 1093 h 9837"/>
                <a:gd name="connsiteX15" fmla="*/ 9098 w 10000"/>
                <a:gd name="connsiteY15" fmla="*/ 546 h 9837"/>
                <a:gd name="connsiteX16" fmla="*/ 8873 w 10000"/>
                <a:gd name="connsiteY16" fmla="*/ 383 h 9837"/>
                <a:gd name="connsiteX17" fmla="*/ 8497 w 10000"/>
                <a:gd name="connsiteY17" fmla="*/ 164 h 9837"/>
                <a:gd name="connsiteX18" fmla="*/ 8272 w 10000"/>
                <a:gd name="connsiteY18" fmla="*/ 0 h 9837"/>
                <a:gd name="connsiteX19" fmla="*/ 7821 w 10000"/>
                <a:gd name="connsiteY19" fmla="*/ 219 h 9837"/>
                <a:gd name="connsiteX20" fmla="*/ 7370 w 10000"/>
                <a:gd name="connsiteY20" fmla="*/ 546 h 9837"/>
                <a:gd name="connsiteX21" fmla="*/ 6769 w 10000"/>
                <a:gd name="connsiteY21" fmla="*/ 546 h 9837"/>
                <a:gd name="connsiteX22" fmla="*/ 5717 w 10000"/>
                <a:gd name="connsiteY22" fmla="*/ 546 h 9837"/>
                <a:gd name="connsiteX23" fmla="*/ 5717 w 10000"/>
                <a:gd name="connsiteY23" fmla="*/ 493 h 9837"/>
                <a:gd name="connsiteX24" fmla="*/ 5643 w 10000"/>
                <a:gd name="connsiteY24" fmla="*/ 546 h 9837"/>
                <a:gd name="connsiteX25" fmla="*/ 1961 w 10000"/>
                <a:gd name="connsiteY25" fmla="*/ 546 h 9837"/>
                <a:gd name="connsiteX26" fmla="*/ 1961 w 10000"/>
                <a:gd name="connsiteY26" fmla="*/ 1694 h 9837"/>
                <a:gd name="connsiteX27" fmla="*/ 1285 w 10000"/>
                <a:gd name="connsiteY27" fmla="*/ 1694 h 9837"/>
                <a:gd name="connsiteX28" fmla="*/ 1285 w 10000"/>
                <a:gd name="connsiteY28" fmla="*/ 1913 h 9837"/>
                <a:gd name="connsiteX29" fmla="*/ 1285 w 10000"/>
                <a:gd name="connsiteY29" fmla="*/ 3878 h 9837"/>
                <a:gd name="connsiteX30" fmla="*/ 1135 w 10000"/>
                <a:gd name="connsiteY30" fmla="*/ 3988 h 9837"/>
                <a:gd name="connsiteX31" fmla="*/ 684 w 10000"/>
                <a:gd name="connsiteY31" fmla="*/ 4208 h 9837"/>
                <a:gd name="connsiteX32" fmla="*/ 609 w 10000"/>
                <a:gd name="connsiteY32" fmla="*/ 4482 h 9837"/>
                <a:gd name="connsiteX33" fmla="*/ 384 w 10000"/>
                <a:gd name="connsiteY33" fmla="*/ 4755 h 9837"/>
                <a:gd name="connsiteX34" fmla="*/ 234 w 10000"/>
                <a:gd name="connsiteY34" fmla="*/ 5192 h 9837"/>
                <a:gd name="connsiteX35" fmla="*/ 8 w 10000"/>
                <a:gd name="connsiteY35" fmla="*/ 5685 h 9837"/>
                <a:gd name="connsiteX36" fmla="*/ 384 w 10000"/>
                <a:gd name="connsiteY36" fmla="*/ 5738 h 9837"/>
                <a:gd name="connsiteX37" fmla="*/ 458 w 10000"/>
                <a:gd name="connsiteY37" fmla="*/ 6173 h 9837"/>
                <a:gd name="connsiteX38" fmla="*/ 684 w 10000"/>
                <a:gd name="connsiteY38" fmla="*/ 6611 h 9837"/>
                <a:gd name="connsiteX39" fmla="*/ 1059 w 10000"/>
                <a:gd name="connsiteY39" fmla="*/ 7487 h 9837"/>
                <a:gd name="connsiteX0" fmla="*/ 7446 w 10000"/>
                <a:gd name="connsiteY0" fmla="*/ 7221 h 7611"/>
                <a:gd name="connsiteX1" fmla="*/ 7446 w 10000"/>
                <a:gd name="connsiteY1" fmla="*/ 6833 h 7611"/>
                <a:gd name="connsiteX2" fmla="*/ 7821 w 10000"/>
                <a:gd name="connsiteY2" fmla="*/ 6833 h 7611"/>
                <a:gd name="connsiteX3" fmla="*/ 8047 w 10000"/>
                <a:gd name="connsiteY3" fmla="*/ 6111 h 7611"/>
                <a:gd name="connsiteX4" fmla="*/ 8648 w 10000"/>
                <a:gd name="connsiteY4" fmla="*/ 5666 h 7611"/>
                <a:gd name="connsiteX5" fmla="*/ 8873 w 10000"/>
                <a:gd name="connsiteY5" fmla="*/ 4834 h 7611"/>
                <a:gd name="connsiteX6" fmla="*/ 8722 w 10000"/>
                <a:gd name="connsiteY6" fmla="*/ 4390 h 7611"/>
                <a:gd name="connsiteX7" fmla="*/ 9098 w 10000"/>
                <a:gd name="connsiteY7" fmla="*/ 3444 h 7611"/>
                <a:gd name="connsiteX8" fmla="*/ 9399 w 10000"/>
                <a:gd name="connsiteY8" fmla="*/ 3166 h 7611"/>
                <a:gd name="connsiteX9" fmla="*/ 10000 w 10000"/>
                <a:gd name="connsiteY9" fmla="*/ 2722 h 7611"/>
                <a:gd name="connsiteX10" fmla="*/ 9774 w 10000"/>
                <a:gd name="connsiteY10" fmla="*/ 2665 h 7611"/>
                <a:gd name="connsiteX11" fmla="*/ 9399 w 10000"/>
                <a:gd name="connsiteY11" fmla="*/ 2390 h 7611"/>
                <a:gd name="connsiteX12" fmla="*/ 9173 w 10000"/>
                <a:gd name="connsiteY12" fmla="*/ 1556 h 7611"/>
                <a:gd name="connsiteX13" fmla="*/ 9173 w 10000"/>
                <a:gd name="connsiteY13" fmla="*/ 1111 h 7611"/>
                <a:gd name="connsiteX14" fmla="*/ 9098 w 10000"/>
                <a:gd name="connsiteY14" fmla="*/ 555 h 7611"/>
                <a:gd name="connsiteX15" fmla="*/ 8873 w 10000"/>
                <a:gd name="connsiteY15" fmla="*/ 389 h 7611"/>
                <a:gd name="connsiteX16" fmla="*/ 8497 w 10000"/>
                <a:gd name="connsiteY16" fmla="*/ 167 h 7611"/>
                <a:gd name="connsiteX17" fmla="*/ 8272 w 10000"/>
                <a:gd name="connsiteY17" fmla="*/ 0 h 7611"/>
                <a:gd name="connsiteX18" fmla="*/ 7821 w 10000"/>
                <a:gd name="connsiteY18" fmla="*/ 223 h 7611"/>
                <a:gd name="connsiteX19" fmla="*/ 7370 w 10000"/>
                <a:gd name="connsiteY19" fmla="*/ 555 h 7611"/>
                <a:gd name="connsiteX20" fmla="*/ 6769 w 10000"/>
                <a:gd name="connsiteY20" fmla="*/ 555 h 7611"/>
                <a:gd name="connsiteX21" fmla="*/ 5717 w 10000"/>
                <a:gd name="connsiteY21" fmla="*/ 555 h 7611"/>
                <a:gd name="connsiteX22" fmla="*/ 5717 w 10000"/>
                <a:gd name="connsiteY22" fmla="*/ 501 h 7611"/>
                <a:gd name="connsiteX23" fmla="*/ 5643 w 10000"/>
                <a:gd name="connsiteY23" fmla="*/ 555 h 7611"/>
                <a:gd name="connsiteX24" fmla="*/ 1961 w 10000"/>
                <a:gd name="connsiteY24" fmla="*/ 555 h 7611"/>
                <a:gd name="connsiteX25" fmla="*/ 1961 w 10000"/>
                <a:gd name="connsiteY25" fmla="*/ 1722 h 7611"/>
                <a:gd name="connsiteX26" fmla="*/ 1285 w 10000"/>
                <a:gd name="connsiteY26" fmla="*/ 1722 h 7611"/>
                <a:gd name="connsiteX27" fmla="*/ 1285 w 10000"/>
                <a:gd name="connsiteY27" fmla="*/ 1945 h 7611"/>
                <a:gd name="connsiteX28" fmla="*/ 1285 w 10000"/>
                <a:gd name="connsiteY28" fmla="*/ 3942 h 7611"/>
                <a:gd name="connsiteX29" fmla="*/ 1135 w 10000"/>
                <a:gd name="connsiteY29" fmla="*/ 4054 h 7611"/>
                <a:gd name="connsiteX30" fmla="*/ 684 w 10000"/>
                <a:gd name="connsiteY30" fmla="*/ 4278 h 7611"/>
                <a:gd name="connsiteX31" fmla="*/ 609 w 10000"/>
                <a:gd name="connsiteY31" fmla="*/ 4556 h 7611"/>
                <a:gd name="connsiteX32" fmla="*/ 384 w 10000"/>
                <a:gd name="connsiteY32" fmla="*/ 4834 h 7611"/>
                <a:gd name="connsiteX33" fmla="*/ 234 w 10000"/>
                <a:gd name="connsiteY33" fmla="*/ 5278 h 7611"/>
                <a:gd name="connsiteX34" fmla="*/ 8 w 10000"/>
                <a:gd name="connsiteY34" fmla="*/ 5779 h 7611"/>
                <a:gd name="connsiteX35" fmla="*/ 384 w 10000"/>
                <a:gd name="connsiteY35" fmla="*/ 5833 h 7611"/>
                <a:gd name="connsiteX36" fmla="*/ 458 w 10000"/>
                <a:gd name="connsiteY36" fmla="*/ 6275 h 7611"/>
                <a:gd name="connsiteX37" fmla="*/ 684 w 10000"/>
                <a:gd name="connsiteY37" fmla="*/ 6721 h 7611"/>
                <a:gd name="connsiteX38" fmla="*/ 1059 w 10000"/>
                <a:gd name="connsiteY38" fmla="*/ 7611 h 7611"/>
                <a:gd name="connsiteX0" fmla="*/ 7446 w 10000"/>
                <a:gd name="connsiteY0" fmla="*/ 9488 h 10068"/>
                <a:gd name="connsiteX1" fmla="*/ 7446 w 10000"/>
                <a:gd name="connsiteY1" fmla="*/ 8978 h 10068"/>
                <a:gd name="connsiteX2" fmla="*/ 7821 w 10000"/>
                <a:gd name="connsiteY2" fmla="*/ 8978 h 10068"/>
                <a:gd name="connsiteX3" fmla="*/ 8047 w 10000"/>
                <a:gd name="connsiteY3" fmla="*/ 8029 h 10068"/>
                <a:gd name="connsiteX4" fmla="*/ 8648 w 10000"/>
                <a:gd name="connsiteY4" fmla="*/ 7444 h 10068"/>
                <a:gd name="connsiteX5" fmla="*/ 8873 w 10000"/>
                <a:gd name="connsiteY5" fmla="*/ 6351 h 10068"/>
                <a:gd name="connsiteX6" fmla="*/ 8722 w 10000"/>
                <a:gd name="connsiteY6" fmla="*/ 5768 h 10068"/>
                <a:gd name="connsiteX7" fmla="*/ 9098 w 10000"/>
                <a:gd name="connsiteY7" fmla="*/ 4525 h 10068"/>
                <a:gd name="connsiteX8" fmla="*/ 9399 w 10000"/>
                <a:gd name="connsiteY8" fmla="*/ 4160 h 10068"/>
                <a:gd name="connsiteX9" fmla="*/ 10000 w 10000"/>
                <a:gd name="connsiteY9" fmla="*/ 3576 h 10068"/>
                <a:gd name="connsiteX10" fmla="*/ 9774 w 10000"/>
                <a:gd name="connsiteY10" fmla="*/ 3502 h 10068"/>
                <a:gd name="connsiteX11" fmla="*/ 9399 w 10000"/>
                <a:gd name="connsiteY11" fmla="*/ 3140 h 10068"/>
                <a:gd name="connsiteX12" fmla="*/ 9173 w 10000"/>
                <a:gd name="connsiteY12" fmla="*/ 2044 h 10068"/>
                <a:gd name="connsiteX13" fmla="*/ 9173 w 10000"/>
                <a:gd name="connsiteY13" fmla="*/ 1460 h 10068"/>
                <a:gd name="connsiteX14" fmla="*/ 9098 w 10000"/>
                <a:gd name="connsiteY14" fmla="*/ 729 h 10068"/>
                <a:gd name="connsiteX15" fmla="*/ 8873 w 10000"/>
                <a:gd name="connsiteY15" fmla="*/ 511 h 10068"/>
                <a:gd name="connsiteX16" fmla="*/ 8497 w 10000"/>
                <a:gd name="connsiteY16" fmla="*/ 219 h 10068"/>
                <a:gd name="connsiteX17" fmla="*/ 8272 w 10000"/>
                <a:gd name="connsiteY17" fmla="*/ 0 h 10068"/>
                <a:gd name="connsiteX18" fmla="*/ 7821 w 10000"/>
                <a:gd name="connsiteY18" fmla="*/ 293 h 10068"/>
                <a:gd name="connsiteX19" fmla="*/ 7370 w 10000"/>
                <a:gd name="connsiteY19" fmla="*/ 729 h 10068"/>
                <a:gd name="connsiteX20" fmla="*/ 6769 w 10000"/>
                <a:gd name="connsiteY20" fmla="*/ 729 h 10068"/>
                <a:gd name="connsiteX21" fmla="*/ 5717 w 10000"/>
                <a:gd name="connsiteY21" fmla="*/ 729 h 10068"/>
                <a:gd name="connsiteX22" fmla="*/ 5717 w 10000"/>
                <a:gd name="connsiteY22" fmla="*/ 658 h 10068"/>
                <a:gd name="connsiteX23" fmla="*/ 5643 w 10000"/>
                <a:gd name="connsiteY23" fmla="*/ 729 h 10068"/>
                <a:gd name="connsiteX24" fmla="*/ 1961 w 10000"/>
                <a:gd name="connsiteY24" fmla="*/ 729 h 10068"/>
                <a:gd name="connsiteX25" fmla="*/ 1961 w 10000"/>
                <a:gd name="connsiteY25" fmla="*/ 2263 h 10068"/>
                <a:gd name="connsiteX26" fmla="*/ 1285 w 10000"/>
                <a:gd name="connsiteY26" fmla="*/ 2263 h 10068"/>
                <a:gd name="connsiteX27" fmla="*/ 1285 w 10000"/>
                <a:gd name="connsiteY27" fmla="*/ 2556 h 10068"/>
                <a:gd name="connsiteX28" fmla="*/ 1285 w 10000"/>
                <a:gd name="connsiteY28" fmla="*/ 5179 h 10068"/>
                <a:gd name="connsiteX29" fmla="*/ 1135 w 10000"/>
                <a:gd name="connsiteY29" fmla="*/ 5327 h 10068"/>
                <a:gd name="connsiteX30" fmla="*/ 684 w 10000"/>
                <a:gd name="connsiteY30" fmla="*/ 5621 h 10068"/>
                <a:gd name="connsiteX31" fmla="*/ 609 w 10000"/>
                <a:gd name="connsiteY31" fmla="*/ 5986 h 10068"/>
                <a:gd name="connsiteX32" fmla="*/ 384 w 10000"/>
                <a:gd name="connsiteY32" fmla="*/ 6351 h 10068"/>
                <a:gd name="connsiteX33" fmla="*/ 234 w 10000"/>
                <a:gd name="connsiteY33" fmla="*/ 6935 h 10068"/>
                <a:gd name="connsiteX34" fmla="*/ 8 w 10000"/>
                <a:gd name="connsiteY34" fmla="*/ 7593 h 10068"/>
                <a:gd name="connsiteX35" fmla="*/ 384 w 10000"/>
                <a:gd name="connsiteY35" fmla="*/ 7664 h 10068"/>
                <a:gd name="connsiteX36" fmla="*/ 458 w 10000"/>
                <a:gd name="connsiteY36" fmla="*/ 8245 h 10068"/>
                <a:gd name="connsiteX37" fmla="*/ 684 w 10000"/>
                <a:gd name="connsiteY37" fmla="*/ 8831 h 10068"/>
                <a:gd name="connsiteX38" fmla="*/ 1059 w 10000"/>
                <a:gd name="connsiteY38" fmla="*/ 10000 h 10068"/>
                <a:gd name="connsiteX39" fmla="*/ 1058 w 10000"/>
                <a:gd name="connsiteY39" fmla="*/ 9928 h 10068"/>
                <a:gd name="connsiteX0" fmla="*/ 7446 w 10000"/>
                <a:gd name="connsiteY0" fmla="*/ 9488 h 10035"/>
                <a:gd name="connsiteX1" fmla="*/ 7446 w 10000"/>
                <a:gd name="connsiteY1" fmla="*/ 8978 h 10035"/>
                <a:gd name="connsiteX2" fmla="*/ 7821 w 10000"/>
                <a:gd name="connsiteY2" fmla="*/ 8978 h 10035"/>
                <a:gd name="connsiteX3" fmla="*/ 8047 w 10000"/>
                <a:gd name="connsiteY3" fmla="*/ 8029 h 10035"/>
                <a:gd name="connsiteX4" fmla="*/ 8648 w 10000"/>
                <a:gd name="connsiteY4" fmla="*/ 7444 h 10035"/>
                <a:gd name="connsiteX5" fmla="*/ 8873 w 10000"/>
                <a:gd name="connsiteY5" fmla="*/ 6351 h 10035"/>
                <a:gd name="connsiteX6" fmla="*/ 8722 w 10000"/>
                <a:gd name="connsiteY6" fmla="*/ 5768 h 10035"/>
                <a:gd name="connsiteX7" fmla="*/ 9098 w 10000"/>
                <a:gd name="connsiteY7" fmla="*/ 4525 h 10035"/>
                <a:gd name="connsiteX8" fmla="*/ 9399 w 10000"/>
                <a:gd name="connsiteY8" fmla="*/ 4160 h 10035"/>
                <a:gd name="connsiteX9" fmla="*/ 10000 w 10000"/>
                <a:gd name="connsiteY9" fmla="*/ 3576 h 10035"/>
                <a:gd name="connsiteX10" fmla="*/ 9774 w 10000"/>
                <a:gd name="connsiteY10" fmla="*/ 3502 h 10035"/>
                <a:gd name="connsiteX11" fmla="*/ 9399 w 10000"/>
                <a:gd name="connsiteY11" fmla="*/ 3140 h 10035"/>
                <a:gd name="connsiteX12" fmla="*/ 9173 w 10000"/>
                <a:gd name="connsiteY12" fmla="*/ 2044 h 10035"/>
                <a:gd name="connsiteX13" fmla="*/ 9173 w 10000"/>
                <a:gd name="connsiteY13" fmla="*/ 1460 h 10035"/>
                <a:gd name="connsiteX14" fmla="*/ 9098 w 10000"/>
                <a:gd name="connsiteY14" fmla="*/ 729 h 10035"/>
                <a:gd name="connsiteX15" fmla="*/ 8873 w 10000"/>
                <a:gd name="connsiteY15" fmla="*/ 511 h 10035"/>
                <a:gd name="connsiteX16" fmla="*/ 8497 w 10000"/>
                <a:gd name="connsiteY16" fmla="*/ 219 h 10035"/>
                <a:gd name="connsiteX17" fmla="*/ 8272 w 10000"/>
                <a:gd name="connsiteY17" fmla="*/ 0 h 10035"/>
                <a:gd name="connsiteX18" fmla="*/ 7821 w 10000"/>
                <a:gd name="connsiteY18" fmla="*/ 293 h 10035"/>
                <a:gd name="connsiteX19" fmla="*/ 7370 w 10000"/>
                <a:gd name="connsiteY19" fmla="*/ 729 h 10035"/>
                <a:gd name="connsiteX20" fmla="*/ 6769 w 10000"/>
                <a:gd name="connsiteY20" fmla="*/ 729 h 10035"/>
                <a:gd name="connsiteX21" fmla="*/ 5717 w 10000"/>
                <a:gd name="connsiteY21" fmla="*/ 729 h 10035"/>
                <a:gd name="connsiteX22" fmla="*/ 5717 w 10000"/>
                <a:gd name="connsiteY22" fmla="*/ 658 h 10035"/>
                <a:gd name="connsiteX23" fmla="*/ 5643 w 10000"/>
                <a:gd name="connsiteY23" fmla="*/ 729 h 10035"/>
                <a:gd name="connsiteX24" fmla="*/ 1961 w 10000"/>
                <a:gd name="connsiteY24" fmla="*/ 729 h 10035"/>
                <a:gd name="connsiteX25" fmla="*/ 1961 w 10000"/>
                <a:gd name="connsiteY25" fmla="*/ 2263 h 10035"/>
                <a:gd name="connsiteX26" fmla="*/ 1285 w 10000"/>
                <a:gd name="connsiteY26" fmla="*/ 2263 h 10035"/>
                <a:gd name="connsiteX27" fmla="*/ 1285 w 10000"/>
                <a:gd name="connsiteY27" fmla="*/ 2556 h 10035"/>
                <a:gd name="connsiteX28" fmla="*/ 1285 w 10000"/>
                <a:gd name="connsiteY28" fmla="*/ 5179 h 10035"/>
                <a:gd name="connsiteX29" fmla="*/ 1135 w 10000"/>
                <a:gd name="connsiteY29" fmla="*/ 5327 h 10035"/>
                <a:gd name="connsiteX30" fmla="*/ 684 w 10000"/>
                <a:gd name="connsiteY30" fmla="*/ 5621 h 10035"/>
                <a:gd name="connsiteX31" fmla="*/ 609 w 10000"/>
                <a:gd name="connsiteY31" fmla="*/ 5986 h 10035"/>
                <a:gd name="connsiteX32" fmla="*/ 384 w 10000"/>
                <a:gd name="connsiteY32" fmla="*/ 6351 h 10035"/>
                <a:gd name="connsiteX33" fmla="*/ 234 w 10000"/>
                <a:gd name="connsiteY33" fmla="*/ 6935 h 10035"/>
                <a:gd name="connsiteX34" fmla="*/ 8 w 10000"/>
                <a:gd name="connsiteY34" fmla="*/ 7593 h 10035"/>
                <a:gd name="connsiteX35" fmla="*/ 384 w 10000"/>
                <a:gd name="connsiteY35" fmla="*/ 7664 h 10035"/>
                <a:gd name="connsiteX36" fmla="*/ 458 w 10000"/>
                <a:gd name="connsiteY36" fmla="*/ 8245 h 10035"/>
                <a:gd name="connsiteX37" fmla="*/ 684 w 10000"/>
                <a:gd name="connsiteY37" fmla="*/ 8831 h 10035"/>
                <a:gd name="connsiteX38" fmla="*/ 1059 w 10000"/>
                <a:gd name="connsiteY38" fmla="*/ 10000 h 10035"/>
                <a:gd name="connsiteX39" fmla="*/ 1750 w 10000"/>
                <a:gd name="connsiteY39" fmla="*/ 9592 h 10035"/>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0" fmla="*/ 7446 w 10000"/>
                <a:gd name="connsiteY0" fmla="*/ 9488 h 10127"/>
                <a:gd name="connsiteX1" fmla="*/ 7446 w 10000"/>
                <a:gd name="connsiteY1" fmla="*/ 8978 h 10127"/>
                <a:gd name="connsiteX2" fmla="*/ 7821 w 10000"/>
                <a:gd name="connsiteY2" fmla="*/ 8978 h 10127"/>
                <a:gd name="connsiteX3" fmla="*/ 8047 w 10000"/>
                <a:gd name="connsiteY3" fmla="*/ 8029 h 10127"/>
                <a:gd name="connsiteX4" fmla="*/ 8648 w 10000"/>
                <a:gd name="connsiteY4" fmla="*/ 7444 h 10127"/>
                <a:gd name="connsiteX5" fmla="*/ 8873 w 10000"/>
                <a:gd name="connsiteY5" fmla="*/ 6351 h 10127"/>
                <a:gd name="connsiteX6" fmla="*/ 8722 w 10000"/>
                <a:gd name="connsiteY6" fmla="*/ 5768 h 10127"/>
                <a:gd name="connsiteX7" fmla="*/ 9098 w 10000"/>
                <a:gd name="connsiteY7" fmla="*/ 4525 h 10127"/>
                <a:gd name="connsiteX8" fmla="*/ 9399 w 10000"/>
                <a:gd name="connsiteY8" fmla="*/ 4160 h 10127"/>
                <a:gd name="connsiteX9" fmla="*/ 10000 w 10000"/>
                <a:gd name="connsiteY9" fmla="*/ 3576 h 10127"/>
                <a:gd name="connsiteX10" fmla="*/ 9774 w 10000"/>
                <a:gd name="connsiteY10" fmla="*/ 3502 h 10127"/>
                <a:gd name="connsiteX11" fmla="*/ 9399 w 10000"/>
                <a:gd name="connsiteY11" fmla="*/ 3140 h 10127"/>
                <a:gd name="connsiteX12" fmla="*/ 9173 w 10000"/>
                <a:gd name="connsiteY12" fmla="*/ 2044 h 10127"/>
                <a:gd name="connsiteX13" fmla="*/ 9173 w 10000"/>
                <a:gd name="connsiteY13" fmla="*/ 1460 h 10127"/>
                <a:gd name="connsiteX14" fmla="*/ 9098 w 10000"/>
                <a:gd name="connsiteY14" fmla="*/ 729 h 10127"/>
                <a:gd name="connsiteX15" fmla="*/ 8873 w 10000"/>
                <a:gd name="connsiteY15" fmla="*/ 511 h 10127"/>
                <a:gd name="connsiteX16" fmla="*/ 8497 w 10000"/>
                <a:gd name="connsiteY16" fmla="*/ 219 h 10127"/>
                <a:gd name="connsiteX17" fmla="*/ 8272 w 10000"/>
                <a:gd name="connsiteY17" fmla="*/ 0 h 10127"/>
                <a:gd name="connsiteX18" fmla="*/ 7821 w 10000"/>
                <a:gd name="connsiteY18" fmla="*/ 293 h 10127"/>
                <a:gd name="connsiteX19" fmla="*/ 7370 w 10000"/>
                <a:gd name="connsiteY19" fmla="*/ 729 h 10127"/>
                <a:gd name="connsiteX20" fmla="*/ 6769 w 10000"/>
                <a:gd name="connsiteY20" fmla="*/ 729 h 10127"/>
                <a:gd name="connsiteX21" fmla="*/ 5717 w 10000"/>
                <a:gd name="connsiteY21" fmla="*/ 729 h 10127"/>
                <a:gd name="connsiteX22" fmla="*/ 5717 w 10000"/>
                <a:gd name="connsiteY22" fmla="*/ 658 h 10127"/>
                <a:gd name="connsiteX23" fmla="*/ 5643 w 10000"/>
                <a:gd name="connsiteY23" fmla="*/ 729 h 10127"/>
                <a:gd name="connsiteX24" fmla="*/ 1961 w 10000"/>
                <a:gd name="connsiteY24" fmla="*/ 729 h 10127"/>
                <a:gd name="connsiteX25" fmla="*/ 1961 w 10000"/>
                <a:gd name="connsiteY25" fmla="*/ 2263 h 10127"/>
                <a:gd name="connsiteX26" fmla="*/ 1285 w 10000"/>
                <a:gd name="connsiteY26" fmla="*/ 2263 h 10127"/>
                <a:gd name="connsiteX27" fmla="*/ 1285 w 10000"/>
                <a:gd name="connsiteY27" fmla="*/ 2556 h 10127"/>
                <a:gd name="connsiteX28" fmla="*/ 1285 w 10000"/>
                <a:gd name="connsiteY28" fmla="*/ 5179 h 10127"/>
                <a:gd name="connsiteX29" fmla="*/ 1135 w 10000"/>
                <a:gd name="connsiteY29" fmla="*/ 5327 h 10127"/>
                <a:gd name="connsiteX30" fmla="*/ 684 w 10000"/>
                <a:gd name="connsiteY30" fmla="*/ 5621 h 10127"/>
                <a:gd name="connsiteX31" fmla="*/ 609 w 10000"/>
                <a:gd name="connsiteY31" fmla="*/ 5986 h 10127"/>
                <a:gd name="connsiteX32" fmla="*/ 384 w 10000"/>
                <a:gd name="connsiteY32" fmla="*/ 6351 h 10127"/>
                <a:gd name="connsiteX33" fmla="*/ 234 w 10000"/>
                <a:gd name="connsiteY33" fmla="*/ 6935 h 10127"/>
                <a:gd name="connsiteX34" fmla="*/ 8 w 10000"/>
                <a:gd name="connsiteY34" fmla="*/ 7593 h 10127"/>
                <a:gd name="connsiteX35" fmla="*/ 384 w 10000"/>
                <a:gd name="connsiteY35" fmla="*/ 7664 h 10127"/>
                <a:gd name="connsiteX36" fmla="*/ 458 w 10000"/>
                <a:gd name="connsiteY36" fmla="*/ 8245 h 10127"/>
                <a:gd name="connsiteX37" fmla="*/ 684 w 10000"/>
                <a:gd name="connsiteY37" fmla="*/ 8831 h 10127"/>
                <a:gd name="connsiteX38" fmla="*/ 1059 w 10000"/>
                <a:gd name="connsiteY38" fmla="*/ 10000 h 10127"/>
                <a:gd name="connsiteX39" fmla="*/ 1840 w 10000"/>
                <a:gd name="connsiteY39" fmla="*/ 10103 h 10127"/>
                <a:gd name="connsiteX40" fmla="*/ 1827 w 10000"/>
                <a:gd name="connsiteY40" fmla="*/ 10127 h 10127"/>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2544 w 10000"/>
                <a:gd name="connsiteY40" fmla="*/ 10002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2518 w 10000"/>
                <a:gd name="connsiteY41"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3453 w 10000"/>
                <a:gd name="connsiteY41" fmla="*/ 9915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4414 w 10000"/>
                <a:gd name="connsiteY43" fmla="*/ 9791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515 w 10000"/>
                <a:gd name="connsiteY44" fmla="*/ 9654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411 w 10000"/>
                <a:gd name="connsiteY44" fmla="*/ 9517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5988 w 10000"/>
                <a:gd name="connsiteY44" fmla="*/ 921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5541 w 10000"/>
                <a:gd name="connsiteY43" fmla="*/ 9679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56 w 10000"/>
                <a:gd name="connsiteY44" fmla="*/ 9193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881 w 10000"/>
                <a:gd name="connsiteY44" fmla="*/ 9296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93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2518 w 10000"/>
                <a:gd name="connsiteY42" fmla="*/ 10002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4529 w 10000"/>
                <a:gd name="connsiteY41" fmla="*/ 9803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69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40 w 10000"/>
                <a:gd name="connsiteY41" fmla="*/ 7935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15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18 w 10000"/>
                <a:gd name="connsiteY42" fmla="*/ 8060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524 w 10000"/>
                <a:gd name="connsiteY42" fmla="*/ 8107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401 w 10000"/>
                <a:gd name="connsiteY41" fmla="*/ 7898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3466 w 10000"/>
                <a:gd name="connsiteY40" fmla="*/ 9927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5521 w 10000"/>
                <a:gd name="connsiteY40" fmla="*/ 8508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47 w 10000"/>
                <a:gd name="connsiteY42" fmla="*/ 8144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11 w 10000"/>
                <a:gd name="connsiteY40" fmla="*/ 8349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24 w 10000"/>
                <a:gd name="connsiteY41" fmla="*/ 7954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126"/>
                <a:gd name="connsiteX1" fmla="*/ 7446 w 10000"/>
                <a:gd name="connsiteY1" fmla="*/ 8978 h 10126"/>
                <a:gd name="connsiteX2" fmla="*/ 7821 w 10000"/>
                <a:gd name="connsiteY2" fmla="*/ 8978 h 10126"/>
                <a:gd name="connsiteX3" fmla="*/ 8047 w 10000"/>
                <a:gd name="connsiteY3" fmla="*/ 8029 h 10126"/>
                <a:gd name="connsiteX4" fmla="*/ 8648 w 10000"/>
                <a:gd name="connsiteY4" fmla="*/ 7444 h 10126"/>
                <a:gd name="connsiteX5" fmla="*/ 8873 w 10000"/>
                <a:gd name="connsiteY5" fmla="*/ 6351 h 10126"/>
                <a:gd name="connsiteX6" fmla="*/ 8722 w 10000"/>
                <a:gd name="connsiteY6" fmla="*/ 5768 h 10126"/>
                <a:gd name="connsiteX7" fmla="*/ 9098 w 10000"/>
                <a:gd name="connsiteY7" fmla="*/ 4525 h 10126"/>
                <a:gd name="connsiteX8" fmla="*/ 9399 w 10000"/>
                <a:gd name="connsiteY8" fmla="*/ 4160 h 10126"/>
                <a:gd name="connsiteX9" fmla="*/ 10000 w 10000"/>
                <a:gd name="connsiteY9" fmla="*/ 3576 h 10126"/>
                <a:gd name="connsiteX10" fmla="*/ 9774 w 10000"/>
                <a:gd name="connsiteY10" fmla="*/ 3502 h 10126"/>
                <a:gd name="connsiteX11" fmla="*/ 9399 w 10000"/>
                <a:gd name="connsiteY11" fmla="*/ 3140 h 10126"/>
                <a:gd name="connsiteX12" fmla="*/ 9173 w 10000"/>
                <a:gd name="connsiteY12" fmla="*/ 2044 h 10126"/>
                <a:gd name="connsiteX13" fmla="*/ 9173 w 10000"/>
                <a:gd name="connsiteY13" fmla="*/ 1460 h 10126"/>
                <a:gd name="connsiteX14" fmla="*/ 9098 w 10000"/>
                <a:gd name="connsiteY14" fmla="*/ 729 h 10126"/>
                <a:gd name="connsiteX15" fmla="*/ 8873 w 10000"/>
                <a:gd name="connsiteY15" fmla="*/ 511 h 10126"/>
                <a:gd name="connsiteX16" fmla="*/ 8497 w 10000"/>
                <a:gd name="connsiteY16" fmla="*/ 219 h 10126"/>
                <a:gd name="connsiteX17" fmla="*/ 8272 w 10000"/>
                <a:gd name="connsiteY17" fmla="*/ 0 h 10126"/>
                <a:gd name="connsiteX18" fmla="*/ 7821 w 10000"/>
                <a:gd name="connsiteY18" fmla="*/ 293 h 10126"/>
                <a:gd name="connsiteX19" fmla="*/ 7370 w 10000"/>
                <a:gd name="connsiteY19" fmla="*/ 729 h 10126"/>
                <a:gd name="connsiteX20" fmla="*/ 6769 w 10000"/>
                <a:gd name="connsiteY20" fmla="*/ 729 h 10126"/>
                <a:gd name="connsiteX21" fmla="*/ 5717 w 10000"/>
                <a:gd name="connsiteY21" fmla="*/ 729 h 10126"/>
                <a:gd name="connsiteX22" fmla="*/ 5717 w 10000"/>
                <a:gd name="connsiteY22" fmla="*/ 658 h 10126"/>
                <a:gd name="connsiteX23" fmla="*/ 5643 w 10000"/>
                <a:gd name="connsiteY23" fmla="*/ 729 h 10126"/>
                <a:gd name="connsiteX24" fmla="*/ 1961 w 10000"/>
                <a:gd name="connsiteY24" fmla="*/ 729 h 10126"/>
                <a:gd name="connsiteX25" fmla="*/ 1961 w 10000"/>
                <a:gd name="connsiteY25" fmla="*/ 2263 h 10126"/>
                <a:gd name="connsiteX26" fmla="*/ 1285 w 10000"/>
                <a:gd name="connsiteY26" fmla="*/ 2263 h 10126"/>
                <a:gd name="connsiteX27" fmla="*/ 1285 w 10000"/>
                <a:gd name="connsiteY27" fmla="*/ 2556 h 10126"/>
                <a:gd name="connsiteX28" fmla="*/ 1285 w 10000"/>
                <a:gd name="connsiteY28" fmla="*/ 5179 h 10126"/>
                <a:gd name="connsiteX29" fmla="*/ 1135 w 10000"/>
                <a:gd name="connsiteY29" fmla="*/ 5327 h 10126"/>
                <a:gd name="connsiteX30" fmla="*/ 684 w 10000"/>
                <a:gd name="connsiteY30" fmla="*/ 5621 h 10126"/>
                <a:gd name="connsiteX31" fmla="*/ 609 w 10000"/>
                <a:gd name="connsiteY31" fmla="*/ 5986 h 10126"/>
                <a:gd name="connsiteX32" fmla="*/ 384 w 10000"/>
                <a:gd name="connsiteY32" fmla="*/ 6351 h 10126"/>
                <a:gd name="connsiteX33" fmla="*/ 234 w 10000"/>
                <a:gd name="connsiteY33" fmla="*/ 6935 h 10126"/>
                <a:gd name="connsiteX34" fmla="*/ 8 w 10000"/>
                <a:gd name="connsiteY34" fmla="*/ 7593 h 10126"/>
                <a:gd name="connsiteX35" fmla="*/ 384 w 10000"/>
                <a:gd name="connsiteY35" fmla="*/ 7664 h 10126"/>
                <a:gd name="connsiteX36" fmla="*/ 458 w 10000"/>
                <a:gd name="connsiteY36" fmla="*/ 8245 h 10126"/>
                <a:gd name="connsiteX37" fmla="*/ 684 w 10000"/>
                <a:gd name="connsiteY37" fmla="*/ 8831 h 10126"/>
                <a:gd name="connsiteX38" fmla="*/ 1059 w 10000"/>
                <a:gd name="connsiteY38" fmla="*/ 10000 h 10126"/>
                <a:gd name="connsiteX39" fmla="*/ 1840 w 10000"/>
                <a:gd name="connsiteY39" fmla="*/ 10103 h 10126"/>
                <a:gd name="connsiteX40" fmla="*/ 6040 w 10000"/>
                <a:gd name="connsiteY40" fmla="*/ 8368 h 10126"/>
                <a:gd name="connsiteX41" fmla="*/ 6382 w 10000"/>
                <a:gd name="connsiteY41" fmla="*/ 7982 h 10126"/>
                <a:gd name="connsiteX42" fmla="*/ 6428 w 10000"/>
                <a:gd name="connsiteY42" fmla="*/ 8181 h 10126"/>
                <a:gd name="connsiteX43" fmla="*/ 6444 w 10000"/>
                <a:gd name="connsiteY43" fmla="*/ 8428 h 10126"/>
                <a:gd name="connsiteX44" fmla="*/ 6766 w 10000"/>
                <a:gd name="connsiteY44" fmla="*/ 9268 h 10126"/>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5807 w 10000"/>
                <a:gd name="connsiteY39" fmla="*/ 8693 h 10015"/>
                <a:gd name="connsiteX40" fmla="*/ 6040 w 10000"/>
                <a:gd name="connsiteY40" fmla="*/ 8368 h 10015"/>
                <a:gd name="connsiteX41" fmla="*/ 6382 w 10000"/>
                <a:gd name="connsiteY41" fmla="*/ 7982 h 10015"/>
                <a:gd name="connsiteX42" fmla="*/ 6428 w 10000"/>
                <a:gd name="connsiteY42" fmla="*/ 8181 h 10015"/>
                <a:gd name="connsiteX43" fmla="*/ 6444 w 10000"/>
                <a:gd name="connsiteY43" fmla="*/ 8428 h 10015"/>
                <a:gd name="connsiteX44" fmla="*/ 6766 w 10000"/>
                <a:gd name="connsiteY44" fmla="*/ 9268 h 10015"/>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07 w 10000"/>
                <a:gd name="connsiteY39" fmla="*/ 8693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5865 w 10000"/>
                <a:gd name="connsiteY39" fmla="*/ 8712 h 10018"/>
                <a:gd name="connsiteX40" fmla="*/ 6040 w 10000"/>
                <a:gd name="connsiteY40" fmla="*/ 8368 h 10018"/>
                <a:gd name="connsiteX41" fmla="*/ 6382 w 10000"/>
                <a:gd name="connsiteY41" fmla="*/ 7982 h 10018"/>
                <a:gd name="connsiteX42" fmla="*/ 6428 w 10000"/>
                <a:gd name="connsiteY42" fmla="*/ 8181 h 10018"/>
                <a:gd name="connsiteX43" fmla="*/ 6444 w 10000"/>
                <a:gd name="connsiteY43" fmla="*/ 8428 h 10018"/>
                <a:gd name="connsiteX44" fmla="*/ 6766 w 10000"/>
                <a:gd name="connsiteY44" fmla="*/ 9268 h 10018"/>
                <a:gd name="connsiteX0" fmla="*/ 7446 w 10000"/>
                <a:gd name="connsiteY0" fmla="*/ 9488 h 10160"/>
                <a:gd name="connsiteX1" fmla="*/ 7446 w 10000"/>
                <a:gd name="connsiteY1" fmla="*/ 8978 h 10160"/>
                <a:gd name="connsiteX2" fmla="*/ 7821 w 10000"/>
                <a:gd name="connsiteY2" fmla="*/ 8978 h 10160"/>
                <a:gd name="connsiteX3" fmla="*/ 8047 w 10000"/>
                <a:gd name="connsiteY3" fmla="*/ 8029 h 10160"/>
                <a:gd name="connsiteX4" fmla="*/ 8648 w 10000"/>
                <a:gd name="connsiteY4" fmla="*/ 7444 h 10160"/>
                <a:gd name="connsiteX5" fmla="*/ 8873 w 10000"/>
                <a:gd name="connsiteY5" fmla="*/ 6351 h 10160"/>
                <a:gd name="connsiteX6" fmla="*/ 8722 w 10000"/>
                <a:gd name="connsiteY6" fmla="*/ 5768 h 10160"/>
                <a:gd name="connsiteX7" fmla="*/ 9098 w 10000"/>
                <a:gd name="connsiteY7" fmla="*/ 4525 h 10160"/>
                <a:gd name="connsiteX8" fmla="*/ 9399 w 10000"/>
                <a:gd name="connsiteY8" fmla="*/ 4160 h 10160"/>
                <a:gd name="connsiteX9" fmla="*/ 10000 w 10000"/>
                <a:gd name="connsiteY9" fmla="*/ 3576 h 10160"/>
                <a:gd name="connsiteX10" fmla="*/ 9774 w 10000"/>
                <a:gd name="connsiteY10" fmla="*/ 3502 h 10160"/>
                <a:gd name="connsiteX11" fmla="*/ 9399 w 10000"/>
                <a:gd name="connsiteY11" fmla="*/ 3140 h 10160"/>
                <a:gd name="connsiteX12" fmla="*/ 9173 w 10000"/>
                <a:gd name="connsiteY12" fmla="*/ 2044 h 10160"/>
                <a:gd name="connsiteX13" fmla="*/ 9173 w 10000"/>
                <a:gd name="connsiteY13" fmla="*/ 1460 h 10160"/>
                <a:gd name="connsiteX14" fmla="*/ 9098 w 10000"/>
                <a:gd name="connsiteY14" fmla="*/ 729 h 10160"/>
                <a:gd name="connsiteX15" fmla="*/ 8873 w 10000"/>
                <a:gd name="connsiteY15" fmla="*/ 511 h 10160"/>
                <a:gd name="connsiteX16" fmla="*/ 8497 w 10000"/>
                <a:gd name="connsiteY16" fmla="*/ 219 h 10160"/>
                <a:gd name="connsiteX17" fmla="*/ 8272 w 10000"/>
                <a:gd name="connsiteY17" fmla="*/ 0 h 10160"/>
                <a:gd name="connsiteX18" fmla="*/ 7821 w 10000"/>
                <a:gd name="connsiteY18" fmla="*/ 293 h 10160"/>
                <a:gd name="connsiteX19" fmla="*/ 7370 w 10000"/>
                <a:gd name="connsiteY19" fmla="*/ 729 h 10160"/>
                <a:gd name="connsiteX20" fmla="*/ 6769 w 10000"/>
                <a:gd name="connsiteY20" fmla="*/ 729 h 10160"/>
                <a:gd name="connsiteX21" fmla="*/ 5717 w 10000"/>
                <a:gd name="connsiteY21" fmla="*/ 729 h 10160"/>
                <a:gd name="connsiteX22" fmla="*/ 5717 w 10000"/>
                <a:gd name="connsiteY22" fmla="*/ 658 h 10160"/>
                <a:gd name="connsiteX23" fmla="*/ 5643 w 10000"/>
                <a:gd name="connsiteY23" fmla="*/ 729 h 10160"/>
                <a:gd name="connsiteX24" fmla="*/ 1961 w 10000"/>
                <a:gd name="connsiteY24" fmla="*/ 729 h 10160"/>
                <a:gd name="connsiteX25" fmla="*/ 1961 w 10000"/>
                <a:gd name="connsiteY25" fmla="*/ 2263 h 10160"/>
                <a:gd name="connsiteX26" fmla="*/ 1285 w 10000"/>
                <a:gd name="connsiteY26" fmla="*/ 2263 h 10160"/>
                <a:gd name="connsiteX27" fmla="*/ 1285 w 10000"/>
                <a:gd name="connsiteY27" fmla="*/ 2556 h 10160"/>
                <a:gd name="connsiteX28" fmla="*/ 1285 w 10000"/>
                <a:gd name="connsiteY28" fmla="*/ 5179 h 10160"/>
                <a:gd name="connsiteX29" fmla="*/ 1135 w 10000"/>
                <a:gd name="connsiteY29" fmla="*/ 5327 h 10160"/>
                <a:gd name="connsiteX30" fmla="*/ 684 w 10000"/>
                <a:gd name="connsiteY30" fmla="*/ 5621 h 10160"/>
                <a:gd name="connsiteX31" fmla="*/ 609 w 10000"/>
                <a:gd name="connsiteY31" fmla="*/ 5986 h 10160"/>
                <a:gd name="connsiteX32" fmla="*/ 384 w 10000"/>
                <a:gd name="connsiteY32" fmla="*/ 6351 h 10160"/>
                <a:gd name="connsiteX33" fmla="*/ 234 w 10000"/>
                <a:gd name="connsiteY33" fmla="*/ 6935 h 10160"/>
                <a:gd name="connsiteX34" fmla="*/ 8 w 10000"/>
                <a:gd name="connsiteY34" fmla="*/ 7593 h 10160"/>
                <a:gd name="connsiteX35" fmla="*/ 384 w 10000"/>
                <a:gd name="connsiteY35" fmla="*/ 7664 h 10160"/>
                <a:gd name="connsiteX36" fmla="*/ 458 w 10000"/>
                <a:gd name="connsiteY36" fmla="*/ 8245 h 10160"/>
                <a:gd name="connsiteX37" fmla="*/ 684 w 10000"/>
                <a:gd name="connsiteY37" fmla="*/ 8831 h 10160"/>
                <a:gd name="connsiteX38" fmla="*/ 1059 w 10000"/>
                <a:gd name="connsiteY38" fmla="*/ 10000 h 10160"/>
                <a:gd name="connsiteX39" fmla="*/ 1058 w 10000"/>
                <a:gd name="connsiteY39" fmla="*/ 10012 h 10160"/>
                <a:gd name="connsiteX40" fmla="*/ 5865 w 10000"/>
                <a:gd name="connsiteY40" fmla="*/ 8712 h 10160"/>
                <a:gd name="connsiteX41" fmla="*/ 6040 w 10000"/>
                <a:gd name="connsiteY41" fmla="*/ 8368 h 10160"/>
                <a:gd name="connsiteX42" fmla="*/ 6382 w 10000"/>
                <a:gd name="connsiteY42" fmla="*/ 7982 h 10160"/>
                <a:gd name="connsiteX43" fmla="*/ 6428 w 10000"/>
                <a:gd name="connsiteY43" fmla="*/ 8181 h 10160"/>
                <a:gd name="connsiteX44" fmla="*/ 6444 w 10000"/>
                <a:gd name="connsiteY44" fmla="*/ 8428 h 10160"/>
                <a:gd name="connsiteX45" fmla="*/ 6766 w 10000"/>
                <a:gd name="connsiteY45" fmla="*/ 9268 h 10160"/>
                <a:gd name="connsiteX0" fmla="*/ 7446 w 10000"/>
                <a:gd name="connsiteY0" fmla="*/ 9488 h 10258"/>
                <a:gd name="connsiteX1" fmla="*/ 7446 w 10000"/>
                <a:gd name="connsiteY1" fmla="*/ 8978 h 10258"/>
                <a:gd name="connsiteX2" fmla="*/ 7821 w 10000"/>
                <a:gd name="connsiteY2" fmla="*/ 8978 h 10258"/>
                <a:gd name="connsiteX3" fmla="*/ 8047 w 10000"/>
                <a:gd name="connsiteY3" fmla="*/ 8029 h 10258"/>
                <a:gd name="connsiteX4" fmla="*/ 8648 w 10000"/>
                <a:gd name="connsiteY4" fmla="*/ 7444 h 10258"/>
                <a:gd name="connsiteX5" fmla="*/ 8873 w 10000"/>
                <a:gd name="connsiteY5" fmla="*/ 6351 h 10258"/>
                <a:gd name="connsiteX6" fmla="*/ 8722 w 10000"/>
                <a:gd name="connsiteY6" fmla="*/ 5768 h 10258"/>
                <a:gd name="connsiteX7" fmla="*/ 9098 w 10000"/>
                <a:gd name="connsiteY7" fmla="*/ 4525 h 10258"/>
                <a:gd name="connsiteX8" fmla="*/ 9399 w 10000"/>
                <a:gd name="connsiteY8" fmla="*/ 4160 h 10258"/>
                <a:gd name="connsiteX9" fmla="*/ 10000 w 10000"/>
                <a:gd name="connsiteY9" fmla="*/ 3576 h 10258"/>
                <a:gd name="connsiteX10" fmla="*/ 9774 w 10000"/>
                <a:gd name="connsiteY10" fmla="*/ 3502 h 10258"/>
                <a:gd name="connsiteX11" fmla="*/ 9399 w 10000"/>
                <a:gd name="connsiteY11" fmla="*/ 3140 h 10258"/>
                <a:gd name="connsiteX12" fmla="*/ 9173 w 10000"/>
                <a:gd name="connsiteY12" fmla="*/ 2044 h 10258"/>
                <a:gd name="connsiteX13" fmla="*/ 9173 w 10000"/>
                <a:gd name="connsiteY13" fmla="*/ 1460 h 10258"/>
                <a:gd name="connsiteX14" fmla="*/ 9098 w 10000"/>
                <a:gd name="connsiteY14" fmla="*/ 729 h 10258"/>
                <a:gd name="connsiteX15" fmla="*/ 8873 w 10000"/>
                <a:gd name="connsiteY15" fmla="*/ 511 h 10258"/>
                <a:gd name="connsiteX16" fmla="*/ 8497 w 10000"/>
                <a:gd name="connsiteY16" fmla="*/ 219 h 10258"/>
                <a:gd name="connsiteX17" fmla="*/ 8272 w 10000"/>
                <a:gd name="connsiteY17" fmla="*/ 0 h 10258"/>
                <a:gd name="connsiteX18" fmla="*/ 7821 w 10000"/>
                <a:gd name="connsiteY18" fmla="*/ 293 h 10258"/>
                <a:gd name="connsiteX19" fmla="*/ 7370 w 10000"/>
                <a:gd name="connsiteY19" fmla="*/ 729 h 10258"/>
                <a:gd name="connsiteX20" fmla="*/ 6769 w 10000"/>
                <a:gd name="connsiteY20" fmla="*/ 729 h 10258"/>
                <a:gd name="connsiteX21" fmla="*/ 5717 w 10000"/>
                <a:gd name="connsiteY21" fmla="*/ 729 h 10258"/>
                <a:gd name="connsiteX22" fmla="*/ 5717 w 10000"/>
                <a:gd name="connsiteY22" fmla="*/ 658 h 10258"/>
                <a:gd name="connsiteX23" fmla="*/ 5643 w 10000"/>
                <a:gd name="connsiteY23" fmla="*/ 729 h 10258"/>
                <a:gd name="connsiteX24" fmla="*/ 1961 w 10000"/>
                <a:gd name="connsiteY24" fmla="*/ 729 h 10258"/>
                <a:gd name="connsiteX25" fmla="*/ 1961 w 10000"/>
                <a:gd name="connsiteY25" fmla="*/ 2263 h 10258"/>
                <a:gd name="connsiteX26" fmla="*/ 1285 w 10000"/>
                <a:gd name="connsiteY26" fmla="*/ 2263 h 10258"/>
                <a:gd name="connsiteX27" fmla="*/ 1285 w 10000"/>
                <a:gd name="connsiteY27" fmla="*/ 2556 h 10258"/>
                <a:gd name="connsiteX28" fmla="*/ 1285 w 10000"/>
                <a:gd name="connsiteY28" fmla="*/ 5179 h 10258"/>
                <a:gd name="connsiteX29" fmla="*/ 1135 w 10000"/>
                <a:gd name="connsiteY29" fmla="*/ 5327 h 10258"/>
                <a:gd name="connsiteX30" fmla="*/ 684 w 10000"/>
                <a:gd name="connsiteY30" fmla="*/ 5621 h 10258"/>
                <a:gd name="connsiteX31" fmla="*/ 609 w 10000"/>
                <a:gd name="connsiteY31" fmla="*/ 5986 h 10258"/>
                <a:gd name="connsiteX32" fmla="*/ 384 w 10000"/>
                <a:gd name="connsiteY32" fmla="*/ 6351 h 10258"/>
                <a:gd name="connsiteX33" fmla="*/ 234 w 10000"/>
                <a:gd name="connsiteY33" fmla="*/ 6935 h 10258"/>
                <a:gd name="connsiteX34" fmla="*/ 8 w 10000"/>
                <a:gd name="connsiteY34" fmla="*/ 7593 h 10258"/>
                <a:gd name="connsiteX35" fmla="*/ 384 w 10000"/>
                <a:gd name="connsiteY35" fmla="*/ 7664 h 10258"/>
                <a:gd name="connsiteX36" fmla="*/ 458 w 10000"/>
                <a:gd name="connsiteY36" fmla="*/ 8245 h 10258"/>
                <a:gd name="connsiteX37" fmla="*/ 684 w 10000"/>
                <a:gd name="connsiteY37" fmla="*/ 8831 h 10258"/>
                <a:gd name="connsiteX38" fmla="*/ 1059 w 10000"/>
                <a:gd name="connsiteY38" fmla="*/ 10000 h 10258"/>
                <a:gd name="connsiteX39" fmla="*/ 1903 w 10000"/>
                <a:gd name="connsiteY39" fmla="*/ 10161 h 10258"/>
                <a:gd name="connsiteX40" fmla="*/ 5865 w 10000"/>
                <a:gd name="connsiteY40" fmla="*/ 8712 h 10258"/>
                <a:gd name="connsiteX41" fmla="*/ 6040 w 10000"/>
                <a:gd name="connsiteY41" fmla="*/ 8368 h 10258"/>
                <a:gd name="connsiteX42" fmla="*/ 6382 w 10000"/>
                <a:gd name="connsiteY42" fmla="*/ 7982 h 10258"/>
                <a:gd name="connsiteX43" fmla="*/ 6428 w 10000"/>
                <a:gd name="connsiteY43" fmla="*/ 8181 h 10258"/>
                <a:gd name="connsiteX44" fmla="*/ 6444 w 10000"/>
                <a:gd name="connsiteY44" fmla="*/ 8428 h 10258"/>
                <a:gd name="connsiteX45" fmla="*/ 6766 w 10000"/>
                <a:gd name="connsiteY45" fmla="*/ 9268 h 10258"/>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2335 w 10000"/>
                <a:gd name="connsiteY39" fmla="*/ 9619 h 10056"/>
                <a:gd name="connsiteX40" fmla="*/ 5865 w 10000"/>
                <a:gd name="connsiteY40" fmla="*/ 8712 h 10056"/>
                <a:gd name="connsiteX41" fmla="*/ 6040 w 10000"/>
                <a:gd name="connsiteY41" fmla="*/ 8368 h 10056"/>
                <a:gd name="connsiteX42" fmla="*/ 6382 w 10000"/>
                <a:gd name="connsiteY42" fmla="*/ 7982 h 10056"/>
                <a:gd name="connsiteX43" fmla="*/ 6428 w 10000"/>
                <a:gd name="connsiteY43" fmla="*/ 8181 h 10056"/>
                <a:gd name="connsiteX44" fmla="*/ 6444 w 10000"/>
                <a:gd name="connsiteY44" fmla="*/ 8428 h 10056"/>
                <a:gd name="connsiteX45" fmla="*/ 6766 w 10000"/>
                <a:gd name="connsiteY45" fmla="*/ 9268 h 1005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6"/>
                <a:gd name="connsiteX1" fmla="*/ 7446 w 10000"/>
                <a:gd name="connsiteY1" fmla="*/ 8978 h 10026"/>
                <a:gd name="connsiteX2" fmla="*/ 7821 w 10000"/>
                <a:gd name="connsiteY2" fmla="*/ 8978 h 10026"/>
                <a:gd name="connsiteX3" fmla="*/ 8047 w 10000"/>
                <a:gd name="connsiteY3" fmla="*/ 8029 h 10026"/>
                <a:gd name="connsiteX4" fmla="*/ 8648 w 10000"/>
                <a:gd name="connsiteY4" fmla="*/ 7444 h 10026"/>
                <a:gd name="connsiteX5" fmla="*/ 8873 w 10000"/>
                <a:gd name="connsiteY5" fmla="*/ 6351 h 10026"/>
                <a:gd name="connsiteX6" fmla="*/ 8722 w 10000"/>
                <a:gd name="connsiteY6" fmla="*/ 5768 h 10026"/>
                <a:gd name="connsiteX7" fmla="*/ 9098 w 10000"/>
                <a:gd name="connsiteY7" fmla="*/ 4525 h 10026"/>
                <a:gd name="connsiteX8" fmla="*/ 9399 w 10000"/>
                <a:gd name="connsiteY8" fmla="*/ 4160 h 10026"/>
                <a:gd name="connsiteX9" fmla="*/ 10000 w 10000"/>
                <a:gd name="connsiteY9" fmla="*/ 3576 h 10026"/>
                <a:gd name="connsiteX10" fmla="*/ 9774 w 10000"/>
                <a:gd name="connsiteY10" fmla="*/ 3502 h 10026"/>
                <a:gd name="connsiteX11" fmla="*/ 9399 w 10000"/>
                <a:gd name="connsiteY11" fmla="*/ 3140 h 10026"/>
                <a:gd name="connsiteX12" fmla="*/ 9173 w 10000"/>
                <a:gd name="connsiteY12" fmla="*/ 2044 h 10026"/>
                <a:gd name="connsiteX13" fmla="*/ 9173 w 10000"/>
                <a:gd name="connsiteY13" fmla="*/ 1460 h 10026"/>
                <a:gd name="connsiteX14" fmla="*/ 9098 w 10000"/>
                <a:gd name="connsiteY14" fmla="*/ 729 h 10026"/>
                <a:gd name="connsiteX15" fmla="*/ 8873 w 10000"/>
                <a:gd name="connsiteY15" fmla="*/ 511 h 10026"/>
                <a:gd name="connsiteX16" fmla="*/ 8497 w 10000"/>
                <a:gd name="connsiteY16" fmla="*/ 219 h 10026"/>
                <a:gd name="connsiteX17" fmla="*/ 8272 w 10000"/>
                <a:gd name="connsiteY17" fmla="*/ 0 h 10026"/>
                <a:gd name="connsiteX18" fmla="*/ 7821 w 10000"/>
                <a:gd name="connsiteY18" fmla="*/ 293 h 10026"/>
                <a:gd name="connsiteX19" fmla="*/ 7370 w 10000"/>
                <a:gd name="connsiteY19" fmla="*/ 729 h 10026"/>
                <a:gd name="connsiteX20" fmla="*/ 6769 w 10000"/>
                <a:gd name="connsiteY20" fmla="*/ 729 h 10026"/>
                <a:gd name="connsiteX21" fmla="*/ 5717 w 10000"/>
                <a:gd name="connsiteY21" fmla="*/ 729 h 10026"/>
                <a:gd name="connsiteX22" fmla="*/ 5717 w 10000"/>
                <a:gd name="connsiteY22" fmla="*/ 658 h 10026"/>
                <a:gd name="connsiteX23" fmla="*/ 5643 w 10000"/>
                <a:gd name="connsiteY23" fmla="*/ 729 h 10026"/>
                <a:gd name="connsiteX24" fmla="*/ 1961 w 10000"/>
                <a:gd name="connsiteY24" fmla="*/ 729 h 10026"/>
                <a:gd name="connsiteX25" fmla="*/ 1961 w 10000"/>
                <a:gd name="connsiteY25" fmla="*/ 2263 h 10026"/>
                <a:gd name="connsiteX26" fmla="*/ 1285 w 10000"/>
                <a:gd name="connsiteY26" fmla="*/ 2263 h 10026"/>
                <a:gd name="connsiteX27" fmla="*/ 1285 w 10000"/>
                <a:gd name="connsiteY27" fmla="*/ 2556 h 10026"/>
                <a:gd name="connsiteX28" fmla="*/ 1285 w 10000"/>
                <a:gd name="connsiteY28" fmla="*/ 5179 h 10026"/>
                <a:gd name="connsiteX29" fmla="*/ 1135 w 10000"/>
                <a:gd name="connsiteY29" fmla="*/ 5327 h 10026"/>
                <a:gd name="connsiteX30" fmla="*/ 684 w 10000"/>
                <a:gd name="connsiteY30" fmla="*/ 5621 h 10026"/>
                <a:gd name="connsiteX31" fmla="*/ 609 w 10000"/>
                <a:gd name="connsiteY31" fmla="*/ 5986 h 10026"/>
                <a:gd name="connsiteX32" fmla="*/ 384 w 10000"/>
                <a:gd name="connsiteY32" fmla="*/ 6351 h 10026"/>
                <a:gd name="connsiteX33" fmla="*/ 234 w 10000"/>
                <a:gd name="connsiteY33" fmla="*/ 6935 h 10026"/>
                <a:gd name="connsiteX34" fmla="*/ 8 w 10000"/>
                <a:gd name="connsiteY34" fmla="*/ 7593 h 10026"/>
                <a:gd name="connsiteX35" fmla="*/ 384 w 10000"/>
                <a:gd name="connsiteY35" fmla="*/ 7664 h 10026"/>
                <a:gd name="connsiteX36" fmla="*/ 458 w 10000"/>
                <a:gd name="connsiteY36" fmla="*/ 8245 h 10026"/>
                <a:gd name="connsiteX37" fmla="*/ 684 w 10000"/>
                <a:gd name="connsiteY37" fmla="*/ 8831 h 10026"/>
                <a:gd name="connsiteX38" fmla="*/ 1059 w 10000"/>
                <a:gd name="connsiteY38" fmla="*/ 10000 h 10026"/>
                <a:gd name="connsiteX39" fmla="*/ 5831 w 10000"/>
                <a:gd name="connsiteY39" fmla="*/ 9031 h 10026"/>
                <a:gd name="connsiteX40" fmla="*/ 5865 w 10000"/>
                <a:gd name="connsiteY40" fmla="*/ 8712 h 10026"/>
                <a:gd name="connsiteX41" fmla="*/ 6040 w 10000"/>
                <a:gd name="connsiteY41" fmla="*/ 8368 h 10026"/>
                <a:gd name="connsiteX42" fmla="*/ 6382 w 10000"/>
                <a:gd name="connsiteY42" fmla="*/ 7982 h 10026"/>
                <a:gd name="connsiteX43" fmla="*/ 6428 w 10000"/>
                <a:gd name="connsiteY43" fmla="*/ 8181 h 10026"/>
                <a:gd name="connsiteX44" fmla="*/ 6444 w 10000"/>
                <a:gd name="connsiteY44" fmla="*/ 8428 h 10026"/>
                <a:gd name="connsiteX45" fmla="*/ 6766 w 10000"/>
                <a:gd name="connsiteY45" fmla="*/ 9268 h 10026"/>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7"/>
                <a:gd name="connsiteX1" fmla="*/ 7446 w 10000"/>
                <a:gd name="connsiteY1" fmla="*/ 8978 h 10027"/>
                <a:gd name="connsiteX2" fmla="*/ 7821 w 10000"/>
                <a:gd name="connsiteY2" fmla="*/ 8978 h 10027"/>
                <a:gd name="connsiteX3" fmla="*/ 8047 w 10000"/>
                <a:gd name="connsiteY3" fmla="*/ 8029 h 10027"/>
                <a:gd name="connsiteX4" fmla="*/ 8648 w 10000"/>
                <a:gd name="connsiteY4" fmla="*/ 7444 h 10027"/>
                <a:gd name="connsiteX5" fmla="*/ 8873 w 10000"/>
                <a:gd name="connsiteY5" fmla="*/ 6351 h 10027"/>
                <a:gd name="connsiteX6" fmla="*/ 8722 w 10000"/>
                <a:gd name="connsiteY6" fmla="*/ 5768 h 10027"/>
                <a:gd name="connsiteX7" fmla="*/ 9098 w 10000"/>
                <a:gd name="connsiteY7" fmla="*/ 4525 h 10027"/>
                <a:gd name="connsiteX8" fmla="*/ 9399 w 10000"/>
                <a:gd name="connsiteY8" fmla="*/ 4160 h 10027"/>
                <a:gd name="connsiteX9" fmla="*/ 10000 w 10000"/>
                <a:gd name="connsiteY9" fmla="*/ 3576 h 10027"/>
                <a:gd name="connsiteX10" fmla="*/ 9774 w 10000"/>
                <a:gd name="connsiteY10" fmla="*/ 3502 h 10027"/>
                <a:gd name="connsiteX11" fmla="*/ 9399 w 10000"/>
                <a:gd name="connsiteY11" fmla="*/ 3140 h 10027"/>
                <a:gd name="connsiteX12" fmla="*/ 9173 w 10000"/>
                <a:gd name="connsiteY12" fmla="*/ 2044 h 10027"/>
                <a:gd name="connsiteX13" fmla="*/ 9173 w 10000"/>
                <a:gd name="connsiteY13" fmla="*/ 1460 h 10027"/>
                <a:gd name="connsiteX14" fmla="*/ 9098 w 10000"/>
                <a:gd name="connsiteY14" fmla="*/ 729 h 10027"/>
                <a:gd name="connsiteX15" fmla="*/ 8873 w 10000"/>
                <a:gd name="connsiteY15" fmla="*/ 511 h 10027"/>
                <a:gd name="connsiteX16" fmla="*/ 8497 w 10000"/>
                <a:gd name="connsiteY16" fmla="*/ 219 h 10027"/>
                <a:gd name="connsiteX17" fmla="*/ 8272 w 10000"/>
                <a:gd name="connsiteY17" fmla="*/ 0 h 10027"/>
                <a:gd name="connsiteX18" fmla="*/ 7821 w 10000"/>
                <a:gd name="connsiteY18" fmla="*/ 293 h 10027"/>
                <a:gd name="connsiteX19" fmla="*/ 7370 w 10000"/>
                <a:gd name="connsiteY19" fmla="*/ 729 h 10027"/>
                <a:gd name="connsiteX20" fmla="*/ 6769 w 10000"/>
                <a:gd name="connsiteY20" fmla="*/ 729 h 10027"/>
                <a:gd name="connsiteX21" fmla="*/ 5717 w 10000"/>
                <a:gd name="connsiteY21" fmla="*/ 729 h 10027"/>
                <a:gd name="connsiteX22" fmla="*/ 5717 w 10000"/>
                <a:gd name="connsiteY22" fmla="*/ 658 h 10027"/>
                <a:gd name="connsiteX23" fmla="*/ 5643 w 10000"/>
                <a:gd name="connsiteY23" fmla="*/ 729 h 10027"/>
                <a:gd name="connsiteX24" fmla="*/ 1961 w 10000"/>
                <a:gd name="connsiteY24" fmla="*/ 729 h 10027"/>
                <a:gd name="connsiteX25" fmla="*/ 1961 w 10000"/>
                <a:gd name="connsiteY25" fmla="*/ 2263 h 10027"/>
                <a:gd name="connsiteX26" fmla="*/ 1285 w 10000"/>
                <a:gd name="connsiteY26" fmla="*/ 2263 h 10027"/>
                <a:gd name="connsiteX27" fmla="*/ 1285 w 10000"/>
                <a:gd name="connsiteY27" fmla="*/ 2556 h 10027"/>
                <a:gd name="connsiteX28" fmla="*/ 1285 w 10000"/>
                <a:gd name="connsiteY28" fmla="*/ 5179 h 10027"/>
                <a:gd name="connsiteX29" fmla="*/ 1135 w 10000"/>
                <a:gd name="connsiteY29" fmla="*/ 5327 h 10027"/>
                <a:gd name="connsiteX30" fmla="*/ 684 w 10000"/>
                <a:gd name="connsiteY30" fmla="*/ 5621 h 10027"/>
                <a:gd name="connsiteX31" fmla="*/ 609 w 10000"/>
                <a:gd name="connsiteY31" fmla="*/ 5986 h 10027"/>
                <a:gd name="connsiteX32" fmla="*/ 384 w 10000"/>
                <a:gd name="connsiteY32" fmla="*/ 6351 h 10027"/>
                <a:gd name="connsiteX33" fmla="*/ 234 w 10000"/>
                <a:gd name="connsiteY33" fmla="*/ 6935 h 10027"/>
                <a:gd name="connsiteX34" fmla="*/ 8 w 10000"/>
                <a:gd name="connsiteY34" fmla="*/ 7593 h 10027"/>
                <a:gd name="connsiteX35" fmla="*/ 384 w 10000"/>
                <a:gd name="connsiteY35" fmla="*/ 7664 h 10027"/>
                <a:gd name="connsiteX36" fmla="*/ 458 w 10000"/>
                <a:gd name="connsiteY36" fmla="*/ 8245 h 10027"/>
                <a:gd name="connsiteX37" fmla="*/ 684 w 10000"/>
                <a:gd name="connsiteY37" fmla="*/ 8831 h 10027"/>
                <a:gd name="connsiteX38" fmla="*/ 1059 w 10000"/>
                <a:gd name="connsiteY38" fmla="*/ 10000 h 10027"/>
                <a:gd name="connsiteX39" fmla="*/ 5649 w 10000"/>
                <a:gd name="connsiteY39" fmla="*/ 9068 h 10027"/>
                <a:gd name="connsiteX40" fmla="*/ 5865 w 10000"/>
                <a:gd name="connsiteY40" fmla="*/ 8712 h 10027"/>
                <a:gd name="connsiteX41" fmla="*/ 6040 w 10000"/>
                <a:gd name="connsiteY41" fmla="*/ 8368 h 10027"/>
                <a:gd name="connsiteX42" fmla="*/ 6382 w 10000"/>
                <a:gd name="connsiteY42" fmla="*/ 7982 h 10027"/>
                <a:gd name="connsiteX43" fmla="*/ 6428 w 10000"/>
                <a:gd name="connsiteY43" fmla="*/ 8181 h 10027"/>
                <a:gd name="connsiteX44" fmla="*/ 6444 w 10000"/>
                <a:gd name="connsiteY44" fmla="*/ 8428 h 10027"/>
                <a:gd name="connsiteX45" fmla="*/ 6766 w 10000"/>
                <a:gd name="connsiteY45" fmla="*/ 9268 h 10027"/>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65 w 10000"/>
                <a:gd name="connsiteY40" fmla="*/ 8712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025"/>
                <a:gd name="connsiteX1" fmla="*/ 7446 w 10000"/>
                <a:gd name="connsiteY1" fmla="*/ 8978 h 10025"/>
                <a:gd name="connsiteX2" fmla="*/ 7821 w 10000"/>
                <a:gd name="connsiteY2" fmla="*/ 8978 h 10025"/>
                <a:gd name="connsiteX3" fmla="*/ 8047 w 10000"/>
                <a:gd name="connsiteY3" fmla="*/ 8029 h 10025"/>
                <a:gd name="connsiteX4" fmla="*/ 8648 w 10000"/>
                <a:gd name="connsiteY4" fmla="*/ 7444 h 10025"/>
                <a:gd name="connsiteX5" fmla="*/ 8873 w 10000"/>
                <a:gd name="connsiteY5" fmla="*/ 6351 h 10025"/>
                <a:gd name="connsiteX6" fmla="*/ 8722 w 10000"/>
                <a:gd name="connsiteY6" fmla="*/ 5768 h 10025"/>
                <a:gd name="connsiteX7" fmla="*/ 9098 w 10000"/>
                <a:gd name="connsiteY7" fmla="*/ 4525 h 10025"/>
                <a:gd name="connsiteX8" fmla="*/ 9399 w 10000"/>
                <a:gd name="connsiteY8" fmla="*/ 4160 h 10025"/>
                <a:gd name="connsiteX9" fmla="*/ 10000 w 10000"/>
                <a:gd name="connsiteY9" fmla="*/ 3576 h 10025"/>
                <a:gd name="connsiteX10" fmla="*/ 9774 w 10000"/>
                <a:gd name="connsiteY10" fmla="*/ 3502 h 10025"/>
                <a:gd name="connsiteX11" fmla="*/ 9399 w 10000"/>
                <a:gd name="connsiteY11" fmla="*/ 3140 h 10025"/>
                <a:gd name="connsiteX12" fmla="*/ 9173 w 10000"/>
                <a:gd name="connsiteY12" fmla="*/ 2044 h 10025"/>
                <a:gd name="connsiteX13" fmla="*/ 9173 w 10000"/>
                <a:gd name="connsiteY13" fmla="*/ 1460 h 10025"/>
                <a:gd name="connsiteX14" fmla="*/ 9098 w 10000"/>
                <a:gd name="connsiteY14" fmla="*/ 729 h 10025"/>
                <a:gd name="connsiteX15" fmla="*/ 8873 w 10000"/>
                <a:gd name="connsiteY15" fmla="*/ 511 h 10025"/>
                <a:gd name="connsiteX16" fmla="*/ 8497 w 10000"/>
                <a:gd name="connsiteY16" fmla="*/ 219 h 10025"/>
                <a:gd name="connsiteX17" fmla="*/ 8272 w 10000"/>
                <a:gd name="connsiteY17" fmla="*/ 0 h 10025"/>
                <a:gd name="connsiteX18" fmla="*/ 7821 w 10000"/>
                <a:gd name="connsiteY18" fmla="*/ 293 h 10025"/>
                <a:gd name="connsiteX19" fmla="*/ 7370 w 10000"/>
                <a:gd name="connsiteY19" fmla="*/ 729 h 10025"/>
                <a:gd name="connsiteX20" fmla="*/ 6769 w 10000"/>
                <a:gd name="connsiteY20" fmla="*/ 729 h 10025"/>
                <a:gd name="connsiteX21" fmla="*/ 5717 w 10000"/>
                <a:gd name="connsiteY21" fmla="*/ 729 h 10025"/>
                <a:gd name="connsiteX22" fmla="*/ 5717 w 10000"/>
                <a:gd name="connsiteY22" fmla="*/ 658 h 10025"/>
                <a:gd name="connsiteX23" fmla="*/ 5643 w 10000"/>
                <a:gd name="connsiteY23" fmla="*/ 729 h 10025"/>
                <a:gd name="connsiteX24" fmla="*/ 1961 w 10000"/>
                <a:gd name="connsiteY24" fmla="*/ 729 h 10025"/>
                <a:gd name="connsiteX25" fmla="*/ 1961 w 10000"/>
                <a:gd name="connsiteY25" fmla="*/ 2263 h 10025"/>
                <a:gd name="connsiteX26" fmla="*/ 1285 w 10000"/>
                <a:gd name="connsiteY26" fmla="*/ 2263 h 10025"/>
                <a:gd name="connsiteX27" fmla="*/ 1285 w 10000"/>
                <a:gd name="connsiteY27" fmla="*/ 2556 h 10025"/>
                <a:gd name="connsiteX28" fmla="*/ 1285 w 10000"/>
                <a:gd name="connsiteY28" fmla="*/ 5179 h 10025"/>
                <a:gd name="connsiteX29" fmla="*/ 1135 w 10000"/>
                <a:gd name="connsiteY29" fmla="*/ 5327 h 10025"/>
                <a:gd name="connsiteX30" fmla="*/ 684 w 10000"/>
                <a:gd name="connsiteY30" fmla="*/ 5621 h 10025"/>
                <a:gd name="connsiteX31" fmla="*/ 609 w 10000"/>
                <a:gd name="connsiteY31" fmla="*/ 5986 h 10025"/>
                <a:gd name="connsiteX32" fmla="*/ 384 w 10000"/>
                <a:gd name="connsiteY32" fmla="*/ 6351 h 10025"/>
                <a:gd name="connsiteX33" fmla="*/ 234 w 10000"/>
                <a:gd name="connsiteY33" fmla="*/ 6935 h 10025"/>
                <a:gd name="connsiteX34" fmla="*/ 8 w 10000"/>
                <a:gd name="connsiteY34" fmla="*/ 7593 h 10025"/>
                <a:gd name="connsiteX35" fmla="*/ 384 w 10000"/>
                <a:gd name="connsiteY35" fmla="*/ 7664 h 10025"/>
                <a:gd name="connsiteX36" fmla="*/ 458 w 10000"/>
                <a:gd name="connsiteY36" fmla="*/ 8245 h 10025"/>
                <a:gd name="connsiteX37" fmla="*/ 684 w 10000"/>
                <a:gd name="connsiteY37" fmla="*/ 8831 h 10025"/>
                <a:gd name="connsiteX38" fmla="*/ 1059 w 10000"/>
                <a:gd name="connsiteY38" fmla="*/ 10000 h 10025"/>
                <a:gd name="connsiteX39" fmla="*/ 5428 w 10000"/>
                <a:gd name="connsiteY39" fmla="*/ 8984 h 10025"/>
                <a:gd name="connsiteX40" fmla="*/ 5884 w 10000"/>
                <a:gd name="connsiteY40" fmla="*/ 8740 h 10025"/>
                <a:gd name="connsiteX41" fmla="*/ 6040 w 10000"/>
                <a:gd name="connsiteY41" fmla="*/ 8368 h 10025"/>
                <a:gd name="connsiteX42" fmla="*/ 6382 w 10000"/>
                <a:gd name="connsiteY42" fmla="*/ 7982 h 10025"/>
                <a:gd name="connsiteX43" fmla="*/ 6428 w 10000"/>
                <a:gd name="connsiteY43" fmla="*/ 8181 h 10025"/>
                <a:gd name="connsiteX44" fmla="*/ 6444 w 10000"/>
                <a:gd name="connsiteY44" fmla="*/ 8428 h 10025"/>
                <a:gd name="connsiteX45" fmla="*/ 6766 w 10000"/>
                <a:gd name="connsiteY45" fmla="*/ 9268 h 10025"/>
                <a:gd name="connsiteX0" fmla="*/ 7446 w 10000"/>
                <a:gd name="connsiteY0" fmla="*/ 9488 h 10143"/>
                <a:gd name="connsiteX1" fmla="*/ 7446 w 10000"/>
                <a:gd name="connsiteY1" fmla="*/ 8978 h 10143"/>
                <a:gd name="connsiteX2" fmla="*/ 7821 w 10000"/>
                <a:gd name="connsiteY2" fmla="*/ 8978 h 10143"/>
                <a:gd name="connsiteX3" fmla="*/ 8047 w 10000"/>
                <a:gd name="connsiteY3" fmla="*/ 8029 h 10143"/>
                <a:gd name="connsiteX4" fmla="*/ 8648 w 10000"/>
                <a:gd name="connsiteY4" fmla="*/ 7444 h 10143"/>
                <a:gd name="connsiteX5" fmla="*/ 8873 w 10000"/>
                <a:gd name="connsiteY5" fmla="*/ 6351 h 10143"/>
                <a:gd name="connsiteX6" fmla="*/ 8722 w 10000"/>
                <a:gd name="connsiteY6" fmla="*/ 5768 h 10143"/>
                <a:gd name="connsiteX7" fmla="*/ 9098 w 10000"/>
                <a:gd name="connsiteY7" fmla="*/ 4525 h 10143"/>
                <a:gd name="connsiteX8" fmla="*/ 9399 w 10000"/>
                <a:gd name="connsiteY8" fmla="*/ 4160 h 10143"/>
                <a:gd name="connsiteX9" fmla="*/ 10000 w 10000"/>
                <a:gd name="connsiteY9" fmla="*/ 3576 h 10143"/>
                <a:gd name="connsiteX10" fmla="*/ 9774 w 10000"/>
                <a:gd name="connsiteY10" fmla="*/ 3502 h 10143"/>
                <a:gd name="connsiteX11" fmla="*/ 9399 w 10000"/>
                <a:gd name="connsiteY11" fmla="*/ 3140 h 10143"/>
                <a:gd name="connsiteX12" fmla="*/ 9173 w 10000"/>
                <a:gd name="connsiteY12" fmla="*/ 2044 h 10143"/>
                <a:gd name="connsiteX13" fmla="*/ 9173 w 10000"/>
                <a:gd name="connsiteY13" fmla="*/ 1460 h 10143"/>
                <a:gd name="connsiteX14" fmla="*/ 9098 w 10000"/>
                <a:gd name="connsiteY14" fmla="*/ 729 h 10143"/>
                <a:gd name="connsiteX15" fmla="*/ 8873 w 10000"/>
                <a:gd name="connsiteY15" fmla="*/ 511 h 10143"/>
                <a:gd name="connsiteX16" fmla="*/ 8497 w 10000"/>
                <a:gd name="connsiteY16" fmla="*/ 219 h 10143"/>
                <a:gd name="connsiteX17" fmla="*/ 8272 w 10000"/>
                <a:gd name="connsiteY17" fmla="*/ 0 h 10143"/>
                <a:gd name="connsiteX18" fmla="*/ 7821 w 10000"/>
                <a:gd name="connsiteY18" fmla="*/ 293 h 10143"/>
                <a:gd name="connsiteX19" fmla="*/ 7370 w 10000"/>
                <a:gd name="connsiteY19" fmla="*/ 729 h 10143"/>
                <a:gd name="connsiteX20" fmla="*/ 6769 w 10000"/>
                <a:gd name="connsiteY20" fmla="*/ 729 h 10143"/>
                <a:gd name="connsiteX21" fmla="*/ 5717 w 10000"/>
                <a:gd name="connsiteY21" fmla="*/ 729 h 10143"/>
                <a:gd name="connsiteX22" fmla="*/ 5717 w 10000"/>
                <a:gd name="connsiteY22" fmla="*/ 658 h 10143"/>
                <a:gd name="connsiteX23" fmla="*/ 5643 w 10000"/>
                <a:gd name="connsiteY23" fmla="*/ 729 h 10143"/>
                <a:gd name="connsiteX24" fmla="*/ 1961 w 10000"/>
                <a:gd name="connsiteY24" fmla="*/ 729 h 10143"/>
                <a:gd name="connsiteX25" fmla="*/ 1961 w 10000"/>
                <a:gd name="connsiteY25" fmla="*/ 2263 h 10143"/>
                <a:gd name="connsiteX26" fmla="*/ 1285 w 10000"/>
                <a:gd name="connsiteY26" fmla="*/ 2263 h 10143"/>
                <a:gd name="connsiteX27" fmla="*/ 1285 w 10000"/>
                <a:gd name="connsiteY27" fmla="*/ 2556 h 10143"/>
                <a:gd name="connsiteX28" fmla="*/ 1285 w 10000"/>
                <a:gd name="connsiteY28" fmla="*/ 5179 h 10143"/>
                <a:gd name="connsiteX29" fmla="*/ 1135 w 10000"/>
                <a:gd name="connsiteY29" fmla="*/ 5327 h 10143"/>
                <a:gd name="connsiteX30" fmla="*/ 684 w 10000"/>
                <a:gd name="connsiteY30" fmla="*/ 5621 h 10143"/>
                <a:gd name="connsiteX31" fmla="*/ 609 w 10000"/>
                <a:gd name="connsiteY31" fmla="*/ 5986 h 10143"/>
                <a:gd name="connsiteX32" fmla="*/ 384 w 10000"/>
                <a:gd name="connsiteY32" fmla="*/ 6351 h 10143"/>
                <a:gd name="connsiteX33" fmla="*/ 234 w 10000"/>
                <a:gd name="connsiteY33" fmla="*/ 6935 h 10143"/>
                <a:gd name="connsiteX34" fmla="*/ 8 w 10000"/>
                <a:gd name="connsiteY34" fmla="*/ 7593 h 10143"/>
                <a:gd name="connsiteX35" fmla="*/ 384 w 10000"/>
                <a:gd name="connsiteY35" fmla="*/ 7664 h 10143"/>
                <a:gd name="connsiteX36" fmla="*/ 458 w 10000"/>
                <a:gd name="connsiteY36" fmla="*/ 8245 h 10143"/>
                <a:gd name="connsiteX37" fmla="*/ 684 w 10000"/>
                <a:gd name="connsiteY37" fmla="*/ 8831 h 10143"/>
                <a:gd name="connsiteX38" fmla="*/ 1059 w 10000"/>
                <a:gd name="connsiteY38" fmla="*/ 10000 h 10143"/>
                <a:gd name="connsiteX39" fmla="*/ 1068 w 10000"/>
                <a:gd name="connsiteY39" fmla="*/ 10012 h 10143"/>
                <a:gd name="connsiteX40" fmla="*/ 5428 w 10000"/>
                <a:gd name="connsiteY40" fmla="*/ 8984 h 10143"/>
                <a:gd name="connsiteX41" fmla="*/ 5884 w 10000"/>
                <a:gd name="connsiteY41" fmla="*/ 8740 h 10143"/>
                <a:gd name="connsiteX42" fmla="*/ 6040 w 10000"/>
                <a:gd name="connsiteY42" fmla="*/ 8368 h 10143"/>
                <a:gd name="connsiteX43" fmla="*/ 6382 w 10000"/>
                <a:gd name="connsiteY43" fmla="*/ 7982 h 10143"/>
                <a:gd name="connsiteX44" fmla="*/ 6428 w 10000"/>
                <a:gd name="connsiteY44" fmla="*/ 8181 h 10143"/>
                <a:gd name="connsiteX45" fmla="*/ 6444 w 10000"/>
                <a:gd name="connsiteY45" fmla="*/ 8428 h 10143"/>
                <a:gd name="connsiteX46" fmla="*/ 6766 w 10000"/>
                <a:gd name="connsiteY46" fmla="*/ 9268 h 10143"/>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115"/>
                <a:gd name="connsiteX1" fmla="*/ 7446 w 10000"/>
                <a:gd name="connsiteY1" fmla="*/ 8978 h 10115"/>
                <a:gd name="connsiteX2" fmla="*/ 7821 w 10000"/>
                <a:gd name="connsiteY2" fmla="*/ 8978 h 10115"/>
                <a:gd name="connsiteX3" fmla="*/ 8047 w 10000"/>
                <a:gd name="connsiteY3" fmla="*/ 8029 h 10115"/>
                <a:gd name="connsiteX4" fmla="*/ 8648 w 10000"/>
                <a:gd name="connsiteY4" fmla="*/ 7444 h 10115"/>
                <a:gd name="connsiteX5" fmla="*/ 8873 w 10000"/>
                <a:gd name="connsiteY5" fmla="*/ 6351 h 10115"/>
                <a:gd name="connsiteX6" fmla="*/ 8722 w 10000"/>
                <a:gd name="connsiteY6" fmla="*/ 5768 h 10115"/>
                <a:gd name="connsiteX7" fmla="*/ 9098 w 10000"/>
                <a:gd name="connsiteY7" fmla="*/ 4525 h 10115"/>
                <a:gd name="connsiteX8" fmla="*/ 9399 w 10000"/>
                <a:gd name="connsiteY8" fmla="*/ 4160 h 10115"/>
                <a:gd name="connsiteX9" fmla="*/ 10000 w 10000"/>
                <a:gd name="connsiteY9" fmla="*/ 3576 h 10115"/>
                <a:gd name="connsiteX10" fmla="*/ 9774 w 10000"/>
                <a:gd name="connsiteY10" fmla="*/ 3502 h 10115"/>
                <a:gd name="connsiteX11" fmla="*/ 9399 w 10000"/>
                <a:gd name="connsiteY11" fmla="*/ 3140 h 10115"/>
                <a:gd name="connsiteX12" fmla="*/ 9173 w 10000"/>
                <a:gd name="connsiteY12" fmla="*/ 2044 h 10115"/>
                <a:gd name="connsiteX13" fmla="*/ 9173 w 10000"/>
                <a:gd name="connsiteY13" fmla="*/ 1460 h 10115"/>
                <a:gd name="connsiteX14" fmla="*/ 9098 w 10000"/>
                <a:gd name="connsiteY14" fmla="*/ 729 h 10115"/>
                <a:gd name="connsiteX15" fmla="*/ 8873 w 10000"/>
                <a:gd name="connsiteY15" fmla="*/ 511 h 10115"/>
                <a:gd name="connsiteX16" fmla="*/ 8497 w 10000"/>
                <a:gd name="connsiteY16" fmla="*/ 219 h 10115"/>
                <a:gd name="connsiteX17" fmla="*/ 8272 w 10000"/>
                <a:gd name="connsiteY17" fmla="*/ 0 h 10115"/>
                <a:gd name="connsiteX18" fmla="*/ 7821 w 10000"/>
                <a:gd name="connsiteY18" fmla="*/ 293 h 10115"/>
                <a:gd name="connsiteX19" fmla="*/ 7370 w 10000"/>
                <a:gd name="connsiteY19" fmla="*/ 729 h 10115"/>
                <a:gd name="connsiteX20" fmla="*/ 6769 w 10000"/>
                <a:gd name="connsiteY20" fmla="*/ 729 h 10115"/>
                <a:gd name="connsiteX21" fmla="*/ 5717 w 10000"/>
                <a:gd name="connsiteY21" fmla="*/ 729 h 10115"/>
                <a:gd name="connsiteX22" fmla="*/ 5717 w 10000"/>
                <a:gd name="connsiteY22" fmla="*/ 658 h 10115"/>
                <a:gd name="connsiteX23" fmla="*/ 5643 w 10000"/>
                <a:gd name="connsiteY23" fmla="*/ 729 h 10115"/>
                <a:gd name="connsiteX24" fmla="*/ 1961 w 10000"/>
                <a:gd name="connsiteY24" fmla="*/ 729 h 10115"/>
                <a:gd name="connsiteX25" fmla="*/ 1961 w 10000"/>
                <a:gd name="connsiteY25" fmla="*/ 2263 h 10115"/>
                <a:gd name="connsiteX26" fmla="*/ 1285 w 10000"/>
                <a:gd name="connsiteY26" fmla="*/ 2263 h 10115"/>
                <a:gd name="connsiteX27" fmla="*/ 1285 w 10000"/>
                <a:gd name="connsiteY27" fmla="*/ 2556 h 10115"/>
                <a:gd name="connsiteX28" fmla="*/ 1285 w 10000"/>
                <a:gd name="connsiteY28" fmla="*/ 5179 h 10115"/>
                <a:gd name="connsiteX29" fmla="*/ 1135 w 10000"/>
                <a:gd name="connsiteY29" fmla="*/ 5327 h 10115"/>
                <a:gd name="connsiteX30" fmla="*/ 684 w 10000"/>
                <a:gd name="connsiteY30" fmla="*/ 5621 h 10115"/>
                <a:gd name="connsiteX31" fmla="*/ 609 w 10000"/>
                <a:gd name="connsiteY31" fmla="*/ 5986 h 10115"/>
                <a:gd name="connsiteX32" fmla="*/ 384 w 10000"/>
                <a:gd name="connsiteY32" fmla="*/ 6351 h 10115"/>
                <a:gd name="connsiteX33" fmla="*/ 234 w 10000"/>
                <a:gd name="connsiteY33" fmla="*/ 6935 h 10115"/>
                <a:gd name="connsiteX34" fmla="*/ 8 w 10000"/>
                <a:gd name="connsiteY34" fmla="*/ 7593 h 10115"/>
                <a:gd name="connsiteX35" fmla="*/ 384 w 10000"/>
                <a:gd name="connsiteY35" fmla="*/ 7664 h 10115"/>
                <a:gd name="connsiteX36" fmla="*/ 458 w 10000"/>
                <a:gd name="connsiteY36" fmla="*/ 8245 h 10115"/>
                <a:gd name="connsiteX37" fmla="*/ 684 w 10000"/>
                <a:gd name="connsiteY37" fmla="*/ 8831 h 10115"/>
                <a:gd name="connsiteX38" fmla="*/ 1059 w 10000"/>
                <a:gd name="connsiteY38" fmla="*/ 10000 h 10115"/>
                <a:gd name="connsiteX39" fmla="*/ 3268 w 10000"/>
                <a:gd name="connsiteY39" fmla="*/ 9947 h 10115"/>
                <a:gd name="connsiteX40" fmla="*/ 5428 w 10000"/>
                <a:gd name="connsiteY40" fmla="*/ 8984 h 10115"/>
                <a:gd name="connsiteX41" fmla="*/ 5884 w 10000"/>
                <a:gd name="connsiteY41" fmla="*/ 8740 h 10115"/>
                <a:gd name="connsiteX42" fmla="*/ 6040 w 10000"/>
                <a:gd name="connsiteY42" fmla="*/ 8368 h 10115"/>
                <a:gd name="connsiteX43" fmla="*/ 6382 w 10000"/>
                <a:gd name="connsiteY43" fmla="*/ 7982 h 10115"/>
                <a:gd name="connsiteX44" fmla="*/ 6428 w 10000"/>
                <a:gd name="connsiteY44" fmla="*/ 8181 h 10115"/>
                <a:gd name="connsiteX45" fmla="*/ 6444 w 10000"/>
                <a:gd name="connsiteY45" fmla="*/ 8428 h 10115"/>
                <a:gd name="connsiteX46" fmla="*/ 6766 w 10000"/>
                <a:gd name="connsiteY46" fmla="*/ 9268 h 10115"/>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28 w 10000"/>
                <a:gd name="connsiteY40" fmla="*/ 8984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409 w 10000"/>
                <a:gd name="connsiteY40" fmla="*/ 8947 h 10039"/>
                <a:gd name="connsiteX41" fmla="*/ 5884 w 10000"/>
                <a:gd name="connsiteY41" fmla="*/ 8740 h 10039"/>
                <a:gd name="connsiteX42" fmla="*/ 6040 w 10000"/>
                <a:gd name="connsiteY42" fmla="*/ 8368 h 10039"/>
                <a:gd name="connsiteX43" fmla="*/ 6382 w 10000"/>
                <a:gd name="connsiteY43" fmla="*/ 7982 h 10039"/>
                <a:gd name="connsiteX44" fmla="*/ 6428 w 10000"/>
                <a:gd name="connsiteY44" fmla="*/ 8181 h 10039"/>
                <a:gd name="connsiteX45" fmla="*/ 6444 w 10000"/>
                <a:gd name="connsiteY45" fmla="*/ 8428 h 10039"/>
                <a:gd name="connsiteX46" fmla="*/ 6766 w 10000"/>
                <a:gd name="connsiteY46"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5016 w 10000"/>
                <a:gd name="connsiteY40" fmla="*/ 9302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39"/>
                <a:gd name="connsiteX1" fmla="*/ 7446 w 10000"/>
                <a:gd name="connsiteY1" fmla="*/ 8978 h 10039"/>
                <a:gd name="connsiteX2" fmla="*/ 7821 w 10000"/>
                <a:gd name="connsiteY2" fmla="*/ 8978 h 10039"/>
                <a:gd name="connsiteX3" fmla="*/ 8047 w 10000"/>
                <a:gd name="connsiteY3" fmla="*/ 8029 h 10039"/>
                <a:gd name="connsiteX4" fmla="*/ 8648 w 10000"/>
                <a:gd name="connsiteY4" fmla="*/ 7444 h 10039"/>
                <a:gd name="connsiteX5" fmla="*/ 8873 w 10000"/>
                <a:gd name="connsiteY5" fmla="*/ 6351 h 10039"/>
                <a:gd name="connsiteX6" fmla="*/ 8722 w 10000"/>
                <a:gd name="connsiteY6" fmla="*/ 5768 h 10039"/>
                <a:gd name="connsiteX7" fmla="*/ 9098 w 10000"/>
                <a:gd name="connsiteY7" fmla="*/ 4525 h 10039"/>
                <a:gd name="connsiteX8" fmla="*/ 9399 w 10000"/>
                <a:gd name="connsiteY8" fmla="*/ 4160 h 10039"/>
                <a:gd name="connsiteX9" fmla="*/ 10000 w 10000"/>
                <a:gd name="connsiteY9" fmla="*/ 3576 h 10039"/>
                <a:gd name="connsiteX10" fmla="*/ 9774 w 10000"/>
                <a:gd name="connsiteY10" fmla="*/ 3502 h 10039"/>
                <a:gd name="connsiteX11" fmla="*/ 9399 w 10000"/>
                <a:gd name="connsiteY11" fmla="*/ 3140 h 10039"/>
                <a:gd name="connsiteX12" fmla="*/ 9173 w 10000"/>
                <a:gd name="connsiteY12" fmla="*/ 2044 h 10039"/>
                <a:gd name="connsiteX13" fmla="*/ 9173 w 10000"/>
                <a:gd name="connsiteY13" fmla="*/ 1460 h 10039"/>
                <a:gd name="connsiteX14" fmla="*/ 9098 w 10000"/>
                <a:gd name="connsiteY14" fmla="*/ 729 h 10039"/>
                <a:gd name="connsiteX15" fmla="*/ 8873 w 10000"/>
                <a:gd name="connsiteY15" fmla="*/ 511 h 10039"/>
                <a:gd name="connsiteX16" fmla="*/ 8497 w 10000"/>
                <a:gd name="connsiteY16" fmla="*/ 219 h 10039"/>
                <a:gd name="connsiteX17" fmla="*/ 8272 w 10000"/>
                <a:gd name="connsiteY17" fmla="*/ 0 h 10039"/>
                <a:gd name="connsiteX18" fmla="*/ 7821 w 10000"/>
                <a:gd name="connsiteY18" fmla="*/ 293 h 10039"/>
                <a:gd name="connsiteX19" fmla="*/ 7370 w 10000"/>
                <a:gd name="connsiteY19" fmla="*/ 729 h 10039"/>
                <a:gd name="connsiteX20" fmla="*/ 6769 w 10000"/>
                <a:gd name="connsiteY20" fmla="*/ 729 h 10039"/>
                <a:gd name="connsiteX21" fmla="*/ 5717 w 10000"/>
                <a:gd name="connsiteY21" fmla="*/ 729 h 10039"/>
                <a:gd name="connsiteX22" fmla="*/ 5717 w 10000"/>
                <a:gd name="connsiteY22" fmla="*/ 658 h 10039"/>
                <a:gd name="connsiteX23" fmla="*/ 5643 w 10000"/>
                <a:gd name="connsiteY23" fmla="*/ 729 h 10039"/>
                <a:gd name="connsiteX24" fmla="*/ 1961 w 10000"/>
                <a:gd name="connsiteY24" fmla="*/ 729 h 10039"/>
                <a:gd name="connsiteX25" fmla="*/ 1961 w 10000"/>
                <a:gd name="connsiteY25" fmla="*/ 2263 h 10039"/>
                <a:gd name="connsiteX26" fmla="*/ 1285 w 10000"/>
                <a:gd name="connsiteY26" fmla="*/ 2263 h 10039"/>
                <a:gd name="connsiteX27" fmla="*/ 1285 w 10000"/>
                <a:gd name="connsiteY27" fmla="*/ 2556 h 10039"/>
                <a:gd name="connsiteX28" fmla="*/ 1285 w 10000"/>
                <a:gd name="connsiteY28" fmla="*/ 5179 h 10039"/>
                <a:gd name="connsiteX29" fmla="*/ 1135 w 10000"/>
                <a:gd name="connsiteY29" fmla="*/ 5327 h 10039"/>
                <a:gd name="connsiteX30" fmla="*/ 684 w 10000"/>
                <a:gd name="connsiteY30" fmla="*/ 5621 h 10039"/>
                <a:gd name="connsiteX31" fmla="*/ 609 w 10000"/>
                <a:gd name="connsiteY31" fmla="*/ 5986 h 10039"/>
                <a:gd name="connsiteX32" fmla="*/ 384 w 10000"/>
                <a:gd name="connsiteY32" fmla="*/ 6351 h 10039"/>
                <a:gd name="connsiteX33" fmla="*/ 234 w 10000"/>
                <a:gd name="connsiteY33" fmla="*/ 6935 h 10039"/>
                <a:gd name="connsiteX34" fmla="*/ 8 w 10000"/>
                <a:gd name="connsiteY34" fmla="*/ 7593 h 10039"/>
                <a:gd name="connsiteX35" fmla="*/ 384 w 10000"/>
                <a:gd name="connsiteY35" fmla="*/ 7664 h 10039"/>
                <a:gd name="connsiteX36" fmla="*/ 458 w 10000"/>
                <a:gd name="connsiteY36" fmla="*/ 8245 h 10039"/>
                <a:gd name="connsiteX37" fmla="*/ 684 w 10000"/>
                <a:gd name="connsiteY37" fmla="*/ 8831 h 10039"/>
                <a:gd name="connsiteX38" fmla="*/ 1059 w 10000"/>
                <a:gd name="connsiteY38" fmla="*/ 10000 h 10039"/>
                <a:gd name="connsiteX39" fmla="*/ 4939 w 10000"/>
                <a:gd name="connsiteY39" fmla="*/ 9433 h 10039"/>
                <a:gd name="connsiteX40" fmla="*/ 4958 w 10000"/>
                <a:gd name="connsiteY40" fmla="*/ 9255 h 10039"/>
                <a:gd name="connsiteX41" fmla="*/ 5409 w 10000"/>
                <a:gd name="connsiteY41" fmla="*/ 8947 h 10039"/>
                <a:gd name="connsiteX42" fmla="*/ 5884 w 10000"/>
                <a:gd name="connsiteY42" fmla="*/ 8740 h 10039"/>
                <a:gd name="connsiteX43" fmla="*/ 6040 w 10000"/>
                <a:gd name="connsiteY43" fmla="*/ 8368 h 10039"/>
                <a:gd name="connsiteX44" fmla="*/ 6382 w 10000"/>
                <a:gd name="connsiteY44" fmla="*/ 7982 h 10039"/>
                <a:gd name="connsiteX45" fmla="*/ 6428 w 10000"/>
                <a:gd name="connsiteY45" fmla="*/ 8181 h 10039"/>
                <a:gd name="connsiteX46" fmla="*/ 6444 w 10000"/>
                <a:gd name="connsiteY46" fmla="*/ 8428 h 10039"/>
                <a:gd name="connsiteX47" fmla="*/ 6766 w 10000"/>
                <a:gd name="connsiteY47" fmla="*/ 9268 h 10039"/>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4958 w 10000"/>
                <a:gd name="connsiteY40" fmla="*/ 9255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09 w 10000"/>
                <a:gd name="connsiteY41" fmla="*/ 8947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56"/>
                <a:gd name="connsiteX1" fmla="*/ 7446 w 10000"/>
                <a:gd name="connsiteY1" fmla="*/ 8978 h 10056"/>
                <a:gd name="connsiteX2" fmla="*/ 7821 w 10000"/>
                <a:gd name="connsiteY2" fmla="*/ 8978 h 10056"/>
                <a:gd name="connsiteX3" fmla="*/ 8047 w 10000"/>
                <a:gd name="connsiteY3" fmla="*/ 8029 h 10056"/>
                <a:gd name="connsiteX4" fmla="*/ 8648 w 10000"/>
                <a:gd name="connsiteY4" fmla="*/ 7444 h 10056"/>
                <a:gd name="connsiteX5" fmla="*/ 8873 w 10000"/>
                <a:gd name="connsiteY5" fmla="*/ 6351 h 10056"/>
                <a:gd name="connsiteX6" fmla="*/ 8722 w 10000"/>
                <a:gd name="connsiteY6" fmla="*/ 5768 h 10056"/>
                <a:gd name="connsiteX7" fmla="*/ 9098 w 10000"/>
                <a:gd name="connsiteY7" fmla="*/ 4525 h 10056"/>
                <a:gd name="connsiteX8" fmla="*/ 9399 w 10000"/>
                <a:gd name="connsiteY8" fmla="*/ 4160 h 10056"/>
                <a:gd name="connsiteX9" fmla="*/ 10000 w 10000"/>
                <a:gd name="connsiteY9" fmla="*/ 3576 h 10056"/>
                <a:gd name="connsiteX10" fmla="*/ 9774 w 10000"/>
                <a:gd name="connsiteY10" fmla="*/ 3502 h 10056"/>
                <a:gd name="connsiteX11" fmla="*/ 9399 w 10000"/>
                <a:gd name="connsiteY11" fmla="*/ 3140 h 10056"/>
                <a:gd name="connsiteX12" fmla="*/ 9173 w 10000"/>
                <a:gd name="connsiteY12" fmla="*/ 2044 h 10056"/>
                <a:gd name="connsiteX13" fmla="*/ 9173 w 10000"/>
                <a:gd name="connsiteY13" fmla="*/ 1460 h 10056"/>
                <a:gd name="connsiteX14" fmla="*/ 9098 w 10000"/>
                <a:gd name="connsiteY14" fmla="*/ 729 h 10056"/>
                <a:gd name="connsiteX15" fmla="*/ 8873 w 10000"/>
                <a:gd name="connsiteY15" fmla="*/ 511 h 10056"/>
                <a:gd name="connsiteX16" fmla="*/ 8497 w 10000"/>
                <a:gd name="connsiteY16" fmla="*/ 219 h 10056"/>
                <a:gd name="connsiteX17" fmla="*/ 8272 w 10000"/>
                <a:gd name="connsiteY17" fmla="*/ 0 h 10056"/>
                <a:gd name="connsiteX18" fmla="*/ 7821 w 10000"/>
                <a:gd name="connsiteY18" fmla="*/ 293 h 10056"/>
                <a:gd name="connsiteX19" fmla="*/ 7370 w 10000"/>
                <a:gd name="connsiteY19" fmla="*/ 729 h 10056"/>
                <a:gd name="connsiteX20" fmla="*/ 6769 w 10000"/>
                <a:gd name="connsiteY20" fmla="*/ 729 h 10056"/>
                <a:gd name="connsiteX21" fmla="*/ 5717 w 10000"/>
                <a:gd name="connsiteY21" fmla="*/ 729 h 10056"/>
                <a:gd name="connsiteX22" fmla="*/ 5717 w 10000"/>
                <a:gd name="connsiteY22" fmla="*/ 658 h 10056"/>
                <a:gd name="connsiteX23" fmla="*/ 5643 w 10000"/>
                <a:gd name="connsiteY23" fmla="*/ 729 h 10056"/>
                <a:gd name="connsiteX24" fmla="*/ 1961 w 10000"/>
                <a:gd name="connsiteY24" fmla="*/ 729 h 10056"/>
                <a:gd name="connsiteX25" fmla="*/ 1961 w 10000"/>
                <a:gd name="connsiteY25" fmla="*/ 2263 h 10056"/>
                <a:gd name="connsiteX26" fmla="*/ 1285 w 10000"/>
                <a:gd name="connsiteY26" fmla="*/ 2263 h 10056"/>
                <a:gd name="connsiteX27" fmla="*/ 1285 w 10000"/>
                <a:gd name="connsiteY27" fmla="*/ 2556 h 10056"/>
                <a:gd name="connsiteX28" fmla="*/ 1285 w 10000"/>
                <a:gd name="connsiteY28" fmla="*/ 5179 h 10056"/>
                <a:gd name="connsiteX29" fmla="*/ 1135 w 10000"/>
                <a:gd name="connsiteY29" fmla="*/ 5327 h 10056"/>
                <a:gd name="connsiteX30" fmla="*/ 684 w 10000"/>
                <a:gd name="connsiteY30" fmla="*/ 5621 h 10056"/>
                <a:gd name="connsiteX31" fmla="*/ 609 w 10000"/>
                <a:gd name="connsiteY31" fmla="*/ 5986 h 10056"/>
                <a:gd name="connsiteX32" fmla="*/ 384 w 10000"/>
                <a:gd name="connsiteY32" fmla="*/ 6351 h 10056"/>
                <a:gd name="connsiteX33" fmla="*/ 234 w 10000"/>
                <a:gd name="connsiteY33" fmla="*/ 6935 h 10056"/>
                <a:gd name="connsiteX34" fmla="*/ 8 w 10000"/>
                <a:gd name="connsiteY34" fmla="*/ 7593 h 10056"/>
                <a:gd name="connsiteX35" fmla="*/ 384 w 10000"/>
                <a:gd name="connsiteY35" fmla="*/ 7664 h 10056"/>
                <a:gd name="connsiteX36" fmla="*/ 458 w 10000"/>
                <a:gd name="connsiteY36" fmla="*/ 8245 h 10056"/>
                <a:gd name="connsiteX37" fmla="*/ 684 w 10000"/>
                <a:gd name="connsiteY37" fmla="*/ 8831 h 10056"/>
                <a:gd name="connsiteX38" fmla="*/ 1059 w 10000"/>
                <a:gd name="connsiteY38" fmla="*/ 10000 h 10056"/>
                <a:gd name="connsiteX39" fmla="*/ 4315 w 10000"/>
                <a:gd name="connsiteY39" fmla="*/ 9657 h 10056"/>
                <a:gd name="connsiteX40" fmla="*/ 5064 w 10000"/>
                <a:gd name="connsiteY40" fmla="*/ 9274 h 10056"/>
                <a:gd name="connsiteX41" fmla="*/ 5457 w 10000"/>
                <a:gd name="connsiteY41" fmla="*/ 8984 h 10056"/>
                <a:gd name="connsiteX42" fmla="*/ 5884 w 10000"/>
                <a:gd name="connsiteY42" fmla="*/ 8740 h 10056"/>
                <a:gd name="connsiteX43" fmla="*/ 6040 w 10000"/>
                <a:gd name="connsiteY43" fmla="*/ 8368 h 10056"/>
                <a:gd name="connsiteX44" fmla="*/ 6382 w 10000"/>
                <a:gd name="connsiteY44" fmla="*/ 7982 h 10056"/>
                <a:gd name="connsiteX45" fmla="*/ 6428 w 10000"/>
                <a:gd name="connsiteY45" fmla="*/ 8181 h 10056"/>
                <a:gd name="connsiteX46" fmla="*/ 6444 w 10000"/>
                <a:gd name="connsiteY46" fmla="*/ 8428 h 10056"/>
                <a:gd name="connsiteX47" fmla="*/ 6766 w 10000"/>
                <a:gd name="connsiteY47" fmla="*/ 9268 h 10056"/>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274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4373 w 10000"/>
                <a:gd name="connsiteY39" fmla="*/ 9246 h 10031"/>
                <a:gd name="connsiteX40" fmla="*/ 5064 w 10000"/>
                <a:gd name="connsiteY40" fmla="*/ 9311 h 10031"/>
                <a:gd name="connsiteX41" fmla="*/ 5457 w 10000"/>
                <a:gd name="connsiteY41" fmla="*/ 8984 h 10031"/>
                <a:gd name="connsiteX42" fmla="*/ 5884 w 10000"/>
                <a:gd name="connsiteY42" fmla="*/ 8740 h 10031"/>
                <a:gd name="connsiteX43" fmla="*/ 6040 w 10000"/>
                <a:gd name="connsiteY43" fmla="*/ 8368 h 10031"/>
                <a:gd name="connsiteX44" fmla="*/ 6382 w 10000"/>
                <a:gd name="connsiteY44" fmla="*/ 7982 h 10031"/>
                <a:gd name="connsiteX45" fmla="*/ 6428 w 10000"/>
                <a:gd name="connsiteY45" fmla="*/ 8181 h 10031"/>
                <a:gd name="connsiteX46" fmla="*/ 6444 w 10000"/>
                <a:gd name="connsiteY46" fmla="*/ 8428 h 10031"/>
                <a:gd name="connsiteX47" fmla="*/ 6766 w 10000"/>
                <a:gd name="connsiteY47" fmla="*/ 9268 h 10031"/>
                <a:gd name="connsiteX0" fmla="*/ 7446 w 10000"/>
                <a:gd name="connsiteY0" fmla="*/ 9488 h 10033"/>
                <a:gd name="connsiteX1" fmla="*/ 7446 w 10000"/>
                <a:gd name="connsiteY1" fmla="*/ 8978 h 10033"/>
                <a:gd name="connsiteX2" fmla="*/ 7821 w 10000"/>
                <a:gd name="connsiteY2" fmla="*/ 8978 h 10033"/>
                <a:gd name="connsiteX3" fmla="*/ 8047 w 10000"/>
                <a:gd name="connsiteY3" fmla="*/ 8029 h 10033"/>
                <a:gd name="connsiteX4" fmla="*/ 8648 w 10000"/>
                <a:gd name="connsiteY4" fmla="*/ 7444 h 10033"/>
                <a:gd name="connsiteX5" fmla="*/ 8873 w 10000"/>
                <a:gd name="connsiteY5" fmla="*/ 6351 h 10033"/>
                <a:gd name="connsiteX6" fmla="*/ 8722 w 10000"/>
                <a:gd name="connsiteY6" fmla="*/ 5768 h 10033"/>
                <a:gd name="connsiteX7" fmla="*/ 9098 w 10000"/>
                <a:gd name="connsiteY7" fmla="*/ 4525 h 10033"/>
                <a:gd name="connsiteX8" fmla="*/ 9399 w 10000"/>
                <a:gd name="connsiteY8" fmla="*/ 4160 h 10033"/>
                <a:gd name="connsiteX9" fmla="*/ 10000 w 10000"/>
                <a:gd name="connsiteY9" fmla="*/ 3576 h 10033"/>
                <a:gd name="connsiteX10" fmla="*/ 9774 w 10000"/>
                <a:gd name="connsiteY10" fmla="*/ 3502 h 10033"/>
                <a:gd name="connsiteX11" fmla="*/ 9399 w 10000"/>
                <a:gd name="connsiteY11" fmla="*/ 3140 h 10033"/>
                <a:gd name="connsiteX12" fmla="*/ 9173 w 10000"/>
                <a:gd name="connsiteY12" fmla="*/ 2044 h 10033"/>
                <a:gd name="connsiteX13" fmla="*/ 9173 w 10000"/>
                <a:gd name="connsiteY13" fmla="*/ 1460 h 10033"/>
                <a:gd name="connsiteX14" fmla="*/ 9098 w 10000"/>
                <a:gd name="connsiteY14" fmla="*/ 729 h 10033"/>
                <a:gd name="connsiteX15" fmla="*/ 8873 w 10000"/>
                <a:gd name="connsiteY15" fmla="*/ 511 h 10033"/>
                <a:gd name="connsiteX16" fmla="*/ 8497 w 10000"/>
                <a:gd name="connsiteY16" fmla="*/ 219 h 10033"/>
                <a:gd name="connsiteX17" fmla="*/ 8272 w 10000"/>
                <a:gd name="connsiteY17" fmla="*/ 0 h 10033"/>
                <a:gd name="connsiteX18" fmla="*/ 7821 w 10000"/>
                <a:gd name="connsiteY18" fmla="*/ 293 h 10033"/>
                <a:gd name="connsiteX19" fmla="*/ 7370 w 10000"/>
                <a:gd name="connsiteY19" fmla="*/ 729 h 10033"/>
                <a:gd name="connsiteX20" fmla="*/ 6769 w 10000"/>
                <a:gd name="connsiteY20" fmla="*/ 729 h 10033"/>
                <a:gd name="connsiteX21" fmla="*/ 5717 w 10000"/>
                <a:gd name="connsiteY21" fmla="*/ 729 h 10033"/>
                <a:gd name="connsiteX22" fmla="*/ 5717 w 10000"/>
                <a:gd name="connsiteY22" fmla="*/ 658 h 10033"/>
                <a:gd name="connsiteX23" fmla="*/ 5643 w 10000"/>
                <a:gd name="connsiteY23" fmla="*/ 729 h 10033"/>
                <a:gd name="connsiteX24" fmla="*/ 1961 w 10000"/>
                <a:gd name="connsiteY24" fmla="*/ 729 h 10033"/>
                <a:gd name="connsiteX25" fmla="*/ 1961 w 10000"/>
                <a:gd name="connsiteY25" fmla="*/ 2263 h 10033"/>
                <a:gd name="connsiteX26" fmla="*/ 1285 w 10000"/>
                <a:gd name="connsiteY26" fmla="*/ 2263 h 10033"/>
                <a:gd name="connsiteX27" fmla="*/ 1285 w 10000"/>
                <a:gd name="connsiteY27" fmla="*/ 2556 h 10033"/>
                <a:gd name="connsiteX28" fmla="*/ 1285 w 10000"/>
                <a:gd name="connsiteY28" fmla="*/ 5179 h 10033"/>
                <a:gd name="connsiteX29" fmla="*/ 1135 w 10000"/>
                <a:gd name="connsiteY29" fmla="*/ 5327 h 10033"/>
                <a:gd name="connsiteX30" fmla="*/ 684 w 10000"/>
                <a:gd name="connsiteY30" fmla="*/ 5621 h 10033"/>
                <a:gd name="connsiteX31" fmla="*/ 609 w 10000"/>
                <a:gd name="connsiteY31" fmla="*/ 5986 h 10033"/>
                <a:gd name="connsiteX32" fmla="*/ 384 w 10000"/>
                <a:gd name="connsiteY32" fmla="*/ 6351 h 10033"/>
                <a:gd name="connsiteX33" fmla="*/ 234 w 10000"/>
                <a:gd name="connsiteY33" fmla="*/ 6935 h 10033"/>
                <a:gd name="connsiteX34" fmla="*/ 8 w 10000"/>
                <a:gd name="connsiteY34" fmla="*/ 7593 h 10033"/>
                <a:gd name="connsiteX35" fmla="*/ 384 w 10000"/>
                <a:gd name="connsiteY35" fmla="*/ 7664 h 10033"/>
                <a:gd name="connsiteX36" fmla="*/ 458 w 10000"/>
                <a:gd name="connsiteY36" fmla="*/ 8245 h 10033"/>
                <a:gd name="connsiteX37" fmla="*/ 684 w 10000"/>
                <a:gd name="connsiteY37" fmla="*/ 8831 h 10033"/>
                <a:gd name="connsiteX38" fmla="*/ 1059 w 10000"/>
                <a:gd name="connsiteY38" fmla="*/ 10000 h 10033"/>
                <a:gd name="connsiteX39" fmla="*/ 4373 w 10000"/>
                <a:gd name="connsiteY39" fmla="*/ 9293 h 10033"/>
                <a:gd name="connsiteX40" fmla="*/ 5064 w 10000"/>
                <a:gd name="connsiteY40" fmla="*/ 9311 h 10033"/>
                <a:gd name="connsiteX41" fmla="*/ 5457 w 10000"/>
                <a:gd name="connsiteY41" fmla="*/ 8984 h 10033"/>
                <a:gd name="connsiteX42" fmla="*/ 5884 w 10000"/>
                <a:gd name="connsiteY42" fmla="*/ 8740 h 10033"/>
                <a:gd name="connsiteX43" fmla="*/ 6040 w 10000"/>
                <a:gd name="connsiteY43" fmla="*/ 8368 h 10033"/>
                <a:gd name="connsiteX44" fmla="*/ 6382 w 10000"/>
                <a:gd name="connsiteY44" fmla="*/ 7982 h 10033"/>
                <a:gd name="connsiteX45" fmla="*/ 6428 w 10000"/>
                <a:gd name="connsiteY45" fmla="*/ 8181 h 10033"/>
                <a:gd name="connsiteX46" fmla="*/ 6444 w 10000"/>
                <a:gd name="connsiteY46" fmla="*/ 8428 h 10033"/>
                <a:gd name="connsiteX47" fmla="*/ 6766 w 10000"/>
                <a:gd name="connsiteY47" fmla="*/ 9268 h 10033"/>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3729 w 10000"/>
                <a:gd name="connsiteY39" fmla="*/ 9526 h 10015"/>
                <a:gd name="connsiteX40" fmla="*/ 4373 w 10000"/>
                <a:gd name="connsiteY40" fmla="*/ 9293 h 10015"/>
                <a:gd name="connsiteX41" fmla="*/ 5064 w 10000"/>
                <a:gd name="connsiteY41" fmla="*/ 9311 h 10015"/>
                <a:gd name="connsiteX42" fmla="*/ 5457 w 10000"/>
                <a:gd name="connsiteY42" fmla="*/ 8984 h 10015"/>
                <a:gd name="connsiteX43" fmla="*/ 5884 w 10000"/>
                <a:gd name="connsiteY43" fmla="*/ 8740 h 10015"/>
                <a:gd name="connsiteX44" fmla="*/ 6040 w 10000"/>
                <a:gd name="connsiteY44" fmla="*/ 8368 h 10015"/>
                <a:gd name="connsiteX45" fmla="*/ 6382 w 10000"/>
                <a:gd name="connsiteY45" fmla="*/ 7982 h 10015"/>
                <a:gd name="connsiteX46" fmla="*/ 6428 w 10000"/>
                <a:gd name="connsiteY46" fmla="*/ 8181 h 10015"/>
                <a:gd name="connsiteX47" fmla="*/ 6444 w 10000"/>
                <a:gd name="connsiteY47" fmla="*/ 8428 h 10015"/>
                <a:gd name="connsiteX48" fmla="*/ 6766 w 10000"/>
                <a:gd name="connsiteY48" fmla="*/ 9268 h 10015"/>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373 w 10000"/>
                <a:gd name="connsiteY40" fmla="*/ 9293 h 10020"/>
                <a:gd name="connsiteX41" fmla="*/ 5064 w 10000"/>
                <a:gd name="connsiteY41" fmla="*/ 9311 h 10020"/>
                <a:gd name="connsiteX42" fmla="*/ 5457 w 10000"/>
                <a:gd name="connsiteY42" fmla="*/ 8984 h 10020"/>
                <a:gd name="connsiteX43" fmla="*/ 5884 w 10000"/>
                <a:gd name="connsiteY43" fmla="*/ 8740 h 10020"/>
                <a:gd name="connsiteX44" fmla="*/ 6040 w 10000"/>
                <a:gd name="connsiteY44" fmla="*/ 8368 h 10020"/>
                <a:gd name="connsiteX45" fmla="*/ 6382 w 10000"/>
                <a:gd name="connsiteY45" fmla="*/ 7982 h 10020"/>
                <a:gd name="connsiteX46" fmla="*/ 6428 w 10000"/>
                <a:gd name="connsiteY46" fmla="*/ 8181 h 10020"/>
                <a:gd name="connsiteX47" fmla="*/ 6444 w 10000"/>
                <a:gd name="connsiteY47" fmla="*/ 8428 h 10020"/>
                <a:gd name="connsiteX48" fmla="*/ 6766 w 10000"/>
                <a:gd name="connsiteY48"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09 w 10000"/>
                <a:gd name="connsiteY40" fmla="*/ 9592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20"/>
                <a:gd name="connsiteX1" fmla="*/ 7446 w 10000"/>
                <a:gd name="connsiteY1" fmla="*/ 8978 h 10020"/>
                <a:gd name="connsiteX2" fmla="*/ 7821 w 10000"/>
                <a:gd name="connsiteY2" fmla="*/ 8978 h 10020"/>
                <a:gd name="connsiteX3" fmla="*/ 8047 w 10000"/>
                <a:gd name="connsiteY3" fmla="*/ 8029 h 10020"/>
                <a:gd name="connsiteX4" fmla="*/ 8648 w 10000"/>
                <a:gd name="connsiteY4" fmla="*/ 7444 h 10020"/>
                <a:gd name="connsiteX5" fmla="*/ 8873 w 10000"/>
                <a:gd name="connsiteY5" fmla="*/ 6351 h 10020"/>
                <a:gd name="connsiteX6" fmla="*/ 8722 w 10000"/>
                <a:gd name="connsiteY6" fmla="*/ 5768 h 10020"/>
                <a:gd name="connsiteX7" fmla="*/ 9098 w 10000"/>
                <a:gd name="connsiteY7" fmla="*/ 4525 h 10020"/>
                <a:gd name="connsiteX8" fmla="*/ 9399 w 10000"/>
                <a:gd name="connsiteY8" fmla="*/ 4160 h 10020"/>
                <a:gd name="connsiteX9" fmla="*/ 10000 w 10000"/>
                <a:gd name="connsiteY9" fmla="*/ 3576 h 10020"/>
                <a:gd name="connsiteX10" fmla="*/ 9774 w 10000"/>
                <a:gd name="connsiteY10" fmla="*/ 3502 h 10020"/>
                <a:gd name="connsiteX11" fmla="*/ 9399 w 10000"/>
                <a:gd name="connsiteY11" fmla="*/ 3140 h 10020"/>
                <a:gd name="connsiteX12" fmla="*/ 9173 w 10000"/>
                <a:gd name="connsiteY12" fmla="*/ 2044 h 10020"/>
                <a:gd name="connsiteX13" fmla="*/ 9173 w 10000"/>
                <a:gd name="connsiteY13" fmla="*/ 1460 h 10020"/>
                <a:gd name="connsiteX14" fmla="*/ 9098 w 10000"/>
                <a:gd name="connsiteY14" fmla="*/ 729 h 10020"/>
                <a:gd name="connsiteX15" fmla="*/ 8873 w 10000"/>
                <a:gd name="connsiteY15" fmla="*/ 511 h 10020"/>
                <a:gd name="connsiteX16" fmla="*/ 8497 w 10000"/>
                <a:gd name="connsiteY16" fmla="*/ 219 h 10020"/>
                <a:gd name="connsiteX17" fmla="*/ 8272 w 10000"/>
                <a:gd name="connsiteY17" fmla="*/ 0 h 10020"/>
                <a:gd name="connsiteX18" fmla="*/ 7821 w 10000"/>
                <a:gd name="connsiteY18" fmla="*/ 293 h 10020"/>
                <a:gd name="connsiteX19" fmla="*/ 7370 w 10000"/>
                <a:gd name="connsiteY19" fmla="*/ 729 h 10020"/>
                <a:gd name="connsiteX20" fmla="*/ 6769 w 10000"/>
                <a:gd name="connsiteY20" fmla="*/ 729 h 10020"/>
                <a:gd name="connsiteX21" fmla="*/ 5717 w 10000"/>
                <a:gd name="connsiteY21" fmla="*/ 729 h 10020"/>
                <a:gd name="connsiteX22" fmla="*/ 5717 w 10000"/>
                <a:gd name="connsiteY22" fmla="*/ 658 h 10020"/>
                <a:gd name="connsiteX23" fmla="*/ 5643 w 10000"/>
                <a:gd name="connsiteY23" fmla="*/ 729 h 10020"/>
                <a:gd name="connsiteX24" fmla="*/ 1961 w 10000"/>
                <a:gd name="connsiteY24" fmla="*/ 729 h 10020"/>
                <a:gd name="connsiteX25" fmla="*/ 1961 w 10000"/>
                <a:gd name="connsiteY25" fmla="*/ 2263 h 10020"/>
                <a:gd name="connsiteX26" fmla="*/ 1285 w 10000"/>
                <a:gd name="connsiteY26" fmla="*/ 2263 h 10020"/>
                <a:gd name="connsiteX27" fmla="*/ 1285 w 10000"/>
                <a:gd name="connsiteY27" fmla="*/ 2556 h 10020"/>
                <a:gd name="connsiteX28" fmla="*/ 1285 w 10000"/>
                <a:gd name="connsiteY28" fmla="*/ 5179 h 10020"/>
                <a:gd name="connsiteX29" fmla="*/ 1135 w 10000"/>
                <a:gd name="connsiteY29" fmla="*/ 5327 h 10020"/>
                <a:gd name="connsiteX30" fmla="*/ 684 w 10000"/>
                <a:gd name="connsiteY30" fmla="*/ 5621 h 10020"/>
                <a:gd name="connsiteX31" fmla="*/ 609 w 10000"/>
                <a:gd name="connsiteY31" fmla="*/ 5986 h 10020"/>
                <a:gd name="connsiteX32" fmla="*/ 384 w 10000"/>
                <a:gd name="connsiteY32" fmla="*/ 6351 h 10020"/>
                <a:gd name="connsiteX33" fmla="*/ 234 w 10000"/>
                <a:gd name="connsiteY33" fmla="*/ 6935 h 10020"/>
                <a:gd name="connsiteX34" fmla="*/ 8 w 10000"/>
                <a:gd name="connsiteY34" fmla="*/ 7593 h 10020"/>
                <a:gd name="connsiteX35" fmla="*/ 384 w 10000"/>
                <a:gd name="connsiteY35" fmla="*/ 7664 h 10020"/>
                <a:gd name="connsiteX36" fmla="*/ 458 w 10000"/>
                <a:gd name="connsiteY36" fmla="*/ 8245 h 10020"/>
                <a:gd name="connsiteX37" fmla="*/ 684 w 10000"/>
                <a:gd name="connsiteY37" fmla="*/ 8831 h 10020"/>
                <a:gd name="connsiteX38" fmla="*/ 1059 w 10000"/>
                <a:gd name="connsiteY38" fmla="*/ 10000 h 10020"/>
                <a:gd name="connsiteX39" fmla="*/ 3940 w 10000"/>
                <a:gd name="connsiteY39" fmla="*/ 9647 h 10020"/>
                <a:gd name="connsiteX40" fmla="*/ 4219 w 10000"/>
                <a:gd name="connsiteY40" fmla="*/ 9620 h 10020"/>
                <a:gd name="connsiteX41" fmla="*/ 4373 w 10000"/>
                <a:gd name="connsiteY41" fmla="*/ 9293 h 10020"/>
                <a:gd name="connsiteX42" fmla="*/ 5064 w 10000"/>
                <a:gd name="connsiteY42" fmla="*/ 9311 h 10020"/>
                <a:gd name="connsiteX43" fmla="*/ 5457 w 10000"/>
                <a:gd name="connsiteY43" fmla="*/ 8984 h 10020"/>
                <a:gd name="connsiteX44" fmla="*/ 5884 w 10000"/>
                <a:gd name="connsiteY44" fmla="*/ 8740 h 10020"/>
                <a:gd name="connsiteX45" fmla="*/ 6040 w 10000"/>
                <a:gd name="connsiteY45" fmla="*/ 8368 h 10020"/>
                <a:gd name="connsiteX46" fmla="*/ 6382 w 10000"/>
                <a:gd name="connsiteY46" fmla="*/ 7982 h 10020"/>
                <a:gd name="connsiteX47" fmla="*/ 6428 w 10000"/>
                <a:gd name="connsiteY47" fmla="*/ 8181 h 10020"/>
                <a:gd name="connsiteX48" fmla="*/ 6444 w 10000"/>
                <a:gd name="connsiteY48" fmla="*/ 8428 h 10020"/>
                <a:gd name="connsiteX49" fmla="*/ 6766 w 10000"/>
                <a:gd name="connsiteY49" fmla="*/ 9268 h 10020"/>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4219 w 10000"/>
                <a:gd name="connsiteY40" fmla="*/ 9620 h 10031"/>
                <a:gd name="connsiteX41" fmla="*/ 4373 w 10000"/>
                <a:gd name="connsiteY41" fmla="*/ 9293 h 10031"/>
                <a:gd name="connsiteX42" fmla="*/ 5064 w 10000"/>
                <a:gd name="connsiteY42" fmla="*/ 9311 h 10031"/>
                <a:gd name="connsiteX43" fmla="*/ 5457 w 10000"/>
                <a:gd name="connsiteY43" fmla="*/ 8984 h 10031"/>
                <a:gd name="connsiteX44" fmla="*/ 5884 w 10000"/>
                <a:gd name="connsiteY44" fmla="*/ 8740 h 10031"/>
                <a:gd name="connsiteX45" fmla="*/ 6040 w 10000"/>
                <a:gd name="connsiteY45" fmla="*/ 8368 h 10031"/>
                <a:gd name="connsiteX46" fmla="*/ 6382 w 10000"/>
                <a:gd name="connsiteY46" fmla="*/ 7982 h 10031"/>
                <a:gd name="connsiteX47" fmla="*/ 6428 w 10000"/>
                <a:gd name="connsiteY47" fmla="*/ 8181 h 10031"/>
                <a:gd name="connsiteX48" fmla="*/ 6444 w 10000"/>
                <a:gd name="connsiteY48" fmla="*/ 8428 h 10031"/>
                <a:gd name="connsiteX49" fmla="*/ 6766 w 10000"/>
                <a:gd name="connsiteY49"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863 w 10000"/>
                <a:gd name="connsiteY40" fmla="*/ 9788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31"/>
                <a:gd name="connsiteX1" fmla="*/ 7446 w 10000"/>
                <a:gd name="connsiteY1" fmla="*/ 8978 h 10031"/>
                <a:gd name="connsiteX2" fmla="*/ 7821 w 10000"/>
                <a:gd name="connsiteY2" fmla="*/ 8978 h 10031"/>
                <a:gd name="connsiteX3" fmla="*/ 8047 w 10000"/>
                <a:gd name="connsiteY3" fmla="*/ 8029 h 10031"/>
                <a:gd name="connsiteX4" fmla="*/ 8648 w 10000"/>
                <a:gd name="connsiteY4" fmla="*/ 7444 h 10031"/>
                <a:gd name="connsiteX5" fmla="*/ 8873 w 10000"/>
                <a:gd name="connsiteY5" fmla="*/ 6351 h 10031"/>
                <a:gd name="connsiteX6" fmla="*/ 8722 w 10000"/>
                <a:gd name="connsiteY6" fmla="*/ 5768 h 10031"/>
                <a:gd name="connsiteX7" fmla="*/ 9098 w 10000"/>
                <a:gd name="connsiteY7" fmla="*/ 4525 h 10031"/>
                <a:gd name="connsiteX8" fmla="*/ 9399 w 10000"/>
                <a:gd name="connsiteY8" fmla="*/ 4160 h 10031"/>
                <a:gd name="connsiteX9" fmla="*/ 10000 w 10000"/>
                <a:gd name="connsiteY9" fmla="*/ 3576 h 10031"/>
                <a:gd name="connsiteX10" fmla="*/ 9774 w 10000"/>
                <a:gd name="connsiteY10" fmla="*/ 3502 h 10031"/>
                <a:gd name="connsiteX11" fmla="*/ 9399 w 10000"/>
                <a:gd name="connsiteY11" fmla="*/ 3140 h 10031"/>
                <a:gd name="connsiteX12" fmla="*/ 9173 w 10000"/>
                <a:gd name="connsiteY12" fmla="*/ 2044 h 10031"/>
                <a:gd name="connsiteX13" fmla="*/ 9173 w 10000"/>
                <a:gd name="connsiteY13" fmla="*/ 1460 h 10031"/>
                <a:gd name="connsiteX14" fmla="*/ 9098 w 10000"/>
                <a:gd name="connsiteY14" fmla="*/ 729 h 10031"/>
                <a:gd name="connsiteX15" fmla="*/ 8873 w 10000"/>
                <a:gd name="connsiteY15" fmla="*/ 511 h 10031"/>
                <a:gd name="connsiteX16" fmla="*/ 8497 w 10000"/>
                <a:gd name="connsiteY16" fmla="*/ 219 h 10031"/>
                <a:gd name="connsiteX17" fmla="*/ 8272 w 10000"/>
                <a:gd name="connsiteY17" fmla="*/ 0 h 10031"/>
                <a:gd name="connsiteX18" fmla="*/ 7821 w 10000"/>
                <a:gd name="connsiteY18" fmla="*/ 293 h 10031"/>
                <a:gd name="connsiteX19" fmla="*/ 7370 w 10000"/>
                <a:gd name="connsiteY19" fmla="*/ 729 h 10031"/>
                <a:gd name="connsiteX20" fmla="*/ 6769 w 10000"/>
                <a:gd name="connsiteY20" fmla="*/ 729 h 10031"/>
                <a:gd name="connsiteX21" fmla="*/ 5717 w 10000"/>
                <a:gd name="connsiteY21" fmla="*/ 729 h 10031"/>
                <a:gd name="connsiteX22" fmla="*/ 5717 w 10000"/>
                <a:gd name="connsiteY22" fmla="*/ 658 h 10031"/>
                <a:gd name="connsiteX23" fmla="*/ 5643 w 10000"/>
                <a:gd name="connsiteY23" fmla="*/ 729 h 10031"/>
                <a:gd name="connsiteX24" fmla="*/ 1961 w 10000"/>
                <a:gd name="connsiteY24" fmla="*/ 729 h 10031"/>
                <a:gd name="connsiteX25" fmla="*/ 1961 w 10000"/>
                <a:gd name="connsiteY25" fmla="*/ 2263 h 10031"/>
                <a:gd name="connsiteX26" fmla="*/ 1285 w 10000"/>
                <a:gd name="connsiteY26" fmla="*/ 2263 h 10031"/>
                <a:gd name="connsiteX27" fmla="*/ 1285 w 10000"/>
                <a:gd name="connsiteY27" fmla="*/ 2556 h 10031"/>
                <a:gd name="connsiteX28" fmla="*/ 1285 w 10000"/>
                <a:gd name="connsiteY28" fmla="*/ 5179 h 10031"/>
                <a:gd name="connsiteX29" fmla="*/ 1135 w 10000"/>
                <a:gd name="connsiteY29" fmla="*/ 5327 h 10031"/>
                <a:gd name="connsiteX30" fmla="*/ 684 w 10000"/>
                <a:gd name="connsiteY30" fmla="*/ 5621 h 10031"/>
                <a:gd name="connsiteX31" fmla="*/ 609 w 10000"/>
                <a:gd name="connsiteY31" fmla="*/ 5986 h 10031"/>
                <a:gd name="connsiteX32" fmla="*/ 384 w 10000"/>
                <a:gd name="connsiteY32" fmla="*/ 6351 h 10031"/>
                <a:gd name="connsiteX33" fmla="*/ 234 w 10000"/>
                <a:gd name="connsiteY33" fmla="*/ 6935 h 10031"/>
                <a:gd name="connsiteX34" fmla="*/ 8 w 10000"/>
                <a:gd name="connsiteY34" fmla="*/ 7593 h 10031"/>
                <a:gd name="connsiteX35" fmla="*/ 384 w 10000"/>
                <a:gd name="connsiteY35" fmla="*/ 7664 h 10031"/>
                <a:gd name="connsiteX36" fmla="*/ 458 w 10000"/>
                <a:gd name="connsiteY36" fmla="*/ 8245 h 10031"/>
                <a:gd name="connsiteX37" fmla="*/ 684 w 10000"/>
                <a:gd name="connsiteY37" fmla="*/ 8831 h 10031"/>
                <a:gd name="connsiteX38" fmla="*/ 1059 w 10000"/>
                <a:gd name="connsiteY38" fmla="*/ 10000 h 10031"/>
                <a:gd name="connsiteX39" fmla="*/ 3863 w 10000"/>
                <a:gd name="connsiteY39" fmla="*/ 9806 h 10031"/>
                <a:gd name="connsiteX40" fmla="*/ 3479 w 10000"/>
                <a:gd name="connsiteY40" fmla="*/ 9452 h 10031"/>
                <a:gd name="connsiteX41" fmla="*/ 4219 w 10000"/>
                <a:gd name="connsiteY41" fmla="*/ 9620 h 10031"/>
                <a:gd name="connsiteX42" fmla="*/ 4373 w 10000"/>
                <a:gd name="connsiteY42" fmla="*/ 9293 h 10031"/>
                <a:gd name="connsiteX43" fmla="*/ 5064 w 10000"/>
                <a:gd name="connsiteY43" fmla="*/ 9311 h 10031"/>
                <a:gd name="connsiteX44" fmla="*/ 5457 w 10000"/>
                <a:gd name="connsiteY44" fmla="*/ 8984 h 10031"/>
                <a:gd name="connsiteX45" fmla="*/ 5884 w 10000"/>
                <a:gd name="connsiteY45" fmla="*/ 8740 h 10031"/>
                <a:gd name="connsiteX46" fmla="*/ 6040 w 10000"/>
                <a:gd name="connsiteY46" fmla="*/ 8368 h 10031"/>
                <a:gd name="connsiteX47" fmla="*/ 6382 w 10000"/>
                <a:gd name="connsiteY47" fmla="*/ 7982 h 10031"/>
                <a:gd name="connsiteX48" fmla="*/ 6428 w 10000"/>
                <a:gd name="connsiteY48" fmla="*/ 8181 h 10031"/>
                <a:gd name="connsiteX49" fmla="*/ 6444 w 10000"/>
                <a:gd name="connsiteY49" fmla="*/ 8428 h 10031"/>
                <a:gd name="connsiteX50" fmla="*/ 6766 w 10000"/>
                <a:gd name="connsiteY50" fmla="*/ 9268 h 10031"/>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4219 w 10000"/>
                <a:gd name="connsiteY41" fmla="*/ 9620 h 10008"/>
                <a:gd name="connsiteX42" fmla="*/ 4373 w 10000"/>
                <a:gd name="connsiteY42" fmla="*/ 9293 h 10008"/>
                <a:gd name="connsiteX43" fmla="*/ 5064 w 10000"/>
                <a:gd name="connsiteY43" fmla="*/ 9311 h 10008"/>
                <a:gd name="connsiteX44" fmla="*/ 5457 w 10000"/>
                <a:gd name="connsiteY44" fmla="*/ 8984 h 10008"/>
                <a:gd name="connsiteX45" fmla="*/ 5884 w 10000"/>
                <a:gd name="connsiteY45" fmla="*/ 8740 h 10008"/>
                <a:gd name="connsiteX46" fmla="*/ 6040 w 10000"/>
                <a:gd name="connsiteY46" fmla="*/ 8368 h 10008"/>
                <a:gd name="connsiteX47" fmla="*/ 6382 w 10000"/>
                <a:gd name="connsiteY47" fmla="*/ 7982 h 10008"/>
                <a:gd name="connsiteX48" fmla="*/ 6428 w 10000"/>
                <a:gd name="connsiteY48" fmla="*/ 8181 h 10008"/>
                <a:gd name="connsiteX49" fmla="*/ 6444 w 10000"/>
                <a:gd name="connsiteY49" fmla="*/ 8428 h 10008"/>
                <a:gd name="connsiteX50" fmla="*/ 6766 w 10000"/>
                <a:gd name="connsiteY50"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479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786 w 10000"/>
                <a:gd name="connsiteY40" fmla="*/ 9452 h 10008"/>
                <a:gd name="connsiteX41" fmla="*/ 3863 w 10000"/>
                <a:gd name="connsiteY41" fmla="*/ 9778 h 10008"/>
                <a:gd name="connsiteX42" fmla="*/ 4219 w 10000"/>
                <a:gd name="connsiteY42" fmla="*/ 9620 h 10008"/>
                <a:gd name="connsiteX43" fmla="*/ 4373 w 10000"/>
                <a:gd name="connsiteY43" fmla="*/ 9293 h 10008"/>
                <a:gd name="connsiteX44" fmla="*/ 5064 w 10000"/>
                <a:gd name="connsiteY44" fmla="*/ 9311 h 10008"/>
                <a:gd name="connsiteX45" fmla="*/ 5457 w 10000"/>
                <a:gd name="connsiteY45" fmla="*/ 8984 h 10008"/>
                <a:gd name="connsiteX46" fmla="*/ 5884 w 10000"/>
                <a:gd name="connsiteY46" fmla="*/ 8740 h 10008"/>
                <a:gd name="connsiteX47" fmla="*/ 6040 w 10000"/>
                <a:gd name="connsiteY47" fmla="*/ 8368 h 10008"/>
                <a:gd name="connsiteX48" fmla="*/ 6382 w 10000"/>
                <a:gd name="connsiteY48" fmla="*/ 7982 h 10008"/>
                <a:gd name="connsiteX49" fmla="*/ 6428 w 10000"/>
                <a:gd name="connsiteY49" fmla="*/ 8181 h 10008"/>
                <a:gd name="connsiteX50" fmla="*/ 6444 w 10000"/>
                <a:gd name="connsiteY50" fmla="*/ 8428 h 10008"/>
                <a:gd name="connsiteX51" fmla="*/ 6766 w 10000"/>
                <a:gd name="connsiteY51"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52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08 w 10000"/>
                <a:gd name="connsiteY40" fmla="*/ 9433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86 w 10000"/>
                <a:gd name="connsiteY41" fmla="*/ 9499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960 w 10000"/>
                <a:gd name="connsiteY40" fmla="*/ 9480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3027 w 10000"/>
                <a:gd name="connsiteY40" fmla="*/ 9433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778 w 10000"/>
                <a:gd name="connsiteY39" fmla="*/ 9087 h 10008"/>
                <a:gd name="connsiteX40" fmla="*/ 2893 w 10000"/>
                <a:gd name="connsiteY40" fmla="*/ 9508 h 10008"/>
                <a:gd name="connsiteX41" fmla="*/ 3757 w 10000"/>
                <a:gd name="connsiteY41" fmla="*/ 9508 h 10008"/>
                <a:gd name="connsiteX42" fmla="*/ 3863 w 10000"/>
                <a:gd name="connsiteY42" fmla="*/ 9778 h 10008"/>
                <a:gd name="connsiteX43" fmla="*/ 4219 w 10000"/>
                <a:gd name="connsiteY43" fmla="*/ 9620 h 10008"/>
                <a:gd name="connsiteX44" fmla="*/ 4373 w 10000"/>
                <a:gd name="connsiteY44" fmla="*/ 9293 h 10008"/>
                <a:gd name="connsiteX45" fmla="*/ 5064 w 10000"/>
                <a:gd name="connsiteY45" fmla="*/ 9311 h 10008"/>
                <a:gd name="connsiteX46" fmla="*/ 5457 w 10000"/>
                <a:gd name="connsiteY46" fmla="*/ 8984 h 10008"/>
                <a:gd name="connsiteX47" fmla="*/ 5884 w 10000"/>
                <a:gd name="connsiteY47" fmla="*/ 8740 h 10008"/>
                <a:gd name="connsiteX48" fmla="*/ 6040 w 10000"/>
                <a:gd name="connsiteY48" fmla="*/ 8368 h 10008"/>
                <a:gd name="connsiteX49" fmla="*/ 6382 w 10000"/>
                <a:gd name="connsiteY49" fmla="*/ 7982 h 10008"/>
                <a:gd name="connsiteX50" fmla="*/ 6428 w 10000"/>
                <a:gd name="connsiteY50" fmla="*/ 8181 h 10008"/>
                <a:gd name="connsiteX51" fmla="*/ 6444 w 10000"/>
                <a:gd name="connsiteY51" fmla="*/ 8428 h 10008"/>
                <a:gd name="connsiteX52" fmla="*/ 6766 w 10000"/>
                <a:gd name="connsiteY52" fmla="*/ 9268 h 1000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893 w 10000"/>
                <a:gd name="connsiteY40" fmla="*/ 9508 h 10018"/>
                <a:gd name="connsiteX41" fmla="*/ 3757 w 10000"/>
                <a:gd name="connsiteY41" fmla="*/ 9508 h 10018"/>
                <a:gd name="connsiteX42" fmla="*/ 3863 w 10000"/>
                <a:gd name="connsiteY42" fmla="*/ 9778 h 10018"/>
                <a:gd name="connsiteX43" fmla="*/ 4219 w 10000"/>
                <a:gd name="connsiteY43" fmla="*/ 9620 h 10018"/>
                <a:gd name="connsiteX44" fmla="*/ 4373 w 10000"/>
                <a:gd name="connsiteY44" fmla="*/ 9293 h 10018"/>
                <a:gd name="connsiteX45" fmla="*/ 5064 w 10000"/>
                <a:gd name="connsiteY45" fmla="*/ 9311 h 10018"/>
                <a:gd name="connsiteX46" fmla="*/ 5457 w 10000"/>
                <a:gd name="connsiteY46" fmla="*/ 8984 h 10018"/>
                <a:gd name="connsiteX47" fmla="*/ 5884 w 10000"/>
                <a:gd name="connsiteY47" fmla="*/ 8740 h 10018"/>
                <a:gd name="connsiteX48" fmla="*/ 6040 w 10000"/>
                <a:gd name="connsiteY48" fmla="*/ 8368 h 10018"/>
                <a:gd name="connsiteX49" fmla="*/ 6382 w 10000"/>
                <a:gd name="connsiteY49" fmla="*/ 7982 h 10018"/>
                <a:gd name="connsiteX50" fmla="*/ 6428 w 10000"/>
                <a:gd name="connsiteY50" fmla="*/ 8181 h 10018"/>
                <a:gd name="connsiteX51" fmla="*/ 6444 w 10000"/>
                <a:gd name="connsiteY51" fmla="*/ 8428 h 10018"/>
                <a:gd name="connsiteX52" fmla="*/ 6766 w 10000"/>
                <a:gd name="connsiteY52"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38 w 10000"/>
                <a:gd name="connsiteY40" fmla="*/ 9601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500 w 10000"/>
                <a:gd name="connsiteY40" fmla="*/ 9227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893 w 10000"/>
                <a:gd name="connsiteY41" fmla="*/ 9508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40 w 10000"/>
                <a:gd name="connsiteY40" fmla="*/ 9610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8"/>
                <a:gd name="connsiteX1" fmla="*/ 7446 w 10000"/>
                <a:gd name="connsiteY1" fmla="*/ 8978 h 10018"/>
                <a:gd name="connsiteX2" fmla="*/ 7821 w 10000"/>
                <a:gd name="connsiteY2" fmla="*/ 8978 h 10018"/>
                <a:gd name="connsiteX3" fmla="*/ 8047 w 10000"/>
                <a:gd name="connsiteY3" fmla="*/ 8029 h 10018"/>
                <a:gd name="connsiteX4" fmla="*/ 8648 w 10000"/>
                <a:gd name="connsiteY4" fmla="*/ 7444 h 10018"/>
                <a:gd name="connsiteX5" fmla="*/ 8873 w 10000"/>
                <a:gd name="connsiteY5" fmla="*/ 6351 h 10018"/>
                <a:gd name="connsiteX6" fmla="*/ 8722 w 10000"/>
                <a:gd name="connsiteY6" fmla="*/ 5768 h 10018"/>
                <a:gd name="connsiteX7" fmla="*/ 9098 w 10000"/>
                <a:gd name="connsiteY7" fmla="*/ 4525 h 10018"/>
                <a:gd name="connsiteX8" fmla="*/ 9399 w 10000"/>
                <a:gd name="connsiteY8" fmla="*/ 4160 h 10018"/>
                <a:gd name="connsiteX9" fmla="*/ 10000 w 10000"/>
                <a:gd name="connsiteY9" fmla="*/ 3576 h 10018"/>
                <a:gd name="connsiteX10" fmla="*/ 9774 w 10000"/>
                <a:gd name="connsiteY10" fmla="*/ 3502 h 10018"/>
                <a:gd name="connsiteX11" fmla="*/ 9399 w 10000"/>
                <a:gd name="connsiteY11" fmla="*/ 3140 h 10018"/>
                <a:gd name="connsiteX12" fmla="*/ 9173 w 10000"/>
                <a:gd name="connsiteY12" fmla="*/ 2044 h 10018"/>
                <a:gd name="connsiteX13" fmla="*/ 9173 w 10000"/>
                <a:gd name="connsiteY13" fmla="*/ 1460 h 10018"/>
                <a:gd name="connsiteX14" fmla="*/ 9098 w 10000"/>
                <a:gd name="connsiteY14" fmla="*/ 729 h 10018"/>
                <a:gd name="connsiteX15" fmla="*/ 8873 w 10000"/>
                <a:gd name="connsiteY15" fmla="*/ 511 h 10018"/>
                <a:gd name="connsiteX16" fmla="*/ 8497 w 10000"/>
                <a:gd name="connsiteY16" fmla="*/ 219 h 10018"/>
                <a:gd name="connsiteX17" fmla="*/ 8272 w 10000"/>
                <a:gd name="connsiteY17" fmla="*/ 0 h 10018"/>
                <a:gd name="connsiteX18" fmla="*/ 7821 w 10000"/>
                <a:gd name="connsiteY18" fmla="*/ 293 h 10018"/>
                <a:gd name="connsiteX19" fmla="*/ 7370 w 10000"/>
                <a:gd name="connsiteY19" fmla="*/ 729 h 10018"/>
                <a:gd name="connsiteX20" fmla="*/ 6769 w 10000"/>
                <a:gd name="connsiteY20" fmla="*/ 729 h 10018"/>
                <a:gd name="connsiteX21" fmla="*/ 5717 w 10000"/>
                <a:gd name="connsiteY21" fmla="*/ 729 h 10018"/>
                <a:gd name="connsiteX22" fmla="*/ 5717 w 10000"/>
                <a:gd name="connsiteY22" fmla="*/ 658 h 10018"/>
                <a:gd name="connsiteX23" fmla="*/ 5643 w 10000"/>
                <a:gd name="connsiteY23" fmla="*/ 729 h 10018"/>
                <a:gd name="connsiteX24" fmla="*/ 1961 w 10000"/>
                <a:gd name="connsiteY24" fmla="*/ 729 h 10018"/>
                <a:gd name="connsiteX25" fmla="*/ 1961 w 10000"/>
                <a:gd name="connsiteY25" fmla="*/ 2263 h 10018"/>
                <a:gd name="connsiteX26" fmla="*/ 1285 w 10000"/>
                <a:gd name="connsiteY26" fmla="*/ 2263 h 10018"/>
                <a:gd name="connsiteX27" fmla="*/ 1285 w 10000"/>
                <a:gd name="connsiteY27" fmla="*/ 2556 h 10018"/>
                <a:gd name="connsiteX28" fmla="*/ 1285 w 10000"/>
                <a:gd name="connsiteY28" fmla="*/ 5179 h 10018"/>
                <a:gd name="connsiteX29" fmla="*/ 1135 w 10000"/>
                <a:gd name="connsiteY29" fmla="*/ 5327 h 10018"/>
                <a:gd name="connsiteX30" fmla="*/ 684 w 10000"/>
                <a:gd name="connsiteY30" fmla="*/ 5621 h 10018"/>
                <a:gd name="connsiteX31" fmla="*/ 609 w 10000"/>
                <a:gd name="connsiteY31" fmla="*/ 5986 h 10018"/>
                <a:gd name="connsiteX32" fmla="*/ 384 w 10000"/>
                <a:gd name="connsiteY32" fmla="*/ 6351 h 10018"/>
                <a:gd name="connsiteX33" fmla="*/ 234 w 10000"/>
                <a:gd name="connsiteY33" fmla="*/ 6935 h 10018"/>
                <a:gd name="connsiteX34" fmla="*/ 8 w 10000"/>
                <a:gd name="connsiteY34" fmla="*/ 7593 h 10018"/>
                <a:gd name="connsiteX35" fmla="*/ 384 w 10000"/>
                <a:gd name="connsiteY35" fmla="*/ 7664 h 10018"/>
                <a:gd name="connsiteX36" fmla="*/ 458 w 10000"/>
                <a:gd name="connsiteY36" fmla="*/ 8245 h 10018"/>
                <a:gd name="connsiteX37" fmla="*/ 684 w 10000"/>
                <a:gd name="connsiteY37" fmla="*/ 8831 h 10018"/>
                <a:gd name="connsiteX38" fmla="*/ 1059 w 10000"/>
                <a:gd name="connsiteY38" fmla="*/ 10000 h 10018"/>
                <a:gd name="connsiteX39" fmla="*/ 2509 w 10000"/>
                <a:gd name="connsiteY39" fmla="*/ 9601 h 10018"/>
                <a:gd name="connsiteX40" fmla="*/ 2711 w 10000"/>
                <a:gd name="connsiteY40" fmla="*/ 9629 h 10018"/>
                <a:gd name="connsiteX41" fmla="*/ 2979 w 10000"/>
                <a:gd name="connsiteY41" fmla="*/ 9527 h 10018"/>
                <a:gd name="connsiteX42" fmla="*/ 3757 w 10000"/>
                <a:gd name="connsiteY42" fmla="*/ 9508 h 10018"/>
                <a:gd name="connsiteX43" fmla="*/ 3863 w 10000"/>
                <a:gd name="connsiteY43" fmla="*/ 9778 h 10018"/>
                <a:gd name="connsiteX44" fmla="*/ 4219 w 10000"/>
                <a:gd name="connsiteY44" fmla="*/ 9620 h 10018"/>
                <a:gd name="connsiteX45" fmla="*/ 4373 w 10000"/>
                <a:gd name="connsiteY45" fmla="*/ 9293 h 10018"/>
                <a:gd name="connsiteX46" fmla="*/ 5064 w 10000"/>
                <a:gd name="connsiteY46" fmla="*/ 9311 h 10018"/>
                <a:gd name="connsiteX47" fmla="*/ 5457 w 10000"/>
                <a:gd name="connsiteY47" fmla="*/ 8984 h 10018"/>
                <a:gd name="connsiteX48" fmla="*/ 5884 w 10000"/>
                <a:gd name="connsiteY48" fmla="*/ 8740 h 10018"/>
                <a:gd name="connsiteX49" fmla="*/ 6040 w 10000"/>
                <a:gd name="connsiteY49" fmla="*/ 8368 h 10018"/>
                <a:gd name="connsiteX50" fmla="*/ 6382 w 10000"/>
                <a:gd name="connsiteY50" fmla="*/ 7982 h 10018"/>
                <a:gd name="connsiteX51" fmla="*/ 6428 w 10000"/>
                <a:gd name="connsiteY51" fmla="*/ 8181 h 10018"/>
                <a:gd name="connsiteX52" fmla="*/ 6444 w 10000"/>
                <a:gd name="connsiteY52" fmla="*/ 8428 h 10018"/>
                <a:gd name="connsiteX53" fmla="*/ 6766 w 10000"/>
                <a:gd name="connsiteY53" fmla="*/ 9268 h 10018"/>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09 w 10000"/>
                <a:gd name="connsiteY40" fmla="*/ 9601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517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629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11 w 10000"/>
                <a:gd name="connsiteY41" fmla="*/ 9853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76 w 10000"/>
                <a:gd name="connsiteY40" fmla="*/ 9452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5"/>
                <a:gd name="connsiteX1" fmla="*/ 7446 w 10000"/>
                <a:gd name="connsiteY1" fmla="*/ 8978 h 10015"/>
                <a:gd name="connsiteX2" fmla="*/ 7821 w 10000"/>
                <a:gd name="connsiteY2" fmla="*/ 8978 h 10015"/>
                <a:gd name="connsiteX3" fmla="*/ 8047 w 10000"/>
                <a:gd name="connsiteY3" fmla="*/ 8029 h 10015"/>
                <a:gd name="connsiteX4" fmla="*/ 8648 w 10000"/>
                <a:gd name="connsiteY4" fmla="*/ 7444 h 10015"/>
                <a:gd name="connsiteX5" fmla="*/ 8873 w 10000"/>
                <a:gd name="connsiteY5" fmla="*/ 6351 h 10015"/>
                <a:gd name="connsiteX6" fmla="*/ 8722 w 10000"/>
                <a:gd name="connsiteY6" fmla="*/ 5768 h 10015"/>
                <a:gd name="connsiteX7" fmla="*/ 9098 w 10000"/>
                <a:gd name="connsiteY7" fmla="*/ 4525 h 10015"/>
                <a:gd name="connsiteX8" fmla="*/ 9399 w 10000"/>
                <a:gd name="connsiteY8" fmla="*/ 4160 h 10015"/>
                <a:gd name="connsiteX9" fmla="*/ 10000 w 10000"/>
                <a:gd name="connsiteY9" fmla="*/ 3576 h 10015"/>
                <a:gd name="connsiteX10" fmla="*/ 9774 w 10000"/>
                <a:gd name="connsiteY10" fmla="*/ 3502 h 10015"/>
                <a:gd name="connsiteX11" fmla="*/ 9399 w 10000"/>
                <a:gd name="connsiteY11" fmla="*/ 3140 h 10015"/>
                <a:gd name="connsiteX12" fmla="*/ 9173 w 10000"/>
                <a:gd name="connsiteY12" fmla="*/ 2044 h 10015"/>
                <a:gd name="connsiteX13" fmla="*/ 9173 w 10000"/>
                <a:gd name="connsiteY13" fmla="*/ 1460 h 10015"/>
                <a:gd name="connsiteX14" fmla="*/ 9098 w 10000"/>
                <a:gd name="connsiteY14" fmla="*/ 729 h 10015"/>
                <a:gd name="connsiteX15" fmla="*/ 8873 w 10000"/>
                <a:gd name="connsiteY15" fmla="*/ 511 h 10015"/>
                <a:gd name="connsiteX16" fmla="*/ 8497 w 10000"/>
                <a:gd name="connsiteY16" fmla="*/ 219 h 10015"/>
                <a:gd name="connsiteX17" fmla="*/ 8272 w 10000"/>
                <a:gd name="connsiteY17" fmla="*/ 0 h 10015"/>
                <a:gd name="connsiteX18" fmla="*/ 7821 w 10000"/>
                <a:gd name="connsiteY18" fmla="*/ 293 h 10015"/>
                <a:gd name="connsiteX19" fmla="*/ 7370 w 10000"/>
                <a:gd name="connsiteY19" fmla="*/ 729 h 10015"/>
                <a:gd name="connsiteX20" fmla="*/ 6769 w 10000"/>
                <a:gd name="connsiteY20" fmla="*/ 729 h 10015"/>
                <a:gd name="connsiteX21" fmla="*/ 5717 w 10000"/>
                <a:gd name="connsiteY21" fmla="*/ 729 h 10015"/>
                <a:gd name="connsiteX22" fmla="*/ 5717 w 10000"/>
                <a:gd name="connsiteY22" fmla="*/ 658 h 10015"/>
                <a:gd name="connsiteX23" fmla="*/ 5643 w 10000"/>
                <a:gd name="connsiteY23" fmla="*/ 729 h 10015"/>
                <a:gd name="connsiteX24" fmla="*/ 1961 w 10000"/>
                <a:gd name="connsiteY24" fmla="*/ 729 h 10015"/>
                <a:gd name="connsiteX25" fmla="*/ 1961 w 10000"/>
                <a:gd name="connsiteY25" fmla="*/ 2263 h 10015"/>
                <a:gd name="connsiteX26" fmla="*/ 1285 w 10000"/>
                <a:gd name="connsiteY26" fmla="*/ 2263 h 10015"/>
                <a:gd name="connsiteX27" fmla="*/ 1285 w 10000"/>
                <a:gd name="connsiteY27" fmla="*/ 2556 h 10015"/>
                <a:gd name="connsiteX28" fmla="*/ 1285 w 10000"/>
                <a:gd name="connsiteY28" fmla="*/ 5179 h 10015"/>
                <a:gd name="connsiteX29" fmla="*/ 1135 w 10000"/>
                <a:gd name="connsiteY29" fmla="*/ 5327 h 10015"/>
                <a:gd name="connsiteX30" fmla="*/ 684 w 10000"/>
                <a:gd name="connsiteY30" fmla="*/ 5621 h 10015"/>
                <a:gd name="connsiteX31" fmla="*/ 609 w 10000"/>
                <a:gd name="connsiteY31" fmla="*/ 5986 h 10015"/>
                <a:gd name="connsiteX32" fmla="*/ 384 w 10000"/>
                <a:gd name="connsiteY32" fmla="*/ 6351 h 10015"/>
                <a:gd name="connsiteX33" fmla="*/ 234 w 10000"/>
                <a:gd name="connsiteY33" fmla="*/ 6935 h 10015"/>
                <a:gd name="connsiteX34" fmla="*/ 8 w 10000"/>
                <a:gd name="connsiteY34" fmla="*/ 7593 h 10015"/>
                <a:gd name="connsiteX35" fmla="*/ 384 w 10000"/>
                <a:gd name="connsiteY35" fmla="*/ 7664 h 10015"/>
                <a:gd name="connsiteX36" fmla="*/ 458 w 10000"/>
                <a:gd name="connsiteY36" fmla="*/ 8245 h 10015"/>
                <a:gd name="connsiteX37" fmla="*/ 684 w 10000"/>
                <a:gd name="connsiteY37" fmla="*/ 8831 h 10015"/>
                <a:gd name="connsiteX38" fmla="*/ 1059 w 10000"/>
                <a:gd name="connsiteY38" fmla="*/ 10000 h 10015"/>
                <a:gd name="connsiteX39" fmla="*/ 2461 w 10000"/>
                <a:gd name="connsiteY39" fmla="*/ 9330 h 10015"/>
                <a:gd name="connsiteX40" fmla="*/ 2566 w 10000"/>
                <a:gd name="connsiteY40" fmla="*/ 9433 h 10015"/>
                <a:gd name="connsiteX41" fmla="*/ 2721 w 10000"/>
                <a:gd name="connsiteY41" fmla="*/ 9592 h 10015"/>
                <a:gd name="connsiteX42" fmla="*/ 2979 w 10000"/>
                <a:gd name="connsiteY42" fmla="*/ 9527 h 10015"/>
                <a:gd name="connsiteX43" fmla="*/ 3757 w 10000"/>
                <a:gd name="connsiteY43" fmla="*/ 9508 h 10015"/>
                <a:gd name="connsiteX44" fmla="*/ 3863 w 10000"/>
                <a:gd name="connsiteY44" fmla="*/ 9778 h 10015"/>
                <a:gd name="connsiteX45" fmla="*/ 4219 w 10000"/>
                <a:gd name="connsiteY45" fmla="*/ 9620 h 10015"/>
                <a:gd name="connsiteX46" fmla="*/ 4373 w 10000"/>
                <a:gd name="connsiteY46" fmla="*/ 9293 h 10015"/>
                <a:gd name="connsiteX47" fmla="*/ 5064 w 10000"/>
                <a:gd name="connsiteY47" fmla="*/ 9311 h 10015"/>
                <a:gd name="connsiteX48" fmla="*/ 5457 w 10000"/>
                <a:gd name="connsiteY48" fmla="*/ 8984 h 10015"/>
                <a:gd name="connsiteX49" fmla="*/ 5884 w 10000"/>
                <a:gd name="connsiteY49" fmla="*/ 8740 h 10015"/>
                <a:gd name="connsiteX50" fmla="*/ 6040 w 10000"/>
                <a:gd name="connsiteY50" fmla="*/ 8368 h 10015"/>
                <a:gd name="connsiteX51" fmla="*/ 6382 w 10000"/>
                <a:gd name="connsiteY51" fmla="*/ 7982 h 10015"/>
                <a:gd name="connsiteX52" fmla="*/ 6428 w 10000"/>
                <a:gd name="connsiteY52" fmla="*/ 8181 h 10015"/>
                <a:gd name="connsiteX53" fmla="*/ 6444 w 10000"/>
                <a:gd name="connsiteY53" fmla="*/ 8428 h 10015"/>
                <a:gd name="connsiteX54" fmla="*/ 6766 w 10000"/>
                <a:gd name="connsiteY54" fmla="*/ 9268 h 10015"/>
                <a:gd name="connsiteX0" fmla="*/ 7446 w 10000"/>
                <a:gd name="connsiteY0" fmla="*/ 9488 h 10014"/>
                <a:gd name="connsiteX1" fmla="*/ 7446 w 10000"/>
                <a:gd name="connsiteY1" fmla="*/ 8978 h 10014"/>
                <a:gd name="connsiteX2" fmla="*/ 7821 w 10000"/>
                <a:gd name="connsiteY2" fmla="*/ 8978 h 10014"/>
                <a:gd name="connsiteX3" fmla="*/ 8047 w 10000"/>
                <a:gd name="connsiteY3" fmla="*/ 8029 h 10014"/>
                <a:gd name="connsiteX4" fmla="*/ 8648 w 10000"/>
                <a:gd name="connsiteY4" fmla="*/ 7444 h 10014"/>
                <a:gd name="connsiteX5" fmla="*/ 8873 w 10000"/>
                <a:gd name="connsiteY5" fmla="*/ 6351 h 10014"/>
                <a:gd name="connsiteX6" fmla="*/ 8722 w 10000"/>
                <a:gd name="connsiteY6" fmla="*/ 5768 h 10014"/>
                <a:gd name="connsiteX7" fmla="*/ 9098 w 10000"/>
                <a:gd name="connsiteY7" fmla="*/ 4525 h 10014"/>
                <a:gd name="connsiteX8" fmla="*/ 9399 w 10000"/>
                <a:gd name="connsiteY8" fmla="*/ 4160 h 10014"/>
                <a:gd name="connsiteX9" fmla="*/ 10000 w 10000"/>
                <a:gd name="connsiteY9" fmla="*/ 3576 h 10014"/>
                <a:gd name="connsiteX10" fmla="*/ 9774 w 10000"/>
                <a:gd name="connsiteY10" fmla="*/ 3502 h 10014"/>
                <a:gd name="connsiteX11" fmla="*/ 9399 w 10000"/>
                <a:gd name="connsiteY11" fmla="*/ 3140 h 10014"/>
                <a:gd name="connsiteX12" fmla="*/ 9173 w 10000"/>
                <a:gd name="connsiteY12" fmla="*/ 2044 h 10014"/>
                <a:gd name="connsiteX13" fmla="*/ 9173 w 10000"/>
                <a:gd name="connsiteY13" fmla="*/ 1460 h 10014"/>
                <a:gd name="connsiteX14" fmla="*/ 9098 w 10000"/>
                <a:gd name="connsiteY14" fmla="*/ 729 h 10014"/>
                <a:gd name="connsiteX15" fmla="*/ 8873 w 10000"/>
                <a:gd name="connsiteY15" fmla="*/ 511 h 10014"/>
                <a:gd name="connsiteX16" fmla="*/ 8497 w 10000"/>
                <a:gd name="connsiteY16" fmla="*/ 219 h 10014"/>
                <a:gd name="connsiteX17" fmla="*/ 8272 w 10000"/>
                <a:gd name="connsiteY17" fmla="*/ 0 h 10014"/>
                <a:gd name="connsiteX18" fmla="*/ 7821 w 10000"/>
                <a:gd name="connsiteY18" fmla="*/ 293 h 10014"/>
                <a:gd name="connsiteX19" fmla="*/ 7370 w 10000"/>
                <a:gd name="connsiteY19" fmla="*/ 729 h 10014"/>
                <a:gd name="connsiteX20" fmla="*/ 6769 w 10000"/>
                <a:gd name="connsiteY20" fmla="*/ 729 h 10014"/>
                <a:gd name="connsiteX21" fmla="*/ 5717 w 10000"/>
                <a:gd name="connsiteY21" fmla="*/ 729 h 10014"/>
                <a:gd name="connsiteX22" fmla="*/ 5717 w 10000"/>
                <a:gd name="connsiteY22" fmla="*/ 658 h 10014"/>
                <a:gd name="connsiteX23" fmla="*/ 5643 w 10000"/>
                <a:gd name="connsiteY23" fmla="*/ 729 h 10014"/>
                <a:gd name="connsiteX24" fmla="*/ 1961 w 10000"/>
                <a:gd name="connsiteY24" fmla="*/ 729 h 10014"/>
                <a:gd name="connsiteX25" fmla="*/ 1961 w 10000"/>
                <a:gd name="connsiteY25" fmla="*/ 2263 h 10014"/>
                <a:gd name="connsiteX26" fmla="*/ 1285 w 10000"/>
                <a:gd name="connsiteY26" fmla="*/ 2263 h 10014"/>
                <a:gd name="connsiteX27" fmla="*/ 1285 w 10000"/>
                <a:gd name="connsiteY27" fmla="*/ 2556 h 10014"/>
                <a:gd name="connsiteX28" fmla="*/ 1285 w 10000"/>
                <a:gd name="connsiteY28" fmla="*/ 5179 h 10014"/>
                <a:gd name="connsiteX29" fmla="*/ 1135 w 10000"/>
                <a:gd name="connsiteY29" fmla="*/ 5327 h 10014"/>
                <a:gd name="connsiteX30" fmla="*/ 684 w 10000"/>
                <a:gd name="connsiteY30" fmla="*/ 5621 h 10014"/>
                <a:gd name="connsiteX31" fmla="*/ 609 w 10000"/>
                <a:gd name="connsiteY31" fmla="*/ 5986 h 10014"/>
                <a:gd name="connsiteX32" fmla="*/ 384 w 10000"/>
                <a:gd name="connsiteY32" fmla="*/ 6351 h 10014"/>
                <a:gd name="connsiteX33" fmla="*/ 234 w 10000"/>
                <a:gd name="connsiteY33" fmla="*/ 6935 h 10014"/>
                <a:gd name="connsiteX34" fmla="*/ 8 w 10000"/>
                <a:gd name="connsiteY34" fmla="*/ 7593 h 10014"/>
                <a:gd name="connsiteX35" fmla="*/ 384 w 10000"/>
                <a:gd name="connsiteY35" fmla="*/ 7664 h 10014"/>
                <a:gd name="connsiteX36" fmla="*/ 458 w 10000"/>
                <a:gd name="connsiteY36" fmla="*/ 8245 h 10014"/>
                <a:gd name="connsiteX37" fmla="*/ 684 w 10000"/>
                <a:gd name="connsiteY37" fmla="*/ 8831 h 10014"/>
                <a:gd name="connsiteX38" fmla="*/ 1059 w 10000"/>
                <a:gd name="connsiteY38" fmla="*/ 10000 h 10014"/>
                <a:gd name="connsiteX39" fmla="*/ 2394 w 10000"/>
                <a:gd name="connsiteY39" fmla="*/ 9237 h 10014"/>
                <a:gd name="connsiteX40" fmla="*/ 2566 w 10000"/>
                <a:gd name="connsiteY40" fmla="*/ 9433 h 10014"/>
                <a:gd name="connsiteX41" fmla="*/ 2721 w 10000"/>
                <a:gd name="connsiteY41" fmla="*/ 9592 h 10014"/>
                <a:gd name="connsiteX42" fmla="*/ 2979 w 10000"/>
                <a:gd name="connsiteY42" fmla="*/ 9527 h 10014"/>
                <a:gd name="connsiteX43" fmla="*/ 3757 w 10000"/>
                <a:gd name="connsiteY43" fmla="*/ 9508 h 10014"/>
                <a:gd name="connsiteX44" fmla="*/ 3863 w 10000"/>
                <a:gd name="connsiteY44" fmla="*/ 9778 h 10014"/>
                <a:gd name="connsiteX45" fmla="*/ 4219 w 10000"/>
                <a:gd name="connsiteY45" fmla="*/ 9620 h 10014"/>
                <a:gd name="connsiteX46" fmla="*/ 4373 w 10000"/>
                <a:gd name="connsiteY46" fmla="*/ 9293 h 10014"/>
                <a:gd name="connsiteX47" fmla="*/ 5064 w 10000"/>
                <a:gd name="connsiteY47" fmla="*/ 9311 h 10014"/>
                <a:gd name="connsiteX48" fmla="*/ 5457 w 10000"/>
                <a:gd name="connsiteY48" fmla="*/ 8984 h 10014"/>
                <a:gd name="connsiteX49" fmla="*/ 5884 w 10000"/>
                <a:gd name="connsiteY49" fmla="*/ 8740 h 10014"/>
                <a:gd name="connsiteX50" fmla="*/ 6040 w 10000"/>
                <a:gd name="connsiteY50" fmla="*/ 8368 h 10014"/>
                <a:gd name="connsiteX51" fmla="*/ 6382 w 10000"/>
                <a:gd name="connsiteY51" fmla="*/ 7982 h 10014"/>
                <a:gd name="connsiteX52" fmla="*/ 6428 w 10000"/>
                <a:gd name="connsiteY52" fmla="*/ 8181 h 10014"/>
                <a:gd name="connsiteX53" fmla="*/ 6444 w 10000"/>
                <a:gd name="connsiteY53" fmla="*/ 8428 h 10014"/>
                <a:gd name="connsiteX54" fmla="*/ 6766 w 10000"/>
                <a:gd name="connsiteY54" fmla="*/ 9268 h 10014"/>
                <a:gd name="connsiteX0" fmla="*/ 7446 w 10000"/>
                <a:gd name="connsiteY0" fmla="*/ 9488 h 10009"/>
                <a:gd name="connsiteX1" fmla="*/ 7446 w 10000"/>
                <a:gd name="connsiteY1" fmla="*/ 8978 h 10009"/>
                <a:gd name="connsiteX2" fmla="*/ 7821 w 10000"/>
                <a:gd name="connsiteY2" fmla="*/ 8978 h 10009"/>
                <a:gd name="connsiteX3" fmla="*/ 8047 w 10000"/>
                <a:gd name="connsiteY3" fmla="*/ 8029 h 10009"/>
                <a:gd name="connsiteX4" fmla="*/ 8648 w 10000"/>
                <a:gd name="connsiteY4" fmla="*/ 7444 h 10009"/>
                <a:gd name="connsiteX5" fmla="*/ 8873 w 10000"/>
                <a:gd name="connsiteY5" fmla="*/ 6351 h 10009"/>
                <a:gd name="connsiteX6" fmla="*/ 8722 w 10000"/>
                <a:gd name="connsiteY6" fmla="*/ 5768 h 10009"/>
                <a:gd name="connsiteX7" fmla="*/ 9098 w 10000"/>
                <a:gd name="connsiteY7" fmla="*/ 4525 h 10009"/>
                <a:gd name="connsiteX8" fmla="*/ 9399 w 10000"/>
                <a:gd name="connsiteY8" fmla="*/ 4160 h 10009"/>
                <a:gd name="connsiteX9" fmla="*/ 10000 w 10000"/>
                <a:gd name="connsiteY9" fmla="*/ 3576 h 10009"/>
                <a:gd name="connsiteX10" fmla="*/ 9774 w 10000"/>
                <a:gd name="connsiteY10" fmla="*/ 3502 h 10009"/>
                <a:gd name="connsiteX11" fmla="*/ 9399 w 10000"/>
                <a:gd name="connsiteY11" fmla="*/ 3140 h 10009"/>
                <a:gd name="connsiteX12" fmla="*/ 9173 w 10000"/>
                <a:gd name="connsiteY12" fmla="*/ 2044 h 10009"/>
                <a:gd name="connsiteX13" fmla="*/ 9173 w 10000"/>
                <a:gd name="connsiteY13" fmla="*/ 1460 h 10009"/>
                <a:gd name="connsiteX14" fmla="*/ 9098 w 10000"/>
                <a:gd name="connsiteY14" fmla="*/ 729 h 10009"/>
                <a:gd name="connsiteX15" fmla="*/ 8873 w 10000"/>
                <a:gd name="connsiteY15" fmla="*/ 511 h 10009"/>
                <a:gd name="connsiteX16" fmla="*/ 8497 w 10000"/>
                <a:gd name="connsiteY16" fmla="*/ 219 h 10009"/>
                <a:gd name="connsiteX17" fmla="*/ 8272 w 10000"/>
                <a:gd name="connsiteY17" fmla="*/ 0 h 10009"/>
                <a:gd name="connsiteX18" fmla="*/ 7821 w 10000"/>
                <a:gd name="connsiteY18" fmla="*/ 293 h 10009"/>
                <a:gd name="connsiteX19" fmla="*/ 7370 w 10000"/>
                <a:gd name="connsiteY19" fmla="*/ 729 h 10009"/>
                <a:gd name="connsiteX20" fmla="*/ 6769 w 10000"/>
                <a:gd name="connsiteY20" fmla="*/ 729 h 10009"/>
                <a:gd name="connsiteX21" fmla="*/ 5717 w 10000"/>
                <a:gd name="connsiteY21" fmla="*/ 729 h 10009"/>
                <a:gd name="connsiteX22" fmla="*/ 5717 w 10000"/>
                <a:gd name="connsiteY22" fmla="*/ 658 h 10009"/>
                <a:gd name="connsiteX23" fmla="*/ 5643 w 10000"/>
                <a:gd name="connsiteY23" fmla="*/ 729 h 10009"/>
                <a:gd name="connsiteX24" fmla="*/ 1961 w 10000"/>
                <a:gd name="connsiteY24" fmla="*/ 729 h 10009"/>
                <a:gd name="connsiteX25" fmla="*/ 1961 w 10000"/>
                <a:gd name="connsiteY25" fmla="*/ 2263 h 10009"/>
                <a:gd name="connsiteX26" fmla="*/ 1285 w 10000"/>
                <a:gd name="connsiteY26" fmla="*/ 2263 h 10009"/>
                <a:gd name="connsiteX27" fmla="*/ 1285 w 10000"/>
                <a:gd name="connsiteY27" fmla="*/ 2556 h 10009"/>
                <a:gd name="connsiteX28" fmla="*/ 1285 w 10000"/>
                <a:gd name="connsiteY28" fmla="*/ 5179 h 10009"/>
                <a:gd name="connsiteX29" fmla="*/ 1135 w 10000"/>
                <a:gd name="connsiteY29" fmla="*/ 5327 h 10009"/>
                <a:gd name="connsiteX30" fmla="*/ 684 w 10000"/>
                <a:gd name="connsiteY30" fmla="*/ 5621 h 10009"/>
                <a:gd name="connsiteX31" fmla="*/ 609 w 10000"/>
                <a:gd name="connsiteY31" fmla="*/ 5986 h 10009"/>
                <a:gd name="connsiteX32" fmla="*/ 384 w 10000"/>
                <a:gd name="connsiteY32" fmla="*/ 6351 h 10009"/>
                <a:gd name="connsiteX33" fmla="*/ 234 w 10000"/>
                <a:gd name="connsiteY33" fmla="*/ 6935 h 10009"/>
                <a:gd name="connsiteX34" fmla="*/ 8 w 10000"/>
                <a:gd name="connsiteY34" fmla="*/ 7593 h 10009"/>
                <a:gd name="connsiteX35" fmla="*/ 384 w 10000"/>
                <a:gd name="connsiteY35" fmla="*/ 7664 h 10009"/>
                <a:gd name="connsiteX36" fmla="*/ 458 w 10000"/>
                <a:gd name="connsiteY36" fmla="*/ 8245 h 10009"/>
                <a:gd name="connsiteX37" fmla="*/ 684 w 10000"/>
                <a:gd name="connsiteY37" fmla="*/ 8831 h 10009"/>
                <a:gd name="connsiteX38" fmla="*/ 1059 w 10000"/>
                <a:gd name="connsiteY38" fmla="*/ 10000 h 10009"/>
                <a:gd name="connsiteX39" fmla="*/ 2394 w 10000"/>
                <a:gd name="connsiteY39" fmla="*/ 9237 h 10009"/>
                <a:gd name="connsiteX40" fmla="*/ 2566 w 10000"/>
                <a:gd name="connsiteY40" fmla="*/ 9433 h 10009"/>
                <a:gd name="connsiteX41" fmla="*/ 2721 w 10000"/>
                <a:gd name="connsiteY41" fmla="*/ 9592 h 10009"/>
                <a:gd name="connsiteX42" fmla="*/ 2979 w 10000"/>
                <a:gd name="connsiteY42" fmla="*/ 9527 h 10009"/>
                <a:gd name="connsiteX43" fmla="*/ 3757 w 10000"/>
                <a:gd name="connsiteY43" fmla="*/ 9508 h 10009"/>
                <a:gd name="connsiteX44" fmla="*/ 3863 w 10000"/>
                <a:gd name="connsiteY44" fmla="*/ 9778 h 10009"/>
                <a:gd name="connsiteX45" fmla="*/ 4219 w 10000"/>
                <a:gd name="connsiteY45" fmla="*/ 9620 h 10009"/>
                <a:gd name="connsiteX46" fmla="*/ 4373 w 10000"/>
                <a:gd name="connsiteY46" fmla="*/ 9293 h 10009"/>
                <a:gd name="connsiteX47" fmla="*/ 5064 w 10000"/>
                <a:gd name="connsiteY47" fmla="*/ 9311 h 10009"/>
                <a:gd name="connsiteX48" fmla="*/ 5457 w 10000"/>
                <a:gd name="connsiteY48" fmla="*/ 8984 h 10009"/>
                <a:gd name="connsiteX49" fmla="*/ 5884 w 10000"/>
                <a:gd name="connsiteY49" fmla="*/ 8740 h 10009"/>
                <a:gd name="connsiteX50" fmla="*/ 6040 w 10000"/>
                <a:gd name="connsiteY50" fmla="*/ 8368 h 10009"/>
                <a:gd name="connsiteX51" fmla="*/ 6382 w 10000"/>
                <a:gd name="connsiteY51" fmla="*/ 7982 h 10009"/>
                <a:gd name="connsiteX52" fmla="*/ 6428 w 10000"/>
                <a:gd name="connsiteY52" fmla="*/ 8181 h 10009"/>
                <a:gd name="connsiteX53" fmla="*/ 6444 w 10000"/>
                <a:gd name="connsiteY53" fmla="*/ 8428 h 10009"/>
                <a:gd name="connsiteX54" fmla="*/ 6766 w 10000"/>
                <a:gd name="connsiteY54" fmla="*/ 9268 h 10009"/>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721 w 10000"/>
                <a:gd name="connsiteY41" fmla="*/ 9592 h 10008"/>
                <a:gd name="connsiteX42" fmla="*/ 2979 w 10000"/>
                <a:gd name="connsiteY42" fmla="*/ 9527 h 10008"/>
                <a:gd name="connsiteX43" fmla="*/ 3757 w 10000"/>
                <a:gd name="connsiteY43" fmla="*/ 9508 h 10008"/>
                <a:gd name="connsiteX44" fmla="*/ 3863 w 10000"/>
                <a:gd name="connsiteY44" fmla="*/ 9778 h 10008"/>
                <a:gd name="connsiteX45" fmla="*/ 4219 w 10000"/>
                <a:gd name="connsiteY45" fmla="*/ 9620 h 10008"/>
                <a:gd name="connsiteX46" fmla="*/ 4373 w 10000"/>
                <a:gd name="connsiteY46" fmla="*/ 9293 h 10008"/>
                <a:gd name="connsiteX47" fmla="*/ 5064 w 10000"/>
                <a:gd name="connsiteY47" fmla="*/ 9311 h 10008"/>
                <a:gd name="connsiteX48" fmla="*/ 5457 w 10000"/>
                <a:gd name="connsiteY48" fmla="*/ 8984 h 10008"/>
                <a:gd name="connsiteX49" fmla="*/ 5884 w 10000"/>
                <a:gd name="connsiteY49" fmla="*/ 8740 h 10008"/>
                <a:gd name="connsiteX50" fmla="*/ 6040 w 10000"/>
                <a:gd name="connsiteY50" fmla="*/ 8368 h 10008"/>
                <a:gd name="connsiteX51" fmla="*/ 6382 w 10000"/>
                <a:gd name="connsiteY51" fmla="*/ 7982 h 10008"/>
                <a:gd name="connsiteX52" fmla="*/ 6428 w 10000"/>
                <a:gd name="connsiteY52" fmla="*/ 8181 h 10008"/>
                <a:gd name="connsiteX53" fmla="*/ 6444 w 10000"/>
                <a:gd name="connsiteY53" fmla="*/ 8428 h 10008"/>
                <a:gd name="connsiteX54" fmla="*/ 6766 w 10000"/>
                <a:gd name="connsiteY54"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2413 w 10000"/>
                <a:gd name="connsiteY39" fmla="*/ 920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08"/>
                <a:gd name="connsiteX1" fmla="*/ 7446 w 10000"/>
                <a:gd name="connsiteY1" fmla="*/ 8978 h 10008"/>
                <a:gd name="connsiteX2" fmla="*/ 7821 w 10000"/>
                <a:gd name="connsiteY2" fmla="*/ 8978 h 10008"/>
                <a:gd name="connsiteX3" fmla="*/ 8047 w 10000"/>
                <a:gd name="connsiteY3" fmla="*/ 8029 h 10008"/>
                <a:gd name="connsiteX4" fmla="*/ 8648 w 10000"/>
                <a:gd name="connsiteY4" fmla="*/ 7444 h 10008"/>
                <a:gd name="connsiteX5" fmla="*/ 8873 w 10000"/>
                <a:gd name="connsiteY5" fmla="*/ 6351 h 10008"/>
                <a:gd name="connsiteX6" fmla="*/ 8722 w 10000"/>
                <a:gd name="connsiteY6" fmla="*/ 5768 h 10008"/>
                <a:gd name="connsiteX7" fmla="*/ 9098 w 10000"/>
                <a:gd name="connsiteY7" fmla="*/ 4525 h 10008"/>
                <a:gd name="connsiteX8" fmla="*/ 9399 w 10000"/>
                <a:gd name="connsiteY8" fmla="*/ 4160 h 10008"/>
                <a:gd name="connsiteX9" fmla="*/ 10000 w 10000"/>
                <a:gd name="connsiteY9" fmla="*/ 3576 h 10008"/>
                <a:gd name="connsiteX10" fmla="*/ 9774 w 10000"/>
                <a:gd name="connsiteY10" fmla="*/ 3502 h 10008"/>
                <a:gd name="connsiteX11" fmla="*/ 9399 w 10000"/>
                <a:gd name="connsiteY11" fmla="*/ 3140 h 10008"/>
                <a:gd name="connsiteX12" fmla="*/ 9173 w 10000"/>
                <a:gd name="connsiteY12" fmla="*/ 2044 h 10008"/>
                <a:gd name="connsiteX13" fmla="*/ 9173 w 10000"/>
                <a:gd name="connsiteY13" fmla="*/ 1460 h 10008"/>
                <a:gd name="connsiteX14" fmla="*/ 9098 w 10000"/>
                <a:gd name="connsiteY14" fmla="*/ 729 h 10008"/>
                <a:gd name="connsiteX15" fmla="*/ 8873 w 10000"/>
                <a:gd name="connsiteY15" fmla="*/ 511 h 10008"/>
                <a:gd name="connsiteX16" fmla="*/ 8497 w 10000"/>
                <a:gd name="connsiteY16" fmla="*/ 219 h 10008"/>
                <a:gd name="connsiteX17" fmla="*/ 8272 w 10000"/>
                <a:gd name="connsiteY17" fmla="*/ 0 h 10008"/>
                <a:gd name="connsiteX18" fmla="*/ 7821 w 10000"/>
                <a:gd name="connsiteY18" fmla="*/ 293 h 10008"/>
                <a:gd name="connsiteX19" fmla="*/ 7370 w 10000"/>
                <a:gd name="connsiteY19" fmla="*/ 729 h 10008"/>
                <a:gd name="connsiteX20" fmla="*/ 6769 w 10000"/>
                <a:gd name="connsiteY20" fmla="*/ 729 h 10008"/>
                <a:gd name="connsiteX21" fmla="*/ 5717 w 10000"/>
                <a:gd name="connsiteY21" fmla="*/ 729 h 10008"/>
                <a:gd name="connsiteX22" fmla="*/ 5717 w 10000"/>
                <a:gd name="connsiteY22" fmla="*/ 658 h 10008"/>
                <a:gd name="connsiteX23" fmla="*/ 5643 w 10000"/>
                <a:gd name="connsiteY23" fmla="*/ 729 h 10008"/>
                <a:gd name="connsiteX24" fmla="*/ 1961 w 10000"/>
                <a:gd name="connsiteY24" fmla="*/ 729 h 10008"/>
                <a:gd name="connsiteX25" fmla="*/ 1961 w 10000"/>
                <a:gd name="connsiteY25" fmla="*/ 2263 h 10008"/>
                <a:gd name="connsiteX26" fmla="*/ 1285 w 10000"/>
                <a:gd name="connsiteY26" fmla="*/ 2263 h 10008"/>
                <a:gd name="connsiteX27" fmla="*/ 1285 w 10000"/>
                <a:gd name="connsiteY27" fmla="*/ 2556 h 10008"/>
                <a:gd name="connsiteX28" fmla="*/ 1285 w 10000"/>
                <a:gd name="connsiteY28" fmla="*/ 5179 h 10008"/>
                <a:gd name="connsiteX29" fmla="*/ 1135 w 10000"/>
                <a:gd name="connsiteY29" fmla="*/ 5327 h 10008"/>
                <a:gd name="connsiteX30" fmla="*/ 684 w 10000"/>
                <a:gd name="connsiteY30" fmla="*/ 5621 h 10008"/>
                <a:gd name="connsiteX31" fmla="*/ 609 w 10000"/>
                <a:gd name="connsiteY31" fmla="*/ 5986 h 10008"/>
                <a:gd name="connsiteX32" fmla="*/ 384 w 10000"/>
                <a:gd name="connsiteY32" fmla="*/ 6351 h 10008"/>
                <a:gd name="connsiteX33" fmla="*/ 234 w 10000"/>
                <a:gd name="connsiteY33" fmla="*/ 6935 h 10008"/>
                <a:gd name="connsiteX34" fmla="*/ 8 w 10000"/>
                <a:gd name="connsiteY34" fmla="*/ 7593 h 10008"/>
                <a:gd name="connsiteX35" fmla="*/ 384 w 10000"/>
                <a:gd name="connsiteY35" fmla="*/ 7664 h 10008"/>
                <a:gd name="connsiteX36" fmla="*/ 458 w 10000"/>
                <a:gd name="connsiteY36" fmla="*/ 8245 h 10008"/>
                <a:gd name="connsiteX37" fmla="*/ 684 w 10000"/>
                <a:gd name="connsiteY37" fmla="*/ 8831 h 10008"/>
                <a:gd name="connsiteX38" fmla="*/ 1059 w 10000"/>
                <a:gd name="connsiteY38" fmla="*/ 10000 h 10008"/>
                <a:gd name="connsiteX39" fmla="*/ 1817 w 10000"/>
                <a:gd name="connsiteY39" fmla="*/ 9069 h 10008"/>
                <a:gd name="connsiteX40" fmla="*/ 2566 w 10000"/>
                <a:gd name="connsiteY40" fmla="*/ 9433 h 10008"/>
                <a:gd name="connsiteX41" fmla="*/ 2605 w 10000"/>
                <a:gd name="connsiteY41" fmla="*/ 9461 h 10008"/>
                <a:gd name="connsiteX42" fmla="*/ 2721 w 10000"/>
                <a:gd name="connsiteY42" fmla="*/ 9592 h 10008"/>
                <a:gd name="connsiteX43" fmla="*/ 2979 w 10000"/>
                <a:gd name="connsiteY43" fmla="*/ 9527 h 10008"/>
                <a:gd name="connsiteX44" fmla="*/ 3757 w 10000"/>
                <a:gd name="connsiteY44" fmla="*/ 9508 h 10008"/>
                <a:gd name="connsiteX45" fmla="*/ 3863 w 10000"/>
                <a:gd name="connsiteY45" fmla="*/ 9778 h 10008"/>
                <a:gd name="connsiteX46" fmla="*/ 4219 w 10000"/>
                <a:gd name="connsiteY46" fmla="*/ 9620 h 10008"/>
                <a:gd name="connsiteX47" fmla="*/ 4373 w 10000"/>
                <a:gd name="connsiteY47" fmla="*/ 9293 h 10008"/>
                <a:gd name="connsiteX48" fmla="*/ 5064 w 10000"/>
                <a:gd name="connsiteY48" fmla="*/ 9311 h 10008"/>
                <a:gd name="connsiteX49" fmla="*/ 5457 w 10000"/>
                <a:gd name="connsiteY49" fmla="*/ 8984 h 10008"/>
                <a:gd name="connsiteX50" fmla="*/ 5884 w 10000"/>
                <a:gd name="connsiteY50" fmla="*/ 8740 h 10008"/>
                <a:gd name="connsiteX51" fmla="*/ 6040 w 10000"/>
                <a:gd name="connsiteY51" fmla="*/ 8368 h 10008"/>
                <a:gd name="connsiteX52" fmla="*/ 6382 w 10000"/>
                <a:gd name="connsiteY52" fmla="*/ 7982 h 10008"/>
                <a:gd name="connsiteX53" fmla="*/ 6428 w 10000"/>
                <a:gd name="connsiteY53" fmla="*/ 8181 h 10008"/>
                <a:gd name="connsiteX54" fmla="*/ 6444 w 10000"/>
                <a:gd name="connsiteY54" fmla="*/ 8428 h 10008"/>
                <a:gd name="connsiteX55" fmla="*/ 6766 w 10000"/>
                <a:gd name="connsiteY55" fmla="*/ 9268 h 10008"/>
                <a:gd name="connsiteX0" fmla="*/ 7446 w 10000"/>
                <a:gd name="connsiteY0" fmla="*/ 9488 h 10028"/>
                <a:gd name="connsiteX1" fmla="*/ 7446 w 10000"/>
                <a:gd name="connsiteY1" fmla="*/ 8978 h 10028"/>
                <a:gd name="connsiteX2" fmla="*/ 7821 w 10000"/>
                <a:gd name="connsiteY2" fmla="*/ 8978 h 10028"/>
                <a:gd name="connsiteX3" fmla="*/ 8047 w 10000"/>
                <a:gd name="connsiteY3" fmla="*/ 8029 h 10028"/>
                <a:gd name="connsiteX4" fmla="*/ 8648 w 10000"/>
                <a:gd name="connsiteY4" fmla="*/ 7444 h 10028"/>
                <a:gd name="connsiteX5" fmla="*/ 8873 w 10000"/>
                <a:gd name="connsiteY5" fmla="*/ 6351 h 10028"/>
                <a:gd name="connsiteX6" fmla="*/ 8722 w 10000"/>
                <a:gd name="connsiteY6" fmla="*/ 5768 h 10028"/>
                <a:gd name="connsiteX7" fmla="*/ 9098 w 10000"/>
                <a:gd name="connsiteY7" fmla="*/ 4525 h 10028"/>
                <a:gd name="connsiteX8" fmla="*/ 9399 w 10000"/>
                <a:gd name="connsiteY8" fmla="*/ 4160 h 10028"/>
                <a:gd name="connsiteX9" fmla="*/ 10000 w 10000"/>
                <a:gd name="connsiteY9" fmla="*/ 3576 h 10028"/>
                <a:gd name="connsiteX10" fmla="*/ 9774 w 10000"/>
                <a:gd name="connsiteY10" fmla="*/ 3502 h 10028"/>
                <a:gd name="connsiteX11" fmla="*/ 9399 w 10000"/>
                <a:gd name="connsiteY11" fmla="*/ 3140 h 10028"/>
                <a:gd name="connsiteX12" fmla="*/ 9173 w 10000"/>
                <a:gd name="connsiteY12" fmla="*/ 2044 h 10028"/>
                <a:gd name="connsiteX13" fmla="*/ 9173 w 10000"/>
                <a:gd name="connsiteY13" fmla="*/ 1460 h 10028"/>
                <a:gd name="connsiteX14" fmla="*/ 9098 w 10000"/>
                <a:gd name="connsiteY14" fmla="*/ 729 h 10028"/>
                <a:gd name="connsiteX15" fmla="*/ 8873 w 10000"/>
                <a:gd name="connsiteY15" fmla="*/ 511 h 10028"/>
                <a:gd name="connsiteX16" fmla="*/ 8497 w 10000"/>
                <a:gd name="connsiteY16" fmla="*/ 219 h 10028"/>
                <a:gd name="connsiteX17" fmla="*/ 8272 w 10000"/>
                <a:gd name="connsiteY17" fmla="*/ 0 h 10028"/>
                <a:gd name="connsiteX18" fmla="*/ 7821 w 10000"/>
                <a:gd name="connsiteY18" fmla="*/ 293 h 10028"/>
                <a:gd name="connsiteX19" fmla="*/ 7370 w 10000"/>
                <a:gd name="connsiteY19" fmla="*/ 729 h 10028"/>
                <a:gd name="connsiteX20" fmla="*/ 6769 w 10000"/>
                <a:gd name="connsiteY20" fmla="*/ 729 h 10028"/>
                <a:gd name="connsiteX21" fmla="*/ 5717 w 10000"/>
                <a:gd name="connsiteY21" fmla="*/ 729 h 10028"/>
                <a:gd name="connsiteX22" fmla="*/ 5717 w 10000"/>
                <a:gd name="connsiteY22" fmla="*/ 658 h 10028"/>
                <a:gd name="connsiteX23" fmla="*/ 5643 w 10000"/>
                <a:gd name="connsiteY23" fmla="*/ 729 h 10028"/>
                <a:gd name="connsiteX24" fmla="*/ 1961 w 10000"/>
                <a:gd name="connsiteY24" fmla="*/ 729 h 10028"/>
                <a:gd name="connsiteX25" fmla="*/ 1961 w 10000"/>
                <a:gd name="connsiteY25" fmla="*/ 2263 h 10028"/>
                <a:gd name="connsiteX26" fmla="*/ 1285 w 10000"/>
                <a:gd name="connsiteY26" fmla="*/ 2263 h 10028"/>
                <a:gd name="connsiteX27" fmla="*/ 1285 w 10000"/>
                <a:gd name="connsiteY27" fmla="*/ 2556 h 10028"/>
                <a:gd name="connsiteX28" fmla="*/ 1285 w 10000"/>
                <a:gd name="connsiteY28" fmla="*/ 5179 h 10028"/>
                <a:gd name="connsiteX29" fmla="*/ 1135 w 10000"/>
                <a:gd name="connsiteY29" fmla="*/ 5327 h 10028"/>
                <a:gd name="connsiteX30" fmla="*/ 684 w 10000"/>
                <a:gd name="connsiteY30" fmla="*/ 5621 h 10028"/>
                <a:gd name="connsiteX31" fmla="*/ 609 w 10000"/>
                <a:gd name="connsiteY31" fmla="*/ 5986 h 10028"/>
                <a:gd name="connsiteX32" fmla="*/ 384 w 10000"/>
                <a:gd name="connsiteY32" fmla="*/ 6351 h 10028"/>
                <a:gd name="connsiteX33" fmla="*/ 234 w 10000"/>
                <a:gd name="connsiteY33" fmla="*/ 6935 h 10028"/>
                <a:gd name="connsiteX34" fmla="*/ 8 w 10000"/>
                <a:gd name="connsiteY34" fmla="*/ 7593 h 10028"/>
                <a:gd name="connsiteX35" fmla="*/ 384 w 10000"/>
                <a:gd name="connsiteY35" fmla="*/ 7664 h 10028"/>
                <a:gd name="connsiteX36" fmla="*/ 458 w 10000"/>
                <a:gd name="connsiteY36" fmla="*/ 8245 h 10028"/>
                <a:gd name="connsiteX37" fmla="*/ 684 w 10000"/>
                <a:gd name="connsiteY37" fmla="*/ 8831 h 10028"/>
                <a:gd name="connsiteX38" fmla="*/ 1059 w 10000"/>
                <a:gd name="connsiteY38" fmla="*/ 10000 h 10028"/>
                <a:gd name="connsiteX39" fmla="*/ 1817 w 10000"/>
                <a:gd name="connsiteY39" fmla="*/ 9069 h 10028"/>
                <a:gd name="connsiteX40" fmla="*/ 2566 w 10000"/>
                <a:gd name="connsiteY40" fmla="*/ 9433 h 10028"/>
                <a:gd name="connsiteX41" fmla="*/ 2605 w 10000"/>
                <a:gd name="connsiteY41" fmla="*/ 9461 h 10028"/>
                <a:gd name="connsiteX42" fmla="*/ 2721 w 10000"/>
                <a:gd name="connsiteY42" fmla="*/ 9592 h 10028"/>
                <a:gd name="connsiteX43" fmla="*/ 2979 w 10000"/>
                <a:gd name="connsiteY43" fmla="*/ 9527 h 10028"/>
                <a:gd name="connsiteX44" fmla="*/ 3757 w 10000"/>
                <a:gd name="connsiteY44" fmla="*/ 9508 h 10028"/>
                <a:gd name="connsiteX45" fmla="*/ 3863 w 10000"/>
                <a:gd name="connsiteY45" fmla="*/ 9778 h 10028"/>
                <a:gd name="connsiteX46" fmla="*/ 4219 w 10000"/>
                <a:gd name="connsiteY46" fmla="*/ 9620 h 10028"/>
                <a:gd name="connsiteX47" fmla="*/ 4373 w 10000"/>
                <a:gd name="connsiteY47" fmla="*/ 9293 h 10028"/>
                <a:gd name="connsiteX48" fmla="*/ 5064 w 10000"/>
                <a:gd name="connsiteY48" fmla="*/ 9311 h 10028"/>
                <a:gd name="connsiteX49" fmla="*/ 5457 w 10000"/>
                <a:gd name="connsiteY49" fmla="*/ 8984 h 10028"/>
                <a:gd name="connsiteX50" fmla="*/ 5884 w 10000"/>
                <a:gd name="connsiteY50" fmla="*/ 8740 h 10028"/>
                <a:gd name="connsiteX51" fmla="*/ 6040 w 10000"/>
                <a:gd name="connsiteY51" fmla="*/ 8368 h 10028"/>
                <a:gd name="connsiteX52" fmla="*/ 6382 w 10000"/>
                <a:gd name="connsiteY52" fmla="*/ 7982 h 10028"/>
                <a:gd name="connsiteX53" fmla="*/ 6428 w 10000"/>
                <a:gd name="connsiteY53" fmla="*/ 8181 h 10028"/>
                <a:gd name="connsiteX54" fmla="*/ 6444 w 10000"/>
                <a:gd name="connsiteY54" fmla="*/ 8428 h 10028"/>
                <a:gd name="connsiteX55" fmla="*/ 6766 w 10000"/>
                <a:gd name="connsiteY55" fmla="*/ 9268 h 10028"/>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817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50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702 w 10000"/>
                <a:gd name="connsiteY39" fmla="*/ 9069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87 w 10000"/>
                <a:gd name="connsiteY39" fmla="*/ 9088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97 w 10000"/>
                <a:gd name="connsiteY39" fmla="*/ 9125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1059 w 10000"/>
                <a:gd name="connsiteY38" fmla="*/ 10000 h 10000"/>
                <a:gd name="connsiteX39" fmla="*/ 1568 w 10000"/>
                <a:gd name="connsiteY39" fmla="*/ 9153 h 10000"/>
                <a:gd name="connsiteX40" fmla="*/ 2566 w 10000"/>
                <a:gd name="connsiteY40" fmla="*/ 9433 h 10000"/>
                <a:gd name="connsiteX41" fmla="*/ 2605 w 10000"/>
                <a:gd name="connsiteY41" fmla="*/ 9461 h 10000"/>
                <a:gd name="connsiteX42" fmla="*/ 2721 w 10000"/>
                <a:gd name="connsiteY42" fmla="*/ 9592 h 10000"/>
                <a:gd name="connsiteX43" fmla="*/ 2979 w 10000"/>
                <a:gd name="connsiteY43" fmla="*/ 9527 h 10000"/>
                <a:gd name="connsiteX44" fmla="*/ 3757 w 10000"/>
                <a:gd name="connsiteY44" fmla="*/ 9508 h 10000"/>
                <a:gd name="connsiteX45" fmla="*/ 3863 w 10000"/>
                <a:gd name="connsiteY45" fmla="*/ 9778 h 10000"/>
                <a:gd name="connsiteX46" fmla="*/ 4219 w 10000"/>
                <a:gd name="connsiteY46" fmla="*/ 9620 h 10000"/>
                <a:gd name="connsiteX47" fmla="*/ 4373 w 10000"/>
                <a:gd name="connsiteY47" fmla="*/ 9293 h 10000"/>
                <a:gd name="connsiteX48" fmla="*/ 5064 w 10000"/>
                <a:gd name="connsiteY48" fmla="*/ 9311 h 10000"/>
                <a:gd name="connsiteX49" fmla="*/ 5457 w 10000"/>
                <a:gd name="connsiteY49" fmla="*/ 8984 h 10000"/>
                <a:gd name="connsiteX50" fmla="*/ 5884 w 10000"/>
                <a:gd name="connsiteY50" fmla="*/ 8740 h 10000"/>
                <a:gd name="connsiteX51" fmla="*/ 6040 w 10000"/>
                <a:gd name="connsiteY51" fmla="*/ 8368 h 10000"/>
                <a:gd name="connsiteX52" fmla="*/ 6382 w 10000"/>
                <a:gd name="connsiteY52" fmla="*/ 7982 h 10000"/>
                <a:gd name="connsiteX53" fmla="*/ 6428 w 10000"/>
                <a:gd name="connsiteY53" fmla="*/ 8181 h 10000"/>
                <a:gd name="connsiteX54" fmla="*/ 6444 w 10000"/>
                <a:gd name="connsiteY54" fmla="*/ 8428 h 10000"/>
                <a:gd name="connsiteX55" fmla="*/ 6766 w 10000"/>
                <a:gd name="connsiteY55"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6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66 w 10000"/>
                <a:gd name="connsiteY41" fmla="*/ 9433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547 w 10000"/>
                <a:gd name="connsiteY41" fmla="*/ 9256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01 w 10000"/>
                <a:gd name="connsiteY41" fmla="*/ 9069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268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605 w 10000"/>
                <a:gd name="connsiteY42" fmla="*/ 9461 h 10000"/>
                <a:gd name="connsiteX43" fmla="*/ 2721 w 10000"/>
                <a:gd name="connsiteY43" fmla="*/ 9592 h 10000"/>
                <a:gd name="connsiteX44" fmla="*/ 2979 w 10000"/>
                <a:gd name="connsiteY44" fmla="*/ 9527 h 10000"/>
                <a:gd name="connsiteX45" fmla="*/ 3757 w 10000"/>
                <a:gd name="connsiteY45" fmla="*/ 9508 h 10000"/>
                <a:gd name="connsiteX46" fmla="*/ 3863 w 10000"/>
                <a:gd name="connsiteY46" fmla="*/ 9778 h 10000"/>
                <a:gd name="connsiteX47" fmla="*/ 4219 w 10000"/>
                <a:gd name="connsiteY47" fmla="*/ 9620 h 10000"/>
                <a:gd name="connsiteX48" fmla="*/ 4373 w 10000"/>
                <a:gd name="connsiteY48" fmla="*/ 9293 h 10000"/>
                <a:gd name="connsiteX49" fmla="*/ 5064 w 10000"/>
                <a:gd name="connsiteY49" fmla="*/ 9311 h 10000"/>
                <a:gd name="connsiteX50" fmla="*/ 5457 w 10000"/>
                <a:gd name="connsiteY50" fmla="*/ 8984 h 10000"/>
                <a:gd name="connsiteX51" fmla="*/ 5884 w 10000"/>
                <a:gd name="connsiteY51" fmla="*/ 8740 h 10000"/>
                <a:gd name="connsiteX52" fmla="*/ 6040 w 10000"/>
                <a:gd name="connsiteY52" fmla="*/ 8368 h 10000"/>
                <a:gd name="connsiteX53" fmla="*/ 6382 w 10000"/>
                <a:gd name="connsiteY53" fmla="*/ 7982 h 10000"/>
                <a:gd name="connsiteX54" fmla="*/ 6428 w 10000"/>
                <a:gd name="connsiteY54" fmla="*/ 8181 h 10000"/>
                <a:gd name="connsiteX55" fmla="*/ 6444 w 10000"/>
                <a:gd name="connsiteY55" fmla="*/ 8428 h 10000"/>
                <a:gd name="connsiteX56" fmla="*/ 6766 w 10000"/>
                <a:gd name="connsiteY56"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153 w 10000"/>
                <a:gd name="connsiteY41" fmla="*/ 8780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336 w 10000"/>
                <a:gd name="connsiteY42" fmla="*/ 8985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 name="connsiteX0" fmla="*/ 7446 w 10000"/>
                <a:gd name="connsiteY0" fmla="*/ 9488 h 10000"/>
                <a:gd name="connsiteX1" fmla="*/ 7446 w 10000"/>
                <a:gd name="connsiteY1" fmla="*/ 8978 h 10000"/>
                <a:gd name="connsiteX2" fmla="*/ 7821 w 10000"/>
                <a:gd name="connsiteY2" fmla="*/ 8978 h 10000"/>
                <a:gd name="connsiteX3" fmla="*/ 8047 w 10000"/>
                <a:gd name="connsiteY3" fmla="*/ 8029 h 10000"/>
                <a:gd name="connsiteX4" fmla="*/ 8648 w 10000"/>
                <a:gd name="connsiteY4" fmla="*/ 7444 h 10000"/>
                <a:gd name="connsiteX5" fmla="*/ 8873 w 10000"/>
                <a:gd name="connsiteY5" fmla="*/ 6351 h 10000"/>
                <a:gd name="connsiteX6" fmla="*/ 8722 w 10000"/>
                <a:gd name="connsiteY6" fmla="*/ 5768 h 10000"/>
                <a:gd name="connsiteX7" fmla="*/ 9098 w 10000"/>
                <a:gd name="connsiteY7" fmla="*/ 4525 h 10000"/>
                <a:gd name="connsiteX8" fmla="*/ 9399 w 10000"/>
                <a:gd name="connsiteY8" fmla="*/ 4160 h 10000"/>
                <a:gd name="connsiteX9" fmla="*/ 10000 w 10000"/>
                <a:gd name="connsiteY9" fmla="*/ 3576 h 10000"/>
                <a:gd name="connsiteX10" fmla="*/ 9774 w 10000"/>
                <a:gd name="connsiteY10" fmla="*/ 3502 h 10000"/>
                <a:gd name="connsiteX11" fmla="*/ 9399 w 10000"/>
                <a:gd name="connsiteY11" fmla="*/ 3140 h 10000"/>
                <a:gd name="connsiteX12" fmla="*/ 9173 w 10000"/>
                <a:gd name="connsiteY12" fmla="*/ 2044 h 10000"/>
                <a:gd name="connsiteX13" fmla="*/ 9173 w 10000"/>
                <a:gd name="connsiteY13" fmla="*/ 1460 h 10000"/>
                <a:gd name="connsiteX14" fmla="*/ 9098 w 10000"/>
                <a:gd name="connsiteY14" fmla="*/ 729 h 10000"/>
                <a:gd name="connsiteX15" fmla="*/ 8873 w 10000"/>
                <a:gd name="connsiteY15" fmla="*/ 511 h 10000"/>
                <a:gd name="connsiteX16" fmla="*/ 8497 w 10000"/>
                <a:gd name="connsiteY16" fmla="*/ 219 h 10000"/>
                <a:gd name="connsiteX17" fmla="*/ 8272 w 10000"/>
                <a:gd name="connsiteY17" fmla="*/ 0 h 10000"/>
                <a:gd name="connsiteX18" fmla="*/ 7821 w 10000"/>
                <a:gd name="connsiteY18" fmla="*/ 293 h 10000"/>
                <a:gd name="connsiteX19" fmla="*/ 7370 w 10000"/>
                <a:gd name="connsiteY19" fmla="*/ 729 h 10000"/>
                <a:gd name="connsiteX20" fmla="*/ 6769 w 10000"/>
                <a:gd name="connsiteY20" fmla="*/ 729 h 10000"/>
                <a:gd name="connsiteX21" fmla="*/ 5717 w 10000"/>
                <a:gd name="connsiteY21" fmla="*/ 729 h 10000"/>
                <a:gd name="connsiteX22" fmla="*/ 5717 w 10000"/>
                <a:gd name="connsiteY22" fmla="*/ 658 h 10000"/>
                <a:gd name="connsiteX23" fmla="*/ 5643 w 10000"/>
                <a:gd name="connsiteY23" fmla="*/ 729 h 10000"/>
                <a:gd name="connsiteX24" fmla="*/ 1961 w 10000"/>
                <a:gd name="connsiteY24" fmla="*/ 729 h 10000"/>
                <a:gd name="connsiteX25" fmla="*/ 1961 w 10000"/>
                <a:gd name="connsiteY25" fmla="*/ 2263 h 10000"/>
                <a:gd name="connsiteX26" fmla="*/ 1285 w 10000"/>
                <a:gd name="connsiteY26" fmla="*/ 2263 h 10000"/>
                <a:gd name="connsiteX27" fmla="*/ 1285 w 10000"/>
                <a:gd name="connsiteY27" fmla="*/ 2556 h 10000"/>
                <a:gd name="connsiteX28" fmla="*/ 1285 w 10000"/>
                <a:gd name="connsiteY28" fmla="*/ 5179 h 10000"/>
                <a:gd name="connsiteX29" fmla="*/ 1135 w 10000"/>
                <a:gd name="connsiteY29" fmla="*/ 5327 h 10000"/>
                <a:gd name="connsiteX30" fmla="*/ 684 w 10000"/>
                <a:gd name="connsiteY30" fmla="*/ 5621 h 10000"/>
                <a:gd name="connsiteX31" fmla="*/ 609 w 10000"/>
                <a:gd name="connsiteY31" fmla="*/ 5986 h 10000"/>
                <a:gd name="connsiteX32" fmla="*/ 384 w 10000"/>
                <a:gd name="connsiteY32" fmla="*/ 6351 h 10000"/>
                <a:gd name="connsiteX33" fmla="*/ 234 w 10000"/>
                <a:gd name="connsiteY33" fmla="*/ 6935 h 10000"/>
                <a:gd name="connsiteX34" fmla="*/ 8 w 10000"/>
                <a:gd name="connsiteY34" fmla="*/ 7593 h 10000"/>
                <a:gd name="connsiteX35" fmla="*/ 384 w 10000"/>
                <a:gd name="connsiteY35" fmla="*/ 7664 h 10000"/>
                <a:gd name="connsiteX36" fmla="*/ 458 w 10000"/>
                <a:gd name="connsiteY36" fmla="*/ 8245 h 10000"/>
                <a:gd name="connsiteX37" fmla="*/ 684 w 10000"/>
                <a:gd name="connsiteY37" fmla="*/ 8831 h 10000"/>
                <a:gd name="connsiteX38" fmla="*/ 982 w 10000"/>
                <a:gd name="connsiteY38" fmla="*/ 9237 h 10000"/>
                <a:gd name="connsiteX39" fmla="*/ 1059 w 10000"/>
                <a:gd name="connsiteY39" fmla="*/ 10000 h 10000"/>
                <a:gd name="connsiteX40" fmla="*/ 1578 w 10000"/>
                <a:gd name="connsiteY40" fmla="*/ 9153 h 10000"/>
                <a:gd name="connsiteX41" fmla="*/ 2076 w 10000"/>
                <a:gd name="connsiteY41" fmla="*/ 8799 h 10000"/>
                <a:gd name="connsiteX42" fmla="*/ 2250 w 10000"/>
                <a:gd name="connsiteY42" fmla="*/ 9060 h 10000"/>
                <a:gd name="connsiteX43" fmla="*/ 2605 w 10000"/>
                <a:gd name="connsiteY43" fmla="*/ 9461 h 10000"/>
                <a:gd name="connsiteX44" fmla="*/ 2721 w 10000"/>
                <a:gd name="connsiteY44" fmla="*/ 9592 h 10000"/>
                <a:gd name="connsiteX45" fmla="*/ 2979 w 10000"/>
                <a:gd name="connsiteY45" fmla="*/ 9527 h 10000"/>
                <a:gd name="connsiteX46" fmla="*/ 3757 w 10000"/>
                <a:gd name="connsiteY46" fmla="*/ 9508 h 10000"/>
                <a:gd name="connsiteX47" fmla="*/ 3863 w 10000"/>
                <a:gd name="connsiteY47" fmla="*/ 9778 h 10000"/>
                <a:gd name="connsiteX48" fmla="*/ 4219 w 10000"/>
                <a:gd name="connsiteY48" fmla="*/ 9620 h 10000"/>
                <a:gd name="connsiteX49" fmla="*/ 4373 w 10000"/>
                <a:gd name="connsiteY49" fmla="*/ 9293 h 10000"/>
                <a:gd name="connsiteX50" fmla="*/ 5064 w 10000"/>
                <a:gd name="connsiteY50" fmla="*/ 9311 h 10000"/>
                <a:gd name="connsiteX51" fmla="*/ 5457 w 10000"/>
                <a:gd name="connsiteY51" fmla="*/ 8984 h 10000"/>
                <a:gd name="connsiteX52" fmla="*/ 5884 w 10000"/>
                <a:gd name="connsiteY52" fmla="*/ 8740 h 10000"/>
                <a:gd name="connsiteX53" fmla="*/ 6040 w 10000"/>
                <a:gd name="connsiteY53" fmla="*/ 8368 h 10000"/>
                <a:gd name="connsiteX54" fmla="*/ 6382 w 10000"/>
                <a:gd name="connsiteY54" fmla="*/ 7982 h 10000"/>
                <a:gd name="connsiteX55" fmla="*/ 6428 w 10000"/>
                <a:gd name="connsiteY55" fmla="*/ 8181 h 10000"/>
                <a:gd name="connsiteX56" fmla="*/ 6444 w 10000"/>
                <a:gd name="connsiteY56" fmla="*/ 8428 h 10000"/>
                <a:gd name="connsiteX57" fmla="*/ 6766 w 10000"/>
                <a:gd name="connsiteY57" fmla="*/ 9268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0000" h="10000">
                  <a:moveTo>
                    <a:pt x="7446" y="9488"/>
                  </a:moveTo>
                  <a:cubicBezTo>
                    <a:pt x="7596" y="9168"/>
                    <a:pt x="7370" y="9271"/>
                    <a:pt x="7446" y="8978"/>
                  </a:cubicBezTo>
                  <a:cubicBezTo>
                    <a:pt x="7671" y="8613"/>
                    <a:pt x="7671" y="9051"/>
                    <a:pt x="7821" y="8978"/>
                  </a:cubicBezTo>
                  <a:cubicBezTo>
                    <a:pt x="7896" y="8831"/>
                    <a:pt x="7821" y="8245"/>
                    <a:pt x="8047" y="8029"/>
                  </a:cubicBezTo>
                  <a:cubicBezTo>
                    <a:pt x="8272" y="7956"/>
                    <a:pt x="8197" y="7444"/>
                    <a:pt x="8648" y="7444"/>
                  </a:cubicBezTo>
                  <a:cubicBezTo>
                    <a:pt x="8497" y="7153"/>
                    <a:pt x="8722" y="7006"/>
                    <a:pt x="8873" y="6351"/>
                  </a:cubicBezTo>
                  <a:cubicBezTo>
                    <a:pt x="8873" y="6131"/>
                    <a:pt x="8648" y="5912"/>
                    <a:pt x="8722" y="5768"/>
                  </a:cubicBezTo>
                  <a:cubicBezTo>
                    <a:pt x="8873" y="5547"/>
                    <a:pt x="9098" y="5179"/>
                    <a:pt x="9098" y="4525"/>
                  </a:cubicBezTo>
                  <a:cubicBezTo>
                    <a:pt x="8948" y="4086"/>
                    <a:pt x="9173" y="4599"/>
                    <a:pt x="9399" y="4160"/>
                  </a:cubicBezTo>
                  <a:cubicBezTo>
                    <a:pt x="9549" y="3942"/>
                    <a:pt x="9774" y="4306"/>
                    <a:pt x="10000" y="3576"/>
                  </a:cubicBezTo>
                  <a:cubicBezTo>
                    <a:pt x="10000" y="3502"/>
                    <a:pt x="9850" y="3357"/>
                    <a:pt x="9774" y="3502"/>
                  </a:cubicBezTo>
                  <a:cubicBezTo>
                    <a:pt x="9624" y="3502"/>
                    <a:pt x="9624" y="3140"/>
                    <a:pt x="9399" y="3140"/>
                  </a:cubicBezTo>
                  <a:cubicBezTo>
                    <a:pt x="9323" y="3285"/>
                    <a:pt x="9098" y="2117"/>
                    <a:pt x="9173" y="2044"/>
                  </a:cubicBezTo>
                  <a:cubicBezTo>
                    <a:pt x="9323" y="1678"/>
                    <a:pt x="8948" y="1460"/>
                    <a:pt x="9173" y="1460"/>
                  </a:cubicBezTo>
                  <a:cubicBezTo>
                    <a:pt x="9399" y="1533"/>
                    <a:pt x="9098" y="1311"/>
                    <a:pt x="9098" y="729"/>
                  </a:cubicBezTo>
                  <a:cubicBezTo>
                    <a:pt x="8948" y="658"/>
                    <a:pt x="8948" y="511"/>
                    <a:pt x="8873" y="511"/>
                  </a:cubicBezTo>
                  <a:cubicBezTo>
                    <a:pt x="8648" y="511"/>
                    <a:pt x="8722" y="219"/>
                    <a:pt x="8497" y="219"/>
                  </a:cubicBezTo>
                  <a:cubicBezTo>
                    <a:pt x="8422" y="219"/>
                    <a:pt x="8272" y="74"/>
                    <a:pt x="8272" y="0"/>
                  </a:cubicBezTo>
                  <a:cubicBezTo>
                    <a:pt x="8047" y="293"/>
                    <a:pt x="7896" y="0"/>
                    <a:pt x="7821" y="293"/>
                  </a:cubicBezTo>
                  <a:cubicBezTo>
                    <a:pt x="7671" y="658"/>
                    <a:pt x="7446" y="511"/>
                    <a:pt x="7370" y="729"/>
                  </a:cubicBezTo>
                  <a:cubicBezTo>
                    <a:pt x="7220" y="1021"/>
                    <a:pt x="6995" y="1094"/>
                    <a:pt x="6769" y="729"/>
                  </a:cubicBezTo>
                  <a:lnTo>
                    <a:pt x="5717" y="729"/>
                  </a:lnTo>
                  <a:lnTo>
                    <a:pt x="5717" y="658"/>
                  </a:lnTo>
                  <a:cubicBezTo>
                    <a:pt x="5692" y="681"/>
                    <a:pt x="5668" y="707"/>
                    <a:pt x="5643" y="729"/>
                  </a:cubicBezTo>
                  <a:lnTo>
                    <a:pt x="1961" y="729"/>
                  </a:lnTo>
                  <a:lnTo>
                    <a:pt x="1961" y="2263"/>
                  </a:lnTo>
                  <a:lnTo>
                    <a:pt x="1285" y="2263"/>
                  </a:lnTo>
                  <a:lnTo>
                    <a:pt x="1285" y="2556"/>
                  </a:lnTo>
                  <a:lnTo>
                    <a:pt x="1285" y="5179"/>
                  </a:lnTo>
                  <a:lnTo>
                    <a:pt x="1135" y="5327"/>
                  </a:lnTo>
                  <a:cubicBezTo>
                    <a:pt x="909" y="5327"/>
                    <a:pt x="684" y="5327"/>
                    <a:pt x="684" y="5621"/>
                  </a:cubicBezTo>
                  <a:cubicBezTo>
                    <a:pt x="684" y="5986"/>
                    <a:pt x="458" y="5768"/>
                    <a:pt x="609" y="5986"/>
                  </a:cubicBezTo>
                  <a:cubicBezTo>
                    <a:pt x="609" y="6351"/>
                    <a:pt x="234" y="5986"/>
                    <a:pt x="384" y="6351"/>
                  </a:cubicBezTo>
                  <a:cubicBezTo>
                    <a:pt x="609" y="6642"/>
                    <a:pt x="8" y="6568"/>
                    <a:pt x="234" y="6935"/>
                  </a:cubicBezTo>
                  <a:cubicBezTo>
                    <a:pt x="458" y="7225"/>
                    <a:pt x="-67" y="7225"/>
                    <a:pt x="8" y="7593"/>
                  </a:cubicBezTo>
                  <a:cubicBezTo>
                    <a:pt x="158" y="7664"/>
                    <a:pt x="384" y="7371"/>
                    <a:pt x="384" y="7664"/>
                  </a:cubicBezTo>
                  <a:cubicBezTo>
                    <a:pt x="384" y="8029"/>
                    <a:pt x="458" y="7956"/>
                    <a:pt x="458" y="8245"/>
                  </a:cubicBezTo>
                  <a:cubicBezTo>
                    <a:pt x="458" y="8613"/>
                    <a:pt x="835" y="8392"/>
                    <a:pt x="684" y="8831"/>
                  </a:cubicBezTo>
                  <a:cubicBezTo>
                    <a:pt x="765" y="8992"/>
                    <a:pt x="920" y="9042"/>
                    <a:pt x="982" y="9237"/>
                  </a:cubicBezTo>
                  <a:cubicBezTo>
                    <a:pt x="1044" y="9432"/>
                    <a:pt x="1186" y="9449"/>
                    <a:pt x="1059" y="10000"/>
                  </a:cubicBezTo>
                  <a:cubicBezTo>
                    <a:pt x="1163" y="9440"/>
                    <a:pt x="1836" y="9946"/>
                    <a:pt x="1578" y="9153"/>
                  </a:cubicBezTo>
                  <a:cubicBezTo>
                    <a:pt x="1379" y="8778"/>
                    <a:pt x="2034" y="8798"/>
                    <a:pt x="2076" y="8799"/>
                  </a:cubicBezTo>
                  <a:cubicBezTo>
                    <a:pt x="2250" y="8835"/>
                    <a:pt x="2175" y="8947"/>
                    <a:pt x="2250" y="9060"/>
                  </a:cubicBezTo>
                  <a:cubicBezTo>
                    <a:pt x="2287" y="9201"/>
                    <a:pt x="2570" y="9088"/>
                    <a:pt x="2605" y="9461"/>
                  </a:cubicBezTo>
                  <a:cubicBezTo>
                    <a:pt x="2688" y="9582"/>
                    <a:pt x="2654" y="9583"/>
                    <a:pt x="2721" y="9592"/>
                  </a:cubicBezTo>
                  <a:cubicBezTo>
                    <a:pt x="2788" y="9601"/>
                    <a:pt x="2834" y="9598"/>
                    <a:pt x="2979" y="9527"/>
                  </a:cubicBezTo>
                  <a:cubicBezTo>
                    <a:pt x="3195" y="9495"/>
                    <a:pt x="3447" y="9466"/>
                    <a:pt x="3757" y="9508"/>
                  </a:cubicBezTo>
                  <a:cubicBezTo>
                    <a:pt x="3870" y="9662"/>
                    <a:pt x="3740" y="9750"/>
                    <a:pt x="3863" y="9778"/>
                  </a:cubicBezTo>
                  <a:cubicBezTo>
                    <a:pt x="3938" y="9834"/>
                    <a:pt x="4239" y="9749"/>
                    <a:pt x="4219" y="9620"/>
                  </a:cubicBezTo>
                  <a:cubicBezTo>
                    <a:pt x="4362" y="9594"/>
                    <a:pt x="4191" y="9348"/>
                    <a:pt x="4373" y="9293"/>
                  </a:cubicBezTo>
                  <a:cubicBezTo>
                    <a:pt x="4851" y="9186"/>
                    <a:pt x="4698" y="9336"/>
                    <a:pt x="5064" y="9311"/>
                  </a:cubicBezTo>
                  <a:cubicBezTo>
                    <a:pt x="5266" y="9314"/>
                    <a:pt x="5218" y="8965"/>
                    <a:pt x="5457" y="8984"/>
                  </a:cubicBezTo>
                  <a:cubicBezTo>
                    <a:pt x="5797" y="9049"/>
                    <a:pt x="6015" y="9089"/>
                    <a:pt x="5884" y="8740"/>
                  </a:cubicBezTo>
                  <a:cubicBezTo>
                    <a:pt x="5964" y="8593"/>
                    <a:pt x="6043" y="8363"/>
                    <a:pt x="6040" y="8368"/>
                  </a:cubicBezTo>
                  <a:cubicBezTo>
                    <a:pt x="6032" y="8083"/>
                    <a:pt x="6101" y="8080"/>
                    <a:pt x="6382" y="7982"/>
                  </a:cubicBezTo>
                  <a:cubicBezTo>
                    <a:pt x="6464" y="8031"/>
                    <a:pt x="6373" y="8102"/>
                    <a:pt x="6428" y="8181"/>
                  </a:cubicBezTo>
                  <a:cubicBezTo>
                    <a:pt x="6437" y="8304"/>
                    <a:pt x="6435" y="8305"/>
                    <a:pt x="6444" y="8428"/>
                  </a:cubicBezTo>
                  <a:cubicBezTo>
                    <a:pt x="6530" y="9042"/>
                    <a:pt x="6771" y="9273"/>
                    <a:pt x="6766" y="9268"/>
                  </a:cubicBezTo>
                </a:path>
              </a:pathLst>
            </a:custGeom>
            <a:solidFill>
              <a:srgbClr val="C0BAA7"/>
            </a:solidFill>
            <a:ln w="3175" cmpd="sng">
              <a:solidFill>
                <a:schemeClr val="bg2"/>
              </a:solidFill>
              <a:round/>
              <a:headEnd/>
              <a:tailEnd/>
            </a:ln>
          </p:spPr>
          <p:txBody>
            <a:bodyPr/>
            <a:lstStyle/>
            <a:p>
              <a:endParaRPr lang="en-GB" dirty="0"/>
            </a:p>
          </p:txBody>
        </p:sp>
      </p:grpSp>
    </p:spTree>
    <p:custDataLst>
      <p:tags r:id="rId1"/>
    </p:custDataLst>
    <p:extLst>
      <p:ext uri="{BB962C8B-B14F-4D97-AF65-F5344CB8AC3E}">
        <p14:creationId xmlns:p14="http://schemas.microsoft.com/office/powerpoint/2010/main" val="2026011216"/>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PwC territory sites - Europe (as of August 2012)</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141</a:t>
            </a:fld>
            <a:endParaRPr lang="en-GB"/>
          </a:p>
        </p:txBody>
      </p:sp>
      <p:grpSp>
        <p:nvGrpSpPr>
          <p:cNvPr id="3" name="Group 2"/>
          <p:cNvGrpSpPr/>
          <p:nvPr/>
        </p:nvGrpSpPr>
        <p:grpSpPr>
          <a:xfrm>
            <a:off x="1396962" y="1941121"/>
            <a:ext cx="7334114" cy="4996977"/>
            <a:chOff x="1396962" y="1941121"/>
            <a:chExt cx="7334114" cy="4996977"/>
          </a:xfrm>
        </p:grpSpPr>
        <p:sp>
          <p:nvSpPr>
            <p:cNvPr id="88" name="Freeform 3"/>
            <p:cNvSpPr>
              <a:spLocks/>
            </p:cNvSpPr>
            <p:nvPr/>
          </p:nvSpPr>
          <p:spPr bwMode="auto">
            <a:xfrm>
              <a:off x="4998746" y="4529051"/>
              <a:ext cx="1403377" cy="930976"/>
            </a:xfrm>
            <a:custGeom>
              <a:avLst/>
              <a:gdLst/>
              <a:ahLst/>
              <a:cxnLst>
                <a:cxn ang="0">
                  <a:pos x="433" y="105"/>
                </a:cxn>
                <a:cxn ang="0">
                  <a:pos x="388" y="91"/>
                </a:cxn>
                <a:cxn ang="0">
                  <a:pos x="338" y="78"/>
                </a:cxn>
                <a:cxn ang="0">
                  <a:pos x="307" y="48"/>
                </a:cxn>
                <a:cxn ang="0">
                  <a:pos x="303" y="23"/>
                </a:cxn>
                <a:cxn ang="0">
                  <a:pos x="273" y="7"/>
                </a:cxn>
                <a:cxn ang="0">
                  <a:pos x="239" y="15"/>
                </a:cxn>
                <a:cxn ang="0">
                  <a:pos x="202" y="42"/>
                </a:cxn>
                <a:cxn ang="0">
                  <a:pos x="168" y="36"/>
                </a:cxn>
                <a:cxn ang="0">
                  <a:pos x="119" y="28"/>
                </a:cxn>
                <a:cxn ang="0">
                  <a:pos x="46" y="33"/>
                </a:cxn>
                <a:cxn ang="0">
                  <a:pos x="43" y="53"/>
                </a:cxn>
                <a:cxn ang="0">
                  <a:pos x="42" y="79"/>
                </a:cxn>
                <a:cxn ang="0">
                  <a:pos x="16" y="120"/>
                </a:cxn>
                <a:cxn ang="0">
                  <a:pos x="8" y="135"/>
                </a:cxn>
                <a:cxn ang="0">
                  <a:pos x="15" y="161"/>
                </a:cxn>
                <a:cxn ang="0">
                  <a:pos x="20" y="166"/>
                </a:cxn>
                <a:cxn ang="0">
                  <a:pos x="39" y="166"/>
                </a:cxn>
                <a:cxn ang="0">
                  <a:pos x="74" y="174"/>
                </a:cxn>
                <a:cxn ang="0">
                  <a:pos x="112" y="156"/>
                </a:cxn>
                <a:cxn ang="0">
                  <a:pos x="160" y="158"/>
                </a:cxn>
                <a:cxn ang="0">
                  <a:pos x="175" y="176"/>
                </a:cxn>
                <a:cxn ang="0">
                  <a:pos x="190" y="204"/>
                </a:cxn>
                <a:cxn ang="0">
                  <a:pos x="191" y="222"/>
                </a:cxn>
                <a:cxn ang="0">
                  <a:pos x="170" y="225"/>
                </a:cxn>
                <a:cxn ang="0">
                  <a:pos x="151" y="255"/>
                </a:cxn>
                <a:cxn ang="0">
                  <a:pos x="174" y="257"/>
                </a:cxn>
                <a:cxn ang="0">
                  <a:pos x="186" y="250"/>
                </a:cxn>
                <a:cxn ang="0">
                  <a:pos x="214" y="221"/>
                </a:cxn>
                <a:cxn ang="0">
                  <a:pos x="241" y="210"/>
                </a:cxn>
                <a:cxn ang="0">
                  <a:pos x="257" y="215"/>
                </a:cxn>
                <a:cxn ang="0">
                  <a:pos x="251" y="232"/>
                </a:cxn>
                <a:cxn ang="0">
                  <a:pos x="286" y="236"/>
                </a:cxn>
                <a:cxn ang="0">
                  <a:pos x="283" y="273"/>
                </a:cxn>
                <a:cxn ang="0">
                  <a:pos x="312" y="277"/>
                </a:cxn>
                <a:cxn ang="0">
                  <a:pos x="349" y="270"/>
                </a:cxn>
                <a:cxn ang="0">
                  <a:pos x="344" y="254"/>
                </a:cxn>
                <a:cxn ang="0">
                  <a:pos x="317" y="227"/>
                </a:cxn>
                <a:cxn ang="0">
                  <a:pos x="347" y="212"/>
                </a:cxn>
                <a:cxn ang="0">
                  <a:pos x="399" y="198"/>
                </a:cxn>
                <a:cxn ang="0">
                  <a:pos x="439" y="166"/>
                </a:cxn>
                <a:cxn ang="0">
                  <a:pos x="442" y="135"/>
                </a:cxn>
                <a:cxn ang="0">
                  <a:pos x="444" y="121"/>
                </a:cxn>
              </a:cxnLst>
              <a:rect l="0" t="0" r="r" b="b"/>
              <a:pathLst>
                <a:path w="451" h="299">
                  <a:moveTo>
                    <a:pt x="445" y="109"/>
                  </a:moveTo>
                  <a:cubicBezTo>
                    <a:pt x="446" y="102"/>
                    <a:pt x="437" y="114"/>
                    <a:pt x="433" y="105"/>
                  </a:cubicBezTo>
                  <a:cubicBezTo>
                    <a:pt x="428" y="95"/>
                    <a:pt x="418" y="102"/>
                    <a:pt x="412" y="96"/>
                  </a:cubicBezTo>
                  <a:cubicBezTo>
                    <a:pt x="401" y="84"/>
                    <a:pt x="397" y="99"/>
                    <a:pt x="388" y="91"/>
                  </a:cubicBezTo>
                  <a:cubicBezTo>
                    <a:pt x="380" y="83"/>
                    <a:pt x="384" y="71"/>
                    <a:pt x="367" y="80"/>
                  </a:cubicBezTo>
                  <a:cubicBezTo>
                    <a:pt x="350" y="89"/>
                    <a:pt x="351" y="72"/>
                    <a:pt x="338" y="78"/>
                  </a:cubicBezTo>
                  <a:cubicBezTo>
                    <a:pt x="324" y="83"/>
                    <a:pt x="334" y="67"/>
                    <a:pt x="326" y="54"/>
                  </a:cubicBezTo>
                  <a:cubicBezTo>
                    <a:pt x="317" y="42"/>
                    <a:pt x="317" y="51"/>
                    <a:pt x="307" y="48"/>
                  </a:cubicBezTo>
                  <a:cubicBezTo>
                    <a:pt x="296" y="44"/>
                    <a:pt x="306" y="46"/>
                    <a:pt x="300" y="38"/>
                  </a:cubicBezTo>
                  <a:cubicBezTo>
                    <a:pt x="293" y="29"/>
                    <a:pt x="313" y="28"/>
                    <a:pt x="303" y="23"/>
                  </a:cubicBezTo>
                  <a:cubicBezTo>
                    <a:pt x="288" y="15"/>
                    <a:pt x="299" y="1"/>
                    <a:pt x="288" y="8"/>
                  </a:cubicBezTo>
                  <a:cubicBezTo>
                    <a:pt x="281" y="12"/>
                    <a:pt x="282" y="0"/>
                    <a:pt x="273" y="7"/>
                  </a:cubicBezTo>
                  <a:cubicBezTo>
                    <a:pt x="264" y="14"/>
                    <a:pt x="254" y="1"/>
                    <a:pt x="253" y="12"/>
                  </a:cubicBezTo>
                  <a:cubicBezTo>
                    <a:pt x="252" y="22"/>
                    <a:pt x="241" y="15"/>
                    <a:pt x="239" y="15"/>
                  </a:cubicBezTo>
                  <a:cubicBezTo>
                    <a:pt x="219" y="14"/>
                    <a:pt x="210" y="24"/>
                    <a:pt x="210" y="37"/>
                  </a:cubicBezTo>
                  <a:cubicBezTo>
                    <a:pt x="210" y="49"/>
                    <a:pt x="210" y="51"/>
                    <a:pt x="202" y="42"/>
                  </a:cubicBezTo>
                  <a:cubicBezTo>
                    <a:pt x="199" y="39"/>
                    <a:pt x="188" y="39"/>
                    <a:pt x="182" y="42"/>
                  </a:cubicBezTo>
                  <a:cubicBezTo>
                    <a:pt x="174" y="47"/>
                    <a:pt x="180" y="26"/>
                    <a:pt x="168" y="36"/>
                  </a:cubicBezTo>
                  <a:cubicBezTo>
                    <a:pt x="155" y="46"/>
                    <a:pt x="172" y="33"/>
                    <a:pt x="141" y="33"/>
                  </a:cubicBezTo>
                  <a:cubicBezTo>
                    <a:pt x="122" y="34"/>
                    <a:pt x="130" y="28"/>
                    <a:pt x="119" y="28"/>
                  </a:cubicBezTo>
                  <a:cubicBezTo>
                    <a:pt x="109" y="29"/>
                    <a:pt x="102" y="18"/>
                    <a:pt x="72" y="21"/>
                  </a:cubicBezTo>
                  <a:cubicBezTo>
                    <a:pt x="42" y="25"/>
                    <a:pt x="55" y="37"/>
                    <a:pt x="46" y="33"/>
                  </a:cubicBezTo>
                  <a:cubicBezTo>
                    <a:pt x="40" y="31"/>
                    <a:pt x="38" y="37"/>
                    <a:pt x="38" y="37"/>
                  </a:cubicBezTo>
                  <a:cubicBezTo>
                    <a:pt x="42" y="44"/>
                    <a:pt x="32" y="42"/>
                    <a:pt x="43" y="53"/>
                  </a:cubicBezTo>
                  <a:cubicBezTo>
                    <a:pt x="59" y="70"/>
                    <a:pt x="42" y="60"/>
                    <a:pt x="47" y="66"/>
                  </a:cubicBezTo>
                  <a:cubicBezTo>
                    <a:pt x="51" y="71"/>
                    <a:pt x="54" y="76"/>
                    <a:pt x="42" y="79"/>
                  </a:cubicBezTo>
                  <a:cubicBezTo>
                    <a:pt x="35" y="80"/>
                    <a:pt x="25" y="95"/>
                    <a:pt x="18" y="104"/>
                  </a:cubicBezTo>
                  <a:cubicBezTo>
                    <a:pt x="11" y="112"/>
                    <a:pt x="19" y="115"/>
                    <a:pt x="16" y="120"/>
                  </a:cubicBezTo>
                  <a:cubicBezTo>
                    <a:pt x="13" y="125"/>
                    <a:pt x="27" y="130"/>
                    <a:pt x="11" y="126"/>
                  </a:cubicBezTo>
                  <a:cubicBezTo>
                    <a:pt x="12" y="129"/>
                    <a:pt x="10" y="129"/>
                    <a:pt x="8" y="135"/>
                  </a:cubicBezTo>
                  <a:cubicBezTo>
                    <a:pt x="7" y="140"/>
                    <a:pt x="3" y="138"/>
                    <a:pt x="0" y="149"/>
                  </a:cubicBezTo>
                  <a:cubicBezTo>
                    <a:pt x="13" y="154"/>
                    <a:pt x="10" y="162"/>
                    <a:pt x="15" y="161"/>
                  </a:cubicBezTo>
                  <a:cubicBezTo>
                    <a:pt x="20" y="160"/>
                    <a:pt x="20" y="163"/>
                    <a:pt x="19" y="164"/>
                  </a:cubicBezTo>
                  <a:cubicBezTo>
                    <a:pt x="19" y="164"/>
                    <a:pt x="19" y="165"/>
                    <a:pt x="20" y="166"/>
                  </a:cubicBezTo>
                  <a:cubicBezTo>
                    <a:pt x="23" y="163"/>
                    <a:pt x="22" y="168"/>
                    <a:pt x="25" y="163"/>
                  </a:cubicBezTo>
                  <a:cubicBezTo>
                    <a:pt x="29" y="158"/>
                    <a:pt x="30" y="166"/>
                    <a:pt x="39" y="166"/>
                  </a:cubicBezTo>
                  <a:cubicBezTo>
                    <a:pt x="52" y="165"/>
                    <a:pt x="50" y="169"/>
                    <a:pt x="58" y="167"/>
                  </a:cubicBezTo>
                  <a:cubicBezTo>
                    <a:pt x="66" y="164"/>
                    <a:pt x="68" y="180"/>
                    <a:pt x="74" y="174"/>
                  </a:cubicBezTo>
                  <a:cubicBezTo>
                    <a:pt x="79" y="168"/>
                    <a:pt x="77" y="168"/>
                    <a:pt x="91" y="167"/>
                  </a:cubicBezTo>
                  <a:cubicBezTo>
                    <a:pt x="106" y="165"/>
                    <a:pt x="100" y="157"/>
                    <a:pt x="112" y="156"/>
                  </a:cubicBezTo>
                  <a:cubicBezTo>
                    <a:pt x="116" y="148"/>
                    <a:pt x="128" y="152"/>
                    <a:pt x="133" y="148"/>
                  </a:cubicBezTo>
                  <a:cubicBezTo>
                    <a:pt x="139" y="144"/>
                    <a:pt x="153" y="160"/>
                    <a:pt x="160" y="158"/>
                  </a:cubicBezTo>
                  <a:cubicBezTo>
                    <a:pt x="167" y="157"/>
                    <a:pt x="168" y="167"/>
                    <a:pt x="173" y="165"/>
                  </a:cubicBezTo>
                  <a:cubicBezTo>
                    <a:pt x="178" y="163"/>
                    <a:pt x="178" y="170"/>
                    <a:pt x="175" y="176"/>
                  </a:cubicBezTo>
                  <a:cubicBezTo>
                    <a:pt x="172" y="182"/>
                    <a:pt x="177" y="189"/>
                    <a:pt x="182" y="188"/>
                  </a:cubicBezTo>
                  <a:cubicBezTo>
                    <a:pt x="187" y="187"/>
                    <a:pt x="181" y="199"/>
                    <a:pt x="190" y="204"/>
                  </a:cubicBezTo>
                  <a:cubicBezTo>
                    <a:pt x="198" y="209"/>
                    <a:pt x="190" y="214"/>
                    <a:pt x="195" y="219"/>
                  </a:cubicBezTo>
                  <a:cubicBezTo>
                    <a:pt x="201" y="223"/>
                    <a:pt x="196" y="224"/>
                    <a:pt x="191" y="222"/>
                  </a:cubicBezTo>
                  <a:cubicBezTo>
                    <a:pt x="187" y="219"/>
                    <a:pt x="181" y="224"/>
                    <a:pt x="177" y="219"/>
                  </a:cubicBezTo>
                  <a:cubicBezTo>
                    <a:pt x="172" y="214"/>
                    <a:pt x="166" y="221"/>
                    <a:pt x="170" y="225"/>
                  </a:cubicBezTo>
                  <a:cubicBezTo>
                    <a:pt x="176" y="234"/>
                    <a:pt x="158" y="243"/>
                    <a:pt x="159" y="249"/>
                  </a:cubicBezTo>
                  <a:cubicBezTo>
                    <a:pt x="160" y="255"/>
                    <a:pt x="154" y="252"/>
                    <a:pt x="151" y="255"/>
                  </a:cubicBezTo>
                  <a:cubicBezTo>
                    <a:pt x="158" y="264"/>
                    <a:pt x="163" y="265"/>
                    <a:pt x="165" y="262"/>
                  </a:cubicBezTo>
                  <a:cubicBezTo>
                    <a:pt x="166" y="258"/>
                    <a:pt x="169" y="262"/>
                    <a:pt x="174" y="257"/>
                  </a:cubicBezTo>
                  <a:cubicBezTo>
                    <a:pt x="177" y="255"/>
                    <a:pt x="185" y="254"/>
                    <a:pt x="189" y="262"/>
                  </a:cubicBezTo>
                  <a:cubicBezTo>
                    <a:pt x="189" y="252"/>
                    <a:pt x="187" y="257"/>
                    <a:pt x="186" y="250"/>
                  </a:cubicBezTo>
                  <a:cubicBezTo>
                    <a:pt x="184" y="240"/>
                    <a:pt x="189" y="251"/>
                    <a:pt x="198" y="243"/>
                  </a:cubicBezTo>
                  <a:cubicBezTo>
                    <a:pt x="208" y="234"/>
                    <a:pt x="214" y="228"/>
                    <a:pt x="214" y="221"/>
                  </a:cubicBezTo>
                  <a:cubicBezTo>
                    <a:pt x="213" y="212"/>
                    <a:pt x="225" y="216"/>
                    <a:pt x="231" y="213"/>
                  </a:cubicBezTo>
                  <a:cubicBezTo>
                    <a:pt x="238" y="210"/>
                    <a:pt x="241" y="217"/>
                    <a:pt x="241" y="210"/>
                  </a:cubicBezTo>
                  <a:cubicBezTo>
                    <a:pt x="241" y="202"/>
                    <a:pt x="242" y="192"/>
                    <a:pt x="244" y="201"/>
                  </a:cubicBezTo>
                  <a:cubicBezTo>
                    <a:pt x="246" y="210"/>
                    <a:pt x="240" y="217"/>
                    <a:pt x="257" y="215"/>
                  </a:cubicBezTo>
                  <a:cubicBezTo>
                    <a:pt x="247" y="222"/>
                    <a:pt x="235" y="212"/>
                    <a:pt x="235" y="217"/>
                  </a:cubicBezTo>
                  <a:cubicBezTo>
                    <a:pt x="234" y="221"/>
                    <a:pt x="251" y="227"/>
                    <a:pt x="251" y="232"/>
                  </a:cubicBezTo>
                  <a:cubicBezTo>
                    <a:pt x="251" y="236"/>
                    <a:pt x="272" y="228"/>
                    <a:pt x="276" y="232"/>
                  </a:cubicBezTo>
                  <a:cubicBezTo>
                    <a:pt x="281" y="236"/>
                    <a:pt x="283" y="227"/>
                    <a:pt x="286" y="236"/>
                  </a:cubicBezTo>
                  <a:cubicBezTo>
                    <a:pt x="289" y="244"/>
                    <a:pt x="253" y="251"/>
                    <a:pt x="257" y="257"/>
                  </a:cubicBezTo>
                  <a:cubicBezTo>
                    <a:pt x="261" y="263"/>
                    <a:pt x="283" y="259"/>
                    <a:pt x="283" y="273"/>
                  </a:cubicBezTo>
                  <a:cubicBezTo>
                    <a:pt x="283" y="288"/>
                    <a:pt x="272" y="279"/>
                    <a:pt x="283" y="289"/>
                  </a:cubicBezTo>
                  <a:cubicBezTo>
                    <a:pt x="294" y="299"/>
                    <a:pt x="303" y="282"/>
                    <a:pt x="312" y="277"/>
                  </a:cubicBezTo>
                  <a:cubicBezTo>
                    <a:pt x="321" y="271"/>
                    <a:pt x="317" y="281"/>
                    <a:pt x="325" y="273"/>
                  </a:cubicBezTo>
                  <a:cubicBezTo>
                    <a:pt x="338" y="260"/>
                    <a:pt x="336" y="275"/>
                    <a:pt x="349" y="270"/>
                  </a:cubicBezTo>
                  <a:cubicBezTo>
                    <a:pt x="362" y="265"/>
                    <a:pt x="350" y="266"/>
                    <a:pt x="356" y="260"/>
                  </a:cubicBezTo>
                  <a:cubicBezTo>
                    <a:pt x="359" y="256"/>
                    <a:pt x="356" y="251"/>
                    <a:pt x="344" y="254"/>
                  </a:cubicBezTo>
                  <a:cubicBezTo>
                    <a:pt x="332" y="257"/>
                    <a:pt x="332" y="269"/>
                    <a:pt x="321" y="249"/>
                  </a:cubicBezTo>
                  <a:cubicBezTo>
                    <a:pt x="309" y="229"/>
                    <a:pt x="312" y="229"/>
                    <a:pt x="317" y="227"/>
                  </a:cubicBezTo>
                  <a:cubicBezTo>
                    <a:pt x="329" y="221"/>
                    <a:pt x="316" y="236"/>
                    <a:pt x="324" y="230"/>
                  </a:cubicBezTo>
                  <a:cubicBezTo>
                    <a:pt x="332" y="224"/>
                    <a:pt x="342" y="209"/>
                    <a:pt x="347" y="212"/>
                  </a:cubicBezTo>
                  <a:cubicBezTo>
                    <a:pt x="357" y="217"/>
                    <a:pt x="383" y="196"/>
                    <a:pt x="387" y="197"/>
                  </a:cubicBezTo>
                  <a:cubicBezTo>
                    <a:pt x="396" y="197"/>
                    <a:pt x="394" y="202"/>
                    <a:pt x="399" y="198"/>
                  </a:cubicBezTo>
                  <a:cubicBezTo>
                    <a:pt x="394" y="171"/>
                    <a:pt x="410" y="182"/>
                    <a:pt x="412" y="173"/>
                  </a:cubicBezTo>
                  <a:cubicBezTo>
                    <a:pt x="415" y="164"/>
                    <a:pt x="434" y="176"/>
                    <a:pt x="439" y="166"/>
                  </a:cubicBezTo>
                  <a:cubicBezTo>
                    <a:pt x="444" y="157"/>
                    <a:pt x="442" y="148"/>
                    <a:pt x="436" y="145"/>
                  </a:cubicBezTo>
                  <a:cubicBezTo>
                    <a:pt x="429" y="141"/>
                    <a:pt x="436" y="136"/>
                    <a:pt x="442" y="135"/>
                  </a:cubicBezTo>
                  <a:cubicBezTo>
                    <a:pt x="448" y="135"/>
                    <a:pt x="444" y="131"/>
                    <a:pt x="439" y="130"/>
                  </a:cubicBezTo>
                  <a:cubicBezTo>
                    <a:pt x="433" y="130"/>
                    <a:pt x="436" y="126"/>
                    <a:pt x="444" y="121"/>
                  </a:cubicBezTo>
                  <a:cubicBezTo>
                    <a:pt x="451" y="116"/>
                    <a:pt x="444" y="117"/>
                    <a:pt x="445" y="109"/>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89" name="Freeform 4"/>
            <p:cNvSpPr>
              <a:spLocks/>
            </p:cNvSpPr>
            <p:nvPr/>
          </p:nvSpPr>
          <p:spPr bwMode="auto">
            <a:xfrm>
              <a:off x="1396962" y="2782002"/>
              <a:ext cx="878579" cy="445249"/>
            </a:xfrm>
            <a:custGeom>
              <a:avLst/>
              <a:gdLst/>
              <a:ahLst/>
              <a:cxnLst>
                <a:cxn ang="0">
                  <a:pos x="273" y="74"/>
                </a:cxn>
                <a:cxn ang="0">
                  <a:pos x="255" y="91"/>
                </a:cxn>
                <a:cxn ang="0">
                  <a:pos x="223" y="105"/>
                </a:cxn>
                <a:cxn ang="0">
                  <a:pos x="183" y="123"/>
                </a:cxn>
                <a:cxn ang="0">
                  <a:pos x="157" y="138"/>
                </a:cxn>
                <a:cxn ang="0">
                  <a:pos x="124" y="132"/>
                </a:cxn>
                <a:cxn ang="0">
                  <a:pos x="80" y="119"/>
                </a:cxn>
                <a:cxn ang="0">
                  <a:pos x="50" y="113"/>
                </a:cxn>
                <a:cxn ang="0">
                  <a:pos x="67" y="109"/>
                </a:cxn>
                <a:cxn ang="0">
                  <a:pos x="62" y="92"/>
                </a:cxn>
                <a:cxn ang="0">
                  <a:pos x="52" y="80"/>
                </a:cxn>
                <a:cxn ang="0">
                  <a:pos x="19" y="78"/>
                </a:cxn>
                <a:cxn ang="0">
                  <a:pos x="41" y="70"/>
                </a:cxn>
                <a:cxn ang="0">
                  <a:pos x="66" y="69"/>
                </a:cxn>
                <a:cxn ang="0">
                  <a:pos x="56" y="63"/>
                </a:cxn>
                <a:cxn ang="0">
                  <a:pos x="62" y="51"/>
                </a:cxn>
                <a:cxn ang="0">
                  <a:pos x="28" y="52"/>
                </a:cxn>
                <a:cxn ang="0">
                  <a:pos x="6" y="46"/>
                </a:cxn>
                <a:cxn ang="0">
                  <a:pos x="17" y="42"/>
                </a:cxn>
                <a:cxn ang="0">
                  <a:pos x="24" y="33"/>
                </a:cxn>
                <a:cxn ang="0">
                  <a:pos x="40" y="22"/>
                </a:cxn>
                <a:cxn ang="0">
                  <a:pos x="60" y="30"/>
                </a:cxn>
                <a:cxn ang="0">
                  <a:pos x="40" y="17"/>
                </a:cxn>
                <a:cxn ang="0">
                  <a:pos x="58" y="10"/>
                </a:cxn>
                <a:cxn ang="0">
                  <a:pos x="79" y="25"/>
                </a:cxn>
                <a:cxn ang="0">
                  <a:pos x="86" y="49"/>
                </a:cxn>
                <a:cxn ang="0">
                  <a:pos x="102" y="43"/>
                </a:cxn>
                <a:cxn ang="0">
                  <a:pos x="110" y="36"/>
                </a:cxn>
                <a:cxn ang="0">
                  <a:pos x="121" y="29"/>
                </a:cxn>
                <a:cxn ang="0">
                  <a:pos x="133" y="34"/>
                </a:cxn>
                <a:cxn ang="0">
                  <a:pos x="153" y="23"/>
                </a:cxn>
                <a:cxn ang="0">
                  <a:pos x="161" y="29"/>
                </a:cxn>
                <a:cxn ang="0">
                  <a:pos x="174" y="26"/>
                </a:cxn>
                <a:cxn ang="0">
                  <a:pos x="195" y="20"/>
                </a:cxn>
                <a:cxn ang="0">
                  <a:pos x="203" y="13"/>
                </a:cxn>
                <a:cxn ang="0">
                  <a:pos x="222" y="9"/>
                </a:cxn>
                <a:cxn ang="0">
                  <a:pos x="242" y="13"/>
                </a:cxn>
                <a:cxn ang="0">
                  <a:pos x="245" y="19"/>
                </a:cxn>
                <a:cxn ang="0">
                  <a:pos x="250" y="33"/>
                </a:cxn>
                <a:cxn ang="0">
                  <a:pos x="249" y="38"/>
                </a:cxn>
                <a:cxn ang="0">
                  <a:pos x="268" y="46"/>
                </a:cxn>
                <a:cxn ang="0">
                  <a:pos x="273" y="74"/>
                </a:cxn>
              </a:cxnLst>
              <a:rect l="0" t="0" r="r" b="b"/>
              <a:pathLst>
                <a:path w="282" h="143">
                  <a:moveTo>
                    <a:pt x="273" y="74"/>
                  </a:moveTo>
                  <a:cubicBezTo>
                    <a:pt x="267" y="83"/>
                    <a:pt x="264" y="78"/>
                    <a:pt x="255" y="91"/>
                  </a:cubicBezTo>
                  <a:cubicBezTo>
                    <a:pt x="246" y="104"/>
                    <a:pt x="240" y="96"/>
                    <a:pt x="223" y="105"/>
                  </a:cubicBezTo>
                  <a:cubicBezTo>
                    <a:pt x="206" y="115"/>
                    <a:pt x="198" y="124"/>
                    <a:pt x="183" y="123"/>
                  </a:cubicBezTo>
                  <a:cubicBezTo>
                    <a:pt x="167" y="122"/>
                    <a:pt x="176" y="132"/>
                    <a:pt x="157" y="138"/>
                  </a:cubicBezTo>
                  <a:cubicBezTo>
                    <a:pt x="139" y="143"/>
                    <a:pt x="142" y="132"/>
                    <a:pt x="124" y="132"/>
                  </a:cubicBezTo>
                  <a:cubicBezTo>
                    <a:pt x="107" y="131"/>
                    <a:pt x="104" y="118"/>
                    <a:pt x="80" y="119"/>
                  </a:cubicBezTo>
                  <a:cubicBezTo>
                    <a:pt x="56" y="120"/>
                    <a:pt x="52" y="124"/>
                    <a:pt x="50" y="113"/>
                  </a:cubicBezTo>
                  <a:cubicBezTo>
                    <a:pt x="49" y="103"/>
                    <a:pt x="62" y="116"/>
                    <a:pt x="67" y="109"/>
                  </a:cubicBezTo>
                  <a:cubicBezTo>
                    <a:pt x="73" y="102"/>
                    <a:pt x="70" y="94"/>
                    <a:pt x="62" y="92"/>
                  </a:cubicBezTo>
                  <a:cubicBezTo>
                    <a:pt x="55" y="90"/>
                    <a:pt x="65" y="82"/>
                    <a:pt x="52" y="80"/>
                  </a:cubicBezTo>
                  <a:cubicBezTo>
                    <a:pt x="31" y="78"/>
                    <a:pt x="21" y="85"/>
                    <a:pt x="19" y="78"/>
                  </a:cubicBezTo>
                  <a:cubicBezTo>
                    <a:pt x="17" y="71"/>
                    <a:pt x="33" y="76"/>
                    <a:pt x="41" y="70"/>
                  </a:cubicBezTo>
                  <a:cubicBezTo>
                    <a:pt x="50" y="65"/>
                    <a:pt x="52" y="75"/>
                    <a:pt x="66" y="69"/>
                  </a:cubicBezTo>
                  <a:cubicBezTo>
                    <a:pt x="81" y="63"/>
                    <a:pt x="55" y="69"/>
                    <a:pt x="56" y="63"/>
                  </a:cubicBezTo>
                  <a:cubicBezTo>
                    <a:pt x="56" y="57"/>
                    <a:pt x="82" y="53"/>
                    <a:pt x="62" y="51"/>
                  </a:cubicBezTo>
                  <a:cubicBezTo>
                    <a:pt x="42" y="49"/>
                    <a:pt x="41" y="48"/>
                    <a:pt x="28" y="52"/>
                  </a:cubicBezTo>
                  <a:cubicBezTo>
                    <a:pt x="15" y="57"/>
                    <a:pt x="0" y="49"/>
                    <a:pt x="6" y="46"/>
                  </a:cubicBezTo>
                  <a:cubicBezTo>
                    <a:pt x="12" y="42"/>
                    <a:pt x="17" y="50"/>
                    <a:pt x="17" y="42"/>
                  </a:cubicBezTo>
                  <a:cubicBezTo>
                    <a:pt x="16" y="35"/>
                    <a:pt x="24" y="43"/>
                    <a:pt x="24" y="33"/>
                  </a:cubicBezTo>
                  <a:cubicBezTo>
                    <a:pt x="25" y="23"/>
                    <a:pt x="31" y="15"/>
                    <a:pt x="40" y="22"/>
                  </a:cubicBezTo>
                  <a:cubicBezTo>
                    <a:pt x="49" y="29"/>
                    <a:pt x="64" y="37"/>
                    <a:pt x="60" y="30"/>
                  </a:cubicBezTo>
                  <a:cubicBezTo>
                    <a:pt x="56" y="24"/>
                    <a:pt x="45" y="22"/>
                    <a:pt x="40" y="17"/>
                  </a:cubicBezTo>
                  <a:cubicBezTo>
                    <a:pt x="36" y="12"/>
                    <a:pt x="44" y="5"/>
                    <a:pt x="58" y="10"/>
                  </a:cubicBezTo>
                  <a:cubicBezTo>
                    <a:pt x="72" y="15"/>
                    <a:pt x="64" y="16"/>
                    <a:pt x="79" y="25"/>
                  </a:cubicBezTo>
                  <a:cubicBezTo>
                    <a:pt x="93" y="34"/>
                    <a:pt x="79" y="34"/>
                    <a:pt x="86" y="49"/>
                  </a:cubicBezTo>
                  <a:cubicBezTo>
                    <a:pt x="93" y="64"/>
                    <a:pt x="95" y="32"/>
                    <a:pt x="102" y="43"/>
                  </a:cubicBezTo>
                  <a:cubicBezTo>
                    <a:pt x="110" y="53"/>
                    <a:pt x="114" y="45"/>
                    <a:pt x="110" y="36"/>
                  </a:cubicBezTo>
                  <a:cubicBezTo>
                    <a:pt x="105" y="26"/>
                    <a:pt x="112" y="15"/>
                    <a:pt x="121" y="29"/>
                  </a:cubicBezTo>
                  <a:cubicBezTo>
                    <a:pt x="129" y="43"/>
                    <a:pt x="134" y="45"/>
                    <a:pt x="133" y="34"/>
                  </a:cubicBezTo>
                  <a:cubicBezTo>
                    <a:pt x="131" y="24"/>
                    <a:pt x="150" y="13"/>
                    <a:pt x="153" y="23"/>
                  </a:cubicBezTo>
                  <a:cubicBezTo>
                    <a:pt x="155" y="33"/>
                    <a:pt x="162" y="38"/>
                    <a:pt x="161" y="29"/>
                  </a:cubicBezTo>
                  <a:cubicBezTo>
                    <a:pt x="159" y="19"/>
                    <a:pt x="165" y="16"/>
                    <a:pt x="174" y="26"/>
                  </a:cubicBezTo>
                  <a:cubicBezTo>
                    <a:pt x="184" y="36"/>
                    <a:pt x="185" y="15"/>
                    <a:pt x="195" y="20"/>
                  </a:cubicBezTo>
                  <a:cubicBezTo>
                    <a:pt x="205" y="26"/>
                    <a:pt x="209" y="21"/>
                    <a:pt x="203" y="13"/>
                  </a:cubicBezTo>
                  <a:cubicBezTo>
                    <a:pt x="198" y="5"/>
                    <a:pt x="217" y="0"/>
                    <a:pt x="222" y="9"/>
                  </a:cubicBezTo>
                  <a:cubicBezTo>
                    <a:pt x="230" y="27"/>
                    <a:pt x="232" y="17"/>
                    <a:pt x="242" y="13"/>
                  </a:cubicBezTo>
                  <a:cubicBezTo>
                    <a:pt x="252" y="8"/>
                    <a:pt x="258" y="10"/>
                    <a:pt x="245" y="19"/>
                  </a:cubicBezTo>
                  <a:cubicBezTo>
                    <a:pt x="232" y="29"/>
                    <a:pt x="260" y="21"/>
                    <a:pt x="250" y="33"/>
                  </a:cubicBezTo>
                  <a:cubicBezTo>
                    <a:pt x="248" y="35"/>
                    <a:pt x="246" y="39"/>
                    <a:pt x="249" y="38"/>
                  </a:cubicBezTo>
                  <a:cubicBezTo>
                    <a:pt x="262" y="37"/>
                    <a:pt x="254" y="44"/>
                    <a:pt x="268" y="46"/>
                  </a:cubicBezTo>
                  <a:cubicBezTo>
                    <a:pt x="282" y="47"/>
                    <a:pt x="279" y="65"/>
                    <a:pt x="273" y="7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90" name="Freeform 5"/>
            <p:cNvSpPr>
              <a:spLocks/>
            </p:cNvSpPr>
            <p:nvPr/>
          </p:nvSpPr>
          <p:spPr bwMode="auto">
            <a:xfrm>
              <a:off x="2467445" y="4183036"/>
              <a:ext cx="383807" cy="479198"/>
            </a:xfrm>
            <a:custGeom>
              <a:avLst/>
              <a:gdLst/>
              <a:ahLst/>
              <a:cxnLst>
                <a:cxn ang="0">
                  <a:pos x="116" y="71"/>
                </a:cxn>
                <a:cxn ang="0">
                  <a:pos x="115" y="109"/>
                </a:cxn>
                <a:cxn ang="0">
                  <a:pos x="108" y="124"/>
                </a:cxn>
                <a:cxn ang="0">
                  <a:pos x="91" y="126"/>
                </a:cxn>
                <a:cxn ang="0">
                  <a:pos x="65" y="136"/>
                </a:cxn>
                <a:cxn ang="0">
                  <a:pos x="60" y="142"/>
                </a:cxn>
                <a:cxn ang="0">
                  <a:pos x="28" y="145"/>
                </a:cxn>
                <a:cxn ang="0">
                  <a:pos x="20" y="143"/>
                </a:cxn>
                <a:cxn ang="0">
                  <a:pos x="15" y="132"/>
                </a:cxn>
                <a:cxn ang="0">
                  <a:pos x="12" y="122"/>
                </a:cxn>
                <a:cxn ang="0">
                  <a:pos x="25" y="118"/>
                </a:cxn>
                <a:cxn ang="0">
                  <a:pos x="40" y="110"/>
                </a:cxn>
                <a:cxn ang="0">
                  <a:pos x="44" y="105"/>
                </a:cxn>
                <a:cxn ang="0">
                  <a:pos x="27" y="106"/>
                </a:cxn>
                <a:cxn ang="0">
                  <a:pos x="40" y="88"/>
                </a:cxn>
                <a:cxn ang="0">
                  <a:pos x="37" y="85"/>
                </a:cxn>
                <a:cxn ang="0">
                  <a:pos x="19" y="73"/>
                </a:cxn>
                <a:cxn ang="0">
                  <a:pos x="30" y="63"/>
                </a:cxn>
                <a:cxn ang="0">
                  <a:pos x="20" y="55"/>
                </a:cxn>
                <a:cxn ang="0">
                  <a:pos x="18" y="48"/>
                </a:cxn>
                <a:cxn ang="0">
                  <a:pos x="38" y="46"/>
                </a:cxn>
                <a:cxn ang="0">
                  <a:pos x="52" y="47"/>
                </a:cxn>
                <a:cxn ang="0">
                  <a:pos x="65" y="36"/>
                </a:cxn>
                <a:cxn ang="0">
                  <a:pos x="51" y="31"/>
                </a:cxn>
                <a:cxn ang="0">
                  <a:pos x="60" y="21"/>
                </a:cxn>
                <a:cxn ang="0">
                  <a:pos x="77" y="9"/>
                </a:cxn>
                <a:cxn ang="0">
                  <a:pos x="91" y="6"/>
                </a:cxn>
                <a:cxn ang="0">
                  <a:pos x="90" y="15"/>
                </a:cxn>
                <a:cxn ang="0">
                  <a:pos x="78" y="29"/>
                </a:cxn>
                <a:cxn ang="0">
                  <a:pos x="71" y="36"/>
                </a:cxn>
                <a:cxn ang="0">
                  <a:pos x="91" y="48"/>
                </a:cxn>
                <a:cxn ang="0">
                  <a:pos x="98" y="44"/>
                </a:cxn>
                <a:cxn ang="0">
                  <a:pos x="104" y="52"/>
                </a:cxn>
                <a:cxn ang="0">
                  <a:pos x="113" y="52"/>
                </a:cxn>
                <a:cxn ang="0">
                  <a:pos x="113" y="58"/>
                </a:cxn>
                <a:cxn ang="0">
                  <a:pos x="116" y="71"/>
                </a:cxn>
              </a:cxnLst>
              <a:rect l="0" t="0" r="r" b="b"/>
              <a:pathLst>
                <a:path w="123" h="154">
                  <a:moveTo>
                    <a:pt x="116" y="71"/>
                  </a:moveTo>
                  <a:cubicBezTo>
                    <a:pt x="120" y="82"/>
                    <a:pt x="123" y="94"/>
                    <a:pt x="115" y="109"/>
                  </a:cubicBezTo>
                  <a:cubicBezTo>
                    <a:pt x="107" y="123"/>
                    <a:pt x="117" y="126"/>
                    <a:pt x="108" y="124"/>
                  </a:cubicBezTo>
                  <a:cubicBezTo>
                    <a:pt x="99" y="121"/>
                    <a:pt x="101" y="124"/>
                    <a:pt x="91" y="126"/>
                  </a:cubicBezTo>
                  <a:cubicBezTo>
                    <a:pt x="80" y="127"/>
                    <a:pt x="67" y="142"/>
                    <a:pt x="65" y="136"/>
                  </a:cubicBezTo>
                  <a:cubicBezTo>
                    <a:pt x="63" y="130"/>
                    <a:pt x="63" y="136"/>
                    <a:pt x="60" y="142"/>
                  </a:cubicBezTo>
                  <a:cubicBezTo>
                    <a:pt x="57" y="148"/>
                    <a:pt x="18" y="154"/>
                    <a:pt x="28" y="145"/>
                  </a:cubicBezTo>
                  <a:cubicBezTo>
                    <a:pt x="41" y="133"/>
                    <a:pt x="12" y="152"/>
                    <a:pt x="20" y="143"/>
                  </a:cubicBezTo>
                  <a:cubicBezTo>
                    <a:pt x="27" y="135"/>
                    <a:pt x="4" y="143"/>
                    <a:pt x="15" y="132"/>
                  </a:cubicBezTo>
                  <a:cubicBezTo>
                    <a:pt x="26" y="121"/>
                    <a:pt x="0" y="133"/>
                    <a:pt x="12" y="122"/>
                  </a:cubicBezTo>
                  <a:cubicBezTo>
                    <a:pt x="19" y="116"/>
                    <a:pt x="29" y="123"/>
                    <a:pt x="25" y="118"/>
                  </a:cubicBezTo>
                  <a:cubicBezTo>
                    <a:pt x="22" y="114"/>
                    <a:pt x="27" y="111"/>
                    <a:pt x="40" y="110"/>
                  </a:cubicBezTo>
                  <a:cubicBezTo>
                    <a:pt x="54" y="108"/>
                    <a:pt x="50" y="102"/>
                    <a:pt x="44" y="105"/>
                  </a:cubicBezTo>
                  <a:cubicBezTo>
                    <a:pt x="39" y="107"/>
                    <a:pt x="12" y="115"/>
                    <a:pt x="27" y="106"/>
                  </a:cubicBezTo>
                  <a:cubicBezTo>
                    <a:pt x="42" y="96"/>
                    <a:pt x="28" y="92"/>
                    <a:pt x="40" y="88"/>
                  </a:cubicBezTo>
                  <a:cubicBezTo>
                    <a:pt x="52" y="85"/>
                    <a:pt x="42" y="83"/>
                    <a:pt x="37" y="85"/>
                  </a:cubicBezTo>
                  <a:cubicBezTo>
                    <a:pt x="31" y="87"/>
                    <a:pt x="14" y="77"/>
                    <a:pt x="19" y="73"/>
                  </a:cubicBezTo>
                  <a:cubicBezTo>
                    <a:pt x="25" y="69"/>
                    <a:pt x="19" y="68"/>
                    <a:pt x="30" y="63"/>
                  </a:cubicBezTo>
                  <a:cubicBezTo>
                    <a:pt x="41" y="58"/>
                    <a:pt x="14" y="64"/>
                    <a:pt x="20" y="55"/>
                  </a:cubicBezTo>
                  <a:cubicBezTo>
                    <a:pt x="27" y="45"/>
                    <a:pt x="14" y="53"/>
                    <a:pt x="18" y="48"/>
                  </a:cubicBezTo>
                  <a:cubicBezTo>
                    <a:pt x="22" y="43"/>
                    <a:pt x="33" y="41"/>
                    <a:pt x="38" y="46"/>
                  </a:cubicBezTo>
                  <a:cubicBezTo>
                    <a:pt x="44" y="50"/>
                    <a:pt x="46" y="45"/>
                    <a:pt x="52" y="47"/>
                  </a:cubicBezTo>
                  <a:cubicBezTo>
                    <a:pt x="58" y="48"/>
                    <a:pt x="55" y="43"/>
                    <a:pt x="65" y="36"/>
                  </a:cubicBezTo>
                  <a:cubicBezTo>
                    <a:pt x="75" y="30"/>
                    <a:pt x="52" y="35"/>
                    <a:pt x="51" y="31"/>
                  </a:cubicBezTo>
                  <a:cubicBezTo>
                    <a:pt x="50" y="27"/>
                    <a:pt x="62" y="27"/>
                    <a:pt x="60" y="21"/>
                  </a:cubicBezTo>
                  <a:cubicBezTo>
                    <a:pt x="58" y="15"/>
                    <a:pt x="73" y="8"/>
                    <a:pt x="77" y="9"/>
                  </a:cubicBezTo>
                  <a:cubicBezTo>
                    <a:pt x="86" y="11"/>
                    <a:pt x="82" y="0"/>
                    <a:pt x="91" y="6"/>
                  </a:cubicBezTo>
                  <a:cubicBezTo>
                    <a:pt x="101" y="11"/>
                    <a:pt x="90" y="9"/>
                    <a:pt x="90" y="15"/>
                  </a:cubicBezTo>
                  <a:cubicBezTo>
                    <a:pt x="81" y="18"/>
                    <a:pt x="88" y="28"/>
                    <a:pt x="78" y="29"/>
                  </a:cubicBezTo>
                  <a:cubicBezTo>
                    <a:pt x="68" y="30"/>
                    <a:pt x="83" y="31"/>
                    <a:pt x="71" y="36"/>
                  </a:cubicBezTo>
                  <a:cubicBezTo>
                    <a:pt x="57" y="42"/>
                    <a:pt x="90" y="56"/>
                    <a:pt x="91" y="48"/>
                  </a:cubicBezTo>
                  <a:cubicBezTo>
                    <a:pt x="91" y="42"/>
                    <a:pt x="96" y="36"/>
                    <a:pt x="98" y="44"/>
                  </a:cubicBezTo>
                  <a:cubicBezTo>
                    <a:pt x="100" y="51"/>
                    <a:pt x="103" y="47"/>
                    <a:pt x="104" y="52"/>
                  </a:cubicBezTo>
                  <a:cubicBezTo>
                    <a:pt x="105" y="58"/>
                    <a:pt x="105" y="54"/>
                    <a:pt x="113" y="52"/>
                  </a:cubicBezTo>
                  <a:cubicBezTo>
                    <a:pt x="114" y="54"/>
                    <a:pt x="117" y="57"/>
                    <a:pt x="113" y="58"/>
                  </a:cubicBezTo>
                  <a:cubicBezTo>
                    <a:pt x="109" y="59"/>
                    <a:pt x="112" y="60"/>
                    <a:pt x="116" y="7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91" name="Freeform 6"/>
            <p:cNvSpPr>
              <a:spLocks/>
            </p:cNvSpPr>
            <p:nvPr/>
          </p:nvSpPr>
          <p:spPr bwMode="auto">
            <a:xfrm>
              <a:off x="7939963" y="6091994"/>
              <a:ext cx="791113" cy="830436"/>
            </a:xfrm>
            <a:custGeom>
              <a:avLst/>
              <a:gdLst/>
              <a:ahLst/>
              <a:cxnLst>
                <a:cxn ang="0">
                  <a:pos x="245" y="7"/>
                </a:cxn>
                <a:cxn ang="0">
                  <a:pos x="243" y="21"/>
                </a:cxn>
                <a:cxn ang="0">
                  <a:pos x="226" y="21"/>
                </a:cxn>
                <a:cxn ang="0">
                  <a:pos x="222" y="36"/>
                </a:cxn>
                <a:cxn ang="0">
                  <a:pos x="209" y="31"/>
                </a:cxn>
                <a:cxn ang="0">
                  <a:pos x="193" y="39"/>
                </a:cxn>
                <a:cxn ang="0">
                  <a:pos x="183" y="35"/>
                </a:cxn>
                <a:cxn ang="0">
                  <a:pos x="172" y="34"/>
                </a:cxn>
                <a:cxn ang="0">
                  <a:pos x="152" y="29"/>
                </a:cxn>
                <a:cxn ang="0">
                  <a:pos x="130" y="25"/>
                </a:cxn>
                <a:cxn ang="0">
                  <a:pos x="105" y="52"/>
                </a:cxn>
                <a:cxn ang="0">
                  <a:pos x="79" y="76"/>
                </a:cxn>
                <a:cxn ang="0">
                  <a:pos x="56" y="98"/>
                </a:cxn>
                <a:cxn ang="0">
                  <a:pos x="35" y="92"/>
                </a:cxn>
                <a:cxn ang="0">
                  <a:pos x="23" y="86"/>
                </a:cxn>
                <a:cxn ang="0">
                  <a:pos x="3" y="143"/>
                </a:cxn>
                <a:cxn ang="0">
                  <a:pos x="11" y="212"/>
                </a:cxn>
                <a:cxn ang="0">
                  <a:pos x="37" y="232"/>
                </a:cxn>
                <a:cxn ang="0">
                  <a:pos x="13" y="267"/>
                </a:cxn>
                <a:cxn ang="0">
                  <a:pos x="146" y="267"/>
                </a:cxn>
                <a:cxn ang="0">
                  <a:pos x="147" y="253"/>
                </a:cxn>
                <a:cxn ang="0">
                  <a:pos x="187" y="216"/>
                </a:cxn>
                <a:cxn ang="0">
                  <a:pos x="217" y="212"/>
                </a:cxn>
                <a:cxn ang="0">
                  <a:pos x="221" y="181"/>
                </a:cxn>
                <a:cxn ang="0">
                  <a:pos x="241" y="150"/>
                </a:cxn>
                <a:cxn ang="0">
                  <a:pos x="250" y="138"/>
                </a:cxn>
                <a:cxn ang="0">
                  <a:pos x="250" y="0"/>
                </a:cxn>
                <a:cxn ang="0">
                  <a:pos x="245" y="7"/>
                </a:cxn>
              </a:cxnLst>
              <a:rect l="0" t="0" r="r" b="b"/>
              <a:pathLst>
                <a:path w="254" h="267">
                  <a:moveTo>
                    <a:pt x="245" y="7"/>
                  </a:moveTo>
                  <a:cubicBezTo>
                    <a:pt x="237" y="11"/>
                    <a:pt x="249" y="18"/>
                    <a:pt x="243" y="21"/>
                  </a:cubicBezTo>
                  <a:cubicBezTo>
                    <a:pt x="238" y="25"/>
                    <a:pt x="233" y="16"/>
                    <a:pt x="226" y="21"/>
                  </a:cubicBezTo>
                  <a:cubicBezTo>
                    <a:pt x="220" y="25"/>
                    <a:pt x="225" y="35"/>
                    <a:pt x="222" y="36"/>
                  </a:cubicBezTo>
                  <a:cubicBezTo>
                    <a:pt x="219" y="38"/>
                    <a:pt x="216" y="29"/>
                    <a:pt x="209" y="31"/>
                  </a:cubicBezTo>
                  <a:cubicBezTo>
                    <a:pt x="202" y="33"/>
                    <a:pt x="196" y="34"/>
                    <a:pt x="193" y="39"/>
                  </a:cubicBezTo>
                  <a:cubicBezTo>
                    <a:pt x="191" y="44"/>
                    <a:pt x="188" y="47"/>
                    <a:pt x="183" y="35"/>
                  </a:cubicBezTo>
                  <a:cubicBezTo>
                    <a:pt x="179" y="32"/>
                    <a:pt x="176" y="31"/>
                    <a:pt x="172" y="34"/>
                  </a:cubicBezTo>
                  <a:cubicBezTo>
                    <a:pt x="167" y="37"/>
                    <a:pt x="170" y="23"/>
                    <a:pt x="152" y="29"/>
                  </a:cubicBezTo>
                  <a:cubicBezTo>
                    <a:pt x="141" y="31"/>
                    <a:pt x="136" y="15"/>
                    <a:pt x="130" y="25"/>
                  </a:cubicBezTo>
                  <a:cubicBezTo>
                    <a:pt x="121" y="38"/>
                    <a:pt x="109" y="27"/>
                    <a:pt x="105" y="52"/>
                  </a:cubicBezTo>
                  <a:cubicBezTo>
                    <a:pt x="100" y="77"/>
                    <a:pt x="87" y="71"/>
                    <a:pt x="79" y="76"/>
                  </a:cubicBezTo>
                  <a:cubicBezTo>
                    <a:pt x="70" y="80"/>
                    <a:pt x="68" y="93"/>
                    <a:pt x="56" y="98"/>
                  </a:cubicBezTo>
                  <a:cubicBezTo>
                    <a:pt x="39" y="105"/>
                    <a:pt x="49" y="87"/>
                    <a:pt x="35" y="92"/>
                  </a:cubicBezTo>
                  <a:cubicBezTo>
                    <a:pt x="24" y="95"/>
                    <a:pt x="30" y="87"/>
                    <a:pt x="23" y="86"/>
                  </a:cubicBezTo>
                  <a:cubicBezTo>
                    <a:pt x="14" y="130"/>
                    <a:pt x="0" y="119"/>
                    <a:pt x="3" y="143"/>
                  </a:cubicBezTo>
                  <a:cubicBezTo>
                    <a:pt x="7" y="166"/>
                    <a:pt x="13" y="190"/>
                    <a:pt x="11" y="212"/>
                  </a:cubicBezTo>
                  <a:cubicBezTo>
                    <a:pt x="9" y="234"/>
                    <a:pt x="36" y="212"/>
                    <a:pt x="37" y="232"/>
                  </a:cubicBezTo>
                  <a:cubicBezTo>
                    <a:pt x="38" y="249"/>
                    <a:pt x="19" y="257"/>
                    <a:pt x="13" y="267"/>
                  </a:cubicBezTo>
                  <a:cubicBezTo>
                    <a:pt x="146" y="267"/>
                    <a:pt x="146" y="267"/>
                    <a:pt x="146" y="267"/>
                  </a:cubicBezTo>
                  <a:cubicBezTo>
                    <a:pt x="147" y="264"/>
                    <a:pt x="147" y="259"/>
                    <a:pt x="147" y="253"/>
                  </a:cubicBezTo>
                  <a:cubicBezTo>
                    <a:pt x="145" y="232"/>
                    <a:pt x="173" y="228"/>
                    <a:pt x="187" y="216"/>
                  </a:cubicBezTo>
                  <a:cubicBezTo>
                    <a:pt x="201" y="203"/>
                    <a:pt x="211" y="220"/>
                    <a:pt x="217" y="212"/>
                  </a:cubicBezTo>
                  <a:cubicBezTo>
                    <a:pt x="222" y="205"/>
                    <a:pt x="216" y="201"/>
                    <a:pt x="221" y="181"/>
                  </a:cubicBezTo>
                  <a:cubicBezTo>
                    <a:pt x="227" y="158"/>
                    <a:pt x="254" y="172"/>
                    <a:pt x="241" y="150"/>
                  </a:cubicBezTo>
                  <a:cubicBezTo>
                    <a:pt x="230" y="134"/>
                    <a:pt x="240" y="137"/>
                    <a:pt x="250" y="138"/>
                  </a:cubicBezTo>
                  <a:cubicBezTo>
                    <a:pt x="250" y="0"/>
                    <a:pt x="250" y="0"/>
                    <a:pt x="250" y="0"/>
                  </a:cubicBezTo>
                  <a:cubicBezTo>
                    <a:pt x="249" y="3"/>
                    <a:pt x="248" y="5"/>
                    <a:pt x="245" y="7"/>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92" name="Freeform 7"/>
            <p:cNvSpPr>
              <a:spLocks/>
            </p:cNvSpPr>
            <p:nvPr/>
          </p:nvSpPr>
          <p:spPr bwMode="auto">
            <a:xfrm>
              <a:off x="8391655" y="6508517"/>
              <a:ext cx="339421" cy="413912"/>
            </a:xfrm>
            <a:custGeom>
              <a:avLst/>
              <a:gdLst/>
              <a:ahLst/>
              <a:cxnLst>
                <a:cxn ang="0">
                  <a:pos x="105" y="4"/>
                </a:cxn>
                <a:cxn ang="0">
                  <a:pos x="96" y="16"/>
                </a:cxn>
                <a:cxn ang="0">
                  <a:pos x="76" y="47"/>
                </a:cxn>
                <a:cxn ang="0">
                  <a:pos x="72" y="78"/>
                </a:cxn>
                <a:cxn ang="0">
                  <a:pos x="42" y="82"/>
                </a:cxn>
                <a:cxn ang="0">
                  <a:pos x="2" y="119"/>
                </a:cxn>
                <a:cxn ang="0">
                  <a:pos x="1" y="133"/>
                </a:cxn>
                <a:cxn ang="0">
                  <a:pos x="105" y="133"/>
                </a:cxn>
                <a:cxn ang="0">
                  <a:pos x="105" y="4"/>
                </a:cxn>
              </a:cxnLst>
              <a:rect l="0" t="0" r="r" b="b"/>
              <a:pathLst>
                <a:path w="109" h="133">
                  <a:moveTo>
                    <a:pt x="105" y="4"/>
                  </a:moveTo>
                  <a:cubicBezTo>
                    <a:pt x="95" y="3"/>
                    <a:pt x="85" y="0"/>
                    <a:pt x="96" y="16"/>
                  </a:cubicBezTo>
                  <a:cubicBezTo>
                    <a:pt x="109" y="38"/>
                    <a:pt x="82" y="24"/>
                    <a:pt x="76" y="47"/>
                  </a:cubicBezTo>
                  <a:cubicBezTo>
                    <a:pt x="71" y="67"/>
                    <a:pt x="77" y="71"/>
                    <a:pt x="72" y="78"/>
                  </a:cubicBezTo>
                  <a:cubicBezTo>
                    <a:pt x="66" y="86"/>
                    <a:pt x="56" y="69"/>
                    <a:pt x="42" y="82"/>
                  </a:cubicBezTo>
                  <a:cubicBezTo>
                    <a:pt x="28" y="94"/>
                    <a:pt x="0" y="98"/>
                    <a:pt x="2" y="119"/>
                  </a:cubicBezTo>
                  <a:cubicBezTo>
                    <a:pt x="2" y="125"/>
                    <a:pt x="2" y="130"/>
                    <a:pt x="1" y="133"/>
                  </a:cubicBezTo>
                  <a:cubicBezTo>
                    <a:pt x="105" y="133"/>
                    <a:pt x="105" y="133"/>
                    <a:pt x="105" y="133"/>
                  </a:cubicBezTo>
                  <a:lnTo>
                    <a:pt x="105" y="4"/>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93" name="Freeform 8"/>
            <p:cNvSpPr>
              <a:spLocks/>
            </p:cNvSpPr>
            <p:nvPr/>
          </p:nvSpPr>
          <p:spPr bwMode="auto">
            <a:xfrm>
              <a:off x="6685409" y="5914416"/>
              <a:ext cx="1373351" cy="1023682"/>
            </a:xfrm>
            <a:custGeom>
              <a:avLst/>
              <a:gdLst/>
              <a:ahLst/>
              <a:cxnLst>
                <a:cxn ang="0">
                  <a:pos x="150" y="324"/>
                </a:cxn>
                <a:cxn ang="0">
                  <a:pos x="120" y="318"/>
                </a:cxn>
                <a:cxn ang="0">
                  <a:pos x="110" y="324"/>
                </a:cxn>
                <a:cxn ang="0">
                  <a:pos x="93" y="293"/>
                </a:cxn>
                <a:cxn ang="0">
                  <a:pos x="53" y="221"/>
                </a:cxn>
                <a:cxn ang="0">
                  <a:pos x="51" y="151"/>
                </a:cxn>
                <a:cxn ang="0">
                  <a:pos x="32" y="126"/>
                </a:cxn>
                <a:cxn ang="0">
                  <a:pos x="14" y="73"/>
                </a:cxn>
                <a:cxn ang="0">
                  <a:pos x="11" y="53"/>
                </a:cxn>
                <a:cxn ang="0">
                  <a:pos x="6" y="37"/>
                </a:cxn>
                <a:cxn ang="0">
                  <a:pos x="4" y="26"/>
                </a:cxn>
                <a:cxn ang="0">
                  <a:pos x="9" y="16"/>
                </a:cxn>
                <a:cxn ang="0">
                  <a:pos x="18" y="7"/>
                </a:cxn>
                <a:cxn ang="0">
                  <a:pos x="52" y="35"/>
                </a:cxn>
                <a:cxn ang="0">
                  <a:pos x="61" y="35"/>
                </a:cxn>
                <a:cxn ang="0">
                  <a:pos x="69" y="26"/>
                </a:cxn>
                <a:cxn ang="0">
                  <a:pos x="82" y="16"/>
                </a:cxn>
                <a:cxn ang="0">
                  <a:pos x="107" y="18"/>
                </a:cxn>
                <a:cxn ang="0">
                  <a:pos x="105" y="29"/>
                </a:cxn>
                <a:cxn ang="0">
                  <a:pos x="99" y="37"/>
                </a:cxn>
                <a:cxn ang="0">
                  <a:pos x="106" y="44"/>
                </a:cxn>
                <a:cxn ang="0">
                  <a:pos x="119" y="50"/>
                </a:cxn>
                <a:cxn ang="0">
                  <a:pos x="198" y="111"/>
                </a:cxn>
                <a:cxn ang="0">
                  <a:pos x="243" y="105"/>
                </a:cxn>
                <a:cxn ang="0">
                  <a:pos x="275" y="65"/>
                </a:cxn>
                <a:cxn ang="0">
                  <a:pos x="318" y="57"/>
                </a:cxn>
                <a:cxn ang="0">
                  <a:pos x="351" y="73"/>
                </a:cxn>
                <a:cxn ang="0">
                  <a:pos x="387" y="92"/>
                </a:cxn>
                <a:cxn ang="0">
                  <a:pos x="423" y="111"/>
                </a:cxn>
                <a:cxn ang="0">
                  <a:pos x="423" y="132"/>
                </a:cxn>
                <a:cxn ang="0">
                  <a:pos x="406" y="200"/>
                </a:cxn>
                <a:cxn ang="0">
                  <a:pos x="440" y="289"/>
                </a:cxn>
              </a:cxnLst>
              <a:rect l="0" t="0" r="r" b="b"/>
              <a:pathLst>
                <a:path w="441" h="329">
                  <a:moveTo>
                    <a:pt x="416" y="324"/>
                  </a:moveTo>
                  <a:cubicBezTo>
                    <a:pt x="150" y="324"/>
                    <a:pt x="150" y="324"/>
                    <a:pt x="150" y="324"/>
                  </a:cubicBezTo>
                  <a:cubicBezTo>
                    <a:pt x="149" y="319"/>
                    <a:pt x="148" y="317"/>
                    <a:pt x="142" y="321"/>
                  </a:cubicBezTo>
                  <a:cubicBezTo>
                    <a:pt x="131" y="329"/>
                    <a:pt x="122" y="308"/>
                    <a:pt x="120" y="318"/>
                  </a:cubicBezTo>
                  <a:cubicBezTo>
                    <a:pt x="120" y="323"/>
                    <a:pt x="118" y="323"/>
                    <a:pt x="117" y="324"/>
                  </a:cubicBezTo>
                  <a:cubicBezTo>
                    <a:pt x="110" y="324"/>
                    <a:pt x="110" y="324"/>
                    <a:pt x="110" y="324"/>
                  </a:cubicBezTo>
                  <a:cubicBezTo>
                    <a:pt x="109" y="318"/>
                    <a:pt x="107" y="316"/>
                    <a:pt x="102" y="313"/>
                  </a:cubicBezTo>
                  <a:cubicBezTo>
                    <a:pt x="96" y="309"/>
                    <a:pt x="99" y="300"/>
                    <a:pt x="93" y="293"/>
                  </a:cubicBezTo>
                  <a:cubicBezTo>
                    <a:pt x="86" y="285"/>
                    <a:pt x="98" y="272"/>
                    <a:pt x="89" y="256"/>
                  </a:cubicBezTo>
                  <a:cubicBezTo>
                    <a:pt x="80" y="240"/>
                    <a:pt x="57" y="236"/>
                    <a:pt x="53" y="221"/>
                  </a:cubicBezTo>
                  <a:cubicBezTo>
                    <a:pt x="50" y="205"/>
                    <a:pt x="33" y="207"/>
                    <a:pt x="34" y="187"/>
                  </a:cubicBezTo>
                  <a:cubicBezTo>
                    <a:pt x="36" y="167"/>
                    <a:pt x="57" y="165"/>
                    <a:pt x="51" y="151"/>
                  </a:cubicBezTo>
                  <a:cubicBezTo>
                    <a:pt x="45" y="136"/>
                    <a:pt x="59" y="142"/>
                    <a:pt x="57" y="137"/>
                  </a:cubicBezTo>
                  <a:cubicBezTo>
                    <a:pt x="55" y="131"/>
                    <a:pt x="33" y="137"/>
                    <a:pt x="32" y="126"/>
                  </a:cubicBezTo>
                  <a:cubicBezTo>
                    <a:pt x="30" y="116"/>
                    <a:pt x="23" y="110"/>
                    <a:pt x="19" y="92"/>
                  </a:cubicBezTo>
                  <a:cubicBezTo>
                    <a:pt x="17" y="82"/>
                    <a:pt x="12" y="86"/>
                    <a:pt x="14" y="73"/>
                  </a:cubicBezTo>
                  <a:cubicBezTo>
                    <a:pt x="15" y="71"/>
                    <a:pt x="4" y="68"/>
                    <a:pt x="4" y="67"/>
                  </a:cubicBezTo>
                  <a:cubicBezTo>
                    <a:pt x="4" y="63"/>
                    <a:pt x="11" y="58"/>
                    <a:pt x="11" y="53"/>
                  </a:cubicBezTo>
                  <a:cubicBezTo>
                    <a:pt x="11" y="49"/>
                    <a:pt x="7" y="53"/>
                    <a:pt x="6" y="50"/>
                  </a:cubicBezTo>
                  <a:cubicBezTo>
                    <a:pt x="5" y="46"/>
                    <a:pt x="6" y="41"/>
                    <a:pt x="6" y="37"/>
                  </a:cubicBezTo>
                  <a:cubicBezTo>
                    <a:pt x="6" y="34"/>
                    <a:pt x="3" y="34"/>
                    <a:pt x="3" y="31"/>
                  </a:cubicBezTo>
                  <a:cubicBezTo>
                    <a:pt x="4" y="26"/>
                    <a:pt x="4" y="26"/>
                    <a:pt x="4" y="26"/>
                  </a:cubicBezTo>
                  <a:cubicBezTo>
                    <a:pt x="4" y="23"/>
                    <a:pt x="0" y="21"/>
                    <a:pt x="0" y="18"/>
                  </a:cubicBezTo>
                  <a:cubicBezTo>
                    <a:pt x="0" y="15"/>
                    <a:pt x="7" y="19"/>
                    <a:pt x="9" y="16"/>
                  </a:cubicBezTo>
                  <a:cubicBezTo>
                    <a:pt x="12" y="11"/>
                    <a:pt x="8" y="0"/>
                    <a:pt x="16" y="7"/>
                  </a:cubicBezTo>
                  <a:cubicBezTo>
                    <a:pt x="17" y="7"/>
                    <a:pt x="18" y="8"/>
                    <a:pt x="18" y="7"/>
                  </a:cubicBezTo>
                  <a:cubicBezTo>
                    <a:pt x="26" y="18"/>
                    <a:pt x="29" y="30"/>
                    <a:pt x="45" y="35"/>
                  </a:cubicBezTo>
                  <a:cubicBezTo>
                    <a:pt x="50" y="36"/>
                    <a:pt x="51" y="36"/>
                    <a:pt x="52" y="35"/>
                  </a:cubicBezTo>
                  <a:cubicBezTo>
                    <a:pt x="53" y="34"/>
                    <a:pt x="55" y="34"/>
                    <a:pt x="57" y="33"/>
                  </a:cubicBezTo>
                  <a:cubicBezTo>
                    <a:pt x="59" y="33"/>
                    <a:pt x="60" y="35"/>
                    <a:pt x="61" y="35"/>
                  </a:cubicBezTo>
                  <a:cubicBezTo>
                    <a:pt x="62" y="35"/>
                    <a:pt x="62" y="34"/>
                    <a:pt x="62" y="34"/>
                  </a:cubicBezTo>
                  <a:cubicBezTo>
                    <a:pt x="64" y="32"/>
                    <a:pt x="67" y="27"/>
                    <a:pt x="69" y="26"/>
                  </a:cubicBezTo>
                  <a:cubicBezTo>
                    <a:pt x="74" y="24"/>
                    <a:pt x="74" y="24"/>
                    <a:pt x="74" y="24"/>
                  </a:cubicBezTo>
                  <a:cubicBezTo>
                    <a:pt x="74" y="24"/>
                    <a:pt x="79" y="18"/>
                    <a:pt x="82" y="16"/>
                  </a:cubicBezTo>
                  <a:cubicBezTo>
                    <a:pt x="85" y="13"/>
                    <a:pt x="94" y="6"/>
                    <a:pt x="97" y="7"/>
                  </a:cubicBezTo>
                  <a:cubicBezTo>
                    <a:pt x="98" y="7"/>
                    <a:pt x="107" y="17"/>
                    <a:pt x="107" y="18"/>
                  </a:cubicBezTo>
                  <a:cubicBezTo>
                    <a:pt x="105" y="20"/>
                    <a:pt x="101" y="18"/>
                    <a:pt x="101" y="22"/>
                  </a:cubicBezTo>
                  <a:cubicBezTo>
                    <a:pt x="100" y="25"/>
                    <a:pt x="106" y="25"/>
                    <a:pt x="105" y="29"/>
                  </a:cubicBezTo>
                  <a:cubicBezTo>
                    <a:pt x="105" y="33"/>
                    <a:pt x="99" y="31"/>
                    <a:pt x="98" y="33"/>
                  </a:cubicBezTo>
                  <a:cubicBezTo>
                    <a:pt x="97" y="35"/>
                    <a:pt x="98" y="36"/>
                    <a:pt x="99" y="37"/>
                  </a:cubicBezTo>
                  <a:cubicBezTo>
                    <a:pt x="100" y="38"/>
                    <a:pt x="103" y="38"/>
                    <a:pt x="104" y="40"/>
                  </a:cubicBezTo>
                  <a:cubicBezTo>
                    <a:pt x="104" y="40"/>
                    <a:pt x="104" y="44"/>
                    <a:pt x="106" y="44"/>
                  </a:cubicBezTo>
                  <a:cubicBezTo>
                    <a:pt x="107" y="44"/>
                    <a:pt x="107" y="43"/>
                    <a:pt x="108" y="43"/>
                  </a:cubicBezTo>
                  <a:cubicBezTo>
                    <a:pt x="113" y="44"/>
                    <a:pt x="108" y="54"/>
                    <a:pt x="119" y="50"/>
                  </a:cubicBezTo>
                  <a:cubicBezTo>
                    <a:pt x="122" y="100"/>
                    <a:pt x="146" y="71"/>
                    <a:pt x="153" y="88"/>
                  </a:cubicBezTo>
                  <a:cubicBezTo>
                    <a:pt x="161" y="105"/>
                    <a:pt x="191" y="113"/>
                    <a:pt x="198" y="111"/>
                  </a:cubicBezTo>
                  <a:cubicBezTo>
                    <a:pt x="205" y="109"/>
                    <a:pt x="239" y="99"/>
                    <a:pt x="242" y="100"/>
                  </a:cubicBezTo>
                  <a:cubicBezTo>
                    <a:pt x="245" y="101"/>
                    <a:pt x="231" y="104"/>
                    <a:pt x="243" y="105"/>
                  </a:cubicBezTo>
                  <a:cubicBezTo>
                    <a:pt x="252" y="105"/>
                    <a:pt x="245" y="93"/>
                    <a:pt x="244" y="86"/>
                  </a:cubicBezTo>
                  <a:cubicBezTo>
                    <a:pt x="279" y="84"/>
                    <a:pt x="254" y="77"/>
                    <a:pt x="275" y="65"/>
                  </a:cubicBezTo>
                  <a:cubicBezTo>
                    <a:pt x="291" y="56"/>
                    <a:pt x="302" y="68"/>
                    <a:pt x="304" y="60"/>
                  </a:cubicBezTo>
                  <a:cubicBezTo>
                    <a:pt x="305" y="55"/>
                    <a:pt x="313" y="52"/>
                    <a:pt x="318" y="57"/>
                  </a:cubicBezTo>
                  <a:cubicBezTo>
                    <a:pt x="322" y="61"/>
                    <a:pt x="324" y="49"/>
                    <a:pt x="327" y="59"/>
                  </a:cubicBezTo>
                  <a:cubicBezTo>
                    <a:pt x="331" y="69"/>
                    <a:pt x="348" y="65"/>
                    <a:pt x="351" y="73"/>
                  </a:cubicBezTo>
                  <a:cubicBezTo>
                    <a:pt x="353" y="81"/>
                    <a:pt x="353" y="70"/>
                    <a:pt x="369" y="76"/>
                  </a:cubicBezTo>
                  <a:cubicBezTo>
                    <a:pt x="386" y="81"/>
                    <a:pt x="371" y="87"/>
                    <a:pt x="387" y="92"/>
                  </a:cubicBezTo>
                  <a:cubicBezTo>
                    <a:pt x="403" y="98"/>
                    <a:pt x="396" y="109"/>
                    <a:pt x="406" y="109"/>
                  </a:cubicBezTo>
                  <a:cubicBezTo>
                    <a:pt x="416" y="109"/>
                    <a:pt x="421" y="107"/>
                    <a:pt x="423" y="111"/>
                  </a:cubicBezTo>
                  <a:cubicBezTo>
                    <a:pt x="425" y="116"/>
                    <a:pt x="420" y="114"/>
                    <a:pt x="423" y="121"/>
                  </a:cubicBezTo>
                  <a:cubicBezTo>
                    <a:pt x="426" y="127"/>
                    <a:pt x="419" y="129"/>
                    <a:pt x="423" y="132"/>
                  </a:cubicBezTo>
                  <a:cubicBezTo>
                    <a:pt x="428" y="136"/>
                    <a:pt x="422" y="139"/>
                    <a:pt x="426" y="143"/>
                  </a:cubicBezTo>
                  <a:cubicBezTo>
                    <a:pt x="417" y="187"/>
                    <a:pt x="403" y="176"/>
                    <a:pt x="406" y="200"/>
                  </a:cubicBezTo>
                  <a:cubicBezTo>
                    <a:pt x="410" y="223"/>
                    <a:pt x="416" y="247"/>
                    <a:pt x="414" y="269"/>
                  </a:cubicBezTo>
                  <a:cubicBezTo>
                    <a:pt x="412" y="291"/>
                    <a:pt x="439" y="269"/>
                    <a:pt x="440" y="289"/>
                  </a:cubicBezTo>
                  <a:cubicBezTo>
                    <a:pt x="441" y="306"/>
                    <a:pt x="422" y="314"/>
                    <a:pt x="416" y="324"/>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94" name="Freeform 9"/>
            <p:cNvSpPr>
              <a:spLocks/>
            </p:cNvSpPr>
            <p:nvPr/>
          </p:nvSpPr>
          <p:spPr bwMode="auto">
            <a:xfrm>
              <a:off x="5304225" y="5662413"/>
              <a:ext cx="1441236" cy="677667"/>
            </a:xfrm>
            <a:custGeom>
              <a:avLst/>
              <a:gdLst/>
              <a:ahLst/>
              <a:cxnLst>
                <a:cxn ang="0">
                  <a:pos x="457" y="173"/>
                </a:cxn>
                <a:cxn ang="0">
                  <a:pos x="446" y="168"/>
                </a:cxn>
                <a:cxn ang="0">
                  <a:pos x="422" y="166"/>
                </a:cxn>
                <a:cxn ang="0">
                  <a:pos x="417" y="168"/>
                </a:cxn>
                <a:cxn ang="0">
                  <a:pos x="413" y="166"/>
                </a:cxn>
                <a:cxn ang="0">
                  <a:pos x="402" y="175"/>
                </a:cxn>
                <a:cxn ang="0">
                  <a:pos x="399" y="168"/>
                </a:cxn>
                <a:cxn ang="0">
                  <a:pos x="364" y="174"/>
                </a:cxn>
                <a:cxn ang="0">
                  <a:pos x="304" y="182"/>
                </a:cxn>
                <a:cxn ang="0">
                  <a:pos x="273" y="189"/>
                </a:cxn>
                <a:cxn ang="0">
                  <a:pos x="260" y="198"/>
                </a:cxn>
                <a:cxn ang="0">
                  <a:pos x="255" y="204"/>
                </a:cxn>
                <a:cxn ang="0">
                  <a:pos x="244" y="214"/>
                </a:cxn>
                <a:cxn ang="0">
                  <a:pos x="250" y="186"/>
                </a:cxn>
                <a:cxn ang="0">
                  <a:pos x="202" y="195"/>
                </a:cxn>
                <a:cxn ang="0">
                  <a:pos x="130" y="185"/>
                </a:cxn>
                <a:cxn ang="0">
                  <a:pos x="95" y="206"/>
                </a:cxn>
                <a:cxn ang="0">
                  <a:pos x="63" y="187"/>
                </a:cxn>
                <a:cxn ang="0">
                  <a:pos x="32" y="189"/>
                </a:cxn>
                <a:cxn ang="0">
                  <a:pos x="29" y="177"/>
                </a:cxn>
                <a:cxn ang="0">
                  <a:pos x="29" y="163"/>
                </a:cxn>
                <a:cxn ang="0">
                  <a:pos x="20" y="142"/>
                </a:cxn>
                <a:cxn ang="0">
                  <a:pos x="13" y="128"/>
                </a:cxn>
                <a:cxn ang="0">
                  <a:pos x="21" y="115"/>
                </a:cxn>
                <a:cxn ang="0">
                  <a:pos x="15" y="93"/>
                </a:cxn>
                <a:cxn ang="0">
                  <a:pos x="9" y="74"/>
                </a:cxn>
                <a:cxn ang="0">
                  <a:pos x="40" y="64"/>
                </a:cxn>
                <a:cxn ang="0">
                  <a:pos x="74" y="65"/>
                </a:cxn>
                <a:cxn ang="0">
                  <a:pos x="80" y="50"/>
                </a:cxn>
                <a:cxn ang="0">
                  <a:pos x="89" y="38"/>
                </a:cxn>
                <a:cxn ang="0">
                  <a:pos x="132" y="37"/>
                </a:cxn>
                <a:cxn ang="0">
                  <a:pos x="219" y="9"/>
                </a:cxn>
                <a:cxn ang="0">
                  <a:pos x="260" y="34"/>
                </a:cxn>
                <a:cxn ang="0">
                  <a:pos x="293" y="44"/>
                </a:cxn>
                <a:cxn ang="0">
                  <a:pos x="382" y="27"/>
                </a:cxn>
                <a:cxn ang="0">
                  <a:pos x="406" y="29"/>
                </a:cxn>
                <a:cxn ang="0">
                  <a:pos x="421" y="32"/>
                </a:cxn>
                <a:cxn ang="0">
                  <a:pos x="424" y="38"/>
                </a:cxn>
                <a:cxn ang="0">
                  <a:pos x="430" y="40"/>
                </a:cxn>
                <a:cxn ang="0">
                  <a:pos x="430" y="42"/>
                </a:cxn>
                <a:cxn ang="0">
                  <a:pos x="433" y="67"/>
                </a:cxn>
                <a:cxn ang="0">
                  <a:pos x="434" y="74"/>
                </a:cxn>
                <a:cxn ang="0">
                  <a:pos x="462" y="88"/>
                </a:cxn>
                <a:cxn ang="0">
                  <a:pos x="453" y="97"/>
                </a:cxn>
                <a:cxn ang="0">
                  <a:pos x="448" y="107"/>
                </a:cxn>
                <a:cxn ang="0">
                  <a:pos x="450" y="118"/>
                </a:cxn>
                <a:cxn ang="0">
                  <a:pos x="455" y="134"/>
                </a:cxn>
                <a:cxn ang="0">
                  <a:pos x="458" y="154"/>
                </a:cxn>
              </a:cxnLst>
              <a:rect l="0" t="0" r="r" b="b"/>
              <a:pathLst>
                <a:path w="463" h="218">
                  <a:moveTo>
                    <a:pt x="463" y="173"/>
                  </a:moveTo>
                  <a:cubicBezTo>
                    <a:pt x="463" y="173"/>
                    <a:pt x="458" y="172"/>
                    <a:pt x="457" y="173"/>
                  </a:cubicBezTo>
                  <a:cubicBezTo>
                    <a:pt x="456" y="175"/>
                    <a:pt x="449" y="179"/>
                    <a:pt x="449" y="179"/>
                  </a:cubicBezTo>
                  <a:cubicBezTo>
                    <a:pt x="446" y="175"/>
                    <a:pt x="453" y="169"/>
                    <a:pt x="446" y="168"/>
                  </a:cubicBezTo>
                  <a:cubicBezTo>
                    <a:pt x="441" y="167"/>
                    <a:pt x="441" y="173"/>
                    <a:pt x="433" y="171"/>
                  </a:cubicBezTo>
                  <a:cubicBezTo>
                    <a:pt x="430" y="169"/>
                    <a:pt x="426" y="166"/>
                    <a:pt x="422" y="166"/>
                  </a:cubicBezTo>
                  <a:cubicBezTo>
                    <a:pt x="421" y="166"/>
                    <a:pt x="420" y="166"/>
                    <a:pt x="419" y="167"/>
                  </a:cubicBezTo>
                  <a:cubicBezTo>
                    <a:pt x="419" y="167"/>
                    <a:pt x="418" y="168"/>
                    <a:pt x="417" y="168"/>
                  </a:cubicBezTo>
                  <a:cubicBezTo>
                    <a:pt x="416" y="168"/>
                    <a:pt x="416" y="167"/>
                    <a:pt x="415" y="167"/>
                  </a:cubicBezTo>
                  <a:cubicBezTo>
                    <a:pt x="414" y="166"/>
                    <a:pt x="414" y="166"/>
                    <a:pt x="413" y="166"/>
                  </a:cubicBezTo>
                  <a:cubicBezTo>
                    <a:pt x="412" y="166"/>
                    <a:pt x="412" y="166"/>
                    <a:pt x="412" y="167"/>
                  </a:cubicBezTo>
                  <a:cubicBezTo>
                    <a:pt x="408" y="171"/>
                    <a:pt x="408" y="173"/>
                    <a:pt x="402" y="175"/>
                  </a:cubicBezTo>
                  <a:cubicBezTo>
                    <a:pt x="403" y="173"/>
                    <a:pt x="403" y="172"/>
                    <a:pt x="402" y="171"/>
                  </a:cubicBezTo>
                  <a:cubicBezTo>
                    <a:pt x="401" y="169"/>
                    <a:pt x="400" y="167"/>
                    <a:pt x="399" y="168"/>
                  </a:cubicBezTo>
                  <a:cubicBezTo>
                    <a:pt x="394" y="172"/>
                    <a:pt x="391" y="174"/>
                    <a:pt x="384" y="175"/>
                  </a:cubicBezTo>
                  <a:cubicBezTo>
                    <a:pt x="377" y="176"/>
                    <a:pt x="370" y="173"/>
                    <a:pt x="364" y="174"/>
                  </a:cubicBezTo>
                  <a:cubicBezTo>
                    <a:pt x="349" y="177"/>
                    <a:pt x="341" y="188"/>
                    <a:pt x="324" y="189"/>
                  </a:cubicBezTo>
                  <a:cubicBezTo>
                    <a:pt x="313" y="190"/>
                    <a:pt x="313" y="185"/>
                    <a:pt x="304" y="182"/>
                  </a:cubicBezTo>
                  <a:cubicBezTo>
                    <a:pt x="297" y="179"/>
                    <a:pt x="288" y="189"/>
                    <a:pt x="281" y="190"/>
                  </a:cubicBezTo>
                  <a:cubicBezTo>
                    <a:pt x="279" y="191"/>
                    <a:pt x="276" y="188"/>
                    <a:pt x="273" y="189"/>
                  </a:cubicBezTo>
                  <a:cubicBezTo>
                    <a:pt x="273" y="190"/>
                    <a:pt x="263" y="183"/>
                    <a:pt x="262" y="184"/>
                  </a:cubicBezTo>
                  <a:cubicBezTo>
                    <a:pt x="260" y="186"/>
                    <a:pt x="259" y="195"/>
                    <a:pt x="260" y="198"/>
                  </a:cubicBezTo>
                  <a:cubicBezTo>
                    <a:pt x="260" y="199"/>
                    <a:pt x="264" y="202"/>
                    <a:pt x="263" y="204"/>
                  </a:cubicBezTo>
                  <a:cubicBezTo>
                    <a:pt x="262" y="205"/>
                    <a:pt x="256" y="203"/>
                    <a:pt x="255" y="204"/>
                  </a:cubicBezTo>
                  <a:cubicBezTo>
                    <a:pt x="254" y="205"/>
                    <a:pt x="251" y="216"/>
                    <a:pt x="250" y="217"/>
                  </a:cubicBezTo>
                  <a:cubicBezTo>
                    <a:pt x="248" y="218"/>
                    <a:pt x="246" y="214"/>
                    <a:pt x="244" y="214"/>
                  </a:cubicBezTo>
                  <a:cubicBezTo>
                    <a:pt x="247" y="210"/>
                    <a:pt x="244" y="207"/>
                    <a:pt x="241" y="203"/>
                  </a:cubicBezTo>
                  <a:cubicBezTo>
                    <a:pt x="238" y="199"/>
                    <a:pt x="252" y="195"/>
                    <a:pt x="250" y="186"/>
                  </a:cubicBezTo>
                  <a:cubicBezTo>
                    <a:pt x="249" y="178"/>
                    <a:pt x="248" y="179"/>
                    <a:pt x="235" y="190"/>
                  </a:cubicBezTo>
                  <a:cubicBezTo>
                    <a:pt x="222" y="202"/>
                    <a:pt x="223" y="171"/>
                    <a:pt x="202" y="195"/>
                  </a:cubicBezTo>
                  <a:cubicBezTo>
                    <a:pt x="188" y="212"/>
                    <a:pt x="186" y="204"/>
                    <a:pt x="171" y="210"/>
                  </a:cubicBezTo>
                  <a:cubicBezTo>
                    <a:pt x="157" y="216"/>
                    <a:pt x="159" y="196"/>
                    <a:pt x="130" y="185"/>
                  </a:cubicBezTo>
                  <a:cubicBezTo>
                    <a:pt x="102" y="175"/>
                    <a:pt x="115" y="196"/>
                    <a:pt x="110" y="202"/>
                  </a:cubicBezTo>
                  <a:cubicBezTo>
                    <a:pt x="104" y="207"/>
                    <a:pt x="106" y="196"/>
                    <a:pt x="95" y="206"/>
                  </a:cubicBezTo>
                  <a:cubicBezTo>
                    <a:pt x="90" y="211"/>
                    <a:pt x="79" y="204"/>
                    <a:pt x="75" y="193"/>
                  </a:cubicBezTo>
                  <a:cubicBezTo>
                    <a:pt x="71" y="181"/>
                    <a:pt x="70" y="195"/>
                    <a:pt x="63" y="187"/>
                  </a:cubicBezTo>
                  <a:cubicBezTo>
                    <a:pt x="57" y="179"/>
                    <a:pt x="49" y="197"/>
                    <a:pt x="49" y="190"/>
                  </a:cubicBezTo>
                  <a:cubicBezTo>
                    <a:pt x="49" y="183"/>
                    <a:pt x="35" y="194"/>
                    <a:pt x="32" y="189"/>
                  </a:cubicBezTo>
                  <a:cubicBezTo>
                    <a:pt x="29" y="183"/>
                    <a:pt x="45" y="188"/>
                    <a:pt x="50" y="181"/>
                  </a:cubicBezTo>
                  <a:cubicBezTo>
                    <a:pt x="55" y="174"/>
                    <a:pt x="32" y="183"/>
                    <a:pt x="29" y="177"/>
                  </a:cubicBezTo>
                  <a:cubicBezTo>
                    <a:pt x="25" y="170"/>
                    <a:pt x="38" y="178"/>
                    <a:pt x="35" y="171"/>
                  </a:cubicBezTo>
                  <a:cubicBezTo>
                    <a:pt x="33" y="164"/>
                    <a:pt x="27" y="170"/>
                    <a:pt x="29" y="163"/>
                  </a:cubicBezTo>
                  <a:cubicBezTo>
                    <a:pt x="30" y="157"/>
                    <a:pt x="23" y="159"/>
                    <a:pt x="29" y="151"/>
                  </a:cubicBezTo>
                  <a:cubicBezTo>
                    <a:pt x="34" y="142"/>
                    <a:pt x="23" y="148"/>
                    <a:pt x="20" y="142"/>
                  </a:cubicBezTo>
                  <a:cubicBezTo>
                    <a:pt x="16" y="136"/>
                    <a:pt x="16" y="144"/>
                    <a:pt x="10" y="139"/>
                  </a:cubicBezTo>
                  <a:cubicBezTo>
                    <a:pt x="4" y="134"/>
                    <a:pt x="9" y="116"/>
                    <a:pt x="13" y="128"/>
                  </a:cubicBezTo>
                  <a:cubicBezTo>
                    <a:pt x="17" y="139"/>
                    <a:pt x="30" y="131"/>
                    <a:pt x="18" y="126"/>
                  </a:cubicBezTo>
                  <a:cubicBezTo>
                    <a:pt x="9" y="122"/>
                    <a:pt x="29" y="116"/>
                    <a:pt x="21" y="115"/>
                  </a:cubicBezTo>
                  <a:cubicBezTo>
                    <a:pt x="13" y="114"/>
                    <a:pt x="24" y="109"/>
                    <a:pt x="17" y="104"/>
                  </a:cubicBezTo>
                  <a:cubicBezTo>
                    <a:pt x="11" y="99"/>
                    <a:pt x="29" y="89"/>
                    <a:pt x="15" y="93"/>
                  </a:cubicBezTo>
                  <a:cubicBezTo>
                    <a:pt x="0" y="98"/>
                    <a:pt x="0" y="97"/>
                    <a:pt x="2" y="86"/>
                  </a:cubicBezTo>
                  <a:cubicBezTo>
                    <a:pt x="4" y="75"/>
                    <a:pt x="4" y="82"/>
                    <a:pt x="9" y="74"/>
                  </a:cubicBezTo>
                  <a:cubicBezTo>
                    <a:pt x="19" y="60"/>
                    <a:pt x="30" y="61"/>
                    <a:pt x="32" y="66"/>
                  </a:cubicBezTo>
                  <a:cubicBezTo>
                    <a:pt x="35" y="71"/>
                    <a:pt x="44" y="68"/>
                    <a:pt x="40" y="64"/>
                  </a:cubicBezTo>
                  <a:cubicBezTo>
                    <a:pt x="36" y="60"/>
                    <a:pt x="51" y="57"/>
                    <a:pt x="49" y="62"/>
                  </a:cubicBezTo>
                  <a:cubicBezTo>
                    <a:pt x="47" y="68"/>
                    <a:pt x="72" y="68"/>
                    <a:pt x="74" y="65"/>
                  </a:cubicBezTo>
                  <a:cubicBezTo>
                    <a:pt x="79" y="60"/>
                    <a:pt x="53" y="61"/>
                    <a:pt x="81" y="56"/>
                  </a:cubicBezTo>
                  <a:cubicBezTo>
                    <a:pt x="103" y="52"/>
                    <a:pt x="84" y="55"/>
                    <a:pt x="80" y="50"/>
                  </a:cubicBezTo>
                  <a:cubicBezTo>
                    <a:pt x="77" y="45"/>
                    <a:pt x="72" y="48"/>
                    <a:pt x="75" y="42"/>
                  </a:cubicBezTo>
                  <a:cubicBezTo>
                    <a:pt x="78" y="37"/>
                    <a:pt x="78" y="35"/>
                    <a:pt x="89" y="38"/>
                  </a:cubicBezTo>
                  <a:cubicBezTo>
                    <a:pt x="101" y="41"/>
                    <a:pt x="102" y="34"/>
                    <a:pt x="113" y="39"/>
                  </a:cubicBezTo>
                  <a:cubicBezTo>
                    <a:pt x="124" y="44"/>
                    <a:pt x="130" y="41"/>
                    <a:pt x="132" y="37"/>
                  </a:cubicBezTo>
                  <a:cubicBezTo>
                    <a:pt x="134" y="32"/>
                    <a:pt x="145" y="21"/>
                    <a:pt x="171" y="13"/>
                  </a:cubicBezTo>
                  <a:cubicBezTo>
                    <a:pt x="196" y="4"/>
                    <a:pt x="206" y="17"/>
                    <a:pt x="219" y="9"/>
                  </a:cubicBezTo>
                  <a:cubicBezTo>
                    <a:pt x="231" y="0"/>
                    <a:pt x="217" y="26"/>
                    <a:pt x="237" y="20"/>
                  </a:cubicBezTo>
                  <a:cubicBezTo>
                    <a:pt x="257" y="14"/>
                    <a:pt x="247" y="38"/>
                    <a:pt x="260" y="34"/>
                  </a:cubicBezTo>
                  <a:cubicBezTo>
                    <a:pt x="272" y="29"/>
                    <a:pt x="263" y="33"/>
                    <a:pt x="277" y="40"/>
                  </a:cubicBezTo>
                  <a:cubicBezTo>
                    <a:pt x="291" y="47"/>
                    <a:pt x="282" y="32"/>
                    <a:pt x="293" y="44"/>
                  </a:cubicBezTo>
                  <a:cubicBezTo>
                    <a:pt x="305" y="56"/>
                    <a:pt x="323" y="31"/>
                    <a:pt x="337" y="43"/>
                  </a:cubicBezTo>
                  <a:cubicBezTo>
                    <a:pt x="351" y="54"/>
                    <a:pt x="379" y="30"/>
                    <a:pt x="382" y="27"/>
                  </a:cubicBezTo>
                  <a:cubicBezTo>
                    <a:pt x="391" y="31"/>
                    <a:pt x="386" y="28"/>
                    <a:pt x="392" y="27"/>
                  </a:cubicBezTo>
                  <a:cubicBezTo>
                    <a:pt x="395" y="26"/>
                    <a:pt x="404" y="31"/>
                    <a:pt x="406" y="29"/>
                  </a:cubicBezTo>
                  <a:cubicBezTo>
                    <a:pt x="406" y="29"/>
                    <a:pt x="408" y="24"/>
                    <a:pt x="408" y="24"/>
                  </a:cubicBezTo>
                  <a:cubicBezTo>
                    <a:pt x="410" y="21"/>
                    <a:pt x="412" y="24"/>
                    <a:pt x="421" y="32"/>
                  </a:cubicBezTo>
                  <a:cubicBezTo>
                    <a:pt x="421" y="33"/>
                    <a:pt x="423" y="33"/>
                    <a:pt x="423" y="34"/>
                  </a:cubicBezTo>
                  <a:cubicBezTo>
                    <a:pt x="423" y="35"/>
                    <a:pt x="423" y="37"/>
                    <a:pt x="424" y="38"/>
                  </a:cubicBezTo>
                  <a:cubicBezTo>
                    <a:pt x="426" y="40"/>
                    <a:pt x="427" y="35"/>
                    <a:pt x="430" y="39"/>
                  </a:cubicBezTo>
                  <a:cubicBezTo>
                    <a:pt x="430" y="39"/>
                    <a:pt x="430" y="40"/>
                    <a:pt x="430" y="40"/>
                  </a:cubicBezTo>
                  <a:cubicBezTo>
                    <a:pt x="430" y="40"/>
                    <a:pt x="430" y="41"/>
                    <a:pt x="430" y="41"/>
                  </a:cubicBezTo>
                  <a:cubicBezTo>
                    <a:pt x="430" y="41"/>
                    <a:pt x="429" y="42"/>
                    <a:pt x="430" y="42"/>
                  </a:cubicBezTo>
                  <a:cubicBezTo>
                    <a:pt x="432" y="46"/>
                    <a:pt x="438" y="49"/>
                    <a:pt x="437" y="55"/>
                  </a:cubicBezTo>
                  <a:cubicBezTo>
                    <a:pt x="436" y="59"/>
                    <a:pt x="433" y="62"/>
                    <a:pt x="433" y="67"/>
                  </a:cubicBezTo>
                  <a:cubicBezTo>
                    <a:pt x="433" y="68"/>
                    <a:pt x="436" y="71"/>
                    <a:pt x="436" y="72"/>
                  </a:cubicBezTo>
                  <a:cubicBezTo>
                    <a:pt x="436" y="73"/>
                    <a:pt x="434" y="74"/>
                    <a:pt x="434" y="74"/>
                  </a:cubicBezTo>
                  <a:cubicBezTo>
                    <a:pt x="442" y="79"/>
                    <a:pt x="450" y="74"/>
                    <a:pt x="456" y="81"/>
                  </a:cubicBezTo>
                  <a:cubicBezTo>
                    <a:pt x="458" y="83"/>
                    <a:pt x="460" y="86"/>
                    <a:pt x="462" y="88"/>
                  </a:cubicBezTo>
                  <a:cubicBezTo>
                    <a:pt x="462" y="89"/>
                    <a:pt x="461" y="88"/>
                    <a:pt x="460" y="88"/>
                  </a:cubicBezTo>
                  <a:cubicBezTo>
                    <a:pt x="452" y="81"/>
                    <a:pt x="456" y="92"/>
                    <a:pt x="453" y="97"/>
                  </a:cubicBezTo>
                  <a:cubicBezTo>
                    <a:pt x="451" y="100"/>
                    <a:pt x="444" y="96"/>
                    <a:pt x="444" y="99"/>
                  </a:cubicBezTo>
                  <a:cubicBezTo>
                    <a:pt x="444" y="102"/>
                    <a:pt x="448" y="104"/>
                    <a:pt x="448" y="107"/>
                  </a:cubicBezTo>
                  <a:cubicBezTo>
                    <a:pt x="447" y="112"/>
                    <a:pt x="447" y="112"/>
                    <a:pt x="447" y="112"/>
                  </a:cubicBezTo>
                  <a:cubicBezTo>
                    <a:pt x="447" y="115"/>
                    <a:pt x="450" y="115"/>
                    <a:pt x="450" y="118"/>
                  </a:cubicBezTo>
                  <a:cubicBezTo>
                    <a:pt x="450" y="122"/>
                    <a:pt x="449" y="127"/>
                    <a:pt x="450" y="131"/>
                  </a:cubicBezTo>
                  <a:cubicBezTo>
                    <a:pt x="451" y="134"/>
                    <a:pt x="455" y="130"/>
                    <a:pt x="455" y="134"/>
                  </a:cubicBezTo>
                  <a:cubicBezTo>
                    <a:pt x="455" y="139"/>
                    <a:pt x="448" y="144"/>
                    <a:pt x="448" y="148"/>
                  </a:cubicBezTo>
                  <a:cubicBezTo>
                    <a:pt x="448" y="149"/>
                    <a:pt x="459" y="152"/>
                    <a:pt x="458" y="154"/>
                  </a:cubicBezTo>
                  <a:cubicBezTo>
                    <a:pt x="456" y="167"/>
                    <a:pt x="461" y="163"/>
                    <a:pt x="463" y="17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95" name="Freeform 10"/>
            <p:cNvSpPr>
              <a:spLocks/>
            </p:cNvSpPr>
            <p:nvPr/>
          </p:nvSpPr>
          <p:spPr bwMode="auto">
            <a:xfrm>
              <a:off x="7330310" y="5599739"/>
              <a:ext cx="1108342" cy="818684"/>
            </a:xfrm>
            <a:custGeom>
              <a:avLst/>
              <a:gdLst/>
              <a:ahLst/>
              <a:cxnLst>
                <a:cxn ang="0">
                  <a:pos x="329" y="156"/>
                </a:cxn>
                <a:cxn ang="0">
                  <a:pos x="259" y="107"/>
                </a:cxn>
                <a:cxn ang="0">
                  <a:pos x="229" y="56"/>
                </a:cxn>
                <a:cxn ang="0">
                  <a:pos x="192" y="53"/>
                </a:cxn>
                <a:cxn ang="0">
                  <a:pos x="192" y="35"/>
                </a:cxn>
                <a:cxn ang="0">
                  <a:pos x="165" y="12"/>
                </a:cxn>
                <a:cxn ang="0">
                  <a:pos x="142" y="10"/>
                </a:cxn>
                <a:cxn ang="0">
                  <a:pos x="114" y="33"/>
                </a:cxn>
                <a:cxn ang="0">
                  <a:pos x="88" y="53"/>
                </a:cxn>
                <a:cxn ang="0">
                  <a:pos x="58" y="28"/>
                </a:cxn>
                <a:cxn ang="0">
                  <a:pos x="11" y="27"/>
                </a:cxn>
                <a:cxn ang="0">
                  <a:pos x="5" y="49"/>
                </a:cxn>
                <a:cxn ang="0">
                  <a:pos x="11" y="42"/>
                </a:cxn>
                <a:cxn ang="0">
                  <a:pos x="37" y="31"/>
                </a:cxn>
                <a:cxn ang="0">
                  <a:pos x="51" y="69"/>
                </a:cxn>
                <a:cxn ang="0">
                  <a:pos x="31" y="71"/>
                </a:cxn>
                <a:cxn ang="0">
                  <a:pos x="17" y="70"/>
                </a:cxn>
                <a:cxn ang="0">
                  <a:pos x="7" y="91"/>
                </a:cxn>
                <a:cxn ang="0">
                  <a:pos x="17" y="99"/>
                </a:cxn>
                <a:cxn ang="0">
                  <a:pos x="27" y="109"/>
                </a:cxn>
                <a:cxn ang="0">
                  <a:pos x="21" y="110"/>
                </a:cxn>
                <a:cxn ang="0">
                  <a:pos x="23" y="120"/>
                </a:cxn>
                <a:cxn ang="0">
                  <a:pos x="38" y="138"/>
                </a:cxn>
                <a:cxn ang="0">
                  <a:pos x="37" y="187"/>
                </a:cxn>
                <a:cxn ang="0">
                  <a:pos x="97" y="161"/>
                </a:cxn>
                <a:cxn ang="0">
                  <a:pos x="120" y="160"/>
                </a:cxn>
                <a:cxn ang="0">
                  <a:pos x="162" y="177"/>
                </a:cxn>
                <a:cxn ang="0">
                  <a:pos x="199" y="210"/>
                </a:cxn>
                <a:cxn ang="0">
                  <a:pos x="216" y="222"/>
                </a:cxn>
                <a:cxn ang="0">
                  <a:pos x="219" y="244"/>
                </a:cxn>
                <a:cxn ang="0">
                  <a:pos x="252" y="256"/>
                </a:cxn>
                <a:cxn ang="0">
                  <a:pos x="301" y="210"/>
                </a:cxn>
                <a:cxn ang="0">
                  <a:pos x="348" y="187"/>
                </a:cxn>
              </a:cxnLst>
              <a:rect l="0" t="0" r="r" b="b"/>
              <a:pathLst>
                <a:path w="356" h="263">
                  <a:moveTo>
                    <a:pt x="349" y="165"/>
                  </a:moveTo>
                  <a:cubicBezTo>
                    <a:pt x="341" y="161"/>
                    <a:pt x="334" y="154"/>
                    <a:pt x="329" y="156"/>
                  </a:cubicBezTo>
                  <a:cubicBezTo>
                    <a:pt x="322" y="160"/>
                    <a:pt x="298" y="131"/>
                    <a:pt x="293" y="132"/>
                  </a:cubicBezTo>
                  <a:cubicBezTo>
                    <a:pt x="285" y="135"/>
                    <a:pt x="273" y="117"/>
                    <a:pt x="259" y="107"/>
                  </a:cubicBezTo>
                  <a:cubicBezTo>
                    <a:pt x="244" y="96"/>
                    <a:pt x="249" y="87"/>
                    <a:pt x="241" y="81"/>
                  </a:cubicBezTo>
                  <a:cubicBezTo>
                    <a:pt x="234" y="75"/>
                    <a:pt x="240" y="62"/>
                    <a:pt x="229" y="56"/>
                  </a:cubicBezTo>
                  <a:cubicBezTo>
                    <a:pt x="218" y="50"/>
                    <a:pt x="224" y="61"/>
                    <a:pt x="216" y="57"/>
                  </a:cubicBezTo>
                  <a:cubicBezTo>
                    <a:pt x="208" y="53"/>
                    <a:pt x="202" y="61"/>
                    <a:pt x="192" y="53"/>
                  </a:cubicBezTo>
                  <a:cubicBezTo>
                    <a:pt x="183" y="45"/>
                    <a:pt x="195" y="47"/>
                    <a:pt x="190" y="41"/>
                  </a:cubicBezTo>
                  <a:cubicBezTo>
                    <a:pt x="184" y="36"/>
                    <a:pt x="198" y="40"/>
                    <a:pt x="192" y="35"/>
                  </a:cubicBezTo>
                  <a:cubicBezTo>
                    <a:pt x="180" y="25"/>
                    <a:pt x="197" y="20"/>
                    <a:pt x="183" y="20"/>
                  </a:cubicBezTo>
                  <a:cubicBezTo>
                    <a:pt x="159" y="19"/>
                    <a:pt x="174" y="13"/>
                    <a:pt x="165" y="12"/>
                  </a:cubicBezTo>
                  <a:cubicBezTo>
                    <a:pt x="155" y="12"/>
                    <a:pt x="157" y="0"/>
                    <a:pt x="152" y="4"/>
                  </a:cubicBezTo>
                  <a:cubicBezTo>
                    <a:pt x="147" y="9"/>
                    <a:pt x="137" y="5"/>
                    <a:pt x="142" y="10"/>
                  </a:cubicBezTo>
                  <a:cubicBezTo>
                    <a:pt x="153" y="21"/>
                    <a:pt x="137" y="8"/>
                    <a:pt x="136" y="18"/>
                  </a:cubicBezTo>
                  <a:cubicBezTo>
                    <a:pt x="135" y="29"/>
                    <a:pt x="119" y="19"/>
                    <a:pt x="114" y="33"/>
                  </a:cubicBezTo>
                  <a:cubicBezTo>
                    <a:pt x="108" y="47"/>
                    <a:pt x="120" y="48"/>
                    <a:pt x="116" y="53"/>
                  </a:cubicBezTo>
                  <a:cubicBezTo>
                    <a:pt x="112" y="57"/>
                    <a:pt x="97" y="52"/>
                    <a:pt x="88" y="53"/>
                  </a:cubicBezTo>
                  <a:cubicBezTo>
                    <a:pt x="81" y="53"/>
                    <a:pt x="77" y="59"/>
                    <a:pt x="73" y="52"/>
                  </a:cubicBezTo>
                  <a:cubicBezTo>
                    <a:pt x="63" y="35"/>
                    <a:pt x="63" y="32"/>
                    <a:pt x="58" y="28"/>
                  </a:cubicBezTo>
                  <a:cubicBezTo>
                    <a:pt x="53" y="25"/>
                    <a:pt x="45" y="17"/>
                    <a:pt x="35" y="18"/>
                  </a:cubicBezTo>
                  <a:cubicBezTo>
                    <a:pt x="26" y="20"/>
                    <a:pt x="17" y="23"/>
                    <a:pt x="11" y="27"/>
                  </a:cubicBezTo>
                  <a:cubicBezTo>
                    <a:pt x="6" y="32"/>
                    <a:pt x="0" y="39"/>
                    <a:pt x="0" y="39"/>
                  </a:cubicBezTo>
                  <a:cubicBezTo>
                    <a:pt x="9" y="44"/>
                    <a:pt x="2" y="44"/>
                    <a:pt x="5" y="49"/>
                  </a:cubicBezTo>
                  <a:cubicBezTo>
                    <a:pt x="8" y="54"/>
                    <a:pt x="11" y="60"/>
                    <a:pt x="10" y="55"/>
                  </a:cubicBezTo>
                  <a:cubicBezTo>
                    <a:pt x="10" y="49"/>
                    <a:pt x="14" y="42"/>
                    <a:pt x="11" y="42"/>
                  </a:cubicBezTo>
                  <a:cubicBezTo>
                    <a:pt x="9" y="41"/>
                    <a:pt x="8" y="30"/>
                    <a:pt x="20" y="27"/>
                  </a:cubicBezTo>
                  <a:cubicBezTo>
                    <a:pt x="33" y="24"/>
                    <a:pt x="35" y="23"/>
                    <a:pt x="37" y="31"/>
                  </a:cubicBezTo>
                  <a:cubicBezTo>
                    <a:pt x="38" y="40"/>
                    <a:pt x="37" y="49"/>
                    <a:pt x="51" y="56"/>
                  </a:cubicBezTo>
                  <a:cubicBezTo>
                    <a:pt x="65" y="63"/>
                    <a:pt x="53" y="74"/>
                    <a:pt x="51" y="69"/>
                  </a:cubicBezTo>
                  <a:cubicBezTo>
                    <a:pt x="48" y="65"/>
                    <a:pt x="44" y="67"/>
                    <a:pt x="47" y="72"/>
                  </a:cubicBezTo>
                  <a:cubicBezTo>
                    <a:pt x="49" y="74"/>
                    <a:pt x="31" y="81"/>
                    <a:pt x="31" y="71"/>
                  </a:cubicBezTo>
                  <a:cubicBezTo>
                    <a:pt x="30" y="63"/>
                    <a:pt x="27" y="74"/>
                    <a:pt x="24" y="71"/>
                  </a:cubicBezTo>
                  <a:cubicBezTo>
                    <a:pt x="21" y="68"/>
                    <a:pt x="19" y="75"/>
                    <a:pt x="17" y="70"/>
                  </a:cubicBezTo>
                  <a:cubicBezTo>
                    <a:pt x="16" y="66"/>
                    <a:pt x="11" y="58"/>
                    <a:pt x="11" y="67"/>
                  </a:cubicBezTo>
                  <a:cubicBezTo>
                    <a:pt x="12" y="76"/>
                    <a:pt x="6" y="85"/>
                    <a:pt x="7" y="91"/>
                  </a:cubicBezTo>
                  <a:cubicBezTo>
                    <a:pt x="7" y="96"/>
                    <a:pt x="13" y="108"/>
                    <a:pt x="15" y="106"/>
                  </a:cubicBezTo>
                  <a:cubicBezTo>
                    <a:pt x="17" y="105"/>
                    <a:pt x="12" y="98"/>
                    <a:pt x="17" y="99"/>
                  </a:cubicBezTo>
                  <a:cubicBezTo>
                    <a:pt x="22" y="101"/>
                    <a:pt x="29" y="95"/>
                    <a:pt x="26" y="102"/>
                  </a:cubicBezTo>
                  <a:cubicBezTo>
                    <a:pt x="23" y="108"/>
                    <a:pt x="24" y="109"/>
                    <a:pt x="27" y="109"/>
                  </a:cubicBezTo>
                  <a:cubicBezTo>
                    <a:pt x="31" y="109"/>
                    <a:pt x="32" y="116"/>
                    <a:pt x="25" y="116"/>
                  </a:cubicBezTo>
                  <a:cubicBezTo>
                    <a:pt x="18" y="115"/>
                    <a:pt x="23" y="110"/>
                    <a:pt x="21" y="110"/>
                  </a:cubicBezTo>
                  <a:cubicBezTo>
                    <a:pt x="17" y="109"/>
                    <a:pt x="14" y="125"/>
                    <a:pt x="19" y="126"/>
                  </a:cubicBezTo>
                  <a:cubicBezTo>
                    <a:pt x="21" y="126"/>
                    <a:pt x="16" y="119"/>
                    <a:pt x="23" y="120"/>
                  </a:cubicBezTo>
                  <a:cubicBezTo>
                    <a:pt x="28" y="121"/>
                    <a:pt x="28" y="124"/>
                    <a:pt x="31" y="128"/>
                  </a:cubicBezTo>
                  <a:cubicBezTo>
                    <a:pt x="33" y="133"/>
                    <a:pt x="41" y="132"/>
                    <a:pt x="38" y="138"/>
                  </a:cubicBezTo>
                  <a:cubicBezTo>
                    <a:pt x="35" y="144"/>
                    <a:pt x="32" y="156"/>
                    <a:pt x="37" y="185"/>
                  </a:cubicBezTo>
                  <a:cubicBezTo>
                    <a:pt x="37" y="187"/>
                    <a:pt x="37" y="187"/>
                    <a:pt x="37" y="187"/>
                  </a:cubicBezTo>
                  <a:cubicBezTo>
                    <a:pt x="72" y="185"/>
                    <a:pt x="47" y="178"/>
                    <a:pt x="68" y="166"/>
                  </a:cubicBezTo>
                  <a:cubicBezTo>
                    <a:pt x="84" y="157"/>
                    <a:pt x="95" y="169"/>
                    <a:pt x="97" y="161"/>
                  </a:cubicBezTo>
                  <a:cubicBezTo>
                    <a:pt x="98" y="156"/>
                    <a:pt x="106" y="153"/>
                    <a:pt x="111" y="158"/>
                  </a:cubicBezTo>
                  <a:cubicBezTo>
                    <a:pt x="115" y="162"/>
                    <a:pt x="117" y="150"/>
                    <a:pt x="120" y="160"/>
                  </a:cubicBezTo>
                  <a:cubicBezTo>
                    <a:pt x="124" y="170"/>
                    <a:pt x="141" y="166"/>
                    <a:pt x="144" y="174"/>
                  </a:cubicBezTo>
                  <a:cubicBezTo>
                    <a:pt x="146" y="182"/>
                    <a:pt x="146" y="171"/>
                    <a:pt x="162" y="177"/>
                  </a:cubicBezTo>
                  <a:cubicBezTo>
                    <a:pt x="179" y="182"/>
                    <a:pt x="164" y="188"/>
                    <a:pt x="180" y="193"/>
                  </a:cubicBezTo>
                  <a:cubicBezTo>
                    <a:pt x="196" y="199"/>
                    <a:pt x="189" y="210"/>
                    <a:pt x="199" y="210"/>
                  </a:cubicBezTo>
                  <a:cubicBezTo>
                    <a:pt x="209" y="210"/>
                    <a:pt x="214" y="208"/>
                    <a:pt x="216" y="212"/>
                  </a:cubicBezTo>
                  <a:cubicBezTo>
                    <a:pt x="218" y="217"/>
                    <a:pt x="213" y="215"/>
                    <a:pt x="216" y="222"/>
                  </a:cubicBezTo>
                  <a:cubicBezTo>
                    <a:pt x="219" y="228"/>
                    <a:pt x="212" y="230"/>
                    <a:pt x="216" y="233"/>
                  </a:cubicBezTo>
                  <a:cubicBezTo>
                    <a:pt x="221" y="237"/>
                    <a:pt x="215" y="240"/>
                    <a:pt x="219" y="244"/>
                  </a:cubicBezTo>
                  <a:cubicBezTo>
                    <a:pt x="226" y="245"/>
                    <a:pt x="220" y="253"/>
                    <a:pt x="231" y="250"/>
                  </a:cubicBezTo>
                  <a:cubicBezTo>
                    <a:pt x="245" y="245"/>
                    <a:pt x="235" y="263"/>
                    <a:pt x="252" y="256"/>
                  </a:cubicBezTo>
                  <a:cubicBezTo>
                    <a:pt x="264" y="251"/>
                    <a:pt x="266" y="238"/>
                    <a:pt x="275" y="234"/>
                  </a:cubicBezTo>
                  <a:cubicBezTo>
                    <a:pt x="283" y="229"/>
                    <a:pt x="296" y="235"/>
                    <a:pt x="301" y="210"/>
                  </a:cubicBezTo>
                  <a:cubicBezTo>
                    <a:pt x="305" y="185"/>
                    <a:pt x="317" y="196"/>
                    <a:pt x="326" y="183"/>
                  </a:cubicBezTo>
                  <a:cubicBezTo>
                    <a:pt x="332" y="173"/>
                    <a:pt x="337" y="189"/>
                    <a:pt x="348" y="187"/>
                  </a:cubicBezTo>
                  <a:cubicBezTo>
                    <a:pt x="344" y="167"/>
                    <a:pt x="356" y="168"/>
                    <a:pt x="349" y="16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96" name="Freeform 11"/>
            <p:cNvSpPr>
              <a:spLocks/>
            </p:cNvSpPr>
            <p:nvPr/>
          </p:nvSpPr>
          <p:spPr bwMode="auto">
            <a:xfrm>
              <a:off x="8699745" y="5845213"/>
              <a:ext cx="18277" cy="22197"/>
            </a:xfrm>
            <a:custGeom>
              <a:avLst/>
              <a:gdLst/>
              <a:ahLst/>
              <a:cxnLst>
                <a:cxn ang="0">
                  <a:pos x="5" y="7"/>
                </a:cxn>
                <a:cxn ang="0">
                  <a:pos x="6" y="7"/>
                </a:cxn>
                <a:cxn ang="0">
                  <a:pos x="6" y="0"/>
                </a:cxn>
                <a:cxn ang="0">
                  <a:pos x="5" y="7"/>
                </a:cxn>
              </a:cxnLst>
              <a:rect l="0" t="0" r="r" b="b"/>
              <a:pathLst>
                <a:path w="6" h="7">
                  <a:moveTo>
                    <a:pt x="5" y="7"/>
                  </a:moveTo>
                  <a:cubicBezTo>
                    <a:pt x="6" y="7"/>
                    <a:pt x="6" y="7"/>
                    <a:pt x="6" y="7"/>
                  </a:cubicBezTo>
                  <a:cubicBezTo>
                    <a:pt x="6" y="0"/>
                    <a:pt x="6" y="0"/>
                    <a:pt x="6" y="0"/>
                  </a:cubicBezTo>
                  <a:cubicBezTo>
                    <a:pt x="2" y="3"/>
                    <a:pt x="0" y="5"/>
                    <a:pt x="5" y="7"/>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97" name="Freeform 12"/>
            <p:cNvSpPr>
              <a:spLocks/>
            </p:cNvSpPr>
            <p:nvPr/>
          </p:nvSpPr>
          <p:spPr bwMode="auto">
            <a:xfrm>
              <a:off x="7597931" y="5307258"/>
              <a:ext cx="1120091" cy="899639"/>
            </a:xfrm>
            <a:custGeom>
              <a:avLst/>
              <a:gdLst/>
              <a:ahLst/>
              <a:cxnLst>
                <a:cxn ang="0">
                  <a:pos x="340" y="136"/>
                </a:cxn>
                <a:cxn ang="0">
                  <a:pos x="322" y="153"/>
                </a:cxn>
                <a:cxn ang="0">
                  <a:pos x="308" y="171"/>
                </a:cxn>
                <a:cxn ang="0">
                  <a:pos x="302" y="157"/>
                </a:cxn>
                <a:cxn ang="0">
                  <a:pos x="280" y="153"/>
                </a:cxn>
                <a:cxn ang="0">
                  <a:pos x="261" y="124"/>
                </a:cxn>
                <a:cxn ang="0">
                  <a:pos x="250" y="107"/>
                </a:cxn>
                <a:cxn ang="0">
                  <a:pos x="233" y="76"/>
                </a:cxn>
                <a:cxn ang="0">
                  <a:pos x="169" y="70"/>
                </a:cxn>
                <a:cxn ang="0">
                  <a:pos x="129" y="48"/>
                </a:cxn>
                <a:cxn ang="0">
                  <a:pos x="125" y="61"/>
                </a:cxn>
                <a:cxn ang="0">
                  <a:pos x="98" y="74"/>
                </a:cxn>
                <a:cxn ang="0">
                  <a:pos x="59" y="64"/>
                </a:cxn>
                <a:cxn ang="0">
                  <a:pos x="66" y="0"/>
                </a:cxn>
                <a:cxn ang="0">
                  <a:pos x="2" y="31"/>
                </a:cxn>
                <a:cxn ang="0">
                  <a:pos x="30" y="147"/>
                </a:cxn>
                <a:cxn ang="0">
                  <a:pos x="50" y="112"/>
                </a:cxn>
                <a:cxn ang="0">
                  <a:pos x="66" y="98"/>
                </a:cxn>
                <a:cxn ang="0">
                  <a:pos x="97" y="114"/>
                </a:cxn>
                <a:cxn ang="0">
                  <a:pos x="104" y="135"/>
                </a:cxn>
                <a:cxn ang="0">
                  <a:pos x="130" y="151"/>
                </a:cxn>
                <a:cxn ang="0">
                  <a:pos x="155" y="175"/>
                </a:cxn>
                <a:cxn ang="0">
                  <a:pos x="207" y="226"/>
                </a:cxn>
                <a:cxn ang="0">
                  <a:pos x="263" y="259"/>
                </a:cxn>
                <a:cxn ang="0">
                  <a:pos x="282" y="286"/>
                </a:cxn>
                <a:cxn ang="0">
                  <a:pos x="298" y="269"/>
                </a:cxn>
                <a:cxn ang="0">
                  <a:pos x="301" y="227"/>
                </a:cxn>
                <a:cxn ang="0">
                  <a:pos x="283" y="219"/>
                </a:cxn>
                <a:cxn ang="0">
                  <a:pos x="317" y="197"/>
                </a:cxn>
                <a:cxn ang="0">
                  <a:pos x="333" y="165"/>
                </a:cxn>
                <a:cxn ang="0">
                  <a:pos x="358" y="156"/>
                </a:cxn>
                <a:cxn ang="0">
                  <a:pos x="360" y="145"/>
                </a:cxn>
                <a:cxn ang="0">
                  <a:pos x="360" y="131"/>
                </a:cxn>
                <a:cxn ang="0">
                  <a:pos x="356" y="123"/>
                </a:cxn>
              </a:cxnLst>
              <a:rect l="0" t="0" r="r" b="b"/>
              <a:pathLst>
                <a:path w="360" h="289">
                  <a:moveTo>
                    <a:pt x="356" y="123"/>
                  </a:moveTo>
                  <a:cubicBezTo>
                    <a:pt x="351" y="129"/>
                    <a:pt x="346" y="132"/>
                    <a:pt x="340" y="136"/>
                  </a:cubicBezTo>
                  <a:cubicBezTo>
                    <a:pt x="333" y="139"/>
                    <a:pt x="336" y="141"/>
                    <a:pt x="329" y="143"/>
                  </a:cubicBezTo>
                  <a:cubicBezTo>
                    <a:pt x="321" y="145"/>
                    <a:pt x="327" y="150"/>
                    <a:pt x="322" y="153"/>
                  </a:cubicBezTo>
                  <a:cubicBezTo>
                    <a:pt x="317" y="157"/>
                    <a:pt x="309" y="162"/>
                    <a:pt x="313" y="167"/>
                  </a:cubicBezTo>
                  <a:cubicBezTo>
                    <a:pt x="318" y="172"/>
                    <a:pt x="310" y="173"/>
                    <a:pt x="308" y="171"/>
                  </a:cubicBezTo>
                  <a:cubicBezTo>
                    <a:pt x="306" y="169"/>
                    <a:pt x="299" y="165"/>
                    <a:pt x="299" y="165"/>
                  </a:cubicBezTo>
                  <a:cubicBezTo>
                    <a:pt x="299" y="165"/>
                    <a:pt x="304" y="158"/>
                    <a:pt x="302" y="157"/>
                  </a:cubicBezTo>
                  <a:cubicBezTo>
                    <a:pt x="301" y="155"/>
                    <a:pt x="299" y="159"/>
                    <a:pt x="298" y="154"/>
                  </a:cubicBezTo>
                  <a:cubicBezTo>
                    <a:pt x="297" y="149"/>
                    <a:pt x="295" y="152"/>
                    <a:pt x="280" y="153"/>
                  </a:cubicBezTo>
                  <a:cubicBezTo>
                    <a:pt x="264" y="154"/>
                    <a:pt x="265" y="152"/>
                    <a:pt x="264" y="143"/>
                  </a:cubicBezTo>
                  <a:cubicBezTo>
                    <a:pt x="264" y="134"/>
                    <a:pt x="265" y="124"/>
                    <a:pt x="261" y="124"/>
                  </a:cubicBezTo>
                  <a:cubicBezTo>
                    <a:pt x="257" y="124"/>
                    <a:pt x="250" y="124"/>
                    <a:pt x="250" y="124"/>
                  </a:cubicBezTo>
                  <a:cubicBezTo>
                    <a:pt x="250" y="124"/>
                    <a:pt x="248" y="118"/>
                    <a:pt x="250" y="107"/>
                  </a:cubicBezTo>
                  <a:cubicBezTo>
                    <a:pt x="253" y="96"/>
                    <a:pt x="255" y="86"/>
                    <a:pt x="248" y="92"/>
                  </a:cubicBezTo>
                  <a:cubicBezTo>
                    <a:pt x="240" y="98"/>
                    <a:pt x="243" y="80"/>
                    <a:pt x="233" y="76"/>
                  </a:cubicBezTo>
                  <a:cubicBezTo>
                    <a:pt x="224" y="72"/>
                    <a:pt x="227" y="60"/>
                    <a:pt x="217" y="67"/>
                  </a:cubicBezTo>
                  <a:cubicBezTo>
                    <a:pt x="202" y="77"/>
                    <a:pt x="193" y="64"/>
                    <a:pt x="169" y="70"/>
                  </a:cubicBezTo>
                  <a:cubicBezTo>
                    <a:pt x="151" y="75"/>
                    <a:pt x="151" y="75"/>
                    <a:pt x="142" y="65"/>
                  </a:cubicBezTo>
                  <a:cubicBezTo>
                    <a:pt x="135" y="57"/>
                    <a:pt x="130" y="50"/>
                    <a:pt x="129" y="48"/>
                  </a:cubicBezTo>
                  <a:cubicBezTo>
                    <a:pt x="128" y="46"/>
                    <a:pt x="129" y="44"/>
                    <a:pt x="129" y="44"/>
                  </a:cubicBezTo>
                  <a:cubicBezTo>
                    <a:pt x="114" y="60"/>
                    <a:pt x="120" y="55"/>
                    <a:pt x="125" y="61"/>
                  </a:cubicBezTo>
                  <a:cubicBezTo>
                    <a:pt x="131" y="68"/>
                    <a:pt x="118" y="70"/>
                    <a:pt x="110" y="68"/>
                  </a:cubicBezTo>
                  <a:cubicBezTo>
                    <a:pt x="103" y="67"/>
                    <a:pt x="108" y="73"/>
                    <a:pt x="98" y="74"/>
                  </a:cubicBezTo>
                  <a:cubicBezTo>
                    <a:pt x="88" y="75"/>
                    <a:pt x="102" y="66"/>
                    <a:pt x="86" y="63"/>
                  </a:cubicBezTo>
                  <a:cubicBezTo>
                    <a:pt x="71" y="59"/>
                    <a:pt x="59" y="76"/>
                    <a:pt x="59" y="64"/>
                  </a:cubicBezTo>
                  <a:cubicBezTo>
                    <a:pt x="60" y="53"/>
                    <a:pt x="55" y="42"/>
                    <a:pt x="58" y="36"/>
                  </a:cubicBezTo>
                  <a:cubicBezTo>
                    <a:pt x="61" y="31"/>
                    <a:pt x="49" y="33"/>
                    <a:pt x="66" y="0"/>
                  </a:cubicBezTo>
                  <a:cubicBezTo>
                    <a:pt x="59" y="0"/>
                    <a:pt x="15" y="16"/>
                    <a:pt x="7" y="18"/>
                  </a:cubicBezTo>
                  <a:cubicBezTo>
                    <a:pt x="0" y="20"/>
                    <a:pt x="2" y="18"/>
                    <a:pt x="2" y="31"/>
                  </a:cubicBezTo>
                  <a:cubicBezTo>
                    <a:pt x="2" y="44"/>
                    <a:pt x="2" y="147"/>
                    <a:pt x="2" y="147"/>
                  </a:cubicBezTo>
                  <a:cubicBezTo>
                    <a:pt x="11" y="146"/>
                    <a:pt x="26" y="151"/>
                    <a:pt x="30" y="147"/>
                  </a:cubicBezTo>
                  <a:cubicBezTo>
                    <a:pt x="34" y="142"/>
                    <a:pt x="22" y="141"/>
                    <a:pt x="28" y="127"/>
                  </a:cubicBezTo>
                  <a:cubicBezTo>
                    <a:pt x="33" y="113"/>
                    <a:pt x="49" y="123"/>
                    <a:pt x="50" y="112"/>
                  </a:cubicBezTo>
                  <a:cubicBezTo>
                    <a:pt x="51" y="102"/>
                    <a:pt x="67" y="115"/>
                    <a:pt x="56" y="104"/>
                  </a:cubicBezTo>
                  <a:cubicBezTo>
                    <a:pt x="51" y="99"/>
                    <a:pt x="61" y="103"/>
                    <a:pt x="66" y="98"/>
                  </a:cubicBezTo>
                  <a:cubicBezTo>
                    <a:pt x="71" y="94"/>
                    <a:pt x="69" y="106"/>
                    <a:pt x="79" y="106"/>
                  </a:cubicBezTo>
                  <a:cubicBezTo>
                    <a:pt x="88" y="107"/>
                    <a:pt x="73" y="113"/>
                    <a:pt x="97" y="114"/>
                  </a:cubicBezTo>
                  <a:cubicBezTo>
                    <a:pt x="111" y="114"/>
                    <a:pt x="94" y="119"/>
                    <a:pt x="106" y="129"/>
                  </a:cubicBezTo>
                  <a:cubicBezTo>
                    <a:pt x="112" y="134"/>
                    <a:pt x="98" y="130"/>
                    <a:pt x="104" y="135"/>
                  </a:cubicBezTo>
                  <a:cubicBezTo>
                    <a:pt x="109" y="141"/>
                    <a:pt x="97" y="139"/>
                    <a:pt x="106" y="147"/>
                  </a:cubicBezTo>
                  <a:cubicBezTo>
                    <a:pt x="116" y="155"/>
                    <a:pt x="122" y="147"/>
                    <a:pt x="130" y="151"/>
                  </a:cubicBezTo>
                  <a:cubicBezTo>
                    <a:pt x="138" y="155"/>
                    <a:pt x="132" y="144"/>
                    <a:pt x="143" y="150"/>
                  </a:cubicBezTo>
                  <a:cubicBezTo>
                    <a:pt x="154" y="156"/>
                    <a:pt x="148" y="169"/>
                    <a:pt x="155" y="175"/>
                  </a:cubicBezTo>
                  <a:cubicBezTo>
                    <a:pt x="163" y="181"/>
                    <a:pt x="158" y="190"/>
                    <a:pt x="173" y="201"/>
                  </a:cubicBezTo>
                  <a:cubicBezTo>
                    <a:pt x="187" y="211"/>
                    <a:pt x="199" y="229"/>
                    <a:pt x="207" y="226"/>
                  </a:cubicBezTo>
                  <a:cubicBezTo>
                    <a:pt x="212" y="225"/>
                    <a:pt x="236" y="254"/>
                    <a:pt x="243" y="250"/>
                  </a:cubicBezTo>
                  <a:cubicBezTo>
                    <a:pt x="248" y="248"/>
                    <a:pt x="255" y="255"/>
                    <a:pt x="263" y="259"/>
                  </a:cubicBezTo>
                  <a:cubicBezTo>
                    <a:pt x="270" y="262"/>
                    <a:pt x="258" y="261"/>
                    <a:pt x="262" y="281"/>
                  </a:cubicBezTo>
                  <a:cubicBezTo>
                    <a:pt x="280" y="275"/>
                    <a:pt x="277" y="289"/>
                    <a:pt x="282" y="286"/>
                  </a:cubicBezTo>
                  <a:cubicBezTo>
                    <a:pt x="286" y="283"/>
                    <a:pt x="289" y="284"/>
                    <a:pt x="293" y="287"/>
                  </a:cubicBezTo>
                  <a:cubicBezTo>
                    <a:pt x="294" y="285"/>
                    <a:pt x="290" y="281"/>
                    <a:pt x="298" y="269"/>
                  </a:cubicBezTo>
                  <a:cubicBezTo>
                    <a:pt x="306" y="257"/>
                    <a:pt x="311" y="254"/>
                    <a:pt x="303" y="246"/>
                  </a:cubicBezTo>
                  <a:cubicBezTo>
                    <a:pt x="295" y="239"/>
                    <a:pt x="305" y="230"/>
                    <a:pt x="301" y="227"/>
                  </a:cubicBezTo>
                  <a:cubicBezTo>
                    <a:pt x="298" y="224"/>
                    <a:pt x="291" y="230"/>
                    <a:pt x="291" y="223"/>
                  </a:cubicBezTo>
                  <a:cubicBezTo>
                    <a:pt x="290" y="219"/>
                    <a:pt x="288" y="220"/>
                    <a:pt x="283" y="219"/>
                  </a:cubicBezTo>
                  <a:cubicBezTo>
                    <a:pt x="278" y="218"/>
                    <a:pt x="287" y="202"/>
                    <a:pt x="298" y="205"/>
                  </a:cubicBezTo>
                  <a:cubicBezTo>
                    <a:pt x="308" y="209"/>
                    <a:pt x="310" y="208"/>
                    <a:pt x="317" y="197"/>
                  </a:cubicBezTo>
                  <a:cubicBezTo>
                    <a:pt x="323" y="186"/>
                    <a:pt x="310" y="185"/>
                    <a:pt x="323" y="183"/>
                  </a:cubicBezTo>
                  <a:cubicBezTo>
                    <a:pt x="336" y="182"/>
                    <a:pt x="328" y="168"/>
                    <a:pt x="333" y="165"/>
                  </a:cubicBezTo>
                  <a:cubicBezTo>
                    <a:pt x="336" y="162"/>
                    <a:pt x="335" y="172"/>
                    <a:pt x="348" y="166"/>
                  </a:cubicBezTo>
                  <a:cubicBezTo>
                    <a:pt x="360" y="161"/>
                    <a:pt x="355" y="156"/>
                    <a:pt x="358" y="156"/>
                  </a:cubicBezTo>
                  <a:cubicBezTo>
                    <a:pt x="359" y="157"/>
                    <a:pt x="360" y="157"/>
                    <a:pt x="360" y="158"/>
                  </a:cubicBezTo>
                  <a:cubicBezTo>
                    <a:pt x="360" y="145"/>
                    <a:pt x="360" y="145"/>
                    <a:pt x="360" y="145"/>
                  </a:cubicBezTo>
                  <a:cubicBezTo>
                    <a:pt x="359" y="144"/>
                    <a:pt x="357" y="142"/>
                    <a:pt x="355" y="141"/>
                  </a:cubicBezTo>
                  <a:cubicBezTo>
                    <a:pt x="351" y="139"/>
                    <a:pt x="355" y="135"/>
                    <a:pt x="360" y="131"/>
                  </a:cubicBezTo>
                  <a:cubicBezTo>
                    <a:pt x="360" y="121"/>
                    <a:pt x="360" y="121"/>
                    <a:pt x="360" y="121"/>
                  </a:cubicBezTo>
                  <a:cubicBezTo>
                    <a:pt x="360" y="120"/>
                    <a:pt x="359" y="120"/>
                    <a:pt x="356" y="12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98" name="Freeform 13"/>
            <p:cNvSpPr>
              <a:spLocks/>
            </p:cNvSpPr>
            <p:nvPr/>
          </p:nvSpPr>
          <p:spPr bwMode="auto">
            <a:xfrm>
              <a:off x="8621417" y="5876550"/>
              <a:ext cx="96605" cy="87483"/>
            </a:xfrm>
            <a:custGeom>
              <a:avLst/>
              <a:gdLst/>
              <a:ahLst/>
              <a:cxnLst>
                <a:cxn ang="0">
                  <a:pos x="27" y="5"/>
                </a:cxn>
                <a:cxn ang="0">
                  <a:pos x="7" y="8"/>
                </a:cxn>
                <a:cxn ang="0">
                  <a:pos x="0" y="17"/>
                </a:cxn>
                <a:cxn ang="0">
                  <a:pos x="31" y="24"/>
                </a:cxn>
                <a:cxn ang="0">
                  <a:pos x="31" y="10"/>
                </a:cxn>
                <a:cxn ang="0">
                  <a:pos x="27" y="5"/>
                </a:cxn>
              </a:cxnLst>
              <a:rect l="0" t="0" r="r" b="b"/>
              <a:pathLst>
                <a:path w="31" h="28">
                  <a:moveTo>
                    <a:pt x="27" y="5"/>
                  </a:moveTo>
                  <a:cubicBezTo>
                    <a:pt x="21" y="3"/>
                    <a:pt x="8" y="0"/>
                    <a:pt x="7" y="8"/>
                  </a:cubicBezTo>
                  <a:cubicBezTo>
                    <a:pt x="6" y="17"/>
                    <a:pt x="0" y="5"/>
                    <a:pt x="0" y="17"/>
                  </a:cubicBezTo>
                  <a:cubicBezTo>
                    <a:pt x="0" y="28"/>
                    <a:pt x="22" y="22"/>
                    <a:pt x="31" y="24"/>
                  </a:cubicBezTo>
                  <a:cubicBezTo>
                    <a:pt x="31" y="10"/>
                    <a:pt x="31" y="10"/>
                    <a:pt x="31" y="10"/>
                  </a:cubicBezTo>
                  <a:cubicBezTo>
                    <a:pt x="31" y="9"/>
                    <a:pt x="30" y="6"/>
                    <a:pt x="27"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99" name="Freeform 14"/>
            <p:cNvSpPr>
              <a:spLocks/>
            </p:cNvSpPr>
            <p:nvPr/>
          </p:nvSpPr>
          <p:spPr bwMode="auto">
            <a:xfrm>
              <a:off x="8690607" y="5714642"/>
              <a:ext cx="27415" cy="44394"/>
            </a:xfrm>
            <a:custGeom>
              <a:avLst/>
              <a:gdLst/>
              <a:ahLst/>
              <a:cxnLst>
                <a:cxn ang="0">
                  <a:pos x="4" y="10"/>
                </a:cxn>
                <a:cxn ang="0">
                  <a:pos x="9" y="14"/>
                </a:cxn>
                <a:cxn ang="0">
                  <a:pos x="9" y="0"/>
                </a:cxn>
                <a:cxn ang="0">
                  <a:pos x="4" y="10"/>
                </a:cxn>
              </a:cxnLst>
              <a:rect l="0" t="0" r="r" b="b"/>
              <a:pathLst>
                <a:path w="9" h="14">
                  <a:moveTo>
                    <a:pt x="4" y="10"/>
                  </a:moveTo>
                  <a:cubicBezTo>
                    <a:pt x="6" y="11"/>
                    <a:pt x="8" y="13"/>
                    <a:pt x="9" y="14"/>
                  </a:cubicBezTo>
                  <a:cubicBezTo>
                    <a:pt x="9" y="0"/>
                    <a:pt x="9" y="0"/>
                    <a:pt x="9" y="0"/>
                  </a:cubicBezTo>
                  <a:cubicBezTo>
                    <a:pt x="4" y="4"/>
                    <a:pt x="0" y="8"/>
                    <a:pt x="4" y="10"/>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00" name="Freeform 15"/>
            <p:cNvSpPr>
              <a:spLocks/>
            </p:cNvSpPr>
            <p:nvPr/>
          </p:nvSpPr>
          <p:spPr bwMode="auto">
            <a:xfrm>
              <a:off x="8463455" y="5792985"/>
              <a:ext cx="254566" cy="445249"/>
            </a:xfrm>
            <a:custGeom>
              <a:avLst/>
              <a:gdLst/>
              <a:ahLst/>
              <a:cxnLst>
                <a:cxn ang="0">
                  <a:pos x="51" y="44"/>
                </a:cxn>
                <a:cxn ang="0">
                  <a:pos x="58" y="35"/>
                </a:cxn>
                <a:cxn ang="0">
                  <a:pos x="78" y="32"/>
                </a:cxn>
                <a:cxn ang="0">
                  <a:pos x="82" y="37"/>
                </a:cxn>
                <a:cxn ang="0">
                  <a:pos x="82" y="24"/>
                </a:cxn>
                <a:cxn ang="0">
                  <a:pos x="81" y="24"/>
                </a:cxn>
                <a:cxn ang="0">
                  <a:pos x="82" y="17"/>
                </a:cxn>
                <a:cxn ang="0">
                  <a:pos x="82" y="2"/>
                </a:cxn>
                <a:cxn ang="0">
                  <a:pos x="80" y="0"/>
                </a:cxn>
                <a:cxn ang="0">
                  <a:pos x="70" y="10"/>
                </a:cxn>
                <a:cxn ang="0">
                  <a:pos x="55" y="9"/>
                </a:cxn>
                <a:cxn ang="0">
                  <a:pos x="45" y="27"/>
                </a:cxn>
                <a:cxn ang="0">
                  <a:pos x="39" y="41"/>
                </a:cxn>
                <a:cxn ang="0">
                  <a:pos x="20" y="49"/>
                </a:cxn>
                <a:cxn ang="0">
                  <a:pos x="5" y="63"/>
                </a:cxn>
                <a:cxn ang="0">
                  <a:pos x="13" y="67"/>
                </a:cxn>
                <a:cxn ang="0">
                  <a:pos x="23" y="71"/>
                </a:cxn>
                <a:cxn ang="0">
                  <a:pos x="25" y="90"/>
                </a:cxn>
                <a:cxn ang="0">
                  <a:pos x="20" y="113"/>
                </a:cxn>
                <a:cxn ang="0">
                  <a:pos x="15" y="131"/>
                </a:cxn>
                <a:cxn ang="0">
                  <a:pos x="25" y="135"/>
                </a:cxn>
                <a:cxn ang="0">
                  <a:pos x="41" y="127"/>
                </a:cxn>
                <a:cxn ang="0">
                  <a:pos x="54" y="132"/>
                </a:cxn>
                <a:cxn ang="0">
                  <a:pos x="58" y="117"/>
                </a:cxn>
                <a:cxn ang="0">
                  <a:pos x="75" y="117"/>
                </a:cxn>
                <a:cxn ang="0">
                  <a:pos x="77" y="103"/>
                </a:cxn>
                <a:cxn ang="0">
                  <a:pos x="82" y="96"/>
                </a:cxn>
                <a:cxn ang="0">
                  <a:pos x="82" y="51"/>
                </a:cxn>
                <a:cxn ang="0">
                  <a:pos x="51" y="44"/>
                </a:cxn>
              </a:cxnLst>
              <a:rect l="0" t="0" r="r" b="b"/>
              <a:pathLst>
                <a:path w="82" h="143">
                  <a:moveTo>
                    <a:pt x="51" y="44"/>
                  </a:moveTo>
                  <a:cubicBezTo>
                    <a:pt x="51" y="32"/>
                    <a:pt x="57" y="44"/>
                    <a:pt x="58" y="35"/>
                  </a:cubicBezTo>
                  <a:cubicBezTo>
                    <a:pt x="59" y="27"/>
                    <a:pt x="72" y="30"/>
                    <a:pt x="78" y="32"/>
                  </a:cubicBezTo>
                  <a:cubicBezTo>
                    <a:pt x="81" y="33"/>
                    <a:pt x="82" y="36"/>
                    <a:pt x="82" y="37"/>
                  </a:cubicBezTo>
                  <a:cubicBezTo>
                    <a:pt x="82" y="24"/>
                    <a:pt x="82" y="24"/>
                    <a:pt x="82" y="24"/>
                  </a:cubicBezTo>
                  <a:cubicBezTo>
                    <a:pt x="82" y="24"/>
                    <a:pt x="82" y="24"/>
                    <a:pt x="81" y="24"/>
                  </a:cubicBezTo>
                  <a:cubicBezTo>
                    <a:pt x="76" y="22"/>
                    <a:pt x="78" y="20"/>
                    <a:pt x="82" y="17"/>
                  </a:cubicBezTo>
                  <a:cubicBezTo>
                    <a:pt x="82" y="2"/>
                    <a:pt x="82" y="2"/>
                    <a:pt x="82" y="2"/>
                  </a:cubicBezTo>
                  <a:cubicBezTo>
                    <a:pt x="82" y="1"/>
                    <a:pt x="81" y="1"/>
                    <a:pt x="80" y="0"/>
                  </a:cubicBezTo>
                  <a:cubicBezTo>
                    <a:pt x="77" y="0"/>
                    <a:pt x="82" y="5"/>
                    <a:pt x="70" y="10"/>
                  </a:cubicBezTo>
                  <a:cubicBezTo>
                    <a:pt x="57" y="16"/>
                    <a:pt x="58" y="6"/>
                    <a:pt x="55" y="9"/>
                  </a:cubicBezTo>
                  <a:cubicBezTo>
                    <a:pt x="50" y="12"/>
                    <a:pt x="58" y="26"/>
                    <a:pt x="45" y="27"/>
                  </a:cubicBezTo>
                  <a:cubicBezTo>
                    <a:pt x="32" y="29"/>
                    <a:pt x="45" y="30"/>
                    <a:pt x="39" y="41"/>
                  </a:cubicBezTo>
                  <a:cubicBezTo>
                    <a:pt x="32" y="52"/>
                    <a:pt x="30" y="53"/>
                    <a:pt x="20" y="49"/>
                  </a:cubicBezTo>
                  <a:cubicBezTo>
                    <a:pt x="9" y="46"/>
                    <a:pt x="0" y="62"/>
                    <a:pt x="5" y="63"/>
                  </a:cubicBezTo>
                  <a:cubicBezTo>
                    <a:pt x="10" y="64"/>
                    <a:pt x="12" y="63"/>
                    <a:pt x="13" y="67"/>
                  </a:cubicBezTo>
                  <a:cubicBezTo>
                    <a:pt x="13" y="74"/>
                    <a:pt x="20" y="68"/>
                    <a:pt x="23" y="71"/>
                  </a:cubicBezTo>
                  <a:cubicBezTo>
                    <a:pt x="27" y="74"/>
                    <a:pt x="17" y="83"/>
                    <a:pt x="25" y="90"/>
                  </a:cubicBezTo>
                  <a:cubicBezTo>
                    <a:pt x="33" y="98"/>
                    <a:pt x="28" y="101"/>
                    <a:pt x="20" y="113"/>
                  </a:cubicBezTo>
                  <a:cubicBezTo>
                    <a:pt x="12" y="125"/>
                    <a:pt x="16" y="129"/>
                    <a:pt x="15" y="131"/>
                  </a:cubicBezTo>
                  <a:cubicBezTo>
                    <a:pt x="20" y="143"/>
                    <a:pt x="23" y="140"/>
                    <a:pt x="25" y="135"/>
                  </a:cubicBezTo>
                  <a:cubicBezTo>
                    <a:pt x="28" y="130"/>
                    <a:pt x="34" y="129"/>
                    <a:pt x="41" y="127"/>
                  </a:cubicBezTo>
                  <a:cubicBezTo>
                    <a:pt x="48" y="125"/>
                    <a:pt x="51" y="134"/>
                    <a:pt x="54" y="132"/>
                  </a:cubicBezTo>
                  <a:cubicBezTo>
                    <a:pt x="57" y="131"/>
                    <a:pt x="52" y="121"/>
                    <a:pt x="58" y="117"/>
                  </a:cubicBezTo>
                  <a:cubicBezTo>
                    <a:pt x="65" y="112"/>
                    <a:pt x="70" y="121"/>
                    <a:pt x="75" y="117"/>
                  </a:cubicBezTo>
                  <a:cubicBezTo>
                    <a:pt x="81" y="114"/>
                    <a:pt x="69" y="107"/>
                    <a:pt x="77" y="103"/>
                  </a:cubicBezTo>
                  <a:cubicBezTo>
                    <a:pt x="80" y="101"/>
                    <a:pt x="81" y="99"/>
                    <a:pt x="82" y="96"/>
                  </a:cubicBezTo>
                  <a:cubicBezTo>
                    <a:pt x="82" y="51"/>
                    <a:pt x="82" y="51"/>
                    <a:pt x="82" y="51"/>
                  </a:cubicBezTo>
                  <a:cubicBezTo>
                    <a:pt x="73" y="49"/>
                    <a:pt x="51" y="55"/>
                    <a:pt x="51" y="44"/>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01" name="Freeform 16"/>
            <p:cNvSpPr>
              <a:spLocks/>
            </p:cNvSpPr>
            <p:nvPr/>
          </p:nvSpPr>
          <p:spPr bwMode="auto">
            <a:xfrm>
              <a:off x="6143640" y="6710903"/>
              <a:ext cx="505216" cy="211526"/>
            </a:xfrm>
            <a:custGeom>
              <a:avLst/>
              <a:gdLst/>
              <a:ahLst/>
              <a:cxnLst>
                <a:cxn ang="0">
                  <a:pos x="150" y="55"/>
                </a:cxn>
                <a:cxn ang="0">
                  <a:pos x="126" y="33"/>
                </a:cxn>
                <a:cxn ang="0">
                  <a:pos x="110" y="25"/>
                </a:cxn>
                <a:cxn ang="0">
                  <a:pos x="84" y="6"/>
                </a:cxn>
                <a:cxn ang="0">
                  <a:pos x="55" y="0"/>
                </a:cxn>
                <a:cxn ang="0">
                  <a:pos x="13" y="16"/>
                </a:cxn>
                <a:cxn ang="0">
                  <a:pos x="0" y="21"/>
                </a:cxn>
                <a:cxn ang="0">
                  <a:pos x="25" y="53"/>
                </a:cxn>
                <a:cxn ang="0">
                  <a:pos x="17" y="58"/>
                </a:cxn>
                <a:cxn ang="0">
                  <a:pos x="13" y="68"/>
                </a:cxn>
                <a:cxn ang="0">
                  <a:pos x="162" y="68"/>
                </a:cxn>
                <a:cxn ang="0">
                  <a:pos x="150" y="55"/>
                </a:cxn>
              </a:cxnLst>
              <a:rect l="0" t="0" r="r" b="b"/>
              <a:pathLst>
                <a:path w="162" h="68">
                  <a:moveTo>
                    <a:pt x="150" y="55"/>
                  </a:moveTo>
                  <a:cubicBezTo>
                    <a:pt x="142" y="48"/>
                    <a:pt x="134" y="39"/>
                    <a:pt x="126" y="33"/>
                  </a:cubicBezTo>
                  <a:cubicBezTo>
                    <a:pt x="121" y="30"/>
                    <a:pt x="115" y="28"/>
                    <a:pt x="110" y="25"/>
                  </a:cubicBezTo>
                  <a:cubicBezTo>
                    <a:pt x="101" y="20"/>
                    <a:pt x="94" y="10"/>
                    <a:pt x="84" y="6"/>
                  </a:cubicBezTo>
                  <a:cubicBezTo>
                    <a:pt x="76" y="2"/>
                    <a:pt x="64" y="2"/>
                    <a:pt x="55" y="0"/>
                  </a:cubicBezTo>
                  <a:cubicBezTo>
                    <a:pt x="48" y="8"/>
                    <a:pt x="21" y="14"/>
                    <a:pt x="13" y="16"/>
                  </a:cubicBezTo>
                  <a:cubicBezTo>
                    <a:pt x="12" y="17"/>
                    <a:pt x="0" y="20"/>
                    <a:pt x="0" y="21"/>
                  </a:cubicBezTo>
                  <a:cubicBezTo>
                    <a:pt x="0" y="23"/>
                    <a:pt x="25" y="49"/>
                    <a:pt x="25" y="53"/>
                  </a:cubicBezTo>
                  <a:cubicBezTo>
                    <a:pt x="25" y="54"/>
                    <a:pt x="18" y="57"/>
                    <a:pt x="17" y="58"/>
                  </a:cubicBezTo>
                  <a:cubicBezTo>
                    <a:pt x="15" y="61"/>
                    <a:pt x="15" y="65"/>
                    <a:pt x="13" y="68"/>
                  </a:cubicBezTo>
                  <a:cubicBezTo>
                    <a:pt x="162" y="68"/>
                    <a:pt x="162" y="68"/>
                    <a:pt x="162" y="68"/>
                  </a:cubicBezTo>
                  <a:cubicBezTo>
                    <a:pt x="157" y="62"/>
                    <a:pt x="152" y="57"/>
                    <a:pt x="150" y="5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02" name="Freeform 17"/>
            <p:cNvSpPr>
              <a:spLocks/>
            </p:cNvSpPr>
            <p:nvPr/>
          </p:nvSpPr>
          <p:spPr bwMode="auto">
            <a:xfrm>
              <a:off x="6284631" y="6178171"/>
              <a:ext cx="744116" cy="744258"/>
            </a:xfrm>
            <a:custGeom>
              <a:avLst/>
              <a:gdLst/>
              <a:ahLst/>
              <a:cxnLst>
                <a:cxn ang="0">
                  <a:pos x="231" y="228"/>
                </a:cxn>
                <a:cxn ang="0">
                  <a:pos x="222" y="208"/>
                </a:cxn>
                <a:cxn ang="0">
                  <a:pos x="218" y="171"/>
                </a:cxn>
                <a:cxn ang="0">
                  <a:pos x="182" y="136"/>
                </a:cxn>
                <a:cxn ang="0">
                  <a:pos x="163" y="102"/>
                </a:cxn>
                <a:cxn ang="0">
                  <a:pos x="180" y="66"/>
                </a:cxn>
                <a:cxn ang="0">
                  <a:pos x="186" y="52"/>
                </a:cxn>
                <a:cxn ang="0">
                  <a:pos x="161" y="41"/>
                </a:cxn>
                <a:cxn ang="0">
                  <a:pos x="148" y="7"/>
                </a:cxn>
                <a:cxn ang="0">
                  <a:pos x="142" y="7"/>
                </a:cxn>
                <a:cxn ang="0">
                  <a:pos x="134" y="13"/>
                </a:cxn>
                <a:cxn ang="0">
                  <a:pos x="131" y="2"/>
                </a:cxn>
                <a:cxn ang="0">
                  <a:pos x="118" y="5"/>
                </a:cxn>
                <a:cxn ang="0">
                  <a:pos x="107" y="0"/>
                </a:cxn>
                <a:cxn ang="0">
                  <a:pos x="104" y="1"/>
                </a:cxn>
                <a:cxn ang="0">
                  <a:pos x="102" y="2"/>
                </a:cxn>
                <a:cxn ang="0">
                  <a:pos x="100" y="1"/>
                </a:cxn>
                <a:cxn ang="0">
                  <a:pos x="98" y="0"/>
                </a:cxn>
                <a:cxn ang="0">
                  <a:pos x="97" y="1"/>
                </a:cxn>
                <a:cxn ang="0">
                  <a:pos x="87" y="9"/>
                </a:cxn>
                <a:cxn ang="0">
                  <a:pos x="74" y="25"/>
                </a:cxn>
                <a:cxn ang="0">
                  <a:pos x="61" y="34"/>
                </a:cxn>
                <a:cxn ang="0">
                  <a:pos x="63" y="51"/>
                </a:cxn>
                <a:cxn ang="0">
                  <a:pos x="59" y="72"/>
                </a:cxn>
                <a:cxn ang="0">
                  <a:pos x="60" y="82"/>
                </a:cxn>
                <a:cxn ang="0">
                  <a:pos x="60" y="84"/>
                </a:cxn>
                <a:cxn ang="0">
                  <a:pos x="60" y="85"/>
                </a:cxn>
                <a:cxn ang="0">
                  <a:pos x="54" y="97"/>
                </a:cxn>
                <a:cxn ang="0">
                  <a:pos x="32" y="111"/>
                </a:cxn>
                <a:cxn ang="0">
                  <a:pos x="0" y="131"/>
                </a:cxn>
                <a:cxn ang="0">
                  <a:pos x="6" y="158"/>
                </a:cxn>
                <a:cxn ang="0">
                  <a:pos x="7" y="159"/>
                </a:cxn>
                <a:cxn ang="0">
                  <a:pos x="4" y="160"/>
                </a:cxn>
                <a:cxn ang="0">
                  <a:pos x="6" y="166"/>
                </a:cxn>
                <a:cxn ang="0">
                  <a:pos x="12" y="168"/>
                </a:cxn>
                <a:cxn ang="0">
                  <a:pos x="10" y="171"/>
                </a:cxn>
                <a:cxn ang="0">
                  <a:pos x="39" y="177"/>
                </a:cxn>
                <a:cxn ang="0">
                  <a:pos x="65" y="196"/>
                </a:cxn>
                <a:cxn ang="0">
                  <a:pos x="81" y="204"/>
                </a:cxn>
                <a:cxn ang="0">
                  <a:pos x="105" y="226"/>
                </a:cxn>
                <a:cxn ang="0">
                  <a:pos x="117" y="239"/>
                </a:cxn>
                <a:cxn ang="0">
                  <a:pos x="207" y="239"/>
                </a:cxn>
                <a:cxn ang="0">
                  <a:pos x="222" y="239"/>
                </a:cxn>
                <a:cxn ang="0">
                  <a:pos x="225" y="239"/>
                </a:cxn>
                <a:cxn ang="0">
                  <a:pos x="230" y="239"/>
                </a:cxn>
                <a:cxn ang="0">
                  <a:pos x="239" y="239"/>
                </a:cxn>
                <a:cxn ang="0">
                  <a:pos x="231" y="228"/>
                </a:cxn>
              </a:cxnLst>
              <a:rect l="0" t="0" r="r" b="b"/>
              <a:pathLst>
                <a:path w="239" h="239">
                  <a:moveTo>
                    <a:pt x="231" y="228"/>
                  </a:moveTo>
                  <a:cubicBezTo>
                    <a:pt x="225" y="224"/>
                    <a:pt x="228" y="215"/>
                    <a:pt x="222" y="208"/>
                  </a:cubicBezTo>
                  <a:cubicBezTo>
                    <a:pt x="215" y="200"/>
                    <a:pt x="227" y="187"/>
                    <a:pt x="218" y="171"/>
                  </a:cubicBezTo>
                  <a:cubicBezTo>
                    <a:pt x="209" y="155"/>
                    <a:pt x="186" y="151"/>
                    <a:pt x="182" y="136"/>
                  </a:cubicBezTo>
                  <a:cubicBezTo>
                    <a:pt x="179" y="120"/>
                    <a:pt x="162" y="122"/>
                    <a:pt x="163" y="102"/>
                  </a:cubicBezTo>
                  <a:cubicBezTo>
                    <a:pt x="165" y="82"/>
                    <a:pt x="186" y="80"/>
                    <a:pt x="180" y="66"/>
                  </a:cubicBezTo>
                  <a:cubicBezTo>
                    <a:pt x="174" y="51"/>
                    <a:pt x="188" y="57"/>
                    <a:pt x="186" y="52"/>
                  </a:cubicBezTo>
                  <a:cubicBezTo>
                    <a:pt x="184" y="46"/>
                    <a:pt x="162" y="52"/>
                    <a:pt x="161" y="41"/>
                  </a:cubicBezTo>
                  <a:cubicBezTo>
                    <a:pt x="159" y="31"/>
                    <a:pt x="152" y="25"/>
                    <a:pt x="148" y="7"/>
                  </a:cubicBezTo>
                  <a:cubicBezTo>
                    <a:pt x="148" y="7"/>
                    <a:pt x="143" y="6"/>
                    <a:pt x="142" y="7"/>
                  </a:cubicBezTo>
                  <a:cubicBezTo>
                    <a:pt x="141" y="9"/>
                    <a:pt x="134" y="13"/>
                    <a:pt x="134" y="13"/>
                  </a:cubicBezTo>
                  <a:cubicBezTo>
                    <a:pt x="131" y="9"/>
                    <a:pt x="138" y="3"/>
                    <a:pt x="131" y="2"/>
                  </a:cubicBezTo>
                  <a:cubicBezTo>
                    <a:pt x="126" y="1"/>
                    <a:pt x="126" y="7"/>
                    <a:pt x="118" y="5"/>
                  </a:cubicBezTo>
                  <a:cubicBezTo>
                    <a:pt x="115" y="3"/>
                    <a:pt x="111" y="0"/>
                    <a:pt x="107" y="0"/>
                  </a:cubicBezTo>
                  <a:cubicBezTo>
                    <a:pt x="106" y="0"/>
                    <a:pt x="105" y="0"/>
                    <a:pt x="104" y="1"/>
                  </a:cubicBezTo>
                  <a:cubicBezTo>
                    <a:pt x="104" y="1"/>
                    <a:pt x="103" y="2"/>
                    <a:pt x="102" y="2"/>
                  </a:cubicBezTo>
                  <a:cubicBezTo>
                    <a:pt x="101" y="2"/>
                    <a:pt x="101" y="1"/>
                    <a:pt x="100" y="1"/>
                  </a:cubicBezTo>
                  <a:cubicBezTo>
                    <a:pt x="99" y="0"/>
                    <a:pt x="99" y="0"/>
                    <a:pt x="98" y="0"/>
                  </a:cubicBezTo>
                  <a:cubicBezTo>
                    <a:pt x="97" y="0"/>
                    <a:pt x="97" y="0"/>
                    <a:pt x="97" y="1"/>
                  </a:cubicBezTo>
                  <a:cubicBezTo>
                    <a:pt x="93" y="5"/>
                    <a:pt x="93" y="7"/>
                    <a:pt x="87" y="9"/>
                  </a:cubicBezTo>
                  <a:cubicBezTo>
                    <a:pt x="85" y="15"/>
                    <a:pt x="78" y="24"/>
                    <a:pt x="74" y="25"/>
                  </a:cubicBezTo>
                  <a:cubicBezTo>
                    <a:pt x="69" y="29"/>
                    <a:pt x="63" y="25"/>
                    <a:pt x="61" y="34"/>
                  </a:cubicBezTo>
                  <a:cubicBezTo>
                    <a:pt x="59" y="41"/>
                    <a:pt x="62" y="44"/>
                    <a:pt x="63" y="51"/>
                  </a:cubicBezTo>
                  <a:cubicBezTo>
                    <a:pt x="65" y="58"/>
                    <a:pt x="60" y="65"/>
                    <a:pt x="59" y="72"/>
                  </a:cubicBezTo>
                  <a:cubicBezTo>
                    <a:pt x="59" y="75"/>
                    <a:pt x="59" y="78"/>
                    <a:pt x="60" y="82"/>
                  </a:cubicBezTo>
                  <a:cubicBezTo>
                    <a:pt x="60" y="82"/>
                    <a:pt x="60" y="83"/>
                    <a:pt x="60" y="84"/>
                  </a:cubicBezTo>
                  <a:cubicBezTo>
                    <a:pt x="60" y="84"/>
                    <a:pt x="60" y="85"/>
                    <a:pt x="60" y="85"/>
                  </a:cubicBezTo>
                  <a:cubicBezTo>
                    <a:pt x="59" y="88"/>
                    <a:pt x="56" y="95"/>
                    <a:pt x="54" y="97"/>
                  </a:cubicBezTo>
                  <a:cubicBezTo>
                    <a:pt x="48" y="103"/>
                    <a:pt x="38" y="107"/>
                    <a:pt x="32" y="111"/>
                  </a:cubicBezTo>
                  <a:cubicBezTo>
                    <a:pt x="21" y="118"/>
                    <a:pt x="10" y="124"/>
                    <a:pt x="0" y="131"/>
                  </a:cubicBezTo>
                  <a:cubicBezTo>
                    <a:pt x="2" y="140"/>
                    <a:pt x="4" y="149"/>
                    <a:pt x="6" y="158"/>
                  </a:cubicBezTo>
                  <a:cubicBezTo>
                    <a:pt x="6" y="158"/>
                    <a:pt x="7" y="159"/>
                    <a:pt x="7" y="159"/>
                  </a:cubicBezTo>
                  <a:cubicBezTo>
                    <a:pt x="6" y="160"/>
                    <a:pt x="5" y="159"/>
                    <a:pt x="4" y="160"/>
                  </a:cubicBezTo>
                  <a:cubicBezTo>
                    <a:pt x="4" y="160"/>
                    <a:pt x="6" y="166"/>
                    <a:pt x="6" y="166"/>
                  </a:cubicBezTo>
                  <a:cubicBezTo>
                    <a:pt x="8" y="166"/>
                    <a:pt x="13" y="162"/>
                    <a:pt x="12" y="168"/>
                  </a:cubicBezTo>
                  <a:cubicBezTo>
                    <a:pt x="12" y="169"/>
                    <a:pt x="11" y="170"/>
                    <a:pt x="10" y="171"/>
                  </a:cubicBezTo>
                  <a:cubicBezTo>
                    <a:pt x="19" y="173"/>
                    <a:pt x="31" y="173"/>
                    <a:pt x="39" y="177"/>
                  </a:cubicBezTo>
                  <a:cubicBezTo>
                    <a:pt x="49" y="181"/>
                    <a:pt x="56" y="191"/>
                    <a:pt x="65" y="196"/>
                  </a:cubicBezTo>
                  <a:cubicBezTo>
                    <a:pt x="70" y="199"/>
                    <a:pt x="76" y="201"/>
                    <a:pt x="81" y="204"/>
                  </a:cubicBezTo>
                  <a:cubicBezTo>
                    <a:pt x="89" y="210"/>
                    <a:pt x="97" y="219"/>
                    <a:pt x="105" y="226"/>
                  </a:cubicBezTo>
                  <a:cubicBezTo>
                    <a:pt x="107" y="228"/>
                    <a:pt x="112" y="233"/>
                    <a:pt x="117" y="239"/>
                  </a:cubicBezTo>
                  <a:cubicBezTo>
                    <a:pt x="207" y="239"/>
                    <a:pt x="207" y="239"/>
                    <a:pt x="207" y="239"/>
                  </a:cubicBezTo>
                  <a:cubicBezTo>
                    <a:pt x="211" y="236"/>
                    <a:pt x="217" y="237"/>
                    <a:pt x="222" y="239"/>
                  </a:cubicBezTo>
                  <a:cubicBezTo>
                    <a:pt x="225" y="239"/>
                    <a:pt x="225" y="239"/>
                    <a:pt x="225" y="239"/>
                  </a:cubicBezTo>
                  <a:cubicBezTo>
                    <a:pt x="225" y="237"/>
                    <a:pt x="227" y="237"/>
                    <a:pt x="230" y="239"/>
                  </a:cubicBezTo>
                  <a:cubicBezTo>
                    <a:pt x="239" y="239"/>
                    <a:pt x="239" y="239"/>
                    <a:pt x="239" y="239"/>
                  </a:cubicBezTo>
                  <a:cubicBezTo>
                    <a:pt x="238" y="233"/>
                    <a:pt x="236" y="231"/>
                    <a:pt x="231" y="22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03" name="Freeform 18"/>
            <p:cNvSpPr>
              <a:spLocks/>
            </p:cNvSpPr>
            <p:nvPr/>
          </p:nvSpPr>
          <p:spPr bwMode="auto">
            <a:xfrm>
              <a:off x="6928226" y="6913289"/>
              <a:ext cx="46997" cy="9140"/>
            </a:xfrm>
            <a:custGeom>
              <a:avLst/>
              <a:gdLst/>
              <a:ahLst/>
              <a:cxnLst>
                <a:cxn ang="0">
                  <a:pos x="0" y="3"/>
                </a:cxn>
                <a:cxn ang="0">
                  <a:pos x="15" y="3"/>
                </a:cxn>
                <a:cxn ang="0">
                  <a:pos x="0" y="3"/>
                </a:cxn>
              </a:cxnLst>
              <a:rect l="0" t="0" r="r" b="b"/>
              <a:pathLst>
                <a:path w="15" h="3">
                  <a:moveTo>
                    <a:pt x="0" y="3"/>
                  </a:moveTo>
                  <a:cubicBezTo>
                    <a:pt x="15" y="3"/>
                    <a:pt x="15" y="3"/>
                    <a:pt x="15" y="3"/>
                  </a:cubicBezTo>
                  <a:cubicBezTo>
                    <a:pt x="10" y="1"/>
                    <a:pt x="4" y="0"/>
                    <a:pt x="0" y="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04" name="Freeform 19"/>
            <p:cNvSpPr>
              <a:spLocks/>
            </p:cNvSpPr>
            <p:nvPr/>
          </p:nvSpPr>
          <p:spPr bwMode="auto">
            <a:xfrm>
              <a:off x="4040533" y="6611669"/>
              <a:ext cx="1201030" cy="310761"/>
            </a:xfrm>
            <a:custGeom>
              <a:avLst/>
              <a:gdLst/>
              <a:ahLst/>
              <a:cxnLst>
                <a:cxn ang="0">
                  <a:pos x="378" y="89"/>
                </a:cxn>
                <a:cxn ang="0">
                  <a:pos x="385" y="52"/>
                </a:cxn>
                <a:cxn ang="0">
                  <a:pos x="384" y="51"/>
                </a:cxn>
                <a:cxn ang="0">
                  <a:pos x="369" y="36"/>
                </a:cxn>
                <a:cxn ang="0">
                  <a:pos x="346" y="33"/>
                </a:cxn>
                <a:cxn ang="0">
                  <a:pos x="320" y="11"/>
                </a:cxn>
                <a:cxn ang="0">
                  <a:pos x="293" y="11"/>
                </a:cxn>
                <a:cxn ang="0">
                  <a:pos x="261" y="30"/>
                </a:cxn>
                <a:cxn ang="0">
                  <a:pos x="255" y="79"/>
                </a:cxn>
                <a:cxn ang="0">
                  <a:pos x="222" y="84"/>
                </a:cxn>
                <a:cxn ang="0">
                  <a:pos x="175" y="63"/>
                </a:cxn>
                <a:cxn ang="0">
                  <a:pos x="145" y="38"/>
                </a:cxn>
                <a:cxn ang="0">
                  <a:pos x="119" y="18"/>
                </a:cxn>
                <a:cxn ang="0">
                  <a:pos x="82" y="10"/>
                </a:cxn>
                <a:cxn ang="0">
                  <a:pos x="50" y="0"/>
                </a:cxn>
                <a:cxn ang="0">
                  <a:pos x="46" y="25"/>
                </a:cxn>
                <a:cxn ang="0">
                  <a:pos x="17" y="46"/>
                </a:cxn>
                <a:cxn ang="0">
                  <a:pos x="0" y="93"/>
                </a:cxn>
                <a:cxn ang="0">
                  <a:pos x="2" y="100"/>
                </a:cxn>
                <a:cxn ang="0">
                  <a:pos x="374" y="100"/>
                </a:cxn>
                <a:cxn ang="0">
                  <a:pos x="378" y="89"/>
                </a:cxn>
              </a:cxnLst>
              <a:rect l="0" t="0" r="r" b="b"/>
              <a:pathLst>
                <a:path w="386" h="100">
                  <a:moveTo>
                    <a:pt x="378" y="89"/>
                  </a:moveTo>
                  <a:cubicBezTo>
                    <a:pt x="386" y="74"/>
                    <a:pt x="372" y="65"/>
                    <a:pt x="385" y="52"/>
                  </a:cubicBezTo>
                  <a:cubicBezTo>
                    <a:pt x="385" y="52"/>
                    <a:pt x="385" y="52"/>
                    <a:pt x="384" y="51"/>
                  </a:cubicBezTo>
                  <a:cubicBezTo>
                    <a:pt x="382" y="46"/>
                    <a:pt x="385" y="35"/>
                    <a:pt x="369" y="36"/>
                  </a:cubicBezTo>
                  <a:cubicBezTo>
                    <a:pt x="353" y="38"/>
                    <a:pt x="360" y="34"/>
                    <a:pt x="346" y="33"/>
                  </a:cubicBezTo>
                  <a:cubicBezTo>
                    <a:pt x="332" y="31"/>
                    <a:pt x="345" y="22"/>
                    <a:pt x="320" y="11"/>
                  </a:cubicBezTo>
                  <a:cubicBezTo>
                    <a:pt x="304" y="4"/>
                    <a:pt x="299" y="6"/>
                    <a:pt x="293" y="11"/>
                  </a:cubicBezTo>
                  <a:cubicBezTo>
                    <a:pt x="287" y="16"/>
                    <a:pt x="282" y="5"/>
                    <a:pt x="261" y="30"/>
                  </a:cubicBezTo>
                  <a:cubicBezTo>
                    <a:pt x="248" y="45"/>
                    <a:pt x="267" y="63"/>
                    <a:pt x="255" y="79"/>
                  </a:cubicBezTo>
                  <a:cubicBezTo>
                    <a:pt x="243" y="95"/>
                    <a:pt x="231" y="96"/>
                    <a:pt x="222" y="84"/>
                  </a:cubicBezTo>
                  <a:cubicBezTo>
                    <a:pt x="213" y="72"/>
                    <a:pt x="192" y="64"/>
                    <a:pt x="175" y="63"/>
                  </a:cubicBezTo>
                  <a:cubicBezTo>
                    <a:pt x="159" y="61"/>
                    <a:pt x="149" y="61"/>
                    <a:pt x="145" y="38"/>
                  </a:cubicBezTo>
                  <a:cubicBezTo>
                    <a:pt x="142" y="15"/>
                    <a:pt x="125" y="24"/>
                    <a:pt x="119" y="18"/>
                  </a:cubicBezTo>
                  <a:cubicBezTo>
                    <a:pt x="112" y="12"/>
                    <a:pt x="93" y="6"/>
                    <a:pt x="82" y="10"/>
                  </a:cubicBezTo>
                  <a:cubicBezTo>
                    <a:pt x="72" y="13"/>
                    <a:pt x="57" y="4"/>
                    <a:pt x="50" y="0"/>
                  </a:cubicBezTo>
                  <a:cubicBezTo>
                    <a:pt x="41" y="18"/>
                    <a:pt x="56" y="21"/>
                    <a:pt x="46" y="25"/>
                  </a:cubicBezTo>
                  <a:cubicBezTo>
                    <a:pt x="36" y="29"/>
                    <a:pt x="30" y="35"/>
                    <a:pt x="17" y="46"/>
                  </a:cubicBezTo>
                  <a:cubicBezTo>
                    <a:pt x="4" y="57"/>
                    <a:pt x="34" y="74"/>
                    <a:pt x="0" y="93"/>
                  </a:cubicBezTo>
                  <a:cubicBezTo>
                    <a:pt x="1" y="95"/>
                    <a:pt x="1" y="98"/>
                    <a:pt x="2" y="100"/>
                  </a:cubicBezTo>
                  <a:cubicBezTo>
                    <a:pt x="374" y="100"/>
                    <a:pt x="374" y="100"/>
                    <a:pt x="374" y="100"/>
                  </a:cubicBezTo>
                  <a:cubicBezTo>
                    <a:pt x="374" y="97"/>
                    <a:pt x="375" y="93"/>
                    <a:pt x="378" y="89"/>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05" name="Freeform 20"/>
            <p:cNvSpPr>
              <a:spLocks/>
            </p:cNvSpPr>
            <p:nvPr/>
          </p:nvSpPr>
          <p:spPr bwMode="auto">
            <a:xfrm>
              <a:off x="5774193" y="6346608"/>
              <a:ext cx="182765" cy="121432"/>
            </a:xfrm>
            <a:custGeom>
              <a:avLst/>
              <a:gdLst/>
              <a:ahLst/>
              <a:cxnLst>
                <a:cxn ang="0">
                  <a:pos x="54" y="3"/>
                </a:cxn>
                <a:cxn ang="0">
                  <a:pos x="26" y="13"/>
                </a:cxn>
                <a:cxn ang="0">
                  <a:pos x="14" y="19"/>
                </a:cxn>
                <a:cxn ang="0">
                  <a:pos x="4" y="22"/>
                </a:cxn>
                <a:cxn ang="0">
                  <a:pos x="5" y="31"/>
                </a:cxn>
                <a:cxn ang="0">
                  <a:pos x="14" y="36"/>
                </a:cxn>
                <a:cxn ang="0">
                  <a:pos x="21" y="36"/>
                </a:cxn>
                <a:cxn ang="0">
                  <a:pos x="35" y="28"/>
                </a:cxn>
                <a:cxn ang="0">
                  <a:pos x="45" y="21"/>
                </a:cxn>
                <a:cxn ang="0">
                  <a:pos x="51" y="9"/>
                </a:cxn>
                <a:cxn ang="0">
                  <a:pos x="54" y="3"/>
                </a:cxn>
              </a:cxnLst>
              <a:rect l="0" t="0" r="r" b="b"/>
              <a:pathLst>
                <a:path w="59" h="39">
                  <a:moveTo>
                    <a:pt x="54" y="3"/>
                  </a:moveTo>
                  <a:cubicBezTo>
                    <a:pt x="50" y="6"/>
                    <a:pt x="39" y="16"/>
                    <a:pt x="26" y="13"/>
                  </a:cubicBezTo>
                  <a:cubicBezTo>
                    <a:pt x="12" y="9"/>
                    <a:pt x="22" y="20"/>
                    <a:pt x="14" y="19"/>
                  </a:cubicBezTo>
                  <a:cubicBezTo>
                    <a:pt x="7" y="17"/>
                    <a:pt x="8" y="24"/>
                    <a:pt x="4" y="22"/>
                  </a:cubicBezTo>
                  <a:cubicBezTo>
                    <a:pt x="0" y="21"/>
                    <a:pt x="2" y="23"/>
                    <a:pt x="5" y="31"/>
                  </a:cubicBezTo>
                  <a:cubicBezTo>
                    <a:pt x="5" y="34"/>
                    <a:pt x="9" y="36"/>
                    <a:pt x="14" y="36"/>
                  </a:cubicBezTo>
                  <a:cubicBezTo>
                    <a:pt x="19" y="35"/>
                    <a:pt x="21" y="39"/>
                    <a:pt x="21" y="36"/>
                  </a:cubicBezTo>
                  <a:cubicBezTo>
                    <a:pt x="22" y="33"/>
                    <a:pt x="32" y="35"/>
                    <a:pt x="35" y="28"/>
                  </a:cubicBezTo>
                  <a:cubicBezTo>
                    <a:pt x="39" y="22"/>
                    <a:pt x="51" y="27"/>
                    <a:pt x="45" y="21"/>
                  </a:cubicBezTo>
                  <a:cubicBezTo>
                    <a:pt x="40" y="16"/>
                    <a:pt x="44" y="15"/>
                    <a:pt x="51" y="9"/>
                  </a:cubicBezTo>
                  <a:cubicBezTo>
                    <a:pt x="59" y="2"/>
                    <a:pt x="58" y="0"/>
                    <a:pt x="54" y="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07" name="Freeform 22"/>
            <p:cNvSpPr>
              <a:spLocks/>
            </p:cNvSpPr>
            <p:nvPr/>
          </p:nvSpPr>
          <p:spPr bwMode="auto">
            <a:xfrm>
              <a:off x="2899845" y="6193840"/>
              <a:ext cx="1154033" cy="728590"/>
            </a:xfrm>
            <a:custGeom>
              <a:avLst/>
              <a:gdLst/>
              <a:ahLst/>
              <a:cxnLst>
                <a:cxn ang="0">
                  <a:pos x="337" y="146"/>
                </a:cxn>
                <a:cxn ang="0">
                  <a:pos x="318" y="107"/>
                </a:cxn>
                <a:cxn ang="0">
                  <a:pos x="337" y="82"/>
                </a:cxn>
                <a:cxn ang="0">
                  <a:pos x="338" y="53"/>
                </a:cxn>
                <a:cxn ang="0">
                  <a:pos x="336" y="25"/>
                </a:cxn>
                <a:cxn ang="0">
                  <a:pos x="346" y="10"/>
                </a:cxn>
                <a:cxn ang="0">
                  <a:pos x="331" y="12"/>
                </a:cxn>
                <a:cxn ang="0">
                  <a:pos x="318" y="5"/>
                </a:cxn>
                <a:cxn ang="0">
                  <a:pos x="300" y="8"/>
                </a:cxn>
                <a:cxn ang="0">
                  <a:pos x="279" y="12"/>
                </a:cxn>
                <a:cxn ang="0">
                  <a:pos x="259" y="16"/>
                </a:cxn>
                <a:cxn ang="0">
                  <a:pos x="225" y="12"/>
                </a:cxn>
                <a:cxn ang="0">
                  <a:pos x="202" y="16"/>
                </a:cxn>
                <a:cxn ang="0">
                  <a:pos x="177" y="22"/>
                </a:cxn>
                <a:cxn ang="0">
                  <a:pos x="134" y="43"/>
                </a:cxn>
                <a:cxn ang="0">
                  <a:pos x="120" y="48"/>
                </a:cxn>
                <a:cxn ang="0">
                  <a:pos x="104" y="54"/>
                </a:cxn>
                <a:cxn ang="0">
                  <a:pos x="79" y="70"/>
                </a:cxn>
                <a:cxn ang="0">
                  <a:pos x="103" y="150"/>
                </a:cxn>
                <a:cxn ang="0">
                  <a:pos x="103" y="164"/>
                </a:cxn>
                <a:cxn ang="0">
                  <a:pos x="60" y="173"/>
                </a:cxn>
                <a:cxn ang="0">
                  <a:pos x="38" y="188"/>
                </a:cxn>
                <a:cxn ang="0">
                  <a:pos x="31" y="211"/>
                </a:cxn>
                <a:cxn ang="0">
                  <a:pos x="4" y="231"/>
                </a:cxn>
                <a:cxn ang="0">
                  <a:pos x="0" y="234"/>
                </a:cxn>
                <a:cxn ang="0">
                  <a:pos x="371" y="234"/>
                </a:cxn>
                <a:cxn ang="0">
                  <a:pos x="369" y="227"/>
                </a:cxn>
                <a:cxn ang="0">
                  <a:pos x="337" y="146"/>
                </a:cxn>
              </a:cxnLst>
              <a:rect l="0" t="0" r="r" b="b"/>
              <a:pathLst>
                <a:path w="371" h="234">
                  <a:moveTo>
                    <a:pt x="337" y="146"/>
                  </a:moveTo>
                  <a:cubicBezTo>
                    <a:pt x="334" y="135"/>
                    <a:pt x="317" y="117"/>
                    <a:pt x="318" y="107"/>
                  </a:cubicBezTo>
                  <a:cubicBezTo>
                    <a:pt x="319" y="97"/>
                    <a:pt x="337" y="88"/>
                    <a:pt x="337" y="82"/>
                  </a:cubicBezTo>
                  <a:cubicBezTo>
                    <a:pt x="336" y="66"/>
                    <a:pt x="345" y="77"/>
                    <a:pt x="338" y="53"/>
                  </a:cubicBezTo>
                  <a:cubicBezTo>
                    <a:pt x="333" y="38"/>
                    <a:pt x="342" y="29"/>
                    <a:pt x="336" y="25"/>
                  </a:cubicBezTo>
                  <a:cubicBezTo>
                    <a:pt x="330" y="21"/>
                    <a:pt x="344" y="18"/>
                    <a:pt x="346" y="10"/>
                  </a:cubicBezTo>
                  <a:cubicBezTo>
                    <a:pt x="342" y="10"/>
                    <a:pt x="336" y="8"/>
                    <a:pt x="331" y="12"/>
                  </a:cubicBezTo>
                  <a:cubicBezTo>
                    <a:pt x="324" y="16"/>
                    <a:pt x="327" y="9"/>
                    <a:pt x="318" y="5"/>
                  </a:cubicBezTo>
                  <a:cubicBezTo>
                    <a:pt x="309" y="0"/>
                    <a:pt x="313" y="14"/>
                    <a:pt x="300" y="8"/>
                  </a:cubicBezTo>
                  <a:cubicBezTo>
                    <a:pt x="287" y="2"/>
                    <a:pt x="292" y="9"/>
                    <a:pt x="279" y="12"/>
                  </a:cubicBezTo>
                  <a:cubicBezTo>
                    <a:pt x="266" y="15"/>
                    <a:pt x="267" y="24"/>
                    <a:pt x="259" y="16"/>
                  </a:cubicBezTo>
                  <a:cubicBezTo>
                    <a:pt x="254" y="10"/>
                    <a:pt x="237" y="8"/>
                    <a:pt x="225" y="12"/>
                  </a:cubicBezTo>
                  <a:cubicBezTo>
                    <a:pt x="213" y="17"/>
                    <a:pt x="206" y="9"/>
                    <a:pt x="202" y="16"/>
                  </a:cubicBezTo>
                  <a:cubicBezTo>
                    <a:pt x="198" y="23"/>
                    <a:pt x="194" y="20"/>
                    <a:pt x="177" y="22"/>
                  </a:cubicBezTo>
                  <a:cubicBezTo>
                    <a:pt x="159" y="23"/>
                    <a:pt x="138" y="31"/>
                    <a:pt x="134" y="43"/>
                  </a:cubicBezTo>
                  <a:cubicBezTo>
                    <a:pt x="130" y="56"/>
                    <a:pt x="125" y="41"/>
                    <a:pt x="120" y="48"/>
                  </a:cubicBezTo>
                  <a:cubicBezTo>
                    <a:pt x="114" y="54"/>
                    <a:pt x="112" y="44"/>
                    <a:pt x="104" y="54"/>
                  </a:cubicBezTo>
                  <a:cubicBezTo>
                    <a:pt x="99" y="62"/>
                    <a:pt x="89" y="73"/>
                    <a:pt x="79" y="70"/>
                  </a:cubicBezTo>
                  <a:cubicBezTo>
                    <a:pt x="100" y="80"/>
                    <a:pt x="86" y="143"/>
                    <a:pt x="103" y="150"/>
                  </a:cubicBezTo>
                  <a:cubicBezTo>
                    <a:pt x="112" y="153"/>
                    <a:pt x="104" y="156"/>
                    <a:pt x="103" y="164"/>
                  </a:cubicBezTo>
                  <a:cubicBezTo>
                    <a:pt x="102" y="172"/>
                    <a:pt x="69" y="161"/>
                    <a:pt x="60" y="173"/>
                  </a:cubicBezTo>
                  <a:cubicBezTo>
                    <a:pt x="50" y="186"/>
                    <a:pt x="30" y="174"/>
                    <a:pt x="38" y="188"/>
                  </a:cubicBezTo>
                  <a:cubicBezTo>
                    <a:pt x="45" y="202"/>
                    <a:pt x="51" y="204"/>
                    <a:pt x="31" y="211"/>
                  </a:cubicBezTo>
                  <a:cubicBezTo>
                    <a:pt x="11" y="219"/>
                    <a:pt x="11" y="218"/>
                    <a:pt x="4" y="231"/>
                  </a:cubicBezTo>
                  <a:cubicBezTo>
                    <a:pt x="4" y="232"/>
                    <a:pt x="2" y="233"/>
                    <a:pt x="0" y="234"/>
                  </a:cubicBezTo>
                  <a:cubicBezTo>
                    <a:pt x="371" y="234"/>
                    <a:pt x="371" y="234"/>
                    <a:pt x="371" y="234"/>
                  </a:cubicBezTo>
                  <a:cubicBezTo>
                    <a:pt x="370" y="232"/>
                    <a:pt x="370" y="229"/>
                    <a:pt x="369" y="227"/>
                  </a:cubicBezTo>
                  <a:cubicBezTo>
                    <a:pt x="361" y="142"/>
                    <a:pt x="345" y="172"/>
                    <a:pt x="337" y="14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08" name="Freeform 23"/>
            <p:cNvSpPr>
              <a:spLocks/>
            </p:cNvSpPr>
            <p:nvPr/>
          </p:nvSpPr>
          <p:spPr bwMode="auto">
            <a:xfrm>
              <a:off x="3878655" y="6169031"/>
              <a:ext cx="335505" cy="732507"/>
            </a:xfrm>
            <a:custGeom>
              <a:avLst/>
              <a:gdLst/>
              <a:ahLst/>
              <a:cxnLst>
                <a:cxn ang="0">
                  <a:pos x="91" y="130"/>
                </a:cxn>
                <a:cxn ang="0">
                  <a:pos x="82" y="126"/>
                </a:cxn>
                <a:cxn ang="0">
                  <a:pos x="64" y="112"/>
                </a:cxn>
                <a:cxn ang="0">
                  <a:pos x="90" y="72"/>
                </a:cxn>
                <a:cxn ang="0">
                  <a:pos x="81" y="54"/>
                </a:cxn>
                <a:cxn ang="0">
                  <a:pos x="77" y="34"/>
                </a:cxn>
                <a:cxn ang="0">
                  <a:pos x="90" y="14"/>
                </a:cxn>
                <a:cxn ang="0">
                  <a:pos x="72" y="24"/>
                </a:cxn>
                <a:cxn ang="0">
                  <a:pos x="63" y="6"/>
                </a:cxn>
                <a:cxn ang="0">
                  <a:pos x="33" y="17"/>
                </a:cxn>
                <a:cxn ang="0">
                  <a:pos x="29" y="18"/>
                </a:cxn>
                <a:cxn ang="0">
                  <a:pos x="19" y="33"/>
                </a:cxn>
                <a:cxn ang="0">
                  <a:pos x="21" y="61"/>
                </a:cxn>
                <a:cxn ang="0">
                  <a:pos x="20" y="90"/>
                </a:cxn>
                <a:cxn ang="0">
                  <a:pos x="1" y="115"/>
                </a:cxn>
                <a:cxn ang="0">
                  <a:pos x="20" y="154"/>
                </a:cxn>
                <a:cxn ang="0">
                  <a:pos x="52" y="235"/>
                </a:cxn>
                <a:cxn ang="0">
                  <a:pos x="69" y="188"/>
                </a:cxn>
                <a:cxn ang="0">
                  <a:pos x="98" y="167"/>
                </a:cxn>
                <a:cxn ang="0">
                  <a:pos x="102" y="142"/>
                </a:cxn>
                <a:cxn ang="0">
                  <a:pos x="91" y="130"/>
                </a:cxn>
              </a:cxnLst>
              <a:rect l="0" t="0" r="r" b="b"/>
              <a:pathLst>
                <a:path w="108" h="235">
                  <a:moveTo>
                    <a:pt x="91" y="130"/>
                  </a:moveTo>
                  <a:cubicBezTo>
                    <a:pt x="90" y="121"/>
                    <a:pt x="87" y="128"/>
                    <a:pt x="82" y="126"/>
                  </a:cubicBezTo>
                  <a:cubicBezTo>
                    <a:pt x="78" y="123"/>
                    <a:pt x="67" y="127"/>
                    <a:pt x="64" y="112"/>
                  </a:cubicBezTo>
                  <a:cubicBezTo>
                    <a:pt x="62" y="104"/>
                    <a:pt x="98" y="80"/>
                    <a:pt x="90" y="72"/>
                  </a:cubicBezTo>
                  <a:cubicBezTo>
                    <a:pt x="85" y="65"/>
                    <a:pt x="94" y="62"/>
                    <a:pt x="81" y="54"/>
                  </a:cubicBezTo>
                  <a:cubicBezTo>
                    <a:pt x="72" y="50"/>
                    <a:pt x="70" y="38"/>
                    <a:pt x="77" y="34"/>
                  </a:cubicBezTo>
                  <a:cubicBezTo>
                    <a:pt x="84" y="31"/>
                    <a:pt x="94" y="21"/>
                    <a:pt x="90" y="14"/>
                  </a:cubicBezTo>
                  <a:cubicBezTo>
                    <a:pt x="86" y="8"/>
                    <a:pt x="76" y="26"/>
                    <a:pt x="72" y="24"/>
                  </a:cubicBezTo>
                  <a:cubicBezTo>
                    <a:pt x="68" y="22"/>
                    <a:pt x="73" y="9"/>
                    <a:pt x="63" y="6"/>
                  </a:cubicBezTo>
                  <a:cubicBezTo>
                    <a:pt x="44" y="0"/>
                    <a:pt x="36" y="15"/>
                    <a:pt x="33" y="17"/>
                  </a:cubicBezTo>
                  <a:cubicBezTo>
                    <a:pt x="32" y="18"/>
                    <a:pt x="30" y="18"/>
                    <a:pt x="29" y="18"/>
                  </a:cubicBezTo>
                  <a:cubicBezTo>
                    <a:pt x="27" y="26"/>
                    <a:pt x="13" y="29"/>
                    <a:pt x="19" y="33"/>
                  </a:cubicBezTo>
                  <a:cubicBezTo>
                    <a:pt x="25" y="37"/>
                    <a:pt x="16" y="46"/>
                    <a:pt x="21" y="61"/>
                  </a:cubicBezTo>
                  <a:cubicBezTo>
                    <a:pt x="28" y="85"/>
                    <a:pt x="19" y="74"/>
                    <a:pt x="20" y="90"/>
                  </a:cubicBezTo>
                  <a:cubicBezTo>
                    <a:pt x="20" y="96"/>
                    <a:pt x="2" y="105"/>
                    <a:pt x="1" y="115"/>
                  </a:cubicBezTo>
                  <a:cubicBezTo>
                    <a:pt x="0" y="125"/>
                    <a:pt x="17" y="143"/>
                    <a:pt x="20" y="154"/>
                  </a:cubicBezTo>
                  <a:cubicBezTo>
                    <a:pt x="28" y="180"/>
                    <a:pt x="44" y="150"/>
                    <a:pt x="52" y="235"/>
                  </a:cubicBezTo>
                  <a:cubicBezTo>
                    <a:pt x="86" y="216"/>
                    <a:pt x="56" y="199"/>
                    <a:pt x="69" y="188"/>
                  </a:cubicBezTo>
                  <a:cubicBezTo>
                    <a:pt x="82" y="177"/>
                    <a:pt x="88" y="171"/>
                    <a:pt x="98" y="167"/>
                  </a:cubicBezTo>
                  <a:cubicBezTo>
                    <a:pt x="108" y="163"/>
                    <a:pt x="93" y="160"/>
                    <a:pt x="102" y="142"/>
                  </a:cubicBezTo>
                  <a:cubicBezTo>
                    <a:pt x="96" y="138"/>
                    <a:pt x="92" y="140"/>
                    <a:pt x="91" y="13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09" name="Freeform 24"/>
            <p:cNvSpPr>
              <a:spLocks/>
            </p:cNvSpPr>
            <p:nvPr/>
          </p:nvSpPr>
          <p:spPr bwMode="auto">
            <a:xfrm>
              <a:off x="5198482" y="6751381"/>
              <a:ext cx="771531" cy="171049"/>
            </a:xfrm>
            <a:custGeom>
              <a:avLst/>
              <a:gdLst/>
              <a:ahLst/>
              <a:cxnLst>
                <a:cxn ang="0">
                  <a:pos x="235" y="14"/>
                </a:cxn>
                <a:cxn ang="0">
                  <a:pos x="210" y="19"/>
                </a:cxn>
                <a:cxn ang="0">
                  <a:pos x="191" y="17"/>
                </a:cxn>
                <a:cxn ang="0">
                  <a:pos x="188" y="17"/>
                </a:cxn>
                <a:cxn ang="0">
                  <a:pos x="183" y="19"/>
                </a:cxn>
                <a:cxn ang="0">
                  <a:pos x="176" y="16"/>
                </a:cxn>
                <a:cxn ang="0">
                  <a:pos x="178" y="10"/>
                </a:cxn>
                <a:cxn ang="0">
                  <a:pos x="185" y="14"/>
                </a:cxn>
                <a:cxn ang="0">
                  <a:pos x="180" y="7"/>
                </a:cxn>
                <a:cxn ang="0">
                  <a:pos x="173" y="8"/>
                </a:cxn>
                <a:cxn ang="0">
                  <a:pos x="154" y="6"/>
                </a:cxn>
                <a:cxn ang="0">
                  <a:pos x="138" y="12"/>
                </a:cxn>
                <a:cxn ang="0">
                  <a:pos x="120" y="26"/>
                </a:cxn>
                <a:cxn ang="0">
                  <a:pos x="90" y="22"/>
                </a:cxn>
                <a:cxn ang="0">
                  <a:pos x="74" y="17"/>
                </a:cxn>
                <a:cxn ang="0">
                  <a:pos x="49" y="7"/>
                </a:cxn>
                <a:cxn ang="0">
                  <a:pos x="13" y="7"/>
                </a:cxn>
                <a:cxn ang="0">
                  <a:pos x="6" y="44"/>
                </a:cxn>
                <a:cxn ang="0">
                  <a:pos x="2" y="55"/>
                </a:cxn>
                <a:cxn ang="0">
                  <a:pos x="248" y="55"/>
                </a:cxn>
                <a:cxn ang="0">
                  <a:pos x="237" y="17"/>
                </a:cxn>
                <a:cxn ang="0">
                  <a:pos x="235" y="14"/>
                </a:cxn>
              </a:cxnLst>
              <a:rect l="0" t="0" r="r" b="b"/>
              <a:pathLst>
                <a:path w="248" h="55">
                  <a:moveTo>
                    <a:pt x="235" y="14"/>
                  </a:moveTo>
                  <a:cubicBezTo>
                    <a:pt x="211" y="21"/>
                    <a:pt x="214" y="23"/>
                    <a:pt x="210" y="19"/>
                  </a:cubicBezTo>
                  <a:cubicBezTo>
                    <a:pt x="205" y="14"/>
                    <a:pt x="201" y="27"/>
                    <a:pt x="191" y="17"/>
                  </a:cubicBezTo>
                  <a:cubicBezTo>
                    <a:pt x="188" y="14"/>
                    <a:pt x="187" y="15"/>
                    <a:pt x="188" y="17"/>
                  </a:cubicBezTo>
                  <a:cubicBezTo>
                    <a:pt x="189" y="20"/>
                    <a:pt x="185" y="23"/>
                    <a:pt x="183" y="19"/>
                  </a:cubicBezTo>
                  <a:cubicBezTo>
                    <a:pt x="181" y="15"/>
                    <a:pt x="178" y="19"/>
                    <a:pt x="176" y="16"/>
                  </a:cubicBezTo>
                  <a:cubicBezTo>
                    <a:pt x="174" y="14"/>
                    <a:pt x="178" y="13"/>
                    <a:pt x="178" y="10"/>
                  </a:cubicBezTo>
                  <a:cubicBezTo>
                    <a:pt x="179" y="7"/>
                    <a:pt x="184" y="15"/>
                    <a:pt x="185" y="14"/>
                  </a:cubicBezTo>
                  <a:cubicBezTo>
                    <a:pt x="187" y="14"/>
                    <a:pt x="183" y="10"/>
                    <a:pt x="180" y="7"/>
                  </a:cubicBezTo>
                  <a:cubicBezTo>
                    <a:pt x="178" y="4"/>
                    <a:pt x="177" y="6"/>
                    <a:pt x="173" y="8"/>
                  </a:cubicBezTo>
                  <a:cubicBezTo>
                    <a:pt x="168" y="13"/>
                    <a:pt x="163" y="0"/>
                    <a:pt x="154" y="6"/>
                  </a:cubicBezTo>
                  <a:cubicBezTo>
                    <a:pt x="144" y="11"/>
                    <a:pt x="143" y="5"/>
                    <a:pt x="138" y="12"/>
                  </a:cubicBezTo>
                  <a:cubicBezTo>
                    <a:pt x="134" y="17"/>
                    <a:pt x="137" y="8"/>
                    <a:pt x="120" y="26"/>
                  </a:cubicBezTo>
                  <a:cubicBezTo>
                    <a:pt x="110" y="37"/>
                    <a:pt x="97" y="21"/>
                    <a:pt x="90" y="22"/>
                  </a:cubicBezTo>
                  <a:cubicBezTo>
                    <a:pt x="83" y="23"/>
                    <a:pt x="82" y="15"/>
                    <a:pt x="74" y="17"/>
                  </a:cubicBezTo>
                  <a:cubicBezTo>
                    <a:pt x="66" y="19"/>
                    <a:pt x="80" y="14"/>
                    <a:pt x="49" y="7"/>
                  </a:cubicBezTo>
                  <a:cubicBezTo>
                    <a:pt x="22" y="2"/>
                    <a:pt x="16" y="9"/>
                    <a:pt x="13" y="7"/>
                  </a:cubicBezTo>
                  <a:cubicBezTo>
                    <a:pt x="0" y="20"/>
                    <a:pt x="14" y="29"/>
                    <a:pt x="6" y="44"/>
                  </a:cubicBezTo>
                  <a:cubicBezTo>
                    <a:pt x="3" y="48"/>
                    <a:pt x="2" y="52"/>
                    <a:pt x="2" y="55"/>
                  </a:cubicBezTo>
                  <a:cubicBezTo>
                    <a:pt x="248" y="55"/>
                    <a:pt x="248" y="55"/>
                    <a:pt x="248" y="55"/>
                  </a:cubicBezTo>
                  <a:cubicBezTo>
                    <a:pt x="244" y="42"/>
                    <a:pt x="241" y="29"/>
                    <a:pt x="237" y="17"/>
                  </a:cubicBezTo>
                  <a:cubicBezTo>
                    <a:pt x="236" y="17"/>
                    <a:pt x="236" y="16"/>
                    <a:pt x="235" y="1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0" name="Freeform 25"/>
            <p:cNvSpPr>
              <a:spLocks/>
            </p:cNvSpPr>
            <p:nvPr/>
          </p:nvSpPr>
          <p:spPr bwMode="auto">
            <a:xfrm>
              <a:off x="6037897" y="6182088"/>
              <a:ext cx="519576" cy="513147"/>
            </a:xfrm>
            <a:custGeom>
              <a:avLst/>
              <a:gdLst/>
              <a:ahLst/>
              <a:cxnLst>
                <a:cxn ang="0">
                  <a:pos x="163" y="1"/>
                </a:cxn>
                <a:cxn ang="0">
                  <a:pos x="148" y="8"/>
                </a:cxn>
                <a:cxn ang="0">
                  <a:pos x="128" y="7"/>
                </a:cxn>
                <a:cxn ang="0">
                  <a:pos x="88" y="22"/>
                </a:cxn>
                <a:cxn ang="0">
                  <a:pos x="68" y="15"/>
                </a:cxn>
                <a:cxn ang="0">
                  <a:pos x="45" y="23"/>
                </a:cxn>
                <a:cxn ang="0">
                  <a:pos x="37" y="22"/>
                </a:cxn>
                <a:cxn ang="0">
                  <a:pos x="26" y="17"/>
                </a:cxn>
                <a:cxn ang="0">
                  <a:pos x="24" y="31"/>
                </a:cxn>
                <a:cxn ang="0">
                  <a:pos x="27" y="37"/>
                </a:cxn>
                <a:cxn ang="0">
                  <a:pos x="19" y="37"/>
                </a:cxn>
                <a:cxn ang="0">
                  <a:pos x="14" y="50"/>
                </a:cxn>
                <a:cxn ang="0">
                  <a:pos x="8" y="47"/>
                </a:cxn>
                <a:cxn ang="0">
                  <a:pos x="5" y="62"/>
                </a:cxn>
                <a:cxn ang="0">
                  <a:pos x="8" y="88"/>
                </a:cxn>
                <a:cxn ang="0">
                  <a:pos x="15" y="88"/>
                </a:cxn>
                <a:cxn ang="0">
                  <a:pos x="18" y="87"/>
                </a:cxn>
                <a:cxn ang="0">
                  <a:pos x="18" y="93"/>
                </a:cxn>
                <a:cxn ang="0">
                  <a:pos x="25" y="103"/>
                </a:cxn>
                <a:cxn ang="0">
                  <a:pos x="16" y="113"/>
                </a:cxn>
                <a:cxn ang="0">
                  <a:pos x="19" y="115"/>
                </a:cxn>
                <a:cxn ang="0">
                  <a:pos x="12" y="115"/>
                </a:cxn>
                <a:cxn ang="0">
                  <a:pos x="9" y="119"/>
                </a:cxn>
                <a:cxn ang="0">
                  <a:pos x="11" y="123"/>
                </a:cxn>
                <a:cxn ang="0">
                  <a:pos x="0" y="134"/>
                </a:cxn>
                <a:cxn ang="0">
                  <a:pos x="1" y="135"/>
                </a:cxn>
                <a:cxn ang="0">
                  <a:pos x="2" y="137"/>
                </a:cxn>
                <a:cxn ang="0">
                  <a:pos x="2" y="146"/>
                </a:cxn>
                <a:cxn ang="0">
                  <a:pos x="1" y="150"/>
                </a:cxn>
                <a:cxn ang="0">
                  <a:pos x="8" y="152"/>
                </a:cxn>
                <a:cxn ang="0">
                  <a:pos x="12" y="157"/>
                </a:cxn>
                <a:cxn ang="0">
                  <a:pos x="30" y="164"/>
                </a:cxn>
                <a:cxn ang="0">
                  <a:pos x="56" y="145"/>
                </a:cxn>
                <a:cxn ang="0">
                  <a:pos x="79" y="130"/>
                </a:cxn>
                <a:cxn ang="0">
                  <a:pos x="111" y="110"/>
                </a:cxn>
                <a:cxn ang="0">
                  <a:pos x="133" y="96"/>
                </a:cxn>
                <a:cxn ang="0">
                  <a:pos x="139" y="84"/>
                </a:cxn>
                <a:cxn ang="0">
                  <a:pos x="139" y="83"/>
                </a:cxn>
                <a:cxn ang="0">
                  <a:pos x="139" y="81"/>
                </a:cxn>
                <a:cxn ang="0">
                  <a:pos x="138" y="71"/>
                </a:cxn>
                <a:cxn ang="0">
                  <a:pos x="142" y="50"/>
                </a:cxn>
                <a:cxn ang="0">
                  <a:pos x="140" y="33"/>
                </a:cxn>
                <a:cxn ang="0">
                  <a:pos x="153" y="24"/>
                </a:cxn>
                <a:cxn ang="0">
                  <a:pos x="166" y="8"/>
                </a:cxn>
                <a:cxn ang="0">
                  <a:pos x="166" y="4"/>
                </a:cxn>
                <a:cxn ang="0">
                  <a:pos x="163" y="1"/>
                </a:cxn>
              </a:cxnLst>
              <a:rect l="0" t="0" r="r" b="b"/>
              <a:pathLst>
                <a:path w="167" h="165">
                  <a:moveTo>
                    <a:pt x="163" y="1"/>
                  </a:moveTo>
                  <a:cubicBezTo>
                    <a:pt x="158" y="5"/>
                    <a:pt x="155" y="7"/>
                    <a:pt x="148" y="8"/>
                  </a:cubicBezTo>
                  <a:cubicBezTo>
                    <a:pt x="141" y="9"/>
                    <a:pt x="134" y="6"/>
                    <a:pt x="128" y="7"/>
                  </a:cubicBezTo>
                  <a:cubicBezTo>
                    <a:pt x="113" y="10"/>
                    <a:pt x="105" y="21"/>
                    <a:pt x="88" y="22"/>
                  </a:cubicBezTo>
                  <a:cubicBezTo>
                    <a:pt x="77" y="23"/>
                    <a:pt x="77" y="18"/>
                    <a:pt x="68" y="15"/>
                  </a:cubicBezTo>
                  <a:cubicBezTo>
                    <a:pt x="61" y="12"/>
                    <a:pt x="52" y="22"/>
                    <a:pt x="45" y="23"/>
                  </a:cubicBezTo>
                  <a:cubicBezTo>
                    <a:pt x="43" y="24"/>
                    <a:pt x="40" y="21"/>
                    <a:pt x="37" y="22"/>
                  </a:cubicBezTo>
                  <a:cubicBezTo>
                    <a:pt x="37" y="23"/>
                    <a:pt x="27" y="16"/>
                    <a:pt x="26" y="17"/>
                  </a:cubicBezTo>
                  <a:cubicBezTo>
                    <a:pt x="24" y="19"/>
                    <a:pt x="23" y="28"/>
                    <a:pt x="24" y="31"/>
                  </a:cubicBezTo>
                  <a:cubicBezTo>
                    <a:pt x="24" y="32"/>
                    <a:pt x="28" y="35"/>
                    <a:pt x="27" y="37"/>
                  </a:cubicBezTo>
                  <a:cubicBezTo>
                    <a:pt x="26" y="38"/>
                    <a:pt x="20" y="36"/>
                    <a:pt x="19" y="37"/>
                  </a:cubicBezTo>
                  <a:cubicBezTo>
                    <a:pt x="18" y="38"/>
                    <a:pt x="15" y="49"/>
                    <a:pt x="14" y="50"/>
                  </a:cubicBezTo>
                  <a:cubicBezTo>
                    <a:pt x="12" y="51"/>
                    <a:pt x="10" y="47"/>
                    <a:pt x="8" y="47"/>
                  </a:cubicBezTo>
                  <a:cubicBezTo>
                    <a:pt x="5" y="50"/>
                    <a:pt x="0" y="55"/>
                    <a:pt x="5" y="62"/>
                  </a:cubicBezTo>
                  <a:cubicBezTo>
                    <a:pt x="10" y="69"/>
                    <a:pt x="5" y="73"/>
                    <a:pt x="8" y="88"/>
                  </a:cubicBezTo>
                  <a:cubicBezTo>
                    <a:pt x="10" y="88"/>
                    <a:pt x="13" y="89"/>
                    <a:pt x="15" y="88"/>
                  </a:cubicBezTo>
                  <a:cubicBezTo>
                    <a:pt x="16" y="88"/>
                    <a:pt x="17" y="87"/>
                    <a:pt x="18" y="87"/>
                  </a:cubicBezTo>
                  <a:cubicBezTo>
                    <a:pt x="22" y="91"/>
                    <a:pt x="17" y="91"/>
                    <a:pt x="18" y="93"/>
                  </a:cubicBezTo>
                  <a:cubicBezTo>
                    <a:pt x="18" y="95"/>
                    <a:pt x="25" y="97"/>
                    <a:pt x="25" y="103"/>
                  </a:cubicBezTo>
                  <a:cubicBezTo>
                    <a:pt x="25" y="106"/>
                    <a:pt x="17" y="109"/>
                    <a:pt x="16" y="113"/>
                  </a:cubicBezTo>
                  <a:cubicBezTo>
                    <a:pt x="16" y="114"/>
                    <a:pt x="19" y="114"/>
                    <a:pt x="19" y="115"/>
                  </a:cubicBezTo>
                  <a:cubicBezTo>
                    <a:pt x="19" y="116"/>
                    <a:pt x="13" y="115"/>
                    <a:pt x="12" y="115"/>
                  </a:cubicBezTo>
                  <a:cubicBezTo>
                    <a:pt x="11" y="116"/>
                    <a:pt x="10" y="118"/>
                    <a:pt x="9" y="119"/>
                  </a:cubicBezTo>
                  <a:cubicBezTo>
                    <a:pt x="6" y="123"/>
                    <a:pt x="12" y="122"/>
                    <a:pt x="11" y="123"/>
                  </a:cubicBezTo>
                  <a:cubicBezTo>
                    <a:pt x="10" y="125"/>
                    <a:pt x="2" y="134"/>
                    <a:pt x="0" y="134"/>
                  </a:cubicBezTo>
                  <a:cubicBezTo>
                    <a:pt x="0" y="135"/>
                    <a:pt x="0" y="136"/>
                    <a:pt x="1" y="135"/>
                  </a:cubicBezTo>
                  <a:cubicBezTo>
                    <a:pt x="2" y="135"/>
                    <a:pt x="1" y="136"/>
                    <a:pt x="2" y="137"/>
                  </a:cubicBezTo>
                  <a:cubicBezTo>
                    <a:pt x="3" y="138"/>
                    <a:pt x="2" y="144"/>
                    <a:pt x="2" y="146"/>
                  </a:cubicBezTo>
                  <a:cubicBezTo>
                    <a:pt x="3" y="148"/>
                    <a:pt x="2" y="148"/>
                    <a:pt x="1" y="150"/>
                  </a:cubicBezTo>
                  <a:cubicBezTo>
                    <a:pt x="3" y="153"/>
                    <a:pt x="4" y="149"/>
                    <a:pt x="8" y="152"/>
                  </a:cubicBezTo>
                  <a:cubicBezTo>
                    <a:pt x="9" y="153"/>
                    <a:pt x="10" y="156"/>
                    <a:pt x="12" y="157"/>
                  </a:cubicBezTo>
                  <a:cubicBezTo>
                    <a:pt x="15" y="160"/>
                    <a:pt x="25" y="165"/>
                    <a:pt x="30" y="164"/>
                  </a:cubicBezTo>
                  <a:cubicBezTo>
                    <a:pt x="35" y="163"/>
                    <a:pt x="51" y="149"/>
                    <a:pt x="56" y="145"/>
                  </a:cubicBezTo>
                  <a:cubicBezTo>
                    <a:pt x="64" y="140"/>
                    <a:pt x="71" y="135"/>
                    <a:pt x="79" y="130"/>
                  </a:cubicBezTo>
                  <a:cubicBezTo>
                    <a:pt x="89" y="123"/>
                    <a:pt x="100" y="117"/>
                    <a:pt x="111" y="110"/>
                  </a:cubicBezTo>
                  <a:cubicBezTo>
                    <a:pt x="117" y="106"/>
                    <a:pt x="127" y="102"/>
                    <a:pt x="133" y="96"/>
                  </a:cubicBezTo>
                  <a:cubicBezTo>
                    <a:pt x="135" y="94"/>
                    <a:pt x="138" y="87"/>
                    <a:pt x="139" y="84"/>
                  </a:cubicBezTo>
                  <a:cubicBezTo>
                    <a:pt x="139" y="84"/>
                    <a:pt x="139" y="83"/>
                    <a:pt x="139" y="83"/>
                  </a:cubicBezTo>
                  <a:cubicBezTo>
                    <a:pt x="139" y="82"/>
                    <a:pt x="139" y="81"/>
                    <a:pt x="139" y="81"/>
                  </a:cubicBezTo>
                  <a:cubicBezTo>
                    <a:pt x="138" y="77"/>
                    <a:pt x="138" y="74"/>
                    <a:pt x="138" y="71"/>
                  </a:cubicBezTo>
                  <a:cubicBezTo>
                    <a:pt x="139" y="64"/>
                    <a:pt x="144" y="57"/>
                    <a:pt x="142" y="50"/>
                  </a:cubicBezTo>
                  <a:cubicBezTo>
                    <a:pt x="141" y="43"/>
                    <a:pt x="138" y="40"/>
                    <a:pt x="140" y="33"/>
                  </a:cubicBezTo>
                  <a:cubicBezTo>
                    <a:pt x="142" y="24"/>
                    <a:pt x="148" y="28"/>
                    <a:pt x="153" y="24"/>
                  </a:cubicBezTo>
                  <a:cubicBezTo>
                    <a:pt x="157" y="23"/>
                    <a:pt x="164" y="14"/>
                    <a:pt x="166" y="8"/>
                  </a:cubicBezTo>
                  <a:cubicBezTo>
                    <a:pt x="167" y="6"/>
                    <a:pt x="167" y="5"/>
                    <a:pt x="166" y="4"/>
                  </a:cubicBezTo>
                  <a:cubicBezTo>
                    <a:pt x="165" y="2"/>
                    <a:pt x="164" y="0"/>
                    <a:pt x="163"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11" name="Freeform 26"/>
            <p:cNvSpPr>
              <a:spLocks/>
            </p:cNvSpPr>
            <p:nvPr/>
          </p:nvSpPr>
          <p:spPr bwMode="auto">
            <a:xfrm>
              <a:off x="5997428" y="6452371"/>
              <a:ext cx="118798" cy="168437"/>
            </a:xfrm>
            <a:custGeom>
              <a:avLst/>
              <a:gdLst/>
              <a:ahLst/>
              <a:cxnLst>
                <a:cxn ang="0">
                  <a:pos x="31" y="6"/>
                </a:cxn>
                <a:cxn ang="0">
                  <a:pos x="31" y="0"/>
                </a:cxn>
                <a:cxn ang="0">
                  <a:pos x="28" y="1"/>
                </a:cxn>
                <a:cxn ang="0">
                  <a:pos x="21" y="1"/>
                </a:cxn>
                <a:cxn ang="0">
                  <a:pos x="13" y="19"/>
                </a:cxn>
                <a:cxn ang="0">
                  <a:pos x="9" y="33"/>
                </a:cxn>
                <a:cxn ang="0">
                  <a:pos x="0" y="52"/>
                </a:cxn>
                <a:cxn ang="0">
                  <a:pos x="10" y="52"/>
                </a:cxn>
                <a:cxn ang="0">
                  <a:pos x="12" y="46"/>
                </a:cxn>
                <a:cxn ang="0">
                  <a:pos x="13" y="47"/>
                </a:cxn>
                <a:cxn ang="0">
                  <a:pos x="24" y="36"/>
                </a:cxn>
                <a:cxn ang="0">
                  <a:pos x="22" y="32"/>
                </a:cxn>
                <a:cxn ang="0">
                  <a:pos x="25" y="28"/>
                </a:cxn>
                <a:cxn ang="0">
                  <a:pos x="32" y="28"/>
                </a:cxn>
                <a:cxn ang="0">
                  <a:pos x="29" y="26"/>
                </a:cxn>
                <a:cxn ang="0">
                  <a:pos x="38" y="16"/>
                </a:cxn>
                <a:cxn ang="0">
                  <a:pos x="31" y="6"/>
                </a:cxn>
              </a:cxnLst>
              <a:rect l="0" t="0" r="r" b="b"/>
              <a:pathLst>
                <a:path w="38" h="54">
                  <a:moveTo>
                    <a:pt x="31" y="6"/>
                  </a:moveTo>
                  <a:cubicBezTo>
                    <a:pt x="30" y="4"/>
                    <a:pt x="35" y="4"/>
                    <a:pt x="31" y="0"/>
                  </a:cubicBezTo>
                  <a:cubicBezTo>
                    <a:pt x="30" y="0"/>
                    <a:pt x="29" y="1"/>
                    <a:pt x="28" y="1"/>
                  </a:cubicBezTo>
                  <a:cubicBezTo>
                    <a:pt x="26" y="2"/>
                    <a:pt x="23" y="1"/>
                    <a:pt x="21" y="1"/>
                  </a:cubicBezTo>
                  <a:cubicBezTo>
                    <a:pt x="24" y="12"/>
                    <a:pt x="11" y="7"/>
                    <a:pt x="13" y="19"/>
                  </a:cubicBezTo>
                  <a:cubicBezTo>
                    <a:pt x="15" y="30"/>
                    <a:pt x="11" y="20"/>
                    <a:pt x="9" y="33"/>
                  </a:cubicBezTo>
                  <a:cubicBezTo>
                    <a:pt x="7" y="46"/>
                    <a:pt x="5" y="40"/>
                    <a:pt x="0" y="52"/>
                  </a:cubicBezTo>
                  <a:cubicBezTo>
                    <a:pt x="3" y="52"/>
                    <a:pt x="8" y="54"/>
                    <a:pt x="10" y="52"/>
                  </a:cubicBezTo>
                  <a:cubicBezTo>
                    <a:pt x="11" y="51"/>
                    <a:pt x="11" y="46"/>
                    <a:pt x="12" y="46"/>
                  </a:cubicBezTo>
                  <a:cubicBezTo>
                    <a:pt x="12" y="46"/>
                    <a:pt x="12" y="47"/>
                    <a:pt x="13" y="47"/>
                  </a:cubicBezTo>
                  <a:cubicBezTo>
                    <a:pt x="15" y="47"/>
                    <a:pt x="23" y="38"/>
                    <a:pt x="24" y="36"/>
                  </a:cubicBezTo>
                  <a:cubicBezTo>
                    <a:pt x="25" y="35"/>
                    <a:pt x="19" y="36"/>
                    <a:pt x="22" y="32"/>
                  </a:cubicBezTo>
                  <a:cubicBezTo>
                    <a:pt x="23" y="31"/>
                    <a:pt x="24" y="29"/>
                    <a:pt x="25" y="28"/>
                  </a:cubicBezTo>
                  <a:cubicBezTo>
                    <a:pt x="26" y="28"/>
                    <a:pt x="32" y="29"/>
                    <a:pt x="32" y="28"/>
                  </a:cubicBezTo>
                  <a:cubicBezTo>
                    <a:pt x="32" y="27"/>
                    <a:pt x="29" y="27"/>
                    <a:pt x="29" y="26"/>
                  </a:cubicBezTo>
                  <a:cubicBezTo>
                    <a:pt x="30" y="22"/>
                    <a:pt x="38" y="19"/>
                    <a:pt x="38" y="16"/>
                  </a:cubicBezTo>
                  <a:cubicBezTo>
                    <a:pt x="38" y="10"/>
                    <a:pt x="31" y="8"/>
                    <a:pt x="31" y="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2" name="Freeform 27"/>
            <p:cNvSpPr>
              <a:spLocks/>
            </p:cNvSpPr>
            <p:nvPr/>
          </p:nvSpPr>
          <p:spPr bwMode="auto">
            <a:xfrm>
              <a:off x="6001344" y="6586860"/>
              <a:ext cx="323756" cy="335569"/>
            </a:xfrm>
            <a:custGeom>
              <a:avLst/>
              <a:gdLst/>
              <a:ahLst/>
              <a:cxnLst>
                <a:cxn ang="0">
                  <a:pos x="71" y="93"/>
                </a:cxn>
                <a:cxn ang="0">
                  <a:pos x="46" y="61"/>
                </a:cxn>
                <a:cxn ang="0">
                  <a:pos x="59" y="56"/>
                </a:cxn>
                <a:cxn ang="0">
                  <a:pos x="101" y="40"/>
                </a:cxn>
                <a:cxn ang="0">
                  <a:pos x="103" y="37"/>
                </a:cxn>
                <a:cxn ang="0">
                  <a:pos x="97" y="35"/>
                </a:cxn>
                <a:cxn ang="0">
                  <a:pos x="95" y="29"/>
                </a:cxn>
                <a:cxn ang="0">
                  <a:pos x="98" y="28"/>
                </a:cxn>
                <a:cxn ang="0">
                  <a:pos x="97" y="27"/>
                </a:cxn>
                <a:cxn ang="0">
                  <a:pos x="91" y="0"/>
                </a:cxn>
                <a:cxn ang="0">
                  <a:pos x="68" y="15"/>
                </a:cxn>
                <a:cxn ang="0">
                  <a:pos x="42" y="34"/>
                </a:cxn>
                <a:cxn ang="0">
                  <a:pos x="24" y="27"/>
                </a:cxn>
                <a:cxn ang="0">
                  <a:pos x="20" y="22"/>
                </a:cxn>
                <a:cxn ang="0">
                  <a:pos x="13" y="20"/>
                </a:cxn>
                <a:cxn ang="0">
                  <a:pos x="11" y="31"/>
                </a:cxn>
                <a:cxn ang="0">
                  <a:pos x="10" y="32"/>
                </a:cxn>
                <a:cxn ang="0">
                  <a:pos x="9" y="59"/>
                </a:cxn>
                <a:cxn ang="0">
                  <a:pos x="8" y="72"/>
                </a:cxn>
                <a:cxn ang="0">
                  <a:pos x="1" y="104"/>
                </a:cxn>
                <a:cxn ang="0">
                  <a:pos x="0" y="108"/>
                </a:cxn>
                <a:cxn ang="0">
                  <a:pos x="59" y="108"/>
                </a:cxn>
                <a:cxn ang="0">
                  <a:pos x="63" y="98"/>
                </a:cxn>
                <a:cxn ang="0">
                  <a:pos x="71" y="93"/>
                </a:cxn>
              </a:cxnLst>
              <a:rect l="0" t="0" r="r" b="b"/>
              <a:pathLst>
                <a:path w="104" h="108">
                  <a:moveTo>
                    <a:pt x="71" y="93"/>
                  </a:moveTo>
                  <a:cubicBezTo>
                    <a:pt x="71" y="89"/>
                    <a:pt x="46" y="63"/>
                    <a:pt x="46" y="61"/>
                  </a:cubicBezTo>
                  <a:cubicBezTo>
                    <a:pt x="46" y="60"/>
                    <a:pt x="58" y="57"/>
                    <a:pt x="59" y="56"/>
                  </a:cubicBezTo>
                  <a:cubicBezTo>
                    <a:pt x="67" y="54"/>
                    <a:pt x="94" y="48"/>
                    <a:pt x="101" y="40"/>
                  </a:cubicBezTo>
                  <a:cubicBezTo>
                    <a:pt x="102" y="39"/>
                    <a:pt x="103" y="38"/>
                    <a:pt x="103" y="37"/>
                  </a:cubicBezTo>
                  <a:cubicBezTo>
                    <a:pt x="104" y="31"/>
                    <a:pt x="99" y="35"/>
                    <a:pt x="97" y="35"/>
                  </a:cubicBezTo>
                  <a:cubicBezTo>
                    <a:pt x="97" y="35"/>
                    <a:pt x="95" y="29"/>
                    <a:pt x="95" y="29"/>
                  </a:cubicBezTo>
                  <a:cubicBezTo>
                    <a:pt x="96" y="28"/>
                    <a:pt x="97" y="29"/>
                    <a:pt x="98" y="28"/>
                  </a:cubicBezTo>
                  <a:cubicBezTo>
                    <a:pt x="98" y="28"/>
                    <a:pt x="97" y="27"/>
                    <a:pt x="97" y="27"/>
                  </a:cubicBezTo>
                  <a:cubicBezTo>
                    <a:pt x="95" y="18"/>
                    <a:pt x="93" y="9"/>
                    <a:pt x="91" y="0"/>
                  </a:cubicBezTo>
                  <a:cubicBezTo>
                    <a:pt x="83" y="5"/>
                    <a:pt x="76" y="10"/>
                    <a:pt x="68" y="15"/>
                  </a:cubicBezTo>
                  <a:cubicBezTo>
                    <a:pt x="63" y="19"/>
                    <a:pt x="47" y="33"/>
                    <a:pt x="42" y="34"/>
                  </a:cubicBezTo>
                  <a:cubicBezTo>
                    <a:pt x="37" y="35"/>
                    <a:pt x="27" y="30"/>
                    <a:pt x="24" y="27"/>
                  </a:cubicBezTo>
                  <a:cubicBezTo>
                    <a:pt x="22" y="26"/>
                    <a:pt x="21" y="23"/>
                    <a:pt x="20" y="22"/>
                  </a:cubicBezTo>
                  <a:cubicBezTo>
                    <a:pt x="16" y="19"/>
                    <a:pt x="15" y="23"/>
                    <a:pt x="13" y="20"/>
                  </a:cubicBezTo>
                  <a:cubicBezTo>
                    <a:pt x="11" y="21"/>
                    <a:pt x="11" y="27"/>
                    <a:pt x="11" y="31"/>
                  </a:cubicBezTo>
                  <a:cubicBezTo>
                    <a:pt x="11" y="31"/>
                    <a:pt x="11" y="32"/>
                    <a:pt x="10" y="32"/>
                  </a:cubicBezTo>
                  <a:cubicBezTo>
                    <a:pt x="10" y="38"/>
                    <a:pt x="12" y="51"/>
                    <a:pt x="9" y="59"/>
                  </a:cubicBezTo>
                  <a:cubicBezTo>
                    <a:pt x="8" y="64"/>
                    <a:pt x="8" y="67"/>
                    <a:pt x="8" y="72"/>
                  </a:cubicBezTo>
                  <a:cubicBezTo>
                    <a:pt x="9" y="77"/>
                    <a:pt x="0" y="93"/>
                    <a:pt x="1" y="104"/>
                  </a:cubicBezTo>
                  <a:cubicBezTo>
                    <a:pt x="1" y="105"/>
                    <a:pt x="1" y="106"/>
                    <a:pt x="0" y="108"/>
                  </a:cubicBezTo>
                  <a:cubicBezTo>
                    <a:pt x="59" y="108"/>
                    <a:pt x="59" y="108"/>
                    <a:pt x="59" y="108"/>
                  </a:cubicBezTo>
                  <a:cubicBezTo>
                    <a:pt x="61" y="105"/>
                    <a:pt x="61" y="101"/>
                    <a:pt x="63" y="98"/>
                  </a:cubicBezTo>
                  <a:cubicBezTo>
                    <a:pt x="64" y="97"/>
                    <a:pt x="71" y="94"/>
                    <a:pt x="71" y="9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3" name="Freeform 28"/>
            <p:cNvSpPr>
              <a:spLocks/>
            </p:cNvSpPr>
            <p:nvPr/>
          </p:nvSpPr>
          <p:spPr bwMode="auto">
            <a:xfrm>
              <a:off x="2535388" y="6319189"/>
              <a:ext cx="712785" cy="603241"/>
            </a:xfrm>
            <a:custGeom>
              <a:avLst/>
              <a:gdLst/>
              <a:ahLst/>
              <a:cxnLst>
                <a:cxn ang="0">
                  <a:pos x="148" y="171"/>
                </a:cxn>
                <a:cxn ang="0">
                  <a:pos x="155" y="148"/>
                </a:cxn>
                <a:cxn ang="0">
                  <a:pos x="177" y="133"/>
                </a:cxn>
                <a:cxn ang="0">
                  <a:pos x="220" y="124"/>
                </a:cxn>
                <a:cxn ang="0">
                  <a:pos x="220" y="110"/>
                </a:cxn>
                <a:cxn ang="0">
                  <a:pos x="196" y="30"/>
                </a:cxn>
                <a:cxn ang="0">
                  <a:pos x="178" y="22"/>
                </a:cxn>
                <a:cxn ang="0">
                  <a:pos x="163" y="25"/>
                </a:cxn>
                <a:cxn ang="0">
                  <a:pos x="131" y="25"/>
                </a:cxn>
                <a:cxn ang="0">
                  <a:pos x="113" y="5"/>
                </a:cxn>
                <a:cxn ang="0">
                  <a:pos x="63" y="78"/>
                </a:cxn>
                <a:cxn ang="0">
                  <a:pos x="28" y="106"/>
                </a:cxn>
                <a:cxn ang="0">
                  <a:pos x="15" y="135"/>
                </a:cxn>
                <a:cxn ang="0">
                  <a:pos x="11" y="194"/>
                </a:cxn>
                <a:cxn ang="0">
                  <a:pos x="117" y="194"/>
                </a:cxn>
                <a:cxn ang="0">
                  <a:pos x="121" y="191"/>
                </a:cxn>
                <a:cxn ang="0">
                  <a:pos x="148" y="171"/>
                </a:cxn>
              </a:cxnLst>
              <a:rect l="0" t="0" r="r" b="b"/>
              <a:pathLst>
                <a:path w="229" h="194">
                  <a:moveTo>
                    <a:pt x="148" y="171"/>
                  </a:moveTo>
                  <a:cubicBezTo>
                    <a:pt x="168" y="164"/>
                    <a:pt x="162" y="162"/>
                    <a:pt x="155" y="148"/>
                  </a:cubicBezTo>
                  <a:cubicBezTo>
                    <a:pt x="147" y="134"/>
                    <a:pt x="167" y="146"/>
                    <a:pt x="177" y="133"/>
                  </a:cubicBezTo>
                  <a:cubicBezTo>
                    <a:pt x="186" y="121"/>
                    <a:pt x="219" y="132"/>
                    <a:pt x="220" y="124"/>
                  </a:cubicBezTo>
                  <a:cubicBezTo>
                    <a:pt x="221" y="116"/>
                    <a:pt x="229" y="113"/>
                    <a:pt x="220" y="110"/>
                  </a:cubicBezTo>
                  <a:cubicBezTo>
                    <a:pt x="203" y="103"/>
                    <a:pt x="217" y="40"/>
                    <a:pt x="196" y="30"/>
                  </a:cubicBezTo>
                  <a:cubicBezTo>
                    <a:pt x="194" y="29"/>
                    <a:pt x="179" y="32"/>
                    <a:pt x="178" y="22"/>
                  </a:cubicBezTo>
                  <a:cubicBezTo>
                    <a:pt x="176" y="13"/>
                    <a:pt x="175" y="30"/>
                    <a:pt x="163" y="25"/>
                  </a:cubicBezTo>
                  <a:cubicBezTo>
                    <a:pt x="155" y="20"/>
                    <a:pt x="151" y="34"/>
                    <a:pt x="131" y="25"/>
                  </a:cubicBezTo>
                  <a:cubicBezTo>
                    <a:pt x="110" y="14"/>
                    <a:pt x="127" y="0"/>
                    <a:pt x="113" y="5"/>
                  </a:cubicBezTo>
                  <a:cubicBezTo>
                    <a:pt x="94" y="11"/>
                    <a:pt x="100" y="64"/>
                    <a:pt x="63" y="78"/>
                  </a:cubicBezTo>
                  <a:cubicBezTo>
                    <a:pt x="27" y="92"/>
                    <a:pt x="42" y="93"/>
                    <a:pt x="28" y="106"/>
                  </a:cubicBezTo>
                  <a:cubicBezTo>
                    <a:pt x="13" y="119"/>
                    <a:pt x="29" y="116"/>
                    <a:pt x="15" y="135"/>
                  </a:cubicBezTo>
                  <a:cubicBezTo>
                    <a:pt x="0" y="156"/>
                    <a:pt x="13" y="178"/>
                    <a:pt x="11" y="194"/>
                  </a:cubicBezTo>
                  <a:cubicBezTo>
                    <a:pt x="117" y="194"/>
                    <a:pt x="117" y="194"/>
                    <a:pt x="117" y="194"/>
                  </a:cubicBezTo>
                  <a:cubicBezTo>
                    <a:pt x="119" y="193"/>
                    <a:pt x="121" y="192"/>
                    <a:pt x="121" y="191"/>
                  </a:cubicBezTo>
                  <a:cubicBezTo>
                    <a:pt x="128" y="178"/>
                    <a:pt x="128" y="179"/>
                    <a:pt x="148" y="17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4" name="Freeform 29"/>
            <p:cNvSpPr>
              <a:spLocks/>
            </p:cNvSpPr>
            <p:nvPr/>
          </p:nvSpPr>
          <p:spPr bwMode="auto">
            <a:xfrm>
              <a:off x="5347305" y="4976912"/>
              <a:ext cx="276759" cy="346015"/>
            </a:xfrm>
            <a:custGeom>
              <a:avLst/>
              <a:gdLst/>
              <a:ahLst/>
              <a:cxnLst>
                <a:cxn ang="0">
                  <a:pos x="83" y="75"/>
                </a:cxn>
                <a:cxn ang="0">
                  <a:pos x="78" y="60"/>
                </a:cxn>
                <a:cxn ang="0">
                  <a:pos x="70" y="44"/>
                </a:cxn>
                <a:cxn ang="0">
                  <a:pos x="63" y="32"/>
                </a:cxn>
                <a:cxn ang="0">
                  <a:pos x="61" y="21"/>
                </a:cxn>
                <a:cxn ang="0">
                  <a:pos x="48" y="14"/>
                </a:cxn>
                <a:cxn ang="0">
                  <a:pos x="21" y="4"/>
                </a:cxn>
                <a:cxn ang="0">
                  <a:pos x="0" y="12"/>
                </a:cxn>
                <a:cxn ang="0">
                  <a:pos x="23" y="39"/>
                </a:cxn>
                <a:cxn ang="0">
                  <a:pos x="35" y="58"/>
                </a:cxn>
                <a:cxn ang="0">
                  <a:pos x="37" y="95"/>
                </a:cxn>
                <a:cxn ang="0">
                  <a:pos x="39" y="111"/>
                </a:cxn>
                <a:cxn ang="0">
                  <a:pos x="47" y="105"/>
                </a:cxn>
                <a:cxn ang="0">
                  <a:pos x="58" y="81"/>
                </a:cxn>
                <a:cxn ang="0">
                  <a:pos x="65" y="75"/>
                </a:cxn>
                <a:cxn ang="0">
                  <a:pos x="79" y="78"/>
                </a:cxn>
                <a:cxn ang="0">
                  <a:pos x="83" y="75"/>
                </a:cxn>
              </a:cxnLst>
              <a:rect l="0" t="0" r="r" b="b"/>
              <a:pathLst>
                <a:path w="89" h="111">
                  <a:moveTo>
                    <a:pt x="83" y="75"/>
                  </a:moveTo>
                  <a:cubicBezTo>
                    <a:pt x="78" y="70"/>
                    <a:pt x="86" y="65"/>
                    <a:pt x="78" y="60"/>
                  </a:cubicBezTo>
                  <a:cubicBezTo>
                    <a:pt x="69" y="55"/>
                    <a:pt x="75" y="43"/>
                    <a:pt x="70" y="44"/>
                  </a:cubicBezTo>
                  <a:cubicBezTo>
                    <a:pt x="65" y="45"/>
                    <a:pt x="60" y="38"/>
                    <a:pt x="63" y="32"/>
                  </a:cubicBezTo>
                  <a:cubicBezTo>
                    <a:pt x="66" y="26"/>
                    <a:pt x="66" y="19"/>
                    <a:pt x="61" y="21"/>
                  </a:cubicBezTo>
                  <a:cubicBezTo>
                    <a:pt x="56" y="23"/>
                    <a:pt x="55" y="13"/>
                    <a:pt x="48" y="14"/>
                  </a:cubicBezTo>
                  <a:cubicBezTo>
                    <a:pt x="41" y="16"/>
                    <a:pt x="27" y="0"/>
                    <a:pt x="21" y="4"/>
                  </a:cubicBezTo>
                  <a:cubicBezTo>
                    <a:pt x="16" y="8"/>
                    <a:pt x="4" y="4"/>
                    <a:pt x="0" y="12"/>
                  </a:cubicBezTo>
                  <a:cubicBezTo>
                    <a:pt x="13" y="7"/>
                    <a:pt x="16" y="36"/>
                    <a:pt x="23" y="39"/>
                  </a:cubicBezTo>
                  <a:cubicBezTo>
                    <a:pt x="26" y="42"/>
                    <a:pt x="20" y="41"/>
                    <a:pt x="35" y="58"/>
                  </a:cubicBezTo>
                  <a:cubicBezTo>
                    <a:pt x="47" y="70"/>
                    <a:pt x="34" y="84"/>
                    <a:pt x="37" y="95"/>
                  </a:cubicBezTo>
                  <a:cubicBezTo>
                    <a:pt x="40" y="107"/>
                    <a:pt x="34" y="105"/>
                    <a:pt x="39" y="111"/>
                  </a:cubicBezTo>
                  <a:cubicBezTo>
                    <a:pt x="42" y="108"/>
                    <a:pt x="48" y="111"/>
                    <a:pt x="47" y="105"/>
                  </a:cubicBezTo>
                  <a:cubicBezTo>
                    <a:pt x="46" y="99"/>
                    <a:pt x="64" y="90"/>
                    <a:pt x="58" y="81"/>
                  </a:cubicBezTo>
                  <a:cubicBezTo>
                    <a:pt x="54" y="77"/>
                    <a:pt x="60" y="70"/>
                    <a:pt x="65" y="75"/>
                  </a:cubicBezTo>
                  <a:cubicBezTo>
                    <a:pt x="69" y="80"/>
                    <a:pt x="75" y="75"/>
                    <a:pt x="79" y="78"/>
                  </a:cubicBezTo>
                  <a:cubicBezTo>
                    <a:pt x="84" y="80"/>
                    <a:pt x="89" y="79"/>
                    <a:pt x="83" y="7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5" name="Freeform 30"/>
            <p:cNvSpPr>
              <a:spLocks/>
            </p:cNvSpPr>
            <p:nvPr/>
          </p:nvSpPr>
          <p:spPr bwMode="auto">
            <a:xfrm>
              <a:off x="4859061" y="4999109"/>
              <a:ext cx="728451" cy="535344"/>
            </a:xfrm>
            <a:custGeom>
              <a:avLst/>
              <a:gdLst/>
              <a:ahLst/>
              <a:cxnLst>
                <a:cxn ang="0">
                  <a:pos x="219" y="106"/>
                </a:cxn>
                <a:cxn ang="0">
                  <a:pos x="210" y="111"/>
                </a:cxn>
                <a:cxn ang="0">
                  <a:pos x="196" y="104"/>
                </a:cxn>
                <a:cxn ang="0">
                  <a:pos x="194" y="88"/>
                </a:cxn>
                <a:cxn ang="0">
                  <a:pos x="192" y="51"/>
                </a:cxn>
                <a:cxn ang="0">
                  <a:pos x="180" y="32"/>
                </a:cxn>
                <a:cxn ang="0">
                  <a:pos x="157" y="5"/>
                </a:cxn>
                <a:cxn ang="0">
                  <a:pos x="136" y="16"/>
                </a:cxn>
                <a:cxn ang="0">
                  <a:pos x="119" y="23"/>
                </a:cxn>
                <a:cxn ang="0">
                  <a:pos x="103" y="16"/>
                </a:cxn>
                <a:cxn ang="0">
                  <a:pos x="84" y="15"/>
                </a:cxn>
                <a:cxn ang="0">
                  <a:pos x="70" y="12"/>
                </a:cxn>
                <a:cxn ang="0">
                  <a:pos x="65" y="15"/>
                </a:cxn>
                <a:cxn ang="0">
                  <a:pos x="48" y="25"/>
                </a:cxn>
                <a:cxn ang="0">
                  <a:pos x="39" y="41"/>
                </a:cxn>
                <a:cxn ang="0">
                  <a:pos x="33" y="54"/>
                </a:cxn>
                <a:cxn ang="0">
                  <a:pos x="19" y="76"/>
                </a:cxn>
                <a:cxn ang="0">
                  <a:pos x="13" y="75"/>
                </a:cxn>
                <a:cxn ang="0">
                  <a:pos x="11" y="78"/>
                </a:cxn>
                <a:cxn ang="0">
                  <a:pos x="0" y="80"/>
                </a:cxn>
                <a:cxn ang="0">
                  <a:pos x="13" y="97"/>
                </a:cxn>
                <a:cxn ang="0">
                  <a:pos x="30" y="117"/>
                </a:cxn>
                <a:cxn ang="0">
                  <a:pos x="44" y="135"/>
                </a:cxn>
                <a:cxn ang="0">
                  <a:pos x="55" y="130"/>
                </a:cxn>
                <a:cxn ang="0">
                  <a:pos x="60" y="146"/>
                </a:cxn>
                <a:cxn ang="0">
                  <a:pos x="64" y="160"/>
                </a:cxn>
                <a:cxn ang="0">
                  <a:pos x="86" y="162"/>
                </a:cxn>
                <a:cxn ang="0">
                  <a:pos x="109" y="162"/>
                </a:cxn>
                <a:cxn ang="0">
                  <a:pos x="138" y="162"/>
                </a:cxn>
                <a:cxn ang="0">
                  <a:pos x="174" y="152"/>
                </a:cxn>
                <a:cxn ang="0">
                  <a:pos x="191" y="158"/>
                </a:cxn>
                <a:cxn ang="0">
                  <a:pos x="205" y="163"/>
                </a:cxn>
                <a:cxn ang="0">
                  <a:pos x="226" y="126"/>
                </a:cxn>
                <a:cxn ang="0">
                  <a:pos x="234" y="111"/>
                </a:cxn>
                <a:cxn ang="0">
                  <a:pos x="219" y="106"/>
                </a:cxn>
              </a:cxnLst>
              <a:rect l="0" t="0" r="r" b="b"/>
              <a:pathLst>
                <a:path w="234" h="172">
                  <a:moveTo>
                    <a:pt x="219" y="106"/>
                  </a:moveTo>
                  <a:cubicBezTo>
                    <a:pt x="214" y="111"/>
                    <a:pt x="211" y="107"/>
                    <a:pt x="210" y="111"/>
                  </a:cubicBezTo>
                  <a:cubicBezTo>
                    <a:pt x="208" y="114"/>
                    <a:pt x="203" y="113"/>
                    <a:pt x="196" y="104"/>
                  </a:cubicBezTo>
                  <a:cubicBezTo>
                    <a:pt x="191" y="98"/>
                    <a:pt x="197" y="100"/>
                    <a:pt x="194" y="88"/>
                  </a:cubicBezTo>
                  <a:cubicBezTo>
                    <a:pt x="191" y="77"/>
                    <a:pt x="204" y="63"/>
                    <a:pt x="192" y="51"/>
                  </a:cubicBezTo>
                  <a:cubicBezTo>
                    <a:pt x="177" y="34"/>
                    <a:pt x="183" y="35"/>
                    <a:pt x="180" y="32"/>
                  </a:cubicBezTo>
                  <a:cubicBezTo>
                    <a:pt x="173" y="29"/>
                    <a:pt x="170" y="0"/>
                    <a:pt x="157" y="5"/>
                  </a:cubicBezTo>
                  <a:cubicBezTo>
                    <a:pt x="145" y="6"/>
                    <a:pt x="151" y="14"/>
                    <a:pt x="136" y="16"/>
                  </a:cubicBezTo>
                  <a:cubicBezTo>
                    <a:pt x="122" y="17"/>
                    <a:pt x="124" y="17"/>
                    <a:pt x="119" y="23"/>
                  </a:cubicBezTo>
                  <a:cubicBezTo>
                    <a:pt x="113" y="29"/>
                    <a:pt x="111" y="13"/>
                    <a:pt x="103" y="16"/>
                  </a:cubicBezTo>
                  <a:cubicBezTo>
                    <a:pt x="95" y="18"/>
                    <a:pt x="97" y="14"/>
                    <a:pt x="84" y="15"/>
                  </a:cubicBezTo>
                  <a:cubicBezTo>
                    <a:pt x="75" y="15"/>
                    <a:pt x="74" y="7"/>
                    <a:pt x="70" y="12"/>
                  </a:cubicBezTo>
                  <a:cubicBezTo>
                    <a:pt x="67" y="17"/>
                    <a:pt x="68" y="12"/>
                    <a:pt x="65" y="15"/>
                  </a:cubicBezTo>
                  <a:cubicBezTo>
                    <a:pt x="55" y="28"/>
                    <a:pt x="54" y="17"/>
                    <a:pt x="48" y="25"/>
                  </a:cubicBezTo>
                  <a:cubicBezTo>
                    <a:pt x="42" y="31"/>
                    <a:pt x="48" y="31"/>
                    <a:pt x="39" y="41"/>
                  </a:cubicBezTo>
                  <a:cubicBezTo>
                    <a:pt x="31" y="49"/>
                    <a:pt x="37" y="46"/>
                    <a:pt x="33" y="54"/>
                  </a:cubicBezTo>
                  <a:cubicBezTo>
                    <a:pt x="29" y="61"/>
                    <a:pt x="22" y="76"/>
                    <a:pt x="19" y="76"/>
                  </a:cubicBezTo>
                  <a:cubicBezTo>
                    <a:pt x="17" y="77"/>
                    <a:pt x="16" y="74"/>
                    <a:pt x="13" y="75"/>
                  </a:cubicBezTo>
                  <a:cubicBezTo>
                    <a:pt x="9" y="76"/>
                    <a:pt x="15" y="77"/>
                    <a:pt x="11" y="78"/>
                  </a:cubicBezTo>
                  <a:cubicBezTo>
                    <a:pt x="6" y="79"/>
                    <a:pt x="1" y="79"/>
                    <a:pt x="0" y="80"/>
                  </a:cubicBezTo>
                  <a:cubicBezTo>
                    <a:pt x="6" y="90"/>
                    <a:pt x="14" y="90"/>
                    <a:pt x="13" y="97"/>
                  </a:cubicBezTo>
                  <a:cubicBezTo>
                    <a:pt x="10" y="112"/>
                    <a:pt x="36" y="108"/>
                    <a:pt x="30" y="117"/>
                  </a:cubicBezTo>
                  <a:cubicBezTo>
                    <a:pt x="26" y="122"/>
                    <a:pt x="31" y="132"/>
                    <a:pt x="44" y="135"/>
                  </a:cubicBezTo>
                  <a:cubicBezTo>
                    <a:pt x="54" y="138"/>
                    <a:pt x="49" y="127"/>
                    <a:pt x="55" y="130"/>
                  </a:cubicBezTo>
                  <a:cubicBezTo>
                    <a:pt x="74" y="140"/>
                    <a:pt x="45" y="132"/>
                    <a:pt x="60" y="146"/>
                  </a:cubicBezTo>
                  <a:cubicBezTo>
                    <a:pt x="79" y="154"/>
                    <a:pt x="58" y="155"/>
                    <a:pt x="64" y="160"/>
                  </a:cubicBezTo>
                  <a:cubicBezTo>
                    <a:pt x="71" y="165"/>
                    <a:pt x="74" y="155"/>
                    <a:pt x="86" y="162"/>
                  </a:cubicBezTo>
                  <a:cubicBezTo>
                    <a:pt x="97" y="169"/>
                    <a:pt x="100" y="161"/>
                    <a:pt x="109" y="162"/>
                  </a:cubicBezTo>
                  <a:cubicBezTo>
                    <a:pt x="118" y="163"/>
                    <a:pt x="126" y="172"/>
                    <a:pt x="138" y="162"/>
                  </a:cubicBezTo>
                  <a:cubicBezTo>
                    <a:pt x="147" y="154"/>
                    <a:pt x="167" y="145"/>
                    <a:pt x="174" y="152"/>
                  </a:cubicBezTo>
                  <a:cubicBezTo>
                    <a:pt x="179" y="158"/>
                    <a:pt x="184" y="148"/>
                    <a:pt x="191" y="158"/>
                  </a:cubicBezTo>
                  <a:cubicBezTo>
                    <a:pt x="195" y="164"/>
                    <a:pt x="200" y="162"/>
                    <a:pt x="205" y="163"/>
                  </a:cubicBezTo>
                  <a:cubicBezTo>
                    <a:pt x="206" y="139"/>
                    <a:pt x="213" y="129"/>
                    <a:pt x="226" y="126"/>
                  </a:cubicBezTo>
                  <a:cubicBezTo>
                    <a:pt x="233" y="124"/>
                    <a:pt x="233" y="118"/>
                    <a:pt x="234" y="111"/>
                  </a:cubicBezTo>
                  <a:cubicBezTo>
                    <a:pt x="230" y="103"/>
                    <a:pt x="222" y="104"/>
                    <a:pt x="219" y="10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6" name="Freeform 31"/>
            <p:cNvSpPr>
              <a:spLocks/>
            </p:cNvSpPr>
            <p:nvPr/>
          </p:nvSpPr>
          <p:spPr bwMode="auto">
            <a:xfrm>
              <a:off x="5304225" y="5671553"/>
              <a:ext cx="238900" cy="233723"/>
            </a:xfrm>
            <a:custGeom>
              <a:avLst/>
              <a:gdLst/>
              <a:ahLst/>
              <a:cxnLst>
                <a:cxn ang="0">
                  <a:pos x="61" y="28"/>
                </a:cxn>
                <a:cxn ang="0">
                  <a:pos x="49" y="8"/>
                </a:cxn>
                <a:cxn ang="0">
                  <a:pos x="39" y="10"/>
                </a:cxn>
                <a:cxn ang="0">
                  <a:pos x="24" y="6"/>
                </a:cxn>
                <a:cxn ang="0">
                  <a:pos x="13" y="10"/>
                </a:cxn>
                <a:cxn ang="0">
                  <a:pos x="7" y="17"/>
                </a:cxn>
                <a:cxn ang="0">
                  <a:pos x="10" y="32"/>
                </a:cxn>
                <a:cxn ang="0">
                  <a:pos x="0" y="50"/>
                </a:cxn>
                <a:cxn ang="0">
                  <a:pos x="17" y="55"/>
                </a:cxn>
                <a:cxn ang="0">
                  <a:pos x="4" y="67"/>
                </a:cxn>
                <a:cxn ang="0">
                  <a:pos x="14" y="61"/>
                </a:cxn>
                <a:cxn ang="0">
                  <a:pos x="34" y="47"/>
                </a:cxn>
                <a:cxn ang="0">
                  <a:pos x="49" y="41"/>
                </a:cxn>
                <a:cxn ang="0">
                  <a:pos x="71" y="39"/>
                </a:cxn>
                <a:cxn ang="0">
                  <a:pos x="61" y="28"/>
                </a:cxn>
              </a:cxnLst>
              <a:rect l="0" t="0" r="r" b="b"/>
              <a:pathLst>
                <a:path w="77" h="75">
                  <a:moveTo>
                    <a:pt x="61" y="28"/>
                  </a:moveTo>
                  <a:cubicBezTo>
                    <a:pt x="49" y="21"/>
                    <a:pt x="48" y="17"/>
                    <a:pt x="49" y="8"/>
                  </a:cubicBezTo>
                  <a:cubicBezTo>
                    <a:pt x="43" y="8"/>
                    <a:pt x="45" y="10"/>
                    <a:pt x="39" y="10"/>
                  </a:cubicBezTo>
                  <a:cubicBezTo>
                    <a:pt x="34" y="10"/>
                    <a:pt x="31" y="0"/>
                    <a:pt x="24" y="6"/>
                  </a:cubicBezTo>
                  <a:cubicBezTo>
                    <a:pt x="18" y="13"/>
                    <a:pt x="15" y="2"/>
                    <a:pt x="13" y="10"/>
                  </a:cubicBezTo>
                  <a:cubicBezTo>
                    <a:pt x="12" y="17"/>
                    <a:pt x="8" y="10"/>
                    <a:pt x="7" y="17"/>
                  </a:cubicBezTo>
                  <a:cubicBezTo>
                    <a:pt x="16" y="22"/>
                    <a:pt x="17" y="29"/>
                    <a:pt x="10" y="32"/>
                  </a:cubicBezTo>
                  <a:cubicBezTo>
                    <a:pt x="3" y="35"/>
                    <a:pt x="8" y="45"/>
                    <a:pt x="0" y="50"/>
                  </a:cubicBezTo>
                  <a:cubicBezTo>
                    <a:pt x="0" y="62"/>
                    <a:pt x="27" y="49"/>
                    <a:pt x="17" y="55"/>
                  </a:cubicBezTo>
                  <a:cubicBezTo>
                    <a:pt x="8" y="61"/>
                    <a:pt x="4" y="60"/>
                    <a:pt x="4" y="67"/>
                  </a:cubicBezTo>
                  <a:cubicBezTo>
                    <a:pt x="3" y="75"/>
                    <a:pt x="7" y="67"/>
                    <a:pt x="14" y="61"/>
                  </a:cubicBezTo>
                  <a:cubicBezTo>
                    <a:pt x="25" y="51"/>
                    <a:pt x="28" y="57"/>
                    <a:pt x="34" y="47"/>
                  </a:cubicBezTo>
                  <a:cubicBezTo>
                    <a:pt x="42" y="31"/>
                    <a:pt x="41" y="47"/>
                    <a:pt x="49" y="41"/>
                  </a:cubicBezTo>
                  <a:cubicBezTo>
                    <a:pt x="56" y="35"/>
                    <a:pt x="66" y="48"/>
                    <a:pt x="71" y="39"/>
                  </a:cubicBezTo>
                  <a:cubicBezTo>
                    <a:pt x="77" y="30"/>
                    <a:pt x="73" y="35"/>
                    <a:pt x="61" y="2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7" name="Freeform 32"/>
            <p:cNvSpPr>
              <a:spLocks/>
            </p:cNvSpPr>
            <p:nvPr/>
          </p:nvSpPr>
          <p:spPr bwMode="auto">
            <a:xfrm>
              <a:off x="5101878" y="3669890"/>
              <a:ext cx="378585" cy="279423"/>
            </a:xfrm>
            <a:custGeom>
              <a:avLst/>
              <a:gdLst/>
              <a:ahLst/>
              <a:cxnLst>
                <a:cxn ang="0">
                  <a:pos x="114" y="10"/>
                </a:cxn>
                <a:cxn ang="0">
                  <a:pos x="108" y="24"/>
                </a:cxn>
                <a:cxn ang="0">
                  <a:pos x="100" y="45"/>
                </a:cxn>
                <a:cxn ang="0">
                  <a:pos x="103" y="65"/>
                </a:cxn>
                <a:cxn ang="0">
                  <a:pos x="98" y="85"/>
                </a:cxn>
                <a:cxn ang="0">
                  <a:pos x="82" y="85"/>
                </a:cxn>
                <a:cxn ang="0">
                  <a:pos x="63" y="74"/>
                </a:cxn>
                <a:cxn ang="0">
                  <a:pos x="45" y="65"/>
                </a:cxn>
                <a:cxn ang="0">
                  <a:pos x="22" y="73"/>
                </a:cxn>
                <a:cxn ang="0">
                  <a:pos x="21" y="55"/>
                </a:cxn>
                <a:cxn ang="0">
                  <a:pos x="4" y="46"/>
                </a:cxn>
                <a:cxn ang="0">
                  <a:pos x="2" y="26"/>
                </a:cxn>
                <a:cxn ang="0">
                  <a:pos x="16" y="15"/>
                </a:cxn>
                <a:cxn ang="0">
                  <a:pos x="43" y="9"/>
                </a:cxn>
                <a:cxn ang="0">
                  <a:pos x="58" y="4"/>
                </a:cxn>
                <a:cxn ang="0">
                  <a:pos x="87" y="10"/>
                </a:cxn>
                <a:cxn ang="0">
                  <a:pos x="114" y="10"/>
                </a:cxn>
              </a:cxnLst>
              <a:rect l="0" t="0" r="r" b="b"/>
              <a:pathLst>
                <a:path w="122" h="90">
                  <a:moveTo>
                    <a:pt x="114" y="10"/>
                  </a:moveTo>
                  <a:cubicBezTo>
                    <a:pt x="122" y="19"/>
                    <a:pt x="108" y="12"/>
                    <a:pt x="108" y="24"/>
                  </a:cubicBezTo>
                  <a:cubicBezTo>
                    <a:pt x="107" y="36"/>
                    <a:pt x="93" y="29"/>
                    <a:pt x="100" y="45"/>
                  </a:cubicBezTo>
                  <a:cubicBezTo>
                    <a:pt x="108" y="61"/>
                    <a:pt x="93" y="50"/>
                    <a:pt x="103" y="65"/>
                  </a:cubicBezTo>
                  <a:cubicBezTo>
                    <a:pt x="114" y="80"/>
                    <a:pt x="102" y="68"/>
                    <a:pt x="98" y="85"/>
                  </a:cubicBezTo>
                  <a:cubicBezTo>
                    <a:pt x="91" y="90"/>
                    <a:pt x="92" y="80"/>
                    <a:pt x="82" y="85"/>
                  </a:cubicBezTo>
                  <a:cubicBezTo>
                    <a:pt x="72" y="90"/>
                    <a:pt x="68" y="74"/>
                    <a:pt x="63" y="74"/>
                  </a:cubicBezTo>
                  <a:cubicBezTo>
                    <a:pt x="54" y="73"/>
                    <a:pt x="53" y="66"/>
                    <a:pt x="45" y="65"/>
                  </a:cubicBezTo>
                  <a:cubicBezTo>
                    <a:pt x="36" y="63"/>
                    <a:pt x="37" y="69"/>
                    <a:pt x="22" y="73"/>
                  </a:cubicBezTo>
                  <a:cubicBezTo>
                    <a:pt x="26" y="57"/>
                    <a:pt x="32" y="48"/>
                    <a:pt x="21" y="55"/>
                  </a:cubicBezTo>
                  <a:cubicBezTo>
                    <a:pt x="11" y="62"/>
                    <a:pt x="7" y="52"/>
                    <a:pt x="4" y="46"/>
                  </a:cubicBezTo>
                  <a:cubicBezTo>
                    <a:pt x="0" y="40"/>
                    <a:pt x="0" y="35"/>
                    <a:pt x="2" y="26"/>
                  </a:cubicBezTo>
                  <a:cubicBezTo>
                    <a:pt x="4" y="17"/>
                    <a:pt x="13" y="21"/>
                    <a:pt x="16" y="15"/>
                  </a:cubicBezTo>
                  <a:cubicBezTo>
                    <a:pt x="18" y="9"/>
                    <a:pt x="31" y="7"/>
                    <a:pt x="43" y="9"/>
                  </a:cubicBezTo>
                  <a:cubicBezTo>
                    <a:pt x="55" y="10"/>
                    <a:pt x="44" y="0"/>
                    <a:pt x="58" y="4"/>
                  </a:cubicBezTo>
                  <a:cubicBezTo>
                    <a:pt x="71" y="7"/>
                    <a:pt x="78" y="4"/>
                    <a:pt x="87" y="10"/>
                  </a:cubicBezTo>
                  <a:cubicBezTo>
                    <a:pt x="96" y="15"/>
                    <a:pt x="105" y="13"/>
                    <a:pt x="114" y="1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8" name="Freeform 33"/>
            <p:cNvSpPr>
              <a:spLocks/>
            </p:cNvSpPr>
            <p:nvPr/>
          </p:nvSpPr>
          <p:spPr bwMode="auto">
            <a:xfrm>
              <a:off x="4904752" y="3865747"/>
              <a:ext cx="575711" cy="295092"/>
            </a:xfrm>
            <a:custGeom>
              <a:avLst/>
              <a:gdLst/>
              <a:ahLst/>
              <a:cxnLst>
                <a:cxn ang="0">
                  <a:pos x="172" y="50"/>
                </a:cxn>
                <a:cxn ang="0">
                  <a:pos x="172" y="37"/>
                </a:cxn>
                <a:cxn ang="0">
                  <a:pos x="161" y="22"/>
                </a:cxn>
                <a:cxn ang="0">
                  <a:pos x="145" y="22"/>
                </a:cxn>
                <a:cxn ang="0">
                  <a:pos x="126" y="11"/>
                </a:cxn>
                <a:cxn ang="0">
                  <a:pos x="108" y="2"/>
                </a:cxn>
                <a:cxn ang="0">
                  <a:pos x="85" y="10"/>
                </a:cxn>
                <a:cxn ang="0">
                  <a:pos x="79" y="42"/>
                </a:cxn>
                <a:cxn ang="0">
                  <a:pos x="49" y="24"/>
                </a:cxn>
                <a:cxn ang="0">
                  <a:pos x="37" y="16"/>
                </a:cxn>
                <a:cxn ang="0">
                  <a:pos x="17" y="25"/>
                </a:cxn>
                <a:cxn ang="0">
                  <a:pos x="13" y="38"/>
                </a:cxn>
                <a:cxn ang="0">
                  <a:pos x="4" y="53"/>
                </a:cxn>
                <a:cxn ang="0">
                  <a:pos x="3" y="79"/>
                </a:cxn>
                <a:cxn ang="0">
                  <a:pos x="50" y="67"/>
                </a:cxn>
                <a:cxn ang="0">
                  <a:pos x="83" y="71"/>
                </a:cxn>
                <a:cxn ang="0">
                  <a:pos x="101" y="65"/>
                </a:cxn>
                <a:cxn ang="0">
                  <a:pos x="111" y="75"/>
                </a:cxn>
                <a:cxn ang="0">
                  <a:pos x="142" y="95"/>
                </a:cxn>
                <a:cxn ang="0">
                  <a:pos x="167" y="87"/>
                </a:cxn>
                <a:cxn ang="0">
                  <a:pos x="180" y="77"/>
                </a:cxn>
                <a:cxn ang="0">
                  <a:pos x="178" y="60"/>
                </a:cxn>
                <a:cxn ang="0">
                  <a:pos x="172" y="50"/>
                </a:cxn>
              </a:cxnLst>
              <a:rect l="0" t="0" r="r" b="b"/>
              <a:pathLst>
                <a:path w="185" h="95">
                  <a:moveTo>
                    <a:pt x="172" y="50"/>
                  </a:moveTo>
                  <a:cubicBezTo>
                    <a:pt x="167" y="51"/>
                    <a:pt x="169" y="39"/>
                    <a:pt x="172" y="37"/>
                  </a:cubicBezTo>
                  <a:cubicBezTo>
                    <a:pt x="178" y="31"/>
                    <a:pt x="168" y="30"/>
                    <a:pt x="161" y="22"/>
                  </a:cubicBezTo>
                  <a:cubicBezTo>
                    <a:pt x="154" y="27"/>
                    <a:pt x="155" y="17"/>
                    <a:pt x="145" y="22"/>
                  </a:cubicBezTo>
                  <a:cubicBezTo>
                    <a:pt x="135" y="27"/>
                    <a:pt x="131" y="11"/>
                    <a:pt x="126" y="11"/>
                  </a:cubicBezTo>
                  <a:cubicBezTo>
                    <a:pt x="117" y="10"/>
                    <a:pt x="116" y="3"/>
                    <a:pt x="108" y="2"/>
                  </a:cubicBezTo>
                  <a:cubicBezTo>
                    <a:pt x="99" y="0"/>
                    <a:pt x="100" y="6"/>
                    <a:pt x="85" y="10"/>
                  </a:cubicBezTo>
                  <a:cubicBezTo>
                    <a:pt x="82" y="22"/>
                    <a:pt x="97" y="36"/>
                    <a:pt x="79" y="42"/>
                  </a:cubicBezTo>
                  <a:cubicBezTo>
                    <a:pt x="54" y="50"/>
                    <a:pt x="61" y="29"/>
                    <a:pt x="49" y="24"/>
                  </a:cubicBezTo>
                  <a:cubicBezTo>
                    <a:pt x="36" y="20"/>
                    <a:pt x="48" y="12"/>
                    <a:pt x="37" y="16"/>
                  </a:cubicBezTo>
                  <a:cubicBezTo>
                    <a:pt x="25" y="20"/>
                    <a:pt x="19" y="22"/>
                    <a:pt x="17" y="25"/>
                  </a:cubicBezTo>
                  <a:cubicBezTo>
                    <a:pt x="14" y="32"/>
                    <a:pt x="11" y="32"/>
                    <a:pt x="13" y="38"/>
                  </a:cubicBezTo>
                  <a:cubicBezTo>
                    <a:pt x="16" y="45"/>
                    <a:pt x="7" y="43"/>
                    <a:pt x="4" y="53"/>
                  </a:cubicBezTo>
                  <a:cubicBezTo>
                    <a:pt x="0" y="63"/>
                    <a:pt x="3" y="71"/>
                    <a:pt x="3" y="79"/>
                  </a:cubicBezTo>
                  <a:cubicBezTo>
                    <a:pt x="27" y="65"/>
                    <a:pt x="31" y="65"/>
                    <a:pt x="50" y="67"/>
                  </a:cubicBezTo>
                  <a:cubicBezTo>
                    <a:pt x="68" y="68"/>
                    <a:pt x="70" y="67"/>
                    <a:pt x="83" y="71"/>
                  </a:cubicBezTo>
                  <a:cubicBezTo>
                    <a:pt x="97" y="75"/>
                    <a:pt x="95" y="63"/>
                    <a:pt x="101" y="65"/>
                  </a:cubicBezTo>
                  <a:cubicBezTo>
                    <a:pt x="107" y="67"/>
                    <a:pt x="98" y="75"/>
                    <a:pt x="111" y="75"/>
                  </a:cubicBezTo>
                  <a:cubicBezTo>
                    <a:pt x="125" y="75"/>
                    <a:pt x="129" y="89"/>
                    <a:pt x="142" y="95"/>
                  </a:cubicBezTo>
                  <a:cubicBezTo>
                    <a:pt x="157" y="83"/>
                    <a:pt x="162" y="95"/>
                    <a:pt x="167" y="87"/>
                  </a:cubicBezTo>
                  <a:cubicBezTo>
                    <a:pt x="172" y="80"/>
                    <a:pt x="171" y="79"/>
                    <a:pt x="180" y="77"/>
                  </a:cubicBezTo>
                  <a:cubicBezTo>
                    <a:pt x="180" y="77"/>
                    <a:pt x="185" y="68"/>
                    <a:pt x="178" y="60"/>
                  </a:cubicBezTo>
                  <a:cubicBezTo>
                    <a:pt x="170" y="52"/>
                    <a:pt x="176" y="49"/>
                    <a:pt x="172" y="5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19" name="Freeform 34"/>
            <p:cNvSpPr>
              <a:spLocks/>
            </p:cNvSpPr>
            <p:nvPr/>
          </p:nvSpPr>
          <p:spPr bwMode="auto">
            <a:xfrm>
              <a:off x="4915196" y="4061605"/>
              <a:ext cx="454303" cy="323818"/>
            </a:xfrm>
            <a:custGeom>
              <a:avLst/>
              <a:gdLst/>
              <a:ahLst/>
              <a:cxnLst>
                <a:cxn ang="0">
                  <a:pos x="139" y="32"/>
                </a:cxn>
                <a:cxn ang="0">
                  <a:pos x="108" y="12"/>
                </a:cxn>
                <a:cxn ang="0">
                  <a:pos x="98" y="2"/>
                </a:cxn>
                <a:cxn ang="0">
                  <a:pos x="80" y="8"/>
                </a:cxn>
                <a:cxn ang="0">
                  <a:pos x="47" y="4"/>
                </a:cxn>
                <a:cxn ang="0">
                  <a:pos x="0" y="16"/>
                </a:cxn>
                <a:cxn ang="0">
                  <a:pos x="3" y="31"/>
                </a:cxn>
                <a:cxn ang="0">
                  <a:pos x="7" y="48"/>
                </a:cxn>
                <a:cxn ang="0">
                  <a:pos x="42" y="58"/>
                </a:cxn>
                <a:cxn ang="0">
                  <a:pos x="44" y="80"/>
                </a:cxn>
                <a:cxn ang="0">
                  <a:pos x="62" y="97"/>
                </a:cxn>
                <a:cxn ang="0">
                  <a:pos x="98" y="89"/>
                </a:cxn>
                <a:cxn ang="0">
                  <a:pos x="117" y="89"/>
                </a:cxn>
                <a:cxn ang="0">
                  <a:pos x="117" y="68"/>
                </a:cxn>
                <a:cxn ang="0">
                  <a:pos x="141" y="49"/>
                </a:cxn>
                <a:cxn ang="0">
                  <a:pos x="139" y="32"/>
                </a:cxn>
              </a:cxnLst>
              <a:rect l="0" t="0" r="r" b="b"/>
              <a:pathLst>
                <a:path w="146" h="104">
                  <a:moveTo>
                    <a:pt x="139" y="32"/>
                  </a:moveTo>
                  <a:cubicBezTo>
                    <a:pt x="126" y="26"/>
                    <a:pt x="122" y="12"/>
                    <a:pt x="108" y="12"/>
                  </a:cubicBezTo>
                  <a:cubicBezTo>
                    <a:pt x="95" y="12"/>
                    <a:pt x="104" y="4"/>
                    <a:pt x="98" y="2"/>
                  </a:cubicBezTo>
                  <a:cubicBezTo>
                    <a:pt x="92" y="0"/>
                    <a:pt x="94" y="12"/>
                    <a:pt x="80" y="8"/>
                  </a:cubicBezTo>
                  <a:cubicBezTo>
                    <a:pt x="67" y="4"/>
                    <a:pt x="65" y="5"/>
                    <a:pt x="47" y="4"/>
                  </a:cubicBezTo>
                  <a:cubicBezTo>
                    <a:pt x="28" y="2"/>
                    <a:pt x="24" y="2"/>
                    <a:pt x="0" y="16"/>
                  </a:cubicBezTo>
                  <a:cubicBezTo>
                    <a:pt x="0" y="24"/>
                    <a:pt x="0" y="27"/>
                    <a:pt x="3" y="31"/>
                  </a:cubicBezTo>
                  <a:cubicBezTo>
                    <a:pt x="7" y="36"/>
                    <a:pt x="7" y="43"/>
                    <a:pt x="7" y="48"/>
                  </a:cubicBezTo>
                  <a:cubicBezTo>
                    <a:pt x="40" y="62"/>
                    <a:pt x="30" y="49"/>
                    <a:pt x="42" y="58"/>
                  </a:cubicBezTo>
                  <a:cubicBezTo>
                    <a:pt x="51" y="64"/>
                    <a:pt x="40" y="66"/>
                    <a:pt x="44" y="80"/>
                  </a:cubicBezTo>
                  <a:cubicBezTo>
                    <a:pt x="50" y="79"/>
                    <a:pt x="65" y="88"/>
                    <a:pt x="62" y="97"/>
                  </a:cubicBezTo>
                  <a:cubicBezTo>
                    <a:pt x="80" y="93"/>
                    <a:pt x="82" y="104"/>
                    <a:pt x="98" y="89"/>
                  </a:cubicBezTo>
                  <a:cubicBezTo>
                    <a:pt x="115" y="74"/>
                    <a:pt x="110" y="94"/>
                    <a:pt x="117" y="89"/>
                  </a:cubicBezTo>
                  <a:cubicBezTo>
                    <a:pt x="125" y="83"/>
                    <a:pt x="109" y="82"/>
                    <a:pt x="117" y="68"/>
                  </a:cubicBezTo>
                  <a:cubicBezTo>
                    <a:pt x="130" y="48"/>
                    <a:pt x="136" y="60"/>
                    <a:pt x="141" y="49"/>
                  </a:cubicBezTo>
                  <a:cubicBezTo>
                    <a:pt x="146" y="39"/>
                    <a:pt x="130" y="53"/>
                    <a:pt x="139" y="3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0" name="Freeform 35"/>
            <p:cNvSpPr>
              <a:spLocks noEditPoints="1"/>
            </p:cNvSpPr>
            <p:nvPr/>
          </p:nvSpPr>
          <p:spPr bwMode="auto">
            <a:xfrm>
              <a:off x="4812064" y="1941121"/>
              <a:ext cx="3905957" cy="3845335"/>
            </a:xfrm>
            <a:custGeom>
              <a:avLst/>
              <a:gdLst/>
              <a:ahLst/>
              <a:cxnLst>
                <a:cxn ang="0">
                  <a:pos x="1184" y="741"/>
                </a:cxn>
                <a:cxn ang="0">
                  <a:pos x="1022" y="867"/>
                </a:cxn>
                <a:cxn ang="0">
                  <a:pos x="896" y="899"/>
                </a:cxn>
                <a:cxn ang="0">
                  <a:pos x="718" y="910"/>
                </a:cxn>
                <a:cxn ang="0">
                  <a:pos x="686" y="1004"/>
                </a:cxn>
                <a:cxn ang="0">
                  <a:pos x="698" y="1078"/>
                </a:cxn>
                <a:cxn ang="0">
                  <a:pos x="714" y="1211"/>
                </a:cxn>
                <a:cxn ang="0">
                  <a:pos x="661" y="1207"/>
                </a:cxn>
                <a:cxn ang="0">
                  <a:pos x="614" y="1179"/>
                </a:cxn>
                <a:cxn ang="0">
                  <a:pos x="552" y="1163"/>
                </a:cxn>
                <a:cxn ang="0">
                  <a:pos x="466" y="1126"/>
                </a:cxn>
                <a:cxn ang="0">
                  <a:pos x="436" y="1090"/>
                </a:cxn>
                <a:cxn ang="0">
                  <a:pos x="456" y="1054"/>
                </a:cxn>
                <a:cxn ang="0">
                  <a:pos x="459" y="1029"/>
                </a:cxn>
                <a:cxn ang="0">
                  <a:pos x="502" y="966"/>
                </a:cxn>
                <a:cxn ang="0">
                  <a:pos x="493" y="936"/>
                </a:cxn>
                <a:cxn ang="0">
                  <a:pos x="398" y="909"/>
                </a:cxn>
                <a:cxn ang="0">
                  <a:pos x="363" y="854"/>
                </a:cxn>
                <a:cxn ang="0">
                  <a:pos x="299" y="846"/>
                </a:cxn>
                <a:cxn ang="0">
                  <a:pos x="316" y="789"/>
                </a:cxn>
                <a:cxn ang="0">
                  <a:pos x="278" y="722"/>
                </a:cxn>
                <a:cxn ang="0">
                  <a:pos x="210" y="695"/>
                </a:cxn>
                <a:cxn ang="0">
                  <a:pos x="191" y="640"/>
                </a:cxn>
                <a:cxn ang="0">
                  <a:pos x="207" y="565"/>
                </a:cxn>
                <a:cxn ang="0">
                  <a:pos x="261" y="547"/>
                </a:cxn>
                <a:cxn ang="0">
                  <a:pos x="222" y="522"/>
                </a:cxn>
                <a:cxn ang="0">
                  <a:pos x="292" y="432"/>
                </a:cxn>
                <a:cxn ang="0">
                  <a:pos x="257" y="365"/>
                </a:cxn>
                <a:cxn ang="0">
                  <a:pos x="249" y="323"/>
                </a:cxn>
                <a:cxn ang="0">
                  <a:pos x="254" y="232"/>
                </a:cxn>
                <a:cxn ang="0">
                  <a:pos x="229" y="167"/>
                </a:cxn>
                <a:cxn ang="0">
                  <a:pos x="278" y="139"/>
                </a:cxn>
                <a:cxn ang="0">
                  <a:pos x="426" y="173"/>
                </a:cxn>
                <a:cxn ang="0">
                  <a:pos x="314" y="253"/>
                </a:cxn>
                <a:cxn ang="0">
                  <a:pos x="444" y="387"/>
                </a:cxn>
                <a:cxn ang="0">
                  <a:pos x="543" y="284"/>
                </a:cxn>
                <a:cxn ang="0">
                  <a:pos x="629" y="188"/>
                </a:cxn>
                <a:cxn ang="0">
                  <a:pos x="695" y="240"/>
                </a:cxn>
                <a:cxn ang="0">
                  <a:pos x="938" y="186"/>
                </a:cxn>
                <a:cxn ang="0">
                  <a:pos x="1214" y="188"/>
                </a:cxn>
                <a:cxn ang="0">
                  <a:pos x="1255" y="0"/>
                </a:cxn>
                <a:cxn ang="0">
                  <a:pos x="962" y="108"/>
                </a:cxn>
                <a:cxn ang="0">
                  <a:pos x="985" y="135"/>
                </a:cxn>
                <a:cxn ang="0">
                  <a:pos x="788" y="34"/>
                </a:cxn>
                <a:cxn ang="0">
                  <a:pos x="844" y="90"/>
                </a:cxn>
                <a:cxn ang="0">
                  <a:pos x="882" y="20"/>
                </a:cxn>
                <a:cxn ang="0">
                  <a:pos x="75" y="739"/>
                </a:cxn>
                <a:cxn ang="0">
                  <a:pos x="32" y="729"/>
                </a:cxn>
                <a:cxn ang="0">
                  <a:pos x="77" y="761"/>
                </a:cxn>
              </a:cxnLst>
              <a:rect l="0" t="0" r="r" b="b"/>
              <a:pathLst>
                <a:path w="1255" h="1235">
                  <a:moveTo>
                    <a:pt x="1255" y="283"/>
                  </a:moveTo>
                  <a:cubicBezTo>
                    <a:pt x="1255" y="726"/>
                    <a:pt x="1255" y="726"/>
                    <a:pt x="1255" y="726"/>
                  </a:cubicBezTo>
                  <a:cubicBezTo>
                    <a:pt x="1249" y="726"/>
                    <a:pt x="1241" y="731"/>
                    <a:pt x="1232" y="724"/>
                  </a:cubicBezTo>
                  <a:cubicBezTo>
                    <a:pt x="1217" y="712"/>
                    <a:pt x="1211" y="731"/>
                    <a:pt x="1184" y="741"/>
                  </a:cubicBezTo>
                  <a:cubicBezTo>
                    <a:pt x="1158" y="751"/>
                    <a:pt x="1064" y="774"/>
                    <a:pt x="1037" y="773"/>
                  </a:cubicBezTo>
                  <a:cubicBezTo>
                    <a:pt x="1009" y="771"/>
                    <a:pt x="1018" y="798"/>
                    <a:pt x="1040" y="807"/>
                  </a:cubicBezTo>
                  <a:cubicBezTo>
                    <a:pt x="1062" y="816"/>
                    <a:pt x="998" y="814"/>
                    <a:pt x="1015" y="829"/>
                  </a:cubicBezTo>
                  <a:cubicBezTo>
                    <a:pt x="1038" y="849"/>
                    <a:pt x="969" y="845"/>
                    <a:pt x="1022" y="867"/>
                  </a:cubicBezTo>
                  <a:cubicBezTo>
                    <a:pt x="1052" y="879"/>
                    <a:pt x="1024" y="908"/>
                    <a:pt x="1004" y="895"/>
                  </a:cubicBezTo>
                  <a:cubicBezTo>
                    <a:pt x="985" y="882"/>
                    <a:pt x="1000" y="916"/>
                    <a:pt x="969" y="894"/>
                  </a:cubicBezTo>
                  <a:cubicBezTo>
                    <a:pt x="939" y="872"/>
                    <a:pt x="942" y="896"/>
                    <a:pt x="928" y="887"/>
                  </a:cubicBezTo>
                  <a:cubicBezTo>
                    <a:pt x="914" y="879"/>
                    <a:pt x="907" y="888"/>
                    <a:pt x="896" y="899"/>
                  </a:cubicBezTo>
                  <a:cubicBezTo>
                    <a:pt x="881" y="915"/>
                    <a:pt x="856" y="873"/>
                    <a:pt x="831" y="870"/>
                  </a:cubicBezTo>
                  <a:cubicBezTo>
                    <a:pt x="806" y="866"/>
                    <a:pt x="811" y="851"/>
                    <a:pt x="795" y="865"/>
                  </a:cubicBezTo>
                  <a:cubicBezTo>
                    <a:pt x="779" y="879"/>
                    <a:pt x="775" y="848"/>
                    <a:pt x="763" y="866"/>
                  </a:cubicBezTo>
                  <a:cubicBezTo>
                    <a:pt x="751" y="883"/>
                    <a:pt x="716" y="889"/>
                    <a:pt x="718" y="910"/>
                  </a:cubicBezTo>
                  <a:cubicBezTo>
                    <a:pt x="720" y="931"/>
                    <a:pt x="713" y="939"/>
                    <a:pt x="694" y="911"/>
                  </a:cubicBezTo>
                  <a:cubicBezTo>
                    <a:pt x="687" y="900"/>
                    <a:pt x="663" y="935"/>
                    <a:pt x="672" y="945"/>
                  </a:cubicBezTo>
                  <a:cubicBezTo>
                    <a:pt x="681" y="955"/>
                    <a:pt x="654" y="978"/>
                    <a:pt x="670" y="983"/>
                  </a:cubicBezTo>
                  <a:cubicBezTo>
                    <a:pt x="687" y="989"/>
                    <a:pt x="677" y="1007"/>
                    <a:pt x="686" y="1004"/>
                  </a:cubicBezTo>
                  <a:cubicBezTo>
                    <a:pt x="695" y="1001"/>
                    <a:pt x="695" y="999"/>
                    <a:pt x="716" y="1024"/>
                  </a:cubicBezTo>
                  <a:cubicBezTo>
                    <a:pt x="736" y="1048"/>
                    <a:pt x="697" y="1039"/>
                    <a:pt x="723" y="1052"/>
                  </a:cubicBezTo>
                  <a:cubicBezTo>
                    <a:pt x="720" y="1064"/>
                    <a:pt x="717" y="1060"/>
                    <a:pt x="717" y="1068"/>
                  </a:cubicBezTo>
                  <a:cubicBezTo>
                    <a:pt x="718" y="1076"/>
                    <a:pt x="713" y="1064"/>
                    <a:pt x="698" y="1078"/>
                  </a:cubicBezTo>
                  <a:cubicBezTo>
                    <a:pt x="683" y="1091"/>
                    <a:pt x="682" y="1103"/>
                    <a:pt x="669" y="1113"/>
                  </a:cubicBezTo>
                  <a:cubicBezTo>
                    <a:pt x="657" y="1123"/>
                    <a:pt x="683" y="1119"/>
                    <a:pt x="684" y="1138"/>
                  </a:cubicBezTo>
                  <a:cubicBezTo>
                    <a:pt x="686" y="1157"/>
                    <a:pt x="695" y="1121"/>
                    <a:pt x="690" y="1154"/>
                  </a:cubicBezTo>
                  <a:cubicBezTo>
                    <a:pt x="684" y="1187"/>
                    <a:pt x="698" y="1182"/>
                    <a:pt x="714" y="1211"/>
                  </a:cubicBezTo>
                  <a:cubicBezTo>
                    <a:pt x="710" y="1220"/>
                    <a:pt x="702" y="1221"/>
                    <a:pt x="700" y="1228"/>
                  </a:cubicBezTo>
                  <a:cubicBezTo>
                    <a:pt x="698" y="1234"/>
                    <a:pt x="684" y="1235"/>
                    <a:pt x="681" y="1225"/>
                  </a:cubicBezTo>
                  <a:cubicBezTo>
                    <a:pt x="679" y="1215"/>
                    <a:pt x="673" y="1222"/>
                    <a:pt x="671" y="1213"/>
                  </a:cubicBezTo>
                  <a:cubicBezTo>
                    <a:pt x="669" y="1204"/>
                    <a:pt x="667" y="1218"/>
                    <a:pt x="661" y="1207"/>
                  </a:cubicBezTo>
                  <a:cubicBezTo>
                    <a:pt x="647" y="1204"/>
                    <a:pt x="649" y="1203"/>
                    <a:pt x="643" y="1199"/>
                  </a:cubicBezTo>
                  <a:cubicBezTo>
                    <a:pt x="637" y="1195"/>
                    <a:pt x="652" y="1186"/>
                    <a:pt x="640" y="1186"/>
                  </a:cubicBezTo>
                  <a:cubicBezTo>
                    <a:pt x="631" y="1187"/>
                    <a:pt x="634" y="1182"/>
                    <a:pt x="629" y="1180"/>
                  </a:cubicBezTo>
                  <a:cubicBezTo>
                    <a:pt x="624" y="1177"/>
                    <a:pt x="624" y="1184"/>
                    <a:pt x="614" y="1179"/>
                  </a:cubicBezTo>
                  <a:cubicBezTo>
                    <a:pt x="607" y="1175"/>
                    <a:pt x="605" y="1191"/>
                    <a:pt x="597" y="1186"/>
                  </a:cubicBezTo>
                  <a:cubicBezTo>
                    <a:pt x="589" y="1181"/>
                    <a:pt x="603" y="1181"/>
                    <a:pt x="590" y="1176"/>
                  </a:cubicBezTo>
                  <a:cubicBezTo>
                    <a:pt x="577" y="1171"/>
                    <a:pt x="574" y="1164"/>
                    <a:pt x="570" y="1165"/>
                  </a:cubicBezTo>
                  <a:cubicBezTo>
                    <a:pt x="565" y="1167"/>
                    <a:pt x="564" y="1158"/>
                    <a:pt x="552" y="1163"/>
                  </a:cubicBezTo>
                  <a:cubicBezTo>
                    <a:pt x="538" y="1168"/>
                    <a:pt x="541" y="1159"/>
                    <a:pt x="533" y="1159"/>
                  </a:cubicBezTo>
                  <a:cubicBezTo>
                    <a:pt x="525" y="1159"/>
                    <a:pt x="523" y="1150"/>
                    <a:pt x="518" y="1152"/>
                  </a:cubicBezTo>
                  <a:cubicBezTo>
                    <a:pt x="513" y="1154"/>
                    <a:pt x="506" y="1151"/>
                    <a:pt x="502" y="1157"/>
                  </a:cubicBezTo>
                  <a:cubicBezTo>
                    <a:pt x="469" y="1125"/>
                    <a:pt x="486" y="1131"/>
                    <a:pt x="466" y="1126"/>
                  </a:cubicBezTo>
                  <a:cubicBezTo>
                    <a:pt x="447" y="1120"/>
                    <a:pt x="461" y="1117"/>
                    <a:pt x="447" y="1114"/>
                  </a:cubicBezTo>
                  <a:cubicBezTo>
                    <a:pt x="434" y="1112"/>
                    <a:pt x="441" y="1107"/>
                    <a:pt x="427" y="1101"/>
                  </a:cubicBezTo>
                  <a:cubicBezTo>
                    <a:pt x="412" y="1094"/>
                    <a:pt x="424" y="1096"/>
                    <a:pt x="422" y="1089"/>
                  </a:cubicBezTo>
                  <a:cubicBezTo>
                    <a:pt x="420" y="1083"/>
                    <a:pt x="430" y="1092"/>
                    <a:pt x="436" y="1090"/>
                  </a:cubicBezTo>
                  <a:cubicBezTo>
                    <a:pt x="442" y="1088"/>
                    <a:pt x="450" y="1097"/>
                    <a:pt x="445" y="1086"/>
                  </a:cubicBezTo>
                  <a:cubicBezTo>
                    <a:pt x="443" y="1080"/>
                    <a:pt x="446" y="1079"/>
                    <a:pt x="450" y="1070"/>
                  </a:cubicBezTo>
                  <a:cubicBezTo>
                    <a:pt x="453" y="1062"/>
                    <a:pt x="455" y="1062"/>
                    <a:pt x="464" y="1065"/>
                  </a:cubicBezTo>
                  <a:cubicBezTo>
                    <a:pt x="473" y="1068"/>
                    <a:pt x="462" y="1053"/>
                    <a:pt x="456" y="1054"/>
                  </a:cubicBezTo>
                  <a:cubicBezTo>
                    <a:pt x="450" y="1055"/>
                    <a:pt x="442" y="1044"/>
                    <a:pt x="450" y="1043"/>
                  </a:cubicBezTo>
                  <a:cubicBezTo>
                    <a:pt x="465" y="1043"/>
                    <a:pt x="457" y="1038"/>
                    <a:pt x="474" y="1033"/>
                  </a:cubicBezTo>
                  <a:cubicBezTo>
                    <a:pt x="487" y="1029"/>
                    <a:pt x="486" y="1019"/>
                    <a:pt x="476" y="1024"/>
                  </a:cubicBezTo>
                  <a:cubicBezTo>
                    <a:pt x="462" y="1031"/>
                    <a:pt x="470" y="1020"/>
                    <a:pt x="459" y="1029"/>
                  </a:cubicBezTo>
                  <a:cubicBezTo>
                    <a:pt x="454" y="1002"/>
                    <a:pt x="470" y="1013"/>
                    <a:pt x="472" y="1004"/>
                  </a:cubicBezTo>
                  <a:cubicBezTo>
                    <a:pt x="475" y="995"/>
                    <a:pt x="494" y="1007"/>
                    <a:pt x="499" y="997"/>
                  </a:cubicBezTo>
                  <a:cubicBezTo>
                    <a:pt x="504" y="988"/>
                    <a:pt x="502" y="979"/>
                    <a:pt x="496" y="976"/>
                  </a:cubicBezTo>
                  <a:cubicBezTo>
                    <a:pt x="489" y="972"/>
                    <a:pt x="496" y="967"/>
                    <a:pt x="502" y="966"/>
                  </a:cubicBezTo>
                  <a:cubicBezTo>
                    <a:pt x="508" y="966"/>
                    <a:pt x="504" y="962"/>
                    <a:pt x="499" y="961"/>
                  </a:cubicBezTo>
                  <a:cubicBezTo>
                    <a:pt x="493" y="961"/>
                    <a:pt x="496" y="957"/>
                    <a:pt x="504" y="952"/>
                  </a:cubicBezTo>
                  <a:cubicBezTo>
                    <a:pt x="511" y="947"/>
                    <a:pt x="504" y="948"/>
                    <a:pt x="505" y="940"/>
                  </a:cubicBezTo>
                  <a:cubicBezTo>
                    <a:pt x="506" y="933"/>
                    <a:pt x="497" y="945"/>
                    <a:pt x="493" y="936"/>
                  </a:cubicBezTo>
                  <a:cubicBezTo>
                    <a:pt x="488" y="926"/>
                    <a:pt x="478" y="933"/>
                    <a:pt x="472" y="927"/>
                  </a:cubicBezTo>
                  <a:cubicBezTo>
                    <a:pt x="461" y="915"/>
                    <a:pt x="457" y="930"/>
                    <a:pt x="448" y="922"/>
                  </a:cubicBezTo>
                  <a:cubicBezTo>
                    <a:pt x="440" y="914"/>
                    <a:pt x="444" y="902"/>
                    <a:pt x="427" y="911"/>
                  </a:cubicBezTo>
                  <a:cubicBezTo>
                    <a:pt x="410" y="920"/>
                    <a:pt x="411" y="903"/>
                    <a:pt x="398" y="909"/>
                  </a:cubicBezTo>
                  <a:cubicBezTo>
                    <a:pt x="384" y="914"/>
                    <a:pt x="394" y="898"/>
                    <a:pt x="386" y="885"/>
                  </a:cubicBezTo>
                  <a:cubicBezTo>
                    <a:pt x="377" y="873"/>
                    <a:pt x="377" y="882"/>
                    <a:pt x="367" y="879"/>
                  </a:cubicBezTo>
                  <a:cubicBezTo>
                    <a:pt x="356" y="875"/>
                    <a:pt x="366" y="877"/>
                    <a:pt x="360" y="869"/>
                  </a:cubicBezTo>
                  <a:cubicBezTo>
                    <a:pt x="353" y="860"/>
                    <a:pt x="373" y="859"/>
                    <a:pt x="363" y="854"/>
                  </a:cubicBezTo>
                  <a:cubicBezTo>
                    <a:pt x="348" y="846"/>
                    <a:pt x="359" y="832"/>
                    <a:pt x="348" y="839"/>
                  </a:cubicBezTo>
                  <a:cubicBezTo>
                    <a:pt x="341" y="843"/>
                    <a:pt x="342" y="831"/>
                    <a:pt x="333" y="838"/>
                  </a:cubicBezTo>
                  <a:cubicBezTo>
                    <a:pt x="324" y="845"/>
                    <a:pt x="314" y="832"/>
                    <a:pt x="313" y="843"/>
                  </a:cubicBezTo>
                  <a:cubicBezTo>
                    <a:pt x="312" y="853"/>
                    <a:pt x="301" y="846"/>
                    <a:pt x="299" y="846"/>
                  </a:cubicBezTo>
                  <a:cubicBezTo>
                    <a:pt x="288" y="830"/>
                    <a:pt x="303" y="829"/>
                    <a:pt x="290" y="817"/>
                  </a:cubicBezTo>
                  <a:cubicBezTo>
                    <a:pt x="285" y="812"/>
                    <a:pt x="290" y="801"/>
                    <a:pt x="299" y="807"/>
                  </a:cubicBezTo>
                  <a:cubicBezTo>
                    <a:pt x="310" y="815"/>
                    <a:pt x="313" y="807"/>
                    <a:pt x="319" y="802"/>
                  </a:cubicBezTo>
                  <a:cubicBezTo>
                    <a:pt x="329" y="794"/>
                    <a:pt x="315" y="796"/>
                    <a:pt x="316" y="789"/>
                  </a:cubicBezTo>
                  <a:cubicBezTo>
                    <a:pt x="316" y="779"/>
                    <a:pt x="292" y="790"/>
                    <a:pt x="300" y="778"/>
                  </a:cubicBezTo>
                  <a:cubicBezTo>
                    <a:pt x="306" y="770"/>
                    <a:pt x="288" y="776"/>
                    <a:pt x="284" y="758"/>
                  </a:cubicBezTo>
                  <a:cubicBezTo>
                    <a:pt x="282" y="744"/>
                    <a:pt x="269" y="747"/>
                    <a:pt x="278" y="740"/>
                  </a:cubicBezTo>
                  <a:cubicBezTo>
                    <a:pt x="287" y="733"/>
                    <a:pt x="273" y="734"/>
                    <a:pt x="278" y="722"/>
                  </a:cubicBezTo>
                  <a:cubicBezTo>
                    <a:pt x="283" y="710"/>
                    <a:pt x="273" y="716"/>
                    <a:pt x="270" y="711"/>
                  </a:cubicBezTo>
                  <a:cubicBezTo>
                    <a:pt x="266" y="706"/>
                    <a:pt x="260" y="703"/>
                    <a:pt x="247" y="710"/>
                  </a:cubicBezTo>
                  <a:cubicBezTo>
                    <a:pt x="234" y="717"/>
                    <a:pt x="248" y="697"/>
                    <a:pt x="232" y="701"/>
                  </a:cubicBezTo>
                  <a:cubicBezTo>
                    <a:pt x="217" y="704"/>
                    <a:pt x="227" y="694"/>
                    <a:pt x="210" y="695"/>
                  </a:cubicBezTo>
                  <a:cubicBezTo>
                    <a:pt x="210" y="695"/>
                    <a:pt x="215" y="686"/>
                    <a:pt x="208" y="678"/>
                  </a:cubicBezTo>
                  <a:cubicBezTo>
                    <a:pt x="200" y="670"/>
                    <a:pt x="206" y="667"/>
                    <a:pt x="202" y="668"/>
                  </a:cubicBezTo>
                  <a:cubicBezTo>
                    <a:pt x="197" y="669"/>
                    <a:pt x="199" y="657"/>
                    <a:pt x="202" y="655"/>
                  </a:cubicBezTo>
                  <a:cubicBezTo>
                    <a:pt x="208" y="649"/>
                    <a:pt x="198" y="648"/>
                    <a:pt x="191" y="640"/>
                  </a:cubicBezTo>
                  <a:cubicBezTo>
                    <a:pt x="195" y="623"/>
                    <a:pt x="207" y="635"/>
                    <a:pt x="196" y="620"/>
                  </a:cubicBezTo>
                  <a:cubicBezTo>
                    <a:pt x="186" y="605"/>
                    <a:pt x="201" y="616"/>
                    <a:pt x="193" y="600"/>
                  </a:cubicBezTo>
                  <a:cubicBezTo>
                    <a:pt x="186" y="584"/>
                    <a:pt x="200" y="591"/>
                    <a:pt x="201" y="579"/>
                  </a:cubicBezTo>
                  <a:cubicBezTo>
                    <a:pt x="201" y="567"/>
                    <a:pt x="215" y="574"/>
                    <a:pt x="207" y="565"/>
                  </a:cubicBezTo>
                  <a:cubicBezTo>
                    <a:pt x="210" y="561"/>
                    <a:pt x="201" y="548"/>
                    <a:pt x="212" y="555"/>
                  </a:cubicBezTo>
                  <a:cubicBezTo>
                    <a:pt x="222" y="563"/>
                    <a:pt x="211" y="547"/>
                    <a:pt x="223" y="552"/>
                  </a:cubicBezTo>
                  <a:cubicBezTo>
                    <a:pt x="235" y="557"/>
                    <a:pt x="226" y="540"/>
                    <a:pt x="242" y="545"/>
                  </a:cubicBezTo>
                  <a:cubicBezTo>
                    <a:pt x="259" y="549"/>
                    <a:pt x="259" y="552"/>
                    <a:pt x="261" y="547"/>
                  </a:cubicBezTo>
                  <a:cubicBezTo>
                    <a:pt x="264" y="543"/>
                    <a:pt x="255" y="547"/>
                    <a:pt x="252" y="540"/>
                  </a:cubicBezTo>
                  <a:cubicBezTo>
                    <a:pt x="248" y="533"/>
                    <a:pt x="234" y="542"/>
                    <a:pt x="229" y="534"/>
                  </a:cubicBezTo>
                  <a:cubicBezTo>
                    <a:pt x="224" y="527"/>
                    <a:pt x="225" y="535"/>
                    <a:pt x="219" y="527"/>
                  </a:cubicBezTo>
                  <a:cubicBezTo>
                    <a:pt x="211" y="517"/>
                    <a:pt x="227" y="531"/>
                    <a:pt x="222" y="522"/>
                  </a:cubicBezTo>
                  <a:cubicBezTo>
                    <a:pt x="219" y="516"/>
                    <a:pt x="227" y="518"/>
                    <a:pt x="224" y="516"/>
                  </a:cubicBezTo>
                  <a:cubicBezTo>
                    <a:pt x="219" y="511"/>
                    <a:pt x="211" y="528"/>
                    <a:pt x="203" y="522"/>
                  </a:cubicBezTo>
                  <a:cubicBezTo>
                    <a:pt x="209" y="512"/>
                    <a:pt x="220" y="509"/>
                    <a:pt x="246" y="484"/>
                  </a:cubicBezTo>
                  <a:cubicBezTo>
                    <a:pt x="272" y="458"/>
                    <a:pt x="285" y="440"/>
                    <a:pt x="292" y="432"/>
                  </a:cubicBezTo>
                  <a:cubicBezTo>
                    <a:pt x="298" y="423"/>
                    <a:pt x="290" y="426"/>
                    <a:pt x="287" y="417"/>
                  </a:cubicBezTo>
                  <a:cubicBezTo>
                    <a:pt x="284" y="409"/>
                    <a:pt x="267" y="404"/>
                    <a:pt x="258" y="396"/>
                  </a:cubicBezTo>
                  <a:cubicBezTo>
                    <a:pt x="250" y="388"/>
                    <a:pt x="270" y="390"/>
                    <a:pt x="270" y="377"/>
                  </a:cubicBezTo>
                  <a:cubicBezTo>
                    <a:pt x="271" y="369"/>
                    <a:pt x="254" y="369"/>
                    <a:pt x="257" y="365"/>
                  </a:cubicBezTo>
                  <a:cubicBezTo>
                    <a:pt x="260" y="360"/>
                    <a:pt x="252" y="361"/>
                    <a:pt x="259" y="356"/>
                  </a:cubicBezTo>
                  <a:cubicBezTo>
                    <a:pt x="266" y="351"/>
                    <a:pt x="248" y="349"/>
                    <a:pt x="246" y="342"/>
                  </a:cubicBezTo>
                  <a:cubicBezTo>
                    <a:pt x="244" y="335"/>
                    <a:pt x="258" y="336"/>
                    <a:pt x="249" y="331"/>
                  </a:cubicBezTo>
                  <a:cubicBezTo>
                    <a:pt x="243" y="328"/>
                    <a:pt x="250" y="330"/>
                    <a:pt x="249" y="323"/>
                  </a:cubicBezTo>
                  <a:cubicBezTo>
                    <a:pt x="249" y="316"/>
                    <a:pt x="255" y="320"/>
                    <a:pt x="251" y="316"/>
                  </a:cubicBezTo>
                  <a:cubicBezTo>
                    <a:pt x="247" y="311"/>
                    <a:pt x="250" y="311"/>
                    <a:pt x="257" y="313"/>
                  </a:cubicBezTo>
                  <a:cubicBezTo>
                    <a:pt x="265" y="314"/>
                    <a:pt x="243" y="271"/>
                    <a:pt x="234" y="264"/>
                  </a:cubicBezTo>
                  <a:cubicBezTo>
                    <a:pt x="225" y="257"/>
                    <a:pt x="247" y="241"/>
                    <a:pt x="254" y="232"/>
                  </a:cubicBezTo>
                  <a:cubicBezTo>
                    <a:pt x="262" y="223"/>
                    <a:pt x="252" y="227"/>
                    <a:pt x="243" y="213"/>
                  </a:cubicBezTo>
                  <a:cubicBezTo>
                    <a:pt x="234" y="199"/>
                    <a:pt x="228" y="218"/>
                    <a:pt x="220" y="196"/>
                  </a:cubicBezTo>
                  <a:cubicBezTo>
                    <a:pt x="215" y="181"/>
                    <a:pt x="228" y="184"/>
                    <a:pt x="226" y="178"/>
                  </a:cubicBezTo>
                  <a:cubicBezTo>
                    <a:pt x="223" y="171"/>
                    <a:pt x="207" y="179"/>
                    <a:pt x="229" y="167"/>
                  </a:cubicBezTo>
                  <a:cubicBezTo>
                    <a:pt x="235" y="169"/>
                    <a:pt x="237" y="167"/>
                    <a:pt x="238" y="158"/>
                  </a:cubicBezTo>
                  <a:cubicBezTo>
                    <a:pt x="238" y="150"/>
                    <a:pt x="255" y="153"/>
                    <a:pt x="259" y="145"/>
                  </a:cubicBezTo>
                  <a:cubicBezTo>
                    <a:pt x="262" y="140"/>
                    <a:pt x="261" y="141"/>
                    <a:pt x="267" y="143"/>
                  </a:cubicBezTo>
                  <a:cubicBezTo>
                    <a:pt x="272" y="146"/>
                    <a:pt x="281" y="149"/>
                    <a:pt x="278" y="139"/>
                  </a:cubicBezTo>
                  <a:cubicBezTo>
                    <a:pt x="278" y="138"/>
                    <a:pt x="277" y="136"/>
                    <a:pt x="276" y="135"/>
                  </a:cubicBezTo>
                  <a:cubicBezTo>
                    <a:pt x="317" y="147"/>
                    <a:pt x="292" y="119"/>
                    <a:pt x="322" y="132"/>
                  </a:cubicBezTo>
                  <a:cubicBezTo>
                    <a:pt x="351" y="144"/>
                    <a:pt x="310" y="141"/>
                    <a:pt x="351" y="154"/>
                  </a:cubicBezTo>
                  <a:cubicBezTo>
                    <a:pt x="391" y="168"/>
                    <a:pt x="379" y="143"/>
                    <a:pt x="426" y="173"/>
                  </a:cubicBezTo>
                  <a:cubicBezTo>
                    <a:pt x="473" y="202"/>
                    <a:pt x="469" y="191"/>
                    <a:pt x="512" y="219"/>
                  </a:cubicBezTo>
                  <a:cubicBezTo>
                    <a:pt x="555" y="247"/>
                    <a:pt x="542" y="264"/>
                    <a:pt x="499" y="289"/>
                  </a:cubicBezTo>
                  <a:cubicBezTo>
                    <a:pt x="456" y="314"/>
                    <a:pt x="410" y="280"/>
                    <a:pt x="363" y="273"/>
                  </a:cubicBezTo>
                  <a:cubicBezTo>
                    <a:pt x="316" y="266"/>
                    <a:pt x="309" y="233"/>
                    <a:pt x="314" y="253"/>
                  </a:cubicBezTo>
                  <a:cubicBezTo>
                    <a:pt x="318" y="272"/>
                    <a:pt x="342" y="276"/>
                    <a:pt x="368" y="295"/>
                  </a:cubicBezTo>
                  <a:cubicBezTo>
                    <a:pt x="393" y="314"/>
                    <a:pt x="352" y="317"/>
                    <a:pt x="370" y="332"/>
                  </a:cubicBezTo>
                  <a:cubicBezTo>
                    <a:pt x="388" y="347"/>
                    <a:pt x="364" y="360"/>
                    <a:pt x="395" y="366"/>
                  </a:cubicBezTo>
                  <a:cubicBezTo>
                    <a:pt x="425" y="371"/>
                    <a:pt x="418" y="402"/>
                    <a:pt x="444" y="387"/>
                  </a:cubicBezTo>
                  <a:cubicBezTo>
                    <a:pt x="470" y="372"/>
                    <a:pt x="438" y="375"/>
                    <a:pt x="420" y="357"/>
                  </a:cubicBezTo>
                  <a:cubicBezTo>
                    <a:pt x="402" y="339"/>
                    <a:pt x="412" y="326"/>
                    <a:pt x="455" y="347"/>
                  </a:cubicBezTo>
                  <a:cubicBezTo>
                    <a:pt x="498" y="368"/>
                    <a:pt x="531" y="366"/>
                    <a:pt x="505" y="338"/>
                  </a:cubicBezTo>
                  <a:cubicBezTo>
                    <a:pt x="479" y="310"/>
                    <a:pt x="501" y="313"/>
                    <a:pt x="543" y="284"/>
                  </a:cubicBezTo>
                  <a:cubicBezTo>
                    <a:pt x="585" y="254"/>
                    <a:pt x="610" y="321"/>
                    <a:pt x="604" y="296"/>
                  </a:cubicBezTo>
                  <a:cubicBezTo>
                    <a:pt x="599" y="271"/>
                    <a:pt x="630" y="267"/>
                    <a:pt x="603" y="250"/>
                  </a:cubicBezTo>
                  <a:cubicBezTo>
                    <a:pt x="577" y="233"/>
                    <a:pt x="620" y="214"/>
                    <a:pt x="595" y="193"/>
                  </a:cubicBezTo>
                  <a:cubicBezTo>
                    <a:pt x="570" y="172"/>
                    <a:pt x="601" y="189"/>
                    <a:pt x="629" y="188"/>
                  </a:cubicBezTo>
                  <a:cubicBezTo>
                    <a:pt x="657" y="187"/>
                    <a:pt x="676" y="221"/>
                    <a:pt x="657" y="221"/>
                  </a:cubicBezTo>
                  <a:cubicBezTo>
                    <a:pt x="637" y="221"/>
                    <a:pt x="610" y="235"/>
                    <a:pt x="632" y="245"/>
                  </a:cubicBezTo>
                  <a:cubicBezTo>
                    <a:pt x="654" y="255"/>
                    <a:pt x="640" y="274"/>
                    <a:pt x="659" y="262"/>
                  </a:cubicBezTo>
                  <a:cubicBezTo>
                    <a:pt x="679" y="251"/>
                    <a:pt x="683" y="277"/>
                    <a:pt x="695" y="240"/>
                  </a:cubicBezTo>
                  <a:cubicBezTo>
                    <a:pt x="706" y="203"/>
                    <a:pt x="714" y="230"/>
                    <a:pt x="775" y="198"/>
                  </a:cubicBezTo>
                  <a:cubicBezTo>
                    <a:pt x="836" y="166"/>
                    <a:pt x="869" y="161"/>
                    <a:pt x="854" y="172"/>
                  </a:cubicBezTo>
                  <a:cubicBezTo>
                    <a:pt x="839" y="183"/>
                    <a:pt x="837" y="218"/>
                    <a:pt x="876" y="193"/>
                  </a:cubicBezTo>
                  <a:cubicBezTo>
                    <a:pt x="915" y="168"/>
                    <a:pt x="910" y="204"/>
                    <a:pt x="938" y="186"/>
                  </a:cubicBezTo>
                  <a:cubicBezTo>
                    <a:pt x="965" y="168"/>
                    <a:pt x="976" y="158"/>
                    <a:pt x="976" y="183"/>
                  </a:cubicBezTo>
                  <a:cubicBezTo>
                    <a:pt x="976" y="210"/>
                    <a:pt x="1025" y="176"/>
                    <a:pt x="1010" y="161"/>
                  </a:cubicBezTo>
                  <a:cubicBezTo>
                    <a:pt x="986" y="137"/>
                    <a:pt x="1029" y="120"/>
                    <a:pt x="1119" y="155"/>
                  </a:cubicBezTo>
                  <a:cubicBezTo>
                    <a:pt x="1208" y="189"/>
                    <a:pt x="1192" y="220"/>
                    <a:pt x="1214" y="188"/>
                  </a:cubicBezTo>
                  <a:cubicBezTo>
                    <a:pt x="1236" y="157"/>
                    <a:pt x="1142" y="155"/>
                    <a:pt x="1167" y="121"/>
                  </a:cubicBezTo>
                  <a:cubicBezTo>
                    <a:pt x="1192" y="86"/>
                    <a:pt x="1129" y="86"/>
                    <a:pt x="1181" y="65"/>
                  </a:cubicBezTo>
                  <a:cubicBezTo>
                    <a:pt x="1208" y="54"/>
                    <a:pt x="1209" y="16"/>
                    <a:pt x="1220" y="0"/>
                  </a:cubicBezTo>
                  <a:cubicBezTo>
                    <a:pt x="1255" y="0"/>
                    <a:pt x="1255" y="0"/>
                    <a:pt x="1255" y="0"/>
                  </a:cubicBezTo>
                  <a:cubicBezTo>
                    <a:pt x="1255" y="274"/>
                    <a:pt x="1255" y="274"/>
                    <a:pt x="1255" y="274"/>
                  </a:cubicBezTo>
                  <a:cubicBezTo>
                    <a:pt x="1239" y="278"/>
                    <a:pt x="1230" y="278"/>
                    <a:pt x="1255" y="283"/>
                  </a:cubicBezTo>
                  <a:close/>
                  <a:moveTo>
                    <a:pt x="980" y="111"/>
                  </a:moveTo>
                  <a:cubicBezTo>
                    <a:pt x="970" y="101"/>
                    <a:pt x="969" y="106"/>
                    <a:pt x="962" y="108"/>
                  </a:cubicBezTo>
                  <a:cubicBezTo>
                    <a:pt x="956" y="110"/>
                    <a:pt x="968" y="118"/>
                    <a:pt x="962" y="115"/>
                  </a:cubicBezTo>
                  <a:cubicBezTo>
                    <a:pt x="956" y="112"/>
                    <a:pt x="956" y="120"/>
                    <a:pt x="966" y="128"/>
                  </a:cubicBezTo>
                  <a:cubicBezTo>
                    <a:pt x="971" y="132"/>
                    <a:pt x="973" y="131"/>
                    <a:pt x="974" y="129"/>
                  </a:cubicBezTo>
                  <a:cubicBezTo>
                    <a:pt x="974" y="127"/>
                    <a:pt x="986" y="129"/>
                    <a:pt x="985" y="135"/>
                  </a:cubicBezTo>
                  <a:cubicBezTo>
                    <a:pt x="984" y="142"/>
                    <a:pt x="1008" y="137"/>
                    <a:pt x="1009" y="132"/>
                  </a:cubicBezTo>
                  <a:cubicBezTo>
                    <a:pt x="1011" y="127"/>
                    <a:pt x="994" y="124"/>
                    <a:pt x="980" y="111"/>
                  </a:cubicBezTo>
                  <a:close/>
                  <a:moveTo>
                    <a:pt x="812" y="21"/>
                  </a:moveTo>
                  <a:cubicBezTo>
                    <a:pt x="801" y="40"/>
                    <a:pt x="796" y="15"/>
                    <a:pt x="788" y="34"/>
                  </a:cubicBezTo>
                  <a:cubicBezTo>
                    <a:pt x="779" y="52"/>
                    <a:pt x="778" y="59"/>
                    <a:pt x="805" y="59"/>
                  </a:cubicBezTo>
                  <a:cubicBezTo>
                    <a:pt x="831" y="59"/>
                    <a:pt x="791" y="62"/>
                    <a:pt x="816" y="76"/>
                  </a:cubicBezTo>
                  <a:cubicBezTo>
                    <a:pt x="841" y="90"/>
                    <a:pt x="821" y="48"/>
                    <a:pt x="836" y="67"/>
                  </a:cubicBezTo>
                  <a:cubicBezTo>
                    <a:pt x="852" y="87"/>
                    <a:pt x="812" y="88"/>
                    <a:pt x="844" y="90"/>
                  </a:cubicBezTo>
                  <a:cubicBezTo>
                    <a:pt x="875" y="93"/>
                    <a:pt x="857" y="99"/>
                    <a:pt x="882" y="99"/>
                  </a:cubicBezTo>
                  <a:cubicBezTo>
                    <a:pt x="907" y="99"/>
                    <a:pt x="912" y="108"/>
                    <a:pt x="935" y="96"/>
                  </a:cubicBezTo>
                  <a:cubicBezTo>
                    <a:pt x="947" y="89"/>
                    <a:pt x="905" y="81"/>
                    <a:pt x="898" y="64"/>
                  </a:cubicBezTo>
                  <a:cubicBezTo>
                    <a:pt x="890" y="46"/>
                    <a:pt x="876" y="50"/>
                    <a:pt x="882" y="20"/>
                  </a:cubicBezTo>
                  <a:cubicBezTo>
                    <a:pt x="883" y="12"/>
                    <a:pt x="888" y="5"/>
                    <a:pt x="892" y="0"/>
                  </a:cubicBezTo>
                  <a:cubicBezTo>
                    <a:pt x="809" y="0"/>
                    <a:pt x="809" y="0"/>
                    <a:pt x="809" y="0"/>
                  </a:cubicBezTo>
                  <a:cubicBezTo>
                    <a:pt x="809" y="4"/>
                    <a:pt x="818" y="8"/>
                    <a:pt x="812" y="21"/>
                  </a:cubicBezTo>
                  <a:close/>
                  <a:moveTo>
                    <a:pt x="75" y="739"/>
                  </a:moveTo>
                  <a:cubicBezTo>
                    <a:pt x="63" y="730"/>
                    <a:pt x="73" y="743"/>
                    <a:pt x="40" y="729"/>
                  </a:cubicBezTo>
                  <a:cubicBezTo>
                    <a:pt x="40" y="733"/>
                    <a:pt x="36" y="728"/>
                    <a:pt x="38" y="736"/>
                  </a:cubicBezTo>
                  <a:cubicBezTo>
                    <a:pt x="40" y="742"/>
                    <a:pt x="31" y="743"/>
                    <a:pt x="27" y="742"/>
                  </a:cubicBezTo>
                  <a:cubicBezTo>
                    <a:pt x="23" y="740"/>
                    <a:pt x="29" y="735"/>
                    <a:pt x="32" y="729"/>
                  </a:cubicBezTo>
                  <a:cubicBezTo>
                    <a:pt x="36" y="724"/>
                    <a:pt x="33" y="727"/>
                    <a:pt x="25" y="735"/>
                  </a:cubicBezTo>
                  <a:cubicBezTo>
                    <a:pt x="18" y="743"/>
                    <a:pt x="20" y="739"/>
                    <a:pt x="10" y="739"/>
                  </a:cubicBezTo>
                  <a:cubicBezTo>
                    <a:pt x="0" y="740"/>
                    <a:pt x="13" y="749"/>
                    <a:pt x="0" y="758"/>
                  </a:cubicBezTo>
                  <a:cubicBezTo>
                    <a:pt x="30" y="764"/>
                    <a:pt x="60" y="767"/>
                    <a:pt x="77" y="761"/>
                  </a:cubicBezTo>
                  <a:cubicBezTo>
                    <a:pt x="73" y="747"/>
                    <a:pt x="84" y="745"/>
                    <a:pt x="75" y="739"/>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1" name="Freeform 36"/>
            <p:cNvSpPr>
              <a:spLocks/>
            </p:cNvSpPr>
            <p:nvPr/>
          </p:nvSpPr>
          <p:spPr bwMode="auto">
            <a:xfrm>
              <a:off x="5057492" y="4102082"/>
              <a:ext cx="778058" cy="584961"/>
            </a:xfrm>
            <a:custGeom>
              <a:avLst/>
              <a:gdLst/>
              <a:ahLst/>
              <a:cxnLst>
                <a:cxn ang="0">
                  <a:pos x="237" y="95"/>
                </a:cxn>
                <a:cxn ang="0">
                  <a:pos x="221" y="84"/>
                </a:cxn>
                <a:cxn ang="0">
                  <a:pos x="205" y="64"/>
                </a:cxn>
                <a:cxn ang="0">
                  <a:pos x="199" y="46"/>
                </a:cxn>
                <a:cxn ang="0">
                  <a:pos x="199" y="28"/>
                </a:cxn>
                <a:cxn ang="0">
                  <a:pos x="191" y="17"/>
                </a:cxn>
                <a:cxn ang="0">
                  <a:pos x="168" y="16"/>
                </a:cxn>
                <a:cxn ang="0">
                  <a:pos x="153" y="7"/>
                </a:cxn>
                <a:cxn ang="0">
                  <a:pos x="131" y="1"/>
                </a:cxn>
                <a:cxn ang="0">
                  <a:pos x="118" y="11"/>
                </a:cxn>
                <a:cxn ang="0">
                  <a:pos x="93" y="19"/>
                </a:cxn>
                <a:cxn ang="0">
                  <a:pos x="95" y="36"/>
                </a:cxn>
                <a:cxn ang="0">
                  <a:pos x="71" y="55"/>
                </a:cxn>
                <a:cxn ang="0">
                  <a:pos x="71" y="76"/>
                </a:cxn>
                <a:cxn ang="0">
                  <a:pos x="52" y="76"/>
                </a:cxn>
                <a:cxn ang="0">
                  <a:pos x="16" y="84"/>
                </a:cxn>
                <a:cxn ang="0">
                  <a:pos x="23" y="133"/>
                </a:cxn>
                <a:cxn ang="0">
                  <a:pos x="11" y="149"/>
                </a:cxn>
                <a:cxn ang="0">
                  <a:pos x="19" y="175"/>
                </a:cxn>
                <a:cxn ang="0">
                  <a:pos x="27" y="170"/>
                </a:cxn>
                <a:cxn ang="0">
                  <a:pos x="53" y="158"/>
                </a:cxn>
                <a:cxn ang="0">
                  <a:pos x="100" y="165"/>
                </a:cxn>
                <a:cxn ang="0">
                  <a:pos x="122" y="170"/>
                </a:cxn>
                <a:cxn ang="0">
                  <a:pos x="149" y="173"/>
                </a:cxn>
                <a:cxn ang="0">
                  <a:pos x="163" y="179"/>
                </a:cxn>
                <a:cxn ang="0">
                  <a:pos x="183" y="179"/>
                </a:cxn>
                <a:cxn ang="0">
                  <a:pos x="191" y="174"/>
                </a:cxn>
                <a:cxn ang="0">
                  <a:pos x="220" y="152"/>
                </a:cxn>
                <a:cxn ang="0">
                  <a:pos x="211" y="123"/>
                </a:cxn>
                <a:cxn ang="0">
                  <a:pos x="220" y="113"/>
                </a:cxn>
                <a:cxn ang="0">
                  <a:pos x="240" y="108"/>
                </a:cxn>
                <a:cxn ang="0">
                  <a:pos x="237" y="95"/>
                </a:cxn>
              </a:cxnLst>
              <a:rect l="0" t="0" r="r" b="b"/>
              <a:pathLst>
                <a:path w="250" h="188">
                  <a:moveTo>
                    <a:pt x="237" y="95"/>
                  </a:moveTo>
                  <a:cubicBezTo>
                    <a:pt x="237" y="85"/>
                    <a:pt x="213" y="96"/>
                    <a:pt x="221" y="84"/>
                  </a:cubicBezTo>
                  <a:cubicBezTo>
                    <a:pt x="227" y="76"/>
                    <a:pt x="209" y="82"/>
                    <a:pt x="205" y="64"/>
                  </a:cubicBezTo>
                  <a:cubicBezTo>
                    <a:pt x="203" y="50"/>
                    <a:pt x="190" y="53"/>
                    <a:pt x="199" y="46"/>
                  </a:cubicBezTo>
                  <a:cubicBezTo>
                    <a:pt x="208" y="39"/>
                    <a:pt x="194" y="40"/>
                    <a:pt x="199" y="28"/>
                  </a:cubicBezTo>
                  <a:cubicBezTo>
                    <a:pt x="204" y="16"/>
                    <a:pt x="194" y="22"/>
                    <a:pt x="191" y="17"/>
                  </a:cubicBezTo>
                  <a:cubicBezTo>
                    <a:pt x="187" y="12"/>
                    <a:pt x="181" y="9"/>
                    <a:pt x="168" y="16"/>
                  </a:cubicBezTo>
                  <a:cubicBezTo>
                    <a:pt x="155" y="23"/>
                    <a:pt x="169" y="3"/>
                    <a:pt x="153" y="7"/>
                  </a:cubicBezTo>
                  <a:cubicBezTo>
                    <a:pt x="138" y="10"/>
                    <a:pt x="148" y="0"/>
                    <a:pt x="131" y="1"/>
                  </a:cubicBezTo>
                  <a:cubicBezTo>
                    <a:pt x="122" y="3"/>
                    <a:pt x="123" y="4"/>
                    <a:pt x="118" y="11"/>
                  </a:cubicBezTo>
                  <a:cubicBezTo>
                    <a:pt x="113" y="19"/>
                    <a:pt x="108" y="7"/>
                    <a:pt x="93" y="19"/>
                  </a:cubicBezTo>
                  <a:cubicBezTo>
                    <a:pt x="84" y="40"/>
                    <a:pt x="100" y="26"/>
                    <a:pt x="95" y="36"/>
                  </a:cubicBezTo>
                  <a:cubicBezTo>
                    <a:pt x="90" y="47"/>
                    <a:pt x="84" y="35"/>
                    <a:pt x="71" y="55"/>
                  </a:cubicBezTo>
                  <a:cubicBezTo>
                    <a:pt x="63" y="69"/>
                    <a:pt x="79" y="70"/>
                    <a:pt x="71" y="76"/>
                  </a:cubicBezTo>
                  <a:cubicBezTo>
                    <a:pt x="64" y="81"/>
                    <a:pt x="69" y="61"/>
                    <a:pt x="52" y="76"/>
                  </a:cubicBezTo>
                  <a:cubicBezTo>
                    <a:pt x="36" y="91"/>
                    <a:pt x="34" y="80"/>
                    <a:pt x="16" y="84"/>
                  </a:cubicBezTo>
                  <a:cubicBezTo>
                    <a:pt x="24" y="110"/>
                    <a:pt x="33" y="129"/>
                    <a:pt x="23" y="133"/>
                  </a:cubicBezTo>
                  <a:cubicBezTo>
                    <a:pt x="13" y="137"/>
                    <a:pt x="0" y="146"/>
                    <a:pt x="11" y="149"/>
                  </a:cubicBezTo>
                  <a:cubicBezTo>
                    <a:pt x="28" y="153"/>
                    <a:pt x="12" y="165"/>
                    <a:pt x="19" y="175"/>
                  </a:cubicBezTo>
                  <a:cubicBezTo>
                    <a:pt x="19" y="175"/>
                    <a:pt x="21" y="168"/>
                    <a:pt x="27" y="170"/>
                  </a:cubicBezTo>
                  <a:cubicBezTo>
                    <a:pt x="36" y="174"/>
                    <a:pt x="23" y="162"/>
                    <a:pt x="53" y="158"/>
                  </a:cubicBezTo>
                  <a:cubicBezTo>
                    <a:pt x="83" y="155"/>
                    <a:pt x="90" y="166"/>
                    <a:pt x="100" y="165"/>
                  </a:cubicBezTo>
                  <a:cubicBezTo>
                    <a:pt x="111" y="165"/>
                    <a:pt x="103" y="171"/>
                    <a:pt x="122" y="170"/>
                  </a:cubicBezTo>
                  <a:cubicBezTo>
                    <a:pt x="153" y="170"/>
                    <a:pt x="136" y="183"/>
                    <a:pt x="149" y="173"/>
                  </a:cubicBezTo>
                  <a:cubicBezTo>
                    <a:pt x="161" y="163"/>
                    <a:pt x="155" y="184"/>
                    <a:pt x="163" y="179"/>
                  </a:cubicBezTo>
                  <a:cubicBezTo>
                    <a:pt x="169" y="176"/>
                    <a:pt x="180" y="176"/>
                    <a:pt x="183" y="179"/>
                  </a:cubicBezTo>
                  <a:cubicBezTo>
                    <a:pt x="191" y="188"/>
                    <a:pt x="191" y="186"/>
                    <a:pt x="191" y="174"/>
                  </a:cubicBezTo>
                  <a:cubicBezTo>
                    <a:pt x="191" y="161"/>
                    <a:pt x="200" y="151"/>
                    <a:pt x="220" y="152"/>
                  </a:cubicBezTo>
                  <a:cubicBezTo>
                    <a:pt x="209" y="136"/>
                    <a:pt x="224" y="135"/>
                    <a:pt x="211" y="123"/>
                  </a:cubicBezTo>
                  <a:cubicBezTo>
                    <a:pt x="206" y="118"/>
                    <a:pt x="211" y="107"/>
                    <a:pt x="220" y="113"/>
                  </a:cubicBezTo>
                  <a:cubicBezTo>
                    <a:pt x="231" y="121"/>
                    <a:pt x="234" y="113"/>
                    <a:pt x="240" y="108"/>
                  </a:cubicBezTo>
                  <a:cubicBezTo>
                    <a:pt x="250" y="100"/>
                    <a:pt x="236" y="102"/>
                    <a:pt x="237" y="9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2" name="Freeform 37"/>
            <p:cNvSpPr>
              <a:spLocks/>
            </p:cNvSpPr>
            <p:nvPr/>
          </p:nvSpPr>
          <p:spPr bwMode="auto">
            <a:xfrm>
              <a:off x="4366900" y="4254851"/>
              <a:ext cx="815917" cy="678973"/>
            </a:xfrm>
            <a:custGeom>
              <a:avLst/>
              <a:gdLst/>
              <a:ahLst/>
              <a:cxnLst>
                <a:cxn ang="0">
                  <a:pos x="246" y="141"/>
                </a:cxn>
                <a:cxn ang="0">
                  <a:pos x="241" y="125"/>
                </a:cxn>
                <a:cxn ang="0">
                  <a:pos x="233" y="100"/>
                </a:cxn>
                <a:cxn ang="0">
                  <a:pos x="245" y="84"/>
                </a:cxn>
                <a:cxn ang="0">
                  <a:pos x="238" y="35"/>
                </a:cxn>
                <a:cxn ang="0">
                  <a:pos x="220" y="18"/>
                </a:cxn>
                <a:cxn ang="0">
                  <a:pos x="143" y="15"/>
                </a:cxn>
                <a:cxn ang="0">
                  <a:pos x="116" y="14"/>
                </a:cxn>
                <a:cxn ang="0">
                  <a:pos x="117" y="8"/>
                </a:cxn>
                <a:cxn ang="0">
                  <a:pos x="122" y="8"/>
                </a:cxn>
                <a:cxn ang="0">
                  <a:pos x="95" y="3"/>
                </a:cxn>
                <a:cxn ang="0">
                  <a:pos x="72" y="11"/>
                </a:cxn>
                <a:cxn ang="0">
                  <a:pos x="45" y="25"/>
                </a:cxn>
                <a:cxn ang="0">
                  <a:pos x="9" y="35"/>
                </a:cxn>
                <a:cxn ang="0">
                  <a:pos x="9" y="38"/>
                </a:cxn>
                <a:cxn ang="0">
                  <a:pos x="16" y="39"/>
                </a:cxn>
                <a:cxn ang="0">
                  <a:pos x="18" y="45"/>
                </a:cxn>
                <a:cxn ang="0">
                  <a:pos x="10" y="44"/>
                </a:cxn>
                <a:cxn ang="0">
                  <a:pos x="13" y="81"/>
                </a:cxn>
                <a:cxn ang="0">
                  <a:pos x="19" y="98"/>
                </a:cxn>
                <a:cxn ang="0">
                  <a:pos x="20" y="120"/>
                </a:cxn>
                <a:cxn ang="0">
                  <a:pos x="25" y="147"/>
                </a:cxn>
                <a:cxn ang="0">
                  <a:pos x="44" y="152"/>
                </a:cxn>
                <a:cxn ang="0">
                  <a:pos x="64" y="158"/>
                </a:cxn>
                <a:cxn ang="0">
                  <a:pos x="63" y="170"/>
                </a:cxn>
                <a:cxn ang="0">
                  <a:pos x="76" y="168"/>
                </a:cxn>
                <a:cxn ang="0">
                  <a:pos x="90" y="170"/>
                </a:cxn>
                <a:cxn ang="0">
                  <a:pos x="95" y="178"/>
                </a:cxn>
                <a:cxn ang="0">
                  <a:pos x="109" y="180"/>
                </a:cxn>
                <a:cxn ang="0">
                  <a:pos x="123" y="198"/>
                </a:cxn>
                <a:cxn ang="0">
                  <a:pos x="126" y="201"/>
                </a:cxn>
                <a:cxn ang="0">
                  <a:pos x="134" y="198"/>
                </a:cxn>
                <a:cxn ang="0">
                  <a:pos x="147" y="206"/>
                </a:cxn>
                <a:cxn ang="0">
                  <a:pos x="152" y="210"/>
                </a:cxn>
                <a:cxn ang="0">
                  <a:pos x="163" y="202"/>
                </a:cxn>
                <a:cxn ang="0">
                  <a:pos x="199" y="205"/>
                </a:cxn>
                <a:cxn ang="0">
                  <a:pos x="214" y="214"/>
                </a:cxn>
                <a:cxn ang="0">
                  <a:pos x="219" y="208"/>
                </a:cxn>
                <a:cxn ang="0">
                  <a:pos x="221" y="192"/>
                </a:cxn>
                <a:cxn ang="0">
                  <a:pos x="245" y="167"/>
                </a:cxn>
                <a:cxn ang="0">
                  <a:pos x="250" y="154"/>
                </a:cxn>
                <a:cxn ang="0">
                  <a:pos x="246" y="141"/>
                </a:cxn>
              </a:cxnLst>
              <a:rect l="0" t="0" r="r" b="b"/>
              <a:pathLst>
                <a:path w="262" h="218">
                  <a:moveTo>
                    <a:pt x="246" y="141"/>
                  </a:moveTo>
                  <a:cubicBezTo>
                    <a:pt x="235" y="130"/>
                    <a:pt x="245" y="132"/>
                    <a:pt x="241" y="125"/>
                  </a:cubicBezTo>
                  <a:cubicBezTo>
                    <a:pt x="233" y="115"/>
                    <a:pt x="250" y="104"/>
                    <a:pt x="233" y="100"/>
                  </a:cubicBezTo>
                  <a:cubicBezTo>
                    <a:pt x="222" y="97"/>
                    <a:pt x="235" y="88"/>
                    <a:pt x="245" y="84"/>
                  </a:cubicBezTo>
                  <a:cubicBezTo>
                    <a:pt x="255" y="80"/>
                    <a:pt x="246" y="61"/>
                    <a:pt x="238" y="35"/>
                  </a:cubicBezTo>
                  <a:cubicBezTo>
                    <a:pt x="241" y="26"/>
                    <a:pt x="226" y="17"/>
                    <a:pt x="220" y="18"/>
                  </a:cubicBezTo>
                  <a:cubicBezTo>
                    <a:pt x="203" y="24"/>
                    <a:pt x="173" y="21"/>
                    <a:pt x="143" y="15"/>
                  </a:cubicBezTo>
                  <a:cubicBezTo>
                    <a:pt x="134" y="21"/>
                    <a:pt x="119" y="22"/>
                    <a:pt x="116" y="14"/>
                  </a:cubicBezTo>
                  <a:cubicBezTo>
                    <a:pt x="113" y="5"/>
                    <a:pt x="111" y="3"/>
                    <a:pt x="117" y="8"/>
                  </a:cubicBezTo>
                  <a:cubicBezTo>
                    <a:pt x="124" y="13"/>
                    <a:pt x="126" y="10"/>
                    <a:pt x="122" y="8"/>
                  </a:cubicBezTo>
                  <a:cubicBezTo>
                    <a:pt x="109" y="0"/>
                    <a:pt x="111" y="0"/>
                    <a:pt x="95" y="3"/>
                  </a:cubicBezTo>
                  <a:cubicBezTo>
                    <a:pt x="71" y="7"/>
                    <a:pt x="88" y="7"/>
                    <a:pt x="72" y="11"/>
                  </a:cubicBezTo>
                  <a:cubicBezTo>
                    <a:pt x="56" y="15"/>
                    <a:pt x="70" y="20"/>
                    <a:pt x="45" y="25"/>
                  </a:cubicBezTo>
                  <a:cubicBezTo>
                    <a:pt x="24" y="29"/>
                    <a:pt x="21" y="37"/>
                    <a:pt x="9" y="35"/>
                  </a:cubicBezTo>
                  <a:cubicBezTo>
                    <a:pt x="9" y="38"/>
                    <a:pt x="9" y="38"/>
                    <a:pt x="9" y="38"/>
                  </a:cubicBezTo>
                  <a:cubicBezTo>
                    <a:pt x="12" y="43"/>
                    <a:pt x="13" y="37"/>
                    <a:pt x="16" y="39"/>
                  </a:cubicBezTo>
                  <a:cubicBezTo>
                    <a:pt x="19" y="41"/>
                    <a:pt x="17" y="40"/>
                    <a:pt x="18" y="45"/>
                  </a:cubicBezTo>
                  <a:cubicBezTo>
                    <a:pt x="19" y="49"/>
                    <a:pt x="16" y="45"/>
                    <a:pt x="10" y="44"/>
                  </a:cubicBezTo>
                  <a:cubicBezTo>
                    <a:pt x="18" y="67"/>
                    <a:pt x="0" y="71"/>
                    <a:pt x="13" y="81"/>
                  </a:cubicBezTo>
                  <a:cubicBezTo>
                    <a:pt x="26" y="91"/>
                    <a:pt x="14" y="90"/>
                    <a:pt x="19" y="98"/>
                  </a:cubicBezTo>
                  <a:cubicBezTo>
                    <a:pt x="28" y="111"/>
                    <a:pt x="17" y="108"/>
                    <a:pt x="20" y="120"/>
                  </a:cubicBezTo>
                  <a:cubicBezTo>
                    <a:pt x="22" y="131"/>
                    <a:pt x="34" y="121"/>
                    <a:pt x="25" y="147"/>
                  </a:cubicBezTo>
                  <a:cubicBezTo>
                    <a:pt x="38" y="139"/>
                    <a:pt x="28" y="145"/>
                    <a:pt x="44" y="152"/>
                  </a:cubicBezTo>
                  <a:cubicBezTo>
                    <a:pt x="60" y="159"/>
                    <a:pt x="60" y="153"/>
                    <a:pt x="64" y="158"/>
                  </a:cubicBezTo>
                  <a:cubicBezTo>
                    <a:pt x="67" y="162"/>
                    <a:pt x="52" y="158"/>
                    <a:pt x="63" y="170"/>
                  </a:cubicBezTo>
                  <a:cubicBezTo>
                    <a:pt x="75" y="183"/>
                    <a:pt x="79" y="172"/>
                    <a:pt x="76" y="168"/>
                  </a:cubicBezTo>
                  <a:cubicBezTo>
                    <a:pt x="72" y="163"/>
                    <a:pt x="82" y="168"/>
                    <a:pt x="90" y="170"/>
                  </a:cubicBezTo>
                  <a:cubicBezTo>
                    <a:pt x="98" y="172"/>
                    <a:pt x="90" y="173"/>
                    <a:pt x="95" y="178"/>
                  </a:cubicBezTo>
                  <a:cubicBezTo>
                    <a:pt x="101" y="183"/>
                    <a:pt x="98" y="176"/>
                    <a:pt x="109" y="180"/>
                  </a:cubicBezTo>
                  <a:cubicBezTo>
                    <a:pt x="119" y="184"/>
                    <a:pt x="121" y="191"/>
                    <a:pt x="123" y="198"/>
                  </a:cubicBezTo>
                  <a:cubicBezTo>
                    <a:pt x="125" y="199"/>
                    <a:pt x="126" y="198"/>
                    <a:pt x="126" y="201"/>
                  </a:cubicBezTo>
                  <a:cubicBezTo>
                    <a:pt x="126" y="204"/>
                    <a:pt x="129" y="204"/>
                    <a:pt x="134" y="198"/>
                  </a:cubicBezTo>
                  <a:cubicBezTo>
                    <a:pt x="138" y="192"/>
                    <a:pt x="149" y="198"/>
                    <a:pt x="147" y="206"/>
                  </a:cubicBezTo>
                  <a:cubicBezTo>
                    <a:pt x="145" y="211"/>
                    <a:pt x="149" y="207"/>
                    <a:pt x="152" y="210"/>
                  </a:cubicBezTo>
                  <a:cubicBezTo>
                    <a:pt x="155" y="212"/>
                    <a:pt x="157" y="201"/>
                    <a:pt x="163" y="202"/>
                  </a:cubicBezTo>
                  <a:cubicBezTo>
                    <a:pt x="167" y="202"/>
                    <a:pt x="185" y="200"/>
                    <a:pt x="199" y="205"/>
                  </a:cubicBezTo>
                  <a:cubicBezTo>
                    <a:pt x="203" y="206"/>
                    <a:pt x="197" y="209"/>
                    <a:pt x="214" y="214"/>
                  </a:cubicBezTo>
                  <a:cubicBezTo>
                    <a:pt x="230" y="218"/>
                    <a:pt x="216" y="213"/>
                    <a:pt x="219" y="208"/>
                  </a:cubicBezTo>
                  <a:cubicBezTo>
                    <a:pt x="222" y="203"/>
                    <a:pt x="214" y="200"/>
                    <a:pt x="221" y="192"/>
                  </a:cubicBezTo>
                  <a:cubicBezTo>
                    <a:pt x="228" y="183"/>
                    <a:pt x="238" y="168"/>
                    <a:pt x="245" y="167"/>
                  </a:cubicBezTo>
                  <a:cubicBezTo>
                    <a:pt x="257" y="164"/>
                    <a:pt x="254" y="159"/>
                    <a:pt x="250" y="154"/>
                  </a:cubicBezTo>
                  <a:cubicBezTo>
                    <a:pt x="245" y="148"/>
                    <a:pt x="262" y="158"/>
                    <a:pt x="246" y="14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3" name="Freeform 38"/>
            <p:cNvSpPr>
              <a:spLocks/>
            </p:cNvSpPr>
            <p:nvPr/>
          </p:nvSpPr>
          <p:spPr bwMode="auto">
            <a:xfrm>
              <a:off x="2923053" y="4693571"/>
              <a:ext cx="1026097" cy="971453"/>
            </a:xfrm>
            <a:custGeom>
              <a:avLst/>
              <a:gdLst/>
              <a:ahLst/>
              <a:cxnLst>
                <a:cxn ang="0">
                  <a:pos x="295" y="130"/>
                </a:cxn>
                <a:cxn ang="0">
                  <a:pos x="284" y="147"/>
                </a:cxn>
                <a:cxn ang="0">
                  <a:pos x="271" y="173"/>
                </a:cxn>
                <a:cxn ang="0">
                  <a:pos x="284" y="166"/>
                </a:cxn>
                <a:cxn ang="0">
                  <a:pos x="294" y="185"/>
                </a:cxn>
                <a:cxn ang="0">
                  <a:pos x="290" y="219"/>
                </a:cxn>
                <a:cxn ang="0">
                  <a:pos x="311" y="246"/>
                </a:cxn>
                <a:cxn ang="0">
                  <a:pos x="288" y="274"/>
                </a:cxn>
                <a:cxn ang="0">
                  <a:pos x="255" y="279"/>
                </a:cxn>
                <a:cxn ang="0">
                  <a:pos x="229" y="272"/>
                </a:cxn>
                <a:cxn ang="0">
                  <a:pos x="199" y="285"/>
                </a:cxn>
                <a:cxn ang="0">
                  <a:pos x="185" y="308"/>
                </a:cxn>
                <a:cxn ang="0">
                  <a:pos x="158" y="299"/>
                </a:cxn>
                <a:cxn ang="0">
                  <a:pos x="120" y="295"/>
                </a:cxn>
                <a:cxn ang="0">
                  <a:pos x="88" y="280"/>
                </a:cxn>
                <a:cxn ang="0">
                  <a:pos x="89" y="247"/>
                </a:cxn>
                <a:cxn ang="0">
                  <a:pos x="92" y="226"/>
                </a:cxn>
                <a:cxn ang="0">
                  <a:pos x="96" y="199"/>
                </a:cxn>
                <a:cxn ang="0">
                  <a:pos x="95" y="195"/>
                </a:cxn>
                <a:cxn ang="0">
                  <a:pos x="93" y="174"/>
                </a:cxn>
                <a:cxn ang="0">
                  <a:pos x="71" y="149"/>
                </a:cxn>
                <a:cxn ang="0">
                  <a:pos x="65" y="138"/>
                </a:cxn>
                <a:cxn ang="0">
                  <a:pos x="55" y="129"/>
                </a:cxn>
                <a:cxn ang="0">
                  <a:pos x="35" y="121"/>
                </a:cxn>
                <a:cxn ang="0">
                  <a:pos x="8" y="111"/>
                </a:cxn>
                <a:cxn ang="0">
                  <a:pos x="8" y="103"/>
                </a:cxn>
                <a:cxn ang="0">
                  <a:pos x="4" y="97"/>
                </a:cxn>
                <a:cxn ang="0">
                  <a:pos x="25" y="86"/>
                </a:cxn>
                <a:cxn ang="0">
                  <a:pos x="42" y="80"/>
                </a:cxn>
                <a:cxn ang="0">
                  <a:pos x="63" y="88"/>
                </a:cxn>
                <a:cxn ang="0">
                  <a:pos x="75" y="86"/>
                </a:cxn>
                <a:cxn ang="0">
                  <a:pos x="84" y="80"/>
                </a:cxn>
                <a:cxn ang="0">
                  <a:pos x="75" y="52"/>
                </a:cxn>
                <a:cxn ang="0">
                  <a:pos x="94" y="63"/>
                </a:cxn>
                <a:cxn ang="0">
                  <a:pos x="128" y="59"/>
                </a:cxn>
                <a:cxn ang="0">
                  <a:pos x="157" y="35"/>
                </a:cxn>
                <a:cxn ang="0">
                  <a:pos x="161" y="25"/>
                </a:cxn>
                <a:cxn ang="0">
                  <a:pos x="184" y="0"/>
                </a:cxn>
                <a:cxn ang="0">
                  <a:pos x="212" y="24"/>
                </a:cxn>
                <a:cxn ang="0">
                  <a:pos x="242" y="34"/>
                </a:cxn>
                <a:cxn ang="0">
                  <a:pos x="265" y="57"/>
                </a:cxn>
                <a:cxn ang="0">
                  <a:pos x="290" y="68"/>
                </a:cxn>
                <a:cxn ang="0">
                  <a:pos x="322" y="76"/>
                </a:cxn>
              </a:cxnLst>
              <a:rect l="0" t="0" r="r" b="b"/>
              <a:pathLst>
                <a:path w="330" h="312">
                  <a:moveTo>
                    <a:pt x="308" y="126"/>
                  </a:moveTo>
                  <a:cubicBezTo>
                    <a:pt x="301" y="133"/>
                    <a:pt x="299" y="127"/>
                    <a:pt x="295" y="130"/>
                  </a:cubicBezTo>
                  <a:cubicBezTo>
                    <a:pt x="291" y="134"/>
                    <a:pt x="299" y="134"/>
                    <a:pt x="292" y="138"/>
                  </a:cubicBezTo>
                  <a:cubicBezTo>
                    <a:pt x="285" y="141"/>
                    <a:pt x="293" y="144"/>
                    <a:pt x="284" y="147"/>
                  </a:cubicBezTo>
                  <a:cubicBezTo>
                    <a:pt x="277" y="150"/>
                    <a:pt x="286" y="154"/>
                    <a:pt x="276" y="159"/>
                  </a:cubicBezTo>
                  <a:cubicBezTo>
                    <a:pt x="269" y="163"/>
                    <a:pt x="277" y="169"/>
                    <a:pt x="271" y="173"/>
                  </a:cubicBezTo>
                  <a:cubicBezTo>
                    <a:pt x="266" y="177"/>
                    <a:pt x="269" y="180"/>
                    <a:pt x="275" y="177"/>
                  </a:cubicBezTo>
                  <a:cubicBezTo>
                    <a:pt x="280" y="174"/>
                    <a:pt x="274" y="168"/>
                    <a:pt x="284" y="166"/>
                  </a:cubicBezTo>
                  <a:cubicBezTo>
                    <a:pt x="293" y="165"/>
                    <a:pt x="289" y="175"/>
                    <a:pt x="288" y="177"/>
                  </a:cubicBezTo>
                  <a:cubicBezTo>
                    <a:pt x="287" y="179"/>
                    <a:pt x="293" y="176"/>
                    <a:pt x="294" y="185"/>
                  </a:cubicBezTo>
                  <a:cubicBezTo>
                    <a:pt x="285" y="198"/>
                    <a:pt x="304" y="199"/>
                    <a:pt x="298" y="206"/>
                  </a:cubicBezTo>
                  <a:cubicBezTo>
                    <a:pt x="292" y="213"/>
                    <a:pt x="278" y="210"/>
                    <a:pt x="290" y="219"/>
                  </a:cubicBezTo>
                  <a:cubicBezTo>
                    <a:pt x="306" y="229"/>
                    <a:pt x="288" y="229"/>
                    <a:pt x="293" y="240"/>
                  </a:cubicBezTo>
                  <a:cubicBezTo>
                    <a:pt x="297" y="251"/>
                    <a:pt x="309" y="243"/>
                    <a:pt x="311" y="246"/>
                  </a:cubicBezTo>
                  <a:cubicBezTo>
                    <a:pt x="314" y="249"/>
                    <a:pt x="306" y="257"/>
                    <a:pt x="307" y="261"/>
                  </a:cubicBezTo>
                  <a:cubicBezTo>
                    <a:pt x="301" y="265"/>
                    <a:pt x="287" y="271"/>
                    <a:pt x="288" y="274"/>
                  </a:cubicBezTo>
                  <a:cubicBezTo>
                    <a:pt x="289" y="281"/>
                    <a:pt x="269" y="285"/>
                    <a:pt x="265" y="282"/>
                  </a:cubicBezTo>
                  <a:cubicBezTo>
                    <a:pt x="260" y="276"/>
                    <a:pt x="259" y="285"/>
                    <a:pt x="255" y="279"/>
                  </a:cubicBezTo>
                  <a:cubicBezTo>
                    <a:pt x="251" y="273"/>
                    <a:pt x="250" y="272"/>
                    <a:pt x="241" y="274"/>
                  </a:cubicBezTo>
                  <a:cubicBezTo>
                    <a:pt x="232" y="276"/>
                    <a:pt x="239" y="272"/>
                    <a:pt x="229" y="272"/>
                  </a:cubicBezTo>
                  <a:cubicBezTo>
                    <a:pt x="219" y="272"/>
                    <a:pt x="229" y="260"/>
                    <a:pt x="213" y="273"/>
                  </a:cubicBezTo>
                  <a:cubicBezTo>
                    <a:pt x="207" y="278"/>
                    <a:pt x="199" y="276"/>
                    <a:pt x="199" y="285"/>
                  </a:cubicBezTo>
                  <a:cubicBezTo>
                    <a:pt x="200" y="295"/>
                    <a:pt x="197" y="291"/>
                    <a:pt x="199" y="305"/>
                  </a:cubicBezTo>
                  <a:cubicBezTo>
                    <a:pt x="186" y="304"/>
                    <a:pt x="193" y="312"/>
                    <a:pt x="185" y="308"/>
                  </a:cubicBezTo>
                  <a:cubicBezTo>
                    <a:pt x="177" y="304"/>
                    <a:pt x="179" y="312"/>
                    <a:pt x="165" y="303"/>
                  </a:cubicBezTo>
                  <a:cubicBezTo>
                    <a:pt x="165" y="301"/>
                    <a:pt x="163" y="297"/>
                    <a:pt x="158" y="299"/>
                  </a:cubicBezTo>
                  <a:cubicBezTo>
                    <a:pt x="132" y="283"/>
                    <a:pt x="144" y="298"/>
                    <a:pt x="135" y="296"/>
                  </a:cubicBezTo>
                  <a:cubicBezTo>
                    <a:pt x="124" y="293"/>
                    <a:pt x="124" y="299"/>
                    <a:pt x="120" y="295"/>
                  </a:cubicBezTo>
                  <a:cubicBezTo>
                    <a:pt x="115" y="289"/>
                    <a:pt x="109" y="296"/>
                    <a:pt x="106" y="291"/>
                  </a:cubicBezTo>
                  <a:cubicBezTo>
                    <a:pt x="102" y="282"/>
                    <a:pt x="87" y="287"/>
                    <a:pt x="88" y="280"/>
                  </a:cubicBezTo>
                  <a:cubicBezTo>
                    <a:pt x="89" y="274"/>
                    <a:pt x="83" y="278"/>
                    <a:pt x="79" y="273"/>
                  </a:cubicBezTo>
                  <a:cubicBezTo>
                    <a:pt x="84" y="271"/>
                    <a:pt x="88" y="267"/>
                    <a:pt x="89" y="247"/>
                  </a:cubicBezTo>
                  <a:cubicBezTo>
                    <a:pt x="91" y="228"/>
                    <a:pt x="92" y="231"/>
                    <a:pt x="94" y="229"/>
                  </a:cubicBezTo>
                  <a:cubicBezTo>
                    <a:pt x="96" y="228"/>
                    <a:pt x="94" y="224"/>
                    <a:pt x="92" y="226"/>
                  </a:cubicBezTo>
                  <a:cubicBezTo>
                    <a:pt x="90" y="228"/>
                    <a:pt x="90" y="227"/>
                    <a:pt x="92" y="217"/>
                  </a:cubicBezTo>
                  <a:cubicBezTo>
                    <a:pt x="93" y="206"/>
                    <a:pt x="96" y="199"/>
                    <a:pt x="96" y="199"/>
                  </a:cubicBezTo>
                  <a:cubicBezTo>
                    <a:pt x="103" y="201"/>
                    <a:pt x="106" y="219"/>
                    <a:pt x="105" y="212"/>
                  </a:cubicBezTo>
                  <a:cubicBezTo>
                    <a:pt x="104" y="205"/>
                    <a:pt x="106" y="201"/>
                    <a:pt x="95" y="195"/>
                  </a:cubicBezTo>
                  <a:cubicBezTo>
                    <a:pt x="84" y="189"/>
                    <a:pt x="93" y="194"/>
                    <a:pt x="95" y="186"/>
                  </a:cubicBezTo>
                  <a:cubicBezTo>
                    <a:pt x="97" y="175"/>
                    <a:pt x="90" y="179"/>
                    <a:pt x="93" y="174"/>
                  </a:cubicBezTo>
                  <a:cubicBezTo>
                    <a:pt x="95" y="170"/>
                    <a:pt x="92" y="174"/>
                    <a:pt x="83" y="168"/>
                  </a:cubicBezTo>
                  <a:cubicBezTo>
                    <a:pt x="74" y="163"/>
                    <a:pt x="66" y="153"/>
                    <a:pt x="71" y="149"/>
                  </a:cubicBezTo>
                  <a:cubicBezTo>
                    <a:pt x="73" y="147"/>
                    <a:pt x="74" y="144"/>
                    <a:pt x="69" y="143"/>
                  </a:cubicBezTo>
                  <a:cubicBezTo>
                    <a:pt x="63" y="143"/>
                    <a:pt x="74" y="137"/>
                    <a:pt x="65" y="138"/>
                  </a:cubicBezTo>
                  <a:cubicBezTo>
                    <a:pt x="56" y="138"/>
                    <a:pt x="59" y="135"/>
                    <a:pt x="61" y="132"/>
                  </a:cubicBezTo>
                  <a:cubicBezTo>
                    <a:pt x="63" y="129"/>
                    <a:pt x="60" y="128"/>
                    <a:pt x="55" y="129"/>
                  </a:cubicBezTo>
                  <a:cubicBezTo>
                    <a:pt x="46" y="131"/>
                    <a:pt x="54" y="124"/>
                    <a:pt x="48" y="126"/>
                  </a:cubicBezTo>
                  <a:cubicBezTo>
                    <a:pt x="42" y="127"/>
                    <a:pt x="42" y="123"/>
                    <a:pt x="35" y="121"/>
                  </a:cubicBezTo>
                  <a:cubicBezTo>
                    <a:pt x="28" y="118"/>
                    <a:pt x="22" y="116"/>
                    <a:pt x="18" y="118"/>
                  </a:cubicBezTo>
                  <a:cubicBezTo>
                    <a:pt x="11" y="121"/>
                    <a:pt x="16" y="116"/>
                    <a:pt x="8" y="111"/>
                  </a:cubicBezTo>
                  <a:cubicBezTo>
                    <a:pt x="0" y="107"/>
                    <a:pt x="18" y="109"/>
                    <a:pt x="16" y="106"/>
                  </a:cubicBezTo>
                  <a:cubicBezTo>
                    <a:pt x="14" y="102"/>
                    <a:pt x="9" y="106"/>
                    <a:pt x="8" y="103"/>
                  </a:cubicBezTo>
                  <a:cubicBezTo>
                    <a:pt x="8" y="100"/>
                    <a:pt x="17" y="100"/>
                    <a:pt x="13" y="99"/>
                  </a:cubicBezTo>
                  <a:cubicBezTo>
                    <a:pt x="9" y="97"/>
                    <a:pt x="5" y="101"/>
                    <a:pt x="4" y="97"/>
                  </a:cubicBezTo>
                  <a:cubicBezTo>
                    <a:pt x="3" y="94"/>
                    <a:pt x="6" y="89"/>
                    <a:pt x="16" y="88"/>
                  </a:cubicBezTo>
                  <a:cubicBezTo>
                    <a:pt x="26" y="87"/>
                    <a:pt x="20" y="83"/>
                    <a:pt x="25" y="86"/>
                  </a:cubicBezTo>
                  <a:cubicBezTo>
                    <a:pt x="31" y="89"/>
                    <a:pt x="35" y="87"/>
                    <a:pt x="34" y="84"/>
                  </a:cubicBezTo>
                  <a:cubicBezTo>
                    <a:pt x="33" y="79"/>
                    <a:pt x="37" y="84"/>
                    <a:pt x="42" y="80"/>
                  </a:cubicBezTo>
                  <a:cubicBezTo>
                    <a:pt x="48" y="76"/>
                    <a:pt x="50" y="87"/>
                    <a:pt x="53" y="91"/>
                  </a:cubicBezTo>
                  <a:cubicBezTo>
                    <a:pt x="56" y="95"/>
                    <a:pt x="59" y="90"/>
                    <a:pt x="63" y="88"/>
                  </a:cubicBezTo>
                  <a:cubicBezTo>
                    <a:pt x="69" y="84"/>
                    <a:pt x="64" y="91"/>
                    <a:pt x="70" y="89"/>
                  </a:cubicBezTo>
                  <a:cubicBezTo>
                    <a:pt x="76" y="88"/>
                    <a:pt x="72" y="86"/>
                    <a:pt x="75" y="86"/>
                  </a:cubicBezTo>
                  <a:cubicBezTo>
                    <a:pt x="78" y="86"/>
                    <a:pt x="75" y="91"/>
                    <a:pt x="83" y="90"/>
                  </a:cubicBezTo>
                  <a:cubicBezTo>
                    <a:pt x="91" y="89"/>
                    <a:pt x="81" y="87"/>
                    <a:pt x="84" y="80"/>
                  </a:cubicBezTo>
                  <a:cubicBezTo>
                    <a:pt x="85" y="76"/>
                    <a:pt x="82" y="64"/>
                    <a:pt x="78" y="63"/>
                  </a:cubicBezTo>
                  <a:cubicBezTo>
                    <a:pt x="73" y="60"/>
                    <a:pt x="79" y="57"/>
                    <a:pt x="75" y="52"/>
                  </a:cubicBezTo>
                  <a:cubicBezTo>
                    <a:pt x="72" y="47"/>
                    <a:pt x="79" y="53"/>
                    <a:pt x="87" y="51"/>
                  </a:cubicBezTo>
                  <a:cubicBezTo>
                    <a:pt x="94" y="48"/>
                    <a:pt x="89" y="64"/>
                    <a:pt x="94" y="63"/>
                  </a:cubicBezTo>
                  <a:cubicBezTo>
                    <a:pt x="107" y="60"/>
                    <a:pt x="114" y="68"/>
                    <a:pt x="120" y="64"/>
                  </a:cubicBezTo>
                  <a:cubicBezTo>
                    <a:pt x="126" y="61"/>
                    <a:pt x="132" y="60"/>
                    <a:pt x="128" y="59"/>
                  </a:cubicBezTo>
                  <a:cubicBezTo>
                    <a:pt x="124" y="58"/>
                    <a:pt x="117" y="53"/>
                    <a:pt x="135" y="46"/>
                  </a:cubicBezTo>
                  <a:cubicBezTo>
                    <a:pt x="152" y="38"/>
                    <a:pt x="156" y="39"/>
                    <a:pt x="157" y="35"/>
                  </a:cubicBezTo>
                  <a:cubicBezTo>
                    <a:pt x="159" y="32"/>
                    <a:pt x="164" y="34"/>
                    <a:pt x="161" y="30"/>
                  </a:cubicBezTo>
                  <a:cubicBezTo>
                    <a:pt x="158" y="26"/>
                    <a:pt x="163" y="28"/>
                    <a:pt x="161" y="25"/>
                  </a:cubicBezTo>
                  <a:cubicBezTo>
                    <a:pt x="159" y="22"/>
                    <a:pt x="161" y="20"/>
                    <a:pt x="160" y="13"/>
                  </a:cubicBezTo>
                  <a:cubicBezTo>
                    <a:pt x="159" y="5"/>
                    <a:pt x="166" y="3"/>
                    <a:pt x="184" y="0"/>
                  </a:cubicBezTo>
                  <a:cubicBezTo>
                    <a:pt x="191" y="23"/>
                    <a:pt x="198" y="6"/>
                    <a:pt x="202" y="17"/>
                  </a:cubicBezTo>
                  <a:cubicBezTo>
                    <a:pt x="205" y="26"/>
                    <a:pt x="209" y="18"/>
                    <a:pt x="212" y="24"/>
                  </a:cubicBezTo>
                  <a:cubicBezTo>
                    <a:pt x="214" y="29"/>
                    <a:pt x="224" y="25"/>
                    <a:pt x="226" y="36"/>
                  </a:cubicBezTo>
                  <a:cubicBezTo>
                    <a:pt x="228" y="52"/>
                    <a:pt x="236" y="32"/>
                    <a:pt x="242" y="34"/>
                  </a:cubicBezTo>
                  <a:cubicBezTo>
                    <a:pt x="245" y="36"/>
                    <a:pt x="236" y="44"/>
                    <a:pt x="247" y="48"/>
                  </a:cubicBezTo>
                  <a:cubicBezTo>
                    <a:pt x="256" y="51"/>
                    <a:pt x="254" y="61"/>
                    <a:pt x="265" y="57"/>
                  </a:cubicBezTo>
                  <a:cubicBezTo>
                    <a:pt x="271" y="60"/>
                    <a:pt x="275" y="59"/>
                    <a:pt x="279" y="58"/>
                  </a:cubicBezTo>
                  <a:cubicBezTo>
                    <a:pt x="288" y="61"/>
                    <a:pt x="285" y="68"/>
                    <a:pt x="290" y="68"/>
                  </a:cubicBezTo>
                  <a:cubicBezTo>
                    <a:pt x="296" y="67"/>
                    <a:pt x="292" y="73"/>
                    <a:pt x="300" y="71"/>
                  </a:cubicBezTo>
                  <a:cubicBezTo>
                    <a:pt x="309" y="69"/>
                    <a:pt x="314" y="73"/>
                    <a:pt x="322" y="76"/>
                  </a:cubicBezTo>
                  <a:cubicBezTo>
                    <a:pt x="330" y="80"/>
                    <a:pt x="307" y="85"/>
                    <a:pt x="308" y="12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4" name="Freeform 39"/>
            <p:cNvSpPr>
              <a:spLocks/>
            </p:cNvSpPr>
            <p:nvPr/>
          </p:nvSpPr>
          <p:spPr bwMode="auto">
            <a:xfrm>
              <a:off x="2552300" y="5671553"/>
              <a:ext cx="298952" cy="557541"/>
            </a:xfrm>
            <a:custGeom>
              <a:avLst/>
              <a:gdLst/>
              <a:ahLst/>
              <a:cxnLst>
                <a:cxn ang="0">
                  <a:pos x="83" y="18"/>
                </a:cxn>
                <a:cxn ang="0">
                  <a:pos x="71" y="8"/>
                </a:cxn>
                <a:cxn ang="0">
                  <a:pos x="53" y="11"/>
                </a:cxn>
                <a:cxn ang="0">
                  <a:pos x="38" y="12"/>
                </a:cxn>
                <a:cxn ang="0">
                  <a:pos x="40" y="2"/>
                </a:cxn>
                <a:cxn ang="0">
                  <a:pos x="23" y="11"/>
                </a:cxn>
                <a:cxn ang="0">
                  <a:pos x="23" y="20"/>
                </a:cxn>
                <a:cxn ang="0">
                  <a:pos x="27" y="35"/>
                </a:cxn>
                <a:cxn ang="0">
                  <a:pos x="22" y="67"/>
                </a:cxn>
                <a:cxn ang="0">
                  <a:pos x="17" y="85"/>
                </a:cxn>
                <a:cxn ang="0">
                  <a:pos x="9" y="98"/>
                </a:cxn>
                <a:cxn ang="0">
                  <a:pos x="9" y="118"/>
                </a:cxn>
                <a:cxn ang="0">
                  <a:pos x="13" y="122"/>
                </a:cxn>
                <a:cxn ang="0">
                  <a:pos x="15" y="127"/>
                </a:cxn>
                <a:cxn ang="0">
                  <a:pos x="23" y="137"/>
                </a:cxn>
                <a:cxn ang="0">
                  <a:pos x="21" y="167"/>
                </a:cxn>
                <a:cxn ang="0">
                  <a:pos x="21" y="175"/>
                </a:cxn>
                <a:cxn ang="0">
                  <a:pos x="39" y="174"/>
                </a:cxn>
                <a:cxn ang="0">
                  <a:pos x="58" y="169"/>
                </a:cxn>
                <a:cxn ang="0">
                  <a:pos x="63" y="142"/>
                </a:cxn>
                <a:cxn ang="0">
                  <a:pos x="65" y="134"/>
                </a:cxn>
                <a:cxn ang="0">
                  <a:pos x="65" y="113"/>
                </a:cxn>
                <a:cxn ang="0">
                  <a:pos x="61" y="99"/>
                </a:cxn>
                <a:cxn ang="0">
                  <a:pos x="61" y="85"/>
                </a:cxn>
                <a:cxn ang="0">
                  <a:pos x="68" y="73"/>
                </a:cxn>
                <a:cxn ang="0">
                  <a:pos x="72" y="45"/>
                </a:cxn>
                <a:cxn ang="0">
                  <a:pos x="83" y="18"/>
                </a:cxn>
              </a:cxnLst>
              <a:rect l="0" t="0" r="r" b="b"/>
              <a:pathLst>
                <a:path w="96" h="179">
                  <a:moveTo>
                    <a:pt x="83" y="18"/>
                  </a:moveTo>
                  <a:cubicBezTo>
                    <a:pt x="73" y="16"/>
                    <a:pt x="86" y="9"/>
                    <a:pt x="71" y="8"/>
                  </a:cubicBezTo>
                  <a:cubicBezTo>
                    <a:pt x="56" y="6"/>
                    <a:pt x="64" y="16"/>
                    <a:pt x="53" y="11"/>
                  </a:cubicBezTo>
                  <a:cubicBezTo>
                    <a:pt x="42" y="5"/>
                    <a:pt x="42" y="15"/>
                    <a:pt x="38" y="12"/>
                  </a:cubicBezTo>
                  <a:cubicBezTo>
                    <a:pt x="34" y="9"/>
                    <a:pt x="44" y="5"/>
                    <a:pt x="40" y="2"/>
                  </a:cubicBezTo>
                  <a:cubicBezTo>
                    <a:pt x="36" y="0"/>
                    <a:pt x="35" y="0"/>
                    <a:pt x="23" y="11"/>
                  </a:cubicBezTo>
                  <a:cubicBezTo>
                    <a:pt x="20" y="17"/>
                    <a:pt x="25" y="17"/>
                    <a:pt x="23" y="20"/>
                  </a:cubicBezTo>
                  <a:cubicBezTo>
                    <a:pt x="22" y="23"/>
                    <a:pt x="23" y="28"/>
                    <a:pt x="27" y="35"/>
                  </a:cubicBezTo>
                  <a:cubicBezTo>
                    <a:pt x="31" y="43"/>
                    <a:pt x="21" y="62"/>
                    <a:pt x="22" y="67"/>
                  </a:cubicBezTo>
                  <a:cubicBezTo>
                    <a:pt x="23" y="72"/>
                    <a:pt x="21" y="70"/>
                    <a:pt x="17" y="85"/>
                  </a:cubicBezTo>
                  <a:cubicBezTo>
                    <a:pt x="12" y="99"/>
                    <a:pt x="7" y="92"/>
                    <a:pt x="9" y="98"/>
                  </a:cubicBezTo>
                  <a:cubicBezTo>
                    <a:pt x="11" y="104"/>
                    <a:pt x="0" y="119"/>
                    <a:pt x="9" y="118"/>
                  </a:cubicBezTo>
                  <a:cubicBezTo>
                    <a:pt x="19" y="118"/>
                    <a:pt x="11" y="120"/>
                    <a:pt x="13" y="122"/>
                  </a:cubicBezTo>
                  <a:cubicBezTo>
                    <a:pt x="14" y="125"/>
                    <a:pt x="11" y="130"/>
                    <a:pt x="15" y="127"/>
                  </a:cubicBezTo>
                  <a:cubicBezTo>
                    <a:pt x="18" y="125"/>
                    <a:pt x="26" y="126"/>
                    <a:pt x="23" y="137"/>
                  </a:cubicBezTo>
                  <a:cubicBezTo>
                    <a:pt x="19" y="148"/>
                    <a:pt x="27" y="142"/>
                    <a:pt x="21" y="167"/>
                  </a:cubicBezTo>
                  <a:cubicBezTo>
                    <a:pt x="19" y="176"/>
                    <a:pt x="19" y="177"/>
                    <a:pt x="21" y="175"/>
                  </a:cubicBezTo>
                  <a:cubicBezTo>
                    <a:pt x="24" y="172"/>
                    <a:pt x="26" y="170"/>
                    <a:pt x="39" y="174"/>
                  </a:cubicBezTo>
                  <a:cubicBezTo>
                    <a:pt x="52" y="179"/>
                    <a:pt x="47" y="174"/>
                    <a:pt x="58" y="169"/>
                  </a:cubicBezTo>
                  <a:cubicBezTo>
                    <a:pt x="56" y="164"/>
                    <a:pt x="54" y="150"/>
                    <a:pt x="63" y="142"/>
                  </a:cubicBezTo>
                  <a:cubicBezTo>
                    <a:pt x="72" y="135"/>
                    <a:pt x="69" y="135"/>
                    <a:pt x="65" y="134"/>
                  </a:cubicBezTo>
                  <a:cubicBezTo>
                    <a:pt x="60" y="133"/>
                    <a:pt x="55" y="127"/>
                    <a:pt x="65" y="113"/>
                  </a:cubicBezTo>
                  <a:cubicBezTo>
                    <a:pt x="75" y="100"/>
                    <a:pt x="63" y="109"/>
                    <a:pt x="61" y="99"/>
                  </a:cubicBezTo>
                  <a:cubicBezTo>
                    <a:pt x="59" y="88"/>
                    <a:pt x="50" y="86"/>
                    <a:pt x="61" y="85"/>
                  </a:cubicBezTo>
                  <a:cubicBezTo>
                    <a:pt x="71" y="84"/>
                    <a:pt x="72" y="81"/>
                    <a:pt x="68" y="73"/>
                  </a:cubicBezTo>
                  <a:cubicBezTo>
                    <a:pt x="65" y="65"/>
                    <a:pt x="74" y="65"/>
                    <a:pt x="72" y="45"/>
                  </a:cubicBezTo>
                  <a:cubicBezTo>
                    <a:pt x="71" y="37"/>
                    <a:pt x="96" y="20"/>
                    <a:pt x="83" y="1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5" name="Freeform 40"/>
            <p:cNvSpPr>
              <a:spLocks/>
            </p:cNvSpPr>
            <p:nvPr/>
          </p:nvSpPr>
          <p:spPr bwMode="auto">
            <a:xfrm>
              <a:off x="3955677" y="5581459"/>
              <a:ext cx="84855" cy="180189"/>
            </a:xfrm>
            <a:custGeom>
              <a:avLst/>
              <a:gdLst/>
              <a:ahLst/>
              <a:cxnLst>
                <a:cxn ang="0">
                  <a:pos x="23" y="11"/>
                </a:cxn>
                <a:cxn ang="0">
                  <a:pos x="23" y="2"/>
                </a:cxn>
                <a:cxn ang="0">
                  <a:pos x="18" y="12"/>
                </a:cxn>
                <a:cxn ang="0">
                  <a:pos x="6" y="17"/>
                </a:cxn>
                <a:cxn ang="0">
                  <a:pos x="4" y="39"/>
                </a:cxn>
                <a:cxn ang="0">
                  <a:pos x="5" y="43"/>
                </a:cxn>
                <a:cxn ang="0">
                  <a:pos x="7" y="46"/>
                </a:cxn>
                <a:cxn ang="0">
                  <a:pos x="8" y="52"/>
                </a:cxn>
                <a:cxn ang="0">
                  <a:pos x="16" y="58"/>
                </a:cxn>
                <a:cxn ang="0">
                  <a:pos x="19" y="52"/>
                </a:cxn>
                <a:cxn ang="0">
                  <a:pos x="22" y="40"/>
                </a:cxn>
                <a:cxn ang="0">
                  <a:pos x="26" y="25"/>
                </a:cxn>
                <a:cxn ang="0">
                  <a:pos x="23" y="11"/>
                </a:cxn>
              </a:cxnLst>
              <a:rect l="0" t="0" r="r" b="b"/>
              <a:pathLst>
                <a:path w="27" h="58">
                  <a:moveTo>
                    <a:pt x="23" y="11"/>
                  </a:moveTo>
                  <a:cubicBezTo>
                    <a:pt x="24" y="7"/>
                    <a:pt x="25" y="3"/>
                    <a:pt x="23" y="2"/>
                  </a:cubicBezTo>
                  <a:cubicBezTo>
                    <a:pt x="18" y="0"/>
                    <a:pt x="23" y="14"/>
                    <a:pt x="18" y="12"/>
                  </a:cubicBezTo>
                  <a:cubicBezTo>
                    <a:pt x="11" y="9"/>
                    <a:pt x="9" y="18"/>
                    <a:pt x="6" y="17"/>
                  </a:cubicBezTo>
                  <a:cubicBezTo>
                    <a:pt x="2" y="16"/>
                    <a:pt x="0" y="40"/>
                    <a:pt x="4" y="39"/>
                  </a:cubicBezTo>
                  <a:cubicBezTo>
                    <a:pt x="8" y="39"/>
                    <a:pt x="7" y="41"/>
                    <a:pt x="5" y="43"/>
                  </a:cubicBezTo>
                  <a:cubicBezTo>
                    <a:pt x="3" y="45"/>
                    <a:pt x="4" y="45"/>
                    <a:pt x="7" y="46"/>
                  </a:cubicBezTo>
                  <a:cubicBezTo>
                    <a:pt x="13" y="47"/>
                    <a:pt x="3" y="49"/>
                    <a:pt x="8" y="52"/>
                  </a:cubicBezTo>
                  <a:cubicBezTo>
                    <a:pt x="17" y="56"/>
                    <a:pt x="13" y="58"/>
                    <a:pt x="16" y="58"/>
                  </a:cubicBezTo>
                  <a:cubicBezTo>
                    <a:pt x="20" y="58"/>
                    <a:pt x="16" y="53"/>
                    <a:pt x="19" y="52"/>
                  </a:cubicBezTo>
                  <a:cubicBezTo>
                    <a:pt x="22" y="50"/>
                    <a:pt x="22" y="46"/>
                    <a:pt x="22" y="40"/>
                  </a:cubicBezTo>
                  <a:cubicBezTo>
                    <a:pt x="22" y="34"/>
                    <a:pt x="27" y="37"/>
                    <a:pt x="26" y="25"/>
                  </a:cubicBezTo>
                  <a:cubicBezTo>
                    <a:pt x="25" y="13"/>
                    <a:pt x="23" y="15"/>
                    <a:pt x="23" y="1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6" name="Freeform 41"/>
            <p:cNvSpPr>
              <a:spLocks noEditPoints="1"/>
            </p:cNvSpPr>
            <p:nvPr/>
          </p:nvSpPr>
          <p:spPr bwMode="auto">
            <a:xfrm>
              <a:off x="3787272" y="5136209"/>
              <a:ext cx="946464" cy="1120305"/>
            </a:xfrm>
            <a:custGeom>
              <a:avLst/>
              <a:gdLst/>
              <a:ahLst/>
              <a:cxnLst>
                <a:cxn ang="0">
                  <a:pos x="295" y="253"/>
                </a:cxn>
                <a:cxn ang="0">
                  <a:pos x="261" y="233"/>
                </a:cxn>
                <a:cxn ang="0">
                  <a:pos x="258" y="262"/>
                </a:cxn>
                <a:cxn ang="0">
                  <a:pos x="249" y="303"/>
                </a:cxn>
                <a:cxn ang="0">
                  <a:pos x="234" y="303"/>
                </a:cxn>
                <a:cxn ang="0">
                  <a:pos x="238" y="264"/>
                </a:cxn>
                <a:cxn ang="0">
                  <a:pos x="205" y="227"/>
                </a:cxn>
                <a:cxn ang="0">
                  <a:pos x="179" y="205"/>
                </a:cxn>
                <a:cxn ang="0">
                  <a:pos x="135" y="176"/>
                </a:cxn>
                <a:cxn ang="0">
                  <a:pos x="108" y="151"/>
                </a:cxn>
                <a:cxn ang="0">
                  <a:pos x="87" y="108"/>
                </a:cxn>
                <a:cxn ang="0">
                  <a:pos x="29" y="119"/>
                </a:cxn>
                <a:cxn ang="0">
                  <a:pos x="15" y="98"/>
                </a:cxn>
                <a:cxn ang="0">
                  <a:pos x="20" y="64"/>
                </a:cxn>
                <a:cxn ang="0">
                  <a:pos x="27" y="43"/>
                </a:cxn>
                <a:cxn ang="0">
                  <a:pos x="45" y="29"/>
                </a:cxn>
                <a:cxn ang="0">
                  <a:pos x="57" y="36"/>
                </a:cxn>
                <a:cxn ang="0">
                  <a:pos x="70" y="35"/>
                </a:cxn>
                <a:cxn ang="0">
                  <a:pos x="84" y="29"/>
                </a:cxn>
                <a:cxn ang="0">
                  <a:pos x="93" y="19"/>
                </a:cxn>
                <a:cxn ang="0">
                  <a:pos x="102" y="9"/>
                </a:cxn>
                <a:cxn ang="0">
                  <a:pos x="122" y="5"/>
                </a:cxn>
                <a:cxn ang="0">
                  <a:pos x="144" y="7"/>
                </a:cxn>
                <a:cxn ang="0">
                  <a:pos x="182" y="22"/>
                </a:cxn>
                <a:cxn ang="0">
                  <a:pos x="180" y="36"/>
                </a:cxn>
                <a:cxn ang="0">
                  <a:pos x="182" y="55"/>
                </a:cxn>
                <a:cxn ang="0">
                  <a:pos x="167" y="51"/>
                </a:cxn>
                <a:cxn ang="0">
                  <a:pos x="147" y="68"/>
                </a:cxn>
                <a:cxn ang="0">
                  <a:pos x="157" y="110"/>
                </a:cxn>
                <a:cxn ang="0">
                  <a:pos x="208" y="176"/>
                </a:cxn>
                <a:cxn ang="0">
                  <a:pos x="268" y="212"/>
                </a:cxn>
                <a:cxn ang="0">
                  <a:pos x="300" y="245"/>
                </a:cxn>
                <a:cxn ang="0">
                  <a:pos x="177" y="310"/>
                </a:cxn>
                <a:cxn ang="0">
                  <a:pos x="152" y="322"/>
                </a:cxn>
                <a:cxn ang="0">
                  <a:pos x="189" y="344"/>
                </a:cxn>
                <a:cxn ang="0">
                  <a:pos x="218" y="355"/>
                </a:cxn>
                <a:cxn ang="0">
                  <a:pos x="229" y="305"/>
                </a:cxn>
                <a:cxn ang="0">
                  <a:pos x="81" y="211"/>
                </a:cxn>
                <a:cxn ang="0">
                  <a:pos x="45" y="222"/>
                </a:cxn>
                <a:cxn ang="0">
                  <a:pos x="52" y="260"/>
                </a:cxn>
                <a:cxn ang="0">
                  <a:pos x="73" y="275"/>
                </a:cxn>
                <a:cxn ang="0">
                  <a:pos x="84" y="234"/>
                </a:cxn>
              </a:cxnLst>
              <a:rect l="0" t="0" r="r" b="b"/>
              <a:pathLst>
                <a:path w="304" h="360">
                  <a:moveTo>
                    <a:pt x="300" y="245"/>
                  </a:moveTo>
                  <a:cubicBezTo>
                    <a:pt x="296" y="252"/>
                    <a:pt x="304" y="254"/>
                    <a:pt x="295" y="253"/>
                  </a:cubicBezTo>
                  <a:cubicBezTo>
                    <a:pt x="285" y="251"/>
                    <a:pt x="291" y="236"/>
                    <a:pt x="280" y="235"/>
                  </a:cubicBezTo>
                  <a:cubicBezTo>
                    <a:pt x="269" y="234"/>
                    <a:pt x="269" y="228"/>
                    <a:pt x="261" y="233"/>
                  </a:cubicBezTo>
                  <a:cubicBezTo>
                    <a:pt x="253" y="238"/>
                    <a:pt x="257" y="245"/>
                    <a:pt x="253" y="251"/>
                  </a:cubicBezTo>
                  <a:cubicBezTo>
                    <a:pt x="248" y="256"/>
                    <a:pt x="249" y="259"/>
                    <a:pt x="258" y="262"/>
                  </a:cubicBezTo>
                  <a:cubicBezTo>
                    <a:pt x="267" y="265"/>
                    <a:pt x="274" y="277"/>
                    <a:pt x="262" y="284"/>
                  </a:cubicBezTo>
                  <a:cubicBezTo>
                    <a:pt x="250" y="291"/>
                    <a:pt x="257" y="295"/>
                    <a:pt x="249" y="303"/>
                  </a:cubicBezTo>
                  <a:cubicBezTo>
                    <a:pt x="241" y="312"/>
                    <a:pt x="243" y="322"/>
                    <a:pt x="233" y="317"/>
                  </a:cubicBezTo>
                  <a:cubicBezTo>
                    <a:pt x="228" y="314"/>
                    <a:pt x="229" y="308"/>
                    <a:pt x="234" y="303"/>
                  </a:cubicBezTo>
                  <a:cubicBezTo>
                    <a:pt x="238" y="297"/>
                    <a:pt x="234" y="294"/>
                    <a:pt x="239" y="290"/>
                  </a:cubicBezTo>
                  <a:cubicBezTo>
                    <a:pt x="243" y="286"/>
                    <a:pt x="243" y="284"/>
                    <a:pt x="238" y="264"/>
                  </a:cubicBezTo>
                  <a:cubicBezTo>
                    <a:pt x="232" y="243"/>
                    <a:pt x="226" y="250"/>
                    <a:pt x="215" y="242"/>
                  </a:cubicBezTo>
                  <a:cubicBezTo>
                    <a:pt x="205" y="235"/>
                    <a:pt x="217" y="224"/>
                    <a:pt x="205" y="227"/>
                  </a:cubicBezTo>
                  <a:cubicBezTo>
                    <a:pt x="193" y="229"/>
                    <a:pt x="206" y="220"/>
                    <a:pt x="195" y="221"/>
                  </a:cubicBezTo>
                  <a:cubicBezTo>
                    <a:pt x="185" y="222"/>
                    <a:pt x="188" y="205"/>
                    <a:pt x="179" y="205"/>
                  </a:cubicBezTo>
                  <a:cubicBezTo>
                    <a:pt x="169" y="205"/>
                    <a:pt x="158" y="203"/>
                    <a:pt x="148" y="189"/>
                  </a:cubicBezTo>
                  <a:cubicBezTo>
                    <a:pt x="139" y="176"/>
                    <a:pt x="139" y="186"/>
                    <a:pt x="135" y="176"/>
                  </a:cubicBezTo>
                  <a:cubicBezTo>
                    <a:pt x="130" y="165"/>
                    <a:pt x="118" y="170"/>
                    <a:pt x="119" y="164"/>
                  </a:cubicBezTo>
                  <a:cubicBezTo>
                    <a:pt x="120" y="158"/>
                    <a:pt x="119" y="158"/>
                    <a:pt x="108" y="151"/>
                  </a:cubicBezTo>
                  <a:cubicBezTo>
                    <a:pt x="97" y="143"/>
                    <a:pt x="108" y="138"/>
                    <a:pt x="101" y="132"/>
                  </a:cubicBezTo>
                  <a:cubicBezTo>
                    <a:pt x="94" y="126"/>
                    <a:pt x="99" y="106"/>
                    <a:pt x="87" y="108"/>
                  </a:cubicBezTo>
                  <a:cubicBezTo>
                    <a:pt x="76" y="111"/>
                    <a:pt x="72" y="90"/>
                    <a:pt x="59" y="95"/>
                  </a:cubicBezTo>
                  <a:cubicBezTo>
                    <a:pt x="46" y="101"/>
                    <a:pt x="56" y="110"/>
                    <a:pt x="29" y="119"/>
                  </a:cubicBezTo>
                  <a:cubicBezTo>
                    <a:pt x="28" y="115"/>
                    <a:pt x="36" y="107"/>
                    <a:pt x="33" y="104"/>
                  </a:cubicBezTo>
                  <a:cubicBezTo>
                    <a:pt x="31" y="101"/>
                    <a:pt x="19" y="109"/>
                    <a:pt x="15" y="98"/>
                  </a:cubicBezTo>
                  <a:cubicBezTo>
                    <a:pt x="10" y="87"/>
                    <a:pt x="28" y="87"/>
                    <a:pt x="12" y="77"/>
                  </a:cubicBezTo>
                  <a:cubicBezTo>
                    <a:pt x="0" y="68"/>
                    <a:pt x="14" y="71"/>
                    <a:pt x="20" y="64"/>
                  </a:cubicBezTo>
                  <a:cubicBezTo>
                    <a:pt x="26" y="57"/>
                    <a:pt x="7" y="56"/>
                    <a:pt x="16" y="43"/>
                  </a:cubicBezTo>
                  <a:cubicBezTo>
                    <a:pt x="18" y="43"/>
                    <a:pt x="21" y="47"/>
                    <a:pt x="27" y="43"/>
                  </a:cubicBezTo>
                  <a:cubicBezTo>
                    <a:pt x="34" y="38"/>
                    <a:pt x="33" y="46"/>
                    <a:pt x="42" y="40"/>
                  </a:cubicBezTo>
                  <a:cubicBezTo>
                    <a:pt x="51" y="33"/>
                    <a:pt x="41" y="31"/>
                    <a:pt x="45" y="29"/>
                  </a:cubicBezTo>
                  <a:cubicBezTo>
                    <a:pt x="50" y="26"/>
                    <a:pt x="53" y="20"/>
                    <a:pt x="53" y="24"/>
                  </a:cubicBezTo>
                  <a:cubicBezTo>
                    <a:pt x="53" y="28"/>
                    <a:pt x="51" y="33"/>
                    <a:pt x="57" y="36"/>
                  </a:cubicBezTo>
                  <a:cubicBezTo>
                    <a:pt x="63" y="39"/>
                    <a:pt x="64" y="49"/>
                    <a:pt x="68" y="47"/>
                  </a:cubicBezTo>
                  <a:cubicBezTo>
                    <a:pt x="71" y="45"/>
                    <a:pt x="64" y="40"/>
                    <a:pt x="70" y="35"/>
                  </a:cubicBezTo>
                  <a:cubicBezTo>
                    <a:pt x="76" y="31"/>
                    <a:pt x="71" y="23"/>
                    <a:pt x="75" y="23"/>
                  </a:cubicBezTo>
                  <a:cubicBezTo>
                    <a:pt x="79" y="22"/>
                    <a:pt x="79" y="32"/>
                    <a:pt x="84" y="29"/>
                  </a:cubicBezTo>
                  <a:cubicBezTo>
                    <a:pt x="90" y="24"/>
                    <a:pt x="90" y="33"/>
                    <a:pt x="94" y="32"/>
                  </a:cubicBezTo>
                  <a:cubicBezTo>
                    <a:pt x="98" y="31"/>
                    <a:pt x="91" y="22"/>
                    <a:pt x="93" y="19"/>
                  </a:cubicBezTo>
                  <a:cubicBezTo>
                    <a:pt x="95" y="17"/>
                    <a:pt x="99" y="25"/>
                    <a:pt x="103" y="22"/>
                  </a:cubicBezTo>
                  <a:cubicBezTo>
                    <a:pt x="106" y="19"/>
                    <a:pt x="98" y="18"/>
                    <a:pt x="102" y="9"/>
                  </a:cubicBezTo>
                  <a:cubicBezTo>
                    <a:pt x="109" y="9"/>
                    <a:pt x="110" y="15"/>
                    <a:pt x="115" y="14"/>
                  </a:cubicBezTo>
                  <a:cubicBezTo>
                    <a:pt x="119" y="13"/>
                    <a:pt x="116" y="6"/>
                    <a:pt x="122" y="5"/>
                  </a:cubicBezTo>
                  <a:cubicBezTo>
                    <a:pt x="128" y="4"/>
                    <a:pt x="130" y="7"/>
                    <a:pt x="139" y="4"/>
                  </a:cubicBezTo>
                  <a:cubicBezTo>
                    <a:pt x="151" y="0"/>
                    <a:pt x="143" y="4"/>
                    <a:pt x="144" y="7"/>
                  </a:cubicBezTo>
                  <a:cubicBezTo>
                    <a:pt x="144" y="9"/>
                    <a:pt x="148" y="8"/>
                    <a:pt x="147" y="11"/>
                  </a:cubicBezTo>
                  <a:cubicBezTo>
                    <a:pt x="146" y="15"/>
                    <a:pt x="158" y="19"/>
                    <a:pt x="182" y="22"/>
                  </a:cubicBezTo>
                  <a:cubicBezTo>
                    <a:pt x="181" y="25"/>
                    <a:pt x="174" y="28"/>
                    <a:pt x="175" y="31"/>
                  </a:cubicBezTo>
                  <a:cubicBezTo>
                    <a:pt x="175" y="33"/>
                    <a:pt x="184" y="32"/>
                    <a:pt x="180" y="36"/>
                  </a:cubicBezTo>
                  <a:cubicBezTo>
                    <a:pt x="176" y="40"/>
                    <a:pt x="178" y="44"/>
                    <a:pt x="181" y="47"/>
                  </a:cubicBezTo>
                  <a:cubicBezTo>
                    <a:pt x="184" y="49"/>
                    <a:pt x="190" y="57"/>
                    <a:pt x="182" y="55"/>
                  </a:cubicBezTo>
                  <a:cubicBezTo>
                    <a:pt x="182" y="53"/>
                    <a:pt x="183" y="49"/>
                    <a:pt x="177" y="52"/>
                  </a:cubicBezTo>
                  <a:cubicBezTo>
                    <a:pt x="169" y="55"/>
                    <a:pt x="176" y="47"/>
                    <a:pt x="167" y="51"/>
                  </a:cubicBezTo>
                  <a:cubicBezTo>
                    <a:pt x="158" y="56"/>
                    <a:pt x="155" y="63"/>
                    <a:pt x="151" y="60"/>
                  </a:cubicBezTo>
                  <a:cubicBezTo>
                    <a:pt x="148" y="57"/>
                    <a:pt x="143" y="62"/>
                    <a:pt x="147" y="68"/>
                  </a:cubicBezTo>
                  <a:cubicBezTo>
                    <a:pt x="151" y="75"/>
                    <a:pt x="157" y="79"/>
                    <a:pt x="150" y="81"/>
                  </a:cubicBezTo>
                  <a:cubicBezTo>
                    <a:pt x="144" y="84"/>
                    <a:pt x="146" y="102"/>
                    <a:pt x="157" y="110"/>
                  </a:cubicBezTo>
                  <a:cubicBezTo>
                    <a:pt x="167" y="117"/>
                    <a:pt x="169" y="123"/>
                    <a:pt x="177" y="123"/>
                  </a:cubicBezTo>
                  <a:cubicBezTo>
                    <a:pt x="185" y="123"/>
                    <a:pt x="179" y="150"/>
                    <a:pt x="208" y="176"/>
                  </a:cubicBezTo>
                  <a:cubicBezTo>
                    <a:pt x="220" y="186"/>
                    <a:pt x="255" y="178"/>
                    <a:pt x="240" y="191"/>
                  </a:cubicBezTo>
                  <a:cubicBezTo>
                    <a:pt x="229" y="200"/>
                    <a:pt x="264" y="207"/>
                    <a:pt x="268" y="212"/>
                  </a:cubicBezTo>
                  <a:cubicBezTo>
                    <a:pt x="272" y="218"/>
                    <a:pt x="277" y="219"/>
                    <a:pt x="284" y="224"/>
                  </a:cubicBezTo>
                  <a:cubicBezTo>
                    <a:pt x="291" y="229"/>
                    <a:pt x="304" y="237"/>
                    <a:pt x="300" y="245"/>
                  </a:cubicBezTo>
                  <a:close/>
                  <a:moveTo>
                    <a:pt x="211" y="308"/>
                  </a:moveTo>
                  <a:cubicBezTo>
                    <a:pt x="203" y="307"/>
                    <a:pt x="190" y="322"/>
                    <a:pt x="177" y="310"/>
                  </a:cubicBezTo>
                  <a:cubicBezTo>
                    <a:pt x="164" y="298"/>
                    <a:pt x="165" y="321"/>
                    <a:pt x="160" y="310"/>
                  </a:cubicBezTo>
                  <a:cubicBezTo>
                    <a:pt x="158" y="306"/>
                    <a:pt x="151" y="310"/>
                    <a:pt x="152" y="322"/>
                  </a:cubicBezTo>
                  <a:cubicBezTo>
                    <a:pt x="152" y="327"/>
                    <a:pt x="156" y="328"/>
                    <a:pt x="164" y="330"/>
                  </a:cubicBezTo>
                  <a:cubicBezTo>
                    <a:pt x="172" y="332"/>
                    <a:pt x="182" y="344"/>
                    <a:pt x="189" y="344"/>
                  </a:cubicBezTo>
                  <a:cubicBezTo>
                    <a:pt x="197" y="344"/>
                    <a:pt x="199" y="352"/>
                    <a:pt x="208" y="355"/>
                  </a:cubicBezTo>
                  <a:cubicBezTo>
                    <a:pt x="217" y="358"/>
                    <a:pt x="218" y="360"/>
                    <a:pt x="218" y="355"/>
                  </a:cubicBezTo>
                  <a:cubicBezTo>
                    <a:pt x="217" y="350"/>
                    <a:pt x="223" y="340"/>
                    <a:pt x="217" y="336"/>
                  </a:cubicBezTo>
                  <a:cubicBezTo>
                    <a:pt x="212" y="332"/>
                    <a:pt x="226" y="310"/>
                    <a:pt x="229" y="305"/>
                  </a:cubicBezTo>
                  <a:cubicBezTo>
                    <a:pt x="232" y="300"/>
                    <a:pt x="219" y="310"/>
                    <a:pt x="211" y="308"/>
                  </a:cubicBezTo>
                  <a:close/>
                  <a:moveTo>
                    <a:pt x="81" y="211"/>
                  </a:moveTo>
                  <a:cubicBezTo>
                    <a:pt x="77" y="205"/>
                    <a:pt x="74" y="202"/>
                    <a:pt x="61" y="214"/>
                  </a:cubicBezTo>
                  <a:cubicBezTo>
                    <a:pt x="47" y="226"/>
                    <a:pt x="45" y="206"/>
                    <a:pt x="45" y="222"/>
                  </a:cubicBezTo>
                  <a:cubicBezTo>
                    <a:pt x="45" y="229"/>
                    <a:pt x="53" y="228"/>
                    <a:pt x="52" y="243"/>
                  </a:cubicBezTo>
                  <a:cubicBezTo>
                    <a:pt x="51" y="254"/>
                    <a:pt x="56" y="247"/>
                    <a:pt x="52" y="260"/>
                  </a:cubicBezTo>
                  <a:cubicBezTo>
                    <a:pt x="49" y="273"/>
                    <a:pt x="54" y="285"/>
                    <a:pt x="62" y="284"/>
                  </a:cubicBezTo>
                  <a:cubicBezTo>
                    <a:pt x="70" y="283"/>
                    <a:pt x="66" y="271"/>
                    <a:pt x="73" y="275"/>
                  </a:cubicBezTo>
                  <a:cubicBezTo>
                    <a:pt x="79" y="279"/>
                    <a:pt x="81" y="275"/>
                    <a:pt x="84" y="256"/>
                  </a:cubicBezTo>
                  <a:cubicBezTo>
                    <a:pt x="87" y="238"/>
                    <a:pt x="78" y="241"/>
                    <a:pt x="84" y="234"/>
                  </a:cubicBezTo>
                  <a:cubicBezTo>
                    <a:pt x="90" y="228"/>
                    <a:pt x="84" y="216"/>
                    <a:pt x="81" y="21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7" name="Freeform 42"/>
            <p:cNvSpPr>
              <a:spLocks/>
            </p:cNvSpPr>
            <p:nvPr/>
          </p:nvSpPr>
          <p:spPr bwMode="auto">
            <a:xfrm>
              <a:off x="3750719" y="5055255"/>
              <a:ext cx="366836" cy="233723"/>
            </a:xfrm>
            <a:custGeom>
              <a:avLst/>
              <a:gdLst/>
              <a:ahLst/>
              <a:cxnLst>
                <a:cxn ang="0">
                  <a:pos x="114" y="35"/>
                </a:cxn>
                <a:cxn ang="0">
                  <a:pos x="105" y="36"/>
                </a:cxn>
                <a:cxn ang="0">
                  <a:pos x="92" y="30"/>
                </a:cxn>
                <a:cxn ang="0">
                  <a:pos x="92" y="12"/>
                </a:cxn>
                <a:cxn ang="0">
                  <a:pos x="79" y="8"/>
                </a:cxn>
                <a:cxn ang="0">
                  <a:pos x="67" y="3"/>
                </a:cxn>
                <a:cxn ang="0">
                  <a:pos x="60" y="10"/>
                </a:cxn>
                <a:cxn ang="0">
                  <a:pos x="42" y="10"/>
                </a:cxn>
                <a:cxn ang="0">
                  <a:pos x="29" y="14"/>
                </a:cxn>
                <a:cxn ang="0">
                  <a:pos x="26" y="22"/>
                </a:cxn>
                <a:cxn ang="0">
                  <a:pos x="18" y="31"/>
                </a:cxn>
                <a:cxn ang="0">
                  <a:pos x="10" y="43"/>
                </a:cxn>
                <a:cxn ang="0">
                  <a:pos x="5" y="57"/>
                </a:cxn>
                <a:cxn ang="0">
                  <a:pos x="9" y="61"/>
                </a:cxn>
                <a:cxn ang="0">
                  <a:pos x="18" y="50"/>
                </a:cxn>
                <a:cxn ang="0">
                  <a:pos x="22" y="61"/>
                </a:cxn>
                <a:cxn ang="0">
                  <a:pos x="28" y="69"/>
                </a:cxn>
                <a:cxn ang="0">
                  <a:pos x="39" y="69"/>
                </a:cxn>
                <a:cxn ang="0">
                  <a:pos x="54" y="66"/>
                </a:cxn>
                <a:cxn ang="0">
                  <a:pos x="57" y="55"/>
                </a:cxn>
                <a:cxn ang="0">
                  <a:pos x="65" y="50"/>
                </a:cxn>
                <a:cxn ang="0">
                  <a:pos x="69" y="62"/>
                </a:cxn>
                <a:cxn ang="0">
                  <a:pos x="80" y="73"/>
                </a:cxn>
                <a:cxn ang="0">
                  <a:pos x="82" y="61"/>
                </a:cxn>
                <a:cxn ang="0">
                  <a:pos x="87" y="49"/>
                </a:cxn>
                <a:cxn ang="0">
                  <a:pos x="96" y="55"/>
                </a:cxn>
                <a:cxn ang="0">
                  <a:pos x="106" y="58"/>
                </a:cxn>
                <a:cxn ang="0">
                  <a:pos x="105" y="45"/>
                </a:cxn>
                <a:cxn ang="0">
                  <a:pos x="115" y="48"/>
                </a:cxn>
                <a:cxn ang="0">
                  <a:pos x="114" y="35"/>
                </a:cxn>
              </a:cxnLst>
              <a:rect l="0" t="0" r="r" b="b"/>
              <a:pathLst>
                <a:path w="118" h="75">
                  <a:moveTo>
                    <a:pt x="114" y="35"/>
                  </a:moveTo>
                  <a:cubicBezTo>
                    <a:pt x="113" y="26"/>
                    <a:pt x="111" y="36"/>
                    <a:pt x="105" y="36"/>
                  </a:cubicBezTo>
                  <a:cubicBezTo>
                    <a:pt x="99" y="36"/>
                    <a:pt x="107" y="28"/>
                    <a:pt x="92" y="30"/>
                  </a:cubicBezTo>
                  <a:cubicBezTo>
                    <a:pt x="85" y="31"/>
                    <a:pt x="98" y="19"/>
                    <a:pt x="92" y="12"/>
                  </a:cubicBezTo>
                  <a:cubicBezTo>
                    <a:pt x="90" y="10"/>
                    <a:pt x="84" y="6"/>
                    <a:pt x="79" y="8"/>
                  </a:cubicBezTo>
                  <a:cubicBezTo>
                    <a:pt x="73" y="9"/>
                    <a:pt x="74" y="0"/>
                    <a:pt x="67" y="3"/>
                  </a:cubicBezTo>
                  <a:cubicBezTo>
                    <a:pt x="61" y="6"/>
                    <a:pt x="69" y="11"/>
                    <a:pt x="60" y="10"/>
                  </a:cubicBezTo>
                  <a:cubicBezTo>
                    <a:pt x="51" y="9"/>
                    <a:pt x="51" y="13"/>
                    <a:pt x="42" y="10"/>
                  </a:cubicBezTo>
                  <a:cubicBezTo>
                    <a:pt x="35" y="17"/>
                    <a:pt x="33" y="11"/>
                    <a:pt x="29" y="14"/>
                  </a:cubicBezTo>
                  <a:cubicBezTo>
                    <a:pt x="25" y="18"/>
                    <a:pt x="33" y="18"/>
                    <a:pt x="26" y="22"/>
                  </a:cubicBezTo>
                  <a:cubicBezTo>
                    <a:pt x="19" y="25"/>
                    <a:pt x="27" y="28"/>
                    <a:pt x="18" y="31"/>
                  </a:cubicBezTo>
                  <a:cubicBezTo>
                    <a:pt x="11" y="34"/>
                    <a:pt x="20" y="38"/>
                    <a:pt x="10" y="43"/>
                  </a:cubicBezTo>
                  <a:cubicBezTo>
                    <a:pt x="3" y="47"/>
                    <a:pt x="11" y="53"/>
                    <a:pt x="5" y="57"/>
                  </a:cubicBezTo>
                  <a:cubicBezTo>
                    <a:pt x="0" y="61"/>
                    <a:pt x="3" y="64"/>
                    <a:pt x="9" y="61"/>
                  </a:cubicBezTo>
                  <a:cubicBezTo>
                    <a:pt x="14" y="58"/>
                    <a:pt x="8" y="52"/>
                    <a:pt x="18" y="50"/>
                  </a:cubicBezTo>
                  <a:cubicBezTo>
                    <a:pt x="27" y="49"/>
                    <a:pt x="23" y="59"/>
                    <a:pt x="22" y="61"/>
                  </a:cubicBezTo>
                  <a:cubicBezTo>
                    <a:pt x="21" y="63"/>
                    <a:pt x="27" y="60"/>
                    <a:pt x="28" y="69"/>
                  </a:cubicBezTo>
                  <a:cubicBezTo>
                    <a:pt x="30" y="69"/>
                    <a:pt x="33" y="73"/>
                    <a:pt x="39" y="69"/>
                  </a:cubicBezTo>
                  <a:cubicBezTo>
                    <a:pt x="46" y="64"/>
                    <a:pt x="45" y="72"/>
                    <a:pt x="54" y="66"/>
                  </a:cubicBezTo>
                  <a:cubicBezTo>
                    <a:pt x="63" y="59"/>
                    <a:pt x="53" y="57"/>
                    <a:pt x="57" y="55"/>
                  </a:cubicBezTo>
                  <a:cubicBezTo>
                    <a:pt x="62" y="52"/>
                    <a:pt x="65" y="46"/>
                    <a:pt x="65" y="50"/>
                  </a:cubicBezTo>
                  <a:cubicBezTo>
                    <a:pt x="65" y="54"/>
                    <a:pt x="63" y="59"/>
                    <a:pt x="69" y="62"/>
                  </a:cubicBezTo>
                  <a:cubicBezTo>
                    <a:pt x="75" y="65"/>
                    <a:pt x="76" y="75"/>
                    <a:pt x="80" y="73"/>
                  </a:cubicBezTo>
                  <a:cubicBezTo>
                    <a:pt x="83" y="71"/>
                    <a:pt x="76" y="66"/>
                    <a:pt x="82" y="61"/>
                  </a:cubicBezTo>
                  <a:cubicBezTo>
                    <a:pt x="88" y="57"/>
                    <a:pt x="83" y="49"/>
                    <a:pt x="87" y="49"/>
                  </a:cubicBezTo>
                  <a:cubicBezTo>
                    <a:pt x="91" y="48"/>
                    <a:pt x="91" y="58"/>
                    <a:pt x="96" y="55"/>
                  </a:cubicBezTo>
                  <a:cubicBezTo>
                    <a:pt x="102" y="50"/>
                    <a:pt x="102" y="59"/>
                    <a:pt x="106" y="58"/>
                  </a:cubicBezTo>
                  <a:cubicBezTo>
                    <a:pt x="110" y="57"/>
                    <a:pt x="103" y="48"/>
                    <a:pt x="105" y="45"/>
                  </a:cubicBezTo>
                  <a:cubicBezTo>
                    <a:pt x="107" y="43"/>
                    <a:pt x="111" y="51"/>
                    <a:pt x="115" y="48"/>
                  </a:cubicBezTo>
                  <a:cubicBezTo>
                    <a:pt x="118" y="45"/>
                    <a:pt x="110" y="44"/>
                    <a:pt x="114" y="3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8" name="Freeform 43"/>
            <p:cNvSpPr>
              <a:spLocks/>
            </p:cNvSpPr>
            <p:nvPr/>
          </p:nvSpPr>
          <p:spPr bwMode="auto">
            <a:xfrm>
              <a:off x="4014423" y="4911626"/>
              <a:ext cx="607042" cy="321206"/>
            </a:xfrm>
            <a:custGeom>
              <a:avLst/>
              <a:gdLst/>
              <a:ahLst/>
              <a:cxnLst>
                <a:cxn ang="0">
                  <a:pos x="190" y="18"/>
                </a:cxn>
                <a:cxn ang="0">
                  <a:pos x="175" y="14"/>
                </a:cxn>
                <a:cxn ang="0">
                  <a:pos x="149" y="8"/>
                </a:cxn>
                <a:cxn ang="0">
                  <a:pos x="141" y="9"/>
                </a:cxn>
                <a:cxn ang="0">
                  <a:pos x="123" y="21"/>
                </a:cxn>
                <a:cxn ang="0">
                  <a:pos x="113" y="14"/>
                </a:cxn>
                <a:cxn ang="0">
                  <a:pos x="102" y="25"/>
                </a:cxn>
                <a:cxn ang="0">
                  <a:pos x="89" y="34"/>
                </a:cxn>
                <a:cxn ang="0">
                  <a:pos x="90" y="48"/>
                </a:cxn>
                <a:cxn ang="0">
                  <a:pos x="94" y="59"/>
                </a:cxn>
                <a:cxn ang="0">
                  <a:pos x="83" y="54"/>
                </a:cxn>
                <a:cxn ang="0">
                  <a:pos x="72" y="53"/>
                </a:cxn>
                <a:cxn ang="0">
                  <a:pos x="57" y="56"/>
                </a:cxn>
                <a:cxn ang="0">
                  <a:pos x="42" y="60"/>
                </a:cxn>
                <a:cxn ang="0">
                  <a:pos x="31" y="57"/>
                </a:cxn>
                <a:cxn ang="0">
                  <a:pos x="25" y="66"/>
                </a:cxn>
                <a:cxn ang="0">
                  <a:pos x="7" y="58"/>
                </a:cxn>
                <a:cxn ang="0">
                  <a:pos x="7" y="76"/>
                </a:cxn>
                <a:cxn ang="0">
                  <a:pos x="20" y="82"/>
                </a:cxn>
                <a:cxn ang="0">
                  <a:pos x="29" y="81"/>
                </a:cxn>
                <a:cxn ang="0">
                  <a:pos x="42" y="86"/>
                </a:cxn>
                <a:cxn ang="0">
                  <a:pos x="49" y="77"/>
                </a:cxn>
                <a:cxn ang="0">
                  <a:pos x="66" y="76"/>
                </a:cxn>
                <a:cxn ang="0">
                  <a:pos x="71" y="79"/>
                </a:cxn>
                <a:cxn ang="0">
                  <a:pos x="74" y="83"/>
                </a:cxn>
                <a:cxn ang="0">
                  <a:pos x="109" y="94"/>
                </a:cxn>
                <a:cxn ang="0">
                  <a:pos x="124" y="96"/>
                </a:cxn>
                <a:cxn ang="0">
                  <a:pos x="134" y="96"/>
                </a:cxn>
                <a:cxn ang="0">
                  <a:pos x="149" y="90"/>
                </a:cxn>
                <a:cxn ang="0">
                  <a:pos x="160" y="88"/>
                </a:cxn>
                <a:cxn ang="0">
                  <a:pos x="166" y="85"/>
                </a:cxn>
                <a:cxn ang="0">
                  <a:pos x="170" y="81"/>
                </a:cxn>
                <a:cxn ang="0">
                  <a:pos x="178" y="73"/>
                </a:cxn>
                <a:cxn ang="0">
                  <a:pos x="177" y="65"/>
                </a:cxn>
                <a:cxn ang="0">
                  <a:pos x="183" y="59"/>
                </a:cxn>
                <a:cxn ang="0">
                  <a:pos x="177" y="52"/>
                </a:cxn>
                <a:cxn ang="0">
                  <a:pos x="191" y="52"/>
                </a:cxn>
                <a:cxn ang="0">
                  <a:pos x="194" y="40"/>
                </a:cxn>
                <a:cxn ang="0">
                  <a:pos x="190" y="18"/>
                </a:cxn>
              </a:cxnLst>
              <a:rect l="0" t="0" r="r" b="b"/>
              <a:pathLst>
                <a:path w="195" h="103">
                  <a:moveTo>
                    <a:pt x="190" y="18"/>
                  </a:moveTo>
                  <a:cubicBezTo>
                    <a:pt x="189" y="18"/>
                    <a:pt x="182" y="10"/>
                    <a:pt x="175" y="14"/>
                  </a:cubicBezTo>
                  <a:cubicBezTo>
                    <a:pt x="168" y="18"/>
                    <a:pt x="156" y="6"/>
                    <a:pt x="149" y="8"/>
                  </a:cubicBezTo>
                  <a:cubicBezTo>
                    <a:pt x="143" y="9"/>
                    <a:pt x="141" y="0"/>
                    <a:pt x="141" y="9"/>
                  </a:cubicBezTo>
                  <a:cubicBezTo>
                    <a:pt x="141" y="18"/>
                    <a:pt x="132" y="18"/>
                    <a:pt x="123" y="21"/>
                  </a:cubicBezTo>
                  <a:cubicBezTo>
                    <a:pt x="114" y="24"/>
                    <a:pt x="120" y="16"/>
                    <a:pt x="113" y="14"/>
                  </a:cubicBezTo>
                  <a:cubicBezTo>
                    <a:pt x="110" y="28"/>
                    <a:pt x="103" y="16"/>
                    <a:pt x="102" y="25"/>
                  </a:cubicBezTo>
                  <a:cubicBezTo>
                    <a:pt x="102" y="34"/>
                    <a:pt x="96" y="27"/>
                    <a:pt x="89" y="34"/>
                  </a:cubicBezTo>
                  <a:cubicBezTo>
                    <a:pt x="81" y="40"/>
                    <a:pt x="96" y="45"/>
                    <a:pt x="90" y="48"/>
                  </a:cubicBezTo>
                  <a:cubicBezTo>
                    <a:pt x="85" y="52"/>
                    <a:pt x="98" y="54"/>
                    <a:pt x="94" y="59"/>
                  </a:cubicBezTo>
                  <a:cubicBezTo>
                    <a:pt x="90" y="64"/>
                    <a:pt x="87" y="52"/>
                    <a:pt x="83" y="54"/>
                  </a:cubicBezTo>
                  <a:cubicBezTo>
                    <a:pt x="78" y="57"/>
                    <a:pt x="76" y="46"/>
                    <a:pt x="72" y="53"/>
                  </a:cubicBezTo>
                  <a:cubicBezTo>
                    <a:pt x="67" y="59"/>
                    <a:pt x="64" y="50"/>
                    <a:pt x="57" y="56"/>
                  </a:cubicBezTo>
                  <a:cubicBezTo>
                    <a:pt x="51" y="62"/>
                    <a:pt x="45" y="66"/>
                    <a:pt x="42" y="60"/>
                  </a:cubicBezTo>
                  <a:cubicBezTo>
                    <a:pt x="38" y="55"/>
                    <a:pt x="37" y="58"/>
                    <a:pt x="31" y="57"/>
                  </a:cubicBezTo>
                  <a:cubicBezTo>
                    <a:pt x="26" y="55"/>
                    <a:pt x="32" y="64"/>
                    <a:pt x="25" y="66"/>
                  </a:cubicBezTo>
                  <a:cubicBezTo>
                    <a:pt x="21" y="67"/>
                    <a:pt x="18" y="50"/>
                    <a:pt x="7" y="58"/>
                  </a:cubicBezTo>
                  <a:cubicBezTo>
                    <a:pt x="13" y="65"/>
                    <a:pt x="0" y="77"/>
                    <a:pt x="7" y="76"/>
                  </a:cubicBezTo>
                  <a:cubicBezTo>
                    <a:pt x="22" y="74"/>
                    <a:pt x="14" y="82"/>
                    <a:pt x="20" y="82"/>
                  </a:cubicBezTo>
                  <a:cubicBezTo>
                    <a:pt x="26" y="82"/>
                    <a:pt x="28" y="72"/>
                    <a:pt x="29" y="81"/>
                  </a:cubicBezTo>
                  <a:cubicBezTo>
                    <a:pt x="36" y="81"/>
                    <a:pt x="37" y="87"/>
                    <a:pt x="42" y="86"/>
                  </a:cubicBezTo>
                  <a:cubicBezTo>
                    <a:pt x="46" y="85"/>
                    <a:pt x="43" y="78"/>
                    <a:pt x="49" y="77"/>
                  </a:cubicBezTo>
                  <a:cubicBezTo>
                    <a:pt x="55" y="76"/>
                    <a:pt x="57" y="79"/>
                    <a:pt x="66" y="76"/>
                  </a:cubicBezTo>
                  <a:cubicBezTo>
                    <a:pt x="78" y="72"/>
                    <a:pt x="70" y="76"/>
                    <a:pt x="71" y="79"/>
                  </a:cubicBezTo>
                  <a:cubicBezTo>
                    <a:pt x="71" y="81"/>
                    <a:pt x="75" y="80"/>
                    <a:pt x="74" y="83"/>
                  </a:cubicBezTo>
                  <a:cubicBezTo>
                    <a:pt x="73" y="87"/>
                    <a:pt x="85" y="91"/>
                    <a:pt x="109" y="94"/>
                  </a:cubicBezTo>
                  <a:cubicBezTo>
                    <a:pt x="119" y="96"/>
                    <a:pt x="117" y="98"/>
                    <a:pt x="124" y="96"/>
                  </a:cubicBezTo>
                  <a:cubicBezTo>
                    <a:pt x="131" y="95"/>
                    <a:pt x="128" y="103"/>
                    <a:pt x="134" y="96"/>
                  </a:cubicBezTo>
                  <a:cubicBezTo>
                    <a:pt x="139" y="90"/>
                    <a:pt x="140" y="89"/>
                    <a:pt x="149" y="90"/>
                  </a:cubicBezTo>
                  <a:cubicBezTo>
                    <a:pt x="158" y="92"/>
                    <a:pt x="153" y="87"/>
                    <a:pt x="160" y="88"/>
                  </a:cubicBezTo>
                  <a:cubicBezTo>
                    <a:pt x="167" y="89"/>
                    <a:pt x="167" y="90"/>
                    <a:pt x="166" y="85"/>
                  </a:cubicBezTo>
                  <a:cubicBezTo>
                    <a:pt x="166" y="81"/>
                    <a:pt x="168" y="81"/>
                    <a:pt x="170" y="81"/>
                  </a:cubicBezTo>
                  <a:cubicBezTo>
                    <a:pt x="171" y="80"/>
                    <a:pt x="177" y="74"/>
                    <a:pt x="178" y="73"/>
                  </a:cubicBezTo>
                  <a:cubicBezTo>
                    <a:pt x="180" y="72"/>
                    <a:pt x="177" y="72"/>
                    <a:pt x="177" y="65"/>
                  </a:cubicBezTo>
                  <a:cubicBezTo>
                    <a:pt x="176" y="60"/>
                    <a:pt x="181" y="63"/>
                    <a:pt x="183" y="59"/>
                  </a:cubicBezTo>
                  <a:cubicBezTo>
                    <a:pt x="185" y="55"/>
                    <a:pt x="176" y="53"/>
                    <a:pt x="177" y="52"/>
                  </a:cubicBezTo>
                  <a:cubicBezTo>
                    <a:pt x="180" y="50"/>
                    <a:pt x="187" y="53"/>
                    <a:pt x="191" y="52"/>
                  </a:cubicBezTo>
                  <a:cubicBezTo>
                    <a:pt x="195" y="52"/>
                    <a:pt x="190" y="45"/>
                    <a:pt x="194" y="40"/>
                  </a:cubicBezTo>
                  <a:cubicBezTo>
                    <a:pt x="181" y="26"/>
                    <a:pt x="188" y="27"/>
                    <a:pt x="190" y="1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29" name="Freeform 44"/>
            <p:cNvSpPr>
              <a:spLocks/>
            </p:cNvSpPr>
            <p:nvPr/>
          </p:nvSpPr>
          <p:spPr bwMode="auto">
            <a:xfrm>
              <a:off x="4223298" y="4687043"/>
              <a:ext cx="526103" cy="299009"/>
            </a:xfrm>
            <a:custGeom>
              <a:avLst/>
              <a:gdLst/>
              <a:ahLst/>
              <a:cxnLst>
                <a:cxn ang="0">
                  <a:pos x="155" y="41"/>
                </a:cxn>
                <a:cxn ang="0">
                  <a:pos x="141" y="39"/>
                </a:cxn>
                <a:cxn ang="0">
                  <a:pos x="136" y="31"/>
                </a:cxn>
                <a:cxn ang="0">
                  <a:pos x="122" y="29"/>
                </a:cxn>
                <a:cxn ang="0">
                  <a:pos x="109" y="31"/>
                </a:cxn>
                <a:cxn ang="0">
                  <a:pos x="110" y="19"/>
                </a:cxn>
                <a:cxn ang="0">
                  <a:pos x="90" y="13"/>
                </a:cxn>
                <a:cxn ang="0">
                  <a:pos x="71" y="8"/>
                </a:cxn>
                <a:cxn ang="0">
                  <a:pos x="57" y="4"/>
                </a:cxn>
                <a:cxn ang="0">
                  <a:pos x="48" y="12"/>
                </a:cxn>
                <a:cxn ang="0">
                  <a:pos x="19" y="27"/>
                </a:cxn>
                <a:cxn ang="0">
                  <a:pos x="9" y="40"/>
                </a:cxn>
                <a:cxn ang="0">
                  <a:pos x="20" y="63"/>
                </a:cxn>
                <a:cxn ang="0">
                  <a:pos x="46" y="86"/>
                </a:cxn>
                <a:cxn ang="0">
                  <a:pos x="56" y="93"/>
                </a:cxn>
                <a:cxn ang="0">
                  <a:pos x="74" y="81"/>
                </a:cxn>
                <a:cxn ang="0">
                  <a:pos x="82" y="80"/>
                </a:cxn>
                <a:cxn ang="0">
                  <a:pos x="108" y="86"/>
                </a:cxn>
                <a:cxn ang="0">
                  <a:pos x="123" y="90"/>
                </a:cxn>
                <a:cxn ang="0">
                  <a:pos x="143" y="82"/>
                </a:cxn>
                <a:cxn ang="0">
                  <a:pos x="169" y="59"/>
                </a:cxn>
                <a:cxn ang="0">
                  <a:pos x="155" y="41"/>
                </a:cxn>
              </a:cxnLst>
              <a:rect l="0" t="0" r="r" b="b"/>
              <a:pathLst>
                <a:path w="169" h="96">
                  <a:moveTo>
                    <a:pt x="155" y="41"/>
                  </a:moveTo>
                  <a:cubicBezTo>
                    <a:pt x="144" y="37"/>
                    <a:pt x="147" y="44"/>
                    <a:pt x="141" y="39"/>
                  </a:cubicBezTo>
                  <a:cubicBezTo>
                    <a:pt x="136" y="34"/>
                    <a:pt x="144" y="33"/>
                    <a:pt x="136" y="31"/>
                  </a:cubicBezTo>
                  <a:cubicBezTo>
                    <a:pt x="128" y="29"/>
                    <a:pt x="118" y="24"/>
                    <a:pt x="122" y="29"/>
                  </a:cubicBezTo>
                  <a:cubicBezTo>
                    <a:pt x="125" y="33"/>
                    <a:pt x="121" y="44"/>
                    <a:pt x="109" y="31"/>
                  </a:cubicBezTo>
                  <a:cubicBezTo>
                    <a:pt x="98" y="19"/>
                    <a:pt x="113" y="23"/>
                    <a:pt x="110" y="19"/>
                  </a:cubicBezTo>
                  <a:cubicBezTo>
                    <a:pt x="106" y="14"/>
                    <a:pt x="106" y="20"/>
                    <a:pt x="90" y="13"/>
                  </a:cubicBezTo>
                  <a:cubicBezTo>
                    <a:pt x="74" y="6"/>
                    <a:pt x="84" y="0"/>
                    <a:pt x="71" y="8"/>
                  </a:cubicBezTo>
                  <a:cubicBezTo>
                    <a:pt x="63" y="13"/>
                    <a:pt x="61" y="2"/>
                    <a:pt x="57" y="4"/>
                  </a:cubicBezTo>
                  <a:cubicBezTo>
                    <a:pt x="53" y="6"/>
                    <a:pt x="63" y="9"/>
                    <a:pt x="48" y="12"/>
                  </a:cubicBezTo>
                  <a:cubicBezTo>
                    <a:pt x="33" y="16"/>
                    <a:pt x="32" y="23"/>
                    <a:pt x="19" y="27"/>
                  </a:cubicBezTo>
                  <a:cubicBezTo>
                    <a:pt x="6" y="31"/>
                    <a:pt x="0" y="32"/>
                    <a:pt x="9" y="40"/>
                  </a:cubicBezTo>
                  <a:cubicBezTo>
                    <a:pt x="18" y="49"/>
                    <a:pt x="1" y="54"/>
                    <a:pt x="20" y="63"/>
                  </a:cubicBezTo>
                  <a:cubicBezTo>
                    <a:pt x="30" y="67"/>
                    <a:pt x="29" y="73"/>
                    <a:pt x="46" y="86"/>
                  </a:cubicBezTo>
                  <a:cubicBezTo>
                    <a:pt x="53" y="88"/>
                    <a:pt x="47" y="96"/>
                    <a:pt x="56" y="93"/>
                  </a:cubicBezTo>
                  <a:cubicBezTo>
                    <a:pt x="65" y="90"/>
                    <a:pt x="74" y="90"/>
                    <a:pt x="74" y="81"/>
                  </a:cubicBezTo>
                  <a:cubicBezTo>
                    <a:pt x="74" y="72"/>
                    <a:pt x="76" y="81"/>
                    <a:pt x="82" y="80"/>
                  </a:cubicBezTo>
                  <a:cubicBezTo>
                    <a:pt x="89" y="78"/>
                    <a:pt x="101" y="90"/>
                    <a:pt x="108" y="86"/>
                  </a:cubicBezTo>
                  <a:cubicBezTo>
                    <a:pt x="115" y="82"/>
                    <a:pt x="122" y="90"/>
                    <a:pt x="123" y="90"/>
                  </a:cubicBezTo>
                  <a:cubicBezTo>
                    <a:pt x="129" y="77"/>
                    <a:pt x="135" y="87"/>
                    <a:pt x="143" y="82"/>
                  </a:cubicBezTo>
                  <a:cubicBezTo>
                    <a:pt x="156" y="75"/>
                    <a:pt x="143" y="68"/>
                    <a:pt x="169" y="59"/>
                  </a:cubicBezTo>
                  <a:cubicBezTo>
                    <a:pt x="167" y="52"/>
                    <a:pt x="165" y="45"/>
                    <a:pt x="155" y="4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0" name="Freeform 45"/>
            <p:cNvSpPr>
              <a:spLocks/>
            </p:cNvSpPr>
            <p:nvPr/>
          </p:nvSpPr>
          <p:spPr bwMode="auto">
            <a:xfrm>
              <a:off x="5010495" y="5449581"/>
              <a:ext cx="485634" cy="336875"/>
            </a:xfrm>
            <a:custGeom>
              <a:avLst/>
              <a:gdLst/>
              <a:ahLst/>
              <a:cxnLst>
                <a:cxn ang="0">
                  <a:pos x="125" y="7"/>
                </a:cxn>
                <a:cxn ang="0">
                  <a:pos x="89" y="17"/>
                </a:cxn>
                <a:cxn ang="0">
                  <a:pos x="60" y="17"/>
                </a:cxn>
                <a:cxn ang="0">
                  <a:pos x="37" y="17"/>
                </a:cxn>
                <a:cxn ang="0">
                  <a:pos x="15" y="15"/>
                </a:cxn>
                <a:cxn ang="0">
                  <a:pos x="11" y="1"/>
                </a:cxn>
                <a:cxn ang="0">
                  <a:pos x="4" y="18"/>
                </a:cxn>
                <a:cxn ang="0">
                  <a:pos x="16" y="42"/>
                </a:cxn>
                <a:cxn ang="0">
                  <a:pos x="5" y="52"/>
                </a:cxn>
                <a:cxn ang="0">
                  <a:pos x="3" y="67"/>
                </a:cxn>
                <a:cxn ang="0">
                  <a:pos x="17" y="81"/>
                </a:cxn>
                <a:cxn ang="0">
                  <a:pos x="17" y="100"/>
                </a:cxn>
                <a:cxn ang="0">
                  <a:pos x="31" y="99"/>
                </a:cxn>
                <a:cxn ang="0">
                  <a:pos x="51" y="94"/>
                </a:cxn>
                <a:cxn ang="0">
                  <a:pos x="59" y="96"/>
                </a:cxn>
                <a:cxn ang="0">
                  <a:pos x="70" y="100"/>
                </a:cxn>
                <a:cxn ang="0">
                  <a:pos x="91" y="101"/>
                </a:cxn>
                <a:cxn ang="0">
                  <a:pos x="101" y="88"/>
                </a:cxn>
                <a:cxn ang="0">
                  <a:pos x="107" y="81"/>
                </a:cxn>
                <a:cxn ang="0">
                  <a:pos x="118" y="77"/>
                </a:cxn>
                <a:cxn ang="0">
                  <a:pos x="133" y="81"/>
                </a:cxn>
                <a:cxn ang="0">
                  <a:pos x="143" y="79"/>
                </a:cxn>
                <a:cxn ang="0">
                  <a:pos x="135" y="67"/>
                </a:cxn>
                <a:cxn ang="0">
                  <a:pos x="133" y="57"/>
                </a:cxn>
                <a:cxn ang="0">
                  <a:pos x="142" y="34"/>
                </a:cxn>
                <a:cxn ang="0">
                  <a:pos x="156" y="18"/>
                </a:cxn>
                <a:cxn ang="0">
                  <a:pos x="142" y="13"/>
                </a:cxn>
                <a:cxn ang="0">
                  <a:pos x="125" y="7"/>
                </a:cxn>
              </a:cxnLst>
              <a:rect l="0" t="0" r="r" b="b"/>
              <a:pathLst>
                <a:path w="156" h="108">
                  <a:moveTo>
                    <a:pt x="125" y="7"/>
                  </a:moveTo>
                  <a:cubicBezTo>
                    <a:pt x="118" y="0"/>
                    <a:pt x="98" y="9"/>
                    <a:pt x="89" y="17"/>
                  </a:cubicBezTo>
                  <a:cubicBezTo>
                    <a:pt x="77" y="27"/>
                    <a:pt x="69" y="18"/>
                    <a:pt x="60" y="17"/>
                  </a:cubicBezTo>
                  <a:cubicBezTo>
                    <a:pt x="51" y="16"/>
                    <a:pt x="48" y="24"/>
                    <a:pt x="37" y="17"/>
                  </a:cubicBezTo>
                  <a:cubicBezTo>
                    <a:pt x="25" y="10"/>
                    <a:pt x="22" y="20"/>
                    <a:pt x="15" y="15"/>
                  </a:cubicBezTo>
                  <a:cubicBezTo>
                    <a:pt x="9" y="10"/>
                    <a:pt x="30" y="9"/>
                    <a:pt x="11" y="1"/>
                  </a:cubicBezTo>
                  <a:cubicBezTo>
                    <a:pt x="10" y="13"/>
                    <a:pt x="0" y="4"/>
                    <a:pt x="4" y="18"/>
                  </a:cubicBezTo>
                  <a:cubicBezTo>
                    <a:pt x="9" y="38"/>
                    <a:pt x="23" y="32"/>
                    <a:pt x="16" y="42"/>
                  </a:cubicBezTo>
                  <a:cubicBezTo>
                    <a:pt x="10" y="52"/>
                    <a:pt x="4" y="44"/>
                    <a:pt x="5" y="52"/>
                  </a:cubicBezTo>
                  <a:cubicBezTo>
                    <a:pt x="5" y="60"/>
                    <a:pt x="12" y="62"/>
                    <a:pt x="3" y="67"/>
                  </a:cubicBezTo>
                  <a:cubicBezTo>
                    <a:pt x="7" y="77"/>
                    <a:pt x="13" y="74"/>
                    <a:pt x="17" y="81"/>
                  </a:cubicBezTo>
                  <a:cubicBezTo>
                    <a:pt x="20" y="89"/>
                    <a:pt x="16" y="95"/>
                    <a:pt x="17" y="100"/>
                  </a:cubicBezTo>
                  <a:cubicBezTo>
                    <a:pt x="26" y="106"/>
                    <a:pt x="21" y="96"/>
                    <a:pt x="31" y="99"/>
                  </a:cubicBezTo>
                  <a:cubicBezTo>
                    <a:pt x="41" y="101"/>
                    <a:pt x="47" y="90"/>
                    <a:pt x="51" y="94"/>
                  </a:cubicBezTo>
                  <a:cubicBezTo>
                    <a:pt x="55" y="97"/>
                    <a:pt x="55" y="88"/>
                    <a:pt x="59" y="96"/>
                  </a:cubicBezTo>
                  <a:cubicBezTo>
                    <a:pt x="64" y="104"/>
                    <a:pt x="64" y="93"/>
                    <a:pt x="70" y="100"/>
                  </a:cubicBezTo>
                  <a:cubicBezTo>
                    <a:pt x="76" y="108"/>
                    <a:pt x="80" y="102"/>
                    <a:pt x="91" y="101"/>
                  </a:cubicBezTo>
                  <a:cubicBezTo>
                    <a:pt x="103" y="101"/>
                    <a:pt x="87" y="82"/>
                    <a:pt x="101" y="88"/>
                  </a:cubicBezTo>
                  <a:cubicBezTo>
                    <a:pt x="102" y="81"/>
                    <a:pt x="106" y="88"/>
                    <a:pt x="107" y="81"/>
                  </a:cubicBezTo>
                  <a:cubicBezTo>
                    <a:pt x="109" y="73"/>
                    <a:pt x="112" y="84"/>
                    <a:pt x="118" y="77"/>
                  </a:cubicBezTo>
                  <a:cubicBezTo>
                    <a:pt x="125" y="71"/>
                    <a:pt x="128" y="81"/>
                    <a:pt x="133" y="81"/>
                  </a:cubicBezTo>
                  <a:cubicBezTo>
                    <a:pt x="139" y="81"/>
                    <a:pt x="137" y="79"/>
                    <a:pt x="143" y="79"/>
                  </a:cubicBezTo>
                  <a:cubicBezTo>
                    <a:pt x="143" y="70"/>
                    <a:pt x="134" y="75"/>
                    <a:pt x="135" y="67"/>
                  </a:cubicBezTo>
                  <a:cubicBezTo>
                    <a:pt x="137" y="60"/>
                    <a:pt x="119" y="66"/>
                    <a:pt x="133" y="57"/>
                  </a:cubicBezTo>
                  <a:cubicBezTo>
                    <a:pt x="146" y="48"/>
                    <a:pt x="134" y="46"/>
                    <a:pt x="142" y="34"/>
                  </a:cubicBezTo>
                  <a:cubicBezTo>
                    <a:pt x="149" y="22"/>
                    <a:pt x="156" y="42"/>
                    <a:pt x="156" y="18"/>
                  </a:cubicBezTo>
                  <a:cubicBezTo>
                    <a:pt x="151" y="17"/>
                    <a:pt x="146" y="19"/>
                    <a:pt x="142" y="13"/>
                  </a:cubicBezTo>
                  <a:cubicBezTo>
                    <a:pt x="135" y="3"/>
                    <a:pt x="130" y="13"/>
                    <a:pt x="125" y="7"/>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1" name="Freeform 46"/>
            <p:cNvSpPr>
              <a:spLocks/>
            </p:cNvSpPr>
            <p:nvPr/>
          </p:nvSpPr>
          <p:spPr bwMode="auto">
            <a:xfrm>
              <a:off x="4746790" y="5241972"/>
              <a:ext cx="342032" cy="470058"/>
            </a:xfrm>
            <a:custGeom>
              <a:avLst/>
              <a:gdLst/>
              <a:ahLst/>
              <a:cxnLst>
                <a:cxn ang="0">
                  <a:pos x="89" y="85"/>
                </a:cxn>
                <a:cxn ang="0">
                  <a:pos x="96" y="68"/>
                </a:cxn>
                <a:cxn ang="0">
                  <a:pos x="91" y="52"/>
                </a:cxn>
                <a:cxn ang="0">
                  <a:pos x="80" y="57"/>
                </a:cxn>
                <a:cxn ang="0">
                  <a:pos x="66" y="39"/>
                </a:cxn>
                <a:cxn ang="0">
                  <a:pos x="49" y="19"/>
                </a:cxn>
                <a:cxn ang="0">
                  <a:pos x="36" y="2"/>
                </a:cxn>
                <a:cxn ang="0">
                  <a:pos x="19" y="1"/>
                </a:cxn>
                <a:cxn ang="0">
                  <a:pos x="0" y="9"/>
                </a:cxn>
                <a:cxn ang="0">
                  <a:pos x="6" y="29"/>
                </a:cxn>
                <a:cxn ang="0">
                  <a:pos x="15" y="35"/>
                </a:cxn>
                <a:cxn ang="0">
                  <a:pos x="5" y="46"/>
                </a:cxn>
                <a:cxn ang="0">
                  <a:pos x="8" y="60"/>
                </a:cxn>
                <a:cxn ang="0">
                  <a:pos x="20" y="77"/>
                </a:cxn>
                <a:cxn ang="0">
                  <a:pos x="11" y="76"/>
                </a:cxn>
                <a:cxn ang="0">
                  <a:pos x="18" y="91"/>
                </a:cxn>
                <a:cxn ang="0">
                  <a:pos x="11" y="93"/>
                </a:cxn>
                <a:cxn ang="0">
                  <a:pos x="39" y="115"/>
                </a:cxn>
                <a:cxn ang="0">
                  <a:pos x="30" y="122"/>
                </a:cxn>
                <a:cxn ang="0">
                  <a:pos x="31" y="126"/>
                </a:cxn>
                <a:cxn ang="0">
                  <a:pos x="39" y="135"/>
                </a:cxn>
                <a:cxn ang="0">
                  <a:pos x="44" y="149"/>
                </a:cxn>
                <a:cxn ang="0">
                  <a:pos x="54" y="140"/>
                </a:cxn>
                <a:cxn ang="0">
                  <a:pos x="69" y="136"/>
                </a:cxn>
                <a:cxn ang="0">
                  <a:pos x="88" y="134"/>
                </a:cxn>
                <a:cxn ang="0">
                  <a:pos x="90" y="119"/>
                </a:cxn>
                <a:cxn ang="0">
                  <a:pos x="101" y="109"/>
                </a:cxn>
                <a:cxn ang="0">
                  <a:pos x="89" y="85"/>
                </a:cxn>
              </a:cxnLst>
              <a:rect l="0" t="0" r="r" b="b"/>
              <a:pathLst>
                <a:path w="110" h="151">
                  <a:moveTo>
                    <a:pt x="89" y="85"/>
                  </a:moveTo>
                  <a:cubicBezTo>
                    <a:pt x="85" y="71"/>
                    <a:pt x="95" y="80"/>
                    <a:pt x="96" y="68"/>
                  </a:cubicBezTo>
                  <a:cubicBezTo>
                    <a:pt x="81" y="54"/>
                    <a:pt x="110" y="62"/>
                    <a:pt x="91" y="52"/>
                  </a:cubicBezTo>
                  <a:cubicBezTo>
                    <a:pt x="85" y="49"/>
                    <a:pt x="90" y="60"/>
                    <a:pt x="80" y="57"/>
                  </a:cubicBezTo>
                  <a:cubicBezTo>
                    <a:pt x="67" y="54"/>
                    <a:pt x="62" y="44"/>
                    <a:pt x="66" y="39"/>
                  </a:cubicBezTo>
                  <a:cubicBezTo>
                    <a:pt x="72" y="30"/>
                    <a:pt x="46" y="34"/>
                    <a:pt x="49" y="19"/>
                  </a:cubicBezTo>
                  <a:cubicBezTo>
                    <a:pt x="50" y="12"/>
                    <a:pt x="42" y="12"/>
                    <a:pt x="36" y="2"/>
                  </a:cubicBezTo>
                  <a:cubicBezTo>
                    <a:pt x="26" y="1"/>
                    <a:pt x="23" y="0"/>
                    <a:pt x="19" y="1"/>
                  </a:cubicBezTo>
                  <a:cubicBezTo>
                    <a:pt x="15" y="1"/>
                    <a:pt x="12" y="6"/>
                    <a:pt x="0" y="9"/>
                  </a:cubicBezTo>
                  <a:cubicBezTo>
                    <a:pt x="5" y="14"/>
                    <a:pt x="3" y="26"/>
                    <a:pt x="6" y="29"/>
                  </a:cubicBezTo>
                  <a:cubicBezTo>
                    <a:pt x="13" y="36"/>
                    <a:pt x="17" y="31"/>
                    <a:pt x="15" y="35"/>
                  </a:cubicBezTo>
                  <a:cubicBezTo>
                    <a:pt x="13" y="38"/>
                    <a:pt x="7" y="34"/>
                    <a:pt x="5" y="46"/>
                  </a:cubicBezTo>
                  <a:cubicBezTo>
                    <a:pt x="17" y="43"/>
                    <a:pt x="15" y="43"/>
                    <a:pt x="8" y="60"/>
                  </a:cubicBezTo>
                  <a:cubicBezTo>
                    <a:pt x="5" y="66"/>
                    <a:pt x="23" y="74"/>
                    <a:pt x="20" y="77"/>
                  </a:cubicBezTo>
                  <a:cubicBezTo>
                    <a:pt x="16" y="80"/>
                    <a:pt x="12" y="74"/>
                    <a:pt x="11" y="76"/>
                  </a:cubicBezTo>
                  <a:cubicBezTo>
                    <a:pt x="10" y="76"/>
                    <a:pt x="21" y="87"/>
                    <a:pt x="18" y="91"/>
                  </a:cubicBezTo>
                  <a:cubicBezTo>
                    <a:pt x="16" y="93"/>
                    <a:pt x="15" y="86"/>
                    <a:pt x="11" y="93"/>
                  </a:cubicBezTo>
                  <a:cubicBezTo>
                    <a:pt x="18" y="105"/>
                    <a:pt x="38" y="111"/>
                    <a:pt x="39" y="115"/>
                  </a:cubicBezTo>
                  <a:cubicBezTo>
                    <a:pt x="40" y="119"/>
                    <a:pt x="24" y="119"/>
                    <a:pt x="30" y="122"/>
                  </a:cubicBezTo>
                  <a:cubicBezTo>
                    <a:pt x="33" y="123"/>
                    <a:pt x="29" y="123"/>
                    <a:pt x="31" y="126"/>
                  </a:cubicBezTo>
                  <a:cubicBezTo>
                    <a:pt x="37" y="128"/>
                    <a:pt x="31" y="133"/>
                    <a:pt x="39" y="135"/>
                  </a:cubicBezTo>
                  <a:cubicBezTo>
                    <a:pt x="46" y="138"/>
                    <a:pt x="44" y="143"/>
                    <a:pt x="44" y="149"/>
                  </a:cubicBezTo>
                  <a:cubicBezTo>
                    <a:pt x="51" y="151"/>
                    <a:pt x="43" y="143"/>
                    <a:pt x="54" y="140"/>
                  </a:cubicBezTo>
                  <a:cubicBezTo>
                    <a:pt x="65" y="137"/>
                    <a:pt x="60" y="135"/>
                    <a:pt x="69" y="136"/>
                  </a:cubicBezTo>
                  <a:cubicBezTo>
                    <a:pt x="78" y="138"/>
                    <a:pt x="80" y="132"/>
                    <a:pt x="88" y="134"/>
                  </a:cubicBezTo>
                  <a:cubicBezTo>
                    <a:pt x="97" y="129"/>
                    <a:pt x="90" y="127"/>
                    <a:pt x="90" y="119"/>
                  </a:cubicBezTo>
                  <a:cubicBezTo>
                    <a:pt x="89" y="111"/>
                    <a:pt x="95" y="119"/>
                    <a:pt x="101" y="109"/>
                  </a:cubicBezTo>
                  <a:cubicBezTo>
                    <a:pt x="108" y="99"/>
                    <a:pt x="94" y="105"/>
                    <a:pt x="89" y="8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2" name="Freeform 47"/>
            <p:cNvSpPr>
              <a:spLocks/>
            </p:cNvSpPr>
            <p:nvPr/>
          </p:nvSpPr>
          <p:spPr bwMode="auto">
            <a:xfrm>
              <a:off x="4868199" y="5651967"/>
              <a:ext cx="204958" cy="161909"/>
            </a:xfrm>
            <a:custGeom>
              <a:avLst/>
              <a:gdLst/>
              <a:ahLst/>
              <a:cxnLst>
                <a:cxn ang="0">
                  <a:pos x="63" y="16"/>
                </a:cxn>
                <a:cxn ang="0">
                  <a:pos x="49" y="2"/>
                </a:cxn>
                <a:cxn ang="0">
                  <a:pos x="30" y="4"/>
                </a:cxn>
                <a:cxn ang="0">
                  <a:pos x="15" y="8"/>
                </a:cxn>
                <a:cxn ang="0">
                  <a:pos x="5" y="17"/>
                </a:cxn>
                <a:cxn ang="0">
                  <a:pos x="3" y="28"/>
                </a:cxn>
                <a:cxn ang="0">
                  <a:pos x="3" y="35"/>
                </a:cxn>
                <a:cxn ang="0">
                  <a:pos x="12" y="49"/>
                </a:cxn>
                <a:cxn ang="0">
                  <a:pos x="15" y="52"/>
                </a:cxn>
                <a:cxn ang="0">
                  <a:pos x="46" y="42"/>
                </a:cxn>
                <a:cxn ang="0">
                  <a:pos x="63" y="35"/>
                </a:cxn>
                <a:cxn ang="0">
                  <a:pos x="63" y="16"/>
                </a:cxn>
              </a:cxnLst>
              <a:rect l="0" t="0" r="r" b="b"/>
              <a:pathLst>
                <a:path w="66" h="52">
                  <a:moveTo>
                    <a:pt x="63" y="16"/>
                  </a:moveTo>
                  <a:cubicBezTo>
                    <a:pt x="59" y="9"/>
                    <a:pt x="53" y="12"/>
                    <a:pt x="49" y="2"/>
                  </a:cubicBezTo>
                  <a:cubicBezTo>
                    <a:pt x="41" y="0"/>
                    <a:pt x="39" y="6"/>
                    <a:pt x="30" y="4"/>
                  </a:cubicBezTo>
                  <a:cubicBezTo>
                    <a:pt x="21" y="3"/>
                    <a:pt x="26" y="5"/>
                    <a:pt x="15" y="8"/>
                  </a:cubicBezTo>
                  <a:cubicBezTo>
                    <a:pt x="4" y="11"/>
                    <a:pt x="12" y="19"/>
                    <a:pt x="5" y="17"/>
                  </a:cubicBezTo>
                  <a:cubicBezTo>
                    <a:pt x="3" y="24"/>
                    <a:pt x="6" y="25"/>
                    <a:pt x="3" y="28"/>
                  </a:cubicBezTo>
                  <a:cubicBezTo>
                    <a:pt x="0" y="31"/>
                    <a:pt x="6" y="31"/>
                    <a:pt x="3" y="35"/>
                  </a:cubicBezTo>
                  <a:cubicBezTo>
                    <a:pt x="1" y="39"/>
                    <a:pt x="10" y="52"/>
                    <a:pt x="12" y="49"/>
                  </a:cubicBezTo>
                  <a:cubicBezTo>
                    <a:pt x="14" y="47"/>
                    <a:pt x="14" y="50"/>
                    <a:pt x="15" y="52"/>
                  </a:cubicBezTo>
                  <a:cubicBezTo>
                    <a:pt x="50" y="50"/>
                    <a:pt x="30" y="38"/>
                    <a:pt x="46" y="42"/>
                  </a:cubicBezTo>
                  <a:cubicBezTo>
                    <a:pt x="63" y="47"/>
                    <a:pt x="56" y="36"/>
                    <a:pt x="63" y="35"/>
                  </a:cubicBezTo>
                  <a:cubicBezTo>
                    <a:pt x="62" y="30"/>
                    <a:pt x="66" y="24"/>
                    <a:pt x="63" y="1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3" name="Freeform 48"/>
            <p:cNvSpPr>
              <a:spLocks/>
            </p:cNvSpPr>
            <p:nvPr/>
          </p:nvSpPr>
          <p:spPr bwMode="auto">
            <a:xfrm>
              <a:off x="4767678" y="5606267"/>
              <a:ext cx="156656" cy="332958"/>
            </a:xfrm>
            <a:custGeom>
              <a:avLst/>
              <a:gdLst/>
              <a:ahLst/>
              <a:cxnLst>
                <a:cxn ang="0">
                  <a:pos x="44" y="64"/>
                </a:cxn>
                <a:cxn ang="0">
                  <a:pos x="35" y="50"/>
                </a:cxn>
                <a:cxn ang="0">
                  <a:pos x="35" y="43"/>
                </a:cxn>
                <a:cxn ang="0">
                  <a:pos x="37" y="32"/>
                </a:cxn>
                <a:cxn ang="0">
                  <a:pos x="32" y="18"/>
                </a:cxn>
                <a:cxn ang="0">
                  <a:pos x="24" y="9"/>
                </a:cxn>
                <a:cxn ang="0">
                  <a:pos x="16" y="7"/>
                </a:cxn>
                <a:cxn ang="0">
                  <a:pos x="7" y="19"/>
                </a:cxn>
                <a:cxn ang="0">
                  <a:pos x="7" y="32"/>
                </a:cxn>
                <a:cxn ang="0">
                  <a:pos x="9" y="62"/>
                </a:cxn>
                <a:cxn ang="0">
                  <a:pos x="6" y="77"/>
                </a:cxn>
                <a:cxn ang="0">
                  <a:pos x="11" y="88"/>
                </a:cxn>
                <a:cxn ang="0">
                  <a:pos x="24" y="107"/>
                </a:cxn>
                <a:cxn ang="0">
                  <a:pos x="33" y="102"/>
                </a:cxn>
                <a:cxn ang="0">
                  <a:pos x="31" y="96"/>
                </a:cxn>
                <a:cxn ang="0">
                  <a:pos x="40" y="89"/>
                </a:cxn>
                <a:cxn ang="0">
                  <a:pos x="48" y="77"/>
                </a:cxn>
                <a:cxn ang="0">
                  <a:pos x="47" y="67"/>
                </a:cxn>
                <a:cxn ang="0">
                  <a:pos x="44" y="64"/>
                </a:cxn>
              </a:cxnLst>
              <a:rect l="0" t="0" r="r" b="b"/>
              <a:pathLst>
                <a:path w="50" h="107">
                  <a:moveTo>
                    <a:pt x="44" y="64"/>
                  </a:moveTo>
                  <a:cubicBezTo>
                    <a:pt x="42" y="67"/>
                    <a:pt x="33" y="54"/>
                    <a:pt x="35" y="50"/>
                  </a:cubicBezTo>
                  <a:cubicBezTo>
                    <a:pt x="38" y="46"/>
                    <a:pt x="32" y="46"/>
                    <a:pt x="35" y="43"/>
                  </a:cubicBezTo>
                  <a:cubicBezTo>
                    <a:pt x="38" y="40"/>
                    <a:pt x="35" y="39"/>
                    <a:pt x="37" y="32"/>
                  </a:cubicBezTo>
                  <a:cubicBezTo>
                    <a:pt x="37" y="26"/>
                    <a:pt x="39" y="21"/>
                    <a:pt x="32" y="18"/>
                  </a:cubicBezTo>
                  <a:cubicBezTo>
                    <a:pt x="24" y="16"/>
                    <a:pt x="30" y="11"/>
                    <a:pt x="24" y="9"/>
                  </a:cubicBezTo>
                  <a:cubicBezTo>
                    <a:pt x="19" y="13"/>
                    <a:pt x="19" y="14"/>
                    <a:pt x="16" y="7"/>
                  </a:cubicBezTo>
                  <a:cubicBezTo>
                    <a:pt x="14" y="0"/>
                    <a:pt x="12" y="13"/>
                    <a:pt x="7" y="19"/>
                  </a:cubicBezTo>
                  <a:cubicBezTo>
                    <a:pt x="2" y="24"/>
                    <a:pt x="10" y="22"/>
                    <a:pt x="7" y="32"/>
                  </a:cubicBezTo>
                  <a:cubicBezTo>
                    <a:pt x="16" y="34"/>
                    <a:pt x="6" y="58"/>
                    <a:pt x="9" y="62"/>
                  </a:cubicBezTo>
                  <a:cubicBezTo>
                    <a:pt x="12" y="66"/>
                    <a:pt x="2" y="67"/>
                    <a:pt x="6" y="77"/>
                  </a:cubicBezTo>
                  <a:cubicBezTo>
                    <a:pt x="10" y="88"/>
                    <a:pt x="0" y="81"/>
                    <a:pt x="11" y="88"/>
                  </a:cubicBezTo>
                  <a:cubicBezTo>
                    <a:pt x="26" y="98"/>
                    <a:pt x="16" y="104"/>
                    <a:pt x="24" y="107"/>
                  </a:cubicBezTo>
                  <a:cubicBezTo>
                    <a:pt x="26" y="105"/>
                    <a:pt x="32" y="105"/>
                    <a:pt x="33" y="102"/>
                  </a:cubicBezTo>
                  <a:cubicBezTo>
                    <a:pt x="33" y="100"/>
                    <a:pt x="29" y="99"/>
                    <a:pt x="31" y="96"/>
                  </a:cubicBezTo>
                  <a:cubicBezTo>
                    <a:pt x="32" y="93"/>
                    <a:pt x="39" y="96"/>
                    <a:pt x="40" y="89"/>
                  </a:cubicBezTo>
                  <a:cubicBezTo>
                    <a:pt x="41" y="74"/>
                    <a:pt x="45" y="83"/>
                    <a:pt x="48" y="77"/>
                  </a:cubicBezTo>
                  <a:cubicBezTo>
                    <a:pt x="50" y="71"/>
                    <a:pt x="46" y="71"/>
                    <a:pt x="47" y="67"/>
                  </a:cubicBezTo>
                  <a:cubicBezTo>
                    <a:pt x="46" y="65"/>
                    <a:pt x="46" y="62"/>
                    <a:pt x="44" y="6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4" name="Freeform 49"/>
            <p:cNvSpPr>
              <a:spLocks/>
            </p:cNvSpPr>
            <p:nvPr/>
          </p:nvSpPr>
          <p:spPr bwMode="auto">
            <a:xfrm>
              <a:off x="4544443" y="4965160"/>
              <a:ext cx="516965" cy="329041"/>
            </a:xfrm>
            <a:custGeom>
              <a:avLst/>
              <a:gdLst/>
              <a:ahLst/>
              <a:cxnLst>
                <a:cxn ang="0">
                  <a:pos x="165" y="24"/>
                </a:cxn>
                <a:cxn ang="0">
                  <a:pos x="161" y="21"/>
                </a:cxn>
                <a:cxn ang="0">
                  <a:pos x="146" y="9"/>
                </a:cxn>
                <a:cxn ang="0">
                  <a:pos x="136" y="11"/>
                </a:cxn>
                <a:cxn ang="0">
                  <a:pos x="126" y="5"/>
                </a:cxn>
                <a:cxn ang="0">
                  <a:pos x="110" y="4"/>
                </a:cxn>
                <a:cxn ang="0">
                  <a:pos x="102" y="15"/>
                </a:cxn>
                <a:cxn ang="0">
                  <a:pos x="93" y="20"/>
                </a:cxn>
                <a:cxn ang="0">
                  <a:pos x="83" y="19"/>
                </a:cxn>
                <a:cxn ang="0">
                  <a:pos x="67" y="22"/>
                </a:cxn>
                <a:cxn ang="0">
                  <a:pos x="66" y="31"/>
                </a:cxn>
                <a:cxn ang="0">
                  <a:pos x="48" y="34"/>
                </a:cxn>
                <a:cxn ang="0">
                  <a:pos x="24" y="23"/>
                </a:cxn>
                <a:cxn ang="0">
                  <a:pos x="21" y="35"/>
                </a:cxn>
                <a:cxn ang="0">
                  <a:pos x="7" y="35"/>
                </a:cxn>
                <a:cxn ang="0">
                  <a:pos x="13" y="42"/>
                </a:cxn>
                <a:cxn ang="0">
                  <a:pos x="7" y="48"/>
                </a:cxn>
                <a:cxn ang="0">
                  <a:pos x="8" y="56"/>
                </a:cxn>
                <a:cxn ang="0">
                  <a:pos x="0" y="64"/>
                </a:cxn>
                <a:cxn ang="0">
                  <a:pos x="9" y="78"/>
                </a:cxn>
                <a:cxn ang="0">
                  <a:pos x="32" y="97"/>
                </a:cxn>
                <a:cxn ang="0">
                  <a:pos x="55" y="104"/>
                </a:cxn>
                <a:cxn ang="0">
                  <a:pos x="65" y="98"/>
                </a:cxn>
                <a:cxn ang="0">
                  <a:pos x="84" y="90"/>
                </a:cxn>
                <a:cxn ang="0">
                  <a:pos x="101" y="91"/>
                </a:cxn>
                <a:cxn ang="0">
                  <a:pos x="112" y="89"/>
                </a:cxn>
                <a:cxn ang="0">
                  <a:pos x="114" y="86"/>
                </a:cxn>
                <a:cxn ang="0">
                  <a:pos x="120" y="87"/>
                </a:cxn>
                <a:cxn ang="0">
                  <a:pos x="134" y="65"/>
                </a:cxn>
                <a:cxn ang="0">
                  <a:pos x="140" y="52"/>
                </a:cxn>
                <a:cxn ang="0">
                  <a:pos x="149" y="36"/>
                </a:cxn>
                <a:cxn ang="0">
                  <a:pos x="166" y="26"/>
                </a:cxn>
                <a:cxn ang="0">
                  <a:pos x="165" y="24"/>
                </a:cxn>
              </a:cxnLst>
              <a:rect l="0" t="0" r="r" b="b"/>
              <a:pathLst>
                <a:path w="166" h="106">
                  <a:moveTo>
                    <a:pt x="165" y="24"/>
                  </a:moveTo>
                  <a:cubicBezTo>
                    <a:pt x="166" y="23"/>
                    <a:pt x="166" y="20"/>
                    <a:pt x="161" y="21"/>
                  </a:cubicBezTo>
                  <a:cubicBezTo>
                    <a:pt x="156" y="22"/>
                    <a:pt x="159" y="14"/>
                    <a:pt x="146" y="9"/>
                  </a:cubicBezTo>
                  <a:cubicBezTo>
                    <a:pt x="146" y="10"/>
                    <a:pt x="138" y="13"/>
                    <a:pt x="136" y="11"/>
                  </a:cubicBezTo>
                  <a:cubicBezTo>
                    <a:pt x="134" y="9"/>
                    <a:pt x="133" y="0"/>
                    <a:pt x="126" y="5"/>
                  </a:cubicBezTo>
                  <a:cubicBezTo>
                    <a:pt x="120" y="9"/>
                    <a:pt x="117" y="3"/>
                    <a:pt x="110" y="4"/>
                  </a:cubicBezTo>
                  <a:cubicBezTo>
                    <a:pt x="104" y="5"/>
                    <a:pt x="106" y="13"/>
                    <a:pt x="102" y="15"/>
                  </a:cubicBezTo>
                  <a:cubicBezTo>
                    <a:pt x="101" y="16"/>
                    <a:pt x="96" y="19"/>
                    <a:pt x="93" y="20"/>
                  </a:cubicBezTo>
                  <a:cubicBezTo>
                    <a:pt x="90" y="21"/>
                    <a:pt x="85" y="12"/>
                    <a:pt x="83" y="19"/>
                  </a:cubicBezTo>
                  <a:cubicBezTo>
                    <a:pt x="81" y="26"/>
                    <a:pt x="74" y="20"/>
                    <a:pt x="67" y="22"/>
                  </a:cubicBezTo>
                  <a:cubicBezTo>
                    <a:pt x="60" y="24"/>
                    <a:pt x="67" y="31"/>
                    <a:pt x="66" y="31"/>
                  </a:cubicBezTo>
                  <a:cubicBezTo>
                    <a:pt x="64" y="31"/>
                    <a:pt x="61" y="32"/>
                    <a:pt x="48" y="34"/>
                  </a:cubicBezTo>
                  <a:cubicBezTo>
                    <a:pt x="35" y="36"/>
                    <a:pt x="32" y="24"/>
                    <a:pt x="24" y="23"/>
                  </a:cubicBezTo>
                  <a:cubicBezTo>
                    <a:pt x="20" y="28"/>
                    <a:pt x="25" y="35"/>
                    <a:pt x="21" y="35"/>
                  </a:cubicBezTo>
                  <a:cubicBezTo>
                    <a:pt x="17" y="36"/>
                    <a:pt x="10" y="33"/>
                    <a:pt x="7" y="35"/>
                  </a:cubicBezTo>
                  <a:cubicBezTo>
                    <a:pt x="6" y="36"/>
                    <a:pt x="15" y="38"/>
                    <a:pt x="13" y="42"/>
                  </a:cubicBezTo>
                  <a:cubicBezTo>
                    <a:pt x="11" y="46"/>
                    <a:pt x="6" y="43"/>
                    <a:pt x="7" y="48"/>
                  </a:cubicBezTo>
                  <a:cubicBezTo>
                    <a:pt x="7" y="55"/>
                    <a:pt x="10" y="55"/>
                    <a:pt x="8" y="56"/>
                  </a:cubicBezTo>
                  <a:cubicBezTo>
                    <a:pt x="7" y="57"/>
                    <a:pt x="1" y="63"/>
                    <a:pt x="0" y="64"/>
                  </a:cubicBezTo>
                  <a:cubicBezTo>
                    <a:pt x="8" y="65"/>
                    <a:pt x="3" y="74"/>
                    <a:pt x="9" y="78"/>
                  </a:cubicBezTo>
                  <a:cubicBezTo>
                    <a:pt x="32" y="92"/>
                    <a:pt x="25" y="97"/>
                    <a:pt x="32" y="97"/>
                  </a:cubicBezTo>
                  <a:cubicBezTo>
                    <a:pt x="38" y="97"/>
                    <a:pt x="48" y="106"/>
                    <a:pt x="55" y="104"/>
                  </a:cubicBezTo>
                  <a:cubicBezTo>
                    <a:pt x="62" y="102"/>
                    <a:pt x="58" y="97"/>
                    <a:pt x="65" y="98"/>
                  </a:cubicBezTo>
                  <a:cubicBezTo>
                    <a:pt x="77" y="95"/>
                    <a:pt x="80" y="90"/>
                    <a:pt x="84" y="90"/>
                  </a:cubicBezTo>
                  <a:cubicBezTo>
                    <a:pt x="88" y="89"/>
                    <a:pt x="91" y="90"/>
                    <a:pt x="101" y="91"/>
                  </a:cubicBezTo>
                  <a:cubicBezTo>
                    <a:pt x="102" y="90"/>
                    <a:pt x="107" y="90"/>
                    <a:pt x="112" y="89"/>
                  </a:cubicBezTo>
                  <a:cubicBezTo>
                    <a:pt x="116" y="88"/>
                    <a:pt x="110" y="87"/>
                    <a:pt x="114" y="86"/>
                  </a:cubicBezTo>
                  <a:cubicBezTo>
                    <a:pt x="117" y="85"/>
                    <a:pt x="118" y="88"/>
                    <a:pt x="120" y="87"/>
                  </a:cubicBezTo>
                  <a:cubicBezTo>
                    <a:pt x="123" y="87"/>
                    <a:pt x="130" y="72"/>
                    <a:pt x="134" y="65"/>
                  </a:cubicBezTo>
                  <a:cubicBezTo>
                    <a:pt x="138" y="57"/>
                    <a:pt x="132" y="60"/>
                    <a:pt x="140" y="52"/>
                  </a:cubicBezTo>
                  <a:cubicBezTo>
                    <a:pt x="149" y="42"/>
                    <a:pt x="143" y="42"/>
                    <a:pt x="149" y="36"/>
                  </a:cubicBezTo>
                  <a:cubicBezTo>
                    <a:pt x="155" y="28"/>
                    <a:pt x="156" y="39"/>
                    <a:pt x="166" y="26"/>
                  </a:cubicBezTo>
                  <a:cubicBezTo>
                    <a:pt x="165" y="25"/>
                    <a:pt x="165" y="24"/>
                    <a:pt x="165" y="2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5" name="Freeform 50"/>
            <p:cNvSpPr>
              <a:spLocks/>
            </p:cNvSpPr>
            <p:nvPr/>
          </p:nvSpPr>
          <p:spPr bwMode="auto">
            <a:xfrm>
              <a:off x="4578385" y="4852869"/>
              <a:ext cx="458219" cy="223278"/>
            </a:xfrm>
            <a:custGeom>
              <a:avLst/>
              <a:gdLst/>
              <a:ahLst/>
              <a:cxnLst>
                <a:cxn ang="0">
                  <a:pos x="131" y="13"/>
                </a:cxn>
                <a:cxn ang="0">
                  <a:pos x="95" y="10"/>
                </a:cxn>
                <a:cxn ang="0">
                  <a:pos x="84" y="18"/>
                </a:cxn>
                <a:cxn ang="0">
                  <a:pos x="79" y="14"/>
                </a:cxn>
                <a:cxn ang="0">
                  <a:pos x="66" y="6"/>
                </a:cxn>
                <a:cxn ang="0">
                  <a:pos x="58" y="9"/>
                </a:cxn>
                <a:cxn ang="0">
                  <a:pos x="55" y="6"/>
                </a:cxn>
                <a:cxn ang="0">
                  <a:pos x="29" y="29"/>
                </a:cxn>
                <a:cxn ang="0">
                  <a:pos x="9" y="37"/>
                </a:cxn>
                <a:cxn ang="0">
                  <a:pos x="13" y="59"/>
                </a:cxn>
                <a:cxn ang="0">
                  <a:pos x="37" y="70"/>
                </a:cxn>
                <a:cxn ang="0">
                  <a:pos x="55" y="67"/>
                </a:cxn>
                <a:cxn ang="0">
                  <a:pos x="56" y="58"/>
                </a:cxn>
                <a:cxn ang="0">
                  <a:pos x="72" y="55"/>
                </a:cxn>
                <a:cxn ang="0">
                  <a:pos x="82" y="56"/>
                </a:cxn>
                <a:cxn ang="0">
                  <a:pos x="91" y="51"/>
                </a:cxn>
                <a:cxn ang="0">
                  <a:pos x="99" y="40"/>
                </a:cxn>
                <a:cxn ang="0">
                  <a:pos x="115" y="41"/>
                </a:cxn>
                <a:cxn ang="0">
                  <a:pos x="125" y="47"/>
                </a:cxn>
                <a:cxn ang="0">
                  <a:pos x="135" y="45"/>
                </a:cxn>
                <a:cxn ang="0">
                  <a:pos x="143" y="31"/>
                </a:cxn>
                <a:cxn ang="0">
                  <a:pos x="146" y="22"/>
                </a:cxn>
                <a:cxn ang="0">
                  <a:pos x="131" y="13"/>
                </a:cxn>
              </a:cxnLst>
              <a:rect l="0" t="0" r="r" b="b"/>
              <a:pathLst>
                <a:path w="147" h="72">
                  <a:moveTo>
                    <a:pt x="131" y="13"/>
                  </a:moveTo>
                  <a:cubicBezTo>
                    <a:pt x="117" y="8"/>
                    <a:pt x="99" y="10"/>
                    <a:pt x="95" y="10"/>
                  </a:cubicBezTo>
                  <a:cubicBezTo>
                    <a:pt x="89" y="9"/>
                    <a:pt x="87" y="20"/>
                    <a:pt x="84" y="18"/>
                  </a:cubicBezTo>
                  <a:cubicBezTo>
                    <a:pt x="81" y="15"/>
                    <a:pt x="77" y="19"/>
                    <a:pt x="79" y="14"/>
                  </a:cubicBezTo>
                  <a:cubicBezTo>
                    <a:pt x="81" y="6"/>
                    <a:pt x="70" y="0"/>
                    <a:pt x="66" y="6"/>
                  </a:cubicBezTo>
                  <a:cubicBezTo>
                    <a:pt x="61" y="12"/>
                    <a:pt x="58" y="12"/>
                    <a:pt x="58" y="9"/>
                  </a:cubicBezTo>
                  <a:cubicBezTo>
                    <a:pt x="58" y="6"/>
                    <a:pt x="57" y="7"/>
                    <a:pt x="55" y="6"/>
                  </a:cubicBezTo>
                  <a:cubicBezTo>
                    <a:pt x="29" y="15"/>
                    <a:pt x="42" y="22"/>
                    <a:pt x="29" y="29"/>
                  </a:cubicBezTo>
                  <a:cubicBezTo>
                    <a:pt x="21" y="34"/>
                    <a:pt x="15" y="24"/>
                    <a:pt x="9" y="37"/>
                  </a:cubicBezTo>
                  <a:cubicBezTo>
                    <a:pt x="7" y="46"/>
                    <a:pt x="0" y="45"/>
                    <a:pt x="13" y="59"/>
                  </a:cubicBezTo>
                  <a:cubicBezTo>
                    <a:pt x="21" y="60"/>
                    <a:pt x="24" y="72"/>
                    <a:pt x="37" y="70"/>
                  </a:cubicBezTo>
                  <a:cubicBezTo>
                    <a:pt x="50" y="68"/>
                    <a:pt x="53" y="67"/>
                    <a:pt x="55" y="67"/>
                  </a:cubicBezTo>
                  <a:cubicBezTo>
                    <a:pt x="56" y="67"/>
                    <a:pt x="49" y="60"/>
                    <a:pt x="56" y="58"/>
                  </a:cubicBezTo>
                  <a:cubicBezTo>
                    <a:pt x="63" y="56"/>
                    <a:pt x="70" y="62"/>
                    <a:pt x="72" y="55"/>
                  </a:cubicBezTo>
                  <a:cubicBezTo>
                    <a:pt x="74" y="48"/>
                    <a:pt x="79" y="57"/>
                    <a:pt x="82" y="56"/>
                  </a:cubicBezTo>
                  <a:cubicBezTo>
                    <a:pt x="85" y="55"/>
                    <a:pt x="90" y="52"/>
                    <a:pt x="91" y="51"/>
                  </a:cubicBezTo>
                  <a:cubicBezTo>
                    <a:pt x="95" y="49"/>
                    <a:pt x="93" y="41"/>
                    <a:pt x="99" y="40"/>
                  </a:cubicBezTo>
                  <a:cubicBezTo>
                    <a:pt x="106" y="39"/>
                    <a:pt x="109" y="45"/>
                    <a:pt x="115" y="41"/>
                  </a:cubicBezTo>
                  <a:cubicBezTo>
                    <a:pt x="122" y="36"/>
                    <a:pt x="123" y="45"/>
                    <a:pt x="125" y="47"/>
                  </a:cubicBezTo>
                  <a:cubicBezTo>
                    <a:pt x="127" y="49"/>
                    <a:pt x="135" y="46"/>
                    <a:pt x="135" y="45"/>
                  </a:cubicBezTo>
                  <a:cubicBezTo>
                    <a:pt x="138" y="34"/>
                    <a:pt x="142" y="36"/>
                    <a:pt x="143" y="31"/>
                  </a:cubicBezTo>
                  <a:cubicBezTo>
                    <a:pt x="145" y="25"/>
                    <a:pt x="147" y="25"/>
                    <a:pt x="146" y="22"/>
                  </a:cubicBezTo>
                  <a:cubicBezTo>
                    <a:pt x="129" y="17"/>
                    <a:pt x="135" y="14"/>
                    <a:pt x="131" y="1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6" name="Freeform 51"/>
            <p:cNvSpPr>
              <a:spLocks/>
            </p:cNvSpPr>
            <p:nvPr/>
          </p:nvSpPr>
          <p:spPr bwMode="auto">
            <a:xfrm>
              <a:off x="4329041" y="5163629"/>
              <a:ext cx="242817" cy="168437"/>
            </a:xfrm>
            <a:custGeom>
              <a:avLst/>
              <a:gdLst/>
              <a:ahLst/>
              <a:cxnLst>
                <a:cxn ang="0">
                  <a:pos x="69" y="0"/>
                </a:cxn>
                <a:cxn ang="0">
                  <a:pos x="65" y="4"/>
                </a:cxn>
                <a:cxn ang="0">
                  <a:pos x="59" y="7"/>
                </a:cxn>
                <a:cxn ang="0">
                  <a:pos x="48" y="9"/>
                </a:cxn>
                <a:cxn ang="0">
                  <a:pos x="33" y="15"/>
                </a:cxn>
                <a:cxn ang="0">
                  <a:pos x="23" y="15"/>
                </a:cxn>
                <a:cxn ang="0">
                  <a:pos x="8" y="13"/>
                </a:cxn>
                <a:cxn ang="0">
                  <a:pos x="1" y="22"/>
                </a:cxn>
                <a:cxn ang="0">
                  <a:pos x="6" y="27"/>
                </a:cxn>
                <a:cxn ang="0">
                  <a:pos x="7" y="38"/>
                </a:cxn>
                <a:cxn ang="0">
                  <a:pos x="8" y="46"/>
                </a:cxn>
                <a:cxn ang="0">
                  <a:pos x="4" y="50"/>
                </a:cxn>
                <a:cxn ang="0">
                  <a:pos x="32" y="46"/>
                </a:cxn>
                <a:cxn ang="0">
                  <a:pos x="40" y="49"/>
                </a:cxn>
                <a:cxn ang="0">
                  <a:pos x="48" y="48"/>
                </a:cxn>
                <a:cxn ang="0">
                  <a:pos x="58" y="36"/>
                </a:cxn>
                <a:cxn ang="0">
                  <a:pos x="55" y="25"/>
                </a:cxn>
                <a:cxn ang="0">
                  <a:pos x="71" y="18"/>
                </a:cxn>
                <a:cxn ang="0">
                  <a:pos x="71" y="13"/>
                </a:cxn>
                <a:cxn ang="0">
                  <a:pos x="78" y="14"/>
                </a:cxn>
                <a:cxn ang="0">
                  <a:pos x="69" y="0"/>
                </a:cxn>
              </a:cxnLst>
              <a:rect l="0" t="0" r="r" b="b"/>
              <a:pathLst>
                <a:path w="78" h="54">
                  <a:moveTo>
                    <a:pt x="69" y="0"/>
                  </a:moveTo>
                  <a:cubicBezTo>
                    <a:pt x="67" y="0"/>
                    <a:pt x="65" y="0"/>
                    <a:pt x="65" y="4"/>
                  </a:cubicBezTo>
                  <a:cubicBezTo>
                    <a:pt x="66" y="9"/>
                    <a:pt x="66" y="8"/>
                    <a:pt x="59" y="7"/>
                  </a:cubicBezTo>
                  <a:cubicBezTo>
                    <a:pt x="52" y="6"/>
                    <a:pt x="57" y="11"/>
                    <a:pt x="48" y="9"/>
                  </a:cubicBezTo>
                  <a:cubicBezTo>
                    <a:pt x="39" y="8"/>
                    <a:pt x="38" y="9"/>
                    <a:pt x="33" y="15"/>
                  </a:cubicBezTo>
                  <a:cubicBezTo>
                    <a:pt x="27" y="22"/>
                    <a:pt x="30" y="14"/>
                    <a:pt x="23" y="15"/>
                  </a:cubicBezTo>
                  <a:cubicBezTo>
                    <a:pt x="16" y="17"/>
                    <a:pt x="18" y="15"/>
                    <a:pt x="8" y="13"/>
                  </a:cubicBezTo>
                  <a:cubicBezTo>
                    <a:pt x="7" y="16"/>
                    <a:pt x="0" y="19"/>
                    <a:pt x="1" y="22"/>
                  </a:cubicBezTo>
                  <a:cubicBezTo>
                    <a:pt x="1" y="24"/>
                    <a:pt x="10" y="23"/>
                    <a:pt x="6" y="27"/>
                  </a:cubicBezTo>
                  <a:cubicBezTo>
                    <a:pt x="2" y="31"/>
                    <a:pt x="4" y="35"/>
                    <a:pt x="7" y="38"/>
                  </a:cubicBezTo>
                  <a:cubicBezTo>
                    <a:pt x="10" y="40"/>
                    <a:pt x="16" y="48"/>
                    <a:pt x="8" y="46"/>
                  </a:cubicBezTo>
                  <a:cubicBezTo>
                    <a:pt x="8" y="49"/>
                    <a:pt x="5" y="46"/>
                    <a:pt x="4" y="50"/>
                  </a:cubicBezTo>
                  <a:cubicBezTo>
                    <a:pt x="34" y="50"/>
                    <a:pt x="27" y="41"/>
                    <a:pt x="32" y="46"/>
                  </a:cubicBezTo>
                  <a:cubicBezTo>
                    <a:pt x="40" y="54"/>
                    <a:pt x="35" y="46"/>
                    <a:pt x="40" y="49"/>
                  </a:cubicBezTo>
                  <a:cubicBezTo>
                    <a:pt x="45" y="51"/>
                    <a:pt x="49" y="54"/>
                    <a:pt x="48" y="48"/>
                  </a:cubicBezTo>
                  <a:cubicBezTo>
                    <a:pt x="47" y="39"/>
                    <a:pt x="57" y="40"/>
                    <a:pt x="58" y="36"/>
                  </a:cubicBezTo>
                  <a:cubicBezTo>
                    <a:pt x="59" y="33"/>
                    <a:pt x="53" y="27"/>
                    <a:pt x="55" y="25"/>
                  </a:cubicBezTo>
                  <a:cubicBezTo>
                    <a:pt x="57" y="22"/>
                    <a:pt x="70" y="20"/>
                    <a:pt x="71" y="18"/>
                  </a:cubicBezTo>
                  <a:cubicBezTo>
                    <a:pt x="73" y="15"/>
                    <a:pt x="70" y="15"/>
                    <a:pt x="71" y="13"/>
                  </a:cubicBezTo>
                  <a:cubicBezTo>
                    <a:pt x="73" y="11"/>
                    <a:pt x="76" y="13"/>
                    <a:pt x="78" y="14"/>
                  </a:cubicBezTo>
                  <a:cubicBezTo>
                    <a:pt x="72" y="10"/>
                    <a:pt x="77" y="1"/>
                    <a:pt x="69"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7" name="Freeform 52"/>
            <p:cNvSpPr>
              <a:spLocks/>
            </p:cNvSpPr>
            <p:nvPr/>
          </p:nvSpPr>
          <p:spPr bwMode="auto">
            <a:xfrm>
              <a:off x="4500057" y="5319010"/>
              <a:ext cx="318534" cy="314678"/>
            </a:xfrm>
            <a:custGeom>
              <a:avLst/>
              <a:gdLst/>
              <a:ahLst/>
              <a:cxnLst>
                <a:cxn ang="0">
                  <a:pos x="87" y="35"/>
                </a:cxn>
                <a:cxn ang="0">
                  <a:pos x="84" y="21"/>
                </a:cxn>
                <a:cxn ang="0">
                  <a:pos x="74" y="13"/>
                </a:cxn>
                <a:cxn ang="0">
                  <a:pos x="58" y="13"/>
                </a:cxn>
                <a:cxn ang="0">
                  <a:pos x="41" y="11"/>
                </a:cxn>
                <a:cxn ang="0">
                  <a:pos x="21" y="11"/>
                </a:cxn>
                <a:cxn ang="0">
                  <a:pos x="13" y="12"/>
                </a:cxn>
                <a:cxn ang="0">
                  <a:pos x="6" y="25"/>
                </a:cxn>
                <a:cxn ang="0">
                  <a:pos x="14" y="38"/>
                </a:cxn>
                <a:cxn ang="0">
                  <a:pos x="15" y="44"/>
                </a:cxn>
                <a:cxn ang="0">
                  <a:pos x="37" y="67"/>
                </a:cxn>
                <a:cxn ang="0">
                  <a:pos x="45" y="78"/>
                </a:cxn>
                <a:cxn ang="0">
                  <a:pos x="51" y="87"/>
                </a:cxn>
                <a:cxn ang="0">
                  <a:pos x="57" y="91"/>
                </a:cxn>
                <a:cxn ang="0">
                  <a:pos x="70" y="101"/>
                </a:cxn>
                <a:cxn ang="0">
                  <a:pos x="73" y="87"/>
                </a:cxn>
                <a:cxn ang="0">
                  <a:pos x="80" y="74"/>
                </a:cxn>
                <a:cxn ang="0">
                  <a:pos x="85" y="78"/>
                </a:cxn>
                <a:cxn ang="0">
                  <a:pos x="90" y="68"/>
                </a:cxn>
                <a:cxn ang="0">
                  <a:pos x="97" y="66"/>
                </a:cxn>
                <a:cxn ang="0">
                  <a:pos x="90" y="51"/>
                </a:cxn>
                <a:cxn ang="0">
                  <a:pos x="99" y="52"/>
                </a:cxn>
                <a:cxn ang="0">
                  <a:pos x="87" y="35"/>
                </a:cxn>
              </a:cxnLst>
              <a:rect l="0" t="0" r="r" b="b"/>
              <a:pathLst>
                <a:path w="102" h="101">
                  <a:moveTo>
                    <a:pt x="87" y="35"/>
                  </a:moveTo>
                  <a:cubicBezTo>
                    <a:pt x="94" y="18"/>
                    <a:pt x="96" y="18"/>
                    <a:pt x="84" y="21"/>
                  </a:cubicBezTo>
                  <a:cubicBezTo>
                    <a:pt x="75" y="22"/>
                    <a:pt x="78" y="11"/>
                    <a:pt x="74" y="13"/>
                  </a:cubicBezTo>
                  <a:cubicBezTo>
                    <a:pt x="69" y="15"/>
                    <a:pt x="63" y="8"/>
                    <a:pt x="58" y="13"/>
                  </a:cubicBezTo>
                  <a:cubicBezTo>
                    <a:pt x="52" y="18"/>
                    <a:pt x="45" y="9"/>
                    <a:pt x="41" y="11"/>
                  </a:cubicBezTo>
                  <a:cubicBezTo>
                    <a:pt x="37" y="13"/>
                    <a:pt x="25" y="5"/>
                    <a:pt x="21" y="11"/>
                  </a:cubicBezTo>
                  <a:cubicBezTo>
                    <a:pt x="17" y="17"/>
                    <a:pt x="19" y="19"/>
                    <a:pt x="13" y="12"/>
                  </a:cubicBezTo>
                  <a:cubicBezTo>
                    <a:pt x="3" y="0"/>
                    <a:pt x="0" y="22"/>
                    <a:pt x="6" y="25"/>
                  </a:cubicBezTo>
                  <a:cubicBezTo>
                    <a:pt x="11" y="27"/>
                    <a:pt x="11" y="36"/>
                    <a:pt x="14" y="38"/>
                  </a:cubicBezTo>
                  <a:cubicBezTo>
                    <a:pt x="18" y="40"/>
                    <a:pt x="10" y="44"/>
                    <a:pt x="15" y="44"/>
                  </a:cubicBezTo>
                  <a:cubicBezTo>
                    <a:pt x="20" y="45"/>
                    <a:pt x="31" y="65"/>
                    <a:pt x="37" y="67"/>
                  </a:cubicBezTo>
                  <a:cubicBezTo>
                    <a:pt x="42" y="70"/>
                    <a:pt x="38" y="74"/>
                    <a:pt x="45" y="78"/>
                  </a:cubicBezTo>
                  <a:cubicBezTo>
                    <a:pt x="51" y="82"/>
                    <a:pt x="52" y="84"/>
                    <a:pt x="51" y="87"/>
                  </a:cubicBezTo>
                  <a:cubicBezTo>
                    <a:pt x="50" y="89"/>
                    <a:pt x="54" y="87"/>
                    <a:pt x="57" y="91"/>
                  </a:cubicBezTo>
                  <a:cubicBezTo>
                    <a:pt x="59" y="95"/>
                    <a:pt x="67" y="97"/>
                    <a:pt x="70" y="101"/>
                  </a:cubicBezTo>
                  <a:cubicBezTo>
                    <a:pt x="77" y="95"/>
                    <a:pt x="65" y="92"/>
                    <a:pt x="73" y="87"/>
                  </a:cubicBezTo>
                  <a:cubicBezTo>
                    <a:pt x="80" y="82"/>
                    <a:pt x="76" y="77"/>
                    <a:pt x="80" y="74"/>
                  </a:cubicBezTo>
                  <a:cubicBezTo>
                    <a:pt x="83" y="72"/>
                    <a:pt x="84" y="79"/>
                    <a:pt x="85" y="78"/>
                  </a:cubicBezTo>
                  <a:cubicBezTo>
                    <a:pt x="89" y="74"/>
                    <a:pt x="75" y="62"/>
                    <a:pt x="90" y="68"/>
                  </a:cubicBezTo>
                  <a:cubicBezTo>
                    <a:pt x="94" y="61"/>
                    <a:pt x="95" y="68"/>
                    <a:pt x="97" y="66"/>
                  </a:cubicBezTo>
                  <a:cubicBezTo>
                    <a:pt x="100" y="62"/>
                    <a:pt x="89" y="51"/>
                    <a:pt x="90" y="51"/>
                  </a:cubicBezTo>
                  <a:cubicBezTo>
                    <a:pt x="91" y="49"/>
                    <a:pt x="95" y="55"/>
                    <a:pt x="99" y="52"/>
                  </a:cubicBezTo>
                  <a:cubicBezTo>
                    <a:pt x="102" y="49"/>
                    <a:pt x="84" y="41"/>
                    <a:pt x="87" y="3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8" name="Freeform 53"/>
            <p:cNvSpPr>
              <a:spLocks/>
            </p:cNvSpPr>
            <p:nvPr/>
          </p:nvSpPr>
          <p:spPr bwMode="auto">
            <a:xfrm>
              <a:off x="4702405" y="5512256"/>
              <a:ext cx="168405" cy="193246"/>
            </a:xfrm>
            <a:custGeom>
              <a:avLst/>
              <a:gdLst/>
              <a:ahLst/>
              <a:cxnLst>
                <a:cxn ang="0">
                  <a:pos x="25" y="6"/>
                </a:cxn>
                <a:cxn ang="0">
                  <a:pos x="20" y="16"/>
                </a:cxn>
                <a:cxn ang="0">
                  <a:pos x="15" y="12"/>
                </a:cxn>
                <a:cxn ang="0">
                  <a:pos x="8" y="25"/>
                </a:cxn>
                <a:cxn ang="0">
                  <a:pos x="5" y="39"/>
                </a:cxn>
                <a:cxn ang="0">
                  <a:pos x="12" y="47"/>
                </a:cxn>
                <a:cxn ang="0">
                  <a:pos x="20" y="54"/>
                </a:cxn>
                <a:cxn ang="0">
                  <a:pos x="28" y="62"/>
                </a:cxn>
                <a:cxn ang="0">
                  <a:pos x="28" y="49"/>
                </a:cxn>
                <a:cxn ang="0">
                  <a:pos x="37" y="37"/>
                </a:cxn>
                <a:cxn ang="0">
                  <a:pos x="45" y="39"/>
                </a:cxn>
                <a:cxn ang="0">
                  <a:pos x="44" y="35"/>
                </a:cxn>
                <a:cxn ang="0">
                  <a:pos x="53" y="28"/>
                </a:cxn>
                <a:cxn ang="0">
                  <a:pos x="25" y="6"/>
                </a:cxn>
              </a:cxnLst>
              <a:rect l="0" t="0" r="r" b="b"/>
              <a:pathLst>
                <a:path w="54" h="62">
                  <a:moveTo>
                    <a:pt x="25" y="6"/>
                  </a:moveTo>
                  <a:cubicBezTo>
                    <a:pt x="10" y="0"/>
                    <a:pt x="24" y="12"/>
                    <a:pt x="20" y="16"/>
                  </a:cubicBezTo>
                  <a:cubicBezTo>
                    <a:pt x="19" y="17"/>
                    <a:pt x="18" y="10"/>
                    <a:pt x="15" y="12"/>
                  </a:cubicBezTo>
                  <a:cubicBezTo>
                    <a:pt x="11" y="15"/>
                    <a:pt x="15" y="20"/>
                    <a:pt x="8" y="25"/>
                  </a:cubicBezTo>
                  <a:cubicBezTo>
                    <a:pt x="0" y="30"/>
                    <a:pt x="12" y="33"/>
                    <a:pt x="5" y="39"/>
                  </a:cubicBezTo>
                  <a:cubicBezTo>
                    <a:pt x="6" y="44"/>
                    <a:pt x="16" y="40"/>
                    <a:pt x="12" y="47"/>
                  </a:cubicBezTo>
                  <a:cubicBezTo>
                    <a:pt x="15" y="49"/>
                    <a:pt x="18" y="47"/>
                    <a:pt x="20" y="54"/>
                  </a:cubicBezTo>
                  <a:cubicBezTo>
                    <a:pt x="21" y="61"/>
                    <a:pt x="19" y="60"/>
                    <a:pt x="28" y="62"/>
                  </a:cubicBezTo>
                  <a:cubicBezTo>
                    <a:pt x="31" y="52"/>
                    <a:pt x="23" y="54"/>
                    <a:pt x="28" y="49"/>
                  </a:cubicBezTo>
                  <a:cubicBezTo>
                    <a:pt x="33" y="43"/>
                    <a:pt x="35" y="30"/>
                    <a:pt x="37" y="37"/>
                  </a:cubicBezTo>
                  <a:cubicBezTo>
                    <a:pt x="40" y="44"/>
                    <a:pt x="40" y="43"/>
                    <a:pt x="45" y="39"/>
                  </a:cubicBezTo>
                  <a:cubicBezTo>
                    <a:pt x="43" y="36"/>
                    <a:pt x="47" y="36"/>
                    <a:pt x="44" y="35"/>
                  </a:cubicBezTo>
                  <a:cubicBezTo>
                    <a:pt x="38" y="32"/>
                    <a:pt x="54" y="32"/>
                    <a:pt x="53" y="28"/>
                  </a:cubicBezTo>
                  <a:cubicBezTo>
                    <a:pt x="52" y="24"/>
                    <a:pt x="32" y="18"/>
                    <a:pt x="25" y="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39" name="Freeform 54"/>
            <p:cNvSpPr>
              <a:spLocks noEditPoints="1"/>
            </p:cNvSpPr>
            <p:nvPr/>
          </p:nvSpPr>
          <p:spPr bwMode="auto">
            <a:xfrm>
              <a:off x="3912597" y="3906224"/>
              <a:ext cx="569184" cy="395632"/>
            </a:xfrm>
            <a:custGeom>
              <a:avLst/>
              <a:gdLst/>
              <a:ahLst/>
              <a:cxnLst>
                <a:cxn ang="0">
                  <a:pos x="67" y="63"/>
                </a:cxn>
                <a:cxn ang="0">
                  <a:pos x="60" y="58"/>
                </a:cxn>
                <a:cxn ang="0">
                  <a:pos x="50" y="76"/>
                </a:cxn>
                <a:cxn ang="0">
                  <a:pos x="40" y="89"/>
                </a:cxn>
                <a:cxn ang="0">
                  <a:pos x="39" y="105"/>
                </a:cxn>
                <a:cxn ang="0">
                  <a:pos x="48" y="112"/>
                </a:cxn>
                <a:cxn ang="0">
                  <a:pos x="37" y="114"/>
                </a:cxn>
                <a:cxn ang="0">
                  <a:pos x="17" y="111"/>
                </a:cxn>
                <a:cxn ang="0">
                  <a:pos x="18" y="98"/>
                </a:cxn>
                <a:cxn ang="0">
                  <a:pos x="7" y="89"/>
                </a:cxn>
                <a:cxn ang="0">
                  <a:pos x="3" y="57"/>
                </a:cxn>
                <a:cxn ang="0">
                  <a:pos x="53" y="7"/>
                </a:cxn>
                <a:cxn ang="0">
                  <a:pos x="63" y="12"/>
                </a:cxn>
                <a:cxn ang="0">
                  <a:pos x="58" y="34"/>
                </a:cxn>
                <a:cxn ang="0">
                  <a:pos x="63" y="49"/>
                </a:cxn>
                <a:cxn ang="0">
                  <a:pos x="167" y="96"/>
                </a:cxn>
                <a:cxn ang="0">
                  <a:pos x="167" y="96"/>
                </a:cxn>
                <a:cxn ang="0">
                  <a:pos x="79" y="19"/>
                </a:cxn>
                <a:cxn ang="0">
                  <a:pos x="69" y="90"/>
                </a:cxn>
                <a:cxn ang="0">
                  <a:pos x="60" y="85"/>
                </a:cxn>
                <a:cxn ang="0">
                  <a:pos x="45" y="91"/>
                </a:cxn>
                <a:cxn ang="0">
                  <a:pos x="54" y="100"/>
                </a:cxn>
                <a:cxn ang="0">
                  <a:pos x="70" y="103"/>
                </a:cxn>
                <a:cxn ang="0">
                  <a:pos x="65" y="79"/>
                </a:cxn>
                <a:cxn ang="0">
                  <a:pos x="65" y="79"/>
                </a:cxn>
                <a:cxn ang="0">
                  <a:pos x="65" y="117"/>
                </a:cxn>
                <a:cxn ang="0">
                  <a:pos x="69" y="106"/>
                </a:cxn>
                <a:cxn ang="0">
                  <a:pos x="83" y="110"/>
                </a:cxn>
                <a:cxn ang="0">
                  <a:pos x="92" y="121"/>
                </a:cxn>
                <a:cxn ang="0">
                  <a:pos x="91" y="112"/>
                </a:cxn>
                <a:cxn ang="0">
                  <a:pos x="97" y="79"/>
                </a:cxn>
                <a:cxn ang="0">
                  <a:pos x="93" y="71"/>
                </a:cxn>
                <a:cxn ang="0">
                  <a:pos x="85" y="77"/>
                </a:cxn>
                <a:cxn ang="0">
                  <a:pos x="78" y="86"/>
                </a:cxn>
                <a:cxn ang="0">
                  <a:pos x="81" y="98"/>
                </a:cxn>
                <a:cxn ang="0">
                  <a:pos x="94" y="102"/>
                </a:cxn>
                <a:cxn ang="0">
                  <a:pos x="95" y="109"/>
                </a:cxn>
                <a:cxn ang="0">
                  <a:pos x="100" y="124"/>
                </a:cxn>
                <a:cxn ang="0">
                  <a:pos x="101" y="111"/>
                </a:cxn>
                <a:cxn ang="0">
                  <a:pos x="104" y="103"/>
                </a:cxn>
                <a:cxn ang="0">
                  <a:pos x="108" y="92"/>
                </a:cxn>
                <a:cxn ang="0">
                  <a:pos x="115" y="70"/>
                </a:cxn>
                <a:cxn ang="0">
                  <a:pos x="98" y="71"/>
                </a:cxn>
                <a:cxn ang="0">
                  <a:pos x="112" y="106"/>
                </a:cxn>
              </a:cxnLst>
              <a:rect l="0" t="0" r="r" b="b"/>
              <a:pathLst>
                <a:path w="183" h="127">
                  <a:moveTo>
                    <a:pt x="74" y="54"/>
                  </a:moveTo>
                  <a:cubicBezTo>
                    <a:pt x="72" y="59"/>
                    <a:pt x="70" y="65"/>
                    <a:pt x="67" y="63"/>
                  </a:cubicBezTo>
                  <a:cubicBezTo>
                    <a:pt x="65" y="61"/>
                    <a:pt x="66" y="67"/>
                    <a:pt x="62" y="64"/>
                  </a:cubicBezTo>
                  <a:cubicBezTo>
                    <a:pt x="58" y="61"/>
                    <a:pt x="66" y="57"/>
                    <a:pt x="60" y="58"/>
                  </a:cubicBezTo>
                  <a:cubicBezTo>
                    <a:pt x="53" y="58"/>
                    <a:pt x="59" y="72"/>
                    <a:pt x="56" y="75"/>
                  </a:cubicBezTo>
                  <a:cubicBezTo>
                    <a:pt x="53" y="78"/>
                    <a:pt x="44" y="70"/>
                    <a:pt x="50" y="76"/>
                  </a:cubicBezTo>
                  <a:cubicBezTo>
                    <a:pt x="55" y="82"/>
                    <a:pt x="44" y="80"/>
                    <a:pt x="47" y="83"/>
                  </a:cubicBezTo>
                  <a:cubicBezTo>
                    <a:pt x="49" y="85"/>
                    <a:pt x="38" y="86"/>
                    <a:pt x="40" y="89"/>
                  </a:cubicBezTo>
                  <a:cubicBezTo>
                    <a:pt x="42" y="92"/>
                    <a:pt x="39" y="93"/>
                    <a:pt x="43" y="96"/>
                  </a:cubicBezTo>
                  <a:cubicBezTo>
                    <a:pt x="46" y="100"/>
                    <a:pt x="36" y="101"/>
                    <a:pt x="39" y="105"/>
                  </a:cubicBezTo>
                  <a:cubicBezTo>
                    <a:pt x="42" y="109"/>
                    <a:pt x="42" y="102"/>
                    <a:pt x="49" y="106"/>
                  </a:cubicBezTo>
                  <a:cubicBezTo>
                    <a:pt x="56" y="111"/>
                    <a:pt x="49" y="114"/>
                    <a:pt x="48" y="112"/>
                  </a:cubicBezTo>
                  <a:cubicBezTo>
                    <a:pt x="47" y="110"/>
                    <a:pt x="45" y="113"/>
                    <a:pt x="43" y="113"/>
                  </a:cubicBezTo>
                  <a:cubicBezTo>
                    <a:pt x="40" y="112"/>
                    <a:pt x="43" y="108"/>
                    <a:pt x="37" y="114"/>
                  </a:cubicBezTo>
                  <a:cubicBezTo>
                    <a:pt x="35" y="114"/>
                    <a:pt x="33" y="113"/>
                    <a:pt x="27" y="112"/>
                  </a:cubicBezTo>
                  <a:cubicBezTo>
                    <a:pt x="21" y="111"/>
                    <a:pt x="22" y="112"/>
                    <a:pt x="17" y="111"/>
                  </a:cubicBezTo>
                  <a:cubicBezTo>
                    <a:pt x="19" y="94"/>
                    <a:pt x="12" y="111"/>
                    <a:pt x="13" y="102"/>
                  </a:cubicBezTo>
                  <a:cubicBezTo>
                    <a:pt x="14" y="93"/>
                    <a:pt x="18" y="108"/>
                    <a:pt x="18" y="98"/>
                  </a:cubicBezTo>
                  <a:cubicBezTo>
                    <a:pt x="18" y="88"/>
                    <a:pt x="14" y="93"/>
                    <a:pt x="11" y="89"/>
                  </a:cubicBezTo>
                  <a:cubicBezTo>
                    <a:pt x="8" y="85"/>
                    <a:pt x="11" y="94"/>
                    <a:pt x="7" y="89"/>
                  </a:cubicBezTo>
                  <a:cubicBezTo>
                    <a:pt x="3" y="84"/>
                    <a:pt x="0" y="90"/>
                    <a:pt x="4" y="82"/>
                  </a:cubicBezTo>
                  <a:cubicBezTo>
                    <a:pt x="8" y="74"/>
                    <a:pt x="2" y="73"/>
                    <a:pt x="3" y="57"/>
                  </a:cubicBezTo>
                  <a:cubicBezTo>
                    <a:pt x="5" y="41"/>
                    <a:pt x="9" y="25"/>
                    <a:pt x="26" y="25"/>
                  </a:cubicBezTo>
                  <a:cubicBezTo>
                    <a:pt x="47" y="26"/>
                    <a:pt x="44" y="8"/>
                    <a:pt x="53" y="7"/>
                  </a:cubicBezTo>
                  <a:cubicBezTo>
                    <a:pt x="62" y="7"/>
                    <a:pt x="63" y="0"/>
                    <a:pt x="65" y="2"/>
                  </a:cubicBezTo>
                  <a:cubicBezTo>
                    <a:pt x="68" y="3"/>
                    <a:pt x="60" y="5"/>
                    <a:pt x="63" y="12"/>
                  </a:cubicBezTo>
                  <a:cubicBezTo>
                    <a:pt x="66" y="18"/>
                    <a:pt x="64" y="22"/>
                    <a:pt x="62" y="24"/>
                  </a:cubicBezTo>
                  <a:cubicBezTo>
                    <a:pt x="59" y="27"/>
                    <a:pt x="60" y="29"/>
                    <a:pt x="58" y="34"/>
                  </a:cubicBezTo>
                  <a:cubicBezTo>
                    <a:pt x="56" y="39"/>
                    <a:pt x="63" y="41"/>
                    <a:pt x="59" y="45"/>
                  </a:cubicBezTo>
                  <a:cubicBezTo>
                    <a:pt x="56" y="50"/>
                    <a:pt x="59" y="46"/>
                    <a:pt x="63" y="49"/>
                  </a:cubicBezTo>
                  <a:cubicBezTo>
                    <a:pt x="64" y="50"/>
                    <a:pt x="77" y="49"/>
                    <a:pt x="74" y="54"/>
                  </a:cubicBezTo>
                  <a:close/>
                  <a:moveTo>
                    <a:pt x="167" y="96"/>
                  </a:moveTo>
                  <a:cubicBezTo>
                    <a:pt x="165" y="98"/>
                    <a:pt x="169" y="110"/>
                    <a:pt x="176" y="107"/>
                  </a:cubicBezTo>
                  <a:cubicBezTo>
                    <a:pt x="183" y="105"/>
                    <a:pt x="171" y="94"/>
                    <a:pt x="167" y="96"/>
                  </a:cubicBezTo>
                  <a:close/>
                  <a:moveTo>
                    <a:pt x="73" y="20"/>
                  </a:moveTo>
                  <a:cubicBezTo>
                    <a:pt x="72" y="22"/>
                    <a:pt x="77" y="21"/>
                    <a:pt x="79" y="19"/>
                  </a:cubicBezTo>
                  <a:cubicBezTo>
                    <a:pt x="81" y="16"/>
                    <a:pt x="73" y="17"/>
                    <a:pt x="73" y="20"/>
                  </a:cubicBezTo>
                  <a:close/>
                  <a:moveTo>
                    <a:pt x="69" y="90"/>
                  </a:moveTo>
                  <a:cubicBezTo>
                    <a:pt x="70" y="88"/>
                    <a:pt x="65" y="83"/>
                    <a:pt x="65" y="86"/>
                  </a:cubicBezTo>
                  <a:cubicBezTo>
                    <a:pt x="65" y="89"/>
                    <a:pt x="64" y="88"/>
                    <a:pt x="60" y="85"/>
                  </a:cubicBezTo>
                  <a:cubicBezTo>
                    <a:pt x="57" y="83"/>
                    <a:pt x="50" y="88"/>
                    <a:pt x="47" y="87"/>
                  </a:cubicBezTo>
                  <a:cubicBezTo>
                    <a:pt x="44" y="86"/>
                    <a:pt x="42" y="89"/>
                    <a:pt x="45" y="91"/>
                  </a:cubicBezTo>
                  <a:cubicBezTo>
                    <a:pt x="48" y="94"/>
                    <a:pt x="48" y="94"/>
                    <a:pt x="49" y="99"/>
                  </a:cubicBezTo>
                  <a:cubicBezTo>
                    <a:pt x="51" y="104"/>
                    <a:pt x="52" y="99"/>
                    <a:pt x="54" y="100"/>
                  </a:cubicBezTo>
                  <a:cubicBezTo>
                    <a:pt x="56" y="102"/>
                    <a:pt x="51" y="103"/>
                    <a:pt x="56" y="105"/>
                  </a:cubicBezTo>
                  <a:cubicBezTo>
                    <a:pt x="62" y="106"/>
                    <a:pt x="66" y="107"/>
                    <a:pt x="70" y="103"/>
                  </a:cubicBezTo>
                  <a:cubicBezTo>
                    <a:pt x="74" y="99"/>
                    <a:pt x="68" y="92"/>
                    <a:pt x="69" y="90"/>
                  </a:cubicBezTo>
                  <a:close/>
                  <a:moveTo>
                    <a:pt x="65" y="79"/>
                  </a:moveTo>
                  <a:cubicBezTo>
                    <a:pt x="66" y="79"/>
                    <a:pt x="68" y="76"/>
                    <a:pt x="66" y="72"/>
                  </a:cubicBezTo>
                  <a:cubicBezTo>
                    <a:pt x="64" y="68"/>
                    <a:pt x="63" y="77"/>
                    <a:pt x="65" y="79"/>
                  </a:cubicBezTo>
                  <a:close/>
                  <a:moveTo>
                    <a:pt x="69" y="106"/>
                  </a:moveTo>
                  <a:cubicBezTo>
                    <a:pt x="67" y="110"/>
                    <a:pt x="64" y="114"/>
                    <a:pt x="65" y="117"/>
                  </a:cubicBezTo>
                  <a:cubicBezTo>
                    <a:pt x="67" y="121"/>
                    <a:pt x="70" y="110"/>
                    <a:pt x="72" y="106"/>
                  </a:cubicBezTo>
                  <a:cubicBezTo>
                    <a:pt x="73" y="103"/>
                    <a:pt x="71" y="102"/>
                    <a:pt x="69" y="106"/>
                  </a:cubicBezTo>
                  <a:close/>
                  <a:moveTo>
                    <a:pt x="91" y="112"/>
                  </a:moveTo>
                  <a:cubicBezTo>
                    <a:pt x="91" y="115"/>
                    <a:pt x="89" y="113"/>
                    <a:pt x="83" y="110"/>
                  </a:cubicBezTo>
                  <a:cubicBezTo>
                    <a:pt x="76" y="106"/>
                    <a:pt x="76" y="111"/>
                    <a:pt x="76" y="115"/>
                  </a:cubicBezTo>
                  <a:cubicBezTo>
                    <a:pt x="76" y="117"/>
                    <a:pt x="87" y="121"/>
                    <a:pt x="92" y="121"/>
                  </a:cubicBezTo>
                  <a:cubicBezTo>
                    <a:pt x="98" y="121"/>
                    <a:pt x="97" y="119"/>
                    <a:pt x="95" y="116"/>
                  </a:cubicBezTo>
                  <a:cubicBezTo>
                    <a:pt x="93" y="112"/>
                    <a:pt x="91" y="110"/>
                    <a:pt x="91" y="112"/>
                  </a:cubicBezTo>
                  <a:close/>
                  <a:moveTo>
                    <a:pt x="98" y="71"/>
                  </a:moveTo>
                  <a:cubicBezTo>
                    <a:pt x="100" y="74"/>
                    <a:pt x="98" y="74"/>
                    <a:pt x="97" y="79"/>
                  </a:cubicBezTo>
                  <a:cubicBezTo>
                    <a:pt x="96" y="83"/>
                    <a:pt x="93" y="81"/>
                    <a:pt x="94" y="77"/>
                  </a:cubicBezTo>
                  <a:cubicBezTo>
                    <a:pt x="95" y="73"/>
                    <a:pt x="96" y="69"/>
                    <a:pt x="93" y="71"/>
                  </a:cubicBezTo>
                  <a:cubicBezTo>
                    <a:pt x="89" y="73"/>
                    <a:pt x="84" y="68"/>
                    <a:pt x="82" y="70"/>
                  </a:cubicBezTo>
                  <a:cubicBezTo>
                    <a:pt x="80" y="71"/>
                    <a:pt x="92" y="72"/>
                    <a:pt x="85" y="77"/>
                  </a:cubicBezTo>
                  <a:cubicBezTo>
                    <a:pt x="80" y="82"/>
                    <a:pt x="76" y="77"/>
                    <a:pt x="72" y="79"/>
                  </a:cubicBezTo>
                  <a:cubicBezTo>
                    <a:pt x="69" y="81"/>
                    <a:pt x="80" y="84"/>
                    <a:pt x="78" y="86"/>
                  </a:cubicBezTo>
                  <a:cubicBezTo>
                    <a:pt x="76" y="89"/>
                    <a:pt x="83" y="90"/>
                    <a:pt x="79" y="93"/>
                  </a:cubicBezTo>
                  <a:cubicBezTo>
                    <a:pt x="75" y="96"/>
                    <a:pt x="81" y="94"/>
                    <a:pt x="81" y="98"/>
                  </a:cubicBezTo>
                  <a:cubicBezTo>
                    <a:pt x="81" y="102"/>
                    <a:pt x="85" y="98"/>
                    <a:pt x="88" y="100"/>
                  </a:cubicBezTo>
                  <a:cubicBezTo>
                    <a:pt x="90" y="101"/>
                    <a:pt x="93" y="98"/>
                    <a:pt x="94" y="102"/>
                  </a:cubicBezTo>
                  <a:cubicBezTo>
                    <a:pt x="95" y="106"/>
                    <a:pt x="91" y="103"/>
                    <a:pt x="90" y="105"/>
                  </a:cubicBezTo>
                  <a:cubicBezTo>
                    <a:pt x="90" y="106"/>
                    <a:pt x="97" y="107"/>
                    <a:pt x="95" y="109"/>
                  </a:cubicBezTo>
                  <a:cubicBezTo>
                    <a:pt x="93" y="110"/>
                    <a:pt x="94" y="112"/>
                    <a:pt x="97" y="115"/>
                  </a:cubicBezTo>
                  <a:cubicBezTo>
                    <a:pt x="100" y="118"/>
                    <a:pt x="98" y="122"/>
                    <a:pt x="100" y="124"/>
                  </a:cubicBezTo>
                  <a:cubicBezTo>
                    <a:pt x="102" y="127"/>
                    <a:pt x="100" y="119"/>
                    <a:pt x="103" y="116"/>
                  </a:cubicBezTo>
                  <a:cubicBezTo>
                    <a:pt x="106" y="114"/>
                    <a:pt x="104" y="112"/>
                    <a:pt x="101" y="111"/>
                  </a:cubicBezTo>
                  <a:cubicBezTo>
                    <a:pt x="97" y="109"/>
                    <a:pt x="97" y="108"/>
                    <a:pt x="100" y="108"/>
                  </a:cubicBezTo>
                  <a:cubicBezTo>
                    <a:pt x="103" y="109"/>
                    <a:pt x="105" y="106"/>
                    <a:pt x="104" y="103"/>
                  </a:cubicBezTo>
                  <a:cubicBezTo>
                    <a:pt x="103" y="101"/>
                    <a:pt x="103" y="100"/>
                    <a:pt x="108" y="98"/>
                  </a:cubicBezTo>
                  <a:cubicBezTo>
                    <a:pt x="113" y="97"/>
                    <a:pt x="113" y="95"/>
                    <a:pt x="108" y="92"/>
                  </a:cubicBezTo>
                  <a:cubicBezTo>
                    <a:pt x="102" y="89"/>
                    <a:pt x="105" y="86"/>
                    <a:pt x="110" y="85"/>
                  </a:cubicBezTo>
                  <a:cubicBezTo>
                    <a:pt x="116" y="84"/>
                    <a:pt x="113" y="73"/>
                    <a:pt x="115" y="70"/>
                  </a:cubicBezTo>
                  <a:cubicBezTo>
                    <a:pt x="118" y="67"/>
                    <a:pt x="113" y="66"/>
                    <a:pt x="108" y="65"/>
                  </a:cubicBezTo>
                  <a:cubicBezTo>
                    <a:pt x="104" y="63"/>
                    <a:pt x="97" y="69"/>
                    <a:pt x="98" y="71"/>
                  </a:cubicBezTo>
                  <a:close/>
                  <a:moveTo>
                    <a:pt x="105" y="109"/>
                  </a:moveTo>
                  <a:cubicBezTo>
                    <a:pt x="101" y="114"/>
                    <a:pt x="115" y="109"/>
                    <a:pt x="112" y="106"/>
                  </a:cubicBezTo>
                  <a:cubicBezTo>
                    <a:pt x="109" y="104"/>
                    <a:pt x="107" y="106"/>
                    <a:pt x="105" y="109"/>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0" name="Freeform 55"/>
            <p:cNvSpPr>
              <a:spLocks noEditPoints="1"/>
            </p:cNvSpPr>
            <p:nvPr/>
          </p:nvSpPr>
          <p:spPr bwMode="auto">
            <a:xfrm>
              <a:off x="3737664" y="4252239"/>
              <a:ext cx="734978" cy="868301"/>
            </a:xfrm>
            <a:custGeom>
              <a:avLst/>
              <a:gdLst/>
              <a:ahLst/>
              <a:cxnLst>
                <a:cxn ang="0">
                  <a:pos x="213" y="144"/>
                </a:cxn>
                <a:cxn ang="0">
                  <a:pos x="175" y="167"/>
                </a:cxn>
                <a:cxn ang="0">
                  <a:pos x="176" y="203"/>
                </a:cxn>
                <a:cxn ang="0">
                  <a:pos x="191" y="237"/>
                </a:cxn>
                <a:cxn ang="0">
                  <a:pos x="179" y="260"/>
                </a:cxn>
                <a:cxn ang="0">
                  <a:pos x="172" y="266"/>
                </a:cxn>
                <a:cxn ang="0">
                  <a:pos x="146" y="268"/>
                </a:cxn>
                <a:cxn ang="0">
                  <a:pos x="120" y="269"/>
                </a:cxn>
                <a:cxn ang="0">
                  <a:pos x="96" y="270"/>
                </a:cxn>
                <a:cxn ang="0">
                  <a:pos x="71" y="261"/>
                </a:cxn>
                <a:cxn ang="0">
                  <a:pos x="46" y="268"/>
                </a:cxn>
                <a:cxn ang="0">
                  <a:pos x="38" y="213"/>
                </a:cxn>
                <a:cxn ang="0">
                  <a:pos x="17" y="200"/>
                </a:cxn>
                <a:cxn ang="0">
                  <a:pos x="12" y="175"/>
                </a:cxn>
                <a:cxn ang="0">
                  <a:pos x="7" y="155"/>
                </a:cxn>
                <a:cxn ang="0">
                  <a:pos x="11" y="139"/>
                </a:cxn>
                <a:cxn ang="0">
                  <a:pos x="14" y="114"/>
                </a:cxn>
                <a:cxn ang="0">
                  <a:pos x="34" y="95"/>
                </a:cxn>
                <a:cxn ang="0">
                  <a:pos x="31" y="84"/>
                </a:cxn>
                <a:cxn ang="0">
                  <a:pos x="34" y="54"/>
                </a:cxn>
                <a:cxn ang="0">
                  <a:pos x="61" y="55"/>
                </a:cxn>
                <a:cxn ang="0">
                  <a:pos x="71" y="57"/>
                </a:cxn>
                <a:cxn ang="0">
                  <a:pos x="92" y="43"/>
                </a:cxn>
                <a:cxn ang="0">
                  <a:pos x="81" y="32"/>
                </a:cxn>
                <a:cxn ang="0">
                  <a:pos x="73" y="22"/>
                </a:cxn>
                <a:cxn ang="0">
                  <a:pos x="73" y="0"/>
                </a:cxn>
                <a:cxn ang="0">
                  <a:pos x="93" y="3"/>
                </a:cxn>
                <a:cxn ang="0">
                  <a:pos x="107" y="8"/>
                </a:cxn>
                <a:cxn ang="0">
                  <a:pos x="115" y="18"/>
                </a:cxn>
                <a:cxn ang="0">
                  <a:pos x="134" y="24"/>
                </a:cxn>
                <a:cxn ang="0">
                  <a:pos x="139" y="35"/>
                </a:cxn>
                <a:cxn ang="0">
                  <a:pos x="169" y="15"/>
                </a:cxn>
                <a:cxn ang="0">
                  <a:pos x="186" y="26"/>
                </a:cxn>
                <a:cxn ang="0">
                  <a:pos x="201" y="38"/>
                </a:cxn>
                <a:cxn ang="0">
                  <a:pos x="212" y="45"/>
                </a:cxn>
                <a:cxn ang="0">
                  <a:pos x="221" y="99"/>
                </a:cxn>
                <a:cxn ang="0">
                  <a:pos x="227" y="148"/>
                </a:cxn>
                <a:cxn ang="0">
                  <a:pos x="204" y="36"/>
                </a:cxn>
                <a:cxn ang="0">
                  <a:pos x="211" y="39"/>
                </a:cxn>
                <a:cxn ang="0">
                  <a:pos x="201" y="28"/>
                </a:cxn>
                <a:cxn ang="0">
                  <a:pos x="140" y="18"/>
                </a:cxn>
                <a:cxn ang="0">
                  <a:pos x="197" y="20"/>
                </a:cxn>
                <a:cxn ang="0">
                  <a:pos x="187" y="9"/>
                </a:cxn>
                <a:cxn ang="0">
                  <a:pos x="185" y="13"/>
                </a:cxn>
                <a:cxn ang="0">
                  <a:pos x="189" y="25"/>
                </a:cxn>
                <a:cxn ang="0">
                  <a:pos x="196" y="22"/>
                </a:cxn>
              </a:cxnLst>
              <a:rect l="0" t="0" r="r" b="b"/>
              <a:pathLst>
                <a:path w="236" h="279">
                  <a:moveTo>
                    <a:pt x="227" y="148"/>
                  </a:moveTo>
                  <a:cubicBezTo>
                    <a:pt x="219" y="153"/>
                    <a:pt x="217" y="142"/>
                    <a:pt x="213" y="144"/>
                  </a:cubicBezTo>
                  <a:cubicBezTo>
                    <a:pt x="209" y="146"/>
                    <a:pt x="219" y="149"/>
                    <a:pt x="204" y="152"/>
                  </a:cubicBezTo>
                  <a:cubicBezTo>
                    <a:pt x="189" y="156"/>
                    <a:pt x="188" y="163"/>
                    <a:pt x="175" y="167"/>
                  </a:cubicBezTo>
                  <a:cubicBezTo>
                    <a:pt x="162" y="171"/>
                    <a:pt x="156" y="172"/>
                    <a:pt x="165" y="180"/>
                  </a:cubicBezTo>
                  <a:cubicBezTo>
                    <a:pt x="174" y="189"/>
                    <a:pt x="157" y="194"/>
                    <a:pt x="176" y="203"/>
                  </a:cubicBezTo>
                  <a:cubicBezTo>
                    <a:pt x="186" y="207"/>
                    <a:pt x="185" y="213"/>
                    <a:pt x="202" y="226"/>
                  </a:cubicBezTo>
                  <a:cubicBezTo>
                    <a:pt x="199" y="240"/>
                    <a:pt x="192" y="228"/>
                    <a:pt x="191" y="237"/>
                  </a:cubicBezTo>
                  <a:cubicBezTo>
                    <a:pt x="191" y="246"/>
                    <a:pt x="185" y="239"/>
                    <a:pt x="178" y="246"/>
                  </a:cubicBezTo>
                  <a:cubicBezTo>
                    <a:pt x="170" y="252"/>
                    <a:pt x="185" y="257"/>
                    <a:pt x="179" y="260"/>
                  </a:cubicBezTo>
                  <a:cubicBezTo>
                    <a:pt x="174" y="264"/>
                    <a:pt x="187" y="266"/>
                    <a:pt x="183" y="271"/>
                  </a:cubicBezTo>
                  <a:cubicBezTo>
                    <a:pt x="179" y="276"/>
                    <a:pt x="176" y="264"/>
                    <a:pt x="172" y="266"/>
                  </a:cubicBezTo>
                  <a:cubicBezTo>
                    <a:pt x="167" y="269"/>
                    <a:pt x="165" y="258"/>
                    <a:pt x="161" y="265"/>
                  </a:cubicBezTo>
                  <a:cubicBezTo>
                    <a:pt x="156" y="271"/>
                    <a:pt x="153" y="262"/>
                    <a:pt x="146" y="268"/>
                  </a:cubicBezTo>
                  <a:cubicBezTo>
                    <a:pt x="140" y="274"/>
                    <a:pt x="134" y="278"/>
                    <a:pt x="131" y="272"/>
                  </a:cubicBezTo>
                  <a:cubicBezTo>
                    <a:pt x="127" y="267"/>
                    <a:pt x="126" y="270"/>
                    <a:pt x="120" y="269"/>
                  </a:cubicBezTo>
                  <a:cubicBezTo>
                    <a:pt x="115" y="267"/>
                    <a:pt x="121" y="276"/>
                    <a:pt x="114" y="278"/>
                  </a:cubicBezTo>
                  <a:cubicBezTo>
                    <a:pt x="110" y="279"/>
                    <a:pt x="107" y="262"/>
                    <a:pt x="96" y="270"/>
                  </a:cubicBezTo>
                  <a:cubicBezTo>
                    <a:pt x="94" y="268"/>
                    <a:pt x="88" y="264"/>
                    <a:pt x="83" y="266"/>
                  </a:cubicBezTo>
                  <a:cubicBezTo>
                    <a:pt x="77" y="267"/>
                    <a:pt x="78" y="258"/>
                    <a:pt x="71" y="261"/>
                  </a:cubicBezTo>
                  <a:cubicBezTo>
                    <a:pt x="65" y="264"/>
                    <a:pt x="73" y="269"/>
                    <a:pt x="64" y="268"/>
                  </a:cubicBezTo>
                  <a:cubicBezTo>
                    <a:pt x="55" y="267"/>
                    <a:pt x="55" y="271"/>
                    <a:pt x="46" y="268"/>
                  </a:cubicBezTo>
                  <a:cubicBezTo>
                    <a:pt x="45" y="227"/>
                    <a:pt x="68" y="222"/>
                    <a:pt x="60" y="218"/>
                  </a:cubicBezTo>
                  <a:cubicBezTo>
                    <a:pt x="52" y="215"/>
                    <a:pt x="47" y="211"/>
                    <a:pt x="38" y="213"/>
                  </a:cubicBezTo>
                  <a:cubicBezTo>
                    <a:pt x="30" y="215"/>
                    <a:pt x="34" y="209"/>
                    <a:pt x="28" y="210"/>
                  </a:cubicBezTo>
                  <a:cubicBezTo>
                    <a:pt x="23" y="210"/>
                    <a:pt x="26" y="203"/>
                    <a:pt x="17" y="200"/>
                  </a:cubicBezTo>
                  <a:cubicBezTo>
                    <a:pt x="17" y="194"/>
                    <a:pt x="24" y="192"/>
                    <a:pt x="21" y="188"/>
                  </a:cubicBezTo>
                  <a:cubicBezTo>
                    <a:pt x="19" y="185"/>
                    <a:pt x="9" y="188"/>
                    <a:pt x="12" y="175"/>
                  </a:cubicBezTo>
                  <a:cubicBezTo>
                    <a:pt x="25" y="162"/>
                    <a:pt x="12" y="166"/>
                    <a:pt x="14" y="161"/>
                  </a:cubicBezTo>
                  <a:cubicBezTo>
                    <a:pt x="16" y="156"/>
                    <a:pt x="9" y="158"/>
                    <a:pt x="7" y="155"/>
                  </a:cubicBezTo>
                  <a:cubicBezTo>
                    <a:pt x="7" y="153"/>
                    <a:pt x="15" y="149"/>
                    <a:pt x="7" y="146"/>
                  </a:cubicBezTo>
                  <a:cubicBezTo>
                    <a:pt x="0" y="142"/>
                    <a:pt x="12" y="143"/>
                    <a:pt x="11" y="139"/>
                  </a:cubicBezTo>
                  <a:cubicBezTo>
                    <a:pt x="10" y="134"/>
                    <a:pt x="18" y="133"/>
                    <a:pt x="12" y="125"/>
                  </a:cubicBezTo>
                  <a:cubicBezTo>
                    <a:pt x="6" y="117"/>
                    <a:pt x="6" y="112"/>
                    <a:pt x="14" y="114"/>
                  </a:cubicBezTo>
                  <a:cubicBezTo>
                    <a:pt x="22" y="115"/>
                    <a:pt x="31" y="111"/>
                    <a:pt x="27" y="108"/>
                  </a:cubicBezTo>
                  <a:cubicBezTo>
                    <a:pt x="22" y="105"/>
                    <a:pt x="35" y="103"/>
                    <a:pt x="34" y="95"/>
                  </a:cubicBezTo>
                  <a:cubicBezTo>
                    <a:pt x="33" y="88"/>
                    <a:pt x="25" y="96"/>
                    <a:pt x="25" y="88"/>
                  </a:cubicBezTo>
                  <a:cubicBezTo>
                    <a:pt x="25" y="84"/>
                    <a:pt x="27" y="84"/>
                    <a:pt x="31" y="84"/>
                  </a:cubicBezTo>
                  <a:cubicBezTo>
                    <a:pt x="35" y="86"/>
                    <a:pt x="35" y="84"/>
                    <a:pt x="38" y="62"/>
                  </a:cubicBezTo>
                  <a:cubicBezTo>
                    <a:pt x="40" y="57"/>
                    <a:pt x="32" y="61"/>
                    <a:pt x="34" y="54"/>
                  </a:cubicBezTo>
                  <a:cubicBezTo>
                    <a:pt x="37" y="47"/>
                    <a:pt x="37" y="45"/>
                    <a:pt x="50" y="45"/>
                  </a:cubicBezTo>
                  <a:cubicBezTo>
                    <a:pt x="67" y="45"/>
                    <a:pt x="56" y="51"/>
                    <a:pt x="61" y="55"/>
                  </a:cubicBezTo>
                  <a:cubicBezTo>
                    <a:pt x="66" y="59"/>
                    <a:pt x="61" y="47"/>
                    <a:pt x="68" y="49"/>
                  </a:cubicBezTo>
                  <a:cubicBezTo>
                    <a:pt x="71" y="50"/>
                    <a:pt x="67" y="60"/>
                    <a:pt x="71" y="57"/>
                  </a:cubicBezTo>
                  <a:cubicBezTo>
                    <a:pt x="76" y="54"/>
                    <a:pt x="67" y="36"/>
                    <a:pt x="74" y="39"/>
                  </a:cubicBezTo>
                  <a:cubicBezTo>
                    <a:pt x="81" y="42"/>
                    <a:pt x="86" y="38"/>
                    <a:pt x="92" y="43"/>
                  </a:cubicBezTo>
                  <a:cubicBezTo>
                    <a:pt x="98" y="47"/>
                    <a:pt x="92" y="38"/>
                    <a:pt x="85" y="38"/>
                  </a:cubicBezTo>
                  <a:cubicBezTo>
                    <a:pt x="77" y="37"/>
                    <a:pt x="78" y="34"/>
                    <a:pt x="81" y="32"/>
                  </a:cubicBezTo>
                  <a:cubicBezTo>
                    <a:pt x="87" y="30"/>
                    <a:pt x="74" y="31"/>
                    <a:pt x="78" y="25"/>
                  </a:cubicBezTo>
                  <a:cubicBezTo>
                    <a:pt x="82" y="19"/>
                    <a:pt x="70" y="28"/>
                    <a:pt x="73" y="22"/>
                  </a:cubicBezTo>
                  <a:cubicBezTo>
                    <a:pt x="75" y="15"/>
                    <a:pt x="86" y="20"/>
                    <a:pt x="81" y="14"/>
                  </a:cubicBezTo>
                  <a:cubicBezTo>
                    <a:pt x="76" y="7"/>
                    <a:pt x="73" y="5"/>
                    <a:pt x="73" y="0"/>
                  </a:cubicBezTo>
                  <a:cubicBezTo>
                    <a:pt x="78" y="1"/>
                    <a:pt x="77" y="0"/>
                    <a:pt x="83" y="1"/>
                  </a:cubicBezTo>
                  <a:cubicBezTo>
                    <a:pt x="89" y="2"/>
                    <a:pt x="91" y="3"/>
                    <a:pt x="93" y="3"/>
                  </a:cubicBezTo>
                  <a:cubicBezTo>
                    <a:pt x="96" y="5"/>
                    <a:pt x="97" y="2"/>
                    <a:pt x="101" y="4"/>
                  </a:cubicBezTo>
                  <a:cubicBezTo>
                    <a:pt x="105" y="6"/>
                    <a:pt x="104" y="2"/>
                    <a:pt x="107" y="8"/>
                  </a:cubicBezTo>
                  <a:cubicBezTo>
                    <a:pt x="110" y="14"/>
                    <a:pt x="101" y="16"/>
                    <a:pt x="107" y="16"/>
                  </a:cubicBezTo>
                  <a:cubicBezTo>
                    <a:pt x="113" y="15"/>
                    <a:pt x="110" y="21"/>
                    <a:pt x="115" y="18"/>
                  </a:cubicBezTo>
                  <a:cubicBezTo>
                    <a:pt x="119" y="15"/>
                    <a:pt x="118" y="26"/>
                    <a:pt x="129" y="20"/>
                  </a:cubicBezTo>
                  <a:cubicBezTo>
                    <a:pt x="138" y="16"/>
                    <a:pt x="133" y="23"/>
                    <a:pt x="134" y="24"/>
                  </a:cubicBezTo>
                  <a:cubicBezTo>
                    <a:pt x="137" y="28"/>
                    <a:pt x="123" y="29"/>
                    <a:pt x="126" y="34"/>
                  </a:cubicBezTo>
                  <a:cubicBezTo>
                    <a:pt x="129" y="38"/>
                    <a:pt x="132" y="30"/>
                    <a:pt x="139" y="35"/>
                  </a:cubicBezTo>
                  <a:cubicBezTo>
                    <a:pt x="147" y="41"/>
                    <a:pt x="141" y="28"/>
                    <a:pt x="153" y="28"/>
                  </a:cubicBezTo>
                  <a:cubicBezTo>
                    <a:pt x="165" y="27"/>
                    <a:pt x="166" y="18"/>
                    <a:pt x="169" y="15"/>
                  </a:cubicBezTo>
                  <a:cubicBezTo>
                    <a:pt x="170" y="14"/>
                    <a:pt x="174" y="19"/>
                    <a:pt x="179" y="18"/>
                  </a:cubicBezTo>
                  <a:cubicBezTo>
                    <a:pt x="184" y="17"/>
                    <a:pt x="179" y="19"/>
                    <a:pt x="186" y="26"/>
                  </a:cubicBezTo>
                  <a:cubicBezTo>
                    <a:pt x="192" y="33"/>
                    <a:pt x="199" y="25"/>
                    <a:pt x="199" y="28"/>
                  </a:cubicBezTo>
                  <a:cubicBezTo>
                    <a:pt x="199" y="35"/>
                    <a:pt x="202" y="35"/>
                    <a:pt x="201" y="38"/>
                  </a:cubicBezTo>
                  <a:cubicBezTo>
                    <a:pt x="201" y="40"/>
                    <a:pt x="199" y="42"/>
                    <a:pt x="211" y="44"/>
                  </a:cubicBezTo>
                  <a:cubicBezTo>
                    <a:pt x="212" y="44"/>
                    <a:pt x="212" y="44"/>
                    <a:pt x="212" y="45"/>
                  </a:cubicBezTo>
                  <a:cubicBezTo>
                    <a:pt x="220" y="68"/>
                    <a:pt x="202" y="72"/>
                    <a:pt x="215" y="82"/>
                  </a:cubicBezTo>
                  <a:cubicBezTo>
                    <a:pt x="228" y="92"/>
                    <a:pt x="216" y="91"/>
                    <a:pt x="221" y="99"/>
                  </a:cubicBezTo>
                  <a:cubicBezTo>
                    <a:pt x="230" y="112"/>
                    <a:pt x="219" y="109"/>
                    <a:pt x="222" y="121"/>
                  </a:cubicBezTo>
                  <a:cubicBezTo>
                    <a:pt x="224" y="132"/>
                    <a:pt x="236" y="122"/>
                    <a:pt x="227" y="148"/>
                  </a:cubicBezTo>
                  <a:close/>
                  <a:moveTo>
                    <a:pt x="201" y="28"/>
                  </a:moveTo>
                  <a:cubicBezTo>
                    <a:pt x="199" y="26"/>
                    <a:pt x="203" y="34"/>
                    <a:pt x="204" y="36"/>
                  </a:cubicBezTo>
                  <a:cubicBezTo>
                    <a:pt x="205" y="38"/>
                    <a:pt x="202" y="38"/>
                    <a:pt x="203" y="40"/>
                  </a:cubicBezTo>
                  <a:cubicBezTo>
                    <a:pt x="204" y="41"/>
                    <a:pt x="210" y="38"/>
                    <a:pt x="211" y="39"/>
                  </a:cubicBezTo>
                  <a:cubicBezTo>
                    <a:pt x="211" y="36"/>
                    <a:pt x="211" y="36"/>
                    <a:pt x="211" y="36"/>
                  </a:cubicBezTo>
                  <a:cubicBezTo>
                    <a:pt x="207" y="35"/>
                    <a:pt x="203" y="31"/>
                    <a:pt x="201" y="28"/>
                  </a:cubicBezTo>
                  <a:close/>
                  <a:moveTo>
                    <a:pt x="132" y="15"/>
                  </a:moveTo>
                  <a:cubicBezTo>
                    <a:pt x="130" y="17"/>
                    <a:pt x="139" y="19"/>
                    <a:pt x="140" y="18"/>
                  </a:cubicBezTo>
                  <a:cubicBezTo>
                    <a:pt x="140" y="16"/>
                    <a:pt x="135" y="12"/>
                    <a:pt x="132" y="15"/>
                  </a:cubicBezTo>
                  <a:close/>
                  <a:moveTo>
                    <a:pt x="197" y="20"/>
                  </a:moveTo>
                  <a:cubicBezTo>
                    <a:pt x="193" y="17"/>
                    <a:pt x="202" y="14"/>
                    <a:pt x="195" y="11"/>
                  </a:cubicBezTo>
                  <a:cubicBezTo>
                    <a:pt x="191" y="10"/>
                    <a:pt x="191" y="6"/>
                    <a:pt x="187" y="9"/>
                  </a:cubicBezTo>
                  <a:cubicBezTo>
                    <a:pt x="183" y="12"/>
                    <a:pt x="192" y="13"/>
                    <a:pt x="193" y="15"/>
                  </a:cubicBezTo>
                  <a:cubicBezTo>
                    <a:pt x="193" y="17"/>
                    <a:pt x="186" y="13"/>
                    <a:pt x="185" y="13"/>
                  </a:cubicBezTo>
                  <a:cubicBezTo>
                    <a:pt x="183" y="14"/>
                    <a:pt x="188" y="18"/>
                    <a:pt x="185" y="19"/>
                  </a:cubicBezTo>
                  <a:cubicBezTo>
                    <a:pt x="183" y="20"/>
                    <a:pt x="185" y="22"/>
                    <a:pt x="189" y="25"/>
                  </a:cubicBezTo>
                  <a:cubicBezTo>
                    <a:pt x="191" y="26"/>
                    <a:pt x="193" y="25"/>
                    <a:pt x="192" y="24"/>
                  </a:cubicBezTo>
                  <a:cubicBezTo>
                    <a:pt x="191" y="23"/>
                    <a:pt x="193" y="18"/>
                    <a:pt x="196" y="22"/>
                  </a:cubicBezTo>
                  <a:cubicBezTo>
                    <a:pt x="200" y="26"/>
                    <a:pt x="201" y="22"/>
                    <a:pt x="197" y="2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1" name="Freeform 56"/>
            <p:cNvSpPr>
              <a:spLocks/>
            </p:cNvSpPr>
            <p:nvPr/>
          </p:nvSpPr>
          <p:spPr bwMode="auto">
            <a:xfrm>
              <a:off x="3560121" y="4416759"/>
              <a:ext cx="296341" cy="317289"/>
            </a:xfrm>
            <a:custGeom>
              <a:avLst/>
              <a:gdLst/>
              <a:ahLst/>
              <a:cxnLst>
                <a:cxn ang="0">
                  <a:pos x="88" y="31"/>
                </a:cxn>
                <a:cxn ang="0">
                  <a:pos x="95" y="9"/>
                </a:cxn>
                <a:cxn ang="0">
                  <a:pos x="87" y="4"/>
                </a:cxn>
                <a:cxn ang="0">
                  <a:pos x="65" y="3"/>
                </a:cxn>
                <a:cxn ang="0">
                  <a:pos x="48" y="18"/>
                </a:cxn>
                <a:cxn ang="0">
                  <a:pos x="52" y="24"/>
                </a:cxn>
                <a:cxn ang="0">
                  <a:pos x="56" y="33"/>
                </a:cxn>
                <a:cxn ang="0">
                  <a:pos x="47" y="45"/>
                </a:cxn>
                <a:cxn ang="0">
                  <a:pos x="44" y="32"/>
                </a:cxn>
                <a:cxn ang="0">
                  <a:pos x="41" y="25"/>
                </a:cxn>
                <a:cxn ang="0">
                  <a:pos x="37" y="21"/>
                </a:cxn>
                <a:cxn ang="0">
                  <a:pos x="26" y="46"/>
                </a:cxn>
                <a:cxn ang="0">
                  <a:pos x="17" y="59"/>
                </a:cxn>
                <a:cxn ang="0">
                  <a:pos x="8" y="67"/>
                </a:cxn>
                <a:cxn ang="0">
                  <a:pos x="15" y="72"/>
                </a:cxn>
                <a:cxn ang="0">
                  <a:pos x="2" y="71"/>
                </a:cxn>
                <a:cxn ang="0">
                  <a:pos x="14" y="76"/>
                </a:cxn>
                <a:cxn ang="0">
                  <a:pos x="18" y="78"/>
                </a:cxn>
                <a:cxn ang="0">
                  <a:pos x="9" y="79"/>
                </a:cxn>
                <a:cxn ang="0">
                  <a:pos x="0" y="78"/>
                </a:cxn>
                <a:cxn ang="0">
                  <a:pos x="5" y="83"/>
                </a:cxn>
                <a:cxn ang="0">
                  <a:pos x="16" y="83"/>
                </a:cxn>
                <a:cxn ang="0">
                  <a:pos x="27" y="77"/>
                </a:cxn>
                <a:cxn ang="0">
                  <a:pos x="32" y="76"/>
                </a:cxn>
                <a:cxn ang="0">
                  <a:pos x="38" y="77"/>
                </a:cxn>
                <a:cxn ang="0">
                  <a:pos x="54" y="83"/>
                </a:cxn>
                <a:cxn ang="0">
                  <a:pos x="64" y="102"/>
                </a:cxn>
                <a:cxn ang="0">
                  <a:pos x="64" y="93"/>
                </a:cxn>
                <a:cxn ang="0">
                  <a:pos x="68" y="86"/>
                </a:cxn>
                <a:cxn ang="0">
                  <a:pos x="69" y="72"/>
                </a:cxn>
                <a:cxn ang="0">
                  <a:pos x="71" y="61"/>
                </a:cxn>
                <a:cxn ang="0">
                  <a:pos x="84" y="55"/>
                </a:cxn>
                <a:cxn ang="0">
                  <a:pos x="91" y="42"/>
                </a:cxn>
                <a:cxn ang="0">
                  <a:pos x="82" y="35"/>
                </a:cxn>
                <a:cxn ang="0">
                  <a:pos x="88" y="31"/>
                </a:cxn>
              </a:cxnLst>
              <a:rect l="0" t="0" r="r" b="b"/>
              <a:pathLst>
                <a:path w="95" h="102">
                  <a:moveTo>
                    <a:pt x="88" y="31"/>
                  </a:moveTo>
                  <a:cubicBezTo>
                    <a:pt x="92" y="33"/>
                    <a:pt x="92" y="31"/>
                    <a:pt x="95" y="9"/>
                  </a:cubicBezTo>
                  <a:cubicBezTo>
                    <a:pt x="91" y="10"/>
                    <a:pt x="90" y="8"/>
                    <a:pt x="87" y="4"/>
                  </a:cubicBezTo>
                  <a:cubicBezTo>
                    <a:pt x="84" y="0"/>
                    <a:pt x="79" y="1"/>
                    <a:pt x="65" y="3"/>
                  </a:cubicBezTo>
                  <a:cubicBezTo>
                    <a:pt x="47" y="7"/>
                    <a:pt x="44" y="18"/>
                    <a:pt x="48" y="18"/>
                  </a:cubicBezTo>
                  <a:cubicBezTo>
                    <a:pt x="52" y="18"/>
                    <a:pt x="48" y="24"/>
                    <a:pt x="52" y="24"/>
                  </a:cubicBezTo>
                  <a:cubicBezTo>
                    <a:pt x="57" y="24"/>
                    <a:pt x="51" y="32"/>
                    <a:pt x="56" y="33"/>
                  </a:cubicBezTo>
                  <a:cubicBezTo>
                    <a:pt x="66" y="36"/>
                    <a:pt x="54" y="49"/>
                    <a:pt x="47" y="45"/>
                  </a:cubicBezTo>
                  <a:cubicBezTo>
                    <a:pt x="40" y="41"/>
                    <a:pt x="37" y="35"/>
                    <a:pt x="44" y="32"/>
                  </a:cubicBezTo>
                  <a:cubicBezTo>
                    <a:pt x="51" y="29"/>
                    <a:pt x="41" y="28"/>
                    <a:pt x="41" y="25"/>
                  </a:cubicBezTo>
                  <a:cubicBezTo>
                    <a:pt x="41" y="21"/>
                    <a:pt x="49" y="14"/>
                    <a:pt x="37" y="21"/>
                  </a:cubicBezTo>
                  <a:cubicBezTo>
                    <a:pt x="29" y="17"/>
                    <a:pt x="34" y="30"/>
                    <a:pt x="26" y="46"/>
                  </a:cubicBezTo>
                  <a:cubicBezTo>
                    <a:pt x="19" y="61"/>
                    <a:pt x="15" y="54"/>
                    <a:pt x="17" y="59"/>
                  </a:cubicBezTo>
                  <a:cubicBezTo>
                    <a:pt x="19" y="63"/>
                    <a:pt x="5" y="62"/>
                    <a:pt x="8" y="67"/>
                  </a:cubicBezTo>
                  <a:cubicBezTo>
                    <a:pt x="10" y="69"/>
                    <a:pt x="28" y="69"/>
                    <a:pt x="15" y="72"/>
                  </a:cubicBezTo>
                  <a:cubicBezTo>
                    <a:pt x="8" y="70"/>
                    <a:pt x="4" y="69"/>
                    <a:pt x="2" y="71"/>
                  </a:cubicBezTo>
                  <a:cubicBezTo>
                    <a:pt x="0" y="74"/>
                    <a:pt x="10" y="77"/>
                    <a:pt x="14" y="76"/>
                  </a:cubicBezTo>
                  <a:cubicBezTo>
                    <a:pt x="18" y="75"/>
                    <a:pt x="20" y="78"/>
                    <a:pt x="18" y="78"/>
                  </a:cubicBezTo>
                  <a:cubicBezTo>
                    <a:pt x="15" y="78"/>
                    <a:pt x="12" y="81"/>
                    <a:pt x="9" y="79"/>
                  </a:cubicBezTo>
                  <a:cubicBezTo>
                    <a:pt x="5" y="78"/>
                    <a:pt x="6" y="76"/>
                    <a:pt x="0" y="78"/>
                  </a:cubicBezTo>
                  <a:cubicBezTo>
                    <a:pt x="0" y="80"/>
                    <a:pt x="1" y="84"/>
                    <a:pt x="5" y="83"/>
                  </a:cubicBezTo>
                  <a:cubicBezTo>
                    <a:pt x="9" y="82"/>
                    <a:pt x="11" y="86"/>
                    <a:pt x="16" y="83"/>
                  </a:cubicBezTo>
                  <a:cubicBezTo>
                    <a:pt x="23" y="79"/>
                    <a:pt x="26" y="81"/>
                    <a:pt x="27" y="77"/>
                  </a:cubicBezTo>
                  <a:cubicBezTo>
                    <a:pt x="28" y="70"/>
                    <a:pt x="28" y="77"/>
                    <a:pt x="32" y="76"/>
                  </a:cubicBezTo>
                  <a:cubicBezTo>
                    <a:pt x="37" y="75"/>
                    <a:pt x="34" y="79"/>
                    <a:pt x="38" y="77"/>
                  </a:cubicBezTo>
                  <a:cubicBezTo>
                    <a:pt x="46" y="74"/>
                    <a:pt x="38" y="82"/>
                    <a:pt x="54" y="83"/>
                  </a:cubicBezTo>
                  <a:cubicBezTo>
                    <a:pt x="71" y="84"/>
                    <a:pt x="44" y="100"/>
                    <a:pt x="64" y="102"/>
                  </a:cubicBezTo>
                  <a:cubicBezTo>
                    <a:pt x="64" y="100"/>
                    <a:pt x="72" y="96"/>
                    <a:pt x="64" y="93"/>
                  </a:cubicBezTo>
                  <a:cubicBezTo>
                    <a:pt x="57" y="89"/>
                    <a:pt x="69" y="90"/>
                    <a:pt x="68" y="86"/>
                  </a:cubicBezTo>
                  <a:cubicBezTo>
                    <a:pt x="67" y="81"/>
                    <a:pt x="75" y="80"/>
                    <a:pt x="69" y="72"/>
                  </a:cubicBezTo>
                  <a:cubicBezTo>
                    <a:pt x="63" y="64"/>
                    <a:pt x="63" y="59"/>
                    <a:pt x="71" y="61"/>
                  </a:cubicBezTo>
                  <a:cubicBezTo>
                    <a:pt x="79" y="62"/>
                    <a:pt x="88" y="58"/>
                    <a:pt x="84" y="55"/>
                  </a:cubicBezTo>
                  <a:cubicBezTo>
                    <a:pt x="79" y="52"/>
                    <a:pt x="92" y="50"/>
                    <a:pt x="91" y="42"/>
                  </a:cubicBezTo>
                  <a:cubicBezTo>
                    <a:pt x="90" y="35"/>
                    <a:pt x="82" y="43"/>
                    <a:pt x="82" y="35"/>
                  </a:cubicBezTo>
                  <a:cubicBezTo>
                    <a:pt x="82" y="31"/>
                    <a:pt x="84" y="31"/>
                    <a:pt x="88" y="3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2" name="Freeform 57"/>
            <p:cNvSpPr>
              <a:spLocks/>
            </p:cNvSpPr>
            <p:nvPr/>
          </p:nvSpPr>
          <p:spPr bwMode="auto">
            <a:xfrm>
              <a:off x="3494848" y="4634814"/>
              <a:ext cx="321145" cy="249392"/>
            </a:xfrm>
            <a:custGeom>
              <a:avLst/>
              <a:gdLst/>
              <a:ahLst/>
              <a:cxnLst>
                <a:cxn ang="0">
                  <a:pos x="92" y="38"/>
                </a:cxn>
                <a:cxn ang="0">
                  <a:pos x="85" y="32"/>
                </a:cxn>
                <a:cxn ang="0">
                  <a:pos x="75" y="13"/>
                </a:cxn>
                <a:cxn ang="0">
                  <a:pos x="59" y="7"/>
                </a:cxn>
                <a:cxn ang="0">
                  <a:pos x="53" y="6"/>
                </a:cxn>
                <a:cxn ang="0">
                  <a:pos x="48" y="7"/>
                </a:cxn>
                <a:cxn ang="0">
                  <a:pos x="37" y="13"/>
                </a:cxn>
                <a:cxn ang="0">
                  <a:pos x="26" y="13"/>
                </a:cxn>
                <a:cxn ang="0">
                  <a:pos x="21" y="8"/>
                </a:cxn>
                <a:cxn ang="0">
                  <a:pos x="0" y="19"/>
                </a:cxn>
                <a:cxn ang="0">
                  <a:pos x="18" y="36"/>
                </a:cxn>
                <a:cxn ang="0">
                  <a:pos x="28" y="43"/>
                </a:cxn>
                <a:cxn ang="0">
                  <a:pos x="42" y="55"/>
                </a:cxn>
                <a:cxn ang="0">
                  <a:pos x="58" y="53"/>
                </a:cxn>
                <a:cxn ang="0">
                  <a:pos x="63" y="67"/>
                </a:cxn>
                <a:cxn ang="0">
                  <a:pos x="81" y="76"/>
                </a:cxn>
                <a:cxn ang="0">
                  <a:pos x="90" y="52"/>
                </a:cxn>
                <a:cxn ang="0">
                  <a:pos x="92" y="38"/>
                </a:cxn>
              </a:cxnLst>
              <a:rect l="0" t="0" r="r" b="b"/>
              <a:pathLst>
                <a:path w="103" h="80">
                  <a:moveTo>
                    <a:pt x="92" y="38"/>
                  </a:moveTo>
                  <a:cubicBezTo>
                    <a:pt x="94" y="33"/>
                    <a:pt x="87" y="35"/>
                    <a:pt x="85" y="32"/>
                  </a:cubicBezTo>
                  <a:cubicBezTo>
                    <a:pt x="65" y="30"/>
                    <a:pt x="92" y="14"/>
                    <a:pt x="75" y="13"/>
                  </a:cubicBezTo>
                  <a:cubicBezTo>
                    <a:pt x="59" y="12"/>
                    <a:pt x="67" y="4"/>
                    <a:pt x="59" y="7"/>
                  </a:cubicBezTo>
                  <a:cubicBezTo>
                    <a:pt x="55" y="9"/>
                    <a:pt x="58" y="5"/>
                    <a:pt x="53" y="6"/>
                  </a:cubicBezTo>
                  <a:cubicBezTo>
                    <a:pt x="49" y="7"/>
                    <a:pt x="49" y="0"/>
                    <a:pt x="48" y="7"/>
                  </a:cubicBezTo>
                  <a:cubicBezTo>
                    <a:pt x="47" y="11"/>
                    <a:pt x="44" y="9"/>
                    <a:pt x="37" y="13"/>
                  </a:cubicBezTo>
                  <a:cubicBezTo>
                    <a:pt x="32" y="16"/>
                    <a:pt x="30" y="12"/>
                    <a:pt x="26" y="13"/>
                  </a:cubicBezTo>
                  <a:cubicBezTo>
                    <a:pt x="22" y="14"/>
                    <a:pt x="21" y="10"/>
                    <a:pt x="21" y="8"/>
                  </a:cubicBezTo>
                  <a:cubicBezTo>
                    <a:pt x="14" y="11"/>
                    <a:pt x="7" y="17"/>
                    <a:pt x="0" y="19"/>
                  </a:cubicBezTo>
                  <a:cubicBezTo>
                    <a:pt x="7" y="42"/>
                    <a:pt x="14" y="25"/>
                    <a:pt x="18" y="36"/>
                  </a:cubicBezTo>
                  <a:cubicBezTo>
                    <a:pt x="21" y="45"/>
                    <a:pt x="25" y="37"/>
                    <a:pt x="28" y="43"/>
                  </a:cubicBezTo>
                  <a:cubicBezTo>
                    <a:pt x="30" y="48"/>
                    <a:pt x="40" y="44"/>
                    <a:pt x="42" y="55"/>
                  </a:cubicBezTo>
                  <a:cubicBezTo>
                    <a:pt x="44" y="71"/>
                    <a:pt x="52" y="51"/>
                    <a:pt x="58" y="53"/>
                  </a:cubicBezTo>
                  <a:cubicBezTo>
                    <a:pt x="61" y="55"/>
                    <a:pt x="52" y="63"/>
                    <a:pt x="63" y="67"/>
                  </a:cubicBezTo>
                  <a:cubicBezTo>
                    <a:pt x="72" y="70"/>
                    <a:pt x="70" y="80"/>
                    <a:pt x="81" y="76"/>
                  </a:cubicBezTo>
                  <a:cubicBezTo>
                    <a:pt x="82" y="71"/>
                    <a:pt x="74" y="59"/>
                    <a:pt x="90" y="52"/>
                  </a:cubicBezTo>
                  <a:cubicBezTo>
                    <a:pt x="103" y="39"/>
                    <a:pt x="90" y="43"/>
                    <a:pt x="92" y="3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3" name="Freeform 58"/>
            <p:cNvSpPr>
              <a:spLocks/>
            </p:cNvSpPr>
            <p:nvPr/>
          </p:nvSpPr>
          <p:spPr bwMode="auto">
            <a:xfrm>
              <a:off x="3725915" y="4796723"/>
              <a:ext cx="86161" cy="83566"/>
            </a:xfrm>
            <a:custGeom>
              <a:avLst/>
              <a:gdLst/>
              <a:ahLst/>
              <a:cxnLst>
                <a:cxn ang="0">
                  <a:pos x="16" y="0"/>
                </a:cxn>
                <a:cxn ang="0">
                  <a:pos x="7" y="24"/>
                </a:cxn>
                <a:cxn ang="0">
                  <a:pos x="21" y="25"/>
                </a:cxn>
                <a:cxn ang="0">
                  <a:pos x="25" y="13"/>
                </a:cxn>
                <a:cxn ang="0">
                  <a:pos x="16" y="0"/>
                </a:cxn>
              </a:cxnLst>
              <a:rect l="0" t="0" r="r" b="b"/>
              <a:pathLst>
                <a:path w="28" h="27">
                  <a:moveTo>
                    <a:pt x="16" y="0"/>
                  </a:moveTo>
                  <a:cubicBezTo>
                    <a:pt x="0" y="7"/>
                    <a:pt x="8" y="19"/>
                    <a:pt x="7" y="24"/>
                  </a:cubicBezTo>
                  <a:cubicBezTo>
                    <a:pt x="13" y="27"/>
                    <a:pt x="17" y="26"/>
                    <a:pt x="21" y="25"/>
                  </a:cubicBezTo>
                  <a:cubicBezTo>
                    <a:pt x="21" y="19"/>
                    <a:pt x="28" y="17"/>
                    <a:pt x="25" y="13"/>
                  </a:cubicBezTo>
                  <a:cubicBezTo>
                    <a:pt x="23" y="10"/>
                    <a:pt x="13" y="13"/>
                    <a:pt x="16"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4" name="Freeform 59"/>
            <p:cNvSpPr>
              <a:spLocks/>
            </p:cNvSpPr>
            <p:nvPr/>
          </p:nvSpPr>
          <p:spPr bwMode="auto">
            <a:xfrm>
              <a:off x="4973942" y="3800461"/>
              <a:ext cx="127936" cy="92706"/>
            </a:xfrm>
            <a:custGeom>
              <a:avLst/>
              <a:gdLst/>
              <a:ahLst/>
              <a:cxnLst>
                <a:cxn ang="0">
                  <a:pos x="33" y="5"/>
                </a:cxn>
                <a:cxn ang="0">
                  <a:pos x="21" y="2"/>
                </a:cxn>
                <a:cxn ang="0">
                  <a:pos x="9" y="7"/>
                </a:cxn>
                <a:cxn ang="0">
                  <a:pos x="3" y="6"/>
                </a:cxn>
                <a:cxn ang="0">
                  <a:pos x="5" y="13"/>
                </a:cxn>
                <a:cxn ang="0">
                  <a:pos x="7" y="19"/>
                </a:cxn>
                <a:cxn ang="0">
                  <a:pos x="7" y="24"/>
                </a:cxn>
                <a:cxn ang="0">
                  <a:pos x="8" y="29"/>
                </a:cxn>
                <a:cxn ang="0">
                  <a:pos x="12" y="25"/>
                </a:cxn>
                <a:cxn ang="0">
                  <a:pos x="18" y="17"/>
                </a:cxn>
                <a:cxn ang="0">
                  <a:pos x="33" y="10"/>
                </a:cxn>
                <a:cxn ang="0">
                  <a:pos x="38" y="9"/>
                </a:cxn>
                <a:cxn ang="0">
                  <a:pos x="33" y="5"/>
                </a:cxn>
              </a:cxnLst>
              <a:rect l="0" t="0" r="r" b="b"/>
              <a:pathLst>
                <a:path w="41" h="30">
                  <a:moveTo>
                    <a:pt x="33" y="5"/>
                  </a:moveTo>
                  <a:cubicBezTo>
                    <a:pt x="28" y="1"/>
                    <a:pt x="23" y="5"/>
                    <a:pt x="21" y="2"/>
                  </a:cubicBezTo>
                  <a:cubicBezTo>
                    <a:pt x="20" y="0"/>
                    <a:pt x="11" y="2"/>
                    <a:pt x="9" y="7"/>
                  </a:cubicBezTo>
                  <a:cubicBezTo>
                    <a:pt x="8" y="12"/>
                    <a:pt x="7" y="5"/>
                    <a:pt x="3" y="6"/>
                  </a:cubicBezTo>
                  <a:cubicBezTo>
                    <a:pt x="0" y="7"/>
                    <a:pt x="8" y="12"/>
                    <a:pt x="5" y="13"/>
                  </a:cubicBezTo>
                  <a:cubicBezTo>
                    <a:pt x="1" y="14"/>
                    <a:pt x="0" y="16"/>
                    <a:pt x="7" y="19"/>
                  </a:cubicBezTo>
                  <a:cubicBezTo>
                    <a:pt x="13" y="21"/>
                    <a:pt x="10" y="22"/>
                    <a:pt x="7" y="24"/>
                  </a:cubicBezTo>
                  <a:cubicBezTo>
                    <a:pt x="5" y="26"/>
                    <a:pt x="3" y="30"/>
                    <a:pt x="8" y="29"/>
                  </a:cubicBezTo>
                  <a:cubicBezTo>
                    <a:pt x="10" y="29"/>
                    <a:pt x="12" y="27"/>
                    <a:pt x="12" y="25"/>
                  </a:cubicBezTo>
                  <a:cubicBezTo>
                    <a:pt x="12" y="23"/>
                    <a:pt x="16" y="16"/>
                    <a:pt x="18" y="17"/>
                  </a:cubicBezTo>
                  <a:cubicBezTo>
                    <a:pt x="21" y="19"/>
                    <a:pt x="29" y="14"/>
                    <a:pt x="33" y="10"/>
                  </a:cubicBezTo>
                  <a:cubicBezTo>
                    <a:pt x="36" y="6"/>
                    <a:pt x="35" y="10"/>
                    <a:pt x="38" y="9"/>
                  </a:cubicBezTo>
                  <a:cubicBezTo>
                    <a:pt x="41" y="8"/>
                    <a:pt x="39" y="8"/>
                    <a:pt x="33" y="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5" name="Freeform 60"/>
            <p:cNvSpPr>
              <a:spLocks/>
            </p:cNvSpPr>
            <p:nvPr/>
          </p:nvSpPr>
          <p:spPr bwMode="auto">
            <a:xfrm>
              <a:off x="4989607" y="3740398"/>
              <a:ext cx="90077" cy="60063"/>
            </a:xfrm>
            <a:custGeom>
              <a:avLst/>
              <a:gdLst/>
              <a:ahLst/>
              <a:cxnLst>
                <a:cxn ang="0">
                  <a:pos x="23" y="8"/>
                </a:cxn>
                <a:cxn ang="0">
                  <a:pos x="14" y="5"/>
                </a:cxn>
                <a:cxn ang="0">
                  <a:pos x="3" y="8"/>
                </a:cxn>
                <a:cxn ang="0">
                  <a:pos x="8" y="10"/>
                </a:cxn>
                <a:cxn ang="0">
                  <a:pos x="15" y="18"/>
                </a:cxn>
                <a:cxn ang="0">
                  <a:pos x="21" y="15"/>
                </a:cxn>
                <a:cxn ang="0">
                  <a:pos x="25" y="13"/>
                </a:cxn>
                <a:cxn ang="0">
                  <a:pos x="23" y="8"/>
                </a:cxn>
              </a:cxnLst>
              <a:rect l="0" t="0" r="r" b="b"/>
              <a:pathLst>
                <a:path w="29" h="19">
                  <a:moveTo>
                    <a:pt x="23" y="8"/>
                  </a:moveTo>
                  <a:cubicBezTo>
                    <a:pt x="18" y="4"/>
                    <a:pt x="17" y="0"/>
                    <a:pt x="14" y="5"/>
                  </a:cubicBezTo>
                  <a:cubicBezTo>
                    <a:pt x="11" y="9"/>
                    <a:pt x="5" y="6"/>
                    <a:pt x="3" y="8"/>
                  </a:cubicBezTo>
                  <a:cubicBezTo>
                    <a:pt x="0" y="10"/>
                    <a:pt x="3" y="10"/>
                    <a:pt x="8" y="10"/>
                  </a:cubicBezTo>
                  <a:cubicBezTo>
                    <a:pt x="14" y="10"/>
                    <a:pt x="10" y="17"/>
                    <a:pt x="15" y="18"/>
                  </a:cubicBezTo>
                  <a:cubicBezTo>
                    <a:pt x="18" y="19"/>
                    <a:pt x="18" y="13"/>
                    <a:pt x="21" y="15"/>
                  </a:cubicBezTo>
                  <a:cubicBezTo>
                    <a:pt x="23" y="16"/>
                    <a:pt x="23" y="12"/>
                    <a:pt x="25" y="13"/>
                  </a:cubicBezTo>
                  <a:cubicBezTo>
                    <a:pt x="27" y="14"/>
                    <a:pt x="29" y="11"/>
                    <a:pt x="23" y="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6" name="Freeform 61"/>
            <p:cNvSpPr>
              <a:spLocks/>
            </p:cNvSpPr>
            <p:nvPr/>
          </p:nvSpPr>
          <p:spPr bwMode="auto">
            <a:xfrm>
              <a:off x="5073157" y="3791321"/>
              <a:ext cx="28720" cy="33949"/>
            </a:xfrm>
            <a:custGeom>
              <a:avLst/>
              <a:gdLst/>
              <a:ahLst/>
              <a:cxnLst>
                <a:cxn ang="0">
                  <a:pos x="1" y="3"/>
                </a:cxn>
                <a:cxn ang="0">
                  <a:pos x="7" y="8"/>
                </a:cxn>
                <a:cxn ang="0">
                  <a:pos x="1" y="3"/>
                </a:cxn>
              </a:cxnLst>
              <a:rect l="0" t="0" r="r" b="b"/>
              <a:pathLst>
                <a:path w="9" h="11">
                  <a:moveTo>
                    <a:pt x="1" y="3"/>
                  </a:moveTo>
                  <a:cubicBezTo>
                    <a:pt x="0" y="6"/>
                    <a:pt x="6" y="11"/>
                    <a:pt x="7" y="8"/>
                  </a:cubicBezTo>
                  <a:cubicBezTo>
                    <a:pt x="9" y="5"/>
                    <a:pt x="3" y="0"/>
                    <a:pt x="1" y="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47" name="Freeform 62"/>
            <p:cNvSpPr>
              <a:spLocks/>
            </p:cNvSpPr>
            <p:nvPr/>
          </p:nvSpPr>
          <p:spPr bwMode="auto">
            <a:xfrm>
              <a:off x="5077074" y="3753455"/>
              <a:ext cx="24804" cy="13057"/>
            </a:xfrm>
            <a:custGeom>
              <a:avLst/>
              <a:gdLst/>
              <a:ahLst/>
              <a:cxnLst>
                <a:cxn ang="0">
                  <a:pos x="1" y="1"/>
                </a:cxn>
                <a:cxn ang="0">
                  <a:pos x="8" y="2"/>
                </a:cxn>
                <a:cxn ang="0">
                  <a:pos x="1" y="1"/>
                </a:cxn>
              </a:cxnLst>
              <a:rect l="0" t="0" r="r" b="b"/>
              <a:pathLst>
                <a:path w="8" h="4">
                  <a:moveTo>
                    <a:pt x="1" y="1"/>
                  </a:moveTo>
                  <a:cubicBezTo>
                    <a:pt x="2" y="3"/>
                    <a:pt x="7" y="4"/>
                    <a:pt x="8" y="2"/>
                  </a:cubicBezTo>
                  <a:cubicBezTo>
                    <a:pt x="8" y="1"/>
                    <a:pt x="0" y="0"/>
                    <a:pt x="1"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48" name="Freeform 63"/>
            <p:cNvSpPr>
              <a:spLocks noEditPoints="1"/>
            </p:cNvSpPr>
            <p:nvPr/>
          </p:nvSpPr>
          <p:spPr bwMode="auto">
            <a:xfrm>
              <a:off x="4151498" y="2462102"/>
              <a:ext cx="1009126" cy="1758800"/>
            </a:xfrm>
            <a:custGeom>
              <a:avLst/>
              <a:gdLst/>
              <a:ahLst/>
              <a:cxnLst>
                <a:cxn ang="0">
                  <a:pos x="298" y="38"/>
                </a:cxn>
                <a:cxn ang="0">
                  <a:pos x="318" y="98"/>
                </a:cxn>
                <a:cxn ang="0">
                  <a:pos x="314" y="71"/>
                </a:cxn>
                <a:cxn ang="0">
                  <a:pos x="307" y="57"/>
                </a:cxn>
                <a:cxn ang="0">
                  <a:pos x="298" y="38"/>
                </a:cxn>
                <a:cxn ang="0">
                  <a:pos x="298" y="37"/>
                </a:cxn>
                <a:cxn ang="0">
                  <a:pos x="246" y="9"/>
                </a:cxn>
                <a:cxn ang="0">
                  <a:pos x="226" y="16"/>
                </a:cxn>
                <a:cxn ang="0">
                  <a:pos x="174" y="24"/>
                </a:cxn>
                <a:cxn ang="0">
                  <a:pos x="152" y="42"/>
                </a:cxn>
                <a:cxn ang="0">
                  <a:pos x="124" y="71"/>
                </a:cxn>
                <a:cxn ang="0">
                  <a:pos x="117" y="100"/>
                </a:cxn>
                <a:cxn ang="0">
                  <a:pos x="84" y="128"/>
                </a:cxn>
                <a:cxn ang="0">
                  <a:pos x="80" y="167"/>
                </a:cxn>
                <a:cxn ang="0">
                  <a:pos x="77" y="205"/>
                </a:cxn>
                <a:cxn ang="0">
                  <a:pos x="27" y="234"/>
                </a:cxn>
                <a:cxn ang="0">
                  <a:pos x="25" y="265"/>
                </a:cxn>
                <a:cxn ang="0">
                  <a:pos x="35" y="315"/>
                </a:cxn>
                <a:cxn ang="0">
                  <a:pos x="29" y="337"/>
                </a:cxn>
                <a:cxn ang="0">
                  <a:pos x="32" y="378"/>
                </a:cxn>
                <a:cxn ang="0">
                  <a:pos x="15" y="400"/>
                </a:cxn>
                <a:cxn ang="0">
                  <a:pos x="5" y="413"/>
                </a:cxn>
                <a:cxn ang="0">
                  <a:pos x="7" y="444"/>
                </a:cxn>
                <a:cxn ang="0">
                  <a:pos x="19" y="469"/>
                </a:cxn>
                <a:cxn ang="0">
                  <a:pos x="41" y="516"/>
                </a:cxn>
                <a:cxn ang="0">
                  <a:pos x="46" y="551"/>
                </a:cxn>
                <a:cxn ang="0">
                  <a:pos x="87" y="533"/>
                </a:cxn>
                <a:cxn ang="0">
                  <a:pos x="123" y="521"/>
                </a:cxn>
                <a:cxn ang="0">
                  <a:pos x="136" y="473"/>
                </a:cxn>
                <a:cxn ang="0">
                  <a:pos x="140" y="444"/>
                </a:cxn>
                <a:cxn ang="0">
                  <a:pos x="161" y="421"/>
                </a:cxn>
                <a:cxn ang="0">
                  <a:pos x="181" y="411"/>
                </a:cxn>
                <a:cxn ang="0">
                  <a:pos x="155" y="404"/>
                </a:cxn>
                <a:cxn ang="0">
                  <a:pos x="157" y="396"/>
                </a:cxn>
                <a:cxn ang="0">
                  <a:pos x="198" y="383"/>
                </a:cxn>
                <a:cxn ang="0">
                  <a:pos x="182" y="364"/>
                </a:cxn>
                <a:cxn ang="0">
                  <a:pos x="158" y="352"/>
                </a:cxn>
                <a:cxn ang="0">
                  <a:pos x="160" y="291"/>
                </a:cxn>
                <a:cxn ang="0">
                  <a:pos x="168" y="277"/>
                </a:cxn>
                <a:cxn ang="0">
                  <a:pos x="194" y="249"/>
                </a:cxn>
                <a:cxn ang="0">
                  <a:pos x="223" y="231"/>
                </a:cxn>
                <a:cxn ang="0">
                  <a:pos x="254" y="200"/>
                </a:cxn>
                <a:cxn ang="0">
                  <a:pos x="259" y="166"/>
                </a:cxn>
                <a:cxn ang="0">
                  <a:pos x="287" y="139"/>
                </a:cxn>
                <a:cxn ang="0">
                  <a:pos x="324" y="140"/>
                </a:cxn>
                <a:cxn ang="0">
                  <a:pos x="195" y="459"/>
                </a:cxn>
                <a:cxn ang="0">
                  <a:pos x="175" y="488"/>
                </a:cxn>
                <a:cxn ang="0">
                  <a:pos x="190" y="482"/>
                </a:cxn>
                <a:cxn ang="0">
                  <a:pos x="195" y="459"/>
                </a:cxn>
                <a:cxn ang="0">
                  <a:pos x="139" y="498"/>
                </a:cxn>
                <a:cxn ang="0">
                  <a:pos x="147" y="481"/>
                </a:cxn>
                <a:cxn ang="0">
                  <a:pos x="186" y="364"/>
                </a:cxn>
              </a:cxnLst>
              <a:rect l="0" t="0" r="r" b="b"/>
              <a:pathLst>
                <a:path w="324" h="565">
                  <a:moveTo>
                    <a:pt x="298" y="38"/>
                  </a:moveTo>
                  <a:cubicBezTo>
                    <a:pt x="297" y="38"/>
                    <a:pt x="298" y="38"/>
                    <a:pt x="298" y="38"/>
                  </a:cubicBezTo>
                  <a:close/>
                  <a:moveTo>
                    <a:pt x="314" y="111"/>
                  </a:moveTo>
                  <a:cubicBezTo>
                    <a:pt x="320" y="105"/>
                    <a:pt x="315" y="103"/>
                    <a:pt x="318" y="98"/>
                  </a:cubicBezTo>
                  <a:cubicBezTo>
                    <a:pt x="322" y="94"/>
                    <a:pt x="310" y="90"/>
                    <a:pt x="309" y="84"/>
                  </a:cubicBezTo>
                  <a:cubicBezTo>
                    <a:pt x="308" y="77"/>
                    <a:pt x="315" y="75"/>
                    <a:pt x="314" y="71"/>
                  </a:cubicBezTo>
                  <a:cubicBezTo>
                    <a:pt x="313" y="67"/>
                    <a:pt x="306" y="72"/>
                    <a:pt x="305" y="69"/>
                  </a:cubicBezTo>
                  <a:cubicBezTo>
                    <a:pt x="304" y="63"/>
                    <a:pt x="310" y="70"/>
                    <a:pt x="307" y="57"/>
                  </a:cubicBezTo>
                  <a:cubicBezTo>
                    <a:pt x="304" y="45"/>
                    <a:pt x="319" y="54"/>
                    <a:pt x="304" y="41"/>
                  </a:cubicBezTo>
                  <a:cubicBezTo>
                    <a:pt x="300" y="38"/>
                    <a:pt x="298" y="38"/>
                    <a:pt x="298" y="38"/>
                  </a:cubicBezTo>
                  <a:cubicBezTo>
                    <a:pt x="298" y="38"/>
                    <a:pt x="297" y="38"/>
                    <a:pt x="298" y="38"/>
                  </a:cubicBezTo>
                  <a:cubicBezTo>
                    <a:pt x="298" y="38"/>
                    <a:pt x="298" y="37"/>
                    <a:pt x="298" y="37"/>
                  </a:cubicBezTo>
                  <a:cubicBezTo>
                    <a:pt x="299" y="33"/>
                    <a:pt x="291" y="28"/>
                    <a:pt x="281" y="28"/>
                  </a:cubicBezTo>
                  <a:cubicBezTo>
                    <a:pt x="272" y="27"/>
                    <a:pt x="259" y="17"/>
                    <a:pt x="246" y="9"/>
                  </a:cubicBezTo>
                  <a:cubicBezTo>
                    <a:pt x="233" y="1"/>
                    <a:pt x="247" y="4"/>
                    <a:pt x="236" y="0"/>
                  </a:cubicBezTo>
                  <a:cubicBezTo>
                    <a:pt x="212" y="0"/>
                    <a:pt x="240" y="4"/>
                    <a:pt x="226" y="16"/>
                  </a:cubicBezTo>
                  <a:cubicBezTo>
                    <a:pt x="211" y="29"/>
                    <a:pt x="235" y="21"/>
                    <a:pt x="223" y="29"/>
                  </a:cubicBezTo>
                  <a:cubicBezTo>
                    <a:pt x="211" y="37"/>
                    <a:pt x="185" y="15"/>
                    <a:pt x="174" y="24"/>
                  </a:cubicBezTo>
                  <a:cubicBezTo>
                    <a:pt x="169" y="27"/>
                    <a:pt x="180" y="41"/>
                    <a:pt x="170" y="47"/>
                  </a:cubicBezTo>
                  <a:cubicBezTo>
                    <a:pt x="164" y="51"/>
                    <a:pt x="157" y="39"/>
                    <a:pt x="152" y="42"/>
                  </a:cubicBezTo>
                  <a:cubicBezTo>
                    <a:pt x="147" y="46"/>
                    <a:pt x="141" y="47"/>
                    <a:pt x="138" y="54"/>
                  </a:cubicBezTo>
                  <a:cubicBezTo>
                    <a:pt x="130" y="71"/>
                    <a:pt x="126" y="66"/>
                    <a:pt x="124" y="71"/>
                  </a:cubicBezTo>
                  <a:cubicBezTo>
                    <a:pt x="122" y="76"/>
                    <a:pt x="135" y="78"/>
                    <a:pt x="132" y="86"/>
                  </a:cubicBezTo>
                  <a:cubicBezTo>
                    <a:pt x="129" y="94"/>
                    <a:pt x="123" y="89"/>
                    <a:pt x="117" y="100"/>
                  </a:cubicBezTo>
                  <a:cubicBezTo>
                    <a:pt x="111" y="112"/>
                    <a:pt x="103" y="107"/>
                    <a:pt x="107" y="115"/>
                  </a:cubicBezTo>
                  <a:cubicBezTo>
                    <a:pt x="114" y="127"/>
                    <a:pt x="81" y="123"/>
                    <a:pt x="84" y="128"/>
                  </a:cubicBezTo>
                  <a:cubicBezTo>
                    <a:pt x="92" y="145"/>
                    <a:pt x="83" y="142"/>
                    <a:pt x="85" y="154"/>
                  </a:cubicBezTo>
                  <a:cubicBezTo>
                    <a:pt x="87" y="165"/>
                    <a:pt x="82" y="158"/>
                    <a:pt x="80" y="167"/>
                  </a:cubicBezTo>
                  <a:cubicBezTo>
                    <a:pt x="80" y="173"/>
                    <a:pt x="60" y="189"/>
                    <a:pt x="66" y="193"/>
                  </a:cubicBezTo>
                  <a:cubicBezTo>
                    <a:pt x="71" y="197"/>
                    <a:pt x="80" y="194"/>
                    <a:pt x="77" y="205"/>
                  </a:cubicBezTo>
                  <a:cubicBezTo>
                    <a:pt x="71" y="223"/>
                    <a:pt x="59" y="207"/>
                    <a:pt x="51" y="212"/>
                  </a:cubicBezTo>
                  <a:cubicBezTo>
                    <a:pt x="42" y="216"/>
                    <a:pt x="23" y="228"/>
                    <a:pt x="27" y="234"/>
                  </a:cubicBezTo>
                  <a:cubicBezTo>
                    <a:pt x="31" y="240"/>
                    <a:pt x="15" y="242"/>
                    <a:pt x="25" y="252"/>
                  </a:cubicBezTo>
                  <a:cubicBezTo>
                    <a:pt x="31" y="258"/>
                    <a:pt x="21" y="259"/>
                    <a:pt x="25" y="265"/>
                  </a:cubicBezTo>
                  <a:cubicBezTo>
                    <a:pt x="29" y="271"/>
                    <a:pt x="19" y="268"/>
                    <a:pt x="28" y="280"/>
                  </a:cubicBezTo>
                  <a:cubicBezTo>
                    <a:pt x="37" y="292"/>
                    <a:pt x="15" y="305"/>
                    <a:pt x="35" y="315"/>
                  </a:cubicBezTo>
                  <a:cubicBezTo>
                    <a:pt x="48" y="322"/>
                    <a:pt x="45" y="324"/>
                    <a:pt x="41" y="332"/>
                  </a:cubicBezTo>
                  <a:cubicBezTo>
                    <a:pt x="38" y="338"/>
                    <a:pt x="32" y="333"/>
                    <a:pt x="29" y="337"/>
                  </a:cubicBezTo>
                  <a:cubicBezTo>
                    <a:pt x="27" y="342"/>
                    <a:pt x="42" y="357"/>
                    <a:pt x="36" y="363"/>
                  </a:cubicBezTo>
                  <a:cubicBezTo>
                    <a:pt x="30" y="369"/>
                    <a:pt x="39" y="370"/>
                    <a:pt x="32" y="378"/>
                  </a:cubicBezTo>
                  <a:cubicBezTo>
                    <a:pt x="24" y="386"/>
                    <a:pt x="17" y="378"/>
                    <a:pt x="19" y="385"/>
                  </a:cubicBezTo>
                  <a:cubicBezTo>
                    <a:pt x="22" y="393"/>
                    <a:pt x="11" y="390"/>
                    <a:pt x="15" y="400"/>
                  </a:cubicBezTo>
                  <a:cubicBezTo>
                    <a:pt x="22" y="415"/>
                    <a:pt x="12" y="426"/>
                    <a:pt x="10" y="420"/>
                  </a:cubicBezTo>
                  <a:cubicBezTo>
                    <a:pt x="8" y="415"/>
                    <a:pt x="7" y="412"/>
                    <a:pt x="5" y="413"/>
                  </a:cubicBezTo>
                  <a:cubicBezTo>
                    <a:pt x="4" y="416"/>
                    <a:pt x="0" y="416"/>
                    <a:pt x="4" y="423"/>
                  </a:cubicBezTo>
                  <a:cubicBezTo>
                    <a:pt x="7" y="429"/>
                    <a:pt x="1" y="437"/>
                    <a:pt x="7" y="444"/>
                  </a:cubicBezTo>
                  <a:cubicBezTo>
                    <a:pt x="12" y="452"/>
                    <a:pt x="16" y="438"/>
                    <a:pt x="20" y="446"/>
                  </a:cubicBezTo>
                  <a:cubicBezTo>
                    <a:pt x="23" y="454"/>
                    <a:pt x="14" y="454"/>
                    <a:pt x="19" y="469"/>
                  </a:cubicBezTo>
                  <a:cubicBezTo>
                    <a:pt x="23" y="483"/>
                    <a:pt x="36" y="510"/>
                    <a:pt x="42" y="509"/>
                  </a:cubicBezTo>
                  <a:cubicBezTo>
                    <a:pt x="49" y="507"/>
                    <a:pt x="49" y="514"/>
                    <a:pt x="41" y="516"/>
                  </a:cubicBezTo>
                  <a:cubicBezTo>
                    <a:pt x="35" y="518"/>
                    <a:pt x="49" y="528"/>
                    <a:pt x="39" y="523"/>
                  </a:cubicBezTo>
                  <a:cubicBezTo>
                    <a:pt x="26" y="518"/>
                    <a:pt x="54" y="537"/>
                    <a:pt x="46" y="551"/>
                  </a:cubicBezTo>
                  <a:cubicBezTo>
                    <a:pt x="38" y="565"/>
                    <a:pt x="61" y="555"/>
                    <a:pt x="75" y="556"/>
                  </a:cubicBezTo>
                  <a:cubicBezTo>
                    <a:pt x="85" y="558"/>
                    <a:pt x="75" y="531"/>
                    <a:pt x="87" y="533"/>
                  </a:cubicBezTo>
                  <a:cubicBezTo>
                    <a:pt x="97" y="535"/>
                    <a:pt x="84" y="529"/>
                    <a:pt x="101" y="526"/>
                  </a:cubicBezTo>
                  <a:cubicBezTo>
                    <a:pt x="119" y="524"/>
                    <a:pt x="118" y="537"/>
                    <a:pt x="123" y="521"/>
                  </a:cubicBezTo>
                  <a:cubicBezTo>
                    <a:pt x="128" y="504"/>
                    <a:pt x="135" y="500"/>
                    <a:pt x="134" y="494"/>
                  </a:cubicBezTo>
                  <a:cubicBezTo>
                    <a:pt x="133" y="487"/>
                    <a:pt x="138" y="480"/>
                    <a:pt x="136" y="473"/>
                  </a:cubicBezTo>
                  <a:cubicBezTo>
                    <a:pt x="135" y="466"/>
                    <a:pt x="143" y="462"/>
                    <a:pt x="140" y="456"/>
                  </a:cubicBezTo>
                  <a:cubicBezTo>
                    <a:pt x="137" y="450"/>
                    <a:pt x="145" y="451"/>
                    <a:pt x="140" y="444"/>
                  </a:cubicBezTo>
                  <a:cubicBezTo>
                    <a:pt x="136" y="436"/>
                    <a:pt x="145" y="441"/>
                    <a:pt x="142" y="436"/>
                  </a:cubicBezTo>
                  <a:cubicBezTo>
                    <a:pt x="138" y="431"/>
                    <a:pt x="160" y="429"/>
                    <a:pt x="161" y="421"/>
                  </a:cubicBezTo>
                  <a:cubicBezTo>
                    <a:pt x="164" y="411"/>
                    <a:pt x="165" y="427"/>
                    <a:pt x="170" y="420"/>
                  </a:cubicBezTo>
                  <a:cubicBezTo>
                    <a:pt x="175" y="413"/>
                    <a:pt x="182" y="414"/>
                    <a:pt x="181" y="411"/>
                  </a:cubicBezTo>
                  <a:cubicBezTo>
                    <a:pt x="180" y="407"/>
                    <a:pt x="190" y="410"/>
                    <a:pt x="185" y="401"/>
                  </a:cubicBezTo>
                  <a:cubicBezTo>
                    <a:pt x="182" y="396"/>
                    <a:pt x="167" y="414"/>
                    <a:pt x="155" y="404"/>
                  </a:cubicBezTo>
                  <a:cubicBezTo>
                    <a:pt x="143" y="393"/>
                    <a:pt x="118" y="404"/>
                    <a:pt x="132" y="397"/>
                  </a:cubicBezTo>
                  <a:cubicBezTo>
                    <a:pt x="145" y="390"/>
                    <a:pt x="153" y="399"/>
                    <a:pt x="157" y="396"/>
                  </a:cubicBezTo>
                  <a:cubicBezTo>
                    <a:pt x="161" y="392"/>
                    <a:pt x="165" y="407"/>
                    <a:pt x="173" y="402"/>
                  </a:cubicBezTo>
                  <a:cubicBezTo>
                    <a:pt x="180" y="397"/>
                    <a:pt x="202" y="388"/>
                    <a:pt x="198" y="383"/>
                  </a:cubicBezTo>
                  <a:cubicBezTo>
                    <a:pt x="194" y="378"/>
                    <a:pt x="192" y="372"/>
                    <a:pt x="186" y="373"/>
                  </a:cubicBezTo>
                  <a:cubicBezTo>
                    <a:pt x="179" y="374"/>
                    <a:pt x="189" y="366"/>
                    <a:pt x="182" y="364"/>
                  </a:cubicBezTo>
                  <a:cubicBezTo>
                    <a:pt x="175" y="362"/>
                    <a:pt x="175" y="354"/>
                    <a:pt x="166" y="356"/>
                  </a:cubicBezTo>
                  <a:cubicBezTo>
                    <a:pt x="157" y="358"/>
                    <a:pt x="167" y="352"/>
                    <a:pt x="158" y="352"/>
                  </a:cubicBezTo>
                  <a:cubicBezTo>
                    <a:pt x="150" y="352"/>
                    <a:pt x="148" y="312"/>
                    <a:pt x="156" y="312"/>
                  </a:cubicBezTo>
                  <a:cubicBezTo>
                    <a:pt x="164" y="312"/>
                    <a:pt x="153" y="302"/>
                    <a:pt x="160" y="291"/>
                  </a:cubicBezTo>
                  <a:cubicBezTo>
                    <a:pt x="166" y="279"/>
                    <a:pt x="154" y="289"/>
                    <a:pt x="155" y="280"/>
                  </a:cubicBezTo>
                  <a:cubicBezTo>
                    <a:pt x="156" y="270"/>
                    <a:pt x="155" y="282"/>
                    <a:pt x="168" y="277"/>
                  </a:cubicBezTo>
                  <a:cubicBezTo>
                    <a:pt x="180" y="271"/>
                    <a:pt x="158" y="268"/>
                    <a:pt x="174" y="266"/>
                  </a:cubicBezTo>
                  <a:cubicBezTo>
                    <a:pt x="189" y="263"/>
                    <a:pt x="185" y="244"/>
                    <a:pt x="194" y="249"/>
                  </a:cubicBezTo>
                  <a:cubicBezTo>
                    <a:pt x="204" y="253"/>
                    <a:pt x="198" y="237"/>
                    <a:pt x="208" y="238"/>
                  </a:cubicBezTo>
                  <a:cubicBezTo>
                    <a:pt x="219" y="239"/>
                    <a:pt x="215" y="230"/>
                    <a:pt x="223" y="231"/>
                  </a:cubicBezTo>
                  <a:cubicBezTo>
                    <a:pt x="230" y="233"/>
                    <a:pt x="226" y="224"/>
                    <a:pt x="234" y="225"/>
                  </a:cubicBezTo>
                  <a:cubicBezTo>
                    <a:pt x="242" y="225"/>
                    <a:pt x="238" y="211"/>
                    <a:pt x="254" y="200"/>
                  </a:cubicBezTo>
                  <a:cubicBezTo>
                    <a:pt x="268" y="192"/>
                    <a:pt x="253" y="195"/>
                    <a:pt x="250" y="186"/>
                  </a:cubicBezTo>
                  <a:cubicBezTo>
                    <a:pt x="247" y="176"/>
                    <a:pt x="258" y="178"/>
                    <a:pt x="259" y="166"/>
                  </a:cubicBezTo>
                  <a:cubicBezTo>
                    <a:pt x="260" y="154"/>
                    <a:pt x="270" y="160"/>
                    <a:pt x="271" y="154"/>
                  </a:cubicBezTo>
                  <a:cubicBezTo>
                    <a:pt x="272" y="149"/>
                    <a:pt x="281" y="144"/>
                    <a:pt x="287" y="139"/>
                  </a:cubicBezTo>
                  <a:cubicBezTo>
                    <a:pt x="294" y="134"/>
                    <a:pt x="290" y="147"/>
                    <a:pt x="300" y="142"/>
                  </a:cubicBezTo>
                  <a:cubicBezTo>
                    <a:pt x="310" y="137"/>
                    <a:pt x="314" y="144"/>
                    <a:pt x="324" y="140"/>
                  </a:cubicBezTo>
                  <a:cubicBezTo>
                    <a:pt x="321" y="129"/>
                    <a:pt x="304" y="121"/>
                    <a:pt x="314" y="111"/>
                  </a:cubicBezTo>
                  <a:close/>
                  <a:moveTo>
                    <a:pt x="195" y="459"/>
                  </a:moveTo>
                  <a:cubicBezTo>
                    <a:pt x="186" y="466"/>
                    <a:pt x="192" y="456"/>
                    <a:pt x="181" y="465"/>
                  </a:cubicBezTo>
                  <a:cubicBezTo>
                    <a:pt x="171" y="474"/>
                    <a:pt x="171" y="483"/>
                    <a:pt x="175" y="488"/>
                  </a:cubicBezTo>
                  <a:cubicBezTo>
                    <a:pt x="178" y="493"/>
                    <a:pt x="171" y="501"/>
                    <a:pt x="177" y="498"/>
                  </a:cubicBezTo>
                  <a:cubicBezTo>
                    <a:pt x="182" y="496"/>
                    <a:pt x="182" y="490"/>
                    <a:pt x="190" y="482"/>
                  </a:cubicBezTo>
                  <a:cubicBezTo>
                    <a:pt x="198" y="475"/>
                    <a:pt x="185" y="475"/>
                    <a:pt x="194" y="466"/>
                  </a:cubicBezTo>
                  <a:cubicBezTo>
                    <a:pt x="203" y="456"/>
                    <a:pt x="204" y="453"/>
                    <a:pt x="195" y="459"/>
                  </a:cubicBezTo>
                  <a:close/>
                  <a:moveTo>
                    <a:pt x="147" y="481"/>
                  </a:moveTo>
                  <a:cubicBezTo>
                    <a:pt x="143" y="481"/>
                    <a:pt x="144" y="493"/>
                    <a:pt x="139" y="498"/>
                  </a:cubicBezTo>
                  <a:cubicBezTo>
                    <a:pt x="134" y="503"/>
                    <a:pt x="130" y="520"/>
                    <a:pt x="133" y="525"/>
                  </a:cubicBezTo>
                  <a:cubicBezTo>
                    <a:pt x="134" y="526"/>
                    <a:pt x="152" y="482"/>
                    <a:pt x="147" y="481"/>
                  </a:cubicBezTo>
                  <a:close/>
                  <a:moveTo>
                    <a:pt x="181" y="356"/>
                  </a:moveTo>
                  <a:cubicBezTo>
                    <a:pt x="179" y="357"/>
                    <a:pt x="182" y="363"/>
                    <a:pt x="186" y="364"/>
                  </a:cubicBezTo>
                  <a:cubicBezTo>
                    <a:pt x="187" y="364"/>
                    <a:pt x="183" y="355"/>
                    <a:pt x="181" y="35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49" name="Freeform 64"/>
            <p:cNvSpPr>
              <a:spLocks/>
            </p:cNvSpPr>
            <p:nvPr/>
          </p:nvSpPr>
          <p:spPr bwMode="auto">
            <a:xfrm>
              <a:off x="6759821" y="5689833"/>
              <a:ext cx="417749" cy="393021"/>
            </a:xfrm>
            <a:custGeom>
              <a:avLst/>
              <a:gdLst/>
              <a:ahLst/>
              <a:cxnLst>
                <a:cxn ang="0">
                  <a:pos x="112" y="45"/>
                </a:cxn>
                <a:cxn ang="0">
                  <a:pos x="104" y="31"/>
                </a:cxn>
                <a:cxn ang="0">
                  <a:pos x="88" y="7"/>
                </a:cxn>
                <a:cxn ang="0">
                  <a:pos x="74" y="24"/>
                </a:cxn>
                <a:cxn ang="0">
                  <a:pos x="55" y="21"/>
                </a:cxn>
                <a:cxn ang="0">
                  <a:pos x="45" y="9"/>
                </a:cxn>
                <a:cxn ang="0">
                  <a:pos x="35" y="3"/>
                </a:cxn>
                <a:cxn ang="0">
                  <a:pos x="30" y="14"/>
                </a:cxn>
                <a:cxn ang="0">
                  <a:pos x="32" y="16"/>
                </a:cxn>
                <a:cxn ang="0">
                  <a:pos x="41" y="30"/>
                </a:cxn>
                <a:cxn ang="0">
                  <a:pos x="30" y="28"/>
                </a:cxn>
                <a:cxn ang="0">
                  <a:pos x="22" y="29"/>
                </a:cxn>
                <a:cxn ang="0">
                  <a:pos x="19" y="23"/>
                </a:cxn>
                <a:cxn ang="0">
                  <a:pos x="8" y="19"/>
                </a:cxn>
                <a:cxn ang="0">
                  <a:pos x="0" y="25"/>
                </a:cxn>
                <a:cxn ang="0">
                  <a:pos x="15" y="40"/>
                </a:cxn>
                <a:cxn ang="0">
                  <a:pos x="11" y="51"/>
                </a:cxn>
                <a:cxn ang="0">
                  <a:pos x="24" y="62"/>
                </a:cxn>
                <a:cxn ang="0">
                  <a:pos x="21" y="68"/>
                </a:cxn>
                <a:cxn ang="0">
                  <a:pos x="14" y="70"/>
                </a:cxn>
                <a:cxn ang="0">
                  <a:pos x="19" y="71"/>
                </a:cxn>
                <a:cxn ang="0">
                  <a:pos x="30" y="82"/>
                </a:cxn>
                <a:cxn ang="0">
                  <a:pos x="38" y="84"/>
                </a:cxn>
                <a:cxn ang="0">
                  <a:pos x="34" y="88"/>
                </a:cxn>
                <a:cxn ang="0">
                  <a:pos x="40" y="95"/>
                </a:cxn>
                <a:cxn ang="0">
                  <a:pos x="35" y="97"/>
                </a:cxn>
                <a:cxn ang="0">
                  <a:pos x="37" y="101"/>
                </a:cxn>
                <a:cxn ang="0">
                  <a:pos x="37" y="107"/>
                </a:cxn>
                <a:cxn ang="0">
                  <a:pos x="38" y="106"/>
                </a:cxn>
                <a:cxn ang="0">
                  <a:pos x="45" y="98"/>
                </a:cxn>
                <a:cxn ang="0">
                  <a:pos x="50" y="96"/>
                </a:cxn>
                <a:cxn ang="0">
                  <a:pos x="58" y="88"/>
                </a:cxn>
                <a:cxn ang="0">
                  <a:pos x="73" y="79"/>
                </a:cxn>
                <a:cxn ang="0">
                  <a:pos x="83" y="90"/>
                </a:cxn>
                <a:cxn ang="0">
                  <a:pos x="77" y="94"/>
                </a:cxn>
                <a:cxn ang="0">
                  <a:pos x="81" y="101"/>
                </a:cxn>
                <a:cxn ang="0">
                  <a:pos x="74" y="105"/>
                </a:cxn>
                <a:cxn ang="0">
                  <a:pos x="75" y="109"/>
                </a:cxn>
                <a:cxn ang="0">
                  <a:pos x="80" y="112"/>
                </a:cxn>
                <a:cxn ang="0">
                  <a:pos x="82" y="116"/>
                </a:cxn>
                <a:cxn ang="0">
                  <a:pos x="84" y="115"/>
                </a:cxn>
                <a:cxn ang="0">
                  <a:pos x="95" y="121"/>
                </a:cxn>
                <a:cxn ang="0">
                  <a:pos x="96" y="102"/>
                </a:cxn>
                <a:cxn ang="0">
                  <a:pos x="102" y="103"/>
                </a:cxn>
                <a:cxn ang="0">
                  <a:pos x="106" y="93"/>
                </a:cxn>
                <a:cxn ang="0">
                  <a:pos x="107" y="82"/>
                </a:cxn>
                <a:cxn ang="0">
                  <a:pos x="118" y="58"/>
                </a:cxn>
                <a:cxn ang="0">
                  <a:pos x="132" y="57"/>
                </a:cxn>
                <a:cxn ang="0">
                  <a:pos x="112" y="45"/>
                </a:cxn>
              </a:cxnLst>
              <a:rect l="0" t="0" r="r" b="b"/>
              <a:pathLst>
                <a:path w="134" h="126">
                  <a:moveTo>
                    <a:pt x="112" y="45"/>
                  </a:moveTo>
                  <a:cubicBezTo>
                    <a:pt x="112" y="39"/>
                    <a:pt x="104" y="36"/>
                    <a:pt x="104" y="31"/>
                  </a:cubicBezTo>
                  <a:cubicBezTo>
                    <a:pt x="104" y="27"/>
                    <a:pt x="94" y="10"/>
                    <a:pt x="88" y="7"/>
                  </a:cubicBezTo>
                  <a:cubicBezTo>
                    <a:pt x="84" y="16"/>
                    <a:pt x="76" y="17"/>
                    <a:pt x="74" y="24"/>
                  </a:cubicBezTo>
                  <a:cubicBezTo>
                    <a:pt x="72" y="30"/>
                    <a:pt x="58" y="31"/>
                    <a:pt x="55" y="21"/>
                  </a:cubicBezTo>
                  <a:cubicBezTo>
                    <a:pt x="53" y="11"/>
                    <a:pt x="47" y="18"/>
                    <a:pt x="45" y="9"/>
                  </a:cubicBezTo>
                  <a:cubicBezTo>
                    <a:pt x="43" y="0"/>
                    <a:pt x="41" y="14"/>
                    <a:pt x="35" y="3"/>
                  </a:cubicBezTo>
                  <a:cubicBezTo>
                    <a:pt x="35" y="6"/>
                    <a:pt x="29" y="10"/>
                    <a:pt x="30" y="14"/>
                  </a:cubicBezTo>
                  <a:cubicBezTo>
                    <a:pt x="30" y="15"/>
                    <a:pt x="31" y="15"/>
                    <a:pt x="32" y="16"/>
                  </a:cubicBezTo>
                  <a:cubicBezTo>
                    <a:pt x="32" y="17"/>
                    <a:pt x="46" y="24"/>
                    <a:pt x="41" y="30"/>
                  </a:cubicBezTo>
                  <a:cubicBezTo>
                    <a:pt x="35" y="37"/>
                    <a:pt x="35" y="29"/>
                    <a:pt x="30" y="28"/>
                  </a:cubicBezTo>
                  <a:cubicBezTo>
                    <a:pt x="27" y="28"/>
                    <a:pt x="25" y="30"/>
                    <a:pt x="22" y="29"/>
                  </a:cubicBezTo>
                  <a:cubicBezTo>
                    <a:pt x="15" y="26"/>
                    <a:pt x="19" y="24"/>
                    <a:pt x="19" y="23"/>
                  </a:cubicBezTo>
                  <a:cubicBezTo>
                    <a:pt x="18" y="22"/>
                    <a:pt x="9" y="19"/>
                    <a:pt x="8" y="19"/>
                  </a:cubicBezTo>
                  <a:cubicBezTo>
                    <a:pt x="4" y="19"/>
                    <a:pt x="3" y="23"/>
                    <a:pt x="0" y="25"/>
                  </a:cubicBezTo>
                  <a:cubicBezTo>
                    <a:pt x="1" y="30"/>
                    <a:pt x="14" y="38"/>
                    <a:pt x="15" y="40"/>
                  </a:cubicBezTo>
                  <a:cubicBezTo>
                    <a:pt x="17" y="45"/>
                    <a:pt x="5" y="42"/>
                    <a:pt x="11" y="51"/>
                  </a:cubicBezTo>
                  <a:cubicBezTo>
                    <a:pt x="13" y="54"/>
                    <a:pt x="24" y="61"/>
                    <a:pt x="24" y="62"/>
                  </a:cubicBezTo>
                  <a:cubicBezTo>
                    <a:pt x="24" y="63"/>
                    <a:pt x="22" y="68"/>
                    <a:pt x="21" y="68"/>
                  </a:cubicBezTo>
                  <a:cubicBezTo>
                    <a:pt x="21" y="68"/>
                    <a:pt x="13" y="68"/>
                    <a:pt x="14" y="70"/>
                  </a:cubicBezTo>
                  <a:cubicBezTo>
                    <a:pt x="19" y="71"/>
                    <a:pt x="19" y="71"/>
                    <a:pt x="19" y="71"/>
                  </a:cubicBezTo>
                  <a:cubicBezTo>
                    <a:pt x="23" y="74"/>
                    <a:pt x="25" y="80"/>
                    <a:pt x="30" y="82"/>
                  </a:cubicBezTo>
                  <a:cubicBezTo>
                    <a:pt x="31" y="83"/>
                    <a:pt x="38" y="82"/>
                    <a:pt x="38" y="84"/>
                  </a:cubicBezTo>
                  <a:cubicBezTo>
                    <a:pt x="38" y="88"/>
                    <a:pt x="35" y="85"/>
                    <a:pt x="34" y="88"/>
                  </a:cubicBezTo>
                  <a:cubicBezTo>
                    <a:pt x="33" y="90"/>
                    <a:pt x="41" y="92"/>
                    <a:pt x="40" y="95"/>
                  </a:cubicBezTo>
                  <a:cubicBezTo>
                    <a:pt x="39" y="95"/>
                    <a:pt x="33" y="95"/>
                    <a:pt x="35" y="97"/>
                  </a:cubicBezTo>
                  <a:cubicBezTo>
                    <a:pt x="37" y="100"/>
                    <a:pt x="37" y="97"/>
                    <a:pt x="37" y="101"/>
                  </a:cubicBezTo>
                  <a:cubicBezTo>
                    <a:pt x="37" y="103"/>
                    <a:pt x="37" y="105"/>
                    <a:pt x="37" y="107"/>
                  </a:cubicBezTo>
                  <a:cubicBezTo>
                    <a:pt x="38" y="107"/>
                    <a:pt x="38" y="106"/>
                    <a:pt x="38" y="106"/>
                  </a:cubicBezTo>
                  <a:cubicBezTo>
                    <a:pt x="40" y="104"/>
                    <a:pt x="43" y="99"/>
                    <a:pt x="45" y="98"/>
                  </a:cubicBezTo>
                  <a:cubicBezTo>
                    <a:pt x="50" y="96"/>
                    <a:pt x="50" y="96"/>
                    <a:pt x="50" y="96"/>
                  </a:cubicBezTo>
                  <a:cubicBezTo>
                    <a:pt x="50" y="96"/>
                    <a:pt x="55" y="90"/>
                    <a:pt x="58" y="88"/>
                  </a:cubicBezTo>
                  <a:cubicBezTo>
                    <a:pt x="61" y="85"/>
                    <a:pt x="70" y="78"/>
                    <a:pt x="73" y="79"/>
                  </a:cubicBezTo>
                  <a:cubicBezTo>
                    <a:pt x="74" y="79"/>
                    <a:pt x="83" y="89"/>
                    <a:pt x="83" y="90"/>
                  </a:cubicBezTo>
                  <a:cubicBezTo>
                    <a:pt x="81" y="92"/>
                    <a:pt x="77" y="90"/>
                    <a:pt x="77" y="94"/>
                  </a:cubicBezTo>
                  <a:cubicBezTo>
                    <a:pt x="76" y="97"/>
                    <a:pt x="82" y="97"/>
                    <a:pt x="81" y="101"/>
                  </a:cubicBezTo>
                  <a:cubicBezTo>
                    <a:pt x="81" y="105"/>
                    <a:pt x="75" y="103"/>
                    <a:pt x="74" y="105"/>
                  </a:cubicBezTo>
                  <a:cubicBezTo>
                    <a:pt x="73" y="107"/>
                    <a:pt x="74" y="108"/>
                    <a:pt x="75" y="109"/>
                  </a:cubicBezTo>
                  <a:cubicBezTo>
                    <a:pt x="76" y="110"/>
                    <a:pt x="79" y="110"/>
                    <a:pt x="80" y="112"/>
                  </a:cubicBezTo>
                  <a:cubicBezTo>
                    <a:pt x="80" y="112"/>
                    <a:pt x="80" y="116"/>
                    <a:pt x="82" y="116"/>
                  </a:cubicBezTo>
                  <a:cubicBezTo>
                    <a:pt x="83" y="116"/>
                    <a:pt x="83" y="115"/>
                    <a:pt x="84" y="115"/>
                  </a:cubicBezTo>
                  <a:cubicBezTo>
                    <a:pt x="89" y="116"/>
                    <a:pt x="84" y="126"/>
                    <a:pt x="95" y="121"/>
                  </a:cubicBezTo>
                  <a:cubicBezTo>
                    <a:pt x="94" y="117"/>
                    <a:pt x="94" y="112"/>
                    <a:pt x="96" y="102"/>
                  </a:cubicBezTo>
                  <a:cubicBezTo>
                    <a:pt x="100" y="86"/>
                    <a:pt x="99" y="106"/>
                    <a:pt x="102" y="103"/>
                  </a:cubicBezTo>
                  <a:cubicBezTo>
                    <a:pt x="105" y="101"/>
                    <a:pt x="103" y="97"/>
                    <a:pt x="106" y="93"/>
                  </a:cubicBezTo>
                  <a:cubicBezTo>
                    <a:pt x="110" y="88"/>
                    <a:pt x="102" y="87"/>
                    <a:pt x="107" y="82"/>
                  </a:cubicBezTo>
                  <a:cubicBezTo>
                    <a:pt x="114" y="74"/>
                    <a:pt x="104" y="64"/>
                    <a:pt x="118" y="58"/>
                  </a:cubicBezTo>
                  <a:cubicBezTo>
                    <a:pt x="131" y="52"/>
                    <a:pt x="134" y="67"/>
                    <a:pt x="132" y="57"/>
                  </a:cubicBezTo>
                  <a:cubicBezTo>
                    <a:pt x="131" y="47"/>
                    <a:pt x="110" y="54"/>
                    <a:pt x="112" y="4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50" name="Freeform 65"/>
            <p:cNvSpPr>
              <a:spLocks/>
            </p:cNvSpPr>
            <p:nvPr/>
          </p:nvSpPr>
          <p:spPr bwMode="auto">
            <a:xfrm>
              <a:off x="6741544" y="5926168"/>
              <a:ext cx="105743" cy="100540"/>
            </a:xfrm>
            <a:custGeom>
              <a:avLst/>
              <a:gdLst/>
              <a:ahLst/>
              <a:cxnLst>
                <a:cxn ang="0">
                  <a:pos x="25" y="14"/>
                </a:cxn>
                <a:cxn ang="0">
                  <a:pos x="24" y="7"/>
                </a:cxn>
                <a:cxn ang="0">
                  <a:pos x="17" y="10"/>
                </a:cxn>
                <a:cxn ang="0">
                  <a:pos x="11" y="8"/>
                </a:cxn>
                <a:cxn ang="0">
                  <a:pos x="7" y="0"/>
                </a:cxn>
                <a:cxn ang="0">
                  <a:pos x="0" y="3"/>
                </a:cxn>
                <a:cxn ang="0">
                  <a:pos x="27" y="31"/>
                </a:cxn>
                <a:cxn ang="0">
                  <a:pos x="34" y="31"/>
                </a:cxn>
                <a:cxn ang="0">
                  <a:pos x="31" y="18"/>
                </a:cxn>
                <a:cxn ang="0">
                  <a:pos x="25" y="14"/>
                </a:cxn>
              </a:cxnLst>
              <a:rect l="0" t="0" r="r" b="b"/>
              <a:pathLst>
                <a:path w="34" h="32">
                  <a:moveTo>
                    <a:pt x="25" y="14"/>
                  </a:moveTo>
                  <a:cubicBezTo>
                    <a:pt x="24" y="13"/>
                    <a:pt x="29" y="8"/>
                    <a:pt x="24" y="7"/>
                  </a:cubicBezTo>
                  <a:cubicBezTo>
                    <a:pt x="22" y="7"/>
                    <a:pt x="19" y="10"/>
                    <a:pt x="17" y="10"/>
                  </a:cubicBezTo>
                  <a:cubicBezTo>
                    <a:pt x="12" y="9"/>
                    <a:pt x="17" y="5"/>
                    <a:pt x="11" y="8"/>
                  </a:cubicBezTo>
                  <a:cubicBezTo>
                    <a:pt x="7" y="9"/>
                    <a:pt x="12" y="2"/>
                    <a:pt x="7" y="0"/>
                  </a:cubicBezTo>
                  <a:cubicBezTo>
                    <a:pt x="6" y="0"/>
                    <a:pt x="1" y="3"/>
                    <a:pt x="0" y="3"/>
                  </a:cubicBezTo>
                  <a:cubicBezTo>
                    <a:pt x="8" y="14"/>
                    <a:pt x="11" y="26"/>
                    <a:pt x="27" y="31"/>
                  </a:cubicBezTo>
                  <a:cubicBezTo>
                    <a:pt x="32" y="32"/>
                    <a:pt x="33" y="32"/>
                    <a:pt x="34" y="31"/>
                  </a:cubicBezTo>
                  <a:cubicBezTo>
                    <a:pt x="32" y="26"/>
                    <a:pt x="30" y="23"/>
                    <a:pt x="31" y="18"/>
                  </a:cubicBezTo>
                  <a:cubicBezTo>
                    <a:pt x="31" y="17"/>
                    <a:pt x="26" y="15"/>
                    <a:pt x="25" y="14"/>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51" name="Freeform 66"/>
            <p:cNvSpPr>
              <a:spLocks/>
            </p:cNvSpPr>
            <p:nvPr/>
          </p:nvSpPr>
          <p:spPr bwMode="auto">
            <a:xfrm>
              <a:off x="6638412" y="5768176"/>
              <a:ext cx="249344" cy="254615"/>
            </a:xfrm>
            <a:custGeom>
              <a:avLst/>
              <a:gdLst/>
              <a:ahLst/>
              <a:cxnLst>
                <a:cxn ang="0">
                  <a:pos x="73" y="63"/>
                </a:cxn>
                <a:cxn ang="0">
                  <a:pos x="77" y="59"/>
                </a:cxn>
                <a:cxn ang="0">
                  <a:pos x="69" y="57"/>
                </a:cxn>
                <a:cxn ang="0">
                  <a:pos x="58" y="46"/>
                </a:cxn>
                <a:cxn ang="0">
                  <a:pos x="53" y="45"/>
                </a:cxn>
                <a:cxn ang="0">
                  <a:pos x="60" y="43"/>
                </a:cxn>
                <a:cxn ang="0">
                  <a:pos x="63" y="37"/>
                </a:cxn>
                <a:cxn ang="0">
                  <a:pos x="50" y="26"/>
                </a:cxn>
                <a:cxn ang="0">
                  <a:pos x="54" y="15"/>
                </a:cxn>
                <a:cxn ang="0">
                  <a:pos x="39" y="0"/>
                </a:cxn>
                <a:cxn ang="0">
                  <a:pos x="35" y="3"/>
                </a:cxn>
                <a:cxn ang="0">
                  <a:pos x="22" y="3"/>
                </a:cxn>
                <a:cxn ang="0">
                  <a:pos x="19" y="2"/>
                </a:cxn>
                <a:cxn ang="0">
                  <a:pos x="1" y="6"/>
                </a:cxn>
                <a:cxn ang="0">
                  <a:pos x="1" y="7"/>
                </a:cxn>
                <a:cxn ang="0">
                  <a:pos x="1" y="8"/>
                </a:cxn>
                <a:cxn ang="0">
                  <a:pos x="8" y="21"/>
                </a:cxn>
                <a:cxn ang="0">
                  <a:pos x="4" y="33"/>
                </a:cxn>
                <a:cxn ang="0">
                  <a:pos x="7" y="38"/>
                </a:cxn>
                <a:cxn ang="0">
                  <a:pos x="5" y="40"/>
                </a:cxn>
                <a:cxn ang="0">
                  <a:pos x="27" y="47"/>
                </a:cxn>
                <a:cxn ang="0">
                  <a:pos x="33" y="54"/>
                </a:cxn>
                <a:cxn ang="0">
                  <a:pos x="40" y="51"/>
                </a:cxn>
                <a:cxn ang="0">
                  <a:pos x="44" y="59"/>
                </a:cxn>
                <a:cxn ang="0">
                  <a:pos x="50" y="61"/>
                </a:cxn>
                <a:cxn ang="0">
                  <a:pos x="57" y="58"/>
                </a:cxn>
                <a:cxn ang="0">
                  <a:pos x="58" y="65"/>
                </a:cxn>
                <a:cxn ang="0">
                  <a:pos x="64" y="69"/>
                </a:cxn>
                <a:cxn ang="0">
                  <a:pos x="67" y="82"/>
                </a:cxn>
                <a:cxn ang="0">
                  <a:pos x="72" y="80"/>
                </a:cxn>
                <a:cxn ang="0">
                  <a:pos x="76" y="82"/>
                </a:cxn>
                <a:cxn ang="0">
                  <a:pos x="76" y="76"/>
                </a:cxn>
                <a:cxn ang="0">
                  <a:pos x="74" y="72"/>
                </a:cxn>
                <a:cxn ang="0">
                  <a:pos x="79" y="70"/>
                </a:cxn>
                <a:cxn ang="0">
                  <a:pos x="73" y="63"/>
                </a:cxn>
              </a:cxnLst>
              <a:rect l="0" t="0" r="r" b="b"/>
              <a:pathLst>
                <a:path w="80" h="82">
                  <a:moveTo>
                    <a:pt x="73" y="63"/>
                  </a:moveTo>
                  <a:cubicBezTo>
                    <a:pt x="74" y="60"/>
                    <a:pt x="77" y="63"/>
                    <a:pt x="77" y="59"/>
                  </a:cubicBezTo>
                  <a:cubicBezTo>
                    <a:pt x="77" y="57"/>
                    <a:pt x="70" y="58"/>
                    <a:pt x="69" y="57"/>
                  </a:cubicBezTo>
                  <a:cubicBezTo>
                    <a:pt x="64" y="55"/>
                    <a:pt x="62" y="49"/>
                    <a:pt x="58" y="46"/>
                  </a:cubicBezTo>
                  <a:cubicBezTo>
                    <a:pt x="53" y="45"/>
                    <a:pt x="53" y="45"/>
                    <a:pt x="53" y="45"/>
                  </a:cubicBezTo>
                  <a:cubicBezTo>
                    <a:pt x="52" y="43"/>
                    <a:pt x="60" y="43"/>
                    <a:pt x="60" y="43"/>
                  </a:cubicBezTo>
                  <a:cubicBezTo>
                    <a:pt x="61" y="43"/>
                    <a:pt x="63" y="38"/>
                    <a:pt x="63" y="37"/>
                  </a:cubicBezTo>
                  <a:cubicBezTo>
                    <a:pt x="63" y="36"/>
                    <a:pt x="52" y="29"/>
                    <a:pt x="50" y="26"/>
                  </a:cubicBezTo>
                  <a:cubicBezTo>
                    <a:pt x="44" y="17"/>
                    <a:pt x="56" y="20"/>
                    <a:pt x="54" y="15"/>
                  </a:cubicBezTo>
                  <a:cubicBezTo>
                    <a:pt x="53" y="13"/>
                    <a:pt x="40" y="5"/>
                    <a:pt x="39" y="0"/>
                  </a:cubicBezTo>
                  <a:cubicBezTo>
                    <a:pt x="39" y="1"/>
                    <a:pt x="37" y="2"/>
                    <a:pt x="35" y="3"/>
                  </a:cubicBezTo>
                  <a:cubicBezTo>
                    <a:pt x="35" y="3"/>
                    <a:pt x="23" y="3"/>
                    <a:pt x="22" y="3"/>
                  </a:cubicBezTo>
                  <a:cubicBezTo>
                    <a:pt x="21" y="3"/>
                    <a:pt x="20" y="2"/>
                    <a:pt x="19" y="2"/>
                  </a:cubicBezTo>
                  <a:cubicBezTo>
                    <a:pt x="13" y="4"/>
                    <a:pt x="8" y="6"/>
                    <a:pt x="1" y="6"/>
                  </a:cubicBezTo>
                  <a:cubicBezTo>
                    <a:pt x="1" y="6"/>
                    <a:pt x="1" y="7"/>
                    <a:pt x="1" y="7"/>
                  </a:cubicBezTo>
                  <a:cubicBezTo>
                    <a:pt x="1" y="7"/>
                    <a:pt x="0" y="8"/>
                    <a:pt x="1" y="8"/>
                  </a:cubicBezTo>
                  <a:cubicBezTo>
                    <a:pt x="3" y="12"/>
                    <a:pt x="9" y="15"/>
                    <a:pt x="8" y="21"/>
                  </a:cubicBezTo>
                  <a:cubicBezTo>
                    <a:pt x="7" y="25"/>
                    <a:pt x="4" y="28"/>
                    <a:pt x="4" y="33"/>
                  </a:cubicBezTo>
                  <a:cubicBezTo>
                    <a:pt x="4" y="34"/>
                    <a:pt x="7" y="37"/>
                    <a:pt x="7" y="38"/>
                  </a:cubicBezTo>
                  <a:cubicBezTo>
                    <a:pt x="7" y="39"/>
                    <a:pt x="5" y="40"/>
                    <a:pt x="5" y="40"/>
                  </a:cubicBezTo>
                  <a:cubicBezTo>
                    <a:pt x="13" y="45"/>
                    <a:pt x="21" y="40"/>
                    <a:pt x="27" y="47"/>
                  </a:cubicBezTo>
                  <a:cubicBezTo>
                    <a:pt x="29" y="49"/>
                    <a:pt x="31" y="52"/>
                    <a:pt x="33" y="54"/>
                  </a:cubicBezTo>
                  <a:cubicBezTo>
                    <a:pt x="34" y="54"/>
                    <a:pt x="39" y="51"/>
                    <a:pt x="40" y="51"/>
                  </a:cubicBezTo>
                  <a:cubicBezTo>
                    <a:pt x="45" y="53"/>
                    <a:pt x="40" y="60"/>
                    <a:pt x="44" y="59"/>
                  </a:cubicBezTo>
                  <a:cubicBezTo>
                    <a:pt x="50" y="56"/>
                    <a:pt x="45" y="60"/>
                    <a:pt x="50" y="61"/>
                  </a:cubicBezTo>
                  <a:cubicBezTo>
                    <a:pt x="52" y="61"/>
                    <a:pt x="55" y="58"/>
                    <a:pt x="57" y="58"/>
                  </a:cubicBezTo>
                  <a:cubicBezTo>
                    <a:pt x="62" y="59"/>
                    <a:pt x="57" y="64"/>
                    <a:pt x="58" y="65"/>
                  </a:cubicBezTo>
                  <a:cubicBezTo>
                    <a:pt x="59" y="66"/>
                    <a:pt x="64" y="68"/>
                    <a:pt x="64" y="69"/>
                  </a:cubicBezTo>
                  <a:cubicBezTo>
                    <a:pt x="63" y="74"/>
                    <a:pt x="65" y="77"/>
                    <a:pt x="67" y="82"/>
                  </a:cubicBezTo>
                  <a:cubicBezTo>
                    <a:pt x="68" y="81"/>
                    <a:pt x="70" y="81"/>
                    <a:pt x="72" y="80"/>
                  </a:cubicBezTo>
                  <a:cubicBezTo>
                    <a:pt x="74" y="80"/>
                    <a:pt x="75" y="82"/>
                    <a:pt x="76" y="82"/>
                  </a:cubicBezTo>
                  <a:cubicBezTo>
                    <a:pt x="76" y="80"/>
                    <a:pt x="76" y="78"/>
                    <a:pt x="76" y="76"/>
                  </a:cubicBezTo>
                  <a:cubicBezTo>
                    <a:pt x="76" y="72"/>
                    <a:pt x="76" y="75"/>
                    <a:pt x="74" y="72"/>
                  </a:cubicBezTo>
                  <a:cubicBezTo>
                    <a:pt x="72" y="70"/>
                    <a:pt x="78" y="70"/>
                    <a:pt x="79" y="70"/>
                  </a:cubicBezTo>
                  <a:cubicBezTo>
                    <a:pt x="80" y="67"/>
                    <a:pt x="72" y="65"/>
                    <a:pt x="73" y="6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52" name="Freeform 67"/>
            <p:cNvSpPr>
              <a:spLocks/>
            </p:cNvSpPr>
            <p:nvPr/>
          </p:nvSpPr>
          <p:spPr bwMode="auto">
            <a:xfrm>
              <a:off x="6374708" y="5521396"/>
              <a:ext cx="528714" cy="283340"/>
            </a:xfrm>
            <a:custGeom>
              <a:avLst/>
              <a:gdLst/>
              <a:ahLst/>
              <a:cxnLst>
                <a:cxn ang="0">
                  <a:pos x="156" y="70"/>
                </a:cxn>
                <a:cxn ang="0">
                  <a:pos x="154" y="68"/>
                </a:cxn>
                <a:cxn ang="0">
                  <a:pos x="159" y="57"/>
                </a:cxn>
                <a:cxn ang="0">
                  <a:pos x="141" y="49"/>
                </a:cxn>
                <a:cxn ang="0">
                  <a:pos x="138" y="36"/>
                </a:cxn>
                <a:cxn ang="0">
                  <a:pos x="127" y="30"/>
                </a:cxn>
                <a:cxn ang="0">
                  <a:pos x="112" y="29"/>
                </a:cxn>
                <a:cxn ang="0">
                  <a:pos x="95" y="36"/>
                </a:cxn>
                <a:cxn ang="0">
                  <a:pos x="88" y="26"/>
                </a:cxn>
                <a:cxn ang="0">
                  <a:pos x="68" y="15"/>
                </a:cxn>
                <a:cxn ang="0">
                  <a:pos x="50" y="13"/>
                </a:cxn>
                <a:cxn ang="0">
                  <a:pos x="31" y="9"/>
                </a:cxn>
                <a:cxn ang="0">
                  <a:pos x="16" y="2"/>
                </a:cxn>
                <a:cxn ang="0">
                  <a:pos x="0" y="7"/>
                </a:cxn>
                <a:cxn ang="0">
                  <a:pos x="26" y="24"/>
                </a:cxn>
                <a:cxn ang="0">
                  <a:pos x="41" y="44"/>
                </a:cxn>
                <a:cxn ang="0">
                  <a:pos x="38" y="72"/>
                </a:cxn>
                <a:cxn ang="0">
                  <a:pos x="48" y="72"/>
                </a:cxn>
                <a:cxn ang="0">
                  <a:pos x="62" y="74"/>
                </a:cxn>
                <a:cxn ang="0">
                  <a:pos x="64" y="69"/>
                </a:cxn>
                <a:cxn ang="0">
                  <a:pos x="77" y="77"/>
                </a:cxn>
                <a:cxn ang="0">
                  <a:pos x="79" y="79"/>
                </a:cxn>
                <a:cxn ang="0">
                  <a:pos x="80" y="83"/>
                </a:cxn>
                <a:cxn ang="0">
                  <a:pos x="86" y="84"/>
                </a:cxn>
                <a:cxn ang="0">
                  <a:pos x="86" y="85"/>
                </a:cxn>
                <a:cxn ang="0">
                  <a:pos x="104" y="81"/>
                </a:cxn>
                <a:cxn ang="0">
                  <a:pos x="107" y="82"/>
                </a:cxn>
                <a:cxn ang="0">
                  <a:pos x="120" y="82"/>
                </a:cxn>
                <a:cxn ang="0">
                  <a:pos x="124" y="79"/>
                </a:cxn>
                <a:cxn ang="0">
                  <a:pos x="132" y="73"/>
                </a:cxn>
                <a:cxn ang="0">
                  <a:pos x="143" y="77"/>
                </a:cxn>
                <a:cxn ang="0">
                  <a:pos x="146" y="83"/>
                </a:cxn>
                <a:cxn ang="0">
                  <a:pos x="154" y="82"/>
                </a:cxn>
                <a:cxn ang="0">
                  <a:pos x="165" y="84"/>
                </a:cxn>
                <a:cxn ang="0">
                  <a:pos x="156" y="70"/>
                </a:cxn>
              </a:cxnLst>
              <a:rect l="0" t="0" r="r" b="b"/>
              <a:pathLst>
                <a:path w="170" h="91">
                  <a:moveTo>
                    <a:pt x="156" y="70"/>
                  </a:moveTo>
                  <a:cubicBezTo>
                    <a:pt x="155" y="69"/>
                    <a:pt x="154" y="69"/>
                    <a:pt x="154" y="68"/>
                  </a:cubicBezTo>
                  <a:cubicBezTo>
                    <a:pt x="153" y="64"/>
                    <a:pt x="159" y="60"/>
                    <a:pt x="159" y="57"/>
                  </a:cubicBezTo>
                  <a:cubicBezTo>
                    <a:pt x="145" y="54"/>
                    <a:pt x="147" y="53"/>
                    <a:pt x="141" y="49"/>
                  </a:cubicBezTo>
                  <a:cubicBezTo>
                    <a:pt x="135" y="45"/>
                    <a:pt x="150" y="36"/>
                    <a:pt x="138" y="36"/>
                  </a:cubicBezTo>
                  <a:cubicBezTo>
                    <a:pt x="129" y="37"/>
                    <a:pt x="132" y="32"/>
                    <a:pt x="127" y="30"/>
                  </a:cubicBezTo>
                  <a:cubicBezTo>
                    <a:pt x="122" y="27"/>
                    <a:pt x="122" y="34"/>
                    <a:pt x="112" y="29"/>
                  </a:cubicBezTo>
                  <a:cubicBezTo>
                    <a:pt x="105" y="25"/>
                    <a:pt x="103" y="41"/>
                    <a:pt x="95" y="36"/>
                  </a:cubicBezTo>
                  <a:cubicBezTo>
                    <a:pt x="87" y="31"/>
                    <a:pt x="101" y="31"/>
                    <a:pt x="88" y="26"/>
                  </a:cubicBezTo>
                  <a:cubicBezTo>
                    <a:pt x="75" y="21"/>
                    <a:pt x="72" y="14"/>
                    <a:pt x="68" y="15"/>
                  </a:cubicBezTo>
                  <a:cubicBezTo>
                    <a:pt x="63" y="17"/>
                    <a:pt x="62" y="8"/>
                    <a:pt x="50" y="13"/>
                  </a:cubicBezTo>
                  <a:cubicBezTo>
                    <a:pt x="36" y="18"/>
                    <a:pt x="39" y="9"/>
                    <a:pt x="31" y="9"/>
                  </a:cubicBezTo>
                  <a:cubicBezTo>
                    <a:pt x="23" y="9"/>
                    <a:pt x="21" y="0"/>
                    <a:pt x="16" y="2"/>
                  </a:cubicBezTo>
                  <a:cubicBezTo>
                    <a:pt x="11" y="4"/>
                    <a:pt x="4" y="1"/>
                    <a:pt x="0" y="7"/>
                  </a:cubicBezTo>
                  <a:cubicBezTo>
                    <a:pt x="15" y="22"/>
                    <a:pt x="22" y="14"/>
                    <a:pt x="26" y="24"/>
                  </a:cubicBezTo>
                  <a:cubicBezTo>
                    <a:pt x="30" y="34"/>
                    <a:pt x="36" y="22"/>
                    <a:pt x="41" y="44"/>
                  </a:cubicBezTo>
                  <a:cubicBezTo>
                    <a:pt x="45" y="66"/>
                    <a:pt x="42" y="70"/>
                    <a:pt x="38" y="72"/>
                  </a:cubicBezTo>
                  <a:cubicBezTo>
                    <a:pt x="47" y="76"/>
                    <a:pt x="42" y="73"/>
                    <a:pt x="48" y="72"/>
                  </a:cubicBezTo>
                  <a:cubicBezTo>
                    <a:pt x="51" y="71"/>
                    <a:pt x="60" y="76"/>
                    <a:pt x="62" y="74"/>
                  </a:cubicBezTo>
                  <a:cubicBezTo>
                    <a:pt x="62" y="74"/>
                    <a:pt x="64" y="69"/>
                    <a:pt x="64" y="69"/>
                  </a:cubicBezTo>
                  <a:cubicBezTo>
                    <a:pt x="66" y="66"/>
                    <a:pt x="68" y="69"/>
                    <a:pt x="77" y="77"/>
                  </a:cubicBezTo>
                  <a:cubicBezTo>
                    <a:pt x="77" y="78"/>
                    <a:pt x="79" y="78"/>
                    <a:pt x="79" y="79"/>
                  </a:cubicBezTo>
                  <a:cubicBezTo>
                    <a:pt x="79" y="80"/>
                    <a:pt x="79" y="82"/>
                    <a:pt x="80" y="83"/>
                  </a:cubicBezTo>
                  <a:cubicBezTo>
                    <a:pt x="82" y="85"/>
                    <a:pt x="83" y="80"/>
                    <a:pt x="86" y="84"/>
                  </a:cubicBezTo>
                  <a:cubicBezTo>
                    <a:pt x="86" y="84"/>
                    <a:pt x="86" y="85"/>
                    <a:pt x="86" y="85"/>
                  </a:cubicBezTo>
                  <a:cubicBezTo>
                    <a:pt x="93" y="85"/>
                    <a:pt x="98" y="83"/>
                    <a:pt x="104" y="81"/>
                  </a:cubicBezTo>
                  <a:cubicBezTo>
                    <a:pt x="105" y="81"/>
                    <a:pt x="106" y="82"/>
                    <a:pt x="107" y="82"/>
                  </a:cubicBezTo>
                  <a:cubicBezTo>
                    <a:pt x="108" y="82"/>
                    <a:pt x="120" y="82"/>
                    <a:pt x="120" y="82"/>
                  </a:cubicBezTo>
                  <a:cubicBezTo>
                    <a:pt x="122" y="81"/>
                    <a:pt x="124" y="80"/>
                    <a:pt x="124" y="79"/>
                  </a:cubicBezTo>
                  <a:cubicBezTo>
                    <a:pt x="127" y="77"/>
                    <a:pt x="128" y="73"/>
                    <a:pt x="132" y="73"/>
                  </a:cubicBezTo>
                  <a:cubicBezTo>
                    <a:pt x="133" y="73"/>
                    <a:pt x="142" y="76"/>
                    <a:pt x="143" y="77"/>
                  </a:cubicBezTo>
                  <a:cubicBezTo>
                    <a:pt x="143" y="78"/>
                    <a:pt x="139" y="80"/>
                    <a:pt x="146" y="83"/>
                  </a:cubicBezTo>
                  <a:cubicBezTo>
                    <a:pt x="149" y="84"/>
                    <a:pt x="151" y="82"/>
                    <a:pt x="154" y="82"/>
                  </a:cubicBezTo>
                  <a:cubicBezTo>
                    <a:pt x="159" y="83"/>
                    <a:pt x="159" y="91"/>
                    <a:pt x="165" y="84"/>
                  </a:cubicBezTo>
                  <a:cubicBezTo>
                    <a:pt x="170" y="78"/>
                    <a:pt x="156" y="71"/>
                    <a:pt x="156" y="7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53" name="Freeform 68"/>
            <p:cNvSpPr>
              <a:spLocks/>
            </p:cNvSpPr>
            <p:nvPr/>
          </p:nvSpPr>
          <p:spPr bwMode="auto">
            <a:xfrm>
              <a:off x="6847287" y="4158228"/>
              <a:ext cx="1870734" cy="1686986"/>
            </a:xfrm>
            <a:custGeom>
              <a:avLst/>
              <a:gdLst/>
              <a:ahLst/>
              <a:cxnLst>
                <a:cxn ang="0">
                  <a:pos x="601" y="490"/>
                </a:cxn>
                <a:cxn ang="0">
                  <a:pos x="581" y="505"/>
                </a:cxn>
                <a:cxn ang="0">
                  <a:pos x="563" y="522"/>
                </a:cxn>
                <a:cxn ang="0">
                  <a:pos x="549" y="540"/>
                </a:cxn>
                <a:cxn ang="0">
                  <a:pos x="543" y="526"/>
                </a:cxn>
                <a:cxn ang="0">
                  <a:pos x="521" y="522"/>
                </a:cxn>
                <a:cxn ang="0">
                  <a:pos x="502" y="493"/>
                </a:cxn>
                <a:cxn ang="0">
                  <a:pos x="491" y="476"/>
                </a:cxn>
                <a:cxn ang="0">
                  <a:pos x="474" y="445"/>
                </a:cxn>
                <a:cxn ang="0">
                  <a:pos x="410" y="439"/>
                </a:cxn>
                <a:cxn ang="0">
                  <a:pos x="370" y="417"/>
                </a:cxn>
                <a:cxn ang="0">
                  <a:pos x="390" y="390"/>
                </a:cxn>
                <a:cxn ang="0">
                  <a:pos x="367" y="355"/>
                </a:cxn>
                <a:cxn ang="0">
                  <a:pos x="382" y="327"/>
                </a:cxn>
                <a:cxn ang="0">
                  <a:pos x="363" y="332"/>
                </a:cxn>
                <a:cxn ang="0">
                  <a:pos x="343" y="347"/>
                </a:cxn>
                <a:cxn ang="0">
                  <a:pos x="328" y="353"/>
                </a:cxn>
                <a:cxn ang="0">
                  <a:pos x="248" y="387"/>
                </a:cxn>
                <a:cxn ang="0">
                  <a:pos x="243" y="516"/>
                </a:cxn>
                <a:cxn ang="0">
                  <a:pos x="213" y="491"/>
                </a:cxn>
                <a:cxn ang="0">
                  <a:pos x="166" y="490"/>
                </a:cxn>
                <a:cxn ang="0">
                  <a:pos x="159" y="466"/>
                </a:cxn>
                <a:cxn ang="0">
                  <a:pos x="126" y="450"/>
                </a:cxn>
                <a:cxn ang="0">
                  <a:pos x="109" y="402"/>
                </a:cxn>
                <a:cxn ang="0">
                  <a:pos x="122" y="389"/>
                </a:cxn>
                <a:cxn ang="0">
                  <a:pos x="148" y="377"/>
                </a:cxn>
                <a:cxn ang="0">
                  <a:pos x="172" y="342"/>
                </a:cxn>
                <a:cxn ang="0">
                  <a:pos x="153" y="323"/>
                </a:cxn>
                <a:cxn ang="0">
                  <a:pos x="99" y="330"/>
                </a:cxn>
                <a:cxn ang="0">
                  <a:pos x="64" y="356"/>
                </a:cxn>
                <a:cxn ang="0">
                  <a:pos x="62" y="312"/>
                </a:cxn>
                <a:cxn ang="0">
                  <a:pos x="16" y="271"/>
                </a:cxn>
                <a:cxn ang="0">
                  <a:pos x="40" y="199"/>
                </a:cxn>
                <a:cxn ang="0">
                  <a:pos x="109" y="154"/>
                </a:cxn>
                <a:cxn ang="0">
                  <a:pos x="177" y="158"/>
                </a:cxn>
                <a:cxn ang="0">
                  <a:pos x="274" y="175"/>
                </a:cxn>
                <a:cxn ang="0">
                  <a:pos x="350" y="183"/>
                </a:cxn>
                <a:cxn ang="0">
                  <a:pos x="361" y="117"/>
                </a:cxn>
                <a:cxn ang="0">
                  <a:pos x="383" y="61"/>
                </a:cxn>
                <a:cxn ang="0">
                  <a:pos x="578" y="12"/>
                </a:cxn>
              </a:cxnLst>
              <a:rect l="0" t="0" r="r" b="b"/>
              <a:pathLst>
                <a:path w="601" h="542">
                  <a:moveTo>
                    <a:pt x="601" y="14"/>
                  </a:moveTo>
                  <a:cubicBezTo>
                    <a:pt x="601" y="490"/>
                    <a:pt x="601" y="490"/>
                    <a:pt x="601" y="490"/>
                  </a:cubicBezTo>
                  <a:cubicBezTo>
                    <a:pt x="601" y="489"/>
                    <a:pt x="600" y="489"/>
                    <a:pt x="597" y="492"/>
                  </a:cubicBezTo>
                  <a:cubicBezTo>
                    <a:pt x="592" y="498"/>
                    <a:pt x="587" y="501"/>
                    <a:pt x="581" y="505"/>
                  </a:cubicBezTo>
                  <a:cubicBezTo>
                    <a:pt x="574" y="508"/>
                    <a:pt x="577" y="510"/>
                    <a:pt x="570" y="512"/>
                  </a:cubicBezTo>
                  <a:cubicBezTo>
                    <a:pt x="562" y="514"/>
                    <a:pt x="568" y="519"/>
                    <a:pt x="563" y="522"/>
                  </a:cubicBezTo>
                  <a:cubicBezTo>
                    <a:pt x="558" y="526"/>
                    <a:pt x="550" y="531"/>
                    <a:pt x="554" y="536"/>
                  </a:cubicBezTo>
                  <a:cubicBezTo>
                    <a:pt x="559" y="541"/>
                    <a:pt x="551" y="542"/>
                    <a:pt x="549" y="540"/>
                  </a:cubicBezTo>
                  <a:cubicBezTo>
                    <a:pt x="547" y="538"/>
                    <a:pt x="540" y="534"/>
                    <a:pt x="540" y="534"/>
                  </a:cubicBezTo>
                  <a:cubicBezTo>
                    <a:pt x="540" y="534"/>
                    <a:pt x="545" y="527"/>
                    <a:pt x="543" y="526"/>
                  </a:cubicBezTo>
                  <a:cubicBezTo>
                    <a:pt x="542" y="524"/>
                    <a:pt x="540" y="528"/>
                    <a:pt x="539" y="523"/>
                  </a:cubicBezTo>
                  <a:cubicBezTo>
                    <a:pt x="538" y="518"/>
                    <a:pt x="536" y="521"/>
                    <a:pt x="521" y="522"/>
                  </a:cubicBezTo>
                  <a:cubicBezTo>
                    <a:pt x="505" y="523"/>
                    <a:pt x="506" y="521"/>
                    <a:pt x="505" y="512"/>
                  </a:cubicBezTo>
                  <a:cubicBezTo>
                    <a:pt x="505" y="503"/>
                    <a:pt x="506" y="493"/>
                    <a:pt x="502" y="493"/>
                  </a:cubicBezTo>
                  <a:cubicBezTo>
                    <a:pt x="498" y="493"/>
                    <a:pt x="491" y="493"/>
                    <a:pt x="491" y="493"/>
                  </a:cubicBezTo>
                  <a:cubicBezTo>
                    <a:pt x="491" y="493"/>
                    <a:pt x="489" y="487"/>
                    <a:pt x="491" y="476"/>
                  </a:cubicBezTo>
                  <a:cubicBezTo>
                    <a:pt x="494" y="465"/>
                    <a:pt x="496" y="455"/>
                    <a:pt x="489" y="461"/>
                  </a:cubicBezTo>
                  <a:cubicBezTo>
                    <a:pt x="481" y="467"/>
                    <a:pt x="484" y="449"/>
                    <a:pt x="474" y="445"/>
                  </a:cubicBezTo>
                  <a:cubicBezTo>
                    <a:pt x="465" y="441"/>
                    <a:pt x="468" y="429"/>
                    <a:pt x="458" y="436"/>
                  </a:cubicBezTo>
                  <a:cubicBezTo>
                    <a:pt x="443" y="446"/>
                    <a:pt x="434" y="433"/>
                    <a:pt x="410" y="439"/>
                  </a:cubicBezTo>
                  <a:cubicBezTo>
                    <a:pt x="392" y="444"/>
                    <a:pt x="392" y="444"/>
                    <a:pt x="383" y="434"/>
                  </a:cubicBezTo>
                  <a:cubicBezTo>
                    <a:pt x="376" y="426"/>
                    <a:pt x="371" y="419"/>
                    <a:pt x="370" y="417"/>
                  </a:cubicBezTo>
                  <a:cubicBezTo>
                    <a:pt x="369" y="415"/>
                    <a:pt x="370" y="413"/>
                    <a:pt x="370" y="413"/>
                  </a:cubicBezTo>
                  <a:cubicBezTo>
                    <a:pt x="368" y="395"/>
                    <a:pt x="373" y="409"/>
                    <a:pt x="390" y="390"/>
                  </a:cubicBezTo>
                  <a:cubicBezTo>
                    <a:pt x="388" y="375"/>
                    <a:pt x="379" y="390"/>
                    <a:pt x="377" y="377"/>
                  </a:cubicBezTo>
                  <a:cubicBezTo>
                    <a:pt x="376" y="364"/>
                    <a:pt x="372" y="370"/>
                    <a:pt x="367" y="355"/>
                  </a:cubicBezTo>
                  <a:cubicBezTo>
                    <a:pt x="363" y="341"/>
                    <a:pt x="375" y="356"/>
                    <a:pt x="375" y="345"/>
                  </a:cubicBezTo>
                  <a:cubicBezTo>
                    <a:pt x="375" y="335"/>
                    <a:pt x="383" y="344"/>
                    <a:pt x="382" y="327"/>
                  </a:cubicBezTo>
                  <a:cubicBezTo>
                    <a:pt x="381" y="320"/>
                    <a:pt x="373" y="324"/>
                    <a:pt x="371" y="332"/>
                  </a:cubicBezTo>
                  <a:cubicBezTo>
                    <a:pt x="369" y="339"/>
                    <a:pt x="358" y="342"/>
                    <a:pt x="363" y="332"/>
                  </a:cubicBezTo>
                  <a:cubicBezTo>
                    <a:pt x="368" y="323"/>
                    <a:pt x="356" y="324"/>
                    <a:pt x="343" y="332"/>
                  </a:cubicBezTo>
                  <a:cubicBezTo>
                    <a:pt x="329" y="339"/>
                    <a:pt x="348" y="337"/>
                    <a:pt x="343" y="347"/>
                  </a:cubicBezTo>
                  <a:cubicBezTo>
                    <a:pt x="339" y="357"/>
                    <a:pt x="335" y="340"/>
                    <a:pt x="330" y="343"/>
                  </a:cubicBezTo>
                  <a:cubicBezTo>
                    <a:pt x="324" y="346"/>
                    <a:pt x="335" y="348"/>
                    <a:pt x="328" y="353"/>
                  </a:cubicBezTo>
                  <a:cubicBezTo>
                    <a:pt x="321" y="359"/>
                    <a:pt x="317" y="347"/>
                    <a:pt x="307" y="369"/>
                  </a:cubicBezTo>
                  <a:cubicBezTo>
                    <a:pt x="300" y="369"/>
                    <a:pt x="256" y="385"/>
                    <a:pt x="248" y="387"/>
                  </a:cubicBezTo>
                  <a:cubicBezTo>
                    <a:pt x="241" y="389"/>
                    <a:pt x="243" y="387"/>
                    <a:pt x="243" y="400"/>
                  </a:cubicBezTo>
                  <a:cubicBezTo>
                    <a:pt x="243" y="413"/>
                    <a:pt x="243" y="516"/>
                    <a:pt x="243" y="516"/>
                  </a:cubicBezTo>
                  <a:cubicBezTo>
                    <a:pt x="236" y="516"/>
                    <a:pt x="232" y="522"/>
                    <a:pt x="228" y="515"/>
                  </a:cubicBezTo>
                  <a:cubicBezTo>
                    <a:pt x="218" y="498"/>
                    <a:pt x="218" y="495"/>
                    <a:pt x="213" y="491"/>
                  </a:cubicBezTo>
                  <a:cubicBezTo>
                    <a:pt x="208" y="488"/>
                    <a:pt x="200" y="480"/>
                    <a:pt x="190" y="481"/>
                  </a:cubicBezTo>
                  <a:cubicBezTo>
                    <a:pt x="181" y="483"/>
                    <a:pt x="172" y="486"/>
                    <a:pt x="166" y="490"/>
                  </a:cubicBezTo>
                  <a:cubicBezTo>
                    <a:pt x="161" y="495"/>
                    <a:pt x="155" y="501"/>
                    <a:pt x="155" y="501"/>
                  </a:cubicBezTo>
                  <a:cubicBezTo>
                    <a:pt x="150" y="480"/>
                    <a:pt x="172" y="477"/>
                    <a:pt x="159" y="466"/>
                  </a:cubicBezTo>
                  <a:cubicBezTo>
                    <a:pt x="147" y="455"/>
                    <a:pt x="146" y="470"/>
                    <a:pt x="140" y="458"/>
                  </a:cubicBezTo>
                  <a:cubicBezTo>
                    <a:pt x="134" y="447"/>
                    <a:pt x="125" y="458"/>
                    <a:pt x="126" y="450"/>
                  </a:cubicBezTo>
                  <a:cubicBezTo>
                    <a:pt x="126" y="448"/>
                    <a:pt x="119" y="416"/>
                    <a:pt x="110" y="415"/>
                  </a:cubicBezTo>
                  <a:cubicBezTo>
                    <a:pt x="98" y="414"/>
                    <a:pt x="93" y="404"/>
                    <a:pt x="109" y="402"/>
                  </a:cubicBezTo>
                  <a:cubicBezTo>
                    <a:pt x="124" y="400"/>
                    <a:pt x="112" y="409"/>
                    <a:pt x="129" y="408"/>
                  </a:cubicBezTo>
                  <a:cubicBezTo>
                    <a:pt x="146" y="406"/>
                    <a:pt x="107" y="394"/>
                    <a:pt x="122" y="389"/>
                  </a:cubicBezTo>
                  <a:cubicBezTo>
                    <a:pt x="134" y="385"/>
                    <a:pt x="119" y="384"/>
                    <a:pt x="130" y="377"/>
                  </a:cubicBezTo>
                  <a:cubicBezTo>
                    <a:pt x="140" y="370"/>
                    <a:pt x="136" y="380"/>
                    <a:pt x="148" y="377"/>
                  </a:cubicBezTo>
                  <a:cubicBezTo>
                    <a:pt x="160" y="374"/>
                    <a:pt x="183" y="385"/>
                    <a:pt x="168" y="373"/>
                  </a:cubicBezTo>
                  <a:cubicBezTo>
                    <a:pt x="157" y="364"/>
                    <a:pt x="177" y="350"/>
                    <a:pt x="172" y="342"/>
                  </a:cubicBezTo>
                  <a:cubicBezTo>
                    <a:pt x="166" y="333"/>
                    <a:pt x="174" y="333"/>
                    <a:pt x="171" y="327"/>
                  </a:cubicBezTo>
                  <a:cubicBezTo>
                    <a:pt x="169" y="321"/>
                    <a:pt x="158" y="316"/>
                    <a:pt x="153" y="323"/>
                  </a:cubicBezTo>
                  <a:cubicBezTo>
                    <a:pt x="148" y="329"/>
                    <a:pt x="150" y="326"/>
                    <a:pt x="137" y="320"/>
                  </a:cubicBezTo>
                  <a:cubicBezTo>
                    <a:pt x="124" y="313"/>
                    <a:pt x="114" y="317"/>
                    <a:pt x="99" y="330"/>
                  </a:cubicBezTo>
                  <a:cubicBezTo>
                    <a:pt x="85" y="342"/>
                    <a:pt x="81" y="331"/>
                    <a:pt x="74" y="342"/>
                  </a:cubicBezTo>
                  <a:cubicBezTo>
                    <a:pt x="71" y="354"/>
                    <a:pt x="63" y="348"/>
                    <a:pt x="64" y="356"/>
                  </a:cubicBezTo>
                  <a:cubicBezTo>
                    <a:pt x="63" y="348"/>
                    <a:pt x="66" y="352"/>
                    <a:pt x="69" y="340"/>
                  </a:cubicBezTo>
                  <a:cubicBezTo>
                    <a:pt x="43" y="327"/>
                    <a:pt x="82" y="336"/>
                    <a:pt x="62" y="312"/>
                  </a:cubicBezTo>
                  <a:cubicBezTo>
                    <a:pt x="41" y="287"/>
                    <a:pt x="41" y="289"/>
                    <a:pt x="32" y="292"/>
                  </a:cubicBezTo>
                  <a:cubicBezTo>
                    <a:pt x="23" y="295"/>
                    <a:pt x="33" y="277"/>
                    <a:pt x="16" y="271"/>
                  </a:cubicBezTo>
                  <a:cubicBezTo>
                    <a:pt x="0" y="266"/>
                    <a:pt x="27" y="243"/>
                    <a:pt x="18" y="233"/>
                  </a:cubicBezTo>
                  <a:cubicBezTo>
                    <a:pt x="9" y="223"/>
                    <a:pt x="33" y="188"/>
                    <a:pt x="40" y="199"/>
                  </a:cubicBezTo>
                  <a:cubicBezTo>
                    <a:pt x="59" y="227"/>
                    <a:pt x="66" y="219"/>
                    <a:pt x="64" y="198"/>
                  </a:cubicBezTo>
                  <a:cubicBezTo>
                    <a:pt x="62" y="177"/>
                    <a:pt x="97" y="171"/>
                    <a:pt x="109" y="154"/>
                  </a:cubicBezTo>
                  <a:cubicBezTo>
                    <a:pt x="121" y="136"/>
                    <a:pt x="125" y="167"/>
                    <a:pt x="141" y="153"/>
                  </a:cubicBezTo>
                  <a:cubicBezTo>
                    <a:pt x="157" y="139"/>
                    <a:pt x="152" y="154"/>
                    <a:pt x="177" y="158"/>
                  </a:cubicBezTo>
                  <a:cubicBezTo>
                    <a:pt x="202" y="161"/>
                    <a:pt x="227" y="203"/>
                    <a:pt x="242" y="187"/>
                  </a:cubicBezTo>
                  <a:cubicBezTo>
                    <a:pt x="253" y="176"/>
                    <a:pt x="260" y="167"/>
                    <a:pt x="274" y="175"/>
                  </a:cubicBezTo>
                  <a:cubicBezTo>
                    <a:pt x="288" y="184"/>
                    <a:pt x="285" y="160"/>
                    <a:pt x="315" y="182"/>
                  </a:cubicBezTo>
                  <a:cubicBezTo>
                    <a:pt x="346" y="204"/>
                    <a:pt x="331" y="170"/>
                    <a:pt x="350" y="183"/>
                  </a:cubicBezTo>
                  <a:cubicBezTo>
                    <a:pt x="370" y="196"/>
                    <a:pt x="398" y="167"/>
                    <a:pt x="368" y="155"/>
                  </a:cubicBezTo>
                  <a:cubicBezTo>
                    <a:pt x="315" y="133"/>
                    <a:pt x="384" y="137"/>
                    <a:pt x="361" y="117"/>
                  </a:cubicBezTo>
                  <a:cubicBezTo>
                    <a:pt x="344" y="102"/>
                    <a:pt x="408" y="104"/>
                    <a:pt x="386" y="95"/>
                  </a:cubicBezTo>
                  <a:cubicBezTo>
                    <a:pt x="364" y="86"/>
                    <a:pt x="355" y="59"/>
                    <a:pt x="383" y="61"/>
                  </a:cubicBezTo>
                  <a:cubicBezTo>
                    <a:pt x="410" y="62"/>
                    <a:pt x="504" y="39"/>
                    <a:pt x="530" y="29"/>
                  </a:cubicBezTo>
                  <a:cubicBezTo>
                    <a:pt x="557" y="19"/>
                    <a:pt x="563" y="0"/>
                    <a:pt x="578" y="12"/>
                  </a:cubicBezTo>
                  <a:cubicBezTo>
                    <a:pt x="587" y="19"/>
                    <a:pt x="595" y="14"/>
                    <a:pt x="601" y="1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54" name="Freeform 69"/>
            <p:cNvSpPr>
              <a:spLocks noEditPoints="1"/>
            </p:cNvSpPr>
            <p:nvPr/>
          </p:nvSpPr>
          <p:spPr bwMode="auto">
            <a:xfrm>
              <a:off x="4802926" y="2314556"/>
              <a:ext cx="936020" cy="1355334"/>
            </a:xfrm>
            <a:custGeom>
              <a:avLst/>
              <a:gdLst/>
              <a:ahLst/>
              <a:cxnLst>
                <a:cxn ang="0">
                  <a:pos x="89" y="85"/>
                </a:cxn>
                <a:cxn ang="0">
                  <a:pos x="261" y="276"/>
                </a:cxn>
                <a:cxn ang="0">
                  <a:pos x="260" y="245"/>
                </a:cxn>
                <a:cxn ang="0">
                  <a:pos x="249" y="222"/>
                </a:cxn>
                <a:cxn ang="0">
                  <a:pos x="252" y="203"/>
                </a:cxn>
                <a:cxn ang="0">
                  <a:pos x="260" y="193"/>
                </a:cxn>
                <a:cxn ang="0">
                  <a:pos x="257" y="112"/>
                </a:cxn>
                <a:cxn ang="0">
                  <a:pos x="223" y="76"/>
                </a:cxn>
                <a:cxn ang="0">
                  <a:pos x="232" y="47"/>
                </a:cxn>
                <a:cxn ang="0">
                  <a:pos x="211" y="6"/>
                </a:cxn>
                <a:cxn ang="0">
                  <a:pos x="170" y="9"/>
                </a:cxn>
                <a:cxn ang="0">
                  <a:pos x="154" y="45"/>
                </a:cxn>
                <a:cxn ang="0">
                  <a:pos x="132" y="68"/>
                </a:cxn>
                <a:cxn ang="0">
                  <a:pos x="96" y="64"/>
                </a:cxn>
                <a:cxn ang="0">
                  <a:pos x="66" y="50"/>
                </a:cxn>
                <a:cxn ang="0">
                  <a:pos x="39" y="47"/>
                </a:cxn>
                <a:cxn ang="0">
                  <a:pos x="37" y="56"/>
                </a:cxn>
                <a:cxn ang="0">
                  <a:pos x="89" y="84"/>
                </a:cxn>
                <a:cxn ang="0">
                  <a:pos x="95" y="88"/>
                </a:cxn>
                <a:cxn ang="0">
                  <a:pos x="96" y="116"/>
                </a:cxn>
                <a:cxn ang="0">
                  <a:pos x="100" y="131"/>
                </a:cxn>
                <a:cxn ang="0">
                  <a:pos x="105" y="158"/>
                </a:cxn>
                <a:cxn ang="0">
                  <a:pos x="133" y="194"/>
                </a:cxn>
                <a:cxn ang="0">
                  <a:pos x="144" y="223"/>
                </a:cxn>
                <a:cxn ang="0">
                  <a:pos x="105" y="253"/>
                </a:cxn>
                <a:cxn ang="0">
                  <a:pos x="79" y="276"/>
                </a:cxn>
                <a:cxn ang="0">
                  <a:pos x="64" y="295"/>
                </a:cxn>
                <a:cxn ang="0">
                  <a:pos x="42" y="329"/>
                </a:cxn>
                <a:cxn ang="0">
                  <a:pos x="47" y="366"/>
                </a:cxn>
                <a:cxn ang="0">
                  <a:pos x="54" y="405"/>
                </a:cxn>
                <a:cxn ang="0">
                  <a:pos x="79" y="423"/>
                </a:cxn>
                <a:cxn ang="0">
                  <a:pos x="95" y="428"/>
                </a:cxn>
                <a:cxn ang="0">
                  <a:pos x="160" y="412"/>
                </a:cxn>
                <a:cxn ang="0">
                  <a:pos x="206" y="402"/>
                </a:cxn>
                <a:cxn ang="0">
                  <a:pos x="295" y="312"/>
                </a:cxn>
                <a:cxn ang="0">
                  <a:pos x="63" y="413"/>
                </a:cxn>
                <a:cxn ang="0">
                  <a:pos x="63" y="413"/>
                </a:cxn>
                <a:cxn ang="0">
                  <a:pos x="59" y="412"/>
                </a:cxn>
                <a:cxn ang="0">
                  <a:pos x="49" y="420"/>
                </a:cxn>
                <a:cxn ang="0">
                  <a:pos x="49" y="420"/>
                </a:cxn>
                <a:cxn ang="0">
                  <a:pos x="62" y="417"/>
                </a:cxn>
                <a:cxn ang="0">
                  <a:pos x="54" y="418"/>
                </a:cxn>
                <a:cxn ang="0">
                  <a:pos x="54" y="418"/>
                </a:cxn>
                <a:cxn ang="0">
                  <a:pos x="17" y="425"/>
                </a:cxn>
                <a:cxn ang="0">
                  <a:pos x="10" y="409"/>
                </a:cxn>
                <a:cxn ang="0">
                  <a:pos x="5" y="413"/>
                </a:cxn>
                <a:cxn ang="0">
                  <a:pos x="3" y="418"/>
                </a:cxn>
                <a:cxn ang="0">
                  <a:pos x="12" y="421"/>
                </a:cxn>
                <a:cxn ang="0">
                  <a:pos x="18" y="415"/>
                </a:cxn>
                <a:cxn ang="0">
                  <a:pos x="131" y="216"/>
                </a:cxn>
                <a:cxn ang="0">
                  <a:pos x="137" y="219"/>
                </a:cxn>
                <a:cxn ang="0">
                  <a:pos x="43" y="293"/>
                </a:cxn>
                <a:cxn ang="0">
                  <a:pos x="48" y="294"/>
                </a:cxn>
              </a:cxnLst>
              <a:rect l="0" t="0" r="r" b="b"/>
              <a:pathLst>
                <a:path w="301" h="435">
                  <a:moveTo>
                    <a:pt x="89" y="85"/>
                  </a:moveTo>
                  <a:cubicBezTo>
                    <a:pt x="88" y="85"/>
                    <a:pt x="89" y="85"/>
                    <a:pt x="89" y="85"/>
                  </a:cubicBezTo>
                  <a:close/>
                  <a:moveTo>
                    <a:pt x="290" y="297"/>
                  </a:moveTo>
                  <a:cubicBezTo>
                    <a:pt x="287" y="289"/>
                    <a:pt x="270" y="284"/>
                    <a:pt x="261" y="276"/>
                  </a:cubicBezTo>
                  <a:cubicBezTo>
                    <a:pt x="253" y="268"/>
                    <a:pt x="273" y="270"/>
                    <a:pt x="273" y="257"/>
                  </a:cubicBezTo>
                  <a:cubicBezTo>
                    <a:pt x="274" y="249"/>
                    <a:pt x="257" y="249"/>
                    <a:pt x="260" y="245"/>
                  </a:cubicBezTo>
                  <a:cubicBezTo>
                    <a:pt x="263" y="240"/>
                    <a:pt x="255" y="241"/>
                    <a:pt x="262" y="236"/>
                  </a:cubicBezTo>
                  <a:cubicBezTo>
                    <a:pt x="269" y="231"/>
                    <a:pt x="251" y="229"/>
                    <a:pt x="249" y="222"/>
                  </a:cubicBezTo>
                  <a:cubicBezTo>
                    <a:pt x="247" y="215"/>
                    <a:pt x="261" y="216"/>
                    <a:pt x="252" y="211"/>
                  </a:cubicBezTo>
                  <a:cubicBezTo>
                    <a:pt x="246" y="208"/>
                    <a:pt x="253" y="210"/>
                    <a:pt x="252" y="203"/>
                  </a:cubicBezTo>
                  <a:cubicBezTo>
                    <a:pt x="252" y="196"/>
                    <a:pt x="258" y="200"/>
                    <a:pt x="254" y="196"/>
                  </a:cubicBezTo>
                  <a:cubicBezTo>
                    <a:pt x="250" y="191"/>
                    <a:pt x="253" y="191"/>
                    <a:pt x="260" y="193"/>
                  </a:cubicBezTo>
                  <a:cubicBezTo>
                    <a:pt x="268" y="194"/>
                    <a:pt x="246" y="151"/>
                    <a:pt x="237" y="144"/>
                  </a:cubicBezTo>
                  <a:cubicBezTo>
                    <a:pt x="228" y="137"/>
                    <a:pt x="250" y="121"/>
                    <a:pt x="257" y="112"/>
                  </a:cubicBezTo>
                  <a:cubicBezTo>
                    <a:pt x="265" y="103"/>
                    <a:pt x="255" y="107"/>
                    <a:pt x="246" y="93"/>
                  </a:cubicBezTo>
                  <a:cubicBezTo>
                    <a:pt x="237" y="79"/>
                    <a:pt x="231" y="98"/>
                    <a:pt x="223" y="76"/>
                  </a:cubicBezTo>
                  <a:cubicBezTo>
                    <a:pt x="218" y="61"/>
                    <a:pt x="231" y="64"/>
                    <a:pt x="229" y="58"/>
                  </a:cubicBezTo>
                  <a:cubicBezTo>
                    <a:pt x="226" y="51"/>
                    <a:pt x="210" y="59"/>
                    <a:pt x="232" y="47"/>
                  </a:cubicBezTo>
                  <a:cubicBezTo>
                    <a:pt x="217" y="40"/>
                    <a:pt x="245" y="32"/>
                    <a:pt x="240" y="25"/>
                  </a:cubicBezTo>
                  <a:cubicBezTo>
                    <a:pt x="236" y="18"/>
                    <a:pt x="215" y="12"/>
                    <a:pt x="211" y="6"/>
                  </a:cubicBezTo>
                  <a:cubicBezTo>
                    <a:pt x="206" y="0"/>
                    <a:pt x="204" y="1"/>
                    <a:pt x="197" y="4"/>
                  </a:cubicBezTo>
                  <a:cubicBezTo>
                    <a:pt x="177" y="14"/>
                    <a:pt x="179" y="3"/>
                    <a:pt x="170" y="9"/>
                  </a:cubicBezTo>
                  <a:cubicBezTo>
                    <a:pt x="161" y="15"/>
                    <a:pt x="155" y="22"/>
                    <a:pt x="156" y="29"/>
                  </a:cubicBezTo>
                  <a:cubicBezTo>
                    <a:pt x="156" y="36"/>
                    <a:pt x="150" y="38"/>
                    <a:pt x="154" y="45"/>
                  </a:cubicBezTo>
                  <a:cubicBezTo>
                    <a:pt x="161" y="56"/>
                    <a:pt x="143" y="49"/>
                    <a:pt x="140" y="58"/>
                  </a:cubicBezTo>
                  <a:cubicBezTo>
                    <a:pt x="137" y="67"/>
                    <a:pt x="135" y="66"/>
                    <a:pt x="132" y="68"/>
                  </a:cubicBezTo>
                  <a:cubicBezTo>
                    <a:pt x="124" y="60"/>
                    <a:pt x="114" y="58"/>
                    <a:pt x="109" y="57"/>
                  </a:cubicBezTo>
                  <a:cubicBezTo>
                    <a:pt x="104" y="55"/>
                    <a:pt x="107" y="62"/>
                    <a:pt x="96" y="64"/>
                  </a:cubicBezTo>
                  <a:cubicBezTo>
                    <a:pt x="85" y="67"/>
                    <a:pt x="94" y="61"/>
                    <a:pt x="78" y="61"/>
                  </a:cubicBezTo>
                  <a:cubicBezTo>
                    <a:pt x="62" y="62"/>
                    <a:pt x="76" y="60"/>
                    <a:pt x="66" y="50"/>
                  </a:cubicBezTo>
                  <a:cubicBezTo>
                    <a:pt x="55" y="39"/>
                    <a:pt x="46" y="31"/>
                    <a:pt x="39" y="37"/>
                  </a:cubicBezTo>
                  <a:cubicBezTo>
                    <a:pt x="35" y="41"/>
                    <a:pt x="40" y="45"/>
                    <a:pt x="39" y="47"/>
                  </a:cubicBezTo>
                  <a:cubicBezTo>
                    <a:pt x="37" y="49"/>
                    <a:pt x="30" y="42"/>
                    <a:pt x="27" y="47"/>
                  </a:cubicBezTo>
                  <a:cubicBezTo>
                    <a:pt x="38" y="51"/>
                    <a:pt x="24" y="48"/>
                    <a:pt x="37" y="56"/>
                  </a:cubicBezTo>
                  <a:cubicBezTo>
                    <a:pt x="50" y="64"/>
                    <a:pt x="63" y="74"/>
                    <a:pt x="72" y="75"/>
                  </a:cubicBezTo>
                  <a:cubicBezTo>
                    <a:pt x="82" y="75"/>
                    <a:pt x="90" y="80"/>
                    <a:pt x="89" y="84"/>
                  </a:cubicBezTo>
                  <a:cubicBezTo>
                    <a:pt x="89" y="84"/>
                    <a:pt x="89" y="85"/>
                    <a:pt x="89" y="85"/>
                  </a:cubicBezTo>
                  <a:cubicBezTo>
                    <a:pt x="89" y="85"/>
                    <a:pt x="91" y="85"/>
                    <a:pt x="95" y="88"/>
                  </a:cubicBezTo>
                  <a:cubicBezTo>
                    <a:pt x="110" y="101"/>
                    <a:pt x="95" y="92"/>
                    <a:pt x="98" y="104"/>
                  </a:cubicBezTo>
                  <a:cubicBezTo>
                    <a:pt x="101" y="117"/>
                    <a:pt x="95" y="110"/>
                    <a:pt x="96" y="116"/>
                  </a:cubicBezTo>
                  <a:cubicBezTo>
                    <a:pt x="97" y="119"/>
                    <a:pt x="104" y="114"/>
                    <a:pt x="105" y="118"/>
                  </a:cubicBezTo>
                  <a:cubicBezTo>
                    <a:pt x="106" y="122"/>
                    <a:pt x="99" y="124"/>
                    <a:pt x="100" y="131"/>
                  </a:cubicBezTo>
                  <a:cubicBezTo>
                    <a:pt x="101" y="137"/>
                    <a:pt x="113" y="141"/>
                    <a:pt x="109" y="145"/>
                  </a:cubicBezTo>
                  <a:cubicBezTo>
                    <a:pt x="106" y="150"/>
                    <a:pt x="111" y="152"/>
                    <a:pt x="105" y="158"/>
                  </a:cubicBezTo>
                  <a:cubicBezTo>
                    <a:pt x="95" y="168"/>
                    <a:pt x="112" y="176"/>
                    <a:pt x="115" y="187"/>
                  </a:cubicBezTo>
                  <a:cubicBezTo>
                    <a:pt x="128" y="189"/>
                    <a:pt x="121" y="191"/>
                    <a:pt x="133" y="194"/>
                  </a:cubicBezTo>
                  <a:cubicBezTo>
                    <a:pt x="145" y="197"/>
                    <a:pt x="143" y="202"/>
                    <a:pt x="141" y="211"/>
                  </a:cubicBezTo>
                  <a:cubicBezTo>
                    <a:pt x="139" y="220"/>
                    <a:pt x="146" y="218"/>
                    <a:pt x="144" y="223"/>
                  </a:cubicBezTo>
                  <a:cubicBezTo>
                    <a:pt x="142" y="228"/>
                    <a:pt x="143" y="222"/>
                    <a:pt x="130" y="226"/>
                  </a:cubicBezTo>
                  <a:cubicBezTo>
                    <a:pt x="118" y="230"/>
                    <a:pt x="123" y="241"/>
                    <a:pt x="105" y="253"/>
                  </a:cubicBezTo>
                  <a:cubicBezTo>
                    <a:pt x="87" y="264"/>
                    <a:pt x="103" y="264"/>
                    <a:pt x="91" y="266"/>
                  </a:cubicBezTo>
                  <a:cubicBezTo>
                    <a:pt x="80" y="268"/>
                    <a:pt x="86" y="278"/>
                    <a:pt x="79" y="276"/>
                  </a:cubicBezTo>
                  <a:cubicBezTo>
                    <a:pt x="72" y="274"/>
                    <a:pt x="74" y="283"/>
                    <a:pt x="69" y="283"/>
                  </a:cubicBezTo>
                  <a:cubicBezTo>
                    <a:pt x="63" y="283"/>
                    <a:pt x="70" y="291"/>
                    <a:pt x="64" y="295"/>
                  </a:cubicBezTo>
                  <a:cubicBezTo>
                    <a:pt x="59" y="300"/>
                    <a:pt x="50" y="291"/>
                    <a:pt x="50" y="297"/>
                  </a:cubicBezTo>
                  <a:cubicBezTo>
                    <a:pt x="50" y="304"/>
                    <a:pt x="33" y="312"/>
                    <a:pt x="42" y="329"/>
                  </a:cubicBezTo>
                  <a:cubicBezTo>
                    <a:pt x="51" y="346"/>
                    <a:pt x="32" y="336"/>
                    <a:pt x="48" y="354"/>
                  </a:cubicBezTo>
                  <a:cubicBezTo>
                    <a:pt x="58" y="365"/>
                    <a:pt x="45" y="358"/>
                    <a:pt x="47" y="366"/>
                  </a:cubicBezTo>
                  <a:cubicBezTo>
                    <a:pt x="49" y="374"/>
                    <a:pt x="48" y="377"/>
                    <a:pt x="45" y="389"/>
                  </a:cubicBezTo>
                  <a:cubicBezTo>
                    <a:pt x="42" y="400"/>
                    <a:pt x="41" y="401"/>
                    <a:pt x="54" y="405"/>
                  </a:cubicBezTo>
                  <a:cubicBezTo>
                    <a:pt x="67" y="408"/>
                    <a:pt x="76" y="407"/>
                    <a:pt x="73" y="413"/>
                  </a:cubicBezTo>
                  <a:cubicBezTo>
                    <a:pt x="70" y="420"/>
                    <a:pt x="74" y="430"/>
                    <a:pt x="79" y="423"/>
                  </a:cubicBezTo>
                  <a:cubicBezTo>
                    <a:pt x="85" y="416"/>
                    <a:pt x="93" y="418"/>
                    <a:pt x="87" y="426"/>
                  </a:cubicBezTo>
                  <a:cubicBezTo>
                    <a:pt x="82" y="434"/>
                    <a:pt x="80" y="435"/>
                    <a:pt x="95" y="428"/>
                  </a:cubicBezTo>
                  <a:cubicBezTo>
                    <a:pt x="105" y="423"/>
                    <a:pt x="111" y="428"/>
                    <a:pt x="139" y="416"/>
                  </a:cubicBezTo>
                  <a:cubicBezTo>
                    <a:pt x="159" y="407"/>
                    <a:pt x="153" y="420"/>
                    <a:pt x="160" y="412"/>
                  </a:cubicBezTo>
                  <a:cubicBezTo>
                    <a:pt x="167" y="403"/>
                    <a:pt x="161" y="414"/>
                    <a:pt x="176" y="407"/>
                  </a:cubicBezTo>
                  <a:cubicBezTo>
                    <a:pt x="192" y="401"/>
                    <a:pt x="192" y="408"/>
                    <a:pt x="206" y="402"/>
                  </a:cubicBezTo>
                  <a:cubicBezTo>
                    <a:pt x="212" y="392"/>
                    <a:pt x="223" y="389"/>
                    <a:pt x="249" y="364"/>
                  </a:cubicBezTo>
                  <a:cubicBezTo>
                    <a:pt x="275" y="338"/>
                    <a:pt x="288" y="320"/>
                    <a:pt x="295" y="312"/>
                  </a:cubicBezTo>
                  <a:cubicBezTo>
                    <a:pt x="301" y="303"/>
                    <a:pt x="293" y="306"/>
                    <a:pt x="290" y="297"/>
                  </a:cubicBezTo>
                  <a:close/>
                  <a:moveTo>
                    <a:pt x="63" y="413"/>
                  </a:moveTo>
                  <a:cubicBezTo>
                    <a:pt x="62" y="415"/>
                    <a:pt x="69" y="415"/>
                    <a:pt x="69" y="413"/>
                  </a:cubicBezTo>
                  <a:cubicBezTo>
                    <a:pt x="69" y="412"/>
                    <a:pt x="63" y="410"/>
                    <a:pt x="63" y="413"/>
                  </a:cubicBezTo>
                  <a:close/>
                  <a:moveTo>
                    <a:pt x="57" y="407"/>
                  </a:moveTo>
                  <a:cubicBezTo>
                    <a:pt x="54" y="406"/>
                    <a:pt x="56" y="413"/>
                    <a:pt x="59" y="412"/>
                  </a:cubicBezTo>
                  <a:cubicBezTo>
                    <a:pt x="61" y="412"/>
                    <a:pt x="59" y="407"/>
                    <a:pt x="57" y="407"/>
                  </a:cubicBezTo>
                  <a:close/>
                  <a:moveTo>
                    <a:pt x="49" y="420"/>
                  </a:moveTo>
                  <a:cubicBezTo>
                    <a:pt x="49" y="422"/>
                    <a:pt x="53" y="420"/>
                    <a:pt x="52" y="418"/>
                  </a:cubicBezTo>
                  <a:cubicBezTo>
                    <a:pt x="51" y="417"/>
                    <a:pt x="49" y="418"/>
                    <a:pt x="49" y="420"/>
                  </a:cubicBezTo>
                  <a:close/>
                  <a:moveTo>
                    <a:pt x="60" y="419"/>
                  </a:moveTo>
                  <a:cubicBezTo>
                    <a:pt x="60" y="420"/>
                    <a:pt x="64" y="419"/>
                    <a:pt x="62" y="417"/>
                  </a:cubicBezTo>
                  <a:cubicBezTo>
                    <a:pt x="61" y="416"/>
                    <a:pt x="59" y="417"/>
                    <a:pt x="60" y="419"/>
                  </a:cubicBezTo>
                  <a:close/>
                  <a:moveTo>
                    <a:pt x="54" y="418"/>
                  </a:moveTo>
                  <a:cubicBezTo>
                    <a:pt x="54" y="420"/>
                    <a:pt x="58" y="418"/>
                    <a:pt x="57" y="417"/>
                  </a:cubicBezTo>
                  <a:cubicBezTo>
                    <a:pt x="57" y="415"/>
                    <a:pt x="54" y="417"/>
                    <a:pt x="54" y="418"/>
                  </a:cubicBezTo>
                  <a:close/>
                  <a:moveTo>
                    <a:pt x="13" y="421"/>
                  </a:moveTo>
                  <a:cubicBezTo>
                    <a:pt x="12" y="422"/>
                    <a:pt x="16" y="427"/>
                    <a:pt x="17" y="425"/>
                  </a:cubicBezTo>
                  <a:cubicBezTo>
                    <a:pt x="18" y="423"/>
                    <a:pt x="14" y="420"/>
                    <a:pt x="13" y="421"/>
                  </a:cubicBezTo>
                  <a:close/>
                  <a:moveTo>
                    <a:pt x="10" y="409"/>
                  </a:moveTo>
                  <a:cubicBezTo>
                    <a:pt x="1" y="406"/>
                    <a:pt x="11" y="411"/>
                    <a:pt x="9" y="415"/>
                  </a:cubicBezTo>
                  <a:cubicBezTo>
                    <a:pt x="6" y="419"/>
                    <a:pt x="7" y="411"/>
                    <a:pt x="5" y="413"/>
                  </a:cubicBezTo>
                  <a:cubicBezTo>
                    <a:pt x="4" y="415"/>
                    <a:pt x="0" y="414"/>
                    <a:pt x="0" y="418"/>
                  </a:cubicBezTo>
                  <a:cubicBezTo>
                    <a:pt x="0" y="421"/>
                    <a:pt x="2" y="418"/>
                    <a:pt x="3" y="418"/>
                  </a:cubicBezTo>
                  <a:cubicBezTo>
                    <a:pt x="4" y="418"/>
                    <a:pt x="4" y="420"/>
                    <a:pt x="8" y="422"/>
                  </a:cubicBezTo>
                  <a:cubicBezTo>
                    <a:pt x="9" y="422"/>
                    <a:pt x="10" y="423"/>
                    <a:pt x="12" y="421"/>
                  </a:cubicBezTo>
                  <a:cubicBezTo>
                    <a:pt x="14" y="420"/>
                    <a:pt x="11" y="418"/>
                    <a:pt x="13" y="416"/>
                  </a:cubicBezTo>
                  <a:cubicBezTo>
                    <a:pt x="14" y="415"/>
                    <a:pt x="15" y="419"/>
                    <a:pt x="18" y="415"/>
                  </a:cubicBezTo>
                  <a:cubicBezTo>
                    <a:pt x="22" y="411"/>
                    <a:pt x="18" y="412"/>
                    <a:pt x="10" y="409"/>
                  </a:cubicBezTo>
                  <a:close/>
                  <a:moveTo>
                    <a:pt x="131" y="216"/>
                  </a:moveTo>
                  <a:cubicBezTo>
                    <a:pt x="125" y="215"/>
                    <a:pt x="125" y="222"/>
                    <a:pt x="129" y="222"/>
                  </a:cubicBezTo>
                  <a:cubicBezTo>
                    <a:pt x="134" y="222"/>
                    <a:pt x="132" y="219"/>
                    <a:pt x="137" y="219"/>
                  </a:cubicBezTo>
                  <a:cubicBezTo>
                    <a:pt x="142" y="219"/>
                    <a:pt x="136" y="217"/>
                    <a:pt x="131" y="216"/>
                  </a:cubicBezTo>
                  <a:close/>
                  <a:moveTo>
                    <a:pt x="43" y="293"/>
                  </a:moveTo>
                  <a:cubicBezTo>
                    <a:pt x="41" y="292"/>
                    <a:pt x="38" y="293"/>
                    <a:pt x="43" y="297"/>
                  </a:cubicBezTo>
                  <a:cubicBezTo>
                    <a:pt x="44" y="298"/>
                    <a:pt x="46" y="297"/>
                    <a:pt x="48" y="294"/>
                  </a:cubicBezTo>
                  <a:cubicBezTo>
                    <a:pt x="50" y="291"/>
                    <a:pt x="45" y="293"/>
                    <a:pt x="43" y="29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55" name="Freeform 70"/>
            <p:cNvSpPr>
              <a:spLocks noEditPoints="1"/>
            </p:cNvSpPr>
            <p:nvPr/>
          </p:nvSpPr>
          <p:spPr bwMode="auto">
            <a:xfrm>
              <a:off x="3654115" y="2165704"/>
              <a:ext cx="2044361" cy="1722240"/>
            </a:xfrm>
            <a:custGeom>
              <a:avLst/>
              <a:gdLst/>
              <a:ahLst/>
              <a:cxnLst>
                <a:cxn ang="0">
                  <a:pos x="650" y="67"/>
                </a:cxn>
                <a:cxn ang="0">
                  <a:pos x="525" y="77"/>
                </a:cxn>
                <a:cxn ang="0">
                  <a:pos x="408" y="95"/>
                </a:cxn>
                <a:cxn ang="0">
                  <a:pos x="292" y="181"/>
                </a:cxn>
                <a:cxn ang="0">
                  <a:pos x="187" y="329"/>
                </a:cxn>
                <a:cxn ang="0">
                  <a:pos x="179" y="480"/>
                </a:cxn>
                <a:cxn ang="0">
                  <a:pos x="142" y="507"/>
                </a:cxn>
                <a:cxn ang="0">
                  <a:pos x="50" y="549"/>
                </a:cxn>
                <a:cxn ang="0">
                  <a:pos x="23" y="500"/>
                </a:cxn>
                <a:cxn ang="0">
                  <a:pos x="19" y="451"/>
                </a:cxn>
                <a:cxn ang="0">
                  <a:pos x="47" y="424"/>
                </a:cxn>
                <a:cxn ang="0">
                  <a:pos x="24" y="387"/>
                </a:cxn>
                <a:cxn ang="0">
                  <a:pos x="86" y="349"/>
                </a:cxn>
                <a:cxn ang="0">
                  <a:pos x="155" y="325"/>
                </a:cxn>
                <a:cxn ang="0">
                  <a:pos x="146" y="295"/>
                </a:cxn>
                <a:cxn ang="0">
                  <a:pos x="165" y="272"/>
                </a:cxn>
                <a:cxn ang="0">
                  <a:pos x="223" y="218"/>
                </a:cxn>
                <a:cxn ang="0">
                  <a:pos x="225" y="186"/>
                </a:cxn>
                <a:cxn ang="0">
                  <a:pos x="256" y="160"/>
                </a:cxn>
                <a:cxn ang="0">
                  <a:pos x="279" y="133"/>
                </a:cxn>
                <a:cxn ang="0">
                  <a:pos x="295" y="118"/>
                </a:cxn>
                <a:cxn ang="0">
                  <a:pos x="360" y="82"/>
                </a:cxn>
                <a:cxn ang="0">
                  <a:pos x="381" y="84"/>
                </a:cxn>
                <a:cxn ang="0">
                  <a:pos x="415" y="41"/>
                </a:cxn>
                <a:cxn ang="0">
                  <a:pos x="492" y="23"/>
                </a:cxn>
                <a:cxn ang="0">
                  <a:pos x="508" y="36"/>
                </a:cxn>
                <a:cxn ang="0">
                  <a:pos x="556" y="23"/>
                </a:cxn>
                <a:cxn ang="0">
                  <a:pos x="579" y="28"/>
                </a:cxn>
                <a:cxn ang="0">
                  <a:pos x="478" y="19"/>
                </a:cxn>
                <a:cxn ang="0">
                  <a:pos x="456" y="38"/>
                </a:cxn>
                <a:cxn ang="0">
                  <a:pos x="464" y="21"/>
                </a:cxn>
                <a:cxn ang="0">
                  <a:pos x="381" y="43"/>
                </a:cxn>
                <a:cxn ang="0">
                  <a:pos x="402" y="51"/>
                </a:cxn>
                <a:cxn ang="0">
                  <a:pos x="371" y="56"/>
                </a:cxn>
                <a:cxn ang="0">
                  <a:pos x="356" y="59"/>
                </a:cxn>
                <a:cxn ang="0">
                  <a:pos x="324" y="70"/>
                </a:cxn>
                <a:cxn ang="0">
                  <a:pos x="320" y="88"/>
                </a:cxn>
                <a:cxn ang="0">
                  <a:pos x="303" y="106"/>
                </a:cxn>
                <a:cxn ang="0">
                  <a:pos x="239" y="131"/>
                </a:cxn>
                <a:cxn ang="0">
                  <a:pos x="244" y="107"/>
                </a:cxn>
                <a:cxn ang="0">
                  <a:pos x="274" y="97"/>
                </a:cxn>
                <a:cxn ang="0">
                  <a:pos x="279" y="108"/>
                </a:cxn>
                <a:cxn ang="0">
                  <a:pos x="290" y="102"/>
                </a:cxn>
                <a:cxn ang="0">
                  <a:pos x="234" y="127"/>
                </a:cxn>
                <a:cxn ang="0">
                  <a:pos x="213" y="141"/>
                </a:cxn>
                <a:cxn ang="0">
                  <a:pos x="269" y="142"/>
                </a:cxn>
                <a:cxn ang="0">
                  <a:pos x="189" y="249"/>
                </a:cxn>
                <a:cxn ang="0">
                  <a:pos x="186" y="261"/>
                </a:cxn>
                <a:cxn ang="0">
                  <a:pos x="166" y="290"/>
                </a:cxn>
                <a:cxn ang="0">
                  <a:pos x="205" y="214"/>
                </a:cxn>
                <a:cxn ang="0">
                  <a:pos x="109" y="325"/>
                </a:cxn>
                <a:cxn ang="0">
                  <a:pos x="74" y="348"/>
                </a:cxn>
                <a:cxn ang="0">
                  <a:pos x="34" y="375"/>
                </a:cxn>
                <a:cxn ang="0">
                  <a:pos x="7" y="430"/>
                </a:cxn>
                <a:cxn ang="0">
                  <a:pos x="15" y="506"/>
                </a:cxn>
                <a:cxn ang="0">
                  <a:pos x="10" y="456"/>
                </a:cxn>
              </a:cxnLst>
              <a:rect l="0" t="0" r="r" b="b"/>
              <a:pathLst>
                <a:path w="657" h="553">
                  <a:moveTo>
                    <a:pt x="647" y="42"/>
                  </a:moveTo>
                  <a:cubicBezTo>
                    <a:pt x="637" y="40"/>
                    <a:pt x="637" y="54"/>
                    <a:pt x="616" y="49"/>
                  </a:cubicBezTo>
                  <a:cubicBezTo>
                    <a:pt x="594" y="44"/>
                    <a:pt x="589" y="48"/>
                    <a:pt x="596" y="49"/>
                  </a:cubicBezTo>
                  <a:cubicBezTo>
                    <a:pt x="602" y="49"/>
                    <a:pt x="602" y="52"/>
                    <a:pt x="613" y="53"/>
                  </a:cubicBezTo>
                  <a:cubicBezTo>
                    <a:pt x="624" y="54"/>
                    <a:pt x="622" y="61"/>
                    <a:pt x="620" y="64"/>
                  </a:cubicBezTo>
                  <a:cubicBezTo>
                    <a:pt x="617" y="66"/>
                    <a:pt x="621" y="66"/>
                    <a:pt x="626" y="65"/>
                  </a:cubicBezTo>
                  <a:cubicBezTo>
                    <a:pt x="632" y="63"/>
                    <a:pt x="631" y="56"/>
                    <a:pt x="635" y="60"/>
                  </a:cubicBezTo>
                  <a:cubicBezTo>
                    <a:pt x="639" y="64"/>
                    <a:pt x="640" y="61"/>
                    <a:pt x="648" y="63"/>
                  </a:cubicBezTo>
                  <a:cubicBezTo>
                    <a:pt x="649" y="64"/>
                    <a:pt x="650" y="66"/>
                    <a:pt x="650" y="67"/>
                  </a:cubicBezTo>
                  <a:cubicBezTo>
                    <a:pt x="653" y="77"/>
                    <a:pt x="644" y="74"/>
                    <a:pt x="639" y="71"/>
                  </a:cubicBezTo>
                  <a:cubicBezTo>
                    <a:pt x="633" y="69"/>
                    <a:pt x="634" y="68"/>
                    <a:pt x="631" y="73"/>
                  </a:cubicBezTo>
                  <a:cubicBezTo>
                    <a:pt x="627" y="81"/>
                    <a:pt x="610" y="78"/>
                    <a:pt x="610" y="86"/>
                  </a:cubicBezTo>
                  <a:cubicBezTo>
                    <a:pt x="609" y="95"/>
                    <a:pt x="607" y="97"/>
                    <a:pt x="601" y="95"/>
                  </a:cubicBezTo>
                  <a:cubicBezTo>
                    <a:pt x="586" y="88"/>
                    <a:pt x="614" y="80"/>
                    <a:pt x="609" y="73"/>
                  </a:cubicBezTo>
                  <a:cubicBezTo>
                    <a:pt x="605" y="66"/>
                    <a:pt x="584" y="60"/>
                    <a:pt x="580" y="54"/>
                  </a:cubicBezTo>
                  <a:cubicBezTo>
                    <a:pt x="575" y="48"/>
                    <a:pt x="573" y="49"/>
                    <a:pt x="566" y="52"/>
                  </a:cubicBezTo>
                  <a:cubicBezTo>
                    <a:pt x="546" y="62"/>
                    <a:pt x="548" y="51"/>
                    <a:pt x="539" y="57"/>
                  </a:cubicBezTo>
                  <a:cubicBezTo>
                    <a:pt x="530" y="63"/>
                    <a:pt x="524" y="70"/>
                    <a:pt x="525" y="77"/>
                  </a:cubicBezTo>
                  <a:cubicBezTo>
                    <a:pt x="525" y="84"/>
                    <a:pt x="519" y="86"/>
                    <a:pt x="523" y="93"/>
                  </a:cubicBezTo>
                  <a:cubicBezTo>
                    <a:pt x="530" y="104"/>
                    <a:pt x="512" y="97"/>
                    <a:pt x="509" y="106"/>
                  </a:cubicBezTo>
                  <a:cubicBezTo>
                    <a:pt x="506" y="115"/>
                    <a:pt x="504" y="114"/>
                    <a:pt x="501" y="116"/>
                  </a:cubicBezTo>
                  <a:cubicBezTo>
                    <a:pt x="493" y="108"/>
                    <a:pt x="483" y="106"/>
                    <a:pt x="478" y="105"/>
                  </a:cubicBezTo>
                  <a:cubicBezTo>
                    <a:pt x="473" y="103"/>
                    <a:pt x="476" y="110"/>
                    <a:pt x="465" y="112"/>
                  </a:cubicBezTo>
                  <a:cubicBezTo>
                    <a:pt x="454" y="115"/>
                    <a:pt x="463" y="109"/>
                    <a:pt x="447" y="109"/>
                  </a:cubicBezTo>
                  <a:cubicBezTo>
                    <a:pt x="431" y="110"/>
                    <a:pt x="445" y="108"/>
                    <a:pt x="435" y="98"/>
                  </a:cubicBezTo>
                  <a:cubicBezTo>
                    <a:pt x="424" y="87"/>
                    <a:pt x="415" y="79"/>
                    <a:pt x="408" y="85"/>
                  </a:cubicBezTo>
                  <a:cubicBezTo>
                    <a:pt x="404" y="89"/>
                    <a:pt x="409" y="93"/>
                    <a:pt x="408" y="95"/>
                  </a:cubicBezTo>
                  <a:cubicBezTo>
                    <a:pt x="406" y="97"/>
                    <a:pt x="399" y="90"/>
                    <a:pt x="396" y="95"/>
                  </a:cubicBezTo>
                  <a:cubicBezTo>
                    <a:pt x="372" y="95"/>
                    <a:pt x="400" y="99"/>
                    <a:pt x="386" y="111"/>
                  </a:cubicBezTo>
                  <a:cubicBezTo>
                    <a:pt x="371" y="124"/>
                    <a:pt x="395" y="116"/>
                    <a:pt x="383" y="124"/>
                  </a:cubicBezTo>
                  <a:cubicBezTo>
                    <a:pt x="371" y="132"/>
                    <a:pt x="345" y="110"/>
                    <a:pt x="334" y="119"/>
                  </a:cubicBezTo>
                  <a:cubicBezTo>
                    <a:pt x="329" y="122"/>
                    <a:pt x="340" y="136"/>
                    <a:pt x="330" y="142"/>
                  </a:cubicBezTo>
                  <a:cubicBezTo>
                    <a:pt x="324" y="146"/>
                    <a:pt x="317" y="134"/>
                    <a:pt x="312" y="137"/>
                  </a:cubicBezTo>
                  <a:cubicBezTo>
                    <a:pt x="307" y="141"/>
                    <a:pt x="301" y="142"/>
                    <a:pt x="298" y="149"/>
                  </a:cubicBezTo>
                  <a:cubicBezTo>
                    <a:pt x="290" y="166"/>
                    <a:pt x="286" y="161"/>
                    <a:pt x="284" y="166"/>
                  </a:cubicBezTo>
                  <a:cubicBezTo>
                    <a:pt x="282" y="171"/>
                    <a:pt x="295" y="173"/>
                    <a:pt x="292" y="181"/>
                  </a:cubicBezTo>
                  <a:cubicBezTo>
                    <a:pt x="289" y="189"/>
                    <a:pt x="283" y="184"/>
                    <a:pt x="277" y="195"/>
                  </a:cubicBezTo>
                  <a:cubicBezTo>
                    <a:pt x="271" y="207"/>
                    <a:pt x="263" y="202"/>
                    <a:pt x="267" y="210"/>
                  </a:cubicBezTo>
                  <a:cubicBezTo>
                    <a:pt x="274" y="222"/>
                    <a:pt x="241" y="218"/>
                    <a:pt x="244" y="223"/>
                  </a:cubicBezTo>
                  <a:cubicBezTo>
                    <a:pt x="252" y="240"/>
                    <a:pt x="243" y="237"/>
                    <a:pt x="245" y="249"/>
                  </a:cubicBezTo>
                  <a:cubicBezTo>
                    <a:pt x="247" y="260"/>
                    <a:pt x="242" y="253"/>
                    <a:pt x="240" y="262"/>
                  </a:cubicBezTo>
                  <a:cubicBezTo>
                    <a:pt x="240" y="268"/>
                    <a:pt x="220" y="284"/>
                    <a:pt x="226" y="288"/>
                  </a:cubicBezTo>
                  <a:cubicBezTo>
                    <a:pt x="231" y="292"/>
                    <a:pt x="240" y="289"/>
                    <a:pt x="237" y="300"/>
                  </a:cubicBezTo>
                  <a:cubicBezTo>
                    <a:pt x="231" y="318"/>
                    <a:pt x="219" y="302"/>
                    <a:pt x="211" y="307"/>
                  </a:cubicBezTo>
                  <a:cubicBezTo>
                    <a:pt x="202" y="311"/>
                    <a:pt x="183" y="323"/>
                    <a:pt x="187" y="329"/>
                  </a:cubicBezTo>
                  <a:cubicBezTo>
                    <a:pt x="191" y="335"/>
                    <a:pt x="175" y="337"/>
                    <a:pt x="185" y="347"/>
                  </a:cubicBezTo>
                  <a:cubicBezTo>
                    <a:pt x="191" y="353"/>
                    <a:pt x="181" y="354"/>
                    <a:pt x="185" y="360"/>
                  </a:cubicBezTo>
                  <a:cubicBezTo>
                    <a:pt x="189" y="366"/>
                    <a:pt x="179" y="363"/>
                    <a:pt x="188" y="375"/>
                  </a:cubicBezTo>
                  <a:cubicBezTo>
                    <a:pt x="197" y="387"/>
                    <a:pt x="175" y="400"/>
                    <a:pt x="195" y="410"/>
                  </a:cubicBezTo>
                  <a:cubicBezTo>
                    <a:pt x="208" y="417"/>
                    <a:pt x="205" y="419"/>
                    <a:pt x="201" y="427"/>
                  </a:cubicBezTo>
                  <a:cubicBezTo>
                    <a:pt x="198" y="433"/>
                    <a:pt x="192" y="428"/>
                    <a:pt x="189" y="432"/>
                  </a:cubicBezTo>
                  <a:cubicBezTo>
                    <a:pt x="187" y="437"/>
                    <a:pt x="202" y="452"/>
                    <a:pt x="196" y="458"/>
                  </a:cubicBezTo>
                  <a:cubicBezTo>
                    <a:pt x="190" y="464"/>
                    <a:pt x="199" y="465"/>
                    <a:pt x="192" y="473"/>
                  </a:cubicBezTo>
                  <a:cubicBezTo>
                    <a:pt x="184" y="481"/>
                    <a:pt x="177" y="473"/>
                    <a:pt x="179" y="480"/>
                  </a:cubicBezTo>
                  <a:cubicBezTo>
                    <a:pt x="182" y="488"/>
                    <a:pt x="171" y="485"/>
                    <a:pt x="175" y="495"/>
                  </a:cubicBezTo>
                  <a:cubicBezTo>
                    <a:pt x="182" y="510"/>
                    <a:pt x="172" y="521"/>
                    <a:pt x="170" y="515"/>
                  </a:cubicBezTo>
                  <a:cubicBezTo>
                    <a:pt x="168" y="510"/>
                    <a:pt x="167" y="507"/>
                    <a:pt x="165" y="508"/>
                  </a:cubicBezTo>
                  <a:cubicBezTo>
                    <a:pt x="156" y="507"/>
                    <a:pt x="161" y="505"/>
                    <a:pt x="156" y="505"/>
                  </a:cubicBezTo>
                  <a:cubicBezTo>
                    <a:pt x="149" y="505"/>
                    <a:pt x="154" y="501"/>
                    <a:pt x="150" y="497"/>
                  </a:cubicBezTo>
                  <a:cubicBezTo>
                    <a:pt x="146" y="493"/>
                    <a:pt x="151" y="495"/>
                    <a:pt x="150" y="490"/>
                  </a:cubicBezTo>
                  <a:cubicBezTo>
                    <a:pt x="149" y="484"/>
                    <a:pt x="150" y="495"/>
                    <a:pt x="145" y="490"/>
                  </a:cubicBezTo>
                  <a:cubicBezTo>
                    <a:pt x="140" y="486"/>
                    <a:pt x="141" y="492"/>
                    <a:pt x="144" y="496"/>
                  </a:cubicBezTo>
                  <a:cubicBezTo>
                    <a:pt x="151" y="504"/>
                    <a:pt x="141" y="499"/>
                    <a:pt x="142" y="507"/>
                  </a:cubicBezTo>
                  <a:cubicBezTo>
                    <a:pt x="142" y="515"/>
                    <a:pt x="136" y="510"/>
                    <a:pt x="133" y="513"/>
                  </a:cubicBezTo>
                  <a:cubicBezTo>
                    <a:pt x="129" y="516"/>
                    <a:pt x="125" y="504"/>
                    <a:pt x="126" y="512"/>
                  </a:cubicBezTo>
                  <a:cubicBezTo>
                    <a:pt x="126" y="519"/>
                    <a:pt x="112" y="514"/>
                    <a:pt x="119" y="519"/>
                  </a:cubicBezTo>
                  <a:cubicBezTo>
                    <a:pt x="125" y="524"/>
                    <a:pt x="113" y="520"/>
                    <a:pt x="114" y="525"/>
                  </a:cubicBezTo>
                  <a:cubicBezTo>
                    <a:pt x="115" y="530"/>
                    <a:pt x="109" y="524"/>
                    <a:pt x="106" y="532"/>
                  </a:cubicBezTo>
                  <a:cubicBezTo>
                    <a:pt x="102" y="540"/>
                    <a:pt x="93" y="542"/>
                    <a:pt x="91" y="545"/>
                  </a:cubicBezTo>
                  <a:cubicBezTo>
                    <a:pt x="85" y="551"/>
                    <a:pt x="70" y="548"/>
                    <a:pt x="63" y="551"/>
                  </a:cubicBezTo>
                  <a:cubicBezTo>
                    <a:pt x="57" y="553"/>
                    <a:pt x="63" y="551"/>
                    <a:pt x="57" y="548"/>
                  </a:cubicBezTo>
                  <a:cubicBezTo>
                    <a:pt x="51" y="546"/>
                    <a:pt x="54" y="552"/>
                    <a:pt x="50" y="549"/>
                  </a:cubicBezTo>
                  <a:cubicBezTo>
                    <a:pt x="46" y="545"/>
                    <a:pt x="54" y="543"/>
                    <a:pt x="49" y="542"/>
                  </a:cubicBezTo>
                  <a:cubicBezTo>
                    <a:pt x="44" y="541"/>
                    <a:pt x="37" y="538"/>
                    <a:pt x="35" y="534"/>
                  </a:cubicBezTo>
                  <a:cubicBezTo>
                    <a:pt x="34" y="530"/>
                    <a:pt x="30" y="536"/>
                    <a:pt x="24" y="527"/>
                  </a:cubicBezTo>
                  <a:cubicBezTo>
                    <a:pt x="22" y="524"/>
                    <a:pt x="21" y="524"/>
                    <a:pt x="22" y="517"/>
                  </a:cubicBezTo>
                  <a:cubicBezTo>
                    <a:pt x="25" y="504"/>
                    <a:pt x="24" y="518"/>
                    <a:pt x="31" y="514"/>
                  </a:cubicBezTo>
                  <a:cubicBezTo>
                    <a:pt x="39" y="511"/>
                    <a:pt x="28" y="510"/>
                    <a:pt x="33" y="507"/>
                  </a:cubicBezTo>
                  <a:cubicBezTo>
                    <a:pt x="39" y="504"/>
                    <a:pt x="29" y="504"/>
                    <a:pt x="34" y="501"/>
                  </a:cubicBezTo>
                  <a:cubicBezTo>
                    <a:pt x="39" y="498"/>
                    <a:pt x="33" y="492"/>
                    <a:pt x="30" y="498"/>
                  </a:cubicBezTo>
                  <a:cubicBezTo>
                    <a:pt x="28" y="504"/>
                    <a:pt x="26" y="496"/>
                    <a:pt x="23" y="500"/>
                  </a:cubicBezTo>
                  <a:cubicBezTo>
                    <a:pt x="21" y="504"/>
                    <a:pt x="10" y="495"/>
                    <a:pt x="18" y="487"/>
                  </a:cubicBezTo>
                  <a:cubicBezTo>
                    <a:pt x="26" y="479"/>
                    <a:pt x="24" y="489"/>
                    <a:pt x="30" y="484"/>
                  </a:cubicBezTo>
                  <a:cubicBezTo>
                    <a:pt x="35" y="480"/>
                    <a:pt x="21" y="479"/>
                    <a:pt x="29" y="476"/>
                  </a:cubicBezTo>
                  <a:cubicBezTo>
                    <a:pt x="34" y="475"/>
                    <a:pt x="42" y="461"/>
                    <a:pt x="36" y="462"/>
                  </a:cubicBezTo>
                  <a:cubicBezTo>
                    <a:pt x="30" y="463"/>
                    <a:pt x="34" y="471"/>
                    <a:pt x="30" y="472"/>
                  </a:cubicBezTo>
                  <a:cubicBezTo>
                    <a:pt x="26" y="474"/>
                    <a:pt x="30" y="462"/>
                    <a:pt x="27" y="466"/>
                  </a:cubicBezTo>
                  <a:cubicBezTo>
                    <a:pt x="24" y="470"/>
                    <a:pt x="26" y="461"/>
                    <a:pt x="22" y="464"/>
                  </a:cubicBezTo>
                  <a:cubicBezTo>
                    <a:pt x="18" y="468"/>
                    <a:pt x="18" y="464"/>
                    <a:pt x="12" y="459"/>
                  </a:cubicBezTo>
                  <a:cubicBezTo>
                    <a:pt x="10" y="458"/>
                    <a:pt x="18" y="460"/>
                    <a:pt x="19" y="451"/>
                  </a:cubicBezTo>
                  <a:cubicBezTo>
                    <a:pt x="21" y="443"/>
                    <a:pt x="14" y="452"/>
                    <a:pt x="11" y="445"/>
                  </a:cubicBezTo>
                  <a:cubicBezTo>
                    <a:pt x="8" y="437"/>
                    <a:pt x="19" y="449"/>
                    <a:pt x="19" y="442"/>
                  </a:cubicBezTo>
                  <a:cubicBezTo>
                    <a:pt x="18" y="436"/>
                    <a:pt x="11" y="443"/>
                    <a:pt x="11" y="436"/>
                  </a:cubicBezTo>
                  <a:cubicBezTo>
                    <a:pt x="11" y="428"/>
                    <a:pt x="10" y="430"/>
                    <a:pt x="17" y="432"/>
                  </a:cubicBezTo>
                  <a:cubicBezTo>
                    <a:pt x="25" y="434"/>
                    <a:pt x="35" y="424"/>
                    <a:pt x="42" y="429"/>
                  </a:cubicBezTo>
                  <a:cubicBezTo>
                    <a:pt x="49" y="434"/>
                    <a:pt x="46" y="420"/>
                    <a:pt x="57" y="430"/>
                  </a:cubicBezTo>
                  <a:cubicBezTo>
                    <a:pt x="69" y="440"/>
                    <a:pt x="54" y="430"/>
                    <a:pt x="66" y="428"/>
                  </a:cubicBezTo>
                  <a:cubicBezTo>
                    <a:pt x="78" y="425"/>
                    <a:pt x="72" y="423"/>
                    <a:pt x="63" y="425"/>
                  </a:cubicBezTo>
                  <a:cubicBezTo>
                    <a:pt x="53" y="427"/>
                    <a:pt x="50" y="416"/>
                    <a:pt x="47" y="424"/>
                  </a:cubicBezTo>
                  <a:cubicBezTo>
                    <a:pt x="44" y="432"/>
                    <a:pt x="35" y="421"/>
                    <a:pt x="25" y="426"/>
                  </a:cubicBezTo>
                  <a:cubicBezTo>
                    <a:pt x="15" y="432"/>
                    <a:pt x="8" y="424"/>
                    <a:pt x="12" y="421"/>
                  </a:cubicBezTo>
                  <a:cubicBezTo>
                    <a:pt x="16" y="418"/>
                    <a:pt x="2" y="417"/>
                    <a:pt x="13" y="414"/>
                  </a:cubicBezTo>
                  <a:cubicBezTo>
                    <a:pt x="24" y="410"/>
                    <a:pt x="0" y="409"/>
                    <a:pt x="14" y="400"/>
                  </a:cubicBezTo>
                  <a:cubicBezTo>
                    <a:pt x="28" y="391"/>
                    <a:pt x="31" y="404"/>
                    <a:pt x="35" y="401"/>
                  </a:cubicBezTo>
                  <a:cubicBezTo>
                    <a:pt x="39" y="398"/>
                    <a:pt x="54" y="404"/>
                    <a:pt x="41" y="398"/>
                  </a:cubicBezTo>
                  <a:cubicBezTo>
                    <a:pt x="29" y="393"/>
                    <a:pt x="16" y="398"/>
                    <a:pt x="10" y="393"/>
                  </a:cubicBezTo>
                  <a:cubicBezTo>
                    <a:pt x="5" y="388"/>
                    <a:pt x="19" y="394"/>
                    <a:pt x="15" y="389"/>
                  </a:cubicBezTo>
                  <a:cubicBezTo>
                    <a:pt x="10" y="384"/>
                    <a:pt x="12" y="385"/>
                    <a:pt x="24" y="387"/>
                  </a:cubicBezTo>
                  <a:cubicBezTo>
                    <a:pt x="35" y="389"/>
                    <a:pt x="22" y="382"/>
                    <a:pt x="31" y="384"/>
                  </a:cubicBezTo>
                  <a:cubicBezTo>
                    <a:pt x="40" y="386"/>
                    <a:pt x="27" y="383"/>
                    <a:pt x="42" y="377"/>
                  </a:cubicBezTo>
                  <a:cubicBezTo>
                    <a:pt x="58" y="371"/>
                    <a:pt x="61" y="382"/>
                    <a:pt x="58" y="376"/>
                  </a:cubicBezTo>
                  <a:cubicBezTo>
                    <a:pt x="55" y="369"/>
                    <a:pt x="32" y="373"/>
                    <a:pt x="48" y="367"/>
                  </a:cubicBezTo>
                  <a:cubicBezTo>
                    <a:pt x="65" y="362"/>
                    <a:pt x="76" y="374"/>
                    <a:pt x="71" y="368"/>
                  </a:cubicBezTo>
                  <a:cubicBezTo>
                    <a:pt x="65" y="361"/>
                    <a:pt x="81" y="359"/>
                    <a:pt x="68" y="361"/>
                  </a:cubicBezTo>
                  <a:cubicBezTo>
                    <a:pt x="56" y="362"/>
                    <a:pt x="58" y="354"/>
                    <a:pt x="59" y="353"/>
                  </a:cubicBezTo>
                  <a:cubicBezTo>
                    <a:pt x="62" y="351"/>
                    <a:pt x="70" y="355"/>
                    <a:pt x="81" y="353"/>
                  </a:cubicBezTo>
                  <a:cubicBezTo>
                    <a:pt x="91" y="351"/>
                    <a:pt x="72" y="345"/>
                    <a:pt x="86" y="349"/>
                  </a:cubicBezTo>
                  <a:cubicBezTo>
                    <a:pt x="99" y="352"/>
                    <a:pt x="79" y="346"/>
                    <a:pt x="94" y="345"/>
                  </a:cubicBezTo>
                  <a:cubicBezTo>
                    <a:pt x="108" y="344"/>
                    <a:pt x="88" y="339"/>
                    <a:pt x="95" y="337"/>
                  </a:cubicBezTo>
                  <a:cubicBezTo>
                    <a:pt x="103" y="335"/>
                    <a:pt x="107" y="330"/>
                    <a:pt x="112" y="333"/>
                  </a:cubicBezTo>
                  <a:cubicBezTo>
                    <a:pt x="116" y="336"/>
                    <a:pt x="110" y="329"/>
                    <a:pt x="118" y="328"/>
                  </a:cubicBezTo>
                  <a:cubicBezTo>
                    <a:pt x="125" y="328"/>
                    <a:pt x="125" y="321"/>
                    <a:pt x="129" y="329"/>
                  </a:cubicBezTo>
                  <a:cubicBezTo>
                    <a:pt x="134" y="337"/>
                    <a:pt x="129" y="340"/>
                    <a:pt x="134" y="336"/>
                  </a:cubicBezTo>
                  <a:cubicBezTo>
                    <a:pt x="141" y="330"/>
                    <a:pt x="150" y="336"/>
                    <a:pt x="155" y="334"/>
                  </a:cubicBezTo>
                  <a:cubicBezTo>
                    <a:pt x="159" y="331"/>
                    <a:pt x="150" y="332"/>
                    <a:pt x="153" y="329"/>
                  </a:cubicBezTo>
                  <a:cubicBezTo>
                    <a:pt x="156" y="327"/>
                    <a:pt x="145" y="330"/>
                    <a:pt x="155" y="325"/>
                  </a:cubicBezTo>
                  <a:cubicBezTo>
                    <a:pt x="164" y="320"/>
                    <a:pt x="175" y="318"/>
                    <a:pt x="167" y="317"/>
                  </a:cubicBezTo>
                  <a:cubicBezTo>
                    <a:pt x="153" y="314"/>
                    <a:pt x="178" y="310"/>
                    <a:pt x="168" y="309"/>
                  </a:cubicBezTo>
                  <a:cubicBezTo>
                    <a:pt x="160" y="308"/>
                    <a:pt x="167" y="308"/>
                    <a:pt x="156" y="313"/>
                  </a:cubicBezTo>
                  <a:cubicBezTo>
                    <a:pt x="148" y="317"/>
                    <a:pt x="169" y="311"/>
                    <a:pt x="156" y="320"/>
                  </a:cubicBezTo>
                  <a:cubicBezTo>
                    <a:pt x="144" y="330"/>
                    <a:pt x="132" y="333"/>
                    <a:pt x="132" y="328"/>
                  </a:cubicBezTo>
                  <a:cubicBezTo>
                    <a:pt x="132" y="324"/>
                    <a:pt x="129" y="327"/>
                    <a:pt x="129" y="323"/>
                  </a:cubicBezTo>
                  <a:cubicBezTo>
                    <a:pt x="129" y="319"/>
                    <a:pt x="120" y="328"/>
                    <a:pt x="122" y="321"/>
                  </a:cubicBezTo>
                  <a:cubicBezTo>
                    <a:pt x="125" y="314"/>
                    <a:pt x="133" y="317"/>
                    <a:pt x="137" y="304"/>
                  </a:cubicBezTo>
                  <a:cubicBezTo>
                    <a:pt x="139" y="296"/>
                    <a:pt x="147" y="302"/>
                    <a:pt x="146" y="295"/>
                  </a:cubicBezTo>
                  <a:cubicBezTo>
                    <a:pt x="145" y="292"/>
                    <a:pt x="147" y="290"/>
                    <a:pt x="154" y="289"/>
                  </a:cubicBezTo>
                  <a:cubicBezTo>
                    <a:pt x="159" y="289"/>
                    <a:pt x="153" y="286"/>
                    <a:pt x="158" y="286"/>
                  </a:cubicBezTo>
                  <a:cubicBezTo>
                    <a:pt x="162" y="285"/>
                    <a:pt x="160" y="293"/>
                    <a:pt x="166" y="292"/>
                  </a:cubicBezTo>
                  <a:cubicBezTo>
                    <a:pt x="172" y="292"/>
                    <a:pt x="169" y="291"/>
                    <a:pt x="173" y="287"/>
                  </a:cubicBezTo>
                  <a:cubicBezTo>
                    <a:pt x="175" y="285"/>
                    <a:pt x="165" y="283"/>
                    <a:pt x="171" y="280"/>
                  </a:cubicBezTo>
                  <a:cubicBezTo>
                    <a:pt x="176" y="278"/>
                    <a:pt x="176" y="275"/>
                    <a:pt x="171" y="277"/>
                  </a:cubicBezTo>
                  <a:cubicBezTo>
                    <a:pt x="160" y="283"/>
                    <a:pt x="172" y="277"/>
                    <a:pt x="164" y="275"/>
                  </a:cubicBezTo>
                  <a:cubicBezTo>
                    <a:pt x="157" y="274"/>
                    <a:pt x="154" y="277"/>
                    <a:pt x="155" y="274"/>
                  </a:cubicBezTo>
                  <a:cubicBezTo>
                    <a:pt x="155" y="272"/>
                    <a:pt x="162" y="272"/>
                    <a:pt x="165" y="272"/>
                  </a:cubicBezTo>
                  <a:cubicBezTo>
                    <a:pt x="169" y="273"/>
                    <a:pt x="169" y="271"/>
                    <a:pt x="175" y="270"/>
                  </a:cubicBezTo>
                  <a:cubicBezTo>
                    <a:pt x="180" y="270"/>
                    <a:pt x="179" y="266"/>
                    <a:pt x="186" y="267"/>
                  </a:cubicBezTo>
                  <a:cubicBezTo>
                    <a:pt x="193" y="267"/>
                    <a:pt x="195" y="260"/>
                    <a:pt x="191" y="258"/>
                  </a:cubicBezTo>
                  <a:cubicBezTo>
                    <a:pt x="188" y="256"/>
                    <a:pt x="198" y="254"/>
                    <a:pt x="197" y="249"/>
                  </a:cubicBezTo>
                  <a:cubicBezTo>
                    <a:pt x="196" y="243"/>
                    <a:pt x="193" y="250"/>
                    <a:pt x="191" y="243"/>
                  </a:cubicBezTo>
                  <a:cubicBezTo>
                    <a:pt x="190" y="235"/>
                    <a:pt x="196" y="243"/>
                    <a:pt x="199" y="235"/>
                  </a:cubicBezTo>
                  <a:cubicBezTo>
                    <a:pt x="201" y="227"/>
                    <a:pt x="207" y="230"/>
                    <a:pt x="207" y="226"/>
                  </a:cubicBezTo>
                  <a:cubicBezTo>
                    <a:pt x="208" y="222"/>
                    <a:pt x="193" y="226"/>
                    <a:pt x="202" y="222"/>
                  </a:cubicBezTo>
                  <a:cubicBezTo>
                    <a:pt x="210" y="219"/>
                    <a:pt x="214" y="220"/>
                    <a:pt x="223" y="218"/>
                  </a:cubicBezTo>
                  <a:cubicBezTo>
                    <a:pt x="232" y="216"/>
                    <a:pt x="242" y="211"/>
                    <a:pt x="234" y="213"/>
                  </a:cubicBezTo>
                  <a:cubicBezTo>
                    <a:pt x="226" y="215"/>
                    <a:pt x="210" y="219"/>
                    <a:pt x="208" y="218"/>
                  </a:cubicBezTo>
                  <a:cubicBezTo>
                    <a:pt x="206" y="217"/>
                    <a:pt x="221" y="214"/>
                    <a:pt x="212" y="214"/>
                  </a:cubicBezTo>
                  <a:cubicBezTo>
                    <a:pt x="203" y="214"/>
                    <a:pt x="213" y="209"/>
                    <a:pt x="209" y="206"/>
                  </a:cubicBezTo>
                  <a:cubicBezTo>
                    <a:pt x="205" y="204"/>
                    <a:pt x="209" y="203"/>
                    <a:pt x="212" y="204"/>
                  </a:cubicBezTo>
                  <a:cubicBezTo>
                    <a:pt x="215" y="206"/>
                    <a:pt x="211" y="204"/>
                    <a:pt x="215" y="201"/>
                  </a:cubicBezTo>
                  <a:cubicBezTo>
                    <a:pt x="219" y="199"/>
                    <a:pt x="208" y="201"/>
                    <a:pt x="214" y="197"/>
                  </a:cubicBezTo>
                  <a:cubicBezTo>
                    <a:pt x="220" y="193"/>
                    <a:pt x="217" y="197"/>
                    <a:pt x="223" y="193"/>
                  </a:cubicBezTo>
                  <a:cubicBezTo>
                    <a:pt x="229" y="189"/>
                    <a:pt x="214" y="186"/>
                    <a:pt x="225" y="186"/>
                  </a:cubicBezTo>
                  <a:cubicBezTo>
                    <a:pt x="239" y="185"/>
                    <a:pt x="230" y="179"/>
                    <a:pt x="235" y="179"/>
                  </a:cubicBezTo>
                  <a:cubicBezTo>
                    <a:pt x="240" y="178"/>
                    <a:pt x="236" y="176"/>
                    <a:pt x="242" y="177"/>
                  </a:cubicBezTo>
                  <a:cubicBezTo>
                    <a:pt x="248" y="177"/>
                    <a:pt x="249" y="174"/>
                    <a:pt x="258" y="174"/>
                  </a:cubicBezTo>
                  <a:cubicBezTo>
                    <a:pt x="267" y="175"/>
                    <a:pt x="271" y="184"/>
                    <a:pt x="269" y="178"/>
                  </a:cubicBezTo>
                  <a:cubicBezTo>
                    <a:pt x="267" y="172"/>
                    <a:pt x="281" y="176"/>
                    <a:pt x="262" y="173"/>
                  </a:cubicBezTo>
                  <a:cubicBezTo>
                    <a:pt x="251" y="170"/>
                    <a:pt x="249" y="174"/>
                    <a:pt x="245" y="173"/>
                  </a:cubicBezTo>
                  <a:cubicBezTo>
                    <a:pt x="242" y="173"/>
                    <a:pt x="242" y="171"/>
                    <a:pt x="246" y="167"/>
                  </a:cubicBezTo>
                  <a:cubicBezTo>
                    <a:pt x="251" y="164"/>
                    <a:pt x="252" y="170"/>
                    <a:pt x="254" y="167"/>
                  </a:cubicBezTo>
                  <a:cubicBezTo>
                    <a:pt x="257" y="165"/>
                    <a:pt x="242" y="162"/>
                    <a:pt x="256" y="160"/>
                  </a:cubicBezTo>
                  <a:cubicBezTo>
                    <a:pt x="268" y="158"/>
                    <a:pt x="256" y="158"/>
                    <a:pt x="265" y="154"/>
                  </a:cubicBezTo>
                  <a:cubicBezTo>
                    <a:pt x="273" y="151"/>
                    <a:pt x="283" y="154"/>
                    <a:pt x="273" y="151"/>
                  </a:cubicBezTo>
                  <a:cubicBezTo>
                    <a:pt x="263" y="147"/>
                    <a:pt x="262" y="158"/>
                    <a:pt x="253" y="157"/>
                  </a:cubicBezTo>
                  <a:cubicBezTo>
                    <a:pt x="244" y="155"/>
                    <a:pt x="258" y="154"/>
                    <a:pt x="252" y="151"/>
                  </a:cubicBezTo>
                  <a:cubicBezTo>
                    <a:pt x="245" y="147"/>
                    <a:pt x="273" y="143"/>
                    <a:pt x="278" y="143"/>
                  </a:cubicBezTo>
                  <a:cubicBezTo>
                    <a:pt x="282" y="143"/>
                    <a:pt x="282" y="140"/>
                    <a:pt x="274" y="139"/>
                  </a:cubicBezTo>
                  <a:cubicBezTo>
                    <a:pt x="267" y="138"/>
                    <a:pt x="267" y="143"/>
                    <a:pt x="265" y="140"/>
                  </a:cubicBezTo>
                  <a:cubicBezTo>
                    <a:pt x="264" y="137"/>
                    <a:pt x="273" y="133"/>
                    <a:pt x="274" y="135"/>
                  </a:cubicBezTo>
                  <a:cubicBezTo>
                    <a:pt x="276" y="137"/>
                    <a:pt x="277" y="138"/>
                    <a:pt x="279" y="133"/>
                  </a:cubicBezTo>
                  <a:cubicBezTo>
                    <a:pt x="282" y="128"/>
                    <a:pt x="285" y="131"/>
                    <a:pt x="284" y="137"/>
                  </a:cubicBezTo>
                  <a:cubicBezTo>
                    <a:pt x="283" y="142"/>
                    <a:pt x="288" y="149"/>
                    <a:pt x="288" y="143"/>
                  </a:cubicBezTo>
                  <a:cubicBezTo>
                    <a:pt x="288" y="137"/>
                    <a:pt x="297" y="133"/>
                    <a:pt x="290" y="132"/>
                  </a:cubicBezTo>
                  <a:cubicBezTo>
                    <a:pt x="282" y="132"/>
                    <a:pt x="291" y="131"/>
                    <a:pt x="286" y="130"/>
                  </a:cubicBezTo>
                  <a:cubicBezTo>
                    <a:pt x="280" y="128"/>
                    <a:pt x="286" y="125"/>
                    <a:pt x="295" y="124"/>
                  </a:cubicBezTo>
                  <a:cubicBezTo>
                    <a:pt x="303" y="123"/>
                    <a:pt x="299" y="127"/>
                    <a:pt x="308" y="126"/>
                  </a:cubicBezTo>
                  <a:cubicBezTo>
                    <a:pt x="316" y="125"/>
                    <a:pt x="325" y="115"/>
                    <a:pt x="317" y="119"/>
                  </a:cubicBezTo>
                  <a:cubicBezTo>
                    <a:pt x="309" y="122"/>
                    <a:pt x="306" y="123"/>
                    <a:pt x="307" y="120"/>
                  </a:cubicBezTo>
                  <a:cubicBezTo>
                    <a:pt x="308" y="117"/>
                    <a:pt x="289" y="127"/>
                    <a:pt x="295" y="118"/>
                  </a:cubicBezTo>
                  <a:cubicBezTo>
                    <a:pt x="301" y="108"/>
                    <a:pt x="305" y="113"/>
                    <a:pt x="311" y="110"/>
                  </a:cubicBezTo>
                  <a:cubicBezTo>
                    <a:pt x="316" y="108"/>
                    <a:pt x="311" y="106"/>
                    <a:pt x="321" y="103"/>
                  </a:cubicBezTo>
                  <a:cubicBezTo>
                    <a:pt x="331" y="101"/>
                    <a:pt x="315" y="103"/>
                    <a:pt x="320" y="97"/>
                  </a:cubicBezTo>
                  <a:cubicBezTo>
                    <a:pt x="325" y="90"/>
                    <a:pt x="337" y="93"/>
                    <a:pt x="333" y="87"/>
                  </a:cubicBezTo>
                  <a:cubicBezTo>
                    <a:pt x="329" y="81"/>
                    <a:pt x="337" y="83"/>
                    <a:pt x="335" y="77"/>
                  </a:cubicBezTo>
                  <a:cubicBezTo>
                    <a:pt x="333" y="72"/>
                    <a:pt x="340" y="77"/>
                    <a:pt x="343" y="80"/>
                  </a:cubicBezTo>
                  <a:cubicBezTo>
                    <a:pt x="348" y="87"/>
                    <a:pt x="351" y="84"/>
                    <a:pt x="348" y="80"/>
                  </a:cubicBezTo>
                  <a:cubicBezTo>
                    <a:pt x="344" y="77"/>
                    <a:pt x="338" y="76"/>
                    <a:pt x="347" y="74"/>
                  </a:cubicBezTo>
                  <a:cubicBezTo>
                    <a:pt x="355" y="72"/>
                    <a:pt x="349" y="79"/>
                    <a:pt x="360" y="82"/>
                  </a:cubicBezTo>
                  <a:cubicBezTo>
                    <a:pt x="371" y="85"/>
                    <a:pt x="354" y="84"/>
                    <a:pt x="369" y="89"/>
                  </a:cubicBezTo>
                  <a:cubicBezTo>
                    <a:pt x="368" y="75"/>
                    <a:pt x="354" y="80"/>
                    <a:pt x="356" y="75"/>
                  </a:cubicBezTo>
                  <a:cubicBezTo>
                    <a:pt x="358" y="69"/>
                    <a:pt x="346" y="73"/>
                    <a:pt x="362" y="64"/>
                  </a:cubicBezTo>
                  <a:cubicBezTo>
                    <a:pt x="365" y="62"/>
                    <a:pt x="378" y="57"/>
                    <a:pt x="372" y="67"/>
                  </a:cubicBezTo>
                  <a:cubicBezTo>
                    <a:pt x="370" y="72"/>
                    <a:pt x="372" y="73"/>
                    <a:pt x="376" y="70"/>
                  </a:cubicBezTo>
                  <a:cubicBezTo>
                    <a:pt x="379" y="67"/>
                    <a:pt x="373" y="69"/>
                    <a:pt x="378" y="63"/>
                  </a:cubicBezTo>
                  <a:cubicBezTo>
                    <a:pt x="382" y="56"/>
                    <a:pt x="382" y="54"/>
                    <a:pt x="385" y="57"/>
                  </a:cubicBezTo>
                  <a:cubicBezTo>
                    <a:pt x="387" y="60"/>
                    <a:pt x="389" y="50"/>
                    <a:pt x="390" y="57"/>
                  </a:cubicBezTo>
                  <a:cubicBezTo>
                    <a:pt x="390" y="64"/>
                    <a:pt x="390" y="73"/>
                    <a:pt x="381" y="84"/>
                  </a:cubicBezTo>
                  <a:cubicBezTo>
                    <a:pt x="397" y="73"/>
                    <a:pt x="392" y="64"/>
                    <a:pt x="396" y="63"/>
                  </a:cubicBezTo>
                  <a:cubicBezTo>
                    <a:pt x="399" y="62"/>
                    <a:pt x="409" y="52"/>
                    <a:pt x="408" y="56"/>
                  </a:cubicBezTo>
                  <a:cubicBezTo>
                    <a:pt x="406" y="61"/>
                    <a:pt x="414" y="58"/>
                    <a:pt x="411" y="55"/>
                  </a:cubicBezTo>
                  <a:cubicBezTo>
                    <a:pt x="409" y="53"/>
                    <a:pt x="413" y="49"/>
                    <a:pt x="421" y="56"/>
                  </a:cubicBezTo>
                  <a:cubicBezTo>
                    <a:pt x="430" y="64"/>
                    <a:pt x="436" y="67"/>
                    <a:pt x="432" y="62"/>
                  </a:cubicBezTo>
                  <a:cubicBezTo>
                    <a:pt x="427" y="57"/>
                    <a:pt x="426" y="57"/>
                    <a:pt x="429" y="54"/>
                  </a:cubicBezTo>
                  <a:cubicBezTo>
                    <a:pt x="432" y="52"/>
                    <a:pt x="426" y="53"/>
                    <a:pt x="425" y="51"/>
                  </a:cubicBezTo>
                  <a:cubicBezTo>
                    <a:pt x="424" y="48"/>
                    <a:pt x="417" y="50"/>
                    <a:pt x="417" y="47"/>
                  </a:cubicBezTo>
                  <a:cubicBezTo>
                    <a:pt x="417" y="45"/>
                    <a:pt x="406" y="45"/>
                    <a:pt x="415" y="41"/>
                  </a:cubicBezTo>
                  <a:cubicBezTo>
                    <a:pt x="424" y="36"/>
                    <a:pt x="427" y="53"/>
                    <a:pt x="427" y="44"/>
                  </a:cubicBezTo>
                  <a:cubicBezTo>
                    <a:pt x="427" y="34"/>
                    <a:pt x="432" y="42"/>
                    <a:pt x="435" y="41"/>
                  </a:cubicBezTo>
                  <a:cubicBezTo>
                    <a:pt x="438" y="39"/>
                    <a:pt x="436" y="42"/>
                    <a:pt x="441" y="42"/>
                  </a:cubicBezTo>
                  <a:cubicBezTo>
                    <a:pt x="445" y="42"/>
                    <a:pt x="458" y="43"/>
                    <a:pt x="455" y="48"/>
                  </a:cubicBezTo>
                  <a:cubicBezTo>
                    <a:pt x="452" y="54"/>
                    <a:pt x="463" y="54"/>
                    <a:pt x="466" y="54"/>
                  </a:cubicBezTo>
                  <a:cubicBezTo>
                    <a:pt x="470" y="53"/>
                    <a:pt x="455" y="50"/>
                    <a:pt x="461" y="48"/>
                  </a:cubicBezTo>
                  <a:cubicBezTo>
                    <a:pt x="467" y="46"/>
                    <a:pt x="455" y="45"/>
                    <a:pt x="465" y="41"/>
                  </a:cubicBezTo>
                  <a:cubicBezTo>
                    <a:pt x="474" y="37"/>
                    <a:pt x="462" y="39"/>
                    <a:pt x="478" y="31"/>
                  </a:cubicBezTo>
                  <a:cubicBezTo>
                    <a:pt x="495" y="23"/>
                    <a:pt x="482" y="20"/>
                    <a:pt x="492" y="23"/>
                  </a:cubicBezTo>
                  <a:cubicBezTo>
                    <a:pt x="502" y="27"/>
                    <a:pt x="501" y="23"/>
                    <a:pt x="492" y="20"/>
                  </a:cubicBezTo>
                  <a:cubicBezTo>
                    <a:pt x="483" y="17"/>
                    <a:pt x="485" y="12"/>
                    <a:pt x="491" y="16"/>
                  </a:cubicBezTo>
                  <a:cubicBezTo>
                    <a:pt x="497" y="20"/>
                    <a:pt x="496" y="15"/>
                    <a:pt x="494" y="12"/>
                  </a:cubicBezTo>
                  <a:cubicBezTo>
                    <a:pt x="491" y="10"/>
                    <a:pt x="495" y="7"/>
                    <a:pt x="498" y="10"/>
                  </a:cubicBezTo>
                  <a:cubicBezTo>
                    <a:pt x="501" y="13"/>
                    <a:pt x="502" y="9"/>
                    <a:pt x="507" y="11"/>
                  </a:cubicBezTo>
                  <a:cubicBezTo>
                    <a:pt x="511" y="14"/>
                    <a:pt x="511" y="23"/>
                    <a:pt x="512" y="13"/>
                  </a:cubicBezTo>
                  <a:cubicBezTo>
                    <a:pt x="514" y="4"/>
                    <a:pt x="513" y="14"/>
                    <a:pt x="522" y="14"/>
                  </a:cubicBezTo>
                  <a:cubicBezTo>
                    <a:pt x="531" y="13"/>
                    <a:pt x="526" y="15"/>
                    <a:pt x="515" y="24"/>
                  </a:cubicBezTo>
                  <a:cubicBezTo>
                    <a:pt x="504" y="34"/>
                    <a:pt x="516" y="30"/>
                    <a:pt x="508" y="36"/>
                  </a:cubicBezTo>
                  <a:cubicBezTo>
                    <a:pt x="505" y="39"/>
                    <a:pt x="511" y="38"/>
                    <a:pt x="505" y="44"/>
                  </a:cubicBezTo>
                  <a:cubicBezTo>
                    <a:pt x="500" y="49"/>
                    <a:pt x="502" y="51"/>
                    <a:pt x="505" y="49"/>
                  </a:cubicBezTo>
                  <a:cubicBezTo>
                    <a:pt x="507" y="46"/>
                    <a:pt x="508" y="52"/>
                    <a:pt x="514" y="45"/>
                  </a:cubicBezTo>
                  <a:cubicBezTo>
                    <a:pt x="520" y="38"/>
                    <a:pt x="511" y="40"/>
                    <a:pt x="520" y="32"/>
                  </a:cubicBezTo>
                  <a:cubicBezTo>
                    <a:pt x="528" y="25"/>
                    <a:pt x="541" y="9"/>
                    <a:pt x="545" y="11"/>
                  </a:cubicBezTo>
                  <a:cubicBezTo>
                    <a:pt x="549" y="13"/>
                    <a:pt x="543" y="22"/>
                    <a:pt x="544" y="24"/>
                  </a:cubicBezTo>
                  <a:cubicBezTo>
                    <a:pt x="546" y="27"/>
                    <a:pt x="536" y="41"/>
                    <a:pt x="545" y="36"/>
                  </a:cubicBezTo>
                  <a:cubicBezTo>
                    <a:pt x="553" y="30"/>
                    <a:pt x="555" y="34"/>
                    <a:pt x="553" y="29"/>
                  </a:cubicBezTo>
                  <a:cubicBezTo>
                    <a:pt x="551" y="25"/>
                    <a:pt x="557" y="26"/>
                    <a:pt x="556" y="23"/>
                  </a:cubicBezTo>
                  <a:cubicBezTo>
                    <a:pt x="556" y="20"/>
                    <a:pt x="563" y="20"/>
                    <a:pt x="561" y="17"/>
                  </a:cubicBezTo>
                  <a:cubicBezTo>
                    <a:pt x="561" y="18"/>
                    <a:pt x="570" y="14"/>
                    <a:pt x="562" y="14"/>
                  </a:cubicBezTo>
                  <a:cubicBezTo>
                    <a:pt x="554" y="14"/>
                    <a:pt x="558" y="5"/>
                    <a:pt x="564" y="8"/>
                  </a:cubicBezTo>
                  <a:cubicBezTo>
                    <a:pt x="569" y="11"/>
                    <a:pt x="565" y="0"/>
                    <a:pt x="572" y="5"/>
                  </a:cubicBezTo>
                  <a:cubicBezTo>
                    <a:pt x="578" y="10"/>
                    <a:pt x="584" y="2"/>
                    <a:pt x="584" y="7"/>
                  </a:cubicBezTo>
                  <a:cubicBezTo>
                    <a:pt x="584" y="13"/>
                    <a:pt x="591" y="5"/>
                    <a:pt x="592" y="10"/>
                  </a:cubicBezTo>
                  <a:cubicBezTo>
                    <a:pt x="593" y="15"/>
                    <a:pt x="581" y="16"/>
                    <a:pt x="580" y="19"/>
                  </a:cubicBezTo>
                  <a:cubicBezTo>
                    <a:pt x="580" y="21"/>
                    <a:pt x="579" y="22"/>
                    <a:pt x="584" y="21"/>
                  </a:cubicBezTo>
                  <a:cubicBezTo>
                    <a:pt x="589" y="20"/>
                    <a:pt x="586" y="25"/>
                    <a:pt x="579" y="28"/>
                  </a:cubicBezTo>
                  <a:cubicBezTo>
                    <a:pt x="573" y="32"/>
                    <a:pt x="576" y="33"/>
                    <a:pt x="582" y="32"/>
                  </a:cubicBezTo>
                  <a:cubicBezTo>
                    <a:pt x="588" y="30"/>
                    <a:pt x="592" y="38"/>
                    <a:pt x="590" y="30"/>
                  </a:cubicBezTo>
                  <a:cubicBezTo>
                    <a:pt x="588" y="23"/>
                    <a:pt x="593" y="11"/>
                    <a:pt x="606" y="15"/>
                  </a:cubicBezTo>
                  <a:cubicBezTo>
                    <a:pt x="618" y="18"/>
                    <a:pt x="606" y="25"/>
                    <a:pt x="616" y="21"/>
                  </a:cubicBezTo>
                  <a:cubicBezTo>
                    <a:pt x="626" y="18"/>
                    <a:pt x="619" y="25"/>
                    <a:pt x="626" y="22"/>
                  </a:cubicBezTo>
                  <a:cubicBezTo>
                    <a:pt x="634" y="19"/>
                    <a:pt x="632" y="28"/>
                    <a:pt x="639" y="28"/>
                  </a:cubicBezTo>
                  <a:cubicBezTo>
                    <a:pt x="646" y="29"/>
                    <a:pt x="641" y="35"/>
                    <a:pt x="649" y="34"/>
                  </a:cubicBezTo>
                  <a:cubicBezTo>
                    <a:pt x="657" y="33"/>
                    <a:pt x="656" y="44"/>
                    <a:pt x="647" y="42"/>
                  </a:cubicBezTo>
                  <a:close/>
                  <a:moveTo>
                    <a:pt x="478" y="19"/>
                  </a:moveTo>
                  <a:cubicBezTo>
                    <a:pt x="469" y="17"/>
                    <a:pt x="475" y="30"/>
                    <a:pt x="479" y="29"/>
                  </a:cubicBezTo>
                  <a:cubicBezTo>
                    <a:pt x="482" y="28"/>
                    <a:pt x="488" y="22"/>
                    <a:pt x="478" y="19"/>
                  </a:cubicBezTo>
                  <a:close/>
                  <a:moveTo>
                    <a:pt x="471" y="25"/>
                  </a:moveTo>
                  <a:cubicBezTo>
                    <a:pt x="465" y="22"/>
                    <a:pt x="471" y="26"/>
                    <a:pt x="463" y="28"/>
                  </a:cubicBezTo>
                  <a:cubicBezTo>
                    <a:pt x="454" y="30"/>
                    <a:pt x="452" y="34"/>
                    <a:pt x="459" y="37"/>
                  </a:cubicBezTo>
                  <a:cubicBezTo>
                    <a:pt x="462" y="39"/>
                    <a:pt x="465" y="40"/>
                    <a:pt x="467" y="37"/>
                  </a:cubicBezTo>
                  <a:cubicBezTo>
                    <a:pt x="469" y="33"/>
                    <a:pt x="477" y="28"/>
                    <a:pt x="471" y="25"/>
                  </a:cubicBezTo>
                  <a:close/>
                  <a:moveTo>
                    <a:pt x="443" y="37"/>
                  </a:moveTo>
                  <a:cubicBezTo>
                    <a:pt x="436" y="40"/>
                    <a:pt x="461" y="43"/>
                    <a:pt x="456" y="38"/>
                  </a:cubicBezTo>
                  <a:cubicBezTo>
                    <a:pt x="453" y="35"/>
                    <a:pt x="450" y="34"/>
                    <a:pt x="443" y="37"/>
                  </a:cubicBezTo>
                  <a:close/>
                  <a:moveTo>
                    <a:pt x="462" y="15"/>
                  </a:moveTo>
                  <a:cubicBezTo>
                    <a:pt x="455" y="17"/>
                    <a:pt x="463" y="19"/>
                    <a:pt x="458" y="20"/>
                  </a:cubicBezTo>
                  <a:cubicBezTo>
                    <a:pt x="453" y="21"/>
                    <a:pt x="453" y="16"/>
                    <a:pt x="451" y="22"/>
                  </a:cubicBezTo>
                  <a:cubicBezTo>
                    <a:pt x="448" y="27"/>
                    <a:pt x="451" y="19"/>
                    <a:pt x="444" y="21"/>
                  </a:cubicBezTo>
                  <a:cubicBezTo>
                    <a:pt x="438" y="24"/>
                    <a:pt x="429" y="25"/>
                    <a:pt x="435" y="27"/>
                  </a:cubicBezTo>
                  <a:cubicBezTo>
                    <a:pt x="442" y="29"/>
                    <a:pt x="431" y="31"/>
                    <a:pt x="441" y="30"/>
                  </a:cubicBezTo>
                  <a:cubicBezTo>
                    <a:pt x="444" y="30"/>
                    <a:pt x="446" y="26"/>
                    <a:pt x="450" y="28"/>
                  </a:cubicBezTo>
                  <a:cubicBezTo>
                    <a:pt x="454" y="30"/>
                    <a:pt x="455" y="28"/>
                    <a:pt x="464" y="21"/>
                  </a:cubicBezTo>
                  <a:cubicBezTo>
                    <a:pt x="473" y="15"/>
                    <a:pt x="468" y="14"/>
                    <a:pt x="462" y="15"/>
                  </a:cubicBezTo>
                  <a:close/>
                  <a:moveTo>
                    <a:pt x="395" y="43"/>
                  </a:moveTo>
                  <a:cubicBezTo>
                    <a:pt x="391" y="46"/>
                    <a:pt x="391" y="49"/>
                    <a:pt x="397" y="50"/>
                  </a:cubicBezTo>
                  <a:cubicBezTo>
                    <a:pt x="402" y="51"/>
                    <a:pt x="402" y="49"/>
                    <a:pt x="402" y="45"/>
                  </a:cubicBezTo>
                  <a:cubicBezTo>
                    <a:pt x="403" y="41"/>
                    <a:pt x="401" y="39"/>
                    <a:pt x="395" y="43"/>
                  </a:cubicBezTo>
                  <a:close/>
                  <a:moveTo>
                    <a:pt x="381" y="43"/>
                  </a:moveTo>
                  <a:cubicBezTo>
                    <a:pt x="376" y="42"/>
                    <a:pt x="373" y="37"/>
                    <a:pt x="372" y="41"/>
                  </a:cubicBezTo>
                  <a:cubicBezTo>
                    <a:pt x="372" y="44"/>
                    <a:pt x="377" y="50"/>
                    <a:pt x="385" y="47"/>
                  </a:cubicBezTo>
                  <a:cubicBezTo>
                    <a:pt x="388" y="46"/>
                    <a:pt x="385" y="44"/>
                    <a:pt x="381" y="43"/>
                  </a:cubicBezTo>
                  <a:close/>
                  <a:moveTo>
                    <a:pt x="485" y="9"/>
                  </a:moveTo>
                  <a:cubicBezTo>
                    <a:pt x="482" y="7"/>
                    <a:pt x="477" y="7"/>
                    <a:pt x="480" y="10"/>
                  </a:cubicBezTo>
                  <a:cubicBezTo>
                    <a:pt x="482" y="13"/>
                    <a:pt x="489" y="11"/>
                    <a:pt x="485" y="9"/>
                  </a:cubicBezTo>
                  <a:close/>
                  <a:moveTo>
                    <a:pt x="397" y="61"/>
                  </a:moveTo>
                  <a:cubicBezTo>
                    <a:pt x="399" y="60"/>
                    <a:pt x="402" y="57"/>
                    <a:pt x="400" y="55"/>
                  </a:cubicBezTo>
                  <a:cubicBezTo>
                    <a:pt x="398" y="54"/>
                    <a:pt x="394" y="62"/>
                    <a:pt x="397" y="61"/>
                  </a:cubicBezTo>
                  <a:close/>
                  <a:moveTo>
                    <a:pt x="402" y="51"/>
                  </a:moveTo>
                  <a:cubicBezTo>
                    <a:pt x="401" y="54"/>
                    <a:pt x="403" y="55"/>
                    <a:pt x="407" y="54"/>
                  </a:cubicBezTo>
                  <a:cubicBezTo>
                    <a:pt x="410" y="53"/>
                    <a:pt x="404" y="48"/>
                    <a:pt x="402" y="51"/>
                  </a:cubicBezTo>
                  <a:close/>
                  <a:moveTo>
                    <a:pt x="372" y="58"/>
                  </a:moveTo>
                  <a:cubicBezTo>
                    <a:pt x="370" y="61"/>
                    <a:pt x="380" y="56"/>
                    <a:pt x="380" y="54"/>
                  </a:cubicBezTo>
                  <a:cubicBezTo>
                    <a:pt x="380" y="51"/>
                    <a:pt x="374" y="54"/>
                    <a:pt x="372" y="58"/>
                  </a:cubicBezTo>
                  <a:close/>
                  <a:moveTo>
                    <a:pt x="372" y="50"/>
                  </a:moveTo>
                  <a:cubicBezTo>
                    <a:pt x="369" y="49"/>
                    <a:pt x="367" y="52"/>
                    <a:pt x="364" y="49"/>
                  </a:cubicBezTo>
                  <a:cubicBezTo>
                    <a:pt x="361" y="46"/>
                    <a:pt x="362" y="50"/>
                    <a:pt x="358" y="50"/>
                  </a:cubicBezTo>
                  <a:cubicBezTo>
                    <a:pt x="355" y="50"/>
                    <a:pt x="357" y="51"/>
                    <a:pt x="353" y="54"/>
                  </a:cubicBezTo>
                  <a:cubicBezTo>
                    <a:pt x="349" y="57"/>
                    <a:pt x="357" y="56"/>
                    <a:pt x="360" y="59"/>
                  </a:cubicBezTo>
                  <a:cubicBezTo>
                    <a:pt x="364" y="62"/>
                    <a:pt x="367" y="60"/>
                    <a:pt x="371" y="56"/>
                  </a:cubicBezTo>
                  <a:cubicBezTo>
                    <a:pt x="375" y="52"/>
                    <a:pt x="376" y="52"/>
                    <a:pt x="372" y="50"/>
                  </a:cubicBezTo>
                  <a:close/>
                  <a:moveTo>
                    <a:pt x="361" y="46"/>
                  </a:moveTo>
                  <a:cubicBezTo>
                    <a:pt x="363" y="46"/>
                    <a:pt x="366" y="42"/>
                    <a:pt x="364" y="41"/>
                  </a:cubicBezTo>
                  <a:cubicBezTo>
                    <a:pt x="362" y="40"/>
                    <a:pt x="356" y="46"/>
                    <a:pt x="361" y="46"/>
                  </a:cubicBezTo>
                  <a:close/>
                  <a:moveTo>
                    <a:pt x="352" y="47"/>
                  </a:moveTo>
                  <a:cubicBezTo>
                    <a:pt x="351" y="46"/>
                    <a:pt x="350" y="47"/>
                    <a:pt x="349" y="50"/>
                  </a:cubicBezTo>
                  <a:cubicBezTo>
                    <a:pt x="349" y="54"/>
                    <a:pt x="358" y="49"/>
                    <a:pt x="357" y="47"/>
                  </a:cubicBezTo>
                  <a:cubicBezTo>
                    <a:pt x="356" y="46"/>
                    <a:pt x="353" y="48"/>
                    <a:pt x="352" y="47"/>
                  </a:cubicBezTo>
                  <a:close/>
                  <a:moveTo>
                    <a:pt x="356" y="59"/>
                  </a:moveTo>
                  <a:cubicBezTo>
                    <a:pt x="348" y="55"/>
                    <a:pt x="352" y="61"/>
                    <a:pt x="349" y="60"/>
                  </a:cubicBezTo>
                  <a:cubicBezTo>
                    <a:pt x="345" y="60"/>
                    <a:pt x="346" y="63"/>
                    <a:pt x="344" y="62"/>
                  </a:cubicBezTo>
                  <a:cubicBezTo>
                    <a:pt x="342" y="61"/>
                    <a:pt x="340" y="61"/>
                    <a:pt x="339" y="66"/>
                  </a:cubicBezTo>
                  <a:cubicBezTo>
                    <a:pt x="339" y="71"/>
                    <a:pt x="334" y="67"/>
                    <a:pt x="333" y="69"/>
                  </a:cubicBezTo>
                  <a:cubicBezTo>
                    <a:pt x="332" y="72"/>
                    <a:pt x="334" y="72"/>
                    <a:pt x="344" y="72"/>
                  </a:cubicBezTo>
                  <a:cubicBezTo>
                    <a:pt x="346" y="72"/>
                    <a:pt x="352" y="73"/>
                    <a:pt x="352" y="70"/>
                  </a:cubicBezTo>
                  <a:cubicBezTo>
                    <a:pt x="352" y="67"/>
                    <a:pt x="364" y="63"/>
                    <a:pt x="356" y="59"/>
                  </a:cubicBezTo>
                  <a:close/>
                  <a:moveTo>
                    <a:pt x="329" y="71"/>
                  </a:moveTo>
                  <a:cubicBezTo>
                    <a:pt x="326" y="73"/>
                    <a:pt x="325" y="67"/>
                    <a:pt x="324" y="70"/>
                  </a:cubicBezTo>
                  <a:cubicBezTo>
                    <a:pt x="324" y="73"/>
                    <a:pt x="320" y="69"/>
                    <a:pt x="320" y="72"/>
                  </a:cubicBezTo>
                  <a:cubicBezTo>
                    <a:pt x="320" y="76"/>
                    <a:pt x="318" y="71"/>
                    <a:pt x="314" y="73"/>
                  </a:cubicBezTo>
                  <a:cubicBezTo>
                    <a:pt x="311" y="76"/>
                    <a:pt x="318" y="77"/>
                    <a:pt x="317" y="78"/>
                  </a:cubicBezTo>
                  <a:cubicBezTo>
                    <a:pt x="316" y="79"/>
                    <a:pt x="304" y="79"/>
                    <a:pt x="308" y="81"/>
                  </a:cubicBezTo>
                  <a:cubicBezTo>
                    <a:pt x="311" y="83"/>
                    <a:pt x="304" y="81"/>
                    <a:pt x="307" y="84"/>
                  </a:cubicBezTo>
                  <a:cubicBezTo>
                    <a:pt x="311" y="86"/>
                    <a:pt x="304" y="85"/>
                    <a:pt x="307" y="88"/>
                  </a:cubicBezTo>
                  <a:cubicBezTo>
                    <a:pt x="309" y="90"/>
                    <a:pt x="300" y="94"/>
                    <a:pt x="307" y="93"/>
                  </a:cubicBezTo>
                  <a:cubicBezTo>
                    <a:pt x="314" y="92"/>
                    <a:pt x="308" y="97"/>
                    <a:pt x="312" y="96"/>
                  </a:cubicBezTo>
                  <a:cubicBezTo>
                    <a:pt x="316" y="95"/>
                    <a:pt x="316" y="89"/>
                    <a:pt x="320" y="88"/>
                  </a:cubicBezTo>
                  <a:cubicBezTo>
                    <a:pt x="323" y="87"/>
                    <a:pt x="318" y="92"/>
                    <a:pt x="327" y="90"/>
                  </a:cubicBezTo>
                  <a:cubicBezTo>
                    <a:pt x="330" y="89"/>
                    <a:pt x="332" y="90"/>
                    <a:pt x="330" y="86"/>
                  </a:cubicBezTo>
                  <a:cubicBezTo>
                    <a:pt x="328" y="81"/>
                    <a:pt x="333" y="81"/>
                    <a:pt x="333" y="79"/>
                  </a:cubicBezTo>
                  <a:cubicBezTo>
                    <a:pt x="332" y="76"/>
                    <a:pt x="334" y="72"/>
                    <a:pt x="333" y="73"/>
                  </a:cubicBezTo>
                  <a:cubicBezTo>
                    <a:pt x="331" y="74"/>
                    <a:pt x="331" y="68"/>
                    <a:pt x="329" y="71"/>
                  </a:cubicBezTo>
                  <a:close/>
                  <a:moveTo>
                    <a:pt x="312" y="103"/>
                  </a:moveTo>
                  <a:cubicBezTo>
                    <a:pt x="314" y="104"/>
                    <a:pt x="319" y="101"/>
                    <a:pt x="316" y="100"/>
                  </a:cubicBezTo>
                  <a:cubicBezTo>
                    <a:pt x="314" y="98"/>
                    <a:pt x="309" y="100"/>
                    <a:pt x="312" y="103"/>
                  </a:cubicBezTo>
                  <a:close/>
                  <a:moveTo>
                    <a:pt x="303" y="106"/>
                  </a:moveTo>
                  <a:cubicBezTo>
                    <a:pt x="301" y="109"/>
                    <a:pt x="305" y="109"/>
                    <a:pt x="309" y="108"/>
                  </a:cubicBezTo>
                  <a:cubicBezTo>
                    <a:pt x="313" y="107"/>
                    <a:pt x="306" y="102"/>
                    <a:pt x="303" y="106"/>
                  </a:cubicBezTo>
                  <a:close/>
                  <a:moveTo>
                    <a:pt x="259" y="141"/>
                  </a:moveTo>
                  <a:cubicBezTo>
                    <a:pt x="256" y="140"/>
                    <a:pt x="254" y="145"/>
                    <a:pt x="258" y="144"/>
                  </a:cubicBezTo>
                  <a:cubicBezTo>
                    <a:pt x="263" y="143"/>
                    <a:pt x="262" y="142"/>
                    <a:pt x="259" y="141"/>
                  </a:cubicBezTo>
                  <a:close/>
                  <a:moveTo>
                    <a:pt x="256" y="122"/>
                  </a:moveTo>
                  <a:cubicBezTo>
                    <a:pt x="254" y="122"/>
                    <a:pt x="250" y="122"/>
                    <a:pt x="245" y="123"/>
                  </a:cubicBezTo>
                  <a:cubicBezTo>
                    <a:pt x="241" y="125"/>
                    <a:pt x="247" y="126"/>
                    <a:pt x="242" y="127"/>
                  </a:cubicBezTo>
                  <a:cubicBezTo>
                    <a:pt x="237" y="127"/>
                    <a:pt x="242" y="129"/>
                    <a:pt x="239" y="131"/>
                  </a:cubicBezTo>
                  <a:cubicBezTo>
                    <a:pt x="236" y="133"/>
                    <a:pt x="238" y="134"/>
                    <a:pt x="245" y="132"/>
                  </a:cubicBezTo>
                  <a:cubicBezTo>
                    <a:pt x="248" y="131"/>
                    <a:pt x="252" y="130"/>
                    <a:pt x="257" y="125"/>
                  </a:cubicBezTo>
                  <a:cubicBezTo>
                    <a:pt x="263" y="120"/>
                    <a:pt x="258" y="122"/>
                    <a:pt x="256" y="122"/>
                  </a:cubicBezTo>
                  <a:close/>
                  <a:moveTo>
                    <a:pt x="265" y="106"/>
                  </a:moveTo>
                  <a:cubicBezTo>
                    <a:pt x="268" y="105"/>
                    <a:pt x="262" y="95"/>
                    <a:pt x="259" y="97"/>
                  </a:cubicBezTo>
                  <a:cubicBezTo>
                    <a:pt x="255" y="99"/>
                    <a:pt x="263" y="105"/>
                    <a:pt x="258" y="104"/>
                  </a:cubicBezTo>
                  <a:cubicBezTo>
                    <a:pt x="253" y="102"/>
                    <a:pt x="255" y="107"/>
                    <a:pt x="252" y="107"/>
                  </a:cubicBezTo>
                  <a:cubicBezTo>
                    <a:pt x="249" y="107"/>
                    <a:pt x="249" y="103"/>
                    <a:pt x="248" y="105"/>
                  </a:cubicBezTo>
                  <a:cubicBezTo>
                    <a:pt x="247" y="107"/>
                    <a:pt x="244" y="105"/>
                    <a:pt x="244" y="107"/>
                  </a:cubicBezTo>
                  <a:cubicBezTo>
                    <a:pt x="243" y="110"/>
                    <a:pt x="239" y="111"/>
                    <a:pt x="243" y="113"/>
                  </a:cubicBezTo>
                  <a:cubicBezTo>
                    <a:pt x="248" y="116"/>
                    <a:pt x="246" y="112"/>
                    <a:pt x="256" y="110"/>
                  </a:cubicBezTo>
                  <a:cubicBezTo>
                    <a:pt x="267" y="108"/>
                    <a:pt x="248" y="115"/>
                    <a:pt x="253" y="115"/>
                  </a:cubicBezTo>
                  <a:cubicBezTo>
                    <a:pt x="257" y="115"/>
                    <a:pt x="261" y="114"/>
                    <a:pt x="265" y="113"/>
                  </a:cubicBezTo>
                  <a:cubicBezTo>
                    <a:pt x="269" y="111"/>
                    <a:pt x="263" y="107"/>
                    <a:pt x="265" y="106"/>
                  </a:cubicBezTo>
                  <a:close/>
                  <a:moveTo>
                    <a:pt x="281" y="85"/>
                  </a:moveTo>
                  <a:cubicBezTo>
                    <a:pt x="276" y="88"/>
                    <a:pt x="272" y="90"/>
                    <a:pt x="268" y="97"/>
                  </a:cubicBezTo>
                  <a:cubicBezTo>
                    <a:pt x="267" y="99"/>
                    <a:pt x="267" y="101"/>
                    <a:pt x="269" y="102"/>
                  </a:cubicBezTo>
                  <a:cubicBezTo>
                    <a:pt x="271" y="104"/>
                    <a:pt x="270" y="97"/>
                    <a:pt x="274" y="97"/>
                  </a:cubicBezTo>
                  <a:cubicBezTo>
                    <a:pt x="279" y="97"/>
                    <a:pt x="279" y="95"/>
                    <a:pt x="283" y="90"/>
                  </a:cubicBezTo>
                  <a:cubicBezTo>
                    <a:pt x="286" y="85"/>
                    <a:pt x="287" y="82"/>
                    <a:pt x="281" y="85"/>
                  </a:cubicBezTo>
                  <a:close/>
                  <a:moveTo>
                    <a:pt x="289" y="98"/>
                  </a:moveTo>
                  <a:cubicBezTo>
                    <a:pt x="287" y="99"/>
                    <a:pt x="294" y="102"/>
                    <a:pt x="297" y="101"/>
                  </a:cubicBezTo>
                  <a:cubicBezTo>
                    <a:pt x="299" y="99"/>
                    <a:pt x="291" y="96"/>
                    <a:pt x="289" y="98"/>
                  </a:cubicBezTo>
                  <a:close/>
                  <a:moveTo>
                    <a:pt x="290" y="102"/>
                  </a:moveTo>
                  <a:cubicBezTo>
                    <a:pt x="289" y="101"/>
                    <a:pt x="289" y="100"/>
                    <a:pt x="286" y="103"/>
                  </a:cubicBezTo>
                  <a:cubicBezTo>
                    <a:pt x="283" y="105"/>
                    <a:pt x="288" y="107"/>
                    <a:pt x="281" y="112"/>
                  </a:cubicBezTo>
                  <a:cubicBezTo>
                    <a:pt x="274" y="117"/>
                    <a:pt x="285" y="107"/>
                    <a:pt x="279" y="108"/>
                  </a:cubicBezTo>
                  <a:cubicBezTo>
                    <a:pt x="273" y="109"/>
                    <a:pt x="284" y="101"/>
                    <a:pt x="280" y="99"/>
                  </a:cubicBezTo>
                  <a:cubicBezTo>
                    <a:pt x="276" y="97"/>
                    <a:pt x="270" y="103"/>
                    <a:pt x="269" y="107"/>
                  </a:cubicBezTo>
                  <a:cubicBezTo>
                    <a:pt x="267" y="112"/>
                    <a:pt x="273" y="115"/>
                    <a:pt x="266" y="116"/>
                  </a:cubicBezTo>
                  <a:cubicBezTo>
                    <a:pt x="259" y="117"/>
                    <a:pt x="266" y="117"/>
                    <a:pt x="260" y="126"/>
                  </a:cubicBezTo>
                  <a:cubicBezTo>
                    <a:pt x="255" y="133"/>
                    <a:pt x="265" y="124"/>
                    <a:pt x="270" y="127"/>
                  </a:cubicBezTo>
                  <a:cubicBezTo>
                    <a:pt x="274" y="131"/>
                    <a:pt x="275" y="121"/>
                    <a:pt x="277" y="124"/>
                  </a:cubicBezTo>
                  <a:cubicBezTo>
                    <a:pt x="279" y="126"/>
                    <a:pt x="280" y="126"/>
                    <a:pt x="282" y="122"/>
                  </a:cubicBezTo>
                  <a:cubicBezTo>
                    <a:pt x="284" y="119"/>
                    <a:pt x="284" y="116"/>
                    <a:pt x="292" y="115"/>
                  </a:cubicBezTo>
                  <a:cubicBezTo>
                    <a:pt x="299" y="115"/>
                    <a:pt x="294" y="105"/>
                    <a:pt x="290" y="102"/>
                  </a:cubicBezTo>
                  <a:close/>
                  <a:moveTo>
                    <a:pt x="286" y="121"/>
                  </a:moveTo>
                  <a:cubicBezTo>
                    <a:pt x="284" y="125"/>
                    <a:pt x="291" y="122"/>
                    <a:pt x="293" y="120"/>
                  </a:cubicBezTo>
                  <a:cubicBezTo>
                    <a:pt x="294" y="117"/>
                    <a:pt x="287" y="117"/>
                    <a:pt x="286" y="121"/>
                  </a:cubicBezTo>
                  <a:close/>
                  <a:moveTo>
                    <a:pt x="367" y="45"/>
                  </a:moveTo>
                  <a:cubicBezTo>
                    <a:pt x="366" y="47"/>
                    <a:pt x="371" y="48"/>
                    <a:pt x="373" y="47"/>
                  </a:cubicBezTo>
                  <a:cubicBezTo>
                    <a:pt x="374" y="46"/>
                    <a:pt x="368" y="43"/>
                    <a:pt x="367" y="45"/>
                  </a:cubicBezTo>
                  <a:close/>
                  <a:moveTo>
                    <a:pt x="234" y="127"/>
                  </a:moveTo>
                  <a:cubicBezTo>
                    <a:pt x="233" y="129"/>
                    <a:pt x="238" y="131"/>
                    <a:pt x="238" y="129"/>
                  </a:cubicBezTo>
                  <a:cubicBezTo>
                    <a:pt x="239" y="127"/>
                    <a:pt x="235" y="125"/>
                    <a:pt x="234" y="127"/>
                  </a:cubicBezTo>
                  <a:close/>
                  <a:moveTo>
                    <a:pt x="220" y="133"/>
                  </a:moveTo>
                  <a:cubicBezTo>
                    <a:pt x="219" y="135"/>
                    <a:pt x="221" y="135"/>
                    <a:pt x="220" y="137"/>
                  </a:cubicBezTo>
                  <a:cubicBezTo>
                    <a:pt x="218" y="138"/>
                    <a:pt x="220" y="140"/>
                    <a:pt x="222" y="138"/>
                  </a:cubicBezTo>
                  <a:cubicBezTo>
                    <a:pt x="224" y="136"/>
                    <a:pt x="223" y="138"/>
                    <a:pt x="226" y="138"/>
                  </a:cubicBezTo>
                  <a:cubicBezTo>
                    <a:pt x="229" y="137"/>
                    <a:pt x="229" y="134"/>
                    <a:pt x="234" y="132"/>
                  </a:cubicBezTo>
                  <a:cubicBezTo>
                    <a:pt x="239" y="130"/>
                    <a:pt x="232" y="131"/>
                    <a:pt x="228" y="129"/>
                  </a:cubicBezTo>
                  <a:cubicBezTo>
                    <a:pt x="225" y="128"/>
                    <a:pt x="222" y="129"/>
                    <a:pt x="220" y="133"/>
                  </a:cubicBezTo>
                  <a:close/>
                  <a:moveTo>
                    <a:pt x="215" y="136"/>
                  </a:moveTo>
                  <a:cubicBezTo>
                    <a:pt x="216" y="140"/>
                    <a:pt x="211" y="135"/>
                    <a:pt x="213" y="141"/>
                  </a:cubicBezTo>
                  <a:cubicBezTo>
                    <a:pt x="213" y="143"/>
                    <a:pt x="214" y="142"/>
                    <a:pt x="218" y="138"/>
                  </a:cubicBezTo>
                  <a:cubicBezTo>
                    <a:pt x="221" y="135"/>
                    <a:pt x="215" y="133"/>
                    <a:pt x="215" y="136"/>
                  </a:cubicBezTo>
                  <a:close/>
                  <a:moveTo>
                    <a:pt x="205" y="144"/>
                  </a:moveTo>
                  <a:cubicBezTo>
                    <a:pt x="202" y="150"/>
                    <a:pt x="203" y="149"/>
                    <a:pt x="207" y="146"/>
                  </a:cubicBezTo>
                  <a:cubicBezTo>
                    <a:pt x="211" y="144"/>
                    <a:pt x="210" y="143"/>
                    <a:pt x="210" y="139"/>
                  </a:cubicBezTo>
                  <a:cubicBezTo>
                    <a:pt x="210" y="136"/>
                    <a:pt x="208" y="137"/>
                    <a:pt x="205" y="144"/>
                  </a:cubicBezTo>
                  <a:close/>
                  <a:moveTo>
                    <a:pt x="269" y="142"/>
                  </a:moveTo>
                  <a:cubicBezTo>
                    <a:pt x="269" y="144"/>
                    <a:pt x="278" y="142"/>
                    <a:pt x="276" y="141"/>
                  </a:cubicBezTo>
                  <a:cubicBezTo>
                    <a:pt x="274" y="141"/>
                    <a:pt x="269" y="140"/>
                    <a:pt x="269" y="142"/>
                  </a:cubicBezTo>
                  <a:close/>
                  <a:moveTo>
                    <a:pt x="195" y="219"/>
                  </a:moveTo>
                  <a:cubicBezTo>
                    <a:pt x="196" y="221"/>
                    <a:pt x="188" y="227"/>
                    <a:pt x="193" y="225"/>
                  </a:cubicBezTo>
                  <a:cubicBezTo>
                    <a:pt x="196" y="224"/>
                    <a:pt x="197" y="225"/>
                    <a:pt x="199" y="220"/>
                  </a:cubicBezTo>
                  <a:cubicBezTo>
                    <a:pt x="201" y="216"/>
                    <a:pt x="193" y="218"/>
                    <a:pt x="195" y="219"/>
                  </a:cubicBezTo>
                  <a:close/>
                  <a:moveTo>
                    <a:pt x="201" y="226"/>
                  </a:moveTo>
                  <a:cubicBezTo>
                    <a:pt x="197" y="225"/>
                    <a:pt x="196" y="225"/>
                    <a:pt x="194" y="229"/>
                  </a:cubicBezTo>
                  <a:cubicBezTo>
                    <a:pt x="193" y="232"/>
                    <a:pt x="196" y="232"/>
                    <a:pt x="199" y="229"/>
                  </a:cubicBezTo>
                  <a:cubicBezTo>
                    <a:pt x="203" y="226"/>
                    <a:pt x="205" y="226"/>
                    <a:pt x="201" y="226"/>
                  </a:cubicBezTo>
                  <a:close/>
                  <a:moveTo>
                    <a:pt x="189" y="249"/>
                  </a:moveTo>
                  <a:cubicBezTo>
                    <a:pt x="189" y="252"/>
                    <a:pt x="186" y="250"/>
                    <a:pt x="186" y="254"/>
                  </a:cubicBezTo>
                  <a:cubicBezTo>
                    <a:pt x="186" y="258"/>
                    <a:pt x="182" y="260"/>
                    <a:pt x="186" y="259"/>
                  </a:cubicBezTo>
                  <a:cubicBezTo>
                    <a:pt x="189" y="259"/>
                    <a:pt x="187" y="255"/>
                    <a:pt x="190" y="254"/>
                  </a:cubicBezTo>
                  <a:cubicBezTo>
                    <a:pt x="193" y="253"/>
                    <a:pt x="195" y="253"/>
                    <a:pt x="193" y="249"/>
                  </a:cubicBezTo>
                  <a:cubicBezTo>
                    <a:pt x="191" y="245"/>
                    <a:pt x="189" y="244"/>
                    <a:pt x="189" y="249"/>
                  </a:cubicBezTo>
                  <a:close/>
                  <a:moveTo>
                    <a:pt x="177" y="242"/>
                  </a:moveTo>
                  <a:cubicBezTo>
                    <a:pt x="178" y="245"/>
                    <a:pt x="184" y="241"/>
                    <a:pt x="183" y="239"/>
                  </a:cubicBezTo>
                  <a:cubicBezTo>
                    <a:pt x="182" y="237"/>
                    <a:pt x="176" y="239"/>
                    <a:pt x="177" y="242"/>
                  </a:cubicBezTo>
                  <a:close/>
                  <a:moveTo>
                    <a:pt x="186" y="261"/>
                  </a:moveTo>
                  <a:cubicBezTo>
                    <a:pt x="184" y="262"/>
                    <a:pt x="186" y="262"/>
                    <a:pt x="183" y="264"/>
                  </a:cubicBezTo>
                  <a:cubicBezTo>
                    <a:pt x="180" y="266"/>
                    <a:pt x="187" y="266"/>
                    <a:pt x="190" y="264"/>
                  </a:cubicBezTo>
                  <a:cubicBezTo>
                    <a:pt x="193" y="262"/>
                    <a:pt x="189" y="260"/>
                    <a:pt x="186" y="261"/>
                  </a:cubicBezTo>
                  <a:close/>
                  <a:moveTo>
                    <a:pt x="172" y="265"/>
                  </a:moveTo>
                  <a:cubicBezTo>
                    <a:pt x="171" y="267"/>
                    <a:pt x="175" y="267"/>
                    <a:pt x="178" y="265"/>
                  </a:cubicBezTo>
                  <a:cubicBezTo>
                    <a:pt x="182" y="263"/>
                    <a:pt x="175" y="262"/>
                    <a:pt x="172" y="265"/>
                  </a:cubicBezTo>
                  <a:close/>
                  <a:moveTo>
                    <a:pt x="167" y="287"/>
                  </a:moveTo>
                  <a:cubicBezTo>
                    <a:pt x="164" y="287"/>
                    <a:pt x="165" y="284"/>
                    <a:pt x="163" y="286"/>
                  </a:cubicBezTo>
                  <a:cubicBezTo>
                    <a:pt x="161" y="287"/>
                    <a:pt x="163" y="290"/>
                    <a:pt x="166" y="290"/>
                  </a:cubicBezTo>
                  <a:cubicBezTo>
                    <a:pt x="170" y="291"/>
                    <a:pt x="170" y="288"/>
                    <a:pt x="167" y="287"/>
                  </a:cubicBezTo>
                  <a:close/>
                  <a:moveTo>
                    <a:pt x="164" y="281"/>
                  </a:moveTo>
                  <a:cubicBezTo>
                    <a:pt x="162" y="281"/>
                    <a:pt x="165" y="285"/>
                    <a:pt x="167" y="285"/>
                  </a:cubicBezTo>
                  <a:cubicBezTo>
                    <a:pt x="169" y="284"/>
                    <a:pt x="167" y="282"/>
                    <a:pt x="164" y="281"/>
                  </a:cubicBezTo>
                  <a:close/>
                  <a:moveTo>
                    <a:pt x="158" y="282"/>
                  </a:moveTo>
                  <a:cubicBezTo>
                    <a:pt x="157" y="284"/>
                    <a:pt x="160" y="285"/>
                    <a:pt x="162" y="284"/>
                  </a:cubicBezTo>
                  <a:cubicBezTo>
                    <a:pt x="163" y="283"/>
                    <a:pt x="160" y="281"/>
                    <a:pt x="158" y="282"/>
                  </a:cubicBezTo>
                  <a:close/>
                  <a:moveTo>
                    <a:pt x="201" y="217"/>
                  </a:moveTo>
                  <a:cubicBezTo>
                    <a:pt x="203" y="219"/>
                    <a:pt x="206" y="215"/>
                    <a:pt x="205" y="214"/>
                  </a:cubicBezTo>
                  <a:cubicBezTo>
                    <a:pt x="203" y="213"/>
                    <a:pt x="199" y="215"/>
                    <a:pt x="201" y="217"/>
                  </a:cubicBezTo>
                  <a:close/>
                  <a:moveTo>
                    <a:pt x="79" y="335"/>
                  </a:moveTo>
                  <a:cubicBezTo>
                    <a:pt x="84" y="340"/>
                    <a:pt x="89" y="336"/>
                    <a:pt x="89" y="334"/>
                  </a:cubicBezTo>
                  <a:cubicBezTo>
                    <a:pt x="89" y="332"/>
                    <a:pt x="77" y="333"/>
                    <a:pt x="79" y="335"/>
                  </a:cubicBezTo>
                  <a:close/>
                  <a:moveTo>
                    <a:pt x="103" y="319"/>
                  </a:moveTo>
                  <a:cubicBezTo>
                    <a:pt x="102" y="321"/>
                    <a:pt x="91" y="321"/>
                    <a:pt x="92" y="324"/>
                  </a:cubicBezTo>
                  <a:cubicBezTo>
                    <a:pt x="94" y="324"/>
                    <a:pt x="98" y="324"/>
                    <a:pt x="103" y="323"/>
                  </a:cubicBezTo>
                  <a:cubicBezTo>
                    <a:pt x="108" y="322"/>
                    <a:pt x="104" y="316"/>
                    <a:pt x="103" y="319"/>
                  </a:cubicBezTo>
                  <a:close/>
                  <a:moveTo>
                    <a:pt x="109" y="325"/>
                  </a:moveTo>
                  <a:cubicBezTo>
                    <a:pt x="110" y="322"/>
                    <a:pt x="102" y="327"/>
                    <a:pt x="99" y="328"/>
                  </a:cubicBezTo>
                  <a:cubicBezTo>
                    <a:pt x="95" y="329"/>
                    <a:pt x="91" y="329"/>
                    <a:pt x="92" y="333"/>
                  </a:cubicBezTo>
                  <a:cubicBezTo>
                    <a:pt x="92" y="334"/>
                    <a:pt x="95" y="334"/>
                    <a:pt x="101" y="332"/>
                  </a:cubicBezTo>
                  <a:cubicBezTo>
                    <a:pt x="107" y="331"/>
                    <a:pt x="112" y="330"/>
                    <a:pt x="113" y="329"/>
                  </a:cubicBezTo>
                  <a:cubicBezTo>
                    <a:pt x="114" y="325"/>
                    <a:pt x="108" y="329"/>
                    <a:pt x="109" y="325"/>
                  </a:cubicBezTo>
                  <a:close/>
                  <a:moveTo>
                    <a:pt x="83" y="344"/>
                  </a:moveTo>
                  <a:cubicBezTo>
                    <a:pt x="84" y="347"/>
                    <a:pt x="89" y="346"/>
                    <a:pt x="88" y="343"/>
                  </a:cubicBezTo>
                  <a:cubicBezTo>
                    <a:pt x="87" y="340"/>
                    <a:pt x="82" y="342"/>
                    <a:pt x="83" y="344"/>
                  </a:cubicBezTo>
                  <a:close/>
                  <a:moveTo>
                    <a:pt x="74" y="348"/>
                  </a:moveTo>
                  <a:cubicBezTo>
                    <a:pt x="73" y="351"/>
                    <a:pt x="70" y="347"/>
                    <a:pt x="69" y="350"/>
                  </a:cubicBezTo>
                  <a:cubicBezTo>
                    <a:pt x="68" y="352"/>
                    <a:pt x="75" y="352"/>
                    <a:pt x="77" y="351"/>
                  </a:cubicBezTo>
                  <a:cubicBezTo>
                    <a:pt x="79" y="351"/>
                    <a:pt x="75" y="345"/>
                    <a:pt x="74" y="348"/>
                  </a:cubicBezTo>
                  <a:close/>
                  <a:moveTo>
                    <a:pt x="50" y="364"/>
                  </a:moveTo>
                  <a:cubicBezTo>
                    <a:pt x="51" y="366"/>
                    <a:pt x="59" y="365"/>
                    <a:pt x="57" y="363"/>
                  </a:cubicBezTo>
                  <a:cubicBezTo>
                    <a:pt x="56" y="360"/>
                    <a:pt x="49" y="362"/>
                    <a:pt x="50" y="364"/>
                  </a:cubicBezTo>
                  <a:close/>
                  <a:moveTo>
                    <a:pt x="34" y="375"/>
                  </a:moveTo>
                  <a:cubicBezTo>
                    <a:pt x="31" y="374"/>
                    <a:pt x="29" y="379"/>
                    <a:pt x="30" y="381"/>
                  </a:cubicBezTo>
                  <a:cubicBezTo>
                    <a:pt x="31" y="384"/>
                    <a:pt x="39" y="377"/>
                    <a:pt x="34" y="375"/>
                  </a:cubicBezTo>
                  <a:close/>
                  <a:moveTo>
                    <a:pt x="23" y="382"/>
                  </a:moveTo>
                  <a:cubicBezTo>
                    <a:pt x="22" y="385"/>
                    <a:pt x="29" y="383"/>
                    <a:pt x="28" y="381"/>
                  </a:cubicBezTo>
                  <a:cubicBezTo>
                    <a:pt x="27" y="379"/>
                    <a:pt x="23" y="379"/>
                    <a:pt x="23" y="382"/>
                  </a:cubicBezTo>
                  <a:close/>
                  <a:moveTo>
                    <a:pt x="12" y="397"/>
                  </a:moveTo>
                  <a:cubicBezTo>
                    <a:pt x="9" y="395"/>
                    <a:pt x="3" y="397"/>
                    <a:pt x="7" y="400"/>
                  </a:cubicBezTo>
                  <a:cubicBezTo>
                    <a:pt x="9" y="401"/>
                    <a:pt x="16" y="398"/>
                    <a:pt x="12" y="397"/>
                  </a:cubicBezTo>
                  <a:close/>
                  <a:moveTo>
                    <a:pt x="7" y="430"/>
                  </a:moveTo>
                  <a:cubicBezTo>
                    <a:pt x="9" y="431"/>
                    <a:pt x="9" y="426"/>
                    <a:pt x="8" y="426"/>
                  </a:cubicBezTo>
                  <a:cubicBezTo>
                    <a:pt x="6" y="426"/>
                    <a:pt x="4" y="429"/>
                    <a:pt x="7" y="430"/>
                  </a:cubicBezTo>
                  <a:close/>
                  <a:moveTo>
                    <a:pt x="18" y="474"/>
                  </a:moveTo>
                  <a:cubicBezTo>
                    <a:pt x="14" y="478"/>
                    <a:pt x="18" y="481"/>
                    <a:pt x="22" y="481"/>
                  </a:cubicBezTo>
                  <a:cubicBezTo>
                    <a:pt x="24" y="482"/>
                    <a:pt x="22" y="478"/>
                    <a:pt x="21" y="476"/>
                  </a:cubicBezTo>
                  <a:cubicBezTo>
                    <a:pt x="20" y="474"/>
                    <a:pt x="21" y="473"/>
                    <a:pt x="23" y="476"/>
                  </a:cubicBezTo>
                  <a:cubicBezTo>
                    <a:pt x="25" y="478"/>
                    <a:pt x="26" y="475"/>
                    <a:pt x="27" y="471"/>
                  </a:cubicBezTo>
                  <a:cubicBezTo>
                    <a:pt x="27" y="467"/>
                    <a:pt x="21" y="470"/>
                    <a:pt x="18" y="474"/>
                  </a:cubicBezTo>
                  <a:close/>
                  <a:moveTo>
                    <a:pt x="14" y="499"/>
                  </a:moveTo>
                  <a:cubicBezTo>
                    <a:pt x="14" y="503"/>
                    <a:pt x="12" y="507"/>
                    <a:pt x="15" y="507"/>
                  </a:cubicBezTo>
                  <a:cubicBezTo>
                    <a:pt x="15" y="506"/>
                    <a:pt x="15" y="506"/>
                    <a:pt x="15" y="506"/>
                  </a:cubicBezTo>
                  <a:cubicBezTo>
                    <a:pt x="20" y="506"/>
                    <a:pt x="13" y="493"/>
                    <a:pt x="14" y="499"/>
                  </a:cubicBezTo>
                  <a:close/>
                  <a:moveTo>
                    <a:pt x="15" y="479"/>
                  </a:moveTo>
                  <a:cubicBezTo>
                    <a:pt x="12" y="477"/>
                    <a:pt x="13" y="483"/>
                    <a:pt x="13" y="487"/>
                  </a:cubicBezTo>
                  <a:cubicBezTo>
                    <a:pt x="13" y="488"/>
                    <a:pt x="13" y="488"/>
                    <a:pt x="13" y="488"/>
                  </a:cubicBezTo>
                  <a:cubicBezTo>
                    <a:pt x="14" y="491"/>
                    <a:pt x="14" y="484"/>
                    <a:pt x="16" y="483"/>
                  </a:cubicBezTo>
                  <a:cubicBezTo>
                    <a:pt x="17" y="482"/>
                    <a:pt x="17" y="486"/>
                    <a:pt x="18" y="485"/>
                  </a:cubicBezTo>
                  <a:cubicBezTo>
                    <a:pt x="20" y="483"/>
                    <a:pt x="18" y="481"/>
                    <a:pt x="15" y="479"/>
                  </a:cubicBezTo>
                  <a:close/>
                  <a:moveTo>
                    <a:pt x="11" y="465"/>
                  </a:moveTo>
                  <a:cubicBezTo>
                    <a:pt x="14" y="466"/>
                    <a:pt x="11" y="459"/>
                    <a:pt x="10" y="456"/>
                  </a:cubicBezTo>
                  <a:cubicBezTo>
                    <a:pt x="9" y="453"/>
                    <a:pt x="8" y="464"/>
                    <a:pt x="11" y="465"/>
                  </a:cubicBezTo>
                  <a:close/>
                  <a:moveTo>
                    <a:pt x="9" y="451"/>
                  </a:moveTo>
                  <a:cubicBezTo>
                    <a:pt x="10" y="454"/>
                    <a:pt x="13" y="458"/>
                    <a:pt x="14" y="455"/>
                  </a:cubicBezTo>
                  <a:cubicBezTo>
                    <a:pt x="15" y="454"/>
                    <a:pt x="9" y="448"/>
                    <a:pt x="9" y="451"/>
                  </a:cubicBezTo>
                  <a:close/>
                  <a:moveTo>
                    <a:pt x="7" y="444"/>
                  </a:moveTo>
                  <a:cubicBezTo>
                    <a:pt x="4" y="442"/>
                    <a:pt x="7" y="446"/>
                    <a:pt x="10" y="448"/>
                  </a:cubicBezTo>
                  <a:cubicBezTo>
                    <a:pt x="10" y="448"/>
                    <a:pt x="10" y="448"/>
                    <a:pt x="10" y="448"/>
                  </a:cubicBezTo>
                  <a:cubicBezTo>
                    <a:pt x="12" y="450"/>
                    <a:pt x="11" y="445"/>
                    <a:pt x="7" y="44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56" name="Freeform 71"/>
            <p:cNvSpPr>
              <a:spLocks noEditPoints="1"/>
            </p:cNvSpPr>
            <p:nvPr/>
          </p:nvSpPr>
          <p:spPr bwMode="auto">
            <a:xfrm>
              <a:off x="2644989" y="3528872"/>
              <a:ext cx="797640" cy="1295271"/>
            </a:xfrm>
            <a:custGeom>
              <a:avLst/>
              <a:gdLst/>
              <a:ahLst/>
              <a:cxnLst>
                <a:cxn ang="0">
                  <a:pos x="234" y="355"/>
                </a:cxn>
                <a:cxn ang="0">
                  <a:pos x="240" y="374"/>
                </a:cxn>
                <a:cxn ang="0">
                  <a:pos x="181" y="384"/>
                </a:cxn>
                <a:cxn ang="0">
                  <a:pos x="127" y="391"/>
                </a:cxn>
                <a:cxn ang="0">
                  <a:pos x="83" y="414"/>
                </a:cxn>
                <a:cxn ang="0">
                  <a:pos x="96" y="385"/>
                </a:cxn>
                <a:cxn ang="0">
                  <a:pos x="148" y="355"/>
                </a:cxn>
                <a:cxn ang="0">
                  <a:pos x="105" y="355"/>
                </a:cxn>
                <a:cxn ang="0">
                  <a:pos x="102" y="333"/>
                </a:cxn>
                <a:cxn ang="0">
                  <a:pos x="95" y="309"/>
                </a:cxn>
                <a:cxn ang="0">
                  <a:pos x="133" y="292"/>
                </a:cxn>
                <a:cxn ang="0">
                  <a:pos x="140" y="266"/>
                </a:cxn>
                <a:cxn ang="0">
                  <a:pos x="131" y="231"/>
                </a:cxn>
                <a:cxn ang="0">
                  <a:pos x="100" y="239"/>
                </a:cxn>
                <a:cxn ang="0">
                  <a:pos x="94" y="205"/>
                </a:cxn>
                <a:cxn ang="0">
                  <a:pos x="78" y="189"/>
                </a:cxn>
                <a:cxn ang="0">
                  <a:pos x="71" y="197"/>
                </a:cxn>
                <a:cxn ang="0">
                  <a:pos x="75" y="168"/>
                </a:cxn>
                <a:cxn ang="0">
                  <a:pos x="61" y="160"/>
                </a:cxn>
                <a:cxn ang="0">
                  <a:pos x="67" y="136"/>
                </a:cxn>
                <a:cxn ang="0">
                  <a:pos x="79" y="105"/>
                </a:cxn>
                <a:cxn ang="0">
                  <a:pos x="104" y="91"/>
                </a:cxn>
                <a:cxn ang="0">
                  <a:pos x="111" y="119"/>
                </a:cxn>
                <a:cxn ang="0">
                  <a:pos x="165" y="129"/>
                </a:cxn>
                <a:cxn ang="0">
                  <a:pos x="145" y="182"/>
                </a:cxn>
                <a:cxn ang="0">
                  <a:pos x="167" y="204"/>
                </a:cxn>
                <a:cxn ang="0">
                  <a:pos x="211" y="274"/>
                </a:cxn>
                <a:cxn ang="0">
                  <a:pos x="214" y="308"/>
                </a:cxn>
                <a:cxn ang="0">
                  <a:pos x="66" y="240"/>
                </a:cxn>
                <a:cxn ang="0">
                  <a:pos x="32" y="227"/>
                </a:cxn>
                <a:cxn ang="0">
                  <a:pos x="41" y="254"/>
                </a:cxn>
                <a:cxn ang="0">
                  <a:pos x="73" y="255"/>
                </a:cxn>
                <a:cxn ang="0">
                  <a:pos x="71" y="240"/>
                </a:cxn>
                <a:cxn ang="0">
                  <a:pos x="98" y="290"/>
                </a:cxn>
                <a:cxn ang="0">
                  <a:pos x="84" y="212"/>
                </a:cxn>
                <a:cxn ang="0">
                  <a:pos x="174" y="390"/>
                </a:cxn>
                <a:cxn ang="0">
                  <a:pos x="43" y="106"/>
                </a:cxn>
                <a:cxn ang="0">
                  <a:pos x="36" y="122"/>
                </a:cxn>
                <a:cxn ang="0">
                  <a:pos x="53" y="110"/>
                </a:cxn>
                <a:cxn ang="0">
                  <a:pos x="34" y="125"/>
                </a:cxn>
                <a:cxn ang="0">
                  <a:pos x="31" y="137"/>
                </a:cxn>
                <a:cxn ang="0">
                  <a:pos x="62" y="141"/>
                </a:cxn>
                <a:cxn ang="0">
                  <a:pos x="48" y="134"/>
                </a:cxn>
                <a:cxn ang="0">
                  <a:pos x="62" y="145"/>
                </a:cxn>
                <a:cxn ang="0">
                  <a:pos x="64" y="170"/>
                </a:cxn>
                <a:cxn ang="0">
                  <a:pos x="54" y="180"/>
                </a:cxn>
                <a:cxn ang="0">
                  <a:pos x="50" y="202"/>
                </a:cxn>
                <a:cxn ang="0">
                  <a:pos x="60" y="194"/>
                </a:cxn>
                <a:cxn ang="0">
                  <a:pos x="62" y="197"/>
                </a:cxn>
                <a:cxn ang="0">
                  <a:pos x="141" y="75"/>
                </a:cxn>
                <a:cxn ang="0">
                  <a:pos x="138" y="77"/>
                </a:cxn>
                <a:cxn ang="0">
                  <a:pos x="138" y="84"/>
                </a:cxn>
                <a:cxn ang="0">
                  <a:pos x="148" y="61"/>
                </a:cxn>
                <a:cxn ang="0">
                  <a:pos x="144" y="69"/>
                </a:cxn>
                <a:cxn ang="0">
                  <a:pos x="182" y="17"/>
                </a:cxn>
                <a:cxn ang="0">
                  <a:pos x="178" y="20"/>
                </a:cxn>
                <a:cxn ang="0">
                  <a:pos x="179" y="40"/>
                </a:cxn>
                <a:cxn ang="0">
                  <a:pos x="182" y="17"/>
                </a:cxn>
                <a:cxn ang="0">
                  <a:pos x="185" y="9"/>
                </a:cxn>
                <a:cxn ang="0">
                  <a:pos x="189" y="0"/>
                </a:cxn>
              </a:cxnLst>
              <a:rect l="0" t="0" r="r" b="b"/>
              <a:pathLst>
                <a:path w="256" h="416">
                  <a:moveTo>
                    <a:pt x="255" y="321"/>
                  </a:moveTo>
                  <a:cubicBezTo>
                    <a:pt x="256" y="342"/>
                    <a:pt x="238" y="341"/>
                    <a:pt x="243" y="345"/>
                  </a:cubicBezTo>
                  <a:cubicBezTo>
                    <a:pt x="248" y="350"/>
                    <a:pt x="237" y="345"/>
                    <a:pt x="233" y="349"/>
                  </a:cubicBezTo>
                  <a:cubicBezTo>
                    <a:pt x="229" y="353"/>
                    <a:pt x="237" y="348"/>
                    <a:pt x="234" y="355"/>
                  </a:cubicBezTo>
                  <a:cubicBezTo>
                    <a:pt x="232" y="359"/>
                    <a:pt x="220" y="357"/>
                    <a:pt x="225" y="360"/>
                  </a:cubicBezTo>
                  <a:cubicBezTo>
                    <a:pt x="231" y="362"/>
                    <a:pt x="223" y="361"/>
                    <a:pt x="231" y="364"/>
                  </a:cubicBezTo>
                  <a:cubicBezTo>
                    <a:pt x="235" y="366"/>
                    <a:pt x="248" y="360"/>
                    <a:pt x="246" y="363"/>
                  </a:cubicBezTo>
                  <a:cubicBezTo>
                    <a:pt x="244" y="367"/>
                    <a:pt x="249" y="371"/>
                    <a:pt x="240" y="374"/>
                  </a:cubicBezTo>
                  <a:cubicBezTo>
                    <a:pt x="232" y="377"/>
                    <a:pt x="238" y="381"/>
                    <a:pt x="231" y="381"/>
                  </a:cubicBezTo>
                  <a:cubicBezTo>
                    <a:pt x="224" y="381"/>
                    <a:pt x="220" y="389"/>
                    <a:pt x="211" y="385"/>
                  </a:cubicBezTo>
                  <a:cubicBezTo>
                    <a:pt x="201" y="381"/>
                    <a:pt x="191" y="389"/>
                    <a:pt x="189" y="386"/>
                  </a:cubicBezTo>
                  <a:cubicBezTo>
                    <a:pt x="186" y="382"/>
                    <a:pt x="188" y="388"/>
                    <a:pt x="181" y="384"/>
                  </a:cubicBezTo>
                  <a:cubicBezTo>
                    <a:pt x="174" y="381"/>
                    <a:pt x="182" y="386"/>
                    <a:pt x="170" y="387"/>
                  </a:cubicBezTo>
                  <a:cubicBezTo>
                    <a:pt x="158" y="389"/>
                    <a:pt x="167" y="394"/>
                    <a:pt x="157" y="392"/>
                  </a:cubicBezTo>
                  <a:cubicBezTo>
                    <a:pt x="148" y="390"/>
                    <a:pt x="154" y="398"/>
                    <a:pt x="146" y="390"/>
                  </a:cubicBezTo>
                  <a:cubicBezTo>
                    <a:pt x="138" y="382"/>
                    <a:pt x="131" y="393"/>
                    <a:pt x="127" y="391"/>
                  </a:cubicBezTo>
                  <a:cubicBezTo>
                    <a:pt x="123" y="389"/>
                    <a:pt x="125" y="410"/>
                    <a:pt x="118" y="406"/>
                  </a:cubicBezTo>
                  <a:cubicBezTo>
                    <a:pt x="110" y="402"/>
                    <a:pt x="110" y="399"/>
                    <a:pt x="101" y="400"/>
                  </a:cubicBezTo>
                  <a:cubicBezTo>
                    <a:pt x="91" y="402"/>
                    <a:pt x="94" y="406"/>
                    <a:pt x="88" y="408"/>
                  </a:cubicBezTo>
                  <a:cubicBezTo>
                    <a:pt x="82" y="410"/>
                    <a:pt x="87" y="412"/>
                    <a:pt x="83" y="414"/>
                  </a:cubicBezTo>
                  <a:cubicBezTo>
                    <a:pt x="79" y="416"/>
                    <a:pt x="77" y="408"/>
                    <a:pt x="73" y="411"/>
                  </a:cubicBezTo>
                  <a:cubicBezTo>
                    <a:pt x="68" y="414"/>
                    <a:pt x="67" y="404"/>
                    <a:pt x="76" y="405"/>
                  </a:cubicBezTo>
                  <a:cubicBezTo>
                    <a:pt x="83" y="405"/>
                    <a:pt x="85" y="395"/>
                    <a:pt x="91" y="392"/>
                  </a:cubicBezTo>
                  <a:cubicBezTo>
                    <a:pt x="95" y="390"/>
                    <a:pt x="92" y="388"/>
                    <a:pt x="96" y="385"/>
                  </a:cubicBezTo>
                  <a:cubicBezTo>
                    <a:pt x="101" y="382"/>
                    <a:pt x="93" y="377"/>
                    <a:pt x="103" y="376"/>
                  </a:cubicBezTo>
                  <a:cubicBezTo>
                    <a:pt x="112" y="375"/>
                    <a:pt x="99" y="369"/>
                    <a:pt x="113" y="368"/>
                  </a:cubicBezTo>
                  <a:cubicBezTo>
                    <a:pt x="126" y="368"/>
                    <a:pt x="122" y="371"/>
                    <a:pt x="133" y="370"/>
                  </a:cubicBezTo>
                  <a:cubicBezTo>
                    <a:pt x="142" y="368"/>
                    <a:pt x="132" y="366"/>
                    <a:pt x="148" y="355"/>
                  </a:cubicBezTo>
                  <a:cubicBezTo>
                    <a:pt x="150" y="353"/>
                    <a:pt x="149" y="352"/>
                    <a:pt x="152" y="349"/>
                  </a:cubicBezTo>
                  <a:cubicBezTo>
                    <a:pt x="145" y="352"/>
                    <a:pt x="144" y="356"/>
                    <a:pt x="139" y="356"/>
                  </a:cubicBezTo>
                  <a:cubicBezTo>
                    <a:pt x="134" y="357"/>
                    <a:pt x="130" y="370"/>
                    <a:pt x="121" y="360"/>
                  </a:cubicBezTo>
                  <a:cubicBezTo>
                    <a:pt x="112" y="351"/>
                    <a:pt x="103" y="362"/>
                    <a:pt x="105" y="355"/>
                  </a:cubicBezTo>
                  <a:cubicBezTo>
                    <a:pt x="106" y="351"/>
                    <a:pt x="102" y="348"/>
                    <a:pt x="94" y="352"/>
                  </a:cubicBezTo>
                  <a:cubicBezTo>
                    <a:pt x="86" y="357"/>
                    <a:pt x="81" y="352"/>
                    <a:pt x="83" y="349"/>
                  </a:cubicBezTo>
                  <a:cubicBezTo>
                    <a:pt x="88" y="344"/>
                    <a:pt x="76" y="349"/>
                    <a:pt x="81" y="342"/>
                  </a:cubicBezTo>
                  <a:cubicBezTo>
                    <a:pt x="86" y="336"/>
                    <a:pt x="89" y="342"/>
                    <a:pt x="102" y="333"/>
                  </a:cubicBezTo>
                  <a:cubicBezTo>
                    <a:pt x="116" y="325"/>
                    <a:pt x="107" y="320"/>
                    <a:pt x="110" y="315"/>
                  </a:cubicBezTo>
                  <a:cubicBezTo>
                    <a:pt x="114" y="310"/>
                    <a:pt x="106" y="313"/>
                    <a:pt x="110" y="308"/>
                  </a:cubicBezTo>
                  <a:cubicBezTo>
                    <a:pt x="113" y="302"/>
                    <a:pt x="101" y="312"/>
                    <a:pt x="98" y="311"/>
                  </a:cubicBezTo>
                  <a:cubicBezTo>
                    <a:pt x="95" y="309"/>
                    <a:pt x="90" y="316"/>
                    <a:pt x="95" y="309"/>
                  </a:cubicBezTo>
                  <a:cubicBezTo>
                    <a:pt x="97" y="304"/>
                    <a:pt x="101" y="306"/>
                    <a:pt x="106" y="298"/>
                  </a:cubicBezTo>
                  <a:cubicBezTo>
                    <a:pt x="110" y="293"/>
                    <a:pt x="113" y="294"/>
                    <a:pt x="116" y="292"/>
                  </a:cubicBezTo>
                  <a:cubicBezTo>
                    <a:pt x="118" y="290"/>
                    <a:pt x="118" y="295"/>
                    <a:pt x="125" y="292"/>
                  </a:cubicBezTo>
                  <a:cubicBezTo>
                    <a:pt x="131" y="288"/>
                    <a:pt x="137" y="297"/>
                    <a:pt x="133" y="292"/>
                  </a:cubicBezTo>
                  <a:cubicBezTo>
                    <a:pt x="130" y="286"/>
                    <a:pt x="135" y="287"/>
                    <a:pt x="138" y="291"/>
                  </a:cubicBezTo>
                  <a:cubicBezTo>
                    <a:pt x="141" y="294"/>
                    <a:pt x="141" y="293"/>
                    <a:pt x="138" y="287"/>
                  </a:cubicBezTo>
                  <a:cubicBezTo>
                    <a:pt x="131" y="276"/>
                    <a:pt x="141" y="277"/>
                    <a:pt x="138" y="276"/>
                  </a:cubicBezTo>
                  <a:cubicBezTo>
                    <a:pt x="129" y="272"/>
                    <a:pt x="143" y="268"/>
                    <a:pt x="140" y="266"/>
                  </a:cubicBezTo>
                  <a:cubicBezTo>
                    <a:pt x="137" y="264"/>
                    <a:pt x="145" y="260"/>
                    <a:pt x="139" y="259"/>
                  </a:cubicBezTo>
                  <a:cubicBezTo>
                    <a:pt x="133" y="258"/>
                    <a:pt x="134" y="268"/>
                    <a:pt x="131" y="261"/>
                  </a:cubicBezTo>
                  <a:cubicBezTo>
                    <a:pt x="127" y="254"/>
                    <a:pt x="115" y="252"/>
                    <a:pt x="124" y="239"/>
                  </a:cubicBezTo>
                  <a:cubicBezTo>
                    <a:pt x="133" y="227"/>
                    <a:pt x="126" y="237"/>
                    <a:pt x="131" y="231"/>
                  </a:cubicBezTo>
                  <a:cubicBezTo>
                    <a:pt x="133" y="228"/>
                    <a:pt x="124" y="229"/>
                    <a:pt x="123" y="231"/>
                  </a:cubicBezTo>
                  <a:cubicBezTo>
                    <a:pt x="121" y="237"/>
                    <a:pt x="120" y="228"/>
                    <a:pt x="116" y="235"/>
                  </a:cubicBezTo>
                  <a:cubicBezTo>
                    <a:pt x="111" y="242"/>
                    <a:pt x="101" y="229"/>
                    <a:pt x="103" y="234"/>
                  </a:cubicBezTo>
                  <a:cubicBezTo>
                    <a:pt x="104" y="239"/>
                    <a:pt x="103" y="243"/>
                    <a:pt x="100" y="239"/>
                  </a:cubicBezTo>
                  <a:cubicBezTo>
                    <a:pt x="95" y="234"/>
                    <a:pt x="86" y="230"/>
                    <a:pt x="89" y="238"/>
                  </a:cubicBezTo>
                  <a:cubicBezTo>
                    <a:pt x="92" y="247"/>
                    <a:pt x="81" y="232"/>
                    <a:pt x="83" y="229"/>
                  </a:cubicBezTo>
                  <a:cubicBezTo>
                    <a:pt x="86" y="225"/>
                    <a:pt x="89" y="236"/>
                    <a:pt x="88" y="227"/>
                  </a:cubicBezTo>
                  <a:cubicBezTo>
                    <a:pt x="87" y="217"/>
                    <a:pt x="102" y="213"/>
                    <a:pt x="94" y="205"/>
                  </a:cubicBezTo>
                  <a:cubicBezTo>
                    <a:pt x="85" y="196"/>
                    <a:pt x="90" y="194"/>
                    <a:pt x="98" y="193"/>
                  </a:cubicBezTo>
                  <a:cubicBezTo>
                    <a:pt x="85" y="183"/>
                    <a:pt x="91" y="198"/>
                    <a:pt x="86" y="194"/>
                  </a:cubicBezTo>
                  <a:cubicBezTo>
                    <a:pt x="82" y="190"/>
                    <a:pt x="86" y="198"/>
                    <a:pt x="81" y="195"/>
                  </a:cubicBezTo>
                  <a:cubicBezTo>
                    <a:pt x="77" y="193"/>
                    <a:pt x="84" y="185"/>
                    <a:pt x="78" y="189"/>
                  </a:cubicBezTo>
                  <a:cubicBezTo>
                    <a:pt x="73" y="194"/>
                    <a:pt x="82" y="197"/>
                    <a:pt x="79" y="200"/>
                  </a:cubicBezTo>
                  <a:cubicBezTo>
                    <a:pt x="73" y="204"/>
                    <a:pt x="75" y="220"/>
                    <a:pt x="69" y="218"/>
                  </a:cubicBezTo>
                  <a:cubicBezTo>
                    <a:pt x="64" y="215"/>
                    <a:pt x="77" y="196"/>
                    <a:pt x="74" y="198"/>
                  </a:cubicBezTo>
                  <a:cubicBezTo>
                    <a:pt x="72" y="201"/>
                    <a:pt x="71" y="201"/>
                    <a:pt x="71" y="197"/>
                  </a:cubicBezTo>
                  <a:cubicBezTo>
                    <a:pt x="72" y="193"/>
                    <a:pt x="68" y="193"/>
                    <a:pt x="72" y="188"/>
                  </a:cubicBezTo>
                  <a:cubicBezTo>
                    <a:pt x="75" y="183"/>
                    <a:pt x="70" y="180"/>
                    <a:pt x="74" y="178"/>
                  </a:cubicBezTo>
                  <a:cubicBezTo>
                    <a:pt x="77" y="176"/>
                    <a:pt x="75" y="172"/>
                    <a:pt x="78" y="167"/>
                  </a:cubicBezTo>
                  <a:cubicBezTo>
                    <a:pt x="81" y="162"/>
                    <a:pt x="80" y="162"/>
                    <a:pt x="75" y="168"/>
                  </a:cubicBezTo>
                  <a:cubicBezTo>
                    <a:pt x="69" y="173"/>
                    <a:pt x="71" y="168"/>
                    <a:pt x="67" y="169"/>
                  </a:cubicBezTo>
                  <a:cubicBezTo>
                    <a:pt x="64" y="169"/>
                    <a:pt x="60" y="166"/>
                    <a:pt x="65" y="165"/>
                  </a:cubicBezTo>
                  <a:cubicBezTo>
                    <a:pt x="70" y="165"/>
                    <a:pt x="74" y="162"/>
                    <a:pt x="64" y="164"/>
                  </a:cubicBezTo>
                  <a:cubicBezTo>
                    <a:pt x="53" y="165"/>
                    <a:pt x="57" y="159"/>
                    <a:pt x="61" y="160"/>
                  </a:cubicBezTo>
                  <a:cubicBezTo>
                    <a:pt x="65" y="162"/>
                    <a:pt x="70" y="157"/>
                    <a:pt x="67" y="156"/>
                  </a:cubicBezTo>
                  <a:cubicBezTo>
                    <a:pt x="61" y="156"/>
                    <a:pt x="71" y="154"/>
                    <a:pt x="69" y="151"/>
                  </a:cubicBezTo>
                  <a:cubicBezTo>
                    <a:pt x="66" y="148"/>
                    <a:pt x="69" y="150"/>
                    <a:pt x="72" y="144"/>
                  </a:cubicBezTo>
                  <a:cubicBezTo>
                    <a:pt x="75" y="137"/>
                    <a:pt x="68" y="142"/>
                    <a:pt x="67" y="136"/>
                  </a:cubicBezTo>
                  <a:cubicBezTo>
                    <a:pt x="66" y="126"/>
                    <a:pt x="71" y="128"/>
                    <a:pt x="68" y="122"/>
                  </a:cubicBezTo>
                  <a:cubicBezTo>
                    <a:pt x="65" y="116"/>
                    <a:pt x="72" y="118"/>
                    <a:pt x="76" y="118"/>
                  </a:cubicBezTo>
                  <a:cubicBezTo>
                    <a:pt x="80" y="118"/>
                    <a:pt x="80" y="114"/>
                    <a:pt x="77" y="111"/>
                  </a:cubicBezTo>
                  <a:cubicBezTo>
                    <a:pt x="74" y="108"/>
                    <a:pt x="86" y="113"/>
                    <a:pt x="79" y="105"/>
                  </a:cubicBezTo>
                  <a:cubicBezTo>
                    <a:pt x="74" y="99"/>
                    <a:pt x="91" y="109"/>
                    <a:pt x="85" y="102"/>
                  </a:cubicBezTo>
                  <a:cubicBezTo>
                    <a:pt x="78" y="94"/>
                    <a:pt x="88" y="101"/>
                    <a:pt x="86" y="94"/>
                  </a:cubicBezTo>
                  <a:cubicBezTo>
                    <a:pt x="85" y="87"/>
                    <a:pt x="89" y="88"/>
                    <a:pt x="94" y="91"/>
                  </a:cubicBezTo>
                  <a:cubicBezTo>
                    <a:pt x="98" y="94"/>
                    <a:pt x="98" y="89"/>
                    <a:pt x="104" y="91"/>
                  </a:cubicBezTo>
                  <a:cubicBezTo>
                    <a:pt x="109" y="94"/>
                    <a:pt x="117" y="88"/>
                    <a:pt x="123" y="89"/>
                  </a:cubicBezTo>
                  <a:cubicBezTo>
                    <a:pt x="129" y="90"/>
                    <a:pt x="122" y="86"/>
                    <a:pt x="132" y="87"/>
                  </a:cubicBezTo>
                  <a:cubicBezTo>
                    <a:pt x="141" y="87"/>
                    <a:pt x="133" y="91"/>
                    <a:pt x="136" y="94"/>
                  </a:cubicBezTo>
                  <a:cubicBezTo>
                    <a:pt x="139" y="98"/>
                    <a:pt x="116" y="116"/>
                    <a:pt x="111" y="119"/>
                  </a:cubicBezTo>
                  <a:cubicBezTo>
                    <a:pt x="107" y="122"/>
                    <a:pt x="121" y="117"/>
                    <a:pt x="117" y="121"/>
                  </a:cubicBezTo>
                  <a:cubicBezTo>
                    <a:pt x="113" y="126"/>
                    <a:pt x="107" y="131"/>
                    <a:pt x="113" y="130"/>
                  </a:cubicBezTo>
                  <a:cubicBezTo>
                    <a:pt x="119" y="128"/>
                    <a:pt x="120" y="122"/>
                    <a:pt x="137" y="125"/>
                  </a:cubicBezTo>
                  <a:cubicBezTo>
                    <a:pt x="154" y="127"/>
                    <a:pt x="161" y="121"/>
                    <a:pt x="165" y="129"/>
                  </a:cubicBezTo>
                  <a:cubicBezTo>
                    <a:pt x="170" y="136"/>
                    <a:pt x="164" y="133"/>
                    <a:pt x="156" y="153"/>
                  </a:cubicBezTo>
                  <a:cubicBezTo>
                    <a:pt x="149" y="174"/>
                    <a:pt x="145" y="174"/>
                    <a:pt x="140" y="172"/>
                  </a:cubicBezTo>
                  <a:cubicBezTo>
                    <a:pt x="135" y="171"/>
                    <a:pt x="142" y="173"/>
                    <a:pt x="141" y="176"/>
                  </a:cubicBezTo>
                  <a:cubicBezTo>
                    <a:pt x="140" y="178"/>
                    <a:pt x="152" y="178"/>
                    <a:pt x="145" y="182"/>
                  </a:cubicBezTo>
                  <a:cubicBezTo>
                    <a:pt x="138" y="185"/>
                    <a:pt x="138" y="181"/>
                    <a:pt x="136" y="185"/>
                  </a:cubicBezTo>
                  <a:cubicBezTo>
                    <a:pt x="134" y="190"/>
                    <a:pt x="122" y="190"/>
                    <a:pt x="130" y="191"/>
                  </a:cubicBezTo>
                  <a:cubicBezTo>
                    <a:pt x="144" y="194"/>
                    <a:pt x="135" y="184"/>
                    <a:pt x="150" y="190"/>
                  </a:cubicBezTo>
                  <a:cubicBezTo>
                    <a:pt x="164" y="196"/>
                    <a:pt x="161" y="200"/>
                    <a:pt x="167" y="204"/>
                  </a:cubicBezTo>
                  <a:cubicBezTo>
                    <a:pt x="174" y="209"/>
                    <a:pt x="169" y="214"/>
                    <a:pt x="177" y="231"/>
                  </a:cubicBezTo>
                  <a:cubicBezTo>
                    <a:pt x="184" y="247"/>
                    <a:pt x="181" y="242"/>
                    <a:pt x="191" y="246"/>
                  </a:cubicBezTo>
                  <a:cubicBezTo>
                    <a:pt x="202" y="249"/>
                    <a:pt x="197" y="256"/>
                    <a:pt x="205" y="258"/>
                  </a:cubicBezTo>
                  <a:cubicBezTo>
                    <a:pt x="212" y="261"/>
                    <a:pt x="203" y="264"/>
                    <a:pt x="211" y="274"/>
                  </a:cubicBezTo>
                  <a:cubicBezTo>
                    <a:pt x="219" y="283"/>
                    <a:pt x="214" y="283"/>
                    <a:pt x="208" y="279"/>
                  </a:cubicBezTo>
                  <a:cubicBezTo>
                    <a:pt x="201" y="274"/>
                    <a:pt x="200" y="277"/>
                    <a:pt x="208" y="282"/>
                  </a:cubicBezTo>
                  <a:cubicBezTo>
                    <a:pt x="217" y="287"/>
                    <a:pt x="224" y="299"/>
                    <a:pt x="218" y="301"/>
                  </a:cubicBezTo>
                  <a:cubicBezTo>
                    <a:pt x="213" y="304"/>
                    <a:pt x="209" y="308"/>
                    <a:pt x="214" y="308"/>
                  </a:cubicBezTo>
                  <a:cubicBezTo>
                    <a:pt x="218" y="308"/>
                    <a:pt x="218" y="315"/>
                    <a:pt x="223" y="307"/>
                  </a:cubicBezTo>
                  <a:cubicBezTo>
                    <a:pt x="227" y="299"/>
                    <a:pt x="254" y="304"/>
                    <a:pt x="255" y="321"/>
                  </a:cubicBezTo>
                  <a:close/>
                  <a:moveTo>
                    <a:pt x="71" y="240"/>
                  </a:moveTo>
                  <a:cubicBezTo>
                    <a:pt x="68" y="242"/>
                    <a:pt x="61" y="242"/>
                    <a:pt x="66" y="240"/>
                  </a:cubicBezTo>
                  <a:cubicBezTo>
                    <a:pt x="71" y="237"/>
                    <a:pt x="72" y="234"/>
                    <a:pt x="68" y="234"/>
                  </a:cubicBezTo>
                  <a:cubicBezTo>
                    <a:pt x="65" y="234"/>
                    <a:pt x="64" y="226"/>
                    <a:pt x="60" y="221"/>
                  </a:cubicBezTo>
                  <a:cubicBezTo>
                    <a:pt x="57" y="217"/>
                    <a:pt x="48" y="222"/>
                    <a:pt x="42" y="222"/>
                  </a:cubicBezTo>
                  <a:cubicBezTo>
                    <a:pt x="36" y="222"/>
                    <a:pt x="41" y="226"/>
                    <a:pt x="32" y="227"/>
                  </a:cubicBezTo>
                  <a:cubicBezTo>
                    <a:pt x="23" y="230"/>
                    <a:pt x="31" y="238"/>
                    <a:pt x="21" y="239"/>
                  </a:cubicBezTo>
                  <a:cubicBezTo>
                    <a:pt x="11" y="240"/>
                    <a:pt x="26" y="241"/>
                    <a:pt x="14" y="246"/>
                  </a:cubicBezTo>
                  <a:cubicBezTo>
                    <a:pt x="0" y="252"/>
                    <a:pt x="33" y="266"/>
                    <a:pt x="34" y="258"/>
                  </a:cubicBezTo>
                  <a:cubicBezTo>
                    <a:pt x="34" y="252"/>
                    <a:pt x="39" y="246"/>
                    <a:pt x="41" y="254"/>
                  </a:cubicBezTo>
                  <a:cubicBezTo>
                    <a:pt x="43" y="261"/>
                    <a:pt x="46" y="257"/>
                    <a:pt x="47" y="262"/>
                  </a:cubicBezTo>
                  <a:cubicBezTo>
                    <a:pt x="48" y="268"/>
                    <a:pt x="48" y="264"/>
                    <a:pt x="56" y="262"/>
                  </a:cubicBezTo>
                  <a:cubicBezTo>
                    <a:pt x="63" y="261"/>
                    <a:pt x="59" y="270"/>
                    <a:pt x="66" y="260"/>
                  </a:cubicBezTo>
                  <a:cubicBezTo>
                    <a:pt x="70" y="254"/>
                    <a:pt x="73" y="258"/>
                    <a:pt x="73" y="255"/>
                  </a:cubicBezTo>
                  <a:cubicBezTo>
                    <a:pt x="73" y="251"/>
                    <a:pt x="68" y="254"/>
                    <a:pt x="70" y="252"/>
                  </a:cubicBezTo>
                  <a:cubicBezTo>
                    <a:pt x="72" y="250"/>
                    <a:pt x="72" y="243"/>
                    <a:pt x="73" y="247"/>
                  </a:cubicBezTo>
                  <a:cubicBezTo>
                    <a:pt x="74" y="252"/>
                    <a:pt x="76" y="254"/>
                    <a:pt x="77" y="250"/>
                  </a:cubicBezTo>
                  <a:cubicBezTo>
                    <a:pt x="78" y="247"/>
                    <a:pt x="75" y="239"/>
                    <a:pt x="71" y="240"/>
                  </a:cubicBezTo>
                  <a:close/>
                  <a:moveTo>
                    <a:pt x="95" y="264"/>
                  </a:moveTo>
                  <a:cubicBezTo>
                    <a:pt x="101" y="266"/>
                    <a:pt x="107" y="255"/>
                    <a:pt x="102" y="251"/>
                  </a:cubicBezTo>
                  <a:cubicBezTo>
                    <a:pt x="101" y="249"/>
                    <a:pt x="89" y="263"/>
                    <a:pt x="95" y="264"/>
                  </a:cubicBezTo>
                  <a:close/>
                  <a:moveTo>
                    <a:pt x="98" y="290"/>
                  </a:moveTo>
                  <a:cubicBezTo>
                    <a:pt x="95" y="294"/>
                    <a:pt x="102" y="300"/>
                    <a:pt x="106" y="294"/>
                  </a:cubicBezTo>
                  <a:cubicBezTo>
                    <a:pt x="110" y="289"/>
                    <a:pt x="102" y="283"/>
                    <a:pt x="98" y="290"/>
                  </a:cubicBezTo>
                  <a:close/>
                  <a:moveTo>
                    <a:pt x="79" y="203"/>
                  </a:moveTo>
                  <a:cubicBezTo>
                    <a:pt x="77" y="208"/>
                    <a:pt x="79" y="212"/>
                    <a:pt x="84" y="212"/>
                  </a:cubicBezTo>
                  <a:cubicBezTo>
                    <a:pt x="88" y="212"/>
                    <a:pt x="82" y="198"/>
                    <a:pt x="79" y="203"/>
                  </a:cubicBezTo>
                  <a:close/>
                  <a:moveTo>
                    <a:pt x="174" y="390"/>
                  </a:moveTo>
                  <a:cubicBezTo>
                    <a:pt x="181" y="396"/>
                    <a:pt x="187" y="392"/>
                    <a:pt x="184" y="389"/>
                  </a:cubicBezTo>
                  <a:cubicBezTo>
                    <a:pt x="181" y="387"/>
                    <a:pt x="179" y="387"/>
                    <a:pt x="174" y="390"/>
                  </a:cubicBezTo>
                  <a:close/>
                  <a:moveTo>
                    <a:pt x="56" y="102"/>
                  </a:moveTo>
                  <a:cubicBezTo>
                    <a:pt x="59" y="100"/>
                    <a:pt x="59" y="94"/>
                    <a:pt x="58" y="93"/>
                  </a:cubicBezTo>
                  <a:cubicBezTo>
                    <a:pt x="57" y="92"/>
                    <a:pt x="51" y="97"/>
                    <a:pt x="44" y="100"/>
                  </a:cubicBezTo>
                  <a:cubicBezTo>
                    <a:pt x="42" y="101"/>
                    <a:pt x="45" y="104"/>
                    <a:pt x="43" y="106"/>
                  </a:cubicBezTo>
                  <a:cubicBezTo>
                    <a:pt x="41" y="109"/>
                    <a:pt x="40" y="103"/>
                    <a:pt x="38" y="104"/>
                  </a:cubicBezTo>
                  <a:cubicBezTo>
                    <a:pt x="36" y="106"/>
                    <a:pt x="33" y="109"/>
                    <a:pt x="37" y="111"/>
                  </a:cubicBezTo>
                  <a:cubicBezTo>
                    <a:pt x="41" y="114"/>
                    <a:pt x="31" y="113"/>
                    <a:pt x="40" y="116"/>
                  </a:cubicBezTo>
                  <a:cubicBezTo>
                    <a:pt x="46" y="117"/>
                    <a:pt x="33" y="117"/>
                    <a:pt x="36" y="122"/>
                  </a:cubicBezTo>
                  <a:cubicBezTo>
                    <a:pt x="40" y="127"/>
                    <a:pt x="39" y="121"/>
                    <a:pt x="42" y="121"/>
                  </a:cubicBezTo>
                  <a:cubicBezTo>
                    <a:pt x="46" y="121"/>
                    <a:pt x="43" y="119"/>
                    <a:pt x="46" y="117"/>
                  </a:cubicBezTo>
                  <a:cubicBezTo>
                    <a:pt x="49" y="115"/>
                    <a:pt x="52" y="116"/>
                    <a:pt x="52" y="114"/>
                  </a:cubicBezTo>
                  <a:cubicBezTo>
                    <a:pt x="51" y="112"/>
                    <a:pt x="56" y="112"/>
                    <a:pt x="53" y="110"/>
                  </a:cubicBezTo>
                  <a:cubicBezTo>
                    <a:pt x="51" y="109"/>
                    <a:pt x="54" y="108"/>
                    <a:pt x="53" y="106"/>
                  </a:cubicBezTo>
                  <a:cubicBezTo>
                    <a:pt x="52" y="104"/>
                    <a:pt x="56" y="107"/>
                    <a:pt x="59" y="104"/>
                  </a:cubicBezTo>
                  <a:cubicBezTo>
                    <a:pt x="63" y="102"/>
                    <a:pt x="53" y="105"/>
                    <a:pt x="56" y="102"/>
                  </a:cubicBezTo>
                  <a:close/>
                  <a:moveTo>
                    <a:pt x="34" y="125"/>
                  </a:moveTo>
                  <a:cubicBezTo>
                    <a:pt x="32" y="127"/>
                    <a:pt x="29" y="124"/>
                    <a:pt x="26" y="127"/>
                  </a:cubicBezTo>
                  <a:cubicBezTo>
                    <a:pt x="24" y="129"/>
                    <a:pt x="34" y="134"/>
                    <a:pt x="37" y="129"/>
                  </a:cubicBezTo>
                  <a:cubicBezTo>
                    <a:pt x="40" y="125"/>
                    <a:pt x="35" y="124"/>
                    <a:pt x="34" y="125"/>
                  </a:cubicBezTo>
                  <a:close/>
                  <a:moveTo>
                    <a:pt x="31" y="137"/>
                  </a:moveTo>
                  <a:cubicBezTo>
                    <a:pt x="25" y="135"/>
                    <a:pt x="27" y="149"/>
                    <a:pt x="31" y="149"/>
                  </a:cubicBezTo>
                  <a:cubicBezTo>
                    <a:pt x="35" y="148"/>
                    <a:pt x="29" y="144"/>
                    <a:pt x="31" y="143"/>
                  </a:cubicBezTo>
                  <a:cubicBezTo>
                    <a:pt x="33" y="141"/>
                    <a:pt x="33" y="138"/>
                    <a:pt x="31" y="137"/>
                  </a:cubicBezTo>
                  <a:close/>
                  <a:moveTo>
                    <a:pt x="62" y="141"/>
                  </a:moveTo>
                  <a:cubicBezTo>
                    <a:pt x="58" y="140"/>
                    <a:pt x="59" y="125"/>
                    <a:pt x="56" y="125"/>
                  </a:cubicBezTo>
                  <a:cubicBezTo>
                    <a:pt x="52" y="124"/>
                    <a:pt x="55" y="132"/>
                    <a:pt x="53" y="134"/>
                  </a:cubicBezTo>
                  <a:cubicBezTo>
                    <a:pt x="52" y="135"/>
                    <a:pt x="49" y="127"/>
                    <a:pt x="47" y="129"/>
                  </a:cubicBezTo>
                  <a:cubicBezTo>
                    <a:pt x="45" y="131"/>
                    <a:pt x="48" y="132"/>
                    <a:pt x="48" y="134"/>
                  </a:cubicBezTo>
                  <a:cubicBezTo>
                    <a:pt x="48" y="135"/>
                    <a:pt x="40" y="133"/>
                    <a:pt x="46" y="138"/>
                  </a:cubicBezTo>
                  <a:cubicBezTo>
                    <a:pt x="48" y="140"/>
                    <a:pt x="48" y="136"/>
                    <a:pt x="51" y="138"/>
                  </a:cubicBezTo>
                  <a:cubicBezTo>
                    <a:pt x="54" y="141"/>
                    <a:pt x="49" y="139"/>
                    <a:pt x="53" y="144"/>
                  </a:cubicBezTo>
                  <a:cubicBezTo>
                    <a:pt x="56" y="147"/>
                    <a:pt x="57" y="144"/>
                    <a:pt x="62" y="145"/>
                  </a:cubicBezTo>
                  <a:cubicBezTo>
                    <a:pt x="67" y="145"/>
                    <a:pt x="60" y="150"/>
                    <a:pt x="62" y="151"/>
                  </a:cubicBezTo>
                  <a:cubicBezTo>
                    <a:pt x="64" y="153"/>
                    <a:pt x="70" y="145"/>
                    <a:pt x="70" y="142"/>
                  </a:cubicBezTo>
                  <a:cubicBezTo>
                    <a:pt x="71" y="140"/>
                    <a:pt x="66" y="142"/>
                    <a:pt x="62" y="141"/>
                  </a:cubicBezTo>
                  <a:close/>
                  <a:moveTo>
                    <a:pt x="64" y="170"/>
                  </a:moveTo>
                  <a:cubicBezTo>
                    <a:pt x="59" y="169"/>
                    <a:pt x="60" y="164"/>
                    <a:pt x="56" y="167"/>
                  </a:cubicBezTo>
                  <a:cubicBezTo>
                    <a:pt x="53" y="171"/>
                    <a:pt x="54" y="170"/>
                    <a:pt x="59" y="172"/>
                  </a:cubicBezTo>
                  <a:cubicBezTo>
                    <a:pt x="62" y="174"/>
                    <a:pt x="57" y="174"/>
                    <a:pt x="58" y="177"/>
                  </a:cubicBezTo>
                  <a:cubicBezTo>
                    <a:pt x="59" y="179"/>
                    <a:pt x="54" y="176"/>
                    <a:pt x="54" y="180"/>
                  </a:cubicBezTo>
                  <a:cubicBezTo>
                    <a:pt x="54" y="183"/>
                    <a:pt x="62" y="179"/>
                    <a:pt x="68" y="178"/>
                  </a:cubicBezTo>
                  <a:cubicBezTo>
                    <a:pt x="74" y="177"/>
                    <a:pt x="70" y="172"/>
                    <a:pt x="64" y="170"/>
                  </a:cubicBezTo>
                  <a:close/>
                  <a:moveTo>
                    <a:pt x="55" y="196"/>
                  </a:moveTo>
                  <a:cubicBezTo>
                    <a:pt x="54" y="193"/>
                    <a:pt x="47" y="200"/>
                    <a:pt x="50" y="202"/>
                  </a:cubicBezTo>
                  <a:cubicBezTo>
                    <a:pt x="52" y="204"/>
                    <a:pt x="55" y="197"/>
                    <a:pt x="56" y="201"/>
                  </a:cubicBezTo>
                  <a:cubicBezTo>
                    <a:pt x="57" y="205"/>
                    <a:pt x="53" y="205"/>
                    <a:pt x="55" y="206"/>
                  </a:cubicBezTo>
                  <a:cubicBezTo>
                    <a:pt x="56" y="208"/>
                    <a:pt x="57" y="206"/>
                    <a:pt x="60" y="204"/>
                  </a:cubicBezTo>
                  <a:cubicBezTo>
                    <a:pt x="64" y="202"/>
                    <a:pt x="60" y="199"/>
                    <a:pt x="60" y="194"/>
                  </a:cubicBezTo>
                  <a:cubicBezTo>
                    <a:pt x="59" y="190"/>
                    <a:pt x="56" y="198"/>
                    <a:pt x="55" y="196"/>
                  </a:cubicBezTo>
                  <a:close/>
                  <a:moveTo>
                    <a:pt x="62" y="197"/>
                  </a:moveTo>
                  <a:cubicBezTo>
                    <a:pt x="64" y="200"/>
                    <a:pt x="72" y="183"/>
                    <a:pt x="69" y="185"/>
                  </a:cubicBezTo>
                  <a:cubicBezTo>
                    <a:pt x="66" y="186"/>
                    <a:pt x="60" y="193"/>
                    <a:pt x="62" y="197"/>
                  </a:cubicBezTo>
                  <a:close/>
                  <a:moveTo>
                    <a:pt x="128" y="77"/>
                  </a:moveTo>
                  <a:cubicBezTo>
                    <a:pt x="126" y="77"/>
                    <a:pt x="128" y="83"/>
                    <a:pt x="132" y="83"/>
                  </a:cubicBezTo>
                  <a:cubicBezTo>
                    <a:pt x="136" y="83"/>
                    <a:pt x="130" y="76"/>
                    <a:pt x="128" y="77"/>
                  </a:cubicBezTo>
                  <a:close/>
                  <a:moveTo>
                    <a:pt x="141" y="75"/>
                  </a:moveTo>
                  <a:cubicBezTo>
                    <a:pt x="139" y="72"/>
                    <a:pt x="134" y="75"/>
                    <a:pt x="136" y="72"/>
                  </a:cubicBezTo>
                  <a:cubicBezTo>
                    <a:pt x="138" y="69"/>
                    <a:pt x="136" y="69"/>
                    <a:pt x="133" y="68"/>
                  </a:cubicBezTo>
                  <a:cubicBezTo>
                    <a:pt x="130" y="66"/>
                    <a:pt x="128" y="72"/>
                    <a:pt x="130" y="75"/>
                  </a:cubicBezTo>
                  <a:cubicBezTo>
                    <a:pt x="133" y="79"/>
                    <a:pt x="136" y="75"/>
                    <a:pt x="138" y="77"/>
                  </a:cubicBezTo>
                  <a:cubicBezTo>
                    <a:pt x="140" y="80"/>
                    <a:pt x="144" y="76"/>
                    <a:pt x="143" y="75"/>
                  </a:cubicBezTo>
                  <a:cubicBezTo>
                    <a:pt x="142" y="74"/>
                    <a:pt x="142" y="78"/>
                    <a:pt x="141" y="75"/>
                  </a:cubicBezTo>
                  <a:close/>
                  <a:moveTo>
                    <a:pt x="137" y="80"/>
                  </a:moveTo>
                  <a:cubicBezTo>
                    <a:pt x="136" y="81"/>
                    <a:pt x="137" y="84"/>
                    <a:pt x="138" y="84"/>
                  </a:cubicBezTo>
                  <a:cubicBezTo>
                    <a:pt x="140" y="84"/>
                    <a:pt x="139" y="80"/>
                    <a:pt x="137" y="80"/>
                  </a:cubicBezTo>
                  <a:close/>
                  <a:moveTo>
                    <a:pt x="143" y="65"/>
                  </a:moveTo>
                  <a:cubicBezTo>
                    <a:pt x="143" y="66"/>
                    <a:pt x="145" y="64"/>
                    <a:pt x="146" y="65"/>
                  </a:cubicBezTo>
                  <a:cubicBezTo>
                    <a:pt x="148" y="65"/>
                    <a:pt x="151" y="60"/>
                    <a:pt x="148" y="61"/>
                  </a:cubicBezTo>
                  <a:cubicBezTo>
                    <a:pt x="146" y="63"/>
                    <a:pt x="145" y="59"/>
                    <a:pt x="143" y="65"/>
                  </a:cubicBezTo>
                  <a:close/>
                  <a:moveTo>
                    <a:pt x="144" y="69"/>
                  </a:moveTo>
                  <a:cubicBezTo>
                    <a:pt x="143" y="71"/>
                    <a:pt x="146" y="71"/>
                    <a:pt x="147" y="70"/>
                  </a:cubicBezTo>
                  <a:cubicBezTo>
                    <a:pt x="147" y="69"/>
                    <a:pt x="144" y="65"/>
                    <a:pt x="144" y="69"/>
                  </a:cubicBezTo>
                  <a:close/>
                  <a:moveTo>
                    <a:pt x="136" y="59"/>
                  </a:moveTo>
                  <a:cubicBezTo>
                    <a:pt x="135" y="61"/>
                    <a:pt x="139" y="64"/>
                    <a:pt x="140" y="64"/>
                  </a:cubicBezTo>
                  <a:cubicBezTo>
                    <a:pt x="141" y="63"/>
                    <a:pt x="138" y="58"/>
                    <a:pt x="136" y="59"/>
                  </a:cubicBezTo>
                  <a:close/>
                  <a:moveTo>
                    <a:pt x="182" y="17"/>
                  </a:moveTo>
                  <a:cubicBezTo>
                    <a:pt x="183" y="15"/>
                    <a:pt x="181" y="12"/>
                    <a:pt x="180" y="16"/>
                  </a:cubicBezTo>
                  <a:cubicBezTo>
                    <a:pt x="179" y="19"/>
                    <a:pt x="178" y="14"/>
                    <a:pt x="179" y="10"/>
                  </a:cubicBezTo>
                  <a:cubicBezTo>
                    <a:pt x="180" y="5"/>
                    <a:pt x="169" y="15"/>
                    <a:pt x="171" y="15"/>
                  </a:cubicBezTo>
                  <a:cubicBezTo>
                    <a:pt x="174" y="15"/>
                    <a:pt x="179" y="18"/>
                    <a:pt x="178" y="20"/>
                  </a:cubicBezTo>
                  <a:cubicBezTo>
                    <a:pt x="176" y="23"/>
                    <a:pt x="170" y="20"/>
                    <a:pt x="170" y="24"/>
                  </a:cubicBezTo>
                  <a:cubicBezTo>
                    <a:pt x="170" y="29"/>
                    <a:pt x="172" y="24"/>
                    <a:pt x="174" y="27"/>
                  </a:cubicBezTo>
                  <a:cubicBezTo>
                    <a:pt x="176" y="30"/>
                    <a:pt x="176" y="24"/>
                    <a:pt x="179" y="27"/>
                  </a:cubicBezTo>
                  <a:cubicBezTo>
                    <a:pt x="182" y="29"/>
                    <a:pt x="175" y="36"/>
                    <a:pt x="179" y="40"/>
                  </a:cubicBezTo>
                  <a:cubicBezTo>
                    <a:pt x="181" y="43"/>
                    <a:pt x="180" y="36"/>
                    <a:pt x="181" y="34"/>
                  </a:cubicBezTo>
                  <a:cubicBezTo>
                    <a:pt x="183" y="32"/>
                    <a:pt x="183" y="29"/>
                    <a:pt x="182" y="27"/>
                  </a:cubicBezTo>
                  <a:cubicBezTo>
                    <a:pt x="181" y="24"/>
                    <a:pt x="183" y="24"/>
                    <a:pt x="184" y="18"/>
                  </a:cubicBezTo>
                  <a:cubicBezTo>
                    <a:pt x="186" y="12"/>
                    <a:pt x="182" y="20"/>
                    <a:pt x="182" y="17"/>
                  </a:cubicBezTo>
                  <a:close/>
                  <a:moveTo>
                    <a:pt x="185" y="4"/>
                  </a:moveTo>
                  <a:cubicBezTo>
                    <a:pt x="183" y="4"/>
                    <a:pt x="184" y="7"/>
                    <a:pt x="182" y="8"/>
                  </a:cubicBezTo>
                  <a:cubicBezTo>
                    <a:pt x="181" y="9"/>
                    <a:pt x="181" y="10"/>
                    <a:pt x="183" y="13"/>
                  </a:cubicBezTo>
                  <a:cubicBezTo>
                    <a:pt x="184" y="16"/>
                    <a:pt x="184" y="10"/>
                    <a:pt x="185" y="9"/>
                  </a:cubicBezTo>
                  <a:cubicBezTo>
                    <a:pt x="187" y="8"/>
                    <a:pt x="186" y="5"/>
                    <a:pt x="185" y="4"/>
                  </a:cubicBezTo>
                  <a:close/>
                  <a:moveTo>
                    <a:pt x="189" y="0"/>
                  </a:moveTo>
                  <a:cubicBezTo>
                    <a:pt x="187" y="0"/>
                    <a:pt x="186" y="4"/>
                    <a:pt x="189" y="6"/>
                  </a:cubicBezTo>
                  <a:cubicBezTo>
                    <a:pt x="191" y="7"/>
                    <a:pt x="192" y="0"/>
                    <a:pt x="189"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65" name="Freeform 80"/>
            <p:cNvSpPr>
              <a:spLocks noEditPoints="1"/>
            </p:cNvSpPr>
            <p:nvPr/>
          </p:nvSpPr>
          <p:spPr bwMode="auto">
            <a:xfrm>
              <a:off x="2577104" y="5493976"/>
              <a:ext cx="1054817" cy="834353"/>
            </a:xfrm>
            <a:custGeom>
              <a:avLst/>
              <a:gdLst/>
              <a:ahLst/>
              <a:cxnLst>
                <a:cxn ang="0">
                  <a:pos x="312" y="61"/>
                </a:cxn>
                <a:cxn ang="0">
                  <a:pos x="287" y="86"/>
                </a:cxn>
                <a:cxn ang="0">
                  <a:pos x="252" y="102"/>
                </a:cxn>
                <a:cxn ang="0">
                  <a:pos x="250" y="112"/>
                </a:cxn>
                <a:cxn ang="0">
                  <a:pos x="225" y="157"/>
                </a:cxn>
                <a:cxn ang="0">
                  <a:pos x="238" y="174"/>
                </a:cxn>
                <a:cxn ang="0">
                  <a:pos x="214" y="209"/>
                </a:cxn>
                <a:cxn ang="0">
                  <a:pos x="204" y="215"/>
                </a:cxn>
                <a:cxn ang="0">
                  <a:pos x="177" y="240"/>
                </a:cxn>
                <a:cxn ang="0">
                  <a:pos x="143" y="241"/>
                </a:cxn>
                <a:cxn ang="0">
                  <a:pos x="122" y="246"/>
                </a:cxn>
                <a:cxn ang="0">
                  <a:pos x="104" y="254"/>
                </a:cxn>
                <a:cxn ang="0">
                  <a:pos x="97" y="263"/>
                </a:cxn>
                <a:cxn ang="0">
                  <a:pos x="86" y="260"/>
                </a:cxn>
                <a:cxn ang="0">
                  <a:pos x="73" y="239"/>
                </a:cxn>
                <a:cxn ang="0">
                  <a:pos x="50" y="226"/>
                </a:cxn>
                <a:cxn ang="0">
                  <a:pos x="55" y="199"/>
                </a:cxn>
                <a:cxn ang="0">
                  <a:pos x="57" y="191"/>
                </a:cxn>
                <a:cxn ang="0">
                  <a:pos x="57" y="170"/>
                </a:cxn>
                <a:cxn ang="0">
                  <a:pos x="53" y="156"/>
                </a:cxn>
                <a:cxn ang="0">
                  <a:pos x="53" y="142"/>
                </a:cxn>
                <a:cxn ang="0">
                  <a:pos x="60" y="130"/>
                </a:cxn>
                <a:cxn ang="0">
                  <a:pos x="64" y="102"/>
                </a:cxn>
                <a:cxn ang="0">
                  <a:pos x="75" y="75"/>
                </a:cxn>
                <a:cxn ang="0">
                  <a:pos x="63" y="65"/>
                </a:cxn>
                <a:cxn ang="0">
                  <a:pos x="45" y="68"/>
                </a:cxn>
                <a:cxn ang="0">
                  <a:pos x="30" y="69"/>
                </a:cxn>
                <a:cxn ang="0">
                  <a:pos x="32" y="59"/>
                </a:cxn>
                <a:cxn ang="0">
                  <a:pos x="15" y="68"/>
                </a:cxn>
                <a:cxn ang="0">
                  <a:pos x="11" y="46"/>
                </a:cxn>
                <a:cxn ang="0">
                  <a:pos x="5" y="33"/>
                </a:cxn>
                <a:cxn ang="0">
                  <a:pos x="22" y="18"/>
                </a:cxn>
                <a:cxn ang="0">
                  <a:pos x="34" y="5"/>
                </a:cxn>
                <a:cxn ang="0">
                  <a:pos x="68" y="10"/>
                </a:cxn>
                <a:cxn ang="0">
                  <a:pos x="100" y="10"/>
                </a:cxn>
                <a:cxn ang="0">
                  <a:pos x="150" y="14"/>
                </a:cxn>
                <a:cxn ang="0">
                  <a:pos x="173" y="16"/>
                </a:cxn>
                <a:cxn ang="0">
                  <a:pos x="190" y="16"/>
                </a:cxn>
                <a:cxn ang="0">
                  <a:pos x="199" y="23"/>
                </a:cxn>
                <a:cxn ang="0">
                  <a:pos x="217" y="34"/>
                </a:cxn>
                <a:cxn ang="0">
                  <a:pos x="231" y="38"/>
                </a:cxn>
                <a:cxn ang="0">
                  <a:pos x="246" y="39"/>
                </a:cxn>
                <a:cxn ang="0">
                  <a:pos x="269" y="42"/>
                </a:cxn>
                <a:cxn ang="0">
                  <a:pos x="276" y="46"/>
                </a:cxn>
                <a:cxn ang="0">
                  <a:pos x="296" y="51"/>
                </a:cxn>
                <a:cxn ang="0">
                  <a:pos x="310" y="48"/>
                </a:cxn>
                <a:cxn ang="0">
                  <a:pos x="312" y="61"/>
                </a:cxn>
                <a:cxn ang="0">
                  <a:pos x="311" y="137"/>
                </a:cxn>
                <a:cxn ang="0">
                  <a:pos x="292" y="148"/>
                </a:cxn>
                <a:cxn ang="0">
                  <a:pos x="297" y="148"/>
                </a:cxn>
                <a:cxn ang="0">
                  <a:pos x="306" y="155"/>
                </a:cxn>
                <a:cxn ang="0">
                  <a:pos x="319" y="142"/>
                </a:cxn>
                <a:cxn ang="0">
                  <a:pos x="311" y="137"/>
                </a:cxn>
                <a:cxn ang="0">
                  <a:pos x="327" y="133"/>
                </a:cxn>
                <a:cxn ang="0">
                  <a:pos x="335" y="136"/>
                </a:cxn>
                <a:cxn ang="0">
                  <a:pos x="338" y="132"/>
                </a:cxn>
                <a:cxn ang="0">
                  <a:pos x="327" y="133"/>
                </a:cxn>
                <a:cxn ang="0">
                  <a:pos x="263" y="170"/>
                </a:cxn>
                <a:cxn ang="0">
                  <a:pos x="271" y="162"/>
                </a:cxn>
                <a:cxn ang="0">
                  <a:pos x="263" y="170"/>
                </a:cxn>
              </a:cxnLst>
              <a:rect l="0" t="0" r="r" b="b"/>
              <a:pathLst>
                <a:path w="339" h="268">
                  <a:moveTo>
                    <a:pt x="312" y="61"/>
                  </a:moveTo>
                  <a:cubicBezTo>
                    <a:pt x="319" y="74"/>
                    <a:pt x="288" y="79"/>
                    <a:pt x="287" y="86"/>
                  </a:cubicBezTo>
                  <a:cubicBezTo>
                    <a:pt x="286" y="93"/>
                    <a:pt x="256" y="93"/>
                    <a:pt x="252" y="102"/>
                  </a:cubicBezTo>
                  <a:cubicBezTo>
                    <a:pt x="250" y="108"/>
                    <a:pt x="264" y="107"/>
                    <a:pt x="250" y="112"/>
                  </a:cubicBezTo>
                  <a:cubicBezTo>
                    <a:pt x="244" y="115"/>
                    <a:pt x="222" y="145"/>
                    <a:pt x="225" y="157"/>
                  </a:cubicBezTo>
                  <a:cubicBezTo>
                    <a:pt x="229" y="171"/>
                    <a:pt x="237" y="170"/>
                    <a:pt x="238" y="174"/>
                  </a:cubicBezTo>
                  <a:cubicBezTo>
                    <a:pt x="238" y="178"/>
                    <a:pt x="211" y="190"/>
                    <a:pt x="214" y="209"/>
                  </a:cubicBezTo>
                  <a:cubicBezTo>
                    <a:pt x="214" y="215"/>
                    <a:pt x="215" y="214"/>
                    <a:pt x="204" y="215"/>
                  </a:cubicBezTo>
                  <a:cubicBezTo>
                    <a:pt x="185" y="216"/>
                    <a:pt x="185" y="246"/>
                    <a:pt x="177" y="240"/>
                  </a:cubicBezTo>
                  <a:cubicBezTo>
                    <a:pt x="173" y="236"/>
                    <a:pt x="157" y="247"/>
                    <a:pt x="143" y="241"/>
                  </a:cubicBezTo>
                  <a:cubicBezTo>
                    <a:pt x="133" y="236"/>
                    <a:pt x="123" y="241"/>
                    <a:pt x="122" y="246"/>
                  </a:cubicBezTo>
                  <a:cubicBezTo>
                    <a:pt x="120" y="252"/>
                    <a:pt x="108" y="247"/>
                    <a:pt x="104" y="254"/>
                  </a:cubicBezTo>
                  <a:cubicBezTo>
                    <a:pt x="101" y="261"/>
                    <a:pt x="99" y="260"/>
                    <a:pt x="97" y="263"/>
                  </a:cubicBezTo>
                  <a:cubicBezTo>
                    <a:pt x="96" y="267"/>
                    <a:pt x="93" y="268"/>
                    <a:pt x="86" y="260"/>
                  </a:cubicBezTo>
                  <a:cubicBezTo>
                    <a:pt x="78" y="252"/>
                    <a:pt x="73" y="245"/>
                    <a:pt x="73" y="239"/>
                  </a:cubicBezTo>
                  <a:cubicBezTo>
                    <a:pt x="73" y="233"/>
                    <a:pt x="60" y="221"/>
                    <a:pt x="50" y="226"/>
                  </a:cubicBezTo>
                  <a:cubicBezTo>
                    <a:pt x="48" y="221"/>
                    <a:pt x="46" y="207"/>
                    <a:pt x="55" y="199"/>
                  </a:cubicBezTo>
                  <a:cubicBezTo>
                    <a:pt x="64" y="192"/>
                    <a:pt x="61" y="192"/>
                    <a:pt x="57" y="191"/>
                  </a:cubicBezTo>
                  <a:cubicBezTo>
                    <a:pt x="52" y="190"/>
                    <a:pt x="47" y="184"/>
                    <a:pt x="57" y="170"/>
                  </a:cubicBezTo>
                  <a:cubicBezTo>
                    <a:pt x="67" y="157"/>
                    <a:pt x="55" y="166"/>
                    <a:pt x="53" y="156"/>
                  </a:cubicBezTo>
                  <a:cubicBezTo>
                    <a:pt x="51" y="145"/>
                    <a:pt x="42" y="143"/>
                    <a:pt x="53" y="142"/>
                  </a:cubicBezTo>
                  <a:cubicBezTo>
                    <a:pt x="63" y="141"/>
                    <a:pt x="64" y="138"/>
                    <a:pt x="60" y="130"/>
                  </a:cubicBezTo>
                  <a:cubicBezTo>
                    <a:pt x="57" y="122"/>
                    <a:pt x="66" y="122"/>
                    <a:pt x="64" y="102"/>
                  </a:cubicBezTo>
                  <a:cubicBezTo>
                    <a:pt x="63" y="94"/>
                    <a:pt x="88" y="77"/>
                    <a:pt x="75" y="75"/>
                  </a:cubicBezTo>
                  <a:cubicBezTo>
                    <a:pt x="65" y="73"/>
                    <a:pt x="78" y="66"/>
                    <a:pt x="63" y="65"/>
                  </a:cubicBezTo>
                  <a:cubicBezTo>
                    <a:pt x="48" y="63"/>
                    <a:pt x="56" y="73"/>
                    <a:pt x="45" y="68"/>
                  </a:cubicBezTo>
                  <a:cubicBezTo>
                    <a:pt x="34" y="62"/>
                    <a:pt x="34" y="72"/>
                    <a:pt x="30" y="69"/>
                  </a:cubicBezTo>
                  <a:cubicBezTo>
                    <a:pt x="26" y="66"/>
                    <a:pt x="36" y="62"/>
                    <a:pt x="32" y="59"/>
                  </a:cubicBezTo>
                  <a:cubicBezTo>
                    <a:pt x="28" y="57"/>
                    <a:pt x="27" y="57"/>
                    <a:pt x="15" y="68"/>
                  </a:cubicBezTo>
                  <a:cubicBezTo>
                    <a:pt x="12" y="61"/>
                    <a:pt x="16" y="52"/>
                    <a:pt x="11" y="46"/>
                  </a:cubicBezTo>
                  <a:cubicBezTo>
                    <a:pt x="7" y="40"/>
                    <a:pt x="11" y="36"/>
                    <a:pt x="5" y="33"/>
                  </a:cubicBezTo>
                  <a:cubicBezTo>
                    <a:pt x="0" y="29"/>
                    <a:pt x="12" y="18"/>
                    <a:pt x="22" y="18"/>
                  </a:cubicBezTo>
                  <a:cubicBezTo>
                    <a:pt x="32" y="18"/>
                    <a:pt x="22" y="11"/>
                    <a:pt x="34" y="5"/>
                  </a:cubicBezTo>
                  <a:cubicBezTo>
                    <a:pt x="46" y="0"/>
                    <a:pt x="49" y="10"/>
                    <a:pt x="68" y="10"/>
                  </a:cubicBezTo>
                  <a:cubicBezTo>
                    <a:pt x="88" y="10"/>
                    <a:pt x="87" y="6"/>
                    <a:pt x="100" y="10"/>
                  </a:cubicBezTo>
                  <a:cubicBezTo>
                    <a:pt x="125" y="18"/>
                    <a:pt x="135" y="9"/>
                    <a:pt x="150" y="14"/>
                  </a:cubicBezTo>
                  <a:cubicBezTo>
                    <a:pt x="165" y="18"/>
                    <a:pt x="160" y="11"/>
                    <a:pt x="173" y="16"/>
                  </a:cubicBezTo>
                  <a:cubicBezTo>
                    <a:pt x="182" y="20"/>
                    <a:pt x="185" y="16"/>
                    <a:pt x="190" y="16"/>
                  </a:cubicBezTo>
                  <a:cubicBezTo>
                    <a:pt x="194" y="21"/>
                    <a:pt x="200" y="17"/>
                    <a:pt x="199" y="23"/>
                  </a:cubicBezTo>
                  <a:cubicBezTo>
                    <a:pt x="198" y="30"/>
                    <a:pt x="213" y="25"/>
                    <a:pt x="217" y="34"/>
                  </a:cubicBezTo>
                  <a:cubicBezTo>
                    <a:pt x="220" y="39"/>
                    <a:pt x="226" y="32"/>
                    <a:pt x="231" y="38"/>
                  </a:cubicBezTo>
                  <a:cubicBezTo>
                    <a:pt x="235" y="42"/>
                    <a:pt x="235" y="36"/>
                    <a:pt x="246" y="39"/>
                  </a:cubicBezTo>
                  <a:cubicBezTo>
                    <a:pt x="255" y="41"/>
                    <a:pt x="243" y="26"/>
                    <a:pt x="269" y="42"/>
                  </a:cubicBezTo>
                  <a:cubicBezTo>
                    <a:pt x="269" y="48"/>
                    <a:pt x="274" y="48"/>
                    <a:pt x="276" y="46"/>
                  </a:cubicBezTo>
                  <a:cubicBezTo>
                    <a:pt x="290" y="55"/>
                    <a:pt x="288" y="47"/>
                    <a:pt x="296" y="51"/>
                  </a:cubicBezTo>
                  <a:cubicBezTo>
                    <a:pt x="304" y="55"/>
                    <a:pt x="297" y="47"/>
                    <a:pt x="310" y="48"/>
                  </a:cubicBezTo>
                  <a:cubicBezTo>
                    <a:pt x="322" y="57"/>
                    <a:pt x="308" y="54"/>
                    <a:pt x="312" y="61"/>
                  </a:cubicBezTo>
                  <a:close/>
                  <a:moveTo>
                    <a:pt x="311" y="137"/>
                  </a:moveTo>
                  <a:cubicBezTo>
                    <a:pt x="310" y="129"/>
                    <a:pt x="288" y="144"/>
                    <a:pt x="292" y="148"/>
                  </a:cubicBezTo>
                  <a:cubicBezTo>
                    <a:pt x="293" y="149"/>
                    <a:pt x="292" y="150"/>
                    <a:pt x="297" y="148"/>
                  </a:cubicBezTo>
                  <a:cubicBezTo>
                    <a:pt x="301" y="146"/>
                    <a:pt x="299" y="151"/>
                    <a:pt x="306" y="155"/>
                  </a:cubicBezTo>
                  <a:cubicBezTo>
                    <a:pt x="312" y="160"/>
                    <a:pt x="314" y="149"/>
                    <a:pt x="319" y="142"/>
                  </a:cubicBezTo>
                  <a:cubicBezTo>
                    <a:pt x="323" y="135"/>
                    <a:pt x="311" y="145"/>
                    <a:pt x="311" y="137"/>
                  </a:cubicBezTo>
                  <a:close/>
                  <a:moveTo>
                    <a:pt x="327" y="133"/>
                  </a:moveTo>
                  <a:cubicBezTo>
                    <a:pt x="328" y="136"/>
                    <a:pt x="331" y="132"/>
                    <a:pt x="335" y="136"/>
                  </a:cubicBezTo>
                  <a:cubicBezTo>
                    <a:pt x="339" y="140"/>
                    <a:pt x="339" y="137"/>
                    <a:pt x="338" y="132"/>
                  </a:cubicBezTo>
                  <a:cubicBezTo>
                    <a:pt x="337" y="127"/>
                    <a:pt x="326" y="128"/>
                    <a:pt x="327" y="133"/>
                  </a:cubicBezTo>
                  <a:close/>
                  <a:moveTo>
                    <a:pt x="263" y="170"/>
                  </a:moveTo>
                  <a:cubicBezTo>
                    <a:pt x="265" y="173"/>
                    <a:pt x="274" y="165"/>
                    <a:pt x="271" y="162"/>
                  </a:cubicBezTo>
                  <a:cubicBezTo>
                    <a:pt x="268" y="158"/>
                    <a:pt x="260" y="168"/>
                    <a:pt x="263" y="17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66" name="Freeform 81"/>
            <p:cNvSpPr>
              <a:spLocks/>
            </p:cNvSpPr>
            <p:nvPr/>
          </p:nvSpPr>
          <p:spPr bwMode="auto">
            <a:xfrm>
              <a:off x="5979151" y="6654758"/>
              <a:ext cx="58746" cy="143629"/>
            </a:xfrm>
            <a:custGeom>
              <a:avLst/>
              <a:gdLst/>
              <a:ahLst/>
              <a:cxnLst>
                <a:cxn ang="0">
                  <a:pos x="6" y="8"/>
                </a:cxn>
                <a:cxn ang="0">
                  <a:pos x="5" y="26"/>
                </a:cxn>
                <a:cxn ang="0">
                  <a:pos x="3" y="28"/>
                </a:cxn>
                <a:cxn ang="0">
                  <a:pos x="6" y="28"/>
                </a:cxn>
                <a:cxn ang="0">
                  <a:pos x="2" y="39"/>
                </a:cxn>
                <a:cxn ang="0">
                  <a:pos x="1" y="43"/>
                </a:cxn>
                <a:cxn ang="0">
                  <a:pos x="16" y="37"/>
                </a:cxn>
                <a:cxn ang="0">
                  <a:pos x="17" y="10"/>
                </a:cxn>
                <a:cxn ang="0">
                  <a:pos x="6" y="8"/>
                </a:cxn>
              </a:cxnLst>
              <a:rect l="0" t="0" r="r" b="b"/>
              <a:pathLst>
                <a:path w="19" h="46">
                  <a:moveTo>
                    <a:pt x="6" y="8"/>
                  </a:moveTo>
                  <a:cubicBezTo>
                    <a:pt x="2" y="14"/>
                    <a:pt x="6" y="23"/>
                    <a:pt x="5" y="26"/>
                  </a:cubicBezTo>
                  <a:cubicBezTo>
                    <a:pt x="5" y="27"/>
                    <a:pt x="3" y="27"/>
                    <a:pt x="3" y="28"/>
                  </a:cubicBezTo>
                  <a:cubicBezTo>
                    <a:pt x="4" y="29"/>
                    <a:pt x="5" y="28"/>
                    <a:pt x="6" y="28"/>
                  </a:cubicBezTo>
                  <a:cubicBezTo>
                    <a:pt x="13" y="31"/>
                    <a:pt x="3" y="34"/>
                    <a:pt x="2" y="39"/>
                  </a:cubicBezTo>
                  <a:cubicBezTo>
                    <a:pt x="2" y="39"/>
                    <a:pt x="0" y="43"/>
                    <a:pt x="1" y="43"/>
                  </a:cubicBezTo>
                  <a:cubicBezTo>
                    <a:pt x="9" y="46"/>
                    <a:pt x="14" y="43"/>
                    <a:pt x="16" y="37"/>
                  </a:cubicBezTo>
                  <a:cubicBezTo>
                    <a:pt x="19" y="29"/>
                    <a:pt x="17" y="16"/>
                    <a:pt x="17" y="10"/>
                  </a:cubicBezTo>
                  <a:cubicBezTo>
                    <a:pt x="14" y="10"/>
                    <a:pt x="10" y="0"/>
                    <a:pt x="6" y="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67" name="Freeform 82"/>
            <p:cNvSpPr>
              <a:spLocks/>
            </p:cNvSpPr>
            <p:nvPr/>
          </p:nvSpPr>
          <p:spPr bwMode="auto">
            <a:xfrm>
              <a:off x="5936071" y="6596000"/>
              <a:ext cx="110965" cy="326429"/>
            </a:xfrm>
            <a:custGeom>
              <a:avLst/>
              <a:gdLst/>
              <a:ahLst/>
              <a:cxnLst>
                <a:cxn ang="0">
                  <a:pos x="29" y="69"/>
                </a:cxn>
                <a:cxn ang="0">
                  <a:pos x="30" y="56"/>
                </a:cxn>
                <a:cxn ang="0">
                  <a:pos x="15" y="62"/>
                </a:cxn>
                <a:cxn ang="0">
                  <a:pos x="16" y="58"/>
                </a:cxn>
                <a:cxn ang="0">
                  <a:pos x="20" y="47"/>
                </a:cxn>
                <a:cxn ang="0">
                  <a:pos x="17" y="47"/>
                </a:cxn>
                <a:cxn ang="0">
                  <a:pos x="19" y="45"/>
                </a:cxn>
                <a:cxn ang="0">
                  <a:pos x="20" y="27"/>
                </a:cxn>
                <a:cxn ang="0">
                  <a:pos x="31" y="29"/>
                </a:cxn>
                <a:cxn ang="0">
                  <a:pos x="32" y="28"/>
                </a:cxn>
                <a:cxn ang="0">
                  <a:pos x="34" y="17"/>
                </a:cxn>
                <a:cxn ang="0">
                  <a:pos x="35" y="13"/>
                </a:cxn>
                <a:cxn ang="0">
                  <a:pos x="35" y="4"/>
                </a:cxn>
                <a:cxn ang="0">
                  <a:pos x="34" y="2"/>
                </a:cxn>
                <a:cxn ang="0">
                  <a:pos x="33" y="1"/>
                </a:cxn>
                <a:cxn ang="0">
                  <a:pos x="32" y="0"/>
                </a:cxn>
                <a:cxn ang="0">
                  <a:pos x="30" y="6"/>
                </a:cxn>
                <a:cxn ang="0">
                  <a:pos x="20" y="6"/>
                </a:cxn>
                <a:cxn ang="0">
                  <a:pos x="6" y="54"/>
                </a:cxn>
                <a:cxn ang="0">
                  <a:pos x="1" y="65"/>
                </a:cxn>
                <a:cxn ang="0">
                  <a:pos x="0" y="67"/>
                </a:cxn>
                <a:cxn ang="0">
                  <a:pos x="11" y="105"/>
                </a:cxn>
                <a:cxn ang="0">
                  <a:pos x="21" y="105"/>
                </a:cxn>
                <a:cxn ang="0">
                  <a:pos x="22" y="101"/>
                </a:cxn>
                <a:cxn ang="0">
                  <a:pos x="29" y="69"/>
                </a:cxn>
              </a:cxnLst>
              <a:rect l="0" t="0" r="r" b="b"/>
              <a:pathLst>
                <a:path w="36" h="105">
                  <a:moveTo>
                    <a:pt x="29" y="69"/>
                  </a:moveTo>
                  <a:cubicBezTo>
                    <a:pt x="29" y="64"/>
                    <a:pt x="29" y="61"/>
                    <a:pt x="30" y="56"/>
                  </a:cubicBezTo>
                  <a:cubicBezTo>
                    <a:pt x="28" y="62"/>
                    <a:pt x="23" y="65"/>
                    <a:pt x="15" y="62"/>
                  </a:cubicBezTo>
                  <a:cubicBezTo>
                    <a:pt x="14" y="62"/>
                    <a:pt x="16" y="58"/>
                    <a:pt x="16" y="58"/>
                  </a:cubicBezTo>
                  <a:cubicBezTo>
                    <a:pt x="17" y="53"/>
                    <a:pt x="27" y="50"/>
                    <a:pt x="20" y="47"/>
                  </a:cubicBezTo>
                  <a:cubicBezTo>
                    <a:pt x="19" y="47"/>
                    <a:pt x="18" y="48"/>
                    <a:pt x="17" y="47"/>
                  </a:cubicBezTo>
                  <a:cubicBezTo>
                    <a:pt x="17" y="46"/>
                    <a:pt x="19" y="46"/>
                    <a:pt x="19" y="45"/>
                  </a:cubicBezTo>
                  <a:cubicBezTo>
                    <a:pt x="20" y="42"/>
                    <a:pt x="16" y="33"/>
                    <a:pt x="20" y="27"/>
                  </a:cubicBezTo>
                  <a:cubicBezTo>
                    <a:pt x="24" y="19"/>
                    <a:pt x="28" y="29"/>
                    <a:pt x="31" y="29"/>
                  </a:cubicBezTo>
                  <a:cubicBezTo>
                    <a:pt x="32" y="29"/>
                    <a:pt x="32" y="28"/>
                    <a:pt x="32" y="28"/>
                  </a:cubicBezTo>
                  <a:cubicBezTo>
                    <a:pt x="32" y="24"/>
                    <a:pt x="32" y="18"/>
                    <a:pt x="34" y="17"/>
                  </a:cubicBezTo>
                  <a:cubicBezTo>
                    <a:pt x="35" y="15"/>
                    <a:pt x="36" y="15"/>
                    <a:pt x="35" y="13"/>
                  </a:cubicBezTo>
                  <a:cubicBezTo>
                    <a:pt x="35" y="11"/>
                    <a:pt x="36" y="5"/>
                    <a:pt x="35" y="4"/>
                  </a:cubicBezTo>
                  <a:cubicBezTo>
                    <a:pt x="34" y="3"/>
                    <a:pt x="35" y="2"/>
                    <a:pt x="34" y="2"/>
                  </a:cubicBezTo>
                  <a:cubicBezTo>
                    <a:pt x="33" y="3"/>
                    <a:pt x="33" y="2"/>
                    <a:pt x="33" y="1"/>
                  </a:cubicBezTo>
                  <a:cubicBezTo>
                    <a:pt x="32" y="1"/>
                    <a:pt x="32" y="0"/>
                    <a:pt x="32" y="0"/>
                  </a:cubicBezTo>
                  <a:cubicBezTo>
                    <a:pt x="31" y="0"/>
                    <a:pt x="31" y="5"/>
                    <a:pt x="30" y="6"/>
                  </a:cubicBezTo>
                  <a:cubicBezTo>
                    <a:pt x="28" y="8"/>
                    <a:pt x="23" y="6"/>
                    <a:pt x="20" y="6"/>
                  </a:cubicBezTo>
                  <a:cubicBezTo>
                    <a:pt x="16" y="18"/>
                    <a:pt x="9" y="48"/>
                    <a:pt x="6" y="54"/>
                  </a:cubicBezTo>
                  <a:cubicBezTo>
                    <a:pt x="10" y="56"/>
                    <a:pt x="2" y="65"/>
                    <a:pt x="1" y="65"/>
                  </a:cubicBezTo>
                  <a:cubicBezTo>
                    <a:pt x="1" y="66"/>
                    <a:pt x="0" y="67"/>
                    <a:pt x="0" y="67"/>
                  </a:cubicBezTo>
                  <a:cubicBezTo>
                    <a:pt x="4" y="79"/>
                    <a:pt x="7" y="92"/>
                    <a:pt x="11" y="105"/>
                  </a:cubicBezTo>
                  <a:cubicBezTo>
                    <a:pt x="21" y="105"/>
                    <a:pt x="21" y="105"/>
                    <a:pt x="21" y="105"/>
                  </a:cubicBezTo>
                  <a:cubicBezTo>
                    <a:pt x="22" y="103"/>
                    <a:pt x="22" y="102"/>
                    <a:pt x="22" y="101"/>
                  </a:cubicBezTo>
                  <a:cubicBezTo>
                    <a:pt x="21" y="90"/>
                    <a:pt x="30" y="74"/>
                    <a:pt x="29" y="69"/>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68" name="Freeform 83"/>
            <p:cNvSpPr>
              <a:spLocks/>
            </p:cNvSpPr>
            <p:nvPr/>
          </p:nvSpPr>
          <p:spPr bwMode="auto">
            <a:xfrm>
              <a:off x="5929544" y="6764438"/>
              <a:ext cx="36553" cy="40477"/>
            </a:xfrm>
            <a:custGeom>
              <a:avLst/>
              <a:gdLst/>
              <a:ahLst/>
              <a:cxnLst>
                <a:cxn ang="0">
                  <a:pos x="0" y="10"/>
                </a:cxn>
                <a:cxn ang="0">
                  <a:pos x="2" y="13"/>
                </a:cxn>
                <a:cxn ang="0">
                  <a:pos x="3" y="11"/>
                </a:cxn>
                <a:cxn ang="0">
                  <a:pos x="8" y="0"/>
                </a:cxn>
                <a:cxn ang="0">
                  <a:pos x="0" y="10"/>
                </a:cxn>
              </a:cxnLst>
              <a:rect l="0" t="0" r="r" b="b"/>
              <a:pathLst>
                <a:path w="12" h="13">
                  <a:moveTo>
                    <a:pt x="0" y="10"/>
                  </a:moveTo>
                  <a:cubicBezTo>
                    <a:pt x="1" y="12"/>
                    <a:pt x="1" y="13"/>
                    <a:pt x="2" y="13"/>
                  </a:cubicBezTo>
                  <a:cubicBezTo>
                    <a:pt x="2" y="13"/>
                    <a:pt x="3" y="12"/>
                    <a:pt x="3" y="11"/>
                  </a:cubicBezTo>
                  <a:cubicBezTo>
                    <a:pt x="4" y="11"/>
                    <a:pt x="12" y="2"/>
                    <a:pt x="8" y="0"/>
                  </a:cubicBezTo>
                  <a:cubicBezTo>
                    <a:pt x="5" y="7"/>
                    <a:pt x="3" y="7"/>
                    <a:pt x="0" y="10"/>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69" name="Freeform 84"/>
            <p:cNvSpPr>
              <a:spLocks noEditPoints="1"/>
            </p:cNvSpPr>
            <p:nvPr/>
          </p:nvSpPr>
          <p:spPr bwMode="auto">
            <a:xfrm>
              <a:off x="4808147" y="5705502"/>
              <a:ext cx="667094" cy="735118"/>
            </a:xfrm>
            <a:custGeom>
              <a:avLst/>
              <a:gdLst/>
              <a:ahLst/>
              <a:cxnLst>
                <a:cxn ang="0">
                  <a:pos x="141" y="32"/>
                </a:cxn>
                <a:cxn ang="0">
                  <a:pos x="105" y="47"/>
                </a:cxn>
                <a:cxn ang="0">
                  <a:pos x="106" y="58"/>
                </a:cxn>
                <a:cxn ang="0">
                  <a:pos x="91" y="60"/>
                </a:cxn>
                <a:cxn ang="0">
                  <a:pos x="89" y="94"/>
                </a:cxn>
                <a:cxn ang="0">
                  <a:pos x="90" y="110"/>
                </a:cxn>
                <a:cxn ang="0">
                  <a:pos x="110" y="142"/>
                </a:cxn>
                <a:cxn ang="0">
                  <a:pos x="90" y="144"/>
                </a:cxn>
                <a:cxn ang="0">
                  <a:pos x="78" y="145"/>
                </a:cxn>
                <a:cxn ang="0">
                  <a:pos x="67" y="178"/>
                </a:cxn>
                <a:cxn ang="0">
                  <a:pos x="44" y="145"/>
                </a:cxn>
                <a:cxn ang="0">
                  <a:pos x="52" y="125"/>
                </a:cxn>
                <a:cxn ang="0">
                  <a:pos x="83" y="124"/>
                </a:cxn>
                <a:cxn ang="0">
                  <a:pos x="41" y="120"/>
                </a:cxn>
                <a:cxn ang="0">
                  <a:pos x="26" y="96"/>
                </a:cxn>
                <a:cxn ang="0">
                  <a:pos x="18" y="64"/>
                </a:cxn>
                <a:cxn ang="0">
                  <a:pos x="34" y="35"/>
                </a:cxn>
                <a:cxn ang="0">
                  <a:pos x="96" y="17"/>
                </a:cxn>
                <a:cxn ang="0">
                  <a:pos x="135" y="18"/>
                </a:cxn>
                <a:cxn ang="0">
                  <a:pos x="169" y="21"/>
                </a:cxn>
                <a:cxn ang="0">
                  <a:pos x="25" y="134"/>
                </a:cxn>
                <a:cxn ang="0">
                  <a:pos x="26" y="128"/>
                </a:cxn>
                <a:cxn ang="0">
                  <a:pos x="83" y="192"/>
                </a:cxn>
                <a:cxn ang="0">
                  <a:pos x="156" y="224"/>
                </a:cxn>
                <a:cxn ang="0">
                  <a:pos x="110" y="212"/>
                </a:cxn>
                <a:cxn ang="0">
                  <a:pos x="125" y="229"/>
                </a:cxn>
                <a:cxn ang="0">
                  <a:pos x="200" y="193"/>
                </a:cxn>
                <a:cxn ang="0">
                  <a:pos x="200" y="193"/>
                </a:cxn>
                <a:cxn ang="0">
                  <a:pos x="158" y="126"/>
                </a:cxn>
                <a:cxn ang="0">
                  <a:pos x="156" y="88"/>
                </a:cxn>
                <a:cxn ang="0">
                  <a:pos x="166" y="85"/>
                </a:cxn>
                <a:cxn ang="0">
                  <a:pos x="124" y="37"/>
                </a:cxn>
                <a:cxn ang="0">
                  <a:pos x="94" y="100"/>
                </a:cxn>
                <a:cxn ang="0">
                  <a:pos x="104" y="118"/>
                </a:cxn>
                <a:cxn ang="0">
                  <a:pos x="144" y="159"/>
                </a:cxn>
                <a:cxn ang="0">
                  <a:pos x="187" y="217"/>
                </a:cxn>
                <a:cxn ang="0">
                  <a:pos x="0" y="73"/>
                </a:cxn>
                <a:cxn ang="0">
                  <a:pos x="0" y="73"/>
                </a:cxn>
                <a:cxn ang="0">
                  <a:pos x="137" y="69"/>
                </a:cxn>
                <a:cxn ang="0">
                  <a:pos x="149" y="59"/>
                </a:cxn>
                <a:cxn ang="0">
                  <a:pos x="136" y="164"/>
                </a:cxn>
                <a:cxn ang="0">
                  <a:pos x="116" y="173"/>
                </a:cxn>
                <a:cxn ang="0">
                  <a:pos x="116" y="173"/>
                </a:cxn>
                <a:cxn ang="0">
                  <a:pos x="115" y="146"/>
                </a:cxn>
                <a:cxn ang="0">
                  <a:pos x="118" y="154"/>
                </a:cxn>
                <a:cxn ang="0">
                  <a:pos x="157" y="146"/>
                </a:cxn>
                <a:cxn ang="0">
                  <a:pos x="24" y="111"/>
                </a:cxn>
                <a:cxn ang="0">
                  <a:pos x="120" y="98"/>
                </a:cxn>
                <a:cxn ang="0">
                  <a:pos x="137" y="143"/>
                </a:cxn>
              </a:cxnLst>
              <a:rect l="0" t="0" r="r" b="b"/>
              <a:pathLst>
                <a:path w="214" h="236">
                  <a:moveTo>
                    <a:pt x="169" y="21"/>
                  </a:moveTo>
                  <a:cubicBezTo>
                    <a:pt x="162" y="24"/>
                    <a:pt x="167" y="34"/>
                    <a:pt x="159" y="39"/>
                  </a:cubicBezTo>
                  <a:cubicBezTo>
                    <a:pt x="159" y="30"/>
                    <a:pt x="151" y="38"/>
                    <a:pt x="141" y="32"/>
                  </a:cubicBezTo>
                  <a:cubicBezTo>
                    <a:pt x="132" y="27"/>
                    <a:pt x="134" y="37"/>
                    <a:pt x="125" y="33"/>
                  </a:cubicBezTo>
                  <a:cubicBezTo>
                    <a:pt x="116" y="30"/>
                    <a:pt x="117" y="38"/>
                    <a:pt x="107" y="40"/>
                  </a:cubicBezTo>
                  <a:cubicBezTo>
                    <a:pt x="97" y="41"/>
                    <a:pt x="107" y="42"/>
                    <a:pt x="105" y="47"/>
                  </a:cubicBezTo>
                  <a:cubicBezTo>
                    <a:pt x="103" y="52"/>
                    <a:pt x="108" y="47"/>
                    <a:pt x="114" y="54"/>
                  </a:cubicBezTo>
                  <a:cubicBezTo>
                    <a:pt x="121" y="61"/>
                    <a:pt x="119" y="61"/>
                    <a:pt x="111" y="57"/>
                  </a:cubicBezTo>
                  <a:cubicBezTo>
                    <a:pt x="104" y="53"/>
                    <a:pt x="98" y="49"/>
                    <a:pt x="106" y="58"/>
                  </a:cubicBezTo>
                  <a:cubicBezTo>
                    <a:pt x="113" y="67"/>
                    <a:pt x="109" y="67"/>
                    <a:pt x="101" y="59"/>
                  </a:cubicBezTo>
                  <a:cubicBezTo>
                    <a:pt x="93" y="51"/>
                    <a:pt x="93" y="57"/>
                    <a:pt x="99" y="63"/>
                  </a:cubicBezTo>
                  <a:cubicBezTo>
                    <a:pt x="104" y="68"/>
                    <a:pt x="92" y="69"/>
                    <a:pt x="91" y="60"/>
                  </a:cubicBezTo>
                  <a:cubicBezTo>
                    <a:pt x="89" y="49"/>
                    <a:pt x="80" y="55"/>
                    <a:pt x="81" y="49"/>
                  </a:cubicBezTo>
                  <a:cubicBezTo>
                    <a:pt x="83" y="38"/>
                    <a:pt x="75" y="47"/>
                    <a:pt x="73" y="53"/>
                  </a:cubicBezTo>
                  <a:cubicBezTo>
                    <a:pt x="67" y="66"/>
                    <a:pt x="99" y="86"/>
                    <a:pt x="89" y="94"/>
                  </a:cubicBezTo>
                  <a:cubicBezTo>
                    <a:pt x="84" y="98"/>
                    <a:pt x="90" y="86"/>
                    <a:pt x="83" y="87"/>
                  </a:cubicBezTo>
                  <a:cubicBezTo>
                    <a:pt x="73" y="87"/>
                    <a:pt x="92" y="99"/>
                    <a:pt x="77" y="100"/>
                  </a:cubicBezTo>
                  <a:cubicBezTo>
                    <a:pt x="63" y="102"/>
                    <a:pt x="88" y="104"/>
                    <a:pt x="90" y="110"/>
                  </a:cubicBezTo>
                  <a:cubicBezTo>
                    <a:pt x="93" y="116"/>
                    <a:pt x="96" y="112"/>
                    <a:pt x="98" y="117"/>
                  </a:cubicBezTo>
                  <a:cubicBezTo>
                    <a:pt x="101" y="123"/>
                    <a:pt x="111" y="122"/>
                    <a:pt x="110" y="128"/>
                  </a:cubicBezTo>
                  <a:cubicBezTo>
                    <a:pt x="108" y="133"/>
                    <a:pt x="113" y="140"/>
                    <a:pt x="110" y="142"/>
                  </a:cubicBezTo>
                  <a:cubicBezTo>
                    <a:pt x="106" y="144"/>
                    <a:pt x="101" y="136"/>
                    <a:pt x="98" y="132"/>
                  </a:cubicBezTo>
                  <a:cubicBezTo>
                    <a:pt x="95" y="127"/>
                    <a:pt x="83" y="134"/>
                    <a:pt x="86" y="138"/>
                  </a:cubicBezTo>
                  <a:cubicBezTo>
                    <a:pt x="90" y="142"/>
                    <a:pt x="85" y="144"/>
                    <a:pt x="90" y="144"/>
                  </a:cubicBezTo>
                  <a:cubicBezTo>
                    <a:pt x="96" y="144"/>
                    <a:pt x="100" y="151"/>
                    <a:pt x="95" y="152"/>
                  </a:cubicBezTo>
                  <a:cubicBezTo>
                    <a:pt x="91" y="153"/>
                    <a:pt x="87" y="158"/>
                    <a:pt x="86" y="153"/>
                  </a:cubicBezTo>
                  <a:cubicBezTo>
                    <a:pt x="85" y="148"/>
                    <a:pt x="84" y="146"/>
                    <a:pt x="78" y="145"/>
                  </a:cubicBezTo>
                  <a:cubicBezTo>
                    <a:pt x="72" y="145"/>
                    <a:pt x="93" y="181"/>
                    <a:pt x="87" y="183"/>
                  </a:cubicBezTo>
                  <a:cubicBezTo>
                    <a:pt x="81" y="186"/>
                    <a:pt x="75" y="159"/>
                    <a:pt x="73" y="175"/>
                  </a:cubicBezTo>
                  <a:cubicBezTo>
                    <a:pt x="72" y="184"/>
                    <a:pt x="67" y="189"/>
                    <a:pt x="67" y="178"/>
                  </a:cubicBezTo>
                  <a:cubicBezTo>
                    <a:pt x="67" y="168"/>
                    <a:pt x="59" y="156"/>
                    <a:pt x="58" y="168"/>
                  </a:cubicBezTo>
                  <a:cubicBezTo>
                    <a:pt x="57" y="180"/>
                    <a:pt x="45" y="162"/>
                    <a:pt x="48" y="157"/>
                  </a:cubicBezTo>
                  <a:cubicBezTo>
                    <a:pt x="52" y="153"/>
                    <a:pt x="51" y="144"/>
                    <a:pt x="44" y="145"/>
                  </a:cubicBezTo>
                  <a:cubicBezTo>
                    <a:pt x="37" y="145"/>
                    <a:pt x="44" y="141"/>
                    <a:pt x="38" y="137"/>
                  </a:cubicBezTo>
                  <a:cubicBezTo>
                    <a:pt x="33" y="134"/>
                    <a:pt x="41" y="137"/>
                    <a:pt x="41" y="129"/>
                  </a:cubicBezTo>
                  <a:cubicBezTo>
                    <a:pt x="42" y="120"/>
                    <a:pt x="48" y="129"/>
                    <a:pt x="52" y="125"/>
                  </a:cubicBezTo>
                  <a:cubicBezTo>
                    <a:pt x="56" y="120"/>
                    <a:pt x="57" y="120"/>
                    <a:pt x="66" y="125"/>
                  </a:cubicBezTo>
                  <a:cubicBezTo>
                    <a:pt x="76" y="130"/>
                    <a:pt x="76" y="133"/>
                    <a:pt x="84" y="130"/>
                  </a:cubicBezTo>
                  <a:cubicBezTo>
                    <a:pt x="93" y="127"/>
                    <a:pt x="88" y="124"/>
                    <a:pt x="83" y="124"/>
                  </a:cubicBezTo>
                  <a:cubicBezTo>
                    <a:pt x="78" y="125"/>
                    <a:pt x="74" y="118"/>
                    <a:pt x="68" y="120"/>
                  </a:cubicBezTo>
                  <a:cubicBezTo>
                    <a:pt x="62" y="122"/>
                    <a:pt x="66" y="116"/>
                    <a:pt x="54" y="119"/>
                  </a:cubicBezTo>
                  <a:cubicBezTo>
                    <a:pt x="41" y="122"/>
                    <a:pt x="46" y="115"/>
                    <a:pt x="41" y="120"/>
                  </a:cubicBezTo>
                  <a:cubicBezTo>
                    <a:pt x="35" y="125"/>
                    <a:pt x="37" y="114"/>
                    <a:pt x="29" y="106"/>
                  </a:cubicBezTo>
                  <a:cubicBezTo>
                    <a:pt x="21" y="98"/>
                    <a:pt x="44" y="104"/>
                    <a:pt x="37" y="99"/>
                  </a:cubicBezTo>
                  <a:cubicBezTo>
                    <a:pt x="25" y="92"/>
                    <a:pt x="30" y="104"/>
                    <a:pt x="26" y="96"/>
                  </a:cubicBezTo>
                  <a:cubicBezTo>
                    <a:pt x="23" y="91"/>
                    <a:pt x="19" y="93"/>
                    <a:pt x="11" y="75"/>
                  </a:cubicBezTo>
                  <a:cubicBezTo>
                    <a:pt x="13" y="73"/>
                    <a:pt x="19" y="73"/>
                    <a:pt x="20" y="70"/>
                  </a:cubicBezTo>
                  <a:cubicBezTo>
                    <a:pt x="20" y="68"/>
                    <a:pt x="16" y="67"/>
                    <a:pt x="18" y="64"/>
                  </a:cubicBezTo>
                  <a:cubicBezTo>
                    <a:pt x="19" y="61"/>
                    <a:pt x="26" y="64"/>
                    <a:pt x="27" y="57"/>
                  </a:cubicBezTo>
                  <a:cubicBezTo>
                    <a:pt x="28" y="42"/>
                    <a:pt x="32" y="51"/>
                    <a:pt x="35" y="45"/>
                  </a:cubicBezTo>
                  <a:cubicBezTo>
                    <a:pt x="37" y="39"/>
                    <a:pt x="33" y="39"/>
                    <a:pt x="34" y="35"/>
                  </a:cubicBezTo>
                  <a:cubicBezTo>
                    <a:pt x="69" y="33"/>
                    <a:pt x="49" y="21"/>
                    <a:pt x="65" y="25"/>
                  </a:cubicBezTo>
                  <a:cubicBezTo>
                    <a:pt x="82" y="30"/>
                    <a:pt x="75" y="19"/>
                    <a:pt x="82" y="18"/>
                  </a:cubicBezTo>
                  <a:cubicBezTo>
                    <a:pt x="91" y="24"/>
                    <a:pt x="86" y="14"/>
                    <a:pt x="96" y="17"/>
                  </a:cubicBezTo>
                  <a:cubicBezTo>
                    <a:pt x="106" y="19"/>
                    <a:pt x="112" y="8"/>
                    <a:pt x="116" y="12"/>
                  </a:cubicBezTo>
                  <a:cubicBezTo>
                    <a:pt x="120" y="15"/>
                    <a:pt x="120" y="6"/>
                    <a:pt x="124" y="14"/>
                  </a:cubicBezTo>
                  <a:cubicBezTo>
                    <a:pt x="129" y="22"/>
                    <a:pt x="129" y="11"/>
                    <a:pt x="135" y="18"/>
                  </a:cubicBezTo>
                  <a:cubicBezTo>
                    <a:pt x="141" y="26"/>
                    <a:pt x="145" y="20"/>
                    <a:pt x="156" y="19"/>
                  </a:cubicBezTo>
                  <a:cubicBezTo>
                    <a:pt x="168" y="19"/>
                    <a:pt x="152" y="0"/>
                    <a:pt x="166" y="6"/>
                  </a:cubicBezTo>
                  <a:cubicBezTo>
                    <a:pt x="175" y="11"/>
                    <a:pt x="176" y="18"/>
                    <a:pt x="169" y="21"/>
                  </a:cubicBezTo>
                  <a:close/>
                  <a:moveTo>
                    <a:pt x="25" y="134"/>
                  </a:moveTo>
                  <a:cubicBezTo>
                    <a:pt x="23" y="136"/>
                    <a:pt x="27" y="143"/>
                    <a:pt x="32" y="142"/>
                  </a:cubicBezTo>
                  <a:cubicBezTo>
                    <a:pt x="37" y="141"/>
                    <a:pt x="26" y="132"/>
                    <a:pt x="25" y="134"/>
                  </a:cubicBezTo>
                  <a:close/>
                  <a:moveTo>
                    <a:pt x="23" y="118"/>
                  </a:moveTo>
                  <a:cubicBezTo>
                    <a:pt x="21" y="122"/>
                    <a:pt x="17" y="117"/>
                    <a:pt x="18" y="123"/>
                  </a:cubicBezTo>
                  <a:cubicBezTo>
                    <a:pt x="19" y="128"/>
                    <a:pt x="22" y="126"/>
                    <a:pt x="26" y="128"/>
                  </a:cubicBezTo>
                  <a:cubicBezTo>
                    <a:pt x="30" y="130"/>
                    <a:pt x="30" y="128"/>
                    <a:pt x="27" y="124"/>
                  </a:cubicBezTo>
                  <a:cubicBezTo>
                    <a:pt x="24" y="121"/>
                    <a:pt x="24" y="115"/>
                    <a:pt x="23" y="118"/>
                  </a:cubicBezTo>
                  <a:close/>
                  <a:moveTo>
                    <a:pt x="83" y="192"/>
                  </a:moveTo>
                  <a:cubicBezTo>
                    <a:pt x="86" y="196"/>
                    <a:pt x="87" y="191"/>
                    <a:pt x="84" y="186"/>
                  </a:cubicBezTo>
                  <a:cubicBezTo>
                    <a:pt x="81" y="182"/>
                    <a:pt x="79" y="189"/>
                    <a:pt x="83" y="192"/>
                  </a:cubicBezTo>
                  <a:close/>
                  <a:moveTo>
                    <a:pt x="156" y="224"/>
                  </a:moveTo>
                  <a:cubicBezTo>
                    <a:pt x="147" y="230"/>
                    <a:pt x="157" y="218"/>
                    <a:pt x="146" y="220"/>
                  </a:cubicBezTo>
                  <a:cubicBezTo>
                    <a:pt x="136" y="222"/>
                    <a:pt x="136" y="214"/>
                    <a:pt x="121" y="218"/>
                  </a:cubicBezTo>
                  <a:cubicBezTo>
                    <a:pt x="112" y="220"/>
                    <a:pt x="115" y="209"/>
                    <a:pt x="110" y="212"/>
                  </a:cubicBezTo>
                  <a:cubicBezTo>
                    <a:pt x="105" y="215"/>
                    <a:pt x="102" y="206"/>
                    <a:pt x="101" y="210"/>
                  </a:cubicBezTo>
                  <a:cubicBezTo>
                    <a:pt x="100" y="214"/>
                    <a:pt x="96" y="211"/>
                    <a:pt x="97" y="220"/>
                  </a:cubicBezTo>
                  <a:cubicBezTo>
                    <a:pt x="98" y="228"/>
                    <a:pt x="113" y="219"/>
                    <a:pt x="125" y="229"/>
                  </a:cubicBezTo>
                  <a:cubicBezTo>
                    <a:pt x="134" y="236"/>
                    <a:pt x="142" y="230"/>
                    <a:pt x="156" y="230"/>
                  </a:cubicBezTo>
                  <a:cubicBezTo>
                    <a:pt x="170" y="230"/>
                    <a:pt x="167" y="217"/>
                    <a:pt x="156" y="224"/>
                  </a:cubicBezTo>
                  <a:close/>
                  <a:moveTo>
                    <a:pt x="200" y="193"/>
                  </a:moveTo>
                  <a:cubicBezTo>
                    <a:pt x="202" y="196"/>
                    <a:pt x="197" y="198"/>
                    <a:pt x="201" y="202"/>
                  </a:cubicBezTo>
                  <a:cubicBezTo>
                    <a:pt x="205" y="205"/>
                    <a:pt x="214" y="185"/>
                    <a:pt x="212" y="183"/>
                  </a:cubicBezTo>
                  <a:cubicBezTo>
                    <a:pt x="210" y="181"/>
                    <a:pt x="197" y="190"/>
                    <a:pt x="200" y="193"/>
                  </a:cubicBezTo>
                  <a:close/>
                  <a:moveTo>
                    <a:pt x="155" y="112"/>
                  </a:moveTo>
                  <a:cubicBezTo>
                    <a:pt x="153" y="113"/>
                    <a:pt x="154" y="115"/>
                    <a:pt x="156" y="117"/>
                  </a:cubicBezTo>
                  <a:cubicBezTo>
                    <a:pt x="158" y="118"/>
                    <a:pt x="151" y="129"/>
                    <a:pt x="158" y="126"/>
                  </a:cubicBezTo>
                  <a:cubicBezTo>
                    <a:pt x="164" y="123"/>
                    <a:pt x="162" y="108"/>
                    <a:pt x="155" y="112"/>
                  </a:cubicBezTo>
                  <a:close/>
                  <a:moveTo>
                    <a:pt x="166" y="85"/>
                  </a:moveTo>
                  <a:cubicBezTo>
                    <a:pt x="163" y="83"/>
                    <a:pt x="162" y="85"/>
                    <a:pt x="156" y="88"/>
                  </a:cubicBezTo>
                  <a:cubicBezTo>
                    <a:pt x="150" y="91"/>
                    <a:pt x="156" y="94"/>
                    <a:pt x="164" y="98"/>
                  </a:cubicBezTo>
                  <a:cubicBezTo>
                    <a:pt x="168" y="100"/>
                    <a:pt x="176" y="97"/>
                    <a:pt x="170" y="92"/>
                  </a:cubicBezTo>
                  <a:cubicBezTo>
                    <a:pt x="165" y="87"/>
                    <a:pt x="169" y="87"/>
                    <a:pt x="166" y="85"/>
                  </a:cubicBezTo>
                  <a:close/>
                  <a:moveTo>
                    <a:pt x="124" y="37"/>
                  </a:moveTo>
                  <a:cubicBezTo>
                    <a:pt x="120" y="37"/>
                    <a:pt x="119" y="43"/>
                    <a:pt x="123" y="44"/>
                  </a:cubicBezTo>
                  <a:cubicBezTo>
                    <a:pt x="127" y="45"/>
                    <a:pt x="129" y="37"/>
                    <a:pt x="124" y="37"/>
                  </a:cubicBezTo>
                  <a:close/>
                  <a:moveTo>
                    <a:pt x="119" y="126"/>
                  </a:moveTo>
                  <a:cubicBezTo>
                    <a:pt x="114" y="123"/>
                    <a:pt x="114" y="120"/>
                    <a:pt x="112" y="111"/>
                  </a:cubicBezTo>
                  <a:cubicBezTo>
                    <a:pt x="111" y="103"/>
                    <a:pt x="108" y="113"/>
                    <a:pt x="94" y="100"/>
                  </a:cubicBezTo>
                  <a:cubicBezTo>
                    <a:pt x="90" y="96"/>
                    <a:pt x="78" y="100"/>
                    <a:pt x="81" y="103"/>
                  </a:cubicBezTo>
                  <a:cubicBezTo>
                    <a:pt x="83" y="103"/>
                    <a:pt x="87" y="103"/>
                    <a:pt x="95" y="108"/>
                  </a:cubicBezTo>
                  <a:cubicBezTo>
                    <a:pt x="103" y="114"/>
                    <a:pt x="97" y="118"/>
                    <a:pt x="104" y="118"/>
                  </a:cubicBezTo>
                  <a:cubicBezTo>
                    <a:pt x="111" y="118"/>
                    <a:pt x="115" y="130"/>
                    <a:pt x="119" y="132"/>
                  </a:cubicBezTo>
                  <a:cubicBezTo>
                    <a:pt x="124" y="135"/>
                    <a:pt x="124" y="129"/>
                    <a:pt x="119" y="126"/>
                  </a:cubicBezTo>
                  <a:close/>
                  <a:moveTo>
                    <a:pt x="144" y="159"/>
                  </a:moveTo>
                  <a:cubicBezTo>
                    <a:pt x="141" y="160"/>
                    <a:pt x="141" y="164"/>
                    <a:pt x="144" y="166"/>
                  </a:cubicBezTo>
                  <a:cubicBezTo>
                    <a:pt x="148" y="169"/>
                    <a:pt x="149" y="157"/>
                    <a:pt x="144" y="159"/>
                  </a:cubicBezTo>
                  <a:close/>
                  <a:moveTo>
                    <a:pt x="187" y="217"/>
                  </a:moveTo>
                  <a:cubicBezTo>
                    <a:pt x="190" y="216"/>
                    <a:pt x="188" y="213"/>
                    <a:pt x="186" y="208"/>
                  </a:cubicBezTo>
                  <a:cubicBezTo>
                    <a:pt x="185" y="202"/>
                    <a:pt x="182" y="217"/>
                    <a:pt x="187" y="217"/>
                  </a:cubicBezTo>
                  <a:close/>
                  <a:moveTo>
                    <a:pt x="0" y="73"/>
                  </a:moveTo>
                  <a:cubicBezTo>
                    <a:pt x="0" y="76"/>
                    <a:pt x="4" y="83"/>
                    <a:pt x="11" y="85"/>
                  </a:cubicBezTo>
                  <a:cubicBezTo>
                    <a:pt x="14" y="85"/>
                    <a:pt x="5" y="77"/>
                    <a:pt x="6" y="74"/>
                  </a:cubicBezTo>
                  <a:cubicBezTo>
                    <a:pt x="6" y="70"/>
                    <a:pt x="1" y="68"/>
                    <a:pt x="0" y="73"/>
                  </a:cubicBezTo>
                  <a:close/>
                  <a:moveTo>
                    <a:pt x="142" y="64"/>
                  </a:moveTo>
                  <a:cubicBezTo>
                    <a:pt x="139" y="66"/>
                    <a:pt x="134" y="60"/>
                    <a:pt x="133" y="67"/>
                  </a:cubicBezTo>
                  <a:cubicBezTo>
                    <a:pt x="133" y="71"/>
                    <a:pt x="135" y="72"/>
                    <a:pt x="137" y="69"/>
                  </a:cubicBezTo>
                  <a:cubicBezTo>
                    <a:pt x="139" y="66"/>
                    <a:pt x="141" y="74"/>
                    <a:pt x="142" y="70"/>
                  </a:cubicBezTo>
                  <a:cubicBezTo>
                    <a:pt x="143" y="66"/>
                    <a:pt x="145" y="62"/>
                    <a:pt x="142" y="64"/>
                  </a:cubicBezTo>
                  <a:close/>
                  <a:moveTo>
                    <a:pt x="149" y="59"/>
                  </a:moveTo>
                  <a:cubicBezTo>
                    <a:pt x="149" y="61"/>
                    <a:pt x="153" y="61"/>
                    <a:pt x="158" y="59"/>
                  </a:cubicBezTo>
                  <a:cubicBezTo>
                    <a:pt x="162" y="58"/>
                    <a:pt x="151" y="52"/>
                    <a:pt x="149" y="59"/>
                  </a:cubicBezTo>
                  <a:close/>
                  <a:moveTo>
                    <a:pt x="136" y="164"/>
                  </a:moveTo>
                  <a:cubicBezTo>
                    <a:pt x="139" y="165"/>
                    <a:pt x="141" y="161"/>
                    <a:pt x="139" y="159"/>
                  </a:cubicBezTo>
                  <a:cubicBezTo>
                    <a:pt x="137" y="158"/>
                    <a:pt x="133" y="163"/>
                    <a:pt x="136" y="164"/>
                  </a:cubicBezTo>
                  <a:close/>
                  <a:moveTo>
                    <a:pt x="116" y="173"/>
                  </a:moveTo>
                  <a:cubicBezTo>
                    <a:pt x="116" y="174"/>
                    <a:pt x="116" y="174"/>
                    <a:pt x="116" y="174"/>
                  </a:cubicBezTo>
                  <a:cubicBezTo>
                    <a:pt x="111" y="176"/>
                    <a:pt x="119" y="178"/>
                    <a:pt x="121" y="175"/>
                  </a:cubicBezTo>
                  <a:cubicBezTo>
                    <a:pt x="123" y="172"/>
                    <a:pt x="120" y="170"/>
                    <a:pt x="116" y="173"/>
                  </a:cubicBezTo>
                  <a:close/>
                  <a:moveTo>
                    <a:pt x="115" y="146"/>
                  </a:moveTo>
                  <a:cubicBezTo>
                    <a:pt x="117" y="147"/>
                    <a:pt x="119" y="143"/>
                    <a:pt x="117" y="142"/>
                  </a:cubicBezTo>
                  <a:cubicBezTo>
                    <a:pt x="116" y="140"/>
                    <a:pt x="114" y="145"/>
                    <a:pt x="115" y="146"/>
                  </a:cubicBezTo>
                  <a:close/>
                  <a:moveTo>
                    <a:pt x="118" y="154"/>
                  </a:moveTo>
                  <a:cubicBezTo>
                    <a:pt x="120" y="154"/>
                    <a:pt x="121" y="153"/>
                    <a:pt x="119" y="150"/>
                  </a:cubicBezTo>
                  <a:cubicBezTo>
                    <a:pt x="118" y="147"/>
                    <a:pt x="114" y="154"/>
                    <a:pt x="118" y="154"/>
                  </a:cubicBezTo>
                  <a:close/>
                  <a:moveTo>
                    <a:pt x="157" y="146"/>
                  </a:moveTo>
                  <a:cubicBezTo>
                    <a:pt x="157" y="149"/>
                    <a:pt x="166" y="144"/>
                    <a:pt x="167" y="142"/>
                  </a:cubicBezTo>
                  <a:cubicBezTo>
                    <a:pt x="167" y="140"/>
                    <a:pt x="157" y="142"/>
                    <a:pt x="157" y="146"/>
                  </a:cubicBezTo>
                  <a:close/>
                  <a:moveTo>
                    <a:pt x="24" y="111"/>
                  </a:moveTo>
                  <a:cubicBezTo>
                    <a:pt x="26" y="111"/>
                    <a:pt x="27" y="109"/>
                    <a:pt x="26" y="105"/>
                  </a:cubicBezTo>
                  <a:cubicBezTo>
                    <a:pt x="24" y="102"/>
                    <a:pt x="19" y="111"/>
                    <a:pt x="24" y="111"/>
                  </a:cubicBezTo>
                  <a:close/>
                  <a:moveTo>
                    <a:pt x="120" y="98"/>
                  </a:moveTo>
                  <a:cubicBezTo>
                    <a:pt x="120" y="101"/>
                    <a:pt x="120" y="106"/>
                    <a:pt x="125" y="105"/>
                  </a:cubicBezTo>
                  <a:cubicBezTo>
                    <a:pt x="127" y="105"/>
                    <a:pt x="120" y="96"/>
                    <a:pt x="120" y="98"/>
                  </a:cubicBezTo>
                  <a:close/>
                  <a:moveTo>
                    <a:pt x="126" y="132"/>
                  </a:moveTo>
                  <a:cubicBezTo>
                    <a:pt x="124" y="135"/>
                    <a:pt x="129" y="138"/>
                    <a:pt x="133" y="144"/>
                  </a:cubicBezTo>
                  <a:cubicBezTo>
                    <a:pt x="138" y="150"/>
                    <a:pt x="141" y="146"/>
                    <a:pt x="137" y="143"/>
                  </a:cubicBezTo>
                  <a:cubicBezTo>
                    <a:pt x="133" y="140"/>
                    <a:pt x="129" y="128"/>
                    <a:pt x="126" y="13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70" name="Freeform 85"/>
            <p:cNvSpPr>
              <a:spLocks/>
            </p:cNvSpPr>
            <p:nvPr/>
          </p:nvSpPr>
          <p:spPr bwMode="auto">
            <a:xfrm>
              <a:off x="4338179" y="5197578"/>
              <a:ext cx="460830" cy="460918"/>
            </a:xfrm>
            <a:custGeom>
              <a:avLst/>
              <a:gdLst/>
              <a:ahLst/>
              <a:cxnLst>
                <a:cxn ang="0">
                  <a:pos x="137" y="43"/>
                </a:cxn>
                <a:cxn ang="0">
                  <a:pos x="131" y="23"/>
                </a:cxn>
                <a:cxn ang="0">
                  <a:pos x="121" y="29"/>
                </a:cxn>
                <a:cxn ang="0">
                  <a:pos x="98" y="22"/>
                </a:cxn>
                <a:cxn ang="0">
                  <a:pos x="75" y="3"/>
                </a:cxn>
                <a:cxn ang="0">
                  <a:pos x="68" y="2"/>
                </a:cxn>
                <a:cxn ang="0">
                  <a:pos x="68" y="7"/>
                </a:cxn>
                <a:cxn ang="0">
                  <a:pos x="52" y="14"/>
                </a:cxn>
                <a:cxn ang="0">
                  <a:pos x="55" y="25"/>
                </a:cxn>
                <a:cxn ang="0">
                  <a:pos x="45" y="37"/>
                </a:cxn>
                <a:cxn ang="0">
                  <a:pos x="37" y="38"/>
                </a:cxn>
                <a:cxn ang="0">
                  <a:pos x="29" y="35"/>
                </a:cxn>
                <a:cxn ang="0">
                  <a:pos x="1" y="39"/>
                </a:cxn>
                <a:cxn ang="0">
                  <a:pos x="1" y="40"/>
                </a:cxn>
                <a:cxn ang="0">
                  <a:pos x="13" y="63"/>
                </a:cxn>
                <a:cxn ang="0">
                  <a:pos x="26" y="46"/>
                </a:cxn>
                <a:cxn ang="0">
                  <a:pos x="39" y="73"/>
                </a:cxn>
                <a:cxn ang="0">
                  <a:pos x="49" y="92"/>
                </a:cxn>
                <a:cxn ang="0">
                  <a:pos x="68" y="107"/>
                </a:cxn>
                <a:cxn ang="0">
                  <a:pos x="99" y="126"/>
                </a:cxn>
                <a:cxn ang="0">
                  <a:pos x="103" y="132"/>
                </a:cxn>
                <a:cxn ang="0">
                  <a:pos x="123" y="146"/>
                </a:cxn>
                <a:cxn ang="0">
                  <a:pos x="129" y="148"/>
                </a:cxn>
                <a:cxn ang="0">
                  <a:pos x="122" y="140"/>
                </a:cxn>
                <a:cxn ang="0">
                  <a:pos x="109" y="130"/>
                </a:cxn>
                <a:cxn ang="0">
                  <a:pos x="103" y="126"/>
                </a:cxn>
                <a:cxn ang="0">
                  <a:pos x="97" y="117"/>
                </a:cxn>
                <a:cxn ang="0">
                  <a:pos x="89" y="106"/>
                </a:cxn>
                <a:cxn ang="0">
                  <a:pos x="67" y="83"/>
                </a:cxn>
                <a:cxn ang="0">
                  <a:pos x="66" y="77"/>
                </a:cxn>
                <a:cxn ang="0">
                  <a:pos x="58" y="64"/>
                </a:cxn>
                <a:cxn ang="0">
                  <a:pos x="65" y="51"/>
                </a:cxn>
                <a:cxn ang="0">
                  <a:pos x="73" y="50"/>
                </a:cxn>
                <a:cxn ang="0">
                  <a:pos x="93" y="50"/>
                </a:cxn>
                <a:cxn ang="0">
                  <a:pos x="110" y="52"/>
                </a:cxn>
                <a:cxn ang="0">
                  <a:pos x="126" y="52"/>
                </a:cxn>
                <a:cxn ang="0">
                  <a:pos x="136" y="60"/>
                </a:cxn>
                <a:cxn ang="0">
                  <a:pos x="146" y="49"/>
                </a:cxn>
                <a:cxn ang="0">
                  <a:pos x="137" y="43"/>
                </a:cxn>
              </a:cxnLst>
              <a:rect l="0" t="0" r="r" b="b"/>
              <a:pathLst>
                <a:path w="148" h="148">
                  <a:moveTo>
                    <a:pt x="137" y="43"/>
                  </a:moveTo>
                  <a:cubicBezTo>
                    <a:pt x="134" y="40"/>
                    <a:pt x="136" y="28"/>
                    <a:pt x="131" y="23"/>
                  </a:cubicBezTo>
                  <a:cubicBezTo>
                    <a:pt x="124" y="22"/>
                    <a:pt x="128" y="27"/>
                    <a:pt x="121" y="29"/>
                  </a:cubicBezTo>
                  <a:cubicBezTo>
                    <a:pt x="114" y="31"/>
                    <a:pt x="104" y="22"/>
                    <a:pt x="98" y="22"/>
                  </a:cubicBezTo>
                  <a:cubicBezTo>
                    <a:pt x="91" y="22"/>
                    <a:pt x="98" y="17"/>
                    <a:pt x="75" y="3"/>
                  </a:cubicBezTo>
                  <a:cubicBezTo>
                    <a:pt x="73" y="2"/>
                    <a:pt x="70" y="0"/>
                    <a:pt x="68" y="2"/>
                  </a:cubicBezTo>
                  <a:cubicBezTo>
                    <a:pt x="67" y="4"/>
                    <a:pt x="70" y="4"/>
                    <a:pt x="68" y="7"/>
                  </a:cubicBezTo>
                  <a:cubicBezTo>
                    <a:pt x="67" y="9"/>
                    <a:pt x="54" y="11"/>
                    <a:pt x="52" y="14"/>
                  </a:cubicBezTo>
                  <a:cubicBezTo>
                    <a:pt x="50" y="16"/>
                    <a:pt x="56" y="22"/>
                    <a:pt x="55" y="25"/>
                  </a:cubicBezTo>
                  <a:cubicBezTo>
                    <a:pt x="54" y="29"/>
                    <a:pt x="44" y="28"/>
                    <a:pt x="45" y="37"/>
                  </a:cubicBezTo>
                  <a:cubicBezTo>
                    <a:pt x="46" y="43"/>
                    <a:pt x="42" y="40"/>
                    <a:pt x="37" y="38"/>
                  </a:cubicBezTo>
                  <a:cubicBezTo>
                    <a:pt x="32" y="35"/>
                    <a:pt x="37" y="43"/>
                    <a:pt x="29" y="35"/>
                  </a:cubicBezTo>
                  <a:cubicBezTo>
                    <a:pt x="24" y="30"/>
                    <a:pt x="31" y="39"/>
                    <a:pt x="1" y="39"/>
                  </a:cubicBezTo>
                  <a:cubicBezTo>
                    <a:pt x="1" y="39"/>
                    <a:pt x="1" y="39"/>
                    <a:pt x="1" y="40"/>
                  </a:cubicBezTo>
                  <a:cubicBezTo>
                    <a:pt x="0" y="45"/>
                    <a:pt x="10" y="71"/>
                    <a:pt x="13" y="63"/>
                  </a:cubicBezTo>
                  <a:cubicBezTo>
                    <a:pt x="16" y="55"/>
                    <a:pt x="16" y="39"/>
                    <a:pt x="26" y="46"/>
                  </a:cubicBezTo>
                  <a:cubicBezTo>
                    <a:pt x="42" y="59"/>
                    <a:pt x="28" y="61"/>
                    <a:pt x="39" y="73"/>
                  </a:cubicBezTo>
                  <a:cubicBezTo>
                    <a:pt x="50" y="85"/>
                    <a:pt x="31" y="78"/>
                    <a:pt x="49" y="92"/>
                  </a:cubicBezTo>
                  <a:cubicBezTo>
                    <a:pt x="67" y="107"/>
                    <a:pt x="56" y="108"/>
                    <a:pt x="68" y="107"/>
                  </a:cubicBezTo>
                  <a:cubicBezTo>
                    <a:pt x="79" y="105"/>
                    <a:pt x="88" y="116"/>
                    <a:pt x="99" y="126"/>
                  </a:cubicBezTo>
                  <a:cubicBezTo>
                    <a:pt x="82" y="122"/>
                    <a:pt x="83" y="125"/>
                    <a:pt x="103" y="132"/>
                  </a:cubicBezTo>
                  <a:cubicBezTo>
                    <a:pt x="122" y="139"/>
                    <a:pt x="118" y="146"/>
                    <a:pt x="123" y="146"/>
                  </a:cubicBezTo>
                  <a:cubicBezTo>
                    <a:pt x="128" y="145"/>
                    <a:pt x="126" y="146"/>
                    <a:pt x="129" y="148"/>
                  </a:cubicBezTo>
                  <a:cubicBezTo>
                    <a:pt x="133" y="141"/>
                    <a:pt x="123" y="145"/>
                    <a:pt x="122" y="140"/>
                  </a:cubicBezTo>
                  <a:cubicBezTo>
                    <a:pt x="119" y="136"/>
                    <a:pt x="111" y="134"/>
                    <a:pt x="109" y="130"/>
                  </a:cubicBezTo>
                  <a:cubicBezTo>
                    <a:pt x="106" y="126"/>
                    <a:pt x="102" y="128"/>
                    <a:pt x="103" y="126"/>
                  </a:cubicBezTo>
                  <a:cubicBezTo>
                    <a:pt x="104" y="123"/>
                    <a:pt x="103" y="121"/>
                    <a:pt x="97" y="117"/>
                  </a:cubicBezTo>
                  <a:cubicBezTo>
                    <a:pt x="90" y="113"/>
                    <a:pt x="94" y="109"/>
                    <a:pt x="89" y="106"/>
                  </a:cubicBezTo>
                  <a:cubicBezTo>
                    <a:pt x="83" y="104"/>
                    <a:pt x="72" y="84"/>
                    <a:pt x="67" y="83"/>
                  </a:cubicBezTo>
                  <a:cubicBezTo>
                    <a:pt x="62" y="83"/>
                    <a:pt x="70" y="79"/>
                    <a:pt x="66" y="77"/>
                  </a:cubicBezTo>
                  <a:cubicBezTo>
                    <a:pt x="63" y="75"/>
                    <a:pt x="63" y="66"/>
                    <a:pt x="58" y="64"/>
                  </a:cubicBezTo>
                  <a:cubicBezTo>
                    <a:pt x="52" y="61"/>
                    <a:pt x="55" y="39"/>
                    <a:pt x="65" y="51"/>
                  </a:cubicBezTo>
                  <a:cubicBezTo>
                    <a:pt x="71" y="58"/>
                    <a:pt x="69" y="56"/>
                    <a:pt x="73" y="50"/>
                  </a:cubicBezTo>
                  <a:cubicBezTo>
                    <a:pt x="77" y="44"/>
                    <a:pt x="89" y="52"/>
                    <a:pt x="93" y="50"/>
                  </a:cubicBezTo>
                  <a:cubicBezTo>
                    <a:pt x="97" y="48"/>
                    <a:pt x="104" y="57"/>
                    <a:pt x="110" y="52"/>
                  </a:cubicBezTo>
                  <a:cubicBezTo>
                    <a:pt x="115" y="47"/>
                    <a:pt x="121" y="54"/>
                    <a:pt x="126" y="52"/>
                  </a:cubicBezTo>
                  <a:cubicBezTo>
                    <a:pt x="130" y="50"/>
                    <a:pt x="127" y="61"/>
                    <a:pt x="136" y="60"/>
                  </a:cubicBezTo>
                  <a:cubicBezTo>
                    <a:pt x="138" y="48"/>
                    <a:pt x="144" y="52"/>
                    <a:pt x="146" y="49"/>
                  </a:cubicBezTo>
                  <a:cubicBezTo>
                    <a:pt x="148" y="45"/>
                    <a:pt x="144" y="50"/>
                    <a:pt x="137" y="4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71" name="Freeform 86"/>
            <p:cNvSpPr>
              <a:spLocks/>
            </p:cNvSpPr>
            <p:nvPr/>
          </p:nvSpPr>
          <p:spPr bwMode="auto">
            <a:xfrm>
              <a:off x="4556192" y="5561873"/>
              <a:ext cx="65273" cy="15669"/>
            </a:xfrm>
            <a:custGeom>
              <a:avLst/>
              <a:gdLst/>
              <a:ahLst/>
              <a:cxnLst>
                <a:cxn ang="0">
                  <a:pos x="17" y="2"/>
                </a:cxn>
                <a:cxn ang="0">
                  <a:pos x="4" y="1"/>
                </a:cxn>
                <a:cxn ang="0">
                  <a:pos x="7" y="3"/>
                </a:cxn>
                <a:cxn ang="0">
                  <a:pos x="17" y="2"/>
                </a:cxn>
              </a:cxnLst>
              <a:rect l="0" t="0" r="r" b="b"/>
              <a:pathLst>
                <a:path w="21" h="5">
                  <a:moveTo>
                    <a:pt x="17" y="2"/>
                  </a:moveTo>
                  <a:cubicBezTo>
                    <a:pt x="15" y="1"/>
                    <a:pt x="8" y="0"/>
                    <a:pt x="4" y="1"/>
                  </a:cubicBezTo>
                  <a:cubicBezTo>
                    <a:pt x="0" y="1"/>
                    <a:pt x="0" y="2"/>
                    <a:pt x="7" y="3"/>
                  </a:cubicBezTo>
                  <a:cubicBezTo>
                    <a:pt x="15" y="4"/>
                    <a:pt x="21" y="5"/>
                    <a:pt x="17"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72" name="Freeform 87"/>
            <p:cNvSpPr>
              <a:spLocks/>
            </p:cNvSpPr>
            <p:nvPr/>
          </p:nvSpPr>
          <p:spPr bwMode="auto">
            <a:xfrm>
              <a:off x="4556192" y="5540981"/>
              <a:ext cx="49608" cy="18280"/>
            </a:xfrm>
            <a:custGeom>
              <a:avLst/>
              <a:gdLst/>
              <a:ahLst/>
              <a:cxnLst>
                <a:cxn ang="0">
                  <a:pos x="2" y="3"/>
                </a:cxn>
                <a:cxn ang="0">
                  <a:pos x="12" y="4"/>
                </a:cxn>
                <a:cxn ang="0">
                  <a:pos x="2" y="3"/>
                </a:cxn>
              </a:cxnLst>
              <a:rect l="0" t="0" r="r" b="b"/>
              <a:pathLst>
                <a:path w="16" h="6">
                  <a:moveTo>
                    <a:pt x="2" y="3"/>
                  </a:moveTo>
                  <a:cubicBezTo>
                    <a:pt x="4" y="5"/>
                    <a:pt x="9" y="6"/>
                    <a:pt x="12" y="4"/>
                  </a:cubicBezTo>
                  <a:cubicBezTo>
                    <a:pt x="16" y="3"/>
                    <a:pt x="0" y="0"/>
                    <a:pt x="2" y="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73" name="Freeform 88"/>
            <p:cNvSpPr>
              <a:spLocks/>
            </p:cNvSpPr>
            <p:nvPr/>
          </p:nvSpPr>
          <p:spPr bwMode="auto">
            <a:xfrm>
              <a:off x="4565331" y="5584070"/>
              <a:ext cx="53524" cy="18280"/>
            </a:xfrm>
            <a:custGeom>
              <a:avLst/>
              <a:gdLst/>
              <a:ahLst/>
              <a:cxnLst>
                <a:cxn ang="0">
                  <a:pos x="5" y="4"/>
                </a:cxn>
                <a:cxn ang="0">
                  <a:pos x="10" y="5"/>
                </a:cxn>
                <a:cxn ang="0">
                  <a:pos x="16" y="3"/>
                </a:cxn>
                <a:cxn ang="0">
                  <a:pos x="5" y="4"/>
                </a:cxn>
              </a:cxnLst>
              <a:rect l="0" t="0" r="r" b="b"/>
              <a:pathLst>
                <a:path w="17" h="6">
                  <a:moveTo>
                    <a:pt x="5" y="4"/>
                  </a:moveTo>
                  <a:cubicBezTo>
                    <a:pt x="6" y="6"/>
                    <a:pt x="6" y="5"/>
                    <a:pt x="10" y="5"/>
                  </a:cubicBezTo>
                  <a:cubicBezTo>
                    <a:pt x="14" y="4"/>
                    <a:pt x="17" y="4"/>
                    <a:pt x="16" y="3"/>
                  </a:cubicBezTo>
                  <a:cubicBezTo>
                    <a:pt x="14" y="2"/>
                    <a:pt x="0" y="0"/>
                    <a:pt x="5" y="4"/>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74" name="Freeform 89"/>
            <p:cNvSpPr>
              <a:spLocks/>
            </p:cNvSpPr>
            <p:nvPr/>
          </p:nvSpPr>
          <p:spPr bwMode="auto">
            <a:xfrm>
              <a:off x="4407369" y="5347735"/>
              <a:ext cx="31331" cy="27420"/>
            </a:xfrm>
            <a:custGeom>
              <a:avLst/>
              <a:gdLst/>
              <a:ahLst/>
              <a:cxnLst>
                <a:cxn ang="0">
                  <a:pos x="8" y="5"/>
                </a:cxn>
                <a:cxn ang="0">
                  <a:pos x="3" y="0"/>
                </a:cxn>
                <a:cxn ang="0">
                  <a:pos x="2" y="4"/>
                </a:cxn>
                <a:cxn ang="0">
                  <a:pos x="10" y="8"/>
                </a:cxn>
                <a:cxn ang="0">
                  <a:pos x="8" y="5"/>
                </a:cxn>
              </a:cxnLst>
              <a:rect l="0" t="0" r="r" b="b"/>
              <a:pathLst>
                <a:path w="10" h="9">
                  <a:moveTo>
                    <a:pt x="8" y="5"/>
                  </a:moveTo>
                  <a:cubicBezTo>
                    <a:pt x="5" y="3"/>
                    <a:pt x="6" y="1"/>
                    <a:pt x="3" y="0"/>
                  </a:cubicBezTo>
                  <a:cubicBezTo>
                    <a:pt x="1" y="0"/>
                    <a:pt x="3" y="1"/>
                    <a:pt x="2" y="4"/>
                  </a:cubicBezTo>
                  <a:cubicBezTo>
                    <a:pt x="0" y="6"/>
                    <a:pt x="6" y="9"/>
                    <a:pt x="10" y="8"/>
                  </a:cubicBezTo>
                  <a:cubicBezTo>
                    <a:pt x="10" y="8"/>
                    <a:pt x="10" y="7"/>
                    <a:pt x="8"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75" name="Freeform 90"/>
            <p:cNvSpPr>
              <a:spLocks/>
            </p:cNvSpPr>
            <p:nvPr/>
          </p:nvSpPr>
          <p:spPr bwMode="auto">
            <a:xfrm>
              <a:off x="4394314" y="5343818"/>
              <a:ext cx="24804" cy="71814"/>
            </a:xfrm>
            <a:custGeom>
              <a:avLst/>
              <a:gdLst/>
              <a:ahLst/>
              <a:cxnLst>
                <a:cxn ang="0">
                  <a:pos x="3" y="8"/>
                </a:cxn>
                <a:cxn ang="0">
                  <a:pos x="2" y="11"/>
                </a:cxn>
                <a:cxn ang="0">
                  <a:pos x="7" y="21"/>
                </a:cxn>
                <a:cxn ang="0">
                  <a:pos x="3" y="3"/>
                </a:cxn>
                <a:cxn ang="0">
                  <a:pos x="3" y="8"/>
                </a:cxn>
              </a:cxnLst>
              <a:rect l="0" t="0" r="r" b="b"/>
              <a:pathLst>
                <a:path w="8" h="23">
                  <a:moveTo>
                    <a:pt x="3" y="8"/>
                  </a:moveTo>
                  <a:cubicBezTo>
                    <a:pt x="5" y="14"/>
                    <a:pt x="2" y="10"/>
                    <a:pt x="2" y="11"/>
                  </a:cubicBezTo>
                  <a:cubicBezTo>
                    <a:pt x="1" y="13"/>
                    <a:pt x="3" y="17"/>
                    <a:pt x="7" y="21"/>
                  </a:cubicBezTo>
                  <a:cubicBezTo>
                    <a:pt x="8" y="23"/>
                    <a:pt x="4" y="6"/>
                    <a:pt x="3" y="3"/>
                  </a:cubicBezTo>
                  <a:cubicBezTo>
                    <a:pt x="3" y="0"/>
                    <a:pt x="0" y="3"/>
                    <a:pt x="3" y="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76" name="Freeform 91"/>
            <p:cNvSpPr>
              <a:spLocks/>
            </p:cNvSpPr>
            <p:nvPr/>
          </p:nvSpPr>
          <p:spPr bwMode="auto">
            <a:xfrm>
              <a:off x="4425646" y="5397353"/>
              <a:ext cx="44386" cy="52229"/>
            </a:xfrm>
            <a:custGeom>
              <a:avLst/>
              <a:gdLst/>
              <a:ahLst/>
              <a:cxnLst>
                <a:cxn ang="0">
                  <a:pos x="6" y="6"/>
                </a:cxn>
                <a:cxn ang="0">
                  <a:pos x="1" y="4"/>
                </a:cxn>
                <a:cxn ang="0">
                  <a:pos x="11" y="14"/>
                </a:cxn>
                <a:cxn ang="0">
                  <a:pos x="6" y="6"/>
                </a:cxn>
              </a:cxnLst>
              <a:rect l="0" t="0" r="r" b="b"/>
              <a:pathLst>
                <a:path w="14" h="17">
                  <a:moveTo>
                    <a:pt x="6" y="6"/>
                  </a:moveTo>
                  <a:cubicBezTo>
                    <a:pt x="2" y="3"/>
                    <a:pt x="0" y="0"/>
                    <a:pt x="1" y="4"/>
                  </a:cubicBezTo>
                  <a:cubicBezTo>
                    <a:pt x="3" y="7"/>
                    <a:pt x="6" y="10"/>
                    <a:pt x="11" y="14"/>
                  </a:cubicBezTo>
                  <a:cubicBezTo>
                    <a:pt x="14" y="17"/>
                    <a:pt x="10" y="10"/>
                    <a:pt x="6" y="6"/>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77" name="Freeform 92"/>
            <p:cNvSpPr>
              <a:spLocks/>
            </p:cNvSpPr>
            <p:nvPr/>
          </p:nvSpPr>
          <p:spPr bwMode="auto">
            <a:xfrm>
              <a:off x="3413909" y="5618019"/>
              <a:ext cx="22193" cy="24809"/>
            </a:xfrm>
            <a:custGeom>
              <a:avLst/>
              <a:gdLst/>
              <a:ahLst/>
              <a:cxnLst>
                <a:cxn ang="0">
                  <a:pos x="0" y="2"/>
                </a:cxn>
                <a:cxn ang="0">
                  <a:pos x="7" y="6"/>
                </a:cxn>
                <a:cxn ang="0">
                  <a:pos x="0" y="2"/>
                </a:cxn>
              </a:cxnLst>
              <a:rect l="0" t="0" r="r" b="b"/>
              <a:pathLst>
                <a:path w="7" h="8">
                  <a:moveTo>
                    <a:pt x="0" y="2"/>
                  </a:moveTo>
                  <a:cubicBezTo>
                    <a:pt x="0" y="8"/>
                    <a:pt x="5" y="8"/>
                    <a:pt x="7" y="6"/>
                  </a:cubicBezTo>
                  <a:cubicBezTo>
                    <a:pt x="7" y="4"/>
                    <a:pt x="5" y="0"/>
                    <a:pt x="0" y="2"/>
                  </a:cubicBezTo>
                  <a:close/>
                </a:path>
              </a:pathLst>
            </a:custGeom>
            <a:solidFill>
              <a:srgbClr val="C0BAA7"/>
            </a:solidFill>
            <a:ln w="3175" cap="rnd" cmpd="sng">
              <a:solidFill>
                <a:schemeClr val="bg1"/>
              </a:solidFill>
              <a:prstDash val="solid"/>
              <a:round/>
              <a:headEnd/>
              <a:tailEnd/>
            </a:ln>
          </p:spPr>
          <p:txBody>
            <a:bodyPr/>
            <a:lstStyle/>
            <a:p>
              <a:endParaRPr lang="en-GB"/>
            </a:p>
          </p:txBody>
        </p:sp>
      </p:grpSp>
      <p:sp>
        <p:nvSpPr>
          <p:cNvPr id="181" name="Rectangle 180"/>
          <p:cNvSpPr/>
          <p:nvPr/>
        </p:nvSpPr>
        <p:spPr>
          <a:xfrm>
            <a:off x="7064375" y="849208"/>
            <a:ext cx="3041650" cy="123111"/>
          </a:xfrm>
          <a:prstGeom prst="rect">
            <a:avLst/>
          </a:prstGeom>
        </p:spPr>
        <p:txBody>
          <a:bodyPr wrap="square" lIns="0" tIns="0" rIns="0" bIns="0">
            <a:spAutoFit/>
          </a:bodyPr>
          <a:lstStyle/>
          <a:p>
            <a:pPr algn="r"/>
            <a:r>
              <a:rPr lang="en-GB" sz="800" dirty="0" smtClean="0">
                <a:latin typeface="+mj-lt"/>
              </a:rPr>
              <a:t>Source: http://www.pwc.com/gx/en/office-locations/index.jhtml</a:t>
            </a:r>
            <a:endParaRPr lang="en-GB" sz="800" dirty="0">
              <a:latin typeface="+mj-lt"/>
            </a:endParaRPr>
          </a:p>
        </p:txBody>
      </p:sp>
    </p:spTree>
    <p:custDataLst>
      <p:tags r:id="rId1"/>
    </p:custData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PwC territory sites - Americas (as of August 2012)</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142</a:t>
            </a:fld>
            <a:endParaRPr lang="en-GB"/>
          </a:p>
        </p:txBody>
      </p:sp>
      <p:grpSp>
        <p:nvGrpSpPr>
          <p:cNvPr id="89" name="Group 88"/>
          <p:cNvGrpSpPr/>
          <p:nvPr/>
        </p:nvGrpSpPr>
        <p:grpSpPr>
          <a:xfrm>
            <a:off x="2610397" y="1963893"/>
            <a:ext cx="4433986" cy="5236072"/>
            <a:chOff x="2610397" y="1963893"/>
            <a:chExt cx="4433986" cy="5236072"/>
          </a:xfrm>
        </p:grpSpPr>
        <p:sp>
          <p:nvSpPr>
            <p:cNvPr id="182" name="Freeform 3"/>
            <p:cNvSpPr>
              <a:spLocks/>
            </p:cNvSpPr>
            <p:nvPr/>
          </p:nvSpPr>
          <p:spPr bwMode="auto">
            <a:xfrm>
              <a:off x="5299336" y="1963893"/>
              <a:ext cx="1745047" cy="1178764"/>
            </a:xfrm>
            <a:custGeom>
              <a:avLst/>
              <a:gdLst/>
              <a:ahLst/>
              <a:cxnLst>
                <a:cxn ang="0">
                  <a:pos x="616" y="341"/>
                </a:cxn>
                <a:cxn ang="0">
                  <a:pos x="534" y="373"/>
                </a:cxn>
                <a:cxn ang="0">
                  <a:pos x="492" y="395"/>
                </a:cxn>
                <a:cxn ang="0">
                  <a:pos x="455" y="422"/>
                </a:cxn>
                <a:cxn ang="0">
                  <a:pos x="436" y="430"/>
                </a:cxn>
                <a:cxn ang="0">
                  <a:pos x="435" y="414"/>
                </a:cxn>
                <a:cxn ang="0">
                  <a:pos x="424" y="430"/>
                </a:cxn>
                <a:cxn ang="0">
                  <a:pos x="406" y="442"/>
                </a:cxn>
                <a:cxn ang="0">
                  <a:pos x="398" y="461"/>
                </a:cxn>
                <a:cxn ang="0">
                  <a:pos x="379" y="490"/>
                </a:cxn>
                <a:cxn ang="0">
                  <a:pos x="376" y="529"/>
                </a:cxn>
                <a:cxn ang="0">
                  <a:pos x="354" y="543"/>
                </a:cxn>
                <a:cxn ang="0">
                  <a:pos x="336" y="520"/>
                </a:cxn>
                <a:cxn ang="0">
                  <a:pos x="310" y="522"/>
                </a:cxn>
                <a:cxn ang="0">
                  <a:pos x="292" y="504"/>
                </a:cxn>
                <a:cxn ang="0">
                  <a:pos x="272" y="478"/>
                </a:cxn>
                <a:cxn ang="0">
                  <a:pos x="277" y="455"/>
                </a:cxn>
                <a:cxn ang="0">
                  <a:pos x="268" y="453"/>
                </a:cxn>
                <a:cxn ang="0">
                  <a:pos x="249" y="429"/>
                </a:cxn>
                <a:cxn ang="0">
                  <a:pos x="242" y="384"/>
                </a:cxn>
                <a:cxn ang="0">
                  <a:pos x="270" y="367"/>
                </a:cxn>
                <a:cxn ang="0">
                  <a:pos x="263" y="335"/>
                </a:cxn>
                <a:cxn ang="0">
                  <a:pos x="272" y="324"/>
                </a:cxn>
                <a:cxn ang="0">
                  <a:pos x="239" y="301"/>
                </a:cxn>
                <a:cxn ang="0">
                  <a:pos x="221" y="278"/>
                </a:cxn>
                <a:cxn ang="0">
                  <a:pos x="201" y="241"/>
                </a:cxn>
                <a:cxn ang="0">
                  <a:pos x="153" y="195"/>
                </a:cxn>
                <a:cxn ang="0">
                  <a:pos x="88" y="192"/>
                </a:cxn>
                <a:cxn ang="0">
                  <a:pos x="26" y="175"/>
                </a:cxn>
                <a:cxn ang="0">
                  <a:pos x="34" y="156"/>
                </a:cxn>
                <a:cxn ang="0">
                  <a:pos x="62" y="120"/>
                </a:cxn>
                <a:cxn ang="0">
                  <a:pos x="98" y="75"/>
                </a:cxn>
                <a:cxn ang="0">
                  <a:pos x="240" y="41"/>
                </a:cxn>
                <a:cxn ang="0">
                  <a:pos x="285" y="33"/>
                </a:cxn>
                <a:cxn ang="0">
                  <a:pos x="345" y="25"/>
                </a:cxn>
                <a:cxn ang="0">
                  <a:pos x="326" y="21"/>
                </a:cxn>
                <a:cxn ang="0">
                  <a:pos x="434" y="16"/>
                </a:cxn>
                <a:cxn ang="0">
                  <a:pos x="535" y="4"/>
                </a:cxn>
                <a:cxn ang="0">
                  <a:pos x="554" y="18"/>
                </a:cxn>
                <a:cxn ang="0">
                  <a:pos x="612" y="40"/>
                </a:cxn>
                <a:cxn ang="0">
                  <a:pos x="584" y="55"/>
                </a:cxn>
                <a:cxn ang="0">
                  <a:pos x="633" y="67"/>
                </a:cxn>
                <a:cxn ang="0">
                  <a:pos x="751" y="58"/>
                </a:cxn>
                <a:cxn ang="0">
                  <a:pos x="663" y="82"/>
                </a:cxn>
                <a:cxn ang="0">
                  <a:pos x="655" y="100"/>
                </a:cxn>
                <a:cxn ang="0">
                  <a:pos x="658" y="125"/>
                </a:cxn>
                <a:cxn ang="0">
                  <a:pos x="661" y="157"/>
                </a:cxn>
                <a:cxn ang="0">
                  <a:pos x="642" y="178"/>
                </a:cxn>
                <a:cxn ang="0">
                  <a:pos x="661" y="200"/>
                </a:cxn>
                <a:cxn ang="0">
                  <a:pos x="664" y="237"/>
                </a:cxn>
                <a:cxn ang="0">
                  <a:pos x="635" y="259"/>
                </a:cxn>
                <a:cxn ang="0">
                  <a:pos x="611" y="286"/>
                </a:cxn>
                <a:cxn ang="0">
                  <a:pos x="637" y="304"/>
                </a:cxn>
                <a:cxn ang="0">
                  <a:pos x="596" y="304"/>
                </a:cxn>
                <a:cxn ang="0">
                  <a:pos x="565" y="314"/>
                </a:cxn>
                <a:cxn ang="0">
                  <a:pos x="566" y="330"/>
                </a:cxn>
              </a:cxnLst>
              <a:rect l="0" t="0" r="r" b="b"/>
              <a:pathLst>
                <a:path w="761" h="548">
                  <a:moveTo>
                    <a:pt x="584" y="328"/>
                  </a:moveTo>
                  <a:cubicBezTo>
                    <a:pt x="596" y="320"/>
                    <a:pt x="603" y="335"/>
                    <a:pt x="617" y="333"/>
                  </a:cubicBezTo>
                  <a:cubicBezTo>
                    <a:pt x="631" y="331"/>
                    <a:pt x="636" y="331"/>
                    <a:pt x="627" y="335"/>
                  </a:cubicBezTo>
                  <a:cubicBezTo>
                    <a:pt x="617" y="340"/>
                    <a:pt x="625" y="341"/>
                    <a:pt x="616" y="341"/>
                  </a:cubicBezTo>
                  <a:cubicBezTo>
                    <a:pt x="606" y="341"/>
                    <a:pt x="617" y="346"/>
                    <a:pt x="608" y="348"/>
                  </a:cubicBezTo>
                  <a:cubicBezTo>
                    <a:pt x="599" y="349"/>
                    <a:pt x="594" y="354"/>
                    <a:pt x="589" y="360"/>
                  </a:cubicBezTo>
                  <a:cubicBezTo>
                    <a:pt x="583" y="365"/>
                    <a:pt x="565" y="365"/>
                    <a:pt x="550" y="370"/>
                  </a:cubicBezTo>
                  <a:cubicBezTo>
                    <a:pt x="536" y="376"/>
                    <a:pt x="537" y="367"/>
                    <a:pt x="534" y="373"/>
                  </a:cubicBezTo>
                  <a:cubicBezTo>
                    <a:pt x="531" y="380"/>
                    <a:pt x="521" y="379"/>
                    <a:pt x="516" y="377"/>
                  </a:cubicBezTo>
                  <a:cubicBezTo>
                    <a:pt x="511" y="374"/>
                    <a:pt x="497" y="363"/>
                    <a:pt x="505" y="371"/>
                  </a:cubicBezTo>
                  <a:cubicBezTo>
                    <a:pt x="512" y="380"/>
                    <a:pt x="509" y="381"/>
                    <a:pt x="505" y="381"/>
                  </a:cubicBezTo>
                  <a:cubicBezTo>
                    <a:pt x="500" y="381"/>
                    <a:pt x="494" y="387"/>
                    <a:pt x="492" y="395"/>
                  </a:cubicBezTo>
                  <a:cubicBezTo>
                    <a:pt x="490" y="402"/>
                    <a:pt x="474" y="416"/>
                    <a:pt x="468" y="417"/>
                  </a:cubicBezTo>
                  <a:cubicBezTo>
                    <a:pt x="467" y="417"/>
                    <a:pt x="467" y="415"/>
                    <a:pt x="465" y="416"/>
                  </a:cubicBezTo>
                  <a:cubicBezTo>
                    <a:pt x="464" y="416"/>
                    <a:pt x="466" y="419"/>
                    <a:pt x="464" y="420"/>
                  </a:cubicBezTo>
                  <a:cubicBezTo>
                    <a:pt x="462" y="420"/>
                    <a:pt x="457" y="424"/>
                    <a:pt x="455" y="422"/>
                  </a:cubicBezTo>
                  <a:cubicBezTo>
                    <a:pt x="452" y="421"/>
                    <a:pt x="448" y="423"/>
                    <a:pt x="450" y="424"/>
                  </a:cubicBezTo>
                  <a:cubicBezTo>
                    <a:pt x="451" y="425"/>
                    <a:pt x="450" y="428"/>
                    <a:pt x="448" y="426"/>
                  </a:cubicBezTo>
                  <a:cubicBezTo>
                    <a:pt x="446" y="424"/>
                    <a:pt x="445" y="426"/>
                    <a:pt x="443" y="428"/>
                  </a:cubicBezTo>
                  <a:cubicBezTo>
                    <a:pt x="441" y="431"/>
                    <a:pt x="438" y="431"/>
                    <a:pt x="436" y="430"/>
                  </a:cubicBezTo>
                  <a:cubicBezTo>
                    <a:pt x="433" y="429"/>
                    <a:pt x="437" y="425"/>
                    <a:pt x="437" y="423"/>
                  </a:cubicBezTo>
                  <a:cubicBezTo>
                    <a:pt x="437" y="420"/>
                    <a:pt x="440" y="420"/>
                    <a:pt x="441" y="418"/>
                  </a:cubicBezTo>
                  <a:cubicBezTo>
                    <a:pt x="441" y="416"/>
                    <a:pt x="447" y="414"/>
                    <a:pt x="443" y="414"/>
                  </a:cubicBezTo>
                  <a:cubicBezTo>
                    <a:pt x="438" y="415"/>
                    <a:pt x="437" y="413"/>
                    <a:pt x="435" y="414"/>
                  </a:cubicBezTo>
                  <a:cubicBezTo>
                    <a:pt x="434" y="415"/>
                    <a:pt x="441" y="416"/>
                    <a:pt x="437" y="419"/>
                  </a:cubicBezTo>
                  <a:cubicBezTo>
                    <a:pt x="432" y="421"/>
                    <a:pt x="437" y="421"/>
                    <a:pt x="434" y="424"/>
                  </a:cubicBezTo>
                  <a:cubicBezTo>
                    <a:pt x="430" y="426"/>
                    <a:pt x="435" y="425"/>
                    <a:pt x="433" y="428"/>
                  </a:cubicBezTo>
                  <a:cubicBezTo>
                    <a:pt x="431" y="431"/>
                    <a:pt x="429" y="429"/>
                    <a:pt x="424" y="430"/>
                  </a:cubicBezTo>
                  <a:cubicBezTo>
                    <a:pt x="420" y="432"/>
                    <a:pt x="417" y="429"/>
                    <a:pt x="414" y="431"/>
                  </a:cubicBezTo>
                  <a:cubicBezTo>
                    <a:pt x="412" y="433"/>
                    <a:pt x="407" y="431"/>
                    <a:pt x="413" y="434"/>
                  </a:cubicBezTo>
                  <a:cubicBezTo>
                    <a:pt x="419" y="436"/>
                    <a:pt x="417" y="438"/>
                    <a:pt x="414" y="437"/>
                  </a:cubicBezTo>
                  <a:cubicBezTo>
                    <a:pt x="411" y="436"/>
                    <a:pt x="412" y="445"/>
                    <a:pt x="406" y="442"/>
                  </a:cubicBezTo>
                  <a:cubicBezTo>
                    <a:pt x="400" y="440"/>
                    <a:pt x="392" y="441"/>
                    <a:pt x="400" y="448"/>
                  </a:cubicBezTo>
                  <a:cubicBezTo>
                    <a:pt x="407" y="455"/>
                    <a:pt x="407" y="457"/>
                    <a:pt x="403" y="456"/>
                  </a:cubicBezTo>
                  <a:cubicBezTo>
                    <a:pt x="399" y="455"/>
                    <a:pt x="399" y="459"/>
                    <a:pt x="394" y="457"/>
                  </a:cubicBezTo>
                  <a:cubicBezTo>
                    <a:pt x="388" y="456"/>
                    <a:pt x="391" y="461"/>
                    <a:pt x="398" y="461"/>
                  </a:cubicBezTo>
                  <a:cubicBezTo>
                    <a:pt x="406" y="461"/>
                    <a:pt x="402" y="462"/>
                    <a:pt x="403" y="468"/>
                  </a:cubicBezTo>
                  <a:cubicBezTo>
                    <a:pt x="405" y="473"/>
                    <a:pt x="397" y="473"/>
                    <a:pt x="397" y="479"/>
                  </a:cubicBezTo>
                  <a:cubicBezTo>
                    <a:pt x="396" y="485"/>
                    <a:pt x="392" y="475"/>
                    <a:pt x="391" y="482"/>
                  </a:cubicBezTo>
                  <a:cubicBezTo>
                    <a:pt x="390" y="489"/>
                    <a:pt x="381" y="487"/>
                    <a:pt x="379" y="490"/>
                  </a:cubicBezTo>
                  <a:cubicBezTo>
                    <a:pt x="377" y="493"/>
                    <a:pt x="382" y="490"/>
                    <a:pt x="383" y="495"/>
                  </a:cubicBezTo>
                  <a:cubicBezTo>
                    <a:pt x="384" y="500"/>
                    <a:pt x="372" y="492"/>
                    <a:pt x="377" y="497"/>
                  </a:cubicBezTo>
                  <a:cubicBezTo>
                    <a:pt x="381" y="503"/>
                    <a:pt x="382" y="495"/>
                    <a:pt x="383" y="502"/>
                  </a:cubicBezTo>
                  <a:cubicBezTo>
                    <a:pt x="385" y="508"/>
                    <a:pt x="374" y="524"/>
                    <a:pt x="376" y="529"/>
                  </a:cubicBezTo>
                  <a:cubicBezTo>
                    <a:pt x="377" y="534"/>
                    <a:pt x="370" y="533"/>
                    <a:pt x="368" y="536"/>
                  </a:cubicBezTo>
                  <a:cubicBezTo>
                    <a:pt x="366" y="540"/>
                    <a:pt x="373" y="533"/>
                    <a:pt x="372" y="540"/>
                  </a:cubicBezTo>
                  <a:cubicBezTo>
                    <a:pt x="372" y="547"/>
                    <a:pt x="368" y="548"/>
                    <a:pt x="363" y="544"/>
                  </a:cubicBezTo>
                  <a:cubicBezTo>
                    <a:pt x="358" y="541"/>
                    <a:pt x="360" y="539"/>
                    <a:pt x="354" y="543"/>
                  </a:cubicBezTo>
                  <a:cubicBezTo>
                    <a:pt x="351" y="546"/>
                    <a:pt x="344" y="544"/>
                    <a:pt x="348" y="539"/>
                  </a:cubicBezTo>
                  <a:cubicBezTo>
                    <a:pt x="353" y="531"/>
                    <a:pt x="345" y="537"/>
                    <a:pt x="339" y="534"/>
                  </a:cubicBezTo>
                  <a:cubicBezTo>
                    <a:pt x="332" y="532"/>
                    <a:pt x="334" y="530"/>
                    <a:pt x="337" y="526"/>
                  </a:cubicBezTo>
                  <a:cubicBezTo>
                    <a:pt x="341" y="521"/>
                    <a:pt x="335" y="516"/>
                    <a:pt x="336" y="520"/>
                  </a:cubicBezTo>
                  <a:cubicBezTo>
                    <a:pt x="336" y="525"/>
                    <a:pt x="331" y="523"/>
                    <a:pt x="327" y="527"/>
                  </a:cubicBezTo>
                  <a:cubicBezTo>
                    <a:pt x="323" y="531"/>
                    <a:pt x="326" y="523"/>
                    <a:pt x="318" y="528"/>
                  </a:cubicBezTo>
                  <a:cubicBezTo>
                    <a:pt x="311" y="534"/>
                    <a:pt x="309" y="531"/>
                    <a:pt x="308" y="527"/>
                  </a:cubicBezTo>
                  <a:cubicBezTo>
                    <a:pt x="307" y="523"/>
                    <a:pt x="311" y="525"/>
                    <a:pt x="310" y="522"/>
                  </a:cubicBezTo>
                  <a:cubicBezTo>
                    <a:pt x="308" y="520"/>
                    <a:pt x="302" y="523"/>
                    <a:pt x="305" y="518"/>
                  </a:cubicBezTo>
                  <a:cubicBezTo>
                    <a:pt x="307" y="513"/>
                    <a:pt x="294" y="519"/>
                    <a:pt x="297" y="514"/>
                  </a:cubicBezTo>
                  <a:cubicBezTo>
                    <a:pt x="299" y="509"/>
                    <a:pt x="298" y="509"/>
                    <a:pt x="296" y="510"/>
                  </a:cubicBezTo>
                  <a:cubicBezTo>
                    <a:pt x="293" y="511"/>
                    <a:pt x="296" y="503"/>
                    <a:pt x="292" y="504"/>
                  </a:cubicBezTo>
                  <a:cubicBezTo>
                    <a:pt x="288" y="506"/>
                    <a:pt x="294" y="501"/>
                    <a:pt x="288" y="498"/>
                  </a:cubicBezTo>
                  <a:cubicBezTo>
                    <a:pt x="282" y="496"/>
                    <a:pt x="282" y="496"/>
                    <a:pt x="283" y="492"/>
                  </a:cubicBezTo>
                  <a:cubicBezTo>
                    <a:pt x="283" y="488"/>
                    <a:pt x="278" y="486"/>
                    <a:pt x="280" y="482"/>
                  </a:cubicBezTo>
                  <a:cubicBezTo>
                    <a:pt x="281" y="479"/>
                    <a:pt x="275" y="483"/>
                    <a:pt x="272" y="478"/>
                  </a:cubicBezTo>
                  <a:cubicBezTo>
                    <a:pt x="270" y="473"/>
                    <a:pt x="267" y="470"/>
                    <a:pt x="268" y="467"/>
                  </a:cubicBezTo>
                  <a:cubicBezTo>
                    <a:pt x="270" y="465"/>
                    <a:pt x="264" y="464"/>
                    <a:pt x="267" y="463"/>
                  </a:cubicBezTo>
                  <a:cubicBezTo>
                    <a:pt x="271" y="461"/>
                    <a:pt x="262" y="460"/>
                    <a:pt x="271" y="459"/>
                  </a:cubicBezTo>
                  <a:cubicBezTo>
                    <a:pt x="279" y="459"/>
                    <a:pt x="270" y="456"/>
                    <a:pt x="277" y="455"/>
                  </a:cubicBezTo>
                  <a:cubicBezTo>
                    <a:pt x="285" y="455"/>
                    <a:pt x="273" y="453"/>
                    <a:pt x="278" y="450"/>
                  </a:cubicBezTo>
                  <a:cubicBezTo>
                    <a:pt x="282" y="448"/>
                    <a:pt x="288" y="458"/>
                    <a:pt x="287" y="452"/>
                  </a:cubicBezTo>
                  <a:cubicBezTo>
                    <a:pt x="286" y="447"/>
                    <a:pt x="280" y="446"/>
                    <a:pt x="275" y="449"/>
                  </a:cubicBezTo>
                  <a:cubicBezTo>
                    <a:pt x="270" y="453"/>
                    <a:pt x="275" y="441"/>
                    <a:pt x="268" y="453"/>
                  </a:cubicBezTo>
                  <a:cubicBezTo>
                    <a:pt x="262" y="464"/>
                    <a:pt x="260" y="456"/>
                    <a:pt x="261" y="450"/>
                  </a:cubicBezTo>
                  <a:cubicBezTo>
                    <a:pt x="261" y="444"/>
                    <a:pt x="259" y="449"/>
                    <a:pt x="259" y="443"/>
                  </a:cubicBezTo>
                  <a:cubicBezTo>
                    <a:pt x="259" y="437"/>
                    <a:pt x="254" y="440"/>
                    <a:pt x="255" y="436"/>
                  </a:cubicBezTo>
                  <a:cubicBezTo>
                    <a:pt x="256" y="431"/>
                    <a:pt x="252" y="429"/>
                    <a:pt x="249" y="429"/>
                  </a:cubicBezTo>
                  <a:cubicBezTo>
                    <a:pt x="245" y="428"/>
                    <a:pt x="250" y="426"/>
                    <a:pt x="244" y="421"/>
                  </a:cubicBezTo>
                  <a:cubicBezTo>
                    <a:pt x="237" y="417"/>
                    <a:pt x="243" y="407"/>
                    <a:pt x="253" y="402"/>
                  </a:cubicBezTo>
                  <a:cubicBezTo>
                    <a:pt x="243" y="402"/>
                    <a:pt x="236" y="402"/>
                    <a:pt x="238" y="396"/>
                  </a:cubicBezTo>
                  <a:cubicBezTo>
                    <a:pt x="241" y="389"/>
                    <a:pt x="242" y="387"/>
                    <a:pt x="242" y="384"/>
                  </a:cubicBezTo>
                  <a:cubicBezTo>
                    <a:pt x="241" y="381"/>
                    <a:pt x="252" y="380"/>
                    <a:pt x="247" y="376"/>
                  </a:cubicBezTo>
                  <a:cubicBezTo>
                    <a:pt x="242" y="373"/>
                    <a:pt x="248" y="375"/>
                    <a:pt x="246" y="373"/>
                  </a:cubicBezTo>
                  <a:cubicBezTo>
                    <a:pt x="244" y="370"/>
                    <a:pt x="251" y="371"/>
                    <a:pt x="255" y="368"/>
                  </a:cubicBezTo>
                  <a:cubicBezTo>
                    <a:pt x="259" y="365"/>
                    <a:pt x="263" y="370"/>
                    <a:pt x="270" y="367"/>
                  </a:cubicBezTo>
                  <a:cubicBezTo>
                    <a:pt x="277" y="364"/>
                    <a:pt x="270" y="365"/>
                    <a:pt x="272" y="359"/>
                  </a:cubicBezTo>
                  <a:cubicBezTo>
                    <a:pt x="273" y="352"/>
                    <a:pt x="277" y="347"/>
                    <a:pt x="277" y="342"/>
                  </a:cubicBezTo>
                  <a:cubicBezTo>
                    <a:pt x="277" y="337"/>
                    <a:pt x="274" y="349"/>
                    <a:pt x="271" y="345"/>
                  </a:cubicBezTo>
                  <a:cubicBezTo>
                    <a:pt x="268" y="340"/>
                    <a:pt x="277" y="337"/>
                    <a:pt x="263" y="335"/>
                  </a:cubicBezTo>
                  <a:cubicBezTo>
                    <a:pt x="252" y="334"/>
                    <a:pt x="258" y="327"/>
                    <a:pt x="244" y="327"/>
                  </a:cubicBezTo>
                  <a:cubicBezTo>
                    <a:pt x="238" y="326"/>
                    <a:pt x="228" y="322"/>
                    <a:pt x="232" y="319"/>
                  </a:cubicBezTo>
                  <a:cubicBezTo>
                    <a:pt x="235" y="316"/>
                    <a:pt x="253" y="317"/>
                    <a:pt x="259" y="321"/>
                  </a:cubicBezTo>
                  <a:cubicBezTo>
                    <a:pt x="266" y="325"/>
                    <a:pt x="275" y="327"/>
                    <a:pt x="272" y="324"/>
                  </a:cubicBezTo>
                  <a:cubicBezTo>
                    <a:pt x="270" y="321"/>
                    <a:pt x="269" y="320"/>
                    <a:pt x="272" y="316"/>
                  </a:cubicBezTo>
                  <a:cubicBezTo>
                    <a:pt x="274" y="315"/>
                    <a:pt x="254" y="312"/>
                    <a:pt x="258" y="307"/>
                  </a:cubicBezTo>
                  <a:cubicBezTo>
                    <a:pt x="262" y="302"/>
                    <a:pt x="247" y="305"/>
                    <a:pt x="255" y="300"/>
                  </a:cubicBezTo>
                  <a:cubicBezTo>
                    <a:pt x="258" y="298"/>
                    <a:pt x="243" y="292"/>
                    <a:pt x="239" y="301"/>
                  </a:cubicBezTo>
                  <a:cubicBezTo>
                    <a:pt x="234" y="310"/>
                    <a:pt x="227" y="302"/>
                    <a:pt x="222" y="304"/>
                  </a:cubicBezTo>
                  <a:cubicBezTo>
                    <a:pt x="218" y="306"/>
                    <a:pt x="217" y="300"/>
                    <a:pt x="214" y="297"/>
                  </a:cubicBezTo>
                  <a:cubicBezTo>
                    <a:pt x="211" y="295"/>
                    <a:pt x="226" y="297"/>
                    <a:pt x="221" y="291"/>
                  </a:cubicBezTo>
                  <a:cubicBezTo>
                    <a:pt x="215" y="285"/>
                    <a:pt x="213" y="280"/>
                    <a:pt x="221" y="278"/>
                  </a:cubicBezTo>
                  <a:cubicBezTo>
                    <a:pt x="229" y="277"/>
                    <a:pt x="232" y="268"/>
                    <a:pt x="222" y="266"/>
                  </a:cubicBezTo>
                  <a:cubicBezTo>
                    <a:pt x="212" y="264"/>
                    <a:pt x="227" y="258"/>
                    <a:pt x="218" y="255"/>
                  </a:cubicBezTo>
                  <a:cubicBezTo>
                    <a:pt x="206" y="250"/>
                    <a:pt x="220" y="249"/>
                    <a:pt x="213" y="244"/>
                  </a:cubicBezTo>
                  <a:cubicBezTo>
                    <a:pt x="207" y="241"/>
                    <a:pt x="212" y="238"/>
                    <a:pt x="201" y="241"/>
                  </a:cubicBezTo>
                  <a:cubicBezTo>
                    <a:pt x="191" y="245"/>
                    <a:pt x="203" y="237"/>
                    <a:pt x="205" y="232"/>
                  </a:cubicBezTo>
                  <a:cubicBezTo>
                    <a:pt x="208" y="227"/>
                    <a:pt x="175" y="216"/>
                    <a:pt x="182" y="211"/>
                  </a:cubicBezTo>
                  <a:cubicBezTo>
                    <a:pt x="188" y="206"/>
                    <a:pt x="180" y="205"/>
                    <a:pt x="168" y="199"/>
                  </a:cubicBezTo>
                  <a:cubicBezTo>
                    <a:pt x="156" y="193"/>
                    <a:pt x="158" y="199"/>
                    <a:pt x="153" y="195"/>
                  </a:cubicBezTo>
                  <a:cubicBezTo>
                    <a:pt x="148" y="190"/>
                    <a:pt x="136" y="194"/>
                    <a:pt x="126" y="190"/>
                  </a:cubicBezTo>
                  <a:cubicBezTo>
                    <a:pt x="117" y="186"/>
                    <a:pt x="119" y="198"/>
                    <a:pt x="112" y="192"/>
                  </a:cubicBezTo>
                  <a:cubicBezTo>
                    <a:pt x="105" y="186"/>
                    <a:pt x="108" y="196"/>
                    <a:pt x="97" y="196"/>
                  </a:cubicBezTo>
                  <a:cubicBezTo>
                    <a:pt x="86" y="195"/>
                    <a:pt x="99" y="187"/>
                    <a:pt x="88" y="192"/>
                  </a:cubicBezTo>
                  <a:cubicBezTo>
                    <a:pt x="77" y="196"/>
                    <a:pt x="82" y="188"/>
                    <a:pt x="76" y="190"/>
                  </a:cubicBezTo>
                  <a:cubicBezTo>
                    <a:pt x="69" y="192"/>
                    <a:pt x="92" y="203"/>
                    <a:pt x="74" y="197"/>
                  </a:cubicBezTo>
                  <a:cubicBezTo>
                    <a:pt x="56" y="192"/>
                    <a:pt x="35" y="188"/>
                    <a:pt x="50" y="184"/>
                  </a:cubicBezTo>
                  <a:cubicBezTo>
                    <a:pt x="65" y="180"/>
                    <a:pt x="36" y="180"/>
                    <a:pt x="26" y="175"/>
                  </a:cubicBezTo>
                  <a:cubicBezTo>
                    <a:pt x="15" y="170"/>
                    <a:pt x="40" y="166"/>
                    <a:pt x="58" y="164"/>
                  </a:cubicBezTo>
                  <a:cubicBezTo>
                    <a:pt x="76" y="163"/>
                    <a:pt x="91" y="164"/>
                    <a:pt x="88" y="159"/>
                  </a:cubicBezTo>
                  <a:cubicBezTo>
                    <a:pt x="85" y="154"/>
                    <a:pt x="73" y="161"/>
                    <a:pt x="58" y="161"/>
                  </a:cubicBezTo>
                  <a:cubicBezTo>
                    <a:pt x="44" y="161"/>
                    <a:pt x="39" y="161"/>
                    <a:pt x="34" y="156"/>
                  </a:cubicBezTo>
                  <a:cubicBezTo>
                    <a:pt x="30" y="151"/>
                    <a:pt x="27" y="157"/>
                    <a:pt x="22" y="153"/>
                  </a:cubicBezTo>
                  <a:cubicBezTo>
                    <a:pt x="18" y="148"/>
                    <a:pt x="16" y="153"/>
                    <a:pt x="8" y="147"/>
                  </a:cubicBezTo>
                  <a:cubicBezTo>
                    <a:pt x="0" y="140"/>
                    <a:pt x="4" y="134"/>
                    <a:pt x="31" y="130"/>
                  </a:cubicBezTo>
                  <a:cubicBezTo>
                    <a:pt x="58" y="126"/>
                    <a:pt x="46" y="123"/>
                    <a:pt x="62" y="120"/>
                  </a:cubicBezTo>
                  <a:cubicBezTo>
                    <a:pt x="78" y="118"/>
                    <a:pt x="89" y="125"/>
                    <a:pt x="97" y="116"/>
                  </a:cubicBezTo>
                  <a:cubicBezTo>
                    <a:pt x="105" y="107"/>
                    <a:pt x="104" y="95"/>
                    <a:pt x="97" y="96"/>
                  </a:cubicBezTo>
                  <a:cubicBezTo>
                    <a:pt x="90" y="97"/>
                    <a:pt x="75" y="98"/>
                    <a:pt x="72" y="93"/>
                  </a:cubicBezTo>
                  <a:cubicBezTo>
                    <a:pt x="69" y="88"/>
                    <a:pt x="86" y="83"/>
                    <a:pt x="98" y="75"/>
                  </a:cubicBezTo>
                  <a:cubicBezTo>
                    <a:pt x="110" y="68"/>
                    <a:pt x="124" y="63"/>
                    <a:pt x="141" y="69"/>
                  </a:cubicBezTo>
                  <a:cubicBezTo>
                    <a:pt x="151" y="72"/>
                    <a:pt x="154" y="64"/>
                    <a:pt x="149" y="57"/>
                  </a:cubicBezTo>
                  <a:cubicBezTo>
                    <a:pt x="144" y="51"/>
                    <a:pt x="151" y="46"/>
                    <a:pt x="188" y="42"/>
                  </a:cubicBezTo>
                  <a:cubicBezTo>
                    <a:pt x="225" y="39"/>
                    <a:pt x="231" y="30"/>
                    <a:pt x="240" y="41"/>
                  </a:cubicBezTo>
                  <a:cubicBezTo>
                    <a:pt x="248" y="52"/>
                    <a:pt x="234" y="70"/>
                    <a:pt x="244" y="55"/>
                  </a:cubicBezTo>
                  <a:cubicBezTo>
                    <a:pt x="255" y="38"/>
                    <a:pt x="279" y="56"/>
                    <a:pt x="276" y="51"/>
                  </a:cubicBezTo>
                  <a:cubicBezTo>
                    <a:pt x="270" y="42"/>
                    <a:pt x="300" y="54"/>
                    <a:pt x="285" y="45"/>
                  </a:cubicBezTo>
                  <a:cubicBezTo>
                    <a:pt x="269" y="35"/>
                    <a:pt x="267" y="32"/>
                    <a:pt x="285" y="33"/>
                  </a:cubicBezTo>
                  <a:cubicBezTo>
                    <a:pt x="303" y="33"/>
                    <a:pt x="310" y="41"/>
                    <a:pt x="327" y="43"/>
                  </a:cubicBezTo>
                  <a:cubicBezTo>
                    <a:pt x="344" y="45"/>
                    <a:pt x="342" y="54"/>
                    <a:pt x="351" y="53"/>
                  </a:cubicBezTo>
                  <a:cubicBezTo>
                    <a:pt x="361" y="51"/>
                    <a:pt x="345" y="39"/>
                    <a:pt x="358" y="38"/>
                  </a:cubicBezTo>
                  <a:cubicBezTo>
                    <a:pt x="379" y="36"/>
                    <a:pt x="320" y="24"/>
                    <a:pt x="345" y="25"/>
                  </a:cubicBezTo>
                  <a:cubicBezTo>
                    <a:pt x="369" y="26"/>
                    <a:pt x="387" y="26"/>
                    <a:pt x="397" y="29"/>
                  </a:cubicBezTo>
                  <a:cubicBezTo>
                    <a:pt x="408" y="33"/>
                    <a:pt x="420" y="30"/>
                    <a:pt x="407" y="28"/>
                  </a:cubicBezTo>
                  <a:cubicBezTo>
                    <a:pt x="394" y="25"/>
                    <a:pt x="380" y="24"/>
                    <a:pt x="363" y="23"/>
                  </a:cubicBezTo>
                  <a:cubicBezTo>
                    <a:pt x="346" y="22"/>
                    <a:pt x="328" y="25"/>
                    <a:pt x="326" y="21"/>
                  </a:cubicBezTo>
                  <a:cubicBezTo>
                    <a:pt x="324" y="17"/>
                    <a:pt x="341" y="17"/>
                    <a:pt x="358" y="14"/>
                  </a:cubicBezTo>
                  <a:cubicBezTo>
                    <a:pt x="376" y="11"/>
                    <a:pt x="387" y="15"/>
                    <a:pt x="396" y="20"/>
                  </a:cubicBezTo>
                  <a:cubicBezTo>
                    <a:pt x="405" y="25"/>
                    <a:pt x="421" y="22"/>
                    <a:pt x="425" y="20"/>
                  </a:cubicBezTo>
                  <a:cubicBezTo>
                    <a:pt x="428" y="18"/>
                    <a:pt x="446" y="17"/>
                    <a:pt x="434" y="16"/>
                  </a:cubicBezTo>
                  <a:cubicBezTo>
                    <a:pt x="422" y="14"/>
                    <a:pt x="419" y="7"/>
                    <a:pt x="428" y="8"/>
                  </a:cubicBezTo>
                  <a:cubicBezTo>
                    <a:pt x="437" y="8"/>
                    <a:pt x="435" y="4"/>
                    <a:pt x="446" y="7"/>
                  </a:cubicBezTo>
                  <a:cubicBezTo>
                    <a:pt x="458" y="10"/>
                    <a:pt x="442" y="4"/>
                    <a:pt x="465" y="5"/>
                  </a:cubicBezTo>
                  <a:cubicBezTo>
                    <a:pt x="488" y="6"/>
                    <a:pt x="493" y="0"/>
                    <a:pt x="535" y="4"/>
                  </a:cubicBezTo>
                  <a:cubicBezTo>
                    <a:pt x="560" y="7"/>
                    <a:pt x="597" y="11"/>
                    <a:pt x="585" y="13"/>
                  </a:cubicBezTo>
                  <a:cubicBezTo>
                    <a:pt x="573" y="15"/>
                    <a:pt x="535" y="15"/>
                    <a:pt x="523" y="17"/>
                  </a:cubicBezTo>
                  <a:cubicBezTo>
                    <a:pt x="511" y="18"/>
                    <a:pt x="488" y="19"/>
                    <a:pt x="507" y="21"/>
                  </a:cubicBezTo>
                  <a:cubicBezTo>
                    <a:pt x="525" y="23"/>
                    <a:pt x="529" y="15"/>
                    <a:pt x="554" y="18"/>
                  </a:cubicBezTo>
                  <a:cubicBezTo>
                    <a:pt x="579" y="20"/>
                    <a:pt x="589" y="12"/>
                    <a:pt x="596" y="17"/>
                  </a:cubicBezTo>
                  <a:cubicBezTo>
                    <a:pt x="604" y="21"/>
                    <a:pt x="580" y="28"/>
                    <a:pt x="597" y="24"/>
                  </a:cubicBezTo>
                  <a:cubicBezTo>
                    <a:pt x="613" y="21"/>
                    <a:pt x="624" y="26"/>
                    <a:pt x="636" y="28"/>
                  </a:cubicBezTo>
                  <a:cubicBezTo>
                    <a:pt x="647" y="30"/>
                    <a:pt x="626" y="37"/>
                    <a:pt x="612" y="40"/>
                  </a:cubicBezTo>
                  <a:cubicBezTo>
                    <a:pt x="590" y="45"/>
                    <a:pt x="562" y="40"/>
                    <a:pt x="539" y="43"/>
                  </a:cubicBezTo>
                  <a:cubicBezTo>
                    <a:pt x="515" y="47"/>
                    <a:pt x="489" y="51"/>
                    <a:pt x="497" y="56"/>
                  </a:cubicBezTo>
                  <a:cubicBezTo>
                    <a:pt x="501" y="58"/>
                    <a:pt x="539" y="44"/>
                    <a:pt x="572" y="45"/>
                  </a:cubicBezTo>
                  <a:cubicBezTo>
                    <a:pt x="603" y="46"/>
                    <a:pt x="596" y="50"/>
                    <a:pt x="584" y="55"/>
                  </a:cubicBezTo>
                  <a:cubicBezTo>
                    <a:pt x="572" y="60"/>
                    <a:pt x="586" y="58"/>
                    <a:pt x="599" y="55"/>
                  </a:cubicBezTo>
                  <a:cubicBezTo>
                    <a:pt x="612" y="52"/>
                    <a:pt x="597" y="45"/>
                    <a:pt x="619" y="44"/>
                  </a:cubicBezTo>
                  <a:cubicBezTo>
                    <a:pt x="640" y="44"/>
                    <a:pt x="636" y="56"/>
                    <a:pt x="620" y="68"/>
                  </a:cubicBezTo>
                  <a:cubicBezTo>
                    <a:pt x="604" y="81"/>
                    <a:pt x="613" y="80"/>
                    <a:pt x="633" y="67"/>
                  </a:cubicBezTo>
                  <a:cubicBezTo>
                    <a:pt x="652" y="54"/>
                    <a:pt x="662" y="52"/>
                    <a:pt x="657" y="57"/>
                  </a:cubicBezTo>
                  <a:cubicBezTo>
                    <a:pt x="652" y="61"/>
                    <a:pt x="665" y="57"/>
                    <a:pt x="675" y="59"/>
                  </a:cubicBezTo>
                  <a:cubicBezTo>
                    <a:pt x="684" y="62"/>
                    <a:pt x="679" y="49"/>
                    <a:pt x="698" y="48"/>
                  </a:cubicBezTo>
                  <a:cubicBezTo>
                    <a:pt x="717" y="47"/>
                    <a:pt x="761" y="54"/>
                    <a:pt x="751" y="58"/>
                  </a:cubicBezTo>
                  <a:cubicBezTo>
                    <a:pt x="740" y="63"/>
                    <a:pt x="734" y="69"/>
                    <a:pt x="724" y="69"/>
                  </a:cubicBezTo>
                  <a:cubicBezTo>
                    <a:pt x="707" y="69"/>
                    <a:pt x="732" y="76"/>
                    <a:pt x="718" y="77"/>
                  </a:cubicBezTo>
                  <a:cubicBezTo>
                    <a:pt x="704" y="77"/>
                    <a:pt x="698" y="80"/>
                    <a:pt x="688" y="78"/>
                  </a:cubicBezTo>
                  <a:cubicBezTo>
                    <a:pt x="679" y="76"/>
                    <a:pt x="680" y="83"/>
                    <a:pt x="663" y="82"/>
                  </a:cubicBezTo>
                  <a:cubicBezTo>
                    <a:pt x="647" y="81"/>
                    <a:pt x="675" y="84"/>
                    <a:pt x="684" y="83"/>
                  </a:cubicBezTo>
                  <a:cubicBezTo>
                    <a:pt x="693" y="81"/>
                    <a:pt x="710" y="83"/>
                    <a:pt x="703" y="87"/>
                  </a:cubicBezTo>
                  <a:cubicBezTo>
                    <a:pt x="695" y="90"/>
                    <a:pt x="680" y="94"/>
                    <a:pt x="668" y="91"/>
                  </a:cubicBezTo>
                  <a:cubicBezTo>
                    <a:pt x="656" y="88"/>
                    <a:pt x="642" y="105"/>
                    <a:pt x="655" y="100"/>
                  </a:cubicBezTo>
                  <a:cubicBezTo>
                    <a:pt x="669" y="95"/>
                    <a:pt x="692" y="91"/>
                    <a:pt x="687" y="97"/>
                  </a:cubicBezTo>
                  <a:cubicBezTo>
                    <a:pt x="681" y="103"/>
                    <a:pt x="679" y="105"/>
                    <a:pt x="669" y="105"/>
                  </a:cubicBezTo>
                  <a:cubicBezTo>
                    <a:pt x="659" y="105"/>
                    <a:pt x="659" y="113"/>
                    <a:pt x="666" y="114"/>
                  </a:cubicBezTo>
                  <a:cubicBezTo>
                    <a:pt x="674" y="116"/>
                    <a:pt x="661" y="122"/>
                    <a:pt x="658" y="125"/>
                  </a:cubicBezTo>
                  <a:cubicBezTo>
                    <a:pt x="656" y="128"/>
                    <a:pt x="647" y="122"/>
                    <a:pt x="643" y="133"/>
                  </a:cubicBezTo>
                  <a:cubicBezTo>
                    <a:pt x="639" y="144"/>
                    <a:pt x="628" y="157"/>
                    <a:pt x="635" y="156"/>
                  </a:cubicBezTo>
                  <a:cubicBezTo>
                    <a:pt x="642" y="155"/>
                    <a:pt x="634" y="142"/>
                    <a:pt x="654" y="150"/>
                  </a:cubicBezTo>
                  <a:cubicBezTo>
                    <a:pt x="673" y="157"/>
                    <a:pt x="676" y="160"/>
                    <a:pt x="661" y="157"/>
                  </a:cubicBezTo>
                  <a:cubicBezTo>
                    <a:pt x="647" y="153"/>
                    <a:pt x="643" y="154"/>
                    <a:pt x="657" y="163"/>
                  </a:cubicBezTo>
                  <a:cubicBezTo>
                    <a:pt x="672" y="172"/>
                    <a:pt x="669" y="158"/>
                    <a:pt x="677" y="164"/>
                  </a:cubicBezTo>
                  <a:cubicBezTo>
                    <a:pt x="685" y="171"/>
                    <a:pt x="680" y="182"/>
                    <a:pt x="672" y="178"/>
                  </a:cubicBezTo>
                  <a:cubicBezTo>
                    <a:pt x="663" y="174"/>
                    <a:pt x="652" y="170"/>
                    <a:pt x="642" y="178"/>
                  </a:cubicBezTo>
                  <a:cubicBezTo>
                    <a:pt x="632" y="186"/>
                    <a:pt x="634" y="172"/>
                    <a:pt x="627" y="177"/>
                  </a:cubicBezTo>
                  <a:cubicBezTo>
                    <a:pt x="620" y="181"/>
                    <a:pt x="637" y="180"/>
                    <a:pt x="636" y="187"/>
                  </a:cubicBezTo>
                  <a:cubicBezTo>
                    <a:pt x="636" y="194"/>
                    <a:pt x="658" y="187"/>
                    <a:pt x="661" y="192"/>
                  </a:cubicBezTo>
                  <a:cubicBezTo>
                    <a:pt x="663" y="197"/>
                    <a:pt x="649" y="194"/>
                    <a:pt x="661" y="200"/>
                  </a:cubicBezTo>
                  <a:cubicBezTo>
                    <a:pt x="674" y="206"/>
                    <a:pt x="658" y="200"/>
                    <a:pt x="665" y="207"/>
                  </a:cubicBezTo>
                  <a:cubicBezTo>
                    <a:pt x="671" y="215"/>
                    <a:pt x="660" y="221"/>
                    <a:pt x="656" y="215"/>
                  </a:cubicBezTo>
                  <a:cubicBezTo>
                    <a:pt x="652" y="209"/>
                    <a:pt x="641" y="228"/>
                    <a:pt x="654" y="229"/>
                  </a:cubicBezTo>
                  <a:cubicBezTo>
                    <a:pt x="666" y="229"/>
                    <a:pt x="672" y="234"/>
                    <a:pt x="664" y="237"/>
                  </a:cubicBezTo>
                  <a:cubicBezTo>
                    <a:pt x="653" y="241"/>
                    <a:pt x="657" y="234"/>
                    <a:pt x="645" y="233"/>
                  </a:cubicBezTo>
                  <a:cubicBezTo>
                    <a:pt x="634" y="232"/>
                    <a:pt x="623" y="243"/>
                    <a:pt x="633" y="243"/>
                  </a:cubicBezTo>
                  <a:cubicBezTo>
                    <a:pt x="644" y="243"/>
                    <a:pt x="658" y="245"/>
                    <a:pt x="652" y="253"/>
                  </a:cubicBezTo>
                  <a:cubicBezTo>
                    <a:pt x="645" y="261"/>
                    <a:pt x="646" y="251"/>
                    <a:pt x="635" y="259"/>
                  </a:cubicBezTo>
                  <a:cubicBezTo>
                    <a:pt x="624" y="267"/>
                    <a:pt x="611" y="249"/>
                    <a:pt x="601" y="253"/>
                  </a:cubicBezTo>
                  <a:cubicBezTo>
                    <a:pt x="591" y="257"/>
                    <a:pt x="588" y="262"/>
                    <a:pt x="580" y="261"/>
                  </a:cubicBezTo>
                  <a:cubicBezTo>
                    <a:pt x="604" y="267"/>
                    <a:pt x="587" y="268"/>
                    <a:pt x="597" y="274"/>
                  </a:cubicBezTo>
                  <a:cubicBezTo>
                    <a:pt x="606" y="279"/>
                    <a:pt x="590" y="279"/>
                    <a:pt x="611" y="286"/>
                  </a:cubicBezTo>
                  <a:cubicBezTo>
                    <a:pt x="620" y="289"/>
                    <a:pt x="629" y="289"/>
                    <a:pt x="626" y="295"/>
                  </a:cubicBezTo>
                  <a:cubicBezTo>
                    <a:pt x="624" y="301"/>
                    <a:pt x="638" y="291"/>
                    <a:pt x="633" y="297"/>
                  </a:cubicBezTo>
                  <a:cubicBezTo>
                    <a:pt x="627" y="303"/>
                    <a:pt x="624" y="298"/>
                    <a:pt x="626" y="304"/>
                  </a:cubicBezTo>
                  <a:cubicBezTo>
                    <a:pt x="628" y="310"/>
                    <a:pt x="637" y="294"/>
                    <a:pt x="637" y="304"/>
                  </a:cubicBezTo>
                  <a:cubicBezTo>
                    <a:pt x="636" y="313"/>
                    <a:pt x="643" y="326"/>
                    <a:pt x="635" y="326"/>
                  </a:cubicBezTo>
                  <a:cubicBezTo>
                    <a:pt x="628" y="325"/>
                    <a:pt x="628" y="322"/>
                    <a:pt x="624" y="325"/>
                  </a:cubicBezTo>
                  <a:cubicBezTo>
                    <a:pt x="620" y="327"/>
                    <a:pt x="606" y="323"/>
                    <a:pt x="605" y="315"/>
                  </a:cubicBezTo>
                  <a:cubicBezTo>
                    <a:pt x="604" y="308"/>
                    <a:pt x="603" y="306"/>
                    <a:pt x="596" y="304"/>
                  </a:cubicBezTo>
                  <a:cubicBezTo>
                    <a:pt x="590" y="302"/>
                    <a:pt x="588" y="300"/>
                    <a:pt x="577" y="299"/>
                  </a:cubicBezTo>
                  <a:cubicBezTo>
                    <a:pt x="566" y="297"/>
                    <a:pt x="566" y="300"/>
                    <a:pt x="579" y="302"/>
                  </a:cubicBezTo>
                  <a:cubicBezTo>
                    <a:pt x="591" y="303"/>
                    <a:pt x="594" y="308"/>
                    <a:pt x="581" y="312"/>
                  </a:cubicBezTo>
                  <a:cubicBezTo>
                    <a:pt x="568" y="316"/>
                    <a:pt x="568" y="317"/>
                    <a:pt x="565" y="314"/>
                  </a:cubicBezTo>
                  <a:cubicBezTo>
                    <a:pt x="561" y="310"/>
                    <a:pt x="563" y="312"/>
                    <a:pt x="557" y="320"/>
                  </a:cubicBezTo>
                  <a:cubicBezTo>
                    <a:pt x="552" y="328"/>
                    <a:pt x="556" y="327"/>
                    <a:pt x="569" y="325"/>
                  </a:cubicBezTo>
                  <a:cubicBezTo>
                    <a:pt x="582" y="323"/>
                    <a:pt x="581" y="326"/>
                    <a:pt x="577" y="328"/>
                  </a:cubicBezTo>
                  <a:cubicBezTo>
                    <a:pt x="574" y="330"/>
                    <a:pt x="574" y="324"/>
                    <a:pt x="566" y="330"/>
                  </a:cubicBezTo>
                  <a:cubicBezTo>
                    <a:pt x="558" y="337"/>
                    <a:pt x="563" y="338"/>
                    <a:pt x="568" y="334"/>
                  </a:cubicBezTo>
                  <a:cubicBezTo>
                    <a:pt x="575" y="327"/>
                    <a:pt x="578" y="333"/>
                    <a:pt x="584" y="32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83" name="Freeform 4"/>
            <p:cNvSpPr>
              <a:spLocks/>
            </p:cNvSpPr>
            <p:nvPr/>
          </p:nvSpPr>
          <p:spPr bwMode="auto">
            <a:xfrm>
              <a:off x="4056162" y="4176054"/>
              <a:ext cx="867152" cy="608812"/>
            </a:xfrm>
            <a:custGeom>
              <a:avLst/>
              <a:gdLst/>
              <a:ahLst/>
              <a:cxnLst>
                <a:cxn ang="0">
                  <a:pos x="323" y="234"/>
                </a:cxn>
                <a:cxn ang="0">
                  <a:pos x="317" y="242"/>
                </a:cxn>
                <a:cxn ang="0">
                  <a:pos x="327" y="252"/>
                </a:cxn>
                <a:cxn ang="0">
                  <a:pos x="314" y="260"/>
                </a:cxn>
                <a:cxn ang="0">
                  <a:pos x="309" y="275"/>
                </a:cxn>
                <a:cxn ang="0">
                  <a:pos x="307" y="283"/>
                </a:cxn>
                <a:cxn ang="0">
                  <a:pos x="248" y="265"/>
                </a:cxn>
                <a:cxn ang="0">
                  <a:pos x="166" y="223"/>
                </a:cxn>
                <a:cxn ang="0">
                  <a:pos x="146" y="176"/>
                </a:cxn>
                <a:cxn ang="0">
                  <a:pos x="101" y="116"/>
                </a:cxn>
                <a:cxn ang="0">
                  <a:pos x="76" y="77"/>
                </a:cxn>
                <a:cxn ang="0">
                  <a:pos x="42" y="20"/>
                </a:cxn>
                <a:cxn ang="0">
                  <a:pos x="36" y="46"/>
                </a:cxn>
                <a:cxn ang="0">
                  <a:pos x="69" y="97"/>
                </a:cxn>
                <a:cxn ang="0">
                  <a:pos x="81" y="134"/>
                </a:cxn>
                <a:cxn ang="0">
                  <a:pos x="92" y="154"/>
                </a:cxn>
                <a:cxn ang="0">
                  <a:pos x="58" y="102"/>
                </a:cxn>
                <a:cxn ang="0">
                  <a:pos x="37" y="73"/>
                </a:cxn>
                <a:cxn ang="0">
                  <a:pos x="0" y="3"/>
                </a:cxn>
                <a:cxn ang="0">
                  <a:pos x="28" y="4"/>
                </a:cxn>
                <a:cxn ang="0">
                  <a:pos x="110" y="22"/>
                </a:cxn>
                <a:cxn ang="0">
                  <a:pos x="131" y="15"/>
                </a:cxn>
                <a:cxn ang="0">
                  <a:pos x="167" y="58"/>
                </a:cxn>
                <a:cxn ang="0">
                  <a:pos x="213" y="78"/>
                </a:cxn>
                <a:cxn ang="0">
                  <a:pos x="244" y="109"/>
                </a:cxn>
                <a:cxn ang="0">
                  <a:pos x="240" y="135"/>
                </a:cxn>
                <a:cxn ang="0">
                  <a:pos x="239" y="164"/>
                </a:cxn>
                <a:cxn ang="0">
                  <a:pos x="249" y="194"/>
                </a:cxn>
                <a:cxn ang="0">
                  <a:pos x="281" y="229"/>
                </a:cxn>
                <a:cxn ang="0">
                  <a:pos x="305" y="220"/>
                </a:cxn>
                <a:cxn ang="0">
                  <a:pos x="319" y="222"/>
                </a:cxn>
                <a:cxn ang="0">
                  <a:pos x="326" y="207"/>
                </a:cxn>
                <a:cxn ang="0">
                  <a:pos x="331" y="186"/>
                </a:cxn>
                <a:cxn ang="0">
                  <a:pos x="356" y="176"/>
                </a:cxn>
                <a:cxn ang="0">
                  <a:pos x="368" y="176"/>
                </a:cxn>
                <a:cxn ang="0">
                  <a:pos x="374" y="180"/>
                </a:cxn>
                <a:cxn ang="0">
                  <a:pos x="365" y="204"/>
                </a:cxn>
                <a:cxn ang="0">
                  <a:pos x="365" y="210"/>
                </a:cxn>
                <a:cxn ang="0">
                  <a:pos x="361" y="227"/>
                </a:cxn>
                <a:cxn ang="0">
                  <a:pos x="358" y="219"/>
                </a:cxn>
                <a:cxn ang="0">
                  <a:pos x="349" y="233"/>
                </a:cxn>
              </a:cxnLst>
              <a:rect l="0" t="0" r="r" b="b"/>
              <a:pathLst>
                <a:path w="378" h="283">
                  <a:moveTo>
                    <a:pt x="345" y="234"/>
                  </a:moveTo>
                  <a:cubicBezTo>
                    <a:pt x="323" y="234"/>
                    <a:pt x="323" y="234"/>
                    <a:pt x="323" y="234"/>
                  </a:cubicBezTo>
                  <a:cubicBezTo>
                    <a:pt x="323" y="242"/>
                    <a:pt x="323" y="242"/>
                    <a:pt x="323" y="242"/>
                  </a:cubicBezTo>
                  <a:cubicBezTo>
                    <a:pt x="317" y="242"/>
                    <a:pt x="317" y="242"/>
                    <a:pt x="317" y="242"/>
                  </a:cubicBezTo>
                  <a:cubicBezTo>
                    <a:pt x="317" y="242"/>
                    <a:pt x="320" y="243"/>
                    <a:pt x="321" y="246"/>
                  </a:cubicBezTo>
                  <a:cubicBezTo>
                    <a:pt x="322" y="249"/>
                    <a:pt x="326" y="248"/>
                    <a:pt x="327" y="252"/>
                  </a:cubicBezTo>
                  <a:cubicBezTo>
                    <a:pt x="328" y="257"/>
                    <a:pt x="331" y="251"/>
                    <a:pt x="329" y="260"/>
                  </a:cubicBezTo>
                  <a:cubicBezTo>
                    <a:pt x="314" y="260"/>
                    <a:pt x="314" y="260"/>
                    <a:pt x="314" y="260"/>
                  </a:cubicBezTo>
                  <a:cubicBezTo>
                    <a:pt x="308" y="272"/>
                    <a:pt x="308" y="272"/>
                    <a:pt x="308" y="272"/>
                  </a:cubicBezTo>
                  <a:cubicBezTo>
                    <a:pt x="309" y="275"/>
                    <a:pt x="309" y="275"/>
                    <a:pt x="309" y="275"/>
                  </a:cubicBezTo>
                  <a:cubicBezTo>
                    <a:pt x="309" y="275"/>
                    <a:pt x="308" y="277"/>
                    <a:pt x="308" y="280"/>
                  </a:cubicBezTo>
                  <a:cubicBezTo>
                    <a:pt x="309" y="282"/>
                    <a:pt x="308" y="283"/>
                    <a:pt x="307" y="283"/>
                  </a:cubicBezTo>
                  <a:cubicBezTo>
                    <a:pt x="296" y="273"/>
                    <a:pt x="296" y="262"/>
                    <a:pt x="281" y="259"/>
                  </a:cubicBezTo>
                  <a:cubicBezTo>
                    <a:pt x="266" y="256"/>
                    <a:pt x="265" y="271"/>
                    <a:pt x="248" y="265"/>
                  </a:cubicBezTo>
                  <a:cubicBezTo>
                    <a:pt x="232" y="259"/>
                    <a:pt x="202" y="246"/>
                    <a:pt x="193" y="237"/>
                  </a:cubicBezTo>
                  <a:cubicBezTo>
                    <a:pt x="183" y="227"/>
                    <a:pt x="177" y="234"/>
                    <a:pt x="166" y="223"/>
                  </a:cubicBezTo>
                  <a:cubicBezTo>
                    <a:pt x="156" y="212"/>
                    <a:pt x="150" y="213"/>
                    <a:pt x="144" y="202"/>
                  </a:cubicBezTo>
                  <a:cubicBezTo>
                    <a:pt x="138" y="191"/>
                    <a:pt x="152" y="186"/>
                    <a:pt x="146" y="176"/>
                  </a:cubicBezTo>
                  <a:cubicBezTo>
                    <a:pt x="140" y="166"/>
                    <a:pt x="147" y="162"/>
                    <a:pt x="122" y="138"/>
                  </a:cubicBezTo>
                  <a:cubicBezTo>
                    <a:pt x="105" y="122"/>
                    <a:pt x="115" y="123"/>
                    <a:pt x="101" y="116"/>
                  </a:cubicBezTo>
                  <a:cubicBezTo>
                    <a:pt x="87" y="108"/>
                    <a:pt x="106" y="100"/>
                    <a:pt x="92" y="94"/>
                  </a:cubicBezTo>
                  <a:cubicBezTo>
                    <a:pt x="78" y="89"/>
                    <a:pt x="86" y="83"/>
                    <a:pt x="76" y="77"/>
                  </a:cubicBezTo>
                  <a:cubicBezTo>
                    <a:pt x="67" y="71"/>
                    <a:pt x="57" y="53"/>
                    <a:pt x="53" y="38"/>
                  </a:cubicBezTo>
                  <a:cubicBezTo>
                    <a:pt x="49" y="23"/>
                    <a:pt x="48" y="23"/>
                    <a:pt x="42" y="20"/>
                  </a:cubicBezTo>
                  <a:cubicBezTo>
                    <a:pt x="36" y="17"/>
                    <a:pt x="40" y="22"/>
                    <a:pt x="32" y="16"/>
                  </a:cubicBezTo>
                  <a:cubicBezTo>
                    <a:pt x="23" y="11"/>
                    <a:pt x="30" y="37"/>
                    <a:pt x="36" y="46"/>
                  </a:cubicBezTo>
                  <a:cubicBezTo>
                    <a:pt x="41" y="55"/>
                    <a:pt x="50" y="61"/>
                    <a:pt x="53" y="72"/>
                  </a:cubicBezTo>
                  <a:cubicBezTo>
                    <a:pt x="57" y="83"/>
                    <a:pt x="65" y="86"/>
                    <a:pt x="69" y="97"/>
                  </a:cubicBezTo>
                  <a:cubicBezTo>
                    <a:pt x="73" y="107"/>
                    <a:pt x="70" y="107"/>
                    <a:pt x="76" y="118"/>
                  </a:cubicBezTo>
                  <a:cubicBezTo>
                    <a:pt x="83" y="129"/>
                    <a:pt x="77" y="130"/>
                    <a:pt x="81" y="134"/>
                  </a:cubicBezTo>
                  <a:cubicBezTo>
                    <a:pt x="85" y="138"/>
                    <a:pt x="85" y="129"/>
                    <a:pt x="91" y="138"/>
                  </a:cubicBezTo>
                  <a:cubicBezTo>
                    <a:pt x="96" y="148"/>
                    <a:pt x="99" y="149"/>
                    <a:pt x="92" y="154"/>
                  </a:cubicBezTo>
                  <a:cubicBezTo>
                    <a:pt x="85" y="159"/>
                    <a:pt x="91" y="147"/>
                    <a:pt x="70" y="134"/>
                  </a:cubicBezTo>
                  <a:cubicBezTo>
                    <a:pt x="51" y="121"/>
                    <a:pt x="69" y="112"/>
                    <a:pt x="58" y="102"/>
                  </a:cubicBezTo>
                  <a:cubicBezTo>
                    <a:pt x="47" y="93"/>
                    <a:pt x="37" y="92"/>
                    <a:pt x="29" y="82"/>
                  </a:cubicBezTo>
                  <a:cubicBezTo>
                    <a:pt x="22" y="72"/>
                    <a:pt x="35" y="85"/>
                    <a:pt x="37" y="73"/>
                  </a:cubicBezTo>
                  <a:cubicBezTo>
                    <a:pt x="38" y="61"/>
                    <a:pt x="25" y="55"/>
                    <a:pt x="19" y="48"/>
                  </a:cubicBezTo>
                  <a:cubicBezTo>
                    <a:pt x="13" y="40"/>
                    <a:pt x="15" y="31"/>
                    <a:pt x="0" y="3"/>
                  </a:cubicBezTo>
                  <a:cubicBezTo>
                    <a:pt x="7" y="2"/>
                    <a:pt x="24" y="1"/>
                    <a:pt x="30" y="0"/>
                  </a:cubicBezTo>
                  <a:cubicBezTo>
                    <a:pt x="28" y="4"/>
                    <a:pt x="28" y="4"/>
                    <a:pt x="28" y="4"/>
                  </a:cubicBezTo>
                  <a:cubicBezTo>
                    <a:pt x="36" y="6"/>
                    <a:pt x="71" y="21"/>
                    <a:pt x="75" y="22"/>
                  </a:cubicBezTo>
                  <a:cubicBezTo>
                    <a:pt x="110" y="22"/>
                    <a:pt x="110" y="22"/>
                    <a:pt x="110" y="22"/>
                  </a:cubicBezTo>
                  <a:cubicBezTo>
                    <a:pt x="110" y="15"/>
                    <a:pt x="110" y="15"/>
                    <a:pt x="110" y="15"/>
                  </a:cubicBezTo>
                  <a:cubicBezTo>
                    <a:pt x="131" y="15"/>
                    <a:pt x="131" y="15"/>
                    <a:pt x="131" y="15"/>
                  </a:cubicBezTo>
                  <a:cubicBezTo>
                    <a:pt x="131" y="15"/>
                    <a:pt x="146" y="29"/>
                    <a:pt x="151" y="35"/>
                  </a:cubicBezTo>
                  <a:cubicBezTo>
                    <a:pt x="156" y="40"/>
                    <a:pt x="153" y="52"/>
                    <a:pt x="167" y="58"/>
                  </a:cubicBezTo>
                  <a:cubicBezTo>
                    <a:pt x="181" y="63"/>
                    <a:pt x="172" y="42"/>
                    <a:pt x="186" y="45"/>
                  </a:cubicBezTo>
                  <a:cubicBezTo>
                    <a:pt x="201" y="48"/>
                    <a:pt x="203" y="67"/>
                    <a:pt x="213" y="78"/>
                  </a:cubicBezTo>
                  <a:cubicBezTo>
                    <a:pt x="223" y="89"/>
                    <a:pt x="217" y="103"/>
                    <a:pt x="238" y="106"/>
                  </a:cubicBezTo>
                  <a:cubicBezTo>
                    <a:pt x="240" y="107"/>
                    <a:pt x="244" y="111"/>
                    <a:pt x="244" y="109"/>
                  </a:cubicBezTo>
                  <a:cubicBezTo>
                    <a:pt x="245" y="108"/>
                    <a:pt x="245" y="108"/>
                    <a:pt x="247" y="108"/>
                  </a:cubicBezTo>
                  <a:cubicBezTo>
                    <a:pt x="246" y="117"/>
                    <a:pt x="242" y="117"/>
                    <a:pt x="240" y="135"/>
                  </a:cubicBezTo>
                  <a:cubicBezTo>
                    <a:pt x="238" y="152"/>
                    <a:pt x="240" y="153"/>
                    <a:pt x="239" y="157"/>
                  </a:cubicBezTo>
                  <a:cubicBezTo>
                    <a:pt x="237" y="161"/>
                    <a:pt x="238" y="158"/>
                    <a:pt x="239" y="164"/>
                  </a:cubicBezTo>
                  <a:cubicBezTo>
                    <a:pt x="240" y="170"/>
                    <a:pt x="240" y="177"/>
                    <a:pt x="242" y="177"/>
                  </a:cubicBezTo>
                  <a:cubicBezTo>
                    <a:pt x="244" y="178"/>
                    <a:pt x="243" y="186"/>
                    <a:pt x="249" y="194"/>
                  </a:cubicBezTo>
                  <a:cubicBezTo>
                    <a:pt x="260" y="206"/>
                    <a:pt x="257" y="218"/>
                    <a:pt x="267" y="220"/>
                  </a:cubicBezTo>
                  <a:cubicBezTo>
                    <a:pt x="281" y="222"/>
                    <a:pt x="276" y="230"/>
                    <a:pt x="281" y="229"/>
                  </a:cubicBezTo>
                  <a:cubicBezTo>
                    <a:pt x="286" y="228"/>
                    <a:pt x="286" y="224"/>
                    <a:pt x="294" y="224"/>
                  </a:cubicBezTo>
                  <a:cubicBezTo>
                    <a:pt x="305" y="223"/>
                    <a:pt x="299" y="221"/>
                    <a:pt x="305" y="220"/>
                  </a:cubicBezTo>
                  <a:cubicBezTo>
                    <a:pt x="311" y="220"/>
                    <a:pt x="312" y="220"/>
                    <a:pt x="312" y="223"/>
                  </a:cubicBezTo>
                  <a:cubicBezTo>
                    <a:pt x="312" y="226"/>
                    <a:pt x="318" y="224"/>
                    <a:pt x="319" y="222"/>
                  </a:cubicBezTo>
                  <a:cubicBezTo>
                    <a:pt x="321" y="218"/>
                    <a:pt x="315" y="220"/>
                    <a:pt x="317" y="217"/>
                  </a:cubicBezTo>
                  <a:cubicBezTo>
                    <a:pt x="319" y="215"/>
                    <a:pt x="326" y="214"/>
                    <a:pt x="326" y="207"/>
                  </a:cubicBezTo>
                  <a:cubicBezTo>
                    <a:pt x="327" y="199"/>
                    <a:pt x="330" y="204"/>
                    <a:pt x="329" y="197"/>
                  </a:cubicBezTo>
                  <a:cubicBezTo>
                    <a:pt x="328" y="189"/>
                    <a:pt x="331" y="190"/>
                    <a:pt x="331" y="186"/>
                  </a:cubicBezTo>
                  <a:cubicBezTo>
                    <a:pt x="330" y="182"/>
                    <a:pt x="339" y="180"/>
                    <a:pt x="346" y="179"/>
                  </a:cubicBezTo>
                  <a:cubicBezTo>
                    <a:pt x="353" y="178"/>
                    <a:pt x="349" y="177"/>
                    <a:pt x="356" y="176"/>
                  </a:cubicBezTo>
                  <a:cubicBezTo>
                    <a:pt x="363" y="175"/>
                    <a:pt x="367" y="179"/>
                    <a:pt x="369" y="178"/>
                  </a:cubicBezTo>
                  <a:cubicBezTo>
                    <a:pt x="371" y="177"/>
                    <a:pt x="370" y="176"/>
                    <a:pt x="368" y="176"/>
                  </a:cubicBezTo>
                  <a:cubicBezTo>
                    <a:pt x="367" y="177"/>
                    <a:pt x="371" y="174"/>
                    <a:pt x="372" y="176"/>
                  </a:cubicBezTo>
                  <a:cubicBezTo>
                    <a:pt x="373" y="178"/>
                    <a:pt x="375" y="178"/>
                    <a:pt x="374" y="180"/>
                  </a:cubicBezTo>
                  <a:cubicBezTo>
                    <a:pt x="374" y="183"/>
                    <a:pt x="378" y="182"/>
                    <a:pt x="372" y="189"/>
                  </a:cubicBezTo>
                  <a:cubicBezTo>
                    <a:pt x="364" y="198"/>
                    <a:pt x="368" y="202"/>
                    <a:pt x="365" y="204"/>
                  </a:cubicBezTo>
                  <a:cubicBezTo>
                    <a:pt x="362" y="206"/>
                    <a:pt x="363" y="208"/>
                    <a:pt x="366" y="207"/>
                  </a:cubicBezTo>
                  <a:cubicBezTo>
                    <a:pt x="368" y="206"/>
                    <a:pt x="367" y="207"/>
                    <a:pt x="365" y="210"/>
                  </a:cubicBezTo>
                  <a:cubicBezTo>
                    <a:pt x="361" y="213"/>
                    <a:pt x="367" y="209"/>
                    <a:pt x="366" y="212"/>
                  </a:cubicBezTo>
                  <a:cubicBezTo>
                    <a:pt x="364" y="215"/>
                    <a:pt x="362" y="230"/>
                    <a:pt x="361" y="227"/>
                  </a:cubicBezTo>
                  <a:cubicBezTo>
                    <a:pt x="360" y="224"/>
                    <a:pt x="357" y="224"/>
                    <a:pt x="359" y="221"/>
                  </a:cubicBezTo>
                  <a:cubicBezTo>
                    <a:pt x="361" y="218"/>
                    <a:pt x="359" y="217"/>
                    <a:pt x="358" y="219"/>
                  </a:cubicBezTo>
                  <a:cubicBezTo>
                    <a:pt x="357" y="221"/>
                    <a:pt x="356" y="223"/>
                    <a:pt x="355" y="224"/>
                  </a:cubicBezTo>
                  <a:cubicBezTo>
                    <a:pt x="351" y="222"/>
                    <a:pt x="351" y="232"/>
                    <a:pt x="349" y="233"/>
                  </a:cubicBezTo>
                  <a:cubicBezTo>
                    <a:pt x="348" y="233"/>
                    <a:pt x="345" y="228"/>
                    <a:pt x="345" y="23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84" name="Freeform 5"/>
            <p:cNvSpPr>
              <a:spLocks/>
            </p:cNvSpPr>
            <p:nvPr/>
          </p:nvSpPr>
          <p:spPr bwMode="auto">
            <a:xfrm>
              <a:off x="4848110" y="4653893"/>
              <a:ext cx="32230" cy="87796"/>
            </a:xfrm>
            <a:custGeom>
              <a:avLst/>
              <a:gdLst/>
              <a:ahLst/>
              <a:cxnLst>
                <a:cxn ang="0">
                  <a:pos x="10" y="2"/>
                </a:cxn>
                <a:cxn ang="0">
                  <a:pos x="4" y="11"/>
                </a:cxn>
                <a:cxn ang="0">
                  <a:pos x="0" y="12"/>
                </a:cxn>
                <a:cxn ang="0">
                  <a:pos x="0" y="41"/>
                </a:cxn>
                <a:cxn ang="0">
                  <a:pos x="3" y="41"/>
                </a:cxn>
                <a:cxn ang="0">
                  <a:pos x="10" y="32"/>
                </a:cxn>
                <a:cxn ang="0">
                  <a:pos x="14" y="7"/>
                </a:cxn>
                <a:cxn ang="0">
                  <a:pos x="12" y="3"/>
                </a:cxn>
                <a:cxn ang="0">
                  <a:pos x="10" y="2"/>
                </a:cxn>
              </a:cxnLst>
              <a:rect l="0" t="0" r="r" b="b"/>
              <a:pathLst>
                <a:path w="14" h="41">
                  <a:moveTo>
                    <a:pt x="10" y="2"/>
                  </a:moveTo>
                  <a:cubicBezTo>
                    <a:pt x="6" y="0"/>
                    <a:pt x="6" y="10"/>
                    <a:pt x="4" y="11"/>
                  </a:cubicBezTo>
                  <a:cubicBezTo>
                    <a:pt x="3" y="11"/>
                    <a:pt x="0" y="6"/>
                    <a:pt x="0" y="12"/>
                  </a:cubicBezTo>
                  <a:cubicBezTo>
                    <a:pt x="0" y="41"/>
                    <a:pt x="0" y="41"/>
                    <a:pt x="0" y="41"/>
                  </a:cubicBezTo>
                  <a:cubicBezTo>
                    <a:pt x="3" y="41"/>
                    <a:pt x="3" y="41"/>
                    <a:pt x="3" y="41"/>
                  </a:cubicBezTo>
                  <a:cubicBezTo>
                    <a:pt x="3" y="38"/>
                    <a:pt x="8" y="35"/>
                    <a:pt x="10" y="32"/>
                  </a:cubicBezTo>
                  <a:cubicBezTo>
                    <a:pt x="12" y="28"/>
                    <a:pt x="11" y="14"/>
                    <a:pt x="14" y="7"/>
                  </a:cubicBezTo>
                  <a:cubicBezTo>
                    <a:pt x="14" y="4"/>
                    <a:pt x="13" y="3"/>
                    <a:pt x="12" y="3"/>
                  </a:cubicBezTo>
                  <a:cubicBezTo>
                    <a:pt x="11" y="4"/>
                    <a:pt x="10" y="4"/>
                    <a:pt x="10"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85" name="Freeform 6"/>
            <p:cNvSpPr>
              <a:spLocks/>
            </p:cNvSpPr>
            <p:nvPr/>
          </p:nvSpPr>
          <p:spPr bwMode="auto">
            <a:xfrm>
              <a:off x="5392957" y="5553438"/>
              <a:ext cx="362209" cy="444735"/>
            </a:xfrm>
            <a:custGeom>
              <a:avLst/>
              <a:gdLst/>
              <a:ahLst/>
              <a:cxnLst>
                <a:cxn ang="0">
                  <a:pos x="4" y="23"/>
                </a:cxn>
                <a:cxn ang="0">
                  <a:pos x="30" y="15"/>
                </a:cxn>
                <a:cxn ang="0">
                  <a:pos x="57" y="10"/>
                </a:cxn>
                <a:cxn ang="0">
                  <a:pos x="63" y="41"/>
                </a:cxn>
                <a:cxn ang="0">
                  <a:pos x="87" y="53"/>
                </a:cxn>
                <a:cxn ang="0">
                  <a:pos x="98" y="60"/>
                </a:cxn>
                <a:cxn ang="0">
                  <a:pos x="113" y="64"/>
                </a:cxn>
                <a:cxn ang="0">
                  <a:pos x="124" y="104"/>
                </a:cxn>
                <a:cxn ang="0">
                  <a:pos x="143" y="107"/>
                </a:cxn>
                <a:cxn ang="0">
                  <a:pos x="146" y="122"/>
                </a:cxn>
                <a:cxn ang="0">
                  <a:pos x="150" y="145"/>
                </a:cxn>
                <a:cxn ang="0">
                  <a:pos x="147" y="157"/>
                </a:cxn>
                <a:cxn ang="0">
                  <a:pos x="145" y="164"/>
                </a:cxn>
                <a:cxn ang="0">
                  <a:pos x="141" y="156"/>
                </a:cxn>
                <a:cxn ang="0">
                  <a:pos x="119" y="152"/>
                </a:cxn>
                <a:cxn ang="0">
                  <a:pos x="99" y="159"/>
                </a:cxn>
                <a:cxn ang="0">
                  <a:pos x="94" y="175"/>
                </a:cxn>
                <a:cxn ang="0">
                  <a:pos x="89" y="196"/>
                </a:cxn>
                <a:cxn ang="0">
                  <a:pos x="86" y="192"/>
                </a:cxn>
                <a:cxn ang="0">
                  <a:pos x="76" y="192"/>
                </a:cxn>
                <a:cxn ang="0">
                  <a:pos x="69" y="205"/>
                </a:cxn>
                <a:cxn ang="0">
                  <a:pos x="55" y="194"/>
                </a:cxn>
                <a:cxn ang="0">
                  <a:pos x="45" y="188"/>
                </a:cxn>
                <a:cxn ang="0">
                  <a:pos x="41" y="195"/>
                </a:cxn>
                <a:cxn ang="0">
                  <a:pos x="33" y="204"/>
                </a:cxn>
                <a:cxn ang="0">
                  <a:pos x="25" y="200"/>
                </a:cxn>
                <a:cxn ang="0">
                  <a:pos x="18" y="176"/>
                </a:cxn>
                <a:cxn ang="0">
                  <a:pos x="16" y="170"/>
                </a:cxn>
                <a:cxn ang="0">
                  <a:pos x="16" y="162"/>
                </a:cxn>
                <a:cxn ang="0">
                  <a:pos x="16" y="154"/>
                </a:cxn>
                <a:cxn ang="0">
                  <a:pos x="14" y="148"/>
                </a:cxn>
                <a:cxn ang="0">
                  <a:pos x="10" y="133"/>
                </a:cxn>
                <a:cxn ang="0">
                  <a:pos x="5" y="122"/>
                </a:cxn>
                <a:cxn ang="0">
                  <a:pos x="8" y="102"/>
                </a:cxn>
                <a:cxn ang="0">
                  <a:pos x="7" y="85"/>
                </a:cxn>
                <a:cxn ang="0">
                  <a:pos x="12" y="69"/>
                </a:cxn>
                <a:cxn ang="0">
                  <a:pos x="15" y="48"/>
                </a:cxn>
                <a:cxn ang="0">
                  <a:pos x="4" y="23"/>
                </a:cxn>
              </a:cxnLst>
              <a:rect l="0" t="0" r="r" b="b"/>
              <a:pathLst>
                <a:path w="158" h="207">
                  <a:moveTo>
                    <a:pt x="4" y="23"/>
                  </a:moveTo>
                  <a:cubicBezTo>
                    <a:pt x="20" y="29"/>
                    <a:pt x="16" y="26"/>
                    <a:pt x="30" y="15"/>
                  </a:cubicBezTo>
                  <a:cubicBezTo>
                    <a:pt x="44" y="5"/>
                    <a:pt x="61" y="0"/>
                    <a:pt x="57" y="10"/>
                  </a:cubicBezTo>
                  <a:cubicBezTo>
                    <a:pt x="54" y="20"/>
                    <a:pt x="54" y="32"/>
                    <a:pt x="63" y="41"/>
                  </a:cubicBezTo>
                  <a:cubicBezTo>
                    <a:pt x="73" y="50"/>
                    <a:pt x="78" y="46"/>
                    <a:pt x="87" y="53"/>
                  </a:cubicBezTo>
                  <a:cubicBezTo>
                    <a:pt x="95" y="61"/>
                    <a:pt x="92" y="54"/>
                    <a:pt x="98" y="60"/>
                  </a:cubicBezTo>
                  <a:cubicBezTo>
                    <a:pt x="104" y="65"/>
                    <a:pt x="106" y="58"/>
                    <a:pt x="113" y="64"/>
                  </a:cubicBezTo>
                  <a:cubicBezTo>
                    <a:pt x="120" y="71"/>
                    <a:pt x="116" y="103"/>
                    <a:pt x="124" y="104"/>
                  </a:cubicBezTo>
                  <a:cubicBezTo>
                    <a:pt x="132" y="105"/>
                    <a:pt x="144" y="101"/>
                    <a:pt x="143" y="107"/>
                  </a:cubicBezTo>
                  <a:cubicBezTo>
                    <a:pt x="141" y="112"/>
                    <a:pt x="139" y="119"/>
                    <a:pt x="146" y="122"/>
                  </a:cubicBezTo>
                  <a:cubicBezTo>
                    <a:pt x="158" y="126"/>
                    <a:pt x="150" y="143"/>
                    <a:pt x="150" y="145"/>
                  </a:cubicBezTo>
                  <a:cubicBezTo>
                    <a:pt x="151" y="150"/>
                    <a:pt x="146" y="154"/>
                    <a:pt x="147" y="157"/>
                  </a:cubicBezTo>
                  <a:cubicBezTo>
                    <a:pt x="148" y="161"/>
                    <a:pt x="149" y="161"/>
                    <a:pt x="145" y="164"/>
                  </a:cubicBezTo>
                  <a:cubicBezTo>
                    <a:pt x="145" y="158"/>
                    <a:pt x="147" y="159"/>
                    <a:pt x="141" y="156"/>
                  </a:cubicBezTo>
                  <a:cubicBezTo>
                    <a:pt x="135" y="152"/>
                    <a:pt x="133" y="148"/>
                    <a:pt x="119" y="152"/>
                  </a:cubicBezTo>
                  <a:cubicBezTo>
                    <a:pt x="104" y="155"/>
                    <a:pt x="102" y="153"/>
                    <a:pt x="99" y="159"/>
                  </a:cubicBezTo>
                  <a:cubicBezTo>
                    <a:pt x="96" y="166"/>
                    <a:pt x="95" y="167"/>
                    <a:pt x="94" y="175"/>
                  </a:cubicBezTo>
                  <a:cubicBezTo>
                    <a:pt x="94" y="183"/>
                    <a:pt x="90" y="191"/>
                    <a:pt x="89" y="196"/>
                  </a:cubicBezTo>
                  <a:cubicBezTo>
                    <a:pt x="89" y="194"/>
                    <a:pt x="88" y="192"/>
                    <a:pt x="86" y="192"/>
                  </a:cubicBezTo>
                  <a:cubicBezTo>
                    <a:pt x="84" y="192"/>
                    <a:pt x="79" y="192"/>
                    <a:pt x="76" y="192"/>
                  </a:cubicBezTo>
                  <a:cubicBezTo>
                    <a:pt x="73" y="192"/>
                    <a:pt x="71" y="195"/>
                    <a:pt x="69" y="205"/>
                  </a:cubicBezTo>
                  <a:cubicBezTo>
                    <a:pt x="66" y="192"/>
                    <a:pt x="63" y="193"/>
                    <a:pt x="55" y="194"/>
                  </a:cubicBezTo>
                  <a:cubicBezTo>
                    <a:pt x="48" y="195"/>
                    <a:pt x="47" y="188"/>
                    <a:pt x="45" y="188"/>
                  </a:cubicBezTo>
                  <a:cubicBezTo>
                    <a:pt x="43" y="189"/>
                    <a:pt x="46" y="193"/>
                    <a:pt x="41" y="195"/>
                  </a:cubicBezTo>
                  <a:cubicBezTo>
                    <a:pt x="37" y="196"/>
                    <a:pt x="38" y="202"/>
                    <a:pt x="33" y="204"/>
                  </a:cubicBezTo>
                  <a:cubicBezTo>
                    <a:pt x="27" y="206"/>
                    <a:pt x="26" y="207"/>
                    <a:pt x="25" y="200"/>
                  </a:cubicBezTo>
                  <a:cubicBezTo>
                    <a:pt x="23" y="191"/>
                    <a:pt x="21" y="177"/>
                    <a:pt x="18" y="176"/>
                  </a:cubicBezTo>
                  <a:cubicBezTo>
                    <a:pt x="14" y="174"/>
                    <a:pt x="19" y="171"/>
                    <a:pt x="16" y="170"/>
                  </a:cubicBezTo>
                  <a:cubicBezTo>
                    <a:pt x="14" y="169"/>
                    <a:pt x="13" y="165"/>
                    <a:pt x="16" y="162"/>
                  </a:cubicBezTo>
                  <a:cubicBezTo>
                    <a:pt x="19" y="158"/>
                    <a:pt x="13" y="159"/>
                    <a:pt x="16" y="154"/>
                  </a:cubicBezTo>
                  <a:cubicBezTo>
                    <a:pt x="18" y="152"/>
                    <a:pt x="18" y="151"/>
                    <a:pt x="14" y="148"/>
                  </a:cubicBezTo>
                  <a:cubicBezTo>
                    <a:pt x="13" y="147"/>
                    <a:pt x="9" y="136"/>
                    <a:pt x="10" y="133"/>
                  </a:cubicBezTo>
                  <a:cubicBezTo>
                    <a:pt x="11" y="130"/>
                    <a:pt x="6" y="132"/>
                    <a:pt x="5" y="122"/>
                  </a:cubicBezTo>
                  <a:cubicBezTo>
                    <a:pt x="5" y="117"/>
                    <a:pt x="17" y="106"/>
                    <a:pt x="8" y="102"/>
                  </a:cubicBezTo>
                  <a:cubicBezTo>
                    <a:pt x="0" y="97"/>
                    <a:pt x="12" y="92"/>
                    <a:pt x="7" y="85"/>
                  </a:cubicBezTo>
                  <a:cubicBezTo>
                    <a:pt x="3" y="79"/>
                    <a:pt x="14" y="77"/>
                    <a:pt x="12" y="69"/>
                  </a:cubicBezTo>
                  <a:cubicBezTo>
                    <a:pt x="10" y="60"/>
                    <a:pt x="15" y="48"/>
                    <a:pt x="15" y="48"/>
                  </a:cubicBezTo>
                  <a:lnTo>
                    <a:pt x="4" y="23"/>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86" name="Freeform 7"/>
            <p:cNvSpPr>
              <a:spLocks/>
            </p:cNvSpPr>
            <p:nvPr/>
          </p:nvSpPr>
          <p:spPr bwMode="auto">
            <a:xfrm>
              <a:off x="5597083" y="5871517"/>
              <a:ext cx="242496" cy="286415"/>
            </a:xfrm>
            <a:custGeom>
              <a:avLst/>
              <a:gdLst/>
              <a:ahLst/>
              <a:cxnLst>
                <a:cxn ang="0">
                  <a:pos x="99" y="100"/>
                </a:cxn>
                <a:cxn ang="0">
                  <a:pos x="98" y="114"/>
                </a:cxn>
                <a:cxn ang="0">
                  <a:pos x="88" y="126"/>
                </a:cxn>
                <a:cxn ang="0">
                  <a:pos x="79" y="128"/>
                </a:cxn>
                <a:cxn ang="0">
                  <a:pos x="58" y="127"/>
                </a:cxn>
                <a:cxn ang="0">
                  <a:pos x="50" y="126"/>
                </a:cxn>
                <a:cxn ang="0">
                  <a:pos x="55" y="118"/>
                </a:cxn>
                <a:cxn ang="0">
                  <a:pos x="58" y="108"/>
                </a:cxn>
                <a:cxn ang="0">
                  <a:pos x="63" y="100"/>
                </a:cxn>
                <a:cxn ang="0">
                  <a:pos x="55" y="90"/>
                </a:cxn>
                <a:cxn ang="0">
                  <a:pos x="38" y="79"/>
                </a:cxn>
                <a:cxn ang="0">
                  <a:pos x="20" y="70"/>
                </a:cxn>
                <a:cxn ang="0">
                  <a:pos x="7" y="55"/>
                </a:cxn>
                <a:cxn ang="0">
                  <a:pos x="0" y="48"/>
                </a:cxn>
                <a:cxn ang="0">
                  <a:pos x="5" y="27"/>
                </a:cxn>
                <a:cxn ang="0">
                  <a:pos x="10" y="11"/>
                </a:cxn>
                <a:cxn ang="0">
                  <a:pos x="30" y="4"/>
                </a:cxn>
                <a:cxn ang="0">
                  <a:pos x="52" y="8"/>
                </a:cxn>
                <a:cxn ang="0">
                  <a:pos x="56" y="16"/>
                </a:cxn>
                <a:cxn ang="0">
                  <a:pos x="60" y="33"/>
                </a:cxn>
                <a:cxn ang="0">
                  <a:pos x="59" y="44"/>
                </a:cxn>
                <a:cxn ang="0">
                  <a:pos x="75" y="46"/>
                </a:cxn>
                <a:cxn ang="0">
                  <a:pos x="86" y="52"/>
                </a:cxn>
                <a:cxn ang="0">
                  <a:pos x="92" y="75"/>
                </a:cxn>
                <a:cxn ang="0">
                  <a:pos x="102" y="73"/>
                </a:cxn>
                <a:cxn ang="0">
                  <a:pos x="99" y="100"/>
                </a:cxn>
              </a:cxnLst>
              <a:rect l="0" t="0" r="r" b="b"/>
              <a:pathLst>
                <a:path w="106" h="133">
                  <a:moveTo>
                    <a:pt x="99" y="100"/>
                  </a:moveTo>
                  <a:cubicBezTo>
                    <a:pt x="101" y="107"/>
                    <a:pt x="99" y="107"/>
                    <a:pt x="98" y="114"/>
                  </a:cubicBezTo>
                  <a:cubicBezTo>
                    <a:pt x="97" y="120"/>
                    <a:pt x="89" y="120"/>
                    <a:pt x="88" y="126"/>
                  </a:cubicBezTo>
                  <a:cubicBezTo>
                    <a:pt x="86" y="133"/>
                    <a:pt x="84" y="124"/>
                    <a:pt x="79" y="128"/>
                  </a:cubicBezTo>
                  <a:cubicBezTo>
                    <a:pt x="73" y="133"/>
                    <a:pt x="67" y="128"/>
                    <a:pt x="58" y="127"/>
                  </a:cubicBezTo>
                  <a:cubicBezTo>
                    <a:pt x="50" y="126"/>
                    <a:pt x="52" y="130"/>
                    <a:pt x="50" y="126"/>
                  </a:cubicBezTo>
                  <a:cubicBezTo>
                    <a:pt x="48" y="123"/>
                    <a:pt x="53" y="123"/>
                    <a:pt x="55" y="118"/>
                  </a:cubicBezTo>
                  <a:cubicBezTo>
                    <a:pt x="57" y="113"/>
                    <a:pt x="54" y="111"/>
                    <a:pt x="58" y="108"/>
                  </a:cubicBezTo>
                  <a:cubicBezTo>
                    <a:pt x="62" y="105"/>
                    <a:pt x="58" y="106"/>
                    <a:pt x="63" y="100"/>
                  </a:cubicBezTo>
                  <a:cubicBezTo>
                    <a:pt x="65" y="96"/>
                    <a:pt x="58" y="90"/>
                    <a:pt x="55" y="90"/>
                  </a:cubicBezTo>
                  <a:cubicBezTo>
                    <a:pt x="52" y="90"/>
                    <a:pt x="45" y="86"/>
                    <a:pt x="38" y="79"/>
                  </a:cubicBezTo>
                  <a:cubicBezTo>
                    <a:pt x="30" y="72"/>
                    <a:pt x="23" y="75"/>
                    <a:pt x="20" y="70"/>
                  </a:cubicBezTo>
                  <a:cubicBezTo>
                    <a:pt x="18" y="66"/>
                    <a:pt x="11" y="66"/>
                    <a:pt x="7" y="55"/>
                  </a:cubicBezTo>
                  <a:cubicBezTo>
                    <a:pt x="4" y="48"/>
                    <a:pt x="3" y="51"/>
                    <a:pt x="0" y="48"/>
                  </a:cubicBezTo>
                  <a:cubicBezTo>
                    <a:pt x="1" y="43"/>
                    <a:pt x="5" y="35"/>
                    <a:pt x="5" y="27"/>
                  </a:cubicBezTo>
                  <a:cubicBezTo>
                    <a:pt x="6" y="19"/>
                    <a:pt x="7" y="18"/>
                    <a:pt x="10" y="11"/>
                  </a:cubicBezTo>
                  <a:cubicBezTo>
                    <a:pt x="13" y="5"/>
                    <a:pt x="15" y="7"/>
                    <a:pt x="30" y="4"/>
                  </a:cubicBezTo>
                  <a:cubicBezTo>
                    <a:pt x="44" y="0"/>
                    <a:pt x="46" y="4"/>
                    <a:pt x="52" y="8"/>
                  </a:cubicBezTo>
                  <a:cubicBezTo>
                    <a:pt x="58" y="11"/>
                    <a:pt x="56" y="10"/>
                    <a:pt x="56" y="16"/>
                  </a:cubicBezTo>
                  <a:cubicBezTo>
                    <a:pt x="57" y="19"/>
                    <a:pt x="62" y="27"/>
                    <a:pt x="60" y="33"/>
                  </a:cubicBezTo>
                  <a:cubicBezTo>
                    <a:pt x="57" y="40"/>
                    <a:pt x="60" y="40"/>
                    <a:pt x="59" y="44"/>
                  </a:cubicBezTo>
                  <a:cubicBezTo>
                    <a:pt x="57" y="47"/>
                    <a:pt x="74" y="49"/>
                    <a:pt x="75" y="46"/>
                  </a:cubicBezTo>
                  <a:cubicBezTo>
                    <a:pt x="77" y="44"/>
                    <a:pt x="84" y="46"/>
                    <a:pt x="86" y="52"/>
                  </a:cubicBezTo>
                  <a:cubicBezTo>
                    <a:pt x="91" y="71"/>
                    <a:pt x="87" y="76"/>
                    <a:pt x="92" y="75"/>
                  </a:cubicBezTo>
                  <a:cubicBezTo>
                    <a:pt x="97" y="75"/>
                    <a:pt x="98" y="69"/>
                    <a:pt x="102" y="73"/>
                  </a:cubicBezTo>
                  <a:cubicBezTo>
                    <a:pt x="106" y="78"/>
                    <a:pt x="103" y="96"/>
                    <a:pt x="99" y="10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87" name="Freeform 8"/>
            <p:cNvSpPr>
              <a:spLocks/>
            </p:cNvSpPr>
            <p:nvPr/>
          </p:nvSpPr>
          <p:spPr bwMode="auto">
            <a:xfrm>
              <a:off x="5712192" y="6232774"/>
              <a:ext cx="162687" cy="181348"/>
            </a:xfrm>
            <a:custGeom>
              <a:avLst/>
              <a:gdLst/>
              <a:ahLst/>
              <a:cxnLst>
                <a:cxn ang="0">
                  <a:pos x="64" y="63"/>
                </a:cxn>
                <a:cxn ang="0">
                  <a:pos x="50" y="79"/>
                </a:cxn>
                <a:cxn ang="0">
                  <a:pos x="35" y="80"/>
                </a:cxn>
                <a:cxn ang="0">
                  <a:pos x="14" y="73"/>
                </a:cxn>
                <a:cxn ang="0">
                  <a:pos x="4" y="68"/>
                </a:cxn>
                <a:cxn ang="0">
                  <a:pos x="6" y="51"/>
                </a:cxn>
                <a:cxn ang="0">
                  <a:pos x="6" y="31"/>
                </a:cxn>
                <a:cxn ang="0">
                  <a:pos x="8" y="20"/>
                </a:cxn>
                <a:cxn ang="0">
                  <a:pos x="13" y="4"/>
                </a:cxn>
                <a:cxn ang="0">
                  <a:pos x="27" y="6"/>
                </a:cxn>
                <a:cxn ang="0">
                  <a:pos x="35" y="17"/>
                </a:cxn>
                <a:cxn ang="0">
                  <a:pos x="47" y="24"/>
                </a:cxn>
                <a:cxn ang="0">
                  <a:pos x="56" y="32"/>
                </a:cxn>
                <a:cxn ang="0">
                  <a:pos x="66" y="43"/>
                </a:cxn>
                <a:cxn ang="0">
                  <a:pos x="64" y="63"/>
                </a:cxn>
              </a:cxnLst>
              <a:rect l="0" t="0" r="r" b="b"/>
              <a:pathLst>
                <a:path w="71" h="84">
                  <a:moveTo>
                    <a:pt x="64" y="63"/>
                  </a:moveTo>
                  <a:cubicBezTo>
                    <a:pt x="59" y="73"/>
                    <a:pt x="56" y="75"/>
                    <a:pt x="50" y="79"/>
                  </a:cubicBezTo>
                  <a:cubicBezTo>
                    <a:pt x="44" y="84"/>
                    <a:pt x="40" y="77"/>
                    <a:pt x="35" y="80"/>
                  </a:cubicBezTo>
                  <a:cubicBezTo>
                    <a:pt x="29" y="83"/>
                    <a:pt x="21" y="73"/>
                    <a:pt x="14" y="73"/>
                  </a:cubicBezTo>
                  <a:cubicBezTo>
                    <a:pt x="8" y="74"/>
                    <a:pt x="4" y="68"/>
                    <a:pt x="4" y="68"/>
                  </a:cubicBezTo>
                  <a:cubicBezTo>
                    <a:pt x="0" y="62"/>
                    <a:pt x="1" y="53"/>
                    <a:pt x="6" y="51"/>
                  </a:cubicBezTo>
                  <a:cubicBezTo>
                    <a:pt x="10" y="49"/>
                    <a:pt x="3" y="35"/>
                    <a:pt x="6" y="31"/>
                  </a:cubicBezTo>
                  <a:cubicBezTo>
                    <a:pt x="9" y="27"/>
                    <a:pt x="4" y="27"/>
                    <a:pt x="8" y="20"/>
                  </a:cubicBezTo>
                  <a:cubicBezTo>
                    <a:pt x="13" y="14"/>
                    <a:pt x="7" y="12"/>
                    <a:pt x="13" y="4"/>
                  </a:cubicBezTo>
                  <a:cubicBezTo>
                    <a:pt x="17" y="11"/>
                    <a:pt x="19" y="0"/>
                    <a:pt x="27" y="6"/>
                  </a:cubicBezTo>
                  <a:cubicBezTo>
                    <a:pt x="35" y="13"/>
                    <a:pt x="29" y="22"/>
                    <a:pt x="35" y="17"/>
                  </a:cubicBezTo>
                  <a:cubicBezTo>
                    <a:pt x="41" y="13"/>
                    <a:pt x="40" y="21"/>
                    <a:pt x="47" y="24"/>
                  </a:cubicBezTo>
                  <a:cubicBezTo>
                    <a:pt x="53" y="27"/>
                    <a:pt x="51" y="29"/>
                    <a:pt x="56" y="32"/>
                  </a:cubicBezTo>
                  <a:cubicBezTo>
                    <a:pt x="61" y="35"/>
                    <a:pt x="60" y="35"/>
                    <a:pt x="66" y="43"/>
                  </a:cubicBezTo>
                  <a:cubicBezTo>
                    <a:pt x="71" y="51"/>
                    <a:pt x="60" y="51"/>
                    <a:pt x="64" y="6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88" name="Freeform 9"/>
            <p:cNvSpPr>
              <a:spLocks/>
            </p:cNvSpPr>
            <p:nvPr/>
          </p:nvSpPr>
          <p:spPr bwMode="auto">
            <a:xfrm>
              <a:off x="5061444" y="5251191"/>
              <a:ext cx="371417" cy="594419"/>
            </a:xfrm>
            <a:custGeom>
              <a:avLst/>
              <a:gdLst/>
              <a:ahLst/>
              <a:cxnLst>
                <a:cxn ang="0">
                  <a:pos x="145" y="64"/>
                </a:cxn>
                <a:cxn ang="0">
                  <a:pos x="133" y="64"/>
                </a:cxn>
                <a:cxn ang="0">
                  <a:pos x="113" y="75"/>
                </a:cxn>
                <a:cxn ang="0">
                  <a:pos x="101" y="101"/>
                </a:cxn>
                <a:cxn ang="0">
                  <a:pos x="106" y="138"/>
                </a:cxn>
                <a:cxn ang="0">
                  <a:pos x="116" y="147"/>
                </a:cxn>
                <a:cxn ang="0">
                  <a:pos x="134" y="145"/>
                </a:cxn>
                <a:cxn ang="0">
                  <a:pos x="138" y="166"/>
                </a:cxn>
                <a:cxn ang="0">
                  <a:pos x="149" y="164"/>
                </a:cxn>
                <a:cxn ang="0">
                  <a:pos x="160" y="189"/>
                </a:cxn>
                <a:cxn ang="0">
                  <a:pos x="157" y="210"/>
                </a:cxn>
                <a:cxn ang="0">
                  <a:pos x="152" y="226"/>
                </a:cxn>
                <a:cxn ang="0">
                  <a:pos x="153" y="243"/>
                </a:cxn>
                <a:cxn ang="0">
                  <a:pos x="150" y="263"/>
                </a:cxn>
                <a:cxn ang="0">
                  <a:pos x="146" y="266"/>
                </a:cxn>
                <a:cxn ang="0">
                  <a:pos x="139" y="277"/>
                </a:cxn>
                <a:cxn ang="0">
                  <a:pos x="126" y="265"/>
                </a:cxn>
                <a:cxn ang="0">
                  <a:pos x="102" y="246"/>
                </a:cxn>
                <a:cxn ang="0">
                  <a:pos x="78" y="227"/>
                </a:cxn>
                <a:cxn ang="0">
                  <a:pos x="66" y="206"/>
                </a:cxn>
                <a:cxn ang="0">
                  <a:pos x="55" y="181"/>
                </a:cxn>
                <a:cxn ang="0">
                  <a:pos x="49" y="165"/>
                </a:cxn>
                <a:cxn ang="0">
                  <a:pos x="35" y="130"/>
                </a:cxn>
                <a:cxn ang="0">
                  <a:pos x="22" y="105"/>
                </a:cxn>
                <a:cxn ang="0">
                  <a:pos x="8" y="88"/>
                </a:cxn>
                <a:cxn ang="0">
                  <a:pos x="5" y="79"/>
                </a:cxn>
                <a:cxn ang="0">
                  <a:pos x="16" y="52"/>
                </a:cxn>
                <a:cxn ang="0">
                  <a:pos x="15" y="65"/>
                </a:cxn>
                <a:cxn ang="0">
                  <a:pos x="23" y="68"/>
                </a:cxn>
                <a:cxn ang="0">
                  <a:pos x="34" y="73"/>
                </a:cxn>
                <a:cxn ang="0">
                  <a:pos x="41" y="54"/>
                </a:cxn>
                <a:cxn ang="0">
                  <a:pos x="73" y="27"/>
                </a:cxn>
                <a:cxn ang="0">
                  <a:pos x="79" y="3"/>
                </a:cxn>
                <a:cxn ang="0">
                  <a:pos x="87" y="6"/>
                </a:cxn>
                <a:cxn ang="0">
                  <a:pos x="96" y="19"/>
                </a:cxn>
                <a:cxn ang="0">
                  <a:pos x="110" y="37"/>
                </a:cxn>
                <a:cxn ang="0">
                  <a:pos x="134" y="35"/>
                </a:cxn>
                <a:cxn ang="0">
                  <a:pos x="143" y="43"/>
                </a:cxn>
                <a:cxn ang="0">
                  <a:pos x="137" y="59"/>
                </a:cxn>
                <a:cxn ang="0">
                  <a:pos x="145" y="64"/>
                </a:cxn>
              </a:cxnLst>
              <a:rect l="0" t="0" r="r" b="b"/>
              <a:pathLst>
                <a:path w="162" h="277">
                  <a:moveTo>
                    <a:pt x="145" y="64"/>
                  </a:moveTo>
                  <a:cubicBezTo>
                    <a:pt x="138" y="68"/>
                    <a:pt x="142" y="58"/>
                    <a:pt x="133" y="64"/>
                  </a:cubicBezTo>
                  <a:cubicBezTo>
                    <a:pt x="125" y="71"/>
                    <a:pt x="122" y="67"/>
                    <a:pt x="113" y="75"/>
                  </a:cubicBezTo>
                  <a:cubicBezTo>
                    <a:pt x="104" y="83"/>
                    <a:pt x="108" y="95"/>
                    <a:pt x="101" y="101"/>
                  </a:cubicBezTo>
                  <a:cubicBezTo>
                    <a:pt x="87" y="112"/>
                    <a:pt x="108" y="131"/>
                    <a:pt x="106" y="138"/>
                  </a:cubicBezTo>
                  <a:cubicBezTo>
                    <a:pt x="103" y="145"/>
                    <a:pt x="116" y="137"/>
                    <a:pt x="116" y="147"/>
                  </a:cubicBezTo>
                  <a:cubicBezTo>
                    <a:pt x="115" y="157"/>
                    <a:pt x="131" y="150"/>
                    <a:pt x="134" y="145"/>
                  </a:cubicBezTo>
                  <a:cubicBezTo>
                    <a:pt x="138" y="140"/>
                    <a:pt x="133" y="164"/>
                    <a:pt x="138" y="166"/>
                  </a:cubicBezTo>
                  <a:cubicBezTo>
                    <a:pt x="144" y="167"/>
                    <a:pt x="143" y="163"/>
                    <a:pt x="149" y="164"/>
                  </a:cubicBezTo>
                  <a:cubicBezTo>
                    <a:pt x="160" y="189"/>
                    <a:pt x="160" y="189"/>
                    <a:pt x="160" y="189"/>
                  </a:cubicBezTo>
                  <a:cubicBezTo>
                    <a:pt x="160" y="189"/>
                    <a:pt x="155" y="201"/>
                    <a:pt x="157" y="210"/>
                  </a:cubicBezTo>
                  <a:cubicBezTo>
                    <a:pt x="159" y="218"/>
                    <a:pt x="148" y="220"/>
                    <a:pt x="152" y="226"/>
                  </a:cubicBezTo>
                  <a:cubicBezTo>
                    <a:pt x="157" y="233"/>
                    <a:pt x="145" y="238"/>
                    <a:pt x="153" y="243"/>
                  </a:cubicBezTo>
                  <a:cubicBezTo>
                    <a:pt x="162" y="247"/>
                    <a:pt x="150" y="258"/>
                    <a:pt x="150" y="263"/>
                  </a:cubicBezTo>
                  <a:cubicBezTo>
                    <a:pt x="150" y="263"/>
                    <a:pt x="150" y="267"/>
                    <a:pt x="146" y="266"/>
                  </a:cubicBezTo>
                  <a:cubicBezTo>
                    <a:pt x="142" y="266"/>
                    <a:pt x="153" y="272"/>
                    <a:pt x="139" y="277"/>
                  </a:cubicBezTo>
                  <a:cubicBezTo>
                    <a:pt x="134" y="272"/>
                    <a:pt x="128" y="272"/>
                    <a:pt x="126" y="265"/>
                  </a:cubicBezTo>
                  <a:cubicBezTo>
                    <a:pt x="125" y="258"/>
                    <a:pt x="122" y="258"/>
                    <a:pt x="102" y="246"/>
                  </a:cubicBezTo>
                  <a:cubicBezTo>
                    <a:pt x="82" y="235"/>
                    <a:pt x="80" y="232"/>
                    <a:pt x="78" y="227"/>
                  </a:cubicBezTo>
                  <a:cubicBezTo>
                    <a:pt x="75" y="222"/>
                    <a:pt x="65" y="217"/>
                    <a:pt x="66" y="206"/>
                  </a:cubicBezTo>
                  <a:cubicBezTo>
                    <a:pt x="68" y="195"/>
                    <a:pt x="55" y="188"/>
                    <a:pt x="55" y="181"/>
                  </a:cubicBezTo>
                  <a:cubicBezTo>
                    <a:pt x="55" y="174"/>
                    <a:pt x="51" y="175"/>
                    <a:pt x="49" y="165"/>
                  </a:cubicBezTo>
                  <a:cubicBezTo>
                    <a:pt x="47" y="155"/>
                    <a:pt x="38" y="141"/>
                    <a:pt x="35" y="130"/>
                  </a:cubicBezTo>
                  <a:cubicBezTo>
                    <a:pt x="33" y="119"/>
                    <a:pt x="26" y="119"/>
                    <a:pt x="22" y="105"/>
                  </a:cubicBezTo>
                  <a:cubicBezTo>
                    <a:pt x="21" y="96"/>
                    <a:pt x="0" y="94"/>
                    <a:pt x="8" y="88"/>
                  </a:cubicBezTo>
                  <a:cubicBezTo>
                    <a:pt x="14" y="84"/>
                    <a:pt x="7" y="85"/>
                    <a:pt x="5" y="79"/>
                  </a:cubicBezTo>
                  <a:cubicBezTo>
                    <a:pt x="4" y="74"/>
                    <a:pt x="2" y="65"/>
                    <a:pt x="16" y="52"/>
                  </a:cubicBezTo>
                  <a:cubicBezTo>
                    <a:pt x="22" y="61"/>
                    <a:pt x="14" y="60"/>
                    <a:pt x="15" y="65"/>
                  </a:cubicBezTo>
                  <a:cubicBezTo>
                    <a:pt x="16" y="70"/>
                    <a:pt x="17" y="66"/>
                    <a:pt x="23" y="68"/>
                  </a:cubicBezTo>
                  <a:cubicBezTo>
                    <a:pt x="29" y="69"/>
                    <a:pt x="28" y="78"/>
                    <a:pt x="34" y="73"/>
                  </a:cubicBezTo>
                  <a:cubicBezTo>
                    <a:pt x="40" y="68"/>
                    <a:pt x="35" y="67"/>
                    <a:pt x="41" y="54"/>
                  </a:cubicBezTo>
                  <a:cubicBezTo>
                    <a:pt x="48" y="41"/>
                    <a:pt x="67" y="38"/>
                    <a:pt x="73" y="27"/>
                  </a:cubicBezTo>
                  <a:cubicBezTo>
                    <a:pt x="80" y="16"/>
                    <a:pt x="80" y="13"/>
                    <a:pt x="79" y="3"/>
                  </a:cubicBezTo>
                  <a:cubicBezTo>
                    <a:pt x="82" y="0"/>
                    <a:pt x="82" y="5"/>
                    <a:pt x="87" y="6"/>
                  </a:cubicBezTo>
                  <a:cubicBezTo>
                    <a:pt x="93" y="9"/>
                    <a:pt x="88" y="14"/>
                    <a:pt x="96" y="19"/>
                  </a:cubicBezTo>
                  <a:cubicBezTo>
                    <a:pt x="104" y="23"/>
                    <a:pt x="103" y="36"/>
                    <a:pt x="110" y="37"/>
                  </a:cubicBezTo>
                  <a:cubicBezTo>
                    <a:pt x="118" y="38"/>
                    <a:pt x="123" y="31"/>
                    <a:pt x="134" y="35"/>
                  </a:cubicBezTo>
                  <a:cubicBezTo>
                    <a:pt x="145" y="40"/>
                    <a:pt x="145" y="40"/>
                    <a:pt x="143" y="43"/>
                  </a:cubicBezTo>
                  <a:cubicBezTo>
                    <a:pt x="137" y="52"/>
                    <a:pt x="132" y="60"/>
                    <a:pt x="137" y="59"/>
                  </a:cubicBezTo>
                  <a:cubicBezTo>
                    <a:pt x="143" y="58"/>
                    <a:pt x="143" y="61"/>
                    <a:pt x="145" y="6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89" name="Freeform 10"/>
            <p:cNvSpPr>
              <a:spLocks/>
            </p:cNvSpPr>
            <p:nvPr/>
          </p:nvSpPr>
          <p:spPr bwMode="auto">
            <a:xfrm>
              <a:off x="5127440" y="4852512"/>
              <a:ext cx="353000" cy="535409"/>
            </a:xfrm>
            <a:custGeom>
              <a:avLst/>
              <a:gdLst/>
              <a:ahLst/>
              <a:cxnLst>
                <a:cxn ang="0">
                  <a:pos x="99" y="9"/>
                </a:cxn>
                <a:cxn ang="0">
                  <a:pos x="95" y="1"/>
                </a:cxn>
                <a:cxn ang="0">
                  <a:pos x="81" y="12"/>
                </a:cxn>
                <a:cxn ang="0">
                  <a:pos x="62" y="19"/>
                </a:cxn>
                <a:cxn ang="0">
                  <a:pos x="52" y="21"/>
                </a:cxn>
                <a:cxn ang="0">
                  <a:pos x="46" y="38"/>
                </a:cxn>
                <a:cxn ang="0">
                  <a:pos x="39" y="49"/>
                </a:cxn>
                <a:cxn ang="0">
                  <a:pos x="31" y="61"/>
                </a:cxn>
                <a:cxn ang="0">
                  <a:pos x="24" y="57"/>
                </a:cxn>
                <a:cxn ang="0">
                  <a:pos x="25" y="68"/>
                </a:cxn>
                <a:cxn ang="0">
                  <a:pos x="23" y="73"/>
                </a:cxn>
                <a:cxn ang="0">
                  <a:pos x="19" y="71"/>
                </a:cxn>
                <a:cxn ang="0">
                  <a:pos x="18" y="78"/>
                </a:cxn>
                <a:cxn ang="0">
                  <a:pos x="20" y="82"/>
                </a:cxn>
                <a:cxn ang="0">
                  <a:pos x="22" y="87"/>
                </a:cxn>
                <a:cxn ang="0">
                  <a:pos x="24" y="97"/>
                </a:cxn>
                <a:cxn ang="0">
                  <a:pos x="22" y="111"/>
                </a:cxn>
                <a:cxn ang="0">
                  <a:pos x="23" y="131"/>
                </a:cxn>
                <a:cxn ang="0">
                  <a:pos x="16" y="148"/>
                </a:cxn>
                <a:cxn ang="0">
                  <a:pos x="8" y="155"/>
                </a:cxn>
                <a:cxn ang="0">
                  <a:pos x="6" y="165"/>
                </a:cxn>
                <a:cxn ang="0">
                  <a:pos x="19" y="174"/>
                </a:cxn>
                <a:cxn ang="0">
                  <a:pos x="23" y="178"/>
                </a:cxn>
                <a:cxn ang="0">
                  <a:pos x="36" y="182"/>
                </a:cxn>
                <a:cxn ang="0">
                  <a:pos x="41" y="183"/>
                </a:cxn>
                <a:cxn ang="0">
                  <a:pos x="50" y="188"/>
                </a:cxn>
                <a:cxn ang="0">
                  <a:pos x="58" y="191"/>
                </a:cxn>
                <a:cxn ang="0">
                  <a:pos x="67" y="204"/>
                </a:cxn>
                <a:cxn ang="0">
                  <a:pos x="81" y="222"/>
                </a:cxn>
                <a:cxn ang="0">
                  <a:pos x="105" y="220"/>
                </a:cxn>
                <a:cxn ang="0">
                  <a:pos x="114" y="228"/>
                </a:cxn>
                <a:cxn ang="0">
                  <a:pos x="108" y="244"/>
                </a:cxn>
                <a:cxn ang="0">
                  <a:pos x="116" y="249"/>
                </a:cxn>
                <a:cxn ang="0">
                  <a:pos x="122" y="212"/>
                </a:cxn>
                <a:cxn ang="0">
                  <a:pos x="120" y="196"/>
                </a:cxn>
                <a:cxn ang="0">
                  <a:pos x="114" y="181"/>
                </a:cxn>
                <a:cxn ang="0">
                  <a:pos x="120" y="176"/>
                </a:cxn>
                <a:cxn ang="0">
                  <a:pos x="125" y="177"/>
                </a:cxn>
                <a:cxn ang="0">
                  <a:pos x="122" y="170"/>
                </a:cxn>
                <a:cxn ang="0">
                  <a:pos x="117" y="171"/>
                </a:cxn>
                <a:cxn ang="0">
                  <a:pos x="116" y="160"/>
                </a:cxn>
                <a:cxn ang="0">
                  <a:pos x="137" y="160"/>
                </a:cxn>
                <a:cxn ang="0">
                  <a:pos x="139" y="159"/>
                </a:cxn>
                <a:cxn ang="0">
                  <a:pos x="146" y="154"/>
                </a:cxn>
                <a:cxn ang="0">
                  <a:pos x="154" y="168"/>
                </a:cxn>
                <a:cxn ang="0">
                  <a:pos x="147" y="149"/>
                </a:cxn>
                <a:cxn ang="0">
                  <a:pos x="142" y="145"/>
                </a:cxn>
                <a:cxn ang="0">
                  <a:pos x="146" y="137"/>
                </a:cxn>
                <a:cxn ang="0">
                  <a:pos x="142" y="123"/>
                </a:cxn>
                <a:cxn ang="0">
                  <a:pos x="146" y="93"/>
                </a:cxn>
                <a:cxn ang="0">
                  <a:pos x="123" y="95"/>
                </a:cxn>
                <a:cxn ang="0">
                  <a:pos x="112" y="82"/>
                </a:cxn>
                <a:cxn ang="0">
                  <a:pos x="94" y="81"/>
                </a:cxn>
                <a:cxn ang="0">
                  <a:pos x="86" y="76"/>
                </a:cxn>
                <a:cxn ang="0">
                  <a:pos x="84" y="60"/>
                </a:cxn>
                <a:cxn ang="0">
                  <a:pos x="76" y="48"/>
                </a:cxn>
                <a:cxn ang="0">
                  <a:pos x="76" y="44"/>
                </a:cxn>
                <a:cxn ang="0">
                  <a:pos x="85" y="20"/>
                </a:cxn>
                <a:cxn ang="0">
                  <a:pos x="99" y="9"/>
                </a:cxn>
              </a:cxnLst>
              <a:rect l="0" t="0" r="r" b="b"/>
              <a:pathLst>
                <a:path w="154" h="249">
                  <a:moveTo>
                    <a:pt x="99" y="9"/>
                  </a:moveTo>
                  <a:cubicBezTo>
                    <a:pt x="103" y="7"/>
                    <a:pt x="103" y="0"/>
                    <a:pt x="95" y="1"/>
                  </a:cubicBezTo>
                  <a:cubicBezTo>
                    <a:pt x="87" y="2"/>
                    <a:pt x="91" y="4"/>
                    <a:pt x="81" y="12"/>
                  </a:cubicBezTo>
                  <a:cubicBezTo>
                    <a:pt x="66" y="23"/>
                    <a:pt x="65" y="11"/>
                    <a:pt x="62" y="19"/>
                  </a:cubicBezTo>
                  <a:cubicBezTo>
                    <a:pt x="60" y="26"/>
                    <a:pt x="54" y="16"/>
                    <a:pt x="52" y="21"/>
                  </a:cubicBezTo>
                  <a:cubicBezTo>
                    <a:pt x="51" y="27"/>
                    <a:pt x="46" y="26"/>
                    <a:pt x="46" y="38"/>
                  </a:cubicBezTo>
                  <a:cubicBezTo>
                    <a:pt x="46" y="50"/>
                    <a:pt x="40" y="42"/>
                    <a:pt x="39" y="49"/>
                  </a:cubicBezTo>
                  <a:cubicBezTo>
                    <a:pt x="37" y="56"/>
                    <a:pt x="29" y="53"/>
                    <a:pt x="31" y="61"/>
                  </a:cubicBezTo>
                  <a:cubicBezTo>
                    <a:pt x="34" y="73"/>
                    <a:pt x="28" y="62"/>
                    <a:pt x="24" y="57"/>
                  </a:cubicBezTo>
                  <a:cubicBezTo>
                    <a:pt x="20" y="61"/>
                    <a:pt x="29" y="68"/>
                    <a:pt x="25" y="68"/>
                  </a:cubicBezTo>
                  <a:cubicBezTo>
                    <a:pt x="23" y="68"/>
                    <a:pt x="25" y="71"/>
                    <a:pt x="23" y="73"/>
                  </a:cubicBezTo>
                  <a:cubicBezTo>
                    <a:pt x="21" y="75"/>
                    <a:pt x="20" y="70"/>
                    <a:pt x="19" y="71"/>
                  </a:cubicBezTo>
                  <a:cubicBezTo>
                    <a:pt x="18" y="75"/>
                    <a:pt x="18" y="73"/>
                    <a:pt x="18" y="78"/>
                  </a:cubicBezTo>
                  <a:cubicBezTo>
                    <a:pt x="18" y="80"/>
                    <a:pt x="20" y="80"/>
                    <a:pt x="20" y="82"/>
                  </a:cubicBezTo>
                  <a:cubicBezTo>
                    <a:pt x="20" y="84"/>
                    <a:pt x="20" y="86"/>
                    <a:pt x="22" y="87"/>
                  </a:cubicBezTo>
                  <a:cubicBezTo>
                    <a:pt x="27" y="89"/>
                    <a:pt x="20" y="93"/>
                    <a:pt x="24" y="97"/>
                  </a:cubicBezTo>
                  <a:cubicBezTo>
                    <a:pt x="29" y="103"/>
                    <a:pt x="19" y="99"/>
                    <a:pt x="22" y="111"/>
                  </a:cubicBezTo>
                  <a:cubicBezTo>
                    <a:pt x="25" y="123"/>
                    <a:pt x="20" y="130"/>
                    <a:pt x="23" y="131"/>
                  </a:cubicBezTo>
                  <a:cubicBezTo>
                    <a:pt x="27" y="132"/>
                    <a:pt x="21" y="147"/>
                    <a:pt x="16" y="148"/>
                  </a:cubicBezTo>
                  <a:cubicBezTo>
                    <a:pt x="10" y="148"/>
                    <a:pt x="6" y="150"/>
                    <a:pt x="8" y="155"/>
                  </a:cubicBezTo>
                  <a:cubicBezTo>
                    <a:pt x="9" y="161"/>
                    <a:pt x="0" y="155"/>
                    <a:pt x="6" y="165"/>
                  </a:cubicBezTo>
                  <a:cubicBezTo>
                    <a:pt x="15" y="173"/>
                    <a:pt x="17" y="175"/>
                    <a:pt x="19" y="174"/>
                  </a:cubicBezTo>
                  <a:cubicBezTo>
                    <a:pt x="20" y="173"/>
                    <a:pt x="23" y="176"/>
                    <a:pt x="23" y="178"/>
                  </a:cubicBezTo>
                  <a:cubicBezTo>
                    <a:pt x="23" y="181"/>
                    <a:pt x="35" y="184"/>
                    <a:pt x="36" y="182"/>
                  </a:cubicBezTo>
                  <a:cubicBezTo>
                    <a:pt x="36" y="181"/>
                    <a:pt x="37" y="176"/>
                    <a:pt x="41" y="183"/>
                  </a:cubicBezTo>
                  <a:cubicBezTo>
                    <a:pt x="43" y="186"/>
                    <a:pt x="46" y="186"/>
                    <a:pt x="50" y="188"/>
                  </a:cubicBezTo>
                  <a:cubicBezTo>
                    <a:pt x="53" y="185"/>
                    <a:pt x="53" y="190"/>
                    <a:pt x="58" y="191"/>
                  </a:cubicBezTo>
                  <a:cubicBezTo>
                    <a:pt x="64" y="194"/>
                    <a:pt x="59" y="199"/>
                    <a:pt x="67" y="204"/>
                  </a:cubicBezTo>
                  <a:cubicBezTo>
                    <a:pt x="75" y="208"/>
                    <a:pt x="74" y="221"/>
                    <a:pt x="81" y="222"/>
                  </a:cubicBezTo>
                  <a:cubicBezTo>
                    <a:pt x="89" y="223"/>
                    <a:pt x="94" y="216"/>
                    <a:pt x="105" y="220"/>
                  </a:cubicBezTo>
                  <a:cubicBezTo>
                    <a:pt x="116" y="225"/>
                    <a:pt x="116" y="225"/>
                    <a:pt x="114" y="228"/>
                  </a:cubicBezTo>
                  <a:cubicBezTo>
                    <a:pt x="108" y="237"/>
                    <a:pt x="103" y="245"/>
                    <a:pt x="108" y="244"/>
                  </a:cubicBezTo>
                  <a:cubicBezTo>
                    <a:pt x="114" y="243"/>
                    <a:pt x="114" y="246"/>
                    <a:pt x="116" y="249"/>
                  </a:cubicBezTo>
                  <a:cubicBezTo>
                    <a:pt x="117" y="245"/>
                    <a:pt x="119" y="222"/>
                    <a:pt x="122" y="212"/>
                  </a:cubicBezTo>
                  <a:cubicBezTo>
                    <a:pt x="124" y="202"/>
                    <a:pt x="119" y="201"/>
                    <a:pt x="120" y="196"/>
                  </a:cubicBezTo>
                  <a:cubicBezTo>
                    <a:pt x="121" y="191"/>
                    <a:pt x="116" y="197"/>
                    <a:pt x="114" y="181"/>
                  </a:cubicBezTo>
                  <a:cubicBezTo>
                    <a:pt x="113" y="175"/>
                    <a:pt x="119" y="177"/>
                    <a:pt x="120" y="176"/>
                  </a:cubicBezTo>
                  <a:cubicBezTo>
                    <a:pt x="121" y="174"/>
                    <a:pt x="123" y="176"/>
                    <a:pt x="125" y="177"/>
                  </a:cubicBezTo>
                  <a:cubicBezTo>
                    <a:pt x="126" y="178"/>
                    <a:pt x="125" y="170"/>
                    <a:pt x="122" y="170"/>
                  </a:cubicBezTo>
                  <a:cubicBezTo>
                    <a:pt x="119" y="170"/>
                    <a:pt x="117" y="171"/>
                    <a:pt x="117" y="171"/>
                  </a:cubicBezTo>
                  <a:cubicBezTo>
                    <a:pt x="116" y="160"/>
                    <a:pt x="116" y="160"/>
                    <a:pt x="116" y="160"/>
                  </a:cubicBezTo>
                  <a:cubicBezTo>
                    <a:pt x="137" y="160"/>
                    <a:pt x="137" y="160"/>
                    <a:pt x="137" y="160"/>
                  </a:cubicBezTo>
                  <a:cubicBezTo>
                    <a:pt x="136" y="158"/>
                    <a:pt x="136" y="154"/>
                    <a:pt x="139" y="159"/>
                  </a:cubicBezTo>
                  <a:cubicBezTo>
                    <a:pt x="142" y="164"/>
                    <a:pt x="145" y="153"/>
                    <a:pt x="146" y="154"/>
                  </a:cubicBezTo>
                  <a:cubicBezTo>
                    <a:pt x="154" y="163"/>
                    <a:pt x="147" y="171"/>
                    <a:pt x="154" y="168"/>
                  </a:cubicBezTo>
                  <a:cubicBezTo>
                    <a:pt x="149" y="153"/>
                    <a:pt x="151" y="151"/>
                    <a:pt x="147" y="149"/>
                  </a:cubicBezTo>
                  <a:cubicBezTo>
                    <a:pt x="144" y="146"/>
                    <a:pt x="145" y="143"/>
                    <a:pt x="142" y="145"/>
                  </a:cubicBezTo>
                  <a:cubicBezTo>
                    <a:pt x="141" y="145"/>
                    <a:pt x="139" y="144"/>
                    <a:pt x="146" y="137"/>
                  </a:cubicBezTo>
                  <a:cubicBezTo>
                    <a:pt x="150" y="134"/>
                    <a:pt x="144" y="131"/>
                    <a:pt x="142" y="123"/>
                  </a:cubicBezTo>
                  <a:cubicBezTo>
                    <a:pt x="139" y="109"/>
                    <a:pt x="149" y="94"/>
                    <a:pt x="146" y="93"/>
                  </a:cubicBezTo>
                  <a:cubicBezTo>
                    <a:pt x="136" y="91"/>
                    <a:pt x="135" y="96"/>
                    <a:pt x="123" y="95"/>
                  </a:cubicBezTo>
                  <a:cubicBezTo>
                    <a:pt x="119" y="95"/>
                    <a:pt x="116" y="81"/>
                    <a:pt x="112" y="82"/>
                  </a:cubicBezTo>
                  <a:cubicBezTo>
                    <a:pt x="108" y="84"/>
                    <a:pt x="108" y="79"/>
                    <a:pt x="94" y="81"/>
                  </a:cubicBezTo>
                  <a:cubicBezTo>
                    <a:pt x="86" y="83"/>
                    <a:pt x="91" y="77"/>
                    <a:pt x="86" y="76"/>
                  </a:cubicBezTo>
                  <a:cubicBezTo>
                    <a:pt x="80" y="75"/>
                    <a:pt x="89" y="63"/>
                    <a:pt x="84" y="60"/>
                  </a:cubicBezTo>
                  <a:cubicBezTo>
                    <a:pt x="79" y="57"/>
                    <a:pt x="83" y="46"/>
                    <a:pt x="76" y="48"/>
                  </a:cubicBezTo>
                  <a:cubicBezTo>
                    <a:pt x="71" y="50"/>
                    <a:pt x="73" y="48"/>
                    <a:pt x="76" y="44"/>
                  </a:cubicBezTo>
                  <a:cubicBezTo>
                    <a:pt x="79" y="41"/>
                    <a:pt x="78" y="24"/>
                    <a:pt x="85" y="20"/>
                  </a:cubicBezTo>
                  <a:cubicBezTo>
                    <a:pt x="92" y="15"/>
                    <a:pt x="84" y="12"/>
                    <a:pt x="99" y="9"/>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90" name="Freeform 11"/>
            <p:cNvSpPr>
              <a:spLocks/>
            </p:cNvSpPr>
            <p:nvPr/>
          </p:nvSpPr>
          <p:spPr bwMode="auto">
            <a:xfrm>
              <a:off x="5615501" y="4982047"/>
              <a:ext cx="158083" cy="234601"/>
            </a:xfrm>
            <a:custGeom>
              <a:avLst/>
              <a:gdLst/>
              <a:ahLst/>
              <a:cxnLst>
                <a:cxn ang="0">
                  <a:pos x="69" y="97"/>
                </a:cxn>
                <a:cxn ang="0">
                  <a:pos x="59" y="97"/>
                </a:cxn>
                <a:cxn ang="0">
                  <a:pos x="48" y="104"/>
                </a:cxn>
                <a:cxn ang="0">
                  <a:pos x="42" y="108"/>
                </a:cxn>
                <a:cxn ang="0">
                  <a:pos x="28" y="96"/>
                </a:cxn>
                <a:cxn ang="0">
                  <a:pos x="26" y="84"/>
                </a:cxn>
                <a:cxn ang="0">
                  <a:pos x="30" y="70"/>
                </a:cxn>
                <a:cxn ang="0">
                  <a:pos x="25" y="56"/>
                </a:cxn>
                <a:cxn ang="0">
                  <a:pos x="21" y="48"/>
                </a:cxn>
                <a:cxn ang="0">
                  <a:pos x="17" y="49"/>
                </a:cxn>
                <a:cxn ang="0">
                  <a:pos x="11" y="31"/>
                </a:cxn>
                <a:cxn ang="0">
                  <a:pos x="16" y="25"/>
                </a:cxn>
                <a:cxn ang="0">
                  <a:pos x="21" y="20"/>
                </a:cxn>
                <a:cxn ang="0">
                  <a:pos x="17" y="12"/>
                </a:cxn>
                <a:cxn ang="0">
                  <a:pos x="27" y="0"/>
                </a:cxn>
                <a:cxn ang="0">
                  <a:pos x="28" y="1"/>
                </a:cxn>
                <a:cxn ang="0">
                  <a:pos x="44" y="18"/>
                </a:cxn>
                <a:cxn ang="0">
                  <a:pos x="49" y="24"/>
                </a:cxn>
                <a:cxn ang="0">
                  <a:pos x="57" y="32"/>
                </a:cxn>
                <a:cxn ang="0">
                  <a:pos x="61" y="38"/>
                </a:cxn>
                <a:cxn ang="0">
                  <a:pos x="59" y="48"/>
                </a:cxn>
                <a:cxn ang="0">
                  <a:pos x="55" y="52"/>
                </a:cxn>
                <a:cxn ang="0">
                  <a:pos x="51" y="56"/>
                </a:cxn>
                <a:cxn ang="0">
                  <a:pos x="50" y="63"/>
                </a:cxn>
                <a:cxn ang="0">
                  <a:pos x="54" y="75"/>
                </a:cxn>
                <a:cxn ang="0">
                  <a:pos x="59" y="76"/>
                </a:cxn>
                <a:cxn ang="0">
                  <a:pos x="61" y="85"/>
                </a:cxn>
                <a:cxn ang="0">
                  <a:pos x="69" y="97"/>
                </a:cxn>
              </a:cxnLst>
              <a:rect l="0" t="0" r="r" b="b"/>
              <a:pathLst>
                <a:path w="69" h="109">
                  <a:moveTo>
                    <a:pt x="69" y="97"/>
                  </a:moveTo>
                  <a:cubicBezTo>
                    <a:pt x="61" y="99"/>
                    <a:pt x="63" y="95"/>
                    <a:pt x="59" y="97"/>
                  </a:cubicBezTo>
                  <a:cubicBezTo>
                    <a:pt x="55" y="98"/>
                    <a:pt x="53" y="104"/>
                    <a:pt x="48" y="104"/>
                  </a:cubicBezTo>
                  <a:cubicBezTo>
                    <a:pt x="43" y="103"/>
                    <a:pt x="45" y="106"/>
                    <a:pt x="42" y="108"/>
                  </a:cubicBezTo>
                  <a:cubicBezTo>
                    <a:pt x="38" y="109"/>
                    <a:pt x="28" y="102"/>
                    <a:pt x="28" y="96"/>
                  </a:cubicBezTo>
                  <a:cubicBezTo>
                    <a:pt x="29" y="88"/>
                    <a:pt x="24" y="94"/>
                    <a:pt x="26" y="84"/>
                  </a:cubicBezTo>
                  <a:cubicBezTo>
                    <a:pt x="28" y="74"/>
                    <a:pt x="28" y="74"/>
                    <a:pt x="30" y="70"/>
                  </a:cubicBezTo>
                  <a:cubicBezTo>
                    <a:pt x="34" y="60"/>
                    <a:pt x="22" y="62"/>
                    <a:pt x="25" y="56"/>
                  </a:cubicBezTo>
                  <a:cubicBezTo>
                    <a:pt x="27" y="51"/>
                    <a:pt x="25" y="47"/>
                    <a:pt x="21" y="48"/>
                  </a:cubicBezTo>
                  <a:cubicBezTo>
                    <a:pt x="19" y="49"/>
                    <a:pt x="18" y="49"/>
                    <a:pt x="17" y="49"/>
                  </a:cubicBezTo>
                  <a:cubicBezTo>
                    <a:pt x="0" y="33"/>
                    <a:pt x="13" y="38"/>
                    <a:pt x="11" y="31"/>
                  </a:cubicBezTo>
                  <a:cubicBezTo>
                    <a:pt x="9" y="24"/>
                    <a:pt x="11" y="28"/>
                    <a:pt x="16" y="25"/>
                  </a:cubicBezTo>
                  <a:cubicBezTo>
                    <a:pt x="21" y="23"/>
                    <a:pt x="22" y="22"/>
                    <a:pt x="21" y="20"/>
                  </a:cubicBezTo>
                  <a:cubicBezTo>
                    <a:pt x="20" y="16"/>
                    <a:pt x="15" y="15"/>
                    <a:pt x="17" y="12"/>
                  </a:cubicBezTo>
                  <a:cubicBezTo>
                    <a:pt x="19" y="9"/>
                    <a:pt x="30" y="6"/>
                    <a:pt x="27" y="0"/>
                  </a:cubicBezTo>
                  <a:cubicBezTo>
                    <a:pt x="27" y="0"/>
                    <a:pt x="28" y="1"/>
                    <a:pt x="28" y="1"/>
                  </a:cubicBezTo>
                  <a:cubicBezTo>
                    <a:pt x="39" y="9"/>
                    <a:pt x="45" y="13"/>
                    <a:pt x="44" y="18"/>
                  </a:cubicBezTo>
                  <a:cubicBezTo>
                    <a:pt x="43" y="24"/>
                    <a:pt x="41" y="22"/>
                    <a:pt x="49" y="24"/>
                  </a:cubicBezTo>
                  <a:cubicBezTo>
                    <a:pt x="57" y="26"/>
                    <a:pt x="53" y="32"/>
                    <a:pt x="57" y="32"/>
                  </a:cubicBezTo>
                  <a:cubicBezTo>
                    <a:pt x="60" y="32"/>
                    <a:pt x="59" y="38"/>
                    <a:pt x="61" y="38"/>
                  </a:cubicBezTo>
                  <a:cubicBezTo>
                    <a:pt x="61" y="43"/>
                    <a:pt x="59" y="45"/>
                    <a:pt x="59" y="48"/>
                  </a:cubicBezTo>
                  <a:cubicBezTo>
                    <a:pt x="59" y="52"/>
                    <a:pt x="60" y="51"/>
                    <a:pt x="55" y="52"/>
                  </a:cubicBezTo>
                  <a:cubicBezTo>
                    <a:pt x="51" y="52"/>
                    <a:pt x="50" y="53"/>
                    <a:pt x="51" y="56"/>
                  </a:cubicBezTo>
                  <a:cubicBezTo>
                    <a:pt x="52" y="58"/>
                    <a:pt x="53" y="57"/>
                    <a:pt x="50" y="63"/>
                  </a:cubicBezTo>
                  <a:cubicBezTo>
                    <a:pt x="47" y="69"/>
                    <a:pt x="52" y="70"/>
                    <a:pt x="54" y="75"/>
                  </a:cubicBezTo>
                  <a:cubicBezTo>
                    <a:pt x="56" y="80"/>
                    <a:pt x="57" y="74"/>
                    <a:pt x="59" y="76"/>
                  </a:cubicBezTo>
                  <a:cubicBezTo>
                    <a:pt x="60" y="78"/>
                    <a:pt x="58" y="81"/>
                    <a:pt x="61" y="85"/>
                  </a:cubicBezTo>
                  <a:cubicBezTo>
                    <a:pt x="64" y="89"/>
                    <a:pt x="63" y="94"/>
                    <a:pt x="69" y="97"/>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91" name="Freeform 12"/>
            <p:cNvSpPr>
              <a:spLocks/>
            </p:cNvSpPr>
            <p:nvPr/>
          </p:nvSpPr>
          <p:spPr bwMode="auto">
            <a:xfrm>
              <a:off x="5722935" y="5055450"/>
              <a:ext cx="121248" cy="145366"/>
            </a:xfrm>
            <a:custGeom>
              <a:avLst/>
              <a:gdLst/>
              <a:ahLst/>
              <a:cxnLst>
                <a:cxn ang="0">
                  <a:pos x="53" y="6"/>
                </a:cxn>
                <a:cxn ang="0">
                  <a:pos x="47" y="23"/>
                </a:cxn>
                <a:cxn ang="0">
                  <a:pos x="50" y="35"/>
                </a:cxn>
                <a:cxn ang="0">
                  <a:pos x="51" y="43"/>
                </a:cxn>
                <a:cxn ang="0">
                  <a:pos x="45" y="58"/>
                </a:cxn>
                <a:cxn ang="0">
                  <a:pos x="41" y="54"/>
                </a:cxn>
                <a:cxn ang="0">
                  <a:pos x="31" y="56"/>
                </a:cxn>
                <a:cxn ang="0">
                  <a:pos x="28" y="62"/>
                </a:cxn>
                <a:cxn ang="0">
                  <a:pos x="22" y="63"/>
                </a:cxn>
                <a:cxn ang="0">
                  <a:pos x="14" y="51"/>
                </a:cxn>
                <a:cxn ang="0">
                  <a:pos x="12" y="42"/>
                </a:cxn>
                <a:cxn ang="0">
                  <a:pos x="7" y="41"/>
                </a:cxn>
                <a:cxn ang="0">
                  <a:pos x="3" y="29"/>
                </a:cxn>
                <a:cxn ang="0">
                  <a:pos x="4" y="22"/>
                </a:cxn>
                <a:cxn ang="0">
                  <a:pos x="8" y="18"/>
                </a:cxn>
                <a:cxn ang="0">
                  <a:pos x="12" y="14"/>
                </a:cxn>
                <a:cxn ang="0">
                  <a:pos x="14" y="4"/>
                </a:cxn>
                <a:cxn ang="0">
                  <a:pos x="29" y="4"/>
                </a:cxn>
                <a:cxn ang="0">
                  <a:pos x="34" y="3"/>
                </a:cxn>
                <a:cxn ang="0">
                  <a:pos x="39" y="3"/>
                </a:cxn>
                <a:cxn ang="0">
                  <a:pos x="53" y="6"/>
                </a:cxn>
              </a:cxnLst>
              <a:rect l="0" t="0" r="r" b="b"/>
              <a:pathLst>
                <a:path w="53" h="68">
                  <a:moveTo>
                    <a:pt x="53" y="6"/>
                  </a:moveTo>
                  <a:cubicBezTo>
                    <a:pt x="49" y="18"/>
                    <a:pt x="46" y="15"/>
                    <a:pt x="47" y="23"/>
                  </a:cubicBezTo>
                  <a:cubicBezTo>
                    <a:pt x="48" y="31"/>
                    <a:pt x="47" y="32"/>
                    <a:pt x="50" y="35"/>
                  </a:cubicBezTo>
                  <a:cubicBezTo>
                    <a:pt x="53" y="38"/>
                    <a:pt x="53" y="40"/>
                    <a:pt x="51" y="43"/>
                  </a:cubicBezTo>
                  <a:cubicBezTo>
                    <a:pt x="49" y="45"/>
                    <a:pt x="53" y="52"/>
                    <a:pt x="45" y="58"/>
                  </a:cubicBezTo>
                  <a:cubicBezTo>
                    <a:pt x="43" y="54"/>
                    <a:pt x="42" y="57"/>
                    <a:pt x="41" y="54"/>
                  </a:cubicBezTo>
                  <a:cubicBezTo>
                    <a:pt x="40" y="51"/>
                    <a:pt x="35" y="59"/>
                    <a:pt x="31" y="56"/>
                  </a:cubicBezTo>
                  <a:cubicBezTo>
                    <a:pt x="26" y="54"/>
                    <a:pt x="26" y="58"/>
                    <a:pt x="28" y="62"/>
                  </a:cubicBezTo>
                  <a:cubicBezTo>
                    <a:pt x="32" y="68"/>
                    <a:pt x="23" y="63"/>
                    <a:pt x="22" y="63"/>
                  </a:cubicBezTo>
                  <a:cubicBezTo>
                    <a:pt x="16" y="60"/>
                    <a:pt x="17" y="55"/>
                    <a:pt x="14" y="51"/>
                  </a:cubicBezTo>
                  <a:cubicBezTo>
                    <a:pt x="11" y="47"/>
                    <a:pt x="13" y="44"/>
                    <a:pt x="12" y="42"/>
                  </a:cubicBezTo>
                  <a:cubicBezTo>
                    <a:pt x="10" y="40"/>
                    <a:pt x="9" y="46"/>
                    <a:pt x="7" y="41"/>
                  </a:cubicBezTo>
                  <a:cubicBezTo>
                    <a:pt x="5" y="36"/>
                    <a:pt x="0" y="35"/>
                    <a:pt x="3" y="29"/>
                  </a:cubicBezTo>
                  <a:cubicBezTo>
                    <a:pt x="6" y="23"/>
                    <a:pt x="5" y="24"/>
                    <a:pt x="4" y="22"/>
                  </a:cubicBezTo>
                  <a:cubicBezTo>
                    <a:pt x="3" y="19"/>
                    <a:pt x="4" y="18"/>
                    <a:pt x="8" y="18"/>
                  </a:cubicBezTo>
                  <a:cubicBezTo>
                    <a:pt x="13" y="17"/>
                    <a:pt x="12" y="18"/>
                    <a:pt x="12" y="14"/>
                  </a:cubicBezTo>
                  <a:cubicBezTo>
                    <a:pt x="12" y="11"/>
                    <a:pt x="14" y="9"/>
                    <a:pt x="14" y="4"/>
                  </a:cubicBezTo>
                  <a:cubicBezTo>
                    <a:pt x="19" y="0"/>
                    <a:pt x="30" y="8"/>
                    <a:pt x="29" y="4"/>
                  </a:cubicBezTo>
                  <a:cubicBezTo>
                    <a:pt x="28" y="3"/>
                    <a:pt x="31" y="3"/>
                    <a:pt x="34" y="3"/>
                  </a:cubicBezTo>
                  <a:cubicBezTo>
                    <a:pt x="36" y="3"/>
                    <a:pt x="38" y="5"/>
                    <a:pt x="39" y="3"/>
                  </a:cubicBezTo>
                  <a:cubicBezTo>
                    <a:pt x="39" y="2"/>
                    <a:pt x="47" y="4"/>
                    <a:pt x="53" y="6"/>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92" name="Freeform 13"/>
            <p:cNvSpPr>
              <a:spLocks/>
            </p:cNvSpPr>
            <p:nvPr/>
          </p:nvSpPr>
          <p:spPr bwMode="auto">
            <a:xfrm>
              <a:off x="5825766" y="5068403"/>
              <a:ext cx="82878" cy="118020"/>
            </a:xfrm>
            <a:custGeom>
              <a:avLst/>
              <a:gdLst/>
              <a:ahLst/>
              <a:cxnLst>
                <a:cxn ang="0">
                  <a:pos x="8" y="0"/>
                </a:cxn>
                <a:cxn ang="0">
                  <a:pos x="12" y="2"/>
                </a:cxn>
                <a:cxn ang="0">
                  <a:pos x="23" y="8"/>
                </a:cxn>
                <a:cxn ang="0">
                  <a:pos x="31" y="15"/>
                </a:cxn>
                <a:cxn ang="0">
                  <a:pos x="36" y="22"/>
                </a:cxn>
                <a:cxn ang="0">
                  <a:pos x="36" y="26"/>
                </a:cxn>
                <a:cxn ang="0">
                  <a:pos x="30" y="36"/>
                </a:cxn>
                <a:cxn ang="0">
                  <a:pos x="20" y="54"/>
                </a:cxn>
                <a:cxn ang="0">
                  <a:pos x="14" y="52"/>
                </a:cxn>
                <a:cxn ang="0">
                  <a:pos x="8" y="53"/>
                </a:cxn>
                <a:cxn ang="0">
                  <a:pos x="0" y="52"/>
                </a:cxn>
                <a:cxn ang="0">
                  <a:pos x="6" y="37"/>
                </a:cxn>
                <a:cxn ang="0">
                  <a:pos x="5" y="29"/>
                </a:cxn>
                <a:cxn ang="0">
                  <a:pos x="2" y="17"/>
                </a:cxn>
                <a:cxn ang="0">
                  <a:pos x="8" y="0"/>
                </a:cxn>
              </a:cxnLst>
              <a:rect l="0" t="0" r="r" b="b"/>
              <a:pathLst>
                <a:path w="36" h="55">
                  <a:moveTo>
                    <a:pt x="8" y="0"/>
                  </a:moveTo>
                  <a:cubicBezTo>
                    <a:pt x="9" y="1"/>
                    <a:pt x="11" y="1"/>
                    <a:pt x="12" y="2"/>
                  </a:cubicBezTo>
                  <a:cubicBezTo>
                    <a:pt x="17" y="5"/>
                    <a:pt x="21" y="3"/>
                    <a:pt x="23" y="8"/>
                  </a:cubicBezTo>
                  <a:cubicBezTo>
                    <a:pt x="25" y="13"/>
                    <a:pt x="30" y="12"/>
                    <a:pt x="31" y="15"/>
                  </a:cubicBezTo>
                  <a:cubicBezTo>
                    <a:pt x="34" y="22"/>
                    <a:pt x="34" y="11"/>
                    <a:pt x="36" y="22"/>
                  </a:cubicBezTo>
                  <a:cubicBezTo>
                    <a:pt x="36" y="24"/>
                    <a:pt x="35" y="25"/>
                    <a:pt x="36" y="26"/>
                  </a:cubicBezTo>
                  <a:cubicBezTo>
                    <a:pt x="34" y="28"/>
                    <a:pt x="33" y="29"/>
                    <a:pt x="30" y="36"/>
                  </a:cubicBezTo>
                  <a:cubicBezTo>
                    <a:pt x="26" y="42"/>
                    <a:pt x="25" y="53"/>
                    <a:pt x="20" y="54"/>
                  </a:cubicBezTo>
                  <a:cubicBezTo>
                    <a:pt x="15" y="54"/>
                    <a:pt x="17" y="49"/>
                    <a:pt x="14" y="52"/>
                  </a:cubicBezTo>
                  <a:cubicBezTo>
                    <a:pt x="11" y="55"/>
                    <a:pt x="11" y="48"/>
                    <a:pt x="8" y="53"/>
                  </a:cubicBezTo>
                  <a:cubicBezTo>
                    <a:pt x="6" y="55"/>
                    <a:pt x="4" y="55"/>
                    <a:pt x="0" y="52"/>
                  </a:cubicBezTo>
                  <a:cubicBezTo>
                    <a:pt x="8" y="46"/>
                    <a:pt x="4" y="39"/>
                    <a:pt x="6" y="37"/>
                  </a:cubicBezTo>
                  <a:cubicBezTo>
                    <a:pt x="8" y="34"/>
                    <a:pt x="8" y="32"/>
                    <a:pt x="5" y="29"/>
                  </a:cubicBezTo>
                  <a:cubicBezTo>
                    <a:pt x="2" y="26"/>
                    <a:pt x="3" y="25"/>
                    <a:pt x="2" y="17"/>
                  </a:cubicBezTo>
                  <a:cubicBezTo>
                    <a:pt x="1" y="9"/>
                    <a:pt x="4" y="12"/>
                    <a:pt x="8" y="0"/>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93" name="Freeform 14"/>
            <p:cNvSpPr>
              <a:spLocks/>
            </p:cNvSpPr>
            <p:nvPr/>
          </p:nvSpPr>
          <p:spPr bwMode="auto">
            <a:xfrm>
              <a:off x="4937127" y="4889933"/>
              <a:ext cx="98226" cy="106506"/>
            </a:xfrm>
            <a:custGeom>
              <a:avLst/>
              <a:gdLst/>
              <a:ahLst/>
              <a:cxnLst>
                <a:cxn ang="0">
                  <a:pos x="43" y="27"/>
                </a:cxn>
                <a:cxn ang="0">
                  <a:pos x="40" y="26"/>
                </a:cxn>
                <a:cxn ang="0">
                  <a:pos x="38" y="33"/>
                </a:cxn>
                <a:cxn ang="0">
                  <a:pos x="40" y="37"/>
                </a:cxn>
                <a:cxn ang="0">
                  <a:pos x="39" y="42"/>
                </a:cxn>
                <a:cxn ang="0">
                  <a:pos x="39" y="49"/>
                </a:cxn>
                <a:cxn ang="0">
                  <a:pos x="36" y="46"/>
                </a:cxn>
                <a:cxn ang="0">
                  <a:pos x="35" y="40"/>
                </a:cxn>
                <a:cxn ang="0">
                  <a:pos x="32" y="39"/>
                </a:cxn>
                <a:cxn ang="0">
                  <a:pos x="34" y="44"/>
                </a:cxn>
                <a:cxn ang="0">
                  <a:pos x="32" y="43"/>
                </a:cxn>
                <a:cxn ang="0">
                  <a:pos x="29" y="40"/>
                </a:cxn>
                <a:cxn ang="0">
                  <a:pos x="30" y="35"/>
                </a:cxn>
                <a:cxn ang="0">
                  <a:pos x="24" y="29"/>
                </a:cxn>
                <a:cxn ang="0">
                  <a:pos x="18" y="26"/>
                </a:cxn>
                <a:cxn ang="0">
                  <a:pos x="16" y="21"/>
                </a:cxn>
                <a:cxn ang="0">
                  <a:pos x="10" y="17"/>
                </a:cxn>
                <a:cxn ang="0">
                  <a:pos x="10" y="19"/>
                </a:cxn>
                <a:cxn ang="0">
                  <a:pos x="13" y="23"/>
                </a:cxn>
                <a:cxn ang="0">
                  <a:pos x="10" y="25"/>
                </a:cxn>
                <a:cxn ang="0">
                  <a:pos x="5" y="21"/>
                </a:cxn>
                <a:cxn ang="0">
                  <a:pos x="2" y="13"/>
                </a:cxn>
                <a:cxn ang="0">
                  <a:pos x="4" y="10"/>
                </a:cxn>
                <a:cxn ang="0">
                  <a:pos x="2" y="7"/>
                </a:cxn>
                <a:cxn ang="0">
                  <a:pos x="4" y="3"/>
                </a:cxn>
                <a:cxn ang="0">
                  <a:pos x="11" y="4"/>
                </a:cxn>
                <a:cxn ang="0">
                  <a:pos x="18" y="5"/>
                </a:cxn>
                <a:cxn ang="0">
                  <a:pos x="22" y="6"/>
                </a:cxn>
                <a:cxn ang="0">
                  <a:pos x="29" y="6"/>
                </a:cxn>
                <a:cxn ang="0">
                  <a:pos x="33" y="14"/>
                </a:cxn>
                <a:cxn ang="0">
                  <a:pos x="43" y="27"/>
                </a:cxn>
              </a:cxnLst>
              <a:rect l="0" t="0" r="r" b="b"/>
              <a:pathLst>
                <a:path w="43" h="50">
                  <a:moveTo>
                    <a:pt x="43" y="27"/>
                  </a:moveTo>
                  <a:cubicBezTo>
                    <a:pt x="41" y="28"/>
                    <a:pt x="41" y="25"/>
                    <a:pt x="40" y="26"/>
                  </a:cubicBezTo>
                  <a:cubicBezTo>
                    <a:pt x="38" y="26"/>
                    <a:pt x="38" y="30"/>
                    <a:pt x="38" y="33"/>
                  </a:cubicBezTo>
                  <a:cubicBezTo>
                    <a:pt x="38" y="35"/>
                    <a:pt x="43" y="35"/>
                    <a:pt x="40" y="37"/>
                  </a:cubicBezTo>
                  <a:cubicBezTo>
                    <a:pt x="37" y="39"/>
                    <a:pt x="40" y="40"/>
                    <a:pt x="39" y="42"/>
                  </a:cubicBezTo>
                  <a:cubicBezTo>
                    <a:pt x="38" y="45"/>
                    <a:pt x="37" y="44"/>
                    <a:pt x="39" y="49"/>
                  </a:cubicBezTo>
                  <a:cubicBezTo>
                    <a:pt x="39" y="50"/>
                    <a:pt x="37" y="47"/>
                    <a:pt x="36" y="46"/>
                  </a:cubicBezTo>
                  <a:cubicBezTo>
                    <a:pt x="35" y="44"/>
                    <a:pt x="37" y="41"/>
                    <a:pt x="35" y="40"/>
                  </a:cubicBezTo>
                  <a:cubicBezTo>
                    <a:pt x="33" y="40"/>
                    <a:pt x="35" y="38"/>
                    <a:pt x="32" y="39"/>
                  </a:cubicBezTo>
                  <a:cubicBezTo>
                    <a:pt x="29" y="40"/>
                    <a:pt x="35" y="41"/>
                    <a:pt x="34" y="44"/>
                  </a:cubicBezTo>
                  <a:cubicBezTo>
                    <a:pt x="34" y="45"/>
                    <a:pt x="33" y="43"/>
                    <a:pt x="32" y="43"/>
                  </a:cubicBezTo>
                  <a:cubicBezTo>
                    <a:pt x="30" y="43"/>
                    <a:pt x="27" y="41"/>
                    <a:pt x="29" y="40"/>
                  </a:cubicBezTo>
                  <a:cubicBezTo>
                    <a:pt x="30" y="39"/>
                    <a:pt x="29" y="36"/>
                    <a:pt x="30" y="35"/>
                  </a:cubicBezTo>
                  <a:cubicBezTo>
                    <a:pt x="30" y="34"/>
                    <a:pt x="29" y="33"/>
                    <a:pt x="24" y="29"/>
                  </a:cubicBezTo>
                  <a:cubicBezTo>
                    <a:pt x="20" y="26"/>
                    <a:pt x="19" y="28"/>
                    <a:pt x="18" y="26"/>
                  </a:cubicBezTo>
                  <a:cubicBezTo>
                    <a:pt x="16" y="24"/>
                    <a:pt x="17" y="24"/>
                    <a:pt x="16" y="21"/>
                  </a:cubicBezTo>
                  <a:cubicBezTo>
                    <a:pt x="16" y="19"/>
                    <a:pt x="11" y="18"/>
                    <a:pt x="10" y="17"/>
                  </a:cubicBezTo>
                  <a:cubicBezTo>
                    <a:pt x="9" y="16"/>
                    <a:pt x="9" y="17"/>
                    <a:pt x="10" y="19"/>
                  </a:cubicBezTo>
                  <a:cubicBezTo>
                    <a:pt x="11" y="20"/>
                    <a:pt x="16" y="22"/>
                    <a:pt x="13" y="23"/>
                  </a:cubicBezTo>
                  <a:cubicBezTo>
                    <a:pt x="12" y="25"/>
                    <a:pt x="11" y="27"/>
                    <a:pt x="10" y="25"/>
                  </a:cubicBezTo>
                  <a:cubicBezTo>
                    <a:pt x="10" y="23"/>
                    <a:pt x="6" y="21"/>
                    <a:pt x="5" y="21"/>
                  </a:cubicBezTo>
                  <a:cubicBezTo>
                    <a:pt x="5" y="21"/>
                    <a:pt x="1" y="17"/>
                    <a:pt x="2" y="13"/>
                  </a:cubicBezTo>
                  <a:cubicBezTo>
                    <a:pt x="3" y="9"/>
                    <a:pt x="4" y="14"/>
                    <a:pt x="4" y="10"/>
                  </a:cubicBezTo>
                  <a:cubicBezTo>
                    <a:pt x="5" y="5"/>
                    <a:pt x="4" y="9"/>
                    <a:pt x="2" y="7"/>
                  </a:cubicBezTo>
                  <a:cubicBezTo>
                    <a:pt x="0" y="6"/>
                    <a:pt x="5" y="6"/>
                    <a:pt x="4" y="3"/>
                  </a:cubicBezTo>
                  <a:cubicBezTo>
                    <a:pt x="4" y="2"/>
                    <a:pt x="5" y="0"/>
                    <a:pt x="11" y="4"/>
                  </a:cubicBezTo>
                  <a:cubicBezTo>
                    <a:pt x="16" y="9"/>
                    <a:pt x="15" y="1"/>
                    <a:pt x="18" y="5"/>
                  </a:cubicBezTo>
                  <a:cubicBezTo>
                    <a:pt x="20" y="7"/>
                    <a:pt x="20" y="3"/>
                    <a:pt x="22" y="6"/>
                  </a:cubicBezTo>
                  <a:cubicBezTo>
                    <a:pt x="23" y="8"/>
                    <a:pt x="27" y="12"/>
                    <a:pt x="29" y="6"/>
                  </a:cubicBezTo>
                  <a:cubicBezTo>
                    <a:pt x="31" y="8"/>
                    <a:pt x="30" y="10"/>
                    <a:pt x="33" y="14"/>
                  </a:cubicBezTo>
                  <a:cubicBezTo>
                    <a:pt x="36" y="21"/>
                    <a:pt x="42" y="24"/>
                    <a:pt x="43" y="27"/>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94" name="Freeform 15"/>
            <p:cNvSpPr>
              <a:spLocks/>
            </p:cNvSpPr>
            <p:nvPr/>
          </p:nvSpPr>
          <p:spPr bwMode="auto">
            <a:xfrm>
              <a:off x="4886479" y="4767595"/>
              <a:ext cx="133526" cy="148245"/>
            </a:xfrm>
            <a:custGeom>
              <a:avLst/>
              <a:gdLst/>
              <a:ahLst/>
              <a:cxnLst>
                <a:cxn ang="0">
                  <a:pos x="6" y="32"/>
                </a:cxn>
                <a:cxn ang="0">
                  <a:pos x="11" y="29"/>
                </a:cxn>
                <a:cxn ang="0">
                  <a:pos x="13" y="25"/>
                </a:cxn>
                <a:cxn ang="0">
                  <a:pos x="17" y="20"/>
                </a:cxn>
                <a:cxn ang="0">
                  <a:pos x="22" y="17"/>
                </a:cxn>
                <a:cxn ang="0">
                  <a:pos x="26" y="18"/>
                </a:cxn>
                <a:cxn ang="0">
                  <a:pos x="35" y="6"/>
                </a:cxn>
                <a:cxn ang="0">
                  <a:pos x="38" y="6"/>
                </a:cxn>
                <a:cxn ang="0">
                  <a:pos x="51" y="3"/>
                </a:cxn>
                <a:cxn ang="0">
                  <a:pos x="58" y="2"/>
                </a:cxn>
                <a:cxn ang="0">
                  <a:pos x="57" y="9"/>
                </a:cxn>
                <a:cxn ang="0">
                  <a:pos x="53" y="21"/>
                </a:cxn>
                <a:cxn ang="0">
                  <a:pos x="52" y="28"/>
                </a:cxn>
                <a:cxn ang="0">
                  <a:pos x="53" y="39"/>
                </a:cxn>
                <a:cxn ang="0">
                  <a:pos x="52" y="41"/>
                </a:cxn>
                <a:cxn ang="0">
                  <a:pos x="51" y="43"/>
                </a:cxn>
                <a:cxn ang="0">
                  <a:pos x="50" y="49"/>
                </a:cxn>
                <a:cxn ang="0">
                  <a:pos x="51" y="53"/>
                </a:cxn>
                <a:cxn ang="0">
                  <a:pos x="49" y="59"/>
                </a:cxn>
                <a:cxn ang="0">
                  <a:pos x="51" y="63"/>
                </a:cxn>
                <a:cxn ang="0">
                  <a:pos x="44" y="63"/>
                </a:cxn>
                <a:cxn ang="0">
                  <a:pos x="40" y="62"/>
                </a:cxn>
                <a:cxn ang="0">
                  <a:pos x="33" y="61"/>
                </a:cxn>
                <a:cxn ang="0">
                  <a:pos x="26" y="60"/>
                </a:cxn>
                <a:cxn ang="0">
                  <a:pos x="15" y="48"/>
                </a:cxn>
                <a:cxn ang="0">
                  <a:pos x="6" y="38"/>
                </a:cxn>
                <a:cxn ang="0">
                  <a:pos x="2" y="32"/>
                </a:cxn>
                <a:cxn ang="0">
                  <a:pos x="6" y="32"/>
                </a:cxn>
              </a:cxnLst>
              <a:rect l="0" t="0" r="r" b="b"/>
              <a:pathLst>
                <a:path w="58" h="69">
                  <a:moveTo>
                    <a:pt x="6" y="32"/>
                  </a:moveTo>
                  <a:cubicBezTo>
                    <a:pt x="10" y="33"/>
                    <a:pt x="10" y="31"/>
                    <a:pt x="11" y="29"/>
                  </a:cubicBezTo>
                  <a:cubicBezTo>
                    <a:pt x="12" y="26"/>
                    <a:pt x="15" y="30"/>
                    <a:pt x="13" y="25"/>
                  </a:cubicBezTo>
                  <a:cubicBezTo>
                    <a:pt x="12" y="19"/>
                    <a:pt x="14" y="20"/>
                    <a:pt x="17" y="20"/>
                  </a:cubicBezTo>
                  <a:cubicBezTo>
                    <a:pt x="20" y="21"/>
                    <a:pt x="20" y="14"/>
                    <a:pt x="22" y="17"/>
                  </a:cubicBezTo>
                  <a:cubicBezTo>
                    <a:pt x="25" y="19"/>
                    <a:pt x="26" y="20"/>
                    <a:pt x="26" y="18"/>
                  </a:cubicBezTo>
                  <a:cubicBezTo>
                    <a:pt x="25" y="16"/>
                    <a:pt x="34" y="10"/>
                    <a:pt x="35" y="6"/>
                  </a:cubicBezTo>
                  <a:cubicBezTo>
                    <a:pt x="36" y="3"/>
                    <a:pt x="36" y="4"/>
                    <a:pt x="38" y="6"/>
                  </a:cubicBezTo>
                  <a:cubicBezTo>
                    <a:pt x="39" y="7"/>
                    <a:pt x="48" y="7"/>
                    <a:pt x="51" y="3"/>
                  </a:cubicBezTo>
                  <a:cubicBezTo>
                    <a:pt x="53" y="0"/>
                    <a:pt x="55" y="1"/>
                    <a:pt x="58" y="2"/>
                  </a:cubicBezTo>
                  <a:cubicBezTo>
                    <a:pt x="56" y="4"/>
                    <a:pt x="55" y="6"/>
                    <a:pt x="57" y="9"/>
                  </a:cubicBezTo>
                  <a:cubicBezTo>
                    <a:pt x="58" y="12"/>
                    <a:pt x="54" y="16"/>
                    <a:pt x="53" y="21"/>
                  </a:cubicBezTo>
                  <a:cubicBezTo>
                    <a:pt x="53" y="26"/>
                    <a:pt x="51" y="23"/>
                    <a:pt x="52" y="28"/>
                  </a:cubicBezTo>
                  <a:cubicBezTo>
                    <a:pt x="53" y="33"/>
                    <a:pt x="53" y="36"/>
                    <a:pt x="53" y="39"/>
                  </a:cubicBezTo>
                  <a:cubicBezTo>
                    <a:pt x="54" y="41"/>
                    <a:pt x="54" y="41"/>
                    <a:pt x="52" y="41"/>
                  </a:cubicBezTo>
                  <a:cubicBezTo>
                    <a:pt x="51" y="41"/>
                    <a:pt x="52" y="41"/>
                    <a:pt x="51" y="43"/>
                  </a:cubicBezTo>
                  <a:cubicBezTo>
                    <a:pt x="51" y="45"/>
                    <a:pt x="49" y="49"/>
                    <a:pt x="50" y="49"/>
                  </a:cubicBezTo>
                  <a:cubicBezTo>
                    <a:pt x="51" y="49"/>
                    <a:pt x="52" y="53"/>
                    <a:pt x="51" y="53"/>
                  </a:cubicBezTo>
                  <a:cubicBezTo>
                    <a:pt x="49" y="53"/>
                    <a:pt x="48" y="56"/>
                    <a:pt x="49" y="59"/>
                  </a:cubicBezTo>
                  <a:cubicBezTo>
                    <a:pt x="50" y="62"/>
                    <a:pt x="51" y="62"/>
                    <a:pt x="51" y="63"/>
                  </a:cubicBezTo>
                  <a:cubicBezTo>
                    <a:pt x="49" y="69"/>
                    <a:pt x="45" y="65"/>
                    <a:pt x="44" y="63"/>
                  </a:cubicBezTo>
                  <a:cubicBezTo>
                    <a:pt x="42" y="60"/>
                    <a:pt x="42" y="64"/>
                    <a:pt x="40" y="62"/>
                  </a:cubicBezTo>
                  <a:cubicBezTo>
                    <a:pt x="37" y="58"/>
                    <a:pt x="38" y="66"/>
                    <a:pt x="33" y="61"/>
                  </a:cubicBezTo>
                  <a:cubicBezTo>
                    <a:pt x="27" y="57"/>
                    <a:pt x="26" y="59"/>
                    <a:pt x="26" y="60"/>
                  </a:cubicBezTo>
                  <a:cubicBezTo>
                    <a:pt x="19" y="53"/>
                    <a:pt x="18" y="54"/>
                    <a:pt x="15" y="48"/>
                  </a:cubicBezTo>
                  <a:cubicBezTo>
                    <a:pt x="12" y="41"/>
                    <a:pt x="8" y="42"/>
                    <a:pt x="6" y="38"/>
                  </a:cubicBezTo>
                  <a:cubicBezTo>
                    <a:pt x="4" y="34"/>
                    <a:pt x="0" y="34"/>
                    <a:pt x="2" y="32"/>
                  </a:cubicBezTo>
                  <a:cubicBezTo>
                    <a:pt x="4" y="29"/>
                    <a:pt x="5" y="35"/>
                    <a:pt x="6" y="3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95" name="Freeform 16"/>
            <p:cNvSpPr>
              <a:spLocks/>
            </p:cNvSpPr>
            <p:nvPr/>
          </p:nvSpPr>
          <p:spPr bwMode="auto">
            <a:xfrm>
              <a:off x="4843505" y="4734492"/>
              <a:ext cx="176500" cy="103628"/>
            </a:xfrm>
            <a:custGeom>
              <a:avLst/>
              <a:gdLst/>
              <a:ahLst/>
              <a:cxnLst>
                <a:cxn ang="0">
                  <a:pos x="14" y="6"/>
                </a:cxn>
                <a:cxn ang="0">
                  <a:pos x="4" y="15"/>
                </a:cxn>
                <a:cxn ang="0">
                  <a:pos x="0" y="25"/>
                </a:cxn>
                <a:cxn ang="0">
                  <a:pos x="12" y="34"/>
                </a:cxn>
                <a:cxn ang="0">
                  <a:pos x="20" y="35"/>
                </a:cxn>
                <a:cxn ang="0">
                  <a:pos x="19" y="41"/>
                </a:cxn>
                <a:cxn ang="0">
                  <a:pos x="22" y="42"/>
                </a:cxn>
                <a:cxn ang="0">
                  <a:pos x="25" y="47"/>
                </a:cxn>
                <a:cxn ang="0">
                  <a:pos x="30" y="44"/>
                </a:cxn>
                <a:cxn ang="0">
                  <a:pos x="32" y="40"/>
                </a:cxn>
                <a:cxn ang="0">
                  <a:pos x="36" y="35"/>
                </a:cxn>
                <a:cxn ang="0">
                  <a:pos x="41" y="32"/>
                </a:cxn>
                <a:cxn ang="0">
                  <a:pos x="45" y="33"/>
                </a:cxn>
                <a:cxn ang="0">
                  <a:pos x="54" y="21"/>
                </a:cxn>
                <a:cxn ang="0">
                  <a:pos x="57" y="21"/>
                </a:cxn>
                <a:cxn ang="0">
                  <a:pos x="70" y="18"/>
                </a:cxn>
                <a:cxn ang="0">
                  <a:pos x="77" y="17"/>
                </a:cxn>
                <a:cxn ang="0">
                  <a:pos x="72" y="12"/>
                </a:cxn>
                <a:cxn ang="0">
                  <a:pos x="64" y="6"/>
                </a:cxn>
                <a:cxn ang="0">
                  <a:pos x="53" y="2"/>
                </a:cxn>
                <a:cxn ang="0">
                  <a:pos x="46" y="2"/>
                </a:cxn>
                <a:cxn ang="0">
                  <a:pos x="42" y="1"/>
                </a:cxn>
                <a:cxn ang="0">
                  <a:pos x="38" y="4"/>
                </a:cxn>
                <a:cxn ang="0">
                  <a:pos x="24" y="4"/>
                </a:cxn>
                <a:cxn ang="0">
                  <a:pos x="21" y="2"/>
                </a:cxn>
                <a:cxn ang="0">
                  <a:pos x="14" y="6"/>
                </a:cxn>
              </a:cxnLst>
              <a:rect l="0" t="0" r="r" b="b"/>
              <a:pathLst>
                <a:path w="77" h="48">
                  <a:moveTo>
                    <a:pt x="14" y="6"/>
                  </a:moveTo>
                  <a:cubicBezTo>
                    <a:pt x="11" y="8"/>
                    <a:pt x="6" y="13"/>
                    <a:pt x="4" y="15"/>
                  </a:cubicBezTo>
                  <a:cubicBezTo>
                    <a:pt x="0" y="17"/>
                    <a:pt x="6" y="23"/>
                    <a:pt x="0" y="25"/>
                  </a:cubicBezTo>
                  <a:cubicBezTo>
                    <a:pt x="7" y="28"/>
                    <a:pt x="10" y="35"/>
                    <a:pt x="12" y="34"/>
                  </a:cubicBezTo>
                  <a:cubicBezTo>
                    <a:pt x="13" y="33"/>
                    <a:pt x="19" y="32"/>
                    <a:pt x="20" y="35"/>
                  </a:cubicBezTo>
                  <a:cubicBezTo>
                    <a:pt x="21" y="38"/>
                    <a:pt x="19" y="40"/>
                    <a:pt x="19" y="41"/>
                  </a:cubicBezTo>
                  <a:cubicBezTo>
                    <a:pt x="22" y="42"/>
                    <a:pt x="21" y="37"/>
                    <a:pt x="22" y="42"/>
                  </a:cubicBezTo>
                  <a:cubicBezTo>
                    <a:pt x="24" y="46"/>
                    <a:pt x="26" y="45"/>
                    <a:pt x="25" y="47"/>
                  </a:cubicBezTo>
                  <a:cubicBezTo>
                    <a:pt x="29" y="48"/>
                    <a:pt x="29" y="46"/>
                    <a:pt x="30" y="44"/>
                  </a:cubicBezTo>
                  <a:cubicBezTo>
                    <a:pt x="31" y="41"/>
                    <a:pt x="34" y="45"/>
                    <a:pt x="32" y="40"/>
                  </a:cubicBezTo>
                  <a:cubicBezTo>
                    <a:pt x="31" y="34"/>
                    <a:pt x="33" y="35"/>
                    <a:pt x="36" y="35"/>
                  </a:cubicBezTo>
                  <a:cubicBezTo>
                    <a:pt x="39" y="36"/>
                    <a:pt x="39" y="29"/>
                    <a:pt x="41" y="32"/>
                  </a:cubicBezTo>
                  <a:cubicBezTo>
                    <a:pt x="44" y="34"/>
                    <a:pt x="45" y="35"/>
                    <a:pt x="45" y="33"/>
                  </a:cubicBezTo>
                  <a:cubicBezTo>
                    <a:pt x="44" y="31"/>
                    <a:pt x="53" y="25"/>
                    <a:pt x="54" y="21"/>
                  </a:cubicBezTo>
                  <a:cubicBezTo>
                    <a:pt x="55" y="18"/>
                    <a:pt x="55" y="19"/>
                    <a:pt x="57" y="21"/>
                  </a:cubicBezTo>
                  <a:cubicBezTo>
                    <a:pt x="58" y="22"/>
                    <a:pt x="67" y="22"/>
                    <a:pt x="70" y="18"/>
                  </a:cubicBezTo>
                  <a:cubicBezTo>
                    <a:pt x="72" y="15"/>
                    <a:pt x="74" y="16"/>
                    <a:pt x="77" y="17"/>
                  </a:cubicBezTo>
                  <a:cubicBezTo>
                    <a:pt x="77" y="16"/>
                    <a:pt x="75" y="13"/>
                    <a:pt x="72" y="12"/>
                  </a:cubicBezTo>
                  <a:cubicBezTo>
                    <a:pt x="66" y="9"/>
                    <a:pt x="67" y="8"/>
                    <a:pt x="64" y="6"/>
                  </a:cubicBezTo>
                  <a:cubicBezTo>
                    <a:pt x="62" y="3"/>
                    <a:pt x="54" y="1"/>
                    <a:pt x="53" y="2"/>
                  </a:cubicBezTo>
                  <a:cubicBezTo>
                    <a:pt x="52" y="3"/>
                    <a:pt x="49" y="3"/>
                    <a:pt x="46" y="2"/>
                  </a:cubicBezTo>
                  <a:cubicBezTo>
                    <a:pt x="43" y="1"/>
                    <a:pt x="41" y="0"/>
                    <a:pt x="42" y="1"/>
                  </a:cubicBezTo>
                  <a:cubicBezTo>
                    <a:pt x="43" y="3"/>
                    <a:pt x="39" y="4"/>
                    <a:pt x="38" y="4"/>
                  </a:cubicBezTo>
                  <a:cubicBezTo>
                    <a:pt x="31" y="6"/>
                    <a:pt x="28" y="3"/>
                    <a:pt x="24" y="4"/>
                  </a:cubicBezTo>
                  <a:cubicBezTo>
                    <a:pt x="21" y="5"/>
                    <a:pt x="22" y="3"/>
                    <a:pt x="21" y="2"/>
                  </a:cubicBezTo>
                  <a:cubicBezTo>
                    <a:pt x="18" y="2"/>
                    <a:pt x="17" y="8"/>
                    <a:pt x="14" y="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96" name="Freeform 17"/>
            <p:cNvSpPr>
              <a:spLocks/>
            </p:cNvSpPr>
            <p:nvPr/>
          </p:nvSpPr>
          <p:spPr bwMode="auto">
            <a:xfrm>
              <a:off x="4822018" y="4789184"/>
              <a:ext cx="69065" cy="41739"/>
            </a:xfrm>
            <a:custGeom>
              <a:avLst/>
              <a:gdLst/>
              <a:ahLst/>
              <a:cxnLst>
                <a:cxn ang="0">
                  <a:pos x="9" y="0"/>
                </a:cxn>
                <a:cxn ang="0">
                  <a:pos x="21" y="9"/>
                </a:cxn>
                <a:cxn ang="0">
                  <a:pos x="29" y="10"/>
                </a:cxn>
                <a:cxn ang="0">
                  <a:pos x="28" y="16"/>
                </a:cxn>
                <a:cxn ang="0">
                  <a:pos x="29" y="17"/>
                </a:cxn>
                <a:cxn ang="0">
                  <a:pos x="21" y="19"/>
                </a:cxn>
                <a:cxn ang="0">
                  <a:pos x="19" y="19"/>
                </a:cxn>
                <a:cxn ang="0">
                  <a:pos x="6" y="14"/>
                </a:cxn>
                <a:cxn ang="0">
                  <a:pos x="0" y="10"/>
                </a:cxn>
                <a:cxn ang="0">
                  <a:pos x="6" y="2"/>
                </a:cxn>
                <a:cxn ang="0">
                  <a:pos x="9" y="0"/>
                </a:cxn>
              </a:cxnLst>
              <a:rect l="0" t="0" r="r" b="b"/>
              <a:pathLst>
                <a:path w="30" h="20">
                  <a:moveTo>
                    <a:pt x="9" y="0"/>
                  </a:moveTo>
                  <a:cubicBezTo>
                    <a:pt x="16" y="3"/>
                    <a:pt x="19" y="10"/>
                    <a:pt x="21" y="9"/>
                  </a:cubicBezTo>
                  <a:cubicBezTo>
                    <a:pt x="22" y="8"/>
                    <a:pt x="28" y="7"/>
                    <a:pt x="29" y="10"/>
                  </a:cubicBezTo>
                  <a:cubicBezTo>
                    <a:pt x="30" y="13"/>
                    <a:pt x="28" y="15"/>
                    <a:pt x="28" y="16"/>
                  </a:cubicBezTo>
                  <a:cubicBezTo>
                    <a:pt x="27" y="15"/>
                    <a:pt x="27" y="17"/>
                    <a:pt x="29" y="17"/>
                  </a:cubicBezTo>
                  <a:cubicBezTo>
                    <a:pt x="30" y="18"/>
                    <a:pt x="23" y="20"/>
                    <a:pt x="21" y="19"/>
                  </a:cubicBezTo>
                  <a:cubicBezTo>
                    <a:pt x="16" y="15"/>
                    <a:pt x="21" y="19"/>
                    <a:pt x="19" y="19"/>
                  </a:cubicBezTo>
                  <a:cubicBezTo>
                    <a:pt x="17" y="19"/>
                    <a:pt x="11" y="14"/>
                    <a:pt x="6" y="14"/>
                  </a:cubicBezTo>
                  <a:cubicBezTo>
                    <a:pt x="1" y="14"/>
                    <a:pt x="3" y="13"/>
                    <a:pt x="0" y="10"/>
                  </a:cubicBezTo>
                  <a:cubicBezTo>
                    <a:pt x="1" y="6"/>
                    <a:pt x="8" y="5"/>
                    <a:pt x="6" y="2"/>
                  </a:cubicBezTo>
                  <a:cubicBezTo>
                    <a:pt x="6" y="0"/>
                    <a:pt x="8" y="0"/>
                    <a:pt x="9"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97" name="Freeform 18"/>
            <p:cNvSpPr>
              <a:spLocks/>
            </p:cNvSpPr>
            <p:nvPr/>
          </p:nvSpPr>
          <p:spPr bwMode="auto">
            <a:xfrm>
              <a:off x="4760627" y="4678360"/>
              <a:ext cx="115109" cy="132413"/>
            </a:xfrm>
            <a:custGeom>
              <a:avLst/>
              <a:gdLst/>
              <a:ahLst/>
              <a:cxnLst>
                <a:cxn ang="0">
                  <a:pos x="38" y="0"/>
                </a:cxn>
                <a:cxn ang="0">
                  <a:pos x="38" y="29"/>
                </a:cxn>
                <a:cxn ang="0">
                  <a:pos x="41" y="29"/>
                </a:cxn>
                <a:cxn ang="0">
                  <a:pos x="45" y="31"/>
                </a:cxn>
                <a:cxn ang="0">
                  <a:pos x="46" y="29"/>
                </a:cxn>
                <a:cxn ang="0">
                  <a:pos x="50" y="32"/>
                </a:cxn>
                <a:cxn ang="0">
                  <a:pos x="40" y="41"/>
                </a:cxn>
                <a:cxn ang="0">
                  <a:pos x="36" y="51"/>
                </a:cxn>
                <a:cxn ang="0">
                  <a:pos x="33" y="53"/>
                </a:cxn>
                <a:cxn ang="0">
                  <a:pos x="27" y="61"/>
                </a:cxn>
                <a:cxn ang="0">
                  <a:pos x="15" y="58"/>
                </a:cxn>
                <a:cxn ang="0">
                  <a:pos x="0" y="49"/>
                </a:cxn>
                <a:cxn ang="0">
                  <a:pos x="1" y="46"/>
                </a:cxn>
                <a:cxn ang="0">
                  <a:pos x="2" y="41"/>
                </a:cxn>
                <a:cxn ang="0">
                  <a:pos x="1" y="38"/>
                </a:cxn>
                <a:cxn ang="0">
                  <a:pos x="7" y="26"/>
                </a:cxn>
                <a:cxn ang="0">
                  <a:pos x="22" y="26"/>
                </a:cxn>
                <a:cxn ang="0">
                  <a:pos x="20" y="18"/>
                </a:cxn>
                <a:cxn ang="0">
                  <a:pos x="14" y="12"/>
                </a:cxn>
                <a:cxn ang="0">
                  <a:pos x="10" y="8"/>
                </a:cxn>
                <a:cxn ang="0">
                  <a:pos x="16" y="8"/>
                </a:cxn>
                <a:cxn ang="0">
                  <a:pos x="16" y="0"/>
                </a:cxn>
                <a:cxn ang="0">
                  <a:pos x="38" y="0"/>
                </a:cxn>
              </a:cxnLst>
              <a:rect l="0" t="0" r="r" b="b"/>
              <a:pathLst>
                <a:path w="50" h="61">
                  <a:moveTo>
                    <a:pt x="38" y="0"/>
                  </a:moveTo>
                  <a:cubicBezTo>
                    <a:pt x="38" y="29"/>
                    <a:pt x="38" y="29"/>
                    <a:pt x="38" y="29"/>
                  </a:cubicBezTo>
                  <a:cubicBezTo>
                    <a:pt x="41" y="29"/>
                    <a:pt x="41" y="29"/>
                    <a:pt x="41" y="29"/>
                  </a:cubicBezTo>
                  <a:cubicBezTo>
                    <a:pt x="45" y="30"/>
                    <a:pt x="45" y="33"/>
                    <a:pt x="45" y="31"/>
                  </a:cubicBezTo>
                  <a:cubicBezTo>
                    <a:pt x="46" y="29"/>
                    <a:pt x="47" y="30"/>
                    <a:pt x="46" y="29"/>
                  </a:cubicBezTo>
                  <a:cubicBezTo>
                    <a:pt x="45" y="27"/>
                    <a:pt x="45" y="27"/>
                    <a:pt x="50" y="32"/>
                  </a:cubicBezTo>
                  <a:cubicBezTo>
                    <a:pt x="47" y="34"/>
                    <a:pt x="42" y="39"/>
                    <a:pt x="40" y="41"/>
                  </a:cubicBezTo>
                  <a:cubicBezTo>
                    <a:pt x="36" y="43"/>
                    <a:pt x="42" y="49"/>
                    <a:pt x="36" y="51"/>
                  </a:cubicBezTo>
                  <a:cubicBezTo>
                    <a:pt x="35" y="51"/>
                    <a:pt x="33" y="51"/>
                    <a:pt x="33" y="53"/>
                  </a:cubicBezTo>
                  <a:cubicBezTo>
                    <a:pt x="35" y="56"/>
                    <a:pt x="28" y="57"/>
                    <a:pt x="27" y="61"/>
                  </a:cubicBezTo>
                  <a:cubicBezTo>
                    <a:pt x="23" y="60"/>
                    <a:pt x="21" y="58"/>
                    <a:pt x="15" y="58"/>
                  </a:cubicBezTo>
                  <a:cubicBezTo>
                    <a:pt x="12" y="59"/>
                    <a:pt x="10" y="58"/>
                    <a:pt x="0" y="49"/>
                  </a:cubicBezTo>
                  <a:cubicBezTo>
                    <a:pt x="1" y="49"/>
                    <a:pt x="2" y="48"/>
                    <a:pt x="1" y="46"/>
                  </a:cubicBezTo>
                  <a:cubicBezTo>
                    <a:pt x="1" y="43"/>
                    <a:pt x="2" y="41"/>
                    <a:pt x="2" y="41"/>
                  </a:cubicBezTo>
                  <a:cubicBezTo>
                    <a:pt x="1" y="38"/>
                    <a:pt x="1" y="38"/>
                    <a:pt x="1" y="38"/>
                  </a:cubicBezTo>
                  <a:cubicBezTo>
                    <a:pt x="7" y="26"/>
                    <a:pt x="7" y="26"/>
                    <a:pt x="7" y="26"/>
                  </a:cubicBezTo>
                  <a:cubicBezTo>
                    <a:pt x="22" y="26"/>
                    <a:pt x="22" y="26"/>
                    <a:pt x="22" y="26"/>
                  </a:cubicBezTo>
                  <a:cubicBezTo>
                    <a:pt x="24" y="17"/>
                    <a:pt x="21" y="23"/>
                    <a:pt x="20" y="18"/>
                  </a:cubicBezTo>
                  <a:cubicBezTo>
                    <a:pt x="19" y="14"/>
                    <a:pt x="15" y="15"/>
                    <a:pt x="14" y="12"/>
                  </a:cubicBezTo>
                  <a:cubicBezTo>
                    <a:pt x="13" y="9"/>
                    <a:pt x="10" y="8"/>
                    <a:pt x="10" y="8"/>
                  </a:cubicBezTo>
                  <a:cubicBezTo>
                    <a:pt x="16" y="8"/>
                    <a:pt x="16" y="8"/>
                    <a:pt x="16" y="8"/>
                  </a:cubicBezTo>
                  <a:cubicBezTo>
                    <a:pt x="16" y="0"/>
                    <a:pt x="16" y="0"/>
                    <a:pt x="16" y="0"/>
                  </a:cubicBezTo>
                  <a:lnTo>
                    <a:pt x="38" y="0"/>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198" name="Freeform 19"/>
            <p:cNvSpPr>
              <a:spLocks/>
            </p:cNvSpPr>
            <p:nvPr/>
          </p:nvSpPr>
          <p:spPr bwMode="auto">
            <a:xfrm>
              <a:off x="4969357" y="4492694"/>
              <a:ext cx="311561" cy="123777"/>
            </a:xfrm>
            <a:custGeom>
              <a:avLst/>
              <a:gdLst/>
              <a:ahLst/>
              <a:cxnLst>
                <a:cxn ang="0">
                  <a:pos x="12" y="23"/>
                </a:cxn>
                <a:cxn ang="0">
                  <a:pos x="5" y="25"/>
                </a:cxn>
                <a:cxn ang="0">
                  <a:pos x="0" y="24"/>
                </a:cxn>
                <a:cxn ang="0">
                  <a:pos x="7" y="19"/>
                </a:cxn>
                <a:cxn ang="0">
                  <a:pos x="26" y="6"/>
                </a:cxn>
                <a:cxn ang="0">
                  <a:pos x="39" y="4"/>
                </a:cxn>
                <a:cxn ang="0">
                  <a:pos x="48" y="4"/>
                </a:cxn>
                <a:cxn ang="0">
                  <a:pos x="55" y="5"/>
                </a:cxn>
                <a:cxn ang="0">
                  <a:pos x="66" y="11"/>
                </a:cxn>
                <a:cxn ang="0">
                  <a:pos x="80" y="17"/>
                </a:cxn>
                <a:cxn ang="0">
                  <a:pos x="90" y="22"/>
                </a:cxn>
                <a:cxn ang="0">
                  <a:pos x="92" y="25"/>
                </a:cxn>
                <a:cxn ang="0">
                  <a:pos x="98" y="29"/>
                </a:cxn>
                <a:cxn ang="0">
                  <a:pos x="103" y="33"/>
                </a:cxn>
                <a:cxn ang="0">
                  <a:pos x="109" y="34"/>
                </a:cxn>
                <a:cxn ang="0">
                  <a:pos x="115" y="37"/>
                </a:cxn>
                <a:cxn ang="0">
                  <a:pos x="118" y="41"/>
                </a:cxn>
                <a:cxn ang="0">
                  <a:pos x="129" y="47"/>
                </a:cxn>
                <a:cxn ang="0">
                  <a:pos x="134" y="51"/>
                </a:cxn>
                <a:cxn ang="0">
                  <a:pos x="123" y="54"/>
                </a:cxn>
                <a:cxn ang="0">
                  <a:pos x="100" y="54"/>
                </a:cxn>
                <a:cxn ang="0">
                  <a:pos x="95" y="49"/>
                </a:cxn>
                <a:cxn ang="0">
                  <a:pos x="88" y="42"/>
                </a:cxn>
                <a:cxn ang="0">
                  <a:pos x="78" y="31"/>
                </a:cxn>
                <a:cxn ang="0">
                  <a:pos x="66" y="28"/>
                </a:cxn>
                <a:cxn ang="0">
                  <a:pos x="50" y="21"/>
                </a:cxn>
                <a:cxn ang="0">
                  <a:pos x="36" y="17"/>
                </a:cxn>
                <a:cxn ang="0">
                  <a:pos x="41" y="13"/>
                </a:cxn>
                <a:cxn ang="0">
                  <a:pos x="23" y="15"/>
                </a:cxn>
                <a:cxn ang="0">
                  <a:pos x="12" y="23"/>
                </a:cxn>
              </a:cxnLst>
              <a:rect l="0" t="0" r="r" b="b"/>
              <a:pathLst>
                <a:path w="136" h="58">
                  <a:moveTo>
                    <a:pt x="12" y="23"/>
                  </a:moveTo>
                  <a:cubicBezTo>
                    <a:pt x="8" y="23"/>
                    <a:pt x="6" y="27"/>
                    <a:pt x="5" y="25"/>
                  </a:cubicBezTo>
                  <a:cubicBezTo>
                    <a:pt x="5" y="24"/>
                    <a:pt x="1" y="26"/>
                    <a:pt x="0" y="24"/>
                  </a:cubicBezTo>
                  <a:cubicBezTo>
                    <a:pt x="0" y="21"/>
                    <a:pt x="9" y="23"/>
                    <a:pt x="7" y="19"/>
                  </a:cubicBezTo>
                  <a:cubicBezTo>
                    <a:pt x="6" y="15"/>
                    <a:pt x="12" y="7"/>
                    <a:pt x="26" y="6"/>
                  </a:cubicBezTo>
                  <a:cubicBezTo>
                    <a:pt x="33" y="5"/>
                    <a:pt x="30" y="2"/>
                    <a:pt x="39" y="4"/>
                  </a:cubicBezTo>
                  <a:cubicBezTo>
                    <a:pt x="47" y="6"/>
                    <a:pt x="45" y="0"/>
                    <a:pt x="48" y="4"/>
                  </a:cubicBezTo>
                  <a:cubicBezTo>
                    <a:pt x="51" y="7"/>
                    <a:pt x="52" y="2"/>
                    <a:pt x="55" y="5"/>
                  </a:cubicBezTo>
                  <a:cubicBezTo>
                    <a:pt x="57" y="9"/>
                    <a:pt x="61" y="4"/>
                    <a:pt x="66" y="11"/>
                  </a:cubicBezTo>
                  <a:cubicBezTo>
                    <a:pt x="71" y="19"/>
                    <a:pt x="72" y="12"/>
                    <a:pt x="80" y="17"/>
                  </a:cubicBezTo>
                  <a:cubicBezTo>
                    <a:pt x="87" y="23"/>
                    <a:pt x="90" y="20"/>
                    <a:pt x="90" y="22"/>
                  </a:cubicBezTo>
                  <a:cubicBezTo>
                    <a:pt x="89" y="25"/>
                    <a:pt x="92" y="28"/>
                    <a:pt x="92" y="25"/>
                  </a:cubicBezTo>
                  <a:cubicBezTo>
                    <a:pt x="91" y="22"/>
                    <a:pt x="95" y="25"/>
                    <a:pt x="98" y="29"/>
                  </a:cubicBezTo>
                  <a:cubicBezTo>
                    <a:pt x="101" y="33"/>
                    <a:pt x="102" y="31"/>
                    <a:pt x="103" y="33"/>
                  </a:cubicBezTo>
                  <a:cubicBezTo>
                    <a:pt x="105" y="36"/>
                    <a:pt x="106" y="32"/>
                    <a:pt x="109" y="34"/>
                  </a:cubicBezTo>
                  <a:cubicBezTo>
                    <a:pt x="111" y="37"/>
                    <a:pt x="115" y="33"/>
                    <a:pt x="115" y="37"/>
                  </a:cubicBezTo>
                  <a:cubicBezTo>
                    <a:pt x="116" y="41"/>
                    <a:pt x="110" y="40"/>
                    <a:pt x="118" y="41"/>
                  </a:cubicBezTo>
                  <a:cubicBezTo>
                    <a:pt x="126" y="42"/>
                    <a:pt x="126" y="43"/>
                    <a:pt x="129" y="47"/>
                  </a:cubicBezTo>
                  <a:cubicBezTo>
                    <a:pt x="131" y="50"/>
                    <a:pt x="136" y="47"/>
                    <a:pt x="134" y="51"/>
                  </a:cubicBezTo>
                  <a:cubicBezTo>
                    <a:pt x="131" y="54"/>
                    <a:pt x="131" y="50"/>
                    <a:pt x="123" y="54"/>
                  </a:cubicBezTo>
                  <a:cubicBezTo>
                    <a:pt x="114" y="58"/>
                    <a:pt x="119" y="51"/>
                    <a:pt x="100" y="54"/>
                  </a:cubicBezTo>
                  <a:cubicBezTo>
                    <a:pt x="82" y="56"/>
                    <a:pt x="90" y="53"/>
                    <a:pt x="95" y="49"/>
                  </a:cubicBezTo>
                  <a:cubicBezTo>
                    <a:pt x="100" y="44"/>
                    <a:pt x="96" y="42"/>
                    <a:pt x="88" y="42"/>
                  </a:cubicBezTo>
                  <a:cubicBezTo>
                    <a:pt x="81" y="42"/>
                    <a:pt x="80" y="37"/>
                    <a:pt x="78" y="31"/>
                  </a:cubicBezTo>
                  <a:cubicBezTo>
                    <a:pt x="76" y="26"/>
                    <a:pt x="73" y="30"/>
                    <a:pt x="66" y="28"/>
                  </a:cubicBezTo>
                  <a:cubicBezTo>
                    <a:pt x="58" y="25"/>
                    <a:pt x="59" y="20"/>
                    <a:pt x="50" y="21"/>
                  </a:cubicBezTo>
                  <a:cubicBezTo>
                    <a:pt x="41" y="21"/>
                    <a:pt x="40" y="20"/>
                    <a:pt x="36" y="17"/>
                  </a:cubicBezTo>
                  <a:cubicBezTo>
                    <a:pt x="32" y="15"/>
                    <a:pt x="43" y="14"/>
                    <a:pt x="41" y="13"/>
                  </a:cubicBezTo>
                  <a:cubicBezTo>
                    <a:pt x="38" y="11"/>
                    <a:pt x="29" y="9"/>
                    <a:pt x="23" y="15"/>
                  </a:cubicBezTo>
                  <a:cubicBezTo>
                    <a:pt x="18" y="20"/>
                    <a:pt x="12" y="18"/>
                    <a:pt x="12" y="2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199" name="Freeform 20"/>
            <p:cNvSpPr>
              <a:spLocks/>
            </p:cNvSpPr>
            <p:nvPr/>
          </p:nvSpPr>
          <p:spPr bwMode="auto">
            <a:xfrm>
              <a:off x="5075257" y="5208012"/>
              <a:ext cx="168826" cy="210134"/>
            </a:xfrm>
            <a:custGeom>
              <a:avLst/>
              <a:gdLst/>
              <a:ahLst/>
              <a:cxnLst>
                <a:cxn ang="0">
                  <a:pos x="29" y="0"/>
                </a:cxn>
                <a:cxn ang="0">
                  <a:pos x="42" y="9"/>
                </a:cxn>
                <a:cxn ang="0">
                  <a:pos x="46" y="13"/>
                </a:cxn>
                <a:cxn ang="0">
                  <a:pos x="59" y="17"/>
                </a:cxn>
                <a:cxn ang="0">
                  <a:pos x="64" y="18"/>
                </a:cxn>
                <a:cxn ang="0">
                  <a:pos x="73" y="23"/>
                </a:cxn>
                <a:cxn ang="0">
                  <a:pos x="67" y="47"/>
                </a:cxn>
                <a:cxn ang="0">
                  <a:pos x="35" y="74"/>
                </a:cxn>
                <a:cxn ang="0">
                  <a:pos x="28" y="93"/>
                </a:cxn>
                <a:cxn ang="0">
                  <a:pos x="17" y="88"/>
                </a:cxn>
                <a:cxn ang="0">
                  <a:pos x="9" y="85"/>
                </a:cxn>
                <a:cxn ang="0">
                  <a:pos x="10" y="72"/>
                </a:cxn>
                <a:cxn ang="0">
                  <a:pos x="16" y="59"/>
                </a:cxn>
                <a:cxn ang="0">
                  <a:pos x="7" y="59"/>
                </a:cxn>
                <a:cxn ang="0">
                  <a:pos x="3" y="41"/>
                </a:cxn>
                <a:cxn ang="0">
                  <a:pos x="9" y="30"/>
                </a:cxn>
                <a:cxn ang="0">
                  <a:pos x="14" y="13"/>
                </a:cxn>
                <a:cxn ang="0">
                  <a:pos x="29" y="0"/>
                </a:cxn>
              </a:cxnLst>
              <a:rect l="0" t="0" r="r" b="b"/>
              <a:pathLst>
                <a:path w="74" h="98">
                  <a:moveTo>
                    <a:pt x="29" y="0"/>
                  </a:moveTo>
                  <a:cubicBezTo>
                    <a:pt x="38" y="8"/>
                    <a:pt x="40" y="10"/>
                    <a:pt x="42" y="9"/>
                  </a:cubicBezTo>
                  <a:cubicBezTo>
                    <a:pt x="43" y="8"/>
                    <a:pt x="46" y="11"/>
                    <a:pt x="46" y="13"/>
                  </a:cubicBezTo>
                  <a:cubicBezTo>
                    <a:pt x="46" y="16"/>
                    <a:pt x="58" y="19"/>
                    <a:pt x="59" y="17"/>
                  </a:cubicBezTo>
                  <a:cubicBezTo>
                    <a:pt x="59" y="16"/>
                    <a:pt x="60" y="11"/>
                    <a:pt x="64" y="18"/>
                  </a:cubicBezTo>
                  <a:cubicBezTo>
                    <a:pt x="66" y="21"/>
                    <a:pt x="69" y="21"/>
                    <a:pt x="73" y="23"/>
                  </a:cubicBezTo>
                  <a:cubicBezTo>
                    <a:pt x="74" y="33"/>
                    <a:pt x="74" y="36"/>
                    <a:pt x="67" y="47"/>
                  </a:cubicBezTo>
                  <a:cubicBezTo>
                    <a:pt x="61" y="58"/>
                    <a:pt x="42" y="61"/>
                    <a:pt x="35" y="74"/>
                  </a:cubicBezTo>
                  <a:cubicBezTo>
                    <a:pt x="29" y="87"/>
                    <a:pt x="34" y="88"/>
                    <a:pt x="28" y="93"/>
                  </a:cubicBezTo>
                  <a:cubicBezTo>
                    <a:pt x="22" y="98"/>
                    <a:pt x="23" y="89"/>
                    <a:pt x="17" y="88"/>
                  </a:cubicBezTo>
                  <a:cubicBezTo>
                    <a:pt x="11" y="86"/>
                    <a:pt x="10" y="90"/>
                    <a:pt x="9" y="85"/>
                  </a:cubicBezTo>
                  <a:cubicBezTo>
                    <a:pt x="8" y="80"/>
                    <a:pt x="16" y="81"/>
                    <a:pt x="10" y="72"/>
                  </a:cubicBezTo>
                  <a:cubicBezTo>
                    <a:pt x="16" y="71"/>
                    <a:pt x="16" y="65"/>
                    <a:pt x="16" y="59"/>
                  </a:cubicBezTo>
                  <a:cubicBezTo>
                    <a:pt x="16" y="54"/>
                    <a:pt x="14" y="66"/>
                    <a:pt x="7" y="59"/>
                  </a:cubicBezTo>
                  <a:cubicBezTo>
                    <a:pt x="0" y="51"/>
                    <a:pt x="7" y="58"/>
                    <a:pt x="3" y="41"/>
                  </a:cubicBezTo>
                  <a:cubicBezTo>
                    <a:pt x="1" y="31"/>
                    <a:pt x="10" y="38"/>
                    <a:pt x="9" y="30"/>
                  </a:cubicBezTo>
                  <a:cubicBezTo>
                    <a:pt x="8" y="22"/>
                    <a:pt x="15" y="25"/>
                    <a:pt x="14" y="13"/>
                  </a:cubicBezTo>
                  <a:cubicBezTo>
                    <a:pt x="12" y="4"/>
                    <a:pt x="30" y="7"/>
                    <a:pt x="29"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00" name="Freeform 21"/>
            <p:cNvSpPr>
              <a:spLocks/>
            </p:cNvSpPr>
            <p:nvPr/>
          </p:nvSpPr>
          <p:spPr bwMode="auto">
            <a:xfrm>
              <a:off x="4775975" y="5246873"/>
              <a:ext cx="27626" cy="40300"/>
            </a:xfrm>
            <a:custGeom>
              <a:avLst/>
              <a:gdLst/>
              <a:ahLst/>
              <a:cxnLst>
                <a:cxn ang="0">
                  <a:pos x="3" y="18"/>
                </a:cxn>
                <a:cxn ang="0">
                  <a:pos x="7" y="13"/>
                </a:cxn>
                <a:cxn ang="0">
                  <a:pos x="4" y="8"/>
                </a:cxn>
                <a:cxn ang="0">
                  <a:pos x="2" y="3"/>
                </a:cxn>
                <a:cxn ang="0">
                  <a:pos x="3" y="1"/>
                </a:cxn>
                <a:cxn ang="0">
                  <a:pos x="5" y="3"/>
                </a:cxn>
                <a:cxn ang="0">
                  <a:pos x="8" y="9"/>
                </a:cxn>
                <a:cxn ang="0">
                  <a:pos x="10" y="13"/>
                </a:cxn>
                <a:cxn ang="0">
                  <a:pos x="8" y="18"/>
                </a:cxn>
                <a:cxn ang="0">
                  <a:pos x="3" y="18"/>
                </a:cxn>
              </a:cxnLst>
              <a:rect l="0" t="0" r="r" b="b"/>
              <a:pathLst>
                <a:path w="12" h="19">
                  <a:moveTo>
                    <a:pt x="3" y="18"/>
                  </a:moveTo>
                  <a:cubicBezTo>
                    <a:pt x="1" y="15"/>
                    <a:pt x="7" y="14"/>
                    <a:pt x="7" y="13"/>
                  </a:cubicBezTo>
                  <a:cubicBezTo>
                    <a:pt x="8" y="12"/>
                    <a:pt x="6" y="10"/>
                    <a:pt x="4" y="8"/>
                  </a:cubicBezTo>
                  <a:cubicBezTo>
                    <a:pt x="3" y="6"/>
                    <a:pt x="4" y="3"/>
                    <a:pt x="2" y="3"/>
                  </a:cubicBezTo>
                  <a:cubicBezTo>
                    <a:pt x="0" y="4"/>
                    <a:pt x="1" y="3"/>
                    <a:pt x="3" y="1"/>
                  </a:cubicBezTo>
                  <a:cubicBezTo>
                    <a:pt x="5" y="0"/>
                    <a:pt x="5" y="1"/>
                    <a:pt x="5" y="3"/>
                  </a:cubicBezTo>
                  <a:cubicBezTo>
                    <a:pt x="6" y="5"/>
                    <a:pt x="6" y="7"/>
                    <a:pt x="8" y="9"/>
                  </a:cubicBezTo>
                  <a:cubicBezTo>
                    <a:pt x="10" y="10"/>
                    <a:pt x="8" y="12"/>
                    <a:pt x="10" y="13"/>
                  </a:cubicBezTo>
                  <a:cubicBezTo>
                    <a:pt x="12" y="15"/>
                    <a:pt x="11" y="18"/>
                    <a:pt x="8" y="18"/>
                  </a:cubicBezTo>
                  <a:cubicBezTo>
                    <a:pt x="4" y="19"/>
                    <a:pt x="3" y="19"/>
                    <a:pt x="3" y="1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1" name="Freeform 22"/>
            <p:cNvSpPr>
              <a:spLocks/>
            </p:cNvSpPr>
            <p:nvPr/>
          </p:nvSpPr>
          <p:spPr bwMode="auto">
            <a:xfrm>
              <a:off x="4806670" y="5265583"/>
              <a:ext cx="15348" cy="15832"/>
            </a:xfrm>
            <a:custGeom>
              <a:avLst/>
              <a:gdLst/>
              <a:ahLst/>
              <a:cxnLst>
                <a:cxn ang="0">
                  <a:pos x="2" y="5"/>
                </a:cxn>
                <a:cxn ang="0">
                  <a:pos x="5" y="1"/>
                </a:cxn>
                <a:cxn ang="0">
                  <a:pos x="2" y="5"/>
                </a:cxn>
              </a:cxnLst>
              <a:rect l="0" t="0" r="r" b="b"/>
              <a:pathLst>
                <a:path w="7" h="7">
                  <a:moveTo>
                    <a:pt x="2" y="5"/>
                  </a:moveTo>
                  <a:cubicBezTo>
                    <a:pt x="0" y="4"/>
                    <a:pt x="2" y="0"/>
                    <a:pt x="5" y="1"/>
                  </a:cubicBezTo>
                  <a:cubicBezTo>
                    <a:pt x="7" y="3"/>
                    <a:pt x="5" y="7"/>
                    <a:pt x="2"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2" name="Freeform 23"/>
            <p:cNvSpPr>
              <a:spLocks/>
            </p:cNvSpPr>
            <p:nvPr/>
          </p:nvSpPr>
          <p:spPr bwMode="auto">
            <a:xfrm>
              <a:off x="4831227" y="5272780"/>
              <a:ext cx="13813" cy="12953"/>
            </a:xfrm>
            <a:custGeom>
              <a:avLst/>
              <a:gdLst/>
              <a:ahLst/>
              <a:cxnLst>
                <a:cxn ang="0">
                  <a:pos x="2" y="5"/>
                </a:cxn>
                <a:cxn ang="0">
                  <a:pos x="6" y="2"/>
                </a:cxn>
                <a:cxn ang="0">
                  <a:pos x="2" y="5"/>
                </a:cxn>
              </a:cxnLst>
              <a:rect l="0" t="0" r="r" b="b"/>
              <a:pathLst>
                <a:path w="6" h="6">
                  <a:moveTo>
                    <a:pt x="2" y="5"/>
                  </a:moveTo>
                  <a:cubicBezTo>
                    <a:pt x="0" y="5"/>
                    <a:pt x="6" y="0"/>
                    <a:pt x="6" y="2"/>
                  </a:cubicBezTo>
                  <a:cubicBezTo>
                    <a:pt x="6" y="3"/>
                    <a:pt x="5" y="6"/>
                    <a:pt x="2"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3" name="Freeform 24"/>
            <p:cNvSpPr>
              <a:spLocks/>
            </p:cNvSpPr>
            <p:nvPr/>
          </p:nvSpPr>
          <p:spPr bwMode="auto">
            <a:xfrm>
              <a:off x="4798997" y="5255508"/>
              <a:ext cx="12278" cy="12953"/>
            </a:xfrm>
            <a:custGeom>
              <a:avLst/>
              <a:gdLst/>
              <a:ahLst/>
              <a:cxnLst>
                <a:cxn ang="0">
                  <a:pos x="0" y="2"/>
                </a:cxn>
                <a:cxn ang="0">
                  <a:pos x="4" y="4"/>
                </a:cxn>
                <a:cxn ang="0">
                  <a:pos x="0" y="2"/>
                </a:cxn>
              </a:cxnLst>
              <a:rect l="0" t="0" r="r" b="b"/>
              <a:pathLst>
                <a:path w="5" h="6">
                  <a:moveTo>
                    <a:pt x="0" y="2"/>
                  </a:moveTo>
                  <a:cubicBezTo>
                    <a:pt x="0" y="0"/>
                    <a:pt x="5" y="2"/>
                    <a:pt x="4" y="4"/>
                  </a:cubicBezTo>
                  <a:cubicBezTo>
                    <a:pt x="3" y="6"/>
                    <a:pt x="0" y="4"/>
                    <a:pt x="0"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4" name="Freeform 25"/>
            <p:cNvSpPr>
              <a:spLocks/>
            </p:cNvSpPr>
            <p:nvPr/>
          </p:nvSpPr>
          <p:spPr bwMode="auto">
            <a:xfrm>
              <a:off x="4775975" y="5259826"/>
              <a:ext cx="12278" cy="10075"/>
            </a:xfrm>
            <a:custGeom>
              <a:avLst/>
              <a:gdLst/>
              <a:ahLst/>
              <a:cxnLst>
                <a:cxn ang="0">
                  <a:pos x="1" y="1"/>
                </a:cxn>
                <a:cxn ang="0">
                  <a:pos x="3" y="4"/>
                </a:cxn>
                <a:cxn ang="0">
                  <a:pos x="1" y="1"/>
                </a:cxn>
              </a:cxnLst>
              <a:rect l="0" t="0" r="r" b="b"/>
              <a:pathLst>
                <a:path w="5" h="5">
                  <a:moveTo>
                    <a:pt x="1" y="1"/>
                  </a:moveTo>
                  <a:cubicBezTo>
                    <a:pt x="3" y="0"/>
                    <a:pt x="5" y="4"/>
                    <a:pt x="3" y="4"/>
                  </a:cubicBezTo>
                  <a:cubicBezTo>
                    <a:pt x="0" y="5"/>
                    <a:pt x="0" y="2"/>
                    <a:pt x="1"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5" name="Freeform 26"/>
            <p:cNvSpPr>
              <a:spLocks/>
            </p:cNvSpPr>
            <p:nvPr/>
          </p:nvSpPr>
          <p:spPr bwMode="auto">
            <a:xfrm>
              <a:off x="4808205" y="5291490"/>
              <a:ext cx="7674" cy="5757"/>
            </a:xfrm>
            <a:custGeom>
              <a:avLst/>
              <a:gdLst/>
              <a:ahLst/>
              <a:cxnLst>
                <a:cxn ang="0">
                  <a:pos x="1" y="2"/>
                </a:cxn>
                <a:cxn ang="0">
                  <a:pos x="2" y="2"/>
                </a:cxn>
                <a:cxn ang="0">
                  <a:pos x="1" y="2"/>
                </a:cxn>
              </a:cxnLst>
              <a:rect l="0" t="0" r="r" b="b"/>
              <a:pathLst>
                <a:path w="3" h="3">
                  <a:moveTo>
                    <a:pt x="1" y="2"/>
                  </a:moveTo>
                  <a:cubicBezTo>
                    <a:pt x="0" y="0"/>
                    <a:pt x="3" y="1"/>
                    <a:pt x="2" y="2"/>
                  </a:cubicBezTo>
                  <a:cubicBezTo>
                    <a:pt x="1" y="3"/>
                    <a:pt x="1" y="3"/>
                    <a:pt x="1"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6" name="Freeform 27"/>
            <p:cNvSpPr>
              <a:spLocks/>
            </p:cNvSpPr>
            <p:nvPr/>
          </p:nvSpPr>
          <p:spPr bwMode="auto">
            <a:xfrm>
              <a:off x="4806670" y="5239676"/>
              <a:ext cx="6139" cy="4318"/>
            </a:xfrm>
            <a:custGeom>
              <a:avLst/>
              <a:gdLst/>
              <a:ahLst/>
              <a:cxnLst>
                <a:cxn ang="0">
                  <a:pos x="1" y="2"/>
                </a:cxn>
                <a:cxn ang="0">
                  <a:pos x="3" y="1"/>
                </a:cxn>
                <a:cxn ang="0">
                  <a:pos x="1" y="2"/>
                </a:cxn>
              </a:cxnLst>
              <a:rect l="0" t="0" r="r" b="b"/>
              <a:pathLst>
                <a:path w="3" h="2">
                  <a:moveTo>
                    <a:pt x="1" y="2"/>
                  </a:moveTo>
                  <a:cubicBezTo>
                    <a:pt x="0" y="1"/>
                    <a:pt x="2" y="0"/>
                    <a:pt x="3" y="1"/>
                  </a:cubicBezTo>
                  <a:cubicBezTo>
                    <a:pt x="3" y="2"/>
                    <a:pt x="2" y="2"/>
                    <a:pt x="1"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07" name="Freeform 28"/>
            <p:cNvSpPr>
              <a:spLocks/>
            </p:cNvSpPr>
            <p:nvPr/>
          </p:nvSpPr>
          <p:spPr bwMode="auto">
            <a:xfrm>
              <a:off x="5151996" y="4653893"/>
              <a:ext cx="67530" cy="28785"/>
            </a:xfrm>
            <a:custGeom>
              <a:avLst/>
              <a:gdLst/>
              <a:ahLst/>
              <a:cxnLst>
                <a:cxn ang="0">
                  <a:pos x="2" y="3"/>
                </a:cxn>
                <a:cxn ang="0">
                  <a:pos x="16" y="2"/>
                </a:cxn>
                <a:cxn ang="0">
                  <a:pos x="28" y="9"/>
                </a:cxn>
                <a:cxn ang="0">
                  <a:pos x="20" y="10"/>
                </a:cxn>
                <a:cxn ang="0">
                  <a:pos x="12" y="12"/>
                </a:cxn>
                <a:cxn ang="0">
                  <a:pos x="4" y="6"/>
                </a:cxn>
                <a:cxn ang="0">
                  <a:pos x="2" y="3"/>
                </a:cxn>
              </a:cxnLst>
              <a:rect l="0" t="0" r="r" b="b"/>
              <a:pathLst>
                <a:path w="29" h="14">
                  <a:moveTo>
                    <a:pt x="2" y="3"/>
                  </a:moveTo>
                  <a:cubicBezTo>
                    <a:pt x="4" y="0"/>
                    <a:pt x="8" y="0"/>
                    <a:pt x="16" y="2"/>
                  </a:cubicBezTo>
                  <a:cubicBezTo>
                    <a:pt x="24" y="4"/>
                    <a:pt x="27" y="6"/>
                    <a:pt x="28" y="9"/>
                  </a:cubicBezTo>
                  <a:cubicBezTo>
                    <a:pt x="29" y="12"/>
                    <a:pt x="24" y="9"/>
                    <a:pt x="20" y="10"/>
                  </a:cubicBezTo>
                  <a:cubicBezTo>
                    <a:pt x="15" y="10"/>
                    <a:pt x="20" y="14"/>
                    <a:pt x="12" y="12"/>
                  </a:cubicBezTo>
                  <a:cubicBezTo>
                    <a:pt x="4" y="10"/>
                    <a:pt x="9" y="8"/>
                    <a:pt x="4" y="6"/>
                  </a:cubicBezTo>
                  <a:cubicBezTo>
                    <a:pt x="0" y="5"/>
                    <a:pt x="1" y="5"/>
                    <a:pt x="2" y="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08" name="Freeform 29"/>
            <p:cNvSpPr>
              <a:spLocks/>
            </p:cNvSpPr>
            <p:nvPr/>
          </p:nvSpPr>
          <p:spPr bwMode="auto">
            <a:xfrm>
              <a:off x="5333101" y="4603518"/>
              <a:ext cx="110504" cy="82039"/>
            </a:xfrm>
            <a:custGeom>
              <a:avLst/>
              <a:gdLst/>
              <a:ahLst/>
              <a:cxnLst>
                <a:cxn ang="0">
                  <a:pos x="4" y="5"/>
                </a:cxn>
                <a:cxn ang="0">
                  <a:pos x="3" y="20"/>
                </a:cxn>
                <a:cxn ang="0">
                  <a:pos x="4" y="31"/>
                </a:cxn>
                <a:cxn ang="0">
                  <a:pos x="12" y="31"/>
                </a:cxn>
                <a:cxn ang="0">
                  <a:pos x="18" y="26"/>
                </a:cxn>
                <a:cxn ang="0">
                  <a:pos x="25" y="26"/>
                </a:cxn>
                <a:cxn ang="0">
                  <a:pos x="40" y="27"/>
                </a:cxn>
                <a:cxn ang="0">
                  <a:pos x="45" y="20"/>
                </a:cxn>
                <a:cxn ang="0">
                  <a:pos x="37" y="16"/>
                </a:cxn>
                <a:cxn ang="0">
                  <a:pos x="34" y="13"/>
                </a:cxn>
                <a:cxn ang="0">
                  <a:pos x="31" y="11"/>
                </a:cxn>
                <a:cxn ang="0">
                  <a:pos x="24" y="6"/>
                </a:cxn>
                <a:cxn ang="0">
                  <a:pos x="12" y="2"/>
                </a:cxn>
                <a:cxn ang="0">
                  <a:pos x="4" y="5"/>
                </a:cxn>
              </a:cxnLst>
              <a:rect l="0" t="0" r="r" b="b"/>
              <a:pathLst>
                <a:path w="48" h="38">
                  <a:moveTo>
                    <a:pt x="4" y="5"/>
                  </a:moveTo>
                  <a:cubicBezTo>
                    <a:pt x="2" y="12"/>
                    <a:pt x="6" y="16"/>
                    <a:pt x="3" y="20"/>
                  </a:cubicBezTo>
                  <a:cubicBezTo>
                    <a:pt x="0" y="25"/>
                    <a:pt x="5" y="23"/>
                    <a:pt x="4" y="31"/>
                  </a:cubicBezTo>
                  <a:cubicBezTo>
                    <a:pt x="7" y="38"/>
                    <a:pt x="10" y="36"/>
                    <a:pt x="12" y="31"/>
                  </a:cubicBezTo>
                  <a:cubicBezTo>
                    <a:pt x="14" y="26"/>
                    <a:pt x="18" y="23"/>
                    <a:pt x="18" y="26"/>
                  </a:cubicBezTo>
                  <a:cubicBezTo>
                    <a:pt x="19" y="30"/>
                    <a:pt x="21" y="29"/>
                    <a:pt x="25" y="26"/>
                  </a:cubicBezTo>
                  <a:cubicBezTo>
                    <a:pt x="29" y="23"/>
                    <a:pt x="37" y="24"/>
                    <a:pt x="40" y="27"/>
                  </a:cubicBezTo>
                  <a:cubicBezTo>
                    <a:pt x="43" y="29"/>
                    <a:pt x="48" y="23"/>
                    <a:pt x="45" y="20"/>
                  </a:cubicBezTo>
                  <a:cubicBezTo>
                    <a:pt x="41" y="17"/>
                    <a:pt x="41" y="15"/>
                    <a:pt x="37" y="16"/>
                  </a:cubicBezTo>
                  <a:cubicBezTo>
                    <a:pt x="33" y="17"/>
                    <a:pt x="30" y="14"/>
                    <a:pt x="34" y="13"/>
                  </a:cubicBezTo>
                  <a:cubicBezTo>
                    <a:pt x="38" y="13"/>
                    <a:pt x="37" y="10"/>
                    <a:pt x="31" y="11"/>
                  </a:cubicBezTo>
                  <a:cubicBezTo>
                    <a:pt x="25" y="13"/>
                    <a:pt x="28" y="5"/>
                    <a:pt x="24" y="6"/>
                  </a:cubicBezTo>
                  <a:cubicBezTo>
                    <a:pt x="20" y="8"/>
                    <a:pt x="15" y="0"/>
                    <a:pt x="12" y="2"/>
                  </a:cubicBezTo>
                  <a:cubicBezTo>
                    <a:pt x="9" y="5"/>
                    <a:pt x="6" y="0"/>
                    <a:pt x="4" y="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09" name="Freeform 30"/>
            <p:cNvSpPr>
              <a:spLocks noEditPoints="1"/>
            </p:cNvSpPr>
            <p:nvPr/>
          </p:nvSpPr>
          <p:spPr bwMode="auto">
            <a:xfrm>
              <a:off x="5640057" y="7011420"/>
              <a:ext cx="99761" cy="48935"/>
            </a:xfrm>
            <a:custGeom>
              <a:avLst/>
              <a:gdLst/>
              <a:ahLst/>
              <a:cxnLst>
                <a:cxn ang="0">
                  <a:pos x="21" y="20"/>
                </a:cxn>
                <a:cxn ang="0">
                  <a:pos x="18" y="17"/>
                </a:cxn>
                <a:cxn ang="0">
                  <a:pos x="21" y="12"/>
                </a:cxn>
                <a:cxn ang="0">
                  <a:pos x="25" y="9"/>
                </a:cxn>
                <a:cxn ang="0">
                  <a:pos x="26" y="8"/>
                </a:cxn>
                <a:cxn ang="0">
                  <a:pos x="26" y="5"/>
                </a:cxn>
                <a:cxn ang="0">
                  <a:pos x="28" y="2"/>
                </a:cxn>
                <a:cxn ang="0">
                  <a:pos x="32" y="2"/>
                </a:cxn>
                <a:cxn ang="0">
                  <a:pos x="33" y="5"/>
                </a:cxn>
                <a:cxn ang="0">
                  <a:pos x="35" y="7"/>
                </a:cxn>
                <a:cxn ang="0">
                  <a:pos x="37" y="4"/>
                </a:cxn>
                <a:cxn ang="0">
                  <a:pos x="41" y="5"/>
                </a:cxn>
                <a:cxn ang="0">
                  <a:pos x="41" y="8"/>
                </a:cxn>
                <a:cxn ang="0">
                  <a:pos x="38" y="10"/>
                </a:cxn>
                <a:cxn ang="0">
                  <a:pos x="33" y="13"/>
                </a:cxn>
                <a:cxn ang="0">
                  <a:pos x="29" y="14"/>
                </a:cxn>
                <a:cxn ang="0">
                  <a:pos x="30" y="16"/>
                </a:cxn>
                <a:cxn ang="0">
                  <a:pos x="26" y="16"/>
                </a:cxn>
                <a:cxn ang="0">
                  <a:pos x="25" y="19"/>
                </a:cxn>
                <a:cxn ang="0">
                  <a:pos x="21" y="20"/>
                </a:cxn>
                <a:cxn ang="0">
                  <a:pos x="8" y="18"/>
                </a:cxn>
                <a:cxn ang="0">
                  <a:pos x="10" y="17"/>
                </a:cxn>
                <a:cxn ang="0">
                  <a:pos x="12" y="15"/>
                </a:cxn>
                <a:cxn ang="0">
                  <a:pos x="18" y="11"/>
                </a:cxn>
                <a:cxn ang="0">
                  <a:pos x="22" y="6"/>
                </a:cxn>
                <a:cxn ang="0">
                  <a:pos x="22" y="3"/>
                </a:cxn>
                <a:cxn ang="0">
                  <a:pos x="18" y="5"/>
                </a:cxn>
                <a:cxn ang="0">
                  <a:pos x="15" y="4"/>
                </a:cxn>
                <a:cxn ang="0">
                  <a:pos x="9" y="4"/>
                </a:cxn>
                <a:cxn ang="0">
                  <a:pos x="9" y="6"/>
                </a:cxn>
                <a:cxn ang="0">
                  <a:pos x="8" y="8"/>
                </a:cxn>
                <a:cxn ang="0">
                  <a:pos x="9" y="10"/>
                </a:cxn>
                <a:cxn ang="0">
                  <a:pos x="11" y="11"/>
                </a:cxn>
                <a:cxn ang="0">
                  <a:pos x="8" y="14"/>
                </a:cxn>
                <a:cxn ang="0">
                  <a:pos x="4" y="15"/>
                </a:cxn>
                <a:cxn ang="0">
                  <a:pos x="3" y="17"/>
                </a:cxn>
                <a:cxn ang="0">
                  <a:pos x="6" y="19"/>
                </a:cxn>
                <a:cxn ang="0">
                  <a:pos x="8" y="18"/>
                </a:cxn>
              </a:cxnLst>
              <a:rect l="0" t="0" r="r" b="b"/>
              <a:pathLst>
                <a:path w="43" h="23">
                  <a:moveTo>
                    <a:pt x="21" y="20"/>
                  </a:moveTo>
                  <a:cubicBezTo>
                    <a:pt x="18" y="19"/>
                    <a:pt x="17" y="17"/>
                    <a:pt x="18" y="17"/>
                  </a:cubicBezTo>
                  <a:cubicBezTo>
                    <a:pt x="20" y="16"/>
                    <a:pt x="17" y="14"/>
                    <a:pt x="21" y="12"/>
                  </a:cubicBezTo>
                  <a:cubicBezTo>
                    <a:pt x="24" y="10"/>
                    <a:pt x="23" y="9"/>
                    <a:pt x="25" y="9"/>
                  </a:cubicBezTo>
                  <a:cubicBezTo>
                    <a:pt x="27" y="9"/>
                    <a:pt x="27" y="9"/>
                    <a:pt x="26" y="8"/>
                  </a:cubicBezTo>
                  <a:cubicBezTo>
                    <a:pt x="24" y="6"/>
                    <a:pt x="27" y="7"/>
                    <a:pt x="26" y="5"/>
                  </a:cubicBezTo>
                  <a:cubicBezTo>
                    <a:pt x="24" y="4"/>
                    <a:pt x="29" y="4"/>
                    <a:pt x="28" y="2"/>
                  </a:cubicBezTo>
                  <a:cubicBezTo>
                    <a:pt x="27" y="0"/>
                    <a:pt x="29" y="3"/>
                    <a:pt x="32" y="2"/>
                  </a:cubicBezTo>
                  <a:cubicBezTo>
                    <a:pt x="35" y="2"/>
                    <a:pt x="35" y="5"/>
                    <a:pt x="33" y="5"/>
                  </a:cubicBezTo>
                  <a:cubicBezTo>
                    <a:pt x="31" y="4"/>
                    <a:pt x="34" y="6"/>
                    <a:pt x="35" y="7"/>
                  </a:cubicBezTo>
                  <a:cubicBezTo>
                    <a:pt x="36" y="8"/>
                    <a:pt x="35" y="4"/>
                    <a:pt x="37" y="4"/>
                  </a:cubicBezTo>
                  <a:cubicBezTo>
                    <a:pt x="39" y="3"/>
                    <a:pt x="40" y="3"/>
                    <a:pt x="41" y="5"/>
                  </a:cubicBezTo>
                  <a:cubicBezTo>
                    <a:pt x="42" y="7"/>
                    <a:pt x="39" y="7"/>
                    <a:pt x="41" y="8"/>
                  </a:cubicBezTo>
                  <a:cubicBezTo>
                    <a:pt x="43" y="9"/>
                    <a:pt x="42" y="10"/>
                    <a:pt x="38" y="10"/>
                  </a:cubicBezTo>
                  <a:cubicBezTo>
                    <a:pt x="34" y="11"/>
                    <a:pt x="40" y="13"/>
                    <a:pt x="33" y="13"/>
                  </a:cubicBezTo>
                  <a:cubicBezTo>
                    <a:pt x="27" y="12"/>
                    <a:pt x="26" y="12"/>
                    <a:pt x="29" y="14"/>
                  </a:cubicBezTo>
                  <a:cubicBezTo>
                    <a:pt x="33" y="15"/>
                    <a:pt x="31" y="18"/>
                    <a:pt x="30" y="16"/>
                  </a:cubicBezTo>
                  <a:cubicBezTo>
                    <a:pt x="28" y="15"/>
                    <a:pt x="29" y="18"/>
                    <a:pt x="26" y="16"/>
                  </a:cubicBezTo>
                  <a:cubicBezTo>
                    <a:pt x="22" y="13"/>
                    <a:pt x="28" y="20"/>
                    <a:pt x="25" y="19"/>
                  </a:cubicBezTo>
                  <a:cubicBezTo>
                    <a:pt x="19" y="16"/>
                    <a:pt x="25" y="23"/>
                    <a:pt x="21" y="20"/>
                  </a:cubicBezTo>
                  <a:close/>
                  <a:moveTo>
                    <a:pt x="8" y="18"/>
                  </a:moveTo>
                  <a:cubicBezTo>
                    <a:pt x="8" y="17"/>
                    <a:pt x="9" y="18"/>
                    <a:pt x="10" y="17"/>
                  </a:cubicBezTo>
                  <a:cubicBezTo>
                    <a:pt x="12" y="16"/>
                    <a:pt x="10" y="15"/>
                    <a:pt x="12" y="15"/>
                  </a:cubicBezTo>
                  <a:cubicBezTo>
                    <a:pt x="14" y="15"/>
                    <a:pt x="15" y="15"/>
                    <a:pt x="18" y="11"/>
                  </a:cubicBezTo>
                  <a:cubicBezTo>
                    <a:pt x="21" y="7"/>
                    <a:pt x="21" y="9"/>
                    <a:pt x="22" y="6"/>
                  </a:cubicBezTo>
                  <a:cubicBezTo>
                    <a:pt x="24" y="4"/>
                    <a:pt x="25" y="4"/>
                    <a:pt x="22" y="3"/>
                  </a:cubicBezTo>
                  <a:cubicBezTo>
                    <a:pt x="19" y="2"/>
                    <a:pt x="21" y="4"/>
                    <a:pt x="18" y="5"/>
                  </a:cubicBezTo>
                  <a:cubicBezTo>
                    <a:pt x="16" y="6"/>
                    <a:pt x="16" y="3"/>
                    <a:pt x="15" y="4"/>
                  </a:cubicBezTo>
                  <a:cubicBezTo>
                    <a:pt x="13" y="4"/>
                    <a:pt x="15" y="7"/>
                    <a:pt x="9" y="4"/>
                  </a:cubicBezTo>
                  <a:cubicBezTo>
                    <a:pt x="4" y="2"/>
                    <a:pt x="6" y="4"/>
                    <a:pt x="9" y="6"/>
                  </a:cubicBezTo>
                  <a:cubicBezTo>
                    <a:pt x="11" y="8"/>
                    <a:pt x="11" y="8"/>
                    <a:pt x="8" y="8"/>
                  </a:cubicBezTo>
                  <a:cubicBezTo>
                    <a:pt x="5" y="8"/>
                    <a:pt x="6" y="11"/>
                    <a:pt x="9" y="10"/>
                  </a:cubicBezTo>
                  <a:cubicBezTo>
                    <a:pt x="11" y="10"/>
                    <a:pt x="13" y="10"/>
                    <a:pt x="11" y="11"/>
                  </a:cubicBezTo>
                  <a:cubicBezTo>
                    <a:pt x="10" y="11"/>
                    <a:pt x="9" y="11"/>
                    <a:pt x="8" y="14"/>
                  </a:cubicBezTo>
                  <a:cubicBezTo>
                    <a:pt x="7" y="16"/>
                    <a:pt x="4" y="13"/>
                    <a:pt x="4" y="15"/>
                  </a:cubicBezTo>
                  <a:cubicBezTo>
                    <a:pt x="4" y="16"/>
                    <a:pt x="0" y="15"/>
                    <a:pt x="3" y="17"/>
                  </a:cubicBezTo>
                  <a:cubicBezTo>
                    <a:pt x="5" y="18"/>
                    <a:pt x="4" y="17"/>
                    <a:pt x="6" y="19"/>
                  </a:cubicBezTo>
                  <a:cubicBezTo>
                    <a:pt x="7" y="20"/>
                    <a:pt x="7" y="20"/>
                    <a:pt x="8" y="1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10" name="Freeform 31"/>
            <p:cNvSpPr>
              <a:spLocks noEditPoints="1"/>
            </p:cNvSpPr>
            <p:nvPr/>
          </p:nvSpPr>
          <p:spPr bwMode="auto">
            <a:xfrm>
              <a:off x="5224131" y="5815385"/>
              <a:ext cx="251704" cy="1384580"/>
            </a:xfrm>
            <a:custGeom>
              <a:avLst/>
              <a:gdLst/>
              <a:ahLst/>
              <a:cxnLst>
                <a:cxn ang="0">
                  <a:pos x="67" y="114"/>
                </a:cxn>
                <a:cxn ang="0">
                  <a:pos x="41" y="288"/>
                </a:cxn>
                <a:cxn ang="0">
                  <a:pos x="39" y="394"/>
                </a:cxn>
                <a:cxn ang="0">
                  <a:pos x="29" y="455"/>
                </a:cxn>
                <a:cxn ang="0">
                  <a:pos x="18" y="478"/>
                </a:cxn>
                <a:cxn ang="0">
                  <a:pos x="21" y="498"/>
                </a:cxn>
                <a:cxn ang="0">
                  <a:pos x="24" y="527"/>
                </a:cxn>
                <a:cxn ang="0">
                  <a:pos x="22" y="547"/>
                </a:cxn>
                <a:cxn ang="0">
                  <a:pos x="25" y="566"/>
                </a:cxn>
                <a:cxn ang="0">
                  <a:pos x="37" y="571"/>
                </a:cxn>
                <a:cxn ang="0">
                  <a:pos x="36" y="587"/>
                </a:cxn>
                <a:cxn ang="0">
                  <a:pos x="38" y="597"/>
                </a:cxn>
                <a:cxn ang="0">
                  <a:pos x="49" y="603"/>
                </a:cxn>
                <a:cxn ang="0">
                  <a:pos x="46" y="565"/>
                </a:cxn>
                <a:cxn ang="0">
                  <a:pos x="53" y="454"/>
                </a:cxn>
                <a:cxn ang="0">
                  <a:pos x="53" y="353"/>
                </a:cxn>
                <a:cxn ang="0">
                  <a:pos x="70" y="206"/>
                </a:cxn>
                <a:cxn ang="0">
                  <a:pos x="99" y="78"/>
                </a:cxn>
                <a:cxn ang="0">
                  <a:pos x="90" y="583"/>
                </a:cxn>
                <a:cxn ang="0">
                  <a:pos x="71" y="606"/>
                </a:cxn>
                <a:cxn ang="0">
                  <a:pos x="52" y="618"/>
                </a:cxn>
                <a:cxn ang="0">
                  <a:pos x="73" y="624"/>
                </a:cxn>
                <a:cxn ang="0">
                  <a:pos x="34" y="435"/>
                </a:cxn>
                <a:cxn ang="0">
                  <a:pos x="69" y="613"/>
                </a:cxn>
                <a:cxn ang="0">
                  <a:pos x="20" y="411"/>
                </a:cxn>
                <a:cxn ang="0">
                  <a:pos x="23" y="393"/>
                </a:cxn>
                <a:cxn ang="0">
                  <a:pos x="23" y="449"/>
                </a:cxn>
                <a:cxn ang="0">
                  <a:pos x="22" y="441"/>
                </a:cxn>
                <a:cxn ang="0">
                  <a:pos x="28" y="453"/>
                </a:cxn>
                <a:cxn ang="0">
                  <a:pos x="22" y="457"/>
                </a:cxn>
                <a:cxn ang="0">
                  <a:pos x="10" y="462"/>
                </a:cxn>
                <a:cxn ang="0">
                  <a:pos x="23" y="431"/>
                </a:cxn>
                <a:cxn ang="0">
                  <a:pos x="15" y="459"/>
                </a:cxn>
                <a:cxn ang="0">
                  <a:pos x="81" y="633"/>
                </a:cxn>
                <a:cxn ang="0">
                  <a:pos x="90" y="631"/>
                </a:cxn>
                <a:cxn ang="0">
                  <a:pos x="73" y="628"/>
                </a:cxn>
                <a:cxn ang="0">
                  <a:pos x="60" y="624"/>
                </a:cxn>
                <a:cxn ang="0">
                  <a:pos x="103" y="640"/>
                </a:cxn>
                <a:cxn ang="0">
                  <a:pos x="50" y="614"/>
                </a:cxn>
                <a:cxn ang="0">
                  <a:pos x="38" y="600"/>
                </a:cxn>
                <a:cxn ang="0">
                  <a:pos x="37" y="610"/>
                </a:cxn>
                <a:cxn ang="0">
                  <a:pos x="27" y="582"/>
                </a:cxn>
                <a:cxn ang="0">
                  <a:pos x="30" y="592"/>
                </a:cxn>
                <a:cxn ang="0">
                  <a:pos x="24" y="567"/>
                </a:cxn>
                <a:cxn ang="0">
                  <a:pos x="18" y="566"/>
                </a:cxn>
                <a:cxn ang="0">
                  <a:pos x="21" y="574"/>
                </a:cxn>
                <a:cxn ang="0">
                  <a:pos x="14" y="576"/>
                </a:cxn>
                <a:cxn ang="0">
                  <a:pos x="24" y="558"/>
                </a:cxn>
                <a:cxn ang="0">
                  <a:pos x="21" y="557"/>
                </a:cxn>
                <a:cxn ang="0">
                  <a:pos x="9" y="521"/>
                </a:cxn>
                <a:cxn ang="0">
                  <a:pos x="9" y="545"/>
                </a:cxn>
                <a:cxn ang="0">
                  <a:pos x="21" y="549"/>
                </a:cxn>
                <a:cxn ang="0">
                  <a:pos x="13" y="538"/>
                </a:cxn>
                <a:cxn ang="0">
                  <a:pos x="14" y="551"/>
                </a:cxn>
                <a:cxn ang="0">
                  <a:pos x="12" y="518"/>
                </a:cxn>
                <a:cxn ang="0">
                  <a:pos x="15" y="510"/>
                </a:cxn>
                <a:cxn ang="0">
                  <a:pos x="10" y="506"/>
                </a:cxn>
                <a:cxn ang="0">
                  <a:pos x="13" y="500"/>
                </a:cxn>
                <a:cxn ang="0">
                  <a:pos x="6" y="510"/>
                </a:cxn>
                <a:cxn ang="0">
                  <a:pos x="10" y="494"/>
                </a:cxn>
                <a:cxn ang="0">
                  <a:pos x="8" y="513"/>
                </a:cxn>
              </a:cxnLst>
              <a:rect l="0" t="0" r="r" b="b"/>
              <a:pathLst>
                <a:path w="110" h="644">
                  <a:moveTo>
                    <a:pt x="90" y="625"/>
                  </a:moveTo>
                  <a:cubicBezTo>
                    <a:pt x="90" y="583"/>
                    <a:pt x="90" y="583"/>
                    <a:pt x="90" y="583"/>
                  </a:cubicBezTo>
                  <a:moveTo>
                    <a:pt x="75" y="3"/>
                  </a:moveTo>
                  <a:cubicBezTo>
                    <a:pt x="71" y="3"/>
                    <a:pt x="82" y="9"/>
                    <a:pt x="68" y="14"/>
                  </a:cubicBezTo>
                  <a:cubicBezTo>
                    <a:pt x="67" y="30"/>
                    <a:pt x="70" y="23"/>
                    <a:pt x="69" y="28"/>
                  </a:cubicBezTo>
                  <a:cubicBezTo>
                    <a:pt x="69" y="34"/>
                    <a:pt x="72" y="34"/>
                    <a:pt x="71" y="44"/>
                  </a:cubicBezTo>
                  <a:cubicBezTo>
                    <a:pt x="69" y="54"/>
                    <a:pt x="74" y="55"/>
                    <a:pt x="71" y="69"/>
                  </a:cubicBezTo>
                  <a:cubicBezTo>
                    <a:pt x="68" y="83"/>
                    <a:pt x="69" y="87"/>
                    <a:pt x="68" y="87"/>
                  </a:cubicBezTo>
                  <a:cubicBezTo>
                    <a:pt x="66" y="86"/>
                    <a:pt x="63" y="92"/>
                    <a:pt x="66" y="93"/>
                  </a:cubicBezTo>
                  <a:cubicBezTo>
                    <a:pt x="70" y="95"/>
                    <a:pt x="63" y="103"/>
                    <a:pt x="67" y="114"/>
                  </a:cubicBezTo>
                  <a:cubicBezTo>
                    <a:pt x="70" y="125"/>
                    <a:pt x="63" y="128"/>
                    <a:pt x="65" y="132"/>
                  </a:cubicBezTo>
                  <a:cubicBezTo>
                    <a:pt x="68" y="137"/>
                    <a:pt x="60" y="148"/>
                    <a:pt x="61" y="154"/>
                  </a:cubicBezTo>
                  <a:cubicBezTo>
                    <a:pt x="62" y="160"/>
                    <a:pt x="59" y="155"/>
                    <a:pt x="59" y="166"/>
                  </a:cubicBezTo>
                  <a:cubicBezTo>
                    <a:pt x="58" y="178"/>
                    <a:pt x="51" y="175"/>
                    <a:pt x="54" y="182"/>
                  </a:cubicBezTo>
                  <a:cubicBezTo>
                    <a:pt x="57" y="189"/>
                    <a:pt x="58" y="195"/>
                    <a:pt x="55" y="198"/>
                  </a:cubicBezTo>
                  <a:cubicBezTo>
                    <a:pt x="52" y="201"/>
                    <a:pt x="50" y="203"/>
                    <a:pt x="52" y="215"/>
                  </a:cubicBezTo>
                  <a:cubicBezTo>
                    <a:pt x="55" y="227"/>
                    <a:pt x="52" y="228"/>
                    <a:pt x="55" y="234"/>
                  </a:cubicBezTo>
                  <a:cubicBezTo>
                    <a:pt x="58" y="239"/>
                    <a:pt x="50" y="243"/>
                    <a:pt x="52" y="251"/>
                  </a:cubicBezTo>
                  <a:cubicBezTo>
                    <a:pt x="54" y="259"/>
                    <a:pt x="49" y="253"/>
                    <a:pt x="48" y="265"/>
                  </a:cubicBezTo>
                  <a:cubicBezTo>
                    <a:pt x="47" y="278"/>
                    <a:pt x="41" y="284"/>
                    <a:pt x="41" y="288"/>
                  </a:cubicBezTo>
                  <a:cubicBezTo>
                    <a:pt x="40" y="294"/>
                    <a:pt x="38" y="289"/>
                    <a:pt x="37" y="298"/>
                  </a:cubicBezTo>
                  <a:cubicBezTo>
                    <a:pt x="36" y="311"/>
                    <a:pt x="35" y="298"/>
                    <a:pt x="34" y="307"/>
                  </a:cubicBezTo>
                  <a:cubicBezTo>
                    <a:pt x="33" y="319"/>
                    <a:pt x="28" y="308"/>
                    <a:pt x="28" y="314"/>
                  </a:cubicBezTo>
                  <a:cubicBezTo>
                    <a:pt x="26" y="326"/>
                    <a:pt x="31" y="320"/>
                    <a:pt x="30" y="331"/>
                  </a:cubicBezTo>
                  <a:cubicBezTo>
                    <a:pt x="28" y="341"/>
                    <a:pt x="34" y="338"/>
                    <a:pt x="32" y="351"/>
                  </a:cubicBezTo>
                  <a:cubicBezTo>
                    <a:pt x="30" y="363"/>
                    <a:pt x="27" y="351"/>
                    <a:pt x="26" y="362"/>
                  </a:cubicBezTo>
                  <a:cubicBezTo>
                    <a:pt x="25" y="377"/>
                    <a:pt x="21" y="375"/>
                    <a:pt x="25" y="383"/>
                  </a:cubicBezTo>
                  <a:cubicBezTo>
                    <a:pt x="28" y="392"/>
                    <a:pt x="33" y="391"/>
                    <a:pt x="35" y="387"/>
                  </a:cubicBezTo>
                  <a:cubicBezTo>
                    <a:pt x="37" y="381"/>
                    <a:pt x="37" y="387"/>
                    <a:pt x="40" y="388"/>
                  </a:cubicBezTo>
                  <a:cubicBezTo>
                    <a:pt x="44" y="389"/>
                    <a:pt x="34" y="393"/>
                    <a:pt x="39" y="394"/>
                  </a:cubicBezTo>
                  <a:cubicBezTo>
                    <a:pt x="45" y="394"/>
                    <a:pt x="43" y="402"/>
                    <a:pt x="41" y="399"/>
                  </a:cubicBezTo>
                  <a:cubicBezTo>
                    <a:pt x="40" y="396"/>
                    <a:pt x="38" y="396"/>
                    <a:pt x="39" y="400"/>
                  </a:cubicBezTo>
                  <a:cubicBezTo>
                    <a:pt x="39" y="404"/>
                    <a:pt x="37" y="402"/>
                    <a:pt x="38" y="408"/>
                  </a:cubicBezTo>
                  <a:cubicBezTo>
                    <a:pt x="40" y="413"/>
                    <a:pt x="33" y="414"/>
                    <a:pt x="35" y="419"/>
                  </a:cubicBezTo>
                  <a:cubicBezTo>
                    <a:pt x="37" y="424"/>
                    <a:pt x="35" y="428"/>
                    <a:pt x="33" y="430"/>
                  </a:cubicBezTo>
                  <a:cubicBezTo>
                    <a:pt x="32" y="431"/>
                    <a:pt x="33" y="432"/>
                    <a:pt x="37" y="433"/>
                  </a:cubicBezTo>
                  <a:cubicBezTo>
                    <a:pt x="40" y="434"/>
                    <a:pt x="41" y="437"/>
                    <a:pt x="39" y="440"/>
                  </a:cubicBezTo>
                  <a:cubicBezTo>
                    <a:pt x="38" y="443"/>
                    <a:pt x="37" y="445"/>
                    <a:pt x="33" y="445"/>
                  </a:cubicBezTo>
                  <a:cubicBezTo>
                    <a:pt x="30" y="446"/>
                    <a:pt x="31" y="448"/>
                    <a:pt x="32" y="450"/>
                  </a:cubicBezTo>
                  <a:cubicBezTo>
                    <a:pt x="34" y="452"/>
                    <a:pt x="30" y="451"/>
                    <a:pt x="29" y="455"/>
                  </a:cubicBezTo>
                  <a:cubicBezTo>
                    <a:pt x="28" y="459"/>
                    <a:pt x="30" y="457"/>
                    <a:pt x="29" y="463"/>
                  </a:cubicBezTo>
                  <a:cubicBezTo>
                    <a:pt x="27" y="470"/>
                    <a:pt x="29" y="471"/>
                    <a:pt x="26" y="473"/>
                  </a:cubicBezTo>
                  <a:cubicBezTo>
                    <a:pt x="22" y="475"/>
                    <a:pt x="28" y="468"/>
                    <a:pt x="24" y="465"/>
                  </a:cubicBezTo>
                  <a:cubicBezTo>
                    <a:pt x="20" y="463"/>
                    <a:pt x="25" y="460"/>
                    <a:pt x="20" y="460"/>
                  </a:cubicBezTo>
                  <a:cubicBezTo>
                    <a:pt x="16" y="460"/>
                    <a:pt x="20" y="462"/>
                    <a:pt x="16" y="460"/>
                  </a:cubicBezTo>
                  <a:cubicBezTo>
                    <a:pt x="13" y="459"/>
                    <a:pt x="18" y="463"/>
                    <a:pt x="11" y="467"/>
                  </a:cubicBezTo>
                  <a:cubicBezTo>
                    <a:pt x="5" y="471"/>
                    <a:pt x="0" y="474"/>
                    <a:pt x="3" y="477"/>
                  </a:cubicBezTo>
                  <a:cubicBezTo>
                    <a:pt x="6" y="481"/>
                    <a:pt x="6" y="480"/>
                    <a:pt x="6" y="476"/>
                  </a:cubicBezTo>
                  <a:cubicBezTo>
                    <a:pt x="6" y="473"/>
                    <a:pt x="9" y="471"/>
                    <a:pt x="11" y="475"/>
                  </a:cubicBezTo>
                  <a:cubicBezTo>
                    <a:pt x="12" y="478"/>
                    <a:pt x="18" y="480"/>
                    <a:pt x="18" y="478"/>
                  </a:cubicBezTo>
                  <a:cubicBezTo>
                    <a:pt x="18" y="475"/>
                    <a:pt x="20" y="476"/>
                    <a:pt x="21" y="478"/>
                  </a:cubicBezTo>
                  <a:cubicBezTo>
                    <a:pt x="22" y="481"/>
                    <a:pt x="25" y="479"/>
                    <a:pt x="24" y="482"/>
                  </a:cubicBezTo>
                  <a:cubicBezTo>
                    <a:pt x="23" y="486"/>
                    <a:pt x="20" y="482"/>
                    <a:pt x="18" y="486"/>
                  </a:cubicBezTo>
                  <a:cubicBezTo>
                    <a:pt x="16" y="490"/>
                    <a:pt x="23" y="491"/>
                    <a:pt x="20" y="491"/>
                  </a:cubicBezTo>
                  <a:cubicBezTo>
                    <a:pt x="17" y="491"/>
                    <a:pt x="17" y="489"/>
                    <a:pt x="16" y="492"/>
                  </a:cubicBezTo>
                  <a:cubicBezTo>
                    <a:pt x="14" y="494"/>
                    <a:pt x="16" y="495"/>
                    <a:pt x="20" y="494"/>
                  </a:cubicBezTo>
                  <a:cubicBezTo>
                    <a:pt x="24" y="493"/>
                    <a:pt x="26" y="497"/>
                    <a:pt x="26" y="494"/>
                  </a:cubicBezTo>
                  <a:cubicBezTo>
                    <a:pt x="27" y="492"/>
                    <a:pt x="31" y="496"/>
                    <a:pt x="29" y="497"/>
                  </a:cubicBezTo>
                  <a:cubicBezTo>
                    <a:pt x="26" y="497"/>
                    <a:pt x="34" y="504"/>
                    <a:pt x="30" y="502"/>
                  </a:cubicBezTo>
                  <a:cubicBezTo>
                    <a:pt x="26" y="500"/>
                    <a:pt x="25" y="498"/>
                    <a:pt x="21" y="498"/>
                  </a:cubicBezTo>
                  <a:cubicBezTo>
                    <a:pt x="18" y="498"/>
                    <a:pt x="14" y="498"/>
                    <a:pt x="15" y="499"/>
                  </a:cubicBezTo>
                  <a:cubicBezTo>
                    <a:pt x="16" y="500"/>
                    <a:pt x="17" y="498"/>
                    <a:pt x="18" y="501"/>
                  </a:cubicBezTo>
                  <a:cubicBezTo>
                    <a:pt x="19" y="503"/>
                    <a:pt x="21" y="504"/>
                    <a:pt x="23" y="505"/>
                  </a:cubicBezTo>
                  <a:cubicBezTo>
                    <a:pt x="25" y="506"/>
                    <a:pt x="23" y="506"/>
                    <a:pt x="24" y="508"/>
                  </a:cubicBezTo>
                  <a:cubicBezTo>
                    <a:pt x="24" y="510"/>
                    <a:pt x="20" y="505"/>
                    <a:pt x="19" y="508"/>
                  </a:cubicBezTo>
                  <a:cubicBezTo>
                    <a:pt x="18" y="512"/>
                    <a:pt x="18" y="512"/>
                    <a:pt x="18" y="516"/>
                  </a:cubicBezTo>
                  <a:cubicBezTo>
                    <a:pt x="19" y="521"/>
                    <a:pt x="18" y="525"/>
                    <a:pt x="20" y="526"/>
                  </a:cubicBezTo>
                  <a:cubicBezTo>
                    <a:pt x="22" y="526"/>
                    <a:pt x="21" y="520"/>
                    <a:pt x="22" y="519"/>
                  </a:cubicBezTo>
                  <a:cubicBezTo>
                    <a:pt x="24" y="518"/>
                    <a:pt x="22" y="520"/>
                    <a:pt x="23" y="523"/>
                  </a:cubicBezTo>
                  <a:cubicBezTo>
                    <a:pt x="23" y="526"/>
                    <a:pt x="27" y="529"/>
                    <a:pt x="24" y="527"/>
                  </a:cubicBezTo>
                  <a:cubicBezTo>
                    <a:pt x="21" y="526"/>
                    <a:pt x="18" y="527"/>
                    <a:pt x="20" y="529"/>
                  </a:cubicBezTo>
                  <a:cubicBezTo>
                    <a:pt x="21" y="530"/>
                    <a:pt x="17" y="530"/>
                    <a:pt x="21" y="532"/>
                  </a:cubicBezTo>
                  <a:cubicBezTo>
                    <a:pt x="24" y="534"/>
                    <a:pt x="26" y="535"/>
                    <a:pt x="22" y="534"/>
                  </a:cubicBezTo>
                  <a:cubicBezTo>
                    <a:pt x="17" y="533"/>
                    <a:pt x="20" y="535"/>
                    <a:pt x="22" y="538"/>
                  </a:cubicBezTo>
                  <a:cubicBezTo>
                    <a:pt x="24" y="540"/>
                    <a:pt x="22" y="539"/>
                    <a:pt x="19" y="537"/>
                  </a:cubicBezTo>
                  <a:cubicBezTo>
                    <a:pt x="17" y="535"/>
                    <a:pt x="13" y="537"/>
                    <a:pt x="15" y="538"/>
                  </a:cubicBezTo>
                  <a:cubicBezTo>
                    <a:pt x="18" y="539"/>
                    <a:pt x="17" y="540"/>
                    <a:pt x="19" y="541"/>
                  </a:cubicBezTo>
                  <a:cubicBezTo>
                    <a:pt x="21" y="542"/>
                    <a:pt x="21" y="540"/>
                    <a:pt x="23" y="543"/>
                  </a:cubicBezTo>
                  <a:cubicBezTo>
                    <a:pt x="25" y="545"/>
                    <a:pt x="24" y="544"/>
                    <a:pt x="22" y="544"/>
                  </a:cubicBezTo>
                  <a:cubicBezTo>
                    <a:pt x="20" y="543"/>
                    <a:pt x="20" y="544"/>
                    <a:pt x="22" y="547"/>
                  </a:cubicBezTo>
                  <a:cubicBezTo>
                    <a:pt x="23" y="550"/>
                    <a:pt x="24" y="549"/>
                    <a:pt x="26" y="545"/>
                  </a:cubicBezTo>
                  <a:cubicBezTo>
                    <a:pt x="28" y="541"/>
                    <a:pt x="29" y="541"/>
                    <a:pt x="27" y="545"/>
                  </a:cubicBezTo>
                  <a:cubicBezTo>
                    <a:pt x="26" y="549"/>
                    <a:pt x="25" y="551"/>
                    <a:pt x="23" y="550"/>
                  </a:cubicBezTo>
                  <a:cubicBezTo>
                    <a:pt x="21" y="550"/>
                    <a:pt x="21" y="550"/>
                    <a:pt x="21" y="552"/>
                  </a:cubicBezTo>
                  <a:cubicBezTo>
                    <a:pt x="21" y="554"/>
                    <a:pt x="22" y="551"/>
                    <a:pt x="22" y="554"/>
                  </a:cubicBezTo>
                  <a:cubicBezTo>
                    <a:pt x="22" y="557"/>
                    <a:pt x="22" y="555"/>
                    <a:pt x="24" y="556"/>
                  </a:cubicBezTo>
                  <a:cubicBezTo>
                    <a:pt x="26" y="557"/>
                    <a:pt x="26" y="556"/>
                    <a:pt x="27" y="559"/>
                  </a:cubicBezTo>
                  <a:cubicBezTo>
                    <a:pt x="29" y="562"/>
                    <a:pt x="28" y="564"/>
                    <a:pt x="26" y="561"/>
                  </a:cubicBezTo>
                  <a:cubicBezTo>
                    <a:pt x="25" y="559"/>
                    <a:pt x="23" y="559"/>
                    <a:pt x="25" y="561"/>
                  </a:cubicBezTo>
                  <a:cubicBezTo>
                    <a:pt x="26" y="563"/>
                    <a:pt x="24" y="564"/>
                    <a:pt x="25" y="566"/>
                  </a:cubicBezTo>
                  <a:cubicBezTo>
                    <a:pt x="27" y="568"/>
                    <a:pt x="28" y="563"/>
                    <a:pt x="29" y="566"/>
                  </a:cubicBezTo>
                  <a:cubicBezTo>
                    <a:pt x="30" y="569"/>
                    <a:pt x="30" y="569"/>
                    <a:pt x="28" y="568"/>
                  </a:cubicBezTo>
                  <a:cubicBezTo>
                    <a:pt x="27" y="568"/>
                    <a:pt x="32" y="575"/>
                    <a:pt x="33" y="573"/>
                  </a:cubicBezTo>
                  <a:cubicBezTo>
                    <a:pt x="34" y="570"/>
                    <a:pt x="34" y="569"/>
                    <a:pt x="35" y="568"/>
                  </a:cubicBezTo>
                  <a:cubicBezTo>
                    <a:pt x="37" y="568"/>
                    <a:pt x="34" y="566"/>
                    <a:pt x="38" y="567"/>
                  </a:cubicBezTo>
                  <a:cubicBezTo>
                    <a:pt x="43" y="568"/>
                    <a:pt x="41" y="565"/>
                    <a:pt x="36" y="563"/>
                  </a:cubicBezTo>
                  <a:cubicBezTo>
                    <a:pt x="31" y="561"/>
                    <a:pt x="33" y="559"/>
                    <a:pt x="36" y="561"/>
                  </a:cubicBezTo>
                  <a:cubicBezTo>
                    <a:pt x="40" y="564"/>
                    <a:pt x="43" y="564"/>
                    <a:pt x="42" y="568"/>
                  </a:cubicBezTo>
                  <a:cubicBezTo>
                    <a:pt x="42" y="571"/>
                    <a:pt x="39" y="569"/>
                    <a:pt x="41" y="572"/>
                  </a:cubicBezTo>
                  <a:cubicBezTo>
                    <a:pt x="43" y="576"/>
                    <a:pt x="38" y="568"/>
                    <a:pt x="37" y="571"/>
                  </a:cubicBezTo>
                  <a:cubicBezTo>
                    <a:pt x="36" y="574"/>
                    <a:pt x="36" y="576"/>
                    <a:pt x="36" y="574"/>
                  </a:cubicBezTo>
                  <a:cubicBezTo>
                    <a:pt x="35" y="571"/>
                    <a:pt x="34" y="573"/>
                    <a:pt x="33" y="575"/>
                  </a:cubicBezTo>
                  <a:cubicBezTo>
                    <a:pt x="32" y="577"/>
                    <a:pt x="29" y="572"/>
                    <a:pt x="27" y="572"/>
                  </a:cubicBezTo>
                  <a:cubicBezTo>
                    <a:pt x="25" y="571"/>
                    <a:pt x="30" y="574"/>
                    <a:pt x="28" y="576"/>
                  </a:cubicBezTo>
                  <a:cubicBezTo>
                    <a:pt x="26" y="580"/>
                    <a:pt x="31" y="577"/>
                    <a:pt x="28" y="581"/>
                  </a:cubicBezTo>
                  <a:cubicBezTo>
                    <a:pt x="26" y="584"/>
                    <a:pt x="27" y="586"/>
                    <a:pt x="30" y="583"/>
                  </a:cubicBezTo>
                  <a:cubicBezTo>
                    <a:pt x="32" y="581"/>
                    <a:pt x="34" y="586"/>
                    <a:pt x="32" y="586"/>
                  </a:cubicBezTo>
                  <a:cubicBezTo>
                    <a:pt x="29" y="585"/>
                    <a:pt x="30" y="586"/>
                    <a:pt x="32" y="587"/>
                  </a:cubicBezTo>
                  <a:cubicBezTo>
                    <a:pt x="34" y="589"/>
                    <a:pt x="27" y="589"/>
                    <a:pt x="32" y="590"/>
                  </a:cubicBezTo>
                  <a:cubicBezTo>
                    <a:pt x="36" y="591"/>
                    <a:pt x="36" y="590"/>
                    <a:pt x="36" y="587"/>
                  </a:cubicBezTo>
                  <a:cubicBezTo>
                    <a:pt x="35" y="584"/>
                    <a:pt x="40" y="585"/>
                    <a:pt x="40" y="583"/>
                  </a:cubicBezTo>
                  <a:cubicBezTo>
                    <a:pt x="39" y="581"/>
                    <a:pt x="35" y="581"/>
                    <a:pt x="39" y="581"/>
                  </a:cubicBezTo>
                  <a:cubicBezTo>
                    <a:pt x="43" y="580"/>
                    <a:pt x="41" y="584"/>
                    <a:pt x="44" y="581"/>
                  </a:cubicBezTo>
                  <a:cubicBezTo>
                    <a:pt x="46" y="579"/>
                    <a:pt x="56" y="581"/>
                    <a:pt x="55" y="582"/>
                  </a:cubicBezTo>
                  <a:cubicBezTo>
                    <a:pt x="54" y="584"/>
                    <a:pt x="51" y="584"/>
                    <a:pt x="48" y="583"/>
                  </a:cubicBezTo>
                  <a:cubicBezTo>
                    <a:pt x="44" y="582"/>
                    <a:pt x="44" y="588"/>
                    <a:pt x="42" y="586"/>
                  </a:cubicBezTo>
                  <a:cubicBezTo>
                    <a:pt x="39" y="584"/>
                    <a:pt x="36" y="586"/>
                    <a:pt x="37" y="589"/>
                  </a:cubicBezTo>
                  <a:cubicBezTo>
                    <a:pt x="38" y="591"/>
                    <a:pt x="36" y="590"/>
                    <a:pt x="38" y="592"/>
                  </a:cubicBezTo>
                  <a:cubicBezTo>
                    <a:pt x="40" y="594"/>
                    <a:pt x="37" y="592"/>
                    <a:pt x="34" y="593"/>
                  </a:cubicBezTo>
                  <a:cubicBezTo>
                    <a:pt x="31" y="593"/>
                    <a:pt x="35" y="595"/>
                    <a:pt x="38" y="597"/>
                  </a:cubicBezTo>
                  <a:cubicBezTo>
                    <a:pt x="41" y="599"/>
                    <a:pt x="44" y="601"/>
                    <a:pt x="42" y="598"/>
                  </a:cubicBezTo>
                  <a:cubicBezTo>
                    <a:pt x="40" y="595"/>
                    <a:pt x="42" y="593"/>
                    <a:pt x="45" y="593"/>
                  </a:cubicBezTo>
                  <a:cubicBezTo>
                    <a:pt x="47" y="593"/>
                    <a:pt x="40" y="589"/>
                    <a:pt x="44" y="591"/>
                  </a:cubicBezTo>
                  <a:cubicBezTo>
                    <a:pt x="49" y="592"/>
                    <a:pt x="48" y="590"/>
                    <a:pt x="51" y="588"/>
                  </a:cubicBezTo>
                  <a:cubicBezTo>
                    <a:pt x="55" y="587"/>
                    <a:pt x="56" y="584"/>
                    <a:pt x="58" y="586"/>
                  </a:cubicBezTo>
                  <a:cubicBezTo>
                    <a:pt x="60" y="587"/>
                    <a:pt x="57" y="591"/>
                    <a:pt x="53" y="593"/>
                  </a:cubicBezTo>
                  <a:cubicBezTo>
                    <a:pt x="50" y="594"/>
                    <a:pt x="52" y="596"/>
                    <a:pt x="50" y="594"/>
                  </a:cubicBezTo>
                  <a:cubicBezTo>
                    <a:pt x="48" y="593"/>
                    <a:pt x="49" y="596"/>
                    <a:pt x="47" y="595"/>
                  </a:cubicBezTo>
                  <a:cubicBezTo>
                    <a:pt x="47" y="594"/>
                    <a:pt x="43" y="595"/>
                    <a:pt x="43" y="596"/>
                  </a:cubicBezTo>
                  <a:cubicBezTo>
                    <a:pt x="43" y="598"/>
                    <a:pt x="48" y="603"/>
                    <a:pt x="49" y="603"/>
                  </a:cubicBezTo>
                  <a:cubicBezTo>
                    <a:pt x="51" y="603"/>
                    <a:pt x="52" y="606"/>
                    <a:pt x="57" y="605"/>
                  </a:cubicBezTo>
                  <a:cubicBezTo>
                    <a:pt x="61" y="605"/>
                    <a:pt x="61" y="605"/>
                    <a:pt x="61" y="598"/>
                  </a:cubicBezTo>
                  <a:cubicBezTo>
                    <a:pt x="61" y="590"/>
                    <a:pt x="63" y="593"/>
                    <a:pt x="63" y="587"/>
                  </a:cubicBezTo>
                  <a:cubicBezTo>
                    <a:pt x="63" y="581"/>
                    <a:pt x="67" y="585"/>
                    <a:pt x="71" y="581"/>
                  </a:cubicBezTo>
                  <a:cubicBezTo>
                    <a:pt x="76" y="577"/>
                    <a:pt x="75" y="583"/>
                    <a:pt x="78" y="579"/>
                  </a:cubicBezTo>
                  <a:cubicBezTo>
                    <a:pt x="81" y="575"/>
                    <a:pt x="81" y="575"/>
                    <a:pt x="85" y="576"/>
                  </a:cubicBezTo>
                  <a:cubicBezTo>
                    <a:pt x="89" y="576"/>
                    <a:pt x="91" y="578"/>
                    <a:pt x="92" y="578"/>
                  </a:cubicBezTo>
                  <a:cubicBezTo>
                    <a:pt x="90" y="573"/>
                    <a:pt x="80" y="574"/>
                    <a:pt x="72" y="571"/>
                  </a:cubicBezTo>
                  <a:cubicBezTo>
                    <a:pt x="72" y="571"/>
                    <a:pt x="59" y="571"/>
                    <a:pt x="52" y="571"/>
                  </a:cubicBezTo>
                  <a:cubicBezTo>
                    <a:pt x="46" y="571"/>
                    <a:pt x="50" y="568"/>
                    <a:pt x="46" y="565"/>
                  </a:cubicBezTo>
                  <a:cubicBezTo>
                    <a:pt x="41" y="563"/>
                    <a:pt x="47" y="545"/>
                    <a:pt x="42" y="545"/>
                  </a:cubicBezTo>
                  <a:cubicBezTo>
                    <a:pt x="37" y="545"/>
                    <a:pt x="34" y="552"/>
                    <a:pt x="33" y="544"/>
                  </a:cubicBezTo>
                  <a:cubicBezTo>
                    <a:pt x="32" y="535"/>
                    <a:pt x="28" y="540"/>
                    <a:pt x="30" y="532"/>
                  </a:cubicBezTo>
                  <a:cubicBezTo>
                    <a:pt x="31" y="528"/>
                    <a:pt x="26" y="520"/>
                    <a:pt x="32" y="522"/>
                  </a:cubicBezTo>
                  <a:cubicBezTo>
                    <a:pt x="36" y="523"/>
                    <a:pt x="39" y="509"/>
                    <a:pt x="44" y="505"/>
                  </a:cubicBezTo>
                  <a:cubicBezTo>
                    <a:pt x="48" y="502"/>
                    <a:pt x="39" y="498"/>
                    <a:pt x="42" y="495"/>
                  </a:cubicBezTo>
                  <a:cubicBezTo>
                    <a:pt x="45" y="492"/>
                    <a:pt x="41" y="491"/>
                    <a:pt x="47" y="486"/>
                  </a:cubicBezTo>
                  <a:cubicBezTo>
                    <a:pt x="54" y="481"/>
                    <a:pt x="44" y="481"/>
                    <a:pt x="51" y="476"/>
                  </a:cubicBezTo>
                  <a:cubicBezTo>
                    <a:pt x="55" y="472"/>
                    <a:pt x="48" y="467"/>
                    <a:pt x="51" y="464"/>
                  </a:cubicBezTo>
                  <a:cubicBezTo>
                    <a:pt x="56" y="461"/>
                    <a:pt x="47" y="457"/>
                    <a:pt x="53" y="454"/>
                  </a:cubicBezTo>
                  <a:cubicBezTo>
                    <a:pt x="58" y="452"/>
                    <a:pt x="56" y="445"/>
                    <a:pt x="51" y="444"/>
                  </a:cubicBezTo>
                  <a:cubicBezTo>
                    <a:pt x="45" y="443"/>
                    <a:pt x="47" y="440"/>
                    <a:pt x="53" y="441"/>
                  </a:cubicBezTo>
                  <a:cubicBezTo>
                    <a:pt x="60" y="443"/>
                    <a:pt x="62" y="433"/>
                    <a:pt x="53" y="435"/>
                  </a:cubicBezTo>
                  <a:cubicBezTo>
                    <a:pt x="45" y="438"/>
                    <a:pt x="55" y="427"/>
                    <a:pt x="52" y="425"/>
                  </a:cubicBezTo>
                  <a:cubicBezTo>
                    <a:pt x="48" y="424"/>
                    <a:pt x="53" y="416"/>
                    <a:pt x="51" y="413"/>
                  </a:cubicBezTo>
                  <a:cubicBezTo>
                    <a:pt x="49" y="410"/>
                    <a:pt x="45" y="413"/>
                    <a:pt x="47" y="402"/>
                  </a:cubicBezTo>
                  <a:cubicBezTo>
                    <a:pt x="48" y="391"/>
                    <a:pt x="49" y="399"/>
                    <a:pt x="51" y="396"/>
                  </a:cubicBezTo>
                  <a:cubicBezTo>
                    <a:pt x="53" y="393"/>
                    <a:pt x="49" y="390"/>
                    <a:pt x="50" y="380"/>
                  </a:cubicBezTo>
                  <a:cubicBezTo>
                    <a:pt x="51" y="370"/>
                    <a:pt x="45" y="374"/>
                    <a:pt x="50" y="369"/>
                  </a:cubicBezTo>
                  <a:cubicBezTo>
                    <a:pt x="56" y="364"/>
                    <a:pt x="49" y="356"/>
                    <a:pt x="53" y="353"/>
                  </a:cubicBezTo>
                  <a:cubicBezTo>
                    <a:pt x="58" y="350"/>
                    <a:pt x="51" y="344"/>
                    <a:pt x="60" y="338"/>
                  </a:cubicBezTo>
                  <a:cubicBezTo>
                    <a:pt x="65" y="334"/>
                    <a:pt x="57" y="325"/>
                    <a:pt x="59" y="320"/>
                  </a:cubicBezTo>
                  <a:cubicBezTo>
                    <a:pt x="60" y="315"/>
                    <a:pt x="59" y="307"/>
                    <a:pt x="59" y="303"/>
                  </a:cubicBezTo>
                  <a:cubicBezTo>
                    <a:pt x="60" y="299"/>
                    <a:pt x="62" y="302"/>
                    <a:pt x="67" y="295"/>
                  </a:cubicBezTo>
                  <a:cubicBezTo>
                    <a:pt x="71" y="290"/>
                    <a:pt x="67" y="287"/>
                    <a:pt x="69" y="275"/>
                  </a:cubicBezTo>
                  <a:cubicBezTo>
                    <a:pt x="71" y="263"/>
                    <a:pt x="76" y="266"/>
                    <a:pt x="75" y="259"/>
                  </a:cubicBezTo>
                  <a:cubicBezTo>
                    <a:pt x="73" y="251"/>
                    <a:pt x="78" y="248"/>
                    <a:pt x="74" y="248"/>
                  </a:cubicBezTo>
                  <a:cubicBezTo>
                    <a:pt x="69" y="248"/>
                    <a:pt x="73" y="245"/>
                    <a:pt x="72" y="239"/>
                  </a:cubicBezTo>
                  <a:cubicBezTo>
                    <a:pt x="70" y="232"/>
                    <a:pt x="68" y="226"/>
                    <a:pt x="66" y="222"/>
                  </a:cubicBezTo>
                  <a:cubicBezTo>
                    <a:pt x="65" y="219"/>
                    <a:pt x="68" y="213"/>
                    <a:pt x="70" y="206"/>
                  </a:cubicBezTo>
                  <a:cubicBezTo>
                    <a:pt x="72" y="199"/>
                    <a:pt x="72" y="204"/>
                    <a:pt x="74" y="200"/>
                  </a:cubicBezTo>
                  <a:cubicBezTo>
                    <a:pt x="76" y="196"/>
                    <a:pt x="70" y="186"/>
                    <a:pt x="74" y="183"/>
                  </a:cubicBezTo>
                  <a:cubicBezTo>
                    <a:pt x="77" y="180"/>
                    <a:pt x="76" y="169"/>
                    <a:pt x="80" y="167"/>
                  </a:cubicBezTo>
                  <a:cubicBezTo>
                    <a:pt x="83" y="164"/>
                    <a:pt x="81" y="168"/>
                    <a:pt x="85" y="156"/>
                  </a:cubicBezTo>
                  <a:cubicBezTo>
                    <a:pt x="89" y="144"/>
                    <a:pt x="98" y="154"/>
                    <a:pt x="92" y="144"/>
                  </a:cubicBezTo>
                  <a:cubicBezTo>
                    <a:pt x="89" y="137"/>
                    <a:pt x="93" y="119"/>
                    <a:pt x="92" y="116"/>
                  </a:cubicBezTo>
                  <a:cubicBezTo>
                    <a:pt x="89" y="109"/>
                    <a:pt x="100" y="104"/>
                    <a:pt x="103" y="103"/>
                  </a:cubicBezTo>
                  <a:cubicBezTo>
                    <a:pt x="107" y="101"/>
                    <a:pt x="108" y="93"/>
                    <a:pt x="108" y="90"/>
                  </a:cubicBezTo>
                  <a:cubicBezTo>
                    <a:pt x="109" y="87"/>
                    <a:pt x="110" y="85"/>
                    <a:pt x="107" y="82"/>
                  </a:cubicBezTo>
                  <a:cubicBezTo>
                    <a:pt x="101" y="84"/>
                    <a:pt x="100" y="85"/>
                    <a:pt x="99" y="78"/>
                  </a:cubicBezTo>
                  <a:cubicBezTo>
                    <a:pt x="97" y="69"/>
                    <a:pt x="95" y="55"/>
                    <a:pt x="92" y="54"/>
                  </a:cubicBezTo>
                  <a:cubicBezTo>
                    <a:pt x="88" y="52"/>
                    <a:pt x="93" y="49"/>
                    <a:pt x="90" y="48"/>
                  </a:cubicBezTo>
                  <a:cubicBezTo>
                    <a:pt x="88" y="47"/>
                    <a:pt x="87" y="43"/>
                    <a:pt x="90" y="40"/>
                  </a:cubicBezTo>
                  <a:cubicBezTo>
                    <a:pt x="93" y="36"/>
                    <a:pt x="87" y="37"/>
                    <a:pt x="90" y="32"/>
                  </a:cubicBezTo>
                  <a:cubicBezTo>
                    <a:pt x="92" y="30"/>
                    <a:pt x="92" y="29"/>
                    <a:pt x="88" y="26"/>
                  </a:cubicBezTo>
                  <a:cubicBezTo>
                    <a:pt x="87" y="25"/>
                    <a:pt x="83" y="14"/>
                    <a:pt x="84" y="11"/>
                  </a:cubicBezTo>
                  <a:cubicBezTo>
                    <a:pt x="85" y="8"/>
                    <a:pt x="80" y="10"/>
                    <a:pt x="79" y="0"/>
                  </a:cubicBezTo>
                  <a:cubicBezTo>
                    <a:pt x="79" y="0"/>
                    <a:pt x="79" y="4"/>
                    <a:pt x="75" y="3"/>
                  </a:cubicBezTo>
                  <a:close/>
                  <a:moveTo>
                    <a:pt x="90" y="625"/>
                  </a:moveTo>
                  <a:cubicBezTo>
                    <a:pt x="90" y="583"/>
                    <a:pt x="90" y="583"/>
                    <a:pt x="90" y="583"/>
                  </a:cubicBezTo>
                  <a:cubicBezTo>
                    <a:pt x="87" y="579"/>
                    <a:pt x="86" y="583"/>
                    <a:pt x="84" y="584"/>
                  </a:cubicBezTo>
                  <a:cubicBezTo>
                    <a:pt x="82" y="584"/>
                    <a:pt x="81" y="579"/>
                    <a:pt x="79" y="579"/>
                  </a:cubicBezTo>
                  <a:cubicBezTo>
                    <a:pt x="78" y="580"/>
                    <a:pt x="76" y="585"/>
                    <a:pt x="74" y="586"/>
                  </a:cubicBezTo>
                  <a:cubicBezTo>
                    <a:pt x="72" y="587"/>
                    <a:pt x="71" y="583"/>
                    <a:pt x="69" y="584"/>
                  </a:cubicBezTo>
                  <a:cubicBezTo>
                    <a:pt x="67" y="585"/>
                    <a:pt x="70" y="585"/>
                    <a:pt x="69" y="586"/>
                  </a:cubicBezTo>
                  <a:cubicBezTo>
                    <a:pt x="69" y="588"/>
                    <a:pt x="73" y="587"/>
                    <a:pt x="71" y="589"/>
                  </a:cubicBezTo>
                  <a:cubicBezTo>
                    <a:pt x="70" y="591"/>
                    <a:pt x="69" y="590"/>
                    <a:pt x="68" y="589"/>
                  </a:cubicBezTo>
                  <a:cubicBezTo>
                    <a:pt x="67" y="587"/>
                    <a:pt x="66" y="592"/>
                    <a:pt x="68" y="597"/>
                  </a:cubicBezTo>
                  <a:cubicBezTo>
                    <a:pt x="70" y="601"/>
                    <a:pt x="79" y="593"/>
                    <a:pt x="81" y="596"/>
                  </a:cubicBezTo>
                  <a:cubicBezTo>
                    <a:pt x="83" y="602"/>
                    <a:pt x="70" y="600"/>
                    <a:pt x="71" y="606"/>
                  </a:cubicBezTo>
                  <a:cubicBezTo>
                    <a:pt x="72" y="613"/>
                    <a:pt x="85" y="614"/>
                    <a:pt x="85" y="617"/>
                  </a:cubicBezTo>
                  <a:cubicBezTo>
                    <a:pt x="77" y="616"/>
                    <a:pt x="80" y="613"/>
                    <a:pt x="78" y="615"/>
                  </a:cubicBezTo>
                  <a:cubicBezTo>
                    <a:pt x="77" y="616"/>
                    <a:pt x="74" y="612"/>
                    <a:pt x="71" y="613"/>
                  </a:cubicBezTo>
                  <a:cubicBezTo>
                    <a:pt x="69" y="615"/>
                    <a:pt x="74" y="618"/>
                    <a:pt x="69" y="615"/>
                  </a:cubicBezTo>
                  <a:cubicBezTo>
                    <a:pt x="64" y="611"/>
                    <a:pt x="60" y="608"/>
                    <a:pt x="62" y="611"/>
                  </a:cubicBezTo>
                  <a:cubicBezTo>
                    <a:pt x="63" y="614"/>
                    <a:pt x="68" y="614"/>
                    <a:pt x="64" y="614"/>
                  </a:cubicBezTo>
                  <a:cubicBezTo>
                    <a:pt x="59" y="614"/>
                    <a:pt x="63" y="618"/>
                    <a:pt x="59" y="616"/>
                  </a:cubicBezTo>
                  <a:cubicBezTo>
                    <a:pt x="55" y="615"/>
                    <a:pt x="56" y="615"/>
                    <a:pt x="56" y="616"/>
                  </a:cubicBezTo>
                  <a:cubicBezTo>
                    <a:pt x="56" y="617"/>
                    <a:pt x="52" y="615"/>
                    <a:pt x="50" y="615"/>
                  </a:cubicBezTo>
                  <a:cubicBezTo>
                    <a:pt x="49" y="616"/>
                    <a:pt x="53" y="618"/>
                    <a:pt x="52" y="618"/>
                  </a:cubicBezTo>
                  <a:cubicBezTo>
                    <a:pt x="51" y="619"/>
                    <a:pt x="47" y="615"/>
                    <a:pt x="48" y="617"/>
                  </a:cubicBezTo>
                  <a:cubicBezTo>
                    <a:pt x="49" y="620"/>
                    <a:pt x="48" y="620"/>
                    <a:pt x="49" y="620"/>
                  </a:cubicBezTo>
                  <a:cubicBezTo>
                    <a:pt x="50" y="621"/>
                    <a:pt x="53" y="619"/>
                    <a:pt x="54" y="621"/>
                  </a:cubicBezTo>
                  <a:cubicBezTo>
                    <a:pt x="55" y="622"/>
                    <a:pt x="56" y="618"/>
                    <a:pt x="57" y="618"/>
                  </a:cubicBezTo>
                  <a:cubicBezTo>
                    <a:pt x="58" y="618"/>
                    <a:pt x="56" y="620"/>
                    <a:pt x="57" y="621"/>
                  </a:cubicBezTo>
                  <a:cubicBezTo>
                    <a:pt x="58" y="622"/>
                    <a:pt x="62" y="618"/>
                    <a:pt x="61" y="621"/>
                  </a:cubicBezTo>
                  <a:cubicBezTo>
                    <a:pt x="59" y="623"/>
                    <a:pt x="61" y="622"/>
                    <a:pt x="62" y="622"/>
                  </a:cubicBezTo>
                  <a:cubicBezTo>
                    <a:pt x="63" y="623"/>
                    <a:pt x="63" y="624"/>
                    <a:pt x="65" y="623"/>
                  </a:cubicBezTo>
                  <a:cubicBezTo>
                    <a:pt x="66" y="622"/>
                    <a:pt x="69" y="625"/>
                    <a:pt x="70" y="623"/>
                  </a:cubicBezTo>
                  <a:cubicBezTo>
                    <a:pt x="72" y="622"/>
                    <a:pt x="72" y="625"/>
                    <a:pt x="73" y="624"/>
                  </a:cubicBezTo>
                  <a:cubicBezTo>
                    <a:pt x="74" y="622"/>
                    <a:pt x="76" y="624"/>
                    <a:pt x="76" y="622"/>
                  </a:cubicBezTo>
                  <a:cubicBezTo>
                    <a:pt x="77" y="620"/>
                    <a:pt x="76" y="624"/>
                    <a:pt x="80" y="625"/>
                  </a:cubicBezTo>
                  <a:cubicBezTo>
                    <a:pt x="85" y="625"/>
                    <a:pt x="88" y="627"/>
                    <a:pt x="88" y="625"/>
                  </a:cubicBezTo>
                  <a:cubicBezTo>
                    <a:pt x="88" y="623"/>
                    <a:pt x="89" y="625"/>
                    <a:pt x="90" y="625"/>
                  </a:cubicBezTo>
                  <a:close/>
                  <a:moveTo>
                    <a:pt x="31" y="441"/>
                  </a:moveTo>
                  <a:cubicBezTo>
                    <a:pt x="32" y="442"/>
                    <a:pt x="30" y="442"/>
                    <a:pt x="31" y="443"/>
                  </a:cubicBezTo>
                  <a:cubicBezTo>
                    <a:pt x="34" y="445"/>
                    <a:pt x="36" y="442"/>
                    <a:pt x="37" y="441"/>
                  </a:cubicBezTo>
                  <a:cubicBezTo>
                    <a:pt x="38" y="440"/>
                    <a:pt x="36" y="439"/>
                    <a:pt x="37" y="439"/>
                  </a:cubicBezTo>
                  <a:cubicBezTo>
                    <a:pt x="39" y="439"/>
                    <a:pt x="40" y="437"/>
                    <a:pt x="37" y="435"/>
                  </a:cubicBezTo>
                  <a:cubicBezTo>
                    <a:pt x="34" y="433"/>
                    <a:pt x="35" y="436"/>
                    <a:pt x="34" y="435"/>
                  </a:cubicBezTo>
                  <a:cubicBezTo>
                    <a:pt x="33" y="435"/>
                    <a:pt x="32" y="435"/>
                    <a:pt x="33" y="437"/>
                  </a:cubicBezTo>
                  <a:cubicBezTo>
                    <a:pt x="33" y="440"/>
                    <a:pt x="31" y="438"/>
                    <a:pt x="30" y="439"/>
                  </a:cubicBezTo>
                  <a:cubicBezTo>
                    <a:pt x="30" y="439"/>
                    <a:pt x="30" y="441"/>
                    <a:pt x="31" y="441"/>
                  </a:cubicBezTo>
                  <a:close/>
                  <a:moveTo>
                    <a:pt x="68" y="610"/>
                  </a:moveTo>
                  <a:cubicBezTo>
                    <a:pt x="66" y="609"/>
                    <a:pt x="64" y="607"/>
                    <a:pt x="67" y="608"/>
                  </a:cubicBezTo>
                  <a:cubicBezTo>
                    <a:pt x="69" y="610"/>
                    <a:pt x="70" y="609"/>
                    <a:pt x="68" y="607"/>
                  </a:cubicBezTo>
                  <a:cubicBezTo>
                    <a:pt x="66" y="605"/>
                    <a:pt x="67" y="602"/>
                    <a:pt x="67" y="600"/>
                  </a:cubicBezTo>
                  <a:cubicBezTo>
                    <a:pt x="67" y="599"/>
                    <a:pt x="64" y="602"/>
                    <a:pt x="64" y="604"/>
                  </a:cubicBezTo>
                  <a:cubicBezTo>
                    <a:pt x="65" y="607"/>
                    <a:pt x="63" y="603"/>
                    <a:pt x="62" y="606"/>
                  </a:cubicBezTo>
                  <a:cubicBezTo>
                    <a:pt x="62" y="609"/>
                    <a:pt x="64" y="610"/>
                    <a:pt x="69" y="613"/>
                  </a:cubicBezTo>
                  <a:cubicBezTo>
                    <a:pt x="71" y="614"/>
                    <a:pt x="70" y="612"/>
                    <a:pt x="68" y="610"/>
                  </a:cubicBezTo>
                  <a:close/>
                  <a:moveTo>
                    <a:pt x="60" y="610"/>
                  </a:moveTo>
                  <a:cubicBezTo>
                    <a:pt x="60" y="608"/>
                    <a:pt x="58" y="610"/>
                    <a:pt x="57" y="608"/>
                  </a:cubicBezTo>
                  <a:cubicBezTo>
                    <a:pt x="56" y="606"/>
                    <a:pt x="52" y="606"/>
                    <a:pt x="53" y="609"/>
                  </a:cubicBezTo>
                  <a:cubicBezTo>
                    <a:pt x="53" y="611"/>
                    <a:pt x="51" y="612"/>
                    <a:pt x="53" y="613"/>
                  </a:cubicBezTo>
                  <a:cubicBezTo>
                    <a:pt x="55" y="614"/>
                    <a:pt x="54" y="611"/>
                    <a:pt x="56" y="612"/>
                  </a:cubicBezTo>
                  <a:cubicBezTo>
                    <a:pt x="58" y="613"/>
                    <a:pt x="55" y="613"/>
                    <a:pt x="58" y="615"/>
                  </a:cubicBezTo>
                  <a:cubicBezTo>
                    <a:pt x="60" y="616"/>
                    <a:pt x="60" y="612"/>
                    <a:pt x="60" y="610"/>
                  </a:cubicBezTo>
                  <a:close/>
                  <a:moveTo>
                    <a:pt x="21" y="401"/>
                  </a:moveTo>
                  <a:cubicBezTo>
                    <a:pt x="20" y="405"/>
                    <a:pt x="23" y="404"/>
                    <a:pt x="20" y="411"/>
                  </a:cubicBezTo>
                  <a:cubicBezTo>
                    <a:pt x="17" y="418"/>
                    <a:pt x="19" y="417"/>
                    <a:pt x="25" y="418"/>
                  </a:cubicBezTo>
                  <a:cubicBezTo>
                    <a:pt x="31" y="419"/>
                    <a:pt x="24" y="413"/>
                    <a:pt x="28" y="414"/>
                  </a:cubicBezTo>
                  <a:cubicBezTo>
                    <a:pt x="32" y="414"/>
                    <a:pt x="26" y="410"/>
                    <a:pt x="29" y="410"/>
                  </a:cubicBezTo>
                  <a:cubicBezTo>
                    <a:pt x="31" y="409"/>
                    <a:pt x="30" y="408"/>
                    <a:pt x="27" y="405"/>
                  </a:cubicBezTo>
                  <a:cubicBezTo>
                    <a:pt x="24" y="402"/>
                    <a:pt x="28" y="404"/>
                    <a:pt x="27" y="402"/>
                  </a:cubicBezTo>
                  <a:cubicBezTo>
                    <a:pt x="27" y="400"/>
                    <a:pt x="27" y="400"/>
                    <a:pt x="30" y="399"/>
                  </a:cubicBezTo>
                  <a:cubicBezTo>
                    <a:pt x="33" y="399"/>
                    <a:pt x="30" y="396"/>
                    <a:pt x="29" y="394"/>
                  </a:cubicBezTo>
                  <a:cubicBezTo>
                    <a:pt x="29" y="392"/>
                    <a:pt x="30" y="391"/>
                    <a:pt x="26" y="391"/>
                  </a:cubicBezTo>
                  <a:cubicBezTo>
                    <a:pt x="23" y="392"/>
                    <a:pt x="26" y="391"/>
                    <a:pt x="24" y="390"/>
                  </a:cubicBezTo>
                  <a:cubicBezTo>
                    <a:pt x="23" y="390"/>
                    <a:pt x="22" y="390"/>
                    <a:pt x="23" y="393"/>
                  </a:cubicBezTo>
                  <a:cubicBezTo>
                    <a:pt x="23" y="396"/>
                    <a:pt x="21" y="397"/>
                    <a:pt x="21" y="401"/>
                  </a:cubicBezTo>
                  <a:close/>
                  <a:moveTo>
                    <a:pt x="33" y="426"/>
                  </a:moveTo>
                  <a:cubicBezTo>
                    <a:pt x="34" y="425"/>
                    <a:pt x="34" y="429"/>
                    <a:pt x="33" y="428"/>
                  </a:cubicBezTo>
                  <a:cubicBezTo>
                    <a:pt x="31" y="428"/>
                    <a:pt x="32" y="426"/>
                    <a:pt x="33" y="426"/>
                  </a:cubicBezTo>
                  <a:close/>
                  <a:moveTo>
                    <a:pt x="24" y="426"/>
                  </a:moveTo>
                  <a:cubicBezTo>
                    <a:pt x="25" y="426"/>
                    <a:pt x="27" y="427"/>
                    <a:pt x="26" y="425"/>
                  </a:cubicBezTo>
                  <a:cubicBezTo>
                    <a:pt x="25" y="423"/>
                    <a:pt x="25" y="425"/>
                    <a:pt x="23" y="424"/>
                  </a:cubicBezTo>
                  <a:cubicBezTo>
                    <a:pt x="21" y="424"/>
                    <a:pt x="21" y="425"/>
                    <a:pt x="23" y="427"/>
                  </a:cubicBezTo>
                  <a:cubicBezTo>
                    <a:pt x="23" y="427"/>
                    <a:pt x="24" y="427"/>
                    <a:pt x="24" y="426"/>
                  </a:cubicBezTo>
                  <a:close/>
                  <a:moveTo>
                    <a:pt x="23" y="449"/>
                  </a:moveTo>
                  <a:cubicBezTo>
                    <a:pt x="24" y="450"/>
                    <a:pt x="25" y="449"/>
                    <a:pt x="26" y="450"/>
                  </a:cubicBezTo>
                  <a:cubicBezTo>
                    <a:pt x="28" y="451"/>
                    <a:pt x="27" y="449"/>
                    <a:pt x="26" y="446"/>
                  </a:cubicBezTo>
                  <a:cubicBezTo>
                    <a:pt x="25" y="444"/>
                    <a:pt x="24" y="447"/>
                    <a:pt x="22" y="446"/>
                  </a:cubicBezTo>
                  <a:cubicBezTo>
                    <a:pt x="20" y="446"/>
                    <a:pt x="20" y="448"/>
                    <a:pt x="22" y="448"/>
                  </a:cubicBezTo>
                  <a:cubicBezTo>
                    <a:pt x="23" y="448"/>
                    <a:pt x="23" y="448"/>
                    <a:pt x="23" y="449"/>
                  </a:cubicBezTo>
                  <a:close/>
                  <a:moveTo>
                    <a:pt x="23" y="445"/>
                  </a:moveTo>
                  <a:cubicBezTo>
                    <a:pt x="25" y="445"/>
                    <a:pt x="23" y="444"/>
                    <a:pt x="22" y="443"/>
                  </a:cubicBezTo>
                  <a:cubicBezTo>
                    <a:pt x="20" y="442"/>
                    <a:pt x="20" y="443"/>
                    <a:pt x="19" y="445"/>
                  </a:cubicBezTo>
                  <a:cubicBezTo>
                    <a:pt x="18" y="447"/>
                    <a:pt x="20" y="444"/>
                    <a:pt x="23" y="445"/>
                  </a:cubicBezTo>
                  <a:close/>
                  <a:moveTo>
                    <a:pt x="22" y="441"/>
                  </a:moveTo>
                  <a:cubicBezTo>
                    <a:pt x="24" y="440"/>
                    <a:pt x="25" y="440"/>
                    <a:pt x="24" y="439"/>
                  </a:cubicBezTo>
                  <a:cubicBezTo>
                    <a:pt x="24" y="438"/>
                    <a:pt x="22" y="439"/>
                    <a:pt x="20" y="439"/>
                  </a:cubicBezTo>
                  <a:cubicBezTo>
                    <a:pt x="17" y="439"/>
                    <a:pt x="18" y="441"/>
                    <a:pt x="20" y="441"/>
                  </a:cubicBezTo>
                  <a:cubicBezTo>
                    <a:pt x="21" y="441"/>
                    <a:pt x="21" y="441"/>
                    <a:pt x="22" y="441"/>
                  </a:cubicBezTo>
                  <a:close/>
                  <a:moveTo>
                    <a:pt x="28" y="440"/>
                  </a:moveTo>
                  <a:cubicBezTo>
                    <a:pt x="29" y="440"/>
                    <a:pt x="28" y="437"/>
                    <a:pt x="26" y="437"/>
                  </a:cubicBezTo>
                  <a:cubicBezTo>
                    <a:pt x="25" y="438"/>
                    <a:pt x="26" y="439"/>
                    <a:pt x="26" y="440"/>
                  </a:cubicBezTo>
                  <a:cubicBezTo>
                    <a:pt x="26" y="441"/>
                    <a:pt x="26" y="441"/>
                    <a:pt x="28" y="440"/>
                  </a:cubicBezTo>
                  <a:close/>
                  <a:moveTo>
                    <a:pt x="28" y="456"/>
                  </a:moveTo>
                  <a:cubicBezTo>
                    <a:pt x="28" y="455"/>
                    <a:pt x="29" y="454"/>
                    <a:pt x="28" y="453"/>
                  </a:cubicBezTo>
                  <a:cubicBezTo>
                    <a:pt x="26" y="453"/>
                    <a:pt x="25" y="457"/>
                    <a:pt x="27" y="458"/>
                  </a:cubicBezTo>
                  <a:cubicBezTo>
                    <a:pt x="28" y="459"/>
                    <a:pt x="28" y="458"/>
                    <a:pt x="28" y="456"/>
                  </a:cubicBezTo>
                  <a:close/>
                  <a:moveTo>
                    <a:pt x="21" y="456"/>
                  </a:moveTo>
                  <a:cubicBezTo>
                    <a:pt x="22" y="456"/>
                    <a:pt x="20" y="454"/>
                    <a:pt x="19" y="454"/>
                  </a:cubicBezTo>
                  <a:cubicBezTo>
                    <a:pt x="18" y="453"/>
                    <a:pt x="17" y="455"/>
                    <a:pt x="18" y="456"/>
                  </a:cubicBezTo>
                  <a:cubicBezTo>
                    <a:pt x="18" y="457"/>
                    <a:pt x="17" y="459"/>
                    <a:pt x="19" y="459"/>
                  </a:cubicBezTo>
                  <a:cubicBezTo>
                    <a:pt x="19" y="458"/>
                    <a:pt x="20" y="457"/>
                    <a:pt x="21" y="456"/>
                  </a:cubicBezTo>
                  <a:close/>
                  <a:moveTo>
                    <a:pt x="22" y="457"/>
                  </a:moveTo>
                  <a:cubicBezTo>
                    <a:pt x="21" y="456"/>
                    <a:pt x="23" y="455"/>
                    <a:pt x="24" y="456"/>
                  </a:cubicBezTo>
                  <a:cubicBezTo>
                    <a:pt x="25" y="457"/>
                    <a:pt x="23" y="459"/>
                    <a:pt x="22" y="457"/>
                  </a:cubicBezTo>
                  <a:close/>
                  <a:moveTo>
                    <a:pt x="26" y="462"/>
                  </a:moveTo>
                  <a:cubicBezTo>
                    <a:pt x="26" y="460"/>
                    <a:pt x="27" y="461"/>
                    <a:pt x="27" y="460"/>
                  </a:cubicBezTo>
                  <a:cubicBezTo>
                    <a:pt x="27" y="459"/>
                    <a:pt x="25" y="459"/>
                    <a:pt x="24" y="461"/>
                  </a:cubicBezTo>
                  <a:cubicBezTo>
                    <a:pt x="24" y="463"/>
                    <a:pt x="25" y="463"/>
                    <a:pt x="26" y="462"/>
                  </a:cubicBezTo>
                  <a:close/>
                  <a:moveTo>
                    <a:pt x="10" y="462"/>
                  </a:moveTo>
                  <a:cubicBezTo>
                    <a:pt x="11" y="464"/>
                    <a:pt x="9" y="463"/>
                    <a:pt x="10" y="464"/>
                  </a:cubicBezTo>
                  <a:cubicBezTo>
                    <a:pt x="11" y="466"/>
                    <a:pt x="12" y="465"/>
                    <a:pt x="13" y="464"/>
                  </a:cubicBezTo>
                  <a:cubicBezTo>
                    <a:pt x="14" y="462"/>
                    <a:pt x="14" y="460"/>
                    <a:pt x="13" y="460"/>
                  </a:cubicBezTo>
                  <a:cubicBezTo>
                    <a:pt x="13" y="459"/>
                    <a:pt x="12" y="460"/>
                    <a:pt x="10" y="461"/>
                  </a:cubicBezTo>
                  <a:cubicBezTo>
                    <a:pt x="9" y="461"/>
                    <a:pt x="9" y="461"/>
                    <a:pt x="10" y="462"/>
                  </a:cubicBezTo>
                  <a:close/>
                  <a:moveTo>
                    <a:pt x="20" y="435"/>
                  </a:moveTo>
                  <a:cubicBezTo>
                    <a:pt x="20" y="434"/>
                    <a:pt x="18" y="435"/>
                    <a:pt x="17" y="436"/>
                  </a:cubicBezTo>
                  <a:cubicBezTo>
                    <a:pt x="16" y="436"/>
                    <a:pt x="16" y="437"/>
                    <a:pt x="18" y="437"/>
                  </a:cubicBezTo>
                  <a:cubicBezTo>
                    <a:pt x="18" y="437"/>
                    <a:pt x="21" y="436"/>
                    <a:pt x="20" y="435"/>
                  </a:cubicBezTo>
                  <a:close/>
                  <a:moveTo>
                    <a:pt x="22" y="437"/>
                  </a:moveTo>
                  <a:cubicBezTo>
                    <a:pt x="24" y="437"/>
                    <a:pt x="24" y="437"/>
                    <a:pt x="24" y="436"/>
                  </a:cubicBezTo>
                  <a:cubicBezTo>
                    <a:pt x="23" y="435"/>
                    <a:pt x="22" y="436"/>
                    <a:pt x="20" y="437"/>
                  </a:cubicBezTo>
                  <a:cubicBezTo>
                    <a:pt x="19" y="437"/>
                    <a:pt x="21" y="438"/>
                    <a:pt x="22" y="437"/>
                  </a:cubicBezTo>
                  <a:close/>
                  <a:moveTo>
                    <a:pt x="22" y="432"/>
                  </a:moveTo>
                  <a:cubicBezTo>
                    <a:pt x="22" y="431"/>
                    <a:pt x="22" y="431"/>
                    <a:pt x="23" y="431"/>
                  </a:cubicBezTo>
                  <a:cubicBezTo>
                    <a:pt x="25" y="432"/>
                    <a:pt x="23" y="435"/>
                    <a:pt x="22" y="432"/>
                  </a:cubicBezTo>
                  <a:close/>
                  <a:moveTo>
                    <a:pt x="28" y="430"/>
                  </a:moveTo>
                  <a:cubicBezTo>
                    <a:pt x="27" y="430"/>
                    <a:pt x="26" y="428"/>
                    <a:pt x="27" y="427"/>
                  </a:cubicBezTo>
                  <a:cubicBezTo>
                    <a:pt x="28" y="426"/>
                    <a:pt x="29" y="430"/>
                    <a:pt x="28" y="430"/>
                  </a:cubicBezTo>
                  <a:close/>
                  <a:moveTo>
                    <a:pt x="13" y="421"/>
                  </a:moveTo>
                  <a:cubicBezTo>
                    <a:pt x="12" y="420"/>
                    <a:pt x="14" y="419"/>
                    <a:pt x="15" y="420"/>
                  </a:cubicBezTo>
                  <a:cubicBezTo>
                    <a:pt x="16" y="421"/>
                    <a:pt x="14" y="422"/>
                    <a:pt x="13" y="421"/>
                  </a:cubicBezTo>
                  <a:close/>
                  <a:moveTo>
                    <a:pt x="15" y="459"/>
                  </a:moveTo>
                  <a:cubicBezTo>
                    <a:pt x="14" y="458"/>
                    <a:pt x="15" y="456"/>
                    <a:pt x="16" y="456"/>
                  </a:cubicBezTo>
                  <a:cubicBezTo>
                    <a:pt x="16" y="456"/>
                    <a:pt x="17" y="459"/>
                    <a:pt x="15" y="459"/>
                  </a:cubicBezTo>
                  <a:close/>
                  <a:moveTo>
                    <a:pt x="25" y="453"/>
                  </a:moveTo>
                  <a:cubicBezTo>
                    <a:pt x="24" y="453"/>
                    <a:pt x="23" y="452"/>
                    <a:pt x="22" y="453"/>
                  </a:cubicBezTo>
                  <a:cubicBezTo>
                    <a:pt x="22" y="455"/>
                    <a:pt x="22" y="454"/>
                    <a:pt x="24" y="454"/>
                  </a:cubicBezTo>
                  <a:cubicBezTo>
                    <a:pt x="25" y="455"/>
                    <a:pt x="26" y="453"/>
                    <a:pt x="25" y="453"/>
                  </a:cubicBezTo>
                  <a:close/>
                  <a:moveTo>
                    <a:pt x="26" y="444"/>
                  </a:moveTo>
                  <a:cubicBezTo>
                    <a:pt x="25" y="445"/>
                    <a:pt x="24" y="442"/>
                    <a:pt x="25" y="442"/>
                  </a:cubicBezTo>
                  <a:cubicBezTo>
                    <a:pt x="26" y="441"/>
                    <a:pt x="27" y="444"/>
                    <a:pt x="26" y="444"/>
                  </a:cubicBezTo>
                  <a:close/>
                  <a:moveTo>
                    <a:pt x="78" y="634"/>
                  </a:moveTo>
                  <a:cubicBezTo>
                    <a:pt x="81" y="635"/>
                    <a:pt x="80" y="636"/>
                    <a:pt x="83" y="637"/>
                  </a:cubicBezTo>
                  <a:cubicBezTo>
                    <a:pt x="85" y="638"/>
                    <a:pt x="83" y="635"/>
                    <a:pt x="81" y="633"/>
                  </a:cubicBezTo>
                  <a:cubicBezTo>
                    <a:pt x="79" y="631"/>
                    <a:pt x="82" y="631"/>
                    <a:pt x="84" y="632"/>
                  </a:cubicBezTo>
                  <a:cubicBezTo>
                    <a:pt x="85" y="633"/>
                    <a:pt x="87" y="631"/>
                    <a:pt x="87" y="632"/>
                  </a:cubicBezTo>
                  <a:cubicBezTo>
                    <a:pt x="86" y="633"/>
                    <a:pt x="85" y="635"/>
                    <a:pt x="87" y="637"/>
                  </a:cubicBezTo>
                  <a:cubicBezTo>
                    <a:pt x="88" y="638"/>
                    <a:pt x="89" y="634"/>
                    <a:pt x="90" y="636"/>
                  </a:cubicBezTo>
                  <a:cubicBezTo>
                    <a:pt x="91" y="638"/>
                    <a:pt x="93" y="636"/>
                    <a:pt x="94" y="638"/>
                  </a:cubicBezTo>
                  <a:cubicBezTo>
                    <a:pt x="94" y="640"/>
                    <a:pt x="94" y="638"/>
                    <a:pt x="96" y="640"/>
                  </a:cubicBezTo>
                  <a:cubicBezTo>
                    <a:pt x="97" y="642"/>
                    <a:pt x="98" y="639"/>
                    <a:pt x="97" y="638"/>
                  </a:cubicBezTo>
                  <a:cubicBezTo>
                    <a:pt x="96" y="637"/>
                    <a:pt x="98" y="636"/>
                    <a:pt x="93" y="634"/>
                  </a:cubicBezTo>
                  <a:cubicBezTo>
                    <a:pt x="89" y="632"/>
                    <a:pt x="96" y="633"/>
                    <a:pt x="94" y="632"/>
                  </a:cubicBezTo>
                  <a:cubicBezTo>
                    <a:pt x="93" y="631"/>
                    <a:pt x="93" y="631"/>
                    <a:pt x="90" y="631"/>
                  </a:cubicBezTo>
                  <a:cubicBezTo>
                    <a:pt x="87" y="630"/>
                    <a:pt x="88" y="630"/>
                    <a:pt x="91" y="629"/>
                  </a:cubicBezTo>
                  <a:cubicBezTo>
                    <a:pt x="94" y="629"/>
                    <a:pt x="93" y="628"/>
                    <a:pt x="92" y="627"/>
                  </a:cubicBezTo>
                  <a:cubicBezTo>
                    <a:pt x="91" y="626"/>
                    <a:pt x="86" y="627"/>
                    <a:pt x="84" y="627"/>
                  </a:cubicBezTo>
                  <a:cubicBezTo>
                    <a:pt x="82" y="627"/>
                    <a:pt x="79" y="628"/>
                    <a:pt x="75" y="629"/>
                  </a:cubicBezTo>
                  <a:cubicBezTo>
                    <a:pt x="71" y="629"/>
                    <a:pt x="73" y="630"/>
                    <a:pt x="76" y="632"/>
                  </a:cubicBezTo>
                  <a:cubicBezTo>
                    <a:pt x="78" y="633"/>
                    <a:pt x="72" y="632"/>
                    <a:pt x="78" y="634"/>
                  </a:cubicBezTo>
                  <a:close/>
                  <a:moveTo>
                    <a:pt x="80" y="627"/>
                  </a:moveTo>
                  <a:cubicBezTo>
                    <a:pt x="84" y="626"/>
                    <a:pt x="81" y="626"/>
                    <a:pt x="78" y="625"/>
                  </a:cubicBezTo>
                  <a:cubicBezTo>
                    <a:pt x="75" y="624"/>
                    <a:pt x="73" y="625"/>
                    <a:pt x="71" y="626"/>
                  </a:cubicBezTo>
                  <a:cubicBezTo>
                    <a:pt x="70" y="627"/>
                    <a:pt x="71" y="627"/>
                    <a:pt x="73" y="628"/>
                  </a:cubicBezTo>
                  <a:cubicBezTo>
                    <a:pt x="75" y="628"/>
                    <a:pt x="75" y="627"/>
                    <a:pt x="80" y="627"/>
                  </a:cubicBezTo>
                  <a:close/>
                  <a:moveTo>
                    <a:pt x="68" y="628"/>
                  </a:moveTo>
                  <a:cubicBezTo>
                    <a:pt x="66" y="628"/>
                    <a:pt x="65" y="627"/>
                    <a:pt x="68" y="627"/>
                  </a:cubicBezTo>
                  <a:cubicBezTo>
                    <a:pt x="71" y="626"/>
                    <a:pt x="69" y="625"/>
                    <a:pt x="67" y="625"/>
                  </a:cubicBezTo>
                  <a:cubicBezTo>
                    <a:pt x="65" y="626"/>
                    <a:pt x="65" y="626"/>
                    <a:pt x="63" y="626"/>
                  </a:cubicBezTo>
                  <a:cubicBezTo>
                    <a:pt x="60" y="626"/>
                    <a:pt x="60" y="626"/>
                    <a:pt x="60" y="628"/>
                  </a:cubicBezTo>
                  <a:cubicBezTo>
                    <a:pt x="61" y="629"/>
                    <a:pt x="62" y="629"/>
                    <a:pt x="65" y="629"/>
                  </a:cubicBezTo>
                  <a:cubicBezTo>
                    <a:pt x="67" y="629"/>
                    <a:pt x="64" y="632"/>
                    <a:pt x="67" y="631"/>
                  </a:cubicBezTo>
                  <a:cubicBezTo>
                    <a:pt x="70" y="630"/>
                    <a:pt x="69" y="628"/>
                    <a:pt x="68" y="628"/>
                  </a:cubicBezTo>
                  <a:close/>
                  <a:moveTo>
                    <a:pt x="60" y="624"/>
                  </a:moveTo>
                  <a:cubicBezTo>
                    <a:pt x="59" y="624"/>
                    <a:pt x="57" y="623"/>
                    <a:pt x="55" y="624"/>
                  </a:cubicBezTo>
                  <a:cubicBezTo>
                    <a:pt x="54" y="625"/>
                    <a:pt x="55" y="626"/>
                    <a:pt x="57" y="625"/>
                  </a:cubicBezTo>
                  <a:cubicBezTo>
                    <a:pt x="59" y="624"/>
                    <a:pt x="58" y="626"/>
                    <a:pt x="60" y="625"/>
                  </a:cubicBezTo>
                  <a:cubicBezTo>
                    <a:pt x="61" y="625"/>
                    <a:pt x="61" y="624"/>
                    <a:pt x="60" y="624"/>
                  </a:cubicBezTo>
                  <a:close/>
                  <a:moveTo>
                    <a:pt x="99" y="643"/>
                  </a:moveTo>
                  <a:cubicBezTo>
                    <a:pt x="99" y="642"/>
                    <a:pt x="103" y="641"/>
                    <a:pt x="104" y="642"/>
                  </a:cubicBezTo>
                  <a:cubicBezTo>
                    <a:pt x="104" y="643"/>
                    <a:pt x="100" y="644"/>
                    <a:pt x="99" y="643"/>
                  </a:cubicBezTo>
                  <a:close/>
                  <a:moveTo>
                    <a:pt x="106" y="639"/>
                  </a:moveTo>
                  <a:cubicBezTo>
                    <a:pt x="106" y="638"/>
                    <a:pt x="105" y="638"/>
                    <a:pt x="105" y="639"/>
                  </a:cubicBezTo>
                  <a:cubicBezTo>
                    <a:pt x="105" y="640"/>
                    <a:pt x="104" y="638"/>
                    <a:pt x="103" y="640"/>
                  </a:cubicBezTo>
                  <a:cubicBezTo>
                    <a:pt x="103" y="641"/>
                    <a:pt x="103" y="641"/>
                    <a:pt x="105" y="642"/>
                  </a:cubicBezTo>
                  <a:cubicBezTo>
                    <a:pt x="107" y="642"/>
                    <a:pt x="106" y="641"/>
                    <a:pt x="106" y="639"/>
                  </a:cubicBezTo>
                  <a:close/>
                  <a:moveTo>
                    <a:pt x="51" y="612"/>
                  </a:moveTo>
                  <a:cubicBezTo>
                    <a:pt x="51" y="610"/>
                    <a:pt x="53" y="611"/>
                    <a:pt x="52" y="609"/>
                  </a:cubicBezTo>
                  <a:cubicBezTo>
                    <a:pt x="51" y="608"/>
                    <a:pt x="53" y="606"/>
                    <a:pt x="51" y="606"/>
                  </a:cubicBezTo>
                  <a:cubicBezTo>
                    <a:pt x="50" y="606"/>
                    <a:pt x="49" y="605"/>
                    <a:pt x="48" y="606"/>
                  </a:cubicBezTo>
                  <a:cubicBezTo>
                    <a:pt x="47" y="608"/>
                    <a:pt x="46" y="606"/>
                    <a:pt x="45" y="607"/>
                  </a:cubicBezTo>
                  <a:cubicBezTo>
                    <a:pt x="44" y="607"/>
                    <a:pt x="45" y="608"/>
                    <a:pt x="46" y="610"/>
                  </a:cubicBezTo>
                  <a:cubicBezTo>
                    <a:pt x="48" y="611"/>
                    <a:pt x="50" y="611"/>
                    <a:pt x="49" y="613"/>
                  </a:cubicBezTo>
                  <a:cubicBezTo>
                    <a:pt x="48" y="615"/>
                    <a:pt x="50" y="615"/>
                    <a:pt x="50" y="614"/>
                  </a:cubicBezTo>
                  <a:cubicBezTo>
                    <a:pt x="50" y="612"/>
                    <a:pt x="51" y="613"/>
                    <a:pt x="51" y="612"/>
                  </a:cubicBezTo>
                  <a:close/>
                  <a:moveTo>
                    <a:pt x="35" y="571"/>
                  </a:moveTo>
                  <a:cubicBezTo>
                    <a:pt x="33" y="571"/>
                    <a:pt x="36" y="569"/>
                    <a:pt x="37" y="569"/>
                  </a:cubicBezTo>
                  <a:cubicBezTo>
                    <a:pt x="38" y="568"/>
                    <a:pt x="36" y="572"/>
                    <a:pt x="35" y="571"/>
                  </a:cubicBezTo>
                  <a:close/>
                  <a:moveTo>
                    <a:pt x="43" y="609"/>
                  </a:moveTo>
                  <a:cubicBezTo>
                    <a:pt x="44" y="610"/>
                    <a:pt x="44" y="609"/>
                    <a:pt x="43" y="607"/>
                  </a:cubicBezTo>
                  <a:cubicBezTo>
                    <a:pt x="43" y="605"/>
                    <a:pt x="47" y="605"/>
                    <a:pt x="46" y="604"/>
                  </a:cubicBezTo>
                  <a:cubicBezTo>
                    <a:pt x="45" y="602"/>
                    <a:pt x="43" y="603"/>
                    <a:pt x="43" y="602"/>
                  </a:cubicBezTo>
                  <a:cubicBezTo>
                    <a:pt x="42" y="600"/>
                    <a:pt x="41" y="599"/>
                    <a:pt x="40" y="600"/>
                  </a:cubicBezTo>
                  <a:cubicBezTo>
                    <a:pt x="39" y="601"/>
                    <a:pt x="39" y="598"/>
                    <a:pt x="38" y="600"/>
                  </a:cubicBezTo>
                  <a:cubicBezTo>
                    <a:pt x="37" y="602"/>
                    <a:pt x="38" y="598"/>
                    <a:pt x="36" y="597"/>
                  </a:cubicBezTo>
                  <a:cubicBezTo>
                    <a:pt x="33" y="596"/>
                    <a:pt x="36" y="599"/>
                    <a:pt x="32" y="598"/>
                  </a:cubicBezTo>
                  <a:cubicBezTo>
                    <a:pt x="29" y="597"/>
                    <a:pt x="33" y="601"/>
                    <a:pt x="32" y="601"/>
                  </a:cubicBezTo>
                  <a:cubicBezTo>
                    <a:pt x="30" y="600"/>
                    <a:pt x="29" y="600"/>
                    <a:pt x="28" y="601"/>
                  </a:cubicBezTo>
                  <a:cubicBezTo>
                    <a:pt x="27" y="603"/>
                    <a:pt x="29" y="601"/>
                    <a:pt x="29" y="603"/>
                  </a:cubicBezTo>
                  <a:cubicBezTo>
                    <a:pt x="29" y="605"/>
                    <a:pt x="32" y="602"/>
                    <a:pt x="32" y="604"/>
                  </a:cubicBezTo>
                  <a:cubicBezTo>
                    <a:pt x="33" y="606"/>
                    <a:pt x="31" y="607"/>
                    <a:pt x="34" y="608"/>
                  </a:cubicBezTo>
                  <a:cubicBezTo>
                    <a:pt x="36" y="610"/>
                    <a:pt x="34" y="604"/>
                    <a:pt x="36" y="605"/>
                  </a:cubicBezTo>
                  <a:cubicBezTo>
                    <a:pt x="37" y="607"/>
                    <a:pt x="39" y="604"/>
                    <a:pt x="38" y="607"/>
                  </a:cubicBezTo>
                  <a:cubicBezTo>
                    <a:pt x="38" y="610"/>
                    <a:pt x="34" y="609"/>
                    <a:pt x="37" y="610"/>
                  </a:cubicBezTo>
                  <a:cubicBezTo>
                    <a:pt x="40" y="611"/>
                    <a:pt x="39" y="609"/>
                    <a:pt x="41" y="610"/>
                  </a:cubicBezTo>
                  <a:cubicBezTo>
                    <a:pt x="42" y="610"/>
                    <a:pt x="41" y="608"/>
                    <a:pt x="43" y="609"/>
                  </a:cubicBezTo>
                  <a:close/>
                  <a:moveTo>
                    <a:pt x="45" y="612"/>
                  </a:moveTo>
                  <a:cubicBezTo>
                    <a:pt x="46" y="610"/>
                    <a:pt x="45" y="609"/>
                    <a:pt x="44" y="611"/>
                  </a:cubicBezTo>
                  <a:cubicBezTo>
                    <a:pt x="43" y="612"/>
                    <a:pt x="41" y="611"/>
                    <a:pt x="42" y="613"/>
                  </a:cubicBezTo>
                  <a:cubicBezTo>
                    <a:pt x="43" y="614"/>
                    <a:pt x="44" y="613"/>
                    <a:pt x="45" y="612"/>
                  </a:cubicBezTo>
                  <a:close/>
                  <a:moveTo>
                    <a:pt x="22" y="594"/>
                  </a:moveTo>
                  <a:cubicBezTo>
                    <a:pt x="23" y="594"/>
                    <a:pt x="21" y="596"/>
                    <a:pt x="21" y="595"/>
                  </a:cubicBezTo>
                  <a:cubicBezTo>
                    <a:pt x="20" y="595"/>
                    <a:pt x="21" y="593"/>
                    <a:pt x="22" y="594"/>
                  </a:cubicBezTo>
                  <a:close/>
                  <a:moveTo>
                    <a:pt x="27" y="582"/>
                  </a:moveTo>
                  <a:cubicBezTo>
                    <a:pt x="27" y="580"/>
                    <a:pt x="28" y="581"/>
                    <a:pt x="27" y="579"/>
                  </a:cubicBezTo>
                  <a:cubicBezTo>
                    <a:pt x="26" y="577"/>
                    <a:pt x="26" y="578"/>
                    <a:pt x="24" y="580"/>
                  </a:cubicBezTo>
                  <a:cubicBezTo>
                    <a:pt x="22" y="582"/>
                    <a:pt x="23" y="582"/>
                    <a:pt x="24" y="584"/>
                  </a:cubicBezTo>
                  <a:cubicBezTo>
                    <a:pt x="25" y="585"/>
                    <a:pt x="27" y="584"/>
                    <a:pt x="27" y="582"/>
                  </a:cubicBezTo>
                  <a:close/>
                  <a:moveTo>
                    <a:pt x="25" y="593"/>
                  </a:moveTo>
                  <a:cubicBezTo>
                    <a:pt x="27" y="594"/>
                    <a:pt x="26" y="592"/>
                    <a:pt x="28" y="593"/>
                  </a:cubicBezTo>
                  <a:cubicBezTo>
                    <a:pt x="30" y="594"/>
                    <a:pt x="27" y="595"/>
                    <a:pt x="29" y="595"/>
                  </a:cubicBezTo>
                  <a:cubicBezTo>
                    <a:pt x="30" y="596"/>
                    <a:pt x="30" y="595"/>
                    <a:pt x="32" y="596"/>
                  </a:cubicBezTo>
                  <a:cubicBezTo>
                    <a:pt x="35" y="597"/>
                    <a:pt x="34" y="596"/>
                    <a:pt x="33" y="594"/>
                  </a:cubicBezTo>
                  <a:cubicBezTo>
                    <a:pt x="31" y="593"/>
                    <a:pt x="30" y="592"/>
                    <a:pt x="30" y="592"/>
                  </a:cubicBezTo>
                  <a:cubicBezTo>
                    <a:pt x="29" y="592"/>
                    <a:pt x="28" y="590"/>
                    <a:pt x="28" y="591"/>
                  </a:cubicBezTo>
                  <a:cubicBezTo>
                    <a:pt x="28" y="592"/>
                    <a:pt x="26" y="590"/>
                    <a:pt x="24" y="589"/>
                  </a:cubicBezTo>
                  <a:cubicBezTo>
                    <a:pt x="21" y="588"/>
                    <a:pt x="20" y="588"/>
                    <a:pt x="18" y="586"/>
                  </a:cubicBezTo>
                  <a:cubicBezTo>
                    <a:pt x="15" y="583"/>
                    <a:pt x="13" y="584"/>
                    <a:pt x="15" y="586"/>
                  </a:cubicBezTo>
                  <a:cubicBezTo>
                    <a:pt x="18" y="587"/>
                    <a:pt x="14" y="588"/>
                    <a:pt x="17" y="588"/>
                  </a:cubicBezTo>
                  <a:cubicBezTo>
                    <a:pt x="19" y="589"/>
                    <a:pt x="18" y="591"/>
                    <a:pt x="22" y="591"/>
                  </a:cubicBezTo>
                  <a:cubicBezTo>
                    <a:pt x="23" y="591"/>
                    <a:pt x="24" y="591"/>
                    <a:pt x="25" y="593"/>
                  </a:cubicBezTo>
                  <a:close/>
                  <a:moveTo>
                    <a:pt x="22" y="562"/>
                  </a:moveTo>
                  <a:cubicBezTo>
                    <a:pt x="22" y="561"/>
                    <a:pt x="22" y="564"/>
                    <a:pt x="21" y="565"/>
                  </a:cubicBezTo>
                  <a:cubicBezTo>
                    <a:pt x="20" y="566"/>
                    <a:pt x="22" y="568"/>
                    <a:pt x="24" y="567"/>
                  </a:cubicBezTo>
                  <a:cubicBezTo>
                    <a:pt x="24" y="566"/>
                    <a:pt x="23" y="564"/>
                    <a:pt x="22" y="562"/>
                  </a:cubicBezTo>
                  <a:close/>
                  <a:moveTo>
                    <a:pt x="13" y="571"/>
                  </a:moveTo>
                  <a:cubicBezTo>
                    <a:pt x="13" y="568"/>
                    <a:pt x="14" y="567"/>
                    <a:pt x="14" y="565"/>
                  </a:cubicBezTo>
                  <a:cubicBezTo>
                    <a:pt x="13" y="563"/>
                    <a:pt x="12" y="564"/>
                    <a:pt x="13" y="566"/>
                  </a:cubicBezTo>
                  <a:cubicBezTo>
                    <a:pt x="13" y="568"/>
                    <a:pt x="12" y="567"/>
                    <a:pt x="11" y="566"/>
                  </a:cubicBezTo>
                  <a:cubicBezTo>
                    <a:pt x="11" y="564"/>
                    <a:pt x="9" y="567"/>
                    <a:pt x="10" y="569"/>
                  </a:cubicBezTo>
                  <a:cubicBezTo>
                    <a:pt x="12" y="570"/>
                    <a:pt x="9" y="569"/>
                    <a:pt x="11" y="572"/>
                  </a:cubicBezTo>
                  <a:cubicBezTo>
                    <a:pt x="11" y="574"/>
                    <a:pt x="12" y="573"/>
                    <a:pt x="13" y="571"/>
                  </a:cubicBezTo>
                  <a:close/>
                  <a:moveTo>
                    <a:pt x="20" y="567"/>
                  </a:moveTo>
                  <a:cubicBezTo>
                    <a:pt x="18" y="565"/>
                    <a:pt x="17" y="565"/>
                    <a:pt x="18" y="566"/>
                  </a:cubicBezTo>
                  <a:cubicBezTo>
                    <a:pt x="19" y="568"/>
                    <a:pt x="17" y="568"/>
                    <a:pt x="20" y="569"/>
                  </a:cubicBezTo>
                  <a:cubicBezTo>
                    <a:pt x="22" y="571"/>
                    <a:pt x="21" y="568"/>
                    <a:pt x="20" y="567"/>
                  </a:cubicBezTo>
                  <a:close/>
                  <a:moveTo>
                    <a:pt x="25" y="573"/>
                  </a:moveTo>
                  <a:cubicBezTo>
                    <a:pt x="27" y="576"/>
                    <a:pt x="27" y="574"/>
                    <a:pt x="26" y="573"/>
                  </a:cubicBezTo>
                  <a:cubicBezTo>
                    <a:pt x="25" y="571"/>
                    <a:pt x="23" y="568"/>
                    <a:pt x="23" y="570"/>
                  </a:cubicBezTo>
                  <a:cubicBezTo>
                    <a:pt x="22" y="571"/>
                    <a:pt x="23" y="571"/>
                    <a:pt x="25" y="573"/>
                  </a:cubicBezTo>
                  <a:close/>
                  <a:moveTo>
                    <a:pt x="24" y="577"/>
                  </a:moveTo>
                  <a:cubicBezTo>
                    <a:pt x="25" y="576"/>
                    <a:pt x="23" y="575"/>
                    <a:pt x="21" y="574"/>
                  </a:cubicBezTo>
                  <a:cubicBezTo>
                    <a:pt x="19" y="572"/>
                    <a:pt x="18" y="572"/>
                    <a:pt x="19" y="574"/>
                  </a:cubicBezTo>
                  <a:cubicBezTo>
                    <a:pt x="19" y="575"/>
                    <a:pt x="19" y="573"/>
                    <a:pt x="21" y="574"/>
                  </a:cubicBezTo>
                  <a:cubicBezTo>
                    <a:pt x="22" y="575"/>
                    <a:pt x="20" y="575"/>
                    <a:pt x="21" y="578"/>
                  </a:cubicBezTo>
                  <a:cubicBezTo>
                    <a:pt x="22" y="579"/>
                    <a:pt x="23" y="577"/>
                    <a:pt x="24" y="577"/>
                  </a:cubicBezTo>
                  <a:close/>
                  <a:moveTo>
                    <a:pt x="16" y="569"/>
                  </a:moveTo>
                  <a:cubicBezTo>
                    <a:pt x="16" y="567"/>
                    <a:pt x="15" y="567"/>
                    <a:pt x="14" y="569"/>
                  </a:cubicBezTo>
                  <a:cubicBezTo>
                    <a:pt x="13" y="571"/>
                    <a:pt x="12" y="574"/>
                    <a:pt x="13" y="573"/>
                  </a:cubicBezTo>
                  <a:cubicBezTo>
                    <a:pt x="14" y="572"/>
                    <a:pt x="15" y="571"/>
                    <a:pt x="16" y="569"/>
                  </a:cubicBezTo>
                  <a:close/>
                  <a:moveTo>
                    <a:pt x="14" y="576"/>
                  </a:moveTo>
                  <a:cubicBezTo>
                    <a:pt x="15" y="577"/>
                    <a:pt x="17" y="574"/>
                    <a:pt x="16" y="574"/>
                  </a:cubicBezTo>
                  <a:cubicBezTo>
                    <a:pt x="14" y="575"/>
                    <a:pt x="12" y="574"/>
                    <a:pt x="12" y="575"/>
                  </a:cubicBezTo>
                  <a:cubicBezTo>
                    <a:pt x="12" y="576"/>
                    <a:pt x="13" y="576"/>
                    <a:pt x="14" y="576"/>
                  </a:cubicBezTo>
                  <a:close/>
                  <a:moveTo>
                    <a:pt x="10" y="561"/>
                  </a:moveTo>
                  <a:cubicBezTo>
                    <a:pt x="11" y="559"/>
                    <a:pt x="11" y="559"/>
                    <a:pt x="9" y="558"/>
                  </a:cubicBezTo>
                  <a:cubicBezTo>
                    <a:pt x="8" y="557"/>
                    <a:pt x="9" y="559"/>
                    <a:pt x="8" y="561"/>
                  </a:cubicBezTo>
                  <a:cubicBezTo>
                    <a:pt x="8" y="562"/>
                    <a:pt x="5" y="564"/>
                    <a:pt x="8" y="564"/>
                  </a:cubicBezTo>
                  <a:cubicBezTo>
                    <a:pt x="10" y="564"/>
                    <a:pt x="9" y="562"/>
                    <a:pt x="10" y="561"/>
                  </a:cubicBezTo>
                  <a:close/>
                  <a:moveTo>
                    <a:pt x="21" y="561"/>
                  </a:moveTo>
                  <a:cubicBezTo>
                    <a:pt x="19" y="560"/>
                    <a:pt x="20" y="558"/>
                    <a:pt x="20" y="558"/>
                  </a:cubicBezTo>
                  <a:cubicBezTo>
                    <a:pt x="21" y="558"/>
                    <a:pt x="22" y="561"/>
                    <a:pt x="21" y="561"/>
                  </a:cubicBezTo>
                  <a:close/>
                  <a:moveTo>
                    <a:pt x="22" y="558"/>
                  </a:moveTo>
                  <a:cubicBezTo>
                    <a:pt x="21" y="557"/>
                    <a:pt x="24" y="556"/>
                    <a:pt x="24" y="558"/>
                  </a:cubicBezTo>
                  <a:cubicBezTo>
                    <a:pt x="24" y="559"/>
                    <a:pt x="22" y="560"/>
                    <a:pt x="22" y="558"/>
                  </a:cubicBezTo>
                  <a:close/>
                  <a:moveTo>
                    <a:pt x="15" y="559"/>
                  </a:moveTo>
                  <a:cubicBezTo>
                    <a:pt x="15" y="560"/>
                    <a:pt x="17" y="560"/>
                    <a:pt x="16" y="559"/>
                  </a:cubicBezTo>
                  <a:cubicBezTo>
                    <a:pt x="16" y="558"/>
                    <a:pt x="17" y="556"/>
                    <a:pt x="15" y="556"/>
                  </a:cubicBezTo>
                  <a:cubicBezTo>
                    <a:pt x="13" y="556"/>
                    <a:pt x="13" y="557"/>
                    <a:pt x="12" y="559"/>
                  </a:cubicBezTo>
                  <a:cubicBezTo>
                    <a:pt x="11" y="560"/>
                    <a:pt x="10" y="561"/>
                    <a:pt x="13" y="561"/>
                  </a:cubicBezTo>
                  <a:cubicBezTo>
                    <a:pt x="14" y="560"/>
                    <a:pt x="14" y="558"/>
                    <a:pt x="15" y="559"/>
                  </a:cubicBezTo>
                  <a:close/>
                  <a:moveTo>
                    <a:pt x="21" y="557"/>
                  </a:moveTo>
                  <a:cubicBezTo>
                    <a:pt x="19" y="557"/>
                    <a:pt x="19" y="551"/>
                    <a:pt x="19" y="551"/>
                  </a:cubicBezTo>
                  <a:cubicBezTo>
                    <a:pt x="20" y="551"/>
                    <a:pt x="21" y="557"/>
                    <a:pt x="21" y="557"/>
                  </a:cubicBezTo>
                  <a:close/>
                  <a:moveTo>
                    <a:pt x="18" y="530"/>
                  </a:moveTo>
                  <a:cubicBezTo>
                    <a:pt x="19" y="529"/>
                    <a:pt x="18" y="528"/>
                    <a:pt x="17" y="528"/>
                  </a:cubicBezTo>
                  <a:cubicBezTo>
                    <a:pt x="16" y="529"/>
                    <a:pt x="16" y="528"/>
                    <a:pt x="17" y="526"/>
                  </a:cubicBezTo>
                  <a:cubicBezTo>
                    <a:pt x="18" y="524"/>
                    <a:pt x="18" y="522"/>
                    <a:pt x="17" y="517"/>
                  </a:cubicBezTo>
                  <a:cubicBezTo>
                    <a:pt x="17" y="513"/>
                    <a:pt x="18" y="511"/>
                    <a:pt x="16" y="512"/>
                  </a:cubicBezTo>
                  <a:cubicBezTo>
                    <a:pt x="14" y="512"/>
                    <a:pt x="15" y="510"/>
                    <a:pt x="13" y="511"/>
                  </a:cubicBezTo>
                  <a:cubicBezTo>
                    <a:pt x="11" y="513"/>
                    <a:pt x="9" y="513"/>
                    <a:pt x="11" y="514"/>
                  </a:cubicBezTo>
                  <a:cubicBezTo>
                    <a:pt x="12" y="515"/>
                    <a:pt x="11" y="515"/>
                    <a:pt x="12" y="517"/>
                  </a:cubicBezTo>
                  <a:cubicBezTo>
                    <a:pt x="14" y="518"/>
                    <a:pt x="13" y="519"/>
                    <a:pt x="13" y="522"/>
                  </a:cubicBezTo>
                  <a:cubicBezTo>
                    <a:pt x="12" y="524"/>
                    <a:pt x="10" y="520"/>
                    <a:pt x="9" y="521"/>
                  </a:cubicBezTo>
                  <a:cubicBezTo>
                    <a:pt x="8" y="522"/>
                    <a:pt x="8" y="520"/>
                    <a:pt x="7" y="521"/>
                  </a:cubicBezTo>
                  <a:cubicBezTo>
                    <a:pt x="5" y="522"/>
                    <a:pt x="5" y="523"/>
                    <a:pt x="7" y="526"/>
                  </a:cubicBezTo>
                  <a:cubicBezTo>
                    <a:pt x="9" y="528"/>
                    <a:pt x="8" y="531"/>
                    <a:pt x="10" y="532"/>
                  </a:cubicBezTo>
                  <a:cubicBezTo>
                    <a:pt x="12" y="534"/>
                    <a:pt x="12" y="529"/>
                    <a:pt x="11" y="528"/>
                  </a:cubicBezTo>
                  <a:cubicBezTo>
                    <a:pt x="10" y="526"/>
                    <a:pt x="11" y="525"/>
                    <a:pt x="13" y="527"/>
                  </a:cubicBezTo>
                  <a:cubicBezTo>
                    <a:pt x="15" y="529"/>
                    <a:pt x="13" y="528"/>
                    <a:pt x="13" y="529"/>
                  </a:cubicBezTo>
                  <a:cubicBezTo>
                    <a:pt x="12" y="531"/>
                    <a:pt x="13" y="530"/>
                    <a:pt x="13" y="532"/>
                  </a:cubicBezTo>
                  <a:cubicBezTo>
                    <a:pt x="12" y="534"/>
                    <a:pt x="12" y="535"/>
                    <a:pt x="15" y="535"/>
                  </a:cubicBezTo>
                  <a:cubicBezTo>
                    <a:pt x="19" y="535"/>
                    <a:pt x="17" y="531"/>
                    <a:pt x="18" y="530"/>
                  </a:cubicBezTo>
                  <a:close/>
                  <a:moveTo>
                    <a:pt x="9" y="545"/>
                  </a:moveTo>
                  <a:cubicBezTo>
                    <a:pt x="11" y="544"/>
                    <a:pt x="10" y="543"/>
                    <a:pt x="7" y="543"/>
                  </a:cubicBezTo>
                  <a:cubicBezTo>
                    <a:pt x="4" y="543"/>
                    <a:pt x="7" y="545"/>
                    <a:pt x="6" y="546"/>
                  </a:cubicBezTo>
                  <a:cubicBezTo>
                    <a:pt x="5" y="547"/>
                    <a:pt x="4" y="548"/>
                    <a:pt x="6" y="549"/>
                  </a:cubicBezTo>
                  <a:cubicBezTo>
                    <a:pt x="9" y="550"/>
                    <a:pt x="7" y="547"/>
                    <a:pt x="9" y="545"/>
                  </a:cubicBezTo>
                  <a:close/>
                  <a:moveTo>
                    <a:pt x="21" y="549"/>
                  </a:moveTo>
                  <a:cubicBezTo>
                    <a:pt x="22" y="549"/>
                    <a:pt x="22" y="549"/>
                    <a:pt x="20" y="547"/>
                  </a:cubicBezTo>
                  <a:cubicBezTo>
                    <a:pt x="18" y="545"/>
                    <a:pt x="20" y="544"/>
                    <a:pt x="18" y="543"/>
                  </a:cubicBezTo>
                  <a:cubicBezTo>
                    <a:pt x="16" y="542"/>
                    <a:pt x="16" y="543"/>
                    <a:pt x="17" y="544"/>
                  </a:cubicBezTo>
                  <a:cubicBezTo>
                    <a:pt x="19" y="545"/>
                    <a:pt x="15" y="544"/>
                    <a:pt x="18" y="548"/>
                  </a:cubicBezTo>
                  <a:cubicBezTo>
                    <a:pt x="19" y="550"/>
                    <a:pt x="19" y="550"/>
                    <a:pt x="21" y="549"/>
                  </a:cubicBezTo>
                  <a:close/>
                  <a:moveTo>
                    <a:pt x="6" y="530"/>
                  </a:moveTo>
                  <a:cubicBezTo>
                    <a:pt x="7" y="530"/>
                    <a:pt x="6" y="532"/>
                    <a:pt x="7" y="532"/>
                  </a:cubicBezTo>
                  <a:cubicBezTo>
                    <a:pt x="8" y="533"/>
                    <a:pt x="8" y="533"/>
                    <a:pt x="8" y="530"/>
                  </a:cubicBezTo>
                  <a:cubicBezTo>
                    <a:pt x="7" y="528"/>
                    <a:pt x="7" y="527"/>
                    <a:pt x="5" y="527"/>
                  </a:cubicBezTo>
                  <a:cubicBezTo>
                    <a:pt x="4" y="527"/>
                    <a:pt x="4" y="528"/>
                    <a:pt x="4" y="531"/>
                  </a:cubicBezTo>
                  <a:cubicBezTo>
                    <a:pt x="4" y="532"/>
                    <a:pt x="4" y="531"/>
                    <a:pt x="6" y="530"/>
                  </a:cubicBezTo>
                  <a:close/>
                  <a:moveTo>
                    <a:pt x="8" y="541"/>
                  </a:moveTo>
                  <a:cubicBezTo>
                    <a:pt x="7" y="542"/>
                    <a:pt x="7" y="543"/>
                    <a:pt x="9" y="541"/>
                  </a:cubicBezTo>
                  <a:cubicBezTo>
                    <a:pt x="10" y="540"/>
                    <a:pt x="10" y="542"/>
                    <a:pt x="12" y="541"/>
                  </a:cubicBezTo>
                  <a:cubicBezTo>
                    <a:pt x="13" y="540"/>
                    <a:pt x="11" y="539"/>
                    <a:pt x="13" y="538"/>
                  </a:cubicBezTo>
                  <a:cubicBezTo>
                    <a:pt x="15" y="537"/>
                    <a:pt x="14" y="536"/>
                    <a:pt x="12" y="537"/>
                  </a:cubicBezTo>
                  <a:cubicBezTo>
                    <a:pt x="11" y="538"/>
                    <a:pt x="12" y="536"/>
                    <a:pt x="11" y="536"/>
                  </a:cubicBezTo>
                  <a:cubicBezTo>
                    <a:pt x="10" y="536"/>
                    <a:pt x="9" y="534"/>
                    <a:pt x="6" y="535"/>
                  </a:cubicBezTo>
                  <a:cubicBezTo>
                    <a:pt x="4" y="535"/>
                    <a:pt x="9" y="537"/>
                    <a:pt x="9" y="538"/>
                  </a:cubicBezTo>
                  <a:cubicBezTo>
                    <a:pt x="8" y="539"/>
                    <a:pt x="6" y="536"/>
                    <a:pt x="5" y="540"/>
                  </a:cubicBezTo>
                  <a:cubicBezTo>
                    <a:pt x="4" y="542"/>
                    <a:pt x="9" y="540"/>
                    <a:pt x="8" y="541"/>
                  </a:cubicBezTo>
                  <a:close/>
                  <a:moveTo>
                    <a:pt x="17" y="553"/>
                  </a:moveTo>
                  <a:cubicBezTo>
                    <a:pt x="18" y="554"/>
                    <a:pt x="18" y="552"/>
                    <a:pt x="18" y="550"/>
                  </a:cubicBezTo>
                  <a:cubicBezTo>
                    <a:pt x="18" y="548"/>
                    <a:pt x="15" y="547"/>
                    <a:pt x="15" y="548"/>
                  </a:cubicBezTo>
                  <a:cubicBezTo>
                    <a:pt x="16" y="550"/>
                    <a:pt x="17" y="552"/>
                    <a:pt x="14" y="551"/>
                  </a:cubicBezTo>
                  <a:cubicBezTo>
                    <a:pt x="11" y="551"/>
                    <a:pt x="10" y="551"/>
                    <a:pt x="12" y="552"/>
                  </a:cubicBezTo>
                  <a:cubicBezTo>
                    <a:pt x="14" y="553"/>
                    <a:pt x="11" y="553"/>
                    <a:pt x="14" y="554"/>
                  </a:cubicBezTo>
                  <a:cubicBezTo>
                    <a:pt x="15" y="555"/>
                    <a:pt x="16" y="552"/>
                    <a:pt x="17" y="553"/>
                  </a:cubicBezTo>
                  <a:close/>
                  <a:moveTo>
                    <a:pt x="14" y="550"/>
                  </a:moveTo>
                  <a:cubicBezTo>
                    <a:pt x="12" y="550"/>
                    <a:pt x="11" y="548"/>
                    <a:pt x="12" y="547"/>
                  </a:cubicBezTo>
                  <a:cubicBezTo>
                    <a:pt x="14" y="546"/>
                    <a:pt x="15" y="550"/>
                    <a:pt x="14" y="550"/>
                  </a:cubicBezTo>
                  <a:close/>
                  <a:moveTo>
                    <a:pt x="17" y="556"/>
                  </a:moveTo>
                  <a:cubicBezTo>
                    <a:pt x="16" y="555"/>
                    <a:pt x="17" y="554"/>
                    <a:pt x="18" y="554"/>
                  </a:cubicBezTo>
                  <a:cubicBezTo>
                    <a:pt x="18" y="555"/>
                    <a:pt x="18" y="557"/>
                    <a:pt x="17" y="556"/>
                  </a:cubicBezTo>
                  <a:close/>
                  <a:moveTo>
                    <a:pt x="12" y="518"/>
                  </a:moveTo>
                  <a:cubicBezTo>
                    <a:pt x="12" y="517"/>
                    <a:pt x="9" y="517"/>
                    <a:pt x="8" y="519"/>
                  </a:cubicBezTo>
                  <a:cubicBezTo>
                    <a:pt x="7" y="520"/>
                    <a:pt x="10" y="518"/>
                    <a:pt x="11" y="520"/>
                  </a:cubicBezTo>
                  <a:cubicBezTo>
                    <a:pt x="12" y="521"/>
                    <a:pt x="12" y="520"/>
                    <a:pt x="12" y="518"/>
                  </a:cubicBezTo>
                  <a:close/>
                  <a:moveTo>
                    <a:pt x="18" y="510"/>
                  </a:moveTo>
                  <a:cubicBezTo>
                    <a:pt x="18" y="508"/>
                    <a:pt x="17" y="510"/>
                    <a:pt x="16" y="509"/>
                  </a:cubicBezTo>
                  <a:cubicBezTo>
                    <a:pt x="16" y="507"/>
                    <a:pt x="17" y="507"/>
                    <a:pt x="16" y="505"/>
                  </a:cubicBezTo>
                  <a:cubicBezTo>
                    <a:pt x="15" y="502"/>
                    <a:pt x="15" y="500"/>
                    <a:pt x="14" y="502"/>
                  </a:cubicBezTo>
                  <a:cubicBezTo>
                    <a:pt x="13" y="505"/>
                    <a:pt x="14" y="505"/>
                    <a:pt x="14" y="506"/>
                  </a:cubicBezTo>
                  <a:cubicBezTo>
                    <a:pt x="14" y="508"/>
                    <a:pt x="13" y="505"/>
                    <a:pt x="11" y="507"/>
                  </a:cubicBezTo>
                  <a:cubicBezTo>
                    <a:pt x="10" y="508"/>
                    <a:pt x="12" y="509"/>
                    <a:pt x="15" y="510"/>
                  </a:cubicBezTo>
                  <a:cubicBezTo>
                    <a:pt x="17" y="511"/>
                    <a:pt x="17" y="511"/>
                    <a:pt x="18" y="510"/>
                  </a:cubicBezTo>
                  <a:close/>
                  <a:moveTo>
                    <a:pt x="24" y="497"/>
                  </a:moveTo>
                  <a:cubicBezTo>
                    <a:pt x="25" y="498"/>
                    <a:pt x="25" y="498"/>
                    <a:pt x="26" y="497"/>
                  </a:cubicBezTo>
                  <a:cubicBezTo>
                    <a:pt x="26" y="496"/>
                    <a:pt x="25" y="496"/>
                    <a:pt x="23" y="495"/>
                  </a:cubicBezTo>
                  <a:cubicBezTo>
                    <a:pt x="21" y="495"/>
                    <a:pt x="18" y="495"/>
                    <a:pt x="17" y="496"/>
                  </a:cubicBezTo>
                  <a:cubicBezTo>
                    <a:pt x="17" y="498"/>
                    <a:pt x="22" y="496"/>
                    <a:pt x="24" y="497"/>
                  </a:cubicBezTo>
                  <a:close/>
                  <a:moveTo>
                    <a:pt x="12" y="505"/>
                  </a:moveTo>
                  <a:cubicBezTo>
                    <a:pt x="13" y="505"/>
                    <a:pt x="12" y="504"/>
                    <a:pt x="13" y="502"/>
                  </a:cubicBezTo>
                  <a:cubicBezTo>
                    <a:pt x="13" y="501"/>
                    <a:pt x="11" y="501"/>
                    <a:pt x="9" y="500"/>
                  </a:cubicBezTo>
                  <a:cubicBezTo>
                    <a:pt x="7" y="499"/>
                    <a:pt x="8" y="503"/>
                    <a:pt x="10" y="506"/>
                  </a:cubicBezTo>
                  <a:cubicBezTo>
                    <a:pt x="11" y="507"/>
                    <a:pt x="11" y="505"/>
                    <a:pt x="12" y="505"/>
                  </a:cubicBezTo>
                  <a:close/>
                  <a:moveTo>
                    <a:pt x="5" y="520"/>
                  </a:moveTo>
                  <a:cubicBezTo>
                    <a:pt x="5" y="519"/>
                    <a:pt x="7" y="520"/>
                    <a:pt x="7" y="518"/>
                  </a:cubicBezTo>
                  <a:cubicBezTo>
                    <a:pt x="6" y="515"/>
                    <a:pt x="6" y="518"/>
                    <a:pt x="4" y="519"/>
                  </a:cubicBezTo>
                  <a:cubicBezTo>
                    <a:pt x="3" y="519"/>
                    <a:pt x="2" y="520"/>
                    <a:pt x="4" y="521"/>
                  </a:cubicBezTo>
                  <a:cubicBezTo>
                    <a:pt x="4" y="522"/>
                    <a:pt x="5" y="522"/>
                    <a:pt x="5" y="520"/>
                  </a:cubicBezTo>
                  <a:close/>
                  <a:moveTo>
                    <a:pt x="13" y="495"/>
                  </a:moveTo>
                  <a:cubicBezTo>
                    <a:pt x="12" y="495"/>
                    <a:pt x="12" y="497"/>
                    <a:pt x="10" y="497"/>
                  </a:cubicBezTo>
                  <a:cubicBezTo>
                    <a:pt x="8" y="498"/>
                    <a:pt x="7" y="500"/>
                    <a:pt x="9" y="499"/>
                  </a:cubicBezTo>
                  <a:cubicBezTo>
                    <a:pt x="12" y="498"/>
                    <a:pt x="10" y="500"/>
                    <a:pt x="13" y="500"/>
                  </a:cubicBezTo>
                  <a:cubicBezTo>
                    <a:pt x="14" y="499"/>
                    <a:pt x="14" y="495"/>
                    <a:pt x="13" y="495"/>
                  </a:cubicBezTo>
                  <a:close/>
                  <a:moveTo>
                    <a:pt x="10" y="508"/>
                  </a:moveTo>
                  <a:cubicBezTo>
                    <a:pt x="9" y="505"/>
                    <a:pt x="7" y="503"/>
                    <a:pt x="7" y="501"/>
                  </a:cubicBezTo>
                  <a:cubicBezTo>
                    <a:pt x="6" y="498"/>
                    <a:pt x="6" y="498"/>
                    <a:pt x="5" y="499"/>
                  </a:cubicBezTo>
                  <a:cubicBezTo>
                    <a:pt x="3" y="500"/>
                    <a:pt x="5" y="502"/>
                    <a:pt x="4" y="503"/>
                  </a:cubicBezTo>
                  <a:cubicBezTo>
                    <a:pt x="4" y="505"/>
                    <a:pt x="4" y="506"/>
                    <a:pt x="6" y="505"/>
                  </a:cubicBezTo>
                  <a:cubicBezTo>
                    <a:pt x="7" y="504"/>
                    <a:pt x="7" y="506"/>
                    <a:pt x="7" y="508"/>
                  </a:cubicBezTo>
                  <a:cubicBezTo>
                    <a:pt x="7" y="509"/>
                    <a:pt x="7" y="511"/>
                    <a:pt x="9" y="510"/>
                  </a:cubicBezTo>
                  <a:cubicBezTo>
                    <a:pt x="10" y="510"/>
                    <a:pt x="10" y="509"/>
                    <a:pt x="10" y="508"/>
                  </a:cubicBezTo>
                  <a:close/>
                  <a:moveTo>
                    <a:pt x="6" y="510"/>
                  </a:moveTo>
                  <a:cubicBezTo>
                    <a:pt x="7" y="509"/>
                    <a:pt x="6" y="506"/>
                    <a:pt x="5" y="507"/>
                  </a:cubicBezTo>
                  <a:cubicBezTo>
                    <a:pt x="4" y="507"/>
                    <a:pt x="3" y="506"/>
                    <a:pt x="3" y="508"/>
                  </a:cubicBezTo>
                  <a:cubicBezTo>
                    <a:pt x="2" y="510"/>
                    <a:pt x="4" y="511"/>
                    <a:pt x="6" y="510"/>
                  </a:cubicBezTo>
                  <a:close/>
                  <a:moveTo>
                    <a:pt x="6" y="516"/>
                  </a:moveTo>
                  <a:cubicBezTo>
                    <a:pt x="7" y="516"/>
                    <a:pt x="8" y="518"/>
                    <a:pt x="8" y="516"/>
                  </a:cubicBezTo>
                  <a:cubicBezTo>
                    <a:pt x="8" y="515"/>
                    <a:pt x="7" y="514"/>
                    <a:pt x="6" y="514"/>
                  </a:cubicBezTo>
                  <a:cubicBezTo>
                    <a:pt x="5" y="513"/>
                    <a:pt x="2" y="513"/>
                    <a:pt x="3" y="515"/>
                  </a:cubicBezTo>
                  <a:cubicBezTo>
                    <a:pt x="3" y="517"/>
                    <a:pt x="5" y="516"/>
                    <a:pt x="6" y="516"/>
                  </a:cubicBezTo>
                  <a:close/>
                  <a:moveTo>
                    <a:pt x="8" y="495"/>
                  </a:moveTo>
                  <a:cubicBezTo>
                    <a:pt x="7" y="494"/>
                    <a:pt x="9" y="492"/>
                    <a:pt x="10" y="494"/>
                  </a:cubicBezTo>
                  <a:cubicBezTo>
                    <a:pt x="10" y="495"/>
                    <a:pt x="9" y="496"/>
                    <a:pt x="8" y="495"/>
                  </a:cubicBezTo>
                  <a:close/>
                  <a:moveTo>
                    <a:pt x="20" y="481"/>
                  </a:moveTo>
                  <a:cubicBezTo>
                    <a:pt x="20" y="480"/>
                    <a:pt x="23" y="480"/>
                    <a:pt x="23" y="482"/>
                  </a:cubicBezTo>
                  <a:cubicBezTo>
                    <a:pt x="22" y="483"/>
                    <a:pt x="20" y="483"/>
                    <a:pt x="20" y="481"/>
                  </a:cubicBezTo>
                  <a:close/>
                  <a:moveTo>
                    <a:pt x="6" y="512"/>
                  </a:moveTo>
                  <a:cubicBezTo>
                    <a:pt x="8" y="511"/>
                    <a:pt x="7" y="510"/>
                    <a:pt x="6" y="511"/>
                  </a:cubicBezTo>
                  <a:cubicBezTo>
                    <a:pt x="4" y="512"/>
                    <a:pt x="3" y="511"/>
                    <a:pt x="3" y="512"/>
                  </a:cubicBezTo>
                  <a:cubicBezTo>
                    <a:pt x="3" y="513"/>
                    <a:pt x="4" y="513"/>
                    <a:pt x="6" y="512"/>
                  </a:cubicBezTo>
                  <a:close/>
                  <a:moveTo>
                    <a:pt x="10" y="516"/>
                  </a:moveTo>
                  <a:cubicBezTo>
                    <a:pt x="11" y="515"/>
                    <a:pt x="10" y="514"/>
                    <a:pt x="8" y="513"/>
                  </a:cubicBezTo>
                  <a:cubicBezTo>
                    <a:pt x="7" y="512"/>
                    <a:pt x="8" y="513"/>
                    <a:pt x="8" y="515"/>
                  </a:cubicBezTo>
                  <a:cubicBezTo>
                    <a:pt x="9" y="515"/>
                    <a:pt x="9" y="517"/>
                    <a:pt x="10" y="516"/>
                  </a:cubicBezTo>
                  <a:close/>
                  <a:moveTo>
                    <a:pt x="22" y="506"/>
                  </a:moveTo>
                  <a:cubicBezTo>
                    <a:pt x="22" y="505"/>
                    <a:pt x="20" y="505"/>
                    <a:pt x="18" y="503"/>
                  </a:cubicBezTo>
                  <a:cubicBezTo>
                    <a:pt x="17" y="501"/>
                    <a:pt x="16" y="500"/>
                    <a:pt x="16" y="503"/>
                  </a:cubicBezTo>
                  <a:cubicBezTo>
                    <a:pt x="17" y="505"/>
                    <a:pt x="17" y="505"/>
                    <a:pt x="18" y="505"/>
                  </a:cubicBezTo>
                  <a:cubicBezTo>
                    <a:pt x="20" y="506"/>
                    <a:pt x="23" y="506"/>
                    <a:pt x="22" y="50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1" name="Freeform 32"/>
            <p:cNvSpPr>
              <a:spLocks noEditPoints="1"/>
            </p:cNvSpPr>
            <p:nvPr/>
          </p:nvSpPr>
          <p:spPr bwMode="auto">
            <a:xfrm>
              <a:off x="5282453" y="5957873"/>
              <a:ext cx="575543" cy="1220503"/>
            </a:xfrm>
            <a:custGeom>
              <a:avLst/>
              <a:gdLst/>
              <a:ahLst/>
              <a:cxnLst>
                <a:cxn ang="0">
                  <a:pos x="193" y="159"/>
                </a:cxn>
                <a:cxn ang="0">
                  <a:pos x="202" y="212"/>
                </a:cxn>
                <a:cxn ang="0">
                  <a:pos x="205" y="254"/>
                </a:cxn>
                <a:cxn ang="0">
                  <a:pos x="145" y="275"/>
                </a:cxn>
                <a:cxn ang="0">
                  <a:pos x="142" y="302"/>
                </a:cxn>
                <a:cxn ang="0">
                  <a:pos x="108" y="308"/>
                </a:cxn>
                <a:cxn ang="0">
                  <a:pos x="127" y="337"/>
                </a:cxn>
                <a:cxn ang="0">
                  <a:pos x="115" y="346"/>
                </a:cxn>
                <a:cxn ang="0">
                  <a:pos x="91" y="381"/>
                </a:cxn>
                <a:cxn ang="0">
                  <a:pos x="99" y="419"/>
                </a:cxn>
                <a:cxn ang="0">
                  <a:pos x="77" y="453"/>
                </a:cxn>
                <a:cxn ang="0">
                  <a:pos x="66" y="512"/>
                </a:cxn>
                <a:cxn ang="0">
                  <a:pos x="20" y="499"/>
                </a:cxn>
                <a:cxn ang="0">
                  <a:pos x="4" y="466"/>
                </a:cxn>
                <a:cxn ang="0">
                  <a:pos x="16" y="429"/>
                </a:cxn>
                <a:cxn ang="0">
                  <a:pos x="25" y="398"/>
                </a:cxn>
                <a:cxn ang="0">
                  <a:pos x="27" y="375"/>
                </a:cxn>
                <a:cxn ang="0">
                  <a:pos x="25" y="347"/>
                </a:cxn>
                <a:cxn ang="0">
                  <a:pos x="24" y="314"/>
                </a:cxn>
                <a:cxn ang="0">
                  <a:pos x="34" y="272"/>
                </a:cxn>
                <a:cxn ang="0">
                  <a:pos x="41" y="229"/>
                </a:cxn>
                <a:cxn ang="0">
                  <a:pos x="48" y="182"/>
                </a:cxn>
                <a:cxn ang="0">
                  <a:pos x="44" y="140"/>
                </a:cxn>
                <a:cxn ang="0">
                  <a:pos x="54" y="101"/>
                </a:cxn>
                <a:cxn ang="0">
                  <a:pos x="66" y="50"/>
                </a:cxn>
                <a:cxn ang="0">
                  <a:pos x="81" y="16"/>
                </a:cxn>
                <a:cxn ang="0">
                  <a:pos x="103" y="6"/>
                </a:cxn>
                <a:cxn ang="0">
                  <a:pos x="134" y="4"/>
                </a:cxn>
                <a:cxn ang="0">
                  <a:pos x="157" y="30"/>
                </a:cxn>
                <a:cxn ang="0">
                  <a:pos x="200" y="60"/>
                </a:cxn>
                <a:cxn ang="0">
                  <a:pos x="187" y="86"/>
                </a:cxn>
                <a:cxn ang="0">
                  <a:pos x="225" y="86"/>
                </a:cxn>
                <a:cxn ang="0">
                  <a:pos x="246" y="63"/>
                </a:cxn>
                <a:cxn ang="0">
                  <a:pos x="206" y="126"/>
                </a:cxn>
                <a:cxn ang="0">
                  <a:pos x="70" y="558"/>
                </a:cxn>
                <a:cxn ang="0">
                  <a:pos x="99" y="559"/>
                </a:cxn>
                <a:cxn ang="0">
                  <a:pos x="102" y="554"/>
                </a:cxn>
                <a:cxn ang="0">
                  <a:pos x="71" y="532"/>
                </a:cxn>
                <a:cxn ang="0">
                  <a:pos x="68" y="525"/>
                </a:cxn>
                <a:cxn ang="0">
                  <a:pos x="64" y="559"/>
                </a:cxn>
                <a:cxn ang="0">
                  <a:pos x="122" y="557"/>
                </a:cxn>
                <a:cxn ang="0">
                  <a:pos x="113" y="558"/>
                </a:cxn>
                <a:cxn ang="0">
                  <a:pos x="77" y="564"/>
                </a:cxn>
                <a:cxn ang="0">
                  <a:pos x="78" y="560"/>
                </a:cxn>
                <a:cxn ang="0">
                  <a:pos x="70" y="565"/>
                </a:cxn>
                <a:cxn ang="0">
                  <a:pos x="86" y="566"/>
                </a:cxn>
                <a:cxn ang="0">
                  <a:pos x="90" y="564"/>
                </a:cxn>
              </a:cxnLst>
              <a:rect l="0" t="0" r="r" b="b"/>
              <a:pathLst>
                <a:path w="251" h="568">
                  <a:moveTo>
                    <a:pt x="200" y="132"/>
                  </a:moveTo>
                  <a:cubicBezTo>
                    <a:pt x="194" y="140"/>
                    <a:pt x="200" y="142"/>
                    <a:pt x="195" y="148"/>
                  </a:cubicBezTo>
                  <a:cubicBezTo>
                    <a:pt x="191" y="155"/>
                    <a:pt x="196" y="155"/>
                    <a:pt x="193" y="159"/>
                  </a:cubicBezTo>
                  <a:cubicBezTo>
                    <a:pt x="190" y="163"/>
                    <a:pt x="197" y="177"/>
                    <a:pt x="193" y="179"/>
                  </a:cubicBezTo>
                  <a:cubicBezTo>
                    <a:pt x="188" y="181"/>
                    <a:pt x="187" y="190"/>
                    <a:pt x="191" y="196"/>
                  </a:cubicBezTo>
                  <a:cubicBezTo>
                    <a:pt x="183" y="204"/>
                    <a:pt x="197" y="205"/>
                    <a:pt x="202" y="212"/>
                  </a:cubicBezTo>
                  <a:cubicBezTo>
                    <a:pt x="210" y="223"/>
                    <a:pt x="199" y="219"/>
                    <a:pt x="203" y="227"/>
                  </a:cubicBezTo>
                  <a:cubicBezTo>
                    <a:pt x="208" y="236"/>
                    <a:pt x="211" y="227"/>
                    <a:pt x="211" y="235"/>
                  </a:cubicBezTo>
                  <a:cubicBezTo>
                    <a:pt x="211" y="244"/>
                    <a:pt x="210" y="248"/>
                    <a:pt x="205" y="254"/>
                  </a:cubicBezTo>
                  <a:cubicBezTo>
                    <a:pt x="199" y="259"/>
                    <a:pt x="205" y="261"/>
                    <a:pt x="197" y="266"/>
                  </a:cubicBezTo>
                  <a:cubicBezTo>
                    <a:pt x="189" y="271"/>
                    <a:pt x="172" y="275"/>
                    <a:pt x="160" y="276"/>
                  </a:cubicBezTo>
                  <a:cubicBezTo>
                    <a:pt x="148" y="277"/>
                    <a:pt x="151" y="279"/>
                    <a:pt x="145" y="275"/>
                  </a:cubicBezTo>
                  <a:cubicBezTo>
                    <a:pt x="138" y="272"/>
                    <a:pt x="140" y="279"/>
                    <a:pt x="143" y="281"/>
                  </a:cubicBezTo>
                  <a:cubicBezTo>
                    <a:pt x="147" y="284"/>
                    <a:pt x="146" y="289"/>
                    <a:pt x="143" y="293"/>
                  </a:cubicBezTo>
                  <a:cubicBezTo>
                    <a:pt x="140" y="297"/>
                    <a:pt x="139" y="300"/>
                    <a:pt x="142" y="302"/>
                  </a:cubicBezTo>
                  <a:cubicBezTo>
                    <a:pt x="145" y="304"/>
                    <a:pt x="145" y="307"/>
                    <a:pt x="136" y="311"/>
                  </a:cubicBezTo>
                  <a:cubicBezTo>
                    <a:pt x="128" y="315"/>
                    <a:pt x="133" y="313"/>
                    <a:pt x="126" y="313"/>
                  </a:cubicBezTo>
                  <a:cubicBezTo>
                    <a:pt x="120" y="314"/>
                    <a:pt x="114" y="306"/>
                    <a:pt x="108" y="308"/>
                  </a:cubicBezTo>
                  <a:cubicBezTo>
                    <a:pt x="102" y="310"/>
                    <a:pt x="110" y="316"/>
                    <a:pt x="108" y="324"/>
                  </a:cubicBezTo>
                  <a:cubicBezTo>
                    <a:pt x="107" y="332"/>
                    <a:pt x="111" y="333"/>
                    <a:pt x="123" y="329"/>
                  </a:cubicBezTo>
                  <a:cubicBezTo>
                    <a:pt x="126" y="328"/>
                    <a:pt x="127" y="335"/>
                    <a:pt x="127" y="337"/>
                  </a:cubicBezTo>
                  <a:cubicBezTo>
                    <a:pt x="124" y="345"/>
                    <a:pt x="120" y="345"/>
                    <a:pt x="118" y="340"/>
                  </a:cubicBezTo>
                  <a:cubicBezTo>
                    <a:pt x="115" y="335"/>
                    <a:pt x="105" y="339"/>
                    <a:pt x="111" y="342"/>
                  </a:cubicBezTo>
                  <a:cubicBezTo>
                    <a:pt x="115" y="345"/>
                    <a:pt x="120" y="344"/>
                    <a:pt x="115" y="346"/>
                  </a:cubicBezTo>
                  <a:cubicBezTo>
                    <a:pt x="106" y="349"/>
                    <a:pt x="104" y="357"/>
                    <a:pt x="105" y="361"/>
                  </a:cubicBezTo>
                  <a:cubicBezTo>
                    <a:pt x="109" y="373"/>
                    <a:pt x="97" y="372"/>
                    <a:pt x="101" y="377"/>
                  </a:cubicBezTo>
                  <a:cubicBezTo>
                    <a:pt x="105" y="382"/>
                    <a:pt x="93" y="378"/>
                    <a:pt x="91" y="381"/>
                  </a:cubicBezTo>
                  <a:cubicBezTo>
                    <a:pt x="88" y="385"/>
                    <a:pt x="86" y="379"/>
                    <a:pt x="80" y="389"/>
                  </a:cubicBezTo>
                  <a:cubicBezTo>
                    <a:pt x="75" y="400"/>
                    <a:pt x="73" y="400"/>
                    <a:pt x="82" y="410"/>
                  </a:cubicBezTo>
                  <a:cubicBezTo>
                    <a:pt x="91" y="420"/>
                    <a:pt x="98" y="413"/>
                    <a:pt x="99" y="419"/>
                  </a:cubicBezTo>
                  <a:cubicBezTo>
                    <a:pt x="100" y="427"/>
                    <a:pt x="96" y="425"/>
                    <a:pt x="98" y="429"/>
                  </a:cubicBezTo>
                  <a:cubicBezTo>
                    <a:pt x="100" y="433"/>
                    <a:pt x="94" y="434"/>
                    <a:pt x="93" y="437"/>
                  </a:cubicBezTo>
                  <a:cubicBezTo>
                    <a:pt x="92" y="441"/>
                    <a:pt x="79" y="442"/>
                    <a:pt x="77" y="453"/>
                  </a:cubicBezTo>
                  <a:cubicBezTo>
                    <a:pt x="75" y="464"/>
                    <a:pt x="76" y="468"/>
                    <a:pt x="66" y="472"/>
                  </a:cubicBezTo>
                  <a:cubicBezTo>
                    <a:pt x="56" y="475"/>
                    <a:pt x="57" y="486"/>
                    <a:pt x="58" y="492"/>
                  </a:cubicBezTo>
                  <a:cubicBezTo>
                    <a:pt x="60" y="503"/>
                    <a:pt x="69" y="511"/>
                    <a:pt x="66" y="512"/>
                  </a:cubicBezTo>
                  <a:cubicBezTo>
                    <a:pt x="64" y="507"/>
                    <a:pt x="54" y="508"/>
                    <a:pt x="46" y="505"/>
                  </a:cubicBezTo>
                  <a:cubicBezTo>
                    <a:pt x="46" y="505"/>
                    <a:pt x="33" y="505"/>
                    <a:pt x="26" y="505"/>
                  </a:cubicBezTo>
                  <a:cubicBezTo>
                    <a:pt x="20" y="505"/>
                    <a:pt x="24" y="502"/>
                    <a:pt x="20" y="499"/>
                  </a:cubicBezTo>
                  <a:cubicBezTo>
                    <a:pt x="15" y="497"/>
                    <a:pt x="21" y="479"/>
                    <a:pt x="16" y="479"/>
                  </a:cubicBezTo>
                  <a:cubicBezTo>
                    <a:pt x="11" y="479"/>
                    <a:pt x="8" y="486"/>
                    <a:pt x="7" y="478"/>
                  </a:cubicBezTo>
                  <a:cubicBezTo>
                    <a:pt x="6" y="469"/>
                    <a:pt x="2" y="474"/>
                    <a:pt x="4" y="466"/>
                  </a:cubicBezTo>
                  <a:cubicBezTo>
                    <a:pt x="5" y="462"/>
                    <a:pt x="0" y="454"/>
                    <a:pt x="6" y="456"/>
                  </a:cubicBezTo>
                  <a:cubicBezTo>
                    <a:pt x="10" y="457"/>
                    <a:pt x="13" y="443"/>
                    <a:pt x="18" y="439"/>
                  </a:cubicBezTo>
                  <a:cubicBezTo>
                    <a:pt x="22" y="436"/>
                    <a:pt x="13" y="432"/>
                    <a:pt x="16" y="429"/>
                  </a:cubicBezTo>
                  <a:cubicBezTo>
                    <a:pt x="19" y="426"/>
                    <a:pt x="15" y="425"/>
                    <a:pt x="21" y="420"/>
                  </a:cubicBezTo>
                  <a:cubicBezTo>
                    <a:pt x="28" y="415"/>
                    <a:pt x="18" y="415"/>
                    <a:pt x="25" y="410"/>
                  </a:cubicBezTo>
                  <a:cubicBezTo>
                    <a:pt x="29" y="406"/>
                    <a:pt x="22" y="401"/>
                    <a:pt x="25" y="398"/>
                  </a:cubicBezTo>
                  <a:cubicBezTo>
                    <a:pt x="30" y="395"/>
                    <a:pt x="21" y="391"/>
                    <a:pt x="27" y="388"/>
                  </a:cubicBezTo>
                  <a:cubicBezTo>
                    <a:pt x="32" y="386"/>
                    <a:pt x="30" y="379"/>
                    <a:pt x="25" y="378"/>
                  </a:cubicBezTo>
                  <a:cubicBezTo>
                    <a:pt x="19" y="377"/>
                    <a:pt x="21" y="374"/>
                    <a:pt x="27" y="375"/>
                  </a:cubicBezTo>
                  <a:cubicBezTo>
                    <a:pt x="34" y="377"/>
                    <a:pt x="36" y="367"/>
                    <a:pt x="27" y="369"/>
                  </a:cubicBezTo>
                  <a:cubicBezTo>
                    <a:pt x="19" y="372"/>
                    <a:pt x="29" y="361"/>
                    <a:pt x="26" y="359"/>
                  </a:cubicBezTo>
                  <a:cubicBezTo>
                    <a:pt x="22" y="358"/>
                    <a:pt x="27" y="350"/>
                    <a:pt x="25" y="347"/>
                  </a:cubicBezTo>
                  <a:cubicBezTo>
                    <a:pt x="23" y="344"/>
                    <a:pt x="19" y="347"/>
                    <a:pt x="21" y="336"/>
                  </a:cubicBezTo>
                  <a:cubicBezTo>
                    <a:pt x="22" y="325"/>
                    <a:pt x="23" y="333"/>
                    <a:pt x="25" y="330"/>
                  </a:cubicBezTo>
                  <a:cubicBezTo>
                    <a:pt x="27" y="327"/>
                    <a:pt x="23" y="324"/>
                    <a:pt x="24" y="314"/>
                  </a:cubicBezTo>
                  <a:cubicBezTo>
                    <a:pt x="25" y="304"/>
                    <a:pt x="19" y="308"/>
                    <a:pt x="24" y="303"/>
                  </a:cubicBezTo>
                  <a:cubicBezTo>
                    <a:pt x="30" y="298"/>
                    <a:pt x="23" y="290"/>
                    <a:pt x="27" y="287"/>
                  </a:cubicBezTo>
                  <a:cubicBezTo>
                    <a:pt x="32" y="284"/>
                    <a:pt x="25" y="278"/>
                    <a:pt x="34" y="272"/>
                  </a:cubicBezTo>
                  <a:cubicBezTo>
                    <a:pt x="39" y="268"/>
                    <a:pt x="31" y="259"/>
                    <a:pt x="33" y="254"/>
                  </a:cubicBezTo>
                  <a:cubicBezTo>
                    <a:pt x="34" y="249"/>
                    <a:pt x="33" y="241"/>
                    <a:pt x="33" y="237"/>
                  </a:cubicBezTo>
                  <a:cubicBezTo>
                    <a:pt x="34" y="233"/>
                    <a:pt x="36" y="236"/>
                    <a:pt x="41" y="229"/>
                  </a:cubicBezTo>
                  <a:cubicBezTo>
                    <a:pt x="45" y="224"/>
                    <a:pt x="41" y="221"/>
                    <a:pt x="43" y="209"/>
                  </a:cubicBezTo>
                  <a:cubicBezTo>
                    <a:pt x="45" y="197"/>
                    <a:pt x="50" y="200"/>
                    <a:pt x="49" y="193"/>
                  </a:cubicBezTo>
                  <a:cubicBezTo>
                    <a:pt x="47" y="185"/>
                    <a:pt x="52" y="182"/>
                    <a:pt x="48" y="182"/>
                  </a:cubicBezTo>
                  <a:cubicBezTo>
                    <a:pt x="43" y="182"/>
                    <a:pt x="47" y="179"/>
                    <a:pt x="46" y="173"/>
                  </a:cubicBezTo>
                  <a:cubicBezTo>
                    <a:pt x="44" y="166"/>
                    <a:pt x="42" y="160"/>
                    <a:pt x="40" y="156"/>
                  </a:cubicBezTo>
                  <a:cubicBezTo>
                    <a:pt x="39" y="153"/>
                    <a:pt x="42" y="147"/>
                    <a:pt x="44" y="140"/>
                  </a:cubicBezTo>
                  <a:cubicBezTo>
                    <a:pt x="46" y="133"/>
                    <a:pt x="46" y="138"/>
                    <a:pt x="48" y="134"/>
                  </a:cubicBezTo>
                  <a:cubicBezTo>
                    <a:pt x="50" y="130"/>
                    <a:pt x="44" y="120"/>
                    <a:pt x="48" y="117"/>
                  </a:cubicBezTo>
                  <a:cubicBezTo>
                    <a:pt x="51" y="114"/>
                    <a:pt x="50" y="103"/>
                    <a:pt x="54" y="101"/>
                  </a:cubicBezTo>
                  <a:cubicBezTo>
                    <a:pt x="57" y="98"/>
                    <a:pt x="55" y="102"/>
                    <a:pt x="59" y="90"/>
                  </a:cubicBezTo>
                  <a:cubicBezTo>
                    <a:pt x="63" y="78"/>
                    <a:pt x="72" y="88"/>
                    <a:pt x="66" y="78"/>
                  </a:cubicBezTo>
                  <a:cubicBezTo>
                    <a:pt x="63" y="71"/>
                    <a:pt x="67" y="53"/>
                    <a:pt x="66" y="50"/>
                  </a:cubicBezTo>
                  <a:cubicBezTo>
                    <a:pt x="63" y="43"/>
                    <a:pt x="74" y="38"/>
                    <a:pt x="77" y="37"/>
                  </a:cubicBezTo>
                  <a:cubicBezTo>
                    <a:pt x="81" y="35"/>
                    <a:pt x="82" y="27"/>
                    <a:pt x="82" y="24"/>
                  </a:cubicBezTo>
                  <a:cubicBezTo>
                    <a:pt x="83" y="21"/>
                    <a:pt x="84" y="19"/>
                    <a:pt x="81" y="16"/>
                  </a:cubicBezTo>
                  <a:cubicBezTo>
                    <a:pt x="86" y="14"/>
                    <a:pt x="85" y="8"/>
                    <a:pt x="89" y="7"/>
                  </a:cubicBezTo>
                  <a:cubicBezTo>
                    <a:pt x="94" y="5"/>
                    <a:pt x="91" y="1"/>
                    <a:pt x="93" y="0"/>
                  </a:cubicBezTo>
                  <a:cubicBezTo>
                    <a:pt x="95" y="0"/>
                    <a:pt x="96" y="7"/>
                    <a:pt x="103" y="6"/>
                  </a:cubicBezTo>
                  <a:cubicBezTo>
                    <a:pt x="111" y="5"/>
                    <a:pt x="114" y="4"/>
                    <a:pt x="117" y="17"/>
                  </a:cubicBezTo>
                  <a:cubicBezTo>
                    <a:pt x="119" y="7"/>
                    <a:pt x="121" y="4"/>
                    <a:pt x="124" y="4"/>
                  </a:cubicBezTo>
                  <a:cubicBezTo>
                    <a:pt x="127" y="4"/>
                    <a:pt x="132" y="4"/>
                    <a:pt x="134" y="4"/>
                  </a:cubicBezTo>
                  <a:cubicBezTo>
                    <a:pt x="136" y="4"/>
                    <a:pt x="137" y="6"/>
                    <a:pt x="137" y="8"/>
                  </a:cubicBezTo>
                  <a:cubicBezTo>
                    <a:pt x="140" y="11"/>
                    <a:pt x="141" y="8"/>
                    <a:pt x="144" y="15"/>
                  </a:cubicBezTo>
                  <a:cubicBezTo>
                    <a:pt x="148" y="26"/>
                    <a:pt x="155" y="26"/>
                    <a:pt x="157" y="30"/>
                  </a:cubicBezTo>
                  <a:cubicBezTo>
                    <a:pt x="160" y="35"/>
                    <a:pt x="167" y="32"/>
                    <a:pt x="175" y="39"/>
                  </a:cubicBezTo>
                  <a:cubicBezTo>
                    <a:pt x="182" y="46"/>
                    <a:pt x="189" y="50"/>
                    <a:pt x="192" y="50"/>
                  </a:cubicBezTo>
                  <a:cubicBezTo>
                    <a:pt x="195" y="50"/>
                    <a:pt x="202" y="56"/>
                    <a:pt x="200" y="60"/>
                  </a:cubicBezTo>
                  <a:cubicBezTo>
                    <a:pt x="195" y="66"/>
                    <a:pt x="199" y="65"/>
                    <a:pt x="195" y="68"/>
                  </a:cubicBezTo>
                  <a:cubicBezTo>
                    <a:pt x="191" y="71"/>
                    <a:pt x="194" y="73"/>
                    <a:pt x="192" y="78"/>
                  </a:cubicBezTo>
                  <a:cubicBezTo>
                    <a:pt x="190" y="83"/>
                    <a:pt x="185" y="83"/>
                    <a:pt x="187" y="86"/>
                  </a:cubicBezTo>
                  <a:cubicBezTo>
                    <a:pt x="189" y="90"/>
                    <a:pt x="187" y="86"/>
                    <a:pt x="195" y="87"/>
                  </a:cubicBezTo>
                  <a:cubicBezTo>
                    <a:pt x="204" y="88"/>
                    <a:pt x="210" y="93"/>
                    <a:pt x="216" y="88"/>
                  </a:cubicBezTo>
                  <a:cubicBezTo>
                    <a:pt x="221" y="84"/>
                    <a:pt x="223" y="93"/>
                    <a:pt x="225" y="86"/>
                  </a:cubicBezTo>
                  <a:cubicBezTo>
                    <a:pt x="226" y="80"/>
                    <a:pt x="234" y="80"/>
                    <a:pt x="235" y="74"/>
                  </a:cubicBezTo>
                  <a:cubicBezTo>
                    <a:pt x="236" y="67"/>
                    <a:pt x="238" y="67"/>
                    <a:pt x="236" y="60"/>
                  </a:cubicBezTo>
                  <a:cubicBezTo>
                    <a:pt x="241" y="62"/>
                    <a:pt x="242" y="53"/>
                    <a:pt x="246" y="63"/>
                  </a:cubicBezTo>
                  <a:cubicBezTo>
                    <a:pt x="251" y="74"/>
                    <a:pt x="249" y="83"/>
                    <a:pt x="242" y="87"/>
                  </a:cubicBezTo>
                  <a:cubicBezTo>
                    <a:pt x="235" y="91"/>
                    <a:pt x="227" y="96"/>
                    <a:pt x="218" y="108"/>
                  </a:cubicBezTo>
                  <a:cubicBezTo>
                    <a:pt x="209" y="120"/>
                    <a:pt x="210" y="124"/>
                    <a:pt x="206" y="126"/>
                  </a:cubicBezTo>
                  <a:cubicBezTo>
                    <a:pt x="201" y="127"/>
                    <a:pt x="203" y="129"/>
                    <a:pt x="200" y="132"/>
                  </a:cubicBezTo>
                  <a:close/>
                  <a:moveTo>
                    <a:pt x="64" y="559"/>
                  </a:moveTo>
                  <a:cubicBezTo>
                    <a:pt x="69" y="558"/>
                    <a:pt x="65" y="556"/>
                    <a:pt x="70" y="558"/>
                  </a:cubicBezTo>
                  <a:cubicBezTo>
                    <a:pt x="74" y="559"/>
                    <a:pt x="85" y="559"/>
                    <a:pt x="88" y="561"/>
                  </a:cubicBezTo>
                  <a:cubicBezTo>
                    <a:pt x="92" y="564"/>
                    <a:pt x="90" y="560"/>
                    <a:pt x="93" y="560"/>
                  </a:cubicBezTo>
                  <a:cubicBezTo>
                    <a:pt x="97" y="560"/>
                    <a:pt x="98" y="557"/>
                    <a:pt x="99" y="559"/>
                  </a:cubicBezTo>
                  <a:cubicBezTo>
                    <a:pt x="101" y="562"/>
                    <a:pt x="101" y="558"/>
                    <a:pt x="103" y="559"/>
                  </a:cubicBezTo>
                  <a:cubicBezTo>
                    <a:pt x="104" y="560"/>
                    <a:pt x="104" y="559"/>
                    <a:pt x="106" y="557"/>
                  </a:cubicBezTo>
                  <a:cubicBezTo>
                    <a:pt x="107" y="554"/>
                    <a:pt x="106" y="553"/>
                    <a:pt x="102" y="554"/>
                  </a:cubicBezTo>
                  <a:cubicBezTo>
                    <a:pt x="98" y="555"/>
                    <a:pt x="97" y="553"/>
                    <a:pt x="94" y="553"/>
                  </a:cubicBezTo>
                  <a:cubicBezTo>
                    <a:pt x="91" y="552"/>
                    <a:pt x="88" y="547"/>
                    <a:pt x="84" y="545"/>
                  </a:cubicBezTo>
                  <a:cubicBezTo>
                    <a:pt x="79" y="543"/>
                    <a:pt x="71" y="535"/>
                    <a:pt x="71" y="532"/>
                  </a:cubicBezTo>
                  <a:cubicBezTo>
                    <a:pt x="70" y="529"/>
                    <a:pt x="71" y="529"/>
                    <a:pt x="68" y="529"/>
                  </a:cubicBezTo>
                  <a:cubicBezTo>
                    <a:pt x="65" y="528"/>
                    <a:pt x="64" y="527"/>
                    <a:pt x="65" y="525"/>
                  </a:cubicBezTo>
                  <a:cubicBezTo>
                    <a:pt x="67" y="523"/>
                    <a:pt x="67" y="523"/>
                    <a:pt x="68" y="525"/>
                  </a:cubicBezTo>
                  <a:cubicBezTo>
                    <a:pt x="68" y="526"/>
                    <a:pt x="70" y="527"/>
                    <a:pt x="69" y="524"/>
                  </a:cubicBezTo>
                  <a:cubicBezTo>
                    <a:pt x="68" y="522"/>
                    <a:pt x="68" y="521"/>
                    <a:pt x="64" y="517"/>
                  </a:cubicBezTo>
                  <a:lnTo>
                    <a:pt x="64" y="559"/>
                  </a:lnTo>
                  <a:close/>
                  <a:moveTo>
                    <a:pt x="115" y="558"/>
                  </a:moveTo>
                  <a:cubicBezTo>
                    <a:pt x="117" y="556"/>
                    <a:pt x="117" y="558"/>
                    <a:pt x="119" y="557"/>
                  </a:cubicBezTo>
                  <a:cubicBezTo>
                    <a:pt x="122" y="556"/>
                    <a:pt x="120" y="558"/>
                    <a:pt x="122" y="557"/>
                  </a:cubicBezTo>
                  <a:cubicBezTo>
                    <a:pt x="123" y="557"/>
                    <a:pt x="124" y="555"/>
                    <a:pt x="121" y="556"/>
                  </a:cubicBezTo>
                  <a:cubicBezTo>
                    <a:pt x="119" y="556"/>
                    <a:pt x="118" y="554"/>
                    <a:pt x="116" y="556"/>
                  </a:cubicBezTo>
                  <a:cubicBezTo>
                    <a:pt x="114" y="557"/>
                    <a:pt x="110" y="557"/>
                    <a:pt x="113" y="558"/>
                  </a:cubicBezTo>
                  <a:cubicBezTo>
                    <a:pt x="113" y="559"/>
                    <a:pt x="114" y="559"/>
                    <a:pt x="115" y="558"/>
                  </a:cubicBezTo>
                  <a:close/>
                  <a:moveTo>
                    <a:pt x="75" y="566"/>
                  </a:moveTo>
                  <a:cubicBezTo>
                    <a:pt x="78" y="566"/>
                    <a:pt x="75" y="564"/>
                    <a:pt x="77" y="564"/>
                  </a:cubicBezTo>
                  <a:cubicBezTo>
                    <a:pt x="80" y="564"/>
                    <a:pt x="77" y="567"/>
                    <a:pt x="80" y="567"/>
                  </a:cubicBezTo>
                  <a:cubicBezTo>
                    <a:pt x="82" y="567"/>
                    <a:pt x="82" y="566"/>
                    <a:pt x="83" y="563"/>
                  </a:cubicBezTo>
                  <a:cubicBezTo>
                    <a:pt x="84" y="560"/>
                    <a:pt x="80" y="560"/>
                    <a:pt x="78" y="560"/>
                  </a:cubicBezTo>
                  <a:cubicBezTo>
                    <a:pt x="76" y="560"/>
                    <a:pt x="73" y="560"/>
                    <a:pt x="70" y="560"/>
                  </a:cubicBezTo>
                  <a:cubicBezTo>
                    <a:pt x="67" y="560"/>
                    <a:pt x="67" y="560"/>
                    <a:pt x="69" y="561"/>
                  </a:cubicBezTo>
                  <a:cubicBezTo>
                    <a:pt x="71" y="562"/>
                    <a:pt x="68" y="562"/>
                    <a:pt x="70" y="565"/>
                  </a:cubicBezTo>
                  <a:cubicBezTo>
                    <a:pt x="70" y="566"/>
                    <a:pt x="72" y="566"/>
                    <a:pt x="75" y="566"/>
                  </a:cubicBezTo>
                  <a:close/>
                  <a:moveTo>
                    <a:pt x="83" y="567"/>
                  </a:moveTo>
                  <a:cubicBezTo>
                    <a:pt x="83" y="565"/>
                    <a:pt x="86" y="564"/>
                    <a:pt x="86" y="566"/>
                  </a:cubicBezTo>
                  <a:cubicBezTo>
                    <a:pt x="86" y="567"/>
                    <a:pt x="83" y="568"/>
                    <a:pt x="83" y="567"/>
                  </a:cubicBezTo>
                  <a:close/>
                  <a:moveTo>
                    <a:pt x="89" y="566"/>
                  </a:moveTo>
                  <a:cubicBezTo>
                    <a:pt x="87" y="565"/>
                    <a:pt x="89" y="564"/>
                    <a:pt x="90" y="564"/>
                  </a:cubicBezTo>
                  <a:cubicBezTo>
                    <a:pt x="91" y="565"/>
                    <a:pt x="91" y="567"/>
                    <a:pt x="89" y="56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2" name="Freeform 33"/>
            <p:cNvSpPr>
              <a:spLocks noEditPoints="1"/>
            </p:cNvSpPr>
            <p:nvPr/>
          </p:nvSpPr>
          <p:spPr bwMode="auto">
            <a:xfrm>
              <a:off x="5132044" y="4373235"/>
              <a:ext cx="181104" cy="204377"/>
            </a:xfrm>
            <a:custGeom>
              <a:avLst/>
              <a:gdLst/>
              <a:ahLst/>
              <a:cxnLst>
                <a:cxn ang="0">
                  <a:pos x="68" y="92"/>
                </a:cxn>
                <a:cxn ang="0">
                  <a:pos x="75" y="89"/>
                </a:cxn>
                <a:cxn ang="0">
                  <a:pos x="72" y="94"/>
                </a:cxn>
                <a:cxn ang="0">
                  <a:pos x="68" y="92"/>
                </a:cxn>
                <a:cxn ang="0">
                  <a:pos x="17" y="39"/>
                </a:cxn>
                <a:cxn ang="0">
                  <a:pos x="17" y="33"/>
                </a:cxn>
                <a:cxn ang="0">
                  <a:pos x="13" y="28"/>
                </a:cxn>
                <a:cxn ang="0">
                  <a:pos x="11" y="34"/>
                </a:cxn>
                <a:cxn ang="0">
                  <a:pos x="14" y="41"/>
                </a:cxn>
                <a:cxn ang="0">
                  <a:pos x="17" y="39"/>
                </a:cxn>
                <a:cxn ang="0">
                  <a:pos x="20" y="50"/>
                </a:cxn>
                <a:cxn ang="0">
                  <a:pos x="20" y="44"/>
                </a:cxn>
                <a:cxn ang="0">
                  <a:pos x="18" y="43"/>
                </a:cxn>
                <a:cxn ang="0">
                  <a:pos x="17" y="48"/>
                </a:cxn>
                <a:cxn ang="0">
                  <a:pos x="20" y="50"/>
                </a:cxn>
                <a:cxn ang="0">
                  <a:pos x="10" y="5"/>
                </a:cxn>
                <a:cxn ang="0">
                  <a:pos x="16" y="4"/>
                </a:cxn>
                <a:cxn ang="0">
                  <a:pos x="8" y="3"/>
                </a:cxn>
                <a:cxn ang="0">
                  <a:pos x="4" y="5"/>
                </a:cxn>
                <a:cxn ang="0">
                  <a:pos x="4" y="7"/>
                </a:cxn>
                <a:cxn ang="0">
                  <a:pos x="10" y="5"/>
                </a:cxn>
                <a:cxn ang="0">
                  <a:pos x="25" y="11"/>
                </a:cxn>
                <a:cxn ang="0">
                  <a:pos x="25" y="6"/>
                </a:cxn>
                <a:cxn ang="0">
                  <a:pos x="18" y="0"/>
                </a:cxn>
                <a:cxn ang="0">
                  <a:pos x="19" y="1"/>
                </a:cxn>
                <a:cxn ang="0">
                  <a:pos x="23" y="6"/>
                </a:cxn>
                <a:cxn ang="0">
                  <a:pos x="23" y="11"/>
                </a:cxn>
                <a:cxn ang="0">
                  <a:pos x="23" y="17"/>
                </a:cxn>
                <a:cxn ang="0">
                  <a:pos x="25" y="11"/>
                </a:cxn>
                <a:cxn ang="0">
                  <a:pos x="76" y="72"/>
                </a:cxn>
                <a:cxn ang="0">
                  <a:pos x="79" y="72"/>
                </a:cxn>
                <a:cxn ang="0">
                  <a:pos x="74" y="71"/>
                </a:cxn>
                <a:cxn ang="0">
                  <a:pos x="76" y="72"/>
                </a:cxn>
                <a:cxn ang="0">
                  <a:pos x="36" y="29"/>
                </a:cxn>
                <a:cxn ang="0">
                  <a:pos x="35" y="34"/>
                </a:cxn>
                <a:cxn ang="0">
                  <a:pos x="37" y="38"/>
                </a:cxn>
                <a:cxn ang="0">
                  <a:pos x="37" y="34"/>
                </a:cxn>
                <a:cxn ang="0">
                  <a:pos x="36" y="27"/>
                </a:cxn>
                <a:cxn ang="0">
                  <a:pos x="30" y="23"/>
                </a:cxn>
                <a:cxn ang="0">
                  <a:pos x="36" y="29"/>
                </a:cxn>
                <a:cxn ang="0">
                  <a:pos x="63" y="71"/>
                </a:cxn>
                <a:cxn ang="0">
                  <a:pos x="62" y="73"/>
                </a:cxn>
                <a:cxn ang="0">
                  <a:pos x="65" y="66"/>
                </a:cxn>
                <a:cxn ang="0">
                  <a:pos x="60" y="65"/>
                </a:cxn>
                <a:cxn ang="0">
                  <a:pos x="62" y="67"/>
                </a:cxn>
                <a:cxn ang="0">
                  <a:pos x="63" y="71"/>
                </a:cxn>
                <a:cxn ang="0">
                  <a:pos x="40" y="54"/>
                </a:cxn>
                <a:cxn ang="0">
                  <a:pos x="41" y="54"/>
                </a:cxn>
                <a:cxn ang="0">
                  <a:pos x="38" y="52"/>
                </a:cxn>
                <a:cxn ang="0">
                  <a:pos x="40" y="54"/>
                </a:cxn>
                <a:cxn ang="0">
                  <a:pos x="46" y="41"/>
                </a:cxn>
                <a:cxn ang="0">
                  <a:pos x="43" y="36"/>
                </a:cxn>
                <a:cxn ang="0">
                  <a:pos x="43" y="37"/>
                </a:cxn>
                <a:cxn ang="0">
                  <a:pos x="45" y="41"/>
                </a:cxn>
                <a:cxn ang="0">
                  <a:pos x="47" y="44"/>
                </a:cxn>
                <a:cxn ang="0">
                  <a:pos x="46" y="41"/>
                </a:cxn>
                <a:cxn ang="0">
                  <a:pos x="53" y="63"/>
                </a:cxn>
                <a:cxn ang="0">
                  <a:pos x="53" y="62"/>
                </a:cxn>
                <a:cxn ang="0">
                  <a:pos x="51" y="58"/>
                </a:cxn>
                <a:cxn ang="0">
                  <a:pos x="47" y="52"/>
                </a:cxn>
                <a:cxn ang="0">
                  <a:pos x="49" y="57"/>
                </a:cxn>
                <a:cxn ang="0">
                  <a:pos x="51" y="61"/>
                </a:cxn>
                <a:cxn ang="0">
                  <a:pos x="53" y="63"/>
                </a:cxn>
              </a:cxnLst>
              <a:rect l="0" t="0" r="r" b="b"/>
              <a:pathLst>
                <a:path w="79" h="95">
                  <a:moveTo>
                    <a:pt x="68" y="92"/>
                  </a:moveTo>
                  <a:cubicBezTo>
                    <a:pt x="72" y="87"/>
                    <a:pt x="73" y="92"/>
                    <a:pt x="75" y="89"/>
                  </a:cubicBezTo>
                  <a:cubicBezTo>
                    <a:pt x="76" y="85"/>
                    <a:pt x="77" y="92"/>
                    <a:pt x="72" y="94"/>
                  </a:cubicBezTo>
                  <a:cubicBezTo>
                    <a:pt x="66" y="95"/>
                    <a:pt x="66" y="93"/>
                    <a:pt x="68" y="92"/>
                  </a:cubicBezTo>
                  <a:close/>
                  <a:moveTo>
                    <a:pt x="17" y="39"/>
                  </a:moveTo>
                  <a:cubicBezTo>
                    <a:pt x="19" y="38"/>
                    <a:pt x="20" y="35"/>
                    <a:pt x="17" y="33"/>
                  </a:cubicBezTo>
                  <a:cubicBezTo>
                    <a:pt x="13" y="30"/>
                    <a:pt x="16" y="28"/>
                    <a:pt x="13" y="28"/>
                  </a:cubicBezTo>
                  <a:cubicBezTo>
                    <a:pt x="11" y="28"/>
                    <a:pt x="13" y="30"/>
                    <a:pt x="11" y="34"/>
                  </a:cubicBezTo>
                  <a:cubicBezTo>
                    <a:pt x="9" y="39"/>
                    <a:pt x="11" y="37"/>
                    <a:pt x="14" y="41"/>
                  </a:cubicBezTo>
                  <a:cubicBezTo>
                    <a:pt x="16" y="42"/>
                    <a:pt x="16" y="40"/>
                    <a:pt x="17" y="39"/>
                  </a:cubicBezTo>
                  <a:close/>
                  <a:moveTo>
                    <a:pt x="20" y="50"/>
                  </a:moveTo>
                  <a:cubicBezTo>
                    <a:pt x="22" y="49"/>
                    <a:pt x="22" y="48"/>
                    <a:pt x="20" y="44"/>
                  </a:cubicBezTo>
                  <a:cubicBezTo>
                    <a:pt x="19" y="39"/>
                    <a:pt x="20" y="44"/>
                    <a:pt x="18" y="43"/>
                  </a:cubicBezTo>
                  <a:cubicBezTo>
                    <a:pt x="16" y="41"/>
                    <a:pt x="15" y="45"/>
                    <a:pt x="17" y="48"/>
                  </a:cubicBezTo>
                  <a:cubicBezTo>
                    <a:pt x="18" y="49"/>
                    <a:pt x="18" y="50"/>
                    <a:pt x="20" y="50"/>
                  </a:cubicBezTo>
                  <a:close/>
                  <a:moveTo>
                    <a:pt x="10" y="5"/>
                  </a:moveTo>
                  <a:cubicBezTo>
                    <a:pt x="15" y="4"/>
                    <a:pt x="15" y="6"/>
                    <a:pt x="16" y="4"/>
                  </a:cubicBezTo>
                  <a:cubicBezTo>
                    <a:pt x="16" y="2"/>
                    <a:pt x="12" y="5"/>
                    <a:pt x="8" y="3"/>
                  </a:cubicBezTo>
                  <a:cubicBezTo>
                    <a:pt x="3" y="1"/>
                    <a:pt x="9" y="6"/>
                    <a:pt x="4" y="5"/>
                  </a:cubicBezTo>
                  <a:cubicBezTo>
                    <a:pt x="2" y="4"/>
                    <a:pt x="0" y="4"/>
                    <a:pt x="4" y="7"/>
                  </a:cubicBezTo>
                  <a:cubicBezTo>
                    <a:pt x="5" y="8"/>
                    <a:pt x="5" y="7"/>
                    <a:pt x="10" y="5"/>
                  </a:cubicBezTo>
                  <a:close/>
                  <a:moveTo>
                    <a:pt x="25" y="11"/>
                  </a:moveTo>
                  <a:cubicBezTo>
                    <a:pt x="27" y="10"/>
                    <a:pt x="27" y="7"/>
                    <a:pt x="25" y="6"/>
                  </a:cubicBezTo>
                  <a:cubicBezTo>
                    <a:pt x="23" y="4"/>
                    <a:pt x="22" y="1"/>
                    <a:pt x="18" y="0"/>
                  </a:cubicBezTo>
                  <a:cubicBezTo>
                    <a:pt x="13" y="0"/>
                    <a:pt x="17" y="1"/>
                    <a:pt x="19" y="1"/>
                  </a:cubicBezTo>
                  <a:cubicBezTo>
                    <a:pt x="21" y="2"/>
                    <a:pt x="21" y="4"/>
                    <a:pt x="23" y="6"/>
                  </a:cubicBezTo>
                  <a:cubicBezTo>
                    <a:pt x="26" y="8"/>
                    <a:pt x="24" y="7"/>
                    <a:pt x="23" y="11"/>
                  </a:cubicBezTo>
                  <a:cubicBezTo>
                    <a:pt x="23" y="16"/>
                    <a:pt x="19" y="13"/>
                    <a:pt x="23" y="17"/>
                  </a:cubicBezTo>
                  <a:cubicBezTo>
                    <a:pt x="25" y="18"/>
                    <a:pt x="24" y="12"/>
                    <a:pt x="25" y="11"/>
                  </a:cubicBezTo>
                  <a:close/>
                  <a:moveTo>
                    <a:pt x="76" y="72"/>
                  </a:moveTo>
                  <a:cubicBezTo>
                    <a:pt x="78" y="72"/>
                    <a:pt x="79" y="74"/>
                    <a:pt x="79" y="72"/>
                  </a:cubicBezTo>
                  <a:cubicBezTo>
                    <a:pt x="79" y="71"/>
                    <a:pt x="75" y="70"/>
                    <a:pt x="74" y="71"/>
                  </a:cubicBezTo>
                  <a:cubicBezTo>
                    <a:pt x="74" y="71"/>
                    <a:pt x="74" y="72"/>
                    <a:pt x="76" y="72"/>
                  </a:cubicBezTo>
                  <a:close/>
                  <a:moveTo>
                    <a:pt x="36" y="29"/>
                  </a:moveTo>
                  <a:cubicBezTo>
                    <a:pt x="38" y="32"/>
                    <a:pt x="33" y="33"/>
                    <a:pt x="35" y="34"/>
                  </a:cubicBezTo>
                  <a:cubicBezTo>
                    <a:pt x="36" y="36"/>
                    <a:pt x="37" y="39"/>
                    <a:pt x="37" y="38"/>
                  </a:cubicBezTo>
                  <a:cubicBezTo>
                    <a:pt x="37" y="37"/>
                    <a:pt x="37" y="38"/>
                    <a:pt x="37" y="34"/>
                  </a:cubicBezTo>
                  <a:cubicBezTo>
                    <a:pt x="37" y="31"/>
                    <a:pt x="39" y="29"/>
                    <a:pt x="36" y="27"/>
                  </a:cubicBezTo>
                  <a:cubicBezTo>
                    <a:pt x="33" y="24"/>
                    <a:pt x="29" y="20"/>
                    <a:pt x="30" y="23"/>
                  </a:cubicBezTo>
                  <a:cubicBezTo>
                    <a:pt x="30" y="24"/>
                    <a:pt x="34" y="25"/>
                    <a:pt x="36" y="29"/>
                  </a:cubicBezTo>
                  <a:close/>
                  <a:moveTo>
                    <a:pt x="63" y="71"/>
                  </a:moveTo>
                  <a:cubicBezTo>
                    <a:pt x="60" y="74"/>
                    <a:pt x="59" y="76"/>
                    <a:pt x="62" y="73"/>
                  </a:cubicBezTo>
                  <a:cubicBezTo>
                    <a:pt x="66" y="71"/>
                    <a:pt x="66" y="69"/>
                    <a:pt x="65" y="66"/>
                  </a:cubicBezTo>
                  <a:cubicBezTo>
                    <a:pt x="65" y="64"/>
                    <a:pt x="64" y="66"/>
                    <a:pt x="60" y="65"/>
                  </a:cubicBezTo>
                  <a:cubicBezTo>
                    <a:pt x="57" y="63"/>
                    <a:pt x="60" y="68"/>
                    <a:pt x="62" y="67"/>
                  </a:cubicBezTo>
                  <a:cubicBezTo>
                    <a:pt x="64" y="67"/>
                    <a:pt x="65" y="69"/>
                    <a:pt x="63" y="71"/>
                  </a:cubicBezTo>
                  <a:close/>
                  <a:moveTo>
                    <a:pt x="40" y="54"/>
                  </a:moveTo>
                  <a:cubicBezTo>
                    <a:pt x="42" y="55"/>
                    <a:pt x="43" y="55"/>
                    <a:pt x="41" y="54"/>
                  </a:cubicBezTo>
                  <a:cubicBezTo>
                    <a:pt x="40" y="52"/>
                    <a:pt x="39" y="50"/>
                    <a:pt x="38" y="52"/>
                  </a:cubicBezTo>
                  <a:cubicBezTo>
                    <a:pt x="38" y="53"/>
                    <a:pt x="39" y="53"/>
                    <a:pt x="40" y="54"/>
                  </a:cubicBezTo>
                  <a:close/>
                  <a:moveTo>
                    <a:pt x="46" y="41"/>
                  </a:moveTo>
                  <a:cubicBezTo>
                    <a:pt x="45" y="40"/>
                    <a:pt x="45" y="38"/>
                    <a:pt x="43" y="36"/>
                  </a:cubicBezTo>
                  <a:cubicBezTo>
                    <a:pt x="42" y="35"/>
                    <a:pt x="42" y="36"/>
                    <a:pt x="43" y="37"/>
                  </a:cubicBezTo>
                  <a:cubicBezTo>
                    <a:pt x="44" y="38"/>
                    <a:pt x="44" y="39"/>
                    <a:pt x="45" y="41"/>
                  </a:cubicBezTo>
                  <a:cubicBezTo>
                    <a:pt x="47" y="43"/>
                    <a:pt x="44" y="47"/>
                    <a:pt x="47" y="44"/>
                  </a:cubicBezTo>
                  <a:cubicBezTo>
                    <a:pt x="47" y="44"/>
                    <a:pt x="47" y="43"/>
                    <a:pt x="46" y="41"/>
                  </a:cubicBezTo>
                  <a:close/>
                  <a:moveTo>
                    <a:pt x="53" y="63"/>
                  </a:moveTo>
                  <a:cubicBezTo>
                    <a:pt x="54" y="64"/>
                    <a:pt x="54" y="65"/>
                    <a:pt x="53" y="62"/>
                  </a:cubicBezTo>
                  <a:cubicBezTo>
                    <a:pt x="52" y="60"/>
                    <a:pt x="51" y="59"/>
                    <a:pt x="51" y="58"/>
                  </a:cubicBezTo>
                  <a:cubicBezTo>
                    <a:pt x="51" y="57"/>
                    <a:pt x="49" y="53"/>
                    <a:pt x="47" y="52"/>
                  </a:cubicBezTo>
                  <a:cubicBezTo>
                    <a:pt x="45" y="51"/>
                    <a:pt x="48" y="54"/>
                    <a:pt x="49" y="57"/>
                  </a:cubicBezTo>
                  <a:cubicBezTo>
                    <a:pt x="51" y="60"/>
                    <a:pt x="47" y="58"/>
                    <a:pt x="51" y="61"/>
                  </a:cubicBezTo>
                  <a:cubicBezTo>
                    <a:pt x="51" y="61"/>
                    <a:pt x="51" y="62"/>
                    <a:pt x="53" y="63"/>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13" name="Freeform 34"/>
            <p:cNvSpPr>
              <a:spLocks/>
            </p:cNvSpPr>
            <p:nvPr/>
          </p:nvSpPr>
          <p:spPr bwMode="auto">
            <a:xfrm>
              <a:off x="5070653" y="4625107"/>
              <a:ext cx="9209" cy="4318"/>
            </a:xfrm>
            <a:custGeom>
              <a:avLst/>
              <a:gdLst/>
              <a:ahLst/>
              <a:cxnLst>
                <a:cxn ang="0">
                  <a:pos x="0" y="2"/>
                </a:cxn>
                <a:cxn ang="0">
                  <a:pos x="4" y="1"/>
                </a:cxn>
                <a:cxn ang="0">
                  <a:pos x="0" y="2"/>
                </a:cxn>
              </a:cxnLst>
              <a:rect l="0" t="0" r="r" b="b"/>
              <a:pathLst>
                <a:path w="4" h="2">
                  <a:moveTo>
                    <a:pt x="0" y="2"/>
                  </a:moveTo>
                  <a:cubicBezTo>
                    <a:pt x="0" y="0"/>
                    <a:pt x="4" y="0"/>
                    <a:pt x="4" y="1"/>
                  </a:cubicBezTo>
                  <a:cubicBezTo>
                    <a:pt x="4" y="2"/>
                    <a:pt x="0" y="2"/>
                    <a:pt x="0" y="2"/>
                  </a:cubicBezTo>
                  <a:close/>
                </a:path>
              </a:pathLst>
            </a:custGeom>
            <a:solidFill>
              <a:srgbClr val="C0BAA7"/>
            </a:solidFill>
            <a:ln w="3175" cap="rnd" cmpd="sng">
              <a:solidFill>
                <a:schemeClr val="tx2"/>
              </a:solidFill>
              <a:prstDash val="solid"/>
              <a:round/>
              <a:headEnd/>
              <a:tailEnd/>
            </a:ln>
          </p:spPr>
          <p:txBody>
            <a:bodyPr/>
            <a:lstStyle/>
            <a:p>
              <a:endParaRPr lang="en-GB"/>
            </a:p>
          </p:txBody>
        </p:sp>
        <p:sp>
          <p:nvSpPr>
            <p:cNvPr id="214" name="Freeform 35"/>
            <p:cNvSpPr>
              <a:spLocks/>
            </p:cNvSpPr>
            <p:nvPr/>
          </p:nvSpPr>
          <p:spPr bwMode="auto">
            <a:xfrm>
              <a:off x="5020005" y="4538751"/>
              <a:ext cx="23022" cy="20150"/>
            </a:xfrm>
            <a:custGeom>
              <a:avLst/>
              <a:gdLst/>
              <a:ahLst/>
              <a:cxnLst>
                <a:cxn ang="0">
                  <a:pos x="7" y="8"/>
                </a:cxn>
                <a:cxn ang="0">
                  <a:pos x="3" y="1"/>
                </a:cxn>
                <a:cxn ang="0">
                  <a:pos x="7" y="8"/>
                </a:cxn>
              </a:cxnLst>
              <a:rect l="0" t="0" r="r" b="b"/>
              <a:pathLst>
                <a:path w="10" h="9">
                  <a:moveTo>
                    <a:pt x="7" y="8"/>
                  </a:moveTo>
                  <a:cubicBezTo>
                    <a:pt x="0" y="9"/>
                    <a:pt x="0" y="1"/>
                    <a:pt x="3" y="1"/>
                  </a:cubicBezTo>
                  <a:cubicBezTo>
                    <a:pt x="6" y="0"/>
                    <a:pt x="10" y="7"/>
                    <a:pt x="7" y="8"/>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15" name="Freeform 36"/>
            <p:cNvSpPr>
              <a:spLocks/>
            </p:cNvSpPr>
            <p:nvPr/>
          </p:nvSpPr>
          <p:spPr bwMode="auto">
            <a:xfrm>
              <a:off x="5141253" y="4520040"/>
              <a:ext cx="15348" cy="5757"/>
            </a:xfrm>
            <a:custGeom>
              <a:avLst/>
              <a:gdLst/>
              <a:ahLst/>
              <a:cxnLst>
                <a:cxn ang="0">
                  <a:pos x="3" y="2"/>
                </a:cxn>
                <a:cxn ang="0">
                  <a:pos x="6" y="1"/>
                </a:cxn>
                <a:cxn ang="0">
                  <a:pos x="3" y="2"/>
                </a:cxn>
              </a:cxnLst>
              <a:rect l="0" t="0" r="r" b="b"/>
              <a:pathLst>
                <a:path w="7" h="3">
                  <a:moveTo>
                    <a:pt x="3" y="2"/>
                  </a:moveTo>
                  <a:cubicBezTo>
                    <a:pt x="0" y="0"/>
                    <a:pt x="4" y="0"/>
                    <a:pt x="6" y="1"/>
                  </a:cubicBezTo>
                  <a:cubicBezTo>
                    <a:pt x="7" y="2"/>
                    <a:pt x="5" y="3"/>
                    <a:pt x="3"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16" name="Freeform 37"/>
            <p:cNvSpPr>
              <a:spLocks/>
            </p:cNvSpPr>
            <p:nvPr/>
          </p:nvSpPr>
          <p:spPr bwMode="auto">
            <a:xfrm>
              <a:off x="5155066" y="4524358"/>
              <a:ext cx="15348" cy="8636"/>
            </a:xfrm>
            <a:custGeom>
              <a:avLst/>
              <a:gdLst/>
              <a:ahLst/>
              <a:cxnLst>
                <a:cxn ang="0">
                  <a:pos x="1" y="1"/>
                </a:cxn>
                <a:cxn ang="0">
                  <a:pos x="4" y="3"/>
                </a:cxn>
                <a:cxn ang="0">
                  <a:pos x="1" y="1"/>
                </a:cxn>
              </a:cxnLst>
              <a:rect l="0" t="0" r="r" b="b"/>
              <a:pathLst>
                <a:path w="7" h="4">
                  <a:moveTo>
                    <a:pt x="1" y="1"/>
                  </a:moveTo>
                  <a:cubicBezTo>
                    <a:pt x="2" y="0"/>
                    <a:pt x="7" y="4"/>
                    <a:pt x="4" y="3"/>
                  </a:cubicBezTo>
                  <a:cubicBezTo>
                    <a:pt x="2" y="2"/>
                    <a:pt x="0" y="2"/>
                    <a:pt x="1"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17" name="Freeform 38"/>
            <p:cNvSpPr>
              <a:spLocks/>
            </p:cNvSpPr>
            <p:nvPr/>
          </p:nvSpPr>
          <p:spPr bwMode="auto">
            <a:xfrm>
              <a:off x="5260966" y="4606397"/>
              <a:ext cx="85948" cy="70524"/>
            </a:xfrm>
            <a:custGeom>
              <a:avLst/>
              <a:gdLst/>
              <a:ahLst/>
              <a:cxnLst>
                <a:cxn ang="0">
                  <a:pos x="36" y="30"/>
                </a:cxn>
                <a:cxn ang="0">
                  <a:pos x="19" y="28"/>
                </a:cxn>
                <a:cxn ang="0">
                  <a:pos x="9" y="29"/>
                </a:cxn>
                <a:cxn ang="0">
                  <a:pos x="2" y="22"/>
                </a:cxn>
                <a:cxn ang="0">
                  <a:pos x="25" y="22"/>
                </a:cxn>
                <a:cxn ang="0">
                  <a:pos x="27" y="18"/>
                </a:cxn>
                <a:cxn ang="0">
                  <a:pos x="22" y="7"/>
                </a:cxn>
                <a:cxn ang="0">
                  <a:pos x="15" y="3"/>
                </a:cxn>
                <a:cxn ang="0">
                  <a:pos x="27" y="2"/>
                </a:cxn>
                <a:cxn ang="0">
                  <a:pos x="36" y="4"/>
                </a:cxn>
                <a:cxn ang="0">
                  <a:pos x="35" y="19"/>
                </a:cxn>
                <a:cxn ang="0">
                  <a:pos x="36" y="30"/>
                </a:cxn>
              </a:cxnLst>
              <a:rect l="0" t="0" r="r" b="b"/>
              <a:pathLst>
                <a:path w="38" h="33">
                  <a:moveTo>
                    <a:pt x="36" y="30"/>
                  </a:moveTo>
                  <a:cubicBezTo>
                    <a:pt x="27" y="25"/>
                    <a:pt x="26" y="31"/>
                    <a:pt x="19" y="28"/>
                  </a:cubicBezTo>
                  <a:cubicBezTo>
                    <a:pt x="7" y="24"/>
                    <a:pt x="14" y="33"/>
                    <a:pt x="9" y="29"/>
                  </a:cubicBezTo>
                  <a:cubicBezTo>
                    <a:pt x="4" y="24"/>
                    <a:pt x="0" y="27"/>
                    <a:pt x="2" y="22"/>
                  </a:cubicBezTo>
                  <a:cubicBezTo>
                    <a:pt x="4" y="17"/>
                    <a:pt x="19" y="26"/>
                    <a:pt x="25" y="22"/>
                  </a:cubicBezTo>
                  <a:cubicBezTo>
                    <a:pt x="27" y="21"/>
                    <a:pt x="32" y="23"/>
                    <a:pt x="27" y="18"/>
                  </a:cubicBezTo>
                  <a:cubicBezTo>
                    <a:pt x="18" y="11"/>
                    <a:pt x="28" y="10"/>
                    <a:pt x="22" y="7"/>
                  </a:cubicBezTo>
                  <a:cubicBezTo>
                    <a:pt x="16" y="4"/>
                    <a:pt x="14" y="7"/>
                    <a:pt x="15" y="3"/>
                  </a:cubicBezTo>
                  <a:cubicBezTo>
                    <a:pt x="15" y="0"/>
                    <a:pt x="24" y="0"/>
                    <a:pt x="27" y="2"/>
                  </a:cubicBezTo>
                  <a:cubicBezTo>
                    <a:pt x="31" y="5"/>
                    <a:pt x="32" y="3"/>
                    <a:pt x="36" y="4"/>
                  </a:cubicBezTo>
                  <a:cubicBezTo>
                    <a:pt x="34" y="11"/>
                    <a:pt x="38" y="15"/>
                    <a:pt x="35" y="19"/>
                  </a:cubicBezTo>
                  <a:cubicBezTo>
                    <a:pt x="32" y="24"/>
                    <a:pt x="37" y="22"/>
                    <a:pt x="36" y="30"/>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18" name="Freeform 39"/>
            <p:cNvSpPr>
              <a:spLocks/>
            </p:cNvSpPr>
            <p:nvPr/>
          </p:nvSpPr>
          <p:spPr bwMode="auto">
            <a:xfrm>
              <a:off x="5296266" y="4636621"/>
              <a:ext cx="16883" cy="14393"/>
            </a:xfrm>
            <a:custGeom>
              <a:avLst/>
              <a:gdLst/>
              <a:ahLst/>
              <a:cxnLst>
                <a:cxn ang="0">
                  <a:pos x="0" y="3"/>
                </a:cxn>
                <a:cxn ang="0">
                  <a:pos x="6" y="5"/>
                </a:cxn>
                <a:cxn ang="0">
                  <a:pos x="0" y="3"/>
                </a:cxn>
              </a:cxnLst>
              <a:rect l="0" t="0" r="r" b="b"/>
              <a:pathLst>
                <a:path w="7" h="7">
                  <a:moveTo>
                    <a:pt x="0" y="3"/>
                  </a:moveTo>
                  <a:cubicBezTo>
                    <a:pt x="0" y="0"/>
                    <a:pt x="7" y="3"/>
                    <a:pt x="6" y="5"/>
                  </a:cubicBezTo>
                  <a:cubicBezTo>
                    <a:pt x="5" y="7"/>
                    <a:pt x="0" y="4"/>
                    <a:pt x="0" y="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19" name="Freeform 40"/>
            <p:cNvSpPr>
              <a:spLocks/>
            </p:cNvSpPr>
            <p:nvPr/>
          </p:nvSpPr>
          <p:spPr bwMode="auto">
            <a:xfrm>
              <a:off x="5409840" y="4852512"/>
              <a:ext cx="19952" cy="17271"/>
            </a:xfrm>
            <a:custGeom>
              <a:avLst/>
              <a:gdLst/>
              <a:ahLst/>
              <a:cxnLst>
                <a:cxn ang="0">
                  <a:pos x="4" y="5"/>
                </a:cxn>
                <a:cxn ang="0">
                  <a:pos x="2" y="1"/>
                </a:cxn>
                <a:cxn ang="0">
                  <a:pos x="5" y="3"/>
                </a:cxn>
                <a:cxn ang="0">
                  <a:pos x="4" y="5"/>
                </a:cxn>
              </a:cxnLst>
              <a:rect l="0" t="0" r="r" b="b"/>
              <a:pathLst>
                <a:path w="9" h="8">
                  <a:moveTo>
                    <a:pt x="4" y="5"/>
                  </a:moveTo>
                  <a:cubicBezTo>
                    <a:pt x="2" y="3"/>
                    <a:pt x="0" y="0"/>
                    <a:pt x="2" y="1"/>
                  </a:cubicBezTo>
                  <a:cubicBezTo>
                    <a:pt x="4" y="2"/>
                    <a:pt x="3" y="3"/>
                    <a:pt x="5" y="3"/>
                  </a:cubicBezTo>
                  <a:cubicBezTo>
                    <a:pt x="7" y="4"/>
                    <a:pt x="9" y="8"/>
                    <a:pt x="4"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0" name="Freeform 41"/>
            <p:cNvSpPr>
              <a:spLocks/>
            </p:cNvSpPr>
            <p:nvPr/>
          </p:nvSpPr>
          <p:spPr bwMode="auto">
            <a:xfrm>
              <a:off x="5432862" y="4855391"/>
              <a:ext cx="10743" cy="14393"/>
            </a:xfrm>
            <a:custGeom>
              <a:avLst/>
              <a:gdLst/>
              <a:ahLst/>
              <a:cxnLst>
                <a:cxn ang="0">
                  <a:pos x="2" y="3"/>
                </a:cxn>
                <a:cxn ang="0">
                  <a:pos x="3" y="1"/>
                </a:cxn>
                <a:cxn ang="0">
                  <a:pos x="3" y="6"/>
                </a:cxn>
                <a:cxn ang="0">
                  <a:pos x="2" y="3"/>
                </a:cxn>
              </a:cxnLst>
              <a:rect l="0" t="0" r="r" b="b"/>
              <a:pathLst>
                <a:path w="5" h="7">
                  <a:moveTo>
                    <a:pt x="2" y="3"/>
                  </a:moveTo>
                  <a:cubicBezTo>
                    <a:pt x="0" y="2"/>
                    <a:pt x="1" y="0"/>
                    <a:pt x="3" y="1"/>
                  </a:cubicBezTo>
                  <a:cubicBezTo>
                    <a:pt x="5" y="2"/>
                    <a:pt x="4" y="7"/>
                    <a:pt x="3" y="6"/>
                  </a:cubicBezTo>
                  <a:cubicBezTo>
                    <a:pt x="2" y="4"/>
                    <a:pt x="3" y="3"/>
                    <a:pt x="2" y="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1" name="Freeform 42"/>
            <p:cNvSpPr>
              <a:spLocks/>
            </p:cNvSpPr>
            <p:nvPr/>
          </p:nvSpPr>
          <p:spPr bwMode="auto">
            <a:xfrm>
              <a:off x="5290127" y="4846755"/>
              <a:ext cx="394439" cy="387164"/>
            </a:xfrm>
            <a:custGeom>
              <a:avLst/>
              <a:gdLst/>
              <a:ahLst/>
              <a:cxnLst>
                <a:cxn ang="0">
                  <a:pos x="159" y="112"/>
                </a:cxn>
                <a:cxn ang="0">
                  <a:pos x="137" y="127"/>
                </a:cxn>
                <a:cxn ang="0">
                  <a:pos x="129" y="134"/>
                </a:cxn>
                <a:cxn ang="0">
                  <a:pos x="111" y="130"/>
                </a:cxn>
                <a:cxn ang="0">
                  <a:pos x="121" y="152"/>
                </a:cxn>
                <a:cxn ang="0">
                  <a:pos x="121" y="158"/>
                </a:cxn>
                <a:cxn ang="0">
                  <a:pos x="112" y="169"/>
                </a:cxn>
                <a:cxn ang="0">
                  <a:pos x="98" y="178"/>
                </a:cxn>
                <a:cxn ang="0">
                  <a:pos x="83" y="171"/>
                </a:cxn>
                <a:cxn ang="0">
                  <a:pos x="76" y="152"/>
                </a:cxn>
                <a:cxn ang="0">
                  <a:pos x="71" y="148"/>
                </a:cxn>
                <a:cxn ang="0">
                  <a:pos x="75" y="140"/>
                </a:cxn>
                <a:cxn ang="0">
                  <a:pos x="71" y="126"/>
                </a:cxn>
                <a:cxn ang="0">
                  <a:pos x="75" y="96"/>
                </a:cxn>
                <a:cxn ang="0">
                  <a:pos x="52" y="98"/>
                </a:cxn>
                <a:cxn ang="0">
                  <a:pos x="41" y="85"/>
                </a:cxn>
                <a:cxn ang="0">
                  <a:pos x="23" y="84"/>
                </a:cxn>
                <a:cxn ang="0">
                  <a:pos x="15" y="79"/>
                </a:cxn>
                <a:cxn ang="0">
                  <a:pos x="13" y="63"/>
                </a:cxn>
                <a:cxn ang="0">
                  <a:pos x="5" y="51"/>
                </a:cxn>
                <a:cxn ang="0">
                  <a:pos x="5" y="47"/>
                </a:cxn>
                <a:cxn ang="0">
                  <a:pos x="14" y="23"/>
                </a:cxn>
                <a:cxn ang="0">
                  <a:pos x="28" y="12"/>
                </a:cxn>
                <a:cxn ang="0">
                  <a:pos x="21" y="21"/>
                </a:cxn>
                <a:cxn ang="0">
                  <a:pos x="24" y="26"/>
                </a:cxn>
                <a:cxn ang="0">
                  <a:pos x="37" y="21"/>
                </a:cxn>
                <a:cxn ang="0">
                  <a:pos x="41" y="14"/>
                </a:cxn>
                <a:cxn ang="0">
                  <a:pos x="48" y="10"/>
                </a:cxn>
                <a:cxn ang="0">
                  <a:pos x="65" y="27"/>
                </a:cxn>
                <a:cxn ang="0">
                  <a:pos x="93" y="32"/>
                </a:cxn>
                <a:cxn ang="0">
                  <a:pos x="111" y="35"/>
                </a:cxn>
                <a:cxn ang="0">
                  <a:pos x="121" y="30"/>
                </a:cxn>
                <a:cxn ang="0">
                  <a:pos x="138" y="27"/>
                </a:cxn>
                <a:cxn ang="0">
                  <a:pos x="136" y="32"/>
                </a:cxn>
                <a:cxn ang="0">
                  <a:pos x="143" y="41"/>
                </a:cxn>
                <a:cxn ang="0">
                  <a:pos x="152" y="45"/>
                </a:cxn>
                <a:cxn ang="0">
                  <a:pos x="156" y="52"/>
                </a:cxn>
                <a:cxn ang="0">
                  <a:pos x="151" y="62"/>
                </a:cxn>
                <a:cxn ang="0">
                  <a:pos x="169" y="63"/>
                </a:cxn>
                <a:cxn ang="0">
                  <a:pos x="159" y="75"/>
                </a:cxn>
                <a:cxn ang="0">
                  <a:pos x="163" y="83"/>
                </a:cxn>
                <a:cxn ang="0">
                  <a:pos x="158" y="88"/>
                </a:cxn>
                <a:cxn ang="0">
                  <a:pos x="153" y="94"/>
                </a:cxn>
                <a:cxn ang="0">
                  <a:pos x="159" y="112"/>
                </a:cxn>
              </a:cxnLst>
              <a:rect l="0" t="0" r="r" b="b"/>
              <a:pathLst>
                <a:path w="172" h="180">
                  <a:moveTo>
                    <a:pt x="159" y="112"/>
                  </a:moveTo>
                  <a:cubicBezTo>
                    <a:pt x="162" y="120"/>
                    <a:pt x="144" y="128"/>
                    <a:pt x="137" y="127"/>
                  </a:cubicBezTo>
                  <a:cubicBezTo>
                    <a:pt x="131" y="126"/>
                    <a:pt x="139" y="139"/>
                    <a:pt x="129" y="134"/>
                  </a:cubicBezTo>
                  <a:cubicBezTo>
                    <a:pt x="119" y="128"/>
                    <a:pt x="106" y="124"/>
                    <a:pt x="111" y="130"/>
                  </a:cubicBezTo>
                  <a:cubicBezTo>
                    <a:pt x="116" y="137"/>
                    <a:pt x="116" y="154"/>
                    <a:pt x="121" y="152"/>
                  </a:cubicBezTo>
                  <a:cubicBezTo>
                    <a:pt x="127" y="150"/>
                    <a:pt x="128" y="155"/>
                    <a:pt x="121" y="158"/>
                  </a:cubicBezTo>
                  <a:cubicBezTo>
                    <a:pt x="114" y="162"/>
                    <a:pt x="122" y="167"/>
                    <a:pt x="112" y="169"/>
                  </a:cubicBezTo>
                  <a:cubicBezTo>
                    <a:pt x="103" y="171"/>
                    <a:pt x="104" y="180"/>
                    <a:pt x="98" y="178"/>
                  </a:cubicBezTo>
                  <a:cubicBezTo>
                    <a:pt x="92" y="176"/>
                    <a:pt x="87" y="179"/>
                    <a:pt x="83" y="171"/>
                  </a:cubicBezTo>
                  <a:cubicBezTo>
                    <a:pt x="78" y="156"/>
                    <a:pt x="80" y="154"/>
                    <a:pt x="76" y="152"/>
                  </a:cubicBezTo>
                  <a:cubicBezTo>
                    <a:pt x="73" y="149"/>
                    <a:pt x="74" y="146"/>
                    <a:pt x="71" y="148"/>
                  </a:cubicBezTo>
                  <a:cubicBezTo>
                    <a:pt x="70" y="148"/>
                    <a:pt x="68" y="147"/>
                    <a:pt x="75" y="140"/>
                  </a:cubicBezTo>
                  <a:cubicBezTo>
                    <a:pt x="79" y="137"/>
                    <a:pt x="73" y="134"/>
                    <a:pt x="71" y="126"/>
                  </a:cubicBezTo>
                  <a:cubicBezTo>
                    <a:pt x="68" y="112"/>
                    <a:pt x="78" y="97"/>
                    <a:pt x="75" y="96"/>
                  </a:cubicBezTo>
                  <a:cubicBezTo>
                    <a:pt x="65" y="94"/>
                    <a:pt x="64" y="99"/>
                    <a:pt x="52" y="98"/>
                  </a:cubicBezTo>
                  <a:cubicBezTo>
                    <a:pt x="48" y="98"/>
                    <a:pt x="45" y="84"/>
                    <a:pt x="41" y="85"/>
                  </a:cubicBezTo>
                  <a:cubicBezTo>
                    <a:pt x="37" y="87"/>
                    <a:pt x="37" y="82"/>
                    <a:pt x="23" y="84"/>
                  </a:cubicBezTo>
                  <a:cubicBezTo>
                    <a:pt x="15" y="86"/>
                    <a:pt x="20" y="80"/>
                    <a:pt x="15" y="79"/>
                  </a:cubicBezTo>
                  <a:cubicBezTo>
                    <a:pt x="9" y="78"/>
                    <a:pt x="18" y="66"/>
                    <a:pt x="13" y="63"/>
                  </a:cubicBezTo>
                  <a:cubicBezTo>
                    <a:pt x="8" y="60"/>
                    <a:pt x="12" y="49"/>
                    <a:pt x="5" y="51"/>
                  </a:cubicBezTo>
                  <a:cubicBezTo>
                    <a:pt x="0" y="53"/>
                    <a:pt x="2" y="51"/>
                    <a:pt x="5" y="47"/>
                  </a:cubicBezTo>
                  <a:cubicBezTo>
                    <a:pt x="8" y="44"/>
                    <a:pt x="7" y="27"/>
                    <a:pt x="14" y="23"/>
                  </a:cubicBezTo>
                  <a:cubicBezTo>
                    <a:pt x="21" y="18"/>
                    <a:pt x="13" y="15"/>
                    <a:pt x="28" y="12"/>
                  </a:cubicBezTo>
                  <a:cubicBezTo>
                    <a:pt x="24" y="15"/>
                    <a:pt x="16" y="17"/>
                    <a:pt x="21" y="21"/>
                  </a:cubicBezTo>
                  <a:cubicBezTo>
                    <a:pt x="22" y="22"/>
                    <a:pt x="24" y="24"/>
                    <a:pt x="24" y="26"/>
                  </a:cubicBezTo>
                  <a:cubicBezTo>
                    <a:pt x="24" y="32"/>
                    <a:pt x="26" y="23"/>
                    <a:pt x="37" y="21"/>
                  </a:cubicBezTo>
                  <a:cubicBezTo>
                    <a:pt x="47" y="19"/>
                    <a:pt x="42" y="17"/>
                    <a:pt x="41" y="14"/>
                  </a:cubicBezTo>
                  <a:cubicBezTo>
                    <a:pt x="39" y="11"/>
                    <a:pt x="44" y="0"/>
                    <a:pt x="48" y="10"/>
                  </a:cubicBezTo>
                  <a:cubicBezTo>
                    <a:pt x="51" y="21"/>
                    <a:pt x="64" y="14"/>
                    <a:pt x="65" y="27"/>
                  </a:cubicBezTo>
                  <a:cubicBezTo>
                    <a:pt x="65" y="41"/>
                    <a:pt x="88" y="23"/>
                    <a:pt x="93" y="32"/>
                  </a:cubicBezTo>
                  <a:cubicBezTo>
                    <a:pt x="99" y="41"/>
                    <a:pt x="107" y="38"/>
                    <a:pt x="111" y="35"/>
                  </a:cubicBezTo>
                  <a:cubicBezTo>
                    <a:pt x="115" y="33"/>
                    <a:pt x="110" y="30"/>
                    <a:pt x="121" y="30"/>
                  </a:cubicBezTo>
                  <a:cubicBezTo>
                    <a:pt x="132" y="30"/>
                    <a:pt x="128" y="27"/>
                    <a:pt x="138" y="27"/>
                  </a:cubicBezTo>
                  <a:cubicBezTo>
                    <a:pt x="148" y="28"/>
                    <a:pt x="144" y="30"/>
                    <a:pt x="136" y="32"/>
                  </a:cubicBezTo>
                  <a:cubicBezTo>
                    <a:pt x="126" y="34"/>
                    <a:pt x="140" y="38"/>
                    <a:pt x="143" y="41"/>
                  </a:cubicBezTo>
                  <a:cubicBezTo>
                    <a:pt x="145" y="45"/>
                    <a:pt x="149" y="41"/>
                    <a:pt x="152" y="45"/>
                  </a:cubicBezTo>
                  <a:cubicBezTo>
                    <a:pt x="154" y="49"/>
                    <a:pt x="161" y="48"/>
                    <a:pt x="156" y="52"/>
                  </a:cubicBezTo>
                  <a:cubicBezTo>
                    <a:pt x="152" y="55"/>
                    <a:pt x="155" y="58"/>
                    <a:pt x="151" y="62"/>
                  </a:cubicBezTo>
                  <a:cubicBezTo>
                    <a:pt x="147" y="66"/>
                    <a:pt x="161" y="58"/>
                    <a:pt x="169" y="63"/>
                  </a:cubicBezTo>
                  <a:cubicBezTo>
                    <a:pt x="172" y="69"/>
                    <a:pt x="161" y="72"/>
                    <a:pt x="159" y="75"/>
                  </a:cubicBezTo>
                  <a:cubicBezTo>
                    <a:pt x="157" y="78"/>
                    <a:pt x="162" y="79"/>
                    <a:pt x="163" y="83"/>
                  </a:cubicBezTo>
                  <a:cubicBezTo>
                    <a:pt x="164" y="85"/>
                    <a:pt x="163" y="86"/>
                    <a:pt x="158" y="88"/>
                  </a:cubicBezTo>
                  <a:cubicBezTo>
                    <a:pt x="153" y="91"/>
                    <a:pt x="151" y="87"/>
                    <a:pt x="153" y="94"/>
                  </a:cubicBezTo>
                  <a:cubicBezTo>
                    <a:pt x="155" y="101"/>
                    <a:pt x="142" y="96"/>
                    <a:pt x="159" y="11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2" name="Freeform 43"/>
            <p:cNvSpPr>
              <a:spLocks/>
            </p:cNvSpPr>
            <p:nvPr/>
          </p:nvSpPr>
          <p:spPr bwMode="auto">
            <a:xfrm>
              <a:off x="5549505" y="4891373"/>
              <a:ext cx="19952" cy="12953"/>
            </a:xfrm>
            <a:custGeom>
              <a:avLst/>
              <a:gdLst/>
              <a:ahLst/>
              <a:cxnLst>
                <a:cxn ang="0">
                  <a:pos x="0" y="3"/>
                </a:cxn>
                <a:cxn ang="0">
                  <a:pos x="5" y="2"/>
                </a:cxn>
                <a:cxn ang="0">
                  <a:pos x="8" y="4"/>
                </a:cxn>
                <a:cxn ang="0">
                  <a:pos x="3" y="4"/>
                </a:cxn>
                <a:cxn ang="0">
                  <a:pos x="0" y="3"/>
                </a:cxn>
              </a:cxnLst>
              <a:rect l="0" t="0" r="r" b="b"/>
              <a:pathLst>
                <a:path w="9" h="6">
                  <a:moveTo>
                    <a:pt x="0" y="3"/>
                  </a:moveTo>
                  <a:cubicBezTo>
                    <a:pt x="2" y="0"/>
                    <a:pt x="3" y="4"/>
                    <a:pt x="5" y="2"/>
                  </a:cubicBezTo>
                  <a:cubicBezTo>
                    <a:pt x="7" y="0"/>
                    <a:pt x="9" y="3"/>
                    <a:pt x="8" y="4"/>
                  </a:cubicBezTo>
                  <a:cubicBezTo>
                    <a:pt x="6" y="6"/>
                    <a:pt x="4" y="4"/>
                    <a:pt x="3" y="4"/>
                  </a:cubicBezTo>
                  <a:cubicBezTo>
                    <a:pt x="2" y="4"/>
                    <a:pt x="0" y="4"/>
                    <a:pt x="0" y="3"/>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23" name="Freeform 44"/>
            <p:cNvSpPr>
              <a:spLocks/>
            </p:cNvSpPr>
            <p:nvPr/>
          </p:nvSpPr>
          <p:spPr bwMode="auto">
            <a:xfrm>
              <a:off x="5647731" y="4956140"/>
              <a:ext cx="1535" cy="7196"/>
            </a:xfrm>
            <a:custGeom>
              <a:avLst/>
              <a:gdLst/>
              <a:ahLst/>
              <a:cxnLst>
                <a:cxn ang="0">
                  <a:pos x="0" y="2"/>
                </a:cxn>
                <a:cxn ang="0">
                  <a:pos x="1" y="1"/>
                </a:cxn>
                <a:cxn ang="0">
                  <a:pos x="0" y="2"/>
                </a:cxn>
              </a:cxnLst>
              <a:rect l="0" t="0" r="r" b="b"/>
              <a:pathLst>
                <a:path w="1" h="3">
                  <a:moveTo>
                    <a:pt x="0" y="2"/>
                  </a:moveTo>
                  <a:cubicBezTo>
                    <a:pt x="0" y="1"/>
                    <a:pt x="1" y="0"/>
                    <a:pt x="1" y="1"/>
                  </a:cubicBezTo>
                  <a:cubicBezTo>
                    <a:pt x="1" y="2"/>
                    <a:pt x="0" y="3"/>
                    <a:pt x="0"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4" name="Freeform 45"/>
            <p:cNvSpPr>
              <a:spLocks/>
            </p:cNvSpPr>
            <p:nvPr/>
          </p:nvSpPr>
          <p:spPr bwMode="auto">
            <a:xfrm>
              <a:off x="5643127" y="4963336"/>
              <a:ext cx="6139" cy="5757"/>
            </a:xfrm>
            <a:custGeom>
              <a:avLst/>
              <a:gdLst/>
              <a:ahLst/>
              <a:cxnLst>
                <a:cxn ang="0">
                  <a:pos x="2" y="0"/>
                </a:cxn>
                <a:cxn ang="0">
                  <a:pos x="0" y="2"/>
                </a:cxn>
                <a:cxn ang="0">
                  <a:pos x="2" y="0"/>
                </a:cxn>
              </a:cxnLst>
              <a:rect l="0" t="0" r="r" b="b"/>
              <a:pathLst>
                <a:path w="3" h="3">
                  <a:moveTo>
                    <a:pt x="2" y="0"/>
                  </a:moveTo>
                  <a:cubicBezTo>
                    <a:pt x="3" y="0"/>
                    <a:pt x="0" y="3"/>
                    <a:pt x="0" y="2"/>
                  </a:cubicBezTo>
                  <a:cubicBezTo>
                    <a:pt x="0" y="1"/>
                    <a:pt x="1" y="0"/>
                    <a:pt x="2" y="0"/>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5" name="Freeform 46"/>
            <p:cNvSpPr>
              <a:spLocks/>
            </p:cNvSpPr>
            <p:nvPr/>
          </p:nvSpPr>
          <p:spPr bwMode="auto">
            <a:xfrm>
              <a:off x="5638522" y="4969093"/>
              <a:ext cx="10743" cy="7196"/>
            </a:xfrm>
            <a:custGeom>
              <a:avLst/>
              <a:gdLst/>
              <a:ahLst/>
              <a:cxnLst>
                <a:cxn ang="0">
                  <a:pos x="2" y="1"/>
                </a:cxn>
                <a:cxn ang="0">
                  <a:pos x="4" y="0"/>
                </a:cxn>
                <a:cxn ang="0">
                  <a:pos x="3" y="3"/>
                </a:cxn>
                <a:cxn ang="0">
                  <a:pos x="2" y="1"/>
                </a:cxn>
              </a:cxnLst>
              <a:rect l="0" t="0" r="r" b="b"/>
              <a:pathLst>
                <a:path w="5" h="3">
                  <a:moveTo>
                    <a:pt x="2" y="1"/>
                  </a:moveTo>
                  <a:cubicBezTo>
                    <a:pt x="2" y="0"/>
                    <a:pt x="3" y="0"/>
                    <a:pt x="4" y="0"/>
                  </a:cubicBezTo>
                  <a:cubicBezTo>
                    <a:pt x="5" y="0"/>
                    <a:pt x="4" y="3"/>
                    <a:pt x="3" y="3"/>
                  </a:cubicBezTo>
                  <a:cubicBezTo>
                    <a:pt x="2" y="3"/>
                    <a:pt x="0" y="3"/>
                    <a:pt x="2"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6" name="Freeform 47"/>
            <p:cNvSpPr>
              <a:spLocks/>
            </p:cNvSpPr>
            <p:nvPr/>
          </p:nvSpPr>
          <p:spPr bwMode="auto">
            <a:xfrm>
              <a:off x="5635453" y="4976290"/>
              <a:ext cx="12278" cy="2879"/>
            </a:xfrm>
            <a:custGeom>
              <a:avLst/>
              <a:gdLst/>
              <a:ahLst/>
              <a:cxnLst>
                <a:cxn ang="0">
                  <a:pos x="1" y="1"/>
                </a:cxn>
                <a:cxn ang="0">
                  <a:pos x="4" y="1"/>
                </a:cxn>
                <a:cxn ang="0">
                  <a:pos x="1" y="1"/>
                </a:cxn>
              </a:cxnLst>
              <a:rect l="0" t="0" r="r" b="b"/>
              <a:pathLst>
                <a:path w="5" h="2">
                  <a:moveTo>
                    <a:pt x="1" y="1"/>
                  </a:moveTo>
                  <a:cubicBezTo>
                    <a:pt x="3" y="0"/>
                    <a:pt x="5" y="1"/>
                    <a:pt x="4" y="1"/>
                  </a:cubicBezTo>
                  <a:cubicBezTo>
                    <a:pt x="2" y="2"/>
                    <a:pt x="0" y="2"/>
                    <a:pt x="1"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7" name="Freeform 48"/>
            <p:cNvSpPr>
              <a:spLocks/>
            </p:cNvSpPr>
            <p:nvPr/>
          </p:nvSpPr>
          <p:spPr bwMode="auto">
            <a:xfrm>
              <a:off x="5644662" y="4971972"/>
              <a:ext cx="7674" cy="4318"/>
            </a:xfrm>
            <a:custGeom>
              <a:avLst/>
              <a:gdLst/>
              <a:ahLst/>
              <a:cxnLst>
                <a:cxn ang="0">
                  <a:pos x="1" y="2"/>
                </a:cxn>
                <a:cxn ang="0">
                  <a:pos x="3" y="1"/>
                </a:cxn>
                <a:cxn ang="0">
                  <a:pos x="1" y="2"/>
                </a:cxn>
              </a:cxnLst>
              <a:rect l="0" t="0" r="r" b="b"/>
              <a:pathLst>
                <a:path w="3" h="2">
                  <a:moveTo>
                    <a:pt x="1" y="2"/>
                  </a:moveTo>
                  <a:cubicBezTo>
                    <a:pt x="0" y="2"/>
                    <a:pt x="2" y="0"/>
                    <a:pt x="3" y="1"/>
                  </a:cubicBezTo>
                  <a:cubicBezTo>
                    <a:pt x="3" y="2"/>
                    <a:pt x="2" y="2"/>
                    <a:pt x="1"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8" name="Freeform 49"/>
            <p:cNvSpPr>
              <a:spLocks/>
            </p:cNvSpPr>
            <p:nvPr/>
          </p:nvSpPr>
          <p:spPr bwMode="auto">
            <a:xfrm>
              <a:off x="5644662" y="4964775"/>
              <a:ext cx="7674" cy="4318"/>
            </a:xfrm>
            <a:custGeom>
              <a:avLst/>
              <a:gdLst/>
              <a:ahLst/>
              <a:cxnLst>
                <a:cxn ang="0">
                  <a:pos x="1" y="2"/>
                </a:cxn>
                <a:cxn ang="0">
                  <a:pos x="2" y="0"/>
                </a:cxn>
                <a:cxn ang="0">
                  <a:pos x="1" y="2"/>
                </a:cxn>
              </a:cxnLst>
              <a:rect l="0" t="0" r="r" b="b"/>
              <a:pathLst>
                <a:path w="3" h="2">
                  <a:moveTo>
                    <a:pt x="1" y="2"/>
                  </a:moveTo>
                  <a:cubicBezTo>
                    <a:pt x="0" y="2"/>
                    <a:pt x="1" y="0"/>
                    <a:pt x="2" y="0"/>
                  </a:cubicBezTo>
                  <a:cubicBezTo>
                    <a:pt x="3" y="0"/>
                    <a:pt x="2" y="1"/>
                    <a:pt x="1"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29" name="Freeform 50"/>
            <p:cNvSpPr>
              <a:spLocks/>
            </p:cNvSpPr>
            <p:nvPr/>
          </p:nvSpPr>
          <p:spPr bwMode="auto">
            <a:xfrm>
              <a:off x="5649266" y="4882737"/>
              <a:ext cx="12278" cy="12953"/>
            </a:xfrm>
            <a:custGeom>
              <a:avLst/>
              <a:gdLst/>
              <a:ahLst/>
              <a:cxnLst>
                <a:cxn ang="0">
                  <a:pos x="0" y="5"/>
                </a:cxn>
                <a:cxn ang="0">
                  <a:pos x="4" y="2"/>
                </a:cxn>
                <a:cxn ang="0">
                  <a:pos x="0" y="5"/>
                </a:cxn>
              </a:cxnLst>
              <a:rect l="0" t="0" r="r" b="b"/>
              <a:pathLst>
                <a:path w="5" h="6">
                  <a:moveTo>
                    <a:pt x="0" y="5"/>
                  </a:moveTo>
                  <a:cubicBezTo>
                    <a:pt x="1" y="2"/>
                    <a:pt x="5" y="0"/>
                    <a:pt x="4" y="2"/>
                  </a:cubicBezTo>
                  <a:cubicBezTo>
                    <a:pt x="4" y="4"/>
                    <a:pt x="0" y="6"/>
                    <a:pt x="0" y="5"/>
                  </a:cubicBezTo>
                  <a:close/>
                </a:path>
              </a:pathLst>
            </a:custGeom>
            <a:solidFill>
              <a:srgbClr val="C0BAA7"/>
            </a:solidFill>
            <a:ln w="3175" cap="rnd" cmpd="sng">
              <a:solidFill>
                <a:srgbClr val="C0BAA7"/>
              </a:solidFill>
              <a:prstDash val="solid"/>
              <a:round/>
              <a:headEnd/>
              <a:tailEnd/>
            </a:ln>
          </p:spPr>
          <p:txBody>
            <a:bodyPr/>
            <a:lstStyle/>
            <a:p>
              <a:endParaRPr lang="en-GB"/>
            </a:p>
          </p:txBody>
        </p:sp>
        <p:sp>
          <p:nvSpPr>
            <p:cNvPr id="230" name="Freeform 51"/>
            <p:cNvSpPr>
              <a:spLocks/>
            </p:cNvSpPr>
            <p:nvPr/>
          </p:nvSpPr>
          <p:spPr bwMode="auto">
            <a:xfrm>
              <a:off x="5615501" y="4902887"/>
              <a:ext cx="38370" cy="27346"/>
            </a:xfrm>
            <a:custGeom>
              <a:avLst/>
              <a:gdLst/>
              <a:ahLst/>
              <a:cxnLst>
                <a:cxn ang="0">
                  <a:pos x="9" y="13"/>
                </a:cxn>
                <a:cxn ang="0">
                  <a:pos x="3" y="11"/>
                </a:cxn>
                <a:cxn ang="0">
                  <a:pos x="8" y="6"/>
                </a:cxn>
                <a:cxn ang="0">
                  <a:pos x="8" y="1"/>
                </a:cxn>
                <a:cxn ang="0">
                  <a:pos x="14" y="2"/>
                </a:cxn>
                <a:cxn ang="0">
                  <a:pos x="9" y="13"/>
                </a:cxn>
              </a:cxnLst>
              <a:rect l="0" t="0" r="r" b="b"/>
              <a:pathLst>
                <a:path w="17" h="13">
                  <a:moveTo>
                    <a:pt x="9" y="13"/>
                  </a:moveTo>
                  <a:cubicBezTo>
                    <a:pt x="3" y="13"/>
                    <a:pt x="0" y="13"/>
                    <a:pt x="3" y="11"/>
                  </a:cubicBezTo>
                  <a:cubicBezTo>
                    <a:pt x="7" y="9"/>
                    <a:pt x="8" y="9"/>
                    <a:pt x="8" y="6"/>
                  </a:cubicBezTo>
                  <a:cubicBezTo>
                    <a:pt x="7" y="3"/>
                    <a:pt x="2" y="2"/>
                    <a:pt x="8" y="1"/>
                  </a:cubicBezTo>
                  <a:cubicBezTo>
                    <a:pt x="14" y="1"/>
                    <a:pt x="16" y="0"/>
                    <a:pt x="14" y="2"/>
                  </a:cubicBezTo>
                  <a:cubicBezTo>
                    <a:pt x="11" y="5"/>
                    <a:pt x="17" y="12"/>
                    <a:pt x="9" y="13"/>
                  </a:cubicBezTo>
                  <a:close/>
                </a:path>
              </a:pathLst>
            </a:custGeom>
            <a:solidFill>
              <a:schemeClr val="tx2"/>
            </a:solidFill>
            <a:ln w="3175" cap="rnd" cmpd="sng">
              <a:noFill/>
              <a:prstDash val="solid"/>
              <a:round/>
              <a:headEnd/>
              <a:tailEnd/>
            </a:ln>
          </p:spPr>
          <p:txBody>
            <a:bodyPr/>
            <a:lstStyle/>
            <a:p>
              <a:endParaRPr lang="en-GB"/>
            </a:p>
          </p:txBody>
        </p:sp>
        <p:sp>
          <p:nvSpPr>
            <p:cNvPr id="231" name="Freeform 52"/>
            <p:cNvSpPr>
              <a:spLocks/>
            </p:cNvSpPr>
            <p:nvPr/>
          </p:nvSpPr>
          <p:spPr bwMode="auto">
            <a:xfrm>
              <a:off x="5623175" y="4856830"/>
              <a:ext cx="9209" cy="8636"/>
            </a:xfrm>
            <a:custGeom>
              <a:avLst/>
              <a:gdLst/>
              <a:ahLst/>
              <a:cxnLst>
                <a:cxn ang="0">
                  <a:pos x="2" y="4"/>
                </a:cxn>
                <a:cxn ang="0">
                  <a:pos x="2" y="1"/>
                </a:cxn>
                <a:cxn ang="0">
                  <a:pos x="2" y="4"/>
                </a:cxn>
              </a:cxnLst>
              <a:rect l="0" t="0" r="r" b="b"/>
              <a:pathLst>
                <a:path w="4" h="4">
                  <a:moveTo>
                    <a:pt x="2" y="4"/>
                  </a:moveTo>
                  <a:cubicBezTo>
                    <a:pt x="0" y="4"/>
                    <a:pt x="1" y="1"/>
                    <a:pt x="2" y="1"/>
                  </a:cubicBezTo>
                  <a:cubicBezTo>
                    <a:pt x="4" y="0"/>
                    <a:pt x="4" y="4"/>
                    <a:pt x="2" y="4"/>
                  </a:cubicBezTo>
                  <a:close/>
                </a:path>
              </a:pathLst>
            </a:custGeom>
            <a:solidFill>
              <a:srgbClr val="C0BAA7"/>
            </a:solidFill>
            <a:ln w="3175" cap="rnd" cmpd="sng">
              <a:solidFill>
                <a:srgbClr val="C0BAA7"/>
              </a:solidFill>
              <a:prstDash val="solid"/>
              <a:round/>
              <a:headEnd/>
              <a:tailEnd/>
            </a:ln>
          </p:spPr>
          <p:txBody>
            <a:bodyPr/>
            <a:lstStyle/>
            <a:p>
              <a:endParaRPr lang="en-GB"/>
            </a:p>
          </p:txBody>
        </p:sp>
        <p:sp>
          <p:nvSpPr>
            <p:cNvPr id="232" name="Freeform 53"/>
            <p:cNvSpPr>
              <a:spLocks/>
            </p:cNvSpPr>
            <p:nvPr/>
          </p:nvSpPr>
          <p:spPr bwMode="auto">
            <a:xfrm>
              <a:off x="5635453" y="4817970"/>
              <a:ext cx="9209" cy="12953"/>
            </a:xfrm>
            <a:custGeom>
              <a:avLst/>
              <a:gdLst/>
              <a:ahLst/>
              <a:cxnLst>
                <a:cxn ang="0">
                  <a:pos x="2" y="5"/>
                </a:cxn>
                <a:cxn ang="0">
                  <a:pos x="2" y="1"/>
                </a:cxn>
                <a:cxn ang="0">
                  <a:pos x="2" y="5"/>
                </a:cxn>
              </a:cxnLst>
              <a:rect l="0" t="0" r="r" b="b"/>
              <a:pathLst>
                <a:path w="4" h="6">
                  <a:moveTo>
                    <a:pt x="2" y="5"/>
                  </a:moveTo>
                  <a:cubicBezTo>
                    <a:pt x="0" y="4"/>
                    <a:pt x="1" y="0"/>
                    <a:pt x="2" y="1"/>
                  </a:cubicBezTo>
                  <a:cubicBezTo>
                    <a:pt x="4" y="2"/>
                    <a:pt x="3" y="6"/>
                    <a:pt x="2" y="5"/>
                  </a:cubicBezTo>
                  <a:close/>
                </a:path>
              </a:pathLst>
            </a:custGeom>
            <a:solidFill>
              <a:srgbClr val="C0BAA7"/>
            </a:solidFill>
            <a:ln w="3175" cap="rnd" cmpd="sng">
              <a:solidFill>
                <a:srgbClr val="C0BAA7"/>
              </a:solidFill>
              <a:prstDash val="solid"/>
              <a:round/>
              <a:headEnd/>
              <a:tailEnd/>
            </a:ln>
          </p:spPr>
          <p:txBody>
            <a:bodyPr/>
            <a:lstStyle/>
            <a:p>
              <a:endParaRPr lang="en-GB"/>
            </a:p>
          </p:txBody>
        </p:sp>
        <p:sp>
          <p:nvSpPr>
            <p:cNvPr id="233" name="Freeform 54"/>
            <p:cNvSpPr>
              <a:spLocks/>
            </p:cNvSpPr>
            <p:nvPr/>
          </p:nvSpPr>
          <p:spPr bwMode="auto">
            <a:xfrm>
              <a:off x="5640057" y="4797820"/>
              <a:ext cx="12278" cy="14393"/>
            </a:xfrm>
            <a:custGeom>
              <a:avLst/>
              <a:gdLst/>
              <a:ahLst/>
              <a:cxnLst>
                <a:cxn ang="0">
                  <a:pos x="2" y="6"/>
                </a:cxn>
                <a:cxn ang="0">
                  <a:pos x="3" y="1"/>
                </a:cxn>
                <a:cxn ang="0">
                  <a:pos x="4" y="4"/>
                </a:cxn>
                <a:cxn ang="0">
                  <a:pos x="2" y="6"/>
                </a:cxn>
              </a:cxnLst>
              <a:rect l="0" t="0" r="r" b="b"/>
              <a:pathLst>
                <a:path w="5" h="7">
                  <a:moveTo>
                    <a:pt x="2" y="6"/>
                  </a:moveTo>
                  <a:cubicBezTo>
                    <a:pt x="0" y="5"/>
                    <a:pt x="2" y="2"/>
                    <a:pt x="3" y="1"/>
                  </a:cubicBezTo>
                  <a:cubicBezTo>
                    <a:pt x="4" y="0"/>
                    <a:pt x="5" y="2"/>
                    <a:pt x="4" y="4"/>
                  </a:cubicBezTo>
                  <a:cubicBezTo>
                    <a:pt x="4" y="5"/>
                    <a:pt x="4" y="7"/>
                    <a:pt x="2" y="6"/>
                  </a:cubicBezTo>
                  <a:close/>
                </a:path>
              </a:pathLst>
            </a:custGeom>
            <a:solidFill>
              <a:srgbClr val="C0BAA7"/>
            </a:solidFill>
            <a:ln w="3175" cap="rnd" cmpd="sng">
              <a:solidFill>
                <a:srgbClr val="C0BAA7"/>
              </a:solidFill>
              <a:prstDash val="solid"/>
              <a:round/>
              <a:headEnd/>
              <a:tailEnd/>
            </a:ln>
          </p:spPr>
          <p:txBody>
            <a:bodyPr/>
            <a:lstStyle/>
            <a:p>
              <a:endParaRPr lang="en-GB"/>
            </a:p>
          </p:txBody>
        </p:sp>
        <p:sp>
          <p:nvSpPr>
            <p:cNvPr id="234" name="Freeform 55"/>
            <p:cNvSpPr>
              <a:spLocks/>
            </p:cNvSpPr>
            <p:nvPr/>
          </p:nvSpPr>
          <p:spPr bwMode="auto">
            <a:xfrm>
              <a:off x="5632383" y="4747445"/>
              <a:ext cx="7674" cy="15832"/>
            </a:xfrm>
            <a:custGeom>
              <a:avLst/>
              <a:gdLst/>
              <a:ahLst/>
              <a:cxnLst>
                <a:cxn ang="0">
                  <a:pos x="3" y="6"/>
                </a:cxn>
                <a:cxn ang="0">
                  <a:pos x="1" y="3"/>
                </a:cxn>
                <a:cxn ang="0">
                  <a:pos x="2" y="1"/>
                </a:cxn>
                <a:cxn ang="0">
                  <a:pos x="3" y="6"/>
                </a:cxn>
              </a:cxnLst>
              <a:rect l="0" t="0" r="r" b="b"/>
              <a:pathLst>
                <a:path w="4" h="7">
                  <a:moveTo>
                    <a:pt x="3" y="6"/>
                  </a:moveTo>
                  <a:cubicBezTo>
                    <a:pt x="1" y="7"/>
                    <a:pt x="2" y="5"/>
                    <a:pt x="1" y="3"/>
                  </a:cubicBezTo>
                  <a:cubicBezTo>
                    <a:pt x="0" y="1"/>
                    <a:pt x="0" y="0"/>
                    <a:pt x="2" y="1"/>
                  </a:cubicBezTo>
                  <a:cubicBezTo>
                    <a:pt x="4" y="1"/>
                    <a:pt x="3" y="6"/>
                    <a:pt x="3" y="6"/>
                  </a:cubicBezTo>
                  <a:close/>
                </a:path>
              </a:pathLst>
            </a:custGeom>
            <a:solidFill>
              <a:srgbClr val="C0BAA7"/>
            </a:solidFill>
            <a:ln w="3175" cap="rnd" cmpd="sng">
              <a:solidFill>
                <a:srgbClr val="C0BAA7"/>
              </a:solidFill>
              <a:prstDash val="solid"/>
              <a:round/>
              <a:headEnd/>
              <a:tailEnd/>
            </a:ln>
          </p:spPr>
          <p:txBody>
            <a:bodyPr/>
            <a:lstStyle/>
            <a:p>
              <a:endParaRPr lang="en-GB"/>
            </a:p>
          </p:txBody>
        </p:sp>
        <p:sp>
          <p:nvSpPr>
            <p:cNvPr id="235" name="Freeform 56"/>
            <p:cNvSpPr>
              <a:spLocks/>
            </p:cNvSpPr>
            <p:nvPr/>
          </p:nvSpPr>
          <p:spPr bwMode="auto">
            <a:xfrm>
              <a:off x="5684566" y="4820848"/>
              <a:ext cx="6139" cy="12953"/>
            </a:xfrm>
            <a:custGeom>
              <a:avLst/>
              <a:gdLst/>
              <a:ahLst/>
              <a:cxnLst>
                <a:cxn ang="0">
                  <a:pos x="2" y="5"/>
                </a:cxn>
                <a:cxn ang="0">
                  <a:pos x="0" y="2"/>
                </a:cxn>
                <a:cxn ang="0">
                  <a:pos x="2" y="2"/>
                </a:cxn>
                <a:cxn ang="0">
                  <a:pos x="2" y="5"/>
                </a:cxn>
              </a:cxnLst>
              <a:rect l="0" t="0" r="r" b="b"/>
              <a:pathLst>
                <a:path w="3" h="6">
                  <a:moveTo>
                    <a:pt x="2" y="5"/>
                  </a:moveTo>
                  <a:cubicBezTo>
                    <a:pt x="2" y="6"/>
                    <a:pt x="0" y="4"/>
                    <a:pt x="0" y="2"/>
                  </a:cubicBezTo>
                  <a:cubicBezTo>
                    <a:pt x="0" y="0"/>
                    <a:pt x="1" y="1"/>
                    <a:pt x="2" y="2"/>
                  </a:cubicBezTo>
                  <a:cubicBezTo>
                    <a:pt x="2" y="3"/>
                    <a:pt x="3" y="3"/>
                    <a:pt x="2" y="5"/>
                  </a:cubicBezTo>
                  <a:close/>
                </a:path>
              </a:pathLst>
            </a:custGeom>
            <a:solidFill>
              <a:schemeClr val="tx2"/>
            </a:solidFill>
            <a:ln w="3175" cap="rnd" cmpd="sng">
              <a:solidFill>
                <a:schemeClr val="tx2"/>
              </a:solidFill>
              <a:prstDash val="solid"/>
              <a:round/>
              <a:headEnd/>
              <a:tailEnd/>
            </a:ln>
          </p:spPr>
          <p:txBody>
            <a:bodyPr/>
            <a:lstStyle/>
            <a:p>
              <a:endParaRPr lang="en-GB"/>
            </a:p>
          </p:txBody>
        </p:sp>
        <p:sp>
          <p:nvSpPr>
            <p:cNvPr id="236" name="Freeform 57"/>
            <p:cNvSpPr>
              <a:spLocks/>
            </p:cNvSpPr>
            <p:nvPr/>
          </p:nvSpPr>
          <p:spPr bwMode="auto">
            <a:xfrm>
              <a:off x="5635453" y="4769034"/>
              <a:ext cx="18417" cy="20150"/>
            </a:xfrm>
            <a:custGeom>
              <a:avLst/>
              <a:gdLst/>
              <a:ahLst/>
              <a:cxnLst>
                <a:cxn ang="0">
                  <a:pos x="5" y="8"/>
                </a:cxn>
                <a:cxn ang="0">
                  <a:pos x="2" y="4"/>
                </a:cxn>
                <a:cxn ang="0">
                  <a:pos x="5" y="3"/>
                </a:cxn>
                <a:cxn ang="0">
                  <a:pos x="7" y="9"/>
                </a:cxn>
                <a:cxn ang="0">
                  <a:pos x="5" y="8"/>
                </a:cxn>
              </a:cxnLst>
              <a:rect l="0" t="0" r="r" b="b"/>
              <a:pathLst>
                <a:path w="8" h="9">
                  <a:moveTo>
                    <a:pt x="5" y="8"/>
                  </a:moveTo>
                  <a:cubicBezTo>
                    <a:pt x="2" y="8"/>
                    <a:pt x="4" y="6"/>
                    <a:pt x="2" y="4"/>
                  </a:cubicBezTo>
                  <a:cubicBezTo>
                    <a:pt x="0" y="2"/>
                    <a:pt x="3" y="0"/>
                    <a:pt x="5" y="3"/>
                  </a:cubicBezTo>
                  <a:cubicBezTo>
                    <a:pt x="7" y="6"/>
                    <a:pt x="8" y="9"/>
                    <a:pt x="7" y="9"/>
                  </a:cubicBezTo>
                  <a:cubicBezTo>
                    <a:pt x="5" y="9"/>
                    <a:pt x="7" y="8"/>
                    <a:pt x="5" y="8"/>
                  </a:cubicBezTo>
                  <a:close/>
                </a:path>
              </a:pathLst>
            </a:custGeom>
            <a:solidFill>
              <a:srgbClr val="C0BAA7"/>
            </a:solidFill>
            <a:ln w="3175" cap="rnd" cmpd="sng">
              <a:solidFill>
                <a:schemeClr val="accent1"/>
              </a:solidFill>
              <a:prstDash val="solid"/>
              <a:round/>
              <a:headEnd/>
              <a:tailEnd/>
            </a:ln>
          </p:spPr>
          <p:txBody>
            <a:bodyPr/>
            <a:lstStyle/>
            <a:p>
              <a:endParaRPr lang="en-GB"/>
            </a:p>
          </p:txBody>
        </p:sp>
        <p:sp>
          <p:nvSpPr>
            <p:cNvPr id="237" name="Freeform 58"/>
            <p:cNvSpPr>
              <a:spLocks/>
            </p:cNvSpPr>
            <p:nvPr/>
          </p:nvSpPr>
          <p:spPr bwMode="auto">
            <a:xfrm>
              <a:off x="5623175" y="4720099"/>
              <a:ext cx="9209" cy="17271"/>
            </a:xfrm>
            <a:custGeom>
              <a:avLst/>
              <a:gdLst/>
              <a:ahLst/>
              <a:cxnLst>
                <a:cxn ang="0">
                  <a:pos x="3" y="8"/>
                </a:cxn>
                <a:cxn ang="0">
                  <a:pos x="1" y="3"/>
                </a:cxn>
                <a:cxn ang="0">
                  <a:pos x="3" y="5"/>
                </a:cxn>
                <a:cxn ang="0">
                  <a:pos x="3" y="8"/>
                </a:cxn>
              </a:cxnLst>
              <a:rect l="0" t="0" r="r" b="b"/>
              <a:pathLst>
                <a:path w="4" h="8">
                  <a:moveTo>
                    <a:pt x="3" y="8"/>
                  </a:moveTo>
                  <a:cubicBezTo>
                    <a:pt x="1" y="8"/>
                    <a:pt x="0" y="6"/>
                    <a:pt x="1" y="3"/>
                  </a:cubicBezTo>
                  <a:cubicBezTo>
                    <a:pt x="1" y="0"/>
                    <a:pt x="3" y="4"/>
                    <a:pt x="3" y="5"/>
                  </a:cubicBezTo>
                  <a:cubicBezTo>
                    <a:pt x="3" y="6"/>
                    <a:pt x="4" y="7"/>
                    <a:pt x="3" y="8"/>
                  </a:cubicBezTo>
                  <a:close/>
                </a:path>
              </a:pathLst>
            </a:custGeom>
            <a:solidFill>
              <a:srgbClr val="C0BAA7"/>
            </a:solidFill>
            <a:ln w="3175" cap="rnd" cmpd="sng">
              <a:solidFill>
                <a:srgbClr val="C0BAA7"/>
              </a:solidFill>
              <a:prstDash val="solid"/>
              <a:round/>
              <a:headEnd/>
              <a:tailEnd/>
            </a:ln>
          </p:spPr>
          <p:txBody>
            <a:bodyPr/>
            <a:lstStyle/>
            <a:p>
              <a:endParaRPr lang="en-GB"/>
            </a:p>
          </p:txBody>
        </p:sp>
        <p:sp>
          <p:nvSpPr>
            <p:cNvPr id="238" name="Freeform 59"/>
            <p:cNvSpPr>
              <a:spLocks/>
            </p:cNvSpPr>
            <p:nvPr/>
          </p:nvSpPr>
          <p:spPr bwMode="auto">
            <a:xfrm>
              <a:off x="5629314" y="4720099"/>
              <a:ext cx="13813" cy="10075"/>
            </a:xfrm>
            <a:custGeom>
              <a:avLst/>
              <a:gdLst/>
              <a:ahLst/>
              <a:cxnLst>
                <a:cxn ang="0">
                  <a:pos x="1" y="4"/>
                </a:cxn>
                <a:cxn ang="0">
                  <a:pos x="1" y="1"/>
                </a:cxn>
                <a:cxn ang="0">
                  <a:pos x="3" y="2"/>
                </a:cxn>
                <a:cxn ang="0">
                  <a:pos x="5" y="4"/>
                </a:cxn>
                <a:cxn ang="0">
                  <a:pos x="3" y="4"/>
                </a:cxn>
                <a:cxn ang="0">
                  <a:pos x="1" y="4"/>
                </a:cxn>
              </a:cxnLst>
              <a:rect l="0" t="0" r="r" b="b"/>
              <a:pathLst>
                <a:path w="6" h="5">
                  <a:moveTo>
                    <a:pt x="1" y="4"/>
                  </a:moveTo>
                  <a:cubicBezTo>
                    <a:pt x="0" y="3"/>
                    <a:pt x="1" y="3"/>
                    <a:pt x="1" y="1"/>
                  </a:cubicBezTo>
                  <a:cubicBezTo>
                    <a:pt x="1" y="0"/>
                    <a:pt x="2" y="0"/>
                    <a:pt x="3" y="2"/>
                  </a:cubicBezTo>
                  <a:cubicBezTo>
                    <a:pt x="3" y="3"/>
                    <a:pt x="4" y="2"/>
                    <a:pt x="5" y="4"/>
                  </a:cubicBezTo>
                  <a:cubicBezTo>
                    <a:pt x="6" y="5"/>
                    <a:pt x="4" y="3"/>
                    <a:pt x="3" y="4"/>
                  </a:cubicBezTo>
                  <a:cubicBezTo>
                    <a:pt x="1" y="5"/>
                    <a:pt x="1" y="5"/>
                    <a:pt x="1" y="4"/>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39" name="Freeform 60"/>
            <p:cNvSpPr>
              <a:spLocks/>
            </p:cNvSpPr>
            <p:nvPr/>
          </p:nvSpPr>
          <p:spPr bwMode="auto">
            <a:xfrm>
              <a:off x="5635453" y="4737370"/>
              <a:ext cx="4604" cy="4318"/>
            </a:xfrm>
            <a:custGeom>
              <a:avLst/>
              <a:gdLst/>
              <a:ahLst/>
              <a:cxnLst>
                <a:cxn ang="0">
                  <a:pos x="1" y="2"/>
                </a:cxn>
                <a:cxn ang="0">
                  <a:pos x="1" y="0"/>
                </a:cxn>
                <a:cxn ang="0">
                  <a:pos x="1" y="2"/>
                </a:cxn>
              </a:cxnLst>
              <a:rect l="0" t="0" r="r" b="b"/>
              <a:pathLst>
                <a:path w="2" h="2">
                  <a:moveTo>
                    <a:pt x="1" y="2"/>
                  </a:moveTo>
                  <a:cubicBezTo>
                    <a:pt x="0" y="2"/>
                    <a:pt x="0" y="0"/>
                    <a:pt x="1" y="0"/>
                  </a:cubicBezTo>
                  <a:cubicBezTo>
                    <a:pt x="2" y="0"/>
                    <a:pt x="2" y="2"/>
                    <a:pt x="1" y="2"/>
                  </a:cubicBezTo>
                  <a:close/>
                </a:path>
              </a:pathLst>
            </a:custGeom>
            <a:solidFill>
              <a:schemeClr val="tx2"/>
            </a:solidFill>
            <a:ln w="3175" cap="rnd" cmpd="sng">
              <a:solidFill>
                <a:srgbClr val="C0BAA7"/>
              </a:solidFill>
              <a:prstDash val="solid"/>
              <a:round/>
              <a:headEnd/>
              <a:tailEnd/>
            </a:ln>
          </p:spPr>
          <p:txBody>
            <a:bodyPr/>
            <a:lstStyle/>
            <a:p>
              <a:endParaRPr lang="en-GB"/>
            </a:p>
          </p:txBody>
        </p:sp>
        <p:sp>
          <p:nvSpPr>
            <p:cNvPr id="240" name="Freeform 61"/>
            <p:cNvSpPr>
              <a:spLocks/>
            </p:cNvSpPr>
            <p:nvPr/>
          </p:nvSpPr>
          <p:spPr bwMode="auto">
            <a:xfrm>
              <a:off x="5468162" y="4653893"/>
              <a:ext cx="55252" cy="23028"/>
            </a:xfrm>
            <a:custGeom>
              <a:avLst/>
              <a:gdLst/>
              <a:ahLst/>
              <a:cxnLst>
                <a:cxn ang="0">
                  <a:pos x="1" y="6"/>
                </a:cxn>
                <a:cxn ang="0">
                  <a:pos x="14" y="1"/>
                </a:cxn>
                <a:cxn ang="0">
                  <a:pos x="16" y="9"/>
                </a:cxn>
                <a:cxn ang="0">
                  <a:pos x="6" y="9"/>
                </a:cxn>
                <a:cxn ang="0">
                  <a:pos x="1" y="6"/>
                </a:cxn>
              </a:cxnLst>
              <a:rect l="0" t="0" r="r" b="b"/>
              <a:pathLst>
                <a:path w="24" h="11">
                  <a:moveTo>
                    <a:pt x="1" y="6"/>
                  </a:moveTo>
                  <a:cubicBezTo>
                    <a:pt x="0" y="0"/>
                    <a:pt x="5" y="0"/>
                    <a:pt x="14" y="1"/>
                  </a:cubicBezTo>
                  <a:cubicBezTo>
                    <a:pt x="24" y="2"/>
                    <a:pt x="21" y="7"/>
                    <a:pt x="16" y="9"/>
                  </a:cubicBezTo>
                  <a:cubicBezTo>
                    <a:pt x="10" y="11"/>
                    <a:pt x="12" y="8"/>
                    <a:pt x="6" y="9"/>
                  </a:cubicBezTo>
                  <a:cubicBezTo>
                    <a:pt x="0" y="10"/>
                    <a:pt x="2" y="9"/>
                    <a:pt x="1" y="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41" name="Freeform 62"/>
            <p:cNvSpPr>
              <a:spLocks/>
            </p:cNvSpPr>
            <p:nvPr/>
          </p:nvSpPr>
          <p:spPr bwMode="auto">
            <a:xfrm>
              <a:off x="5517275" y="4663968"/>
              <a:ext cx="9209" cy="5757"/>
            </a:xfrm>
            <a:custGeom>
              <a:avLst/>
              <a:gdLst/>
              <a:ahLst/>
              <a:cxnLst>
                <a:cxn ang="0">
                  <a:pos x="0" y="2"/>
                </a:cxn>
                <a:cxn ang="0">
                  <a:pos x="3" y="1"/>
                </a:cxn>
                <a:cxn ang="0">
                  <a:pos x="0" y="2"/>
                </a:cxn>
              </a:cxnLst>
              <a:rect l="0" t="0" r="r" b="b"/>
              <a:pathLst>
                <a:path w="4" h="3">
                  <a:moveTo>
                    <a:pt x="0" y="2"/>
                  </a:moveTo>
                  <a:cubicBezTo>
                    <a:pt x="0" y="1"/>
                    <a:pt x="3" y="0"/>
                    <a:pt x="3" y="1"/>
                  </a:cubicBezTo>
                  <a:cubicBezTo>
                    <a:pt x="4" y="2"/>
                    <a:pt x="0" y="3"/>
                    <a:pt x="0"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42" name="Freeform 63"/>
            <p:cNvSpPr>
              <a:spLocks/>
            </p:cNvSpPr>
            <p:nvPr/>
          </p:nvSpPr>
          <p:spPr bwMode="auto">
            <a:xfrm>
              <a:off x="5535692" y="4676921"/>
              <a:ext cx="10743" cy="5757"/>
            </a:xfrm>
            <a:custGeom>
              <a:avLst/>
              <a:gdLst/>
              <a:ahLst/>
              <a:cxnLst>
                <a:cxn ang="0">
                  <a:pos x="0" y="2"/>
                </a:cxn>
                <a:cxn ang="0">
                  <a:pos x="4" y="1"/>
                </a:cxn>
                <a:cxn ang="0">
                  <a:pos x="0" y="2"/>
                </a:cxn>
              </a:cxnLst>
              <a:rect l="0" t="0" r="r" b="b"/>
              <a:pathLst>
                <a:path w="5" h="3">
                  <a:moveTo>
                    <a:pt x="0" y="2"/>
                  </a:moveTo>
                  <a:cubicBezTo>
                    <a:pt x="0" y="0"/>
                    <a:pt x="2" y="0"/>
                    <a:pt x="4" y="1"/>
                  </a:cubicBezTo>
                  <a:cubicBezTo>
                    <a:pt x="5" y="1"/>
                    <a:pt x="0" y="3"/>
                    <a:pt x="0" y="2"/>
                  </a:cubicBezTo>
                  <a:close/>
                </a:path>
              </a:pathLst>
            </a:custGeom>
            <a:solidFill>
              <a:schemeClr val="tx2"/>
            </a:solidFill>
            <a:ln w="3175" cap="rnd" cmpd="sng">
              <a:solidFill>
                <a:schemeClr val="tx2"/>
              </a:solidFill>
              <a:prstDash val="solid"/>
              <a:round/>
              <a:headEnd/>
              <a:tailEnd/>
            </a:ln>
          </p:spPr>
          <p:txBody>
            <a:bodyPr/>
            <a:lstStyle/>
            <a:p>
              <a:endParaRPr lang="en-GB"/>
            </a:p>
          </p:txBody>
        </p:sp>
        <p:sp>
          <p:nvSpPr>
            <p:cNvPr id="243" name="Freeform 64"/>
            <p:cNvSpPr>
              <a:spLocks/>
            </p:cNvSpPr>
            <p:nvPr/>
          </p:nvSpPr>
          <p:spPr bwMode="auto">
            <a:xfrm>
              <a:off x="5583270" y="4659650"/>
              <a:ext cx="7674" cy="8636"/>
            </a:xfrm>
            <a:custGeom>
              <a:avLst/>
              <a:gdLst/>
              <a:ahLst/>
              <a:cxnLst>
                <a:cxn ang="0">
                  <a:pos x="1" y="3"/>
                </a:cxn>
                <a:cxn ang="0">
                  <a:pos x="3" y="1"/>
                </a:cxn>
                <a:cxn ang="0">
                  <a:pos x="1" y="3"/>
                </a:cxn>
              </a:cxnLst>
              <a:rect l="0" t="0" r="r" b="b"/>
              <a:pathLst>
                <a:path w="3" h="4">
                  <a:moveTo>
                    <a:pt x="1" y="3"/>
                  </a:moveTo>
                  <a:cubicBezTo>
                    <a:pt x="0" y="2"/>
                    <a:pt x="3" y="0"/>
                    <a:pt x="3" y="1"/>
                  </a:cubicBezTo>
                  <a:cubicBezTo>
                    <a:pt x="3" y="2"/>
                    <a:pt x="1" y="4"/>
                    <a:pt x="1" y="3"/>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44" name="Freeform 65"/>
            <p:cNvSpPr>
              <a:spLocks/>
            </p:cNvSpPr>
            <p:nvPr/>
          </p:nvSpPr>
          <p:spPr bwMode="auto">
            <a:xfrm>
              <a:off x="5583270" y="4665407"/>
              <a:ext cx="7674" cy="7196"/>
            </a:xfrm>
            <a:custGeom>
              <a:avLst/>
              <a:gdLst/>
              <a:ahLst/>
              <a:cxnLst>
                <a:cxn ang="0">
                  <a:pos x="2" y="2"/>
                </a:cxn>
                <a:cxn ang="0">
                  <a:pos x="2" y="0"/>
                </a:cxn>
                <a:cxn ang="0">
                  <a:pos x="2" y="2"/>
                </a:cxn>
              </a:cxnLst>
              <a:rect l="0" t="0" r="r" b="b"/>
              <a:pathLst>
                <a:path w="3" h="3">
                  <a:moveTo>
                    <a:pt x="2" y="2"/>
                  </a:moveTo>
                  <a:cubicBezTo>
                    <a:pt x="0" y="2"/>
                    <a:pt x="1" y="0"/>
                    <a:pt x="2" y="0"/>
                  </a:cubicBezTo>
                  <a:cubicBezTo>
                    <a:pt x="3" y="1"/>
                    <a:pt x="3" y="3"/>
                    <a:pt x="2" y="2"/>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45" name="Freeform 66"/>
            <p:cNvSpPr>
              <a:spLocks/>
            </p:cNvSpPr>
            <p:nvPr/>
          </p:nvSpPr>
          <p:spPr bwMode="auto">
            <a:xfrm>
              <a:off x="5610896" y="4708585"/>
              <a:ext cx="3070" cy="8636"/>
            </a:xfrm>
            <a:custGeom>
              <a:avLst/>
              <a:gdLst/>
              <a:ahLst/>
              <a:cxnLst>
                <a:cxn ang="0">
                  <a:pos x="1" y="3"/>
                </a:cxn>
                <a:cxn ang="0">
                  <a:pos x="1" y="0"/>
                </a:cxn>
                <a:cxn ang="0">
                  <a:pos x="1" y="3"/>
                </a:cxn>
              </a:cxnLst>
              <a:rect l="0" t="0" r="r" b="b"/>
              <a:pathLst>
                <a:path w="1" h="4">
                  <a:moveTo>
                    <a:pt x="1" y="3"/>
                  </a:moveTo>
                  <a:cubicBezTo>
                    <a:pt x="0" y="4"/>
                    <a:pt x="0" y="1"/>
                    <a:pt x="1" y="0"/>
                  </a:cubicBezTo>
                  <a:cubicBezTo>
                    <a:pt x="1" y="0"/>
                    <a:pt x="1" y="2"/>
                    <a:pt x="1" y="3"/>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46" name="Freeform 67"/>
            <p:cNvSpPr>
              <a:spLocks/>
            </p:cNvSpPr>
            <p:nvPr/>
          </p:nvSpPr>
          <p:spPr bwMode="auto">
            <a:xfrm>
              <a:off x="5600153" y="4694192"/>
              <a:ext cx="4604" cy="5757"/>
            </a:xfrm>
            <a:custGeom>
              <a:avLst/>
              <a:gdLst/>
              <a:ahLst/>
              <a:cxnLst>
                <a:cxn ang="0">
                  <a:pos x="1" y="3"/>
                </a:cxn>
                <a:cxn ang="0">
                  <a:pos x="1" y="2"/>
                </a:cxn>
                <a:cxn ang="0">
                  <a:pos x="1" y="3"/>
                </a:cxn>
              </a:cxnLst>
              <a:rect l="0" t="0" r="r" b="b"/>
              <a:pathLst>
                <a:path w="2" h="3">
                  <a:moveTo>
                    <a:pt x="1" y="3"/>
                  </a:moveTo>
                  <a:cubicBezTo>
                    <a:pt x="0" y="3"/>
                    <a:pt x="0" y="3"/>
                    <a:pt x="1" y="2"/>
                  </a:cubicBezTo>
                  <a:cubicBezTo>
                    <a:pt x="1" y="0"/>
                    <a:pt x="2" y="2"/>
                    <a:pt x="1" y="3"/>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47" name="Freeform 68"/>
            <p:cNvSpPr>
              <a:spLocks/>
            </p:cNvSpPr>
            <p:nvPr/>
          </p:nvSpPr>
          <p:spPr bwMode="auto">
            <a:xfrm>
              <a:off x="5592479" y="4686996"/>
              <a:ext cx="7674" cy="8636"/>
            </a:xfrm>
            <a:custGeom>
              <a:avLst/>
              <a:gdLst/>
              <a:ahLst/>
              <a:cxnLst>
                <a:cxn ang="0">
                  <a:pos x="1" y="1"/>
                </a:cxn>
                <a:cxn ang="0">
                  <a:pos x="3" y="3"/>
                </a:cxn>
                <a:cxn ang="0">
                  <a:pos x="1" y="1"/>
                </a:cxn>
              </a:cxnLst>
              <a:rect l="0" t="0" r="r" b="b"/>
              <a:pathLst>
                <a:path w="3" h="4">
                  <a:moveTo>
                    <a:pt x="1" y="1"/>
                  </a:moveTo>
                  <a:cubicBezTo>
                    <a:pt x="1" y="0"/>
                    <a:pt x="3" y="2"/>
                    <a:pt x="3" y="3"/>
                  </a:cubicBezTo>
                  <a:cubicBezTo>
                    <a:pt x="2" y="4"/>
                    <a:pt x="0" y="3"/>
                    <a:pt x="1" y="1"/>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48" name="Freeform 69"/>
            <p:cNvSpPr>
              <a:spLocks/>
            </p:cNvSpPr>
            <p:nvPr/>
          </p:nvSpPr>
          <p:spPr bwMode="auto">
            <a:xfrm>
              <a:off x="5620105" y="4695631"/>
              <a:ext cx="9209" cy="8636"/>
            </a:xfrm>
            <a:custGeom>
              <a:avLst/>
              <a:gdLst/>
              <a:ahLst/>
              <a:cxnLst>
                <a:cxn ang="0">
                  <a:pos x="2" y="4"/>
                </a:cxn>
                <a:cxn ang="0">
                  <a:pos x="2" y="1"/>
                </a:cxn>
                <a:cxn ang="0">
                  <a:pos x="2" y="4"/>
                </a:cxn>
              </a:cxnLst>
              <a:rect l="0" t="0" r="r" b="b"/>
              <a:pathLst>
                <a:path w="4" h="4">
                  <a:moveTo>
                    <a:pt x="2" y="4"/>
                  </a:moveTo>
                  <a:cubicBezTo>
                    <a:pt x="0" y="3"/>
                    <a:pt x="1" y="0"/>
                    <a:pt x="2" y="1"/>
                  </a:cubicBezTo>
                  <a:cubicBezTo>
                    <a:pt x="4" y="2"/>
                    <a:pt x="3" y="4"/>
                    <a:pt x="2" y="4"/>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49" name="Freeform 70"/>
            <p:cNvSpPr>
              <a:spLocks/>
            </p:cNvSpPr>
            <p:nvPr/>
          </p:nvSpPr>
          <p:spPr bwMode="auto">
            <a:xfrm>
              <a:off x="5620105" y="4678360"/>
              <a:ext cx="7674" cy="8636"/>
            </a:xfrm>
            <a:custGeom>
              <a:avLst/>
              <a:gdLst/>
              <a:ahLst/>
              <a:cxnLst>
                <a:cxn ang="0">
                  <a:pos x="2" y="3"/>
                </a:cxn>
                <a:cxn ang="0">
                  <a:pos x="2" y="1"/>
                </a:cxn>
                <a:cxn ang="0">
                  <a:pos x="2" y="3"/>
                </a:cxn>
              </a:cxnLst>
              <a:rect l="0" t="0" r="r" b="b"/>
              <a:pathLst>
                <a:path w="3" h="4">
                  <a:moveTo>
                    <a:pt x="2" y="3"/>
                  </a:moveTo>
                  <a:cubicBezTo>
                    <a:pt x="0" y="2"/>
                    <a:pt x="1" y="0"/>
                    <a:pt x="2" y="1"/>
                  </a:cubicBezTo>
                  <a:cubicBezTo>
                    <a:pt x="3" y="2"/>
                    <a:pt x="2" y="4"/>
                    <a:pt x="2" y="3"/>
                  </a:cubicBezTo>
                  <a:close/>
                </a:path>
              </a:pathLst>
            </a:custGeom>
            <a:solidFill>
              <a:schemeClr val="tx2"/>
            </a:solidFill>
            <a:ln w="3175" cap="rnd" cmpd="sng">
              <a:solidFill>
                <a:schemeClr val="accent1"/>
              </a:solidFill>
              <a:prstDash val="solid"/>
              <a:round/>
              <a:headEnd/>
              <a:tailEnd/>
            </a:ln>
          </p:spPr>
          <p:txBody>
            <a:bodyPr/>
            <a:lstStyle/>
            <a:p>
              <a:endParaRPr lang="en-GB"/>
            </a:p>
          </p:txBody>
        </p:sp>
        <p:sp>
          <p:nvSpPr>
            <p:cNvPr id="250" name="Freeform 71"/>
            <p:cNvSpPr>
              <a:spLocks noEditPoints="1"/>
            </p:cNvSpPr>
            <p:nvPr/>
          </p:nvSpPr>
          <p:spPr bwMode="auto">
            <a:xfrm>
              <a:off x="3382392" y="1994118"/>
              <a:ext cx="2506299" cy="1855222"/>
            </a:xfrm>
            <a:custGeom>
              <a:avLst/>
              <a:gdLst/>
              <a:ahLst/>
              <a:cxnLst>
                <a:cxn ang="0">
                  <a:pos x="180" y="731"/>
                </a:cxn>
                <a:cxn ang="0">
                  <a:pos x="109" y="660"/>
                </a:cxn>
                <a:cxn ang="0">
                  <a:pos x="109" y="669"/>
                </a:cxn>
                <a:cxn ang="0">
                  <a:pos x="103" y="664"/>
                </a:cxn>
                <a:cxn ang="0">
                  <a:pos x="133" y="649"/>
                </a:cxn>
                <a:cxn ang="0">
                  <a:pos x="146" y="660"/>
                </a:cxn>
                <a:cxn ang="0">
                  <a:pos x="276" y="258"/>
                </a:cxn>
                <a:cxn ang="0">
                  <a:pos x="188" y="272"/>
                </a:cxn>
                <a:cxn ang="0">
                  <a:pos x="476" y="325"/>
                </a:cxn>
                <a:cxn ang="0">
                  <a:pos x="411" y="283"/>
                </a:cxn>
                <a:cxn ang="0">
                  <a:pos x="282" y="270"/>
                </a:cxn>
                <a:cxn ang="0">
                  <a:pos x="335" y="338"/>
                </a:cxn>
                <a:cxn ang="0">
                  <a:pos x="441" y="255"/>
                </a:cxn>
                <a:cxn ang="0">
                  <a:pos x="779" y="428"/>
                </a:cxn>
                <a:cxn ang="0">
                  <a:pos x="943" y="461"/>
                </a:cxn>
                <a:cxn ang="0">
                  <a:pos x="952" y="380"/>
                </a:cxn>
                <a:cxn ang="0">
                  <a:pos x="795" y="262"/>
                </a:cxn>
                <a:cxn ang="0">
                  <a:pos x="628" y="281"/>
                </a:cxn>
                <a:cxn ang="0">
                  <a:pos x="721" y="453"/>
                </a:cxn>
                <a:cxn ang="0">
                  <a:pos x="777" y="256"/>
                </a:cxn>
                <a:cxn ang="0">
                  <a:pos x="750" y="214"/>
                </a:cxn>
                <a:cxn ang="0">
                  <a:pos x="547" y="167"/>
                </a:cxn>
                <a:cxn ang="0">
                  <a:pos x="576" y="275"/>
                </a:cxn>
                <a:cxn ang="0">
                  <a:pos x="491" y="245"/>
                </a:cxn>
                <a:cxn ang="0">
                  <a:pos x="445" y="111"/>
                </a:cxn>
                <a:cxn ang="0">
                  <a:pos x="775" y="146"/>
                </a:cxn>
                <a:cxn ang="0">
                  <a:pos x="937" y="8"/>
                </a:cxn>
                <a:cxn ang="0">
                  <a:pos x="631" y="34"/>
                </a:cxn>
                <a:cxn ang="0">
                  <a:pos x="671" y="80"/>
                </a:cxn>
                <a:cxn ang="0">
                  <a:pos x="649" y="173"/>
                </a:cxn>
                <a:cxn ang="0">
                  <a:pos x="671" y="109"/>
                </a:cxn>
                <a:cxn ang="0">
                  <a:pos x="526" y="117"/>
                </a:cxn>
                <a:cxn ang="0">
                  <a:pos x="380" y="170"/>
                </a:cxn>
                <a:cxn ang="0">
                  <a:pos x="335" y="219"/>
                </a:cxn>
                <a:cxn ang="0">
                  <a:pos x="243" y="184"/>
                </a:cxn>
                <a:cxn ang="0">
                  <a:pos x="387" y="133"/>
                </a:cxn>
                <a:cxn ang="0">
                  <a:pos x="471" y="193"/>
                </a:cxn>
                <a:cxn ang="0">
                  <a:pos x="996" y="797"/>
                </a:cxn>
                <a:cxn ang="0">
                  <a:pos x="1069" y="763"/>
                </a:cxn>
                <a:cxn ang="0">
                  <a:pos x="1055" y="696"/>
                </a:cxn>
                <a:cxn ang="0">
                  <a:pos x="623" y="754"/>
                </a:cxn>
                <a:cxn ang="0">
                  <a:pos x="698" y="776"/>
                </a:cxn>
                <a:cxn ang="0">
                  <a:pos x="735" y="805"/>
                </a:cxn>
                <a:cxn ang="0">
                  <a:pos x="765" y="843"/>
                </a:cxn>
                <a:cxn ang="0">
                  <a:pos x="871" y="793"/>
                </a:cxn>
                <a:cxn ang="0">
                  <a:pos x="936" y="809"/>
                </a:cxn>
                <a:cxn ang="0">
                  <a:pos x="1009" y="707"/>
                </a:cxn>
                <a:cxn ang="0">
                  <a:pos x="948" y="533"/>
                </a:cxn>
                <a:cxn ang="0">
                  <a:pos x="780" y="542"/>
                </a:cxn>
                <a:cxn ang="0">
                  <a:pos x="591" y="560"/>
                </a:cxn>
                <a:cxn ang="0">
                  <a:pos x="719" y="395"/>
                </a:cxn>
                <a:cxn ang="0">
                  <a:pos x="636" y="339"/>
                </a:cxn>
                <a:cxn ang="0">
                  <a:pos x="561" y="365"/>
                </a:cxn>
                <a:cxn ang="0">
                  <a:pos x="319" y="363"/>
                </a:cxn>
                <a:cxn ang="0">
                  <a:pos x="80" y="346"/>
                </a:cxn>
                <a:cxn ang="0">
                  <a:pos x="74" y="543"/>
                </a:cxn>
                <a:cxn ang="0">
                  <a:pos x="149" y="658"/>
                </a:cxn>
                <a:cxn ang="0">
                  <a:pos x="185" y="711"/>
                </a:cxn>
                <a:cxn ang="0">
                  <a:pos x="755" y="483"/>
                </a:cxn>
                <a:cxn ang="0">
                  <a:pos x="284" y="182"/>
                </a:cxn>
                <a:cxn ang="0">
                  <a:pos x="451" y="180"/>
                </a:cxn>
                <a:cxn ang="0">
                  <a:pos x="732" y="667"/>
                </a:cxn>
                <a:cxn ang="0">
                  <a:pos x="767" y="606"/>
                </a:cxn>
              </a:cxnLst>
              <a:rect l="0" t="0" r="r" b="b"/>
              <a:pathLst>
                <a:path w="1093" h="863">
                  <a:moveTo>
                    <a:pt x="155" y="706"/>
                  </a:moveTo>
                  <a:cubicBezTo>
                    <a:pt x="159" y="704"/>
                    <a:pt x="165" y="705"/>
                    <a:pt x="168" y="708"/>
                  </a:cubicBezTo>
                  <a:cubicBezTo>
                    <a:pt x="172" y="711"/>
                    <a:pt x="190" y="712"/>
                    <a:pt x="192" y="716"/>
                  </a:cubicBezTo>
                  <a:cubicBezTo>
                    <a:pt x="194" y="723"/>
                    <a:pt x="200" y="724"/>
                    <a:pt x="198" y="726"/>
                  </a:cubicBezTo>
                  <a:cubicBezTo>
                    <a:pt x="197" y="728"/>
                    <a:pt x="202" y="731"/>
                    <a:pt x="207" y="732"/>
                  </a:cubicBezTo>
                  <a:cubicBezTo>
                    <a:pt x="211" y="733"/>
                    <a:pt x="210" y="738"/>
                    <a:pt x="213" y="740"/>
                  </a:cubicBezTo>
                  <a:cubicBezTo>
                    <a:pt x="216" y="743"/>
                    <a:pt x="215" y="744"/>
                    <a:pt x="216" y="745"/>
                  </a:cubicBezTo>
                  <a:cubicBezTo>
                    <a:pt x="218" y="746"/>
                    <a:pt x="219" y="750"/>
                    <a:pt x="217" y="749"/>
                  </a:cubicBezTo>
                  <a:cubicBezTo>
                    <a:pt x="215" y="748"/>
                    <a:pt x="217" y="752"/>
                    <a:pt x="211" y="750"/>
                  </a:cubicBezTo>
                  <a:cubicBezTo>
                    <a:pt x="206" y="748"/>
                    <a:pt x="207" y="747"/>
                    <a:pt x="202" y="746"/>
                  </a:cubicBezTo>
                  <a:cubicBezTo>
                    <a:pt x="197" y="746"/>
                    <a:pt x="194" y="742"/>
                    <a:pt x="195" y="740"/>
                  </a:cubicBezTo>
                  <a:cubicBezTo>
                    <a:pt x="197" y="739"/>
                    <a:pt x="194" y="738"/>
                    <a:pt x="192" y="739"/>
                  </a:cubicBezTo>
                  <a:cubicBezTo>
                    <a:pt x="189" y="740"/>
                    <a:pt x="186" y="738"/>
                    <a:pt x="187" y="735"/>
                  </a:cubicBezTo>
                  <a:cubicBezTo>
                    <a:pt x="188" y="733"/>
                    <a:pt x="185" y="735"/>
                    <a:pt x="185" y="732"/>
                  </a:cubicBezTo>
                  <a:cubicBezTo>
                    <a:pt x="184" y="730"/>
                    <a:pt x="183" y="730"/>
                    <a:pt x="180" y="731"/>
                  </a:cubicBezTo>
                  <a:cubicBezTo>
                    <a:pt x="176" y="732"/>
                    <a:pt x="176" y="729"/>
                    <a:pt x="179" y="727"/>
                  </a:cubicBezTo>
                  <a:cubicBezTo>
                    <a:pt x="182" y="726"/>
                    <a:pt x="178" y="727"/>
                    <a:pt x="176" y="723"/>
                  </a:cubicBezTo>
                  <a:cubicBezTo>
                    <a:pt x="175" y="718"/>
                    <a:pt x="172" y="725"/>
                    <a:pt x="170" y="723"/>
                  </a:cubicBezTo>
                  <a:cubicBezTo>
                    <a:pt x="168" y="721"/>
                    <a:pt x="172" y="719"/>
                    <a:pt x="170" y="718"/>
                  </a:cubicBezTo>
                  <a:cubicBezTo>
                    <a:pt x="168" y="717"/>
                    <a:pt x="168" y="722"/>
                    <a:pt x="166" y="719"/>
                  </a:cubicBezTo>
                  <a:cubicBezTo>
                    <a:pt x="165" y="716"/>
                    <a:pt x="162" y="720"/>
                    <a:pt x="161" y="719"/>
                  </a:cubicBezTo>
                  <a:cubicBezTo>
                    <a:pt x="160" y="717"/>
                    <a:pt x="165" y="717"/>
                    <a:pt x="162" y="715"/>
                  </a:cubicBezTo>
                  <a:cubicBezTo>
                    <a:pt x="159" y="713"/>
                    <a:pt x="163" y="711"/>
                    <a:pt x="165" y="711"/>
                  </a:cubicBezTo>
                  <a:cubicBezTo>
                    <a:pt x="168" y="711"/>
                    <a:pt x="165" y="710"/>
                    <a:pt x="161" y="711"/>
                  </a:cubicBezTo>
                  <a:cubicBezTo>
                    <a:pt x="158" y="712"/>
                    <a:pt x="153" y="707"/>
                    <a:pt x="155" y="706"/>
                  </a:cubicBezTo>
                  <a:close/>
                  <a:moveTo>
                    <a:pt x="100" y="656"/>
                  </a:moveTo>
                  <a:cubicBezTo>
                    <a:pt x="102" y="656"/>
                    <a:pt x="104" y="659"/>
                    <a:pt x="102" y="658"/>
                  </a:cubicBezTo>
                  <a:cubicBezTo>
                    <a:pt x="101" y="658"/>
                    <a:pt x="99" y="658"/>
                    <a:pt x="102" y="660"/>
                  </a:cubicBezTo>
                  <a:cubicBezTo>
                    <a:pt x="104" y="661"/>
                    <a:pt x="101" y="662"/>
                    <a:pt x="105" y="662"/>
                  </a:cubicBezTo>
                  <a:cubicBezTo>
                    <a:pt x="109" y="662"/>
                    <a:pt x="106" y="661"/>
                    <a:pt x="109" y="660"/>
                  </a:cubicBezTo>
                  <a:cubicBezTo>
                    <a:pt x="113" y="660"/>
                    <a:pt x="110" y="652"/>
                    <a:pt x="111" y="650"/>
                  </a:cubicBezTo>
                  <a:cubicBezTo>
                    <a:pt x="113" y="647"/>
                    <a:pt x="114" y="642"/>
                    <a:pt x="112" y="644"/>
                  </a:cubicBezTo>
                  <a:cubicBezTo>
                    <a:pt x="111" y="646"/>
                    <a:pt x="107" y="644"/>
                    <a:pt x="108" y="646"/>
                  </a:cubicBezTo>
                  <a:cubicBezTo>
                    <a:pt x="109" y="649"/>
                    <a:pt x="109" y="652"/>
                    <a:pt x="105" y="653"/>
                  </a:cubicBezTo>
                  <a:cubicBezTo>
                    <a:pt x="102" y="654"/>
                    <a:pt x="99" y="652"/>
                    <a:pt x="103" y="651"/>
                  </a:cubicBezTo>
                  <a:cubicBezTo>
                    <a:pt x="107" y="650"/>
                    <a:pt x="109" y="648"/>
                    <a:pt x="106" y="645"/>
                  </a:cubicBezTo>
                  <a:cubicBezTo>
                    <a:pt x="104" y="643"/>
                    <a:pt x="104" y="646"/>
                    <a:pt x="103" y="644"/>
                  </a:cubicBezTo>
                  <a:cubicBezTo>
                    <a:pt x="101" y="642"/>
                    <a:pt x="101" y="645"/>
                    <a:pt x="99" y="643"/>
                  </a:cubicBezTo>
                  <a:cubicBezTo>
                    <a:pt x="97" y="642"/>
                    <a:pt x="96" y="642"/>
                    <a:pt x="96" y="645"/>
                  </a:cubicBezTo>
                  <a:cubicBezTo>
                    <a:pt x="97" y="647"/>
                    <a:pt x="94" y="647"/>
                    <a:pt x="97" y="651"/>
                  </a:cubicBezTo>
                  <a:cubicBezTo>
                    <a:pt x="99" y="655"/>
                    <a:pt x="96" y="653"/>
                    <a:pt x="98" y="655"/>
                  </a:cubicBezTo>
                  <a:cubicBezTo>
                    <a:pt x="99" y="656"/>
                    <a:pt x="98" y="657"/>
                    <a:pt x="100" y="656"/>
                  </a:cubicBezTo>
                  <a:close/>
                  <a:moveTo>
                    <a:pt x="106" y="664"/>
                  </a:moveTo>
                  <a:cubicBezTo>
                    <a:pt x="108" y="665"/>
                    <a:pt x="109" y="666"/>
                    <a:pt x="107" y="666"/>
                  </a:cubicBezTo>
                  <a:cubicBezTo>
                    <a:pt x="105" y="666"/>
                    <a:pt x="106" y="669"/>
                    <a:pt x="109" y="669"/>
                  </a:cubicBezTo>
                  <a:cubicBezTo>
                    <a:pt x="111" y="669"/>
                    <a:pt x="108" y="670"/>
                    <a:pt x="109" y="671"/>
                  </a:cubicBezTo>
                  <a:cubicBezTo>
                    <a:pt x="109" y="672"/>
                    <a:pt x="110" y="672"/>
                    <a:pt x="113" y="675"/>
                  </a:cubicBezTo>
                  <a:cubicBezTo>
                    <a:pt x="116" y="677"/>
                    <a:pt x="114" y="677"/>
                    <a:pt x="116" y="678"/>
                  </a:cubicBezTo>
                  <a:cubicBezTo>
                    <a:pt x="117" y="680"/>
                    <a:pt x="117" y="681"/>
                    <a:pt x="119" y="681"/>
                  </a:cubicBezTo>
                  <a:cubicBezTo>
                    <a:pt x="122" y="682"/>
                    <a:pt x="122" y="680"/>
                    <a:pt x="121" y="679"/>
                  </a:cubicBezTo>
                  <a:cubicBezTo>
                    <a:pt x="120" y="677"/>
                    <a:pt x="118" y="679"/>
                    <a:pt x="119" y="677"/>
                  </a:cubicBezTo>
                  <a:cubicBezTo>
                    <a:pt x="119" y="676"/>
                    <a:pt x="119" y="675"/>
                    <a:pt x="118" y="676"/>
                  </a:cubicBezTo>
                  <a:cubicBezTo>
                    <a:pt x="116" y="677"/>
                    <a:pt x="117" y="675"/>
                    <a:pt x="115" y="675"/>
                  </a:cubicBezTo>
                  <a:cubicBezTo>
                    <a:pt x="114" y="674"/>
                    <a:pt x="112" y="671"/>
                    <a:pt x="113" y="670"/>
                  </a:cubicBezTo>
                  <a:cubicBezTo>
                    <a:pt x="114" y="668"/>
                    <a:pt x="113" y="670"/>
                    <a:pt x="111" y="668"/>
                  </a:cubicBezTo>
                  <a:cubicBezTo>
                    <a:pt x="109" y="666"/>
                    <a:pt x="113" y="668"/>
                    <a:pt x="114" y="667"/>
                  </a:cubicBezTo>
                  <a:cubicBezTo>
                    <a:pt x="115" y="665"/>
                    <a:pt x="113" y="666"/>
                    <a:pt x="114" y="664"/>
                  </a:cubicBezTo>
                  <a:cubicBezTo>
                    <a:pt x="115" y="663"/>
                    <a:pt x="113" y="663"/>
                    <a:pt x="113" y="662"/>
                  </a:cubicBezTo>
                  <a:cubicBezTo>
                    <a:pt x="113" y="660"/>
                    <a:pt x="112" y="660"/>
                    <a:pt x="110" y="662"/>
                  </a:cubicBezTo>
                  <a:cubicBezTo>
                    <a:pt x="108" y="664"/>
                    <a:pt x="101" y="662"/>
                    <a:pt x="103" y="664"/>
                  </a:cubicBezTo>
                  <a:cubicBezTo>
                    <a:pt x="104" y="665"/>
                    <a:pt x="104" y="664"/>
                    <a:pt x="106" y="664"/>
                  </a:cubicBezTo>
                  <a:close/>
                  <a:moveTo>
                    <a:pt x="122" y="637"/>
                  </a:moveTo>
                  <a:cubicBezTo>
                    <a:pt x="121" y="635"/>
                    <a:pt x="125" y="633"/>
                    <a:pt x="125" y="635"/>
                  </a:cubicBezTo>
                  <a:cubicBezTo>
                    <a:pt x="125" y="636"/>
                    <a:pt x="123" y="639"/>
                    <a:pt x="122" y="637"/>
                  </a:cubicBezTo>
                  <a:close/>
                  <a:moveTo>
                    <a:pt x="174" y="724"/>
                  </a:moveTo>
                  <a:cubicBezTo>
                    <a:pt x="175" y="722"/>
                    <a:pt x="177" y="726"/>
                    <a:pt x="177" y="727"/>
                  </a:cubicBezTo>
                  <a:cubicBezTo>
                    <a:pt x="176" y="728"/>
                    <a:pt x="172" y="726"/>
                    <a:pt x="174" y="724"/>
                  </a:cubicBezTo>
                  <a:close/>
                  <a:moveTo>
                    <a:pt x="134" y="661"/>
                  </a:moveTo>
                  <a:cubicBezTo>
                    <a:pt x="135" y="664"/>
                    <a:pt x="138" y="661"/>
                    <a:pt x="136" y="659"/>
                  </a:cubicBezTo>
                  <a:cubicBezTo>
                    <a:pt x="135" y="657"/>
                    <a:pt x="133" y="656"/>
                    <a:pt x="130" y="654"/>
                  </a:cubicBezTo>
                  <a:cubicBezTo>
                    <a:pt x="127" y="652"/>
                    <a:pt x="128" y="654"/>
                    <a:pt x="129" y="657"/>
                  </a:cubicBezTo>
                  <a:cubicBezTo>
                    <a:pt x="130" y="658"/>
                    <a:pt x="133" y="658"/>
                    <a:pt x="134" y="661"/>
                  </a:cubicBezTo>
                  <a:close/>
                  <a:moveTo>
                    <a:pt x="140" y="660"/>
                  </a:moveTo>
                  <a:cubicBezTo>
                    <a:pt x="140" y="659"/>
                    <a:pt x="141" y="659"/>
                    <a:pt x="140" y="657"/>
                  </a:cubicBezTo>
                  <a:cubicBezTo>
                    <a:pt x="139" y="655"/>
                    <a:pt x="136" y="652"/>
                    <a:pt x="133" y="649"/>
                  </a:cubicBezTo>
                  <a:cubicBezTo>
                    <a:pt x="131" y="647"/>
                    <a:pt x="130" y="650"/>
                    <a:pt x="131" y="651"/>
                  </a:cubicBezTo>
                  <a:cubicBezTo>
                    <a:pt x="132" y="653"/>
                    <a:pt x="133" y="654"/>
                    <a:pt x="135" y="655"/>
                  </a:cubicBezTo>
                  <a:cubicBezTo>
                    <a:pt x="136" y="655"/>
                    <a:pt x="136" y="657"/>
                    <a:pt x="138" y="661"/>
                  </a:cubicBezTo>
                  <a:cubicBezTo>
                    <a:pt x="139" y="661"/>
                    <a:pt x="141" y="661"/>
                    <a:pt x="140" y="660"/>
                  </a:cubicBezTo>
                  <a:close/>
                  <a:moveTo>
                    <a:pt x="128" y="648"/>
                  </a:moveTo>
                  <a:cubicBezTo>
                    <a:pt x="129" y="649"/>
                    <a:pt x="130" y="650"/>
                    <a:pt x="131" y="648"/>
                  </a:cubicBezTo>
                  <a:cubicBezTo>
                    <a:pt x="132" y="647"/>
                    <a:pt x="131" y="645"/>
                    <a:pt x="129" y="645"/>
                  </a:cubicBezTo>
                  <a:cubicBezTo>
                    <a:pt x="126" y="645"/>
                    <a:pt x="125" y="646"/>
                    <a:pt x="125" y="649"/>
                  </a:cubicBezTo>
                  <a:cubicBezTo>
                    <a:pt x="125" y="651"/>
                    <a:pt x="126" y="647"/>
                    <a:pt x="128" y="648"/>
                  </a:cubicBezTo>
                  <a:close/>
                  <a:moveTo>
                    <a:pt x="149" y="665"/>
                  </a:moveTo>
                  <a:cubicBezTo>
                    <a:pt x="150" y="666"/>
                    <a:pt x="145" y="668"/>
                    <a:pt x="145" y="669"/>
                  </a:cubicBezTo>
                  <a:cubicBezTo>
                    <a:pt x="146" y="671"/>
                    <a:pt x="148" y="672"/>
                    <a:pt x="149" y="670"/>
                  </a:cubicBezTo>
                  <a:cubicBezTo>
                    <a:pt x="150" y="667"/>
                    <a:pt x="149" y="672"/>
                    <a:pt x="151" y="672"/>
                  </a:cubicBezTo>
                  <a:cubicBezTo>
                    <a:pt x="152" y="673"/>
                    <a:pt x="152" y="671"/>
                    <a:pt x="152" y="667"/>
                  </a:cubicBezTo>
                  <a:cubicBezTo>
                    <a:pt x="152" y="663"/>
                    <a:pt x="147" y="660"/>
                    <a:pt x="146" y="660"/>
                  </a:cubicBezTo>
                  <a:cubicBezTo>
                    <a:pt x="145" y="660"/>
                    <a:pt x="146" y="664"/>
                    <a:pt x="145" y="664"/>
                  </a:cubicBezTo>
                  <a:cubicBezTo>
                    <a:pt x="144" y="664"/>
                    <a:pt x="143" y="668"/>
                    <a:pt x="145" y="667"/>
                  </a:cubicBezTo>
                  <a:cubicBezTo>
                    <a:pt x="148" y="666"/>
                    <a:pt x="147" y="663"/>
                    <a:pt x="149" y="665"/>
                  </a:cubicBezTo>
                  <a:close/>
                  <a:moveTo>
                    <a:pt x="146" y="672"/>
                  </a:moveTo>
                  <a:cubicBezTo>
                    <a:pt x="145" y="670"/>
                    <a:pt x="144" y="669"/>
                    <a:pt x="144" y="670"/>
                  </a:cubicBezTo>
                  <a:cubicBezTo>
                    <a:pt x="143" y="671"/>
                    <a:pt x="144" y="673"/>
                    <a:pt x="147" y="675"/>
                  </a:cubicBezTo>
                  <a:cubicBezTo>
                    <a:pt x="148" y="677"/>
                    <a:pt x="148" y="673"/>
                    <a:pt x="146" y="672"/>
                  </a:cubicBezTo>
                  <a:close/>
                  <a:moveTo>
                    <a:pt x="151" y="679"/>
                  </a:moveTo>
                  <a:cubicBezTo>
                    <a:pt x="150" y="679"/>
                    <a:pt x="149" y="676"/>
                    <a:pt x="151" y="675"/>
                  </a:cubicBezTo>
                  <a:cubicBezTo>
                    <a:pt x="152" y="675"/>
                    <a:pt x="152" y="679"/>
                    <a:pt x="151" y="679"/>
                  </a:cubicBezTo>
                  <a:close/>
                  <a:moveTo>
                    <a:pt x="220" y="296"/>
                  </a:moveTo>
                  <a:cubicBezTo>
                    <a:pt x="224" y="298"/>
                    <a:pt x="230" y="294"/>
                    <a:pt x="235" y="290"/>
                  </a:cubicBezTo>
                  <a:cubicBezTo>
                    <a:pt x="241" y="286"/>
                    <a:pt x="240" y="292"/>
                    <a:pt x="250" y="288"/>
                  </a:cubicBezTo>
                  <a:cubicBezTo>
                    <a:pt x="259" y="284"/>
                    <a:pt x="250" y="272"/>
                    <a:pt x="261" y="270"/>
                  </a:cubicBezTo>
                  <a:cubicBezTo>
                    <a:pt x="271" y="269"/>
                    <a:pt x="263" y="263"/>
                    <a:pt x="276" y="258"/>
                  </a:cubicBezTo>
                  <a:cubicBezTo>
                    <a:pt x="289" y="254"/>
                    <a:pt x="298" y="248"/>
                    <a:pt x="306" y="246"/>
                  </a:cubicBezTo>
                  <a:cubicBezTo>
                    <a:pt x="322" y="242"/>
                    <a:pt x="317" y="238"/>
                    <a:pt x="311" y="236"/>
                  </a:cubicBezTo>
                  <a:cubicBezTo>
                    <a:pt x="303" y="234"/>
                    <a:pt x="298" y="223"/>
                    <a:pt x="283" y="223"/>
                  </a:cubicBezTo>
                  <a:cubicBezTo>
                    <a:pt x="269" y="224"/>
                    <a:pt x="275" y="228"/>
                    <a:pt x="271" y="229"/>
                  </a:cubicBezTo>
                  <a:cubicBezTo>
                    <a:pt x="268" y="230"/>
                    <a:pt x="271" y="227"/>
                    <a:pt x="268" y="225"/>
                  </a:cubicBezTo>
                  <a:cubicBezTo>
                    <a:pt x="267" y="224"/>
                    <a:pt x="266" y="226"/>
                    <a:pt x="258" y="223"/>
                  </a:cubicBezTo>
                  <a:cubicBezTo>
                    <a:pt x="243" y="219"/>
                    <a:pt x="246" y="214"/>
                    <a:pt x="234" y="218"/>
                  </a:cubicBezTo>
                  <a:cubicBezTo>
                    <a:pt x="221" y="221"/>
                    <a:pt x="197" y="220"/>
                    <a:pt x="201" y="223"/>
                  </a:cubicBezTo>
                  <a:cubicBezTo>
                    <a:pt x="205" y="226"/>
                    <a:pt x="202" y="230"/>
                    <a:pt x="210" y="233"/>
                  </a:cubicBezTo>
                  <a:cubicBezTo>
                    <a:pt x="217" y="235"/>
                    <a:pt x="208" y="237"/>
                    <a:pt x="208" y="240"/>
                  </a:cubicBezTo>
                  <a:cubicBezTo>
                    <a:pt x="209" y="244"/>
                    <a:pt x="203" y="240"/>
                    <a:pt x="203" y="244"/>
                  </a:cubicBezTo>
                  <a:cubicBezTo>
                    <a:pt x="203" y="248"/>
                    <a:pt x="197" y="250"/>
                    <a:pt x="200" y="252"/>
                  </a:cubicBezTo>
                  <a:cubicBezTo>
                    <a:pt x="204" y="254"/>
                    <a:pt x="205" y="255"/>
                    <a:pt x="200" y="256"/>
                  </a:cubicBezTo>
                  <a:cubicBezTo>
                    <a:pt x="194" y="256"/>
                    <a:pt x="195" y="257"/>
                    <a:pt x="196" y="260"/>
                  </a:cubicBezTo>
                  <a:cubicBezTo>
                    <a:pt x="198" y="263"/>
                    <a:pt x="188" y="269"/>
                    <a:pt x="188" y="272"/>
                  </a:cubicBezTo>
                  <a:cubicBezTo>
                    <a:pt x="187" y="276"/>
                    <a:pt x="185" y="276"/>
                    <a:pt x="187" y="277"/>
                  </a:cubicBezTo>
                  <a:cubicBezTo>
                    <a:pt x="189" y="278"/>
                    <a:pt x="192" y="277"/>
                    <a:pt x="207" y="283"/>
                  </a:cubicBezTo>
                  <a:cubicBezTo>
                    <a:pt x="217" y="287"/>
                    <a:pt x="216" y="294"/>
                    <a:pt x="220" y="296"/>
                  </a:cubicBezTo>
                  <a:close/>
                  <a:moveTo>
                    <a:pt x="427" y="338"/>
                  </a:moveTo>
                  <a:cubicBezTo>
                    <a:pt x="426" y="343"/>
                    <a:pt x="427" y="337"/>
                    <a:pt x="439" y="341"/>
                  </a:cubicBezTo>
                  <a:cubicBezTo>
                    <a:pt x="451" y="344"/>
                    <a:pt x="435" y="342"/>
                    <a:pt x="444" y="345"/>
                  </a:cubicBezTo>
                  <a:cubicBezTo>
                    <a:pt x="452" y="348"/>
                    <a:pt x="447" y="343"/>
                    <a:pt x="457" y="346"/>
                  </a:cubicBezTo>
                  <a:cubicBezTo>
                    <a:pt x="467" y="349"/>
                    <a:pt x="462" y="345"/>
                    <a:pt x="468" y="347"/>
                  </a:cubicBezTo>
                  <a:cubicBezTo>
                    <a:pt x="473" y="349"/>
                    <a:pt x="475" y="343"/>
                    <a:pt x="479" y="343"/>
                  </a:cubicBezTo>
                  <a:cubicBezTo>
                    <a:pt x="482" y="344"/>
                    <a:pt x="487" y="340"/>
                    <a:pt x="483" y="337"/>
                  </a:cubicBezTo>
                  <a:cubicBezTo>
                    <a:pt x="478" y="335"/>
                    <a:pt x="485" y="334"/>
                    <a:pt x="480" y="332"/>
                  </a:cubicBezTo>
                  <a:cubicBezTo>
                    <a:pt x="475" y="331"/>
                    <a:pt x="465" y="340"/>
                    <a:pt x="468" y="335"/>
                  </a:cubicBezTo>
                  <a:cubicBezTo>
                    <a:pt x="471" y="330"/>
                    <a:pt x="461" y="330"/>
                    <a:pt x="463" y="328"/>
                  </a:cubicBezTo>
                  <a:cubicBezTo>
                    <a:pt x="465" y="326"/>
                    <a:pt x="471" y="332"/>
                    <a:pt x="475" y="330"/>
                  </a:cubicBezTo>
                  <a:cubicBezTo>
                    <a:pt x="478" y="328"/>
                    <a:pt x="470" y="328"/>
                    <a:pt x="476" y="325"/>
                  </a:cubicBezTo>
                  <a:cubicBezTo>
                    <a:pt x="482" y="322"/>
                    <a:pt x="483" y="330"/>
                    <a:pt x="485" y="327"/>
                  </a:cubicBezTo>
                  <a:cubicBezTo>
                    <a:pt x="488" y="324"/>
                    <a:pt x="487" y="328"/>
                    <a:pt x="492" y="328"/>
                  </a:cubicBezTo>
                  <a:cubicBezTo>
                    <a:pt x="496" y="328"/>
                    <a:pt x="495" y="323"/>
                    <a:pt x="494" y="319"/>
                  </a:cubicBezTo>
                  <a:cubicBezTo>
                    <a:pt x="493" y="314"/>
                    <a:pt x="486" y="320"/>
                    <a:pt x="486" y="316"/>
                  </a:cubicBezTo>
                  <a:cubicBezTo>
                    <a:pt x="486" y="312"/>
                    <a:pt x="483" y="318"/>
                    <a:pt x="472" y="308"/>
                  </a:cubicBezTo>
                  <a:cubicBezTo>
                    <a:pt x="468" y="305"/>
                    <a:pt x="466" y="305"/>
                    <a:pt x="467" y="308"/>
                  </a:cubicBezTo>
                  <a:cubicBezTo>
                    <a:pt x="468" y="310"/>
                    <a:pt x="459" y="308"/>
                    <a:pt x="455" y="302"/>
                  </a:cubicBezTo>
                  <a:cubicBezTo>
                    <a:pt x="452" y="297"/>
                    <a:pt x="446" y="298"/>
                    <a:pt x="450" y="294"/>
                  </a:cubicBezTo>
                  <a:cubicBezTo>
                    <a:pt x="453" y="290"/>
                    <a:pt x="453" y="285"/>
                    <a:pt x="447" y="280"/>
                  </a:cubicBezTo>
                  <a:cubicBezTo>
                    <a:pt x="442" y="276"/>
                    <a:pt x="443" y="263"/>
                    <a:pt x="438" y="256"/>
                  </a:cubicBezTo>
                  <a:cubicBezTo>
                    <a:pt x="433" y="250"/>
                    <a:pt x="433" y="254"/>
                    <a:pt x="424" y="248"/>
                  </a:cubicBezTo>
                  <a:cubicBezTo>
                    <a:pt x="416" y="242"/>
                    <a:pt x="423" y="251"/>
                    <a:pt x="411" y="246"/>
                  </a:cubicBezTo>
                  <a:cubicBezTo>
                    <a:pt x="406" y="244"/>
                    <a:pt x="400" y="245"/>
                    <a:pt x="404" y="253"/>
                  </a:cubicBezTo>
                  <a:cubicBezTo>
                    <a:pt x="408" y="260"/>
                    <a:pt x="406" y="271"/>
                    <a:pt x="414" y="277"/>
                  </a:cubicBezTo>
                  <a:cubicBezTo>
                    <a:pt x="419" y="281"/>
                    <a:pt x="412" y="281"/>
                    <a:pt x="411" y="283"/>
                  </a:cubicBezTo>
                  <a:cubicBezTo>
                    <a:pt x="410" y="286"/>
                    <a:pt x="408" y="285"/>
                    <a:pt x="402" y="276"/>
                  </a:cubicBezTo>
                  <a:cubicBezTo>
                    <a:pt x="397" y="267"/>
                    <a:pt x="400" y="262"/>
                    <a:pt x="391" y="259"/>
                  </a:cubicBezTo>
                  <a:cubicBezTo>
                    <a:pt x="381" y="256"/>
                    <a:pt x="392" y="256"/>
                    <a:pt x="384" y="254"/>
                  </a:cubicBezTo>
                  <a:cubicBezTo>
                    <a:pt x="375" y="251"/>
                    <a:pt x="369" y="252"/>
                    <a:pt x="375" y="256"/>
                  </a:cubicBezTo>
                  <a:cubicBezTo>
                    <a:pt x="382" y="259"/>
                    <a:pt x="376" y="260"/>
                    <a:pt x="380" y="261"/>
                  </a:cubicBezTo>
                  <a:cubicBezTo>
                    <a:pt x="384" y="262"/>
                    <a:pt x="389" y="266"/>
                    <a:pt x="378" y="263"/>
                  </a:cubicBezTo>
                  <a:cubicBezTo>
                    <a:pt x="367" y="260"/>
                    <a:pt x="372" y="272"/>
                    <a:pt x="367" y="267"/>
                  </a:cubicBezTo>
                  <a:cubicBezTo>
                    <a:pt x="362" y="262"/>
                    <a:pt x="374" y="261"/>
                    <a:pt x="360" y="257"/>
                  </a:cubicBezTo>
                  <a:cubicBezTo>
                    <a:pt x="346" y="253"/>
                    <a:pt x="343" y="253"/>
                    <a:pt x="340" y="255"/>
                  </a:cubicBezTo>
                  <a:cubicBezTo>
                    <a:pt x="334" y="259"/>
                    <a:pt x="345" y="258"/>
                    <a:pt x="330" y="262"/>
                  </a:cubicBezTo>
                  <a:cubicBezTo>
                    <a:pt x="321" y="265"/>
                    <a:pt x="334" y="259"/>
                    <a:pt x="333" y="255"/>
                  </a:cubicBezTo>
                  <a:cubicBezTo>
                    <a:pt x="331" y="252"/>
                    <a:pt x="337" y="249"/>
                    <a:pt x="330" y="245"/>
                  </a:cubicBezTo>
                  <a:cubicBezTo>
                    <a:pt x="322" y="241"/>
                    <a:pt x="308" y="251"/>
                    <a:pt x="300" y="253"/>
                  </a:cubicBezTo>
                  <a:cubicBezTo>
                    <a:pt x="291" y="255"/>
                    <a:pt x="288" y="258"/>
                    <a:pt x="279" y="263"/>
                  </a:cubicBezTo>
                  <a:cubicBezTo>
                    <a:pt x="271" y="268"/>
                    <a:pt x="281" y="267"/>
                    <a:pt x="282" y="270"/>
                  </a:cubicBezTo>
                  <a:cubicBezTo>
                    <a:pt x="283" y="272"/>
                    <a:pt x="277" y="270"/>
                    <a:pt x="272" y="276"/>
                  </a:cubicBezTo>
                  <a:cubicBezTo>
                    <a:pt x="268" y="281"/>
                    <a:pt x="269" y="287"/>
                    <a:pt x="274" y="284"/>
                  </a:cubicBezTo>
                  <a:cubicBezTo>
                    <a:pt x="279" y="281"/>
                    <a:pt x="278" y="286"/>
                    <a:pt x="280" y="289"/>
                  </a:cubicBezTo>
                  <a:cubicBezTo>
                    <a:pt x="282" y="293"/>
                    <a:pt x="296" y="289"/>
                    <a:pt x="301" y="287"/>
                  </a:cubicBezTo>
                  <a:cubicBezTo>
                    <a:pt x="305" y="286"/>
                    <a:pt x="316" y="289"/>
                    <a:pt x="292" y="293"/>
                  </a:cubicBezTo>
                  <a:cubicBezTo>
                    <a:pt x="277" y="296"/>
                    <a:pt x="276" y="299"/>
                    <a:pt x="283" y="303"/>
                  </a:cubicBezTo>
                  <a:cubicBezTo>
                    <a:pt x="289" y="308"/>
                    <a:pt x="289" y="308"/>
                    <a:pt x="298" y="307"/>
                  </a:cubicBezTo>
                  <a:cubicBezTo>
                    <a:pt x="308" y="306"/>
                    <a:pt x="304" y="308"/>
                    <a:pt x="316" y="308"/>
                  </a:cubicBezTo>
                  <a:cubicBezTo>
                    <a:pt x="328" y="308"/>
                    <a:pt x="330" y="304"/>
                    <a:pt x="340" y="307"/>
                  </a:cubicBezTo>
                  <a:cubicBezTo>
                    <a:pt x="351" y="310"/>
                    <a:pt x="350" y="307"/>
                    <a:pt x="354" y="310"/>
                  </a:cubicBezTo>
                  <a:cubicBezTo>
                    <a:pt x="359" y="313"/>
                    <a:pt x="368" y="316"/>
                    <a:pt x="360" y="315"/>
                  </a:cubicBezTo>
                  <a:cubicBezTo>
                    <a:pt x="351" y="314"/>
                    <a:pt x="358" y="317"/>
                    <a:pt x="345" y="315"/>
                  </a:cubicBezTo>
                  <a:cubicBezTo>
                    <a:pt x="332" y="313"/>
                    <a:pt x="310" y="315"/>
                    <a:pt x="297" y="318"/>
                  </a:cubicBezTo>
                  <a:cubicBezTo>
                    <a:pt x="284" y="321"/>
                    <a:pt x="295" y="327"/>
                    <a:pt x="300" y="333"/>
                  </a:cubicBezTo>
                  <a:cubicBezTo>
                    <a:pt x="305" y="339"/>
                    <a:pt x="329" y="337"/>
                    <a:pt x="335" y="338"/>
                  </a:cubicBezTo>
                  <a:cubicBezTo>
                    <a:pt x="341" y="338"/>
                    <a:pt x="335" y="346"/>
                    <a:pt x="338" y="349"/>
                  </a:cubicBezTo>
                  <a:cubicBezTo>
                    <a:pt x="341" y="352"/>
                    <a:pt x="342" y="355"/>
                    <a:pt x="349" y="354"/>
                  </a:cubicBezTo>
                  <a:cubicBezTo>
                    <a:pt x="360" y="353"/>
                    <a:pt x="365" y="355"/>
                    <a:pt x="369" y="353"/>
                  </a:cubicBezTo>
                  <a:cubicBezTo>
                    <a:pt x="373" y="352"/>
                    <a:pt x="392" y="350"/>
                    <a:pt x="398" y="346"/>
                  </a:cubicBezTo>
                  <a:cubicBezTo>
                    <a:pt x="405" y="342"/>
                    <a:pt x="409" y="346"/>
                    <a:pt x="416" y="341"/>
                  </a:cubicBezTo>
                  <a:cubicBezTo>
                    <a:pt x="423" y="337"/>
                    <a:pt x="416" y="336"/>
                    <a:pt x="423" y="333"/>
                  </a:cubicBezTo>
                  <a:cubicBezTo>
                    <a:pt x="426" y="332"/>
                    <a:pt x="428" y="332"/>
                    <a:pt x="427" y="338"/>
                  </a:cubicBezTo>
                  <a:close/>
                  <a:moveTo>
                    <a:pt x="441" y="255"/>
                  </a:moveTo>
                  <a:cubicBezTo>
                    <a:pt x="441" y="253"/>
                    <a:pt x="443" y="255"/>
                    <a:pt x="446" y="250"/>
                  </a:cubicBezTo>
                  <a:cubicBezTo>
                    <a:pt x="448" y="245"/>
                    <a:pt x="453" y="240"/>
                    <a:pt x="448" y="239"/>
                  </a:cubicBezTo>
                  <a:cubicBezTo>
                    <a:pt x="444" y="237"/>
                    <a:pt x="446" y="234"/>
                    <a:pt x="434" y="236"/>
                  </a:cubicBezTo>
                  <a:cubicBezTo>
                    <a:pt x="421" y="237"/>
                    <a:pt x="415" y="241"/>
                    <a:pt x="422" y="243"/>
                  </a:cubicBezTo>
                  <a:cubicBezTo>
                    <a:pt x="428" y="244"/>
                    <a:pt x="429" y="245"/>
                    <a:pt x="430" y="248"/>
                  </a:cubicBezTo>
                  <a:cubicBezTo>
                    <a:pt x="430" y="250"/>
                    <a:pt x="435" y="251"/>
                    <a:pt x="439" y="255"/>
                  </a:cubicBezTo>
                  <a:cubicBezTo>
                    <a:pt x="440" y="256"/>
                    <a:pt x="441" y="257"/>
                    <a:pt x="441" y="255"/>
                  </a:cubicBezTo>
                  <a:close/>
                  <a:moveTo>
                    <a:pt x="737" y="324"/>
                  </a:moveTo>
                  <a:cubicBezTo>
                    <a:pt x="746" y="332"/>
                    <a:pt x="746" y="329"/>
                    <a:pt x="739" y="322"/>
                  </a:cubicBezTo>
                  <a:cubicBezTo>
                    <a:pt x="732" y="315"/>
                    <a:pt x="751" y="322"/>
                    <a:pt x="763" y="324"/>
                  </a:cubicBezTo>
                  <a:cubicBezTo>
                    <a:pt x="776" y="325"/>
                    <a:pt x="763" y="307"/>
                    <a:pt x="769" y="314"/>
                  </a:cubicBezTo>
                  <a:cubicBezTo>
                    <a:pt x="776" y="320"/>
                    <a:pt x="781" y="311"/>
                    <a:pt x="781" y="320"/>
                  </a:cubicBezTo>
                  <a:cubicBezTo>
                    <a:pt x="782" y="329"/>
                    <a:pt x="784" y="328"/>
                    <a:pt x="798" y="333"/>
                  </a:cubicBezTo>
                  <a:cubicBezTo>
                    <a:pt x="812" y="338"/>
                    <a:pt x="806" y="342"/>
                    <a:pt x="799" y="342"/>
                  </a:cubicBezTo>
                  <a:cubicBezTo>
                    <a:pt x="791" y="342"/>
                    <a:pt x="789" y="351"/>
                    <a:pt x="800" y="348"/>
                  </a:cubicBezTo>
                  <a:cubicBezTo>
                    <a:pt x="811" y="345"/>
                    <a:pt x="825" y="351"/>
                    <a:pt x="828" y="356"/>
                  </a:cubicBezTo>
                  <a:cubicBezTo>
                    <a:pt x="830" y="360"/>
                    <a:pt x="839" y="357"/>
                    <a:pt x="841" y="367"/>
                  </a:cubicBezTo>
                  <a:cubicBezTo>
                    <a:pt x="842" y="377"/>
                    <a:pt x="851" y="381"/>
                    <a:pt x="845" y="384"/>
                  </a:cubicBezTo>
                  <a:cubicBezTo>
                    <a:pt x="838" y="388"/>
                    <a:pt x="836" y="394"/>
                    <a:pt x="826" y="401"/>
                  </a:cubicBezTo>
                  <a:cubicBezTo>
                    <a:pt x="816" y="408"/>
                    <a:pt x="839" y="422"/>
                    <a:pt x="829" y="418"/>
                  </a:cubicBezTo>
                  <a:cubicBezTo>
                    <a:pt x="818" y="414"/>
                    <a:pt x="820" y="427"/>
                    <a:pt x="796" y="421"/>
                  </a:cubicBezTo>
                  <a:cubicBezTo>
                    <a:pt x="773" y="415"/>
                    <a:pt x="791" y="422"/>
                    <a:pt x="779" y="428"/>
                  </a:cubicBezTo>
                  <a:cubicBezTo>
                    <a:pt x="767" y="435"/>
                    <a:pt x="783" y="450"/>
                    <a:pt x="800" y="442"/>
                  </a:cubicBezTo>
                  <a:cubicBezTo>
                    <a:pt x="816" y="433"/>
                    <a:pt x="814" y="449"/>
                    <a:pt x="820" y="441"/>
                  </a:cubicBezTo>
                  <a:cubicBezTo>
                    <a:pt x="827" y="434"/>
                    <a:pt x="824" y="448"/>
                    <a:pt x="827" y="443"/>
                  </a:cubicBezTo>
                  <a:cubicBezTo>
                    <a:pt x="830" y="438"/>
                    <a:pt x="828" y="434"/>
                    <a:pt x="841" y="449"/>
                  </a:cubicBezTo>
                  <a:cubicBezTo>
                    <a:pt x="853" y="463"/>
                    <a:pt x="849" y="449"/>
                    <a:pt x="857" y="457"/>
                  </a:cubicBezTo>
                  <a:cubicBezTo>
                    <a:pt x="866" y="464"/>
                    <a:pt x="843" y="456"/>
                    <a:pt x="856" y="468"/>
                  </a:cubicBezTo>
                  <a:cubicBezTo>
                    <a:pt x="864" y="475"/>
                    <a:pt x="878" y="473"/>
                    <a:pt x="883" y="479"/>
                  </a:cubicBezTo>
                  <a:cubicBezTo>
                    <a:pt x="888" y="486"/>
                    <a:pt x="906" y="487"/>
                    <a:pt x="918" y="492"/>
                  </a:cubicBezTo>
                  <a:cubicBezTo>
                    <a:pt x="930" y="497"/>
                    <a:pt x="927" y="487"/>
                    <a:pt x="918" y="478"/>
                  </a:cubicBezTo>
                  <a:cubicBezTo>
                    <a:pt x="909" y="470"/>
                    <a:pt x="887" y="459"/>
                    <a:pt x="889" y="455"/>
                  </a:cubicBezTo>
                  <a:cubicBezTo>
                    <a:pt x="891" y="451"/>
                    <a:pt x="903" y="466"/>
                    <a:pt x="904" y="461"/>
                  </a:cubicBezTo>
                  <a:cubicBezTo>
                    <a:pt x="904" y="456"/>
                    <a:pt x="914" y="470"/>
                    <a:pt x="924" y="471"/>
                  </a:cubicBezTo>
                  <a:cubicBezTo>
                    <a:pt x="934" y="472"/>
                    <a:pt x="940" y="490"/>
                    <a:pt x="938" y="479"/>
                  </a:cubicBezTo>
                  <a:cubicBezTo>
                    <a:pt x="936" y="468"/>
                    <a:pt x="941" y="481"/>
                    <a:pt x="939" y="468"/>
                  </a:cubicBezTo>
                  <a:cubicBezTo>
                    <a:pt x="938" y="454"/>
                    <a:pt x="941" y="473"/>
                    <a:pt x="943" y="461"/>
                  </a:cubicBezTo>
                  <a:cubicBezTo>
                    <a:pt x="946" y="449"/>
                    <a:pt x="934" y="458"/>
                    <a:pt x="940" y="451"/>
                  </a:cubicBezTo>
                  <a:cubicBezTo>
                    <a:pt x="945" y="445"/>
                    <a:pt x="930" y="449"/>
                    <a:pt x="935" y="443"/>
                  </a:cubicBezTo>
                  <a:cubicBezTo>
                    <a:pt x="939" y="437"/>
                    <a:pt x="937" y="437"/>
                    <a:pt x="923" y="431"/>
                  </a:cubicBezTo>
                  <a:cubicBezTo>
                    <a:pt x="910" y="426"/>
                    <a:pt x="914" y="412"/>
                    <a:pt x="907" y="414"/>
                  </a:cubicBezTo>
                  <a:cubicBezTo>
                    <a:pt x="899" y="416"/>
                    <a:pt x="897" y="411"/>
                    <a:pt x="906" y="410"/>
                  </a:cubicBezTo>
                  <a:cubicBezTo>
                    <a:pt x="915" y="408"/>
                    <a:pt x="898" y="397"/>
                    <a:pt x="906" y="400"/>
                  </a:cubicBezTo>
                  <a:cubicBezTo>
                    <a:pt x="915" y="403"/>
                    <a:pt x="911" y="391"/>
                    <a:pt x="916" y="399"/>
                  </a:cubicBezTo>
                  <a:cubicBezTo>
                    <a:pt x="922" y="408"/>
                    <a:pt x="924" y="401"/>
                    <a:pt x="926" y="407"/>
                  </a:cubicBezTo>
                  <a:cubicBezTo>
                    <a:pt x="928" y="413"/>
                    <a:pt x="932" y="408"/>
                    <a:pt x="932" y="414"/>
                  </a:cubicBezTo>
                  <a:cubicBezTo>
                    <a:pt x="931" y="420"/>
                    <a:pt x="961" y="442"/>
                    <a:pt x="958" y="425"/>
                  </a:cubicBezTo>
                  <a:cubicBezTo>
                    <a:pt x="955" y="408"/>
                    <a:pt x="975" y="420"/>
                    <a:pt x="971" y="413"/>
                  </a:cubicBezTo>
                  <a:cubicBezTo>
                    <a:pt x="967" y="406"/>
                    <a:pt x="975" y="410"/>
                    <a:pt x="973" y="405"/>
                  </a:cubicBezTo>
                  <a:cubicBezTo>
                    <a:pt x="970" y="400"/>
                    <a:pt x="987" y="403"/>
                    <a:pt x="979" y="390"/>
                  </a:cubicBezTo>
                  <a:cubicBezTo>
                    <a:pt x="972" y="377"/>
                    <a:pt x="957" y="395"/>
                    <a:pt x="961" y="384"/>
                  </a:cubicBezTo>
                  <a:cubicBezTo>
                    <a:pt x="965" y="373"/>
                    <a:pt x="949" y="387"/>
                    <a:pt x="952" y="380"/>
                  </a:cubicBezTo>
                  <a:cubicBezTo>
                    <a:pt x="955" y="372"/>
                    <a:pt x="950" y="373"/>
                    <a:pt x="941" y="367"/>
                  </a:cubicBezTo>
                  <a:cubicBezTo>
                    <a:pt x="931" y="360"/>
                    <a:pt x="917" y="368"/>
                    <a:pt x="916" y="359"/>
                  </a:cubicBezTo>
                  <a:cubicBezTo>
                    <a:pt x="914" y="349"/>
                    <a:pt x="889" y="358"/>
                    <a:pt x="900" y="350"/>
                  </a:cubicBezTo>
                  <a:cubicBezTo>
                    <a:pt x="912" y="343"/>
                    <a:pt x="892" y="336"/>
                    <a:pt x="904" y="339"/>
                  </a:cubicBezTo>
                  <a:cubicBezTo>
                    <a:pt x="916" y="341"/>
                    <a:pt x="925" y="335"/>
                    <a:pt x="905" y="332"/>
                  </a:cubicBezTo>
                  <a:cubicBezTo>
                    <a:pt x="885" y="329"/>
                    <a:pt x="903" y="330"/>
                    <a:pt x="910" y="326"/>
                  </a:cubicBezTo>
                  <a:cubicBezTo>
                    <a:pt x="916" y="321"/>
                    <a:pt x="901" y="312"/>
                    <a:pt x="897" y="316"/>
                  </a:cubicBezTo>
                  <a:cubicBezTo>
                    <a:pt x="893" y="319"/>
                    <a:pt x="877" y="318"/>
                    <a:pt x="889" y="314"/>
                  </a:cubicBezTo>
                  <a:cubicBezTo>
                    <a:pt x="900" y="310"/>
                    <a:pt x="901" y="311"/>
                    <a:pt x="886" y="304"/>
                  </a:cubicBezTo>
                  <a:cubicBezTo>
                    <a:pt x="870" y="297"/>
                    <a:pt x="867" y="310"/>
                    <a:pt x="869" y="300"/>
                  </a:cubicBezTo>
                  <a:cubicBezTo>
                    <a:pt x="870" y="290"/>
                    <a:pt x="861" y="300"/>
                    <a:pt x="861" y="294"/>
                  </a:cubicBezTo>
                  <a:cubicBezTo>
                    <a:pt x="861" y="287"/>
                    <a:pt x="848" y="281"/>
                    <a:pt x="841" y="288"/>
                  </a:cubicBezTo>
                  <a:cubicBezTo>
                    <a:pt x="833" y="296"/>
                    <a:pt x="832" y="287"/>
                    <a:pt x="827" y="278"/>
                  </a:cubicBezTo>
                  <a:cubicBezTo>
                    <a:pt x="823" y="269"/>
                    <a:pt x="820" y="279"/>
                    <a:pt x="815" y="269"/>
                  </a:cubicBezTo>
                  <a:cubicBezTo>
                    <a:pt x="809" y="260"/>
                    <a:pt x="800" y="265"/>
                    <a:pt x="795" y="262"/>
                  </a:cubicBezTo>
                  <a:cubicBezTo>
                    <a:pt x="789" y="259"/>
                    <a:pt x="776" y="254"/>
                    <a:pt x="770" y="265"/>
                  </a:cubicBezTo>
                  <a:cubicBezTo>
                    <a:pt x="765" y="276"/>
                    <a:pt x="758" y="258"/>
                    <a:pt x="751" y="266"/>
                  </a:cubicBezTo>
                  <a:cubicBezTo>
                    <a:pt x="744" y="274"/>
                    <a:pt x="737" y="276"/>
                    <a:pt x="743" y="269"/>
                  </a:cubicBezTo>
                  <a:cubicBezTo>
                    <a:pt x="749" y="263"/>
                    <a:pt x="748" y="251"/>
                    <a:pt x="740" y="249"/>
                  </a:cubicBezTo>
                  <a:cubicBezTo>
                    <a:pt x="733" y="247"/>
                    <a:pt x="740" y="238"/>
                    <a:pt x="731" y="236"/>
                  </a:cubicBezTo>
                  <a:cubicBezTo>
                    <a:pt x="723" y="235"/>
                    <a:pt x="689" y="239"/>
                    <a:pt x="689" y="250"/>
                  </a:cubicBezTo>
                  <a:cubicBezTo>
                    <a:pt x="688" y="261"/>
                    <a:pt x="674" y="246"/>
                    <a:pt x="683" y="263"/>
                  </a:cubicBezTo>
                  <a:cubicBezTo>
                    <a:pt x="692" y="280"/>
                    <a:pt x="673" y="268"/>
                    <a:pt x="681" y="278"/>
                  </a:cubicBezTo>
                  <a:cubicBezTo>
                    <a:pt x="689" y="289"/>
                    <a:pt x="695" y="278"/>
                    <a:pt x="696" y="287"/>
                  </a:cubicBezTo>
                  <a:cubicBezTo>
                    <a:pt x="697" y="295"/>
                    <a:pt x="667" y="282"/>
                    <a:pt x="673" y="270"/>
                  </a:cubicBezTo>
                  <a:cubicBezTo>
                    <a:pt x="679" y="258"/>
                    <a:pt x="663" y="265"/>
                    <a:pt x="675" y="251"/>
                  </a:cubicBezTo>
                  <a:cubicBezTo>
                    <a:pt x="686" y="237"/>
                    <a:pt x="692" y="240"/>
                    <a:pt x="693" y="236"/>
                  </a:cubicBezTo>
                  <a:cubicBezTo>
                    <a:pt x="693" y="232"/>
                    <a:pt x="667" y="230"/>
                    <a:pt x="649" y="241"/>
                  </a:cubicBezTo>
                  <a:cubicBezTo>
                    <a:pt x="631" y="252"/>
                    <a:pt x="641" y="253"/>
                    <a:pt x="635" y="258"/>
                  </a:cubicBezTo>
                  <a:cubicBezTo>
                    <a:pt x="629" y="264"/>
                    <a:pt x="630" y="269"/>
                    <a:pt x="628" y="281"/>
                  </a:cubicBezTo>
                  <a:cubicBezTo>
                    <a:pt x="626" y="292"/>
                    <a:pt x="629" y="292"/>
                    <a:pt x="645" y="293"/>
                  </a:cubicBezTo>
                  <a:cubicBezTo>
                    <a:pt x="661" y="294"/>
                    <a:pt x="666" y="301"/>
                    <a:pt x="652" y="300"/>
                  </a:cubicBezTo>
                  <a:cubicBezTo>
                    <a:pt x="638" y="298"/>
                    <a:pt x="631" y="298"/>
                    <a:pt x="644" y="310"/>
                  </a:cubicBezTo>
                  <a:cubicBezTo>
                    <a:pt x="656" y="322"/>
                    <a:pt x="665" y="311"/>
                    <a:pt x="674" y="318"/>
                  </a:cubicBezTo>
                  <a:cubicBezTo>
                    <a:pt x="683" y="325"/>
                    <a:pt x="692" y="319"/>
                    <a:pt x="695" y="320"/>
                  </a:cubicBezTo>
                  <a:cubicBezTo>
                    <a:pt x="709" y="324"/>
                    <a:pt x="706" y="319"/>
                    <a:pt x="721" y="324"/>
                  </a:cubicBezTo>
                  <a:cubicBezTo>
                    <a:pt x="732" y="328"/>
                    <a:pt x="727" y="316"/>
                    <a:pt x="737" y="324"/>
                  </a:cubicBezTo>
                  <a:close/>
                  <a:moveTo>
                    <a:pt x="802" y="381"/>
                  </a:moveTo>
                  <a:cubicBezTo>
                    <a:pt x="821" y="380"/>
                    <a:pt x="812" y="372"/>
                    <a:pt x="814" y="364"/>
                  </a:cubicBezTo>
                  <a:cubicBezTo>
                    <a:pt x="815" y="356"/>
                    <a:pt x="795" y="353"/>
                    <a:pt x="788" y="365"/>
                  </a:cubicBezTo>
                  <a:cubicBezTo>
                    <a:pt x="784" y="374"/>
                    <a:pt x="783" y="381"/>
                    <a:pt x="802" y="381"/>
                  </a:cubicBezTo>
                  <a:close/>
                  <a:moveTo>
                    <a:pt x="683" y="460"/>
                  </a:moveTo>
                  <a:cubicBezTo>
                    <a:pt x="682" y="468"/>
                    <a:pt x="692" y="472"/>
                    <a:pt x="696" y="463"/>
                  </a:cubicBezTo>
                  <a:cubicBezTo>
                    <a:pt x="700" y="455"/>
                    <a:pt x="705" y="462"/>
                    <a:pt x="707" y="453"/>
                  </a:cubicBezTo>
                  <a:cubicBezTo>
                    <a:pt x="709" y="445"/>
                    <a:pt x="721" y="447"/>
                    <a:pt x="721" y="453"/>
                  </a:cubicBezTo>
                  <a:cubicBezTo>
                    <a:pt x="722" y="459"/>
                    <a:pt x="725" y="456"/>
                    <a:pt x="734" y="459"/>
                  </a:cubicBezTo>
                  <a:cubicBezTo>
                    <a:pt x="743" y="461"/>
                    <a:pt x="752" y="458"/>
                    <a:pt x="746" y="450"/>
                  </a:cubicBezTo>
                  <a:cubicBezTo>
                    <a:pt x="739" y="443"/>
                    <a:pt x="743" y="450"/>
                    <a:pt x="735" y="448"/>
                  </a:cubicBezTo>
                  <a:cubicBezTo>
                    <a:pt x="727" y="445"/>
                    <a:pt x="734" y="437"/>
                    <a:pt x="721" y="433"/>
                  </a:cubicBezTo>
                  <a:cubicBezTo>
                    <a:pt x="709" y="430"/>
                    <a:pt x="701" y="415"/>
                    <a:pt x="695" y="421"/>
                  </a:cubicBezTo>
                  <a:cubicBezTo>
                    <a:pt x="690" y="426"/>
                    <a:pt x="688" y="409"/>
                    <a:pt x="681" y="410"/>
                  </a:cubicBezTo>
                  <a:cubicBezTo>
                    <a:pt x="675" y="411"/>
                    <a:pt x="671" y="431"/>
                    <a:pt x="674" y="442"/>
                  </a:cubicBezTo>
                  <a:cubicBezTo>
                    <a:pt x="677" y="453"/>
                    <a:pt x="659" y="449"/>
                    <a:pt x="663" y="458"/>
                  </a:cubicBezTo>
                  <a:cubicBezTo>
                    <a:pt x="665" y="462"/>
                    <a:pt x="684" y="453"/>
                    <a:pt x="683" y="460"/>
                  </a:cubicBezTo>
                  <a:close/>
                  <a:moveTo>
                    <a:pt x="727" y="471"/>
                  </a:moveTo>
                  <a:cubicBezTo>
                    <a:pt x="721" y="467"/>
                    <a:pt x="698" y="478"/>
                    <a:pt x="705" y="486"/>
                  </a:cubicBezTo>
                  <a:cubicBezTo>
                    <a:pt x="712" y="493"/>
                    <a:pt x="734" y="475"/>
                    <a:pt x="727" y="471"/>
                  </a:cubicBezTo>
                  <a:close/>
                  <a:moveTo>
                    <a:pt x="746" y="247"/>
                  </a:moveTo>
                  <a:cubicBezTo>
                    <a:pt x="752" y="249"/>
                    <a:pt x="745" y="253"/>
                    <a:pt x="755" y="257"/>
                  </a:cubicBezTo>
                  <a:cubicBezTo>
                    <a:pt x="765" y="262"/>
                    <a:pt x="765" y="254"/>
                    <a:pt x="777" y="256"/>
                  </a:cubicBezTo>
                  <a:cubicBezTo>
                    <a:pt x="789" y="258"/>
                    <a:pt x="805" y="258"/>
                    <a:pt x="799" y="253"/>
                  </a:cubicBezTo>
                  <a:cubicBezTo>
                    <a:pt x="793" y="247"/>
                    <a:pt x="787" y="237"/>
                    <a:pt x="770" y="238"/>
                  </a:cubicBezTo>
                  <a:cubicBezTo>
                    <a:pt x="753" y="239"/>
                    <a:pt x="743" y="230"/>
                    <a:pt x="741" y="240"/>
                  </a:cubicBezTo>
                  <a:cubicBezTo>
                    <a:pt x="741" y="244"/>
                    <a:pt x="740" y="245"/>
                    <a:pt x="746" y="247"/>
                  </a:cubicBezTo>
                  <a:close/>
                  <a:moveTo>
                    <a:pt x="547" y="167"/>
                  </a:moveTo>
                  <a:cubicBezTo>
                    <a:pt x="555" y="173"/>
                    <a:pt x="561" y="170"/>
                    <a:pt x="561" y="175"/>
                  </a:cubicBezTo>
                  <a:cubicBezTo>
                    <a:pt x="562" y="180"/>
                    <a:pt x="573" y="178"/>
                    <a:pt x="584" y="175"/>
                  </a:cubicBezTo>
                  <a:cubicBezTo>
                    <a:pt x="596" y="173"/>
                    <a:pt x="593" y="179"/>
                    <a:pt x="601" y="185"/>
                  </a:cubicBezTo>
                  <a:cubicBezTo>
                    <a:pt x="610" y="190"/>
                    <a:pt x="593" y="198"/>
                    <a:pt x="600" y="201"/>
                  </a:cubicBezTo>
                  <a:cubicBezTo>
                    <a:pt x="606" y="204"/>
                    <a:pt x="599" y="210"/>
                    <a:pt x="608" y="214"/>
                  </a:cubicBezTo>
                  <a:cubicBezTo>
                    <a:pt x="617" y="218"/>
                    <a:pt x="612" y="210"/>
                    <a:pt x="626" y="216"/>
                  </a:cubicBezTo>
                  <a:cubicBezTo>
                    <a:pt x="639" y="222"/>
                    <a:pt x="648" y="206"/>
                    <a:pt x="647" y="214"/>
                  </a:cubicBezTo>
                  <a:cubicBezTo>
                    <a:pt x="645" y="222"/>
                    <a:pt x="653" y="218"/>
                    <a:pt x="686" y="219"/>
                  </a:cubicBezTo>
                  <a:cubicBezTo>
                    <a:pt x="719" y="219"/>
                    <a:pt x="712" y="206"/>
                    <a:pt x="714" y="213"/>
                  </a:cubicBezTo>
                  <a:cubicBezTo>
                    <a:pt x="717" y="220"/>
                    <a:pt x="750" y="220"/>
                    <a:pt x="750" y="214"/>
                  </a:cubicBezTo>
                  <a:cubicBezTo>
                    <a:pt x="750" y="207"/>
                    <a:pt x="765" y="210"/>
                    <a:pt x="756" y="206"/>
                  </a:cubicBezTo>
                  <a:cubicBezTo>
                    <a:pt x="748" y="203"/>
                    <a:pt x="761" y="203"/>
                    <a:pt x="756" y="195"/>
                  </a:cubicBezTo>
                  <a:cubicBezTo>
                    <a:pt x="752" y="188"/>
                    <a:pt x="743" y="193"/>
                    <a:pt x="739" y="188"/>
                  </a:cubicBezTo>
                  <a:cubicBezTo>
                    <a:pt x="734" y="184"/>
                    <a:pt x="722" y="186"/>
                    <a:pt x="697" y="189"/>
                  </a:cubicBezTo>
                  <a:cubicBezTo>
                    <a:pt x="672" y="192"/>
                    <a:pt x="683" y="199"/>
                    <a:pt x="669" y="194"/>
                  </a:cubicBezTo>
                  <a:cubicBezTo>
                    <a:pt x="656" y="189"/>
                    <a:pt x="656" y="198"/>
                    <a:pt x="648" y="192"/>
                  </a:cubicBezTo>
                  <a:cubicBezTo>
                    <a:pt x="640" y="186"/>
                    <a:pt x="645" y="198"/>
                    <a:pt x="639" y="194"/>
                  </a:cubicBezTo>
                  <a:cubicBezTo>
                    <a:pt x="633" y="191"/>
                    <a:pt x="641" y="190"/>
                    <a:pt x="634" y="184"/>
                  </a:cubicBezTo>
                  <a:cubicBezTo>
                    <a:pt x="627" y="178"/>
                    <a:pt x="624" y="186"/>
                    <a:pt x="623" y="181"/>
                  </a:cubicBezTo>
                  <a:cubicBezTo>
                    <a:pt x="621" y="176"/>
                    <a:pt x="640" y="182"/>
                    <a:pt x="639" y="177"/>
                  </a:cubicBezTo>
                  <a:cubicBezTo>
                    <a:pt x="637" y="172"/>
                    <a:pt x="629" y="175"/>
                    <a:pt x="621" y="170"/>
                  </a:cubicBezTo>
                  <a:cubicBezTo>
                    <a:pt x="613" y="165"/>
                    <a:pt x="608" y="166"/>
                    <a:pt x="598" y="168"/>
                  </a:cubicBezTo>
                  <a:cubicBezTo>
                    <a:pt x="587" y="170"/>
                    <a:pt x="586" y="159"/>
                    <a:pt x="580" y="160"/>
                  </a:cubicBezTo>
                  <a:cubicBezTo>
                    <a:pt x="573" y="161"/>
                    <a:pt x="561" y="157"/>
                    <a:pt x="546" y="157"/>
                  </a:cubicBezTo>
                  <a:cubicBezTo>
                    <a:pt x="541" y="157"/>
                    <a:pt x="540" y="160"/>
                    <a:pt x="547" y="167"/>
                  </a:cubicBezTo>
                  <a:close/>
                  <a:moveTo>
                    <a:pt x="555" y="210"/>
                  </a:moveTo>
                  <a:cubicBezTo>
                    <a:pt x="566" y="211"/>
                    <a:pt x="563" y="215"/>
                    <a:pt x="578" y="215"/>
                  </a:cubicBezTo>
                  <a:cubicBezTo>
                    <a:pt x="593" y="215"/>
                    <a:pt x="589" y="205"/>
                    <a:pt x="580" y="196"/>
                  </a:cubicBezTo>
                  <a:cubicBezTo>
                    <a:pt x="572" y="187"/>
                    <a:pt x="560" y="191"/>
                    <a:pt x="554" y="198"/>
                  </a:cubicBezTo>
                  <a:cubicBezTo>
                    <a:pt x="549" y="203"/>
                    <a:pt x="545" y="209"/>
                    <a:pt x="555" y="210"/>
                  </a:cubicBezTo>
                  <a:close/>
                  <a:moveTo>
                    <a:pt x="580" y="270"/>
                  </a:moveTo>
                  <a:cubicBezTo>
                    <a:pt x="582" y="265"/>
                    <a:pt x="588" y="269"/>
                    <a:pt x="583" y="260"/>
                  </a:cubicBezTo>
                  <a:cubicBezTo>
                    <a:pt x="579" y="251"/>
                    <a:pt x="602" y="265"/>
                    <a:pt x="608" y="254"/>
                  </a:cubicBezTo>
                  <a:cubicBezTo>
                    <a:pt x="615" y="243"/>
                    <a:pt x="632" y="234"/>
                    <a:pt x="620" y="230"/>
                  </a:cubicBezTo>
                  <a:cubicBezTo>
                    <a:pt x="607" y="226"/>
                    <a:pt x="608" y="233"/>
                    <a:pt x="600" y="229"/>
                  </a:cubicBezTo>
                  <a:cubicBezTo>
                    <a:pt x="592" y="226"/>
                    <a:pt x="590" y="224"/>
                    <a:pt x="572" y="227"/>
                  </a:cubicBezTo>
                  <a:cubicBezTo>
                    <a:pt x="554" y="231"/>
                    <a:pt x="568" y="235"/>
                    <a:pt x="563" y="235"/>
                  </a:cubicBezTo>
                  <a:cubicBezTo>
                    <a:pt x="558" y="234"/>
                    <a:pt x="557" y="234"/>
                    <a:pt x="557" y="248"/>
                  </a:cubicBezTo>
                  <a:cubicBezTo>
                    <a:pt x="557" y="261"/>
                    <a:pt x="564" y="261"/>
                    <a:pt x="563" y="269"/>
                  </a:cubicBezTo>
                  <a:cubicBezTo>
                    <a:pt x="563" y="277"/>
                    <a:pt x="569" y="270"/>
                    <a:pt x="576" y="275"/>
                  </a:cubicBezTo>
                  <a:cubicBezTo>
                    <a:pt x="579" y="276"/>
                    <a:pt x="579" y="275"/>
                    <a:pt x="580" y="270"/>
                  </a:cubicBezTo>
                  <a:close/>
                  <a:moveTo>
                    <a:pt x="493" y="246"/>
                  </a:moveTo>
                  <a:cubicBezTo>
                    <a:pt x="503" y="250"/>
                    <a:pt x="503" y="255"/>
                    <a:pt x="496" y="258"/>
                  </a:cubicBezTo>
                  <a:cubicBezTo>
                    <a:pt x="487" y="262"/>
                    <a:pt x="479" y="245"/>
                    <a:pt x="472" y="253"/>
                  </a:cubicBezTo>
                  <a:cubicBezTo>
                    <a:pt x="468" y="259"/>
                    <a:pt x="479" y="267"/>
                    <a:pt x="494" y="272"/>
                  </a:cubicBezTo>
                  <a:cubicBezTo>
                    <a:pt x="509" y="276"/>
                    <a:pt x="512" y="291"/>
                    <a:pt x="521" y="292"/>
                  </a:cubicBezTo>
                  <a:cubicBezTo>
                    <a:pt x="530" y="294"/>
                    <a:pt x="524" y="282"/>
                    <a:pt x="530" y="284"/>
                  </a:cubicBezTo>
                  <a:cubicBezTo>
                    <a:pt x="537" y="286"/>
                    <a:pt x="549" y="282"/>
                    <a:pt x="548" y="274"/>
                  </a:cubicBezTo>
                  <a:cubicBezTo>
                    <a:pt x="548" y="265"/>
                    <a:pt x="553" y="269"/>
                    <a:pt x="550" y="262"/>
                  </a:cubicBezTo>
                  <a:cubicBezTo>
                    <a:pt x="547" y="254"/>
                    <a:pt x="545" y="265"/>
                    <a:pt x="540" y="257"/>
                  </a:cubicBezTo>
                  <a:cubicBezTo>
                    <a:pt x="535" y="249"/>
                    <a:pt x="522" y="250"/>
                    <a:pt x="535" y="246"/>
                  </a:cubicBezTo>
                  <a:cubicBezTo>
                    <a:pt x="549" y="243"/>
                    <a:pt x="532" y="243"/>
                    <a:pt x="539" y="239"/>
                  </a:cubicBezTo>
                  <a:cubicBezTo>
                    <a:pt x="547" y="235"/>
                    <a:pt x="539" y="230"/>
                    <a:pt x="526" y="234"/>
                  </a:cubicBezTo>
                  <a:cubicBezTo>
                    <a:pt x="514" y="239"/>
                    <a:pt x="508" y="228"/>
                    <a:pt x="498" y="233"/>
                  </a:cubicBezTo>
                  <a:cubicBezTo>
                    <a:pt x="488" y="238"/>
                    <a:pt x="480" y="240"/>
                    <a:pt x="491" y="245"/>
                  </a:cubicBezTo>
                  <a:lnTo>
                    <a:pt x="493" y="246"/>
                  </a:lnTo>
                  <a:close/>
                  <a:moveTo>
                    <a:pt x="531" y="350"/>
                  </a:moveTo>
                  <a:cubicBezTo>
                    <a:pt x="541" y="352"/>
                    <a:pt x="546" y="359"/>
                    <a:pt x="553" y="353"/>
                  </a:cubicBezTo>
                  <a:cubicBezTo>
                    <a:pt x="559" y="347"/>
                    <a:pt x="560" y="353"/>
                    <a:pt x="563" y="347"/>
                  </a:cubicBezTo>
                  <a:cubicBezTo>
                    <a:pt x="567" y="342"/>
                    <a:pt x="560" y="349"/>
                    <a:pt x="556" y="341"/>
                  </a:cubicBezTo>
                  <a:cubicBezTo>
                    <a:pt x="551" y="333"/>
                    <a:pt x="551" y="340"/>
                    <a:pt x="541" y="329"/>
                  </a:cubicBezTo>
                  <a:cubicBezTo>
                    <a:pt x="532" y="319"/>
                    <a:pt x="528" y="323"/>
                    <a:pt x="522" y="333"/>
                  </a:cubicBezTo>
                  <a:cubicBezTo>
                    <a:pt x="515" y="344"/>
                    <a:pt x="504" y="338"/>
                    <a:pt x="512" y="344"/>
                  </a:cubicBezTo>
                  <a:cubicBezTo>
                    <a:pt x="515" y="347"/>
                    <a:pt x="521" y="348"/>
                    <a:pt x="531" y="350"/>
                  </a:cubicBezTo>
                  <a:close/>
                  <a:moveTo>
                    <a:pt x="509" y="123"/>
                  </a:moveTo>
                  <a:cubicBezTo>
                    <a:pt x="514" y="121"/>
                    <a:pt x="514" y="115"/>
                    <a:pt x="500" y="113"/>
                  </a:cubicBezTo>
                  <a:cubicBezTo>
                    <a:pt x="487" y="112"/>
                    <a:pt x="498" y="111"/>
                    <a:pt x="486" y="107"/>
                  </a:cubicBezTo>
                  <a:cubicBezTo>
                    <a:pt x="474" y="103"/>
                    <a:pt x="476" y="114"/>
                    <a:pt x="472" y="107"/>
                  </a:cubicBezTo>
                  <a:cubicBezTo>
                    <a:pt x="468" y="100"/>
                    <a:pt x="439" y="94"/>
                    <a:pt x="437" y="104"/>
                  </a:cubicBezTo>
                  <a:cubicBezTo>
                    <a:pt x="434" y="115"/>
                    <a:pt x="446" y="103"/>
                    <a:pt x="445" y="111"/>
                  </a:cubicBezTo>
                  <a:cubicBezTo>
                    <a:pt x="445" y="119"/>
                    <a:pt x="450" y="106"/>
                    <a:pt x="456" y="115"/>
                  </a:cubicBezTo>
                  <a:cubicBezTo>
                    <a:pt x="463" y="124"/>
                    <a:pt x="450" y="118"/>
                    <a:pt x="444" y="120"/>
                  </a:cubicBezTo>
                  <a:cubicBezTo>
                    <a:pt x="441" y="122"/>
                    <a:pt x="443" y="130"/>
                    <a:pt x="460" y="125"/>
                  </a:cubicBezTo>
                  <a:cubicBezTo>
                    <a:pt x="479" y="120"/>
                    <a:pt x="463" y="129"/>
                    <a:pt x="481" y="126"/>
                  </a:cubicBezTo>
                  <a:cubicBezTo>
                    <a:pt x="498" y="124"/>
                    <a:pt x="486" y="142"/>
                    <a:pt x="511" y="138"/>
                  </a:cubicBezTo>
                  <a:cubicBezTo>
                    <a:pt x="530" y="135"/>
                    <a:pt x="503" y="124"/>
                    <a:pt x="509" y="123"/>
                  </a:cubicBezTo>
                  <a:close/>
                  <a:moveTo>
                    <a:pt x="649" y="173"/>
                  </a:moveTo>
                  <a:cubicBezTo>
                    <a:pt x="655" y="178"/>
                    <a:pt x="663" y="174"/>
                    <a:pt x="668" y="171"/>
                  </a:cubicBezTo>
                  <a:cubicBezTo>
                    <a:pt x="673" y="169"/>
                    <a:pt x="676" y="175"/>
                    <a:pt x="690" y="175"/>
                  </a:cubicBezTo>
                  <a:cubicBezTo>
                    <a:pt x="704" y="176"/>
                    <a:pt x="695" y="167"/>
                    <a:pt x="710" y="173"/>
                  </a:cubicBezTo>
                  <a:cubicBezTo>
                    <a:pt x="725" y="178"/>
                    <a:pt x="745" y="163"/>
                    <a:pt x="742" y="173"/>
                  </a:cubicBezTo>
                  <a:cubicBezTo>
                    <a:pt x="738" y="183"/>
                    <a:pt x="755" y="178"/>
                    <a:pt x="763" y="173"/>
                  </a:cubicBezTo>
                  <a:cubicBezTo>
                    <a:pt x="771" y="167"/>
                    <a:pt x="778" y="175"/>
                    <a:pt x="779" y="163"/>
                  </a:cubicBezTo>
                  <a:cubicBezTo>
                    <a:pt x="780" y="154"/>
                    <a:pt x="763" y="163"/>
                    <a:pt x="763" y="157"/>
                  </a:cubicBezTo>
                  <a:cubicBezTo>
                    <a:pt x="763" y="150"/>
                    <a:pt x="767" y="151"/>
                    <a:pt x="775" y="146"/>
                  </a:cubicBezTo>
                  <a:cubicBezTo>
                    <a:pt x="784" y="141"/>
                    <a:pt x="762" y="131"/>
                    <a:pt x="785" y="135"/>
                  </a:cubicBezTo>
                  <a:cubicBezTo>
                    <a:pt x="802" y="137"/>
                    <a:pt x="815" y="128"/>
                    <a:pt x="811" y="123"/>
                  </a:cubicBezTo>
                  <a:cubicBezTo>
                    <a:pt x="806" y="119"/>
                    <a:pt x="826" y="119"/>
                    <a:pt x="809" y="111"/>
                  </a:cubicBezTo>
                  <a:cubicBezTo>
                    <a:pt x="792" y="103"/>
                    <a:pt x="823" y="113"/>
                    <a:pt x="819" y="106"/>
                  </a:cubicBezTo>
                  <a:cubicBezTo>
                    <a:pt x="816" y="99"/>
                    <a:pt x="812" y="102"/>
                    <a:pt x="802" y="102"/>
                  </a:cubicBezTo>
                  <a:cubicBezTo>
                    <a:pt x="793" y="103"/>
                    <a:pt x="780" y="103"/>
                    <a:pt x="784" y="100"/>
                  </a:cubicBezTo>
                  <a:cubicBezTo>
                    <a:pt x="788" y="97"/>
                    <a:pt x="818" y="97"/>
                    <a:pt x="831" y="96"/>
                  </a:cubicBezTo>
                  <a:cubicBezTo>
                    <a:pt x="843" y="94"/>
                    <a:pt x="833" y="86"/>
                    <a:pt x="840" y="90"/>
                  </a:cubicBezTo>
                  <a:cubicBezTo>
                    <a:pt x="847" y="93"/>
                    <a:pt x="857" y="93"/>
                    <a:pt x="864" y="84"/>
                  </a:cubicBezTo>
                  <a:cubicBezTo>
                    <a:pt x="872" y="76"/>
                    <a:pt x="889" y="69"/>
                    <a:pt x="919" y="56"/>
                  </a:cubicBezTo>
                  <a:cubicBezTo>
                    <a:pt x="950" y="44"/>
                    <a:pt x="950" y="43"/>
                    <a:pt x="925" y="45"/>
                  </a:cubicBezTo>
                  <a:cubicBezTo>
                    <a:pt x="900" y="48"/>
                    <a:pt x="920" y="42"/>
                    <a:pt x="935" y="39"/>
                  </a:cubicBezTo>
                  <a:cubicBezTo>
                    <a:pt x="950" y="36"/>
                    <a:pt x="986" y="30"/>
                    <a:pt x="986" y="23"/>
                  </a:cubicBezTo>
                  <a:cubicBezTo>
                    <a:pt x="985" y="16"/>
                    <a:pt x="961" y="22"/>
                    <a:pt x="961" y="15"/>
                  </a:cubicBezTo>
                  <a:cubicBezTo>
                    <a:pt x="961" y="9"/>
                    <a:pt x="940" y="7"/>
                    <a:pt x="937" y="8"/>
                  </a:cubicBezTo>
                  <a:cubicBezTo>
                    <a:pt x="929" y="10"/>
                    <a:pt x="929" y="6"/>
                    <a:pt x="919" y="11"/>
                  </a:cubicBezTo>
                  <a:cubicBezTo>
                    <a:pt x="908" y="16"/>
                    <a:pt x="889" y="15"/>
                    <a:pt x="900" y="13"/>
                  </a:cubicBezTo>
                  <a:cubicBezTo>
                    <a:pt x="911" y="11"/>
                    <a:pt x="925" y="7"/>
                    <a:pt x="907" y="7"/>
                  </a:cubicBezTo>
                  <a:cubicBezTo>
                    <a:pt x="888" y="7"/>
                    <a:pt x="883" y="0"/>
                    <a:pt x="869" y="2"/>
                  </a:cubicBezTo>
                  <a:cubicBezTo>
                    <a:pt x="856" y="5"/>
                    <a:pt x="853" y="1"/>
                    <a:pt x="840" y="5"/>
                  </a:cubicBezTo>
                  <a:cubicBezTo>
                    <a:pt x="827" y="9"/>
                    <a:pt x="813" y="0"/>
                    <a:pt x="783" y="8"/>
                  </a:cubicBezTo>
                  <a:cubicBezTo>
                    <a:pt x="768" y="11"/>
                    <a:pt x="759" y="2"/>
                    <a:pt x="750" y="7"/>
                  </a:cubicBezTo>
                  <a:cubicBezTo>
                    <a:pt x="740" y="13"/>
                    <a:pt x="727" y="4"/>
                    <a:pt x="736" y="13"/>
                  </a:cubicBezTo>
                  <a:cubicBezTo>
                    <a:pt x="746" y="22"/>
                    <a:pt x="725" y="10"/>
                    <a:pt x="723" y="17"/>
                  </a:cubicBezTo>
                  <a:cubicBezTo>
                    <a:pt x="721" y="24"/>
                    <a:pt x="716" y="24"/>
                    <a:pt x="702" y="23"/>
                  </a:cubicBezTo>
                  <a:cubicBezTo>
                    <a:pt x="689" y="21"/>
                    <a:pt x="704" y="18"/>
                    <a:pt x="688" y="18"/>
                  </a:cubicBezTo>
                  <a:cubicBezTo>
                    <a:pt x="671" y="17"/>
                    <a:pt x="694" y="23"/>
                    <a:pt x="675" y="25"/>
                  </a:cubicBezTo>
                  <a:cubicBezTo>
                    <a:pt x="657" y="27"/>
                    <a:pt x="692" y="29"/>
                    <a:pt x="683" y="32"/>
                  </a:cubicBezTo>
                  <a:cubicBezTo>
                    <a:pt x="674" y="34"/>
                    <a:pt x="668" y="27"/>
                    <a:pt x="652" y="29"/>
                  </a:cubicBezTo>
                  <a:cubicBezTo>
                    <a:pt x="635" y="31"/>
                    <a:pt x="643" y="36"/>
                    <a:pt x="631" y="34"/>
                  </a:cubicBezTo>
                  <a:cubicBezTo>
                    <a:pt x="619" y="32"/>
                    <a:pt x="604" y="39"/>
                    <a:pt x="608" y="44"/>
                  </a:cubicBezTo>
                  <a:cubicBezTo>
                    <a:pt x="612" y="49"/>
                    <a:pt x="615" y="43"/>
                    <a:pt x="620" y="47"/>
                  </a:cubicBezTo>
                  <a:cubicBezTo>
                    <a:pt x="626" y="51"/>
                    <a:pt x="636" y="45"/>
                    <a:pt x="630" y="50"/>
                  </a:cubicBezTo>
                  <a:cubicBezTo>
                    <a:pt x="623" y="55"/>
                    <a:pt x="624" y="58"/>
                    <a:pt x="636" y="61"/>
                  </a:cubicBezTo>
                  <a:cubicBezTo>
                    <a:pt x="648" y="65"/>
                    <a:pt x="654" y="72"/>
                    <a:pt x="666" y="64"/>
                  </a:cubicBezTo>
                  <a:cubicBezTo>
                    <a:pt x="677" y="56"/>
                    <a:pt x="692" y="57"/>
                    <a:pt x="683" y="59"/>
                  </a:cubicBezTo>
                  <a:cubicBezTo>
                    <a:pt x="674" y="61"/>
                    <a:pt x="655" y="68"/>
                    <a:pt x="684" y="70"/>
                  </a:cubicBezTo>
                  <a:cubicBezTo>
                    <a:pt x="713" y="73"/>
                    <a:pt x="705" y="63"/>
                    <a:pt x="713" y="67"/>
                  </a:cubicBezTo>
                  <a:cubicBezTo>
                    <a:pt x="721" y="72"/>
                    <a:pt x="746" y="66"/>
                    <a:pt x="766" y="55"/>
                  </a:cubicBezTo>
                  <a:cubicBezTo>
                    <a:pt x="787" y="44"/>
                    <a:pt x="758" y="60"/>
                    <a:pt x="778" y="61"/>
                  </a:cubicBezTo>
                  <a:cubicBezTo>
                    <a:pt x="797" y="62"/>
                    <a:pt x="779" y="63"/>
                    <a:pt x="745" y="70"/>
                  </a:cubicBezTo>
                  <a:cubicBezTo>
                    <a:pt x="711" y="77"/>
                    <a:pt x="712" y="74"/>
                    <a:pt x="725" y="83"/>
                  </a:cubicBezTo>
                  <a:cubicBezTo>
                    <a:pt x="738" y="92"/>
                    <a:pt x="753" y="93"/>
                    <a:pt x="740" y="95"/>
                  </a:cubicBezTo>
                  <a:cubicBezTo>
                    <a:pt x="727" y="97"/>
                    <a:pt x="728" y="87"/>
                    <a:pt x="716" y="82"/>
                  </a:cubicBezTo>
                  <a:cubicBezTo>
                    <a:pt x="703" y="77"/>
                    <a:pt x="672" y="72"/>
                    <a:pt x="671" y="80"/>
                  </a:cubicBezTo>
                  <a:cubicBezTo>
                    <a:pt x="670" y="88"/>
                    <a:pt x="672" y="87"/>
                    <a:pt x="683" y="91"/>
                  </a:cubicBezTo>
                  <a:cubicBezTo>
                    <a:pt x="695" y="96"/>
                    <a:pt x="704" y="104"/>
                    <a:pt x="698" y="105"/>
                  </a:cubicBezTo>
                  <a:cubicBezTo>
                    <a:pt x="692" y="106"/>
                    <a:pt x="692" y="110"/>
                    <a:pt x="705" y="111"/>
                  </a:cubicBezTo>
                  <a:cubicBezTo>
                    <a:pt x="718" y="112"/>
                    <a:pt x="724" y="117"/>
                    <a:pt x="711" y="114"/>
                  </a:cubicBezTo>
                  <a:cubicBezTo>
                    <a:pt x="697" y="112"/>
                    <a:pt x="668" y="114"/>
                    <a:pt x="663" y="119"/>
                  </a:cubicBezTo>
                  <a:cubicBezTo>
                    <a:pt x="658" y="123"/>
                    <a:pt x="655" y="133"/>
                    <a:pt x="667" y="130"/>
                  </a:cubicBezTo>
                  <a:cubicBezTo>
                    <a:pt x="679" y="128"/>
                    <a:pt x="672" y="134"/>
                    <a:pt x="682" y="131"/>
                  </a:cubicBezTo>
                  <a:cubicBezTo>
                    <a:pt x="692" y="129"/>
                    <a:pt x="681" y="134"/>
                    <a:pt x="688" y="143"/>
                  </a:cubicBezTo>
                  <a:cubicBezTo>
                    <a:pt x="695" y="151"/>
                    <a:pt x="711" y="142"/>
                    <a:pt x="719" y="134"/>
                  </a:cubicBezTo>
                  <a:cubicBezTo>
                    <a:pt x="726" y="126"/>
                    <a:pt x="712" y="153"/>
                    <a:pt x="695" y="151"/>
                  </a:cubicBezTo>
                  <a:cubicBezTo>
                    <a:pt x="679" y="149"/>
                    <a:pt x="679" y="136"/>
                    <a:pt x="665" y="136"/>
                  </a:cubicBezTo>
                  <a:cubicBezTo>
                    <a:pt x="651" y="136"/>
                    <a:pt x="646" y="138"/>
                    <a:pt x="653" y="144"/>
                  </a:cubicBezTo>
                  <a:cubicBezTo>
                    <a:pt x="659" y="150"/>
                    <a:pt x="671" y="156"/>
                    <a:pt x="656" y="156"/>
                  </a:cubicBezTo>
                  <a:cubicBezTo>
                    <a:pt x="641" y="156"/>
                    <a:pt x="628" y="164"/>
                    <a:pt x="636" y="170"/>
                  </a:cubicBezTo>
                  <a:cubicBezTo>
                    <a:pt x="640" y="173"/>
                    <a:pt x="643" y="168"/>
                    <a:pt x="649" y="173"/>
                  </a:cubicBezTo>
                  <a:close/>
                  <a:moveTo>
                    <a:pt x="574" y="57"/>
                  </a:moveTo>
                  <a:cubicBezTo>
                    <a:pt x="566" y="57"/>
                    <a:pt x="564" y="57"/>
                    <a:pt x="562" y="63"/>
                  </a:cubicBezTo>
                  <a:cubicBezTo>
                    <a:pt x="560" y="69"/>
                    <a:pt x="556" y="67"/>
                    <a:pt x="550" y="74"/>
                  </a:cubicBezTo>
                  <a:cubicBezTo>
                    <a:pt x="545" y="81"/>
                    <a:pt x="573" y="78"/>
                    <a:pt x="572" y="80"/>
                  </a:cubicBezTo>
                  <a:cubicBezTo>
                    <a:pt x="569" y="87"/>
                    <a:pt x="545" y="77"/>
                    <a:pt x="545" y="82"/>
                  </a:cubicBezTo>
                  <a:cubicBezTo>
                    <a:pt x="544" y="87"/>
                    <a:pt x="551" y="91"/>
                    <a:pt x="561" y="99"/>
                  </a:cubicBezTo>
                  <a:cubicBezTo>
                    <a:pt x="571" y="107"/>
                    <a:pt x="580" y="94"/>
                    <a:pt x="578" y="100"/>
                  </a:cubicBezTo>
                  <a:cubicBezTo>
                    <a:pt x="575" y="106"/>
                    <a:pt x="602" y="94"/>
                    <a:pt x="598" y="100"/>
                  </a:cubicBezTo>
                  <a:cubicBezTo>
                    <a:pt x="595" y="106"/>
                    <a:pt x="571" y="107"/>
                    <a:pt x="577" y="111"/>
                  </a:cubicBezTo>
                  <a:cubicBezTo>
                    <a:pt x="583" y="114"/>
                    <a:pt x="587" y="121"/>
                    <a:pt x="595" y="125"/>
                  </a:cubicBezTo>
                  <a:cubicBezTo>
                    <a:pt x="604" y="129"/>
                    <a:pt x="624" y="135"/>
                    <a:pt x="624" y="128"/>
                  </a:cubicBezTo>
                  <a:cubicBezTo>
                    <a:pt x="624" y="121"/>
                    <a:pt x="637" y="133"/>
                    <a:pt x="632" y="125"/>
                  </a:cubicBezTo>
                  <a:cubicBezTo>
                    <a:pt x="627" y="117"/>
                    <a:pt x="633" y="121"/>
                    <a:pt x="640" y="128"/>
                  </a:cubicBezTo>
                  <a:cubicBezTo>
                    <a:pt x="648" y="135"/>
                    <a:pt x="642" y="118"/>
                    <a:pt x="648" y="120"/>
                  </a:cubicBezTo>
                  <a:cubicBezTo>
                    <a:pt x="655" y="122"/>
                    <a:pt x="662" y="115"/>
                    <a:pt x="671" y="109"/>
                  </a:cubicBezTo>
                  <a:cubicBezTo>
                    <a:pt x="680" y="103"/>
                    <a:pt x="698" y="103"/>
                    <a:pt x="689" y="99"/>
                  </a:cubicBezTo>
                  <a:cubicBezTo>
                    <a:pt x="680" y="96"/>
                    <a:pt x="682" y="91"/>
                    <a:pt x="667" y="93"/>
                  </a:cubicBezTo>
                  <a:cubicBezTo>
                    <a:pt x="652" y="96"/>
                    <a:pt x="675" y="90"/>
                    <a:pt x="664" y="83"/>
                  </a:cubicBezTo>
                  <a:cubicBezTo>
                    <a:pt x="653" y="77"/>
                    <a:pt x="666" y="74"/>
                    <a:pt x="652" y="72"/>
                  </a:cubicBezTo>
                  <a:cubicBezTo>
                    <a:pt x="638" y="70"/>
                    <a:pt x="651" y="82"/>
                    <a:pt x="642" y="79"/>
                  </a:cubicBezTo>
                  <a:cubicBezTo>
                    <a:pt x="632" y="76"/>
                    <a:pt x="646" y="71"/>
                    <a:pt x="631" y="70"/>
                  </a:cubicBezTo>
                  <a:cubicBezTo>
                    <a:pt x="617" y="69"/>
                    <a:pt x="605" y="48"/>
                    <a:pt x="581" y="49"/>
                  </a:cubicBezTo>
                  <a:cubicBezTo>
                    <a:pt x="564" y="49"/>
                    <a:pt x="590" y="57"/>
                    <a:pt x="574" y="57"/>
                  </a:cubicBezTo>
                  <a:close/>
                  <a:moveTo>
                    <a:pt x="536" y="129"/>
                  </a:moveTo>
                  <a:cubicBezTo>
                    <a:pt x="546" y="131"/>
                    <a:pt x="526" y="133"/>
                    <a:pt x="535" y="134"/>
                  </a:cubicBezTo>
                  <a:cubicBezTo>
                    <a:pt x="545" y="134"/>
                    <a:pt x="537" y="142"/>
                    <a:pt x="546" y="138"/>
                  </a:cubicBezTo>
                  <a:cubicBezTo>
                    <a:pt x="555" y="134"/>
                    <a:pt x="569" y="136"/>
                    <a:pt x="566" y="131"/>
                  </a:cubicBezTo>
                  <a:cubicBezTo>
                    <a:pt x="562" y="126"/>
                    <a:pt x="575" y="127"/>
                    <a:pt x="566" y="122"/>
                  </a:cubicBezTo>
                  <a:cubicBezTo>
                    <a:pt x="556" y="118"/>
                    <a:pt x="558" y="123"/>
                    <a:pt x="548" y="117"/>
                  </a:cubicBezTo>
                  <a:cubicBezTo>
                    <a:pt x="538" y="111"/>
                    <a:pt x="522" y="111"/>
                    <a:pt x="526" y="117"/>
                  </a:cubicBezTo>
                  <a:cubicBezTo>
                    <a:pt x="529" y="123"/>
                    <a:pt x="517" y="121"/>
                    <a:pt x="528" y="125"/>
                  </a:cubicBezTo>
                  <a:cubicBezTo>
                    <a:pt x="531" y="126"/>
                    <a:pt x="527" y="127"/>
                    <a:pt x="536" y="129"/>
                  </a:cubicBezTo>
                  <a:close/>
                  <a:moveTo>
                    <a:pt x="512" y="89"/>
                  </a:moveTo>
                  <a:cubicBezTo>
                    <a:pt x="517" y="92"/>
                    <a:pt x="522" y="93"/>
                    <a:pt x="521" y="85"/>
                  </a:cubicBezTo>
                  <a:cubicBezTo>
                    <a:pt x="519" y="78"/>
                    <a:pt x="502" y="76"/>
                    <a:pt x="503" y="83"/>
                  </a:cubicBezTo>
                  <a:cubicBezTo>
                    <a:pt x="504" y="88"/>
                    <a:pt x="508" y="85"/>
                    <a:pt x="512" y="89"/>
                  </a:cubicBezTo>
                  <a:close/>
                  <a:moveTo>
                    <a:pt x="369" y="215"/>
                  </a:moveTo>
                  <a:cubicBezTo>
                    <a:pt x="383" y="212"/>
                    <a:pt x="389" y="204"/>
                    <a:pt x="398" y="207"/>
                  </a:cubicBezTo>
                  <a:cubicBezTo>
                    <a:pt x="408" y="210"/>
                    <a:pt x="404" y="204"/>
                    <a:pt x="413" y="207"/>
                  </a:cubicBezTo>
                  <a:cubicBezTo>
                    <a:pt x="422" y="210"/>
                    <a:pt x="429" y="206"/>
                    <a:pt x="438" y="194"/>
                  </a:cubicBezTo>
                  <a:cubicBezTo>
                    <a:pt x="448" y="183"/>
                    <a:pt x="427" y="181"/>
                    <a:pt x="421" y="183"/>
                  </a:cubicBezTo>
                  <a:cubicBezTo>
                    <a:pt x="415" y="185"/>
                    <a:pt x="407" y="189"/>
                    <a:pt x="410" y="184"/>
                  </a:cubicBezTo>
                  <a:cubicBezTo>
                    <a:pt x="413" y="178"/>
                    <a:pt x="401" y="183"/>
                    <a:pt x="405" y="178"/>
                  </a:cubicBezTo>
                  <a:cubicBezTo>
                    <a:pt x="410" y="172"/>
                    <a:pt x="402" y="177"/>
                    <a:pt x="401" y="167"/>
                  </a:cubicBezTo>
                  <a:cubicBezTo>
                    <a:pt x="401" y="157"/>
                    <a:pt x="392" y="163"/>
                    <a:pt x="380" y="170"/>
                  </a:cubicBezTo>
                  <a:cubicBezTo>
                    <a:pt x="367" y="178"/>
                    <a:pt x="396" y="177"/>
                    <a:pt x="387" y="183"/>
                  </a:cubicBezTo>
                  <a:cubicBezTo>
                    <a:pt x="377" y="189"/>
                    <a:pt x="398" y="186"/>
                    <a:pt x="396" y="192"/>
                  </a:cubicBezTo>
                  <a:cubicBezTo>
                    <a:pt x="395" y="198"/>
                    <a:pt x="387" y="191"/>
                    <a:pt x="374" y="193"/>
                  </a:cubicBezTo>
                  <a:cubicBezTo>
                    <a:pt x="360" y="195"/>
                    <a:pt x="372" y="191"/>
                    <a:pt x="355" y="180"/>
                  </a:cubicBezTo>
                  <a:cubicBezTo>
                    <a:pt x="337" y="169"/>
                    <a:pt x="337" y="184"/>
                    <a:pt x="332" y="175"/>
                  </a:cubicBezTo>
                  <a:cubicBezTo>
                    <a:pt x="327" y="167"/>
                    <a:pt x="319" y="172"/>
                    <a:pt x="306" y="177"/>
                  </a:cubicBezTo>
                  <a:cubicBezTo>
                    <a:pt x="293" y="182"/>
                    <a:pt x="308" y="178"/>
                    <a:pt x="298" y="186"/>
                  </a:cubicBezTo>
                  <a:cubicBezTo>
                    <a:pt x="287" y="195"/>
                    <a:pt x="302" y="189"/>
                    <a:pt x="292" y="196"/>
                  </a:cubicBezTo>
                  <a:cubicBezTo>
                    <a:pt x="282" y="203"/>
                    <a:pt x="292" y="202"/>
                    <a:pt x="304" y="206"/>
                  </a:cubicBezTo>
                  <a:cubicBezTo>
                    <a:pt x="316" y="209"/>
                    <a:pt x="316" y="201"/>
                    <a:pt x="318" y="204"/>
                  </a:cubicBezTo>
                  <a:cubicBezTo>
                    <a:pt x="320" y="208"/>
                    <a:pt x="324" y="210"/>
                    <a:pt x="329" y="204"/>
                  </a:cubicBezTo>
                  <a:cubicBezTo>
                    <a:pt x="333" y="198"/>
                    <a:pt x="336" y="198"/>
                    <a:pt x="334" y="202"/>
                  </a:cubicBezTo>
                  <a:cubicBezTo>
                    <a:pt x="333" y="206"/>
                    <a:pt x="340" y="206"/>
                    <a:pt x="359" y="202"/>
                  </a:cubicBezTo>
                  <a:cubicBezTo>
                    <a:pt x="378" y="199"/>
                    <a:pt x="367" y="205"/>
                    <a:pt x="353" y="207"/>
                  </a:cubicBezTo>
                  <a:cubicBezTo>
                    <a:pt x="338" y="208"/>
                    <a:pt x="318" y="212"/>
                    <a:pt x="335" y="219"/>
                  </a:cubicBezTo>
                  <a:cubicBezTo>
                    <a:pt x="345" y="223"/>
                    <a:pt x="356" y="219"/>
                    <a:pt x="369" y="215"/>
                  </a:cubicBezTo>
                  <a:close/>
                  <a:moveTo>
                    <a:pt x="449" y="148"/>
                  </a:moveTo>
                  <a:cubicBezTo>
                    <a:pt x="442" y="141"/>
                    <a:pt x="429" y="137"/>
                    <a:pt x="432" y="142"/>
                  </a:cubicBezTo>
                  <a:cubicBezTo>
                    <a:pt x="435" y="147"/>
                    <a:pt x="438" y="157"/>
                    <a:pt x="449" y="155"/>
                  </a:cubicBezTo>
                  <a:cubicBezTo>
                    <a:pt x="454" y="155"/>
                    <a:pt x="456" y="155"/>
                    <a:pt x="449" y="148"/>
                  </a:cubicBezTo>
                  <a:close/>
                  <a:moveTo>
                    <a:pt x="299" y="169"/>
                  </a:moveTo>
                  <a:cubicBezTo>
                    <a:pt x="308" y="168"/>
                    <a:pt x="318" y="163"/>
                    <a:pt x="307" y="158"/>
                  </a:cubicBezTo>
                  <a:cubicBezTo>
                    <a:pt x="297" y="152"/>
                    <a:pt x="323" y="153"/>
                    <a:pt x="310" y="148"/>
                  </a:cubicBezTo>
                  <a:cubicBezTo>
                    <a:pt x="299" y="143"/>
                    <a:pt x="298" y="145"/>
                    <a:pt x="294" y="149"/>
                  </a:cubicBezTo>
                  <a:cubicBezTo>
                    <a:pt x="291" y="154"/>
                    <a:pt x="280" y="141"/>
                    <a:pt x="261" y="157"/>
                  </a:cubicBezTo>
                  <a:cubicBezTo>
                    <a:pt x="246" y="170"/>
                    <a:pt x="251" y="160"/>
                    <a:pt x="242" y="169"/>
                  </a:cubicBezTo>
                  <a:cubicBezTo>
                    <a:pt x="234" y="178"/>
                    <a:pt x="233" y="167"/>
                    <a:pt x="225" y="175"/>
                  </a:cubicBezTo>
                  <a:cubicBezTo>
                    <a:pt x="217" y="182"/>
                    <a:pt x="228" y="178"/>
                    <a:pt x="226" y="182"/>
                  </a:cubicBezTo>
                  <a:cubicBezTo>
                    <a:pt x="224" y="186"/>
                    <a:pt x="227" y="186"/>
                    <a:pt x="233" y="182"/>
                  </a:cubicBezTo>
                  <a:cubicBezTo>
                    <a:pt x="238" y="178"/>
                    <a:pt x="238" y="184"/>
                    <a:pt x="243" y="184"/>
                  </a:cubicBezTo>
                  <a:cubicBezTo>
                    <a:pt x="249" y="183"/>
                    <a:pt x="248" y="176"/>
                    <a:pt x="251" y="183"/>
                  </a:cubicBezTo>
                  <a:cubicBezTo>
                    <a:pt x="253" y="189"/>
                    <a:pt x="263" y="190"/>
                    <a:pt x="264" y="180"/>
                  </a:cubicBezTo>
                  <a:cubicBezTo>
                    <a:pt x="264" y="170"/>
                    <a:pt x="266" y="190"/>
                    <a:pt x="275" y="174"/>
                  </a:cubicBezTo>
                  <a:cubicBezTo>
                    <a:pt x="281" y="163"/>
                    <a:pt x="273" y="167"/>
                    <a:pt x="282" y="163"/>
                  </a:cubicBezTo>
                  <a:cubicBezTo>
                    <a:pt x="291" y="159"/>
                    <a:pt x="278" y="173"/>
                    <a:pt x="289" y="175"/>
                  </a:cubicBezTo>
                  <a:cubicBezTo>
                    <a:pt x="304" y="178"/>
                    <a:pt x="291" y="169"/>
                    <a:pt x="299" y="169"/>
                  </a:cubicBezTo>
                  <a:close/>
                  <a:moveTo>
                    <a:pt x="360" y="127"/>
                  </a:moveTo>
                  <a:cubicBezTo>
                    <a:pt x="368" y="128"/>
                    <a:pt x="360" y="125"/>
                    <a:pt x="374" y="126"/>
                  </a:cubicBezTo>
                  <a:cubicBezTo>
                    <a:pt x="389" y="128"/>
                    <a:pt x="399" y="123"/>
                    <a:pt x="384" y="118"/>
                  </a:cubicBezTo>
                  <a:cubicBezTo>
                    <a:pt x="369" y="112"/>
                    <a:pt x="367" y="119"/>
                    <a:pt x="353" y="121"/>
                  </a:cubicBezTo>
                  <a:cubicBezTo>
                    <a:pt x="339" y="123"/>
                    <a:pt x="339" y="129"/>
                    <a:pt x="348" y="126"/>
                  </a:cubicBezTo>
                  <a:cubicBezTo>
                    <a:pt x="351" y="125"/>
                    <a:pt x="352" y="125"/>
                    <a:pt x="360" y="127"/>
                  </a:cubicBezTo>
                  <a:close/>
                  <a:moveTo>
                    <a:pt x="373" y="148"/>
                  </a:moveTo>
                  <a:cubicBezTo>
                    <a:pt x="385" y="145"/>
                    <a:pt x="386" y="139"/>
                    <a:pt x="375" y="138"/>
                  </a:cubicBezTo>
                  <a:cubicBezTo>
                    <a:pt x="365" y="137"/>
                    <a:pt x="385" y="138"/>
                    <a:pt x="387" y="133"/>
                  </a:cubicBezTo>
                  <a:cubicBezTo>
                    <a:pt x="390" y="128"/>
                    <a:pt x="372" y="131"/>
                    <a:pt x="356" y="133"/>
                  </a:cubicBezTo>
                  <a:cubicBezTo>
                    <a:pt x="339" y="136"/>
                    <a:pt x="339" y="137"/>
                    <a:pt x="343" y="144"/>
                  </a:cubicBezTo>
                  <a:cubicBezTo>
                    <a:pt x="346" y="151"/>
                    <a:pt x="360" y="150"/>
                    <a:pt x="373" y="148"/>
                  </a:cubicBezTo>
                  <a:close/>
                  <a:moveTo>
                    <a:pt x="521" y="206"/>
                  </a:moveTo>
                  <a:cubicBezTo>
                    <a:pt x="528" y="207"/>
                    <a:pt x="536" y="205"/>
                    <a:pt x="533" y="200"/>
                  </a:cubicBezTo>
                  <a:cubicBezTo>
                    <a:pt x="530" y="196"/>
                    <a:pt x="530" y="190"/>
                    <a:pt x="535" y="194"/>
                  </a:cubicBezTo>
                  <a:cubicBezTo>
                    <a:pt x="541" y="199"/>
                    <a:pt x="540" y="195"/>
                    <a:pt x="536" y="190"/>
                  </a:cubicBezTo>
                  <a:cubicBezTo>
                    <a:pt x="532" y="184"/>
                    <a:pt x="537" y="172"/>
                    <a:pt x="526" y="167"/>
                  </a:cubicBezTo>
                  <a:cubicBezTo>
                    <a:pt x="515" y="162"/>
                    <a:pt x="519" y="174"/>
                    <a:pt x="514" y="169"/>
                  </a:cubicBezTo>
                  <a:cubicBezTo>
                    <a:pt x="508" y="165"/>
                    <a:pt x="503" y="167"/>
                    <a:pt x="496" y="168"/>
                  </a:cubicBezTo>
                  <a:cubicBezTo>
                    <a:pt x="489" y="170"/>
                    <a:pt x="498" y="174"/>
                    <a:pt x="508" y="185"/>
                  </a:cubicBezTo>
                  <a:cubicBezTo>
                    <a:pt x="487" y="175"/>
                    <a:pt x="498" y="172"/>
                    <a:pt x="486" y="172"/>
                  </a:cubicBezTo>
                  <a:cubicBezTo>
                    <a:pt x="474" y="171"/>
                    <a:pt x="476" y="174"/>
                    <a:pt x="484" y="182"/>
                  </a:cubicBezTo>
                  <a:cubicBezTo>
                    <a:pt x="491" y="190"/>
                    <a:pt x="483" y="182"/>
                    <a:pt x="479" y="185"/>
                  </a:cubicBezTo>
                  <a:cubicBezTo>
                    <a:pt x="476" y="189"/>
                    <a:pt x="466" y="188"/>
                    <a:pt x="471" y="193"/>
                  </a:cubicBezTo>
                  <a:cubicBezTo>
                    <a:pt x="475" y="197"/>
                    <a:pt x="503" y="189"/>
                    <a:pt x="511" y="189"/>
                  </a:cubicBezTo>
                  <a:cubicBezTo>
                    <a:pt x="520" y="190"/>
                    <a:pt x="493" y="193"/>
                    <a:pt x="498" y="199"/>
                  </a:cubicBezTo>
                  <a:cubicBezTo>
                    <a:pt x="503" y="204"/>
                    <a:pt x="498" y="211"/>
                    <a:pt x="508" y="207"/>
                  </a:cubicBezTo>
                  <a:cubicBezTo>
                    <a:pt x="513" y="205"/>
                    <a:pt x="513" y="205"/>
                    <a:pt x="521" y="206"/>
                  </a:cubicBezTo>
                  <a:close/>
                  <a:moveTo>
                    <a:pt x="969" y="789"/>
                  </a:moveTo>
                  <a:cubicBezTo>
                    <a:pt x="968" y="784"/>
                    <a:pt x="975" y="784"/>
                    <a:pt x="973" y="783"/>
                  </a:cubicBezTo>
                  <a:cubicBezTo>
                    <a:pt x="971" y="782"/>
                    <a:pt x="961" y="785"/>
                    <a:pt x="954" y="782"/>
                  </a:cubicBezTo>
                  <a:cubicBezTo>
                    <a:pt x="946" y="780"/>
                    <a:pt x="951" y="770"/>
                    <a:pt x="946" y="777"/>
                  </a:cubicBezTo>
                  <a:cubicBezTo>
                    <a:pt x="941" y="784"/>
                    <a:pt x="947" y="779"/>
                    <a:pt x="947" y="783"/>
                  </a:cubicBezTo>
                  <a:cubicBezTo>
                    <a:pt x="947" y="788"/>
                    <a:pt x="950" y="784"/>
                    <a:pt x="953" y="787"/>
                  </a:cubicBezTo>
                  <a:cubicBezTo>
                    <a:pt x="955" y="790"/>
                    <a:pt x="956" y="788"/>
                    <a:pt x="967" y="792"/>
                  </a:cubicBezTo>
                  <a:cubicBezTo>
                    <a:pt x="969" y="793"/>
                    <a:pt x="970" y="793"/>
                    <a:pt x="969" y="789"/>
                  </a:cubicBezTo>
                  <a:close/>
                  <a:moveTo>
                    <a:pt x="987" y="795"/>
                  </a:moveTo>
                  <a:cubicBezTo>
                    <a:pt x="989" y="789"/>
                    <a:pt x="992" y="788"/>
                    <a:pt x="990" y="795"/>
                  </a:cubicBezTo>
                  <a:cubicBezTo>
                    <a:pt x="989" y="802"/>
                    <a:pt x="991" y="800"/>
                    <a:pt x="996" y="797"/>
                  </a:cubicBezTo>
                  <a:cubicBezTo>
                    <a:pt x="1001" y="794"/>
                    <a:pt x="1005" y="789"/>
                    <a:pt x="1000" y="788"/>
                  </a:cubicBezTo>
                  <a:cubicBezTo>
                    <a:pt x="994" y="787"/>
                    <a:pt x="994" y="786"/>
                    <a:pt x="995" y="779"/>
                  </a:cubicBezTo>
                  <a:cubicBezTo>
                    <a:pt x="996" y="772"/>
                    <a:pt x="994" y="772"/>
                    <a:pt x="988" y="779"/>
                  </a:cubicBezTo>
                  <a:cubicBezTo>
                    <a:pt x="983" y="786"/>
                    <a:pt x="979" y="791"/>
                    <a:pt x="982" y="799"/>
                  </a:cubicBezTo>
                  <a:cubicBezTo>
                    <a:pt x="984" y="803"/>
                    <a:pt x="986" y="801"/>
                    <a:pt x="987" y="795"/>
                  </a:cubicBezTo>
                  <a:close/>
                  <a:moveTo>
                    <a:pt x="950" y="722"/>
                  </a:moveTo>
                  <a:cubicBezTo>
                    <a:pt x="934" y="720"/>
                    <a:pt x="947" y="724"/>
                    <a:pt x="952" y="729"/>
                  </a:cubicBezTo>
                  <a:cubicBezTo>
                    <a:pt x="958" y="734"/>
                    <a:pt x="975" y="741"/>
                    <a:pt x="978" y="736"/>
                  </a:cubicBezTo>
                  <a:cubicBezTo>
                    <a:pt x="980" y="733"/>
                    <a:pt x="966" y="724"/>
                    <a:pt x="950" y="722"/>
                  </a:cubicBezTo>
                  <a:close/>
                  <a:moveTo>
                    <a:pt x="1018" y="762"/>
                  </a:moveTo>
                  <a:cubicBezTo>
                    <a:pt x="1027" y="759"/>
                    <a:pt x="1026" y="766"/>
                    <a:pt x="1041" y="763"/>
                  </a:cubicBezTo>
                  <a:cubicBezTo>
                    <a:pt x="1056" y="761"/>
                    <a:pt x="1040" y="767"/>
                    <a:pt x="1054" y="765"/>
                  </a:cubicBezTo>
                  <a:cubicBezTo>
                    <a:pt x="1068" y="764"/>
                    <a:pt x="1048" y="772"/>
                    <a:pt x="1048" y="775"/>
                  </a:cubicBezTo>
                  <a:cubicBezTo>
                    <a:pt x="1048" y="779"/>
                    <a:pt x="1055" y="780"/>
                    <a:pt x="1060" y="772"/>
                  </a:cubicBezTo>
                  <a:cubicBezTo>
                    <a:pt x="1065" y="764"/>
                    <a:pt x="1066" y="771"/>
                    <a:pt x="1069" y="763"/>
                  </a:cubicBezTo>
                  <a:cubicBezTo>
                    <a:pt x="1073" y="756"/>
                    <a:pt x="1076" y="761"/>
                    <a:pt x="1073" y="769"/>
                  </a:cubicBezTo>
                  <a:cubicBezTo>
                    <a:pt x="1070" y="776"/>
                    <a:pt x="1069" y="780"/>
                    <a:pt x="1075" y="775"/>
                  </a:cubicBezTo>
                  <a:cubicBezTo>
                    <a:pt x="1080" y="771"/>
                    <a:pt x="1076" y="780"/>
                    <a:pt x="1084" y="780"/>
                  </a:cubicBezTo>
                  <a:cubicBezTo>
                    <a:pt x="1092" y="780"/>
                    <a:pt x="1085" y="776"/>
                    <a:pt x="1089" y="765"/>
                  </a:cubicBezTo>
                  <a:cubicBezTo>
                    <a:pt x="1093" y="755"/>
                    <a:pt x="1082" y="765"/>
                    <a:pt x="1087" y="757"/>
                  </a:cubicBezTo>
                  <a:cubicBezTo>
                    <a:pt x="1092" y="749"/>
                    <a:pt x="1084" y="754"/>
                    <a:pt x="1079" y="761"/>
                  </a:cubicBezTo>
                  <a:cubicBezTo>
                    <a:pt x="1075" y="768"/>
                    <a:pt x="1076" y="755"/>
                    <a:pt x="1082" y="752"/>
                  </a:cubicBezTo>
                  <a:cubicBezTo>
                    <a:pt x="1087" y="748"/>
                    <a:pt x="1087" y="744"/>
                    <a:pt x="1082" y="746"/>
                  </a:cubicBezTo>
                  <a:cubicBezTo>
                    <a:pt x="1077" y="748"/>
                    <a:pt x="1070" y="744"/>
                    <a:pt x="1077" y="738"/>
                  </a:cubicBezTo>
                  <a:cubicBezTo>
                    <a:pt x="1084" y="733"/>
                    <a:pt x="1075" y="728"/>
                    <a:pt x="1064" y="731"/>
                  </a:cubicBezTo>
                  <a:cubicBezTo>
                    <a:pt x="1053" y="735"/>
                    <a:pt x="1062" y="728"/>
                    <a:pt x="1055" y="730"/>
                  </a:cubicBezTo>
                  <a:cubicBezTo>
                    <a:pt x="1048" y="732"/>
                    <a:pt x="1048" y="724"/>
                    <a:pt x="1053" y="723"/>
                  </a:cubicBezTo>
                  <a:cubicBezTo>
                    <a:pt x="1057" y="722"/>
                    <a:pt x="1051" y="714"/>
                    <a:pt x="1043" y="722"/>
                  </a:cubicBezTo>
                  <a:cubicBezTo>
                    <a:pt x="1035" y="729"/>
                    <a:pt x="1041" y="717"/>
                    <a:pt x="1046" y="710"/>
                  </a:cubicBezTo>
                  <a:cubicBezTo>
                    <a:pt x="1046" y="710"/>
                    <a:pt x="1051" y="700"/>
                    <a:pt x="1055" y="696"/>
                  </a:cubicBezTo>
                  <a:cubicBezTo>
                    <a:pt x="1058" y="691"/>
                    <a:pt x="1054" y="687"/>
                    <a:pt x="1045" y="692"/>
                  </a:cubicBezTo>
                  <a:cubicBezTo>
                    <a:pt x="1036" y="698"/>
                    <a:pt x="1040" y="701"/>
                    <a:pt x="1036" y="704"/>
                  </a:cubicBezTo>
                  <a:cubicBezTo>
                    <a:pt x="1031" y="707"/>
                    <a:pt x="1026" y="723"/>
                    <a:pt x="1019" y="736"/>
                  </a:cubicBezTo>
                  <a:cubicBezTo>
                    <a:pt x="1013" y="749"/>
                    <a:pt x="1018" y="739"/>
                    <a:pt x="1012" y="743"/>
                  </a:cubicBezTo>
                  <a:cubicBezTo>
                    <a:pt x="1007" y="748"/>
                    <a:pt x="1006" y="748"/>
                    <a:pt x="1014" y="749"/>
                  </a:cubicBezTo>
                  <a:cubicBezTo>
                    <a:pt x="1021" y="750"/>
                    <a:pt x="1002" y="755"/>
                    <a:pt x="1008" y="762"/>
                  </a:cubicBezTo>
                  <a:cubicBezTo>
                    <a:pt x="1009" y="763"/>
                    <a:pt x="1009" y="765"/>
                    <a:pt x="1018" y="762"/>
                  </a:cubicBezTo>
                  <a:close/>
                  <a:moveTo>
                    <a:pt x="564" y="738"/>
                  </a:moveTo>
                  <a:cubicBezTo>
                    <a:pt x="566" y="738"/>
                    <a:pt x="563" y="730"/>
                    <a:pt x="567" y="731"/>
                  </a:cubicBezTo>
                  <a:cubicBezTo>
                    <a:pt x="570" y="732"/>
                    <a:pt x="570" y="735"/>
                    <a:pt x="571" y="740"/>
                  </a:cubicBezTo>
                  <a:cubicBezTo>
                    <a:pt x="572" y="746"/>
                    <a:pt x="579" y="743"/>
                    <a:pt x="581" y="746"/>
                  </a:cubicBezTo>
                  <a:cubicBezTo>
                    <a:pt x="584" y="750"/>
                    <a:pt x="584" y="743"/>
                    <a:pt x="593" y="746"/>
                  </a:cubicBezTo>
                  <a:cubicBezTo>
                    <a:pt x="601" y="749"/>
                    <a:pt x="597" y="753"/>
                    <a:pt x="601" y="751"/>
                  </a:cubicBezTo>
                  <a:cubicBezTo>
                    <a:pt x="605" y="748"/>
                    <a:pt x="607" y="758"/>
                    <a:pt x="613" y="754"/>
                  </a:cubicBezTo>
                  <a:cubicBezTo>
                    <a:pt x="621" y="750"/>
                    <a:pt x="615" y="755"/>
                    <a:pt x="623" y="754"/>
                  </a:cubicBezTo>
                  <a:cubicBezTo>
                    <a:pt x="631" y="754"/>
                    <a:pt x="627" y="757"/>
                    <a:pt x="633" y="756"/>
                  </a:cubicBezTo>
                  <a:cubicBezTo>
                    <a:pt x="634" y="755"/>
                    <a:pt x="634" y="756"/>
                    <a:pt x="635" y="755"/>
                  </a:cubicBezTo>
                  <a:cubicBezTo>
                    <a:pt x="637" y="753"/>
                    <a:pt x="638" y="752"/>
                    <a:pt x="638" y="749"/>
                  </a:cubicBezTo>
                  <a:cubicBezTo>
                    <a:pt x="639" y="746"/>
                    <a:pt x="644" y="744"/>
                    <a:pt x="643" y="748"/>
                  </a:cubicBezTo>
                  <a:cubicBezTo>
                    <a:pt x="641" y="752"/>
                    <a:pt x="645" y="748"/>
                    <a:pt x="646" y="743"/>
                  </a:cubicBezTo>
                  <a:cubicBezTo>
                    <a:pt x="648" y="738"/>
                    <a:pt x="650" y="741"/>
                    <a:pt x="648" y="745"/>
                  </a:cubicBezTo>
                  <a:cubicBezTo>
                    <a:pt x="646" y="749"/>
                    <a:pt x="647" y="748"/>
                    <a:pt x="651" y="745"/>
                  </a:cubicBezTo>
                  <a:cubicBezTo>
                    <a:pt x="654" y="743"/>
                    <a:pt x="649" y="740"/>
                    <a:pt x="651" y="738"/>
                  </a:cubicBezTo>
                  <a:cubicBezTo>
                    <a:pt x="653" y="737"/>
                    <a:pt x="660" y="743"/>
                    <a:pt x="664" y="742"/>
                  </a:cubicBezTo>
                  <a:cubicBezTo>
                    <a:pt x="669" y="742"/>
                    <a:pt x="667" y="743"/>
                    <a:pt x="672" y="742"/>
                  </a:cubicBezTo>
                  <a:cubicBezTo>
                    <a:pt x="676" y="742"/>
                    <a:pt x="674" y="754"/>
                    <a:pt x="681" y="757"/>
                  </a:cubicBezTo>
                  <a:cubicBezTo>
                    <a:pt x="685" y="759"/>
                    <a:pt x="694" y="754"/>
                    <a:pt x="691" y="760"/>
                  </a:cubicBezTo>
                  <a:cubicBezTo>
                    <a:pt x="689" y="764"/>
                    <a:pt x="691" y="764"/>
                    <a:pt x="694" y="767"/>
                  </a:cubicBezTo>
                  <a:cubicBezTo>
                    <a:pt x="697" y="770"/>
                    <a:pt x="692" y="774"/>
                    <a:pt x="694" y="775"/>
                  </a:cubicBezTo>
                  <a:cubicBezTo>
                    <a:pt x="696" y="777"/>
                    <a:pt x="696" y="774"/>
                    <a:pt x="698" y="776"/>
                  </a:cubicBezTo>
                  <a:cubicBezTo>
                    <a:pt x="700" y="778"/>
                    <a:pt x="696" y="776"/>
                    <a:pt x="696" y="781"/>
                  </a:cubicBezTo>
                  <a:cubicBezTo>
                    <a:pt x="695" y="785"/>
                    <a:pt x="702" y="779"/>
                    <a:pt x="702" y="783"/>
                  </a:cubicBezTo>
                  <a:cubicBezTo>
                    <a:pt x="701" y="787"/>
                    <a:pt x="703" y="785"/>
                    <a:pt x="708" y="787"/>
                  </a:cubicBezTo>
                  <a:cubicBezTo>
                    <a:pt x="713" y="789"/>
                    <a:pt x="721" y="788"/>
                    <a:pt x="726" y="789"/>
                  </a:cubicBezTo>
                  <a:cubicBezTo>
                    <a:pt x="730" y="790"/>
                    <a:pt x="734" y="789"/>
                    <a:pt x="733" y="791"/>
                  </a:cubicBezTo>
                  <a:cubicBezTo>
                    <a:pt x="732" y="793"/>
                    <a:pt x="735" y="793"/>
                    <a:pt x="740" y="792"/>
                  </a:cubicBezTo>
                  <a:cubicBezTo>
                    <a:pt x="745" y="792"/>
                    <a:pt x="748" y="804"/>
                    <a:pt x="749" y="802"/>
                  </a:cubicBezTo>
                  <a:cubicBezTo>
                    <a:pt x="751" y="801"/>
                    <a:pt x="751" y="802"/>
                    <a:pt x="751" y="805"/>
                  </a:cubicBezTo>
                  <a:cubicBezTo>
                    <a:pt x="751" y="808"/>
                    <a:pt x="756" y="811"/>
                    <a:pt x="756" y="814"/>
                  </a:cubicBezTo>
                  <a:cubicBezTo>
                    <a:pt x="756" y="816"/>
                    <a:pt x="753" y="811"/>
                    <a:pt x="751" y="812"/>
                  </a:cubicBezTo>
                  <a:cubicBezTo>
                    <a:pt x="750" y="814"/>
                    <a:pt x="754" y="817"/>
                    <a:pt x="752" y="818"/>
                  </a:cubicBezTo>
                  <a:cubicBezTo>
                    <a:pt x="749" y="820"/>
                    <a:pt x="744" y="813"/>
                    <a:pt x="742" y="815"/>
                  </a:cubicBezTo>
                  <a:cubicBezTo>
                    <a:pt x="739" y="817"/>
                    <a:pt x="742" y="813"/>
                    <a:pt x="739" y="813"/>
                  </a:cubicBezTo>
                  <a:cubicBezTo>
                    <a:pt x="737" y="814"/>
                    <a:pt x="742" y="810"/>
                    <a:pt x="738" y="810"/>
                  </a:cubicBezTo>
                  <a:cubicBezTo>
                    <a:pt x="735" y="809"/>
                    <a:pt x="737" y="805"/>
                    <a:pt x="735" y="805"/>
                  </a:cubicBezTo>
                  <a:cubicBezTo>
                    <a:pt x="733" y="805"/>
                    <a:pt x="732" y="803"/>
                    <a:pt x="731" y="805"/>
                  </a:cubicBezTo>
                  <a:cubicBezTo>
                    <a:pt x="731" y="806"/>
                    <a:pt x="735" y="809"/>
                    <a:pt x="736" y="814"/>
                  </a:cubicBezTo>
                  <a:cubicBezTo>
                    <a:pt x="737" y="819"/>
                    <a:pt x="730" y="820"/>
                    <a:pt x="731" y="829"/>
                  </a:cubicBezTo>
                  <a:cubicBezTo>
                    <a:pt x="732" y="839"/>
                    <a:pt x="729" y="840"/>
                    <a:pt x="722" y="843"/>
                  </a:cubicBezTo>
                  <a:cubicBezTo>
                    <a:pt x="722" y="846"/>
                    <a:pt x="721" y="846"/>
                    <a:pt x="722" y="848"/>
                  </a:cubicBezTo>
                  <a:cubicBezTo>
                    <a:pt x="722" y="849"/>
                    <a:pt x="721" y="851"/>
                    <a:pt x="720" y="852"/>
                  </a:cubicBezTo>
                  <a:cubicBezTo>
                    <a:pt x="725" y="853"/>
                    <a:pt x="722" y="856"/>
                    <a:pt x="717" y="856"/>
                  </a:cubicBezTo>
                  <a:cubicBezTo>
                    <a:pt x="712" y="856"/>
                    <a:pt x="713" y="861"/>
                    <a:pt x="717" y="860"/>
                  </a:cubicBezTo>
                  <a:cubicBezTo>
                    <a:pt x="721" y="860"/>
                    <a:pt x="720" y="863"/>
                    <a:pt x="721" y="861"/>
                  </a:cubicBezTo>
                  <a:cubicBezTo>
                    <a:pt x="723" y="858"/>
                    <a:pt x="726" y="858"/>
                    <a:pt x="728" y="857"/>
                  </a:cubicBezTo>
                  <a:cubicBezTo>
                    <a:pt x="731" y="855"/>
                    <a:pt x="732" y="848"/>
                    <a:pt x="743" y="850"/>
                  </a:cubicBezTo>
                  <a:cubicBezTo>
                    <a:pt x="755" y="853"/>
                    <a:pt x="746" y="851"/>
                    <a:pt x="748" y="849"/>
                  </a:cubicBezTo>
                  <a:cubicBezTo>
                    <a:pt x="749" y="847"/>
                    <a:pt x="751" y="847"/>
                    <a:pt x="756" y="846"/>
                  </a:cubicBezTo>
                  <a:cubicBezTo>
                    <a:pt x="762" y="846"/>
                    <a:pt x="764" y="847"/>
                    <a:pt x="764" y="845"/>
                  </a:cubicBezTo>
                  <a:cubicBezTo>
                    <a:pt x="764" y="843"/>
                    <a:pt x="765" y="843"/>
                    <a:pt x="765" y="843"/>
                  </a:cubicBezTo>
                  <a:cubicBezTo>
                    <a:pt x="761" y="841"/>
                    <a:pt x="761" y="841"/>
                    <a:pt x="761" y="841"/>
                  </a:cubicBezTo>
                  <a:cubicBezTo>
                    <a:pt x="758" y="841"/>
                    <a:pt x="754" y="841"/>
                    <a:pt x="756" y="836"/>
                  </a:cubicBezTo>
                  <a:cubicBezTo>
                    <a:pt x="758" y="831"/>
                    <a:pt x="760" y="834"/>
                    <a:pt x="762" y="831"/>
                  </a:cubicBezTo>
                  <a:cubicBezTo>
                    <a:pt x="764" y="828"/>
                    <a:pt x="769" y="828"/>
                    <a:pt x="776" y="827"/>
                  </a:cubicBezTo>
                  <a:cubicBezTo>
                    <a:pt x="783" y="825"/>
                    <a:pt x="780" y="825"/>
                    <a:pt x="786" y="828"/>
                  </a:cubicBezTo>
                  <a:cubicBezTo>
                    <a:pt x="791" y="831"/>
                    <a:pt x="789" y="826"/>
                    <a:pt x="792" y="824"/>
                  </a:cubicBezTo>
                  <a:cubicBezTo>
                    <a:pt x="796" y="821"/>
                    <a:pt x="800" y="821"/>
                    <a:pt x="804" y="818"/>
                  </a:cubicBezTo>
                  <a:cubicBezTo>
                    <a:pt x="809" y="812"/>
                    <a:pt x="815" y="808"/>
                    <a:pt x="817" y="809"/>
                  </a:cubicBezTo>
                  <a:cubicBezTo>
                    <a:pt x="818" y="809"/>
                    <a:pt x="821" y="809"/>
                    <a:pt x="822" y="809"/>
                  </a:cubicBezTo>
                  <a:cubicBezTo>
                    <a:pt x="824" y="809"/>
                    <a:pt x="857" y="809"/>
                    <a:pt x="857" y="809"/>
                  </a:cubicBezTo>
                  <a:cubicBezTo>
                    <a:pt x="857" y="804"/>
                    <a:pt x="859" y="803"/>
                    <a:pt x="860" y="804"/>
                  </a:cubicBezTo>
                  <a:cubicBezTo>
                    <a:pt x="862" y="805"/>
                    <a:pt x="863" y="802"/>
                    <a:pt x="864" y="804"/>
                  </a:cubicBezTo>
                  <a:cubicBezTo>
                    <a:pt x="866" y="805"/>
                    <a:pt x="864" y="802"/>
                    <a:pt x="867" y="802"/>
                  </a:cubicBezTo>
                  <a:cubicBezTo>
                    <a:pt x="869" y="802"/>
                    <a:pt x="864" y="800"/>
                    <a:pt x="868" y="797"/>
                  </a:cubicBezTo>
                  <a:cubicBezTo>
                    <a:pt x="873" y="795"/>
                    <a:pt x="869" y="796"/>
                    <a:pt x="871" y="793"/>
                  </a:cubicBezTo>
                  <a:cubicBezTo>
                    <a:pt x="874" y="791"/>
                    <a:pt x="870" y="788"/>
                    <a:pt x="874" y="785"/>
                  </a:cubicBezTo>
                  <a:cubicBezTo>
                    <a:pt x="877" y="782"/>
                    <a:pt x="873" y="782"/>
                    <a:pt x="877" y="778"/>
                  </a:cubicBezTo>
                  <a:cubicBezTo>
                    <a:pt x="880" y="773"/>
                    <a:pt x="885" y="766"/>
                    <a:pt x="885" y="766"/>
                  </a:cubicBezTo>
                  <a:cubicBezTo>
                    <a:pt x="885" y="766"/>
                    <a:pt x="888" y="765"/>
                    <a:pt x="887" y="768"/>
                  </a:cubicBezTo>
                  <a:cubicBezTo>
                    <a:pt x="887" y="770"/>
                    <a:pt x="889" y="771"/>
                    <a:pt x="892" y="770"/>
                  </a:cubicBezTo>
                  <a:cubicBezTo>
                    <a:pt x="894" y="768"/>
                    <a:pt x="896" y="766"/>
                    <a:pt x="899" y="769"/>
                  </a:cubicBezTo>
                  <a:cubicBezTo>
                    <a:pt x="903" y="773"/>
                    <a:pt x="903" y="772"/>
                    <a:pt x="903" y="776"/>
                  </a:cubicBezTo>
                  <a:cubicBezTo>
                    <a:pt x="903" y="780"/>
                    <a:pt x="903" y="790"/>
                    <a:pt x="903" y="793"/>
                  </a:cubicBezTo>
                  <a:cubicBezTo>
                    <a:pt x="903" y="796"/>
                    <a:pt x="902" y="797"/>
                    <a:pt x="904" y="797"/>
                  </a:cubicBezTo>
                  <a:cubicBezTo>
                    <a:pt x="906" y="797"/>
                    <a:pt x="907" y="798"/>
                    <a:pt x="907" y="798"/>
                  </a:cubicBezTo>
                  <a:cubicBezTo>
                    <a:pt x="908" y="799"/>
                    <a:pt x="907" y="799"/>
                    <a:pt x="907" y="802"/>
                  </a:cubicBezTo>
                  <a:cubicBezTo>
                    <a:pt x="907" y="804"/>
                    <a:pt x="908" y="805"/>
                    <a:pt x="911" y="806"/>
                  </a:cubicBezTo>
                  <a:cubicBezTo>
                    <a:pt x="921" y="809"/>
                    <a:pt x="926" y="806"/>
                    <a:pt x="935" y="801"/>
                  </a:cubicBezTo>
                  <a:cubicBezTo>
                    <a:pt x="944" y="796"/>
                    <a:pt x="933" y="804"/>
                    <a:pt x="949" y="802"/>
                  </a:cubicBezTo>
                  <a:cubicBezTo>
                    <a:pt x="961" y="800"/>
                    <a:pt x="946" y="804"/>
                    <a:pt x="936" y="809"/>
                  </a:cubicBezTo>
                  <a:cubicBezTo>
                    <a:pt x="927" y="814"/>
                    <a:pt x="919" y="822"/>
                    <a:pt x="925" y="831"/>
                  </a:cubicBezTo>
                  <a:cubicBezTo>
                    <a:pt x="930" y="841"/>
                    <a:pt x="936" y="834"/>
                    <a:pt x="944" y="823"/>
                  </a:cubicBezTo>
                  <a:cubicBezTo>
                    <a:pt x="952" y="812"/>
                    <a:pt x="952" y="822"/>
                    <a:pt x="964" y="814"/>
                  </a:cubicBezTo>
                  <a:cubicBezTo>
                    <a:pt x="975" y="806"/>
                    <a:pt x="989" y="807"/>
                    <a:pt x="984" y="803"/>
                  </a:cubicBezTo>
                  <a:cubicBezTo>
                    <a:pt x="980" y="799"/>
                    <a:pt x="977" y="793"/>
                    <a:pt x="972" y="796"/>
                  </a:cubicBezTo>
                  <a:cubicBezTo>
                    <a:pt x="967" y="799"/>
                    <a:pt x="950" y="794"/>
                    <a:pt x="951" y="791"/>
                  </a:cubicBezTo>
                  <a:cubicBezTo>
                    <a:pt x="953" y="787"/>
                    <a:pt x="944" y="792"/>
                    <a:pt x="940" y="779"/>
                  </a:cubicBezTo>
                  <a:cubicBezTo>
                    <a:pt x="936" y="765"/>
                    <a:pt x="946" y="756"/>
                    <a:pt x="936" y="759"/>
                  </a:cubicBezTo>
                  <a:cubicBezTo>
                    <a:pt x="922" y="762"/>
                    <a:pt x="931" y="757"/>
                    <a:pt x="941" y="751"/>
                  </a:cubicBezTo>
                  <a:cubicBezTo>
                    <a:pt x="949" y="746"/>
                    <a:pt x="950" y="742"/>
                    <a:pt x="942" y="736"/>
                  </a:cubicBezTo>
                  <a:cubicBezTo>
                    <a:pt x="933" y="729"/>
                    <a:pt x="894" y="742"/>
                    <a:pt x="885" y="754"/>
                  </a:cubicBezTo>
                  <a:cubicBezTo>
                    <a:pt x="871" y="774"/>
                    <a:pt x="858" y="781"/>
                    <a:pt x="865" y="775"/>
                  </a:cubicBezTo>
                  <a:cubicBezTo>
                    <a:pt x="873" y="767"/>
                    <a:pt x="885" y="741"/>
                    <a:pt x="900" y="736"/>
                  </a:cubicBezTo>
                  <a:cubicBezTo>
                    <a:pt x="922" y="728"/>
                    <a:pt x="898" y="720"/>
                    <a:pt x="933" y="715"/>
                  </a:cubicBezTo>
                  <a:cubicBezTo>
                    <a:pt x="974" y="708"/>
                    <a:pt x="982" y="732"/>
                    <a:pt x="1009" y="707"/>
                  </a:cubicBezTo>
                  <a:cubicBezTo>
                    <a:pt x="1036" y="681"/>
                    <a:pt x="1031" y="701"/>
                    <a:pt x="1039" y="692"/>
                  </a:cubicBezTo>
                  <a:cubicBezTo>
                    <a:pt x="1047" y="683"/>
                    <a:pt x="1056" y="684"/>
                    <a:pt x="1051" y="673"/>
                  </a:cubicBezTo>
                  <a:cubicBezTo>
                    <a:pt x="1046" y="662"/>
                    <a:pt x="1055" y="669"/>
                    <a:pt x="1051" y="659"/>
                  </a:cubicBezTo>
                  <a:cubicBezTo>
                    <a:pt x="1046" y="648"/>
                    <a:pt x="1040" y="658"/>
                    <a:pt x="1033" y="648"/>
                  </a:cubicBezTo>
                  <a:cubicBezTo>
                    <a:pt x="1025" y="638"/>
                    <a:pt x="1020" y="644"/>
                    <a:pt x="1006" y="654"/>
                  </a:cubicBezTo>
                  <a:cubicBezTo>
                    <a:pt x="993" y="664"/>
                    <a:pt x="992" y="653"/>
                    <a:pt x="1003" y="650"/>
                  </a:cubicBezTo>
                  <a:cubicBezTo>
                    <a:pt x="1014" y="647"/>
                    <a:pt x="1013" y="642"/>
                    <a:pt x="1025" y="640"/>
                  </a:cubicBezTo>
                  <a:cubicBezTo>
                    <a:pt x="1037" y="639"/>
                    <a:pt x="1030" y="633"/>
                    <a:pt x="1019" y="631"/>
                  </a:cubicBezTo>
                  <a:cubicBezTo>
                    <a:pt x="1007" y="630"/>
                    <a:pt x="1017" y="625"/>
                    <a:pt x="1002" y="623"/>
                  </a:cubicBezTo>
                  <a:cubicBezTo>
                    <a:pt x="988" y="621"/>
                    <a:pt x="1001" y="616"/>
                    <a:pt x="990" y="612"/>
                  </a:cubicBezTo>
                  <a:cubicBezTo>
                    <a:pt x="980" y="608"/>
                    <a:pt x="975" y="602"/>
                    <a:pt x="981" y="592"/>
                  </a:cubicBezTo>
                  <a:cubicBezTo>
                    <a:pt x="987" y="581"/>
                    <a:pt x="968" y="586"/>
                    <a:pt x="973" y="578"/>
                  </a:cubicBezTo>
                  <a:cubicBezTo>
                    <a:pt x="979" y="570"/>
                    <a:pt x="967" y="571"/>
                    <a:pt x="966" y="560"/>
                  </a:cubicBezTo>
                  <a:cubicBezTo>
                    <a:pt x="964" y="550"/>
                    <a:pt x="962" y="557"/>
                    <a:pt x="960" y="549"/>
                  </a:cubicBezTo>
                  <a:cubicBezTo>
                    <a:pt x="958" y="541"/>
                    <a:pt x="955" y="546"/>
                    <a:pt x="948" y="533"/>
                  </a:cubicBezTo>
                  <a:cubicBezTo>
                    <a:pt x="942" y="520"/>
                    <a:pt x="940" y="525"/>
                    <a:pt x="934" y="533"/>
                  </a:cubicBezTo>
                  <a:cubicBezTo>
                    <a:pt x="927" y="540"/>
                    <a:pt x="932" y="557"/>
                    <a:pt x="921" y="554"/>
                  </a:cubicBezTo>
                  <a:cubicBezTo>
                    <a:pt x="911" y="551"/>
                    <a:pt x="923" y="558"/>
                    <a:pt x="910" y="562"/>
                  </a:cubicBezTo>
                  <a:cubicBezTo>
                    <a:pt x="897" y="566"/>
                    <a:pt x="900" y="552"/>
                    <a:pt x="887" y="552"/>
                  </a:cubicBezTo>
                  <a:cubicBezTo>
                    <a:pt x="875" y="553"/>
                    <a:pt x="888" y="548"/>
                    <a:pt x="881" y="544"/>
                  </a:cubicBezTo>
                  <a:cubicBezTo>
                    <a:pt x="874" y="540"/>
                    <a:pt x="885" y="539"/>
                    <a:pt x="880" y="532"/>
                  </a:cubicBezTo>
                  <a:cubicBezTo>
                    <a:pt x="874" y="523"/>
                    <a:pt x="886" y="514"/>
                    <a:pt x="883" y="510"/>
                  </a:cubicBezTo>
                  <a:cubicBezTo>
                    <a:pt x="878" y="504"/>
                    <a:pt x="878" y="516"/>
                    <a:pt x="876" y="512"/>
                  </a:cubicBezTo>
                  <a:cubicBezTo>
                    <a:pt x="873" y="508"/>
                    <a:pt x="855" y="508"/>
                    <a:pt x="856" y="502"/>
                  </a:cubicBezTo>
                  <a:cubicBezTo>
                    <a:pt x="857" y="495"/>
                    <a:pt x="849" y="492"/>
                    <a:pt x="838" y="485"/>
                  </a:cubicBezTo>
                  <a:cubicBezTo>
                    <a:pt x="818" y="471"/>
                    <a:pt x="835" y="497"/>
                    <a:pt x="792" y="480"/>
                  </a:cubicBezTo>
                  <a:cubicBezTo>
                    <a:pt x="773" y="472"/>
                    <a:pt x="773" y="492"/>
                    <a:pt x="778" y="497"/>
                  </a:cubicBezTo>
                  <a:cubicBezTo>
                    <a:pt x="782" y="501"/>
                    <a:pt x="780" y="508"/>
                    <a:pt x="777" y="513"/>
                  </a:cubicBezTo>
                  <a:cubicBezTo>
                    <a:pt x="773" y="517"/>
                    <a:pt x="778" y="515"/>
                    <a:pt x="782" y="525"/>
                  </a:cubicBezTo>
                  <a:cubicBezTo>
                    <a:pt x="786" y="536"/>
                    <a:pt x="782" y="535"/>
                    <a:pt x="780" y="542"/>
                  </a:cubicBezTo>
                  <a:cubicBezTo>
                    <a:pt x="777" y="550"/>
                    <a:pt x="772" y="546"/>
                    <a:pt x="771" y="555"/>
                  </a:cubicBezTo>
                  <a:cubicBezTo>
                    <a:pt x="769" y="564"/>
                    <a:pt x="787" y="560"/>
                    <a:pt x="794" y="585"/>
                  </a:cubicBezTo>
                  <a:cubicBezTo>
                    <a:pt x="801" y="611"/>
                    <a:pt x="778" y="625"/>
                    <a:pt x="764" y="631"/>
                  </a:cubicBezTo>
                  <a:cubicBezTo>
                    <a:pt x="748" y="637"/>
                    <a:pt x="764" y="638"/>
                    <a:pt x="764" y="652"/>
                  </a:cubicBezTo>
                  <a:cubicBezTo>
                    <a:pt x="763" y="664"/>
                    <a:pt x="775" y="679"/>
                    <a:pt x="768" y="684"/>
                  </a:cubicBezTo>
                  <a:cubicBezTo>
                    <a:pt x="761" y="688"/>
                    <a:pt x="773" y="699"/>
                    <a:pt x="763" y="692"/>
                  </a:cubicBezTo>
                  <a:cubicBezTo>
                    <a:pt x="752" y="686"/>
                    <a:pt x="761" y="705"/>
                    <a:pt x="752" y="699"/>
                  </a:cubicBezTo>
                  <a:cubicBezTo>
                    <a:pt x="742" y="692"/>
                    <a:pt x="749" y="691"/>
                    <a:pt x="730" y="674"/>
                  </a:cubicBezTo>
                  <a:cubicBezTo>
                    <a:pt x="719" y="664"/>
                    <a:pt x="727" y="657"/>
                    <a:pt x="724" y="646"/>
                  </a:cubicBezTo>
                  <a:cubicBezTo>
                    <a:pt x="719" y="634"/>
                    <a:pt x="731" y="628"/>
                    <a:pt x="719" y="625"/>
                  </a:cubicBezTo>
                  <a:cubicBezTo>
                    <a:pt x="695" y="619"/>
                    <a:pt x="695" y="625"/>
                    <a:pt x="689" y="623"/>
                  </a:cubicBezTo>
                  <a:cubicBezTo>
                    <a:pt x="682" y="620"/>
                    <a:pt x="688" y="616"/>
                    <a:pt x="667" y="610"/>
                  </a:cubicBezTo>
                  <a:cubicBezTo>
                    <a:pt x="645" y="604"/>
                    <a:pt x="668" y="602"/>
                    <a:pt x="635" y="589"/>
                  </a:cubicBezTo>
                  <a:cubicBezTo>
                    <a:pt x="603" y="576"/>
                    <a:pt x="598" y="601"/>
                    <a:pt x="597" y="585"/>
                  </a:cubicBezTo>
                  <a:cubicBezTo>
                    <a:pt x="597" y="569"/>
                    <a:pt x="593" y="571"/>
                    <a:pt x="591" y="560"/>
                  </a:cubicBezTo>
                  <a:cubicBezTo>
                    <a:pt x="589" y="549"/>
                    <a:pt x="572" y="565"/>
                    <a:pt x="569" y="542"/>
                  </a:cubicBezTo>
                  <a:cubicBezTo>
                    <a:pt x="566" y="520"/>
                    <a:pt x="591" y="486"/>
                    <a:pt x="595" y="487"/>
                  </a:cubicBezTo>
                  <a:cubicBezTo>
                    <a:pt x="600" y="489"/>
                    <a:pt x="595" y="475"/>
                    <a:pt x="606" y="474"/>
                  </a:cubicBezTo>
                  <a:cubicBezTo>
                    <a:pt x="617" y="474"/>
                    <a:pt x="628" y="471"/>
                    <a:pt x="617" y="461"/>
                  </a:cubicBezTo>
                  <a:cubicBezTo>
                    <a:pt x="607" y="452"/>
                    <a:pt x="629" y="463"/>
                    <a:pt x="631" y="450"/>
                  </a:cubicBezTo>
                  <a:cubicBezTo>
                    <a:pt x="633" y="438"/>
                    <a:pt x="642" y="464"/>
                    <a:pt x="655" y="442"/>
                  </a:cubicBezTo>
                  <a:cubicBezTo>
                    <a:pt x="667" y="421"/>
                    <a:pt x="670" y="428"/>
                    <a:pt x="647" y="423"/>
                  </a:cubicBezTo>
                  <a:cubicBezTo>
                    <a:pt x="631" y="419"/>
                    <a:pt x="639" y="416"/>
                    <a:pt x="625" y="411"/>
                  </a:cubicBezTo>
                  <a:cubicBezTo>
                    <a:pt x="639" y="407"/>
                    <a:pt x="655" y="431"/>
                    <a:pt x="668" y="417"/>
                  </a:cubicBezTo>
                  <a:cubicBezTo>
                    <a:pt x="681" y="403"/>
                    <a:pt x="681" y="406"/>
                    <a:pt x="670" y="399"/>
                  </a:cubicBezTo>
                  <a:cubicBezTo>
                    <a:pt x="659" y="393"/>
                    <a:pt x="683" y="394"/>
                    <a:pt x="688" y="399"/>
                  </a:cubicBezTo>
                  <a:cubicBezTo>
                    <a:pt x="692" y="403"/>
                    <a:pt x="696" y="405"/>
                    <a:pt x="699" y="410"/>
                  </a:cubicBezTo>
                  <a:cubicBezTo>
                    <a:pt x="702" y="415"/>
                    <a:pt x="704" y="416"/>
                    <a:pt x="710" y="414"/>
                  </a:cubicBezTo>
                  <a:cubicBezTo>
                    <a:pt x="716" y="413"/>
                    <a:pt x="697" y="407"/>
                    <a:pt x="704" y="404"/>
                  </a:cubicBezTo>
                  <a:cubicBezTo>
                    <a:pt x="711" y="400"/>
                    <a:pt x="713" y="394"/>
                    <a:pt x="719" y="395"/>
                  </a:cubicBezTo>
                  <a:cubicBezTo>
                    <a:pt x="725" y="395"/>
                    <a:pt x="726" y="387"/>
                    <a:pt x="731" y="386"/>
                  </a:cubicBezTo>
                  <a:cubicBezTo>
                    <a:pt x="737" y="386"/>
                    <a:pt x="739" y="378"/>
                    <a:pt x="729" y="370"/>
                  </a:cubicBezTo>
                  <a:cubicBezTo>
                    <a:pt x="720" y="362"/>
                    <a:pt x="732" y="364"/>
                    <a:pt x="725" y="358"/>
                  </a:cubicBezTo>
                  <a:cubicBezTo>
                    <a:pt x="718" y="351"/>
                    <a:pt x="735" y="359"/>
                    <a:pt x="737" y="351"/>
                  </a:cubicBezTo>
                  <a:cubicBezTo>
                    <a:pt x="739" y="342"/>
                    <a:pt x="730" y="348"/>
                    <a:pt x="735" y="341"/>
                  </a:cubicBezTo>
                  <a:cubicBezTo>
                    <a:pt x="740" y="335"/>
                    <a:pt x="726" y="341"/>
                    <a:pt x="724" y="332"/>
                  </a:cubicBezTo>
                  <a:cubicBezTo>
                    <a:pt x="723" y="324"/>
                    <a:pt x="712" y="331"/>
                    <a:pt x="701" y="325"/>
                  </a:cubicBezTo>
                  <a:cubicBezTo>
                    <a:pt x="690" y="319"/>
                    <a:pt x="696" y="325"/>
                    <a:pt x="687" y="325"/>
                  </a:cubicBezTo>
                  <a:cubicBezTo>
                    <a:pt x="678" y="324"/>
                    <a:pt x="683" y="338"/>
                    <a:pt x="688" y="341"/>
                  </a:cubicBezTo>
                  <a:cubicBezTo>
                    <a:pt x="693" y="343"/>
                    <a:pt x="690" y="349"/>
                    <a:pt x="685" y="348"/>
                  </a:cubicBezTo>
                  <a:cubicBezTo>
                    <a:pt x="680" y="347"/>
                    <a:pt x="686" y="361"/>
                    <a:pt x="677" y="367"/>
                  </a:cubicBezTo>
                  <a:cubicBezTo>
                    <a:pt x="668" y="373"/>
                    <a:pt x="675" y="378"/>
                    <a:pt x="666" y="381"/>
                  </a:cubicBezTo>
                  <a:cubicBezTo>
                    <a:pt x="656" y="383"/>
                    <a:pt x="663" y="380"/>
                    <a:pt x="653" y="372"/>
                  </a:cubicBezTo>
                  <a:cubicBezTo>
                    <a:pt x="643" y="364"/>
                    <a:pt x="656" y="365"/>
                    <a:pt x="656" y="359"/>
                  </a:cubicBezTo>
                  <a:cubicBezTo>
                    <a:pt x="657" y="353"/>
                    <a:pt x="644" y="331"/>
                    <a:pt x="636" y="339"/>
                  </a:cubicBezTo>
                  <a:cubicBezTo>
                    <a:pt x="628" y="347"/>
                    <a:pt x="632" y="365"/>
                    <a:pt x="625" y="356"/>
                  </a:cubicBezTo>
                  <a:cubicBezTo>
                    <a:pt x="617" y="347"/>
                    <a:pt x="629" y="351"/>
                    <a:pt x="621" y="342"/>
                  </a:cubicBezTo>
                  <a:cubicBezTo>
                    <a:pt x="612" y="334"/>
                    <a:pt x="632" y="337"/>
                    <a:pt x="620" y="331"/>
                  </a:cubicBezTo>
                  <a:cubicBezTo>
                    <a:pt x="609" y="325"/>
                    <a:pt x="610" y="333"/>
                    <a:pt x="601" y="329"/>
                  </a:cubicBezTo>
                  <a:cubicBezTo>
                    <a:pt x="593" y="325"/>
                    <a:pt x="613" y="318"/>
                    <a:pt x="609" y="314"/>
                  </a:cubicBezTo>
                  <a:cubicBezTo>
                    <a:pt x="604" y="311"/>
                    <a:pt x="592" y="306"/>
                    <a:pt x="593" y="297"/>
                  </a:cubicBezTo>
                  <a:cubicBezTo>
                    <a:pt x="594" y="287"/>
                    <a:pt x="577" y="277"/>
                    <a:pt x="569" y="276"/>
                  </a:cubicBezTo>
                  <a:cubicBezTo>
                    <a:pt x="561" y="275"/>
                    <a:pt x="567" y="281"/>
                    <a:pt x="559" y="283"/>
                  </a:cubicBezTo>
                  <a:cubicBezTo>
                    <a:pt x="551" y="285"/>
                    <a:pt x="559" y="288"/>
                    <a:pt x="550" y="292"/>
                  </a:cubicBezTo>
                  <a:cubicBezTo>
                    <a:pt x="541" y="295"/>
                    <a:pt x="552" y="305"/>
                    <a:pt x="550" y="311"/>
                  </a:cubicBezTo>
                  <a:cubicBezTo>
                    <a:pt x="548" y="317"/>
                    <a:pt x="547" y="323"/>
                    <a:pt x="562" y="327"/>
                  </a:cubicBezTo>
                  <a:cubicBezTo>
                    <a:pt x="576" y="332"/>
                    <a:pt x="581" y="340"/>
                    <a:pt x="574" y="343"/>
                  </a:cubicBezTo>
                  <a:cubicBezTo>
                    <a:pt x="567" y="346"/>
                    <a:pt x="572" y="352"/>
                    <a:pt x="579" y="348"/>
                  </a:cubicBezTo>
                  <a:cubicBezTo>
                    <a:pt x="585" y="343"/>
                    <a:pt x="587" y="352"/>
                    <a:pt x="575" y="360"/>
                  </a:cubicBezTo>
                  <a:cubicBezTo>
                    <a:pt x="564" y="368"/>
                    <a:pt x="564" y="358"/>
                    <a:pt x="561" y="365"/>
                  </a:cubicBezTo>
                  <a:cubicBezTo>
                    <a:pt x="558" y="373"/>
                    <a:pt x="571" y="388"/>
                    <a:pt x="561" y="382"/>
                  </a:cubicBezTo>
                  <a:cubicBezTo>
                    <a:pt x="550" y="375"/>
                    <a:pt x="550" y="374"/>
                    <a:pt x="553" y="368"/>
                  </a:cubicBezTo>
                  <a:cubicBezTo>
                    <a:pt x="556" y="362"/>
                    <a:pt x="556" y="358"/>
                    <a:pt x="547" y="359"/>
                  </a:cubicBezTo>
                  <a:cubicBezTo>
                    <a:pt x="538" y="360"/>
                    <a:pt x="537" y="351"/>
                    <a:pt x="527" y="355"/>
                  </a:cubicBezTo>
                  <a:cubicBezTo>
                    <a:pt x="516" y="360"/>
                    <a:pt x="528" y="368"/>
                    <a:pt x="520" y="370"/>
                  </a:cubicBezTo>
                  <a:cubicBezTo>
                    <a:pt x="511" y="373"/>
                    <a:pt x="514" y="365"/>
                    <a:pt x="495" y="369"/>
                  </a:cubicBezTo>
                  <a:cubicBezTo>
                    <a:pt x="470" y="374"/>
                    <a:pt x="466" y="361"/>
                    <a:pt x="459" y="364"/>
                  </a:cubicBezTo>
                  <a:cubicBezTo>
                    <a:pt x="443" y="369"/>
                    <a:pt x="438" y="343"/>
                    <a:pt x="428" y="345"/>
                  </a:cubicBezTo>
                  <a:cubicBezTo>
                    <a:pt x="417" y="347"/>
                    <a:pt x="395" y="351"/>
                    <a:pt x="399" y="359"/>
                  </a:cubicBezTo>
                  <a:cubicBezTo>
                    <a:pt x="404" y="367"/>
                    <a:pt x="418" y="353"/>
                    <a:pt x="423" y="357"/>
                  </a:cubicBezTo>
                  <a:cubicBezTo>
                    <a:pt x="428" y="361"/>
                    <a:pt x="410" y="361"/>
                    <a:pt x="408" y="368"/>
                  </a:cubicBezTo>
                  <a:cubicBezTo>
                    <a:pt x="406" y="374"/>
                    <a:pt x="425" y="393"/>
                    <a:pt x="406" y="380"/>
                  </a:cubicBezTo>
                  <a:cubicBezTo>
                    <a:pt x="388" y="367"/>
                    <a:pt x="390" y="374"/>
                    <a:pt x="383" y="366"/>
                  </a:cubicBezTo>
                  <a:cubicBezTo>
                    <a:pt x="376" y="359"/>
                    <a:pt x="382" y="369"/>
                    <a:pt x="359" y="370"/>
                  </a:cubicBezTo>
                  <a:cubicBezTo>
                    <a:pt x="336" y="371"/>
                    <a:pt x="309" y="370"/>
                    <a:pt x="319" y="363"/>
                  </a:cubicBezTo>
                  <a:cubicBezTo>
                    <a:pt x="328" y="356"/>
                    <a:pt x="338" y="362"/>
                    <a:pt x="331" y="355"/>
                  </a:cubicBezTo>
                  <a:cubicBezTo>
                    <a:pt x="324" y="347"/>
                    <a:pt x="318" y="342"/>
                    <a:pt x="303" y="344"/>
                  </a:cubicBezTo>
                  <a:cubicBezTo>
                    <a:pt x="289" y="346"/>
                    <a:pt x="276" y="338"/>
                    <a:pt x="263" y="336"/>
                  </a:cubicBezTo>
                  <a:cubicBezTo>
                    <a:pt x="250" y="333"/>
                    <a:pt x="240" y="324"/>
                    <a:pt x="227" y="324"/>
                  </a:cubicBezTo>
                  <a:cubicBezTo>
                    <a:pt x="214" y="325"/>
                    <a:pt x="224" y="336"/>
                    <a:pt x="211" y="334"/>
                  </a:cubicBezTo>
                  <a:cubicBezTo>
                    <a:pt x="198" y="332"/>
                    <a:pt x="213" y="314"/>
                    <a:pt x="198" y="317"/>
                  </a:cubicBezTo>
                  <a:cubicBezTo>
                    <a:pt x="190" y="319"/>
                    <a:pt x="200" y="341"/>
                    <a:pt x="183" y="333"/>
                  </a:cubicBezTo>
                  <a:cubicBezTo>
                    <a:pt x="174" y="328"/>
                    <a:pt x="168" y="302"/>
                    <a:pt x="159" y="308"/>
                  </a:cubicBezTo>
                  <a:cubicBezTo>
                    <a:pt x="147" y="317"/>
                    <a:pt x="173" y="309"/>
                    <a:pt x="154" y="322"/>
                  </a:cubicBezTo>
                  <a:cubicBezTo>
                    <a:pt x="141" y="330"/>
                    <a:pt x="157" y="319"/>
                    <a:pt x="132" y="327"/>
                  </a:cubicBezTo>
                  <a:cubicBezTo>
                    <a:pt x="108" y="336"/>
                    <a:pt x="119" y="330"/>
                    <a:pt x="133" y="323"/>
                  </a:cubicBezTo>
                  <a:cubicBezTo>
                    <a:pt x="148" y="316"/>
                    <a:pt x="146" y="315"/>
                    <a:pt x="137" y="317"/>
                  </a:cubicBezTo>
                  <a:cubicBezTo>
                    <a:pt x="128" y="319"/>
                    <a:pt x="130" y="313"/>
                    <a:pt x="118" y="322"/>
                  </a:cubicBezTo>
                  <a:cubicBezTo>
                    <a:pt x="105" y="330"/>
                    <a:pt x="111" y="321"/>
                    <a:pt x="97" y="331"/>
                  </a:cubicBezTo>
                  <a:cubicBezTo>
                    <a:pt x="83" y="341"/>
                    <a:pt x="77" y="341"/>
                    <a:pt x="80" y="346"/>
                  </a:cubicBezTo>
                  <a:cubicBezTo>
                    <a:pt x="83" y="352"/>
                    <a:pt x="73" y="343"/>
                    <a:pt x="67" y="347"/>
                  </a:cubicBezTo>
                  <a:cubicBezTo>
                    <a:pt x="60" y="352"/>
                    <a:pt x="64" y="344"/>
                    <a:pt x="51" y="344"/>
                  </a:cubicBezTo>
                  <a:cubicBezTo>
                    <a:pt x="33" y="344"/>
                    <a:pt x="22" y="328"/>
                    <a:pt x="0" y="329"/>
                  </a:cubicBezTo>
                  <a:cubicBezTo>
                    <a:pt x="0" y="524"/>
                    <a:pt x="0" y="524"/>
                    <a:pt x="0" y="524"/>
                  </a:cubicBezTo>
                  <a:cubicBezTo>
                    <a:pt x="10" y="530"/>
                    <a:pt x="4" y="522"/>
                    <a:pt x="8" y="525"/>
                  </a:cubicBezTo>
                  <a:cubicBezTo>
                    <a:pt x="12" y="527"/>
                    <a:pt x="12" y="527"/>
                    <a:pt x="14" y="525"/>
                  </a:cubicBezTo>
                  <a:cubicBezTo>
                    <a:pt x="16" y="523"/>
                    <a:pt x="24" y="522"/>
                    <a:pt x="23" y="525"/>
                  </a:cubicBezTo>
                  <a:cubicBezTo>
                    <a:pt x="22" y="528"/>
                    <a:pt x="20" y="529"/>
                    <a:pt x="25" y="531"/>
                  </a:cubicBezTo>
                  <a:cubicBezTo>
                    <a:pt x="32" y="534"/>
                    <a:pt x="25" y="534"/>
                    <a:pt x="35" y="541"/>
                  </a:cubicBezTo>
                  <a:cubicBezTo>
                    <a:pt x="45" y="547"/>
                    <a:pt x="40" y="549"/>
                    <a:pt x="44" y="551"/>
                  </a:cubicBezTo>
                  <a:cubicBezTo>
                    <a:pt x="46" y="552"/>
                    <a:pt x="46" y="548"/>
                    <a:pt x="52" y="547"/>
                  </a:cubicBezTo>
                  <a:cubicBezTo>
                    <a:pt x="59" y="546"/>
                    <a:pt x="52" y="542"/>
                    <a:pt x="57" y="541"/>
                  </a:cubicBezTo>
                  <a:cubicBezTo>
                    <a:pt x="61" y="540"/>
                    <a:pt x="56" y="539"/>
                    <a:pt x="59" y="538"/>
                  </a:cubicBezTo>
                  <a:cubicBezTo>
                    <a:pt x="69" y="534"/>
                    <a:pt x="70" y="534"/>
                    <a:pt x="73" y="539"/>
                  </a:cubicBezTo>
                  <a:cubicBezTo>
                    <a:pt x="75" y="543"/>
                    <a:pt x="72" y="540"/>
                    <a:pt x="74" y="543"/>
                  </a:cubicBezTo>
                  <a:cubicBezTo>
                    <a:pt x="76" y="547"/>
                    <a:pt x="79" y="544"/>
                    <a:pt x="82" y="550"/>
                  </a:cubicBezTo>
                  <a:cubicBezTo>
                    <a:pt x="85" y="557"/>
                    <a:pt x="88" y="553"/>
                    <a:pt x="92" y="560"/>
                  </a:cubicBezTo>
                  <a:cubicBezTo>
                    <a:pt x="94" y="564"/>
                    <a:pt x="105" y="581"/>
                    <a:pt x="107" y="584"/>
                  </a:cubicBezTo>
                  <a:cubicBezTo>
                    <a:pt x="109" y="587"/>
                    <a:pt x="105" y="588"/>
                    <a:pt x="108" y="588"/>
                  </a:cubicBezTo>
                  <a:cubicBezTo>
                    <a:pt x="112" y="588"/>
                    <a:pt x="108" y="592"/>
                    <a:pt x="111" y="592"/>
                  </a:cubicBezTo>
                  <a:cubicBezTo>
                    <a:pt x="114" y="593"/>
                    <a:pt x="110" y="598"/>
                    <a:pt x="115" y="597"/>
                  </a:cubicBezTo>
                  <a:cubicBezTo>
                    <a:pt x="119" y="596"/>
                    <a:pt x="116" y="600"/>
                    <a:pt x="125" y="602"/>
                  </a:cubicBezTo>
                  <a:cubicBezTo>
                    <a:pt x="133" y="604"/>
                    <a:pt x="128" y="607"/>
                    <a:pt x="132" y="606"/>
                  </a:cubicBezTo>
                  <a:cubicBezTo>
                    <a:pt x="136" y="606"/>
                    <a:pt x="136" y="609"/>
                    <a:pt x="135" y="610"/>
                  </a:cubicBezTo>
                  <a:cubicBezTo>
                    <a:pt x="133" y="616"/>
                    <a:pt x="138" y="622"/>
                    <a:pt x="134" y="625"/>
                  </a:cubicBezTo>
                  <a:cubicBezTo>
                    <a:pt x="132" y="627"/>
                    <a:pt x="135" y="631"/>
                    <a:pt x="132" y="633"/>
                  </a:cubicBezTo>
                  <a:cubicBezTo>
                    <a:pt x="125" y="640"/>
                    <a:pt x="131" y="639"/>
                    <a:pt x="133" y="643"/>
                  </a:cubicBezTo>
                  <a:cubicBezTo>
                    <a:pt x="134" y="648"/>
                    <a:pt x="137" y="653"/>
                    <a:pt x="142" y="657"/>
                  </a:cubicBezTo>
                  <a:cubicBezTo>
                    <a:pt x="146" y="661"/>
                    <a:pt x="141" y="650"/>
                    <a:pt x="151" y="649"/>
                  </a:cubicBezTo>
                  <a:cubicBezTo>
                    <a:pt x="160" y="648"/>
                    <a:pt x="146" y="652"/>
                    <a:pt x="149" y="658"/>
                  </a:cubicBezTo>
                  <a:cubicBezTo>
                    <a:pt x="152" y="665"/>
                    <a:pt x="152" y="659"/>
                    <a:pt x="153" y="666"/>
                  </a:cubicBezTo>
                  <a:cubicBezTo>
                    <a:pt x="154" y="673"/>
                    <a:pt x="162" y="662"/>
                    <a:pt x="158" y="671"/>
                  </a:cubicBezTo>
                  <a:cubicBezTo>
                    <a:pt x="154" y="680"/>
                    <a:pt x="155" y="682"/>
                    <a:pt x="156" y="681"/>
                  </a:cubicBezTo>
                  <a:cubicBezTo>
                    <a:pt x="158" y="680"/>
                    <a:pt x="155" y="686"/>
                    <a:pt x="159" y="687"/>
                  </a:cubicBezTo>
                  <a:cubicBezTo>
                    <a:pt x="162" y="688"/>
                    <a:pt x="159" y="680"/>
                    <a:pt x="163" y="679"/>
                  </a:cubicBezTo>
                  <a:cubicBezTo>
                    <a:pt x="167" y="677"/>
                    <a:pt x="169" y="672"/>
                    <a:pt x="170" y="675"/>
                  </a:cubicBezTo>
                  <a:cubicBezTo>
                    <a:pt x="171" y="678"/>
                    <a:pt x="175" y="674"/>
                    <a:pt x="175" y="679"/>
                  </a:cubicBezTo>
                  <a:cubicBezTo>
                    <a:pt x="174" y="683"/>
                    <a:pt x="173" y="675"/>
                    <a:pt x="167" y="680"/>
                  </a:cubicBezTo>
                  <a:cubicBezTo>
                    <a:pt x="160" y="685"/>
                    <a:pt x="161" y="686"/>
                    <a:pt x="162" y="690"/>
                  </a:cubicBezTo>
                  <a:cubicBezTo>
                    <a:pt x="162" y="694"/>
                    <a:pt x="167" y="692"/>
                    <a:pt x="164" y="694"/>
                  </a:cubicBezTo>
                  <a:cubicBezTo>
                    <a:pt x="161" y="697"/>
                    <a:pt x="166" y="696"/>
                    <a:pt x="163" y="698"/>
                  </a:cubicBezTo>
                  <a:cubicBezTo>
                    <a:pt x="160" y="699"/>
                    <a:pt x="164" y="702"/>
                    <a:pt x="169" y="704"/>
                  </a:cubicBezTo>
                  <a:cubicBezTo>
                    <a:pt x="174" y="705"/>
                    <a:pt x="173" y="702"/>
                    <a:pt x="178" y="703"/>
                  </a:cubicBezTo>
                  <a:cubicBezTo>
                    <a:pt x="182" y="704"/>
                    <a:pt x="176" y="705"/>
                    <a:pt x="181" y="705"/>
                  </a:cubicBezTo>
                  <a:cubicBezTo>
                    <a:pt x="187" y="705"/>
                    <a:pt x="178" y="713"/>
                    <a:pt x="185" y="711"/>
                  </a:cubicBezTo>
                  <a:cubicBezTo>
                    <a:pt x="189" y="710"/>
                    <a:pt x="186" y="713"/>
                    <a:pt x="191" y="712"/>
                  </a:cubicBezTo>
                  <a:cubicBezTo>
                    <a:pt x="195" y="710"/>
                    <a:pt x="197" y="715"/>
                    <a:pt x="199" y="714"/>
                  </a:cubicBezTo>
                  <a:cubicBezTo>
                    <a:pt x="202" y="712"/>
                    <a:pt x="203" y="719"/>
                    <a:pt x="200" y="719"/>
                  </a:cubicBezTo>
                  <a:cubicBezTo>
                    <a:pt x="197" y="720"/>
                    <a:pt x="204" y="726"/>
                    <a:pt x="208" y="724"/>
                  </a:cubicBezTo>
                  <a:cubicBezTo>
                    <a:pt x="211" y="722"/>
                    <a:pt x="211" y="719"/>
                    <a:pt x="211" y="723"/>
                  </a:cubicBezTo>
                  <a:cubicBezTo>
                    <a:pt x="211" y="728"/>
                    <a:pt x="214" y="725"/>
                    <a:pt x="213" y="728"/>
                  </a:cubicBezTo>
                  <a:cubicBezTo>
                    <a:pt x="212" y="730"/>
                    <a:pt x="210" y="724"/>
                    <a:pt x="209" y="726"/>
                  </a:cubicBezTo>
                  <a:cubicBezTo>
                    <a:pt x="207" y="729"/>
                    <a:pt x="215" y="733"/>
                    <a:pt x="216" y="731"/>
                  </a:cubicBezTo>
                  <a:cubicBezTo>
                    <a:pt x="216" y="728"/>
                    <a:pt x="219" y="726"/>
                    <a:pt x="219" y="729"/>
                  </a:cubicBezTo>
                  <a:cubicBezTo>
                    <a:pt x="218" y="732"/>
                    <a:pt x="221" y="734"/>
                    <a:pt x="220" y="737"/>
                  </a:cubicBezTo>
                  <a:cubicBezTo>
                    <a:pt x="219" y="740"/>
                    <a:pt x="221" y="739"/>
                    <a:pt x="222" y="738"/>
                  </a:cubicBezTo>
                  <a:cubicBezTo>
                    <a:pt x="223" y="736"/>
                    <a:pt x="224" y="738"/>
                    <a:pt x="224" y="738"/>
                  </a:cubicBezTo>
                  <a:lnTo>
                    <a:pt x="564" y="738"/>
                  </a:lnTo>
                  <a:close/>
                  <a:moveTo>
                    <a:pt x="755" y="499"/>
                  </a:moveTo>
                  <a:cubicBezTo>
                    <a:pt x="760" y="498"/>
                    <a:pt x="764" y="480"/>
                    <a:pt x="755" y="483"/>
                  </a:cubicBezTo>
                  <a:cubicBezTo>
                    <a:pt x="745" y="485"/>
                    <a:pt x="750" y="500"/>
                    <a:pt x="755" y="499"/>
                  </a:cubicBezTo>
                  <a:close/>
                  <a:moveTo>
                    <a:pt x="941" y="502"/>
                  </a:moveTo>
                  <a:cubicBezTo>
                    <a:pt x="944" y="498"/>
                    <a:pt x="940" y="494"/>
                    <a:pt x="934" y="496"/>
                  </a:cubicBezTo>
                  <a:cubicBezTo>
                    <a:pt x="928" y="497"/>
                    <a:pt x="938" y="506"/>
                    <a:pt x="941" y="502"/>
                  </a:cubicBezTo>
                  <a:close/>
                  <a:moveTo>
                    <a:pt x="671" y="358"/>
                  </a:moveTo>
                  <a:cubicBezTo>
                    <a:pt x="670" y="356"/>
                    <a:pt x="662" y="361"/>
                    <a:pt x="666" y="366"/>
                  </a:cubicBezTo>
                  <a:cubicBezTo>
                    <a:pt x="674" y="377"/>
                    <a:pt x="673" y="360"/>
                    <a:pt x="671" y="358"/>
                  </a:cubicBezTo>
                  <a:close/>
                  <a:moveTo>
                    <a:pt x="579" y="147"/>
                  </a:moveTo>
                  <a:cubicBezTo>
                    <a:pt x="594" y="148"/>
                    <a:pt x="591" y="140"/>
                    <a:pt x="576" y="139"/>
                  </a:cubicBezTo>
                  <a:cubicBezTo>
                    <a:pt x="561" y="138"/>
                    <a:pt x="551" y="139"/>
                    <a:pt x="550" y="144"/>
                  </a:cubicBezTo>
                  <a:cubicBezTo>
                    <a:pt x="550" y="149"/>
                    <a:pt x="563" y="146"/>
                    <a:pt x="579" y="147"/>
                  </a:cubicBezTo>
                  <a:close/>
                  <a:moveTo>
                    <a:pt x="460" y="201"/>
                  </a:moveTo>
                  <a:cubicBezTo>
                    <a:pt x="458" y="197"/>
                    <a:pt x="446" y="192"/>
                    <a:pt x="446" y="202"/>
                  </a:cubicBezTo>
                  <a:cubicBezTo>
                    <a:pt x="445" y="209"/>
                    <a:pt x="462" y="206"/>
                    <a:pt x="460" y="201"/>
                  </a:cubicBezTo>
                  <a:close/>
                  <a:moveTo>
                    <a:pt x="284" y="182"/>
                  </a:moveTo>
                  <a:cubicBezTo>
                    <a:pt x="276" y="185"/>
                    <a:pt x="259" y="193"/>
                    <a:pt x="272" y="194"/>
                  </a:cubicBezTo>
                  <a:cubicBezTo>
                    <a:pt x="283" y="195"/>
                    <a:pt x="291" y="179"/>
                    <a:pt x="284" y="182"/>
                  </a:cubicBezTo>
                  <a:close/>
                  <a:moveTo>
                    <a:pt x="339" y="164"/>
                  </a:moveTo>
                  <a:cubicBezTo>
                    <a:pt x="344" y="161"/>
                    <a:pt x="326" y="159"/>
                    <a:pt x="323" y="163"/>
                  </a:cubicBezTo>
                  <a:cubicBezTo>
                    <a:pt x="321" y="165"/>
                    <a:pt x="334" y="167"/>
                    <a:pt x="339" y="164"/>
                  </a:cubicBezTo>
                  <a:close/>
                  <a:moveTo>
                    <a:pt x="333" y="134"/>
                  </a:moveTo>
                  <a:cubicBezTo>
                    <a:pt x="327" y="129"/>
                    <a:pt x="323" y="133"/>
                    <a:pt x="321" y="134"/>
                  </a:cubicBezTo>
                  <a:cubicBezTo>
                    <a:pt x="319" y="136"/>
                    <a:pt x="326" y="141"/>
                    <a:pt x="334" y="141"/>
                  </a:cubicBezTo>
                  <a:cubicBezTo>
                    <a:pt x="339" y="141"/>
                    <a:pt x="339" y="139"/>
                    <a:pt x="333" y="134"/>
                  </a:cubicBezTo>
                  <a:close/>
                  <a:moveTo>
                    <a:pt x="451" y="173"/>
                  </a:moveTo>
                  <a:cubicBezTo>
                    <a:pt x="455" y="178"/>
                    <a:pt x="477" y="172"/>
                    <a:pt x="467" y="171"/>
                  </a:cubicBezTo>
                  <a:cubicBezTo>
                    <a:pt x="458" y="169"/>
                    <a:pt x="459" y="162"/>
                    <a:pt x="451" y="166"/>
                  </a:cubicBezTo>
                  <a:cubicBezTo>
                    <a:pt x="447" y="168"/>
                    <a:pt x="447" y="168"/>
                    <a:pt x="451" y="173"/>
                  </a:cubicBezTo>
                  <a:close/>
                  <a:moveTo>
                    <a:pt x="474" y="176"/>
                  </a:moveTo>
                  <a:cubicBezTo>
                    <a:pt x="470" y="174"/>
                    <a:pt x="447" y="178"/>
                    <a:pt x="451" y="180"/>
                  </a:cubicBezTo>
                  <a:cubicBezTo>
                    <a:pt x="454" y="182"/>
                    <a:pt x="478" y="178"/>
                    <a:pt x="474" y="176"/>
                  </a:cubicBezTo>
                  <a:close/>
                  <a:moveTo>
                    <a:pt x="475" y="181"/>
                  </a:moveTo>
                  <a:cubicBezTo>
                    <a:pt x="472" y="180"/>
                    <a:pt x="455" y="183"/>
                    <a:pt x="459" y="185"/>
                  </a:cubicBezTo>
                  <a:cubicBezTo>
                    <a:pt x="462" y="186"/>
                    <a:pt x="478" y="182"/>
                    <a:pt x="475" y="181"/>
                  </a:cubicBezTo>
                  <a:close/>
                  <a:moveTo>
                    <a:pt x="465" y="189"/>
                  </a:moveTo>
                  <a:cubicBezTo>
                    <a:pt x="461" y="187"/>
                    <a:pt x="476" y="183"/>
                    <a:pt x="478" y="183"/>
                  </a:cubicBezTo>
                  <a:cubicBezTo>
                    <a:pt x="480" y="184"/>
                    <a:pt x="469" y="190"/>
                    <a:pt x="465" y="189"/>
                  </a:cubicBezTo>
                  <a:close/>
                  <a:moveTo>
                    <a:pt x="689" y="108"/>
                  </a:moveTo>
                  <a:cubicBezTo>
                    <a:pt x="691" y="105"/>
                    <a:pt x="679" y="107"/>
                    <a:pt x="673" y="111"/>
                  </a:cubicBezTo>
                  <a:cubicBezTo>
                    <a:pt x="669" y="114"/>
                    <a:pt x="688" y="111"/>
                    <a:pt x="689" y="108"/>
                  </a:cubicBezTo>
                  <a:close/>
                  <a:moveTo>
                    <a:pt x="732" y="667"/>
                  </a:moveTo>
                  <a:cubicBezTo>
                    <a:pt x="736" y="668"/>
                    <a:pt x="742" y="672"/>
                    <a:pt x="744" y="670"/>
                  </a:cubicBezTo>
                  <a:cubicBezTo>
                    <a:pt x="746" y="668"/>
                    <a:pt x="741" y="662"/>
                    <a:pt x="739" y="661"/>
                  </a:cubicBezTo>
                  <a:cubicBezTo>
                    <a:pt x="738" y="660"/>
                    <a:pt x="729" y="660"/>
                    <a:pt x="727" y="663"/>
                  </a:cubicBezTo>
                  <a:cubicBezTo>
                    <a:pt x="727" y="664"/>
                    <a:pt x="727" y="665"/>
                    <a:pt x="732" y="667"/>
                  </a:cubicBezTo>
                  <a:close/>
                  <a:moveTo>
                    <a:pt x="756" y="609"/>
                  </a:moveTo>
                  <a:cubicBezTo>
                    <a:pt x="757" y="606"/>
                    <a:pt x="758" y="605"/>
                    <a:pt x="757" y="609"/>
                  </a:cubicBezTo>
                  <a:cubicBezTo>
                    <a:pt x="755" y="613"/>
                    <a:pt x="754" y="612"/>
                    <a:pt x="757" y="611"/>
                  </a:cubicBezTo>
                  <a:cubicBezTo>
                    <a:pt x="760" y="611"/>
                    <a:pt x="760" y="605"/>
                    <a:pt x="762" y="605"/>
                  </a:cubicBezTo>
                  <a:cubicBezTo>
                    <a:pt x="763" y="604"/>
                    <a:pt x="760" y="612"/>
                    <a:pt x="761" y="611"/>
                  </a:cubicBezTo>
                  <a:cubicBezTo>
                    <a:pt x="763" y="611"/>
                    <a:pt x="762" y="609"/>
                    <a:pt x="764" y="604"/>
                  </a:cubicBezTo>
                  <a:cubicBezTo>
                    <a:pt x="766" y="600"/>
                    <a:pt x="765" y="601"/>
                    <a:pt x="763" y="599"/>
                  </a:cubicBezTo>
                  <a:cubicBezTo>
                    <a:pt x="761" y="597"/>
                    <a:pt x="761" y="597"/>
                    <a:pt x="760" y="600"/>
                  </a:cubicBezTo>
                  <a:cubicBezTo>
                    <a:pt x="760" y="602"/>
                    <a:pt x="759" y="604"/>
                    <a:pt x="759" y="602"/>
                  </a:cubicBezTo>
                  <a:cubicBezTo>
                    <a:pt x="759" y="600"/>
                    <a:pt x="759" y="598"/>
                    <a:pt x="758" y="598"/>
                  </a:cubicBezTo>
                  <a:cubicBezTo>
                    <a:pt x="757" y="599"/>
                    <a:pt x="758" y="600"/>
                    <a:pt x="758" y="602"/>
                  </a:cubicBezTo>
                  <a:cubicBezTo>
                    <a:pt x="757" y="604"/>
                    <a:pt x="756" y="604"/>
                    <a:pt x="754" y="607"/>
                  </a:cubicBezTo>
                  <a:cubicBezTo>
                    <a:pt x="753" y="610"/>
                    <a:pt x="751" y="609"/>
                    <a:pt x="752" y="612"/>
                  </a:cubicBezTo>
                  <a:cubicBezTo>
                    <a:pt x="753" y="613"/>
                    <a:pt x="754" y="611"/>
                    <a:pt x="756" y="609"/>
                  </a:cubicBezTo>
                  <a:close/>
                  <a:moveTo>
                    <a:pt x="767" y="606"/>
                  </a:moveTo>
                  <a:cubicBezTo>
                    <a:pt x="769" y="605"/>
                    <a:pt x="769" y="600"/>
                    <a:pt x="768" y="600"/>
                  </a:cubicBezTo>
                  <a:cubicBezTo>
                    <a:pt x="766" y="601"/>
                    <a:pt x="766" y="603"/>
                    <a:pt x="765" y="606"/>
                  </a:cubicBezTo>
                  <a:cubicBezTo>
                    <a:pt x="764" y="607"/>
                    <a:pt x="766" y="607"/>
                    <a:pt x="767" y="606"/>
                  </a:cubicBezTo>
                  <a:close/>
                  <a:moveTo>
                    <a:pt x="754" y="604"/>
                  </a:moveTo>
                  <a:cubicBezTo>
                    <a:pt x="757" y="602"/>
                    <a:pt x="757" y="599"/>
                    <a:pt x="756" y="601"/>
                  </a:cubicBezTo>
                  <a:cubicBezTo>
                    <a:pt x="755" y="602"/>
                    <a:pt x="751" y="601"/>
                    <a:pt x="750" y="604"/>
                  </a:cubicBezTo>
                  <a:cubicBezTo>
                    <a:pt x="750" y="606"/>
                    <a:pt x="752" y="606"/>
                    <a:pt x="754" y="604"/>
                  </a:cubicBezTo>
                  <a:close/>
                  <a:moveTo>
                    <a:pt x="897" y="526"/>
                  </a:moveTo>
                  <a:cubicBezTo>
                    <a:pt x="894" y="525"/>
                    <a:pt x="898" y="517"/>
                    <a:pt x="901" y="519"/>
                  </a:cubicBezTo>
                  <a:cubicBezTo>
                    <a:pt x="905" y="522"/>
                    <a:pt x="900" y="526"/>
                    <a:pt x="897" y="52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51" name="Freeform 72"/>
            <p:cNvSpPr>
              <a:spLocks/>
            </p:cNvSpPr>
            <p:nvPr/>
          </p:nvSpPr>
          <p:spPr bwMode="auto">
            <a:xfrm>
              <a:off x="6596227" y="3958724"/>
              <a:ext cx="12278" cy="11514"/>
            </a:xfrm>
            <a:custGeom>
              <a:avLst/>
              <a:gdLst/>
              <a:ahLst/>
              <a:cxnLst>
                <a:cxn ang="0">
                  <a:pos x="0" y="2"/>
                </a:cxn>
                <a:cxn ang="0">
                  <a:pos x="4" y="3"/>
                </a:cxn>
                <a:cxn ang="0">
                  <a:pos x="0" y="2"/>
                </a:cxn>
              </a:cxnLst>
              <a:rect l="0" t="0" r="r" b="b"/>
              <a:pathLst>
                <a:path w="5" h="5">
                  <a:moveTo>
                    <a:pt x="0" y="2"/>
                  </a:moveTo>
                  <a:cubicBezTo>
                    <a:pt x="0" y="0"/>
                    <a:pt x="5" y="1"/>
                    <a:pt x="4" y="3"/>
                  </a:cubicBezTo>
                  <a:cubicBezTo>
                    <a:pt x="3" y="5"/>
                    <a:pt x="0" y="4"/>
                    <a:pt x="0"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52" name="Freeform 73"/>
            <p:cNvSpPr>
              <a:spLocks/>
            </p:cNvSpPr>
            <p:nvPr/>
          </p:nvSpPr>
          <p:spPr bwMode="auto">
            <a:xfrm>
              <a:off x="6559392" y="3965921"/>
              <a:ext cx="23022" cy="10075"/>
            </a:xfrm>
            <a:custGeom>
              <a:avLst/>
              <a:gdLst/>
              <a:ahLst/>
              <a:cxnLst>
                <a:cxn ang="0">
                  <a:pos x="1" y="3"/>
                </a:cxn>
                <a:cxn ang="0">
                  <a:pos x="7" y="5"/>
                </a:cxn>
                <a:cxn ang="0">
                  <a:pos x="1" y="3"/>
                </a:cxn>
              </a:cxnLst>
              <a:rect l="0" t="0" r="r" b="b"/>
              <a:pathLst>
                <a:path w="10" h="5">
                  <a:moveTo>
                    <a:pt x="1" y="3"/>
                  </a:moveTo>
                  <a:cubicBezTo>
                    <a:pt x="3" y="0"/>
                    <a:pt x="10" y="4"/>
                    <a:pt x="7" y="5"/>
                  </a:cubicBezTo>
                  <a:cubicBezTo>
                    <a:pt x="4" y="5"/>
                    <a:pt x="0" y="5"/>
                    <a:pt x="1" y="3"/>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53" name="Freeform 74"/>
            <p:cNvSpPr>
              <a:spLocks noEditPoints="1"/>
            </p:cNvSpPr>
            <p:nvPr/>
          </p:nvSpPr>
          <p:spPr bwMode="auto">
            <a:xfrm>
              <a:off x="2610397" y="2608687"/>
              <a:ext cx="2866973" cy="2033692"/>
            </a:xfrm>
            <a:custGeom>
              <a:avLst/>
              <a:gdLst/>
              <a:ahLst/>
              <a:cxnLst>
                <a:cxn ang="0">
                  <a:pos x="1188" y="592"/>
                </a:cxn>
                <a:cxn ang="0">
                  <a:pos x="180" y="303"/>
                </a:cxn>
                <a:cxn ang="0">
                  <a:pos x="168" y="293"/>
                </a:cxn>
                <a:cxn ang="0">
                  <a:pos x="187" y="284"/>
                </a:cxn>
                <a:cxn ang="0">
                  <a:pos x="264" y="240"/>
                </a:cxn>
                <a:cxn ang="0">
                  <a:pos x="414" y="302"/>
                </a:cxn>
                <a:cxn ang="0">
                  <a:pos x="409" y="313"/>
                </a:cxn>
                <a:cxn ang="0">
                  <a:pos x="410" y="285"/>
                </a:cxn>
                <a:cxn ang="0">
                  <a:pos x="428" y="302"/>
                </a:cxn>
                <a:cxn ang="0">
                  <a:pos x="418" y="305"/>
                </a:cxn>
                <a:cxn ang="0">
                  <a:pos x="466" y="346"/>
                </a:cxn>
                <a:cxn ang="0">
                  <a:pos x="427" y="323"/>
                </a:cxn>
                <a:cxn ang="0">
                  <a:pos x="436" y="337"/>
                </a:cxn>
                <a:cxn ang="0">
                  <a:pos x="438" y="333"/>
                </a:cxn>
                <a:cxn ang="0">
                  <a:pos x="431" y="322"/>
                </a:cxn>
                <a:cxn ang="0">
                  <a:pos x="282" y="34"/>
                </a:cxn>
                <a:cxn ang="0">
                  <a:pos x="33" y="60"/>
                </a:cxn>
                <a:cxn ang="0">
                  <a:pos x="6" y="127"/>
                </a:cxn>
                <a:cxn ang="0">
                  <a:pos x="37" y="196"/>
                </a:cxn>
                <a:cxn ang="0">
                  <a:pos x="121" y="271"/>
                </a:cxn>
                <a:cxn ang="0">
                  <a:pos x="92" y="336"/>
                </a:cxn>
                <a:cxn ang="0">
                  <a:pos x="201" y="231"/>
                </a:cxn>
                <a:cxn ang="0">
                  <a:pos x="267" y="227"/>
                </a:cxn>
                <a:cxn ang="0">
                  <a:pos x="396" y="269"/>
                </a:cxn>
                <a:cxn ang="0">
                  <a:pos x="449" y="329"/>
                </a:cxn>
                <a:cxn ang="0">
                  <a:pos x="448" y="306"/>
                </a:cxn>
                <a:cxn ang="0">
                  <a:pos x="389" y="261"/>
                </a:cxn>
                <a:cxn ang="0">
                  <a:pos x="309" y="33"/>
                </a:cxn>
                <a:cxn ang="0">
                  <a:pos x="1102" y="557"/>
                </a:cxn>
                <a:cxn ang="0">
                  <a:pos x="1057" y="566"/>
                </a:cxn>
                <a:cxn ang="0">
                  <a:pos x="1036" y="512"/>
                </a:cxn>
                <a:cxn ang="0">
                  <a:pos x="994" y="576"/>
                </a:cxn>
                <a:cxn ang="0">
                  <a:pos x="1007" y="510"/>
                </a:cxn>
                <a:cxn ang="0">
                  <a:pos x="1001" y="497"/>
                </a:cxn>
                <a:cxn ang="0">
                  <a:pos x="970" y="470"/>
                </a:cxn>
                <a:cxn ang="0">
                  <a:pos x="561" y="452"/>
                </a:cxn>
                <a:cxn ang="0">
                  <a:pos x="543" y="594"/>
                </a:cxn>
                <a:cxn ang="0">
                  <a:pos x="631" y="732"/>
                </a:cxn>
                <a:cxn ang="0">
                  <a:pos x="817" y="774"/>
                </a:cxn>
                <a:cxn ang="0">
                  <a:pos x="889" y="795"/>
                </a:cxn>
                <a:cxn ang="0">
                  <a:pos x="958" y="786"/>
                </a:cxn>
                <a:cxn ang="0">
                  <a:pos x="963" y="772"/>
                </a:cxn>
                <a:cxn ang="0">
                  <a:pos x="1035" y="774"/>
                </a:cxn>
                <a:cxn ang="0">
                  <a:pos x="1074" y="842"/>
                </a:cxn>
                <a:cxn ang="0">
                  <a:pos x="1086" y="733"/>
                </a:cxn>
                <a:cxn ang="0">
                  <a:pos x="1138" y="685"/>
                </a:cxn>
                <a:cxn ang="0">
                  <a:pos x="1134" y="656"/>
                </a:cxn>
                <a:cxn ang="0">
                  <a:pos x="1135" y="633"/>
                </a:cxn>
                <a:cxn ang="0">
                  <a:pos x="1146" y="619"/>
                </a:cxn>
                <a:cxn ang="0">
                  <a:pos x="1206" y="583"/>
                </a:cxn>
                <a:cxn ang="0">
                  <a:pos x="1215" y="545"/>
                </a:cxn>
                <a:cxn ang="0">
                  <a:pos x="1241" y="511"/>
                </a:cxn>
                <a:cxn ang="0">
                  <a:pos x="1208" y="507"/>
                </a:cxn>
                <a:cxn ang="0">
                  <a:pos x="155" y="945"/>
                </a:cxn>
                <a:cxn ang="0">
                  <a:pos x="153" y="929"/>
                </a:cxn>
                <a:cxn ang="0">
                  <a:pos x="142" y="913"/>
                </a:cxn>
                <a:cxn ang="0">
                  <a:pos x="126" y="908"/>
                </a:cxn>
                <a:cxn ang="0">
                  <a:pos x="103" y="898"/>
                </a:cxn>
                <a:cxn ang="0">
                  <a:pos x="138" y="911"/>
                </a:cxn>
                <a:cxn ang="0">
                  <a:pos x="98" y="902"/>
                </a:cxn>
              </a:cxnLst>
              <a:rect l="0" t="0" r="r" b="b"/>
              <a:pathLst>
                <a:path w="1251" h="946">
                  <a:moveTo>
                    <a:pt x="1165" y="598"/>
                  </a:moveTo>
                  <a:cubicBezTo>
                    <a:pt x="1163" y="599"/>
                    <a:pt x="1162" y="597"/>
                    <a:pt x="1165" y="596"/>
                  </a:cubicBezTo>
                  <a:cubicBezTo>
                    <a:pt x="1169" y="594"/>
                    <a:pt x="1166" y="594"/>
                    <a:pt x="1169" y="593"/>
                  </a:cubicBezTo>
                  <a:cubicBezTo>
                    <a:pt x="1172" y="592"/>
                    <a:pt x="1172" y="594"/>
                    <a:pt x="1174" y="593"/>
                  </a:cubicBezTo>
                  <a:cubicBezTo>
                    <a:pt x="1175" y="592"/>
                    <a:pt x="1179" y="594"/>
                    <a:pt x="1182" y="591"/>
                  </a:cubicBezTo>
                  <a:cubicBezTo>
                    <a:pt x="1185" y="588"/>
                    <a:pt x="1187" y="589"/>
                    <a:pt x="1184" y="591"/>
                  </a:cubicBezTo>
                  <a:cubicBezTo>
                    <a:pt x="1181" y="592"/>
                    <a:pt x="1181" y="594"/>
                    <a:pt x="1183" y="592"/>
                  </a:cubicBezTo>
                  <a:cubicBezTo>
                    <a:pt x="1186" y="591"/>
                    <a:pt x="1186" y="592"/>
                    <a:pt x="1188" y="591"/>
                  </a:cubicBezTo>
                  <a:cubicBezTo>
                    <a:pt x="1189" y="590"/>
                    <a:pt x="1191" y="591"/>
                    <a:pt x="1188" y="592"/>
                  </a:cubicBezTo>
                  <a:cubicBezTo>
                    <a:pt x="1186" y="593"/>
                    <a:pt x="1181" y="595"/>
                    <a:pt x="1179" y="596"/>
                  </a:cubicBezTo>
                  <a:cubicBezTo>
                    <a:pt x="1177" y="596"/>
                    <a:pt x="1176" y="597"/>
                    <a:pt x="1173" y="597"/>
                  </a:cubicBezTo>
                  <a:cubicBezTo>
                    <a:pt x="1171" y="597"/>
                    <a:pt x="1168" y="598"/>
                    <a:pt x="1168" y="599"/>
                  </a:cubicBezTo>
                  <a:cubicBezTo>
                    <a:pt x="1169" y="599"/>
                    <a:pt x="1164" y="600"/>
                    <a:pt x="1165" y="599"/>
                  </a:cubicBezTo>
                  <a:cubicBezTo>
                    <a:pt x="1166" y="598"/>
                    <a:pt x="1166" y="598"/>
                    <a:pt x="1165" y="598"/>
                  </a:cubicBezTo>
                  <a:close/>
                  <a:moveTo>
                    <a:pt x="172" y="305"/>
                  </a:moveTo>
                  <a:cubicBezTo>
                    <a:pt x="173" y="304"/>
                    <a:pt x="178" y="303"/>
                    <a:pt x="175" y="306"/>
                  </a:cubicBezTo>
                  <a:cubicBezTo>
                    <a:pt x="171" y="310"/>
                    <a:pt x="174" y="310"/>
                    <a:pt x="176" y="307"/>
                  </a:cubicBezTo>
                  <a:cubicBezTo>
                    <a:pt x="179" y="305"/>
                    <a:pt x="180" y="306"/>
                    <a:pt x="180" y="303"/>
                  </a:cubicBezTo>
                  <a:cubicBezTo>
                    <a:pt x="180" y="301"/>
                    <a:pt x="181" y="300"/>
                    <a:pt x="185" y="299"/>
                  </a:cubicBezTo>
                  <a:cubicBezTo>
                    <a:pt x="190" y="298"/>
                    <a:pt x="190" y="298"/>
                    <a:pt x="193" y="297"/>
                  </a:cubicBezTo>
                  <a:cubicBezTo>
                    <a:pt x="196" y="295"/>
                    <a:pt x="199" y="292"/>
                    <a:pt x="195" y="291"/>
                  </a:cubicBezTo>
                  <a:cubicBezTo>
                    <a:pt x="192" y="290"/>
                    <a:pt x="196" y="289"/>
                    <a:pt x="194" y="287"/>
                  </a:cubicBezTo>
                  <a:cubicBezTo>
                    <a:pt x="192" y="285"/>
                    <a:pt x="191" y="288"/>
                    <a:pt x="189" y="286"/>
                  </a:cubicBezTo>
                  <a:cubicBezTo>
                    <a:pt x="187" y="285"/>
                    <a:pt x="183" y="283"/>
                    <a:pt x="185" y="286"/>
                  </a:cubicBezTo>
                  <a:cubicBezTo>
                    <a:pt x="186" y="288"/>
                    <a:pt x="181" y="290"/>
                    <a:pt x="179" y="287"/>
                  </a:cubicBezTo>
                  <a:cubicBezTo>
                    <a:pt x="177" y="284"/>
                    <a:pt x="176" y="287"/>
                    <a:pt x="176" y="290"/>
                  </a:cubicBezTo>
                  <a:cubicBezTo>
                    <a:pt x="175" y="294"/>
                    <a:pt x="173" y="289"/>
                    <a:pt x="168" y="293"/>
                  </a:cubicBezTo>
                  <a:cubicBezTo>
                    <a:pt x="163" y="296"/>
                    <a:pt x="166" y="299"/>
                    <a:pt x="168" y="304"/>
                  </a:cubicBezTo>
                  <a:cubicBezTo>
                    <a:pt x="169" y="306"/>
                    <a:pt x="171" y="307"/>
                    <a:pt x="172" y="305"/>
                  </a:cubicBezTo>
                  <a:close/>
                  <a:moveTo>
                    <a:pt x="191" y="283"/>
                  </a:moveTo>
                  <a:cubicBezTo>
                    <a:pt x="192" y="281"/>
                    <a:pt x="194" y="281"/>
                    <a:pt x="196" y="281"/>
                  </a:cubicBezTo>
                  <a:cubicBezTo>
                    <a:pt x="199" y="280"/>
                    <a:pt x="200" y="280"/>
                    <a:pt x="198" y="277"/>
                  </a:cubicBezTo>
                  <a:cubicBezTo>
                    <a:pt x="196" y="274"/>
                    <a:pt x="195" y="279"/>
                    <a:pt x="193" y="277"/>
                  </a:cubicBezTo>
                  <a:cubicBezTo>
                    <a:pt x="192" y="275"/>
                    <a:pt x="189" y="274"/>
                    <a:pt x="189" y="277"/>
                  </a:cubicBezTo>
                  <a:cubicBezTo>
                    <a:pt x="190" y="280"/>
                    <a:pt x="188" y="277"/>
                    <a:pt x="186" y="279"/>
                  </a:cubicBezTo>
                  <a:cubicBezTo>
                    <a:pt x="184" y="280"/>
                    <a:pt x="183" y="283"/>
                    <a:pt x="187" y="284"/>
                  </a:cubicBezTo>
                  <a:cubicBezTo>
                    <a:pt x="188" y="284"/>
                    <a:pt x="189" y="285"/>
                    <a:pt x="191" y="283"/>
                  </a:cubicBezTo>
                  <a:close/>
                  <a:moveTo>
                    <a:pt x="254" y="249"/>
                  </a:moveTo>
                  <a:cubicBezTo>
                    <a:pt x="256" y="248"/>
                    <a:pt x="255" y="246"/>
                    <a:pt x="259" y="243"/>
                  </a:cubicBezTo>
                  <a:cubicBezTo>
                    <a:pt x="262" y="239"/>
                    <a:pt x="259" y="237"/>
                    <a:pt x="258" y="240"/>
                  </a:cubicBezTo>
                  <a:cubicBezTo>
                    <a:pt x="256" y="242"/>
                    <a:pt x="253" y="244"/>
                    <a:pt x="249" y="249"/>
                  </a:cubicBezTo>
                  <a:cubicBezTo>
                    <a:pt x="248" y="251"/>
                    <a:pt x="251" y="249"/>
                    <a:pt x="254" y="249"/>
                  </a:cubicBezTo>
                  <a:close/>
                  <a:moveTo>
                    <a:pt x="269" y="239"/>
                  </a:moveTo>
                  <a:cubicBezTo>
                    <a:pt x="272" y="238"/>
                    <a:pt x="271" y="237"/>
                    <a:pt x="268" y="236"/>
                  </a:cubicBezTo>
                  <a:cubicBezTo>
                    <a:pt x="264" y="236"/>
                    <a:pt x="263" y="237"/>
                    <a:pt x="264" y="240"/>
                  </a:cubicBezTo>
                  <a:cubicBezTo>
                    <a:pt x="265" y="242"/>
                    <a:pt x="267" y="240"/>
                    <a:pt x="269" y="239"/>
                  </a:cubicBezTo>
                  <a:close/>
                  <a:moveTo>
                    <a:pt x="419" y="301"/>
                  </a:moveTo>
                  <a:cubicBezTo>
                    <a:pt x="422" y="299"/>
                    <a:pt x="418" y="297"/>
                    <a:pt x="422" y="297"/>
                  </a:cubicBezTo>
                  <a:cubicBezTo>
                    <a:pt x="426" y="298"/>
                    <a:pt x="421" y="292"/>
                    <a:pt x="423" y="292"/>
                  </a:cubicBezTo>
                  <a:cubicBezTo>
                    <a:pt x="424" y="291"/>
                    <a:pt x="422" y="286"/>
                    <a:pt x="420" y="282"/>
                  </a:cubicBezTo>
                  <a:cubicBezTo>
                    <a:pt x="417" y="278"/>
                    <a:pt x="416" y="282"/>
                    <a:pt x="413" y="278"/>
                  </a:cubicBezTo>
                  <a:cubicBezTo>
                    <a:pt x="410" y="275"/>
                    <a:pt x="411" y="279"/>
                    <a:pt x="412" y="283"/>
                  </a:cubicBezTo>
                  <a:cubicBezTo>
                    <a:pt x="413" y="287"/>
                    <a:pt x="412" y="289"/>
                    <a:pt x="415" y="294"/>
                  </a:cubicBezTo>
                  <a:cubicBezTo>
                    <a:pt x="417" y="300"/>
                    <a:pt x="413" y="295"/>
                    <a:pt x="414" y="302"/>
                  </a:cubicBezTo>
                  <a:cubicBezTo>
                    <a:pt x="414" y="304"/>
                    <a:pt x="416" y="303"/>
                    <a:pt x="419" y="301"/>
                  </a:cubicBezTo>
                  <a:close/>
                  <a:moveTo>
                    <a:pt x="411" y="317"/>
                  </a:moveTo>
                  <a:cubicBezTo>
                    <a:pt x="415" y="323"/>
                    <a:pt x="414" y="319"/>
                    <a:pt x="413" y="315"/>
                  </a:cubicBezTo>
                  <a:cubicBezTo>
                    <a:pt x="412" y="310"/>
                    <a:pt x="415" y="314"/>
                    <a:pt x="413" y="306"/>
                  </a:cubicBezTo>
                  <a:cubicBezTo>
                    <a:pt x="411" y="298"/>
                    <a:pt x="411" y="297"/>
                    <a:pt x="406" y="294"/>
                  </a:cubicBezTo>
                  <a:cubicBezTo>
                    <a:pt x="401" y="291"/>
                    <a:pt x="401" y="298"/>
                    <a:pt x="402" y="299"/>
                  </a:cubicBezTo>
                  <a:cubicBezTo>
                    <a:pt x="403" y="299"/>
                    <a:pt x="406" y="301"/>
                    <a:pt x="405" y="305"/>
                  </a:cubicBezTo>
                  <a:cubicBezTo>
                    <a:pt x="404" y="309"/>
                    <a:pt x="408" y="307"/>
                    <a:pt x="408" y="310"/>
                  </a:cubicBezTo>
                  <a:cubicBezTo>
                    <a:pt x="407" y="313"/>
                    <a:pt x="409" y="310"/>
                    <a:pt x="409" y="313"/>
                  </a:cubicBezTo>
                  <a:cubicBezTo>
                    <a:pt x="408" y="316"/>
                    <a:pt x="410" y="316"/>
                    <a:pt x="411" y="317"/>
                  </a:cubicBezTo>
                  <a:close/>
                  <a:moveTo>
                    <a:pt x="399" y="301"/>
                  </a:moveTo>
                  <a:cubicBezTo>
                    <a:pt x="399" y="302"/>
                    <a:pt x="398" y="305"/>
                    <a:pt x="400" y="303"/>
                  </a:cubicBezTo>
                  <a:cubicBezTo>
                    <a:pt x="403" y="302"/>
                    <a:pt x="400" y="296"/>
                    <a:pt x="399" y="297"/>
                  </a:cubicBezTo>
                  <a:cubicBezTo>
                    <a:pt x="398" y="297"/>
                    <a:pt x="399" y="299"/>
                    <a:pt x="399" y="301"/>
                  </a:cubicBezTo>
                  <a:close/>
                  <a:moveTo>
                    <a:pt x="401" y="291"/>
                  </a:moveTo>
                  <a:cubicBezTo>
                    <a:pt x="400" y="289"/>
                    <a:pt x="400" y="287"/>
                    <a:pt x="405" y="291"/>
                  </a:cubicBezTo>
                  <a:cubicBezTo>
                    <a:pt x="410" y="295"/>
                    <a:pt x="412" y="294"/>
                    <a:pt x="411" y="291"/>
                  </a:cubicBezTo>
                  <a:cubicBezTo>
                    <a:pt x="410" y="287"/>
                    <a:pt x="409" y="288"/>
                    <a:pt x="410" y="285"/>
                  </a:cubicBezTo>
                  <a:cubicBezTo>
                    <a:pt x="411" y="283"/>
                    <a:pt x="405" y="280"/>
                    <a:pt x="402" y="279"/>
                  </a:cubicBezTo>
                  <a:cubicBezTo>
                    <a:pt x="398" y="278"/>
                    <a:pt x="396" y="280"/>
                    <a:pt x="395" y="280"/>
                  </a:cubicBezTo>
                  <a:cubicBezTo>
                    <a:pt x="393" y="279"/>
                    <a:pt x="393" y="280"/>
                    <a:pt x="391" y="282"/>
                  </a:cubicBezTo>
                  <a:cubicBezTo>
                    <a:pt x="390" y="284"/>
                    <a:pt x="390" y="286"/>
                    <a:pt x="394" y="288"/>
                  </a:cubicBezTo>
                  <a:cubicBezTo>
                    <a:pt x="397" y="289"/>
                    <a:pt x="392" y="290"/>
                    <a:pt x="398" y="294"/>
                  </a:cubicBezTo>
                  <a:cubicBezTo>
                    <a:pt x="399" y="296"/>
                    <a:pt x="403" y="293"/>
                    <a:pt x="401" y="291"/>
                  </a:cubicBezTo>
                  <a:close/>
                  <a:moveTo>
                    <a:pt x="433" y="310"/>
                  </a:moveTo>
                  <a:cubicBezTo>
                    <a:pt x="434" y="310"/>
                    <a:pt x="436" y="306"/>
                    <a:pt x="434" y="304"/>
                  </a:cubicBezTo>
                  <a:cubicBezTo>
                    <a:pt x="432" y="302"/>
                    <a:pt x="431" y="304"/>
                    <a:pt x="428" y="302"/>
                  </a:cubicBezTo>
                  <a:cubicBezTo>
                    <a:pt x="425" y="301"/>
                    <a:pt x="422" y="301"/>
                    <a:pt x="423" y="305"/>
                  </a:cubicBezTo>
                  <a:cubicBezTo>
                    <a:pt x="423" y="308"/>
                    <a:pt x="427" y="303"/>
                    <a:pt x="426" y="309"/>
                  </a:cubicBezTo>
                  <a:cubicBezTo>
                    <a:pt x="426" y="316"/>
                    <a:pt x="428" y="313"/>
                    <a:pt x="431" y="314"/>
                  </a:cubicBezTo>
                  <a:cubicBezTo>
                    <a:pt x="435" y="315"/>
                    <a:pt x="432" y="311"/>
                    <a:pt x="433" y="310"/>
                  </a:cubicBezTo>
                  <a:close/>
                  <a:moveTo>
                    <a:pt x="421" y="319"/>
                  </a:moveTo>
                  <a:cubicBezTo>
                    <a:pt x="422" y="322"/>
                    <a:pt x="422" y="322"/>
                    <a:pt x="423" y="319"/>
                  </a:cubicBezTo>
                  <a:cubicBezTo>
                    <a:pt x="424" y="316"/>
                    <a:pt x="423" y="316"/>
                    <a:pt x="424" y="311"/>
                  </a:cubicBezTo>
                  <a:cubicBezTo>
                    <a:pt x="426" y="307"/>
                    <a:pt x="424" y="309"/>
                    <a:pt x="423" y="307"/>
                  </a:cubicBezTo>
                  <a:cubicBezTo>
                    <a:pt x="421" y="305"/>
                    <a:pt x="420" y="304"/>
                    <a:pt x="418" y="305"/>
                  </a:cubicBezTo>
                  <a:cubicBezTo>
                    <a:pt x="416" y="307"/>
                    <a:pt x="416" y="308"/>
                    <a:pt x="418" y="310"/>
                  </a:cubicBezTo>
                  <a:cubicBezTo>
                    <a:pt x="420" y="313"/>
                    <a:pt x="422" y="315"/>
                    <a:pt x="420" y="315"/>
                  </a:cubicBezTo>
                  <a:cubicBezTo>
                    <a:pt x="418" y="315"/>
                    <a:pt x="417" y="316"/>
                    <a:pt x="419" y="321"/>
                  </a:cubicBezTo>
                  <a:cubicBezTo>
                    <a:pt x="421" y="324"/>
                    <a:pt x="420" y="317"/>
                    <a:pt x="421" y="319"/>
                  </a:cubicBezTo>
                  <a:close/>
                  <a:moveTo>
                    <a:pt x="466" y="346"/>
                  </a:moveTo>
                  <a:cubicBezTo>
                    <a:pt x="467" y="346"/>
                    <a:pt x="468" y="345"/>
                    <a:pt x="469" y="343"/>
                  </a:cubicBezTo>
                  <a:cubicBezTo>
                    <a:pt x="470" y="341"/>
                    <a:pt x="469" y="342"/>
                    <a:pt x="467" y="344"/>
                  </a:cubicBezTo>
                  <a:cubicBezTo>
                    <a:pt x="466" y="345"/>
                    <a:pt x="463" y="346"/>
                    <a:pt x="465" y="347"/>
                  </a:cubicBezTo>
                  <a:cubicBezTo>
                    <a:pt x="465" y="348"/>
                    <a:pt x="466" y="347"/>
                    <a:pt x="466" y="346"/>
                  </a:cubicBezTo>
                  <a:close/>
                  <a:moveTo>
                    <a:pt x="456" y="343"/>
                  </a:moveTo>
                  <a:cubicBezTo>
                    <a:pt x="456" y="342"/>
                    <a:pt x="456" y="342"/>
                    <a:pt x="455" y="342"/>
                  </a:cubicBezTo>
                  <a:cubicBezTo>
                    <a:pt x="453" y="342"/>
                    <a:pt x="452" y="343"/>
                    <a:pt x="454" y="344"/>
                  </a:cubicBezTo>
                  <a:cubicBezTo>
                    <a:pt x="455" y="345"/>
                    <a:pt x="456" y="344"/>
                    <a:pt x="456" y="343"/>
                  </a:cubicBezTo>
                  <a:close/>
                  <a:moveTo>
                    <a:pt x="429" y="323"/>
                  </a:moveTo>
                  <a:cubicBezTo>
                    <a:pt x="431" y="323"/>
                    <a:pt x="431" y="320"/>
                    <a:pt x="429" y="320"/>
                  </a:cubicBezTo>
                  <a:cubicBezTo>
                    <a:pt x="427" y="319"/>
                    <a:pt x="426" y="320"/>
                    <a:pt x="427" y="321"/>
                  </a:cubicBezTo>
                  <a:cubicBezTo>
                    <a:pt x="428" y="321"/>
                    <a:pt x="425" y="321"/>
                    <a:pt x="425" y="322"/>
                  </a:cubicBezTo>
                  <a:cubicBezTo>
                    <a:pt x="424" y="324"/>
                    <a:pt x="424" y="326"/>
                    <a:pt x="427" y="323"/>
                  </a:cubicBezTo>
                  <a:cubicBezTo>
                    <a:pt x="428" y="323"/>
                    <a:pt x="428" y="323"/>
                    <a:pt x="429" y="323"/>
                  </a:cubicBezTo>
                  <a:close/>
                  <a:moveTo>
                    <a:pt x="431" y="322"/>
                  </a:moveTo>
                  <a:cubicBezTo>
                    <a:pt x="431" y="325"/>
                    <a:pt x="433" y="324"/>
                    <a:pt x="432" y="326"/>
                  </a:cubicBezTo>
                  <a:cubicBezTo>
                    <a:pt x="431" y="329"/>
                    <a:pt x="430" y="326"/>
                    <a:pt x="430" y="328"/>
                  </a:cubicBezTo>
                  <a:cubicBezTo>
                    <a:pt x="429" y="330"/>
                    <a:pt x="430" y="330"/>
                    <a:pt x="432" y="330"/>
                  </a:cubicBezTo>
                  <a:cubicBezTo>
                    <a:pt x="435" y="330"/>
                    <a:pt x="432" y="331"/>
                    <a:pt x="434" y="333"/>
                  </a:cubicBezTo>
                  <a:cubicBezTo>
                    <a:pt x="435" y="336"/>
                    <a:pt x="431" y="334"/>
                    <a:pt x="431" y="335"/>
                  </a:cubicBezTo>
                  <a:cubicBezTo>
                    <a:pt x="431" y="337"/>
                    <a:pt x="432" y="336"/>
                    <a:pt x="434" y="336"/>
                  </a:cubicBezTo>
                  <a:cubicBezTo>
                    <a:pt x="436" y="336"/>
                    <a:pt x="434" y="338"/>
                    <a:pt x="436" y="337"/>
                  </a:cubicBezTo>
                  <a:cubicBezTo>
                    <a:pt x="437" y="337"/>
                    <a:pt x="437" y="338"/>
                    <a:pt x="439" y="340"/>
                  </a:cubicBezTo>
                  <a:cubicBezTo>
                    <a:pt x="441" y="342"/>
                    <a:pt x="438" y="341"/>
                    <a:pt x="440" y="343"/>
                  </a:cubicBezTo>
                  <a:cubicBezTo>
                    <a:pt x="442" y="344"/>
                    <a:pt x="442" y="340"/>
                    <a:pt x="442" y="344"/>
                  </a:cubicBezTo>
                  <a:cubicBezTo>
                    <a:pt x="443" y="347"/>
                    <a:pt x="445" y="348"/>
                    <a:pt x="447" y="347"/>
                  </a:cubicBezTo>
                  <a:cubicBezTo>
                    <a:pt x="448" y="345"/>
                    <a:pt x="447" y="344"/>
                    <a:pt x="447" y="342"/>
                  </a:cubicBezTo>
                  <a:cubicBezTo>
                    <a:pt x="447" y="339"/>
                    <a:pt x="445" y="342"/>
                    <a:pt x="447" y="338"/>
                  </a:cubicBezTo>
                  <a:cubicBezTo>
                    <a:pt x="448" y="334"/>
                    <a:pt x="445" y="338"/>
                    <a:pt x="445" y="335"/>
                  </a:cubicBezTo>
                  <a:cubicBezTo>
                    <a:pt x="444" y="333"/>
                    <a:pt x="443" y="335"/>
                    <a:pt x="442" y="333"/>
                  </a:cubicBezTo>
                  <a:cubicBezTo>
                    <a:pt x="441" y="332"/>
                    <a:pt x="439" y="334"/>
                    <a:pt x="438" y="333"/>
                  </a:cubicBezTo>
                  <a:cubicBezTo>
                    <a:pt x="438" y="332"/>
                    <a:pt x="440" y="330"/>
                    <a:pt x="443" y="332"/>
                  </a:cubicBezTo>
                  <a:cubicBezTo>
                    <a:pt x="445" y="334"/>
                    <a:pt x="445" y="333"/>
                    <a:pt x="442" y="330"/>
                  </a:cubicBezTo>
                  <a:cubicBezTo>
                    <a:pt x="440" y="327"/>
                    <a:pt x="440" y="325"/>
                    <a:pt x="438" y="323"/>
                  </a:cubicBezTo>
                  <a:cubicBezTo>
                    <a:pt x="436" y="320"/>
                    <a:pt x="434" y="322"/>
                    <a:pt x="433" y="321"/>
                  </a:cubicBezTo>
                  <a:cubicBezTo>
                    <a:pt x="433" y="320"/>
                    <a:pt x="434" y="318"/>
                    <a:pt x="433" y="316"/>
                  </a:cubicBezTo>
                  <a:cubicBezTo>
                    <a:pt x="431" y="315"/>
                    <a:pt x="432" y="317"/>
                    <a:pt x="429" y="316"/>
                  </a:cubicBezTo>
                  <a:cubicBezTo>
                    <a:pt x="426" y="315"/>
                    <a:pt x="428" y="316"/>
                    <a:pt x="427" y="317"/>
                  </a:cubicBezTo>
                  <a:cubicBezTo>
                    <a:pt x="426" y="318"/>
                    <a:pt x="426" y="318"/>
                    <a:pt x="429" y="319"/>
                  </a:cubicBezTo>
                  <a:cubicBezTo>
                    <a:pt x="430" y="319"/>
                    <a:pt x="432" y="319"/>
                    <a:pt x="431" y="322"/>
                  </a:cubicBezTo>
                  <a:close/>
                  <a:moveTo>
                    <a:pt x="435" y="346"/>
                  </a:moveTo>
                  <a:cubicBezTo>
                    <a:pt x="437" y="349"/>
                    <a:pt x="438" y="349"/>
                    <a:pt x="438" y="347"/>
                  </a:cubicBezTo>
                  <a:cubicBezTo>
                    <a:pt x="438" y="345"/>
                    <a:pt x="436" y="344"/>
                    <a:pt x="434" y="342"/>
                  </a:cubicBezTo>
                  <a:cubicBezTo>
                    <a:pt x="433" y="340"/>
                    <a:pt x="435" y="341"/>
                    <a:pt x="434" y="339"/>
                  </a:cubicBezTo>
                  <a:cubicBezTo>
                    <a:pt x="433" y="337"/>
                    <a:pt x="433" y="337"/>
                    <a:pt x="432" y="338"/>
                  </a:cubicBezTo>
                  <a:cubicBezTo>
                    <a:pt x="431" y="339"/>
                    <a:pt x="431" y="340"/>
                    <a:pt x="432" y="342"/>
                  </a:cubicBezTo>
                  <a:cubicBezTo>
                    <a:pt x="432" y="342"/>
                    <a:pt x="433" y="342"/>
                    <a:pt x="435" y="346"/>
                  </a:cubicBezTo>
                  <a:close/>
                  <a:moveTo>
                    <a:pt x="309" y="33"/>
                  </a:moveTo>
                  <a:cubicBezTo>
                    <a:pt x="295" y="31"/>
                    <a:pt x="292" y="38"/>
                    <a:pt x="282" y="34"/>
                  </a:cubicBezTo>
                  <a:cubicBezTo>
                    <a:pt x="273" y="29"/>
                    <a:pt x="258" y="33"/>
                    <a:pt x="241" y="26"/>
                  </a:cubicBezTo>
                  <a:cubicBezTo>
                    <a:pt x="225" y="19"/>
                    <a:pt x="224" y="29"/>
                    <a:pt x="206" y="24"/>
                  </a:cubicBezTo>
                  <a:cubicBezTo>
                    <a:pt x="189" y="19"/>
                    <a:pt x="206" y="15"/>
                    <a:pt x="188" y="15"/>
                  </a:cubicBezTo>
                  <a:cubicBezTo>
                    <a:pt x="170" y="15"/>
                    <a:pt x="174" y="17"/>
                    <a:pt x="168" y="12"/>
                  </a:cubicBezTo>
                  <a:cubicBezTo>
                    <a:pt x="163" y="7"/>
                    <a:pt x="161" y="15"/>
                    <a:pt x="156" y="11"/>
                  </a:cubicBezTo>
                  <a:cubicBezTo>
                    <a:pt x="151" y="7"/>
                    <a:pt x="147" y="0"/>
                    <a:pt x="135" y="11"/>
                  </a:cubicBezTo>
                  <a:cubicBezTo>
                    <a:pt x="123" y="22"/>
                    <a:pt x="116" y="9"/>
                    <a:pt x="98" y="23"/>
                  </a:cubicBezTo>
                  <a:cubicBezTo>
                    <a:pt x="80" y="37"/>
                    <a:pt x="77" y="19"/>
                    <a:pt x="68" y="37"/>
                  </a:cubicBezTo>
                  <a:cubicBezTo>
                    <a:pt x="59" y="55"/>
                    <a:pt x="56" y="60"/>
                    <a:pt x="33" y="60"/>
                  </a:cubicBezTo>
                  <a:cubicBezTo>
                    <a:pt x="20" y="60"/>
                    <a:pt x="31" y="66"/>
                    <a:pt x="21" y="69"/>
                  </a:cubicBezTo>
                  <a:cubicBezTo>
                    <a:pt x="11" y="73"/>
                    <a:pt x="48" y="79"/>
                    <a:pt x="55" y="92"/>
                  </a:cubicBezTo>
                  <a:cubicBezTo>
                    <a:pt x="62" y="106"/>
                    <a:pt x="73" y="94"/>
                    <a:pt x="71" y="102"/>
                  </a:cubicBezTo>
                  <a:cubicBezTo>
                    <a:pt x="69" y="110"/>
                    <a:pt x="76" y="103"/>
                    <a:pt x="77" y="111"/>
                  </a:cubicBezTo>
                  <a:cubicBezTo>
                    <a:pt x="78" y="118"/>
                    <a:pt x="88" y="109"/>
                    <a:pt x="87" y="116"/>
                  </a:cubicBezTo>
                  <a:cubicBezTo>
                    <a:pt x="87" y="122"/>
                    <a:pt x="86" y="114"/>
                    <a:pt x="80" y="120"/>
                  </a:cubicBezTo>
                  <a:cubicBezTo>
                    <a:pt x="78" y="122"/>
                    <a:pt x="78" y="117"/>
                    <a:pt x="63" y="119"/>
                  </a:cubicBezTo>
                  <a:cubicBezTo>
                    <a:pt x="47" y="122"/>
                    <a:pt x="69" y="102"/>
                    <a:pt x="46" y="109"/>
                  </a:cubicBezTo>
                  <a:cubicBezTo>
                    <a:pt x="24" y="116"/>
                    <a:pt x="13" y="126"/>
                    <a:pt x="6" y="127"/>
                  </a:cubicBezTo>
                  <a:cubicBezTo>
                    <a:pt x="0" y="128"/>
                    <a:pt x="3" y="135"/>
                    <a:pt x="16" y="135"/>
                  </a:cubicBezTo>
                  <a:cubicBezTo>
                    <a:pt x="29" y="136"/>
                    <a:pt x="13" y="140"/>
                    <a:pt x="20" y="144"/>
                  </a:cubicBezTo>
                  <a:cubicBezTo>
                    <a:pt x="28" y="148"/>
                    <a:pt x="19" y="152"/>
                    <a:pt x="32" y="154"/>
                  </a:cubicBezTo>
                  <a:cubicBezTo>
                    <a:pt x="45" y="156"/>
                    <a:pt x="50" y="147"/>
                    <a:pt x="61" y="154"/>
                  </a:cubicBezTo>
                  <a:cubicBezTo>
                    <a:pt x="73" y="161"/>
                    <a:pt x="83" y="139"/>
                    <a:pt x="91" y="147"/>
                  </a:cubicBezTo>
                  <a:cubicBezTo>
                    <a:pt x="99" y="155"/>
                    <a:pt x="74" y="150"/>
                    <a:pt x="87" y="157"/>
                  </a:cubicBezTo>
                  <a:cubicBezTo>
                    <a:pt x="100" y="164"/>
                    <a:pt x="88" y="176"/>
                    <a:pt x="78" y="174"/>
                  </a:cubicBezTo>
                  <a:cubicBezTo>
                    <a:pt x="68" y="171"/>
                    <a:pt x="71" y="189"/>
                    <a:pt x="58" y="181"/>
                  </a:cubicBezTo>
                  <a:cubicBezTo>
                    <a:pt x="46" y="173"/>
                    <a:pt x="43" y="194"/>
                    <a:pt x="37" y="196"/>
                  </a:cubicBezTo>
                  <a:cubicBezTo>
                    <a:pt x="32" y="198"/>
                    <a:pt x="34" y="205"/>
                    <a:pt x="28" y="208"/>
                  </a:cubicBezTo>
                  <a:cubicBezTo>
                    <a:pt x="23" y="212"/>
                    <a:pt x="27" y="214"/>
                    <a:pt x="36" y="222"/>
                  </a:cubicBezTo>
                  <a:cubicBezTo>
                    <a:pt x="45" y="229"/>
                    <a:pt x="33" y="232"/>
                    <a:pt x="39" y="237"/>
                  </a:cubicBezTo>
                  <a:cubicBezTo>
                    <a:pt x="45" y="241"/>
                    <a:pt x="51" y="252"/>
                    <a:pt x="63" y="248"/>
                  </a:cubicBezTo>
                  <a:cubicBezTo>
                    <a:pt x="74" y="243"/>
                    <a:pt x="80" y="247"/>
                    <a:pt x="76" y="256"/>
                  </a:cubicBezTo>
                  <a:cubicBezTo>
                    <a:pt x="73" y="266"/>
                    <a:pt x="81" y="260"/>
                    <a:pt x="78" y="269"/>
                  </a:cubicBezTo>
                  <a:cubicBezTo>
                    <a:pt x="75" y="277"/>
                    <a:pt x="85" y="272"/>
                    <a:pt x="90" y="267"/>
                  </a:cubicBezTo>
                  <a:cubicBezTo>
                    <a:pt x="95" y="262"/>
                    <a:pt x="105" y="268"/>
                    <a:pt x="111" y="274"/>
                  </a:cubicBezTo>
                  <a:cubicBezTo>
                    <a:pt x="117" y="280"/>
                    <a:pt x="116" y="268"/>
                    <a:pt x="121" y="271"/>
                  </a:cubicBezTo>
                  <a:cubicBezTo>
                    <a:pt x="126" y="275"/>
                    <a:pt x="140" y="263"/>
                    <a:pt x="135" y="271"/>
                  </a:cubicBezTo>
                  <a:cubicBezTo>
                    <a:pt x="129" y="278"/>
                    <a:pt x="129" y="282"/>
                    <a:pt x="129" y="290"/>
                  </a:cubicBezTo>
                  <a:cubicBezTo>
                    <a:pt x="129" y="297"/>
                    <a:pt x="122" y="292"/>
                    <a:pt x="118" y="302"/>
                  </a:cubicBezTo>
                  <a:cubicBezTo>
                    <a:pt x="114" y="312"/>
                    <a:pt x="103" y="308"/>
                    <a:pt x="97" y="318"/>
                  </a:cubicBezTo>
                  <a:cubicBezTo>
                    <a:pt x="91" y="329"/>
                    <a:pt x="93" y="320"/>
                    <a:pt x="81" y="324"/>
                  </a:cubicBezTo>
                  <a:cubicBezTo>
                    <a:pt x="70" y="328"/>
                    <a:pt x="76" y="332"/>
                    <a:pt x="67" y="335"/>
                  </a:cubicBezTo>
                  <a:cubicBezTo>
                    <a:pt x="59" y="339"/>
                    <a:pt x="57" y="346"/>
                    <a:pt x="68" y="342"/>
                  </a:cubicBezTo>
                  <a:cubicBezTo>
                    <a:pt x="80" y="338"/>
                    <a:pt x="81" y="329"/>
                    <a:pt x="83" y="333"/>
                  </a:cubicBezTo>
                  <a:cubicBezTo>
                    <a:pt x="86" y="338"/>
                    <a:pt x="91" y="329"/>
                    <a:pt x="92" y="336"/>
                  </a:cubicBezTo>
                  <a:cubicBezTo>
                    <a:pt x="93" y="342"/>
                    <a:pt x="99" y="338"/>
                    <a:pt x="97" y="333"/>
                  </a:cubicBezTo>
                  <a:cubicBezTo>
                    <a:pt x="95" y="329"/>
                    <a:pt x="104" y="325"/>
                    <a:pt x="105" y="329"/>
                  </a:cubicBezTo>
                  <a:cubicBezTo>
                    <a:pt x="106" y="334"/>
                    <a:pt x="116" y="321"/>
                    <a:pt x="122" y="321"/>
                  </a:cubicBezTo>
                  <a:cubicBezTo>
                    <a:pt x="129" y="321"/>
                    <a:pt x="117" y="318"/>
                    <a:pt x="133" y="310"/>
                  </a:cubicBezTo>
                  <a:cubicBezTo>
                    <a:pt x="149" y="301"/>
                    <a:pt x="145" y="297"/>
                    <a:pt x="154" y="293"/>
                  </a:cubicBezTo>
                  <a:cubicBezTo>
                    <a:pt x="163" y="288"/>
                    <a:pt x="175" y="283"/>
                    <a:pt x="176" y="276"/>
                  </a:cubicBezTo>
                  <a:cubicBezTo>
                    <a:pt x="178" y="270"/>
                    <a:pt x="184" y="272"/>
                    <a:pt x="185" y="266"/>
                  </a:cubicBezTo>
                  <a:cubicBezTo>
                    <a:pt x="185" y="260"/>
                    <a:pt x="163" y="268"/>
                    <a:pt x="178" y="257"/>
                  </a:cubicBezTo>
                  <a:cubicBezTo>
                    <a:pt x="192" y="245"/>
                    <a:pt x="194" y="242"/>
                    <a:pt x="201" y="231"/>
                  </a:cubicBezTo>
                  <a:cubicBezTo>
                    <a:pt x="207" y="221"/>
                    <a:pt x="223" y="214"/>
                    <a:pt x="235" y="226"/>
                  </a:cubicBezTo>
                  <a:cubicBezTo>
                    <a:pt x="248" y="238"/>
                    <a:pt x="225" y="218"/>
                    <a:pt x="214" y="225"/>
                  </a:cubicBezTo>
                  <a:cubicBezTo>
                    <a:pt x="204" y="233"/>
                    <a:pt x="214" y="235"/>
                    <a:pt x="205" y="243"/>
                  </a:cubicBezTo>
                  <a:cubicBezTo>
                    <a:pt x="196" y="252"/>
                    <a:pt x="212" y="251"/>
                    <a:pt x="204" y="255"/>
                  </a:cubicBezTo>
                  <a:cubicBezTo>
                    <a:pt x="193" y="262"/>
                    <a:pt x="211" y="264"/>
                    <a:pt x="221" y="256"/>
                  </a:cubicBezTo>
                  <a:cubicBezTo>
                    <a:pt x="231" y="247"/>
                    <a:pt x="234" y="246"/>
                    <a:pt x="241" y="245"/>
                  </a:cubicBezTo>
                  <a:cubicBezTo>
                    <a:pt x="249" y="245"/>
                    <a:pt x="241" y="241"/>
                    <a:pt x="248" y="238"/>
                  </a:cubicBezTo>
                  <a:cubicBezTo>
                    <a:pt x="255" y="236"/>
                    <a:pt x="242" y="228"/>
                    <a:pt x="252" y="227"/>
                  </a:cubicBezTo>
                  <a:cubicBezTo>
                    <a:pt x="261" y="227"/>
                    <a:pt x="268" y="220"/>
                    <a:pt x="267" y="227"/>
                  </a:cubicBezTo>
                  <a:cubicBezTo>
                    <a:pt x="267" y="234"/>
                    <a:pt x="273" y="232"/>
                    <a:pt x="280" y="236"/>
                  </a:cubicBezTo>
                  <a:cubicBezTo>
                    <a:pt x="288" y="241"/>
                    <a:pt x="285" y="230"/>
                    <a:pt x="291" y="239"/>
                  </a:cubicBezTo>
                  <a:cubicBezTo>
                    <a:pt x="297" y="247"/>
                    <a:pt x="308" y="242"/>
                    <a:pt x="317" y="242"/>
                  </a:cubicBezTo>
                  <a:cubicBezTo>
                    <a:pt x="326" y="242"/>
                    <a:pt x="340" y="254"/>
                    <a:pt x="348" y="249"/>
                  </a:cubicBezTo>
                  <a:cubicBezTo>
                    <a:pt x="356" y="244"/>
                    <a:pt x="358" y="250"/>
                    <a:pt x="353" y="253"/>
                  </a:cubicBezTo>
                  <a:cubicBezTo>
                    <a:pt x="348" y="255"/>
                    <a:pt x="362" y="260"/>
                    <a:pt x="368" y="263"/>
                  </a:cubicBezTo>
                  <a:cubicBezTo>
                    <a:pt x="375" y="267"/>
                    <a:pt x="376" y="272"/>
                    <a:pt x="384" y="276"/>
                  </a:cubicBezTo>
                  <a:cubicBezTo>
                    <a:pt x="392" y="280"/>
                    <a:pt x="400" y="278"/>
                    <a:pt x="395" y="273"/>
                  </a:cubicBezTo>
                  <a:cubicBezTo>
                    <a:pt x="391" y="268"/>
                    <a:pt x="389" y="263"/>
                    <a:pt x="396" y="269"/>
                  </a:cubicBezTo>
                  <a:cubicBezTo>
                    <a:pt x="402" y="276"/>
                    <a:pt x="411" y="282"/>
                    <a:pt x="409" y="275"/>
                  </a:cubicBezTo>
                  <a:cubicBezTo>
                    <a:pt x="407" y="268"/>
                    <a:pt x="406" y="264"/>
                    <a:pt x="411" y="273"/>
                  </a:cubicBezTo>
                  <a:cubicBezTo>
                    <a:pt x="416" y="281"/>
                    <a:pt x="419" y="274"/>
                    <a:pt x="423" y="281"/>
                  </a:cubicBezTo>
                  <a:cubicBezTo>
                    <a:pt x="427" y="289"/>
                    <a:pt x="426" y="290"/>
                    <a:pt x="429" y="293"/>
                  </a:cubicBezTo>
                  <a:cubicBezTo>
                    <a:pt x="433" y="296"/>
                    <a:pt x="424" y="298"/>
                    <a:pt x="432" y="301"/>
                  </a:cubicBezTo>
                  <a:cubicBezTo>
                    <a:pt x="439" y="303"/>
                    <a:pt x="434" y="305"/>
                    <a:pt x="442" y="312"/>
                  </a:cubicBezTo>
                  <a:cubicBezTo>
                    <a:pt x="451" y="320"/>
                    <a:pt x="455" y="318"/>
                    <a:pt x="450" y="320"/>
                  </a:cubicBezTo>
                  <a:cubicBezTo>
                    <a:pt x="446" y="321"/>
                    <a:pt x="448" y="324"/>
                    <a:pt x="445" y="327"/>
                  </a:cubicBezTo>
                  <a:cubicBezTo>
                    <a:pt x="442" y="330"/>
                    <a:pt x="447" y="335"/>
                    <a:pt x="449" y="329"/>
                  </a:cubicBezTo>
                  <a:cubicBezTo>
                    <a:pt x="451" y="322"/>
                    <a:pt x="455" y="319"/>
                    <a:pt x="459" y="325"/>
                  </a:cubicBezTo>
                  <a:cubicBezTo>
                    <a:pt x="463" y="334"/>
                    <a:pt x="457" y="337"/>
                    <a:pt x="459" y="340"/>
                  </a:cubicBezTo>
                  <a:cubicBezTo>
                    <a:pt x="460" y="344"/>
                    <a:pt x="460" y="350"/>
                    <a:pt x="465" y="345"/>
                  </a:cubicBezTo>
                  <a:cubicBezTo>
                    <a:pt x="469" y="341"/>
                    <a:pt x="472" y="340"/>
                    <a:pt x="470" y="333"/>
                  </a:cubicBezTo>
                  <a:cubicBezTo>
                    <a:pt x="468" y="326"/>
                    <a:pt x="471" y="326"/>
                    <a:pt x="472" y="324"/>
                  </a:cubicBezTo>
                  <a:cubicBezTo>
                    <a:pt x="473" y="323"/>
                    <a:pt x="473" y="320"/>
                    <a:pt x="469" y="320"/>
                  </a:cubicBezTo>
                  <a:cubicBezTo>
                    <a:pt x="465" y="321"/>
                    <a:pt x="470" y="318"/>
                    <a:pt x="462" y="316"/>
                  </a:cubicBezTo>
                  <a:cubicBezTo>
                    <a:pt x="453" y="314"/>
                    <a:pt x="456" y="310"/>
                    <a:pt x="452" y="311"/>
                  </a:cubicBezTo>
                  <a:cubicBezTo>
                    <a:pt x="447" y="312"/>
                    <a:pt x="451" y="307"/>
                    <a:pt x="448" y="306"/>
                  </a:cubicBezTo>
                  <a:cubicBezTo>
                    <a:pt x="445" y="306"/>
                    <a:pt x="449" y="302"/>
                    <a:pt x="445" y="302"/>
                  </a:cubicBezTo>
                  <a:cubicBezTo>
                    <a:pt x="442" y="302"/>
                    <a:pt x="446" y="301"/>
                    <a:pt x="444" y="298"/>
                  </a:cubicBezTo>
                  <a:cubicBezTo>
                    <a:pt x="442" y="295"/>
                    <a:pt x="431" y="278"/>
                    <a:pt x="429" y="274"/>
                  </a:cubicBezTo>
                  <a:cubicBezTo>
                    <a:pt x="425" y="267"/>
                    <a:pt x="422" y="271"/>
                    <a:pt x="419" y="264"/>
                  </a:cubicBezTo>
                  <a:cubicBezTo>
                    <a:pt x="416" y="258"/>
                    <a:pt x="413" y="261"/>
                    <a:pt x="411" y="257"/>
                  </a:cubicBezTo>
                  <a:cubicBezTo>
                    <a:pt x="409" y="254"/>
                    <a:pt x="412" y="257"/>
                    <a:pt x="410" y="253"/>
                  </a:cubicBezTo>
                  <a:cubicBezTo>
                    <a:pt x="407" y="248"/>
                    <a:pt x="406" y="248"/>
                    <a:pt x="396" y="252"/>
                  </a:cubicBezTo>
                  <a:cubicBezTo>
                    <a:pt x="393" y="253"/>
                    <a:pt x="398" y="254"/>
                    <a:pt x="394" y="255"/>
                  </a:cubicBezTo>
                  <a:cubicBezTo>
                    <a:pt x="389" y="256"/>
                    <a:pt x="396" y="260"/>
                    <a:pt x="389" y="261"/>
                  </a:cubicBezTo>
                  <a:cubicBezTo>
                    <a:pt x="383" y="262"/>
                    <a:pt x="383" y="266"/>
                    <a:pt x="381" y="265"/>
                  </a:cubicBezTo>
                  <a:cubicBezTo>
                    <a:pt x="377" y="263"/>
                    <a:pt x="382" y="261"/>
                    <a:pt x="372" y="255"/>
                  </a:cubicBezTo>
                  <a:cubicBezTo>
                    <a:pt x="362" y="248"/>
                    <a:pt x="369" y="248"/>
                    <a:pt x="362" y="245"/>
                  </a:cubicBezTo>
                  <a:cubicBezTo>
                    <a:pt x="357" y="243"/>
                    <a:pt x="359" y="242"/>
                    <a:pt x="360" y="239"/>
                  </a:cubicBezTo>
                  <a:cubicBezTo>
                    <a:pt x="361" y="236"/>
                    <a:pt x="353" y="237"/>
                    <a:pt x="351" y="239"/>
                  </a:cubicBezTo>
                  <a:cubicBezTo>
                    <a:pt x="349" y="241"/>
                    <a:pt x="349" y="241"/>
                    <a:pt x="345" y="239"/>
                  </a:cubicBezTo>
                  <a:cubicBezTo>
                    <a:pt x="341" y="236"/>
                    <a:pt x="347" y="244"/>
                    <a:pt x="337" y="238"/>
                  </a:cubicBezTo>
                  <a:cubicBezTo>
                    <a:pt x="337" y="43"/>
                    <a:pt x="337" y="43"/>
                    <a:pt x="337" y="43"/>
                  </a:cubicBezTo>
                  <a:cubicBezTo>
                    <a:pt x="323" y="43"/>
                    <a:pt x="323" y="34"/>
                    <a:pt x="309" y="33"/>
                  </a:cubicBezTo>
                  <a:close/>
                  <a:moveTo>
                    <a:pt x="1141" y="532"/>
                  </a:moveTo>
                  <a:cubicBezTo>
                    <a:pt x="1141" y="534"/>
                    <a:pt x="1139" y="536"/>
                    <a:pt x="1137" y="536"/>
                  </a:cubicBezTo>
                  <a:cubicBezTo>
                    <a:pt x="1134" y="537"/>
                    <a:pt x="1134" y="539"/>
                    <a:pt x="1136" y="541"/>
                  </a:cubicBezTo>
                  <a:cubicBezTo>
                    <a:pt x="1138" y="542"/>
                    <a:pt x="1135" y="542"/>
                    <a:pt x="1136" y="545"/>
                  </a:cubicBezTo>
                  <a:cubicBezTo>
                    <a:pt x="1137" y="549"/>
                    <a:pt x="1134" y="548"/>
                    <a:pt x="1131" y="551"/>
                  </a:cubicBezTo>
                  <a:cubicBezTo>
                    <a:pt x="1129" y="554"/>
                    <a:pt x="1121" y="554"/>
                    <a:pt x="1117" y="552"/>
                  </a:cubicBezTo>
                  <a:cubicBezTo>
                    <a:pt x="1114" y="550"/>
                    <a:pt x="1106" y="550"/>
                    <a:pt x="1104" y="552"/>
                  </a:cubicBezTo>
                  <a:cubicBezTo>
                    <a:pt x="1102" y="554"/>
                    <a:pt x="1098" y="555"/>
                    <a:pt x="1098" y="555"/>
                  </a:cubicBezTo>
                  <a:cubicBezTo>
                    <a:pt x="1102" y="557"/>
                    <a:pt x="1102" y="557"/>
                    <a:pt x="1102" y="557"/>
                  </a:cubicBezTo>
                  <a:cubicBezTo>
                    <a:pt x="1104" y="557"/>
                    <a:pt x="1104" y="561"/>
                    <a:pt x="1102" y="563"/>
                  </a:cubicBezTo>
                  <a:cubicBezTo>
                    <a:pt x="1100" y="564"/>
                    <a:pt x="1093" y="571"/>
                    <a:pt x="1089" y="572"/>
                  </a:cubicBezTo>
                  <a:cubicBezTo>
                    <a:pt x="1085" y="573"/>
                    <a:pt x="1081" y="577"/>
                    <a:pt x="1071" y="582"/>
                  </a:cubicBezTo>
                  <a:cubicBezTo>
                    <a:pt x="1063" y="585"/>
                    <a:pt x="1054" y="586"/>
                    <a:pt x="1052" y="584"/>
                  </a:cubicBezTo>
                  <a:cubicBezTo>
                    <a:pt x="1050" y="583"/>
                    <a:pt x="1056" y="583"/>
                    <a:pt x="1055" y="582"/>
                  </a:cubicBezTo>
                  <a:cubicBezTo>
                    <a:pt x="1053" y="581"/>
                    <a:pt x="1047" y="582"/>
                    <a:pt x="1046" y="580"/>
                  </a:cubicBezTo>
                  <a:cubicBezTo>
                    <a:pt x="1046" y="578"/>
                    <a:pt x="1049" y="577"/>
                    <a:pt x="1049" y="572"/>
                  </a:cubicBezTo>
                  <a:cubicBezTo>
                    <a:pt x="1050" y="568"/>
                    <a:pt x="1052" y="570"/>
                    <a:pt x="1053" y="566"/>
                  </a:cubicBezTo>
                  <a:cubicBezTo>
                    <a:pt x="1055" y="562"/>
                    <a:pt x="1056" y="562"/>
                    <a:pt x="1057" y="566"/>
                  </a:cubicBezTo>
                  <a:cubicBezTo>
                    <a:pt x="1058" y="565"/>
                    <a:pt x="1059" y="563"/>
                    <a:pt x="1059" y="562"/>
                  </a:cubicBezTo>
                  <a:cubicBezTo>
                    <a:pt x="1058" y="560"/>
                    <a:pt x="1059" y="560"/>
                    <a:pt x="1059" y="557"/>
                  </a:cubicBezTo>
                  <a:cubicBezTo>
                    <a:pt x="1057" y="554"/>
                    <a:pt x="1057" y="539"/>
                    <a:pt x="1051" y="540"/>
                  </a:cubicBezTo>
                  <a:cubicBezTo>
                    <a:pt x="1046" y="541"/>
                    <a:pt x="1047" y="547"/>
                    <a:pt x="1043" y="547"/>
                  </a:cubicBezTo>
                  <a:cubicBezTo>
                    <a:pt x="1040" y="548"/>
                    <a:pt x="1040" y="542"/>
                    <a:pt x="1043" y="540"/>
                  </a:cubicBezTo>
                  <a:cubicBezTo>
                    <a:pt x="1045" y="538"/>
                    <a:pt x="1047" y="536"/>
                    <a:pt x="1048" y="531"/>
                  </a:cubicBezTo>
                  <a:cubicBezTo>
                    <a:pt x="1049" y="525"/>
                    <a:pt x="1045" y="523"/>
                    <a:pt x="1048" y="522"/>
                  </a:cubicBezTo>
                  <a:cubicBezTo>
                    <a:pt x="1051" y="521"/>
                    <a:pt x="1047" y="517"/>
                    <a:pt x="1042" y="516"/>
                  </a:cubicBezTo>
                  <a:cubicBezTo>
                    <a:pt x="1036" y="514"/>
                    <a:pt x="1039" y="512"/>
                    <a:pt x="1036" y="512"/>
                  </a:cubicBezTo>
                  <a:cubicBezTo>
                    <a:pt x="1033" y="512"/>
                    <a:pt x="1033" y="508"/>
                    <a:pt x="1028" y="511"/>
                  </a:cubicBezTo>
                  <a:cubicBezTo>
                    <a:pt x="1023" y="515"/>
                    <a:pt x="1031" y="516"/>
                    <a:pt x="1026" y="517"/>
                  </a:cubicBezTo>
                  <a:cubicBezTo>
                    <a:pt x="1020" y="518"/>
                    <a:pt x="1023" y="527"/>
                    <a:pt x="1020" y="527"/>
                  </a:cubicBezTo>
                  <a:cubicBezTo>
                    <a:pt x="1017" y="527"/>
                    <a:pt x="1022" y="516"/>
                    <a:pt x="1016" y="524"/>
                  </a:cubicBezTo>
                  <a:cubicBezTo>
                    <a:pt x="1012" y="530"/>
                    <a:pt x="1011" y="525"/>
                    <a:pt x="1012" y="531"/>
                  </a:cubicBezTo>
                  <a:cubicBezTo>
                    <a:pt x="1013" y="537"/>
                    <a:pt x="1008" y="538"/>
                    <a:pt x="1010" y="542"/>
                  </a:cubicBezTo>
                  <a:cubicBezTo>
                    <a:pt x="1011" y="546"/>
                    <a:pt x="1007" y="544"/>
                    <a:pt x="1010" y="550"/>
                  </a:cubicBezTo>
                  <a:cubicBezTo>
                    <a:pt x="1014" y="561"/>
                    <a:pt x="1012" y="567"/>
                    <a:pt x="1008" y="574"/>
                  </a:cubicBezTo>
                  <a:cubicBezTo>
                    <a:pt x="1004" y="582"/>
                    <a:pt x="998" y="584"/>
                    <a:pt x="994" y="576"/>
                  </a:cubicBezTo>
                  <a:cubicBezTo>
                    <a:pt x="990" y="569"/>
                    <a:pt x="994" y="566"/>
                    <a:pt x="992" y="559"/>
                  </a:cubicBezTo>
                  <a:cubicBezTo>
                    <a:pt x="990" y="551"/>
                    <a:pt x="993" y="553"/>
                    <a:pt x="993" y="544"/>
                  </a:cubicBezTo>
                  <a:cubicBezTo>
                    <a:pt x="994" y="536"/>
                    <a:pt x="998" y="540"/>
                    <a:pt x="996" y="537"/>
                  </a:cubicBezTo>
                  <a:cubicBezTo>
                    <a:pt x="994" y="533"/>
                    <a:pt x="1000" y="527"/>
                    <a:pt x="997" y="526"/>
                  </a:cubicBezTo>
                  <a:cubicBezTo>
                    <a:pt x="994" y="524"/>
                    <a:pt x="995" y="527"/>
                    <a:pt x="992" y="530"/>
                  </a:cubicBezTo>
                  <a:cubicBezTo>
                    <a:pt x="988" y="534"/>
                    <a:pt x="990" y="525"/>
                    <a:pt x="993" y="524"/>
                  </a:cubicBezTo>
                  <a:cubicBezTo>
                    <a:pt x="996" y="522"/>
                    <a:pt x="994" y="522"/>
                    <a:pt x="997" y="519"/>
                  </a:cubicBezTo>
                  <a:cubicBezTo>
                    <a:pt x="1000" y="516"/>
                    <a:pt x="1003" y="505"/>
                    <a:pt x="1003" y="508"/>
                  </a:cubicBezTo>
                  <a:cubicBezTo>
                    <a:pt x="1004" y="512"/>
                    <a:pt x="1008" y="505"/>
                    <a:pt x="1007" y="510"/>
                  </a:cubicBezTo>
                  <a:cubicBezTo>
                    <a:pt x="1006" y="515"/>
                    <a:pt x="1010" y="506"/>
                    <a:pt x="1014" y="506"/>
                  </a:cubicBezTo>
                  <a:cubicBezTo>
                    <a:pt x="1022" y="507"/>
                    <a:pt x="1017" y="500"/>
                    <a:pt x="1028" y="506"/>
                  </a:cubicBezTo>
                  <a:cubicBezTo>
                    <a:pt x="1033" y="510"/>
                    <a:pt x="1030" y="503"/>
                    <a:pt x="1033" y="505"/>
                  </a:cubicBezTo>
                  <a:cubicBezTo>
                    <a:pt x="1035" y="506"/>
                    <a:pt x="1042" y="508"/>
                    <a:pt x="1040" y="504"/>
                  </a:cubicBezTo>
                  <a:cubicBezTo>
                    <a:pt x="1039" y="501"/>
                    <a:pt x="1037" y="504"/>
                    <a:pt x="1037" y="499"/>
                  </a:cubicBezTo>
                  <a:cubicBezTo>
                    <a:pt x="1036" y="496"/>
                    <a:pt x="1034" y="499"/>
                    <a:pt x="1028" y="497"/>
                  </a:cubicBezTo>
                  <a:cubicBezTo>
                    <a:pt x="1025" y="496"/>
                    <a:pt x="1030" y="490"/>
                    <a:pt x="1026" y="492"/>
                  </a:cubicBezTo>
                  <a:cubicBezTo>
                    <a:pt x="1023" y="494"/>
                    <a:pt x="1014" y="493"/>
                    <a:pt x="1010" y="496"/>
                  </a:cubicBezTo>
                  <a:cubicBezTo>
                    <a:pt x="1007" y="499"/>
                    <a:pt x="1005" y="497"/>
                    <a:pt x="1001" y="497"/>
                  </a:cubicBezTo>
                  <a:cubicBezTo>
                    <a:pt x="996" y="497"/>
                    <a:pt x="996" y="492"/>
                    <a:pt x="992" y="489"/>
                  </a:cubicBezTo>
                  <a:cubicBezTo>
                    <a:pt x="987" y="487"/>
                    <a:pt x="985" y="494"/>
                    <a:pt x="984" y="489"/>
                  </a:cubicBezTo>
                  <a:cubicBezTo>
                    <a:pt x="984" y="483"/>
                    <a:pt x="982" y="484"/>
                    <a:pt x="977" y="488"/>
                  </a:cubicBezTo>
                  <a:cubicBezTo>
                    <a:pt x="972" y="493"/>
                    <a:pt x="972" y="489"/>
                    <a:pt x="966" y="493"/>
                  </a:cubicBezTo>
                  <a:cubicBezTo>
                    <a:pt x="961" y="497"/>
                    <a:pt x="960" y="494"/>
                    <a:pt x="955" y="495"/>
                  </a:cubicBezTo>
                  <a:cubicBezTo>
                    <a:pt x="951" y="496"/>
                    <a:pt x="959" y="489"/>
                    <a:pt x="955" y="489"/>
                  </a:cubicBezTo>
                  <a:cubicBezTo>
                    <a:pt x="951" y="488"/>
                    <a:pt x="946" y="494"/>
                    <a:pt x="941" y="493"/>
                  </a:cubicBezTo>
                  <a:cubicBezTo>
                    <a:pt x="936" y="492"/>
                    <a:pt x="943" y="488"/>
                    <a:pt x="950" y="482"/>
                  </a:cubicBezTo>
                  <a:cubicBezTo>
                    <a:pt x="956" y="476"/>
                    <a:pt x="959" y="476"/>
                    <a:pt x="970" y="470"/>
                  </a:cubicBezTo>
                  <a:cubicBezTo>
                    <a:pt x="964" y="471"/>
                    <a:pt x="968" y="468"/>
                    <a:pt x="960" y="468"/>
                  </a:cubicBezTo>
                  <a:cubicBezTo>
                    <a:pt x="952" y="469"/>
                    <a:pt x="958" y="464"/>
                    <a:pt x="950" y="468"/>
                  </a:cubicBezTo>
                  <a:cubicBezTo>
                    <a:pt x="944" y="472"/>
                    <a:pt x="942" y="462"/>
                    <a:pt x="938" y="465"/>
                  </a:cubicBezTo>
                  <a:cubicBezTo>
                    <a:pt x="934" y="467"/>
                    <a:pt x="938" y="463"/>
                    <a:pt x="930" y="460"/>
                  </a:cubicBezTo>
                  <a:cubicBezTo>
                    <a:pt x="921" y="457"/>
                    <a:pt x="921" y="464"/>
                    <a:pt x="918" y="460"/>
                  </a:cubicBezTo>
                  <a:cubicBezTo>
                    <a:pt x="916" y="457"/>
                    <a:pt x="909" y="460"/>
                    <a:pt x="908" y="454"/>
                  </a:cubicBezTo>
                  <a:cubicBezTo>
                    <a:pt x="907" y="449"/>
                    <a:pt x="907" y="446"/>
                    <a:pt x="904" y="445"/>
                  </a:cubicBezTo>
                  <a:cubicBezTo>
                    <a:pt x="900" y="444"/>
                    <a:pt x="903" y="452"/>
                    <a:pt x="901" y="452"/>
                  </a:cubicBezTo>
                  <a:cubicBezTo>
                    <a:pt x="561" y="452"/>
                    <a:pt x="561" y="452"/>
                    <a:pt x="561" y="452"/>
                  </a:cubicBezTo>
                  <a:cubicBezTo>
                    <a:pt x="561" y="458"/>
                    <a:pt x="565" y="457"/>
                    <a:pt x="564" y="460"/>
                  </a:cubicBezTo>
                  <a:cubicBezTo>
                    <a:pt x="564" y="463"/>
                    <a:pt x="560" y="459"/>
                    <a:pt x="563" y="465"/>
                  </a:cubicBezTo>
                  <a:cubicBezTo>
                    <a:pt x="567" y="470"/>
                    <a:pt x="568" y="471"/>
                    <a:pt x="566" y="480"/>
                  </a:cubicBezTo>
                  <a:cubicBezTo>
                    <a:pt x="565" y="489"/>
                    <a:pt x="564" y="478"/>
                    <a:pt x="563" y="471"/>
                  </a:cubicBezTo>
                  <a:cubicBezTo>
                    <a:pt x="561" y="465"/>
                    <a:pt x="547" y="468"/>
                    <a:pt x="541" y="464"/>
                  </a:cubicBezTo>
                  <a:cubicBezTo>
                    <a:pt x="535" y="461"/>
                    <a:pt x="536" y="467"/>
                    <a:pt x="540" y="473"/>
                  </a:cubicBezTo>
                  <a:cubicBezTo>
                    <a:pt x="545" y="479"/>
                    <a:pt x="547" y="495"/>
                    <a:pt x="546" y="508"/>
                  </a:cubicBezTo>
                  <a:cubicBezTo>
                    <a:pt x="546" y="520"/>
                    <a:pt x="545" y="544"/>
                    <a:pt x="541" y="554"/>
                  </a:cubicBezTo>
                  <a:cubicBezTo>
                    <a:pt x="537" y="564"/>
                    <a:pt x="547" y="581"/>
                    <a:pt x="543" y="594"/>
                  </a:cubicBezTo>
                  <a:cubicBezTo>
                    <a:pt x="538" y="607"/>
                    <a:pt x="547" y="606"/>
                    <a:pt x="549" y="620"/>
                  </a:cubicBezTo>
                  <a:cubicBezTo>
                    <a:pt x="550" y="634"/>
                    <a:pt x="557" y="631"/>
                    <a:pt x="559" y="639"/>
                  </a:cubicBezTo>
                  <a:cubicBezTo>
                    <a:pt x="560" y="646"/>
                    <a:pt x="564" y="640"/>
                    <a:pt x="565" y="651"/>
                  </a:cubicBezTo>
                  <a:cubicBezTo>
                    <a:pt x="566" y="663"/>
                    <a:pt x="575" y="658"/>
                    <a:pt x="573" y="664"/>
                  </a:cubicBezTo>
                  <a:cubicBezTo>
                    <a:pt x="571" y="670"/>
                    <a:pt x="573" y="672"/>
                    <a:pt x="582" y="682"/>
                  </a:cubicBezTo>
                  <a:cubicBezTo>
                    <a:pt x="591" y="693"/>
                    <a:pt x="586" y="697"/>
                    <a:pt x="590" y="700"/>
                  </a:cubicBezTo>
                  <a:cubicBezTo>
                    <a:pt x="593" y="703"/>
                    <a:pt x="600" y="700"/>
                    <a:pt x="609" y="708"/>
                  </a:cubicBezTo>
                  <a:cubicBezTo>
                    <a:pt x="617" y="716"/>
                    <a:pt x="618" y="710"/>
                    <a:pt x="625" y="717"/>
                  </a:cubicBezTo>
                  <a:cubicBezTo>
                    <a:pt x="631" y="724"/>
                    <a:pt x="629" y="726"/>
                    <a:pt x="631" y="732"/>
                  </a:cubicBezTo>
                  <a:cubicBezTo>
                    <a:pt x="638" y="731"/>
                    <a:pt x="655" y="730"/>
                    <a:pt x="661" y="729"/>
                  </a:cubicBezTo>
                  <a:cubicBezTo>
                    <a:pt x="659" y="733"/>
                    <a:pt x="659" y="733"/>
                    <a:pt x="659" y="733"/>
                  </a:cubicBezTo>
                  <a:cubicBezTo>
                    <a:pt x="667" y="735"/>
                    <a:pt x="702" y="750"/>
                    <a:pt x="706" y="751"/>
                  </a:cubicBezTo>
                  <a:cubicBezTo>
                    <a:pt x="741" y="751"/>
                    <a:pt x="741" y="751"/>
                    <a:pt x="741" y="751"/>
                  </a:cubicBezTo>
                  <a:cubicBezTo>
                    <a:pt x="741" y="744"/>
                    <a:pt x="741" y="744"/>
                    <a:pt x="741" y="744"/>
                  </a:cubicBezTo>
                  <a:cubicBezTo>
                    <a:pt x="762" y="744"/>
                    <a:pt x="762" y="744"/>
                    <a:pt x="762" y="744"/>
                  </a:cubicBezTo>
                  <a:cubicBezTo>
                    <a:pt x="762" y="744"/>
                    <a:pt x="777" y="758"/>
                    <a:pt x="782" y="764"/>
                  </a:cubicBezTo>
                  <a:cubicBezTo>
                    <a:pt x="787" y="769"/>
                    <a:pt x="784" y="781"/>
                    <a:pt x="798" y="787"/>
                  </a:cubicBezTo>
                  <a:cubicBezTo>
                    <a:pt x="812" y="792"/>
                    <a:pt x="803" y="771"/>
                    <a:pt x="817" y="774"/>
                  </a:cubicBezTo>
                  <a:cubicBezTo>
                    <a:pt x="832" y="777"/>
                    <a:pt x="834" y="796"/>
                    <a:pt x="844" y="807"/>
                  </a:cubicBezTo>
                  <a:cubicBezTo>
                    <a:pt x="854" y="818"/>
                    <a:pt x="848" y="832"/>
                    <a:pt x="869" y="835"/>
                  </a:cubicBezTo>
                  <a:cubicBezTo>
                    <a:pt x="871" y="836"/>
                    <a:pt x="875" y="840"/>
                    <a:pt x="875" y="838"/>
                  </a:cubicBezTo>
                  <a:cubicBezTo>
                    <a:pt x="876" y="837"/>
                    <a:pt x="876" y="837"/>
                    <a:pt x="878" y="837"/>
                  </a:cubicBezTo>
                  <a:cubicBezTo>
                    <a:pt x="878" y="830"/>
                    <a:pt x="874" y="820"/>
                    <a:pt x="875" y="816"/>
                  </a:cubicBezTo>
                  <a:cubicBezTo>
                    <a:pt x="876" y="811"/>
                    <a:pt x="878" y="810"/>
                    <a:pt x="880" y="805"/>
                  </a:cubicBezTo>
                  <a:cubicBezTo>
                    <a:pt x="882" y="801"/>
                    <a:pt x="889" y="800"/>
                    <a:pt x="887" y="798"/>
                  </a:cubicBezTo>
                  <a:cubicBezTo>
                    <a:pt x="885" y="796"/>
                    <a:pt x="883" y="793"/>
                    <a:pt x="886" y="795"/>
                  </a:cubicBezTo>
                  <a:cubicBezTo>
                    <a:pt x="888" y="796"/>
                    <a:pt x="888" y="793"/>
                    <a:pt x="889" y="795"/>
                  </a:cubicBezTo>
                  <a:cubicBezTo>
                    <a:pt x="891" y="796"/>
                    <a:pt x="899" y="792"/>
                    <a:pt x="902" y="788"/>
                  </a:cubicBezTo>
                  <a:cubicBezTo>
                    <a:pt x="905" y="784"/>
                    <a:pt x="906" y="784"/>
                    <a:pt x="911" y="781"/>
                  </a:cubicBezTo>
                  <a:cubicBezTo>
                    <a:pt x="916" y="778"/>
                    <a:pt x="915" y="777"/>
                    <a:pt x="923" y="777"/>
                  </a:cubicBezTo>
                  <a:cubicBezTo>
                    <a:pt x="931" y="776"/>
                    <a:pt x="933" y="781"/>
                    <a:pt x="937" y="780"/>
                  </a:cubicBezTo>
                  <a:cubicBezTo>
                    <a:pt x="942" y="779"/>
                    <a:pt x="942" y="782"/>
                    <a:pt x="944" y="780"/>
                  </a:cubicBezTo>
                  <a:cubicBezTo>
                    <a:pt x="947" y="779"/>
                    <a:pt x="937" y="779"/>
                    <a:pt x="940" y="777"/>
                  </a:cubicBezTo>
                  <a:cubicBezTo>
                    <a:pt x="944" y="774"/>
                    <a:pt x="946" y="777"/>
                    <a:pt x="947" y="779"/>
                  </a:cubicBezTo>
                  <a:cubicBezTo>
                    <a:pt x="948" y="782"/>
                    <a:pt x="953" y="781"/>
                    <a:pt x="950" y="784"/>
                  </a:cubicBezTo>
                  <a:cubicBezTo>
                    <a:pt x="948" y="786"/>
                    <a:pt x="957" y="787"/>
                    <a:pt x="958" y="786"/>
                  </a:cubicBezTo>
                  <a:cubicBezTo>
                    <a:pt x="959" y="785"/>
                    <a:pt x="962" y="783"/>
                    <a:pt x="963" y="786"/>
                  </a:cubicBezTo>
                  <a:cubicBezTo>
                    <a:pt x="964" y="789"/>
                    <a:pt x="967" y="785"/>
                    <a:pt x="966" y="783"/>
                  </a:cubicBezTo>
                  <a:cubicBezTo>
                    <a:pt x="964" y="780"/>
                    <a:pt x="967" y="781"/>
                    <a:pt x="971" y="784"/>
                  </a:cubicBezTo>
                  <a:cubicBezTo>
                    <a:pt x="974" y="788"/>
                    <a:pt x="972" y="792"/>
                    <a:pt x="976" y="788"/>
                  </a:cubicBezTo>
                  <a:cubicBezTo>
                    <a:pt x="980" y="785"/>
                    <a:pt x="976" y="784"/>
                    <a:pt x="972" y="781"/>
                  </a:cubicBezTo>
                  <a:cubicBezTo>
                    <a:pt x="967" y="778"/>
                    <a:pt x="976" y="778"/>
                    <a:pt x="974" y="774"/>
                  </a:cubicBezTo>
                  <a:cubicBezTo>
                    <a:pt x="973" y="770"/>
                    <a:pt x="972" y="776"/>
                    <a:pt x="970" y="774"/>
                  </a:cubicBezTo>
                  <a:cubicBezTo>
                    <a:pt x="967" y="773"/>
                    <a:pt x="972" y="772"/>
                    <a:pt x="969" y="771"/>
                  </a:cubicBezTo>
                  <a:cubicBezTo>
                    <a:pt x="965" y="770"/>
                    <a:pt x="967" y="774"/>
                    <a:pt x="963" y="772"/>
                  </a:cubicBezTo>
                  <a:cubicBezTo>
                    <a:pt x="958" y="770"/>
                    <a:pt x="962" y="765"/>
                    <a:pt x="967" y="768"/>
                  </a:cubicBezTo>
                  <a:cubicBezTo>
                    <a:pt x="972" y="770"/>
                    <a:pt x="973" y="770"/>
                    <a:pt x="976" y="767"/>
                  </a:cubicBezTo>
                  <a:cubicBezTo>
                    <a:pt x="980" y="765"/>
                    <a:pt x="989" y="769"/>
                    <a:pt x="989" y="766"/>
                  </a:cubicBezTo>
                  <a:cubicBezTo>
                    <a:pt x="990" y="764"/>
                    <a:pt x="989" y="758"/>
                    <a:pt x="993" y="766"/>
                  </a:cubicBezTo>
                  <a:cubicBezTo>
                    <a:pt x="994" y="769"/>
                    <a:pt x="986" y="771"/>
                    <a:pt x="994" y="769"/>
                  </a:cubicBezTo>
                  <a:cubicBezTo>
                    <a:pt x="1001" y="767"/>
                    <a:pt x="1008" y="766"/>
                    <a:pt x="1012" y="767"/>
                  </a:cubicBezTo>
                  <a:cubicBezTo>
                    <a:pt x="1017" y="769"/>
                    <a:pt x="1019" y="769"/>
                    <a:pt x="1020" y="771"/>
                  </a:cubicBezTo>
                  <a:cubicBezTo>
                    <a:pt x="1021" y="774"/>
                    <a:pt x="1023" y="772"/>
                    <a:pt x="1023" y="776"/>
                  </a:cubicBezTo>
                  <a:cubicBezTo>
                    <a:pt x="1023" y="780"/>
                    <a:pt x="1032" y="774"/>
                    <a:pt x="1035" y="774"/>
                  </a:cubicBezTo>
                  <a:cubicBezTo>
                    <a:pt x="1037" y="774"/>
                    <a:pt x="1034" y="771"/>
                    <a:pt x="1039" y="771"/>
                  </a:cubicBezTo>
                  <a:cubicBezTo>
                    <a:pt x="1043" y="771"/>
                    <a:pt x="1050" y="786"/>
                    <a:pt x="1053" y="786"/>
                  </a:cubicBezTo>
                  <a:cubicBezTo>
                    <a:pt x="1056" y="786"/>
                    <a:pt x="1058" y="795"/>
                    <a:pt x="1056" y="800"/>
                  </a:cubicBezTo>
                  <a:cubicBezTo>
                    <a:pt x="1054" y="806"/>
                    <a:pt x="1055" y="812"/>
                    <a:pt x="1057" y="810"/>
                  </a:cubicBezTo>
                  <a:cubicBezTo>
                    <a:pt x="1058" y="807"/>
                    <a:pt x="1062" y="807"/>
                    <a:pt x="1059" y="810"/>
                  </a:cubicBezTo>
                  <a:cubicBezTo>
                    <a:pt x="1056" y="814"/>
                    <a:pt x="1059" y="819"/>
                    <a:pt x="1061" y="822"/>
                  </a:cubicBezTo>
                  <a:cubicBezTo>
                    <a:pt x="1064" y="825"/>
                    <a:pt x="1063" y="820"/>
                    <a:pt x="1064" y="825"/>
                  </a:cubicBezTo>
                  <a:cubicBezTo>
                    <a:pt x="1064" y="830"/>
                    <a:pt x="1067" y="827"/>
                    <a:pt x="1068" y="833"/>
                  </a:cubicBezTo>
                  <a:cubicBezTo>
                    <a:pt x="1069" y="840"/>
                    <a:pt x="1073" y="836"/>
                    <a:pt x="1074" y="842"/>
                  </a:cubicBezTo>
                  <a:cubicBezTo>
                    <a:pt x="1075" y="848"/>
                    <a:pt x="1078" y="845"/>
                    <a:pt x="1076" y="847"/>
                  </a:cubicBezTo>
                  <a:cubicBezTo>
                    <a:pt x="1075" y="850"/>
                    <a:pt x="1076" y="851"/>
                    <a:pt x="1080" y="850"/>
                  </a:cubicBezTo>
                  <a:cubicBezTo>
                    <a:pt x="1085" y="848"/>
                    <a:pt x="1081" y="854"/>
                    <a:pt x="1084" y="849"/>
                  </a:cubicBezTo>
                  <a:cubicBezTo>
                    <a:pt x="1087" y="844"/>
                    <a:pt x="1084" y="845"/>
                    <a:pt x="1087" y="841"/>
                  </a:cubicBezTo>
                  <a:cubicBezTo>
                    <a:pt x="1089" y="837"/>
                    <a:pt x="1088" y="833"/>
                    <a:pt x="1089" y="827"/>
                  </a:cubicBezTo>
                  <a:cubicBezTo>
                    <a:pt x="1090" y="820"/>
                    <a:pt x="1081" y="806"/>
                    <a:pt x="1083" y="799"/>
                  </a:cubicBezTo>
                  <a:cubicBezTo>
                    <a:pt x="1084" y="795"/>
                    <a:pt x="1075" y="787"/>
                    <a:pt x="1072" y="769"/>
                  </a:cubicBezTo>
                  <a:cubicBezTo>
                    <a:pt x="1070" y="749"/>
                    <a:pt x="1079" y="739"/>
                    <a:pt x="1083" y="736"/>
                  </a:cubicBezTo>
                  <a:cubicBezTo>
                    <a:pt x="1086" y="734"/>
                    <a:pt x="1081" y="733"/>
                    <a:pt x="1086" y="733"/>
                  </a:cubicBezTo>
                  <a:cubicBezTo>
                    <a:pt x="1091" y="733"/>
                    <a:pt x="1094" y="725"/>
                    <a:pt x="1097" y="725"/>
                  </a:cubicBezTo>
                  <a:cubicBezTo>
                    <a:pt x="1099" y="724"/>
                    <a:pt x="1099" y="716"/>
                    <a:pt x="1105" y="712"/>
                  </a:cubicBezTo>
                  <a:cubicBezTo>
                    <a:pt x="1111" y="707"/>
                    <a:pt x="1115" y="713"/>
                    <a:pt x="1116" y="707"/>
                  </a:cubicBezTo>
                  <a:cubicBezTo>
                    <a:pt x="1118" y="702"/>
                    <a:pt x="1125" y="697"/>
                    <a:pt x="1130" y="696"/>
                  </a:cubicBezTo>
                  <a:cubicBezTo>
                    <a:pt x="1135" y="696"/>
                    <a:pt x="1137" y="693"/>
                    <a:pt x="1135" y="691"/>
                  </a:cubicBezTo>
                  <a:cubicBezTo>
                    <a:pt x="1133" y="690"/>
                    <a:pt x="1131" y="695"/>
                    <a:pt x="1128" y="693"/>
                  </a:cubicBezTo>
                  <a:cubicBezTo>
                    <a:pt x="1126" y="691"/>
                    <a:pt x="1130" y="693"/>
                    <a:pt x="1131" y="690"/>
                  </a:cubicBezTo>
                  <a:cubicBezTo>
                    <a:pt x="1133" y="687"/>
                    <a:pt x="1125" y="684"/>
                    <a:pt x="1130" y="685"/>
                  </a:cubicBezTo>
                  <a:cubicBezTo>
                    <a:pt x="1136" y="686"/>
                    <a:pt x="1135" y="689"/>
                    <a:pt x="1138" y="685"/>
                  </a:cubicBezTo>
                  <a:cubicBezTo>
                    <a:pt x="1140" y="681"/>
                    <a:pt x="1141" y="685"/>
                    <a:pt x="1142" y="681"/>
                  </a:cubicBezTo>
                  <a:cubicBezTo>
                    <a:pt x="1143" y="676"/>
                    <a:pt x="1141" y="675"/>
                    <a:pt x="1139" y="677"/>
                  </a:cubicBezTo>
                  <a:cubicBezTo>
                    <a:pt x="1138" y="679"/>
                    <a:pt x="1140" y="675"/>
                    <a:pt x="1135" y="676"/>
                  </a:cubicBezTo>
                  <a:cubicBezTo>
                    <a:pt x="1129" y="678"/>
                    <a:pt x="1129" y="676"/>
                    <a:pt x="1129" y="673"/>
                  </a:cubicBezTo>
                  <a:cubicBezTo>
                    <a:pt x="1129" y="670"/>
                    <a:pt x="1130" y="678"/>
                    <a:pt x="1135" y="674"/>
                  </a:cubicBezTo>
                  <a:cubicBezTo>
                    <a:pt x="1141" y="670"/>
                    <a:pt x="1143" y="679"/>
                    <a:pt x="1144" y="679"/>
                  </a:cubicBezTo>
                  <a:cubicBezTo>
                    <a:pt x="1146" y="678"/>
                    <a:pt x="1142" y="675"/>
                    <a:pt x="1140" y="663"/>
                  </a:cubicBezTo>
                  <a:cubicBezTo>
                    <a:pt x="1139" y="658"/>
                    <a:pt x="1137" y="660"/>
                    <a:pt x="1134" y="661"/>
                  </a:cubicBezTo>
                  <a:cubicBezTo>
                    <a:pt x="1132" y="662"/>
                    <a:pt x="1138" y="658"/>
                    <a:pt x="1134" y="656"/>
                  </a:cubicBezTo>
                  <a:cubicBezTo>
                    <a:pt x="1131" y="653"/>
                    <a:pt x="1137" y="657"/>
                    <a:pt x="1135" y="650"/>
                  </a:cubicBezTo>
                  <a:cubicBezTo>
                    <a:pt x="1134" y="644"/>
                    <a:pt x="1137" y="646"/>
                    <a:pt x="1133" y="643"/>
                  </a:cubicBezTo>
                  <a:cubicBezTo>
                    <a:pt x="1129" y="639"/>
                    <a:pt x="1127" y="637"/>
                    <a:pt x="1132" y="640"/>
                  </a:cubicBezTo>
                  <a:cubicBezTo>
                    <a:pt x="1137" y="643"/>
                    <a:pt x="1135" y="640"/>
                    <a:pt x="1133" y="636"/>
                  </a:cubicBezTo>
                  <a:cubicBezTo>
                    <a:pt x="1132" y="632"/>
                    <a:pt x="1132" y="630"/>
                    <a:pt x="1133" y="626"/>
                  </a:cubicBezTo>
                  <a:cubicBezTo>
                    <a:pt x="1134" y="622"/>
                    <a:pt x="1134" y="622"/>
                    <a:pt x="1136" y="619"/>
                  </a:cubicBezTo>
                  <a:cubicBezTo>
                    <a:pt x="1139" y="616"/>
                    <a:pt x="1136" y="620"/>
                    <a:pt x="1135" y="622"/>
                  </a:cubicBezTo>
                  <a:cubicBezTo>
                    <a:pt x="1135" y="625"/>
                    <a:pt x="1134" y="627"/>
                    <a:pt x="1135" y="629"/>
                  </a:cubicBezTo>
                  <a:cubicBezTo>
                    <a:pt x="1136" y="630"/>
                    <a:pt x="1133" y="631"/>
                    <a:pt x="1135" y="633"/>
                  </a:cubicBezTo>
                  <a:cubicBezTo>
                    <a:pt x="1136" y="635"/>
                    <a:pt x="1133" y="635"/>
                    <a:pt x="1136" y="637"/>
                  </a:cubicBezTo>
                  <a:cubicBezTo>
                    <a:pt x="1139" y="640"/>
                    <a:pt x="1139" y="636"/>
                    <a:pt x="1140" y="639"/>
                  </a:cubicBezTo>
                  <a:cubicBezTo>
                    <a:pt x="1141" y="642"/>
                    <a:pt x="1139" y="643"/>
                    <a:pt x="1141" y="644"/>
                  </a:cubicBezTo>
                  <a:cubicBezTo>
                    <a:pt x="1143" y="645"/>
                    <a:pt x="1135" y="654"/>
                    <a:pt x="1139" y="657"/>
                  </a:cubicBezTo>
                  <a:cubicBezTo>
                    <a:pt x="1141" y="657"/>
                    <a:pt x="1143" y="646"/>
                    <a:pt x="1148" y="640"/>
                  </a:cubicBezTo>
                  <a:cubicBezTo>
                    <a:pt x="1153" y="634"/>
                    <a:pt x="1151" y="629"/>
                    <a:pt x="1149" y="629"/>
                  </a:cubicBezTo>
                  <a:cubicBezTo>
                    <a:pt x="1146" y="629"/>
                    <a:pt x="1145" y="623"/>
                    <a:pt x="1144" y="619"/>
                  </a:cubicBezTo>
                  <a:cubicBezTo>
                    <a:pt x="1143" y="615"/>
                    <a:pt x="1144" y="612"/>
                    <a:pt x="1148" y="610"/>
                  </a:cubicBezTo>
                  <a:cubicBezTo>
                    <a:pt x="1152" y="609"/>
                    <a:pt x="1142" y="612"/>
                    <a:pt x="1146" y="619"/>
                  </a:cubicBezTo>
                  <a:cubicBezTo>
                    <a:pt x="1150" y="625"/>
                    <a:pt x="1152" y="620"/>
                    <a:pt x="1152" y="625"/>
                  </a:cubicBezTo>
                  <a:cubicBezTo>
                    <a:pt x="1151" y="630"/>
                    <a:pt x="1155" y="624"/>
                    <a:pt x="1159" y="617"/>
                  </a:cubicBezTo>
                  <a:cubicBezTo>
                    <a:pt x="1163" y="610"/>
                    <a:pt x="1166" y="602"/>
                    <a:pt x="1162" y="602"/>
                  </a:cubicBezTo>
                  <a:cubicBezTo>
                    <a:pt x="1158" y="602"/>
                    <a:pt x="1159" y="600"/>
                    <a:pt x="1162" y="596"/>
                  </a:cubicBezTo>
                  <a:cubicBezTo>
                    <a:pt x="1166" y="593"/>
                    <a:pt x="1173" y="589"/>
                    <a:pt x="1178" y="588"/>
                  </a:cubicBezTo>
                  <a:cubicBezTo>
                    <a:pt x="1184" y="586"/>
                    <a:pt x="1194" y="587"/>
                    <a:pt x="1195" y="584"/>
                  </a:cubicBezTo>
                  <a:cubicBezTo>
                    <a:pt x="1196" y="582"/>
                    <a:pt x="1196" y="577"/>
                    <a:pt x="1197" y="581"/>
                  </a:cubicBezTo>
                  <a:cubicBezTo>
                    <a:pt x="1198" y="585"/>
                    <a:pt x="1198" y="586"/>
                    <a:pt x="1202" y="582"/>
                  </a:cubicBezTo>
                  <a:cubicBezTo>
                    <a:pt x="1207" y="576"/>
                    <a:pt x="1203" y="585"/>
                    <a:pt x="1206" y="583"/>
                  </a:cubicBezTo>
                  <a:cubicBezTo>
                    <a:pt x="1209" y="580"/>
                    <a:pt x="1214" y="583"/>
                    <a:pt x="1213" y="578"/>
                  </a:cubicBezTo>
                  <a:cubicBezTo>
                    <a:pt x="1213" y="574"/>
                    <a:pt x="1212" y="573"/>
                    <a:pt x="1210" y="573"/>
                  </a:cubicBezTo>
                  <a:cubicBezTo>
                    <a:pt x="1208" y="573"/>
                    <a:pt x="1212" y="574"/>
                    <a:pt x="1212" y="576"/>
                  </a:cubicBezTo>
                  <a:cubicBezTo>
                    <a:pt x="1212" y="579"/>
                    <a:pt x="1208" y="582"/>
                    <a:pt x="1206" y="578"/>
                  </a:cubicBezTo>
                  <a:cubicBezTo>
                    <a:pt x="1204" y="573"/>
                    <a:pt x="1206" y="571"/>
                    <a:pt x="1201" y="570"/>
                  </a:cubicBezTo>
                  <a:cubicBezTo>
                    <a:pt x="1197" y="570"/>
                    <a:pt x="1208" y="564"/>
                    <a:pt x="1205" y="563"/>
                  </a:cubicBezTo>
                  <a:cubicBezTo>
                    <a:pt x="1202" y="562"/>
                    <a:pt x="1205" y="552"/>
                    <a:pt x="1208" y="549"/>
                  </a:cubicBezTo>
                  <a:cubicBezTo>
                    <a:pt x="1211" y="546"/>
                    <a:pt x="1208" y="546"/>
                    <a:pt x="1210" y="544"/>
                  </a:cubicBezTo>
                  <a:cubicBezTo>
                    <a:pt x="1213" y="542"/>
                    <a:pt x="1211" y="547"/>
                    <a:pt x="1215" y="545"/>
                  </a:cubicBezTo>
                  <a:cubicBezTo>
                    <a:pt x="1220" y="542"/>
                    <a:pt x="1219" y="541"/>
                    <a:pt x="1221" y="541"/>
                  </a:cubicBezTo>
                  <a:cubicBezTo>
                    <a:pt x="1226" y="541"/>
                    <a:pt x="1223" y="532"/>
                    <a:pt x="1228" y="535"/>
                  </a:cubicBezTo>
                  <a:cubicBezTo>
                    <a:pt x="1232" y="537"/>
                    <a:pt x="1230" y="534"/>
                    <a:pt x="1233" y="533"/>
                  </a:cubicBezTo>
                  <a:cubicBezTo>
                    <a:pt x="1236" y="532"/>
                    <a:pt x="1235" y="536"/>
                    <a:pt x="1239" y="533"/>
                  </a:cubicBezTo>
                  <a:cubicBezTo>
                    <a:pt x="1243" y="530"/>
                    <a:pt x="1246" y="531"/>
                    <a:pt x="1248" y="528"/>
                  </a:cubicBezTo>
                  <a:cubicBezTo>
                    <a:pt x="1251" y="525"/>
                    <a:pt x="1249" y="526"/>
                    <a:pt x="1248" y="524"/>
                  </a:cubicBezTo>
                  <a:cubicBezTo>
                    <a:pt x="1248" y="521"/>
                    <a:pt x="1246" y="521"/>
                    <a:pt x="1245" y="520"/>
                  </a:cubicBezTo>
                  <a:cubicBezTo>
                    <a:pt x="1243" y="519"/>
                    <a:pt x="1243" y="514"/>
                    <a:pt x="1244" y="512"/>
                  </a:cubicBezTo>
                  <a:cubicBezTo>
                    <a:pt x="1244" y="512"/>
                    <a:pt x="1243" y="511"/>
                    <a:pt x="1241" y="511"/>
                  </a:cubicBezTo>
                  <a:cubicBezTo>
                    <a:pt x="1239" y="511"/>
                    <a:pt x="1240" y="510"/>
                    <a:pt x="1240" y="507"/>
                  </a:cubicBezTo>
                  <a:cubicBezTo>
                    <a:pt x="1240" y="504"/>
                    <a:pt x="1240" y="494"/>
                    <a:pt x="1240" y="490"/>
                  </a:cubicBezTo>
                  <a:cubicBezTo>
                    <a:pt x="1240" y="486"/>
                    <a:pt x="1240" y="487"/>
                    <a:pt x="1236" y="483"/>
                  </a:cubicBezTo>
                  <a:cubicBezTo>
                    <a:pt x="1233" y="480"/>
                    <a:pt x="1231" y="482"/>
                    <a:pt x="1229" y="484"/>
                  </a:cubicBezTo>
                  <a:cubicBezTo>
                    <a:pt x="1226" y="485"/>
                    <a:pt x="1224" y="484"/>
                    <a:pt x="1224" y="482"/>
                  </a:cubicBezTo>
                  <a:cubicBezTo>
                    <a:pt x="1225" y="479"/>
                    <a:pt x="1222" y="480"/>
                    <a:pt x="1222" y="480"/>
                  </a:cubicBezTo>
                  <a:cubicBezTo>
                    <a:pt x="1222" y="480"/>
                    <a:pt x="1217" y="487"/>
                    <a:pt x="1214" y="492"/>
                  </a:cubicBezTo>
                  <a:cubicBezTo>
                    <a:pt x="1210" y="496"/>
                    <a:pt x="1214" y="496"/>
                    <a:pt x="1211" y="499"/>
                  </a:cubicBezTo>
                  <a:cubicBezTo>
                    <a:pt x="1207" y="502"/>
                    <a:pt x="1211" y="505"/>
                    <a:pt x="1208" y="507"/>
                  </a:cubicBezTo>
                  <a:cubicBezTo>
                    <a:pt x="1206" y="510"/>
                    <a:pt x="1210" y="509"/>
                    <a:pt x="1205" y="511"/>
                  </a:cubicBezTo>
                  <a:cubicBezTo>
                    <a:pt x="1201" y="514"/>
                    <a:pt x="1206" y="516"/>
                    <a:pt x="1204" y="516"/>
                  </a:cubicBezTo>
                  <a:cubicBezTo>
                    <a:pt x="1201" y="516"/>
                    <a:pt x="1203" y="519"/>
                    <a:pt x="1201" y="518"/>
                  </a:cubicBezTo>
                  <a:cubicBezTo>
                    <a:pt x="1200" y="516"/>
                    <a:pt x="1199" y="519"/>
                    <a:pt x="1197" y="518"/>
                  </a:cubicBezTo>
                  <a:cubicBezTo>
                    <a:pt x="1196" y="517"/>
                    <a:pt x="1194" y="518"/>
                    <a:pt x="1194" y="523"/>
                  </a:cubicBezTo>
                  <a:cubicBezTo>
                    <a:pt x="1194" y="523"/>
                    <a:pt x="1161" y="523"/>
                    <a:pt x="1159" y="523"/>
                  </a:cubicBezTo>
                  <a:cubicBezTo>
                    <a:pt x="1158" y="523"/>
                    <a:pt x="1155" y="523"/>
                    <a:pt x="1154" y="523"/>
                  </a:cubicBezTo>
                  <a:cubicBezTo>
                    <a:pt x="1152" y="522"/>
                    <a:pt x="1146" y="526"/>
                    <a:pt x="1141" y="532"/>
                  </a:cubicBezTo>
                  <a:close/>
                  <a:moveTo>
                    <a:pt x="155" y="945"/>
                  </a:moveTo>
                  <a:cubicBezTo>
                    <a:pt x="157" y="940"/>
                    <a:pt x="164" y="941"/>
                    <a:pt x="165" y="937"/>
                  </a:cubicBezTo>
                  <a:cubicBezTo>
                    <a:pt x="165" y="937"/>
                    <a:pt x="165" y="937"/>
                    <a:pt x="165" y="937"/>
                  </a:cubicBezTo>
                  <a:cubicBezTo>
                    <a:pt x="165" y="936"/>
                    <a:pt x="164" y="936"/>
                    <a:pt x="163" y="935"/>
                  </a:cubicBezTo>
                  <a:cubicBezTo>
                    <a:pt x="163" y="935"/>
                    <a:pt x="163" y="933"/>
                    <a:pt x="163" y="933"/>
                  </a:cubicBezTo>
                  <a:cubicBezTo>
                    <a:pt x="162" y="933"/>
                    <a:pt x="162" y="934"/>
                    <a:pt x="162" y="933"/>
                  </a:cubicBezTo>
                  <a:cubicBezTo>
                    <a:pt x="161" y="933"/>
                    <a:pt x="161" y="931"/>
                    <a:pt x="160" y="930"/>
                  </a:cubicBezTo>
                  <a:cubicBezTo>
                    <a:pt x="159" y="928"/>
                    <a:pt x="154" y="926"/>
                    <a:pt x="153" y="925"/>
                  </a:cubicBezTo>
                  <a:cubicBezTo>
                    <a:pt x="153" y="925"/>
                    <a:pt x="152" y="925"/>
                    <a:pt x="152" y="925"/>
                  </a:cubicBezTo>
                  <a:cubicBezTo>
                    <a:pt x="150" y="926"/>
                    <a:pt x="153" y="929"/>
                    <a:pt x="153" y="929"/>
                  </a:cubicBezTo>
                  <a:cubicBezTo>
                    <a:pt x="152" y="931"/>
                    <a:pt x="149" y="932"/>
                    <a:pt x="150" y="933"/>
                  </a:cubicBezTo>
                  <a:cubicBezTo>
                    <a:pt x="150" y="934"/>
                    <a:pt x="151" y="936"/>
                    <a:pt x="151" y="937"/>
                  </a:cubicBezTo>
                  <a:cubicBezTo>
                    <a:pt x="151" y="937"/>
                    <a:pt x="151" y="937"/>
                    <a:pt x="151" y="937"/>
                  </a:cubicBezTo>
                  <a:cubicBezTo>
                    <a:pt x="151" y="939"/>
                    <a:pt x="151" y="942"/>
                    <a:pt x="151" y="943"/>
                  </a:cubicBezTo>
                  <a:cubicBezTo>
                    <a:pt x="152" y="945"/>
                    <a:pt x="155" y="946"/>
                    <a:pt x="155" y="945"/>
                  </a:cubicBezTo>
                  <a:moveTo>
                    <a:pt x="147" y="915"/>
                  </a:moveTo>
                  <a:cubicBezTo>
                    <a:pt x="146" y="914"/>
                    <a:pt x="145" y="915"/>
                    <a:pt x="144" y="915"/>
                  </a:cubicBezTo>
                  <a:cubicBezTo>
                    <a:pt x="144" y="915"/>
                    <a:pt x="144" y="913"/>
                    <a:pt x="143" y="913"/>
                  </a:cubicBezTo>
                  <a:cubicBezTo>
                    <a:pt x="143" y="913"/>
                    <a:pt x="142" y="913"/>
                    <a:pt x="142" y="913"/>
                  </a:cubicBezTo>
                  <a:cubicBezTo>
                    <a:pt x="142" y="914"/>
                    <a:pt x="141" y="915"/>
                    <a:pt x="142" y="916"/>
                  </a:cubicBezTo>
                  <a:cubicBezTo>
                    <a:pt x="143" y="916"/>
                    <a:pt x="144" y="916"/>
                    <a:pt x="144" y="917"/>
                  </a:cubicBezTo>
                  <a:cubicBezTo>
                    <a:pt x="145" y="918"/>
                    <a:pt x="144" y="920"/>
                    <a:pt x="145" y="920"/>
                  </a:cubicBezTo>
                  <a:cubicBezTo>
                    <a:pt x="146" y="921"/>
                    <a:pt x="153" y="919"/>
                    <a:pt x="149" y="916"/>
                  </a:cubicBezTo>
                  <a:cubicBezTo>
                    <a:pt x="148" y="916"/>
                    <a:pt x="148" y="915"/>
                    <a:pt x="147" y="915"/>
                  </a:cubicBezTo>
                  <a:moveTo>
                    <a:pt x="126" y="903"/>
                  </a:moveTo>
                  <a:cubicBezTo>
                    <a:pt x="126" y="902"/>
                    <a:pt x="124" y="905"/>
                    <a:pt x="124" y="905"/>
                  </a:cubicBezTo>
                  <a:cubicBezTo>
                    <a:pt x="124" y="905"/>
                    <a:pt x="122" y="905"/>
                    <a:pt x="122" y="905"/>
                  </a:cubicBezTo>
                  <a:cubicBezTo>
                    <a:pt x="124" y="912"/>
                    <a:pt x="126" y="908"/>
                    <a:pt x="126" y="908"/>
                  </a:cubicBezTo>
                  <a:cubicBezTo>
                    <a:pt x="126" y="908"/>
                    <a:pt x="126" y="908"/>
                    <a:pt x="126" y="909"/>
                  </a:cubicBezTo>
                  <a:cubicBezTo>
                    <a:pt x="126" y="909"/>
                    <a:pt x="129" y="910"/>
                    <a:pt x="129" y="910"/>
                  </a:cubicBezTo>
                  <a:cubicBezTo>
                    <a:pt x="129" y="910"/>
                    <a:pt x="130" y="909"/>
                    <a:pt x="130" y="909"/>
                  </a:cubicBezTo>
                  <a:cubicBezTo>
                    <a:pt x="130" y="909"/>
                    <a:pt x="129" y="909"/>
                    <a:pt x="129" y="908"/>
                  </a:cubicBezTo>
                  <a:cubicBezTo>
                    <a:pt x="129" y="908"/>
                    <a:pt x="129" y="908"/>
                    <a:pt x="129" y="907"/>
                  </a:cubicBezTo>
                  <a:cubicBezTo>
                    <a:pt x="128" y="906"/>
                    <a:pt x="128" y="908"/>
                    <a:pt x="128" y="907"/>
                  </a:cubicBezTo>
                  <a:cubicBezTo>
                    <a:pt x="127" y="906"/>
                    <a:pt x="127" y="904"/>
                    <a:pt x="126" y="903"/>
                  </a:cubicBezTo>
                  <a:moveTo>
                    <a:pt x="109" y="898"/>
                  </a:moveTo>
                  <a:cubicBezTo>
                    <a:pt x="109" y="891"/>
                    <a:pt x="104" y="896"/>
                    <a:pt x="103" y="898"/>
                  </a:cubicBezTo>
                  <a:cubicBezTo>
                    <a:pt x="103" y="899"/>
                    <a:pt x="109" y="902"/>
                    <a:pt x="109" y="898"/>
                  </a:cubicBezTo>
                  <a:moveTo>
                    <a:pt x="138" y="916"/>
                  </a:moveTo>
                  <a:cubicBezTo>
                    <a:pt x="138" y="917"/>
                    <a:pt x="139" y="919"/>
                    <a:pt x="140" y="917"/>
                  </a:cubicBezTo>
                  <a:cubicBezTo>
                    <a:pt x="140" y="917"/>
                    <a:pt x="140" y="916"/>
                    <a:pt x="140" y="916"/>
                  </a:cubicBezTo>
                  <a:cubicBezTo>
                    <a:pt x="139" y="915"/>
                    <a:pt x="136" y="915"/>
                    <a:pt x="138" y="916"/>
                  </a:cubicBezTo>
                  <a:moveTo>
                    <a:pt x="143" y="920"/>
                  </a:moveTo>
                  <a:cubicBezTo>
                    <a:pt x="145" y="921"/>
                    <a:pt x="142" y="922"/>
                    <a:pt x="142" y="921"/>
                  </a:cubicBezTo>
                  <a:cubicBezTo>
                    <a:pt x="141" y="921"/>
                    <a:pt x="143" y="920"/>
                    <a:pt x="143" y="920"/>
                  </a:cubicBezTo>
                  <a:moveTo>
                    <a:pt x="138" y="911"/>
                  </a:moveTo>
                  <a:cubicBezTo>
                    <a:pt x="136" y="910"/>
                    <a:pt x="135" y="911"/>
                    <a:pt x="134" y="911"/>
                  </a:cubicBezTo>
                  <a:cubicBezTo>
                    <a:pt x="134" y="912"/>
                    <a:pt x="134" y="912"/>
                    <a:pt x="134" y="912"/>
                  </a:cubicBezTo>
                  <a:cubicBezTo>
                    <a:pt x="135" y="913"/>
                    <a:pt x="136" y="912"/>
                    <a:pt x="137" y="912"/>
                  </a:cubicBezTo>
                  <a:cubicBezTo>
                    <a:pt x="138" y="912"/>
                    <a:pt x="139" y="913"/>
                    <a:pt x="139" y="913"/>
                  </a:cubicBezTo>
                  <a:cubicBezTo>
                    <a:pt x="141" y="913"/>
                    <a:pt x="142" y="911"/>
                    <a:pt x="141" y="911"/>
                  </a:cubicBezTo>
                  <a:cubicBezTo>
                    <a:pt x="140" y="911"/>
                    <a:pt x="139" y="911"/>
                    <a:pt x="139" y="911"/>
                  </a:cubicBezTo>
                  <a:cubicBezTo>
                    <a:pt x="138" y="911"/>
                    <a:pt x="139" y="911"/>
                    <a:pt x="138" y="911"/>
                  </a:cubicBezTo>
                  <a:moveTo>
                    <a:pt x="100" y="898"/>
                  </a:moveTo>
                  <a:cubicBezTo>
                    <a:pt x="100" y="898"/>
                    <a:pt x="97" y="901"/>
                    <a:pt x="98" y="902"/>
                  </a:cubicBezTo>
                  <a:cubicBezTo>
                    <a:pt x="98" y="902"/>
                    <a:pt x="100" y="899"/>
                    <a:pt x="100" y="899"/>
                  </a:cubicBezTo>
                </a:path>
              </a:pathLst>
            </a:custGeom>
            <a:solidFill>
              <a:srgbClr val="C0BAA7"/>
            </a:solidFill>
            <a:ln w="3175" cap="rnd" cmpd="sng">
              <a:solidFill>
                <a:schemeClr val="bg1"/>
              </a:solidFill>
              <a:prstDash val="solid"/>
              <a:round/>
              <a:headEnd/>
              <a:tailEnd/>
            </a:ln>
          </p:spPr>
          <p:txBody>
            <a:bodyPr/>
            <a:lstStyle/>
            <a:p>
              <a:endParaRPr lang="en-GB"/>
            </a:p>
          </p:txBody>
        </p:sp>
        <p:sp>
          <p:nvSpPr>
            <p:cNvPr id="254" name="Freeform 75"/>
            <p:cNvSpPr>
              <a:spLocks noEditPoints="1"/>
            </p:cNvSpPr>
            <p:nvPr/>
          </p:nvSpPr>
          <p:spPr bwMode="auto">
            <a:xfrm>
              <a:off x="2610397" y="2608687"/>
              <a:ext cx="2866973" cy="2033692"/>
            </a:xfrm>
            <a:custGeom>
              <a:avLst/>
              <a:gdLst/>
              <a:ahLst/>
              <a:cxnLst>
                <a:cxn ang="0">
                  <a:pos x="1188" y="592"/>
                </a:cxn>
                <a:cxn ang="0">
                  <a:pos x="180" y="303"/>
                </a:cxn>
                <a:cxn ang="0">
                  <a:pos x="168" y="293"/>
                </a:cxn>
                <a:cxn ang="0">
                  <a:pos x="187" y="284"/>
                </a:cxn>
                <a:cxn ang="0">
                  <a:pos x="264" y="240"/>
                </a:cxn>
                <a:cxn ang="0">
                  <a:pos x="414" y="302"/>
                </a:cxn>
                <a:cxn ang="0">
                  <a:pos x="409" y="313"/>
                </a:cxn>
                <a:cxn ang="0">
                  <a:pos x="410" y="285"/>
                </a:cxn>
                <a:cxn ang="0">
                  <a:pos x="428" y="302"/>
                </a:cxn>
                <a:cxn ang="0">
                  <a:pos x="418" y="305"/>
                </a:cxn>
                <a:cxn ang="0">
                  <a:pos x="466" y="346"/>
                </a:cxn>
                <a:cxn ang="0">
                  <a:pos x="427" y="323"/>
                </a:cxn>
                <a:cxn ang="0">
                  <a:pos x="436" y="337"/>
                </a:cxn>
                <a:cxn ang="0">
                  <a:pos x="438" y="333"/>
                </a:cxn>
                <a:cxn ang="0">
                  <a:pos x="431" y="322"/>
                </a:cxn>
                <a:cxn ang="0">
                  <a:pos x="282" y="34"/>
                </a:cxn>
                <a:cxn ang="0">
                  <a:pos x="33" y="60"/>
                </a:cxn>
                <a:cxn ang="0">
                  <a:pos x="6" y="127"/>
                </a:cxn>
                <a:cxn ang="0">
                  <a:pos x="37" y="196"/>
                </a:cxn>
                <a:cxn ang="0">
                  <a:pos x="121" y="271"/>
                </a:cxn>
                <a:cxn ang="0">
                  <a:pos x="92" y="336"/>
                </a:cxn>
                <a:cxn ang="0">
                  <a:pos x="201" y="231"/>
                </a:cxn>
                <a:cxn ang="0">
                  <a:pos x="267" y="227"/>
                </a:cxn>
                <a:cxn ang="0">
                  <a:pos x="396" y="269"/>
                </a:cxn>
                <a:cxn ang="0">
                  <a:pos x="449" y="329"/>
                </a:cxn>
                <a:cxn ang="0">
                  <a:pos x="448" y="306"/>
                </a:cxn>
                <a:cxn ang="0">
                  <a:pos x="389" y="261"/>
                </a:cxn>
                <a:cxn ang="0">
                  <a:pos x="309" y="33"/>
                </a:cxn>
                <a:cxn ang="0">
                  <a:pos x="1102" y="557"/>
                </a:cxn>
                <a:cxn ang="0">
                  <a:pos x="1057" y="566"/>
                </a:cxn>
                <a:cxn ang="0">
                  <a:pos x="1036" y="512"/>
                </a:cxn>
                <a:cxn ang="0">
                  <a:pos x="994" y="576"/>
                </a:cxn>
                <a:cxn ang="0">
                  <a:pos x="1007" y="510"/>
                </a:cxn>
                <a:cxn ang="0">
                  <a:pos x="1001" y="497"/>
                </a:cxn>
                <a:cxn ang="0">
                  <a:pos x="970" y="470"/>
                </a:cxn>
                <a:cxn ang="0">
                  <a:pos x="561" y="452"/>
                </a:cxn>
                <a:cxn ang="0">
                  <a:pos x="543" y="594"/>
                </a:cxn>
                <a:cxn ang="0">
                  <a:pos x="631" y="732"/>
                </a:cxn>
                <a:cxn ang="0">
                  <a:pos x="817" y="774"/>
                </a:cxn>
                <a:cxn ang="0">
                  <a:pos x="889" y="795"/>
                </a:cxn>
                <a:cxn ang="0">
                  <a:pos x="958" y="786"/>
                </a:cxn>
                <a:cxn ang="0">
                  <a:pos x="963" y="772"/>
                </a:cxn>
                <a:cxn ang="0">
                  <a:pos x="1035" y="774"/>
                </a:cxn>
                <a:cxn ang="0">
                  <a:pos x="1074" y="842"/>
                </a:cxn>
                <a:cxn ang="0">
                  <a:pos x="1086" y="733"/>
                </a:cxn>
                <a:cxn ang="0">
                  <a:pos x="1138" y="685"/>
                </a:cxn>
                <a:cxn ang="0">
                  <a:pos x="1134" y="656"/>
                </a:cxn>
                <a:cxn ang="0">
                  <a:pos x="1135" y="633"/>
                </a:cxn>
                <a:cxn ang="0">
                  <a:pos x="1146" y="619"/>
                </a:cxn>
                <a:cxn ang="0">
                  <a:pos x="1206" y="583"/>
                </a:cxn>
                <a:cxn ang="0">
                  <a:pos x="1215" y="545"/>
                </a:cxn>
                <a:cxn ang="0">
                  <a:pos x="1241" y="511"/>
                </a:cxn>
                <a:cxn ang="0">
                  <a:pos x="1208" y="507"/>
                </a:cxn>
                <a:cxn ang="0">
                  <a:pos x="155" y="945"/>
                </a:cxn>
                <a:cxn ang="0">
                  <a:pos x="153" y="929"/>
                </a:cxn>
                <a:cxn ang="0">
                  <a:pos x="142" y="913"/>
                </a:cxn>
                <a:cxn ang="0">
                  <a:pos x="126" y="908"/>
                </a:cxn>
                <a:cxn ang="0">
                  <a:pos x="103" y="898"/>
                </a:cxn>
                <a:cxn ang="0">
                  <a:pos x="138" y="911"/>
                </a:cxn>
                <a:cxn ang="0">
                  <a:pos x="98" y="902"/>
                </a:cxn>
              </a:cxnLst>
              <a:rect l="0" t="0" r="r" b="b"/>
              <a:pathLst>
                <a:path w="1251" h="946">
                  <a:moveTo>
                    <a:pt x="1165" y="598"/>
                  </a:moveTo>
                  <a:cubicBezTo>
                    <a:pt x="1163" y="599"/>
                    <a:pt x="1162" y="597"/>
                    <a:pt x="1165" y="596"/>
                  </a:cubicBezTo>
                  <a:cubicBezTo>
                    <a:pt x="1169" y="594"/>
                    <a:pt x="1166" y="594"/>
                    <a:pt x="1169" y="593"/>
                  </a:cubicBezTo>
                  <a:cubicBezTo>
                    <a:pt x="1172" y="592"/>
                    <a:pt x="1172" y="594"/>
                    <a:pt x="1174" y="593"/>
                  </a:cubicBezTo>
                  <a:cubicBezTo>
                    <a:pt x="1175" y="592"/>
                    <a:pt x="1179" y="594"/>
                    <a:pt x="1182" y="591"/>
                  </a:cubicBezTo>
                  <a:cubicBezTo>
                    <a:pt x="1185" y="588"/>
                    <a:pt x="1187" y="589"/>
                    <a:pt x="1184" y="591"/>
                  </a:cubicBezTo>
                  <a:cubicBezTo>
                    <a:pt x="1181" y="592"/>
                    <a:pt x="1181" y="594"/>
                    <a:pt x="1183" y="592"/>
                  </a:cubicBezTo>
                  <a:cubicBezTo>
                    <a:pt x="1186" y="591"/>
                    <a:pt x="1186" y="592"/>
                    <a:pt x="1188" y="591"/>
                  </a:cubicBezTo>
                  <a:cubicBezTo>
                    <a:pt x="1189" y="590"/>
                    <a:pt x="1191" y="591"/>
                    <a:pt x="1188" y="592"/>
                  </a:cubicBezTo>
                  <a:cubicBezTo>
                    <a:pt x="1186" y="593"/>
                    <a:pt x="1181" y="595"/>
                    <a:pt x="1179" y="596"/>
                  </a:cubicBezTo>
                  <a:cubicBezTo>
                    <a:pt x="1177" y="596"/>
                    <a:pt x="1176" y="597"/>
                    <a:pt x="1173" y="597"/>
                  </a:cubicBezTo>
                  <a:cubicBezTo>
                    <a:pt x="1171" y="597"/>
                    <a:pt x="1168" y="598"/>
                    <a:pt x="1168" y="599"/>
                  </a:cubicBezTo>
                  <a:cubicBezTo>
                    <a:pt x="1169" y="599"/>
                    <a:pt x="1164" y="600"/>
                    <a:pt x="1165" y="599"/>
                  </a:cubicBezTo>
                  <a:cubicBezTo>
                    <a:pt x="1166" y="598"/>
                    <a:pt x="1166" y="598"/>
                    <a:pt x="1165" y="598"/>
                  </a:cubicBezTo>
                  <a:close/>
                  <a:moveTo>
                    <a:pt x="172" y="305"/>
                  </a:moveTo>
                  <a:cubicBezTo>
                    <a:pt x="173" y="304"/>
                    <a:pt x="178" y="303"/>
                    <a:pt x="175" y="306"/>
                  </a:cubicBezTo>
                  <a:cubicBezTo>
                    <a:pt x="171" y="310"/>
                    <a:pt x="174" y="310"/>
                    <a:pt x="176" y="307"/>
                  </a:cubicBezTo>
                  <a:cubicBezTo>
                    <a:pt x="179" y="305"/>
                    <a:pt x="180" y="306"/>
                    <a:pt x="180" y="303"/>
                  </a:cubicBezTo>
                  <a:cubicBezTo>
                    <a:pt x="180" y="301"/>
                    <a:pt x="181" y="300"/>
                    <a:pt x="185" y="299"/>
                  </a:cubicBezTo>
                  <a:cubicBezTo>
                    <a:pt x="190" y="298"/>
                    <a:pt x="190" y="298"/>
                    <a:pt x="193" y="297"/>
                  </a:cubicBezTo>
                  <a:cubicBezTo>
                    <a:pt x="196" y="295"/>
                    <a:pt x="199" y="292"/>
                    <a:pt x="195" y="291"/>
                  </a:cubicBezTo>
                  <a:cubicBezTo>
                    <a:pt x="192" y="290"/>
                    <a:pt x="196" y="289"/>
                    <a:pt x="194" y="287"/>
                  </a:cubicBezTo>
                  <a:cubicBezTo>
                    <a:pt x="192" y="285"/>
                    <a:pt x="191" y="288"/>
                    <a:pt x="189" y="286"/>
                  </a:cubicBezTo>
                  <a:cubicBezTo>
                    <a:pt x="187" y="285"/>
                    <a:pt x="183" y="283"/>
                    <a:pt x="185" y="286"/>
                  </a:cubicBezTo>
                  <a:cubicBezTo>
                    <a:pt x="186" y="288"/>
                    <a:pt x="181" y="290"/>
                    <a:pt x="179" y="287"/>
                  </a:cubicBezTo>
                  <a:cubicBezTo>
                    <a:pt x="177" y="284"/>
                    <a:pt x="176" y="287"/>
                    <a:pt x="176" y="290"/>
                  </a:cubicBezTo>
                  <a:cubicBezTo>
                    <a:pt x="175" y="294"/>
                    <a:pt x="173" y="289"/>
                    <a:pt x="168" y="293"/>
                  </a:cubicBezTo>
                  <a:cubicBezTo>
                    <a:pt x="163" y="296"/>
                    <a:pt x="166" y="299"/>
                    <a:pt x="168" y="304"/>
                  </a:cubicBezTo>
                  <a:cubicBezTo>
                    <a:pt x="169" y="306"/>
                    <a:pt x="171" y="307"/>
                    <a:pt x="172" y="305"/>
                  </a:cubicBezTo>
                  <a:close/>
                  <a:moveTo>
                    <a:pt x="191" y="283"/>
                  </a:moveTo>
                  <a:cubicBezTo>
                    <a:pt x="192" y="281"/>
                    <a:pt x="194" y="281"/>
                    <a:pt x="196" y="281"/>
                  </a:cubicBezTo>
                  <a:cubicBezTo>
                    <a:pt x="199" y="280"/>
                    <a:pt x="200" y="280"/>
                    <a:pt x="198" y="277"/>
                  </a:cubicBezTo>
                  <a:cubicBezTo>
                    <a:pt x="196" y="274"/>
                    <a:pt x="195" y="279"/>
                    <a:pt x="193" y="277"/>
                  </a:cubicBezTo>
                  <a:cubicBezTo>
                    <a:pt x="192" y="275"/>
                    <a:pt x="189" y="274"/>
                    <a:pt x="189" y="277"/>
                  </a:cubicBezTo>
                  <a:cubicBezTo>
                    <a:pt x="190" y="280"/>
                    <a:pt x="188" y="277"/>
                    <a:pt x="186" y="279"/>
                  </a:cubicBezTo>
                  <a:cubicBezTo>
                    <a:pt x="184" y="280"/>
                    <a:pt x="183" y="283"/>
                    <a:pt x="187" y="284"/>
                  </a:cubicBezTo>
                  <a:cubicBezTo>
                    <a:pt x="188" y="284"/>
                    <a:pt x="189" y="285"/>
                    <a:pt x="191" y="283"/>
                  </a:cubicBezTo>
                  <a:close/>
                  <a:moveTo>
                    <a:pt x="254" y="249"/>
                  </a:moveTo>
                  <a:cubicBezTo>
                    <a:pt x="256" y="248"/>
                    <a:pt x="255" y="246"/>
                    <a:pt x="259" y="243"/>
                  </a:cubicBezTo>
                  <a:cubicBezTo>
                    <a:pt x="262" y="239"/>
                    <a:pt x="259" y="237"/>
                    <a:pt x="258" y="240"/>
                  </a:cubicBezTo>
                  <a:cubicBezTo>
                    <a:pt x="256" y="242"/>
                    <a:pt x="253" y="244"/>
                    <a:pt x="249" y="249"/>
                  </a:cubicBezTo>
                  <a:cubicBezTo>
                    <a:pt x="248" y="251"/>
                    <a:pt x="251" y="249"/>
                    <a:pt x="254" y="249"/>
                  </a:cubicBezTo>
                  <a:close/>
                  <a:moveTo>
                    <a:pt x="269" y="239"/>
                  </a:moveTo>
                  <a:cubicBezTo>
                    <a:pt x="272" y="238"/>
                    <a:pt x="271" y="237"/>
                    <a:pt x="268" y="236"/>
                  </a:cubicBezTo>
                  <a:cubicBezTo>
                    <a:pt x="264" y="236"/>
                    <a:pt x="263" y="237"/>
                    <a:pt x="264" y="240"/>
                  </a:cubicBezTo>
                  <a:cubicBezTo>
                    <a:pt x="265" y="242"/>
                    <a:pt x="267" y="240"/>
                    <a:pt x="269" y="239"/>
                  </a:cubicBezTo>
                  <a:close/>
                  <a:moveTo>
                    <a:pt x="419" y="301"/>
                  </a:moveTo>
                  <a:cubicBezTo>
                    <a:pt x="422" y="299"/>
                    <a:pt x="418" y="297"/>
                    <a:pt x="422" y="297"/>
                  </a:cubicBezTo>
                  <a:cubicBezTo>
                    <a:pt x="426" y="298"/>
                    <a:pt x="421" y="292"/>
                    <a:pt x="423" y="292"/>
                  </a:cubicBezTo>
                  <a:cubicBezTo>
                    <a:pt x="424" y="291"/>
                    <a:pt x="422" y="286"/>
                    <a:pt x="420" y="282"/>
                  </a:cubicBezTo>
                  <a:cubicBezTo>
                    <a:pt x="417" y="278"/>
                    <a:pt x="416" y="282"/>
                    <a:pt x="413" y="278"/>
                  </a:cubicBezTo>
                  <a:cubicBezTo>
                    <a:pt x="410" y="275"/>
                    <a:pt x="411" y="279"/>
                    <a:pt x="412" y="283"/>
                  </a:cubicBezTo>
                  <a:cubicBezTo>
                    <a:pt x="413" y="287"/>
                    <a:pt x="412" y="289"/>
                    <a:pt x="415" y="294"/>
                  </a:cubicBezTo>
                  <a:cubicBezTo>
                    <a:pt x="417" y="300"/>
                    <a:pt x="413" y="295"/>
                    <a:pt x="414" y="302"/>
                  </a:cubicBezTo>
                  <a:cubicBezTo>
                    <a:pt x="414" y="304"/>
                    <a:pt x="416" y="303"/>
                    <a:pt x="419" y="301"/>
                  </a:cubicBezTo>
                  <a:close/>
                  <a:moveTo>
                    <a:pt x="411" y="317"/>
                  </a:moveTo>
                  <a:cubicBezTo>
                    <a:pt x="415" y="323"/>
                    <a:pt x="414" y="319"/>
                    <a:pt x="413" y="315"/>
                  </a:cubicBezTo>
                  <a:cubicBezTo>
                    <a:pt x="412" y="310"/>
                    <a:pt x="415" y="314"/>
                    <a:pt x="413" y="306"/>
                  </a:cubicBezTo>
                  <a:cubicBezTo>
                    <a:pt x="411" y="298"/>
                    <a:pt x="411" y="297"/>
                    <a:pt x="406" y="294"/>
                  </a:cubicBezTo>
                  <a:cubicBezTo>
                    <a:pt x="401" y="291"/>
                    <a:pt x="401" y="298"/>
                    <a:pt x="402" y="299"/>
                  </a:cubicBezTo>
                  <a:cubicBezTo>
                    <a:pt x="403" y="299"/>
                    <a:pt x="406" y="301"/>
                    <a:pt x="405" y="305"/>
                  </a:cubicBezTo>
                  <a:cubicBezTo>
                    <a:pt x="404" y="309"/>
                    <a:pt x="408" y="307"/>
                    <a:pt x="408" y="310"/>
                  </a:cubicBezTo>
                  <a:cubicBezTo>
                    <a:pt x="407" y="313"/>
                    <a:pt x="409" y="310"/>
                    <a:pt x="409" y="313"/>
                  </a:cubicBezTo>
                  <a:cubicBezTo>
                    <a:pt x="408" y="316"/>
                    <a:pt x="410" y="316"/>
                    <a:pt x="411" y="317"/>
                  </a:cubicBezTo>
                  <a:close/>
                  <a:moveTo>
                    <a:pt x="399" y="301"/>
                  </a:moveTo>
                  <a:cubicBezTo>
                    <a:pt x="399" y="302"/>
                    <a:pt x="398" y="305"/>
                    <a:pt x="400" y="303"/>
                  </a:cubicBezTo>
                  <a:cubicBezTo>
                    <a:pt x="403" y="302"/>
                    <a:pt x="400" y="296"/>
                    <a:pt x="399" y="297"/>
                  </a:cubicBezTo>
                  <a:cubicBezTo>
                    <a:pt x="398" y="297"/>
                    <a:pt x="399" y="299"/>
                    <a:pt x="399" y="301"/>
                  </a:cubicBezTo>
                  <a:close/>
                  <a:moveTo>
                    <a:pt x="401" y="291"/>
                  </a:moveTo>
                  <a:cubicBezTo>
                    <a:pt x="400" y="289"/>
                    <a:pt x="400" y="287"/>
                    <a:pt x="405" y="291"/>
                  </a:cubicBezTo>
                  <a:cubicBezTo>
                    <a:pt x="410" y="295"/>
                    <a:pt x="412" y="294"/>
                    <a:pt x="411" y="291"/>
                  </a:cubicBezTo>
                  <a:cubicBezTo>
                    <a:pt x="410" y="287"/>
                    <a:pt x="409" y="288"/>
                    <a:pt x="410" y="285"/>
                  </a:cubicBezTo>
                  <a:cubicBezTo>
                    <a:pt x="411" y="283"/>
                    <a:pt x="405" y="280"/>
                    <a:pt x="402" y="279"/>
                  </a:cubicBezTo>
                  <a:cubicBezTo>
                    <a:pt x="398" y="278"/>
                    <a:pt x="396" y="280"/>
                    <a:pt x="395" y="280"/>
                  </a:cubicBezTo>
                  <a:cubicBezTo>
                    <a:pt x="393" y="279"/>
                    <a:pt x="393" y="280"/>
                    <a:pt x="391" y="282"/>
                  </a:cubicBezTo>
                  <a:cubicBezTo>
                    <a:pt x="390" y="284"/>
                    <a:pt x="390" y="286"/>
                    <a:pt x="394" y="288"/>
                  </a:cubicBezTo>
                  <a:cubicBezTo>
                    <a:pt x="397" y="289"/>
                    <a:pt x="392" y="290"/>
                    <a:pt x="398" y="294"/>
                  </a:cubicBezTo>
                  <a:cubicBezTo>
                    <a:pt x="399" y="296"/>
                    <a:pt x="403" y="293"/>
                    <a:pt x="401" y="291"/>
                  </a:cubicBezTo>
                  <a:close/>
                  <a:moveTo>
                    <a:pt x="433" y="310"/>
                  </a:moveTo>
                  <a:cubicBezTo>
                    <a:pt x="434" y="310"/>
                    <a:pt x="436" y="306"/>
                    <a:pt x="434" y="304"/>
                  </a:cubicBezTo>
                  <a:cubicBezTo>
                    <a:pt x="432" y="302"/>
                    <a:pt x="431" y="304"/>
                    <a:pt x="428" y="302"/>
                  </a:cubicBezTo>
                  <a:cubicBezTo>
                    <a:pt x="425" y="301"/>
                    <a:pt x="422" y="301"/>
                    <a:pt x="423" y="305"/>
                  </a:cubicBezTo>
                  <a:cubicBezTo>
                    <a:pt x="423" y="308"/>
                    <a:pt x="427" y="303"/>
                    <a:pt x="426" y="309"/>
                  </a:cubicBezTo>
                  <a:cubicBezTo>
                    <a:pt x="426" y="316"/>
                    <a:pt x="428" y="313"/>
                    <a:pt x="431" y="314"/>
                  </a:cubicBezTo>
                  <a:cubicBezTo>
                    <a:pt x="435" y="315"/>
                    <a:pt x="432" y="311"/>
                    <a:pt x="433" y="310"/>
                  </a:cubicBezTo>
                  <a:close/>
                  <a:moveTo>
                    <a:pt x="421" y="319"/>
                  </a:moveTo>
                  <a:cubicBezTo>
                    <a:pt x="422" y="322"/>
                    <a:pt x="422" y="322"/>
                    <a:pt x="423" y="319"/>
                  </a:cubicBezTo>
                  <a:cubicBezTo>
                    <a:pt x="424" y="316"/>
                    <a:pt x="423" y="316"/>
                    <a:pt x="424" y="311"/>
                  </a:cubicBezTo>
                  <a:cubicBezTo>
                    <a:pt x="426" y="307"/>
                    <a:pt x="424" y="309"/>
                    <a:pt x="423" y="307"/>
                  </a:cubicBezTo>
                  <a:cubicBezTo>
                    <a:pt x="421" y="305"/>
                    <a:pt x="420" y="304"/>
                    <a:pt x="418" y="305"/>
                  </a:cubicBezTo>
                  <a:cubicBezTo>
                    <a:pt x="416" y="307"/>
                    <a:pt x="416" y="308"/>
                    <a:pt x="418" y="310"/>
                  </a:cubicBezTo>
                  <a:cubicBezTo>
                    <a:pt x="420" y="313"/>
                    <a:pt x="422" y="315"/>
                    <a:pt x="420" y="315"/>
                  </a:cubicBezTo>
                  <a:cubicBezTo>
                    <a:pt x="418" y="315"/>
                    <a:pt x="417" y="316"/>
                    <a:pt x="419" y="321"/>
                  </a:cubicBezTo>
                  <a:cubicBezTo>
                    <a:pt x="421" y="324"/>
                    <a:pt x="420" y="317"/>
                    <a:pt x="421" y="319"/>
                  </a:cubicBezTo>
                  <a:close/>
                  <a:moveTo>
                    <a:pt x="466" y="346"/>
                  </a:moveTo>
                  <a:cubicBezTo>
                    <a:pt x="467" y="346"/>
                    <a:pt x="468" y="345"/>
                    <a:pt x="469" y="343"/>
                  </a:cubicBezTo>
                  <a:cubicBezTo>
                    <a:pt x="470" y="341"/>
                    <a:pt x="469" y="342"/>
                    <a:pt x="467" y="344"/>
                  </a:cubicBezTo>
                  <a:cubicBezTo>
                    <a:pt x="466" y="345"/>
                    <a:pt x="463" y="346"/>
                    <a:pt x="465" y="347"/>
                  </a:cubicBezTo>
                  <a:cubicBezTo>
                    <a:pt x="465" y="348"/>
                    <a:pt x="466" y="347"/>
                    <a:pt x="466" y="346"/>
                  </a:cubicBezTo>
                  <a:close/>
                  <a:moveTo>
                    <a:pt x="456" y="343"/>
                  </a:moveTo>
                  <a:cubicBezTo>
                    <a:pt x="456" y="342"/>
                    <a:pt x="456" y="342"/>
                    <a:pt x="455" y="342"/>
                  </a:cubicBezTo>
                  <a:cubicBezTo>
                    <a:pt x="453" y="342"/>
                    <a:pt x="452" y="343"/>
                    <a:pt x="454" y="344"/>
                  </a:cubicBezTo>
                  <a:cubicBezTo>
                    <a:pt x="455" y="345"/>
                    <a:pt x="456" y="344"/>
                    <a:pt x="456" y="343"/>
                  </a:cubicBezTo>
                  <a:close/>
                  <a:moveTo>
                    <a:pt x="429" y="323"/>
                  </a:moveTo>
                  <a:cubicBezTo>
                    <a:pt x="431" y="323"/>
                    <a:pt x="431" y="320"/>
                    <a:pt x="429" y="320"/>
                  </a:cubicBezTo>
                  <a:cubicBezTo>
                    <a:pt x="427" y="319"/>
                    <a:pt x="426" y="320"/>
                    <a:pt x="427" y="321"/>
                  </a:cubicBezTo>
                  <a:cubicBezTo>
                    <a:pt x="428" y="321"/>
                    <a:pt x="425" y="321"/>
                    <a:pt x="425" y="322"/>
                  </a:cubicBezTo>
                  <a:cubicBezTo>
                    <a:pt x="424" y="324"/>
                    <a:pt x="424" y="326"/>
                    <a:pt x="427" y="323"/>
                  </a:cubicBezTo>
                  <a:cubicBezTo>
                    <a:pt x="428" y="323"/>
                    <a:pt x="428" y="323"/>
                    <a:pt x="429" y="323"/>
                  </a:cubicBezTo>
                  <a:close/>
                  <a:moveTo>
                    <a:pt x="431" y="322"/>
                  </a:moveTo>
                  <a:cubicBezTo>
                    <a:pt x="431" y="325"/>
                    <a:pt x="433" y="324"/>
                    <a:pt x="432" y="326"/>
                  </a:cubicBezTo>
                  <a:cubicBezTo>
                    <a:pt x="431" y="329"/>
                    <a:pt x="430" y="326"/>
                    <a:pt x="430" y="328"/>
                  </a:cubicBezTo>
                  <a:cubicBezTo>
                    <a:pt x="429" y="330"/>
                    <a:pt x="430" y="330"/>
                    <a:pt x="432" y="330"/>
                  </a:cubicBezTo>
                  <a:cubicBezTo>
                    <a:pt x="435" y="330"/>
                    <a:pt x="432" y="331"/>
                    <a:pt x="434" y="333"/>
                  </a:cubicBezTo>
                  <a:cubicBezTo>
                    <a:pt x="435" y="336"/>
                    <a:pt x="431" y="334"/>
                    <a:pt x="431" y="335"/>
                  </a:cubicBezTo>
                  <a:cubicBezTo>
                    <a:pt x="431" y="337"/>
                    <a:pt x="432" y="336"/>
                    <a:pt x="434" y="336"/>
                  </a:cubicBezTo>
                  <a:cubicBezTo>
                    <a:pt x="436" y="336"/>
                    <a:pt x="434" y="338"/>
                    <a:pt x="436" y="337"/>
                  </a:cubicBezTo>
                  <a:cubicBezTo>
                    <a:pt x="437" y="337"/>
                    <a:pt x="437" y="338"/>
                    <a:pt x="439" y="340"/>
                  </a:cubicBezTo>
                  <a:cubicBezTo>
                    <a:pt x="441" y="342"/>
                    <a:pt x="438" y="341"/>
                    <a:pt x="440" y="343"/>
                  </a:cubicBezTo>
                  <a:cubicBezTo>
                    <a:pt x="442" y="344"/>
                    <a:pt x="442" y="340"/>
                    <a:pt x="442" y="344"/>
                  </a:cubicBezTo>
                  <a:cubicBezTo>
                    <a:pt x="443" y="347"/>
                    <a:pt x="445" y="348"/>
                    <a:pt x="447" y="347"/>
                  </a:cubicBezTo>
                  <a:cubicBezTo>
                    <a:pt x="448" y="345"/>
                    <a:pt x="447" y="344"/>
                    <a:pt x="447" y="342"/>
                  </a:cubicBezTo>
                  <a:cubicBezTo>
                    <a:pt x="447" y="339"/>
                    <a:pt x="445" y="342"/>
                    <a:pt x="447" y="338"/>
                  </a:cubicBezTo>
                  <a:cubicBezTo>
                    <a:pt x="448" y="334"/>
                    <a:pt x="445" y="338"/>
                    <a:pt x="445" y="335"/>
                  </a:cubicBezTo>
                  <a:cubicBezTo>
                    <a:pt x="444" y="333"/>
                    <a:pt x="443" y="335"/>
                    <a:pt x="442" y="333"/>
                  </a:cubicBezTo>
                  <a:cubicBezTo>
                    <a:pt x="441" y="332"/>
                    <a:pt x="439" y="334"/>
                    <a:pt x="438" y="333"/>
                  </a:cubicBezTo>
                  <a:cubicBezTo>
                    <a:pt x="438" y="332"/>
                    <a:pt x="440" y="330"/>
                    <a:pt x="443" y="332"/>
                  </a:cubicBezTo>
                  <a:cubicBezTo>
                    <a:pt x="445" y="334"/>
                    <a:pt x="445" y="333"/>
                    <a:pt x="442" y="330"/>
                  </a:cubicBezTo>
                  <a:cubicBezTo>
                    <a:pt x="440" y="327"/>
                    <a:pt x="440" y="325"/>
                    <a:pt x="438" y="323"/>
                  </a:cubicBezTo>
                  <a:cubicBezTo>
                    <a:pt x="436" y="320"/>
                    <a:pt x="434" y="322"/>
                    <a:pt x="433" y="321"/>
                  </a:cubicBezTo>
                  <a:cubicBezTo>
                    <a:pt x="433" y="320"/>
                    <a:pt x="434" y="318"/>
                    <a:pt x="433" y="316"/>
                  </a:cubicBezTo>
                  <a:cubicBezTo>
                    <a:pt x="431" y="315"/>
                    <a:pt x="432" y="317"/>
                    <a:pt x="429" y="316"/>
                  </a:cubicBezTo>
                  <a:cubicBezTo>
                    <a:pt x="426" y="315"/>
                    <a:pt x="428" y="316"/>
                    <a:pt x="427" y="317"/>
                  </a:cubicBezTo>
                  <a:cubicBezTo>
                    <a:pt x="426" y="318"/>
                    <a:pt x="426" y="318"/>
                    <a:pt x="429" y="319"/>
                  </a:cubicBezTo>
                  <a:cubicBezTo>
                    <a:pt x="430" y="319"/>
                    <a:pt x="432" y="319"/>
                    <a:pt x="431" y="322"/>
                  </a:cubicBezTo>
                  <a:close/>
                  <a:moveTo>
                    <a:pt x="435" y="346"/>
                  </a:moveTo>
                  <a:cubicBezTo>
                    <a:pt x="437" y="349"/>
                    <a:pt x="438" y="349"/>
                    <a:pt x="438" y="347"/>
                  </a:cubicBezTo>
                  <a:cubicBezTo>
                    <a:pt x="438" y="345"/>
                    <a:pt x="436" y="344"/>
                    <a:pt x="434" y="342"/>
                  </a:cubicBezTo>
                  <a:cubicBezTo>
                    <a:pt x="433" y="340"/>
                    <a:pt x="435" y="341"/>
                    <a:pt x="434" y="339"/>
                  </a:cubicBezTo>
                  <a:cubicBezTo>
                    <a:pt x="433" y="337"/>
                    <a:pt x="433" y="337"/>
                    <a:pt x="432" y="338"/>
                  </a:cubicBezTo>
                  <a:cubicBezTo>
                    <a:pt x="431" y="339"/>
                    <a:pt x="431" y="340"/>
                    <a:pt x="432" y="342"/>
                  </a:cubicBezTo>
                  <a:cubicBezTo>
                    <a:pt x="432" y="342"/>
                    <a:pt x="433" y="342"/>
                    <a:pt x="435" y="346"/>
                  </a:cubicBezTo>
                  <a:close/>
                  <a:moveTo>
                    <a:pt x="309" y="33"/>
                  </a:moveTo>
                  <a:cubicBezTo>
                    <a:pt x="295" y="31"/>
                    <a:pt x="292" y="38"/>
                    <a:pt x="282" y="34"/>
                  </a:cubicBezTo>
                  <a:cubicBezTo>
                    <a:pt x="273" y="29"/>
                    <a:pt x="258" y="33"/>
                    <a:pt x="241" y="26"/>
                  </a:cubicBezTo>
                  <a:cubicBezTo>
                    <a:pt x="225" y="19"/>
                    <a:pt x="224" y="29"/>
                    <a:pt x="206" y="24"/>
                  </a:cubicBezTo>
                  <a:cubicBezTo>
                    <a:pt x="189" y="19"/>
                    <a:pt x="206" y="15"/>
                    <a:pt x="188" y="15"/>
                  </a:cubicBezTo>
                  <a:cubicBezTo>
                    <a:pt x="170" y="15"/>
                    <a:pt x="174" y="17"/>
                    <a:pt x="168" y="12"/>
                  </a:cubicBezTo>
                  <a:cubicBezTo>
                    <a:pt x="163" y="7"/>
                    <a:pt x="161" y="15"/>
                    <a:pt x="156" y="11"/>
                  </a:cubicBezTo>
                  <a:cubicBezTo>
                    <a:pt x="151" y="7"/>
                    <a:pt x="147" y="0"/>
                    <a:pt x="135" y="11"/>
                  </a:cubicBezTo>
                  <a:cubicBezTo>
                    <a:pt x="123" y="22"/>
                    <a:pt x="116" y="9"/>
                    <a:pt x="98" y="23"/>
                  </a:cubicBezTo>
                  <a:cubicBezTo>
                    <a:pt x="80" y="37"/>
                    <a:pt x="77" y="19"/>
                    <a:pt x="68" y="37"/>
                  </a:cubicBezTo>
                  <a:cubicBezTo>
                    <a:pt x="59" y="55"/>
                    <a:pt x="56" y="60"/>
                    <a:pt x="33" y="60"/>
                  </a:cubicBezTo>
                  <a:cubicBezTo>
                    <a:pt x="20" y="60"/>
                    <a:pt x="31" y="66"/>
                    <a:pt x="21" y="69"/>
                  </a:cubicBezTo>
                  <a:cubicBezTo>
                    <a:pt x="11" y="73"/>
                    <a:pt x="48" y="79"/>
                    <a:pt x="55" y="92"/>
                  </a:cubicBezTo>
                  <a:cubicBezTo>
                    <a:pt x="62" y="106"/>
                    <a:pt x="73" y="94"/>
                    <a:pt x="71" y="102"/>
                  </a:cubicBezTo>
                  <a:cubicBezTo>
                    <a:pt x="69" y="110"/>
                    <a:pt x="76" y="103"/>
                    <a:pt x="77" y="111"/>
                  </a:cubicBezTo>
                  <a:cubicBezTo>
                    <a:pt x="78" y="118"/>
                    <a:pt x="88" y="109"/>
                    <a:pt x="87" y="116"/>
                  </a:cubicBezTo>
                  <a:cubicBezTo>
                    <a:pt x="87" y="122"/>
                    <a:pt x="86" y="114"/>
                    <a:pt x="80" y="120"/>
                  </a:cubicBezTo>
                  <a:cubicBezTo>
                    <a:pt x="78" y="122"/>
                    <a:pt x="78" y="117"/>
                    <a:pt x="63" y="119"/>
                  </a:cubicBezTo>
                  <a:cubicBezTo>
                    <a:pt x="47" y="122"/>
                    <a:pt x="69" y="102"/>
                    <a:pt x="46" y="109"/>
                  </a:cubicBezTo>
                  <a:cubicBezTo>
                    <a:pt x="24" y="116"/>
                    <a:pt x="13" y="126"/>
                    <a:pt x="6" y="127"/>
                  </a:cubicBezTo>
                  <a:cubicBezTo>
                    <a:pt x="0" y="128"/>
                    <a:pt x="3" y="135"/>
                    <a:pt x="16" y="135"/>
                  </a:cubicBezTo>
                  <a:cubicBezTo>
                    <a:pt x="29" y="136"/>
                    <a:pt x="13" y="140"/>
                    <a:pt x="20" y="144"/>
                  </a:cubicBezTo>
                  <a:cubicBezTo>
                    <a:pt x="28" y="148"/>
                    <a:pt x="19" y="152"/>
                    <a:pt x="32" y="154"/>
                  </a:cubicBezTo>
                  <a:cubicBezTo>
                    <a:pt x="45" y="156"/>
                    <a:pt x="50" y="147"/>
                    <a:pt x="61" y="154"/>
                  </a:cubicBezTo>
                  <a:cubicBezTo>
                    <a:pt x="73" y="161"/>
                    <a:pt x="83" y="139"/>
                    <a:pt x="91" y="147"/>
                  </a:cubicBezTo>
                  <a:cubicBezTo>
                    <a:pt x="99" y="155"/>
                    <a:pt x="74" y="150"/>
                    <a:pt x="87" y="157"/>
                  </a:cubicBezTo>
                  <a:cubicBezTo>
                    <a:pt x="100" y="164"/>
                    <a:pt x="88" y="176"/>
                    <a:pt x="78" y="174"/>
                  </a:cubicBezTo>
                  <a:cubicBezTo>
                    <a:pt x="68" y="171"/>
                    <a:pt x="71" y="189"/>
                    <a:pt x="58" y="181"/>
                  </a:cubicBezTo>
                  <a:cubicBezTo>
                    <a:pt x="46" y="173"/>
                    <a:pt x="43" y="194"/>
                    <a:pt x="37" y="196"/>
                  </a:cubicBezTo>
                  <a:cubicBezTo>
                    <a:pt x="32" y="198"/>
                    <a:pt x="34" y="205"/>
                    <a:pt x="28" y="208"/>
                  </a:cubicBezTo>
                  <a:cubicBezTo>
                    <a:pt x="23" y="212"/>
                    <a:pt x="27" y="214"/>
                    <a:pt x="36" y="222"/>
                  </a:cubicBezTo>
                  <a:cubicBezTo>
                    <a:pt x="45" y="229"/>
                    <a:pt x="33" y="232"/>
                    <a:pt x="39" y="237"/>
                  </a:cubicBezTo>
                  <a:cubicBezTo>
                    <a:pt x="45" y="241"/>
                    <a:pt x="51" y="252"/>
                    <a:pt x="63" y="248"/>
                  </a:cubicBezTo>
                  <a:cubicBezTo>
                    <a:pt x="74" y="243"/>
                    <a:pt x="80" y="247"/>
                    <a:pt x="76" y="256"/>
                  </a:cubicBezTo>
                  <a:cubicBezTo>
                    <a:pt x="73" y="266"/>
                    <a:pt x="81" y="260"/>
                    <a:pt x="78" y="269"/>
                  </a:cubicBezTo>
                  <a:cubicBezTo>
                    <a:pt x="75" y="277"/>
                    <a:pt x="85" y="272"/>
                    <a:pt x="90" y="267"/>
                  </a:cubicBezTo>
                  <a:cubicBezTo>
                    <a:pt x="95" y="262"/>
                    <a:pt x="105" y="268"/>
                    <a:pt x="111" y="274"/>
                  </a:cubicBezTo>
                  <a:cubicBezTo>
                    <a:pt x="117" y="280"/>
                    <a:pt x="116" y="268"/>
                    <a:pt x="121" y="271"/>
                  </a:cubicBezTo>
                  <a:cubicBezTo>
                    <a:pt x="126" y="275"/>
                    <a:pt x="140" y="263"/>
                    <a:pt x="135" y="271"/>
                  </a:cubicBezTo>
                  <a:cubicBezTo>
                    <a:pt x="129" y="278"/>
                    <a:pt x="129" y="282"/>
                    <a:pt x="129" y="290"/>
                  </a:cubicBezTo>
                  <a:cubicBezTo>
                    <a:pt x="129" y="297"/>
                    <a:pt x="122" y="292"/>
                    <a:pt x="118" y="302"/>
                  </a:cubicBezTo>
                  <a:cubicBezTo>
                    <a:pt x="114" y="312"/>
                    <a:pt x="103" y="308"/>
                    <a:pt x="97" y="318"/>
                  </a:cubicBezTo>
                  <a:cubicBezTo>
                    <a:pt x="91" y="329"/>
                    <a:pt x="93" y="320"/>
                    <a:pt x="81" y="324"/>
                  </a:cubicBezTo>
                  <a:cubicBezTo>
                    <a:pt x="70" y="328"/>
                    <a:pt x="76" y="332"/>
                    <a:pt x="67" y="335"/>
                  </a:cubicBezTo>
                  <a:cubicBezTo>
                    <a:pt x="59" y="339"/>
                    <a:pt x="57" y="346"/>
                    <a:pt x="68" y="342"/>
                  </a:cubicBezTo>
                  <a:cubicBezTo>
                    <a:pt x="80" y="338"/>
                    <a:pt x="81" y="329"/>
                    <a:pt x="83" y="333"/>
                  </a:cubicBezTo>
                  <a:cubicBezTo>
                    <a:pt x="86" y="338"/>
                    <a:pt x="91" y="329"/>
                    <a:pt x="92" y="336"/>
                  </a:cubicBezTo>
                  <a:cubicBezTo>
                    <a:pt x="93" y="342"/>
                    <a:pt x="99" y="338"/>
                    <a:pt x="97" y="333"/>
                  </a:cubicBezTo>
                  <a:cubicBezTo>
                    <a:pt x="95" y="329"/>
                    <a:pt x="104" y="325"/>
                    <a:pt x="105" y="329"/>
                  </a:cubicBezTo>
                  <a:cubicBezTo>
                    <a:pt x="106" y="334"/>
                    <a:pt x="116" y="321"/>
                    <a:pt x="122" y="321"/>
                  </a:cubicBezTo>
                  <a:cubicBezTo>
                    <a:pt x="129" y="321"/>
                    <a:pt x="117" y="318"/>
                    <a:pt x="133" y="310"/>
                  </a:cubicBezTo>
                  <a:cubicBezTo>
                    <a:pt x="149" y="301"/>
                    <a:pt x="145" y="297"/>
                    <a:pt x="154" y="293"/>
                  </a:cubicBezTo>
                  <a:cubicBezTo>
                    <a:pt x="163" y="288"/>
                    <a:pt x="175" y="283"/>
                    <a:pt x="176" y="276"/>
                  </a:cubicBezTo>
                  <a:cubicBezTo>
                    <a:pt x="178" y="270"/>
                    <a:pt x="184" y="272"/>
                    <a:pt x="185" y="266"/>
                  </a:cubicBezTo>
                  <a:cubicBezTo>
                    <a:pt x="185" y="260"/>
                    <a:pt x="163" y="268"/>
                    <a:pt x="178" y="257"/>
                  </a:cubicBezTo>
                  <a:cubicBezTo>
                    <a:pt x="192" y="245"/>
                    <a:pt x="194" y="242"/>
                    <a:pt x="201" y="231"/>
                  </a:cubicBezTo>
                  <a:cubicBezTo>
                    <a:pt x="207" y="221"/>
                    <a:pt x="223" y="214"/>
                    <a:pt x="235" y="226"/>
                  </a:cubicBezTo>
                  <a:cubicBezTo>
                    <a:pt x="248" y="238"/>
                    <a:pt x="225" y="218"/>
                    <a:pt x="214" y="225"/>
                  </a:cubicBezTo>
                  <a:cubicBezTo>
                    <a:pt x="204" y="233"/>
                    <a:pt x="214" y="235"/>
                    <a:pt x="205" y="243"/>
                  </a:cubicBezTo>
                  <a:cubicBezTo>
                    <a:pt x="196" y="252"/>
                    <a:pt x="212" y="251"/>
                    <a:pt x="204" y="255"/>
                  </a:cubicBezTo>
                  <a:cubicBezTo>
                    <a:pt x="193" y="262"/>
                    <a:pt x="211" y="264"/>
                    <a:pt x="221" y="256"/>
                  </a:cubicBezTo>
                  <a:cubicBezTo>
                    <a:pt x="231" y="247"/>
                    <a:pt x="234" y="246"/>
                    <a:pt x="241" y="245"/>
                  </a:cubicBezTo>
                  <a:cubicBezTo>
                    <a:pt x="249" y="245"/>
                    <a:pt x="241" y="241"/>
                    <a:pt x="248" y="238"/>
                  </a:cubicBezTo>
                  <a:cubicBezTo>
                    <a:pt x="255" y="236"/>
                    <a:pt x="242" y="228"/>
                    <a:pt x="252" y="227"/>
                  </a:cubicBezTo>
                  <a:cubicBezTo>
                    <a:pt x="261" y="227"/>
                    <a:pt x="268" y="220"/>
                    <a:pt x="267" y="227"/>
                  </a:cubicBezTo>
                  <a:cubicBezTo>
                    <a:pt x="267" y="234"/>
                    <a:pt x="273" y="232"/>
                    <a:pt x="280" y="236"/>
                  </a:cubicBezTo>
                  <a:cubicBezTo>
                    <a:pt x="288" y="241"/>
                    <a:pt x="285" y="230"/>
                    <a:pt x="291" y="239"/>
                  </a:cubicBezTo>
                  <a:cubicBezTo>
                    <a:pt x="297" y="247"/>
                    <a:pt x="308" y="242"/>
                    <a:pt x="317" y="242"/>
                  </a:cubicBezTo>
                  <a:cubicBezTo>
                    <a:pt x="326" y="242"/>
                    <a:pt x="340" y="254"/>
                    <a:pt x="348" y="249"/>
                  </a:cubicBezTo>
                  <a:cubicBezTo>
                    <a:pt x="356" y="244"/>
                    <a:pt x="358" y="250"/>
                    <a:pt x="353" y="253"/>
                  </a:cubicBezTo>
                  <a:cubicBezTo>
                    <a:pt x="348" y="255"/>
                    <a:pt x="362" y="260"/>
                    <a:pt x="368" y="263"/>
                  </a:cubicBezTo>
                  <a:cubicBezTo>
                    <a:pt x="375" y="267"/>
                    <a:pt x="376" y="272"/>
                    <a:pt x="384" y="276"/>
                  </a:cubicBezTo>
                  <a:cubicBezTo>
                    <a:pt x="392" y="280"/>
                    <a:pt x="400" y="278"/>
                    <a:pt x="395" y="273"/>
                  </a:cubicBezTo>
                  <a:cubicBezTo>
                    <a:pt x="391" y="268"/>
                    <a:pt x="389" y="263"/>
                    <a:pt x="396" y="269"/>
                  </a:cubicBezTo>
                  <a:cubicBezTo>
                    <a:pt x="402" y="276"/>
                    <a:pt x="411" y="282"/>
                    <a:pt x="409" y="275"/>
                  </a:cubicBezTo>
                  <a:cubicBezTo>
                    <a:pt x="407" y="268"/>
                    <a:pt x="406" y="264"/>
                    <a:pt x="411" y="273"/>
                  </a:cubicBezTo>
                  <a:cubicBezTo>
                    <a:pt x="416" y="281"/>
                    <a:pt x="419" y="274"/>
                    <a:pt x="423" y="281"/>
                  </a:cubicBezTo>
                  <a:cubicBezTo>
                    <a:pt x="427" y="289"/>
                    <a:pt x="426" y="290"/>
                    <a:pt x="429" y="293"/>
                  </a:cubicBezTo>
                  <a:cubicBezTo>
                    <a:pt x="433" y="296"/>
                    <a:pt x="424" y="298"/>
                    <a:pt x="432" y="301"/>
                  </a:cubicBezTo>
                  <a:cubicBezTo>
                    <a:pt x="439" y="303"/>
                    <a:pt x="434" y="305"/>
                    <a:pt x="442" y="312"/>
                  </a:cubicBezTo>
                  <a:cubicBezTo>
                    <a:pt x="451" y="320"/>
                    <a:pt x="455" y="318"/>
                    <a:pt x="450" y="320"/>
                  </a:cubicBezTo>
                  <a:cubicBezTo>
                    <a:pt x="446" y="321"/>
                    <a:pt x="448" y="324"/>
                    <a:pt x="445" y="327"/>
                  </a:cubicBezTo>
                  <a:cubicBezTo>
                    <a:pt x="442" y="330"/>
                    <a:pt x="447" y="335"/>
                    <a:pt x="449" y="329"/>
                  </a:cubicBezTo>
                  <a:cubicBezTo>
                    <a:pt x="451" y="322"/>
                    <a:pt x="455" y="319"/>
                    <a:pt x="459" y="325"/>
                  </a:cubicBezTo>
                  <a:cubicBezTo>
                    <a:pt x="463" y="334"/>
                    <a:pt x="457" y="337"/>
                    <a:pt x="459" y="340"/>
                  </a:cubicBezTo>
                  <a:cubicBezTo>
                    <a:pt x="460" y="344"/>
                    <a:pt x="460" y="350"/>
                    <a:pt x="465" y="345"/>
                  </a:cubicBezTo>
                  <a:cubicBezTo>
                    <a:pt x="469" y="341"/>
                    <a:pt x="472" y="340"/>
                    <a:pt x="470" y="333"/>
                  </a:cubicBezTo>
                  <a:cubicBezTo>
                    <a:pt x="468" y="326"/>
                    <a:pt x="471" y="326"/>
                    <a:pt x="472" y="324"/>
                  </a:cubicBezTo>
                  <a:cubicBezTo>
                    <a:pt x="473" y="323"/>
                    <a:pt x="473" y="320"/>
                    <a:pt x="469" y="320"/>
                  </a:cubicBezTo>
                  <a:cubicBezTo>
                    <a:pt x="465" y="321"/>
                    <a:pt x="470" y="318"/>
                    <a:pt x="462" y="316"/>
                  </a:cubicBezTo>
                  <a:cubicBezTo>
                    <a:pt x="453" y="314"/>
                    <a:pt x="456" y="310"/>
                    <a:pt x="452" y="311"/>
                  </a:cubicBezTo>
                  <a:cubicBezTo>
                    <a:pt x="447" y="312"/>
                    <a:pt x="451" y="307"/>
                    <a:pt x="448" y="306"/>
                  </a:cubicBezTo>
                  <a:cubicBezTo>
                    <a:pt x="445" y="306"/>
                    <a:pt x="449" y="302"/>
                    <a:pt x="445" y="302"/>
                  </a:cubicBezTo>
                  <a:cubicBezTo>
                    <a:pt x="442" y="302"/>
                    <a:pt x="446" y="301"/>
                    <a:pt x="444" y="298"/>
                  </a:cubicBezTo>
                  <a:cubicBezTo>
                    <a:pt x="442" y="295"/>
                    <a:pt x="431" y="278"/>
                    <a:pt x="429" y="274"/>
                  </a:cubicBezTo>
                  <a:cubicBezTo>
                    <a:pt x="425" y="267"/>
                    <a:pt x="422" y="271"/>
                    <a:pt x="419" y="264"/>
                  </a:cubicBezTo>
                  <a:cubicBezTo>
                    <a:pt x="416" y="258"/>
                    <a:pt x="413" y="261"/>
                    <a:pt x="411" y="257"/>
                  </a:cubicBezTo>
                  <a:cubicBezTo>
                    <a:pt x="409" y="254"/>
                    <a:pt x="412" y="257"/>
                    <a:pt x="410" y="253"/>
                  </a:cubicBezTo>
                  <a:cubicBezTo>
                    <a:pt x="407" y="248"/>
                    <a:pt x="406" y="248"/>
                    <a:pt x="396" y="252"/>
                  </a:cubicBezTo>
                  <a:cubicBezTo>
                    <a:pt x="393" y="253"/>
                    <a:pt x="398" y="254"/>
                    <a:pt x="394" y="255"/>
                  </a:cubicBezTo>
                  <a:cubicBezTo>
                    <a:pt x="389" y="256"/>
                    <a:pt x="396" y="260"/>
                    <a:pt x="389" y="261"/>
                  </a:cubicBezTo>
                  <a:cubicBezTo>
                    <a:pt x="383" y="262"/>
                    <a:pt x="383" y="266"/>
                    <a:pt x="381" y="265"/>
                  </a:cubicBezTo>
                  <a:cubicBezTo>
                    <a:pt x="377" y="263"/>
                    <a:pt x="382" y="261"/>
                    <a:pt x="372" y="255"/>
                  </a:cubicBezTo>
                  <a:cubicBezTo>
                    <a:pt x="362" y="248"/>
                    <a:pt x="369" y="248"/>
                    <a:pt x="362" y="245"/>
                  </a:cubicBezTo>
                  <a:cubicBezTo>
                    <a:pt x="357" y="243"/>
                    <a:pt x="359" y="242"/>
                    <a:pt x="360" y="239"/>
                  </a:cubicBezTo>
                  <a:cubicBezTo>
                    <a:pt x="361" y="236"/>
                    <a:pt x="353" y="237"/>
                    <a:pt x="351" y="239"/>
                  </a:cubicBezTo>
                  <a:cubicBezTo>
                    <a:pt x="349" y="241"/>
                    <a:pt x="349" y="241"/>
                    <a:pt x="345" y="239"/>
                  </a:cubicBezTo>
                  <a:cubicBezTo>
                    <a:pt x="341" y="236"/>
                    <a:pt x="347" y="244"/>
                    <a:pt x="337" y="238"/>
                  </a:cubicBezTo>
                  <a:cubicBezTo>
                    <a:pt x="337" y="43"/>
                    <a:pt x="337" y="43"/>
                    <a:pt x="337" y="43"/>
                  </a:cubicBezTo>
                  <a:cubicBezTo>
                    <a:pt x="323" y="43"/>
                    <a:pt x="323" y="34"/>
                    <a:pt x="309" y="33"/>
                  </a:cubicBezTo>
                  <a:close/>
                  <a:moveTo>
                    <a:pt x="1141" y="532"/>
                  </a:moveTo>
                  <a:cubicBezTo>
                    <a:pt x="1141" y="534"/>
                    <a:pt x="1139" y="536"/>
                    <a:pt x="1137" y="536"/>
                  </a:cubicBezTo>
                  <a:cubicBezTo>
                    <a:pt x="1134" y="537"/>
                    <a:pt x="1134" y="539"/>
                    <a:pt x="1136" y="541"/>
                  </a:cubicBezTo>
                  <a:cubicBezTo>
                    <a:pt x="1138" y="542"/>
                    <a:pt x="1135" y="542"/>
                    <a:pt x="1136" y="545"/>
                  </a:cubicBezTo>
                  <a:cubicBezTo>
                    <a:pt x="1137" y="549"/>
                    <a:pt x="1134" y="548"/>
                    <a:pt x="1131" y="551"/>
                  </a:cubicBezTo>
                  <a:cubicBezTo>
                    <a:pt x="1129" y="554"/>
                    <a:pt x="1121" y="554"/>
                    <a:pt x="1117" y="552"/>
                  </a:cubicBezTo>
                  <a:cubicBezTo>
                    <a:pt x="1114" y="550"/>
                    <a:pt x="1106" y="550"/>
                    <a:pt x="1104" y="552"/>
                  </a:cubicBezTo>
                  <a:cubicBezTo>
                    <a:pt x="1102" y="554"/>
                    <a:pt x="1098" y="555"/>
                    <a:pt x="1098" y="555"/>
                  </a:cubicBezTo>
                  <a:cubicBezTo>
                    <a:pt x="1102" y="557"/>
                    <a:pt x="1102" y="557"/>
                    <a:pt x="1102" y="557"/>
                  </a:cubicBezTo>
                  <a:cubicBezTo>
                    <a:pt x="1104" y="557"/>
                    <a:pt x="1104" y="561"/>
                    <a:pt x="1102" y="563"/>
                  </a:cubicBezTo>
                  <a:cubicBezTo>
                    <a:pt x="1100" y="564"/>
                    <a:pt x="1093" y="571"/>
                    <a:pt x="1089" y="572"/>
                  </a:cubicBezTo>
                  <a:cubicBezTo>
                    <a:pt x="1085" y="573"/>
                    <a:pt x="1081" y="577"/>
                    <a:pt x="1071" y="582"/>
                  </a:cubicBezTo>
                  <a:cubicBezTo>
                    <a:pt x="1063" y="585"/>
                    <a:pt x="1054" y="586"/>
                    <a:pt x="1052" y="584"/>
                  </a:cubicBezTo>
                  <a:cubicBezTo>
                    <a:pt x="1050" y="583"/>
                    <a:pt x="1056" y="583"/>
                    <a:pt x="1055" y="582"/>
                  </a:cubicBezTo>
                  <a:cubicBezTo>
                    <a:pt x="1053" y="581"/>
                    <a:pt x="1047" y="582"/>
                    <a:pt x="1046" y="580"/>
                  </a:cubicBezTo>
                  <a:cubicBezTo>
                    <a:pt x="1046" y="578"/>
                    <a:pt x="1049" y="577"/>
                    <a:pt x="1049" y="572"/>
                  </a:cubicBezTo>
                  <a:cubicBezTo>
                    <a:pt x="1050" y="568"/>
                    <a:pt x="1052" y="570"/>
                    <a:pt x="1053" y="566"/>
                  </a:cubicBezTo>
                  <a:cubicBezTo>
                    <a:pt x="1055" y="562"/>
                    <a:pt x="1056" y="562"/>
                    <a:pt x="1057" y="566"/>
                  </a:cubicBezTo>
                  <a:cubicBezTo>
                    <a:pt x="1058" y="565"/>
                    <a:pt x="1059" y="563"/>
                    <a:pt x="1059" y="562"/>
                  </a:cubicBezTo>
                  <a:cubicBezTo>
                    <a:pt x="1058" y="560"/>
                    <a:pt x="1059" y="560"/>
                    <a:pt x="1059" y="557"/>
                  </a:cubicBezTo>
                  <a:cubicBezTo>
                    <a:pt x="1057" y="554"/>
                    <a:pt x="1057" y="539"/>
                    <a:pt x="1051" y="540"/>
                  </a:cubicBezTo>
                  <a:cubicBezTo>
                    <a:pt x="1046" y="541"/>
                    <a:pt x="1047" y="547"/>
                    <a:pt x="1043" y="547"/>
                  </a:cubicBezTo>
                  <a:cubicBezTo>
                    <a:pt x="1040" y="548"/>
                    <a:pt x="1040" y="542"/>
                    <a:pt x="1043" y="540"/>
                  </a:cubicBezTo>
                  <a:cubicBezTo>
                    <a:pt x="1045" y="538"/>
                    <a:pt x="1047" y="536"/>
                    <a:pt x="1048" y="531"/>
                  </a:cubicBezTo>
                  <a:cubicBezTo>
                    <a:pt x="1049" y="525"/>
                    <a:pt x="1045" y="523"/>
                    <a:pt x="1048" y="522"/>
                  </a:cubicBezTo>
                  <a:cubicBezTo>
                    <a:pt x="1051" y="521"/>
                    <a:pt x="1047" y="517"/>
                    <a:pt x="1042" y="516"/>
                  </a:cubicBezTo>
                  <a:cubicBezTo>
                    <a:pt x="1036" y="514"/>
                    <a:pt x="1039" y="512"/>
                    <a:pt x="1036" y="512"/>
                  </a:cubicBezTo>
                  <a:cubicBezTo>
                    <a:pt x="1033" y="512"/>
                    <a:pt x="1033" y="508"/>
                    <a:pt x="1028" y="511"/>
                  </a:cubicBezTo>
                  <a:cubicBezTo>
                    <a:pt x="1023" y="515"/>
                    <a:pt x="1031" y="516"/>
                    <a:pt x="1026" y="517"/>
                  </a:cubicBezTo>
                  <a:cubicBezTo>
                    <a:pt x="1020" y="518"/>
                    <a:pt x="1023" y="527"/>
                    <a:pt x="1020" y="527"/>
                  </a:cubicBezTo>
                  <a:cubicBezTo>
                    <a:pt x="1017" y="527"/>
                    <a:pt x="1022" y="516"/>
                    <a:pt x="1016" y="524"/>
                  </a:cubicBezTo>
                  <a:cubicBezTo>
                    <a:pt x="1012" y="530"/>
                    <a:pt x="1011" y="525"/>
                    <a:pt x="1012" y="531"/>
                  </a:cubicBezTo>
                  <a:cubicBezTo>
                    <a:pt x="1013" y="537"/>
                    <a:pt x="1008" y="538"/>
                    <a:pt x="1010" y="542"/>
                  </a:cubicBezTo>
                  <a:cubicBezTo>
                    <a:pt x="1011" y="546"/>
                    <a:pt x="1007" y="544"/>
                    <a:pt x="1010" y="550"/>
                  </a:cubicBezTo>
                  <a:cubicBezTo>
                    <a:pt x="1014" y="561"/>
                    <a:pt x="1012" y="567"/>
                    <a:pt x="1008" y="574"/>
                  </a:cubicBezTo>
                  <a:cubicBezTo>
                    <a:pt x="1004" y="582"/>
                    <a:pt x="998" y="584"/>
                    <a:pt x="994" y="576"/>
                  </a:cubicBezTo>
                  <a:cubicBezTo>
                    <a:pt x="990" y="569"/>
                    <a:pt x="994" y="566"/>
                    <a:pt x="992" y="559"/>
                  </a:cubicBezTo>
                  <a:cubicBezTo>
                    <a:pt x="990" y="551"/>
                    <a:pt x="993" y="553"/>
                    <a:pt x="993" y="544"/>
                  </a:cubicBezTo>
                  <a:cubicBezTo>
                    <a:pt x="994" y="536"/>
                    <a:pt x="998" y="540"/>
                    <a:pt x="996" y="537"/>
                  </a:cubicBezTo>
                  <a:cubicBezTo>
                    <a:pt x="994" y="533"/>
                    <a:pt x="1000" y="527"/>
                    <a:pt x="997" y="526"/>
                  </a:cubicBezTo>
                  <a:cubicBezTo>
                    <a:pt x="994" y="524"/>
                    <a:pt x="995" y="527"/>
                    <a:pt x="992" y="530"/>
                  </a:cubicBezTo>
                  <a:cubicBezTo>
                    <a:pt x="988" y="534"/>
                    <a:pt x="990" y="525"/>
                    <a:pt x="993" y="524"/>
                  </a:cubicBezTo>
                  <a:cubicBezTo>
                    <a:pt x="996" y="522"/>
                    <a:pt x="994" y="522"/>
                    <a:pt x="997" y="519"/>
                  </a:cubicBezTo>
                  <a:cubicBezTo>
                    <a:pt x="1000" y="516"/>
                    <a:pt x="1003" y="505"/>
                    <a:pt x="1003" y="508"/>
                  </a:cubicBezTo>
                  <a:cubicBezTo>
                    <a:pt x="1004" y="512"/>
                    <a:pt x="1008" y="505"/>
                    <a:pt x="1007" y="510"/>
                  </a:cubicBezTo>
                  <a:cubicBezTo>
                    <a:pt x="1006" y="515"/>
                    <a:pt x="1010" y="506"/>
                    <a:pt x="1014" y="506"/>
                  </a:cubicBezTo>
                  <a:cubicBezTo>
                    <a:pt x="1022" y="507"/>
                    <a:pt x="1017" y="500"/>
                    <a:pt x="1028" y="506"/>
                  </a:cubicBezTo>
                  <a:cubicBezTo>
                    <a:pt x="1033" y="510"/>
                    <a:pt x="1030" y="503"/>
                    <a:pt x="1033" y="505"/>
                  </a:cubicBezTo>
                  <a:cubicBezTo>
                    <a:pt x="1035" y="506"/>
                    <a:pt x="1042" y="508"/>
                    <a:pt x="1040" y="504"/>
                  </a:cubicBezTo>
                  <a:cubicBezTo>
                    <a:pt x="1039" y="501"/>
                    <a:pt x="1037" y="504"/>
                    <a:pt x="1037" y="499"/>
                  </a:cubicBezTo>
                  <a:cubicBezTo>
                    <a:pt x="1036" y="496"/>
                    <a:pt x="1034" y="499"/>
                    <a:pt x="1028" y="497"/>
                  </a:cubicBezTo>
                  <a:cubicBezTo>
                    <a:pt x="1025" y="496"/>
                    <a:pt x="1030" y="490"/>
                    <a:pt x="1026" y="492"/>
                  </a:cubicBezTo>
                  <a:cubicBezTo>
                    <a:pt x="1023" y="494"/>
                    <a:pt x="1014" y="493"/>
                    <a:pt x="1010" y="496"/>
                  </a:cubicBezTo>
                  <a:cubicBezTo>
                    <a:pt x="1007" y="499"/>
                    <a:pt x="1005" y="497"/>
                    <a:pt x="1001" y="497"/>
                  </a:cubicBezTo>
                  <a:cubicBezTo>
                    <a:pt x="996" y="497"/>
                    <a:pt x="996" y="492"/>
                    <a:pt x="992" y="489"/>
                  </a:cubicBezTo>
                  <a:cubicBezTo>
                    <a:pt x="987" y="487"/>
                    <a:pt x="985" y="494"/>
                    <a:pt x="984" y="489"/>
                  </a:cubicBezTo>
                  <a:cubicBezTo>
                    <a:pt x="984" y="483"/>
                    <a:pt x="982" y="484"/>
                    <a:pt x="977" y="488"/>
                  </a:cubicBezTo>
                  <a:cubicBezTo>
                    <a:pt x="972" y="493"/>
                    <a:pt x="972" y="489"/>
                    <a:pt x="966" y="493"/>
                  </a:cubicBezTo>
                  <a:cubicBezTo>
                    <a:pt x="961" y="497"/>
                    <a:pt x="960" y="494"/>
                    <a:pt x="955" y="495"/>
                  </a:cubicBezTo>
                  <a:cubicBezTo>
                    <a:pt x="951" y="496"/>
                    <a:pt x="959" y="489"/>
                    <a:pt x="955" y="489"/>
                  </a:cubicBezTo>
                  <a:cubicBezTo>
                    <a:pt x="951" y="488"/>
                    <a:pt x="946" y="494"/>
                    <a:pt x="941" y="493"/>
                  </a:cubicBezTo>
                  <a:cubicBezTo>
                    <a:pt x="936" y="492"/>
                    <a:pt x="943" y="488"/>
                    <a:pt x="950" y="482"/>
                  </a:cubicBezTo>
                  <a:cubicBezTo>
                    <a:pt x="956" y="476"/>
                    <a:pt x="959" y="476"/>
                    <a:pt x="970" y="470"/>
                  </a:cubicBezTo>
                  <a:cubicBezTo>
                    <a:pt x="964" y="471"/>
                    <a:pt x="968" y="468"/>
                    <a:pt x="960" y="468"/>
                  </a:cubicBezTo>
                  <a:cubicBezTo>
                    <a:pt x="952" y="469"/>
                    <a:pt x="958" y="464"/>
                    <a:pt x="950" y="468"/>
                  </a:cubicBezTo>
                  <a:cubicBezTo>
                    <a:pt x="944" y="472"/>
                    <a:pt x="942" y="462"/>
                    <a:pt x="938" y="465"/>
                  </a:cubicBezTo>
                  <a:cubicBezTo>
                    <a:pt x="934" y="467"/>
                    <a:pt x="938" y="463"/>
                    <a:pt x="930" y="460"/>
                  </a:cubicBezTo>
                  <a:cubicBezTo>
                    <a:pt x="921" y="457"/>
                    <a:pt x="921" y="464"/>
                    <a:pt x="918" y="460"/>
                  </a:cubicBezTo>
                  <a:cubicBezTo>
                    <a:pt x="916" y="457"/>
                    <a:pt x="909" y="460"/>
                    <a:pt x="908" y="454"/>
                  </a:cubicBezTo>
                  <a:cubicBezTo>
                    <a:pt x="907" y="449"/>
                    <a:pt x="907" y="446"/>
                    <a:pt x="904" y="445"/>
                  </a:cubicBezTo>
                  <a:cubicBezTo>
                    <a:pt x="900" y="444"/>
                    <a:pt x="903" y="452"/>
                    <a:pt x="901" y="452"/>
                  </a:cubicBezTo>
                  <a:cubicBezTo>
                    <a:pt x="561" y="452"/>
                    <a:pt x="561" y="452"/>
                    <a:pt x="561" y="452"/>
                  </a:cubicBezTo>
                  <a:cubicBezTo>
                    <a:pt x="561" y="458"/>
                    <a:pt x="565" y="457"/>
                    <a:pt x="564" y="460"/>
                  </a:cubicBezTo>
                  <a:cubicBezTo>
                    <a:pt x="564" y="463"/>
                    <a:pt x="560" y="459"/>
                    <a:pt x="563" y="465"/>
                  </a:cubicBezTo>
                  <a:cubicBezTo>
                    <a:pt x="567" y="470"/>
                    <a:pt x="568" y="471"/>
                    <a:pt x="566" y="480"/>
                  </a:cubicBezTo>
                  <a:cubicBezTo>
                    <a:pt x="565" y="489"/>
                    <a:pt x="564" y="478"/>
                    <a:pt x="563" y="471"/>
                  </a:cubicBezTo>
                  <a:cubicBezTo>
                    <a:pt x="561" y="465"/>
                    <a:pt x="547" y="468"/>
                    <a:pt x="541" y="464"/>
                  </a:cubicBezTo>
                  <a:cubicBezTo>
                    <a:pt x="535" y="461"/>
                    <a:pt x="536" y="467"/>
                    <a:pt x="540" y="473"/>
                  </a:cubicBezTo>
                  <a:cubicBezTo>
                    <a:pt x="545" y="479"/>
                    <a:pt x="547" y="495"/>
                    <a:pt x="546" y="508"/>
                  </a:cubicBezTo>
                  <a:cubicBezTo>
                    <a:pt x="546" y="520"/>
                    <a:pt x="545" y="544"/>
                    <a:pt x="541" y="554"/>
                  </a:cubicBezTo>
                  <a:cubicBezTo>
                    <a:pt x="537" y="564"/>
                    <a:pt x="547" y="581"/>
                    <a:pt x="543" y="594"/>
                  </a:cubicBezTo>
                  <a:cubicBezTo>
                    <a:pt x="538" y="607"/>
                    <a:pt x="547" y="606"/>
                    <a:pt x="549" y="620"/>
                  </a:cubicBezTo>
                  <a:cubicBezTo>
                    <a:pt x="550" y="634"/>
                    <a:pt x="557" y="631"/>
                    <a:pt x="559" y="639"/>
                  </a:cubicBezTo>
                  <a:cubicBezTo>
                    <a:pt x="560" y="646"/>
                    <a:pt x="564" y="640"/>
                    <a:pt x="565" y="651"/>
                  </a:cubicBezTo>
                  <a:cubicBezTo>
                    <a:pt x="566" y="663"/>
                    <a:pt x="575" y="658"/>
                    <a:pt x="573" y="664"/>
                  </a:cubicBezTo>
                  <a:cubicBezTo>
                    <a:pt x="571" y="670"/>
                    <a:pt x="573" y="672"/>
                    <a:pt x="582" y="682"/>
                  </a:cubicBezTo>
                  <a:cubicBezTo>
                    <a:pt x="591" y="693"/>
                    <a:pt x="586" y="697"/>
                    <a:pt x="590" y="700"/>
                  </a:cubicBezTo>
                  <a:cubicBezTo>
                    <a:pt x="593" y="703"/>
                    <a:pt x="600" y="700"/>
                    <a:pt x="609" y="708"/>
                  </a:cubicBezTo>
                  <a:cubicBezTo>
                    <a:pt x="617" y="716"/>
                    <a:pt x="618" y="710"/>
                    <a:pt x="625" y="717"/>
                  </a:cubicBezTo>
                  <a:cubicBezTo>
                    <a:pt x="631" y="724"/>
                    <a:pt x="629" y="726"/>
                    <a:pt x="631" y="732"/>
                  </a:cubicBezTo>
                  <a:cubicBezTo>
                    <a:pt x="638" y="731"/>
                    <a:pt x="655" y="730"/>
                    <a:pt x="661" y="729"/>
                  </a:cubicBezTo>
                  <a:cubicBezTo>
                    <a:pt x="659" y="733"/>
                    <a:pt x="659" y="733"/>
                    <a:pt x="659" y="733"/>
                  </a:cubicBezTo>
                  <a:cubicBezTo>
                    <a:pt x="667" y="735"/>
                    <a:pt x="702" y="750"/>
                    <a:pt x="706" y="751"/>
                  </a:cubicBezTo>
                  <a:cubicBezTo>
                    <a:pt x="741" y="751"/>
                    <a:pt x="741" y="751"/>
                    <a:pt x="741" y="751"/>
                  </a:cubicBezTo>
                  <a:cubicBezTo>
                    <a:pt x="741" y="744"/>
                    <a:pt x="741" y="744"/>
                    <a:pt x="741" y="744"/>
                  </a:cubicBezTo>
                  <a:cubicBezTo>
                    <a:pt x="762" y="744"/>
                    <a:pt x="762" y="744"/>
                    <a:pt x="762" y="744"/>
                  </a:cubicBezTo>
                  <a:cubicBezTo>
                    <a:pt x="762" y="744"/>
                    <a:pt x="777" y="758"/>
                    <a:pt x="782" y="764"/>
                  </a:cubicBezTo>
                  <a:cubicBezTo>
                    <a:pt x="787" y="769"/>
                    <a:pt x="784" y="781"/>
                    <a:pt x="798" y="787"/>
                  </a:cubicBezTo>
                  <a:cubicBezTo>
                    <a:pt x="812" y="792"/>
                    <a:pt x="803" y="771"/>
                    <a:pt x="817" y="774"/>
                  </a:cubicBezTo>
                  <a:cubicBezTo>
                    <a:pt x="832" y="777"/>
                    <a:pt x="834" y="796"/>
                    <a:pt x="844" y="807"/>
                  </a:cubicBezTo>
                  <a:cubicBezTo>
                    <a:pt x="854" y="818"/>
                    <a:pt x="848" y="832"/>
                    <a:pt x="869" y="835"/>
                  </a:cubicBezTo>
                  <a:cubicBezTo>
                    <a:pt x="871" y="836"/>
                    <a:pt x="875" y="840"/>
                    <a:pt x="875" y="838"/>
                  </a:cubicBezTo>
                  <a:cubicBezTo>
                    <a:pt x="876" y="837"/>
                    <a:pt x="876" y="837"/>
                    <a:pt x="878" y="837"/>
                  </a:cubicBezTo>
                  <a:cubicBezTo>
                    <a:pt x="878" y="830"/>
                    <a:pt x="874" y="820"/>
                    <a:pt x="875" y="816"/>
                  </a:cubicBezTo>
                  <a:cubicBezTo>
                    <a:pt x="876" y="811"/>
                    <a:pt x="878" y="810"/>
                    <a:pt x="880" y="805"/>
                  </a:cubicBezTo>
                  <a:cubicBezTo>
                    <a:pt x="882" y="801"/>
                    <a:pt x="889" y="800"/>
                    <a:pt x="887" y="798"/>
                  </a:cubicBezTo>
                  <a:cubicBezTo>
                    <a:pt x="885" y="796"/>
                    <a:pt x="883" y="793"/>
                    <a:pt x="886" y="795"/>
                  </a:cubicBezTo>
                  <a:cubicBezTo>
                    <a:pt x="888" y="796"/>
                    <a:pt x="888" y="793"/>
                    <a:pt x="889" y="795"/>
                  </a:cubicBezTo>
                  <a:cubicBezTo>
                    <a:pt x="891" y="796"/>
                    <a:pt x="899" y="792"/>
                    <a:pt x="902" y="788"/>
                  </a:cubicBezTo>
                  <a:cubicBezTo>
                    <a:pt x="905" y="784"/>
                    <a:pt x="906" y="784"/>
                    <a:pt x="911" y="781"/>
                  </a:cubicBezTo>
                  <a:cubicBezTo>
                    <a:pt x="916" y="778"/>
                    <a:pt x="915" y="777"/>
                    <a:pt x="923" y="777"/>
                  </a:cubicBezTo>
                  <a:cubicBezTo>
                    <a:pt x="931" y="776"/>
                    <a:pt x="933" y="781"/>
                    <a:pt x="937" y="780"/>
                  </a:cubicBezTo>
                  <a:cubicBezTo>
                    <a:pt x="942" y="779"/>
                    <a:pt x="942" y="782"/>
                    <a:pt x="944" y="780"/>
                  </a:cubicBezTo>
                  <a:cubicBezTo>
                    <a:pt x="947" y="779"/>
                    <a:pt x="937" y="779"/>
                    <a:pt x="940" y="777"/>
                  </a:cubicBezTo>
                  <a:cubicBezTo>
                    <a:pt x="944" y="774"/>
                    <a:pt x="946" y="777"/>
                    <a:pt x="947" y="779"/>
                  </a:cubicBezTo>
                  <a:cubicBezTo>
                    <a:pt x="948" y="782"/>
                    <a:pt x="953" y="781"/>
                    <a:pt x="950" y="784"/>
                  </a:cubicBezTo>
                  <a:cubicBezTo>
                    <a:pt x="948" y="786"/>
                    <a:pt x="957" y="787"/>
                    <a:pt x="958" y="786"/>
                  </a:cubicBezTo>
                  <a:cubicBezTo>
                    <a:pt x="959" y="785"/>
                    <a:pt x="962" y="783"/>
                    <a:pt x="963" y="786"/>
                  </a:cubicBezTo>
                  <a:cubicBezTo>
                    <a:pt x="964" y="789"/>
                    <a:pt x="967" y="785"/>
                    <a:pt x="966" y="783"/>
                  </a:cubicBezTo>
                  <a:cubicBezTo>
                    <a:pt x="964" y="780"/>
                    <a:pt x="967" y="781"/>
                    <a:pt x="971" y="784"/>
                  </a:cubicBezTo>
                  <a:cubicBezTo>
                    <a:pt x="974" y="788"/>
                    <a:pt x="972" y="792"/>
                    <a:pt x="976" y="788"/>
                  </a:cubicBezTo>
                  <a:cubicBezTo>
                    <a:pt x="980" y="785"/>
                    <a:pt x="976" y="784"/>
                    <a:pt x="972" y="781"/>
                  </a:cubicBezTo>
                  <a:cubicBezTo>
                    <a:pt x="967" y="778"/>
                    <a:pt x="976" y="778"/>
                    <a:pt x="974" y="774"/>
                  </a:cubicBezTo>
                  <a:cubicBezTo>
                    <a:pt x="973" y="770"/>
                    <a:pt x="972" y="776"/>
                    <a:pt x="970" y="774"/>
                  </a:cubicBezTo>
                  <a:cubicBezTo>
                    <a:pt x="967" y="773"/>
                    <a:pt x="972" y="772"/>
                    <a:pt x="969" y="771"/>
                  </a:cubicBezTo>
                  <a:cubicBezTo>
                    <a:pt x="965" y="770"/>
                    <a:pt x="967" y="774"/>
                    <a:pt x="963" y="772"/>
                  </a:cubicBezTo>
                  <a:cubicBezTo>
                    <a:pt x="958" y="770"/>
                    <a:pt x="962" y="765"/>
                    <a:pt x="967" y="768"/>
                  </a:cubicBezTo>
                  <a:cubicBezTo>
                    <a:pt x="972" y="770"/>
                    <a:pt x="973" y="770"/>
                    <a:pt x="976" y="767"/>
                  </a:cubicBezTo>
                  <a:cubicBezTo>
                    <a:pt x="980" y="765"/>
                    <a:pt x="989" y="769"/>
                    <a:pt x="989" y="766"/>
                  </a:cubicBezTo>
                  <a:cubicBezTo>
                    <a:pt x="990" y="764"/>
                    <a:pt x="989" y="758"/>
                    <a:pt x="993" y="766"/>
                  </a:cubicBezTo>
                  <a:cubicBezTo>
                    <a:pt x="994" y="769"/>
                    <a:pt x="986" y="771"/>
                    <a:pt x="994" y="769"/>
                  </a:cubicBezTo>
                  <a:cubicBezTo>
                    <a:pt x="1001" y="767"/>
                    <a:pt x="1008" y="766"/>
                    <a:pt x="1012" y="767"/>
                  </a:cubicBezTo>
                  <a:cubicBezTo>
                    <a:pt x="1017" y="769"/>
                    <a:pt x="1019" y="769"/>
                    <a:pt x="1020" y="771"/>
                  </a:cubicBezTo>
                  <a:cubicBezTo>
                    <a:pt x="1021" y="774"/>
                    <a:pt x="1023" y="772"/>
                    <a:pt x="1023" y="776"/>
                  </a:cubicBezTo>
                  <a:cubicBezTo>
                    <a:pt x="1023" y="780"/>
                    <a:pt x="1032" y="774"/>
                    <a:pt x="1035" y="774"/>
                  </a:cubicBezTo>
                  <a:cubicBezTo>
                    <a:pt x="1037" y="774"/>
                    <a:pt x="1034" y="771"/>
                    <a:pt x="1039" y="771"/>
                  </a:cubicBezTo>
                  <a:cubicBezTo>
                    <a:pt x="1043" y="771"/>
                    <a:pt x="1050" y="786"/>
                    <a:pt x="1053" y="786"/>
                  </a:cubicBezTo>
                  <a:cubicBezTo>
                    <a:pt x="1056" y="786"/>
                    <a:pt x="1058" y="795"/>
                    <a:pt x="1056" y="800"/>
                  </a:cubicBezTo>
                  <a:cubicBezTo>
                    <a:pt x="1054" y="806"/>
                    <a:pt x="1055" y="812"/>
                    <a:pt x="1057" y="810"/>
                  </a:cubicBezTo>
                  <a:cubicBezTo>
                    <a:pt x="1058" y="807"/>
                    <a:pt x="1062" y="807"/>
                    <a:pt x="1059" y="810"/>
                  </a:cubicBezTo>
                  <a:cubicBezTo>
                    <a:pt x="1056" y="814"/>
                    <a:pt x="1059" y="819"/>
                    <a:pt x="1061" y="822"/>
                  </a:cubicBezTo>
                  <a:cubicBezTo>
                    <a:pt x="1064" y="825"/>
                    <a:pt x="1063" y="820"/>
                    <a:pt x="1064" y="825"/>
                  </a:cubicBezTo>
                  <a:cubicBezTo>
                    <a:pt x="1064" y="830"/>
                    <a:pt x="1067" y="827"/>
                    <a:pt x="1068" y="833"/>
                  </a:cubicBezTo>
                  <a:cubicBezTo>
                    <a:pt x="1069" y="840"/>
                    <a:pt x="1073" y="836"/>
                    <a:pt x="1074" y="842"/>
                  </a:cubicBezTo>
                  <a:cubicBezTo>
                    <a:pt x="1075" y="848"/>
                    <a:pt x="1078" y="845"/>
                    <a:pt x="1076" y="847"/>
                  </a:cubicBezTo>
                  <a:cubicBezTo>
                    <a:pt x="1075" y="850"/>
                    <a:pt x="1076" y="851"/>
                    <a:pt x="1080" y="850"/>
                  </a:cubicBezTo>
                  <a:cubicBezTo>
                    <a:pt x="1085" y="848"/>
                    <a:pt x="1081" y="854"/>
                    <a:pt x="1084" y="849"/>
                  </a:cubicBezTo>
                  <a:cubicBezTo>
                    <a:pt x="1087" y="844"/>
                    <a:pt x="1084" y="845"/>
                    <a:pt x="1087" y="841"/>
                  </a:cubicBezTo>
                  <a:cubicBezTo>
                    <a:pt x="1089" y="837"/>
                    <a:pt x="1088" y="833"/>
                    <a:pt x="1089" y="827"/>
                  </a:cubicBezTo>
                  <a:cubicBezTo>
                    <a:pt x="1090" y="820"/>
                    <a:pt x="1081" y="806"/>
                    <a:pt x="1083" y="799"/>
                  </a:cubicBezTo>
                  <a:cubicBezTo>
                    <a:pt x="1084" y="795"/>
                    <a:pt x="1075" y="787"/>
                    <a:pt x="1072" y="769"/>
                  </a:cubicBezTo>
                  <a:cubicBezTo>
                    <a:pt x="1070" y="749"/>
                    <a:pt x="1079" y="739"/>
                    <a:pt x="1083" y="736"/>
                  </a:cubicBezTo>
                  <a:cubicBezTo>
                    <a:pt x="1086" y="734"/>
                    <a:pt x="1081" y="733"/>
                    <a:pt x="1086" y="733"/>
                  </a:cubicBezTo>
                  <a:cubicBezTo>
                    <a:pt x="1091" y="733"/>
                    <a:pt x="1094" y="725"/>
                    <a:pt x="1097" y="725"/>
                  </a:cubicBezTo>
                  <a:cubicBezTo>
                    <a:pt x="1099" y="724"/>
                    <a:pt x="1099" y="716"/>
                    <a:pt x="1105" y="712"/>
                  </a:cubicBezTo>
                  <a:cubicBezTo>
                    <a:pt x="1111" y="707"/>
                    <a:pt x="1115" y="713"/>
                    <a:pt x="1116" y="707"/>
                  </a:cubicBezTo>
                  <a:cubicBezTo>
                    <a:pt x="1118" y="702"/>
                    <a:pt x="1125" y="697"/>
                    <a:pt x="1130" y="696"/>
                  </a:cubicBezTo>
                  <a:cubicBezTo>
                    <a:pt x="1135" y="696"/>
                    <a:pt x="1137" y="693"/>
                    <a:pt x="1135" y="691"/>
                  </a:cubicBezTo>
                  <a:cubicBezTo>
                    <a:pt x="1133" y="690"/>
                    <a:pt x="1131" y="695"/>
                    <a:pt x="1128" y="693"/>
                  </a:cubicBezTo>
                  <a:cubicBezTo>
                    <a:pt x="1126" y="691"/>
                    <a:pt x="1130" y="693"/>
                    <a:pt x="1131" y="690"/>
                  </a:cubicBezTo>
                  <a:cubicBezTo>
                    <a:pt x="1133" y="687"/>
                    <a:pt x="1125" y="684"/>
                    <a:pt x="1130" y="685"/>
                  </a:cubicBezTo>
                  <a:cubicBezTo>
                    <a:pt x="1136" y="686"/>
                    <a:pt x="1135" y="689"/>
                    <a:pt x="1138" y="685"/>
                  </a:cubicBezTo>
                  <a:cubicBezTo>
                    <a:pt x="1140" y="681"/>
                    <a:pt x="1141" y="685"/>
                    <a:pt x="1142" y="681"/>
                  </a:cubicBezTo>
                  <a:cubicBezTo>
                    <a:pt x="1143" y="676"/>
                    <a:pt x="1141" y="675"/>
                    <a:pt x="1139" y="677"/>
                  </a:cubicBezTo>
                  <a:cubicBezTo>
                    <a:pt x="1138" y="679"/>
                    <a:pt x="1140" y="675"/>
                    <a:pt x="1135" y="676"/>
                  </a:cubicBezTo>
                  <a:cubicBezTo>
                    <a:pt x="1129" y="678"/>
                    <a:pt x="1129" y="676"/>
                    <a:pt x="1129" y="673"/>
                  </a:cubicBezTo>
                  <a:cubicBezTo>
                    <a:pt x="1129" y="670"/>
                    <a:pt x="1130" y="678"/>
                    <a:pt x="1135" y="674"/>
                  </a:cubicBezTo>
                  <a:cubicBezTo>
                    <a:pt x="1141" y="670"/>
                    <a:pt x="1143" y="679"/>
                    <a:pt x="1144" y="679"/>
                  </a:cubicBezTo>
                  <a:cubicBezTo>
                    <a:pt x="1146" y="678"/>
                    <a:pt x="1142" y="675"/>
                    <a:pt x="1140" y="663"/>
                  </a:cubicBezTo>
                  <a:cubicBezTo>
                    <a:pt x="1139" y="658"/>
                    <a:pt x="1137" y="660"/>
                    <a:pt x="1134" y="661"/>
                  </a:cubicBezTo>
                  <a:cubicBezTo>
                    <a:pt x="1132" y="662"/>
                    <a:pt x="1138" y="658"/>
                    <a:pt x="1134" y="656"/>
                  </a:cubicBezTo>
                  <a:cubicBezTo>
                    <a:pt x="1131" y="653"/>
                    <a:pt x="1137" y="657"/>
                    <a:pt x="1135" y="650"/>
                  </a:cubicBezTo>
                  <a:cubicBezTo>
                    <a:pt x="1134" y="644"/>
                    <a:pt x="1137" y="646"/>
                    <a:pt x="1133" y="643"/>
                  </a:cubicBezTo>
                  <a:cubicBezTo>
                    <a:pt x="1129" y="639"/>
                    <a:pt x="1127" y="637"/>
                    <a:pt x="1132" y="640"/>
                  </a:cubicBezTo>
                  <a:cubicBezTo>
                    <a:pt x="1137" y="643"/>
                    <a:pt x="1135" y="640"/>
                    <a:pt x="1133" y="636"/>
                  </a:cubicBezTo>
                  <a:cubicBezTo>
                    <a:pt x="1132" y="632"/>
                    <a:pt x="1132" y="630"/>
                    <a:pt x="1133" y="626"/>
                  </a:cubicBezTo>
                  <a:cubicBezTo>
                    <a:pt x="1134" y="622"/>
                    <a:pt x="1134" y="622"/>
                    <a:pt x="1136" y="619"/>
                  </a:cubicBezTo>
                  <a:cubicBezTo>
                    <a:pt x="1139" y="616"/>
                    <a:pt x="1136" y="620"/>
                    <a:pt x="1135" y="622"/>
                  </a:cubicBezTo>
                  <a:cubicBezTo>
                    <a:pt x="1135" y="625"/>
                    <a:pt x="1134" y="627"/>
                    <a:pt x="1135" y="629"/>
                  </a:cubicBezTo>
                  <a:cubicBezTo>
                    <a:pt x="1136" y="630"/>
                    <a:pt x="1133" y="631"/>
                    <a:pt x="1135" y="633"/>
                  </a:cubicBezTo>
                  <a:cubicBezTo>
                    <a:pt x="1136" y="635"/>
                    <a:pt x="1133" y="635"/>
                    <a:pt x="1136" y="637"/>
                  </a:cubicBezTo>
                  <a:cubicBezTo>
                    <a:pt x="1139" y="640"/>
                    <a:pt x="1139" y="636"/>
                    <a:pt x="1140" y="639"/>
                  </a:cubicBezTo>
                  <a:cubicBezTo>
                    <a:pt x="1141" y="642"/>
                    <a:pt x="1139" y="643"/>
                    <a:pt x="1141" y="644"/>
                  </a:cubicBezTo>
                  <a:cubicBezTo>
                    <a:pt x="1143" y="645"/>
                    <a:pt x="1135" y="654"/>
                    <a:pt x="1139" y="657"/>
                  </a:cubicBezTo>
                  <a:cubicBezTo>
                    <a:pt x="1141" y="657"/>
                    <a:pt x="1143" y="646"/>
                    <a:pt x="1148" y="640"/>
                  </a:cubicBezTo>
                  <a:cubicBezTo>
                    <a:pt x="1153" y="634"/>
                    <a:pt x="1151" y="629"/>
                    <a:pt x="1149" y="629"/>
                  </a:cubicBezTo>
                  <a:cubicBezTo>
                    <a:pt x="1146" y="629"/>
                    <a:pt x="1145" y="623"/>
                    <a:pt x="1144" y="619"/>
                  </a:cubicBezTo>
                  <a:cubicBezTo>
                    <a:pt x="1143" y="615"/>
                    <a:pt x="1144" y="612"/>
                    <a:pt x="1148" y="610"/>
                  </a:cubicBezTo>
                  <a:cubicBezTo>
                    <a:pt x="1152" y="609"/>
                    <a:pt x="1142" y="612"/>
                    <a:pt x="1146" y="619"/>
                  </a:cubicBezTo>
                  <a:cubicBezTo>
                    <a:pt x="1150" y="625"/>
                    <a:pt x="1152" y="620"/>
                    <a:pt x="1152" y="625"/>
                  </a:cubicBezTo>
                  <a:cubicBezTo>
                    <a:pt x="1151" y="630"/>
                    <a:pt x="1155" y="624"/>
                    <a:pt x="1159" y="617"/>
                  </a:cubicBezTo>
                  <a:cubicBezTo>
                    <a:pt x="1163" y="610"/>
                    <a:pt x="1166" y="602"/>
                    <a:pt x="1162" y="602"/>
                  </a:cubicBezTo>
                  <a:cubicBezTo>
                    <a:pt x="1158" y="602"/>
                    <a:pt x="1159" y="600"/>
                    <a:pt x="1162" y="596"/>
                  </a:cubicBezTo>
                  <a:cubicBezTo>
                    <a:pt x="1166" y="593"/>
                    <a:pt x="1173" y="589"/>
                    <a:pt x="1178" y="588"/>
                  </a:cubicBezTo>
                  <a:cubicBezTo>
                    <a:pt x="1184" y="586"/>
                    <a:pt x="1194" y="587"/>
                    <a:pt x="1195" y="584"/>
                  </a:cubicBezTo>
                  <a:cubicBezTo>
                    <a:pt x="1196" y="582"/>
                    <a:pt x="1196" y="577"/>
                    <a:pt x="1197" y="581"/>
                  </a:cubicBezTo>
                  <a:cubicBezTo>
                    <a:pt x="1198" y="585"/>
                    <a:pt x="1198" y="586"/>
                    <a:pt x="1202" y="582"/>
                  </a:cubicBezTo>
                  <a:cubicBezTo>
                    <a:pt x="1207" y="576"/>
                    <a:pt x="1203" y="585"/>
                    <a:pt x="1206" y="583"/>
                  </a:cubicBezTo>
                  <a:cubicBezTo>
                    <a:pt x="1209" y="580"/>
                    <a:pt x="1214" y="583"/>
                    <a:pt x="1213" y="578"/>
                  </a:cubicBezTo>
                  <a:cubicBezTo>
                    <a:pt x="1213" y="574"/>
                    <a:pt x="1212" y="573"/>
                    <a:pt x="1210" y="573"/>
                  </a:cubicBezTo>
                  <a:cubicBezTo>
                    <a:pt x="1208" y="573"/>
                    <a:pt x="1212" y="574"/>
                    <a:pt x="1212" y="576"/>
                  </a:cubicBezTo>
                  <a:cubicBezTo>
                    <a:pt x="1212" y="579"/>
                    <a:pt x="1208" y="582"/>
                    <a:pt x="1206" y="578"/>
                  </a:cubicBezTo>
                  <a:cubicBezTo>
                    <a:pt x="1204" y="573"/>
                    <a:pt x="1206" y="571"/>
                    <a:pt x="1201" y="570"/>
                  </a:cubicBezTo>
                  <a:cubicBezTo>
                    <a:pt x="1197" y="570"/>
                    <a:pt x="1208" y="564"/>
                    <a:pt x="1205" y="563"/>
                  </a:cubicBezTo>
                  <a:cubicBezTo>
                    <a:pt x="1202" y="562"/>
                    <a:pt x="1205" y="552"/>
                    <a:pt x="1208" y="549"/>
                  </a:cubicBezTo>
                  <a:cubicBezTo>
                    <a:pt x="1211" y="546"/>
                    <a:pt x="1208" y="546"/>
                    <a:pt x="1210" y="544"/>
                  </a:cubicBezTo>
                  <a:cubicBezTo>
                    <a:pt x="1213" y="542"/>
                    <a:pt x="1211" y="547"/>
                    <a:pt x="1215" y="545"/>
                  </a:cubicBezTo>
                  <a:cubicBezTo>
                    <a:pt x="1220" y="542"/>
                    <a:pt x="1219" y="541"/>
                    <a:pt x="1221" y="541"/>
                  </a:cubicBezTo>
                  <a:cubicBezTo>
                    <a:pt x="1226" y="541"/>
                    <a:pt x="1223" y="532"/>
                    <a:pt x="1228" y="535"/>
                  </a:cubicBezTo>
                  <a:cubicBezTo>
                    <a:pt x="1232" y="537"/>
                    <a:pt x="1230" y="534"/>
                    <a:pt x="1233" y="533"/>
                  </a:cubicBezTo>
                  <a:cubicBezTo>
                    <a:pt x="1236" y="532"/>
                    <a:pt x="1235" y="536"/>
                    <a:pt x="1239" y="533"/>
                  </a:cubicBezTo>
                  <a:cubicBezTo>
                    <a:pt x="1243" y="530"/>
                    <a:pt x="1246" y="531"/>
                    <a:pt x="1248" y="528"/>
                  </a:cubicBezTo>
                  <a:cubicBezTo>
                    <a:pt x="1251" y="525"/>
                    <a:pt x="1249" y="526"/>
                    <a:pt x="1248" y="524"/>
                  </a:cubicBezTo>
                  <a:cubicBezTo>
                    <a:pt x="1248" y="521"/>
                    <a:pt x="1246" y="521"/>
                    <a:pt x="1245" y="520"/>
                  </a:cubicBezTo>
                  <a:cubicBezTo>
                    <a:pt x="1243" y="519"/>
                    <a:pt x="1243" y="514"/>
                    <a:pt x="1244" y="512"/>
                  </a:cubicBezTo>
                  <a:cubicBezTo>
                    <a:pt x="1244" y="512"/>
                    <a:pt x="1243" y="511"/>
                    <a:pt x="1241" y="511"/>
                  </a:cubicBezTo>
                  <a:cubicBezTo>
                    <a:pt x="1239" y="511"/>
                    <a:pt x="1240" y="510"/>
                    <a:pt x="1240" y="507"/>
                  </a:cubicBezTo>
                  <a:cubicBezTo>
                    <a:pt x="1240" y="504"/>
                    <a:pt x="1240" y="494"/>
                    <a:pt x="1240" y="490"/>
                  </a:cubicBezTo>
                  <a:cubicBezTo>
                    <a:pt x="1240" y="486"/>
                    <a:pt x="1240" y="487"/>
                    <a:pt x="1236" y="483"/>
                  </a:cubicBezTo>
                  <a:cubicBezTo>
                    <a:pt x="1233" y="480"/>
                    <a:pt x="1231" y="482"/>
                    <a:pt x="1229" y="484"/>
                  </a:cubicBezTo>
                  <a:cubicBezTo>
                    <a:pt x="1226" y="485"/>
                    <a:pt x="1224" y="484"/>
                    <a:pt x="1224" y="482"/>
                  </a:cubicBezTo>
                  <a:cubicBezTo>
                    <a:pt x="1225" y="479"/>
                    <a:pt x="1222" y="480"/>
                    <a:pt x="1222" y="480"/>
                  </a:cubicBezTo>
                  <a:cubicBezTo>
                    <a:pt x="1222" y="480"/>
                    <a:pt x="1217" y="487"/>
                    <a:pt x="1214" y="492"/>
                  </a:cubicBezTo>
                  <a:cubicBezTo>
                    <a:pt x="1210" y="496"/>
                    <a:pt x="1214" y="496"/>
                    <a:pt x="1211" y="499"/>
                  </a:cubicBezTo>
                  <a:cubicBezTo>
                    <a:pt x="1207" y="502"/>
                    <a:pt x="1211" y="505"/>
                    <a:pt x="1208" y="507"/>
                  </a:cubicBezTo>
                  <a:cubicBezTo>
                    <a:pt x="1206" y="510"/>
                    <a:pt x="1210" y="509"/>
                    <a:pt x="1205" y="511"/>
                  </a:cubicBezTo>
                  <a:cubicBezTo>
                    <a:pt x="1201" y="514"/>
                    <a:pt x="1206" y="516"/>
                    <a:pt x="1204" y="516"/>
                  </a:cubicBezTo>
                  <a:cubicBezTo>
                    <a:pt x="1201" y="516"/>
                    <a:pt x="1203" y="519"/>
                    <a:pt x="1201" y="518"/>
                  </a:cubicBezTo>
                  <a:cubicBezTo>
                    <a:pt x="1200" y="516"/>
                    <a:pt x="1199" y="519"/>
                    <a:pt x="1197" y="518"/>
                  </a:cubicBezTo>
                  <a:cubicBezTo>
                    <a:pt x="1196" y="517"/>
                    <a:pt x="1194" y="518"/>
                    <a:pt x="1194" y="523"/>
                  </a:cubicBezTo>
                  <a:cubicBezTo>
                    <a:pt x="1194" y="523"/>
                    <a:pt x="1161" y="523"/>
                    <a:pt x="1159" y="523"/>
                  </a:cubicBezTo>
                  <a:cubicBezTo>
                    <a:pt x="1158" y="523"/>
                    <a:pt x="1155" y="523"/>
                    <a:pt x="1154" y="523"/>
                  </a:cubicBezTo>
                  <a:cubicBezTo>
                    <a:pt x="1152" y="522"/>
                    <a:pt x="1146" y="526"/>
                    <a:pt x="1141" y="532"/>
                  </a:cubicBezTo>
                  <a:close/>
                  <a:moveTo>
                    <a:pt x="155" y="945"/>
                  </a:moveTo>
                  <a:cubicBezTo>
                    <a:pt x="157" y="940"/>
                    <a:pt x="164" y="941"/>
                    <a:pt x="165" y="937"/>
                  </a:cubicBezTo>
                  <a:cubicBezTo>
                    <a:pt x="165" y="937"/>
                    <a:pt x="165" y="937"/>
                    <a:pt x="165" y="937"/>
                  </a:cubicBezTo>
                  <a:cubicBezTo>
                    <a:pt x="165" y="936"/>
                    <a:pt x="164" y="936"/>
                    <a:pt x="163" y="935"/>
                  </a:cubicBezTo>
                  <a:cubicBezTo>
                    <a:pt x="163" y="935"/>
                    <a:pt x="163" y="933"/>
                    <a:pt x="163" y="933"/>
                  </a:cubicBezTo>
                  <a:cubicBezTo>
                    <a:pt x="162" y="933"/>
                    <a:pt x="162" y="934"/>
                    <a:pt x="162" y="933"/>
                  </a:cubicBezTo>
                  <a:cubicBezTo>
                    <a:pt x="161" y="933"/>
                    <a:pt x="161" y="931"/>
                    <a:pt x="160" y="930"/>
                  </a:cubicBezTo>
                  <a:cubicBezTo>
                    <a:pt x="159" y="928"/>
                    <a:pt x="154" y="926"/>
                    <a:pt x="153" y="925"/>
                  </a:cubicBezTo>
                  <a:cubicBezTo>
                    <a:pt x="153" y="925"/>
                    <a:pt x="152" y="925"/>
                    <a:pt x="152" y="925"/>
                  </a:cubicBezTo>
                  <a:cubicBezTo>
                    <a:pt x="150" y="926"/>
                    <a:pt x="153" y="929"/>
                    <a:pt x="153" y="929"/>
                  </a:cubicBezTo>
                  <a:cubicBezTo>
                    <a:pt x="152" y="931"/>
                    <a:pt x="149" y="932"/>
                    <a:pt x="150" y="933"/>
                  </a:cubicBezTo>
                  <a:cubicBezTo>
                    <a:pt x="150" y="934"/>
                    <a:pt x="151" y="936"/>
                    <a:pt x="151" y="937"/>
                  </a:cubicBezTo>
                  <a:cubicBezTo>
                    <a:pt x="151" y="937"/>
                    <a:pt x="151" y="937"/>
                    <a:pt x="151" y="937"/>
                  </a:cubicBezTo>
                  <a:cubicBezTo>
                    <a:pt x="151" y="939"/>
                    <a:pt x="151" y="942"/>
                    <a:pt x="151" y="943"/>
                  </a:cubicBezTo>
                  <a:cubicBezTo>
                    <a:pt x="152" y="945"/>
                    <a:pt x="155" y="946"/>
                    <a:pt x="155" y="945"/>
                  </a:cubicBezTo>
                  <a:moveTo>
                    <a:pt x="147" y="915"/>
                  </a:moveTo>
                  <a:cubicBezTo>
                    <a:pt x="146" y="914"/>
                    <a:pt x="145" y="915"/>
                    <a:pt x="144" y="915"/>
                  </a:cubicBezTo>
                  <a:cubicBezTo>
                    <a:pt x="144" y="915"/>
                    <a:pt x="144" y="913"/>
                    <a:pt x="143" y="913"/>
                  </a:cubicBezTo>
                  <a:cubicBezTo>
                    <a:pt x="143" y="913"/>
                    <a:pt x="142" y="913"/>
                    <a:pt x="142" y="913"/>
                  </a:cubicBezTo>
                  <a:cubicBezTo>
                    <a:pt x="142" y="914"/>
                    <a:pt x="141" y="915"/>
                    <a:pt x="142" y="916"/>
                  </a:cubicBezTo>
                  <a:cubicBezTo>
                    <a:pt x="143" y="916"/>
                    <a:pt x="144" y="916"/>
                    <a:pt x="144" y="917"/>
                  </a:cubicBezTo>
                  <a:cubicBezTo>
                    <a:pt x="145" y="918"/>
                    <a:pt x="144" y="920"/>
                    <a:pt x="145" y="920"/>
                  </a:cubicBezTo>
                  <a:cubicBezTo>
                    <a:pt x="146" y="921"/>
                    <a:pt x="153" y="919"/>
                    <a:pt x="149" y="916"/>
                  </a:cubicBezTo>
                  <a:cubicBezTo>
                    <a:pt x="148" y="916"/>
                    <a:pt x="148" y="915"/>
                    <a:pt x="147" y="915"/>
                  </a:cubicBezTo>
                  <a:moveTo>
                    <a:pt x="126" y="903"/>
                  </a:moveTo>
                  <a:cubicBezTo>
                    <a:pt x="126" y="902"/>
                    <a:pt x="124" y="905"/>
                    <a:pt x="124" y="905"/>
                  </a:cubicBezTo>
                  <a:cubicBezTo>
                    <a:pt x="124" y="905"/>
                    <a:pt x="122" y="905"/>
                    <a:pt x="122" y="905"/>
                  </a:cubicBezTo>
                  <a:cubicBezTo>
                    <a:pt x="124" y="912"/>
                    <a:pt x="126" y="908"/>
                    <a:pt x="126" y="908"/>
                  </a:cubicBezTo>
                  <a:cubicBezTo>
                    <a:pt x="126" y="908"/>
                    <a:pt x="126" y="908"/>
                    <a:pt x="126" y="909"/>
                  </a:cubicBezTo>
                  <a:cubicBezTo>
                    <a:pt x="126" y="909"/>
                    <a:pt x="129" y="910"/>
                    <a:pt x="129" y="910"/>
                  </a:cubicBezTo>
                  <a:cubicBezTo>
                    <a:pt x="129" y="910"/>
                    <a:pt x="130" y="909"/>
                    <a:pt x="130" y="909"/>
                  </a:cubicBezTo>
                  <a:cubicBezTo>
                    <a:pt x="130" y="909"/>
                    <a:pt x="129" y="909"/>
                    <a:pt x="129" y="908"/>
                  </a:cubicBezTo>
                  <a:cubicBezTo>
                    <a:pt x="129" y="908"/>
                    <a:pt x="129" y="908"/>
                    <a:pt x="129" y="907"/>
                  </a:cubicBezTo>
                  <a:cubicBezTo>
                    <a:pt x="128" y="906"/>
                    <a:pt x="128" y="908"/>
                    <a:pt x="128" y="907"/>
                  </a:cubicBezTo>
                  <a:cubicBezTo>
                    <a:pt x="127" y="906"/>
                    <a:pt x="127" y="904"/>
                    <a:pt x="126" y="903"/>
                  </a:cubicBezTo>
                  <a:moveTo>
                    <a:pt x="109" y="898"/>
                  </a:moveTo>
                  <a:cubicBezTo>
                    <a:pt x="109" y="891"/>
                    <a:pt x="104" y="896"/>
                    <a:pt x="103" y="898"/>
                  </a:cubicBezTo>
                  <a:cubicBezTo>
                    <a:pt x="103" y="899"/>
                    <a:pt x="109" y="902"/>
                    <a:pt x="109" y="898"/>
                  </a:cubicBezTo>
                  <a:moveTo>
                    <a:pt x="138" y="916"/>
                  </a:moveTo>
                  <a:cubicBezTo>
                    <a:pt x="138" y="917"/>
                    <a:pt x="139" y="919"/>
                    <a:pt x="140" y="917"/>
                  </a:cubicBezTo>
                  <a:cubicBezTo>
                    <a:pt x="140" y="917"/>
                    <a:pt x="140" y="916"/>
                    <a:pt x="140" y="916"/>
                  </a:cubicBezTo>
                  <a:cubicBezTo>
                    <a:pt x="139" y="915"/>
                    <a:pt x="136" y="915"/>
                    <a:pt x="138" y="916"/>
                  </a:cubicBezTo>
                  <a:moveTo>
                    <a:pt x="143" y="920"/>
                  </a:moveTo>
                  <a:cubicBezTo>
                    <a:pt x="145" y="921"/>
                    <a:pt x="142" y="922"/>
                    <a:pt x="142" y="921"/>
                  </a:cubicBezTo>
                  <a:cubicBezTo>
                    <a:pt x="141" y="921"/>
                    <a:pt x="143" y="920"/>
                    <a:pt x="143" y="920"/>
                  </a:cubicBezTo>
                  <a:moveTo>
                    <a:pt x="138" y="911"/>
                  </a:moveTo>
                  <a:cubicBezTo>
                    <a:pt x="136" y="910"/>
                    <a:pt x="135" y="911"/>
                    <a:pt x="134" y="911"/>
                  </a:cubicBezTo>
                  <a:cubicBezTo>
                    <a:pt x="134" y="912"/>
                    <a:pt x="134" y="912"/>
                    <a:pt x="134" y="912"/>
                  </a:cubicBezTo>
                  <a:cubicBezTo>
                    <a:pt x="135" y="913"/>
                    <a:pt x="136" y="912"/>
                    <a:pt x="137" y="912"/>
                  </a:cubicBezTo>
                  <a:cubicBezTo>
                    <a:pt x="138" y="912"/>
                    <a:pt x="139" y="913"/>
                    <a:pt x="139" y="913"/>
                  </a:cubicBezTo>
                  <a:cubicBezTo>
                    <a:pt x="141" y="913"/>
                    <a:pt x="142" y="911"/>
                    <a:pt x="141" y="911"/>
                  </a:cubicBezTo>
                  <a:cubicBezTo>
                    <a:pt x="140" y="911"/>
                    <a:pt x="139" y="911"/>
                    <a:pt x="139" y="911"/>
                  </a:cubicBezTo>
                  <a:cubicBezTo>
                    <a:pt x="138" y="911"/>
                    <a:pt x="139" y="911"/>
                    <a:pt x="138" y="911"/>
                  </a:cubicBezTo>
                  <a:moveTo>
                    <a:pt x="100" y="898"/>
                  </a:moveTo>
                  <a:cubicBezTo>
                    <a:pt x="100" y="898"/>
                    <a:pt x="97" y="901"/>
                    <a:pt x="98" y="902"/>
                  </a:cubicBezTo>
                  <a:cubicBezTo>
                    <a:pt x="98" y="902"/>
                    <a:pt x="100" y="899"/>
                    <a:pt x="100" y="899"/>
                  </a:cubicBezTo>
                </a:path>
              </a:pathLst>
            </a:custGeom>
            <a:solidFill>
              <a:schemeClr val="tx2"/>
            </a:solidFill>
            <a:ln w="3175" cap="rnd" cmpd="sng">
              <a:solidFill>
                <a:schemeClr val="bg1"/>
              </a:solidFill>
              <a:prstDash val="solid"/>
              <a:round/>
              <a:headEnd/>
              <a:tailEnd/>
            </a:ln>
          </p:spPr>
          <p:txBody>
            <a:bodyPr/>
            <a:lstStyle/>
            <a:p>
              <a:endParaRPr lang="en-GB"/>
            </a:p>
          </p:txBody>
        </p:sp>
        <p:sp>
          <p:nvSpPr>
            <p:cNvPr id="255" name="Freeform 76"/>
            <p:cNvSpPr>
              <a:spLocks/>
            </p:cNvSpPr>
            <p:nvPr/>
          </p:nvSpPr>
          <p:spPr bwMode="auto">
            <a:xfrm>
              <a:off x="5260966" y="5082796"/>
              <a:ext cx="1129600" cy="1280952"/>
            </a:xfrm>
            <a:custGeom>
              <a:avLst/>
              <a:gdLst/>
              <a:ahLst/>
              <a:cxnLst>
                <a:cxn ang="0">
                  <a:pos x="263" y="578"/>
                </a:cxn>
                <a:cxn ang="0">
                  <a:pos x="244" y="559"/>
                </a:cxn>
                <a:cxn ang="0">
                  <a:pos x="224" y="541"/>
                </a:cxn>
                <a:cxn ang="0">
                  <a:pos x="216" y="533"/>
                </a:cxn>
                <a:cxn ang="0">
                  <a:pos x="252" y="494"/>
                </a:cxn>
                <a:cxn ang="0">
                  <a:pos x="246" y="467"/>
                </a:cxn>
                <a:cxn ang="0">
                  <a:pos x="239" y="442"/>
                </a:cxn>
                <a:cxn ang="0">
                  <a:pos x="222" y="413"/>
                </a:cxn>
                <a:cxn ang="0">
                  <a:pos x="207" y="400"/>
                </a:cxn>
                <a:cxn ang="0">
                  <a:pos x="205" y="376"/>
                </a:cxn>
                <a:cxn ang="0">
                  <a:pos x="204" y="341"/>
                </a:cxn>
                <a:cxn ang="0">
                  <a:pos x="182" y="323"/>
                </a:cxn>
                <a:cxn ang="0">
                  <a:pos x="156" y="279"/>
                </a:cxn>
                <a:cxn ang="0">
                  <a:pos x="121" y="260"/>
                </a:cxn>
                <a:cxn ang="0">
                  <a:pos x="88" y="234"/>
                </a:cxn>
                <a:cxn ang="0">
                  <a:pos x="51" y="244"/>
                </a:cxn>
                <a:cxn ang="0">
                  <a:pos x="29" y="225"/>
                </a:cxn>
                <a:cxn ang="0">
                  <a:pos x="14" y="179"/>
                </a:cxn>
                <a:cxn ang="0">
                  <a:pos x="46" y="142"/>
                </a:cxn>
                <a:cxn ang="0">
                  <a:pos x="64" y="105"/>
                </a:cxn>
                <a:cxn ang="0">
                  <a:pos x="56" y="74"/>
                </a:cxn>
                <a:cxn ang="0">
                  <a:pos x="67" y="70"/>
                </a:cxn>
                <a:cxn ang="0">
                  <a:pos x="59" y="64"/>
                </a:cxn>
                <a:cxn ang="0">
                  <a:pos x="79" y="53"/>
                </a:cxn>
                <a:cxn ang="0">
                  <a:pos x="88" y="47"/>
                </a:cxn>
                <a:cxn ang="0">
                  <a:pos x="111" y="68"/>
                </a:cxn>
                <a:cxn ang="0">
                  <a:pos x="134" y="48"/>
                </a:cxn>
                <a:cxn ang="0">
                  <a:pos x="124" y="20"/>
                </a:cxn>
                <a:cxn ang="0">
                  <a:pos x="150" y="17"/>
                </a:cxn>
                <a:cxn ang="0">
                  <a:pos x="176" y="1"/>
                </a:cxn>
                <a:cxn ang="0">
                  <a:pos x="185" y="23"/>
                </a:cxn>
                <a:cxn ang="0">
                  <a:pos x="183" y="49"/>
                </a:cxn>
                <a:cxn ang="0">
                  <a:pos x="203" y="57"/>
                </a:cxn>
                <a:cxn ang="0">
                  <a:pos x="224" y="50"/>
                </a:cxn>
                <a:cxn ang="0">
                  <a:pos x="233" y="43"/>
                </a:cxn>
                <a:cxn ang="0">
                  <a:pos x="247" y="45"/>
                </a:cxn>
                <a:cxn ang="0">
                  <a:pos x="261" y="45"/>
                </a:cxn>
                <a:cxn ang="0">
                  <a:pos x="277" y="29"/>
                </a:cxn>
                <a:cxn ang="0">
                  <a:pos x="285" y="14"/>
                </a:cxn>
                <a:cxn ang="0">
                  <a:pos x="291" y="23"/>
                </a:cxn>
                <a:cxn ang="0">
                  <a:pos x="293" y="41"/>
                </a:cxn>
                <a:cxn ang="0">
                  <a:pos x="297" y="49"/>
                </a:cxn>
                <a:cxn ang="0">
                  <a:pos x="304" y="64"/>
                </a:cxn>
                <a:cxn ang="0">
                  <a:pos x="285" y="89"/>
                </a:cxn>
                <a:cxn ang="0">
                  <a:pos x="294" y="96"/>
                </a:cxn>
                <a:cxn ang="0">
                  <a:pos x="320" y="83"/>
                </a:cxn>
                <a:cxn ang="0">
                  <a:pos x="334" y="89"/>
                </a:cxn>
                <a:cxn ang="0">
                  <a:pos x="363" y="100"/>
                </a:cxn>
                <a:cxn ang="0">
                  <a:pos x="371" y="124"/>
                </a:cxn>
                <a:cxn ang="0">
                  <a:pos x="417" y="121"/>
                </a:cxn>
                <a:cxn ang="0">
                  <a:pos x="461" y="150"/>
                </a:cxn>
                <a:cxn ang="0">
                  <a:pos x="491" y="187"/>
                </a:cxn>
                <a:cxn ang="0">
                  <a:pos x="459" y="254"/>
                </a:cxn>
                <a:cxn ang="0">
                  <a:pos x="439" y="299"/>
                </a:cxn>
                <a:cxn ang="0">
                  <a:pos x="434" y="351"/>
                </a:cxn>
                <a:cxn ang="0">
                  <a:pos x="415" y="406"/>
                </a:cxn>
                <a:cxn ang="0">
                  <a:pos x="386" y="427"/>
                </a:cxn>
                <a:cxn ang="0">
                  <a:pos x="346" y="446"/>
                </a:cxn>
                <a:cxn ang="0">
                  <a:pos x="320" y="510"/>
                </a:cxn>
                <a:cxn ang="0">
                  <a:pos x="288" y="563"/>
                </a:cxn>
                <a:cxn ang="0">
                  <a:pos x="261" y="596"/>
                </a:cxn>
              </a:cxnLst>
              <a:rect l="0" t="0" r="r" b="b"/>
              <a:pathLst>
                <a:path w="493" h="596">
                  <a:moveTo>
                    <a:pt x="261" y="596"/>
                  </a:moveTo>
                  <a:cubicBezTo>
                    <a:pt x="257" y="584"/>
                    <a:pt x="268" y="586"/>
                    <a:pt x="263" y="578"/>
                  </a:cubicBezTo>
                  <a:cubicBezTo>
                    <a:pt x="257" y="570"/>
                    <a:pt x="258" y="570"/>
                    <a:pt x="253" y="567"/>
                  </a:cubicBezTo>
                  <a:cubicBezTo>
                    <a:pt x="248" y="564"/>
                    <a:pt x="250" y="562"/>
                    <a:pt x="244" y="559"/>
                  </a:cubicBezTo>
                  <a:cubicBezTo>
                    <a:pt x="237" y="556"/>
                    <a:pt x="238" y="548"/>
                    <a:pt x="232" y="552"/>
                  </a:cubicBezTo>
                  <a:cubicBezTo>
                    <a:pt x="226" y="557"/>
                    <a:pt x="232" y="548"/>
                    <a:pt x="224" y="541"/>
                  </a:cubicBezTo>
                  <a:cubicBezTo>
                    <a:pt x="216" y="535"/>
                    <a:pt x="214" y="546"/>
                    <a:pt x="210" y="539"/>
                  </a:cubicBezTo>
                  <a:cubicBezTo>
                    <a:pt x="213" y="536"/>
                    <a:pt x="211" y="534"/>
                    <a:pt x="216" y="533"/>
                  </a:cubicBezTo>
                  <a:cubicBezTo>
                    <a:pt x="220" y="531"/>
                    <a:pt x="219" y="527"/>
                    <a:pt x="228" y="515"/>
                  </a:cubicBezTo>
                  <a:cubicBezTo>
                    <a:pt x="237" y="503"/>
                    <a:pt x="245" y="498"/>
                    <a:pt x="252" y="494"/>
                  </a:cubicBezTo>
                  <a:cubicBezTo>
                    <a:pt x="259" y="490"/>
                    <a:pt x="261" y="481"/>
                    <a:pt x="256" y="470"/>
                  </a:cubicBezTo>
                  <a:cubicBezTo>
                    <a:pt x="252" y="460"/>
                    <a:pt x="251" y="469"/>
                    <a:pt x="246" y="467"/>
                  </a:cubicBezTo>
                  <a:cubicBezTo>
                    <a:pt x="250" y="463"/>
                    <a:pt x="253" y="445"/>
                    <a:pt x="249" y="440"/>
                  </a:cubicBezTo>
                  <a:cubicBezTo>
                    <a:pt x="245" y="436"/>
                    <a:pt x="244" y="442"/>
                    <a:pt x="239" y="442"/>
                  </a:cubicBezTo>
                  <a:cubicBezTo>
                    <a:pt x="234" y="443"/>
                    <a:pt x="238" y="438"/>
                    <a:pt x="233" y="419"/>
                  </a:cubicBezTo>
                  <a:cubicBezTo>
                    <a:pt x="231" y="413"/>
                    <a:pt x="224" y="411"/>
                    <a:pt x="222" y="413"/>
                  </a:cubicBezTo>
                  <a:cubicBezTo>
                    <a:pt x="221" y="416"/>
                    <a:pt x="204" y="414"/>
                    <a:pt x="206" y="411"/>
                  </a:cubicBezTo>
                  <a:cubicBezTo>
                    <a:pt x="207" y="407"/>
                    <a:pt x="204" y="407"/>
                    <a:pt x="207" y="400"/>
                  </a:cubicBezTo>
                  <a:cubicBezTo>
                    <a:pt x="209" y="394"/>
                    <a:pt x="204" y="386"/>
                    <a:pt x="203" y="383"/>
                  </a:cubicBezTo>
                  <a:cubicBezTo>
                    <a:pt x="207" y="380"/>
                    <a:pt x="206" y="380"/>
                    <a:pt x="205" y="376"/>
                  </a:cubicBezTo>
                  <a:cubicBezTo>
                    <a:pt x="204" y="373"/>
                    <a:pt x="209" y="369"/>
                    <a:pt x="208" y="364"/>
                  </a:cubicBezTo>
                  <a:cubicBezTo>
                    <a:pt x="208" y="362"/>
                    <a:pt x="216" y="345"/>
                    <a:pt x="204" y="341"/>
                  </a:cubicBezTo>
                  <a:cubicBezTo>
                    <a:pt x="197" y="338"/>
                    <a:pt x="199" y="331"/>
                    <a:pt x="201" y="326"/>
                  </a:cubicBezTo>
                  <a:cubicBezTo>
                    <a:pt x="202" y="320"/>
                    <a:pt x="190" y="324"/>
                    <a:pt x="182" y="323"/>
                  </a:cubicBezTo>
                  <a:cubicBezTo>
                    <a:pt x="174" y="322"/>
                    <a:pt x="178" y="290"/>
                    <a:pt x="171" y="283"/>
                  </a:cubicBezTo>
                  <a:cubicBezTo>
                    <a:pt x="164" y="277"/>
                    <a:pt x="162" y="284"/>
                    <a:pt x="156" y="279"/>
                  </a:cubicBezTo>
                  <a:cubicBezTo>
                    <a:pt x="150" y="273"/>
                    <a:pt x="153" y="280"/>
                    <a:pt x="145" y="272"/>
                  </a:cubicBezTo>
                  <a:cubicBezTo>
                    <a:pt x="136" y="265"/>
                    <a:pt x="131" y="269"/>
                    <a:pt x="121" y="260"/>
                  </a:cubicBezTo>
                  <a:cubicBezTo>
                    <a:pt x="112" y="251"/>
                    <a:pt x="112" y="239"/>
                    <a:pt x="115" y="229"/>
                  </a:cubicBezTo>
                  <a:cubicBezTo>
                    <a:pt x="119" y="219"/>
                    <a:pt x="102" y="224"/>
                    <a:pt x="88" y="234"/>
                  </a:cubicBezTo>
                  <a:cubicBezTo>
                    <a:pt x="74" y="245"/>
                    <a:pt x="78" y="248"/>
                    <a:pt x="62" y="242"/>
                  </a:cubicBezTo>
                  <a:cubicBezTo>
                    <a:pt x="56" y="241"/>
                    <a:pt x="57" y="245"/>
                    <a:pt x="51" y="244"/>
                  </a:cubicBezTo>
                  <a:cubicBezTo>
                    <a:pt x="46" y="242"/>
                    <a:pt x="51" y="218"/>
                    <a:pt x="47" y="223"/>
                  </a:cubicBezTo>
                  <a:cubicBezTo>
                    <a:pt x="44" y="228"/>
                    <a:pt x="28" y="235"/>
                    <a:pt x="29" y="225"/>
                  </a:cubicBezTo>
                  <a:cubicBezTo>
                    <a:pt x="29" y="215"/>
                    <a:pt x="16" y="223"/>
                    <a:pt x="19" y="216"/>
                  </a:cubicBezTo>
                  <a:cubicBezTo>
                    <a:pt x="21" y="209"/>
                    <a:pt x="0" y="190"/>
                    <a:pt x="14" y="179"/>
                  </a:cubicBezTo>
                  <a:cubicBezTo>
                    <a:pt x="21" y="173"/>
                    <a:pt x="17" y="161"/>
                    <a:pt x="26" y="153"/>
                  </a:cubicBezTo>
                  <a:cubicBezTo>
                    <a:pt x="35" y="145"/>
                    <a:pt x="38" y="149"/>
                    <a:pt x="46" y="142"/>
                  </a:cubicBezTo>
                  <a:cubicBezTo>
                    <a:pt x="55" y="136"/>
                    <a:pt x="51" y="146"/>
                    <a:pt x="58" y="142"/>
                  </a:cubicBezTo>
                  <a:cubicBezTo>
                    <a:pt x="59" y="138"/>
                    <a:pt x="61" y="115"/>
                    <a:pt x="64" y="105"/>
                  </a:cubicBezTo>
                  <a:cubicBezTo>
                    <a:pt x="66" y="95"/>
                    <a:pt x="61" y="94"/>
                    <a:pt x="62" y="89"/>
                  </a:cubicBezTo>
                  <a:cubicBezTo>
                    <a:pt x="63" y="84"/>
                    <a:pt x="58" y="90"/>
                    <a:pt x="56" y="74"/>
                  </a:cubicBezTo>
                  <a:cubicBezTo>
                    <a:pt x="55" y="68"/>
                    <a:pt x="61" y="70"/>
                    <a:pt x="62" y="69"/>
                  </a:cubicBezTo>
                  <a:cubicBezTo>
                    <a:pt x="63" y="67"/>
                    <a:pt x="65" y="69"/>
                    <a:pt x="67" y="70"/>
                  </a:cubicBezTo>
                  <a:cubicBezTo>
                    <a:pt x="68" y="71"/>
                    <a:pt x="67" y="63"/>
                    <a:pt x="64" y="63"/>
                  </a:cubicBezTo>
                  <a:cubicBezTo>
                    <a:pt x="61" y="63"/>
                    <a:pt x="59" y="64"/>
                    <a:pt x="59" y="64"/>
                  </a:cubicBezTo>
                  <a:cubicBezTo>
                    <a:pt x="58" y="53"/>
                    <a:pt x="58" y="53"/>
                    <a:pt x="58" y="53"/>
                  </a:cubicBezTo>
                  <a:cubicBezTo>
                    <a:pt x="79" y="53"/>
                    <a:pt x="79" y="53"/>
                    <a:pt x="79" y="53"/>
                  </a:cubicBezTo>
                  <a:cubicBezTo>
                    <a:pt x="78" y="51"/>
                    <a:pt x="78" y="47"/>
                    <a:pt x="81" y="52"/>
                  </a:cubicBezTo>
                  <a:cubicBezTo>
                    <a:pt x="84" y="57"/>
                    <a:pt x="87" y="46"/>
                    <a:pt x="88" y="47"/>
                  </a:cubicBezTo>
                  <a:cubicBezTo>
                    <a:pt x="96" y="56"/>
                    <a:pt x="89" y="64"/>
                    <a:pt x="96" y="61"/>
                  </a:cubicBezTo>
                  <a:cubicBezTo>
                    <a:pt x="100" y="69"/>
                    <a:pt x="105" y="66"/>
                    <a:pt x="111" y="68"/>
                  </a:cubicBezTo>
                  <a:cubicBezTo>
                    <a:pt x="117" y="70"/>
                    <a:pt x="116" y="61"/>
                    <a:pt x="125" y="59"/>
                  </a:cubicBezTo>
                  <a:cubicBezTo>
                    <a:pt x="135" y="57"/>
                    <a:pt x="127" y="52"/>
                    <a:pt x="134" y="48"/>
                  </a:cubicBezTo>
                  <a:cubicBezTo>
                    <a:pt x="141" y="45"/>
                    <a:pt x="140" y="40"/>
                    <a:pt x="134" y="42"/>
                  </a:cubicBezTo>
                  <a:cubicBezTo>
                    <a:pt x="129" y="44"/>
                    <a:pt x="129" y="27"/>
                    <a:pt x="124" y="20"/>
                  </a:cubicBezTo>
                  <a:cubicBezTo>
                    <a:pt x="119" y="14"/>
                    <a:pt x="132" y="18"/>
                    <a:pt x="142" y="24"/>
                  </a:cubicBezTo>
                  <a:cubicBezTo>
                    <a:pt x="152" y="29"/>
                    <a:pt x="144" y="16"/>
                    <a:pt x="150" y="17"/>
                  </a:cubicBezTo>
                  <a:cubicBezTo>
                    <a:pt x="157" y="18"/>
                    <a:pt x="175" y="10"/>
                    <a:pt x="172" y="2"/>
                  </a:cubicBezTo>
                  <a:cubicBezTo>
                    <a:pt x="173" y="2"/>
                    <a:pt x="174" y="2"/>
                    <a:pt x="176" y="1"/>
                  </a:cubicBezTo>
                  <a:cubicBezTo>
                    <a:pt x="180" y="0"/>
                    <a:pt x="182" y="4"/>
                    <a:pt x="180" y="9"/>
                  </a:cubicBezTo>
                  <a:cubicBezTo>
                    <a:pt x="177" y="15"/>
                    <a:pt x="189" y="13"/>
                    <a:pt x="185" y="23"/>
                  </a:cubicBezTo>
                  <a:cubicBezTo>
                    <a:pt x="183" y="27"/>
                    <a:pt x="183" y="27"/>
                    <a:pt x="181" y="37"/>
                  </a:cubicBezTo>
                  <a:cubicBezTo>
                    <a:pt x="179" y="47"/>
                    <a:pt x="184" y="41"/>
                    <a:pt x="183" y="49"/>
                  </a:cubicBezTo>
                  <a:cubicBezTo>
                    <a:pt x="183" y="55"/>
                    <a:pt x="193" y="62"/>
                    <a:pt x="197" y="61"/>
                  </a:cubicBezTo>
                  <a:cubicBezTo>
                    <a:pt x="200" y="59"/>
                    <a:pt x="198" y="56"/>
                    <a:pt x="203" y="57"/>
                  </a:cubicBezTo>
                  <a:cubicBezTo>
                    <a:pt x="208" y="57"/>
                    <a:pt x="210" y="51"/>
                    <a:pt x="214" y="50"/>
                  </a:cubicBezTo>
                  <a:cubicBezTo>
                    <a:pt x="218" y="48"/>
                    <a:pt x="216" y="52"/>
                    <a:pt x="224" y="50"/>
                  </a:cubicBezTo>
                  <a:cubicBezTo>
                    <a:pt x="225" y="50"/>
                    <a:pt x="234" y="55"/>
                    <a:pt x="230" y="49"/>
                  </a:cubicBezTo>
                  <a:cubicBezTo>
                    <a:pt x="228" y="45"/>
                    <a:pt x="228" y="41"/>
                    <a:pt x="233" y="43"/>
                  </a:cubicBezTo>
                  <a:cubicBezTo>
                    <a:pt x="237" y="46"/>
                    <a:pt x="242" y="38"/>
                    <a:pt x="243" y="41"/>
                  </a:cubicBezTo>
                  <a:cubicBezTo>
                    <a:pt x="244" y="44"/>
                    <a:pt x="245" y="41"/>
                    <a:pt x="247" y="45"/>
                  </a:cubicBezTo>
                  <a:cubicBezTo>
                    <a:pt x="251" y="48"/>
                    <a:pt x="253" y="48"/>
                    <a:pt x="255" y="46"/>
                  </a:cubicBezTo>
                  <a:cubicBezTo>
                    <a:pt x="258" y="41"/>
                    <a:pt x="258" y="48"/>
                    <a:pt x="261" y="45"/>
                  </a:cubicBezTo>
                  <a:cubicBezTo>
                    <a:pt x="264" y="42"/>
                    <a:pt x="262" y="47"/>
                    <a:pt x="267" y="47"/>
                  </a:cubicBezTo>
                  <a:cubicBezTo>
                    <a:pt x="272" y="46"/>
                    <a:pt x="273" y="35"/>
                    <a:pt x="277" y="29"/>
                  </a:cubicBezTo>
                  <a:cubicBezTo>
                    <a:pt x="280" y="22"/>
                    <a:pt x="281" y="21"/>
                    <a:pt x="283" y="19"/>
                  </a:cubicBezTo>
                  <a:cubicBezTo>
                    <a:pt x="285" y="15"/>
                    <a:pt x="284" y="14"/>
                    <a:pt x="285" y="14"/>
                  </a:cubicBezTo>
                  <a:cubicBezTo>
                    <a:pt x="286" y="13"/>
                    <a:pt x="288" y="17"/>
                    <a:pt x="289" y="20"/>
                  </a:cubicBezTo>
                  <a:cubicBezTo>
                    <a:pt x="290" y="22"/>
                    <a:pt x="291" y="20"/>
                    <a:pt x="291" y="23"/>
                  </a:cubicBezTo>
                  <a:cubicBezTo>
                    <a:pt x="290" y="26"/>
                    <a:pt x="291" y="33"/>
                    <a:pt x="292" y="36"/>
                  </a:cubicBezTo>
                  <a:cubicBezTo>
                    <a:pt x="292" y="37"/>
                    <a:pt x="294" y="39"/>
                    <a:pt x="293" y="41"/>
                  </a:cubicBezTo>
                  <a:cubicBezTo>
                    <a:pt x="293" y="43"/>
                    <a:pt x="295" y="43"/>
                    <a:pt x="295" y="45"/>
                  </a:cubicBezTo>
                  <a:cubicBezTo>
                    <a:pt x="295" y="48"/>
                    <a:pt x="296" y="47"/>
                    <a:pt x="297" y="49"/>
                  </a:cubicBezTo>
                  <a:cubicBezTo>
                    <a:pt x="297" y="52"/>
                    <a:pt x="297" y="53"/>
                    <a:pt x="301" y="52"/>
                  </a:cubicBezTo>
                  <a:cubicBezTo>
                    <a:pt x="305" y="52"/>
                    <a:pt x="308" y="63"/>
                    <a:pt x="304" y="64"/>
                  </a:cubicBezTo>
                  <a:cubicBezTo>
                    <a:pt x="298" y="66"/>
                    <a:pt x="297" y="77"/>
                    <a:pt x="290" y="80"/>
                  </a:cubicBezTo>
                  <a:cubicBezTo>
                    <a:pt x="284" y="82"/>
                    <a:pt x="288" y="84"/>
                    <a:pt x="285" y="89"/>
                  </a:cubicBezTo>
                  <a:cubicBezTo>
                    <a:pt x="282" y="93"/>
                    <a:pt x="292" y="84"/>
                    <a:pt x="289" y="93"/>
                  </a:cubicBezTo>
                  <a:cubicBezTo>
                    <a:pt x="286" y="102"/>
                    <a:pt x="293" y="88"/>
                    <a:pt x="294" y="96"/>
                  </a:cubicBezTo>
                  <a:cubicBezTo>
                    <a:pt x="295" y="103"/>
                    <a:pt x="289" y="78"/>
                    <a:pt x="302" y="81"/>
                  </a:cubicBezTo>
                  <a:cubicBezTo>
                    <a:pt x="315" y="84"/>
                    <a:pt x="309" y="79"/>
                    <a:pt x="320" y="83"/>
                  </a:cubicBezTo>
                  <a:cubicBezTo>
                    <a:pt x="330" y="86"/>
                    <a:pt x="317" y="94"/>
                    <a:pt x="319" y="100"/>
                  </a:cubicBezTo>
                  <a:cubicBezTo>
                    <a:pt x="322" y="106"/>
                    <a:pt x="323" y="88"/>
                    <a:pt x="334" y="89"/>
                  </a:cubicBezTo>
                  <a:cubicBezTo>
                    <a:pt x="345" y="90"/>
                    <a:pt x="344" y="93"/>
                    <a:pt x="349" y="93"/>
                  </a:cubicBezTo>
                  <a:cubicBezTo>
                    <a:pt x="355" y="93"/>
                    <a:pt x="354" y="98"/>
                    <a:pt x="363" y="100"/>
                  </a:cubicBezTo>
                  <a:cubicBezTo>
                    <a:pt x="372" y="103"/>
                    <a:pt x="369" y="106"/>
                    <a:pt x="373" y="111"/>
                  </a:cubicBezTo>
                  <a:cubicBezTo>
                    <a:pt x="375" y="113"/>
                    <a:pt x="369" y="121"/>
                    <a:pt x="371" y="124"/>
                  </a:cubicBezTo>
                  <a:cubicBezTo>
                    <a:pt x="373" y="127"/>
                    <a:pt x="380" y="112"/>
                    <a:pt x="388" y="115"/>
                  </a:cubicBezTo>
                  <a:cubicBezTo>
                    <a:pt x="395" y="118"/>
                    <a:pt x="405" y="123"/>
                    <a:pt x="417" y="121"/>
                  </a:cubicBezTo>
                  <a:cubicBezTo>
                    <a:pt x="430" y="118"/>
                    <a:pt x="434" y="124"/>
                    <a:pt x="444" y="132"/>
                  </a:cubicBezTo>
                  <a:cubicBezTo>
                    <a:pt x="453" y="140"/>
                    <a:pt x="447" y="142"/>
                    <a:pt x="461" y="150"/>
                  </a:cubicBezTo>
                  <a:cubicBezTo>
                    <a:pt x="475" y="159"/>
                    <a:pt x="475" y="150"/>
                    <a:pt x="482" y="157"/>
                  </a:cubicBezTo>
                  <a:cubicBezTo>
                    <a:pt x="490" y="163"/>
                    <a:pt x="489" y="173"/>
                    <a:pt x="491" y="187"/>
                  </a:cubicBezTo>
                  <a:cubicBezTo>
                    <a:pt x="493" y="201"/>
                    <a:pt x="488" y="208"/>
                    <a:pt x="478" y="225"/>
                  </a:cubicBezTo>
                  <a:cubicBezTo>
                    <a:pt x="468" y="242"/>
                    <a:pt x="465" y="236"/>
                    <a:pt x="459" y="254"/>
                  </a:cubicBezTo>
                  <a:cubicBezTo>
                    <a:pt x="452" y="271"/>
                    <a:pt x="449" y="278"/>
                    <a:pt x="444" y="269"/>
                  </a:cubicBezTo>
                  <a:cubicBezTo>
                    <a:pt x="439" y="260"/>
                    <a:pt x="440" y="289"/>
                    <a:pt x="439" y="299"/>
                  </a:cubicBezTo>
                  <a:cubicBezTo>
                    <a:pt x="438" y="308"/>
                    <a:pt x="443" y="311"/>
                    <a:pt x="440" y="323"/>
                  </a:cubicBezTo>
                  <a:cubicBezTo>
                    <a:pt x="436" y="336"/>
                    <a:pt x="441" y="348"/>
                    <a:pt x="434" y="351"/>
                  </a:cubicBezTo>
                  <a:cubicBezTo>
                    <a:pt x="428" y="355"/>
                    <a:pt x="436" y="364"/>
                    <a:pt x="428" y="378"/>
                  </a:cubicBezTo>
                  <a:cubicBezTo>
                    <a:pt x="421" y="392"/>
                    <a:pt x="412" y="398"/>
                    <a:pt x="415" y="406"/>
                  </a:cubicBezTo>
                  <a:cubicBezTo>
                    <a:pt x="418" y="414"/>
                    <a:pt x="403" y="417"/>
                    <a:pt x="405" y="423"/>
                  </a:cubicBezTo>
                  <a:cubicBezTo>
                    <a:pt x="407" y="428"/>
                    <a:pt x="397" y="424"/>
                    <a:pt x="386" y="427"/>
                  </a:cubicBezTo>
                  <a:cubicBezTo>
                    <a:pt x="376" y="429"/>
                    <a:pt x="382" y="424"/>
                    <a:pt x="374" y="427"/>
                  </a:cubicBezTo>
                  <a:cubicBezTo>
                    <a:pt x="366" y="429"/>
                    <a:pt x="367" y="437"/>
                    <a:pt x="346" y="446"/>
                  </a:cubicBezTo>
                  <a:cubicBezTo>
                    <a:pt x="338" y="449"/>
                    <a:pt x="324" y="460"/>
                    <a:pt x="322" y="474"/>
                  </a:cubicBezTo>
                  <a:cubicBezTo>
                    <a:pt x="321" y="487"/>
                    <a:pt x="325" y="499"/>
                    <a:pt x="320" y="510"/>
                  </a:cubicBezTo>
                  <a:cubicBezTo>
                    <a:pt x="315" y="521"/>
                    <a:pt x="314" y="514"/>
                    <a:pt x="306" y="529"/>
                  </a:cubicBezTo>
                  <a:cubicBezTo>
                    <a:pt x="299" y="544"/>
                    <a:pt x="296" y="555"/>
                    <a:pt x="288" y="563"/>
                  </a:cubicBezTo>
                  <a:cubicBezTo>
                    <a:pt x="277" y="573"/>
                    <a:pt x="275" y="572"/>
                    <a:pt x="272" y="585"/>
                  </a:cubicBezTo>
                  <a:cubicBezTo>
                    <a:pt x="270" y="592"/>
                    <a:pt x="264" y="590"/>
                    <a:pt x="261" y="59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56" name="Freeform 77"/>
            <p:cNvSpPr>
              <a:spLocks/>
            </p:cNvSpPr>
            <p:nvPr/>
          </p:nvSpPr>
          <p:spPr bwMode="auto">
            <a:xfrm>
              <a:off x="5940875" y="5182105"/>
              <a:ext cx="9209" cy="10075"/>
            </a:xfrm>
            <a:custGeom>
              <a:avLst/>
              <a:gdLst/>
              <a:ahLst/>
              <a:cxnLst>
                <a:cxn ang="0">
                  <a:pos x="1" y="1"/>
                </a:cxn>
                <a:cxn ang="0">
                  <a:pos x="3" y="5"/>
                </a:cxn>
                <a:cxn ang="0">
                  <a:pos x="1" y="1"/>
                </a:cxn>
              </a:cxnLst>
              <a:rect l="0" t="0" r="r" b="b"/>
              <a:pathLst>
                <a:path w="4" h="5">
                  <a:moveTo>
                    <a:pt x="1" y="1"/>
                  </a:moveTo>
                  <a:cubicBezTo>
                    <a:pt x="3" y="0"/>
                    <a:pt x="4" y="5"/>
                    <a:pt x="3" y="5"/>
                  </a:cubicBezTo>
                  <a:cubicBezTo>
                    <a:pt x="2" y="5"/>
                    <a:pt x="0" y="2"/>
                    <a:pt x="1"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57" name="Freeform 78"/>
            <p:cNvSpPr>
              <a:spLocks/>
            </p:cNvSpPr>
            <p:nvPr/>
          </p:nvSpPr>
          <p:spPr bwMode="auto">
            <a:xfrm>
              <a:off x="5943944" y="5231041"/>
              <a:ext cx="13813" cy="12953"/>
            </a:xfrm>
            <a:custGeom>
              <a:avLst/>
              <a:gdLst/>
              <a:ahLst/>
              <a:cxnLst>
                <a:cxn ang="0">
                  <a:pos x="4" y="1"/>
                </a:cxn>
                <a:cxn ang="0">
                  <a:pos x="4" y="5"/>
                </a:cxn>
                <a:cxn ang="0">
                  <a:pos x="4" y="1"/>
                </a:cxn>
              </a:cxnLst>
              <a:rect l="0" t="0" r="r" b="b"/>
              <a:pathLst>
                <a:path w="6" h="6">
                  <a:moveTo>
                    <a:pt x="4" y="1"/>
                  </a:moveTo>
                  <a:cubicBezTo>
                    <a:pt x="6" y="0"/>
                    <a:pt x="5" y="4"/>
                    <a:pt x="4" y="5"/>
                  </a:cubicBezTo>
                  <a:cubicBezTo>
                    <a:pt x="2" y="6"/>
                    <a:pt x="0" y="3"/>
                    <a:pt x="4"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58" name="Freeform 79"/>
            <p:cNvSpPr>
              <a:spLocks/>
            </p:cNvSpPr>
            <p:nvPr/>
          </p:nvSpPr>
          <p:spPr bwMode="auto">
            <a:xfrm>
              <a:off x="5939340" y="5233919"/>
              <a:ext cx="10743" cy="14393"/>
            </a:xfrm>
            <a:custGeom>
              <a:avLst/>
              <a:gdLst/>
              <a:ahLst/>
              <a:cxnLst>
                <a:cxn ang="0">
                  <a:pos x="3" y="6"/>
                </a:cxn>
                <a:cxn ang="0">
                  <a:pos x="2" y="3"/>
                </a:cxn>
                <a:cxn ang="0">
                  <a:pos x="3" y="2"/>
                </a:cxn>
                <a:cxn ang="0">
                  <a:pos x="3" y="6"/>
                </a:cxn>
              </a:cxnLst>
              <a:rect l="0" t="0" r="r" b="b"/>
              <a:pathLst>
                <a:path w="5" h="7">
                  <a:moveTo>
                    <a:pt x="3" y="6"/>
                  </a:moveTo>
                  <a:cubicBezTo>
                    <a:pt x="0" y="7"/>
                    <a:pt x="2" y="5"/>
                    <a:pt x="2" y="3"/>
                  </a:cubicBezTo>
                  <a:cubicBezTo>
                    <a:pt x="2" y="2"/>
                    <a:pt x="2" y="0"/>
                    <a:pt x="3" y="2"/>
                  </a:cubicBezTo>
                  <a:cubicBezTo>
                    <a:pt x="4" y="5"/>
                    <a:pt x="5" y="6"/>
                    <a:pt x="3" y="6"/>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59" name="Freeform 80"/>
            <p:cNvSpPr>
              <a:spLocks/>
            </p:cNvSpPr>
            <p:nvPr/>
          </p:nvSpPr>
          <p:spPr bwMode="auto">
            <a:xfrm>
              <a:off x="5916318" y="5256948"/>
              <a:ext cx="10743" cy="11514"/>
            </a:xfrm>
            <a:custGeom>
              <a:avLst/>
              <a:gdLst/>
              <a:ahLst/>
              <a:cxnLst>
                <a:cxn ang="0">
                  <a:pos x="1" y="5"/>
                </a:cxn>
                <a:cxn ang="0">
                  <a:pos x="3" y="0"/>
                </a:cxn>
                <a:cxn ang="0">
                  <a:pos x="1" y="5"/>
                </a:cxn>
              </a:cxnLst>
              <a:rect l="0" t="0" r="r" b="b"/>
              <a:pathLst>
                <a:path w="5" h="5">
                  <a:moveTo>
                    <a:pt x="1" y="5"/>
                  </a:moveTo>
                  <a:cubicBezTo>
                    <a:pt x="0" y="5"/>
                    <a:pt x="1" y="1"/>
                    <a:pt x="3" y="0"/>
                  </a:cubicBezTo>
                  <a:cubicBezTo>
                    <a:pt x="5" y="0"/>
                    <a:pt x="2" y="5"/>
                    <a:pt x="1"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60" name="Freeform 81"/>
            <p:cNvSpPr>
              <a:spLocks/>
            </p:cNvSpPr>
            <p:nvPr/>
          </p:nvSpPr>
          <p:spPr bwMode="auto">
            <a:xfrm>
              <a:off x="5922457" y="5269901"/>
              <a:ext cx="9209" cy="8636"/>
            </a:xfrm>
            <a:custGeom>
              <a:avLst/>
              <a:gdLst/>
              <a:ahLst/>
              <a:cxnLst>
                <a:cxn ang="0">
                  <a:pos x="2" y="4"/>
                </a:cxn>
                <a:cxn ang="0">
                  <a:pos x="4" y="1"/>
                </a:cxn>
                <a:cxn ang="0">
                  <a:pos x="2" y="4"/>
                </a:cxn>
              </a:cxnLst>
              <a:rect l="0" t="0" r="r" b="b"/>
              <a:pathLst>
                <a:path w="4" h="4">
                  <a:moveTo>
                    <a:pt x="2" y="4"/>
                  </a:moveTo>
                  <a:cubicBezTo>
                    <a:pt x="0" y="3"/>
                    <a:pt x="4" y="0"/>
                    <a:pt x="4" y="1"/>
                  </a:cubicBezTo>
                  <a:cubicBezTo>
                    <a:pt x="4" y="3"/>
                    <a:pt x="3" y="4"/>
                    <a:pt x="2" y="4"/>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61" name="Freeform 82"/>
            <p:cNvSpPr>
              <a:spLocks/>
            </p:cNvSpPr>
            <p:nvPr/>
          </p:nvSpPr>
          <p:spPr bwMode="auto">
            <a:xfrm>
              <a:off x="5922457" y="5265583"/>
              <a:ext cx="9209" cy="7196"/>
            </a:xfrm>
            <a:custGeom>
              <a:avLst/>
              <a:gdLst/>
              <a:ahLst/>
              <a:cxnLst>
                <a:cxn ang="0">
                  <a:pos x="1" y="2"/>
                </a:cxn>
                <a:cxn ang="0">
                  <a:pos x="3" y="0"/>
                </a:cxn>
                <a:cxn ang="0">
                  <a:pos x="1" y="2"/>
                </a:cxn>
              </a:cxnLst>
              <a:rect l="0" t="0" r="r" b="b"/>
              <a:pathLst>
                <a:path w="4" h="3">
                  <a:moveTo>
                    <a:pt x="1" y="2"/>
                  </a:moveTo>
                  <a:cubicBezTo>
                    <a:pt x="0" y="2"/>
                    <a:pt x="2" y="0"/>
                    <a:pt x="3" y="0"/>
                  </a:cubicBezTo>
                  <a:cubicBezTo>
                    <a:pt x="4" y="0"/>
                    <a:pt x="2" y="3"/>
                    <a:pt x="1"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62" name="Freeform 83"/>
            <p:cNvSpPr>
              <a:spLocks/>
            </p:cNvSpPr>
            <p:nvPr/>
          </p:nvSpPr>
          <p:spPr bwMode="auto">
            <a:xfrm>
              <a:off x="5948548" y="5225284"/>
              <a:ext cx="9209" cy="5757"/>
            </a:xfrm>
            <a:custGeom>
              <a:avLst/>
              <a:gdLst/>
              <a:ahLst/>
              <a:cxnLst>
                <a:cxn ang="0">
                  <a:pos x="0" y="2"/>
                </a:cxn>
                <a:cxn ang="0">
                  <a:pos x="3" y="1"/>
                </a:cxn>
                <a:cxn ang="0">
                  <a:pos x="0" y="2"/>
                </a:cxn>
              </a:cxnLst>
              <a:rect l="0" t="0" r="r" b="b"/>
              <a:pathLst>
                <a:path w="4" h="3">
                  <a:moveTo>
                    <a:pt x="0" y="2"/>
                  </a:moveTo>
                  <a:cubicBezTo>
                    <a:pt x="1" y="1"/>
                    <a:pt x="3" y="0"/>
                    <a:pt x="3" y="1"/>
                  </a:cubicBezTo>
                  <a:cubicBezTo>
                    <a:pt x="4" y="2"/>
                    <a:pt x="0" y="3"/>
                    <a:pt x="0" y="2"/>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63" name="Freeform 84"/>
            <p:cNvSpPr>
              <a:spLocks/>
            </p:cNvSpPr>
            <p:nvPr/>
          </p:nvSpPr>
          <p:spPr bwMode="auto">
            <a:xfrm>
              <a:off x="5021540" y="4943186"/>
              <a:ext cx="171896" cy="82039"/>
            </a:xfrm>
            <a:custGeom>
              <a:avLst/>
              <a:gdLst/>
              <a:ahLst/>
              <a:cxnLst>
                <a:cxn ang="0">
                  <a:pos x="70" y="15"/>
                </a:cxn>
                <a:cxn ang="0">
                  <a:pos x="53" y="3"/>
                </a:cxn>
                <a:cxn ang="0">
                  <a:pos x="46" y="1"/>
                </a:cxn>
                <a:cxn ang="0">
                  <a:pos x="37" y="6"/>
                </a:cxn>
                <a:cxn ang="0">
                  <a:pos x="22" y="13"/>
                </a:cxn>
                <a:cxn ang="0">
                  <a:pos x="17" y="10"/>
                </a:cxn>
                <a:cxn ang="0">
                  <a:pos x="15" y="8"/>
                </a:cxn>
                <a:cxn ang="0">
                  <a:pos x="14" y="9"/>
                </a:cxn>
                <a:cxn ang="0">
                  <a:pos x="10" y="9"/>
                </a:cxn>
                <a:cxn ang="0">
                  <a:pos x="11" y="7"/>
                </a:cxn>
                <a:cxn ang="0">
                  <a:pos x="8" y="5"/>
                </a:cxn>
                <a:cxn ang="0">
                  <a:pos x="6" y="2"/>
                </a:cxn>
                <a:cxn ang="0">
                  <a:pos x="3" y="1"/>
                </a:cxn>
                <a:cxn ang="0">
                  <a:pos x="1" y="8"/>
                </a:cxn>
                <a:cxn ang="0">
                  <a:pos x="3" y="12"/>
                </a:cxn>
                <a:cxn ang="0">
                  <a:pos x="2" y="17"/>
                </a:cxn>
                <a:cxn ang="0">
                  <a:pos x="2" y="24"/>
                </a:cxn>
                <a:cxn ang="0">
                  <a:pos x="4" y="20"/>
                </a:cxn>
                <a:cxn ang="0">
                  <a:pos x="16" y="23"/>
                </a:cxn>
                <a:cxn ang="0">
                  <a:pos x="17" y="25"/>
                </a:cxn>
                <a:cxn ang="0">
                  <a:pos x="20" y="30"/>
                </a:cxn>
                <a:cxn ang="0">
                  <a:pos x="22" y="29"/>
                </a:cxn>
                <a:cxn ang="0">
                  <a:pos x="24" y="27"/>
                </a:cxn>
                <a:cxn ang="0">
                  <a:pos x="26" y="35"/>
                </a:cxn>
                <a:cxn ang="0">
                  <a:pos x="31" y="36"/>
                </a:cxn>
                <a:cxn ang="0">
                  <a:pos x="35" y="33"/>
                </a:cxn>
                <a:cxn ang="0">
                  <a:pos x="36" y="29"/>
                </a:cxn>
                <a:cxn ang="0">
                  <a:pos x="33" y="24"/>
                </a:cxn>
                <a:cxn ang="0">
                  <a:pos x="33" y="20"/>
                </a:cxn>
                <a:cxn ang="0">
                  <a:pos x="40" y="15"/>
                </a:cxn>
                <a:cxn ang="0">
                  <a:pos x="42" y="12"/>
                </a:cxn>
                <a:cxn ang="0">
                  <a:pos x="46" y="9"/>
                </a:cxn>
                <a:cxn ang="0">
                  <a:pos x="56" y="16"/>
                </a:cxn>
                <a:cxn ang="0">
                  <a:pos x="57" y="19"/>
                </a:cxn>
                <a:cxn ang="0">
                  <a:pos x="60" y="18"/>
                </a:cxn>
                <a:cxn ang="0">
                  <a:pos x="58" y="26"/>
                </a:cxn>
                <a:cxn ang="0">
                  <a:pos x="64" y="36"/>
                </a:cxn>
                <a:cxn ang="0">
                  <a:pos x="65" y="29"/>
                </a:cxn>
                <a:cxn ang="0">
                  <a:pos x="69" y="31"/>
                </a:cxn>
                <a:cxn ang="0">
                  <a:pos x="71" y="26"/>
                </a:cxn>
                <a:cxn ang="0">
                  <a:pos x="70" y="15"/>
                </a:cxn>
              </a:cxnLst>
              <a:rect l="0" t="0" r="r" b="b"/>
              <a:pathLst>
                <a:path w="75" h="38">
                  <a:moveTo>
                    <a:pt x="70" y="15"/>
                  </a:moveTo>
                  <a:cubicBezTo>
                    <a:pt x="65" y="9"/>
                    <a:pt x="60" y="2"/>
                    <a:pt x="53" y="3"/>
                  </a:cubicBezTo>
                  <a:cubicBezTo>
                    <a:pt x="46" y="4"/>
                    <a:pt x="54" y="2"/>
                    <a:pt x="46" y="1"/>
                  </a:cubicBezTo>
                  <a:cubicBezTo>
                    <a:pt x="38" y="0"/>
                    <a:pt x="44" y="3"/>
                    <a:pt x="37" y="6"/>
                  </a:cubicBezTo>
                  <a:cubicBezTo>
                    <a:pt x="23" y="11"/>
                    <a:pt x="33" y="10"/>
                    <a:pt x="22" y="13"/>
                  </a:cubicBezTo>
                  <a:cubicBezTo>
                    <a:pt x="20" y="14"/>
                    <a:pt x="18" y="12"/>
                    <a:pt x="17" y="10"/>
                  </a:cubicBezTo>
                  <a:cubicBezTo>
                    <a:pt x="16" y="8"/>
                    <a:pt x="16" y="9"/>
                    <a:pt x="15" y="8"/>
                  </a:cubicBezTo>
                  <a:cubicBezTo>
                    <a:pt x="14" y="6"/>
                    <a:pt x="13" y="7"/>
                    <a:pt x="14" y="9"/>
                  </a:cubicBezTo>
                  <a:cubicBezTo>
                    <a:pt x="14" y="11"/>
                    <a:pt x="10" y="11"/>
                    <a:pt x="10" y="9"/>
                  </a:cubicBezTo>
                  <a:cubicBezTo>
                    <a:pt x="9" y="7"/>
                    <a:pt x="12" y="8"/>
                    <a:pt x="11" y="7"/>
                  </a:cubicBezTo>
                  <a:cubicBezTo>
                    <a:pt x="10" y="6"/>
                    <a:pt x="8" y="8"/>
                    <a:pt x="8" y="5"/>
                  </a:cubicBezTo>
                  <a:cubicBezTo>
                    <a:pt x="8" y="3"/>
                    <a:pt x="7" y="3"/>
                    <a:pt x="6" y="2"/>
                  </a:cubicBezTo>
                  <a:cubicBezTo>
                    <a:pt x="4" y="3"/>
                    <a:pt x="4" y="0"/>
                    <a:pt x="3" y="1"/>
                  </a:cubicBezTo>
                  <a:cubicBezTo>
                    <a:pt x="1" y="1"/>
                    <a:pt x="1" y="5"/>
                    <a:pt x="1" y="8"/>
                  </a:cubicBezTo>
                  <a:cubicBezTo>
                    <a:pt x="1" y="10"/>
                    <a:pt x="6" y="10"/>
                    <a:pt x="3" y="12"/>
                  </a:cubicBezTo>
                  <a:cubicBezTo>
                    <a:pt x="0" y="14"/>
                    <a:pt x="3" y="15"/>
                    <a:pt x="2" y="17"/>
                  </a:cubicBezTo>
                  <a:cubicBezTo>
                    <a:pt x="1" y="20"/>
                    <a:pt x="0" y="19"/>
                    <a:pt x="2" y="24"/>
                  </a:cubicBezTo>
                  <a:cubicBezTo>
                    <a:pt x="2" y="22"/>
                    <a:pt x="2" y="20"/>
                    <a:pt x="4" y="20"/>
                  </a:cubicBezTo>
                  <a:cubicBezTo>
                    <a:pt x="10" y="21"/>
                    <a:pt x="15" y="23"/>
                    <a:pt x="16" y="23"/>
                  </a:cubicBezTo>
                  <a:cubicBezTo>
                    <a:pt x="17" y="22"/>
                    <a:pt x="16" y="24"/>
                    <a:pt x="17" y="25"/>
                  </a:cubicBezTo>
                  <a:cubicBezTo>
                    <a:pt x="18" y="27"/>
                    <a:pt x="17" y="29"/>
                    <a:pt x="20" y="30"/>
                  </a:cubicBezTo>
                  <a:cubicBezTo>
                    <a:pt x="22" y="30"/>
                    <a:pt x="22" y="31"/>
                    <a:pt x="22" y="29"/>
                  </a:cubicBezTo>
                  <a:cubicBezTo>
                    <a:pt x="22" y="26"/>
                    <a:pt x="25" y="26"/>
                    <a:pt x="24" y="27"/>
                  </a:cubicBezTo>
                  <a:cubicBezTo>
                    <a:pt x="24" y="29"/>
                    <a:pt x="26" y="33"/>
                    <a:pt x="26" y="35"/>
                  </a:cubicBezTo>
                  <a:cubicBezTo>
                    <a:pt x="26" y="38"/>
                    <a:pt x="29" y="36"/>
                    <a:pt x="31" y="36"/>
                  </a:cubicBezTo>
                  <a:cubicBezTo>
                    <a:pt x="34" y="36"/>
                    <a:pt x="31" y="33"/>
                    <a:pt x="35" y="33"/>
                  </a:cubicBezTo>
                  <a:cubicBezTo>
                    <a:pt x="37" y="34"/>
                    <a:pt x="39" y="33"/>
                    <a:pt x="36" y="29"/>
                  </a:cubicBezTo>
                  <a:cubicBezTo>
                    <a:pt x="32" y="25"/>
                    <a:pt x="35" y="24"/>
                    <a:pt x="33" y="24"/>
                  </a:cubicBezTo>
                  <a:cubicBezTo>
                    <a:pt x="31" y="25"/>
                    <a:pt x="30" y="21"/>
                    <a:pt x="33" y="20"/>
                  </a:cubicBezTo>
                  <a:cubicBezTo>
                    <a:pt x="38" y="20"/>
                    <a:pt x="39" y="16"/>
                    <a:pt x="40" y="15"/>
                  </a:cubicBezTo>
                  <a:cubicBezTo>
                    <a:pt x="41" y="14"/>
                    <a:pt x="39" y="12"/>
                    <a:pt x="42" y="12"/>
                  </a:cubicBezTo>
                  <a:cubicBezTo>
                    <a:pt x="45" y="11"/>
                    <a:pt x="43" y="9"/>
                    <a:pt x="46" y="9"/>
                  </a:cubicBezTo>
                  <a:cubicBezTo>
                    <a:pt x="50" y="9"/>
                    <a:pt x="57" y="15"/>
                    <a:pt x="56" y="16"/>
                  </a:cubicBezTo>
                  <a:cubicBezTo>
                    <a:pt x="55" y="17"/>
                    <a:pt x="56" y="20"/>
                    <a:pt x="57" y="19"/>
                  </a:cubicBezTo>
                  <a:cubicBezTo>
                    <a:pt x="59" y="17"/>
                    <a:pt x="58" y="19"/>
                    <a:pt x="60" y="18"/>
                  </a:cubicBezTo>
                  <a:cubicBezTo>
                    <a:pt x="61" y="17"/>
                    <a:pt x="56" y="24"/>
                    <a:pt x="58" y="26"/>
                  </a:cubicBezTo>
                  <a:cubicBezTo>
                    <a:pt x="59" y="29"/>
                    <a:pt x="61" y="34"/>
                    <a:pt x="64" y="36"/>
                  </a:cubicBezTo>
                  <a:cubicBezTo>
                    <a:pt x="64" y="31"/>
                    <a:pt x="64" y="33"/>
                    <a:pt x="65" y="29"/>
                  </a:cubicBezTo>
                  <a:cubicBezTo>
                    <a:pt x="66" y="28"/>
                    <a:pt x="67" y="33"/>
                    <a:pt x="69" y="31"/>
                  </a:cubicBezTo>
                  <a:cubicBezTo>
                    <a:pt x="71" y="29"/>
                    <a:pt x="69" y="26"/>
                    <a:pt x="71" y="26"/>
                  </a:cubicBezTo>
                  <a:cubicBezTo>
                    <a:pt x="75" y="26"/>
                    <a:pt x="66" y="19"/>
                    <a:pt x="70" y="1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64" name="Freeform 85"/>
            <p:cNvSpPr>
              <a:spLocks/>
            </p:cNvSpPr>
            <p:nvPr/>
          </p:nvSpPr>
          <p:spPr bwMode="auto">
            <a:xfrm>
              <a:off x="5053770" y="5005075"/>
              <a:ext cx="12278" cy="12953"/>
            </a:xfrm>
            <a:custGeom>
              <a:avLst/>
              <a:gdLst/>
              <a:ahLst/>
              <a:cxnLst>
                <a:cxn ang="0">
                  <a:pos x="3" y="5"/>
                </a:cxn>
                <a:cxn ang="0">
                  <a:pos x="2" y="1"/>
                </a:cxn>
                <a:cxn ang="0">
                  <a:pos x="4" y="4"/>
                </a:cxn>
                <a:cxn ang="0">
                  <a:pos x="3" y="5"/>
                </a:cxn>
              </a:cxnLst>
              <a:rect l="0" t="0" r="r" b="b"/>
              <a:pathLst>
                <a:path w="5" h="6">
                  <a:moveTo>
                    <a:pt x="3" y="5"/>
                  </a:moveTo>
                  <a:cubicBezTo>
                    <a:pt x="0" y="4"/>
                    <a:pt x="0" y="2"/>
                    <a:pt x="2" y="1"/>
                  </a:cubicBezTo>
                  <a:cubicBezTo>
                    <a:pt x="4" y="0"/>
                    <a:pt x="3" y="3"/>
                    <a:pt x="4" y="4"/>
                  </a:cubicBezTo>
                  <a:cubicBezTo>
                    <a:pt x="5" y="5"/>
                    <a:pt x="5" y="6"/>
                    <a:pt x="3" y="5"/>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65" name="Freeform 86"/>
            <p:cNvSpPr>
              <a:spLocks/>
            </p:cNvSpPr>
            <p:nvPr/>
          </p:nvSpPr>
          <p:spPr bwMode="auto">
            <a:xfrm>
              <a:off x="5136649" y="4977729"/>
              <a:ext cx="6139" cy="12953"/>
            </a:xfrm>
            <a:custGeom>
              <a:avLst/>
              <a:gdLst/>
              <a:ahLst/>
              <a:cxnLst>
                <a:cxn ang="0">
                  <a:pos x="1" y="5"/>
                </a:cxn>
                <a:cxn ang="0">
                  <a:pos x="2" y="2"/>
                </a:cxn>
                <a:cxn ang="0">
                  <a:pos x="1" y="5"/>
                </a:cxn>
              </a:cxnLst>
              <a:rect l="0" t="0" r="r" b="b"/>
              <a:pathLst>
                <a:path w="3" h="6">
                  <a:moveTo>
                    <a:pt x="1" y="5"/>
                  </a:moveTo>
                  <a:cubicBezTo>
                    <a:pt x="0" y="3"/>
                    <a:pt x="2" y="0"/>
                    <a:pt x="2" y="2"/>
                  </a:cubicBezTo>
                  <a:cubicBezTo>
                    <a:pt x="3" y="3"/>
                    <a:pt x="2" y="6"/>
                    <a:pt x="1" y="5"/>
                  </a:cubicBezTo>
                  <a:close/>
                </a:path>
              </a:pathLst>
            </a:custGeom>
            <a:solidFill>
              <a:srgbClr val="C0BAA7"/>
            </a:solidFill>
            <a:ln w="3175" cap="rnd" cmpd="sng">
              <a:solidFill>
                <a:schemeClr val="bg1"/>
              </a:solidFill>
              <a:prstDash val="solid"/>
              <a:round/>
              <a:headEnd/>
              <a:tailEnd/>
            </a:ln>
          </p:spPr>
          <p:txBody>
            <a:bodyPr/>
            <a:lstStyle/>
            <a:p>
              <a:endParaRPr lang="en-GB"/>
            </a:p>
          </p:txBody>
        </p:sp>
      </p:grpSp>
      <p:sp>
        <p:nvSpPr>
          <p:cNvPr id="88" name="Rectangle 87"/>
          <p:cNvSpPr/>
          <p:nvPr/>
        </p:nvSpPr>
        <p:spPr>
          <a:xfrm>
            <a:off x="7064375" y="849208"/>
            <a:ext cx="3041650" cy="123111"/>
          </a:xfrm>
          <a:prstGeom prst="rect">
            <a:avLst/>
          </a:prstGeom>
        </p:spPr>
        <p:txBody>
          <a:bodyPr wrap="square" lIns="0" tIns="0" rIns="0" bIns="0">
            <a:spAutoFit/>
          </a:bodyPr>
          <a:lstStyle/>
          <a:p>
            <a:pPr algn="r"/>
            <a:r>
              <a:rPr lang="en-GB" sz="800" dirty="0" smtClean="0">
                <a:latin typeface="+mj-lt"/>
              </a:rPr>
              <a:t>Source: http://www.pwc.com/gx/en/office-locations/index.jhtml</a:t>
            </a:r>
            <a:endParaRPr lang="en-GB" sz="800" dirty="0">
              <a:latin typeface="+mj-lt"/>
            </a:endParaRPr>
          </a:p>
        </p:txBody>
      </p:sp>
    </p:spTree>
    <p:custDataLst>
      <p:tags r:id="rId1"/>
    </p:custDataLst>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PwC territory sites – Asia Pacific (as of August 2012)</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143</a:t>
            </a:fld>
            <a:endParaRPr lang="en-GB"/>
          </a:p>
        </p:txBody>
      </p:sp>
      <p:grpSp>
        <p:nvGrpSpPr>
          <p:cNvPr id="250" name="Group 2"/>
          <p:cNvGrpSpPr>
            <a:grpSpLocks noChangeAspect="1"/>
          </p:cNvGrpSpPr>
          <p:nvPr/>
        </p:nvGrpSpPr>
        <p:grpSpPr bwMode="auto">
          <a:xfrm>
            <a:off x="2041500" y="1900292"/>
            <a:ext cx="6113512" cy="5269565"/>
            <a:chOff x="513" y="115"/>
            <a:chExt cx="4671" cy="4026"/>
          </a:xfrm>
          <a:solidFill>
            <a:srgbClr val="C0BAA7"/>
          </a:solidFill>
        </p:grpSpPr>
        <p:sp>
          <p:nvSpPr>
            <p:cNvPr id="251" name="Freeform 3"/>
            <p:cNvSpPr>
              <a:spLocks/>
            </p:cNvSpPr>
            <p:nvPr/>
          </p:nvSpPr>
          <p:spPr bwMode="auto">
            <a:xfrm>
              <a:off x="2380" y="278"/>
              <a:ext cx="983" cy="465"/>
            </a:xfrm>
            <a:custGeom>
              <a:avLst/>
              <a:gdLst/>
              <a:ahLst/>
              <a:cxnLst>
                <a:cxn ang="0">
                  <a:pos x="151" y="18"/>
                </a:cxn>
                <a:cxn ang="0">
                  <a:pos x="146" y="31"/>
                </a:cxn>
                <a:cxn ang="0">
                  <a:pos x="148" y="34"/>
                </a:cxn>
                <a:cxn ang="0">
                  <a:pos x="154" y="34"/>
                </a:cxn>
                <a:cxn ang="0">
                  <a:pos x="158" y="32"/>
                </a:cxn>
                <a:cxn ang="0">
                  <a:pos x="165" y="36"/>
                </a:cxn>
                <a:cxn ang="0">
                  <a:pos x="168" y="42"/>
                </a:cxn>
                <a:cxn ang="0">
                  <a:pos x="162" y="42"/>
                </a:cxn>
                <a:cxn ang="0">
                  <a:pos x="157" y="42"/>
                </a:cxn>
                <a:cxn ang="0">
                  <a:pos x="150" y="45"/>
                </a:cxn>
                <a:cxn ang="0">
                  <a:pos x="148" y="49"/>
                </a:cxn>
                <a:cxn ang="0">
                  <a:pos x="142" y="51"/>
                </a:cxn>
                <a:cxn ang="0">
                  <a:pos x="136" y="56"/>
                </a:cxn>
                <a:cxn ang="0">
                  <a:pos x="126" y="54"/>
                </a:cxn>
                <a:cxn ang="0">
                  <a:pos x="124" y="59"/>
                </a:cxn>
                <a:cxn ang="0">
                  <a:pos x="126" y="64"/>
                </a:cxn>
                <a:cxn ang="0">
                  <a:pos x="119" y="69"/>
                </a:cxn>
                <a:cxn ang="0">
                  <a:pos x="114" y="73"/>
                </a:cxn>
                <a:cxn ang="0">
                  <a:pos x="111" y="73"/>
                </a:cxn>
                <a:cxn ang="0">
                  <a:pos x="105" y="73"/>
                </a:cxn>
                <a:cxn ang="0">
                  <a:pos x="101" y="74"/>
                </a:cxn>
                <a:cxn ang="0">
                  <a:pos x="91" y="79"/>
                </a:cxn>
                <a:cxn ang="0">
                  <a:pos x="88" y="79"/>
                </a:cxn>
                <a:cxn ang="0">
                  <a:pos x="86" y="77"/>
                </a:cxn>
                <a:cxn ang="0">
                  <a:pos x="77" y="75"/>
                </a:cxn>
                <a:cxn ang="0">
                  <a:pos x="66" y="71"/>
                </a:cxn>
                <a:cxn ang="0">
                  <a:pos x="49" y="71"/>
                </a:cxn>
                <a:cxn ang="0">
                  <a:pos x="45" y="70"/>
                </a:cxn>
                <a:cxn ang="0">
                  <a:pos x="42" y="64"/>
                </a:cxn>
                <a:cxn ang="0">
                  <a:pos x="36" y="59"/>
                </a:cxn>
                <a:cxn ang="0">
                  <a:pos x="25" y="54"/>
                </a:cxn>
                <a:cxn ang="0">
                  <a:pos x="18" y="53"/>
                </a:cxn>
                <a:cxn ang="0">
                  <a:pos x="16" y="49"/>
                </a:cxn>
                <a:cxn ang="0">
                  <a:pos x="17" y="43"/>
                </a:cxn>
                <a:cxn ang="0">
                  <a:pos x="12" y="33"/>
                </a:cxn>
                <a:cxn ang="0">
                  <a:pos x="10" y="32"/>
                </a:cxn>
                <a:cxn ang="0">
                  <a:pos x="6" y="31"/>
                </a:cxn>
                <a:cxn ang="0">
                  <a:pos x="1" y="23"/>
                </a:cxn>
                <a:cxn ang="0">
                  <a:pos x="8" y="20"/>
                </a:cxn>
                <a:cxn ang="0">
                  <a:pos x="14" y="15"/>
                </a:cxn>
                <a:cxn ang="0">
                  <a:pos x="27" y="12"/>
                </a:cxn>
                <a:cxn ang="0">
                  <a:pos x="35" y="14"/>
                </a:cxn>
                <a:cxn ang="0">
                  <a:pos x="55" y="15"/>
                </a:cxn>
                <a:cxn ang="0">
                  <a:pos x="54" y="6"/>
                </a:cxn>
                <a:cxn ang="0">
                  <a:pos x="65" y="3"/>
                </a:cxn>
                <a:cxn ang="0">
                  <a:pos x="76" y="8"/>
                </a:cxn>
                <a:cxn ang="0">
                  <a:pos x="86" y="15"/>
                </a:cxn>
                <a:cxn ang="0">
                  <a:pos x="100" y="16"/>
                </a:cxn>
                <a:cxn ang="0">
                  <a:pos x="112" y="22"/>
                </a:cxn>
                <a:cxn ang="0">
                  <a:pos x="128" y="21"/>
                </a:cxn>
                <a:cxn ang="0">
                  <a:pos x="141" y="15"/>
                </a:cxn>
                <a:cxn ang="0">
                  <a:pos x="151" y="18"/>
                </a:cxn>
              </a:cxnLst>
              <a:rect l="0" t="0" r="r" b="b"/>
              <a:pathLst>
                <a:path w="169" h="80">
                  <a:moveTo>
                    <a:pt x="151" y="18"/>
                  </a:moveTo>
                  <a:cubicBezTo>
                    <a:pt x="144" y="32"/>
                    <a:pt x="148" y="29"/>
                    <a:pt x="146" y="31"/>
                  </a:cubicBezTo>
                  <a:cubicBezTo>
                    <a:pt x="144" y="32"/>
                    <a:pt x="147" y="35"/>
                    <a:pt x="148" y="34"/>
                  </a:cubicBezTo>
                  <a:cubicBezTo>
                    <a:pt x="149" y="33"/>
                    <a:pt x="152" y="33"/>
                    <a:pt x="154" y="34"/>
                  </a:cubicBezTo>
                  <a:cubicBezTo>
                    <a:pt x="156" y="36"/>
                    <a:pt x="154" y="32"/>
                    <a:pt x="158" y="32"/>
                  </a:cubicBezTo>
                  <a:cubicBezTo>
                    <a:pt x="162" y="32"/>
                    <a:pt x="163" y="34"/>
                    <a:pt x="165" y="36"/>
                  </a:cubicBezTo>
                  <a:cubicBezTo>
                    <a:pt x="167" y="38"/>
                    <a:pt x="169" y="41"/>
                    <a:pt x="168" y="42"/>
                  </a:cubicBezTo>
                  <a:cubicBezTo>
                    <a:pt x="166" y="43"/>
                    <a:pt x="163" y="41"/>
                    <a:pt x="162" y="42"/>
                  </a:cubicBezTo>
                  <a:cubicBezTo>
                    <a:pt x="161" y="43"/>
                    <a:pt x="160" y="41"/>
                    <a:pt x="157" y="42"/>
                  </a:cubicBezTo>
                  <a:cubicBezTo>
                    <a:pt x="155" y="44"/>
                    <a:pt x="152" y="43"/>
                    <a:pt x="150" y="45"/>
                  </a:cubicBezTo>
                  <a:cubicBezTo>
                    <a:pt x="148" y="48"/>
                    <a:pt x="150" y="48"/>
                    <a:pt x="148" y="49"/>
                  </a:cubicBezTo>
                  <a:cubicBezTo>
                    <a:pt x="146" y="51"/>
                    <a:pt x="144" y="52"/>
                    <a:pt x="142" y="51"/>
                  </a:cubicBezTo>
                  <a:cubicBezTo>
                    <a:pt x="139" y="51"/>
                    <a:pt x="140" y="54"/>
                    <a:pt x="136" y="56"/>
                  </a:cubicBezTo>
                  <a:cubicBezTo>
                    <a:pt x="131" y="58"/>
                    <a:pt x="129" y="53"/>
                    <a:pt x="126" y="54"/>
                  </a:cubicBezTo>
                  <a:cubicBezTo>
                    <a:pt x="124" y="54"/>
                    <a:pt x="124" y="56"/>
                    <a:pt x="124" y="59"/>
                  </a:cubicBezTo>
                  <a:cubicBezTo>
                    <a:pt x="124" y="61"/>
                    <a:pt x="128" y="63"/>
                    <a:pt x="126" y="64"/>
                  </a:cubicBezTo>
                  <a:cubicBezTo>
                    <a:pt x="123" y="66"/>
                    <a:pt x="122" y="66"/>
                    <a:pt x="119" y="69"/>
                  </a:cubicBezTo>
                  <a:cubicBezTo>
                    <a:pt x="117" y="72"/>
                    <a:pt x="115" y="71"/>
                    <a:pt x="114" y="73"/>
                  </a:cubicBezTo>
                  <a:cubicBezTo>
                    <a:pt x="113" y="74"/>
                    <a:pt x="112" y="72"/>
                    <a:pt x="111" y="73"/>
                  </a:cubicBezTo>
                  <a:cubicBezTo>
                    <a:pt x="109" y="74"/>
                    <a:pt x="109" y="73"/>
                    <a:pt x="105" y="73"/>
                  </a:cubicBezTo>
                  <a:cubicBezTo>
                    <a:pt x="102" y="73"/>
                    <a:pt x="104" y="72"/>
                    <a:pt x="101" y="74"/>
                  </a:cubicBezTo>
                  <a:cubicBezTo>
                    <a:pt x="99" y="76"/>
                    <a:pt x="99" y="74"/>
                    <a:pt x="91" y="79"/>
                  </a:cubicBezTo>
                  <a:cubicBezTo>
                    <a:pt x="90" y="80"/>
                    <a:pt x="90" y="78"/>
                    <a:pt x="88" y="79"/>
                  </a:cubicBezTo>
                  <a:cubicBezTo>
                    <a:pt x="87" y="79"/>
                    <a:pt x="89" y="76"/>
                    <a:pt x="86" y="77"/>
                  </a:cubicBezTo>
                  <a:cubicBezTo>
                    <a:pt x="83" y="79"/>
                    <a:pt x="79" y="75"/>
                    <a:pt x="77" y="75"/>
                  </a:cubicBezTo>
                  <a:cubicBezTo>
                    <a:pt x="75" y="75"/>
                    <a:pt x="73" y="71"/>
                    <a:pt x="66" y="71"/>
                  </a:cubicBezTo>
                  <a:cubicBezTo>
                    <a:pt x="59" y="72"/>
                    <a:pt x="58" y="72"/>
                    <a:pt x="49" y="71"/>
                  </a:cubicBezTo>
                  <a:cubicBezTo>
                    <a:pt x="47" y="70"/>
                    <a:pt x="45" y="72"/>
                    <a:pt x="45" y="70"/>
                  </a:cubicBezTo>
                  <a:cubicBezTo>
                    <a:pt x="44" y="67"/>
                    <a:pt x="43" y="69"/>
                    <a:pt x="42" y="64"/>
                  </a:cubicBezTo>
                  <a:cubicBezTo>
                    <a:pt x="41" y="60"/>
                    <a:pt x="42" y="64"/>
                    <a:pt x="36" y="59"/>
                  </a:cubicBezTo>
                  <a:cubicBezTo>
                    <a:pt x="31" y="54"/>
                    <a:pt x="28" y="54"/>
                    <a:pt x="25" y="54"/>
                  </a:cubicBezTo>
                  <a:cubicBezTo>
                    <a:pt x="22" y="54"/>
                    <a:pt x="20" y="53"/>
                    <a:pt x="18" y="53"/>
                  </a:cubicBezTo>
                  <a:cubicBezTo>
                    <a:pt x="15" y="53"/>
                    <a:pt x="15" y="50"/>
                    <a:pt x="16" y="49"/>
                  </a:cubicBezTo>
                  <a:cubicBezTo>
                    <a:pt x="18" y="46"/>
                    <a:pt x="16" y="47"/>
                    <a:pt x="17" y="43"/>
                  </a:cubicBezTo>
                  <a:cubicBezTo>
                    <a:pt x="18" y="39"/>
                    <a:pt x="13" y="35"/>
                    <a:pt x="12" y="33"/>
                  </a:cubicBezTo>
                  <a:cubicBezTo>
                    <a:pt x="12" y="32"/>
                    <a:pt x="11" y="34"/>
                    <a:pt x="10" y="32"/>
                  </a:cubicBezTo>
                  <a:cubicBezTo>
                    <a:pt x="9" y="30"/>
                    <a:pt x="8" y="33"/>
                    <a:pt x="6" y="31"/>
                  </a:cubicBezTo>
                  <a:cubicBezTo>
                    <a:pt x="3" y="30"/>
                    <a:pt x="0" y="26"/>
                    <a:pt x="1" y="23"/>
                  </a:cubicBezTo>
                  <a:cubicBezTo>
                    <a:pt x="4" y="19"/>
                    <a:pt x="3" y="22"/>
                    <a:pt x="8" y="20"/>
                  </a:cubicBezTo>
                  <a:cubicBezTo>
                    <a:pt x="12" y="19"/>
                    <a:pt x="8" y="18"/>
                    <a:pt x="14" y="15"/>
                  </a:cubicBezTo>
                  <a:cubicBezTo>
                    <a:pt x="20" y="12"/>
                    <a:pt x="24" y="10"/>
                    <a:pt x="27" y="12"/>
                  </a:cubicBezTo>
                  <a:cubicBezTo>
                    <a:pt x="30" y="14"/>
                    <a:pt x="34" y="10"/>
                    <a:pt x="35" y="14"/>
                  </a:cubicBezTo>
                  <a:cubicBezTo>
                    <a:pt x="36" y="17"/>
                    <a:pt x="53" y="20"/>
                    <a:pt x="55" y="15"/>
                  </a:cubicBezTo>
                  <a:cubicBezTo>
                    <a:pt x="56" y="11"/>
                    <a:pt x="50" y="11"/>
                    <a:pt x="54" y="6"/>
                  </a:cubicBezTo>
                  <a:cubicBezTo>
                    <a:pt x="58" y="0"/>
                    <a:pt x="56" y="0"/>
                    <a:pt x="65" y="3"/>
                  </a:cubicBezTo>
                  <a:cubicBezTo>
                    <a:pt x="73" y="7"/>
                    <a:pt x="76" y="3"/>
                    <a:pt x="76" y="8"/>
                  </a:cubicBezTo>
                  <a:cubicBezTo>
                    <a:pt x="76" y="13"/>
                    <a:pt x="81" y="17"/>
                    <a:pt x="86" y="15"/>
                  </a:cubicBezTo>
                  <a:cubicBezTo>
                    <a:pt x="92" y="13"/>
                    <a:pt x="93" y="13"/>
                    <a:pt x="100" y="16"/>
                  </a:cubicBezTo>
                  <a:cubicBezTo>
                    <a:pt x="107" y="18"/>
                    <a:pt x="103" y="20"/>
                    <a:pt x="112" y="22"/>
                  </a:cubicBezTo>
                  <a:cubicBezTo>
                    <a:pt x="125" y="25"/>
                    <a:pt x="120" y="20"/>
                    <a:pt x="128" y="21"/>
                  </a:cubicBezTo>
                  <a:cubicBezTo>
                    <a:pt x="136" y="21"/>
                    <a:pt x="134" y="11"/>
                    <a:pt x="141" y="15"/>
                  </a:cubicBezTo>
                  <a:cubicBezTo>
                    <a:pt x="147" y="19"/>
                    <a:pt x="147" y="15"/>
                    <a:pt x="151" y="18"/>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52" name="Freeform 4"/>
            <p:cNvSpPr>
              <a:spLocks/>
            </p:cNvSpPr>
            <p:nvPr/>
          </p:nvSpPr>
          <p:spPr bwMode="auto">
            <a:xfrm>
              <a:off x="1944" y="214"/>
              <a:ext cx="1873" cy="1373"/>
            </a:xfrm>
            <a:custGeom>
              <a:avLst/>
              <a:gdLst/>
              <a:ahLst/>
              <a:cxnLst>
                <a:cxn ang="0">
                  <a:pos x="290" y="87"/>
                </a:cxn>
                <a:cxn ang="0">
                  <a:pos x="281" y="91"/>
                </a:cxn>
                <a:cxn ang="0">
                  <a:pos x="272" y="96"/>
                </a:cxn>
                <a:cxn ang="0">
                  <a:pos x="262" y="103"/>
                </a:cxn>
                <a:cxn ang="0">
                  <a:pos x="252" y="110"/>
                </a:cxn>
                <a:cxn ang="0">
                  <a:pos x="251" y="103"/>
                </a:cxn>
                <a:cxn ang="0">
                  <a:pos x="247" y="97"/>
                </a:cxn>
                <a:cxn ang="0">
                  <a:pos x="231" y="108"/>
                </a:cxn>
                <a:cxn ang="0">
                  <a:pos x="240" y="122"/>
                </a:cxn>
                <a:cxn ang="0">
                  <a:pos x="252" y="120"/>
                </a:cxn>
                <a:cxn ang="0">
                  <a:pos x="253" y="124"/>
                </a:cxn>
                <a:cxn ang="0">
                  <a:pos x="244" y="131"/>
                </a:cxn>
                <a:cxn ang="0">
                  <a:pos x="249" y="154"/>
                </a:cxn>
                <a:cxn ang="0">
                  <a:pos x="244" y="158"/>
                </a:cxn>
                <a:cxn ang="0">
                  <a:pos x="252" y="165"/>
                </a:cxn>
                <a:cxn ang="0">
                  <a:pos x="254" y="172"/>
                </a:cxn>
                <a:cxn ang="0">
                  <a:pos x="250" y="183"/>
                </a:cxn>
                <a:cxn ang="0">
                  <a:pos x="242" y="193"/>
                </a:cxn>
                <a:cxn ang="0">
                  <a:pos x="240" y="201"/>
                </a:cxn>
                <a:cxn ang="0">
                  <a:pos x="235" y="207"/>
                </a:cxn>
                <a:cxn ang="0">
                  <a:pos x="227" y="214"/>
                </a:cxn>
                <a:cxn ang="0">
                  <a:pos x="220" y="220"/>
                </a:cxn>
                <a:cxn ang="0">
                  <a:pos x="214" y="222"/>
                </a:cxn>
                <a:cxn ang="0">
                  <a:pos x="208" y="223"/>
                </a:cxn>
                <a:cxn ang="0">
                  <a:pos x="199" y="227"/>
                </a:cxn>
                <a:cxn ang="0">
                  <a:pos x="191" y="234"/>
                </a:cxn>
                <a:cxn ang="0">
                  <a:pos x="189" y="227"/>
                </a:cxn>
                <a:cxn ang="0">
                  <a:pos x="182" y="227"/>
                </a:cxn>
                <a:cxn ang="0">
                  <a:pos x="174" y="220"/>
                </a:cxn>
                <a:cxn ang="0">
                  <a:pos x="161" y="219"/>
                </a:cxn>
                <a:cxn ang="0">
                  <a:pos x="153" y="219"/>
                </a:cxn>
                <a:cxn ang="0">
                  <a:pos x="145" y="227"/>
                </a:cxn>
                <a:cxn ang="0">
                  <a:pos x="135" y="222"/>
                </a:cxn>
                <a:cxn ang="0">
                  <a:pos x="128" y="211"/>
                </a:cxn>
                <a:cxn ang="0">
                  <a:pos x="132" y="199"/>
                </a:cxn>
                <a:cxn ang="0">
                  <a:pos x="125" y="183"/>
                </a:cxn>
                <a:cxn ang="0">
                  <a:pos x="116" y="176"/>
                </a:cxn>
                <a:cxn ang="0">
                  <a:pos x="95" y="186"/>
                </a:cxn>
                <a:cxn ang="0">
                  <a:pos x="83" y="186"/>
                </a:cxn>
                <a:cxn ang="0">
                  <a:pos x="69" y="184"/>
                </a:cxn>
                <a:cxn ang="0">
                  <a:pos x="61" y="180"/>
                </a:cxn>
                <a:cxn ang="0">
                  <a:pos x="44" y="168"/>
                </a:cxn>
                <a:cxn ang="0">
                  <a:pos x="27" y="155"/>
                </a:cxn>
                <a:cxn ang="0">
                  <a:pos x="31" y="143"/>
                </a:cxn>
                <a:cxn ang="0">
                  <a:pos x="30" y="130"/>
                </a:cxn>
                <a:cxn ang="0">
                  <a:pos x="14" y="126"/>
                </a:cxn>
                <a:cxn ang="0">
                  <a:pos x="8" y="115"/>
                </a:cxn>
                <a:cxn ang="0">
                  <a:pos x="5" y="101"/>
                </a:cxn>
                <a:cxn ang="0">
                  <a:pos x="26" y="92"/>
                </a:cxn>
                <a:cxn ang="0">
                  <a:pos x="37" y="68"/>
                </a:cxn>
                <a:cxn ang="0">
                  <a:pos x="50" y="50"/>
                </a:cxn>
                <a:cxn ang="0">
                  <a:pos x="73" y="35"/>
                </a:cxn>
                <a:cxn ang="0">
                  <a:pos x="92" y="54"/>
                </a:cxn>
                <a:cxn ang="0">
                  <a:pos x="117" y="75"/>
                </a:cxn>
                <a:cxn ang="0">
                  <a:pos x="161" y="88"/>
                </a:cxn>
                <a:cxn ang="0">
                  <a:pos x="186" y="84"/>
                </a:cxn>
                <a:cxn ang="0">
                  <a:pos x="201" y="65"/>
                </a:cxn>
                <a:cxn ang="0">
                  <a:pos x="232" y="53"/>
                </a:cxn>
                <a:cxn ang="0">
                  <a:pos x="229" y="45"/>
                </a:cxn>
                <a:cxn ang="0">
                  <a:pos x="245" y="15"/>
                </a:cxn>
                <a:cxn ang="0">
                  <a:pos x="290" y="32"/>
                </a:cxn>
                <a:cxn ang="0">
                  <a:pos x="316" y="41"/>
                </a:cxn>
                <a:cxn ang="0">
                  <a:pos x="301" y="79"/>
                </a:cxn>
              </a:cxnLst>
              <a:rect l="0" t="0" r="r" b="b"/>
              <a:pathLst>
                <a:path w="322" h="236">
                  <a:moveTo>
                    <a:pt x="298" y="84"/>
                  </a:moveTo>
                  <a:cubicBezTo>
                    <a:pt x="298" y="82"/>
                    <a:pt x="298" y="84"/>
                    <a:pt x="297" y="83"/>
                  </a:cubicBezTo>
                  <a:cubicBezTo>
                    <a:pt x="296" y="82"/>
                    <a:pt x="297" y="81"/>
                    <a:pt x="295" y="80"/>
                  </a:cubicBezTo>
                  <a:cubicBezTo>
                    <a:pt x="293" y="80"/>
                    <a:pt x="295" y="85"/>
                    <a:pt x="293" y="84"/>
                  </a:cubicBezTo>
                  <a:cubicBezTo>
                    <a:pt x="291" y="84"/>
                    <a:pt x="292" y="86"/>
                    <a:pt x="290" y="87"/>
                  </a:cubicBezTo>
                  <a:cubicBezTo>
                    <a:pt x="289" y="88"/>
                    <a:pt x="290" y="87"/>
                    <a:pt x="288" y="87"/>
                  </a:cubicBezTo>
                  <a:cubicBezTo>
                    <a:pt x="287" y="88"/>
                    <a:pt x="285" y="86"/>
                    <a:pt x="285" y="88"/>
                  </a:cubicBezTo>
                  <a:cubicBezTo>
                    <a:pt x="285" y="90"/>
                    <a:pt x="287" y="90"/>
                    <a:pt x="286" y="91"/>
                  </a:cubicBezTo>
                  <a:cubicBezTo>
                    <a:pt x="285" y="92"/>
                    <a:pt x="285" y="91"/>
                    <a:pt x="284" y="91"/>
                  </a:cubicBezTo>
                  <a:cubicBezTo>
                    <a:pt x="283" y="92"/>
                    <a:pt x="282" y="91"/>
                    <a:pt x="281" y="91"/>
                  </a:cubicBezTo>
                  <a:cubicBezTo>
                    <a:pt x="280" y="91"/>
                    <a:pt x="280" y="88"/>
                    <a:pt x="279" y="89"/>
                  </a:cubicBezTo>
                  <a:cubicBezTo>
                    <a:pt x="278" y="90"/>
                    <a:pt x="279" y="89"/>
                    <a:pt x="278" y="90"/>
                  </a:cubicBezTo>
                  <a:cubicBezTo>
                    <a:pt x="277" y="91"/>
                    <a:pt x="278" y="91"/>
                    <a:pt x="277" y="92"/>
                  </a:cubicBezTo>
                  <a:cubicBezTo>
                    <a:pt x="276" y="93"/>
                    <a:pt x="275" y="95"/>
                    <a:pt x="274" y="95"/>
                  </a:cubicBezTo>
                  <a:cubicBezTo>
                    <a:pt x="272" y="95"/>
                    <a:pt x="273" y="96"/>
                    <a:pt x="272" y="96"/>
                  </a:cubicBezTo>
                  <a:cubicBezTo>
                    <a:pt x="271" y="96"/>
                    <a:pt x="272" y="97"/>
                    <a:pt x="271" y="97"/>
                  </a:cubicBezTo>
                  <a:cubicBezTo>
                    <a:pt x="269" y="98"/>
                    <a:pt x="270" y="98"/>
                    <a:pt x="269" y="98"/>
                  </a:cubicBezTo>
                  <a:cubicBezTo>
                    <a:pt x="268" y="98"/>
                    <a:pt x="267" y="100"/>
                    <a:pt x="266" y="101"/>
                  </a:cubicBezTo>
                  <a:cubicBezTo>
                    <a:pt x="266" y="102"/>
                    <a:pt x="266" y="102"/>
                    <a:pt x="266" y="102"/>
                  </a:cubicBezTo>
                  <a:cubicBezTo>
                    <a:pt x="264" y="104"/>
                    <a:pt x="263" y="102"/>
                    <a:pt x="262" y="103"/>
                  </a:cubicBezTo>
                  <a:cubicBezTo>
                    <a:pt x="261" y="104"/>
                    <a:pt x="261" y="102"/>
                    <a:pt x="260" y="104"/>
                  </a:cubicBezTo>
                  <a:cubicBezTo>
                    <a:pt x="260" y="105"/>
                    <a:pt x="258" y="104"/>
                    <a:pt x="257" y="105"/>
                  </a:cubicBezTo>
                  <a:cubicBezTo>
                    <a:pt x="256" y="106"/>
                    <a:pt x="255" y="106"/>
                    <a:pt x="254" y="108"/>
                  </a:cubicBezTo>
                  <a:cubicBezTo>
                    <a:pt x="254" y="110"/>
                    <a:pt x="252" y="109"/>
                    <a:pt x="252" y="109"/>
                  </a:cubicBezTo>
                  <a:cubicBezTo>
                    <a:pt x="252" y="109"/>
                    <a:pt x="253" y="110"/>
                    <a:pt x="252" y="110"/>
                  </a:cubicBezTo>
                  <a:cubicBezTo>
                    <a:pt x="250" y="110"/>
                    <a:pt x="249" y="112"/>
                    <a:pt x="249" y="110"/>
                  </a:cubicBezTo>
                  <a:cubicBezTo>
                    <a:pt x="249" y="108"/>
                    <a:pt x="249" y="110"/>
                    <a:pt x="250" y="109"/>
                  </a:cubicBezTo>
                  <a:cubicBezTo>
                    <a:pt x="251" y="107"/>
                    <a:pt x="251" y="109"/>
                    <a:pt x="252" y="108"/>
                  </a:cubicBezTo>
                  <a:cubicBezTo>
                    <a:pt x="252" y="106"/>
                    <a:pt x="250" y="105"/>
                    <a:pt x="250" y="105"/>
                  </a:cubicBezTo>
                  <a:cubicBezTo>
                    <a:pt x="249" y="105"/>
                    <a:pt x="251" y="104"/>
                    <a:pt x="251" y="103"/>
                  </a:cubicBezTo>
                  <a:cubicBezTo>
                    <a:pt x="250" y="103"/>
                    <a:pt x="252" y="103"/>
                    <a:pt x="254" y="100"/>
                  </a:cubicBezTo>
                  <a:cubicBezTo>
                    <a:pt x="255" y="98"/>
                    <a:pt x="255" y="98"/>
                    <a:pt x="254" y="97"/>
                  </a:cubicBezTo>
                  <a:cubicBezTo>
                    <a:pt x="252" y="95"/>
                    <a:pt x="253" y="95"/>
                    <a:pt x="252" y="95"/>
                  </a:cubicBezTo>
                  <a:cubicBezTo>
                    <a:pt x="251" y="96"/>
                    <a:pt x="250" y="94"/>
                    <a:pt x="249" y="95"/>
                  </a:cubicBezTo>
                  <a:cubicBezTo>
                    <a:pt x="247" y="96"/>
                    <a:pt x="249" y="96"/>
                    <a:pt x="247" y="97"/>
                  </a:cubicBezTo>
                  <a:cubicBezTo>
                    <a:pt x="246" y="99"/>
                    <a:pt x="247" y="100"/>
                    <a:pt x="245" y="100"/>
                  </a:cubicBezTo>
                  <a:cubicBezTo>
                    <a:pt x="244" y="101"/>
                    <a:pt x="239" y="103"/>
                    <a:pt x="239" y="105"/>
                  </a:cubicBezTo>
                  <a:cubicBezTo>
                    <a:pt x="239" y="107"/>
                    <a:pt x="238" y="108"/>
                    <a:pt x="236" y="108"/>
                  </a:cubicBezTo>
                  <a:cubicBezTo>
                    <a:pt x="235" y="107"/>
                    <a:pt x="235" y="110"/>
                    <a:pt x="234" y="108"/>
                  </a:cubicBezTo>
                  <a:cubicBezTo>
                    <a:pt x="233" y="107"/>
                    <a:pt x="231" y="107"/>
                    <a:pt x="231" y="108"/>
                  </a:cubicBezTo>
                  <a:cubicBezTo>
                    <a:pt x="231" y="109"/>
                    <a:pt x="230" y="110"/>
                    <a:pt x="231" y="112"/>
                  </a:cubicBezTo>
                  <a:cubicBezTo>
                    <a:pt x="231" y="114"/>
                    <a:pt x="232" y="114"/>
                    <a:pt x="233" y="114"/>
                  </a:cubicBezTo>
                  <a:cubicBezTo>
                    <a:pt x="233" y="115"/>
                    <a:pt x="235" y="115"/>
                    <a:pt x="236" y="115"/>
                  </a:cubicBezTo>
                  <a:cubicBezTo>
                    <a:pt x="237" y="114"/>
                    <a:pt x="239" y="117"/>
                    <a:pt x="238" y="118"/>
                  </a:cubicBezTo>
                  <a:cubicBezTo>
                    <a:pt x="237" y="119"/>
                    <a:pt x="238" y="122"/>
                    <a:pt x="240" y="122"/>
                  </a:cubicBezTo>
                  <a:cubicBezTo>
                    <a:pt x="243" y="122"/>
                    <a:pt x="243" y="122"/>
                    <a:pt x="243" y="121"/>
                  </a:cubicBezTo>
                  <a:cubicBezTo>
                    <a:pt x="242" y="120"/>
                    <a:pt x="244" y="120"/>
                    <a:pt x="245" y="119"/>
                  </a:cubicBezTo>
                  <a:cubicBezTo>
                    <a:pt x="245" y="117"/>
                    <a:pt x="248" y="117"/>
                    <a:pt x="249" y="118"/>
                  </a:cubicBezTo>
                  <a:cubicBezTo>
                    <a:pt x="249" y="118"/>
                    <a:pt x="249" y="119"/>
                    <a:pt x="250" y="119"/>
                  </a:cubicBezTo>
                  <a:cubicBezTo>
                    <a:pt x="251" y="118"/>
                    <a:pt x="250" y="119"/>
                    <a:pt x="252" y="120"/>
                  </a:cubicBezTo>
                  <a:cubicBezTo>
                    <a:pt x="255" y="120"/>
                    <a:pt x="253" y="118"/>
                    <a:pt x="255" y="119"/>
                  </a:cubicBezTo>
                  <a:cubicBezTo>
                    <a:pt x="255" y="120"/>
                    <a:pt x="258" y="120"/>
                    <a:pt x="257" y="121"/>
                  </a:cubicBezTo>
                  <a:cubicBezTo>
                    <a:pt x="255" y="123"/>
                    <a:pt x="258" y="123"/>
                    <a:pt x="256" y="124"/>
                  </a:cubicBezTo>
                  <a:cubicBezTo>
                    <a:pt x="254" y="125"/>
                    <a:pt x="255" y="123"/>
                    <a:pt x="254" y="123"/>
                  </a:cubicBezTo>
                  <a:cubicBezTo>
                    <a:pt x="253" y="124"/>
                    <a:pt x="254" y="122"/>
                    <a:pt x="253" y="124"/>
                  </a:cubicBezTo>
                  <a:cubicBezTo>
                    <a:pt x="251" y="125"/>
                    <a:pt x="251" y="124"/>
                    <a:pt x="250" y="125"/>
                  </a:cubicBezTo>
                  <a:cubicBezTo>
                    <a:pt x="248" y="126"/>
                    <a:pt x="248" y="127"/>
                    <a:pt x="248" y="127"/>
                  </a:cubicBezTo>
                  <a:cubicBezTo>
                    <a:pt x="247" y="127"/>
                    <a:pt x="247" y="129"/>
                    <a:pt x="246" y="129"/>
                  </a:cubicBezTo>
                  <a:cubicBezTo>
                    <a:pt x="244" y="130"/>
                    <a:pt x="245" y="128"/>
                    <a:pt x="244" y="128"/>
                  </a:cubicBezTo>
                  <a:cubicBezTo>
                    <a:pt x="243" y="129"/>
                    <a:pt x="245" y="130"/>
                    <a:pt x="244" y="131"/>
                  </a:cubicBezTo>
                  <a:cubicBezTo>
                    <a:pt x="243" y="131"/>
                    <a:pt x="244" y="132"/>
                    <a:pt x="242" y="132"/>
                  </a:cubicBezTo>
                  <a:cubicBezTo>
                    <a:pt x="241" y="133"/>
                    <a:pt x="237" y="139"/>
                    <a:pt x="239" y="138"/>
                  </a:cubicBezTo>
                  <a:cubicBezTo>
                    <a:pt x="242" y="138"/>
                    <a:pt x="240" y="140"/>
                    <a:pt x="243" y="141"/>
                  </a:cubicBezTo>
                  <a:cubicBezTo>
                    <a:pt x="246" y="142"/>
                    <a:pt x="245" y="146"/>
                    <a:pt x="247" y="149"/>
                  </a:cubicBezTo>
                  <a:cubicBezTo>
                    <a:pt x="249" y="152"/>
                    <a:pt x="247" y="152"/>
                    <a:pt x="249" y="154"/>
                  </a:cubicBezTo>
                  <a:cubicBezTo>
                    <a:pt x="251" y="155"/>
                    <a:pt x="250" y="155"/>
                    <a:pt x="251" y="157"/>
                  </a:cubicBezTo>
                  <a:cubicBezTo>
                    <a:pt x="253" y="158"/>
                    <a:pt x="254" y="160"/>
                    <a:pt x="252" y="159"/>
                  </a:cubicBezTo>
                  <a:cubicBezTo>
                    <a:pt x="249" y="158"/>
                    <a:pt x="249" y="159"/>
                    <a:pt x="248" y="158"/>
                  </a:cubicBezTo>
                  <a:cubicBezTo>
                    <a:pt x="247" y="158"/>
                    <a:pt x="248" y="157"/>
                    <a:pt x="247" y="157"/>
                  </a:cubicBezTo>
                  <a:cubicBezTo>
                    <a:pt x="246" y="156"/>
                    <a:pt x="245" y="158"/>
                    <a:pt x="244" y="158"/>
                  </a:cubicBezTo>
                  <a:cubicBezTo>
                    <a:pt x="243" y="157"/>
                    <a:pt x="242" y="154"/>
                    <a:pt x="242" y="155"/>
                  </a:cubicBezTo>
                  <a:cubicBezTo>
                    <a:pt x="241" y="156"/>
                    <a:pt x="244" y="159"/>
                    <a:pt x="246" y="157"/>
                  </a:cubicBezTo>
                  <a:cubicBezTo>
                    <a:pt x="246" y="157"/>
                    <a:pt x="248" y="158"/>
                    <a:pt x="247" y="158"/>
                  </a:cubicBezTo>
                  <a:cubicBezTo>
                    <a:pt x="247" y="159"/>
                    <a:pt x="248" y="159"/>
                    <a:pt x="250" y="161"/>
                  </a:cubicBezTo>
                  <a:cubicBezTo>
                    <a:pt x="252" y="163"/>
                    <a:pt x="254" y="165"/>
                    <a:pt x="252" y="165"/>
                  </a:cubicBezTo>
                  <a:cubicBezTo>
                    <a:pt x="251" y="165"/>
                    <a:pt x="248" y="167"/>
                    <a:pt x="248" y="168"/>
                  </a:cubicBezTo>
                  <a:cubicBezTo>
                    <a:pt x="248" y="169"/>
                    <a:pt x="246" y="167"/>
                    <a:pt x="245" y="169"/>
                  </a:cubicBezTo>
                  <a:cubicBezTo>
                    <a:pt x="245" y="170"/>
                    <a:pt x="246" y="168"/>
                    <a:pt x="246" y="169"/>
                  </a:cubicBezTo>
                  <a:cubicBezTo>
                    <a:pt x="247" y="172"/>
                    <a:pt x="249" y="167"/>
                    <a:pt x="251" y="170"/>
                  </a:cubicBezTo>
                  <a:cubicBezTo>
                    <a:pt x="253" y="172"/>
                    <a:pt x="255" y="171"/>
                    <a:pt x="254" y="172"/>
                  </a:cubicBezTo>
                  <a:cubicBezTo>
                    <a:pt x="251" y="174"/>
                    <a:pt x="253" y="172"/>
                    <a:pt x="253" y="175"/>
                  </a:cubicBezTo>
                  <a:cubicBezTo>
                    <a:pt x="254" y="178"/>
                    <a:pt x="250" y="176"/>
                    <a:pt x="252" y="177"/>
                  </a:cubicBezTo>
                  <a:cubicBezTo>
                    <a:pt x="253" y="178"/>
                    <a:pt x="251" y="178"/>
                    <a:pt x="252" y="179"/>
                  </a:cubicBezTo>
                  <a:cubicBezTo>
                    <a:pt x="252" y="180"/>
                    <a:pt x="250" y="179"/>
                    <a:pt x="251" y="181"/>
                  </a:cubicBezTo>
                  <a:cubicBezTo>
                    <a:pt x="252" y="183"/>
                    <a:pt x="251" y="182"/>
                    <a:pt x="250" y="183"/>
                  </a:cubicBezTo>
                  <a:cubicBezTo>
                    <a:pt x="250" y="184"/>
                    <a:pt x="250" y="180"/>
                    <a:pt x="249" y="183"/>
                  </a:cubicBezTo>
                  <a:cubicBezTo>
                    <a:pt x="248" y="186"/>
                    <a:pt x="246" y="186"/>
                    <a:pt x="246" y="187"/>
                  </a:cubicBezTo>
                  <a:cubicBezTo>
                    <a:pt x="247" y="188"/>
                    <a:pt x="245" y="191"/>
                    <a:pt x="244" y="192"/>
                  </a:cubicBezTo>
                  <a:cubicBezTo>
                    <a:pt x="243" y="192"/>
                    <a:pt x="245" y="193"/>
                    <a:pt x="243" y="194"/>
                  </a:cubicBezTo>
                  <a:cubicBezTo>
                    <a:pt x="242" y="194"/>
                    <a:pt x="243" y="192"/>
                    <a:pt x="242" y="193"/>
                  </a:cubicBezTo>
                  <a:cubicBezTo>
                    <a:pt x="240" y="193"/>
                    <a:pt x="242" y="193"/>
                    <a:pt x="242" y="194"/>
                  </a:cubicBezTo>
                  <a:cubicBezTo>
                    <a:pt x="243" y="196"/>
                    <a:pt x="244" y="195"/>
                    <a:pt x="242" y="195"/>
                  </a:cubicBezTo>
                  <a:cubicBezTo>
                    <a:pt x="241" y="196"/>
                    <a:pt x="240" y="198"/>
                    <a:pt x="241" y="197"/>
                  </a:cubicBezTo>
                  <a:cubicBezTo>
                    <a:pt x="243" y="197"/>
                    <a:pt x="240" y="199"/>
                    <a:pt x="241" y="201"/>
                  </a:cubicBezTo>
                  <a:cubicBezTo>
                    <a:pt x="242" y="202"/>
                    <a:pt x="241" y="203"/>
                    <a:pt x="240" y="201"/>
                  </a:cubicBezTo>
                  <a:cubicBezTo>
                    <a:pt x="239" y="200"/>
                    <a:pt x="238" y="201"/>
                    <a:pt x="239" y="202"/>
                  </a:cubicBezTo>
                  <a:cubicBezTo>
                    <a:pt x="239" y="202"/>
                    <a:pt x="241" y="202"/>
                    <a:pt x="239" y="203"/>
                  </a:cubicBezTo>
                  <a:cubicBezTo>
                    <a:pt x="238" y="204"/>
                    <a:pt x="238" y="202"/>
                    <a:pt x="237" y="203"/>
                  </a:cubicBezTo>
                  <a:cubicBezTo>
                    <a:pt x="237" y="204"/>
                    <a:pt x="239" y="204"/>
                    <a:pt x="238" y="205"/>
                  </a:cubicBezTo>
                  <a:cubicBezTo>
                    <a:pt x="236" y="206"/>
                    <a:pt x="236" y="208"/>
                    <a:pt x="235" y="207"/>
                  </a:cubicBezTo>
                  <a:cubicBezTo>
                    <a:pt x="234" y="206"/>
                    <a:pt x="234" y="208"/>
                    <a:pt x="234" y="207"/>
                  </a:cubicBezTo>
                  <a:cubicBezTo>
                    <a:pt x="233" y="206"/>
                    <a:pt x="233" y="208"/>
                    <a:pt x="233" y="208"/>
                  </a:cubicBezTo>
                  <a:cubicBezTo>
                    <a:pt x="234" y="209"/>
                    <a:pt x="232" y="211"/>
                    <a:pt x="231" y="212"/>
                  </a:cubicBezTo>
                  <a:cubicBezTo>
                    <a:pt x="230" y="213"/>
                    <a:pt x="231" y="211"/>
                    <a:pt x="229" y="212"/>
                  </a:cubicBezTo>
                  <a:cubicBezTo>
                    <a:pt x="228" y="214"/>
                    <a:pt x="228" y="212"/>
                    <a:pt x="227" y="214"/>
                  </a:cubicBezTo>
                  <a:cubicBezTo>
                    <a:pt x="226" y="215"/>
                    <a:pt x="225" y="215"/>
                    <a:pt x="226" y="215"/>
                  </a:cubicBezTo>
                  <a:cubicBezTo>
                    <a:pt x="227" y="216"/>
                    <a:pt x="225" y="216"/>
                    <a:pt x="225" y="217"/>
                  </a:cubicBezTo>
                  <a:cubicBezTo>
                    <a:pt x="225" y="218"/>
                    <a:pt x="224" y="218"/>
                    <a:pt x="222" y="219"/>
                  </a:cubicBezTo>
                  <a:cubicBezTo>
                    <a:pt x="221" y="220"/>
                    <a:pt x="221" y="218"/>
                    <a:pt x="220" y="218"/>
                  </a:cubicBezTo>
                  <a:cubicBezTo>
                    <a:pt x="220" y="218"/>
                    <a:pt x="221" y="220"/>
                    <a:pt x="220" y="220"/>
                  </a:cubicBezTo>
                  <a:cubicBezTo>
                    <a:pt x="219" y="219"/>
                    <a:pt x="218" y="218"/>
                    <a:pt x="217" y="220"/>
                  </a:cubicBezTo>
                  <a:cubicBezTo>
                    <a:pt x="216" y="221"/>
                    <a:pt x="216" y="218"/>
                    <a:pt x="215" y="219"/>
                  </a:cubicBezTo>
                  <a:cubicBezTo>
                    <a:pt x="214" y="219"/>
                    <a:pt x="216" y="220"/>
                    <a:pt x="215" y="221"/>
                  </a:cubicBezTo>
                  <a:cubicBezTo>
                    <a:pt x="214" y="221"/>
                    <a:pt x="214" y="219"/>
                    <a:pt x="214" y="220"/>
                  </a:cubicBezTo>
                  <a:cubicBezTo>
                    <a:pt x="213" y="221"/>
                    <a:pt x="214" y="221"/>
                    <a:pt x="214" y="222"/>
                  </a:cubicBezTo>
                  <a:cubicBezTo>
                    <a:pt x="213" y="222"/>
                    <a:pt x="213" y="222"/>
                    <a:pt x="212" y="222"/>
                  </a:cubicBezTo>
                  <a:cubicBezTo>
                    <a:pt x="211" y="221"/>
                    <a:pt x="212" y="221"/>
                    <a:pt x="211" y="220"/>
                  </a:cubicBezTo>
                  <a:cubicBezTo>
                    <a:pt x="210" y="219"/>
                    <a:pt x="210" y="217"/>
                    <a:pt x="209" y="218"/>
                  </a:cubicBezTo>
                  <a:cubicBezTo>
                    <a:pt x="209" y="218"/>
                    <a:pt x="210" y="221"/>
                    <a:pt x="210" y="222"/>
                  </a:cubicBezTo>
                  <a:cubicBezTo>
                    <a:pt x="209" y="224"/>
                    <a:pt x="209" y="222"/>
                    <a:pt x="208" y="223"/>
                  </a:cubicBezTo>
                  <a:cubicBezTo>
                    <a:pt x="208" y="224"/>
                    <a:pt x="207" y="222"/>
                    <a:pt x="207" y="224"/>
                  </a:cubicBezTo>
                  <a:cubicBezTo>
                    <a:pt x="207" y="226"/>
                    <a:pt x="206" y="223"/>
                    <a:pt x="205" y="225"/>
                  </a:cubicBezTo>
                  <a:cubicBezTo>
                    <a:pt x="204" y="226"/>
                    <a:pt x="204" y="224"/>
                    <a:pt x="203" y="225"/>
                  </a:cubicBezTo>
                  <a:cubicBezTo>
                    <a:pt x="202" y="227"/>
                    <a:pt x="203" y="226"/>
                    <a:pt x="202" y="225"/>
                  </a:cubicBezTo>
                  <a:cubicBezTo>
                    <a:pt x="200" y="225"/>
                    <a:pt x="202" y="226"/>
                    <a:pt x="199" y="227"/>
                  </a:cubicBezTo>
                  <a:cubicBezTo>
                    <a:pt x="196" y="228"/>
                    <a:pt x="197" y="227"/>
                    <a:pt x="195" y="228"/>
                  </a:cubicBezTo>
                  <a:cubicBezTo>
                    <a:pt x="193" y="229"/>
                    <a:pt x="192" y="230"/>
                    <a:pt x="192" y="231"/>
                  </a:cubicBezTo>
                  <a:cubicBezTo>
                    <a:pt x="192" y="232"/>
                    <a:pt x="193" y="230"/>
                    <a:pt x="193" y="232"/>
                  </a:cubicBezTo>
                  <a:cubicBezTo>
                    <a:pt x="193" y="234"/>
                    <a:pt x="195" y="234"/>
                    <a:pt x="192" y="235"/>
                  </a:cubicBezTo>
                  <a:cubicBezTo>
                    <a:pt x="190" y="236"/>
                    <a:pt x="191" y="235"/>
                    <a:pt x="191" y="234"/>
                  </a:cubicBezTo>
                  <a:cubicBezTo>
                    <a:pt x="190" y="233"/>
                    <a:pt x="189" y="233"/>
                    <a:pt x="190" y="232"/>
                  </a:cubicBezTo>
                  <a:cubicBezTo>
                    <a:pt x="190" y="231"/>
                    <a:pt x="189" y="232"/>
                    <a:pt x="189" y="230"/>
                  </a:cubicBezTo>
                  <a:cubicBezTo>
                    <a:pt x="190" y="228"/>
                    <a:pt x="191" y="228"/>
                    <a:pt x="190" y="227"/>
                  </a:cubicBezTo>
                  <a:cubicBezTo>
                    <a:pt x="190" y="227"/>
                    <a:pt x="190" y="228"/>
                    <a:pt x="189" y="227"/>
                  </a:cubicBezTo>
                  <a:cubicBezTo>
                    <a:pt x="188" y="225"/>
                    <a:pt x="188" y="226"/>
                    <a:pt x="189" y="227"/>
                  </a:cubicBezTo>
                  <a:cubicBezTo>
                    <a:pt x="189" y="228"/>
                    <a:pt x="188" y="227"/>
                    <a:pt x="187" y="228"/>
                  </a:cubicBezTo>
                  <a:cubicBezTo>
                    <a:pt x="185" y="228"/>
                    <a:pt x="188" y="226"/>
                    <a:pt x="186" y="226"/>
                  </a:cubicBezTo>
                  <a:cubicBezTo>
                    <a:pt x="184" y="226"/>
                    <a:pt x="184" y="224"/>
                    <a:pt x="183" y="225"/>
                  </a:cubicBezTo>
                  <a:cubicBezTo>
                    <a:pt x="183" y="226"/>
                    <a:pt x="184" y="226"/>
                    <a:pt x="183" y="227"/>
                  </a:cubicBezTo>
                  <a:cubicBezTo>
                    <a:pt x="183" y="227"/>
                    <a:pt x="182" y="225"/>
                    <a:pt x="182" y="227"/>
                  </a:cubicBezTo>
                  <a:cubicBezTo>
                    <a:pt x="182" y="228"/>
                    <a:pt x="181" y="227"/>
                    <a:pt x="181" y="227"/>
                  </a:cubicBezTo>
                  <a:cubicBezTo>
                    <a:pt x="179" y="226"/>
                    <a:pt x="178" y="227"/>
                    <a:pt x="177" y="226"/>
                  </a:cubicBezTo>
                  <a:cubicBezTo>
                    <a:pt x="177" y="225"/>
                    <a:pt x="176" y="226"/>
                    <a:pt x="176" y="225"/>
                  </a:cubicBezTo>
                  <a:cubicBezTo>
                    <a:pt x="175" y="223"/>
                    <a:pt x="174" y="224"/>
                    <a:pt x="174" y="223"/>
                  </a:cubicBezTo>
                  <a:cubicBezTo>
                    <a:pt x="174" y="221"/>
                    <a:pt x="172" y="222"/>
                    <a:pt x="174" y="220"/>
                  </a:cubicBezTo>
                  <a:cubicBezTo>
                    <a:pt x="175" y="218"/>
                    <a:pt x="174" y="218"/>
                    <a:pt x="173" y="218"/>
                  </a:cubicBezTo>
                  <a:cubicBezTo>
                    <a:pt x="171" y="219"/>
                    <a:pt x="172" y="217"/>
                    <a:pt x="170" y="218"/>
                  </a:cubicBezTo>
                  <a:cubicBezTo>
                    <a:pt x="168" y="218"/>
                    <a:pt x="167" y="214"/>
                    <a:pt x="166" y="215"/>
                  </a:cubicBezTo>
                  <a:cubicBezTo>
                    <a:pt x="165" y="217"/>
                    <a:pt x="164" y="216"/>
                    <a:pt x="164" y="217"/>
                  </a:cubicBezTo>
                  <a:cubicBezTo>
                    <a:pt x="165" y="218"/>
                    <a:pt x="162" y="220"/>
                    <a:pt x="161" y="219"/>
                  </a:cubicBezTo>
                  <a:cubicBezTo>
                    <a:pt x="161" y="218"/>
                    <a:pt x="160" y="218"/>
                    <a:pt x="160" y="220"/>
                  </a:cubicBezTo>
                  <a:cubicBezTo>
                    <a:pt x="160" y="222"/>
                    <a:pt x="159" y="220"/>
                    <a:pt x="158" y="219"/>
                  </a:cubicBezTo>
                  <a:cubicBezTo>
                    <a:pt x="158" y="219"/>
                    <a:pt x="158" y="220"/>
                    <a:pt x="157" y="219"/>
                  </a:cubicBezTo>
                  <a:cubicBezTo>
                    <a:pt x="156" y="217"/>
                    <a:pt x="156" y="221"/>
                    <a:pt x="155" y="221"/>
                  </a:cubicBezTo>
                  <a:cubicBezTo>
                    <a:pt x="154" y="221"/>
                    <a:pt x="155" y="220"/>
                    <a:pt x="153" y="219"/>
                  </a:cubicBezTo>
                  <a:cubicBezTo>
                    <a:pt x="151" y="218"/>
                    <a:pt x="152" y="221"/>
                    <a:pt x="150" y="221"/>
                  </a:cubicBezTo>
                  <a:cubicBezTo>
                    <a:pt x="149" y="221"/>
                    <a:pt x="146" y="221"/>
                    <a:pt x="148" y="224"/>
                  </a:cubicBezTo>
                  <a:cubicBezTo>
                    <a:pt x="149" y="228"/>
                    <a:pt x="148" y="227"/>
                    <a:pt x="148" y="228"/>
                  </a:cubicBezTo>
                  <a:cubicBezTo>
                    <a:pt x="149" y="229"/>
                    <a:pt x="148" y="230"/>
                    <a:pt x="148" y="229"/>
                  </a:cubicBezTo>
                  <a:cubicBezTo>
                    <a:pt x="147" y="228"/>
                    <a:pt x="146" y="231"/>
                    <a:pt x="145" y="227"/>
                  </a:cubicBezTo>
                  <a:cubicBezTo>
                    <a:pt x="145" y="226"/>
                    <a:pt x="145" y="224"/>
                    <a:pt x="143" y="226"/>
                  </a:cubicBezTo>
                  <a:cubicBezTo>
                    <a:pt x="141" y="229"/>
                    <a:pt x="141" y="227"/>
                    <a:pt x="140" y="227"/>
                  </a:cubicBezTo>
                  <a:cubicBezTo>
                    <a:pt x="139" y="228"/>
                    <a:pt x="140" y="226"/>
                    <a:pt x="139" y="226"/>
                  </a:cubicBezTo>
                  <a:cubicBezTo>
                    <a:pt x="138" y="225"/>
                    <a:pt x="139" y="224"/>
                    <a:pt x="138" y="223"/>
                  </a:cubicBezTo>
                  <a:cubicBezTo>
                    <a:pt x="137" y="223"/>
                    <a:pt x="134" y="224"/>
                    <a:pt x="135" y="222"/>
                  </a:cubicBezTo>
                  <a:cubicBezTo>
                    <a:pt x="136" y="219"/>
                    <a:pt x="135" y="220"/>
                    <a:pt x="135" y="218"/>
                  </a:cubicBezTo>
                  <a:cubicBezTo>
                    <a:pt x="136" y="217"/>
                    <a:pt x="138" y="217"/>
                    <a:pt x="135" y="217"/>
                  </a:cubicBezTo>
                  <a:cubicBezTo>
                    <a:pt x="132" y="217"/>
                    <a:pt x="133" y="215"/>
                    <a:pt x="132" y="213"/>
                  </a:cubicBezTo>
                  <a:cubicBezTo>
                    <a:pt x="131" y="211"/>
                    <a:pt x="134" y="209"/>
                    <a:pt x="132" y="210"/>
                  </a:cubicBezTo>
                  <a:cubicBezTo>
                    <a:pt x="131" y="211"/>
                    <a:pt x="130" y="209"/>
                    <a:pt x="128" y="211"/>
                  </a:cubicBezTo>
                  <a:cubicBezTo>
                    <a:pt x="126" y="212"/>
                    <a:pt x="126" y="211"/>
                    <a:pt x="127" y="210"/>
                  </a:cubicBezTo>
                  <a:cubicBezTo>
                    <a:pt x="128" y="209"/>
                    <a:pt x="124" y="207"/>
                    <a:pt x="127" y="206"/>
                  </a:cubicBezTo>
                  <a:cubicBezTo>
                    <a:pt x="128" y="205"/>
                    <a:pt x="126" y="203"/>
                    <a:pt x="128" y="202"/>
                  </a:cubicBezTo>
                  <a:cubicBezTo>
                    <a:pt x="130" y="202"/>
                    <a:pt x="129" y="200"/>
                    <a:pt x="130" y="200"/>
                  </a:cubicBezTo>
                  <a:cubicBezTo>
                    <a:pt x="131" y="201"/>
                    <a:pt x="130" y="199"/>
                    <a:pt x="132" y="199"/>
                  </a:cubicBezTo>
                  <a:cubicBezTo>
                    <a:pt x="133" y="199"/>
                    <a:pt x="131" y="197"/>
                    <a:pt x="132" y="194"/>
                  </a:cubicBezTo>
                  <a:cubicBezTo>
                    <a:pt x="133" y="191"/>
                    <a:pt x="131" y="190"/>
                    <a:pt x="132" y="189"/>
                  </a:cubicBezTo>
                  <a:cubicBezTo>
                    <a:pt x="133" y="188"/>
                    <a:pt x="132" y="186"/>
                    <a:pt x="131" y="187"/>
                  </a:cubicBezTo>
                  <a:cubicBezTo>
                    <a:pt x="129" y="188"/>
                    <a:pt x="131" y="184"/>
                    <a:pt x="128" y="182"/>
                  </a:cubicBezTo>
                  <a:cubicBezTo>
                    <a:pt x="125" y="179"/>
                    <a:pt x="126" y="182"/>
                    <a:pt x="125" y="183"/>
                  </a:cubicBezTo>
                  <a:cubicBezTo>
                    <a:pt x="124" y="182"/>
                    <a:pt x="124" y="181"/>
                    <a:pt x="121" y="182"/>
                  </a:cubicBezTo>
                  <a:cubicBezTo>
                    <a:pt x="117" y="182"/>
                    <a:pt x="122" y="181"/>
                    <a:pt x="121" y="178"/>
                  </a:cubicBezTo>
                  <a:cubicBezTo>
                    <a:pt x="121" y="176"/>
                    <a:pt x="118" y="179"/>
                    <a:pt x="120" y="177"/>
                  </a:cubicBezTo>
                  <a:cubicBezTo>
                    <a:pt x="121" y="175"/>
                    <a:pt x="120" y="177"/>
                    <a:pt x="119" y="175"/>
                  </a:cubicBezTo>
                  <a:cubicBezTo>
                    <a:pt x="119" y="174"/>
                    <a:pt x="116" y="175"/>
                    <a:pt x="116" y="176"/>
                  </a:cubicBezTo>
                  <a:cubicBezTo>
                    <a:pt x="115" y="177"/>
                    <a:pt x="114" y="177"/>
                    <a:pt x="112" y="176"/>
                  </a:cubicBezTo>
                  <a:cubicBezTo>
                    <a:pt x="111" y="175"/>
                    <a:pt x="110" y="176"/>
                    <a:pt x="108" y="178"/>
                  </a:cubicBezTo>
                  <a:cubicBezTo>
                    <a:pt x="106" y="180"/>
                    <a:pt x="104" y="179"/>
                    <a:pt x="103" y="181"/>
                  </a:cubicBezTo>
                  <a:cubicBezTo>
                    <a:pt x="103" y="183"/>
                    <a:pt x="101" y="182"/>
                    <a:pt x="101" y="184"/>
                  </a:cubicBezTo>
                  <a:cubicBezTo>
                    <a:pt x="101" y="185"/>
                    <a:pt x="99" y="186"/>
                    <a:pt x="95" y="186"/>
                  </a:cubicBezTo>
                  <a:cubicBezTo>
                    <a:pt x="96" y="184"/>
                    <a:pt x="95" y="184"/>
                    <a:pt x="94" y="184"/>
                  </a:cubicBezTo>
                  <a:cubicBezTo>
                    <a:pt x="93" y="183"/>
                    <a:pt x="93" y="185"/>
                    <a:pt x="92" y="184"/>
                  </a:cubicBezTo>
                  <a:cubicBezTo>
                    <a:pt x="91" y="183"/>
                    <a:pt x="88" y="184"/>
                    <a:pt x="89" y="183"/>
                  </a:cubicBezTo>
                  <a:cubicBezTo>
                    <a:pt x="90" y="182"/>
                    <a:pt x="86" y="181"/>
                    <a:pt x="85" y="184"/>
                  </a:cubicBezTo>
                  <a:cubicBezTo>
                    <a:pt x="84" y="186"/>
                    <a:pt x="83" y="184"/>
                    <a:pt x="83" y="186"/>
                  </a:cubicBezTo>
                  <a:cubicBezTo>
                    <a:pt x="82" y="188"/>
                    <a:pt x="82" y="187"/>
                    <a:pt x="81" y="189"/>
                  </a:cubicBezTo>
                  <a:cubicBezTo>
                    <a:pt x="80" y="186"/>
                    <a:pt x="84" y="181"/>
                    <a:pt x="77" y="185"/>
                  </a:cubicBezTo>
                  <a:cubicBezTo>
                    <a:pt x="77" y="185"/>
                    <a:pt x="76" y="185"/>
                    <a:pt x="75" y="185"/>
                  </a:cubicBezTo>
                  <a:cubicBezTo>
                    <a:pt x="75" y="186"/>
                    <a:pt x="75" y="185"/>
                    <a:pt x="73" y="185"/>
                  </a:cubicBezTo>
                  <a:cubicBezTo>
                    <a:pt x="72" y="186"/>
                    <a:pt x="70" y="182"/>
                    <a:pt x="69" y="184"/>
                  </a:cubicBezTo>
                  <a:cubicBezTo>
                    <a:pt x="69" y="185"/>
                    <a:pt x="68" y="185"/>
                    <a:pt x="67" y="184"/>
                  </a:cubicBezTo>
                  <a:cubicBezTo>
                    <a:pt x="66" y="182"/>
                    <a:pt x="67" y="185"/>
                    <a:pt x="66" y="185"/>
                  </a:cubicBezTo>
                  <a:cubicBezTo>
                    <a:pt x="65" y="185"/>
                    <a:pt x="65" y="182"/>
                    <a:pt x="64" y="182"/>
                  </a:cubicBezTo>
                  <a:cubicBezTo>
                    <a:pt x="62" y="182"/>
                    <a:pt x="61" y="183"/>
                    <a:pt x="62" y="181"/>
                  </a:cubicBezTo>
                  <a:cubicBezTo>
                    <a:pt x="62" y="180"/>
                    <a:pt x="62" y="180"/>
                    <a:pt x="61" y="180"/>
                  </a:cubicBezTo>
                  <a:cubicBezTo>
                    <a:pt x="60" y="181"/>
                    <a:pt x="57" y="179"/>
                    <a:pt x="57" y="177"/>
                  </a:cubicBezTo>
                  <a:cubicBezTo>
                    <a:pt x="57" y="175"/>
                    <a:pt x="56" y="176"/>
                    <a:pt x="54" y="176"/>
                  </a:cubicBezTo>
                  <a:cubicBezTo>
                    <a:pt x="53" y="177"/>
                    <a:pt x="52" y="173"/>
                    <a:pt x="51" y="173"/>
                  </a:cubicBezTo>
                  <a:cubicBezTo>
                    <a:pt x="49" y="173"/>
                    <a:pt x="49" y="171"/>
                    <a:pt x="47" y="171"/>
                  </a:cubicBezTo>
                  <a:cubicBezTo>
                    <a:pt x="45" y="170"/>
                    <a:pt x="48" y="169"/>
                    <a:pt x="44" y="168"/>
                  </a:cubicBezTo>
                  <a:cubicBezTo>
                    <a:pt x="41" y="167"/>
                    <a:pt x="42" y="173"/>
                    <a:pt x="40" y="169"/>
                  </a:cubicBezTo>
                  <a:cubicBezTo>
                    <a:pt x="40" y="168"/>
                    <a:pt x="37" y="167"/>
                    <a:pt x="35" y="165"/>
                  </a:cubicBezTo>
                  <a:cubicBezTo>
                    <a:pt x="33" y="163"/>
                    <a:pt x="33" y="166"/>
                    <a:pt x="31" y="162"/>
                  </a:cubicBezTo>
                  <a:cubicBezTo>
                    <a:pt x="30" y="160"/>
                    <a:pt x="28" y="164"/>
                    <a:pt x="28" y="161"/>
                  </a:cubicBezTo>
                  <a:cubicBezTo>
                    <a:pt x="29" y="158"/>
                    <a:pt x="28" y="156"/>
                    <a:pt x="27" y="155"/>
                  </a:cubicBezTo>
                  <a:cubicBezTo>
                    <a:pt x="26" y="153"/>
                    <a:pt x="28" y="153"/>
                    <a:pt x="29" y="154"/>
                  </a:cubicBezTo>
                  <a:cubicBezTo>
                    <a:pt x="30" y="156"/>
                    <a:pt x="30" y="154"/>
                    <a:pt x="31" y="154"/>
                  </a:cubicBezTo>
                  <a:cubicBezTo>
                    <a:pt x="34" y="153"/>
                    <a:pt x="31" y="151"/>
                    <a:pt x="32" y="150"/>
                  </a:cubicBezTo>
                  <a:cubicBezTo>
                    <a:pt x="32" y="149"/>
                    <a:pt x="28" y="149"/>
                    <a:pt x="29" y="146"/>
                  </a:cubicBezTo>
                  <a:cubicBezTo>
                    <a:pt x="30" y="145"/>
                    <a:pt x="27" y="144"/>
                    <a:pt x="31" y="143"/>
                  </a:cubicBezTo>
                  <a:cubicBezTo>
                    <a:pt x="34" y="143"/>
                    <a:pt x="31" y="142"/>
                    <a:pt x="35" y="139"/>
                  </a:cubicBezTo>
                  <a:cubicBezTo>
                    <a:pt x="37" y="137"/>
                    <a:pt x="35" y="137"/>
                    <a:pt x="36" y="135"/>
                  </a:cubicBezTo>
                  <a:cubicBezTo>
                    <a:pt x="38" y="133"/>
                    <a:pt x="36" y="132"/>
                    <a:pt x="36" y="133"/>
                  </a:cubicBezTo>
                  <a:cubicBezTo>
                    <a:pt x="35" y="135"/>
                    <a:pt x="35" y="132"/>
                    <a:pt x="34" y="133"/>
                  </a:cubicBezTo>
                  <a:cubicBezTo>
                    <a:pt x="33" y="133"/>
                    <a:pt x="34" y="130"/>
                    <a:pt x="30" y="130"/>
                  </a:cubicBezTo>
                  <a:cubicBezTo>
                    <a:pt x="26" y="131"/>
                    <a:pt x="27" y="132"/>
                    <a:pt x="24" y="133"/>
                  </a:cubicBezTo>
                  <a:cubicBezTo>
                    <a:pt x="23" y="133"/>
                    <a:pt x="23" y="133"/>
                    <a:pt x="23" y="133"/>
                  </a:cubicBezTo>
                  <a:cubicBezTo>
                    <a:pt x="21" y="133"/>
                    <a:pt x="18" y="132"/>
                    <a:pt x="17" y="131"/>
                  </a:cubicBezTo>
                  <a:cubicBezTo>
                    <a:pt x="17" y="130"/>
                    <a:pt x="16" y="132"/>
                    <a:pt x="14" y="130"/>
                  </a:cubicBezTo>
                  <a:cubicBezTo>
                    <a:pt x="13" y="128"/>
                    <a:pt x="15" y="129"/>
                    <a:pt x="14" y="126"/>
                  </a:cubicBezTo>
                  <a:cubicBezTo>
                    <a:pt x="12" y="123"/>
                    <a:pt x="11" y="126"/>
                    <a:pt x="11" y="124"/>
                  </a:cubicBezTo>
                  <a:cubicBezTo>
                    <a:pt x="10" y="122"/>
                    <a:pt x="8" y="124"/>
                    <a:pt x="6" y="122"/>
                  </a:cubicBezTo>
                  <a:cubicBezTo>
                    <a:pt x="5" y="122"/>
                    <a:pt x="5" y="121"/>
                    <a:pt x="7" y="121"/>
                  </a:cubicBezTo>
                  <a:cubicBezTo>
                    <a:pt x="9" y="121"/>
                    <a:pt x="10" y="120"/>
                    <a:pt x="9" y="119"/>
                  </a:cubicBezTo>
                  <a:cubicBezTo>
                    <a:pt x="7" y="118"/>
                    <a:pt x="9" y="116"/>
                    <a:pt x="8" y="115"/>
                  </a:cubicBezTo>
                  <a:cubicBezTo>
                    <a:pt x="7" y="114"/>
                    <a:pt x="8" y="113"/>
                    <a:pt x="8" y="112"/>
                  </a:cubicBezTo>
                  <a:cubicBezTo>
                    <a:pt x="7" y="111"/>
                    <a:pt x="4" y="110"/>
                    <a:pt x="4" y="112"/>
                  </a:cubicBezTo>
                  <a:cubicBezTo>
                    <a:pt x="4" y="113"/>
                    <a:pt x="2" y="111"/>
                    <a:pt x="3" y="109"/>
                  </a:cubicBezTo>
                  <a:cubicBezTo>
                    <a:pt x="3" y="108"/>
                    <a:pt x="1" y="108"/>
                    <a:pt x="2" y="106"/>
                  </a:cubicBezTo>
                  <a:cubicBezTo>
                    <a:pt x="6" y="105"/>
                    <a:pt x="0" y="102"/>
                    <a:pt x="5" y="101"/>
                  </a:cubicBezTo>
                  <a:cubicBezTo>
                    <a:pt x="9" y="100"/>
                    <a:pt x="7" y="98"/>
                    <a:pt x="9" y="98"/>
                  </a:cubicBezTo>
                  <a:cubicBezTo>
                    <a:pt x="12" y="99"/>
                    <a:pt x="11" y="95"/>
                    <a:pt x="12" y="98"/>
                  </a:cubicBezTo>
                  <a:cubicBezTo>
                    <a:pt x="13" y="101"/>
                    <a:pt x="14" y="98"/>
                    <a:pt x="15" y="99"/>
                  </a:cubicBezTo>
                  <a:cubicBezTo>
                    <a:pt x="17" y="100"/>
                    <a:pt x="17" y="98"/>
                    <a:pt x="18" y="95"/>
                  </a:cubicBezTo>
                  <a:cubicBezTo>
                    <a:pt x="19" y="93"/>
                    <a:pt x="25" y="96"/>
                    <a:pt x="26" y="92"/>
                  </a:cubicBezTo>
                  <a:cubicBezTo>
                    <a:pt x="27" y="90"/>
                    <a:pt x="32" y="89"/>
                    <a:pt x="34" y="88"/>
                  </a:cubicBezTo>
                  <a:cubicBezTo>
                    <a:pt x="35" y="87"/>
                    <a:pt x="35" y="88"/>
                    <a:pt x="37" y="86"/>
                  </a:cubicBezTo>
                  <a:cubicBezTo>
                    <a:pt x="37" y="85"/>
                    <a:pt x="35" y="82"/>
                    <a:pt x="37" y="81"/>
                  </a:cubicBezTo>
                  <a:cubicBezTo>
                    <a:pt x="39" y="81"/>
                    <a:pt x="36" y="80"/>
                    <a:pt x="38" y="79"/>
                  </a:cubicBezTo>
                  <a:cubicBezTo>
                    <a:pt x="41" y="78"/>
                    <a:pt x="36" y="70"/>
                    <a:pt x="37" y="68"/>
                  </a:cubicBezTo>
                  <a:cubicBezTo>
                    <a:pt x="38" y="66"/>
                    <a:pt x="31" y="66"/>
                    <a:pt x="36" y="65"/>
                  </a:cubicBezTo>
                  <a:cubicBezTo>
                    <a:pt x="39" y="64"/>
                    <a:pt x="43" y="63"/>
                    <a:pt x="44" y="63"/>
                  </a:cubicBezTo>
                  <a:cubicBezTo>
                    <a:pt x="46" y="64"/>
                    <a:pt x="48" y="65"/>
                    <a:pt x="49" y="63"/>
                  </a:cubicBezTo>
                  <a:cubicBezTo>
                    <a:pt x="49" y="61"/>
                    <a:pt x="46" y="62"/>
                    <a:pt x="47" y="60"/>
                  </a:cubicBezTo>
                  <a:cubicBezTo>
                    <a:pt x="49" y="58"/>
                    <a:pt x="50" y="52"/>
                    <a:pt x="50" y="50"/>
                  </a:cubicBezTo>
                  <a:cubicBezTo>
                    <a:pt x="51" y="47"/>
                    <a:pt x="54" y="51"/>
                    <a:pt x="57" y="51"/>
                  </a:cubicBezTo>
                  <a:cubicBezTo>
                    <a:pt x="60" y="50"/>
                    <a:pt x="59" y="52"/>
                    <a:pt x="61" y="51"/>
                  </a:cubicBezTo>
                  <a:cubicBezTo>
                    <a:pt x="64" y="50"/>
                    <a:pt x="65" y="49"/>
                    <a:pt x="64" y="47"/>
                  </a:cubicBezTo>
                  <a:cubicBezTo>
                    <a:pt x="63" y="45"/>
                    <a:pt x="62" y="41"/>
                    <a:pt x="68" y="39"/>
                  </a:cubicBezTo>
                  <a:cubicBezTo>
                    <a:pt x="73" y="38"/>
                    <a:pt x="67" y="34"/>
                    <a:pt x="73" y="35"/>
                  </a:cubicBezTo>
                  <a:cubicBezTo>
                    <a:pt x="76" y="34"/>
                    <a:pt x="76" y="34"/>
                    <a:pt x="76" y="34"/>
                  </a:cubicBezTo>
                  <a:cubicBezTo>
                    <a:pt x="75" y="37"/>
                    <a:pt x="78" y="41"/>
                    <a:pt x="81" y="42"/>
                  </a:cubicBezTo>
                  <a:cubicBezTo>
                    <a:pt x="83" y="44"/>
                    <a:pt x="84" y="41"/>
                    <a:pt x="85" y="43"/>
                  </a:cubicBezTo>
                  <a:cubicBezTo>
                    <a:pt x="86" y="45"/>
                    <a:pt x="87" y="43"/>
                    <a:pt x="87" y="44"/>
                  </a:cubicBezTo>
                  <a:cubicBezTo>
                    <a:pt x="88" y="46"/>
                    <a:pt x="93" y="50"/>
                    <a:pt x="92" y="54"/>
                  </a:cubicBezTo>
                  <a:cubicBezTo>
                    <a:pt x="91" y="58"/>
                    <a:pt x="93" y="57"/>
                    <a:pt x="91" y="60"/>
                  </a:cubicBezTo>
                  <a:cubicBezTo>
                    <a:pt x="90" y="61"/>
                    <a:pt x="90" y="64"/>
                    <a:pt x="93" y="64"/>
                  </a:cubicBezTo>
                  <a:cubicBezTo>
                    <a:pt x="95" y="64"/>
                    <a:pt x="97" y="65"/>
                    <a:pt x="100" y="65"/>
                  </a:cubicBezTo>
                  <a:cubicBezTo>
                    <a:pt x="103" y="65"/>
                    <a:pt x="106" y="65"/>
                    <a:pt x="111" y="70"/>
                  </a:cubicBezTo>
                  <a:cubicBezTo>
                    <a:pt x="117" y="75"/>
                    <a:pt x="116" y="71"/>
                    <a:pt x="117" y="75"/>
                  </a:cubicBezTo>
                  <a:cubicBezTo>
                    <a:pt x="118" y="80"/>
                    <a:pt x="119" y="78"/>
                    <a:pt x="120" y="81"/>
                  </a:cubicBezTo>
                  <a:cubicBezTo>
                    <a:pt x="120" y="83"/>
                    <a:pt x="122" y="81"/>
                    <a:pt x="124" y="82"/>
                  </a:cubicBezTo>
                  <a:cubicBezTo>
                    <a:pt x="133" y="83"/>
                    <a:pt x="134" y="83"/>
                    <a:pt x="141" y="82"/>
                  </a:cubicBezTo>
                  <a:cubicBezTo>
                    <a:pt x="148" y="82"/>
                    <a:pt x="150" y="86"/>
                    <a:pt x="152" y="86"/>
                  </a:cubicBezTo>
                  <a:cubicBezTo>
                    <a:pt x="154" y="86"/>
                    <a:pt x="158" y="90"/>
                    <a:pt x="161" y="88"/>
                  </a:cubicBezTo>
                  <a:cubicBezTo>
                    <a:pt x="164" y="87"/>
                    <a:pt x="162" y="90"/>
                    <a:pt x="163" y="90"/>
                  </a:cubicBezTo>
                  <a:cubicBezTo>
                    <a:pt x="165" y="89"/>
                    <a:pt x="165" y="91"/>
                    <a:pt x="166" y="90"/>
                  </a:cubicBezTo>
                  <a:cubicBezTo>
                    <a:pt x="174" y="85"/>
                    <a:pt x="174" y="87"/>
                    <a:pt x="176" y="85"/>
                  </a:cubicBezTo>
                  <a:cubicBezTo>
                    <a:pt x="179" y="83"/>
                    <a:pt x="177" y="84"/>
                    <a:pt x="180" y="84"/>
                  </a:cubicBezTo>
                  <a:cubicBezTo>
                    <a:pt x="184" y="84"/>
                    <a:pt x="184" y="85"/>
                    <a:pt x="186" y="84"/>
                  </a:cubicBezTo>
                  <a:cubicBezTo>
                    <a:pt x="187" y="83"/>
                    <a:pt x="188" y="85"/>
                    <a:pt x="189" y="84"/>
                  </a:cubicBezTo>
                  <a:cubicBezTo>
                    <a:pt x="190" y="82"/>
                    <a:pt x="192" y="83"/>
                    <a:pt x="194" y="80"/>
                  </a:cubicBezTo>
                  <a:cubicBezTo>
                    <a:pt x="197" y="77"/>
                    <a:pt x="198" y="77"/>
                    <a:pt x="201" y="75"/>
                  </a:cubicBezTo>
                  <a:cubicBezTo>
                    <a:pt x="203" y="74"/>
                    <a:pt x="199" y="72"/>
                    <a:pt x="199" y="70"/>
                  </a:cubicBezTo>
                  <a:cubicBezTo>
                    <a:pt x="199" y="67"/>
                    <a:pt x="199" y="65"/>
                    <a:pt x="201" y="65"/>
                  </a:cubicBezTo>
                  <a:cubicBezTo>
                    <a:pt x="204" y="64"/>
                    <a:pt x="206" y="69"/>
                    <a:pt x="211" y="67"/>
                  </a:cubicBezTo>
                  <a:cubicBezTo>
                    <a:pt x="215" y="65"/>
                    <a:pt x="214" y="62"/>
                    <a:pt x="217" y="62"/>
                  </a:cubicBezTo>
                  <a:cubicBezTo>
                    <a:pt x="219" y="63"/>
                    <a:pt x="221" y="62"/>
                    <a:pt x="223" y="60"/>
                  </a:cubicBezTo>
                  <a:cubicBezTo>
                    <a:pt x="225" y="59"/>
                    <a:pt x="223" y="59"/>
                    <a:pt x="225" y="56"/>
                  </a:cubicBezTo>
                  <a:cubicBezTo>
                    <a:pt x="227" y="54"/>
                    <a:pt x="230" y="55"/>
                    <a:pt x="232" y="53"/>
                  </a:cubicBezTo>
                  <a:cubicBezTo>
                    <a:pt x="235" y="52"/>
                    <a:pt x="236" y="54"/>
                    <a:pt x="237" y="53"/>
                  </a:cubicBezTo>
                  <a:cubicBezTo>
                    <a:pt x="238" y="52"/>
                    <a:pt x="241" y="54"/>
                    <a:pt x="243" y="53"/>
                  </a:cubicBezTo>
                  <a:cubicBezTo>
                    <a:pt x="244" y="52"/>
                    <a:pt x="242" y="49"/>
                    <a:pt x="240" y="47"/>
                  </a:cubicBezTo>
                  <a:cubicBezTo>
                    <a:pt x="238" y="45"/>
                    <a:pt x="237" y="43"/>
                    <a:pt x="233" y="43"/>
                  </a:cubicBezTo>
                  <a:cubicBezTo>
                    <a:pt x="229" y="43"/>
                    <a:pt x="231" y="47"/>
                    <a:pt x="229" y="45"/>
                  </a:cubicBezTo>
                  <a:cubicBezTo>
                    <a:pt x="227" y="44"/>
                    <a:pt x="224" y="44"/>
                    <a:pt x="223" y="45"/>
                  </a:cubicBezTo>
                  <a:cubicBezTo>
                    <a:pt x="222" y="46"/>
                    <a:pt x="219" y="43"/>
                    <a:pt x="221" y="42"/>
                  </a:cubicBezTo>
                  <a:cubicBezTo>
                    <a:pt x="223" y="40"/>
                    <a:pt x="219" y="43"/>
                    <a:pt x="226" y="29"/>
                  </a:cubicBezTo>
                  <a:cubicBezTo>
                    <a:pt x="231" y="32"/>
                    <a:pt x="233" y="32"/>
                    <a:pt x="237" y="28"/>
                  </a:cubicBezTo>
                  <a:cubicBezTo>
                    <a:pt x="241" y="24"/>
                    <a:pt x="240" y="21"/>
                    <a:pt x="245" y="15"/>
                  </a:cubicBezTo>
                  <a:cubicBezTo>
                    <a:pt x="249" y="10"/>
                    <a:pt x="247" y="8"/>
                    <a:pt x="244" y="8"/>
                  </a:cubicBezTo>
                  <a:cubicBezTo>
                    <a:pt x="241" y="8"/>
                    <a:pt x="245" y="2"/>
                    <a:pt x="255" y="1"/>
                  </a:cubicBezTo>
                  <a:cubicBezTo>
                    <a:pt x="264" y="0"/>
                    <a:pt x="267" y="3"/>
                    <a:pt x="270" y="3"/>
                  </a:cubicBezTo>
                  <a:cubicBezTo>
                    <a:pt x="273" y="3"/>
                    <a:pt x="279" y="11"/>
                    <a:pt x="281" y="21"/>
                  </a:cubicBezTo>
                  <a:cubicBezTo>
                    <a:pt x="282" y="32"/>
                    <a:pt x="284" y="31"/>
                    <a:pt x="290" y="32"/>
                  </a:cubicBezTo>
                  <a:cubicBezTo>
                    <a:pt x="296" y="33"/>
                    <a:pt x="294" y="36"/>
                    <a:pt x="297" y="36"/>
                  </a:cubicBezTo>
                  <a:cubicBezTo>
                    <a:pt x="300" y="37"/>
                    <a:pt x="297" y="39"/>
                    <a:pt x="299" y="40"/>
                  </a:cubicBezTo>
                  <a:cubicBezTo>
                    <a:pt x="301" y="41"/>
                    <a:pt x="297" y="42"/>
                    <a:pt x="300" y="44"/>
                  </a:cubicBezTo>
                  <a:cubicBezTo>
                    <a:pt x="303" y="47"/>
                    <a:pt x="307" y="46"/>
                    <a:pt x="310" y="43"/>
                  </a:cubicBezTo>
                  <a:cubicBezTo>
                    <a:pt x="313" y="41"/>
                    <a:pt x="313" y="44"/>
                    <a:pt x="316" y="41"/>
                  </a:cubicBezTo>
                  <a:cubicBezTo>
                    <a:pt x="319" y="38"/>
                    <a:pt x="322" y="43"/>
                    <a:pt x="319" y="47"/>
                  </a:cubicBezTo>
                  <a:cubicBezTo>
                    <a:pt x="316" y="52"/>
                    <a:pt x="314" y="67"/>
                    <a:pt x="310" y="65"/>
                  </a:cubicBezTo>
                  <a:cubicBezTo>
                    <a:pt x="306" y="63"/>
                    <a:pt x="305" y="62"/>
                    <a:pt x="304" y="64"/>
                  </a:cubicBezTo>
                  <a:cubicBezTo>
                    <a:pt x="303" y="67"/>
                    <a:pt x="299" y="64"/>
                    <a:pt x="301" y="68"/>
                  </a:cubicBezTo>
                  <a:cubicBezTo>
                    <a:pt x="302" y="72"/>
                    <a:pt x="303" y="76"/>
                    <a:pt x="301" y="79"/>
                  </a:cubicBezTo>
                  <a:cubicBezTo>
                    <a:pt x="300" y="83"/>
                    <a:pt x="299" y="79"/>
                    <a:pt x="298" y="83"/>
                  </a:cubicBezTo>
                  <a:lnTo>
                    <a:pt x="298" y="84"/>
                  </a:ln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53" name="Freeform 5"/>
            <p:cNvSpPr>
              <a:spLocks noEditPoints="1"/>
            </p:cNvSpPr>
            <p:nvPr/>
          </p:nvSpPr>
          <p:spPr bwMode="auto">
            <a:xfrm>
              <a:off x="4759" y="3629"/>
              <a:ext cx="378" cy="512"/>
            </a:xfrm>
            <a:custGeom>
              <a:avLst/>
              <a:gdLst/>
              <a:ahLst/>
              <a:cxnLst>
                <a:cxn ang="0">
                  <a:pos x="31" y="44"/>
                </a:cxn>
                <a:cxn ang="0">
                  <a:pos x="35" y="44"/>
                </a:cxn>
                <a:cxn ang="0">
                  <a:pos x="35" y="45"/>
                </a:cxn>
                <a:cxn ang="0">
                  <a:pos x="37" y="48"/>
                </a:cxn>
                <a:cxn ang="0">
                  <a:pos x="41" y="49"/>
                </a:cxn>
                <a:cxn ang="0">
                  <a:pos x="41" y="53"/>
                </a:cxn>
                <a:cxn ang="0">
                  <a:pos x="35" y="61"/>
                </a:cxn>
                <a:cxn ang="0">
                  <a:pos x="35" y="65"/>
                </a:cxn>
                <a:cxn ang="0">
                  <a:pos x="34" y="67"/>
                </a:cxn>
                <a:cxn ang="0">
                  <a:pos x="26" y="73"/>
                </a:cxn>
                <a:cxn ang="0">
                  <a:pos x="24" y="81"/>
                </a:cxn>
                <a:cxn ang="0">
                  <a:pos x="20" y="85"/>
                </a:cxn>
                <a:cxn ang="0">
                  <a:pos x="12" y="87"/>
                </a:cxn>
                <a:cxn ang="0">
                  <a:pos x="9" y="85"/>
                </a:cxn>
                <a:cxn ang="0">
                  <a:pos x="6" y="84"/>
                </a:cxn>
                <a:cxn ang="0">
                  <a:pos x="1" y="83"/>
                </a:cxn>
                <a:cxn ang="0">
                  <a:pos x="3" y="80"/>
                </a:cxn>
                <a:cxn ang="0">
                  <a:pos x="6" y="74"/>
                </a:cxn>
                <a:cxn ang="0">
                  <a:pos x="13" y="68"/>
                </a:cxn>
                <a:cxn ang="0">
                  <a:pos x="16" y="65"/>
                </a:cxn>
                <a:cxn ang="0">
                  <a:pos x="23" y="61"/>
                </a:cxn>
                <a:cxn ang="0">
                  <a:pos x="29" y="51"/>
                </a:cxn>
                <a:cxn ang="0">
                  <a:pos x="31" y="44"/>
                </a:cxn>
                <a:cxn ang="0">
                  <a:pos x="49" y="50"/>
                </a:cxn>
                <a:cxn ang="0">
                  <a:pos x="56" y="36"/>
                </a:cxn>
                <a:cxn ang="0">
                  <a:pos x="60" y="34"/>
                </a:cxn>
                <a:cxn ang="0">
                  <a:pos x="62" y="30"/>
                </a:cxn>
                <a:cxn ang="0">
                  <a:pos x="64" y="24"/>
                </a:cxn>
                <a:cxn ang="0">
                  <a:pos x="60" y="23"/>
                </a:cxn>
                <a:cxn ang="0">
                  <a:pos x="53" y="23"/>
                </a:cxn>
                <a:cxn ang="0">
                  <a:pos x="49" y="15"/>
                </a:cxn>
                <a:cxn ang="0">
                  <a:pos x="49" y="18"/>
                </a:cxn>
                <a:cxn ang="0">
                  <a:pos x="45" y="14"/>
                </a:cxn>
                <a:cxn ang="0">
                  <a:pos x="43" y="10"/>
                </a:cxn>
                <a:cxn ang="0">
                  <a:pos x="42" y="6"/>
                </a:cxn>
                <a:cxn ang="0">
                  <a:pos x="38" y="3"/>
                </a:cxn>
                <a:cxn ang="0">
                  <a:pos x="34" y="0"/>
                </a:cxn>
                <a:cxn ang="0">
                  <a:pos x="35" y="3"/>
                </a:cxn>
                <a:cxn ang="0">
                  <a:pos x="37" y="6"/>
                </a:cxn>
                <a:cxn ang="0">
                  <a:pos x="41" y="13"/>
                </a:cxn>
                <a:cxn ang="0">
                  <a:pos x="42" y="15"/>
                </a:cxn>
                <a:cxn ang="0">
                  <a:pos x="44" y="20"/>
                </a:cxn>
                <a:cxn ang="0">
                  <a:pos x="44" y="28"/>
                </a:cxn>
                <a:cxn ang="0">
                  <a:pos x="39" y="34"/>
                </a:cxn>
                <a:cxn ang="0">
                  <a:pos x="45" y="39"/>
                </a:cxn>
                <a:cxn ang="0">
                  <a:pos x="45" y="47"/>
                </a:cxn>
                <a:cxn ang="0">
                  <a:pos x="45" y="49"/>
                </a:cxn>
                <a:cxn ang="0">
                  <a:pos x="49" y="50"/>
                </a:cxn>
              </a:cxnLst>
              <a:rect l="0" t="0" r="r" b="b"/>
              <a:pathLst>
                <a:path w="65" h="88">
                  <a:moveTo>
                    <a:pt x="31" y="44"/>
                  </a:moveTo>
                  <a:cubicBezTo>
                    <a:pt x="34" y="41"/>
                    <a:pt x="36" y="43"/>
                    <a:pt x="35" y="44"/>
                  </a:cubicBezTo>
                  <a:cubicBezTo>
                    <a:pt x="33" y="44"/>
                    <a:pt x="34" y="45"/>
                    <a:pt x="35" y="45"/>
                  </a:cubicBezTo>
                  <a:cubicBezTo>
                    <a:pt x="36" y="45"/>
                    <a:pt x="34" y="51"/>
                    <a:pt x="37" y="48"/>
                  </a:cubicBezTo>
                  <a:cubicBezTo>
                    <a:pt x="41" y="45"/>
                    <a:pt x="43" y="46"/>
                    <a:pt x="41" y="49"/>
                  </a:cubicBezTo>
                  <a:cubicBezTo>
                    <a:pt x="40" y="51"/>
                    <a:pt x="44" y="50"/>
                    <a:pt x="41" y="53"/>
                  </a:cubicBezTo>
                  <a:cubicBezTo>
                    <a:pt x="38" y="57"/>
                    <a:pt x="37" y="61"/>
                    <a:pt x="35" y="61"/>
                  </a:cubicBezTo>
                  <a:cubicBezTo>
                    <a:pt x="34" y="61"/>
                    <a:pt x="33" y="65"/>
                    <a:pt x="35" y="65"/>
                  </a:cubicBezTo>
                  <a:cubicBezTo>
                    <a:pt x="37" y="66"/>
                    <a:pt x="36" y="68"/>
                    <a:pt x="34" y="67"/>
                  </a:cubicBezTo>
                  <a:cubicBezTo>
                    <a:pt x="33" y="67"/>
                    <a:pt x="26" y="68"/>
                    <a:pt x="26" y="73"/>
                  </a:cubicBezTo>
                  <a:cubicBezTo>
                    <a:pt x="26" y="77"/>
                    <a:pt x="22" y="79"/>
                    <a:pt x="24" y="81"/>
                  </a:cubicBezTo>
                  <a:cubicBezTo>
                    <a:pt x="25" y="83"/>
                    <a:pt x="22" y="81"/>
                    <a:pt x="20" y="85"/>
                  </a:cubicBezTo>
                  <a:cubicBezTo>
                    <a:pt x="17" y="88"/>
                    <a:pt x="15" y="88"/>
                    <a:pt x="12" y="87"/>
                  </a:cubicBezTo>
                  <a:cubicBezTo>
                    <a:pt x="9" y="87"/>
                    <a:pt x="11" y="85"/>
                    <a:pt x="9" y="85"/>
                  </a:cubicBezTo>
                  <a:cubicBezTo>
                    <a:pt x="7" y="86"/>
                    <a:pt x="8" y="83"/>
                    <a:pt x="6" y="84"/>
                  </a:cubicBezTo>
                  <a:cubicBezTo>
                    <a:pt x="4" y="86"/>
                    <a:pt x="2" y="85"/>
                    <a:pt x="1" y="83"/>
                  </a:cubicBezTo>
                  <a:cubicBezTo>
                    <a:pt x="0" y="81"/>
                    <a:pt x="4" y="82"/>
                    <a:pt x="3" y="80"/>
                  </a:cubicBezTo>
                  <a:cubicBezTo>
                    <a:pt x="2" y="78"/>
                    <a:pt x="4" y="76"/>
                    <a:pt x="6" y="74"/>
                  </a:cubicBezTo>
                  <a:cubicBezTo>
                    <a:pt x="9" y="72"/>
                    <a:pt x="10" y="68"/>
                    <a:pt x="13" y="68"/>
                  </a:cubicBezTo>
                  <a:cubicBezTo>
                    <a:pt x="15" y="68"/>
                    <a:pt x="15" y="66"/>
                    <a:pt x="16" y="65"/>
                  </a:cubicBezTo>
                  <a:cubicBezTo>
                    <a:pt x="18" y="65"/>
                    <a:pt x="20" y="62"/>
                    <a:pt x="23" y="61"/>
                  </a:cubicBezTo>
                  <a:cubicBezTo>
                    <a:pt x="25" y="59"/>
                    <a:pt x="26" y="52"/>
                    <a:pt x="29" y="51"/>
                  </a:cubicBezTo>
                  <a:cubicBezTo>
                    <a:pt x="32" y="50"/>
                    <a:pt x="29" y="46"/>
                    <a:pt x="31" y="44"/>
                  </a:cubicBezTo>
                  <a:close/>
                  <a:moveTo>
                    <a:pt x="49" y="50"/>
                  </a:moveTo>
                  <a:cubicBezTo>
                    <a:pt x="50" y="49"/>
                    <a:pt x="58" y="38"/>
                    <a:pt x="56" y="36"/>
                  </a:cubicBezTo>
                  <a:cubicBezTo>
                    <a:pt x="55" y="35"/>
                    <a:pt x="57" y="31"/>
                    <a:pt x="60" y="34"/>
                  </a:cubicBezTo>
                  <a:cubicBezTo>
                    <a:pt x="63" y="36"/>
                    <a:pt x="59" y="30"/>
                    <a:pt x="62" y="30"/>
                  </a:cubicBezTo>
                  <a:cubicBezTo>
                    <a:pt x="64" y="29"/>
                    <a:pt x="63" y="25"/>
                    <a:pt x="64" y="24"/>
                  </a:cubicBezTo>
                  <a:cubicBezTo>
                    <a:pt x="65" y="22"/>
                    <a:pt x="61" y="21"/>
                    <a:pt x="60" y="23"/>
                  </a:cubicBezTo>
                  <a:cubicBezTo>
                    <a:pt x="59" y="26"/>
                    <a:pt x="56" y="25"/>
                    <a:pt x="53" y="23"/>
                  </a:cubicBezTo>
                  <a:cubicBezTo>
                    <a:pt x="50" y="21"/>
                    <a:pt x="51" y="17"/>
                    <a:pt x="49" y="15"/>
                  </a:cubicBezTo>
                  <a:cubicBezTo>
                    <a:pt x="47" y="12"/>
                    <a:pt x="47" y="15"/>
                    <a:pt x="49" y="18"/>
                  </a:cubicBezTo>
                  <a:cubicBezTo>
                    <a:pt x="50" y="21"/>
                    <a:pt x="44" y="17"/>
                    <a:pt x="45" y="14"/>
                  </a:cubicBezTo>
                  <a:cubicBezTo>
                    <a:pt x="45" y="12"/>
                    <a:pt x="43" y="12"/>
                    <a:pt x="43" y="10"/>
                  </a:cubicBezTo>
                  <a:cubicBezTo>
                    <a:pt x="43" y="8"/>
                    <a:pt x="43" y="8"/>
                    <a:pt x="42" y="6"/>
                  </a:cubicBezTo>
                  <a:cubicBezTo>
                    <a:pt x="41" y="4"/>
                    <a:pt x="40" y="4"/>
                    <a:pt x="38" y="3"/>
                  </a:cubicBezTo>
                  <a:cubicBezTo>
                    <a:pt x="36" y="3"/>
                    <a:pt x="37" y="0"/>
                    <a:pt x="34" y="0"/>
                  </a:cubicBezTo>
                  <a:cubicBezTo>
                    <a:pt x="32" y="0"/>
                    <a:pt x="33" y="0"/>
                    <a:pt x="35" y="3"/>
                  </a:cubicBezTo>
                  <a:cubicBezTo>
                    <a:pt x="37" y="5"/>
                    <a:pt x="35" y="4"/>
                    <a:pt x="37" y="6"/>
                  </a:cubicBezTo>
                  <a:cubicBezTo>
                    <a:pt x="38" y="9"/>
                    <a:pt x="40" y="15"/>
                    <a:pt x="41" y="13"/>
                  </a:cubicBezTo>
                  <a:cubicBezTo>
                    <a:pt x="42" y="11"/>
                    <a:pt x="43" y="16"/>
                    <a:pt x="42" y="15"/>
                  </a:cubicBezTo>
                  <a:cubicBezTo>
                    <a:pt x="41" y="14"/>
                    <a:pt x="41" y="15"/>
                    <a:pt x="44" y="20"/>
                  </a:cubicBezTo>
                  <a:cubicBezTo>
                    <a:pt x="46" y="25"/>
                    <a:pt x="44" y="25"/>
                    <a:pt x="44" y="28"/>
                  </a:cubicBezTo>
                  <a:cubicBezTo>
                    <a:pt x="44" y="32"/>
                    <a:pt x="40" y="32"/>
                    <a:pt x="39" y="34"/>
                  </a:cubicBezTo>
                  <a:cubicBezTo>
                    <a:pt x="39" y="36"/>
                    <a:pt x="43" y="38"/>
                    <a:pt x="45" y="39"/>
                  </a:cubicBezTo>
                  <a:cubicBezTo>
                    <a:pt x="48" y="40"/>
                    <a:pt x="46" y="46"/>
                    <a:pt x="45" y="47"/>
                  </a:cubicBezTo>
                  <a:cubicBezTo>
                    <a:pt x="44" y="48"/>
                    <a:pt x="42" y="48"/>
                    <a:pt x="45" y="49"/>
                  </a:cubicBezTo>
                  <a:cubicBezTo>
                    <a:pt x="47" y="49"/>
                    <a:pt x="46" y="52"/>
                    <a:pt x="49" y="5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54" name="Freeform 6"/>
            <p:cNvSpPr>
              <a:spLocks/>
            </p:cNvSpPr>
            <p:nvPr/>
          </p:nvSpPr>
          <p:spPr bwMode="auto">
            <a:xfrm>
              <a:off x="1787" y="970"/>
              <a:ext cx="890" cy="1082"/>
            </a:xfrm>
            <a:custGeom>
              <a:avLst/>
              <a:gdLst/>
              <a:ahLst/>
              <a:cxnLst>
                <a:cxn ang="0">
                  <a:pos x="10" y="79"/>
                </a:cxn>
                <a:cxn ang="0">
                  <a:pos x="15" y="75"/>
                </a:cxn>
                <a:cxn ang="0">
                  <a:pos x="9" y="58"/>
                </a:cxn>
                <a:cxn ang="0">
                  <a:pos x="21" y="52"/>
                </a:cxn>
                <a:cxn ang="0">
                  <a:pos x="31" y="36"/>
                </a:cxn>
                <a:cxn ang="0">
                  <a:pos x="33" y="22"/>
                </a:cxn>
                <a:cxn ang="0">
                  <a:pos x="31" y="13"/>
                </a:cxn>
                <a:cxn ang="0">
                  <a:pos x="44" y="8"/>
                </a:cxn>
                <a:cxn ang="0">
                  <a:pos x="57" y="0"/>
                </a:cxn>
                <a:cxn ang="0">
                  <a:pos x="63" y="5"/>
                </a:cxn>
                <a:cxn ang="0">
                  <a:pos x="56" y="16"/>
                </a:cxn>
                <a:cxn ang="0">
                  <a:pos x="56" y="24"/>
                </a:cxn>
                <a:cxn ang="0">
                  <a:pos x="58" y="32"/>
                </a:cxn>
                <a:cxn ang="0">
                  <a:pos x="63" y="44"/>
                </a:cxn>
                <a:cxn ang="0">
                  <a:pos x="70" y="54"/>
                </a:cxn>
                <a:cxn ang="0">
                  <a:pos x="82" y="58"/>
                </a:cxn>
                <a:cxn ang="0">
                  <a:pos x="90" y="62"/>
                </a:cxn>
                <a:cxn ang="0">
                  <a:pos x="101" y="65"/>
                </a:cxn>
                <a:cxn ang="0">
                  <a:pos x="104" y="55"/>
                </a:cxn>
                <a:cxn ang="0">
                  <a:pos x="115" y="62"/>
                </a:cxn>
                <a:cxn ang="0">
                  <a:pos x="125" y="61"/>
                </a:cxn>
                <a:cxn ang="0">
                  <a:pos x="128" y="54"/>
                </a:cxn>
                <a:cxn ang="0">
                  <a:pos x="139" y="46"/>
                </a:cxn>
                <a:cxn ang="0">
                  <a:pos x="147" y="47"/>
                </a:cxn>
                <a:cxn ang="0">
                  <a:pos x="152" y="53"/>
                </a:cxn>
                <a:cxn ang="0">
                  <a:pos x="143" y="62"/>
                </a:cxn>
                <a:cxn ang="0">
                  <a:pos x="138" y="73"/>
                </a:cxn>
                <a:cxn ang="0">
                  <a:pos x="131" y="83"/>
                </a:cxn>
                <a:cxn ang="0">
                  <a:pos x="127" y="94"/>
                </a:cxn>
                <a:cxn ang="0">
                  <a:pos x="120" y="83"/>
                </a:cxn>
                <a:cxn ang="0">
                  <a:pos x="113" y="72"/>
                </a:cxn>
                <a:cxn ang="0">
                  <a:pos x="106" y="64"/>
                </a:cxn>
                <a:cxn ang="0">
                  <a:pos x="107" y="71"/>
                </a:cxn>
                <a:cxn ang="0">
                  <a:pos x="104" y="76"/>
                </a:cxn>
                <a:cxn ang="0">
                  <a:pos x="108" y="86"/>
                </a:cxn>
                <a:cxn ang="0">
                  <a:pos x="109" y="95"/>
                </a:cxn>
                <a:cxn ang="0">
                  <a:pos x="100" y="97"/>
                </a:cxn>
                <a:cxn ang="0">
                  <a:pos x="78" y="123"/>
                </a:cxn>
                <a:cxn ang="0">
                  <a:pos x="62" y="139"/>
                </a:cxn>
                <a:cxn ang="0">
                  <a:pos x="60" y="169"/>
                </a:cxn>
                <a:cxn ang="0">
                  <a:pos x="54" y="176"/>
                </a:cxn>
                <a:cxn ang="0">
                  <a:pos x="35" y="152"/>
                </a:cxn>
                <a:cxn ang="0">
                  <a:pos x="24" y="100"/>
                </a:cxn>
                <a:cxn ang="0">
                  <a:pos x="20" y="99"/>
                </a:cxn>
                <a:cxn ang="0">
                  <a:pos x="9" y="88"/>
                </a:cxn>
                <a:cxn ang="0">
                  <a:pos x="3" y="80"/>
                </a:cxn>
              </a:cxnLst>
              <a:rect l="0" t="0" r="r" b="b"/>
              <a:pathLst>
                <a:path w="153" h="186">
                  <a:moveTo>
                    <a:pt x="3" y="80"/>
                  </a:moveTo>
                  <a:cubicBezTo>
                    <a:pt x="3" y="78"/>
                    <a:pt x="5" y="79"/>
                    <a:pt x="6" y="79"/>
                  </a:cubicBezTo>
                  <a:cubicBezTo>
                    <a:pt x="9" y="78"/>
                    <a:pt x="9" y="81"/>
                    <a:pt x="10" y="79"/>
                  </a:cubicBezTo>
                  <a:cubicBezTo>
                    <a:pt x="11" y="78"/>
                    <a:pt x="12" y="77"/>
                    <a:pt x="13" y="79"/>
                  </a:cubicBezTo>
                  <a:cubicBezTo>
                    <a:pt x="13" y="80"/>
                    <a:pt x="16" y="78"/>
                    <a:pt x="15" y="78"/>
                  </a:cubicBezTo>
                  <a:cubicBezTo>
                    <a:pt x="14" y="77"/>
                    <a:pt x="16" y="76"/>
                    <a:pt x="15" y="75"/>
                  </a:cubicBezTo>
                  <a:cubicBezTo>
                    <a:pt x="11" y="70"/>
                    <a:pt x="15" y="70"/>
                    <a:pt x="12" y="69"/>
                  </a:cubicBezTo>
                  <a:cubicBezTo>
                    <a:pt x="8" y="69"/>
                    <a:pt x="13" y="64"/>
                    <a:pt x="9" y="63"/>
                  </a:cubicBezTo>
                  <a:cubicBezTo>
                    <a:pt x="5" y="63"/>
                    <a:pt x="7" y="60"/>
                    <a:pt x="9" y="58"/>
                  </a:cubicBezTo>
                  <a:cubicBezTo>
                    <a:pt x="11" y="56"/>
                    <a:pt x="11" y="52"/>
                    <a:pt x="13" y="55"/>
                  </a:cubicBezTo>
                  <a:cubicBezTo>
                    <a:pt x="14" y="57"/>
                    <a:pt x="15" y="55"/>
                    <a:pt x="19" y="55"/>
                  </a:cubicBezTo>
                  <a:cubicBezTo>
                    <a:pt x="21" y="55"/>
                    <a:pt x="19" y="53"/>
                    <a:pt x="21" y="52"/>
                  </a:cubicBezTo>
                  <a:cubicBezTo>
                    <a:pt x="22" y="51"/>
                    <a:pt x="21" y="49"/>
                    <a:pt x="24" y="48"/>
                  </a:cubicBezTo>
                  <a:cubicBezTo>
                    <a:pt x="27" y="47"/>
                    <a:pt x="25" y="42"/>
                    <a:pt x="29" y="40"/>
                  </a:cubicBezTo>
                  <a:cubicBezTo>
                    <a:pt x="33" y="39"/>
                    <a:pt x="29" y="40"/>
                    <a:pt x="31" y="36"/>
                  </a:cubicBezTo>
                  <a:cubicBezTo>
                    <a:pt x="36" y="29"/>
                    <a:pt x="30" y="29"/>
                    <a:pt x="35" y="27"/>
                  </a:cubicBezTo>
                  <a:cubicBezTo>
                    <a:pt x="39" y="25"/>
                    <a:pt x="38" y="25"/>
                    <a:pt x="35" y="24"/>
                  </a:cubicBezTo>
                  <a:cubicBezTo>
                    <a:pt x="33" y="24"/>
                    <a:pt x="36" y="21"/>
                    <a:pt x="33" y="22"/>
                  </a:cubicBezTo>
                  <a:cubicBezTo>
                    <a:pt x="32" y="22"/>
                    <a:pt x="33" y="21"/>
                    <a:pt x="31" y="20"/>
                  </a:cubicBezTo>
                  <a:cubicBezTo>
                    <a:pt x="29" y="18"/>
                    <a:pt x="33" y="18"/>
                    <a:pt x="31" y="16"/>
                  </a:cubicBezTo>
                  <a:cubicBezTo>
                    <a:pt x="28" y="14"/>
                    <a:pt x="35" y="14"/>
                    <a:pt x="31" y="13"/>
                  </a:cubicBezTo>
                  <a:cubicBezTo>
                    <a:pt x="28" y="13"/>
                    <a:pt x="32" y="13"/>
                    <a:pt x="30" y="11"/>
                  </a:cubicBezTo>
                  <a:cubicBezTo>
                    <a:pt x="28" y="10"/>
                    <a:pt x="31" y="7"/>
                    <a:pt x="37" y="10"/>
                  </a:cubicBezTo>
                  <a:cubicBezTo>
                    <a:pt x="41" y="11"/>
                    <a:pt x="42" y="8"/>
                    <a:pt x="44" y="8"/>
                  </a:cubicBezTo>
                  <a:cubicBezTo>
                    <a:pt x="47" y="9"/>
                    <a:pt x="45" y="6"/>
                    <a:pt x="50" y="3"/>
                  </a:cubicBezTo>
                  <a:cubicBezTo>
                    <a:pt x="51" y="3"/>
                    <a:pt x="51" y="3"/>
                    <a:pt x="51" y="3"/>
                  </a:cubicBezTo>
                  <a:cubicBezTo>
                    <a:pt x="54" y="2"/>
                    <a:pt x="53" y="1"/>
                    <a:pt x="57" y="0"/>
                  </a:cubicBezTo>
                  <a:cubicBezTo>
                    <a:pt x="61" y="0"/>
                    <a:pt x="60" y="3"/>
                    <a:pt x="61" y="3"/>
                  </a:cubicBezTo>
                  <a:cubicBezTo>
                    <a:pt x="62" y="2"/>
                    <a:pt x="62" y="5"/>
                    <a:pt x="63" y="3"/>
                  </a:cubicBezTo>
                  <a:cubicBezTo>
                    <a:pt x="63" y="2"/>
                    <a:pt x="65" y="3"/>
                    <a:pt x="63" y="5"/>
                  </a:cubicBezTo>
                  <a:cubicBezTo>
                    <a:pt x="62" y="7"/>
                    <a:pt x="64" y="7"/>
                    <a:pt x="62" y="9"/>
                  </a:cubicBezTo>
                  <a:cubicBezTo>
                    <a:pt x="58" y="12"/>
                    <a:pt x="61" y="13"/>
                    <a:pt x="58" y="13"/>
                  </a:cubicBezTo>
                  <a:cubicBezTo>
                    <a:pt x="54" y="14"/>
                    <a:pt x="57" y="15"/>
                    <a:pt x="56" y="16"/>
                  </a:cubicBezTo>
                  <a:cubicBezTo>
                    <a:pt x="55" y="19"/>
                    <a:pt x="59" y="19"/>
                    <a:pt x="59" y="20"/>
                  </a:cubicBezTo>
                  <a:cubicBezTo>
                    <a:pt x="58" y="21"/>
                    <a:pt x="61" y="23"/>
                    <a:pt x="58" y="24"/>
                  </a:cubicBezTo>
                  <a:cubicBezTo>
                    <a:pt x="57" y="24"/>
                    <a:pt x="57" y="26"/>
                    <a:pt x="56" y="24"/>
                  </a:cubicBezTo>
                  <a:cubicBezTo>
                    <a:pt x="55" y="23"/>
                    <a:pt x="53" y="23"/>
                    <a:pt x="54" y="25"/>
                  </a:cubicBezTo>
                  <a:cubicBezTo>
                    <a:pt x="55" y="26"/>
                    <a:pt x="56" y="28"/>
                    <a:pt x="55" y="31"/>
                  </a:cubicBezTo>
                  <a:cubicBezTo>
                    <a:pt x="55" y="34"/>
                    <a:pt x="57" y="30"/>
                    <a:pt x="58" y="32"/>
                  </a:cubicBezTo>
                  <a:cubicBezTo>
                    <a:pt x="60" y="36"/>
                    <a:pt x="60" y="33"/>
                    <a:pt x="62" y="35"/>
                  </a:cubicBezTo>
                  <a:cubicBezTo>
                    <a:pt x="64" y="37"/>
                    <a:pt x="67" y="38"/>
                    <a:pt x="67" y="39"/>
                  </a:cubicBezTo>
                  <a:cubicBezTo>
                    <a:pt x="62" y="42"/>
                    <a:pt x="65" y="43"/>
                    <a:pt x="63" y="44"/>
                  </a:cubicBezTo>
                  <a:cubicBezTo>
                    <a:pt x="62" y="46"/>
                    <a:pt x="64" y="46"/>
                    <a:pt x="63" y="47"/>
                  </a:cubicBezTo>
                  <a:cubicBezTo>
                    <a:pt x="61" y="48"/>
                    <a:pt x="64" y="51"/>
                    <a:pt x="65" y="50"/>
                  </a:cubicBezTo>
                  <a:cubicBezTo>
                    <a:pt x="65" y="48"/>
                    <a:pt x="68" y="52"/>
                    <a:pt x="70" y="54"/>
                  </a:cubicBezTo>
                  <a:cubicBezTo>
                    <a:pt x="73" y="56"/>
                    <a:pt x="71" y="53"/>
                    <a:pt x="74" y="56"/>
                  </a:cubicBezTo>
                  <a:cubicBezTo>
                    <a:pt x="76" y="58"/>
                    <a:pt x="75" y="55"/>
                    <a:pt x="76" y="57"/>
                  </a:cubicBezTo>
                  <a:cubicBezTo>
                    <a:pt x="77" y="59"/>
                    <a:pt x="80" y="57"/>
                    <a:pt x="82" y="58"/>
                  </a:cubicBezTo>
                  <a:cubicBezTo>
                    <a:pt x="83" y="59"/>
                    <a:pt x="82" y="57"/>
                    <a:pt x="85" y="58"/>
                  </a:cubicBezTo>
                  <a:cubicBezTo>
                    <a:pt x="88" y="60"/>
                    <a:pt x="85" y="61"/>
                    <a:pt x="87" y="61"/>
                  </a:cubicBezTo>
                  <a:cubicBezTo>
                    <a:pt x="90" y="62"/>
                    <a:pt x="88" y="63"/>
                    <a:pt x="90" y="62"/>
                  </a:cubicBezTo>
                  <a:cubicBezTo>
                    <a:pt x="92" y="61"/>
                    <a:pt x="91" y="64"/>
                    <a:pt x="93" y="63"/>
                  </a:cubicBezTo>
                  <a:cubicBezTo>
                    <a:pt x="95" y="62"/>
                    <a:pt x="96" y="66"/>
                    <a:pt x="98" y="64"/>
                  </a:cubicBezTo>
                  <a:cubicBezTo>
                    <a:pt x="100" y="63"/>
                    <a:pt x="98" y="66"/>
                    <a:pt x="101" y="65"/>
                  </a:cubicBezTo>
                  <a:cubicBezTo>
                    <a:pt x="104" y="64"/>
                    <a:pt x="103" y="66"/>
                    <a:pt x="104" y="64"/>
                  </a:cubicBezTo>
                  <a:cubicBezTo>
                    <a:pt x="105" y="61"/>
                    <a:pt x="103" y="61"/>
                    <a:pt x="104" y="58"/>
                  </a:cubicBezTo>
                  <a:cubicBezTo>
                    <a:pt x="105" y="55"/>
                    <a:pt x="105" y="56"/>
                    <a:pt x="104" y="55"/>
                  </a:cubicBezTo>
                  <a:cubicBezTo>
                    <a:pt x="111" y="51"/>
                    <a:pt x="107" y="56"/>
                    <a:pt x="108" y="59"/>
                  </a:cubicBezTo>
                  <a:cubicBezTo>
                    <a:pt x="106" y="60"/>
                    <a:pt x="109" y="62"/>
                    <a:pt x="110" y="62"/>
                  </a:cubicBezTo>
                  <a:cubicBezTo>
                    <a:pt x="112" y="61"/>
                    <a:pt x="112" y="64"/>
                    <a:pt x="115" y="62"/>
                  </a:cubicBezTo>
                  <a:cubicBezTo>
                    <a:pt x="118" y="61"/>
                    <a:pt x="117" y="64"/>
                    <a:pt x="120" y="62"/>
                  </a:cubicBezTo>
                  <a:cubicBezTo>
                    <a:pt x="123" y="61"/>
                    <a:pt x="122" y="63"/>
                    <a:pt x="123" y="62"/>
                  </a:cubicBezTo>
                  <a:cubicBezTo>
                    <a:pt x="124" y="61"/>
                    <a:pt x="125" y="63"/>
                    <a:pt x="125" y="61"/>
                  </a:cubicBezTo>
                  <a:cubicBezTo>
                    <a:pt x="124" y="59"/>
                    <a:pt x="126" y="57"/>
                    <a:pt x="124" y="58"/>
                  </a:cubicBezTo>
                  <a:cubicBezTo>
                    <a:pt x="122" y="58"/>
                    <a:pt x="122" y="56"/>
                    <a:pt x="122" y="56"/>
                  </a:cubicBezTo>
                  <a:cubicBezTo>
                    <a:pt x="126" y="56"/>
                    <a:pt x="128" y="55"/>
                    <a:pt x="128" y="54"/>
                  </a:cubicBezTo>
                  <a:cubicBezTo>
                    <a:pt x="128" y="52"/>
                    <a:pt x="130" y="53"/>
                    <a:pt x="130" y="51"/>
                  </a:cubicBezTo>
                  <a:cubicBezTo>
                    <a:pt x="131" y="49"/>
                    <a:pt x="133" y="50"/>
                    <a:pt x="135" y="48"/>
                  </a:cubicBezTo>
                  <a:cubicBezTo>
                    <a:pt x="137" y="46"/>
                    <a:pt x="138" y="45"/>
                    <a:pt x="139" y="46"/>
                  </a:cubicBezTo>
                  <a:cubicBezTo>
                    <a:pt x="141" y="47"/>
                    <a:pt x="142" y="47"/>
                    <a:pt x="143" y="46"/>
                  </a:cubicBezTo>
                  <a:cubicBezTo>
                    <a:pt x="143" y="45"/>
                    <a:pt x="146" y="44"/>
                    <a:pt x="146" y="45"/>
                  </a:cubicBezTo>
                  <a:cubicBezTo>
                    <a:pt x="147" y="47"/>
                    <a:pt x="148" y="45"/>
                    <a:pt x="147" y="47"/>
                  </a:cubicBezTo>
                  <a:cubicBezTo>
                    <a:pt x="145" y="49"/>
                    <a:pt x="148" y="46"/>
                    <a:pt x="148" y="48"/>
                  </a:cubicBezTo>
                  <a:cubicBezTo>
                    <a:pt x="149" y="51"/>
                    <a:pt x="144" y="52"/>
                    <a:pt x="148" y="52"/>
                  </a:cubicBezTo>
                  <a:cubicBezTo>
                    <a:pt x="151" y="51"/>
                    <a:pt x="151" y="52"/>
                    <a:pt x="152" y="53"/>
                  </a:cubicBezTo>
                  <a:cubicBezTo>
                    <a:pt x="153" y="56"/>
                    <a:pt x="149" y="56"/>
                    <a:pt x="150" y="58"/>
                  </a:cubicBezTo>
                  <a:cubicBezTo>
                    <a:pt x="152" y="61"/>
                    <a:pt x="151" y="61"/>
                    <a:pt x="150" y="59"/>
                  </a:cubicBezTo>
                  <a:cubicBezTo>
                    <a:pt x="148" y="57"/>
                    <a:pt x="145" y="60"/>
                    <a:pt x="143" y="62"/>
                  </a:cubicBezTo>
                  <a:cubicBezTo>
                    <a:pt x="141" y="64"/>
                    <a:pt x="141" y="62"/>
                    <a:pt x="141" y="64"/>
                  </a:cubicBezTo>
                  <a:cubicBezTo>
                    <a:pt x="140" y="66"/>
                    <a:pt x="142" y="65"/>
                    <a:pt x="141" y="68"/>
                  </a:cubicBezTo>
                  <a:cubicBezTo>
                    <a:pt x="139" y="72"/>
                    <a:pt x="137" y="72"/>
                    <a:pt x="138" y="73"/>
                  </a:cubicBezTo>
                  <a:cubicBezTo>
                    <a:pt x="140" y="75"/>
                    <a:pt x="137" y="75"/>
                    <a:pt x="136" y="79"/>
                  </a:cubicBezTo>
                  <a:cubicBezTo>
                    <a:pt x="135" y="84"/>
                    <a:pt x="135" y="81"/>
                    <a:pt x="133" y="81"/>
                  </a:cubicBezTo>
                  <a:cubicBezTo>
                    <a:pt x="131" y="80"/>
                    <a:pt x="131" y="78"/>
                    <a:pt x="131" y="83"/>
                  </a:cubicBezTo>
                  <a:cubicBezTo>
                    <a:pt x="132" y="91"/>
                    <a:pt x="130" y="84"/>
                    <a:pt x="130" y="89"/>
                  </a:cubicBezTo>
                  <a:cubicBezTo>
                    <a:pt x="130" y="91"/>
                    <a:pt x="131" y="90"/>
                    <a:pt x="130" y="93"/>
                  </a:cubicBezTo>
                  <a:cubicBezTo>
                    <a:pt x="128" y="96"/>
                    <a:pt x="129" y="91"/>
                    <a:pt x="127" y="94"/>
                  </a:cubicBezTo>
                  <a:cubicBezTo>
                    <a:pt x="127" y="88"/>
                    <a:pt x="125" y="88"/>
                    <a:pt x="126" y="84"/>
                  </a:cubicBezTo>
                  <a:cubicBezTo>
                    <a:pt x="126" y="82"/>
                    <a:pt x="124" y="82"/>
                    <a:pt x="124" y="84"/>
                  </a:cubicBezTo>
                  <a:cubicBezTo>
                    <a:pt x="123" y="89"/>
                    <a:pt x="121" y="88"/>
                    <a:pt x="120" y="83"/>
                  </a:cubicBezTo>
                  <a:cubicBezTo>
                    <a:pt x="119" y="79"/>
                    <a:pt x="125" y="80"/>
                    <a:pt x="125" y="76"/>
                  </a:cubicBezTo>
                  <a:cubicBezTo>
                    <a:pt x="125" y="73"/>
                    <a:pt x="128" y="76"/>
                    <a:pt x="127" y="74"/>
                  </a:cubicBezTo>
                  <a:cubicBezTo>
                    <a:pt x="125" y="72"/>
                    <a:pt x="113" y="74"/>
                    <a:pt x="113" y="72"/>
                  </a:cubicBezTo>
                  <a:cubicBezTo>
                    <a:pt x="113" y="69"/>
                    <a:pt x="113" y="65"/>
                    <a:pt x="112" y="67"/>
                  </a:cubicBezTo>
                  <a:cubicBezTo>
                    <a:pt x="111" y="70"/>
                    <a:pt x="110" y="65"/>
                    <a:pt x="109" y="65"/>
                  </a:cubicBezTo>
                  <a:cubicBezTo>
                    <a:pt x="106" y="67"/>
                    <a:pt x="107" y="64"/>
                    <a:pt x="106" y="64"/>
                  </a:cubicBezTo>
                  <a:cubicBezTo>
                    <a:pt x="105" y="63"/>
                    <a:pt x="105" y="64"/>
                    <a:pt x="106" y="65"/>
                  </a:cubicBezTo>
                  <a:cubicBezTo>
                    <a:pt x="107" y="65"/>
                    <a:pt x="102" y="68"/>
                    <a:pt x="104" y="69"/>
                  </a:cubicBezTo>
                  <a:cubicBezTo>
                    <a:pt x="106" y="69"/>
                    <a:pt x="106" y="71"/>
                    <a:pt x="107" y="71"/>
                  </a:cubicBezTo>
                  <a:cubicBezTo>
                    <a:pt x="108" y="71"/>
                    <a:pt x="108" y="71"/>
                    <a:pt x="108" y="72"/>
                  </a:cubicBezTo>
                  <a:cubicBezTo>
                    <a:pt x="110" y="74"/>
                    <a:pt x="105" y="71"/>
                    <a:pt x="106" y="73"/>
                  </a:cubicBezTo>
                  <a:cubicBezTo>
                    <a:pt x="106" y="76"/>
                    <a:pt x="104" y="73"/>
                    <a:pt x="104" y="76"/>
                  </a:cubicBezTo>
                  <a:cubicBezTo>
                    <a:pt x="103" y="79"/>
                    <a:pt x="107" y="77"/>
                    <a:pt x="107" y="80"/>
                  </a:cubicBezTo>
                  <a:cubicBezTo>
                    <a:pt x="108" y="83"/>
                    <a:pt x="105" y="82"/>
                    <a:pt x="107" y="83"/>
                  </a:cubicBezTo>
                  <a:cubicBezTo>
                    <a:pt x="108" y="85"/>
                    <a:pt x="106" y="86"/>
                    <a:pt x="108" y="86"/>
                  </a:cubicBezTo>
                  <a:cubicBezTo>
                    <a:pt x="109" y="86"/>
                    <a:pt x="108" y="86"/>
                    <a:pt x="108" y="90"/>
                  </a:cubicBezTo>
                  <a:cubicBezTo>
                    <a:pt x="109" y="92"/>
                    <a:pt x="109" y="93"/>
                    <a:pt x="109" y="94"/>
                  </a:cubicBezTo>
                  <a:cubicBezTo>
                    <a:pt x="108" y="94"/>
                    <a:pt x="108" y="94"/>
                    <a:pt x="109" y="95"/>
                  </a:cubicBezTo>
                  <a:cubicBezTo>
                    <a:pt x="110" y="97"/>
                    <a:pt x="109" y="97"/>
                    <a:pt x="108" y="96"/>
                  </a:cubicBezTo>
                  <a:cubicBezTo>
                    <a:pt x="106" y="96"/>
                    <a:pt x="105" y="98"/>
                    <a:pt x="105" y="95"/>
                  </a:cubicBezTo>
                  <a:cubicBezTo>
                    <a:pt x="104" y="92"/>
                    <a:pt x="104" y="95"/>
                    <a:pt x="100" y="97"/>
                  </a:cubicBezTo>
                  <a:cubicBezTo>
                    <a:pt x="95" y="99"/>
                    <a:pt x="101" y="100"/>
                    <a:pt x="97" y="105"/>
                  </a:cubicBezTo>
                  <a:cubicBezTo>
                    <a:pt x="93" y="110"/>
                    <a:pt x="94" y="107"/>
                    <a:pt x="91" y="109"/>
                  </a:cubicBezTo>
                  <a:cubicBezTo>
                    <a:pt x="86" y="112"/>
                    <a:pt x="85" y="117"/>
                    <a:pt x="78" y="123"/>
                  </a:cubicBezTo>
                  <a:cubicBezTo>
                    <a:pt x="71" y="129"/>
                    <a:pt x="76" y="126"/>
                    <a:pt x="73" y="130"/>
                  </a:cubicBezTo>
                  <a:cubicBezTo>
                    <a:pt x="70" y="133"/>
                    <a:pt x="69" y="128"/>
                    <a:pt x="68" y="132"/>
                  </a:cubicBezTo>
                  <a:cubicBezTo>
                    <a:pt x="67" y="136"/>
                    <a:pt x="60" y="131"/>
                    <a:pt x="62" y="139"/>
                  </a:cubicBezTo>
                  <a:cubicBezTo>
                    <a:pt x="64" y="144"/>
                    <a:pt x="62" y="143"/>
                    <a:pt x="63" y="145"/>
                  </a:cubicBezTo>
                  <a:cubicBezTo>
                    <a:pt x="64" y="152"/>
                    <a:pt x="63" y="153"/>
                    <a:pt x="61" y="157"/>
                  </a:cubicBezTo>
                  <a:cubicBezTo>
                    <a:pt x="59" y="164"/>
                    <a:pt x="63" y="169"/>
                    <a:pt x="60" y="169"/>
                  </a:cubicBezTo>
                  <a:cubicBezTo>
                    <a:pt x="56" y="169"/>
                    <a:pt x="59" y="169"/>
                    <a:pt x="57" y="172"/>
                  </a:cubicBezTo>
                  <a:cubicBezTo>
                    <a:pt x="55" y="175"/>
                    <a:pt x="59" y="175"/>
                    <a:pt x="59" y="176"/>
                  </a:cubicBezTo>
                  <a:cubicBezTo>
                    <a:pt x="59" y="176"/>
                    <a:pt x="58" y="175"/>
                    <a:pt x="54" y="176"/>
                  </a:cubicBezTo>
                  <a:cubicBezTo>
                    <a:pt x="51" y="177"/>
                    <a:pt x="54" y="179"/>
                    <a:pt x="50" y="182"/>
                  </a:cubicBezTo>
                  <a:cubicBezTo>
                    <a:pt x="47" y="186"/>
                    <a:pt x="43" y="178"/>
                    <a:pt x="41" y="168"/>
                  </a:cubicBezTo>
                  <a:cubicBezTo>
                    <a:pt x="39" y="158"/>
                    <a:pt x="35" y="158"/>
                    <a:pt x="35" y="152"/>
                  </a:cubicBezTo>
                  <a:cubicBezTo>
                    <a:pt x="34" y="146"/>
                    <a:pt x="30" y="136"/>
                    <a:pt x="28" y="133"/>
                  </a:cubicBezTo>
                  <a:cubicBezTo>
                    <a:pt x="27" y="131"/>
                    <a:pt x="26" y="125"/>
                    <a:pt x="24" y="114"/>
                  </a:cubicBezTo>
                  <a:cubicBezTo>
                    <a:pt x="22" y="103"/>
                    <a:pt x="26" y="104"/>
                    <a:pt x="24" y="100"/>
                  </a:cubicBezTo>
                  <a:cubicBezTo>
                    <a:pt x="22" y="96"/>
                    <a:pt x="24" y="97"/>
                    <a:pt x="23" y="95"/>
                  </a:cubicBezTo>
                  <a:cubicBezTo>
                    <a:pt x="22" y="93"/>
                    <a:pt x="25" y="91"/>
                    <a:pt x="22" y="92"/>
                  </a:cubicBezTo>
                  <a:cubicBezTo>
                    <a:pt x="20" y="93"/>
                    <a:pt x="23" y="97"/>
                    <a:pt x="20" y="99"/>
                  </a:cubicBezTo>
                  <a:cubicBezTo>
                    <a:pt x="14" y="104"/>
                    <a:pt x="13" y="103"/>
                    <a:pt x="7" y="96"/>
                  </a:cubicBezTo>
                  <a:cubicBezTo>
                    <a:pt x="1" y="88"/>
                    <a:pt x="4" y="92"/>
                    <a:pt x="8" y="91"/>
                  </a:cubicBezTo>
                  <a:cubicBezTo>
                    <a:pt x="13" y="90"/>
                    <a:pt x="12" y="86"/>
                    <a:pt x="9" y="88"/>
                  </a:cubicBezTo>
                  <a:cubicBezTo>
                    <a:pt x="7" y="90"/>
                    <a:pt x="3" y="87"/>
                    <a:pt x="2" y="85"/>
                  </a:cubicBezTo>
                  <a:cubicBezTo>
                    <a:pt x="1" y="83"/>
                    <a:pt x="0" y="84"/>
                    <a:pt x="0" y="83"/>
                  </a:cubicBezTo>
                  <a:cubicBezTo>
                    <a:pt x="0" y="80"/>
                    <a:pt x="4" y="82"/>
                    <a:pt x="3" y="8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55" name="Freeform 7"/>
            <p:cNvSpPr>
              <a:spLocks/>
            </p:cNvSpPr>
            <p:nvPr/>
          </p:nvSpPr>
          <p:spPr bwMode="auto">
            <a:xfrm>
              <a:off x="2141" y="1185"/>
              <a:ext cx="256" cy="169"/>
            </a:xfrm>
            <a:custGeom>
              <a:avLst/>
              <a:gdLst/>
              <a:ahLst/>
              <a:cxnLst>
                <a:cxn ang="0">
                  <a:pos x="6" y="2"/>
                </a:cxn>
                <a:cxn ang="0">
                  <a:pos x="2" y="7"/>
                </a:cxn>
                <a:cxn ang="0">
                  <a:pos x="2" y="10"/>
                </a:cxn>
                <a:cxn ang="0">
                  <a:pos x="4" y="13"/>
                </a:cxn>
                <a:cxn ang="0">
                  <a:pos x="9" y="17"/>
                </a:cxn>
                <a:cxn ang="0">
                  <a:pos x="13" y="19"/>
                </a:cxn>
                <a:cxn ang="0">
                  <a:pos x="15" y="20"/>
                </a:cxn>
                <a:cxn ang="0">
                  <a:pos x="21" y="21"/>
                </a:cxn>
                <a:cxn ang="0">
                  <a:pos x="24" y="21"/>
                </a:cxn>
                <a:cxn ang="0">
                  <a:pos x="26" y="24"/>
                </a:cxn>
                <a:cxn ang="0">
                  <a:pos x="29" y="25"/>
                </a:cxn>
                <a:cxn ang="0">
                  <a:pos x="32" y="26"/>
                </a:cxn>
                <a:cxn ang="0">
                  <a:pos x="37" y="27"/>
                </a:cxn>
                <a:cxn ang="0">
                  <a:pos x="40" y="28"/>
                </a:cxn>
                <a:cxn ang="0">
                  <a:pos x="43" y="27"/>
                </a:cxn>
                <a:cxn ang="0">
                  <a:pos x="43" y="21"/>
                </a:cxn>
                <a:cxn ang="0">
                  <a:pos x="43" y="18"/>
                </a:cxn>
                <a:cxn ang="0">
                  <a:pos x="41" y="18"/>
                </a:cxn>
                <a:cxn ang="0">
                  <a:pos x="39" y="18"/>
                </a:cxn>
                <a:cxn ang="0">
                  <a:pos x="35" y="17"/>
                </a:cxn>
                <a:cxn ang="0">
                  <a:pos x="33" y="17"/>
                </a:cxn>
                <a:cxn ang="0">
                  <a:pos x="32" y="18"/>
                </a:cxn>
                <a:cxn ang="0">
                  <a:pos x="30" y="15"/>
                </a:cxn>
                <a:cxn ang="0">
                  <a:pos x="28" y="14"/>
                </a:cxn>
                <a:cxn ang="0">
                  <a:pos x="27" y="13"/>
                </a:cxn>
                <a:cxn ang="0">
                  <a:pos x="23" y="10"/>
                </a:cxn>
                <a:cxn ang="0">
                  <a:pos x="20" y="9"/>
                </a:cxn>
                <a:cxn ang="0">
                  <a:pos x="17" y="6"/>
                </a:cxn>
                <a:cxn ang="0">
                  <a:pos x="13" y="4"/>
                </a:cxn>
                <a:cxn ang="0">
                  <a:pos x="10" y="1"/>
                </a:cxn>
                <a:cxn ang="0">
                  <a:pos x="6" y="2"/>
                </a:cxn>
              </a:cxnLst>
              <a:rect l="0" t="0" r="r" b="b"/>
              <a:pathLst>
                <a:path w="44" h="29">
                  <a:moveTo>
                    <a:pt x="6" y="2"/>
                  </a:moveTo>
                  <a:cubicBezTo>
                    <a:pt x="1" y="5"/>
                    <a:pt x="4" y="6"/>
                    <a:pt x="2" y="7"/>
                  </a:cubicBezTo>
                  <a:cubicBezTo>
                    <a:pt x="1" y="9"/>
                    <a:pt x="3" y="9"/>
                    <a:pt x="2" y="10"/>
                  </a:cubicBezTo>
                  <a:cubicBezTo>
                    <a:pt x="0" y="11"/>
                    <a:pt x="3" y="14"/>
                    <a:pt x="4" y="13"/>
                  </a:cubicBezTo>
                  <a:cubicBezTo>
                    <a:pt x="4" y="11"/>
                    <a:pt x="7" y="15"/>
                    <a:pt x="9" y="17"/>
                  </a:cubicBezTo>
                  <a:cubicBezTo>
                    <a:pt x="12" y="19"/>
                    <a:pt x="10" y="16"/>
                    <a:pt x="13" y="19"/>
                  </a:cubicBezTo>
                  <a:cubicBezTo>
                    <a:pt x="15" y="21"/>
                    <a:pt x="14" y="18"/>
                    <a:pt x="15" y="20"/>
                  </a:cubicBezTo>
                  <a:cubicBezTo>
                    <a:pt x="16" y="22"/>
                    <a:pt x="19" y="20"/>
                    <a:pt x="21" y="21"/>
                  </a:cubicBezTo>
                  <a:cubicBezTo>
                    <a:pt x="22" y="22"/>
                    <a:pt x="21" y="20"/>
                    <a:pt x="24" y="21"/>
                  </a:cubicBezTo>
                  <a:cubicBezTo>
                    <a:pt x="27" y="23"/>
                    <a:pt x="24" y="24"/>
                    <a:pt x="26" y="24"/>
                  </a:cubicBezTo>
                  <a:cubicBezTo>
                    <a:pt x="29" y="25"/>
                    <a:pt x="27" y="26"/>
                    <a:pt x="29" y="25"/>
                  </a:cubicBezTo>
                  <a:cubicBezTo>
                    <a:pt x="31" y="24"/>
                    <a:pt x="30" y="27"/>
                    <a:pt x="32" y="26"/>
                  </a:cubicBezTo>
                  <a:cubicBezTo>
                    <a:pt x="34" y="25"/>
                    <a:pt x="35" y="29"/>
                    <a:pt x="37" y="27"/>
                  </a:cubicBezTo>
                  <a:cubicBezTo>
                    <a:pt x="39" y="26"/>
                    <a:pt x="37" y="29"/>
                    <a:pt x="40" y="28"/>
                  </a:cubicBezTo>
                  <a:cubicBezTo>
                    <a:pt x="43" y="27"/>
                    <a:pt x="42" y="29"/>
                    <a:pt x="43" y="27"/>
                  </a:cubicBezTo>
                  <a:cubicBezTo>
                    <a:pt x="44" y="24"/>
                    <a:pt x="42" y="24"/>
                    <a:pt x="43" y="21"/>
                  </a:cubicBezTo>
                  <a:cubicBezTo>
                    <a:pt x="44" y="18"/>
                    <a:pt x="44" y="19"/>
                    <a:pt x="43" y="18"/>
                  </a:cubicBezTo>
                  <a:cubicBezTo>
                    <a:pt x="43" y="18"/>
                    <a:pt x="42" y="18"/>
                    <a:pt x="41" y="18"/>
                  </a:cubicBezTo>
                  <a:cubicBezTo>
                    <a:pt x="41" y="19"/>
                    <a:pt x="41" y="18"/>
                    <a:pt x="39" y="18"/>
                  </a:cubicBezTo>
                  <a:cubicBezTo>
                    <a:pt x="38" y="19"/>
                    <a:pt x="36" y="15"/>
                    <a:pt x="35" y="17"/>
                  </a:cubicBezTo>
                  <a:cubicBezTo>
                    <a:pt x="35" y="18"/>
                    <a:pt x="34" y="18"/>
                    <a:pt x="33" y="17"/>
                  </a:cubicBezTo>
                  <a:cubicBezTo>
                    <a:pt x="32" y="15"/>
                    <a:pt x="33" y="18"/>
                    <a:pt x="32" y="18"/>
                  </a:cubicBezTo>
                  <a:cubicBezTo>
                    <a:pt x="31" y="18"/>
                    <a:pt x="31" y="15"/>
                    <a:pt x="30" y="15"/>
                  </a:cubicBezTo>
                  <a:cubicBezTo>
                    <a:pt x="28" y="15"/>
                    <a:pt x="27" y="16"/>
                    <a:pt x="28" y="14"/>
                  </a:cubicBezTo>
                  <a:cubicBezTo>
                    <a:pt x="28" y="13"/>
                    <a:pt x="28" y="13"/>
                    <a:pt x="27" y="13"/>
                  </a:cubicBezTo>
                  <a:cubicBezTo>
                    <a:pt x="26" y="14"/>
                    <a:pt x="23" y="12"/>
                    <a:pt x="23" y="10"/>
                  </a:cubicBezTo>
                  <a:cubicBezTo>
                    <a:pt x="23" y="8"/>
                    <a:pt x="22" y="9"/>
                    <a:pt x="20" y="9"/>
                  </a:cubicBezTo>
                  <a:cubicBezTo>
                    <a:pt x="19" y="10"/>
                    <a:pt x="18" y="6"/>
                    <a:pt x="17" y="6"/>
                  </a:cubicBezTo>
                  <a:cubicBezTo>
                    <a:pt x="15" y="6"/>
                    <a:pt x="15" y="4"/>
                    <a:pt x="13" y="4"/>
                  </a:cubicBezTo>
                  <a:cubicBezTo>
                    <a:pt x="11" y="3"/>
                    <a:pt x="14" y="2"/>
                    <a:pt x="10" y="1"/>
                  </a:cubicBezTo>
                  <a:cubicBezTo>
                    <a:pt x="7" y="0"/>
                    <a:pt x="8" y="6"/>
                    <a:pt x="6" y="2"/>
                  </a:cubicBezTo>
                  <a:close/>
                </a:path>
              </a:pathLst>
            </a:custGeom>
            <a:grpFill/>
            <a:ln w="3175" cap="flat" cmpd="sng">
              <a:solidFill>
                <a:schemeClr val="bg1"/>
              </a:solidFill>
              <a:prstDash val="solid"/>
              <a:miter lim="800000"/>
              <a:headEnd/>
              <a:tailEnd/>
            </a:ln>
          </p:spPr>
          <p:txBody>
            <a:bodyPr/>
            <a:lstStyle/>
            <a:p>
              <a:endParaRPr lang="en-GB"/>
            </a:p>
          </p:txBody>
        </p:sp>
        <p:sp>
          <p:nvSpPr>
            <p:cNvPr id="256" name="Freeform 8"/>
            <p:cNvSpPr>
              <a:spLocks/>
            </p:cNvSpPr>
            <p:nvPr/>
          </p:nvSpPr>
          <p:spPr bwMode="auto">
            <a:xfrm>
              <a:off x="2403" y="1267"/>
              <a:ext cx="117" cy="75"/>
            </a:xfrm>
            <a:custGeom>
              <a:avLst/>
              <a:gdLst/>
              <a:ahLst/>
              <a:cxnLst>
                <a:cxn ang="0">
                  <a:pos x="2" y="8"/>
                </a:cxn>
                <a:cxn ang="0">
                  <a:pos x="4" y="11"/>
                </a:cxn>
                <a:cxn ang="0">
                  <a:pos x="9" y="11"/>
                </a:cxn>
                <a:cxn ang="0">
                  <a:pos x="14" y="11"/>
                </a:cxn>
                <a:cxn ang="0">
                  <a:pos x="17" y="11"/>
                </a:cxn>
                <a:cxn ang="0">
                  <a:pos x="19" y="10"/>
                </a:cxn>
                <a:cxn ang="0">
                  <a:pos x="18" y="7"/>
                </a:cxn>
                <a:cxn ang="0">
                  <a:pos x="16" y="5"/>
                </a:cxn>
                <a:cxn ang="0">
                  <a:pos x="15" y="3"/>
                </a:cxn>
                <a:cxn ang="0">
                  <a:pos x="13" y="3"/>
                </a:cxn>
                <a:cxn ang="0">
                  <a:pos x="10" y="2"/>
                </a:cxn>
                <a:cxn ang="0">
                  <a:pos x="6" y="3"/>
                </a:cxn>
                <a:cxn ang="0">
                  <a:pos x="4" y="5"/>
                </a:cxn>
                <a:cxn ang="0">
                  <a:pos x="2" y="8"/>
                </a:cxn>
              </a:cxnLst>
              <a:rect l="0" t="0" r="r" b="b"/>
              <a:pathLst>
                <a:path w="20" h="13">
                  <a:moveTo>
                    <a:pt x="2" y="8"/>
                  </a:moveTo>
                  <a:cubicBezTo>
                    <a:pt x="0" y="9"/>
                    <a:pt x="3" y="11"/>
                    <a:pt x="4" y="11"/>
                  </a:cubicBezTo>
                  <a:cubicBezTo>
                    <a:pt x="6" y="10"/>
                    <a:pt x="6" y="13"/>
                    <a:pt x="9" y="11"/>
                  </a:cubicBezTo>
                  <a:cubicBezTo>
                    <a:pt x="12" y="10"/>
                    <a:pt x="11" y="13"/>
                    <a:pt x="14" y="11"/>
                  </a:cubicBezTo>
                  <a:cubicBezTo>
                    <a:pt x="17" y="10"/>
                    <a:pt x="16" y="12"/>
                    <a:pt x="17" y="11"/>
                  </a:cubicBezTo>
                  <a:cubicBezTo>
                    <a:pt x="18" y="10"/>
                    <a:pt x="19" y="12"/>
                    <a:pt x="19" y="10"/>
                  </a:cubicBezTo>
                  <a:cubicBezTo>
                    <a:pt x="18" y="8"/>
                    <a:pt x="20" y="6"/>
                    <a:pt x="18" y="7"/>
                  </a:cubicBezTo>
                  <a:cubicBezTo>
                    <a:pt x="16" y="7"/>
                    <a:pt x="16" y="5"/>
                    <a:pt x="16" y="5"/>
                  </a:cubicBezTo>
                  <a:cubicBezTo>
                    <a:pt x="17" y="3"/>
                    <a:pt x="16" y="3"/>
                    <a:pt x="15" y="3"/>
                  </a:cubicBezTo>
                  <a:cubicBezTo>
                    <a:pt x="14" y="2"/>
                    <a:pt x="14" y="4"/>
                    <a:pt x="13" y="3"/>
                  </a:cubicBezTo>
                  <a:cubicBezTo>
                    <a:pt x="12" y="2"/>
                    <a:pt x="9" y="3"/>
                    <a:pt x="10" y="2"/>
                  </a:cubicBezTo>
                  <a:cubicBezTo>
                    <a:pt x="11" y="1"/>
                    <a:pt x="7" y="0"/>
                    <a:pt x="6" y="3"/>
                  </a:cubicBezTo>
                  <a:cubicBezTo>
                    <a:pt x="5" y="5"/>
                    <a:pt x="4" y="3"/>
                    <a:pt x="4" y="5"/>
                  </a:cubicBezTo>
                  <a:cubicBezTo>
                    <a:pt x="3" y="7"/>
                    <a:pt x="3" y="6"/>
                    <a:pt x="2" y="8"/>
                  </a:cubicBezTo>
                  <a:close/>
                </a:path>
              </a:pathLst>
            </a:custGeom>
            <a:grpFill/>
            <a:ln w="3175" cap="flat" cmpd="sng">
              <a:solidFill>
                <a:schemeClr val="bg1"/>
              </a:solidFill>
              <a:prstDash val="solid"/>
              <a:miter lim="800000"/>
              <a:headEnd/>
              <a:tailEnd/>
            </a:ln>
          </p:spPr>
          <p:txBody>
            <a:bodyPr/>
            <a:lstStyle/>
            <a:p>
              <a:endParaRPr lang="en-GB"/>
            </a:p>
          </p:txBody>
        </p:sp>
        <p:sp>
          <p:nvSpPr>
            <p:cNvPr id="257" name="Freeform 9"/>
            <p:cNvSpPr>
              <a:spLocks/>
            </p:cNvSpPr>
            <p:nvPr/>
          </p:nvSpPr>
          <p:spPr bwMode="auto">
            <a:xfrm>
              <a:off x="2380" y="1337"/>
              <a:ext cx="151" cy="238"/>
            </a:xfrm>
            <a:custGeom>
              <a:avLst/>
              <a:gdLst/>
              <a:ahLst/>
              <a:cxnLst>
                <a:cxn ang="0">
                  <a:pos x="7" y="31"/>
                </a:cxn>
                <a:cxn ang="0">
                  <a:pos x="10" y="32"/>
                </a:cxn>
                <a:cxn ang="0">
                  <a:pos x="12" y="32"/>
                </a:cxn>
                <a:cxn ang="0">
                  <a:pos x="15" y="27"/>
                </a:cxn>
                <a:cxn ang="0">
                  <a:pos x="14" y="22"/>
                </a:cxn>
                <a:cxn ang="0">
                  <a:pos x="15" y="21"/>
                </a:cxn>
                <a:cxn ang="0">
                  <a:pos x="16" y="25"/>
                </a:cxn>
                <a:cxn ang="0">
                  <a:pos x="19" y="26"/>
                </a:cxn>
                <a:cxn ang="0">
                  <a:pos x="22" y="31"/>
                </a:cxn>
                <a:cxn ang="0">
                  <a:pos x="22" y="34"/>
                </a:cxn>
                <a:cxn ang="0">
                  <a:pos x="23" y="37"/>
                </a:cxn>
                <a:cxn ang="0">
                  <a:pos x="23" y="37"/>
                </a:cxn>
                <a:cxn ang="0">
                  <a:pos x="25" y="31"/>
                </a:cxn>
                <a:cxn ang="0">
                  <a:pos x="24" y="21"/>
                </a:cxn>
                <a:cxn ang="0">
                  <a:pos x="22" y="21"/>
                </a:cxn>
                <a:cxn ang="0">
                  <a:pos x="18" y="20"/>
                </a:cxn>
                <a:cxn ang="0">
                  <a:pos x="23" y="13"/>
                </a:cxn>
                <a:cxn ang="0">
                  <a:pos x="25" y="11"/>
                </a:cxn>
                <a:cxn ang="0">
                  <a:pos x="11" y="9"/>
                </a:cxn>
                <a:cxn ang="0">
                  <a:pos x="10" y="4"/>
                </a:cxn>
                <a:cxn ang="0">
                  <a:pos x="7" y="2"/>
                </a:cxn>
                <a:cxn ang="0">
                  <a:pos x="4" y="1"/>
                </a:cxn>
                <a:cxn ang="0">
                  <a:pos x="4" y="2"/>
                </a:cxn>
                <a:cxn ang="0">
                  <a:pos x="2" y="6"/>
                </a:cxn>
                <a:cxn ang="0">
                  <a:pos x="5" y="8"/>
                </a:cxn>
                <a:cxn ang="0">
                  <a:pos x="6" y="9"/>
                </a:cxn>
                <a:cxn ang="0">
                  <a:pos x="4" y="10"/>
                </a:cxn>
                <a:cxn ang="0">
                  <a:pos x="2" y="13"/>
                </a:cxn>
                <a:cxn ang="0">
                  <a:pos x="5" y="17"/>
                </a:cxn>
                <a:cxn ang="0">
                  <a:pos x="5" y="20"/>
                </a:cxn>
                <a:cxn ang="0">
                  <a:pos x="6" y="23"/>
                </a:cxn>
                <a:cxn ang="0">
                  <a:pos x="6" y="27"/>
                </a:cxn>
                <a:cxn ang="0">
                  <a:pos x="7" y="31"/>
                </a:cxn>
              </a:cxnLst>
              <a:rect l="0" t="0" r="r" b="b"/>
              <a:pathLst>
                <a:path w="26" h="41">
                  <a:moveTo>
                    <a:pt x="7" y="31"/>
                  </a:moveTo>
                  <a:cubicBezTo>
                    <a:pt x="8" y="34"/>
                    <a:pt x="9" y="31"/>
                    <a:pt x="10" y="32"/>
                  </a:cubicBezTo>
                  <a:cubicBezTo>
                    <a:pt x="10" y="34"/>
                    <a:pt x="11" y="30"/>
                    <a:pt x="12" y="32"/>
                  </a:cubicBezTo>
                  <a:cubicBezTo>
                    <a:pt x="13" y="33"/>
                    <a:pt x="15" y="29"/>
                    <a:pt x="15" y="27"/>
                  </a:cubicBezTo>
                  <a:cubicBezTo>
                    <a:pt x="14" y="25"/>
                    <a:pt x="15" y="24"/>
                    <a:pt x="14" y="22"/>
                  </a:cubicBezTo>
                  <a:cubicBezTo>
                    <a:pt x="14" y="21"/>
                    <a:pt x="14" y="22"/>
                    <a:pt x="15" y="21"/>
                  </a:cubicBezTo>
                  <a:cubicBezTo>
                    <a:pt x="15" y="20"/>
                    <a:pt x="15" y="23"/>
                    <a:pt x="16" y="25"/>
                  </a:cubicBezTo>
                  <a:cubicBezTo>
                    <a:pt x="16" y="27"/>
                    <a:pt x="17" y="28"/>
                    <a:pt x="19" y="26"/>
                  </a:cubicBezTo>
                  <a:cubicBezTo>
                    <a:pt x="20" y="25"/>
                    <a:pt x="20" y="27"/>
                    <a:pt x="22" y="31"/>
                  </a:cubicBezTo>
                  <a:cubicBezTo>
                    <a:pt x="22" y="33"/>
                    <a:pt x="23" y="33"/>
                    <a:pt x="22" y="34"/>
                  </a:cubicBezTo>
                  <a:cubicBezTo>
                    <a:pt x="22" y="35"/>
                    <a:pt x="22" y="36"/>
                    <a:pt x="23" y="37"/>
                  </a:cubicBezTo>
                  <a:cubicBezTo>
                    <a:pt x="23" y="38"/>
                    <a:pt x="24" y="39"/>
                    <a:pt x="23" y="37"/>
                  </a:cubicBezTo>
                  <a:cubicBezTo>
                    <a:pt x="23" y="30"/>
                    <a:pt x="26" y="41"/>
                    <a:pt x="25" y="31"/>
                  </a:cubicBezTo>
                  <a:cubicBezTo>
                    <a:pt x="25" y="25"/>
                    <a:pt x="23" y="25"/>
                    <a:pt x="24" y="21"/>
                  </a:cubicBezTo>
                  <a:cubicBezTo>
                    <a:pt x="24" y="19"/>
                    <a:pt x="22" y="19"/>
                    <a:pt x="22" y="21"/>
                  </a:cubicBezTo>
                  <a:cubicBezTo>
                    <a:pt x="21" y="26"/>
                    <a:pt x="19" y="25"/>
                    <a:pt x="18" y="20"/>
                  </a:cubicBezTo>
                  <a:cubicBezTo>
                    <a:pt x="17" y="16"/>
                    <a:pt x="23" y="17"/>
                    <a:pt x="23" y="13"/>
                  </a:cubicBezTo>
                  <a:cubicBezTo>
                    <a:pt x="23" y="10"/>
                    <a:pt x="26" y="13"/>
                    <a:pt x="25" y="11"/>
                  </a:cubicBezTo>
                  <a:cubicBezTo>
                    <a:pt x="23" y="9"/>
                    <a:pt x="11" y="11"/>
                    <a:pt x="11" y="9"/>
                  </a:cubicBezTo>
                  <a:cubicBezTo>
                    <a:pt x="11" y="6"/>
                    <a:pt x="11" y="2"/>
                    <a:pt x="10" y="4"/>
                  </a:cubicBezTo>
                  <a:cubicBezTo>
                    <a:pt x="9" y="7"/>
                    <a:pt x="8" y="2"/>
                    <a:pt x="7" y="2"/>
                  </a:cubicBezTo>
                  <a:cubicBezTo>
                    <a:pt x="4" y="4"/>
                    <a:pt x="5" y="1"/>
                    <a:pt x="4" y="1"/>
                  </a:cubicBezTo>
                  <a:cubicBezTo>
                    <a:pt x="3" y="0"/>
                    <a:pt x="3" y="1"/>
                    <a:pt x="4" y="2"/>
                  </a:cubicBezTo>
                  <a:cubicBezTo>
                    <a:pt x="5" y="2"/>
                    <a:pt x="0" y="5"/>
                    <a:pt x="2" y="6"/>
                  </a:cubicBezTo>
                  <a:cubicBezTo>
                    <a:pt x="4" y="6"/>
                    <a:pt x="4" y="8"/>
                    <a:pt x="5" y="8"/>
                  </a:cubicBezTo>
                  <a:cubicBezTo>
                    <a:pt x="6" y="8"/>
                    <a:pt x="6" y="8"/>
                    <a:pt x="6" y="9"/>
                  </a:cubicBezTo>
                  <a:cubicBezTo>
                    <a:pt x="8" y="11"/>
                    <a:pt x="3" y="8"/>
                    <a:pt x="4" y="10"/>
                  </a:cubicBezTo>
                  <a:cubicBezTo>
                    <a:pt x="4" y="13"/>
                    <a:pt x="2" y="10"/>
                    <a:pt x="2" y="13"/>
                  </a:cubicBezTo>
                  <a:cubicBezTo>
                    <a:pt x="1" y="16"/>
                    <a:pt x="5" y="14"/>
                    <a:pt x="5" y="17"/>
                  </a:cubicBezTo>
                  <a:cubicBezTo>
                    <a:pt x="6" y="20"/>
                    <a:pt x="3" y="19"/>
                    <a:pt x="5" y="20"/>
                  </a:cubicBezTo>
                  <a:cubicBezTo>
                    <a:pt x="6" y="22"/>
                    <a:pt x="4" y="23"/>
                    <a:pt x="6" y="23"/>
                  </a:cubicBezTo>
                  <a:cubicBezTo>
                    <a:pt x="7" y="23"/>
                    <a:pt x="6" y="23"/>
                    <a:pt x="6" y="27"/>
                  </a:cubicBezTo>
                  <a:cubicBezTo>
                    <a:pt x="7" y="29"/>
                    <a:pt x="7" y="30"/>
                    <a:pt x="7" y="31"/>
                  </a:cubicBezTo>
                  <a:close/>
                </a:path>
              </a:pathLst>
            </a:custGeom>
            <a:grpFill/>
            <a:ln w="3175" cap="flat" cmpd="sng">
              <a:solidFill>
                <a:schemeClr val="bg1"/>
              </a:solidFill>
              <a:prstDash val="solid"/>
              <a:miter lim="800000"/>
              <a:headEnd/>
              <a:tailEnd/>
            </a:ln>
          </p:spPr>
          <p:txBody>
            <a:bodyPr/>
            <a:lstStyle/>
            <a:p>
              <a:endParaRPr lang="en-GB"/>
            </a:p>
          </p:txBody>
        </p:sp>
        <p:sp>
          <p:nvSpPr>
            <p:cNvPr id="258" name="Freeform 10"/>
            <p:cNvSpPr>
              <a:spLocks/>
            </p:cNvSpPr>
            <p:nvPr/>
          </p:nvSpPr>
          <p:spPr bwMode="auto">
            <a:xfrm>
              <a:off x="1554" y="865"/>
              <a:ext cx="436" cy="379"/>
            </a:xfrm>
            <a:custGeom>
              <a:avLst/>
              <a:gdLst/>
              <a:ahLst/>
              <a:cxnLst>
                <a:cxn ang="0">
                  <a:pos x="4" y="21"/>
                </a:cxn>
                <a:cxn ang="0">
                  <a:pos x="0" y="32"/>
                </a:cxn>
                <a:cxn ang="0">
                  <a:pos x="2" y="47"/>
                </a:cxn>
                <a:cxn ang="0">
                  <a:pos x="7" y="51"/>
                </a:cxn>
                <a:cxn ang="0">
                  <a:pos x="2" y="60"/>
                </a:cxn>
                <a:cxn ang="0">
                  <a:pos x="19" y="62"/>
                </a:cxn>
                <a:cxn ang="0">
                  <a:pos x="31" y="56"/>
                </a:cxn>
                <a:cxn ang="0">
                  <a:pos x="39" y="48"/>
                </a:cxn>
                <a:cxn ang="0">
                  <a:pos x="45" y="47"/>
                </a:cxn>
                <a:cxn ang="0">
                  <a:pos x="46" y="41"/>
                </a:cxn>
                <a:cxn ang="0">
                  <a:pos x="50" y="34"/>
                </a:cxn>
                <a:cxn ang="0">
                  <a:pos x="56" y="29"/>
                </a:cxn>
                <a:cxn ang="0">
                  <a:pos x="57" y="21"/>
                </a:cxn>
                <a:cxn ang="0">
                  <a:pos x="63" y="13"/>
                </a:cxn>
                <a:cxn ang="0">
                  <a:pos x="73" y="10"/>
                </a:cxn>
                <a:cxn ang="0">
                  <a:pos x="74" y="9"/>
                </a:cxn>
                <a:cxn ang="0">
                  <a:pos x="71" y="8"/>
                </a:cxn>
                <a:cxn ang="0">
                  <a:pos x="69" y="8"/>
                </a:cxn>
                <a:cxn ang="0">
                  <a:pos x="66" y="8"/>
                </a:cxn>
                <a:cxn ang="0">
                  <a:pos x="64" y="10"/>
                </a:cxn>
                <a:cxn ang="0">
                  <a:pos x="60" y="12"/>
                </a:cxn>
                <a:cxn ang="0">
                  <a:pos x="58" y="6"/>
                </a:cxn>
                <a:cxn ang="0">
                  <a:pos x="56" y="4"/>
                </a:cxn>
                <a:cxn ang="0">
                  <a:pos x="55" y="1"/>
                </a:cxn>
                <a:cxn ang="0">
                  <a:pos x="51" y="4"/>
                </a:cxn>
                <a:cxn ang="0">
                  <a:pos x="51" y="7"/>
                </a:cxn>
                <a:cxn ang="0">
                  <a:pos x="47" y="7"/>
                </a:cxn>
                <a:cxn ang="0">
                  <a:pos x="46" y="10"/>
                </a:cxn>
                <a:cxn ang="0">
                  <a:pos x="44" y="9"/>
                </a:cxn>
                <a:cxn ang="0">
                  <a:pos x="40" y="10"/>
                </a:cxn>
                <a:cxn ang="0">
                  <a:pos x="38" y="10"/>
                </a:cxn>
                <a:cxn ang="0">
                  <a:pos x="36" y="9"/>
                </a:cxn>
                <a:cxn ang="0">
                  <a:pos x="32" y="8"/>
                </a:cxn>
                <a:cxn ang="0">
                  <a:pos x="27" y="8"/>
                </a:cxn>
                <a:cxn ang="0">
                  <a:pos x="22" y="13"/>
                </a:cxn>
                <a:cxn ang="0">
                  <a:pos x="16" y="18"/>
                </a:cxn>
                <a:cxn ang="0">
                  <a:pos x="11" y="23"/>
                </a:cxn>
                <a:cxn ang="0">
                  <a:pos x="7" y="22"/>
                </a:cxn>
                <a:cxn ang="0">
                  <a:pos x="4" y="21"/>
                </a:cxn>
              </a:cxnLst>
              <a:rect l="0" t="0" r="r" b="b"/>
              <a:pathLst>
                <a:path w="75" h="65">
                  <a:moveTo>
                    <a:pt x="4" y="21"/>
                  </a:moveTo>
                  <a:cubicBezTo>
                    <a:pt x="3" y="30"/>
                    <a:pt x="0" y="27"/>
                    <a:pt x="0" y="32"/>
                  </a:cubicBezTo>
                  <a:cubicBezTo>
                    <a:pt x="1" y="37"/>
                    <a:pt x="2" y="42"/>
                    <a:pt x="2" y="47"/>
                  </a:cubicBezTo>
                  <a:cubicBezTo>
                    <a:pt x="1" y="52"/>
                    <a:pt x="7" y="47"/>
                    <a:pt x="7" y="51"/>
                  </a:cubicBezTo>
                  <a:cubicBezTo>
                    <a:pt x="8" y="55"/>
                    <a:pt x="2" y="57"/>
                    <a:pt x="2" y="60"/>
                  </a:cubicBezTo>
                  <a:cubicBezTo>
                    <a:pt x="5" y="59"/>
                    <a:pt x="9" y="65"/>
                    <a:pt x="19" y="62"/>
                  </a:cubicBezTo>
                  <a:cubicBezTo>
                    <a:pt x="30" y="60"/>
                    <a:pt x="31" y="60"/>
                    <a:pt x="31" y="56"/>
                  </a:cubicBezTo>
                  <a:cubicBezTo>
                    <a:pt x="30" y="51"/>
                    <a:pt x="36" y="50"/>
                    <a:pt x="39" y="48"/>
                  </a:cubicBezTo>
                  <a:cubicBezTo>
                    <a:pt x="42" y="45"/>
                    <a:pt x="44" y="49"/>
                    <a:pt x="45" y="47"/>
                  </a:cubicBezTo>
                  <a:cubicBezTo>
                    <a:pt x="46" y="46"/>
                    <a:pt x="45" y="45"/>
                    <a:pt x="46" y="41"/>
                  </a:cubicBezTo>
                  <a:cubicBezTo>
                    <a:pt x="48" y="36"/>
                    <a:pt x="53" y="39"/>
                    <a:pt x="50" y="34"/>
                  </a:cubicBezTo>
                  <a:cubicBezTo>
                    <a:pt x="46" y="28"/>
                    <a:pt x="56" y="35"/>
                    <a:pt x="56" y="29"/>
                  </a:cubicBezTo>
                  <a:cubicBezTo>
                    <a:pt x="56" y="26"/>
                    <a:pt x="59" y="25"/>
                    <a:pt x="57" y="21"/>
                  </a:cubicBezTo>
                  <a:cubicBezTo>
                    <a:pt x="55" y="17"/>
                    <a:pt x="56" y="15"/>
                    <a:pt x="63" y="13"/>
                  </a:cubicBezTo>
                  <a:cubicBezTo>
                    <a:pt x="69" y="10"/>
                    <a:pt x="71" y="14"/>
                    <a:pt x="73" y="10"/>
                  </a:cubicBezTo>
                  <a:cubicBezTo>
                    <a:pt x="72" y="10"/>
                    <a:pt x="72" y="9"/>
                    <a:pt x="74" y="9"/>
                  </a:cubicBezTo>
                  <a:cubicBezTo>
                    <a:pt x="75" y="8"/>
                    <a:pt x="73" y="7"/>
                    <a:pt x="71" y="8"/>
                  </a:cubicBezTo>
                  <a:cubicBezTo>
                    <a:pt x="69" y="10"/>
                    <a:pt x="68" y="10"/>
                    <a:pt x="69" y="8"/>
                  </a:cubicBezTo>
                  <a:cubicBezTo>
                    <a:pt x="70" y="7"/>
                    <a:pt x="67" y="7"/>
                    <a:pt x="66" y="8"/>
                  </a:cubicBezTo>
                  <a:cubicBezTo>
                    <a:pt x="65" y="9"/>
                    <a:pt x="64" y="9"/>
                    <a:pt x="64" y="10"/>
                  </a:cubicBezTo>
                  <a:cubicBezTo>
                    <a:pt x="64" y="11"/>
                    <a:pt x="62" y="11"/>
                    <a:pt x="60" y="12"/>
                  </a:cubicBezTo>
                  <a:cubicBezTo>
                    <a:pt x="58" y="14"/>
                    <a:pt x="57" y="12"/>
                    <a:pt x="58" y="6"/>
                  </a:cubicBezTo>
                  <a:cubicBezTo>
                    <a:pt x="58" y="2"/>
                    <a:pt x="57" y="5"/>
                    <a:pt x="56" y="4"/>
                  </a:cubicBezTo>
                  <a:cubicBezTo>
                    <a:pt x="56" y="3"/>
                    <a:pt x="58" y="2"/>
                    <a:pt x="55" y="1"/>
                  </a:cubicBezTo>
                  <a:cubicBezTo>
                    <a:pt x="52" y="0"/>
                    <a:pt x="53" y="3"/>
                    <a:pt x="51" y="4"/>
                  </a:cubicBezTo>
                  <a:cubicBezTo>
                    <a:pt x="50" y="5"/>
                    <a:pt x="52" y="6"/>
                    <a:pt x="51" y="7"/>
                  </a:cubicBezTo>
                  <a:cubicBezTo>
                    <a:pt x="50" y="8"/>
                    <a:pt x="49" y="6"/>
                    <a:pt x="47" y="7"/>
                  </a:cubicBezTo>
                  <a:cubicBezTo>
                    <a:pt x="46" y="8"/>
                    <a:pt x="47" y="10"/>
                    <a:pt x="46" y="10"/>
                  </a:cubicBezTo>
                  <a:cubicBezTo>
                    <a:pt x="46" y="10"/>
                    <a:pt x="45" y="8"/>
                    <a:pt x="44" y="9"/>
                  </a:cubicBezTo>
                  <a:cubicBezTo>
                    <a:pt x="42" y="9"/>
                    <a:pt x="41" y="9"/>
                    <a:pt x="40" y="10"/>
                  </a:cubicBezTo>
                  <a:cubicBezTo>
                    <a:pt x="40" y="12"/>
                    <a:pt x="39" y="12"/>
                    <a:pt x="38" y="10"/>
                  </a:cubicBezTo>
                  <a:cubicBezTo>
                    <a:pt x="37" y="9"/>
                    <a:pt x="37" y="9"/>
                    <a:pt x="36" y="9"/>
                  </a:cubicBezTo>
                  <a:cubicBezTo>
                    <a:pt x="35" y="10"/>
                    <a:pt x="35" y="7"/>
                    <a:pt x="32" y="8"/>
                  </a:cubicBezTo>
                  <a:cubicBezTo>
                    <a:pt x="29" y="9"/>
                    <a:pt x="28" y="6"/>
                    <a:pt x="27" y="8"/>
                  </a:cubicBezTo>
                  <a:cubicBezTo>
                    <a:pt x="25" y="10"/>
                    <a:pt x="23" y="8"/>
                    <a:pt x="22" y="13"/>
                  </a:cubicBezTo>
                  <a:cubicBezTo>
                    <a:pt x="21" y="18"/>
                    <a:pt x="18" y="17"/>
                    <a:pt x="16" y="18"/>
                  </a:cubicBezTo>
                  <a:cubicBezTo>
                    <a:pt x="14" y="19"/>
                    <a:pt x="14" y="22"/>
                    <a:pt x="11" y="23"/>
                  </a:cubicBezTo>
                  <a:cubicBezTo>
                    <a:pt x="8" y="24"/>
                    <a:pt x="10" y="21"/>
                    <a:pt x="7" y="22"/>
                  </a:cubicBezTo>
                  <a:cubicBezTo>
                    <a:pt x="5" y="22"/>
                    <a:pt x="6" y="21"/>
                    <a:pt x="4" y="21"/>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59" name="Freeform 11"/>
            <p:cNvSpPr>
              <a:spLocks/>
            </p:cNvSpPr>
            <p:nvPr/>
          </p:nvSpPr>
          <p:spPr bwMode="auto">
            <a:xfrm>
              <a:off x="1566" y="924"/>
              <a:ext cx="511" cy="529"/>
            </a:xfrm>
            <a:custGeom>
              <a:avLst/>
              <a:gdLst/>
              <a:ahLst/>
              <a:cxnLst>
                <a:cxn ang="0">
                  <a:pos x="71" y="0"/>
                </a:cxn>
                <a:cxn ang="0">
                  <a:pos x="76" y="2"/>
                </a:cxn>
                <a:cxn ang="0">
                  <a:pos x="79" y="4"/>
                </a:cxn>
                <a:cxn ang="0">
                  <a:pos x="79" y="8"/>
                </a:cxn>
                <a:cxn ang="0">
                  <a:pos x="82" y="9"/>
                </a:cxn>
                <a:cxn ang="0">
                  <a:pos x="88" y="11"/>
                </a:cxn>
                <a:cxn ang="0">
                  <a:pos x="82" y="16"/>
                </a:cxn>
                <a:cxn ang="0">
                  <a:pos x="75" y="18"/>
                </a:cxn>
                <a:cxn ang="0">
                  <a:pos x="68" y="19"/>
                </a:cxn>
                <a:cxn ang="0">
                  <a:pos x="69" y="21"/>
                </a:cxn>
                <a:cxn ang="0">
                  <a:pos x="69" y="24"/>
                </a:cxn>
                <a:cxn ang="0">
                  <a:pos x="69" y="28"/>
                </a:cxn>
                <a:cxn ang="0">
                  <a:pos x="71" y="30"/>
                </a:cxn>
                <a:cxn ang="0">
                  <a:pos x="73" y="32"/>
                </a:cxn>
                <a:cxn ang="0">
                  <a:pos x="73" y="35"/>
                </a:cxn>
                <a:cxn ang="0">
                  <a:pos x="69" y="44"/>
                </a:cxn>
                <a:cxn ang="0">
                  <a:pos x="67" y="48"/>
                </a:cxn>
                <a:cxn ang="0">
                  <a:pos x="62" y="56"/>
                </a:cxn>
                <a:cxn ang="0">
                  <a:pos x="59" y="60"/>
                </a:cxn>
                <a:cxn ang="0">
                  <a:pos x="57" y="63"/>
                </a:cxn>
                <a:cxn ang="0">
                  <a:pos x="51" y="63"/>
                </a:cxn>
                <a:cxn ang="0">
                  <a:pos x="47" y="66"/>
                </a:cxn>
                <a:cxn ang="0">
                  <a:pos x="47" y="71"/>
                </a:cxn>
                <a:cxn ang="0">
                  <a:pos x="50" y="77"/>
                </a:cxn>
                <a:cxn ang="0">
                  <a:pos x="53" y="83"/>
                </a:cxn>
                <a:cxn ang="0">
                  <a:pos x="53" y="86"/>
                </a:cxn>
                <a:cxn ang="0">
                  <a:pos x="51" y="87"/>
                </a:cxn>
                <a:cxn ang="0">
                  <a:pos x="48" y="87"/>
                </a:cxn>
                <a:cxn ang="0">
                  <a:pos x="44" y="87"/>
                </a:cxn>
                <a:cxn ang="0">
                  <a:pos x="41" y="88"/>
                </a:cxn>
                <a:cxn ang="0">
                  <a:pos x="38" y="91"/>
                </a:cxn>
                <a:cxn ang="0">
                  <a:pos x="35" y="90"/>
                </a:cxn>
                <a:cxn ang="0">
                  <a:pos x="34" y="88"/>
                </a:cxn>
                <a:cxn ang="0">
                  <a:pos x="33" y="86"/>
                </a:cxn>
                <a:cxn ang="0">
                  <a:pos x="32" y="83"/>
                </a:cxn>
                <a:cxn ang="0">
                  <a:pos x="30" y="80"/>
                </a:cxn>
                <a:cxn ang="0">
                  <a:pos x="20" y="80"/>
                </a:cxn>
                <a:cxn ang="0">
                  <a:pos x="16" y="80"/>
                </a:cxn>
                <a:cxn ang="0">
                  <a:pos x="12" y="81"/>
                </a:cxn>
                <a:cxn ang="0">
                  <a:pos x="8" y="81"/>
                </a:cxn>
                <a:cxn ang="0">
                  <a:pos x="4" y="81"/>
                </a:cxn>
                <a:cxn ang="0">
                  <a:pos x="5" y="75"/>
                </a:cxn>
                <a:cxn ang="0">
                  <a:pos x="8" y="72"/>
                </a:cxn>
                <a:cxn ang="0">
                  <a:pos x="12" y="71"/>
                </a:cxn>
                <a:cxn ang="0">
                  <a:pos x="13" y="67"/>
                </a:cxn>
                <a:cxn ang="0">
                  <a:pos x="10" y="66"/>
                </a:cxn>
                <a:cxn ang="0">
                  <a:pos x="10" y="61"/>
                </a:cxn>
                <a:cxn ang="0">
                  <a:pos x="9" y="60"/>
                </a:cxn>
                <a:cxn ang="0">
                  <a:pos x="4" y="56"/>
                </a:cxn>
                <a:cxn ang="0">
                  <a:pos x="0" y="50"/>
                </a:cxn>
                <a:cxn ang="0">
                  <a:pos x="17" y="52"/>
                </a:cxn>
                <a:cxn ang="0">
                  <a:pos x="29" y="46"/>
                </a:cxn>
                <a:cxn ang="0">
                  <a:pos x="37" y="38"/>
                </a:cxn>
                <a:cxn ang="0">
                  <a:pos x="43" y="37"/>
                </a:cxn>
                <a:cxn ang="0">
                  <a:pos x="44" y="31"/>
                </a:cxn>
                <a:cxn ang="0">
                  <a:pos x="48" y="24"/>
                </a:cxn>
                <a:cxn ang="0">
                  <a:pos x="54" y="19"/>
                </a:cxn>
                <a:cxn ang="0">
                  <a:pos x="55" y="11"/>
                </a:cxn>
                <a:cxn ang="0">
                  <a:pos x="61" y="3"/>
                </a:cxn>
                <a:cxn ang="0">
                  <a:pos x="71" y="0"/>
                </a:cxn>
              </a:cxnLst>
              <a:rect l="0" t="0" r="r" b="b"/>
              <a:pathLst>
                <a:path w="88" h="91">
                  <a:moveTo>
                    <a:pt x="71" y="0"/>
                  </a:moveTo>
                  <a:cubicBezTo>
                    <a:pt x="73" y="2"/>
                    <a:pt x="75" y="0"/>
                    <a:pt x="76" y="2"/>
                  </a:cubicBezTo>
                  <a:cubicBezTo>
                    <a:pt x="76" y="4"/>
                    <a:pt x="77" y="1"/>
                    <a:pt x="79" y="4"/>
                  </a:cubicBezTo>
                  <a:cubicBezTo>
                    <a:pt x="80" y="7"/>
                    <a:pt x="78" y="6"/>
                    <a:pt x="79" y="8"/>
                  </a:cubicBezTo>
                  <a:cubicBezTo>
                    <a:pt x="81" y="10"/>
                    <a:pt x="82" y="8"/>
                    <a:pt x="82" y="9"/>
                  </a:cubicBezTo>
                  <a:cubicBezTo>
                    <a:pt x="83" y="10"/>
                    <a:pt x="86" y="11"/>
                    <a:pt x="88" y="11"/>
                  </a:cubicBezTo>
                  <a:cubicBezTo>
                    <a:pt x="83" y="14"/>
                    <a:pt x="85" y="17"/>
                    <a:pt x="82" y="16"/>
                  </a:cubicBezTo>
                  <a:cubicBezTo>
                    <a:pt x="80" y="16"/>
                    <a:pt x="79" y="19"/>
                    <a:pt x="75" y="18"/>
                  </a:cubicBezTo>
                  <a:cubicBezTo>
                    <a:pt x="69" y="15"/>
                    <a:pt x="66" y="18"/>
                    <a:pt x="68" y="19"/>
                  </a:cubicBezTo>
                  <a:cubicBezTo>
                    <a:pt x="70" y="21"/>
                    <a:pt x="66" y="21"/>
                    <a:pt x="69" y="21"/>
                  </a:cubicBezTo>
                  <a:cubicBezTo>
                    <a:pt x="73" y="22"/>
                    <a:pt x="66" y="22"/>
                    <a:pt x="69" y="24"/>
                  </a:cubicBezTo>
                  <a:cubicBezTo>
                    <a:pt x="71" y="26"/>
                    <a:pt x="67" y="26"/>
                    <a:pt x="69" y="28"/>
                  </a:cubicBezTo>
                  <a:cubicBezTo>
                    <a:pt x="71" y="29"/>
                    <a:pt x="70" y="30"/>
                    <a:pt x="71" y="30"/>
                  </a:cubicBezTo>
                  <a:cubicBezTo>
                    <a:pt x="74" y="29"/>
                    <a:pt x="71" y="32"/>
                    <a:pt x="73" y="32"/>
                  </a:cubicBezTo>
                  <a:cubicBezTo>
                    <a:pt x="76" y="33"/>
                    <a:pt x="77" y="33"/>
                    <a:pt x="73" y="35"/>
                  </a:cubicBezTo>
                  <a:cubicBezTo>
                    <a:pt x="68" y="37"/>
                    <a:pt x="74" y="37"/>
                    <a:pt x="69" y="44"/>
                  </a:cubicBezTo>
                  <a:cubicBezTo>
                    <a:pt x="67" y="48"/>
                    <a:pt x="71" y="47"/>
                    <a:pt x="67" y="48"/>
                  </a:cubicBezTo>
                  <a:cubicBezTo>
                    <a:pt x="63" y="50"/>
                    <a:pt x="65" y="55"/>
                    <a:pt x="62" y="56"/>
                  </a:cubicBezTo>
                  <a:cubicBezTo>
                    <a:pt x="59" y="57"/>
                    <a:pt x="60" y="59"/>
                    <a:pt x="59" y="60"/>
                  </a:cubicBezTo>
                  <a:cubicBezTo>
                    <a:pt x="57" y="61"/>
                    <a:pt x="59" y="63"/>
                    <a:pt x="57" y="63"/>
                  </a:cubicBezTo>
                  <a:cubicBezTo>
                    <a:pt x="53" y="63"/>
                    <a:pt x="52" y="65"/>
                    <a:pt x="51" y="63"/>
                  </a:cubicBezTo>
                  <a:cubicBezTo>
                    <a:pt x="49" y="60"/>
                    <a:pt x="49" y="64"/>
                    <a:pt x="47" y="66"/>
                  </a:cubicBezTo>
                  <a:cubicBezTo>
                    <a:pt x="45" y="68"/>
                    <a:pt x="43" y="71"/>
                    <a:pt x="47" y="71"/>
                  </a:cubicBezTo>
                  <a:cubicBezTo>
                    <a:pt x="51" y="72"/>
                    <a:pt x="46" y="77"/>
                    <a:pt x="50" y="77"/>
                  </a:cubicBezTo>
                  <a:cubicBezTo>
                    <a:pt x="53" y="78"/>
                    <a:pt x="49" y="78"/>
                    <a:pt x="53" y="83"/>
                  </a:cubicBezTo>
                  <a:cubicBezTo>
                    <a:pt x="54" y="84"/>
                    <a:pt x="52" y="85"/>
                    <a:pt x="53" y="86"/>
                  </a:cubicBezTo>
                  <a:cubicBezTo>
                    <a:pt x="54" y="86"/>
                    <a:pt x="51" y="88"/>
                    <a:pt x="51" y="87"/>
                  </a:cubicBezTo>
                  <a:cubicBezTo>
                    <a:pt x="50" y="85"/>
                    <a:pt x="49" y="86"/>
                    <a:pt x="48" y="87"/>
                  </a:cubicBezTo>
                  <a:cubicBezTo>
                    <a:pt x="47" y="89"/>
                    <a:pt x="47" y="86"/>
                    <a:pt x="44" y="87"/>
                  </a:cubicBezTo>
                  <a:cubicBezTo>
                    <a:pt x="43" y="87"/>
                    <a:pt x="41" y="86"/>
                    <a:pt x="41" y="88"/>
                  </a:cubicBezTo>
                  <a:cubicBezTo>
                    <a:pt x="42" y="90"/>
                    <a:pt x="38" y="88"/>
                    <a:pt x="38" y="91"/>
                  </a:cubicBezTo>
                  <a:cubicBezTo>
                    <a:pt x="36" y="89"/>
                    <a:pt x="36" y="91"/>
                    <a:pt x="35" y="90"/>
                  </a:cubicBezTo>
                  <a:cubicBezTo>
                    <a:pt x="34" y="89"/>
                    <a:pt x="35" y="89"/>
                    <a:pt x="34" y="88"/>
                  </a:cubicBezTo>
                  <a:cubicBezTo>
                    <a:pt x="33" y="87"/>
                    <a:pt x="34" y="87"/>
                    <a:pt x="33" y="86"/>
                  </a:cubicBezTo>
                  <a:cubicBezTo>
                    <a:pt x="32" y="85"/>
                    <a:pt x="34" y="83"/>
                    <a:pt x="32" y="83"/>
                  </a:cubicBezTo>
                  <a:cubicBezTo>
                    <a:pt x="29" y="83"/>
                    <a:pt x="31" y="82"/>
                    <a:pt x="30" y="80"/>
                  </a:cubicBezTo>
                  <a:cubicBezTo>
                    <a:pt x="30" y="79"/>
                    <a:pt x="21" y="80"/>
                    <a:pt x="20" y="80"/>
                  </a:cubicBezTo>
                  <a:cubicBezTo>
                    <a:pt x="20" y="82"/>
                    <a:pt x="20" y="81"/>
                    <a:pt x="16" y="80"/>
                  </a:cubicBezTo>
                  <a:cubicBezTo>
                    <a:pt x="12" y="79"/>
                    <a:pt x="15" y="82"/>
                    <a:pt x="12" y="81"/>
                  </a:cubicBezTo>
                  <a:cubicBezTo>
                    <a:pt x="8" y="79"/>
                    <a:pt x="9" y="82"/>
                    <a:pt x="8" y="81"/>
                  </a:cubicBezTo>
                  <a:cubicBezTo>
                    <a:pt x="7" y="80"/>
                    <a:pt x="5" y="84"/>
                    <a:pt x="4" y="81"/>
                  </a:cubicBezTo>
                  <a:cubicBezTo>
                    <a:pt x="4" y="79"/>
                    <a:pt x="4" y="77"/>
                    <a:pt x="5" y="75"/>
                  </a:cubicBezTo>
                  <a:cubicBezTo>
                    <a:pt x="6" y="73"/>
                    <a:pt x="8" y="74"/>
                    <a:pt x="8" y="72"/>
                  </a:cubicBezTo>
                  <a:cubicBezTo>
                    <a:pt x="8" y="71"/>
                    <a:pt x="12" y="72"/>
                    <a:pt x="12" y="71"/>
                  </a:cubicBezTo>
                  <a:cubicBezTo>
                    <a:pt x="12" y="69"/>
                    <a:pt x="13" y="68"/>
                    <a:pt x="13" y="67"/>
                  </a:cubicBezTo>
                  <a:cubicBezTo>
                    <a:pt x="12" y="67"/>
                    <a:pt x="9" y="68"/>
                    <a:pt x="10" y="66"/>
                  </a:cubicBezTo>
                  <a:cubicBezTo>
                    <a:pt x="11" y="65"/>
                    <a:pt x="10" y="63"/>
                    <a:pt x="10" y="61"/>
                  </a:cubicBezTo>
                  <a:cubicBezTo>
                    <a:pt x="10" y="59"/>
                    <a:pt x="10" y="62"/>
                    <a:pt x="9" y="60"/>
                  </a:cubicBezTo>
                  <a:cubicBezTo>
                    <a:pt x="8" y="58"/>
                    <a:pt x="5" y="60"/>
                    <a:pt x="4" y="56"/>
                  </a:cubicBezTo>
                  <a:cubicBezTo>
                    <a:pt x="3" y="53"/>
                    <a:pt x="2" y="52"/>
                    <a:pt x="0" y="50"/>
                  </a:cubicBezTo>
                  <a:cubicBezTo>
                    <a:pt x="3" y="49"/>
                    <a:pt x="7" y="55"/>
                    <a:pt x="17" y="52"/>
                  </a:cubicBezTo>
                  <a:cubicBezTo>
                    <a:pt x="28" y="50"/>
                    <a:pt x="29" y="50"/>
                    <a:pt x="29" y="46"/>
                  </a:cubicBezTo>
                  <a:cubicBezTo>
                    <a:pt x="28" y="41"/>
                    <a:pt x="34" y="40"/>
                    <a:pt x="37" y="38"/>
                  </a:cubicBezTo>
                  <a:cubicBezTo>
                    <a:pt x="40" y="35"/>
                    <a:pt x="42" y="39"/>
                    <a:pt x="43" y="37"/>
                  </a:cubicBezTo>
                  <a:cubicBezTo>
                    <a:pt x="44" y="36"/>
                    <a:pt x="43" y="35"/>
                    <a:pt x="44" y="31"/>
                  </a:cubicBezTo>
                  <a:cubicBezTo>
                    <a:pt x="46" y="26"/>
                    <a:pt x="51" y="29"/>
                    <a:pt x="48" y="24"/>
                  </a:cubicBezTo>
                  <a:cubicBezTo>
                    <a:pt x="44" y="18"/>
                    <a:pt x="54" y="25"/>
                    <a:pt x="54" y="19"/>
                  </a:cubicBezTo>
                  <a:cubicBezTo>
                    <a:pt x="54" y="16"/>
                    <a:pt x="57" y="15"/>
                    <a:pt x="55" y="11"/>
                  </a:cubicBezTo>
                  <a:cubicBezTo>
                    <a:pt x="53" y="7"/>
                    <a:pt x="54" y="5"/>
                    <a:pt x="61" y="3"/>
                  </a:cubicBezTo>
                  <a:cubicBezTo>
                    <a:pt x="67" y="0"/>
                    <a:pt x="69" y="4"/>
                    <a:pt x="71" y="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60" name="Freeform 12"/>
            <p:cNvSpPr>
              <a:spLocks/>
            </p:cNvSpPr>
            <p:nvPr/>
          </p:nvSpPr>
          <p:spPr bwMode="auto">
            <a:xfrm>
              <a:off x="1054" y="807"/>
              <a:ext cx="587" cy="594"/>
            </a:xfrm>
            <a:custGeom>
              <a:avLst/>
              <a:gdLst/>
              <a:ahLst/>
              <a:cxnLst>
                <a:cxn ang="0">
                  <a:pos x="33" y="19"/>
                </a:cxn>
                <a:cxn ang="0">
                  <a:pos x="52" y="21"/>
                </a:cxn>
                <a:cxn ang="0">
                  <a:pos x="52" y="18"/>
                </a:cxn>
                <a:cxn ang="0">
                  <a:pos x="65" y="13"/>
                </a:cxn>
                <a:cxn ang="0">
                  <a:pos x="70" y="13"/>
                </a:cxn>
                <a:cxn ang="0">
                  <a:pos x="78" y="16"/>
                </a:cxn>
                <a:cxn ang="0">
                  <a:pos x="86" y="23"/>
                </a:cxn>
                <a:cxn ang="0">
                  <a:pos x="90" y="26"/>
                </a:cxn>
                <a:cxn ang="0">
                  <a:pos x="90" y="31"/>
                </a:cxn>
                <a:cxn ang="0">
                  <a:pos x="88" y="57"/>
                </a:cxn>
                <a:cxn ang="0">
                  <a:pos x="88" y="70"/>
                </a:cxn>
                <a:cxn ang="0">
                  <a:pos x="97" y="80"/>
                </a:cxn>
                <a:cxn ang="0">
                  <a:pos x="98" y="86"/>
                </a:cxn>
                <a:cxn ang="0">
                  <a:pos x="100" y="91"/>
                </a:cxn>
                <a:cxn ang="0">
                  <a:pos x="93" y="95"/>
                </a:cxn>
                <a:cxn ang="0">
                  <a:pos x="90" y="101"/>
                </a:cxn>
                <a:cxn ang="0">
                  <a:pos x="86" y="100"/>
                </a:cxn>
                <a:cxn ang="0">
                  <a:pos x="76" y="98"/>
                </a:cxn>
                <a:cxn ang="0">
                  <a:pos x="69" y="96"/>
                </a:cxn>
                <a:cxn ang="0">
                  <a:pos x="62" y="89"/>
                </a:cxn>
                <a:cxn ang="0">
                  <a:pos x="55" y="92"/>
                </a:cxn>
                <a:cxn ang="0">
                  <a:pos x="45" y="86"/>
                </a:cxn>
                <a:cxn ang="0">
                  <a:pos x="36" y="77"/>
                </a:cxn>
                <a:cxn ang="0">
                  <a:pos x="30" y="68"/>
                </a:cxn>
                <a:cxn ang="0">
                  <a:pos x="24" y="69"/>
                </a:cxn>
                <a:cxn ang="0">
                  <a:pos x="20" y="62"/>
                </a:cxn>
                <a:cxn ang="0">
                  <a:pos x="12" y="47"/>
                </a:cxn>
                <a:cxn ang="0">
                  <a:pos x="11" y="32"/>
                </a:cxn>
                <a:cxn ang="0">
                  <a:pos x="7" y="27"/>
                </a:cxn>
                <a:cxn ang="0">
                  <a:pos x="3" y="16"/>
                </a:cxn>
                <a:cxn ang="0">
                  <a:pos x="3" y="12"/>
                </a:cxn>
                <a:cxn ang="0">
                  <a:pos x="2" y="8"/>
                </a:cxn>
                <a:cxn ang="0">
                  <a:pos x="1" y="6"/>
                </a:cxn>
                <a:cxn ang="0">
                  <a:pos x="2" y="4"/>
                </a:cxn>
                <a:cxn ang="0">
                  <a:pos x="4" y="2"/>
                </a:cxn>
                <a:cxn ang="0">
                  <a:pos x="12" y="8"/>
                </a:cxn>
                <a:cxn ang="0">
                  <a:pos x="13" y="8"/>
                </a:cxn>
                <a:cxn ang="0">
                  <a:pos x="15" y="6"/>
                </a:cxn>
                <a:cxn ang="0">
                  <a:pos x="18" y="4"/>
                </a:cxn>
                <a:cxn ang="0">
                  <a:pos x="23" y="4"/>
                </a:cxn>
                <a:cxn ang="0">
                  <a:pos x="23" y="6"/>
                </a:cxn>
                <a:cxn ang="0">
                  <a:pos x="21" y="8"/>
                </a:cxn>
                <a:cxn ang="0">
                  <a:pos x="23" y="10"/>
                </a:cxn>
                <a:cxn ang="0">
                  <a:pos x="26" y="11"/>
                </a:cxn>
              </a:cxnLst>
              <a:rect l="0" t="0" r="r" b="b"/>
              <a:pathLst>
                <a:path w="101" h="102">
                  <a:moveTo>
                    <a:pt x="26" y="11"/>
                  </a:moveTo>
                  <a:cubicBezTo>
                    <a:pt x="26" y="21"/>
                    <a:pt x="31" y="15"/>
                    <a:pt x="33" y="19"/>
                  </a:cubicBezTo>
                  <a:cubicBezTo>
                    <a:pt x="34" y="22"/>
                    <a:pt x="41" y="24"/>
                    <a:pt x="42" y="24"/>
                  </a:cubicBezTo>
                  <a:cubicBezTo>
                    <a:pt x="44" y="23"/>
                    <a:pt x="51" y="21"/>
                    <a:pt x="52" y="21"/>
                  </a:cubicBezTo>
                  <a:cubicBezTo>
                    <a:pt x="52" y="22"/>
                    <a:pt x="49" y="22"/>
                    <a:pt x="52" y="22"/>
                  </a:cubicBezTo>
                  <a:cubicBezTo>
                    <a:pt x="54" y="22"/>
                    <a:pt x="52" y="20"/>
                    <a:pt x="52" y="18"/>
                  </a:cubicBezTo>
                  <a:cubicBezTo>
                    <a:pt x="59" y="18"/>
                    <a:pt x="54" y="16"/>
                    <a:pt x="59" y="14"/>
                  </a:cubicBezTo>
                  <a:cubicBezTo>
                    <a:pt x="62" y="12"/>
                    <a:pt x="64" y="15"/>
                    <a:pt x="65" y="13"/>
                  </a:cubicBezTo>
                  <a:cubicBezTo>
                    <a:pt x="65" y="12"/>
                    <a:pt x="67" y="11"/>
                    <a:pt x="68" y="12"/>
                  </a:cubicBezTo>
                  <a:cubicBezTo>
                    <a:pt x="68" y="13"/>
                    <a:pt x="69" y="11"/>
                    <a:pt x="70" y="13"/>
                  </a:cubicBezTo>
                  <a:cubicBezTo>
                    <a:pt x="70" y="15"/>
                    <a:pt x="74" y="14"/>
                    <a:pt x="74" y="16"/>
                  </a:cubicBezTo>
                  <a:cubicBezTo>
                    <a:pt x="75" y="17"/>
                    <a:pt x="75" y="15"/>
                    <a:pt x="78" y="16"/>
                  </a:cubicBezTo>
                  <a:cubicBezTo>
                    <a:pt x="82" y="17"/>
                    <a:pt x="79" y="19"/>
                    <a:pt x="82" y="20"/>
                  </a:cubicBezTo>
                  <a:cubicBezTo>
                    <a:pt x="85" y="21"/>
                    <a:pt x="84" y="23"/>
                    <a:pt x="86" y="23"/>
                  </a:cubicBezTo>
                  <a:cubicBezTo>
                    <a:pt x="88" y="23"/>
                    <a:pt x="89" y="23"/>
                    <a:pt x="90" y="24"/>
                  </a:cubicBezTo>
                  <a:cubicBezTo>
                    <a:pt x="90" y="25"/>
                    <a:pt x="89" y="24"/>
                    <a:pt x="90" y="26"/>
                  </a:cubicBezTo>
                  <a:cubicBezTo>
                    <a:pt x="90" y="27"/>
                    <a:pt x="89" y="28"/>
                    <a:pt x="90" y="28"/>
                  </a:cubicBezTo>
                  <a:cubicBezTo>
                    <a:pt x="91" y="29"/>
                    <a:pt x="90" y="30"/>
                    <a:pt x="90" y="31"/>
                  </a:cubicBezTo>
                  <a:cubicBezTo>
                    <a:pt x="89" y="40"/>
                    <a:pt x="86" y="37"/>
                    <a:pt x="86" y="42"/>
                  </a:cubicBezTo>
                  <a:cubicBezTo>
                    <a:pt x="87" y="47"/>
                    <a:pt x="88" y="52"/>
                    <a:pt x="88" y="57"/>
                  </a:cubicBezTo>
                  <a:cubicBezTo>
                    <a:pt x="87" y="62"/>
                    <a:pt x="93" y="57"/>
                    <a:pt x="93" y="61"/>
                  </a:cubicBezTo>
                  <a:cubicBezTo>
                    <a:pt x="94" y="65"/>
                    <a:pt x="88" y="67"/>
                    <a:pt x="88" y="70"/>
                  </a:cubicBezTo>
                  <a:cubicBezTo>
                    <a:pt x="90" y="72"/>
                    <a:pt x="91" y="73"/>
                    <a:pt x="92" y="76"/>
                  </a:cubicBezTo>
                  <a:cubicBezTo>
                    <a:pt x="93" y="80"/>
                    <a:pt x="96" y="78"/>
                    <a:pt x="97" y="80"/>
                  </a:cubicBezTo>
                  <a:cubicBezTo>
                    <a:pt x="98" y="82"/>
                    <a:pt x="98" y="79"/>
                    <a:pt x="98" y="81"/>
                  </a:cubicBezTo>
                  <a:cubicBezTo>
                    <a:pt x="98" y="83"/>
                    <a:pt x="99" y="85"/>
                    <a:pt x="98" y="86"/>
                  </a:cubicBezTo>
                  <a:cubicBezTo>
                    <a:pt x="97" y="88"/>
                    <a:pt x="100" y="87"/>
                    <a:pt x="101" y="87"/>
                  </a:cubicBezTo>
                  <a:cubicBezTo>
                    <a:pt x="101" y="88"/>
                    <a:pt x="100" y="89"/>
                    <a:pt x="100" y="91"/>
                  </a:cubicBezTo>
                  <a:cubicBezTo>
                    <a:pt x="100" y="92"/>
                    <a:pt x="96" y="91"/>
                    <a:pt x="96" y="92"/>
                  </a:cubicBezTo>
                  <a:cubicBezTo>
                    <a:pt x="96" y="94"/>
                    <a:pt x="94" y="93"/>
                    <a:pt x="93" y="95"/>
                  </a:cubicBezTo>
                  <a:cubicBezTo>
                    <a:pt x="92" y="97"/>
                    <a:pt x="92" y="99"/>
                    <a:pt x="92" y="101"/>
                  </a:cubicBezTo>
                  <a:cubicBezTo>
                    <a:pt x="91" y="100"/>
                    <a:pt x="92" y="102"/>
                    <a:pt x="90" y="101"/>
                  </a:cubicBezTo>
                  <a:cubicBezTo>
                    <a:pt x="88" y="100"/>
                    <a:pt x="87" y="101"/>
                    <a:pt x="87" y="100"/>
                  </a:cubicBezTo>
                  <a:cubicBezTo>
                    <a:pt x="86" y="99"/>
                    <a:pt x="86" y="99"/>
                    <a:pt x="86" y="100"/>
                  </a:cubicBezTo>
                  <a:cubicBezTo>
                    <a:pt x="86" y="101"/>
                    <a:pt x="81" y="99"/>
                    <a:pt x="80" y="99"/>
                  </a:cubicBezTo>
                  <a:cubicBezTo>
                    <a:pt x="78" y="100"/>
                    <a:pt x="79" y="99"/>
                    <a:pt x="76" y="98"/>
                  </a:cubicBezTo>
                  <a:cubicBezTo>
                    <a:pt x="74" y="98"/>
                    <a:pt x="75" y="99"/>
                    <a:pt x="73" y="98"/>
                  </a:cubicBezTo>
                  <a:cubicBezTo>
                    <a:pt x="72" y="97"/>
                    <a:pt x="70" y="98"/>
                    <a:pt x="69" y="96"/>
                  </a:cubicBezTo>
                  <a:cubicBezTo>
                    <a:pt x="69" y="95"/>
                    <a:pt x="69" y="89"/>
                    <a:pt x="66" y="88"/>
                  </a:cubicBezTo>
                  <a:cubicBezTo>
                    <a:pt x="63" y="87"/>
                    <a:pt x="63" y="89"/>
                    <a:pt x="62" y="89"/>
                  </a:cubicBezTo>
                  <a:cubicBezTo>
                    <a:pt x="60" y="89"/>
                    <a:pt x="61" y="90"/>
                    <a:pt x="60" y="90"/>
                  </a:cubicBezTo>
                  <a:cubicBezTo>
                    <a:pt x="58" y="90"/>
                    <a:pt x="57" y="93"/>
                    <a:pt x="55" y="92"/>
                  </a:cubicBezTo>
                  <a:cubicBezTo>
                    <a:pt x="53" y="90"/>
                    <a:pt x="52" y="92"/>
                    <a:pt x="49" y="89"/>
                  </a:cubicBezTo>
                  <a:cubicBezTo>
                    <a:pt x="48" y="88"/>
                    <a:pt x="45" y="87"/>
                    <a:pt x="45" y="86"/>
                  </a:cubicBezTo>
                  <a:cubicBezTo>
                    <a:pt x="46" y="84"/>
                    <a:pt x="40" y="84"/>
                    <a:pt x="38" y="82"/>
                  </a:cubicBezTo>
                  <a:cubicBezTo>
                    <a:pt x="36" y="79"/>
                    <a:pt x="38" y="79"/>
                    <a:pt x="36" y="77"/>
                  </a:cubicBezTo>
                  <a:cubicBezTo>
                    <a:pt x="35" y="75"/>
                    <a:pt x="36" y="73"/>
                    <a:pt x="34" y="71"/>
                  </a:cubicBezTo>
                  <a:cubicBezTo>
                    <a:pt x="31" y="69"/>
                    <a:pt x="33" y="66"/>
                    <a:pt x="30" y="68"/>
                  </a:cubicBezTo>
                  <a:cubicBezTo>
                    <a:pt x="28" y="70"/>
                    <a:pt x="26" y="65"/>
                    <a:pt x="26" y="67"/>
                  </a:cubicBezTo>
                  <a:cubicBezTo>
                    <a:pt x="26" y="69"/>
                    <a:pt x="25" y="68"/>
                    <a:pt x="24" y="69"/>
                  </a:cubicBezTo>
                  <a:cubicBezTo>
                    <a:pt x="24" y="67"/>
                    <a:pt x="23" y="67"/>
                    <a:pt x="22" y="66"/>
                  </a:cubicBezTo>
                  <a:cubicBezTo>
                    <a:pt x="21" y="66"/>
                    <a:pt x="21" y="64"/>
                    <a:pt x="20" y="62"/>
                  </a:cubicBezTo>
                  <a:cubicBezTo>
                    <a:pt x="19" y="60"/>
                    <a:pt x="21" y="58"/>
                    <a:pt x="19" y="54"/>
                  </a:cubicBezTo>
                  <a:cubicBezTo>
                    <a:pt x="17" y="51"/>
                    <a:pt x="12" y="50"/>
                    <a:pt x="12" y="47"/>
                  </a:cubicBezTo>
                  <a:cubicBezTo>
                    <a:pt x="11" y="43"/>
                    <a:pt x="7" y="44"/>
                    <a:pt x="8" y="40"/>
                  </a:cubicBezTo>
                  <a:cubicBezTo>
                    <a:pt x="8" y="36"/>
                    <a:pt x="13" y="35"/>
                    <a:pt x="11" y="32"/>
                  </a:cubicBezTo>
                  <a:cubicBezTo>
                    <a:pt x="10" y="29"/>
                    <a:pt x="13" y="30"/>
                    <a:pt x="13" y="29"/>
                  </a:cubicBezTo>
                  <a:cubicBezTo>
                    <a:pt x="12" y="28"/>
                    <a:pt x="7" y="29"/>
                    <a:pt x="7" y="27"/>
                  </a:cubicBezTo>
                  <a:cubicBezTo>
                    <a:pt x="7" y="25"/>
                    <a:pt x="5" y="23"/>
                    <a:pt x="4" y="20"/>
                  </a:cubicBezTo>
                  <a:cubicBezTo>
                    <a:pt x="4" y="18"/>
                    <a:pt x="3" y="18"/>
                    <a:pt x="3" y="16"/>
                  </a:cubicBezTo>
                  <a:cubicBezTo>
                    <a:pt x="4" y="15"/>
                    <a:pt x="1" y="15"/>
                    <a:pt x="1" y="14"/>
                  </a:cubicBezTo>
                  <a:cubicBezTo>
                    <a:pt x="1" y="13"/>
                    <a:pt x="3" y="13"/>
                    <a:pt x="3" y="12"/>
                  </a:cubicBezTo>
                  <a:cubicBezTo>
                    <a:pt x="3" y="11"/>
                    <a:pt x="2" y="11"/>
                    <a:pt x="2" y="11"/>
                  </a:cubicBezTo>
                  <a:cubicBezTo>
                    <a:pt x="2" y="10"/>
                    <a:pt x="2" y="9"/>
                    <a:pt x="2" y="8"/>
                  </a:cubicBezTo>
                  <a:cubicBezTo>
                    <a:pt x="2" y="7"/>
                    <a:pt x="1" y="7"/>
                    <a:pt x="1" y="7"/>
                  </a:cubicBezTo>
                  <a:cubicBezTo>
                    <a:pt x="1" y="6"/>
                    <a:pt x="1" y="6"/>
                    <a:pt x="1" y="6"/>
                  </a:cubicBezTo>
                  <a:cubicBezTo>
                    <a:pt x="1" y="5"/>
                    <a:pt x="0" y="5"/>
                    <a:pt x="0" y="4"/>
                  </a:cubicBezTo>
                  <a:cubicBezTo>
                    <a:pt x="0" y="3"/>
                    <a:pt x="2" y="4"/>
                    <a:pt x="2" y="4"/>
                  </a:cubicBezTo>
                  <a:cubicBezTo>
                    <a:pt x="3" y="3"/>
                    <a:pt x="2" y="0"/>
                    <a:pt x="4" y="2"/>
                  </a:cubicBezTo>
                  <a:cubicBezTo>
                    <a:pt x="4" y="2"/>
                    <a:pt x="4" y="2"/>
                    <a:pt x="4" y="2"/>
                  </a:cubicBezTo>
                  <a:cubicBezTo>
                    <a:pt x="6" y="4"/>
                    <a:pt x="7" y="7"/>
                    <a:pt x="10" y="8"/>
                  </a:cubicBezTo>
                  <a:cubicBezTo>
                    <a:pt x="11" y="8"/>
                    <a:pt x="11" y="8"/>
                    <a:pt x="12" y="8"/>
                  </a:cubicBezTo>
                  <a:cubicBezTo>
                    <a:pt x="12" y="8"/>
                    <a:pt x="12" y="7"/>
                    <a:pt x="13" y="7"/>
                  </a:cubicBezTo>
                  <a:cubicBezTo>
                    <a:pt x="13" y="7"/>
                    <a:pt x="13" y="8"/>
                    <a:pt x="13" y="8"/>
                  </a:cubicBezTo>
                  <a:cubicBezTo>
                    <a:pt x="14" y="8"/>
                    <a:pt x="14" y="8"/>
                    <a:pt x="14" y="7"/>
                  </a:cubicBezTo>
                  <a:cubicBezTo>
                    <a:pt x="14" y="7"/>
                    <a:pt x="15" y="6"/>
                    <a:pt x="15" y="6"/>
                  </a:cubicBezTo>
                  <a:cubicBezTo>
                    <a:pt x="16" y="5"/>
                    <a:pt x="16" y="5"/>
                    <a:pt x="16" y="5"/>
                  </a:cubicBezTo>
                  <a:cubicBezTo>
                    <a:pt x="16" y="5"/>
                    <a:pt x="17" y="4"/>
                    <a:pt x="18" y="4"/>
                  </a:cubicBezTo>
                  <a:cubicBezTo>
                    <a:pt x="18" y="3"/>
                    <a:pt x="20" y="1"/>
                    <a:pt x="21" y="2"/>
                  </a:cubicBezTo>
                  <a:cubicBezTo>
                    <a:pt x="21" y="2"/>
                    <a:pt x="23" y="4"/>
                    <a:pt x="23" y="4"/>
                  </a:cubicBezTo>
                  <a:cubicBezTo>
                    <a:pt x="23" y="4"/>
                    <a:pt x="22" y="4"/>
                    <a:pt x="22" y="5"/>
                  </a:cubicBezTo>
                  <a:cubicBezTo>
                    <a:pt x="22" y="6"/>
                    <a:pt x="23" y="6"/>
                    <a:pt x="23" y="6"/>
                  </a:cubicBezTo>
                  <a:cubicBezTo>
                    <a:pt x="23" y="7"/>
                    <a:pt x="21" y="7"/>
                    <a:pt x="21" y="7"/>
                  </a:cubicBezTo>
                  <a:cubicBezTo>
                    <a:pt x="21" y="8"/>
                    <a:pt x="21" y="8"/>
                    <a:pt x="21" y="8"/>
                  </a:cubicBezTo>
                  <a:cubicBezTo>
                    <a:pt x="22" y="8"/>
                    <a:pt x="22" y="8"/>
                    <a:pt x="22" y="9"/>
                  </a:cubicBezTo>
                  <a:cubicBezTo>
                    <a:pt x="22" y="9"/>
                    <a:pt x="22" y="10"/>
                    <a:pt x="23" y="10"/>
                  </a:cubicBezTo>
                  <a:cubicBezTo>
                    <a:pt x="23" y="10"/>
                    <a:pt x="23" y="9"/>
                    <a:pt x="23" y="9"/>
                  </a:cubicBezTo>
                  <a:cubicBezTo>
                    <a:pt x="24" y="10"/>
                    <a:pt x="23" y="12"/>
                    <a:pt x="26" y="11"/>
                  </a:cubicBezTo>
                  <a:close/>
                </a:path>
              </a:pathLst>
            </a:custGeom>
            <a:grpFill/>
            <a:ln w="3175" cap="flat" cmpd="sng">
              <a:solidFill>
                <a:schemeClr val="bg1"/>
              </a:solidFill>
              <a:prstDash val="solid"/>
              <a:miter lim="800000"/>
              <a:headEnd/>
              <a:tailEnd/>
            </a:ln>
          </p:spPr>
          <p:txBody>
            <a:bodyPr/>
            <a:lstStyle/>
            <a:p>
              <a:endParaRPr lang="en-GB"/>
            </a:p>
          </p:txBody>
        </p:sp>
        <p:sp>
          <p:nvSpPr>
            <p:cNvPr id="261" name="Freeform 13"/>
            <p:cNvSpPr>
              <a:spLocks/>
            </p:cNvSpPr>
            <p:nvPr/>
          </p:nvSpPr>
          <p:spPr bwMode="auto">
            <a:xfrm>
              <a:off x="513" y="708"/>
              <a:ext cx="564" cy="268"/>
            </a:xfrm>
            <a:custGeom>
              <a:avLst/>
              <a:gdLst/>
              <a:ahLst/>
              <a:cxnLst>
                <a:cxn ang="0">
                  <a:pos x="91" y="9"/>
                </a:cxn>
                <a:cxn ang="0">
                  <a:pos x="92" y="12"/>
                </a:cxn>
                <a:cxn ang="0">
                  <a:pos x="92" y="15"/>
                </a:cxn>
                <a:cxn ang="0">
                  <a:pos x="96" y="17"/>
                </a:cxn>
                <a:cxn ang="0">
                  <a:pos x="97" y="19"/>
                </a:cxn>
                <a:cxn ang="0">
                  <a:pos x="93" y="21"/>
                </a:cxn>
                <a:cxn ang="0">
                  <a:pos x="94" y="24"/>
                </a:cxn>
                <a:cxn ang="0">
                  <a:pos x="95" y="28"/>
                </a:cxn>
                <a:cxn ang="0">
                  <a:pos x="94" y="31"/>
                </a:cxn>
                <a:cxn ang="0">
                  <a:pos x="97" y="37"/>
                </a:cxn>
                <a:cxn ang="0">
                  <a:pos x="95" y="38"/>
                </a:cxn>
                <a:cxn ang="0">
                  <a:pos x="91" y="36"/>
                </a:cxn>
                <a:cxn ang="0">
                  <a:pos x="88" y="35"/>
                </a:cxn>
                <a:cxn ang="0">
                  <a:pos x="87" y="35"/>
                </a:cxn>
                <a:cxn ang="0">
                  <a:pos x="87" y="35"/>
                </a:cxn>
                <a:cxn ang="0">
                  <a:pos x="85" y="36"/>
                </a:cxn>
                <a:cxn ang="0">
                  <a:pos x="81" y="37"/>
                </a:cxn>
                <a:cxn ang="0">
                  <a:pos x="68" y="40"/>
                </a:cxn>
                <a:cxn ang="0">
                  <a:pos x="59" y="40"/>
                </a:cxn>
                <a:cxn ang="0">
                  <a:pos x="55" y="39"/>
                </a:cxn>
                <a:cxn ang="0">
                  <a:pos x="55" y="43"/>
                </a:cxn>
                <a:cxn ang="0">
                  <a:pos x="52" y="46"/>
                </a:cxn>
                <a:cxn ang="0">
                  <a:pos x="51" y="43"/>
                </a:cxn>
                <a:cxn ang="0">
                  <a:pos x="49" y="40"/>
                </a:cxn>
                <a:cxn ang="0">
                  <a:pos x="36" y="45"/>
                </a:cxn>
                <a:cxn ang="0">
                  <a:pos x="23" y="43"/>
                </a:cxn>
                <a:cxn ang="0">
                  <a:pos x="16" y="41"/>
                </a:cxn>
                <a:cxn ang="0">
                  <a:pos x="10" y="40"/>
                </a:cxn>
                <a:cxn ang="0">
                  <a:pos x="10" y="38"/>
                </a:cxn>
                <a:cxn ang="0">
                  <a:pos x="7" y="36"/>
                </a:cxn>
                <a:cxn ang="0">
                  <a:pos x="6" y="32"/>
                </a:cxn>
                <a:cxn ang="0">
                  <a:pos x="2" y="29"/>
                </a:cxn>
                <a:cxn ang="0">
                  <a:pos x="4" y="27"/>
                </a:cxn>
                <a:cxn ang="0">
                  <a:pos x="3" y="22"/>
                </a:cxn>
                <a:cxn ang="0">
                  <a:pos x="0" y="18"/>
                </a:cxn>
                <a:cxn ang="0">
                  <a:pos x="7" y="14"/>
                </a:cxn>
                <a:cxn ang="0">
                  <a:pos x="10" y="13"/>
                </a:cxn>
                <a:cxn ang="0">
                  <a:pos x="17" y="12"/>
                </a:cxn>
                <a:cxn ang="0">
                  <a:pos x="16" y="9"/>
                </a:cxn>
                <a:cxn ang="0">
                  <a:pos x="24" y="8"/>
                </a:cxn>
                <a:cxn ang="0">
                  <a:pos x="36" y="3"/>
                </a:cxn>
                <a:cxn ang="0">
                  <a:pos x="50" y="4"/>
                </a:cxn>
                <a:cxn ang="0">
                  <a:pos x="58" y="9"/>
                </a:cxn>
                <a:cxn ang="0">
                  <a:pos x="71" y="9"/>
                </a:cxn>
                <a:cxn ang="0">
                  <a:pos x="83" y="6"/>
                </a:cxn>
                <a:cxn ang="0">
                  <a:pos x="86" y="5"/>
                </a:cxn>
                <a:cxn ang="0">
                  <a:pos x="89" y="7"/>
                </a:cxn>
                <a:cxn ang="0">
                  <a:pos x="91" y="8"/>
                </a:cxn>
              </a:cxnLst>
              <a:rect l="0" t="0" r="r" b="b"/>
              <a:pathLst>
                <a:path w="97" h="46">
                  <a:moveTo>
                    <a:pt x="91" y="9"/>
                  </a:moveTo>
                  <a:cubicBezTo>
                    <a:pt x="91" y="9"/>
                    <a:pt x="91" y="9"/>
                    <a:pt x="91" y="9"/>
                  </a:cubicBezTo>
                  <a:cubicBezTo>
                    <a:pt x="91" y="9"/>
                    <a:pt x="90" y="9"/>
                    <a:pt x="91" y="9"/>
                  </a:cubicBezTo>
                  <a:cubicBezTo>
                    <a:pt x="91" y="10"/>
                    <a:pt x="92" y="11"/>
                    <a:pt x="92" y="12"/>
                  </a:cubicBezTo>
                  <a:cubicBezTo>
                    <a:pt x="92" y="13"/>
                    <a:pt x="91" y="13"/>
                    <a:pt x="91" y="14"/>
                  </a:cubicBezTo>
                  <a:cubicBezTo>
                    <a:pt x="91" y="15"/>
                    <a:pt x="92" y="15"/>
                    <a:pt x="92" y="15"/>
                  </a:cubicBezTo>
                  <a:cubicBezTo>
                    <a:pt x="92" y="16"/>
                    <a:pt x="91" y="16"/>
                    <a:pt x="91" y="16"/>
                  </a:cubicBezTo>
                  <a:cubicBezTo>
                    <a:pt x="93" y="17"/>
                    <a:pt x="95" y="16"/>
                    <a:pt x="96" y="17"/>
                  </a:cubicBezTo>
                  <a:cubicBezTo>
                    <a:pt x="97" y="18"/>
                    <a:pt x="97" y="18"/>
                    <a:pt x="97" y="19"/>
                  </a:cubicBezTo>
                  <a:cubicBezTo>
                    <a:pt x="97" y="19"/>
                    <a:pt x="97" y="19"/>
                    <a:pt x="97" y="19"/>
                  </a:cubicBezTo>
                  <a:cubicBezTo>
                    <a:pt x="95" y="17"/>
                    <a:pt x="96" y="20"/>
                    <a:pt x="95" y="21"/>
                  </a:cubicBezTo>
                  <a:cubicBezTo>
                    <a:pt x="95" y="21"/>
                    <a:pt x="93" y="20"/>
                    <a:pt x="93" y="21"/>
                  </a:cubicBezTo>
                  <a:cubicBezTo>
                    <a:pt x="93" y="22"/>
                    <a:pt x="94" y="22"/>
                    <a:pt x="94" y="23"/>
                  </a:cubicBezTo>
                  <a:cubicBezTo>
                    <a:pt x="94" y="24"/>
                    <a:pt x="94" y="24"/>
                    <a:pt x="94" y="24"/>
                  </a:cubicBezTo>
                  <a:cubicBezTo>
                    <a:pt x="94" y="24"/>
                    <a:pt x="95" y="24"/>
                    <a:pt x="95" y="25"/>
                  </a:cubicBezTo>
                  <a:cubicBezTo>
                    <a:pt x="95" y="26"/>
                    <a:pt x="95" y="27"/>
                    <a:pt x="95" y="28"/>
                  </a:cubicBezTo>
                  <a:cubicBezTo>
                    <a:pt x="95" y="28"/>
                    <a:pt x="96" y="28"/>
                    <a:pt x="96" y="29"/>
                  </a:cubicBezTo>
                  <a:cubicBezTo>
                    <a:pt x="96" y="30"/>
                    <a:pt x="94" y="30"/>
                    <a:pt x="94" y="31"/>
                  </a:cubicBezTo>
                  <a:cubicBezTo>
                    <a:pt x="94" y="32"/>
                    <a:pt x="97" y="32"/>
                    <a:pt x="96" y="33"/>
                  </a:cubicBezTo>
                  <a:cubicBezTo>
                    <a:pt x="96" y="35"/>
                    <a:pt x="97" y="35"/>
                    <a:pt x="97" y="37"/>
                  </a:cubicBezTo>
                  <a:cubicBezTo>
                    <a:pt x="97" y="37"/>
                    <a:pt x="97" y="37"/>
                    <a:pt x="96" y="37"/>
                  </a:cubicBezTo>
                  <a:cubicBezTo>
                    <a:pt x="96" y="37"/>
                    <a:pt x="95" y="38"/>
                    <a:pt x="95" y="38"/>
                  </a:cubicBezTo>
                  <a:cubicBezTo>
                    <a:pt x="94" y="37"/>
                    <a:pt x="95" y="36"/>
                    <a:pt x="94" y="36"/>
                  </a:cubicBezTo>
                  <a:cubicBezTo>
                    <a:pt x="93" y="35"/>
                    <a:pt x="93" y="37"/>
                    <a:pt x="91" y="36"/>
                  </a:cubicBezTo>
                  <a:cubicBezTo>
                    <a:pt x="90" y="36"/>
                    <a:pt x="90" y="35"/>
                    <a:pt x="89" y="35"/>
                  </a:cubicBezTo>
                  <a:cubicBezTo>
                    <a:pt x="89" y="35"/>
                    <a:pt x="89" y="35"/>
                    <a:pt x="88" y="35"/>
                  </a:cubicBezTo>
                  <a:cubicBezTo>
                    <a:pt x="88" y="35"/>
                    <a:pt x="88" y="36"/>
                    <a:pt x="88" y="36"/>
                  </a:cubicBezTo>
                  <a:cubicBezTo>
                    <a:pt x="88" y="36"/>
                    <a:pt x="88" y="35"/>
                    <a:pt x="87" y="35"/>
                  </a:cubicBezTo>
                  <a:cubicBezTo>
                    <a:pt x="87" y="35"/>
                    <a:pt x="87" y="35"/>
                    <a:pt x="87" y="35"/>
                  </a:cubicBezTo>
                  <a:cubicBezTo>
                    <a:pt x="87" y="35"/>
                    <a:pt x="87" y="35"/>
                    <a:pt x="87" y="35"/>
                  </a:cubicBezTo>
                  <a:cubicBezTo>
                    <a:pt x="86" y="36"/>
                    <a:pt x="86" y="37"/>
                    <a:pt x="85" y="37"/>
                  </a:cubicBezTo>
                  <a:cubicBezTo>
                    <a:pt x="85" y="37"/>
                    <a:pt x="85" y="36"/>
                    <a:pt x="85" y="36"/>
                  </a:cubicBezTo>
                  <a:cubicBezTo>
                    <a:pt x="85" y="36"/>
                    <a:pt x="84" y="35"/>
                    <a:pt x="84" y="36"/>
                  </a:cubicBezTo>
                  <a:cubicBezTo>
                    <a:pt x="83" y="37"/>
                    <a:pt x="82" y="37"/>
                    <a:pt x="81" y="37"/>
                  </a:cubicBezTo>
                  <a:cubicBezTo>
                    <a:pt x="79" y="37"/>
                    <a:pt x="78" y="37"/>
                    <a:pt x="77" y="37"/>
                  </a:cubicBezTo>
                  <a:cubicBezTo>
                    <a:pt x="74" y="38"/>
                    <a:pt x="72" y="40"/>
                    <a:pt x="68" y="40"/>
                  </a:cubicBezTo>
                  <a:cubicBezTo>
                    <a:pt x="66" y="40"/>
                    <a:pt x="66" y="39"/>
                    <a:pt x="64" y="38"/>
                  </a:cubicBezTo>
                  <a:cubicBezTo>
                    <a:pt x="62" y="38"/>
                    <a:pt x="61" y="40"/>
                    <a:pt x="59" y="40"/>
                  </a:cubicBezTo>
                  <a:cubicBezTo>
                    <a:pt x="59" y="40"/>
                    <a:pt x="58" y="40"/>
                    <a:pt x="58" y="40"/>
                  </a:cubicBezTo>
                  <a:cubicBezTo>
                    <a:pt x="57" y="40"/>
                    <a:pt x="55" y="39"/>
                    <a:pt x="55" y="39"/>
                  </a:cubicBezTo>
                  <a:cubicBezTo>
                    <a:pt x="55" y="39"/>
                    <a:pt x="54" y="41"/>
                    <a:pt x="55" y="42"/>
                  </a:cubicBezTo>
                  <a:cubicBezTo>
                    <a:pt x="55" y="42"/>
                    <a:pt x="55" y="43"/>
                    <a:pt x="55" y="43"/>
                  </a:cubicBezTo>
                  <a:cubicBezTo>
                    <a:pt x="55" y="43"/>
                    <a:pt x="54" y="43"/>
                    <a:pt x="54" y="43"/>
                  </a:cubicBezTo>
                  <a:cubicBezTo>
                    <a:pt x="53" y="43"/>
                    <a:pt x="53" y="46"/>
                    <a:pt x="52" y="46"/>
                  </a:cubicBezTo>
                  <a:cubicBezTo>
                    <a:pt x="52" y="46"/>
                    <a:pt x="52" y="45"/>
                    <a:pt x="51" y="45"/>
                  </a:cubicBezTo>
                  <a:cubicBezTo>
                    <a:pt x="52" y="44"/>
                    <a:pt x="51" y="44"/>
                    <a:pt x="51" y="43"/>
                  </a:cubicBezTo>
                  <a:cubicBezTo>
                    <a:pt x="50" y="42"/>
                    <a:pt x="53" y="41"/>
                    <a:pt x="53" y="39"/>
                  </a:cubicBezTo>
                  <a:cubicBezTo>
                    <a:pt x="52" y="38"/>
                    <a:pt x="52" y="38"/>
                    <a:pt x="49" y="40"/>
                  </a:cubicBezTo>
                  <a:cubicBezTo>
                    <a:pt x="47" y="43"/>
                    <a:pt x="47" y="36"/>
                    <a:pt x="42" y="41"/>
                  </a:cubicBezTo>
                  <a:cubicBezTo>
                    <a:pt x="39" y="45"/>
                    <a:pt x="39" y="43"/>
                    <a:pt x="36" y="45"/>
                  </a:cubicBezTo>
                  <a:cubicBezTo>
                    <a:pt x="33" y="46"/>
                    <a:pt x="33" y="41"/>
                    <a:pt x="27" y="39"/>
                  </a:cubicBezTo>
                  <a:cubicBezTo>
                    <a:pt x="21" y="37"/>
                    <a:pt x="24" y="42"/>
                    <a:pt x="23" y="43"/>
                  </a:cubicBezTo>
                  <a:cubicBezTo>
                    <a:pt x="22" y="44"/>
                    <a:pt x="22" y="42"/>
                    <a:pt x="20" y="44"/>
                  </a:cubicBezTo>
                  <a:cubicBezTo>
                    <a:pt x="19" y="45"/>
                    <a:pt x="16" y="43"/>
                    <a:pt x="16" y="41"/>
                  </a:cubicBezTo>
                  <a:cubicBezTo>
                    <a:pt x="15" y="38"/>
                    <a:pt x="15" y="41"/>
                    <a:pt x="13" y="40"/>
                  </a:cubicBezTo>
                  <a:cubicBezTo>
                    <a:pt x="12" y="38"/>
                    <a:pt x="10" y="42"/>
                    <a:pt x="10" y="40"/>
                  </a:cubicBezTo>
                  <a:cubicBezTo>
                    <a:pt x="10" y="39"/>
                    <a:pt x="7" y="41"/>
                    <a:pt x="7" y="40"/>
                  </a:cubicBezTo>
                  <a:cubicBezTo>
                    <a:pt x="6" y="39"/>
                    <a:pt x="9" y="40"/>
                    <a:pt x="10" y="38"/>
                  </a:cubicBezTo>
                  <a:cubicBezTo>
                    <a:pt x="11" y="37"/>
                    <a:pt x="7" y="39"/>
                    <a:pt x="6" y="38"/>
                  </a:cubicBezTo>
                  <a:cubicBezTo>
                    <a:pt x="5" y="36"/>
                    <a:pt x="8" y="38"/>
                    <a:pt x="7" y="36"/>
                  </a:cubicBezTo>
                  <a:cubicBezTo>
                    <a:pt x="7" y="35"/>
                    <a:pt x="6" y="36"/>
                    <a:pt x="6" y="35"/>
                  </a:cubicBezTo>
                  <a:cubicBezTo>
                    <a:pt x="6" y="33"/>
                    <a:pt x="5" y="34"/>
                    <a:pt x="6" y="32"/>
                  </a:cubicBezTo>
                  <a:cubicBezTo>
                    <a:pt x="7" y="30"/>
                    <a:pt x="5" y="31"/>
                    <a:pt x="4" y="30"/>
                  </a:cubicBezTo>
                  <a:cubicBezTo>
                    <a:pt x="3" y="29"/>
                    <a:pt x="3" y="31"/>
                    <a:pt x="2" y="29"/>
                  </a:cubicBezTo>
                  <a:cubicBezTo>
                    <a:pt x="1" y="28"/>
                    <a:pt x="2" y="25"/>
                    <a:pt x="3" y="27"/>
                  </a:cubicBezTo>
                  <a:cubicBezTo>
                    <a:pt x="3" y="30"/>
                    <a:pt x="6" y="28"/>
                    <a:pt x="4" y="27"/>
                  </a:cubicBezTo>
                  <a:cubicBezTo>
                    <a:pt x="2" y="26"/>
                    <a:pt x="6" y="25"/>
                    <a:pt x="4" y="24"/>
                  </a:cubicBezTo>
                  <a:cubicBezTo>
                    <a:pt x="3" y="24"/>
                    <a:pt x="5" y="23"/>
                    <a:pt x="3" y="22"/>
                  </a:cubicBezTo>
                  <a:cubicBezTo>
                    <a:pt x="2" y="21"/>
                    <a:pt x="6" y="19"/>
                    <a:pt x="3" y="20"/>
                  </a:cubicBezTo>
                  <a:cubicBezTo>
                    <a:pt x="0" y="21"/>
                    <a:pt x="0" y="21"/>
                    <a:pt x="0" y="18"/>
                  </a:cubicBezTo>
                  <a:cubicBezTo>
                    <a:pt x="1" y="16"/>
                    <a:pt x="1" y="17"/>
                    <a:pt x="2" y="16"/>
                  </a:cubicBezTo>
                  <a:cubicBezTo>
                    <a:pt x="4" y="13"/>
                    <a:pt x="6" y="13"/>
                    <a:pt x="7" y="14"/>
                  </a:cubicBezTo>
                  <a:cubicBezTo>
                    <a:pt x="7" y="15"/>
                    <a:pt x="9" y="15"/>
                    <a:pt x="8" y="14"/>
                  </a:cubicBezTo>
                  <a:cubicBezTo>
                    <a:pt x="7" y="13"/>
                    <a:pt x="11" y="12"/>
                    <a:pt x="10" y="13"/>
                  </a:cubicBezTo>
                  <a:cubicBezTo>
                    <a:pt x="10" y="14"/>
                    <a:pt x="15" y="14"/>
                    <a:pt x="15" y="14"/>
                  </a:cubicBezTo>
                  <a:cubicBezTo>
                    <a:pt x="16" y="13"/>
                    <a:pt x="11" y="13"/>
                    <a:pt x="17" y="12"/>
                  </a:cubicBezTo>
                  <a:cubicBezTo>
                    <a:pt x="22" y="11"/>
                    <a:pt x="18" y="12"/>
                    <a:pt x="17" y="11"/>
                  </a:cubicBezTo>
                  <a:cubicBezTo>
                    <a:pt x="16" y="10"/>
                    <a:pt x="15" y="10"/>
                    <a:pt x="16" y="9"/>
                  </a:cubicBezTo>
                  <a:cubicBezTo>
                    <a:pt x="16" y="8"/>
                    <a:pt x="16" y="8"/>
                    <a:pt x="19" y="8"/>
                  </a:cubicBezTo>
                  <a:cubicBezTo>
                    <a:pt x="21" y="9"/>
                    <a:pt x="21" y="7"/>
                    <a:pt x="24" y="8"/>
                  </a:cubicBezTo>
                  <a:cubicBezTo>
                    <a:pt x="26" y="9"/>
                    <a:pt x="27" y="9"/>
                    <a:pt x="28" y="8"/>
                  </a:cubicBezTo>
                  <a:cubicBezTo>
                    <a:pt x="28" y="7"/>
                    <a:pt x="30" y="5"/>
                    <a:pt x="36" y="3"/>
                  </a:cubicBezTo>
                  <a:cubicBezTo>
                    <a:pt x="41" y="1"/>
                    <a:pt x="43" y="4"/>
                    <a:pt x="46" y="2"/>
                  </a:cubicBezTo>
                  <a:cubicBezTo>
                    <a:pt x="49" y="0"/>
                    <a:pt x="46" y="6"/>
                    <a:pt x="50" y="4"/>
                  </a:cubicBezTo>
                  <a:cubicBezTo>
                    <a:pt x="54" y="3"/>
                    <a:pt x="52" y="8"/>
                    <a:pt x="55" y="7"/>
                  </a:cubicBezTo>
                  <a:cubicBezTo>
                    <a:pt x="57" y="6"/>
                    <a:pt x="55" y="7"/>
                    <a:pt x="58" y="9"/>
                  </a:cubicBezTo>
                  <a:cubicBezTo>
                    <a:pt x="61" y="10"/>
                    <a:pt x="59" y="7"/>
                    <a:pt x="62" y="9"/>
                  </a:cubicBezTo>
                  <a:cubicBezTo>
                    <a:pt x="64" y="12"/>
                    <a:pt x="68" y="7"/>
                    <a:pt x="71" y="9"/>
                  </a:cubicBezTo>
                  <a:cubicBezTo>
                    <a:pt x="74" y="12"/>
                    <a:pt x="80" y="7"/>
                    <a:pt x="80" y="6"/>
                  </a:cubicBezTo>
                  <a:cubicBezTo>
                    <a:pt x="82" y="7"/>
                    <a:pt x="81" y="6"/>
                    <a:pt x="83" y="6"/>
                  </a:cubicBezTo>
                  <a:cubicBezTo>
                    <a:pt x="83" y="6"/>
                    <a:pt x="85" y="7"/>
                    <a:pt x="85" y="6"/>
                  </a:cubicBezTo>
                  <a:cubicBezTo>
                    <a:pt x="85" y="6"/>
                    <a:pt x="86" y="5"/>
                    <a:pt x="86" y="5"/>
                  </a:cubicBezTo>
                  <a:cubicBezTo>
                    <a:pt x="86" y="5"/>
                    <a:pt x="87" y="5"/>
                    <a:pt x="89" y="7"/>
                  </a:cubicBezTo>
                  <a:cubicBezTo>
                    <a:pt x="89" y="7"/>
                    <a:pt x="89" y="7"/>
                    <a:pt x="89" y="7"/>
                  </a:cubicBezTo>
                  <a:cubicBezTo>
                    <a:pt x="89" y="8"/>
                    <a:pt x="89" y="8"/>
                    <a:pt x="89" y="8"/>
                  </a:cubicBezTo>
                  <a:cubicBezTo>
                    <a:pt x="90" y="9"/>
                    <a:pt x="90" y="8"/>
                    <a:pt x="91" y="8"/>
                  </a:cubicBezTo>
                  <a:cubicBezTo>
                    <a:pt x="91" y="8"/>
                    <a:pt x="91" y="9"/>
                    <a:pt x="91" y="9"/>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62" name="Freeform 14"/>
            <p:cNvSpPr>
              <a:spLocks/>
            </p:cNvSpPr>
            <p:nvPr/>
          </p:nvSpPr>
          <p:spPr bwMode="auto">
            <a:xfrm>
              <a:off x="1310" y="685"/>
              <a:ext cx="436" cy="320"/>
            </a:xfrm>
            <a:custGeom>
              <a:avLst/>
              <a:gdLst/>
              <a:ahLst/>
              <a:cxnLst>
                <a:cxn ang="0">
                  <a:pos x="1" y="10"/>
                </a:cxn>
                <a:cxn ang="0">
                  <a:pos x="3" y="9"/>
                </a:cxn>
                <a:cxn ang="0">
                  <a:pos x="8" y="7"/>
                </a:cxn>
                <a:cxn ang="0">
                  <a:pos x="11" y="15"/>
                </a:cxn>
                <a:cxn ang="0">
                  <a:pos x="7" y="15"/>
                </a:cxn>
                <a:cxn ang="0">
                  <a:pos x="4" y="15"/>
                </a:cxn>
                <a:cxn ang="0">
                  <a:pos x="2" y="19"/>
                </a:cxn>
                <a:cxn ang="0">
                  <a:pos x="4" y="21"/>
                </a:cxn>
                <a:cxn ang="0">
                  <a:pos x="6" y="23"/>
                </a:cxn>
                <a:cxn ang="0">
                  <a:pos x="5" y="23"/>
                </a:cxn>
                <a:cxn ang="0">
                  <a:pos x="5" y="25"/>
                </a:cxn>
                <a:cxn ang="0">
                  <a:pos x="8" y="29"/>
                </a:cxn>
                <a:cxn ang="0">
                  <a:pos x="8" y="39"/>
                </a:cxn>
                <a:cxn ang="0">
                  <a:pos x="21" y="34"/>
                </a:cxn>
                <a:cxn ang="0">
                  <a:pos x="26" y="34"/>
                </a:cxn>
                <a:cxn ang="0">
                  <a:pos x="34" y="37"/>
                </a:cxn>
                <a:cxn ang="0">
                  <a:pos x="42" y="44"/>
                </a:cxn>
                <a:cxn ang="0">
                  <a:pos x="46" y="47"/>
                </a:cxn>
                <a:cxn ang="0">
                  <a:pos x="46" y="52"/>
                </a:cxn>
                <a:cxn ang="0">
                  <a:pos x="53" y="54"/>
                </a:cxn>
                <a:cxn ang="0">
                  <a:pos x="64" y="44"/>
                </a:cxn>
                <a:cxn ang="0">
                  <a:pos x="74" y="39"/>
                </a:cxn>
                <a:cxn ang="0">
                  <a:pos x="70" y="33"/>
                </a:cxn>
                <a:cxn ang="0">
                  <a:pos x="55" y="22"/>
                </a:cxn>
                <a:cxn ang="0">
                  <a:pos x="49" y="12"/>
                </a:cxn>
                <a:cxn ang="0">
                  <a:pos x="41" y="11"/>
                </a:cxn>
                <a:cxn ang="0">
                  <a:pos x="41" y="7"/>
                </a:cxn>
                <a:cxn ang="0">
                  <a:pos x="35" y="3"/>
                </a:cxn>
                <a:cxn ang="0">
                  <a:pos x="30" y="2"/>
                </a:cxn>
                <a:cxn ang="0">
                  <a:pos x="24" y="7"/>
                </a:cxn>
                <a:cxn ang="0">
                  <a:pos x="19" y="11"/>
                </a:cxn>
                <a:cxn ang="0">
                  <a:pos x="12" y="6"/>
                </a:cxn>
                <a:cxn ang="0">
                  <a:pos x="3" y="6"/>
                </a:cxn>
              </a:cxnLst>
              <a:rect l="0" t="0" r="r" b="b"/>
              <a:pathLst>
                <a:path w="75" h="55">
                  <a:moveTo>
                    <a:pt x="0" y="8"/>
                  </a:moveTo>
                  <a:cubicBezTo>
                    <a:pt x="2" y="9"/>
                    <a:pt x="1" y="9"/>
                    <a:pt x="1" y="10"/>
                  </a:cubicBezTo>
                  <a:cubicBezTo>
                    <a:pt x="2" y="11"/>
                    <a:pt x="2" y="13"/>
                    <a:pt x="2" y="11"/>
                  </a:cubicBezTo>
                  <a:cubicBezTo>
                    <a:pt x="2" y="10"/>
                    <a:pt x="3" y="9"/>
                    <a:pt x="3" y="9"/>
                  </a:cubicBezTo>
                  <a:cubicBezTo>
                    <a:pt x="2" y="9"/>
                    <a:pt x="2" y="6"/>
                    <a:pt x="5" y="6"/>
                  </a:cubicBezTo>
                  <a:cubicBezTo>
                    <a:pt x="7" y="5"/>
                    <a:pt x="8" y="5"/>
                    <a:pt x="8" y="7"/>
                  </a:cubicBezTo>
                  <a:cubicBezTo>
                    <a:pt x="8" y="8"/>
                    <a:pt x="8" y="10"/>
                    <a:pt x="11" y="12"/>
                  </a:cubicBezTo>
                  <a:cubicBezTo>
                    <a:pt x="14" y="13"/>
                    <a:pt x="11" y="16"/>
                    <a:pt x="11" y="15"/>
                  </a:cubicBezTo>
                  <a:cubicBezTo>
                    <a:pt x="10" y="14"/>
                    <a:pt x="9" y="14"/>
                    <a:pt x="10" y="15"/>
                  </a:cubicBezTo>
                  <a:cubicBezTo>
                    <a:pt x="10" y="16"/>
                    <a:pt x="7" y="17"/>
                    <a:pt x="7" y="15"/>
                  </a:cubicBezTo>
                  <a:cubicBezTo>
                    <a:pt x="7" y="13"/>
                    <a:pt x="6" y="16"/>
                    <a:pt x="5" y="15"/>
                  </a:cubicBezTo>
                  <a:cubicBezTo>
                    <a:pt x="5" y="14"/>
                    <a:pt x="4" y="16"/>
                    <a:pt x="4" y="15"/>
                  </a:cubicBezTo>
                  <a:cubicBezTo>
                    <a:pt x="4" y="14"/>
                    <a:pt x="2" y="12"/>
                    <a:pt x="3" y="14"/>
                  </a:cubicBezTo>
                  <a:cubicBezTo>
                    <a:pt x="3" y="16"/>
                    <a:pt x="1" y="18"/>
                    <a:pt x="2" y="19"/>
                  </a:cubicBezTo>
                  <a:cubicBezTo>
                    <a:pt x="2" y="20"/>
                    <a:pt x="3" y="23"/>
                    <a:pt x="3" y="22"/>
                  </a:cubicBezTo>
                  <a:cubicBezTo>
                    <a:pt x="4" y="22"/>
                    <a:pt x="3" y="21"/>
                    <a:pt x="4" y="21"/>
                  </a:cubicBezTo>
                  <a:cubicBezTo>
                    <a:pt x="5" y="21"/>
                    <a:pt x="6" y="20"/>
                    <a:pt x="6" y="21"/>
                  </a:cubicBezTo>
                  <a:cubicBezTo>
                    <a:pt x="5" y="23"/>
                    <a:pt x="5" y="23"/>
                    <a:pt x="6" y="23"/>
                  </a:cubicBezTo>
                  <a:cubicBezTo>
                    <a:pt x="7" y="23"/>
                    <a:pt x="7" y="24"/>
                    <a:pt x="6" y="24"/>
                  </a:cubicBezTo>
                  <a:cubicBezTo>
                    <a:pt x="4" y="24"/>
                    <a:pt x="5" y="23"/>
                    <a:pt x="5" y="23"/>
                  </a:cubicBezTo>
                  <a:cubicBezTo>
                    <a:pt x="4" y="23"/>
                    <a:pt x="3" y="26"/>
                    <a:pt x="4" y="26"/>
                  </a:cubicBezTo>
                  <a:cubicBezTo>
                    <a:pt x="5" y="27"/>
                    <a:pt x="4" y="25"/>
                    <a:pt x="5" y="25"/>
                  </a:cubicBezTo>
                  <a:cubicBezTo>
                    <a:pt x="6" y="26"/>
                    <a:pt x="6" y="26"/>
                    <a:pt x="7" y="27"/>
                  </a:cubicBezTo>
                  <a:cubicBezTo>
                    <a:pt x="7" y="28"/>
                    <a:pt x="9" y="28"/>
                    <a:pt x="8" y="29"/>
                  </a:cubicBezTo>
                  <a:cubicBezTo>
                    <a:pt x="7" y="30"/>
                    <a:pt x="7" y="33"/>
                    <a:pt x="8" y="39"/>
                  </a:cubicBezTo>
                  <a:cubicBezTo>
                    <a:pt x="8" y="39"/>
                    <a:pt x="8" y="39"/>
                    <a:pt x="8" y="39"/>
                  </a:cubicBezTo>
                  <a:cubicBezTo>
                    <a:pt x="15" y="39"/>
                    <a:pt x="10" y="37"/>
                    <a:pt x="15" y="35"/>
                  </a:cubicBezTo>
                  <a:cubicBezTo>
                    <a:pt x="18" y="33"/>
                    <a:pt x="20" y="36"/>
                    <a:pt x="21" y="34"/>
                  </a:cubicBezTo>
                  <a:cubicBezTo>
                    <a:pt x="21" y="33"/>
                    <a:pt x="23" y="32"/>
                    <a:pt x="24" y="33"/>
                  </a:cubicBezTo>
                  <a:cubicBezTo>
                    <a:pt x="24" y="34"/>
                    <a:pt x="25" y="32"/>
                    <a:pt x="26" y="34"/>
                  </a:cubicBezTo>
                  <a:cubicBezTo>
                    <a:pt x="26" y="36"/>
                    <a:pt x="30" y="35"/>
                    <a:pt x="30" y="37"/>
                  </a:cubicBezTo>
                  <a:cubicBezTo>
                    <a:pt x="31" y="38"/>
                    <a:pt x="31" y="36"/>
                    <a:pt x="34" y="37"/>
                  </a:cubicBezTo>
                  <a:cubicBezTo>
                    <a:pt x="38" y="38"/>
                    <a:pt x="35" y="40"/>
                    <a:pt x="38" y="41"/>
                  </a:cubicBezTo>
                  <a:cubicBezTo>
                    <a:pt x="41" y="42"/>
                    <a:pt x="40" y="44"/>
                    <a:pt x="42" y="44"/>
                  </a:cubicBezTo>
                  <a:cubicBezTo>
                    <a:pt x="44" y="44"/>
                    <a:pt x="45" y="44"/>
                    <a:pt x="46" y="45"/>
                  </a:cubicBezTo>
                  <a:cubicBezTo>
                    <a:pt x="46" y="46"/>
                    <a:pt x="45" y="45"/>
                    <a:pt x="46" y="47"/>
                  </a:cubicBezTo>
                  <a:cubicBezTo>
                    <a:pt x="46" y="48"/>
                    <a:pt x="45" y="49"/>
                    <a:pt x="46" y="49"/>
                  </a:cubicBezTo>
                  <a:cubicBezTo>
                    <a:pt x="47" y="50"/>
                    <a:pt x="46" y="51"/>
                    <a:pt x="46" y="52"/>
                  </a:cubicBezTo>
                  <a:cubicBezTo>
                    <a:pt x="48" y="52"/>
                    <a:pt x="47" y="53"/>
                    <a:pt x="49" y="53"/>
                  </a:cubicBezTo>
                  <a:cubicBezTo>
                    <a:pt x="52" y="52"/>
                    <a:pt x="50" y="55"/>
                    <a:pt x="53" y="54"/>
                  </a:cubicBezTo>
                  <a:cubicBezTo>
                    <a:pt x="56" y="53"/>
                    <a:pt x="56" y="50"/>
                    <a:pt x="58" y="49"/>
                  </a:cubicBezTo>
                  <a:cubicBezTo>
                    <a:pt x="60" y="48"/>
                    <a:pt x="63" y="49"/>
                    <a:pt x="64" y="44"/>
                  </a:cubicBezTo>
                  <a:cubicBezTo>
                    <a:pt x="65" y="39"/>
                    <a:pt x="67" y="41"/>
                    <a:pt x="69" y="39"/>
                  </a:cubicBezTo>
                  <a:cubicBezTo>
                    <a:pt x="70" y="37"/>
                    <a:pt x="71" y="40"/>
                    <a:pt x="74" y="39"/>
                  </a:cubicBezTo>
                  <a:cubicBezTo>
                    <a:pt x="73" y="35"/>
                    <a:pt x="75" y="35"/>
                    <a:pt x="74" y="35"/>
                  </a:cubicBezTo>
                  <a:cubicBezTo>
                    <a:pt x="72" y="34"/>
                    <a:pt x="71" y="32"/>
                    <a:pt x="70" y="33"/>
                  </a:cubicBezTo>
                  <a:cubicBezTo>
                    <a:pt x="68" y="34"/>
                    <a:pt x="63" y="28"/>
                    <a:pt x="62" y="28"/>
                  </a:cubicBezTo>
                  <a:cubicBezTo>
                    <a:pt x="60" y="28"/>
                    <a:pt x="58" y="25"/>
                    <a:pt x="55" y="22"/>
                  </a:cubicBezTo>
                  <a:cubicBezTo>
                    <a:pt x="52" y="20"/>
                    <a:pt x="53" y="18"/>
                    <a:pt x="51" y="17"/>
                  </a:cubicBezTo>
                  <a:cubicBezTo>
                    <a:pt x="50" y="16"/>
                    <a:pt x="51" y="13"/>
                    <a:pt x="49" y="12"/>
                  </a:cubicBezTo>
                  <a:cubicBezTo>
                    <a:pt x="46" y="11"/>
                    <a:pt x="47" y="13"/>
                    <a:pt x="46" y="12"/>
                  </a:cubicBezTo>
                  <a:cubicBezTo>
                    <a:pt x="44" y="11"/>
                    <a:pt x="43" y="13"/>
                    <a:pt x="41" y="11"/>
                  </a:cubicBezTo>
                  <a:cubicBezTo>
                    <a:pt x="39" y="9"/>
                    <a:pt x="41" y="10"/>
                    <a:pt x="40" y="9"/>
                  </a:cubicBezTo>
                  <a:cubicBezTo>
                    <a:pt x="39" y="8"/>
                    <a:pt x="42" y="8"/>
                    <a:pt x="41" y="7"/>
                  </a:cubicBezTo>
                  <a:cubicBezTo>
                    <a:pt x="38" y="5"/>
                    <a:pt x="42" y="4"/>
                    <a:pt x="39" y="4"/>
                  </a:cubicBezTo>
                  <a:cubicBezTo>
                    <a:pt x="34" y="4"/>
                    <a:pt x="37" y="3"/>
                    <a:pt x="35" y="3"/>
                  </a:cubicBezTo>
                  <a:cubicBezTo>
                    <a:pt x="33" y="2"/>
                    <a:pt x="33" y="0"/>
                    <a:pt x="32" y="1"/>
                  </a:cubicBezTo>
                  <a:cubicBezTo>
                    <a:pt x="31" y="2"/>
                    <a:pt x="29" y="1"/>
                    <a:pt x="30" y="2"/>
                  </a:cubicBezTo>
                  <a:cubicBezTo>
                    <a:pt x="33" y="4"/>
                    <a:pt x="29" y="2"/>
                    <a:pt x="29" y="4"/>
                  </a:cubicBezTo>
                  <a:cubicBezTo>
                    <a:pt x="29" y="6"/>
                    <a:pt x="25" y="4"/>
                    <a:pt x="24" y="7"/>
                  </a:cubicBezTo>
                  <a:cubicBezTo>
                    <a:pt x="23" y="10"/>
                    <a:pt x="25" y="10"/>
                    <a:pt x="25" y="11"/>
                  </a:cubicBezTo>
                  <a:cubicBezTo>
                    <a:pt x="24" y="12"/>
                    <a:pt x="21" y="11"/>
                    <a:pt x="19" y="11"/>
                  </a:cubicBezTo>
                  <a:cubicBezTo>
                    <a:pt x="17" y="11"/>
                    <a:pt x="16" y="12"/>
                    <a:pt x="16" y="11"/>
                  </a:cubicBezTo>
                  <a:cubicBezTo>
                    <a:pt x="13" y="7"/>
                    <a:pt x="14" y="7"/>
                    <a:pt x="12" y="6"/>
                  </a:cubicBezTo>
                  <a:cubicBezTo>
                    <a:pt x="11" y="5"/>
                    <a:pt x="10" y="3"/>
                    <a:pt x="8" y="4"/>
                  </a:cubicBezTo>
                  <a:cubicBezTo>
                    <a:pt x="6" y="4"/>
                    <a:pt x="4" y="5"/>
                    <a:pt x="3" y="6"/>
                  </a:cubicBezTo>
                  <a:cubicBezTo>
                    <a:pt x="1" y="7"/>
                    <a:pt x="0" y="8"/>
                    <a:pt x="0" y="8"/>
                  </a:cubicBezTo>
                  <a:close/>
                </a:path>
              </a:pathLst>
            </a:custGeom>
            <a:grpFill/>
            <a:ln w="3175" cap="flat" cmpd="sng">
              <a:solidFill>
                <a:schemeClr val="bg1"/>
              </a:solidFill>
              <a:prstDash val="solid"/>
              <a:miter lim="800000"/>
              <a:headEnd/>
              <a:tailEnd/>
            </a:ln>
          </p:spPr>
          <p:txBody>
            <a:bodyPr/>
            <a:lstStyle/>
            <a:p>
              <a:endParaRPr lang="en-GB"/>
            </a:p>
          </p:txBody>
        </p:sp>
        <p:sp>
          <p:nvSpPr>
            <p:cNvPr id="263" name="Freeform 15"/>
            <p:cNvSpPr>
              <a:spLocks/>
            </p:cNvSpPr>
            <p:nvPr/>
          </p:nvSpPr>
          <p:spPr bwMode="auto">
            <a:xfrm>
              <a:off x="1414" y="569"/>
              <a:ext cx="535" cy="355"/>
            </a:xfrm>
            <a:custGeom>
              <a:avLst/>
              <a:gdLst/>
              <a:ahLst/>
              <a:cxnLst>
                <a:cxn ang="0">
                  <a:pos x="27" y="13"/>
                </a:cxn>
                <a:cxn ang="0">
                  <a:pos x="21" y="16"/>
                </a:cxn>
                <a:cxn ang="0">
                  <a:pos x="13" y="14"/>
                </a:cxn>
                <a:cxn ang="0">
                  <a:pos x="14" y="0"/>
                </a:cxn>
                <a:cxn ang="0">
                  <a:pos x="1" y="7"/>
                </a:cxn>
                <a:cxn ang="0">
                  <a:pos x="7" y="31"/>
                </a:cxn>
                <a:cxn ang="0">
                  <a:pos x="11" y="24"/>
                </a:cxn>
                <a:cxn ang="0">
                  <a:pos x="14" y="21"/>
                </a:cxn>
                <a:cxn ang="0">
                  <a:pos x="21" y="24"/>
                </a:cxn>
                <a:cxn ang="0">
                  <a:pos x="22" y="29"/>
                </a:cxn>
                <a:cxn ang="0">
                  <a:pos x="28" y="32"/>
                </a:cxn>
                <a:cxn ang="0">
                  <a:pos x="33" y="37"/>
                </a:cxn>
                <a:cxn ang="0">
                  <a:pos x="44" y="48"/>
                </a:cxn>
                <a:cxn ang="0">
                  <a:pos x="56" y="55"/>
                </a:cxn>
                <a:cxn ang="0">
                  <a:pos x="60" y="60"/>
                </a:cxn>
                <a:cxn ang="0">
                  <a:pos x="63" y="57"/>
                </a:cxn>
                <a:cxn ang="0">
                  <a:pos x="64" y="48"/>
                </a:cxn>
                <a:cxn ang="0">
                  <a:pos x="60" y="46"/>
                </a:cxn>
                <a:cxn ang="0">
                  <a:pos x="67" y="42"/>
                </a:cxn>
                <a:cxn ang="0">
                  <a:pos x="71" y="35"/>
                </a:cxn>
                <a:cxn ang="0">
                  <a:pos x="76" y="33"/>
                </a:cxn>
                <a:cxn ang="0">
                  <a:pos x="77" y="36"/>
                </a:cxn>
                <a:cxn ang="0">
                  <a:pos x="79" y="39"/>
                </a:cxn>
                <a:cxn ang="0">
                  <a:pos x="85" y="38"/>
                </a:cxn>
                <a:cxn ang="0">
                  <a:pos x="86" y="33"/>
                </a:cxn>
                <a:cxn ang="0">
                  <a:pos x="75" y="30"/>
                </a:cxn>
                <a:cxn ang="0">
                  <a:pos x="78" y="25"/>
                </a:cxn>
                <a:cxn ang="0">
                  <a:pos x="76" y="26"/>
                </a:cxn>
                <a:cxn ang="0">
                  <a:pos x="70" y="30"/>
                </a:cxn>
                <a:cxn ang="0">
                  <a:pos x="66" y="35"/>
                </a:cxn>
                <a:cxn ang="0">
                  <a:pos x="63" y="35"/>
                </a:cxn>
                <a:cxn ang="0">
                  <a:pos x="63" y="33"/>
                </a:cxn>
                <a:cxn ang="0">
                  <a:pos x="56" y="30"/>
                </a:cxn>
                <a:cxn ang="0">
                  <a:pos x="53" y="26"/>
                </a:cxn>
                <a:cxn ang="0">
                  <a:pos x="53" y="20"/>
                </a:cxn>
                <a:cxn ang="0">
                  <a:pos x="46" y="14"/>
                </a:cxn>
                <a:cxn ang="0">
                  <a:pos x="30" y="14"/>
                </a:cxn>
                <a:cxn ang="0">
                  <a:pos x="28" y="9"/>
                </a:cxn>
              </a:cxnLst>
              <a:rect l="0" t="0" r="r" b="b"/>
              <a:pathLst>
                <a:path w="92" h="61">
                  <a:moveTo>
                    <a:pt x="28" y="9"/>
                  </a:moveTo>
                  <a:cubicBezTo>
                    <a:pt x="24" y="13"/>
                    <a:pt x="26" y="12"/>
                    <a:pt x="27" y="13"/>
                  </a:cubicBezTo>
                  <a:cubicBezTo>
                    <a:pt x="28" y="14"/>
                    <a:pt x="25" y="15"/>
                    <a:pt x="24" y="15"/>
                  </a:cubicBezTo>
                  <a:cubicBezTo>
                    <a:pt x="22" y="14"/>
                    <a:pt x="23" y="16"/>
                    <a:pt x="21" y="16"/>
                  </a:cubicBezTo>
                  <a:cubicBezTo>
                    <a:pt x="19" y="16"/>
                    <a:pt x="22" y="14"/>
                    <a:pt x="19" y="13"/>
                  </a:cubicBezTo>
                  <a:cubicBezTo>
                    <a:pt x="15" y="13"/>
                    <a:pt x="13" y="16"/>
                    <a:pt x="13" y="14"/>
                  </a:cubicBezTo>
                  <a:cubicBezTo>
                    <a:pt x="13" y="11"/>
                    <a:pt x="12" y="9"/>
                    <a:pt x="13" y="8"/>
                  </a:cubicBezTo>
                  <a:cubicBezTo>
                    <a:pt x="13" y="7"/>
                    <a:pt x="11" y="7"/>
                    <a:pt x="14" y="0"/>
                  </a:cubicBezTo>
                  <a:cubicBezTo>
                    <a:pt x="13" y="0"/>
                    <a:pt x="4" y="3"/>
                    <a:pt x="2" y="4"/>
                  </a:cubicBezTo>
                  <a:cubicBezTo>
                    <a:pt x="0" y="4"/>
                    <a:pt x="1" y="4"/>
                    <a:pt x="1" y="7"/>
                  </a:cubicBezTo>
                  <a:cubicBezTo>
                    <a:pt x="1" y="9"/>
                    <a:pt x="1" y="31"/>
                    <a:pt x="1" y="31"/>
                  </a:cubicBezTo>
                  <a:cubicBezTo>
                    <a:pt x="3" y="31"/>
                    <a:pt x="6" y="32"/>
                    <a:pt x="7" y="31"/>
                  </a:cubicBezTo>
                  <a:cubicBezTo>
                    <a:pt x="7" y="30"/>
                    <a:pt x="5" y="30"/>
                    <a:pt x="6" y="27"/>
                  </a:cubicBezTo>
                  <a:cubicBezTo>
                    <a:pt x="7" y="24"/>
                    <a:pt x="11" y="26"/>
                    <a:pt x="11" y="24"/>
                  </a:cubicBezTo>
                  <a:cubicBezTo>
                    <a:pt x="11" y="22"/>
                    <a:pt x="15" y="24"/>
                    <a:pt x="12" y="22"/>
                  </a:cubicBezTo>
                  <a:cubicBezTo>
                    <a:pt x="11" y="21"/>
                    <a:pt x="13" y="22"/>
                    <a:pt x="14" y="21"/>
                  </a:cubicBezTo>
                  <a:cubicBezTo>
                    <a:pt x="15" y="20"/>
                    <a:pt x="15" y="22"/>
                    <a:pt x="17" y="23"/>
                  </a:cubicBezTo>
                  <a:cubicBezTo>
                    <a:pt x="19" y="23"/>
                    <a:pt x="16" y="24"/>
                    <a:pt x="21" y="24"/>
                  </a:cubicBezTo>
                  <a:cubicBezTo>
                    <a:pt x="24" y="24"/>
                    <a:pt x="20" y="25"/>
                    <a:pt x="23" y="27"/>
                  </a:cubicBezTo>
                  <a:cubicBezTo>
                    <a:pt x="24" y="28"/>
                    <a:pt x="21" y="28"/>
                    <a:pt x="22" y="29"/>
                  </a:cubicBezTo>
                  <a:cubicBezTo>
                    <a:pt x="23" y="30"/>
                    <a:pt x="21" y="29"/>
                    <a:pt x="23" y="31"/>
                  </a:cubicBezTo>
                  <a:cubicBezTo>
                    <a:pt x="25" y="33"/>
                    <a:pt x="26" y="31"/>
                    <a:pt x="28" y="32"/>
                  </a:cubicBezTo>
                  <a:cubicBezTo>
                    <a:pt x="29" y="33"/>
                    <a:pt x="28" y="31"/>
                    <a:pt x="31" y="32"/>
                  </a:cubicBezTo>
                  <a:cubicBezTo>
                    <a:pt x="33" y="33"/>
                    <a:pt x="32" y="36"/>
                    <a:pt x="33" y="37"/>
                  </a:cubicBezTo>
                  <a:cubicBezTo>
                    <a:pt x="35" y="38"/>
                    <a:pt x="34" y="40"/>
                    <a:pt x="37" y="42"/>
                  </a:cubicBezTo>
                  <a:cubicBezTo>
                    <a:pt x="40" y="45"/>
                    <a:pt x="42" y="48"/>
                    <a:pt x="44" y="48"/>
                  </a:cubicBezTo>
                  <a:cubicBezTo>
                    <a:pt x="45" y="48"/>
                    <a:pt x="50" y="54"/>
                    <a:pt x="52" y="53"/>
                  </a:cubicBezTo>
                  <a:cubicBezTo>
                    <a:pt x="53" y="52"/>
                    <a:pt x="54" y="54"/>
                    <a:pt x="56" y="55"/>
                  </a:cubicBezTo>
                  <a:cubicBezTo>
                    <a:pt x="57" y="55"/>
                    <a:pt x="55" y="55"/>
                    <a:pt x="56" y="59"/>
                  </a:cubicBezTo>
                  <a:cubicBezTo>
                    <a:pt x="59" y="58"/>
                    <a:pt x="59" y="61"/>
                    <a:pt x="60" y="60"/>
                  </a:cubicBezTo>
                  <a:cubicBezTo>
                    <a:pt x="61" y="60"/>
                    <a:pt x="61" y="60"/>
                    <a:pt x="62" y="61"/>
                  </a:cubicBezTo>
                  <a:cubicBezTo>
                    <a:pt x="62" y="60"/>
                    <a:pt x="62" y="59"/>
                    <a:pt x="63" y="57"/>
                  </a:cubicBezTo>
                  <a:cubicBezTo>
                    <a:pt x="65" y="54"/>
                    <a:pt x="66" y="54"/>
                    <a:pt x="64" y="52"/>
                  </a:cubicBezTo>
                  <a:cubicBezTo>
                    <a:pt x="63" y="50"/>
                    <a:pt x="65" y="49"/>
                    <a:pt x="64" y="48"/>
                  </a:cubicBezTo>
                  <a:cubicBezTo>
                    <a:pt x="63" y="47"/>
                    <a:pt x="62" y="49"/>
                    <a:pt x="62" y="47"/>
                  </a:cubicBezTo>
                  <a:cubicBezTo>
                    <a:pt x="62" y="46"/>
                    <a:pt x="61" y="46"/>
                    <a:pt x="60" y="46"/>
                  </a:cubicBezTo>
                  <a:cubicBezTo>
                    <a:pt x="59" y="46"/>
                    <a:pt x="61" y="43"/>
                    <a:pt x="63" y="43"/>
                  </a:cubicBezTo>
                  <a:cubicBezTo>
                    <a:pt x="65" y="44"/>
                    <a:pt x="66" y="44"/>
                    <a:pt x="67" y="42"/>
                  </a:cubicBezTo>
                  <a:cubicBezTo>
                    <a:pt x="69" y="39"/>
                    <a:pt x="66" y="39"/>
                    <a:pt x="69" y="39"/>
                  </a:cubicBezTo>
                  <a:cubicBezTo>
                    <a:pt x="71" y="39"/>
                    <a:pt x="69" y="36"/>
                    <a:pt x="71" y="35"/>
                  </a:cubicBezTo>
                  <a:cubicBezTo>
                    <a:pt x="71" y="34"/>
                    <a:pt x="71" y="36"/>
                    <a:pt x="74" y="35"/>
                  </a:cubicBezTo>
                  <a:cubicBezTo>
                    <a:pt x="76" y="34"/>
                    <a:pt x="75" y="33"/>
                    <a:pt x="76" y="33"/>
                  </a:cubicBezTo>
                  <a:cubicBezTo>
                    <a:pt x="77" y="33"/>
                    <a:pt x="77" y="35"/>
                    <a:pt x="77" y="35"/>
                  </a:cubicBezTo>
                  <a:cubicBezTo>
                    <a:pt x="78" y="35"/>
                    <a:pt x="78" y="35"/>
                    <a:pt x="77" y="36"/>
                  </a:cubicBezTo>
                  <a:cubicBezTo>
                    <a:pt x="76" y="37"/>
                    <a:pt x="75" y="38"/>
                    <a:pt x="76" y="38"/>
                  </a:cubicBezTo>
                  <a:cubicBezTo>
                    <a:pt x="77" y="38"/>
                    <a:pt x="76" y="40"/>
                    <a:pt x="79" y="39"/>
                  </a:cubicBezTo>
                  <a:cubicBezTo>
                    <a:pt x="80" y="38"/>
                    <a:pt x="80" y="38"/>
                    <a:pt x="82" y="40"/>
                  </a:cubicBezTo>
                  <a:cubicBezTo>
                    <a:pt x="84" y="41"/>
                    <a:pt x="84" y="37"/>
                    <a:pt x="85" y="38"/>
                  </a:cubicBezTo>
                  <a:cubicBezTo>
                    <a:pt x="87" y="38"/>
                    <a:pt x="87" y="37"/>
                    <a:pt x="89" y="35"/>
                  </a:cubicBezTo>
                  <a:cubicBezTo>
                    <a:pt x="92" y="34"/>
                    <a:pt x="89" y="35"/>
                    <a:pt x="86" y="33"/>
                  </a:cubicBezTo>
                  <a:cubicBezTo>
                    <a:pt x="82" y="31"/>
                    <a:pt x="83" y="28"/>
                    <a:pt x="81" y="31"/>
                  </a:cubicBezTo>
                  <a:cubicBezTo>
                    <a:pt x="80" y="34"/>
                    <a:pt x="77" y="31"/>
                    <a:pt x="75" y="30"/>
                  </a:cubicBezTo>
                  <a:cubicBezTo>
                    <a:pt x="73" y="29"/>
                    <a:pt x="83" y="25"/>
                    <a:pt x="79" y="24"/>
                  </a:cubicBezTo>
                  <a:cubicBezTo>
                    <a:pt x="78" y="25"/>
                    <a:pt x="78" y="25"/>
                    <a:pt x="78" y="25"/>
                  </a:cubicBezTo>
                  <a:cubicBezTo>
                    <a:pt x="77" y="25"/>
                    <a:pt x="78" y="26"/>
                    <a:pt x="77" y="26"/>
                  </a:cubicBezTo>
                  <a:cubicBezTo>
                    <a:pt x="76" y="26"/>
                    <a:pt x="77" y="25"/>
                    <a:pt x="76" y="26"/>
                  </a:cubicBezTo>
                  <a:cubicBezTo>
                    <a:pt x="74" y="27"/>
                    <a:pt x="73" y="28"/>
                    <a:pt x="72" y="29"/>
                  </a:cubicBezTo>
                  <a:cubicBezTo>
                    <a:pt x="71" y="30"/>
                    <a:pt x="71" y="30"/>
                    <a:pt x="70" y="30"/>
                  </a:cubicBezTo>
                  <a:cubicBezTo>
                    <a:pt x="68" y="31"/>
                    <a:pt x="69" y="32"/>
                    <a:pt x="68" y="32"/>
                  </a:cubicBezTo>
                  <a:cubicBezTo>
                    <a:pt x="67" y="33"/>
                    <a:pt x="66" y="34"/>
                    <a:pt x="66" y="35"/>
                  </a:cubicBezTo>
                  <a:cubicBezTo>
                    <a:pt x="67" y="36"/>
                    <a:pt x="66" y="37"/>
                    <a:pt x="65" y="36"/>
                  </a:cubicBezTo>
                  <a:cubicBezTo>
                    <a:pt x="65" y="36"/>
                    <a:pt x="63" y="35"/>
                    <a:pt x="63" y="35"/>
                  </a:cubicBezTo>
                  <a:cubicBezTo>
                    <a:pt x="63" y="35"/>
                    <a:pt x="64" y="33"/>
                    <a:pt x="64" y="33"/>
                  </a:cubicBezTo>
                  <a:cubicBezTo>
                    <a:pt x="64" y="33"/>
                    <a:pt x="64" y="34"/>
                    <a:pt x="63" y="33"/>
                  </a:cubicBezTo>
                  <a:cubicBezTo>
                    <a:pt x="63" y="32"/>
                    <a:pt x="63" y="32"/>
                    <a:pt x="59" y="32"/>
                  </a:cubicBezTo>
                  <a:cubicBezTo>
                    <a:pt x="56" y="33"/>
                    <a:pt x="56" y="32"/>
                    <a:pt x="56" y="30"/>
                  </a:cubicBezTo>
                  <a:cubicBezTo>
                    <a:pt x="56" y="28"/>
                    <a:pt x="56" y="26"/>
                    <a:pt x="55" y="26"/>
                  </a:cubicBezTo>
                  <a:cubicBezTo>
                    <a:pt x="55" y="26"/>
                    <a:pt x="53" y="26"/>
                    <a:pt x="53" y="26"/>
                  </a:cubicBezTo>
                  <a:cubicBezTo>
                    <a:pt x="53" y="26"/>
                    <a:pt x="53" y="25"/>
                    <a:pt x="53" y="23"/>
                  </a:cubicBezTo>
                  <a:cubicBezTo>
                    <a:pt x="54" y="20"/>
                    <a:pt x="54" y="18"/>
                    <a:pt x="53" y="20"/>
                  </a:cubicBezTo>
                  <a:cubicBezTo>
                    <a:pt x="51" y="21"/>
                    <a:pt x="52" y="17"/>
                    <a:pt x="50" y="16"/>
                  </a:cubicBezTo>
                  <a:cubicBezTo>
                    <a:pt x="48" y="15"/>
                    <a:pt x="48" y="13"/>
                    <a:pt x="46" y="14"/>
                  </a:cubicBezTo>
                  <a:cubicBezTo>
                    <a:pt x="43" y="16"/>
                    <a:pt x="41" y="14"/>
                    <a:pt x="36" y="15"/>
                  </a:cubicBezTo>
                  <a:cubicBezTo>
                    <a:pt x="32" y="16"/>
                    <a:pt x="32" y="16"/>
                    <a:pt x="30" y="14"/>
                  </a:cubicBezTo>
                  <a:cubicBezTo>
                    <a:pt x="29" y="12"/>
                    <a:pt x="28" y="11"/>
                    <a:pt x="28" y="10"/>
                  </a:cubicBezTo>
                  <a:cubicBezTo>
                    <a:pt x="27" y="10"/>
                    <a:pt x="28" y="9"/>
                    <a:pt x="28" y="9"/>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64" name="Freeform 16"/>
            <p:cNvSpPr>
              <a:spLocks/>
            </p:cNvSpPr>
            <p:nvPr/>
          </p:nvSpPr>
          <p:spPr bwMode="auto">
            <a:xfrm>
              <a:off x="1822" y="668"/>
              <a:ext cx="331" cy="174"/>
            </a:xfrm>
            <a:custGeom>
              <a:avLst/>
              <a:gdLst/>
              <a:ahLst/>
              <a:cxnLst>
                <a:cxn ang="0">
                  <a:pos x="9" y="7"/>
                </a:cxn>
                <a:cxn ang="0">
                  <a:pos x="5" y="13"/>
                </a:cxn>
                <a:cxn ang="0">
                  <a:pos x="11" y="14"/>
                </a:cxn>
                <a:cxn ang="0">
                  <a:pos x="16" y="16"/>
                </a:cxn>
                <a:cxn ang="0">
                  <a:pos x="19" y="18"/>
                </a:cxn>
                <a:cxn ang="0">
                  <a:pos x="15" y="21"/>
                </a:cxn>
                <a:cxn ang="0">
                  <a:pos x="12" y="23"/>
                </a:cxn>
                <a:cxn ang="0">
                  <a:pos x="9" y="22"/>
                </a:cxn>
                <a:cxn ang="0">
                  <a:pos x="7" y="24"/>
                </a:cxn>
                <a:cxn ang="0">
                  <a:pos x="6" y="23"/>
                </a:cxn>
                <a:cxn ang="0">
                  <a:pos x="1" y="23"/>
                </a:cxn>
                <a:cxn ang="0">
                  <a:pos x="0" y="25"/>
                </a:cxn>
                <a:cxn ang="0">
                  <a:pos x="7" y="27"/>
                </a:cxn>
                <a:cxn ang="0">
                  <a:pos x="12" y="27"/>
                </a:cxn>
                <a:cxn ang="0">
                  <a:pos x="15" y="29"/>
                </a:cxn>
                <a:cxn ang="0">
                  <a:pos x="19" y="28"/>
                </a:cxn>
                <a:cxn ang="0">
                  <a:pos x="23" y="28"/>
                </a:cxn>
                <a:cxn ang="0">
                  <a:pos x="26" y="23"/>
                </a:cxn>
                <a:cxn ang="0">
                  <a:pos x="30" y="20"/>
                </a:cxn>
                <a:cxn ang="0">
                  <a:pos x="33" y="20"/>
                </a:cxn>
                <a:cxn ang="0">
                  <a:pos x="36" y="21"/>
                </a:cxn>
                <a:cxn ang="0">
                  <a:pos x="39" y="17"/>
                </a:cxn>
                <a:cxn ang="0">
                  <a:pos x="47" y="14"/>
                </a:cxn>
                <a:cxn ang="0">
                  <a:pos x="55" y="10"/>
                </a:cxn>
                <a:cxn ang="0">
                  <a:pos x="57" y="8"/>
                </a:cxn>
                <a:cxn ang="0">
                  <a:pos x="52" y="5"/>
                </a:cxn>
                <a:cxn ang="0">
                  <a:pos x="41" y="3"/>
                </a:cxn>
                <a:cxn ang="0">
                  <a:pos x="31" y="3"/>
                </a:cxn>
                <a:cxn ang="0">
                  <a:pos x="24" y="1"/>
                </a:cxn>
                <a:cxn ang="0">
                  <a:pos x="21" y="6"/>
                </a:cxn>
                <a:cxn ang="0">
                  <a:pos x="12" y="3"/>
                </a:cxn>
                <a:cxn ang="0">
                  <a:pos x="9" y="7"/>
                </a:cxn>
              </a:cxnLst>
              <a:rect l="0" t="0" r="r" b="b"/>
              <a:pathLst>
                <a:path w="57" h="30">
                  <a:moveTo>
                    <a:pt x="9" y="7"/>
                  </a:moveTo>
                  <a:cubicBezTo>
                    <a:pt x="13" y="8"/>
                    <a:pt x="3" y="12"/>
                    <a:pt x="5" y="13"/>
                  </a:cubicBezTo>
                  <a:cubicBezTo>
                    <a:pt x="7" y="14"/>
                    <a:pt x="10" y="17"/>
                    <a:pt x="11" y="14"/>
                  </a:cubicBezTo>
                  <a:cubicBezTo>
                    <a:pt x="13" y="11"/>
                    <a:pt x="12" y="14"/>
                    <a:pt x="16" y="16"/>
                  </a:cubicBezTo>
                  <a:cubicBezTo>
                    <a:pt x="19" y="18"/>
                    <a:pt x="22" y="17"/>
                    <a:pt x="19" y="18"/>
                  </a:cubicBezTo>
                  <a:cubicBezTo>
                    <a:pt x="17" y="20"/>
                    <a:pt x="17" y="21"/>
                    <a:pt x="15" y="21"/>
                  </a:cubicBezTo>
                  <a:cubicBezTo>
                    <a:pt x="14" y="20"/>
                    <a:pt x="14" y="24"/>
                    <a:pt x="12" y="23"/>
                  </a:cubicBezTo>
                  <a:cubicBezTo>
                    <a:pt x="10" y="21"/>
                    <a:pt x="10" y="21"/>
                    <a:pt x="9" y="22"/>
                  </a:cubicBezTo>
                  <a:cubicBezTo>
                    <a:pt x="8" y="23"/>
                    <a:pt x="8" y="22"/>
                    <a:pt x="7" y="24"/>
                  </a:cubicBezTo>
                  <a:cubicBezTo>
                    <a:pt x="6" y="25"/>
                    <a:pt x="7" y="23"/>
                    <a:pt x="6" y="23"/>
                  </a:cubicBezTo>
                  <a:cubicBezTo>
                    <a:pt x="4" y="22"/>
                    <a:pt x="1" y="22"/>
                    <a:pt x="1" y="23"/>
                  </a:cubicBezTo>
                  <a:cubicBezTo>
                    <a:pt x="1" y="25"/>
                    <a:pt x="0" y="23"/>
                    <a:pt x="0" y="25"/>
                  </a:cubicBezTo>
                  <a:cubicBezTo>
                    <a:pt x="0" y="28"/>
                    <a:pt x="7" y="26"/>
                    <a:pt x="7" y="27"/>
                  </a:cubicBezTo>
                  <a:cubicBezTo>
                    <a:pt x="8" y="29"/>
                    <a:pt x="11" y="25"/>
                    <a:pt x="12" y="27"/>
                  </a:cubicBezTo>
                  <a:cubicBezTo>
                    <a:pt x="13" y="30"/>
                    <a:pt x="14" y="28"/>
                    <a:pt x="15" y="29"/>
                  </a:cubicBezTo>
                  <a:cubicBezTo>
                    <a:pt x="16" y="30"/>
                    <a:pt x="16" y="27"/>
                    <a:pt x="19" y="28"/>
                  </a:cubicBezTo>
                  <a:cubicBezTo>
                    <a:pt x="22" y="29"/>
                    <a:pt x="21" y="27"/>
                    <a:pt x="23" y="28"/>
                  </a:cubicBezTo>
                  <a:cubicBezTo>
                    <a:pt x="27" y="27"/>
                    <a:pt x="21" y="24"/>
                    <a:pt x="26" y="23"/>
                  </a:cubicBezTo>
                  <a:cubicBezTo>
                    <a:pt x="30" y="22"/>
                    <a:pt x="28" y="20"/>
                    <a:pt x="30" y="20"/>
                  </a:cubicBezTo>
                  <a:cubicBezTo>
                    <a:pt x="33" y="21"/>
                    <a:pt x="32" y="17"/>
                    <a:pt x="33" y="20"/>
                  </a:cubicBezTo>
                  <a:cubicBezTo>
                    <a:pt x="34" y="23"/>
                    <a:pt x="35" y="20"/>
                    <a:pt x="36" y="21"/>
                  </a:cubicBezTo>
                  <a:cubicBezTo>
                    <a:pt x="38" y="22"/>
                    <a:pt x="38" y="20"/>
                    <a:pt x="39" y="17"/>
                  </a:cubicBezTo>
                  <a:cubicBezTo>
                    <a:pt x="40" y="15"/>
                    <a:pt x="46" y="18"/>
                    <a:pt x="47" y="14"/>
                  </a:cubicBezTo>
                  <a:cubicBezTo>
                    <a:pt x="48" y="12"/>
                    <a:pt x="53" y="11"/>
                    <a:pt x="55" y="10"/>
                  </a:cubicBezTo>
                  <a:cubicBezTo>
                    <a:pt x="56" y="9"/>
                    <a:pt x="56" y="10"/>
                    <a:pt x="57" y="8"/>
                  </a:cubicBezTo>
                  <a:cubicBezTo>
                    <a:pt x="55" y="5"/>
                    <a:pt x="53" y="7"/>
                    <a:pt x="52" y="5"/>
                  </a:cubicBezTo>
                  <a:cubicBezTo>
                    <a:pt x="52" y="3"/>
                    <a:pt x="48" y="3"/>
                    <a:pt x="41" y="3"/>
                  </a:cubicBezTo>
                  <a:cubicBezTo>
                    <a:pt x="33" y="2"/>
                    <a:pt x="33" y="4"/>
                    <a:pt x="31" y="3"/>
                  </a:cubicBezTo>
                  <a:cubicBezTo>
                    <a:pt x="30" y="2"/>
                    <a:pt x="27" y="0"/>
                    <a:pt x="24" y="1"/>
                  </a:cubicBezTo>
                  <a:cubicBezTo>
                    <a:pt x="20" y="2"/>
                    <a:pt x="23" y="7"/>
                    <a:pt x="21" y="6"/>
                  </a:cubicBezTo>
                  <a:cubicBezTo>
                    <a:pt x="19" y="5"/>
                    <a:pt x="15" y="3"/>
                    <a:pt x="12" y="3"/>
                  </a:cubicBezTo>
                  <a:cubicBezTo>
                    <a:pt x="9" y="4"/>
                    <a:pt x="9" y="6"/>
                    <a:pt x="9" y="7"/>
                  </a:cubicBezTo>
                  <a:close/>
                </a:path>
              </a:pathLst>
            </a:custGeom>
            <a:grpFill/>
            <a:ln w="3175" cap="flat" cmpd="sng">
              <a:solidFill>
                <a:schemeClr val="bg1"/>
              </a:solidFill>
              <a:prstDash val="solid"/>
              <a:miter lim="800000"/>
              <a:headEnd/>
              <a:tailEnd/>
            </a:ln>
          </p:spPr>
          <p:txBody>
            <a:bodyPr/>
            <a:lstStyle/>
            <a:p>
              <a:endParaRPr lang="en-GB"/>
            </a:p>
          </p:txBody>
        </p:sp>
        <p:sp>
          <p:nvSpPr>
            <p:cNvPr id="265" name="Freeform 17"/>
            <p:cNvSpPr>
              <a:spLocks/>
            </p:cNvSpPr>
            <p:nvPr/>
          </p:nvSpPr>
          <p:spPr bwMode="auto">
            <a:xfrm>
              <a:off x="1758" y="761"/>
              <a:ext cx="244" cy="186"/>
            </a:xfrm>
            <a:custGeom>
              <a:avLst/>
              <a:gdLst/>
              <a:ahLst/>
              <a:cxnLst>
                <a:cxn ang="0">
                  <a:pos x="20" y="6"/>
                </a:cxn>
                <a:cxn ang="0">
                  <a:pos x="17" y="5"/>
                </a:cxn>
                <a:cxn ang="0">
                  <a:pos x="18" y="3"/>
                </a:cxn>
                <a:cxn ang="0">
                  <a:pos x="18" y="2"/>
                </a:cxn>
                <a:cxn ang="0">
                  <a:pos x="17" y="0"/>
                </a:cxn>
                <a:cxn ang="0">
                  <a:pos x="15" y="2"/>
                </a:cxn>
                <a:cxn ang="0">
                  <a:pos x="12" y="2"/>
                </a:cxn>
                <a:cxn ang="0">
                  <a:pos x="10" y="6"/>
                </a:cxn>
                <a:cxn ang="0">
                  <a:pos x="8" y="9"/>
                </a:cxn>
                <a:cxn ang="0">
                  <a:pos x="4" y="10"/>
                </a:cxn>
                <a:cxn ang="0">
                  <a:pos x="1" y="13"/>
                </a:cxn>
                <a:cxn ang="0">
                  <a:pos x="3" y="14"/>
                </a:cxn>
                <a:cxn ang="0">
                  <a:pos x="5" y="15"/>
                </a:cxn>
                <a:cxn ang="0">
                  <a:pos x="5" y="19"/>
                </a:cxn>
                <a:cxn ang="0">
                  <a:pos x="4" y="24"/>
                </a:cxn>
                <a:cxn ang="0">
                  <a:pos x="3" y="28"/>
                </a:cxn>
                <a:cxn ang="0">
                  <a:pos x="5" y="28"/>
                </a:cxn>
                <a:cxn ang="0">
                  <a:pos x="9" y="27"/>
                </a:cxn>
                <a:cxn ang="0">
                  <a:pos x="11" y="28"/>
                </a:cxn>
                <a:cxn ang="0">
                  <a:pos x="12" y="25"/>
                </a:cxn>
                <a:cxn ang="0">
                  <a:pos x="16" y="25"/>
                </a:cxn>
                <a:cxn ang="0">
                  <a:pos x="16" y="22"/>
                </a:cxn>
                <a:cxn ang="0">
                  <a:pos x="20" y="19"/>
                </a:cxn>
                <a:cxn ang="0">
                  <a:pos x="21" y="22"/>
                </a:cxn>
                <a:cxn ang="0">
                  <a:pos x="23" y="24"/>
                </a:cxn>
                <a:cxn ang="0">
                  <a:pos x="25" y="30"/>
                </a:cxn>
                <a:cxn ang="0">
                  <a:pos x="29" y="28"/>
                </a:cxn>
                <a:cxn ang="0">
                  <a:pos x="31" y="26"/>
                </a:cxn>
                <a:cxn ang="0">
                  <a:pos x="34" y="26"/>
                </a:cxn>
                <a:cxn ang="0">
                  <a:pos x="36" y="26"/>
                </a:cxn>
                <a:cxn ang="0">
                  <a:pos x="39" y="27"/>
                </a:cxn>
                <a:cxn ang="0">
                  <a:pos x="41" y="25"/>
                </a:cxn>
                <a:cxn ang="0">
                  <a:pos x="40" y="21"/>
                </a:cxn>
                <a:cxn ang="0">
                  <a:pos x="40" y="18"/>
                </a:cxn>
                <a:cxn ang="0">
                  <a:pos x="36" y="18"/>
                </a:cxn>
                <a:cxn ang="0">
                  <a:pos x="35" y="15"/>
                </a:cxn>
                <a:cxn ang="0">
                  <a:pos x="34" y="12"/>
                </a:cxn>
                <a:cxn ang="0">
                  <a:pos x="30" y="12"/>
                </a:cxn>
                <a:cxn ang="0">
                  <a:pos x="26" y="13"/>
                </a:cxn>
                <a:cxn ang="0">
                  <a:pos x="23" y="11"/>
                </a:cxn>
                <a:cxn ang="0">
                  <a:pos x="18" y="11"/>
                </a:cxn>
                <a:cxn ang="0">
                  <a:pos x="11" y="9"/>
                </a:cxn>
                <a:cxn ang="0">
                  <a:pos x="12" y="7"/>
                </a:cxn>
                <a:cxn ang="0">
                  <a:pos x="17" y="7"/>
                </a:cxn>
                <a:cxn ang="0">
                  <a:pos x="18" y="8"/>
                </a:cxn>
                <a:cxn ang="0">
                  <a:pos x="20" y="6"/>
                </a:cxn>
              </a:cxnLst>
              <a:rect l="0" t="0" r="r" b="b"/>
              <a:pathLst>
                <a:path w="42" h="32">
                  <a:moveTo>
                    <a:pt x="20" y="6"/>
                  </a:moveTo>
                  <a:cubicBezTo>
                    <a:pt x="17" y="7"/>
                    <a:pt x="18" y="5"/>
                    <a:pt x="17" y="5"/>
                  </a:cubicBezTo>
                  <a:cubicBezTo>
                    <a:pt x="16" y="5"/>
                    <a:pt x="17" y="4"/>
                    <a:pt x="18" y="3"/>
                  </a:cubicBezTo>
                  <a:cubicBezTo>
                    <a:pt x="19" y="2"/>
                    <a:pt x="19" y="2"/>
                    <a:pt x="18" y="2"/>
                  </a:cubicBezTo>
                  <a:cubicBezTo>
                    <a:pt x="18" y="2"/>
                    <a:pt x="18" y="0"/>
                    <a:pt x="17" y="0"/>
                  </a:cubicBezTo>
                  <a:cubicBezTo>
                    <a:pt x="16" y="0"/>
                    <a:pt x="17" y="1"/>
                    <a:pt x="15" y="2"/>
                  </a:cubicBezTo>
                  <a:cubicBezTo>
                    <a:pt x="12" y="3"/>
                    <a:pt x="12" y="1"/>
                    <a:pt x="12" y="2"/>
                  </a:cubicBezTo>
                  <a:cubicBezTo>
                    <a:pt x="10" y="3"/>
                    <a:pt x="12" y="6"/>
                    <a:pt x="10" y="6"/>
                  </a:cubicBezTo>
                  <a:cubicBezTo>
                    <a:pt x="7" y="6"/>
                    <a:pt x="10" y="6"/>
                    <a:pt x="8" y="9"/>
                  </a:cubicBezTo>
                  <a:cubicBezTo>
                    <a:pt x="7" y="11"/>
                    <a:pt x="6" y="11"/>
                    <a:pt x="4" y="10"/>
                  </a:cubicBezTo>
                  <a:cubicBezTo>
                    <a:pt x="2" y="10"/>
                    <a:pt x="0" y="13"/>
                    <a:pt x="1" y="13"/>
                  </a:cubicBezTo>
                  <a:cubicBezTo>
                    <a:pt x="2" y="13"/>
                    <a:pt x="3" y="13"/>
                    <a:pt x="3" y="14"/>
                  </a:cubicBezTo>
                  <a:cubicBezTo>
                    <a:pt x="3" y="16"/>
                    <a:pt x="4" y="14"/>
                    <a:pt x="5" y="15"/>
                  </a:cubicBezTo>
                  <a:cubicBezTo>
                    <a:pt x="6" y="16"/>
                    <a:pt x="4" y="17"/>
                    <a:pt x="5" y="19"/>
                  </a:cubicBezTo>
                  <a:cubicBezTo>
                    <a:pt x="7" y="21"/>
                    <a:pt x="6" y="21"/>
                    <a:pt x="4" y="24"/>
                  </a:cubicBezTo>
                  <a:cubicBezTo>
                    <a:pt x="3" y="26"/>
                    <a:pt x="3" y="27"/>
                    <a:pt x="3" y="28"/>
                  </a:cubicBezTo>
                  <a:cubicBezTo>
                    <a:pt x="4" y="30"/>
                    <a:pt x="5" y="30"/>
                    <a:pt x="5" y="28"/>
                  </a:cubicBezTo>
                  <a:cubicBezTo>
                    <a:pt x="6" y="27"/>
                    <a:pt x="7" y="27"/>
                    <a:pt x="9" y="27"/>
                  </a:cubicBezTo>
                  <a:cubicBezTo>
                    <a:pt x="10" y="26"/>
                    <a:pt x="11" y="28"/>
                    <a:pt x="11" y="28"/>
                  </a:cubicBezTo>
                  <a:cubicBezTo>
                    <a:pt x="12" y="28"/>
                    <a:pt x="11" y="26"/>
                    <a:pt x="12" y="25"/>
                  </a:cubicBezTo>
                  <a:cubicBezTo>
                    <a:pt x="14" y="24"/>
                    <a:pt x="15" y="26"/>
                    <a:pt x="16" y="25"/>
                  </a:cubicBezTo>
                  <a:cubicBezTo>
                    <a:pt x="17" y="24"/>
                    <a:pt x="15" y="23"/>
                    <a:pt x="16" y="22"/>
                  </a:cubicBezTo>
                  <a:cubicBezTo>
                    <a:pt x="18" y="21"/>
                    <a:pt x="17" y="18"/>
                    <a:pt x="20" y="19"/>
                  </a:cubicBezTo>
                  <a:cubicBezTo>
                    <a:pt x="23" y="20"/>
                    <a:pt x="21" y="21"/>
                    <a:pt x="21" y="22"/>
                  </a:cubicBezTo>
                  <a:cubicBezTo>
                    <a:pt x="22" y="23"/>
                    <a:pt x="23" y="20"/>
                    <a:pt x="23" y="24"/>
                  </a:cubicBezTo>
                  <a:cubicBezTo>
                    <a:pt x="22" y="30"/>
                    <a:pt x="23" y="32"/>
                    <a:pt x="25" y="30"/>
                  </a:cubicBezTo>
                  <a:cubicBezTo>
                    <a:pt x="27" y="29"/>
                    <a:pt x="29" y="29"/>
                    <a:pt x="29" y="28"/>
                  </a:cubicBezTo>
                  <a:cubicBezTo>
                    <a:pt x="29" y="27"/>
                    <a:pt x="30" y="27"/>
                    <a:pt x="31" y="26"/>
                  </a:cubicBezTo>
                  <a:cubicBezTo>
                    <a:pt x="32" y="25"/>
                    <a:pt x="35" y="25"/>
                    <a:pt x="34" y="26"/>
                  </a:cubicBezTo>
                  <a:cubicBezTo>
                    <a:pt x="33" y="28"/>
                    <a:pt x="34" y="28"/>
                    <a:pt x="36" y="26"/>
                  </a:cubicBezTo>
                  <a:cubicBezTo>
                    <a:pt x="38" y="25"/>
                    <a:pt x="40" y="26"/>
                    <a:pt x="39" y="27"/>
                  </a:cubicBezTo>
                  <a:cubicBezTo>
                    <a:pt x="41" y="27"/>
                    <a:pt x="42" y="26"/>
                    <a:pt x="41" y="25"/>
                  </a:cubicBezTo>
                  <a:cubicBezTo>
                    <a:pt x="39" y="24"/>
                    <a:pt x="41" y="22"/>
                    <a:pt x="40" y="21"/>
                  </a:cubicBezTo>
                  <a:cubicBezTo>
                    <a:pt x="39" y="20"/>
                    <a:pt x="40" y="19"/>
                    <a:pt x="40" y="18"/>
                  </a:cubicBezTo>
                  <a:cubicBezTo>
                    <a:pt x="39" y="17"/>
                    <a:pt x="36" y="16"/>
                    <a:pt x="36" y="18"/>
                  </a:cubicBezTo>
                  <a:cubicBezTo>
                    <a:pt x="36" y="19"/>
                    <a:pt x="34" y="17"/>
                    <a:pt x="35" y="15"/>
                  </a:cubicBezTo>
                  <a:cubicBezTo>
                    <a:pt x="35" y="14"/>
                    <a:pt x="33" y="14"/>
                    <a:pt x="34" y="12"/>
                  </a:cubicBezTo>
                  <a:cubicBezTo>
                    <a:pt x="32" y="11"/>
                    <a:pt x="33" y="13"/>
                    <a:pt x="30" y="12"/>
                  </a:cubicBezTo>
                  <a:cubicBezTo>
                    <a:pt x="27" y="11"/>
                    <a:pt x="27" y="14"/>
                    <a:pt x="26" y="13"/>
                  </a:cubicBezTo>
                  <a:cubicBezTo>
                    <a:pt x="25" y="12"/>
                    <a:pt x="24" y="14"/>
                    <a:pt x="23" y="11"/>
                  </a:cubicBezTo>
                  <a:cubicBezTo>
                    <a:pt x="22" y="9"/>
                    <a:pt x="19" y="13"/>
                    <a:pt x="18" y="11"/>
                  </a:cubicBezTo>
                  <a:cubicBezTo>
                    <a:pt x="18" y="10"/>
                    <a:pt x="11" y="12"/>
                    <a:pt x="11" y="9"/>
                  </a:cubicBezTo>
                  <a:cubicBezTo>
                    <a:pt x="11" y="7"/>
                    <a:pt x="12" y="9"/>
                    <a:pt x="12" y="7"/>
                  </a:cubicBezTo>
                  <a:cubicBezTo>
                    <a:pt x="12" y="6"/>
                    <a:pt x="15" y="6"/>
                    <a:pt x="17" y="7"/>
                  </a:cubicBezTo>
                  <a:cubicBezTo>
                    <a:pt x="18" y="7"/>
                    <a:pt x="17" y="9"/>
                    <a:pt x="18" y="8"/>
                  </a:cubicBezTo>
                  <a:cubicBezTo>
                    <a:pt x="19" y="6"/>
                    <a:pt x="19" y="7"/>
                    <a:pt x="20" y="6"/>
                  </a:cubicBezTo>
                  <a:close/>
                </a:path>
              </a:pathLst>
            </a:custGeom>
            <a:grpFill/>
            <a:ln w="3175" cap="flat" cmpd="sng">
              <a:solidFill>
                <a:schemeClr val="bg1"/>
              </a:solidFill>
              <a:prstDash val="solid"/>
              <a:miter lim="800000"/>
              <a:headEnd/>
              <a:tailEnd/>
            </a:ln>
          </p:spPr>
          <p:txBody>
            <a:bodyPr/>
            <a:lstStyle/>
            <a:p>
              <a:endParaRPr lang="en-GB"/>
            </a:p>
          </p:txBody>
        </p:sp>
        <p:sp>
          <p:nvSpPr>
            <p:cNvPr id="266" name="Freeform 18"/>
            <p:cNvSpPr>
              <a:spLocks/>
            </p:cNvSpPr>
            <p:nvPr/>
          </p:nvSpPr>
          <p:spPr bwMode="auto">
            <a:xfrm>
              <a:off x="3357" y="1383"/>
              <a:ext cx="64" cy="151"/>
            </a:xfrm>
            <a:custGeom>
              <a:avLst/>
              <a:gdLst/>
              <a:ahLst/>
              <a:cxnLst>
                <a:cxn ang="0">
                  <a:pos x="2" y="8"/>
                </a:cxn>
                <a:cxn ang="0">
                  <a:pos x="7" y="2"/>
                </a:cxn>
                <a:cxn ang="0">
                  <a:pos x="9" y="2"/>
                </a:cxn>
                <a:cxn ang="0">
                  <a:pos x="10" y="6"/>
                </a:cxn>
                <a:cxn ang="0">
                  <a:pos x="8" y="14"/>
                </a:cxn>
                <a:cxn ang="0">
                  <a:pos x="5" y="22"/>
                </a:cxn>
                <a:cxn ang="0">
                  <a:pos x="3" y="21"/>
                </a:cxn>
                <a:cxn ang="0">
                  <a:pos x="1" y="17"/>
                </a:cxn>
                <a:cxn ang="0">
                  <a:pos x="2" y="8"/>
                </a:cxn>
              </a:cxnLst>
              <a:rect l="0" t="0" r="r" b="b"/>
              <a:pathLst>
                <a:path w="11" h="26">
                  <a:moveTo>
                    <a:pt x="2" y="8"/>
                  </a:moveTo>
                  <a:cubicBezTo>
                    <a:pt x="5" y="4"/>
                    <a:pt x="6" y="3"/>
                    <a:pt x="7" y="2"/>
                  </a:cubicBezTo>
                  <a:cubicBezTo>
                    <a:pt x="8" y="2"/>
                    <a:pt x="8" y="0"/>
                    <a:pt x="9" y="2"/>
                  </a:cubicBezTo>
                  <a:cubicBezTo>
                    <a:pt x="11" y="4"/>
                    <a:pt x="9" y="4"/>
                    <a:pt x="10" y="6"/>
                  </a:cubicBezTo>
                  <a:cubicBezTo>
                    <a:pt x="10" y="7"/>
                    <a:pt x="9" y="9"/>
                    <a:pt x="8" y="14"/>
                  </a:cubicBezTo>
                  <a:cubicBezTo>
                    <a:pt x="7" y="20"/>
                    <a:pt x="5" y="18"/>
                    <a:pt x="5" y="22"/>
                  </a:cubicBezTo>
                  <a:cubicBezTo>
                    <a:pt x="5" y="26"/>
                    <a:pt x="4" y="23"/>
                    <a:pt x="3" y="21"/>
                  </a:cubicBezTo>
                  <a:cubicBezTo>
                    <a:pt x="3" y="19"/>
                    <a:pt x="2" y="21"/>
                    <a:pt x="1" y="17"/>
                  </a:cubicBezTo>
                  <a:cubicBezTo>
                    <a:pt x="0" y="14"/>
                    <a:pt x="0" y="12"/>
                    <a:pt x="2" y="8"/>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67" name="Freeform 19"/>
            <p:cNvSpPr>
              <a:spLocks/>
            </p:cNvSpPr>
            <p:nvPr/>
          </p:nvSpPr>
          <p:spPr bwMode="auto">
            <a:xfrm>
              <a:off x="3491" y="679"/>
              <a:ext cx="192" cy="227"/>
            </a:xfrm>
            <a:custGeom>
              <a:avLst/>
              <a:gdLst/>
              <a:ahLst/>
              <a:cxnLst>
                <a:cxn ang="0">
                  <a:pos x="0" y="22"/>
                </a:cxn>
                <a:cxn ang="0">
                  <a:pos x="2" y="24"/>
                </a:cxn>
                <a:cxn ang="0">
                  <a:pos x="5" y="27"/>
                </a:cxn>
                <a:cxn ang="0">
                  <a:pos x="4" y="31"/>
                </a:cxn>
                <a:cxn ang="0">
                  <a:pos x="3" y="33"/>
                </a:cxn>
                <a:cxn ang="0">
                  <a:pos x="3" y="35"/>
                </a:cxn>
                <a:cxn ang="0">
                  <a:pos x="4" y="37"/>
                </a:cxn>
                <a:cxn ang="0">
                  <a:pos x="6" y="38"/>
                </a:cxn>
                <a:cxn ang="0">
                  <a:pos x="8" y="37"/>
                </a:cxn>
                <a:cxn ang="0">
                  <a:pos x="9" y="37"/>
                </a:cxn>
                <a:cxn ang="0">
                  <a:pos x="12" y="37"/>
                </a:cxn>
                <a:cxn ang="0">
                  <a:pos x="14" y="34"/>
                </a:cxn>
                <a:cxn ang="0">
                  <a:pos x="20" y="33"/>
                </a:cxn>
                <a:cxn ang="0">
                  <a:pos x="21" y="31"/>
                </a:cxn>
                <a:cxn ang="0">
                  <a:pos x="18" y="29"/>
                </a:cxn>
                <a:cxn ang="0">
                  <a:pos x="16" y="27"/>
                </a:cxn>
                <a:cxn ang="0">
                  <a:pos x="16" y="25"/>
                </a:cxn>
                <a:cxn ang="0">
                  <a:pos x="18" y="22"/>
                </a:cxn>
                <a:cxn ang="0">
                  <a:pos x="22" y="20"/>
                </a:cxn>
                <a:cxn ang="0">
                  <a:pos x="27" y="16"/>
                </a:cxn>
                <a:cxn ang="0">
                  <a:pos x="28" y="12"/>
                </a:cxn>
                <a:cxn ang="0">
                  <a:pos x="28" y="9"/>
                </a:cxn>
                <a:cxn ang="0">
                  <a:pos x="31" y="5"/>
                </a:cxn>
                <a:cxn ang="0">
                  <a:pos x="33" y="5"/>
                </a:cxn>
                <a:cxn ang="0">
                  <a:pos x="32" y="4"/>
                </a:cxn>
                <a:cxn ang="0">
                  <a:pos x="31" y="3"/>
                </a:cxn>
                <a:cxn ang="0">
                  <a:pos x="29" y="0"/>
                </a:cxn>
                <a:cxn ang="0">
                  <a:pos x="27" y="4"/>
                </a:cxn>
                <a:cxn ang="0">
                  <a:pos x="24" y="7"/>
                </a:cxn>
                <a:cxn ang="0">
                  <a:pos x="22" y="7"/>
                </a:cxn>
                <a:cxn ang="0">
                  <a:pos x="19" y="8"/>
                </a:cxn>
                <a:cxn ang="0">
                  <a:pos x="20" y="11"/>
                </a:cxn>
                <a:cxn ang="0">
                  <a:pos x="18" y="11"/>
                </a:cxn>
                <a:cxn ang="0">
                  <a:pos x="15" y="11"/>
                </a:cxn>
                <a:cxn ang="0">
                  <a:pos x="13" y="9"/>
                </a:cxn>
                <a:cxn ang="0">
                  <a:pos x="12" y="10"/>
                </a:cxn>
                <a:cxn ang="0">
                  <a:pos x="11" y="12"/>
                </a:cxn>
                <a:cxn ang="0">
                  <a:pos x="8" y="15"/>
                </a:cxn>
                <a:cxn ang="0">
                  <a:pos x="6" y="16"/>
                </a:cxn>
                <a:cxn ang="0">
                  <a:pos x="5" y="17"/>
                </a:cxn>
                <a:cxn ang="0">
                  <a:pos x="3" y="18"/>
                </a:cxn>
                <a:cxn ang="0">
                  <a:pos x="0" y="21"/>
                </a:cxn>
                <a:cxn ang="0">
                  <a:pos x="0" y="22"/>
                </a:cxn>
              </a:cxnLst>
              <a:rect l="0" t="0" r="r" b="b"/>
              <a:pathLst>
                <a:path w="33" h="39">
                  <a:moveTo>
                    <a:pt x="0" y="22"/>
                  </a:moveTo>
                  <a:cubicBezTo>
                    <a:pt x="0" y="23"/>
                    <a:pt x="1" y="25"/>
                    <a:pt x="2" y="24"/>
                  </a:cubicBezTo>
                  <a:cubicBezTo>
                    <a:pt x="3" y="23"/>
                    <a:pt x="6" y="25"/>
                    <a:pt x="5" y="27"/>
                  </a:cubicBezTo>
                  <a:cubicBezTo>
                    <a:pt x="5" y="29"/>
                    <a:pt x="3" y="30"/>
                    <a:pt x="4" y="31"/>
                  </a:cubicBezTo>
                  <a:cubicBezTo>
                    <a:pt x="5" y="32"/>
                    <a:pt x="3" y="31"/>
                    <a:pt x="3" y="33"/>
                  </a:cubicBezTo>
                  <a:cubicBezTo>
                    <a:pt x="2" y="35"/>
                    <a:pt x="0" y="35"/>
                    <a:pt x="3" y="35"/>
                  </a:cubicBezTo>
                  <a:cubicBezTo>
                    <a:pt x="5" y="36"/>
                    <a:pt x="1" y="36"/>
                    <a:pt x="4" y="37"/>
                  </a:cubicBezTo>
                  <a:cubicBezTo>
                    <a:pt x="6" y="37"/>
                    <a:pt x="4" y="39"/>
                    <a:pt x="6" y="38"/>
                  </a:cubicBezTo>
                  <a:cubicBezTo>
                    <a:pt x="7" y="37"/>
                    <a:pt x="6" y="35"/>
                    <a:pt x="8" y="37"/>
                  </a:cubicBezTo>
                  <a:cubicBezTo>
                    <a:pt x="9" y="38"/>
                    <a:pt x="9" y="38"/>
                    <a:pt x="9" y="37"/>
                  </a:cubicBezTo>
                  <a:cubicBezTo>
                    <a:pt x="10" y="36"/>
                    <a:pt x="11" y="37"/>
                    <a:pt x="12" y="37"/>
                  </a:cubicBezTo>
                  <a:cubicBezTo>
                    <a:pt x="12" y="36"/>
                    <a:pt x="12" y="35"/>
                    <a:pt x="14" y="34"/>
                  </a:cubicBezTo>
                  <a:cubicBezTo>
                    <a:pt x="17" y="33"/>
                    <a:pt x="18" y="34"/>
                    <a:pt x="20" y="33"/>
                  </a:cubicBezTo>
                  <a:cubicBezTo>
                    <a:pt x="21" y="33"/>
                    <a:pt x="19" y="32"/>
                    <a:pt x="21" y="31"/>
                  </a:cubicBezTo>
                  <a:cubicBezTo>
                    <a:pt x="20" y="30"/>
                    <a:pt x="20" y="31"/>
                    <a:pt x="18" y="29"/>
                  </a:cubicBezTo>
                  <a:cubicBezTo>
                    <a:pt x="17" y="27"/>
                    <a:pt x="16" y="28"/>
                    <a:pt x="16" y="27"/>
                  </a:cubicBezTo>
                  <a:cubicBezTo>
                    <a:pt x="15" y="26"/>
                    <a:pt x="17" y="28"/>
                    <a:pt x="16" y="25"/>
                  </a:cubicBezTo>
                  <a:cubicBezTo>
                    <a:pt x="16" y="22"/>
                    <a:pt x="17" y="24"/>
                    <a:pt x="18" y="22"/>
                  </a:cubicBezTo>
                  <a:cubicBezTo>
                    <a:pt x="19" y="20"/>
                    <a:pt x="19" y="23"/>
                    <a:pt x="22" y="20"/>
                  </a:cubicBezTo>
                  <a:cubicBezTo>
                    <a:pt x="25" y="18"/>
                    <a:pt x="26" y="16"/>
                    <a:pt x="27" y="16"/>
                  </a:cubicBezTo>
                  <a:cubicBezTo>
                    <a:pt x="28" y="16"/>
                    <a:pt x="28" y="13"/>
                    <a:pt x="28" y="12"/>
                  </a:cubicBezTo>
                  <a:cubicBezTo>
                    <a:pt x="28" y="11"/>
                    <a:pt x="27" y="11"/>
                    <a:pt x="28" y="9"/>
                  </a:cubicBezTo>
                  <a:cubicBezTo>
                    <a:pt x="30" y="7"/>
                    <a:pt x="30" y="6"/>
                    <a:pt x="31" y="5"/>
                  </a:cubicBezTo>
                  <a:cubicBezTo>
                    <a:pt x="32" y="5"/>
                    <a:pt x="32" y="6"/>
                    <a:pt x="33" y="5"/>
                  </a:cubicBezTo>
                  <a:cubicBezTo>
                    <a:pt x="32" y="4"/>
                    <a:pt x="32" y="4"/>
                    <a:pt x="32" y="4"/>
                  </a:cubicBezTo>
                  <a:cubicBezTo>
                    <a:pt x="32" y="2"/>
                    <a:pt x="32" y="4"/>
                    <a:pt x="31" y="3"/>
                  </a:cubicBezTo>
                  <a:cubicBezTo>
                    <a:pt x="30" y="2"/>
                    <a:pt x="31" y="1"/>
                    <a:pt x="29" y="0"/>
                  </a:cubicBezTo>
                  <a:cubicBezTo>
                    <a:pt x="27" y="0"/>
                    <a:pt x="29" y="5"/>
                    <a:pt x="27" y="4"/>
                  </a:cubicBezTo>
                  <a:cubicBezTo>
                    <a:pt x="25" y="4"/>
                    <a:pt x="26" y="6"/>
                    <a:pt x="24" y="7"/>
                  </a:cubicBezTo>
                  <a:cubicBezTo>
                    <a:pt x="23" y="8"/>
                    <a:pt x="24" y="7"/>
                    <a:pt x="22" y="7"/>
                  </a:cubicBezTo>
                  <a:cubicBezTo>
                    <a:pt x="21" y="8"/>
                    <a:pt x="19" y="6"/>
                    <a:pt x="19" y="8"/>
                  </a:cubicBezTo>
                  <a:cubicBezTo>
                    <a:pt x="19" y="10"/>
                    <a:pt x="21" y="10"/>
                    <a:pt x="20" y="11"/>
                  </a:cubicBezTo>
                  <a:cubicBezTo>
                    <a:pt x="19" y="12"/>
                    <a:pt x="19" y="11"/>
                    <a:pt x="18" y="11"/>
                  </a:cubicBezTo>
                  <a:cubicBezTo>
                    <a:pt x="17" y="12"/>
                    <a:pt x="16" y="11"/>
                    <a:pt x="15" y="11"/>
                  </a:cubicBezTo>
                  <a:cubicBezTo>
                    <a:pt x="14" y="11"/>
                    <a:pt x="14" y="8"/>
                    <a:pt x="13" y="9"/>
                  </a:cubicBezTo>
                  <a:cubicBezTo>
                    <a:pt x="12" y="10"/>
                    <a:pt x="13" y="9"/>
                    <a:pt x="12" y="10"/>
                  </a:cubicBezTo>
                  <a:cubicBezTo>
                    <a:pt x="11" y="11"/>
                    <a:pt x="12" y="11"/>
                    <a:pt x="11" y="12"/>
                  </a:cubicBezTo>
                  <a:cubicBezTo>
                    <a:pt x="10" y="13"/>
                    <a:pt x="9" y="15"/>
                    <a:pt x="8" y="15"/>
                  </a:cubicBezTo>
                  <a:cubicBezTo>
                    <a:pt x="6" y="15"/>
                    <a:pt x="7" y="16"/>
                    <a:pt x="6" y="16"/>
                  </a:cubicBezTo>
                  <a:cubicBezTo>
                    <a:pt x="5" y="16"/>
                    <a:pt x="6" y="17"/>
                    <a:pt x="5" y="17"/>
                  </a:cubicBezTo>
                  <a:cubicBezTo>
                    <a:pt x="3" y="18"/>
                    <a:pt x="4" y="18"/>
                    <a:pt x="3" y="18"/>
                  </a:cubicBezTo>
                  <a:cubicBezTo>
                    <a:pt x="2" y="18"/>
                    <a:pt x="1" y="20"/>
                    <a:pt x="0" y="21"/>
                  </a:cubicBezTo>
                  <a:lnTo>
                    <a:pt x="0" y="22"/>
                  </a:lnTo>
                  <a:close/>
                </a:path>
              </a:pathLst>
            </a:custGeom>
            <a:grpFill/>
            <a:ln w="3175" cap="flat" cmpd="sng">
              <a:solidFill>
                <a:schemeClr val="bg1"/>
              </a:solidFill>
              <a:prstDash val="solid"/>
              <a:miter lim="800000"/>
              <a:headEnd/>
              <a:tailEnd/>
            </a:ln>
          </p:spPr>
          <p:txBody>
            <a:bodyPr/>
            <a:lstStyle/>
            <a:p>
              <a:endParaRPr lang="en-GB"/>
            </a:p>
          </p:txBody>
        </p:sp>
        <p:sp>
          <p:nvSpPr>
            <p:cNvPr id="268" name="Freeform 20"/>
            <p:cNvSpPr>
              <a:spLocks/>
            </p:cNvSpPr>
            <p:nvPr/>
          </p:nvSpPr>
          <p:spPr bwMode="auto">
            <a:xfrm>
              <a:off x="3543" y="860"/>
              <a:ext cx="105" cy="180"/>
            </a:xfrm>
            <a:custGeom>
              <a:avLst/>
              <a:gdLst/>
              <a:ahLst/>
              <a:cxnLst>
                <a:cxn ang="0">
                  <a:pos x="3" y="6"/>
                </a:cxn>
                <a:cxn ang="0">
                  <a:pos x="2" y="7"/>
                </a:cxn>
                <a:cxn ang="0">
                  <a:pos x="3" y="10"/>
                </a:cxn>
                <a:cxn ang="0">
                  <a:pos x="4" y="13"/>
                </a:cxn>
                <a:cxn ang="0">
                  <a:pos x="3" y="12"/>
                </a:cxn>
                <a:cxn ang="0">
                  <a:pos x="1" y="12"/>
                </a:cxn>
                <a:cxn ang="0">
                  <a:pos x="1" y="13"/>
                </a:cxn>
                <a:cxn ang="0">
                  <a:pos x="0" y="14"/>
                </a:cxn>
                <a:cxn ang="0">
                  <a:pos x="2" y="15"/>
                </a:cxn>
                <a:cxn ang="0">
                  <a:pos x="2" y="18"/>
                </a:cxn>
                <a:cxn ang="0">
                  <a:pos x="3" y="20"/>
                </a:cxn>
                <a:cxn ang="0">
                  <a:pos x="2" y="22"/>
                </a:cxn>
                <a:cxn ang="0">
                  <a:pos x="1" y="25"/>
                </a:cxn>
                <a:cxn ang="0">
                  <a:pos x="1" y="27"/>
                </a:cxn>
                <a:cxn ang="0">
                  <a:pos x="1" y="28"/>
                </a:cxn>
                <a:cxn ang="0">
                  <a:pos x="2" y="29"/>
                </a:cxn>
                <a:cxn ang="0">
                  <a:pos x="3" y="29"/>
                </a:cxn>
                <a:cxn ang="0">
                  <a:pos x="4" y="30"/>
                </a:cxn>
                <a:cxn ang="0">
                  <a:pos x="5" y="28"/>
                </a:cxn>
                <a:cxn ang="0">
                  <a:pos x="6" y="28"/>
                </a:cxn>
                <a:cxn ang="0">
                  <a:pos x="7" y="29"/>
                </a:cxn>
                <a:cxn ang="0">
                  <a:pos x="7" y="28"/>
                </a:cxn>
                <a:cxn ang="0">
                  <a:pos x="7" y="27"/>
                </a:cxn>
                <a:cxn ang="0">
                  <a:pos x="8" y="28"/>
                </a:cxn>
                <a:cxn ang="0">
                  <a:pos x="8" y="26"/>
                </a:cxn>
                <a:cxn ang="0">
                  <a:pos x="12" y="27"/>
                </a:cxn>
                <a:cxn ang="0">
                  <a:pos x="13" y="25"/>
                </a:cxn>
                <a:cxn ang="0">
                  <a:pos x="16" y="25"/>
                </a:cxn>
                <a:cxn ang="0">
                  <a:pos x="18" y="19"/>
                </a:cxn>
                <a:cxn ang="0">
                  <a:pos x="17" y="18"/>
                </a:cxn>
                <a:cxn ang="0">
                  <a:pos x="17" y="13"/>
                </a:cxn>
                <a:cxn ang="0">
                  <a:pos x="14" y="5"/>
                </a:cxn>
                <a:cxn ang="0">
                  <a:pos x="12" y="0"/>
                </a:cxn>
                <a:cxn ang="0">
                  <a:pos x="11" y="2"/>
                </a:cxn>
                <a:cxn ang="0">
                  <a:pos x="5" y="3"/>
                </a:cxn>
                <a:cxn ang="0">
                  <a:pos x="3" y="6"/>
                </a:cxn>
              </a:cxnLst>
              <a:rect l="0" t="0" r="r" b="b"/>
              <a:pathLst>
                <a:path w="18" h="31">
                  <a:moveTo>
                    <a:pt x="3" y="6"/>
                  </a:moveTo>
                  <a:cubicBezTo>
                    <a:pt x="3" y="7"/>
                    <a:pt x="3" y="6"/>
                    <a:pt x="2" y="7"/>
                  </a:cubicBezTo>
                  <a:cubicBezTo>
                    <a:pt x="2" y="8"/>
                    <a:pt x="4" y="9"/>
                    <a:pt x="3" y="10"/>
                  </a:cubicBezTo>
                  <a:cubicBezTo>
                    <a:pt x="2" y="11"/>
                    <a:pt x="5" y="11"/>
                    <a:pt x="4" y="13"/>
                  </a:cubicBezTo>
                  <a:cubicBezTo>
                    <a:pt x="4" y="14"/>
                    <a:pt x="4" y="12"/>
                    <a:pt x="3" y="12"/>
                  </a:cubicBezTo>
                  <a:cubicBezTo>
                    <a:pt x="1" y="12"/>
                    <a:pt x="1" y="12"/>
                    <a:pt x="1" y="12"/>
                  </a:cubicBezTo>
                  <a:cubicBezTo>
                    <a:pt x="2" y="13"/>
                    <a:pt x="1" y="13"/>
                    <a:pt x="1" y="13"/>
                  </a:cubicBezTo>
                  <a:cubicBezTo>
                    <a:pt x="0" y="12"/>
                    <a:pt x="0" y="14"/>
                    <a:pt x="0" y="14"/>
                  </a:cubicBezTo>
                  <a:cubicBezTo>
                    <a:pt x="1" y="15"/>
                    <a:pt x="2" y="13"/>
                    <a:pt x="2" y="15"/>
                  </a:cubicBezTo>
                  <a:cubicBezTo>
                    <a:pt x="2" y="16"/>
                    <a:pt x="2" y="18"/>
                    <a:pt x="2" y="18"/>
                  </a:cubicBezTo>
                  <a:cubicBezTo>
                    <a:pt x="3" y="19"/>
                    <a:pt x="2" y="19"/>
                    <a:pt x="3" y="20"/>
                  </a:cubicBezTo>
                  <a:cubicBezTo>
                    <a:pt x="4" y="21"/>
                    <a:pt x="2" y="20"/>
                    <a:pt x="2" y="22"/>
                  </a:cubicBezTo>
                  <a:cubicBezTo>
                    <a:pt x="1" y="24"/>
                    <a:pt x="0" y="25"/>
                    <a:pt x="1" y="25"/>
                  </a:cubicBezTo>
                  <a:cubicBezTo>
                    <a:pt x="1" y="26"/>
                    <a:pt x="1" y="26"/>
                    <a:pt x="1" y="27"/>
                  </a:cubicBezTo>
                  <a:cubicBezTo>
                    <a:pt x="2" y="28"/>
                    <a:pt x="1" y="27"/>
                    <a:pt x="1" y="28"/>
                  </a:cubicBezTo>
                  <a:cubicBezTo>
                    <a:pt x="1" y="29"/>
                    <a:pt x="2" y="28"/>
                    <a:pt x="2" y="29"/>
                  </a:cubicBezTo>
                  <a:cubicBezTo>
                    <a:pt x="2" y="31"/>
                    <a:pt x="2" y="31"/>
                    <a:pt x="3" y="29"/>
                  </a:cubicBezTo>
                  <a:cubicBezTo>
                    <a:pt x="4" y="27"/>
                    <a:pt x="3" y="30"/>
                    <a:pt x="4" y="30"/>
                  </a:cubicBezTo>
                  <a:cubicBezTo>
                    <a:pt x="4" y="30"/>
                    <a:pt x="4" y="29"/>
                    <a:pt x="5" y="28"/>
                  </a:cubicBezTo>
                  <a:cubicBezTo>
                    <a:pt x="6" y="27"/>
                    <a:pt x="7" y="27"/>
                    <a:pt x="6" y="28"/>
                  </a:cubicBezTo>
                  <a:cubicBezTo>
                    <a:pt x="5" y="29"/>
                    <a:pt x="6" y="30"/>
                    <a:pt x="7" y="29"/>
                  </a:cubicBezTo>
                  <a:cubicBezTo>
                    <a:pt x="7" y="29"/>
                    <a:pt x="7" y="28"/>
                    <a:pt x="7" y="28"/>
                  </a:cubicBezTo>
                  <a:cubicBezTo>
                    <a:pt x="7" y="27"/>
                    <a:pt x="7" y="26"/>
                    <a:pt x="7" y="27"/>
                  </a:cubicBezTo>
                  <a:cubicBezTo>
                    <a:pt x="8" y="28"/>
                    <a:pt x="8" y="28"/>
                    <a:pt x="8" y="28"/>
                  </a:cubicBezTo>
                  <a:cubicBezTo>
                    <a:pt x="9" y="27"/>
                    <a:pt x="7" y="27"/>
                    <a:pt x="8" y="26"/>
                  </a:cubicBezTo>
                  <a:cubicBezTo>
                    <a:pt x="10" y="26"/>
                    <a:pt x="11" y="27"/>
                    <a:pt x="12" y="27"/>
                  </a:cubicBezTo>
                  <a:cubicBezTo>
                    <a:pt x="13" y="26"/>
                    <a:pt x="12" y="26"/>
                    <a:pt x="13" y="25"/>
                  </a:cubicBezTo>
                  <a:cubicBezTo>
                    <a:pt x="14" y="25"/>
                    <a:pt x="15" y="26"/>
                    <a:pt x="16" y="25"/>
                  </a:cubicBezTo>
                  <a:cubicBezTo>
                    <a:pt x="16" y="24"/>
                    <a:pt x="18" y="21"/>
                    <a:pt x="18" y="19"/>
                  </a:cubicBezTo>
                  <a:cubicBezTo>
                    <a:pt x="18" y="17"/>
                    <a:pt x="17" y="20"/>
                    <a:pt x="17" y="18"/>
                  </a:cubicBezTo>
                  <a:cubicBezTo>
                    <a:pt x="17" y="15"/>
                    <a:pt x="18" y="15"/>
                    <a:pt x="17" y="13"/>
                  </a:cubicBezTo>
                  <a:cubicBezTo>
                    <a:pt x="17" y="10"/>
                    <a:pt x="15" y="7"/>
                    <a:pt x="14" y="5"/>
                  </a:cubicBezTo>
                  <a:cubicBezTo>
                    <a:pt x="13" y="3"/>
                    <a:pt x="12" y="1"/>
                    <a:pt x="12" y="0"/>
                  </a:cubicBezTo>
                  <a:cubicBezTo>
                    <a:pt x="10" y="1"/>
                    <a:pt x="12" y="2"/>
                    <a:pt x="11" y="2"/>
                  </a:cubicBezTo>
                  <a:cubicBezTo>
                    <a:pt x="9" y="3"/>
                    <a:pt x="8" y="2"/>
                    <a:pt x="5" y="3"/>
                  </a:cubicBezTo>
                  <a:cubicBezTo>
                    <a:pt x="3" y="4"/>
                    <a:pt x="3" y="5"/>
                    <a:pt x="3" y="6"/>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69" name="Freeform 21"/>
            <p:cNvSpPr>
              <a:spLocks/>
            </p:cNvSpPr>
            <p:nvPr/>
          </p:nvSpPr>
          <p:spPr bwMode="auto">
            <a:xfrm>
              <a:off x="3538" y="1063"/>
              <a:ext cx="35" cy="23"/>
            </a:xfrm>
            <a:custGeom>
              <a:avLst/>
              <a:gdLst/>
              <a:ahLst/>
              <a:cxnLst>
                <a:cxn ang="0">
                  <a:pos x="1" y="3"/>
                </a:cxn>
                <a:cxn ang="0">
                  <a:pos x="5" y="1"/>
                </a:cxn>
                <a:cxn ang="0">
                  <a:pos x="1" y="3"/>
                </a:cxn>
              </a:cxnLst>
              <a:rect l="0" t="0" r="r" b="b"/>
              <a:pathLst>
                <a:path w="6" h="4">
                  <a:moveTo>
                    <a:pt x="1" y="3"/>
                  </a:moveTo>
                  <a:cubicBezTo>
                    <a:pt x="0" y="1"/>
                    <a:pt x="5" y="0"/>
                    <a:pt x="5" y="1"/>
                  </a:cubicBezTo>
                  <a:cubicBezTo>
                    <a:pt x="6" y="2"/>
                    <a:pt x="2" y="4"/>
                    <a:pt x="1" y="3"/>
                  </a:cubicBezTo>
                  <a:close/>
                </a:path>
              </a:pathLst>
            </a:custGeom>
            <a:grpFill/>
            <a:ln w="3175" cap="flat" cmpd="sng">
              <a:solidFill>
                <a:schemeClr val="bg1"/>
              </a:solidFill>
              <a:prstDash val="solid"/>
              <a:miter lim="800000"/>
              <a:headEnd/>
              <a:tailEnd/>
            </a:ln>
          </p:spPr>
          <p:txBody>
            <a:bodyPr/>
            <a:lstStyle/>
            <a:p>
              <a:endParaRPr lang="en-GB"/>
            </a:p>
          </p:txBody>
        </p:sp>
        <p:sp>
          <p:nvSpPr>
            <p:cNvPr id="270" name="Freeform 22"/>
            <p:cNvSpPr>
              <a:spLocks/>
            </p:cNvSpPr>
            <p:nvPr/>
          </p:nvSpPr>
          <p:spPr bwMode="auto">
            <a:xfrm>
              <a:off x="3637" y="1022"/>
              <a:ext cx="11" cy="24"/>
            </a:xfrm>
            <a:custGeom>
              <a:avLst/>
              <a:gdLst/>
              <a:ahLst/>
              <a:cxnLst>
                <a:cxn ang="0">
                  <a:pos x="0" y="4"/>
                </a:cxn>
                <a:cxn ang="0">
                  <a:pos x="0" y="2"/>
                </a:cxn>
                <a:cxn ang="0">
                  <a:pos x="1" y="0"/>
                </a:cxn>
                <a:cxn ang="0">
                  <a:pos x="1" y="2"/>
                </a:cxn>
                <a:cxn ang="0">
                  <a:pos x="0" y="4"/>
                </a:cxn>
              </a:cxnLst>
              <a:rect l="0" t="0" r="r" b="b"/>
              <a:pathLst>
                <a:path w="2" h="4">
                  <a:moveTo>
                    <a:pt x="0" y="4"/>
                  </a:moveTo>
                  <a:cubicBezTo>
                    <a:pt x="0" y="4"/>
                    <a:pt x="0" y="3"/>
                    <a:pt x="0" y="2"/>
                  </a:cubicBezTo>
                  <a:cubicBezTo>
                    <a:pt x="1" y="1"/>
                    <a:pt x="0" y="0"/>
                    <a:pt x="1" y="0"/>
                  </a:cubicBezTo>
                  <a:cubicBezTo>
                    <a:pt x="2" y="0"/>
                    <a:pt x="2" y="1"/>
                    <a:pt x="1" y="2"/>
                  </a:cubicBezTo>
                  <a:cubicBezTo>
                    <a:pt x="0" y="3"/>
                    <a:pt x="1" y="4"/>
                    <a:pt x="0" y="4"/>
                  </a:cubicBezTo>
                  <a:close/>
                </a:path>
              </a:pathLst>
            </a:custGeom>
            <a:grpFill/>
            <a:ln w="3175" cap="flat" cmpd="sng">
              <a:solidFill>
                <a:schemeClr val="bg1"/>
              </a:solidFill>
              <a:prstDash val="solid"/>
              <a:miter lim="800000"/>
              <a:headEnd/>
              <a:tailEnd/>
            </a:ln>
          </p:spPr>
          <p:txBody>
            <a:bodyPr/>
            <a:lstStyle/>
            <a:p>
              <a:endParaRPr lang="en-GB"/>
            </a:p>
          </p:txBody>
        </p:sp>
        <p:sp>
          <p:nvSpPr>
            <p:cNvPr id="271" name="Freeform 23"/>
            <p:cNvSpPr>
              <a:spLocks/>
            </p:cNvSpPr>
            <p:nvPr/>
          </p:nvSpPr>
          <p:spPr bwMode="auto">
            <a:xfrm>
              <a:off x="3538" y="1028"/>
              <a:ext cx="17" cy="6"/>
            </a:xfrm>
            <a:custGeom>
              <a:avLst/>
              <a:gdLst/>
              <a:ahLst/>
              <a:cxnLst>
                <a:cxn ang="0">
                  <a:pos x="1" y="1"/>
                </a:cxn>
                <a:cxn ang="0">
                  <a:pos x="2" y="0"/>
                </a:cxn>
                <a:cxn ang="0">
                  <a:pos x="1" y="1"/>
                </a:cxn>
              </a:cxnLst>
              <a:rect l="0" t="0" r="r" b="b"/>
              <a:pathLst>
                <a:path w="3" h="1">
                  <a:moveTo>
                    <a:pt x="1" y="1"/>
                  </a:moveTo>
                  <a:cubicBezTo>
                    <a:pt x="0" y="1"/>
                    <a:pt x="2" y="0"/>
                    <a:pt x="2" y="0"/>
                  </a:cubicBezTo>
                  <a:cubicBezTo>
                    <a:pt x="3" y="1"/>
                    <a:pt x="1" y="1"/>
                    <a:pt x="1" y="1"/>
                  </a:cubicBezTo>
                  <a:close/>
                </a:path>
              </a:pathLst>
            </a:custGeom>
            <a:grpFill/>
            <a:ln w="3175" cap="flat" cmpd="sng">
              <a:solidFill>
                <a:schemeClr val="bg1"/>
              </a:solidFill>
              <a:prstDash val="solid"/>
              <a:miter lim="800000"/>
              <a:headEnd/>
              <a:tailEnd/>
            </a:ln>
          </p:spPr>
          <p:txBody>
            <a:bodyPr/>
            <a:lstStyle/>
            <a:p>
              <a:endParaRPr lang="en-GB"/>
            </a:p>
          </p:txBody>
        </p:sp>
        <p:sp>
          <p:nvSpPr>
            <p:cNvPr id="272" name="Freeform 24"/>
            <p:cNvSpPr>
              <a:spLocks/>
            </p:cNvSpPr>
            <p:nvPr/>
          </p:nvSpPr>
          <p:spPr bwMode="auto">
            <a:xfrm>
              <a:off x="3538" y="1017"/>
              <a:ext cx="1" cy="5"/>
            </a:xfrm>
            <a:custGeom>
              <a:avLst/>
              <a:gdLst/>
              <a:ahLst/>
              <a:cxnLst>
                <a:cxn ang="0">
                  <a:pos x="0" y="1"/>
                </a:cxn>
                <a:cxn ang="0">
                  <a:pos x="0" y="0"/>
                </a:cxn>
                <a:cxn ang="0">
                  <a:pos x="0" y="1"/>
                </a:cxn>
              </a:cxnLst>
              <a:rect l="0" t="0" r="r" b="b"/>
              <a:pathLst>
                <a:path h="1">
                  <a:moveTo>
                    <a:pt x="0" y="1"/>
                  </a:moveTo>
                  <a:cubicBezTo>
                    <a:pt x="0" y="0"/>
                    <a:pt x="0" y="0"/>
                    <a:pt x="0" y="0"/>
                  </a:cubicBezTo>
                  <a:cubicBezTo>
                    <a:pt x="0" y="1"/>
                    <a:pt x="0" y="1"/>
                    <a:pt x="0" y="1"/>
                  </a:cubicBezTo>
                  <a:close/>
                </a:path>
              </a:pathLst>
            </a:custGeom>
            <a:grpFill/>
            <a:ln w="3175" cap="flat" cmpd="sng">
              <a:solidFill>
                <a:schemeClr val="bg1"/>
              </a:solidFill>
              <a:prstDash val="solid"/>
              <a:miter lim="800000"/>
              <a:headEnd/>
              <a:tailEnd/>
            </a:ln>
          </p:spPr>
          <p:txBody>
            <a:bodyPr/>
            <a:lstStyle/>
            <a:p>
              <a:endParaRPr lang="en-GB"/>
            </a:p>
          </p:txBody>
        </p:sp>
        <p:sp>
          <p:nvSpPr>
            <p:cNvPr id="273" name="Freeform 25"/>
            <p:cNvSpPr>
              <a:spLocks/>
            </p:cNvSpPr>
            <p:nvPr/>
          </p:nvSpPr>
          <p:spPr bwMode="auto">
            <a:xfrm>
              <a:off x="3538" y="1011"/>
              <a:ext cx="5" cy="11"/>
            </a:xfrm>
            <a:custGeom>
              <a:avLst/>
              <a:gdLst/>
              <a:ahLst/>
              <a:cxnLst>
                <a:cxn ang="0">
                  <a:pos x="1" y="2"/>
                </a:cxn>
                <a:cxn ang="0">
                  <a:pos x="1" y="0"/>
                </a:cxn>
                <a:cxn ang="0">
                  <a:pos x="1" y="1"/>
                </a:cxn>
                <a:cxn ang="0">
                  <a:pos x="1" y="2"/>
                </a:cxn>
              </a:cxnLst>
              <a:rect l="0" t="0" r="r" b="b"/>
              <a:pathLst>
                <a:path w="1" h="2">
                  <a:moveTo>
                    <a:pt x="1" y="2"/>
                  </a:moveTo>
                  <a:cubicBezTo>
                    <a:pt x="1" y="1"/>
                    <a:pt x="0" y="1"/>
                    <a:pt x="1" y="0"/>
                  </a:cubicBezTo>
                  <a:cubicBezTo>
                    <a:pt x="1" y="0"/>
                    <a:pt x="1" y="1"/>
                    <a:pt x="1" y="1"/>
                  </a:cubicBezTo>
                  <a:cubicBezTo>
                    <a:pt x="1" y="2"/>
                    <a:pt x="1" y="2"/>
                    <a:pt x="1" y="2"/>
                  </a:cubicBezTo>
                  <a:close/>
                </a:path>
              </a:pathLst>
            </a:custGeom>
            <a:grpFill/>
            <a:ln w="3175" cap="flat" cmpd="sng">
              <a:solidFill>
                <a:schemeClr val="bg1"/>
              </a:solidFill>
              <a:prstDash val="solid"/>
              <a:miter lim="800000"/>
              <a:headEnd/>
              <a:tailEnd/>
            </a:ln>
          </p:spPr>
          <p:txBody>
            <a:bodyPr/>
            <a:lstStyle/>
            <a:p>
              <a:endParaRPr lang="en-GB"/>
            </a:p>
          </p:txBody>
        </p:sp>
        <p:sp>
          <p:nvSpPr>
            <p:cNvPr id="274" name="Freeform 26"/>
            <p:cNvSpPr>
              <a:spLocks/>
            </p:cNvSpPr>
            <p:nvPr/>
          </p:nvSpPr>
          <p:spPr bwMode="auto">
            <a:xfrm>
              <a:off x="3549" y="947"/>
              <a:ext cx="6" cy="6"/>
            </a:xfrm>
            <a:custGeom>
              <a:avLst/>
              <a:gdLst/>
              <a:ahLst/>
              <a:cxnLst>
                <a:cxn ang="0">
                  <a:pos x="0" y="1"/>
                </a:cxn>
                <a:cxn ang="0">
                  <a:pos x="0" y="0"/>
                </a:cxn>
                <a:cxn ang="0">
                  <a:pos x="0" y="1"/>
                </a:cxn>
              </a:cxnLst>
              <a:rect l="0" t="0" r="r" b="b"/>
              <a:pathLst>
                <a:path w="1" h="1">
                  <a:moveTo>
                    <a:pt x="0" y="1"/>
                  </a:moveTo>
                  <a:cubicBezTo>
                    <a:pt x="0" y="1"/>
                    <a:pt x="0" y="0"/>
                    <a:pt x="0" y="0"/>
                  </a:cubicBezTo>
                  <a:cubicBezTo>
                    <a:pt x="1" y="0"/>
                    <a:pt x="1" y="1"/>
                    <a:pt x="0" y="1"/>
                  </a:cubicBezTo>
                  <a:close/>
                </a:path>
              </a:pathLst>
            </a:custGeom>
            <a:grpFill/>
            <a:ln w="3175" cap="flat" cmpd="sng">
              <a:solidFill>
                <a:schemeClr val="bg1"/>
              </a:solidFill>
              <a:prstDash val="solid"/>
              <a:miter lim="800000"/>
              <a:headEnd/>
              <a:tailEnd/>
            </a:ln>
          </p:spPr>
          <p:txBody>
            <a:bodyPr/>
            <a:lstStyle/>
            <a:p>
              <a:endParaRPr lang="en-GB"/>
            </a:p>
          </p:txBody>
        </p:sp>
        <p:sp>
          <p:nvSpPr>
            <p:cNvPr id="275" name="Freeform 27"/>
            <p:cNvSpPr>
              <a:spLocks/>
            </p:cNvSpPr>
            <p:nvPr/>
          </p:nvSpPr>
          <p:spPr bwMode="auto">
            <a:xfrm>
              <a:off x="3613" y="1011"/>
              <a:ext cx="12" cy="11"/>
            </a:xfrm>
            <a:custGeom>
              <a:avLst/>
              <a:gdLst/>
              <a:ahLst/>
              <a:cxnLst>
                <a:cxn ang="0">
                  <a:pos x="1" y="2"/>
                </a:cxn>
                <a:cxn ang="0">
                  <a:pos x="1" y="0"/>
                </a:cxn>
                <a:cxn ang="0">
                  <a:pos x="1" y="2"/>
                </a:cxn>
              </a:cxnLst>
              <a:rect l="0" t="0" r="r" b="b"/>
              <a:pathLst>
                <a:path w="2" h="2">
                  <a:moveTo>
                    <a:pt x="1" y="2"/>
                  </a:moveTo>
                  <a:cubicBezTo>
                    <a:pt x="0" y="2"/>
                    <a:pt x="0" y="0"/>
                    <a:pt x="1" y="0"/>
                  </a:cubicBezTo>
                  <a:cubicBezTo>
                    <a:pt x="2" y="0"/>
                    <a:pt x="2" y="1"/>
                    <a:pt x="1" y="2"/>
                  </a:cubicBezTo>
                  <a:close/>
                </a:path>
              </a:pathLst>
            </a:custGeom>
            <a:grpFill/>
            <a:ln w="3175" cap="flat" cmpd="sng">
              <a:solidFill>
                <a:schemeClr val="bg1"/>
              </a:solidFill>
              <a:prstDash val="solid"/>
              <a:miter lim="800000"/>
              <a:headEnd/>
              <a:tailEnd/>
            </a:ln>
          </p:spPr>
          <p:txBody>
            <a:bodyPr/>
            <a:lstStyle/>
            <a:p>
              <a:endParaRPr lang="en-GB"/>
            </a:p>
          </p:txBody>
        </p:sp>
        <p:sp>
          <p:nvSpPr>
            <p:cNvPr id="276" name="Freeform 28"/>
            <p:cNvSpPr>
              <a:spLocks/>
            </p:cNvSpPr>
            <p:nvPr/>
          </p:nvSpPr>
          <p:spPr bwMode="auto">
            <a:xfrm>
              <a:off x="3596" y="1011"/>
              <a:ext cx="6" cy="11"/>
            </a:xfrm>
            <a:custGeom>
              <a:avLst/>
              <a:gdLst/>
              <a:ahLst/>
              <a:cxnLst>
                <a:cxn ang="0">
                  <a:pos x="1" y="2"/>
                </a:cxn>
                <a:cxn ang="0">
                  <a:pos x="0" y="0"/>
                </a:cxn>
                <a:cxn ang="0">
                  <a:pos x="1" y="1"/>
                </a:cxn>
                <a:cxn ang="0">
                  <a:pos x="1" y="2"/>
                </a:cxn>
              </a:cxnLst>
              <a:rect l="0" t="0" r="r" b="b"/>
              <a:pathLst>
                <a:path w="1" h="2">
                  <a:moveTo>
                    <a:pt x="1" y="2"/>
                  </a:moveTo>
                  <a:cubicBezTo>
                    <a:pt x="0" y="1"/>
                    <a:pt x="0" y="1"/>
                    <a:pt x="0" y="0"/>
                  </a:cubicBezTo>
                  <a:cubicBezTo>
                    <a:pt x="0" y="0"/>
                    <a:pt x="1" y="0"/>
                    <a:pt x="1" y="1"/>
                  </a:cubicBezTo>
                  <a:cubicBezTo>
                    <a:pt x="1" y="1"/>
                    <a:pt x="1" y="2"/>
                    <a:pt x="1" y="2"/>
                  </a:cubicBezTo>
                  <a:close/>
                </a:path>
              </a:pathLst>
            </a:custGeom>
            <a:grpFill/>
            <a:ln w="3175" cap="flat" cmpd="sng">
              <a:solidFill>
                <a:schemeClr val="bg1"/>
              </a:solidFill>
              <a:prstDash val="solid"/>
              <a:miter lim="800000"/>
              <a:headEnd/>
              <a:tailEnd/>
            </a:ln>
          </p:spPr>
          <p:txBody>
            <a:bodyPr/>
            <a:lstStyle/>
            <a:p>
              <a:endParaRPr lang="en-GB"/>
            </a:p>
          </p:txBody>
        </p:sp>
        <p:sp>
          <p:nvSpPr>
            <p:cNvPr id="277" name="Freeform 29"/>
            <p:cNvSpPr>
              <a:spLocks/>
            </p:cNvSpPr>
            <p:nvPr/>
          </p:nvSpPr>
          <p:spPr bwMode="auto">
            <a:xfrm>
              <a:off x="3555" y="1040"/>
              <a:ext cx="6" cy="6"/>
            </a:xfrm>
            <a:custGeom>
              <a:avLst/>
              <a:gdLst/>
              <a:ahLst/>
              <a:cxnLst>
                <a:cxn ang="0">
                  <a:pos x="1" y="1"/>
                </a:cxn>
                <a:cxn ang="0">
                  <a:pos x="0" y="0"/>
                </a:cxn>
                <a:cxn ang="0">
                  <a:pos x="1" y="1"/>
                </a:cxn>
              </a:cxnLst>
              <a:rect l="0" t="0" r="r" b="b"/>
              <a:pathLst>
                <a:path w="1" h="1">
                  <a:moveTo>
                    <a:pt x="1" y="1"/>
                  </a:moveTo>
                  <a:cubicBezTo>
                    <a:pt x="0" y="1"/>
                    <a:pt x="0" y="1"/>
                    <a:pt x="0" y="0"/>
                  </a:cubicBezTo>
                  <a:cubicBezTo>
                    <a:pt x="1" y="0"/>
                    <a:pt x="1" y="1"/>
                    <a:pt x="1" y="1"/>
                  </a:cubicBezTo>
                  <a:close/>
                </a:path>
              </a:pathLst>
            </a:custGeom>
            <a:grpFill/>
            <a:ln w="3175" cap="flat" cmpd="sng">
              <a:solidFill>
                <a:schemeClr val="bg1"/>
              </a:solidFill>
              <a:prstDash val="solid"/>
              <a:miter lim="800000"/>
              <a:headEnd/>
              <a:tailEnd/>
            </a:ln>
          </p:spPr>
          <p:txBody>
            <a:bodyPr/>
            <a:lstStyle/>
            <a:p>
              <a:endParaRPr lang="en-GB"/>
            </a:p>
          </p:txBody>
        </p:sp>
        <p:sp>
          <p:nvSpPr>
            <p:cNvPr id="278" name="Freeform 30"/>
            <p:cNvSpPr>
              <a:spLocks/>
            </p:cNvSpPr>
            <p:nvPr/>
          </p:nvSpPr>
          <p:spPr bwMode="auto">
            <a:xfrm>
              <a:off x="3549" y="894"/>
              <a:ext cx="6" cy="12"/>
            </a:xfrm>
            <a:custGeom>
              <a:avLst/>
              <a:gdLst/>
              <a:ahLst/>
              <a:cxnLst>
                <a:cxn ang="0">
                  <a:pos x="1" y="2"/>
                </a:cxn>
                <a:cxn ang="0">
                  <a:pos x="0" y="0"/>
                </a:cxn>
                <a:cxn ang="0">
                  <a:pos x="1" y="2"/>
                </a:cxn>
              </a:cxnLst>
              <a:rect l="0" t="0" r="r" b="b"/>
              <a:pathLst>
                <a:path w="1" h="2">
                  <a:moveTo>
                    <a:pt x="1" y="2"/>
                  </a:moveTo>
                  <a:cubicBezTo>
                    <a:pt x="0" y="2"/>
                    <a:pt x="0" y="0"/>
                    <a:pt x="0" y="0"/>
                  </a:cubicBezTo>
                  <a:cubicBezTo>
                    <a:pt x="1" y="0"/>
                    <a:pt x="1" y="2"/>
                    <a:pt x="1" y="2"/>
                  </a:cubicBezTo>
                  <a:close/>
                </a:path>
              </a:pathLst>
            </a:custGeom>
            <a:grpFill/>
            <a:ln w="3175" cap="flat" cmpd="sng">
              <a:solidFill>
                <a:schemeClr val="bg1"/>
              </a:solidFill>
              <a:prstDash val="solid"/>
              <a:miter lim="800000"/>
              <a:headEnd/>
              <a:tailEnd/>
            </a:ln>
          </p:spPr>
          <p:txBody>
            <a:bodyPr/>
            <a:lstStyle/>
            <a:p>
              <a:endParaRPr lang="en-GB"/>
            </a:p>
          </p:txBody>
        </p:sp>
        <p:sp>
          <p:nvSpPr>
            <p:cNvPr id="279" name="Freeform 31"/>
            <p:cNvSpPr>
              <a:spLocks/>
            </p:cNvSpPr>
            <p:nvPr/>
          </p:nvSpPr>
          <p:spPr bwMode="auto">
            <a:xfrm>
              <a:off x="3008" y="1587"/>
              <a:ext cx="76" cy="75"/>
            </a:xfrm>
            <a:custGeom>
              <a:avLst/>
              <a:gdLst/>
              <a:ahLst/>
              <a:cxnLst>
                <a:cxn ang="0">
                  <a:pos x="2" y="4"/>
                </a:cxn>
                <a:cxn ang="0">
                  <a:pos x="4" y="2"/>
                </a:cxn>
                <a:cxn ang="0">
                  <a:pos x="6" y="1"/>
                </a:cxn>
                <a:cxn ang="0">
                  <a:pos x="8" y="1"/>
                </a:cxn>
                <a:cxn ang="0">
                  <a:pos x="11" y="1"/>
                </a:cxn>
                <a:cxn ang="0">
                  <a:pos x="12" y="1"/>
                </a:cxn>
                <a:cxn ang="0">
                  <a:pos x="13" y="4"/>
                </a:cxn>
                <a:cxn ang="0">
                  <a:pos x="11" y="8"/>
                </a:cxn>
                <a:cxn ang="0">
                  <a:pos x="8" y="11"/>
                </a:cxn>
                <a:cxn ang="0">
                  <a:pos x="6" y="12"/>
                </a:cxn>
                <a:cxn ang="0">
                  <a:pos x="5" y="12"/>
                </a:cxn>
                <a:cxn ang="0">
                  <a:pos x="2" y="11"/>
                </a:cxn>
                <a:cxn ang="0">
                  <a:pos x="1" y="8"/>
                </a:cxn>
                <a:cxn ang="0">
                  <a:pos x="2" y="4"/>
                </a:cxn>
              </a:cxnLst>
              <a:rect l="0" t="0" r="r" b="b"/>
              <a:pathLst>
                <a:path w="13" h="13">
                  <a:moveTo>
                    <a:pt x="2" y="4"/>
                  </a:moveTo>
                  <a:cubicBezTo>
                    <a:pt x="4" y="2"/>
                    <a:pt x="3" y="3"/>
                    <a:pt x="4" y="2"/>
                  </a:cubicBezTo>
                  <a:cubicBezTo>
                    <a:pt x="5" y="1"/>
                    <a:pt x="5" y="3"/>
                    <a:pt x="6" y="1"/>
                  </a:cubicBezTo>
                  <a:cubicBezTo>
                    <a:pt x="6" y="0"/>
                    <a:pt x="7" y="2"/>
                    <a:pt x="8" y="1"/>
                  </a:cubicBezTo>
                  <a:cubicBezTo>
                    <a:pt x="9" y="0"/>
                    <a:pt x="10" y="1"/>
                    <a:pt x="11" y="1"/>
                  </a:cubicBezTo>
                  <a:cubicBezTo>
                    <a:pt x="11" y="0"/>
                    <a:pt x="12" y="1"/>
                    <a:pt x="12" y="1"/>
                  </a:cubicBezTo>
                  <a:cubicBezTo>
                    <a:pt x="13" y="1"/>
                    <a:pt x="13" y="3"/>
                    <a:pt x="13" y="4"/>
                  </a:cubicBezTo>
                  <a:cubicBezTo>
                    <a:pt x="12" y="4"/>
                    <a:pt x="11" y="6"/>
                    <a:pt x="11" y="8"/>
                  </a:cubicBezTo>
                  <a:cubicBezTo>
                    <a:pt x="11" y="10"/>
                    <a:pt x="9" y="9"/>
                    <a:pt x="8" y="11"/>
                  </a:cubicBezTo>
                  <a:cubicBezTo>
                    <a:pt x="8" y="12"/>
                    <a:pt x="7" y="11"/>
                    <a:pt x="6" y="12"/>
                  </a:cubicBezTo>
                  <a:cubicBezTo>
                    <a:pt x="6" y="13"/>
                    <a:pt x="5" y="13"/>
                    <a:pt x="5" y="12"/>
                  </a:cubicBezTo>
                  <a:cubicBezTo>
                    <a:pt x="4" y="12"/>
                    <a:pt x="4" y="13"/>
                    <a:pt x="2" y="11"/>
                  </a:cubicBezTo>
                  <a:cubicBezTo>
                    <a:pt x="0" y="10"/>
                    <a:pt x="1" y="10"/>
                    <a:pt x="1" y="8"/>
                  </a:cubicBezTo>
                  <a:cubicBezTo>
                    <a:pt x="0" y="5"/>
                    <a:pt x="2" y="5"/>
                    <a:pt x="2" y="4"/>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80" name="Freeform 32"/>
            <p:cNvSpPr>
              <a:spLocks/>
            </p:cNvSpPr>
            <p:nvPr/>
          </p:nvSpPr>
          <p:spPr bwMode="auto">
            <a:xfrm>
              <a:off x="2136" y="1971"/>
              <a:ext cx="69" cy="151"/>
            </a:xfrm>
            <a:custGeom>
              <a:avLst/>
              <a:gdLst/>
              <a:ahLst/>
              <a:cxnLst>
                <a:cxn ang="0">
                  <a:pos x="3" y="24"/>
                </a:cxn>
                <a:cxn ang="0">
                  <a:pos x="0" y="12"/>
                </a:cxn>
                <a:cxn ang="0">
                  <a:pos x="1" y="10"/>
                </a:cxn>
                <a:cxn ang="0">
                  <a:pos x="1" y="6"/>
                </a:cxn>
                <a:cxn ang="0">
                  <a:pos x="2" y="3"/>
                </a:cxn>
                <a:cxn ang="0">
                  <a:pos x="1" y="0"/>
                </a:cxn>
                <a:cxn ang="0">
                  <a:pos x="5" y="1"/>
                </a:cxn>
                <a:cxn ang="0">
                  <a:pos x="7" y="6"/>
                </a:cxn>
                <a:cxn ang="0">
                  <a:pos x="10" y="12"/>
                </a:cxn>
                <a:cxn ang="0">
                  <a:pos x="11" y="14"/>
                </a:cxn>
                <a:cxn ang="0">
                  <a:pos x="9" y="22"/>
                </a:cxn>
                <a:cxn ang="0">
                  <a:pos x="3" y="24"/>
                </a:cxn>
              </a:cxnLst>
              <a:rect l="0" t="0" r="r" b="b"/>
              <a:pathLst>
                <a:path w="12" h="26">
                  <a:moveTo>
                    <a:pt x="3" y="24"/>
                  </a:moveTo>
                  <a:cubicBezTo>
                    <a:pt x="0" y="21"/>
                    <a:pt x="1" y="15"/>
                    <a:pt x="0" y="12"/>
                  </a:cubicBezTo>
                  <a:cubicBezTo>
                    <a:pt x="0" y="9"/>
                    <a:pt x="1" y="9"/>
                    <a:pt x="1" y="10"/>
                  </a:cubicBezTo>
                  <a:cubicBezTo>
                    <a:pt x="1" y="11"/>
                    <a:pt x="1" y="8"/>
                    <a:pt x="1" y="6"/>
                  </a:cubicBezTo>
                  <a:cubicBezTo>
                    <a:pt x="1" y="5"/>
                    <a:pt x="2" y="5"/>
                    <a:pt x="2" y="3"/>
                  </a:cubicBezTo>
                  <a:cubicBezTo>
                    <a:pt x="2" y="1"/>
                    <a:pt x="1" y="1"/>
                    <a:pt x="1" y="0"/>
                  </a:cubicBezTo>
                  <a:cubicBezTo>
                    <a:pt x="1" y="0"/>
                    <a:pt x="3" y="0"/>
                    <a:pt x="5" y="1"/>
                  </a:cubicBezTo>
                  <a:cubicBezTo>
                    <a:pt x="6" y="3"/>
                    <a:pt x="6" y="4"/>
                    <a:pt x="7" y="6"/>
                  </a:cubicBezTo>
                  <a:cubicBezTo>
                    <a:pt x="9" y="7"/>
                    <a:pt x="9" y="11"/>
                    <a:pt x="10" y="12"/>
                  </a:cubicBezTo>
                  <a:cubicBezTo>
                    <a:pt x="11" y="13"/>
                    <a:pt x="10" y="13"/>
                    <a:pt x="11" y="14"/>
                  </a:cubicBezTo>
                  <a:cubicBezTo>
                    <a:pt x="12" y="16"/>
                    <a:pt x="12" y="21"/>
                    <a:pt x="9" y="22"/>
                  </a:cubicBezTo>
                  <a:cubicBezTo>
                    <a:pt x="7" y="24"/>
                    <a:pt x="5" y="26"/>
                    <a:pt x="3" y="24"/>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81" name="Freeform 33"/>
            <p:cNvSpPr>
              <a:spLocks/>
            </p:cNvSpPr>
            <p:nvPr/>
          </p:nvSpPr>
          <p:spPr bwMode="auto">
            <a:xfrm>
              <a:off x="2514" y="1255"/>
              <a:ext cx="273" cy="716"/>
            </a:xfrm>
            <a:custGeom>
              <a:avLst/>
              <a:gdLst/>
              <a:ahLst/>
              <a:cxnLst>
                <a:cxn ang="0">
                  <a:pos x="3" y="56"/>
                </a:cxn>
                <a:cxn ang="0">
                  <a:pos x="8" y="60"/>
                </a:cxn>
                <a:cxn ang="0">
                  <a:pos x="7" y="62"/>
                </a:cxn>
                <a:cxn ang="0">
                  <a:pos x="10" y="65"/>
                </a:cxn>
                <a:cxn ang="0">
                  <a:pos x="11" y="84"/>
                </a:cxn>
                <a:cxn ang="0">
                  <a:pos x="13" y="84"/>
                </a:cxn>
                <a:cxn ang="0">
                  <a:pos x="21" y="81"/>
                </a:cxn>
                <a:cxn ang="0">
                  <a:pos x="26" y="76"/>
                </a:cxn>
                <a:cxn ang="0">
                  <a:pos x="29" y="80"/>
                </a:cxn>
                <a:cxn ang="0">
                  <a:pos x="29" y="88"/>
                </a:cxn>
                <a:cxn ang="0">
                  <a:pos x="32" y="99"/>
                </a:cxn>
                <a:cxn ang="0">
                  <a:pos x="34" y="108"/>
                </a:cxn>
                <a:cxn ang="0">
                  <a:pos x="34" y="115"/>
                </a:cxn>
                <a:cxn ang="0">
                  <a:pos x="34" y="120"/>
                </a:cxn>
                <a:cxn ang="0">
                  <a:pos x="39" y="111"/>
                </a:cxn>
                <a:cxn ang="0">
                  <a:pos x="38" y="108"/>
                </a:cxn>
                <a:cxn ang="0">
                  <a:pos x="34" y="94"/>
                </a:cxn>
                <a:cxn ang="0">
                  <a:pos x="33" y="88"/>
                </a:cxn>
                <a:cxn ang="0">
                  <a:pos x="34" y="82"/>
                </a:cxn>
                <a:cxn ang="0">
                  <a:pos x="32" y="76"/>
                </a:cxn>
                <a:cxn ang="0">
                  <a:pos x="27" y="68"/>
                </a:cxn>
                <a:cxn ang="0">
                  <a:pos x="30" y="63"/>
                </a:cxn>
                <a:cxn ang="0">
                  <a:pos x="33" y="60"/>
                </a:cxn>
                <a:cxn ang="0">
                  <a:pos x="38" y="57"/>
                </a:cxn>
                <a:cxn ang="0">
                  <a:pos x="42" y="55"/>
                </a:cxn>
                <a:cxn ang="0">
                  <a:pos x="47" y="48"/>
                </a:cxn>
                <a:cxn ang="0">
                  <a:pos x="42" y="48"/>
                </a:cxn>
                <a:cxn ang="0">
                  <a:pos x="40" y="44"/>
                </a:cxn>
                <a:cxn ang="0">
                  <a:pos x="37" y="39"/>
                </a:cxn>
                <a:cxn ang="0">
                  <a:pos x="34" y="34"/>
                </a:cxn>
                <a:cxn ang="0">
                  <a:pos x="30" y="32"/>
                </a:cxn>
                <a:cxn ang="0">
                  <a:pos x="29" y="27"/>
                </a:cxn>
                <a:cxn ang="0">
                  <a:pos x="32" y="21"/>
                </a:cxn>
                <a:cxn ang="0">
                  <a:pos x="34" y="15"/>
                </a:cxn>
                <a:cxn ang="0">
                  <a:pos x="33" y="8"/>
                </a:cxn>
                <a:cxn ang="0">
                  <a:pos x="27" y="4"/>
                </a:cxn>
                <a:cxn ang="0">
                  <a:pos x="25" y="10"/>
                </a:cxn>
                <a:cxn ang="0">
                  <a:pos x="16" y="15"/>
                </a:cxn>
                <a:cxn ang="0">
                  <a:pos x="13" y="24"/>
                </a:cxn>
                <a:cxn ang="0">
                  <a:pos x="8" y="32"/>
                </a:cxn>
                <a:cxn ang="0">
                  <a:pos x="5" y="40"/>
                </a:cxn>
                <a:cxn ang="0">
                  <a:pos x="2" y="45"/>
                </a:cxn>
              </a:cxnLst>
              <a:rect l="0" t="0" r="r" b="b"/>
              <a:pathLst>
                <a:path w="47" h="123">
                  <a:moveTo>
                    <a:pt x="0" y="51"/>
                  </a:moveTo>
                  <a:cubicBezTo>
                    <a:pt x="1" y="51"/>
                    <a:pt x="1" y="54"/>
                    <a:pt x="3" y="56"/>
                  </a:cubicBezTo>
                  <a:cubicBezTo>
                    <a:pt x="5" y="58"/>
                    <a:pt x="5" y="60"/>
                    <a:pt x="5" y="58"/>
                  </a:cubicBezTo>
                  <a:cubicBezTo>
                    <a:pt x="6" y="56"/>
                    <a:pt x="7" y="58"/>
                    <a:pt x="8" y="60"/>
                  </a:cubicBezTo>
                  <a:cubicBezTo>
                    <a:pt x="9" y="61"/>
                    <a:pt x="11" y="61"/>
                    <a:pt x="9" y="62"/>
                  </a:cubicBezTo>
                  <a:cubicBezTo>
                    <a:pt x="8" y="63"/>
                    <a:pt x="8" y="61"/>
                    <a:pt x="7" y="62"/>
                  </a:cubicBezTo>
                  <a:cubicBezTo>
                    <a:pt x="6" y="63"/>
                    <a:pt x="9" y="66"/>
                    <a:pt x="9" y="65"/>
                  </a:cubicBezTo>
                  <a:cubicBezTo>
                    <a:pt x="9" y="64"/>
                    <a:pt x="10" y="62"/>
                    <a:pt x="10" y="65"/>
                  </a:cubicBezTo>
                  <a:cubicBezTo>
                    <a:pt x="11" y="68"/>
                    <a:pt x="14" y="72"/>
                    <a:pt x="13" y="75"/>
                  </a:cubicBezTo>
                  <a:cubicBezTo>
                    <a:pt x="12" y="79"/>
                    <a:pt x="10" y="84"/>
                    <a:pt x="11" y="84"/>
                  </a:cubicBezTo>
                  <a:cubicBezTo>
                    <a:pt x="12" y="84"/>
                    <a:pt x="12" y="81"/>
                    <a:pt x="13" y="82"/>
                  </a:cubicBezTo>
                  <a:cubicBezTo>
                    <a:pt x="14" y="82"/>
                    <a:pt x="12" y="83"/>
                    <a:pt x="13" y="84"/>
                  </a:cubicBezTo>
                  <a:cubicBezTo>
                    <a:pt x="15" y="86"/>
                    <a:pt x="14" y="83"/>
                    <a:pt x="16" y="85"/>
                  </a:cubicBezTo>
                  <a:cubicBezTo>
                    <a:pt x="18" y="87"/>
                    <a:pt x="18" y="82"/>
                    <a:pt x="21" y="81"/>
                  </a:cubicBezTo>
                  <a:cubicBezTo>
                    <a:pt x="23" y="80"/>
                    <a:pt x="26" y="79"/>
                    <a:pt x="25" y="74"/>
                  </a:cubicBezTo>
                  <a:cubicBezTo>
                    <a:pt x="25" y="75"/>
                    <a:pt x="26" y="75"/>
                    <a:pt x="26" y="76"/>
                  </a:cubicBezTo>
                  <a:cubicBezTo>
                    <a:pt x="26" y="77"/>
                    <a:pt x="26" y="76"/>
                    <a:pt x="27" y="79"/>
                  </a:cubicBezTo>
                  <a:cubicBezTo>
                    <a:pt x="27" y="81"/>
                    <a:pt x="28" y="80"/>
                    <a:pt x="29" y="80"/>
                  </a:cubicBezTo>
                  <a:cubicBezTo>
                    <a:pt x="30" y="80"/>
                    <a:pt x="28" y="81"/>
                    <a:pt x="28" y="82"/>
                  </a:cubicBezTo>
                  <a:cubicBezTo>
                    <a:pt x="28" y="84"/>
                    <a:pt x="29" y="84"/>
                    <a:pt x="29" y="88"/>
                  </a:cubicBezTo>
                  <a:cubicBezTo>
                    <a:pt x="29" y="93"/>
                    <a:pt x="31" y="94"/>
                    <a:pt x="31" y="96"/>
                  </a:cubicBezTo>
                  <a:cubicBezTo>
                    <a:pt x="31" y="102"/>
                    <a:pt x="31" y="96"/>
                    <a:pt x="32" y="99"/>
                  </a:cubicBezTo>
                  <a:cubicBezTo>
                    <a:pt x="33" y="101"/>
                    <a:pt x="33" y="103"/>
                    <a:pt x="34" y="104"/>
                  </a:cubicBezTo>
                  <a:cubicBezTo>
                    <a:pt x="34" y="106"/>
                    <a:pt x="33" y="107"/>
                    <a:pt x="34" y="108"/>
                  </a:cubicBezTo>
                  <a:cubicBezTo>
                    <a:pt x="35" y="109"/>
                    <a:pt x="32" y="111"/>
                    <a:pt x="34" y="111"/>
                  </a:cubicBezTo>
                  <a:cubicBezTo>
                    <a:pt x="36" y="111"/>
                    <a:pt x="34" y="113"/>
                    <a:pt x="34" y="115"/>
                  </a:cubicBezTo>
                  <a:cubicBezTo>
                    <a:pt x="34" y="117"/>
                    <a:pt x="33" y="115"/>
                    <a:pt x="33" y="121"/>
                  </a:cubicBezTo>
                  <a:cubicBezTo>
                    <a:pt x="33" y="123"/>
                    <a:pt x="34" y="122"/>
                    <a:pt x="34" y="120"/>
                  </a:cubicBezTo>
                  <a:cubicBezTo>
                    <a:pt x="35" y="118"/>
                    <a:pt x="34" y="118"/>
                    <a:pt x="36" y="116"/>
                  </a:cubicBezTo>
                  <a:cubicBezTo>
                    <a:pt x="38" y="113"/>
                    <a:pt x="37" y="113"/>
                    <a:pt x="39" y="111"/>
                  </a:cubicBezTo>
                  <a:cubicBezTo>
                    <a:pt x="40" y="110"/>
                    <a:pt x="39" y="111"/>
                    <a:pt x="39" y="109"/>
                  </a:cubicBezTo>
                  <a:cubicBezTo>
                    <a:pt x="39" y="108"/>
                    <a:pt x="38" y="109"/>
                    <a:pt x="38" y="108"/>
                  </a:cubicBezTo>
                  <a:cubicBezTo>
                    <a:pt x="38" y="107"/>
                    <a:pt x="38" y="105"/>
                    <a:pt x="36" y="102"/>
                  </a:cubicBezTo>
                  <a:cubicBezTo>
                    <a:pt x="38" y="99"/>
                    <a:pt x="37" y="97"/>
                    <a:pt x="34" y="94"/>
                  </a:cubicBezTo>
                  <a:cubicBezTo>
                    <a:pt x="31" y="91"/>
                    <a:pt x="31" y="88"/>
                    <a:pt x="32" y="88"/>
                  </a:cubicBezTo>
                  <a:cubicBezTo>
                    <a:pt x="33" y="89"/>
                    <a:pt x="32" y="87"/>
                    <a:pt x="33" y="88"/>
                  </a:cubicBezTo>
                  <a:cubicBezTo>
                    <a:pt x="34" y="88"/>
                    <a:pt x="33" y="83"/>
                    <a:pt x="34" y="83"/>
                  </a:cubicBezTo>
                  <a:cubicBezTo>
                    <a:pt x="36" y="83"/>
                    <a:pt x="36" y="79"/>
                    <a:pt x="34" y="82"/>
                  </a:cubicBezTo>
                  <a:cubicBezTo>
                    <a:pt x="34" y="82"/>
                    <a:pt x="33" y="80"/>
                    <a:pt x="33" y="78"/>
                  </a:cubicBezTo>
                  <a:cubicBezTo>
                    <a:pt x="33" y="76"/>
                    <a:pt x="33" y="78"/>
                    <a:pt x="32" y="76"/>
                  </a:cubicBezTo>
                  <a:cubicBezTo>
                    <a:pt x="30" y="74"/>
                    <a:pt x="29" y="73"/>
                    <a:pt x="29" y="70"/>
                  </a:cubicBezTo>
                  <a:cubicBezTo>
                    <a:pt x="29" y="67"/>
                    <a:pt x="28" y="70"/>
                    <a:pt x="27" y="68"/>
                  </a:cubicBezTo>
                  <a:cubicBezTo>
                    <a:pt x="27" y="66"/>
                    <a:pt x="30" y="69"/>
                    <a:pt x="29" y="66"/>
                  </a:cubicBezTo>
                  <a:cubicBezTo>
                    <a:pt x="28" y="63"/>
                    <a:pt x="31" y="65"/>
                    <a:pt x="30" y="63"/>
                  </a:cubicBezTo>
                  <a:cubicBezTo>
                    <a:pt x="29" y="61"/>
                    <a:pt x="30" y="62"/>
                    <a:pt x="31" y="60"/>
                  </a:cubicBezTo>
                  <a:cubicBezTo>
                    <a:pt x="31" y="58"/>
                    <a:pt x="31" y="61"/>
                    <a:pt x="33" y="60"/>
                  </a:cubicBezTo>
                  <a:cubicBezTo>
                    <a:pt x="35" y="59"/>
                    <a:pt x="36" y="60"/>
                    <a:pt x="36" y="58"/>
                  </a:cubicBezTo>
                  <a:cubicBezTo>
                    <a:pt x="37" y="56"/>
                    <a:pt x="37" y="58"/>
                    <a:pt x="38" y="57"/>
                  </a:cubicBezTo>
                  <a:cubicBezTo>
                    <a:pt x="39" y="57"/>
                    <a:pt x="37" y="55"/>
                    <a:pt x="39" y="56"/>
                  </a:cubicBezTo>
                  <a:cubicBezTo>
                    <a:pt x="41" y="56"/>
                    <a:pt x="40" y="55"/>
                    <a:pt x="42" y="55"/>
                  </a:cubicBezTo>
                  <a:cubicBezTo>
                    <a:pt x="42" y="51"/>
                    <a:pt x="43" y="54"/>
                    <a:pt x="44" y="51"/>
                  </a:cubicBezTo>
                  <a:cubicBezTo>
                    <a:pt x="44" y="48"/>
                    <a:pt x="46" y="49"/>
                    <a:pt x="47" y="48"/>
                  </a:cubicBezTo>
                  <a:cubicBezTo>
                    <a:pt x="47" y="47"/>
                    <a:pt x="47" y="45"/>
                    <a:pt x="45" y="47"/>
                  </a:cubicBezTo>
                  <a:cubicBezTo>
                    <a:pt x="43" y="50"/>
                    <a:pt x="43" y="48"/>
                    <a:pt x="42" y="48"/>
                  </a:cubicBezTo>
                  <a:cubicBezTo>
                    <a:pt x="41" y="49"/>
                    <a:pt x="42" y="47"/>
                    <a:pt x="41" y="47"/>
                  </a:cubicBezTo>
                  <a:cubicBezTo>
                    <a:pt x="40" y="46"/>
                    <a:pt x="41" y="45"/>
                    <a:pt x="40" y="44"/>
                  </a:cubicBezTo>
                  <a:cubicBezTo>
                    <a:pt x="39" y="44"/>
                    <a:pt x="36" y="45"/>
                    <a:pt x="37" y="43"/>
                  </a:cubicBezTo>
                  <a:cubicBezTo>
                    <a:pt x="38" y="40"/>
                    <a:pt x="37" y="41"/>
                    <a:pt x="37" y="39"/>
                  </a:cubicBezTo>
                  <a:cubicBezTo>
                    <a:pt x="38" y="38"/>
                    <a:pt x="40" y="38"/>
                    <a:pt x="37" y="38"/>
                  </a:cubicBezTo>
                  <a:cubicBezTo>
                    <a:pt x="34" y="38"/>
                    <a:pt x="35" y="36"/>
                    <a:pt x="34" y="34"/>
                  </a:cubicBezTo>
                  <a:cubicBezTo>
                    <a:pt x="33" y="32"/>
                    <a:pt x="36" y="30"/>
                    <a:pt x="34" y="31"/>
                  </a:cubicBezTo>
                  <a:cubicBezTo>
                    <a:pt x="33" y="32"/>
                    <a:pt x="32" y="30"/>
                    <a:pt x="30" y="32"/>
                  </a:cubicBezTo>
                  <a:cubicBezTo>
                    <a:pt x="28" y="33"/>
                    <a:pt x="28" y="32"/>
                    <a:pt x="29" y="31"/>
                  </a:cubicBezTo>
                  <a:cubicBezTo>
                    <a:pt x="30" y="30"/>
                    <a:pt x="26" y="28"/>
                    <a:pt x="29" y="27"/>
                  </a:cubicBezTo>
                  <a:cubicBezTo>
                    <a:pt x="30" y="26"/>
                    <a:pt x="28" y="24"/>
                    <a:pt x="30" y="23"/>
                  </a:cubicBezTo>
                  <a:cubicBezTo>
                    <a:pt x="32" y="23"/>
                    <a:pt x="31" y="21"/>
                    <a:pt x="32" y="21"/>
                  </a:cubicBezTo>
                  <a:cubicBezTo>
                    <a:pt x="33" y="22"/>
                    <a:pt x="32" y="20"/>
                    <a:pt x="34" y="20"/>
                  </a:cubicBezTo>
                  <a:cubicBezTo>
                    <a:pt x="35" y="20"/>
                    <a:pt x="33" y="18"/>
                    <a:pt x="34" y="15"/>
                  </a:cubicBezTo>
                  <a:cubicBezTo>
                    <a:pt x="35" y="12"/>
                    <a:pt x="33" y="11"/>
                    <a:pt x="34" y="10"/>
                  </a:cubicBezTo>
                  <a:cubicBezTo>
                    <a:pt x="35" y="9"/>
                    <a:pt x="34" y="7"/>
                    <a:pt x="33" y="8"/>
                  </a:cubicBezTo>
                  <a:cubicBezTo>
                    <a:pt x="31" y="9"/>
                    <a:pt x="33" y="5"/>
                    <a:pt x="30" y="3"/>
                  </a:cubicBezTo>
                  <a:cubicBezTo>
                    <a:pt x="27" y="0"/>
                    <a:pt x="28" y="3"/>
                    <a:pt x="27" y="4"/>
                  </a:cubicBezTo>
                  <a:cubicBezTo>
                    <a:pt x="28" y="7"/>
                    <a:pt x="24" y="7"/>
                    <a:pt x="25" y="9"/>
                  </a:cubicBezTo>
                  <a:cubicBezTo>
                    <a:pt x="27" y="12"/>
                    <a:pt x="26" y="12"/>
                    <a:pt x="25" y="10"/>
                  </a:cubicBezTo>
                  <a:cubicBezTo>
                    <a:pt x="23" y="8"/>
                    <a:pt x="20" y="11"/>
                    <a:pt x="18" y="13"/>
                  </a:cubicBezTo>
                  <a:cubicBezTo>
                    <a:pt x="16" y="15"/>
                    <a:pt x="16" y="13"/>
                    <a:pt x="16" y="15"/>
                  </a:cubicBezTo>
                  <a:cubicBezTo>
                    <a:pt x="15" y="17"/>
                    <a:pt x="17" y="16"/>
                    <a:pt x="16" y="19"/>
                  </a:cubicBezTo>
                  <a:cubicBezTo>
                    <a:pt x="14" y="23"/>
                    <a:pt x="12" y="23"/>
                    <a:pt x="13" y="24"/>
                  </a:cubicBezTo>
                  <a:cubicBezTo>
                    <a:pt x="15" y="26"/>
                    <a:pt x="12" y="26"/>
                    <a:pt x="11" y="30"/>
                  </a:cubicBezTo>
                  <a:cubicBezTo>
                    <a:pt x="10" y="35"/>
                    <a:pt x="10" y="32"/>
                    <a:pt x="8" y="32"/>
                  </a:cubicBezTo>
                  <a:cubicBezTo>
                    <a:pt x="6" y="31"/>
                    <a:pt x="6" y="29"/>
                    <a:pt x="6" y="34"/>
                  </a:cubicBezTo>
                  <a:cubicBezTo>
                    <a:pt x="7" y="42"/>
                    <a:pt x="5" y="35"/>
                    <a:pt x="5" y="40"/>
                  </a:cubicBezTo>
                  <a:cubicBezTo>
                    <a:pt x="5" y="42"/>
                    <a:pt x="6" y="41"/>
                    <a:pt x="5" y="44"/>
                  </a:cubicBezTo>
                  <a:cubicBezTo>
                    <a:pt x="3" y="47"/>
                    <a:pt x="4" y="42"/>
                    <a:pt x="2" y="45"/>
                  </a:cubicBezTo>
                  <a:cubicBezTo>
                    <a:pt x="3" y="55"/>
                    <a:pt x="0" y="44"/>
                    <a:pt x="0" y="51"/>
                  </a:cubicBezTo>
                  <a:close/>
                </a:path>
              </a:pathLst>
            </a:custGeom>
            <a:grpFill/>
            <a:ln w="3175" cap="flat" cmpd="sng">
              <a:solidFill>
                <a:schemeClr val="bg1"/>
              </a:solidFill>
              <a:prstDash val="solid"/>
              <a:miter lim="800000"/>
              <a:headEnd/>
              <a:tailEnd/>
            </a:ln>
          </p:spPr>
          <p:txBody>
            <a:bodyPr/>
            <a:lstStyle/>
            <a:p>
              <a:endParaRPr lang="en-GB"/>
            </a:p>
          </p:txBody>
        </p:sp>
        <p:sp>
          <p:nvSpPr>
            <p:cNvPr id="282" name="Freeform 34"/>
            <p:cNvSpPr>
              <a:spLocks/>
            </p:cNvSpPr>
            <p:nvPr/>
          </p:nvSpPr>
          <p:spPr bwMode="auto">
            <a:xfrm>
              <a:off x="2671" y="1575"/>
              <a:ext cx="256" cy="553"/>
            </a:xfrm>
            <a:custGeom>
              <a:avLst/>
              <a:gdLst/>
              <a:ahLst/>
              <a:cxnLst>
                <a:cxn ang="0">
                  <a:pos x="27" y="53"/>
                </a:cxn>
                <a:cxn ang="0">
                  <a:pos x="21" y="50"/>
                </a:cxn>
                <a:cxn ang="0">
                  <a:pos x="17" y="44"/>
                </a:cxn>
                <a:cxn ang="0">
                  <a:pos x="12" y="57"/>
                </a:cxn>
                <a:cxn ang="0">
                  <a:pos x="10" y="71"/>
                </a:cxn>
                <a:cxn ang="0">
                  <a:pos x="15" y="77"/>
                </a:cxn>
                <a:cxn ang="0">
                  <a:pos x="22" y="87"/>
                </a:cxn>
                <a:cxn ang="0">
                  <a:pos x="23" y="93"/>
                </a:cxn>
                <a:cxn ang="0">
                  <a:pos x="20" y="91"/>
                </a:cxn>
                <a:cxn ang="0">
                  <a:pos x="16" y="88"/>
                </a:cxn>
                <a:cxn ang="0">
                  <a:pos x="13" y="87"/>
                </a:cxn>
                <a:cxn ang="0">
                  <a:pos x="10" y="83"/>
                </a:cxn>
                <a:cxn ang="0">
                  <a:pos x="5" y="78"/>
                </a:cxn>
                <a:cxn ang="0">
                  <a:pos x="6" y="70"/>
                </a:cxn>
                <a:cxn ang="0">
                  <a:pos x="7" y="65"/>
                </a:cxn>
                <a:cxn ang="0">
                  <a:pos x="12" y="56"/>
                </a:cxn>
                <a:cxn ang="0">
                  <a:pos x="11" y="53"/>
                </a:cxn>
                <a:cxn ang="0">
                  <a:pos x="7" y="39"/>
                </a:cxn>
                <a:cxn ang="0">
                  <a:pos x="6" y="33"/>
                </a:cxn>
                <a:cxn ang="0">
                  <a:pos x="7" y="27"/>
                </a:cxn>
                <a:cxn ang="0">
                  <a:pos x="5" y="21"/>
                </a:cxn>
                <a:cxn ang="0">
                  <a:pos x="0" y="13"/>
                </a:cxn>
                <a:cxn ang="0">
                  <a:pos x="3" y="8"/>
                </a:cxn>
                <a:cxn ang="0">
                  <a:pos x="6" y="5"/>
                </a:cxn>
                <a:cxn ang="0">
                  <a:pos x="11" y="2"/>
                </a:cxn>
                <a:cxn ang="0">
                  <a:pos x="15" y="0"/>
                </a:cxn>
                <a:cxn ang="0">
                  <a:pos x="17" y="6"/>
                </a:cxn>
                <a:cxn ang="0">
                  <a:pos x="21" y="8"/>
                </a:cxn>
                <a:cxn ang="0">
                  <a:pos x="19" y="19"/>
                </a:cxn>
                <a:cxn ang="0">
                  <a:pos x="27" y="16"/>
                </a:cxn>
                <a:cxn ang="0">
                  <a:pos x="33" y="13"/>
                </a:cxn>
                <a:cxn ang="0">
                  <a:pos x="39" y="23"/>
                </a:cxn>
                <a:cxn ang="0">
                  <a:pos x="43" y="36"/>
                </a:cxn>
                <a:cxn ang="0">
                  <a:pos x="38" y="39"/>
                </a:cxn>
                <a:cxn ang="0">
                  <a:pos x="27" y="44"/>
                </a:cxn>
                <a:cxn ang="0">
                  <a:pos x="28" y="51"/>
                </a:cxn>
              </a:cxnLst>
              <a:rect l="0" t="0" r="r" b="b"/>
              <a:pathLst>
                <a:path w="44" h="95">
                  <a:moveTo>
                    <a:pt x="29" y="56"/>
                  </a:moveTo>
                  <a:cubicBezTo>
                    <a:pt x="28" y="56"/>
                    <a:pt x="29" y="54"/>
                    <a:pt x="27" y="53"/>
                  </a:cubicBezTo>
                  <a:cubicBezTo>
                    <a:pt x="26" y="53"/>
                    <a:pt x="25" y="51"/>
                    <a:pt x="23" y="50"/>
                  </a:cubicBezTo>
                  <a:cubicBezTo>
                    <a:pt x="22" y="49"/>
                    <a:pt x="22" y="51"/>
                    <a:pt x="21" y="50"/>
                  </a:cubicBezTo>
                  <a:cubicBezTo>
                    <a:pt x="19" y="49"/>
                    <a:pt x="18" y="52"/>
                    <a:pt x="18" y="49"/>
                  </a:cubicBezTo>
                  <a:cubicBezTo>
                    <a:pt x="19" y="45"/>
                    <a:pt x="20" y="44"/>
                    <a:pt x="17" y="44"/>
                  </a:cubicBezTo>
                  <a:cubicBezTo>
                    <a:pt x="14" y="44"/>
                    <a:pt x="13" y="46"/>
                    <a:pt x="14" y="47"/>
                  </a:cubicBezTo>
                  <a:cubicBezTo>
                    <a:pt x="15" y="47"/>
                    <a:pt x="13" y="55"/>
                    <a:pt x="12" y="57"/>
                  </a:cubicBezTo>
                  <a:cubicBezTo>
                    <a:pt x="12" y="58"/>
                    <a:pt x="12" y="61"/>
                    <a:pt x="11" y="62"/>
                  </a:cubicBezTo>
                  <a:cubicBezTo>
                    <a:pt x="9" y="64"/>
                    <a:pt x="10" y="70"/>
                    <a:pt x="10" y="71"/>
                  </a:cubicBezTo>
                  <a:cubicBezTo>
                    <a:pt x="10" y="74"/>
                    <a:pt x="13" y="70"/>
                    <a:pt x="13" y="72"/>
                  </a:cubicBezTo>
                  <a:cubicBezTo>
                    <a:pt x="13" y="74"/>
                    <a:pt x="14" y="77"/>
                    <a:pt x="15" y="77"/>
                  </a:cubicBezTo>
                  <a:cubicBezTo>
                    <a:pt x="16" y="76"/>
                    <a:pt x="16" y="83"/>
                    <a:pt x="18" y="85"/>
                  </a:cubicBezTo>
                  <a:cubicBezTo>
                    <a:pt x="21" y="89"/>
                    <a:pt x="20" y="85"/>
                    <a:pt x="22" y="87"/>
                  </a:cubicBezTo>
                  <a:cubicBezTo>
                    <a:pt x="24" y="89"/>
                    <a:pt x="24" y="90"/>
                    <a:pt x="25" y="91"/>
                  </a:cubicBezTo>
                  <a:cubicBezTo>
                    <a:pt x="24" y="94"/>
                    <a:pt x="24" y="94"/>
                    <a:pt x="23" y="93"/>
                  </a:cubicBezTo>
                  <a:cubicBezTo>
                    <a:pt x="21" y="91"/>
                    <a:pt x="21" y="95"/>
                    <a:pt x="20" y="94"/>
                  </a:cubicBezTo>
                  <a:cubicBezTo>
                    <a:pt x="19" y="93"/>
                    <a:pt x="20" y="92"/>
                    <a:pt x="20" y="91"/>
                  </a:cubicBezTo>
                  <a:cubicBezTo>
                    <a:pt x="20" y="89"/>
                    <a:pt x="19" y="91"/>
                    <a:pt x="18" y="90"/>
                  </a:cubicBezTo>
                  <a:cubicBezTo>
                    <a:pt x="18" y="88"/>
                    <a:pt x="17" y="89"/>
                    <a:pt x="16" y="88"/>
                  </a:cubicBezTo>
                  <a:cubicBezTo>
                    <a:pt x="15" y="87"/>
                    <a:pt x="15" y="87"/>
                    <a:pt x="15" y="89"/>
                  </a:cubicBezTo>
                  <a:cubicBezTo>
                    <a:pt x="14" y="88"/>
                    <a:pt x="14" y="88"/>
                    <a:pt x="13" y="87"/>
                  </a:cubicBezTo>
                  <a:cubicBezTo>
                    <a:pt x="12" y="86"/>
                    <a:pt x="12" y="85"/>
                    <a:pt x="12" y="84"/>
                  </a:cubicBezTo>
                  <a:cubicBezTo>
                    <a:pt x="12" y="84"/>
                    <a:pt x="11" y="85"/>
                    <a:pt x="10" y="83"/>
                  </a:cubicBezTo>
                  <a:cubicBezTo>
                    <a:pt x="8" y="81"/>
                    <a:pt x="8" y="78"/>
                    <a:pt x="7" y="77"/>
                  </a:cubicBezTo>
                  <a:cubicBezTo>
                    <a:pt x="6" y="77"/>
                    <a:pt x="6" y="80"/>
                    <a:pt x="5" y="78"/>
                  </a:cubicBezTo>
                  <a:cubicBezTo>
                    <a:pt x="5" y="78"/>
                    <a:pt x="4" y="76"/>
                    <a:pt x="5" y="74"/>
                  </a:cubicBezTo>
                  <a:cubicBezTo>
                    <a:pt x="6" y="72"/>
                    <a:pt x="5" y="73"/>
                    <a:pt x="6" y="70"/>
                  </a:cubicBezTo>
                  <a:cubicBezTo>
                    <a:pt x="7" y="69"/>
                    <a:pt x="5" y="70"/>
                    <a:pt x="6" y="68"/>
                  </a:cubicBezTo>
                  <a:cubicBezTo>
                    <a:pt x="7" y="66"/>
                    <a:pt x="8" y="66"/>
                    <a:pt x="7" y="65"/>
                  </a:cubicBezTo>
                  <a:cubicBezTo>
                    <a:pt x="8" y="63"/>
                    <a:pt x="7" y="63"/>
                    <a:pt x="9" y="61"/>
                  </a:cubicBezTo>
                  <a:cubicBezTo>
                    <a:pt x="11" y="58"/>
                    <a:pt x="10" y="58"/>
                    <a:pt x="12" y="56"/>
                  </a:cubicBezTo>
                  <a:cubicBezTo>
                    <a:pt x="13" y="55"/>
                    <a:pt x="12" y="56"/>
                    <a:pt x="12" y="54"/>
                  </a:cubicBezTo>
                  <a:cubicBezTo>
                    <a:pt x="12" y="53"/>
                    <a:pt x="11" y="54"/>
                    <a:pt x="11" y="53"/>
                  </a:cubicBezTo>
                  <a:cubicBezTo>
                    <a:pt x="11" y="52"/>
                    <a:pt x="11" y="50"/>
                    <a:pt x="9" y="47"/>
                  </a:cubicBezTo>
                  <a:cubicBezTo>
                    <a:pt x="11" y="44"/>
                    <a:pt x="10" y="42"/>
                    <a:pt x="7" y="39"/>
                  </a:cubicBezTo>
                  <a:cubicBezTo>
                    <a:pt x="4" y="36"/>
                    <a:pt x="4" y="33"/>
                    <a:pt x="5" y="33"/>
                  </a:cubicBezTo>
                  <a:cubicBezTo>
                    <a:pt x="6" y="34"/>
                    <a:pt x="5" y="32"/>
                    <a:pt x="6" y="33"/>
                  </a:cubicBezTo>
                  <a:cubicBezTo>
                    <a:pt x="7" y="33"/>
                    <a:pt x="6" y="28"/>
                    <a:pt x="7" y="28"/>
                  </a:cubicBezTo>
                  <a:cubicBezTo>
                    <a:pt x="9" y="28"/>
                    <a:pt x="9" y="24"/>
                    <a:pt x="7" y="27"/>
                  </a:cubicBezTo>
                  <a:cubicBezTo>
                    <a:pt x="7" y="27"/>
                    <a:pt x="6" y="25"/>
                    <a:pt x="6" y="23"/>
                  </a:cubicBezTo>
                  <a:cubicBezTo>
                    <a:pt x="6" y="21"/>
                    <a:pt x="6" y="23"/>
                    <a:pt x="5" y="21"/>
                  </a:cubicBezTo>
                  <a:cubicBezTo>
                    <a:pt x="3" y="19"/>
                    <a:pt x="2" y="18"/>
                    <a:pt x="2" y="15"/>
                  </a:cubicBezTo>
                  <a:cubicBezTo>
                    <a:pt x="2" y="12"/>
                    <a:pt x="1" y="15"/>
                    <a:pt x="0" y="13"/>
                  </a:cubicBezTo>
                  <a:cubicBezTo>
                    <a:pt x="0" y="11"/>
                    <a:pt x="3" y="14"/>
                    <a:pt x="2" y="11"/>
                  </a:cubicBezTo>
                  <a:cubicBezTo>
                    <a:pt x="1" y="8"/>
                    <a:pt x="4" y="10"/>
                    <a:pt x="3" y="8"/>
                  </a:cubicBezTo>
                  <a:cubicBezTo>
                    <a:pt x="2" y="6"/>
                    <a:pt x="3" y="7"/>
                    <a:pt x="4" y="5"/>
                  </a:cubicBezTo>
                  <a:cubicBezTo>
                    <a:pt x="4" y="3"/>
                    <a:pt x="4" y="6"/>
                    <a:pt x="6" y="5"/>
                  </a:cubicBezTo>
                  <a:cubicBezTo>
                    <a:pt x="8" y="4"/>
                    <a:pt x="9" y="5"/>
                    <a:pt x="9" y="3"/>
                  </a:cubicBezTo>
                  <a:cubicBezTo>
                    <a:pt x="10" y="1"/>
                    <a:pt x="10" y="3"/>
                    <a:pt x="11" y="2"/>
                  </a:cubicBezTo>
                  <a:cubicBezTo>
                    <a:pt x="12" y="2"/>
                    <a:pt x="10" y="0"/>
                    <a:pt x="12" y="1"/>
                  </a:cubicBezTo>
                  <a:cubicBezTo>
                    <a:pt x="14" y="1"/>
                    <a:pt x="13" y="0"/>
                    <a:pt x="15" y="0"/>
                  </a:cubicBezTo>
                  <a:cubicBezTo>
                    <a:pt x="15" y="2"/>
                    <a:pt x="15" y="0"/>
                    <a:pt x="16" y="1"/>
                  </a:cubicBezTo>
                  <a:cubicBezTo>
                    <a:pt x="18" y="3"/>
                    <a:pt x="15" y="6"/>
                    <a:pt x="17" y="6"/>
                  </a:cubicBezTo>
                  <a:cubicBezTo>
                    <a:pt x="19" y="6"/>
                    <a:pt x="18" y="5"/>
                    <a:pt x="20" y="5"/>
                  </a:cubicBezTo>
                  <a:cubicBezTo>
                    <a:pt x="22" y="6"/>
                    <a:pt x="20" y="7"/>
                    <a:pt x="21" y="8"/>
                  </a:cubicBezTo>
                  <a:cubicBezTo>
                    <a:pt x="22" y="10"/>
                    <a:pt x="19" y="13"/>
                    <a:pt x="20" y="14"/>
                  </a:cubicBezTo>
                  <a:cubicBezTo>
                    <a:pt x="21" y="15"/>
                    <a:pt x="18" y="18"/>
                    <a:pt x="19" y="19"/>
                  </a:cubicBezTo>
                  <a:cubicBezTo>
                    <a:pt x="20" y="19"/>
                    <a:pt x="20" y="19"/>
                    <a:pt x="23" y="16"/>
                  </a:cubicBezTo>
                  <a:cubicBezTo>
                    <a:pt x="26" y="13"/>
                    <a:pt x="25" y="16"/>
                    <a:pt x="27" y="16"/>
                  </a:cubicBezTo>
                  <a:cubicBezTo>
                    <a:pt x="28" y="16"/>
                    <a:pt x="27" y="17"/>
                    <a:pt x="28" y="16"/>
                  </a:cubicBezTo>
                  <a:cubicBezTo>
                    <a:pt x="31" y="15"/>
                    <a:pt x="30" y="12"/>
                    <a:pt x="33" y="13"/>
                  </a:cubicBezTo>
                  <a:cubicBezTo>
                    <a:pt x="35" y="14"/>
                    <a:pt x="35" y="13"/>
                    <a:pt x="36" y="15"/>
                  </a:cubicBezTo>
                  <a:cubicBezTo>
                    <a:pt x="37" y="19"/>
                    <a:pt x="40" y="18"/>
                    <a:pt x="39" y="23"/>
                  </a:cubicBezTo>
                  <a:cubicBezTo>
                    <a:pt x="38" y="28"/>
                    <a:pt x="42" y="28"/>
                    <a:pt x="42" y="29"/>
                  </a:cubicBezTo>
                  <a:cubicBezTo>
                    <a:pt x="42" y="30"/>
                    <a:pt x="44" y="30"/>
                    <a:pt x="43" y="36"/>
                  </a:cubicBezTo>
                  <a:cubicBezTo>
                    <a:pt x="43" y="37"/>
                    <a:pt x="44" y="38"/>
                    <a:pt x="41" y="39"/>
                  </a:cubicBezTo>
                  <a:cubicBezTo>
                    <a:pt x="40" y="40"/>
                    <a:pt x="41" y="38"/>
                    <a:pt x="38" y="39"/>
                  </a:cubicBezTo>
                  <a:cubicBezTo>
                    <a:pt x="35" y="39"/>
                    <a:pt x="30" y="38"/>
                    <a:pt x="29" y="41"/>
                  </a:cubicBezTo>
                  <a:cubicBezTo>
                    <a:pt x="28" y="44"/>
                    <a:pt x="27" y="43"/>
                    <a:pt x="27" y="44"/>
                  </a:cubicBezTo>
                  <a:cubicBezTo>
                    <a:pt x="27" y="45"/>
                    <a:pt x="25" y="43"/>
                    <a:pt x="26" y="46"/>
                  </a:cubicBezTo>
                  <a:cubicBezTo>
                    <a:pt x="28" y="49"/>
                    <a:pt x="26" y="50"/>
                    <a:pt x="28" y="51"/>
                  </a:cubicBezTo>
                  <a:cubicBezTo>
                    <a:pt x="29" y="52"/>
                    <a:pt x="27" y="53"/>
                    <a:pt x="29" y="56"/>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83" name="Freeform 35"/>
            <p:cNvSpPr>
              <a:spLocks/>
            </p:cNvSpPr>
            <p:nvPr/>
          </p:nvSpPr>
          <p:spPr bwMode="auto">
            <a:xfrm>
              <a:off x="2525" y="1831"/>
              <a:ext cx="18" cy="87"/>
            </a:xfrm>
            <a:custGeom>
              <a:avLst/>
              <a:gdLst/>
              <a:ahLst/>
              <a:cxnLst>
                <a:cxn ang="0">
                  <a:pos x="2" y="0"/>
                </a:cxn>
                <a:cxn ang="0">
                  <a:pos x="2" y="4"/>
                </a:cxn>
                <a:cxn ang="0">
                  <a:pos x="2" y="7"/>
                </a:cxn>
                <a:cxn ang="0">
                  <a:pos x="2" y="10"/>
                </a:cxn>
                <a:cxn ang="0">
                  <a:pos x="1" y="13"/>
                </a:cxn>
                <a:cxn ang="0">
                  <a:pos x="1" y="6"/>
                </a:cxn>
                <a:cxn ang="0">
                  <a:pos x="2" y="0"/>
                </a:cxn>
              </a:cxnLst>
              <a:rect l="0" t="0" r="r" b="b"/>
              <a:pathLst>
                <a:path w="3" h="15">
                  <a:moveTo>
                    <a:pt x="2" y="0"/>
                  </a:moveTo>
                  <a:cubicBezTo>
                    <a:pt x="3" y="1"/>
                    <a:pt x="3" y="3"/>
                    <a:pt x="2" y="4"/>
                  </a:cubicBezTo>
                  <a:cubicBezTo>
                    <a:pt x="2" y="4"/>
                    <a:pt x="3" y="7"/>
                    <a:pt x="2" y="7"/>
                  </a:cubicBezTo>
                  <a:cubicBezTo>
                    <a:pt x="1" y="8"/>
                    <a:pt x="2" y="8"/>
                    <a:pt x="2" y="10"/>
                  </a:cubicBezTo>
                  <a:cubicBezTo>
                    <a:pt x="1" y="11"/>
                    <a:pt x="1" y="15"/>
                    <a:pt x="1" y="13"/>
                  </a:cubicBezTo>
                  <a:cubicBezTo>
                    <a:pt x="0" y="10"/>
                    <a:pt x="1" y="11"/>
                    <a:pt x="1" y="6"/>
                  </a:cubicBezTo>
                  <a:cubicBezTo>
                    <a:pt x="1" y="2"/>
                    <a:pt x="2" y="0"/>
                    <a:pt x="2" y="0"/>
                  </a:cubicBezTo>
                  <a:close/>
                </a:path>
              </a:pathLst>
            </a:custGeom>
            <a:grpFill/>
            <a:ln w="3175" cap="flat" cmpd="sng">
              <a:solidFill>
                <a:schemeClr val="bg1"/>
              </a:solidFill>
              <a:prstDash val="solid"/>
              <a:miter lim="800000"/>
              <a:headEnd/>
              <a:tailEnd/>
            </a:ln>
          </p:spPr>
          <p:txBody>
            <a:bodyPr/>
            <a:lstStyle/>
            <a:p>
              <a:endParaRPr lang="en-GB"/>
            </a:p>
          </p:txBody>
        </p:sp>
        <p:sp>
          <p:nvSpPr>
            <p:cNvPr id="284" name="Freeform 36"/>
            <p:cNvSpPr>
              <a:spLocks/>
            </p:cNvSpPr>
            <p:nvPr/>
          </p:nvSpPr>
          <p:spPr bwMode="auto">
            <a:xfrm>
              <a:off x="2520" y="1930"/>
              <a:ext cx="11" cy="17"/>
            </a:xfrm>
            <a:custGeom>
              <a:avLst/>
              <a:gdLst/>
              <a:ahLst/>
              <a:cxnLst>
                <a:cxn ang="0">
                  <a:pos x="1" y="0"/>
                </a:cxn>
                <a:cxn ang="0">
                  <a:pos x="0" y="3"/>
                </a:cxn>
                <a:cxn ang="0">
                  <a:pos x="1" y="0"/>
                </a:cxn>
              </a:cxnLst>
              <a:rect l="0" t="0" r="r" b="b"/>
              <a:pathLst>
                <a:path w="2" h="3">
                  <a:moveTo>
                    <a:pt x="1" y="0"/>
                  </a:moveTo>
                  <a:cubicBezTo>
                    <a:pt x="2" y="0"/>
                    <a:pt x="1" y="3"/>
                    <a:pt x="0" y="3"/>
                  </a:cubicBezTo>
                  <a:cubicBezTo>
                    <a:pt x="0" y="2"/>
                    <a:pt x="0" y="0"/>
                    <a:pt x="1" y="0"/>
                  </a:cubicBezTo>
                  <a:close/>
                </a:path>
              </a:pathLst>
            </a:custGeom>
            <a:grpFill/>
            <a:ln w="3175" cap="flat" cmpd="sng">
              <a:solidFill>
                <a:schemeClr val="bg1"/>
              </a:solidFill>
              <a:prstDash val="solid"/>
              <a:miter lim="800000"/>
              <a:headEnd/>
              <a:tailEnd/>
            </a:ln>
          </p:spPr>
          <p:txBody>
            <a:bodyPr/>
            <a:lstStyle/>
            <a:p>
              <a:endParaRPr lang="en-GB"/>
            </a:p>
          </p:txBody>
        </p:sp>
        <p:sp>
          <p:nvSpPr>
            <p:cNvPr id="285" name="Freeform 37"/>
            <p:cNvSpPr>
              <a:spLocks/>
            </p:cNvSpPr>
            <p:nvPr/>
          </p:nvSpPr>
          <p:spPr bwMode="auto">
            <a:xfrm>
              <a:off x="2554" y="2064"/>
              <a:ext cx="18" cy="23"/>
            </a:xfrm>
            <a:custGeom>
              <a:avLst/>
              <a:gdLst/>
              <a:ahLst/>
              <a:cxnLst>
                <a:cxn ang="0">
                  <a:pos x="1" y="1"/>
                </a:cxn>
                <a:cxn ang="0">
                  <a:pos x="2" y="3"/>
                </a:cxn>
                <a:cxn ang="0">
                  <a:pos x="1" y="1"/>
                </a:cxn>
              </a:cxnLst>
              <a:rect l="0" t="0" r="r" b="b"/>
              <a:pathLst>
                <a:path w="3" h="4">
                  <a:moveTo>
                    <a:pt x="1" y="1"/>
                  </a:moveTo>
                  <a:cubicBezTo>
                    <a:pt x="2" y="0"/>
                    <a:pt x="3" y="2"/>
                    <a:pt x="2" y="3"/>
                  </a:cubicBezTo>
                  <a:cubicBezTo>
                    <a:pt x="1" y="4"/>
                    <a:pt x="0" y="1"/>
                    <a:pt x="1" y="1"/>
                  </a:cubicBezTo>
                  <a:close/>
                </a:path>
              </a:pathLst>
            </a:custGeom>
            <a:grpFill/>
            <a:ln w="3175" cap="flat" cmpd="sng">
              <a:solidFill>
                <a:schemeClr val="bg1"/>
              </a:solidFill>
              <a:prstDash val="solid"/>
              <a:miter lim="800000"/>
              <a:headEnd/>
              <a:tailEnd/>
            </a:ln>
          </p:spPr>
          <p:txBody>
            <a:bodyPr/>
            <a:lstStyle/>
            <a:p>
              <a:endParaRPr lang="en-GB"/>
            </a:p>
          </p:txBody>
        </p:sp>
        <p:sp>
          <p:nvSpPr>
            <p:cNvPr id="286" name="Freeform 38"/>
            <p:cNvSpPr>
              <a:spLocks/>
            </p:cNvSpPr>
            <p:nvPr/>
          </p:nvSpPr>
          <p:spPr bwMode="auto">
            <a:xfrm>
              <a:off x="2525" y="1988"/>
              <a:ext cx="12" cy="12"/>
            </a:xfrm>
            <a:custGeom>
              <a:avLst/>
              <a:gdLst/>
              <a:ahLst/>
              <a:cxnLst>
                <a:cxn ang="0">
                  <a:pos x="1" y="0"/>
                </a:cxn>
                <a:cxn ang="0">
                  <a:pos x="1" y="2"/>
                </a:cxn>
                <a:cxn ang="0">
                  <a:pos x="1" y="0"/>
                </a:cxn>
              </a:cxnLst>
              <a:rect l="0" t="0" r="r" b="b"/>
              <a:pathLst>
                <a:path w="2" h="2">
                  <a:moveTo>
                    <a:pt x="1" y="0"/>
                  </a:moveTo>
                  <a:cubicBezTo>
                    <a:pt x="1" y="0"/>
                    <a:pt x="2" y="1"/>
                    <a:pt x="1" y="2"/>
                  </a:cubicBezTo>
                  <a:cubicBezTo>
                    <a:pt x="1" y="2"/>
                    <a:pt x="0" y="1"/>
                    <a:pt x="1" y="0"/>
                  </a:cubicBezTo>
                  <a:close/>
                </a:path>
              </a:pathLst>
            </a:custGeom>
            <a:grpFill/>
            <a:ln w="3175" cap="flat" cmpd="sng">
              <a:solidFill>
                <a:schemeClr val="bg1"/>
              </a:solidFill>
              <a:prstDash val="solid"/>
              <a:miter lim="800000"/>
              <a:headEnd/>
              <a:tailEnd/>
            </a:ln>
          </p:spPr>
          <p:txBody>
            <a:bodyPr/>
            <a:lstStyle/>
            <a:p>
              <a:endParaRPr lang="en-GB"/>
            </a:p>
          </p:txBody>
        </p:sp>
        <p:sp>
          <p:nvSpPr>
            <p:cNvPr id="287" name="Freeform 39"/>
            <p:cNvSpPr>
              <a:spLocks/>
            </p:cNvSpPr>
            <p:nvPr/>
          </p:nvSpPr>
          <p:spPr bwMode="auto">
            <a:xfrm>
              <a:off x="2549" y="2035"/>
              <a:ext cx="5" cy="6"/>
            </a:xfrm>
            <a:custGeom>
              <a:avLst/>
              <a:gdLst/>
              <a:ahLst/>
              <a:cxnLst>
                <a:cxn ang="0">
                  <a:pos x="0" y="1"/>
                </a:cxn>
                <a:cxn ang="0">
                  <a:pos x="1" y="0"/>
                </a:cxn>
                <a:cxn ang="0">
                  <a:pos x="0" y="1"/>
                </a:cxn>
              </a:cxnLst>
              <a:rect l="0" t="0" r="r" b="b"/>
              <a:pathLst>
                <a:path w="1" h="1">
                  <a:moveTo>
                    <a:pt x="0" y="1"/>
                  </a:moveTo>
                  <a:cubicBezTo>
                    <a:pt x="0" y="1"/>
                    <a:pt x="0" y="0"/>
                    <a:pt x="1" y="0"/>
                  </a:cubicBezTo>
                  <a:cubicBezTo>
                    <a:pt x="1" y="1"/>
                    <a:pt x="1" y="1"/>
                    <a:pt x="0" y="1"/>
                  </a:cubicBezTo>
                  <a:close/>
                </a:path>
              </a:pathLst>
            </a:custGeom>
            <a:grpFill/>
            <a:ln w="3175" cap="flat" cmpd="sng">
              <a:solidFill>
                <a:schemeClr val="bg1"/>
              </a:solidFill>
              <a:prstDash val="solid"/>
              <a:miter lim="800000"/>
              <a:headEnd/>
              <a:tailEnd/>
            </a:ln>
          </p:spPr>
          <p:txBody>
            <a:bodyPr/>
            <a:lstStyle/>
            <a:p>
              <a:endParaRPr lang="en-GB"/>
            </a:p>
          </p:txBody>
        </p:sp>
        <p:sp>
          <p:nvSpPr>
            <p:cNvPr id="288" name="Freeform 40"/>
            <p:cNvSpPr>
              <a:spLocks/>
            </p:cNvSpPr>
            <p:nvPr/>
          </p:nvSpPr>
          <p:spPr bwMode="auto">
            <a:xfrm>
              <a:off x="2816" y="1459"/>
              <a:ext cx="227" cy="570"/>
            </a:xfrm>
            <a:custGeom>
              <a:avLst/>
              <a:gdLst/>
              <a:ahLst/>
              <a:cxnLst>
                <a:cxn ang="0">
                  <a:pos x="27" y="12"/>
                </a:cxn>
                <a:cxn ang="0">
                  <a:pos x="24" y="9"/>
                </a:cxn>
                <a:cxn ang="0">
                  <a:pos x="23" y="4"/>
                </a:cxn>
                <a:cxn ang="0">
                  <a:pos x="16" y="1"/>
                </a:cxn>
                <a:cxn ang="0">
                  <a:pos x="11" y="5"/>
                </a:cxn>
                <a:cxn ang="0">
                  <a:pos x="8" y="5"/>
                </a:cxn>
                <a:cxn ang="0">
                  <a:pos x="5" y="7"/>
                </a:cxn>
                <a:cxn ang="0">
                  <a:pos x="0" y="7"/>
                </a:cxn>
                <a:cxn ang="0">
                  <a:pos x="4" y="12"/>
                </a:cxn>
                <a:cxn ang="0">
                  <a:pos x="4" y="15"/>
                </a:cxn>
                <a:cxn ang="0">
                  <a:pos x="9" y="17"/>
                </a:cxn>
                <a:cxn ang="0">
                  <a:pos x="12" y="20"/>
                </a:cxn>
                <a:cxn ang="0">
                  <a:pos x="15" y="22"/>
                </a:cxn>
                <a:cxn ang="0">
                  <a:pos x="10" y="26"/>
                </a:cxn>
                <a:cxn ang="0">
                  <a:pos x="16" y="31"/>
                </a:cxn>
                <a:cxn ang="0">
                  <a:pos x="18" y="36"/>
                </a:cxn>
                <a:cxn ang="0">
                  <a:pos x="24" y="46"/>
                </a:cxn>
                <a:cxn ang="0">
                  <a:pos x="27" y="49"/>
                </a:cxn>
                <a:cxn ang="0">
                  <a:pos x="28" y="57"/>
                </a:cxn>
                <a:cxn ang="0">
                  <a:pos x="28" y="64"/>
                </a:cxn>
                <a:cxn ang="0">
                  <a:pos x="27" y="72"/>
                </a:cxn>
                <a:cxn ang="0">
                  <a:pos x="22" y="76"/>
                </a:cxn>
                <a:cxn ang="0">
                  <a:pos x="20" y="80"/>
                </a:cxn>
                <a:cxn ang="0">
                  <a:pos x="16" y="81"/>
                </a:cxn>
                <a:cxn ang="0">
                  <a:pos x="12" y="84"/>
                </a:cxn>
                <a:cxn ang="0">
                  <a:pos x="14" y="92"/>
                </a:cxn>
                <a:cxn ang="0">
                  <a:pos x="21" y="91"/>
                </a:cxn>
                <a:cxn ang="0">
                  <a:pos x="25" y="83"/>
                </a:cxn>
                <a:cxn ang="0">
                  <a:pos x="37" y="76"/>
                </a:cxn>
                <a:cxn ang="0">
                  <a:pos x="37" y="67"/>
                </a:cxn>
                <a:cxn ang="0">
                  <a:pos x="32" y="49"/>
                </a:cxn>
                <a:cxn ang="0">
                  <a:pos x="23" y="36"/>
                </a:cxn>
                <a:cxn ang="0">
                  <a:pos x="22" y="22"/>
                </a:cxn>
                <a:cxn ang="0">
                  <a:pos x="27" y="16"/>
                </a:cxn>
                <a:cxn ang="0">
                  <a:pos x="31" y="13"/>
                </a:cxn>
              </a:cxnLst>
              <a:rect l="0" t="0" r="r" b="b"/>
              <a:pathLst>
                <a:path w="39" h="98">
                  <a:moveTo>
                    <a:pt x="31" y="13"/>
                  </a:moveTo>
                  <a:cubicBezTo>
                    <a:pt x="29" y="12"/>
                    <a:pt x="28" y="13"/>
                    <a:pt x="27" y="12"/>
                  </a:cubicBezTo>
                  <a:cubicBezTo>
                    <a:pt x="27" y="11"/>
                    <a:pt x="26" y="12"/>
                    <a:pt x="26" y="11"/>
                  </a:cubicBezTo>
                  <a:cubicBezTo>
                    <a:pt x="25" y="9"/>
                    <a:pt x="24" y="10"/>
                    <a:pt x="24" y="9"/>
                  </a:cubicBezTo>
                  <a:cubicBezTo>
                    <a:pt x="24" y="7"/>
                    <a:pt x="22" y="8"/>
                    <a:pt x="24" y="6"/>
                  </a:cubicBezTo>
                  <a:cubicBezTo>
                    <a:pt x="25" y="4"/>
                    <a:pt x="24" y="4"/>
                    <a:pt x="23" y="4"/>
                  </a:cubicBezTo>
                  <a:cubicBezTo>
                    <a:pt x="21" y="5"/>
                    <a:pt x="22" y="3"/>
                    <a:pt x="20" y="4"/>
                  </a:cubicBezTo>
                  <a:cubicBezTo>
                    <a:pt x="18" y="4"/>
                    <a:pt x="17" y="0"/>
                    <a:pt x="16" y="1"/>
                  </a:cubicBezTo>
                  <a:cubicBezTo>
                    <a:pt x="15" y="3"/>
                    <a:pt x="14" y="2"/>
                    <a:pt x="14" y="3"/>
                  </a:cubicBezTo>
                  <a:cubicBezTo>
                    <a:pt x="15" y="4"/>
                    <a:pt x="12" y="6"/>
                    <a:pt x="11" y="5"/>
                  </a:cubicBezTo>
                  <a:cubicBezTo>
                    <a:pt x="11" y="4"/>
                    <a:pt x="10" y="4"/>
                    <a:pt x="10" y="6"/>
                  </a:cubicBezTo>
                  <a:cubicBezTo>
                    <a:pt x="10" y="8"/>
                    <a:pt x="9" y="6"/>
                    <a:pt x="8" y="5"/>
                  </a:cubicBezTo>
                  <a:cubicBezTo>
                    <a:pt x="8" y="5"/>
                    <a:pt x="8" y="6"/>
                    <a:pt x="7" y="5"/>
                  </a:cubicBezTo>
                  <a:cubicBezTo>
                    <a:pt x="6" y="3"/>
                    <a:pt x="6" y="7"/>
                    <a:pt x="5" y="7"/>
                  </a:cubicBezTo>
                  <a:cubicBezTo>
                    <a:pt x="4" y="7"/>
                    <a:pt x="5" y="6"/>
                    <a:pt x="3" y="5"/>
                  </a:cubicBezTo>
                  <a:cubicBezTo>
                    <a:pt x="1" y="4"/>
                    <a:pt x="2" y="7"/>
                    <a:pt x="0" y="7"/>
                  </a:cubicBezTo>
                  <a:cubicBezTo>
                    <a:pt x="4" y="11"/>
                    <a:pt x="3" y="13"/>
                    <a:pt x="3" y="12"/>
                  </a:cubicBezTo>
                  <a:cubicBezTo>
                    <a:pt x="4" y="10"/>
                    <a:pt x="4" y="12"/>
                    <a:pt x="4" y="12"/>
                  </a:cubicBezTo>
                  <a:cubicBezTo>
                    <a:pt x="5" y="12"/>
                    <a:pt x="4" y="13"/>
                    <a:pt x="4" y="14"/>
                  </a:cubicBezTo>
                  <a:cubicBezTo>
                    <a:pt x="5" y="14"/>
                    <a:pt x="4" y="14"/>
                    <a:pt x="4" y="15"/>
                  </a:cubicBezTo>
                  <a:cubicBezTo>
                    <a:pt x="5" y="16"/>
                    <a:pt x="5" y="18"/>
                    <a:pt x="6" y="17"/>
                  </a:cubicBezTo>
                  <a:cubicBezTo>
                    <a:pt x="7" y="17"/>
                    <a:pt x="8" y="20"/>
                    <a:pt x="9" y="17"/>
                  </a:cubicBezTo>
                  <a:cubicBezTo>
                    <a:pt x="10" y="16"/>
                    <a:pt x="10" y="16"/>
                    <a:pt x="12" y="17"/>
                  </a:cubicBezTo>
                  <a:cubicBezTo>
                    <a:pt x="14" y="18"/>
                    <a:pt x="14" y="19"/>
                    <a:pt x="12" y="20"/>
                  </a:cubicBezTo>
                  <a:cubicBezTo>
                    <a:pt x="11" y="21"/>
                    <a:pt x="13" y="20"/>
                    <a:pt x="13" y="21"/>
                  </a:cubicBezTo>
                  <a:cubicBezTo>
                    <a:pt x="14" y="22"/>
                    <a:pt x="14" y="21"/>
                    <a:pt x="15" y="22"/>
                  </a:cubicBezTo>
                  <a:cubicBezTo>
                    <a:pt x="16" y="23"/>
                    <a:pt x="14" y="23"/>
                    <a:pt x="14" y="25"/>
                  </a:cubicBezTo>
                  <a:cubicBezTo>
                    <a:pt x="13" y="26"/>
                    <a:pt x="9" y="23"/>
                    <a:pt x="10" y="26"/>
                  </a:cubicBezTo>
                  <a:cubicBezTo>
                    <a:pt x="11" y="27"/>
                    <a:pt x="8" y="26"/>
                    <a:pt x="11" y="29"/>
                  </a:cubicBezTo>
                  <a:cubicBezTo>
                    <a:pt x="14" y="31"/>
                    <a:pt x="15" y="31"/>
                    <a:pt x="16" y="31"/>
                  </a:cubicBezTo>
                  <a:cubicBezTo>
                    <a:pt x="16" y="32"/>
                    <a:pt x="15" y="32"/>
                    <a:pt x="16" y="33"/>
                  </a:cubicBezTo>
                  <a:cubicBezTo>
                    <a:pt x="17" y="35"/>
                    <a:pt x="17" y="33"/>
                    <a:pt x="18" y="36"/>
                  </a:cubicBezTo>
                  <a:cubicBezTo>
                    <a:pt x="18" y="38"/>
                    <a:pt x="20" y="40"/>
                    <a:pt x="22" y="40"/>
                  </a:cubicBezTo>
                  <a:cubicBezTo>
                    <a:pt x="24" y="41"/>
                    <a:pt x="23" y="46"/>
                    <a:pt x="24" y="46"/>
                  </a:cubicBezTo>
                  <a:cubicBezTo>
                    <a:pt x="25" y="45"/>
                    <a:pt x="27" y="49"/>
                    <a:pt x="27" y="48"/>
                  </a:cubicBezTo>
                  <a:cubicBezTo>
                    <a:pt x="28" y="48"/>
                    <a:pt x="28" y="49"/>
                    <a:pt x="27" y="49"/>
                  </a:cubicBezTo>
                  <a:cubicBezTo>
                    <a:pt x="26" y="50"/>
                    <a:pt x="26" y="50"/>
                    <a:pt x="28" y="52"/>
                  </a:cubicBezTo>
                  <a:cubicBezTo>
                    <a:pt x="30" y="54"/>
                    <a:pt x="28" y="55"/>
                    <a:pt x="28" y="57"/>
                  </a:cubicBezTo>
                  <a:cubicBezTo>
                    <a:pt x="28" y="58"/>
                    <a:pt x="27" y="61"/>
                    <a:pt x="27" y="61"/>
                  </a:cubicBezTo>
                  <a:cubicBezTo>
                    <a:pt x="28" y="62"/>
                    <a:pt x="28" y="62"/>
                    <a:pt x="28" y="64"/>
                  </a:cubicBezTo>
                  <a:cubicBezTo>
                    <a:pt x="29" y="66"/>
                    <a:pt x="28" y="67"/>
                    <a:pt x="28" y="69"/>
                  </a:cubicBezTo>
                  <a:cubicBezTo>
                    <a:pt x="29" y="71"/>
                    <a:pt x="29" y="73"/>
                    <a:pt x="27" y="72"/>
                  </a:cubicBezTo>
                  <a:cubicBezTo>
                    <a:pt x="26" y="72"/>
                    <a:pt x="26" y="74"/>
                    <a:pt x="24" y="74"/>
                  </a:cubicBezTo>
                  <a:cubicBezTo>
                    <a:pt x="21" y="74"/>
                    <a:pt x="24" y="77"/>
                    <a:pt x="22" y="76"/>
                  </a:cubicBezTo>
                  <a:cubicBezTo>
                    <a:pt x="20" y="75"/>
                    <a:pt x="19" y="76"/>
                    <a:pt x="20" y="77"/>
                  </a:cubicBezTo>
                  <a:cubicBezTo>
                    <a:pt x="20" y="78"/>
                    <a:pt x="19" y="79"/>
                    <a:pt x="20" y="80"/>
                  </a:cubicBezTo>
                  <a:cubicBezTo>
                    <a:pt x="23" y="82"/>
                    <a:pt x="20" y="82"/>
                    <a:pt x="19" y="81"/>
                  </a:cubicBezTo>
                  <a:cubicBezTo>
                    <a:pt x="19" y="79"/>
                    <a:pt x="17" y="82"/>
                    <a:pt x="16" y="81"/>
                  </a:cubicBezTo>
                  <a:cubicBezTo>
                    <a:pt x="16" y="80"/>
                    <a:pt x="15" y="82"/>
                    <a:pt x="15" y="82"/>
                  </a:cubicBezTo>
                  <a:cubicBezTo>
                    <a:pt x="16" y="84"/>
                    <a:pt x="13" y="83"/>
                    <a:pt x="12" y="84"/>
                  </a:cubicBezTo>
                  <a:cubicBezTo>
                    <a:pt x="13" y="87"/>
                    <a:pt x="14" y="84"/>
                    <a:pt x="15" y="86"/>
                  </a:cubicBezTo>
                  <a:cubicBezTo>
                    <a:pt x="16" y="88"/>
                    <a:pt x="14" y="87"/>
                    <a:pt x="14" y="92"/>
                  </a:cubicBezTo>
                  <a:cubicBezTo>
                    <a:pt x="14" y="96"/>
                    <a:pt x="14" y="98"/>
                    <a:pt x="16" y="95"/>
                  </a:cubicBezTo>
                  <a:cubicBezTo>
                    <a:pt x="18" y="93"/>
                    <a:pt x="19" y="92"/>
                    <a:pt x="21" y="91"/>
                  </a:cubicBezTo>
                  <a:cubicBezTo>
                    <a:pt x="23" y="90"/>
                    <a:pt x="21" y="90"/>
                    <a:pt x="22" y="90"/>
                  </a:cubicBezTo>
                  <a:cubicBezTo>
                    <a:pt x="24" y="89"/>
                    <a:pt x="24" y="82"/>
                    <a:pt x="25" y="83"/>
                  </a:cubicBezTo>
                  <a:cubicBezTo>
                    <a:pt x="26" y="84"/>
                    <a:pt x="26" y="86"/>
                    <a:pt x="30" y="82"/>
                  </a:cubicBezTo>
                  <a:cubicBezTo>
                    <a:pt x="33" y="79"/>
                    <a:pt x="36" y="80"/>
                    <a:pt x="37" y="76"/>
                  </a:cubicBezTo>
                  <a:cubicBezTo>
                    <a:pt x="38" y="73"/>
                    <a:pt x="37" y="70"/>
                    <a:pt x="38" y="70"/>
                  </a:cubicBezTo>
                  <a:cubicBezTo>
                    <a:pt x="39" y="70"/>
                    <a:pt x="38" y="68"/>
                    <a:pt x="37" y="67"/>
                  </a:cubicBezTo>
                  <a:cubicBezTo>
                    <a:pt x="37" y="66"/>
                    <a:pt x="38" y="63"/>
                    <a:pt x="37" y="57"/>
                  </a:cubicBezTo>
                  <a:cubicBezTo>
                    <a:pt x="35" y="51"/>
                    <a:pt x="33" y="51"/>
                    <a:pt x="32" y="49"/>
                  </a:cubicBezTo>
                  <a:cubicBezTo>
                    <a:pt x="32" y="46"/>
                    <a:pt x="31" y="47"/>
                    <a:pt x="28" y="44"/>
                  </a:cubicBezTo>
                  <a:cubicBezTo>
                    <a:pt x="25" y="41"/>
                    <a:pt x="23" y="38"/>
                    <a:pt x="23" y="36"/>
                  </a:cubicBezTo>
                  <a:cubicBezTo>
                    <a:pt x="22" y="34"/>
                    <a:pt x="21" y="35"/>
                    <a:pt x="19" y="32"/>
                  </a:cubicBezTo>
                  <a:cubicBezTo>
                    <a:pt x="18" y="28"/>
                    <a:pt x="20" y="24"/>
                    <a:pt x="22" y="22"/>
                  </a:cubicBezTo>
                  <a:cubicBezTo>
                    <a:pt x="25" y="20"/>
                    <a:pt x="23" y="18"/>
                    <a:pt x="25" y="17"/>
                  </a:cubicBezTo>
                  <a:cubicBezTo>
                    <a:pt x="26" y="16"/>
                    <a:pt x="26" y="17"/>
                    <a:pt x="27" y="16"/>
                  </a:cubicBezTo>
                  <a:cubicBezTo>
                    <a:pt x="28" y="16"/>
                    <a:pt x="27" y="15"/>
                    <a:pt x="28" y="14"/>
                  </a:cubicBezTo>
                  <a:cubicBezTo>
                    <a:pt x="30" y="13"/>
                    <a:pt x="31" y="13"/>
                    <a:pt x="31" y="13"/>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89" name="Freeform 41"/>
            <p:cNvSpPr>
              <a:spLocks/>
            </p:cNvSpPr>
            <p:nvPr/>
          </p:nvSpPr>
          <p:spPr bwMode="auto">
            <a:xfrm>
              <a:off x="2758" y="1499"/>
              <a:ext cx="233" cy="326"/>
            </a:xfrm>
            <a:custGeom>
              <a:avLst/>
              <a:gdLst/>
              <a:ahLst/>
              <a:cxnLst>
                <a:cxn ang="0">
                  <a:pos x="0" y="13"/>
                </a:cxn>
                <a:cxn ang="0">
                  <a:pos x="1" y="14"/>
                </a:cxn>
                <a:cxn ang="0">
                  <a:pos x="2" y="19"/>
                </a:cxn>
                <a:cxn ang="0">
                  <a:pos x="5" y="18"/>
                </a:cxn>
                <a:cxn ang="0">
                  <a:pos x="6" y="21"/>
                </a:cxn>
                <a:cxn ang="0">
                  <a:pos x="5" y="27"/>
                </a:cxn>
                <a:cxn ang="0">
                  <a:pos x="4" y="32"/>
                </a:cxn>
                <a:cxn ang="0">
                  <a:pos x="8" y="29"/>
                </a:cxn>
                <a:cxn ang="0">
                  <a:pos x="12" y="29"/>
                </a:cxn>
                <a:cxn ang="0">
                  <a:pos x="13" y="29"/>
                </a:cxn>
                <a:cxn ang="0">
                  <a:pos x="18" y="26"/>
                </a:cxn>
                <a:cxn ang="0">
                  <a:pos x="21" y="28"/>
                </a:cxn>
                <a:cxn ang="0">
                  <a:pos x="24" y="36"/>
                </a:cxn>
                <a:cxn ang="0">
                  <a:pos x="27" y="42"/>
                </a:cxn>
                <a:cxn ang="0">
                  <a:pos x="28" y="49"/>
                </a:cxn>
                <a:cxn ang="0">
                  <a:pos x="26" y="52"/>
                </a:cxn>
                <a:cxn ang="0">
                  <a:pos x="29" y="54"/>
                </a:cxn>
                <a:cxn ang="0">
                  <a:pos x="31" y="53"/>
                </a:cxn>
                <a:cxn ang="0">
                  <a:pos x="33" y="51"/>
                </a:cxn>
                <a:cxn ang="0">
                  <a:pos x="35" y="52"/>
                </a:cxn>
                <a:cxn ang="0">
                  <a:pos x="37" y="51"/>
                </a:cxn>
                <a:cxn ang="0">
                  <a:pos x="38" y="50"/>
                </a:cxn>
                <a:cxn ang="0">
                  <a:pos x="38" y="45"/>
                </a:cxn>
                <a:cxn ang="0">
                  <a:pos x="37" y="42"/>
                </a:cxn>
                <a:cxn ang="0">
                  <a:pos x="37" y="41"/>
                </a:cxn>
                <a:cxn ang="0">
                  <a:pos x="34" y="39"/>
                </a:cxn>
                <a:cxn ang="0">
                  <a:pos x="32" y="33"/>
                </a:cxn>
                <a:cxn ang="0">
                  <a:pos x="28" y="29"/>
                </a:cxn>
                <a:cxn ang="0">
                  <a:pos x="26" y="26"/>
                </a:cxn>
                <a:cxn ang="0">
                  <a:pos x="26" y="24"/>
                </a:cxn>
                <a:cxn ang="0">
                  <a:pos x="21" y="22"/>
                </a:cxn>
                <a:cxn ang="0">
                  <a:pos x="20" y="19"/>
                </a:cxn>
                <a:cxn ang="0">
                  <a:pos x="24" y="18"/>
                </a:cxn>
                <a:cxn ang="0">
                  <a:pos x="25" y="15"/>
                </a:cxn>
                <a:cxn ang="0">
                  <a:pos x="23" y="14"/>
                </a:cxn>
                <a:cxn ang="0">
                  <a:pos x="22" y="13"/>
                </a:cxn>
                <a:cxn ang="0">
                  <a:pos x="22" y="10"/>
                </a:cxn>
                <a:cxn ang="0">
                  <a:pos x="19" y="10"/>
                </a:cxn>
                <a:cxn ang="0">
                  <a:pos x="16" y="10"/>
                </a:cxn>
                <a:cxn ang="0">
                  <a:pos x="14" y="8"/>
                </a:cxn>
                <a:cxn ang="0">
                  <a:pos x="14" y="7"/>
                </a:cxn>
                <a:cxn ang="0">
                  <a:pos x="14" y="5"/>
                </a:cxn>
                <a:cxn ang="0">
                  <a:pos x="13" y="5"/>
                </a:cxn>
                <a:cxn ang="0">
                  <a:pos x="10" y="0"/>
                </a:cxn>
                <a:cxn ang="0">
                  <a:pos x="8" y="3"/>
                </a:cxn>
                <a:cxn ang="0">
                  <a:pos x="8" y="7"/>
                </a:cxn>
                <a:cxn ang="0">
                  <a:pos x="8" y="8"/>
                </a:cxn>
                <a:cxn ang="0">
                  <a:pos x="5" y="6"/>
                </a:cxn>
                <a:cxn ang="0">
                  <a:pos x="2" y="9"/>
                </a:cxn>
                <a:cxn ang="0">
                  <a:pos x="0" y="13"/>
                </a:cxn>
              </a:cxnLst>
              <a:rect l="0" t="0" r="r" b="b"/>
              <a:pathLst>
                <a:path w="40" h="56">
                  <a:moveTo>
                    <a:pt x="0" y="13"/>
                  </a:moveTo>
                  <a:cubicBezTo>
                    <a:pt x="0" y="15"/>
                    <a:pt x="0" y="13"/>
                    <a:pt x="1" y="14"/>
                  </a:cubicBezTo>
                  <a:cubicBezTo>
                    <a:pt x="3" y="16"/>
                    <a:pt x="0" y="19"/>
                    <a:pt x="2" y="19"/>
                  </a:cubicBezTo>
                  <a:cubicBezTo>
                    <a:pt x="4" y="19"/>
                    <a:pt x="3" y="18"/>
                    <a:pt x="5" y="18"/>
                  </a:cubicBezTo>
                  <a:cubicBezTo>
                    <a:pt x="7" y="19"/>
                    <a:pt x="5" y="20"/>
                    <a:pt x="6" y="21"/>
                  </a:cubicBezTo>
                  <a:cubicBezTo>
                    <a:pt x="7" y="23"/>
                    <a:pt x="4" y="26"/>
                    <a:pt x="5" y="27"/>
                  </a:cubicBezTo>
                  <a:cubicBezTo>
                    <a:pt x="6" y="28"/>
                    <a:pt x="3" y="31"/>
                    <a:pt x="4" y="32"/>
                  </a:cubicBezTo>
                  <a:cubicBezTo>
                    <a:pt x="5" y="32"/>
                    <a:pt x="5" y="32"/>
                    <a:pt x="8" y="29"/>
                  </a:cubicBezTo>
                  <a:cubicBezTo>
                    <a:pt x="11" y="26"/>
                    <a:pt x="10" y="29"/>
                    <a:pt x="12" y="29"/>
                  </a:cubicBezTo>
                  <a:cubicBezTo>
                    <a:pt x="13" y="29"/>
                    <a:pt x="12" y="30"/>
                    <a:pt x="13" y="29"/>
                  </a:cubicBezTo>
                  <a:cubicBezTo>
                    <a:pt x="16" y="28"/>
                    <a:pt x="15" y="25"/>
                    <a:pt x="18" y="26"/>
                  </a:cubicBezTo>
                  <a:cubicBezTo>
                    <a:pt x="20" y="27"/>
                    <a:pt x="20" y="26"/>
                    <a:pt x="21" y="28"/>
                  </a:cubicBezTo>
                  <a:cubicBezTo>
                    <a:pt x="22" y="32"/>
                    <a:pt x="25" y="31"/>
                    <a:pt x="24" y="36"/>
                  </a:cubicBezTo>
                  <a:cubicBezTo>
                    <a:pt x="23" y="41"/>
                    <a:pt x="27" y="41"/>
                    <a:pt x="27" y="42"/>
                  </a:cubicBezTo>
                  <a:cubicBezTo>
                    <a:pt x="27" y="43"/>
                    <a:pt x="29" y="43"/>
                    <a:pt x="28" y="49"/>
                  </a:cubicBezTo>
                  <a:cubicBezTo>
                    <a:pt x="28" y="50"/>
                    <a:pt x="29" y="51"/>
                    <a:pt x="26" y="52"/>
                  </a:cubicBezTo>
                  <a:cubicBezTo>
                    <a:pt x="27" y="55"/>
                    <a:pt x="28" y="52"/>
                    <a:pt x="29" y="54"/>
                  </a:cubicBezTo>
                  <a:cubicBezTo>
                    <a:pt x="30" y="56"/>
                    <a:pt x="32" y="55"/>
                    <a:pt x="31" y="53"/>
                  </a:cubicBezTo>
                  <a:cubicBezTo>
                    <a:pt x="29" y="51"/>
                    <a:pt x="32" y="52"/>
                    <a:pt x="33" y="51"/>
                  </a:cubicBezTo>
                  <a:cubicBezTo>
                    <a:pt x="34" y="50"/>
                    <a:pt x="34" y="53"/>
                    <a:pt x="35" y="52"/>
                  </a:cubicBezTo>
                  <a:cubicBezTo>
                    <a:pt x="36" y="52"/>
                    <a:pt x="37" y="50"/>
                    <a:pt x="37" y="51"/>
                  </a:cubicBezTo>
                  <a:cubicBezTo>
                    <a:pt x="38" y="51"/>
                    <a:pt x="38" y="50"/>
                    <a:pt x="38" y="50"/>
                  </a:cubicBezTo>
                  <a:cubicBezTo>
                    <a:pt x="38" y="48"/>
                    <a:pt x="40" y="47"/>
                    <a:pt x="38" y="45"/>
                  </a:cubicBezTo>
                  <a:cubicBezTo>
                    <a:pt x="36" y="43"/>
                    <a:pt x="36" y="43"/>
                    <a:pt x="37" y="42"/>
                  </a:cubicBezTo>
                  <a:cubicBezTo>
                    <a:pt x="38" y="42"/>
                    <a:pt x="38" y="41"/>
                    <a:pt x="37" y="41"/>
                  </a:cubicBezTo>
                  <a:cubicBezTo>
                    <a:pt x="37" y="42"/>
                    <a:pt x="35" y="38"/>
                    <a:pt x="34" y="39"/>
                  </a:cubicBezTo>
                  <a:cubicBezTo>
                    <a:pt x="33" y="39"/>
                    <a:pt x="34" y="34"/>
                    <a:pt x="32" y="33"/>
                  </a:cubicBezTo>
                  <a:cubicBezTo>
                    <a:pt x="30" y="33"/>
                    <a:pt x="28" y="31"/>
                    <a:pt x="28" y="29"/>
                  </a:cubicBezTo>
                  <a:cubicBezTo>
                    <a:pt x="27" y="26"/>
                    <a:pt x="27" y="28"/>
                    <a:pt x="26" y="26"/>
                  </a:cubicBezTo>
                  <a:cubicBezTo>
                    <a:pt x="25" y="25"/>
                    <a:pt x="26" y="25"/>
                    <a:pt x="26" y="24"/>
                  </a:cubicBezTo>
                  <a:cubicBezTo>
                    <a:pt x="25" y="24"/>
                    <a:pt x="24" y="24"/>
                    <a:pt x="21" y="22"/>
                  </a:cubicBezTo>
                  <a:cubicBezTo>
                    <a:pt x="18" y="19"/>
                    <a:pt x="21" y="20"/>
                    <a:pt x="20" y="19"/>
                  </a:cubicBezTo>
                  <a:cubicBezTo>
                    <a:pt x="19" y="16"/>
                    <a:pt x="23" y="19"/>
                    <a:pt x="24" y="18"/>
                  </a:cubicBezTo>
                  <a:cubicBezTo>
                    <a:pt x="24" y="16"/>
                    <a:pt x="26" y="16"/>
                    <a:pt x="25" y="15"/>
                  </a:cubicBezTo>
                  <a:cubicBezTo>
                    <a:pt x="24" y="14"/>
                    <a:pt x="24" y="15"/>
                    <a:pt x="23" y="14"/>
                  </a:cubicBezTo>
                  <a:cubicBezTo>
                    <a:pt x="23" y="13"/>
                    <a:pt x="21" y="14"/>
                    <a:pt x="22" y="13"/>
                  </a:cubicBezTo>
                  <a:cubicBezTo>
                    <a:pt x="24" y="12"/>
                    <a:pt x="24" y="11"/>
                    <a:pt x="22" y="10"/>
                  </a:cubicBezTo>
                  <a:cubicBezTo>
                    <a:pt x="20" y="9"/>
                    <a:pt x="20" y="9"/>
                    <a:pt x="19" y="10"/>
                  </a:cubicBezTo>
                  <a:cubicBezTo>
                    <a:pt x="18" y="13"/>
                    <a:pt x="17" y="10"/>
                    <a:pt x="16" y="10"/>
                  </a:cubicBezTo>
                  <a:cubicBezTo>
                    <a:pt x="15" y="11"/>
                    <a:pt x="15" y="9"/>
                    <a:pt x="14" y="8"/>
                  </a:cubicBezTo>
                  <a:cubicBezTo>
                    <a:pt x="14" y="7"/>
                    <a:pt x="15" y="7"/>
                    <a:pt x="14" y="7"/>
                  </a:cubicBezTo>
                  <a:cubicBezTo>
                    <a:pt x="14" y="6"/>
                    <a:pt x="15" y="5"/>
                    <a:pt x="14" y="5"/>
                  </a:cubicBezTo>
                  <a:cubicBezTo>
                    <a:pt x="14" y="5"/>
                    <a:pt x="14" y="3"/>
                    <a:pt x="13" y="5"/>
                  </a:cubicBezTo>
                  <a:cubicBezTo>
                    <a:pt x="13" y="6"/>
                    <a:pt x="14" y="4"/>
                    <a:pt x="10" y="0"/>
                  </a:cubicBezTo>
                  <a:cubicBezTo>
                    <a:pt x="9" y="0"/>
                    <a:pt x="6" y="0"/>
                    <a:pt x="8" y="3"/>
                  </a:cubicBezTo>
                  <a:cubicBezTo>
                    <a:pt x="9" y="7"/>
                    <a:pt x="8" y="6"/>
                    <a:pt x="8" y="7"/>
                  </a:cubicBezTo>
                  <a:cubicBezTo>
                    <a:pt x="9" y="8"/>
                    <a:pt x="8" y="9"/>
                    <a:pt x="8" y="8"/>
                  </a:cubicBezTo>
                  <a:cubicBezTo>
                    <a:pt x="7" y="7"/>
                    <a:pt x="6" y="10"/>
                    <a:pt x="5" y="6"/>
                  </a:cubicBezTo>
                  <a:cubicBezTo>
                    <a:pt x="4" y="7"/>
                    <a:pt x="2" y="6"/>
                    <a:pt x="2" y="9"/>
                  </a:cubicBezTo>
                  <a:cubicBezTo>
                    <a:pt x="1" y="12"/>
                    <a:pt x="0" y="9"/>
                    <a:pt x="0" y="13"/>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0" name="Freeform 42"/>
            <p:cNvSpPr>
              <a:spLocks/>
            </p:cNvSpPr>
            <p:nvPr/>
          </p:nvSpPr>
          <p:spPr bwMode="auto">
            <a:xfrm>
              <a:off x="2816" y="1790"/>
              <a:ext cx="169" cy="157"/>
            </a:xfrm>
            <a:custGeom>
              <a:avLst/>
              <a:gdLst/>
              <a:ahLst/>
              <a:cxnLst>
                <a:cxn ang="0">
                  <a:pos x="28" y="0"/>
                </a:cxn>
                <a:cxn ang="0">
                  <a:pos x="27" y="4"/>
                </a:cxn>
                <a:cxn ang="0">
                  <a:pos x="28" y="7"/>
                </a:cxn>
                <a:cxn ang="0">
                  <a:pos x="28" y="12"/>
                </a:cxn>
                <a:cxn ang="0">
                  <a:pos x="27" y="15"/>
                </a:cxn>
                <a:cxn ang="0">
                  <a:pos x="24" y="17"/>
                </a:cxn>
                <a:cxn ang="0">
                  <a:pos x="22" y="19"/>
                </a:cxn>
                <a:cxn ang="0">
                  <a:pos x="20" y="20"/>
                </a:cxn>
                <a:cxn ang="0">
                  <a:pos x="20" y="23"/>
                </a:cxn>
                <a:cxn ang="0">
                  <a:pos x="19" y="24"/>
                </a:cxn>
                <a:cxn ang="0">
                  <a:pos x="16" y="24"/>
                </a:cxn>
                <a:cxn ang="0">
                  <a:pos x="15" y="25"/>
                </a:cxn>
                <a:cxn ang="0">
                  <a:pos x="12" y="27"/>
                </a:cxn>
                <a:cxn ang="0">
                  <a:pos x="9" y="26"/>
                </a:cxn>
                <a:cxn ang="0">
                  <a:pos x="8" y="26"/>
                </a:cxn>
                <a:cxn ang="0">
                  <a:pos x="8" y="23"/>
                </a:cxn>
                <a:cxn ang="0">
                  <a:pos x="7" y="24"/>
                </a:cxn>
                <a:cxn ang="0">
                  <a:pos x="5" y="23"/>
                </a:cxn>
                <a:cxn ang="0">
                  <a:pos x="4" y="19"/>
                </a:cxn>
                <a:cxn ang="0">
                  <a:pos x="3" y="14"/>
                </a:cxn>
                <a:cxn ang="0">
                  <a:pos x="1" y="9"/>
                </a:cxn>
                <a:cxn ang="0">
                  <a:pos x="2" y="7"/>
                </a:cxn>
                <a:cxn ang="0">
                  <a:pos x="4" y="4"/>
                </a:cxn>
                <a:cxn ang="0">
                  <a:pos x="13" y="2"/>
                </a:cxn>
                <a:cxn ang="0">
                  <a:pos x="16" y="2"/>
                </a:cxn>
                <a:cxn ang="0">
                  <a:pos x="19" y="4"/>
                </a:cxn>
                <a:cxn ang="0">
                  <a:pos x="21" y="3"/>
                </a:cxn>
                <a:cxn ang="0">
                  <a:pos x="23" y="1"/>
                </a:cxn>
                <a:cxn ang="0">
                  <a:pos x="25" y="2"/>
                </a:cxn>
                <a:cxn ang="0">
                  <a:pos x="27" y="1"/>
                </a:cxn>
                <a:cxn ang="0">
                  <a:pos x="28" y="0"/>
                </a:cxn>
              </a:cxnLst>
              <a:rect l="0" t="0" r="r" b="b"/>
              <a:pathLst>
                <a:path w="29" h="27">
                  <a:moveTo>
                    <a:pt x="28" y="0"/>
                  </a:moveTo>
                  <a:cubicBezTo>
                    <a:pt x="28" y="1"/>
                    <a:pt x="27" y="4"/>
                    <a:pt x="27" y="4"/>
                  </a:cubicBezTo>
                  <a:cubicBezTo>
                    <a:pt x="28" y="5"/>
                    <a:pt x="28" y="5"/>
                    <a:pt x="28" y="7"/>
                  </a:cubicBezTo>
                  <a:cubicBezTo>
                    <a:pt x="29" y="9"/>
                    <a:pt x="28" y="10"/>
                    <a:pt x="28" y="12"/>
                  </a:cubicBezTo>
                  <a:cubicBezTo>
                    <a:pt x="29" y="14"/>
                    <a:pt x="29" y="16"/>
                    <a:pt x="27" y="15"/>
                  </a:cubicBezTo>
                  <a:cubicBezTo>
                    <a:pt x="26" y="15"/>
                    <a:pt x="26" y="17"/>
                    <a:pt x="24" y="17"/>
                  </a:cubicBezTo>
                  <a:cubicBezTo>
                    <a:pt x="21" y="17"/>
                    <a:pt x="24" y="20"/>
                    <a:pt x="22" y="19"/>
                  </a:cubicBezTo>
                  <a:cubicBezTo>
                    <a:pt x="20" y="18"/>
                    <a:pt x="19" y="19"/>
                    <a:pt x="20" y="20"/>
                  </a:cubicBezTo>
                  <a:cubicBezTo>
                    <a:pt x="20" y="21"/>
                    <a:pt x="19" y="22"/>
                    <a:pt x="20" y="23"/>
                  </a:cubicBezTo>
                  <a:cubicBezTo>
                    <a:pt x="23" y="25"/>
                    <a:pt x="20" y="25"/>
                    <a:pt x="19" y="24"/>
                  </a:cubicBezTo>
                  <a:cubicBezTo>
                    <a:pt x="19" y="22"/>
                    <a:pt x="17" y="25"/>
                    <a:pt x="16" y="24"/>
                  </a:cubicBezTo>
                  <a:cubicBezTo>
                    <a:pt x="16" y="23"/>
                    <a:pt x="15" y="25"/>
                    <a:pt x="15" y="25"/>
                  </a:cubicBezTo>
                  <a:cubicBezTo>
                    <a:pt x="16" y="27"/>
                    <a:pt x="13" y="26"/>
                    <a:pt x="12" y="27"/>
                  </a:cubicBezTo>
                  <a:cubicBezTo>
                    <a:pt x="11" y="26"/>
                    <a:pt x="10" y="27"/>
                    <a:pt x="9" y="26"/>
                  </a:cubicBezTo>
                  <a:cubicBezTo>
                    <a:pt x="9" y="25"/>
                    <a:pt x="9" y="27"/>
                    <a:pt x="8" y="26"/>
                  </a:cubicBezTo>
                  <a:cubicBezTo>
                    <a:pt x="6" y="25"/>
                    <a:pt x="9" y="25"/>
                    <a:pt x="8" y="23"/>
                  </a:cubicBezTo>
                  <a:cubicBezTo>
                    <a:pt x="6" y="21"/>
                    <a:pt x="7" y="24"/>
                    <a:pt x="7" y="24"/>
                  </a:cubicBezTo>
                  <a:cubicBezTo>
                    <a:pt x="6" y="24"/>
                    <a:pt x="5" y="26"/>
                    <a:pt x="5" y="23"/>
                  </a:cubicBezTo>
                  <a:cubicBezTo>
                    <a:pt x="5" y="21"/>
                    <a:pt x="6" y="22"/>
                    <a:pt x="4" y="19"/>
                  </a:cubicBezTo>
                  <a:cubicBezTo>
                    <a:pt x="2" y="16"/>
                    <a:pt x="4" y="15"/>
                    <a:pt x="3" y="14"/>
                  </a:cubicBezTo>
                  <a:cubicBezTo>
                    <a:pt x="1" y="13"/>
                    <a:pt x="3" y="12"/>
                    <a:pt x="1" y="9"/>
                  </a:cubicBezTo>
                  <a:cubicBezTo>
                    <a:pt x="0" y="6"/>
                    <a:pt x="2" y="8"/>
                    <a:pt x="2" y="7"/>
                  </a:cubicBezTo>
                  <a:cubicBezTo>
                    <a:pt x="2" y="6"/>
                    <a:pt x="3" y="7"/>
                    <a:pt x="4" y="4"/>
                  </a:cubicBezTo>
                  <a:cubicBezTo>
                    <a:pt x="5" y="1"/>
                    <a:pt x="10" y="2"/>
                    <a:pt x="13" y="2"/>
                  </a:cubicBezTo>
                  <a:cubicBezTo>
                    <a:pt x="16" y="1"/>
                    <a:pt x="15" y="3"/>
                    <a:pt x="16" y="2"/>
                  </a:cubicBezTo>
                  <a:cubicBezTo>
                    <a:pt x="17" y="5"/>
                    <a:pt x="18" y="2"/>
                    <a:pt x="19" y="4"/>
                  </a:cubicBezTo>
                  <a:cubicBezTo>
                    <a:pt x="20" y="6"/>
                    <a:pt x="22" y="5"/>
                    <a:pt x="21" y="3"/>
                  </a:cubicBezTo>
                  <a:cubicBezTo>
                    <a:pt x="19" y="1"/>
                    <a:pt x="22" y="2"/>
                    <a:pt x="23" y="1"/>
                  </a:cubicBezTo>
                  <a:cubicBezTo>
                    <a:pt x="24" y="0"/>
                    <a:pt x="24" y="3"/>
                    <a:pt x="25" y="2"/>
                  </a:cubicBezTo>
                  <a:cubicBezTo>
                    <a:pt x="26" y="2"/>
                    <a:pt x="27" y="0"/>
                    <a:pt x="27" y="1"/>
                  </a:cubicBezTo>
                  <a:cubicBezTo>
                    <a:pt x="28" y="1"/>
                    <a:pt x="28" y="0"/>
                    <a:pt x="28" y="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1" name="Freeform 43"/>
            <p:cNvSpPr>
              <a:spLocks/>
            </p:cNvSpPr>
            <p:nvPr/>
          </p:nvSpPr>
          <p:spPr bwMode="auto">
            <a:xfrm>
              <a:off x="769" y="1121"/>
              <a:ext cx="639" cy="634"/>
            </a:xfrm>
            <a:custGeom>
              <a:avLst/>
              <a:gdLst/>
              <a:ahLst/>
              <a:cxnLst>
                <a:cxn ang="0">
                  <a:pos x="83" y="90"/>
                </a:cxn>
                <a:cxn ang="0">
                  <a:pos x="71" y="97"/>
                </a:cxn>
                <a:cxn ang="0">
                  <a:pos x="61" y="104"/>
                </a:cxn>
                <a:cxn ang="0">
                  <a:pos x="50" y="98"/>
                </a:cxn>
                <a:cxn ang="0">
                  <a:pos x="49" y="98"/>
                </a:cxn>
                <a:cxn ang="0">
                  <a:pos x="48" y="98"/>
                </a:cxn>
                <a:cxn ang="0">
                  <a:pos x="45" y="98"/>
                </a:cxn>
                <a:cxn ang="0">
                  <a:pos x="45" y="101"/>
                </a:cxn>
                <a:cxn ang="0">
                  <a:pos x="43" y="104"/>
                </a:cxn>
                <a:cxn ang="0">
                  <a:pos x="36" y="92"/>
                </a:cxn>
                <a:cxn ang="0">
                  <a:pos x="33" y="85"/>
                </a:cxn>
                <a:cxn ang="0">
                  <a:pos x="24" y="75"/>
                </a:cxn>
                <a:cxn ang="0">
                  <a:pos x="23" y="64"/>
                </a:cxn>
                <a:cxn ang="0">
                  <a:pos x="14" y="49"/>
                </a:cxn>
                <a:cxn ang="0">
                  <a:pos x="10" y="41"/>
                </a:cxn>
                <a:cxn ang="0">
                  <a:pos x="1" y="26"/>
                </a:cxn>
                <a:cxn ang="0">
                  <a:pos x="8" y="20"/>
                </a:cxn>
                <a:cxn ang="0">
                  <a:pos x="16" y="15"/>
                </a:cxn>
                <a:cxn ang="0">
                  <a:pos x="18" y="11"/>
                </a:cxn>
                <a:cxn ang="0">
                  <a:pos x="16" y="4"/>
                </a:cxn>
                <a:cxn ang="0">
                  <a:pos x="31" y="2"/>
                </a:cxn>
                <a:cxn ang="0">
                  <a:pos x="39" y="7"/>
                </a:cxn>
                <a:cxn ang="0">
                  <a:pos x="53" y="20"/>
                </a:cxn>
                <a:cxn ang="0">
                  <a:pos x="67" y="22"/>
                </a:cxn>
                <a:cxn ang="0">
                  <a:pos x="72" y="25"/>
                </a:cxn>
                <a:cxn ang="0">
                  <a:pos x="77" y="32"/>
                </a:cxn>
                <a:cxn ang="0">
                  <a:pos x="81" y="38"/>
                </a:cxn>
                <a:cxn ang="0">
                  <a:pos x="82" y="45"/>
                </a:cxn>
                <a:cxn ang="0">
                  <a:pos x="86" y="51"/>
                </a:cxn>
                <a:cxn ang="0">
                  <a:pos x="90" y="59"/>
                </a:cxn>
                <a:cxn ang="0">
                  <a:pos x="108" y="63"/>
                </a:cxn>
                <a:cxn ang="0">
                  <a:pos x="109" y="72"/>
                </a:cxn>
                <a:cxn ang="0">
                  <a:pos x="99" y="84"/>
                </a:cxn>
              </a:cxnLst>
              <a:rect l="0" t="0" r="r" b="b"/>
              <a:pathLst>
                <a:path w="110" h="109">
                  <a:moveTo>
                    <a:pt x="91" y="87"/>
                  </a:moveTo>
                  <a:cubicBezTo>
                    <a:pt x="88" y="88"/>
                    <a:pt x="86" y="89"/>
                    <a:pt x="83" y="90"/>
                  </a:cubicBezTo>
                  <a:cubicBezTo>
                    <a:pt x="81" y="90"/>
                    <a:pt x="76" y="91"/>
                    <a:pt x="74" y="92"/>
                  </a:cubicBezTo>
                  <a:cubicBezTo>
                    <a:pt x="73" y="93"/>
                    <a:pt x="71" y="96"/>
                    <a:pt x="71" y="97"/>
                  </a:cubicBezTo>
                  <a:cubicBezTo>
                    <a:pt x="68" y="101"/>
                    <a:pt x="64" y="105"/>
                    <a:pt x="61" y="109"/>
                  </a:cubicBezTo>
                  <a:cubicBezTo>
                    <a:pt x="61" y="107"/>
                    <a:pt x="61" y="105"/>
                    <a:pt x="61" y="104"/>
                  </a:cubicBezTo>
                  <a:cubicBezTo>
                    <a:pt x="61" y="103"/>
                    <a:pt x="61" y="102"/>
                    <a:pt x="61" y="102"/>
                  </a:cubicBezTo>
                  <a:cubicBezTo>
                    <a:pt x="61" y="102"/>
                    <a:pt x="51" y="97"/>
                    <a:pt x="50" y="98"/>
                  </a:cubicBezTo>
                  <a:cubicBezTo>
                    <a:pt x="50" y="98"/>
                    <a:pt x="50" y="98"/>
                    <a:pt x="49" y="98"/>
                  </a:cubicBezTo>
                  <a:cubicBezTo>
                    <a:pt x="49" y="98"/>
                    <a:pt x="49" y="98"/>
                    <a:pt x="49" y="98"/>
                  </a:cubicBezTo>
                  <a:cubicBezTo>
                    <a:pt x="49" y="98"/>
                    <a:pt x="49" y="98"/>
                    <a:pt x="49" y="98"/>
                  </a:cubicBezTo>
                  <a:cubicBezTo>
                    <a:pt x="49" y="98"/>
                    <a:pt x="48" y="98"/>
                    <a:pt x="48" y="98"/>
                  </a:cubicBezTo>
                  <a:cubicBezTo>
                    <a:pt x="48" y="98"/>
                    <a:pt x="47" y="97"/>
                    <a:pt x="46" y="97"/>
                  </a:cubicBezTo>
                  <a:cubicBezTo>
                    <a:pt x="46" y="97"/>
                    <a:pt x="45" y="98"/>
                    <a:pt x="45" y="98"/>
                  </a:cubicBezTo>
                  <a:cubicBezTo>
                    <a:pt x="45" y="98"/>
                    <a:pt x="46" y="98"/>
                    <a:pt x="45" y="98"/>
                  </a:cubicBezTo>
                  <a:cubicBezTo>
                    <a:pt x="45" y="99"/>
                    <a:pt x="45" y="100"/>
                    <a:pt x="45" y="101"/>
                  </a:cubicBezTo>
                  <a:cubicBezTo>
                    <a:pt x="45" y="101"/>
                    <a:pt x="45" y="101"/>
                    <a:pt x="45" y="102"/>
                  </a:cubicBezTo>
                  <a:cubicBezTo>
                    <a:pt x="45" y="102"/>
                    <a:pt x="44" y="103"/>
                    <a:pt x="43" y="104"/>
                  </a:cubicBezTo>
                  <a:cubicBezTo>
                    <a:pt x="41" y="97"/>
                    <a:pt x="41" y="102"/>
                    <a:pt x="40" y="99"/>
                  </a:cubicBezTo>
                  <a:cubicBezTo>
                    <a:pt x="40" y="96"/>
                    <a:pt x="36" y="94"/>
                    <a:pt x="36" y="92"/>
                  </a:cubicBezTo>
                  <a:cubicBezTo>
                    <a:pt x="36" y="90"/>
                    <a:pt x="35" y="90"/>
                    <a:pt x="35" y="88"/>
                  </a:cubicBezTo>
                  <a:cubicBezTo>
                    <a:pt x="35" y="86"/>
                    <a:pt x="34" y="87"/>
                    <a:pt x="33" y="85"/>
                  </a:cubicBezTo>
                  <a:cubicBezTo>
                    <a:pt x="32" y="83"/>
                    <a:pt x="31" y="80"/>
                    <a:pt x="29" y="79"/>
                  </a:cubicBezTo>
                  <a:cubicBezTo>
                    <a:pt x="26" y="79"/>
                    <a:pt x="27" y="78"/>
                    <a:pt x="24" y="75"/>
                  </a:cubicBezTo>
                  <a:cubicBezTo>
                    <a:pt x="22" y="71"/>
                    <a:pt x="25" y="73"/>
                    <a:pt x="23" y="70"/>
                  </a:cubicBezTo>
                  <a:cubicBezTo>
                    <a:pt x="22" y="67"/>
                    <a:pt x="25" y="68"/>
                    <a:pt x="23" y="64"/>
                  </a:cubicBezTo>
                  <a:cubicBezTo>
                    <a:pt x="22" y="61"/>
                    <a:pt x="20" y="54"/>
                    <a:pt x="18" y="54"/>
                  </a:cubicBezTo>
                  <a:cubicBezTo>
                    <a:pt x="15" y="53"/>
                    <a:pt x="13" y="50"/>
                    <a:pt x="14" y="49"/>
                  </a:cubicBezTo>
                  <a:cubicBezTo>
                    <a:pt x="15" y="47"/>
                    <a:pt x="14" y="45"/>
                    <a:pt x="12" y="44"/>
                  </a:cubicBezTo>
                  <a:cubicBezTo>
                    <a:pt x="11" y="42"/>
                    <a:pt x="12" y="42"/>
                    <a:pt x="10" y="41"/>
                  </a:cubicBezTo>
                  <a:cubicBezTo>
                    <a:pt x="8" y="38"/>
                    <a:pt x="5" y="28"/>
                    <a:pt x="3" y="28"/>
                  </a:cubicBezTo>
                  <a:cubicBezTo>
                    <a:pt x="0" y="27"/>
                    <a:pt x="0" y="30"/>
                    <a:pt x="1" y="26"/>
                  </a:cubicBezTo>
                  <a:cubicBezTo>
                    <a:pt x="2" y="23"/>
                    <a:pt x="1" y="25"/>
                    <a:pt x="2" y="19"/>
                  </a:cubicBezTo>
                  <a:cubicBezTo>
                    <a:pt x="3" y="19"/>
                    <a:pt x="7" y="20"/>
                    <a:pt x="8" y="20"/>
                  </a:cubicBezTo>
                  <a:cubicBezTo>
                    <a:pt x="10" y="20"/>
                    <a:pt x="10" y="17"/>
                    <a:pt x="12" y="16"/>
                  </a:cubicBezTo>
                  <a:cubicBezTo>
                    <a:pt x="12" y="15"/>
                    <a:pt x="15" y="16"/>
                    <a:pt x="16" y="15"/>
                  </a:cubicBezTo>
                  <a:cubicBezTo>
                    <a:pt x="16" y="14"/>
                    <a:pt x="16" y="13"/>
                    <a:pt x="16" y="13"/>
                  </a:cubicBezTo>
                  <a:cubicBezTo>
                    <a:pt x="17" y="12"/>
                    <a:pt x="18" y="12"/>
                    <a:pt x="18" y="11"/>
                  </a:cubicBezTo>
                  <a:cubicBezTo>
                    <a:pt x="18" y="11"/>
                    <a:pt x="13" y="5"/>
                    <a:pt x="13" y="5"/>
                  </a:cubicBezTo>
                  <a:cubicBezTo>
                    <a:pt x="13" y="4"/>
                    <a:pt x="15" y="4"/>
                    <a:pt x="16" y="4"/>
                  </a:cubicBezTo>
                  <a:cubicBezTo>
                    <a:pt x="17" y="3"/>
                    <a:pt x="23" y="2"/>
                    <a:pt x="24" y="0"/>
                  </a:cubicBezTo>
                  <a:cubicBezTo>
                    <a:pt x="26" y="1"/>
                    <a:pt x="29" y="1"/>
                    <a:pt x="31" y="2"/>
                  </a:cubicBezTo>
                  <a:cubicBezTo>
                    <a:pt x="33" y="2"/>
                    <a:pt x="34" y="4"/>
                    <a:pt x="36" y="6"/>
                  </a:cubicBezTo>
                  <a:cubicBezTo>
                    <a:pt x="37" y="6"/>
                    <a:pt x="38" y="7"/>
                    <a:pt x="39" y="7"/>
                  </a:cubicBezTo>
                  <a:cubicBezTo>
                    <a:pt x="41" y="9"/>
                    <a:pt x="43" y="10"/>
                    <a:pt x="44" y="12"/>
                  </a:cubicBezTo>
                  <a:cubicBezTo>
                    <a:pt x="46" y="13"/>
                    <a:pt x="52" y="20"/>
                    <a:pt x="53" y="20"/>
                  </a:cubicBezTo>
                  <a:cubicBezTo>
                    <a:pt x="54" y="21"/>
                    <a:pt x="62" y="21"/>
                    <a:pt x="63" y="21"/>
                  </a:cubicBezTo>
                  <a:cubicBezTo>
                    <a:pt x="63" y="21"/>
                    <a:pt x="67" y="21"/>
                    <a:pt x="67" y="22"/>
                  </a:cubicBezTo>
                  <a:cubicBezTo>
                    <a:pt x="68" y="22"/>
                    <a:pt x="68" y="24"/>
                    <a:pt x="68" y="24"/>
                  </a:cubicBezTo>
                  <a:cubicBezTo>
                    <a:pt x="69" y="25"/>
                    <a:pt x="72" y="25"/>
                    <a:pt x="72" y="25"/>
                  </a:cubicBezTo>
                  <a:cubicBezTo>
                    <a:pt x="74" y="28"/>
                    <a:pt x="75" y="29"/>
                    <a:pt x="75" y="30"/>
                  </a:cubicBezTo>
                  <a:cubicBezTo>
                    <a:pt x="75" y="31"/>
                    <a:pt x="77" y="30"/>
                    <a:pt x="77" y="32"/>
                  </a:cubicBezTo>
                  <a:cubicBezTo>
                    <a:pt x="77" y="34"/>
                    <a:pt x="81" y="36"/>
                    <a:pt x="81" y="37"/>
                  </a:cubicBezTo>
                  <a:cubicBezTo>
                    <a:pt x="82" y="38"/>
                    <a:pt x="80" y="36"/>
                    <a:pt x="81" y="38"/>
                  </a:cubicBezTo>
                  <a:cubicBezTo>
                    <a:pt x="82" y="40"/>
                    <a:pt x="80" y="41"/>
                    <a:pt x="81" y="43"/>
                  </a:cubicBezTo>
                  <a:cubicBezTo>
                    <a:pt x="82" y="44"/>
                    <a:pt x="81" y="44"/>
                    <a:pt x="82" y="45"/>
                  </a:cubicBezTo>
                  <a:cubicBezTo>
                    <a:pt x="84" y="46"/>
                    <a:pt x="83" y="48"/>
                    <a:pt x="85" y="50"/>
                  </a:cubicBezTo>
                  <a:cubicBezTo>
                    <a:pt x="85" y="51"/>
                    <a:pt x="86" y="51"/>
                    <a:pt x="86" y="51"/>
                  </a:cubicBezTo>
                  <a:cubicBezTo>
                    <a:pt x="86" y="53"/>
                    <a:pt x="86" y="53"/>
                    <a:pt x="88" y="54"/>
                  </a:cubicBezTo>
                  <a:cubicBezTo>
                    <a:pt x="90" y="56"/>
                    <a:pt x="90" y="56"/>
                    <a:pt x="90" y="59"/>
                  </a:cubicBezTo>
                  <a:cubicBezTo>
                    <a:pt x="91" y="61"/>
                    <a:pt x="90" y="61"/>
                    <a:pt x="96" y="62"/>
                  </a:cubicBezTo>
                  <a:cubicBezTo>
                    <a:pt x="102" y="63"/>
                    <a:pt x="107" y="66"/>
                    <a:pt x="108" y="63"/>
                  </a:cubicBezTo>
                  <a:cubicBezTo>
                    <a:pt x="108" y="64"/>
                    <a:pt x="110" y="67"/>
                    <a:pt x="110" y="68"/>
                  </a:cubicBezTo>
                  <a:cubicBezTo>
                    <a:pt x="110" y="69"/>
                    <a:pt x="109" y="71"/>
                    <a:pt x="109" y="72"/>
                  </a:cubicBezTo>
                  <a:cubicBezTo>
                    <a:pt x="109" y="73"/>
                    <a:pt x="107" y="80"/>
                    <a:pt x="107" y="81"/>
                  </a:cubicBezTo>
                  <a:cubicBezTo>
                    <a:pt x="106" y="82"/>
                    <a:pt x="101" y="83"/>
                    <a:pt x="99" y="84"/>
                  </a:cubicBezTo>
                  <a:cubicBezTo>
                    <a:pt x="96" y="85"/>
                    <a:pt x="94" y="86"/>
                    <a:pt x="91" y="87"/>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2" name="Freeform 44"/>
            <p:cNvSpPr>
              <a:spLocks/>
            </p:cNvSpPr>
            <p:nvPr/>
          </p:nvSpPr>
          <p:spPr bwMode="auto">
            <a:xfrm>
              <a:off x="897" y="912"/>
              <a:ext cx="296" cy="332"/>
            </a:xfrm>
            <a:custGeom>
              <a:avLst/>
              <a:gdLst/>
              <a:ahLst/>
              <a:cxnLst>
                <a:cxn ang="0">
                  <a:pos x="31" y="2"/>
                </a:cxn>
                <a:cxn ang="0">
                  <a:pos x="34" y="9"/>
                </a:cxn>
                <a:cxn ang="0">
                  <a:pos x="40" y="11"/>
                </a:cxn>
                <a:cxn ang="0">
                  <a:pos x="38" y="14"/>
                </a:cxn>
                <a:cxn ang="0">
                  <a:pos x="35" y="22"/>
                </a:cxn>
                <a:cxn ang="0">
                  <a:pos x="39" y="29"/>
                </a:cxn>
                <a:cxn ang="0">
                  <a:pos x="46" y="36"/>
                </a:cxn>
                <a:cxn ang="0">
                  <a:pos x="47" y="44"/>
                </a:cxn>
                <a:cxn ang="0">
                  <a:pos x="49" y="48"/>
                </a:cxn>
                <a:cxn ang="0">
                  <a:pos x="51" y="51"/>
                </a:cxn>
                <a:cxn ang="0">
                  <a:pos x="48" y="51"/>
                </a:cxn>
                <a:cxn ang="0">
                  <a:pos x="44" y="51"/>
                </a:cxn>
                <a:cxn ang="0">
                  <a:pos x="41" y="57"/>
                </a:cxn>
                <a:cxn ang="0">
                  <a:pos x="31" y="56"/>
                </a:cxn>
                <a:cxn ang="0">
                  <a:pos x="22" y="48"/>
                </a:cxn>
                <a:cxn ang="0">
                  <a:pos x="17" y="43"/>
                </a:cxn>
                <a:cxn ang="0">
                  <a:pos x="14" y="42"/>
                </a:cxn>
                <a:cxn ang="0">
                  <a:pos x="9" y="38"/>
                </a:cxn>
                <a:cxn ang="0">
                  <a:pos x="2" y="36"/>
                </a:cxn>
                <a:cxn ang="0">
                  <a:pos x="3" y="36"/>
                </a:cxn>
                <a:cxn ang="0">
                  <a:pos x="1" y="35"/>
                </a:cxn>
                <a:cxn ang="0">
                  <a:pos x="1" y="34"/>
                </a:cxn>
                <a:cxn ang="0">
                  <a:pos x="2" y="34"/>
                </a:cxn>
                <a:cxn ang="0">
                  <a:pos x="2" y="33"/>
                </a:cxn>
                <a:cxn ang="0">
                  <a:pos x="0" y="28"/>
                </a:cxn>
                <a:cxn ang="0">
                  <a:pos x="7" y="24"/>
                </a:cxn>
                <a:cxn ang="0">
                  <a:pos x="12" y="21"/>
                </a:cxn>
                <a:cxn ang="0">
                  <a:pos x="13" y="18"/>
                </a:cxn>
                <a:cxn ang="0">
                  <a:pos x="13" y="18"/>
                </a:cxn>
                <a:cxn ang="0">
                  <a:pos x="13" y="17"/>
                </a:cxn>
                <a:cxn ang="0">
                  <a:pos x="13" y="15"/>
                </a:cxn>
                <a:cxn ang="0">
                  <a:pos x="14" y="11"/>
                </a:cxn>
                <a:cxn ang="0">
                  <a:pos x="13" y="7"/>
                </a:cxn>
                <a:cxn ang="0">
                  <a:pos x="16" y="6"/>
                </a:cxn>
                <a:cxn ang="0">
                  <a:pos x="19" y="2"/>
                </a:cxn>
                <a:cxn ang="0">
                  <a:pos x="21" y="0"/>
                </a:cxn>
                <a:cxn ang="0">
                  <a:pos x="21" y="0"/>
                </a:cxn>
                <a:cxn ang="0">
                  <a:pos x="21" y="0"/>
                </a:cxn>
                <a:cxn ang="0">
                  <a:pos x="22" y="1"/>
                </a:cxn>
                <a:cxn ang="0">
                  <a:pos x="22" y="0"/>
                </a:cxn>
                <a:cxn ang="0">
                  <a:pos x="23" y="0"/>
                </a:cxn>
                <a:cxn ang="0">
                  <a:pos x="25" y="1"/>
                </a:cxn>
                <a:cxn ang="0">
                  <a:pos x="28" y="1"/>
                </a:cxn>
                <a:cxn ang="0">
                  <a:pos x="29" y="3"/>
                </a:cxn>
                <a:cxn ang="0">
                  <a:pos x="30" y="2"/>
                </a:cxn>
                <a:cxn ang="0">
                  <a:pos x="31" y="2"/>
                </a:cxn>
              </a:cxnLst>
              <a:rect l="0" t="0" r="r" b="b"/>
              <a:pathLst>
                <a:path w="51" h="57">
                  <a:moveTo>
                    <a:pt x="31" y="2"/>
                  </a:moveTo>
                  <a:cubicBezTo>
                    <a:pt x="32" y="5"/>
                    <a:pt x="34" y="7"/>
                    <a:pt x="34" y="9"/>
                  </a:cubicBezTo>
                  <a:cubicBezTo>
                    <a:pt x="34" y="11"/>
                    <a:pt x="39" y="10"/>
                    <a:pt x="40" y="11"/>
                  </a:cubicBezTo>
                  <a:cubicBezTo>
                    <a:pt x="40" y="12"/>
                    <a:pt x="37" y="11"/>
                    <a:pt x="38" y="14"/>
                  </a:cubicBezTo>
                  <a:cubicBezTo>
                    <a:pt x="40" y="17"/>
                    <a:pt x="35" y="18"/>
                    <a:pt x="35" y="22"/>
                  </a:cubicBezTo>
                  <a:cubicBezTo>
                    <a:pt x="34" y="26"/>
                    <a:pt x="38" y="25"/>
                    <a:pt x="39" y="29"/>
                  </a:cubicBezTo>
                  <a:cubicBezTo>
                    <a:pt x="39" y="32"/>
                    <a:pt x="44" y="33"/>
                    <a:pt x="46" y="36"/>
                  </a:cubicBezTo>
                  <a:cubicBezTo>
                    <a:pt x="48" y="40"/>
                    <a:pt x="46" y="42"/>
                    <a:pt x="47" y="44"/>
                  </a:cubicBezTo>
                  <a:cubicBezTo>
                    <a:pt x="48" y="46"/>
                    <a:pt x="48" y="48"/>
                    <a:pt x="49" y="48"/>
                  </a:cubicBezTo>
                  <a:cubicBezTo>
                    <a:pt x="50" y="49"/>
                    <a:pt x="51" y="49"/>
                    <a:pt x="51" y="51"/>
                  </a:cubicBezTo>
                  <a:cubicBezTo>
                    <a:pt x="50" y="52"/>
                    <a:pt x="47" y="49"/>
                    <a:pt x="48" y="51"/>
                  </a:cubicBezTo>
                  <a:cubicBezTo>
                    <a:pt x="47" y="51"/>
                    <a:pt x="45" y="50"/>
                    <a:pt x="44" y="51"/>
                  </a:cubicBezTo>
                  <a:cubicBezTo>
                    <a:pt x="43" y="52"/>
                    <a:pt x="42" y="56"/>
                    <a:pt x="41" y="57"/>
                  </a:cubicBezTo>
                  <a:cubicBezTo>
                    <a:pt x="40" y="57"/>
                    <a:pt x="32" y="57"/>
                    <a:pt x="31" y="56"/>
                  </a:cubicBezTo>
                  <a:cubicBezTo>
                    <a:pt x="30" y="56"/>
                    <a:pt x="24" y="49"/>
                    <a:pt x="22" y="48"/>
                  </a:cubicBezTo>
                  <a:cubicBezTo>
                    <a:pt x="21" y="46"/>
                    <a:pt x="19" y="45"/>
                    <a:pt x="17" y="43"/>
                  </a:cubicBezTo>
                  <a:cubicBezTo>
                    <a:pt x="16" y="43"/>
                    <a:pt x="15" y="42"/>
                    <a:pt x="14" y="42"/>
                  </a:cubicBezTo>
                  <a:cubicBezTo>
                    <a:pt x="12" y="40"/>
                    <a:pt x="11" y="38"/>
                    <a:pt x="9" y="38"/>
                  </a:cubicBezTo>
                  <a:cubicBezTo>
                    <a:pt x="7" y="37"/>
                    <a:pt x="4" y="37"/>
                    <a:pt x="2" y="36"/>
                  </a:cubicBezTo>
                  <a:cubicBezTo>
                    <a:pt x="3" y="36"/>
                    <a:pt x="3" y="36"/>
                    <a:pt x="3" y="36"/>
                  </a:cubicBezTo>
                  <a:cubicBezTo>
                    <a:pt x="3" y="34"/>
                    <a:pt x="2" y="35"/>
                    <a:pt x="1" y="35"/>
                  </a:cubicBezTo>
                  <a:cubicBezTo>
                    <a:pt x="1" y="35"/>
                    <a:pt x="1" y="34"/>
                    <a:pt x="1" y="34"/>
                  </a:cubicBezTo>
                  <a:cubicBezTo>
                    <a:pt x="1" y="34"/>
                    <a:pt x="2" y="34"/>
                    <a:pt x="2" y="34"/>
                  </a:cubicBezTo>
                  <a:cubicBezTo>
                    <a:pt x="2" y="34"/>
                    <a:pt x="2" y="34"/>
                    <a:pt x="2" y="33"/>
                  </a:cubicBezTo>
                  <a:cubicBezTo>
                    <a:pt x="1" y="32"/>
                    <a:pt x="1" y="30"/>
                    <a:pt x="0" y="28"/>
                  </a:cubicBezTo>
                  <a:cubicBezTo>
                    <a:pt x="2" y="26"/>
                    <a:pt x="5" y="25"/>
                    <a:pt x="7" y="24"/>
                  </a:cubicBezTo>
                  <a:cubicBezTo>
                    <a:pt x="8" y="23"/>
                    <a:pt x="10" y="22"/>
                    <a:pt x="12" y="21"/>
                  </a:cubicBezTo>
                  <a:cubicBezTo>
                    <a:pt x="12" y="20"/>
                    <a:pt x="13" y="19"/>
                    <a:pt x="13" y="18"/>
                  </a:cubicBezTo>
                  <a:cubicBezTo>
                    <a:pt x="13" y="18"/>
                    <a:pt x="13" y="18"/>
                    <a:pt x="13" y="18"/>
                  </a:cubicBezTo>
                  <a:cubicBezTo>
                    <a:pt x="13" y="18"/>
                    <a:pt x="13" y="18"/>
                    <a:pt x="13" y="17"/>
                  </a:cubicBezTo>
                  <a:cubicBezTo>
                    <a:pt x="13" y="17"/>
                    <a:pt x="13" y="16"/>
                    <a:pt x="13" y="15"/>
                  </a:cubicBezTo>
                  <a:cubicBezTo>
                    <a:pt x="13" y="14"/>
                    <a:pt x="14" y="12"/>
                    <a:pt x="14" y="11"/>
                  </a:cubicBezTo>
                  <a:cubicBezTo>
                    <a:pt x="13" y="10"/>
                    <a:pt x="13" y="9"/>
                    <a:pt x="13" y="7"/>
                  </a:cubicBezTo>
                  <a:cubicBezTo>
                    <a:pt x="14" y="6"/>
                    <a:pt x="15" y="6"/>
                    <a:pt x="16" y="6"/>
                  </a:cubicBezTo>
                  <a:cubicBezTo>
                    <a:pt x="17" y="5"/>
                    <a:pt x="18" y="3"/>
                    <a:pt x="19" y="2"/>
                  </a:cubicBezTo>
                  <a:cubicBezTo>
                    <a:pt x="20" y="2"/>
                    <a:pt x="20" y="1"/>
                    <a:pt x="21" y="0"/>
                  </a:cubicBezTo>
                  <a:cubicBezTo>
                    <a:pt x="21" y="0"/>
                    <a:pt x="21" y="0"/>
                    <a:pt x="21" y="0"/>
                  </a:cubicBezTo>
                  <a:cubicBezTo>
                    <a:pt x="21" y="0"/>
                    <a:pt x="21" y="0"/>
                    <a:pt x="21" y="0"/>
                  </a:cubicBezTo>
                  <a:cubicBezTo>
                    <a:pt x="22" y="0"/>
                    <a:pt x="22" y="1"/>
                    <a:pt x="22" y="1"/>
                  </a:cubicBezTo>
                  <a:cubicBezTo>
                    <a:pt x="22" y="1"/>
                    <a:pt x="22" y="0"/>
                    <a:pt x="22" y="0"/>
                  </a:cubicBezTo>
                  <a:cubicBezTo>
                    <a:pt x="23" y="0"/>
                    <a:pt x="23" y="0"/>
                    <a:pt x="23" y="0"/>
                  </a:cubicBezTo>
                  <a:cubicBezTo>
                    <a:pt x="24" y="0"/>
                    <a:pt x="24" y="1"/>
                    <a:pt x="25" y="1"/>
                  </a:cubicBezTo>
                  <a:cubicBezTo>
                    <a:pt x="27" y="2"/>
                    <a:pt x="27" y="0"/>
                    <a:pt x="28" y="1"/>
                  </a:cubicBezTo>
                  <a:cubicBezTo>
                    <a:pt x="29" y="1"/>
                    <a:pt x="28" y="2"/>
                    <a:pt x="29" y="3"/>
                  </a:cubicBezTo>
                  <a:cubicBezTo>
                    <a:pt x="29" y="3"/>
                    <a:pt x="30" y="2"/>
                    <a:pt x="30" y="2"/>
                  </a:cubicBezTo>
                  <a:cubicBezTo>
                    <a:pt x="31" y="2"/>
                    <a:pt x="31" y="2"/>
                    <a:pt x="31" y="2"/>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3" name="Freeform 45"/>
            <p:cNvSpPr>
              <a:spLocks/>
            </p:cNvSpPr>
            <p:nvPr/>
          </p:nvSpPr>
          <p:spPr bwMode="auto">
            <a:xfrm>
              <a:off x="1135" y="1203"/>
              <a:ext cx="52" cy="64"/>
            </a:xfrm>
            <a:custGeom>
              <a:avLst/>
              <a:gdLst/>
              <a:ahLst/>
              <a:cxnLst>
                <a:cxn ang="0">
                  <a:pos x="9" y="11"/>
                </a:cxn>
                <a:cxn ang="0">
                  <a:pos x="5" y="10"/>
                </a:cxn>
                <a:cxn ang="0">
                  <a:pos x="4" y="8"/>
                </a:cxn>
                <a:cxn ang="0">
                  <a:pos x="0" y="7"/>
                </a:cxn>
                <a:cxn ang="0">
                  <a:pos x="3" y="1"/>
                </a:cxn>
                <a:cxn ang="0">
                  <a:pos x="7" y="1"/>
                </a:cxn>
                <a:cxn ang="0">
                  <a:pos x="6" y="4"/>
                </a:cxn>
                <a:cxn ang="0">
                  <a:pos x="8" y="6"/>
                </a:cxn>
                <a:cxn ang="0">
                  <a:pos x="9" y="11"/>
                </a:cxn>
              </a:cxnLst>
              <a:rect l="0" t="0" r="r" b="b"/>
              <a:pathLst>
                <a:path w="9" h="11">
                  <a:moveTo>
                    <a:pt x="9" y="11"/>
                  </a:moveTo>
                  <a:cubicBezTo>
                    <a:pt x="9" y="11"/>
                    <a:pt x="6" y="11"/>
                    <a:pt x="5" y="10"/>
                  </a:cubicBezTo>
                  <a:cubicBezTo>
                    <a:pt x="5" y="10"/>
                    <a:pt x="5" y="8"/>
                    <a:pt x="4" y="8"/>
                  </a:cubicBezTo>
                  <a:cubicBezTo>
                    <a:pt x="4" y="7"/>
                    <a:pt x="0" y="7"/>
                    <a:pt x="0" y="7"/>
                  </a:cubicBezTo>
                  <a:cubicBezTo>
                    <a:pt x="1" y="6"/>
                    <a:pt x="2" y="2"/>
                    <a:pt x="3" y="1"/>
                  </a:cubicBezTo>
                  <a:cubicBezTo>
                    <a:pt x="4" y="0"/>
                    <a:pt x="6" y="1"/>
                    <a:pt x="7" y="1"/>
                  </a:cubicBezTo>
                  <a:cubicBezTo>
                    <a:pt x="9" y="6"/>
                    <a:pt x="7" y="2"/>
                    <a:pt x="6" y="4"/>
                  </a:cubicBezTo>
                  <a:cubicBezTo>
                    <a:pt x="5" y="6"/>
                    <a:pt x="8" y="4"/>
                    <a:pt x="8" y="6"/>
                  </a:cubicBezTo>
                  <a:cubicBezTo>
                    <a:pt x="8" y="9"/>
                    <a:pt x="9" y="7"/>
                    <a:pt x="9" y="11"/>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4" name="Freeform 46"/>
            <p:cNvSpPr>
              <a:spLocks/>
            </p:cNvSpPr>
            <p:nvPr/>
          </p:nvSpPr>
          <p:spPr bwMode="auto">
            <a:xfrm>
              <a:off x="1292" y="1395"/>
              <a:ext cx="244" cy="320"/>
            </a:xfrm>
            <a:custGeom>
              <a:avLst/>
              <a:gdLst/>
              <a:ahLst/>
              <a:cxnLst>
                <a:cxn ang="0">
                  <a:pos x="1" y="40"/>
                </a:cxn>
                <a:cxn ang="0">
                  <a:pos x="0" y="43"/>
                </a:cxn>
                <a:cxn ang="0">
                  <a:pos x="4" y="50"/>
                </a:cxn>
                <a:cxn ang="0">
                  <a:pos x="5" y="53"/>
                </a:cxn>
                <a:cxn ang="0">
                  <a:pos x="7" y="55"/>
                </a:cxn>
                <a:cxn ang="0">
                  <a:pos x="9" y="55"/>
                </a:cxn>
                <a:cxn ang="0">
                  <a:pos x="15" y="53"/>
                </a:cxn>
                <a:cxn ang="0">
                  <a:pos x="21" y="47"/>
                </a:cxn>
                <a:cxn ang="0">
                  <a:pos x="29" y="41"/>
                </a:cxn>
                <a:cxn ang="0">
                  <a:pos x="31" y="33"/>
                </a:cxn>
                <a:cxn ang="0">
                  <a:pos x="35" y="29"/>
                </a:cxn>
                <a:cxn ang="0">
                  <a:pos x="41" y="22"/>
                </a:cxn>
                <a:cxn ang="0">
                  <a:pos x="40" y="17"/>
                </a:cxn>
                <a:cxn ang="0">
                  <a:pos x="35" y="10"/>
                </a:cxn>
                <a:cxn ang="0">
                  <a:pos x="30" y="9"/>
                </a:cxn>
                <a:cxn ang="0">
                  <a:pos x="24" y="1"/>
                </a:cxn>
                <a:cxn ang="0">
                  <a:pos x="22" y="2"/>
                </a:cxn>
                <a:cxn ang="0">
                  <a:pos x="21" y="4"/>
                </a:cxn>
                <a:cxn ang="0">
                  <a:pos x="21" y="6"/>
                </a:cxn>
                <a:cxn ang="0">
                  <a:pos x="21" y="7"/>
                </a:cxn>
                <a:cxn ang="0">
                  <a:pos x="19" y="8"/>
                </a:cxn>
                <a:cxn ang="0">
                  <a:pos x="19" y="11"/>
                </a:cxn>
                <a:cxn ang="0">
                  <a:pos x="18" y="16"/>
                </a:cxn>
                <a:cxn ang="0">
                  <a:pos x="20" y="21"/>
                </a:cxn>
                <a:cxn ang="0">
                  <a:pos x="19" y="25"/>
                </a:cxn>
                <a:cxn ang="0">
                  <a:pos x="17" y="34"/>
                </a:cxn>
                <a:cxn ang="0">
                  <a:pos x="9" y="37"/>
                </a:cxn>
                <a:cxn ang="0">
                  <a:pos x="1" y="40"/>
                </a:cxn>
              </a:cxnLst>
              <a:rect l="0" t="0" r="r" b="b"/>
              <a:pathLst>
                <a:path w="42" h="55">
                  <a:moveTo>
                    <a:pt x="1" y="40"/>
                  </a:moveTo>
                  <a:cubicBezTo>
                    <a:pt x="1" y="41"/>
                    <a:pt x="0" y="42"/>
                    <a:pt x="0" y="43"/>
                  </a:cubicBezTo>
                  <a:cubicBezTo>
                    <a:pt x="1" y="45"/>
                    <a:pt x="3" y="48"/>
                    <a:pt x="4" y="50"/>
                  </a:cubicBezTo>
                  <a:cubicBezTo>
                    <a:pt x="5" y="51"/>
                    <a:pt x="4" y="51"/>
                    <a:pt x="5" y="53"/>
                  </a:cubicBezTo>
                  <a:cubicBezTo>
                    <a:pt x="5" y="54"/>
                    <a:pt x="6" y="55"/>
                    <a:pt x="7" y="55"/>
                  </a:cubicBezTo>
                  <a:cubicBezTo>
                    <a:pt x="7" y="55"/>
                    <a:pt x="8" y="55"/>
                    <a:pt x="9" y="55"/>
                  </a:cubicBezTo>
                  <a:cubicBezTo>
                    <a:pt x="10" y="55"/>
                    <a:pt x="11" y="53"/>
                    <a:pt x="15" y="53"/>
                  </a:cubicBezTo>
                  <a:cubicBezTo>
                    <a:pt x="19" y="54"/>
                    <a:pt x="17" y="47"/>
                    <a:pt x="21" y="47"/>
                  </a:cubicBezTo>
                  <a:cubicBezTo>
                    <a:pt x="27" y="47"/>
                    <a:pt x="23" y="42"/>
                    <a:pt x="29" y="41"/>
                  </a:cubicBezTo>
                  <a:cubicBezTo>
                    <a:pt x="34" y="40"/>
                    <a:pt x="29" y="39"/>
                    <a:pt x="31" y="33"/>
                  </a:cubicBezTo>
                  <a:cubicBezTo>
                    <a:pt x="34" y="26"/>
                    <a:pt x="33" y="35"/>
                    <a:pt x="35" y="29"/>
                  </a:cubicBezTo>
                  <a:cubicBezTo>
                    <a:pt x="37" y="25"/>
                    <a:pt x="39" y="27"/>
                    <a:pt x="41" y="22"/>
                  </a:cubicBezTo>
                  <a:cubicBezTo>
                    <a:pt x="42" y="18"/>
                    <a:pt x="42" y="18"/>
                    <a:pt x="40" y="17"/>
                  </a:cubicBezTo>
                  <a:cubicBezTo>
                    <a:pt x="39" y="16"/>
                    <a:pt x="37" y="10"/>
                    <a:pt x="35" y="10"/>
                  </a:cubicBezTo>
                  <a:cubicBezTo>
                    <a:pt x="33" y="11"/>
                    <a:pt x="34" y="9"/>
                    <a:pt x="30" y="9"/>
                  </a:cubicBezTo>
                  <a:cubicBezTo>
                    <a:pt x="27" y="9"/>
                    <a:pt x="24" y="4"/>
                    <a:pt x="24" y="1"/>
                  </a:cubicBezTo>
                  <a:cubicBezTo>
                    <a:pt x="22" y="2"/>
                    <a:pt x="23" y="4"/>
                    <a:pt x="22" y="2"/>
                  </a:cubicBezTo>
                  <a:cubicBezTo>
                    <a:pt x="21" y="0"/>
                    <a:pt x="21" y="2"/>
                    <a:pt x="21" y="4"/>
                  </a:cubicBezTo>
                  <a:cubicBezTo>
                    <a:pt x="21" y="6"/>
                    <a:pt x="20" y="6"/>
                    <a:pt x="21" y="6"/>
                  </a:cubicBezTo>
                  <a:cubicBezTo>
                    <a:pt x="22" y="6"/>
                    <a:pt x="23" y="7"/>
                    <a:pt x="21" y="7"/>
                  </a:cubicBezTo>
                  <a:cubicBezTo>
                    <a:pt x="20" y="8"/>
                    <a:pt x="19" y="8"/>
                    <a:pt x="19" y="8"/>
                  </a:cubicBezTo>
                  <a:cubicBezTo>
                    <a:pt x="20" y="9"/>
                    <a:pt x="20" y="8"/>
                    <a:pt x="19" y="11"/>
                  </a:cubicBezTo>
                  <a:cubicBezTo>
                    <a:pt x="17" y="14"/>
                    <a:pt x="18" y="15"/>
                    <a:pt x="18" y="16"/>
                  </a:cubicBezTo>
                  <a:cubicBezTo>
                    <a:pt x="18" y="17"/>
                    <a:pt x="20" y="20"/>
                    <a:pt x="20" y="21"/>
                  </a:cubicBezTo>
                  <a:cubicBezTo>
                    <a:pt x="20" y="22"/>
                    <a:pt x="19" y="24"/>
                    <a:pt x="19" y="25"/>
                  </a:cubicBezTo>
                  <a:cubicBezTo>
                    <a:pt x="19" y="26"/>
                    <a:pt x="17" y="33"/>
                    <a:pt x="17" y="34"/>
                  </a:cubicBezTo>
                  <a:cubicBezTo>
                    <a:pt x="16" y="35"/>
                    <a:pt x="11" y="36"/>
                    <a:pt x="9" y="37"/>
                  </a:cubicBezTo>
                  <a:cubicBezTo>
                    <a:pt x="6" y="38"/>
                    <a:pt x="4" y="39"/>
                    <a:pt x="1" y="4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5" name="Freeform 47"/>
            <p:cNvSpPr>
              <a:spLocks/>
            </p:cNvSpPr>
            <p:nvPr/>
          </p:nvSpPr>
          <p:spPr bwMode="auto">
            <a:xfrm>
              <a:off x="1007" y="1627"/>
              <a:ext cx="326" cy="245"/>
            </a:xfrm>
            <a:custGeom>
              <a:avLst/>
              <a:gdLst/>
              <a:ahLst/>
              <a:cxnLst>
                <a:cxn ang="0">
                  <a:pos x="50" y="0"/>
                </a:cxn>
                <a:cxn ang="0">
                  <a:pos x="49" y="3"/>
                </a:cxn>
                <a:cxn ang="0">
                  <a:pos x="53" y="10"/>
                </a:cxn>
                <a:cxn ang="0">
                  <a:pos x="54" y="13"/>
                </a:cxn>
                <a:cxn ang="0">
                  <a:pos x="56" y="15"/>
                </a:cxn>
                <a:cxn ang="0">
                  <a:pos x="50" y="23"/>
                </a:cxn>
                <a:cxn ang="0">
                  <a:pos x="45" y="25"/>
                </a:cxn>
                <a:cxn ang="0">
                  <a:pos x="40" y="27"/>
                </a:cxn>
                <a:cxn ang="0">
                  <a:pos x="30" y="32"/>
                </a:cxn>
                <a:cxn ang="0">
                  <a:pos x="20" y="36"/>
                </a:cxn>
                <a:cxn ang="0">
                  <a:pos x="15" y="39"/>
                </a:cxn>
                <a:cxn ang="0">
                  <a:pos x="12" y="40"/>
                </a:cxn>
                <a:cxn ang="0">
                  <a:pos x="10" y="41"/>
                </a:cxn>
                <a:cxn ang="0">
                  <a:pos x="8" y="41"/>
                </a:cxn>
                <a:cxn ang="0">
                  <a:pos x="5" y="40"/>
                </a:cxn>
                <a:cxn ang="0">
                  <a:pos x="4" y="36"/>
                </a:cxn>
                <a:cxn ang="0">
                  <a:pos x="3" y="30"/>
                </a:cxn>
                <a:cxn ang="0">
                  <a:pos x="2" y="26"/>
                </a:cxn>
                <a:cxn ang="0">
                  <a:pos x="1" y="24"/>
                </a:cxn>
                <a:cxn ang="0">
                  <a:pos x="1" y="21"/>
                </a:cxn>
                <a:cxn ang="0">
                  <a:pos x="2" y="17"/>
                </a:cxn>
                <a:cxn ang="0">
                  <a:pos x="4" y="15"/>
                </a:cxn>
                <a:cxn ang="0">
                  <a:pos x="4" y="14"/>
                </a:cxn>
                <a:cxn ang="0">
                  <a:pos x="4" y="11"/>
                </a:cxn>
                <a:cxn ang="0">
                  <a:pos x="4" y="11"/>
                </a:cxn>
                <a:cxn ang="0">
                  <a:pos x="5" y="10"/>
                </a:cxn>
                <a:cxn ang="0">
                  <a:pos x="7" y="11"/>
                </a:cxn>
                <a:cxn ang="0">
                  <a:pos x="8" y="11"/>
                </a:cxn>
                <a:cxn ang="0">
                  <a:pos x="8" y="11"/>
                </a:cxn>
                <a:cxn ang="0">
                  <a:pos x="8" y="11"/>
                </a:cxn>
                <a:cxn ang="0">
                  <a:pos x="9" y="11"/>
                </a:cxn>
                <a:cxn ang="0">
                  <a:pos x="20" y="15"/>
                </a:cxn>
                <a:cxn ang="0">
                  <a:pos x="20" y="17"/>
                </a:cxn>
                <a:cxn ang="0">
                  <a:pos x="20" y="22"/>
                </a:cxn>
                <a:cxn ang="0">
                  <a:pos x="30" y="10"/>
                </a:cxn>
                <a:cxn ang="0">
                  <a:pos x="33" y="5"/>
                </a:cxn>
                <a:cxn ang="0">
                  <a:pos x="42" y="3"/>
                </a:cxn>
                <a:cxn ang="0">
                  <a:pos x="50" y="0"/>
                </a:cxn>
              </a:cxnLst>
              <a:rect l="0" t="0" r="r" b="b"/>
              <a:pathLst>
                <a:path w="56" h="42">
                  <a:moveTo>
                    <a:pt x="50" y="0"/>
                  </a:moveTo>
                  <a:cubicBezTo>
                    <a:pt x="50" y="1"/>
                    <a:pt x="49" y="2"/>
                    <a:pt x="49" y="3"/>
                  </a:cubicBezTo>
                  <a:cubicBezTo>
                    <a:pt x="50" y="5"/>
                    <a:pt x="52" y="8"/>
                    <a:pt x="53" y="10"/>
                  </a:cubicBezTo>
                  <a:cubicBezTo>
                    <a:pt x="54" y="11"/>
                    <a:pt x="53" y="11"/>
                    <a:pt x="54" y="13"/>
                  </a:cubicBezTo>
                  <a:cubicBezTo>
                    <a:pt x="54" y="14"/>
                    <a:pt x="55" y="15"/>
                    <a:pt x="56" y="15"/>
                  </a:cubicBezTo>
                  <a:cubicBezTo>
                    <a:pt x="48" y="19"/>
                    <a:pt x="54" y="22"/>
                    <a:pt x="50" y="23"/>
                  </a:cubicBezTo>
                  <a:cubicBezTo>
                    <a:pt x="48" y="23"/>
                    <a:pt x="50" y="24"/>
                    <a:pt x="45" y="25"/>
                  </a:cubicBezTo>
                  <a:cubicBezTo>
                    <a:pt x="41" y="26"/>
                    <a:pt x="41" y="28"/>
                    <a:pt x="40" y="27"/>
                  </a:cubicBezTo>
                  <a:cubicBezTo>
                    <a:pt x="35" y="27"/>
                    <a:pt x="34" y="34"/>
                    <a:pt x="30" y="32"/>
                  </a:cubicBezTo>
                  <a:cubicBezTo>
                    <a:pt x="27" y="31"/>
                    <a:pt x="26" y="37"/>
                    <a:pt x="20" y="36"/>
                  </a:cubicBezTo>
                  <a:cubicBezTo>
                    <a:pt x="16" y="36"/>
                    <a:pt x="17" y="39"/>
                    <a:pt x="15" y="39"/>
                  </a:cubicBezTo>
                  <a:cubicBezTo>
                    <a:pt x="13" y="39"/>
                    <a:pt x="15" y="41"/>
                    <a:pt x="12" y="40"/>
                  </a:cubicBezTo>
                  <a:cubicBezTo>
                    <a:pt x="10" y="40"/>
                    <a:pt x="11" y="41"/>
                    <a:pt x="10" y="41"/>
                  </a:cubicBezTo>
                  <a:cubicBezTo>
                    <a:pt x="9" y="41"/>
                    <a:pt x="9" y="42"/>
                    <a:pt x="8" y="41"/>
                  </a:cubicBezTo>
                  <a:cubicBezTo>
                    <a:pt x="6" y="40"/>
                    <a:pt x="6" y="42"/>
                    <a:pt x="5" y="40"/>
                  </a:cubicBezTo>
                  <a:cubicBezTo>
                    <a:pt x="5" y="37"/>
                    <a:pt x="4" y="38"/>
                    <a:pt x="4" y="36"/>
                  </a:cubicBezTo>
                  <a:cubicBezTo>
                    <a:pt x="5" y="34"/>
                    <a:pt x="3" y="33"/>
                    <a:pt x="3" y="30"/>
                  </a:cubicBezTo>
                  <a:cubicBezTo>
                    <a:pt x="3" y="28"/>
                    <a:pt x="2" y="28"/>
                    <a:pt x="2" y="26"/>
                  </a:cubicBezTo>
                  <a:cubicBezTo>
                    <a:pt x="2" y="25"/>
                    <a:pt x="0" y="25"/>
                    <a:pt x="1" y="24"/>
                  </a:cubicBezTo>
                  <a:cubicBezTo>
                    <a:pt x="3" y="23"/>
                    <a:pt x="1" y="23"/>
                    <a:pt x="1" y="21"/>
                  </a:cubicBezTo>
                  <a:cubicBezTo>
                    <a:pt x="2" y="20"/>
                    <a:pt x="2" y="19"/>
                    <a:pt x="2" y="17"/>
                  </a:cubicBezTo>
                  <a:cubicBezTo>
                    <a:pt x="3" y="16"/>
                    <a:pt x="4" y="15"/>
                    <a:pt x="4" y="15"/>
                  </a:cubicBezTo>
                  <a:cubicBezTo>
                    <a:pt x="4" y="14"/>
                    <a:pt x="4" y="14"/>
                    <a:pt x="4" y="14"/>
                  </a:cubicBezTo>
                  <a:cubicBezTo>
                    <a:pt x="4" y="13"/>
                    <a:pt x="4" y="12"/>
                    <a:pt x="4" y="11"/>
                  </a:cubicBezTo>
                  <a:cubicBezTo>
                    <a:pt x="5" y="11"/>
                    <a:pt x="4" y="11"/>
                    <a:pt x="4" y="11"/>
                  </a:cubicBezTo>
                  <a:cubicBezTo>
                    <a:pt x="4" y="11"/>
                    <a:pt x="5" y="10"/>
                    <a:pt x="5" y="10"/>
                  </a:cubicBezTo>
                  <a:cubicBezTo>
                    <a:pt x="6" y="10"/>
                    <a:pt x="7" y="11"/>
                    <a:pt x="7" y="11"/>
                  </a:cubicBezTo>
                  <a:cubicBezTo>
                    <a:pt x="7" y="11"/>
                    <a:pt x="8" y="11"/>
                    <a:pt x="8" y="11"/>
                  </a:cubicBezTo>
                  <a:cubicBezTo>
                    <a:pt x="8" y="11"/>
                    <a:pt x="8" y="11"/>
                    <a:pt x="8" y="11"/>
                  </a:cubicBezTo>
                  <a:cubicBezTo>
                    <a:pt x="8" y="11"/>
                    <a:pt x="8" y="11"/>
                    <a:pt x="8" y="11"/>
                  </a:cubicBezTo>
                  <a:cubicBezTo>
                    <a:pt x="9" y="11"/>
                    <a:pt x="9" y="11"/>
                    <a:pt x="9" y="11"/>
                  </a:cubicBezTo>
                  <a:cubicBezTo>
                    <a:pt x="10" y="10"/>
                    <a:pt x="20" y="15"/>
                    <a:pt x="20" y="15"/>
                  </a:cubicBezTo>
                  <a:cubicBezTo>
                    <a:pt x="20" y="15"/>
                    <a:pt x="20" y="16"/>
                    <a:pt x="20" y="17"/>
                  </a:cubicBezTo>
                  <a:cubicBezTo>
                    <a:pt x="20" y="18"/>
                    <a:pt x="20" y="20"/>
                    <a:pt x="20" y="22"/>
                  </a:cubicBezTo>
                  <a:cubicBezTo>
                    <a:pt x="23" y="18"/>
                    <a:pt x="27" y="14"/>
                    <a:pt x="30" y="10"/>
                  </a:cubicBezTo>
                  <a:cubicBezTo>
                    <a:pt x="30" y="9"/>
                    <a:pt x="32" y="6"/>
                    <a:pt x="33" y="5"/>
                  </a:cubicBezTo>
                  <a:cubicBezTo>
                    <a:pt x="35" y="4"/>
                    <a:pt x="40" y="3"/>
                    <a:pt x="42" y="3"/>
                  </a:cubicBezTo>
                  <a:cubicBezTo>
                    <a:pt x="45" y="2"/>
                    <a:pt x="47" y="1"/>
                    <a:pt x="50" y="0"/>
                  </a:cubicBezTo>
                  <a:close/>
                </a:path>
              </a:pathLst>
            </a:custGeom>
            <a:grpFill/>
            <a:ln w="3175" cap="flat" cmpd="sng">
              <a:solidFill>
                <a:schemeClr val="bg1"/>
              </a:solidFill>
              <a:prstDash val="solid"/>
              <a:miter lim="800000"/>
              <a:headEnd/>
              <a:tailEnd/>
            </a:ln>
          </p:spPr>
          <p:txBody>
            <a:bodyPr/>
            <a:lstStyle/>
            <a:p>
              <a:endParaRPr lang="en-GB"/>
            </a:p>
          </p:txBody>
        </p:sp>
        <p:sp>
          <p:nvSpPr>
            <p:cNvPr id="296" name="Freeform 48"/>
            <p:cNvSpPr>
              <a:spLocks/>
            </p:cNvSpPr>
            <p:nvPr/>
          </p:nvSpPr>
          <p:spPr bwMode="auto">
            <a:xfrm>
              <a:off x="699" y="982"/>
              <a:ext cx="70" cy="46"/>
            </a:xfrm>
            <a:custGeom>
              <a:avLst/>
              <a:gdLst/>
              <a:ahLst/>
              <a:cxnLst>
                <a:cxn ang="0">
                  <a:pos x="1" y="6"/>
                </a:cxn>
                <a:cxn ang="0">
                  <a:pos x="0" y="4"/>
                </a:cxn>
                <a:cxn ang="0">
                  <a:pos x="3" y="4"/>
                </a:cxn>
                <a:cxn ang="0">
                  <a:pos x="5" y="2"/>
                </a:cxn>
                <a:cxn ang="0">
                  <a:pos x="11" y="0"/>
                </a:cxn>
                <a:cxn ang="0">
                  <a:pos x="11" y="1"/>
                </a:cxn>
                <a:cxn ang="0">
                  <a:pos x="9" y="4"/>
                </a:cxn>
                <a:cxn ang="0">
                  <a:pos x="7" y="5"/>
                </a:cxn>
                <a:cxn ang="0">
                  <a:pos x="4" y="7"/>
                </a:cxn>
                <a:cxn ang="0">
                  <a:pos x="3" y="7"/>
                </a:cxn>
                <a:cxn ang="0">
                  <a:pos x="1" y="6"/>
                </a:cxn>
              </a:cxnLst>
              <a:rect l="0" t="0" r="r" b="b"/>
              <a:pathLst>
                <a:path w="12" h="8">
                  <a:moveTo>
                    <a:pt x="1" y="6"/>
                  </a:moveTo>
                  <a:cubicBezTo>
                    <a:pt x="0" y="4"/>
                    <a:pt x="0" y="4"/>
                    <a:pt x="0" y="4"/>
                  </a:cubicBezTo>
                  <a:cubicBezTo>
                    <a:pt x="1" y="5"/>
                    <a:pt x="1" y="3"/>
                    <a:pt x="3" y="4"/>
                  </a:cubicBezTo>
                  <a:cubicBezTo>
                    <a:pt x="4" y="4"/>
                    <a:pt x="2" y="2"/>
                    <a:pt x="5" y="2"/>
                  </a:cubicBezTo>
                  <a:cubicBezTo>
                    <a:pt x="8" y="3"/>
                    <a:pt x="10" y="1"/>
                    <a:pt x="11" y="0"/>
                  </a:cubicBezTo>
                  <a:cubicBezTo>
                    <a:pt x="12" y="0"/>
                    <a:pt x="12" y="0"/>
                    <a:pt x="11" y="1"/>
                  </a:cubicBezTo>
                  <a:cubicBezTo>
                    <a:pt x="9" y="3"/>
                    <a:pt x="8" y="3"/>
                    <a:pt x="9" y="4"/>
                  </a:cubicBezTo>
                  <a:cubicBezTo>
                    <a:pt x="10" y="5"/>
                    <a:pt x="8" y="4"/>
                    <a:pt x="7" y="5"/>
                  </a:cubicBezTo>
                  <a:cubicBezTo>
                    <a:pt x="6" y="7"/>
                    <a:pt x="4" y="7"/>
                    <a:pt x="4" y="7"/>
                  </a:cubicBezTo>
                  <a:cubicBezTo>
                    <a:pt x="4" y="8"/>
                    <a:pt x="4" y="7"/>
                    <a:pt x="3" y="7"/>
                  </a:cubicBezTo>
                  <a:cubicBezTo>
                    <a:pt x="2" y="7"/>
                    <a:pt x="1" y="7"/>
                    <a:pt x="1" y="6"/>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7" name="Freeform 49"/>
            <p:cNvSpPr>
              <a:spLocks/>
            </p:cNvSpPr>
            <p:nvPr/>
          </p:nvSpPr>
          <p:spPr bwMode="auto">
            <a:xfrm>
              <a:off x="803" y="912"/>
              <a:ext cx="204" cy="204"/>
            </a:xfrm>
            <a:custGeom>
              <a:avLst/>
              <a:gdLst/>
              <a:ahLst/>
              <a:cxnLst>
                <a:cxn ang="0">
                  <a:pos x="1" y="19"/>
                </a:cxn>
                <a:cxn ang="0">
                  <a:pos x="3" y="19"/>
                </a:cxn>
                <a:cxn ang="0">
                  <a:pos x="3" y="19"/>
                </a:cxn>
                <a:cxn ang="0">
                  <a:pos x="3" y="20"/>
                </a:cxn>
                <a:cxn ang="0">
                  <a:pos x="5" y="22"/>
                </a:cxn>
                <a:cxn ang="0">
                  <a:pos x="3" y="24"/>
                </a:cxn>
                <a:cxn ang="0">
                  <a:pos x="4" y="25"/>
                </a:cxn>
                <a:cxn ang="0">
                  <a:pos x="2" y="25"/>
                </a:cxn>
                <a:cxn ang="0">
                  <a:pos x="1" y="26"/>
                </a:cxn>
                <a:cxn ang="0">
                  <a:pos x="2" y="26"/>
                </a:cxn>
                <a:cxn ang="0">
                  <a:pos x="0" y="29"/>
                </a:cxn>
                <a:cxn ang="0">
                  <a:pos x="0" y="29"/>
                </a:cxn>
                <a:cxn ang="0">
                  <a:pos x="0" y="29"/>
                </a:cxn>
                <a:cxn ang="0">
                  <a:pos x="0" y="31"/>
                </a:cxn>
                <a:cxn ang="0">
                  <a:pos x="0" y="32"/>
                </a:cxn>
                <a:cxn ang="0">
                  <a:pos x="1" y="32"/>
                </a:cxn>
                <a:cxn ang="0">
                  <a:pos x="2" y="34"/>
                </a:cxn>
                <a:cxn ang="0">
                  <a:pos x="6" y="35"/>
                </a:cxn>
                <a:cxn ang="0">
                  <a:pos x="12" y="31"/>
                </a:cxn>
                <a:cxn ang="0">
                  <a:pos x="16" y="28"/>
                </a:cxn>
                <a:cxn ang="0">
                  <a:pos x="23" y="24"/>
                </a:cxn>
                <a:cxn ang="0">
                  <a:pos x="28" y="21"/>
                </a:cxn>
                <a:cxn ang="0">
                  <a:pos x="29" y="18"/>
                </a:cxn>
                <a:cxn ang="0">
                  <a:pos x="29" y="18"/>
                </a:cxn>
                <a:cxn ang="0">
                  <a:pos x="29" y="17"/>
                </a:cxn>
                <a:cxn ang="0">
                  <a:pos x="29" y="15"/>
                </a:cxn>
                <a:cxn ang="0">
                  <a:pos x="30" y="11"/>
                </a:cxn>
                <a:cxn ang="0">
                  <a:pos x="29" y="7"/>
                </a:cxn>
                <a:cxn ang="0">
                  <a:pos x="32" y="6"/>
                </a:cxn>
                <a:cxn ang="0">
                  <a:pos x="35" y="2"/>
                </a:cxn>
                <a:cxn ang="0">
                  <a:pos x="35" y="1"/>
                </a:cxn>
                <a:cxn ang="0">
                  <a:pos x="34" y="1"/>
                </a:cxn>
                <a:cxn ang="0">
                  <a:pos x="31" y="2"/>
                </a:cxn>
                <a:cxn ang="0">
                  <a:pos x="27" y="2"/>
                </a:cxn>
                <a:cxn ang="0">
                  <a:pos x="18" y="5"/>
                </a:cxn>
                <a:cxn ang="0">
                  <a:pos x="14" y="3"/>
                </a:cxn>
                <a:cxn ang="0">
                  <a:pos x="9" y="5"/>
                </a:cxn>
                <a:cxn ang="0">
                  <a:pos x="8" y="5"/>
                </a:cxn>
                <a:cxn ang="0">
                  <a:pos x="5" y="4"/>
                </a:cxn>
                <a:cxn ang="0">
                  <a:pos x="5" y="7"/>
                </a:cxn>
                <a:cxn ang="0">
                  <a:pos x="5" y="8"/>
                </a:cxn>
                <a:cxn ang="0">
                  <a:pos x="4" y="8"/>
                </a:cxn>
                <a:cxn ang="0">
                  <a:pos x="2" y="11"/>
                </a:cxn>
                <a:cxn ang="0">
                  <a:pos x="1" y="10"/>
                </a:cxn>
                <a:cxn ang="0">
                  <a:pos x="1" y="14"/>
                </a:cxn>
                <a:cxn ang="0">
                  <a:pos x="1" y="19"/>
                </a:cxn>
              </a:cxnLst>
              <a:rect l="0" t="0" r="r" b="b"/>
              <a:pathLst>
                <a:path w="35" h="35">
                  <a:moveTo>
                    <a:pt x="1" y="19"/>
                  </a:moveTo>
                  <a:cubicBezTo>
                    <a:pt x="2" y="19"/>
                    <a:pt x="2" y="19"/>
                    <a:pt x="3" y="19"/>
                  </a:cubicBezTo>
                  <a:cubicBezTo>
                    <a:pt x="3" y="19"/>
                    <a:pt x="3" y="19"/>
                    <a:pt x="3" y="19"/>
                  </a:cubicBezTo>
                  <a:cubicBezTo>
                    <a:pt x="4" y="20"/>
                    <a:pt x="3" y="20"/>
                    <a:pt x="3" y="20"/>
                  </a:cubicBezTo>
                  <a:cubicBezTo>
                    <a:pt x="4" y="20"/>
                    <a:pt x="5" y="21"/>
                    <a:pt x="5" y="22"/>
                  </a:cubicBezTo>
                  <a:cubicBezTo>
                    <a:pt x="5" y="23"/>
                    <a:pt x="3" y="23"/>
                    <a:pt x="3" y="24"/>
                  </a:cubicBezTo>
                  <a:cubicBezTo>
                    <a:pt x="3" y="24"/>
                    <a:pt x="4" y="24"/>
                    <a:pt x="4" y="25"/>
                  </a:cubicBezTo>
                  <a:cubicBezTo>
                    <a:pt x="4" y="25"/>
                    <a:pt x="2" y="25"/>
                    <a:pt x="2" y="25"/>
                  </a:cubicBezTo>
                  <a:cubicBezTo>
                    <a:pt x="2" y="25"/>
                    <a:pt x="2" y="25"/>
                    <a:pt x="1" y="26"/>
                  </a:cubicBezTo>
                  <a:cubicBezTo>
                    <a:pt x="1" y="26"/>
                    <a:pt x="2" y="26"/>
                    <a:pt x="2" y="26"/>
                  </a:cubicBezTo>
                  <a:cubicBezTo>
                    <a:pt x="2" y="27"/>
                    <a:pt x="0" y="29"/>
                    <a:pt x="0" y="29"/>
                  </a:cubicBezTo>
                  <a:cubicBezTo>
                    <a:pt x="0" y="29"/>
                    <a:pt x="0" y="29"/>
                    <a:pt x="0" y="29"/>
                  </a:cubicBezTo>
                  <a:cubicBezTo>
                    <a:pt x="0" y="29"/>
                    <a:pt x="0" y="29"/>
                    <a:pt x="0" y="29"/>
                  </a:cubicBezTo>
                  <a:cubicBezTo>
                    <a:pt x="0" y="30"/>
                    <a:pt x="0" y="31"/>
                    <a:pt x="0" y="31"/>
                  </a:cubicBezTo>
                  <a:cubicBezTo>
                    <a:pt x="0" y="32"/>
                    <a:pt x="0" y="32"/>
                    <a:pt x="0" y="32"/>
                  </a:cubicBezTo>
                  <a:cubicBezTo>
                    <a:pt x="0" y="33"/>
                    <a:pt x="0" y="32"/>
                    <a:pt x="1" y="32"/>
                  </a:cubicBezTo>
                  <a:cubicBezTo>
                    <a:pt x="2" y="33"/>
                    <a:pt x="2" y="33"/>
                    <a:pt x="2" y="34"/>
                  </a:cubicBezTo>
                  <a:cubicBezTo>
                    <a:pt x="3" y="34"/>
                    <a:pt x="5" y="35"/>
                    <a:pt x="6" y="35"/>
                  </a:cubicBezTo>
                  <a:cubicBezTo>
                    <a:pt x="7" y="35"/>
                    <a:pt x="10" y="32"/>
                    <a:pt x="12" y="31"/>
                  </a:cubicBezTo>
                  <a:cubicBezTo>
                    <a:pt x="13" y="30"/>
                    <a:pt x="15" y="29"/>
                    <a:pt x="16" y="28"/>
                  </a:cubicBezTo>
                  <a:cubicBezTo>
                    <a:pt x="18" y="26"/>
                    <a:pt x="21" y="25"/>
                    <a:pt x="23" y="24"/>
                  </a:cubicBezTo>
                  <a:cubicBezTo>
                    <a:pt x="24" y="23"/>
                    <a:pt x="26" y="22"/>
                    <a:pt x="28" y="21"/>
                  </a:cubicBezTo>
                  <a:cubicBezTo>
                    <a:pt x="28" y="20"/>
                    <a:pt x="29" y="19"/>
                    <a:pt x="29" y="18"/>
                  </a:cubicBezTo>
                  <a:cubicBezTo>
                    <a:pt x="29" y="18"/>
                    <a:pt x="29" y="18"/>
                    <a:pt x="29" y="18"/>
                  </a:cubicBezTo>
                  <a:cubicBezTo>
                    <a:pt x="29" y="18"/>
                    <a:pt x="29" y="18"/>
                    <a:pt x="29" y="17"/>
                  </a:cubicBezTo>
                  <a:cubicBezTo>
                    <a:pt x="29" y="17"/>
                    <a:pt x="29" y="16"/>
                    <a:pt x="29" y="15"/>
                  </a:cubicBezTo>
                  <a:cubicBezTo>
                    <a:pt x="29" y="14"/>
                    <a:pt x="30" y="12"/>
                    <a:pt x="30" y="11"/>
                  </a:cubicBezTo>
                  <a:cubicBezTo>
                    <a:pt x="29" y="10"/>
                    <a:pt x="29" y="9"/>
                    <a:pt x="29" y="7"/>
                  </a:cubicBezTo>
                  <a:cubicBezTo>
                    <a:pt x="30" y="6"/>
                    <a:pt x="31" y="6"/>
                    <a:pt x="32" y="6"/>
                  </a:cubicBezTo>
                  <a:cubicBezTo>
                    <a:pt x="33" y="5"/>
                    <a:pt x="34" y="3"/>
                    <a:pt x="35" y="2"/>
                  </a:cubicBezTo>
                  <a:cubicBezTo>
                    <a:pt x="35" y="2"/>
                    <a:pt x="35" y="1"/>
                    <a:pt x="35" y="1"/>
                  </a:cubicBezTo>
                  <a:cubicBezTo>
                    <a:pt x="35" y="1"/>
                    <a:pt x="34" y="0"/>
                    <a:pt x="34" y="1"/>
                  </a:cubicBezTo>
                  <a:cubicBezTo>
                    <a:pt x="33" y="2"/>
                    <a:pt x="32" y="2"/>
                    <a:pt x="31" y="2"/>
                  </a:cubicBezTo>
                  <a:cubicBezTo>
                    <a:pt x="29" y="2"/>
                    <a:pt x="28" y="2"/>
                    <a:pt x="27" y="2"/>
                  </a:cubicBezTo>
                  <a:cubicBezTo>
                    <a:pt x="24" y="3"/>
                    <a:pt x="22" y="5"/>
                    <a:pt x="18" y="5"/>
                  </a:cubicBezTo>
                  <a:cubicBezTo>
                    <a:pt x="16" y="5"/>
                    <a:pt x="16" y="4"/>
                    <a:pt x="14" y="3"/>
                  </a:cubicBezTo>
                  <a:cubicBezTo>
                    <a:pt x="12" y="3"/>
                    <a:pt x="11" y="5"/>
                    <a:pt x="9" y="5"/>
                  </a:cubicBezTo>
                  <a:cubicBezTo>
                    <a:pt x="9" y="5"/>
                    <a:pt x="8" y="5"/>
                    <a:pt x="8" y="5"/>
                  </a:cubicBezTo>
                  <a:cubicBezTo>
                    <a:pt x="7" y="5"/>
                    <a:pt x="5" y="4"/>
                    <a:pt x="5" y="4"/>
                  </a:cubicBezTo>
                  <a:cubicBezTo>
                    <a:pt x="5" y="4"/>
                    <a:pt x="4" y="6"/>
                    <a:pt x="5" y="7"/>
                  </a:cubicBezTo>
                  <a:cubicBezTo>
                    <a:pt x="5" y="7"/>
                    <a:pt x="5" y="8"/>
                    <a:pt x="5" y="8"/>
                  </a:cubicBezTo>
                  <a:cubicBezTo>
                    <a:pt x="5" y="8"/>
                    <a:pt x="4" y="8"/>
                    <a:pt x="4" y="8"/>
                  </a:cubicBezTo>
                  <a:cubicBezTo>
                    <a:pt x="3" y="8"/>
                    <a:pt x="3" y="11"/>
                    <a:pt x="2" y="11"/>
                  </a:cubicBezTo>
                  <a:cubicBezTo>
                    <a:pt x="2" y="11"/>
                    <a:pt x="2" y="10"/>
                    <a:pt x="1" y="10"/>
                  </a:cubicBezTo>
                  <a:cubicBezTo>
                    <a:pt x="1" y="11"/>
                    <a:pt x="0" y="12"/>
                    <a:pt x="1" y="14"/>
                  </a:cubicBezTo>
                  <a:cubicBezTo>
                    <a:pt x="2" y="15"/>
                    <a:pt x="1" y="16"/>
                    <a:pt x="1" y="19"/>
                  </a:cubicBezTo>
                  <a:close/>
                </a:path>
              </a:pathLst>
            </a:custGeom>
            <a:grpFill/>
            <a:ln w="3175" cap="flat" cmpd="sng">
              <a:solidFill>
                <a:schemeClr val="bg1"/>
              </a:solidFill>
              <a:prstDash val="solid"/>
              <a:miter lim="800000"/>
              <a:headEnd/>
              <a:tailEnd/>
            </a:ln>
          </p:spPr>
          <p:txBody>
            <a:bodyPr/>
            <a:lstStyle/>
            <a:p>
              <a:endParaRPr lang="en-GB"/>
            </a:p>
          </p:txBody>
        </p:sp>
        <p:sp>
          <p:nvSpPr>
            <p:cNvPr id="298" name="Freeform 50"/>
            <p:cNvSpPr>
              <a:spLocks/>
            </p:cNvSpPr>
            <p:nvPr/>
          </p:nvSpPr>
          <p:spPr bwMode="auto">
            <a:xfrm>
              <a:off x="786" y="1022"/>
              <a:ext cx="47" cy="64"/>
            </a:xfrm>
            <a:custGeom>
              <a:avLst/>
              <a:gdLst/>
              <a:ahLst/>
              <a:cxnLst>
                <a:cxn ang="0">
                  <a:pos x="3" y="10"/>
                </a:cxn>
                <a:cxn ang="0">
                  <a:pos x="2" y="10"/>
                </a:cxn>
                <a:cxn ang="0">
                  <a:pos x="2" y="11"/>
                </a:cxn>
                <a:cxn ang="0">
                  <a:pos x="0" y="11"/>
                </a:cxn>
                <a:cxn ang="0">
                  <a:pos x="2" y="7"/>
                </a:cxn>
                <a:cxn ang="0">
                  <a:pos x="3" y="4"/>
                </a:cxn>
                <a:cxn ang="0">
                  <a:pos x="4" y="0"/>
                </a:cxn>
                <a:cxn ang="0">
                  <a:pos x="6" y="0"/>
                </a:cxn>
                <a:cxn ang="0">
                  <a:pos x="6" y="0"/>
                </a:cxn>
                <a:cxn ang="0">
                  <a:pos x="6" y="1"/>
                </a:cxn>
                <a:cxn ang="0">
                  <a:pos x="8" y="3"/>
                </a:cxn>
                <a:cxn ang="0">
                  <a:pos x="6" y="5"/>
                </a:cxn>
                <a:cxn ang="0">
                  <a:pos x="7" y="6"/>
                </a:cxn>
                <a:cxn ang="0">
                  <a:pos x="5" y="6"/>
                </a:cxn>
                <a:cxn ang="0">
                  <a:pos x="4" y="7"/>
                </a:cxn>
                <a:cxn ang="0">
                  <a:pos x="5" y="7"/>
                </a:cxn>
                <a:cxn ang="0">
                  <a:pos x="3" y="10"/>
                </a:cxn>
              </a:cxnLst>
              <a:rect l="0" t="0" r="r" b="b"/>
              <a:pathLst>
                <a:path w="8" h="11">
                  <a:moveTo>
                    <a:pt x="3" y="10"/>
                  </a:moveTo>
                  <a:cubicBezTo>
                    <a:pt x="2" y="10"/>
                    <a:pt x="2" y="9"/>
                    <a:pt x="2" y="10"/>
                  </a:cubicBezTo>
                  <a:cubicBezTo>
                    <a:pt x="2" y="10"/>
                    <a:pt x="2" y="11"/>
                    <a:pt x="2" y="11"/>
                  </a:cubicBezTo>
                  <a:cubicBezTo>
                    <a:pt x="2" y="11"/>
                    <a:pt x="1" y="11"/>
                    <a:pt x="0" y="11"/>
                  </a:cubicBezTo>
                  <a:cubicBezTo>
                    <a:pt x="1" y="8"/>
                    <a:pt x="1" y="9"/>
                    <a:pt x="2" y="7"/>
                  </a:cubicBezTo>
                  <a:cubicBezTo>
                    <a:pt x="2" y="4"/>
                    <a:pt x="3" y="6"/>
                    <a:pt x="3" y="4"/>
                  </a:cubicBezTo>
                  <a:cubicBezTo>
                    <a:pt x="2" y="1"/>
                    <a:pt x="5" y="2"/>
                    <a:pt x="4" y="0"/>
                  </a:cubicBezTo>
                  <a:cubicBezTo>
                    <a:pt x="5" y="0"/>
                    <a:pt x="5" y="0"/>
                    <a:pt x="6" y="0"/>
                  </a:cubicBezTo>
                  <a:cubicBezTo>
                    <a:pt x="6" y="0"/>
                    <a:pt x="6" y="0"/>
                    <a:pt x="6" y="0"/>
                  </a:cubicBezTo>
                  <a:cubicBezTo>
                    <a:pt x="7" y="1"/>
                    <a:pt x="6" y="1"/>
                    <a:pt x="6" y="1"/>
                  </a:cubicBezTo>
                  <a:cubicBezTo>
                    <a:pt x="7" y="1"/>
                    <a:pt x="8" y="2"/>
                    <a:pt x="8" y="3"/>
                  </a:cubicBezTo>
                  <a:cubicBezTo>
                    <a:pt x="8" y="4"/>
                    <a:pt x="6" y="4"/>
                    <a:pt x="6" y="5"/>
                  </a:cubicBezTo>
                  <a:cubicBezTo>
                    <a:pt x="6" y="5"/>
                    <a:pt x="7" y="5"/>
                    <a:pt x="7" y="6"/>
                  </a:cubicBezTo>
                  <a:cubicBezTo>
                    <a:pt x="7" y="6"/>
                    <a:pt x="5" y="6"/>
                    <a:pt x="5" y="6"/>
                  </a:cubicBezTo>
                  <a:cubicBezTo>
                    <a:pt x="5" y="6"/>
                    <a:pt x="5" y="6"/>
                    <a:pt x="4" y="7"/>
                  </a:cubicBezTo>
                  <a:cubicBezTo>
                    <a:pt x="4" y="7"/>
                    <a:pt x="5" y="7"/>
                    <a:pt x="5" y="7"/>
                  </a:cubicBezTo>
                  <a:cubicBezTo>
                    <a:pt x="5" y="8"/>
                    <a:pt x="3" y="10"/>
                    <a:pt x="3" y="1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299" name="Freeform 51"/>
            <p:cNvSpPr>
              <a:spLocks/>
            </p:cNvSpPr>
            <p:nvPr/>
          </p:nvSpPr>
          <p:spPr bwMode="auto">
            <a:xfrm>
              <a:off x="780" y="1075"/>
              <a:ext cx="134" cy="163"/>
            </a:xfrm>
            <a:custGeom>
              <a:avLst/>
              <a:gdLst/>
              <a:ahLst/>
              <a:cxnLst>
                <a:cxn ang="0">
                  <a:pos x="4" y="4"/>
                </a:cxn>
                <a:cxn ang="0">
                  <a:pos x="3" y="6"/>
                </a:cxn>
                <a:cxn ang="0">
                  <a:pos x="3" y="7"/>
                </a:cxn>
                <a:cxn ang="0">
                  <a:pos x="3" y="12"/>
                </a:cxn>
                <a:cxn ang="0">
                  <a:pos x="3" y="15"/>
                </a:cxn>
                <a:cxn ang="0">
                  <a:pos x="1" y="22"/>
                </a:cxn>
                <a:cxn ang="0">
                  <a:pos x="0" y="26"/>
                </a:cxn>
                <a:cxn ang="0">
                  <a:pos x="0" y="27"/>
                </a:cxn>
                <a:cxn ang="0">
                  <a:pos x="6" y="28"/>
                </a:cxn>
                <a:cxn ang="0">
                  <a:pos x="10" y="24"/>
                </a:cxn>
                <a:cxn ang="0">
                  <a:pos x="14" y="23"/>
                </a:cxn>
                <a:cxn ang="0">
                  <a:pos x="14" y="21"/>
                </a:cxn>
                <a:cxn ang="0">
                  <a:pos x="16" y="19"/>
                </a:cxn>
                <a:cxn ang="0">
                  <a:pos x="11" y="13"/>
                </a:cxn>
                <a:cxn ang="0">
                  <a:pos x="14" y="12"/>
                </a:cxn>
                <a:cxn ang="0">
                  <a:pos x="22" y="8"/>
                </a:cxn>
                <a:cxn ang="0">
                  <a:pos x="23" y="8"/>
                </a:cxn>
                <a:cxn ang="0">
                  <a:pos x="21" y="7"/>
                </a:cxn>
                <a:cxn ang="0">
                  <a:pos x="21" y="6"/>
                </a:cxn>
                <a:cxn ang="0">
                  <a:pos x="22" y="6"/>
                </a:cxn>
                <a:cxn ang="0">
                  <a:pos x="22" y="5"/>
                </a:cxn>
                <a:cxn ang="0">
                  <a:pos x="20" y="0"/>
                </a:cxn>
                <a:cxn ang="0">
                  <a:pos x="16" y="3"/>
                </a:cxn>
                <a:cxn ang="0">
                  <a:pos x="10" y="7"/>
                </a:cxn>
                <a:cxn ang="0">
                  <a:pos x="6" y="6"/>
                </a:cxn>
                <a:cxn ang="0">
                  <a:pos x="5" y="4"/>
                </a:cxn>
                <a:cxn ang="0">
                  <a:pos x="4" y="4"/>
                </a:cxn>
              </a:cxnLst>
              <a:rect l="0" t="0" r="r" b="b"/>
              <a:pathLst>
                <a:path w="23" h="28">
                  <a:moveTo>
                    <a:pt x="4" y="4"/>
                  </a:moveTo>
                  <a:cubicBezTo>
                    <a:pt x="3" y="4"/>
                    <a:pt x="3" y="5"/>
                    <a:pt x="3" y="6"/>
                  </a:cubicBezTo>
                  <a:cubicBezTo>
                    <a:pt x="3" y="6"/>
                    <a:pt x="3" y="7"/>
                    <a:pt x="3" y="7"/>
                  </a:cubicBezTo>
                  <a:cubicBezTo>
                    <a:pt x="3" y="8"/>
                    <a:pt x="4" y="11"/>
                    <a:pt x="3" y="12"/>
                  </a:cubicBezTo>
                  <a:cubicBezTo>
                    <a:pt x="3" y="13"/>
                    <a:pt x="3" y="14"/>
                    <a:pt x="3" y="15"/>
                  </a:cubicBezTo>
                  <a:cubicBezTo>
                    <a:pt x="3" y="16"/>
                    <a:pt x="1" y="19"/>
                    <a:pt x="1" y="22"/>
                  </a:cubicBezTo>
                  <a:cubicBezTo>
                    <a:pt x="1" y="23"/>
                    <a:pt x="0" y="26"/>
                    <a:pt x="0" y="26"/>
                  </a:cubicBezTo>
                  <a:cubicBezTo>
                    <a:pt x="0" y="26"/>
                    <a:pt x="0" y="26"/>
                    <a:pt x="0" y="27"/>
                  </a:cubicBezTo>
                  <a:cubicBezTo>
                    <a:pt x="1" y="27"/>
                    <a:pt x="5" y="28"/>
                    <a:pt x="6" y="28"/>
                  </a:cubicBezTo>
                  <a:cubicBezTo>
                    <a:pt x="8" y="28"/>
                    <a:pt x="8" y="25"/>
                    <a:pt x="10" y="24"/>
                  </a:cubicBezTo>
                  <a:cubicBezTo>
                    <a:pt x="10" y="23"/>
                    <a:pt x="13" y="24"/>
                    <a:pt x="14" y="23"/>
                  </a:cubicBezTo>
                  <a:cubicBezTo>
                    <a:pt x="14" y="22"/>
                    <a:pt x="14" y="21"/>
                    <a:pt x="14" y="21"/>
                  </a:cubicBezTo>
                  <a:cubicBezTo>
                    <a:pt x="15" y="20"/>
                    <a:pt x="16" y="20"/>
                    <a:pt x="16" y="19"/>
                  </a:cubicBezTo>
                  <a:cubicBezTo>
                    <a:pt x="16" y="19"/>
                    <a:pt x="11" y="13"/>
                    <a:pt x="11" y="13"/>
                  </a:cubicBezTo>
                  <a:cubicBezTo>
                    <a:pt x="11" y="12"/>
                    <a:pt x="13" y="12"/>
                    <a:pt x="14" y="12"/>
                  </a:cubicBezTo>
                  <a:cubicBezTo>
                    <a:pt x="15" y="11"/>
                    <a:pt x="21" y="10"/>
                    <a:pt x="22" y="8"/>
                  </a:cubicBezTo>
                  <a:cubicBezTo>
                    <a:pt x="23" y="8"/>
                    <a:pt x="23" y="8"/>
                    <a:pt x="23" y="8"/>
                  </a:cubicBezTo>
                  <a:cubicBezTo>
                    <a:pt x="23" y="6"/>
                    <a:pt x="22" y="7"/>
                    <a:pt x="21" y="7"/>
                  </a:cubicBezTo>
                  <a:cubicBezTo>
                    <a:pt x="21" y="7"/>
                    <a:pt x="21" y="6"/>
                    <a:pt x="21" y="6"/>
                  </a:cubicBezTo>
                  <a:cubicBezTo>
                    <a:pt x="21" y="6"/>
                    <a:pt x="22" y="6"/>
                    <a:pt x="22" y="6"/>
                  </a:cubicBezTo>
                  <a:cubicBezTo>
                    <a:pt x="22" y="6"/>
                    <a:pt x="22" y="6"/>
                    <a:pt x="22" y="5"/>
                  </a:cubicBezTo>
                  <a:cubicBezTo>
                    <a:pt x="21" y="4"/>
                    <a:pt x="21" y="2"/>
                    <a:pt x="20" y="0"/>
                  </a:cubicBezTo>
                  <a:cubicBezTo>
                    <a:pt x="19" y="1"/>
                    <a:pt x="17" y="2"/>
                    <a:pt x="16" y="3"/>
                  </a:cubicBezTo>
                  <a:cubicBezTo>
                    <a:pt x="14" y="4"/>
                    <a:pt x="11" y="7"/>
                    <a:pt x="10" y="7"/>
                  </a:cubicBezTo>
                  <a:cubicBezTo>
                    <a:pt x="9" y="7"/>
                    <a:pt x="7" y="6"/>
                    <a:pt x="6" y="6"/>
                  </a:cubicBezTo>
                  <a:cubicBezTo>
                    <a:pt x="6" y="5"/>
                    <a:pt x="6" y="5"/>
                    <a:pt x="5" y="4"/>
                  </a:cubicBezTo>
                  <a:cubicBezTo>
                    <a:pt x="4" y="4"/>
                    <a:pt x="4" y="5"/>
                    <a:pt x="4" y="4"/>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0" name="Freeform 52"/>
            <p:cNvSpPr>
              <a:spLocks/>
            </p:cNvSpPr>
            <p:nvPr/>
          </p:nvSpPr>
          <p:spPr bwMode="auto">
            <a:xfrm>
              <a:off x="821" y="1662"/>
              <a:ext cx="209" cy="221"/>
            </a:xfrm>
            <a:custGeom>
              <a:avLst/>
              <a:gdLst/>
              <a:ahLst/>
              <a:cxnLst>
                <a:cxn ang="0">
                  <a:pos x="2" y="24"/>
                </a:cxn>
                <a:cxn ang="0">
                  <a:pos x="6" y="24"/>
                </a:cxn>
                <a:cxn ang="0">
                  <a:pos x="10" y="21"/>
                </a:cxn>
                <a:cxn ang="0">
                  <a:pos x="15" y="23"/>
                </a:cxn>
                <a:cxn ang="0">
                  <a:pos x="18" y="23"/>
                </a:cxn>
                <a:cxn ang="0">
                  <a:pos x="23" y="25"/>
                </a:cxn>
                <a:cxn ang="0">
                  <a:pos x="28" y="30"/>
                </a:cxn>
                <a:cxn ang="0">
                  <a:pos x="32" y="36"/>
                </a:cxn>
                <a:cxn ang="0">
                  <a:pos x="36" y="34"/>
                </a:cxn>
                <a:cxn ang="0">
                  <a:pos x="33" y="32"/>
                </a:cxn>
                <a:cxn ang="0">
                  <a:pos x="32" y="30"/>
                </a:cxn>
                <a:cxn ang="0">
                  <a:pos x="30" y="28"/>
                </a:cxn>
                <a:cxn ang="0">
                  <a:pos x="27" y="24"/>
                </a:cxn>
                <a:cxn ang="0">
                  <a:pos x="23" y="21"/>
                </a:cxn>
                <a:cxn ang="0">
                  <a:pos x="20" y="18"/>
                </a:cxn>
                <a:cxn ang="0">
                  <a:pos x="18" y="20"/>
                </a:cxn>
                <a:cxn ang="0">
                  <a:pos x="16" y="15"/>
                </a:cxn>
                <a:cxn ang="0">
                  <a:pos x="12" y="0"/>
                </a:cxn>
                <a:cxn ang="0">
                  <a:pos x="7" y="5"/>
                </a:cxn>
                <a:cxn ang="0">
                  <a:pos x="4" y="8"/>
                </a:cxn>
                <a:cxn ang="0">
                  <a:pos x="1" y="19"/>
                </a:cxn>
                <a:cxn ang="0">
                  <a:pos x="2" y="24"/>
                </a:cxn>
              </a:cxnLst>
              <a:rect l="0" t="0" r="r" b="b"/>
              <a:pathLst>
                <a:path w="36" h="38">
                  <a:moveTo>
                    <a:pt x="2" y="24"/>
                  </a:moveTo>
                  <a:cubicBezTo>
                    <a:pt x="6" y="26"/>
                    <a:pt x="5" y="21"/>
                    <a:pt x="6" y="24"/>
                  </a:cubicBezTo>
                  <a:cubicBezTo>
                    <a:pt x="8" y="27"/>
                    <a:pt x="8" y="19"/>
                    <a:pt x="10" y="21"/>
                  </a:cubicBezTo>
                  <a:cubicBezTo>
                    <a:pt x="14" y="27"/>
                    <a:pt x="14" y="21"/>
                    <a:pt x="15" y="23"/>
                  </a:cubicBezTo>
                  <a:cubicBezTo>
                    <a:pt x="16" y="24"/>
                    <a:pt x="15" y="22"/>
                    <a:pt x="18" y="23"/>
                  </a:cubicBezTo>
                  <a:cubicBezTo>
                    <a:pt x="21" y="23"/>
                    <a:pt x="22" y="24"/>
                    <a:pt x="23" y="25"/>
                  </a:cubicBezTo>
                  <a:cubicBezTo>
                    <a:pt x="25" y="25"/>
                    <a:pt x="26" y="29"/>
                    <a:pt x="28" y="30"/>
                  </a:cubicBezTo>
                  <a:cubicBezTo>
                    <a:pt x="30" y="32"/>
                    <a:pt x="29" y="34"/>
                    <a:pt x="32" y="36"/>
                  </a:cubicBezTo>
                  <a:cubicBezTo>
                    <a:pt x="33" y="35"/>
                    <a:pt x="33" y="38"/>
                    <a:pt x="36" y="34"/>
                  </a:cubicBezTo>
                  <a:cubicBezTo>
                    <a:pt x="35" y="33"/>
                    <a:pt x="34" y="34"/>
                    <a:pt x="33" y="32"/>
                  </a:cubicBezTo>
                  <a:cubicBezTo>
                    <a:pt x="33" y="31"/>
                    <a:pt x="33" y="32"/>
                    <a:pt x="32" y="30"/>
                  </a:cubicBezTo>
                  <a:cubicBezTo>
                    <a:pt x="30" y="26"/>
                    <a:pt x="31" y="30"/>
                    <a:pt x="30" y="28"/>
                  </a:cubicBezTo>
                  <a:cubicBezTo>
                    <a:pt x="29" y="25"/>
                    <a:pt x="29" y="29"/>
                    <a:pt x="27" y="24"/>
                  </a:cubicBezTo>
                  <a:cubicBezTo>
                    <a:pt x="24" y="20"/>
                    <a:pt x="25" y="24"/>
                    <a:pt x="23" y="21"/>
                  </a:cubicBezTo>
                  <a:cubicBezTo>
                    <a:pt x="22" y="18"/>
                    <a:pt x="22" y="23"/>
                    <a:pt x="20" y="18"/>
                  </a:cubicBezTo>
                  <a:cubicBezTo>
                    <a:pt x="18" y="14"/>
                    <a:pt x="19" y="20"/>
                    <a:pt x="18" y="20"/>
                  </a:cubicBezTo>
                  <a:cubicBezTo>
                    <a:pt x="18" y="19"/>
                    <a:pt x="18" y="18"/>
                    <a:pt x="16" y="15"/>
                  </a:cubicBezTo>
                  <a:cubicBezTo>
                    <a:pt x="15" y="12"/>
                    <a:pt x="15" y="5"/>
                    <a:pt x="12" y="0"/>
                  </a:cubicBezTo>
                  <a:cubicBezTo>
                    <a:pt x="10" y="6"/>
                    <a:pt x="8" y="3"/>
                    <a:pt x="7" y="5"/>
                  </a:cubicBezTo>
                  <a:cubicBezTo>
                    <a:pt x="5" y="9"/>
                    <a:pt x="3" y="4"/>
                    <a:pt x="4" y="8"/>
                  </a:cubicBezTo>
                  <a:cubicBezTo>
                    <a:pt x="4" y="14"/>
                    <a:pt x="2" y="17"/>
                    <a:pt x="1" y="19"/>
                  </a:cubicBezTo>
                  <a:cubicBezTo>
                    <a:pt x="0" y="20"/>
                    <a:pt x="2" y="22"/>
                    <a:pt x="2" y="24"/>
                  </a:cubicBezTo>
                  <a:close/>
                </a:path>
              </a:pathLst>
            </a:custGeom>
            <a:grpFill/>
            <a:ln w="3175" cap="flat" cmpd="sng">
              <a:solidFill>
                <a:schemeClr val="bg1"/>
              </a:solidFill>
              <a:prstDash val="solid"/>
              <a:miter lim="800000"/>
              <a:headEnd/>
              <a:tailEnd/>
            </a:ln>
          </p:spPr>
          <p:txBody>
            <a:bodyPr/>
            <a:lstStyle/>
            <a:p>
              <a:endParaRPr lang="en-GB"/>
            </a:p>
          </p:txBody>
        </p:sp>
        <p:sp>
          <p:nvSpPr>
            <p:cNvPr id="301" name="Freeform 53"/>
            <p:cNvSpPr>
              <a:spLocks/>
            </p:cNvSpPr>
            <p:nvPr/>
          </p:nvSpPr>
          <p:spPr bwMode="auto">
            <a:xfrm>
              <a:off x="990" y="1860"/>
              <a:ext cx="52" cy="76"/>
            </a:xfrm>
            <a:custGeom>
              <a:avLst/>
              <a:gdLst/>
              <a:ahLst/>
              <a:cxnLst>
                <a:cxn ang="0">
                  <a:pos x="6" y="12"/>
                </a:cxn>
                <a:cxn ang="0">
                  <a:pos x="0" y="11"/>
                </a:cxn>
                <a:cxn ang="0">
                  <a:pos x="3" y="2"/>
                </a:cxn>
                <a:cxn ang="0">
                  <a:pos x="7" y="0"/>
                </a:cxn>
                <a:cxn ang="0">
                  <a:pos x="7" y="6"/>
                </a:cxn>
                <a:cxn ang="0">
                  <a:pos x="8" y="8"/>
                </a:cxn>
                <a:cxn ang="0">
                  <a:pos x="6" y="12"/>
                </a:cxn>
              </a:cxnLst>
              <a:rect l="0" t="0" r="r" b="b"/>
              <a:pathLst>
                <a:path w="9" h="13">
                  <a:moveTo>
                    <a:pt x="6" y="12"/>
                  </a:moveTo>
                  <a:cubicBezTo>
                    <a:pt x="5" y="9"/>
                    <a:pt x="2" y="13"/>
                    <a:pt x="0" y="11"/>
                  </a:cubicBezTo>
                  <a:cubicBezTo>
                    <a:pt x="0" y="5"/>
                    <a:pt x="1" y="8"/>
                    <a:pt x="3" y="2"/>
                  </a:cubicBezTo>
                  <a:cubicBezTo>
                    <a:pt x="4" y="1"/>
                    <a:pt x="4" y="4"/>
                    <a:pt x="7" y="0"/>
                  </a:cubicBezTo>
                  <a:cubicBezTo>
                    <a:pt x="8" y="3"/>
                    <a:pt x="9" y="4"/>
                    <a:pt x="7" y="6"/>
                  </a:cubicBezTo>
                  <a:cubicBezTo>
                    <a:pt x="2" y="9"/>
                    <a:pt x="6" y="7"/>
                    <a:pt x="8" y="8"/>
                  </a:cubicBezTo>
                  <a:lnTo>
                    <a:pt x="6" y="12"/>
                  </a:lnTo>
                  <a:close/>
                </a:path>
              </a:pathLst>
            </a:custGeom>
            <a:grpFill/>
            <a:ln w="3175" cap="flat" cmpd="sng">
              <a:solidFill>
                <a:schemeClr val="bg1"/>
              </a:solidFill>
              <a:prstDash val="solid"/>
              <a:miter lim="800000"/>
              <a:headEnd/>
              <a:tailEnd/>
            </a:ln>
          </p:spPr>
          <p:txBody>
            <a:bodyPr/>
            <a:lstStyle/>
            <a:p>
              <a:endParaRPr lang="en-GB"/>
            </a:p>
          </p:txBody>
        </p:sp>
        <p:sp>
          <p:nvSpPr>
            <p:cNvPr id="302" name="Freeform 54"/>
            <p:cNvSpPr>
              <a:spLocks/>
            </p:cNvSpPr>
            <p:nvPr/>
          </p:nvSpPr>
          <p:spPr bwMode="auto">
            <a:xfrm>
              <a:off x="513" y="714"/>
              <a:ext cx="93" cy="93"/>
            </a:xfrm>
            <a:custGeom>
              <a:avLst/>
              <a:gdLst/>
              <a:ahLst/>
              <a:cxnLst>
                <a:cxn ang="0">
                  <a:pos x="1" y="3"/>
                </a:cxn>
                <a:cxn ang="0">
                  <a:pos x="2" y="7"/>
                </a:cxn>
                <a:cxn ang="0">
                  <a:pos x="0" y="10"/>
                </a:cxn>
                <a:cxn ang="0">
                  <a:pos x="3" y="11"/>
                </a:cxn>
                <a:cxn ang="0">
                  <a:pos x="1" y="14"/>
                </a:cxn>
                <a:cxn ang="0">
                  <a:pos x="3" y="13"/>
                </a:cxn>
                <a:cxn ang="0">
                  <a:pos x="7" y="10"/>
                </a:cxn>
                <a:cxn ang="0">
                  <a:pos x="10" y="9"/>
                </a:cxn>
                <a:cxn ang="0">
                  <a:pos x="15" y="8"/>
                </a:cxn>
                <a:cxn ang="0">
                  <a:pos x="13" y="6"/>
                </a:cxn>
                <a:cxn ang="0">
                  <a:pos x="10" y="1"/>
                </a:cxn>
                <a:cxn ang="0">
                  <a:pos x="8" y="2"/>
                </a:cxn>
                <a:cxn ang="0">
                  <a:pos x="5" y="1"/>
                </a:cxn>
                <a:cxn ang="0">
                  <a:pos x="3" y="2"/>
                </a:cxn>
                <a:cxn ang="0">
                  <a:pos x="1" y="3"/>
                </a:cxn>
              </a:cxnLst>
              <a:rect l="0" t="0" r="r" b="b"/>
              <a:pathLst>
                <a:path w="16" h="16">
                  <a:moveTo>
                    <a:pt x="1" y="3"/>
                  </a:moveTo>
                  <a:cubicBezTo>
                    <a:pt x="3" y="5"/>
                    <a:pt x="3" y="6"/>
                    <a:pt x="2" y="7"/>
                  </a:cubicBezTo>
                  <a:cubicBezTo>
                    <a:pt x="1" y="7"/>
                    <a:pt x="2" y="9"/>
                    <a:pt x="0" y="10"/>
                  </a:cubicBezTo>
                  <a:cubicBezTo>
                    <a:pt x="0" y="13"/>
                    <a:pt x="6" y="10"/>
                    <a:pt x="3" y="11"/>
                  </a:cubicBezTo>
                  <a:cubicBezTo>
                    <a:pt x="1" y="13"/>
                    <a:pt x="1" y="12"/>
                    <a:pt x="1" y="14"/>
                  </a:cubicBezTo>
                  <a:cubicBezTo>
                    <a:pt x="0" y="16"/>
                    <a:pt x="1" y="14"/>
                    <a:pt x="3" y="13"/>
                  </a:cubicBezTo>
                  <a:cubicBezTo>
                    <a:pt x="5" y="11"/>
                    <a:pt x="6" y="12"/>
                    <a:pt x="7" y="10"/>
                  </a:cubicBezTo>
                  <a:cubicBezTo>
                    <a:pt x="9" y="6"/>
                    <a:pt x="9" y="10"/>
                    <a:pt x="10" y="9"/>
                  </a:cubicBezTo>
                  <a:cubicBezTo>
                    <a:pt x="12" y="7"/>
                    <a:pt x="14" y="10"/>
                    <a:pt x="15" y="8"/>
                  </a:cubicBezTo>
                  <a:cubicBezTo>
                    <a:pt x="16" y="6"/>
                    <a:pt x="15" y="7"/>
                    <a:pt x="13" y="6"/>
                  </a:cubicBezTo>
                  <a:cubicBezTo>
                    <a:pt x="10" y="4"/>
                    <a:pt x="10" y="3"/>
                    <a:pt x="10" y="1"/>
                  </a:cubicBezTo>
                  <a:cubicBezTo>
                    <a:pt x="9" y="1"/>
                    <a:pt x="9" y="2"/>
                    <a:pt x="8" y="2"/>
                  </a:cubicBezTo>
                  <a:cubicBezTo>
                    <a:pt x="7" y="2"/>
                    <a:pt x="6" y="0"/>
                    <a:pt x="5" y="1"/>
                  </a:cubicBezTo>
                  <a:cubicBezTo>
                    <a:pt x="4" y="2"/>
                    <a:pt x="3" y="0"/>
                    <a:pt x="3" y="2"/>
                  </a:cubicBezTo>
                  <a:cubicBezTo>
                    <a:pt x="2" y="3"/>
                    <a:pt x="1" y="2"/>
                    <a:pt x="1" y="3"/>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3" name="Freeform 55"/>
            <p:cNvSpPr>
              <a:spLocks/>
            </p:cNvSpPr>
            <p:nvPr/>
          </p:nvSpPr>
          <p:spPr bwMode="auto">
            <a:xfrm>
              <a:off x="1089" y="720"/>
              <a:ext cx="162" cy="157"/>
            </a:xfrm>
            <a:custGeom>
              <a:avLst/>
              <a:gdLst/>
              <a:ahLst/>
              <a:cxnLst>
                <a:cxn ang="0">
                  <a:pos x="20" y="26"/>
                </a:cxn>
                <a:cxn ang="0">
                  <a:pos x="17" y="24"/>
                </a:cxn>
                <a:cxn ang="0">
                  <a:pos x="17" y="25"/>
                </a:cxn>
                <a:cxn ang="0">
                  <a:pos x="16" y="24"/>
                </a:cxn>
                <a:cxn ang="0">
                  <a:pos x="15" y="23"/>
                </a:cxn>
                <a:cxn ang="0">
                  <a:pos x="15" y="22"/>
                </a:cxn>
                <a:cxn ang="0">
                  <a:pos x="17" y="21"/>
                </a:cxn>
                <a:cxn ang="0">
                  <a:pos x="16" y="20"/>
                </a:cxn>
                <a:cxn ang="0">
                  <a:pos x="17" y="19"/>
                </a:cxn>
                <a:cxn ang="0">
                  <a:pos x="15" y="17"/>
                </a:cxn>
                <a:cxn ang="0">
                  <a:pos x="12" y="19"/>
                </a:cxn>
                <a:cxn ang="0">
                  <a:pos x="10" y="20"/>
                </a:cxn>
                <a:cxn ang="0">
                  <a:pos x="9" y="21"/>
                </a:cxn>
                <a:cxn ang="0">
                  <a:pos x="8" y="22"/>
                </a:cxn>
                <a:cxn ang="0">
                  <a:pos x="7" y="23"/>
                </a:cxn>
                <a:cxn ang="0">
                  <a:pos x="7" y="21"/>
                </a:cxn>
                <a:cxn ang="0">
                  <a:pos x="7" y="21"/>
                </a:cxn>
                <a:cxn ang="0">
                  <a:pos x="8" y="20"/>
                </a:cxn>
                <a:cxn ang="0">
                  <a:pos x="7" y="19"/>
                </a:cxn>
                <a:cxn ang="0">
                  <a:pos x="8" y="18"/>
                </a:cxn>
                <a:cxn ang="0">
                  <a:pos x="6" y="17"/>
                </a:cxn>
                <a:cxn ang="0">
                  <a:pos x="4" y="15"/>
                </a:cxn>
                <a:cxn ang="0">
                  <a:pos x="3" y="15"/>
                </a:cxn>
                <a:cxn ang="0">
                  <a:pos x="4" y="15"/>
                </a:cxn>
                <a:cxn ang="0">
                  <a:pos x="5" y="13"/>
                </a:cxn>
                <a:cxn ang="0">
                  <a:pos x="2" y="11"/>
                </a:cxn>
                <a:cxn ang="0">
                  <a:pos x="3" y="9"/>
                </a:cxn>
                <a:cxn ang="0">
                  <a:pos x="0" y="5"/>
                </a:cxn>
                <a:cxn ang="0">
                  <a:pos x="1" y="4"/>
                </a:cxn>
                <a:cxn ang="0">
                  <a:pos x="3" y="5"/>
                </a:cxn>
                <a:cxn ang="0">
                  <a:pos x="4" y="6"/>
                </a:cxn>
                <a:cxn ang="0">
                  <a:pos x="6" y="6"/>
                </a:cxn>
                <a:cxn ang="0">
                  <a:pos x="8" y="6"/>
                </a:cxn>
                <a:cxn ang="0">
                  <a:pos x="6" y="4"/>
                </a:cxn>
                <a:cxn ang="0">
                  <a:pos x="6" y="3"/>
                </a:cxn>
                <a:cxn ang="0">
                  <a:pos x="7" y="1"/>
                </a:cxn>
                <a:cxn ang="0">
                  <a:pos x="9" y="2"/>
                </a:cxn>
                <a:cxn ang="0">
                  <a:pos x="11" y="4"/>
                </a:cxn>
                <a:cxn ang="0">
                  <a:pos x="15" y="5"/>
                </a:cxn>
                <a:cxn ang="0">
                  <a:pos x="18" y="2"/>
                </a:cxn>
                <a:cxn ang="0">
                  <a:pos x="21" y="7"/>
                </a:cxn>
                <a:cxn ang="0">
                  <a:pos x="23" y="10"/>
                </a:cxn>
                <a:cxn ang="0">
                  <a:pos x="28" y="12"/>
                </a:cxn>
                <a:cxn ang="0">
                  <a:pos x="24" y="12"/>
                </a:cxn>
                <a:cxn ang="0">
                  <a:pos x="22" y="17"/>
                </a:cxn>
                <a:cxn ang="0">
                  <a:pos x="22" y="20"/>
                </a:cxn>
                <a:cxn ang="0">
                  <a:pos x="21" y="22"/>
                </a:cxn>
                <a:cxn ang="0">
                  <a:pos x="20" y="22"/>
                </a:cxn>
                <a:cxn ang="0">
                  <a:pos x="20" y="26"/>
                </a:cxn>
              </a:cxnLst>
              <a:rect l="0" t="0" r="r" b="b"/>
              <a:pathLst>
                <a:path w="28" h="27">
                  <a:moveTo>
                    <a:pt x="20" y="26"/>
                  </a:moveTo>
                  <a:cubicBezTo>
                    <a:pt x="17" y="27"/>
                    <a:pt x="18" y="25"/>
                    <a:pt x="17" y="24"/>
                  </a:cubicBezTo>
                  <a:cubicBezTo>
                    <a:pt x="17" y="24"/>
                    <a:pt x="17" y="25"/>
                    <a:pt x="17" y="25"/>
                  </a:cubicBezTo>
                  <a:cubicBezTo>
                    <a:pt x="16" y="25"/>
                    <a:pt x="16" y="24"/>
                    <a:pt x="16" y="24"/>
                  </a:cubicBezTo>
                  <a:cubicBezTo>
                    <a:pt x="16" y="23"/>
                    <a:pt x="16" y="23"/>
                    <a:pt x="15" y="23"/>
                  </a:cubicBezTo>
                  <a:cubicBezTo>
                    <a:pt x="15" y="23"/>
                    <a:pt x="15" y="23"/>
                    <a:pt x="15" y="22"/>
                  </a:cubicBezTo>
                  <a:cubicBezTo>
                    <a:pt x="15" y="22"/>
                    <a:pt x="17" y="22"/>
                    <a:pt x="17" y="21"/>
                  </a:cubicBezTo>
                  <a:cubicBezTo>
                    <a:pt x="17" y="21"/>
                    <a:pt x="16" y="21"/>
                    <a:pt x="16" y="20"/>
                  </a:cubicBezTo>
                  <a:cubicBezTo>
                    <a:pt x="16" y="19"/>
                    <a:pt x="17" y="19"/>
                    <a:pt x="17" y="19"/>
                  </a:cubicBezTo>
                  <a:cubicBezTo>
                    <a:pt x="17" y="19"/>
                    <a:pt x="15" y="17"/>
                    <a:pt x="15" y="17"/>
                  </a:cubicBezTo>
                  <a:cubicBezTo>
                    <a:pt x="14" y="16"/>
                    <a:pt x="12" y="18"/>
                    <a:pt x="12" y="19"/>
                  </a:cubicBezTo>
                  <a:cubicBezTo>
                    <a:pt x="11" y="19"/>
                    <a:pt x="10" y="20"/>
                    <a:pt x="10" y="20"/>
                  </a:cubicBezTo>
                  <a:cubicBezTo>
                    <a:pt x="9" y="21"/>
                    <a:pt x="9" y="21"/>
                    <a:pt x="9" y="21"/>
                  </a:cubicBezTo>
                  <a:cubicBezTo>
                    <a:pt x="9" y="21"/>
                    <a:pt x="8" y="22"/>
                    <a:pt x="8" y="22"/>
                  </a:cubicBezTo>
                  <a:cubicBezTo>
                    <a:pt x="8" y="23"/>
                    <a:pt x="8" y="23"/>
                    <a:pt x="7" y="23"/>
                  </a:cubicBezTo>
                  <a:cubicBezTo>
                    <a:pt x="7" y="22"/>
                    <a:pt x="7" y="22"/>
                    <a:pt x="7" y="21"/>
                  </a:cubicBezTo>
                  <a:cubicBezTo>
                    <a:pt x="7" y="21"/>
                    <a:pt x="7" y="21"/>
                    <a:pt x="7" y="21"/>
                  </a:cubicBezTo>
                  <a:cubicBezTo>
                    <a:pt x="6" y="20"/>
                    <a:pt x="8" y="20"/>
                    <a:pt x="8" y="20"/>
                  </a:cubicBezTo>
                  <a:cubicBezTo>
                    <a:pt x="8" y="20"/>
                    <a:pt x="6" y="19"/>
                    <a:pt x="7" y="19"/>
                  </a:cubicBezTo>
                  <a:cubicBezTo>
                    <a:pt x="7" y="18"/>
                    <a:pt x="8" y="19"/>
                    <a:pt x="8" y="18"/>
                  </a:cubicBezTo>
                  <a:cubicBezTo>
                    <a:pt x="8" y="17"/>
                    <a:pt x="6" y="18"/>
                    <a:pt x="6" y="17"/>
                  </a:cubicBezTo>
                  <a:cubicBezTo>
                    <a:pt x="5" y="17"/>
                    <a:pt x="4" y="16"/>
                    <a:pt x="4" y="15"/>
                  </a:cubicBezTo>
                  <a:cubicBezTo>
                    <a:pt x="3" y="15"/>
                    <a:pt x="3" y="15"/>
                    <a:pt x="3" y="15"/>
                  </a:cubicBezTo>
                  <a:cubicBezTo>
                    <a:pt x="2" y="14"/>
                    <a:pt x="4" y="15"/>
                    <a:pt x="4" y="15"/>
                  </a:cubicBezTo>
                  <a:cubicBezTo>
                    <a:pt x="4" y="14"/>
                    <a:pt x="5" y="13"/>
                    <a:pt x="5" y="13"/>
                  </a:cubicBezTo>
                  <a:cubicBezTo>
                    <a:pt x="5" y="13"/>
                    <a:pt x="2" y="11"/>
                    <a:pt x="2" y="11"/>
                  </a:cubicBezTo>
                  <a:cubicBezTo>
                    <a:pt x="1" y="9"/>
                    <a:pt x="3" y="9"/>
                    <a:pt x="3" y="9"/>
                  </a:cubicBezTo>
                  <a:cubicBezTo>
                    <a:pt x="3" y="8"/>
                    <a:pt x="0" y="6"/>
                    <a:pt x="0" y="5"/>
                  </a:cubicBezTo>
                  <a:cubicBezTo>
                    <a:pt x="0" y="5"/>
                    <a:pt x="1" y="4"/>
                    <a:pt x="1" y="4"/>
                  </a:cubicBezTo>
                  <a:cubicBezTo>
                    <a:pt x="1" y="4"/>
                    <a:pt x="3" y="5"/>
                    <a:pt x="3" y="5"/>
                  </a:cubicBezTo>
                  <a:cubicBezTo>
                    <a:pt x="4" y="5"/>
                    <a:pt x="3" y="6"/>
                    <a:pt x="4" y="6"/>
                  </a:cubicBezTo>
                  <a:cubicBezTo>
                    <a:pt x="5" y="6"/>
                    <a:pt x="5" y="6"/>
                    <a:pt x="6" y="6"/>
                  </a:cubicBezTo>
                  <a:cubicBezTo>
                    <a:pt x="7" y="6"/>
                    <a:pt x="7" y="8"/>
                    <a:pt x="8" y="6"/>
                  </a:cubicBezTo>
                  <a:cubicBezTo>
                    <a:pt x="9" y="5"/>
                    <a:pt x="6" y="4"/>
                    <a:pt x="6" y="4"/>
                  </a:cubicBezTo>
                  <a:cubicBezTo>
                    <a:pt x="6" y="3"/>
                    <a:pt x="6" y="3"/>
                    <a:pt x="6" y="3"/>
                  </a:cubicBezTo>
                  <a:cubicBezTo>
                    <a:pt x="6" y="2"/>
                    <a:pt x="7" y="1"/>
                    <a:pt x="7" y="1"/>
                  </a:cubicBezTo>
                  <a:cubicBezTo>
                    <a:pt x="8" y="3"/>
                    <a:pt x="9" y="0"/>
                    <a:pt x="9" y="2"/>
                  </a:cubicBezTo>
                  <a:cubicBezTo>
                    <a:pt x="10" y="4"/>
                    <a:pt x="11" y="2"/>
                    <a:pt x="11" y="4"/>
                  </a:cubicBezTo>
                  <a:cubicBezTo>
                    <a:pt x="12" y="7"/>
                    <a:pt x="15" y="6"/>
                    <a:pt x="15" y="5"/>
                  </a:cubicBezTo>
                  <a:cubicBezTo>
                    <a:pt x="16" y="4"/>
                    <a:pt x="17" y="3"/>
                    <a:pt x="18" y="2"/>
                  </a:cubicBezTo>
                  <a:cubicBezTo>
                    <a:pt x="19" y="2"/>
                    <a:pt x="21" y="6"/>
                    <a:pt x="21" y="7"/>
                  </a:cubicBezTo>
                  <a:cubicBezTo>
                    <a:pt x="22" y="8"/>
                    <a:pt x="23" y="8"/>
                    <a:pt x="23" y="10"/>
                  </a:cubicBezTo>
                  <a:cubicBezTo>
                    <a:pt x="23" y="11"/>
                    <a:pt x="27" y="10"/>
                    <a:pt x="28" y="12"/>
                  </a:cubicBezTo>
                  <a:cubicBezTo>
                    <a:pt x="28" y="14"/>
                    <a:pt x="27" y="11"/>
                    <a:pt x="24" y="12"/>
                  </a:cubicBezTo>
                  <a:cubicBezTo>
                    <a:pt x="22" y="14"/>
                    <a:pt x="24" y="16"/>
                    <a:pt x="22" y="17"/>
                  </a:cubicBezTo>
                  <a:cubicBezTo>
                    <a:pt x="21" y="18"/>
                    <a:pt x="23" y="19"/>
                    <a:pt x="22" y="20"/>
                  </a:cubicBezTo>
                  <a:cubicBezTo>
                    <a:pt x="21" y="20"/>
                    <a:pt x="22" y="21"/>
                    <a:pt x="21" y="22"/>
                  </a:cubicBezTo>
                  <a:cubicBezTo>
                    <a:pt x="21" y="22"/>
                    <a:pt x="21" y="18"/>
                    <a:pt x="20" y="22"/>
                  </a:cubicBezTo>
                  <a:cubicBezTo>
                    <a:pt x="19" y="24"/>
                    <a:pt x="19" y="25"/>
                    <a:pt x="20" y="26"/>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4" name="Freeform 56"/>
            <p:cNvSpPr>
              <a:spLocks/>
            </p:cNvSpPr>
            <p:nvPr/>
          </p:nvSpPr>
          <p:spPr bwMode="auto">
            <a:xfrm>
              <a:off x="1077" y="813"/>
              <a:ext cx="46" cy="41"/>
            </a:xfrm>
            <a:custGeom>
              <a:avLst/>
              <a:gdLst/>
              <a:ahLst/>
              <a:cxnLst>
                <a:cxn ang="0">
                  <a:pos x="0" y="1"/>
                </a:cxn>
                <a:cxn ang="0">
                  <a:pos x="2" y="0"/>
                </a:cxn>
                <a:cxn ang="0">
                  <a:pos x="3" y="2"/>
                </a:cxn>
                <a:cxn ang="0">
                  <a:pos x="4" y="2"/>
                </a:cxn>
                <a:cxn ang="0">
                  <a:pos x="5" y="2"/>
                </a:cxn>
                <a:cxn ang="0">
                  <a:pos x="6" y="3"/>
                </a:cxn>
                <a:cxn ang="0">
                  <a:pos x="7" y="4"/>
                </a:cxn>
                <a:cxn ang="0">
                  <a:pos x="8" y="7"/>
                </a:cxn>
                <a:cxn ang="0">
                  <a:pos x="6" y="7"/>
                </a:cxn>
                <a:cxn ang="0">
                  <a:pos x="0" y="1"/>
                </a:cxn>
              </a:cxnLst>
              <a:rect l="0" t="0" r="r" b="b"/>
              <a:pathLst>
                <a:path w="8" h="7">
                  <a:moveTo>
                    <a:pt x="0" y="1"/>
                  </a:moveTo>
                  <a:cubicBezTo>
                    <a:pt x="1" y="1"/>
                    <a:pt x="1" y="0"/>
                    <a:pt x="2" y="0"/>
                  </a:cubicBezTo>
                  <a:cubicBezTo>
                    <a:pt x="3" y="1"/>
                    <a:pt x="2" y="2"/>
                    <a:pt x="3" y="2"/>
                  </a:cubicBezTo>
                  <a:cubicBezTo>
                    <a:pt x="4" y="1"/>
                    <a:pt x="3" y="2"/>
                    <a:pt x="4" y="2"/>
                  </a:cubicBezTo>
                  <a:cubicBezTo>
                    <a:pt x="4" y="2"/>
                    <a:pt x="5" y="2"/>
                    <a:pt x="5" y="2"/>
                  </a:cubicBezTo>
                  <a:cubicBezTo>
                    <a:pt x="6" y="2"/>
                    <a:pt x="5" y="3"/>
                    <a:pt x="6" y="3"/>
                  </a:cubicBezTo>
                  <a:cubicBezTo>
                    <a:pt x="6" y="3"/>
                    <a:pt x="7" y="4"/>
                    <a:pt x="7" y="4"/>
                  </a:cubicBezTo>
                  <a:cubicBezTo>
                    <a:pt x="7" y="5"/>
                    <a:pt x="7" y="6"/>
                    <a:pt x="8" y="7"/>
                  </a:cubicBezTo>
                  <a:cubicBezTo>
                    <a:pt x="7" y="7"/>
                    <a:pt x="7" y="7"/>
                    <a:pt x="6" y="7"/>
                  </a:cubicBezTo>
                  <a:cubicBezTo>
                    <a:pt x="3" y="6"/>
                    <a:pt x="2" y="3"/>
                    <a:pt x="0" y="1"/>
                  </a:cubicBezTo>
                  <a:close/>
                </a:path>
              </a:pathLst>
            </a:custGeom>
            <a:grpFill/>
            <a:ln w="3175" cap="flat" cmpd="sng">
              <a:solidFill>
                <a:schemeClr val="bg1"/>
              </a:solidFill>
              <a:prstDash val="solid"/>
              <a:miter lim="800000"/>
              <a:headEnd/>
              <a:tailEnd/>
            </a:ln>
          </p:spPr>
          <p:txBody>
            <a:bodyPr/>
            <a:lstStyle/>
            <a:p>
              <a:endParaRPr lang="en-GB"/>
            </a:p>
          </p:txBody>
        </p:sp>
        <p:sp>
          <p:nvSpPr>
            <p:cNvPr id="305" name="Freeform 57"/>
            <p:cNvSpPr>
              <a:spLocks/>
            </p:cNvSpPr>
            <p:nvPr/>
          </p:nvSpPr>
          <p:spPr bwMode="auto">
            <a:xfrm>
              <a:off x="1036" y="749"/>
              <a:ext cx="99" cy="105"/>
            </a:xfrm>
            <a:custGeom>
              <a:avLst/>
              <a:gdLst/>
              <a:ahLst/>
              <a:cxnLst>
                <a:cxn ang="0">
                  <a:pos x="16" y="18"/>
                </a:cxn>
                <a:cxn ang="0">
                  <a:pos x="16" y="16"/>
                </a:cxn>
                <a:cxn ang="0">
                  <a:pos x="16" y="16"/>
                </a:cxn>
                <a:cxn ang="0">
                  <a:pos x="17" y="15"/>
                </a:cxn>
                <a:cxn ang="0">
                  <a:pos x="16" y="14"/>
                </a:cxn>
                <a:cxn ang="0">
                  <a:pos x="17" y="13"/>
                </a:cxn>
                <a:cxn ang="0">
                  <a:pos x="15" y="12"/>
                </a:cxn>
                <a:cxn ang="0">
                  <a:pos x="13" y="10"/>
                </a:cxn>
                <a:cxn ang="0">
                  <a:pos x="12" y="10"/>
                </a:cxn>
                <a:cxn ang="0">
                  <a:pos x="13" y="10"/>
                </a:cxn>
                <a:cxn ang="0">
                  <a:pos x="14" y="8"/>
                </a:cxn>
                <a:cxn ang="0">
                  <a:pos x="11" y="6"/>
                </a:cxn>
                <a:cxn ang="0">
                  <a:pos x="12" y="4"/>
                </a:cxn>
                <a:cxn ang="0">
                  <a:pos x="9" y="0"/>
                </a:cxn>
                <a:cxn ang="0">
                  <a:pos x="8" y="1"/>
                </a:cxn>
                <a:cxn ang="0">
                  <a:pos x="5" y="1"/>
                </a:cxn>
                <a:cxn ang="0">
                  <a:pos x="4" y="1"/>
                </a:cxn>
                <a:cxn ang="0">
                  <a:pos x="1" y="2"/>
                </a:cxn>
                <a:cxn ang="0">
                  <a:pos x="1" y="2"/>
                </a:cxn>
                <a:cxn ang="0">
                  <a:pos x="1" y="2"/>
                </a:cxn>
                <a:cxn ang="0">
                  <a:pos x="2" y="5"/>
                </a:cxn>
                <a:cxn ang="0">
                  <a:pos x="1" y="7"/>
                </a:cxn>
                <a:cxn ang="0">
                  <a:pos x="2" y="8"/>
                </a:cxn>
                <a:cxn ang="0">
                  <a:pos x="1" y="9"/>
                </a:cxn>
                <a:cxn ang="0">
                  <a:pos x="6" y="10"/>
                </a:cxn>
                <a:cxn ang="0">
                  <a:pos x="7" y="12"/>
                </a:cxn>
                <a:cxn ang="0">
                  <a:pos x="9" y="11"/>
                </a:cxn>
                <a:cxn ang="0">
                  <a:pos x="10" y="13"/>
                </a:cxn>
                <a:cxn ang="0">
                  <a:pos x="11" y="13"/>
                </a:cxn>
                <a:cxn ang="0">
                  <a:pos x="12" y="13"/>
                </a:cxn>
                <a:cxn ang="0">
                  <a:pos x="13" y="14"/>
                </a:cxn>
                <a:cxn ang="0">
                  <a:pos x="14" y="15"/>
                </a:cxn>
                <a:cxn ang="0">
                  <a:pos x="15" y="18"/>
                </a:cxn>
                <a:cxn ang="0">
                  <a:pos x="16" y="17"/>
                </a:cxn>
                <a:cxn ang="0">
                  <a:pos x="16" y="18"/>
                </a:cxn>
              </a:cxnLst>
              <a:rect l="0" t="0" r="r" b="b"/>
              <a:pathLst>
                <a:path w="17" h="18">
                  <a:moveTo>
                    <a:pt x="16" y="18"/>
                  </a:moveTo>
                  <a:cubicBezTo>
                    <a:pt x="16" y="17"/>
                    <a:pt x="16" y="17"/>
                    <a:pt x="16" y="16"/>
                  </a:cubicBezTo>
                  <a:cubicBezTo>
                    <a:pt x="16" y="16"/>
                    <a:pt x="16" y="16"/>
                    <a:pt x="16" y="16"/>
                  </a:cubicBezTo>
                  <a:cubicBezTo>
                    <a:pt x="15" y="15"/>
                    <a:pt x="17" y="15"/>
                    <a:pt x="17" y="15"/>
                  </a:cubicBezTo>
                  <a:cubicBezTo>
                    <a:pt x="17" y="15"/>
                    <a:pt x="15" y="14"/>
                    <a:pt x="16" y="14"/>
                  </a:cubicBezTo>
                  <a:cubicBezTo>
                    <a:pt x="16" y="13"/>
                    <a:pt x="17" y="14"/>
                    <a:pt x="17" y="13"/>
                  </a:cubicBezTo>
                  <a:cubicBezTo>
                    <a:pt x="17" y="12"/>
                    <a:pt x="15" y="13"/>
                    <a:pt x="15" y="12"/>
                  </a:cubicBezTo>
                  <a:cubicBezTo>
                    <a:pt x="14" y="12"/>
                    <a:pt x="13" y="11"/>
                    <a:pt x="13" y="10"/>
                  </a:cubicBezTo>
                  <a:cubicBezTo>
                    <a:pt x="12" y="10"/>
                    <a:pt x="12" y="10"/>
                    <a:pt x="12" y="10"/>
                  </a:cubicBezTo>
                  <a:cubicBezTo>
                    <a:pt x="11" y="9"/>
                    <a:pt x="13" y="10"/>
                    <a:pt x="13" y="10"/>
                  </a:cubicBezTo>
                  <a:cubicBezTo>
                    <a:pt x="13" y="9"/>
                    <a:pt x="14" y="8"/>
                    <a:pt x="14" y="8"/>
                  </a:cubicBezTo>
                  <a:cubicBezTo>
                    <a:pt x="14" y="8"/>
                    <a:pt x="11" y="6"/>
                    <a:pt x="11" y="6"/>
                  </a:cubicBezTo>
                  <a:cubicBezTo>
                    <a:pt x="10" y="4"/>
                    <a:pt x="12" y="4"/>
                    <a:pt x="12" y="4"/>
                  </a:cubicBezTo>
                  <a:cubicBezTo>
                    <a:pt x="12" y="3"/>
                    <a:pt x="9" y="1"/>
                    <a:pt x="9" y="0"/>
                  </a:cubicBezTo>
                  <a:cubicBezTo>
                    <a:pt x="8" y="0"/>
                    <a:pt x="8" y="1"/>
                    <a:pt x="8" y="1"/>
                  </a:cubicBezTo>
                  <a:cubicBezTo>
                    <a:pt x="8" y="1"/>
                    <a:pt x="5" y="1"/>
                    <a:pt x="5" y="1"/>
                  </a:cubicBezTo>
                  <a:cubicBezTo>
                    <a:pt x="5" y="1"/>
                    <a:pt x="5" y="1"/>
                    <a:pt x="4" y="1"/>
                  </a:cubicBezTo>
                  <a:cubicBezTo>
                    <a:pt x="3" y="1"/>
                    <a:pt x="2" y="2"/>
                    <a:pt x="1" y="2"/>
                  </a:cubicBezTo>
                  <a:cubicBezTo>
                    <a:pt x="1" y="2"/>
                    <a:pt x="1" y="2"/>
                    <a:pt x="1" y="2"/>
                  </a:cubicBezTo>
                  <a:cubicBezTo>
                    <a:pt x="1" y="2"/>
                    <a:pt x="0" y="2"/>
                    <a:pt x="1" y="2"/>
                  </a:cubicBezTo>
                  <a:cubicBezTo>
                    <a:pt x="1" y="3"/>
                    <a:pt x="2" y="4"/>
                    <a:pt x="2" y="5"/>
                  </a:cubicBezTo>
                  <a:cubicBezTo>
                    <a:pt x="2" y="6"/>
                    <a:pt x="1" y="6"/>
                    <a:pt x="1" y="7"/>
                  </a:cubicBezTo>
                  <a:cubicBezTo>
                    <a:pt x="1" y="8"/>
                    <a:pt x="2" y="8"/>
                    <a:pt x="2" y="8"/>
                  </a:cubicBezTo>
                  <a:cubicBezTo>
                    <a:pt x="2" y="9"/>
                    <a:pt x="1" y="9"/>
                    <a:pt x="1" y="9"/>
                  </a:cubicBezTo>
                  <a:cubicBezTo>
                    <a:pt x="3" y="10"/>
                    <a:pt x="5" y="9"/>
                    <a:pt x="6" y="10"/>
                  </a:cubicBezTo>
                  <a:cubicBezTo>
                    <a:pt x="7" y="11"/>
                    <a:pt x="7" y="11"/>
                    <a:pt x="7" y="12"/>
                  </a:cubicBezTo>
                  <a:cubicBezTo>
                    <a:pt x="8" y="12"/>
                    <a:pt x="8" y="11"/>
                    <a:pt x="9" y="11"/>
                  </a:cubicBezTo>
                  <a:cubicBezTo>
                    <a:pt x="10" y="12"/>
                    <a:pt x="9" y="13"/>
                    <a:pt x="10" y="13"/>
                  </a:cubicBezTo>
                  <a:cubicBezTo>
                    <a:pt x="11" y="12"/>
                    <a:pt x="10" y="13"/>
                    <a:pt x="11" y="13"/>
                  </a:cubicBezTo>
                  <a:cubicBezTo>
                    <a:pt x="11" y="13"/>
                    <a:pt x="12" y="13"/>
                    <a:pt x="12" y="13"/>
                  </a:cubicBezTo>
                  <a:cubicBezTo>
                    <a:pt x="13" y="13"/>
                    <a:pt x="12" y="14"/>
                    <a:pt x="13" y="14"/>
                  </a:cubicBezTo>
                  <a:cubicBezTo>
                    <a:pt x="13" y="14"/>
                    <a:pt x="14" y="15"/>
                    <a:pt x="14" y="15"/>
                  </a:cubicBezTo>
                  <a:cubicBezTo>
                    <a:pt x="14" y="16"/>
                    <a:pt x="14" y="17"/>
                    <a:pt x="15" y="18"/>
                  </a:cubicBezTo>
                  <a:cubicBezTo>
                    <a:pt x="15" y="18"/>
                    <a:pt x="15" y="17"/>
                    <a:pt x="16" y="17"/>
                  </a:cubicBezTo>
                  <a:cubicBezTo>
                    <a:pt x="16" y="17"/>
                    <a:pt x="16" y="18"/>
                    <a:pt x="16" y="18"/>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6" name="Freeform 58"/>
            <p:cNvSpPr>
              <a:spLocks/>
            </p:cNvSpPr>
            <p:nvPr/>
          </p:nvSpPr>
          <p:spPr bwMode="auto">
            <a:xfrm>
              <a:off x="931" y="656"/>
              <a:ext cx="210" cy="110"/>
            </a:xfrm>
            <a:custGeom>
              <a:avLst/>
              <a:gdLst/>
              <a:ahLst/>
              <a:cxnLst>
                <a:cxn ang="0">
                  <a:pos x="19" y="18"/>
                </a:cxn>
                <a:cxn ang="0">
                  <a:pos x="22" y="17"/>
                </a:cxn>
                <a:cxn ang="0">
                  <a:pos x="23" y="17"/>
                </a:cxn>
                <a:cxn ang="0">
                  <a:pos x="26" y="17"/>
                </a:cxn>
                <a:cxn ang="0">
                  <a:pos x="27" y="16"/>
                </a:cxn>
                <a:cxn ang="0">
                  <a:pos x="28" y="15"/>
                </a:cxn>
                <a:cxn ang="0">
                  <a:pos x="30" y="16"/>
                </a:cxn>
                <a:cxn ang="0">
                  <a:pos x="31" y="17"/>
                </a:cxn>
                <a:cxn ang="0">
                  <a:pos x="33" y="17"/>
                </a:cxn>
                <a:cxn ang="0">
                  <a:pos x="35" y="17"/>
                </a:cxn>
                <a:cxn ang="0">
                  <a:pos x="33" y="15"/>
                </a:cxn>
                <a:cxn ang="0">
                  <a:pos x="33" y="14"/>
                </a:cxn>
                <a:cxn ang="0">
                  <a:pos x="34" y="12"/>
                </a:cxn>
                <a:cxn ang="0">
                  <a:pos x="30" y="10"/>
                </a:cxn>
                <a:cxn ang="0">
                  <a:pos x="30" y="7"/>
                </a:cxn>
                <a:cxn ang="0">
                  <a:pos x="27" y="6"/>
                </a:cxn>
                <a:cxn ang="0">
                  <a:pos x="24" y="6"/>
                </a:cxn>
                <a:cxn ang="0">
                  <a:pos x="20" y="7"/>
                </a:cxn>
                <a:cxn ang="0">
                  <a:pos x="19" y="5"/>
                </a:cxn>
                <a:cxn ang="0">
                  <a:pos x="15" y="3"/>
                </a:cxn>
                <a:cxn ang="0">
                  <a:pos x="11" y="2"/>
                </a:cxn>
                <a:cxn ang="0">
                  <a:pos x="7" y="2"/>
                </a:cxn>
                <a:cxn ang="0">
                  <a:pos x="4" y="0"/>
                </a:cxn>
                <a:cxn ang="0">
                  <a:pos x="0" y="1"/>
                </a:cxn>
                <a:cxn ang="0">
                  <a:pos x="6" y="5"/>
                </a:cxn>
                <a:cxn ang="0">
                  <a:pos x="9" y="9"/>
                </a:cxn>
                <a:cxn ang="0">
                  <a:pos x="8" y="15"/>
                </a:cxn>
                <a:cxn ang="0">
                  <a:pos x="11" y="15"/>
                </a:cxn>
                <a:cxn ang="0">
                  <a:pos x="13" y="15"/>
                </a:cxn>
                <a:cxn ang="0">
                  <a:pos x="14" y="14"/>
                </a:cxn>
                <a:cxn ang="0">
                  <a:pos x="17" y="16"/>
                </a:cxn>
                <a:cxn ang="0">
                  <a:pos x="17" y="16"/>
                </a:cxn>
                <a:cxn ang="0">
                  <a:pos x="17" y="17"/>
                </a:cxn>
                <a:cxn ang="0">
                  <a:pos x="19" y="17"/>
                </a:cxn>
                <a:cxn ang="0">
                  <a:pos x="19" y="18"/>
                </a:cxn>
              </a:cxnLst>
              <a:rect l="0" t="0" r="r" b="b"/>
              <a:pathLst>
                <a:path w="36" h="19">
                  <a:moveTo>
                    <a:pt x="19" y="18"/>
                  </a:moveTo>
                  <a:cubicBezTo>
                    <a:pt x="20" y="18"/>
                    <a:pt x="21" y="17"/>
                    <a:pt x="22" y="17"/>
                  </a:cubicBezTo>
                  <a:cubicBezTo>
                    <a:pt x="23" y="17"/>
                    <a:pt x="23" y="17"/>
                    <a:pt x="23" y="17"/>
                  </a:cubicBezTo>
                  <a:cubicBezTo>
                    <a:pt x="23" y="17"/>
                    <a:pt x="26" y="17"/>
                    <a:pt x="26" y="17"/>
                  </a:cubicBezTo>
                  <a:cubicBezTo>
                    <a:pt x="26" y="17"/>
                    <a:pt x="26" y="16"/>
                    <a:pt x="27" y="16"/>
                  </a:cubicBezTo>
                  <a:cubicBezTo>
                    <a:pt x="27" y="16"/>
                    <a:pt x="28" y="15"/>
                    <a:pt x="28" y="15"/>
                  </a:cubicBezTo>
                  <a:cubicBezTo>
                    <a:pt x="28" y="15"/>
                    <a:pt x="30" y="16"/>
                    <a:pt x="30" y="16"/>
                  </a:cubicBezTo>
                  <a:cubicBezTo>
                    <a:pt x="31" y="16"/>
                    <a:pt x="30" y="17"/>
                    <a:pt x="31" y="17"/>
                  </a:cubicBezTo>
                  <a:cubicBezTo>
                    <a:pt x="32" y="17"/>
                    <a:pt x="32" y="17"/>
                    <a:pt x="33" y="17"/>
                  </a:cubicBezTo>
                  <a:cubicBezTo>
                    <a:pt x="34" y="17"/>
                    <a:pt x="34" y="19"/>
                    <a:pt x="35" y="17"/>
                  </a:cubicBezTo>
                  <a:cubicBezTo>
                    <a:pt x="36" y="16"/>
                    <a:pt x="33" y="15"/>
                    <a:pt x="33" y="15"/>
                  </a:cubicBezTo>
                  <a:cubicBezTo>
                    <a:pt x="33" y="14"/>
                    <a:pt x="33" y="14"/>
                    <a:pt x="33" y="14"/>
                  </a:cubicBezTo>
                  <a:cubicBezTo>
                    <a:pt x="33" y="13"/>
                    <a:pt x="34" y="12"/>
                    <a:pt x="34" y="12"/>
                  </a:cubicBezTo>
                  <a:cubicBezTo>
                    <a:pt x="31" y="11"/>
                    <a:pt x="31" y="11"/>
                    <a:pt x="30" y="10"/>
                  </a:cubicBezTo>
                  <a:cubicBezTo>
                    <a:pt x="29" y="9"/>
                    <a:pt x="32" y="7"/>
                    <a:pt x="30" y="7"/>
                  </a:cubicBezTo>
                  <a:cubicBezTo>
                    <a:pt x="28" y="7"/>
                    <a:pt x="28" y="6"/>
                    <a:pt x="27" y="6"/>
                  </a:cubicBezTo>
                  <a:cubicBezTo>
                    <a:pt x="26" y="5"/>
                    <a:pt x="26" y="7"/>
                    <a:pt x="24" y="6"/>
                  </a:cubicBezTo>
                  <a:cubicBezTo>
                    <a:pt x="23" y="5"/>
                    <a:pt x="22" y="8"/>
                    <a:pt x="20" y="7"/>
                  </a:cubicBezTo>
                  <a:cubicBezTo>
                    <a:pt x="19" y="6"/>
                    <a:pt x="22" y="6"/>
                    <a:pt x="19" y="5"/>
                  </a:cubicBezTo>
                  <a:cubicBezTo>
                    <a:pt x="16" y="4"/>
                    <a:pt x="16" y="3"/>
                    <a:pt x="15" y="3"/>
                  </a:cubicBezTo>
                  <a:cubicBezTo>
                    <a:pt x="14" y="3"/>
                    <a:pt x="13" y="1"/>
                    <a:pt x="11" y="2"/>
                  </a:cubicBezTo>
                  <a:cubicBezTo>
                    <a:pt x="8" y="4"/>
                    <a:pt x="9" y="2"/>
                    <a:pt x="7" y="2"/>
                  </a:cubicBezTo>
                  <a:cubicBezTo>
                    <a:pt x="5" y="2"/>
                    <a:pt x="5" y="0"/>
                    <a:pt x="4" y="0"/>
                  </a:cubicBezTo>
                  <a:cubicBezTo>
                    <a:pt x="3" y="0"/>
                    <a:pt x="1" y="0"/>
                    <a:pt x="0" y="1"/>
                  </a:cubicBezTo>
                  <a:cubicBezTo>
                    <a:pt x="4" y="4"/>
                    <a:pt x="5" y="3"/>
                    <a:pt x="6" y="5"/>
                  </a:cubicBezTo>
                  <a:cubicBezTo>
                    <a:pt x="7" y="7"/>
                    <a:pt x="8" y="4"/>
                    <a:pt x="9" y="9"/>
                  </a:cubicBezTo>
                  <a:cubicBezTo>
                    <a:pt x="10" y="14"/>
                    <a:pt x="9" y="14"/>
                    <a:pt x="8" y="15"/>
                  </a:cubicBezTo>
                  <a:cubicBezTo>
                    <a:pt x="10" y="16"/>
                    <a:pt x="9" y="15"/>
                    <a:pt x="11" y="15"/>
                  </a:cubicBezTo>
                  <a:cubicBezTo>
                    <a:pt x="11" y="15"/>
                    <a:pt x="13" y="16"/>
                    <a:pt x="13" y="15"/>
                  </a:cubicBezTo>
                  <a:cubicBezTo>
                    <a:pt x="13" y="15"/>
                    <a:pt x="14" y="14"/>
                    <a:pt x="14" y="14"/>
                  </a:cubicBezTo>
                  <a:cubicBezTo>
                    <a:pt x="14" y="14"/>
                    <a:pt x="15" y="14"/>
                    <a:pt x="17" y="16"/>
                  </a:cubicBezTo>
                  <a:cubicBezTo>
                    <a:pt x="17" y="16"/>
                    <a:pt x="17" y="16"/>
                    <a:pt x="17" y="16"/>
                  </a:cubicBezTo>
                  <a:cubicBezTo>
                    <a:pt x="17" y="17"/>
                    <a:pt x="17" y="17"/>
                    <a:pt x="17" y="17"/>
                  </a:cubicBezTo>
                  <a:cubicBezTo>
                    <a:pt x="18" y="18"/>
                    <a:pt x="18" y="17"/>
                    <a:pt x="19" y="17"/>
                  </a:cubicBezTo>
                  <a:cubicBezTo>
                    <a:pt x="19" y="17"/>
                    <a:pt x="19" y="18"/>
                    <a:pt x="19" y="18"/>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7" name="Freeform 59"/>
            <p:cNvSpPr>
              <a:spLocks/>
            </p:cNvSpPr>
            <p:nvPr/>
          </p:nvSpPr>
          <p:spPr bwMode="auto">
            <a:xfrm>
              <a:off x="1118" y="115"/>
              <a:ext cx="1250" cy="669"/>
            </a:xfrm>
            <a:custGeom>
              <a:avLst/>
              <a:gdLst/>
              <a:ahLst/>
              <a:cxnLst>
                <a:cxn ang="0">
                  <a:pos x="129" y="103"/>
                </a:cxn>
                <a:cxn ang="0">
                  <a:pos x="127" y="104"/>
                </a:cxn>
                <a:cxn ang="0">
                  <a:pos x="121" y="108"/>
                </a:cxn>
                <a:cxn ang="0">
                  <a:pos x="117" y="113"/>
                </a:cxn>
                <a:cxn ang="0">
                  <a:pos x="114" y="113"/>
                </a:cxn>
                <a:cxn ang="0">
                  <a:pos x="114" y="111"/>
                </a:cxn>
                <a:cxn ang="0">
                  <a:pos x="107" y="108"/>
                </a:cxn>
                <a:cxn ang="0">
                  <a:pos x="104" y="104"/>
                </a:cxn>
                <a:cxn ang="0">
                  <a:pos x="104" y="98"/>
                </a:cxn>
                <a:cxn ang="0">
                  <a:pos x="97" y="92"/>
                </a:cxn>
                <a:cxn ang="0">
                  <a:pos x="81" y="92"/>
                </a:cxn>
                <a:cxn ang="0">
                  <a:pos x="79" y="87"/>
                </a:cxn>
                <a:cxn ang="0">
                  <a:pos x="80" y="80"/>
                </a:cxn>
                <a:cxn ang="0">
                  <a:pos x="80" y="73"/>
                </a:cxn>
                <a:cxn ang="0">
                  <a:pos x="79" y="70"/>
                </a:cxn>
                <a:cxn ang="0">
                  <a:pos x="73" y="70"/>
                </a:cxn>
                <a:cxn ang="0">
                  <a:pos x="70" y="73"/>
                </a:cxn>
                <a:cxn ang="0">
                  <a:pos x="65" y="78"/>
                </a:cxn>
                <a:cxn ang="0">
                  <a:pos x="52" y="85"/>
                </a:cxn>
                <a:cxn ang="0">
                  <a:pos x="49" y="109"/>
                </a:cxn>
                <a:cxn ang="0">
                  <a:pos x="41" y="102"/>
                </a:cxn>
                <a:cxn ang="0">
                  <a:pos x="33" y="106"/>
                </a:cxn>
                <a:cxn ang="0">
                  <a:pos x="30" y="97"/>
                </a:cxn>
                <a:cxn ang="0">
                  <a:pos x="24" y="88"/>
                </a:cxn>
                <a:cxn ang="0">
                  <a:pos x="28" y="86"/>
                </a:cxn>
                <a:cxn ang="0">
                  <a:pos x="28" y="80"/>
                </a:cxn>
                <a:cxn ang="0">
                  <a:pos x="36" y="79"/>
                </a:cxn>
                <a:cxn ang="0">
                  <a:pos x="37" y="69"/>
                </a:cxn>
                <a:cxn ang="0">
                  <a:pos x="29" y="68"/>
                </a:cxn>
                <a:cxn ang="0">
                  <a:pos x="16" y="72"/>
                </a:cxn>
                <a:cxn ang="0">
                  <a:pos x="15" y="72"/>
                </a:cxn>
                <a:cxn ang="0">
                  <a:pos x="7" y="62"/>
                </a:cxn>
                <a:cxn ang="0">
                  <a:pos x="4" y="49"/>
                </a:cxn>
                <a:cxn ang="0">
                  <a:pos x="14" y="42"/>
                </a:cxn>
                <a:cxn ang="0">
                  <a:pos x="30" y="32"/>
                </a:cxn>
                <a:cxn ang="0">
                  <a:pos x="52" y="40"/>
                </a:cxn>
                <a:cxn ang="0">
                  <a:pos x="67" y="39"/>
                </a:cxn>
                <a:cxn ang="0">
                  <a:pos x="78" y="33"/>
                </a:cxn>
                <a:cxn ang="0">
                  <a:pos x="82" y="20"/>
                </a:cxn>
                <a:cxn ang="0">
                  <a:pos x="112" y="6"/>
                </a:cxn>
                <a:cxn ang="0">
                  <a:pos x="130" y="7"/>
                </a:cxn>
                <a:cxn ang="0">
                  <a:pos x="143" y="15"/>
                </a:cxn>
                <a:cxn ang="0">
                  <a:pos x="159" y="13"/>
                </a:cxn>
                <a:cxn ang="0">
                  <a:pos x="183" y="36"/>
                </a:cxn>
                <a:cxn ang="0">
                  <a:pos x="210" y="47"/>
                </a:cxn>
                <a:cxn ang="0">
                  <a:pos x="210" y="56"/>
                </a:cxn>
                <a:cxn ang="0">
                  <a:pos x="203" y="68"/>
                </a:cxn>
                <a:cxn ang="0">
                  <a:pos x="192" y="67"/>
                </a:cxn>
                <a:cxn ang="0">
                  <a:pos x="191" y="80"/>
                </a:cxn>
                <a:cxn ang="0">
                  <a:pos x="178" y="82"/>
                </a:cxn>
                <a:cxn ang="0">
                  <a:pos x="180" y="96"/>
                </a:cxn>
                <a:cxn ang="0">
                  <a:pos x="178" y="103"/>
                </a:cxn>
                <a:cxn ang="0">
                  <a:pos x="162" y="98"/>
                </a:cxn>
                <a:cxn ang="0">
                  <a:pos x="145" y="96"/>
                </a:cxn>
                <a:cxn ang="0">
                  <a:pos x="133" y="98"/>
                </a:cxn>
              </a:cxnLst>
              <a:rect l="0" t="0" r="r" b="b"/>
              <a:pathLst>
                <a:path w="215" h="115">
                  <a:moveTo>
                    <a:pt x="130" y="102"/>
                  </a:moveTo>
                  <a:cubicBezTo>
                    <a:pt x="129" y="103"/>
                    <a:pt x="129" y="103"/>
                    <a:pt x="129" y="103"/>
                  </a:cubicBezTo>
                  <a:cubicBezTo>
                    <a:pt x="128" y="103"/>
                    <a:pt x="129" y="104"/>
                    <a:pt x="128" y="104"/>
                  </a:cubicBezTo>
                  <a:cubicBezTo>
                    <a:pt x="127" y="104"/>
                    <a:pt x="128" y="103"/>
                    <a:pt x="127" y="104"/>
                  </a:cubicBezTo>
                  <a:cubicBezTo>
                    <a:pt x="125" y="105"/>
                    <a:pt x="124" y="106"/>
                    <a:pt x="123" y="107"/>
                  </a:cubicBezTo>
                  <a:cubicBezTo>
                    <a:pt x="122" y="108"/>
                    <a:pt x="122" y="108"/>
                    <a:pt x="121" y="108"/>
                  </a:cubicBezTo>
                  <a:cubicBezTo>
                    <a:pt x="119" y="109"/>
                    <a:pt x="120" y="110"/>
                    <a:pt x="119" y="110"/>
                  </a:cubicBezTo>
                  <a:cubicBezTo>
                    <a:pt x="118" y="111"/>
                    <a:pt x="117" y="112"/>
                    <a:pt x="117" y="113"/>
                  </a:cubicBezTo>
                  <a:cubicBezTo>
                    <a:pt x="118" y="114"/>
                    <a:pt x="117" y="115"/>
                    <a:pt x="116" y="114"/>
                  </a:cubicBezTo>
                  <a:cubicBezTo>
                    <a:pt x="116" y="114"/>
                    <a:pt x="114" y="113"/>
                    <a:pt x="114" y="113"/>
                  </a:cubicBezTo>
                  <a:cubicBezTo>
                    <a:pt x="114" y="113"/>
                    <a:pt x="115" y="111"/>
                    <a:pt x="115" y="111"/>
                  </a:cubicBezTo>
                  <a:cubicBezTo>
                    <a:pt x="115" y="111"/>
                    <a:pt x="115" y="112"/>
                    <a:pt x="114" y="111"/>
                  </a:cubicBezTo>
                  <a:cubicBezTo>
                    <a:pt x="114" y="110"/>
                    <a:pt x="114" y="110"/>
                    <a:pt x="110" y="110"/>
                  </a:cubicBezTo>
                  <a:cubicBezTo>
                    <a:pt x="107" y="111"/>
                    <a:pt x="107" y="110"/>
                    <a:pt x="107" y="108"/>
                  </a:cubicBezTo>
                  <a:cubicBezTo>
                    <a:pt x="107" y="106"/>
                    <a:pt x="107" y="104"/>
                    <a:pt x="106" y="104"/>
                  </a:cubicBezTo>
                  <a:cubicBezTo>
                    <a:pt x="106" y="104"/>
                    <a:pt x="104" y="104"/>
                    <a:pt x="104" y="104"/>
                  </a:cubicBezTo>
                  <a:cubicBezTo>
                    <a:pt x="104" y="104"/>
                    <a:pt x="104" y="103"/>
                    <a:pt x="104" y="101"/>
                  </a:cubicBezTo>
                  <a:cubicBezTo>
                    <a:pt x="105" y="98"/>
                    <a:pt x="105" y="96"/>
                    <a:pt x="104" y="98"/>
                  </a:cubicBezTo>
                  <a:cubicBezTo>
                    <a:pt x="102" y="99"/>
                    <a:pt x="103" y="95"/>
                    <a:pt x="101" y="94"/>
                  </a:cubicBezTo>
                  <a:cubicBezTo>
                    <a:pt x="99" y="93"/>
                    <a:pt x="99" y="91"/>
                    <a:pt x="97" y="92"/>
                  </a:cubicBezTo>
                  <a:cubicBezTo>
                    <a:pt x="94" y="94"/>
                    <a:pt x="92" y="92"/>
                    <a:pt x="87" y="93"/>
                  </a:cubicBezTo>
                  <a:cubicBezTo>
                    <a:pt x="83" y="94"/>
                    <a:pt x="83" y="94"/>
                    <a:pt x="81" y="92"/>
                  </a:cubicBezTo>
                  <a:cubicBezTo>
                    <a:pt x="80" y="90"/>
                    <a:pt x="79" y="89"/>
                    <a:pt x="79" y="88"/>
                  </a:cubicBezTo>
                  <a:cubicBezTo>
                    <a:pt x="78" y="88"/>
                    <a:pt x="79" y="87"/>
                    <a:pt x="79" y="87"/>
                  </a:cubicBezTo>
                  <a:cubicBezTo>
                    <a:pt x="78" y="84"/>
                    <a:pt x="79" y="87"/>
                    <a:pt x="83" y="82"/>
                  </a:cubicBezTo>
                  <a:cubicBezTo>
                    <a:pt x="82" y="79"/>
                    <a:pt x="80" y="83"/>
                    <a:pt x="80" y="80"/>
                  </a:cubicBezTo>
                  <a:cubicBezTo>
                    <a:pt x="80" y="77"/>
                    <a:pt x="79" y="78"/>
                    <a:pt x="78" y="75"/>
                  </a:cubicBezTo>
                  <a:cubicBezTo>
                    <a:pt x="77" y="72"/>
                    <a:pt x="80" y="75"/>
                    <a:pt x="80" y="73"/>
                  </a:cubicBezTo>
                  <a:cubicBezTo>
                    <a:pt x="80" y="71"/>
                    <a:pt x="81" y="73"/>
                    <a:pt x="81" y="69"/>
                  </a:cubicBezTo>
                  <a:cubicBezTo>
                    <a:pt x="81" y="68"/>
                    <a:pt x="79" y="69"/>
                    <a:pt x="79" y="70"/>
                  </a:cubicBezTo>
                  <a:cubicBezTo>
                    <a:pt x="78" y="72"/>
                    <a:pt x="76" y="72"/>
                    <a:pt x="77" y="70"/>
                  </a:cubicBezTo>
                  <a:cubicBezTo>
                    <a:pt x="78" y="68"/>
                    <a:pt x="76" y="69"/>
                    <a:pt x="73" y="70"/>
                  </a:cubicBezTo>
                  <a:cubicBezTo>
                    <a:pt x="70" y="72"/>
                    <a:pt x="74" y="71"/>
                    <a:pt x="73" y="73"/>
                  </a:cubicBezTo>
                  <a:cubicBezTo>
                    <a:pt x="72" y="75"/>
                    <a:pt x="71" y="72"/>
                    <a:pt x="70" y="73"/>
                  </a:cubicBezTo>
                  <a:cubicBezTo>
                    <a:pt x="69" y="73"/>
                    <a:pt x="71" y="74"/>
                    <a:pt x="70" y="75"/>
                  </a:cubicBezTo>
                  <a:cubicBezTo>
                    <a:pt x="68" y="76"/>
                    <a:pt x="67" y="73"/>
                    <a:pt x="65" y="78"/>
                  </a:cubicBezTo>
                  <a:cubicBezTo>
                    <a:pt x="64" y="78"/>
                    <a:pt x="55" y="81"/>
                    <a:pt x="53" y="82"/>
                  </a:cubicBezTo>
                  <a:cubicBezTo>
                    <a:pt x="51" y="82"/>
                    <a:pt x="52" y="82"/>
                    <a:pt x="52" y="85"/>
                  </a:cubicBezTo>
                  <a:cubicBezTo>
                    <a:pt x="52" y="87"/>
                    <a:pt x="52" y="109"/>
                    <a:pt x="52" y="109"/>
                  </a:cubicBezTo>
                  <a:cubicBezTo>
                    <a:pt x="50" y="109"/>
                    <a:pt x="49" y="110"/>
                    <a:pt x="49" y="109"/>
                  </a:cubicBezTo>
                  <a:cubicBezTo>
                    <a:pt x="46" y="105"/>
                    <a:pt x="47" y="105"/>
                    <a:pt x="45" y="104"/>
                  </a:cubicBezTo>
                  <a:cubicBezTo>
                    <a:pt x="44" y="103"/>
                    <a:pt x="43" y="101"/>
                    <a:pt x="41" y="102"/>
                  </a:cubicBezTo>
                  <a:cubicBezTo>
                    <a:pt x="39" y="102"/>
                    <a:pt x="37" y="103"/>
                    <a:pt x="36" y="104"/>
                  </a:cubicBezTo>
                  <a:cubicBezTo>
                    <a:pt x="34" y="105"/>
                    <a:pt x="33" y="106"/>
                    <a:pt x="33" y="106"/>
                  </a:cubicBezTo>
                  <a:cubicBezTo>
                    <a:pt x="32" y="101"/>
                    <a:pt x="37" y="101"/>
                    <a:pt x="34" y="99"/>
                  </a:cubicBezTo>
                  <a:cubicBezTo>
                    <a:pt x="32" y="96"/>
                    <a:pt x="31" y="99"/>
                    <a:pt x="30" y="97"/>
                  </a:cubicBezTo>
                  <a:cubicBezTo>
                    <a:pt x="29" y="95"/>
                    <a:pt x="27" y="97"/>
                    <a:pt x="27" y="95"/>
                  </a:cubicBezTo>
                  <a:cubicBezTo>
                    <a:pt x="27" y="95"/>
                    <a:pt x="26" y="88"/>
                    <a:pt x="24" y="88"/>
                  </a:cubicBezTo>
                  <a:cubicBezTo>
                    <a:pt x="21" y="88"/>
                    <a:pt x="20" y="86"/>
                    <a:pt x="23" y="85"/>
                  </a:cubicBezTo>
                  <a:cubicBezTo>
                    <a:pt x="27" y="85"/>
                    <a:pt x="24" y="87"/>
                    <a:pt x="28" y="86"/>
                  </a:cubicBezTo>
                  <a:cubicBezTo>
                    <a:pt x="31" y="86"/>
                    <a:pt x="23" y="83"/>
                    <a:pt x="26" y="82"/>
                  </a:cubicBezTo>
                  <a:cubicBezTo>
                    <a:pt x="29" y="81"/>
                    <a:pt x="26" y="81"/>
                    <a:pt x="28" y="80"/>
                  </a:cubicBezTo>
                  <a:cubicBezTo>
                    <a:pt x="30" y="78"/>
                    <a:pt x="29" y="80"/>
                    <a:pt x="32" y="80"/>
                  </a:cubicBezTo>
                  <a:cubicBezTo>
                    <a:pt x="34" y="79"/>
                    <a:pt x="39" y="81"/>
                    <a:pt x="36" y="79"/>
                  </a:cubicBezTo>
                  <a:cubicBezTo>
                    <a:pt x="34" y="77"/>
                    <a:pt x="38" y="74"/>
                    <a:pt x="37" y="72"/>
                  </a:cubicBezTo>
                  <a:cubicBezTo>
                    <a:pt x="36" y="71"/>
                    <a:pt x="37" y="70"/>
                    <a:pt x="37" y="69"/>
                  </a:cubicBezTo>
                  <a:cubicBezTo>
                    <a:pt x="36" y="68"/>
                    <a:pt x="34" y="67"/>
                    <a:pt x="33" y="68"/>
                  </a:cubicBezTo>
                  <a:cubicBezTo>
                    <a:pt x="32" y="70"/>
                    <a:pt x="32" y="69"/>
                    <a:pt x="29" y="68"/>
                  </a:cubicBezTo>
                  <a:cubicBezTo>
                    <a:pt x="27" y="66"/>
                    <a:pt x="25" y="67"/>
                    <a:pt x="21" y="70"/>
                  </a:cubicBezTo>
                  <a:cubicBezTo>
                    <a:pt x="18" y="73"/>
                    <a:pt x="18" y="70"/>
                    <a:pt x="16" y="72"/>
                  </a:cubicBezTo>
                  <a:cubicBezTo>
                    <a:pt x="15" y="75"/>
                    <a:pt x="14" y="74"/>
                    <a:pt x="14" y="75"/>
                  </a:cubicBezTo>
                  <a:cubicBezTo>
                    <a:pt x="14" y="74"/>
                    <a:pt x="14" y="75"/>
                    <a:pt x="15" y="72"/>
                  </a:cubicBezTo>
                  <a:cubicBezTo>
                    <a:pt x="10" y="69"/>
                    <a:pt x="18" y="71"/>
                    <a:pt x="13" y="66"/>
                  </a:cubicBezTo>
                  <a:cubicBezTo>
                    <a:pt x="9" y="61"/>
                    <a:pt x="9" y="61"/>
                    <a:pt x="7" y="62"/>
                  </a:cubicBezTo>
                  <a:cubicBezTo>
                    <a:pt x="5" y="62"/>
                    <a:pt x="7" y="59"/>
                    <a:pt x="4" y="57"/>
                  </a:cubicBezTo>
                  <a:cubicBezTo>
                    <a:pt x="0" y="56"/>
                    <a:pt x="6" y="52"/>
                    <a:pt x="4" y="49"/>
                  </a:cubicBezTo>
                  <a:cubicBezTo>
                    <a:pt x="2" y="47"/>
                    <a:pt x="7" y="40"/>
                    <a:pt x="9" y="42"/>
                  </a:cubicBezTo>
                  <a:cubicBezTo>
                    <a:pt x="13" y="48"/>
                    <a:pt x="14" y="46"/>
                    <a:pt x="14" y="42"/>
                  </a:cubicBezTo>
                  <a:cubicBezTo>
                    <a:pt x="14" y="38"/>
                    <a:pt x="21" y="36"/>
                    <a:pt x="24" y="33"/>
                  </a:cubicBezTo>
                  <a:cubicBezTo>
                    <a:pt x="26" y="29"/>
                    <a:pt x="27" y="35"/>
                    <a:pt x="30" y="32"/>
                  </a:cubicBezTo>
                  <a:cubicBezTo>
                    <a:pt x="34" y="30"/>
                    <a:pt x="33" y="33"/>
                    <a:pt x="38" y="34"/>
                  </a:cubicBezTo>
                  <a:cubicBezTo>
                    <a:pt x="43" y="34"/>
                    <a:pt x="48" y="43"/>
                    <a:pt x="52" y="40"/>
                  </a:cubicBezTo>
                  <a:cubicBezTo>
                    <a:pt x="54" y="37"/>
                    <a:pt x="55" y="35"/>
                    <a:pt x="58" y="37"/>
                  </a:cubicBezTo>
                  <a:cubicBezTo>
                    <a:pt x="61" y="39"/>
                    <a:pt x="61" y="34"/>
                    <a:pt x="67" y="39"/>
                  </a:cubicBezTo>
                  <a:cubicBezTo>
                    <a:pt x="73" y="43"/>
                    <a:pt x="70" y="36"/>
                    <a:pt x="74" y="39"/>
                  </a:cubicBezTo>
                  <a:cubicBezTo>
                    <a:pt x="79" y="42"/>
                    <a:pt x="84" y="35"/>
                    <a:pt x="78" y="33"/>
                  </a:cubicBezTo>
                  <a:cubicBezTo>
                    <a:pt x="67" y="28"/>
                    <a:pt x="81" y="29"/>
                    <a:pt x="77" y="25"/>
                  </a:cubicBezTo>
                  <a:cubicBezTo>
                    <a:pt x="73" y="22"/>
                    <a:pt x="87" y="22"/>
                    <a:pt x="82" y="20"/>
                  </a:cubicBezTo>
                  <a:cubicBezTo>
                    <a:pt x="77" y="18"/>
                    <a:pt x="75" y="13"/>
                    <a:pt x="81" y="13"/>
                  </a:cubicBezTo>
                  <a:cubicBezTo>
                    <a:pt x="87" y="13"/>
                    <a:pt x="107" y="9"/>
                    <a:pt x="112" y="6"/>
                  </a:cubicBezTo>
                  <a:cubicBezTo>
                    <a:pt x="118" y="4"/>
                    <a:pt x="119" y="0"/>
                    <a:pt x="123" y="3"/>
                  </a:cubicBezTo>
                  <a:cubicBezTo>
                    <a:pt x="126" y="5"/>
                    <a:pt x="128" y="0"/>
                    <a:pt x="130" y="7"/>
                  </a:cubicBezTo>
                  <a:cubicBezTo>
                    <a:pt x="132" y="15"/>
                    <a:pt x="135" y="10"/>
                    <a:pt x="139" y="12"/>
                  </a:cubicBezTo>
                  <a:cubicBezTo>
                    <a:pt x="143" y="14"/>
                    <a:pt x="146" y="12"/>
                    <a:pt x="143" y="15"/>
                  </a:cubicBezTo>
                  <a:cubicBezTo>
                    <a:pt x="140" y="18"/>
                    <a:pt x="146" y="18"/>
                    <a:pt x="154" y="13"/>
                  </a:cubicBezTo>
                  <a:cubicBezTo>
                    <a:pt x="162" y="7"/>
                    <a:pt x="161" y="11"/>
                    <a:pt x="159" y="13"/>
                  </a:cubicBezTo>
                  <a:cubicBezTo>
                    <a:pt x="157" y="15"/>
                    <a:pt x="165" y="16"/>
                    <a:pt x="172" y="29"/>
                  </a:cubicBezTo>
                  <a:cubicBezTo>
                    <a:pt x="181" y="48"/>
                    <a:pt x="177" y="31"/>
                    <a:pt x="183" y="36"/>
                  </a:cubicBezTo>
                  <a:cubicBezTo>
                    <a:pt x="190" y="42"/>
                    <a:pt x="193" y="34"/>
                    <a:pt x="199" y="40"/>
                  </a:cubicBezTo>
                  <a:cubicBezTo>
                    <a:pt x="204" y="47"/>
                    <a:pt x="206" y="51"/>
                    <a:pt x="210" y="47"/>
                  </a:cubicBezTo>
                  <a:cubicBezTo>
                    <a:pt x="215" y="44"/>
                    <a:pt x="210" y="48"/>
                    <a:pt x="215" y="52"/>
                  </a:cubicBezTo>
                  <a:cubicBezTo>
                    <a:pt x="209" y="51"/>
                    <a:pt x="215" y="55"/>
                    <a:pt x="210" y="56"/>
                  </a:cubicBezTo>
                  <a:cubicBezTo>
                    <a:pt x="204" y="58"/>
                    <a:pt x="205" y="62"/>
                    <a:pt x="206" y="64"/>
                  </a:cubicBezTo>
                  <a:cubicBezTo>
                    <a:pt x="207" y="66"/>
                    <a:pt x="206" y="67"/>
                    <a:pt x="203" y="68"/>
                  </a:cubicBezTo>
                  <a:cubicBezTo>
                    <a:pt x="201" y="69"/>
                    <a:pt x="202" y="67"/>
                    <a:pt x="199" y="68"/>
                  </a:cubicBezTo>
                  <a:cubicBezTo>
                    <a:pt x="196" y="68"/>
                    <a:pt x="193" y="64"/>
                    <a:pt x="192" y="67"/>
                  </a:cubicBezTo>
                  <a:cubicBezTo>
                    <a:pt x="192" y="69"/>
                    <a:pt x="191" y="75"/>
                    <a:pt x="189" y="77"/>
                  </a:cubicBezTo>
                  <a:cubicBezTo>
                    <a:pt x="188" y="79"/>
                    <a:pt x="191" y="78"/>
                    <a:pt x="191" y="80"/>
                  </a:cubicBezTo>
                  <a:cubicBezTo>
                    <a:pt x="190" y="82"/>
                    <a:pt x="188" y="81"/>
                    <a:pt x="186" y="80"/>
                  </a:cubicBezTo>
                  <a:cubicBezTo>
                    <a:pt x="185" y="80"/>
                    <a:pt x="181" y="81"/>
                    <a:pt x="178" y="82"/>
                  </a:cubicBezTo>
                  <a:cubicBezTo>
                    <a:pt x="173" y="83"/>
                    <a:pt x="180" y="83"/>
                    <a:pt x="179" y="85"/>
                  </a:cubicBezTo>
                  <a:cubicBezTo>
                    <a:pt x="178" y="87"/>
                    <a:pt x="183" y="95"/>
                    <a:pt x="180" y="96"/>
                  </a:cubicBezTo>
                  <a:cubicBezTo>
                    <a:pt x="178" y="97"/>
                    <a:pt x="181" y="98"/>
                    <a:pt x="179" y="98"/>
                  </a:cubicBezTo>
                  <a:cubicBezTo>
                    <a:pt x="177" y="99"/>
                    <a:pt x="179" y="102"/>
                    <a:pt x="178" y="103"/>
                  </a:cubicBezTo>
                  <a:cubicBezTo>
                    <a:pt x="176" y="100"/>
                    <a:pt x="174" y="102"/>
                    <a:pt x="173" y="100"/>
                  </a:cubicBezTo>
                  <a:cubicBezTo>
                    <a:pt x="173" y="98"/>
                    <a:pt x="169" y="98"/>
                    <a:pt x="162" y="98"/>
                  </a:cubicBezTo>
                  <a:cubicBezTo>
                    <a:pt x="154" y="97"/>
                    <a:pt x="154" y="99"/>
                    <a:pt x="152" y="98"/>
                  </a:cubicBezTo>
                  <a:cubicBezTo>
                    <a:pt x="151" y="97"/>
                    <a:pt x="148" y="95"/>
                    <a:pt x="145" y="96"/>
                  </a:cubicBezTo>
                  <a:cubicBezTo>
                    <a:pt x="141" y="97"/>
                    <a:pt x="144" y="102"/>
                    <a:pt x="142" y="101"/>
                  </a:cubicBezTo>
                  <a:cubicBezTo>
                    <a:pt x="140" y="100"/>
                    <a:pt x="136" y="98"/>
                    <a:pt x="133" y="98"/>
                  </a:cubicBezTo>
                  <a:cubicBezTo>
                    <a:pt x="130" y="99"/>
                    <a:pt x="130" y="101"/>
                    <a:pt x="130" y="102"/>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8" name="Freeform 60"/>
            <p:cNvSpPr>
              <a:spLocks noEditPoints="1"/>
            </p:cNvSpPr>
            <p:nvPr/>
          </p:nvSpPr>
          <p:spPr bwMode="auto">
            <a:xfrm>
              <a:off x="3270" y="1639"/>
              <a:ext cx="297" cy="547"/>
            </a:xfrm>
            <a:custGeom>
              <a:avLst/>
              <a:gdLst/>
              <a:ahLst/>
              <a:cxnLst>
                <a:cxn ang="0">
                  <a:pos x="25" y="24"/>
                </a:cxn>
                <a:cxn ang="0">
                  <a:pos x="37" y="33"/>
                </a:cxn>
                <a:cxn ang="0">
                  <a:pos x="39" y="50"/>
                </a:cxn>
                <a:cxn ang="0">
                  <a:pos x="41" y="54"/>
                </a:cxn>
                <a:cxn ang="0">
                  <a:pos x="42" y="52"/>
                </a:cxn>
                <a:cxn ang="0">
                  <a:pos x="38" y="46"/>
                </a:cxn>
                <a:cxn ang="0">
                  <a:pos x="32" y="61"/>
                </a:cxn>
                <a:cxn ang="0">
                  <a:pos x="31" y="50"/>
                </a:cxn>
                <a:cxn ang="0">
                  <a:pos x="28" y="58"/>
                </a:cxn>
                <a:cxn ang="0">
                  <a:pos x="30" y="51"/>
                </a:cxn>
                <a:cxn ang="0">
                  <a:pos x="35" y="42"/>
                </a:cxn>
                <a:cxn ang="0">
                  <a:pos x="33" y="42"/>
                </a:cxn>
                <a:cxn ang="0">
                  <a:pos x="45" y="51"/>
                </a:cxn>
                <a:cxn ang="0">
                  <a:pos x="35" y="49"/>
                </a:cxn>
                <a:cxn ang="0">
                  <a:pos x="36" y="52"/>
                </a:cxn>
                <a:cxn ang="0">
                  <a:pos x="33" y="56"/>
                </a:cxn>
                <a:cxn ang="0">
                  <a:pos x="39" y="57"/>
                </a:cxn>
                <a:cxn ang="0">
                  <a:pos x="36" y="56"/>
                </a:cxn>
                <a:cxn ang="0">
                  <a:pos x="27" y="73"/>
                </a:cxn>
                <a:cxn ang="0">
                  <a:pos x="31" y="71"/>
                </a:cxn>
                <a:cxn ang="0">
                  <a:pos x="35" y="70"/>
                </a:cxn>
                <a:cxn ang="0">
                  <a:pos x="37" y="79"/>
                </a:cxn>
                <a:cxn ang="0">
                  <a:pos x="44" y="83"/>
                </a:cxn>
                <a:cxn ang="0">
                  <a:pos x="45" y="73"/>
                </a:cxn>
                <a:cxn ang="0">
                  <a:pos x="47" y="76"/>
                </a:cxn>
                <a:cxn ang="0">
                  <a:pos x="49" y="70"/>
                </a:cxn>
                <a:cxn ang="0">
                  <a:pos x="48" y="62"/>
                </a:cxn>
                <a:cxn ang="0">
                  <a:pos x="44" y="60"/>
                </a:cxn>
                <a:cxn ang="0">
                  <a:pos x="38" y="66"/>
                </a:cxn>
                <a:cxn ang="0">
                  <a:pos x="33" y="64"/>
                </a:cxn>
                <a:cxn ang="0">
                  <a:pos x="28" y="68"/>
                </a:cxn>
                <a:cxn ang="0">
                  <a:pos x="27" y="78"/>
                </a:cxn>
                <a:cxn ang="0">
                  <a:pos x="22" y="81"/>
                </a:cxn>
                <a:cxn ang="0">
                  <a:pos x="34" y="62"/>
                </a:cxn>
                <a:cxn ang="0">
                  <a:pos x="40" y="62"/>
                </a:cxn>
                <a:cxn ang="0">
                  <a:pos x="26" y="39"/>
                </a:cxn>
                <a:cxn ang="0">
                  <a:pos x="25" y="34"/>
                </a:cxn>
                <a:cxn ang="0">
                  <a:pos x="28" y="40"/>
                </a:cxn>
                <a:cxn ang="0">
                  <a:pos x="33" y="39"/>
                </a:cxn>
                <a:cxn ang="0">
                  <a:pos x="34" y="39"/>
                </a:cxn>
                <a:cxn ang="0">
                  <a:pos x="15" y="52"/>
                </a:cxn>
                <a:cxn ang="0">
                  <a:pos x="44" y="47"/>
                </a:cxn>
                <a:cxn ang="0">
                  <a:pos x="39" y="43"/>
                </a:cxn>
                <a:cxn ang="0">
                  <a:pos x="45" y="49"/>
                </a:cxn>
                <a:cxn ang="0">
                  <a:pos x="46" y="56"/>
                </a:cxn>
                <a:cxn ang="0">
                  <a:pos x="31" y="49"/>
                </a:cxn>
                <a:cxn ang="0">
                  <a:pos x="26" y="45"/>
                </a:cxn>
                <a:cxn ang="0">
                  <a:pos x="23" y="40"/>
                </a:cxn>
                <a:cxn ang="0">
                  <a:pos x="18" y="36"/>
                </a:cxn>
                <a:cxn ang="0">
                  <a:pos x="7" y="60"/>
                </a:cxn>
                <a:cxn ang="0">
                  <a:pos x="13" y="47"/>
                </a:cxn>
                <a:cxn ang="0">
                  <a:pos x="5" y="60"/>
                </a:cxn>
                <a:cxn ang="0">
                  <a:pos x="35" y="36"/>
                </a:cxn>
                <a:cxn ang="0">
                  <a:pos x="31" y="32"/>
                </a:cxn>
                <a:cxn ang="0">
                  <a:pos x="24" y="26"/>
                </a:cxn>
                <a:cxn ang="0">
                  <a:pos x="28" y="12"/>
                </a:cxn>
                <a:cxn ang="0">
                  <a:pos x="17" y="5"/>
                </a:cxn>
                <a:cxn ang="0">
                  <a:pos x="14" y="18"/>
                </a:cxn>
                <a:cxn ang="0">
                  <a:pos x="19" y="26"/>
                </a:cxn>
                <a:cxn ang="0">
                  <a:pos x="23" y="31"/>
                </a:cxn>
                <a:cxn ang="0">
                  <a:pos x="30" y="33"/>
                </a:cxn>
                <a:cxn ang="0">
                  <a:pos x="37" y="38"/>
                </a:cxn>
                <a:cxn ang="0">
                  <a:pos x="51" y="91"/>
                </a:cxn>
              </a:cxnLst>
              <a:rect l="0" t="0" r="r" b="b"/>
              <a:pathLst>
                <a:path w="51" h="94">
                  <a:moveTo>
                    <a:pt x="25" y="24"/>
                  </a:moveTo>
                  <a:cubicBezTo>
                    <a:pt x="25" y="23"/>
                    <a:pt x="25" y="24"/>
                    <a:pt x="26" y="25"/>
                  </a:cubicBezTo>
                  <a:cubicBezTo>
                    <a:pt x="26" y="26"/>
                    <a:pt x="25" y="27"/>
                    <a:pt x="25" y="26"/>
                  </a:cubicBezTo>
                  <a:cubicBezTo>
                    <a:pt x="25" y="24"/>
                    <a:pt x="24" y="24"/>
                    <a:pt x="25" y="24"/>
                  </a:cubicBezTo>
                  <a:close/>
                  <a:moveTo>
                    <a:pt x="38" y="32"/>
                  </a:moveTo>
                  <a:cubicBezTo>
                    <a:pt x="38" y="31"/>
                    <a:pt x="38" y="31"/>
                    <a:pt x="38" y="31"/>
                  </a:cubicBezTo>
                  <a:cubicBezTo>
                    <a:pt x="37" y="30"/>
                    <a:pt x="36" y="29"/>
                    <a:pt x="37" y="31"/>
                  </a:cubicBezTo>
                  <a:cubicBezTo>
                    <a:pt x="37" y="33"/>
                    <a:pt x="36" y="32"/>
                    <a:pt x="37" y="33"/>
                  </a:cubicBezTo>
                  <a:cubicBezTo>
                    <a:pt x="37" y="34"/>
                    <a:pt x="38" y="33"/>
                    <a:pt x="38" y="32"/>
                  </a:cubicBezTo>
                  <a:close/>
                  <a:moveTo>
                    <a:pt x="38" y="48"/>
                  </a:moveTo>
                  <a:cubicBezTo>
                    <a:pt x="38" y="49"/>
                    <a:pt x="39" y="49"/>
                    <a:pt x="38" y="50"/>
                  </a:cubicBezTo>
                  <a:cubicBezTo>
                    <a:pt x="37" y="50"/>
                    <a:pt x="39" y="51"/>
                    <a:pt x="39" y="50"/>
                  </a:cubicBezTo>
                  <a:cubicBezTo>
                    <a:pt x="39" y="49"/>
                    <a:pt x="41" y="51"/>
                    <a:pt x="40" y="52"/>
                  </a:cubicBezTo>
                  <a:cubicBezTo>
                    <a:pt x="39" y="53"/>
                    <a:pt x="40" y="53"/>
                    <a:pt x="40" y="54"/>
                  </a:cubicBezTo>
                  <a:cubicBezTo>
                    <a:pt x="40" y="55"/>
                    <a:pt x="40" y="55"/>
                    <a:pt x="41" y="55"/>
                  </a:cubicBezTo>
                  <a:cubicBezTo>
                    <a:pt x="42" y="56"/>
                    <a:pt x="41" y="54"/>
                    <a:pt x="41" y="54"/>
                  </a:cubicBezTo>
                  <a:cubicBezTo>
                    <a:pt x="42" y="54"/>
                    <a:pt x="42" y="55"/>
                    <a:pt x="42" y="56"/>
                  </a:cubicBezTo>
                  <a:cubicBezTo>
                    <a:pt x="43" y="57"/>
                    <a:pt x="43" y="56"/>
                    <a:pt x="42" y="55"/>
                  </a:cubicBezTo>
                  <a:cubicBezTo>
                    <a:pt x="42" y="54"/>
                    <a:pt x="44" y="54"/>
                    <a:pt x="43" y="53"/>
                  </a:cubicBezTo>
                  <a:cubicBezTo>
                    <a:pt x="42" y="53"/>
                    <a:pt x="43" y="52"/>
                    <a:pt x="42" y="52"/>
                  </a:cubicBezTo>
                  <a:cubicBezTo>
                    <a:pt x="41" y="51"/>
                    <a:pt x="42" y="48"/>
                    <a:pt x="41" y="48"/>
                  </a:cubicBezTo>
                  <a:cubicBezTo>
                    <a:pt x="41" y="48"/>
                    <a:pt x="42" y="47"/>
                    <a:pt x="41" y="47"/>
                  </a:cubicBezTo>
                  <a:cubicBezTo>
                    <a:pt x="40" y="47"/>
                    <a:pt x="40" y="48"/>
                    <a:pt x="39" y="47"/>
                  </a:cubicBezTo>
                  <a:cubicBezTo>
                    <a:pt x="39" y="47"/>
                    <a:pt x="38" y="46"/>
                    <a:pt x="38" y="46"/>
                  </a:cubicBezTo>
                  <a:cubicBezTo>
                    <a:pt x="37" y="47"/>
                    <a:pt x="38" y="48"/>
                    <a:pt x="38" y="48"/>
                  </a:cubicBezTo>
                  <a:close/>
                  <a:moveTo>
                    <a:pt x="28" y="58"/>
                  </a:moveTo>
                  <a:cubicBezTo>
                    <a:pt x="29" y="60"/>
                    <a:pt x="30" y="59"/>
                    <a:pt x="30" y="61"/>
                  </a:cubicBezTo>
                  <a:cubicBezTo>
                    <a:pt x="31" y="63"/>
                    <a:pt x="32" y="62"/>
                    <a:pt x="32" y="61"/>
                  </a:cubicBezTo>
                  <a:cubicBezTo>
                    <a:pt x="33" y="60"/>
                    <a:pt x="31" y="58"/>
                    <a:pt x="32" y="56"/>
                  </a:cubicBezTo>
                  <a:cubicBezTo>
                    <a:pt x="33" y="55"/>
                    <a:pt x="32" y="55"/>
                    <a:pt x="33" y="53"/>
                  </a:cubicBezTo>
                  <a:cubicBezTo>
                    <a:pt x="34" y="52"/>
                    <a:pt x="34" y="50"/>
                    <a:pt x="33" y="50"/>
                  </a:cubicBezTo>
                  <a:cubicBezTo>
                    <a:pt x="32" y="50"/>
                    <a:pt x="32" y="49"/>
                    <a:pt x="31" y="50"/>
                  </a:cubicBezTo>
                  <a:cubicBezTo>
                    <a:pt x="30" y="51"/>
                    <a:pt x="31" y="52"/>
                    <a:pt x="30" y="52"/>
                  </a:cubicBezTo>
                  <a:cubicBezTo>
                    <a:pt x="29" y="53"/>
                    <a:pt x="31" y="55"/>
                    <a:pt x="30" y="56"/>
                  </a:cubicBezTo>
                  <a:cubicBezTo>
                    <a:pt x="28" y="57"/>
                    <a:pt x="28" y="55"/>
                    <a:pt x="28" y="57"/>
                  </a:cubicBezTo>
                  <a:cubicBezTo>
                    <a:pt x="28" y="57"/>
                    <a:pt x="28" y="58"/>
                    <a:pt x="28" y="58"/>
                  </a:cubicBezTo>
                  <a:close/>
                  <a:moveTo>
                    <a:pt x="30" y="51"/>
                  </a:moveTo>
                  <a:cubicBezTo>
                    <a:pt x="29" y="51"/>
                    <a:pt x="28" y="52"/>
                    <a:pt x="29" y="52"/>
                  </a:cubicBezTo>
                  <a:cubicBezTo>
                    <a:pt x="29" y="53"/>
                    <a:pt x="28" y="53"/>
                    <a:pt x="29" y="53"/>
                  </a:cubicBezTo>
                  <a:cubicBezTo>
                    <a:pt x="29" y="54"/>
                    <a:pt x="30" y="52"/>
                    <a:pt x="30" y="51"/>
                  </a:cubicBezTo>
                  <a:close/>
                  <a:moveTo>
                    <a:pt x="33" y="42"/>
                  </a:moveTo>
                  <a:cubicBezTo>
                    <a:pt x="34" y="41"/>
                    <a:pt x="34" y="44"/>
                    <a:pt x="35" y="44"/>
                  </a:cubicBezTo>
                  <a:cubicBezTo>
                    <a:pt x="36" y="44"/>
                    <a:pt x="37" y="46"/>
                    <a:pt x="37" y="45"/>
                  </a:cubicBezTo>
                  <a:cubicBezTo>
                    <a:pt x="36" y="43"/>
                    <a:pt x="36" y="42"/>
                    <a:pt x="35" y="42"/>
                  </a:cubicBezTo>
                  <a:cubicBezTo>
                    <a:pt x="34" y="41"/>
                    <a:pt x="34" y="40"/>
                    <a:pt x="33" y="40"/>
                  </a:cubicBezTo>
                  <a:cubicBezTo>
                    <a:pt x="33" y="40"/>
                    <a:pt x="32" y="39"/>
                    <a:pt x="32" y="40"/>
                  </a:cubicBezTo>
                  <a:cubicBezTo>
                    <a:pt x="32" y="41"/>
                    <a:pt x="32" y="42"/>
                    <a:pt x="32" y="44"/>
                  </a:cubicBezTo>
                  <a:cubicBezTo>
                    <a:pt x="31" y="44"/>
                    <a:pt x="33" y="43"/>
                    <a:pt x="33" y="42"/>
                  </a:cubicBezTo>
                  <a:close/>
                  <a:moveTo>
                    <a:pt x="39" y="45"/>
                  </a:moveTo>
                  <a:cubicBezTo>
                    <a:pt x="39" y="45"/>
                    <a:pt x="40" y="47"/>
                    <a:pt x="39" y="46"/>
                  </a:cubicBezTo>
                  <a:cubicBezTo>
                    <a:pt x="38" y="46"/>
                    <a:pt x="38" y="45"/>
                    <a:pt x="39" y="45"/>
                  </a:cubicBezTo>
                  <a:close/>
                  <a:moveTo>
                    <a:pt x="45" y="51"/>
                  </a:moveTo>
                  <a:cubicBezTo>
                    <a:pt x="45" y="51"/>
                    <a:pt x="46" y="51"/>
                    <a:pt x="45" y="51"/>
                  </a:cubicBezTo>
                  <a:cubicBezTo>
                    <a:pt x="45" y="52"/>
                    <a:pt x="45" y="51"/>
                    <a:pt x="45" y="51"/>
                  </a:cubicBezTo>
                  <a:close/>
                  <a:moveTo>
                    <a:pt x="35" y="48"/>
                  </a:moveTo>
                  <a:cubicBezTo>
                    <a:pt x="35" y="47"/>
                    <a:pt x="35" y="49"/>
                    <a:pt x="35" y="49"/>
                  </a:cubicBezTo>
                  <a:cubicBezTo>
                    <a:pt x="35" y="49"/>
                    <a:pt x="34" y="48"/>
                    <a:pt x="35" y="48"/>
                  </a:cubicBezTo>
                  <a:close/>
                  <a:moveTo>
                    <a:pt x="34" y="58"/>
                  </a:moveTo>
                  <a:cubicBezTo>
                    <a:pt x="34" y="56"/>
                    <a:pt x="34" y="57"/>
                    <a:pt x="34" y="56"/>
                  </a:cubicBezTo>
                  <a:cubicBezTo>
                    <a:pt x="34" y="54"/>
                    <a:pt x="37" y="54"/>
                    <a:pt x="36" y="52"/>
                  </a:cubicBezTo>
                  <a:cubicBezTo>
                    <a:pt x="36" y="51"/>
                    <a:pt x="37" y="51"/>
                    <a:pt x="37" y="50"/>
                  </a:cubicBezTo>
                  <a:cubicBezTo>
                    <a:pt x="36" y="49"/>
                    <a:pt x="37" y="46"/>
                    <a:pt x="36" y="49"/>
                  </a:cubicBezTo>
                  <a:cubicBezTo>
                    <a:pt x="35" y="51"/>
                    <a:pt x="35" y="50"/>
                    <a:pt x="35" y="52"/>
                  </a:cubicBezTo>
                  <a:cubicBezTo>
                    <a:pt x="34" y="54"/>
                    <a:pt x="33" y="55"/>
                    <a:pt x="33" y="56"/>
                  </a:cubicBezTo>
                  <a:cubicBezTo>
                    <a:pt x="33" y="57"/>
                    <a:pt x="33" y="57"/>
                    <a:pt x="33" y="59"/>
                  </a:cubicBezTo>
                  <a:cubicBezTo>
                    <a:pt x="33" y="60"/>
                    <a:pt x="33" y="59"/>
                    <a:pt x="34" y="58"/>
                  </a:cubicBezTo>
                  <a:close/>
                  <a:moveTo>
                    <a:pt x="38" y="58"/>
                  </a:moveTo>
                  <a:cubicBezTo>
                    <a:pt x="39" y="57"/>
                    <a:pt x="39" y="58"/>
                    <a:pt x="39" y="57"/>
                  </a:cubicBezTo>
                  <a:cubicBezTo>
                    <a:pt x="39" y="56"/>
                    <a:pt x="40" y="55"/>
                    <a:pt x="39" y="55"/>
                  </a:cubicBezTo>
                  <a:cubicBezTo>
                    <a:pt x="39" y="55"/>
                    <a:pt x="39" y="56"/>
                    <a:pt x="38" y="55"/>
                  </a:cubicBezTo>
                  <a:cubicBezTo>
                    <a:pt x="38" y="55"/>
                    <a:pt x="37" y="54"/>
                    <a:pt x="37" y="55"/>
                  </a:cubicBezTo>
                  <a:cubicBezTo>
                    <a:pt x="37" y="55"/>
                    <a:pt x="36" y="56"/>
                    <a:pt x="36" y="56"/>
                  </a:cubicBezTo>
                  <a:cubicBezTo>
                    <a:pt x="35" y="56"/>
                    <a:pt x="35" y="57"/>
                    <a:pt x="35" y="58"/>
                  </a:cubicBezTo>
                  <a:cubicBezTo>
                    <a:pt x="36" y="59"/>
                    <a:pt x="38" y="58"/>
                    <a:pt x="38" y="58"/>
                  </a:cubicBezTo>
                  <a:close/>
                  <a:moveTo>
                    <a:pt x="26" y="75"/>
                  </a:moveTo>
                  <a:cubicBezTo>
                    <a:pt x="27" y="76"/>
                    <a:pt x="27" y="74"/>
                    <a:pt x="27" y="73"/>
                  </a:cubicBezTo>
                  <a:cubicBezTo>
                    <a:pt x="28" y="72"/>
                    <a:pt x="27" y="72"/>
                    <a:pt x="28" y="72"/>
                  </a:cubicBezTo>
                  <a:cubicBezTo>
                    <a:pt x="29" y="71"/>
                    <a:pt x="28" y="71"/>
                    <a:pt x="29" y="70"/>
                  </a:cubicBezTo>
                  <a:cubicBezTo>
                    <a:pt x="30" y="69"/>
                    <a:pt x="30" y="70"/>
                    <a:pt x="30" y="71"/>
                  </a:cubicBezTo>
                  <a:cubicBezTo>
                    <a:pt x="29" y="72"/>
                    <a:pt x="31" y="72"/>
                    <a:pt x="31" y="71"/>
                  </a:cubicBezTo>
                  <a:cubicBezTo>
                    <a:pt x="32" y="69"/>
                    <a:pt x="31" y="72"/>
                    <a:pt x="32" y="72"/>
                  </a:cubicBezTo>
                  <a:cubicBezTo>
                    <a:pt x="33" y="72"/>
                    <a:pt x="34" y="73"/>
                    <a:pt x="33" y="72"/>
                  </a:cubicBezTo>
                  <a:cubicBezTo>
                    <a:pt x="33" y="71"/>
                    <a:pt x="34" y="70"/>
                    <a:pt x="33" y="70"/>
                  </a:cubicBezTo>
                  <a:cubicBezTo>
                    <a:pt x="33" y="70"/>
                    <a:pt x="34" y="69"/>
                    <a:pt x="35" y="70"/>
                  </a:cubicBezTo>
                  <a:cubicBezTo>
                    <a:pt x="35" y="71"/>
                    <a:pt x="36" y="70"/>
                    <a:pt x="37" y="71"/>
                  </a:cubicBezTo>
                  <a:cubicBezTo>
                    <a:pt x="37" y="73"/>
                    <a:pt x="37" y="72"/>
                    <a:pt x="37" y="73"/>
                  </a:cubicBezTo>
                  <a:cubicBezTo>
                    <a:pt x="37" y="73"/>
                    <a:pt x="35" y="74"/>
                    <a:pt x="36" y="76"/>
                  </a:cubicBezTo>
                  <a:cubicBezTo>
                    <a:pt x="36" y="77"/>
                    <a:pt x="36" y="79"/>
                    <a:pt x="37" y="79"/>
                  </a:cubicBezTo>
                  <a:cubicBezTo>
                    <a:pt x="38" y="80"/>
                    <a:pt x="36" y="80"/>
                    <a:pt x="38" y="81"/>
                  </a:cubicBezTo>
                  <a:cubicBezTo>
                    <a:pt x="40" y="82"/>
                    <a:pt x="41" y="83"/>
                    <a:pt x="42" y="81"/>
                  </a:cubicBezTo>
                  <a:cubicBezTo>
                    <a:pt x="42" y="80"/>
                    <a:pt x="43" y="80"/>
                    <a:pt x="43" y="81"/>
                  </a:cubicBezTo>
                  <a:cubicBezTo>
                    <a:pt x="42" y="82"/>
                    <a:pt x="43" y="85"/>
                    <a:pt x="44" y="83"/>
                  </a:cubicBezTo>
                  <a:cubicBezTo>
                    <a:pt x="45" y="82"/>
                    <a:pt x="45" y="80"/>
                    <a:pt x="45" y="79"/>
                  </a:cubicBezTo>
                  <a:cubicBezTo>
                    <a:pt x="44" y="78"/>
                    <a:pt x="44" y="77"/>
                    <a:pt x="44" y="77"/>
                  </a:cubicBezTo>
                  <a:cubicBezTo>
                    <a:pt x="43" y="77"/>
                    <a:pt x="43" y="75"/>
                    <a:pt x="44" y="75"/>
                  </a:cubicBezTo>
                  <a:cubicBezTo>
                    <a:pt x="45" y="74"/>
                    <a:pt x="44" y="73"/>
                    <a:pt x="45" y="73"/>
                  </a:cubicBezTo>
                  <a:cubicBezTo>
                    <a:pt x="46" y="72"/>
                    <a:pt x="45" y="73"/>
                    <a:pt x="46" y="74"/>
                  </a:cubicBezTo>
                  <a:cubicBezTo>
                    <a:pt x="46" y="75"/>
                    <a:pt x="46" y="75"/>
                    <a:pt x="47" y="76"/>
                  </a:cubicBezTo>
                  <a:cubicBezTo>
                    <a:pt x="47" y="77"/>
                    <a:pt x="46" y="76"/>
                    <a:pt x="47" y="79"/>
                  </a:cubicBezTo>
                  <a:cubicBezTo>
                    <a:pt x="48" y="80"/>
                    <a:pt x="48" y="78"/>
                    <a:pt x="47" y="76"/>
                  </a:cubicBezTo>
                  <a:cubicBezTo>
                    <a:pt x="47" y="74"/>
                    <a:pt x="49" y="77"/>
                    <a:pt x="48" y="75"/>
                  </a:cubicBezTo>
                  <a:cubicBezTo>
                    <a:pt x="48" y="74"/>
                    <a:pt x="49" y="76"/>
                    <a:pt x="49" y="74"/>
                  </a:cubicBezTo>
                  <a:cubicBezTo>
                    <a:pt x="50" y="73"/>
                    <a:pt x="50" y="72"/>
                    <a:pt x="49" y="71"/>
                  </a:cubicBezTo>
                  <a:cubicBezTo>
                    <a:pt x="49" y="70"/>
                    <a:pt x="49" y="70"/>
                    <a:pt x="49" y="70"/>
                  </a:cubicBezTo>
                  <a:cubicBezTo>
                    <a:pt x="48" y="69"/>
                    <a:pt x="49" y="67"/>
                    <a:pt x="49" y="67"/>
                  </a:cubicBezTo>
                  <a:cubicBezTo>
                    <a:pt x="48" y="66"/>
                    <a:pt x="49" y="65"/>
                    <a:pt x="48" y="65"/>
                  </a:cubicBezTo>
                  <a:cubicBezTo>
                    <a:pt x="47" y="65"/>
                    <a:pt x="47" y="65"/>
                    <a:pt x="47" y="64"/>
                  </a:cubicBezTo>
                  <a:cubicBezTo>
                    <a:pt x="48" y="64"/>
                    <a:pt x="49" y="63"/>
                    <a:pt x="48" y="62"/>
                  </a:cubicBezTo>
                  <a:cubicBezTo>
                    <a:pt x="47" y="61"/>
                    <a:pt x="48" y="60"/>
                    <a:pt x="47" y="60"/>
                  </a:cubicBezTo>
                  <a:cubicBezTo>
                    <a:pt x="46" y="61"/>
                    <a:pt x="47" y="59"/>
                    <a:pt x="45" y="59"/>
                  </a:cubicBezTo>
                  <a:cubicBezTo>
                    <a:pt x="44" y="58"/>
                    <a:pt x="45" y="58"/>
                    <a:pt x="44" y="57"/>
                  </a:cubicBezTo>
                  <a:cubicBezTo>
                    <a:pt x="43" y="57"/>
                    <a:pt x="43" y="57"/>
                    <a:pt x="44" y="60"/>
                  </a:cubicBezTo>
                  <a:cubicBezTo>
                    <a:pt x="45" y="63"/>
                    <a:pt x="43" y="62"/>
                    <a:pt x="43" y="62"/>
                  </a:cubicBezTo>
                  <a:cubicBezTo>
                    <a:pt x="42" y="61"/>
                    <a:pt x="43" y="64"/>
                    <a:pt x="41" y="63"/>
                  </a:cubicBezTo>
                  <a:cubicBezTo>
                    <a:pt x="40" y="61"/>
                    <a:pt x="40" y="63"/>
                    <a:pt x="40" y="65"/>
                  </a:cubicBezTo>
                  <a:cubicBezTo>
                    <a:pt x="40" y="67"/>
                    <a:pt x="38" y="63"/>
                    <a:pt x="38" y="66"/>
                  </a:cubicBezTo>
                  <a:cubicBezTo>
                    <a:pt x="37" y="68"/>
                    <a:pt x="37" y="67"/>
                    <a:pt x="36" y="68"/>
                  </a:cubicBezTo>
                  <a:cubicBezTo>
                    <a:pt x="34" y="69"/>
                    <a:pt x="36" y="68"/>
                    <a:pt x="35" y="66"/>
                  </a:cubicBezTo>
                  <a:cubicBezTo>
                    <a:pt x="35" y="65"/>
                    <a:pt x="35" y="64"/>
                    <a:pt x="34" y="65"/>
                  </a:cubicBezTo>
                  <a:cubicBezTo>
                    <a:pt x="33" y="65"/>
                    <a:pt x="34" y="64"/>
                    <a:pt x="33" y="64"/>
                  </a:cubicBezTo>
                  <a:cubicBezTo>
                    <a:pt x="33" y="64"/>
                    <a:pt x="33" y="65"/>
                    <a:pt x="32" y="65"/>
                  </a:cubicBezTo>
                  <a:cubicBezTo>
                    <a:pt x="31" y="65"/>
                    <a:pt x="30" y="66"/>
                    <a:pt x="31" y="67"/>
                  </a:cubicBezTo>
                  <a:cubicBezTo>
                    <a:pt x="31" y="67"/>
                    <a:pt x="30" y="68"/>
                    <a:pt x="30" y="68"/>
                  </a:cubicBezTo>
                  <a:cubicBezTo>
                    <a:pt x="29" y="67"/>
                    <a:pt x="29" y="68"/>
                    <a:pt x="28" y="68"/>
                  </a:cubicBezTo>
                  <a:cubicBezTo>
                    <a:pt x="27" y="68"/>
                    <a:pt x="26" y="69"/>
                    <a:pt x="26" y="70"/>
                  </a:cubicBezTo>
                  <a:cubicBezTo>
                    <a:pt x="26" y="71"/>
                    <a:pt x="26" y="72"/>
                    <a:pt x="25" y="73"/>
                  </a:cubicBezTo>
                  <a:cubicBezTo>
                    <a:pt x="25" y="74"/>
                    <a:pt x="25" y="74"/>
                    <a:pt x="26" y="75"/>
                  </a:cubicBezTo>
                  <a:close/>
                  <a:moveTo>
                    <a:pt x="27" y="78"/>
                  </a:moveTo>
                  <a:cubicBezTo>
                    <a:pt x="27" y="78"/>
                    <a:pt x="25" y="79"/>
                    <a:pt x="25" y="78"/>
                  </a:cubicBezTo>
                  <a:cubicBezTo>
                    <a:pt x="25" y="76"/>
                    <a:pt x="27" y="77"/>
                    <a:pt x="27" y="78"/>
                  </a:cubicBezTo>
                  <a:close/>
                  <a:moveTo>
                    <a:pt x="21" y="82"/>
                  </a:moveTo>
                  <a:cubicBezTo>
                    <a:pt x="22" y="82"/>
                    <a:pt x="23" y="81"/>
                    <a:pt x="22" y="81"/>
                  </a:cubicBezTo>
                  <a:cubicBezTo>
                    <a:pt x="22" y="81"/>
                    <a:pt x="21" y="79"/>
                    <a:pt x="20" y="81"/>
                  </a:cubicBezTo>
                  <a:cubicBezTo>
                    <a:pt x="19" y="82"/>
                    <a:pt x="21" y="81"/>
                    <a:pt x="21" y="82"/>
                  </a:cubicBezTo>
                  <a:close/>
                  <a:moveTo>
                    <a:pt x="33" y="61"/>
                  </a:moveTo>
                  <a:cubicBezTo>
                    <a:pt x="33" y="61"/>
                    <a:pt x="34" y="62"/>
                    <a:pt x="34" y="62"/>
                  </a:cubicBezTo>
                  <a:cubicBezTo>
                    <a:pt x="35" y="61"/>
                    <a:pt x="34" y="60"/>
                    <a:pt x="34" y="61"/>
                  </a:cubicBezTo>
                  <a:cubicBezTo>
                    <a:pt x="34" y="61"/>
                    <a:pt x="34" y="61"/>
                    <a:pt x="33" y="61"/>
                  </a:cubicBezTo>
                  <a:close/>
                  <a:moveTo>
                    <a:pt x="39" y="61"/>
                  </a:moveTo>
                  <a:cubicBezTo>
                    <a:pt x="40" y="61"/>
                    <a:pt x="41" y="61"/>
                    <a:pt x="40" y="62"/>
                  </a:cubicBezTo>
                  <a:cubicBezTo>
                    <a:pt x="40" y="62"/>
                    <a:pt x="39" y="61"/>
                    <a:pt x="39" y="61"/>
                  </a:cubicBezTo>
                  <a:close/>
                  <a:moveTo>
                    <a:pt x="25" y="41"/>
                  </a:moveTo>
                  <a:cubicBezTo>
                    <a:pt x="25" y="42"/>
                    <a:pt x="26" y="42"/>
                    <a:pt x="26" y="41"/>
                  </a:cubicBezTo>
                  <a:cubicBezTo>
                    <a:pt x="26" y="39"/>
                    <a:pt x="27" y="39"/>
                    <a:pt x="26" y="39"/>
                  </a:cubicBezTo>
                  <a:cubicBezTo>
                    <a:pt x="25" y="40"/>
                    <a:pt x="26" y="39"/>
                    <a:pt x="25" y="41"/>
                  </a:cubicBezTo>
                  <a:close/>
                  <a:moveTo>
                    <a:pt x="26" y="35"/>
                  </a:moveTo>
                  <a:cubicBezTo>
                    <a:pt x="26" y="35"/>
                    <a:pt x="27" y="34"/>
                    <a:pt x="25" y="33"/>
                  </a:cubicBezTo>
                  <a:cubicBezTo>
                    <a:pt x="25" y="33"/>
                    <a:pt x="25" y="34"/>
                    <a:pt x="25" y="34"/>
                  </a:cubicBezTo>
                  <a:cubicBezTo>
                    <a:pt x="25" y="35"/>
                    <a:pt x="25" y="36"/>
                    <a:pt x="26" y="35"/>
                  </a:cubicBezTo>
                  <a:close/>
                  <a:moveTo>
                    <a:pt x="28" y="41"/>
                  </a:moveTo>
                  <a:cubicBezTo>
                    <a:pt x="29" y="41"/>
                    <a:pt x="29" y="42"/>
                    <a:pt x="29" y="41"/>
                  </a:cubicBezTo>
                  <a:cubicBezTo>
                    <a:pt x="30" y="40"/>
                    <a:pt x="28" y="40"/>
                    <a:pt x="28" y="40"/>
                  </a:cubicBezTo>
                  <a:cubicBezTo>
                    <a:pt x="28" y="41"/>
                    <a:pt x="28" y="41"/>
                    <a:pt x="28" y="41"/>
                  </a:cubicBezTo>
                  <a:close/>
                  <a:moveTo>
                    <a:pt x="31" y="37"/>
                  </a:moveTo>
                  <a:cubicBezTo>
                    <a:pt x="31" y="38"/>
                    <a:pt x="31" y="38"/>
                    <a:pt x="32" y="38"/>
                  </a:cubicBezTo>
                  <a:cubicBezTo>
                    <a:pt x="32" y="38"/>
                    <a:pt x="32" y="38"/>
                    <a:pt x="33" y="39"/>
                  </a:cubicBezTo>
                  <a:cubicBezTo>
                    <a:pt x="33" y="39"/>
                    <a:pt x="32" y="38"/>
                    <a:pt x="32" y="38"/>
                  </a:cubicBezTo>
                  <a:cubicBezTo>
                    <a:pt x="32" y="37"/>
                    <a:pt x="31" y="36"/>
                    <a:pt x="31" y="36"/>
                  </a:cubicBezTo>
                  <a:cubicBezTo>
                    <a:pt x="30" y="36"/>
                    <a:pt x="30" y="37"/>
                    <a:pt x="31" y="37"/>
                  </a:cubicBezTo>
                  <a:close/>
                  <a:moveTo>
                    <a:pt x="34" y="39"/>
                  </a:moveTo>
                  <a:cubicBezTo>
                    <a:pt x="34" y="39"/>
                    <a:pt x="35" y="41"/>
                    <a:pt x="35" y="41"/>
                  </a:cubicBezTo>
                  <a:cubicBezTo>
                    <a:pt x="35" y="41"/>
                    <a:pt x="34" y="39"/>
                    <a:pt x="34" y="39"/>
                  </a:cubicBezTo>
                  <a:close/>
                  <a:moveTo>
                    <a:pt x="14" y="53"/>
                  </a:moveTo>
                  <a:cubicBezTo>
                    <a:pt x="15" y="51"/>
                    <a:pt x="16" y="52"/>
                    <a:pt x="15" y="52"/>
                  </a:cubicBezTo>
                  <a:cubicBezTo>
                    <a:pt x="15" y="53"/>
                    <a:pt x="14" y="54"/>
                    <a:pt x="14" y="53"/>
                  </a:cubicBezTo>
                  <a:close/>
                  <a:moveTo>
                    <a:pt x="45" y="49"/>
                  </a:moveTo>
                  <a:cubicBezTo>
                    <a:pt x="46" y="50"/>
                    <a:pt x="45" y="49"/>
                    <a:pt x="45" y="48"/>
                  </a:cubicBezTo>
                  <a:cubicBezTo>
                    <a:pt x="44" y="48"/>
                    <a:pt x="45" y="47"/>
                    <a:pt x="44" y="47"/>
                  </a:cubicBezTo>
                  <a:cubicBezTo>
                    <a:pt x="43" y="46"/>
                    <a:pt x="44" y="42"/>
                    <a:pt x="43" y="41"/>
                  </a:cubicBezTo>
                  <a:cubicBezTo>
                    <a:pt x="43" y="41"/>
                    <a:pt x="43" y="40"/>
                    <a:pt x="42" y="40"/>
                  </a:cubicBezTo>
                  <a:cubicBezTo>
                    <a:pt x="41" y="39"/>
                    <a:pt x="40" y="40"/>
                    <a:pt x="38" y="40"/>
                  </a:cubicBezTo>
                  <a:cubicBezTo>
                    <a:pt x="37" y="39"/>
                    <a:pt x="38" y="42"/>
                    <a:pt x="39" y="43"/>
                  </a:cubicBezTo>
                  <a:cubicBezTo>
                    <a:pt x="41" y="44"/>
                    <a:pt x="40" y="44"/>
                    <a:pt x="41" y="45"/>
                  </a:cubicBezTo>
                  <a:cubicBezTo>
                    <a:pt x="42" y="45"/>
                    <a:pt x="41" y="45"/>
                    <a:pt x="41" y="46"/>
                  </a:cubicBezTo>
                  <a:cubicBezTo>
                    <a:pt x="40" y="46"/>
                    <a:pt x="42" y="47"/>
                    <a:pt x="42" y="49"/>
                  </a:cubicBezTo>
                  <a:cubicBezTo>
                    <a:pt x="42" y="50"/>
                    <a:pt x="44" y="48"/>
                    <a:pt x="45" y="49"/>
                  </a:cubicBezTo>
                  <a:close/>
                  <a:moveTo>
                    <a:pt x="44" y="56"/>
                  </a:moveTo>
                  <a:cubicBezTo>
                    <a:pt x="43" y="55"/>
                    <a:pt x="45" y="52"/>
                    <a:pt x="45" y="53"/>
                  </a:cubicBezTo>
                  <a:cubicBezTo>
                    <a:pt x="45" y="55"/>
                    <a:pt x="46" y="58"/>
                    <a:pt x="44" y="56"/>
                  </a:cubicBezTo>
                  <a:close/>
                  <a:moveTo>
                    <a:pt x="46" y="56"/>
                  </a:moveTo>
                  <a:cubicBezTo>
                    <a:pt x="47" y="55"/>
                    <a:pt x="47" y="55"/>
                    <a:pt x="47" y="56"/>
                  </a:cubicBezTo>
                  <a:cubicBezTo>
                    <a:pt x="48" y="58"/>
                    <a:pt x="46" y="58"/>
                    <a:pt x="46" y="56"/>
                  </a:cubicBezTo>
                  <a:close/>
                  <a:moveTo>
                    <a:pt x="28" y="52"/>
                  </a:moveTo>
                  <a:cubicBezTo>
                    <a:pt x="29" y="52"/>
                    <a:pt x="30" y="50"/>
                    <a:pt x="31" y="49"/>
                  </a:cubicBezTo>
                  <a:cubicBezTo>
                    <a:pt x="32" y="48"/>
                    <a:pt x="32" y="46"/>
                    <a:pt x="31" y="46"/>
                  </a:cubicBezTo>
                  <a:cubicBezTo>
                    <a:pt x="30" y="47"/>
                    <a:pt x="30" y="45"/>
                    <a:pt x="29" y="46"/>
                  </a:cubicBezTo>
                  <a:cubicBezTo>
                    <a:pt x="29" y="47"/>
                    <a:pt x="27" y="44"/>
                    <a:pt x="26" y="44"/>
                  </a:cubicBezTo>
                  <a:cubicBezTo>
                    <a:pt x="25" y="43"/>
                    <a:pt x="24" y="44"/>
                    <a:pt x="26" y="45"/>
                  </a:cubicBezTo>
                  <a:cubicBezTo>
                    <a:pt x="27" y="46"/>
                    <a:pt x="26" y="47"/>
                    <a:pt x="26" y="49"/>
                  </a:cubicBezTo>
                  <a:cubicBezTo>
                    <a:pt x="26" y="50"/>
                    <a:pt x="25" y="49"/>
                    <a:pt x="25" y="52"/>
                  </a:cubicBezTo>
                  <a:cubicBezTo>
                    <a:pt x="25" y="55"/>
                    <a:pt x="26" y="52"/>
                    <a:pt x="28" y="52"/>
                  </a:cubicBezTo>
                  <a:close/>
                  <a:moveTo>
                    <a:pt x="23" y="40"/>
                  </a:moveTo>
                  <a:cubicBezTo>
                    <a:pt x="24" y="38"/>
                    <a:pt x="23" y="39"/>
                    <a:pt x="23" y="37"/>
                  </a:cubicBezTo>
                  <a:cubicBezTo>
                    <a:pt x="24" y="35"/>
                    <a:pt x="22" y="34"/>
                    <a:pt x="19" y="34"/>
                  </a:cubicBezTo>
                  <a:cubicBezTo>
                    <a:pt x="17" y="33"/>
                    <a:pt x="16" y="34"/>
                    <a:pt x="17" y="34"/>
                  </a:cubicBezTo>
                  <a:cubicBezTo>
                    <a:pt x="18" y="35"/>
                    <a:pt x="18" y="35"/>
                    <a:pt x="18" y="36"/>
                  </a:cubicBezTo>
                  <a:cubicBezTo>
                    <a:pt x="19" y="36"/>
                    <a:pt x="20" y="39"/>
                    <a:pt x="21" y="41"/>
                  </a:cubicBezTo>
                  <a:cubicBezTo>
                    <a:pt x="21" y="43"/>
                    <a:pt x="22" y="42"/>
                    <a:pt x="23" y="40"/>
                  </a:cubicBezTo>
                  <a:close/>
                  <a:moveTo>
                    <a:pt x="3" y="65"/>
                  </a:moveTo>
                  <a:cubicBezTo>
                    <a:pt x="3" y="64"/>
                    <a:pt x="4" y="63"/>
                    <a:pt x="7" y="60"/>
                  </a:cubicBezTo>
                  <a:cubicBezTo>
                    <a:pt x="11" y="57"/>
                    <a:pt x="8" y="57"/>
                    <a:pt x="10" y="56"/>
                  </a:cubicBezTo>
                  <a:cubicBezTo>
                    <a:pt x="12" y="56"/>
                    <a:pt x="11" y="54"/>
                    <a:pt x="12" y="54"/>
                  </a:cubicBezTo>
                  <a:cubicBezTo>
                    <a:pt x="13" y="54"/>
                    <a:pt x="14" y="53"/>
                    <a:pt x="13" y="51"/>
                  </a:cubicBezTo>
                  <a:cubicBezTo>
                    <a:pt x="13" y="50"/>
                    <a:pt x="14" y="47"/>
                    <a:pt x="13" y="47"/>
                  </a:cubicBezTo>
                  <a:cubicBezTo>
                    <a:pt x="12" y="47"/>
                    <a:pt x="12" y="50"/>
                    <a:pt x="11" y="50"/>
                  </a:cubicBezTo>
                  <a:cubicBezTo>
                    <a:pt x="10" y="50"/>
                    <a:pt x="12" y="51"/>
                    <a:pt x="11" y="53"/>
                  </a:cubicBezTo>
                  <a:cubicBezTo>
                    <a:pt x="11" y="54"/>
                    <a:pt x="11" y="52"/>
                    <a:pt x="10" y="54"/>
                  </a:cubicBezTo>
                  <a:cubicBezTo>
                    <a:pt x="9" y="56"/>
                    <a:pt x="6" y="59"/>
                    <a:pt x="5" y="60"/>
                  </a:cubicBezTo>
                  <a:cubicBezTo>
                    <a:pt x="4" y="61"/>
                    <a:pt x="2" y="63"/>
                    <a:pt x="1" y="66"/>
                  </a:cubicBezTo>
                  <a:cubicBezTo>
                    <a:pt x="0" y="67"/>
                    <a:pt x="2" y="66"/>
                    <a:pt x="3" y="65"/>
                  </a:cubicBezTo>
                  <a:close/>
                  <a:moveTo>
                    <a:pt x="37" y="38"/>
                  </a:moveTo>
                  <a:cubicBezTo>
                    <a:pt x="37" y="37"/>
                    <a:pt x="37" y="36"/>
                    <a:pt x="35" y="36"/>
                  </a:cubicBezTo>
                  <a:cubicBezTo>
                    <a:pt x="33" y="36"/>
                    <a:pt x="36" y="36"/>
                    <a:pt x="34" y="34"/>
                  </a:cubicBezTo>
                  <a:cubicBezTo>
                    <a:pt x="32" y="32"/>
                    <a:pt x="35" y="33"/>
                    <a:pt x="36" y="33"/>
                  </a:cubicBezTo>
                  <a:cubicBezTo>
                    <a:pt x="36" y="32"/>
                    <a:pt x="35" y="32"/>
                    <a:pt x="33" y="31"/>
                  </a:cubicBezTo>
                  <a:cubicBezTo>
                    <a:pt x="31" y="29"/>
                    <a:pt x="32" y="33"/>
                    <a:pt x="31" y="32"/>
                  </a:cubicBezTo>
                  <a:cubicBezTo>
                    <a:pt x="30" y="32"/>
                    <a:pt x="32" y="30"/>
                    <a:pt x="29" y="29"/>
                  </a:cubicBezTo>
                  <a:cubicBezTo>
                    <a:pt x="27" y="28"/>
                    <a:pt x="28" y="30"/>
                    <a:pt x="27" y="29"/>
                  </a:cubicBezTo>
                  <a:cubicBezTo>
                    <a:pt x="25" y="29"/>
                    <a:pt x="27" y="31"/>
                    <a:pt x="26" y="31"/>
                  </a:cubicBezTo>
                  <a:cubicBezTo>
                    <a:pt x="24" y="30"/>
                    <a:pt x="23" y="27"/>
                    <a:pt x="24" y="26"/>
                  </a:cubicBezTo>
                  <a:cubicBezTo>
                    <a:pt x="24" y="25"/>
                    <a:pt x="22" y="23"/>
                    <a:pt x="23" y="21"/>
                  </a:cubicBezTo>
                  <a:cubicBezTo>
                    <a:pt x="24" y="19"/>
                    <a:pt x="23" y="19"/>
                    <a:pt x="24" y="17"/>
                  </a:cubicBezTo>
                  <a:cubicBezTo>
                    <a:pt x="26" y="16"/>
                    <a:pt x="25" y="18"/>
                    <a:pt x="26" y="18"/>
                  </a:cubicBezTo>
                  <a:cubicBezTo>
                    <a:pt x="27" y="17"/>
                    <a:pt x="28" y="13"/>
                    <a:pt x="28" y="12"/>
                  </a:cubicBezTo>
                  <a:cubicBezTo>
                    <a:pt x="28" y="10"/>
                    <a:pt x="25" y="9"/>
                    <a:pt x="27" y="5"/>
                  </a:cubicBezTo>
                  <a:cubicBezTo>
                    <a:pt x="28" y="2"/>
                    <a:pt x="27" y="1"/>
                    <a:pt x="26" y="3"/>
                  </a:cubicBezTo>
                  <a:cubicBezTo>
                    <a:pt x="24" y="5"/>
                    <a:pt x="22" y="0"/>
                    <a:pt x="19" y="1"/>
                  </a:cubicBezTo>
                  <a:cubicBezTo>
                    <a:pt x="17" y="2"/>
                    <a:pt x="18" y="2"/>
                    <a:pt x="17" y="5"/>
                  </a:cubicBezTo>
                  <a:cubicBezTo>
                    <a:pt x="16" y="8"/>
                    <a:pt x="18" y="9"/>
                    <a:pt x="17" y="13"/>
                  </a:cubicBezTo>
                  <a:cubicBezTo>
                    <a:pt x="15" y="16"/>
                    <a:pt x="18" y="15"/>
                    <a:pt x="17" y="17"/>
                  </a:cubicBezTo>
                  <a:cubicBezTo>
                    <a:pt x="16" y="20"/>
                    <a:pt x="15" y="15"/>
                    <a:pt x="14" y="16"/>
                  </a:cubicBezTo>
                  <a:cubicBezTo>
                    <a:pt x="13" y="16"/>
                    <a:pt x="13" y="18"/>
                    <a:pt x="14" y="18"/>
                  </a:cubicBezTo>
                  <a:cubicBezTo>
                    <a:pt x="15" y="19"/>
                    <a:pt x="14" y="18"/>
                    <a:pt x="15" y="23"/>
                  </a:cubicBezTo>
                  <a:cubicBezTo>
                    <a:pt x="15" y="28"/>
                    <a:pt x="16" y="25"/>
                    <a:pt x="17" y="27"/>
                  </a:cubicBezTo>
                  <a:cubicBezTo>
                    <a:pt x="17" y="29"/>
                    <a:pt x="18" y="28"/>
                    <a:pt x="18" y="27"/>
                  </a:cubicBezTo>
                  <a:cubicBezTo>
                    <a:pt x="18" y="25"/>
                    <a:pt x="18" y="25"/>
                    <a:pt x="19" y="26"/>
                  </a:cubicBezTo>
                  <a:cubicBezTo>
                    <a:pt x="20" y="27"/>
                    <a:pt x="20" y="28"/>
                    <a:pt x="19" y="28"/>
                  </a:cubicBezTo>
                  <a:cubicBezTo>
                    <a:pt x="18" y="29"/>
                    <a:pt x="17" y="32"/>
                    <a:pt x="19" y="32"/>
                  </a:cubicBezTo>
                  <a:cubicBezTo>
                    <a:pt x="20" y="31"/>
                    <a:pt x="20" y="33"/>
                    <a:pt x="22" y="33"/>
                  </a:cubicBezTo>
                  <a:cubicBezTo>
                    <a:pt x="23" y="33"/>
                    <a:pt x="22" y="32"/>
                    <a:pt x="23" y="31"/>
                  </a:cubicBezTo>
                  <a:cubicBezTo>
                    <a:pt x="24" y="31"/>
                    <a:pt x="24" y="31"/>
                    <a:pt x="26" y="33"/>
                  </a:cubicBezTo>
                  <a:cubicBezTo>
                    <a:pt x="28" y="34"/>
                    <a:pt x="27" y="36"/>
                    <a:pt x="29" y="36"/>
                  </a:cubicBezTo>
                  <a:cubicBezTo>
                    <a:pt x="30" y="36"/>
                    <a:pt x="28" y="34"/>
                    <a:pt x="28" y="32"/>
                  </a:cubicBezTo>
                  <a:cubicBezTo>
                    <a:pt x="28" y="31"/>
                    <a:pt x="30" y="32"/>
                    <a:pt x="30" y="33"/>
                  </a:cubicBezTo>
                  <a:cubicBezTo>
                    <a:pt x="30" y="34"/>
                    <a:pt x="31" y="34"/>
                    <a:pt x="32" y="35"/>
                  </a:cubicBezTo>
                  <a:cubicBezTo>
                    <a:pt x="32" y="36"/>
                    <a:pt x="31" y="37"/>
                    <a:pt x="33" y="38"/>
                  </a:cubicBezTo>
                  <a:cubicBezTo>
                    <a:pt x="36" y="39"/>
                    <a:pt x="35" y="39"/>
                    <a:pt x="36" y="40"/>
                  </a:cubicBezTo>
                  <a:cubicBezTo>
                    <a:pt x="36" y="41"/>
                    <a:pt x="37" y="40"/>
                    <a:pt x="37" y="38"/>
                  </a:cubicBezTo>
                  <a:close/>
                  <a:moveTo>
                    <a:pt x="50" y="92"/>
                  </a:moveTo>
                  <a:cubicBezTo>
                    <a:pt x="50" y="92"/>
                    <a:pt x="51" y="92"/>
                    <a:pt x="50" y="93"/>
                  </a:cubicBezTo>
                  <a:cubicBezTo>
                    <a:pt x="49" y="94"/>
                    <a:pt x="51" y="94"/>
                    <a:pt x="51" y="93"/>
                  </a:cubicBezTo>
                  <a:cubicBezTo>
                    <a:pt x="51" y="92"/>
                    <a:pt x="51" y="92"/>
                    <a:pt x="51" y="91"/>
                  </a:cubicBezTo>
                  <a:cubicBezTo>
                    <a:pt x="51" y="91"/>
                    <a:pt x="51" y="90"/>
                    <a:pt x="50" y="90"/>
                  </a:cubicBezTo>
                  <a:cubicBezTo>
                    <a:pt x="50" y="90"/>
                    <a:pt x="50" y="91"/>
                    <a:pt x="50" y="92"/>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09" name="Freeform 61"/>
            <p:cNvSpPr>
              <a:spLocks/>
            </p:cNvSpPr>
            <p:nvPr/>
          </p:nvSpPr>
          <p:spPr bwMode="auto">
            <a:xfrm>
              <a:off x="5073" y="2971"/>
              <a:ext cx="70" cy="35"/>
            </a:xfrm>
            <a:custGeom>
              <a:avLst/>
              <a:gdLst/>
              <a:ahLst/>
              <a:cxnLst>
                <a:cxn ang="0">
                  <a:pos x="6" y="5"/>
                </a:cxn>
                <a:cxn ang="0">
                  <a:pos x="7" y="0"/>
                </a:cxn>
                <a:cxn ang="0">
                  <a:pos x="11" y="2"/>
                </a:cxn>
                <a:cxn ang="0">
                  <a:pos x="11" y="5"/>
                </a:cxn>
                <a:cxn ang="0">
                  <a:pos x="9" y="5"/>
                </a:cxn>
                <a:cxn ang="0">
                  <a:pos x="6" y="5"/>
                </a:cxn>
              </a:cxnLst>
              <a:rect l="0" t="0" r="r" b="b"/>
              <a:pathLst>
                <a:path w="12" h="6">
                  <a:moveTo>
                    <a:pt x="6" y="5"/>
                  </a:moveTo>
                  <a:cubicBezTo>
                    <a:pt x="0" y="4"/>
                    <a:pt x="6" y="0"/>
                    <a:pt x="7" y="0"/>
                  </a:cubicBezTo>
                  <a:cubicBezTo>
                    <a:pt x="8" y="0"/>
                    <a:pt x="11" y="0"/>
                    <a:pt x="11" y="2"/>
                  </a:cubicBezTo>
                  <a:cubicBezTo>
                    <a:pt x="10" y="4"/>
                    <a:pt x="12" y="4"/>
                    <a:pt x="11" y="5"/>
                  </a:cubicBezTo>
                  <a:cubicBezTo>
                    <a:pt x="10" y="6"/>
                    <a:pt x="9" y="4"/>
                    <a:pt x="9" y="5"/>
                  </a:cubicBezTo>
                  <a:cubicBezTo>
                    <a:pt x="8" y="6"/>
                    <a:pt x="7" y="5"/>
                    <a:pt x="6" y="5"/>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10" name="Freeform 62"/>
            <p:cNvSpPr>
              <a:spLocks/>
            </p:cNvSpPr>
            <p:nvPr/>
          </p:nvSpPr>
          <p:spPr bwMode="auto">
            <a:xfrm>
              <a:off x="5126" y="2919"/>
              <a:ext cx="58" cy="41"/>
            </a:xfrm>
            <a:custGeom>
              <a:avLst/>
              <a:gdLst/>
              <a:ahLst/>
              <a:cxnLst>
                <a:cxn ang="0">
                  <a:pos x="2" y="6"/>
                </a:cxn>
                <a:cxn ang="0">
                  <a:pos x="3" y="4"/>
                </a:cxn>
                <a:cxn ang="0">
                  <a:pos x="5" y="2"/>
                </a:cxn>
                <a:cxn ang="0">
                  <a:pos x="8" y="2"/>
                </a:cxn>
                <a:cxn ang="0">
                  <a:pos x="8" y="3"/>
                </a:cxn>
                <a:cxn ang="0">
                  <a:pos x="8" y="5"/>
                </a:cxn>
                <a:cxn ang="0">
                  <a:pos x="6" y="5"/>
                </a:cxn>
                <a:cxn ang="0">
                  <a:pos x="4" y="5"/>
                </a:cxn>
                <a:cxn ang="0">
                  <a:pos x="2" y="6"/>
                </a:cxn>
              </a:cxnLst>
              <a:rect l="0" t="0" r="r" b="b"/>
              <a:pathLst>
                <a:path w="10" h="7">
                  <a:moveTo>
                    <a:pt x="2" y="6"/>
                  </a:moveTo>
                  <a:cubicBezTo>
                    <a:pt x="0" y="3"/>
                    <a:pt x="2" y="5"/>
                    <a:pt x="3" y="4"/>
                  </a:cubicBezTo>
                  <a:cubicBezTo>
                    <a:pt x="3" y="2"/>
                    <a:pt x="4" y="4"/>
                    <a:pt x="5" y="2"/>
                  </a:cubicBezTo>
                  <a:cubicBezTo>
                    <a:pt x="7" y="1"/>
                    <a:pt x="10" y="0"/>
                    <a:pt x="8" y="2"/>
                  </a:cubicBezTo>
                  <a:cubicBezTo>
                    <a:pt x="7" y="3"/>
                    <a:pt x="7" y="5"/>
                    <a:pt x="8" y="3"/>
                  </a:cubicBezTo>
                  <a:cubicBezTo>
                    <a:pt x="9" y="2"/>
                    <a:pt x="8" y="5"/>
                    <a:pt x="8" y="5"/>
                  </a:cubicBezTo>
                  <a:cubicBezTo>
                    <a:pt x="9" y="5"/>
                    <a:pt x="7" y="4"/>
                    <a:pt x="6" y="5"/>
                  </a:cubicBezTo>
                  <a:cubicBezTo>
                    <a:pt x="5" y="6"/>
                    <a:pt x="6" y="4"/>
                    <a:pt x="4" y="5"/>
                  </a:cubicBezTo>
                  <a:cubicBezTo>
                    <a:pt x="2" y="7"/>
                    <a:pt x="2" y="7"/>
                    <a:pt x="2" y="6"/>
                  </a:cubicBezTo>
                  <a:close/>
                </a:path>
              </a:pathLst>
            </a:custGeom>
            <a:grpFill/>
            <a:ln w="3175" cap="flat" cmpd="sng">
              <a:solidFill>
                <a:schemeClr val="bg1"/>
              </a:solidFill>
              <a:prstDash val="solid"/>
              <a:miter lim="800000"/>
              <a:headEnd/>
              <a:tailEnd/>
            </a:ln>
          </p:spPr>
          <p:txBody>
            <a:bodyPr/>
            <a:lstStyle/>
            <a:p>
              <a:endParaRPr lang="en-GB"/>
            </a:p>
          </p:txBody>
        </p:sp>
        <p:sp>
          <p:nvSpPr>
            <p:cNvPr id="311" name="Freeform 63"/>
            <p:cNvSpPr>
              <a:spLocks/>
            </p:cNvSpPr>
            <p:nvPr/>
          </p:nvSpPr>
          <p:spPr bwMode="auto">
            <a:xfrm>
              <a:off x="3037" y="2075"/>
              <a:ext cx="303" cy="233"/>
            </a:xfrm>
            <a:custGeom>
              <a:avLst/>
              <a:gdLst/>
              <a:ahLst/>
              <a:cxnLst>
                <a:cxn ang="0">
                  <a:pos x="29" y="13"/>
                </a:cxn>
                <a:cxn ang="0">
                  <a:pos x="28" y="14"/>
                </a:cxn>
                <a:cxn ang="0">
                  <a:pos x="28" y="16"/>
                </a:cxn>
                <a:cxn ang="0">
                  <a:pos x="27" y="19"/>
                </a:cxn>
                <a:cxn ang="0">
                  <a:pos x="26" y="17"/>
                </a:cxn>
                <a:cxn ang="0">
                  <a:pos x="24" y="15"/>
                </a:cxn>
                <a:cxn ang="0">
                  <a:pos x="24" y="17"/>
                </a:cxn>
                <a:cxn ang="0">
                  <a:pos x="19" y="24"/>
                </a:cxn>
                <a:cxn ang="0">
                  <a:pos x="11" y="27"/>
                </a:cxn>
                <a:cxn ang="0">
                  <a:pos x="10" y="29"/>
                </a:cxn>
                <a:cxn ang="0">
                  <a:pos x="9" y="31"/>
                </a:cxn>
                <a:cxn ang="0">
                  <a:pos x="9" y="32"/>
                </a:cxn>
                <a:cxn ang="0">
                  <a:pos x="9" y="35"/>
                </a:cxn>
                <a:cxn ang="0">
                  <a:pos x="8" y="35"/>
                </a:cxn>
                <a:cxn ang="0">
                  <a:pos x="6" y="34"/>
                </a:cxn>
                <a:cxn ang="0">
                  <a:pos x="5" y="33"/>
                </a:cxn>
                <a:cxn ang="0">
                  <a:pos x="4" y="33"/>
                </a:cxn>
                <a:cxn ang="0">
                  <a:pos x="1" y="31"/>
                </a:cxn>
                <a:cxn ang="0">
                  <a:pos x="1" y="33"/>
                </a:cxn>
                <a:cxn ang="0">
                  <a:pos x="2" y="35"/>
                </a:cxn>
                <a:cxn ang="0">
                  <a:pos x="5" y="38"/>
                </a:cxn>
                <a:cxn ang="0">
                  <a:pos x="10" y="38"/>
                </a:cxn>
                <a:cxn ang="0">
                  <a:pos x="14" y="37"/>
                </a:cxn>
                <a:cxn ang="0">
                  <a:pos x="17" y="34"/>
                </a:cxn>
                <a:cxn ang="0">
                  <a:pos x="19" y="35"/>
                </a:cxn>
                <a:cxn ang="0">
                  <a:pos x="23" y="36"/>
                </a:cxn>
                <a:cxn ang="0">
                  <a:pos x="27" y="34"/>
                </a:cxn>
                <a:cxn ang="0">
                  <a:pos x="28" y="31"/>
                </a:cxn>
                <a:cxn ang="0">
                  <a:pos x="30" y="28"/>
                </a:cxn>
                <a:cxn ang="0">
                  <a:pos x="30" y="26"/>
                </a:cxn>
                <a:cxn ang="0">
                  <a:pos x="32" y="24"/>
                </a:cxn>
                <a:cxn ang="0">
                  <a:pos x="33" y="18"/>
                </a:cxn>
                <a:cxn ang="0">
                  <a:pos x="39" y="17"/>
                </a:cxn>
                <a:cxn ang="0">
                  <a:pos x="42" y="18"/>
                </a:cxn>
                <a:cxn ang="0">
                  <a:pos x="44" y="17"/>
                </a:cxn>
                <a:cxn ang="0">
                  <a:pos x="46" y="17"/>
                </a:cxn>
                <a:cxn ang="0">
                  <a:pos x="47" y="15"/>
                </a:cxn>
                <a:cxn ang="0">
                  <a:pos x="46" y="13"/>
                </a:cxn>
                <a:cxn ang="0">
                  <a:pos x="48" y="13"/>
                </a:cxn>
                <a:cxn ang="0">
                  <a:pos x="51" y="10"/>
                </a:cxn>
                <a:cxn ang="0">
                  <a:pos x="49" y="10"/>
                </a:cxn>
                <a:cxn ang="0">
                  <a:pos x="48" y="9"/>
                </a:cxn>
                <a:cxn ang="0">
                  <a:pos x="46" y="8"/>
                </a:cxn>
                <a:cxn ang="0">
                  <a:pos x="44" y="8"/>
                </a:cxn>
                <a:cxn ang="0">
                  <a:pos x="45" y="7"/>
                </a:cxn>
                <a:cxn ang="0">
                  <a:pos x="43" y="6"/>
                </a:cxn>
                <a:cxn ang="0">
                  <a:pos x="43" y="3"/>
                </a:cxn>
                <a:cxn ang="0">
                  <a:pos x="42" y="3"/>
                </a:cxn>
                <a:cxn ang="0">
                  <a:pos x="40" y="0"/>
                </a:cxn>
                <a:cxn ang="0">
                  <a:pos x="39" y="3"/>
                </a:cxn>
                <a:cxn ang="0">
                  <a:pos x="38" y="0"/>
                </a:cxn>
                <a:cxn ang="0">
                  <a:pos x="36" y="4"/>
                </a:cxn>
                <a:cxn ang="0">
                  <a:pos x="35" y="6"/>
                </a:cxn>
                <a:cxn ang="0">
                  <a:pos x="34" y="8"/>
                </a:cxn>
                <a:cxn ang="0">
                  <a:pos x="33" y="9"/>
                </a:cxn>
                <a:cxn ang="0">
                  <a:pos x="31" y="10"/>
                </a:cxn>
                <a:cxn ang="0">
                  <a:pos x="32" y="13"/>
                </a:cxn>
                <a:cxn ang="0">
                  <a:pos x="30" y="13"/>
                </a:cxn>
                <a:cxn ang="0">
                  <a:pos x="31" y="16"/>
                </a:cxn>
                <a:cxn ang="0">
                  <a:pos x="30" y="17"/>
                </a:cxn>
                <a:cxn ang="0">
                  <a:pos x="29" y="14"/>
                </a:cxn>
                <a:cxn ang="0">
                  <a:pos x="29" y="13"/>
                </a:cxn>
              </a:cxnLst>
              <a:rect l="0" t="0" r="r" b="b"/>
              <a:pathLst>
                <a:path w="52" h="40">
                  <a:moveTo>
                    <a:pt x="29" y="13"/>
                  </a:moveTo>
                  <a:cubicBezTo>
                    <a:pt x="29" y="14"/>
                    <a:pt x="28" y="14"/>
                    <a:pt x="28" y="14"/>
                  </a:cubicBezTo>
                  <a:cubicBezTo>
                    <a:pt x="28" y="15"/>
                    <a:pt x="28" y="16"/>
                    <a:pt x="28" y="16"/>
                  </a:cubicBezTo>
                  <a:cubicBezTo>
                    <a:pt x="29" y="16"/>
                    <a:pt x="28" y="19"/>
                    <a:pt x="27" y="19"/>
                  </a:cubicBezTo>
                  <a:cubicBezTo>
                    <a:pt x="26" y="19"/>
                    <a:pt x="27" y="17"/>
                    <a:pt x="26" y="17"/>
                  </a:cubicBezTo>
                  <a:cubicBezTo>
                    <a:pt x="25" y="18"/>
                    <a:pt x="26" y="16"/>
                    <a:pt x="24" y="15"/>
                  </a:cubicBezTo>
                  <a:cubicBezTo>
                    <a:pt x="24" y="15"/>
                    <a:pt x="24" y="15"/>
                    <a:pt x="24" y="17"/>
                  </a:cubicBezTo>
                  <a:cubicBezTo>
                    <a:pt x="24" y="19"/>
                    <a:pt x="20" y="20"/>
                    <a:pt x="19" y="24"/>
                  </a:cubicBezTo>
                  <a:cubicBezTo>
                    <a:pt x="19" y="26"/>
                    <a:pt x="12" y="25"/>
                    <a:pt x="11" y="27"/>
                  </a:cubicBezTo>
                  <a:cubicBezTo>
                    <a:pt x="10" y="28"/>
                    <a:pt x="11" y="30"/>
                    <a:pt x="10" y="29"/>
                  </a:cubicBezTo>
                  <a:cubicBezTo>
                    <a:pt x="9" y="28"/>
                    <a:pt x="9" y="30"/>
                    <a:pt x="9" y="31"/>
                  </a:cubicBezTo>
                  <a:cubicBezTo>
                    <a:pt x="10" y="31"/>
                    <a:pt x="9" y="31"/>
                    <a:pt x="9" y="32"/>
                  </a:cubicBezTo>
                  <a:cubicBezTo>
                    <a:pt x="9" y="34"/>
                    <a:pt x="8" y="34"/>
                    <a:pt x="9" y="35"/>
                  </a:cubicBezTo>
                  <a:cubicBezTo>
                    <a:pt x="10" y="36"/>
                    <a:pt x="9" y="35"/>
                    <a:pt x="8" y="35"/>
                  </a:cubicBezTo>
                  <a:cubicBezTo>
                    <a:pt x="7" y="34"/>
                    <a:pt x="5" y="35"/>
                    <a:pt x="6" y="34"/>
                  </a:cubicBezTo>
                  <a:cubicBezTo>
                    <a:pt x="6" y="33"/>
                    <a:pt x="5" y="34"/>
                    <a:pt x="5" y="33"/>
                  </a:cubicBezTo>
                  <a:cubicBezTo>
                    <a:pt x="4" y="32"/>
                    <a:pt x="5" y="33"/>
                    <a:pt x="4" y="33"/>
                  </a:cubicBezTo>
                  <a:cubicBezTo>
                    <a:pt x="3" y="34"/>
                    <a:pt x="1" y="33"/>
                    <a:pt x="1" y="31"/>
                  </a:cubicBezTo>
                  <a:cubicBezTo>
                    <a:pt x="1" y="31"/>
                    <a:pt x="0" y="33"/>
                    <a:pt x="1" y="33"/>
                  </a:cubicBezTo>
                  <a:cubicBezTo>
                    <a:pt x="2" y="34"/>
                    <a:pt x="1" y="35"/>
                    <a:pt x="2" y="35"/>
                  </a:cubicBezTo>
                  <a:cubicBezTo>
                    <a:pt x="3" y="35"/>
                    <a:pt x="4" y="37"/>
                    <a:pt x="5" y="38"/>
                  </a:cubicBezTo>
                  <a:cubicBezTo>
                    <a:pt x="7" y="40"/>
                    <a:pt x="7" y="37"/>
                    <a:pt x="10" y="38"/>
                  </a:cubicBezTo>
                  <a:cubicBezTo>
                    <a:pt x="13" y="39"/>
                    <a:pt x="12" y="37"/>
                    <a:pt x="14" y="37"/>
                  </a:cubicBezTo>
                  <a:cubicBezTo>
                    <a:pt x="15" y="37"/>
                    <a:pt x="13" y="34"/>
                    <a:pt x="17" y="34"/>
                  </a:cubicBezTo>
                  <a:cubicBezTo>
                    <a:pt x="20" y="34"/>
                    <a:pt x="18" y="35"/>
                    <a:pt x="19" y="35"/>
                  </a:cubicBezTo>
                  <a:cubicBezTo>
                    <a:pt x="20" y="36"/>
                    <a:pt x="22" y="37"/>
                    <a:pt x="23" y="36"/>
                  </a:cubicBezTo>
                  <a:cubicBezTo>
                    <a:pt x="24" y="34"/>
                    <a:pt x="27" y="36"/>
                    <a:pt x="27" y="34"/>
                  </a:cubicBezTo>
                  <a:cubicBezTo>
                    <a:pt x="28" y="33"/>
                    <a:pt x="28" y="32"/>
                    <a:pt x="28" y="31"/>
                  </a:cubicBezTo>
                  <a:cubicBezTo>
                    <a:pt x="28" y="29"/>
                    <a:pt x="31" y="29"/>
                    <a:pt x="30" y="28"/>
                  </a:cubicBezTo>
                  <a:cubicBezTo>
                    <a:pt x="29" y="28"/>
                    <a:pt x="29" y="28"/>
                    <a:pt x="30" y="26"/>
                  </a:cubicBezTo>
                  <a:cubicBezTo>
                    <a:pt x="30" y="24"/>
                    <a:pt x="32" y="26"/>
                    <a:pt x="32" y="24"/>
                  </a:cubicBezTo>
                  <a:cubicBezTo>
                    <a:pt x="32" y="22"/>
                    <a:pt x="32" y="20"/>
                    <a:pt x="33" y="18"/>
                  </a:cubicBezTo>
                  <a:cubicBezTo>
                    <a:pt x="34" y="16"/>
                    <a:pt x="36" y="17"/>
                    <a:pt x="39" y="17"/>
                  </a:cubicBezTo>
                  <a:cubicBezTo>
                    <a:pt x="41" y="17"/>
                    <a:pt x="40" y="16"/>
                    <a:pt x="42" y="18"/>
                  </a:cubicBezTo>
                  <a:cubicBezTo>
                    <a:pt x="44" y="18"/>
                    <a:pt x="42" y="15"/>
                    <a:pt x="44" y="17"/>
                  </a:cubicBezTo>
                  <a:cubicBezTo>
                    <a:pt x="45" y="18"/>
                    <a:pt x="45" y="17"/>
                    <a:pt x="46" y="17"/>
                  </a:cubicBezTo>
                  <a:cubicBezTo>
                    <a:pt x="47" y="17"/>
                    <a:pt x="49" y="17"/>
                    <a:pt x="47" y="15"/>
                  </a:cubicBezTo>
                  <a:cubicBezTo>
                    <a:pt x="45" y="14"/>
                    <a:pt x="45" y="13"/>
                    <a:pt x="46" y="13"/>
                  </a:cubicBezTo>
                  <a:cubicBezTo>
                    <a:pt x="47" y="12"/>
                    <a:pt x="46" y="13"/>
                    <a:pt x="48" y="13"/>
                  </a:cubicBezTo>
                  <a:cubicBezTo>
                    <a:pt x="50" y="12"/>
                    <a:pt x="52" y="12"/>
                    <a:pt x="51" y="10"/>
                  </a:cubicBezTo>
                  <a:cubicBezTo>
                    <a:pt x="51" y="9"/>
                    <a:pt x="50" y="11"/>
                    <a:pt x="49" y="10"/>
                  </a:cubicBezTo>
                  <a:cubicBezTo>
                    <a:pt x="49" y="9"/>
                    <a:pt x="48" y="9"/>
                    <a:pt x="48" y="9"/>
                  </a:cubicBezTo>
                  <a:cubicBezTo>
                    <a:pt x="47" y="8"/>
                    <a:pt x="46" y="7"/>
                    <a:pt x="46" y="8"/>
                  </a:cubicBezTo>
                  <a:cubicBezTo>
                    <a:pt x="45" y="8"/>
                    <a:pt x="45" y="9"/>
                    <a:pt x="44" y="8"/>
                  </a:cubicBezTo>
                  <a:cubicBezTo>
                    <a:pt x="44" y="7"/>
                    <a:pt x="45" y="8"/>
                    <a:pt x="45" y="7"/>
                  </a:cubicBezTo>
                  <a:cubicBezTo>
                    <a:pt x="44" y="5"/>
                    <a:pt x="43" y="7"/>
                    <a:pt x="43" y="6"/>
                  </a:cubicBezTo>
                  <a:cubicBezTo>
                    <a:pt x="42" y="5"/>
                    <a:pt x="44" y="4"/>
                    <a:pt x="43" y="3"/>
                  </a:cubicBezTo>
                  <a:cubicBezTo>
                    <a:pt x="42" y="2"/>
                    <a:pt x="42" y="3"/>
                    <a:pt x="42" y="3"/>
                  </a:cubicBezTo>
                  <a:cubicBezTo>
                    <a:pt x="41" y="3"/>
                    <a:pt x="41" y="0"/>
                    <a:pt x="40" y="0"/>
                  </a:cubicBezTo>
                  <a:cubicBezTo>
                    <a:pt x="39" y="0"/>
                    <a:pt x="40" y="2"/>
                    <a:pt x="39" y="3"/>
                  </a:cubicBezTo>
                  <a:cubicBezTo>
                    <a:pt x="38" y="4"/>
                    <a:pt x="39" y="0"/>
                    <a:pt x="38" y="0"/>
                  </a:cubicBezTo>
                  <a:cubicBezTo>
                    <a:pt x="37" y="0"/>
                    <a:pt x="38" y="1"/>
                    <a:pt x="36" y="4"/>
                  </a:cubicBezTo>
                  <a:cubicBezTo>
                    <a:pt x="35" y="6"/>
                    <a:pt x="35" y="5"/>
                    <a:pt x="35" y="6"/>
                  </a:cubicBezTo>
                  <a:cubicBezTo>
                    <a:pt x="34" y="8"/>
                    <a:pt x="34" y="7"/>
                    <a:pt x="34" y="8"/>
                  </a:cubicBezTo>
                  <a:cubicBezTo>
                    <a:pt x="34" y="10"/>
                    <a:pt x="33" y="10"/>
                    <a:pt x="33" y="9"/>
                  </a:cubicBezTo>
                  <a:cubicBezTo>
                    <a:pt x="32" y="9"/>
                    <a:pt x="31" y="10"/>
                    <a:pt x="31" y="10"/>
                  </a:cubicBezTo>
                  <a:cubicBezTo>
                    <a:pt x="31" y="11"/>
                    <a:pt x="33" y="11"/>
                    <a:pt x="32" y="13"/>
                  </a:cubicBezTo>
                  <a:cubicBezTo>
                    <a:pt x="30" y="14"/>
                    <a:pt x="31" y="12"/>
                    <a:pt x="30" y="13"/>
                  </a:cubicBezTo>
                  <a:cubicBezTo>
                    <a:pt x="31" y="15"/>
                    <a:pt x="30" y="14"/>
                    <a:pt x="31" y="16"/>
                  </a:cubicBezTo>
                  <a:cubicBezTo>
                    <a:pt x="31" y="18"/>
                    <a:pt x="31" y="17"/>
                    <a:pt x="30" y="17"/>
                  </a:cubicBezTo>
                  <a:cubicBezTo>
                    <a:pt x="29" y="17"/>
                    <a:pt x="29" y="16"/>
                    <a:pt x="29" y="14"/>
                  </a:cubicBezTo>
                  <a:lnTo>
                    <a:pt x="29" y="13"/>
                  </a:ln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12" name="Freeform 64"/>
            <p:cNvSpPr>
              <a:spLocks/>
            </p:cNvSpPr>
            <p:nvPr/>
          </p:nvSpPr>
          <p:spPr bwMode="auto">
            <a:xfrm>
              <a:off x="3177" y="2145"/>
              <a:ext cx="35" cy="41"/>
            </a:xfrm>
            <a:custGeom>
              <a:avLst/>
              <a:gdLst/>
              <a:ahLst/>
              <a:cxnLst>
                <a:cxn ang="0">
                  <a:pos x="5" y="1"/>
                </a:cxn>
                <a:cxn ang="0">
                  <a:pos x="5" y="1"/>
                </a:cxn>
                <a:cxn ang="0">
                  <a:pos x="0" y="3"/>
                </a:cxn>
                <a:cxn ang="0">
                  <a:pos x="2" y="5"/>
                </a:cxn>
                <a:cxn ang="0">
                  <a:pos x="3" y="7"/>
                </a:cxn>
                <a:cxn ang="0">
                  <a:pos x="4" y="4"/>
                </a:cxn>
                <a:cxn ang="0">
                  <a:pos x="4" y="2"/>
                </a:cxn>
                <a:cxn ang="0">
                  <a:pos x="5" y="1"/>
                </a:cxn>
              </a:cxnLst>
              <a:rect l="0" t="0" r="r" b="b"/>
              <a:pathLst>
                <a:path w="6" h="7">
                  <a:moveTo>
                    <a:pt x="5" y="1"/>
                  </a:moveTo>
                  <a:cubicBezTo>
                    <a:pt x="6" y="0"/>
                    <a:pt x="5" y="0"/>
                    <a:pt x="5" y="1"/>
                  </a:cubicBezTo>
                  <a:cubicBezTo>
                    <a:pt x="4" y="1"/>
                    <a:pt x="2" y="3"/>
                    <a:pt x="0" y="3"/>
                  </a:cubicBezTo>
                  <a:cubicBezTo>
                    <a:pt x="2" y="4"/>
                    <a:pt x="1" y="6"/>
                    <a:pt x="2" y="5"/>
                  </a:cubicBezTo>
                  <a:cubicBezTo>
                    <a:pt x="3" y="5"/>
                    <a:pt x="2" y="7"/>
                    <a:pt x="3" y="7"/>
                  </a:cubicBezTo>
                  <a:cubicBezTo>
                    <a:pt x="4" y="7"/>
                    <a:pt x="5" y="4"/>
                    <a:pt x="4" y="4"/>
                  </a:cubicBezTo>
                  <a:cubicBezTo>
                    <a:pt x="4" y="4"/>
                    <a:pt x="4" y="3"/>
                    <a:pt x="4" y="2"/>
                  </a:cubicBezTo>
                  <a:cubicBezTo>
                    <a:pt x="4" y="2"/>
                    <a:pt x="5" y="2"/>
                    <a:pt x="5" y="1"/>
                  </a:cubicBezTo>
                  <a:close/>
                </a:path>
              </a:pathLst>
            </a:custGeom>
            <a:grpFill/>
            <a:ln w="3175" cap="flat" cmpd="sng">
              <a:solidFill>
                <a:schemeClr val="bg1"/>
              </a:solidFill>
              <a:prstDash val="solid"/>
              <a:miter lim="800000"/>
              <a:headEnd/>
              <a:tailEnd/>
            </a:ln>
          </p:spPr>
          <p:txBody>
            <a:bodyPr/>
            <a:lstStyle/>
            <a:p>
              <a:endParaRPr lang="en-GB"/>
            </a:p>
          </p:txBody>
        </p:sp>
        <p:sp>
          <p:nvSpPr>
            <p:cNvPr id="313" name="Freeform 65"/>
            <p:cNvSpPr>
              <a:spLocks/>
            </p:cNvSpPr>
            <p:nvPr/>
          </p:nvSpPr>
          <p:spPr bwMode="auto">
            <a:xfrm>
              <a:off x="3206" y="2151"/>
              <a:ext cx="12" cy="29"/>
            </a:xfrm>
            <a:custGeom>
              <a:avLst/>
              <a:gdLst/>
              <a:ahLst/>
              <a:cxnLst>
                <a:cxn ang="0">
                  <a:pos x="0" y="1"/>
                </a:cxn>
                <a:cxn ang="0">
                  <a:pos x="1" y="0"/>
                </a:cxn>
                <a:cxn ang="0">
                  <a:pos x="2" y="3"/>
                </a:cxn>
                <a:cxn ang="0">
                  <a:pos x="1" y="4"/>
                </a:cxn>
                <a:cxn ang="0">
                  <a:pos x="0" y="1"/>
                </a:cxn>
              </a:cxnLst>
              <a:rect l="0" t="0" r="r" b="b"/>
              <a:pathLst>
                <a:path w="2" h="5">
                  <a:moveTo>
                    <a:pt x="0" y="1"/>
                  </a:moveTo>
                  <a:cubicBezTo>
                    <a:pt x="1" y="0"/>
                    <a:pt x="1" y="0"/>
                    <a:pt x="1" y="0"/>
                  </a:cubicBezTo>
                  <a:cubicBezTo>
                    <a:pt x="2" y="2"/>
                    <a:pt x="1" y="1"/>
                    <a:pt x="2" y="3"/>
                  </a:cubicBezTo>
                  <a:cubicBezTo>
                    <a:pt x="2" y="5"/>
                    <a:pt x="2" y="4"/>
                    <a:pt x="1" y="4"/>
                  </a:cubicBezTo>
                  <a:cubicBezTo>
                    <a:pt x="0" y="4"/>
                    <a:pt x="0" y="3"/>
                    <a:pt x="0" y="1"/>
                  </a:cubicBezTo>
                  <a:close/>
                </a:path>
              </a:pathLst>
            </a:custGeom>
            <a:grpFill/>
            <a:ln w="3175" cap="flat" cmpd="sng">
              <a:solidFill>
                <a:schemeClr val="bg1"/>
              </a:solidFill>
              <a:prstDash val="solid"/>
              <a:miter lim="800000"/>
              <a:headEnd/>
              <a:tailEnd/>
            </a:ln>
          </p:spPr>
          <p:txBody>
            <a:bodyPr/>
            <a:lstStyle/>
            <a:p>
              <a:endParaRPr lang="en-GB"/>
            </a:p>
          </p:txBody>
        </p:sp>
        <p:sp>
          <p:nvSpPr>
            <p:cNvPr id="314" name="Freeform 66"/>
            <p:cNvSpPr>
              <a:spLocks noEditPoints="1"/>
            </p:cNvSpPr>
            <p:nvPr/>
          </p:nvSpPr>
          <p:spPr bwMode="auto">
            <a:xfrm>
              <a:off x="3968" y="2378"/>
              <a:ext cx="483" cy="378"/>
            </a:xfrm>
            <a:custGeom>
              <a:avLst/>
              <a:gdLst/>
              <a:ahLst/>
              <a:cxnLst>
                <a:cxn ang="0">
                  <a:pos x="15" y="13"/>
                </a:cxn>
                <a:cxn ang="0">
                  <a:pos x="30" y="24"/>
                </a:cxn>
                <a:cxn ang="0">
                  <a:pos x="37" y="29"/>
                </a:cxn>
                <a:cxn ang="0">
                  <a:pos x="35" y="35"/>
                </a:cxn>
                <a:cxn ang="0">
                  <a:pos x="46" y="49"/>
                </a:cxn>
                <a:cxn ang="0">
                  <a:pos x="53" y="56"/>
                </a:cxn>
                <a:cxn ang="0">
                  <a:pos x="45" y="56"/>
                </a:cxn>
                <a:cxn ang="0">
                  <a:pos x="27" y="42"/>
                </a:cxn>
                <a:cxn ang="0">
                  <a:pos x="19" y="39"/>
                </a:cxn>
                <a:cxn ang="0">
                  <a:pos x="16" y="45"/>
                </a:cxn>
                <a:cxn ang="0">
                  <a:pos x="11" y="50"/>
                </a:cxn>
                <a:cxn ang="0">
                  <a:pos x="0" y="44"/>
                </a:cxn>
                <a:cxn ang="0">
                  <a:pos x="45" y="30"/>
                </a:cxn>
                <a:cxn ang="0">
                  <a:pos x="59" y="28"/>
                </a:cxn>
                <a:cxn ang="0">
                  <a:pos x="62" y="23"/>
                </a:cxn>
                <a:cxn ang="0">
                  <a:pos x="60" y="18"/>
                </a:cxn>
                <a:cxn ang="0">
                  <a:pos x="54" y="26"/>
                </a:cxn>
                <a:cxn ang="0">
                  <a:pos x="52" y="24"/>
                </a:cxn>
                <a:cxn ang="0">
                  <a:pos x="43" y="27"/>
                </a:cxn>
                <a:cxn ang="0">
                  <a:pos x="36" y="6"/>
                </a:cxn>
                <a:cxn ang="0">
                  <a:pos x="33" y="5"/>
                </a:cxn>
                <a:cxn ang="0">
                  <a:pos x="52" y="7"/>
                </a:cxn>
                <a:cxn ang="0">
                  <a:pos x="52" y="7"/>
                </a:cxn>
                <a:cxn ang="0">
                  <a:pos x="64" y="17"/>
                </a:cxn>
                <a:cxn ang="0">
                  <a:pos x="66" y="16"/>
                </a:cxn>
                <a:cxn ang="0">
                  <a:pos x="56" y="9"/>
                </a:cxn>
                <a:cxn ang="0">
                  <a:pos x="49" y="1"/>
                </a:cxn>
                <a:cxn ang="0">
                  <a:pos x="49" y="1"/>
                </a:cxn>
                <a:cxn ang="0">
                  <a:pos x="77" y="27"/>
                </a:cxn>
                <a:cxn ang="0">
                  <a:pos x="76" y="28"/>
                </a:cxn>
                <a:cxn ang="0">
                  <a:pos x="82" y="35"/>
                </a:cxn>
                <a:cxn ang="0">
                  <a:pos x="40" y="28"/>
                </a:cxn>
                <a:cxn ang="0">
                  <a:pos x="40" y="28"/>
                </a:cxn>
                <a:cxn ang="0">
                  <a:pos x="37" y="26"/>
                </a:cxn>
                <a:cxn ang="0">
                  <a:pos x="31" y="20"/>
                </a:cxn>
                <a:cxn ang="0">
                  <a:pos x="31" y="20"/>
                </a:cxn>
                <a:cxn ang="0">
                  <a:pos x="65" y="49"/>
                </a:cxn>
                <a:cxn ang="0">
                  <a:pos x="67" y="49"/>
                </a:cxn>
                <a:cxn ang="0">
                  <a:pos x="71" y="65"/>
                </a:cxn>
                <a:cxn ang="0">
                  <a:pos x="52" y="51"/>
                </a:cxn>
                <a:cxn ang="0">
                  <a:pos x="52" y="51"/>
                </a:cxn>
                <a:cxn ang="0">
                  <a:pos x="56" y="52"/>
                </a:cxn>
                <a:cxn ang="0">
                  <a:pos x="54" y="53"/>
                </a:cxn>
                <a:cxn ang="0">
                  <a:pos x="58" y="56"/>
                </a:cxn>
                <a:cxn ang="0">
                  <a:pos x="56" y="54"/>
                </a:cxn>
              </a:cxnLst>
              <a:rect l="0" t="0" r="r" b="b"/>
              <a:pathLst>
                <a:path w="83" h="65">
                  <a:moveTo>
                    <a:pt x="0" y="7"/>
                  </a:moveTo>
                  <a:cubicBezTo>
                    <a:pt x="4" y="6"/>
                    <a:pt x="11" y="12"/>
                    <a:pt x="15" y="13"/>
                  </a:cubicBezTo>
                  <a:cubicBezTo>
                    <a:pt x="19" y="14"/>
                    <a:pt x="19" y="16"/>
                    <a:pt x="21" y="16"/>
                  </a:cubicBezTo>
                  <a:cubicBezTo>
                    <a:pt x="23" y="16"/>
                    <a:pt x="30" y="22"/>
                    <a:pt x="30" y="24"/>
                  </a:cubicBezTo>
                  <a:cubicBezTo>
                    <a:pt x="29" y="26"/>
                    <a:pt x="28" y="26"/>
                    <a:pt x="32" y="27"/>
                  </a:cubicBezTo>
                  <a:cubicBezTo>
                    <a:pt x="35" y="28"/>
                    <a:pt x="34" y="30"/>
                    <a:pt x="37" y="29"/>
                  </a:cubicBezTo>
                  <a:cubicBezTo>
                    <a:pt x="39" y="29"/>
                    <a:pt x="41" y="33"/>
                    <a:pt x="40" y="34"/>
                  </a:cubicBezTo>
                  <a:cubicBezTo>
                    <a:pt x="39" y="35"/>
                    <a:pt x="37" y="34"/>
                    <a:pt x="35" y="35"/>
                  </a:cubicBezTo>
                  <a:cubicBezTo>
                    <a:pt x="34" y="35"/>
                    <a:pt x="39" y="41"/>
                    <a:pt x="41" y="42"/>
                  </a:cubicBezTo>
                  <a:cubicBezTo>
                    <a:pt x="43" y="43"/>
                    <a:pt x="42" y="50"/>
                    <a:pt x="46" y="49"/>
                  </a:cubicBezTo>
                  <a:cubicBezTo>
                    <a:pt x="51" y="47"/>
                    <a:pt x="44" y="52"/>
                    <a:pt x="49" y="52"/>
                  </a:cubicBezTo>
                  <a:cubicBezTo>
                    <a:pt x="54" y="52"/>
                    <a:pt x="46" y="54"/>
                    <a:pt x="53" y="56"/>
                  </a:cubicBezTo>
                  <a:cubicBezTo>
                    <a:pt x="57" y="57"/>
                    <a:pt x="55" y="59"/>
                    <a:pt x="53" y="59"/>
                  </a:cubicBezTo>
                  <a:cubicBezTo>
                    <a:pt x="50" y="59"/>
                    <a:pt x="52" y="58"/>
                    <a:pt x="45" y="56"/>
                  </a:cubicBezTo>
                  <a:cubicBezTo>
                    <a:pt x="38" y="55"/>
                    <a:pt x="39" y="55"/>
                    <a:pt x="35" y="50"/>
                  </a:cubicBezTo>
                  <a:cubicBezTo>
                    <a:pt x="31" y="45"/>
                    <a:pt x="32" y="42"/>
                    <a:pt x="27" y="42"/>
                  </a:cubicBezTo>
                  <a:cubicBezTo>
                    <a:pt x="23" y="41"/>
                    <a:pt x="26" y="39"/>
                    <a:pt x="22" y="41"/>
                  </a:cubicBezTo>
                  <a:cubicBezTo>
                    <a:pt x="20" y="41"/>
                    <a:pt x="20" y="41"/>
                    <a:pt x="19" y="39"/>
                  </a:cubicBezTo>
                  <a:cubicBezTo>
                    <a:pt x="20" y="44"/>
                    <a:pt x="18" y="41"/>
                    <a:pt x="18" y="43"/>
                  </a:cubicBezTo>
                  <a:cubicBezTo>
                    <a:pt x="18" y="45"/>
                    <a:pt x="13" y="44"/>
                    <a:pt x="16" y="45"/>
                  </a:cubicBezTo>
                  <a:cubicBezTo>
                    <a:pt x="17" y="46"/>
                    <a:pt x="18" y="49"/>
                    <a:pt x="16" y="49"/>
                  </a:cubicBezTo>
                  <a:cubicBezTo>
                    <a:pt x="15" y="49"/>
                    <a:pt x="14" y="52"/>
                    <a:pt x="11" y="50"/>
                  </a:cubicBezTo>
                  <a:cubicBezTo>
                    <a:pt x="9" y="49"/>
                    <a:pt x="5" y="51"/>
                    <a:pt x="4" y="50"/>
                  </a:cubicBezTo>
                  <a:cubicBezTo>
                    <a:pt x="3" y="48"/>
                    <a:pt x="3" y="46"/>
                    <a:pt x="0" y="44"/>
                  </a:cubicBezTo>
                  <a:lnTo>
                    <a:pt x="0" y="7"/>
                  </a:lnTo>
                  <a:close/>
                  <a:moveTo>
                    <a:pt x="45" y="30"/>
                  </a:moveTo>
                  <a:cubicBezTo>
                    <a:pt x="48" y="32"/>
                    <a:pt x="47" y="29"/>
                    <a:pt x="49" y="31"/>
                  </a:cubicBezTo>
                  <a:cubicBezTo>
                    <a:pt x="51" y="33"/>
                    <a:pt x="58" y="30"/>
                    <a:pt x="59" y="28"/>
                  </a:cubicBezTo>
                  <a:cubicBezTo>
                    <a:pt x="60" y="26"/>
                    <a:pt x="60" y="28"/>
                    <a:pt x="62" y="27"/>
                  </a:cubicBezTo>
                  <a:cubicBezTo>
                    <a:pt x="64" y="25"/>
                    <a:pt x="61" y="23"/>
                    <a:pt x="62" y="23"/>
                  </a:cubicBezTo>
                  <a:cubicBezTo>
                    <a:pt x="64" y="23"/>
                    <a:pt x="65" y="20"/>
                    <a:pt x="64" y="19"/>
                  </a:cubicBezTo>
                  <a:cubicBezTo>
                    <a:pt x="63" y="18"/>
                    <a:pt x="62" y="18"/>
                    <a:pt x="60" y="18"/>
                  </a:cubicBezTo>
                  <a:cubicBezTo>
                    <a:pt x="58" y="18"/>
                    <a:pt x="62" y="24"/>
                    <a:pt x="59" y="23"/>
                  </a:cubicBezTo>
                  <a:cubicBezTo>
                    <a:pt x="57" y="22"/>
                    <a:pt x="57" y="28"/>
                    <a:pt x="54" y="26"/>
                  </a:cubicBezTo>
                  <a:cubicBezTo>
                    <a:pt x="53" y="25"/>
                    <a:pt x="53" y="28"/>
                    <a:pt x="52" y="26"/>
                  </a:cubicBezTo>
                  <a:cubicBezTo>
                    <a:pt x="51" y="24"/>
                    <a:pt x="53" y="24"/>
                    <a:pt x="52" y="24"/>
                  </a:cubicBezTo>
                  <a:cubicBezTo>
                    <a:pt x="52" y="23"/>
                    <a:pt x="51" y="23"/>
                    <a:pt x="51" y="26"/>
                  </a:cubicBezTo>
                  <a:cubicBezTo>
                    <a:pt x="51" y="28"/>
                    <a:pt x="43" y="25"/>
                    <a:pt x="43" y="27"/>
                  </a:cubicBezTo>
                  <a:cubicBezTo>
                    <a:pt x="43" y="29"/>
                    <a:pt x="44" y="28"/>
                    <a:pt x="45" y="30"/>
                  </a:cubicBezTo>
                  <a:close/>
                  <a:moveTo>
                    <a:pt x="36" y="6"/>
                  </a:moveTo>
                  <a:cubicBezTo>
                    <a:pt x="38" y="6"/>
                    <a:pt x="38" y="5"/>
                    <a:pt x="37" y="4"/>
                  </a:cubicBezTo>
                  <a:cubicBezTo>
                    <a:pt x="36" y="4"/>
                    <a:pt x="33" y="4"/>
                    <a:pt x="33" y="5"/>
                  </a:cubicBezTo>
                  <a:cubicBezTo>
                    <a:pt x="33" y="7"/>
                    <a:pt x="34" y="6"/>
                    <a:pt x="36" y="6"/>
                  </a:cubicBezTo>
                  <a:close/>
                  <a:moveTo>
                    <a:pt x="52" y="7"/>
                  </a:moveTo>
                  <a:cubicBezTo>
                    <a:pt x="52" y="6"/>
                    <a:pt x="55" y="8"/>
                    <a:pt x="54" y="8"/>
                  </a:cubicBezTo>
                  <a:cubicBezTo>
                    <a:pt x="53" y="9"/>
                    <a:pt x="51" y="8"/>
                    <a:pt x="52" y="7"/>
                  </a:cubicBezTo>
                  <a:close/>
                  <a:moveTo>
                    <a:pt x="60" y="12"/>
                  </a:moveTo>
                  <a:cubicBezTo>
                    <a:pt x="60" y="13"/>
                    <a:pt x="63" y="14"/>
                    <a:pt x="64" y="17"/>
                  </a:cubicBezTo>
                  <a:cubicBezTo>
                    <a:pt x="66" y="19"/>
                    <a:pt x="65" y="19"/>
                    <a:pt x="66" y="22"/>
                  </a:cubicBezTo>
                  <a:cubicBezTo>
                    <a:pt x="67" y="24"/>
                    <a:pt x="69" y="18"/>
                    <a:pt x="66" y="16"/>
                  </a:cubicBezTo>
                  <a:cubicBezTo>
                    <a:pt x="63" y="15"/>
                    <a:pt x="63" y="13"/>
                    <a:pt x="61" y="12"/>
                  </a:cubicBezTo>
                  <a:cubicBezTo>
                    <a:pt x="57" y="10"/>
                    <a:pt x="56" y="7"/>
                    <a:pt x="56" y="9"/>
                  </a:cubicBezTo>
                  <a:cubicBezTo>
                    <a:pt x="53" y="10"/>
                    <a:pt x="57" y="9"/>
                    <a:pt x="60" y="12"/>
                  </a:cubicBezTo>
                  <a:close/>
                  <a:moveTo>
                    <a:pt x="49" y="1"/>
                  </a:moveTo>
                  <a:cubicBezTo>
                    <a:pt x="50" y="0"/>
                    <a:pt x="51" y="2"/>
                    <a:pt x="50" y="2"/>
                  </a:cubicBezTo>
                  <a:cubicBezTo>
                    <a:pt x="49" y="2"/>
                    <a:pt x="49" y="2"/>
                    <a:pt x="49" y="1"/>
                  </a:cubicBezTo>
                  <a:close/>
                  <a:moveTo>
                    <a:pt x="81" y="31"/>
                  </a:moveTo>
                  <a:cubicBezTo>
                    <a:pt x="79" y="30"/>
                    <a:pt x="79" y="27"/>
                    <a:pt x="77" y="27"/>
                  </a:cubicBezTo>
                  <a:cubicBezTo>
                    <a:pt x="76" y="26"/>
                    <a:pt x="76" y="22"/>
                    <a:pt x="75" y="24"/>
                  </a:cubicBezTo>
                  <a:cubicBezTo>
                    <a:pt x="74" y="25"/>
                    <a:pt x="76" y="25"/>
                    <a:pt x="76" y="28"/>
                  </a:cubicBezTo>
                  <a:cubicBezTo>
                    <a:pt x="75" y="30"/>
                    <a:pt x="78" y="31"/>
                    <a:pt x="79" y="33"/>
                  </a:cubicBezTo>
                  <a:cubicBezTo>
                    <a:pt x="79" y="35"/>
                    <a:pt x="80" y="35"/>
                    <a:pt x="82" y="35"/>
                  </a:cubicBezTo>
                  <a:cubicBezTo>
                    <a:pt x="83" y="34"/>
                    <a:pt x="82" y="31"/>
                    <a:pt x="81" y="31"/>
                  </a:cubicBezTo>
                  <a:close/>
                  <a:moveTo>
                    <a:pt x="40" y="28"/>
                  </a:moveTo>
                  <a:cubicBezTo>
                    <a:pt x="39" y="27"/>
                    <a:pt x="40" y="25"/>
                    <a:pt x="41" y="27"/>
                  </a:cubicBezTo>
                  <a:cubicBezTo>
                    <a:pt x="42" y="28"/>
                    <a:pt x="41" y="29"/>
                    <a:pt x="40" y="28"/>
                  </a:cubicBezTo>
                  <a:close/>
                  <a:moveTo>
                    <a:pt x="36" y="25"/>
                  </a:moveTo>
                  <a:cubicBezTo>
                    <a:pt x="36" y="24"/>
                    <a:pt x="38" y="26"/>
                    <a:pt x="37" y="26"/>
                  </a:cubicBezTo>
                  <a:cubicBezTo>
                    <a:pt x="37" y="27"/>
                    <a:pt x="35" y="26"/>
                    <a:pt x="36" y="25"/>
                  </a:cubicBezTo>
                  <a:close/>
                  <a:moveTo>
                    <a:pt x="31" y="20"/>
                  </a:moveTo>
                  <a:cubicBezTo>
                    <a:pt x="32" y="21"/>
                    <a:pt x="31" y="23"/>
                    <a:pt x="30" y="22"/>
                  </a:cubicBezTo>
                  <a:cubicBezTo>
                    <a:pt x="29" y="21"/>
                    <a:pt x="30" y="20"/>
                    <a:pt x="31" y="20"/>
                  </a:cubicBezTo>
                  <a:close/>
                  <a:moveTo>
                    <a:pt x="67" y="49"/>
                  </a:moveTo>
                  <a:cubicBezTo>
                    <a:pt x="66" y="48"/>
                    <a:pt x="64" y="48"/>
                    <a:pt x="65" y="49"/>
                  </a:cubicBezTo>
                  <a:cubicBezTo>
                    <a:pt x="66" y="49"/>
                    <a:pt x="65" y="50"/>
                    <a:pt x="66" y="50"/>
                  </a:cubicBezTo>
                  <a:cubicBezTo>
                    <a:pt x="67" y="50"/>
                    <a:pt x="68" y="50"/>
                    <a:pt x="67" y="49"/>
                  </a:cubicBezTo>
                  <a:close/>
                  <a:moveTo>
                    <a:pt x="68" y="64"/>
                  </a:moveTo>
                  <a:cubicBezTo>
                    <a:pt x="67" y="62"/>
                    <a:pt x="70" y="64"/>
                    <a:pt x="71" y="65"/>
                  </a:cubicBezTo>
                  <a:cubicBezTo>
                    <a:pt x="71" y="65"/>
                    <a:pt x="68" y="64"/>
                    <a:pt x="68" y="64"/>
                  </a:cubicBezTo>
                  <a:close/>
                  <a:moveTo>
                    <a:pt x="52" y="51"/>
                  </a:moveTo>
                  <a:cubicBezTo>
                    <a:pt x="51" y="50"/>
                    <a:pt x="52" y="49"/>
                    <a:pt x="53" y="50"/>
                  </a:cubicBezTo>
                  <a:cubicBezTo>
                    <a:pt x="54" y="51"/>
                    <a:pt x="53" y="53"/>
                    <a:pt x="52" y="51"/>
                  </a:cubicBezTo>
                  <a:close/>
                  <a:moveTo>
                    <a:pt x="54" y="53"/>
                  </a:moveTo>
                  <a:cubicBezTo>
                    <a:pt x="55" y="53"/>
                    <a:pt x="56" y="53"/>
                    <a:pt x="56" y="52"/>
                  </a:cubicBezTo>
                  <a:cubicBezTo>
                    <a:pt x="56" y="51"/>
                    <a:pt x="54" y="50"/>
                    <a:pt x="54" y="51"/>
                  </a:cubicBezTo>
                  <a:cubicBezTo>
                    <a:pt x="54" y="52"/>
                    <a:pt x="53" y="53"/>
                    <a:pt x="54" y="53"/>
                  </a:cubicBezTo>
                  <a:close/>
                  <a:moveTo>
                    <a:pt x="56" y="54"/>
                  </a:moveTo>
                  <a:cubicBezTo>
                    <a:pt x="56" y="55"/>
                    <a:pt x="57" y="57"/>
                    <a:pt x="58" y="56"/>
                  </a:cubicBezTo>
                  <a:cubicBezTo>
                    <a:pt x="58" y="54"/>
                    <a:pt x="58" y="54"/>
                    <a:pt x="58" y="54"/>
                  </a:cubicBezTo>
                  <a:cubicBezTo>
                    <a:pt x="57" y="55"/>
                    <a:pt x="56" y="53"/>
                    <a:pt x="56" y="54"/>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15" name="Freeform 67"/>
            <p:cNvSpPr>
              <a:spLocks noEditPoints="1"/>
            </p:cNvSpPr>
            <p:nvPr/>
          </p:nvSpPr>
          <p:spPr bwMode="auto">
            <a:xfrm>
              <a:off x="4439" y="2570"/>
              <a:ext cx="204" cy="198"/>
            </a:xfrm>
            <a:custGeom>
              <a:avLst/>
              <a:gdLst/>
              <a:ahLst/>
              <a:cxnLst>
                <a:cxn ang="0">
                  <a:pos x="4" y="0"/>
                </a:cxn>
                <a:cxn ang="0">
                  <a:pos x="8" y="3"/>
                </a:cxn>
                <a:cxn ang="0">
                  <a:pos x="9" y="5"/>
                </a:cxn>
                <a:cxn ang="0">
                  <a:pos x="6" y="3"/>
                </a:cxn>
                <a:cxn ang="0">
                  <a:pos x="4" y="1"/>
                </a:cxn>
                <a:cxn ang="0">
                  <a:pos x="4" y="0"/>
                </a:cxn>
                <a:cxn ang="0">
                  <a:pos x="15" y="8"/>
                </a:cxn>
                <a:cxn ang="0">
                  <a:pos x="21" y="12"/>
                </a:cxn>
                <a:cxn ang="0">
                  <a:pos x="19" y="9"/>
                </a:cxn>
                <a:cxn ang="0">
                  <a:pos x="16" y="7"/>
                </a:cxn>
                <a:cxn ang="0">
                  <a:pos x="15" y="8"/>
                </a:cxn>
                <a:cxn ang="0">
                  <a:pos x="28" y="18"/>
                </a:cxn>
                <a:cxn ang="0">
                  <a:pos x="29" y="18"/>
                </a:cxn>
                <a:cxn ang="0">
                  <a:pos x="28" y="15"/>
                </a:cxn>
                <a:cxn ang="0">
                  <a:pos x="26" y="11"/>
                </a:cxn>
                <a:cxn ang="0">
                  <a:pos x="26" y="16"/>
                </a:cxn>
                <a:cxn ang="0">
                  <a:pos x="28" y="18"/>
                </a:cxn>
                <a:cxn ang="0">
                  <a:pos x="23" y="21"/>
                </a:cxn>
                <a:cxn ang="0">
                  <a:pos x="26" y="21"/>
                </a:cxn>
                <a:cxn ang="0">
                  <a:pos x="25" y="18"/>
                </a:cxn>
                <a:cxn ang="0">
                  <a:pos x="22" y="18"/>
                </a:cxn>
                <a:cxn ang="0">
                  <a:pos x="20" y="19"/>
                </a:cxn>
                <a:cxn ang="0">
                  <a:pos x="23" y="21"/>
                </a:cxn>
                <a:cxn ang="0">
                  <a:pos x="30" y="25"/>
                </a:cxn>
                <a:cxn ang="0">
                  <a:pos x="34" y="27"/>
                </a:cxn>
                <a:cxn ang="0">
                  <a:pos x="33" y="25"/>
                </a:cxn>
                <a:cxn ang="0">
                  <a:pos x="29" y="23"/>
                </a:cxn>
                <a:cxn ang="0">
                  <a:pos x="30" y="25"/>
                </a:cxn>
                <a:cxn ang="0">
                  <a:pos x="22" y="31"/>
                </a:cxn>
                <a:cxn ang="0">
                  <a:pos x="26" y="33"/>
                </a:cxn>
                <a:cxn ang="0">
                  <a:pos x="22" y="31"/>
                </a:cxn>
                <a:cxn ang="0">
                  <a:pos x="11" y="11"/>
                </a:cxn>
                <a:cxn ang="0">
                  <a:pos x="10" y="9"/>
                </a:cxn>
                <a:cxn ang="0">
                  <a:pos x="9" y="11"/>
                </a:cxn>
                <a:cxn ang="0">
                  <a:pos x="11" y="13"/>
                </a:cxn>
                <a:cxn ang="0">
                  <a:pos x="11" y="11"/>
                </a:cxn>
                <a:cxn ang="0">
                  <a:pos x="7" y="8"/>
                </a:cxn>
                <a:cxn ang="0">
                  <a:pos x="8" y="10"/>
                </a:cxn>
                <a:cxn ang="0">
                  <a:pos x="7" y="8"/>
                </a:cxn>
                <a:cxn ang="0">
                  <a:pos x="4" y="7"/>
                </a:cxn>
                <a:cxn ang="0">
                  <a:pos x="6" y="8"/>
                </a:cxn>
                <a:cxn ang="0">
                  <a:pos x="4" y="7"/>
                </a:cxn>
                <a:cxn ang="0">
                  <a:pos x="13" y="14"/>
                </a:cxn>
                <a:cxn ang="0">
                  <a:pos x="12" y="13"/>
                </a:cxn>
                <a:cxn ang="0">
                  <a:pos x="13" y="14"/>
                </a:cxn>
                <a:cxn ang="0">
                  <a:pos x="0" y="3"/>
                </a:cxn>
                <a:cxn ang="0">
                  <a:pos x="1" y="3"/>
                </a:cxn>
                <a:cxn ang="0">
                  <a:pos x="0" y="3"/>
                </a:cxn>
              </a:cxnLst>
              <a:rect l="0" t="0" r="r" b="b"/>
              <a:pathLst>
                <a:path w="35" h="34">
                  <a:moveTo>
                    <a:pt x="4" y="0"/>
                  </a:moveTo>
                  <a:cubicBezTo>
                    <a:pt x="7" y="2"/>
                    <a:pt x="7" y="2"/>
                    <a:pt x="8" y="3"/>
                  </a:cubicBezTo>
                  <a:cubicBezTo>
                    <a:pt x="8" y="5"/>
                    <a:pt x="11" y="5"/>
                    <a:pt x="9" y="5"/>
                  </a:cubicBezTo>
                  <a:cubicBezTo>
                    <a:pt x="8" y="6"/>
                    <a:pt x="6" y="4"/>
                    <a:pt x="6" y="3"/>
                  </a:cubicBezTo>
                  <a:cubicBezTo>
                    <a:pt x="5" y="2"/>
                    <a:pt x="4" y="2"/>
                    <a:pt x="4" y="1"/>
                  </a:cubicBezTo>
                  <a:cubicBezTo>
                    <a:pt x="4" y="0"/>
                    <a:pt x="4" y="0"/>
                    <a:pt x="4" y="0"/>
                  </a:cubicBezTo>
                  <a:close/>
                  <a:moveTo>
                    <a:pt x="15" y="8"/>
                  </a:moveTo>
                  <a:cubicBezTo>
                    <a:pt x="15" y="9"/>
                    <a:pt x="20" y="11"/>
                    <a:pt x="21" y="12"/>
                  </a:cubicBezTo>
                  <a:cubicBezTo>
                    <a:pt x="23" y="14"/>
                    <a:pt x="21" y="10"/>
                    <a:pt x="19" y="9"/>
                  </a:cubicBezTo>
                  <a:cubicBezTo>
                    <a:pt x="17" y="8"/>
                    <a:pt x="18" y="7"/>
                    <a:pt x="16" y="7"/>
                  </a:cubicBezTo>
                  <a:cubicBezTo>
                    <a:pt x="15" y="6"/>
                    <a:pt x="15" y="6"/>
                    <a:pt x="15" y="8"/>
                  </a:cubicBezTo>
                  <a:close/>
                  <a:moveTo>
                    <a:pt x="28" y="18"/>
                  </a:moveTo>
                  <a:cubicBezTo>
                    <a:pt x="29" y="20"/>
                    <a:pt x="31" y="20"/>
                    <a:pt x="29" y="18"/>
                  </a:cubicBezTo>
                  <a:cubicBezTo>
                    <a:pt x="29" y="17"/>
                    <a:pt x="30" y="17"/>
                    <a:pt x="28" y="15"/>
                  </a:cubicBezTo>
                  <a:cubicBezTo>
                    <a:pt x="27" y="14"/>
                    <a:pt x="28" y="12"/>
                    <a:pt x="26" y="11"/>
                  </a:cubicBezTo>
                  <a:cubicBezTo>
                    <a:pt x="24" y="11"/>
                    <a:pt x="26" y="12"/>
                    <a:pt x="26" y="16"/>
                  </a:cubicBezTo>
                  <a:cubicBezTo>
                    <a:pt x="27" y="17"/>
                    <a:pt x="27" y="17"/>
                    <a:pt x="28" y="18"/>
                  </a:cubicBezTo>
                  <a:close/>
                  <a:moveTo>
                    <a:pt x="23" y="21"/>
                  </a:moveTo>
                  <a:cubicBezTo>
                    <a:pt x="25" y="20"/>
                    <a:pt x="24" y="21"/>
                    <a:pt x="26" y="21"/>
                  </a:cubicBezTo>
                  <a:cubicBezTo>
                    <a:pt x="28" y="22"/>
                    <a:pt x="26" y="20"/>
                    <a:pt x="25" y="18"/>
                  </a:cubicBezTo>
                  <a:cubicBezTo>
                    <a:pt x="24" y="17"/>
                    <a:pt x="23" y="19"/>
                    <a:pt x="22" y="18"/>
                  </a:cubicBezTo>
                  <a:cubicBezTo>
                    <a:pt x="21" y="17"/>
                    <a:pt x="20" y="17"/>
                    <a:pt x="20" y="19"/>
                  </a:cubicBezTo>
                  <a:cubicBezTo>
                    <a:pt x="20" y="20"/>
                    <a:pt x="22" y="21"/>
                    <a:pt x="23" y="21"/>
                  </a:cubicBezTo>
                  <a:close/>
                  <a:moveTo>
                    <a:pt x="30" y="25"/>
                  </a:moveTo>
                  <a:cubicBezTo>
                    <a:pt x="30" y="26"/>
                    <a:pt x="33" y="27"/>
                    <a:pt x="34" y="27"/>
                  </a:cubicBezTo>
                  <a:cubicBezTo>
                    <a:pt x="35" y="27"/>
                    <a:pt x="34" y="25"/>
                    <a:pt x="33" y="25"/>
                  </a:cubicBezTo>
                  <a:cubicBezTo>
                    <a:pt x="32" y="25"/>
                    <a:pt x="30" y="23"/>
                    <a:pt x="29" y="23"/>
                  </a:cubicBezTo>
                  <a:cubicBezTo>
                    <a:pt x="28" y="24"/>
                    <a:pt x="30" y="24"/>
                    <a:pt x="30" y="25"/>
                  </a:cubicBezTo>
                  <a:close/>
                  <a:moveTo>
                    <a:pt x="22" y="31"/>
                  </a:moveTo>
                  <a:cubicBezTo>
                    <a:pt x="23" y="30"/>
                    <a:pt x="26" y="33"/>
                    <a:pt x="26" y="33"/>
                  </a:cubicBezTo>
                  <a:cubicBezTo>
                    <a:pt x="25" y="34"/>
                    <a:pt x="22" y="32"/>
                    <a:pt x="22" y="31"/>
                  </a:cubicBezTo>
                  <a:close/>
                  <a:moveTo>
                    <a:pt x="11" y="11"/>
                  </a:moveTo>
                  <a:cubicBezTo>
                    <a:pt x="10" y="10"/>
                    <a:pt x="11" y="9"/>
                    <a:pt x="10" y="9"/>
                  </a:cubicBezTo>
                  <a:cubicBezTo>
                    <a:pt x="9" y="8"/>
                    <a:pt x="8" y="12"/>
                    <a:pt x="9" y="11"/>
                  </a:cubicBezTo>
                  <a:cubicBezTo>
                    <a:pt x="10" y="11"/>
                    <a:pt x="10" y="11"/>
                    <a:pt x="11" y="13"/>
                  </a:cubicBezTo>
                  <a:cubicBezTo>
                    <a:pt x="11" y="13"/>
                    <a:pt x="12" y="12"/>
                    <a:pt x="11" y="11"/>
                  </a:cubicBezTo>
                  <a:close/>
                  <a:moveTo>
                    <a:pt x="7" y="8"/>
                  </a:moveTo>
                  <a:cubicBezTo>
                    <a:pt x="7" y="7"/>
                    <a:pt x="8" y="9"/>
                    <a:pt x="8" y="10"/>
                  </a:cubicBezTo>
                  <a:cubicBezTo>
                    <a:pt x="7" y="11"/>
                    <a:pt x="6" y="9"/>
                    <a:pt x="7" y="8"/>
                  </a:cubicBezTo>
                  <a:close/>
                  <a:moveTo>
                    <a:pt x="4" y="7"/>
                  </a:moveTo>
                  <a:cubicBezTo>
                    <a:pt x="4" y="6"/>
                    <a:pt x="7" y="7"/>
                    <a:pt x="6" y="8"/>
                  </a:cubicBezTo>
                  <a:cubicBezTo>
                    <a:pt x="5" y="9"/>
                    <a:pt x="4" y="7"/>
                    <a:pt x="4" y="7"/>
                  </a:cubicBezTo>
                  <a:close/>
                  <a:moveTo>
                    <a:pt x="13" y="14"/>
                  </a:moveTo>
                  <a:cubicBezTo>
                    <a:pt x="12" y="14"/>
                    <a:pt x="11" y="14"/>
                    <a:pt x="12" y="13"/>
                  </a:cubicBezTo>
                  <a:cubicBezTo>
                    <a:pt x="12" y="12"/>
                    <a:pt x="13" y="13"/>
                    <a:pt x="13" y="14"/>
                  </a:cubicBezTo>
                  <a:close/>
                  <a:moveTo>
                    <a:pt x="0" y="3"/>
                  </a:moveTo>
                  <a:cubicBezTo>
                    <a:pt x="0" y="2"/>
                    <a:pt x="1" y="3"/>
                    <a:pt x="1" y="3"/>
                  </a:cubicBezTo>
                  <a:cubicBezTo>
                    <a:pt x="1" y="4"/>
                    <a:pt x="0" y="4"/>
                    <a:pt x="0" y="3"/>
                  </a:cubicBezTo>
                  <a:close/>
                </a:path>
              </a:pathLst>
            </a:custGeom>
            <a:grpFill/>
            <a:ln w="3175" cap="flat" cmpd="sng">
              <a:solidFill>
                <a:schemeClr val="bg1"/>
              </a:solidFill>
              <a:prstDash val="solid"/>
              <a:miter lim="800000"/>
              <a:headEnd/>
              <a:tailEnd/>
            </a:ln>
          </p:spPr>
          <p:txBody>
            <a:bodyPr/>
            <a:lstStyle/>
            <a:p>
              <a:endParaRPr lang="en-GB"/>
            </a:p>
          </p:txBody>
        </p:sp>
        <p:sp>
          <p:nvSpPr>
            <p:cNvPr id="316" name="Freeform 68"/>
            <p:cNvSpPr>
              <a:spLocks noEditPoints="1"/>
            </p:cNvSpPr>
            <p:nvPr/>
          </p:nvSpPr>
          <p:spPr bwMode="auto">
            <a:xfrm>
              <a:off x="4765" y="2867"/>
              <a:ext cx="93" cy="192"/>
            </a:xfrm>
            <a:custGeom>
              <a:avLst/>
              <a:gdLst/>
              <a:ahLst/>
              <a:cxnLst>
                <a:cxn ang="0">
                  <a:pos x="3" y="7"/>
                </a:cxn>
                <a:cxn ang="0">
                  <a:pos x="1" y="5"/>
                </a:cxn>
                <a:cxn ang="0">
                  <a:pos x="1" y="2"/>
                </a:cxn>
                <a:cxn ang="0">
                  <a:pos x="2" y="2"/>
                </a:cxn>
                <a:cxn ang="0">
                  <a:pos x="3" y="3"/>
                </a:cxn>
                <a:cxn ang="0">
                  <a:pos x="3" y="7"/>
                </a:cxn>
                <a:cxn ang="0">
                  <a:pos x="5" y="10"/>
                </a:cxn>
                <a:cxn ang="0">
                  <a:pos x="7" y="12"/>
                </a:cxn>
                <a:cxn ang="0">
                  <a:pos x="4" y="9"/>
                </a:cxn>
                <a:cxn ang="0">
                  <a:pos x="5" y="10"/>
                </a:cxn>
                <a:cxn ang="0">
                  <a:pos x="9" y="19"/>
                </a:cxn>
                <a:cxn ang="0">
                  <a:pos x="11" y="21"/>
                </a:cxn>
                <a:cxn ang="0">
                  <a:pos x="9" y="19"/>
                </a:cxn>
                <a:cxn ang="0">
                  <a:pos x="10" y="14"/>
                </a:cxn>
                <a:cxn ang="0">
                  <a:pos x="9" y="13"/>
                </a:cxn>
                <a:cxn ang="0">
                  <a:pos x="10" y="14"/>
                </a:cxn>
                <a:cxn ang="0">
                  <a:pos x="8" y="11"/>
                </a:cxn>
                <a:cxn ang="0">
                  <a:pos x="9" y="10"/>
                </a:cxn>
                <a:cxn ang="0">
                  <a:pos x="8" y="11"/>
                </a:cxn>
                <a:cxn ang="0">
                  <a:pos x="7" y="6"/>
                </a:cxn>
                <a:cxn ang="0">
                  <a:pos x="8" y="4"/>
                </a:cxn>
                <a:cxn ang="0">
                  <a:pos x="7" y="6"/>
                </a:cxn>
                <a:cxn ang="0">
                  <a:pos x="13" y="26"/>
                </a:cxn>
                <a:cxn ang="0">
                  <a:pos x="15" y="28"/>
                </a:cxn>
                <a:cxn ang="0">
                  <a:pos x="13" y="26"/>
                </a:cxn>
                <a:cxn ang="0">
                  <a:pos x="15" y="31"/>
                </a:cxn>
                <a:cxn ang="0">
                  <a:pos x="16" y="33"/>
                </a:cxn>
                <a:cxn ang="0">
                  <a:pos x="15" y="31"/>
                </a:cxn>
              </a:cxnLst>
              <a:rect l="0" t="0" r="r" b="b"/>
              <a:pathLst>
                <a:path w="16" h="33">
                  <a:moveTo>
                    <a:pt x="3" y="7"/>
                  </a:moveTo>
                  <a:cubicBezTo>
                    <a:pt x="1" y="7"/>
                    <a:pt x="2" y="7"/>
                    <a:pt x="1" y="5"/>
                  </a:cubicBezTo>
                  <a:cubicBezTo>
                    <a:pt x="0" y="4"/>
                    <a:pt x="1" y="4"/>
                    <a:pt x="1" y="2"/>
                  </a:cubicBezTo>
                  <a:cubicBezTo>
                    <a:pt x="0" y="0"/>
                    <a:pt x="1" y="0"/>
                    <a:pt x="2" y="2"/>
                  </a:cubicBezTo>
                  <a:cubicBezTo>
                    <a:pt x="2" y="5"/>
                    <a:pt x="3" y="1"/>
                    <a:pt x="3" y="3"/>
                  </a:cubicBezTo>
                  <a:cubicBezTo>
                    <a:pt x="4" y="5"/>
                    <a:pt x="5" y="6"/>
                    <a:pt x="3" y="7"/>
                  </a:cubicBezTo>
                  <a:close/>
                  <a:moveTo>
                    <a:pt x="5" y="10"/>
                  </a:moveTo>
                  <a:cubicBezTo>
                    <a:pt x="6" y="11"/>
                    <a:pt x="5" y="13"/>
                    <a:pt x="7" y="12"/>
                  </a:cubicBezTo>
                  <a:cubicBezTo>
                    <a:pt x="8" y="12"/>
                    <a:pt x="4" y="7"/>
                    <a:pt x="4" y="9"/>
                  </a:cubicBezTo>
                  <a:cubicBezTo>
                    <a:pt x="4" y="10"/>
                    <a:pt x="3" y="10"/>
                    <a:pt x="5" y="10"/>
                  </a:cubicBezTo>
                  <a:close/>
                  <a:moveTo>
                    <a:pt x="9" y="19"/>
                  </a:moveTo>
                  <a:cubicBezTo>
                    <a:pt x="10" y="18"/>
                    <a:pt x="12" y="21"/>
                    <a:pt x="11" y="21"/>
                  </a:cubicBezTo>
                  <a:cubicBezTo>
                    <a:pt x="10" y="21"/>
                    <a:pt x="9" y="20"/>
                    <a:pt x="9" y="19"/>
                  </a:cubicBezTo>
                  <a:close/>
                  <a:moveTo>
                    <a:pt x="10" y="14"/>
                  </a:moveTo>
                  <a:cubicBezTo>
                    <a:pt x="8" y="14"/>
                    <a:pt x="9" y="12"/>
                    <a:pt x="9" y="13"/>
                  </a:cubicBezTo>
                  <a:cubicBezTo>
                    <a:pt x="10" y="14"/>
                    <a:pt x="10" y="15"/>
                    <a:pt x="10" y="14"/>
                  </a:cubicBezTo>
                  <a:close/>
                  <a:moveTo>
                    <a:pt x="8" y="11"/>
                  </a:moveTo>
                  <a:cubicBezTo>
                    <a:pt x="7" y="10"/>
                    <a:pt x="9" y="9"/>
                    <a:pt x="9" y="10"/>
                  </a:cubicBezTo>
                  <a:cubicBezTo>
                    <a:pt x="10" y="12"/>
                    <a:pt x="8" y="12"/>
                    <a:pt x="8" y="11"/>
                  </a:cubicBezTo>
                  <a:close/>
                  <a:moveTo>
                    <a:pt x="7" y="6"/>
                  </a:moveTo>
                  <a:cubicBezTo>
                    <a:pt x="6" y="5"/>
                    <a:pt x="8" y="4"/>
                    <a:pt x="8" y="4"/>
                  </a:cubicBezTo>
                  <a:cubicBezTo>
                    <a:pt x="9" y="5"/>
                    <a:pt x="7" y="6"/>
                    <a:pt x="7" y="6"/>
                  </a:cubicBezTo>
                  <a:close/>
                  <a:moveTo>
                    <a:pt x="13" y="26"/>
                  </a:moveTo>
                  <a:cubicBezTo>
                    <a:pt x="14" y="25"/>
                    <a:pt x="16" y="28"/>
                    <a:pt x="15" y="28"/>
                  </a:cubicBezTo>
                  <a:cubicBezTo>
                    <a:pt x="14" y="29"/>
                    <a:pt x="13" y="27"/>
                    <a:pt x="13" y="26"/>
                  </a:cubicBezTo>
                  <a:close/>
                  <a:moveTo>
                    <a:pt x="15" y="31"/>
                  </a:moveTo>
                  <a:cubicBezTo>
                    <a:pt x="15" y="30"/>
                    <a:pt x="16" y="33"/>
                    <a:pt x="16" y="33"/>
                  </a:cubicBezTo>
                  <a:cubicBezTo>
                    <a:pt x="15" y="33"/>
                    <a:pt x="14" y="31"/>
                    <a:pt x="15" y="31"/>
                  </a:cubicBezTo>
                  <a:close/>
                </a:path>
              </a:pathLst>
            </a:custGeom>
            <a:grpFill/>
            <a:ln w="3175" cap="flat" cmpd="sng">
              <a:solidFill>
                <a:schemeClr val="bg1"/>
              </a:solidFill>
              <a:prstDash val="solid"/>
              <a:miter lim="800000"/>
              <a:headEnd/>
              <a:tailEnd/>
            </a:ln>
          </p:spPr>
          <p:txBody>
            <a:bodyPr/>
            <a:lstStyle/>
            <a:p>
              <a:endParaRPr lang="en-GB"/>
            </a:p>
          </p:txBody>
        </p:sp>
        <p:sp>
          <p:nvSpPr>
            <p:cNvPr id="317" name="Freeform 69"/>
            <p:cNvSpPr>
              <a:spLocks noEditPoints="1"/>
            </p:cNvSpPr>
            <p:nvPr/>
          </p:nvSpPr>
          <p:spPr bwMode="auto">
            <a:xfrm>
              <a:off x="4684" y="3076"/>
              <a:ext cx="139" cy="87"/>
            </a:xfrm>
            <a:custGeom>
              <a:avLst/>
              <a:gdLst/>
              <a:ahLst/>
              <a:cxnLst>
                <a:cxn ang="0">
                  <a:pos x="22" y="9"/>
                </a:cxn>
                <a:cxn ang="0">
                  <a:pos x="23" y="8"/>
                </a:cxn>
                <a:cxn ang="0">
                  <a:pos x="22" y="9"/>
                </a:cxn>
                <a:cxn ang="0">
                  <a:pos x="19" y="4"/>
                </a:cxn>
                <a:cxn ang="0">
                  <a:pos x="17" y="4"/>
                </a:cxn>
                <a:cxn ang="0">
                  <a:pos x="18" y="6"/>
                </a:cxn>
                <a:cxn ang="0">
                  <a:pos x="19" y="4"/>
                </a:cxn>
                <a:cxn ang="0">
                  <a:pos x="10" y="9"/>
                </a:cxn>
                <a:cxn ang="0">
                  <a:pos x="8" y="7"/>
                </a:cxn>
                <a:cxn ang="0">
                  <a:pos x="2" y="1"/>
                </a:cxn>
                <a:cxn ang="0">
                  <a:pos x="2" y="2"/>
                </a:cxn>
                <a:cxn ang="0">
                  <a:pos x="0" y="0"/>
                </a:cxn>
                <a:cxn ang="0">
                  <a:pos x="0" y="1"/>
                </a:cxn>
                <a:cxn ang="0">
                  <a:pos x="2" y="4"/>
                </a:cxn>
                <a:cxn ang="0">
                  <a:pos x="2" y="5"/>
                </a:cxn>
                <a:cxn ang="0">
                  <a:pos x="4" y="6"/>
                </a:cxn>
                <a:cxn ang="0">
                  <a:pos x="4" y="7"/>
                </a:cxn>
                <a:cxn ang="0">
                  <a:pos x="5" y="8"/>
                </a:cxn>
                <a:cxn ang="0">
                  <a:pos x="5" y="8"/>
                </a:cxn>
                <a:cxn ang="0">
                  <a:pos x="6" y="9"/>
                </a:cxn>
                <a:cxn ang="0">
                  <a:pos x="7" y="9"/>
                </a:cxn>
                <a:cxn ang="0">
                  <a:pos x="10" y="12"/>
                </a:cxn>
                <a:cxn ang="0">
                  <a:pos x="13" y="14"/>
                </a:cxn>
                <a:cxn ang="0">
                  <a:pos x="13" y="15"/>
                </a:cxn>
                <a:cxn ang="0">
                  <a:pos x="11" y="10"/>
                </a:cxn>
                <a:cxn ang="0">
                  <a:pos x="10" y="9"/>
                </a:cxn>
              </a:cxnLst>
              <a:rect l="0" t="0" r="r" b="b"/>
              <a:pathLst>
                <a:path w="24" h="15">
                  <a:moveTo>
                    <a:pt x="22" y="9"/>
                  </a:moveTo>
                  <a:cubicBezTo>
                    <a:pt x="21" y="8"/>
                    <a:pt x="22" y="7"/>
                    <a:pt x="23" y="8"/>
                  </a:cubicBezTo>
                  <a:cubicBezTo>
                    <a:pt x="24" y="10"/>
                    <a:pt x="22" y="10"/>
                    <a:pt x="22" y="9"/>
                  </a:cubicBezTo>
                  <a:close/>
                  <a:moveTo>
                    <a:pt x="19" y="4"/>
                  </a:moveTo>
                  <a:cubicBezTo>
                    <a:pt x="18" y="3"/>
                    <a:pt x="17" y="3"/>
                    <a:pt x="17" y="4"/>
                  </a:cubicBezTo>
                  <a:cubicBezTo>
                    <a:pt x="18" y="4"/>
                    <a:pt x="16" y="5"/>
                    <a:pt x="18" y="6"/>
                  </a:cubicBezTo>
                  <a:cubicBezTo>
                    <a:pt x="20" y="7"/>
                    <a:pt x="20" y="5"/>
                    <a:pt x="19" y="4"/>
                  </a:cubicBezTo>
                  <a:close/>
                  <a:moveTo>
                    <a:pt x="10" y="9"/>
                  </a:moveTo>
                  <a:cubicBezTo>
                    <a:pt x="8" y="7"/>
                    <a:pt x="8" y="7"/>
                    <a:pt x="8" y="7"/>
                  </a:cubicBezTo>
                  <a:cubicBezTo>
                    <a:pt x="8" y="5"/>
                    <a:pt x="3" y="2"/>
                    <a:pt x="2" y="1"/>
                  </a:cubicBezTo>
                  <a:cubicBezTo>
                    <a:pt x="2" y="2"/>
                    <a:pt x="2" y="2"/>
                    <a:pt x="2" y="2"/>
                  </a:cubicBezTo>
                  <a:cubicBezTo>
                    <a:pt x="1" y="2"/>
                    <a:pt x="1" y="0"/>
                    <a:pt x="0" y="0"/>
                  </a:cubicBezTo>
                  <a:cubicBezTo>
                    <a:pt x="0" y="1"/>
                    <a:pt x="0" y="1"/>
                    <a:pt x="0" y="1"/>
                  </a:cubicBezTo>
                  <a:cubicBezTo>
                    <a:pt x="2" y="4"/>
                    <a:pt x="2" y="4"/>
                    <a:pt x="2" y="4"/>
                  </a:cubicBezTo>
                  <a:cubicBezTo>
                    <a:pt x="2" y="4"/>
                    <a:pt x="2" y="5"/>
                    <a:pt x="2" y="5"/>
                  </a:cubicBezTo>
                  <a:cubicBezTo>
                    <a:pt x="4" y="6"/>
                    <a:pt x="4" y="6"/>
                    <a:pt x="4" y="6"/>
                  </a:cubicBezTo>
                  <a:cubicBezTo>
                    <a:pt x="4" y="7"/>
                    <a:pt x="4" y="7"/>
                    <a:pt x="4" y="7"/>
                  </a:cubicBezTo>
                  <a:cubicBezTo>
                    <a:pt x="5" y="8"/>
                    <a:pt x="5" y="8"/>
                    <a:pt x="5" y="8"/>
                  </a:cubicBezTo>
                  <a:cubicBezTo>
                    <a:pt x="5" y="8"/>
                    <a:pt x="5" y="8"/>
                    <a:pt x="5" y="8"/>
                  </a:cubicBezTo>
                  <a:cubicBezTo>
                    <a:pt x="6" y="9"/>
                    <a:pt x="6" y="9"/>
                    <a:pt x="6" y="9"/>
                  </a:cubicBezTo>
                  <a:cubicBezTo>
                    <a:pt x="6" y="9"/>
                    <a:pt x="6" y="9"/>
                    <a:pt x="7" y="9"/>
                  </a:cubicBezTo>
                  <a:cubicBezTo>
                    <a:pt x="7" y="10"/>
                    <a:pt x="9" y="11"/>
                    <a:pt x="10" y="12"/>
                  </a:cubicBezTo>
                  <a:cubicBezTo>
                    <a:pt x="13" y="14"/>
                    <a:pt x="13" y="14"/>
                    <a:pt x="13" y="14"/>
                  </a:cubicBezTo>
                  <a:cubicBezTo>
                    <a:pt x="13" y="14"/>
                    <a:pt x="13" y="15"/>
                    <a:pt x="13" y="15"/>
                  </a:cubicBezTo>
                  <a:cubicBezTo>
                    <a:pt x="17" y="13"/>
                    <a:pt x="17" y="15"/>
                    <a:pt x="11" y="10"/>
                  </a:cubicBezTo>
                  <a:cubicBezTo>
                    <a:pt x="11" y="9"/>
                    <a:pt x="10" y="8"/>
                    <a:pt x="10" y="9"/>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18" name="Freeform 70"/>
            <p:cNvSpPr>
              <a:spLocks/>
            </p:cNvSpPr>
            <p:nvPr/>
          </p:nvSpPr>
          <p:spPr bwMode="auto">
            <a:xfrm>
              <a:off x="2758" y="2081"/>
              <a:ext cx="128" cy="210"/>
            </a:xfrm>
            <a:custGeom>
              <a:avLst/>
              <a:gdLst/>
              <a:ahLst/>
              <a:cxnLst>
                <a:cxn ang="0">
                  <a:pos x="10" y="4"/>
                </a:cxn>
                <a:cxn ang="0">
                  <a:pos x="12" y="5"/>
                </a:cxn>
                <a:cxn ang="0">
                  <a:pos x="17" y="12"/>
                </a:cxn>
                <a:cxn ang="0">
                  <a:pos x="17" y="17"/>
                </a:cxn>
                <a:cxn ang="0">
                  <a:pos x="17" y="20"/>
                </a:cxn>
                <a:cxn ang="0">
                  <a:pos x="18" y="26"/>
                </a:cxn>
                <a:cxn ang="0">
                  <a:pos x="21" y="31"/>
                </a:cxn>
                <a:cxn ang="0">
                  <a:pos x="21" y="34"/>
                </a:cxn>
                <a:cxn ang="0">
                  <a:pos x="20" y="33"/>
                </a:cxn>
                <a:cxn ang="0">
                  <a:pos x="19" y="34"/>
                </a:cxn>
                <a:cxn ang="0">
                  <a:pos x="17" y="34"/>
                </a:cxn>
                <a:cxn ang="0">
                  <a:pos x="11" y="30"/>
                </a:cxn>
                <a:cxn ang="0">
                  <a:pos x="6" y="24"/>
                </a:cxn>
                <a:cxn ang="0">
                  <a:pos x="3" y="18"/>
                </a:cxn>
                <a:cxn ang="0">
                  <a:pos x="2" y="15"/>
                </a:cxn>
                <a:cxn ang="0">
                  <a:pos x="1" y="10"/>
                </a:cxn>
                <a:cxn ang="0">
                  <a:pos x="0" y="2"/>
                </a:cxn>
                <a:cxn ang="0">
                  <a:pos x="1" y="1"/>
                </a:cxn>
                <a:cxn ang="0">
                  <a:pos x="3" y="3"/>
                </a:cxn>
                <a:cxn ang="0">
                  <a:pos x="5" y="4"/>
                </a:cxn>
                <a:cxn ang="0">
                  <a:pos x="5" y="7"/>
                </a:cxn>
                <a:cxn ang="0">
                  <a:pos x="8" y="6"/>
                </a:cxn>
                <a:cxn ang="0">
                  <a:pos x="10" y="4"/>
                </a:cxn>
              </a:cxnLst>
              <a:rect l="0" t="0" r="r" b="b"/>
              <a:pathLst>
                <a:path w="22" h="36">
                  <a:moveTo>
                    <a:pt x="10" y="4"/>
                  </a:moveTo>
                  <a:cubicBezTo>
                    <a:pt x="11" y="4"/>
                    <a:pt x="11" y="3"/>
                    <a:pt x="12" y="5"/>
                  </a:cubicBezTo>
                  <a:cubicBezTo>
                    <a:pt x="12" y="7"/>
                    <a:pt x="16" y="9"/>
                    <a:pt x="17" y="12"/>
                  </a:cubicBezTo>
                  <a:cubicBezTo>
                    <a:pt x="18" y="15"/>
                    <a:pt x="17" y="17"/>
                    <a:pt x="17" y="17"/>
                  </a:cubicBezTo>
                  <a:cubicBezTo>
                    <a:pt x="17" y="18"/>
                    <a:pt x="16" y="19"/>
                    <a:pt x="17" y="20"/>
                  </a:cubicBezTo>
                  <a:cubicBezTo>
                    <a:pt x="18" y="21"/>
                    <a:pt x="15" y="24"/>
                    <a:pt x="18" y="26"/>
                  </a:cubicBezTo>
                  <a:cubicBezTo>
                    <a:pt x="20" y="28"/>
                    <a:pt x="19" y="30"/>
                    <a:pt x="21" y="31"/>
                  </a:cubicBezTo>
                  <a:cubicBezTo>
                    <a:pt x="21" y="32"/>
                    <a:pt x="22" y="35"/>
                    <a:pt x="21" y="34"/>
                  </a:cubicBezTo>
                  <a:cubicBezTo>
                    <a:pt x="20" y="34"/>
                    <a:pt x="21" y="34"/>
                    <a:pt x="20" y="33"/>
                  </a:cubicBezTo>
                  <a:cubicBezTo>
                    <a:pt x="19" y="33"/>
                    <a:pt x="20" y="34"/>
                    <a:pt x="19" y="34"/>
                  </a:cubicBezTo>
                  <a:cubicBezTo>
                    <a:pt x="17" y="33"/>
                    <a:pt x="18" y="36"/>
                    <a:pt x="17" y="34"/>
                  </a:cubicBezTo>
                  <a:cubicBezTo>
                    <a:pt x="16" y="32"/>
                    <a:pt x="15" y="34"/>
                    <a:pt x="11" y="30"/>
                  </a:cubicBezTo>
                  <a:cubicBezTo>
                    <a:pt x="6" y="25"/>
                    <a:pt x="5" y="26"/>
                    <a:pt x="6" y="24"/>
                  </a:cubicBezTo>
                  <a:cubicBezTo>
                    <a:pt x="7" y="22"/>
                    <a:pt x="2" y="19"/>
                    <a:pt x="3" y="18"/>
                  </a:cubicBezTo>
                  <a:cubicBezTo>
                    <a:pt x="3" y="17"/>
                    <a:pt x="2" y="18"/>
                    <a:pt x="2" y="15"/>
                  </a:cubicBezTo>
                  <a:cubicBezTo>
                    <a:pt x="2" y="11"/>
                    <a:pt x="0" y="12"/>
                    <a:pt x="1" y="10"/>
                  </a:cubicBezTo>
                  <a:cubicBezTo>
                    <a:pt x="1" y="9"/>
                    <a:pt x="2" y="5"/>
                    <a:pt x="0" y="2"/>
                  </a:cubicBezTo>
                  <a:cubicBezTo>
                    <a:pt x="0" y="0"/>
                    <a:pt x="0" y="0"/>
                    <a:pt x="1" y="1"/>
                  </a:cubicBezTo>
                  <a:cubicBezTo>
                    <a:pt x="2" y="2"/>
                    <a:pt x="3" y="1"/>
                    <a:pt x="3" y="3"/>
                  </a:cubicBezTo>
                  <a:cubicBezTo>
                    <a:pt x="4" y="4"/>
                    <a:pt x="5" y="2"/>
                    <a:pt x="5" y="4"/>
                  </a:cubicBezTo>
                  <a:cubicBezTo>
                    <a:pt x="5" y="5"/>
                    <a:pt x="4" y="6"/>
                    <a:pt x="5" y="7"/>
                  </a:cubicBezTo>
                  <a:cubicBezTo>
                    <a:pt x="6" y="8"/>
                    <a:pt x="6" y="4"/>
                    <a:pt x="8" y="6"/>
                  </a:cubicBezTo>
                  <a:cubicBezTo>
                    <a:pt x="9" y="7"/>
                    <a:pt x="9" y="7"/>
                    <a:pt x="10" y="4"/>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19" name="Freeform 71"/>
            <p:cNvSpPr>
              <a:spLocks/>
            </p:cNvSpPr>
            <p:nvPr/>
          </p:nvSpPr>
          <p:spPr bwMode="auto">
            <a:xfrm>
              <a:off x="2863" y="2279"/>
              <a:ext cx="11" cy="12"/>
            </a:xfrm>
            <a:custGeom>
              <a:avLst/>
              <a:gdLst/>
              <a:ahLst/>
              <a:cxnLst>
                <a:cxn ang="0">
                  <a:pos x="0" y="1"/>
                </a:cxn>
                <a:cxn ang="0">
                  <a:pos x="2" y="0"/>
                </a:cxn>
                <a:cxn ang="0">
                  <a:pos x="0" y="1"/>
                </a:cxn>
              </a:cxnLst>
              <a:rect l="0" t="0" r="r" b="b"/>
              <a:pathLst>
                <a:path w="2" h="2">
                  <a:moveTo>
                    <a:pt x="0" y="1"/>
                  </a:moveTo>
                  <a:cubicBezTo>
                    <a:pt x="0" y="0"/>
                    <a:pt x="2" y="0"/>
                    <a:pt x="2" y="0"/>
                  </a:cubicBezTo>
                  <a:cubicBezTo>
                    <a:pt x="2" y="1"/>
                    <a:pt x="1" y="2"/>
                    <a:pt x="0" y="1"/>
                  </a:cubicBezTo>
                  <a:close/>
                </a:path>
              </a:pathLst>
            </a:custGeom>
            <a:grpFill/>
            <a:ln w="3175" cap="flat" cmpd="sng">
              <a:solidFill>
                <a:schemeClr val="bg1"/>
              </a:solidFill>
              <a:prstDash val="solid"/>
              <a:miter lim="800000"/>
              <a:headEnd/>
              <a:tailEnd/>
            </a:ln>
          </p:spPr>
          <p:txBody>
            <a:bodyPr/>
            <a:lstStyle/>
            <a:p>
              <a:endParaRPr lang="en-GB"/>
            </a:p>
          </p:txBody>
        </p:sp>
        <p:sp>
          <p:nvSpPr>
            <p:cNvPr id="320" name="Freeform 72"/>
            <p:cNvSpPr>
              <a:spLocks noEditPoints="1"/>
            </p:cNvSpPr>
            <p:nvPr/>
          </p:nvSpPr>
          <p:spPr bwMode="auto">
            <a:xfrm>
              <a:off x="2601" y="2116"/>
              <a:ext cx="1367" cy="617"/>
            </a:xfrm>
            <a:custGeom>
              <a:avLst/>
              <a:gdLst/>
              <a:ahLst/>
              <a:cxnLst>
                <a:cxn ang="0">
                  <a:pos x="201" y="59"/>
                </a:cxn>
                <a:cxn ang="0">
                  <a:pos x="189" y="43"/>
                </a:cxn>
                <a:cxn ang="0">
                  <a:pos x="224" y="47"/>
                </a:cxn>
                <a:cxn ang="0">
                  <a:pos x="103" y="24"/>
                </a:cxn>
                <a:cxn ang="0">
                  <a:pos x="76" y="26"/>
                </a:cxn>
                <a:cxn ang="0">
                  <a:pos x="80" y="56"/>
                </a:cxn>
                <a:cxn ang="0">
                  <a:pos x="110" y="56"/>
                </a:cxn>
                <a:cxn ang="0">
                  <a:pos x="118" y="19"/>
                </a:cxn>
                <a:cxn ang="0">
                  <a:pos x="16" y="23"/>
                </a:cxn>
                <a:cxn ang="0">
                  <a:pos x="47" y="72"/>
                </a:cxn>
                <a:cxn ang="0">
                  <a:pos x="51" y="52"/>
                </a:cxn>
                <a:cxn ang="0">
                  <a:pos x="30" y="24"/>
                </a:cxn>
                <a:cxn ang="0">
                  <a:pos x="3" y="1"/>
                </a:cxn>
                <a:cxn ang="0">
                  <a:pos x="91" y="90"/>
                </a:cxn>
                <a:cxn ang="0">
                  <a:pos x="84" y="79"/>
                </a:cxn>
                <a:cxn ang="0">
                  <a:pos x="56" y="78"/>
                </a:cxn>
                <a:cxn ang="0">
                  <a:pos x="228" y="83"/>
                </a:cxn>
                <a:cxn ang="0">
                  <a:pos x="106" y="80"/>
                </a:cxn>
                <a:cxn ang="0">
                  <a:pos x="109" y="92"/>
                </a:cxn>
                <a:cxn ang="0">
                  <a:pos x="124" y="93"/>
                </a:cxn>
                <a:cxn ang="0">
                  <a:pos x="119" y="91"/>
                </a:cxn>
                <a:cxn ang="0">
                  <a:pos x="128" y="90"/>
                </a:cxn>
                <a:cxn ang="0">
                  <a:pos x="137" y="93"/>
                </a:cxn>
                <a:cxn ang="0">
                  <a:pos x="138" y="91"/>
                </a:cxn>
                <a:cxn ang="0">
                  <a:pos x="146" y="91"/>
                </a:cxn>
                <a:cxn ang="0">
                  <a:pos x="150" y="89"/>
                </a:cxn>
                <a:cxn ang="0">
                  <a:pos x="155" y="88"/>
                </a:cxn>
                <a:cxn ang="0">
                  <a:pos x="128" y="96"/>
                </a:cxn>
                <a:cxn ang="0">
                  <a:pos x="158" y="96"/>
                </a:cxn>
                <a:cxn ang="0">
                  <a:pos x="151" y="96"/>
                </a:cxn>
                <a:cxn ang="0">
                  <a:pos x="135" y="57"/>
                </a:cxn>
                <a:cxn ang="0">
                  <a:pos x="145" y="41"/>
                </a:cxn>
                <a:cxn ang="0">
                  <a:pos x="152" y="31"/>
                </a:cxn>
                <a:cxn ang="0">
                  <a:pos x="127" y="47"/>
                </a:cxn>
                <a:cxn ang="0">
                  <a:pos x="162" y="57"/>
                </a:cxn>
                <a:cxn ang="0">
                  <a:pos x="171" y="58"/>
                </a:cxn>
                <a:cxn ang="0">
                  <a:pos x="172" y="46"/>
                </a:cxn>
                <a:cxn ang="0">
                  <a:pos x="187" y="45"/>
                </a:cxn>
                <a:cxn ang="0">
                  <a:pos x="171" y="35"/>
                </a:cxn>
                <a:cxn ang="0">
                  <a:pos x="169" y="31"/>
                </a:cxn>
                <a:cxn ang="0">
                  <a:pos x="140" y="69"/>
                </a:cxn>
                <a:cxn ang="0">
                  <a:pos x="147" y="65"/>
                </a:cxn>
                <a:cxn ang="0">
                  <a:pos x="148" y="45"/>
                </a:cxn>
                <a:cxn ang="0">
                  <a:pos x="205" y="77"/>
                </a:cxn>
                <a:cxn ang="0">
                  <a:pos x="66" y="57"/>
                </a:cxn>
                <a:cxn ang="0">
                  <a:pos x="59" y="53"/>
                </a:cxn>
                <a:cxn ang="0">
                  <a:pos x="8" y="22"/>
                </a:cxn>
                <a:cxn ang="0">
                  <a:pos x="19" y="43"/>
                </a:cxn>
                <a:cxn ang="0">
                  <a:pos x="49" y="39"/>
                </a:cxn>
                <a:cxn ang="0">
                  <a:pos x="44" y="31"/>
                </a:cxn>
                <a:cxn ang="0">
                  <a:pos x="38" y="28"/>
                </a:cxn>
                <a:cxn ang="0">
                  <a:pos x="41" y="31"/>
                </a:cxn>
                <a:cxn ang="0">
                  <a:pos x="214" y="48"/>
                </a:cxn>
                <a:cxn ang="0">
                  <a:pos x="181" y="87"/>
                </a:cxn>
                <a:cxn ang="0">
                  <a:pos x="171" y="89"/>
                </a:cxn>
                <a:cxn ang="0">
                  <a:pos x="205" y="74"/>
                </a:cxn>
                <a:cxn ang="0">
                  <a:pos x="161" y="49"/>
                </a:cxn>
                <a:cxn ang="0">
                  <a:pos x="174" y="59"/>
                </a:cxn>
                <a:cxn ang="0">
                  <a:pos x="49" y="29"/>
                </a:cxn>
              </a:cxnLst>
              <a:rect l="0" t="0" r="r" b="b"/>
              <a:pathLst>
                <a:path w="235" h="106">
                  <a:moveTo>
                    <a:pt x="235" y="89"/>
                  </a:moveTo>
                  <a:cubicBezTo>
                    <a:pt x="232" y="88"/>
                    <a:pt x="231" y="89"/>
                    <a:pt x="230" y="88"/>
                  </a:cubicBezTo>
                  <a:cubicBezTo>
                    <a:pt x="230" y="87"/>
                    <a:pt x="227" y="90"/>
                    <a:pt x="229" y="86"/>
                  </a:cubicBezTo>
                  <a:cubicBezTo>
                    <a:pt x="231" y="83"/>
                    <a:pt x="227" y="84"/>
                    <a:pt x="227" y="81"/>
                  </a:cubicBezTo>
                  <a:cubicBezTo>
                    <a:pt x="226" y="79"/>
                    <a:pt x="229" y="81"/>
                    <a:pt x="227" y="78"/>
                  </a:cubicBezTo>
                  <a:cubicBezTo>
                    <a:pt x="225" y="76"/>
                    <a:pt x="224" y="71"/>
                    <a:pt x="222" y="69"/>
                  </a:cubicBezTo>
                  <a:cubicBezTo>
                    <a:pt x="219" y="67"/>
                    <a:pt x="217" y="68"/>
                    <a:pt x="215" y="66"/>
                  </a:cubicBezTo>
                  <a:cubicBezTo>
                    <a:pt x="211" y="64"/>
                    <a:pt x="210" y="66"/>
                    <a:pt x="206" y="63"/>
                  </a:cubicBezTo>
                  <a:cubicBezTo>
                    <a:pt x="203" y="60"/>
                    <a:pt x="201" y="61"/>
                    <a:pt x="201" y="59"/>
                  </a:cubicBezTo>
                  <a:cubicBezTo>
                    <a:pt x="202" y="55"/>
                    <a:pt x="201" y="55"/>
                    <a:pt x="200" y="60"/>
                  </a:cubicBezTo>
                  <a:cubicBezTo>
                    <a:pt x="200" y="63"/>
                    <a:pt x="197" y="63"/>
                    <a:pt x="196" y="61"/>
                  </a:cubicBezTo>
                  <a:cubicBezTo>
                    <a:pt x="195" y="59"/>
                    <a:pt x="199" y="60"/>
                    <a:pt x="196" y="57"/>
                  </a:cubicBezTo>
                  <a:cubicBezTo>
                    <a:pt x="193" y="55"/>
                    <a:pt x="193" y="56"/>
                    <a:pt x="192" y="55"/>
                  </a:cubicBezTo>
                  <a:cubicBezTo>
                    <a:pt x="192" y="52"/>
                    <a:pt x="197" y="56"/>
                    <a:pt x="198" y="53"/>
                  </a:cubicBezTo>
                  <a:cubicBezTo>
                    <a:pt x="198" y="51"/>
                    <a:pt x="202" y="54"/>
                    <a:pt x="202" y="52"/>
                  </a:cubicBezTo>
                  <a:cubicBezTo>
                    <a:pt x="202" y="49"/>
                    <a:pt x="194" y="53"/>
                    <a:pt x="193" y="50"/>
                  </a:cubicBezTo>
                  <a:cubicBezTo>
                    <a:pt x="191" y="47"/>
                    <a:pt x="191" y="46"/>
                    <a:pt x="189" y="46"/>
                  </a:cubicBezTo>
                  <a:cubicBezTo>
                    <a:pt x="185" y="46"/>
                    <a:pt x="189" y="44"/>
                    <a:pt x="189" y="43"/>
                  </a:cubicBezTo>
                  <a:cubicBezTo>
                    <a:pt x="188" y="41"/>
                    <a:pt x="190" y="42"/>
                    <a:pt x="192" y="41"/>
                  </a:cubicBezTo>
                  <a:cubicBezTo>
                    <a:pt x="193" y="41"/>
                    <a:pt x="193" y="37"/>
                    <a:pt x="198" y="40"/>
                  </a:cubicBezTo>
                  <a:cubicBezTo>
                    <a:pt x="203" y="43"/>
                    <a:pt x="203" y="40"/>
                    <a:pt x="204" y="43"/>
                  </a:cubicBezTo>
                  <a:cubicBezTo>
                    <a:pt x="205" y="47"/>
                    <a:pt x="203" y="47"/>
                    <a:pt x="204" y="52"/>
                  </a:cubicBezTo>
                  <a:cubicBezTo>
                    <a:pt x="206" y="56"/>
                    <a:pt x="205" y="51"/>
                    <a:pt x="206" y="52"/>
                  </a:cubicBezTo>
                  <a:cubicBezTo>
                    <a:pt x="207" y="54"/>
                    <a:pt x="206" y="57"/>
                    <a:pt x="209" y="58"/>
                  </a:cubicBezTo>
                  <a:cubicBezTo>
                    <a:pt x="211" y="59"/>
                    <a:pt x="215" y="50"/>
                    <a:pt x="216" y="51"/>
                  </a:cubicBezTo>
                  <a:cubicBezTo>
                    <a:pt x="217" y="52"/>
                    <a:pt x="220" y="50"/>
                    <a:pt x="220" y="49"/>
                  </a:cubicBezTo>
                  <a:cubicBezTo>
                    <a:pt x="219" y="48"/>
                    <a:pt x="222" y="46"/>
                    <a:pt x="224" y="47"/>
                  </a:cubicBezTo>
                  <a:cubicBezTo>
                    <a:pt x="226" y="48"/>
                    <a:pt x="232" y="52"/>
                    <a:pt x="235" y="52"/>
                  </a:cubicBezTo>
                  <a:lnTo>
                    <a:pt x="235" y="89"/>
                  </a:lnTo>
                  <a:close/>
                  <a:moveTo>
                    <a:pt x="117" y="11"/>
                  </a:moveTo>
                  <a:cubicBezTo>
                    <a:pt x="115" y="9"/>
                    <a:pt x="116" y="10"/>
                    <a:pt x="114" y="10"/>
                  </a:cubicBezTo>
                  <a:cubicBezTo>
                    <a:pt x="111" y="10"/>
                    <a:pt x="109" y="9"/>
                    <a:pt x="108" y="11"/>
                  </a:cubicBezTo>
                  <a:cubicBezTo>
                    <a:pt x="107" y="13"/>
                    <a:pt x="107" y="15"/>
                    <a:pt x="107" y="17"/>
                  </a:cubicBezTo>
                  <a:cubicBezTo>
                    <a:pt x="107" y="19"/>
                    <a:pt x="105" y="17"/>
                    <a:pt x="105" y="19"/>
                  </a:cubicBezTo>
                  <a:cubicBezTo>
                    <a:pt x="104" y="21"/>
                    <a:pt x="104" y="21"/>
                    <a:pt x="105" y="21"/>
                  </a:cubicBezTo>
                  <a:cubicBezTo>
                    <a:pt x="106" y="22"/>
                    <a:pt x="103" y="22"/>
                    <a:pt x="103" y="24"/>
                  </a:cubicBezTo>
                  <a:cubicBezTo>
                    <a:pt x="103" y="25"/>
                    <a:pt x="103" y="26"/>
                    <a:pt x="102" y="27"/>
                  </a:cubicBezTo>
                  <a:cubicBezTo>
                    <a:pt x="102" y="29"/>
                    <a:pt x="99" y="27"/>
                    <a:pt x="98" y="29"/>
                  </a:cubicBezTo>
                  <a:cubicBezTo>
                    <a:pt x="97" y="30"/>
                    <a:pt x="95" y="29"/>
                    <a:pt x="94" y="28"/>
                  </a:cubicBezTo>
                  <a:cubicBezTo>
                    <a:pt x="93" y="28"/>
                    <a:pt x="95" y="27"/>
                    <a:pt x="92" y="27"/>
                  </a:cubicBezTo>
                  <a:cubicBezTo>
                    <a:pt x="88" y="27"/>
                    <a:pt x="90" y="30"/>
                    <a:pt x="89" y="30"/>
                  </a:cubicBezTo>
                  <a:cubicBezTo>
                    <a:pt x="87" y="30"/>
                    <a:pt x="88" y="32"/>
                    <a:pt x="85" y="31"/>
                  </a:cubicBezTo>
                  <a:cubicBezTo>
                    <a:pt x="82" y="30"/>
                    <a:pt x="82" y="33"/>
                    <a:pt x="80" y="31"/>
                  </a:cubicBezTo>
                  <a:cubicBezTo>
                    <a:pt x="79" y="30"/>
                    <a:pt x="78" y="28"/>
                    <a:pt x="77" y="28"/>
                  </a:cubicBezTo>
                  <a:cubicBezTo>
                    <a:pt x="76" y="28"/>
                    <a:pt x="77" y="27"/>
                    <a:pt x="76" y="26"/>
                  </a:cubicBezTo>
                  <a:cubicBezTo>
                    <a:pt x="75" y="26"/>
                    <a:pt x="76" y="24"/>
                    <a:pt x="76" y="24"/>
                  </a:cubicBezTo>
                  <a:cubicBezTo>
                    <a:pt x="74" y="24"/>
                    <a:pt x="74" y="26"/>
                    <a:pt x="74" y="27"/>
                  </a:cubicBezTo>
                  <a:cubicBezTo>
                    <a:pt x="72" y="29"/>
                    <a:pt x="71" y="35"/>
                    <a:pt x="73" y="36"/>
                  </a:cubicBezTo>
                  <a:cubicBezTo>
                    <a:pt x="75" y="37"/>
                    <a:pt x="72" y="38"/>
                    <a:pt x="74" y="40"/>
                  </a:cubicBezTo>
                  <a:cubicBezTo>
                    <a:pt x="76" y="42"/>
                    <a:pt x="73" y="42"/>
                    <a:pt x="75" y="42"/>
                  </a:cubicBezTo>
                  <a:cubicBezTo>
                    <a:pt x="77" y="43"/>
                    <a:pt x="74" y="44"/>
                    <a:pt x="75" y="45"/>
                  </a:cubicBezTo>
                  <a:cubicBezTo>
                    <a:pt x="76" y="46"/>
                    <a:pt x="77" y="43"/>
                    <a:pt x="78" y="45"/>
                  </a:cubicBezTo>
                  <a:cubicBezTo>
                    <a:pt x="79" y="47"/>
                    <a:pt x="77" y="47"/>
                    <a:pt x="78" y="50"/>
                  </a:cubicBezTo>
                  <a:cubicBezTo>
                    <a:pt x="81" y="57"/>
                    <a:pt x="78" y="56"/>
                    <a:pt x="80" y="56"/>
                  </a:cubicBezTo>
                  <a:cubicBezTo>
                    <a:pt x="82" y="56"/>
                    <a:pt x="83" y="57"/>
                    <a:pt x="84" y="56"/>
                  </a:cubicBezTo>
                  <a:cubicBezTo>
                    <a:pt x="85" y="54"/>
                    <a:pt x="88" y="56"/>
                    <a:pt x="87" y="58"/>
                  </a:cubicBezTo>
                  <a:cubicBezTo>
                    <a:pt x="87" y="60"/>
                    <a:pt x="88" y="59"/>
                    <a:pt x="89" y="58"/>
                  </a:cubicBezTo>
                  <a:cubicBezTo>
                    <a:pt x="90" y="57"/>
                    <a:pt x="92" y="59"/>
                    <a:pt x="93" y="57"/>
                  </a:cubicBezTo>
                  <a:cubicBezTo>
                    <a:pt x="94" y="55"/>
                    <a:pt x="95" y="58"/>
                    <a:pt x="96" y="57"/>
                  </a:cubicBezTo>
                  <a:cubicBezTo>
                    <a:pt x="97" y="57"/>
                    <a:pt x="96" y="59"/>
                    <a:pt x="98" y="58"/>
                  </a:cubicBezTo>
                  <a:cubicBezTo>
                    <a:pt x="101" y="57"/>
                    <a:pt x="102" y="60"/>
                    <a:pt x="102" y="62"/>
                  </a:cubicBezTo>
                  <a:cubicBezTo>
                    <a:pt x="101" y="65"/>
                    <a:pt x="106" y="61"/>
                    <a:pt x="108" y="60"/>
                  </a:cubicBezTo>
                  <a:cubicBezTo>
                    <a:pt x="109" y="60"/>
                    <a:pt x="110" y="57"/>
                    <a:pt x="110" y="56"/>
                  </a:cubicBezTo>
                  <a:cubicBezTo>
                    <a:pt x="110" y="55"/>
                    <a:pt x="111" y="56"/>
                    <a:pt x="111" y="54"/>
                  </a:cubicBezTo>
                  <a:cubicBezTo>
                    <a:pt x="111" y="52"/>
                    <a:pt x="113" y="54"/>
                    <a:pt x="112" y="50"/>
                  </a:cubicBezTo>
                  <a:cubicBezTo>
                    <a:pt x="111" y="46"/>
                    <a:pt x="114" y="46"/>
                    <a:pt x="115" y="44"/>
                  </a:cubicBezTo>
                  <a:cubicBezTo>
                    <a:pt x="116" y="42"/>
                    <a:pt x="118" y="44"/>
                    <a:pt x="118" y="40"/>
                  </a:cubicBezTo>
                  <a:cubicBezTo>
                    <a:pt x="117" y="36"/>
                    <a:pt x="118" y="33"/>
                    <a:pt x="119" y="32"/>
                  </a:cubicBezTo>
                  <a:cubicBezTo>
                    <a:pt x="120" y="31"/>
                    <a:pt x="119" y="30"/>
                    <a:pt x="121" y="31"/>
                  </a:cubicBezTo>
                  <a:cubicBezTo>
                    <a:pt x="122" y="33"/>
                    <a:pt x="125" y="32"/>
                    <a:pt x="125" y="31"/>
                  </a:cubicBezTo>
                  <a:cubicBezTo>
                    <a:pt x="125" y="30"/>
                    <a:pt x="118" y="26"/>
                    <a:pt x="119" y="24"/>
                  </a:cubicBezTo>
                  <a:cubicBezTo>
                    <a:pt x="121" y="22"/>
                    <a:pt x="119" y="22"/>
                    <a:pt x="118" y="19"/>
                  </a:cubicBezTo>
                  <a:cubicBezTo>
                    <a:pt x="118" y="17"/>
                    <a:pt x="116" y="18"/>
                    <a:pt x="116" y="16"/>
                  </a:cubicBezTo>
                  <a:cubicBezTo>
                    <a:pt x="117" y="13"/>
                    <a:pt x="119" y="15"/>
                    <a:pt x="119" y="14"/>
                  </a:cubicBezTo>
                  <a:cubicBezTo>
                    <a:pt x="119" y="14"/>
                    <a:pt x="118" y="13"/>
                    <a:pt x="117" y="12"/>
                  </a:cubicBezTo>
                  <a:cubicBezTo>
                    <a:pt x="117" y="11"/>
                    <a:pt x="117" y="12"/>
                    <a:pt x="117" y="11"/>
                  </a:cubicBezTo>
                  <a:close/>
                  <a:moveTo>
                    <a:pt x="3" y="8"/>
                  </a:moveTo>
                  <a:cubicBezTo>
                    <a:pt x="5" y="11"/>
                    <a:pt x="5" y="10"/>
                    <a:pt x="7" y="12"/>
                  </a:cubicBezTo>
                  <a:cubicBezTo>
                    <a:pt x="8" y="15"/>
                    <a:pt x="8" y="12"/>
                    <a:pt x="11" y="15"/>
                  </a:cubicBezTo>
                  <a:cubicBezTo>
                    <a:pt x="13" y="19"/>
                    <a:pt x="10" y="17"/>
                    <a:pt x="13" y="19"/>
                  </a:cubicBezTo>
                  <a:cubicBezTo>
                    <a:pt x="15" y="20"/>
                    <a:pt x="12" y="21"/>
                    <a:pt x="16" y="23"/>
                  </a:cubicBezTo>
                  <a:cubicBezTo>
                    <a:pt x="18" y="24"/>
                    <a:pt x="20" y="26"/>
                    <a:pt x="20" y="27"/>
                  </a:cubicBezTo>
                  <a:cubicBezTo>
                    <a:pt x="19" y="28"/>
                    <a:pt x="19" y="27"/>
                    <a:pt x="21" y="31"/>
                  </a:cubicBezTo>
                  <a:cubicBezTo>
                    <a:pt x="22" y="35"/>
                    <a:pt x="21" y="35"/>
                    <a:pt x="23" y="36"/>
                  </a:cubicBezTo>
                  <a:cubicBezTo>
                    <a:pt x="25" y="37"/>
                    <a:pt x="23" y="37"/>
                    <a:pt x="27" y="41"/>
                  </a:cubicBezTo>
                  <a:cubicBezTo>
                    <a:pt x="29" y="43"/>
                    <a:pt x="27" y="44"/>
                    <a:pt x="28" y="45"/>
                  </a:cubicBezTo>
                  <a:cubicBezTo>
                    <a:pt x="30" y="46"/>
                    <a:pt x="30" y="48"/>
                    <a:pt x="31" y="51"/>
                  </a:cubicBezTo>
                  <a:cubicBezTo>
                    <a:pt x="31" y="53"/>
                    <a:pt x="33" y="56"/>
                    <a:pt x="36" y="59"/>
                  </a:cubicBezTo>
                  <a:cubicBezTo>
                    <a:pt x="38" y="61"/>
                    <a:pt x="37" y="61"/>
                    <a:pt x="41" y="65"/>
                  </a:cubicBezTo>
                  <a:cubicBezTo>
                    <a:pt x="44" y="68"/>
                    <a:pt x="46" y="69"/>
                    <a:pt x="47" y="72"/>
                  </a:cubicBezTo>
                  <a:cubicBezTo>
                    <a:pt x="49" y="74"/>
                    <a:pt x="51" y="77"/>
                    <a:pt x="50" y="73"/>
                  </a:cubicBezTo>
                  <a:cubicBezTo>
                    <a:pt x="49" y="69"/>
                    <a:pt x="53" y="75"/>
                    <a:pt x="53" y="72"/>
                  </a:cubicBezTo>
                  <a:cubicBezTo>
                    <a:pt x="54" y="70"/>
                    <a:pt x="55" y="75"/>
                    <a:pt x="56" y="74"/>
                  </a:cubicBezTo>
                  <a:cubicBezTo>
                    <a:pt x="57" y="73"/>
                    <a:pt x="57" y="71"/>
                    <a:pt x="57" y="67"/>
                  </a:cubicBezTo>
                  <a:cubicBezTo>
                    <a:pt x="57" y="64"/>
                    <a:pt x="56" y="65"/>
                    <a:pt x="57" y="63"/>
                  </a:cubicBezTo>
                  <a:cubicBezTo>
                    <a:pt x="58" y="60"/>
                    <a:pt x="56" y="61"/>
                    <a:pt x="57" y="58"/>
                  </a:cubicBezTo>
                  <a:cubicBezTo>
                    <a:pt x="59" y="56"/>
                    <a:pt x="57" y="56"/>
                    <a:pt x="56" y="54"/>
                  </a:cubicBezTo>
                  <a:cubicBezTo>
                    <a:pt x="55" y="52"/>
                    <a:pt x="55" y="51"/>
                    <a:pt x="53" y="52"/>
                  </a:cubicBezTo>
                  <a:cubicBezTo>
                    <a:pt x="52" y="53"/>
                    <a:pt x="53" y="51"/>
                    <a:pt x="51" y="52"/>
                  </a:cubicBezTo>
                  <a:cubicBezTo>
                    <a:pt x="49" y="54"/>
                    <a:pt x="53" y="50"/>
                    <a:pt x="51" y="50"/>
                  </a:cubicBezTo>
                  <a:cubicBezTo>
                    <a:pt x="49" y="50"/>
                    <a:pt x="50" y="43"/>
                    <a:pt x="48" y="43"/>
                  </a:cubicBezTo>
                  <a:cubicBezTo>
                    <a:pt x="45" y="44"/>
                    <a:pt x="43" y="42"/>
                    <a:pt x="44" y="40"/>
                  </a:cubicBezTo>
                  <a:cubicBezTo>
                    <a:pt x="45" y="39"/>
                    <a:pt x="43" y="38"/>
                    <a:pt x="45" y="38"/>
                  </a:cubicBezTo>
                  <a:cubicBezTo>
                    <a:pt x="47" y="37"/>
                    <a:pt x="45" y="33"/>
                    <a:pt x="43" y="34"/>
                  </a:cubicBezTo>
                  <a:cubicBezTo>
                    <a:pt x="41" y="35"/>
                    <a:pt x="43" y="33"/>
                    <a:pt x="40" y="32"/>
                  </a:cubicBezTo>
                  <a:cubicBezTo>
                    <a:pt x="36" y="32"/>
                    <a:pt x="39" y="27"/>
                    <a:pt x="34" y="26"/>
                  </a:cubicBezTo>
                  <a:cubicBezTo>
                    <a:pt x="32" y="26"/>
                    <a:pt x="33" y="24"/>
                    <a:pt x="32" y="23"/>
                  </a:cubicBezTo>
                  <a:cubicBezTo>
                    <a:pt x="29" y="21"/>
                    <a:pt x="31" y="25"/>
                    <a:pt x="30" y="24"/>
                  </a:cubicBezTo>
                  <a:cubicBezTo>
                    <a:pt x="29" y="23"/>
                    <a:pt x="28" y="24"/>
                    <a:pt x="28" y="21"/>
                  </a:cubicBezTo>
                  <a:cubicBezTo>
                    <a:pt x="27" y="19"/>
                    <a:pt x="27" y="21"/>
                    <a:pt x="26" y="19"/>
                  </a:cubicBezTo>
                  <a:cubicBezTo>
                    <a:pt x="25" y="18"/>
                    <a:pt x="23" y="15"/>
                    <a:pt x="21" y="14"/>
                  </a:cubicBezTo>
                  <a:cubicBezTo>
                    <a:pt x="19" y="14"/>
                    <a:pt x="19" y="12"/>
                    <a:pt x="18" y="11"/>
                  </a:cubicBezTo>
                  <a:cubicBezTo>
                    <a:pt x="16" y="11"/>
                    <a:pt x="18" y="9"/>
                    <a:pt x="16" y="9"/>
                  </a:cubicBezTo>
                  <a:cubicBezTo>
                    <a:pt x="15" y="8"/>
                    <a:pt x="16" y="7"/>
                    <a:pt x="14" y="5"/>
                  </a:cubicBezTo>
                  <a:cubicBezTo>
                    <a:pt x="12" y="2"/>
                    <a:pt x="13" y="5"/>
                    <a:pt x="11" y="4"/>
                  </a:cubicBezTo>
                  <a:cubicBezTo>
                    <a:pt x="10" y="3"/>
                    <a:pt x="10" y="4"/>
                    <a:pt x="7" y="4"/>
                  </a:cubicBezTo>
                  <a:cubicBezTo>
                    <a:pt x="3" y="3"/>
                    <a:pt x="6" y="3"/>
                    <a:pt x="3" y="1"/>
                  </a:cubicBezTo>
                  <a:cubicBezTo>
                    <a:pt x="0" y="0"/>
                    <a:pt x="1" y="4"/>
                    <a:pt x="3" y="8"/>
                  </a:cubicBezTo>
                  <a:close/>
                  <a:moveTo>
                    <a:pt x="54" y="80"/>
                  </a:moveTo>
                  <a:cubicBezTo>
                    <a:pt x="55" y="80"/>
                    <a:pt x="57" y="79"/>
                    <a:pt x="58" y="81"/>
                  </a:cubicBezTo>
                  <a:cubicBezTo>
                    <a:pt x="59" y="82"/>
                    <a:pt x="61" y="80"/>
                    <a:pt x="60" y="82"/>
                  </a:cubicBezTo>
                  <a:cubicBezTo>
                    <a:pt x="59" y="84"/>
                    <a:pt x="60" y="82"/>
                    <a:pt x="67" y="86"/>
                  </a:cubicBezTo>
                  <a:cubicBezTo>
                    <a:pt x="70" y="87"/>
                    <a:pt x="71" y="84"/>
                    <a:pt x="72" y="85"/>
                  </a:cubicBezTo>
                  <a:cubicBezTo>
                    <a:pt x="73" y="86"/>
                    <a:pt x="74" y="85"/>
                    <a:pt x="77" y="86"/>
                  </a:cubicBezTo>
                  <a:cubicBezTo>
                    <a:pt x="80" y="87"/>
                    <a:pt x="78" y="88"/>
                    <a:pt x="85" y="89"/>
                  </a:cubicBezTo>
                  <a:cubicBezTo>
                    <a:pt x="90" y="90"/>
                    <a:pt x="85" y="88"/>
                    <a:pt x="91" y="90"/>
                  </a:cubicBezTo>
                  <a:cubicBezTo>
                    <a:pt x="96" y="91"/>
                    <a:pt x="91" y="87"/>
                    <a:pt x="96" y="90"/>
                  </a:cubicBezTo>
                  <a:cubicBezTo>
                    <a:pt x="99" y="91"/>
                    <a:pt x="99" y="91"/>
                    <a:pt x="101" y="92"/>
                  </a:cubicBezTo>
                  <a:cubicBezTo>
                    <a:pt x="102" y="93"/>
                    <a:pt x="102" y="91"/>
                    <a:pt x="101" y="91"/>
                  </a:cubicBezTo>
                  <a:cubicBezTo>
                    <a:pt x="99" y="90"/>
                    <a:pt x="104" y="85"/>
                    <a:pt x="100" y="85"/>
                  </a:cubicBezTo>
                  <a:cubicBezTo>
                    <a:pt x="97" y="85"/>
                    <a:pt x="97" y="86"/>
                    <a:pt x="94" y="85"/>
                  </a:cubicBezTo>
                  <a:cubicBezTo>
                    <a:pt x="91" y="84"/>
                    <a:pt x="93" y="84"/>
                    <a:pt x="92" y="81"/>
                  </a:cubicBezTo>
                  <a:cubicBezTo>
                    <a:pt x="90" y="78"/>
                    <a:pt x="90" y="82"/>
                    <a:pt x="89" y="80"/>
                  </a:cubicBezTo>
                  <a:cubicBezTo>
                    <a:pt x="88" y="78"/>
                    <a:pt x="88" y="81"/>
                    <a:pt x="87" y="79"/>
                  </a:cubicBezTo>
                  <a:cubicBezTo>
                    <a:pt x="86" y="78"/>
                    <a:pt x="85" y="80"/>
                    <a:pt x="84" y="79"/>
                  </a:cubicBezTo>
                  <a:cubicBezTo>
                    <a:pt x="83" y="77"/>
                    <a:pt x="82" y="76"/>
                    <a:pt x="81" y="79"/>
                  </a:cubicBezTo>
                  <a:cubicBezTo>
                    <a:pt x="80" y="83"/>
                    <a:pt x="80" y="80"/>
                    <a:pt x="77" y="80"/>
                  </a:cubicBezTo>
                  <a:cubicBezTo>
                    <a:pt x="75" y="80"/>
                    <a:pt x="75" y="81"/>
                    <a:pt x="74" y="80"/>
                  </a:cubicBezTo>
                  <a:cubicBezTo>
                    <a:pt x="72" y="79"/>
                    <a:pt x="71" y="81"/>
                    <a:pt x="70" y="77"/>
                  </a:cubicBezTo>
                  <a:cubicBezTo>
                    <a:pt x="69" y="75"/>
                    <a:pt x="69" y="77"/>
                    <a:pt x="67" y="76"/>
                  </a:cubicBezTo>
                  <a:cubicBezTo>
                    <a:pt x="66" y="75"/>
                    <a:pt x="66" y="77"/>
                    <a:pt x="65" y="75"/>
                  </a:cubicBezTo>
                  <a:cubicBezTo>
                    <a:pt x="64" y="74"/>
                    <a:pt x="62" y="73"/>
                    <a:pt x="62" y="75"/>
                  </a:cubicBezTo>
                  <a:cubicBezTo>
                    <a:pt x="62" y="76"/>
                    <a:pt x="61" y="75"/>
                    <a:pt x="58" y="74"/>
                  </a:cubicBezTo>
                  <a:cubicBezTo>
                    <a:pt x="56" y="74"/>
                    <a:pt x="57" y="77"/>
                    <a:pt x="56" y="78"/>
                  </a:cubicBezTo>
                  <a:cubicBezTo>
                    <a:pt x="54" y="78"/>
                    <a:pt x="56" y="79"/>
                    <a:pt x="54" y="79"/>
                  </a:cubicBezTo>
                  <a:cubicBezTo>
                    <a:pt x="53" y="79"/>
                    <a:pt x="53" y="80"/>
                    <a:pt x="54" y="80"/>
                  </a:cubicBezTo>
                  <a:close/>
                  <a:moveTo>
                    <a:pt x="223" y="86"/>
                  </a:moveTo>
                  <a:cubicBezTo>
                    <a:pt x="223" y="87"/>
                    <a:pt x="222" y="89"/>
                    <a:pt x="222" y="90"/>
                  </a:cubicBezTo>
                  <a:cubicBezTo>
                    <a:pt x="222" y="91"/>
                    <a:pt x="223" y="89"/>
                    <a:pt x="225" y="90"/>
                  </a:cubicBezTo>
                  <a:cubicBezTo>
                    <a:pt x="227" y="91"/>
                    <a:pt x="227" y="88"/>
                    <a:pt x="228" y="88"/>
                  </a:cubicBezTo>
                  <a:cubicBezTo>
                    <a:pt x="229" y="88"/>
                    <a:pt x="228" y="87"/>
                    <a:pt x="229" y="86"/>
                  </a:cubicBezTo>
                  <a:cubicBezTo>
                    <a:pt x="229" y="85"/>
                    <a:pt x="230" y="85"/>
                    <a:pt x="229" y="85"/>
                  </a:cubicBezTo>
                  <a:cubicBezTo>
                    <a:pt x="228" y="84"/>
                    <a:pt x="228" y="84"/>
                    <a:pt x="228" y="83"/>
                  </a:cubicBezTo>
                  <a:cubicBezTo>
                    <a:pt x="226" y="83"/>
                    <a:pt x="223" y="85"/>
                    <a:pt x="223" y="86"/>
                  </a:cubicBezTo>
                  <a:close/>
                  <a:moveTo>
                    <a:pt x="97" y="82"/>
                  </a:moveTo>
                  <a:cubicBezTo>
                    <a:pt x="98" y="81"/>
                    <a:pt x="100" y="81"/>
                    <a:pt x="99" y="80"/>
                  </a:cubicBezTo>
                  <a:cubicBezTo>
                    <a:pt x="99" y="80"/>
                    <a:pt x="99" y="80"/>
                    <a:pt x="96" y="80"/>
                  </a:cubicBezTo>
                  <a:cubicBezTo>
                    <a:pt x="94" y="80"/>
                    <a:pt x="92" y="80"/>
                    <a:pt x="92" y="82"/>
                  </a:cubicBezTo>
                  <a:cubicBezTo>
                    <a:pt x="93" y="82"/>
                    <a:pt x="96" y="83"/>
                    <a:pt x="97" y="82"/>
                  </a:cubicBezTo>
                  <a:close/>
                  <a:moveTo>
                    <a:pt x="106" y="81"/>
                  </a:moveTo>
                  <a:cubicBezTo>
                    <a:pt x="106" y="80"/>
                    <a:pt x="107" y="81"/>
                    <a:pt x="107" y="81"/>
                  </a:cubicBezTo>
                  <a:cubicBezTo>
                    <a:pt x="107" y="80"/>
                    <a:pt x="107" y="80"/>
                    <a:pt x="106" y="80"/>
                  </a:cubicBezTo>
                  <a:cubicBezTo>
                    <a:pt x="105" y="80"/>
                    <a:pt x="106" y="81"/>
                    <a:pt x="106" y="81"/>
                  </a:cubicBezTo>
                  <a:close/>
                  <a:moveTo>
                    <a:pt x="104" y="91"/>
                  </a:moveTo>
                  <a:cubicBezTo>
                    <a:pt x="106" y="92"/>
                    <a:pt x="104" y="92"/>
                    <a:pt x="105" y="93"/>
                  </a:cubicBezTo>
                  <a:cubicBezTo>
                    <a:pt x="106" y="93"/>
                    <a:pt x="106" y="91"/>
                    <a:pt x="107" y="90"/>
                  </a:cubicBezTo>
                  <a:cubicBezTo>
                    <a:pt x="109" y="90"/>
                    <a:pt x="107" y="89"/>
                    <a:pt x="106" y="88"/>
                  </a:cubicBezTo>
                  <a:cubicBezTo>
                    <a:pt x="105" y="87"/>
                    <a:pt x="105" y="89"/>
                    <a:pt x="103" y="88"/>
                  </a:cubicBezTo>
                  <a:cubicBezTo>
                    <a:pt x="101" y="87"/>
                    <a:pt x="101" y="88"/>
                    <a:pt x="102" y="89"/>
                  </a:cubicBezTo>
                  <a:cubicBezTo>
                    <a:pt x="102" y="90"/>
                    <a:pt x="103" y="90"/>
                    <a:pt x="104" y="91"/>
                  </a:cubicBezTo>
                  <a:close/>
                  <a:moveTo>
                    <a:pt x="109" y="92"/>
                  </a:moveTo>
                  <a:cubicBezTo>
                    <a:pt x="108" y="92"/>
                    <a:pt x="108" y="93"/>
                    <a:pt x="111" y="93"/>
                  </a:cubicBezTo>
                  <a:cubicBezTo>
                    <a:pt x="113" y="93"/>
                    <a:pt x="112" y="93"/>
                    <a:pt x="113" y="91"/>
                  </a:cubicBezTo>
                  <a:cubicBezTo>
                    <a:pt x="114" y="89"/>
                    <a:pt x="114" y="89"/>
                    <a:pt x="112" y="89"/>
                  </a:cubicBezTo>
                  <a:cubicBezTo>
                    <a:pt x="111" y="88"/>
                    <a:pt x="110" y="90"/>
                    <a:pt x="110" y="90"/>
                  </a:cubicBezTo>
                  <a:cubicBezTo>
                    <a:pt x="110" y="91"/>
                    <a:pt x="110" y="92"/>
                    <a:pt x="109" y="92"/>
                  </a:cubicBezTo>
                  <a:close/>
                  <a:moveTo>
                    <a:pt x="115" y="94"/>
                  </a:moveTo>
                  <a:cubicBezTo>
                    <a:pt x="116" y="94"/>
                    <a:pt x="119" y="93"/>
                    <a:pt x="120" y="93"/>
                  </a:cubicBezTo>
                  <a:cubicBezTo>
                    <a:pt x="121" y="93"/>
                    <a:pt x="122" y="92"/>
                    <a:pt x="122" y="92"/>
                  </a:cubicBezTo>
                  <a:cubicBezTo>
                    <a:pt x="122" y="93"/>
                    <a:pt x="123" y="92"/>
                    <a:pt x="124" y="93"/>
                  </a:cubicBezTo>
                  <a:cubicBezTo>
                    <a:pt x="124" y="93"/>
                    <a:pt x="126" y="93"/>
                    <a:pt x="125" y="92"/>
                  </a:cubicBezTo>
                  <a:cubicBezTo>
                    <a:pt x="124" y="92"/>
                    <a:pt x="123" y="91"/>
                    <a:pt x="124" y="92"/>
                  </a:cubicBezTo>
                  <a:cubicBezTo>
                    <a:pt x="126" y="92"/>
                    <a:pt x="126" y="92"/>
                    <a:pt x="126" y="92"/>
                  </a:cubicBezTo>
                  <a:cubicBezTo>
                    <a:pt x="126" y="91"/>
                    <a:pt x="125" y="88"/>
                    <a:pt x="124" y="89"/>
                  </a:cubicBezTo>
                  <a:cubicBezTo>
                    <a:pt x="123" y="90"/>
                    <a:pt x="123" y="88"/>
                    <a:pt x="122" y="89"/>
                  </a:cubicBezTo>
                  <a:cubicBezTo>
                    <a:pt x="121" y="90"/>
                    <a:pt x="121" y="88"/>
                    <a:pt x="119" y="88"/>
                  </a:cubicBezTo>
                  <a:cubicBezTo>
                    <a:pt x="117" y="88"/>
                    <a:pt x="119" y="90"/>
                    <a:pt x="120" y="90"/>
                  </a:cubicBezTo>
                  <a:cubicBezTo>
                    <a:pt x="120" y="90"/>
                    <a:pt x="122" y="91"/>
                    <a:pt x="121" y="91"/>
                  </a:cubicBezTo>
                  <a:cubicBezTo>
                    <a:pt x="119" y="91"/>
                    <a:pt x="120" y="92"/>
                    <a:pt x="119" y="91"/>
                  </a:cubicBezTo>
                  <a:cubicBezTo>
                    <a:pt x="118" y="91"/>
                    <a:pt x="118" y="90"/>
                    <a:pt x="117" y="90"/>
                  </a:cubicBezTo>
                  <a:cubicBezTo>
                    <a:pt x="116" y="90"/>
                    <a:pt x="115" y="89"/>
                    <a:pt x="115" y="90"/>
                  </a:cubicBezTo>
                  <a:cubicBezTo>
                    <a:pt x="114" y="91"/>
                    <a:pt x="113" y="90"/>
                    <a:pt x="114" y="92"/>
                  </a:cubicBezTo>
                  <a:cubicBezTo>
                    <a:pt x="114" y="93"/>
                    <a:pt x="113" y="94"/>
                    <a:pt x="115" y="94"/>
                  </a:cubicBezTo>
                  <a:close/>
                  <a:moveTo>
                    <a:pt x="117" y="89"/>
                  </a:moveTo>
                  <a:cubicBezTo>
                    <a:pt x="117" y="88"/>
                    <a:pt x="118" y="88"/>
                    <a:pt x="118" y="89"/>
                  </a:cubicBezTo>
                  <a:cubicBezTo>
                    <a:pt x="118" y="89"/>
                    <a:pt x="117" y="90"/>
                    <a:pt x="117" y="89"/>
                  </a:cubicBezTo>
                  <a:close/>
                  <a:moveTo>
                    <a:pt x="128" y="91"/>
                  </a:moveTo>
                  <a:cubicBezTo>
                    <a:pt x="128" y="91"/>
                    <a:pt x="128" y="90"/>
                    <a:pt x="128" y="90"/>
                  </a:cubicBezTo>
                  <a:cubicBezTo>
                    <a:pt x="128" y="90"/>
                    <a:pt x="127" y="90"/>
                    <a:pt x="127" y="90"/>
                  </a:cubicBezTo>
                  <a:cubicBezTo>
                    <a:pt x="127" y="91"/>
                    <a:pt x="127" y="91"/>
                    <a:pt x="127" y="92"/>
                  </a:cubicBezTo>
                  <a:cubicBezTo>
                    <a:pt x="127" y="93"/>
                    <a:pt x="127" y="91"/>
                    <a:pt x="128" y="91"/>
                  </a:cubicBezTo>
                  <a:close/>
                  <a:moveTo>
                    <a:pt x="128" y="92"/>
                  </a:moveTo>
                  <a:cubicBezTo>
                    <a:pt x="128" y="93"/>
                    <a:pt x="128" y="91"/>
                    <a:pt x="129" y="91"/>
                  </a:cubicBezTo>
                  <a:cubicBezTo>
                    <a:pt x="129" y="91"/>
                    <a:pt x="129" y="92"/>
                    <a:pt x="128" y="92"/>
                  </a:cubicBezTo>
                  <a:close/>
                  <a:moveTo>
                    <a:pt x="131" y="92"/>
                  </a:moveTo>
                  <a:cubicBezTo>
                    <a:pt x="132" y="93"/>
                    <a:pt x="134" y="92"/>
                    <a:pt x="135" y="93"/>
                  </a:cubicBezTo>
                  <a:cubicBezTo>
                    <a:pt x="136" y="94"/>
                    <a:pt x="136" y="93"/>
                    <a:pt x="137" y="93"/>
                  </a:cubicBezTo>
                  <a:cubicBezTo>
                    <a:pt x="137" y="93"/>
                    <a:pt x="137" y="92"/>
                    <a:pt x="138" y="93"/>
                  </a:cubicBezTo>
                  <a:cubicBezTo>
                    <a:pt x="140" y="93"/>
                    <a:pt x="141" y="92"/>
                    <a:pt x="141" y="92"/>
                  </a:cubicBezTo>
                  <a:cubicBezTo>
                    <a:pt x="142" y="92"/>
                    <a:pt x="145" y="91"/>
                    <a:pt x="145" y="91"/>
                  </a:cubicBezTo>
                  <a:cubicBezTo>
                    <a:pt x="145" y="90"/>
                    <a:pt x="146" y="90"/>
                    <a:pt x="146" y="88"/>
                  </a:cubicBezTo>
                  <a:cubicBezTo>
                    <a:pt x="145" y="87"/>
                    <a:pt x="144" y="89"/>
                    <a:pt x="145" y="89"/>
                  </a:cubicBezTo>
                  <a:cubicBezTo>
                    <a:pt x="145" y="89"/>
                    <a:pt x="145" y="89"/>
                    <a:pt x="144" y="90"/>
                  </a:cubicBezTo>
                  <a:cubicBezTo>
                    <a:pt x="142" y="90"/>
                    <a:pt x="144" y="91"/>
                    <a:pt x="143" y="91"/>
                  </a:cubicBezTo>
                  <a:cubicBezTo>
                    <a:pt x="141" y="92"/>
                    <a:pt x="141" y="89"/>
                    <a:pt x="140" y="90"/>
                  </a:cubicBezTo>
                  <a:cubicBezTo>
                    <a:pt x="139" y="91"/>
                    <a:pt x="139" y="90"/>
                    <a:pt x="138" y="91"/>
                  </a:cubicBezTo>
                  <a:cubicBezTo>
                    <a:pt x="137" y="91"/>
                    <a:pt x="136" y="90"/>
                    <a:pt x="135" y="89"/>
                  </a:cubicBezTo>
                  <a:cubicBezTo>
                    <a:pt x="134" y="89"/>
                    <a:pt x="132" y="88"/>
                    <a:pt x="131" y="89"/>
                  </a:cubicBezTo>
                  <a:cubicBezTo>
                    <a:pt x="130" y="90"/>
                    <a:pt x="129" y="90"/>
                    <a:pt x="129" y="92"/>
                  </a:cubicBezTo>
                  <a:cubicBezTo>
                    <a:pt x="129" y="94"/>
                    <a:pt x="130" y="92"/>
                    <a:pt x="131" y="92"/>
                  </a:cubicBezTo>
                  <a:close/>
                  <a:moveTo>
                    <a:pt x="133" y="73"/>
                  </a:moveTo>
                  <a:cubicBezTo>
                    <a:pt x="133" y="74"/>
                    <a:pt x="133" y="79"/>
                    <a:pt x="133" y="77"/>
                  </a:cubicBezTo>
                  <a:cubicBezTo>
                    <a:pt x="132" y="76"/>
                    <a:pt x="133" y="73"/>
                    <a:pt x="133" y="73"/>
                  </a:cubicBezTo>
                  <a:close/>
                  <a:moveTo>
                    <a:pt x="146" y="90"/>
                  </a:moveTo>
                  <a:cubicBezTo>
                    <a:pt x="146" y="90"/>
                    <a:pt x="147" y="90"/>
                    <a:pt x="146" y="91"/>
                  </a:cubicBezTo>
                  <a:cubicBezTo>
                    <a:pt x="145" y="91"/>
                    <a:pt x="145" y="91"/>
                    <a:pt x="146" y="90"/>
                  </a:cubicBezTo>
                  <a:close/>
                  <a:moveTo>
                    <a:pt x="147" y="90"/>
                  </a:moveTo>
                  <a:cubicBezTo>
                    <a:pt x="147" y="90"/>
                    <a:pt x="147" y="90"/>
                    <a:pt x="148" y="89"/>
                  </a:cubicBezTo>
                  <a:cubicBezTo>
                    <a:pt x="148" y="89"/>
                    <a:pt x="147" y="89"/>
                    <a:pt x="146" y="89"/>
                  </a:cubicBezTo>
                  <a:cubicBezTo>
                    <a:pt x="146" y="90"/>
                    <a:pt x="146" y="90"/>
                    <a:pt x="147" y="90"/>
                  </a:cubicBezTo>
                  <a:close/>
                  <a:moveTo>
                    <a:pt x="148" y="91"/>
                  </a:moveTo>
                  <a:cubicBezTo>
                    <a:pt x="150" y="91"/>
                    <a:pt x="148" y="90"/>
                    <a:pt x="149" y="90"/>
                  </a:cubicBezTo>
                  <a:cubicBezTo>
                    <a:pt x="150" y="90"/>
                    <a:pt x="149" y="90"/>
                    <a:pt x="150" y="89"/>
                  </a:cubicBezTo>
                  <a:cubicBezTo>
                    <a:pt x="151" y="89"/>
                    <a:pt x="151" y="89"/>
                    <a:pt x="150" y="89"/>
                  </a:cubicBezTo>
                  <a:cubicBezTo>
                    <a:pt x="149" y="89"/>
                    <a:pt x="148" y="89"/>
                    <a:pt x="148" y="89"/>
                  </a:cubicBezTo>
                  <a:cubicBezTo>
                    <a:pt x="148" y="90"/>
                    <a:pt x="148" y="90"/>
                    <a:pt x="147" y="90"/>
                  </a:cubicBezTo>
                  <a:cubicBezTo>
                    <a:pt x="146" y="91"/>
                    <a:pt x="147" y="91"/>
                    <a:pt x="148" y="91"/>
                  </a:cubicBezTo>
                  <a:close/>
                  <a:moveTo>
                    <a:pt x="152" y="90"/>
                  </a:moveTo>
                  <a:cubicBezTo>
                    <a:pt x="153" y="89"/>
                    <a:pt x="153" y="88"/>
                    <a:pt x="152" y="89"/>
                  </a:cubicBezTo>
                  <a:cubicBezTo>
                    <a:pt x="151" y="90"/>
                    <a:pt x="151" y="88"/>
                    <a:pt x="151" y="90"/>
                  </a:cubicBezTo>
                  <a:cubicBezTo>
                    <a:pt x="151" y="90"/>
                    <a:pt x="151" y="91"/>
                    <a:pt x="152" y="90"/>
                  </a:cubicBezTo>
                  <a:close/>
                  <a:moveTo>
                    <a:pt x="156" y="90"/>
                  </a:moveTo>
                  <a:cubicBezTo>
                    <a:pt x="158" y="90"/>
                    <a:pt x="157" y="88"/>
                    <a:pt x="155" y="88"/>
                  </a:cubicBezTo>
                  <a:cubicBezTo>
                    <a:pt x="153" y="89"/>
                    <a:pt x="154" y="87"/>
                    <a:pt x="153" y="89"/>
                  </a:cubicBezTo>
                  <a:cubicBezTo>
                    <a:pt x="152" y="91"/>
                    <a:pt x="154" y="90"/>
                    <a:pt x="156" y="90"/>
                  </a:cubicBezTo>
                  <a:close/>
                  <a:moveTo>
                    <a:pt x="129" y="99"/>
                  </a:moveTo>
                  <a:cubicBezTo>
                    <a:pt x="131" y="100"/>
                    <a:pt x="131" y="102"/>
                    <a:pt x="131" y="101"/>
                  </a:cubicBezTo>
                  <a:cubicBezTo>
                    <a:pt x="132" y="101"/>
                    <a:pt x="132" y="102"/>
                    <a:pt x="133" y="102"/>
                  </a:cubicBezTo>
                  <a:cubicBezTo>
                    <a:pt x="133" y="101"/>
                    <a:pt x="134" y="101"/>
                    <a:pt x="134" y="101"/>
                  </a:cubicBezTo>
                  <a:cubicBezTo>
                    <a:pt x="135" y="100"/>
                    <a:pt x="133" y="98"/>
                    <a:pt x="132" y="98"/>
                  </a:cubicBezTo>
                  <a:cubicBezTo>
                    <a:pt x="131" y="97"/>
                    <a:pt x="132" y="97"/>
                    <a:pt x="131" y="96"/>
                  </a:cubicBezTo>
                  <a:cubicBezTo>
                    <a:pt x="130" y="95"/>
                    <a:pt x="129" y="96"/>
                    <a:pt x="128" y="96"/>
                  </a:cubicBezTo>
                  <a:cubicBezTo>
                    <a:pt x="128" y="96"/>
                    <a:pt x="125" y="95"/>
                    <a:pt x="125" y="97"/>
                  </a:cubicBezTo>
                  <a:cubicBezTo>
                    <a:pt x="125" y="99"/>
                    <a:pt x="127" y="98"/>
                    <a:pt x="129" y="99"/>
                  </a:cubicBezTo>
                  <a:close/>
                  <a:moveTo>
                    <a:pt x="148" y="104"/>
                  </a:moveTo>
                  <a:cubicBezTo>
                    <a:pt x="148" y="104"/>
                    <a:pt x="148" y="102"/>
                    <a:pt x="147" y="104"/>
                  </a:cubicBezTo>
                  <a:cubicBezTo>
                    <a:pt x="146" y="105"/>
                    <a:pt x="145" y="104"/>
                    <a:pt x="145" y="105"/>
                  </a:cubicBezTo>
                  <a:cubicBezTo>
                    <a:pt x="145" y="106"/>
                    <a:pt x="147" y="105"/>
                    <a:pt x="148" y="104"/>
                  </a:cubicBezTo>
                  <a:close/>
                  <a:moveTo>
                    <a:pt x="152" y="101"/>
                  </a:moveTo>
                  <a:cubicBezTo>
                    <a:pt x="153" y="101"/>
                    <a:pt x="153" y="101"/>
                    <a:pt x="155" y="99"/>
                  </a:cubicBezTo>
                  <a:cubicBezTo>
                    <a:pt x="156" y="97"/>
                    <a:pt x="156" y="97"/>
                    <a:pt x="158" y="96"/>
                  </a:cubicBezTo>
                  <a:cubicBezTo>
                    <a:pt x="160" y="94"/>
                    <a:pt x="161" y="95"/>
                    <a:pt x="162" y="94"/>
                  </a:cubicBezTo>
                  <a:cubicBezTo>
                    <a:pt x="162" y="93"/>
                    <a:pt x="163" y="94"/>
                    <a:pt x="164" y="93"/>
                  </a:cubicBezTo>
                  <a:cubicBezTo>
                    <a:pt x="165" y="91"/>
                    <a:pt x="166" y="92"/>
                    <a:pt x="167" y="91"/>
                  </a:cubicBezTo>
                  <a:cubicBezTo>
                    <a:pt x="168" y="90"/>
                    <a:pt x="169" y="90"/>
                    <a:pt x="168" y="89"/>
                  </a:cubicBezTo>
                  <a:cubicBezTo>
                    <a:pt x="166" y="89"/>
                    <a:pt x="165" y="90"/>
                    <a:pt x="164" y="90"/>
                  </a:cubicBezTo>
                  <a:cubicBezTo>
                    <a:pt x="163" y="90"/>
                    <a:pt x="162" y="91"/>
                    <a:pt x="161" y="90"/>
                  </a:cubicBezTo>
                  <a:cubicBezTo>
                    <a:pt x="161" y="90"/>
                    <a:pt x="160" y="90"/>
                    <a:pt x="158" y="91"/>
                  </a:cubicBezTo>
                  <a:cubicBezTo>
                    <a:pt x="156" y="92"/>
                    <a:pt x="157" y="92"/>
                    <a:pt x="155" y="94"/>
                  </a:cubicBezTo>
                  <a:cubicBezTo>
                    <a:pt x="153" y="95"/>
                    <a:pt x="153" y="94"/>
                    <a:pt x="151" y="96"/>
                  </a:cubicBezTo>
                  <a:cubicBezTo>
                    <a:pt x="149" y="97"/>
                    <a:pt x="149" y="98"/>
                    <a:pt x="149" y="99"/>
                  </a:cubicBezTo>
                  <a:cubicBezTo>
                    <a:pt x="148" y="100"/>
                    <a:pt x="150" y="100"/>
                    <a:pt x="149" y="101"/>
                  </a:cubicBezTo>
                  <a:cubicBezTo>
                    <a:pt x="148" y="101"/>
                    <a:pt x="147" y="102"/>
                    <a:pt x="149" y="102"/>
                  </a:cubicBezTo>
                  <a:cubicBezTo>
                    <a:pt x="151" y="103"/>
                    <a:pt x="151" y="101"/>
                    <a:pt x="152" y="101"/>
                  </a:cubicBezTo>
                  <a:close/>
                  <a:moveTo>
                    <a:pt x="132" y="72"/>
                  </a:moveTo>
                  <a:cubicBezTo>
                    <a:pt x="134" y="72"/>
                    <a:pt x="131" y="69"/>
                    <a:pt x="132" y="67"/>
                  </a:cubicBezTo>
                  <a:cubicBezTo>
                    <a:pt x="133" y="66"/>
                    <a:pt x="132" y="63"/>
                    <a:pt x="132" y="59"/>
                  </a:cubicBezTo>
                  <a:cubicBezTo>
                    <a:pt x="133" y="55"/>
                    <a:pt x="130" y="57"/>
                    <a:pt x="133" y="54"/>
                  </a:cubicBezTo>
                  <a:cubicBezTo>
                    <a:pt x="136" y="52"/>
                    <a:pt x="137" y="55"/>
                    <a:pt x="135" y="57"/>
                  </a:cubicBezTo>
                  <a:cubicBezTo>
                    <a:pt x="134" y="60"/>
                    <a:pt x="136" y="60"/>
                    <a:pt x="137" y="62"/>
                  </a:cubicBezTo>
                  <a:cubicBezTo>
                    <a:pt x="139" y="64"/>
                    <a:pt x="136" y="68"/>
                    <a:pt x="140" y="68"/>
                  </a:cubicBezTo>
                  <a:cubicBezTo>
                    <a:pt x="142" y="68"/>
                    <a:pt x="140" y="66"/>
                    <a:pt x="142" y="65"/>
                  </a:cubicBezTo>
                  <a:cubicBezTo>
                    <a:pt x="144" y="64"/>
                    <a:pt x="144" y="66"/>
                    <a:pt x="145" y="64"/>
                  </a:cubicBezTo>
                  <a:cubicBezTo>
                    <a:pt x="146" y="61"/>
                    <a:pt x="141" y="61"/>
                    <a:pt x="142" y="59"/>
                  </a:cubicBezTo>
                  <a:cubicBezTo>
                    <a:pt x="144" y="57"/>
                    <a:pt x="141" y="53"/>
                    <a:pt x="139" y="51"/>
                  </a:cubicBezTo>
                  <a:cubicBezTo>
                    <a:pt x="136" y="48"/>
                    <a:pt x="142" y="48"/>
                    <a:pt x="144" y="44"/>
                  </a:cubicBezTo>
                  <a:cubicBezTo>
                    <a:pt x="146" y="40"/>
                    <a:pt x="147" y="45"/>
                    <a:pt x="148" y="43"/>
                  </a:cubicBezTo>
                  <a:cubicBezTo>
                    <a:pt x="149" y="42"/>
                    <a:pt x="149" y="41"/>
                    <a:pt x="145" y="41"/>
                  </a:cubicBezTo>
                  <a:cubicBezTo>
                    <a:pt x="141" y="41"/>
                    <a:pt x="142" y="43"/>
                    <a:pt x="139" y="43"/>
                  </a:cubicBezTo>
                  <a:cubicBezTo>
                    <a:pt x="136" y="42"/>
                    <a:pt x="137" y="46"/>
                    <a:pt x="134" y="46"/>
                  </a:cubicBezTo>
                  <a:cubicBezTo>
                    <a:pt x="132" y="45"/>
                    <a:pt x="134" y="44"/>
                    <a:pt x="132" y="42"/>
                  </a:cubicBezTo>
                  <a:cubicBezTo>
                    <a:pt x="129" y="41"/>
                    <a:pt x="131" y="32"/>
                    <a:pt x="134" y="34"/>
                  </a:cubicBezTo>
                  <a:cubicBezTo>
                    <a:pt x="136" y="35"/>
                    <a:pt x="138" y="34"/>
                    <a:pt x="139" y="34"/>
                  </a:cubicBezTo>
                  <a:cubicBezTo>
                    <a:pt x="141" y="35"/>
                    <a:pt x="146" y="33"/>
                    <a:pt x="147" y="34"/>
                  </a:cubicBezTo>
                  <a:cubicBezTo>
                    <a:pt x="147" y="35"/>
                    <a:pt x="152" y="36"/>
                    <a:pt x="154" y="33"/>
                  </a:cubicBezTo>
                  <a:cubicBezTo>
                    <a:pt x="156" y="30"/>
                    <a:pt x="158" y="28"/>
                    <a:pt x="157" y="27"/>
                  </a:cubicBezTo>
                  <a:cubicBezTo>
                    <a:pt x="156" y="25"/>
                    <a:pt x="154" y="28"/>
                    <a:pt x="152" y="31"/>
                  </a:cubicBezTo>
                  <a:cubicBezTo>
                    <a:pt x="151" y="33"/>
                    <a:pt x="146" y="30"/>
                    <a:pt x="145" y="31"/>
                  </a:cubicBezTo>
                  <a:cubicBezTo>
                    <a:pt x="145" y="32"/>
                    <a:pt x="143" y="30"/>
                    <a:pt x="140" y="30"/>
                  </a:cubicBezTo>
                  <a:cubicBezTo>
                    <a:pt x="137" y="31"/>
                    <a:pt x="139" y="29"/>
                    <a:pt x="137" y="29"/>
                  </a:cubicBezTo>
                  <a:cubicBezTo>
                    <a:pt x="136" y="29"/>
                    <a:pt x="135" y="28"/>
                    <a:pt x="134" y="29"/>
                  </a:cubicBezTo>
                  <a:cubicBezTo>
                    <a:pt x="134" y="30"/>
                    <a:pt x="133" y="33"/>
                    <a:pt x="132" y="31"/>
                  </a:cubicBezTo>
                  <a:cubicBezTo>
                    <a:pt x="131" y="30"/>
                    <a:pt x="131" y="33"/>
                    <a:pt x="130" y="34"/>
                  </a:cubicBezTo>
                  <a:cubicBezTo>
                    <a:pt x="128" y="36"/>
                    <a:pt x="130" y="37"/>
                    <a:pt x="129" y="37"/>
                  </a:cubicBezTo>
                  <a:cubicBezTo>
                    <a:pt x="127" y="38"/>
                    <a:pt x="129" y="38"/>
                    <a:pt x="129" y="40"/>
                  </a:cubicBezTo>
                  <a:cubicBezTo>
                    <a:pt x="128" y="42"/>
                    <a:pt x="126" y="43"/>
                    <a:pt x="127" y="47"/>
                  </a:cubicBezTo>
                  <a:cubicBezTo>
                    <a:pt x="127" y="51"/>
                    <a:pt x="126" y="48"/>
                    <a:pt x="126" y="51"/>
                  </a:cubicBezTo>
                  <a:cubicBezTo>
                    <a:pt x="126" y="55"/>
                    <a:pt x="123" y="53"/>
                    <a:pt x="124" y="55"/>
                  </a:cubicBezTo>
                  <a:cubicBezTo>
                    <a:pt x="125" y="57"/>
                    <a:pt x="123" y="55"/>
                    <a:pt x="124" y="58"/>
                  </a:cubicBezTo>
                  <a:cubicBezTo>
                    <a:pt x="125" y="61"/>
                    <a:pt x="126" y="57"/>
                    <a:pt x="128" y="60"/>
                  </a:cubicBezTo>
                  <a:cubicBezTo>
                    <a:pt x="130" y="64"/>
                    <a:pt x="126" y="69"/>
                    <a:pt x="128" y="72"/>
                  </a:cubicBezTo>
                  <a:cubicBezTo>
                    <a:pt x="129" y="74"/>
                    <a:pt x="130" y="72"/>
                    <a:pt x="132" y="72"/>
                  </a:cubicBezTo>
                  <a:close/>
                  <a:moveTo>
                    <a:pt x="165" y="61"/>
                  </a:moveTo>
                  <a:cubicBezTo>
                    <a:pt x="166" y="62"/>
                    <a:pt x="169" y="59"/>
                    <a:pt x="167" y="57"/>
                  </a:cubicBezTo>
                  <a:cubicBezTo>
                    <a:pt x="166" y="55"/>
                    <a:pt x="162" y="55"/>
                    <a:pt x="162" y="57"/>
                  </a:cubicBezTo>
                  <a:cubicBezTo>
                    <a:pt x="161" y="58"/>
                    <a:pt x="163" y="60"/>
                    <a:pt x="165" y="61"/>
                  </a:cubicBezTo>
                  <a:close/>
                  <a:moveTo>
                    <a:pt x="173" y="57"/>
                  </a:moveTo>
                  <a:cubicBezTo>
                    <a:pt x="173" y="56"/>
                    <a:pt x="174" y="59"/>
                    <a:pt x="176" y="58"/>
                  </a:cubicBezTo>
                  <a:cubicBezTo>
                    <a:pt x="178" y="56"/>
                    <a:pt x="180" y="59"/>
                    <a:pt x="180" y="58"/>
                  </a:cubicBezTo>
                  <a:cubicBezTo>
                    <a:pt x="180" y="57"/>
                    <a:pt x="183" y="59"/>
                    <a:pt x="185" y="61"/>
                  </a:cubicBezTo>
                  <a:cubicBezTo>
                    <a:pt x="188" y="62"/>
                    <a:pt x="188" y="60"/>
                    <a:pt x="186" y="57"/>
                  </a:cubicBezTo>
                  <a:cubicBezTo>
                    <a:pt x="184" y="54"/>
                    <a:pt x="184" y="57"/>
                    <a:pt x="181" y="55"/>
                  </a:cubicBezTo>
                  <a:cubicBezTo>
                    <a:pt x="179" y="53"/>
                    <a:pt x="180" y="55"/>
                    <a:pt x="177" y="55"/>
                  </a:cubicBezTo>
                  <a:cubicBezTo>
                    <a:pt x="173" y="54"/>
                    <a:pt x="171" y="56"/>
                    <a:pt x="171" y="58"/>
                  </a:cubicBezTo>
                  <a:cubicBezTo>
                    <a:pt x="172" y="61"/>
                    <a:pt x="172" y="57"/>
                    <a:pt x="173" y="57"/>
                  </a:cubicBezTo>
                  <a:close/>
                  <a:moveTo>
                    <a:pt x="153" y="49"/>
                  </a:moveTo>
                  <a:cubicBezTo>
                    <a:pt x="153" y="46"/>
                    <a:pt x="158" y="48"/>
                    <a:pt x="158" y="48"/>
                  </a:cubicBezTo>
                  <a:cubicBezTo>
                    <a:pt x="158" y="49"/>
                    <a:pt x="153" y="50"/>
                    <a:pt x="153" y="49"/>
                  </a:cubicBezTo>
                  <a:close/>
                  <a:moveTo>
                    <a:pt x="158" y="49"/>
                  </a:moveTo>
                  <a:cubicBezTo>
                    <a:pt x="159" y="47"/>
                    <a:pt x="165" y="48"/>
                    <a:pt x="163" y="48"/>
                  </a:cubicBezTo>
                  <a:cubicBezTo>
                    <a:pt x="162" y="49"/>
                    <a:pt x="158" y="50"/>
                    <a:pt x="158" y="49"/>
                  </a:cubicBezTo>
                  <a:close/>
                  <a:moveTo>
                    <a:pt x="170" y="48"/>
                  </a:moveTo>
                  <a:cubicBezTo>
                    <a:pt x="172" y="47"/>
                    <a:pt x="174" y="48"/>
                    <a:pt x="172" y="46"/>
                  </a:cubicBezTo>
                  <a:cubicBezTo>
                    <a:pt x="170" y="45"/>
                    <a:pt x="169" y="45"/>
                    <a:pt x="169" y="47"/>
                  </a:cubicBezTo>
                  <a:cubicBezTo>
                    <a:pt x="169" y="48"/>
                    <a:pt x="169" y="48"/>
                    <a:pt x="170" y="48"/>
                  </a:cubicBezTo>
                  <a:close/>
                  <a:moveTo>
                    <a:pt x="181" y="49"/>
                  </a:moveTo>
                  <a:cubicBezTo>
                    <a:pt x="182" y="50"/>
                    <a:pt x="184" y="51"/>
                    <a:pt x="184" y="49"/>
                  </a:cubicBezTo>
                  <a:cubicBezTo>
                    <a:pt x="185" y="48"/>
                    <a:pt x="184" y="47"/>
                    <a:pt x="182" y="48"/>
                  </a:cubicBezTo>
                  <a:cubicBezTo>
                    <a:pt x="181" y="48"/>
                    <a:pt x="180" y="49"/>
                    <a:pt x="181" y="49"/>
                  </a:cubicBezTo>
                  <a:close/>
                  <a:moveTo>
                    <a:pt x="187" y="43"/>
                  </a:moveTo>
                  <a:cubicBezTo>
                    <a:pt x="187" y="42"/>
                    <a:pt x="185" y="43"/>
                    <a:pt x="185" y="43"/>
                  </a:cubicBezTo>
                  <a:cubicBezTo>
                    <a:pt x="186" y="44"/>
                    <a:pt x="186" y="44"/>
                    <a:pt x="187" y="45"/>
                  </a:cubicBezTo>
                  <a:cubicBezTo>
                    <a:pt x="187" y="46"/>
                    <a:pt x="188" y="43"/>
                    <a:pt x="187" y="43"/>
                  </a:cubicBezTo>
                  <a:close/>
                  <a:moveTo>
                    <a:pt x="187" y="38"/>
                  </a:moveTo>
                  <a:cubicBezTo>
                    <a:pt x="187" y="38"/>
                    <a:pt x="188" y="40"/>
                    <a:pt x="189" y="39"/>
                  </a:cubicBezTo>
                  <a:cubicBezTo>
                    <a:pt x="190" y="39"/>
                    <a:pt x="188" y="37"/>
                    <a:pt x="186" y="37"/>
                  </a:cubicBezTo>
                  <a:cubicBezTo>
                    <a:pt x="184" y="38"/>
                    <a:pt x="183" y="38"/>
                    <a:pt x="184" y="39"/>
                  </a:cubicBezTo>
                  <a:cubicBezTo>
                    <a:pt x="185" y="39"/>
                    <a:pt x="186" y="40"/>
                    <a:pt x="187" y="40"/>
                  </a:cubicBezTo>
                  <a:cubicBezTo>
                    <a:pt x="188" y="39"/>
                    <a:pt x="186" y="38"/>
                    <a:pt x="187" y="38"/>
                  </a:cubicBezTo>
                  <a:close/>
                  <a:moveTo>
                    <a:pt x="173" y="41"/>
                  </a:moveTo>
                  <a:cubicBezTo>
                    <a:pt x="172" y="39"/>
                    <a:pt x="171" y="37"/>
                    <a:pt x="171" y="35"/>
                  </a:cubicBezTo>
                  <a:cubicBezTo>
                    <a:pt x="172" y="34"/>
                    <a:pt x="173" y="34"/>
                    <a:pt x="175" y="35"/>
                  </a:cubicBezTo>
                  <a:cubicBezTo>
                    <a:pt x="177" y="36"/>
                    <a:pt x="176" y="34"/>
                    <a:pt x="174" y="33"/>
                  </a:cubicBezTo>
                  <a:cubicBezTo>
                    <a:pt x="172" y="32"/>
                    <a:pt x="174" y="31"/>
                    <a:pt x="175" y="31"/>
                  </a:cubicBezTo>
                  <a:cubicBezTo>
                    <a:pt x="176" y="30"/>
                    <a:pt x="176" y="27"/>
                    <a:pt x="174" y="27"/>
                  </a:cubicBezTo>
                  <a:cubicBezTo>
                    <a:pt x="172" y="28"/>
                    <a:pt x="171" y="33"/>
                    <a:pt x="171" y="32"/>
                  </a:cubicBezTo>
                  <a:cubicBezTo>
                    <a:pt x="170" y="30"/>
                    <a:pt x="171" y="31"/>
                    <a:pt x="172" y="28"/>
                  </a:cubicBezTo>
                  <a:cubicBezTo>
                    <a:pt x="173" y="26"/>
                    <a:pt x="171" y="26"/>
                    <a:pt x="171" y="25"/>
                  </a:cubicBezTo>
                  <a:cubicBezTo>
                    <a:pt x="172" y="24"/>
                    <a:pt x="173" y="22"/>
                    <a:pt x="171" y="23"/>
                  </a:cubicBezTo>
                  <a:cubicBezTo>
                    <a:pt x="169" y="25"/>
                    <a:pt x="169" y="29"/>
                    <a:pt x="169" y="31"/>
                  </a:cubicBezTo>
                  <a:cubicBezTo>
                    <a:pt x="170" y="32"/>
                    <a:pt x="169" y="33"/>
                    <a:pt x="170" y="34"/>
                  </a:cubicBezTo>
                  <a:cubicBezTo>
                    <a:pt x="171" y="36"/>
                    <a:pt x="169" y="37"/>
                    <a:pt x="171" y="39"/>
                  </a:cubicBezTo>
                  <a:cubicBezTo>
                    <a:pt x="172" y="41"/>
                    <a:pt x="173" y="43"/>
                    <a:pt x="174" y="43"/>
                  </a:cubicBezTo>
                  <a:cubicBezTo>
                    <a:pt x="174" y="42"/>
                    <a:pt x="174" y="42"/>
                    <a:pt x="173" y="41"/>
                  </a:cubicBezTo>
                  <a:close/>
                  <a:moveTo>
                    <a:pt x="173" y="24"/>
                  </a:moveTo>
                  <a:cubicBezTo>
                    <a:pt x="173" y="22"/>
                    <a:pt x="174" y="19"/>
                    <a:pt x="175" y="21"/>
                  </a:cubicBezTo>
                  <a:cubicBezTo>
                    <a:pt x="176" y="22"/>
                    <a:pt x="173" y="26"/>
                    <a:pt x="173" y="24"/>
                  </a:cubicBezTo>
                  <a:close/>
                  <a:moveTo>
                    <a:pt x="140" y="71"/>
                  </a:moveTo>
                  <a:cubicBezTo>
                    <a:pt x="140" y="70"/>
                    <a:pt x="140" y="68"/>
                    <a:pt x="140" y="69"/>
                  </a:cubicBezTo>
                  <a:cubicBezTo>
                    <a:pt x="141" y="71"/>
                    <a:pt x="141" y="72"/>
                    <a:pt x="140" y="71"/>
                  </a:cubicBezTo>
                  <a:close/>
                  <a:moveTo>
                    <a:pt x="144" y="70"/>
                  </a:moveTo>
                  <a:cubicBezTo>
                    <a:pt x="144" y="69"/>
                    <a:pt x="144" y="68"/>
                    <a:pt x="144" y="67"/>
                  </a:cubicBezTo>
                  <a:cubicBezTo>
                    <a:pt x="145" y="65"/>
                    <a:pt x="142" y="66"/>
                    <a:pt x="142" y="68"/>
                  </a:cubicBezTo>
                  <a:cubicBezTo>
                    <a:pt x="143" y="69"/>
                    <a:pt x="141" y="72"/>
                    <a:pt x="143" y="71"/>
                  </a:cubicBezTo>
                  <a:cubicBezTo>
                    <a:pt x="143" y="71"/>
                    <a:pt x="144" y="70"/>
                    <a:pt x="144" y="70"/>
                  </a:cubicBezTo>
                  <a:close/>
                  <a:moveTo>
                    <a:pt x="145" y="72"/>
                  </a:moveTo>
                  <a:cubicBezTo>
                    <a:pt x="146" y="70"/>
                    <a:pt x="148" y="72"/>
                    <a:pt x="146" y="70"/>
                  </a:cubicBezTo>
                  <a:cubicBezTo>
                    <a:pt x="144" y="67"/>
                    <a:pt x="148" y="68"/>
                    <a:pt x="147" y="65"/>
                  </a:cubicBezTo>
                  <a:cubicBezTo>
                    <a:pt x="146" y="63"/>
                    <a:pt x="145" y="66"/>
                    <a:pt x="145" y="69"/>
                  </a:cubicBezTo>
                  <a:cubicBezTo>
                    <a:pt x="145" y="72"/>
                    <a:pt x="142" y="72"/>
                    <a:pt x="144" y="73"/>
                  </a:cubicBezTo>
                  <a:cubicBezTo>
                    <a:pt x="145" y="73"/>
                    <a:pt x="145" y="73"/>
                    <a:pt x="145" y="72"/>
                  </a:cubicBezTo>
                  <a:close/>
                  <a:moveTo>
                    <a:pt x="145" y="47"/>
                  </a:moveTo>
                  <a:cubicBezTo>
                    <a:pt x="145" y="45"/>
                    <a:pt x="145" y="44"/>
                    <a:pt x="146" y="44"/>
                  </a:cubicBezTo>
                  <a:cubicBezTo>
                    <a:pt x="147" y="44"/>
                    <a:pt x="145" y="47"/>
                    <a:pt x="145" y="47"/>
                  </a:cubicBezTo>
                  <a:close/>
                  <a:moveTo>
                    <a:pt x="148" y="45"/>
                  </a:moveTo>
                  <a:cubicBezTo>
                    <a:pt x="149" y="44"/>
                    <a:pt x="149" y="46"/>
                    <a:pt x="148" y="46"/>
                  </a:cubicBezTo>
                  <a:cubicBezTo>
                    <a:pt x="148" y="47"/>
                    <a:pt x="147" y="45"/>
                    <a:pt x="148" y="45"/>
                  </a:cubicBezTo>
                  <a:close/>
                  <a:moveTo>
                    <a:pt x="169" y="41"/>
                  </a:moveTo>
                  <a:cubicBezTo>
                    <a:pt x="169" y="42"/>
                    <a:pt x="170" y="42"/>
                    <a:pt x="170" y="40"/>
                  </a:cubicBezTo>
                  <a:cubicBezTo>
                    <a:pt x="170" y="39"/>
                    <a:pt x="169" y="38"/>
                    <a:pt x="169" y="39"/>
                  </a:cubicBezTo>
                  <a:cubicBezTo>
                    <a:pt x="168" y="40"/>
                    <a:pt x="168" y="40"/>
                    <a:pt x="169" y="41"/>
                  </a:cubicBezTo>
                  <a:close/>
                  <a:moveTo>
                    <a:pt x="189" y="87"/>
                  </a:moveTo>
                  <a:cubicBezTo>
                    <a:pt x="187" y="88"/>
                    <a:pt x="190" y="81"/>
                    <a:pt x="191" y="83"/>
                  </a:cubicBezTo>
                  <a:cubicBezTo>
                    <a:pt x="191" y="84"/>
                    <a:pt x="191" y="86"/>
                    <a:pt x="189" y="87"/>
                  </a:cubicBezTo>
                  <a:close/>
                  <a:moveTo>
                    <a:pt x="204" y="80"/>
                  </a:moveTo>
                  <a:cubicBezTo>
                    <a:pt x="203" y="81"/>
                    <a:pt x="203" y="74"/>
                    <a:pt x="205" y="77"/>
                  </a:cubicBezTo>
                  <a:cubicBezTo>
                    <a:pt x="206" y="79"/>
                    <a:pt x="206" y="80"/>
                    <a:pt x="204" y="80"/>
                  </a:cubicBezTo>
                  <a:close/>
                  <a:moveTo>
                    <a:pt x="161" y="86"/>
                  </a:moveTo>
                  <a:cubicBezTo>
                    <a:pt x="162" y="85"/>
                    <a:pt x="166" y="84"/>
                    <a:pt x="166" y="85"/>
                  </a:cubicBezTo>
                  <a:cubicBezTo>
                    <a:pt x="166" y="86"/>
                    <a:pt x="159" y="87"/>
                    <a:pt x="161" y="86"/>
                  </a:cubicBezTo>
                  <a:close/>
                  <a:moveTo>
                    <a:pt x="111" y="61"/>
                  </a:moveTo>
                  <a:cubicBezTo>
                    <a:pt x="111" y="59"/>
                    <a:pt x="111" y="57"/>
                    <a:pt x="110" y="58"/>
                  </a:cubicBezTo>
                  <a:cubicBezTo>
                    <a:pt x="109" y="59"/>
                    <a:pt x="110" y="60"/>
                    <a:pt x="110" y="62"/>
                  </a:cubicBezTo>
                  <a:cubicBezTo>
                    <a:pt x="109" y="63"/>
                    <a:pt x="110" y="63"/>
                    <a:pt x="111" y="61"/>
                  </a:cubicBezTo>
                  <a:close/>
                  <a:moveTo>
                    <a:pt x="66" y="57"/>
                  </a:moveTo>
                  <a:cubicBezTo>
                    <a:pt x="67" y="56"/>
                    <a:pt x="68" y="58"/>
                    <a:pt x="69" y="56"/>
                  </a:cubicBezTo>
                  <a:cubicBezTo>
                    <a:pt x="70" y="55"/>
                    <a:pt x="69" y="54"/>
                    <a:pt x="67" y="53"/>
                  </a:cubicBezTo>
                  <a:cubicBezTo>
                    <a:pt x="65" y="52"/>
                    <a:pt x="65" y="55"/>
                    <a:pt x="65" y="57"/>
                  </a:cubicBezTo>
                  <a:cubicBezTo>
                    <a:pt x="66" y="57"/>
                    <a:pt x="66" y="58"/>
                    <a:pt x="66" y="57"/>
                  </a:cubicBezTo>
                  <a:close/>
                  <a:moveTo>
                    <a:pt x="55" y="50"/>
                  </a:moveTo>
                  <a:cubicBezTo>
                    <a:pt x="57" y="50"/>
                    <a:pt x="56" y="54"/>
                    <a:pt x="58" y="55"/>
                  </a:cubicBezTo>
                  <a:cubicBezTo>
                    <a:pt x="59" y="56"/>
                    <a:pt x="59" y="57"/>
                    <a:pt x="61" y="56"/>
                  </a:cubicBezTo>
                  <a:cubicBezTo>
                    <a:pt x="62" y="56"/>
                    <a:pt x="60" y="55"/>
                    <a:pt x="60" y="54"/>
                  </a:cubicBezTo>
                  <a:cubicBezTo>
                    <a:pt x="61" y="53"/>
                    <a:pt x="61" y="53"/>
                    <a:pt x="59" y="53"/>
                  </a:cubicBezTo>
                  <a:cubicBezTo>
                    <a:pt x="57" y="52"/>
                    <a:pt x="59" y="46"/>
                    <a:pt x="55" y="46"/>
                  </a:cubicBezTo>
                  <a:cubicBezTo>
                    <a:pt x="53" y="47"/>
                    <a:pt x="54" y="48"/>
                    <a:pt x="53" y="49"/>
                  </a:cubicBezTo>
                  <a:cubicBezTo>
                    <a:pt x="51" y="50"/>
                    <a:pt x="54" y="50"/>
                    <a:pt x="55" y="50"/>
                  </a:cubicBezTo>
                  <a:close/>
                  <a:moveTo>
                    <a:pt x="69" y="10"/>
                  </a:moveTo>
                  <a:cubicBezTo>
                    <a:pt x="69" y="10"/>
                    <a:pt x="67" y="12"/>
                    <a:pt x="68" y="13"/>
                  </a:cubicBezTo>
                  <a:cubicBezTo>
                    <a:pt x="69" y="13"/>
                    <a:pt x="67" y="14"/>
                    <a:pt x="68" y="14"/>
                  </a:cubicBezTo>
                  <a:cubicBezTo>
                    <a:pt x="70" y="15"/>
                    <a:pt x="69" y="11"/>
                    <a:pt x="69" y="10"/>
                  </a:cubicBezTo>
                  <a:close/>
                  <a:moveTo>
                    <a:pt x="6" y="21"/>
                  </a:moveTo>
                  <a:cubicBezTo>
                    <a:pt x="7" y="22"/>
                    <a:pt x="8" y="23"/>
                    <a:pt x="8" y="22"/>
                  </a:cubicBezTo>
                  <a:cubicBezTo>
                    <a:pt x="7" y="21"/>
                    <a:pt x="5" y="18"/>
                    <a:pt x="4" y="19"/>
                  </a:cubicBezTo>
                  <a:cubicBezTo>
                    <a:pt x="4" y="20"/>
                    <a:pt x="4" y="21"/>
                    <a:pt x="6" y="21"/>
                  </a:cubicBezTo>
                  <a:close/>
                  <a:moveTo>
                    <a:pt x="14" y="33"/>
                  </a:moveTo>
                  <a:cubicBezTo>
                    <a:pt x="15" y="35"/>
                    <a:pt x="16" y="31"/>
                    <a:pt x="15" y="30"/>
                  </a:cubicBezTo>
                  <a:cubicBezTo>
                    <a:pt x="13" y="29"/>
                    <a:pt x="13" y="27"/>
                    <a:pt x="11" y="27"/>
                  </a:cubicBezTo>
                  <a:cubicBezTo>
                    <a:pt x="10" y="28"/>
                    <a:pt x="12" y="30"/>
                    <a:pt x="14" y="33"/>
                  </a:cubicBezTo>
                  <a:close/>
                  <a:moveTo>
                    <a:pt x="19" y="43"/>
                  </a:moveTo>
                  <a:cubicBezTo>
                    <a:pt x="20" y="42"/>
                    <a:pt x="23" y="47"/>
                    <a:pt x="22" y="48"/>
                  </a:cubicBezTo>
                  <a:cubicBezTo>
                    <a:pt x="21" y="48"/>
                    <a:pt x="17" y="44"/>
                    <a:pt x="19" y="43"/>
                  </a:cubicBezTo>
                  <a:close/>
                  <a:moveTo>
                    <a:pt x="24" y="50"/>
                  </a:moveTo>
                  <a:cubicBezTo>
                    <a:pt x="24" y="49"/>
                    <a:pt x="26" y="51"/>
                    <a:pt x="25" y="52"/>
                  </a:cubicBezTo>
                  <a:cubicBezTo>
                    <a:pt x="25" y="52"/>
                    <a:pt x="23" y="51"/>
                    <a:pt x="24" y="50"/>
                  </a:cubicBezTo>
                  <a:close/>
                  <a:moveTo>
                    <a:pt x="26" y="55"/>
                  </a:moveTo>
                  <a:cubicBezTo>
                    <a:pt x="27" y="55"/>
                    <a:pt x="28" y="58"/>
                    <a:pt x="28" y="57"/>
                  </a:cubicBezTo>
                  <a:cubicBezTo>
                    <a:pt x="29" y="56"/>
                    <a:pt x="27" y="52"/>
                    <a:pt x="26" y="53"/>
                  </a:cubicBezTo>
                  <a:cubicBezTo>
                    <a:pt x="25" y="54"/>
                    <a:pt x="26" y="55"/>
                    <a:pt x="26" y="55"/>
                  </a:cubicBezTo>
                  <a:close/>
                  <a:moveTo>
                    <a:pt x="49" y="41"/>
                  </a:moveTo>
                  <a:cubicBezTo>
                    <a:pt x="47" y="42"/>
                    <a:pt x="48" y="39"/>
                    <a:pt x="49" y="39"/>
                  </a:cubicBezTo>
                  <a:cubicBezTo>
                    <a:pt x="50" y="39"/>
                    <a:pt x="50" y="41"/>
                    <a:pt x="49" y="41"/>
                  </a:cubicBezTo>
                  <a:close/>
                  <a:moveTo>
                    <a:pt x="50" y="37"/>
                  </a:moveTo>
                  <a:cubicBezTo>
                    <a:pt x="49" y="36"/>
                    <a:pt x="49" y="37"/>
                    <a:pt x="49" y="38"/>
                  </a:cubicBezTo>
                  <a:cubicBezTo>
                    <a:pt x="49" y="39"/>
                    <a:pt x="52" y="39"/>
                    <a:pt x="52" y="39"/>
                  </a:cubicBezTo>
                  <a:cubicBezTo>
                    <a:pt x="52" y="39"/>
                    <a:pt x="51" y="38"/>
                    <a:pt x="50" y="37"/>
                  </a:cubicBezTo>
                  <a:close/>
                  <a:moveTo>
                    <a:pt x="35" y="23"/>
                  </a:moveTo>
                  <a:cubicBezTo>
                    <a:pt x="36" y="24"/>
                    <a:pt x="35" y="26"/>
                    <a:pt x="34" y="26"/>
                  </a:cubicBezTo>
                  <a:cubicBezTo>
                    <a:pt x="33" y="25"/>
                    <a:pt x="34" y="23"/>
                    <a:pt x="35" y="23"/>
                  </a:cubicBezTo>
                  <a:close/>
                  <a:moveTo>
                    <a:pt x="44" y="31"/>
                  </a:moveTo>
                  <a:cubicBezTo>
                    <a:pt x="44" y="31"/>
                    <a:pt x="45" y="33"/>
                    <a:pt x="44" y="33"/>
                  </a:cubicBezTo>
                  <a:cubicBezTo>
                    <a:pt x="43" y="33"/>
                    <a:pt x="43" y="31"/>
                    <a:pt x="44" y="31"/>
                  </a:cubicBezTo>
                  <a:close/>
                  <a:moveTo>
                    <a:pt x="38" y="28"/>
                  </a:moveTo>
                  <a:cubicBezTo>
                    <a:pt x="39" y="29"/>
                    <a:pt x="39" y="29"/>
                    <a:pt x="39" y="28"/>
                  </a:cubicBezTo>
                  <a:cubicBezTo>
                    <a:pt x="39" y="27"/>
                    <a:pt x="37" y="26"/>
                    <a:pt x="36" y="27"/>
                  </a:cubicBezTo>
                  <a:cubicBezTo>
                    <a:pt x="36" y="27"/>
                    <a:pt x="37" y="27"/>
                    <a:pt x="38" y="28"/>
                  </a:cubicBezTo>
                  <a:close/>
                  <a:moveTo>
                    <a:pt x="38" y="28"/>
                  </a:moveTo>
                  <a:cubicBezTo>
                    <a:pt x="39" y="29"/>
                    <a:pt x="39" y="32"/>
                    <a:pt x="38" y="31"/>
                  </a:cubicBezTo>
                  <a:cubicBezTo>
                    <a:pt x="38" y="30"/>
                    <a:pt x="37" y="27"/>
                    <a:pt x="38" y="28"/>
                  </a:cubicBezTo>
                  <a:close/>
                  <a:moveTo>
                    <a:pt x="42" y="32"/>
                  </a:moveTo>
                  <a:cubicBezTo>
                    <a:pt x="42" y="31"/>
                    <a:pt x="40" y="31"/>
                    <a:pt x="40" y="30"/>
                  </a:cubicBezTo>
                  <a:cubicBezTo>
                    <a:pt x="39" y="29"/>
                    <a:pt x="39" y="30"/>
                    <a:pt x="39" y="31"/>
                  </a:cubicBezTo>
                  <a:cubicBezTo>
                    <a:pt x="39" y="32"/>
                    <a:pt x="39" y="32"/>
                    <a:pt x="40" y="32"/>
                  </a:cubicBezTo>
                  <a:cubicBezTo>
                    <a:pt x="41" y="32"/>
                    <a:pt x="42" y="33"/>
                    <a:pt x="42" y="32"/>
                  </a:cubicBezTo>
                  <a:close/>
                  <a:moveTo>
                    <a:pt x="41" y="31"/>
                  </a:moveTo>
                  <a:cubicBezTo>
                    <a:pt x="42" y="31"/>
                    <a:pt x="42" y="31"/>
                    <a:pt x="42" y="31"/>
                  </a:cubicBezTo>
                  <a:cubicBezTo>
                    <a:pt x="42" y="30"/>
                    <a:pt x="40" y="29"/>
                    <a:pt x="40" y="30"/>
                  </a:cubicBezTo>
                  <a:cubicBezTo>
                    <a:pt x="40" y="30"/>
                    <a:pt x="40" y="30"/>
                    <a:pt x="41" y="31"/>
                  </a:cubicBezTo>
                  <a:close/>
                  <a:moveTo>
                    <a:pt x="43" y="32"/>
                  </a:moveTo>
                  <a:cubicBezTo>
                    <a:pt x="43" y="32"/>
                    <a:pt x="43" y="34"/>
                    <a:pt x="43" y="34"/>
                  </a:cubicBezTo>
                  <a:cubicBezTo>
                    <a:pt x="42" y="34"/>
                    <a:pt x="42" y="32"/>
                    <a:pt x="43" y="32"/>
                  </a:cubicBezTo>
                  <a:close/>
                  <a:moveTo>
                    <a:pt x="17" y="40"/>
                  </a:moveTo>
                  <a:cubicBezTo>
                    <a:pt x="16" y="39"/>
                    <a:pt x="17" y="38"/>
                    <a:pt x="18" y="38"/>
                  </a:cubicBezTo>
                  <a:cubicBezTo>
                    <a:pt x="19" y="39"/>
                    <a:pt x="18" y="41"/>
                    <a:pt x="17" y="40"/>
                  </a:cubicBezTo>
                  <a:close/>
                  <a:moveTo>
                    <a:pt x="217" y="48"/>
                  </a:moveTo>
                  <a:cubicBezTo>
                    <a:pt x="220" y="48"/>
                    <a:pt x="218" y="47"/>
                    <a:pt x="214" y="47"/>
                  </a:cubicBezTo>
                  <a:cubicBezTo>
                    <a:pt x="210" y="47"/>
                    <a:pt x="212" y="47"/>
                    <a:pt x="214" y="48"/>
                  </a:cubicBezTo>
                  <a:cubicBezTo>
                    <a:pt x="214" y="49"/>
                    <a:pt x="214" y="49"/>
                    <a:pt x="217" y="48"/>
                  </a:cubicBezTo>
                  <a:close/>
                  <a:moveTo>
                    <a:pt x="215" y="43"/>
                  </a:moveTo>
                  <a:cubicBezTo>
                    <a:pt x="214" y="42"/>
                    <a:pt x="215" y="41"/>
                    <a:pt x="212" y="41"/>
                  </a:cubicBezTo>
                  <a:cubicBezTo>
                    <a:pt x="209" y="40"/>
                    <a:pt x="211" y="42"/>
                    <a:pt x="212" y="43"/>
                  </a:cubicBezTo>
                  <a:cubicBezTo>
                    <a:pt x="214" y="43"/>
                    <a:pt x="212" y="45"/>
                    <a:pt x="215" y="44"/>
                  </a:cubicBezTo>
                  <a:cubicBezTo>
                    <a:pt x="216" y="44"/>
                    <a:pt x="216" y="44"/>
                    <a:pt x="215" y="43"/>
                  </a:cubicBezTo>
                  <a:close/>
                  <a:moveTo>
                    <a:pt x="181" y="87"/>
                  </a:moveTo>
                  <a:cubicBezTo>
                    <a:pt x="179" y="85"/>
                    <a:pt x="181" y="86"/>
                    <a:pt x="181" y="87"/>
                  </a:cubicBezTo>
                  <a:cubicBezTo>
                    <a:pt x="182" y="87"/>
                    <a:pt x="181" y="88"/>
                    <a:pt x="181" y="87"/>
                  </a:cubicBezTo>
                  <a:close/>
                  <a:moveTo>
                    <a:pt x="196" y="74"/>
                  </a:moveTo>
                  <a:cubicBezTo>
                    <a:pt x="196" y="71"/>
                    <a:pt x="197" y="73"/>
                    <a:pt x="197" y="73"/>
                  </a:cubicBezTo>
                  <a:cubicBezTo>
                    <a:pt x="197" y="74"/>
                    <a:pt x="196" y="75"/>
                    <a:pt x="196" y="74"/>
                  </a:cubicBezTo>
                  <a:close/>
                  <a:moveTo>
                    <a:pt x="197" y="75"/>
                  </a:moveTo>
                  <a:cubicBezTo>
                    <a:pt x="197" y="72"/>
                    <a:pt x="199" y="69"/>
                    <a:pt x="199" y="70"/>
                  </a:cubicBezTo>
                  <a:cubicBezTo>
                    <a:pt x="199" y="71"/>
                    <a:pt x="197" y="75"/>
                    <a:pt x="197" y="75"/>
                  </a:cubicBezTo>
                  <a:close/>
                  <a:moveTo>
                    <a:pt x="171" y="89"/>
                  </a:moveTo>
                  <a:cubicBezTo>
                    <a:pt x="170" y="88"/>
                    <a:pt x="171" y="88"/>
                    <a:pt x="172" y="88"/>
                  </a:cubicBezTo>
                  <a:cubicBezTo>
                    <a:pt x="173" y="89"/>
                    <a:pt x="172" y="89"/>
                    <a:pt x="171" y="89"/>
                  </a:cubicBezTo>
                  <a:close/>
                  <a:moveTo>
                    <a:pt x="205" y="76"/>
                  </a:moveTo>
                  <a:cubicBezTo>
                    <a:pt x="204" y="76"/>
                    <a:pt x="204" y="75"/>
                    <a:pt x="204" y="75"/>
                  </a:cubicBezTo>
                  <a:cubicBezTo>
                    <a:pt x="204" y="76"/>
                    <a:pt x="204" y="76"/>
                    <a:pt x="204" y="76"/>
                  </a:cubicBezTo>
                  <a:cubicBezTo>
                    <a:pt x="205" y="77"/>
                    <a:pt x="205" y="77"/>
                    <a:pt x="206" y="78"/>
                  </a:cubicBezTo>
                  <a:cubicBezTo>
                    <a:pt x="206" y="78"/>
                    <a:pt x="206" y="77"/>
                    <a:pt x="205" y="76"/>
                  </a:cubicBezTo>
                  <a:close/>
                  <a:moveTo>
                    <a:pt x="207" y="74"/>
                  </a:moveTo>
                  <a:cubicBezTo>
                    <a:pt x="207" y="71"/>
                    <a:pt x="206" y="70"/>
                    <a:pt x="205" y="72"/>
                  </a:cubicBezTo>
                  <a:cubicBezTo>
                    <a:pt x="205" y="73"/>
                    <a:pt x="204" y="72"/>
                    <a:pt x="204" y="73"/>
                  </a:cubicBezTo>
                  <a:cubicBezTo>
                    <a:pt x="204" y="73"/>
                    <a:pt x="205" y="73"/>
                    <a:pt x="205" y="74"/>
                  </a:cubicBezTo>
                  <a:cubicBezTo>
                    <a:pt x="204" y="76"/>
                    <a:pt x="205" y="76"/>
                    <a:pt x="206" y="77"/>
                  </a:cubicBezTo>
                  <a:cubicBezTo>
                    <a:pt x="207" y="77"/>
                    <a:pt x="207" y="76"/>
                    <a:pt x="207" y="74"/>
                  </a:cubicBezTo>
                  <a:close/>
                  <a:moveTo>
                    <a:pt x="228" y="90"/>
                  </a:moveTo>
                  <a:cubicBezTo>
                    <a:pt x="229" y="90"/>
                    <a:pt x="228" y="89"/>
                    <a:pt x="228" y="89"/>
                  </a:cubicBezTo>
                  <a:cubicBezTo>
                    <a:pt x="228" y="88"/>
                    <a:pt x="228" y="88"/>
                    <a:pt x="227" y="89"/>
                  </a:cubicBezTo>
                  <a:cubicBezTo>
                    <a:pt x="227" y="90"/>
                    <a:pt x="227" y="90"/>
                    <a:pt x="228" y="90"/>
                  </a:cubicBezTo>
                  <a:close/>
                  <a:moveTo>
                    <a:pt x="161" y="52"/>
                  </a:moveTo>
                  <a:cubicBezTo>
                    <a:pt x="162" y="53"/>
                    <a:pt x="162" y="52"/>
                    <a:pt x="162" y="51"/>
                  </a:cubicBezTo>
                  <a:cubicBezTo>
                    <a:pt x="161" y="50"/>
                    <a:pt x="162" y="49"/>
                    <a:pt x="161" y="49"/>
                  </a:cubicBezTo>
                  <a:cubicBezTo>
                    <a:pt x="161" y="50"/>
                    <a:pt x="161" y="51"/>
                    <a:pt x="161" y="52"/>
                  </a:cubicBezTo>
                  <a:close/>
                  <a:moveTo>
                    <a:pt x="168" y="39"/>
                  </a:moveTo>
                  <a:cubicBezTo>
                    <a:pt x="168" y="38"/>
                    <a:pt x="168" y="40"/>
                    <a:pt x="168" y="40"/>
                  </a:cubicBezTo>
                  <a:cubicBezTo>
                    <a:pt x="167" y="40"/>
                    <a:pt x="167" y="39"/>
                    <a:pt x="168" y="39"/>
                  </a:cubicBezTo>
                  <a:close/>
                  <a:moveTo>
                    <a:pt x="170" y="42"/>
                  </a:moveTo>
                  <a:cubicBezTo>
                    <a:pt x="171" y="41"/>
                    <a:pt x="172" y="41"/>
                    <a:pt x="171" y="42"/>
                  </a:cubicBezTo>
                  <a:cubicBezTo>
                    <a:pt x="171" y="43"/>
                    <a:pt x="170" y="42"/>
                    <a:pt x="170" y="42"/>
                  </a:cubicBezTo>
                  <a:close/>
                  <a:moveTo>
                    <a:pt x="171" y="61"/>
                  </a:moveTo>
                  <a:cubicBezTo>
                    <a:pt x="171" y="60"/>
                    <a:pt x="174" y="58"/>
                    <a:pt x="174" y="59"/>
                  </a:cubicBezTo>
                  <a:cubicBezTo>
                    <a:pt x="173" y="60"/>
                    <a:pt x="172" y="61"/>
                    <a:pt x="171" y="61"/>
                  </a:cubicBezTo>
                  <a:close/>
                  <a:moveTo>
                    <a:pt x="168" y="42"/>
                  </a:moveTo>
                  <a:cubicBezTo>
                    <a:pt x="167" y="42"/>
                    <a:pt x="168" y="41"/>
                    <a:pt x="168" y="41"/>
                  </a:cubicBezTo>
                  <a:cubicBezTo>
                    <a:pt x="169" y="42"/>
                    <a:pt x="169" y="42"/>
                    <a:pt x="168" y="42"/>
                  </a:cubicBezTo>
                  <a:close/>
                  <a:moveTo>
                    <a:pt x="184" y="43"/>
                  </a:moveTo>
                  <a:cubicBezTo>
                    <a:pt x="184" y="42"/>
                    <a:pt x="185" y="42"/>
                    <a:pt x="186" y="42"/>
                  </a:cubicBezTo>
                  <a:cubicBezTo>
                    <a:pt x="187" y="42"/>
                    <a:pt x="184" y="43"/>
                    <a:pt x="184" y="43"/>
                  </a:cubicBezTo>
                  <a:close/>
                  <a:moveTo>
                    <a:pt x="50" y="32"/>
                  </a:moveTo>
                  <a:cubicBezTo>
                    <a:pt x="49" y="31"/>
                    <a:pt x="47" y="30"/>
                    <a:pt x="49" y="29"/>
                  </a:cubicBezTo>
                  <a:cubicBezTo>
                    <a:pt x="51" y="28"/>
                    <a:pt x="50" y="32"/>
                    <a:pt x="50" y="32"/>
                  </a:cubicBezTo>
                  <a:close/>
                  <a:moveTo>
                    <a:pt x="47" y="30"/>
                  </a:moveTo>
                  <a:cubicBezTo>
                    <a:pt x="47" y="29"/>
                    <a:pt x="48" y="30"/>
                    <a:pt x="47" y="31"/>
                  </a:cubicBezTo>
                  <a:cubicBezTo>
                    <a:pt x="47" y="31"/>
                    <a:pt x="46" y="30"/>
                    <a:pt x="47" y="30"/>
                  </a:cubicBezTo>
                  <a:close/>
                  <a:moveTo>
                    <a:pt x="47" y="32"/>
                  </a:moveTo>
                  <a:cubicBezTo>
                    <a:pt x="47" y="31"/>
                    <a:pt x="48" y="31"/>
                    <a:pt x="48" y="32"/>
                  </a:cubicBezTo>
                  <a:cubicBezTo>
                    <a:pt x="48" y="32"/>
                    <a:pt x="48" y="33"/>
                    <a:pt x="47" y="32"/>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21" name="Freeform 73"/>
            <p:cNvSpPr>
              <a:spLocks/>
            </p:cNvSpPr>
            <p:nvPr/>
          </p:nvSpPr>
          <p:spPr bwMode="auto">
            <a:xfrm>
              <a:off x="1257" y="1354"/>
              <a:ext cx="29" cy="64"/>
            </a:xfrm>
            <a:custGeom>
              <a:avLst/>
              <a:gdLst/>
              <a:ahLst/>
              <a:cxnLst>
                <a:cxn ang="0">
                  <a:pos x="3" y="11"/>
                </a:cxn>
                <a:cxn ang="0">
                  <a:pos x="2" y="11"/>
                </a:cxn>
                <a:cxn ang="0">
                  <a:pos x="1" y="10"/>
                </a:cxn>
                <a:cxn ang="0">
                  <a:pos x="1" y="3"/>
                </a:cxn>
                <a:cxn ang="0">
                  <a:pos x="3" y="1"/>
                </a:cxn>
                <a:cxn ang="0">
                  <a:pos x="4" y="4"/>
                </a:cxn>
                <a:cxn ang="0">
                  <a:pos x="5" y="7"/>
                </a:cxn>
                <a:cxn ang="0">
                  <a:pos x="3" y="11"/>
                </a:cxn>
                <a:cxn ang="0">
                  <a:pos x="3" y="11"/>
                </a:cxn>
              </a:cxnLst>
              <a:rect l="0" t="0" r="r" b="b"/>
              <a:pathLst>
                <a:path w="5" h="11">
                  <a:moveTo>
                    <a:pt x="3" y="11"/>
                  </a:moveTo>
                  <a:cubicBezTo>
                    <a:pt x="3" y="11"/>
                    <a:pt x="3" y="11"/>
                    <a:pt x="2" y="11"/>
                  </a:cubicBezTo>
                  <a:cubicBezTo>
                    <a:pt x="2" y="11"/>
                    <a:pt x="1" y="11"/>
                    <a:pt x="1" y="10"/>
                  </a:cubicBezTo>
                  <a:cubicBezTo>
                    <a:pt x="1" y="5"/>
                    <a:pt x="0" y="6"/>
                    <a:pt x="1" y="3"/>
                  </a:cubicBezTo>
                  <a:cubicBezTo>
                    <a:pt x="2" y="2"/>
                    <a:pt x="2" y="0"/>
                    <a:pt x="3" y="1"/>
                  </a:cubicBezTo>
                  <a:cubicBezTo>
                    <a:pt x="4" y="2"/>
                    <a:pt x="5" y="3"/>
                    <a:pt x="4" y="4"/>
                  </a:cubicBezTo>
                  <a:cubicBezTo>
                    <a:pt x="4" y="6"/>
                    <a:pt x="5" y="6"/>
                    <a:pt x="5" y="7"/>
                  </a:cubicBezTo>
                  <a:cubicBezTo>
                    <a:pt x="5" y="9"/>
                    <a:pt x="4" y="11"/>
                    <a:pt x="3" y="11"/>
                  </a:cubicBezTo>
                  <a:cubicBezTo>
                    <a:pt x="3" y="11"/>
                    <a:pt x="3" y="11"/>
                    <a:pt x="3" y="11"/>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22" name="Freeform 74"/>
            <p:cNvSpPr>
              <a:spLocks/>
            </p:cNvSpPr>
            <p:nvPr/>
          </p:nvSpPr>
          <p:spPr bwMode="auto">
            <a:xfrm>
              <a:off x="1420" y="1348"/>
              <a:ext cx="18" cy="29"/>
            </a:xfrm>
            <a:custGeom>
              <a:avLst/>
              <a:gdLst/>
              <a:ahLst/>
              <a:cxnLst>
                <a:cxn ang="0">
                  <a:pos x="1" y="5"/>
                </a:cxn>
                <a:cxn ang="0">
                  <a:pos x="0" y="2"/>
                </a:cxn>
                <a:cxn ang="0">
                  <a:pos x="1" y="1"/>
                </a:cxn>
                <a:cxn ang="0">
                  <a:pos x="2" y="0"/>
                </a:cxn>
                <a:cxn ang="0">
                  <a:pos x="2" y="3"/>
                </a:cxn>
                <a:cxn ang="0">
                  <a:pos x="1" y="5"/>
                </a:cxn>
              </a:cxnLst>
              <a:rect l="0" t="0" r="r" b="b"/>
              <a:pathLst>
                <a:path w="3" h="5">
                  <a:moveTo>
                    <a:pt x="1" y="5"/>
                  </a:moveTo>
                  <a:cubicBezTo>
                    <a:pt x="0" y="5"/>
                    <a:pt x="1" y="2"/>
                    <a:pt x="0" y="2"/>
                  </a:cubicBezTo>
                  <a:cubicBezTo>
                    <a:pt x="1" y="1"/>
                    <a:pt x="0" y="1"/>
                    <a:pt x="1" y="1"/>
                  </a:cubicBezTo>
                  <a:cubicBezTo>
                    <a:pt x="2" y="2"/>
                    <a:pt x="1" y="0"/>
                    <a:pt x="2" y="0"/>
                  </a:cubicBezTo>
                  <a:cubicBezTo>
                    <a:pt x="3" y="0"/>
                    <a:pt x="2" y="2"/>
                    <a:pt x="2" y="3"/>
                  </a:cubicBezTo>
                  <a:cubicBezTo>
                    <a:pt x="2" y="3"/>
                    <a:pt x="1" y="4"/>
                    <a:pt x="1" y="5"/>
                  </a:cubicBezTo>
                  <a:close/>
                </a:path>
              </a:pathLst>
            </a:custGeom>
            <a:grpFill/>
            <a:ln w="3175" cap="flat" cmpd="sng">
              <a:solidFill>
                <a:schemeClr val="bg1"/>
              </a:solidFill>
              <a:prstDash val="solid"/>
              <a:miter lim="800000"/>
              <a:headEnd/>
              <a:tailEnd/>
            </a:ln>
          </p:spPr>
          <p:txBody>
            <a:bodyPr/>
            <a:lstStyle/>
            <a:p>
              <a:endParaRPr lang="en-GB"/>
            </a:p>
          </p:txBody>
        </p:sp>
        <p:sp>
          <p:nvSpPr>
            <p:cNvPr id="323" name="Freeform 75"/>
            <p:cNvSpPr>
              <a:spLocks/>
            </p:cNvSpPr>
            <p:nvPr/>
          </p:nvSpPr>
          <p:spPr bwMode="auto">
            <a:xfrm>
              <a:off x="1269" y="1360"/>
              <a:ext cx="163" cy="145"/>
            </a:xfrm>
            <a:custGeom>
              <a:avLst/>
              <a:gdLst/>
              <a:ahLst/>
              <a:cxnLst>
                <a:cxn ang="0">
                  <a:pos x="27" y="3"/>
                </a:cxn>
                <a:cxn ang="0">
                  <a:pos x="26" y="0"/>
                </a:cxn>
                <a:cxn ang="0">
                  <a:pos x="25" y="3"/>
                </a:cxn>
                <a:cxn ang="0">
                  <a:pos x="22" y="6"/>
                </a:cxn>
                <a:cxn ang="0">
                  <a:pos x="17" y="10"/>
                </a:cxn>
                <a:cxn ang="0">
                  <a:pos x="17" y="12"/>
                </a:cxn>
                <a:cxn ang="0">
                  <a:pos x="7" y="13"/>
                </a:cxn>
                <a:cxn ang="0">
                  <a:pos x="4" y="13"/>
                </a:cxn>
                <a:cxn ang="0">
                  <a:pos x="2" y="12"/>
                </a:cxn>
                <a:cxn ang="0">
                  <a:pos x="2" y="10"/>
                </a:cxn>
                <a:cxn ang="0">
                  <a:pos x="1" y="10"/>
                </a:cxn>
                <a:cxn ang="0">
                  <a:pos x="0" y="10"/>
                </a:cxn>
                <a:cxn ang="0">
                  <a:pos x="2" y="13"/>
                </a:cxn>
                <a:cxn ang="0">
                  <a:pos x="4" y="18"/>
                </a:cxn>
                <a:cxn ang="0">
                  <a:pos x="10" y="21"/>
                </a:cxn>
                <a:cxn ang="0">
                  <a:pos x="22" y="22"/>
                </a:cxn>
                <a:cxn ang="0">
                  <a:pos x="23" y="17"/>
                </a:cxn>
                <a:cxn ang="0">
                  <a:pos x="23" y="14"/>
                </a:cxn>
                <a:cxn ang="0">
                  <a:pos x="25" y="13"/>
                </a:cxn>
                <a:cxn ang="0">
                  <a:pos x="25" y="12"/>
                </a:cxn>
                <a:cxn ang="0">
                  <a:pos x="25" y="10"/>
                </a:cxn>
                <a:cxn ang="0">
                  <a:pos x="26" y="8"/>
                </a:cxn>
                <a:cxn ang="0">
                  <a:pos x="28" y="7"/>
                </a:cxn>
                <a:cxn ang="0">
                  <a:pos x="27" y="3"/>
                </a:cxn>
              </a:cxnLst>
              <a:rect l="0" t="0" r="r" b="b"/>
              <a:pathLst>
                <a:path w="28" h="25">
                  <a:moveTo>
                    <a:pt x="27" y="3"/>
                  </a:moveTo>
                  <a:cubicBezTo>
                    <a:pt x="26" y="3"/>
                    <a:pt x="27" y="0"/>
                    <a:pt x="26" y="0"/>
                  </a:cubicBezTo>
                  <a:cubicBezTo>
                    <a:pt x="25" y="4"/>
                    <a:pt x="26" y="0"/>
                    <a:pt x="25" y="3"/>
                  </a:cubicBezTo>
                  <a:cubicBezTo>
                    <a:pt x="24" y="4"/>
                    <a:pt x="23" y="4"/>
                    <a:pt x="22" y="6"/>
                  </a:cubicBezTo>
                  <a:cubicBezTo>
                    <a:pt x="20" y="8"/>
                    <a:pt x="18" y="10"/>
                    <a:pt x="17" y="10"/>
                  </a:cubicBezTo>
                  <a:cubicBezTo>
                    <a:pt x="17" y="11"/>
                    <a:pt x="19" y="10"/>
                    <a:pt x="17" y="12"/>
                  </a:cubicBezTo>
                  <a:cubicBezTo>
                    <a:pt x="15" y="15"/>
                    <a:pt x="11" y="12"/>
                    <a:pt x="7" y="13"/>
                  </a:cubicBezTo>
                  <a:cubicBezTo>
                    <a:pt x="4" y="14"/>
                    <a:pt x="4" y="14"/>
                    <a:pt x="4" y="13"/>
                  </a:cubicBezTo>
                  <a:cubicBezTo>
                    <a:pt x="4" y="11"/>
                    <a:pt x="3" y="12"/>
                    <a:pt x="2" y="12"/>
                  </a:cubicBezTo>
                  <a:cubicBezTo>
                    <a:pt x="0" y="12"/>
                    <a:pt x="2" y="10"/>
                    <a:pt x="2" y="10"/>
                  </a:cubicBezTo>
                  <a:cubicBezTo>
                    <a:pt x="2" y="9"/>
                    <a:pt x="1" y="10"/>
                    <a:pt x="1" y="10"/>
                  </a:cubicBezTo>
                  <a:cubicBezTo>
                    <a:pt x="1" y="10"/>
                    <a:pt x="1" y="10"/>
                    <a:pt x="0" y="10"/>
                  </a:cubicBezTo>
                  <a:cubicBezTo>
                    <a:pt x="0" y="12"/>
                    <a:pt x="0" y="12"/>
                    <a:pt x="2" y="13"/>
                  </a:cubicBezTo>
                  <a:cubicBezTo>
                    <a:pt x="4" y="15"/>
                    <a:pt x="4" y="15"/>
                    <a:pt x="4" y="18"/>
                  </a:cubicBezTo>
                  <a:cubicBezTo>
                    <a:pt x="5" y="20"/>
                    <a:pt x="4" y="20"/>
                    <a:pt x="10" y="21"/>
                  </a:cubicBezTo>
                  <a:cubicBezTo>
                    <a:pt x="16" y="22"/>
                    <a:pt x="21" y="25"/>
                    <a:pt x="22" y="22"/>
                  </a:cubicBezTo>
                  <a:cubicBezTo>
                    <a:pt x="22" y="21"/>
                    <a:pt x="21" y="20"/>
                    <a:pt x="23" y="17"/>
                  </a:cubicBezTo>
                  <a:cubicBezTo>
                    <a:pt x="24" y="14"/>
                    <a:pt x="24" y="15"/>
                    <a:pt x="23" y="14"/>
                  </a:cubicBezTo>
                  <a:cubicBezTo>
                    <a:pt x="23" y="14"/>
                    <a:pt x="24" y="14"/>
                    <a:pt x="25" y="13"/>
                  </a:cubicBezTo>
                  <a:cubicBezTo>
                    <a:pt x="27" y="13"/>
                    <a:pt x="26" y="12"/>
                    <a:pt x="25" y="12"/>
                  </a:cubicBezTo>
                  <a:cubicBezTo>
                    <a:pt x="24" y="12"/>
                    <a:pt x="25" y="12"/>
                    <a:pt x="25" y="10"/>
                  </a:cubicBezTo>
                  <a:cubicBezTo>
                    <a:pt x="25" y="8"/>
                    <a:pt x="25" y="6"/>
                    <a:pt x="26" y="8"/>
                  </a:cubicBezTo>
                  <a:cubicBezTo>
                    <a:pt x="27" y="10"/>
                    <a:pt x="26" y="8"/>
                    <a:pt x="28" y="7"/>
                  </a:cubicBezTo>
                  <a:cubicBezTo>
                    <a:pt x="28" y="5"/>
                    <a:pt x="28" y="4"/>
                    <a:pt x="27" y="3"/>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24" name="Freeform 76"/>
            <p:cNvSpPr>
              <a:spLocks/>
            </p:cNvSpPr>
            <p:nvPr/>
          </p:nvSpPr>
          <p:spPr bwMode="auto">
            <a:xfrm>
              <a:off x="1397" y="1319"/>
              <a:ext cx="35" cy="23"/>
            </a:xfrm>
            <a:custGeom>
              <a:avLst/>
              <a:gdLst/>
              <a:ahLst/>
              <a:cxnLst>
                <a:cxn ang="0">
                  <a:pos x="1" y="4"/>
                </a:cxn>
                <a:cxn ang="0">
                  <a:pos x="3" y="2"/>
                </a:cxn>
                <a:cxn ang="0">
                  <a:pos x="5" y="1"/>
                </a:cxn>
                <a:cxn ang="0">
                  <a:pos x="1" y="4"/>
                </a:cxn>
              </a:cxnLst>
              <a:rect l="0" t="0" r="r" b="b"/>
              <a:pathLst>
                <a:path w="6" h="4">
                  <a:moveTo>
                    <a:pt x="1" y="4"/>
                  </a:moveTo>
                  <a:cubicBezTo>
                    <a:pt x="0" y="3"/>
                    <a:pt x="3" y="3"/>
                    <a:pt x="3" y="2"/>
                  </a:cubicBezTo>
                  <a:cubicBezTo>
                    <a:pt x="3" y="1"/>
                    <a:pt x="6" y="0"/>
                    <a:pt x="5" y="1"/>
                  </a:cubicBezTo>
                  <a:cubicBezTo>
                    <a:pt x="4" y="3"/>
                    <a:pt x="1" y="4"/>
                    <a:pt x="1" y="4"/>
                  </a:cubicBezTo>
                  <a:close/>
                </a:path>
              </a:pathLst>
            </a:custGeom>
            <a:grpFill/>
            <a:ln w="3175" cap="flat" cmpd="sng">
              <a:solidFill>
                <a:schemeClr val="bg1"/>
              </a:solidFill>
              <a:prstDash val="solid"/>
              <a:miter lim="800000"/>
              <a:headEnd/>
              <a:tailEnd/>
            </a:ln>
          </p:spPr>
          <p:txBody>
            <a:bodyPr/>
            <a:lstStyle/>
            <a:p>
              <a:endParaRPr lang="en-GB"/>
            </a:p>
          </p:txBody>
        </p:sp>
        <p:sp>
          <p:nvSpPr>
            <p:cNvPr id="325" name="Freeform 77"/>
            <p:cNvSpPr>
              <a:spLocks/>
            </p:cNvSpPr>
            <p:nvPr/>
          </p:nvSpPr>
          <p:spPr bwMode="auto">
            <a:xfrm>
              <a:off x="1182" y="1209"/>
              <a:ext cx="5" cy="17"/>
            </a:xfrm>
            <a:custGeom>
              <a:avLst/>
              <a:gdLst/>
              <a:ahLst/>
              <a:cxnLst>
                <a:cxn ang="0">
                  <a:pos x="1" y="3"/>
                </a:cxn>
                <a:cxn ang="0">
                  <a:pos x="0" y="1"/>
                </a:cxn>
                <a:cxn ang="0">
                  <a:pos x="1" y="3"/>
                </a:cxn>
              </a:cxnLst>
              <a:rect l="0" t="0" r="r" b="b"/>
              <a:pathLst>
                <a:path w="1" h="3">
                  <a:moveTo>
                    <a:pt x="1" y="3"/>
                  </a:moveTo>
                  <a:cubicBezTo>
                    <a:pt x="0" y="3"/>
                    <a:pt x="0" y="1"/>
                    <a:pt x="0" y="1"/>
                  </a:cubicBezTo>
                  <a:cubicBezTo>
                    <a:pt x="0" y="0"/>
                    <a:pt x="1" y="2"/>
                    <a:pt x="1" y="3"/>
                  </a:cubicBezTo>
                  <a:close/>
                </a:path>
              </a:pathLst>
            </a:custGeom>
            <a:grpFill/>
            <a:ln w="3175" cap="flat" cmpd="sng">
              <a:solidFill>
                <a:schemeClr val="bg1"/>
              </a:solidFill>
              <a:prstDash val="solid"/>
              <a:miter lim="800000"/>
              <a:headEnd/>
              <a:tailEnd/>
            </a:ln>
          </p:spPr>
          <p:txBody>
            <a:bodyPr/>
            <a:lstStyle/>
            <a:p>
              <a:endParaRPr lang="en-GB"/>
            </a:p>
          </p:txBody>
        </p:sp>
        <p:sp>
          <p:nvSpPr>
            <p:cNvPr id="326" name="Freeform 78"/>
            <p:cNvSpPr>
              <a:spLocks/>
            </p:cNvSpPr>
            <p:nvPr/>
          </p:nvSpPr>
          <p:spPr bwMode="auto">
            <a:xfrm>
              <a:off x="780" y="1104"/>
              <a:ext cx="23" cy="52"/>
            </a:xfrm>
            <a:custGeom>
              <a:avLst/>
              <a:gdLst/>
              <a:ahLst/>
              <a:cxnLst>
                <a:cxn ang="0">
                  <a:pos x="3" y="2"/>
                </a:cxn>
                <a:cxn ang="0">
                  <a:pos x="3" y="7"/>
                </a:cxn>
                <a:cxn ang="0">
                  <a:pos x="0" y="9"/>
                </a:cxn>
                <a:cxn ang="0">
                  <a:pos x="0" y="8"/>
                </a:cxn>
                <a:cxn ang="0">
                  <a:pos x="1" y="5"/>
                </a:cxn>
                <a:cxn ang="0">
                  <a:pos x="0" y="5"/>
                </a:cxn>
                <a:cxn ang="0">
                  <a:pos x="1" y="5"/>
                </a:cxn>
                <a:cxn ang="0">
                  <a:pos x="1" y="1"/>
                </a:cxn>
                <a:cxn ang="0">
                  <a:pos x="3" y="2"/>
                </a:cxn>
              </a:cxnLst>
              <a:rect l="0" t="0" r="r" b="b"/>
              <a:pathLst>
                <a:path w="4" h="9">
                  <a:moveTo>
                    <a:pt x="3" y="2"/>
                  </a:moveTo>
                  <a:cubicBezTo>
                    <a:pt x="3" y="3"/>
                    <a:pt x="4" y="6"/>
                    <a:pt x="3" y="7"/>
                  </a:cubicBezTo>
                  <a:cubicBezTo>
                    <a:pt x="2" y="8"/>
                    <a:pt x="2" y="9"/>
                    <a:pt x="0" y="9"/>
                  </a:cubicBezTo>
                  <a:cubicBezTo>
                    <a:pt x="0" y="8"/>
                    <a:pt x="0" y="8"/>
                    <a:pt x="0" y="8"/>
                  </a:cubicBezTo>
                  <a:cubicBezTo>
                    <a:pt x="0" y="7"/>
                    <a:pt x="2" y="6"/>
                    <a:pt x="1" y="5"/>
                  </a:cubicBezTo>
                  <a:cubicBezTo>
                    <a:pt x="1" y="5"/>
                    <a:pt x="0" y="6"/>
                    <a:pt x="0" y="5"/>
                  </a:cubicBezTo>
                  <a:cubicBezTo>
                    <a:pt x="0" y="5"/>
                    <a:pt x="1" y="5"/>
                    <a:pt x="1" y="5"/>
                  </a:cubicBezTo>
                  <a:cubicBezTo>
                    <a:pt x="1" y="4"/>
                    <a:pt x="0" y="2"/>
                    <a:pt x="1" y="1"/>
                  </a:cubicBezTo>
                  <a:cubicBezTo>
                    <a:pt x="2" y="0"/>
                    <a:pt x="3" y="2"/>
                    <a:pt x="3" y="2"/>
                  </a:cubicBezTo>
                  <a:close/>
                </a:path>
              </a:pathLst>
            </a:custGeom>
            <a:grpFill/>
            <a:ln w="3175" cap="flat" cmpd="sng">
              <a:solidFill>
                <a:schemeClr val="bg1"/>
              </a:solidFill>
              <a:prstDash val="solid"/>
              <a:miter lim="800000"/>
              <a:headEnd/>
              <a:tailEnd/>
            </a:ln>
          </p:spPr>
          <p:txBody>
            <a:bodyPr/>
            <a:lstStyle/>
            <a:p>
              <a:endParaRPr lang="en-GB"/>
            </a:p>
          </p:txBody>
        </p:sp>
        <p:sp>
          <p:nvSpPr>
            <p:cNvPr id="327" name="Freeform 79"/>
            <p:cNvSpPr>
              <a:spLocks/>
            </p:cNvSpPr>
            <p:nvPr/>
          </p:nvSpPr>
          <p:spPr bwMode="auto">
            <a:xfrm>
              <a:off x="763" y="1075"/>
              <a:ext cx="40" cy="151"/>
            </a:xfrm>
            <a:custGeom>
              <a:avLst/>
              <a:gdLst/>
              <a:ahLst/>
              <a:cxnLst>
                <a:cxn ang="0">
                  <a:pos x="6" y="7"/>
                </a:cxn>
                <a:cxn ang="0">
                  <a:pos x="6" y="6"/>
                </a:cxn>
                <a:cxn ang="0">
                  <a:pos x="7" y="4"/>
                </a:cxn>
                <a:cxn ang="0">
                  <a:pos x="7" y="3"/>
                </a:cxn>
                <a:cxn ang="0">
                  <a:pos x="7" y="1"/>
                </a:cxn>
                <a:cxn ang="0">
                  <a:pos x="7" y="1"/>
                </a:cxn>
                <a:cxn ang="0">
                  <a:pos x="7" y="1"/>
                </a:cxn>
                <a:cxn ang="0">
                  <a:pos x="6" y="1"/>
                </a:cxn>
                <a:cxn ang="0">
                  <a:pos x="6" y="2"/>
                </a:cxn>
                <a:cxn ang="0">
                  <a:pos x="4" y="2"/>
                </a:cxn>
                <a:cxn ang="0">
                  <a:pos x="1" y="12"/>
                </a:cxn>
                <a:cxn ang="0">
                  <a:pos x="0" y="14"/>
                </a:cxn>
                <a:cxn ang="0">
                  <a:pos x="0" y="15"/>
                </a:cxn>
                <a:cxn ang="0">
                  <a:pos x="3" y="26"/>
                </a:cxn>
                <a:cxn ang="0">
                  <a:pos x="3" y="26"/>
                </a:cxn>
                <a:cxn ang="0">
                  <a:pos x="4" y="22"/>
                </a:cxn>
                <a:cxn ang="0">
                  <a:pos x="6" y="15"/>
                </a:cxn>
                <a:cxn ang="0">
                  <a:pos x="6" y="12"/>
                </a:cxn>
                <a:cxn ang="0">
                  <a:pos x="3" y="14"/>
                </a:cxn>
                <a:cxn ang="0">
                  <a:pos x="3" y="13"/>
                </a:cxn>
                <a:cxn ang="0">
                  <a:pos x="4" y="10"/>
                </a:cxn>
                <a:cxn ang="0">
                  <a:pos x="3" y="10"/>
                </a:cxn>
                <a:cxn ang="0">
                  <a:pos x="4" y="10"/>
                </a:cxn>
                <a:cxn ang="0">
                  <a:pos x="4" y="6"/>
                </a:cxn>
                <a:cxn ang="0">
                  <a:pos x="6" y="7"/>
                </a:cxn>
              </a:cxnLst>
              <a:rect l="0" t="0" r="r" b="b"/>
              <a:pathLst>
                <a:path w="7" h="26">
                  <a:moveTo>
                    <a:pt x="6" y="7"/>
                  </a:moveTo>
                  <a:cubicBezTo>
                    <a:pt x="6" y="7"/>
                    <a:pt x="6" y="6"/>
                    <a:pt x="6" y="6"/>
                  </a:cubicBezTo>
                  <a:cubicBezTo>
                    <a:pt x="6" y="5"/>
                    <a:pt x="6" y="4"/>
                    <a:pt x="7" y="4"/>
                  </a:cubicBezTo>
                  <a:cubicBezTo>
                    <a:pt x="7" y="4"/>
                    <a:pt x="7" y="4"/>
                    <a:pt x="7" y="3"/>
                  </a:cubicBezTo>
                  <a:cubicBezTo>
                    <a:pt x="7" y="3"/>
                    <a:pt x="7" y="2"/>
                    <a:pt x="7" y="1"/>
                  </a:cubicBezTo>
                  <a:cubicBezTo>
                    <a:pt x="7" y="1"/>
                    <a:pt x="7" y="1"/>
                    <a:pt x="7" y="1"/>
                  </a:cubicBezTo>
                  <a:cubicBezTo>
                    <a:pt x="7" y="1"/>
                    <a:pt x="7" y="1"/>
                    <a:pt x="7" y="1"/>
                  </a:cubicBezTo>
                  <a:cubicBezTo>
                    <a:pt x="6" y="1"/>
                    <a:pt x="6" y="0"/>
                    <a:pt x="6" y="1"/>
                  </a:cubicBezTo>
                  <a:cubicBezTo>
                    <a:pt x="6" y="1"/>
                    <a:pt x="6" y="2"/>
                    <a:pt x="6" y="2"/>
                  </a:cubicBezTo>
                  <a:cubicBezTo>
                    <a:pt x="6" y="2"/>
                    <a:pt x="5" y="2"/>
                    <a:pt x="4" y="2"/>
                  </a:cubicBezTo>
                  <a:cubicBezTo>
                    <a:pt x="3" y="4"/>
                    <a:pt x="2" y="11"/>
                    <a:pt x="1" y="12"/>
                  </a:cubicBezTo>
                  <a:cubicBezTo>
                    <a:pt x="2" y="12"/>
                    <a:pt x="0" y="14"/>
                    <a:pt x="0" y="14"/>
                  </a:cubicBezTo>
                  <a:cubicBezTo>
                    <a:pt x="0" y="14"/>
                    <a:pt x="0" y="15"/>
                    <a:pt x="0" y="15"/>
                  </a:cubicBezTo>
                  <a:cubicBezTo>
                    <a:pt x="1" y="18"/>
                    <a:pt x="2" y="22"/>
                    <a:pt x="3" y="26"/>
                  </a:cubicBezTo>
                  <a:cubicBezTo>
                    <a:pt x="3" y="26"/>
                    <a:pt x="3" y="26"/>
                    <a:pt x="3" y="26"/>
                  </a:cubicBezTo>
                  <a:cubicBezTo>
                    <a:pt x="3" y="26"/>
                    <a:pt x="4" y="23"/>
                    <a:pt x="4" y="22"/>
                  </a:cubicBezTo>
                  <a:cubicBezTo>
                    <a:pt x="4" y="19"/>
                    <a:pt x="6" y="16"/>
                    <a:pt x="6" y="15"/>
                  </a:cubicBezTo>
                  <a:cubicBezTo>
                    <a:pt x="6" y="14"/>
                    <a:pt x="6" y="13"/>
                    <a:pt x="6" y="12"/>
                  </a:cubicBezTo>
                  <a:cubicBezTo>
                    <a:pt x="5" y="13"/>
                    <a:pt x="5" y="14"/>
                    <a:pt x="3" y="14"/>
                  </a:cubicBezTo>
                  <a:cubicBezTo>
                    <a:pt x="3" y="13"/>
                    <a:pt x="3" y="13"/>
                    <a:pt x="3" y="13"/>
                  </a:cubicBezTo>
                  <a:cubicBezTo>
                    <a:pt x="3" y="12"/>
                    <a:pt x="5" y="11"/>
                    <a:pt x="4" y="10"/>
                  </a:cubicBezTo>
                  <a:cubicBezTo>
                    <a:pt x="4" y="10"/>
                    <a:pt x="3" y="11"/>
                    <a:pt x="3" y="10"/>
                  </a:cubicBezTo>
                  <a:cubicBezTo>
                    <a:pt x="3" y="10"/>
                    <a:pt x="4" y="10"/>
                    <a:pt x="4" y="10"/>
                  </a:cubicBezTo>
                  <a:cubicBezTo>
                    <a:pt x="4" y="9"/>
                    <a:pt x="3" y="7"/>
                    <a:pt x="4" y="6"/>
                  </a:cubicBezTo>
                  <a:cubicBezTo>
                    <a:pt x="5" y="5"/>
                    <a:pt x="6" y="7"/>
                    <a:pt x="6" y="7"/>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28" name="Freeform 80"/>
            <p:cNvSpPr>
              <a:spLocks/>
            </p:cNvSpPr>
            <p:nvPr/>
          </p:nvSpPr>
          <p:spPr bwMode="auto">
            <a:xfrm>
              <a:off x="757" y="1145"/>
              <a:ext cx="17" cy="17"/>
            </a:xfrm>
            <a:custGeom>
              <a:avLst/>
              <a:gdLst/>
              <a:ahLst/>
              <a:cxnLst>
                <a:cxn ang="0">
                  <a:pos x="2" y="0"/>
                </a:cxn>
                <a:cxn ang="0">
                  <a:pos x="0" y="2"/>
                </a:cxn>
                <a:cxn ang="0">
                  <a:pos x="1" y="3"/>
                </a:cxn>
                <a:cxn ang="0">
                  <a:pos x="1" y="2"/>
                </a:cxn>
                <a:cxn ang="0">
                  <a:pos x="2" y="0"/>
                </a:cxn>
              </a:cxnLst>
              <a:rect l="0" t="0" r="r" b="b"/>
              <a:pathLst>
                <a:path w="3" h="3">
                  <a:moveTo>
                    <a:pt x="2" y="0"/>
                  </a:moveTo>
                  <a:cubicBezTo>
                    <a:pt x="1" y="1"/>
                    <a:pt x="1" y="1"/>
                    <a:pt x="0" y="2"/>
                  </a:cubicBezTo>
                  <a:cubicBezTo>
                    <a:pt x="0" y="2"/>
                    <a:pt x="0" y="3"/>
                    <a:pt x="1" y="3"/>
                  </a:cubicBezTo>
                  <a:cubicBezTo>
                    <a:pt x="1" y="3"/>
                    <a:pt x="1" y="2"/>
                    <a:pt x="1" y="2"/>
                  </a:cubicBezTo>
                  <a:cubicBezTo>
                    <a:pt x="1" y="2"/>
                    <a:pt x="3" y="0"/>
                    <a:pt x="2" y="0"/>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29" name="Freeform 81"/>
            <p:cNvSpPr>
              <a:spLocks noEditPoints="1"/>
            </p:cNvSpPr>
            <p:nvPr/>
          </p:nvSpPr>
          <p:spPr bwMode="auto">
            <a:xfrm>
              <a:off x="3474" y="569"/>
              <a:ext cx="669" cy="861"/>
            </a:xfrm>
            <a:custGeom>
              <a:avLst/>
              <a:gdLst/>
              <a:ahLst/>
              <a:cxnLst>
                <a:cxn ang="0">
                  <a:pos x="35" y="108"/>
                </a:cxn>
                <a:cxn ang="0">
                  <a:pos x="26" y="91"/>
                </a:cxn>
                <a:cxn ang="0">
                  <a:pos x="32" y="94"/>
                </a:cxn>
                <a:cxn ang="0">
                  <a:pos x="67" y="79"/>
                </a:cxn>
                <a:cxn ang="0">
                  <a:pos x="73" y="78"/>
                </a:cxn>
                <a:cxn ang="0">
                  <a:pos x="80" y="76"/>
                </a:cxn>
                <a:cxn ang="0">
                  <a:pos x="84" y="72"/>
                </a:cxn>
                <a:cxn ang="0">
                  <a:pos x="88" y="69"/>
                </a:cxn>
                <a:cxn ang="0">
                  <a:pos x="93" y="48"/>
                </a:cxn>
                <a:cxn ang="0">
                  <a:pos x="90" y="30"/>
                </a:cxn>
                <a:cxn ang="0">
                  <a:pos x="88" y="34"/>
                </a:cxn>
                <a:cxn ang="0">
                  <a:pos x="83" y="41"/>
                </a:cxn>
                <a:cxn ang="0">
                  <a:pos x="70" y="63"/>
                </a:cxn>
                <a:cxn ang="0">
                  <a:pos x="67" y="61"/>
                </a:cxn>
                <a:cxn ang="0">
                  <a:pos x="59" y="70"/>
                </a:cxn>
                <a:cxn ang="0">
                  <a:pos x="40" y="79"/>
                </a:cxn>
                <a:cxn ang="0">
                  <a:pos x="44" y="80"/>
                </a:cxn>
                <a:cxn ang="0">
                  <a:pos x="57" y="78"/>
                </a:cxn>
                <a:cxn ang="0">
                  <a:pos x="59" y="84"/>
                </a:cxn>
                <a:cxn ang="0">
                  <a:pos x="34" y="90"/>
                </a:cxn>
                <a:cxn ang="0">
                  <a:pos x="34" y="99"/>
                </a:cxn>
                <a:cxn ang="0">
                  <a:pos x="38" y="100"/>
                </a:cxn>
                <a:cxn ang="0">
                  <a:pos x="41" y="88"/>
                </a:cxn>
                <a:cxn ang="0">
                  <a:pos x="35" y="84"/>
                </a:cxn>
                <a:cxn ang="0">
                  <a:pos x="30" y="88"/>
                </a:cxn>
                <a:cxn ang="0">
                  <a:pos x="34" y="92"/>
                </a:cxn>
                <a:cxn ang="0">
                  <a:pos x="54" y="87"/>
                </a:cxn>
                <a:cxn ang="0">
                  <a:pos x="52" y="81"/>
                </a:cxn>
                <a:cxn ang="0">
                  <a:pos x="46" y="84"/>
                </a:cxn>
                <a:cxn ang="0">
                  <a:pos x="47" y="91"/>
                </a:cxn>
                <a:cxn ang="0">
                  <a:pos x="77" y="55"/>
                </a:cxn>
                <a:cxn ang="0">
                  <a:pos x="90" y="28"/>
                </a:cxn>
                <a:cxn ang="0">
                  <a:pos x="100" y="26"/>
                </a:cxn>
                <a:cxn ang="0">
                  <a:pos x="115" y="16"/>
                </a:cxn>
                <a:cxn ang="0">
                  <a:pos x="108" y="12"/>
                </a:cxn>
                <a:cxn ang="0">
                  <a:pos x="93" y="4"/>
                </a:cxn>
                <a:cxn ang="0">
                  <a:pos x="89" y="18"/>
                </a:cxn>
                <a:cxn ang="0">
                  <a:pos x="85" y="31"/>
                </a:cxn>
                <a:cxn ang="0">
                  <a:pos x="59" y="79"/>
                </a:cxn>
                <a:cxn ang="0">
                  <a:pos x="50" y="66"/>
                </a:cxn>
                <a:cxn ang="0">
                  <a:pos x="23" y="132"/>
                </a:cxn>
                <a:cxn ang="0">
                  <a:pos x="21" y="135"/>
                </a:cxn>
                <a:cxn ang="0">
                  <a:pos x="27" y="125"/>
                </a:cxn>
                <a:cxn ang="0">
                  <a:pos x="29" y="122"/>
                </a:cxn>
                <a:cxn ang="0">
                  <a:pos x="0" y="147"/>
                </a:cxn>
                <a:cxn ang="0">
                  <a:pos x="2" y="147"/>
                </a:cxn>
                <a:cxn ang="0">
                  <a:pos x="8" y="145"/>
                </a:cxn>
              </a:cxnLst>
              <a:rect l="0" t="0" r="r" b="b"/>
              <a:pathLst>
                <a:path w="115" h="148">
                  <a:moveTo>
                    <a:pt x="35" y="108"/>
                  </a:moveTo>
                  <a:cubicBezTo>
                    <a:pt x="34" y="108"/>
                    <a:pt x="35" y="106"/>
                    <a:pt x="35" y="107"/>
                  </a:cubicBezTo>
                  <a:cubicBezTo>
                    <a:pt x="36" y="107"/>
                    <a:pt x="36" y="108"/>
                    <a:pt x="35" y="108"/>
                  </a:cubicBezTo>
                  <a:close/>
                  <a:moveTo>
                    <a:pt x="26" y="91"/>
                  </a:moveTo>
                  <a:cubicBezTo>
                    <a:pt x="27" y="91"/>
                    <a:pt x="27" y="92"/>
                    <a:pt x="26" y="92"/>
                  </a:cubicBezTo>
                  <a:cubicBezTo>
                    <a:pt x="25" y="92"/>
                    <a:pt x="26" y="91"/>
                    <a:pt x="26" y="91"/>
                  </a:cubicBezTo>
                  <a:close/>
                  <a:moveTo>
                    <a:pt x="32" y="94"/>
                  </a:moveTo>
                  <a:cubicBezTo>
                    <a:pt x="32" y="93"/>
                    <a:pt x="34" y="92"/>
                    <a:pt x="34" y="93"/>
                  </a:cubicBezTo>
                  <a:cubicBezTo>
                    <a:pt x="34" y="94"/>
                    <a:pt x="33" y="95"/>
                    <a:pt x="32" y="94"/>
                  </a:cubicBezTo>
                  <a:close/>
                  <a:moveTo>
                    <a:pt x="61" y="86"/>
                  </a:moveTo>
                  <a:cubicBezTo>
                    <a:pt x="63" y="88"/>
                    <a:pt x="64" y="84"/>
                    <a:pt x="65" y="82"/>
                  </a:cubicBezTo>
                  <a:cubicBezTo>
                    <a:pt x="67" y="80"/>
                    <a:pt x="70" y="81"/>
                    <a:pt x="67" y="79"/>
                  </a:cubicBezTo>
                  <a:cubicBezTo>
                    <a:pt x="65" y="78"/>
                    <a:pt x="68" y="74"/>
                    <a:pt x="68" y="76"/>
                  </a:cubicBezTo>
                  <a:cubicBezTo>
                    <a:pt x="68" y="79"/>
                    <a:pt x="71" y="76"/>
                    <a:pt x="69" y="78"/>
                  </a:cubicBezTo>
                  <a:cubicBezTo>
                    <a:pt x="68" y="80"/>
                    <a:pt x="71" y="78"/>
                    <a:pt x="73" y="78"/>
                  </a:cubicBezTo>
                  <a:cubicBezTo>
                    <a:pt x="75" y="79"/>
                    <a:pt x="74" y="79"/>
                    <a:pt x="76" y="77"/>
                  </a:cubicBezTo>
                  <a:cubicBezTo>
                    <a:pt x="77" y="75"/>
                    <a:pt x="78" y="74"/>
                    <a:pt x="78" y="77"/>
                  </a:cubicBezTo>
                  <a:cubicBezTo>
                    <a:pt x="77" y="80"/>
                    <a:pt x="79" y="79"/>
                    <a:pt x="80" y="76"/>
                  </a:cubicBezTo>
                  <a:cubicBezTo>
                    <a:pt x="80" y="74"/>
                    <a:pt x="80" y="73"/>
                    <a:pt x="82" y="74"/>
                  </a:cubicBezTo>
                  <a:cubicBezTo>
                    <a:pt x="83" y="76"/>
                    <a:pt x="82" y="74"/>
                    <a:pt x="83" y="72"/>
                  </a:cubicBezTo>
                  <a:cubicBezTo>
                    <a:pt x="84" y="71"/>
                    <a:pt x="85" y="71"/>
                    <a:pt x="84" y="72"/>
                  </a:cubicBezTo>
                  <a:cubicBezTo>
                    <a:pt x="84" y="74"/>
                    <a:pt x="83" y="78"/>
                    <a:pt x="84" y="76"/>
                  </a:cubicBezTo>
                  <a:cubicBezTo>
                    <a:pt x="85" y="74"/>
                    <a:pt x="86" y="76"/>
                    <a:pt x="87" y="73"/>
                  </a:cubicBezTo>
                  <a:cubicBezTo>
                    <a:pt x="87" y="69"/>
                    <a:pt x="91" y="74"/>
                    <a:pt x="88" y="69"/>
                  </a:cubicBezTo>
                  <a:cubicBezTo>
                    <a:pt x="85" y="65"/>
                    <a:pt x="91" y="62"/>
                    <a:pt x="89" y="57"/>
                  </a:cubicBezTo>
                  <a:cubicBezTo>
                    <a:pt x="89" y="54"/>
                    <a:pt x="90" y="51"/>
                    <a:pt x="92" y="53"/>
                  </a:cubicBezTo>
                  <a:cubicBezTo>
                    <a:pt x="94" y="54"/>
                    <a:pt x="91" y="51"/>
                    <a:pt x="93" y="48"/>
                  </a:cubicBezTo>
                  <a:cubicBezTo>
                    <a:pt x="95" y="45"/>
                    <a:pt x="96" y="41"/>
                    <a:pt x="93" y="39"/>
                  </a:cubicBezTo>
                  <a:cubicBezTo>
                    <a:pt x="91" y="36"/>
                    <a:pt x="91" y="33"/>
                    <a:pt x="92" y="32"/>
                  </a:cubicBezTo>
                  <a:cubicBezTo>
                    <a:pt x="92" y="30"/>
                    <a:pt x="91" y="31"/>
                    <a:pt x="90" y="30"/>
                  </a:cubicBezTo>
                  <a:cubicBezTo>
                    <a:pt x="89" y="29"/>
                    <a:pt x="88" y="33"/>
                    <a:pt x="90" y="32"/>
                  </a:cubicBezTo>
                  <a:cubicBezTo>
                    <a:pt x="92" y="31"/>
                    <a:pt x="91" y="35"/>
                    <a:pt x="90" y="34"/>
                  </a:cubicBezTo>
                  <a:cubicBezTo>
                    <a:pt x="89" y="33"/>
                    <a:pt x="88" y="36"/>
                    <a:pt x="88" y="34"/>
                  </a:cubicBezTo>
                  <a:cubicBezTo>
                    <a:pt x="88" y="31"/>
                    <a:pt x="86" y="31"/>
                    <a:pt x="86" y="34"/>
                  </a:cubicBezTo>
                  <a:cubicBezTo>
                    <a:pt x="86" y="37"/>
                    <a:pt x="83" y="34"/>
                    <a:pt x="84" y="37"/>
                  </a:cubicBezTo>
                  <a:cubicBezTo>
                    <a:pt x="85" y="41"/>
                    <a:pt x="83" y="40"/>
                    <a:pt x="83" y="41"/>
                  </a:cubicBezTo>
                  <a:cubicBezTo>
                    <a:pt x="83" y="42"/>
                    <a:pt x="86" y="40"/>
                    <a:pt x="83" y="48"/>
                  </a:cubicBezTo>
                  <a:cubicBezTo>
                    <a:pt x="82" y="54"/>
                    <a:pt x="80" y="54"/>
                    <a:pt x="78" y="58"/>
                  </a:cubicBezTo>
                  <a:cubicBezTo>
                    <a:pt x="75" y="62"/>
                    <a:pt x="73" y="61"/>
                    <a:pt x="70" y="63"/>
                  </a:cubicBezTo>
                  <a:cubicBezTo>
                    <a:pt x="68" y="65"/>
                    <a:pt x="70" y="62"/>
                    <a:pt x="69" y="61"/>
                  </a:cubicBezTo>
                  <a:cubicBezTo>
                    <a:pt x="68" y="61"/>
                    <a:pt x="72" y="60"/>
                    <a:pt x="71" y="58"/>
                  </a:cubicBezTo>
                  <a:cubicBezTo>
                    <a:pt x="70" y="57"/>
                    <a:pt x="67" y="59"/>
                    <a:pt x="67" y="61"/>
                  </a:cubicBezTo>
                  <a:cubicBezTo>
                    <a:pt x="68" y="64"/>
                    <a:pt x="63" y="68"/>
                    <a:pt x="63" y="69"/>
                  </a:cubicBezTo>
                  <a:cubicBezTo>
                    <a:pt x="64" y="70"/>
                    <a:pt x="64" y="72"/>
                    <a:pt x="61" y="72"/>
                  </a:cubicBezTo>
                  <a:cubicBezTo>
                    <a:pt x="58" y="73"/>
                    <a:pt x="61" y="71"/>
                    <a:pt x="59" y="70"/>
                  </a:cubicBezTo>
                  <a:cubicBezTo>
                    <a:pt x="58" y="70"/>
                    <a:pt x="50" y="74"/>
                    <a:pt x="49" y="72"/>
                  </a:cubicBezTo>
                  <a:cubicBezTo>
                    <a:pt x="48" y="70"/>
                    <a:pt x="47" y="72"/>
                    <a:pt x="44" y="75"/>
                  </a:cubicBezTo>
                  <a:cubicBezTo>
                    <a:pt x="41" y="79"/>
                    <a:pt x="41" y="76"/>
                    <a:pt x="40" y="79"/>
                  </a:cubicBezTo>
                  <a:cubicBezTo>
                    <a:pt x="39" y="81"/>
                    <a:pt x="37" y="79"/>
                    <a:pt x="37" y="81"/>
                  </a:cubicBezTo>
                  <a:cubicBezTo>
                    <a:pt x="37" y="84"/>
                    <a:pt x="40" y="82"/>
                    <a:pt x="42" y="83"/>
                  </a:cubicBezTo>
                  <a:cubicBezTo>
                    <a:pt x="45" y="84"/>
                    <a:pt x="43" y="81"/>
                    <a:pt x="44" y="80"/>
                  </a:cubicBezTo>
                  <a:cubicBezTo>
                    <a:pt x="46" y="80"/>
                    <a:pt x="45" y="81"/>
                    <a:pt x="47" y="81"/>
                  </a:cubicBezTo>
                  <a:cubicBezTo>
                    <a:pt x="49" y="80"/>
                    <a:pt x="51" y="80"/>
                    <a:pt x="53" y="79"/>
                  </a:cubicBezTo>
                  <a:cubicBezTo>
                    <a:pt x="56" y="78"/>
                    <a:pt x="53" y="77"/>
                    <a:pt x="57" y="78"/>
                  </a:cubicBezTo>
                  <a:cubicBezTo>
                    <a:pt x="60" y="79"/>
                    <a:pt x="60" y="77"/>
                    <a:pt x="61" y="78"/>
                  </a:cubicBezTo>
                  <a:cubicBezTo>
                    <a:pt x="61" y="80"/>
                    <a:pt x="59" y="80"/>
                    <a:pt x="59" y="81"/>
                  </a:cubicBezTo>
                  <a:cubicBezTo>
                    <a:pt x="59" y="82"/>
                    <a:pt x="58" y="83"/>
                    <a:pt x="59" y="84"/>
                  </a:cubicBezTo>
                  <a:cubicBezTo>
                    <a:pt x="61" y="85"/>
                    <a:pt x="59" y="85"/>
                    <a:pt x="62" y="86"/>
                  </a:cubicBezTo>
                  <a:lnTo>
                    <a:pt x="61" y="86"/>
                  </a:lnTo>
                  <a:close/>
                  <a:moveTo>
                    <a:pt x="34" y="90"/>
                  </a:moveTo>
                  <a:cubicBezTo>
                    <a:pt x="33" y="90"/>
                    <a:pt x="33" y="87"/>
                    <a:pt x="34" y="89"/>
                  </a:cubicBezTo>
                  <a:cubicBezTo>
                    <a:pt x="35" y="91"/>
                    <a:pt x="36" y="93"/>
                    <a:pt x="34" y="95"/>
                  </a:cubicBezTo>
                  <a:cubicBezTo>
                    <a:pt x="33" y="97"/>
                    <a:pt x="33" y="96"/>
                    <a:pt x="34" y="99"/>
                  </a:cubicBezTo>
                  <a:cubicBezTo>
                    <a:pt x="34" y="101"/>
                    <a:pt x="32" y="100"/>
                    <a:pt x="35" y="101"/>
                  </a:cubicBezTo>
                  <a:cubicBezTo>
                    <a:pt x="37" y="102"/>
                    <a:pt x="35" y="104"/>
                    <a:pt x="37" y="102"/>
                  </a:cubicBezTo>
                  <a:cubicBezTo>
                    <a:pt x="39" y="101"/>
                    <a:pt x="37" y="101"/>
                    <a:pt x="38" y="100"/>
                  </a:cubicBezTo>
                  <a:cubicBezTo>
                    <a:pt x="39" y="99"/>
                    <a:pt x="38" y="101"/>
                    <a:pt x="39" y="100"/>
                  </a:cubicBezTo>
                  <a:cubicBezTo>
                    <a:pt x="40" y="100"/>
                    <a:pt x="40" y="91"/>
                    <a:pt x="42" y="91"/>
                  </a:cubicBezTo>
                  <a:cubicBezTo>
                    <a:pt x="44" y="90"/>
                    <a:pt x="43" y="88"/>
                    <a:pt x="41" y="88"/>
                  </a:cubicBezTo>
                  <a:cubicBezTo>
                    <a:pt x="39" y="88"/>
                    <a:pt x="42" y="86"/>
                    <a:pt x="41" y="85"/>
                  </a:cubicBezTo>
                  <a:cubicBezTo>
                    <a:pt x="40" y="84"/>
                    <a:pt x="38" y="87"/>
                    <a:pt x="38" y="84"/>
                  </a:cubicBezTo>
                  <a:cubicBezTo>
                    <a:pt x="37" y="83"/>
                    <a:pt x="35" y="82"/>
                    <a:pt x="35" y="84"/>
                  </a:cubicBezTo>
                  <a:cubicBezTo>
                    <a:pt x="34" y="86"/>
                    <a:pt x="34" y="84"/>
                    <a:pt x="33" y="86"/>
                  </a:cubicBezTo>
                  <a:cubicBezTo>
                    <a:pt x="32" y="88"/>
                    <a:pt x="32" y="84"/>
                    <a:pt x="31" y="86"/>
                  </a:cubicBezTo>
                  <a:cubicBezTo>
                    <a:pt x="31" y="88"/>
                    <a:pt x="29" y="86"/>
                    <a:pt x="30" y="88"/>
                  </a:cubicBezTo>
                  <a:cubicBezTo>
                    <a:pt x="31" y="90"/>
                    <a:pt x="30" y="89"/>
                    <a:pt x="31" y="90"/>
                  </a:cubicBezTo>
                  <a:cubicBezTo>
                    <a:pt x="32" y="92"/>
                    <a:pt x="30" y="93"/>
                    <a:pt x="32" y="92"/>
                  </a:cubicBezTo>
                  <a:cubicBezTo>
                    <a:pt x="34" y="90"/>
                    <a:pt x="32" y="93"/>
                    <a:pt x="34" y="92"/>
                  </a:cubicBezTo>
                  <a:cubicBezTo>
                    <a:pt x="35" y="91"/>
                    <a:pt x="35" y="91"/>
                    <a:pt x="34" y="90"/>
                  </a:cubicBezTo>
                  <a:close/>
                  <a:moveTo>
                    <a:pt x="51" y="86"/>
                  </a:moveTo>
                  <a:cubicBezTo>
                    <a:pt x="53" y="85"/>
                    <a:pt x="54" y="89"/>
                    <a:pt x="54" y="87"/>
                  </a:cubicBezTo>
                  <a:cubicBezTo>
                    <a:pt x="55" y="84"/>
                    <a:pt x="57" y="85"/>
                    <a:pt x="57" y="83"/>
                  </a:cubicBezTo>
                  <a:cubicBezTo>
                    <a:pt x="56" y="82"/>
                    <a:pt x="57" y="82"/>
                    <a:pt x="56" y="81"/>
                  </a:cubicBezTo>
                  <a:cubicBezTo>
                    <a:pt x="55" y="80"/>
                    <a:pt x="54" y="80"/>
                    <a:pt x="52" y="81"/>
                  </a:cubicBezTo>
                  <a:cubicBezTo>
                    <a:pt x="50" y="82"/>
                    <a:pt x="51" y="83"/>
                    <a:pt x="50" y="83"/>
                  </a:cubicBezTo>
                  <a:cubicBezTo>
                    <a:pt x="49" y="82"/>
                    <a:pt x="48" y="84"/>
                    <a:pt x="48" y="83"/>
                  </a:cubicBezTo>
                  <a:cubicBezTo>
                    <a:pt x="48" y="81"/>
                    <a:pt x="48" y="81"/>
                    <a:pt x="46" y="84"/>
                  </a:cubicBezTo>
                  <a:cubicBezTo>
                    <a:pt x="45" y="86"/>
                    <a:pt x="42" y="87"/>
                    <a:pt x="44" y="87"/>
                  </a:cubicBezTo>
                  <a:cubicBezTo>
                    <a:pt x="46" y="87"/>
                    <a:pt x="44" y="88"/>
                    <a:pt x="46" y="90"/>
                  </a:cubicBezTo>
                  <a:cubicBezTo>
                    <a:pt x="47" y="91"/>
                    <a:pt x="44" y="91"/>
                    <a:pt x="47" y="91"/>
                  </a:cubicBezTo>
                  <a:cubicBezTo>
                    <a:pt x="49" y="92"/>
                    <a:pt x="48" y="87"/>
                    <a:pt x="51" y="86"/>
                  </a:cubicBezTo>
                  <a:close/>
                  <a:moveTo>
                    <a:pt x="76" y="54"/>
                  </a:moveTo>
                  <a:cubicBezTo>
                    <a:pt x="77" y="52"/>
                    <a:pt x="77" y="54"/>
                    <a:pt x="77" y="55"/>
                  </a:cubicBezTo>
                  <a:cubicBezTo>
                    <a:pt x="76" y="56"/>
                    <a:pt x="75" y="55"/>
                    <a:pt x="76" y="54"/>
                  </a:cubicBezTo>
                  <a:close/>
                  <a:moveTo>
                    <a:pt x="87" y="29"/>
                  </a:moveTo>
                  <a:cubicBezTo>
                    <a:pt x="88" y="26"/>
                    <a:pt x="88" y="29"/>
                    <a:pt x="90" y="28"/>
                  </a:cubicBezTo>
                  <a:cubicBezTo>
                    <a:pt x="93" y="27"/>
                    <a:pt x="85" y="26"/>
                    <a:pt x="86" y="23"/>
                  </a:cubicBezTo>
                  <a:cubicBezTo>
                    <a:pt x="88" y="20"/>
                    <a:pt x="88" y="25"/>
                    <a:pt x="91" y="23"/>
                  </a:cubicBezTo>
                  <a:cubicBezTo>
                    <a:pt x="93" y="21"/>
                    <a:pt x="94" y="22"/>
                    <a:pt x="100" y="26"/>
                  </a:cubicBezTo>
                  <a:cubicBezTo>
                    <a:pt x="103" y="28"/>
                    <a:pt x="102" y="21"/>
                    <a:pt x="105" y="20"/>
                  </a:cubicBezTo>
                  <a:cubicBezTo>
                    <a:pt x="107" y="19"/>
                    <a:pt x="109" y="20"/>
                    <a:pt x="111" y="19"/>
                  </a:cubicBezTo>
                  <a:cubicBezTo>
                    <a:pt x="114" y="17"/>
                    <a:pt x="115" y="17"/>
                    <a:pt x="115" y="16"/>
                  </a:cubicBezTo>
                  <a:cubicBezTo>
                    <a:pt x="114" y="15"/>
                    <a:pt x="113" y="18"/>
                    <a:pt x="111" y="15"/>
                  </a:cubicBezTo>
                  <a:cubicBezTo>
                    <a:pt x="110" y="12"/>
                    <a:pt x="113" y="9"/>
                    <a:pt x="112" y="9"/>
                  </a:cubicBezTo>
                  <a:cubicBezTo>
                    <a:pt x="111" y="10"/>
                    <a:pt x="110" y="13"/>
                    <a:pt x="108" y="12"/>
                  </a:cubicBezTo>
                  <a:cubicBezTo>
                    <a:pt x="106" y="12"/>
                    <a:pt x="108" y="11"/>
                    <a:pt x="105" y="11"/>
                  </a:cubicBezTo>
                  <a:cubicBezTo>
                    <a:pt x="102" y="10"/>
                    <a:pt x="98" y="5"/>
                    <a:pt x="96" y="3"/>
                  </a:cubicBezTo>
                  <a:cubicBezTo>
                    <a:pt x="94" y="0"/>
                    <a:pt x="91" y="1"/>
                    <a:pt x="93" y="4"/>
                  </a:cubicBezTo>
                  <a:cubicBezTo>
                    <a:pt x="95" y="8"/>
                    <a:pt x="92" y="8"/>
                    <a:pt x="93" y="10"/>
                  </a:cubicBezTo>
                  <a:cubicBezTo>
                    <a:pt x="94" y="12"/>
                    <a:pt x="91" y="13"/>
                    <a:pt x="91" y="15"/>
                  </a:cubicBezTo>
                  <a:cubicBezTo>
                    <a:pt x="92" y="16"/>
                    <a:pt x="92" y="19"/>
                    <a:pt x="89" y="18"/>
                  </a:cubicBezTo>
                  <a:cubicBezTo>
                    <a:pt x="87" y="16"/>
                    <a:pt x="85" y="16"/>
                    <a:pt x="87" y="18"/>
                  </a:cubicBezTo>
                  <a:cubicBezTo>
                    <a:pt x="88" y="20"/>
                    <a:pt x="81" y="23"/>
                    <a:pt x="84" y="25"/>
                  </a:cubicBezTo>
                  <a:cubicBezTo>
                    <a:pt x="87" y="27"/>
                    <a:pt x="83" y="29"/>
                    <a:pt x="85" y="31"/>
                  </a:cubicBezTo>
                  <a:cubicBezTo>
                    <a:pt x="85" y="31"/>
                    <a:pt x="85" y="32"/>
                    <a:pt x="87" y="29"/>
                  </a:cubicBezTo>
                  <a:close/>
                  <a:moveTo>
                    <a:pt x="57" y="81"/>
                  </a:moveTo>
                  <a:cubicBezTo>
                    <a:pt x="57" y="80"/>
                    <a:pt x="59" y="78"/>
                    <a:pt x="59" y="79"/>
                  </a:cubicBezTo>
                  <a:cubicBezTo>
                    <a:pt x="59" y="80"/>
                    <a:pt x="58" y="82"/>
                    <a:pt x="57" y="81"/>
                  </a:cubicBezTo>
                  <a:close/>
                  <a:moveTo>
                    <a:pt x="50" y="68"/>
                  </a:moveTo>
                  <a:cubicBezTo>
                    <a:pt x="50" y="68"/>
                    <a:pt x="50" y="66"/>
                    <a:pt x="50" y="66"/>
                  </a:cubicBezTo>
                  <a:cubicBezTo>
                    <a:pt x="49" y="67"/>
                    <a:pt x="49" y="68"/>
                    <a:pt x="50" y="68"/>
                  </a:cubicBezTo>
                  <a:close/>
                  <a:moveTo>
                    <a:pt x="21" y="135"/>
                  </a:moveTo>
                  <a:cubicBezTo>
                    <a:pt x="21" y="134"/>
                    <a:pt x="21" y="134"/>
                    <a:pt x="23" y="132"/>
                  </a:cubicBezTo>
                  <a:cubicBezTo>
                    <a:pt x="25" y="131"/>
                    <a:pt x="24" y="130"/>
                    <a:pt x="23" y="131"/>
                  </a:cubicBezTo>
                  <a:cubicBezTo>
                    <a:pt x="22" y="133"/>
                    <a:pt x="21" y="133"/>
                    <a:pt x="20" y="135"/>
                  </a:cubicBezTo>
                  <a:cubicBezTo>
                    <a:pt x="20" y="136"/>
                    <a:pt x="21" y="136"/>
                    <a:pt x="21" y="135"/>
                  </a:cubicBezTo>
                  <a:close/>
                  <a:moveTo>
                    <a:pt x="27" y="125"/>
                  </a:moveTo>
                  <a:cubicBezTo>
                    <a:pt x="26" y="124"/>
                    <a:pt x="27" y="123"/>
                    <a:pt x="27" y="124"/>
                  </a:cubicBezTo>
                  <a:cubicBezTo>
                    <a:pt x="28" y="125"/>
                    <a:pt x="27" y="126"/>
                    <a:pt x="27" y="125"/>
                  </a:cubicBezTo>
                  <a:close/>
                  <a:moveTo>
                    <a:pt x="29" y="122"/>
                  </a:moveTo>
                  <a:cubicBezTo>
                    <a:pt x="29" y="120"/>
                    <a:pt x="31" y="119"/>
                    <a:pt x="31" y="120"/>
                  </a:cubicBezTo>
                  <a:cubicBezTo>
                    <a:pt x="31" y="120"/>
                    <a:pt x="29" y="123"/>
                    <a:pt x="29" y="122"/>
                  </a:cubicBezTo>
                  <a:close/>
                  <a:moveTo>
                    <a:pt x="0" y="147"/>
                  </a:moveTo>
                  <a:cubicBezTo>
                    <a:pt x="0" y="146"/>
                    <a:pt x="1" y="147"/>
                    <a:pt x="1" y="148"/>
                  </a:cubicBezTo>
                  <a:cubicBezTo>
                    <a:pt x="1" y="148"/>
                    <a:pt x="0" y="148"/>
                    <a:pt x="0" y="147"/>
                  </a:cubicBezTo>
                  <a:close/>
                  <a:moveTo>
                    <a:pt x="2" y="147"/>
                  </a:moveTo>
                  <a:cubicBezTo>
                    <a:pt x="1" y="147"/>
                    <a:pt x="3" y="145"/>
                    <a:pt x="3" y="146"/>
                  </a:cubicBezTo>
                  <a:cubicBezTo>
                    <a:pt x="3" y="147"/>
                    <a:pt x="3" y="148"/>
                    <a:pt x="2" y="147"/>
                  </a:cubicBezTo>
                  <a:close/>
                  <a:moveTo>
                    <a:pt x="8" y="145"/>
                  </a:moveTo>
                  <a:cubicBezTo>
                    <a:pt x="7" y="144"/>
                    <a:pt x="8" y="144"/>
                    <a:pt x="9" y="144"/>
                  </a:cubicBezTo>
                  <a:cubicBezTo>
                    <a:pt x="9" y="145"/>
                    <a:pt x="8" y="145"/>
                    <a:pt x="8" y="145"/>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sp>
          <p:nvSpPr>
            <p:cNvPr id="330" name="Freeform 82"/>
            <p:cNvSpPr>
              <a:spLocks noEditPoints="1"/>
            </p:cNvSpPr>
            <p:nvPr/>
          </p:nvSpPr>
          <p:spPr bwMode="auto">
            <a:xfrm>
              <a:off x="3142" y="2715"/>
              <a:ext cx="1245" cy="1298"/>
            </a:xfrm>
            <a:custGeom>
              <a:avLst/>
              <a:gdLst/>
              <a:ahLst/>
              <a:cxnLst>
                <a:cxn ang="0">
                  <a:pos x="56" y="40"/>
                </a:cxn>
                <a:cxn ang="0">
                  <a:pos x="69" y="23"/>
                </a:cxn>
                <a:cxn ang="0">
                  <a:pos x="87" y="28"/>
                </a:cxn>
                <a:cxn ang="0">
                  <a:pos x="99" y="11"/>
                </a:cxn>
                <a:cxn ang="0">
                  <a:pos x="101" y="4"/>
                </a:cxn>
                <a:cxn ang="0">
                  <a:pos x="113" y="9"/>
                </a:cxn>
                <a:cxn ang="0">
                  <a:pos x="121" y="12"/>
                </a:cxn>
                <a:cxn ang="0">
                  <a:pos x="123" y="16"/>
                </a:cxn>
                <a:cxn ang="0">
                  <a:pos x="123" y="33"/>
                </a:cxn>
                <a:cxn ang="0">
                  <a:pos x="144" y="45"/>
                </a:cxn>
                <a:cxn ang="0">
                  <a:pos x="149" y="19"/>
                </a:cxn>
                <a:cxn ang="0">
                  <a:pos x="152" y="4"/>
                </a:cxn>
                <a:cxn ang="0">
                  <a:pos x="158" y="12"/>
                </a:cxn>
                <a:cxn ang="0">
                  <a:pos x="168" y="27"/>
                </a:cxn>
                <a:cxn ang="0">
                  <a:pos x="178" y="56"/>
                </a:cxn>
                <a:cxn ang="0">
                  <a:pos x="191" y="70"/>
                </a:cxn>
                <a:cxn ang="0">
                  <a:pos x="197" y="76"/>
                </a:cxn>
                <a:cxn ang="0">
                  <a:pos x="208" y="96"/>
                </a:cxn>
                <a:cxn ang="0">
                  <a:pos x="212" y="120"/>
                </a:cxn>
                <a:cxn ang="0">
                  <a:pos x="204" y="147"/>
                </a:cxn>
                <a:cxn ang="0">
                  <a:pos x="193" y="176"/>
                </a:cxn>
                <a:cxn ang="0">
                  <a:pos x="174" y="190"/>
                </a:cxn>
                <a:cxn ang="0">
                  <a:pos x="168" y="182"/>
                </a:cxn>
                <a:cxn ang="0">
                  <a:pos x="150" y="185"/>
                </a:cxn>
                <a:cxn ang="0">
                  <a:pos x="136" y="166"/>
                </a:cxn>
                <a:cxn ang="0">
                  <a:pos x="128" y="163"/>
                </a:cxn>
                <a:cxn ang="0">
                  <a:pos x="131" y="147"/>
                </a:cxn>
                <a:cxn ang="0">
                  <a:pos x="122" y="156"/>
                </a:cxn>
                <a:cxn ang="0">
                  <a:pos x="110" y="143"/>
                </a:cxn>
                <a:cxn ang="0">
                  <a:pos x="70" y="143"/>
                </a:cxn>
                <a:cxn ang="0">
                  <a:pos x="46" y="153"/>
                </a:cxn>
                <a:cxn ang="0">
                  <a:pos x="22" y="162"/>
                </a:cxn>
                <a:cxn ang="0">
                  <a:pos x="14" y="147"/>
                </a:cxn>
                <a:cxn ang="0">
                  <a:pos x="6" y="112"/>
                </a:cxn>
                <a:cxn ang="0">
                  <a:pos x="3" y="97"/>
                </a:cxn>
                <a:cxn ang="0">
                  <a:pos x="5" y="75"/>
                </a:cxn>
                <a:cxn ang="0">
                  <a:pos x="25" y="65"/>
                </a:cxn>
                <a:cxn ang="0">
                  <a:pos x="47" y="50"/>
                </a:cxn>
                <a:cxn ang="0">
                  <a:pos x="170" y="218"/>
                </a:cxn>
                <a:cxn ang="0">
                  <a:pos x="179" y="220"/>
                </a:cxn>
                <a:cxn ang="0">
                  <a:pos x="182" y="218"/>
                </a:cxn>
                <a:cxn ang="0">
                  <a:pos x="183" y="211"/>
                </a:cxn>
                <a:cxn ang="0">
                  <a:pos x="183" y="202"/>
                </a:cxn>
                <a:cxn ang="0">
                  <a:pos x="169" y="202"/>
                </a:cxn>
                <a:cxn ang="0">
                  <a:pos x="162" y="193"/>
                </a:cxn>
                <a:cxn ang="0">
                  <a:pos x="182" y="196"/>
                </a:cxn>
                <a:cxn ang="0">
                  <a:pos x="184" y="196"/>
                </a:cxn>
                <a:cxn ang="0">
                  <a:pos x="183" y="199"/>
                </a:cxn>
                <a:cxn ang="0">
                  <a:pos x="129" y="168"/>
                </a:cxn>
                <a:cxn ang="0">
                  <a:pos x="123" y="168"/>
                </a:cxn>
                <a:cxn ang="0">
                  <a:pos x="92" y="5"/>
                </a:cxn>
                <a:cxn ang="0">
                  <a:pos x="91" y="7"/>
                </a:cxn>
                <a:cxn ang="0">
                  <a:pos x="91" y="7"/>
                </a:cxn>
                <a:cxn ang="0">
                  <a:pos x="123" y="23"/>
                </a:cxn>
                <a:cxn ang="0">
                  <a:pos x="211" y="92"/>
                </a:cxn>
                <a:cxn ang="0">
                  <a:pos x="209" y="99"/>
                </a:cxn>
                <a:cxn ang="0">
                  <a:pos x="140" y="38"/>
                </a:cxn>
              </a:cxnLst>
              <a:rect l="0" t="0" r="r" b="b"/>
              <a:pathLst>
                <a:path w="214" h="223">
                  <a:moveTo>
                    <a:pt x="47" y="50"/>
                  </a:moveTo>
                  <a:cubicBezTo>
                    <a:pt x="51" y="47"/>
                    <a:pt x="46" y="47"/>
                    <a:pt x="50" y="40"/>
                  </a:cubicBezTo>
                  <a:cubicBezTo>
                    <a:pt x="55" y="34"/>
                    <a:pt x="55" y="48"/>
                    <a:pt x="56" y="40"/>
                  </a:cubicBezTo>
                  <a:cubicBezTo>
                    <a:pt x="56" y="31"/>
                    <a:pt x="60" y="42"/>
                    <a:pt x="60" y="35"/>
                  </a:cubicBezTo>
                  <a:cubicBezTo>
                    <a:pt x="60" y="30"/>
                    <a:pt x="61" y="33"/>
                    <a:pt x="64" y="27"/>
                  </a:cubicBezTo>
                  <a:cubicBezTo>
                    <a:pt x="67" y="21"/>
                    <a:pt x="68" y="27"/>
                    <a:pt x="69" y="23"/>
                  </a:cubicBezTo>
                  <a:cubicBezTo>
                    <a:pt x="69" y="19"/>
                    <a:pt x="72" y="25"/>
                    <a:pt x="72" y="21"/>
                  </a:cubicBezTo>
                  <a:cubicBezTo>
                    <a:pt x="72" y="17"/>
                    <a:pt x="79" y="28"/>
                    <a:pt x="82" y="27"/>
                  </a:cubicBezTo>
                  <a:cubicBezTo>
                    <a:pt x="85" y="27"/>
                    <a:pt x="85" y="30"/>
                    <a:pt x="87" y="28"/>
                  </a:cubicBezTo>
                  <a:cubicBezTo>
                    <a:pt x="89" y="26"/>
                    <a:pt x="83" y="27"/>
                    <a:pt x="87" y="21"/>
                  </a:cubicBezTo>
                  <a:cubicBezTo>
                    <a:pt x="91" y="16"/>
                    <a:pt x="87" y="17"/>
                    <a:pt x="92" y="13"/>
                  </a:cubicBezTo>
                  <a:cubicBezTo>
                    <a:pt x="98" y="8"/>
                    <a:pt x="95" y="12"/>
                    <a:pt x="99" y="11"/>
                  </a:cubicBezTo>
                  <a:cubicBezTo>
                    <a:pt x="103" y="10"/>
                    <a:pt x="102" y="13"/>
                    <a:pt x="103" y="9"/>
                  </a:cubicBezTo>
                  <a:cubicBezTo>
                    <a:pt x="104" y="5"/>
                    <a:pt x="100" y="7"/>
                    <a:pt x="99" y="6"/>
                  </a:cubicBezTo>
                  <a:cubicBezTo>
                    <a:pt x="98" y="4"/>
                    <a:pt x="99" y="4"/>
                    <a:pt x="101" y="4"/>
                  </a:cubicBezTo>
                  <a:cubicBezTo>
                    <a:pt x="103" y="4"/>
                    <a:pt x="102" y="6"/>
                    <a:pt x="104" y="5"/>
                  </a:cubicBezTo>
                  <a:cubicBezTo>
                    <a:pt x="106" y="5"/>
                    <a:pt x="104" y="8"/>
                    <a:pt x="108" y="8"/>
                  </a:cubicBezTo>
                  <a:cubicBezTo>
                    <a:pt x="111" y="7"/>
                    <a:pt x="110" y="11"/>
                    <a:pt x="113" y="9"/>
                  </a:cubicBezTo>
                  <a:cubicBezTo>
                    <a:pt x="115" y="9"/>
                    <a:pt x="114" y="13"/>
                    <a:pt x="118" y="9"/>
                  </a:cubicBezTo>
                  <a:cubicBezTo>
                    <a:pt x="122" y="6"/>
                    <a:pt x="119" y="10"/>
                    <a:pt x="120" y="10"/>
                  </a:cubicBezTo>
                  <a:cubicBezTo>
                    <a:pt x="121" y="10"/>
                    <a:pt x="120" y="13"/>
                    <a:pt x="121" y="12"/>
                  </a:cubicBezTo>
                  <a:cubicBezTo>
                    <a:pt x="123" y="11"/>
                    <a:pt x="121" y="11"/>
                    <a:pt x="122" y="9"/>
                  </a:cubicBezTo>
                  <a:cubicBezTo>
                    <a:pt x="124" y="8"/>
                    <a:pt x="123" y="9"/>
                    <a:pt x="125" y="11"/>
                  </a:cubicBezTo>
                  <a:cubicBezTo>
                    <a:pt x="128" y="12"/>
                    <a:pt x="124" y="12"/>
                    <a:pt x="123" y="16"/>
                  </a:cubicBezTo>
                  <a:cubicBezTo>
                    <a:pt x="123" y="21"/>
                    <a:pt x="123" y="14"/>
                    <a:pt x="120" y="18"/>
                  </a:cubicBezTo>
                  <a:cubicBezTo>
                    <a:pt x="118" y="23"/>
                    <a:pt x="123" y="18"/>
                    <a:pt x="119" y="24"/>
                  </a:cubicBezTo>
                  <a:cubicBezTo>
                    <a:pt x="116" y="30"/>
                    <a:pt x="118" y="28"/>
                    <a:pt x="123" y="33"/>
                  </a:cubicBezTo>
                  <a:cubicBezTo>
                    <a:pt x="125" y="36"/>
                    <a:pt x="125" y="33"/>
                    <a:pt x="130" y="37"/>
                  </a:cubicBezTo>
                  <a:cubicBezTo>
                    <a:pt x="135" y="42"/>
                    <a:pt x="136" y="39"/>
                    <a:pt x="137" y="42"/>
                  </a:cubicBezTo>
                  <a:cubicBezTo>
                    <a:pt x="137" y="44"/>
                    <a:pt x="142" y="47"/>
                    <a:pt x="144" y="45"/>
                  </a:cubicBezTo>
                  <a:cubicBezTo>
                    <a:pt x="147" y="43"/>
                    <a:pt x="145" y="42"/>
                    <a:pt x="148" y="38"/>
                  </a:cubicBezTo>
                  <a:cubicBezTo>
                    <a:pt x="150" y="35"/>
                    <a:pt x="148" y="35"/>
                    <a:pt x="149" y="31"/>
                  </a:cubicBezTo>
                  <a:cubicBezTo>
                    <a:pt x="151" y="26"/>
                    <a:pt x="148" y="22"/>
                    <a:pt x="149" y="19"/>
                  </a:cubicBezTo>
                  <a:cubicBezTo>
                    <a:pt x="150" y="16"/>
                    <a:pt x="149" y="16"/>
                    <a:pt x="150" y="14"/>
                  </a:cubicBezTo>
                  <a:cubicBezTo>
                    <a:pt x="152" y="13"/>
                    <a:pt x="149" y="14"/>
                    <a:pt x="150" y="11"/>
                  </a:cubicBezTo>
                  <a:cubicBezTo>
                    <a:pt x="152" y="7"/>
                    <a:pt x="152" y="6"/>
                    <a:pt x="152" y="4"/>
                  </a:cubicBezTo>
                  <a:cubicBezTo>
                    <a:pt x="153" y="1"/>
                    <a:pt x="155" y="0"/>
                    <a:pt x="156" y="3"/>
                  </a:cubicBezTo>
                  <a:cubicBezTo>
                    <a:pt x="156" y="6"/>
                    <a:pt x="156" y="8"/>
                    <a:pt x="157" y="9"/>
                  </a:cubicBezTo>
                  <a:cubicBezTo>
                    <a:pt x="159" y="10"/>
                    <a:pt x="157" y="10"/>
                    <a:pt x="158" y="12"/>
                  </a:cubicBezTo>
                  <a:cubicBezTo>
                    <a:pt x="160" y="15"/>
                    <a:pt x="160" y="17"/>
                    <a:pt x="160" y="20"/>
                  </a:cubicBezTo>
                  <a:cubicBezTo>
                    <a:pt x="160" y="23"/>
                    <a:pt x="162" y="27"/>
                    <a:pt x="163" y="24"/>
                  </a:cubicBezTo>
                  <a:cubicBezTo>
                    <a:pt x="165" y="21"/>
                    <a:pt x="164" y="25"/>
                    <a:pt x="168" y="27"/>
                  </a:cubicBezTo>
                  <a:cubicBezTo>
                    <a:pt x="171" y="29"/>
                    <a:pt x="168" y="36"/>
                    <a:pt x="171" y="40"/>
                  </a:cubicBezTo>
                  <a:cubicBezTo>
                    <a:pt x="174" y="43"/>
                    <a:pt x="172" y="48"/>
                    <a:pt x="173" y="51"/>
                  </a:cubicBezTo>
                  <a:cubicBezTo>
                    <a:pt x="175" y="53"/>
                    <a:pt x="174" y="55"/>
                    <a:pt x="178" y="56"/>
                  </a:cubicBezTo>
                  <a:cubicBezTo>
                    <a:pt x="182" y="57"/>
                    <a:pt x="179" y="59"/>
                    <a:pt x="184" y="60"/>
                  </a:cubicBezTo>
                  <a:cubicBezTo>
                    <a:pt x="189" y="62"/>
                    <a:pt x="189" y="64"/>
                    <a:pt x="187" y="64"/>
                  </a:cubicBezTo>
                  <a:cubicBezTo>
                    <a:pt x="185" y="64"/>
                    <a:pt x="190" y="68"/>
                    <a:pt x="191" y="70"/>
                  </a:cubicBezTo>
                  <a:cubicBezTo>
                    <a:pt x="192" y="72"/>
                    <a:pt x="190" y="73"/>
                    <a:pt x="192" y="76"/>
                  </a:cubicBezTo>
                  <a:cubicBezTo>
                    <a:pt x="194" y="79"/>
                    <a:pt x="192" y="73"/>
                    <a:pt x="194" y="76"/>
                  </a:cubicBezTo>
                  <a:cubicBezTo>
                    <a:pt x="197" y="78"/>
                    <a:pt x="196" y="74"/>
                    <a:pt x="197" y="76"/>
                  </a:cubicBezTo>
                  <a:cubicBezTo>
                    <a:pt x="199" y="78"/>
                    <a:pt x="196" y="81"/>
                    <a:pt x="199" y="85"/>
                  </a:cubicBezTo>
                  <a:cubicBezTo>
                    <a:pt x="202" y="88"/>
                    <a:pt x="201" y="85"/>
                    <a:pt x="203" y="89"/>
                  </a:cubicBezTo>
                  <a:cubicBezTo>
                    <a:pt x="205" y="92"/>
                    <a:pt x="207" y="92"/>
                    <a:pt x="208" y="96"/>
                  </a:cubicBezTo>
                  <a:cubicBezTo>
                    <a:pt x="209" y="100"/>
                    <a:pt x="210" y="97"/>
                    <a:pt x="210" y="101"/>
                  </a:cubicBezTo>
                  <a:cubicBezTo>
                    <a:pt x="209" y="105"/>
                    <a:pt x="211" y="105"/>
                    <a:pt x="210" y="108"/>
                  </a:cubicBezTo>
                  <a:cubicBezTo>
                    <a:pt x="209" y="109"/>
                    <a:pt x="214" y="116"/>
                    <a:pt x="212" y="120"/>
                  </a:cubicBezTo>
                  <a:cubicBezTo>
                    <a:pt x="210" y="123"/>
                    <a:pt x="212" y="126"/>
                    <a:pt x="209" y="130"/>
                  </a:cubicBezTo>
                  <a:cubicBezTo>
                    <a:pt x="208" y="133"/>
                    <a:pt x="210" y="135"/>
                    <a:pt x="208" y="139"/>
                  </a:cubicBezTo>
                  <a:cubicBezTo>
                    <a:pt x="206" y="143"/>
                    <a:pt x="209" y="142"/>
                    <a:pt x="204" y="147"/>
                  </a:cubicBezTo>
                  <a:cubicBezTo>
                    <a:pt x="198" y="152"/>
                    <a:pt x="199" y="161"/>
                    <a:pt x="197" y="162"/>
                  </a:cubicBezTo>
                  <a:cubicBezTo>
                    <a:pt x="195" y="163"/>
                    <a:pt x="194" y="168"/>
                    <a:pt x="194" y="170"/>
                  </a:cubicBezTo>
                  <a:cubicBezTo>
                    <a:pt x="194" y="173"/>
                    <a:pt x="192" y="175"/>
                    <a:pt x="193" y="176"/>
                  </a:cubicBezTo>
                  <a:cubicBezTo>
                    <a:pt x="194" y="177"/>
                    <a:pt x="193" y="181"/>
                    <a:pt x="188" y="181"/>
                  </a:cubicBezTo>
                  <a:cubicBezTo>
                    <a:pt x="183" y="180"/>
                    <a:pt x="178" y="187"/>
                    <a:pt x="176" y="187"/>
                  </a:cubicBezTo>
                  <a:cubicBezTo>
                    <a:pt x="174" y="188"/>
                    <a:pt x="176" y="193"/>
                    <a:pt x="174" y="190"/>
                  </a:cubicBezTo>
                  <a:cubicBezTo>
                    <a:pt x="171" y="186"/>
                    <a:pt x="170" y="187"/>
                    <a:pt x="169" y="185"/>
                  </a:cubicBezTo>
                  <a:cubicBezTo>
                    <a:pt x="169" y="183"/>
                    <a:pt x="169" y="187"/>
                    <a:pt x="167" y="186"/>
                  </a:cubicBezTo>
                  <a:cubicBezTo>
                    <a:pt x="165" y="184"/>
                    <a:pt x="170" y="184"/>
                    <a:pt x="168" y="182"/>
                  </a:cubicBezTo>
                  <a:cubicBezTo>
                    <a:pt x="165" y="180"/>
                    <a:pt x="167" y="183"/>
                    <a:pt x="164" y="185"/>
                  </a:cubicBezTo>
                  <a:cubicBezTo>
                    <a:pt x="160" y="186"/>
                    <a:pt x="162" y="189"/>
                    <a:pt x="157" y="187"/>
                  </a:cubicBezTo>
                  <a:cubicBezTo>
                    <a:pt x="152" y="184"/>
                    <a:pt x="151" y="184"/>
                    <a:pt x="150" y="185"/>
                  </a:cubicBezTo>
                  <a:cubicBezTo>
                    <a:pt x="149" y="186"/>
                    <a:pt x="148" y="183"/>
                    <a:pt x="146" y="182"/>
                  </a:cubicBezTo>
                  <a:cubicBezTo>
                    <a:pt x="143" y="182"/>
                    <a:pt x="139" y="176"/>
                    <a:pt x="140" y="174"/>
                  </a:cubicBezTo>
                  <a:cubicBezTo>
                    <a:pt x="141" y="172"/>
                    <a:pt x="139" y="167"/>
                    <a:pt x="136" y="166"/>
                  </a:cubicBezTo>
                  <a:cubicBezTo>
                    <a:pt x="134" y="165"/>
                    <a:pt x="133" y="167"/>
                    <a:pt x="132" y="166"/>
                  </a:cubicBezTo>
                  <a:cubicBezTo>
                    <a:pt x="131" y="164"/>
                    <a:pt x="135" y="162"/>
                    <a:pt x="133" y="158"/>
                  </a:cubicBezTo>
                  <a:cubicBezTo>
                    <a:pt x="130" y="154"/>
                    <a:pt x="132" y="162"/>
                    <a:pt x="128" y="163"/>
                  </a:cubicBezTo>
                  <a:cubicBezTo>
                    <a:pt x="124" y="163"/>
                    <a:pt x="125" y="160"/>
                    <a:pt x="127" y="160"/>
                  </a:cubicBezTo>
                  <a:cubicBezTo>
                    <a:pt x="129" y="161"/>
                    <a:pt x="129" y="159"/>
                    <a:pt x="128" y="157"/>
                  </a:cubicBezTo>
                  <a:cubicBezTo>
                    <a:pt x="128" y="155"/>
                    <a:pt x="132" y="149"/>
                    <a:pt x="131" y="147"/>
                  </a:cubicBezTo>
                  <a:cubicBezTo>
                    <a:pt x="130" y="145"/>
                    <a:pt x="130" y="144"/>
                    <a:pt x="130" y="146"/>
                  </a:cubicBezTo>
                  <a:cubicBezTo>
                    <a:pt x="130" y="148"/>
                    <a:pt x="127" y="148"/>
                    <a:pt x="127" y="151"/>
                  </a:cubicBezTo>
                  <a:cubicBezTo>
                    <a:pt x="126" y="154"/>
                    <a:pt x="127" y="150"/>
                    <a:pt x="122" y="156"/>
                  </a:cubicBezTo>
                  <a:cubicBezTo>
                    <a:pt x="117" y="162"/>
                    <a:pt x="123" y="162"/>
                    <a:pt x="118" y="160"/>
                  </a:cubicBezTo>
                  <a:cubicBezTo>
                    <a:pt x="115" y="158"/>
                    <a:pt x="117" y="151"/>
                    <a:pt x="113" y="149"/>
                  </a:cubicBezTo>
                  <a:cubicBezTo>
                    <a:pt x="108" y="146"/>
                    <a:pt x="114" y="146"/>
                    <a:pt x="110" y="143"/>
                  </a:cubicBezTo>
                  <a:cubicBezTo>
                    <a:pt x="107" y="140"/>
                    <a:pt x="107" y="143"/>
                    <a:pt x="99" y="139"/>
                  </a:cubicBezTo>
                  <a:cubicBezTo>
                    <a:pt x="91" y="135"/>
                    <a:pt x="98" y="139"/>
                    <a:pt x="89" y="137"/>
                  </a:cubicBezTo>
                  <a:cubicBezTo>
                    <a:pt x="84" y="137"/>
                    <a:pt x="80" y="143"/>
                    <a:pt x="70" y="143"/>
                  </a:cubicBezTo>
                  <a:cubicBezTo>
                    <a:pt x="64" y="142"/>
                    <a:pt x="65" y="147"/>
                    <a:pt x="61" y="147"/>
                  </a:cubicBezTo>
                  <a:cubicBezTo>
                    <a:pt x="57" y="147"/>
                    <a:pt x="59" y="156"/>
                    <a:pt x="53" y="154"/>
                  </a:cubicBezTo>
                  <a:cubicBezTo>
                    <a:pt x="48" y="152"/>
                    <a:pt x="51" y="156"/>
                    <a:pt x="46" y="153"/>
                  </a:cubicBezTo>
                  <a:cubicBezTo>
                    <a:pt x="43" y="152"/>
                    <a:pt x="43" y="154"/>
                    <a:pt x="38" y="154"/>
                  </a:cubicBezTo>
                  <a:cubicBezTo>
                    <a:pt x="34" y="154"/>
                    <a:pt x="36" y="157"/>
                    <a:pt x="33" y="158"/>
                  </a:cubicBezTo>
                  <a:cubicBezTo>
                    <a:pt x="29" y="158"/>
                    <a:pt x="29" y="163"/>
                    <a:pt x="22" y="162"/>
                  </a:cubicBezTo>
                  <a:cubicBezTo>
                    <a:pt x="15" y="161"/>
                    <a:pt x="15" y="156"/>
                    <a:pt x="12" y="157"/>
                  </a:cubicBezTo>
                  <a:cubicBezTo>
                    <a:pt x="10" y="157"/>
                    <a:pt x="10" y="151"/>
                    <a:pt x="11" y="151"/>
                  </a:cubicBezTo>
                  <a:cubicBezTo>
                    <a:pt x="13" y="152"/>
                    <a:pt x="15" y="150"/>
                    <a:pt x="14" y="147"/>
                  </a:cubicBezTo>
                  <a:cubicBezTo>
                    <a:pt x="14" y="143"/>
                    <a:pt x="17" y="145"/>
                    <a:pt x="13" y="135"/>
                  </a:cubicBezTo>
                  <a:cubicBezTo>
                    <a:pt x="9" y="125"/>
                    <a:pt x="12" y="125"/>
                    <a:pt x="10" y="120"/>
                  </a:cubicBezTo>
                  <a:cubicBezTo>
                    <a:pt x="7" y="115"/>
                    <a:pt x="6" y="115"/>
                    <a:pt x="6" y="112"/>
                  </a:cubicBezTo>
                  <a:cubicBezTo>
                    <a:pt x="7" y="108"/>
                    <a:pt x="2" y="105"/>
                    <a:pt x="2" y="102"/>
                  </a:cubicBezTo>
                  <a:cubicBezTo>
                    <a:pt x="2" y="98"/>
                    <a:pt x="4" y="105"/>
                    <a:pt x="5" y="104"/>
                  </a:cubicBezTo>
                  <a:cubicBezTo>
                    <a:pt x="5" y="102"/>
                    <a:pt x="2" y="99"/>
                    <a:pt x="3" y="97"/>
                  </a:cubicBezTo>
                  <a:cubicBezTo>
                    <a:pt x="4" y="96"/>
                    <a:pt x="7" y="106"/>
                    <a:pt x="7" y="101"/>
                  </a:cubicBezTo>
                  <a:cubicBezTo>
                    <a:pt x="7" y="96"/>
                    <a:pt x="0" y="91"/>
                    <a:pt x="3" y="85"/>
                  </a:cubicBezTo>
                  <a:cubicBezTo>
                    <a:pt x="7" y="79"/>
                    <a:pt x="2" y="80"/>
                    <a:pt x="5" y="75"/>
                  </a:cubicBezTo>
                  <a:cubicBezTo>
                    <a:pt x="8" y="70"/>
                    <a:pt x="6" y="81"/>
                    <a:pt x="8" y="75"/>
                  </a:cubicBezTo>
                  <a:cubicBezTo>
                    <a:pt x="10" y="70"/>
                    <a:pt x="11" y="74"/>
                    <a:pt x="16" y="68"/>
                  </a:cubicBezTo>
                  <a:cubicBezTo>
                    <a:pt x="21" y="62"/>
                    <a:pt x="21" y="67"/>
                    <a:pt x="25" y="65"/>
                  </a:cubicBezTo>
                  <a:cubicBezTo>
                    <a:pt x="29" y="63"/>
                    <a:pt x="31" y="63"/>
                    <a:pt x="32" y="61"/>
                  </a:cubicBezTo>
                  <a:cubicBezTo>
                    <a:pt x="33" y="59"/>
                    <a:pt x="36" y="63"/>
                    <a:pt x="41" y="59"/>
                  </a:cubicBezTo>
                  <a:cubicBezTo>
                    <a:pt x="46" y="56"/>
                    <a:pt x="44" y="53"/>
                    <a:pt x="47" y="50"/>
                  </a:cubicBezTo>
                  <a:close/>
                  <a:moveTo>
                    <a:pt x="167" y="208"/>
                  </a:moveTo>
                  <a:cubicBezTo>
                    <a:pt x="168" y="210"/>
                    <a:pt x="168" y="209"/>
                    <a:pt x="168" y="211"/>
                  </a:cubicBezTo>
                  <a:cubicBezTo>
                    <a:pt x="168" y="213"/>
                    <a:pt x="169" y="217"/>
                    <a:pt x="170" y="218"/>
                  </a:cubicBezTo>
                  <a:cubicBezTo>
                    <a:pt x="172" y="219"/>
                    <a:pt x="172" y="222"/>
                    <a:pt x="173" y="222"/>
                  </a:cubicBezTo>
                  <a:cubicBezTo>
                    <a:pt x="174" y="221"/>
                    <a:pt x="175" y="222"/>
                    <a:pt x="177" y="222"/>
                  </a:cubicBezTo>
                  <a:cubicBezTo>
                    <a:pt x="178" y="223"/>
                    <a:pt x="177" y="221"/>
                    <a:pt x="179" y="220"/>
                  </a:cubicBezTo>
                  <a:cubicBezTo>
                    <a:pt x="180" y="219"/>
                    <a:pt x="180" y="217"/>
                    <a:pt x="180" y="218"/>
                  </a:cubicBezTo>
                  <a:cubicBezTo>
                    <a:pt x="181" y="219"/>
                    <a:pt x="180" y="216"/>
                    <a:pt x="181" y="217"/>
                  </a:cubicBezTo>
                  <a:cubicBezTo>
                    <a:pt x="182" y="217"/>
                    <a:pt x="182" y="218"/>
                    <a:pt x="182" y="218"/>
                  </a:cubicBezTo>
                  <a:cubicBezTo>
                    <a:pt x="181" y="218"/>
                    <a:pt x="181" y="219"/>
                    <a:pt x="183" y="219"/>
                  </a:cubicBezTo>
                  <a:cubicBezTo>
                    <a:pt x="184" y="220"/>
                    <a:pt x="182" y="215"/>
                    <a:pt x="183" y="214"/>
                  </a:cubicBezTo>
                  <a:cubicBezTo>
                    <a:pt x="184" y="214"/>
                    <a:pt x="182" y="212"/>
                    <a:pt x="183" y="211"/>
                  </a:cubicBezTo>
                  <a:cubicBezTo>
                    <a:pt x="185" y="210"/>
                    <a:pt x="184" y="213"/>
                    <a:pt x="185" y="212"/>
                  </a:cubicBezTo>
                  <a:cubicBezTo>
                    <a:pt x="186" y="211"/>
                    <a:pt x="184" y="211"/>
                    <a:pt x="185" y="207"/>
                  </a:cubicBezTo>
                  <a:cubicBezTo>
                    <a:pt x="185" y="204"/>
                    <a:pt x="184" y="201"/>
                    <a:pt x="183" y="202"/>
                  </a:cubicBezTo>
                  <a:cubicBezTo>
                    <a:pt x="182" y="203"/>
                    <a:pt x="182" y="201"/>
                    <a:pt x="181" y="203"/>
                  </a:cubicBezTo>
                  <a:cubicBezTo>
                    <a:pt x="180" y="204"/>
                    <a:pt x="181" y="202"/>
                    <a:pt x="177" y="204"/>
                  </a:cubicBezTo>
                  <a:cubicBezTo>
                    <a:pt x="172" y="206"/>
                    <a:pt x="173" y="202"/>
                    <a:pt x="169" y="202"/>
                  </a:cubicBezTo>
                  <a:cubicBezTo>
                    <a:pt x="166" y="202"/>
                    <a:pt x="166" y="199"/>
                    <a:pt x="165" y="203"/>
                  </a:cubicBezTo>
                  <a:cubicBezTo>
                    <a:pt x="165" y="204"/>
                    <a:pt x="166" y="205"/>
                    <a:pt x="167" y="208"/>
                  </a:cubicBezTo>
                  <a:close/>
                  <a:moveTo>
                    <a:pt x="162" y="193"/>
                  </a:moveTo>
                  <a:cubicBezTo>
                    <a:pt x="163" y="192"/>
                    <a:pt x="164" y="196"/>
                    <a:pt x="162" y="197"/>
                  </a:cubicBezTo>
                  <a:cubicBezTo>
                    <a:pt x="161" y="197"/>
                    <a:pt x="161" y="194"/>
                    <a:pt x="162" y="193"/>
                  </a:cubicBezTo>
                  <a:close/>
                  <a:moveTo>
                    <a:pt x="182" y="196"/>
                  </a:moveTo>
                  <a:cubicBezTo>
                    <a:pt x="183" y="196"/>
                    <a:pt x="183" y="196"/>
                    <a:pt x="183" y="197"/>
                  </a:cubicBezTo>
                  <a:cubicBezTo>
                    <a:pt x="183" y="198"/>
                    <a:pt x="185" y="198"/>
                    <a:pt x="185" y="197"/>
                  </a:cubicBezTo>
                  <a:cubicBezTo>
                    <a:pt x="184" y="196"/>
                    <a:pt x="186" y="196"/>
                    <a:pt x="184" y="196"/>
                  </a:cubicBezTo>
                  <a:cubicBezTo>
                    <a:pt x="183" y="195"/>
                    <a:pt x="183" y="193"/>
                    <a:pt x="182" y="195"/>
                  </a:cubicBezTo>
                  <a:cubicBezTo>
                    <a:pt x="182" y="195"/>
                    <a:pt x="181" y="195"/>
                    <a:pt x="182" y="196"/>
                  </a:cubicBezTo>
                  <a:close/>
                  <a:moveTo>
                    <a:pt x="183" y="199"/>
                  </a:moveTo>
                  <a:cubicBezTo>
                    <a:pt x="183" y="198"/>
                    <a:pt x="186" y="198"/>
                    <a:pt x="185" y="199"/>
                  </a:cubicBezTo>
                  <a:cubicBezTo>
                    <a:pt x="185" y="200"/>
                    <a:pt x="183" y="199"/>
                    <a:pt x="183" y="199"/>
                  </a:cubicBezTo>
                  <a:close/>
                  <a:moveTo>
                    <a:pt x="129" y="168"/>
                  </a:moveTo>
                  <a:cubicBezTo>
                    <a:pt x="130" y="167"/>
                    <a:pt x="132" y="168"/>
                    <a:pt x="131" y="167"/>
                  </a:cubicBezTo>
                  <a:cubicBezTo>
                    <a:pt x="131" y="166"/>
                    <a:pt x="130" y="167"/>
                    <a:pt x="129" y="165"/>
                  </a:cubicBezTo>
                  <a:cubicBezTo>
                    <a:pt x="128" y="164"/>
                    <a:pt x="123" y="166"/>
                    <a:pt x="123" y="168"/>
                  </a:cubicBezTo>
                  <a:cubicBezTo>
                    <a:pt x="124" y="169"/>
                    <a:pt x="128" y="168"/>
                    <a:pt x="129" y="168"/>
                  </a:cubicBezTo>
                  <a:close/>
                  <a:moveTo>
                    <a:pt x="97" y="5"/>
                  </a:moveTo>
                  <a:cubicBezTo>
                    <a:pt x="95" y="2"/>
                    <a:pt x="95" y="7"/>
                    <a:pt x="92" y="5"/>
                  </a:cubicBezTo>
                  <a:cubicBezTo>
                    <a:pt x="90" y="4"/>
                    <a:pt x="92" y="7"/>
                    <a:pt x="94" y="9"/>
                  </a:cubicBezTo>
                  <a:cubicBezTo>
                    <a:pt x="95" y="9"/>
                    <a:pt x="98" y="7"/>
                    <a:pt x="97" y="5"/>
                  </a:cubicBezTo>
                  <a:close/>
                  <a:moveTo>
                    <a:pt x="91" y="7"/>
                  </a:moveTo>
                  <a:cubicBezTo>
                    <a:pt x="90" y="5"/>
                    <a:pt x="90" y="5"/>
                    <a:pt x="90" y="7"/>
                  </a:cubicBezTo>
                  <a:cubicBezTo>
                    <a:pt x="90" y="8"/>
                    <a:pt x="89" y="8"/>
                    <a:pt x="91" y="9"/>
                  </a:cubicBezTo>
                  <a:cubicBezTo>
                    <a:pt x="92" y="9"/>
                    <a:pt x="92" y="8"/>
                    <a:pt x="91" y="7"/>
                  </a:cubicBezTo>
                  <a:close/>
                  <a:moveTo>
                    <a:pt x="123" y="23"/>
                  </a:moveTo>
                  <a:cubicBezTo>
                    <a:pt x="122" y="21"/>
                    <a:pt x="125" y="21"/>
                    <a:pt x="125" y="22"/>
                  </a:cubicBezTo>
                  <a:cubicBezTo>
                    <a:pt x="124" y="24"/>
                    <a:pt x="123" y="25"/>
                    <a:pt x="123" y="23"/>
                  </a:cubicBezTo>
                  <a:close/>
                  <a:moveTo>
                    <a:pt x="210" y="97"/>
                  </a:moveTo>
                  <a:cubicBezTo>
                    <a:pt x="210" y="96"/>
                    <a:pt x="211" y="95"/>
                    <a:pt x="211" y="94"/>
                  </a:cubicBezTo>
                  <a:cubicBezTo>
                    <a:pt x="211" y="93"/>
                    <a:pt x="211" y="93"/>
                    <a:pt x="211" y="92"/>
                  </a:cubicBezTo>
                  <a:cubicBezTo>
                    <a:pt x="211" y="91"/>
                    <a:pt x="210" y="92"/>
                    <a:pt x="210" y="93"/>
                  </a:cubicBezTo>
                  <a:cubicBezTo>
                    <a:pt x="211" y="94"/>
                    <a:pt x="209" y="95"/>
                    <a:pt x="209" y="95"/>
                  </a:cubicBezTo>
                  <a:cubicBezTo>
                    <a:pt x="210" y="96"/>
                    <a:pt x="208" y="98"/>
                    <a:pt x="209" y="99"/>
                  </a:cubicBezTo>
                  <a:cubicBezTo>
                    <a:pt x="210" y="99"/>
                    <a:pt x="210" y="98"/>
                    <a:pt x="210" y="97"/>
                  </a:cubicBezTo>
                  <a:close/>
                  <a:moveTo>
                    <a:pt x="138" y="39"/>
                  </a:moveTo>
                  <a:cubicBezTo>
                    <a:pt x="139" y="39"/>
                    <a:pt x="141" y="39"/>
                    <a:pt x="140" y="38"/>
                  </a:cubicBezTo>
                  <a:cubicBezTo>
                    <a:pt x="139" y="37"/>
                    <a:pt x="136" y="39"/>
                    <a:pt x="137" y="40"/>
                  </a:cubicBezTo>
                  <a:cubicBezTo>
                    <a:pt x="137" y="40"/>
                    <a:pt x="138" y="40"/>
                    <a:pt x="138" y="39"/>
                  </a:cubicBezTo>
                  <a:close/>
                </a:path>
              </a:pathLst>
            </a:custGeom>
            <a:solidFill>
              <a:schemeClr val="tx2"/>
            </a:solidFill>
            <a:ln w="3175" cap="flat" cmpd="sng">
              <a:solidFill>
                <a:schemeClr val="bg1"/>
              </a:solidFill>
              <a:prstDash val="solid"/>
              <a:miter lim="800000"/>
              <a:headEnd/>
              <a:tailEnd/>
            </a:ln>
          </p:spPr>
          <p:txBody>
            <a:bodyPr/>
            <a:lstStyle/>
            <a:p>
              <a:endParaRPr lang="en-GB"/>
            </a:p>
          </p:txBody>
        </p:sp>
      </p:grpSp>
      <p:sp>
        <p:nvSpPr>
          <p:cNvPr id="85" name="Rectangle 84"/>
          <p:cNvSpPr/>
          <p:nvPr/>
        </p:nvSpPr>
        <p:spPr>
          <a:xfrm>
            <a:off x="7064375" y="849208"/>
            <a:ext cx="3041650" cy="123111"/>
          </a:xfrm>
          <a:prstGeom prst="rect">
            <a:avLst/>
          </a:prstGeom>
        </p:spPr>
        <p:txBody>
          <a:bodyPr wrap="square" lIns="0" tIns="0" rIns="0" bIns="0">
            <a:spAutoFit/>
          </a:bodyPr>
          <a:lstStyle/>
          <a:p>
            <a:pPr algn="r"/>
            <a:r>
              <a:rPr lang="en-GB" sz="800" dirty="0" smtClean="0">
                <a:latin typeface="+mj-lt"/>
              </a:rPr>
              <a:t>Source: http://www.pwc.com/gx/en/office-locations/index.jhtml</a:t>
            </a:r>
            <a:endParaRPr lang="en-GB" sz="800" dirty="0">
              <a:latin typeface="+mj-lt"/>
            </a:endParaRPr>
          </a:p>
        </p:txBody>
      </p:sp>
    </p:spTree>
    <p:custDataLst>
      <p:tags r:id="rId1"/>
    </p:custDataLst>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PwC territory sites – Middle East (as of August 2012)</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144</a:t>
            </a:fld>
            <a:endParaRPr lang="en-GB"/>
          </a:p>
        </p:txBody>
      </p:sp>
      <p:grpSp>
        <p:nvGrpSpPr>
          <p:cNvPr id="470" name="Group 469"/>
          <p:cNvGrpSpPr/>
          <p:nvPr/>
        </p:nvGrpSpPr>
        <p:grpSpPr>
          <a:xfrm>
            <a:off x="2538388" y="1975449"/>
            <a:ext cx="4924961" cy="5033988"/>
            <a:chOff x="3031278" y="2474402"/>
            <a:chExt cx="3287385" cy="3360160"/>
          </a:xfrm>
          <a:solidFill>
            <a:srgbClr val="C0BAA7"/>
          </a:solidFill>
        </p:grpSpPr>
        <p:sp>
          <p:nvSpPr>
            <p:cNvPr id="469" name="Freeform 80"/>
            <p:cNvSpPr>
              <a:spLocks noEditPoints="1"/>
            </p:cNvSpPr>
            <p:nvPr/>
          </p:nvSpPr>
          <p:spPr bwMode="auto">
            <a:xfrm>
              <a:off x="4593450" y="2474402"/>
              <a:ext cx="1725213" cy="992815"/>
            </a:xfrm>
            <a:custGeom>
              <a:avLst/>
              <a:gdLst/>
              <a:ahLst/>
              <a:cxnLst>
                <a:cxn ang="0">
                  <a:pos x="190" y="220"/>
                </a:cxn>
                <a:cxn ang="0">
                  <a:pos x="205" y="205"/>
                </a:cxn>
                <a:cxn ang="0">
                  <a:pos x="220" y="203"/>
                </a:cxn>
                <a:cxn ang="0">
                  <a:pos x="223" y="243"/>
                </a:cxn>
                <a:cxn ang="0">
                  <a:pos x="228" y="253"/>
                </a:cxn>
                <a:cxn ang="0">
                  <a:pos x="230" y="285"/>
                </a:cxn>
                <a:cxn ang="0">
                  <a:pos x="275" y="298"/>
                </a:cxn>
                <a:cxn ang="0">
                  <a:pos x="290" y="305"/>
                </a:cxn>
                <a:cxn ang="0">
                  <a:pos x="310" y="313"/>
                </a:cxn>
                <a:cxn ang="0">
                  <a:pos x="323" y="318"/>
                </a:cxn>
                <a:cxn ang="0">
                  <a:pos x="345" y="303"/>
                </a:cxn>
                <a:cxn ang="0">
                  <a:pos x="373" y="285"/>
                </a:cxn>
                <a:cxn ang="0">
                  <a:pos x="408" y="290"/>
                </a:cxn>
                <a:cxn ang="0">
                  <a:pos x="425" y="278"/>
                </a:cxn>
                <a:cxn ang="0">
                  <a:pos x="455" y="278"/>
                </a:cxn>
                <a:cxn ang="0">
                  <a:pos x="498" y="285"/>
                </a:cxn>
                <a:cxn ang="0">
                  <a:pos x="510" y="243"/>
                </a:cxn>
                <a:cxn ang="0">
                  <a:pos x="560" y="188"/>
                </a:cxn>
                <a:cxn ang="0">
                  <a:pos x="640" y="143"/>
                </a:cxn>
                <a:cxn ang="0">
                  <a:pos x="555" y="130"/>
                </a:cxn>
                <a:cxn ang="0">
                  <a:pos x="515" y="93"/>
                </a:cxn>
                <a:cxn ang="0">
                  <a:pos x="460" y="15"/>
                </a:cxn>
                <a:cxn ang="0">
                  <a:pos x="390" y="25"/>
                </a:cxn>
                <a:cxn ang="0">
                  <a:pos x="353" y="28"/>
                </a:cxn>
                <a:cxn ang="0">
                  <a:pos x="303" y="13"/>
                </a:cxn>
                <a:cxn ang="0">
                  <a:pos x="210" y="18"/>
                </a:cxn>
                <a:cxn ang="0">
                  <a:pos x="203" y="85"/>
                </a:cxn>
                <a:cxn ang="0">
                  <a:pos x="205" y="108"/>
                </a:cxn>
                <a:cxn ang="0">
                  <a:pos x="178" y="95"/>
                </a:cxn>
                <a:cxn ang="0">
                  <a:pos x="153" y="98"/>
                </a:cxn>
                <a:cxn ang="0">
                  <a:pos x="135" y="105"/>
                </a:cxn>
                <a:cxn ang="0">
                  <a:pos x="120" y="93"/>
                </a:cxn>
                <a:cxn ang="0">
                  <a:pos x="98" y="78"/>
                </a:cxn>
                <a:cxn ang="0">
                  <a:pos x="88" y="68"/>
                </a:cxn>
                <a:cxn ang="0">
                  <a:pos x="70" y="73"/>
                </a:cxn>
                <a:cxn ang="0">
                  <a:pos x="38" y="93"/>
                </a:cxn>
                <a:cxn ang="0">
                  <a:pos x="30" y="118"/>
                </a:cxn>
                <a:cxn ang="0">
                  <a:pos x="13" y="115"/>
                </a:cxn>
                <a:cxn ang="0">
                  <a:pos x="10" y="135"/>
                </a:cxn>
                <a:cxn ang="0">
                  <a:pos x="0" y="155"/>
                </a:cxn>
                <a:cxn ang="0">
                  <a:pos x="18" y="170"/>
                </a:cxn>
                <a:cxn ang="0">
                  <a:pos x="28" y="203"/>
                </a:cxn>
                <a:cxn ang="0">
                  <a:pos x="43" y="200"/>
                </a:cxn>
                <a:cxn ang="0">
                  <a:pos x="73" y="193"/>
                </a:cxn>
                <a:cxn ang="0">
                  <a:pos x="98" y="208"/>
                </a:cxn>
                <a:cxn ang="0">
                  <a:pos x="115" y="230"/>
                </a:cxn>
                <a:cxn ang="0">
                  <a:pos x="100" y="243"/>
                </a:cxn>
                <a:cxn ang="0">
                  <a:pos x="83" y="233"/>
                </a:cxn>
                <a:cxn ang="0">
                  <a:pos x="65" y="250"/>
                </a:cxn>
                <a:cxn ang="0">
                  <a:pos x="65" y="270"/>
                </a:cxn>
                <a:cxn ang="0">
                  <a:pos x="88" y="298"/>
                </a:cxn>
                <a:cxn ang="0">
                  <a:pos x="113" y="295"/>
                </a:cxn>
                <a:cxn ang="0">
                  <a:pos x="158" y="228"/>
                </a:cxn>
                <a:cxn ang="0">
                  <a:pos x="95" y="250"/>
                </a:cxn>
                <a:cxn ang="0">
                  <a:pos x="90" y="250"/>
                </a:cxn>
                <a:cxn ang="0">
                  <a:pos x="508" y="190"/>
                </a:cxn>
                <a:cxn ang="0">
                  <a:pos x="453" y="193"/>
                </a:cxn>
                <a:cxn ang="0">
                  <a:pos x="435" y="213"/>
                </a:cxn>
                <a:cxn ang="0">
                  <a:pos x="413" y="235"/>
                </a:cxn>
                <a:cxn ang="0">
                  <a:pos x="408" y="238"/>
                </a:cxn>
                <a:cxn ang="0">
                  <a:pos x="418" y="205"/>
                </a:cxn>
                <a:cxn ang="0">
                  <a:pos x="468" y="193"/>
                </a:cxn>
                <a:cxn ang="0">
                  <a:pos x="498" y="185"/>
                </a:cxn>
              </a:cxnLst>
              <a:rect l="0" t="0" r="r" b="b"/>
              <a:pathLst>
                <a:path w="640" h="325">
                  <a:moveTo>
                    <a:pt x="178" y="228"/>
                  </a:moveTo>
                  <a:lnTo>
                    <a:pt x="178" y="228"/>
                  </a:lnTo>
                  <a:lnTo>
                    <a:pt x="180" y="223"/>
                  </a:lnTo>
                  <a:lnTo>
                    <a:pt x="185" y="223"/>
                  </a:lnTo>
                  <a:lnTo>
                    <a:pt x="185" y="223"/>
                  </a:lnTo>
                  <a:lnTo>
                    <a:pt x="183" y="220"/>
                  </a:lnTo>
                  <a:lnTo>
                    <a:pt x="185" y="220"/>
                  </a:lnTo>
                  <a:lnTo>
                    <a:pt x="190" y="220"/>
                  </a:lnTo>
                  <a:lnTo>
                    <a:pt x="190" y="220"/>
                  </a:lnTo>
                  <a:lnTo>
                    <a:pt x="188" y="223"/>
                  </a:lnTo>
                  <a:lnTo>
                    <a:pt x="188" y="225"/>
                  </a:lnTo>
                  <a:lnTo>
                    <a:pt x="190" y="228"/>
                  </a:lnTo>
                  <a:lnTo>
                    <a:pt x="190" y="228"/>
                  </a:lnTo>
                  <a:lnTo>
                    <a:pt x="198" y="215"/>
                  </a:lnTo>
                  <a:lnTo>
                    <a:pt x="210" y="210"/>
                  </a:lnTo>
                  <a:lnTo>
                    <a:pt x="210" y="210"/>
                  </a:lnTo>
                  <a:lnTo>
                    <a:pt x="208" y="208"/>
                  </a:lnTo>
                  <a:lnTo>
                    <a:pt x="205" y="205"/>
                  </a:lnTo>
                  <a:lnTo>
                    <a:pt x="208" y="203"/>
                  </a:lnTo>
                  <a:lnTo>
                    <a:pt x="208" y="203"/>
                  </a:lnTo>
                  <a:lnTo>
                    <a:pt x="213" y="203"/>
                  </a:lnTo>
                  <a:lnTo>
                    <a:pt x="218" y="205"/>
                  </a:lnTo>
                  <a:lnTo>
                    <a:pt x="218" y="205"/>
                  </a:lnTo>
                  <a:lnTo>
                    <a:pt x="218" y="203"/>
                  </a:lnTo>
                  <a:lnTo>
                    <a:pt x="220" y="200"/>
                  </a:lnTo>
                  <a:lnTo>
                    <a:pt x="220" y="200"/>
                  </a:lnTo>
                  <a:lnTo>
                    <a:pt x="220" y="203"/>
                  </a:lnTo>
                  <a:lnTo>
                    <a:pt x="223" y="203"/>
                  </a:lnTo>
                  <a:lnTo>
                    <a:pt x="225" y="203"/>
                  </a:lnTo>
                  <a:lnTo>
                    <a:pt x="225" y="203"/>
                  </a:lnTo>
                  <a:lnTo>
                    <a:pt x="220" y="213"/>
                  </a:lnTo>
                  <a:lnTo>
                    <a:pt x="218" y="225"/>
                  </a:lnTo>
                  <a:lnTo>
                    <a:pt x="218" y="235"/>
                  </a:lnTo>
                  <a:lnTo>
                    <a:pt x="220" y="240"/>
                  </a:lnTo>
                  <a:lnTo>
                    <a:pt x="223" y="243"/>
                  </a:lnTo>
                  <a:lnTo>
                    <a:pt x="223" y="243"/>
                  </a:lnTo>
                  <a:lnTo>
                    <a:pt x="228" y="245"/>
                  </a:lnTo>
                  <a:lnTo>
                    <a:pt x="230" y="245"/>
                  </a:lnTo>
                  <a:lnTo>
                    <a:pt x="230" y="245"/>
                  </a:lnTo>
                  <a:lnTo>
                    <a:pt x="228" y="248"/>
                  </a:lnTo>
                  <a:lnTo>
                    <a:pt x="225" y="250"/>
                  </a:lnTo>
                  <a:lnTo>
                    <a:pt x="225" y="253"/>
                  </a:lnTo>
                  <a:lnTo>
                    <a:pt x="225" y="253"/>
                  </a:lnTo>
                  <a:lnTo>
                    <a:pt x="228" y="253"/>
                  </a:lnTo>
                  <a:lnTo>
                    <a:pt x="228" y="253"/>
                  </a:lnTo>
                  <a:lnTo>
                    <a:pt x="228" y="255"/>
                  </a:lnTo>
                  <a:lnTo>
                    <a:pt x="228" y="255"/>
                  </a:lnTo>
                  <a:lnTo>
                    <a:pt x="223" y="258"/>
                  </a:lnTo>
                  <a:lnTo>
                    <a:pt x="223" y="258"/>
                  </a:lnTo>
                  <a:lnTo>
                    <a:pt x="225" y="263"/>
                  </a:lnTo>
                  <a:lnTo>
                    <a:pt x="228" y="268"/>
                  </a:lnTo>
                  <a:lnTo>
                    <a:pt x="228" y="268"/>
                  </a:lnTo>
                  <a:lnTo>
                    <a:pt x="230" y="285"/>
                  </a:lnTo>
                  <a:lnTo>
                    <a:pt x="230" y="285"/>
                  </a:lnTo>
                  <a:lnTo>
                    <a:pt x="235" y="285"/>
                  </a:lnTo>
                  <a:lnTo>
                    <a:pt x="245" y="285"/>
                  </a:lnTo>
                  <a:lnTo>
                    <a:pt x="245" y="285"/>
                  </a:lnTo>
                  <a:lnTo>
                    <a:pt x="265" y="290"/>
                  </a:lnTo>
                  <a:lnTo>
                    <a:pt x="268" y="285"/>
                  </a:lnTo>
                  <a:lnTo>
                    <a:pt x="268" y="285"/>
                  </a:lnTo>
                  <a:lnTo>
                    <a:pt x="273" y="295"/>
                  </a:lnTo>
                  <a:lnTo>
                    <a:pt x="273" y="295"/>
                  </a:lnTo>
                  <a:lnTo>
                    <a:pt x="275" y="298"/>
                  </a:lnTo>
                  <a:lnTo>
                    <a:pt x="280" y="298"/>
                  </a:lnTo>
                  <a:lnTo>
                    <a:pt x="280" y="298"/>
                  </a:lnTo>
                  <a:lnTo>
                    <a:pt x="285" y="298"/>
                  </a:lnTo>
                  <a:lnTo>
                    <a:pt x="285" y="300"/>
                  </a:lnTo>
                  <a:lnTo>
                    <a:pt x="285" y="300"/>
                  </a:lnTo>
                  <a:lnTo>
                    <a:pt x="288" y="303"/>
                  </a:lnTo>
                  <a:lnTo>
                    <a:pt x="288" y="303"/>
                  </a:lnTo>
                  <a:lnTo>
                    <a:pt x="288" y="303"/>
                  </a:lnTo>
                  <a:lnTo>
                    <a:pt x="290" y="305"/>
                  </a:lnTo>
                  <a:lnTo>
                    <a:pt x="290" y="305"/>
                  </a:lnTo>
                  <a:lnTo>
                    <a:pt x="288" y="308"/>
                  </a:lnTo>
                  <a:lnTo>
                    <a:pt x="288" y="310"/>
                  </a:lnTo>
                  <a:lnTo>
                    <a:pt x="290" y="310"/>
                  </a:lnTo>
                  <a:lnTo>
                    <a:pt x="290" y="310"/>
                  </a:lnTo>
                  <a:lnTo>
                    <a:pt x="298" y="313"/>
                  </a:lnTo>
                  <a:lnTo>
                    <a:pt x="303" y="313"/>
                  </a:lnTo>
                  <a:lnTo>
                    <a:pt x="303" y="313"/>
                  </a:lnTo>
                  <a:lnTo>
                    <a:pt x="310" y="313"/>
                  </a:lnTo>
                  <a:lnTo>
                    <a:pt x="315" y="318"/>
                  </a:lnTo>
                  <a:lnTo>
                    <a:pt x="315" y="318"/>
                  </a:lnTo>
                  <a:lnTo>
                    <a:pt x="315" y="323"/>
                  </a:lnTo>
                  <a:lnTo>
                    <a:pt x="315" y="325"/>
                  </a:lnTo>
                  <a:lnTo>
                    <a:pt x="315" y="325"/>
                  </a:lnTo>
                  <a:lnTo>
                    <a:pt x="315" y="325"/>
                  </a:lnTo>
                  <a:lnTo>
                    <a:pt x="323" y="323"/>
                  </a:lnTo>
                  <a:lnTo>
                    <a:pt x="323" y="318"/>
                  </a:lnTo>
                  <a:lnTo>
                    <a:pt x="323" y="318"/>
                  </a:lnTo>
                  <a:lnTo>
                    <a:pt x="333" y="315"/>
                  </a:lnTo>
                  <a:lnTo>
                    <a:pt x="333" y="315"/>
                  </a:lnTo>
                  <a:lnTo>
                    <a:pt x="333" y="310"/>
                  </a:lnTo>
                  <a:lnTo>
                    <a:pt x="338" y="305"/>
                  </a:lnTo>
                  <a:lnTo>
                    <a:pt x="338" y="305"/>
                  </a:lnTo>
                  <a:lnTo>
                    <a:pt x="343" y="305"/>
                  </a:lnTo>
                  <a:lnTo>
                    <a:pt x="343" y="303"/>
                  </a:lnTo>
                  <a:lnTo>
                    <a:pt x="345" y="303"/>
                  </a:lnTo>
                  <a:lnTo>
                    <a:pt x="345" y="303"/>
                  </a:lnTo>
                  <a:lnTo>
                    <a:pt x="348" y="300"/>
                  </a:lnTo>
                  <a:lnTo>
                    <a:pt x="348" y="300"/>
                  </a:lnTo>
                  <a:lnTo>
                    <a:pt x="355" y="298"/>
                  </a:lnTo>
                  <a:lnTo>
                    <a:pt x="355" y="298"/>
                  </a:lnTo>
                  <a:lnTo>
                    <a:pt x="360" y="298"/>
                  </a:lnTo>
                  <a:lnTo>
                    <a:pt x="363" y="295"/>
                  </a:lnTo>
                  <a:lnTo>
                    <a:pt x="363" y="295"/>
                  </a:lnTo>
                  <a:lnTo>
                    <a:pt x="368" y="290"/>
                  </a:lnTo>
                  <a:lnTo>
                    <a:pt x="373" y="285"/>
                  </a:lnTo>
                  <a:lnTo>
                    <a:pt x="378" y="285"/>
                  </a:lnTo>
                  <a:lnTo>
                    <a:pt x="388" y="285"/>
                  </a:lnTo>
                  <a:lnTo>
                    <a:pt x="388" y="285"/>
                  </a:lnTo>
                  <a:lnTo>
                    <a:pt x="393" y="285"/>
                  </a:lnTo>
                  <a:lnTo>
                    <a:pt x="398" y="290"/>
                  </a:lnTo>
                  <a:lnTo>
                    <a:pt x="403" y="293"/>
                  </a:lnTo>
                  <a:lnTo>
                    <a:pt x="405" y="293"/>
                  </a:lnTo>
                  <a:lnTo>
                    <a:pt x="405" y="293"/>
                  </a:lnTo>
                  <a:lnTo>
                    <a:pt x="408" y="290"/>
                  </a:lnTo>
                  <a:lnTo>
                    <a:pt x="410" y="288"/>
                  </a:lnTo>
                  <a:lnTo>
                    <a:pt x="410" y="288"/>
                  </a:lnTo>
                  <a:lnTo>
                    <a:pt x="413" y="285"/>
                  </a:lnTo>
                  <a:lnTo>
                    <a:pt x="415" y="283"/>
                  </a:lnTo>
                  <a:lnTo>
                    <a:pt x="415" y="283"/>
                  </a:lnTo>
                  <a:lnTo>
                    <a:pt x="418" y="283"/>
                  </a:lnTo>
                  <a:lnTo>
                    <a:pt x="425" y="278"/>
                  </a:lnTo>
                  <a:lnTo>
                    <a:pt x="425" y="278"/>
                  </a:lnTo>
                  <a:lnTo>
                    <a:pt x="425" y="278"/>
                  </a:lnTo>
                  <a:lnTo>
                    <a:pt x="428" y="280"/>
                  </a:lnTo>
                  <a:lnTo>
                    <a:pt x="428" y="283"/>
                  </a:lnTo>
                  <a:lnTo>
                    <a:pt x="433" y="283"/>
                  </a:lnTo>
                  <a:lnTo>
                    <a:pt x="433" y="283"/>
                  </a:lnTo>
                  <a:lnTo>
                    <a:pt x="435" y="285"/>
                  </a:lnTo>
                  <a:lnTo>
                    <a:pt x="438" y="288"/>
                  </a:lnTo>
                  <a:lnTo>
                    <a:pt x="438" y="288"/>
                  </a:lnTo>
                  <a:lnTo>
                    <a:pt x="448" y="283"/>
                  </a:lnTo>
                  <a:lnTo>
                    <a:pt x="455" y="278"/>
                  </a:lnTo>
                  <a:lnTo>
                    <a:pt x="455" y="278"/>
                  </a:lnTo>
                  <a:lnTo>
                    <a:pt x="475" y="278"/>
                  </a:lnTo>
                  <a:lnTo>
                    <a:pt x="475" y="278"/>
                  </a:lnTo>
                  <a:lnTo>
                    <a:pt x="483" y="278"/>
                  </a:lnTo>
                  <a:lnTo>
                    <a:pt x="488" y="278"/>
                  </a:lnTo>
                  <a:lnTo>
                    <a:pt x="488" y="278"/>
                  </a:lnTo>
                  <a:lnTo>
                    <a:pt x="495" y="280"/>
                  </a:lnTo>
                  <a:lnTo>
                    <a:pt x="498" y="285"/>
                  </a:lnTo>
                  <a:lnTo>
                    <a:pt x="498" y="285"/>
                  </a:lnTo>
                  <a:lnTo>
                    <a:pt x="503" y="288"/>
                  </a:lnTo>
                  <a:lnTo>
                    <a:pt x="508" y="288"/>
                  </a:lnTo>
                  <a:lnTo>
                    <a:pt x="515" y="290"/>
                  </a:lnTo>
                  <a:lnTo>
                    <a:pt x="515" y="280"/>
                  </a:lnTo>
                  <a:lnTo>
                    <a:pt x="520" y="265"/>
                  </a:lnTo>
                  <a:lnTo>
                    <a:pt x="518" y="260"/>
                  </a:lnTo>
                  <a:lnTo>
                    <a:pt x="510" y="253"/>
                  </a:lnTo>
                  <a:lnTo>
                    <a:pt x="508" y="245"/>
                  </a:lnTo>
                  <a:lnTo>
                    <a:pt x="510" y="243"/>
                  </a:lnTo>
                  <a:lnTo>
                    <a:pt x="523" y="240"/>
                  </a:lnTo>
                  <a:lnTo>
                    <a:pt x="535" y="235"/>
                  </a:lnTo>
                  <a:lnTo>
                    <a:pt x="550" y="235"/>
                  </a:lnTo>
                  <a:lnTo>
                    <a:pt x="555" y="228"/>
                  </a:lnTo>
                  <a:lnTo>
                    <a:pt x="548" y="223"/>
                  </a:lnTo>
                  <a:lnTo>
                    <a:pt x="548" y="213"/>
                  </a:lnTo>
                  <a:lnTo>
                    <a:pt x="550" y="203"/>
                  </a:lnTo>
                  <a:lnTo>
                    <a:pt x="555" y="195"/>
                  </a:lnTo>
                  <a:lnTo>
                    <a:pt x="560" y="188"/>
                  </a:lnTo>
                  <a:lnTo>
                    <a:pt x="568" y="183"/>
                  </a:lnTo>
                  <a:lnTo>
                    <a:pt x="578" y="183"/>
                  </a:lnTo>
                  <a:lnTo>
                    <a:pt x="590" y="178"/>
                  </a:lnTo>
                  <a:lnTo>
                    <a:pt x="590" y="170"/>
                  </a:lnTo>
                  <a:lnTo>
                    <a:pt x="593" y="165"/>
                  </a:lnTo>
                  <a:lnTo>
                    <a:pt x="603" y="160"/>
                  </a:lnTo>
                  <a:lnTo>
                    <a:pt x="608" y="155"/>
                  </a:lnTo>
                  <a:lnTo>
                    <a:pt x="615" y="148"/>
                  </a:lnTo>
                  <a:lnTo>
                    <a:pt x="640" y="143"/>
                  </a:lnTo>
                  <a:lnTo>
                    <a:pt x="628" y="140"/>
                  </a:lnTo>
                  <a:lnTo>
                    <a:pt x="623" y="138"/>
                  </a:lnTo>
                  <a:lnTo>
                    <a:pt x="618" y="130"/>
                  </a:lnTo>
                  <a:lnTo>
                    <a:pt x="613" y="123"/>
                  </a:lnTo>
                  <a:lnTo>
                    <a:pt x="605" y="123"/>
                  </a:lnTo>
                  <a:lnTo>
                    <a:pt x="593" y="125"/>
                  </a:lnTo>
                  <a:lnTo>
                    <a:pt x="575" y="133"/>
                  </a:lnTo>
                  <a:lnTo>
                    <a:pt x="563" y="135"/>
                  </a:lnTo>
                  <a:lnTo>
                    <a:pt x="555" y="130"/>
                  </a:lnTo>
                  <a:lnTo>
                    <a:pt x="553" y="125"/>
                  </a:lnTo>
                  <a:lnTo>
                    <a:pt x="548" y="115"/>
                  </a:lnTo>
                  <a:lnTo>
                    <a:pt x="545" y="105"/>
                  </a:lnTo>
                  <a:lnTo>
                    <a:pt x="545" y="105"/>
                  </a:lnTo>
                  <a:lnTo>
                    <a:pt x="540" y="100"/>
                  </a:lnTo>
                  <a:lnTo>
                    <a:pt x="535" y="95"/>
                  </a:lnTo>
                  <a:lnTo>
                    <a:pt x="530" y="93"/>
                  </a:lnTo>
                  <a:lnTo>
                    <a:pt x="515" y="93"/>
                  </a:lnTo>
                  <a:lnTo>
                    <a:pt x="515" y="93"/>
                  </a:lnTo>
                  <a:lnTo>
                    <a:pt x="508" y="95"/>
                  </a:lnTo>
                  <a:lnTo>
                    <a:pt x="500" y="95"/>
                  </a:lnTo>
                  <a:lnTo>
                    <a:pt x="500" y="95"/>
                  </a:lnTo>
                  <a:lnTo>
                    <a:pt x="493" y="90"/>
                  </a:lnTo>
                  <a:lnTo>
                    <a:pt x="490" y="85"/>
                  </a:lnTo>
                  <a:lnTo>
                    <a:pt x="480" y="68"/>
                  </a:lnTo>
                  <a:lnTo>
                    <a:pt x="468" y="40"/>
                  </a:lnTo>
                  <a:lnTo>
                    <a:pt x="458" y="23"/>
                  </a:lnTo>
                  <a:lnTo>
                    <a:pt x="460" y="15"/>
                  </a:lnTo>
                  <a:lnTo>
                    <a:pt x="458" y="13"/>
                  </a:lnTo>
                  <a:lnTo>
                    <a:pt x="445" y="15"/>
                  </a:lnTo>
                  <a:lnTo>
                    <a:pt x="433" y="20"/>
                  </a:lnTo>
                  <a:lnTo>
                    <a:pt x="418" y="25"/>
                  </a:lnTo>
                  <a:lnTo>
                    <a:pt x="403" y="33"/>
                  </a:lnTo>
                  <a:lnTo>
                    <a:pt x="390" y="30"/>
                  </a:lnTo>
                  <a:lnTo>
                    <a:pt x="390" y="30"/>
                  </a:lnTo>
                  <a:lnTo>
                    <a:pt x="390" y="30"/>
                  </a:lnTo>
                  <a:lnTo>
                    <a:pt x="390" y="25"/>
                  </a:lnTo>
                  <a:lnTo>
                    <a:pt x="390" y="25"/>
                  </a:lnTo>
                  <a:lnTo>
                    <a:pt x="388" y="23"/>
                  </a:lnTo>
                  <a:lnTo>
                    <a:pt x="388" y="23"/>
                  </a:lnTo>
                  <a:lnTo>
                    <a:pt x="385" y="23"/>
                  </a:lnTo>
                  <a:lnTo>
                    <a:pt x="378" y="25"/>
                  </a:lnTo>
                  <a:lnTo>
                    <a:pt x="378" y="23"/>
                  </a:lnTo>
                  <a:lnTo>
                    <a:pt x="365" y="15"/>
                  </a:lnTo>
                  <a:lnTo>
                    <a:pt x="360" y="23"/>
                  </a:lnTo>
                  <a:lnTo>
                    <a:pt x="353" y="28"/>
                  </a:lnTo>
                  <a:lnTo>
                    <a:pt x="348" y="18"/>
                  </a:lnTo>
                  <a:lnTo>
                    <a:pt x="343" y="18"/>
                  </a:lnTo>
                  <a:lnTo>
                    <a:pt x="343" y="10"/>
                  </a:lnTo>
                  <a:lnTo>
                    <a:pt x="343" y="5"/>
                  </a:lnTo>
                  <a:lnTo>
                    <a:pt x="338" y="3"/>
                  </a:lnTo>
                  <a:lnTo>
                    <a:pt x="335" y="0"/>
                  </a:lnTo>
                  <a:lnTo>
                    <a:pt x="328" y="0"/>
                  </a:lnTo>
                  <a:lnTo>
                    <a:pt x="318" y="5"/>
                  </a:lnTo>
                  <a:lnTo>
                    <a:pt x="303" y="13"/>
                  </a:lnTo>
                  <a:lnTo>
                    <a:pt x="295" y="13"/>
                  </a:lnTo>
                  <a:lnTo>
                    <a:pt x="280" y="18"/>
                  </a:lnTo>
                  <a:lnTo>
                    <a:pt x="265" y="15"/>
                  </a:lnTo>
                  <a:lnTo>
                    <a:pt x="255" y="20"/>
                  </a:lnTo>
                  <a:lnTo>
                    <a:pt x="240" y="23"/>
                  </a:lnTo>
                  <a:lnTo>
                    <a:pt x="235" y="18"/>
                  </a:lnTo>
                  <a:lnTo>
                    <a:pt x="225" y="18"/>
                  </a:lnTo>
                  <a:lnTo>
                    <a:pt x="215" y="13"/>
                  </a:lnTo>
                  <a:lnTo>
                    <a:pt x="210" y="18"/>
                  </a:lnTo>
                  <a:lnTo>
                    <a:pt x="210" y="23"/>
                  </a:lnTo>
                  <a:lnTo>
                    <a:pt x="210" y="30"/>
                  </a:lnTo>
                  <a:lnTo>
                    <a:pt x="203" y="38"/>
                  </a:lnTo>
                  <a:lnTo>
                    <a:pt x="203" y="48"/>
                  </a:lnTo>
                  <a:lnTo>
                    <a:pt x="200" y="53"/>
                  </a:lnTo>
                  <a:lnTo>
                    <a:pt x="200" y="60"/>
                  </a:lnTo>
                  <a:lnTo>
                    <a:pt x="208" y="70"/>
                  </a:lnTo>
                  <a:lnTo>
                    <a:pt x="208" y="75"/>
                  </a:lnTo>
                  <a:lnTo>
                    <a:pt x="203" y="85"/>
                  </a:lnTo>
                  <a:lnTo>
                    <a:pt x="208" y="93"/>
                  </a:lnTo>
                  <a:lnTo>
                    <a:pt x="208" y="93"/>
                  </a:lnTo>
                  <a:lnTo>
                    <a:pt x="213" y="93"/>
                  </a:lnTo>
                  <a:lnTo>
                    <a:pt x="218" y="98"/>
                  </a:lnTo>
                  <a:lnTo>
                    <a:pt x="218" y="98"/>
                  </a:lnTo>
                  <a:lnTo>
                    <a:pt x="218" y="103"/>
                  </a:lnTo>
                  <a:lnTo>
                    <a:pt x="215" y="105"/>
                  </a:lnTo>
                  <a:lnTo>
                    <a:pt x="210" y="108"/>
                  </a:lnTo>
                  <a:lnTo>
                    <a:pt x="205" y="108"/>
                  </a:lnTo>
                  <a:lnTo>
                    <a:pt x="195" y="105"/>
                  </a:lnTo>
                  <a:lnTo>
                    <a:pt x="195" y="105"/>
                  </a:lnTo>
                  <a:lnTo>
                    <a:pt x="193" y="100"/>
                  </a:lnTo>
                  <a:lnTo>
                    <a:pt x="188" y="93"/>
                  </a:lnTo>
                  <a:lnTo>
                    <a:pt x="188" y="93"/>
                  </a:lnTo>
                  <a:lnTo>
                    <a:pt x="183" y="93"/>
                  </a:lnTo>
                  <a:lnTo>
                    <a:pt x="180" y="95"/>
                  </a:lnTo>
                  <a:lnTo>
                    <a:pt x="180" y="95"/>
                  </a:lnTo>
                  <a:lnTo>
                    <a:pt x="178" y="95"/>
                  </a:lnTo>
                  <a:lnTo>
                    <a:pt x="178" y="93"/>
                  </a:lnTo>
                  <a:lnTo>
                    <a:pt x="175" y="90"/>
                  </a:lnTo>
                  <a:lnTo>
                    <a:pt x="173" y="90"/>
                  </a:lnTo>
                  <a:lnTo>
                    <a:pt x="173" y="90"/>
                  </a:lnTo>
                  <a:lnTo>
                    <a:pt x="165" y="95"/>
                  </a:lnTo>
                  <a:lnTo>
                    <a:pt x="160" y="98"/>
                  </a:lnTo>
                  <a:lnTo>
                    <a:pt x="160" y="98"/>
                  </a:lnTo>
                  <a:lnTo>
                    <a:pt x="158" y="100"/>
                  </a:lnTo>
                  <a:lnTo>
                    <a:pt x="153" y="98"/>
                  </a:lnTo>
                  <a:lnTo>
                    <a:pt x="145" y="95"/>
                  </a:lnTo>
                  <a:lnTo>
                    <a:pt x="145" y="95"/>
                  </a:lnTo>
                  <a:lnTo>
                    <a:pt x="140" y="93"/>
                  </a:lnTo>
                  <a:lnTo>
                    <a:pt x="140" y="95"/>
                  </a:lnTo>
                  <a:lnTo>
                    <a:pt x="138" y="95"/>
                  </a:lnTo>
                  <a:lnTo>
                    <a:pt x="138" y="95"/>
                  </a:lnTo>
                  <a:lnTo>
                    <a:pt x="135" y="98"/>
                  </a:lnTo>
                  <a:lnTo>
                    <a:pt x="135" y="100"/>
                  </a:lnTo>
                  <a:lnTo>
                    <a:pt x="135" y="105"/>
                  </a:lnTo>
                  <a:lnTo>
                    <a:pt x="128" y="105"/>
                  </a:lnTo>
                  <a:lnTo>
                    <a:pt x="128" y="105"/>
                  </a:lnTo>
                  <a:lnTo>
                    <a:pt x="130" y="100"/>
                  </a:lnTo>
                  <a:lnTo>
                    <a:pt x="130" y="98"/>
                  </a:lnTo>
                  <a:lnTo>
                    <a:pt x="130" y="95"/>
                  </a:lnTo>
                  <a:lnTo>
                    <a:pt x="130" y="95"/>
                  </a:lnTo>
                  <a:lnTo>
                    <a:pt x="128" y="93"/>
                  </a:lnTo>
                  <a:lnTo>
                    <a:pt x="125" y="93"/>
                  </a:lnTo>
                  <a:lnTo>
                    <a:pt x="120" y="93"/>
                  </a:lnTo>
                  <a:lnTo>
                    <a:pt x="120" y="93"/>
                  </a:lnTo>
                  <a:lnTo>
                    <a:pt x="118" y="90"/>
                  </a:lnTo>
                  <a:lnTo>
                    <a:pt x="115" y="88"/>
                  </a:lnTo>
                  <a:lnTo>
                    <a:pt x="115" y="88"/>
                  </a:lnTo>
                  <a:lnTo>
                    <a:pt x="113" y="83"/>
                  </a:lnTo>
                  <a:lnTo>
                    <a:pt x="108" y="80"/>
                  </a:lnTo>
                  <a:lnTo>
                    <a:pt x="108" y="80"/>
                  </a:lnTo>
                  <a:lnTo>
                    <a:pt x="100" y="78"/>
                  </a:lnTo>
                  <a:lnTo>
                    <a:pt x="98" y="78"/>
                  </a:lnTo>
                  <a:lnTo>
                    <a:pt x="98" y="78"/>
                  </a:lnTo>
                  <a:lnTo>
                    <a:pt x="98" y="75"/>
                  </a:lnTo>
                  <a:lnTo>
                    <a:pt x="95" y="70"/>
                  </a:lnTo>
                  <a:lnTo>
                    <a:pt x="95" y="70"/>
                  </a:lnTo>
                  <a:lnTo>
                    <a:pt x="93" y="68"/>
                  </a:lnTo>
                  <a:lnTo>
                    <a:pt x="88" y="68"/>
                  </a:lnTo>
                  <a:lnTo>
                    <a:pt x="88" y="68"/>
                  </a:lnTo>
                  <a:lnTo>
                    <a:pt x="88" y="68"/>
                  </a:lnTo>
                  <a:lnTo>
                    <a:pt x="88" y="68"/>
                  </a:lnTo>
                  <a:lnTo>
                    <a:pt x="88" y="70"/>
                  </a:lnTo>
                  <a:lnTo>
                    <a:pt x="80" y="70"/>
                  </a:lnTo>
                  <a:lnTo>
                    <a:pt x="80" y="65"/>
                  </a:lnTo>
                  <a:lnTo>
                    <a:pt x="65" y="70"/>
                  </a:lnTo>
                  <a:lnTo>
                    <a:pt x="65" y="70"/>
                  </a:lnTo>
                  <a:lnTo>
                    <a:pt x="68" y="70"/>
                  </a:lnTo>
                  <a:lnTo>
                    <a:pt x="70" y="73"/>
                  </a:lnTo>
                  <a:lnTo>
                    <a:pt x="70" y="73"/>
                  </a:lnTo>
                  <a:lnTo>
                    <a:pt x="70" y="73"/>
                  </a:lnTo>
                  <a:lnTo>
                    <a:pt x="58" y="88"/>
                  </a:lnTo>
                  <a:lnTo>
                    <a:pt x="58" y="88"/>
                  </a:lnTo>
                  <a:lnTo>
                    <a:pt x="53" y="88"/>
                  </a:lnTo>
                  <a:lnTo>
                    <a:pt x="45" y="85"/>
                  </a:lnTo>
                  <a:lnTo>
                    <a:pt x="45" y="85"/>
                  </a:lnTo>
                  <a:lnTo>
                    <a:pt x="43" y="85"/>
                  </a:lnTo>
                  <a:lnTo>
                    <a:pt x="43" y="88"/>
                  </a:lnTo>
                  <a:lnTo>
                    <a:pt x="40" y="90"/>
                  </a:lnTo>
                  <a:lnTo>
                    <a:pt x="38" y="93"/>
                  </a:lnTo>
                  <a:lnTo>
                    <a:pt x="38" y="93"/>
                  </a:lnTo>
                  <a:lnTo>
                    <a:pt x="35" y="93"/>
                  </a:lnTo>
                  <a:lnTo>
                    <a:pt x="35" y="95"/>
                  </a:lnTo>
                  <a:lnTo>
                    <a:pt x="33" y="103"/>
                  </a:lnTo>
                  <a:lnTo>
                    <a:pt x="33" y="103"/>
                  </a:lnTo>
                  <a:lnTo>
                    <a:pt x="35" y="105"/>
                  </a:lnTo>
                  <a:lnTo>
                    <a:pt x="38" y="108"/>
                  </a:lnTo>
                  <a:lnTo>
                    <a:pt x="40" y="113"/>
                  </a:lnTo>
                  <a:lnTo>
                    <a:pt x="30" y="118"/>
                  </a:lnTo>
                  <a:lnTo>
                    <a:pt x="30" y="118"/>
                  </a:lnTo>
                  <a:lnTo>
                    <a:pt x="25" y="105"/>
                  </a:lnTo>
                  <a:lnTo>
                    <a:pt x="25" y="105"/>
                  </a:lnTo>
                  <a:lnTo>
                    <a:pt x="23" y="105"/>
                  </a:lnTo>
                  <a:lnTo>
                    <a:pt x="20" y="105"/>
                  </a:lnTo>
                  <a:lnTo>
                    <a:pt x="18" y="113"/>
                  </a:lnTo>
                  <a:lnTo>
                    <a:pt x="18" y="113"/>
                  </a:lnTo>
                  <a:lnTo>
                    <a:pt x="15" y="113"/>
                  </a:lnTo>
                  <a:lnTo>
                    <a:pt x="13" y="115"/>
                  </a:lnTo>
                  <a:lnTo>
                    <a:pt x="10" y="115"/>
                  </a:lnTo>
                  <a:lnTo>
                    <a:pt x="10" y="115"/>
                  </a:lnTo>
                  <a:lnTo>
                    <a:pt x="10" y="115"/>
                  </a:lnTo>
                  <a:lnTo>
                    <a:pt x="10" y="120"/>
                  </a:lnTo>
                  <a:lnTo>
                    <a:pt x="10" y="125"/>
                  </a:lnTo>
                  <a:lnTo>
                    <a:pt x="5" y="130"/>
                  </a:lnTo>
                  <a:lnTo>
                    <a:pt x="5" y="130"/>
                  </a:lnTo>
                  <a:lnTo>
                    <a:pt x="8" y="130"/>
                  </a:lnTo>
                  <a:lnTo>
                    <a:pt x="10" y="135"/>
                  </a:lnTo>
                  <a:lnTo>
                    <a:pt x="10" y="135"/>
                  </a:lnTo>
                  <a:lnTo>
                    <a:pt x="10" y="138"/>
                  </a:lnTo>
                  <a:lnTo>
                    <a:pt x="10" y="138"/>
                  </a:lnTo>
                  <a:lnTo>
                    <a:pt x="8" y="140"/>
                  </a:lnTo>
                  <a:lnTo>
                    <a:pt x="8" y="140"/>
                  </a:lnTo>
                  <a:lnTo>
                    <a:pt x="0" y="150"/>
                  </a:lnTo>
                  <a:lnTo>
                    <a:pt x="0" y="150"/>
                  </a:lnTo>
                  <a:lnTo>
                    <a:pt x="0" y="153"/>
                  </a:lnTo>
                  <a:lnTo>
                    <a:pt x="0" y="155"/>
                  </a:lnTo>
                  <a:lnTo>
                    <a:pt x="5" y="158"/>
                  </a:lnTo>
                  <a:lnTo>
                    <a:pt x="5" y="158"/>
                  </a:lnTo>
                  <a:lnTo>
                    <a:pt x="8" y="160"/>
                  </a:lnTo>
                  <a:lnTo>
                    <a:pt x="10" y="165"/>
                  </a:lnTo>
                  <a:lnTo>
                    <a:pt x="8" y="173"/>
                  </a:lnTo>
                  <a:lnTo>
                    <a:pt x="8" y="173"/>
                  </a:lnTo>
                  <a:lnTo>
                    <a:pt x="10" y="173"/>
                  </a:lnTo>
                  <a:lnTo>
                    <a:pt x="13" y="173"/>
                  </a:lnTo>
                  <a:lnTo>
                    <a:pt x="18" y="170"/>
                  </a:lnTo>
                  <a:lnTo>
                    <a:pt x="23" y="185"/>
                  </a:lnTo>
                  <a:lnTo>
                    <a:pt x="23" y="185"/>
                  </a:lnTo>
                  <a:lnTo>
                    <a:pt x="25" y="188"/>
                  </a:lnTo>
                  <a:lnTo>
                    <a:pt x="23" y="193"/>
                  </a:lnTo>
                  <a:lnTo>
                    <a:pt x="23" y="193"/>
                  </a:lnTo>
                  <a:lnTo>
                    <a:pt x="23" y="195"/>
                  </a:lnTo>
                  <a:lnTo>
                    <a:pt x="25" y="200"/>
                  </a:lnTo>
                  <a:lnTo>
                    <a:pt x="28" y="203"/>
                  </a:lnTo>
                  <a:lnTo>
                    <a:pt x="28" y="203"/>
                  </a:lnTo>
                  <a:lnTo>
                    <a:pt x="28" y="203"/>
                  </a:lnTo>
                  <a:lnTo>
                    <a:pt x="30" y="205"/>
                  </a:lnTo>
                  <a:lnTo>
                    <a:pt x="30" y="205"/>
                  </a:lnTo>
                  <a:lnTo>
                    <a:pt x="33" y="205"/>
                  </a:lnTo>
                  <a:lnTo>
                    <a:pt x="33" y="205"/>
                  </a:lnTo>
                  <a:lnTo>
                    <a:pt x="40" y="198"/>
                  </a:lnTo>
                  <a:lnTo>
                    <a:pt x="40" y="198"/>
                  </a:lnTo>
                  <a:lnTo>
                    <a:pt x="43" y="198"/>
                  </a:lnTo>
                  <a:lnTo>
                    <a:pt x="43" y="200"/>
                  </a:lnTo>
                  <a:lnTo>
                    <a:pt x="45" y="200"/>
                  </a:lnTo>
                  <a:lnTo>
                    <a:pt x="48" y="200"/>
                  </a:lnTo>
                  <a:lnTo>
                    <a:pt x="48" y="200"/>
                  </a:lnTo>
                  <a:lnTo>
                    <a:pt x="53" y="198"/>
                  </a:lnTo>
                  <a:lnTo>
                    <a:pt x="55" y="193"/>
                  </a:lnTo>
                  <a:lnTo>
                    <a:pt x="63" y="183"/>
                  </a:lnTo>
                  <a:lnTo>
                    <a:pt x="63" y="183"/>
                  </a:lnTo>
                  <a:lnTo>
                    <a:pt x="73" y="188"/>
                  </a:lnTo>
                  <a:lnTo>
                    <a:pt x="73" y="193"/>
                  </a:lnTo>
                  <a:lnTo>
                    <a:pt x="73" y="193"/>
                  </a:lnTo>
                  <a:lnTo>
                    <a:pt x="78" y="195"/>
                  </a:lnTo>
                  <a:lnTo>
                    <a:pt x="85" y="195"/>
                  </a:lnTo>
                  <a:lnTo>
                    <a:pt x="90" y="198"/>
                  </a:lnTo>
                  <a:lnTo>
                    <a:pt x="95" y="200"/>
                  </a:lnTo>
                  <a:lnTo>
                    <a:pt x="95" y="200"/>
                  </a:lnTo>
                  <a:lnTo>
                    <a:pt x="98" y="205"/>
                  </a:lnTo>
                  <a:lnTo>
                    <a:pt x="98" y="208"/>
                  </a:lnTo>
                  <a:lnTo>
                    <a:pt x="98" y="208"/>
                  </a:lnTo>
                  <a:lnTo>
                    <a:pt x="103" y="208"/>
                  </a:lnTo>
                  <a:lnTo>
                    <a:pt x="105" y="208"/>
                  </a:lnTo>
                  <a:lnTo>
                    <a:pt x="105" y="208"/>
                  </a:lnTo>
                  <a:lnTo>
                    <a:pt x="108" y="213"/>
                  </a:lnTo>
                  <a:lnTo>
                    <a:pt x="108" y="215"/>
                  </a:lnTo>
                  <a:lnTo>
                    <a:pt x="108" y="218"/>
                  </a:lnTo>
                  <a:lnTo>
                    <a:pt x="108" y="223"/>
                  </a:lnTo>
                  <a:lnTo>
                    <a:pt x="108" y="223"/>
                  </a:lnTo>
                  <a:lnTo>
                    <a:pt x="115" y="230"/>
                  </a:lnTo>
                  <a:lnTo>
                    <a:pt x="118" y="233"/>
                  </a:lnTo>
                  <a:lnTo>
                    <a:pt x="113" y="240"/>
                  </a:lnTo>
                  <a:lnTo>
                    <a:pt x="113" y="240"/>
                  </a:lnTo>
                  <a:lnTo>
                    <a:pt x="105" y="240"/>
                  </a:lnTo>
                  <a:lnTo>
                    <a:pt x="105" y="240"/>
                  </a:lnTo>
                  <a:lnTo>
                    <a:pt x="108" y="243"/>
                  </a:lnTo>
                  <a:lnTo>
                    <a:pt x="105" y="243"/>
                  </a:lnTo>
                  <a:lnTo>
                    <a:pt x="100" y="243"/>
                  </a:lnTo>
                  <a:lnTo>
                    <a:pt x="100" y="243"/>
                  </a:lnTo>
                  <a:lnTo>
                    <a:pt x="103" y="243"/>
                  </a:lnTo>
                  <a:lnTo>
                    <a:pt x="103" y="240"/>
                  </a:lnTo>
                  <a:lnTo>
                    <a:pt x="98" y="240"/>
                  </a:lnTo>
                  <a:lnTo>
                    <a:pt x="98" y="238"/>
                  </a:lnTo>
                  <a:lnTo>
                    <a:pt x="98" y="238"/>
                  </a:lnTo>
                  <a:lnTo>
                    <a:pt x="90" y="238"/>
                  </a:lnTo>
                  <a:lnTo>
                    <a:pt x="90" y="238"/>
                  </a:lnTo>
                  <a:lnTo>
                    <a:pt x="85" y="233"/>
                  </a:lnTo>
                  <a:lnTo>
                    <a:pt x="83" y="233"/>
                  </a:lnTo>
                  <a:lnTo>
                    <a:pt x="80" y="233"/>
                  </a:lnTo>
                  <a:lnTo>
                    <a:pt x="78" y="235"/>
                  </a:lnTo>
                  <a:lnTo>
                    <a:pt x="80" y="240"/>
                  </a:lnTo>
                  <a:lnTo>
                    <a:pt x="80" y="240"/>
                  </a:lnTo>
                  <a:lnTo>
                    <a:pt x="63" y="240"/>
                  </a:lnTo>
                  <a:lnTo>
                    <a:pt x="63" y="240"/>
                  </a:lnTo>
                  <a:lnTo>
                    <a:pt x="65" y="245"/>
                  </a:lnTo>
                  <a:lnTo>
                    <a:pt x="65" y="250"/>
                  </a:lnTo>
                  <a:lnTo>
                    <a:pt x="65" y="250"/>
                  </a:lnTo>
                  <a:lnTo>
                    <a:pt x="70" y="250"/>
                  </a:lnTo>
                  <a:lnTo>
                    <a:pt x="70" y="253"/>
                  </a:lnTo>
                  <a:lnTo>
                    <a:pt x="73" y="255"/>
                  </a:lnTo>
                  <a:lnTo>
                    <a:pt x="73" y="255"/>
                  </a:lnTo>
                  <a:lnTo>
                    <a:pt x="53" y="253"/>
                  </a:lnTo>
                  <a:lnTo>
                    <a:pt x="53" y="258"/>
                  </a:lnTo>
                  <a:lnTo>
                    <a:pt x="53" y="258"/>
                  </a:lnTo>
                  <a:lnTo>
                    <a:pt x="60" y="263"/>
                  </a:lnTo>
                  <a:lnTo>
                    <a:pt x="65" y="270"/>
                  </a:lnTo>
                  <a:lnTo>
                    <a:pt x="68" y="278"/>
                  </a:lnTo>
                  <a:lnTo>
                    <a:pt x="68" y="278"/>
                  </a:lnTo>
                  <a:lnTo>
                    <a:pt x="80" y="288"/>
                  </a:lnTo>
                  <a:lnTo>
                    <a:pt x="80" y="288"/>
                  </a:lnTo>
                  <a:lnTo>
                    <a:pt x="85" y="288"/>
                  </a:lnTo>
                  <a:lnTo>
                    <a:pt x="90" y="288"/>
                  </a:lnTo>
                  <a:lnTo>
                    <a:pt x="90" y="288"/>
                  </a:lnTo>
                  <a:lnTo>
                    <a:pt x="88" y="298"/>
                  </a:lnTo>
                  <a:lnTo>
                    <a:pt x="88" y="298"/>
                  </a:lnTo>
                  <a:lnTo>
                    <a:pt x="88" y="303"/>
                  </a:lnTo>
                  <a:lnTo>
                    <a:pt x="88" y="303"/>
                  </a:lnTo>
                  <a:lnTo>
                    <a:pt x="88" y="300"/>
                  </a:lnTo>
                  <a:lnTo>
                    <a:pt x="88" y="300"/>
                  </a:lnTo>
                  <a:lnTo>
                    <a:pt x="95" y="293"/>
                  </a:lnTo>
                  <a:lnTo>
                    <a:pt x="103" y="293"/>
                  </a:lnTo>
                  <a:lnTo>
                    <a:pt x="103" y="293"/>
                  </a:lnTo>
                  <a:lnTo>
                    <a:pt x="108" y="293"/>
                  </a:lnTo>
                  <a:lnTo>
                    <a:pt x="113" y="295"/>
                  </a:lnTo>
                  <a:lnTo>
                    <a:pt x="118" y="300"/>
                  </a:lnTo>
                  <a:lnTo>
                    <a:pt x="125" y="308"/>
                  </a:lnTo>
                  <a:lnTo>
                    <a:pt x="125" y="308"/>
                  </a:lnTo>
                  <a:lnTo>
                    <a:pt x="133" y="310"/>
                  </a:lnTo>
                  <a:lnTo>
                    <a:pt x="140" y="310"/>
                  </a:lnTo>
                  <a:lnTo>
                    <a:pt x="143" y="235"/>
                  </a:lnTo>
                  <a:lnTo>
                    <a:pt x="143" y="235"/>
                  </a:lnTo>
                  <a:lnTo>
                    <a:pt x="148" y="233"/>
                  </a:lnTo>
                  <a:lnTo>
                    <a:pt x="158" y="228"/>
                  </a:lnTo>
                  <a:lnTo>
                    <a:pt x="158" y="228"/>
                  </a:lnTo>
                  <a:lnTo>
                    <a:pt x="165" y="228"/>
                  </a:lnTo>
                  <a:lnTo>
                    <a:pt x="170" y="225"/>
                  </a:lnTo>
                  <a:lnTo>
                    <a:pt x="170" y="225"/>
                  </a:lnTo>
                  <a:lnTo>
                    <a:pt x="178" y="228"/>
                  </a:lnTo>
                  <a:lnTo>
                    <a:pt x="178" y="228"/>
                  </a:lnTo>
                  <a:close/>
                  <a:moveTo>
                    <a:pt x="93" y="248"/>
                  </a:moveTo>
                  <a:lnTo>
                    <a:pt x="93" y="248"/>
                  </a:lnTo>
                  <a:lnTo>
                    <a:pt x="95" y="250"/>
                  </a:lnTo>
                  <a:lnTo>
                    <a:pt x="95" y="253"/>
                  </a:lnTo>
                  <a:lnTo>
                    <a:pt x="90" y="258"/>
                  </a:lnTo>
                  <a:lnTo>
                    <a:pt x="90" y="258"/>
                  </a:lnTo>
                  <a:lnTo>
                    <a:pt x="85" y="258"/>
                  </a:lnTo>
                  <a:lnTo>
                    <a:pt x="83" y="255"/>
                  </a:lnTo>
                  <a:lnTo>
                    <a:pt x="85" y="253"/>
                  </a:lnTo>
                  <a:lnTo>
                    <a:pt x="90" y="253"/>
                  </a:lnTo>
                  <a:lnTo>
                    <a:pt x="90" y="253"/>
                  </a:lnTo>
                  <a:lnTo>
                    <a:pt x="90" y="250"/>
                  </a:lnTo>
                  <a:lnTo>
                    <a:pt x="93" y="248"/>
                  </a:lnTo>
                  <a:lnTo>
                    <a:pt x="93" y="248"/>
                  </a:lnTo>
                  <a:close/>
                  <a:moveTo>
                    <a:pt x="505" y="180"/>
                  </a:moveTo>
                  <a:lnTo>
                    <a:pt x="505" y="180"/>
                  </a:lnTo>
                  <a:lnTo>
                    <a:pt x="510" y="180"/>
                  </a:lnTo>
                  <a:lnTo>
                    <a:pt x="510" y="183"/>
                  </a:lnTo>
                  <a:lnTo>
                    <a:pt x="508" y="188"/>
                  </a:lnTo>
                  <a:lnTo>
                    <a:pt x="508" y="188"/>
                  </a:lnTo>
                  <a:lnTo>
                    <a:pt x="508" y="190"/>
                  </a:lnTo>
                  <a:lnTo>
                    <a:pt x="508" y="193"/>
                  </a:lnTo>
                  <a:lnTo>
                    <a:pt x="508" y="193"/>
                  </a:lnTo>
                  <a:lnTo>
                    <a:pt x="498" y="193"/>
                  </a:lnTo>
                  <a:lnTo>
                    <a:pt x="498" y="198"/>
                  </a:lnTo>
                  <a:lnTo>
                    <a:pt x="498" y="198"/>
                  </a:lnTo>
                  <a:lnTo>
                    <a:pt x="470" y="198"/>
                  </a:lnTo>
                  <a:lnTo>
                    <a:pt x="470" y="198"/>
                  </a:lnTo>
                  <a:lnTo>
                    <a:pt x="463" y="195"/>
                  </a:lnTo>
                  <a:lnTo>
                    <a:pt x="453" y="193"/>
                  </a:lnTo>
                  <a:lnTo>
                    <a:pt x="453" y="193"/>
                  </a:lnTo>
                  <a:lnTo>
                    <a:pt x="453" y="200"/>
                  </a:lnTo>
                  <a:lnTo>
                    <a:pt x="453" y="200"/>
                  </a:lnTo>
                  <a:lnTo>
                    <a:pt x="445" y="203"/>
                  </a:lnTo>
                  <a:lnTo>
                    <a:pt x="438" y="205"/>
                  </a:lnTo>
                  <a:lnTo>
                    <a:pt x="438" y="205"/>
                  </a:lnTo>
                  <a:lnTo>
                    <a:pt x="435" y="210"/>
                  </a:lnTo>
                  <a:lnTo>
                    <a:pt x="435" y="213"/>
                  </a:lnTo>
                  <a:lnTo>
                    <a:pt x="435" y="213"/>
                  </a:lnTo>
                  <a:lnTo>
                    <a:pt x="428" y="215"/>
                  </a:lnTo>
                  <a:lnTo>
                    <a:pt x="423" y="215"/>
                  </a:lnTo>
                  <a:lnTo>
                    <a:pt x="423" y="220"/>
                  </a:lnTo>
                  <a:lnTo>
                    <a:pt x="423" y="220"/>
                  </a:lnTo>
                  <a:lnTo>
                    <a:pt x="418" y="225"/>
                  </a:lnTo>
                  <a:lnTo>
                    <a:pt x="413" y="233"/>
                  </a:lnTo>
                  <a:lnTo>
                    <a:pt x="413" y="233"/>
                  </a:lnTo>
                  <a:lnTo>
                    <a:pt x="413" y="233"/>
                  </a:lnTo>
                  <a:lnTo>
                    <a:pt x="413" y="235"/>
                  </a:lnTo>
                  <a:lnTo>
                    <a:pt x="413" y="235"/>
                  </a:lnTo>
                  <a:lnTo>
                    <a:pt x="418" y="238"/>
                  </a:lnTo>
                  <a:lnTo>
                    <a:pt x="418" y="238"/>
                  </a:lnTo>
                  <a:lnTo>
                    <a:pt x="415" y="238"/>
                  </a:lnTo>
                  <a:lnTo>
                    <a:pt x="415" y="240"/>
                  </a:lnTo>
                  <a:lnTo>
                    <a:pt x="415" y="240"/>
                  </a:lnTo>
                  <a:lnTo>
                    <a:pt x="413" y="240"/>
                  </a:lnTo>
                  <a:lnTo>
                    <a:pt x="408" y="238"/>
                  </a:lnTo>
                  <a:lnTo>
                    <a:pt x="408" y="238"/>
                  </a:lnTo>
                  <a:lnTo>
                    <a:pt x="408" y="230"/>
                  </a:lnTo>
                  <a:lnTo>
                    <a:pt x="408" y="225"/>
                  </a:lnTo>
                  <a:lnTo>
                    <a:pt x="408" y="225"/>
                  </a:lnTo>
                  <a:lnTo>
                    <a:pt x="400" y="225"/>
                  </a:lnTo>
                  <a:lnTo>
                    <a:pt x="400" y="225"/>
                  </a:lnTo>
                  <a:lnTo>
                    <a:pt x="413" y="205"/>
                  </a:lnTo>
                  <a:lnTo>
                    <a:pt x="413" y="205"/>
                  </a:lnTo>
                  <a:lnTo>
                    <a:pt x="415" y="205"/>
                  </a:lnTo>
                  <a:lnTo>
                    <a:pt x="418" y="205"/>
                  </a:lnTo>
                  <a:lnTo>
                    <a:pt x="420" y="205"/>
                  </a:lnTo>
                  <a:lnTo>
                    <a:pt x="420" y="205"/>
                  </a:lnTo>
                  <a:lnTo>
                    <a:pt x="425" y="198"/>
                  </a:lnTo>
                  <a:lnTo>
                    <a:pt x="428" y="193"/>
                  </a:lnTo>
                  <a:lnTo>
                    <a:pt x="433" y="190"/>
                  </a:lnTo>
                  <a:lnTo>
                    <a:pt x="433" y="190"/>
                  </a:lnTo>
                  <a:lnTo>
                    <a:pt x="445" y="188"/>
                  </a:lnTo>
                  <a:lnTo>
                    <a:pt x="458" y="190"/>
                  </a:lnTo>
                  <a:lnTo>
                    <a:pt x="468" y="193"/>
                  </a:lnTo>
                  <a:lnTo>
                    <a:pt x="480" y="193"/>
                  </a:lnTo>
                  <a:lnTo>
                    <a:pt x="483" y="188"/>
                  </a:lnTo>
                  <a:lnTo>
                    <a:pt x="483" y="188"/>
                  </a:lnTo>
                  <a:lnTo>
                    <a:pt x="485" y="190"/>
                  </a:lnTo>
                  <a:lnTo>
                    <a:pt x="488" y="190"/>
                  </a:lnTo>
                  <a:lnTo>
                    <a:pt x="493" y="190"/>
                  </a:lnTo>
                  <a:lnTo>
                    <a:pt x="493" y="190"/>
                  </a:lnTo>
                  <a:lnTo>
                    <a:pt x="495" y="188"/>
                  </a:lnTo>
                  <a:lnTo>
                    <a:pt x="498" y="185"/>
                  </a:lnTo>
                  <a:lnTo>
                    <a:pt x="500" y="180"/>
                  </a:lnTo>
                  <a:lnTo>
                    <a:pt x="505" y="180"/>
                  </a:lnTo>
                  <a:lnTo>
                    <a:pt x="505" y="180"/>
                  </a:lnTo>
                  <a:close/>
                </a:path>
              </a:pathLst>
            </a:custGeom>
            <a:solidFill>
              <a:schemeClr val="tx2"/>
            </a:solidFill>
            <a:ln w="31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308" name="Freeform 45"/>
            <p:cNvSpPr>
              <a:spLocks/>
            </p:cNvSpPr>
            <p:nvPr/>
          </p:nvSpPr>
          <p:spPr bwMode="auto">
            <a:xfrm>
              <a:off x="5152049" y="3569601"/>
              <a:ext cx="590290" cy="528847"/>
            </a:xfrm>
            <a:custGeom>
              <a:avLst/>
              <a:gdLst/>
              <a:ahLst/>
              <a:cxnLst>
                <a:cxn ang="0">
                  <a:pos x="6" y="33"/>
                </a:cxn>
                <a:cxn ang="0">
                  <a:pos x="0" y="50"/>
                </a:cxn>
                <a:cxn ang="0">
                  <a:pos x="3" y="74"/>
                </a:cxn>
                <a:cxn ang="0">
                  <a:pos x="10" y="80"/>
                </a:cxn>
                <a:cxn ang="0">
                  <a:pos x="3" y="94"/>
                </a:cxn>
                <a:cxn ang="0">
                  <a:pos x="29" y="97"/>
                </a:cxn>
                <a:cxn ang="0">
                  <a:pos x="47" y="88"/>
                </a:cxn>
                <a:cxn ang="0">
                  <a:pos x="59" y="75"/>
                </a:cxn>
                <a:cxn ang="0">
                  <a:pos x="69" y="74"/>
                </a:cxn>
                <a:cxn ang="0">
                  <a:pos x="70" y="64"/>
                </a:cxn>
                <a:cxn ang="0">
                  <a:pos x="76" y="53"/>
                </a:cxn>
                <a:cxn ang="0">
                  <a:pos x="85" y="46"/>
                </a:cxn>
                <a:cxn ang="0">
                  <a:pos x="87" y="33"/>
                </a:cxn>
                <a:cxn ang="0">
                  <a:pos x="96" y="21"/>
                </a:cxn>
                <a:cxn ang="0">
                  <a:pos x="111" y="16"/>
                </a:cxn>
                <a:cxn ang="0">
                  <a:pos x="113" y="15"/>
                </a:cxn>
                <a:cxn ang="0">
                  <a:pos x="108" y="13"/>
                </a:cxn>
                <a:cxn ang="0">
                  <a:pos x="105" y="13"/>
                </a:cxn>
                <a:cxn ang="0">
                  <a:pos x="101" y="13"/>
                </a:cxn>
                <a:cxn ang="0">
                  <a:pos x="97" y="16"/>
                </a:cxn>
                <a:cxn ang="0">
                  <a:pos x="91" y="19"/>
                </a:cxn>
                <a:cxn ang="0">
                  <a:pos x="88" y="10"/>
                </a:cxn>
                <a:cxn ang="0">
                  <a:pos x="85" y="7"/>
                </a:cxn>
                <a:cxn ang="0">
                  <a:pos x="84" y="2"/>
                </a:cxn>
                <a:cxn ang="0">
                  <a:pos x="78" y="7"/>
                </a:cxn>
                <a:cxn ang="0">
                  <a:pos x="78" y="11"/>
                </a:cxn>
                <a:cxn ang="0">
                  <a:pos x="72" y="11"/>
                </a:cxn>
                <a:cxn ang="0">
                  <a:pos x="70" y="16"/>
                </a:cxn>
                <a:cxn ang="0">
                  <a:pos x="67" y="15"/>
                </a:cxn>
                <a:cxn ang="0">
                  <a:pos x="61" y="16"/>
                </a:cxn>
                <a:cxn ang="0">
                  <a:pos x="58" y="16"/>
                </a:cxn>
                <a:cxn ang="0">
                  <a:pos x="55" y="15"/>
                </a:cxn>
                <a:cxn ang="0">
                  <a:pos x="49" y="13"/>
                </a:cxn>
                <a:cxn ang="0">
                  <a:pos x="41" y="13"/>
                </a:cxn>
                <a:cxn ang="0">
                  <a:pos x="33" y="21"/>
                </a:cxn>
                <a:cxn ang="0">
                  <a:pos x="24" y="28"/>
                </a:cxn>
                <a:cxn ang="0">
                  <a:pos x="17" y="36"/>
                </a:cxn>
                <a:cxn ang="0">
                  <a:pos x="10" y="35"/>
                </a:cxn>
                <a:cxn ang="0">
                  <a:pos x="6" y="33"/>
                </a:cxn>
              </a:cxnLst>
              <a:rect l="0" t="0" r="r" b="b"/>
              <a:pathLst>
                <a:path w="114" h="102">
                  <a:moveTo>
                    <a:pt x="6" y="33"/>
                  </a:moveTo>
                  <a:cubicBezTo>
                    <a:pt x="4" y="47"/>
                    <a:pt x="0" y="43"/>
                    <a:pt x="0" y="50"/>
                  </a:cubicBezTo>
                  <a:cubicBezTo>
                    <a:pt x="1" y="58"/>
                    <a:pt x="3" y="66"/>
                    <a:pt x="3" y="74"/>
                  </a:cubicBezTo>
                  <a:cubicBezTo>
                    <a:pt x="1" y="81"/>
                    <a:pt x="10" y="74"/>
                    <a:pt x="10" y="80"/>
                  </a:cubicBezTo>
                  <a:cubicBezTo>
                    <a:pt x="12" y="86"/>
                    <a:pt x="3" y="89"/>
                    <a:pt x="3" y="94"/>
                  </a:cubicBezTo>
                  <a:cubicBezTo>
                    <a:pt x="7" y="92"/>
                    <a:pt x="14" y="102"/>
                    <a:pt x="29" y="97"/>
                  </a:cubicBezTo>
                  <a:cubicBezTo>
                    <a:pt x="46" y="94"/>
                    <a:pt x="47" y="94"/>
                    <a:pt x="47" y="88"/>
                  </a:cubicBezTo>
                  <a:cubicBezTo>
                    <a:pt x="46" y="80"/>
                    <a:pt x="55" y="78"/>
                    <a:pt x="59" y="75"/>
                  </a:cubicBezTo>
                  <a:cubicBezTo>
                    <a:pt x="64" y="70"/>
                    <a:pt x="67" y="77"/>
                    <a:pt x="69" y="74"/>
                  </a:cubicBezTo>
                  <a:cubicBezTo>
                    <a:pt x="70" y="72"/>
                    <a:pt x="69" y="70"/>
                    <a:pt x="70" y="64"/>
                  </a:cubicBezTo>
                  <a:cubicBezTo>
                    <a:pt x="73" y="56"/>
                    <a:pt x="81" y="61"/>
                    <a:pt x="76" y="53"/>
                  </a:cubicBezTo>
                  <a:cubicBezTo>
                    <a:pt x="70" y="44"/>
                    <a:pt x="85" y="55"/>
                    <a:pt x="85" y="46"/>
                  </a:cubicBezTo>
                  <a:cubicBezTo>
                    <a:pt x="85" y="41"/>
                    <a:pt x="90" y="39"/>
                    <a:pt x="87" y="33"/>
                  </a:cubicBezTo>
                  <a:cubicBezTo>
                    <a:pt x="84" y="27"/>
                    <a:pt x="85" y="24"/>
                    <a:pt x="96" y="21"/>
                  </a:cubicBezTo>
                  <a:cubicBezTo>
                    <a:pt x="105" y="16"/>
                    <a:pt x="108" y="22"/>
                    <a:pt x="111" y="16"/>
                  </a:cubicBezTo>
                  <a:cubicBezTo>
                    <a:pt x="110" y="16"/>
                    <a:pt x="110" y="15"/>
                    <a:pt x="113" y="15"/>
                  </a:cubicBezTo>
                  <a:cubicBezTo>
                    <a:pt x="114" y="13"/>
                    <a:pt x="111" y="11"/>
                    <a:pt x="108" y="13"/>
                  </a:cubicBezTo>
                  <a:cubicBezTo>
                    <a:pt x="105" y="16"/>
                    <a:pt x="104" y="16"/>
                    <a:pt x="105" y="13"/>
                  </a:cubicBezTo>
                  <a:cubicBezTo>
                    <a:pt x="107" y="11"/>
                    <a:pt x="102" y="11"/>
                    <a:pt x="101" y="13"/>
                  </a:cubicBezTo>
                  <a:cubicBezTo>
                    <a:pt x="99" y="15"/>
                    <a:pt x="97" y="15"/>
                    <a:pt x="97" y="16"/>
                  </a:cubicBezTo>
                  <a:cubicBezTo>
                    <a:pt x="97" y="18"/>
                    <a:pt x="94" y="18"/>
                    <a:pt x="91" y="19"/>
                  </a:cubicBezTo>
                  <a:cubicBezTo>
                    <a:pt x="88" y="22"/>
                    <a:pt x="87" y="19"/>
                    <a:pt x="88" y="10"/>
                  </a:cubicBezTo>
                  <a:cubicBezTo>
                    <a:pt x="88" y="4"/>
                    <a:pt x="87" y="8"/>
                    <a:pt x="85" y="7"/>
                  </a:cubicBezTo>
                  <a:cubicBezTo>
                    <a:pt x="85" y="5"/>
                    <a:pt x="88" y="4"/>
                    <a:pt x="84" y="2"/>
                  </a:cubicBezTo>
                  <a:cubicBezTo>
                    <a:pt x="79" y="0"/>
                    <a:pt x="81" y="5"/>
                    <a:pt x="78" y="7"/>
                  </a:cubicBezTo>
                  <a:cubicBezTo>
                    <a:pt x="76" y="8"/>
                    <a:pt x="79" y="10"/>
                    <a:pt x="78" y="11"/>
                  </a:cubicBezTo>
                  <a:cubicBezTo>
                    <a:pt x="76" y="13"/>
                    <a:pt x="75" y="10"/>
                    <a:pt x="72" y="11"/>
                  </a:cubicBezTo>
                  <a:cubicBezTo>
                    <a:pt x="70" y="13"/>
                    <a:pt x="72" y="16"/>
                    <a:pt x="70" y="16"/>
                  </a:cubicBezTo>
                  <a:cubicBezTo>
                    <a:pt x="70" y="16"/>
                    <a:pt x="69" y="13"/>
                    <a:pt x="67" y="15"/>
                  </a:cubicBezTo>
                  <a:cubicBezTo>
                    <a:pt x="64" y="15"/>
                    <a:pt x="62" y="15"/>
                    <a:pt x="61" y="16"/>
                  </a:cubicBezTo>
                  <a:cubicBezTo>
                    <a:pt x="61" y="19"/>
                    <a:pt x="59" y="19"/>
                    <a:pt x="58" y="16"/>
                  </a:cubicBezTo>
                  <a:cubicBezTo>
                    <a:pt x="56" y="15"/>
                    <a:pt x="56" y="15"/>
                    <a:pt x="55" y="15"/>
                  </a:cubicBezTo>
                  <a:cubicBezTo>
                    <a:pt x="53" y="16"/>
                    <a:pt x="53" y="11"/>
                    <a:pt x="49" y="13"/>
                  </a:cubicBezTo>
                  <a:cubicBezTo>
                    <a:pt x="44" y="15"/>
                    <a:pt x="43" y="10"/>
                    <a:pt x="41" y="13"/>
                  </a:cubicBezTo>
                  <a:cubicBezTo>
                    <a:pt x="38" y="16"/>
                    <a:pt x="35" y="13"/>
                    <a:pt x="33" y="21"/>
                  </a:cubicBezTo>
                  <a:cubicBezTo>
                    <a:pt x="32" y="28"/>
                    <a:pt x="27" y="27"/>
                    <a:pt x="24" y="28"/>
                  </a:cubicBezTo>
                  <a:cubicBezTo>
                    <a:pt x="21" y="30"/>
                    <a:pt x="21" y="35"/>
                    <a:pt x="17" y="36"/>
                  </a:cubicBezTo>
                  <a:cubicBezTo>
                    <a:pt x="12" y="38"/>
                    <a:pt x="15" y="33"/>
                    <a:pt x="10" y="35"/>
                  </a:cubicBezTo>
                  <a:cubicBezTo>
                    <a:pt x="7" y="35"/>
                    <a:pt x="9" y="33"/>
                    <a:pt x="6" y="33"/>
                  </a:cubicBezTo>
                </a:path>
              </a:pathLst>
            </a:custGeom>
            <a:solidFill>
              <a:schemeClr val="tx2"/>
            </a:solidFill>
            <a:ln w="3175" cmpd="sng">
              <a:solidFill>
                <a:schemeClr val="bg1"/>
              </a:solidFill>
              <a:round/>
              <a:headEnd/>
              <a:tailEnd/>
            </a:ln>
          </p:spPr>
          <p:txBody>
            <a:bodyPr/>
            <a:lstStyle/>
            <a:p>
              <a:endParaRPr lang="en-GB"/>
            </a:p>
          </p:txBody>
        </p:sp>
        <p:sp>
          <p:nvSpPr>
            <p:cNvPr id="309" name="Freeform 46"/>
            <p:cNvSpPr>
              <a:spLocks/>
            </p:cNvSpPr>
            <p:nvPr/>
          </p:nvSpPr>
          <p:spPr bwMode="auto">
            <a:xfrm>
              <a:off x="5165403" y="3652400"/>
              <a:ext cx="694459" cy="734511"/>
            </a:xfrm>
            <a:custGeom>
              <a:avLst/>
              <a:gdLst/>
              <a:ahLst/>
              <a:cxnLst>
                <a:cxn ang="0">
                  <a:pos x="108" y="0"/>
                </a:cxn>
                <a:cxn ang="0">
                  <a:pos x="116" y="3"/>
                </a:cxn>
                <a:cxn ang="0">
                  <a:pos x="120" y="6"/>
                </a:cxn>
                <a:cxn ang="0">
                  <a:pos x="120" y="12"/>
                </a:cxn>
                <a:cxn ang="0">
                  <a:pos x="125" y="14"/>
                </a:cxn>
                <a:cxn ang="0">
                  <a:pos x="134" y="17"/>
                </a:cxn>
                <a:cxn ang="0">
                  <a:pos x="125" y="25"/>
                </a:cxn>
                <a:cxn ang="0">
                  <a:pos x="114" y="28"/>
                </a:cxn>
                <a:cxn ang="0">
                  <a:pos x="103" y="30"/>
                </a:cxn>
                <a:cxn ang="0">
                  <a:pos x="105" y="33"/>
                </a:cxn>
                <a:cxn ang="0">
                  <a:pos x="105" y="37"/>
                </a:cxn>
                <a:cxn ang="0">
                  <a:pos x="105" y="44"/>
                </a:cxn>
                <a:cxn ang="0">
                  <a:pos x="108" y="47"/>
                </a:cxn>
                <a:cxn ang="0">
                  <a:pos x="111" y="50"/>
                </a:cxn>
                <a:cxn ang="0">
                  <a:pos x="111" y="54"/>
                </a:cxn>
                <a:cxn ang="0">
                  <a:pos x="105" y="69"/>
                </a:cxn>
                <a:cxn ang="0">
                  <a:pos x="102" y="75"/>
                </a:cxn>
                <a:cxn ang="0">
                  <a:pos x="94" y="87"/>
                </a:cxn>
                <a:cxn ang="0">
                  <a:pos x="90" y="93"/>
                </a:cxn>
                <a:cxn ang="0">
                  <a:pos x="86" y="98"/>
                </a:cxn>
                <a:cxn ang="0">
                  <a:pos x="77" y="98"/>
                </a:cxn>
                <a:cxn ang="0">
                  <a:pos x="71" y="103"/>
                </a:cxn>
                <a:cxn ang="0">
                  <a:pos x="71" y="110"/>
                </a:cxn>
                <a:cxn ang="0">
                  <a:pos x="76" y="120"/>
                </a:cxn>
                <a:cxn ang="0">
                  <a:pos x="81" y="129"/>
                </a:cxn>
                <a:cxn ang="0">
                  <a:pos x="81" y="134"/>
                </a:cxn>
                <a:cxn ang="0">
                  <a:pos x="77" y="135"/>
                </a:cxn>
                <a:cxn ang="0">
                  <a:pos x="73" y="135"/>
                </a:cxn>
                <a:cxn ang="0">
                  <a:pos x="67" y="135"/>
                </a:cxn>
                <a:cxn ang="0">
                  <a:pos x="62" y="137"/>
                </a:cxn>
                <a:cxn ang="0">
                  <a:pos x="58" y="142"/>
                </a:cxn>
                <a:cxn ang="0">
                  <a:pos x="53" y="140"/>
                </a:cxn>
                <a:cxn ang="0">
                  <a:pos x="52" y="137"/>
                </a:cxn>
                <a:cxn ang="0">
                  <a:pos x="50" y="134"/>
                </a:cxn>
                <a:cxn ang="0">
                  <a:pos x="48" y="129"/>
                </a:cxn>
                <a:cxn ang="0">
                  <a:pos x="45" y="124"/>
                </a:cxn>
                <a:cxn ang="0">
                  <a:pos x="30" y="124"/>
                </a:cxn>
                <a:cxn ang="0">
                  <a:pos x="24" y="124"/>
                </a:cxn>
                <a:cxn ang="0">
                  <a:pos x="18" y="126"/>
                </a:cxn>
                <a:cxn ang="0">
                  <a:pos x="12" y="126"/>
                </a:cxn>
                <a:cxn ang="0">
                  <a:pos x="6" y="126"/>
                </a:cxn>
                <a:cxn ang="0">
                  <a:pos x="7" y="117"/>
                </a:cxn>
                <a:cxn ang="0">
                  <a:pos x="12" y="112"/>
                </a:cxn>
                <a:cxn ang="0">
                  <a:pos x="18" y="110"/>
                </a:cxn>
                <a:cxn ang="0">
                  <a:pos x="20" y="104"/>
                </a:cxn>
                <a:cxn ang="0">
                  <a:pos x="15" y="103"/>
                </a:cxn>
                <a:cxn ang="0">
                  <a:pos x="15" y="95"/>
                </a:cxn>
                <a:cxn ang="0">
                  <a:pos x="13" y="93"/>
                </a:cxn>
                <a:cxn ang="0">
                  <a:pos x="6" y="87"/>
                </a:cxn>
                <a:cxn ang="0">
                  <a:pos x="0" y="78"/>
                </a:cxn>
                <a:cxn ang="0">
                  <a:pos x="26" y="81"/>
                </a:cxn>
                <a:cxn ang="0">
                  <a:pos x="44" y="72"/>
                </a:cxn>
                <a:cxn ang="0">
                  <a:pos x="56" y="59"/>
                </a:cxn>
                <a:cxn ang="0">
                  <a:pos x="65" y="58"/>
                </a:cxn>
                <a:cxn ang="0">
                  <a:pos x="67" y="48"/>
                </a:cxn>
                <a:cxn ang="0">
                  <a:pos x="73" y="37"/>
                </a:cxn>
                <a:cxn ang="0">
                  <a:pos x="82" y="30"/>
                </a:cxn>
                <a:cxn ang="0">
                  <a:pos x="83" y="17"/>
                </a:cxn>
                <a:cxn ang="0">
                  <a:pos x="93" y="5"/>
                </a:cxn>
                <a:cxn ang="0">
                  <a:pos x="108" y="0"/>
                </a:cxn>
              </a:cxnLst>
              <a:rect l="0" t="0" r="r" b="b"/>
              <a:pathLst>
                <a:path w="134" h="142">
                  <a:moveTo>
                    <a:pt x="108" y="0"/>
                  </a:moveTo>
                  <a:cubicBezTo>
                    <a:pt x="111" y="3"/>
                    <a:pt x="114" y="0"/>
                    <a:pt x="116" y="3"/>
                  </a:cubicBezTo>
                  <a:cubicBezTo>
                    <a:pt x="116" y="6"/>
                    <a:pt x="117" y="2"/>
                    <a:pt x="120" y="6"/>
                  </a:cubicBezTo>
                  <a:cubicBezTo>
                    <a:pt x="122" y="11"/>
                    <a:pt x="119" y="9"/>
                    <a:pt x="120" y="12"/>
                  </a:cubicBezTo>
                  <a:cubicBezTo>
                    <a:pt x="123" y="16"/>
                    <a:pt x="125" y="12"/>
                    <a:pt x="125" y="14"/>
                  </a:cubicBezTo>
                  <a:cubicBezTo>
                    <a:pt x="126" y="16"/>
                    <a:pt x="131" y="17"/>
                    <a:pt x="134" y="17"/>
                  </a:cubicBezTo>
                  <a:cubicBezTo>
                    <a:pt x="126" y="22"/>
                    <a:pt x="129" y="27"/>
                    <a:pt x="125" y="25"/>
                  </a:cubicBezTo>
                  <a:cubicBezTo>
                    <a:pt x="122" y="25"/>
                    <a:pt x="120" y="30"/>
                    <a:pt x="114" y="28"/>
                  </a:cubicBezTo>
                  <a:cubicBezTo>
                    <a:pt x="105" y="23"/>
                    <a:pt x="100" y="28"/>
                    <a:pt x="103" y="30"/>
                  </a:cubicBezTo>
                  <a:cubicBezTo>
                    <a:pt x="106" y="33"/>
                    <a:pt x="100" y="33"/>
                    <a:pt x="105" y="33"/>
                  </a:cubicBezTo>
                  <a:cubicBezTo>
                    <a:pt x="111" y="34"/>
                    <a:pt x="100" y="34"/>
                    <a:pt x="105" y="37"/>
                  </a:cubicBezTo>
                  <a:cubicBezTo>
                    <a:pt x="108" y="40"/>
                    <a:pt x="102" y="40"/>
                    <a:pt x="105" y="44"/>
                  </a:cubicBezTo>
                  <a:cubicBezTo>
                    <a:pt x="108" y="45"/>
                    <a:pt x="106" y="47"/>
                    <a:pt x="108" y="47"/>
                  </a:cubicBezTo>
                  <a:cubicBezTo>
                    <a:pt x="112" y="45"/>
                    <a:pt x="108" y="50"/>
                    <a:pt x="111" y="50"/>
                  </a:cubicBezTo>
                  <a:cubicBezTo>
                    <a:pt x="116" y="51"/>
                    <a:pt x="117" y="51"/>
                    <a:pt x="111" y="54"/>
                  </a:cubicBezTo>
                  <a:cubicBezTo>
                    <a:pt x="103" y="58"/>
                    <a:pt x="112" y="58"/>
                    <a:pt x="105" y="69"/>
                  </a:cubicBezTo>
                  <a:cubicBezTo>
                    <a:pt x="102" y="75"/>
                    <a:pt x="108" y="73"/>
                    <a:pt x="102" y="75"/>
                  </a:cubicBezTo>
                  <a:cubicBezTo>
                    <a:pt x="96" y="78"/>
                    <a:pt x="99" y="86"/>
                    <a:pt x="94" y="87"/>
                  </a:cubicBezTo>
                  <a:cubicBezTo>
                    <a:pt x="90" y="89"/>
                    <a:pt x="91" y="92"/>
                    <a:pt x="90" y="93"/>
                  </a:cubicBezTo>
                  <a:cubicBezTo>
                    <a:pt x="86" y="95"/>
                    <a:pt x="90" y="98"/>
                    <a:pt x="86" y="98"/>
                  </a:cubicBezTo>
                  <a:cubicBezTo>
                    <a:pt x="81" y="98"/>
                    <a:pt x="79" y="101"/>
                    <a:pt x="77" y="98"/>
                  </a:cubicBezTo>
                  <a:cubicBezTo>
                    <a:pt x="74" y="93"/>
                    <a:pt x="74" y="100"/>
                    <a:pt x="71" y="103"/>
                  </a:cubicBezTo>
                  <a:cubicBezTo>
                    <a:pt x="68" y="106"/>
                    <a:pt x="65" y="110"/>
                    <a:pt x="71" y="110"/>
                  </a:cubicBezTo>
                  <a:cubicBezTo>
                    <a:pt x="77" y="112"/>
                    <a:pt x="70" y="120"/>
                    <a:pt x="76" y="120"/>
                  </a:cubicBezTo>
                  <a:cubicBezTo>
                    <a:pt x="81" y="121"/>
                    <a:pt x="74" y="121"/>
                    <a:pt x="81" y="129"/>
                  </a:cubicBezTo>
                  <a:cubicBezTo>
                    <a:pt x="82" y="131"/>
                    <a:pt x="79" y="132"/>
                    <a:pt x="81" y="134"/>
                  </a:cubicBezTo>
                  <a:cubicBezTo>
                    <a:pt x="82" y="134"/>
                    <a:pt x="77" y="137"/>
                    <a:pt x="77" y="135"/>
                  </a:cubicBezTo>
                  <a:cubicBezTo>
                    <a:pt x="76" y="132"/>
                    <a:pt x="74" y="134"/>
                    <a:pt x="73" y="135"/>
                  </a:cubicBezTo>
                  <a:cubicBezTo>
                    <a:pt x="71" y="139"/>
                    <a:pt x="71" y="134"/>
                    <a:pt x="67" y="135"/>
                  </a:cubicBezTo>
                  <a:cubicBezTo>
                    <a:pt x="65" y="135"/>
                    <a:pt x="62" y="134"/>
                    <a:pt x="62" y="137"/>
                  </a:cubicBezTo>
                  <a:cubicBezTo>
                    <a:pt x="64" y="140"/>
                    <a:pt x="58" y="137"/>
                    <a:pt x="58" y="142"/>
                  </a:cubicBezTo>
                  <a:cubicBezTo>
                    <a:pt x="55" y="139"/>
                    <a:pt x="55" y="142"/>
                    <a:pt x="53" y="140"/>
                  </a:cubicBezTo>
                  <a:cubicBezTo>
                    <a:pt x="52" y="139"/>
                    <a:pt x="53" y="139"/>
                    <a:pt x="52" y="137"/>
                  </a:cubicBezTo>
                  <a:cubicBezTo>
                    <a:pt x="50" y="135"/>
                    <a:pt x="52" y="135"/>
                    <a:pt x="50" y="134"/>
                  </a:cubicBezTo>
                  <a:cubicBezTo>
                    <a:pt x="48" y="132"/>
                    <a:pt x="52" y="129"/>
                    <a:pt x="48" y="129"/>
                  </a:cubicBezTo>
                  <a:cubicBezTo>
                    <a:pt x="44" y="129"/>
                    <a:pt x="47" y="128"/>
                    <a:pt x="45" y="124"/>
                  </a:cubicBezTo>
                  <a:cubicBezTo>
                    <a:pt x="45" y="123"/>
                    <a:pt x="32" y="124"/>
                    <a:pt x="30" y="124"/>
                  </a:cubicBezTo>
                  <a:cubicBezTo>
                    <a:pt x="30" y="128"/>
                    <a:pt x="30" y="126"/>
                    <a:pt x="24" y="124"/>
                  </a:cubicBezTo>
                  <a:cubicBezTo>
                    <a:pt x="18" y="123"/>
                    <a:pt x="23" y="128"/>
                    <a:pt x="18" y="126"/>
                  </a:cubicBezTo>
                  <a:cubicBezTo>
                    <a:pt x="12" y="123"/>
                    <a:pt x="13" y="128"/>
                    <a:pt x="12" y="126"/>
                  </a:cubicBezTo>
                  <a:cubicBezTo>
                    <a:pt x="10" y="124"/>
                    <a:pt x="7" y="131"/>
                    <a:pt x="6" y="126"/>
                  </a:cubicBezTo>
                  <a:cubicBezTo>
                    <a:pt x="6" y="123"/>
                    <a:pt x="6" y="120"/>
                    <a:pt x="7" y="117"/>
                  </a:cubicBezTo>
                  <a:cubicBezTo>
                    <a:pt x="9" y="114"/>
                    <a:pt x="12" y="115"/>
                    <a:pt x="12" y="112"/>
                  </a:cubicBezTo>
                  <a:cubicBezTo>
                    <a:pt x="12" y="110"/>
                    <a:pt x="18" y="112"/>
                    <a:pt x="18" y="110"/>
                  </a:cubicBezTo>
                  <a:cubicBezTo>
                    <a:pt x="18" y="107"/>
                    <a:pt x="20" y="106"/>
                    <a:pt x="20" y="104"/>
                  </a:cubicBezTo>
                  <a:cubicBezTo>
                    <a:pt x="18" y="104"/>
                    <a:pt x="13" y="106"/>
                    <a:pt x="15" y="103"/>
                  </a:cubicBezTo>
                  <a:cubicBezTo>
                    <a:pt x="17" y="101"/>
                    <a:pt x="15" y="98"/>
                    <a:pt x="15" y="95"/>
                  </a:cubicBezTo>
                  <a:cubicBezTo>
                    <a:pt x="15" y="92"/>
                    <a:pt x="15" y="97"/>
                    <a:pt x="13" y="93"/>
                  </a:cubicBezTo>
                  <a:cubicBezTo>
                    <a:pt x="12" y="90"/>
                    <a:pt x="7" y="93"/>
                    <a:pt x="6" y="87"/>
                  </a:cubicBezTo>
                  <a:cubicBezTo>
                    <a:pt x="4" y="82"/>
                    <a:pt x="3" y="81"/>
                    <a:pt x="0" y="78"/>
                  </a:cubicBezTo>
                  <a:cubicBezTo>
                    <a:pt x="4" y="76"/>
                    <a:pt x="10" y="86"/>
                    <a:pt x="26" y="81"/>
                  </a:cubicBezTo>
                  <a:cubicBezTo>
                    <a:pt x="42" y="78"/>
                    <a:pt x="44" y="78"/>
                    <a:pt x="44" y="72"/>
                  </a:cubicBezTo>
                  <a:cubicBezTo>
                    <a:pt x="42" y="64"/>
                    <a:pt x="52" y="62"/>
                    <a:pt x="56" y="59"/>
                  </a:cubicBezTo>
                  <a:cubicBezTo>
                    <a:pt x="61" y="54"/>
                    <a:pt x="64" y="61"/>
                    <a:pt x="65" y="58"/>
                  </a:cubicBezTo>
                  <a:cubicBezTo>
                    <a:pt x="67" y="56"/>
                    <a:pt x="65" y="54"/>
                    <a:pt x="67" y="48"/>
                  </a:cubicBezTo>
                  <a:cubicBezTo>
                    <a:pt x="70" y="40"/>
                    <a:pt x="77" y="45"/>
                    <a:pt x="73" y="37"/>
                  </a:cubicBezTo>
                  <a:cubicBezTo>
                    <a:pt x="67" y="28"/>
                    <a:pt x="82" y="39"/>
                    <a:pt x="82" y="30"/>
                  </a:cubicBezTo>
                  <a:cubicBezTo>
                    <a:pt x="82" y="25"/>
                    <a:pt x="86" y="23"/>
                    <a:pt x="83" y="17"/>
                  </a:cubicBezTo>
                  <a:cubicBezTo>
                    <a:pt x="81" y="11"/>
                    <a:pt x="82" y="8"/>
                    <a:pt x="93" y="5"/>
                  </a:cubicBezTo>
                  <a:cubicBezTo>
                    <a:pt x="102" y="0"/>
                    <a:pt x="105" y="6"/>
                    <a:pt x="108" y="0"/>
                  </a:cubicBezTo>
                </a:path>
              </a:pathLst>
            </a:custGeom>
            <a:solidFill>
              <a:schemeClr val="tx2"/>
            </a:solidFill>
            <a:ln w="3175" cmpd="sng">
              <a:solidFill>
                <a:schemeClr val="bg1"/>
              </a:solidFill>
              <a:round/>
              <a:headEnd/>
              <a:tailEnd/>
            </a:ln>
          </p:spPr>
          <p:txBody>
            <a:bodyPr/>
            <a:lstStyle/>
            <a:p>
              <a:endParaRPr lang="en-GB"/>
            </a:p>
          </p:txBody>
        </p:sp>
        <p:sp>
          <p:nvSpPr>
            <p:cNvPr id="310" name="Freeform 47"/>
            <p:cNvSpPr>
              <a:spLocks/>
            </p:cNvSpPr>
            <p:nvPr/>
          </p:nvSpPr>
          <p:spPr bwMode="auto">
            <a:xfrm>
              <a:off x="4470944" y="3492143"/>
              <a:ext cx="793286" cy="817310"/>
            </a:xfrm>
            <a:custGeom>
              <a:avLst/>
              <a:gdLst/>
              <a:ahLst/>
              <a:cxnLst>
                <a:cxn ang="0">
                  <a:pos x="50" y="29"/>
                </a:cxn>
                <a:cxn ang="0">
                  <a:pos x="79" y="33"/>
                </a:cxn>
                <a:cxn ang="0">
                  <a:pos x="79" y="28"/>
                </a:cxn>
                <a:cxn ang="0">
                  <a:pos x="99" y="20"/>
                </a:cxn>
                <a:cxn ang="0">
                  <a:pos x="106" y="20"/>
                </a:cxn>
                <a:cxn ang="0">
                  <a:pos x="118" y="25"/>
                </a:cxn>
                <a:cxn ang="0">
                  <a:pos x="131" y="36"/>
                </a:cxn>
                <a:cxn ang="0">
                  <a:pos x="137" y="40"/>
                </a:cxn>
                <a:cxn ang="0">
                  <a:pos x="137" y="48"/>
                </a:cxn>
                <a:cxn ang="0">
                  <a:pos x="134" y="88"/>
                </a:cxn>
                <a:cxn ang="0">
                  <a:pos x="134" y="108"/>
                </a:cxn>
                <a:cxn ang="0">
                  <a:pos x="147" y="124"/>
                </a:cxn>
                <a:cxn ang="0">
                  <a:pos x="149" y="133"/>
                </a:cxn>
                <a:cxn ang="0">
                  <a:pos x="152" y="141"/>
                </a:cxn>
                <a:cxn ang="0">
                  <a:pos x="141" y="147"/>
                </a:cxn>
                <a:cxn ang="0">
                  <a:pos x="137" y="157"/>
                </a:cxn>
                <a:cxn ang="0">
                  <a:pos x="131" y="155"/>
                </a:cxn>
                <a:cxn ang="0">
                  <a:pos x="115" y="152"/>
                </a:cxn>
                <a:cxn ang="0">
                  <a:pos x="105" y="149"/>
                </a:cxn>
                <a:cxn ang="0">
                  <a:pos x="94" y="138"/>
                </a:cxn>
                <a:cxn ang="0">
                  <a:pos x="83" y="143"/>
                </a:cxn>
                <a:cxn ang="0">
                  <a:pos x="68" y="133"/>
                </a:cxn>
                <a:cxn ang="0">
                  <a:pos x="55" y="119"/>
                </a:cxn>
                <a:cxn ang="0">
                  <a:pos x="45" y="105"/>
                </a:cxn>
                <a:cxn ang="0">
                  <a:pos x="36" y="107"/>
                </a:cxn>
                <a:cxn ang="0">
                  <a:pos x="30" y="96"/>
                </a:cxn>
                <a:cxn ang="0">
                  <a:pos x="18" y="73"/>
                </a:cxn>
                <a:cxn ang="0">
                  <a:pos x="17" y="50"/>
                </a:cxn>
                <a:cxn ang="0">
                  <a:pos x="11" y="42"/>
                </a:cxn>
                <a:cxn ang="0">
                  <a:pos x="4" y="25"/>
                </a:cxn>
                <a:cxn ang="0">
                  <a:pos x="4" y="19"/>
                </a:cxn>
                <a:cxn ang="0">
                  <a:pos x="3" y="12"/>
                </a:cxn>
                <a:cxn ang="0">
                  <a:pos x="1" y="9"/>
                </a:cxn>
                <a:cxn ang="0">
                  <a:pos x="3" y="6"/>
                </a:cxn>
                <a:cxn ang="0">
                  <a:pos x="6" y="3"/>
                </a:cxn>
                <a:cxn ang="0">
                  <a:pos x="18" y="12"/>
                </a:cxn>
                <a:cxn ang="0">
                  <a:pos x="20" y="12"/>
                </a:cxn>
                <a:cxn ang="0">
                  <a:pos x="23" y="9"/>
                </a:cxn>
                <a:cxn ang="0">
                  <a:pos x="27" y="6"/>
                </a:cxn>
                <a:cxn ang="0">
                  <a:pos x="35" y="6"/>
                </a:cxn>
                <a:cxn ang="0">
                  <a:pos x="35" y="9"/>
                </a:cxn>
                <a:cxn ang="0">
                  <a:pos x="32" y="12"/>
                </a:cxn>
                <a:cxn ang="0">
                  <a:pos x="35" y="15"/>
                </a:cxn>
                <a:cxn ang="0">
                  <a:pos x="39" y="17"/>
                </a:cxn>
              </a:cxnLst>
              <a:rect l="0" t="0" r="r" b="b"/>
              <a:pathLst>
                <a:path w="153" h="158">
                  <a:moveTo>
                    <a:pt x="39" y="17"/>
                  </a:moveTo>
                  <a:cubicBezTo>
                    <a:pt x="39" y="33"/>
                    <a:pt x="47" y="23"/>
                    <a:pt x="50" y="29"/>
                  </a:cubicBezTo>
                  <a:cubicBezTo>
                    <a:pt x="52" y="34"/>
                    <a:pt x="62" y="37"/>
                    <a:pt x="64" y="37"/>
                  </a:cubicBezTo>
                  <a:cubicBezTo>
                    <a:pt x="67" y="36"/>
                    <a:pt x="77" y="33"/>
                    <a:pt x="79" y="33"/>
                  </a:cubicBezTo>
                  <a:cubicBezTo>
                    <a:pt x="79" y="34"/>
                    <a:pt x="74" y="34"/>
                    <a:pt x="79" y="34"/>
                  </a:cubicBezTo>
                  <a:cubicBezTo>
                    <a:pt x="82" y="34"/>
                    <a:pt x="79" y="31"/>
                    <a:pt x="79" y="28"/>
                  </a:cubicBezTo>
                  <a:cubicBezTo>
                    <a:pt x="90" y="28"/>
                    <a:pt x="82" y="25"/>
                    <a:pt x="90" y="22"/>
                  </a:cubicBezTo>
                  <a:cubicBezTo>
                    <a:pt x="94" y="19"/>
                    <a:pt x="97" y="23"/>
                    <a:pt x="99" y="20"/>
                  </a:cubicBezTo>
                  <a:cubicBezTo>
                    <a:pt x="99" y="19"/>
                    <a:pt x="102" y="17"/>
                    <a:pt x="103" y="19"/>
                  </a:cubicBezTo>
                  <a:cubicBezTo>
                    <a:pt x="103" y="20"/>
                    <a:pt x="105" y="17"/>
                    <a:pt x="106" y="20"/>
                  </a:cubicBezTo>
                  <a:cubicBezTo>
                    <a:pt x="106" y="23"/>
                    <a:pt x="112" y="22"/>
                    <a:pt x="112" y="25"/>
                  </a:cubicBezTo>
                  <a:cubicBezTo>
                    <a:pt x="114" y="26"/>
                    <a:pt x="114" y="23"/>
                    <a:pt x="118" y="25"/>
                  </a:cubicBezTo>
                  <a:cubicBezTo>
                    <a:pt x="124" y="26"/>
                    <a:pt x="120" y="29"/>
                    <a:pt x="124" y="31"/>
                  </a:cubicBezTo>
                  <a:cubicBezTo>
                    <a:pt x="129" y="33"/>
                    <a:pt x="127" y="36"/>
                    <a:pt x="131" y="36"/>
                  </a:cubicBezTo>
                  <a:cubicBezTo>
                    <a:pt x="134" y="36"/>
                    <a:pt x="135" y="36"/>
                    <a:pt x="137" y="37"/>
                  </a:cubicBezTo>
                  <a:cubicBezTo>
                    <a:pt x="137" y="39"/>
                    <a:pt x="135" y="37"/>
                    <a:pt x="137" y="40"/>
                  </a:cubicBezTo>
                  <a:cubicBezTo>
                    <a:pt x="137" y="42"/>
                    <a:pt x="135" y="43"/>
                    <a:pt x="137" y="43"/>
                  </a:cubicBezTo>
                  <a:cubicBezTo>
                    <a:pt x="138" y="45"/>
                    <a:pt x="137" y="46"/>
                    <a:pt x="137" y="48"/>
                  </a:cubicBezTo>
                  <a:cubicBezTo>
                    <a:pt x="135" y="62"/>
                    <a:pt x="131" y="57"/>
                    <a:pt x="131" y="65"/>
                  </a:cubicBezTo>
                  <a:cubicBezTo>
                    <a:pt x="132" y="73"/>
                    <a:pt x="134" y="81"/>
                    <a:pt x="134" y="88"/>
                  </a:cubicBezTo>
                  <a:cubicBezTo>
                    <a:pt x="132" y="96"/>
                    <a:pt x="141" y="88"/>
                    <a:pt x="141" y="95"/>
                  </a:cubicBezTo>
                  <a:cubicBezTo>
                    <a:pt x="143" y="101"/>
                    <a:pt x="134" y="104"/>
                    <a:pt x="134" y="108"/>
                  </a:cubicBezTo>
                  <a:cubicBezTo>
                    <a:pt x="137" y="112"/>
                    <a:pt x="138" y="113"/>
                    <a:pt x="140" y="118"/>
                  </a:cubicBezTo>
                  <a:cubicBezTo>
                    <a:pt x="141" y="124"/>
                    <a:pt x="146" y="121"/>
                    <a:pt x="147" y="124"/>
                  </a:cubicBezTo>
                  <a:cubicBezTo>
                    <a:pt x="149" y="127"/>
                    <a:pt x="149" y="122"/>
                    <a:pt x="149" y="126"/>
                  </a:cubicBezTo>
                  <a:cubicBezTo>
                    <a:pt x="149" y="129"/>
                    <a:pt x="150" y="132"/>
                    <a:pt x="149" y="133"/>
                  </a:cubicBezTo>
                  <a:cubicBezTo>
                    <a:pt x="147" y="136"/>
                    <a:pt x="152" y="135"/>
                    <a:pt x="153" y="135"/>
                  </a:cubicBezTo>
                  <a:cubicBezTo>
                    <a:pt x="153" y="136"/>
                    <a:pt x="152" y="138"/>
                    <a:pt x="152" y="141"/>
                  </a:cubicBezTo>
                  <a:cubicBezTo>
                    <a:pt x="152" y="143"/>
                    <a:pt x="146" y="141"/>
                    <a:pt x="146" y="143"/>
                  </a:cubicBezTo>
                  <a:cubicBezTo>
                    <a:pt x="146" y="146"/>
                    <a:pt x="143" y="144"/>
                    <a:pt x="141" y="147"/>
                  </a:cubicBezTo>
                  <a:cubicBezTo>
                    <a:pt x="140" y="150"/>
                    <a:pt x="140" y="153"/>
                    <a:pt x="140" y="157"/>
                  </a:cubicBezTo>
                  <a:cubicBezTo>
                    <a:pt x="138" y="155"/>
                    <a:pt x="140" y="158"/>
                    <a:pt x="137" y="157"/>
                  </a:cubicBezTo>
                  <a:cubicBezTo>
                    <a:pt x="134" y="155"/>
                    <a:pt x="132" y="157"/>
                    <a:pt x="132" y="155"/>
                  </a:cubicBezTo>
                  <a:cubicBezTo>
                    <a:pt x="131" y="153"/>
                    <a:pt x="131" y="153"/>
                    <a:pt x="131" y="155"/>
                  </a:cubicBezTo>
                  <a:cubicBezTo>
                    <a:pt x="131" y="157"/>
                    <a:pt x="123" y="153"/>
                    <a:pt x="121" y="153"/>
                  </a:cubicBezTo>
                  <a:cubicBezTo>
                    <a:pt x="118" y="155"/>
                    <a:pt x="120" y="153"/>
                    <a:pt x="115" y="152"/>
                  </a:cubicBezTo>
                  <a:cubicBezTo>
                    <a:pt x="112" y="152"/>
                    <a:pt x="114" y="153"/>
                    <a:pt x="111" y="152"/>
                  </a:cubicBezTo>
                  <a:cubicBezTo>
                    <a:pt x="109" y="150"/>
                    <a:pt x="106" y="152"/>
                    <a:pt x="105" y="149"/>
                  </a:cubicBezTo>
                  <a:cubicBezTo>
                    <a:pt x="105" y="147"/>
                    <a:pt x="105" y="138"/>
                    <a:pt x="100" y="136"/>
                  </a:cubicBezTo>
                  <a:cubicBezTo>
                    <a:pt x="96" y="135"/>
                    <a:pt x="96" y="138"/>
                    <a:pt x="94" y="138"/>
                  </a:cubicBezTo>
                  <a:cubicBezTo>
                    <a:pt x="91" y="138"/>
                    <a:pt x="93" y="139"/>
                    <a:pt x="91" y="139"/>
                  </a:cubicBezTo>
                  <a:cubicBezTo>
                    <a:pt x="88" y="139"/>
                    <a:pt x="86" y="144"/>
                    <a:pt x="83" y="143"/>
                  </a:cubicBezTo>
                  <a:cubicBezTo>
                    <a:pt x="80" y="139"/>
                    <a:pt x="79" y="143"/>
                    <a:pt x="74" y="138"/>
                  </a:cubicBezTo>
                  <a:cubicBezTo>
                    <a:pt x="73" y="136"/>
                    <a:pt x="68" y="135"/>
                    <a:pt x="68" y="133"/>
                  </a:cubicBezTo>
                  <a:cubicBezTo>
                    <a:pt x="70" y="130"/>
                    <a:pt x="61" y="130"/>
                    <a:pt x="58" y="127"/>
                  </a:cubicBezTo>
                  <a:cubicBezTo>
                    <a:pt x="55" y="122"/>
                    <a:pt x="58" y="122"/>
                    <a:pt x="55" y="119"/>
                  </a:cubicBezTo>
                  <a:cubicBezTo>
                    <a:pt x="53" y="116"/>
                    <a:pt x="55" y="113"/>
                    <a:pt x="52" y="110"/>
                  </a:cubicBezTo>
                  <a:cubicBezTo>
                    <a:pt x="47" y="107"/>
                    <a:pt x="50" y="102"/>
                    <a:pt x="45" y="105"/>
                  </a:cubicBezTo>
                  <a:cubicBezTo>
                    <a:pt x="42" y="108"/>
                    <a:pt x="39" y="101"/>
                    <a:pt x="39" y="104"/>
                  </a:cubicBezTo>
                  <a:cubicBezTo>
                    <a:pt x="39" y="107"/>
                    <a:pt x="38" y="105"/>
                    <a:pt x="36" y="107"/>
                  </a:cubicBezTo>
                  <a:cubicBezTo>
                    <a:pt x="36" y="104"/>
                    <a:pt x="35" y="104"/>
                    <a:pt x="33" y="102"/>
                  </a:cubicBezTo>
                  <a:cubicBezTo>
                    <a:pt x="32" y="102"/>
                    <a:pt x="32" y="99"/>
                    <a:pt x="30" y="96"/>
                  </a:cubicBezTo>
                  <a:cubicBezTo>
                    <a:pt x="29" y="93"/>
                    <a:pt x="32" y="90"/>
                    <a:pt x="29" y="84"/>
                  </a:cubicBezTo>
                  <a:cubicBezTo>
                    <a:pt x="26" y="79"/>
                    <a:pt x="18" y="77"/>
                    <a:pt x="18" y="73"/>
                  </a:cubicBezTo>
                  <a:cubicBezTo>
                    <a:pt x="17" y="67"/>
                    <a:pt x="11" y="68"/>
                    <a:pt x="12" y="62"/>
                  </a:cubicBezTo>
                  <a:cubicBezTo>
                    <a:pt x="12" y="56"/>
                    <a:pt x="20" y="54"/>
                    <a:pt x="17" y="50"/>
                  </a:cubicBezTo>
                  <a:cubicBezTo>
                    <a:pt x="15" y="45"/>
                    <a:pt x="20" y="46"/>
                    <a:pt x="20" y="45"/>
                  </a:cubicBezTo>
                  <a:cubicBezTo>
                    <a:pt x="18" y="43"/>
                    <a:pt x="11" y="45"/>
                    <a:pt x="11" y="42"/>
                  </a:cubicBezTo>
                  <a:cubicBezTo>
                    <a:pt x="11" y="39"/>
                    <a:pt x="8" y="36"/>
                    <a:pt x="6" y="31"/>
                  </a:cubicBezTo>
                  <a:cubicBezTo>
                    <a:pt x="6" y="28"/>
                    <a:pt x="4" y="28"/>
                    <a:pt x="4" y="25"/>
                  </a:cubicBezTo>
                  <a:cubicBezTo>
                    <a:pt x="6" y="23"/>
                    <a:pt x="1" y="23"/>
                    <a:pt x="1" y="22"/>
                  </a:cubicBezTo>
                  <a:cubicBezTo>
                    <a:pt x="1" y="20"/>
                    <a:pt x="4" y="20"/>
                    <a:pt x="4" y="19"/>
                  </a:cubicBezTo>
                  <a:cubicBezTo>
                    <a:pt x="4" y="17"/>
                    <a:pt x="3" y="17"/>
                    <a:pt x="3" y="17"/>
                  </a:cubicBezTo>
                  <a:cubicBezTo>
                    <a:pt x="3" y="15"/>
                    <a:pt x="3" y="14"/>
                    <a:pt x="3" y="12"/>
                  </a:cubicBezTo>
                  <a:cubicBezTo>
                    <a:pt x="3" y="11"/>
                    <a:pt x="1" y="11"/>
                    <a:pt x="1" y="11"/>
                  </a:cubicBezTo>
                  <a:cubicBezTo>
                    <a:pt x="1" y="9"/>
                    <a:pt x="1" y="9"/>
                    <a:pt x="1" y="9"/>
                  </a:cubicBezTo>
                  <a:cubicBezTo>
                    <a:pt x="1" y="8"/>
                    <a:pt x="0" y="8"/>
                    <a:pt x="0" y="6"/>
                  </a:cubicBezTo>
                  <a:cubicBezTo>
                    <a:pt x="0" y="5"/>
                    <a:pt x="3" y="6"/>
                    <a:pt x="3" y="6"/>
                  </a:cubicBezTo>
                  <a:cubicBezTo>
                    <a:pt x="4" y="5"/>
                    <a:pt x="3" y="0"/>
                    <a:pt x="6" y="3"/>
                  </a:cubicBezTo>
                  <a:cubicBezTo>
                    <a:pt x="6" y="3"/>
                    <a:pt x="6" y="3"/>
                    <a:pt x="6" y="3"/>
                  </a:cubicBezTo>
                  <a:cubicBezTo>
                    <a:pt x="9" y="6"/>
                    <a:pt x="11" y="11"/>
                    <a:pt x="15" y="12"/>
                  </a:cubicBezTo>
                  <a:cubicBezTo>
                    <a:pt x="17" y="12"/>
                    <a:pt x="17" y="12"/>
                    <a:pt x="18" y="12"/>
                  </a:cubicBezTo>
                  <a:cubicBezTo>
                    <a:pt x="18" y="12"/>
                    <a:pt x="18" y="11"/>
                    <a:pt x="20" y="11"/>
                  </a:cubicBezTo>
                  <a:cubicBezTo>
                    <a:pt x="20" y="12"/>
                    <a:pt x="20" y="12"/>
                    <a:pt x="20" y="12"/>
                  </a:cubicBezTo>
                  <a:cubicBezTo>
                    <a:pt x="21" y="12"/>
                    <a:pt x="21" y="12"/>
                    <a:pt x="21" y="11"/>
                  </a:cubicBezTo>
                  <a:cubicBezTo>
                    <a:pt x="23" y="9"/>
                    <a:pt x="23" y="9"/>
                    <a:pt x="23" y="9"/>
                  </a:cubicBezTo>
                  <a:cubicBezTo>
                    <a:pt x="24" y="8"/>
                    <a:pt x="24" y="8"/>
                    <a:pt x="24" y="8"/>
                  </a:cubicBezTo>
                  <a:cubicBezTo>
                    <a:pt x="24" y="8"/>
                    <a:pt x="26" y="6"/>
                    <a:pt x="27" y="6"/>
                  </a:cubicBezTo>
                  <a:cubicBezTo>
                    <a:pt x="27" y="5"/>
                    <a:pt x="30" y="2"/>
                    <a:pt x="32" y="3"/>
                  </a:cubicBezTo>
                  <a:cubicBezTo>
                    <a:pt x="35" y="6"/>
                    <a:pt x="35" y="6"/>
                    <a:pt x="35" y="6"/>
                  </a:cubicBezTo>
                  <a:cubicBezTo>
                    <a:pt x="35" y="6"/>
                    <a:pt x="33" y="6"/>
                    <a:pt x="33" y="8"/>
                  </a:cubicBezTo>
                  <a:cubicBezTo>
                    <a:pt x="33" y="9"/>
                    <a:pt x="35" y="9"/>
                    <a:pt x="35" y="9"/>
                  </a:cubicBezTo>
                  <a:cubicBezTo>
                    <a:pt x="35" y="11"/>
                    <a:pt x="32" y="11"/>
                    <a:pt x="32" y="11"/>
                  </a:cubicBezTo>
                  <a:cubicBezTo>
                    <a:pt x="32" y="12"/>
                    <a:pt x="32" y="12"/>
                    <a:pt x="32" y="12"/>
                  </a:cubicBezTo>
                  <a:cubicBezTo>
                    <a:pt x="33" y="12"/>
                    <a:pt x="33" y="12"/>
                    <a:pt x="33" y="14"/>
                  </a:cubicBezTo>
                  <a:cubicBezTo>
                    <a:pt x="33" y="14"/>
                    <a:pt x="33" y="15"/>
                    <a:pt x="35" y="15"/>
                  </a:cubicBezTo>
                  <a:cubicBezTo>
                    <a:pt x="35" y="14"/>
                    <a:pt x="35" y="14"/>
                    <a:pt x="35" y="14"/>
                  </a:cubicBezTo>
                  <a:cubicBezTo>
                    <a:pt x="36" y="15"/>
                    <a:pt x="35" y="19"/>
                    <a:pt x="39" y="17"/>
                  </a:cubicBezTo>
                </a:path>
              </a:pathLst>
            </a:custGeom>
            <a:grpFill/>
            <a:ln w="3175" cmpd="sng">
              <a:solidFill>
                <a:schemeClr val="bg1"/>
              </a:solidFill>
              <a:round/>
              <a:headEnd/>
              <a:tailEnd/>
            </a:ln>
          </p:spPr>
          <p:txBody>
            <a:bodyPr/>
            <a:lstStyle/>
            <a:p>
              <a:endParaRPr lang="en-GB"/>
            </a:p>
          </p:txBody>
        </p:sp>
        <p:sp>
          <p:nvSpPr>
            <p:cNvPr id="311" name="Freeform 48"/>
            <p:cNvSpPr>
              <a:spLocks/>
            </p:cNvSpPr>
            <p:nvPr/>
          </p:nvSpPr>
          <p:spPr bwMode="auto">
            <a:xfrm>
              <a:off x="3736420" y="3353254"/>
              <a:ext cx="766577" cy="371262"/>
            </a:xfrm>
            <a:custGeom>
              <a:avLst/>
              <a:gdLst/>
              <a:ahLst/>
              <a:cxnLst>
                <a:cxn ang="0">
                  <a:pos x="139" y="14"/>
                </a:cxn>
                <a:cxn ang="0">
                  <a:pos x="140" y="19"/>
                </a:cxn>
                <a:cxn ang="0">
                  <a:pos x="140" y="24"/>
                </a:cxn>
                <a:cxn ang="0">
                  <a:pos x="146" y="27"/>
                </a:cxn>
                <a:cxn ang="0">
                  <a:pos x="148" y="30"/>
                </a:cxn>
                <a:cxn ang="0">
                  <a:pos x="142" y="33"/>
                </a:cxn>
                <a:cxn ang="0">
                  <a:pos x="143" y="38"/>
                </a:cxn>
                <a:cxn ang="0">
                  <a:pos x="145" y="44"/>
                </a:cxn>
                <a:cxn ang="0">
                  <a:pos x="143" y="49"/>
                </a:cxn>
                <a:cxn ang="0">
                  <a:pos x="148" y="58"/>
                </a:cxn>
                <a:cxn ang="0">
                  <a:pos x="145" y="60"/>
                </a:cxn>
                <a:cxn ang="0">
                  <a:pos x="139" y="56"/>
                </a:cxn>
                <a:cxn ang="0">
                  <a:pos x="134" y="55"/>
                </a:cxn>
                <a:cxn ang="0">
                  <a:pos x="133" y="55"/>
                </a:cxn>
                <a:cxn ang="0">
                  <a:pos x="133" y="55"/>
                </a:cxn>
                <a:cxn ang="0">
                  <a:pos x="130" y="56"/>
                </a:cxn>
                <a:cxn ang="0">
                  <a:pos x="124" y="58"/>
                </a:cxn>
                <a:cxn ang="0">
                  <a:pos x="104" y="63"/>
                </a:cxn>
                <a:cxn ang="0">
                  <a:pos x="90" y="63"/>
                </a:cxn>
                <a:cxn ang="0">
                  <a:pos x="84" y="61"/>
                </a:cxn>
                <a:cxn ang="0">
                  <a:pos x="84" y="67"/>
                </a:cxn>
                <a:cxn ang="0">
                  <a:pos x="79" y="72"/>
                </a:cxn>
                <a:cxn ang="0">
                  <a:pos x="78" y="67"/>
                </a:cxn>
                <a:cxn ang="0">
                  <a:pos x="75" y="63"/>
                </a:cxn>
                <a:cxn ang="0">
                  <a:pos x="55" y="70"/>
                </a:cxn>
                <a:cxn ang="0">
                  <a:pos x="35" y="67"/>
                </a:cxn>
                <a:cxn ang="0">
                  <a:pos x="24" y="64"/>
                </a:cxn>
                <a:cxn ang="0">
                  <a:pos x="15" y="63"/>
                </a:cxn>
                <a:cxn ang="0">
                  <a:pos x="15" y="60"/>
                </a:cxn>
                <a:cxn ang="0">
                  <a:pos x="11" y="56"/>
                </a:cxn>
                <a:cxn ang="0">
                  <a:pos x="9" y="50"/>
                </a:cxn>
                <a:cxn ang="0">
                  <a:pos x="3" y="46"/>
                </a:cxn>
                <a:cxn ang="0">
                  <a:pos x="6" y="42"/>
                </a:cxn>
                <a:cxn ang="0">
                  <a:pos x="5" y="35"/>
                </a:cxn>
                <a:cxn ang="0">
                  <a:pos x="0" y="28"/>
                </a:cxn>
                <a:cxn ang="0">
                  <a:pos x="11" y="22"/>
                </a:cxn>
                <a:cxn ang="0">
                  <a:pos x="15" y="21"/>
                </a:cxn>
                <a:cxn ang="0">
                  <a:pos x="26" y="19"/>
                </a:cxn>
                <a:cxn ang="0">
                  <a:pos x="24" y="14"/>
                </a:cxn>
                <a:cxn ang="0">
                  <a:pos x="37" y="13"/>
                </a:cxn>
                <a:cxn ang="0">
                  <a:pos x="55" y="5"/>
                </a:cxn>
                <a:cxn ang="0">
                  <a:pos x="76" y="7"/>
                </a:cxn>
                <a:cxn ang="0">
                  <a:pos x="89" y="14"/>
                </a:cxn>
                <a:cxn ang="0">
                  <a:pos x="108" y="14"/>
                </a:cxn>
                <a:cxn ang="0">
                  <a:pos x="127" y="10"/>
                </a:cxn>
                <a:cxn ang="0">
                  <a:pos x="131" y="8"/>
                </a:cxn>
                <a:cxn ang="0">
                  <a:pos x="136" y="11"/>
                </a:cxn>
                <a:cxn ang="0">
                  <a:pos x="139" y="13"/>
                </a:cxn>
              </a:cxnLst>
              <a:rect l="0" t="0" r="r" b="b"/>
              <a:pathLst>
                <a:path w="148" h="72">
                  <a:moveTo>
                    <a:pt x="139" y="14"/>
                  </a:moveTo>
                  <a:cubicBezTo>
                    <a:pt x="139" y="14"/>
                    <a:pt x="139" y="14"/>
                    <a:pt x="139" y="14"/>
                  </a:cubicBezTo>
                  <a:cubicBezTo>
                    <a:pt x="139" y="14"/>
                    <a:pt x="137" y="14"/>
                    <a:pt x="139" y="14"/>
                  </a:cubicBezTo>
                  <a:cubicBezTo>
                    <a:pt x="139" y="16"/>
                    <a:pt x="140" y="18"/>
                    <a:pt x="140" y="19"/>
                  </a:cubicBezTo>
                  <a:cubicBezTo>
                    <a:pt x="140" y="21"/>
                    <a:pt x="139" y="21"/>
                    <a:pt x="139" y="22"/>
                  </a:cubicBezTo>
                  <a:cubicBezTo>
                    <a:pt x="139" y="24"/>
                    <a:pt x="140" y="24"/>
                    <a:pt x="140" y="24"/>
                  </a:cubicBezTo>
                  <a:cubicBezTo>
                    <a:pt x="140" y="25"/>
                    <a:pt x="139" y="25"/>
                    <a:pt x="139" y="25"/>
                  </a:cubicBezTo>
                  <a:cubicBezTo>
                    <a:pt x="142" y="27"/>
                    <a:pt x="145" y="25"/>
                    <a:pt x="146" y="27"/>
                  </a:cubicBezTo>
                  <a:cubicBezTo>
                    <a:pt x="148" y="28"/>
                    <a:pt x="148" y="28"/>
                    <a:pt x="148" y="30"/>
                  </a:cubicBezTo>
                  <a:cubicBezTo>
                    <a:pt x="148" y="30"/>
                    <a:pt x="148" y="30"/>
                    <a:pt x="148" y="30"/>
                  </a:cubicBezTo>
                  <a:cubicBezTo>
                    <a:pt x="145" y="27"/>
                    <a:pt x="146" y="32"/>
                    <a:pt x="145" y="33"/>
                  </a:cubicBezTo>
                  <a:cubicBezTo>
                    <a:pt x="145" y="33"/>
                    <a:pt x="142" y="32"/>
                    <a:pt x="142" y="33"/>
                  </a:cubicBezTo>
                  <a:cubicBezTo>
                    <a:pt x="142" y="35"/>
                    <a:pt x="143" y="35"/>
                    <a:pt x="143" y="36"/>
                  </a:cubicBezTo>
                  <a:cubicBezTo>
                    <a:pt x="143" y="38"/>
                    <a:pt x="143" y="38"/>
                    <a:pt x="143" y="38"/>
                  </a:cubicBezTo>
                  <a:cubicBezTo>
                    <a:pt x="143" y="38"/>
                    <a:pt x="145" y="38"/>
                    <a:pt x="145" y="39"/>
                  </a:cubicBezTo>
                  <a:cubicBezTo>
                    <a:pt x="145" y="41"/>
                    <a:pt x="145" y="42"/>
                    <a:pt x="145" y="44"/>
                  </a:cubicBezTo>
                  <a:cubicBezTo>
                    <a:pt x="145" y="44"/>
                    <a:pt x="146" y="44"/>
                    <a:pt x="146" y="46"/>
                  </a:cubicBezTo>
                  <a:cubicBezTo>
                    <a:pt x="146" y="47"/>
                    <a:pt x="143" y="47"/>
                    <a:pt x="143" y="49"/>
                  </a:cubicBezTo>
                  <a:cubicBezTo>
                    <a:pt x="143" y="50"/>
                    <a:pt x="148" y="50"/>
                    <a:pt x="146" y="52"/>
                  </a:cubicBezTo>
                  <a:cubicBezTo>
                    <a:pt x="146" y="55"/>
                    <a:pt x="148" y="55"/>
                    <a:pt x="148" y="58"/>
                  </a:cubicBezTo>
                  <a:cubicBezTo>
                    <a:pt x="148" y="58"/>
                    <a:pt x="148" y="58"/>
                    <a:pt x="146" y="58"/>
                  </a:cubicBezTo>
                  <a:cubicBezTo>
                    <a:pt x="145" y="60"/>
                    <a:pt x="145" y="60"/>
                    <a:pt x="145" y="60"/>
                  </a:cubicBezTo>
                  <a:cubicBezTo>
                    <a:pt x="143" y="58"/>
                    <a:pt x="145" y="56"/>
                    <a:pt x="143" y="56"/>
                  </a:cubicBezTo>
                  <a:cubicBezTo>
                    <a:pt x="142" y="55"/>
                    <a:pt x="142" y="58"/>
                    <a:pt x="139" y="56"/>
                  </a:cubicBezTo>
                  <a:cubicBezTo>
                    <a:pt x="137" y="56"/>
                    <a:pt x="137" y="55"/>
                    <a:pt x="136" y="55"/>
                  </a:cubicBezTo>
                  <a:cubicBezTo>
                    <a:pt x="136" y="55"/>
                    <a:pt x="136" y="55"/>
                    <a:pt x="134" y="55"/>
                  </a:cubicBezTo>
                  <a:cubicBezTo>
                    <a:pt x="134" y="56"/>
                    <a:pt x="134" y="56"/>
                    <a:pt x="134" y="56"/>
                  </a:cubicBezTo>
                  <a:cubicBezTo>
                    <a:pt x="134" y="56"/>
                    <a:pt x="134" y="55"/>
                    <a:pt x="133" y="55"/>
                  </a:cubicBezTo>
                  <a:cubicBezTo>
                    <a:pt x="133" y="55"/>
                    <a:pt x="133" y="55"/>
                    <a:pt x="133" y="55"/>
                  </a:cubicBezTo>
                  <a:cubicBezTo>
                    <a:pt x="133" y="55"/>
                    <a:pt x="133" y="55"/>
                    <a:pt x="133" y="55"/>
                  </a:cubicBezTo>
                  <a:cubicBezTo>
                    <a:pt x="131" y="56"/>
                    <a:pt x="131" y="58"/>
                    <a:pt x="130" y="58"/>
                  </a:cubicBezTo>
                  <a:cubicBezTo>
                    <a:pt x="130" y="56"/>
                    <a:pt x="130" y="56"/>
                    <a:pt x="130" y="56"/>
                  </a:cubicBezTo>
                  <a:cubicBezTo>
                    <a:pt x="130" y="56"/>
                    <a:pt x="128" y="55"/>
                    <a:pt x="128" y="56"/>
                  </a:cubicBezTo>
                  <a:cubicBezTo>
                    <a:pt x="127" y="58"/>
                    <a:pt x="125" y="58"/>
                    <a:pt x="124" y="58"/>
                  </a:cubicBezTo>
                  <a:cubicBezTo>
                    <a:pt x="121" y="58"/>
                    <a:pt x="119" y="58"/>
                    <a:pt x="117" y="58"/>
                  </a:cubicBezTo>
                  <a:cubicBezTo>
                    <a:pt x="113" y="60"/>
                    <a:pt x="110" y="63"/>
                    <a:pt x="104" y="63"/>
                  </a:cubicBezTo>
                  <a:cubicBezTo>
                    <a:pt x="101" y="63"/>
                    <a:pt x="101" y="61"/>
                    <a:pt x="98" y="60"/>
                  </a:cubicBezTo>
                  <a:cubicBezTo>
                    <a:pt x="95" y="60"/>
                    <a:pt x="93" y="63"/>
                    <a:pt x="90" y="63"/>
                  </a:cubicBezTo>
                  <a:cubicBezTo>
                    <a:pt x="89" y="63"/>
                    <a:pt x="89" y="63"/>
                    <a:pt x="89" y="63"/>
                  </a:cubicBezTo>
                  <a:cubicBezTo>
                    <a:pt x="87" y="63"/>
                    <a:pt x="84" y="61"/>
                    <a:pt x="84" y="61"/>
                  </a:cubicBezTo>
                  <a:cubicBezTo>
                    <a:pt x="84" y="61"/>
                    <a:pt x="82" y="64"/>
                    <a:pt x="84" y="66"/>
                  </a:cubicBezTo>
                  <a:cubicBezTo>
                    <a:pt x="84" y="67"/>
                    <a:pt x="84" y="67"/>
                    <a:pt x="84" y="67"/>
                  </a:cubicBezTo>
                  <a:cubicBezTo>
                    <a:pt x="82" y="67"/>
                    <a:pt x="82" y="67"/>
                    <a:pt x="82" y="67"/>
                  </a:cubicBezTo>
                  <a:cubicBezTo>
                    <a:pt x="81" y="67"/>
                    <a:pt x="81" y="72"/>
                    <a:pt x="79" y="72"/>
                  </a:cubicBezTo>
                  <a:cubicBezTo>
                    <a:pt x="79" y="72"/>
                    <a:pt x="79" y="70"/>
                    <a:pt x="78" y="70"/>
                  </a:cubicBezTo>
                  <a:cubicBezTo>
                    <a:pt x="79" y="69"/>
                    <a:pt x="78" y="69"/>
                    <a:pt x="78" y="67"/>
                  </a:cubicBezTo>
                  <a:cubicBezTo>
                    <a:pt x="76" y="66"/>
                    <a:pt x="81" y="64"/>
                    <a:pt x="81" y="61"/>
                  </a:cubicBezTo>
                  <a:cubicBezTo>
                    <a:pt x="79" y="60"/>
                    <a:pt x="79" y="60"/>
                    <a:pt x="75" y="63"/>
                  </a:cubicBezTo>
                  <a:cubicBezTo>
                    <a:pt x="72" y="67"/>
                    <a:pt x="72" y="56"/>
                    <a:pt x="64" y="64"/>
                  </a:cubicBezTo>
                  <a:cubicBezTo>
                    <a:pt x="60" y="70"/>
                    <a:pt x="60" y="67"/>
                    <a:pt x="55" y="70"/>
                  </a:cubicBezTo>
                  <a:cubicBezTo>
                    <a:pt x="50" y="72"/>
                    <a:pt x="50" y="64"/>
                    <a:pt x="41" y="61"/>
                  </a:cubicBezTo>
                  <a:cubicBezTo>
                    <a:pt x="32" y="58"/>
                    <a:pt x="37" y="66"/>
                    <a:pt x="35" y="67"/>
                  </a:cubicBezTo>
                  <a:cubicBezTo>
                    <a:pt x="34" y="69"/>
                    <a:pt x="34" y="66"/>
                    <a:pt x="31" y="69"/>
                  </a:cubicBezTo>
                  <a:cubicBezTo>
                    <a:pt x="29" y="70"/>
                    <a:pt x="24" y="67"/>
                    <a:pt x="24" y="64"/>
                  </a:cubicBezTo>
                  <a:cubicBezTo>
                    <a:pt x="23" y="60"/>
                    <a:pt x="23" y="64"/>
                    <a:pt x="20" y="63"/>
                  </a:cubicBezTo>
                  <a:cubicBezTo>
                    <a:pt x="18" y="60"/>
                    <a:pt x="15" y="66"/>
                    <a:pt x="15" y="63"/>
                  </a:cubicBezTo>
                  <a:cubicBezTo>
                    <a:pt x="15" y="61"/>
                    <a:pt x="11" y="64"/>
                    <a:pt x="11" y="63"/>
                  </a:cubicBezTo>
                  <a:cubicBezTo>
                    <a:pt x="9" y="61"/>
                    <a:pt x="14" y="63"/>
                    <a:pt x="15" y="60"/>
                  </a:cubicBezTo>
                  <a:cubicBezTo>
                    <a:pt x="17" y="58"/>
                    <a:pt x="11" y="61"/>
                    <a:pt x="9" y="60"/>
                  </a:cubicBezTo>
                  <a:cubicBezTo>
                    <a:pt x="8" y="56"/>
                    <a:pt x="12" y="60"/>
                    <a:pt x="11" y="56"/>
                  </a:cubicBezTo>
                  <a:cubicBezTo>
                    <a:pt x="11" y="55"/>
                    <a:pt x="9" y="56"/>
                    <a:pt x="9" y="55"/>
                  </a:cubicBezTo>
                  <a:cubicBezTo>
                    <a:pt x="9" y="52"/>
                    <a:pt x="8" y="53"/>
                    <a:pt x="9" y="50"/>
                  </a:cubicBezTo>
                  <a:cubicBezTo>
                    <a:pt x="11" y="47"/>
                    <a:pt x="8" y="49"/>
                    <a:pt x="6" y="47"/>
                  </a:cubicBezTo>
                  <a:cubicBezTo>
                    <a:pt x="5" y="46"/>
                    <a:pt x="5" y="49"/>
                    <a:pt x="3" y="46"/>
                  </a:cubicBezTo>
                  <a:cubicBezTo>
                    <a:pt x="2" y="44"/>
                    <a:pt x="3" y="39"/>
                    <a:pt x="5" y="42"/>
                  </a:cubicBezTo>
                  <a:cubicBezTo>
                    <a:pt x="5" y="47"/>
                    <a:pt x="9" y="44"/>
                    <a:pt x="6" y="42"/>
                  </a:cubicBezTo>
                  <a:cubicBezTo>
                    <a:pt x="3" y="41"/>
                    <a:pt x="9" y="39"/>
                    <a:pt x="6" y="38"/>
                  </a:cubicBezTo>
                  <a:cubicBezTo>
                    <a:pt x="5" y="38"/>
                    <a:pt x="8" y="36"/>
                    <a:pt x="5" y="35"/>
                  </a:cubicBezTo>
                  <a:cubicBezTo>
                    <a:pt x="3" y="33"/>
                    <a:pt x="9" y="30"/>
                    <a:pt x="5" y="32"/>
                  </a:cubicBezTo>
                  <a:cubicBezTo>
                    <a:pt x="0" y="33"/>
                    <a:pt x="0" y="33"/>
                    <a:pt x="0" y="28"/>
                  </a:cubicBezTo>
                  <a:cubicBezTo>
                    <a:pt x="2" y="25"/>
                    <a:pt x="2" y="27"/>
                    <a:pt x="3" y="25"/>
                  </a:cubicBezTo>
                  <a:cubicBezTo>
                    <a:pt x="6" y="21"/>
                    <a:pt x="9" y="21"/>
                    <a:pt x="11" y="22"/>
                  </a:cubicBezTo>
                  <a:cubicBezTo>
                    <a:pt x="11" y="24"/>
                    <a:pt x="14" y="24"/>
                    <a:pt x="12" y="22"/>
                  </a:cubicBezTo>
                  <a:cubicBezTo>
                    <a:pt x="11" y="21"/>
                    <a:pt x="17" y="19"/>
                    <a:pt x="15" y="21"/>
                  </a:cubicBezTo>
                  <a:cubicBezTo>
                    <a:pt x="15" y="22"/>
                    <a:pt x="23" y="22"/>
                    <a:pt x="23" y="22"/>
                  </a:cubicBezTo>
                  <a:cubicBezTo>
                    <a:pt x="24" y="21"/>
                    <a:pt x="17" y="21"/>
                    <a:pt x="26" y="19"/>
                  </a:cubicBezTo>
                  <a:cubicBezTo>
                    <a:pt x="34" y="18"/>
                    <a:pt x="28" y="19"/>
                    <a:pt x="26" y="18"/>
                  </a:cubicBezTo>
                  <a:cubicBezTo>
                    <a:pt x="24" y="16"/>
                    <a:pt x="23" y="16"/>
                    <a:pt x="24" y="14"/>
                  </a:cubicBezTo>
                  <a:cubicBezTo>
                    <a:pt x="24" y="13"/>
                    <a:pt x="24" y="13"/>
                    <a:pt x="29" y="13"/>
                  </a:cubicBezTo>
                  <a:cubicBezTo>
                    <a:pt x="32" y="14"/>
                    <a:pt x="32" y="11"/>
                    <a:pt x="37" y="13"/>
                  </a:cubicBezTo>
                  <a:cubicBezTo>
                    <a:pt x="40" y="14"/>
                    <a:pt x="41" y="14"/>
                    <a:pt x="43" y="13"/>
                  </a:cubicBezTo>
                  <a:cubicBezTo>
                    <a:pt x="43" y="11"/>
                    <a:pt x="46" y="8"/>
                    <a:pt x="55" y="5"/>
                  </a:cubicBezTo>
                  <a:cubicBezTo>
                    <a:pt x="63" y="2"/>
                    <a:pt x="66" y="7"/>
                    <a:pt x="70" y="4"/>
                  </a:cubicBezTo>
                  <a:cubicBezTo>
                    <a:pt x="75" y="0"/>
                    <a:pt x="70" y="10"/>
                    <a:pt x="76" y="7"/>
                  </a:cubicBezTo>
                  <a:cubicBezTo>
                    <a:pt x="82" y="5"/>
                    <a:pt x="79" y="13"/>
                    <a:pt x="84" y="11"/>
                  </a:cubicBezTo>
                  <a:cubicBezTo>
                    <a:pt x="87" y="10"/>
                    <a:pt x="84" y="11"/>
                    <a:pt x="89" y="14"/>
                  </a:cubicBezTo>
                  <a:cubicBezTo>
                    <a:pt x="93" y="16"/>
                    <a:pt x="90" y="11"/>
                    <a:pt x="95" y="14"/>
                  </a:cubicBezTo>
                  <a:cubicBezTo>
                    <a:pt x="98" y="19"/>
                    <a:pt x="104" y="11"/>
                    <a:pt x="108" y="14"/>
                  </a:cubicBezTo>
                  <a:cubicBezTo>
                    <a:pt x="113" y="19"/>
                    <a:pt x="122" y="11"/>
                    <a:pt x="122" y="10"/>
                  </a:cubicBezTo>
                  <a:cubicBezTo>
                    <a:pt x="125" y="11"/>
                    <a:pt x="124" y="10"/>
                    <a:pt x="127" y="10"/>
                  </a:cubicBezTo>
                  <a:cubicBezTo>
                    <a:pt x="127" y="10"/>
                    <a:pt x="130" y="11"/>
                    <a:pt x="130" y="10"/>
                  </a:cubicBezTo>
                  <a:cubicBezTo>
                    <a:pt x="131" y="8"/>
                    <a:pt x="131" y="8"/>
                    <a:pt x="131" y="8"/>
                  </a:cubicBezTo>
                  <a:cubicBezTo>
                    <a:pt x="131" y="8"/>
                    <a:pt x="133" y="8"/>
                    <a:pt x="136" y="11"/>
                  </a:cubicBezTo>
                  <a:cubicBezTo>
                    <a:pt x="136" y="11"/>
                    <a:pt x="136" y="11"/>
                    <a:pt x="136" y="11"/>
                  </a:cubicBezTo>
                  <a:cubicBezTo>
                    <a:pt x="136" y="13"/>
                    <a:pt x="136" y="13"/>
                    <a:pt x="136" y="13"/>
                  </a:cubicBezTo>
                  <a:cubicBezTo>
                    <a:pt x="137" y="14"/>
                    <a:pt x="137" y="13"/>
                    <a:pt x="139" y="13"/>
                  </a:cubicBezTo>
                  <a:cubicBezTo>
                    <a:pt x="139" y="14"/>
                    <a:pt x="139" y="14"/>
                    <a:pt x="139" y="14"/>
                  </a:cubicBezTo>
                </a:path>
              </a:pathLst>
            </a:custGeom>
            <a:solidFill>
              <a:schemeClr val="tx2"/>
            </a:solidFill>
            <a:ln w="3175" cmpd="sng">
              <a:solidFill>
                <a:schemeClr val="bg1"/>
              </a:solidFill>
              <a:round/>
              <a:headEnd/>
              <a:tailEnd/>
            </a:ln>
          </p:spPr>
          <p:txBody>
            <a:bodyPr/>
            <a:lstStyle/>
            <a:p>
              <a:endParaRPr lang="en-GB"/>
            </a:p>
          </p:txBody>
        </p:sp>
        <p:sp>
          <p:nvSpPr>
            <p:cNvPr id="312" name="Freeform 49"/>
            <p:cNvSpPr>
              <a:spLocks/>
            </p:cNvSpPr>
            <p:nvPr/>
          </p:nvSpPr>
          <p:spPr bwMode="auto">
            <a:xfrm>
              <a:off x="4812833" y="3321203"/>
              <a:ext cx="598302" cy="446048"/>
            </a:xfrm>
            <a:custGeom>
              <a:avLst/>
              <a:gdLst/>
              <a:ahLst/>
              <a:cxnLst>
                <a:cxn ang="0">
                  <a:pos x="2" y="16"/>
                </a:cxn>
                <a:cxn ang="0">
                  <a:pos x="5" y="14"/>
                </a:cxn>
                <a:cxn ang="0">
                  <a:pos x="13" y="11"/>
                </a:cxn>
                <a:cxn ang="0">
                  <a:pos x="17" y="24"/>
                </a:cxn>
                <a:cxn ang="0">
                  <a:pos x="11" y="24"/>
                </a:cxn>
                <a:cxn ang="0">
                  <a:pos x="7" y="24"/>
                </a:cxn>
                <a:cxn ang="0">
                  <a:pos x="3" y="30"/>
                </a:cxn>
                <a:cxn ang="0">
                  <a:pos x="7" y="33"/>
                </a:cxn>
                <a:cxn ang="0">
                  <a:pos x="9" y="36"/>
                </a:cxn>
                <a:cxn ang="0">
                  <a:pos x="8" y="36"/>
                </a:cxn>
                <a:cxn ang="0">
                  <a:pos x="8" y="39"/>
                </a:cxn>
                <a:cxn ang="0">
                  <a:pos x="13" y="45"/>
                </a:cxn>
                <a:cxn ang="0">
                  <a:pos x="13" y="61"/>
                </a:cxn>
                <a:cxn ang="0">
                  <a:pos x="32" y="53"/>
                </a:cxn>
                <a:cxn ang="0">
                  <a:pos x="40" y="53"/>
                </a:cxn>
                <a:cxn ang="0">
                  <a:pos x="52" y="58"/>
                </a:cxn>
                <a:cxn ang="0">
                  <a:pos x="64" y="68"/>
                </a:cxn>
                <a:cxn ang="0">
                  <a:pos x="71" y="73"/>
                </a:cxn>
                <a:cxn ang="0">
                  <a:pos x="71" y="81"/>
                </a:cxn>
                <a:cxn ang="0">
                  <a:pos x="81" y="84"/>
                </a:cxn>
                <a:cxn ang="0">
                  <a:pos x="98" y="68"/>
                </a:cxn>
                <a:cxn ang="0">
                  <a:pos x="113" y="61"/>
                </a:cxn>
                <a:cxn ang="0">
                  <a:pos x="107" y="51"/>
                </a:cxn>
                <a:cxn ang="0">
                  <a:pos x="84" y="34"/>
                </a:cxn>
                <a:cxn ang="0">
                  <a:pos x="75" y="19"/>
                </a:cxn>
                <a:cxn ang="0">
                  <a:pos x="63" y="17"/>
                </a:cxn>
                <a:cxn ang="0">
                  <a:pos x="63" y="11"/>
                </a:cxn>
                <a:cxn ang="0">
                  <a:pos x="54" y="5"/>
                </a:cxn>
                <a:cxn ang="0">
                  <a:pos x="46" y="4"/>
                </a:cxn>
                <a:cxn ang="0">
                  <a:pos x="37" y="11"/>
                </a:cxn>
                <a:cxn ang="0">
                  <a:pos x="29" y="17"/>
                </a:cxn>
                <a:cxn ang="0">
                  <a:pos x="19" y="10"/>
                </a:cxn>
                <a:cxn ang="0">
                  <a:pos x="5" y="10"/>
                </a:cxn>
              </a:cxnLst>
              <a:rect l="0" t="0" r="r" b="b"/>
              <a:pathLst>
                <a:path w="115" h="86">
                  <a:moveTo>
                    <a:pt x="0" y="13"/>
                  </a:moveTo>
                  <a:cubicBezTo>
                    <a:pt x="3" y="14"/>
                    <a:pt x="2" y="14"/>
                    <a:pt x="2" y="16"/>
                  </a:cubicBezTo>
                  <a:cubicBezTo>
                    <a:pt x="3" y="17"/>
                    <a:pt x="3" y="21"/>
                    <a:pt x="3" y="17"/>
                  </a:cubicBezTo>
                  <a:cubicBezTo>
                    <a:pt x="3" y="16"/>
                    <a:pt x="5" y="14"/>
                    <a:pt x="5" y="14"/>
                  </a:cubicBezTo>
                  <a:cubicBezTo>
                    <a:pt x="3" y="14"/>
                    <a:pt x="3" y="10"/>
                    <a:pt x="8" y="10"/>
                  </a:cubicBezTo>
                  <a:cubicBezTo>
                    <a:pt x="11" y="8"/>
                    <a:pt x="13" y="8"/>
                    <a:pt x="13" y="11"/>
                  </a:cubicBezTo>
                  <a:cubicBezTo>
                    <a:pt x="13" y="13"/>
                    <a:pt x="13" y="16"/>
                    <a:pt x="17" y="19"/>
                  </a:cubicBezTo>
                  <a:cubicBezTo>
                    <a:pt x="22" y="21"/>
                    <a:pt x="17" y="25"/>
                    <a:pt x="17" y="24"/>
                  </a:cubicBezTo>
                  <a:cubicBezTo>
                    <a:pt x="16" y="22"/>
                    <a:pt x="14" y="22"/>
                    <a:pt x="16" y="24"/>
                  </a:cubicBezTo>
                  <a:cubicBezTo>
                    <a:pt x="16" y="25"/>
                    <a:pt x="11" y="27"/>
                    <a:pt x="11" y="24"/>
                  </a:cubicBezTo>
                  <a:cubicBezTo>
                    <a:pt x="11" y="21"/>
                    <a:pt x="9" y="25"/>
                    <a:pt x="8" y="24"/>
                  </a:cubicBezTo>
                  <a:cubicBezTo>
                    <a:pt x="8" y="22"/>
                    <a:pt x="7" y="25"/>
                    <a:pt x="7" y="24"/>
                  </a:cubicBezTo>
                  <a:cubicBezTo>
                    <a:pt x="7" y="22"/>
                    <a:pt x="3" y="19"/>
                    <a:pt x="5" y="22"/>
                  </a:cubicBezTo>
                  <a:cubicBezTo>
                    <a:pt x="5" y="25"/>
                    <a:pt x="2" y="28"/>
                    <a:pt x="3" y="30"/>
                  </a:cubicBezTo>
                  <a:cubicBezTo>
                    <a:pt x="3" y="31"/>
                    <a:pt x="5" y="36"/>
                    <a:pt x="5" y="34"/>
                  </a:cubicBezTo>
                  <a:cubicBezTo>
                    <a:pt x="7" y="34"/>
                    <a:pt x="5" y="33"/>
                    <a:pt x="7" y="33"/>
                  </a:cubicBezTo>
                  <a:cubicBezTo>
                    <a:pt x="8" y="33"/>
                    <a:pt x="9" y="31"/>
                    <a:pt x="9" y="33"/>
                  </a:cubicBezTo>
                  <a:cubicBezTo>
                    <a:pt x="8" y="36"/>
                    <a:pt x="8" y="36"/>
                    <a:pt x="9" y="36"/>
                  </a:cubicBezTo>
                  <a:cubicBezTo>
                    <a:pt x="11" y="36"/>
                    <a:pt x="11" y="38"/>
                    <a:pt x="9" y="38"/>
                  </a:cubicBezTo>
                  <a:cubicBezTo>
                    <a:pt x="7" y="38"/>
                    <a:pt x="8" y="36"/>
                    <a:pt x="8" y="36"/>
                  </a:cubicBezTo>
                  <a:cubicBezTo>
                    <a:pt x="7" y="36"/>
                    <a:pt x="5" y="41"/>
                    <a:pt x="7" y="41"/>
                  </a:cubicBezTo>
                  <a:cubicBezTo>
                    <a:pt x="8" y="42"/>
                    <a:pt x="7" y="39"/>
                    <a:pt x="8" y="39"/>
                  </a:cubicBezTo>
                  <a:cubicBezTo>
                    <a:pt x="9" y="41"/>
                    <a:pt x="9" y="41"/>
                    <a:pt x="11" y="42"/>
                  </a:cubicBezTo>
                  <a:cubicBezTo>
                    <a:pt x="11" y="44"/>
                    <a:pt x="14" y="44"/>
                    <a:pt x="13" y="45"/>
                  </a:cubicBezTo>
                  <a:cubicBezTo>
                    <a:pt x="11" y="47"/>
                    <a:pt x="11" y="51"/>
                    <a:pt x="13" y="61"/>
                  </a:cubicBezTo>
                  <a:cubicBezTo>
                    <a:pt x="13" y="61"/>
                    <a:pt x="13" y="61"/>
                    <a:pt x="13" y="61"/>
                  </a:cubicBezTo>
                  <a:cubicBezTo>
                    <a:pt x="23" y="61"/>
                    <a:pt x="16" y="58"/>
                    <a:pt x="23" y="55"/>
                  </a:cubicBezTo>
                  <a:cubicBezTo>
                    <a:pt x="28" y="51"/>
                    <a:pt x="31" y="56"/>
                    <a:pt x="32" y="53"/>
                  </a:cubicBezTo>
                  <a:cubicBezTo>
                    <a:pt x="32" y="51"/>
                    <a:pt x="35" y="50"/>
                    <a:pt x="37" y="51"/>
                  </a:cubicBezTo>
                  <a:cubicBezTo>
                    <a:pt x="37" y="53"/>
                    <a:pt x="39" y="50"/>
                    <a:pt x="40" y="53"/>
                  </a:cubicBezTo>
                  <a:cubicBezTo>
                    <a:pt x="40" y="56"/>
                    <a:pt x="46" y="55"/>
                    <a:pt x="46" y="58"/>
                  </a:cubicBezTo>
                  <a:cubicBezTo>
                    <a:pt x="48" y="59"/>
                    <a:pt x="48" y="56"/>
                    <a:pt x="52" y="58"/>
                  </a:cubicBezTo>
                  <a:cubicBezTo>
                    <a:pt x="58" y="59"/>
                    <a:pt x="54" y="62"/>
                    <a:pt x="58" y="64"/>
                  </a:cubicBezTo>
                  <a:cubicBezTo>
                    <a:pt x="63" y="65"/>
                    <a:pt x="61" y="68"/>
                    <a:pt x="64" y="68"/>
                  </a:cubicBezTo>
                  <a:cubicBezTo>
                    <a:pt x="67" y="68"/>
                    <a:pt x="69" y="68"/>
                    <a:pt x="71" y="70"/>
                  </a:cubicBezTo>
                  <a:cubicBezTo>
                    <a:pt x="71" y="72"/>
                    <a:pt x="69" y="70"/>
                    <a:pt x="71" y="73"/>
                  </a:cubicBezTo>
                  <a:cubicBezTo>
                    <a:pt x="71" y="75"/>
                    <a:pt x="69" y="76"/>
                    <a:pt x="71" y="76"/>
                  </a:cubicBezTo>
                  <a:cubicBezTo>
                    <a:pt x="72" y="78"/>
                    <a:pt x="71" y="79"/>
                    <a:pt x="71" y="81"/>
                  </a:cubicBezTo>
                  <a:cubicBezTo>
                    <a:pt x="74" y="81"/>
                    <a:pt x="72" y="82"/>
                    <a:pt x="75" y="82"/>
                  </a:cubicBezTo>
                  <a:cubicBezTo>
                    <a:pt x="80" y="81"/>
                    <a:pt x="77" y="86"/>
                    <a:pt x="81" y="84"/>
                  </a:cubicBezTo>
                  <a:cubicBezTo>
                    <a:pt x="86" y="82"/>
                    <a:pt x="86" y="78"/>
                    <a:pt x="89" y="76"/>
                  </a:cubicBezTo>
                  <a:cubicBezTo>
                    <a:pt x="92" y="75"/>
                    <a:pt x="96" y="76"/>
                    <a:pt x="98" y="68"/>
                  </a:cubicBezTo>
                  <a:cubicBezTo>
                    <a:pt x="100" y="61"/>
                    <a:pt x="103" y="64"/>
                    <a:pt x="106" y="61"/>
                  </a:cubicBezTo>
                  <a:cubicBezTo>
                    <a:pt x="107" y="58"/>
                    <a:pt x="109" y="62"/>
                    <a:pt x="113" y="61"/>
                  </a:cubicBezTo>
                  <a:cubicBezTo>
                    <a:pt x="112" y="55"/>
                    <a:pt x="115" y="55"/>
                    <a:pt x="113" y="55"/>
                  </a:cubicBezTo>
                  <a:cubicBezTo>
                    <a:pt x="110" y="53"/>
                    <a:pt x="109" y="50"/>
                    <a:pt x="107" y="51"/>
                  </a:cubicBezTo>
                  <a:cubicBezTo>
                    <a:pt x="104" y="53"/>
                    <a:pt x="96" y="44"/>
                    <a:pt x="95" y="44"/>
                  </a:cubicBezTo>
                  <a:cubicBezTo>
                    <a:pt x="92" y="44"/>
                    <a:pt x="89" y="39"/>
                    <a:pt x="84" y="34"/>
                  </a:cubicBezTo>
                  <a:cubicBezTo>
                    <a:pt x="80" y="31"/>
                    <a:pt x="81" y="28"/>
                    <a:pt x="78" y="27"/>
                  </a:cubicBezTo>
                  <a:cubicBezTo>
                    <a:pt x="77" y="25"/>
                    <a:pt x="78" y="21"/>
                    <a:pt x="75" y="19"/>
                  </a:cubicBezTo>
                  <a:cubicBezTo>
                    <a:pt x="71" y="17"/>
                    <a:pt x="72" y="21"/>
                    <a:pt x="71" y="19"/>
                  </a:cubicBezTo>
                  <a:cubicBezTo>
                    <a:pt x="67" y="17"/>
                    <a:pt x="66" y="21"/>
                    <a:pt x="63" y="17"/>
                  </a:cubicBezTo>
                  <a:cubicBezTo>
                    <a:pt x="60" y="14"/>
                    <a:pt x="63" y="16"/>
                    <a:pt x="61" y="14"/>
                  </a:cubicBezTo>
                  <a:cubicBezTo>
                    <a:pt x="60" y="13"/>
                    <a:pt x="64" y="13"/>
                    <a:pt x="63" y="11"/>
                  </a:cubicBezTo>
                  <a:cubicBezTo>
                    <a:pt x="58" y="8"/>
                    <a:pt x="64" y="7"/>
                    <a:pt x="60" y="7"/>
                  </a:cubicBezTo>
                  <a:cubicBezTo>
                    <a:pt x="52" y="7"/>
                    <a:pt x="57" y="5"/>
                    <a:pt x="54" y="5"/>
                  </a:cubicBezTo>
                  <a:cubicBezTo>
                    <a:pt x="51" y="4"/>
                    <a:pt x="51" y="0"/>
                    <a:pt x="49" y="2"/>
                  </a:cubicBezTo>
                  <a:cubicBezTo>
                    <a:pt x="48" y="4"/>
                    <a:pt x="45" y="2"/>
                    <a:pt x="46" y="4"/>
                  </a:cubicBezTo>
                  <a:cubicBezTo>
                    <a:pt x="51" y="7"/>
                    <a:pt x="45" y="4"/>
                    <a:pt x="45" y="7"/>
                  </a:cubicBezTo>
                  <a:cubicBezTo>
                    <a:pt x="45" y="10"/>
                    <a:pt x="39" y="7"/>
                    <a:pt x="37" y="11"/>
                  </a:cubicBezTo>
                  <a:cubicBezTo>
                    <a:pt x="35" y="16"/>
                    <a:pt x="39" y="16"/>
                    <a:pt x="39" y="17"/>
                  </a:cubicBezTo>
                  <a:cubicBezTo>
                    <a:pt x="37" y="19"/>
                    <a:pt x="32" y="17"/>
                    <a:pt x="29" y="17"/>
                  </a:cubicBezTo>
                  <a:cubicBezTo>
                    <a:pt x="26" y="17"/>
                    <a:pt x="25" y="19"/>
                    <a:pt x="25" y="17"/>
                  </a:cubicBezTo>
                  <a:cubicBezTo>
                    <a:pt x="20" y="11"/>
                    <a:pt x="22" y="11"/>
                    <a:pt x="19" y="10"/>
                  </a:cubicBezTo>
                  <a:cubicBezTo>
                    <a:pt x="17" y="8"/>
                    <a:pt x="16" y="5"/>
                    <a:pt x="13" y="7"/>
                  </a:cubicBezTo>
                  <a:cubicBezTo>
                    <a:pt x="9" y="7"/>
                    <a:pt x="7" y="8"/>
                    <a:pt x="5" y="10"/>
                  </a:cubicBezTo>
                  <a:cubicBezTo>
                    <a:pt x="2" y="11"/>
                    <a:pt x="0" y="13"/>
                    <a:pt x="0" y="13"/>
                  </a:cubicBezTo>
                </a:path>
              </a:pathLst>
            </a:custGeom>
            <a:solidFill>
              <a:schemeClr val="tx2"/>
            </a:solidFill>
            <a:ln w="3175" cmpd="sng">
              <a:solidFill>
                <a:schemeClr val="bg1"/>
              </a:solidFill>
              <a:round/>
              <a:headEnd/>
              <a:tailEnd/>
            </a:ln>
          </p:spPr>
          <p:txBody>
            <a:bodyPr/>
            <a:lstStyle/>
            <a:p>
              <a:endParaRPr lang="en-GB"/>
            </a:p>
          </p:txBody>
        </p:sp>
        <p:sp>
          <p:nvSpPr>
            <p:cNvPr id="313" name="Freeform 50"/>
            <p:cNvSpPr>
              <a:spLocks/>
            </p:cNvSpPr>
            <p:nvPr/>
          </p:nvSpPr>
          <p:spPr bwMode="auto">
            <a:xfrm>
              <a:off x="4959738" y="3160946"/>
              <a:ext cx="723839" cy="491454"/>
            </a:xfrm>
            <a:custGeom>
              <a:avLst/>
              <a:gdLst/>
              <a:ahLst/>
              <a:cxnLst>
                <a:cxn ang="0">
                  <a:pos x="41" y="20"/>
                </a:cxn>
                <a:cxn ang="0">
                  <a:pos x="32" y="25"/>
                </a:cxn>
                <a:cxn ang="0">
                  <a:pos x="20" y="22"/>
                </a:cxn>
                <a:cxn ang="0">
                  <a:pos x="21" y="0"/>
                </a:cxn>
                <a:cxn ang="0">
                  <a:pos x="1" y="11"/>
                </a:cxn>
                <a:cxn ang="0">
                  <a:pos x="11" y="48"/>
                </a:cxn>
                <a:cxn ang="0">
                  <a:pos x="17" y="37"/>
                </a:cxn>
                <a:cxn ang="0">
                  <a:pos x="21" y="33"/>
                </a:cxn>
                <a:cxn ang="0">
                  <a:pos x="32" y="37"/>
                </a:cxn>
                <a:cxn ang="0">
                  <a:pos x="33" y="45"/>
                </a:cxn>
                <a:cxn ang="0">
                  <a:pos x="43" y="50"/>
                </a:cxn>
                <a:cxn ang="0">
                  <a:pos x="50" y="58"/>
                </a:cxn>
                <a:cxn ang="0">
                  <a:pos x="67" y="75"/>
                </a:cxn>
                <a:cxn ang="0">
                  <a:pos x="85" y="86"/>
                </a:cxn>
                <a:cxn ang="0">
                  <a:pos x="91" y="93"/>
                </a:cxn>
                <a:cxn ang="0">
                  <a:pos x="96" y="89"/>
                </a:cxn>
                <a:cxn ang="0">
                  <a:pos x="97" y="75"/>
                </a:cxn>
                <a:cxn ang="0">
                  <a:pos x="91" y="72"/>
                </a:cxn>
                <a:cxn ang="0">
                  <a:pos x="102" y="65"/>
                </a:cxn>
                <a:cxn ang="0">
                  <a:pos x="108" y="54"/>
                </a:cxn>
                <a:cxn ang="0">
                  <a:pos x="116" y="51"/>
                </a:cxn>
                <a:cxn ang="0">
                  <a:pos x="117" y="56"/>
                </a:cxn>
                <a:cxn ang="0">
                  <a:pos x="120" y="61"/>
                </a:cxn>
                <a:cxn ang="0">
                  <a:pos x="130" y="59"/>
                </a:cxn>
                <a:cxn ang="0">
                  <a:pos x="131" y="51"/>
                </a:cxn>
                <a:cxn ang="0">
                  <a:pos x="114" y="47"/>
                </a:cxn>
                <a:cxn ang="0">
                  <a:pos x="119" y="39"/>
                </a:cxn>
                <a:cxn ang="0">
                  <a:pos x="116" y="40"/>
                </a:cxn>
                <a:cxn ang="0">
                  <a:pos x="107" y="47"/>
                </a:cxn>
                <a:cxn ang="0">
                  <a:pos x="101" y="54"/>
                </a:cxn>
                <a:cxn ang="0">
                  <a:pos x="96" y="54"/>
                </a:cxn>
                <a:cxn ang="0">
                  <a:pos x="96" y="51"/>
                </a:cxn>
                <a:cxn ang="0">
                  <a:pos x="85" y="47"/>
                </a:cxn>
                <a:cxn ang="0">
                  <a:pos x="81" y="40"/>
                </a:cxn>
                <a:cxn ang="0">
                  <a:pos x="81" y="31"/>
                </a:cxn>
                <a:cxn ang="0">
                  <a:pos x="70" y="22"/>
                </a:cxn>
                <a:cxn ang="0">
                  <a:pos x="46" y="22"/>
                </a:cxn>
                <a:cxn ang="0">
                  <a:pos x="43" y="14"/>
                </a:cxn>
              </a:cxnLst>
              <a:rect l="0" t="0" r="r" b="b"/>
              <a:pathLst>
                <a:path w="140" h="95">
                  <a:moveTo>
                    <a:pt x="43" y="14"/>
                  </a:moveTo>
                  <a:cubicBezTo>
                    <a:pt x="36" y="20"/>
                    <a:pt x="40" y="19"/>
                    <a:pt x="41" y="20"/>
                  </a:cubicBezTo>
                  <a:cubicBezTo>
                    <a:pt x="43" y="22"/>
                    <a:pt x="38" y="23"/>
                    <a:pt x="36" y="23"/>
                  </a:cubicBezTo>
                  <a:cubicBezTo>
                    <a:pt x="33" y="22"/>
                    <a:pt x="35" y="25"/>
                    <a:pt x="32" y="25"/>
                  </a:cubicBezTo>
                  <a:cubicBezTo>
                    <a:pt x="29" y="25"/>
                    <a:pt x="33" y="22"/>
                    <a:pt x="29" y="20"/>
                  </a:cubicBezTo>
                  <a:cubicBezTo>
                    <a:pt x="23" y="20"/>
                    <a:pt x="20" y="25"/>
                    <a:pt x="20" y="22"/>
                  </a:cubicBezTo>
                  <a:cubicBezTo>
                    <a:pt x="20" y="17"/>
                    <a:pt x="18" y="14"/>
                    <a:pt x="20" y="12"/>
                  </a:cubicBezTo>
                  <a:cubicBezTo>
                    <a:pt x="20" y="11"/>
                    <a:pt x="17" y="11"/>
                    <a:pt x="21" y="0"/>
                  </a:cubicBezTo>
                  <a:cubicBezTo>
                    <a:pt x="20" y="0"/>
                    <a:pt x="6" y="5"/>
                    <a:pt x="3" y="6"/>
                  </a:cubicBezTo>
                  <a:cubicBezTo>
                    <a:pt x="0" y="6"/>
                    <a:pt x="1" y="6"/>
                    <a:pt x="1" y="11"/>
                  </a:cubicBezTo>
                  <a:cubicBezTo>
                    <a:pt x="1" y="14"/>
                    <a:pt x="1" y="48"/>
                    <a:pt x="1" y="48"/>
                  </a:cubicBezTo>
                  <a:cubicBezTo>
                    <a:pt x="4" y="48"/>
                    <a:pt x="9" y="50"/>
                    <a:pt x="11" y="48"/>
                  </a:cubicBezTo>
                  <a:cubicBezTo>
                    <a:pt x="11" y="47"/>
                    <a:pt x="7" y="47"/>
                    <a:pt x="9" y="42"/>
                  </a:cubicBezTo>
                  <a:cubicBezTo>
                    <a:pt x="11" y="37"/>
                    <a:pt x="17" y="40"/>
                    <a:pt x="17" y="37"/>
                  </a:cubicBezTo>
                  <a:cubicBezTo>
                    <a:pt x="17" y="34"/>
                    <a:pt x="23" y="37"/>
                    <a:pt x="18" y="34"/>
                  </a:cubicBezTo>
                  <a:cubicBezTo>
                    <a:pt x="17" y="33"/>
                    <a:pt x="20" y="34"/>
                    <a:pt x="21" y="33"/>
                  </a:cubicBezTo>
                  <a:cubicBezTo>
                    <a:pt x="23" y="31"/>
                    <a:pt x="23" y="34"/>
                    <a:pt x="26" y="36"/>
                  </a:cubicBezTo>
                  <a:cubicBezTo>
                    <a:pt x="29" y="36"/>
                    <a:pt x="24" y="37"/>
                    <a:pt x="32" y="37"/>
                  </a:cubicBezTo>
                  <a:cubicBezTo>
                    <a:pt x="36" y="37"/>
                    <a:pt x="30" y="39"/>
                    <a:pt x="35" y="42"/>
                  </a:cubicBezTo>
                  <a:cubicBezTo>
                    <a:pt x="36" y="44"/>
                    <a:pt x="32" y="44"/>
                    <a:pt x="33" y="45"/>
                  </a:cubicBezTo>
                  <a:cubicBezTo>
                    <a:pt x="35" y="47"/>
                    <a:pt x="32" y="45"/>
                    <a:pt x="35" y="48"/>
                  </a:cubicBezTo>
                  <a:cubicBezTo>
                    <a:pt x="38" y="51"/>
                    <a:pt x="40" y="48"/>
                    <a:pt x="43" y="50"/>
                  </a:cubicBezTo>
                  <a:cubicBezTo>
                    <a:pt x="44" y="51"/>
                    <a:pt x="43" y="48"/>
                    <a:pt x="47" y="50"/>
                  </a:cubicBezTo>
                  <a:cubicBezTo>
                    <a:pt x="50" y="51"/>
                    <a:pt x="49" y="56"/>
                    <a:pt x="50" y="58"/>
                  </a:cubicBezTo>
                  <a:cubicBezTo>
                    <a:pt x="53" y="59"/>
                    <a:pt x="52" y="62"/>
                    <a:pt x="56" y="65"/>
                  </a:cubicBezTo>
                  <a:cubicBezTo>
                    <a:pt x="61" y="70"/>
                    <a:pt x="64" y="75"/>
                    <a:pt x="67" y="75"/>
                  </a:cubicBezTo>
                  <a:cubicBezTo>
                    <a:pt x="68" y="75"/>
                    <a:pt x="76" y="84"/>
                    <a:pt x="79" y="83"/>
                  </a:cubicBezTo>
                  <a:cubicBezTo>
                    <a:pt x="81" y="81"/>
                    <a:pt x="82" y="84"/>
                    <a:pt x="85" y="86"/>
                  </a:cubicBezTo>
                  <a:cubicBezTo>
                    <a:pt x="87" y="86"/>
                    <a:pt x="84" y="86"/>
                    <a:pt x="85" y="92"/>
                  </a:cubicBezTo>
                  <a:cubicBezTo>
                    <a:pt x="90" y="90"/>
                    <a:pt x="90" y="95"/>
                    <a:pt x="91" y="93"/>
                  </a:cubicBezTo>
                  <a:cubicBezTo>
                    <a:pt x="93" y="93"/>
                    <a:pt x="93" y="93"/>
                    <a:pt x="94" y="95"/>
                  </a:cubicBezTo>
                  <a:cubicBezTo>
                    <a:pt x="94" y="93"/>
                    <a:pt x="94" y="92"/>
                    <a:pt x="96" y="89"/>
                  </a:cubicBezTo>
                  <a:cubicBezTo>
                    <a:pt x="99" y="84"/>
                    <a:pt x="101" y="84"/>
                    <a:pt x="97" y="81"/>
                  </a:cubicBezTo>
                  <a:cubicBezTo>
                    <a:pt x="96" y="78"/>
                    <a:pt x="99" y="76"/>
                    <a:pt x="97" y="75"/>
                  </a:cubicBezTo>
                  <a:cubicBezTo>
                    <a:pt x="96" y="73"/>
                    <a:pt x="94" y="76"/>
                    <a:pt x="94" y="73"/>
                  </a:cubicBezTo>
                  <a:cubicBezTo>
                    <a:pt x="94" y="72"/>
                    <a:pt x="93" y="72"/>
                    <a:pt x="91" y="72"/>
                  </a:cubicBezTo>
                  <a:cubicBezTo>
                    <a:pt x="90" y="72"/>
                    <a:pt x="93" y="67"/>
                    <a:pt x="96" y="67"/>
                  </a:cubicBezTo>
                  <a:cubicBezTo>
                    <a:pt x="99" y="69"/>
                    <a:pt x="101" y="69"/>
                    <a:pt x="102" y="65"/>
                  </a:cubicBezTo>
                  <a:cubicBezTo>
                    <a:pt x="105" y="61"/>
                    <a:pt x="101" y="61"/>
                    <a:pt x="105" y="61"/>
                  </a:cubicBezTo>
                  <a:cubicBezTo>
                    <a:pt x="108" y="61"/>
                    <a:pt x="105" y="56"/>
                    <a:pt x="108" y="54"/>
                  </a:cubicBezTo>
                  <a:cubicBezTo>
                    <a:pt x="108" y="53"/>
                    <a:pt x="108" y="56"/>
                    <a:pt x="113" y="54"/>
                  </a:cubicBezTo>
                  <a:cubicBezTo>
                    <a:pt x="116" y="53"/>
                    <a:pt x="114" y="51"/>
                    <a:pt x="116" y="51"/>
                  </a:cubicBezTo>
                  <a:cubicBezTo>
                    <a:pt x="117" y="51"/>
                    <a:pt x="117" y="54"/>
                    <a:pt x="117" y="54"/>
                  </a:cubicBezTo>
                  <a:cubicBezTo>
                    <a:pt x="119" y="54"/>
                    <a:pt x="119" y="54"/>
                    <a:pt x="117" y="56"/>
                  </a:cubicBezTo>
                  <a:cubicBezTo>
                    <a:pt x="116" y="58"/>
                    <a:pt x="114" y="59"/>
                    <a:pt x="116" y="59"/>
                  </a:cubicBezTo>
                  <a:cubicBezTo>
                    <a:pt x="117" y="59"/>
                    <a:pt x="116" y="62"/>
                    <a:pt x="120" y="61"/>
                  </a:cubicBezTo>
                  <a:cubicBezTo>
                    <a:pt x="122" y="59"/>
                    <a:pt x="122" y="59"/>
                    <a:pt x="125" y="62"/>
                  </a:cubicBezTo>
                  <a:cubicBezTo>
                    <a:pt x="128" y="64"/>
                    <a:pt x="128" y="58"/>
                    <a:pt x="130" y="59"/>
                  </a:cubicBezTo>
                  <a:cubicBezTo>
                    <a:pt x="133" y="59"/>
                    <a:pt x="133" y="58"/>
                    <a:pt x="136" y="54"/>
                  </a:cubicBezTo>
                  <a:cubicBezTo>
                    <a:pt x="140" y="53"/>
                    <a:pt x="136" y="54"/>
                    <a:pt x="131" y="51"/>
                  </a:cubicBezTo>
                  <a:cubicBezTo>
                    <a:pt x="125" y="48"/>
                    <a:pt x="126" y="44"/>
                    <a:pt x="123" y="48"/>
                  </a:cubicBezTo>
                  <a:cubicBezTo>
                    <a:pt x="122" y="53"/>
                    <a:pt x="117" y="48"/>
                    <a:pt x="114" y="47"/>
                  </a:cubicBezTo>
                  <a:cubicBezTo>
                    <a:pt x="111" y="45"/>
                    <a:pt x="126" y="39"/>
                    <a:pt x="120" y="37"/>
                  </a:cubicBezTo>
                  <a:cubicBezTo>
                    <a:pt x="119" y="39"/>
                    <a:pt x="119" y="39"/>
                    <a:pt x="119" y="39"/>
                  </a:cubicBezTo>
                  <a:cubicBezTo>
                    <a:pt x="117" y="39"/>
                    <a:pt x="119" y="40"/>
                    <a:pt x="117" y="40"/>
                  </a:cubicBezTo>
                  <a:cubicBezTo>
                    <a:pt x="116" y="40"/>
                    <a:pt x="117" y="39"/>
                    <a:pt x="116" y="40"/>
                  </a:cubicBezTo>
                  <a:cubicBezTo>
                    <a:pt x="113" y="42"/>
                    <a:pt x="111" y="44"/>
                    <a:pt x="110" y="45"/>
                  </a:cubicBezTo>
                  <a:cubicBezTo>
                    <a:pt x="108" y="47"/>
                    <a:pt x="108" y="47"/>
                    <a:pt x="107" y="47"/>
                  </a:cubicBezTo>
                  <a:cubicBezTo>
                    <a:pt x="104" y="48"/>
                    <a:pt x="105" y="50"/>
                    <a:pt x="104" y="50"/>
                  </a:cubicBezTo>
                  <a:cubicBezTo>
                    <a:pt x="102" y="51"/>
                    <a:pt x="101" y="53"/>
                    <a:pt x="101" y="54"/>
                  </a:cubicBezTo>
                  <a:cubicBezTo>
                    <a:pt x="102" y="56"/>
                    <a:pt x="101" y="58"/>
                    <a:pt x="99" y="56"/>
                  </a:cubicBezTo>
                  <a:cubicBezTo>
                    <a:pt x="96" y="54"/>
                    <a:pt x="96" y="54"/>
                    <a:pt x="96" y="54"/>
                  </a:cubicBezTo>
                  <a:cubicBezTo>
                    <a:pt x="97" y="51"/>
                    <a:pt x="97" y="51"/>
                    <a:pt x="97" y="51"/>
                  </a:cubicBezTo>
                  <a:cubicBezTo>
                    <a:pt x="97" y="51"/>
                    <a:pt x="97" y="53"/>
                    <a:pt x="96" y="51"/>
                  </a:cubicBezTo>
                  <a:cubicBezTo>
                    <a:pt x="96" y="50"/>
                    <a:pt x="96" y="50"/>
                    <a:pt x="90" y="50"/>
                  </a:cubicBezTo>
                  <a:cubicBezTo>
                    <a:pt x="85" y="51"/>
                    <a:pt x="85" y="50"/>
                    <a:pt x="85" y="47"/>
                  </a:cubicBezTo>
                  <a:cubicBezTo>
                    <a:pt x="85" y="44"/>
                    <a:pt x="85" y="40"/>
                    <a:pt x="84" y="40"/>
                  </a:cubicBezTo>
                  <a:cubicBezTo>
                    <a:pt x="81" y="40"/>
                    <a:pt x="81" y="40"/>
                    <a:pt x="81" y="40"/>
                  </a:cubicBezTo>
                  <a:cubicBezTo>
                    <a:pt x="81" y="40"/>
                    <a:pt x="81" y="39"/>
                    <a:pt x="81" y="36"/>
                  </a:cubicBezTo>
                  <a:cubicBezTo>
                    <a:pt x="82" y="31"/>
                    <a:pt x="82" y="28"/>
                    <a:pt x="81" y="31"/>
                  </a:cubicBezTo>
                  <a:cubicBezTo>
                    <a:pt x="78" y="33"/>
                    <a:pt x="79" y="26"/>
                    <a:pt x="76" y="25"/>
                  </a:cubicBezTo>
                  <a:cubicBezTo>
                    <a:pt x="73" y="23"/>
                    <a:pt x="73" y="20"/>
                    <a:pt x="70" y="22"/>
                  </a:cubicBezTo>
                  <a:cubicBezTo>
                    <a:pt x="65" y="25"/>
                    <a:pt x="62" y="22"/>
                    <a:pt x="55" y="23"/>
                  </a:cubicBezTo>
                  <a:cubicBezTo>
                    <a:pt x="49" y="25"/>
                    <a:pt x="49" y="25"/>
                    <a:pt x="46" y="22"/>
                  </a:cubicBezTo>
                  <a:cubicBezTo>
                    <a:pt x="44" y="19"/>
                    <a:pt x="43" y="17"/>
                    <a:pt x="43" y="16"/>
                  </a:cubicBezTo>
                  <a:cubicBezTo>
                    <a:pt x="41" y="16"/>
                    <a:pt x="43" y="14"/>
                    <a:pt x="43" y="14"/>
                  </a:cubicBezTo>
                </a:path>
              </a:pathLst>
            </a:custGeom>
            <a:solidFill>
              <a:schemeClr val="tx2"/>
            </a:solidFill>
            <a:ln w="3175" cmpd="sng">
              <a:solidFill>
                <a:schemeClr val="bg1"/>
              </a:solidFill>
              <a:round/>
              <a:headEnd/>
              <a:tailEnd/>
            </a:ln>
          </p:spPr>
          <p:txBody>
            <a:bodyPr/>
            <a:lstStyle/>
            <a:p>
              <a:endParaRPr lang="en-GB"/>
            </a:p>
          </p:txBody>
        </p:sp>
        <p:sp>
          <p:nvSpPr>
            <p:cNvPr id="314" name="Freeform 51"/>
            <p:cNvSpPr>
              <a:spLocks/>
            </p:cNvSpPr>
            <p:nvPr/>
          </p:nvSpPr>
          <p:spPr bwMode="auto">
            <a:xfrm>
              <a:off x="5512633" y="3299835"/>
              <a:ext cx="446056" cy="237715"/>
            </a:xfrm>
            <a:custGeom>
              <a:avLst/>
              <a:gdLst/>
              <a:ahLst/>
              <a:cxnLst>
                <a:cxn ang="0">
                  <a:pos x="13" y="10"/>
                </a:cxn>
                <a:cxn ang="0">
                  <a:pos x="7" y="20"/>
                </a:cxn>
                <a:cxn ang="0">
                  <a:pos x="16" y="21"/>
                </a:cxn>
                <a:cxn ang="0">
                  <a:pos x="24" y="24"/>
                </a:cxn>
                <a:cxn ang="0">
                  <a:pos x="29" y="27"/>
                </a:cxn>
                <a:cxn ang="0">
                  <a:pos x="22" y="32"/>
                </a:cxn>
                <a:cxn ang="0">
                  <a:pos x="18" y="35"/>
                </a:cxn>
                <a:cxn ang="0">
                  <a:pos x="13" y="34"/>
                </a:cxn>
                <a:cxn ang="0">
                  <a:pos x="10" y="37"/>
                </a:cxn>
                <a:cxn ang="0">
                  <a:pos x="9" y="35"/>
                </a:cxn>
                <a:cxn ang="0">
                  <a:pos x="1" y="35"/>
                </a:cxn>
                <a:cxn ang="0">
                  <a:pos x="0" y="38"/>
                </a:cxn>
                <a:cxn ang="0">
                  <a:pos x="10" y="41"/>
                </a:cxn>
                <a:cxn ang="0">
                  <a:pos x="18" y="41"/>
                </a:cxn>
                <a:cxn ang="0">
                  <a:pos x="22" y="44"/>
                </a:cxn>
                <a:cxn ang="0">
                  <a:pos x="29" y="43"/>
                </a:cxn>
                <a:cxn ang="0">
                  <a:pos x="35" y="43"/>
                </a:cxn>
                <a:cxn ang="0">
                  <a:pos x="39" y="35"/>
                </a:cxn>
                <a:cxn ang="0">
                  <a:pos x="45" y="31"/>
                </a:cxn>
                <a:cxn ang="0">
                  <a:pos x="50" y="31"/>
                </a:cxn>
                <a:cxn ang="0">
                  <a:pos x="54" y="32"/>
                </a:cxn>
                <a:cxn ang="0">
                  <a:pos x="59" y="26"/>
                </a:cxn>
                <a:cxn ang="0">
                  <a:pos x="71" y="21"/>
                </a:cxn>
                <a:cxn ang="0">
                  <a:pos x="83" y="15"/>
                </a:cxn>
                <a:cxn ang="0">
                  <a:pos x="86" y="12"/>
                </a:cxn>
                <a:cxn ang="0">
                  <a:pos x="79" y="7"/>
                </a:cxn>
                <a:cxn ang="0">
                  <a:pos x="62" y="4"/>
                </a:cxn>
                <a:cxn ang="0">
                  <a:pos x="47" y="4"/>
                </a:cxn>
                <a:cxn ang="0">
                  <a:pos x="36" y="1"/>
                </a:cxn>
                <a:cxn ang="0">
                  <a:pos x="32" y="9"/>
                </a:cxn>
                <a:cxn ang="0">
                  <a:pos x="18" y="4"/>
                </a:cxn>
                <a:cxn ang="0">
                  <a:pos x="13" y="10"/>
                </a:cxn>
              </a:cxnLst>
              <a:rect l="0" t="0" r="r" b="b"/>
              <a:pathLst>
                <a:path w="86" h="46">
                  <a:moveTo>
                    <a:pt x="13" y="10"/>
                  </a:moveTo>
                  <a:cubicBezTo>
                    <a:pt x="19" y="12"/>
                    <a:pt x="4" y="18"/>
                    <a:pt x="7" y="20"/>
                  </a:cubicBezTo>
                  <a:cubicBezTo>
                    <a:pt x="10" y="21"/>
                    <a:pt x="15" y="26"/>
                    <a:pt x="16" y="21"/>
                  </a:cubicBezTo>
                  <a:cubicBezTo>
                    <a:pt x="19" y="17"/>
                    <a:pt x="18" y="21"/>
                    <a:pt x="24" y="24"/>
                  </a:cubicBezTo>
                  <a:cubicBezTo>
                    <a:pt x="29" y="27"/>
                    <a:pt x="33" y="26"/>
                    <a:pt x="29" y="27"/>
                  </a:cubicBezTo>
                  <a:cubicBezTo>
                    <a:pt x="25" y="31"/>
                    <a:pt x="25" y="32"/>
                    <a:pt x="22" y="32"/>
                  </a:cubicBezTo>
                  <a:cubicBezTo>
                    <a:pt x="21" y="31"/>
                    <a:pt x="21" y="37"/>
                    <a:pt x="18" y="35"/>
                  </a:cubicBezTo>
                  <a:cubicBezTo>
                    <a:pt x="15" y="32"/>
                    <a:pt x="15" y="32"/>
                    <a:pt x="13" y="34"/>
                  </a:cubicBezTo>
                  <a:cubicBezTo>
                    <a:pt x="12" y="35"/>
                    <a:pt x="12" y="34"/>
                    <a:pt x="10" y="37"/>
                  </a:cubicBezTo>
                  <a:cubicBezTo>
                    <a:pt x="9" y="38"/>
                    <a:pt x="10" y="35"/>
                    <a:pt x="9" y="35"/>
                  </a:cubicBezTo>
                  <a:cubicBezTo>
                    <a:pt x="6" y="34"/>
                    <a:pt x="1" y="34"/>
                    <a:pt x="1" y="35"/>
                  </a:cubicBezTo>
                  <a:cubicBezTo>
                    <a:pt x="1" y="38"/>
                    <a:pt x="0" y="35"/>
                    <a:pt x="0" y="38"/>
                  </a:cubicBezTo>
                  <a:cubicBezTo>
                    <a:pt x="0" y="43"/>
                    <a:pt x="10" y="40"/>
                    <a:pt x="10" y="41"/>
                  </a:cubicBezTo>
                  <a:cubicBezTo>
                    <a:pt x="12" y="44"/>
                    <a:pt x="16" y="38"/>
                    <a:pt x="18" y="41"/>
                  </a:cubicBezTo>
                  <a:cubicBezTo>
                    <a:pt x="19" y="46"/>
                    <a:pt x="21" y="43"/>
                    <a:pt x="22" y="44"/>
                  </a:cubicBezTo>
                  <a:cubicBezTo>
                    <a:pt x="24" y="46"/>
                    <a:pt x="24" y="41"/>
                    <a:pt x="29" y="43"/>
                  </a:cubicBezTo>
                  <a:cubicBezTo>
                    <a:pt x="33" y="44"/>
                    <a:pt x="32" y="41"/>
                    <a:pt x="35" y="43"/>
                  </a:cubicBezTo>
                  <a:cubicBezTo>
                    <a:pt x="41" y="41"/>
                    <a:pt x="32" y="37"/>
                    <a:pt x="39" y="35"/>
                  </a:cubicBezTo>
                  <a:cubicBezTo>
                    <a:pt x="45" y="34"/>
                    <a:pt x="42" y="31"/>
                    <a:pt x="45" y="31"/>
                  </a:cubicBezTo>
                  <a:cubicBezTo>
                    <a:pt x="50" y="32"/>
                    <a:pt x="48" y="26"/>
                    <a:pt x="50" y="31"/>
                  </a:cubicBezTo>
                  <a:cubicBezTo>
                    <a:pt x="51" y="35"/>
                    <a:pt x="53" y="31"/>
                    <a:pt x="54" y="32"/>
                  </a:cubicBezTo>
                  <a:cubicBezTo>
                    <a:pt x="57" y="34"/>
                    <a:pt x="57" y="31"/>
                    <a:pt x="59" y="26"/>
                  </a:cubicBezTo>
                  <a:cubicBezTo>
                    <a:pt x="60" y="23"/>
                    <a:pt x="69" y="27"/>
                    <a:pt x="71" y="21"/>
                  </a:cubicBezTo>
                  <a:cubicBezTo>
                    <a:pt x="72" y="18"/>
                    <a:pt x="80" y="17"/>
                    <a:pt x="83" y="15"/>
                  </a:cubicBezTo>
                  <a:cubicBezTo>
                    <a:pt x="85" y="13"/>
                    <a:pt x="85" y="15"/>
                    <a:pt x="86" y="12"/>
                  </a:cubicBezTo>
                  <a:cubicBezTo>
                    <a:pt x="83" y="7"/>
                    <a:pt x="80" y="10"/>
                    <a:pt x="79" y="7"/>
                  </a:cubicBezTo>
                  <a:cubicBezTo>
                    <a:pt x="79" y="4"/>
                    <a:pt x="72" y="4"/>
                    <a:pt x="62" y="4"/>
                  </a:cubicBezTo>
                  <a:cubicBezTo>
                    <a:pt x="50" y="3"/>
                    <a:pt x="50" y="6"/>
                    <a:pt x="47" y="4"/>
                  </a:cubicBezTo>
                  <a:cubicBezTo>
                    <a:pt x="45" y="3"/>
                    <a:pt x="41" y="0"/>
                    <a:pt x="36" y="1"/>
                  </a:cubicBezTo>
                  <a:cubicBezTo>
                    <a:pt x="30" y="3"/>
                    <a:pt x="35" y="10"/>
                    <a:pt x="32" y="9"/>
                  </a:cubicBezTo>
                  <a:cubicBezTo>
                    <a:pt x="29" y="7"/>
                    <a:pt x="22" y="4"/>
                    <a:pt x="18" y="4"/>
                  </a:cubicBezTo>
                  <a:cubicBezTo>
                    <a:pt x="13" y="6"/>
                    <a:pt x="13" y="9"/>
                    <a:pt x="13" y="10"/>
                  </a:cubicBezTo>
                </a:path>
              </a:pathLst>
            </a:custGeom>
            <a:solidFill>
              <a:schemeClr val="tx2"/>
            </a:solidFill>
            <a:ln w="3175" cmpd="sng">
              <a:solidFill>
                <a:schemeClr val="bg1"/>
              </a:solidFill>
              <a:round/>
              <a:headEnd/>
              <a:tailEnd/>
            </a:ln>
          </p:spPr>
          <p:txBody>
            <a:bodyPr/>
            <a:lstStyle/>
            <a:p>
              <a:endParaRPr lang="en-GB"/>
            </a:p>
          </p:txBody>
        </p:sp>
        <p:sp>
          <p:nvSpPr>
            <p:cNvPr id="315" name="Freeform 52"/>
            <p:cNvSpPr>
              <a:spLocks/>
            </p:cNvSpPr>
            <p:nvPr/>
          </p:nvSpPr>
          <p:spPr bwMode="auto">
            <a:xfrm>
              <a:off x="5424491" y="3425368"/>
              <a:ext cx="331204" cy="259081"/>
            </a:xfrm>
            <a:custGeom>
              <a:avLst/>
              <a:gdLst/>
              <a:ahLst/>
              <a:cxnLst>
                <a:cxn ang="0">
                  <a:pos x="31" y="9"/>
                </a:cxn>
                <a:cxn ang="0">
                  <a:pos x="26" y="8"/>
                </a:cxn>
                <a:cxn ang="0">
                  <a:pos x="27" y="5"/>
                </a:cxn>
                <a:cxn ang="0">
                  <a:pos x="27" y="3"/>
                </a:cxn>
                <a:cxn ang="0">
                  <a:pos x="26" y="0"/>
                </a:cxn>
                <a:cxn ang="0">
                  <a:pos x="23" y="3"/>
                </a:cxn>
                <a:cxn ang="0">
                  <a:pos x="18" y="3"/>
                </a:cxn>
                <a:cxn ang="0">
                  <a:pos x="15" y="9"/>
                </a:cxn>
                <a:cxn ang="0">
                  <a:pos x="12" y="14"/>
                </a:cxn>
                <a:cxn ang="0">
                  <a:pos x="6" y="16"/>
                </a:cxn>
                <a:cxn ang="0">
                  <a:pos x="1" y="20"/>
                </a:cxn>
                <a:cxn ang="0">
                  <a:pos x="4" y="22"/>
                </a:cxn>
                <a:cxn ang="0">
                  <a:pos x="7" y="23"/>
                </a:cxn>
                <a:cxn ang="0">
                  <a:pos x="7" y="30"/>
                </a:cxn>
                <a:cxn ang="0">
                  <a:pos x="6" y="37"/>
                </a:cxn>
                <a:cxn ang="0">
                  <a:pos x="4" y="44"/>
                </a:cxn>
                <a:cxn ang="0">
                  <a:pos x="7" y="44"/>
                </a:cxn>
                <a:cxn ang="0">
                  <a:pos x="14" y="42"/>
                </a:cxn>
                <a:cxn ang="0">
                  <a:pos x="17" y="44"/>
                </a:cxn>
                <a:cxn ang="0">
                  <a:pos x="18" y="39"/>
                </a:cxn>
                <a:cxn ang="0">
                  <a:pos x="24" y="39"/>
                </a:cxn>
                <a:cxn ang="0">
                  <a:pos x="24" y="34"/>
                </a:cxn>
                <a:cxn ang="0">
                  <a:pos x="31" y="30"/>
                </a:cxn>
                <a:cxn ang="0">
                  <a:pos x="32" y="34"/>
                </a:cxn>
                <a:cxn ang="0">
                  <a:pos x="35" y="37"/>
                </a:cxn>
                <a:cxn ang="0">
                  <a:pos x="38" y="47"/>
                </a:cxn>
                <a:cxn ang="0">
                  <a:pos x="44" y="44"/>
                </a:cxn>
                <a:cxn ang="0">
                  <a:pos x="47" y="41"/>
                </a:cxn>
                <a:cxn ang="0">
                  <a:pos x="52" y="41"/>
                </a:cxn>
                <a:cxn ang="0">
                  <a:pos x="55" y="41"/>
                </a:cxn>
                <a:cxn ang="0">
                  <a:pos x="60" y="42"/>
                </a:cxn>
                <a:cxn ang="0">
                  <a:pos x="63" y="39"/>
                </a:cxn>
                <a:cxn ang="0">
                  <a:pos x="61" y="33"/>
                </a:cxn>
                <a:cxn ang="0">
                  <a:pos x="61" y="28"/>
                </a:cxn>
                <a:cxn ang="0">
                  <a:pos x="55" y="28"/>
                </a:cxn>
                <a:cxn ang="0">
                  <a:pos x="54" y="23"/>
                </a:cxn>
                <a:cxn ang="0">
                  <a:pos x="52" y="19"/>
                </a:cxn>
                <a:cxn ang="0">
                  <a:pos x="46" y="19"/>
                </a:cxn>
                <a:cxn ang="0">
                  <a:pos x="40" y="20"/>
                </a:cxn>
                <a:cxn ang="0">
                  <a:pos x="35" y="17"/>
                </a:cxn>
                <a:cxn ang="0">
                  <a:pos x="27" y="17"/>
                </a:cxn>
                <a:cxn ang="0">
                  <a:pos x="17" y="14"/>
                </a:cxn>
                <a:cxn ang="0">
                  <a:pos x="18" y="11"/>
                </a:cxn>
                <a:cxn ang="0">
                  <a:pos x="26" y="11"/>
                </a:cxn>
                <a:cxn ang="0">
                  <a:pos x="27" y="13"/>
                </a:cxn>
                <a:cxn ang="0">
                  <a:pos x="31" y="9"/>
                </a:cxn>
              </a:cxnLst>
              <a:rect l="0" t="0" r="r" b="b"/>
              <a:pathLst>
                <a:path w="64" h="50">
                  <a:moveTo>
                    <a:pt x="31" y="9"/>
                  </a:moveTo>
                  <a:cubicBezTo>
                    <a:pt x="26" y="11"/>
                    <a:pt x="27" y="8"/>
                    <a:pt x="26" y="8"/>
                  </a:cubicBezTo>
                  <a:cubicBezTo>
                    <a:pt x="24" y="8"/>
                    <a:pt x="26" y="6"/>
                    <a:pt x="27" y="5"/>
                  </a:cubicBezTo>
                  <a:cubicBezTo>
                    <a:pt x="29" y="3"/>
                    <a:pt x="29" y="3"/>
                    <a:pt x="27" y="3"/>
                  </a:cubicBezTo>
                  <a:cubicBezTo>
                    <a:pt x="27" y="3"/>
                    <a:pt x="27" y="0"/>
                    <a:pt x="26" y="0"/>
                  </a:cubicBezTo>
                  <a:cubicBezTo>
                    <a:pt x="24" y="0"/>
                    <a:pt x="26" y="2"/>
                    <a:pt x="23" y="3"/>
                  </a:cubicBezTo>
                  <a:cubicBezTo>
                    <a:pt x="18" y="5"/>
                    <a:pt x="18" y="2"/>
                    <a:pt x="18" y="3"/>
                  </a:cubicBezTo>
                  <a:cubicBezTo>
                    <a:pt x="15" y="5"/>
                    <a:pt x="18" y="9"/>
                    <a:pt x="15" y="9"/>
                  </a:cubicBezTo>
                  <a:cubicBezTo>
                    <a:pt x="10" y="9"/>
                    <a:pt x="15" y="9"/>
                    <a:pt x="12" y="14"/>
                  </a:cubicBezTo>
                  <a:cubicBezTo>
                    <a:pt x="10" y="17"/>
                    <a:pt x="9" y="17"/>
                    <a:pt x="6" y="16"/>
                  </a:cubicBezTo>
                  <a:cubicBezTo>
                    <a:pt x="3" y="16"/>
                    <a:pt x="0" y="20"/>
                    <a:pt x="1" y="20"/>
                  </a:cubicBezTo>
                  <a:cubicBezTo>
                    <a:pt x="3" y="20"/>
                    <a:pt x="4" y="20"/>
                    <a:pt x="4" y="22"/>
                  </a:cubicBezTo>
                  <a:cubicBezTo>
                    <a:pt x="4" y="25"/>
                    <a:pt x="6" y="22"/>
                    <a:pt x="7" y="23"/>
                  </a:cubicBezTo>
                  <a:cubicBezTo>
                    <a:pt x="9" y="25"/>
                    <a:pt x="6" y="27"/>
                    <a:pt x="7" y="30"/>
                  </a:cubicBezTo>
                  <a:cubicBezTo>
                    <a:pt x="10" y="33"/>
                    <a:pt x="9" y="33"/>
                    <a:pt x="6" y="37"/>
                  </a:cubicBezTo>
                  <a:cubicBezTo>
                    <a:pt x="4" y="41"/>
                    <a:pt x="4" y="42"/>
                    <a:pt x="4" y="44"/>
                  </a:cubicBezTo>
                  <a:cubicBezTo>
                    <a:pt x="6" y="47"/>
                    <a:pt x="7" y="47"/>
                    <a:pt x="7" y="44"/>
                  </a:cubicBezTo>
                  <a:cubicBezTo>
                    <a:pt x="9" y="42"/>
                    <a:pt x="10" y="42"/>
                    <a:pt x="14" y="42"/>
                  </a:cubicBezTo>
                  <a:cubicBezTo>
                    <a:pt x="15" y="41"/>
                    <a:pt x="17" y="44"/>
                    <a:pt x="17" y="44"/>
                  </a:cubicBezTo>
                  <a:cubicBezTo>
                    <a:pt x="18" y="44"/>
                    <a:pt x="17" y="41"/>
                    <a:pt x="18" y="39"/>
                  </a:cubicBezTo>
                  <a:cubicBezTo>
                    <a:pt x="21" y="37"/>
                    <a:pt x="23" y="41"/>
                    <a:pt x="24" y="39"/>
                  </a:cubicBezTo>
                  <a:cubicBezTo>
                    <a:pt x="26" y="37"/>
                    <a:pt x="23" y="36"/>
                    <a:pt x="24" y="34"/>
                  </a:cubicBezTo>
                  <a:cubicBezTo>
                    <a:pt x="27" y="33"/>
                    <a:pt x="26" y="28"/>
                    <a:pt x="31" y="30"/>
                  </a:cubicBezTo>
                  <a:cubicBezTo>
                    <a:pt x="35" y="31"/>
                    <a:pt x="32" y="33"/>
                    <a:pt x="32" y="34"/>
                  </a:cubicBezTo>
                  <a:cubicBezTo>
                    <a:pt x="33" y="36"/>
                    <a:pt x="35" y="31"/>
                    <a:pt x="35" y="37"/>
                  </a:cubicBezTo>
                  <a:cubicBezTo>
                    <a:pt x="33" y="47"/>
                    <a:pt x="35" y="50"/>
                    <a:pt x="38" y="47"/>
                  </a:cubicBezTo>
                  <a:cubicBezTo>
                    <a:pt x="41" y="45"/>
                    <a:pt x="44" y="45"/>
                    <a:pt x="44" y="44"/>
                  </a:cubicBezTo>
                  <a:cubicBezTo>
                    <a:pt x="44" y="42"/>
                    <a:pt x="46" y="42"/>
                    <a:pt x="47" y="41"/>
                  </a:cubicBezTo>
                  <a:cubicBezTo>
                    <a:pt x="49" y="39"/>
                    <a:pt x="54" y="39"/>
                    <a:pt x="52" y="41"/>
                  </a:cubicBezTo>
                  <a:cubicBezTo>
                    <a:pt x="50" y="44"/>
                    <a:pt x="52" y="44"/>
                    <a:pt x="55" y="41"/>
                  </a:cubicBezTo>
                  <a:cubicBezTo>
                    <a:pt x="58" y="39"/>
                    <a:pt x="61" y="41"/>
                    <a:pt x="60" y="42"/>
                  </a:cubicBezTo>
                  <a:cubicBezTo>
                    <a:pt x="63" y="42"/>
                    <a:pt x="64" y="41"/>
                    <a:pt x="63" y="39"/>
                  </a:cubicBezTo>
                  <a:cubicBezTo>
                    <a:pt x="60" y="37"/>
                    <a:pt x="63" y="34"/>
                    <a:pt x="61" y="33"/>
                  </a:cubicBezTo>
                  <a:cubicBezTo>
                    <a:pt x="60" y="31"/>
                    <a:pt x="61" y="30"/>
                    <a:pt x="61" y="28"/>
                  </a:cubicBezTo>
                  <a:cubicBezTo>
                    <a:pt x="60" y="27"/>
                    <a:pt x="55" y="25"/>
                    <a:pt x="55" y="28"/>
                  </a:cubicBezTo>
                  <a:cubicBezTo>
                    <a:pt x="55" y="30"/>
                    <a:pt x="52" y="27"/>
                    <a:pt x="54" y="23"/>
                  </a:cubicBezTo>
                  <a:cubicBezTo>
                    <a:pt x="54" y="22"/>
                    <a:pt x="50" y="22"/>
                    <a:pt x="52" y="19"/>
                  </a:cubicBezTo>
                  <a:cubicBezTo>
                    <a:pt x="49" y="17"/>
                    <a:pt x="50" y="20"/>
                    <a:pt x="46" y="19"/>
                  </a:cubicBezTo>
                  <a:cubicBezTo>
                    <a:pt x="41" y="17"/>
                    <a:pt x="41" y="22"/>
                    <a:pt x="40" y="20"/>
                  </a:cubicBezTo>
                  <a:cubicBezTo>
                    <a:pt x="38" y="19"/>
                    <a:pt x="37" y="22"/>
                    <a:pt x="35" y="17"/>
                  </a:cubicBezTo>
                  <a:cubicBezTo>
                    <a:pt x="33" y="14"/>
                    <a:pt x="29" y="20"/>
                    <a:pt x="27" y="17"/>
                  </a:cubicBezTo>
                  <a:cubicBezTo>
                    <a:pt x="27" y="16"/>
                    <a:pt x="17" y="19"/>
                    <a:pt x="17" y="14"/>
                  </a:cubicBezTo>
                  <a:cubicBezTo>
                    <a:pt x="17" y="11"/>
                    <a:pt x="18" y="14"/>
                    <a:pt x="18" y="11"/>
                  </a:cubicBezTo>
                  <a:cubicBezTo>
                    <a:pt x="18" y="9"/>
                    <a:pt x="23" y="9"/>
                    <a:pt x="26" y="11"/>
                  </a:cubicBezTo>
                  <a:cubicBezTo>
                    <a:pt x="27" y="11"/>
                    <a:pt x="26" y="14"/>
                    <a:pt x="27" y="13"/>
                  </a:cubicBezTo>
                  <a:cubicBezTo>
                    <a:pt x="29" y="9"/>
                    <a:pt x="29" y="11"/>
                    <a:pt x="31" y="9"/>
                  </a:cubicBezTo>
                </a:path>
              </a:pathLst>
            </a:custGeom>
            <a:grpFill/>
            <a:ln w="3175" cmpd="sng">
              <a:solidFill>
                <a:schemeClr val="bg1"/>
              </a:solidFill>
              <a:round/>
              <a:headEnd/>
              <a:tailEnd/>
            </a:ln>
          </p:spPr>
          <p:txBody>
            <a:bodyPr/>
            <a:lstStyle/>
            <a:p>
              <a:endParaRPr lang="en-GB"/>
            </a:p>
          </p:txBody>
        </p:sp>
        <p:sp>
          <p:nvSpPr>
            <p:cNvPr id="340" name="Freeform 77"/>
            <p:cNvSpPr>
              <a:spLocks/>
            </p:cNvSpPr>
            <p:nvPr/>
          </p:nvSpPr>
          <p:spPr bwMode="auto">
            <a:xfrm>
              <a:off x="4088992" y="3922164"/>
              <a:ext cx="860061" cy="881412"/>
            </a:xfrm>
            <a:custGeom>
              <a:avLst/>
              <a:gdLst/>
              <a:ahLst/>
              <a:cxnLst>
                <a:cxn ang="0">
                  <a:pos x="125" y="141"/>
                </a:cxn>
                <a:cxn ang="0">
                  <a:pos x="107" y="151"/>
                </a:cxn>
                <a:cxn ang="0">
                  <a:pos x="92" y="162"/>
                </a:cxn>
                <a:cxn ang="0">
                  <a:pos x="75" y="153"/>
                </a:cxn>
                <a:cxn ang="0">
                  <a:pos x="74" y="153"/>
                </a:cxn>
                <a:cxn ang="0">
                  <a:pos x="72" y="153"/>
                </a:cxn>
                <a:cxn ang="0">
                  <a:pos x="68" y="153"/>
                </a:cxn>
                <a:cxn ang="0">
                  <a:pos x="68" y="158"/>
                </a:cxn>
                <a:cxn ang="0">
                  <a:pos x="65" y="162"/>
                </a:cxn>
                <a:cxn ang="0">
                  <a:pos x="54" y="144"/>
                </a:cxn>
                <a:cxn ang="0">
                  <a:pos x="50" y="133"/>
                </a:cxn>
                <a:cxn ang="0">
                  <a:pos x="36" y="117"/>
                </a:cxn>
                <a:cxn ang="0">
                  <a:pos x="34" y="100"/>
                </a:cxn>
                <a:cxn ang="0">
                  <a:pos x="21" y="77"/>
                </a:cxn>
                <a:cxn ang="0">
                  <a:pos x="15" y="64"/>
                </a:cxn>
                <a:cxn ang="0">
                  <a:pos x="1" y="41"/>
                </a:cxn>
                <a:cxn ang="0">
                  <a:pos x="12" y="32"/>
                </a:cxn>
                <a:cxn ang="0">
                  <a:pos x="24" y="24"/>
                </a:cxn>
                <a:cxn ang="0">
                  <a:pos x="27" y="18"/>
                </a:cxn>
                <a:cxn ang="0">
                  <a:pos x="24" y="7"/>
                </a:cxn>
                <a:cxn ang="0">
                  <a:pos x="47" y="4"/>
                </a:cxn>
                <a:cxn ang="0">
                  <a:pos x="59" y="11"/>
                </a:cxn>
                <a:cxn ang="0">
                  <a:pos x="80" y="32"/>
                </a:cxn>
                <a:cxn ang="0">
                  <a:pos x="101" y="35"/>
                </a:cxn>
                <a:cxn ang="0">
                  <a:pos x="109" y="39"/>
                </a:cxn>
                <a:cxn ang="0">
                  <a:pos x="116" y="50"/>
                </a:cxn>
                <a:cxn ang="0">
                  <a:pos x="122" y="60"/>
                </a:cxn>
                <a:cxn ang="0">
                  <a:pos x="124" y="71"/>
                </a:cxn>
                <a:cxn ang="0">
                  <a:pos x="130" y="80"/>
                </a:cxn>
                <a:cxn ang="0">
                  <a:pos x="136" y="92"/>
                </a:cxn>
                <a:cxn ang="0">
                  <a:pos x="163" y="99"/>
                </a:cxn>
                <a:cxn ang="0">
                  <a:pos x="165" y="113"/>
                </a:cxn>
                <a:cxn ang="0">
                  <a:pos x="150" y="131"/>
                </a:cxn>
              </a:cxnLst>
              <a:rect l="0" t="0" r="r" b="b"/>
              <a:pathLst>
                <a:path w="166" h="170">
                  <a:moveTo>
                    <a:pt x="138" y="136"/>
                  </a:moveTo>
                  <a:cubicBezTo>
                    <a:pt x="133" y="137"/>
                    <a:pt x="130" y="139"/>
                    <a:pt x="125" y="141"/>
                  </a:cubicBezTo>
                  <a:cubicBezTo>
                    <a:pt x="122" y="141"/>
                    <a:pt x="115" y="142"/>
                    <a:pt x="112" y="144"/>
                  </a:cubicBezTo>
                  <a:cubicBezTo>
                    <a:pt x="110" y="145"/>
                    <a:pt x="107" y="150"/>
                    <a:pt x="107" y="151"/>
                  </a:cubicBezTo>
                  <a:cubicBezTo>
                    <a:pt x="103" y="158"/>
                    <a:pt x="97" y="164"/>
                    <a:pt x="92" y="170"/>
                  </a:cubicBezTo>
                  <a:cubicBezTo>
                    <a:pt x="92" y="167"/>
                    <a:pt x="92" y="164"/>
                    <a:pt x="92" y="162"/>
                  </a:cubicBezTo>
                  <a:cubicBezTo>
                    <a:pt x="92" y="161"/>
                    <a:pt x="92" y="159"/>
                    <a:pt x="92" y="159"/>
                  </a:cubicBezTo>
                  <a:cubicBezTo>
                    <a:pt x="92" y="159"/>
                    <a:pt x="77" y="151"/>
                    <a:pt x="75" y="153"/>
                  </a:cubicBezTo>
                  <a:cubicBezTo>
                    <a:pt x="75" y="153"/>
                    <a:pt x="75" y="153"/>
                    <a:pt x="74" y="153"/>
                  </a:cubicBezTo>
                  <a:cubicBezTo>
                    <a:pt x="74" y="153"/>
                    <a:pt x="74" y="153"/>
                    <a:pt x="74" y="153"/>
                  </a:cubicBezTo>
                  <a:cubicBezTo>
                    <a:pt x="74" y="153"/>
                    <a:pt x="74" y="153"/>
                    <a:pt x="74" y="153"/>
                  </a:cubicBezTo>
                  <a:cubicBezTo>
                    <a:pt x="72" y="153"/>
                    <a:pt x="72" y="153"/>
                    <a:pt x="72" y="153"/>
                  </a:cubicBezTo>
                  <a:cubicBezTo>
                    <a:pt x="72" y="153"/>
                    <a:pt x="71" y="151"/>
                    <a:pt x="69" y="151"/>
                  </a:cubicBezTo>
                  <a:cubicBezTo>
                    <a:pt x="68" y="153"/>
                    <a:pt x="68" y="153"/>
                    <a:pt x="68" y="153"/>
                  </a:cubicBezTo>
                  <a:cubicBezTo>
                    <a:pt x="68" y="153"/>
                    <a:pt x="69" y="153"/>
                    <a:pt x="68" y="153"/>
                  </a:cubicBezTo>
                  <a:cubicBezTo>
                    <a:pt x="68" y="155"/>
                    <a:pt x="68" y="156"/>
                    <a:pt x="68" y="158"/>
                  </a:cubicBezTo>
                  <a:cubicBezTo>
                    <a:pt x="68" y="158"/>
                    <a:pt x="68" y="158"/>
                    <a:pt x="68" y="159"/>
                  </a:cubicBezTo>
                  <a:cubicBezTo>
                    <a:pt x="68" y="159"/>
                    <a:pt x="66" y="161"/>
                    <a:pt x="65" y="162"/>
                  </a:cubicBezTo>
                  <a:cubicBezTo>
                    <a:pt x="62" y="151"/>
                    <a:pt x="62" y="159"/>
                    <a:pt x="60" y="155"/>
                  </a:cubicBezTo>
                  <a:cubicBezTo>
                    <a:pt x="60" y="150"/>
                    <a:pt x="54" y="147"/>
                    <a:pt x="54" y="144"/>
                  </a:cubicBezTo>
                  <a:cubicBezTo>
                    <a:pt x="54" y="141"/>
                    <a:pt x="53" y="141"/>
                    <a:pt x="53" y="137"/>
                  </a:cubicBezTo>
                  <a:cubicBezTo>
                    <a:pt x="53" y="134"/>
                    <a:pt x="51" y="136"/>
                    <a:pt x="50" y="133"/>
                  </a:cubicBezTo>
                  <a:cubicBezTo>
                    <a:pt x="48" y="130"/>
                    <a:pt x="47" y="125"/>
                    <a:pt x="44" y="123"/>
                  </a:cubicBezTo>
                  <a:cubicBezTo>
                    <a:pt x="39" y="123"/>
                    <a:pt x="40" y="122"/>
                    <a:pt x="36" y="117"/>
                  </a:cubicBezTo>
                  <a:cubicBezTo>
                    <a:pt x="33" y="111"/>
                    <a:pt x="37" y="114"/>
                    <a:pt x="34" y="109"/>
                  </a:cubicBezTo>
                  <a:cubicBezTo>
                    <a:pt x="33" y="105"/>
                    <a:pt x="37" y="106"/>
                    <a:pt x="34" y="100"/>
                  </a:cubicBezTo>
                  <a:cubicBezTo>
                    <a:pt x="33" y="95"/>
                    <a:pt x="30" y="85"/>
                    <a:pt x="27" y="85"/>
                  </a:cubicBezTo>
                  <a:cubicBezTo>
                    <a:pt x="22" y="83"/>
                    <a:pt x="19" y="78"/>
                    <a:pt x="21" y="77"/>
                  </a:cubicBezTo>
                  <a:cubicBezTo>
                    <a:pt x="22" y="74"/>
                    <a:pt x="21" y="71"/>
                    <a:pt x="18" y="69"/>
                  </a:cubicBezTo>
                  <a:cubicBezTo>
                    <a:pt x="16" y="66"/>
                    <a:pt x="18" y="66"/>
                    <a:pt x="15" y="64"/>
                  </a:cubicBezTo>
                  <a:cubicBezTo>
                    <a:pt x="12" y="60"/>
                    <a:pt x="7" y="44"/>
                    <a:pt x="4" y="44"/>
                  </a:cubicBezTo>
                  <a:cubicBezTo>
                    <a:pt x="0" y="43"/>
                    <a:pt x="0" y="47"/>
                    <a:pt x="1" y="41"/>
                  </a:cubicBezTo>
                  <a:cubicBezTo>
                    <a:pt x="3" y="36"/>
                    <a:pt x="1" y="39"/>
                    <a:pt x="3" y="30"/>
                  </a:cubicBezTo>
                  <a:cubicBezTo>
                    <a:pt x="4" y="30"/>
                    <a:pt x="10" y="32"/>
                    <a:pt x="12" y="32"/>
                  </a:cubicBezTo>
                  <a:cubicBezTo>
                    <a:pt x="15" y="32"/>
                    <a:pt x="15" y="27"/>
                    <a:pt x="18" y="25"/>
                  </a:cubicBezTo>
                  <a:cubicBezTo>
                    <a:pt x="18" y="24"/>
                    <a:pt x="22" y="25"/>
                    <a:pt x="24" y="24"/>
                  </a:cubicBezTo>
                  <a:cubicBezTo>
                    <a:pt x="24" y="22"/>
                    <a:pt x="24" y="21"/>
                    <a:pt x="24" y="21"/>
                  </a:cubicBezTo>
                  <a:cubicBezTo>
                    <a:pt x="25" y="19"/>
                    <a:pt x="27" y="19"/>
                    <a:pt x="27" y="18"/>
                  </a:cubicBezTo>
                  <a:cubicBezTo>
                    <a:pt x="19" y="8"/>
                    <a:pt x="19" y="8"/>
                    <a:pt x="19" y="8"/>
                  </a:cubicBezTo>
                  <a:cubicBezTo>
                    <a:pt x="19" y="7"/>
                    <a:pt x="22" y="7"/>
                    <a:pt x="24" y="7"/>
                  </a:cubicBezTo>
                  <a:cubicBezTo>
                    <a:pt x="25" y="5"/>
                    <a:pt x="34" y="4"/>
                    <a:pt x="36" y="0"/>
                  </a:cubicBezTo>
                  <a:cubicBezTo>
                    <a:pt x="39" y="2"/>
                    <a:pt x="44" y="2"/>
                    <a:pt x="47" y="4"/>
                  </a:cubicBezTo>
                  <a:cubicBezTo>
                    <a:pt x="50" y="4"/>
                    <a:pt x="51" y="7"/>
                    <a:pt x="54" y="10"/>
                  </a:cubicBezTo>
                  <a:cubicBezTo>
                    <a:pt x="56" y="10"/>
                    <a:pt x="57" y="11"/>
                    <a:pt x="59" y="11"/>
                  </a:cubicBezTo>
                  <a:cubicBezTo>
                    <a:pt x="62" y="15"/>
                    <a:pt x="65" y="16"/>
                    <a:pt x="66" y="19"/>
                  </a:cubicBezTo>
                  <a:cubicBezTo>
                    <a:pt x="69" y="21"/>
                    <a:pt x="78" y="32"/>
                    <a:pt x="80" y="32"/>
                  </a:cubicBezTo>
                  <a:cubicBezTo>
                    <a:pt x="81" y="33"/>
                    <a:pt x="94" y="33"/>
                    <a:pt x="95" y="33"/>
                  </a:cubicBezTo>
                  <a:cubicBezTo>
                    <a:pt x="95" y="33"/>
                    <a:pt x="101" y="33"/>
                    <a:pt x="101" y="35"/>
                  </a:cubicBezTo>
                  <a:cubicBezTo>
                    <a:pt x="103" y="35"/>
                    <a:pt x="103" y="38"/>
                    <a:pt x="103" y="38"/>
                  </a:cubicBezTo>
                  <a:cubicBezTo>
                    <a:pt x="104" y="39"/>
                    <a:pt x="109" y="39"/>
                    <a:pt x="109" y="39"/>
                  </a:cubicBezTo>
                  <a:cubicBezTo>
                    <a:pt x="112" y="44"/>
                    <a:pt x="113" y="46"/>
                    <a:pt x="113" y="47"/>
                  </a:cubicBezTo>
                  <a:cubicBezTo>
                    <a:pt x="113" y="49"/>
                    <a:pt x="116" y="47"/>
                    <a:pt x="116" y="50"/>
                  </a:cubicBezTo>
                  <a:cubicBezTo>
                    <a:pt x="116" y="53"/>
                    <a:pt x="122" y="57"/>
                    <a:pt x="122" y="58"/>
                  </a:cubicBezTo>
                  <a:cubicBezTo>
                    <a:pt x="124" y="60"/>
                    <a:pt x="121" y="57"/>
                    <a:pt x="122" y="60"/>
                  </a:cubicBezTo>
                  <a:cubicBezTo>
                    <a:pt x="124" y="63"/>
                    <a:pt x="121" y="64"/>
                    <a:pt x="122" y="67"/>
                  </a:cubicBezTo>
                  <a:cubicBezTo>
                    <a:pt x="124" y="69"/>
                    <a:pt x="122" y="69"/>
                    <a:pt x="124" y="71"/>
                  </a:cubicBezTo>
                  <a:cubicBezTo>
                    <a:pt x="127" y="72"/>
                    <a:pt x="125" y="75"/>
                    <a:pt x="128" y="78"/>
                  </a:cubicBezTo>
                  <a:cubicBezTo>
                    <a:pt x="128" y="80"/>
                    <a:pt x="130" y="80"/>
                    <a:pt x="130" y="80"/>
                  </a:cubicBezTo>
                  <a:cubicBezTo>
                    <a:pt x="130" y="83"/>
                    <a:pt x="130" y="83"/>
                    <a:pt x="133" y="85"/>
                  </a:cubicBezTo>
                  <a:cubicBezTo>
                    <a:pt x="136" y="88"/>
                    <a:pt x="136" y="88"/>
                    <a:pt x="136" y="92"/>
                  </a:cubicBezTo>
                  <a:cubicBezTo>
                    <a:pt x="138" y="95"/>
                    <a:pt x="136" y="95"/>
                    <a:pt x="145" y="97"/>
                  </a:cubicBezTo>
                  <a:cubicBezTo>
                    <a:pt x="154" y="99"/>
                    <a:pt x="162" y="103"/>
                    <a:pt x="163" y="99"/>
                  </a:cubicBezTo>
                  <a:cubicBezTo>
                    <a:pt x="163" y="100"/>
                    <a:pt x="166" y="105"/>
                    <a:pt x="166" y="106"/>
                  </a:cubicBezTo>
                  <a:cubicBezTo>
                    <a:pt x="166" y="108"/>
                    <a:pt x="165" y="111"/>
                    <a:pt x="165" y="113"/>
                  </a:cubicBezTo>
                  <a:cubicBezTo>
                    <a:pt x="165" y="114"/>
                    <a:pt x="162" y="125"/>
                    <a:pt x="162" y="127"/>
                  </a:cubicBezTo>
                  <a:cubicBezTo>
                    <a:pt x="160" y="128"/>
                    <a:pt x="153" y="130"/>
                    <a:pt x="150" y="131"/>
                  </a:cubicBezTo>
                  <a:cubicBezTo>
                    <a:pt x="145" y="133"/>
                    <a:pt x="142" y="134"/>
                    <a:pt x="138" y="136"/>
                  </a:cubicBezTo>
                </a:path>
              </a:pathLst>
            </a:custGeom>
            <a:solidFill>
              <a:schemeClr val="tx2"/>
            </a:solidFill>
            <a:ln w="3175" cmpd="sng">
              <a:solidFill>
                <a:schemeClr val="bg1"/>
              </a:solidFill>
              <a:round/>
              <a:headEnd/>
              <a:tailEnd/>
            </a:ln>
          </p:spPr>
          <p:txBody>
            <a:bodyPr/>
            <a:lstStyle/>
            <a:p>
              <a:endParaRPr lang="en-GB"/>
            </a:p>
          </p:txBody>
        </p:sp>
        <p:sp>
          <p:nvSpPr>
            <p:cNvPr id="341" name="Freeform 78"/>
            <p:cNvSpPr>
              <a:spLocks/>
            </p:cNvSpPr>
            <p:nvPr/>
          </p:nvSpPr>
          <p:spPr bwMode="auto">
            <a:xfrm>
              <a:off x="4254594" y="3636374"/>
              <a:ext cx="403320" cy="462074"/>
            </a:xfrm>
            <a:custGeom>
              <a:avLst/>
              <a:gdLst/>
              <a:ahLst/>
              <a:cxnLst>
                <a:cxn ang="0">
                  <a:pos x="48" y="3"/>
                </a:cxn>
                <a:cxn ang="0">
                  <a:pos x="52" y="14"/>
                </a:cxn>
                <a:cxn ang="0">
                  <a:pos x="61" y="17"/>
                </a:cxn>
                <a:cxn ang="0">
                  <a:pos x="58" y="22"/>
                </a:cxn>
                <a:cxn ang="0">
                  <a:pos x="54" y="34"/>
                </a:cxn>
                <a:cxn ang="0">
                  <a:pos x="60" y="45"/>
                </a:cxn>
                <a:cxn ang="0">
                  <a:pos x="70" y="56"/>
                </a:cxn>
                <a:cxn ang="0">
                  <a:pos x="72" y="68"/>
                </a:cxn>
                <a:cxn ang="0">
                  <a:pos x="75" y="75"/>
                </a:cxn>
                <a:cxn ang="0">
                  <a:pos x="78" y="79"/>
                </a:cxn>
                <a:cxn ang="0">
                  <a:pos x="73" y="79"/>
                </a:cxn>
                <a:cxn ang="0">
                  <a:pos x="67" y="79"/>
                </a:cxn>
                <a:cxn ang="0">
                  <a:pos x="63" y="89"/>
                </a:cxn>
                <a:cxn ang="0">
                  <a:pos x="48" y="87"/>
                </a:cxn>
                <a:cxn ang="0">
                  <a:pos x="34" y="75"/>
                </a:cxn>
                <a:cxn ang="0">
                  <a:pos x="26" y="67"/>
                </a:cxn>
                <a:cxn ang="0">
                  <a:pos x="22" y="65"/>
                </a:cxn>
                <a:cxn ang="0">
                  <a:pos x="14" y="59"/>
                </a:cxn>
                <a:cxn ang="0">
                  <a:pos x="3" y="56"/>
                </a:cxn>
                <a:cxn ang="0">
                  <a:pos x="5" y="56"/>
                </a:cxn>
                <a:cxn ang="0">
                  <a:pos x="2" y="54"/>
                </a:cxn>
                <a:cxn ang="0">
                  <a:pos x="2" y="53"/>
                </a:cxn>
                <a:cxn ang="0">
                  <a:pos x="3" y="53"/>
                </a:cxn>
                <a:cxn ang="0">
                  <a:pos x="3" y="51"/>
                </a:cxn>
                <a:cxn ang="0">
                  <a:pos x="0" y="43"/>
                </a:cxn>
                <a:cxn ang="0">
                  <a:pos x="11" y="37"/>
                </a:cxn>
                <a:cxn ang="0">
                  <a:pos x="19" y="33"/>
                </a:cxn>
                <a:cxn ang="0">
                  <a:pos x="20" y="28"/>
                </a:cxn>
                <a:cxn ang="0">
                  <a:pos x="20" y="28"/>
                </a:cxn>
                <a:cxn ang="0">
                  <a:pos x="20" y="26"/>
                </a:cxn>
                <a:cxn ang="0">
                  <a:pos x="20" y="23"/>
                </a:cxn>
                <a:cxn ang="0">
                  <a:pos x="22" y="17"/>
                </a:cxn>
                <a:cxn ang="0">
                  <a:pos x="20" y="11"/>
                </a:cxn>
                <a:cxn ang="0">
                  <a:pos x="25" y="9"/>
                </a:cxn>
                <a:cxn ang="0">
                  <a:pos x="29" y="3"/>
                </a:cxn>
                <a:cxn ang="0">
                  <a:pos x="32" y="0"/>
                </a:cxn>
                <a:cxn ang="0">
                  <a:pos x="32" y="0"/>
                </a:cxn>
                <a:cxn ang="0">
                  <a:pos x="32" y="0"/>
                </a:cxn>
                <a:cxn ang="0">
                  <a:pos x="34" y="2"/>
                </a:cxn>
                <a:cxn ang="0">
                  <a:pos x="34" y="0"/>
                </a:cxn>
                <a:cxn ang="0">
                  <a:pos x="35" y="0"/>
                </a:cxn>
                <a:cxn ang="0">
                  <a:pos x="38" y="2"/>
                </a:cxn>
                <a:cxn ang="0">
                  <a:pos x="43" y="2"/>
                </a:cxn>
                <a:cxn ang="0">
                  <a:pos x="44" y="5"/>
                </a:cxn>
                <a:cxn ang="0">
                  <a:pos x="46" y="3"/>
                </a:cxn>
                <a:cxn ang="0">
                  <a:pos x="48" y="3"/>
                </a:cxn>
              </a:cxnLst>
              <a:rect l="0" t="0" r="r" b="b"/>
              <a:pathLst>
                <a:path w="78" h="89">
                  <a:moveTo>
                    <a:pt x="48" y="3"/>
                  </a:moveTo>
                  <a:cubicBezTo>
                    <a:pt x="49" y="8"/>
                    <a:pt x="52" y="11"/>
                    <a:pt x="52" y="14"/>
                  </a:cubicBezTo>
                  <a:cubicBezTo>
                    <a:pt x="52" y="17"/>
                    <a:pt x="60" y="16"/>
                    <a:pt x="61" y="17"/>
                  </a:cubicBezTo>
                  <a:cubicBezTo>
                    <a:pt x="61" y="19"/>
                    <a:pt x="57" y="17"/>
                    <a:pt x="58" y="22"/>
                  </a:cubicBezTo>
                  <a:cubicBezTo>
                    <a:pt x="61" y="26"/>
                    <a:pt x="54" y="28"/>
                    <a:pt x="54" y="34"/>
                  </a:cubicBezTo>
                  <a:cubicBezTo>
                    <a:pt x="52" y="40"/>
                    <a:pt x="58" y="39"/>
                    <a:pt x="60" y="45"/>
                  </a:cubicBezTo>
                  <a:cubicBezTo>
                    <a:pt x="60" y="50"/>
                    <a:pt x="67" y="51"/>
                    <a:pt x="70" y="56"/>
                  </a:cubicBezTo>
                  <a:cubicBezTo>
                    <a:pt x="73" y="62"/>
                    <a:pt x="70" y="65"/>
                    <a:pt x="72" y="68"/>
                  </a:cubicBezTo>
                  <a:cubicBezTo>
                    <a:pt x="73" y="71"/>
                    <a:pt x="73" y="75"/>
                    <a:pt x="75" y="75"/>
                  </a:cubicBezTo>
                  <a:cubicBezTo>
                    <a:pt x="76" y="76"/>
                    <a:pt x="78" y="76"/>
                    <a:pt x="78" y="79"/>
                  </a:cubicBezTo>
                  <a:cubicBezTo>
                    <a:pt x="76" y="81"/>
                    <a:pt x="72" y="76"/>
                    <a:pt x="73" y="79"/>
                  </a:cubicBezTo>
                  <a:cubicBezTo>
                    <a:pt x="72" y="79"/>
                    <a:pt x="69" y="78"/>
                    <a:pt x="67" y="79"/>
                  </a:cubicBezTo>
                  <a:cubicBezTo>
                    <a:pt x="66" y="81"/>
                    <a:pt x="64" y="87"/>
                    <a:pt x="63" y="89"/>
                  </a:cubicBezTo>
                  <a:cubicBezTo>
                    <a:pt x="61" y="89"/>
                    <a:pt x="49" y="89"/>
                    <a:pt x="48" y="87"/>
                  </a:cubicBezTo>
                  <a:cubicBezTo>
                    <a:pt x="46" y="87"/>
                    <a:pt x="37" y="76"/>
                    <a:pt x="34" y="75"/>
                  </a:cubicBezTo>
                  <a:cubicBezTo>
                    <a:pt x="32" y="71"/>
                    <a:pt x="29" y="70"/>
                    <a:pt x="26" y="67"/>
                  </a:cubicBezTo>
                  <a:cubicBezTo>
                    <a:pt x="25" y="67"/>
                    <a:pt x="23" y="65"/>
                    <a:pt x="22" y="65"/>
                  </a:cubicBezTo>
                  <a:cubicBezTo>
                    <a:pt x="19" y="62"/>
                    <a:pt x="17" y="59"/>
                    <a:pt x="14" y="59"/>
                  </a:cubicBezTo>
                  <a:cubicBezTo>
                    <a:pt x="11" y="57"/>
                    <a:pt x="7" y="57"/>
                    <a:pt x="3" y="56"/>
                  </a:cubicBezTo>
                  <a:cubicBezTo>
                    <a:pt x="5" y="56"/>
                    <a:pt x="5" y="56"/>
                    <a:pt x="5" y="56"/>
                  </a:cubicBezTo>
                  <a:cubicBezTo>
                    <a:pt x="5" y="53"/>
                    <a:pt x="3" y="54"/>
                    <a:pt x="2" y="54"/>
                  </a:cubicBezTo>
                  <a:cubicBezTo>
                    <a:pt x="2" y="53"/>
                    <a:pt x="2" y="53"/>
                    <a:pt x="2" y="53"/>
                  </a:cubicBezTo>
                  <a:cubicBezTo>
                    <a:pt x="3" y="53"/>
                    <a:pt x="3" y="53"/>
                    <a:pt x="3" y="53"/>
                  </a:cubicBezTo>
                  <a:cubicBezTo>
                    <a:pt x="3" y="53"/>
                    <a:pt x="3" y="53"/>
                    <a:pt x="3" y="51"/>
                  </a:cubicBezTo>
                  <a:cubicBezTo>
                    <a:pt x="2" y="50"/>
                    <a:pt x="2" y="47"/>
                    <a:pt x="0" y="43"/>
                  </a:cubicBezTo>
                  <a:cubicBezTo>
                    <a:pt x="3" y="40"/>
                    <a:pt x="8" y="39"/>
                    <a:pt x="11" y="37"/>
                  </a:cubicBezTo>
                  <a:cubicBezTo>
                    <a:pt x="13" y="36"/>
                    <a:pt x="16" y="34"/>
                    <a:pt x="19" y="33"/>
                  </a:cubicBezTo>
                  <a:cubicBezTo>
                    <a:pt x="19" y="31"/>
                    <a:pt x="20" y="30"/>
                    <a:pt x="20" y="28"/>
                  </a:cubicBezTo>
                  <a:cubicBezTo>
                    <a:pt x="20" y="28"/>
                    <a:pt x="20" y="28"/>
                    <a:pt x="20" y="28"/>
                  </a:cubicBezTo>
                  <a:cubicBezTo>
                    <a:pt x="20" y="28"/>
                    <a:pt x="20" y="28"/>
                    <a:pt x="20" y="26"/>
                  </a:cubicBezTo>
                  <a:cubicBezTo>
                    <a:pt x="20" y="26"/>
                    <a:pt x="20" y="25"/>
                    <a:pt x="20" y="23"/>
                  </a:cubicBezTo>
                  <a:cubicBezTo>
                    <a:pt x="20" y="22"/>
                    <a:pt x="22" y="19"/>
                    <a:pt x="22" y="17"/>
                  </a:cubicBezTo>
                  <a:cubicBezTo>
                    <a:pt x="20" y="16"/>
                    <a:pt x="20" y="14"/>
                    <a:pt x="20" y="11"/>
                  </a:cubicBezTo>
                  <a:cubicBezTo>
                    <a:pt x="22" y="9"/>
                    <a:pt x="23" y="9"/>
                    <a:pt x="25" y="9"/>
                  </a:cubicBezTo>
                  <a:cubicBezTo>
                    <a:pt x="26" y="8"/>
                    <a:pt x="28" y="5"/>
                    <a:pt x="29" y="3"/>
                  </a:cubicBezTo>
                  <a:cubicBezTo>
                    <a:pt x="31" y="3"/>
                    <a:pt x="31" y="2"/>
                    <a:pt x="32" y="0"/>
                  </a:cubicBezTo>
                  <a:cubicBezTo>
                    <a:pt x="32" y="0"/>
                    <a:pt x="32" y="0"/>
                    <a:pt x="32" y="0"/>
                  </a:cubicBezTo>
                  <a:cubicBezTo>
                    <a:pt x="32" y="0"/>
                    <a:pt x="32" y="0"/>
                    <a:pt x="32" y="0"/>
                  </a:cubicBezTo>
                  <a:cubicBezTo>
                    <a:pt x="34" y="0"/>
                    <a:pt x="34" y="2"/>
                    <a:pt x="34" y="2"/>
                  </a:cubicBezTo>
                  <a:cubicBezTo>
                    <a:pt x="34" y="0"/>
                    <a:pt x="34" y="0"/>
                    <a:pt x="34" y="0"/>
                  </a:cubicBezTo>
                  <a:cubicBezTo>
                    <a:pt x="35" y="0"/>
                    <a:pt x="35" y="0"/>
                    <a:pt x="35" y="0"/>
                  </a:cubicBezTo>
                  <a:cubicBezTo>
                    <a:pt x="37" y="0"/>
                    <a:pt x="37" y="2"/>
                    <a:pt x="38" y="2"/>
                  </a:cubicBezTo>
                  <a:cubicBezTo>
                    <a:pt x="41" y="3"/>
                    <a:pt x="41" y="0"/>
                    <a:pt x="43" y="2"/>
                  </a:cubicBezTo>
                  <a:cubicBezTo>
                    <a:pt x="44" y="2"/>
                    <a:pt x="43" y="3"/>
                    <a:pt x="44" y="5"/>
                  </a:cubicBezTo>
                  <a:cubicBezTo>
                    <a:pt x="46" y="3"/>
                    <a:pt x="46" y="3"/>
                    <a:pt x="46" y="3"/>
                  </a:cubicBezTo>
                  <a:cubicBezTo>
                    <a:pt x="48" y="3"/>
                    <a:pt x="48" y="3"/>
                    <a:pt x="48" y="3"/>
                  </a:cubicBezTo>
                </a:path>
              </a:pathLst>
            </a:custGeom>
            <a:solidFill>
              <a:schemeClr val="tx2"/>
            </a:solidFill>
            <a:ln w="3175" cmpd="sng">
              <a:solidFill>
                <a:schemeClr val="bg1"/>
              </a:solidFill>
              <a:round/>
              <a:headEnd/>
              <a:tailEnd/>
            </a:ln>
          </p:spPr>
          <p:txBody>
            <a:bodyPr/>
            <a:lstStyle/>
            <a:p>
              <a:endParaRPr lang="en-GB"/>
            </a:p>
          </p:txBody>
        </p:sp>
        <p:sp>
          <p:nvSpPr>
            <p:cNvPr id="342" name="Freeform 79"/>
            <p:cNvSpPr>
              <a:spLocks/>
            </p:cNvSpPr>
            <p:nvPr/>
          </p:nvSpPr>
          <p:spPr bwMode="auto">
            <a:xfrm>
              <a:off x="4580457" y="4042358"/>
              <a:ext cx="72116" cy="88141"/>
            </a:xfrm>
            <a:custGeom>
              <a:avLst/>
              <a:gdLst/>
              <a:ahLst/>
              <a:cxnLst>
                <a:cxn ang="0">
                  <a:pos x="14" y="17"/>
                </a:cxn>
                <a:cxn ang="0">
                  <a:pos x="8" y="15"/>
                </a:cxn>
                <a:cxn ang="0">
                  <a:pos x="6" y="12"/>
                </a:cxn>
                <a:cxn ang="0">
                  <a:pos x="0" y="10"/>
                </a:cxn>
                <a:cxn ang="0">
                  <a:pos x="5" y="1"/>
                </a:cxn>
                <a:cxn ang="0">
                  <a:pos x="11" y="1"/>
                </a:cxn>
                <a:cxn ang="0">
                  <a:pos x="9" y="6"/>
                </a:cxn>
                <a:cxn ang="0">
                  <a:pos x="12" y="9"/>
                </a:cxn>
                <a:cxn ang="0">
                  <a:pos x="14" y="17"/>
                </a:cxn>
              </a:cxnLst>
              <a:rect l="0" t="0" r="r" b="b"/>
              <a:pathLst>
                <a:path w="14" h="17">
                  <a:moveTo>
                    <a:pt x="14" y="17"/>
                  </a:moveTo>
                  <a:cubicBezTo>
                    <a:pt x="14" y="17"/>
                    <a:pt x="9" y="17"/>
                    <a:pt x="8" y="15"/>
                  </a:cubicBezTo>
                  <a:cubicBezTo>
                    <a:pt x="8" y="15"/>
                    <a:pt x="8" y="12"/>
                    <a:pt x="6" y="12"/>
                  </a:cubicBezTo>
                  <a:cubicBezTo>
                    <a:pt x="6" y="10"/>
                    <a:pt x="0" y="10"/>
                    <a:pt x="0" y="10"/>
                  </a:cubicBezTo>
                  <a:cubicBezTo>
                    <a:pt x="1" y="9"/>
                    <a:pt x="3" y="3"/>
                    <a:pt x="5" y="1"/>
                  </a:cubicBezTo>
                  <a:cubicBezTo>
                    <a:pt x="6" y="0"/>
                    <a:pt x="9" y="1"/>
                    <a:pt x="11" y="1"/>
                  </a:cubicBezTo>
                  <a:cubicBezTo>
                    <a:pt x="14" y="9"/>
                    <a:pt x="11" y="3"/>
                    <a:pt x="9" y="6"/>
                  </a:cubicBezTo>
                  <a:cubicBezTo>
                    <a:pt x="8" y="9"/>
                    <a:pt x="12" y="6"/>
                    <a:pt x="12" y="9"/>
                  </a:cubicBezTo>
                  <a:cubicBezTo>
                    <a:pt x="12" y="13"/>
                    <a:pt x="14" y="10"/>
                    <a:pt x="14" y="17"/>
                  </a:cubicBezTo>
                </a:path>
              </a:pathLst>
            </a:custGeom>
            <a:solidFill>
              <a:schemeClr val="tx2"/>
            </a:solidFill>
            <a:ln w="3175" cmpd="sng">
              <a:solidFill>
                <a:schemeClr val="bg1"/>
              </a:solidFill>
              <a:round/>
              <a:headEnd/>
              <a:tailEnd/>
            </a:ln>
          </p:spPr>
          <p:txBody>
            <a:bodyPr/>
            <a:lstStyle/>
            <a:p>
              <a:endParaRPr lang="en-GB"/>
            </a:p>
          </p:txBody>
        </p:sp>
        <p:sp>
          <p:nvSpPr>
            <p:cNvPr id="343" name="Freeform 80"/>
            <p:cNvSpPr>
              <a:spLocks/>
            </p:cNvSpPr>
            <p:nvPr/>
          </p:nvSpPr>
          <p:spPr bwMode="auto">
            <a:xfrm>
              <a:off x="4794136" y="4304110"/>
              <a:ext cx="331204" cy="446048"/>
            </a:xfrm>
            <a:custGeom>
              <a:avLst/>
              <a:gdLst/>
              <a:ahLst/>
              <a:cxnLst>
                <a:cxn ang="0">
                  <a:pos x="1" y="62"/>
                </a:cxn>
                <a:cxn ang="0">
                  <a:pos x="0" y="67"/>
                </a:cxn>
                <a:cxn ang="0">
                  <a:pos x="6" y="78"/>
                </a:cxn>
                <a:cxn ang="0">
                  <a:pos x="8" y="82"/>
                </a:cxn>
                <a:cxn ang="0">
                  <a:pos x="11" y="86"/>
                </a:cxn>
                <a:cxn ang="0">
                  <a:pos x="14" y="86"/>
                </a:cxn>
                <a:cxn ang="0">
                  <a:pos x="23" y="82"/>
                </a:cxn>
                <a:cxn ang="0">
                  <a:pos x="32" y="73"/>
                </a:cxn>
                <a:cxn ang="0">
                  <a:pos x="44" y="64"/>
                </a:cxn>
                <a:cxn ang="0">
                  <a:pos x="47" y="51"/>
                </a:cxn>
                <a:cxn ang="0">
                  <a:pos x="54" y="45"/>
                </a:cxn>
                <a:cxn ang="0">
                  <a:pos x="63" y="34"/>
                </a:cxn>
                <a:cxn ang="0">
                  <a:pos x="61" y="26"/>
                </a:cxn>
                <a:cxn ang="0">
                  <a:pos x="54" y="15"/>
                </a:cxn>
                <a:cxn ang="0">
                  <a:pos x="46" y="14"/>
                </a:cxn>
                <a:cxn ang="0">
                  <a:pos x="37" y="1"/>
                </a:cxn>
                <a:cxn ang="0">
                  <a:pos x="34" y="3"/>
                </a:cxn>
                <a:cxn ang="0">
                  <a:pos x="32" y="6"/>
                </a:cxn>
                <a:cxn ang="0">
                  <a:pos x="32" y="9"/>
                </a:cxn>
                <a:cxn ang="0">
                  <a:pos x="32" y="11"/>
                </a:cxn>
                <a:cxn ang="0">
                  <a:pos x="29" y="12"/>
                </a:cxn>
                <a:cxn ang="0">
                  <a:pos x="29" y="17"/>
                </a:cxn>
                <a:cxn ang="0">
                  <a:pos x="28" y="25"/>
                </a:cxn>
                <a:cxn ang="0">
                  <a:pos x="31" y="32"/>
                </a:cxn>
                <a:cxn ang="0">
                  <a:pos x="29" y="39"/>
                </a:cxn>
                <a:cxn ang="0">
                  <a:pos x="26" y="53"/>
                </a:cxn>
                <a:cxn ang="0">
                  <a:pos x="14" y="57"/>
                </a:cxn>
                <a:cxn ang="0">
                  <a:pos x="1" y="62"/>
                </a:cxn>
              </a:cxnLst>
              <a:rect l="0" t="0" r="r" b="b"/>
              <a:pathLst>
                <a:path w="64" h="86">
                  <a:moveTo>
                    <a:pt x="1" y="62"/>
                  </a:moveTo>
                  <a:cubicBezTo>
                    <a:pt x="1" y="64"/>
                    <a:pt x="0" y="65"/>
                    <a:pt x="0" y="67"/>
                  </a:cubicBezTo>
                  <a:cubicBezTo>
                    <a:pt x="1" y="70"/>
                    <a:pt x="5" y="75"/>
                    <a:pt x="6" y="78"/>
                  </a:cubicBezTo>
                  <a:cubicBezTo>
                    <a:pt x="8" y="79"/>
                    <a:pt x="6" y="79"/>
                    <a:pt x="8" y="82"/>
                  </a:cubicBezTo>
                  <a:cubicBezTo>
                    <a:pt x="8" y="84"/>
                    <a:pt x="9" y="86"/>
                    <a:pt x="11" y="86"/>
                  </a:cubicBezTo>
                  <a:cubicBezTo>
                    <a:pt x="11" y="86"/>
                    <a:pt x="12" y="86"/>
                    <a:pt x="14" y="86"/>
                  </a:cubicBezTo>
                  <a:cubicBezTo>
                    <a:pt x="15" y="86"/>
                    <a:pt x="17" y="82"/>
                    <a:pt x="23" y="82"/>
                  </a:cubicBezTo>
                  <a:cubicBezTo>
                    <a:pt x="29" y="84"/>
                    <a:pt x="26" y="73"/>
                    <a:pt x="32" y="73"/>
                  </a:cubicBezTo>
                  <a:cubicBezTo>
                    <a:pt x="41" y="73"/>
                    <a:pt x="35" y="65"/>
                    <a:pt x="44" y="64"/>
                  </a:cubicBezTo>
                  <a:cubicBezTo>
                    <a:pt x="52" y="62"/>
                    <a:pt x="44" y="61"/>
                    <a:pt x="47" y="51"/>
                  </a:cubicBezTo>
                  <a:cubicBezTo>
                    <a:pt x="52" y="40"/>
                    <a:pt x="50" y="54"/>
                    <a:pt x="54" y="45"/>
                  </a:cubicBezTo>
                  <a:cubicBezTo>
                    <a:pt x="57" y="39"/>
                    <a:pt x="60" y="42"/>
                    <a:pt x="63" y="34"/>
                  </a:cubicBezTo>
                  <a:cubicBezTo>
                    <a:pt x="64" y="28"/>
                    <a:pt x="64" y="28"/>
                    <a:pt x="61" y="26"/>
                  </a:cubicBezTo>
                  <a:cubicBezTo>
                    <a:pt x="60" y="25"/>
                    <a:pt x="57" y="15"/>
                    <a:pt x="54" y="15"/>
                  </a:cubicBezTo>
                  <a:cubicBezTo>
                    <a:pt x="50" y="17"/>
                    <a:pt x="52" y="14"/>
                    <a:pt x="46" y="14"/>
                  </a:cubicBezTo>
                  <a:cubicBezTo>
                    <a:pt x="41" y="14"/>
                    <a:pt x="37" y="6"/>
                    <a:pt x="37" y="1"/>
                  </a:cubicBezTo>
                  <a:cubicBezTo>
                    <a:pt x="34" y="3"/>
                    <a:pt x="35" y="6"/>
                    <a:pt x="34" y="3"/>
                  </a:cubicBezTo>
                  <a:cubicBezTo>
                    <a:pt x="32" y="0"/>
                    <a:pt x="32" y="3"/>
                    <a:pt x="32" y="6"/>
                  </a:cubicBezTo>
                  <a:cubicBezTo>
                    <a:pt x="32" y="9"/>
                    <a:pt x="31" y="9"/>
                    <a:pt x="32" y="9"/>
                  </a:cubicBezTo>
                  <a:cubicBezTo>
                    <a:pt x="34" y="9"/>
                    <a:pt x="35" y="11"/>
                    <a:pt x="32" y="11"/>
                  </a:cubicBezTo>
                  <a:cubicBezTo>
                    <a:pt x="31" y="12"/>
                    <a:pt x="29" y="12"/>
                    <a:pt x="29" y="12"/>
                  </a:cubicBezTo>
                  <a:cubicBezTo>
                    <a:pt x="31" y="14"/>
                    <a:pt x="31" y="12"/>
                    <a:pt x="29" y="17"/>
                  </a:cubicBezTo>
                  <a:cubicBezTo>
                    <a:pt x="26" y="21"/>
                    <a:pt x="28" y="23"/>
                    <a:pt x="28" y="25"/>
                  </a:cubicBezTo>
                  <a:cubicBezTo>
                    <a:pt x="28" y="26"/>
                    <a:pt x="31" y="31"/>
                    <a:pt x="31" y="32"/>
                  </a:cubicBezTo>
                  <a:cubicBezTo>
                    <a:pt x="31" y="34"/>
                    <a:pt x="29" y="37"/>
                    <a:pt x="29" y="39"/>
                  </a:cubicBezTo>
                  <a:cubicBezTo>
                    <a:pt x="29" y="40"/>
                    <a:pt x="26" y="51"/>
                    <a:pt x="26" y="53"/>
                  </a:cubicBezTo>
                  <a:cubicBezTo>
                    <a:pt x="24" y="54"/>
                    <a:pt x="17" y="56"/>
                    <a:pt x="14" y="57"/>
                  </a:cubicBezTo>
                  <a:cubicBezTo>
                    <a:pt x="9" y="59"/>
                    <a:pt x="6" y="61"/>
                    <a:pt x="1" y="62"/>
                  </a:cubicBezTo>
                </a:path>
              </a:pathLst>
            </a:custGeom>
            <a:solidFill>
              <a:schemeClr val="tx2"/>
            </a:solidFill>
            <a:ln w="3175" cmpd="sng">
              <a:solidFill>
                <a:schemeClr val="bg1"/>
              </a:solidFill>
              <a:round/>
              <a:headEnd/>
              <a:tailEnd/>
            </a:ln>
          </p:spPr>
          <p:txBody>
            <a:bodyPr/>
            <a:lstStyle/>
            <a:p>
              <a:endParaRPr lang="en-GB"/>
            </a:p>
          </p:txBody>
        </p:sp>
        <p:sp>
          <p:nvSpPr>
            <p:cNvPr id="344" name="Freeform 81"/>
            <p:cNvSpPr>
              <a:spLocks/>
            </p:cNvSpPr>
            <p:nvPr/>
          </p:nvSpPr>
          <p:spPr bwMode="auto">
            <a:xfrm>
              <a:off x="4404170" y="4627295"/>
              <a:ext cx="446056" cy="336539"/>
            </a:xfrm>
            <a:custGeom>
              <a:avLst/>
              <a:gdLst/>
              <a:ahLst/>
              <a:cxnLst>
                <a:cxn ang="0">
                  <a:pos x="77" y="0"/>
                </a:cxn>
                <a:cxn ang="0">
                  <a:pos x="75" y="5"/>
                </a:cxn>
                <a:cxn ang="0">
                  <a:pos x="81" y="16"/>
                </a:cxn>
                <a:cxn ang="0">
                  <a:pos x="83" y="20"/>
                </a:cxn>
                <a:cxn ang="0">
                  <a:pos x="86" y="23"/>
                </a:cxn>
                <a:cxn ang="0">
                  <a:pos x="77" y="36"/>
                </a:cxn>
                <a:cxn ang="0">
                  <a:pos x="69" y="39"/>
                </a:cxn>
                <a:cxn ang="0">
                  <a:pos x="61" y="42"/>
                </a:cxn>
                <a:cxn ang="0">
                  <a:pos x="46" y="50"/>
                </a:cxn>
                <a:cxn ang="0">
                  <a:pos x="31" y="56"/>
                </a:cxn>
                <a:cxn ang="0">
                  <a:pos x="23" y="61"/>
                </a:cxn>
                <a:cxn ang="0">
                  <a:pos x="19" y="62"/>
                </a:cxn>
                <a:cxn ang="0">
                  <a:pos x="16" y="64"/>
                </a:cxn>
                <a:cxn ang="0">
                  <a:pos x="13" y="64"/>
                </a:cxn>
                <a:cxn ang="0">
                  <a:pos x="8" y="62"/>
                </a:cxn>
                <a:cxn ang="0">
                  <a:pos x="7" y="56"/>
                </a:cxn>
                <a:cxn ang="0">
                  <a:pos x="5" y="47"/>
                </a:cxn>
                <a:cxn ang="0">
                  <a:pos x="4" y="40"/>
                </a:cxn>
                <a:cxn ang="0">
                  <a:pos x="2" y="37"/>
                </a:cxn>
                <a:cxn ang="0">
                  <a:pos x="2" y="33"/>
                </a:cxn>
                <a:cxn ang="0">
                  <a:pos x="4" y="26"/>
                </a:cxn>
                <a:cxn ang="0">
                  <a:pos x="7" y="23"/>
                </a:cxn>
                <a:cxn ang="0">
                  <a:pos x="7" y="22"/>
                </a:cxn>
                <a:cxn ang="0">
                  <a:pos x="7" y="17"/>
                </a:cxn>
                <a:cxn ang="0">
                  <a:pos x="7" y="17"/>
                </a:cxn>
                <a:cxn ang="0">
                  <a:pos x="8" y="16"/>
                </a:cxn>
                <a:cxn ang="0">
                  <a:pos x="11" y="17"/>
                </a:cxn>
                <a:cxn ang="0">
                  <a:pos x="13" y="17"/>
                </a:cxn>
                <a:cxn ang="0">
                  <a:pos x="13" y="17"/>
                </a:cxn>
                <a:cxn ang="0">
                  <a:pos x="13" y="17"/>
                </a:cxn>
                <a:cxn ang="0">
                  <a:pos x="14" y="17"/>
                </a:cxn>
                <a:cxn ang="0">
                  <a:pos x="31" y="23"/>
                </a:cxn>
                <a:cxn ang="0">
                  <a:pos x="31" y="26"/>
                </a:cxn>
                <a:cxn ang="0">
                  <a:pos x="31" y="34"/>
                </a:cxn>
                <a:cxn ang="0">
                  <a:pos x="46" y="16"/>
                </a:cxn>
                <a:cxn ang="0">
                  <a:pos x="51" y="8"/>
                </a:cxn>
                <a:cxn ang="0">
                  <a:pos x="65" y="5"/>
                </a:cxn>
                <a:cxn ang="0">
                  <a:pos x="77" y="0"/>
                </a:cxn>
              </a:cxnLst>
              <a:rect l="0" t="0" r="r" b="b"/>
              <a:pathLst>
                <a:path w="86" h="65">
                  <a:moveTo>
                    <a:pt x="77" y="0"/>
                  </a:moveTo>
                  <a:cubicBezTo>
                    <a:pt x="77" y="2"/>
                    <a:pt x="75" y="3"/>
                    <a:pt x="75" y="5"/>
                  </a:cubicBezTo>
                  <a:cubicBezTo>
                    <a:pt x="77" y="8"/>
                    <a:pt x="80" y="12"/>
                    <a:pt x="81" y="16"/>
                  </a:cubicBezTo>
                  <a:cubicBezTo>
                    <a:pt x="83" y="17"/>
                    <a:pt x="81" y="17"/>
                    <a:pt x="83" y="20"/>
                  </a:cubicBezTo>
                  <a:cubicBezTo>
                    <a:pt x="83" y="22"/>
                    <a:pt x="84" y="23"/>
                    <a:pt x="86" y="23"/>
                  </a:cubicBezTo>
                  <a:cubicBezTo>
                    <a:pt x="74" y="30"/>
                    <a:pt x="83" y="34"/>
                    <a:pt x="77" y="36"/>
                  </a:cubicBezTo>
                  <a:cubicBezTo>
                    <a:pt x="74" y="36"/>
                    <a:pt x="77" y="37"/>
                    <a:pt x="69" y="39"/>
                  </a:cubicBezTo>
                  <a:cubicBezTo>
                    <a:pt x="63" y="40"/>
                    <a:pt x="63" y="43"/>
                    <a:pt x="61" y="42"/>
                  </a:cubicBezTo>
                  <a:cubicBezTo>
                    <a:pt x="54" y="42"/>
                    <a:pt x="52" y="53"/>
                    <a:pt x="46" y="50"/>
                  </a:cubicBezTo>
                  <a:cubicBezTo>
                    <a:pt x="42" y="48"/>
                    <a:pt x="40" y="57"/>
                    <a:pt x="31" y="56"/>
                  </a:cubicBezTo>
                  <a:cubicBezTo>
                    <a:pt x="25" y="56"/>
                    <a:pt x="26" y="61"/>
                    <a:pt x="23" y="61"/>
                  </a:cubicBezTo>
                  <a:cubicBezTo>
                    <a:pt x="20" y="61"/>
                    <a:pt x="23" y="64"/>
                    <a:pt x="19" y="62"/>
                  </a:cubicBezTo>
                  <a:cubicBezTo>
                    <a:pt x="16" y="62"/>
                    <a:pt x="17" y="64"/>
                    <a:pt x="16" y="64"/>
                  </a:cubicBezTo>
                  <a:cubicBezTo>
                    <a:pt x="14" y="64"/>
                    <a:pt x="14" y="65"/>
                    <a:pt x="13" y="64"/>
                  </a:cubicBezTo>
                  <a:cubicBezTo>
                    <a:pt x="10" y="62"/>
                    <a:pt x="10" y="65"/>
                    <a:pt x="8" y="62"/>
                  </a:cubicBezTo>
                  <a:cubicBezTo>
                    <a:pt x="8" y="57"/>
                    <a:pt x="7" y="59"/>
                    <a:pt x="7" y="56"/>
                  </a:cubicBezTo>
                  <a:cubicBezTo>
                    <a:pt x="8" y="53"/>
                    <a:pt x="5" y="51"/>
                    <a:pt x="5" y="47"/>
                  </a:cubicBezTo>
                  <a:cubicBezTo>
                    <a:pt x="5" y="43"/>
                    <a:pt x="4" y="43"/>
                    <a:pt x="4" y="40"/>
                  </a:cubicBezTo>
                  <a:cubicBezTo>
                    <a:pt x="4" y="39"/>
                    <a:pt x="0" y="39"/>
                    <a:pt x="2" y="37"/>
                  </a:cubicBezTo>
                  <a:cubicBezTo>
                    <a:pt x="5" y="36"/>
                    <a:pt x="2" y="36"/>
                    <a:pt x="2" y="33"/>
                  </a:cubicBezTo>
                  <a:cubicBezTo>
                    <a:pt x="4" y="31"/>
                    <a:pt x="4" y="30"/>
                    <a:pt x="4" y="26"/>
                  </a:cubicBezTo>
                  <a:cubicBezTo>
                    <a:pt x="5" y="25"/>
                    <a:pt x="7" y="23"/>
                    <a:pt x="7" y="23"/>
                  </a:cubicBezTo>
                  <a:cubicBezTo>
                    <a:pt x="7" y="22"/>
                    <a:pt x="7" y="22"/>
                    <a:pt x="7" y="22"/>
                  </a:cubicBezTo>
                  <a:cubicBezTo>
                    <a:pt x="7" y="20"/>
                    <a:pt x="7" y="19"/>
                    <a:pt x="7" y="17"/>
                  </a:cubicBezTo>
                  <a:cubicBezTo>
                    <a:pt x="8" y="17"/>
                    <a:pt x="7" y="17"/>
                    <a:pt x="7" y="17"/>
                  </a:cubicBezTo>
                  <a:cubicBezTo>
                    <a:pt x="8" y="16"/>
                    <a:pt x="8" y="16"/>
                    <a:pt x="8" y="16"/>
                  </a:cubicBezTo>
                  <a:cubicBezTo>
                    <a:pt x="10" y="16"/>
                    <a:pt x="11" y="17"/>
                    <a:pt x="11" y="17"/>
                  </a:cubicBezTo>
                  <a:cubicBezTo>
                    <a:pt x="13" y="17"/>
                    <a:pt x="13" y="17"/>
                    <a:pt x="13" y="17"/>
                  </a:cubicBezTo>
                  <a:cubicBezTo>
                    <a:pt x="13" y="17"/>
                    <a:pt x="13" y="17"/>
                    <a:pt x="13" y="17"/>
                  </a:cubicBezTo>
                  <a:cubicBezTo>
                    <a:pt x="13" y="17"/>
                    <a:pt x="13" y="17"/>
                    <a:pt x="13" y="17"/>
                  </a:cubicBezTo>
                  <a:cubicBezTo>
                    <a:pt x="14" y="17"/>
                    <a:pt x="14" y="17"/>
                    <a:pt x="14" y="17"/>
                  </a:cubicBezTo>
                  <a:cubicBezTo>
                    <a:pt x="16" y="16"/>
                    <a:pt x="31" y="23"/>
                    <a:pt x="31" y="23"/>
                  </a:cubicBezTo>
                  <a:cubicBezTo>
                    <a:pt x="31" y="23"/>
                    <a:pt x="31" y="25"/>
                    <a:pt x="31" y="26"/>
                  </a:cubicBezTo>
                  <a:cubicBezTo>
                    <a:pt x="31" y="28"/>
                    <a:pt x="31" y="31"/>
                    <a:pt x="31" y="34"/>
                  </a:cubicBezTo>
                  <a:cubicBezTo>
                    <a:pt x="36" y="28"/>
                    <a:pt x="42" y="22"/>
                    <a:pt x="46" y="16"/>
                  </a:cubicBezTo>
                  <a:cubicBezTo>
                    <a:pt x="46" y="14"/>
                    <a:pt x="49" y="9"/>
                    <a:pt x="51" y="8"/>
                  </a:cubicBezTo>
                  <a:cubicBezTo>
                    <a:pt x="54" y="6"/>
                    <a:pt x="61" y="5"/>
                    <a:pt x="65" y="5"/>
                  </a:cubicBezTo>
                  <a:cubicBezTo>
                    <a:pt x="69" y="3"/>
                    <a:pt x="72" y="2"/>
                    <a:pt x="77" y="0"/>
                  </a:cubicBezTo>
                </a:path>
              </a:pathLst>
            </a:custGeom>
            <a:grpFill/>
            <a:ln w="3175" cmpd="sng">
              <a:solidFill>
                <a:schemeClr val="bg1"/>
              </a:solidFill>
              <a:round/>
              <a:headEnd/>
              <a:tailEnd/>
            </a:ln>
          </p:spPr>
          <p:txBody>
            <a:bodyPr/>
            <a:lstStyle/>
            <a:p>
              <a:endParaRPr lang="en-GB"/>
            </a:p>
          </p:txBody>
        </p:sp>
        <p:sp>
          <p:nvSpPr>
            <p:cNvPr id="345" name="Freeform 82"/>
            <p:cNvSpPr>
              <a:spLocks/>
            </p:cNvSpPr>
            <p:nvPr/>
          </p:nvSpPr>
          <p:spPr bwMode="auto">
            <a:xfrm>
              <a:off x="3031278" y="3878856"/>
              <a:ext cx="673091" cy="726497"/>
            </a:xfrm>
            <a:custGeom>
              <a:avLst/>
              <a:gdLst/>
              <a:ahLst/>
              <a:cxnLst>
                <a:cxn ang="0">
                  <a:pos x="119" y="140"/>
                </a:cxn>
                <a:cxn ang="0">
                  <a:pos x="119" y="135"/>
                </a:cxn>
                <a:cxn ang="0">
                  <a:pos x="129" y="135"/>
                </a:cxn>
                <a:cxn ang="0">
                  <a:pos x="129" y="115"/>
                </a:cxn>
                <a:cxn ang="0">
                  <a:pos x="129" y="39"/>
                </a:cxn>
                <a:cxn ang="0">
                  <a:pos x="127" y="28"/>
                </a:cxn>
                <a:cxn ang="0">
                  <a:pos x="129" y="18"/>
                </a:cxn>
                <a:cxn ang="0">
                  <a:pos x="129" y="16"/>
                </a:cxn>
                <a:cxn ang="0">
                  <a:pos x="124" y="11"/>
                </a:cxn>
                <a:cxn ang="0">
                  <a:pos x="116" y="10"/>
                </a:cxn>
                <a:cxn ang="0">
                  <a:pos x="109" y="4"/>
                </a:cxn>
                <a:cxn ang="0">
                  <a:pos x="100" y="4"/>
                </a:cxn>
                <a:cxn ang="0">
                  <a:pos x="89" y="10"/>
                </a:cxn>
                <a:cxn ang="0">
                  <a:pos x="87" y="25"/>
                </a:cxn>
                <a:cxn ang="0">
                  <a:pos x="77" y="27"/>
                </a:cxn>
                <a:cxn ang="0">
                  <a:pos x="61" y="21"/>
                </a:cxn>
                <a:cxn ang="0">
                  <a:pos x="52" y="13"/>
                </a:cxn>
                <a:cxn ang="0">
                  <a:pos x="43" y="5"/>
                </a:cxn>
                <a:cxn ang="0">
                  <a:pos x="31" y="4"/>
                </a:cxn>
                <a:cxn ang="0">
                  <a:pos x="22" y="0"/>
                </a:cxn>
                <a:cxn ang="0">
                  <a:pos x="20" y="8"/>
                </a:cxn>
                <a:cxn ang="0">
                  <a:pos x="11" y="14"/>
                </a:cxn>
                <a:cxn ang="0">
                  <a:pos x="5" y="30"/>
                </a:cxn>
                <a:cxn ang="0">
                  <a:pos x="8" y="53"/>
                </a:cxn>
                <a:cxn ang="0">
                  <a:pos x="8" y="64"/>
                </a:cxn>
                <a:cxn ang="0">
                  <a:pos x="6" y="76"/>
                </a:cxn>
                <a:cxn ang="0">
                  <a:pos x="9" y="87"/>
                </a:cxn>
                <a:cxn ang="0">
                  <a:pos x="19" y="90"/>
                </a:cxn>
                <a:cxn ang="0">
                  <a:pos x="25" y="100"/>
                </a:cxn>
                <a:cxn ang="0">
                  <a:pos x="40" y="106"/>
                </a:cxn>
                <a:cxn ang="0">
                  <a:pos x="48" y="104"/>
                </a:cxn>
                <a:cxn ang="0">
                  <a:pos x="57" y="100"/>
                </a:cxn>
                <a:cxn ang="0">
                  <a:pos x="119" y="140"/>
                </a:cxn>
              </a:cxnLst>
              <a:rect l="0" t="0" r="r" b="b"/>
              <a:pathLst>
                <a:path w="130" h="140">
                  <a:moveTo>
                    <a:pt x="119" y="140"/>
                  </a:moveTo>
                  <a:cubicBezTo>
                    <a:pt x="119" y="135"/>
                    <a:pt x="119" y="135"/>
                    <a:pt x="119" y="135"/>
                  </a:cubicBezTo>
                  <a:cubicBezTo>
                    <a:pt x="129" y="135"/>
                    <a:pt x="129" y="135"/>
                    <a:pt x="129" y="135"/>
                  </a:cubicBezTo>
                  <a:cubicBezTo>
                    <a:pt x="129" y="115"/>
                    <a:pt x="129" y="115"/>
                    <a:pt x="129" y="115"/>
                  </a:cubicBezTo>
                  <a:cubicBezTo>
                    <a:pt x="129" y="39"/>
                    <a:pt x="129" y="39"/>
                    <a:pt x="129" y="39"/>
                  </a:cubicBezTo>
                  <a:cubicBezTo>
                    <a:pt x="129" y="36"/>
                    <a:pt x="124" y="35"/>
                    <a:pt x="127" y="28"/>
                  </a:cubicBezTo>
                  <a:cubicBezTo>
                    <a:pt x="130" y="24"/>
                    <a:pt x="125" y="21"/>
                    <a:pt x="129" y="18"/>
                  </a:cubicBezTo>
                  <a:cubicBezTo>
                    <a:pt x="129" y="16"/>
                    <a:pt x="129" y="16"/>
                    <a:pt x="129" y="16"/>
                  </a:cubicBezTo>
                  <a:cubicBezTo>
                    <a:pt x="129" y="14"/>
                    <a:pt x="129" y="11"/>
                    <a:pt x="124" y="11"/>
                  </a:cubicBezTo>
                  <a:cubicBezTo>
                    <a:pt x="119" y="11"/>
                    <a:pt x="121" y="11"/>
                    <a:pt x="116" y="10"/>
                  </a:cubicBezTo>
                  <a:cubicBezTo>
                    <a:pt x="112" y="10"/>
                    <a:pt x="116" y="7"/>
                    <a:pt x="109" y="4"/>
                  </a:cubicBezTo>
                  <a:cubicBezTo>
                    <a:pt x="103" y="0"/>
                    <a:pt x="101" y="2"/>
                    <a:pt x="100" y="4"/>
                  </a:cubicBezTo>
                  <a:cubicBezTo>
                    <a:pt x="98" y="5"/>
                    <a:pt x="96" y="2"/>
                    <a:pt x="89" y="10"/>
                  </a:cubicBezTo>
                  <a:cubicBezTo>
                    <a:pt x="86" y="14"/>
                    <a:pt x="92" y="21"/>
                    <a:pt x="87" y="25"/>
                  </a:cubicBezTo>
                  <a:cubicBezTo>
                    <a:pt x="83" y="32"/>
                    <a:pt x="80" y="32"/>
                    <a:pt x="77" y="27"/>
                  </a:cubicBezTo>
                  <a:cubicBezTo>
                    <a:pt x="74" y="24"/>
                    <a:pt x="67" y="21"/>
                    <a:pt x="61" y="21"/>
                  </a:cubicBezTo>
                  <a:cubicBezTo>
                    <a:pt x="57" y="19"/>
                    <a:pt x="54" y="19"/>
                    <a:pt x="52" y="13"/>
                  </a:cubicBezTo>
                  <a:cubicBezTo>
                    <a:pt x="51" y="5"/>
                    <a:pt x="46" y="8"/>
                    <a:pt x="43" y="5"/>
                  </a:cubicBezTo>
                  <a:cubicBezTo>
                    <a:pt x="41" y="4"/>
                    <a:pt x="35" y="2"/>
                    <a:pt x="31" y="4"/>
                  </a:cubicBezTo>
                  <a:cubicBezTo>
                    <a:pt x="28" y="4"/>
                    <a:pt x="23" y="0"/>
                    <a:pt x="22" y="0"/>
                  </a:cubicBezTo>
                  <a:cubicBezTo>
                    <a:pt x="19" y="5"/>
                    <a:pt x="23" y="7"/>
                    <a:pt x="20" y="8"/>
                  </a:cubicBezTo>
                  <a:cubicBezTo>
                    <a:pt x="17" y="10"/>
                    <a:pt x="15" y="11"/>
                    <a:pt x="11" y="14"/>
                  </a:cubicBezTo>
                  <a:cubicBezTo>
                    <a:pt x="6" y="19"/>
                    <a:pt x="15" y="24"/>
                    <a:pt x="5" y="30"/>
                  </a:cubicBezTo>
                  <a:cubicBezTo>
                    <a:pt x="9" y="44"/>
                    <a:pt x="6" y="47"/>
                    <a:pt x="8" y="53"/>
                  </a:cubicBezTo>
                  <a:cubicBezTo>
                    <a:pt x="9" y="58"/>
                    <a:pt x="6" y="59"/>
                    <a:pt x="8" y="64"/>
                  </a:cubicBezTo>
                  <a:cubicBezTo>
                    <a:pt x="9" y="72"/>
                    <a:pt x="0" y="69"/>
                    <a:pt x="6" y="76"/>
                  </a:cubicBezTo>
                  <a:cubicBezTo>
                    <a:pt x="11" y="84"/>
                    <a:pt x="8" y="83"/>
                    <a:pt x="9" y="87"/>
                  </a:cubicBezTo>
                  <a:cubicBezTo>
                    <a:pt x="12" y="92"/>
                    <a:pt x="12" y="87"/>
                    <a:pt x="19" y="90"/>
                  </a:cubicBezTo>
                  <a:cubicBezTo>
                    <a:pt x="23" y="94"/>
                    <a:pt x="22" y="94"/>
                    <a:pt x="25" y="100"/>
                  </a:cubicBezTo>
                  <a:cubicBezTo>
                    <a:pt x="28" y="103"/>
                    <a:pt x="37" y="101"/>
                    <a:pt x="40" y="106"/>
                  </a:cubicBezTo>
                  <a:cubicBezTo>
                    <a:pt x="43" y="111"/>
                    <a:pt x="41" y="109"/>
                    <a:pt x="48" y="104"/>
                  </a:cubicBezTo>
                  <a:cubicBezTo>
                    <a:pt x="51" y="103"/>
                    <a:pt x="55" y="100"/>
                    <a:pt x="57" y="100"/>
                  </a:cubicBezTo>
                  <a:cubicBezTo>
                    <a:pt x="78" y="112"/>
                    <a:pt x="119" y="140"/>
                    <a:pt x="119" y="140"/>
                  </a:cubicBezTo>
                </a:path>
              </a:pathLst>
            </a:custGeom>
            <a:solidFill>
              <a:schemeClr val="tx2"/>
            </a:solidFill>
            <a:ln w="3175" cmpd="sng">
              <a:solidFill>
                <a:schemeClr val="bg1"/>
              </a:solidFill>
              <a:round/>
              <a:headEnd/>
              <a:tailEnd/>
            </a:ln>
          </p:spPr>
          <p:txBody>
            <a:bodyPr/>
            <a:lstStyle/>
            <a:p>
              <a:endParaRPr lang="en-GB"/>
            </a:p>
          </p:txBody>
        </p:sp>
        <p:sp>
          <p:nvSpPr>
            <p:cNvPr id="346" name="Freeform 83"/>
            <p:cNvSpPr>
              <a:spLocks/>
            </p:cNvSpPr>
            <p:nvPr/>
          </p:nvSpPr>
          <p:spPr bwMode="auto">
            <a:xfrm>
              <a:off x="3554794" y="4418962"/>
              <a:ext cx="694459" cy="1014960"/>
            </a:xfrm>
            <a:custGeom>
              <a:avLst/>
              <a:gdLst/>
              <a:ahLst/>
              <a:cxnLst>
                <a:cxn ang="0">
                  <a:pos x="47" y="179"/>
                </a:cxn>
                <a:cxn ang="0">
                  <a:pos x="55" y="185"/>
                </a:cxn>
                <a:cxn ang="0">
                  <a:pos x="61" y="183"/>
                </a:cxn>
                <a:cxn ang="0">
                  <a:pos x="67" y="186"/>
                </a:cxn>
                <a:cxn ang="0">
                  <a:pos x="73" y="194"/>
                </a:cxn>
                <a:cxn ang="0">
                  <a:pos x="79" y="191"/>
                </a:cxn>
                <a:cxn ang="0">
                  <a:pos x="82" y="193"/>
                </a:cxn>
                <a:cxn ang="0">
                  <a:pos x="91" y="189"/>
                </a:cxn>
                <a:cxn ang="0">
                  <a:pos x="93" y="191"/>
                </a:cxn>
                <a:cxn ang="0">
                  <a:pos x="97" y="186"/>
                </a:cxn>
                <a:cxn ang="0">
                  <a:pos x="103" y="180"/>
                </a:cxn>
                <a:cxn ang="0">
                  <a:pos x="110" y="180"/>
                </a:cxn>
                <a:cxn ang="0">
                  <a:pos x="113" y="183"/>
                </a:cxn>
                <a:cxn ang="0">
                  <a:pos x="111" y="175"/>
                </a:cxn>
                <a:cxn ang="0">
                  <a:pos x="105" y="166"/>
                </a:cxn>
                <a:cxn ang="0">
                  <a:pos x="99" y="157"/>
                </a:cxn>
                <a:cxn ang="0">
                  <a:pos x="91" y="149"/>
                </a:cxn>
                <a:cxn ang="0">
                  <a:pos x="96" y="146"/>
                </a:cxn>
                <a:cxn ang="0">
                  <a:pos x="100" y="130"/>
                </a:cxn>
                <a:cxn ang="0">
                  <a:pos x="100" y="123"/>
                </a:cxn>
                <a:cxn ang="0">
                  <a:pos x="105" y="123"/>
                </a:cxn>
                <a:cxn ang="0">
                  <a:pos x="108" y="110"/>
                </a:cxn>
                <a:cxn ang="0">
                  <a:pos x="116" y="102"/>
                </a:cxn>
                <a:cxn ang="0">
                  <a:pos x="119" y="87"/>
                </a:cxn>
                <a:cxn ang="0">
                  <a:pos x="117" y="79"/>
                </a:cxn>
                <a:cxn ang="0">
                  <a:pos x="122" y="62"/>
                </a:cxn>
                <a:cxn ang="0">
                  <a:pos x="126" y="57"/>
                </a:cxn>
                <a:cxn ang="0">
                  <a:pos x="134" y="49"/>
                </a:cxn>
                <a:cxn ang="0">
                  <a:pos x="131" y="48"/>
                </a:cxn>
                <a:cxn ang="0">
                  <a:pos x="126" y="43"/>
                </a:cxn>
                <a:cxn ang="0">
                  <a:pos x="123" y="28"/>
                </a:cxn>
                <a:cxn ang="0">
                  <a:pos x="123" y="20"/>
                </a:cxn>
                <a:cxn ang="0">
                  <a:pos x="122" y="10"/>
                </a:cxn>
                <a:cxn ang="0">
                  <a:pos x="119" y="7"/>
                </a:cxn>
                <a:cxn ang="0">
                  <a:pos x="114" y="3"/>
                </a:cxn>
                <a:cxn ang="0">
                  <a:pos x="111" y="0"/>
                </a:cxn>
                <a:cxn ang="0">
                  <a:pos x="105" y="4"/>
                </a:cxn>
                <a:cxn ang="0">
                  <a:pos x="99" y="10"/>
                </a:cxn>
                <a:cxn ang="0">
                  <a:pos x="91" y="10"/>
                </a:cxn>
                <a:cxn ang="0">
                  <a:pos x="77" y="10"/>
                </a:cxn>
                <a:cxn ang="0">
                  <a:pos x="77" y="9"/>
                </a:cxn>
                <a:cxn ang="0">
                  <a:pos x="76" y="10"/>
                </a:cxn>
                <a:cxn ang="0">
                  <a:pos x="27" y="10"/>
                </a:cxn>
                <a:cxn ang="0">
                  <a:pos x="27" y="31"/>
                </a:cxn>
                <a:cxn ang="0">
                  <a:pos x="18" y="31"/>
                </a:cxn>
                <a:cxn ang="0">
                  <a:pos x="18" y="35"/>
                </a:cxn>
                <a:cxn ang="0">
                  <a:pos x="18" y="71"/>
                </a:cxn>
                <a:cxn ang="0">
                  <a:pos x="16" y="73"/>
                </a:cxn>
                <a:cxn ang="0">
                  <a:pos x="10" y="77"/>
                </a:cxn>
                <a:cxn ang="0">
                  <a:pos x="9" y="82"/>
                </a:cxn>
                <a:cxn ang="0">
                  <a:pos x="6" y="87"/>
                </a:cxn>
                <a:cxn ang="0">
                  <a:pos x="4" y="95"/>
                </a:cxn>
                <a:cxn ang="0">
                  <a:pos x="1" y="104"/>
                </a:cxn>
                <a:cxn ang="0">
                  <a:pos x="6" y="105"/>
                </a:cxn>
                <a:cxn ang="0">
                  <a:pos x="7" y="113"/>
                </a:cxn>
                <a:cxn ang="0">
                  <a:pos x="10" y="121"/>
                </a:cxn>
                <a:cxn ang="0">
                  <a:pos x="15" y="137"/>
                </a:cxn>
                <a:cxn ang="0">
                  <a:pos x="19" y="144"/>
                </a:cxn>
                <a:cxn ang="0">
                  <a:pos x="27" y="149"/>
                </a:cxn>
                <a:cxn ang="0">
                  <a:pos x="32" y="157"/>
                </a:cxn>
                <a:cxn ang="0">
                  <a:pos x="38" y="165"/>
                </a:cxn>
                <a:cxn ang="0">
                  <a:pos x="42" y="171"/>
                </a:cxn>
                <a:cxn ang="0">
                  <a:pos x="47" y="179"/>
                </a:cxn>
              </a:cxnLst>
              <a:rect l="0" t="0" r="r" b="b"/>
              <a:pathLst>
                <a:path w="134" h="196">
                  <a:moveTo>
                    <a:pt x="47" y="179"/>
                  </a:moveTo>
                  <a:cubicBezTo>
                    <a:pt x="50" y="183"/>
                    <a:pt x="53" y="188"/>
                    <a:pt x="55" y="185"/>
                  </a:cubicBezTo>
                  <a:cubicBezTo>
                    <a:pt x="58" y="182"/>
                    <a:pt x="59" y="188"/>
                    <a:pt x="61" y="183"/>
                  </a:cubicBezTo>
                  <a:cubicBezTo>
                    <a:pt x="64" y="180"/>
                    <a:pt x="65" y="182"/>
                    <a:pt x="67" y="186"/>
                  </a:cubicBezTo>
                  <a:cubicBezTo>
                    <a:pt x="70" y="191"/>
                    <a:pt x="70" y="188"/>
                    <a:pt x="73" y="194"/>
                  </a:cubicBezTo>
                  <a:cubicBezTo>
                    <a:pt x="76" y="186"/>
                    <a:pt x="77" y="194"/>
                    <a:pt x="79" y="191"/>
                  </a:cubicBezTo>
                  <a:cubicBezTo>
                    <a:pt x="81" y="189"/>
                    <a:pt x="81" y="191"/>
                    <a:pt x="82" y="193"/>
                  </a:cubicBezTo>
                  <a:cubicBezTo>
                    <a:pt x="84" y="196"/>
                    <a:pt x="87" y="189"/>
                    <a:pt x="91" y="189"/>
                  </a:cubicBezTo>
                  <a:cubicBezTo>
                    <a:pt x="93" y="191"/>
                    <a:pt x="90" y="191"/>
                    <a:pt x="93" y="191"/>
                  </a:cubicBezTo>
                  <a:cubicBezTo>
                    <a:pt x="96" y="191"/>
                    <a:pt x="96" y="189"/>
                    <a:pt x="97" y="186"/>
                  </a:cubicBezTo>
                  <a:cubicBezTo>
                    <a:pt x="99" y="185"/>
                    <a:pt x="100" y="182"/>
                    <a:pt x="103" y="180"/>
                  </a:cubicBezTo>
                  <a:cubicBezTo>
                    <a:pt x="106" y="180"/>
                    <a:pt x="110" y="179"/>
                    <a:pt x="110" y="180"/>
                  </a:cubicBezTo>
                  <a:cubicBezTo>
                    <a:pt x="108" y="183"/>
                    <a:pt x="111" y="183"/>
                    <a:pt x="113" y="183"/>
                  </a:cubicBezTo>
                  <a:cubicBezTo>
                    <a:pt x="111" y="177"/>
                    <a:pt x="114" y="175"/>
                    <a:pt x="111" y="175"/>
                  </a:cubicBezTo>
                  <a:cubicBezTo>
                    <a:pt x="106" y="174"/>
                    <a:pt x="106" y="174"/>
                    <a:pt x="105" y="166"/>
                  </a:cubicBezTo>
                  <a:cubicBezTo>
                    <a:pt x="103" y="158"/>
                    <a:pt x="102" y="161"/>
                    <a:pt x="99" y="157"/>
                  </a:cubicBezTo>
                  <a:cubicBezTo>
                    <a:pt x="96" y="151"/>
                    <a:pt x="87" y="152"/>
                    <a:pt x="91" y="149"/>
                  </a:cubicBezTo>
                  <a:cubicBezTo>
                    <a:pt x="93" y="147"/>
                    <a:pt x="88" y="143"/>
                    <a:pt x="96" y="146"/>
                  </a:cubicBezTo>
                  <a:cubicBezTo>
                    <a:pt x="102" y="147"/>
                    <a:pt x="97" y="137"/>
                    <a:pt x="100" y="130"/>
                  </a:cubicBezTo>
                  <a:cubicBezTo>
                    <a:pt x="102" y="126"/>
                    <a:pt x="99" y="127"/>
                    <a:pt x="100" y="123"/>
                  </a:cubicBezTo>
                  <a:cubicBezTo>
                    <a:pt x="103" y="118"/>
                    <a:pt x="103" y="124"/>
                    <a:pt x="105" y="123"/>
                  </a:cubicBezTo>
                  <a:cubicBezTo>
                    <a:pt x="106" y="121"/>
                    <a:pt x="105" y="113"/>
                    <a:pt x="108" y="110"/>
                  </a:cubicBezTo>
                  <a:cubicBezTo>
                    <a:pt x="111" y="109"/>
                    <a:pt x="110" y="102"/>
                    <a:pt x="116" y="102"/>
                  </a:cubicBezTo>
                  <a:cubicBezTo>
                    <a:pt x="114" y="98"/>
                    <a:pt x="117" y="96"/>
                    <a:pt x="119" y="87"/>
                  </a:cubicBezTo>
                  <a:cubicBezTo>
                    <a:pt x="119" y="84"/>
                    <a:pt x="116" y="81"/>
                    <a:pt x="117" y="79"/>
                  </a:cubicBezTo>
                  <a:cubicBezTo>
                    <a:pt x="119" y="76"/>
                    <a:pt x="122" y="71"/>
                    <a:pt x="122" y="62"/>
                  </a:cubicBezTo>
                  <a:cubicBezTo>
                    <a:pt x="120" y="56"/>
                    <a:pt x="123" y="63"/>
                    <a:pt x="126" y="57"/>
                  </a:cubicBezTo>
                  <a:cubicBezTo>
                    <a:pt x="128" y="54"/>
                    <a:pt x="131" y="59"/>
                    <a:pt x="134" y="49"/>
                  </a:cubicBezTo>
                  <a:cubicBezTo>
                    <a:pt x="134" y="48"/>
                    <a:pt x="132" y="46"/>
                    <a:pt x="131" y="48"/>
                  </a:cubicBezTo>
                  <a:cubicBezTo>
                    <a:pt x="129" y="48"/>
                    <a:pt x="129" y="43"/>
                    <a:pt x="126" y="43"/>
                  </a:cubicBezTo>
                  <a:cubicBezTo>
                    <a:pt x="125" y="45"/>
                    <a:pt x="122" y="29"/>
                    <a:pt x="123" y="28"/>
                  </a:cubicBezTo>
                  <a:cubicBezTo>
                    <a:pt x="125" y="23"/>
                    <a:pt x="120" y="20"/>
                    <a:pt x="123" y="20"/>
                  </a:cubicBezTo>
                  <a:cubicBezTo>
                    <a:pt x="126" y="21"/>
                    <a:pt x="122" y="18"/>
                    <a:pt x="122" y="10"/>
                  </a:cubicBezTo>
                  <a:cubicBezTo>
                    <a:pt x="120" y="9"/>
                    <a:pt x="120" y="7"/>
                    <a:pt x="119" y="7"/>
                  </a:cubicBezTo>
                  <a:cubicBezTo>
                    <a:pt x="116" y="7"/>
                    <a:pt x="117" y="3"/>
                    <a:pt x="114" y="3"/>
                  </a:cubicBezTo>
                  <a:cubicBezTo>
                    <a:pt x="113" y="3"/>
                    <a:pt x="111" y="1"/>
                    <a:pt x="111" y="0"/>
                  </a:cubicBezTo>
                  <a:cubicBezTo>
                    <a:pt x="108" y="4"/>
                    <a:pt x="106" y="0"/>
                    <a:pt x="105" y="4"/>
                  </a:cubicBezTo>
                  <a:cubicBezTo>
                    <a:pt x="103" y="9"/>
                    <a:pt x="100" y="7"/>
                    <a:pt x="99" y="10"/>
                  </a:cubicBezTo>
                  <a:cubicBezTo>
                    <a:pt x="97" y="14"/>
                    <a:pt x="94" y="15"/>
                    <a:pt x="91" y="10"/>
                  </a:cubicBezTo>
                  <a:cubicBezTo>
                    <a:pt x="77" y="10"/>
                    <a:pt x="77" y="10"/>
                    <a:pt x="77" y="10"/>
                  </a:cubicBezTo>
                  <a:cubicBezTo>
                    <a:pt x="77" y="9"/>
                    <a:pt x="77" y="9"/>
                    <a:pt x="77" y="9"/>
                  </a:cubicBezTo>
                  <a:cubicBezTo>
                    <a:pt x="76" y="10"/>
                    <a:pt x="76" y="10"/>
                    <a:pt x="76" y="10"/>
                  </a:cubicBezTo>
                  <a:cubicBezTo>
                    <a:pt x="27" y="10"/>
                    <a:pt x="27" y="10"/>
                    <a:pt x="27" y="10"/>
                  </a:cubicBezTo>
                  <a:cubicBezTo>
                    <a:pt x="27" y="31"/>
                    <a:pt x="27" y="31"/>
                    <a:pt x="27" y="31"/>
                  </a:cubicBezTo>
                  <a:cubicBezTo>
                    <a:pt x="18" y="31"/>
                    <a:pt x="18" y="31"/>
                    <a:pt x="18" y="31"/>
                  </a:cubicBezTo>
                  <a:cubicBezTo>
                    <a:pt x="18" y="35"/>
                    <a:pt x="18" y="35"/>
                    <a:pt x="18" y="35"/>
                  </a:cubicBezTo>
                  <a:cubicBezTo>
                    <a:pt x="18" y="71"/>
                    <a:pt x="18" y="71"/>
                    <a:pt x="18" y="71"/>
                  </a:cubicBezTo>
                  <a:cubicBezTo>
                    <a:pt x="18" y="71"/>
                    <a:pt x="21" y="74"/>
                    <a:pt x="16" y="73"/>
                  </a:cubicBezTo>
                  <a:cubicBezTo>
                    <a:pt x="13" y="73"/>
                    <a:pt x="10" y="73"/>
                    <a:pt x="10" y="77"/>
                  </a:cubicBezTo>
                  <a:cubicBezTo>
                    <a:pt x="10" y="82"/>
                    <a:pt x="7" y="79"/>
                    <a:pt x="9" y="82"/>
                  </a:cubicBezTo>
                  <a:cubicBezTo>
                    <a:pt x="9" y="87"/>
                    <a:pt x="4" y="82"/>
                    <a:pt x="6" y="87"/>
                  </a:cubicBezTo>
                  <a:cubicBezTo>
                    <a:pt x="9" y="91"/>
                    <a:pt x="1" y="90"/>
                    <a:pt x="4" y="95"/>
                  </a:cubicBezTo>
                  <a:cubicBezTo>
                    <a:pt x="7" y="99"/>
                    <a:pt x="0" y="99"/>
                    <a:pt x="1" y="104"/>
                  </a:cubicBezTo>
                  <a:cubicBezTo>
                    <a:pt x="3" y="105"/>
                    <a:pt x="6" y="101"/>
                    <a:pt x="6" y="105"/>
                  </a:cubicBezTo>
                  <a:cubicBezTo>
                    <a:pt x="6" y="110"/>
                    <a:pt x="7" y="109"/>
                    <a:pt x="7" y="113"/>
                  </a:cubicBezTo>
                  <a:cubicBezTo>
                    <a:pt x="7" y="118"/>
                    <a:pt x="12" y="115"/>
                    <a:pt x="10" y="121"/>
                  </a:cubicBezTo>
                  <a:cubicBezTo>
                    <a:pt x="13" y="126"/>
                    <a:pt x="18" y="130"/>
                    <a:pt x="15" y="137"/>
                  </a:cubicBezTo>
                  <a:cubicBezTo>
                    <a:pt x="13" y="147"/>
                    <a:pt x="23" y="141"/>
                    <a:pt x="19" y="144"/>
                  </a:cubicBezTo>
                  <a:cubicBezTo>
                    <a:pt x="18" y="149"/>
                    <a:pt x="24" y="146"/>
                    <a:pt x="27" y="149"/>
                  </a:cubicBezTo>
                  <a:cubicBezTo>
                    <a:pt x="30" y="154"/>
                    <a:pt x="26" y="152"/>
                    <a:pt x="32" y="157"/>
                  </a:cubicBezTo>
                  <a:cubicBezTo>
                    <a:pt x="36" y="161"/>
                    <a:pt x="38" y="161"/>
                    <a:pt x="38" y="165"/>
                  </a:cubicBezTo>
                  <a:cubicBezTo>
                    <a:pt x="36" y="168"/>
                    <a:pt x="38" y="168"/>
                    <a:pt x="42" y="171"/>
                  </a:cubicBezTo>
                  <a:cubicBezTo>
                    <a:pt x="45" y="171"/>
                    <a:pt x="44" y="175"/>
                    <a:pt x="47" y="179"/>
                  </a:cubicBezTo>
                </a:path>
              </a:pathLst>
            </a:custGeom>
            <a:grpFill/>
            <a:ln w="3175" cmpd="sng">
              <a:solidFill>
                <a:schemeClr val="bg1"/>
              </a:solidFill>
              <a:round/>
              <a:headEnd/>
              <a:tailEnd/>
            </a:ln>
          </p:spPr>
          <p:txBody>
            <a:bodyPr/>
            <a:lstStyle/>
            <a:p>
              <a:endParaRPr lang="en-GB"/>
            </a:p>
          </p:txBody>
        </p:sp>
        <p:sp>
          <p:nvSpPr>
            <p:cNvPr id="347" name="Freeform 84"/>
            <p:cNvSpPr>
              <a:spLocks/>
            </p:cNvSpPr>
            <p:nvPr/>
          </p:nvSpPr>
          <p:spPr bwMode="auto">
            <a:xfrm>
              <a:off x="3990165" y="3735199"/>
              <a:ext cx="98827" cy="61431"/>
            </a:xfrm>
            <a:custGeom>
              <a:avLst/>
              <a:gdLst/>
              <a:ahLst/>
              <a:cxnLst>
                <a:cxn ang="0">
                  <a:pos x="2" y="9"/>
                </a:cxn>
                <a:cxn ang="0">
                  <a:pos x="0" y="6"/>
                </a:cxn>
                <a:cxn ang="0">
                  <a:pos x="5" y="6"/>
                </a:cxn>
                <a:cxn ang="0">
                  <a:pos x="8" y="3"/>
                </a:cxn>
                <a:cxn ang="0">
                  <a:pos x="17" y="0"/>
                </a:cxn>
                <a:cxn ang="0">
                  <a:pos x="17" y="1"/>
                </a:cxn>
                <a:cxn ang="0">
                  <a:pos x="14" y="6"/>
                </a:cxn>
                <a:cxn ang="0">
                  <a:pos x="11" y="7"/>
                </a:cxn>
                <a:cxn ang="0">
                  <a:pos x="6" y="10"/>
                </a:cxn>
                <a:cxn ang="0">
                  <a:pos x="5" y="10"/>
                </a:cxn>
                <a:cxn ang="0">
                  <a:pos x="2" y="9"/>
                </a:cxn>
              </a:cxnLst>
              <a:rect l="0" t="0" r="r" b="b"/>
              <a:pathLst>
                <a:path w="19" h="12">
                  <a:moveTo>
                    <a:pt x="2" y="9"/>
                  </a:moveTo>
                  <a:cubicBezTo>
                    <a:pt x="0" y="6"/>
                    <a:pt x="0" y="6"/>
                    <a:pt x="0" y="6"/>
                  </a:cubicBezTo>
                  <a:cubicBezTo>
                    <a:pt x="2" y="7"/>
                    <a:pt x="2" y="4"/>
                    <a:pt x="5" y="6"/>
                  </a:cubicBezTo>
                  <a:cubicBezTo>
                    <a:pt x="6" y="6"/>
                    <a:pt x="3" y="3"/>
                    <a:pt x="8" y="3"/>
                  </a:cubicBezTo>
                  <a:cubicBezTo>
                    <a:pt x="12" y="4"/>
                    <a:pt x="15" y="1"/>
                    <a:pt x="17" y="0"/>
                  </a:cubicBezTo>
                  <a:cubicBezTo>
                    <a:pt x="19" y="0"/>
                    <a:pt x="19" y="0"/>
                    <a:pt x="17" y="1"/>
                  </a:cubicBezTo>
                  <a:cubicBezTo>
                    <a:pt x="14" y="4"/>
                    <a:pt x="12" y="4"/>
                    <a:pt x="14" y="6"/>
                  </a:cubicBezTo>
                  <a:cubicBezTo>
                    <a:pt x="15" y="7"/>
                    <a:pt x="12" y="6"/>
                    <a:pt x="11" y="7"/>
                  </a:cubicBezTo>
                  <a:cubicBezTo>
                    <a:pt x="9" y="10"/>
                    <a:pt x="6" y="10"/>
                    <a:pt x="6" y="10"/>
                  </a:cubicBezTo>
                  <a:cubicBezTo>
                    <a:pt x="6" y="12"/>
                    <a:pt x="6" y="10"/>
                    <a:pt x="5" y="10"/>
                  </a:cubicBezTo>
                  <a:cubicBezTo>
                    <a:pt x="3" y="10"/>
                    <a:pt x="2" y="10"/>
                    <a:pt x="2" y="9"/>
                  </a:cubicBezTo>
                </a:path>
              </a:pathLst>
            </a:custGeom>
            <a:grpFill/>
            <a:ln w="3175" cmpd="sng">
              <a:solidFill>
                <a:schemeClr val="bg1"/>
              </a:solidFill>
              <a:round/>
              <a:headEnd/>
              <a:tailEnd/>
            </a:ln>
          </p:spPr>
          <p:txBody>
            <a:bodyPr/>
            <a:lstStyle/>
            <a:p>
              <a:endParaRPr lang="en-GB"/>
            </a:p>
          </p:txBody>
        </p:sp>
        <p:sp>
          <p:nvSpPr>
            <p:cNvPr id="351" name="Freeform 88"/>
            <p:cNvSpPr>
              <a:spLocks/>
            </p:cNvSpPr>
            <p:nvPr/>
          </p:nvSpPr>
          <p:spPr bwMode="auto">
            <a:xfrm>
              <a:off x="3674987" y="3948874"/>
              <a:ext cx="470095" cy="552886"/>
            </a:xfrm>
            <a:custGeom>
              <a:avLst/>
              <a:gdLst/>
              <a:ahLst/>
              <a:cxnLst>
                <a:cxn ang="0">
                  <a:pos x="82" y="24"/>
                </a:cxn>
                <a:cxn ang="0">
                  <a:pos x="77" y="41"/>
                </a:cxn>
                <a:cxn ang="0">
                  <a:pos x="70" y="36"/>
                </a:cxn>
                <a:cxn ang="0">
                  <a:pos x="67" y="27"/>
                </a:cxn>
                <a:cxn ang="0">
                  <a:pos x="64" y="19"/>
                </a:cxn>
                <a:cxn ang="0">
                  <a:pos x="64" y="27"/>
                </a:cxn>
                <a:cxn ang="0">
                  <a:pos x="71" y="44"/>
                </a:cxn>
                <a:cxn ang="0">
                  <a:pos x="74" y="52"/>
                </a:cxn>
                <a:cxn ang="0">
                  <a:pos x="83" y="74"/>
                </a:cxn>
                <a:cxn ang="0">
                  <a:pos x="88" y="82"/>
                </a:cxn>
                <a:cxn ang="0">
                  <a:pos x="88" y="91"/>
                </a:cxn>
                <a:cxn ang="0">
                  <a:pos x="82" y="96"/>
                </a:cxn>
                <a:cxn ang="0">
                  <a:pos x="76" y="102"/>
                </a:cxn>
                <a:cxn ang="0">
                  <a:pos x="68" y="102"/>
                </a:cxn>
                <a:cxn ang="0">
                  <a:pos x="54" y="102"/>
                </a:cxn>
                <a:cxn ang="0">
                  <a:pos x="54" y="100"/>
                </a:cxn>
                <a:cxn ang="0">
                  <a:pos x="53" y="102"/>
                </a:cxn>
                <a:cxn ang="0">
                  <a:pos x="4" y="102"/>
                </a:cxn>
                <a:cxn ang="0">
                  <a:pos x="4" y="25"/>
                </a:cxn>
                <a:cxn ang="0">
                  <a:pos x="3" y="14"/>
                </a:cxn>
                <a:cxn ang="0">
                  <a:pos x="4" y="3"/>
                </a:cxn>
                <a:cxn ang="0">
                  <a:pos x="16" y="3"/>
                </a:cxn>
                <a:cxn ang="0">
                  <a:pos x="24" y="6"/>
                </a:cxn>
                <a:cxn ang="0">
                  <a:pos x="30" y="8"/>
                </a:cxn>
                <a:cxn ang="0">
                  <a:pos x="39" y="9"/>
                </a:cxn>
                <a:cxn ang="0">
                  <a:pos x="45" y="5"/>
                </a:cxn>
                <a:cxn ang="0">
                  <a:pos x="50" y="2"/>
                </a:cxn>
                <a:cxn ang="0">
                  <a:pos x="56" y="3"/>
                </a:cxn>
                <a:cxn ang="0">
                  <a:pos x="59" y="3"/>
                </a:cxn>
                <a:cxn ang="0">
                  <a:pos x="61" y="5"/>
                </a:cxn>
                <a:cxn ang="0">
                  <a:pos x="57" y="3"/>
                </a:cxn>
                <a:cxn ang="0">
                  <a:pos x="57" y="5"/>
                </a:cxn>
                <a:cxn ang="0">
                  <a:pos x="59" y="6"/>
                </a:cxn>
                <a:cxn ang="0">
                  <a:pos x="61" y="6"/>
                </a:cxn>
                <a:cxn ang="0">
                  <a:pos x="62" y="6"/>
                </a:cxn>
                <a:cxn ang="0">
                  <a:pos x="68" y="6"/>
                </a:cxn>
                <a:cxn ang="0">
                  <a:pos x="76" y="5"/>
                </a:cxn>
                <a:cxn ang="0">
                  <a:pos x="77" y="6"/>
                </a:cxn>
                <a:cxn ang="0">
                  <a:pos x="82" y="24"/>
                </a:cxn>
              </a:cxnLst>
              <a:rect l="0" t="0" r="r" b="b"/>
              <a:pathLst>
                <a:path w="91" h="107">
                  <a:moveTo>
                    <a:pt x="82" y="24"/>
                  </a:moveTo>
                  <a:cubicBezTo>
                    <a:pt x="77" y="38"/>
                    <a:pt x="79" y="38"/>
                    <a:pt x="77" y="41"/>
                  </a:cubicBezTo>
                  <a:cubicBezTo>
                    <a:pt x="76" y="44"/>
                    <a:pt x="74" y="41"/>
                    <a:pt x="70" y="36"/>
                  </a:cubicBezTo>
                  <a:cubicBezTo>
                    <a:pt x="67" y="33"/>
                    <a:pt x="70" y="30"/>
                    <a:pt x="67" y="27"/>
                  </a:cubicBezTo>
                  <a:cubicBezTo>
                    <a:pt x="62" y="22"/>
                    <a:pt x="65" y="20"/>
                    <a:pt x="64" y="19"/>
                  </a:cubicBezTo>
                  <a:cubicBezTo>
                    <a:pt x="59" y="25"/>
                    <a:pt x="64" y="22"/>
                    <a:pt x="64" y="27"/>
                  </a:cubicBezTo>
                  <a:cubicBezTo>
                    <a:pt x="64" y="33"/>
                    <a:pt x="71" y="39"/>
                    <a:pt x="71" y="44"/>
                  </a:cubicBezTo>
                  <a:cubicBezTo>
                    <a:pt x="71" y="47"/>
                    <a:pt x="74" y="49"/>
                    <a:pt x="74" y="52"/>
                  </a:cubicBezTo>
                  <a:cubicBezTo>
                    <a:pt x="73" y="56"/>
                    <a:pt x="79" y="63"/>
                    <a:pt x="83" y="74"/>
                  </a:cubicBezTo>
                  <a:cubicBezTo>
                    <a:pt x="86" y="82"/>
                    <a:pt x="91" y="82"/>
                    <a:pt x="88" y="82"/>
                  </a:cubicBezTo>
                  <a:cubicBezTo>
                    <a:pt x="85" y="82"/>
                    <a:pt x="86" y="88"/>
                    <a:pt x="88" y="91"/>
                  </a:cubicBezTo>
                  <a:cubicBezTo>
                    <a:pt x="85" y="96"/>
                    <a:pt x="83" y="91"/>
                    <a:pt x="82" y="96"/>
                  </a:cubicBezTo>
                  <a:cubicBezTo>
                    <a:pt x="80" y="100"/>
                    <a:pt x="77" y="99"/>
                    <a:pt x="76" y="102"/>
                  </a:cubicBezTo>
                  <a:cubicBezTo>
                    <a:pt x="74" y="105"/>
                    <a:pt x="71" y="107"/>
                    <a:pt x="68" y="102"/>
                  </a:cubicBezTo>
                  <a:cubicBezTo>
                    <a:pt x="54" y="102"/>
                    <a:pt x="54" y="102"/>
                    <a:pt x="54" y="102"/>
                  </a:cubicBezTo>
                  <a:cubicBezTo>
                    <a:pt x="54" y="100"/>
                    <a:pt x="54" y="100"/>
                    <a:pt x="54" y="100"/>
                  </a:cubicBezTo>
                  <a:cubicBezTo>
                    <a:pt x="53" y="102"/>
                    <a:pt x="53" y="102"/>
                    <a:pt x="53" y="102"/>
                  </a:cubicBezTo>
                  <a:cubicBezTo>
                    <a:pt x="4" y="102"/>
                    <a:pt x="4" y="102"/>
                    <a:pt x="4" y="102"/>
                  </a:cubicBezTo>
                  <a:cubicBezTo>
                    <a:pt x="4" y="25"/>
                    <a:pt x="4" y="25"/>
                    <a:pt x="4" y="25"/>
                  </a:cubicBezTo>
                  <a:cubicBezTo>
                    <a:pt x="4" y="22"/>
                    <a:pt x="0" y="20"/>
                    <a:pt x="3" y="14"/>
                  </a:cubicBezTo>
                  <a:cubicBezTo>
                    <a:pt x="6" y="9"/>
                    <a:pt x="1" y="6"/>
                    <a:pt x="4" y="3"/>
                  </a:cubicBezTo>
                  <a:cubicBezTo>
                    <a:pt x="6" y="3"/>
                    <a:pt x="7" y="0"/>
                    <a:pt x="16" y="3"/>
                  </a:cubicBezTo>
                  <a:cubicBezTo>
                    <a:pt x="27" y="5"/>
                    <a:pt x="22" y="6"/>
                    <a:pt x="24" y="6"/>
                  </a:cubicBezTo>
                  <a:cubicBezTo>
                    <a:pt x="27" y="5"/>
                    <a:pt x="27" y="8"/>
                    <a:pt x="30" y="8"/>
                  </a:cubicBezTo>
                  <a:cubicBezTo>
                    <a:pt x="32" y="6"/>
                    <a:pt x="36" y="13"/>
                    <a:pt x="39" y="9"/>
                  </a:cubicBezTo>
                  <a:cubicBezTo>
                    <a:pt x="45" y="3"/>
                    <a:pt x="44" y="6"/>
                    <a:pt x="45" y="5"/>
                  </a:cubicBezTo>
                  <a:cubicBezTo>
                    <a:pt x="47" y="2"/>
                    <a:pt x="47" y="3"/>
                    <a:pt x="50" y="2"/>
                  </a:cubicBezTo>
                  <a:cubicBezTo>
                    <a:pt x="53" y="0"/>
                    <a:pt x="54" y="5"/>
                    <a:pt x="56" y="3"/>
                  </a:cubicBezTo>
                  <a:cubicBezTo>
                    <a:pt x="57" y="2"/>
                    <a:pt x="57" y="2"/>
                    <a:pt x="59" y="3"/>
                  </a:cubicBezTo>
                  <a:cubicBezTo>
                    <a:pt x="61" y="5"/>
                    <a:pt x="61" y="5"/>
                    <a:pt x="61" y="5"/>
                  </a:cubicBezTo>
                  <a:cubicBezTo>
                    <a:pt x="59" y="5"/>
                    <a:pt x="57" y="3"/>
                    <a:pt x="57" y="3"/>
                  </a:cubicBezTo>
                  <a:cubicBezTo>
                    <a:pt x="57" y="5"/>
                    <a:pt x="56" y="5"/>
                    <a:pt x="57" y="5"/>
                  </a:cubicBezTo>
                  <a:cubicBezTo>
                    <a:pt x="57" y="6"/>
                    <a:pt x="59" y="5"/>
                    <a:pt x="59" y="6"/>
                  </a:cubicBezTo>
                  <a:cubicBezTo>
                    <a:pt x="61" y="8"/>
                    <a:pt x="62" y="6"/>
                    <a:pt x="61" y="6"/>
                  </a:cubicBezTo>
                  <a:cubicBezTo>
                    <a:pt x="61" y="5"/>
                    <a:pt x="61" y="5"/>
                    <a:pt x="62" y="6"/>
                  </a:cubicBezTo>
                  <a:cubicBezTo>
                    <a:pt x="65" y="9"/>
                    <a:pt x="67" y="5"/>
                    <a:pt x="68" y="6"/>
                  </a:cubicBezTo>
                  <a:cubicBezTo>
                    <a:pt x="70" y="8"/>
                    <a:pt x="68" y="8"/>
                    <a:pt x="76" y="5"/>
                  </a:cubicBezTo>
                  <a:cubicBezTo>
                    <a:pt x="76" y="5"/>
                    <a:pt x="76" y="6"/>
                    <a:pt x="77" y="6"/>
                  </a:cubicBezTo>
                  <a:cubicBezTo>
                    <a:pt x="79" y="11"/>
                    <a:pt x="80" y="17"/>
                    <a:pt x="82" y="24"/>
                  </a:cubicBezTo>
                </a:path>
              </a:pathLst>
            </a:custGeom>
            <a:solidFill>
              <a:schemeClr val="tx2"/>
            </a:solidFill>
            <a:ln w="3175" cmpd="sng">
              <a:solidFill>
                <a:schemeClr val="bg1"/>
              </a:solidFill>
              <a:round/>
              <a:headEnd/>
              <a:tailEnd/>
            </a:ln>
          </p:spPr>
          <p:txBody>
            <a:bodyPr/>
            <a:lstStyle/>
            <a:p>
              <a:endParaRPr lang="en-GB"/>
            </a:p>
          </p:txBody>
        </p:sp>
        <p:sp>
          <p:nvSpPr>
            <p:cNvPr id="352" name="Freeform 89"/>
            <p:cNvSpPr>
              <a:spLocks/>
            </p:cNvSpPr>
            <p:nvPr/>
          </p:nvSpPr>
          <p:spPr bwMode="auto">
            <a:xfrm>
              <a:off x="4129057" y="3636374"/>
              <a:ext cx="275112" cy="280449"/>
            </a:xfrm>
            <a:custGeom>
              <a:avLst/>
              <a:gdLst/>
              <a:ahLst/>
              <a:cxnLst>
                <a:cxn ang="0">
                  <a:pos x="2" y="29"/>
                </a:cxn>
                <a:cxn ang="0">
                  <a:pos x="5" y="29"/>
                </a:cxn>
                <a:cxn ang="0">
                  <a:pos x="5" y="29"/>
                </a:cxn>
                <a:cxn ang="0">
                  <a:pos x="5" y="31"/>
                </a:cxn>
                <a:cxn ang="0">
                  <a:pos x="8" y="34"/>
                </a:cxn>
                <a:cxn ang="0">
                  <a:pos x="5" y="37"/>
                </a:cxn>
                <a:cxn ang="0">
                  <a:pos x="6" y="39"/>
                </a:cxn>
                <a:cxn ang="0">
                  <a:pos x="3" y="39"/>
                </a:cxn>
                <a:cxn ang="0">
                  <a:pos x="2" y="40"/>
                </a:cxn>
                <a:cxn ang="0">
                  <a:pos x="3" y="40"/>
                </a:cxn>
                <a:cxn ang="0">
                  <a:pos x="0" y="45"/>
                </a:cxn>
                <a:cxn ang="0">
                  <a:pos x="0" y="45"/>
                </a:cxn>
                <a:cxn ang="0">
                  <a:pos x="0" y="45"/>
                </a:cxn>
                <a:cxn ang="0">
                  <a:pos x="0" y="48"/>
                </a:cxn>
                <a:cxn ang="0">
                  <a:pos x="0" y="49"/>
                </a:cxn>
                <a:cxn ang="0">
                  <a:pos x="2" y="49"/>
                </a:cxn>
                <a:cxn ang="0">
                  <a:pos x="3" y="52"/>
                </a:cxn>
                <a:cxn ang="0">
                  <a:pos x="9" y="54"/>
                </a:cxn>
                <a:cxn ang="0">
                  <a:pos x="18" y="48"/>
                </a:cxn>
                <a:cxn ang="0">
                  <a:pos x="24" y="43"/>
                </a:cxn>
                <a:cxn ang="0">
                  <a:pos x="35" y="37"/>
                </a:cxn>
                <a:cxn ang="0">
                  <a:pos x="43" y="32"/>
                </a:cxn>
                <a:cxn ang="0">
                  <a:pos x="44" y="28"/>
                </a:cxn>
                <a:cxn ang="0">
                  <a:pos x="44" y="28"/>
                </a:cxn>
                <a:cxn ang="0">
                  <a:pos x="44" y="26"/>
                </a:cxn>
                <a:cxn ang="0">
                  <a:pos x="44" y="23"/>
                </a:cxn>
                <a:cxn ang="0">
                  <a:pos x="46" y="17"/>
                </a:cxn>
                <a:cxn ang="0">
                  <a:pos x="44" y="11"/>
                </a:cxn>
                <a:cxn ang="0">
                  <a:pos x="49" y="9"/>
                </a:cxn>
                <a:cxn ang="0">
                  <a:pos x="53" y="3"/>
                </a:cxn>
                <a:cxn ang="0">
                  <a:pos x="53" y="2"/>
                </a:cxn>
                <a:cxn ang="0">
                  <a:pos x="52" y="2"/>
                </a:cxn>
                <a:cxn ang="0">
                  <a:pos x="47" y="3"/>
                </a:cxn>
                <a:cxn ang="0">
                  <a:pos x="41" y="3"/>
                </a:cxn>
                <a:cxn ang="0">
                  <a:pos x="27" y="8"/>
                </a:cxn>
                <a:cxn ang="0">
                  <a:pos x="21" y="5"/>
                </a:cxn>
                <a:cxn ang="0">
                  <a:pos x="14" y="8"/>
                </a:cxn>
                <a:cxn ang="0">
                  <a:pos x="12" y="8"/>
                </a:cxn>
                <a:cxn ang="0">
                  <a:pos x="8" y="6"/>
                </a:cxn>
                <a:cxn ang="0">
                  <a:pos x="8" y="11"/>
                </a:cxn>
                <a:cxn ang="0">
                  <a:pos x="8" y="12"/>
                </a:cxn>
                <a:cxn ang="0">
                  <a:pos x="6" y="12"/>
                </a:cxn>
                <a:cxn ang="0">
                  <a:pos x="3" y="17"/>
                </a:cxn>
                <a:cxn ang="0">
                  <a:pos x="2" y="15"/>
                </a:cxn>
                <a:cxn ang="0">
                  <a:pos x="2" y="22"/>
                </a:cxn>
                <a:cxn ang="0">
                  <a:pos x="2" y="29"/>
                </a:cxn>
              </a:cxnLst>
              <a:rect l="0" t="0" r="r" b="b"/>
              <a:pathLst>
                <a:path w="53" h="54">
                  <a:moveTo>
                    <a:pt x="2" y="29"/>
                  </a:moveTo>
                  <a:cubicBezTo>
                    <a:pt x="3" y="29"/>
                    <a:pt x="3" y="29"/>
                    <a:pt x="5" y="29"/>
                  </a:cubicBezTo>
                  <a:cubicBezTo>
                    <a:pt x="5" y="29"/>
                    <a:pt x="5" y="29"/>
                    <a:pt x="5" y="29"/>
                  </a:cubicBezTo>
                  <a:cubicBezTo>
                    <a:pt x="6" y="31"/>
                    <a:pt x="5" y="31"/>
                    <a:pt x="5" y="31"/>
                  </a:cubicBezTo>
                  <a:cubicBezTo>
                    <a:pt x="6" y="31"/>
                    <a:pt x="8" y="32"/>
                    <a:pt x="8" y="34"/>
                  </a:cubicBezTo>
                  <a:cubicBezTo>
                    <a:pt x="8" y="36"/>
                    <a:pt x="5" y="36"/>
                    <a:pt x="5" y="37"/>
                  </a:cubicBezTo>
                  <a:cubicBezTo>
                    <a:pt x="5" y="37"/>
                    <a:pt x="6" y="37"/>
                    <a:pt x="6" y="39"/>
                  </a:cubicBezTo>
                  <a:cubicBezTo>
                    <a:pt x="3" y="39"/>
                    <a:pt x="3" y="39"/>
                    <a:pt x="3" y="39"/>
                  </a:cubicBezTo>
                  <a:cubicBezTo>
                    <a:pt x="3" y="39"/>
                    <a:pt x="3" y="39"/>
                    <a:pt x="2" y="40"/>
                  </a:cubicBezTo>
                  <a:cubicBezTo>
                    <a:pt x="3" y="40"/>
                    <a:pt x="3" y="40"/>
                    <a:pt x="3" y="40"/>
                  </a:cubicBezTo>
                  <a:cubicBezTo>
                    <a:pt x="3" y="42"/>
                    <a:pt x="0" y="45"/>
                    <a:pt x="0" y="45"/>
                  </a:cubicBezTo>
                  <a:cubicBezTo>
                    <a:pt x="0" y="45"/>
                    <a:pt x="0" y="45"/>
                    <a:pt x="0" y="45"/>
                  </a:cubicBezTo>
                  <a:cubicBezTo>
                    <a:pt x="0" y="45"/>
                    <a:pt x="0" y="45"/>
                    <a:pt x="0" y="45"/>
                  </a:cubicBezTo>
                  <a:cubicBezTo>
                    <a:pt x="0" y="46"/>
                    <a:pt x="0" y="48"/>
                    <a:pt x="0" y="48"/>
                  </a:cubicBezTo>
                  <a:cubicBezTo>
                    <a:pt x="0" y="49"/>
                    <a:pt x="0" y="49"/>
                    <a:pt x="0" y="49"/>
                  </a:cubicBezTo>
                  <a:cubicBezTo>
                    <a:pt x="0" y="51"/>
                    <a:pt x="0" y="49"/>
                    <a:pt x="2" y="49"/>
                  </a:cubicBezTo>
                  <a:cubicBezTo>
                    <a:pt x="3" y="51"/>
                    <a:pt x="3" y="51"/>
                    <a:pt x="3" y="52"/>
                  </a:cubicBezTo>
                  <a:cubicBezTo>
                    <a:pt x="5" y="52"/>
                    <a:pt x="8" y="54"/>
                    <a:pt x="9" y="54"/>
                  </a:cubicBezTo>
                  <a:cubicBezTo>
                    <a:pt x="11" y="54"/>
                    <a:pt x="15" y="49"/>
                    <a:pt x="18" y="48"/>
                  </a:cubicBezTo>
                  <a:cubicBezTo>
                    <a:pt x="20" y="46"/>
                    <a:pt x="23" y="45"/>
                    <a:pt x="24" y="43"/>
                  </a:cubicBezTo>
                  <a:cubicBezTo>
                    <a:pt x="27" y="40"/>
                    <a:pt x="32" y="39"/>
                    <a:pt x="35" y="37"/>
                  </a:cubicBezTo>
                  <a:cubicBezTo>
                    <a:pt x="37" y="36"/>
                    <a:pt x="40" y="34"/>
                    <a:pt x="43" y="32"/>
                  </a:cubicBezTo>
                  <a:cubicBezTo>
                    <a:pt x="43" y="31"/>
                    <a:pt x="44" y="29"/>
                    <a:pt x="44" y="28"/>
                  </a:cubicBezTo>
                  <a:cubicBezTo>
                    <a:pt x="44" y="28"/>
                    <a:pt x="44" y="28"/>
                    <a:pt x="44" y="28"/>
                  </a:cubicBezTo>
                  <a:cubicBezTo>
                    <a:pt x="44" y="28"/>
                    <a:pt x="44" y="28"/>
                    <a:pt x="44" y="26"/>
                  </a:cubicBezTo>
                  <a:cubicBezTo>
                    <a:pt x="44" y="26"/>
                    <a:pt x="44" y="25"/>
                    <a:pt x="44" y="23"/>
                  </a:cubicBezTo>
                  <a:cubicBezTo>
                    <a:pt x="44" y="22"/>
                    <a:pt x="46" y="19"/>
                    <a:pt x="46" y="17"/>
                  </a:cubicBezTo>
                  <a:cubicBezTo>
                    <a:pt x="44" y="15"/>
                    <a:pt x="44" y="14"/>
                    <a:pt x="44" y="11"/>
                  </a:cubicBezTo>
                  <a:cubicBezTo>
                    <a:pt x="46" y="9"/>
                    <a:pt x="47" y="9"/>
                    <a:pt x="49" y="9"/>
                  </a:cubicBezTo>
                  <a:cubicBezTo>
                    <a:pt x="50" y="8"/>
                    <a:pt x="52" y="5"/>
                    <a:pt x="53" y="3"/>
                  </a:cubicBezTo>
                  <a:cubicBezTo>
                    <a:pt x="53" y="2"/>
                    <a:pt x="53" y="2"/>
                    <a:pt x="53" y="2"/>
                  </a:cubicBezTo>
                  <a:cubicBezTo>
                    <a:pt x="53" y="2"/>
                    <a:pt x="52" y="0"/>
                    <a:pt x="52" y="2"/>
                  </a:cubicBezTo>
                  <a:cubicBezTo>
                    <a:pt x="50" y="3"/>
                    <a:pt x="49" y="3"/>
                    <a:pt x="47" y="3"/>
                  </a:cubicBezTo>
                  <a:cubicBezTo>
                    <a:pt x="44" y="3"/>
                    <a:pt x="43" y="3"/>
                    <a:pt x="41" y="3"/>
                  </a:cubicBezTo>
                  <a:cubicBezTo>
                    <a:pt x="37" y="5"/>
                    <a:pt x="34" y="8"/>
                    <a:pt x="27" y="8"/>
                  </a:cubicBezTo>
                  <a:cubicBezTo>
                    <a:pt x="24" y="8"/>
                    <a:pt x="24" y="6"/>
                    <a:pt x="21" y="5"/>
                  </a:cubicBezTo>
                  <a:cubicBezTo>
                    <a:pt x="18" y="5"/>
                    <a:pt x="17" y="8"/>
                    <a:pt x="14" y="8"/>
                  </a:cubicBezTo>
                  <a:cubicBezTo>
                    <a:pt x="12" y="8"/>
                    <a:pt x="12" y="8"/>
                    <a:pt x="12" y="8"/>
                  </a:cubicBezTo>
                  <a:cubicBezTo>
                    <a:pt x="11" y="8"/>
                    <a:pt x="8" y="6"/>
                    <a:pt x="8" y="6"/>
                  </a:cubicBezTo>
                  <a:cubicBezTo>
                    <a:pt x="8" y="6"/>
                    <a:pt x="6" y="9"/>
                    <a:pt x="8" y="11"/>
                  </a:cubicBezTo>
                  <a:cubicBezTo>
                    <a:pt x="8" y="12"/>
                    <a:pt x="8" y="12"/>
                    <a:pt x="8" y="12"/>
                  </a:cubicBezTo>
                  <a:cubicBezTo>
                    <a:pt x="6" y="12"/>
                    <a:pt x="6" y="12"/>
                    <a:pt x="6" y="12"/>
                  </a:cubicBezTo>
                  <a:cubicBezTo>
                    <a:pt x="5" y="12"/>
                    <a:pt x="5" y="17"/>
                    <a:pt x="3" y="17"/>
                  </a:cubicBezTo>
                  <a:cubicBezTo>
                    <a:pt x="3" y="17"/>
                    <a:pt x="3" y="15"/>
                    <a:pt x="2" y="15"/>
                  </a:cubicBezTo>
                  <a:cubicBezTo>
                    <a:pt x="2" y="17"/>
                    <a:pt x="0" y="19"/>
                    <a:pt x="2" y="22"/>
                  </a:cubicBezTo>
                  <a:cubicBezTo>
                    <a:pt x="3" y="23"/>
                    <a:pt x="2" y="25"/>
                    <a:pt x="2" y="29"/>
                  </a:cubicBezTo>
                </a:path>
              </a:pathLst>
            </a:custGeom>
            <a:grpFill/>
            <a:ln w="3175" cmpd="sng">
              <a:solidFill>
                <a:schemeClr val="bg1"/>
              </a:solidFill>
              <a:round/>
              <a:headEnd/>
              <a:tailEnd/>
            </a:ln>
          </p:spPr>
          <p:txBody>
            <a:bodyPr/>
            <a:lstStyle/>
            <a:p>
              <a:endParaRPr lang="en-GB"/>
            </a:p>
          </p:txBody>
        </p:sp>
        <p:sp>
          <p:nvSpPr>
            <p:cNvPr id="353" name="Freeform 90"/>
            <p:cNvSpPr>
              <a:spLocks/>
            </p:cNvSpPr>
            <p:nvPr/>
          </p:nvSpPr>
          <p:spPr bwMode="auto">
            <a:xfrm>
              <a:off x="4105019" y="3785948"/>
              <a:ext cx="61433" cy="88141"/>
            </a:xfrm>
            <a:custGeom>
              <a:avLst/>
              <a:gdLst/>
              <a:ahLst/>
              <a:cxnLst>
                <a:cxn ang="0">
                  <a:pos x="5" y="16"/>
                </a:cxn>
                <a:cxn ang="0">
                  <a:pos x="3" y="16"/>
                </a:cxn>
                <a:cxn ang="0">
                  <a:pos x="3" y="17"/>
                </a:cxn>
                <a:cxn ang="0">
                  <a:pos x="0" y="17"/>
                </a:cxn>
                <a:cxn ang="0">
                  <a:pos x="3" y="11"/>
                </a:cxn>
                <a:cxn ang="0">
                  <a:pos x="5" y="6"/>
                </a:cxn>
                <a:cxn ang="0">
                  <a:pos x="6" y="0"/>
                </a:cxn>
                <a:cxn ang="0">
                  <a:pos x="9" y="0"/>
                </a:cxn>
                <a:cxn ang="0">
                  <a:pos x="9" y="0"/>
                </a:cxn>
                <a:cxn ang="0">
                  <a:pos x="9" y="2"/>
                </a:cxn>
                <a:cxn ang="0">
                  <a:pos x="12" y="5"/>
                </a:cxn>
                <a:cxn ang="0">
                  <a:pos x="9" y="8"/>
                </a:cxn>
                <a:cxn ang="0">
                  <a:pos x="11" y="10"/>
                </a:cxn>
                <a:cxn ang="0">
                  <a:pos x="8" y="10"/>
                </a:cxn>
                <a:cxn ang="0">
                  <a:pos x="6" y="11"/>
                </a:cxn>
                <a:cxn ang="0">
                  <a:pos x="8" y="11"/>
                </a:cxn>
                <a:cxn ang="0">
                  <a:pos x="5" y="16"/>
                </a:cxn>
              </a:cxnLst>
              <a:rect l="0" t="0" r="r" b="b"/>
              <a:pathLst>
                <a:path w="12" h="17">
                  <a:moveTo>
                    <a:pt x="5" y="16"/>
                  </a:moveTo>
                  <a:cubicBezTo>
                    <a:pt x="3" y="16"/>
                    <a:pt x="3" y="14"/>
                    <a:pt x="3" y="16"/>
                  </a:cubicBezTo>
                  <a:cubicBezTo>
                    <a:pt x="3" y="17"/>
                    <a:pt x="3" y="17"/>
                    <a:pt x="3" y="17"/>
                  </a:cubicBezTo>
                  <a:cubicBezTo>
                    <a:pt x="3" y="17"/>
                    <a:pt x="2" y="17"/>
                    <a:pt x="0" y="17"/>
                  </a:cubicBezTo>
                  <a:cubicBezTo>
                    <a:pt x="2" y="13"/>
                    <a:pt x="2" y="14"/>
                    <a:pt x="3" y="11"/>
                  </a:cubicBezTo>
                  <a:cubicBezTo>
                    <a:pt x="3" y="6"/>
                    <a:pt x="5" y="10"/>
                    <a:pt x="5" y="6"/>
                  </a:cubicBezTo>
                  <a:cubicBezTo>
                    <a:pt x="3" y="2"/>
                    <a:pt x="8" y="3"/>
                    <a:pt x="6" y="0"/>
                  </a:cubicBezTo>
                  <a:cubicBezTo>
                    <a:pt x="8" y="0"/>
                    <a:pt x="8" y="0"/>
                    <a:pt x="9" y="0"/>
                  </a:cubicBezTo>
                  <a:cubicBezTo>
                    <a:pt x="9" y="0"/>
                    <a:pt x="9" y="0"/>
                    <a:pt x="9" y="0"/>
                  </a:cubicBezTo>
                  <a:cubicBezTo>
                    <a:pt x="11" y="2"/>
                    <a:pt x="9" y="2"/>
                    <a:pt x="9" y="2"/>
                  </a:cubicBezTo>
                  <a:cubicBezTo>
                    <a:pt x="11" y="2"/>
                    <a:pt x="12" y="3"/>
                    <a:pt x="12" y="5"/>
                  </a:cubicBezTo>
                  <a:cubicBezTo>
                    <a:pt x="12" y="6"/>
                    <a:pt x="9" y="6"/>
                    <a:pt x="9" y="8"/>
                  </a:cubicBezTo>
                  <a:cubicBezTo>
                    <a:pt x="9" y="8"/>
                    <a:pt x="11" y="8"/>
                    <a:pt x="11" y="10"/>
                  </a:cubicBezTo>
                  <a:cubicBezTo>
                    <a:pt x="8" y="10"/>
                    <a:pt x="8" y="10"/>
                    <a:pt x="8" y="10"/>
                  </a:cubicBezTo>
                  <a:cubicBezTo>
                    <a:pt x="8" y="10"/>
                    <a:pt x="8" y="10"/>
                    <a:pt x="6" y="11"/>
                  </a:cubicBezTo>
                  <a:cubicBezTo>
                    <a:pt x="8" y="11"/>
                    <a:pt x="8" y="11"/>
                    <a:pt x="8" y="11"/>
                  </a:cubicBezTo>
                  <a:cubicBezTo>
                    <a:pt x="8" y="13"/>
                    <a:pt x="5" y="16"/>
                    <a:pt x="5" y="16"/>
                  </a:cubicBezTo>
                </a:path>
              </a:pathLst>
            </a:custGeom>
            <a:solidFill>
              <a:schemeClr val="tx2"/>
            </a:solidFill>
            <a:ln w="3175" cmpd="sng">
              <a:solidFill>
                <a:schemeClr val="bg1"/>
              </a:solidFill>
              <a:round/>
              <a:headEnd/>
              <a:tailEnd/>
            </a:ln>
          </p:spPr>
          <p:txBody>
            <a:bodyPr/>
            <a:lstStyle/>
            <a:p>
              <a:endParaRPr lang="en-GB"/>
            </a:p>
          </p:txBody>
        </p:sp>
        <p:sp>
          <p:nvSpPr>
            <p:cNvPr id="354" name="Freeform 91"/>
            <p:cNvSpPr>
              <a:spLocks/>
            </p:cNvSpPr>
            <p:nvPr/>
          </p:nvSpPr>
          <p:spPr bwMode="auto">
            <a:xfrm>
              <a:off x="4099677" y="3860733"/>
              <a:ext cx="181628" cy="227030"/>
            </a:xfrm>
            <a:custGeom>
              <a:avLst/>
              <a:gdLst/>
              <a:ahLst/>
              <a:cxnLst>
                <a:cxn ang="0">
                  <a:pos x="6" y="7"/>
                </a:cxn>
                <a:cxn ang="0">
                  <a:pos x="5" y="10"/>
                </a:cxn>
                <a:cxn ang="0">
                  <a:pos x="5" y="11"/>
                </a:cxn>
                <a:cxn ang="0">
                  <a:pos x="5" y="19"/>
                </a:cxn>
                <a:cxn ang="0">
                  <a:pos x="5" y="24"/>
                </a:cxn>
                <a:cxn ang="0">
                  <a:pos x="2" y="34"/>
                </a:cxn>
                <a:cxn ang="0">
                  <a:pos x="0" y="40"/>
                </a:cxn>
                <a:cxn ang="0">
                  <a:pos x="0" y="42"/>
                </a:cxn>
                <a:cxn ang="0">
                  <a:pos x="9" y="44"/>
                </a:cxn>
                <a:cxn ang="0">
                  <a:pos x="15" y="37"/>
                </a:cxn>
                <a:cxn ang="0">
                  <a:pos x="21" y="36"/>
                </a:cxn>
                <a:cxn ang="0">
                  <a:pos x="21" y="33"/>
                </a:cxn>
                <a:cxn ang="0">
                  <a:pos x="24" y="30"/>
                </a:cxn>
                <a:cxn ang="0">
                  <a:pos x="17" y="20"/>
                </a:cxn>
                <a:cxn ang="0">
                  <a:pos x="21" y="19"/>
                </a:cxn>
                <a:cxn ang="0">
                  <a:pos x="33" y="13"/>
                </a:cxn>
                <a:cxn ang="0">
                  <a:pos x="35" y="13"/>
                </a:cxn>
                <a:cxn ang="0">
                  <a:pos x="32" y="11"/>
                </a:cxn>
                <a:cxn ang="0">
                  <a:pos x="32" y="10"/>
                </a:cxn>
                <a:cxn ang="0">
                  <a:pos x="33" y="10"/>
                </a:cxn>
                <a:cxn ang="0">
                  <a:pos x="33" y="8"/>
                </a:cxn>
                <a:cxn ang="0">
                  <a:pos x="30" y="0"/>
                </a:cxn>
                <a:cxn ang="0">
                  <a:pos x="24" y="5"/>
                </a:cxn>
                <a:cxn ang="0">
                  <a:pos x="15" y="11"/>
                </a:cxn>
                <a:cxn ang="0">
                  <a:pos x="9" y="10"/>
                </a:cxn>
                <a:cxn ang="0">
                  <a:pos x="8" y="7"/>
                </a:cxn>
                <a:cxn ang="0">
                  <a:pos x="6" y="7"/>
                </a:cxn>
              </a:cxnLst>
              <a:rect l="0" t="0" r="r" b="b"/>
              <a:pathLst>
                <a:path w="35" h="44">
                  <a:moveTo>
                    <a:pt x="6" y="7"/>
                  </a:moveTo>
                  <a:cubicBezTo>
                    <a:pt x="5" y="7"/>
                    <a:pt x="5" y="8"/>
                    <a:pt x="5" y="10"/>
                  </a:cubicBezTo>
                  <a:cubicBezTo>
                    <a:pt x="5" y="11"/>
                    <a:pt x="5" y="11"/>
                    <a:pt x="5" y="11"/>
                  </a:cubicBezTo>
                  <a:cubicBezTo>
                    <a:pt x="5" y="13"/>
                    <a:pt x="6" y="17"/>
                    <a:pt x="5" y="19"/>
                  </a:cubicBezTo>
                  <a:cubicBezTo>
                    <a:pt x="5" y="20"/>
                    <a:pt x="5" y="22"/>
                    <a:pt x="5" y="24"/>
                  </a:cubicBezTo>
                  <a:cubicBezTo>
                    <a:pt x="5" y="25"/>
                    <a:pt x="2" y="30"/>
                    <a:pt x="2" y="34"/>
                  </a:cubicBezTo>
                  <a:cubicBezTo>
                    <a:pt x="2" y="36"/>
                    <a:pt x="0" y="40"/>
                    <a:pt x="0" y="40"/>
                  </a:cubicBezTo>
                  <a:cubicBezTo>
                    <a:pt x="0" y="40"/>
                    <a:pt x="0" y="40"/>
                    <a:pt x="0" y="42"/>
                  </a:cubicBezTo>
                  <a:cubicBezTo>
                    <a:pt x="2" y="42"/>
                    <a:pt x="8" y="44"/>
                    <a:pt x="9" y="44"/>
                  </a:cubicBezTo>
                  <a:cubicBezTo>
                    <a:pt x="12" y="44"/>
                    <a:pt x="12" y="39"/>
                    <a:pt x="15" y="37"/>
                  </a:cubicBezTo>
                  <a:cubicBezTo>
                    <a:pt x="15" y="36"/>
                    <a:pt x="20" y="37"/>
                    <a:pt x="21" y="36"/>
                  </a:cubicBezTo>
                  <a:cubicBezTo>
                    <a:pt x="21" y="34"/>
                    <a:pt x="21" y="33"/>
                    <a:pt x="21" y="33"/>
                  </a:cubicBezTo>
                  <a:cubicBezTo>
                    <a:pt x="23" y="31"/>
                    <a:pt x="24" y="31"/>
                    <a:pt x="24" y="30"/>
                  </a:cubicBezTo>
                  <a:cubicBezTo>
                    <a:pt x="17" y="20"/>
                    <a:pt x="17" y="20"/>
                    <a:pt x="17" y="20"/>
                  </a:cubicBezTo>
                  <a:cubicBezTo>
                    <a:pt x="17" y="19"/>
                    <a:pt x="20" y="19"/>
                    <a:pt x="21" y="19"/>
                  </a:cubicBezTo>
                  <a:cubicBezTo>
                    <a:pt x="23" y="17"/>
                    <a:pt x="32" y="16"/>
                    <a:pt x="33" y="13"/>
                  </a:cubicBezTo>
                  <a:cubicBezTo>
                    <a:pt x="35" y="13"/>
                    <a:pt x="35" y="13"/>
                    <a:pt x="35" y="13"/>
                  </a:cubicBezTo>
                  <a:cubicBezTo>
                    <a:pt x="35" y="10"/>
                    <a:pt x="33" y="11"/>
                    <a:pt x="32" y="11"/>
                  </a:cubicBezTo>
                  <a:cubicBezTo>
                    <a:pt x="32" y="10"/>
                    <a:pt x="32" y="10"/>
                    <a:pt x="32" y="10"/>
                  </a:cubicBezTo>
                  <a:cubicBezTo>
                    <a:pt x="33" y="10"/>
                    <a:pt x="33" y="10"/>
                    <a:pt x="33" y="10"/>
                  </a:cubicBezTo>
                  <a:cubicBezTo>
                    <a:pt x="33" y="10"/>
                    <a:pt x="33" y="10"/>
                    <a:pt x="33" y="8"/>
                  </a:cubicBezTo>
                  <a:cubicBezTo>
                    <a:pt x="32" y="7"/>
                    <a:pt x="32" y="4"/>
                    <a:pt x="30" y="0"/>
                  </a:cubicBezTo>
                  <a:cubicBezTo>
                    <a:pt x="29" y="2"/>
                    <a:pt x="26" y="4"/>
                    <a:pt x="24" y="5"/>
                  </a:cubicBezTo>
                  <a:cubicBezTo>
                    <a:pt x="21" y="7"/>
                    <a:pt x="17" y="11"/>
                    <a:pt x="15" y="11"/>
                  </a:cubicBezTo>
                  <a:cubicBezTo>
                    <a:pt x="14" y="11"/>
                    <a:pt x="11" y="10"/>
                    <a:pt x="9" y="10"/>
                  </a:cubicBezTo>
                  <a:cubicBezTo>
                    <a:pt x="9" y="8"/>
                    <a:pt x="9" y="8"/>
                    <a:pt x="8" y="7"/>
                  </a:cubicBezTo>
                  <a:cubicBezTo>
                    <a:pt x="6" y="7"/>
                    <a:pt x="6" y="8"/>
                    <a:pt x="6" y="7"/>
                  </a:cubicBezTo>
                </a:path>
              </a:pathLst>
            </a:custGeom>
            <a:solidFill>
              <a:schemeClr val="tx2"/>
            </a:solidFill>
            <a:ln w="3175" cmpd="sng">
              <a:solidFill>
                <a:schemeClr val="bg1"/>
              </a:solidFill>
              <a:round/>
              <a:headEnd/>
              <a:tailEnd/>
            </a:ln>
          </p:spPr>
          <p:txBody>
            <a:bodyPr/>
            <a:lstStyle/>
            <a:p>
              <a:endParaRPr lang="en-GB"/>
            </a:p>
          </p:txBody>
        </p:sp>
        <p:sp>
          <p:nvSpPr>
            <p:cNvPr id="355" name="Freeform 92"/>
            <p:cNvSpPr>
              <a:spLocks/>
            </p:cNvSpPr>
            <p:nvPr/>
          </p:nvSpPr>
          <p:spPr bwMode="auto">
            <a:xfrm>
              <a:off x="4353422" y="4979860"/>
              <a:ext cx="440714" cy="702460"/>
            </a:xfrm>
            <a:custGeom>
              <a:avLst/>
              <a:gdLst/>
              <a:ahLst/>
              <a:cxnLst>
                <a:cxn ang="0">
                  <a:pos x="5" y="136"/>
                </a:cxn>
                <a:cxn ang="0">
                  <a:pos x="0" y="126"/>
                </a:cxn>
                <a:cxn ang="0">
                  <a:pos x="0" y="92"/>
                </a:cxn>
                <a:cxn ang="0">
                  <a:pos x="8" y="81"/>
                </a:cxn>
                <a:cxn ang="0">
                  <a:pos x="12" y="78"/>
                </a:cxn>
                <a:cxn ang="0">
                  <a:pos x="18" y="73"/>
                </a:cxn>
                <a:cxn ang="0">
                  <a:pos x="33" y="69"/>
                </a:cxn>
                <a:cxn ang="0">
                  <a:pos x="49" y="48"/>
                </a:cxn>
                <a:cxn ang="0">
                  <a:pos x="53" y="41"/>
                </a:cxn>
                <a:cxn ang="0">
                  <a:pos x="38" y="38"/>
                </a:cxn>
                <a:cxn ang="0">
                  <a:pos x="23" y="30"/>
                </a:cxn>
                <a:cxn ang="0">
                  <a:pos x="18" y="25"/>
                </a:cxn>
                <a:cxn ang="0">
                  <a:pos x="15" y="20"/>
                </a:cxn>
                <a:cxn ang="0">
                  <a:pos x="15" y="13"/>
                </a:cxn>
                <a:cxn ang="0">
                  <a:pos x="18" y="6"/>
                </a:cxn>
                <a:cxn ang="0">
                  <a:pos x="27" y="17"/>
                </a:cxn>
                <a:cxn ang="0">
                  <a:pos x="41" y="14"/>
                </a:cxn>
                <a:cxn ang="0">
                  <a:pos x="53" y="11"/>
                </a:cxn>
                <a:cxn ang="0">
                  <a:pos x="62" y="8"/>
                </a:cxn>
                <a:cxn ang="0">
                  <a:pos x="79" y="3"/>
                </a:cxn>
                <a:cxn ang="0">
                  <a:pos x="80" y="16"/>
                </a:cxn>
                <a:cxn ang="0">
                  <a:pos x="77" y="24"/>
                </a:cxn>
                <a:cxn ang="0">
                  <a:pos x="68" y="48"/>
                </a:cxn>
                <a:cxn ang="0">
                  <a:pos x="35" y="98"/>
                </a:cxn>
                <a:cxn ang="0">
                  <a:pos x="12" y="122"/>
                </a:cxn>
                <a:cxn ang="0">
                  <a:pos x="5" y="136"/>
                </a:cxn>
              </a:cxnLst>
              <a:rect l="0" t="0" r="r" b="b"/>
              <a:pathLst>
                <a:path w="85" h="136">
                  <a:moveTo>
                    <a:pt x="5" y="136"/>
                  </a:moveTo>
                  <a:cubicBezTo>
                    <a:pt x="3" y="131"/>
                    <a:pt x="0" y="133"/>
                    <a:pt x="0" y="126"/>
                  </a:cubicBezTo>
                  <a:cubicBezTo>
                    <a:pt x="0" y="119"/>
                    <a:pt x="0" y="92"/>
                    <a:pt x="0" y="92"/>
                  </a:cubicBezTo>
                  <a:cubicBezTo>
                    <a:pt x="0" y="92"/>
                    <a:pt x="5" y="84"/>
                    <a:pt x="8" y="81"/>
                  </a:cubicBezTo>
                  <a:cubicBezTo>
                    <a:pt x="9" y="78"/>
                    <a:pt x="9" y="78"/>
                    <a:pt x="12" y="78"/>
                  </a:cubicBezTo>
                  <a:cubicBezTo>
                    <a:pt x="18" y="78"/>
                    <a:pt x="11" y="77"/>
                    <a:pt x="18" y="73"/>
                  </a:cubicBezTo>
                  <a:cubicBezTo>
                    <a:pt x="27" y="69"/>
                    <a:pt x="27" y="77"/>
                    <a:pt x="33" y="69"/>
                  </a:cubicBezTo>
                  <a:cubicBezTo>
                    <a:pt x="39" y="61"/>
                    <a:pt x="42" y="56"/>
                    <a:pt x="49" y="48"/>
                  </a:cubicBezTo>
                  <a:cubicBezTo>
                    <a:pt x="56" y="41"/>
                    <a:pt x="56" y="41"/>
                    <a:pt x="53" y="41"/>
                  </a:cubicBezTo>
                  <a:cubicBezTo>
                    <a:pt x="52" y="41"/>
                    <a:pt x="49" y="42"/>
                    <a:pt x="38" y="38"/>
                  </a:cubicBezTo>
                  <a:cubicBezTo>
                    <a:pt x="27" y="33"/>
                    <a:pt x="26" y="34"/>
                    <a:pt x="23" y="30"/>
                  </a:cubicBezTo>
                  <a:cubicBezTo>
                    <a:pt x="20" y="27"/>
                    <a:pt x="18" y="28"/>
                    <a:pt x="18" y="25"/>
                  </a:cubicBezTo>
                  <a:cubicBezTo>
                    <a:pt x="17" y="22"/>
                    <a:pt x="17" y="24"/>
                    <a:pt x="15" y="20"/>
                  </a:cubicBezTo>
                  <a:cubicBezTo>
                    <a:pt x="14" y="16"/>
                    <a:pt x="12" y="16"/>
                    <a:pt x="15" y="13"/>
                  </a:cubicBezTo>
                  <a:cubicBezTo>
                    <a:pt x="18" y="6"/>
                    <a:pt x="18" y="6"/>
                    <a:pt x="18" y="6"/>
                  </a:cubicBezTo>
                  <a:cubicBezTo>
                    <a:pt x="21" y="11"/>
                    <a:pt x="20" y="14"/>
                    <a:pt x="27" y="17"/>
                  </a:cubicBezTo>
                  <a:cubicBezTo>
                    <a:pt x="32" y="20"/>
                    <a:pt x="33" y="11"/>
                    <a:pt x="41" y="14"/>
                  </a:cubicBezTo>
                  <a:cubicBezTo>
                    <a:pt x="47" y="17"/>
                    <a:pt x="45" y="10"/>
                    <a:pt x="53" y="11"/>
                  </a:cubicBezTo>
                  <a:cubicBezTo>
                    <a:pt x="61" y="11"/>
                    <a:pt x="52" y="8"/>
                    <a:pt x="62" y="8"/>
                  </a:cubicBezTo>
                  <a:cubicBezTo>
                    <a:pt x="73" y="10"/>
                    <a:pt x="74" y="0"/>
                    <a:pt x="79" y="3"/>
                  </a:cubicBezTo>
                  <a:cubicBezTo>
                    <a:pt x="83" y="5"/>
                    <a:pt x="76" y="8"/>
                    <a:pt x="80" y="16"/>
                  </a:cubicBezTo>
                  <a:cubicBezTo>
                    <a:pt x="85" y="22"/>
                    <a:pt x="79" y="13"/>
                    <a:pt x="77" y="24"/>
                  </a:cubicBezTo>
                  <a:cubicBezTo>
                    <a:pt x="77" y="30"/>
                    <a:pt x="73" y="34"/>
                    <a:pt x="68" y="48"/>
                  </a:cubicBezTo>
                  <a:cubicBezTo>
                    <a:pt x="59" y="72"/>
                    <a:pt x="47" y="89"/>
                    <a:pt x="35" y="98"/>
                  </a:cubicBezTo>
                  <a:cubicBezTo>
                    <a:pt x="21" y="109"/>
                    <a:pt x="21" y="111"/>
                    <a:pt x="12" y="122"/>
                  </a:cubicBezTo>
                  <a:cubicBezTo>
                    <a:pt x="5" y="131"/>
                    <a:pt x="9" y="130"/>
                    <a:pt x="5" y="136"/>
                  </a:cubicBezTo>
                </a:path>
              </a:pathLst>
            </a:custGeom>
            <a:grpFill/>
            <a:ln w="3175" cmpd="sng">
              <a:solidFill>
                <a:schemeClr val="bg1"/>
              </a:solidFill>
              <a:round/>
              <a:headEnd/>
              <a:tailEnd/>
            </a:ln>
          </p:spPr>
          <p:txBody>
            <a:bodyPr/>
            <a:lstStyle/>
            <a:p>
              <a:endParaRPr lang="en-GB"/>
            </a:p>
          </p:txBody>
        </p:sp>
        <p:sp>
          <p:nvSpPr>
            <p:cNvPr id="356" name="Freeform 93"/>
            <p:cNvSpPr>
              <a:spLocks/>
            </p:cNvSpPr>
            <p:nvPr/>
          </p:nvSpPr>
          <p:spPr bwMode="auto">
            <a:xfrm>
              <a:off x="4006191" y="4827617"/>
              <a:ext cx="635697" cy="606305"/>
            </a:xfrm>
            <a:custGeom>
              <a:avLst/>
              <a:gdLst/>
              <a:ahLst/>
              <a:cxnLst>
                <a:cxn ang="0">
                  <a:pos x="26" y="104"/>
                </a:cxn>
                <a:cxn ang="0">
                  <a:pos x="38" y="109"/>
                </a:cxn>
                <a:cxn ang="0">
                  <a:pos x="49" y="114"/>
                </a:cxn>
                <a:cxn ang="0">
                  <a:pos x="53" y="115"/>
                </a:cxn>
                <a:cxn ang="0">
                  <a:pos x="61" y="109"/>
                </a:cxn>
                <a:cxn ang="0">
                  <a:pos x="67" y="109"/>
                </a:cxn>
                <a:cxn ang="0">
                  <a:pos x="75" y="110"/>
                </a:cxn>
                <a:cxn ang="0">
                  <a:pos x="79" y="107"/>
                </a:cxn>
                <a:cxn ang="0">
                  <a:pos x="85" y="103"/>
                </a:cxn>
                <a:cxn ang="0">
                  <a:pos x="101" y="98"/>
                </a:cxn>
                <a:cxn ang="0">
                  <a:pos x="116" y="78"/>
                </a:cxn>
                <a:cxn ang="0">
                  <a:pos x="120" y="70"/>
                </a:cxn>
                <a:cxn ang="0">
                  <a:pos x="105" y="67"/>
                </a:cxn>
                <a:cxn ang="0">
                  <a:pos x="90" y="59"/>
                </a:cxn>
                <a:cxn ang="0">
                  <a:pos x="85" y="54"/>
                </a:cxn>
                <a:cxn ang="0">
                  <a:pos x="82" y="50"/>
                </a:cxn>
                <a:cxn ang="0">
                  <a:pos x="82" y="42"/>
                </a:cxn>
                <a:cxn ang="0">
                  <a:pos x="73" y="40"/>
                </a:cxn>
                <a:cxn ang="0">
                  <a:pos x="78" y="26"/>
                </a:cxn>
                <a:cxn ang="0">
                  <a:pos x="72" y="17"/>
                </a:cxn>
                <a:cxn ang="0">
                  <a:pos x="64" y="9"/>
                </a:cxn>
                <a:cxn ang="0">
                  <a:pos x="56" y="6"/>
                </a:cxn>
                <a:cxn ang="0">
                  <a:pos x="52" y="6"/>
                </a:cxn>
                <a:cxn ang="0">
                  <a:pos x="44" y="3"/>
                </a:cxn>
                <a:cxn ang="0">
                  <a:pos x="38" y="7"/>
                </a:cxn>
                <a:cxn ang="0">
                  <a:pos x="32" y="7"/>
                </a:cxn>
                <a:cxn ang="0">
                  <a:pos x="29" y="23"/>
                </a:cxn>
                <a:cxn ang="0">
                  <a:pos x="21" y="31"/>
                </a:cxn>
                <a:cxn ang="0">
                  <a:pos x="18" y="43"/>
                </a:cxn>
                <a:cxn ang="0">
                  <a:pos x="14" y="43"/>
                </a:cxn>
                <a:cxn ang="0">
                  <a:pos x="14" y="51"/>
                </a:cxn>
                <a:cxn ang="0">
                  <a:pos x="9" y="67"/>
                </a:cxn>
                <a:cxn ang="0">
                  <a:pos x="5" y="70"/>
                </a:cxn>
                <a:cxn ang="0">
                  <a:pos x="12" y="78"/>
                </a:cxn>
                <a:cxn ang="0">
                  <a:pos x="18" y="87"/>
                </a:cxn>
                <a:cxn ang="0">
                  <a:pos x="24" y="96"/>
                </a:cxn>
                <a:cxn ang="0">
                  <a:pos x="26" y="104"/>
                </a:cxn>
              </a:cxnLst>
              <a:rect l="0" t="0" r="r" b="b"/>
              <a:pathLst>
                <a:path w="123" h="117">
                  <a:moveTo>
                    <a:pt x="26" y="104"/>
                  </a:moveTo>
                  <a:cubicBezTo>
                    <a:pt x="31" y="109"/>
                    <a:pt x="31" y="101"/>
                    <a:pt x="38" y="109"/>
                  </a:cubicBezTo>
                  <a:cubicBezTo>
                    <a:pt x="46" y="117"/>
                    <a:pt x="46" y="112"/>
                    <a:pt x="49" y="114"/>
                  </a:cubicBezTo>
                  <a:cubicBezTo>
                    <a:pt x="52" y="115"/>
                    <a:pt x="53" y="114"/>
                    <a:pt x="53" y="115"/>
                  </a:cubicBezTo>
                  <a:cubicBezTo>
                    <a:pt x="56" y="117"/>
                    <a:pt x="55" y="112"/>
                    <a:pt x="61" y="109"/>
                  </a:cubicBezTo>
                  <a:cubicBezTo>
                    <a:pt x="66" y="106"/>
                    <a:pt x="66" y="107"/>
                    <a:pt x="67" y="109"/>
                  </a:cubicBezTo>
                  <a:cubicBezTo>
                    <a:pt x="69" y="110"/>
                    <a:pt x="72" y="110"/>
                    <a:pt x="75" y="110"/>
                  </a:cubicBezTo>
                  <a:cubicBezTo>
                    <a:pt x="76" y="107"/>
                    <a:pt x="76" y="107"/>
                    <a:pt x="79" y="107"/>
                  </a:cubicBezTo>
                  <a:cubicBezTo>
                    <a:pt x="85" y="107"/>
                    <a:pt x="78" y="106"/>
                    <a:pt x="85" y="103"/>
                  </a:cubicBezTo>
                  <a:cubicBezTo>
                    <a:pt x="94" y="98"/>
                    <a:pt x="94" y="106"/>
                    <a:pt x="101" y="98"/>
                  </a:cubicBezTo>
                  <a:cubicBezTo>
                    <a:pt x="107" y="90"/>
                    <a:pt x="110" y="85"/>
                    <a:pt x="116" y="78"/>
                  </a:cubicBezTo>
                  <a:cubicBezTo>
                    <a:pt x="123" y="70"/>
                    <a:pt x="123" y="70"/>
                    <a:pt x="120" y="70"/>
                  </a:cubicBezTo>
                  <a:cubicBezTo>
                    <a:pt x="119" y="70"/>
                    <a:pt x="116" y="71"/>
                    <a:pt x="105" y="67"/>
                  </a:cubicBezTo>
                  <a:cubicBezTo>
                    <a:pt x="94" y="62"/>
                    <a:pt x="93" y="64"/>
                    <a:pt x="90" y="59"/>
                  </a:cubicBezTo>
                  <a:cubicBezTo>
                    <a:pt x="87" y="56"/>
                    <a:pt x="85" y="57"/>
                    <a:pt x="85" y="54"/>
                  </a:cubicBezTo>
                  <a:cubicBezTo>
                    <a:pt x="84" y="51"/>
                    <a:pt x="84" y="53"/>
                    <a:pt x="82" y="50"/>
                  </a:cubicBezTo>
                  <a:cubicBezTo>
                    <a:pt x="81" y="45"/>
                    <a:pt x="79" y="45"/>
                    <a:pt x="82" y="42"/>
                  </a:cubicBezTo>
                  <a:cubicBezTo>
                    <a:pt x="81" y="37"/>
                    <a:pt x="76" y="43"/>
                    <a:pt x="73" y="40"/>
                  </a:cubicBezTo>
                  <a:cubicBezTo>
                    <a:pt x="73" y="31"/>
                    <a:pt x="75" y="36"/>
                    <a:pt x="78" y="26"/>
                  </a:cubicBezTo>
                  <a:cubicBezTo>
                    <a:pt x="73" y="23"/>
                    <a:pt x="75" y="20"/>
                    <a:pt x="72" y="17"/>
                  </a:cubicBezTo>
                  <a:cubicBezTo>
                    <a:pt x="69" y="15"/>
                    <a:pt x="67" y="9"/>
                    <a:pt x="64" y="9"/>
                  </a:cubicBezTo>
                  <a:cubicBezTo>
                    <a:pt x="62" y="7"/>
                    <a:pt x="61" y="6"/>
                    <a:pt x="56" y="6"/>
                  </a:cubicBezTo>
                  <a:cubicBezTo>
                    <a:pt x="52" y="4"/>
                    <a:pt x="53" y="7"/>
                    <a:pt x="52" y="6"/>
                  </a:cubicBezTo>
                  <a:cubicBezTo>
                    <a:pt x="50" y="3"/>
                    <a:pt x="50" y="12"/>
                    <a:pt x="44" y="3"/>
                  </a:cubicBezTo>
                  <a:cubicBezTo>
                    <a:pt x="41" y="0"/>
                    <a:pt x="41" y="12"/>
                    <a:pt x="38" y="7"/>
                  </a:cubicBezTo>
                  <a:cubicBezTo>
                    <a:pt x="37" y="3"/>
                    <a:pt x="38" y="11"/>
                    <a:pt x="32" y="7"/>
                  </a:cubicBezTo>
                  <a:cubicBezTo>
                    <a:pt x="31" y="17"/>
                    <a:pt x="27" y="18"/>
                    <a:pt x="29" y="23"/>
                  </a:cubicBezTo>
                  <a:cubicBezTo>
                    <a:pt x="23" y="23"/>
                    <a:pt x="24" y="29"/>
                    <a:pt x="21" y="31"/>
                  </a:cubicBezTo>
                  <a:cubicBezTo>
                    <a:pt x="18" y="34"/>
                    <a:pt x="20" y="42"/>
                    <a:pt x="18" y="43"/>
                  </a:cubicBezTo>
                  <a:cubicBezTo>
                    <a:pt x="17" y="45"/>
                    <a:pt x="17" y="39"/>
                    <a:pt x="14" y="43"/>
                  </a:cubicBezTo>
                  <a:cubicBezTo>
                    <a:pt x="12" y="48"/>
                    <a:pt x="15" y="46"/>
                    <a:pt x="14" y="51"/>
                  </a:cubicBezTo>
                  <a:cubicBezTo>
                    <a:pt x="11" y="57"/>
                    <a:pt x="15" y="68"/>
                    <a:pt x="9" y="67"/>
                  </a:cubicBezTo>
                  <a:cubicBezTo>
                    <a:pt x="2" y="64"/>
                    <a:pt x="6" y="68"/>
                    <a:pt x="5" y="70"/>
                  </a:cubicBezTo>
                  <a:cubicBezTo>
                    <a:pt x="0" y="73"/>
                    <a:pt x="9" y="71"/>
                    <a:pt x="12" y="78"/>
                  </a:cubicBezTo>
                  <a:cubicBezTo>
                    <a:pt x="15" y="82"/>
                    <a:pt x="17" y="79"/>
                    <a:pt x="18" y="87"/>
                  </a:cubicBezTo>
                  <a:cubicBezTo>
                    <a:pt x="20" y="95"/>
                    <a:pt x="20" y="95"/>
                    <a:pt x="24" y="96"/>
                  </a:cubicBezTo>
                  <a:cubicBezTo>
                    <a:pt x="27" y="96"/>
                    <a:pt x="24" y="98"/>
                    <a:pt x="26" y="104"/>
                  </a:cubicBezTo>
                </a:path>
              </a:pathLst>
            </a:custGeom>
            <a:grpFill/>
            <a:ln w="3175" cmpd="sng">
              <a:solidFill>
                <a:schemeClr val="bg1"/>
              </a:solidFill>
              <a:round/>
              <a:headEnd/>
              <a:tailEnd/>
            </a:ln>
          </p:spPr>
          <p:txBody>
            <a:bodyPr/>
            <a:lstStyle/>
            <a:p>
              <a:endParaRPr lang="en-GB"/>
            </a:p>
          </p:txBody>
        </p:sp>
        <p:sp>
          <p:nvSpPr>
            <p:cNvPr id="357" name="Freeform 94"/>
            <p:cNvSpPr>
              <a:spLocks/>
            </p:cNvSpPr>
            <p:nvPr/>
          </p:nvSpPr>
          <p:spPr bwMode="auto">
            <a:xfrm>
              <a:off x="4150425" y="4678043"/>
              <a:ext cx="285797" cy="301817"/>
            </a:xfrm>
            <a:custGeom>
              <a:avLst/>
              <a:gdLst/>
              <a:ahLst/>
              <a:cxnLst>
                <a:cxn ang="0">
                  <a:pos x="4" y="37"/>
                </a:cxn>
                <a:cxn ang="0">
                  <a:pos x="10" y="37"/>
                </a:cxn>
                <a:cxn ang="0">
                  <a:pos x="16" y="32"/>
                </a:cxn>
                <a:cxn ang="0">
                  <a:pos x="23" y="35"/>
                </a:cxn>
                <a:cxn ang="0">
                  <a:pos x="28" y="35"/>
                </a:cxn>
                <a:cxn ang="0">
                  <a:pos x="36" y="38"/>
                </a:cxn>
                <a:cxn ang="0">
                  <a:pos x="43" y="46"/>
                </a:cxn>
                <a:cxn ang="0">
                  <a:pos x="49" y="55"/>
                </a:cxn>
                <a:cxn ang="0">
                  <a:pos x="55" y="52"/>
                </a:cxn>
                <a:cxn ang="0">
                  <a:pos x="51" y="49"/>
                </a:cxn>
                <a:cxn ang="0">
                  <a:pos x="49" y="46"/>
                </a:cxn>
                <a:cxn ang="0">
                  <a:pos x="46" y="43"/>
                </a:cxn>
                <a:cxn ang="0">
                  <a:pos x="42" y="37"/>
                </a:cxn>
                <a:cxn ang="0">
                  <a:pos x="36" y="32"/>
                </a:cxn>
                <a:cxn ang="0">
                  <a:pos x="31" y="27"/>
                </a:cxn>
                <a:cxn ang="0">
                  <a:pos x="28" y="30"/>
                </a:cxn>
                <a:cxn ang="0">
                  <a:pos x="25" y="23"/>
                </a:cxn>
                <a:cxn ang="0">
                  <a:pos x="19" y="0"/>
                </a:cxn>
                <a:cxn ang="0">
                  <a:pos x="11" y="7"/>
                </a:cxn>
                <a:cxn ang="0">
                  <a:pos x="7" y="12"/>
                </a:cxn>
                <a:cxn ang="0">
                  <a:pos x="2" y="29"/>
                </a:cxn>
                <a:cxn ang="0">
                  <a:pos x="4" y="37"/>
                </a:cxn>
              </a:cxnLst>
              <a:rect l="0" t="0" r="r" b="b"/>
              <a:pathLst>
                <a:path w="55" h="58">
                  <a:moveTo>
                    <a:pt x="4" y="37"/>
                  </a:moveTo>
                  <a:cubicBezTo>
                    <a:pt x="10" y="40"/>
                    <a:pt x="8" y="32"/>
                    <a:pt x="10" y="37"/>
                  </a:cubicBezTo>
                  <a:cubicBezTo>
                    <a:pt x="13" y="41"/>
                    <a:pt x="13" y="29"/>
                    <a:pt x="16" y="32"/>
                  </a:cubicBezTo>
                  <a:cubicBezTo>
                    <a:pt x="22" y="41"/>
                    <a:pt x="22" y="32"/>
                    <a:pt x="23" y="35"/>
                  </a:cubicBezTo>
                  <a:cubicBezTo>
                    <a:pt x="25" y="37"/>
                    <a:pt x="23" y="34"/>
                    <a:pt x="28" y="35"/>
                  </a:cubicBezTo>
                  <a:cubicBezTo>
                    <a:pt x="33" y="35"/>
                    <a:pt x="34" y="37"/>
                    <a:pt x="36" y="38"/>
                  </a:cubicBezTo>
                  <a:cubicBezTo>
                    <a:pt x="39" y="38"/>
                    <a:pt x="40" y="44"/>
                    <a:pt x="43" y="46"/>
                  </a:cubicBezTo>
                  <a:cubicBezTo>
                    <a:pt x="46" y="49"/>
                    <a:pt x="45" y="52"/>
                    <a:pt x="49" y="55"/>
                  </a:cubicBezTo>
                  <a:cubicBezTo>
                    <a:pt x="51" y="54"/>
                    <a:pt x="51" y="58"/>
                    <a:pt x="55" y="52"/>
                  </a:cubicBezTo>
                  <a:cubicBezTo>
                    <a:pt x="54" y="50"/>
                    <a:pt x="52" y="52"/>
                    <a:pt x="51" y="49"/>
                  </a:cubicBezTo>
                  <a:cubicBezTo>
                    <a:pt x="51" y="47"/>
                    <a:pt x="51" y="49"/>
                    <a:pt x="49" y="46"/>
                  </a:cubicBezTo>
                  <a:cubicBezTo>
                    <a:pt x="46" y="40"/>
                    <a:pt x="48" y="46"/>
                    <a:pt x="46" y="43"/>
                  </a:cubicBezTo>
                  <a:cubicBezTo>
                    <a:pt x="45" y="38"/>
                    <a:pt x="45" y="44"/>
                    <a:pt x="42" y="37"/>
                  </a:cubicBezTo>
                  <a:cubicBezTo>
                    <a:pt x="37" y="30"/>
                    <a:pt x="39" y="37"/>
                    <a:pt x="36" y="32"/>
                  </a:cubicBezTo>
                  <a:cubicBezTo>
                    <a:pt x="34" y="27"/>
                    <a:pt x="34" y="35"/>
                    <a:pt x="31" y="27"/>
                  </a:cubicBezTo>
                  <a:cubicBezTo>
                    <a:pt x="28" y="21"/>
                    <a:pt x="29" y="30"/>
                    <a:pt x="28" y="30"/>
                  </a:cubicBezTo>
                  <a:cubicBezTo>
                    <a:pt x="28" y="29"/>
                    <a:pt x="28" y="27"/>
                    <a:pt x="25" y="23"/>
                  </a:cubicBezTo>
                  <a:cubicBezTo>
                    <a:pt x="23" y="18"/>
                    <a:pt x="23" y="7"/>
                    <a:pt x="19" y="0"/>
                  </a:cubicBezTo>
                  <a:cubicBezTo>
                    <a:pt x="16" y="9"/>
                    <a:pt x="13" y="4"/>
                    <a:pt x="11" y="7"/>
                  </a:cubicBezTo>
                  <a:cubicBezTo>
                    <a:pt x="8" y="13"/>
                    <a:pt x="5" y="6"/>
                    <a:pt x="7" y="12"/>
                  </a:cubicBezTo>
                  <a:cubicBezTo>
                    <a:pt x="7" y="21"/>
                    <a:pt x="4" y="26"/>
                    <a:pt x="2" y="29"/>
                  </a:cubicBezTo>
                  <a:cubicBezTo>
                    <a:pt x="0" y="30"/>
                    <a:pt x="4" y="34"/>
                    <a:pt x="4" y="37"/>
                  </a:cubicBezTo>
                </a:path>
              </a:pathLst>
            </a:custGeom>
            <a:grpFill/>
            <a:ln w="3175" cmpd="sng">
              <a:solidFill>
                <a:schemeClr val="bg1"/>
              </a:solidFill>
              <a:round/>
              <a:headEnd/>
              <a:tailEnd/>
            </a:ln>
          </p:spPr>
          <p:txBody>
            <a:bodyPr/>
            <a:lstStyle/>
            <a:p>
              <a:endParaRPr lang="en-GB"/>
            </a:p>
          </p:txBody>
        </p:sp>
        <p:sp>
          <p:nvSpPr>
            <p:cNvPr id="358" name="Freeform 95"/>
            <p:cNvSpPr>
              <a:spLocks/>
            </p:cNvSpPr>
            <p:nvPr/>
          </p:nvSpPr>
          <p:spPr bwMode="auto">
            <a:xfrm>
              <a:off x="4382802" y="4947809"/>
              <a:ext cx="74789" cy="109509"/>
            </a:xfrm>
            <a:custGeom>
              <a:avLst/>
              <a:gdLst/>
              <a:ahLst/>
              <a:cxnLst>
                <a:cxn ang="0">
                  <a:pos x="9" y="19"/>
                </a:cxn>
                <a:cxn ang="0">
                  <a:pos x="0" y="17"/>
                </a:cxn>
                <a:cxn ang="0">
                  <a:pos x="5" y="3"/>
                </a:cxn>
                <a:cxn ang="0">
                  <a:pos x="11" y="0"/>
                </a:cxn>
                <a:cxn ang="0">
                  <a:pos x="11" y="10"/>
                </a:cxn>
                <a:cxn ang="0">
                  <a:pos x="12" y="13"/>
                </a:cxn>
                <a:cxn ang="0">
                  <a:pos x="9" y="19"/>
                </a:cxn>
              </a:cxnLst>
              <a:rect l="0" t="0" r="r" b="b"/>
              <a:pathLst>
                <a:path w="14" h="21">
                  <a:moveTo>
                    <a:pt x="9" y="19"/>
                  </a:moveTo>
                  <a:cubicBezTo>
                    <a:pt x="8" y="14"/>
                    <a:pt x="3" y="21"/>
                    <a:pt x="0" y="17"/>
                  </a:cubicBezTo>
                  <a:cubicBezTo>
                    <a:pt x="0" y="8"/>
                    <a:pt x="2" y="13"/>
                    <a:pt x="5" y="3"/>
                  </a:cubicBezTo>
                  <a:cubicBezTo>
                    <a:pt x="6" y="2"/>
                    <a:pt x="6" y="6"/>
                    <a:pt x="11" y="0"/>
                  </a:cubicBezTo>
                  <a:cubicBezTo>
                    <a:pt x="12" y="5"/>
                    <a:pt x="14" y="6"/>
                    <a:pt x="11" y="10"/>
                  </a:cubicBezTo>
                  <a:cubicBezTo>
                    <a:pt x="3" y="14"/>
                    <a:pt x="9" y="11"/>
                    <a:pt x="12" y="13"/>
                  </a:cubicBezTo>
                  <a:cubicBezTo>
                    <a:pt x="9" y="19"/>
                    <a:pt x="9" y="19"/>
                    <a:pt x="9" y="19"/>
                  </a:cubicBezTo>
                  <a:close/>
                </a:path>
              </a:pathLst>
            </a:custGeom>
            <a:grpFill/>
            <a:ln w="3175" cmpd="sng">
              <a:solidFill>
                <a:schemeClr val="bg1"/>
              </a:solidFill>
              <a:round/>
              <a:headEnd/>
              <a:tailEnd/>
            </a:ln>
          </p:spPr>
          <p:txBody>
            <a:bodyPr/>
            <a:lstStyle/>
            <a:p>
              <a:endParaRPr lang="en-GB"/>
            </a:p>
          </p:txBody>
        </p:sp>
        <p:sp>
          <p:nvSpPr>
            <p:cNvPr id="360" name="Freeform 97"/>
            <p:cNvSpPr>
              <a:spLocks/>
            </p:cNvSpPr>
            <p:nvPr/>
          </p:nvSpPr>
          <p:spPr bwMode="auto">
            <a:xfrm>
              <a:off x="4051598" y="5340437"/>
              <a:ext cx="336545" cy="494125"/>
            </a:xfrm>
            <a:custGeom>
              <a:avLst/>
              <a:gdLst/>
              <a:ahLst/>
              <a:cxnLst>
                <a:cxn ang="0">
                  <a:pos x="2" y="8"/>
                </a:cxn>
                <a:cxn ang="0">
                  <a:pos x="8" y="22"/>
                </a:cxn>
                <a:cxn ang="0">
                  <a:pos x="6" y="41"/>
                </a:cxn>
                <a:cxn ang="0">
                  <a:pos x="2" y="59"/>
                </a:cxn>
                <a:cxn ang="0">
                  <a:pos x="29" y="78"/>
                </a:cxn>
                <a:cxn ang="0">
                  <a:pos x="32" y="86"/>
                </a:cxn>
                <a:cxn ang="0">
                  <a:pos x="44" y="95"/>
                </a:cxn>
                <a:cxn ang="0">
                  <a:pos x="49" y="86"/>
                </a:cxn>
                <a:cxn ang="0">
                  <a:pos x="52" y="78"/>
                </a:cxn>
                <a:cxn ang="0">
                  <a:pos x="56" y="70"/>
                </a:cxn>
                <a:cxn ang="0">
                  <a:pos x="62" y="66"/>
                </a:cxn>
                <a:cxn ang="0">
                  <a:pos x="58" y="56"/>
                </a:cxn>
                <a:cxn ang="0">
                  <a:pos x="58" y="22"/>
                </a:cxn>
                <a:cxn ang="0">
                  <a:pos x="65" y="11"/>
                </a:cxn>
                <a:cxn ang="0">
                  <a:pos x="58" y="10"/>
                </a:cxn>
                <a:cxn ang="0">
                  <a:pos x="52" y="10"/>
                </a:cxn>
                <a:cxn ang="0">
                  <a:pos x="44" y="16"/>
                </a:cxn>
                <a:cxn ang="0">
                  <a:pos x="40" y="14"/>
                </a:cxn>
                <a:cxn ang="0">
                  <a:pos x="29" y="10"/>
                </a:cxn>
                <a:cxn ang="0">
                  <a:pos x="17" y="5"/>
                </a:cxn>
                <a:cxn ang="0">
                  <a:pos x="14" y="2"/>
                </a:cxn>
                <a:cxn ang="0">
                  <a:pos x="8" y="2"/>
                </a:cxn>
                <a:cxn ang="0">
                  <a:pos x="2" y="8"/>
                </a:cxn>
              </a:cxnLst>
              <a:rect l="0" t="0" r="r" b="b"/>
              <a:pathLst>
                <a:path w="65" h="95">
                  <a:moveTo>
                    <a:pt x="2" y="8"/>
                  </a:moveTo>
                  <a:cubicBezTo>
                    <a:pt x="8" y="16"/>
                    <a:pt x="5" y="17"/>
                    <a:pt x="8" y="22"/>
                  </a:cubicBezTo>
                  <a:cubicBezTo>
                    <a:pt x="11" y="27"/>
                    <a:pt x="11" y="34"/>
                    <a:pt x="6" y="41"/>
                  </a:cubicBezTo>
                  <a:cubicBezTo>
                    <a:pt x="0" y="47"/>
                    <a:pt x="3" y="52"/>
                    <a:pt x="2" y="59"/>
                  </a:cubicBezTo>
                  <a:cubicBezTo>
                    <a:pt x="18" y="70"/>
                    <a:pt x="24" y="75"/>
                    <a:pt x="29" y="78"/>
                  </a:cubicBezTo>
                  <a:cubicBezTo>
                    <a:pt x="35" y="81"/>
                    <a:pt x="29" y="81"/>
                    <a:pt x="32" y="86"/>
                  </a:cubicBezTo>
                  <a:cubicBezTo>
                    <a:pt x="37" y="89"/>
                    <a:pt x="43" y="95"/>
                    <a:pt x="44" y="95"/>
                  </a:cubicBezTo>
                  <a:cubicBezTo>
                    <a:pt x="47" y="91"/>
                    <a:pt x="49" y="91"/>
                    <a:pt x="49" y="86"/>
                  </a:cubicBezTo>
                  <a:cubicBezTo>
                    <a:pt x="49" y="80"/>
                    <a:pt x="52" y="86"/>
                    <a:pt x="52" y="78"/>
                  </a:cubicBezTo>
                  <a:cubicBezTo>
                    <a:pt x="50" y="72"/>
                    <a:pt x="58" y="75"/>
                    <a:pt x="56" y="70"/>
                  </a:cubicBezTo>
                  <a:cubicBezTo>
                    <a:pt x="56" y="67"/>
                    <a:pt x="58" y="72"/>
                    <a:pt x="62" y="66"/>
                  </a:cubicBezTo>
                  <a:cubicBezTo>
                    <a:pt x="61" y="61"/>
                    <a:pt x="58" y="63"/>
                    <a:pt x="58" y="56"/>
                  </a:cubicBezTo>
                  <a:cubicBezTo>
                    <a:pt x="58" y="48"/>
                    <a:pt x="58" y="22"/>
                    <a:pt x="58" y="22"/>
                  </a:cubicBezTo>
                  <a:cubicBezTo>
                    <a:pt x="58" y="22"/>
                    <a:pt x="62" y="14"/>
                    <a:pt x="65" y="11"/>
                  </a:cubicBezTo>
                  <a:cubicBezTo>
                    <a:pt x="62" y="11"/>
                    <a:pt x="59" y="11"/>
                    <a:pt x="58" y="10"/>
                  </a:cubicBezTo>
                  <a:cubicBezTo>
                    <a:pt x="56" y="8"/>
                    <a:pt x="56" y="6"/>
                    <a:pt x="52" y="10"/>
                  </a:cubicBezTo>
                  <a:cubicBezTo>
                    <a:pt x="46" y="13"/>
                    <a:pt x="47" y="17"/>
                    <a:pt x="44" y="16"/>
                  </a:cubicBezTo>
                  <a:cubicBezTo>
                    <a:pt x="44" y="14"/>
                    <a:pt x="43" y="16"/>
                    <a:pt x="40" y="14"/>
                  </a:cubicBezTo>
                  <a:cubicBezTo>
                    <a:pt x="37" y="13"/>
                    <a:pt x="37" y="17"/>
                    <a:pt x="29" y="10"/>
                  </a:cubicBezTo>
                  <a:cubicBezTo>
                    <a:pt x="21" y="2"/>
                    <a:pt x="21" y="10"/>
                    <a:pt x="17" y="5"/>
                  </a:cubicBezTo>
                  <a:cubicBezTo>
                    <a:pt x="15" y="5"/>
                    <a:pt x="12" y="5"/>
                    <a:pt x="14" y="2"/>
                  </a:cubicBezTo>
                  <a:cubicBezTo>
                    <a:pt x="14" y="0"/>
                    <a:pt x="11" y="2"/>
                    <a:pt x="8" y="2"/>
                  </a:cubicBezTo>
                  <a:cubicBezTo>
                    <a:pt x="5" y="3"/>
                    <a:pt x="3" y="6"/>
                    <a:pt x="2" y="8"/>
                  </a:cubicBezTo>
                </a:path>
              </a:pathLst>
            </a:custGeom>
            <a:grpFill/>
            <a:ln w="3175" cmpd="sng">
              <a:solidFill>
                <a:schemeClr val="bg1"/>
              </a:solidFill>
              <a:round/>
              <a:headEnd/>
              <a:tailEnd/>
            </a:ln>
          </p:spPr>
          <p:txBody>
            <a:bodyPr/>
            <a:lstStyle/>
            <a:p>
              <a:endParaRPr lang="en-GB"/>
            </a:p>
          </p:txBody>
        </p:sp>
        <p:sp>
          <p:nvSpPr>
            <p:cNvPr id="361" name="Freeform 98"/>
            <p:cNvSpPr>
              <a:spLocks/>
            </p:cNvSpPr>
            <p:nvPr/>
          </p:nvSpPr>
          <p:spPr bwMode="auto">
            <a:xfrm>
              <a:off x="3885998" y="5383173"/>
              <a:ext cx="219021" cy="291134"/>
            </a:xfrm>
            <a:custGeom>
              <a:avLst/>
              <a:gdLst/>
              <a:ahLst/>
              <a:cxnLst>
                <a:cxn ang="0">
                  <a:pos x="9" y="8"/>
                </a:cxn>
                <a:cxn ang="0">
                  <a:pos x="11" y="19"/>
                </a:cxn>
                <a:cxn ang="0">
                  <a:pos x="5" y="30"/>
                </a:cxn>
                <a:cxn ang="0">
                  <a:pos x="0" y="55"/>
                </a:cxn>
                <a:cxn ang="0">
                  <a:pos x="3" y="56"/>
                </a:cxn>
                <a:cxn ang="0">
                  <a:pos x="6" y="52"/>
                </a:cxn>
                <a:cxn ang="0">
                  <a:pos x="33" y="52"/>
                </a:cxn>
                <a:cxn ang="0">
                  <a:pos x="38" y="33"/>
                </a:cxn>
                <a:cxn ang="0">
                  <a:pos x="39" y="14"/>
                </a:cxn>
                <a:cxn ang="0">
                  <a:pos x="33" y="0"/>
                </a:cxn>
                <a:cxn ang="0">
                  <a:pos x="29" y="5"/>
                </a:cxn>
                <a:cxn ang="0">
                  <a:pos x="27" y="3"/>
                </a:cxn>
                <a:cxn ang="0">
                  <a:pos x="18" y="6"/>
                </a:cxn>
                <a:cxn ang="0">
                  <a:pos x="15" y="5"/>
                </a:cxn>
                <a:cxn ang="0">
                  <a:pos x="9" y="8"/>
                </a:cxn>
              </a:cxnLst>
              <a:rect l="0" t="0" r="r" b="b"/>
              <a:pathLst>
                <a:path w="42" h="56">
                  <a:moveTo>
                    <a:pt x="9" y="8"/>
                  </a:moveTo>
                  <a:cubicBezTo>
                    <a:pt x="9" y="16"/>
                    <a:pt x="6" y="17"/>
                    <a:pt x="11" y="19"/>
                  </a:cubicBezTo>
                  <a:cubicBezTo>
                    <a:pt x="15" y="22"/>
                    <a:pt x="9" y="25"/>
                    <a:pt x="5" y="30"/>
                  </a:cubicBezTo>
                  <a:cubicBezTo>
                    <a:pt x="0" y="34"/>
                    <a:pt x="0" y="45"/>
                    <a:pt x="0" y="55"/>
                  </a:cubicBezTo>
                  <a:cubicBezTo>
                    <a:pt x="3" y="53"/>
                    <a:pt x="0" y="56"/>
                    <a:pt x="3" y="56"/>
                  </a:cubicBezTo>
                  <a:cubicBezTo>
                    <a:pt x="5" y="55"/>
                    <a:pt x="5" y="53"/>
                    <a:pt x="6" y="52"/>
                  </a:cubicBezTo>
                  <a:cubicBezTo>
                    <a:pt x="9" y="52"/>
                    <a:pt x="29" y="52"/>
                    <a:pt x="33" y="52"/>
                  </a:cubicBezTo>
                  <a:cubicBezTo>
                    <a:pt x="35" y="44"/>
                    <a:pt x="32" y="39"/>
                    <a:pt x="38" y="33"/>
                  </a:cubicBezTo>
                  <a:cubicBezTo>
                    <a:pt x="42" y="27"/>
                    <a:pt x="42" y="19"/>
                    <a:pt x="39" y="14"/>
                  </a:cubicBezTo>
                  <a:cubicBezTo>
                    <a:pt x="36" y="10"/>
                    <a:pt x="39" y="8"/>
                    <a:pt x="33" y="0"/>
                  </a:cubicBezTo>
                  <a:cubicBezTo>
                    <a:pt x="32" y="3"/>
                    <a:pt x="32" y="5"/>
                    <a:pt x="29" y="5"/>
                  </a:cubicBezTo>
                  <a:cubicBezTo>
                    <a:pt x="26" y="5"/>
                    <a:pt x="29" y="5"/>
                    <a:pt x="27" y="3"/>
                  </a:cubicBezTo>
                  <a:cubicBezTo>
                    <a:pt x="23" y="3"/>
                    <a:pt x="20" y="10"/>
                    <a:pt x="18" y="6"/>
                  </a:cubicBezTo>
                  <a:cubicBezTo>
                    <a:pt x="17" y="5"/>
                    <a:pt x="17" y="3"/>
                    <a:pt x="15" y="5"/>
                  </a:cubicBezTo>
                  <a:cubicBezTo>
                    <a:pt x="14" y="8"/>
                    <a:pt x="12" y="0"/>
                    <a:pt x="9" y="8"/>
                  </a:cubicBezTo>
                </a:path>
              </a:pathLst>
            </a:custGeom>
            <a:grpFill/>
            <a:ln w="3175" cmpd="sng">
              <a:solidFill>
                <a:schemeClr val="bg1"/>
              </a:solidFill>
              <a:round/>
              <a:headEnd/>
              <a:tailEnd/>
            </a:ln>
          </p:spPr>
          <p:txBody>
            <a:bodyPr/>
            <a:lstStyle/>
            <a:p>
              <a:endParaRPr lang="en-GB"/>
            </a:p>
          </p:txBody>
        </p:sp>
        <p:sp>
          <p:nvSpPr>
            <p:cNvPr id="424" name="Freeform 161"/>
            <p:cNvSpPr>
              <a:spLocks/>
            </p:cNvSpPr>
            <p:nvPr/>
          </p:nvSpPr>
          <p:spPr bwMode="auto">
            <a:xfrm>
              <a:off x="3736420" y="3361266"/>
              <a:ext cx="128208" cy="130877"/>
            </a:xfrm>
            <a:custGeom>
              <a:avLst/>
              <a:gdLst/>
              <a:ahLst/>
              <a:cxnLst>
                <a:cxn ang="0">
                  <a:pos x="2" y="5"/>
                </a:cxn>
                <a:cxn ang="0">
                  <a:pos x="3" y="11"/>
                </a:cxn>
                <a:cxn ang="0">
                  <a:pos x="0" y="16"/>
                </a:cxn>
                <a:cxn ang="0">
                  <a:pos x="5" y="17"/>
                </a:cxn>
                <a:cxn ang="0">
                  <a:pos x="2" y="22"/>
                </a:cxn>
                <a:cxn ang="0">
                  <a:pos x="5" y="20"/>
                </a:cxn>
                <a:cxn ang="0">
                  <a:pos x="11" y="16"/>
                </a:cxn>
                <a:cxn ang="0">
                  <a:pos x="15" y="14"/>
                </a:cxn>
                <a:cxn ang="0">
                  <a:pos x="23" y="12"/>
                </a:cxn>
                <a:cxn ang="0">
                  <a:pos x="20" y="9"/>
                </a:cxn>
                <a:cxn ang="0">
                  <a:pos x="15" y="2"/>
                </a:cxn>
                <a:cxn ang="0">
                  <a:pos x="12" y="3"/>
                </a:cxn>
                <a:cxn ang="0">
                  <a:pos x="8" y="2"/>
                </a:cxn>
                <a:cxn ang="0">
                  <a:pos x="5" y="3"/>
                </a:cxn>
                <a:cxn ang="0">
                  <a:pos x="2" y="5"/>
                </a:cxn>
              </a:cxnLst>
              <a:rect l="0" t="0" r="r" b="b"/>
              <a:pathLst>
                <a:path w="25" h="25">
                  <a:moveTo>
                    <a:pt x="2" y="5"/>
                  </a:moveTo>
                  <a:cubicBezTo>
                    <a:pt x="5" y="8"/>
                    <a:pt x="5" y="9"/>
                    <a:pt x="3" y="11"/>
                  </a:cubicBezTo>
                  <a:cubicBezTo>
                    <a:pt x="2" y="11"/>
                    <a:pt x="3" y="14"/>
                    <a:pt x="0" y="16"/>
                  </a:cubicBezTo>
                  <a:cubicBezTo>
                    <a:pt x="0" y="20"/>
                    <a:pt x="9" y="16"/>
                    <a:pt x="5" y="17"/>
                  </a:cubicBezTo>
                  <a:cubicBezTo>
                    <a:pt x="2" y="20"/>
                    <a:pt x="2" y="19"/>
                    <a:pt x="2" y="22"/>
                  </a:cubicBezTo>
                  <a:cubicBezTo>
                    <a:pt x="0" y="25"/>
                    <a:pt x="2" y="22"/>
                    <a:pt x="5" y="20"/>
                  </a:cubicBezTo>
                  <a:cubicBezTo>
                    <a:pt x="8" y="17"/>
                    <a:pt x="9" y="19"/>
                    <a:pt x="11" y="16"/>
                  </a:cubicBezTo>
                  <a:cubicBezTo>
                    <a:pt x="14" y="9"/>
                    <a:pt x="14" y="16"/>
                    <a:pt x="15" y="14"/>
                  </a:cubicBezTo>
                  <a:cubicBezTo>
                    <a:pt x="18" y="11"/>
                    <a:pt x="21" y="16"/>
                    <a:pt x="23" y="12"/>
                  </a:cubicBezTo>
                  <a:cubicBezTo>
                    <a:pt x="25" y="9"/>
                    <a:pt x="23" y="11"/>
                    <a:pt x="20" y="9"/>
                  </a:cubicBezTo>
                  <a:cubicBezTo>
                    <a:pt x="15" y="6"/>
                    <a:pt x="15" y="5"/>
                    <a:pt x="15" y="2"/>
                  </a:cubicBezTo>
                  <a:cubicBezTo>
                    <a:pt x="14" y="2"/>
                    <a:pt x="14" y="3"/>
                    <a:pt x="12" y="3"/>
                  </a:cubicBezTo>
                  <a:cubicBezTo>
                    <a:pt x="11" y="3"/>
                    <a:pt x="9" y="0"/>
                    <a:pt x="8" y="2"/>
                  </a:cubicBezTo>
                  <a:cubicBezTo>
                    <a:pt x="6" y="3"/>
                    <a:pt x="5" y="0"/>
                    <a:pt x="5" y="3"/>
                  </a:cubicBezTo>
                  <a:cubicBezTo>
                    <a:pt x="3" y="5"/>
                    <a:pt x="2" y="3"/>
                    <a:pt x="2" y="5"/>
                  </a:cubicBezTo>
                </a:path>
              </a:pathLst>
            </a:custGeom>
            <a:solidFill>
              <a:schemeClr val="tx2"/>
            </a:solidFill>
            <a:ln w="3175" cmpd="sng">
              <a:solidFill>
                <a:schemeClr val="bg1"/>
              </a:solidFill>
              <a:round/>
              <a:headEnd/>
              <a:tailEnd/>
            </a:ln>
          </p:spPr>
          <p:txBody>
            <a:bodyPr/>
            <a:lstStyle/>
            <a:p>
              <a:endParaRPr lang="en-GB"/>
            </a:p>
          </p:txBody>
        </p:sp>
        <p:sp>
          <p:nvSpPr>
            <p:cNvPr id="457" name="Freeform 194"/>
            <p:cNvSpPr>
              <a:spLocks/>
            </p:cNvSpPr>
            <p:nvPr/>
          </p:nvSpPr>
          <p:spPr bwMode="auto">
            <a:xfrm>
              <a:off x="4519023" y="3366608"/>
              <a:ext cx="216350" cy="219018"/>
            </a:xfrm>
            <a:custGeom>
              <a:avLst/>
              <a:gdLst/>
              <a:ahLst/>
              <a:cxnLst>
                <a:cxn ang="0">
                  <a:pos x="30" y="41"/>
                </a:cxn>
                <a:cxn ang="0">
                  <a:pos x="26" y="38"/>
                </a:cxn>
                <a:cxn ang="0">
                  <a:pos x="26" y="39"/>
                </a:cxn>
                <a:cxn ang="0">
                  <a:pos x="24" y="38"/>
                </a:cxn>
                <a:cxn ang="0">
                  <a:pos x="23" y="36"/>
                </a:cxn>
                <a:cxn ang="0">
                  <a:pos x="23" y="35"/>
                </a:cxn>
                <a:cxn ang="0">
                  <a:pos x="26" y="33"/>
                </a:cxn>
                <a:cxn ang="0">
                  <a:pos x="24" y="32"/>
                </a:cxn>
                <a:cxn ang="0">
                  <a:pos x="26" y="30"/>
                </a:cxn>
                <a:cxn ang="0">
                  <a:pos x="23" y="27"/>
                </a:cxn>
                <a:cxn ang="0">
                  <a:pos x="18" y="30"/>
                </a:cxn>
                <a:cxn ang="0">
                  <a:pos x="15" y="32"/>
                </a:cxn>
                <a:cxn ang="0">
                  <a:pos x="14" y="33"/>
                </a:cxn>
                <a:cxn ang="0">
                  <a:pos x="12" y="35"/>
                </a:cxn>
                <a:cxn ang="0">
                  <a:pos x="11" y="36"/>
                </a:cxn>
                <a:cxn ang="0">
                  <a:pos x="11" y="33"/>
                </a:cxn>
                <a:cxn ang="0">
                  <a:pos x="11" y="33"/>
                </a:cxn>
                <a:cxn ang="0">
                  <a:pos x="12" y="32"/>
                </a:cxn>
                <a:cxn ang="0">
                  <a:pos x="11" y="30"/>
                </a:cxn>
                <a:cxn ang="0">
                  <a:pos x="12" y="28"/>
                </a:cxn>
                <a:cxn ang="0">
                  <a:pos x="9" y="27"/>
                </a:cxn>
                <a:cxn ang="0">
                  <a:pos x="6" y="24"/>
                </a:cxn>
                <a:cxn ang="0">
                  <a:pos x="4" y="24"/>
                </a:cxn>
                <a:cxn ang="0">
                  <a:pos x="6" y="24"/>
                </a:cxn>
                <a:cxn ang="0">
                  <a:pos x="8" y="21"/>
                </a:cxn>
                <a:cxn ang="0">
                  <a:pos x="3" y="18"/>
                </a:cxn>
                <a:cxn ang="0">
                  <a:pos x="4" y="14"/>
                </a:cxn>
                <a:cxn ang="0">
                  <a:pos x="0" y="8"/>
                </a:cxn>
                <a:cxn ang="0">
                  <a:pos x="1" y="7"/>
                </a:cxn>
                <a:cxn ang="0">
                  <a:pos x="4" y="8"/>
                </a:cxn>
                <a:cxn ang="0">
                  <a:pos x="6" y="10"/>
                </a:cxn>
                <a:cxn ang="0">
                  <a:pos x="9" y="10"/>
                </a:cxn>
                <a:cxn ang="0">
                  <a:pos x="12" y="10"/>
                </a:cxn>
                <a:cxn ang="0">
                  <a:pos x="9" y="7"/>
                </a:cxn>
                <a:cxn ang="0">
                  <a:pos x="9" y="5"/>
                </a:cxn>
                <a:cxn ang="0">
                  <a:pos x="11" y="2"/>
                </a:cxn>
                <a:cxn ang="0">
                  <a:pos x="14" y="4"/>
                </a:cxn>
                <a:cxn ang="0">
                  <a:pos x="17" y="7"/>
                </a:cxn>
                <a:cxn ang="0">
                  <a:pos x="23" y="8"/>
                </a:cxn>
                <a:cxn ang="0">
                  <a:pos x="27" y="4"/>
                </a:cxn>
                <a:cxn ang="0">
                  <a:pos x="32" y="11"/>
                </a:cxn>
                <a:cxn ang="0">
                  <a:pos x="35" y="16"/>
                </a:cxn>
                <a:cxn ang="0">
                  <a:pos x="42" y="19"/>
                </a:cxn>
                <a:cxn ang="0">
                  <a:pos x="36" y="19"/>
                </a:cxn>
                <a:cxn ang="0">
                  <a:pos x="33" y="27"/>
                </a:cxn>
                <a:cxn ang="0">
                  <a:pos x="33" y="32"/>
                </a:cxn>
                <a:cxn ang="0">
                  <a:pos x="32" y="35"/>
                </a:cxn>
                <a:cxn ang="0">
                  <a:pos x="30" y="35"/>
                </a:cxn>
                <a:cxn ang="0">
                  <a:pos x="30" y="41"/>
                </a:cxn>
              </a:cxnLst>
              <a:rect l="0" t="0" r="r" b="b"/>
              <a:pathLst>
                <a:path w="42" h="42">
                  <a:moveTo>
                    <a:pt x="30" y="41"/>
                  </a:moveTo>
                  <a:cubicBezTo>
                    <a:pt x="26" y="42"/>
                    <a:pt x="27" y="39"/>
                    <a:pt x="26" y="38"/>
                  </a:cubicBezTo>
                  <a:cubicBezTo>
                    <a:pt x="26" y="39"/>
                    <a:pt x="26" y="39"/>
                    <a:pt x="26" y="39"/>
                  </a:cubicBezTo>
                  <a:cubicBezTo>
                    <a:pt x="24" y="39"/>
                    <a:pt x="24" y="38"/>
                    <a:pt x="24" y="38"/>
                  </a:cubicBezTo>
                  <a:cubicBezTo>
                    <a:pt x="24" y="36"/>
                    <a:pt x="24" y="36"/>
                    <a:pt x="23" y="36"/>
                  </a:cubicBezTo>
                  <a:cubicBezTo>
                    <a:pt x="23" y="36"/>
                    <a:pt x="23" y="36"/>
                    <a:pt x="23" y="35"/>
                  </a:cubicBezTo>
                  <a:cubicBezTo>
                    <a:pt x="23" y="35"/>
                    <a:pt x="26" y="35"/>
                    <a:pt x="26" y="33"/>
                  </a:cubicBezTo>
                  <a:cubicBezTo>
                    <a:pt x="26" y="33"/>
                    <a:pt x="24" y="33"/>
                    <a:pt x="24" y="32"/>
                  </a:cubicBezTo>
                  <a:cubicBezTo>
                    <a:pt x="24" y="30"/>
                    <a:pt x="26" y="30"/>
                    <a:pt x="26" y="30"/>
                  </a:cubicBezTo>
                  <a:cubicBezTo>
                    <a:pt x="23" y="27"/>
                    <a:pt x="23" y="27"/>
                    <a:pt x="23" y="27"/>
                  </a:cubicBezTo>
                  <a:cubicBezTo>
                    <a:pt x="21" y="25"/>
                    <a:pt x="18" y="28"/>
                    <a:pt x="18" y="30"/>
                  </a:cubicBezTo>
                  <a:cubicBezTo>
                    <a:pt x="17" y="30"/>
                    <a:pt x="15" y="32"/>
                    <a:pt x="15" y="32"/>
                  </a:cubicBezTo>
                  <a:cubicBezTo>
                    <a:pt x="14" y="33"/>
                    <a:pt x="14" y="33"/>
                    <a:pt x="14" y="33"/>
                  </a:cubicBezTo>
                  <a:cubicBezTo>
                    <a:pt x="12" y="35"/>
                    <a:pt x="12" y="35"/>
                    <a:pt x="12" y="35"/>
                  </a:cubicBezTo>
                  <a:cubicBezTo>
                    <a:pt x="12" y="36"/>
                    <a:pt x="12" y="36"/>
                    <a:pt x="11" y="36"/>
                  </a:cubicBezTo>
                  <a:cubicBezTo>
                    <a:pt x="11" y="35"/>
                    <a:pt x="11" y="35"/>
                    <a:pt x="11" y="33"/>
                  </a:cubicBezTo>
                  <a:cubicBezTo>
                    <a:pt x="11" y="33"/>
                    <a:pt x="11" y="33"/>
                    <a:pt x="11" y="33"/>
                  </a:cubicBezTo>
                  <a:cubicBezTo>
                    <a:pt x="9" y="32"/>
                    <a:pt x="12" y="32"/>
                    <a:pt x="12" y="32"/>
                  </a:cubicBezTo>
                  <a:cubicBezTo>
                    <a:pt x="12" y="32"/>
                    <a:pt x="9" y="30"/>
                    <a:pt x="11" y="30"/>
                  </a:cubicBezTo>
                  <a:cubicBezTo>
                    <a:pt x="11" y="28"/>
                    <a:pt x="12" y="30"/>
                    <a:pt x="12" y="28"/>
                  </a:cubicBezTo>
                  <a:cubicBezTo>
                    <a:pt x="12" y="27"/>
                    <a:pt x="9" y="28"/>
                    <a:pt x="9" y="27"/>
                  </a:cubicBezTo>
                  <a:cubicBezTo>
                    <a:pt x="8" y="27"/>
                    <a:pt x="6" y="25"/>
                    <a:pt x="6" y="24"/>
                  </a:cubicBezTo>
                  <a:cubicBezTo>
                    <a:pt x="4" y="24"/>
                    <a:pt x="4" y="24"/>
                    <a:pt x="4" y="24"/>
                  </a:cubicBezTo>
                  <a:cubicBezTo>
                    <a:pt x="3" y="22"/>
                    <a:pt x="6" y="24"/>
                    <a:pt x="6" y="24"/>
                  </a:cubicBezTo>
                  <a:cubicBezTo>
                    <a:pt x="6" y="22"/>
                    <a:pt x="8" y="21"/>
                    <a:pt x="8" y="21"/>
                  </a:cubicBezTo>
                  <a:cubicBezTo>
                    <a:pt x="3" y="18"/>
                    <a:pt x="3" y="18"/>
                    <a:pt x="3" y="18"/>
                  </a:cubicBezTo>
                  <a:cubicBezTo>
                    <a:pt x="1" y="14"/>
                    <a:pt x="4" y="14"/>
                    <a:pt x="4" y="14"/>
                  </a:cubicBezTo>
                  <a:cubicBezTo>
                    <a:pt x="4" y="13"/>
                    <a:pt x="0" y="10"/>
                    <a:pt x="0" y="8"/>
                  </a:cubicBezTo>
                  <a:cubicBezTo>
                    <a:pt x="1" y="7"/>
                    <a:pt x="1" y="7"/>
                    <a:pt x="1" y="7"/>
                  </a:cubicBezTo>
                  <a:cubicBezTo>
                    <a:pt x="4" y="8"/>
                    <a:pt x="4" y="8"/>
                    <a:pt x="4" y="8"/>
                  </a:cubicBezTo>
                  <a:cubicBezTo>
                    <a:pt x="6" y="8"/>
                    <a:pt x="4" y="10"/>
                    <a:pt x="6" y="10"/>
                  </a:cubicBezTo>
                  <a:cubicBezTo>
                    <a:pt x="8" y="10"/>
                    <a:pt x="8" y="10"/>
                    <a:pt x="9" y="10"/>
                  </a:cubicBezTo>
                  <a:cubicBezTo>
                    <a:pt x="11" y="10"/>
                    <a:pt x="11" y="13"/>
                    <a:pt x="12" y="10"/>
                  </a:cubicBezTo>
                  <a:cubicBezTo>
                    <a:pt x="14" y="8"/>
                    <a:pt x="9" y="7"/>
                    <a:pt x="9" y="7"/>
                  </a:cubicBezTo>
                  <a:cubicBezTo>
                    <a:pt x="9" y="5"/>
                    <a:pt x="9" y="5"/>
                    <a:pt x="9" y="5"/>
                  </a:cubicBezTo>
                  <a:cubicBezTo>
                    <a:pt x="9" y="4"/>
                    <a:pt x="11" y="2"/>
                    <a:pt x="11" y="2"/>
                  </a:cubicBezTo>
                  <a:cubicBezTo>
                    <a:pt x="12" y="5"/>
                    <a:pt x="14" y="0"/>
                    <a:pt x="14" y="4"/>
                  </a:cubicBezTo>
                  <a:cubicBezTo>
                    <a:pt x="15" y="7"/>
                    <a:pt x="17" y="4"/>
                    <a:pt x="17" y="7"/>
                  </a:cubicBezTo>
                  <a:cubicBezTo>
                    <a:pt x="18" y="11"/>
                    <a:pt x="23" y="10"/>
                    <a:pt x="23" y="8"/>
                  </a:cubicBezTo>
                  <a:cubicBezTo>
                    <a:pt x="24" y="7"/>
                    <a:pt x="26" y="5"/>
                    <a:pt x="27" y="4"/>
                  </a:cubicBezTo>
                  <a:cubicBezTo>
                    <a:pt x="29" y="4"/>
                    <a:pt x="32" y="10"/>
                    <a:pt x="32" y="11"/>
                  </a:cubicBezTo>
                  <a:cubicBezTo>
                    <a:pt x="33" y="13"/>
                    <a:pt x="35" y="13"/>
                    <a:pt x="35" y="16"/>
                  </a:cubicBezTo>
                  <a:cubicBezTo>
                    <a:pt x="35" y="18"/>
                    <a:pt x="41" y="16"/>
                    <a:pt x="42" y="19"/>
                  </a:cubicBezTo>
                  <a:cubicBezTo>
                    <a:pt x="42" y="22"/>
                    <a:pt x="41" y="18"/>
                    <a:pt x="36" y="19"/>
                  </a:cubicBezTo>
                  <a:cubicBezTo>
                    <a:pt x="33" y="22"/>
                    <a:pt x="36" y="25"/>
                    <a:pt x="33" y="27"/>
                  </a:cubicBezTo>
                  <a:cubicBezTo>
                    <a:pt x="32" y="28"/>
                    <a:pt x="35" y="30"/>
                    <a:pt x="33" y="32"/>
                  </a:cubicBezTo>
                  <a:cubicBezTo>
                    <a:pt x="32" y="32"/>
                    <a:pt x="33" y="33"/>
                    <a:pt x="32" y="35"/>
                  </a:cubicBezTo>
                  <a:cubicBezTo>
                    <a:pt x="32" y="35"/>
                    <a:pt x="32" y="28"/>
                    <a:pt x="30" y="35"/>
                  </a:cubicBezTo>
                  <a:cubicBezTo>
                    <a:pt x="29" y="38"/>
                    <a:pt x="29" y="39"/>
                    <a:pt x="30" y="41"/>
                  </a:cubicBezTo>
                </a:path>
              </a:pathLst>
            </a:custGeom>
            <a:solidFill>
              <a:schemeClr val="tx2"/>
            </a:solidFill>
            <a:ln w="3175" cmpd="sng">
              <a:solidFill>
                <a:schemeClr val="bg1"/>
              </a:solidFill>
              <a:round/>
              <a:headEnd/>
              <a:tailEnd/>
            </a:ln>
          </p:spPr>
          <p:txBody>
            <a:bodyPr/>
            <a:lstStyle/>
            <a:p>
              <a:endParaRPr lang="en-GB"/>
            </a:p>
          </p:txBody>
        </p:sp>
        <p:sp>
          <p:nvSpPr>
            <p:cNvPr id="458" name="Freeform 195"/>
            <p:cNvSpPr>
              <a:spLocks/>
            </p:cNvSpPr>
            <p:nvPr/>
          </p:nvSpPr>
          <p:spPr bwMode="auto">
            <a:xfrm>
              <a:off x="4502997" y="3497485"/>
              <a:ext cx="61433" cy="56090"/>
            </a:xfrm>
            <a:custGeom>
              <a:avLst/>
              <a:gdLst/>
              <a:ahLst/>
              <a:cxnLst>
                <a:cxn ang="0">
                  <a:pos x="0" y="2"/>
                </a:cxn>
                <a:cxn ang="0">
                  <a:pos x="3" y="0"/>
                </a:cxn>
                <a:cxn ang="0">
                  <a:pos x="4" y="3"/>
                </a:cxn>
                <a:cxn ang="0">
                  <a:pos x="6" y="3"/>
                </a:cxn>
                <a:cxn ang="0">
                  <a:pos x="7" y="3"/>
                </a:cxn>
                <a:cxn ang="0">
                  <a:pos x="9" y="5"/>
                </a:cxn>
                <a:cxn ang="0">
                  <a:pos x="10" y="6"/>
                </a:cxn>
                <a:cxn ang="0">
                  <a:pos x="12" y="11"/>
                </a:cxn>
                <a:cxn ang="0">
                  <a:pos x="9" y="11"/>
                </a:cxn>
                <a:cxn ang="0">
                  <a:pos x="0" y="2"/>
                </a:cxn>
              </a:cxnLst>
              <a:rect l="0" t="0" r="r" b="b"/>
              <a:pathLst>
                <a:path w="12" h="11">
                  <a:moveTo>
                    <a:pt x="0" y="2"/>
                  </a:moveTo>
                  <a:cubicBezTo>
                    <a:pt x="1" y="2"/>
                    <a:pt x="1" y="0"/>
                    <a:pt x="3" y="0"/>
                  </a:cubicBezTo>
                  <a:cubicBezTo>
                    <a:pt x="4" y="2"/>
                    <a:pt x="3" y="3"/>
                    <a:pt x="4" y="3"/>
                  </a:cubicBezTo>
                  <a:cubicBezTo>
                    <a:pt x="6" y="2"/>
                    <a:pt x="4" y="3"/>
                    <a:pt x="6" y="3"/>
                  </a:cubicBezTo>
                  <a:cubicBezTo>
                    <a:pt x="7" y="3"/>
                    <a:pt x="7" y="3"/>
                    <a:pt x="7" y="3"/>
                  </a:cubicBezTo>
                  <a:cubicBezTo>
                    <a:pt x="9" y="3"/>
                    <a:pt x="7" y="5"/>
                    <a:pt x="9" y="5"/>
                  </a:cubicBezTo>
                  <a:cubicBezTo>
                    <a:pt x="10" y="6"/>
                    <a:pt x="10" y="6"/>
                    <a:pt x="10" y="6"/>
                  </a:cubicBezTo>
                  <a:cubicBezTo>
                    <a:pt x="10" y="8"/>
                    <a:pt x="10" y="9"/>
                    <a:pt x="12" y="11"/>
                  </a:cubicBezTo>
                  <a:cubicBezTo>
                    <a:pt x="10" y="11"/>
                    <a:pt x="10" y="11"/>
                    <a:pt x="9" y="11"/>
                  </a:cubicBezTo>
                  <a:cubicBezTo>
                    <a:pt x="4" y="9"/>
                    <a:pt x="3" y="5"/>
                    <a:pt x="0" y="2"/>
                  </a:cubicBezTo>
                </a:path>
              </a:pathLst>
            </a:custGeom>
            <a:grpFill/>
            <a:ln w="3175" cmpd="sng">
              <a:solidFill>
                <a:schemeClr val="bg1"/>
              </a:solidFill>
              <a:round/>
              <a:headEnd/>
              <a:tailEnd/>
            </a:ln>
          </p:spPr>
          <p:txBody>
            <a:bodyPr/>
            <a:lstStyle/>
            <a:p>
              <a:endParaRPr lang="en-GB"/>
            </a:p>
          </p:txBody>
        </p:sp>
        <p:sp>
          <p:nvSpPr>
            <p:cNvPr id="459" name="Freeform 196"/>
            <p:cNvSpPr>
              <a:spLocks/>
            </p:cNvSpPr>
            <p:nvPr/>
          </p:nvSpPr>
          <p:spPr bwMode="auto">
            <a:xfrm>
              <a:off x="4446906" y="3409344"/>
              <a:ext cx="133549" cy="144231"/>
            </a:xfrm>
            <a:custGeom>
              <a:avLst/>
              <a:gdLst/>
              <a:ahLst/>
              <a:cxnLst>
                <a:cxn ang="0">
                  <a:pos x="24" y="28"/>
                </a:cxn>
                <a:cxn ang="0">
                  <a:pos x="24" y="25"/>
                </a:cxn>
                <a:cxn ang="0">
                  <a:pos x="24" y="25"/>
                </a:cxn>
                <a:cxn ang="0">
                  <a:pos x="26" y="23"/>
                </a:cxn>
                <a:cxn ang="0">
                  <a:pos x="24" y="22"/>
                </a:cxn>
                <a:cxn ang="0">
                  <a:pos x="26" y="20"/>
                </a:cxn>
                <a:cxn ang="0">
                  <a:pos x="23" y="19"/>
                </a:cxn>
                <a:cxn ang="0">
                  <a:pos x="20" y="16"/>
                </a:cxn>
                <a:cxn ang="0">
                  <a:pos x="18" y="16"/>
                </a:cxn>
                <a:cxn ang="0">
                  <a:pos x="20" y="16"/>
                </a:cxn>
                <a:cxn ang="0">
                  <a:pos x="21" y="12"/>
                </a:cxn>
                <a:cxn ang="0">
                  <a:pos x="17" y="9"/>
                </a:cxn>
                <a:cxn ang="0">
                  <a:pos x="18" y="6"/>
                </a:cxn>
                <a:cxn ang="0">
                  <a:pos x="14" y="0"/>
                </a:cxn>
                <a:cxn ang="0">
                  <a:pos x="12" y="2"/>
                </a:cxn>
                <a:cxn ang="0">
                  <a:pos x="8" y="2"/>
                </a:cxn>
                <a:cxn ang="0">
                  <a:pos x="6" y="2"/>
                </a:cxn>
                <a:cxn ang="0">
                  <a:pos x="1" y="3"/>
                </a:cxn>
                <a:cxn ang="0">
                  <a:pos x="1" y="3"/>
                </a:cxn>
                <a:cxn ang="0">
                  <a:pos x="1" y="3"/>
                </a:cxn>
                <a:cxn ang="0">
                  <a:pos x="3" y="8"/>
                </a:cxn>
                <a:cxn ang="0">
                  <a:pos x="1" y="11"/>
                </a:cxn>
                <a:cxn ang="0">
                  <a:pos x="3" y="12"/>
                </a:cxn>
                <a:cxn ang="0">
                  <a:pos x="1" y="14"/>
                </a:cxn>
                <a:cxn ang="0">
                  <a:pos x="9" y="16"/>
                </a:cxn>
                <a:cxn ang="0">
                  <a:pos x="11" y="19"/>
                </a:cxn>
                <a:cxn ang="0">
                  <a:pos x="14" y="17"/>
                </a:cxn>
                <a:cxn ang="0">
                  <a:pos x="15" y="20"/>
                </a:cxn>
                <a:cxn ang="0">
                  <a:pos x="17" y="20"/>
                </a:cxn>
                <a:cxn ang="0">
                  <a:pos x="18" y="20"/>
                </a:cxn>
                <a:cxn ang="0">
                  <a:pos x="20" y="22"/>
                </a:cxn>
                <a:cxn ang="0">
                  <a:pos x="21" y="23"/>
                </a:cxn>
                <a:cxn ang="0">
                  <a:pos x="23" y="28"/>
                </a:cxn>
                <a:cxn ang="0">
                  <a:pos x="24" y="26"/>
                </a:cxn>
                <a:cxn ang="0">
                  <a:pos x="24" y="28"/>
                </a:cxn>
              </a:cxnLst>
              <a:rect l="0" t="0" r="r" b="b"/>
              <a:pathLst>
                <a:path w="26" h="28">
                  <a:moveTo>
                    <a:pt x="24" y="28"/>
                  </a:moveTo>
                  <a:cubicBezTo>
                    <a:pt x="24" y="26"/>
                    <a:pt x="24" y="26"/>
                    <a:pt x="24" y="25"/>
                  </a:cubicBezTo>
                  <a:cubicBezTo>
                    <a:pt x="24" y="25"/>
                    <a:pt x="24" y="25"/>
                    <a:pt x="24" y="25"/>
                  </a:cubicBezTo>
                  <a:cubicBezTo>
                    <a:pt x="23" y="23"/>
                    <a:pt x="26" y="23"/>
                    <a:pt x="26" y="23"/>
                  </a:cubicBezTo>
                  <a:cubicBezTo>
                    <a:pt x="26" y="23"/>
                    <a:pt x="23" y="22"/>
                    <a:pt x="24" y="22"/>
                  </a:cubicBezTo>
                  <a:cubicBezTo>
                    <a:pt x="24" y="20"/>
                    <a:pt x="26" y="22"/>
                    <a:pt x="26" y="20"/>
                  </a:cubicBezTo>
                  <a:cubicBezTo>
                    <a:pt x="26" y="19"/>
                    <a:pt x="23" y="20"/>
                    <a:pt x="23" y="19"/>
                  </a:cubicBezTo>
                  <a:cubicBezTo>
                    <a:pt x="21" y="19"/>
                    <a:pt x="20" y="17"/>
                    <a:pt x="20" y="16"/>
                  </a:cubicBezTo>
                  <a:cubicBezTo>
                    <a:pt x="18" y="16"/>
                    <a:pt x="18" y="16"/>
                    <a:pt x="18" y="16"/>
                  </a:cubicBezTo>
                  <a:cubicBezTo>
                    <a:pt x="17" y="14"/>
                    <a:pt x="20" y="16"/>
                    <a:pt x="20" y="16"/>
                  </a:cubicBezTo>
                  <a:cubicBezTo>
                    <a:pt x="20" y="14"/>
                    <a:pt x="21" y="12"/>
                    <a:pt x="21" y="12"/>
                  </a:cubicBezTo>
                  <a:cubicBezTo>
                    <a:pt x="17" y="9"/>
                    <a:pt x="17" y="9"/>
                    <a:pt x="17" y="9"/>
                  </a:cubicBezTo>
                  <a:cubicBezTo>
                    <a:pt x="15" y="6"/>
                    <a:pt x="18" y="6"/>
                    <a:pt x="18" y="6"/>
                  </a:cubicBezTo>
                  <a:cubicBezTo>
                    <a:pt x="18" y="5"/>
                    <a:pt x="14" y="2"/>
                    <a:pt x="14" y="0"/>
                  </a:cubicBezTo>
                  <a:cubicBezTo>
                    <a:pt x="12" y="0"/>
                    <a:pt x="12" y="2"/>
                    <a:pt x="12" y="2"/>
                  </a:cubicBezTo>
                  <a:cubicBezTo>
                    <a:pt x="8" y="2"/>
                    <a:pt x="8" y="2"/>
                    <a:pt x="8" y="2"/>
                  </a:cubicBezTo>
                  <a:cubicBezTo>
                    <a:pt x="8" y="2"/>
                    <a:pt x="8" y="2"/>
                    <a:pt x="6" y="2"/>
                  </a:cubicBezTo>
                  <a:cubicBezTo>
                    <a:pt x="5" y="2"/>
                    <a:pt x="3" y="3"/>
                    <a:pt x="1" y="3"/>
                  </a:cubicBezTo>
                  <a:cubicBezTo>
                    <a:pt x="1" y="3"/>
                    <a:pt x="1" y="3"/>
                    <a:pt x="1" y="3"/>
                  </a:cubicBezTo>
                  <a:cubicBezTo>
                    <a:pt x="1" y="3"/>
                    <a:pt x="0" y="3"/>
                    <a:pt x="1" y="3"/>
                  </a:cubicBezTo>
                  <a:cubicBezTo>
                    <a:pt x="1" y="5"/>
                    <a:pt x="3" y="6"/>
                    <a:pt x="3" y="8"/>
                  </a:cubicBezTo>
                  <a:cubicBezTo>
                    <a:pt x="3" y="9"/>
                    <a:pt x="1" y="9"/>
                    <a:pt x="1" y="11"/>
                  </a:cubicBezTo>
                  <a:cubicBezTo>
                    <a:pt x="1" y="12"/>
                    <a:pt x="3" y="12"/>
                    <a:pt x="3" y="12"/>
                  </a:cubicBezTo>
                  <a:cubicBezTo>
                    <a:pt x="3" y="14"/>
                    <a:pt x="1" y="14"/>
                    <a:pt x="1" y="14"/>
                  </a:cubicBezTo>
                  <a:cubicBezTo>
                    <a:pt x="5" y="16"/>
                    <a:pt x="8" y="14"/>
                    <a:pt x="9" y="16"/>
                  </a:cubicBezTo>
                  <a:cubicBezTo>
                    <a:pt x="11" y="17"/>
                    <a:pt x="11" y="17"/>
                    <a:pt x="11" y="19"/>
                  </a:cubicBezTo>
                  <a:cubicBezTo>
                    <a:pt x="12" y="19"/>
                    <a:pt x="12" y="17"/>
                    <a:pt x="14" y="17"/>
                  </a:cubicBezTo>
                  <a:cubicBezTo>
                    <a:pt x="15" y="19"/>
                    <a:pt x="14" y="20"/>
                    <a:pt x="15" y="20"/>
                  </a:cubicBezTo>
                  <a:cubicBezTo>
                    <a:pt x="17" y="19"/>
                    <a:pt x="15" y="20"/>
                    <a:pt x="17" y="20"/>
                  </a:cubicBezTo>
                  <a:cubicBezTo>
                    <a:pt x="18" y="20"/>
                    <a:pt x="18" y="20"/>
                    <a:pt x="18" y="20"/>
                  </a:cubicBezTo>
                  <a:cubicBezTo>
                    <a:pt x="20" y="20"/>
                    <a:pt x="18" y="22"/>
                    <a:pt x="20" y="22"/>
                  </a:cubicBezTo>
                  <a:cubicBezTo>
                    <a:pt x="21" y="23"/>
                    <a:pt x="21" y="23"/>
                    <a:pt x="21" y="23"/>
                  </a:cubicBezTo>
                  <a:cubicBezTo>
                    <a:pt x="21" y="25"/>
                    <a:pt x="21" y="26"/>
                    <a:pt x="23" y="28"/>
                  </a:cubicBezTo>
                  <a:cubicBezTo>
                    <a:pt x="23" y="28"/>
                    <a:pt x="23" y="26"/>
                    <a:pt x="24" y="26"/>
                  </a:cubicBezTo>
                  <a:cubicBezTo>
                    <a:pt x="24" y="28"/>
                    <a:pt x="24" y="28"/>
                    <a:pt x="24" y="28"/>
                  </a:cubicBezTo>
                </a:path>
              </a:pathLst>
            </a:custGeom>
            <a:solidFill>
              <a:schemeClr val="tx2"/>
            </a:solidFill>
            <a:ln w="3175" cmpd="sng">
              <a:solidFill>
                <a:schemeClr val="bg1"/>
              </a:solidFill>
              <a:round/>
              <a:headEnd/>
              <a:tailEnd/>
            </a:ln>
          </p:spPr>
          <p:txBody>
            <a:bodyPr/>
            <a:lstStyle/>
            <a:p>
              <a:endParaRPr lang="en-GB"/>
            </a:p>
          </p:txBody>
        </p:sp>
        <p:sp>
          <p:nvSpPr>
            <p:cNvPr id="460" name="Freeform 197"/>
            <p:cNvSpPr>
              <a:spLocks/>
            </p:cNvSpPr>
            <p:nvPr/>
          </p:nvSpPr>
          <p:spPr bwMode="auto">
            <a:xfrm>
              <a:off x="4300001" y="3278467"/>
              <a:ext cx="291139" cy="152245"/>
            </a:xfrm>
            <a:custGeom>
              <a:avLst/>
              <a:gdLst/>
              <a:ahLst/>
              <a:cxnLst>
                <a:cxn ang="0">
                  <a:pos x="30" y="28"/>
                </a:cxn>
                <a:cxn ang="0">
                  <a:pos x="34" y="26"/>
                </a:cxn>
                <a:cxn ang="0">
                  <a:pos x="36" y="26"/>
                </a:cxn>
                <a:cxn ang="0">
                  <a:pos x="41" y="26"/>
                </a:cxn>
                <a:cxn ang="0">
                  <a:pos x="42" y="25"/>
                </a:cxn>
                <a:cxn ang="0">
                  <a:pos x="44" y="23"/>
                </a:cxn>
                <a:cxn ang="0">
                  <a:pos x="47" y="25"/>
                </a:cxn>
                <a:cxn ang="0">
                  <a:pos x="48" y="26"/>
                </a:cxn>
                <a:cxn ang="0">
                  <a:pos x="51" y="26"/>
                </a:cxn>
                <a:cxn ang="0">
                  <a:pos x="54" y="26"/>
                </a:cxn>
                <a:cxn ang="0">
                  <a:pos x="51" y="23"/>
                </a:cxn>
                <a:cxn ang="0">
                  <a:pos x="51" y="22"/>
                </a:cxn>
                <a:cxn ang="0">
                  <a:pos x="53" y="19"/>
                </a:cxn>
                <a:cxn ang="0">
                  <a:pos x="47" y="16"/>
                </a:cxn>
                <a:cxn ang="0">
                  <a:pos x="47" y="11"/>
                </a:cxn>
                <a:cxn ang="0">
                  <a:pos x="42" y="10"/>
                </a:cxn>
                <a:cxn ang="0">
                  <a:pos x="37" y="10"/>
                </a:cxn>
                <a:cxn ang="0">
                  <a:pos x="31" y="11"/>
                </a:cxn>
                <a:cxn ang="0">
                  <a:pos x="30" y="8"/>
                </a:cxn>
                <a:cxn ang="0">
                  <a:pos x="24" y="5"/>
                </a:cxn>
                <a:cxn ang="0">
                  <a:pos x="17" y="4"/>
                </a:cxn>
                <a:cxn ang="0">
                  <a:pos x="11" y="4"/>
                </a:cxn>
                <a:cxn ang="0">
                  <a:pos x="7" y="0"/>
                </a:cxn>
                <a:cxn ang="0">
                  <a:pos x="0" y="2"/>
                </a:cxn>
                <a:cxn ang="0">
                  <a:pos x="10" y="8"/>
                </a:cxn>
                <a:cxn ang="0">
                  <a:pos x="14" y="14"/>
                </a:cxn>
                <a:cxn ang="0">
                  <a:pos x="13" y="23"/>
                </a:cxn>
                <a:cxn ang="0">
                  <a:pos x="17" y="23"/>
                </a:cxn>
                <a:cxn ang="0">
                  <a:pos x="21" y="23"/>
                </a:cxn>
                <a:cxn ang="0">
                  <a:pos x="22" y="22"/>
                </a:cxn>
                <a:cxn ang="0">
                  <a:pos x="27" y="25"/>
                </a:cxn>
                <a:cxn ang="0">
                  <a:pos x="27" y="25"/>
                </a:cxn>
                <a:cxn ang="0">
                  <a:pos x="27" y="26"/>
                </a:cxn>
                <a:cxn ang="0">
                  <a:pos x="30" y="26"/>
                </a:cxn>
                <a:cxn ang="0">
                  <a:pos x="30" y="28"/>
                </a:cxn>
              </a:cxnLst>
              <a:rect l="0" t="0" r="r" b="b"/>
              <a:pathLst>
                <a:path w="56" h="29">
                  <a:moveTo>
                    <a:pt x="30" y="28"/>
                  </a:moveTo>
                  <a:cubicBezTo>
                    <a:pt x="31" y="28"/>
                    <a:pt x="33" y="26"/>
                    <a:pt x="34" y="26"/>
                  </a:cubicBezTo>
                  <a:cubicBezTo>
                    <a:pt x="36" y="26"/>
                    <a:pt x="36" y="26"/>
                    <a:pt x="36" y="26"/>
                  </a:cubicBezTo>
                  <a:cubicBezTo>
                    <a:pt x="41" y="26"/>
                    <a:pt x="41" y="26"/>
                    <a:pt x="41" y="26"/>
                  </a:cubicBezTo>
                  <a:cubicBezTo>
                    <a:pt x="41" y="26"/>
                    <a:pt x="41" y="25"/>
                    <a:pt x="42" y="25"/>
                  </a:cubicBezTo>
                  <a:cubicBezTo>
                    <a:pt x="44" y="23"/>
                    <a:pt x="44" y="23"/>
                    <a:pt x="44" y="23"/>
                  </a:cubicBezTo>
                  <a:cubicBezTo>
                    <a:pt x="47" y="25"/>
                    <a:pt x="47" y="25"/>
                    <a:pt x="47" y="25"/>
                  </a:cubicBezTo>
                  <a:cubicBezTo>
                    <a:pt x="48" y="25"/>
                    <a:pt x="47" y="26"/>
                    <a:pt x="48" y="26"/>
                  </a:cubicBezTo>
                  <a:cubicBezTo>
                    <a:pt x="50" y="26"/>
                    <a:pt x="50" y="26"/>
                    <a:pt x="51" y="26"/>
                  </a:cubicBezTo>
                  <a:cubicBezTo>
                    <a:pt x="53" y="26"/>
                    <a:pt x="53" y="29"/>
                    <a:pt x="54" y="26"/>
                  </a:cubicBezTo>
                  <a:cubicBezTo>
                    <a:pt x="56" y="25"/>
                    <a:pt x="51" y="23"/>
                    <a:pt x="51" y="23"/>
                  </a:cubicBezTo>
                  <a:cubicBezTo>
                    <a:pt x="51" y="22"/>
                    <a:pt x="51" y="22"/>
                    <a:pt x="51" y="22"/>
                  </a:cubicBezTo>
                  <a:cubicBezTo>
                    <a:pt x="51" y="20"/>
                    <a:pt x="53" y="19"/>
                    <a:pt x="53" y="19"/>
                  </a:cubicBezTo>
                  <a:cubicBezTo>
                    <a:pt x="48" y="17"/>
                    <a:pt x="48" y="17"/>
                    <a:pt x="47" y="16"/>
                  </a:cubicBezTo>
                  <a:cubicBezTo>
                    <a:pt x="45" y="14"/>
                    <a:pt x="50" y="11"/>
                    <a:pt x="47" y="11"/>
                  </a:cubicBezTo>
                  <a:cubicBezTo>
                    <a:pt x="44" y="11"/>
                    <a:pt x="44" y="10"/>
                    <a:pt x="42" y="10"/>
                  </a:cubicBezTo>
                  <a:cubicBezTo>
                    <a:pt x="41" y="8"/>
                    <a:pt x="41" y="11"/>
                    <a:pt x="37" y="10"/>
                  </a:cubicBezTo>
                  <a:cubicBezTo>
                    <a:pt x="36" y="8"/>
                    <a:pt x="34" y="13"/>
                    <a:pt x="31" y="11"/>
                  </a:cubicBezTo>
                  <a:cubicBezTo>
                    <a:pt x="30" y="10"/>
                    <a:pt x="34" y="10"/>
                    <a:pt x="30" y="8"/>
                  </a:cubicBezTo>
                  <a:cubicBezTo>
                    <a:pt x="25" y="7"/>
                    <a:pt x="25" y="5"/>
                    <a:pt x="24" y="5"/>
                  </a:cubicBezTo>
                  <a:cubicBezTo>
                    <a:pt x="22" y="5"/>
                    <a:pt x="21" y="2"/>
                    <a:pt x="17" y="4"/>
                  </a:cubicBezTo>
                  <a:cubicBezTo>
                    <a:pt x="13" y="7"/>
                    <a:pt x="14" y="4"/>
                    <a:pt x="11" y="4"/>
                  </a:cubicBezTo>
                  <a:cubicBezTo>
                    <a:pt x="8" y="4"/>
                    <a:pt x="8" y="0"/>
                    <a:pt x="7" y="0"/>
                  </a:cubicBezTo>
                  <a:cubicBezTo>
                    <a:pt x="5" y="0"/>
                    <a:pt x="2" y="0"/>
                    <a:pt x="0" y="2"/>
                  </a:cubicBezTo>
                  <a:cubicBezTo>
                    <a:pt x="7" y="7"/>
                    <a:pt x="8" y="5"/>
                    <a:pt x="10" y="8"/>
                  </a:cubicBezTo>
                  <a:cubicBezTo>
                    <a:pt x="11" y="11"/>
                    <a:pt x="13" y="7"/>
                    <a:pt x="14" y="14"/>
                  </a:cubicBezTo>
                  <a:cubicBezTo>
                    <a:pt x="16" y="22"/>
                    <a:pt x="14" y="22"/>
                    <a:pt x="13" y="23"/>
                  </a:cubicBezTo>
                  <a:cubicBezTo>
                    <a:pt x="16" y="25"/>
                    <a:pt x="14" y="23"/>
                    <a:pt x="17" y="23"/>
                  </a:cubicBezTo>
                  <a:cubicBezTo>
                    <a:pt x="17" y="23"/>
                    <a:pt x="21" y="25"/>
                    <a:pt x="21" y="23"/>
                  </a:cubicBezTo>
                  <a:cubicBezTo>
                    <a:pt x="22" y="22"/>
                    <a:pt x="22" y="22"/>
                    <a:pt x="22" y="22"/>
                  </a:cubicBezTo>
                  <a:cubicBezTo>
                    <a:pt x="22" y="22"/>
                    <a:pt x="24" y="22"/>
                    <a:pt x="27" y="25"/>
                  </a:cubicBezTo>
                  <a:cubicBezTo>
                    <a:pt x="27" y="25"/>
                    <a:pt x="27" y="25"/>
                    <a:pt x="27" y="25"/>
                  </a:cubicBezTo>
                  <a:cubicBezTo>
                    <a:pt x="27" y="26"/>
                    <a:pt x="27" y="26"/>
                    <a:pt x="27" y="26"/>
                  </a:cubicBezTo>
                  <a:cubicBezTo>
                    <a:pt x="28" y="28"/>
                    <a:pt x="28" y="26"/>
                    <a:pt x="30" y="26"/>
                  </a:cubicBezTo>
                  <a:cubicBezTo>
                    <a:pt x="30" y="28"/>
                    <a:pt x="30" y="28"/>
                    <a:pt x="30" y="28"/>
                  </a:cubicBezTo>
                </a:path>
              </a:pathLst>
            </a:custGeom>
            <a:solidFill>
              <a:schemeClr val="tx2"/>
            </a:solidFill>
            <a:ln w="3175" cmpd="sng">
              <a:solidFill>
                <a:schemeClr val="bg1"/>
              </a:solidFill>
              <a:round/>
              <a:headEnd/>
              <a:tailEnd/>
            </a:ln>
          </p:spPr>
          <p:txBody>
            <a:bodyPr/>
            <a:lstStyle/>
            <a:p>
              <a:endParaRPr lang="en-GB"/>
            </a:p>
          </p:txBody>
        </p:sp>
        <p:sp>
          <p:nvSpPr>
            <p:cNvPr id="107" name="Freeform 223"/>
            <p:cNvSpPr>
              <a:spLocks/>
            </p:cNvSpPr>
            <p:nvPr/>
          </p:nvSpPr>
          <p:spPr bwMode="auto">
            <a:xfrm>
              <a:off x="4746058" y="4248020"/>
              <a:ext cx="37394" cy="88141"/>
            </a:xfrm>
            <a:custGeom>
              <a:avLst/>
              <a:gdLst/>
              <a:ahLst/>
              <a:cxnLst>
                <a:cxn ang="0">
                  <a:pos x="4" y="17"/>
                </a:cxn>
                <a:cxn ang="0">
                  <a:pos x="3" y="17"/>
                </a:cxn>
                <a:cxn ang="0">
                  <a:pos x="1" y="16"/>
                </a:cxn>
                <a:cxn ang="0">
                  <a:pos x="1" y="5"/>
                </a:cxn>
                <a:cxn ang="0">
                  <a:pos x="4" y="2"/>
                </a:cxn>
                <a:cxn ang="0">
                  <a:pos x="6" y="6"/>
                </a:cxn>
                <a:cxn ang="0">
                  <a:pos x="7" y="11"/>
                </a:cxn>
                <a:cxn ang="0">
                  <a:pos x="4" y="17"/>
                </a:cxn>
                <a:cxn ang="0">
                  <a:pos x="4" y="17"/>
                </a:cxn>
              </a:cxnLst>
              <a:rect l="0" t="0" r="r" b="b"/>
              <a:pathLst>
                <a:path w="7" h="17">
                  <a:moveTo>
                    <a:pt x="4" y="17"/>
                  </a:moveTo>
                  <a:cubicBezTo>
                    <a:pt x="4" y="17"/>
                    <a:pt x="4" y="17"/>
                    <a:pt x="3" y="17"/>
                  </a:cubicBezTo>
                  <a:cubicBezTo>
                    <a:pt x="3" y="17"/>
                    <a:pt x="1" y="17"/>
                    <a:pt x="1" y="16"/>
                  </a:cubicBezTo>
                  <a:cubicBezTo>
                    <a:pt x="1" y="8"/>
                    <a:pt x="0" y="9"/>
                    <a:pt x="1" y="5"/>
                  </a:cubicBezTo>
                  <a:cubicBezTo>
                    <a:pt x="3" y="3"/>
                    <a:pt x="3" y="0"/>
                    <a:pt x="4" y="2"/>
                  </a:cubicBezTo>
                  <a:cubicBezTo>
                    <a:pt x="6" y="3"/>
                    <a:pt x="7" y="5"/>
                    <a:pt x="6" y="6"/>
                  </a:cubicBezTo>
                  <a:cubicBezTo>
                    <a:pt x="6" y="9"/>
                    <a:pt x="7" y="9"/>
                    <a:pt x="7" y="11"/>
                  </a:cubicBezTo>
                  <a:cubicBezTo>
                    <a:pt x="7" y="14"/>
                    <a:pt x="6" y="17"/>
                    <a:pt x="4" y="17"/>
                  </a:cubicBezTo>
                  <a:cubicBezTo>
                    <a:pt x="4" y="17"/>
                    <a:pt x="4" y="17"/>
                    <a:pt x="4" y="17"/>
                  </a:cubicBezTo>
                </a:path>
              </a:pathLst>
            </a:custGeom>
            <a:solidFill>
              <a:schemeClr val="tx2"/>
            </a:solidFill>
            <a:ln w="3175" cmpd="sng">
              <a:solidFill>
                <a:schemeClr val="bg1"/>
              </a:solidFill>
              <a:round/>
              <a:headEnd/>
              <a:tailEnd/>
            </a:ln>
          </p:spPr>
          <p:txBody>
            <a:bodyPr/>
            <a:lstStyle/>
            <a:p>
              <a:endParaRPr lang="en-GB"/>
            </a:p>
          </p:txBody>
        </p:sp>
        <p:sp>
          <p:nvSpPr>
            <p:cNvPr id="108" name="Freeform 224"/>
            <p:cNvSpPr>
              <a:spLocks/>
            </p:cNvSpPr>
            <p:nvPr/>
          </p:nvSpPr>
          <p:spPr bwMode="auto">
            <a:xfrm>
              <a:off x="4970421" y="4242678"/>
              <a:ext cx="18697" cy="37393"/>
            </a:xfrm>
            <a:custGeom>
              <a:avLst/>
              <a:gdLst/>
              <a:ahLst/>
              <a:cxnLst>
                <a:cxn ang="0">
                  <a:pos x="1" y="7"/>
                </a:cxn>
                <a:cxn ang="0">
                  <a:pos x="0" y="3"/>
                </a:cxn>
                <a:cxn ang="0">
                  <a:pos x="1" y="1"/>
                </a:cxn>
                <a:cxn ang="0">
                  <a:pos x="3" y="0"/>
                </a:cxn>
                <a:cxn ang="0">
                  <a:pos x="3" y="4"/>
                </a:cxn>
                <a:cxn ang="0">
                  <a:pos x="1" y="7"/>
                </a:cxn>
              </a:cxnLst>
              <a:rect l="0" t="0" r="r" b="b"/>
              <a:pathLst>
                <a:path w="4" h="7">
                  <a:moveTo>
                    <a:pt x="1" y="7"/>
                  </a:moveTo>
                  <a:cubicBezTo>
                    <a:pt x="0" y="7"/>
                    <a:pt x="1" y="3"/>
                    <a:pt x="0" y="3"/>
                  </a:cubicBezTo>
                  <a:cubicBezTo>
                    <a:pt x="1" y="1"/>
                    <a:pt x="0" y="1"/>
                    <a:pt x="1" y="1"/>
                  </a:cubicBezTo>
                  <a:cubicBezTo>
                    <a:pt x="3" y="3"/>
                    <a:pt x="1" y="0"/>
                    <a:pt x="3" y="0"/>
                  </a:cubicBezTo>
                  <a:cubicBezTo>
                    <a:pt x="4" y="0"/>
                    <a:pt x="3" y="3"/>
                    <a:pt x="3" y="4"/>
                  </a:cubicBezTo>
                  <a:cubicBezTo>
                    <a:pt x="3" y="4"/>
                    <a:pt x="1" y="6"/>
                    <a:pt x="1" y="7"/>
                  </a:cubicBezTo>
                </a:path>
              </a:pathLst>
            </a:custGeom>
            <a:grpFill/>
            <a:ln w="3175" cmpd="sng">
              <a:solidFill>
                <a:schemeClr val="bg1"/>
              </a:solidFill>
              <a:round/>
              <a:headEnd/>
              <a:tailEnd/>
            </a:ln>
          </p:spPr>
          <p:txBody>
            <a:bodyPr/>
            <a:lstStyle/>
            <a:p>
              <a:endParaRPr lang="en-GB"/>
            </a:p>
          </p:txBody>
        </p:sp>
        <p:sp>
          <p:nvSpPr>
            <p:cNvPr id="109" name="Freeform 225"/>
            <p:cNvSpPr>
              <a:spLocks/>
            </p:cNvSpPr>
            <p:nvPr/>
          </p:nvSpPr>
          <p:spPr bwMode="auto">
            <a:xfrm>
              <a:off x="4762083" y="4258705"/>
              <a:ext cx="221693" cy="197650"/>
            </a:xfrm>
            <a:custGeom>
              <a:avLst/>
              <a:gdLst/>
              <a:ahLst/>
              <a:cxnLst>
                <a:cxn ang="0">
                  <a:pos x="41" y="4"/>
                </a:cxn>
                <a:cxn ang="0">
                  <a:pos x="40" y="0"/>
                </a:cxn>
                <a:cxn ang="0">
                  <a:pos x="38" y="4"/>
                </a:cxn>
                <a:cxn ang="0">
                  <a:pos x="34" y="9"/>
                </a:cxn>
                <a:cxn ang="0">
                  <a:pos x="26" y="15"/>
                </a:cxn>
                <a:cxn ang="0">
                  <a:pos x="26" y="18"/>
                </a:cxn>
                <a:cxn ang="0">
                  <a:pos x="11" y="20"/>
                </a:cxn>
                <a:cxn ang="0">
                  <a:pos x="6" y="20"/>
                </a:cxn>
                <a:cxn ang="0">
                  <a:pos x="3" y="18"/>
                </a:cxn>
                <a:cxn ang="0">
                  <a:pos x="3" y="15"/>
                </a:cxn>
                <a:cxn ang="0">
                  <a:pos x="1" y="15"/>
                </a:cxn>
                <a:cxn ang="0">
                  <a:pos x="0" y="15"/>
                </a:cxn>
                <a:cxn ang="0">
                  <a:pos x="3" y="20"/>
                </a:cxn>
                <a:cxn ang="0">
                  <a:pos x="6" y="27"/>
                </a:cxn>
                <a:cxn ang="0">
                  <a:pos x="15" y="32"/>
                </a:cxn>
                <a:cxn ang="0">
                  <a:pos x="34" y="33"/>
                </a:cxn>
                <a:cxn ang="0">
                  <a:pos x="35" y="26"/>
                </a:cxn>
                <a:cxn ang="0">
                  <a:pos x="35" y="21"/>
                </a:cxn>
                <a:cxn ang="0">
                  <a:pos x="38" y="20"/>
                </a:cxn>
                <a:cxn ang="0">
                  <a:pos x="38" y="18"/>
                </a:cxn>
                <a:cxn ang="0">
                  <a:pos x="38" y="15"/>
                </a:cxn>
                <a:cxn ang="0">
                  <a:pos x="40" y="12"/>
                </a:cxn>
                <a:cxn ang="0">
                  <a:pos x="43" y="10"/>
                </a:cxn>
                <a:cxn ang="0">
                  <a:pos x="41" y="4"/>
                </a:cxn>
              </a:cxnLst>
              <a:rect l="0" t="0" r="r" b="b"/>
              <a:pathLst>
                <a:path w="43" h="38">
                  <a:moveTo>
                    <a:pt x="41" y="4"/>
                  </a:moveTo>
                  <a:cubicBezTo>
                    <a:pt x="40" y="4"/>
                    <a:pt x="41" y="0"/>
                    <a:pt x="40" y="0"/>
                  </a:cubicBezTo>
                  <a:cubicBezTo>
                    <a:pt x="38" y="6"/>
                    <a:pt x="40" y="0"/>
                    <a:pt x="38" y="4"/>
                  </a:cubicBezTo>
                  <a:cubicBezTo>
                    <a:pt x="37" y="6"/>
                    <a:pt x="35" y="6"/>
                    <a:pt x="34" y="9"/>
                  </a:cubicBezTo>
                  <a:cubicBezTo>
                    <a:pt x="31" y="12"/>
                    <a:pt x="28" y="15"/>
                    <a:pt x="26" y="15"/>
                  </a:cubicBezTo>
                  <a:cubicBezTo>
                    <a:pt x="26" y="16"/>
                    <a:pt x="29" y="15"/>
                    <a:pt x="26" y="18"/>
                  </a:cubicBezTo>
                  <a:cubicBezTo>
                    <a:pt x="23" y="23"/>
                    <a:pt x="17" y="18"/>
                    <a:pt x="11" y="20"/>
                  </a:cubicBezTo>
                  <a:cubicBezTo>
                    <a:pt x="6" y="21"/>
                    <a:pt x="6" y="21"/>
                    <a:pt x="6" y="20"/>
                  </a:cubicBezTo>
                  <a:cubicBezTo>
                    <a:pt x="6" y="16"/>
                    <a:pt x="5" y="18"/>
                    <a:pt x="3" y="18"/>
                  </a:cubicBezTo>
                  <a:cubicBezTo>
                    <a:pt x="0" y="18"/>
                    <a:pt x="3" y="15"/>
                    <a:pt x="3" y="15"/>
                  </a:cubicBezTo>
                  <a:cubicBezTo>
                    <a:pt x="3" y="13"/>
                    <a:pt x="1" y="15"/>
                    <a:pt x="1" y="15"/>
                  </a:cubicBezTo>
                  <a:cubicBezTo>
                    <a:pt x="1" y="15"/>
                    <a:pt x="1" y="15"/>
                    <a:pt x="0" y="15"/>
                  </a:cubicBezTo>
                  <a:cubicBezTo>
                    <a:pt x="0" y="18"/>
                    <a:pt x="0" y="18"/>
                    <a:pt x="3" y="20"/>
                  </a:cubicBezTo>
                  <a:cubicBezTo>
                    <a:pt x="6" y="23"/>
                    <a:pt x="6" y="23"/>
                    <a:pt x="6" y="27"/>
                  </a:cubicBezTo>
                  <a:cubicBezTo>
                    <a:pt x="8" y="30"/>
                    <a:pt x="6" y="30"/>
                    <a:pt x="15" y="32"/>
                  </a:cubicBezTo>
                  <a:cubicBezTo>
                    <a:pt x="24" y="33"/>
                    <a:pt x="32" y="38"/>
                    <a:pt x="34" y="33"/>
                  </a:cubicBezTo>
                  <a:cubicBezTo>
                    <a:pt x="34" y="32"/>
                    <a:pt x="32" y="30"/>
                    <a:pt x="35" y="26"/>
                  </a:cubicBezTo>
                  <a:cubicBezTo>
                    <a:pt x="37" y="21"/>
                    <a:pt x="37" y="23"/>
                    <a:pt x="35" y="21"/>
                  </a:cubicBezTo>
                  <a:cubicBezTo>
                    <a:pt x="35" y="21"/>
                    <a:pt x="37" y="21"/>
                    <a:pt x="38" y="20"/>
                  </a:cubicBezTo>
                  <a:cubicBezTo>
                    <a:pt x="41" y="20"/>
                    <a:pt x="40" y="18"/>
                    <a:pt x="38" y="18"/>
                  </a:cubicBezTo>
                  <a:cubicBezTo>
                    <a:pt x="37" y="18"/>
                    <a:pt x="38" y="18"/>
                    <a:pt x="38" y="15"/>
                  </a:cubicBezTo>
                  <a:cubicBezTo>
                    <a:pt x="38" y="12"/>
                    <a:pt x="38" y="9"/>
                    <a:pt x="40" y="12"/>
                  </a:cubicBezTo>
                  <a:cubicBezTo>
                    <a:pt x="41" y="15"/>
                    <a:pt x="40" y="12"/>
                    <a:pt x="43" y="10"/>
                  </a:cubicBezTo>
                  <a:cubicBezTo>
                    <a:pt x="43" y="7"/>
                    <a:pt x="43" y="6"/>
                    <a:pt x="41" y="4"/>
                  </a:cubicBezTo>
                </a:path>
              </a:pathLst>
            </a:custGeom>
            <a:solidFill>
              <a:schemeClr val="tx2"/>
            </a:solidFill>
            <a:ln w="3175" cmpd="sng">
              <a:solidFill>
                <a:schemeClr val="bg1"/>
              </a:solidFill>
              <a:round/>
              <a:headEnd/>
              <a:tailEnd/>
            </a:ln>
          </p:spPr>
          <p:txBody>
            <a:bodyPr/>
            <a:lstStyle/>
            <a:p>
              <a:endParaRPr lang="en-GB"/>
            </a:p>
          </p:txBody>
        </p:sp>
        <p:sp>
          <p:nvSpPr>
            <p:cNvPr id="110" name="Freeform 226"/>
            <p:cNvSpPr>
              <a:spLocks/>
            </p:cNvSpPr>
            <p:nvPr/>
          </p:nvSpPr>
          <p:spPr bwMode="auto">
            <a:xfrm>
              <a:off x="4933027" y="4202613"/>
              <a:ext cx="50748" cy="29380"/>
            </a:xfrm>
            <a:custGeom>
              <a:avLst/>
              <a:gdLst/>
              <a:ahLst/>
              <a:cxnLst>
                <a:cxn ang="0">
                  <a:pos x="2" y="6"/>
                </a:cxn>
                <a:cxn ang="0">
                  <a:pos x="5" y="3"/>
                </a:cxn>
                <a:cxn ang="0">
                  <a:pos x="8" y="1"/>
                </a:cxn>
                <a:cxn ang="0">
                  <a:pos x="2" y="6"/>
                </a:cxn>
              </a:cxnLst>
              <a:rect l="0" t="0" r="r" b="b"/>
              <a:pathLst>
                <a:path w="10" h="6">
                  <a:moveTo>
                    <a:pt x="2" y="6"/>
                  </a:moveTo>
                  <a:cubicBezTo>
                    <a:pt x="0" y="4"/>
                    <a:pt x="5" y="4"/>
                    <a:pt x="5" y="3"/>
                  </a:cubicBezTo>
                  <a:cubicBezTo>
                    <a:pt x="5" y="1"/>
                    <a:pt x="10" y="0"/>
                    <a:pt x="8" y="1"/>
                  </a:cubicBezTo>
                  <a:cubicBezTo>
                    <a:pt x="7" y="4"/>
                    <a:pt x="2" y="6"/>
                    <a:pt x="2" y="6"/>
                  </a:cubicBezTo>
                </a:path>
              </a:pathLst>
            </a:custGeom>
            <a:grpFill/>
            <a:ln w="3175" cmpd="sng">
              <a:solidFill>
                <a:schemeClr val="bg1"/>
              </a:solidFill>
              <a:round/>
              <a:headEnd/>
              <a:tailEnd/>
            </a:ln>
          </p:spPr>
          <p:txBody>
            <a:bodyPr/>
            <a:lstStyle/>
            <a:p>
              <a:endParaRPr lang="en-GB"/>
            </a:p>
          </p:txBody>
        </p:sp>
        <p:sp>
          <p:nvSpPr>
            <p:cNvPr id="111" name="Freeform 227"/>
            <p:cNvSpPr>
              <a:spLocks/>
            </p:cNvSpPr>
            <p:nvPr/>
          </p:nvSpPr>
          <p:spPr bwMode="auto">
            <a:xfrm>
              <a:off x="4641890" y="4045029"/>
              <a:ext cx="10685" cy="26710"/>
            </a:xfrm>
            <a:custGeom>
              <a:avLst/>
              <a:gdLst/>
              <a:ahLst/>
              <a:cxnLst>
                <a:cxn ang="0">
                  <a:pos x="2" y="5"/>
                </a:cxn>
                <a:cxn ang="0">
                  <a:pos x="0" y="2"/>
                </a:cxn>
                <a:cxn ang="0">
                  <a:pos x="2" y="5"/>
                </a:cxn>
              </a:cxnLst>
              <a:rect l="0" t="0" r="r" b="b"/>
              <a:pathLst>
                <a:path w="2" h="5">
                  <a:moveTo>
                    <a:pt x="2" y="5"/>
                  </a:moveTo>
                  <a:cubicBezTo>
                    <a:pt x="0" y="5"/>
                    <a:pt x="0" y="2"/>
                    <a:pt x="0" y="2"/>
                  </a:cubicBezTo>
                  <a:cubicBezTo>
                    <a:pt x="0" y="0"/>
                    <a:pt x="2" y="3"/>
                    <a:pt x="2" y="5"/>
                  </a:cubicBezTo>
                </a:path>
              </a:pathLst>
            </a:custGeom>
            <a:grpFill/>
            <a:ln w="3175" cmpd="sng">
              <a:solidFill>
                <a:schemeClr val="bg1"/>
              </a:solidFill>
              <a:round/>
              <a:headEnd/>
              <a:tailEnd/>
            </a:ln>
          </p:spPr>
          <p:txBody>
            <a:bodyPr/>
            <a:lstStyle/>
            <a:p>
              <a:endParaRPr lang="en-GB"/>
            </a:p>
          </p:txBody>
        </p:sp>
        <p:sp>
          <p:nvSpPr>
            <p:cNvPr id="112" name="Freeform 228"/>
            <p:cNvSpPr>
              <a:spLocks/>
            </p:cNvSpPr>
            <p:nvPr/>
          </p:nvSpPr>
          <p:spPr bwMode="auto">
            <a:xfrm>
              <a:off x="4099677" y="3900796"/>
              <a:ext cx="29380" cy="77458"/>
            </a:xfrm>
            <a:custGeom>
              <a:avLst/>
              <a:gdLst/>
              <a:ahLst/>
              <a:cxnLst>
                <a:cxn ang="0">
                  <a:pos x="4" y="3"/>
                </a:cxn>
                <a:cxn ang="0">
                  <a:pos x="4" y="11"/>
                </a:cxn>
                <a:cxn ang="0">
                  <a:pos x="0" y="15"/>
                </a:cxn>
                <a:cxn ang="0">
                  <a:pos x="0" y="13"/>
                </a:cxn>
                <a:cxn ang="0">
                  <a:pos x="1" y="8"/>
                </a:cxn>
                <a:cxn ang="0">
                  <a:pos x="0" y="8"/>
                </a:cxn>
                <a:cxn ang="0">
                  <a:pos x="1" y="8"/>
                </a:cxn>
                <a:cxn ang="0">
                  <a:pos x="1" y="2"/>
                </a:cxn>
                <a:cxn ang="0">
                  <a:pos x="4" y="3"/>
                </a:cxn>
              </a:cxnLst>
              <a:rect l="0" t="0" r="r" b="b"/>
              <a:pathLst>
                <a:path w="6" h="15">
                  <a:moveTo>
                    <a:pt x="4" y="3"/>
                  </a:moveTo>
                  <a:cubicBezTo>
                    <a:pt x="4" y="5"/>
                    <a:pt x="6" y="10"/>
                    <a:pt x="4" y="11"/>
                  </a:cubicBezTo>
                  <a:cubicBezTo>
                    <a:pt x="3" y="13"/>
                    <a:pt x="3" y="15"/>
                    <a:pt x="0" y="15"/>
                  </a:cubicBezTo>
                  <a:cubicBezTo>
                    <a:pt x="0" y="13"/>
                    <a:pt x="0" y="13"/>
                    <a:pt x="0" y="13"/>
                  </a:cubicBezTo>
                  <a:cubicBezTo>
                    <a:pt x="0" y="11"/>
                    <a:pt x="3" y="10"/>
                    <a:pt x="1" y="8"/>
                  </a:cubicBezTo>
                  <a:cubicBezTo>
                    <a:pt x="1" y="8"/>
                    <a:pt x="0" y="10"/>
                    <a:pt x="0" y="8"/>
                  </a:cubicBezTo>
                  <a:cubicBezTo>
                    <a:pt x="1" y="8"/>
                    <a:pt x="1" y="8"/>
                    <a:pt x="1" y="8"/>
                  </a:cubicBezTo>
                  <a:cubicBezTo>
                    <a:pt x="1" y="6"/>
                    <a:pt x="0" y="3"/>
                    <a:pt x="1" y="2"/>
                  </a:cubicBezTo>
                  <a:cubicBezTo>
                    <a:pt x="3" y="0"/>
                    <a:pt x="4" y="3"/>
                    <a:pt x="4" y="3"/>
                  </a:cubicBezTo>
                </a:path>
              </a:pathLst>
            </a:custGeom>
            <a:solidFill>
              <a:schemeClr val="tx2"/>
            </a:solidFill>
            <a:ln w="3175" cmpd="sng">
              <a:solidFill>
                <a:schemeClr val="bg1"/>
              </a:solidFill>
              <a:round/>
              <a:headEnd/>
              <a:tailEnd/>
            </a:ln>
          </p:spPr>
          <p:txBody>
            <a:bodyPr/>
            <a:lstStyle/>
            <a:p>
              <a:endParaRPr lang="en-GB"/>
            </a:p>
          </p:txBody>
        </p:sp>
        <p:sp>
          <p:nvSpPr>
            <p:cNvPr id="113" name="Freeform 229"/>
            <p:cNvSpPr>
              <a:spLocks/>
            </p:cNvSpPr>
            <p:nvPr/>
          </p:nvSpPr>
          <p:spPr bwMode="auto">
            <a:xfrm>
              <a:off x="4078309" y="3860733"/>
              <a:ext cx="50748" cy="211005"/>
            </a:xfrm>
            <a:custGeom>
              <a:avLst/>
              <a:gdLst/>
              <a:ahLst/>
              <a:cxnLst>
                <a:cxn ang="0">
                  <a:pos x="9" y="11"/>
                </a:cxn>
                <a:cxn ang="0">
                  <a:pos x="9" y="10"/>
                </a:cxn>
                <a:cxn ang="0">
                  <a:pos x="10" y="7"/>
                </a:cxn>
                <a:cxn ang="0">
                  <a:pos x="10" y="5"/>
                </a:cxn>
                <a:cxn ang="0">
                  <a:pos x="10" y="2"/>
                </a:cxn>
                <a:cxn ang="0">
                  <a:pos x="10" y="2"/>
                </a:cxn>
                <a:cxn ang="0">
                  <a:pos x="10" y="2"/>
                </a:cxn>
                <a:cxn ang="0">
                  <a:pos x="9" y="2"/>
                </a:cxn>
                <a:cxn ang="0">
                  <a:pos x="9" y="4"/>
                </a:cxn>
                <a:cxn ang="0">
                  <a:pos x="6" y="4"/>
                </a:cxn>
                <a:cxn ang="0">
                  <a:pos x="1" y="19"/>
                </a:cxn>
                <a:cxn ang="0">
                  <a:pos x="0" y="22"/>
                </a:cxn>
                <a:cxn ang="0">
                  <a:pos x="0" y="24"/>
                </a:cxn>
                <a:cxn ang="0">
                  <a:pos x="4" y="41"/>
                </a:cxn>
                <a:cxn ang="0">
                  <a:pos x="4" y="41"/>
                </a:cxn>
                <a:cxn ang="0">
                  <a:pos x="6" y="34"/>
                </a:cxn>
                <a:cxn ang="0">
                  <a:pos x="9" y="24"/>
                </a:cxn>
                <a:cxn ang="0">
                  <a:pos x="9" y="19"/>
                </a:cxn>
                <a:cxn ang="0">
                  <a:pos x="4" y="22"/>
                </a:cxn>
                <a:cxn ang="0">
                  <a:pos x="4" y="21"/>
                </a:cxn>
                <a:cxn ang="0">
                  <a:pos x="6" y="16"/>
                </a:cxn>
                <a:cxn ang="0">
                  <a:pos x="4" y="16"/>
                </a:cxn>
                <a:cxn ang="0">
                  <a:pos x="6" y="16"/>
                </a:cxn>
                <a:cxn ang="0">
                  <a:pos x="6" y="10"/>
                </a:cxn>
                <a:cxn ang="0">
                  <a:pos x="9" y="11"/>
                </a:cxn>
              </a:cxnLst>
              <a:rect l="0" t="0" r="r" b="b"/>
              <a:pathLst>
                <a:path w="10" h="41">
                  <a:moveTo>
                    <a:pt x="9" y="11"/>
                  </a:moveTo>
                  <a:cubicBezTo>
                    <a:pt x="9" y="10"/>
                    <a:pt x="9" y="10"/>
                    <a:pt x="9" y="10"/>
                  </a:cubicBezTo>
                  <a:cubicBezTo>
                    <a:pt x="9" y="8"/>
                    <a:pt x="9" y="7"/>
                    <a:pt x="10" y="7"/>
                  </a:cubicBezTo>
                  <a:cubicBezTo>
                    <a:pt x="10" y="7"/>
                    <a:pt x="10" y="7"/>
                    <a:pt x="10" y="5"/>
                  </a:cubicBezTo>
                  <a:cubicBezTo>
                    <a:pt x="10" y="5"/>
                    <a:pt x="10" y="4"/>
                    <a:pt x="10" y="2"/>
                  </a:cubicBezTo>
                  <a:cubicBezTo>
                    <a:pt x="10" y="2"/>
                    <a:pt x="10" y="2"/>
                    <a:pt x="10" y="2"/>
                  </a:cubicBezTo>
                  <a:cubicBezTo>
                    <a:pt x="10" y="2"/>
                    <a:pt x="10" y="2"/>
                    <a:pt x="10" y="2"/>
                  </a:cubicBezTo>
                  <a:cubicBezTo>
                    <a:pt x="9" y="2"/>
                    <a:pt x="9" y="0"/>
                    <a:pt x="9" y="2"/>
                  </a:cubicBezTo>
                  <a:cubicBezTo>
                    <a:pt x="9" y="4"/>
                    <a:pt x="9" y="4"/>
                    <a:pt x="9" y="4"/>
                  </a:cubicBezTo>
                  <a:cubicBezTo>
                    <a:pt x="9" y="4"/>
                    <a:pt x="7" y="4"/>
                    <a:pt x="6" y="4"/>
                  </a:cubicBezTo>
                  <a:cubicBezTo>
                    <a:pt x="4" y="7"/>
                    <a:pt x="3" y="17"/>
                    <a:pt x="1" y="19"/>
                  </a:cubicBezTo>
                  <a:cubicBezTo>
                    <a:pt x="3" y="19"/>
                    <a:pt x="0" y="22"/>
                    <a:pt x="0" y="22"/>
                  </a:cubicBezTo>
                  <a:cubicBezTo>
                    <a:pt x="0" y="24"/>
                    <a:pt x="0" y="24"/>
                    <a:pt x="0" y="24"/>
                  </a:cubicBezTo>
                  <a:cubicBezTo>
                    <a:pt x="1" y="28"/>
                    <a:pt x="3" y="34"/>
                    <a:pt x="4" y="41"/>
                  </a:cubicBezTo>
                  <a:cubicBezTo>
                    <a:pt x="4" y="41"/>
                    <a:pt x="4" y="41"/>
                    <a:pt x="4" y="41"/>
                  </a:cubicBezTo>
                  <a:cubicBezTo>
                    <a:pt x="4" y="41"/>
                    <a:pt x="6" y="36"/>
                    <a:pt x="6" y="34"/>
                  </a:cubicBezTo>
                  <a:cubicBezTo>
                    <a:pt x="6" y="30"/>
                    <a:pt x="9" y="25"/>
                    <a:pt x="9" y="24"/>
                  </a:cubicBezTo>
                  <a:cubicBezTo>
                    <a:pt x="9" y="22"/>
                    <a:pt x="9" y="21"/>
                    <a:pt x="9" y="19"/>
                  </a:cubicBezTo>
                  <a:cubicBezTo>
                    <a:pt x="7" y="21"/>
                    <a:pt x="7" y="22"/>
                    <a:pt x="4" y="22"/>
                  </a:cubicBezTo>
                  <a:cubicBezTo>
                    <a:pt x="4" y="21"/>
                    <a:pt x="4" y="21"/>
                    <a:pt x="4" y="21"/>
                  </a:cubicBezTo>
                  <a:cubicBezTo>
                    <a:pt x="4" y="19"/>
                    <a:pt x="7" y="17"/>
                    <a:pt x="6" y="16"/>
                  </a:cubicBezTo>
                  <a:cubicBezTo>
                    <a:pt x="6" y="16"/>
                    <a:pt x="4" y="17"/>
                    <a:pt x="4" y="16"/>
                  </a:cubicBezTo>
                  <a:cubicBezTo>
                    <a:pt x="6" y="16"/>
                    <a:pt x="6" y="16"/>
                    <a:pt x="6" y="16"/>
                  </a:cubicBezTo>
                  <a:cubicBezTo>
                    <a:pt x="6" y="14"/>
                    <a:pt x="4" y="11"/>
                    <a:pt x="6" y="10"/>
                  </a:cubicBezTo>
                  <a:cubicBezTo>
                    <a:pt x="7" y="8"/>
                    <a:pt x="9" y="11"/>
                    <a:pt x="9" y="11"/>
                  </a:cubicBezTo>
                </a:path>
              </a:pathLst>
            </a:custGeom>
            <a:solidFill>
              <a:schemeClr val="tx2"/>
            </a:solidFill>
            <a:ln w="3175" cmpd="sng">
              <a:solidFill>
                <a:schemeClr val="bg1"/>
              </a:solidFill>
              <a:round/>
              <a:headEnd/>
              <a:tailEnd/>
            </a:ln>
          </p:spPr>
          <p:txBody>
            <a:bodyPr/>
            <a:lstStyle/>
            <a:p>
              <a:endParaRPr lang="en-GB"/>
            </a:p>
          </p:txBody>
        </p:sp>
        <p:sp>
          <p:nvSpPr>
            <p:cNvPr id="114" name="Freeform 230"/>
            <p:cNvSpPr>
              <a:spLocks/>
            </p:cNvSpPr>
            <p:nvPr/>
          </p:nvSpPr>
          <p:spPr bwMode="auto">
            <a:xfrm>
              <a:off x="4067624" y="3959559"/>
              <a:ext cx="21368" cy="24039"/>
            </a:xfrm>
            <a:custGeom>
              <a:avLst/>
              <a:gdLst/>
              <a:ahLst/>
              <a:cxnLst>
                <a:cxn ang="0">
                  <a:pos x="3" y="0"/>
                </a:cxn>
                <a:cxn ang="0">
                  <a:pos x="0" y="3"/>
                </a:cxn>
                <a:cxn ang="0">
                  <a:pos x="1" y="5"/>
                </a:cxn>
                <a:cxn ang="0">
                  <a:pos x="1" y="3"/>
                </a:cxn>
                <a:cxn ang="0">
                  <a:pos x="3" y="0"/>
                </a:cxn>
              </a:cxnLst>
              <a:rect l="0" t="0" r="r" b="b"/>
              <a:pathLst>
                <a:path w="4" h="5">
                  <a:moveTo>
                    <a:pt x="3" y="0"/>
                  </a:moveTo>
                  <a:cubicBezTo>
                    <a:pt x="1" y="1"/>
                    <a:pt x="1" y="1"/>
                    <a:pt x="0" y="3"/>
                  </a:cubicBezTo>
                  <a:cubicBezTo>
                    <a:pt x="0" y="3"/>
                    <a:pt x="0" y="5"/>
                    <a:pt x="1" y="5"/>
                  </a:cubicBezTo>
                  <a:cubicBezTo>
                    <a:pt x="1" y="3"/>
                    <a:pt x="1" y="3"/>
                    <a:pt x="1" y="3"/>
                  </a:cubicBezTo>
                  <a:cubicBezTo>
                    <a:pt x="1" y="3"/>
                    <a:pt x="4" y="0"/>
                    <a:pt x="3" y="0"/>
                  </a:cubicBezTo>
                </a:path>
              </a:pathLst>
            </a:custGeom>
            <a:grpFill/>
            <a:ln w="3175" cmpd="sng">
              <a:solidFill>
                <a:schemeClr val="bg1"/>
              </a:solidFill>
              <a:round/>
              <a:headEnd/>
              <a:tailEnd/>
            </a:ln>
          </p:spPr>
          <p:txBody>
            <a:bodyPr/>
            <a:lstStyle/>
            <a:p>
              <a:endParaRPr lang="en-GB"/>
            </a:p>
          </p:txBody>
        </p:sp>
      </p:grpSp>
      <p:sp>
        <p:nvSpPr>
          <p:cNvPr id="154" name="Freeform 270"/>
          <p:cNvSpPr>
            <a:spLocks/>
          </p:cNvSpPr>
          <p:nvPr/>
        </p:nvSpPr>
        <p:spPr bwMode="auto">
          <a:xfrm>
            <a:off x="1596954" y="3601652"/>
            <a:ext cx="40065" cy="18697"/>
          </a:xfrm>
          <a:custGeom>
            <a:avLst/>
            <a:gdLst/>
            <a:ahLst/>
            <a:cxnLst>
              <a:cxn ang="0">
                <a:pos x="0" y="2"/>
              </a:cxn>
              <a:cxn ang="0">
                <a:pos x="6" y="2"/>
              </a:cxn>
              <a:cxn ang="0">
                <a:pos x="0" y="2"/>
              </a:cxn>
            </a:cxnLst>
            <a:rect l="0" t="0" r="r" b="b"/>
            <a:pathLst>
              <a:path w="8" h="4">
                <a:moveTo>
                  <a:pt x="0" y="2"/>
                </a:moveTo>
                <a:cubicBezTo>
                  <a:pt x="2" y="0"/>
                  <a:pt x="8" y="2"/>
                  <a:pt x="6" y="2"/>
                </a:cubicBezTo>
                <a:cubicBezTo>
                  <a:pt x="5" y="4"/>
                  <a:pt x="0" y="4"/>
                  <a:pt x="0" y="2"/>
                </a:cubicBezTo>
              </a:path>
            </a:pathLst>
          </a:custGeom>
          <a:solidFill>
            <a:schemeClr val="accent1"/>
          </a:solidFill>
          <a:ln w="6350" cmpd="sng">
            <a:solidFill>
              <a:schemeClr val="bg1"/>
            </a:solidFill>
            <a:round/>
            <a:headEnd/>
            <a:tailEnd/>
          </a:ln>
        </p:spPr>
        <p:txBody>
          <a:bodyPr/>
          <a:lstStyle/>
          <a:p>
            <a:endParaRPr lang="en-GB"/>
          </a:p>
        </p:txBody>
      </p:sp>
      <p:sp>
        <p:nvSpPr>
          <p:cNvPr id="155" name="Freeform 271"/>
          <p:cNvSpPr>
            <a:spLocks/>
          </p:cNvSpPr>
          <p:nvPr/>
        </p:nvSpPr>
        <p:spPr bwMode="auto">
          <a:xfrm>
            <a:off x="1535521" y="3553574"/>
            <a:ext cx="24039" cy="16026"/>
          </a:xfrm>
          <a:custGeom>
            <a:avLst/>
            <a:gdLst/>
            <a:ahLst/>
            <a:cxnLst>
              <a:cxn ang="0">
                <a:pos x="0" y="2"/>
              </a:cxn>
              <a:cxn ang="0">
                <a:pos x="3" y="2"/>
              </a:cxn>
              <a:cxn ang="0">
                <a:pos x="0" y="2"/>
              </a:cxn>
            </a:cxnLst>
            <a:rect l="0" t="0" r="r" b="b"/>
            <a:pathLst>
              <a:path w="5" h="3">
                <a:moveTo>
                  <a:pt x="0" y="2"/>
                </a:moveTo>
                <a:cubicBezTo>
                  <a:pt x="0" y="0"/>
                  <a:pt x="5" y="0"/>
                  <a:pt x="3" y="2"/>
                </a:cubicBezTo>
                <a:cubicBezTo>
                  <a:pt x="3" y="3"/>
                  <a:pt x="0" y="2"/>
                  <a:pt x="0" y="2"/>
                </a:cubicBezTo>
              </a:path>
            </a:pathLst>
          </a:custGeom>
          <a:solidFill>
            <a:schemeClr val="accent1"/>
          </a:solidFill>
          <a:ln w="6350" cmpd="sng">
            <a:solidFill>
              <a:schemeClr val="bg1"/>
            </a:solidFill>
            <a:round/>
            <a:headEnd/>
            <a:tailEnd/>
          </a:ln>
        </p:spPr>
        <p:txBody>
          <a:bodyPr/>
          <a:lstStyle/>
          <a:p>
            <a:endParaRPr lang="en-GB"/>
          </a:p>
        </p:txBody>
      </p:sp>
      <p:sp>
        <p:nvSpPr>
          <p:cNvPr id="156" name="Freeform 272"/>
          <p:cNvSpPr>
            <a:spLocks/>
          </p:cNvSpPr>
          <p:nvPr/>
        </p:nvSpPr>
        <p:spPr bwMode="auto">
          <a:xfrm>
            <a:off x="1487442" y="3558916"/>
            <a:ext cx="32053" cy="21368"/>
          </a:xfrm>
          <a:custGeom>
            <a:avLst/>
            <a:gdLst/>
            <a:ahLst/>
            <a:cxnLst>
              <a:cxn ang="0">
                <a:pos x="0" y="2"/>
              </a:cxn>
              <a:cxn ang="0">
                <a:pos x="4" y="4"/>
              </a:cxn>
              <a:cxn ang="0">
                <a:pos x="0" y="2"/>
              </a:cxn>
            </a:cxnLst>
            <a:rect l="0" t="0" r="r" b="b"/>
            <a:pathLst>
              <a:path w="6" h="4">
                <a:moveTo>
                  <a:pt x="0" y="2"/>
                </a:moveTo>
                <a:cubicBezTo>
                  <a:pt x="1" y="0"/>
                  <a:pt x="6" y="4"/>
                  <a:pt x="4" y="4"/>
                </a:cubicBezTo>
                <a:cubicBezTo>
                  <a:pt x="1" y="4"/>
                  <a:pt x="0" y="4"/>
                  <a:pt x="0" y="2"/>
                </a:cubicBezTo>
              </a:path>
            </a:pathLst>
          </a:custGeom>
          <a:solidFill>
            <a:schemeClr val="accent1"/>
          </a:solidFill>
          <a:ln w="6350" cmpd="sng">
            <a:solidFill>
              <a:schemeClr val="bg1"/>
            </a:solidFill>
            <a:round/>
            <a:headEnd/>
            <a:tailEnd/>
          </a:ln>
        </p:spPr>
        <p:txBody>
          <a:bodyPr/>
          <a:lstStyle/>
          <a:p>
            <a:endParaRPr lang="en-GB"/>
          </a:p>
        </p:txBody>
      </p:sp>
      <p:sp>
        <p:nvSpPr>
          <p:cNvPr id="48" name="Rectangle 47"/>
          <p:cNvSpPr/>
          <p:nvPr/>
        </p:nvSpPr>
        <p:spPr>
          <a:xfrm>
            <a:off x="7064375" y="849208"/>
            <a:ext cx="3041650" cy="123111"/>
          </a:xfrm>
          <a:prstGeom prst="rect">
            <a:avLst/>
          </a:prstGeom>
        </p:spPr>
        <p:txBody>
          <a:bodyPr wrap="square" lIns="0" tIns="0" rIns="0" bIns="0">
            <a:spAutoFit/>
          </a:bodyPr>
          <a:lstStyle/>
          <a:p>
            <a:pPr algn="r"/>
            <a:r>
              <a:rPr lang="en-GB" sz="800" dirty="0" smtClean="0">
                <a:latin typeface="+mj-lt"/>
              </a:rPr>
              <a:t>Source: http://www.pwc.com/gx/en/office-locations/index.jhtml</a:t>
            </a:r>
            <a:endParaRPr lang="en-GB" sz="800" dirty="0">
              <a:latin typeface="+mj-lt"/>
            </a:endParaRPr>
          </a:p>
        </p:txBody>
      </p:sp>
    </p:spTree>
    <p:custDataLst>
      <p:tags r:id="rId1"/>
    </p:custData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PwC territory sites - Africa (as of August 2012)</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145</a:t>
            </a:fld>
            <a:endParaRPr lang="en-GB"/>
          </a:p>
        </p:txBody>
      </p:sp>
      <p:grpSp>
        <p:nvGrpSpPr>
          <p:cNvPr id="3" name="Group 2"/>
          <p:cNvGrpSpPr>
            <a:grpSpLocks/>
          </p:cNvGrpSpPr>
          <p:nvPr/>
        </p:nvGrpSpPr>
        <p:grpSpPr bwMode="auto">
          <a:xfrm>
            <a:off x="1991107" y="1982064"/>
            <a:ext cx="5731857" cy="5182943"/>
            <a:chOff x="894" y="12"/>
            <a:chExt cx="3972" cy="4302"/>
          </a:xfrm>
          <a:solidFill>
            <a:srgbClr val="C0BAA7"/>
          </a:solidFill>
        </p:grpSpPr>
        <p:sp>
          <p:nvSpPr>
            <p:cNvPr id="208" name="Freeform 3"/>
            <p:cNvSpPr>
              <a:spLocks/>
            </p:cNvSpPr>
            <p:nvPr/>
          </p:nvSpPr>
          <p:spPr bwMode="auto">
            <a:xfrm>
              <a:off x="4158" y="2922"/>
              <a:ext cx="360" cy="834"/>
            </a:xfrm>
            <a:custGeom>
              <a:avLst/>
              <a:gdLst/>
              <a:ahLst/>
              <a:cxnLst>
                <a:cxn ang="0">
                  <a:pos x="46" y="11"/>
                </a:cxn>
                <a:cxn ang="0">
                  <a:pos x="48" y="4"/>
                </a:cxn>
                <a:cxn ang="0">
                  <a:pos x="53" y="10"/>
                </a:cxn>
                <a:cxn ang="0">
                  <a:pos x="58" y="32"/>
                </a:cxn>
                <a:cxn ang="0">
                  <a:pos x="56" y="40"/>
                </a:cxn>
                <a:cxn ang="0">
                  <a:pos x="53" y="41"/>
                </a:cxn>
                <a:cxn ang="0">
                  <a:pos x="53" y="49"/>
                </a:cxn>
                <a:cxn ang="0">
                  <a:pos x="51" y="57"/>
                </a:cxn>
                <a:cxn ang="0">
                  <a:pos x="45" y="82"/>
                </a:cxn>
                <a:cxn ang="0">
                  <a:pos x="30" y="132"/>
                </a:cxn>
                <a:cxn ang="0">
                  <a:pos x="16" y="136"/>
                </a:cxn>
                <a:cxn ang="0">
                  <a:pos x="7" y="128"/>
                </a:cxn>
                <a:cxn ang="0">
                  <a:pos x="5" y="113"/>
                </a:cxn>
                <a:cxn ang="0">
                  <a:pos x="2" y="99"/>
                </a:cxn>
                <a:cxn ang="0">
                  <a:pos x="7" y="91"/>
                </a:cxn>
                <a:cxn ang="0">
                  <a:pos x="11" y="78"/>
                </a:cxn>
                <a:cxn ang="0">
                  <a:pos x="9" y="70"/>
                </a:cxn>
                <a:cxn ang="0">
                  <a:pos x="8" y="61"/>
                </a:cxn>
                <a:cxn ang="0">
                  <a:pos x="9" y="51"/>
                </a:cxn>
                <a:cxn ang="0">
                  <a:pos x="13" y="43"/>
                </a:cxn>
                <a:cxn ang="0">
                  <a:pos x="19" y="40"/>
                </a:cxn>
                <a:cxn ang="0">
                  <a:pos x="33" y="30"/>
                </a:cxn>
                <a:cxn ang="0">
                  <a:pos x="38" y="20"/>
                </a:cxn>
                <a:cxn ang="0">
                  <a:pos x="46" y="11"/>
                </a:cxn>
              </a:cxnLst>
              <a:rect l="0" t="0" r="r" b="b"/>
              <a:pathLst>
                <a:path w="60" h="139">
                  <a:moveTo>
                    <a:pt x="46" y="11"/>
                  </a:moveTo>
                  <a:cubicBezTo>
                    <a:pt x="47" y="6"/>
                    <a:pt x="46" y="7"/>
                    <a:pt x="48" y="4"/>
                  </a:cubicBezTo>
                  <a:cubicBezTo>
                    <a:pt x="51" y="0"/>
                    <a:pt x="50" y="8"/>
                    <a:pt x="53" y="10"/>
                  </a:cubicBezTo>
                  <a:cubicBezTo>
                    <a:pt x="56" y="12"/>
                    <a:pt x="56" y="28"/>
                    <a:pt x="58" y="32"/>
                  </a:cubicBezTo>
                  <a:cubicBezTo>
                    <a:pt x="60" y="36"/>
                    <a:pt x="57" y="44"/>
                    <a:pt x="56" y="40"/>
                  </a:cubicBezTo>
                  <a:cubicBezTo>
                    <a:pt x="53" y="33"/>
                    <a:pt x="51" y="37"/>
                    <a:pt x="53" y="41"/>
                  </a:cubicBezTo>
                  <a:cubicBezTo>
                    <a:pt x="55" y="46"/>
                    <a:pt x="52" y="46"/>
                    <a:pt x="53" y="49"/>
                  </a:cubicBezTo>
                  <a:cubicBezTo>
                    <a:pt x="54" y="52"/>
                    <a:pt x="50" y="50"/>
                    <a:pt x="51" y="57"/>
                  </a:cubicBezTo>
                  <a:cubicBezTo>
                    <a:pt x="52" y="65"/>
                    <a:pt x="49" y="67"/>
                    <a:pt x="45" y="82"/>
                  </a:cubicBezTo>
                  <a:cubicBezTo>
                    <a:pt x="40" y="102"/>
                    <a:pt x="34" y="132"/>
                    <a:pt x="30" y="132"/>
                  </a:cubicBezTo>
                  <a:cubicBezTo>
                    <a:pt x="26" y="132"/>
                    <a:pt x="18" y="139"/>
                    <a:pt x="16" y="136"/>
                  </a:cubicBezTo>
                  <a:cubicBezTo>
                    <a:pt x="13" y="132"/>
                    <a:pt x="10" y="136"/>
                    <a:pt x="7" y="128"/>
                  </a:cubicBezTo>
                  <a:cubicBezTo>
                    <a:pt x="3" y="118"/>
                    <a:pt x="7" y="118"/>
                    <a:pt x="5" y="113"/>
                  </a:cubicBezTo>
                  <a:cubicBezTo>
                    <a:pt x="2" y="109"/>
                    <a:pt x="0" y="107"/>
                    <a:pt x="2" y="99"/>
                  </a:cubicBezTo>
                  <a:cubicBezTo>
                    <a:pt x="4" y="90"/>
                    <a:pt x="6" y="97"/>
                    <a:pt x="7" y="91"/>
                  </a:cubicBezTo>
                  <a:cubicBezTo>
                    <a:pt x="7" y="86"/>
                    <a:pt x="12" y="84"/>
                    <a:pt x="11" y="78"/>
                  </a:cubicBezTo>
                  <a:cubicBezTo>
                    <a:pt x="10" y="72"/>
                    <a:pt x="9" y="72"/>
                    <a:pt x="9" y="70"/>
                  </a:cubicBezTo>
                  <a:cubicBezTo>
                    <a:pt x="10" y="67"/>
                    <a:pt x="7" y="66"/>
                    <a:pt x="8" y="61"/>
                  </a:cubicBezTo>
                  <a:cubicBezTo>
                    <a:pt x="9" y="56"/>
                    <a:pt x="5" y="58"/>
                    <a:pt x="9" y="51"/>
                  </a:cubicBezTo>
                  <a:cubicBezTo>
                    <a:pt x="13" y="44"/>
                    <a:pt x="9" y="42"/>
                    <a:pt x="13" y="43"/>
                  </a:cubicBezTo>
                  <a:cubicBezTo>
                    <a:pt x="17" y="43"/>
                    <a:pt x="15" y="41"/>
                    <a:pt x="19" y="40"/>
                  </a:cubicBezTo>
                  <a:cubicBezTo>
                    <a:pt x="29" y="39"/>
                    <a:pt x="26" y="37"/>
                    <a:pt x="33" y="30"/>
                  </a:cubicBezTo>
                  <a:cubicBezTo>
                    <a:pt x="39" y="24"/>
                    <a:pt x="40" y="24"/>
                    <a:pt x="38" y="20"/>
                  </a:cubicBezTo>
                  <a:cubicBezTo>
                    <a:pt x="36" y="16"/>
                    <a:pt x="45" y="22"/>
                    <a:pt x="46" y="1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09" name="Freeform 4"/>
            <p:cNvSpPr>
              <a:spLocks/>
            </p:cNvSpPr>
            <p:nvPr/>
          </p:nvSpPr>
          <p:spPr bwMode="auto">
            <a:xfrm>
              <a:off x="2538" y="288"/>
              <a:ext cx="768" cy="828"/>
            </a:xfrm>
            <a:custGeom>
              <a:avLst/>
              <a:gdLst/>
              <a:ahLst/>
              <a:cxnLst>
                <a:cxn ang="0">
                  <a:pos x="118" y="138"/>
                </a:cxn>
                <a:cxn ang="0">
                  <a:pos x="118" y="133"/>
                </a:cxn>
                <a:cxn ang="0">
                  <a:pos x="127" y="133"/>
                </a:cxn>
                <a:cxn ang="0">
                  <a:pos x="127" y="113"/>
                </a:cxn>
                <a:cxn ang="0">
                  <a:pos x="127" y="40"/>
                </a:cxn>
                <a:cxn ang="0">
                  <a:pos x="125" y="29"/>
                </a:cxn>
                <a:cxn ang="0">
                  <a:pos x="128" y="17"/>
                </a:cxn>
                <a:cxn ang="0">
                  <a:pos x="128" y="17"/>
                </a:cxn>
                <a:cxn ang="0">
                  <a:pos x="123" y="12"/>
                </a:cxn>
                <a:cxn ang="0">
                  <a:pos x="115" y="11"/>
                </a:cxn>
                <a:cxn ang="0">
                  <a:pos x="107" y="4"/>
                </a:cxn>
                <a:cxn ang="0">
                  <a:pos x="98" y="4"/>
                </a:cxn>
                <a:cxn ang="0">
                  <a:pos x="88" y="10"/>
                </a:cxn>
                <a:cxn ang="0">
                  <a:pos x="86" y="25"/>
                </a:cxn>
                <a:cxn ang="0">
                  <a:pos x="75" y="27"/>
                </a:cxn>
                <a:cxn ang="0">
                  <a:pos x="60" y="20"/>
                </a:cxn>
                <a:cxn ang="0">
                  <a:pos x="51" y="12"/>
                </a:cxn>
                <a:cxn ang="0">
                  <a:pos x="42" y="6"/>
                </a:cxn>
                <a:cxn ang="0">
                  <a:pos x="30" y="3"/>
                </a:cxn>
                <a:cxn ang="0">
                  <a:pos x="20" y="0"/>
                </a:cxn>
                <a:cxn ang="0">
                  <a:pos x="19" y="8"/>
                </a:cxn>
                <a:cxn ang="0">
                  <a:pos x="9" y="15"/>
                </a:cxn>
                <a:cxn ang="0">
                  <a:pos x="4" y="30"/>
                </a:cxn>
                <a:cxn ang="0">
                  <a:pos x="7" y="52"/>
                </a:cxn>
                <a:cxn ang="0">
                  <a:pos x="6" y="64"/>
                </a:cxn>
                <a:cxn ang="0">
                  <a:pos x="5" y="75"/>
                </a:cxn>
                <a:cxn ang="0">
                  <a:pos x="9" y="87"/>
                </a:cxn>
                <a:cxn ang="0">
                  <a:pos x="17" y="89"/>
                </a:cxn>
                <a:cxn ang="0">
                  <a:pos x="23" y="98"/>
                </a:cxn>
                <a:cxn ang="0">
                  <a:pos x="39" y="105"/>
                </a:cxn>
                <a:cxn ang="0">
                  <a:pos x="47" y="103"/>
                </a:cxn>
                <a:cxn ang="0">
                  <a:pos x="56" y="99"/>
                </a:cxn>
                <a:cxn ang="0">
                  <a:pos x="118" y="138"/>
                </a:cxn>
              </a:cxnLst>
              <a:rect l="0" t="0" r="r" b="b"/>
              <a:pathLst>
                <a:path w="128" h="138">
                  <a:moveTo>
                    <a:pt x="118" y="138"/>
                  </a:moveTo>
                  <a:cubicBezTo>
                    <a:pt x="118" y="133"/>
                    <a:pt x="118" y="133"/>
                    <a:pt x="118" y="133"/>
                  </a:cubicBezTo>
                  <a:cubicBezTo>
                    <a:pt x="127" y="133"/>
                    <a:pt x="127" y="133"/>
                    <a:pt x="127" y="133"/>
                  </a:cubicBezTo>
                  <a:cubicBezTo>
                    <a:pt x="127" y="113"/>
                    <a:pt x="127" y="113"/>
                    <a:pt x="127" y="113"/>
                  </a:cubicBezTo>
                  <a:cubicBezTo>
                    <a:pt x="127" y="40"/>
                    <a:pt x="127" y="40"/>
                    <a:pt x="127" y="40"/>
                  </a:cubicBezTo>
                  <a:cubicBezTo>
                    <a:pt x="127" y="36"/>
                    <a:pt x="123" y="34"/>
                    <a:pt x="125" y="29"/>
                  </a:cubicBezTo>
                  <a:cubicBezTo>
                    <a:pt x="128" y="24"/>
                    <a:pt x="124" y="21"/>
                    <a:pt x="128" y="17"/>
                  </a:cubicBezTo>
                  <a:cubicBezTo>
                    <a:pt x="128" y="17"/>
                    <a:pt x="128" y="17"/>
                    <a:pt x="128" y="17"/>
                  </a:cubicBezTo>
                  <a:cubicBezTo>
                    <a:pt x="127" y="15"/>
                    <a:pt x="128" y="11"/>
                    <a:pt x="123" y="12"/>
                  </a:cubicBezTo>
                  <a:cubicBezTo>
                    <a:pt x="117" y="12"/>
                    <a:pt x="120" y="11"/>
                    <a:pt x="115" y="11"/>
                  </a:cubicBezTo>
                  <a:cubicBezTo>
                    <a:pt x="111" y="10"/>
                    <a:pt x="115" y="7"/>
                    <a:pt x="107" y="4"/>
                  </a:cubicBezTo>
                  <a:cubicBezTo>
                    <a:pt x="102" y="1"/>
                    <a:pt x="100" y="2"/>
                    <a:pt x="98" y="4"/>
                  </a:cubicBezTo>
                  <a:cubicBezTo>
                    <a:pt x="96" y="5"/>
                    <a:pt x="95" y="2"/>
                    <a:pt x="88" y="10"/>
                  </a:cubicBezTo>
                  <a:cubicBezTo>
                    <a:pt x="84" y="15"/>
                    <a:pt x="90" y="20"/>
                    <a:pt x="86" y="25"/>
                  </a:cubicBezTo>
                  <a:cubicBezTo>
                    <a:pt x="82" y="31"/>
                    <a:pt x="78" y="31"/>
                    <a:pt x="75" y="27"/>
                  </a:cubicBezTo>
                  <a:cubicBezTo>
                    <a:pt x="73" y="23"/>
                    <a:pt x="66" y="21"/>
                    <a:pt x="60" y="20"/>
                  </a:cubicBezTo>
                  <a:cubicBezTo>
                    <a:pt x="55" y="20"/>
                    <a:pt x="52" y="20"/>
                    <a:pt x="51" y="12"/>
                  </a:cubicBezTo>
                  <a:cubicBezTo>
                    <a:pt x="50" y="5"/>
                    <a:pt x="44" y="8"/>
                    <a:pt x="42" y="6"/>
                  </a:cubicBezTo>
                  <a:cubicBezTo>
                    <a:pt x="40" y="4"/>
                    <a:pt x="34" y="2"/>
                    <a:pt x="30" y="3"/>
                  </a:cubicBezTo>
                  <a:cubicBezTo>
                    <a:pt x="27" y="4"/>
                    <a:pt x="22" y="1"/>
                    <a:pt x="20" y="0"/>
                  </a:cubicBezTo>
                  <a:cubicBezTo>
                    <a:pt x="17" y="6"/>
                    <a:pt x="22" y="7"/>
                    <a:pt x="19" y="8"/>
                  </a:cubicBezTo>
                  <a:cubicBezTo>
                    <a:pt x="15" y="9"/>
                    <a:pt x="14" y="11"/>
                    <a:pt x="9" y="15"/>
                  </a:cubicBezTo>
                  <a:cubicBezTo>
                    <a:pt x="5" y="18"/>
                    <a:pt x="15" y="24"/>
                    <a:pt x="4" y="30"/>
                  </a:cubicBezTo>
                  <a:cubicBezTo>
                    <a:pt x="8" y="44"/>
                    <a:pt x="5" y="47"/>
                    <a:pt x="7" y="52"/>
                  </a:cubicBezTo>
                  <a:cubicBezTo>
                    <a:pt x="8" y="58"/>
                    <a:pt x="5" y="58"/>
                    <a:pt x="6" y="64"/>
                  </a:cubicBezTo>
                  <a:cubicBezTo>
                    <a:pt x="9" y="71"/>
                    <a:pt x="0" y="68"/>
                    <a:pt x="5" y="75"/>
                  </a:cubicBezTo>
                  <a:cubicBezTo>
                    <a:pt x="10" y="83"/>
                    <a:pt x="6" y="82"/>
                    <a:pt x="9" y="87"/>
                  </a:cubicBezTo>
                  <a:cubicBezTo>
                    <a:pt x="12" y="91"/>
                    <a:pt x="12" y="86"/>
                    <a:pt x="17" y="89"/>
                  </a:cubicBezTo>
                  <a:cubicBezTo>
                    <a:pt x="22" y="92"/>
                    <a:pt x="20" y="92"/>
                    <a:pt x="23" y="98"/>
                  </a:cubicBezTo>
                  <a:cubicBezTo>
                    <a:pt x="27" y="101"/>
                    <a:pt x="35" y="99"/>
                    <a:pt x="39" y="105"/>
                  </a:cubicBezTo>
                  <a:cubicBezTo>
                    <a:pt x="42" y="108"/>
                    <a:pt x="41" y="107"/>
                    <a:pt x="47" y="103"/>
                  </a:cubicBezTo>
                  <a:cubicBezTo>
                    <a:pt x="50" y="101"/>
                    <a:pt x="55" y="98"/>
                    <a:pt x="56" y="99"/>
                  </a:cubicBezTo>
                  <a:cubicBezTo>
                    <a:pt x="78" y="111"/>
                    <a:pt x="118" y="138"/>
                    <a:pt x="118" y="13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0" name="Freeform 5"/>
            <p:cNvSpPr>
              <a:spLocks/>
            </p:cNvSpPr>
            <p:nvPr/>
          </p:nvSpPr>
          <p:spPr bwMode="auto">
            <a:xfrm>
              <a:off x="3138" y="906"/>
              <a:ext cx="804" cy="1152"/>
            </a:xfrm>
            <a:custGeom>
              <a:avLst/>
              <a:gdLst/>
              <a:ahLst/>
              <a:cxnLst>
                <a:cxn ang="0">
                  <a:pos x="46" y="176"/>
                </a:cxn>
                <a:cxn ang="0">
                  <a:pos x="55" y="181"/>
                </a:cxn>
                <a:cxn ang="0">
                  <a:pos x="61" y="180"/>
                </a:cxn>
                <a:cxn ang="0">
                  <a:pos x="67" y="183"/>
                </a:cxn>
                <a:cxn ang="0">
                  <a:pos x="73" y="190"/>
                </a:cxn>
                <a:cxn ang="0">
                  <a:pos x="80" y="188"/>
                </a:cxn>
                <a:cxn ang="0">
                  <a:pos x="83" y="189"/>
                </a:cxn>
                <a:cxn ang="0">
                  <a:pos x="91" y="186"/>
                </a:cxn>
                <a:cxn ang="0">
                  <a:pos x="93" y="188"/>
                </a:cxn>
                <a:cxn ang="0">
                  <a:pos x="98" y="183"/>
                </a:cxn>
                <a:cxn ang="0">
                  <a:pos x="103" y="177"/>
                </a:cxn>
                <a:cxn ang="0">
                  <a:pos x="109" y="177"/>
                </a:cxn>
                <a:cxn ang="0">
                  <a:pos x="113" y="179"/>
                </a:cxn>
                <a:cxn ang="0">
                  <a:pos x="111" y="172"/>
                </a:cxn>
                <a:cxn ang="0">
                  <a:pos x="105" y="163"/>
                </a:cxn>
                <a:cxn ang="0">
                  <a:pos x="98" y="153"/>
                </a:cxn>
                <a:cxn ang="0">
                  <a:pos x="91" y="147"/>
                </a:cxn>
                <a:cxn ang="0">
                  <a:pos x="96" y="143"/>
                </a:cxn>
                <a:cxn ang="0">
                  <a:pos x="100" y="129"/>
                </a:cxn>
                <a:cxn ang="0">
                  <a:pos x="101" y="120"/>
                </a:cxn>
                <a:cxn ang="0">
                  <a:pos x="105" y="120"/>
                </a:cxn>
                <a:cxn ang="0">
                  <a:pos x="108" y="109"/>
                </a:cxn>
                <a:cxn ang="0">
                  <a:pos x="115" y="101"/>
                </a:cxn>
                <a:cxn ang="0">
                  <a:pos x="118" y="86"/>
                </a:cxn>
                <a:cxn ang="0">
                  <a:pos x="118" y="77"/>
                </a:cxn>
                <a:cxn ang="0">
                  <a:pos x="121" y="62"/>
                </a:cxn>
                <a:cxn ang="0">
                  <a:pos x="126" y="57"/>
                </a:cxn>
                <a:cxn ang="0">
                  <a:pos x="134" y="49"/>
                </a:cxn>
                <a:cxn ang="0">
                  <a:pos x="131" y="47"/>
                </a:cxn>
                <a:cxn ang="0">
                  <a:pos x="127" y="43"/>
                </a:cxn>
                <a:cxn ang="0">
                  <a:pos x="123" y="27"/>
                </a:cxn>
                <a:cxn ang="0">
                  <a:pos x="124" y="20"/>
                </a:cxn>
                <a:cxn ang="0">
                  <a:pos x="121" y="11"/>
                </a:cxn>
                <a:cxn ang="0">
                  <a:pos x="118" y="7"/>
                </a:cxn>
                <a:cxn ang="0">
                  <a:pos x="114" y="3"/>
                </a:cxn>
                <a:cxn ang="0">
                  <a:pos x="111" y="0"/>
                </a:cxn>
                <a:cxn ang="0">
                  <a:pos x="105" y="5"/>
                </a:cxn>
                <a:cxn ang="0">
                  <a:pos x="99" y="10"/>
                </a:cxn>
                <a:cxn ang="0">
                  <a:pos x="92" y="11"/>
                </a:cxn>
                <a:cxn ang="0">
                  <a:pos x="78" y="11"/>
                </a:cxn>
                <a:cxn ang="0">
                  <a:pos x="78" y="9"/>
                </a:cxn>
                <a:cxn ang="0">
                  <a:pos x="76" y="10"/>
                </a:cxn>
                <a:cxn ang="0">
                  <a:pos x="27" y="10"/>
                </a:cxn>
                <a:cxn ang="0">
                  <a:pos x="27" y="30"/>
                </a:cxn>
                <a:cxn ang="0">
                  <a:pos x="18" y="30"/>
                </a:cxn>
                <a:cxn ang="0">
                  <a:pos x="18" y="35"/>
                </a:cxn>
                <a:cxn ang="0">
                  <a:pos x="18" y="70"/>
                </a:cxn>
                <a:cxn ang="0">
                  <a:pos x="17" y="72"/>
                </a:cxn>
                <a:cxn ang="0">
                  <a:pos x="10" y="76"/>
                </a:cxn>
                <a:cxn ang="0">
                  <a:pos x="8" y="81"/>
                </a:cxn>
                <a:cxn ang="0">
                  <a:pos x="6" y="86"/>
                </a:cxn>
                <a:cxn ang="0">
                  <a:pos x="4" y="93"/>
                </a:cxn>
                <a:cxn ang="0">
                  <a:pos x="2" y="101"/>
                </a:cxn>
                <a:cxn ang="0">
                  <a:pos x="6" y="103"/>
                </a:cxn>
                <a:cxn ang="0">
                  <a:pos x="7" y="111"/>
                </a:cxn>
                <a:cxn ang="0">
                  <a:pos x="10" y="119"/>
                </a:cxn>
                <a:cxn ang="0">
                  <a:pos x="16" y="134"/>
                </a:cxn>
                <a:cxn ang="0">
                  <a:pos x="20" y="142"/>
                </a:cxn>
                <a:cxn ang="0">
                  <a:pos x="27" y="147"/>
                </a:cxn>
                <a:cxn ang="0">
                  <a:pos x="31" y="154"/>
                </a:cxn>
                <a:cxn ang="0">
                  <a:pos x="38" y="161"/>
                </a:cxn>
                <a:cxn ang="0">
                  <a:pos x="42" y="167"/>
                </a:cxn>
                <a:cxn ang="0">
                  <a:pos x="46" y="176"/>
                </a:cxn>
              </a:cxnLst>
              <a:rect l="0" t="0" r="r" b="b"/>
              <a:pathLst>
                <a:path w="134" h="192">
                  <a:moveTo>
                    <a:pt x="46" y="176"/>
                  </a:moveTo>
                  <a:cubicBezTo>
                    <a:pt x="50" y="180"/>
                    <a:pt x="52" y="184"/>
                    <a:pt x="55" y="181"/>
                  </a:cubicBezTo>
                  <a:cubicBezTo>
                    <a:pt x="58" y="178"/>
                    <a:pt x="59" y="184"/>
                    <a:pt x="61" y="180"/>
                  </a:cubicBezTo>
                  <a:cubicBezTo>
                    <a:pt x="63" y="177"/>
                    <a:pt x="65" y="179"/>
                    <a:pt x="67" y="183"/>
                  </a:cubicBezTo>
                  <a:cubicBezTo>
                    <a:pt x="69" y="188"/>
                    <a:pt x="70" y="185"/>
                    <a:pt x="73" y="190"/>
                  </a:cubicBezTo>
                  <a:cubicBezTo>
                    <a:pt x="75" y="183"/>
                    <a:pt x="78" y="191"/>
                    <a:pt x="80" y="188"/>
                  </a:cubicBezTo>
                  <a:cubicBezTo>
                    <a:pt x="80" y="186"/>
                    <a:pt x="81" y="187"/>
                    <a:pt x="83" y="189"/>
                  </a:cubicBezTo>
                  <a:cubicBezTo>
                    <a:pt x="84" y="192"/>
                    <a:pt x="87" y="185"/>
                    <a:pt x="91" y="186"/>
                  </a:cubicBezTo>
                  <a:cubicBezTo>
                    <a:pt x="93" y="187"/>
                    <a:pt x="90" y="188"/>
                    <a:pt x="93" y="188"/>
                  </a:cubicBezTo>
                  <a:cubicBezTo>
                    <a:pt x="95" y="188"/>
                    <a:pt x="96" y="186"/>
                    <a:pt x="98" y="183"/>
                  </a:cubicBezTo>
                  <a:cubicBezTo>
                    <a:pt x="99" y="182"/>
                    <a:pt x="101" y="179"/>
                    <a:pt x="103" y="177"/>
                  </a:cubicBezTo>
                  <a:cubicBezTo>
                    <a:pt x="106" y="176"/>
                    <a:pt x="110" y="176"/>
                    <a:pt x="109" y="177"/>
                  </a:cubicBezTo>
                  <a:cubicBezTo>
                    <a:pt x="108" y="180"/>
                    <a:pt x="111" y="179"/>
                    <a:pt x="113" y="179"/>
                  </a:cubicBezTo>
                  <a:cubicBezTo>
                    <a:pt x="111" y="174"/>
                    <a:pt x="114" y="172"/>
                    <a:pt x="111" y="172"/>
                  </a:cubicBezTo>
                  <a:cubicBezTo>
                    <a:pt x="107" y="171"/>
                    <a:pt x="106" y="171"/>
                    <a:pt x="105" y="163"/>
                  </a:cubicBezTo>
                  <a:cubicBezTo>
                    <a:pt x="103" y="156"/>
                    <a:pt x="101" y="159"/>
                    <a:pt x="98" y="153"/>
                  </a:cubicBezTo>
                  <a:cubicBezTo>
                    <a:pt x="96" y="148"/>
                    <a:pt x="87" y="150"/>
                    <a:pt x="91" y="147"/>
                  </a:cubicBezTo>
                  <a:cubicBezTo>
                    <a:pt x="93" y="145"/>
                    <a:pt x="89" y="140"/>
                    <a:pt x="96" y="143"/>
                  </a:cubicBezTo>
                  <a:cubicBezTo>
                    <a:pt x="101" y="144"/>
                    <a:pt x="97" y="134"/>
                    <a:pt x="100" y="129"/>
                  </a:cubicBezTo>
                  <a:cubicBezTo>
                    <a:pt x="102" y="123"/>
                    <a:pt x="99" y="124"/>
                    <a:pt x="101" y="120"/>
                  </a:cubicBezTo>
                  <a:cubicBezTo>
                    <a:pt x="103" y="116"/>
                    <a:pt x="104" y="122"/>
                    <a:pt x="105" y="120"/>
                  </a:cubicBezTo>
                  <a:cubicBezTo>
                    <a:pt x="106" y="118"/>
                    <a:pt x="105" y="111"/>
                    <a:pt x="108" y="109"/>
                  </a:cubicBezTo>
                  <a:cubicBezTo>
                    <a:pt x="111" y="106"/>
                    <a:pt x="109" y="101"/>
                    <a:pt x="115" y="101"/>
                  </a:cubicBezTo>
                  <a:cubicBezTo>
                    <a:pt x="115" y="95"/>
                    <a:pt x="117" y="95"/>
                    <a:pt x="118" y="86"/>
                  </a:cubicBezTo>
                  <a:cubicBezTo>
                    <a:pt x="119" y="82"/>
                    <a:pt x="116" y="80"/>
                    <a:pt x="118" y="77"/>
                  </a:cubicBezTo>
                  <a:cubicBezTo>
                    <a:pt x="119" y="74"/>
                    <a:pt x="122" y="70"/>
                    <a:pt x="121" y="62"/>
                  </a:cubicBezTo>
                  <a:cubicBezTo>
                    <a:pt x="121" y="55"/>
                    <a:pt x="124" y="63"/>
                    <a:pt x="126" y="57"/>
                  </a:cubicBezTo>
                  <a:cubicBezTo>
                    <a:pt x="128" y="53"/>
                    <a:pt x="131" y="58"/>
                    <a:pt x="134" y="49"/>
                  </a:cubicBezTo>
                  <a:cubicBezTo>
                    <a:pt x="133" y="48"/>
                    <a:pt x="133" y="46"/>
                    <a:pt x="131" y="47"/>
                  </a:cubicBezTo>
                  <a:cubicBezTo>
                    <a:pt x="130" y="48"/>
                    <a:pt x="130" y="42"/>
                    <a:pt x="127" y="43"/>
                  </a:cubicBezTo>
                  <a:cubicBezTo>
                    <a:pt x="125" y="44"/>
                    <a:pt x="122" y="29"/>
                    <a:pt x="123" y="27"/>
                  </a:cubicBezTo>
                  <a:cubicBezTo>
                    <a:pt x="125" y="23"/>
                    <a:pt x="120" y="19"/>
                    <a:pt x="124" y="20"/>
                  </a:cubicBezTo>
                  <a:cubicBezTo>
                    <a:pt x="127" y="21"/>
                    <a:pt x="122" y="18"/>
                    <a:pt x="121" y="11"/>
                  </a:cubicBezTo>
                  <a:cubicBezTo>
                    <a:pt x="121" y="9"/>
                    <a:pt x="121" y="8"/>
                    <a:pt x="118" y="7"/>
                  </a:cubicBezTo>
                  <a:cubicBezTo>
                    <a:pt x="116" y="7"/>
                    <a:pt x="117" y="3"/>
                    <a:pt x="114" y="3"/>
                  </a:cubicBezTo>
                  <a:cubicBezTo>
                    <a:pt x="113" y="3"/>
                    <a:pt x="111" y="2"/>
                    <a:pt x="111" y="0"/>
                  </a:cubicBezTo>
                  <a:cubicBezTo>
                    <a:pt x="108" y="4"/>
                    <a:pt x="107" y="0"/>
                    <a:pt x="105" y="5"/>
                  </a:cubicBezTo>
                  <a:cubicBezTo>
                    <a:pt x="103" y="9"/>
                    <a:pt x="101" y="7"/>
                    <a:pt x="99" y="10"/>
                  </a:cubicBezTo>
                  <a:cubicBezTo>
                    <a:pt x="97" y="13"/>
                    <a:pt x="95" y="15"/>
                    <a:pt x="92" y="11"/>
                  </a:cubicBezTo>
                  <a:cubicBezTo>
                    <a:pt x="78" y="11"/>
                    <a:pt x="78" y="11"/>
                    <a:pt x="78" y="11"/>
                  </a:cubicBezTo>
                  <a:cubicBezTo>
                    <a:pt x="78" y="9"/>
                    <a:pt x="78" y="9"/>
                    <a:pt x="78" y="9"/>
                  </a:cubicBezTo>
                  <a:cubicBezTo>
                    <a:pt x="76" y="10"/>
                    <a:pt x="76" y="10"/>
                    <a:pt x="76" y="10"/>
                  </a:cubicBezTo>
                  <a:cubicBezTo>
                    <a:pt x="27" y="10"/>
                    <a:pt x="27" y="10"/>
                    <a:pt x="27" y="10"/>
                  </a:cubicBezTo>
                  <a:cubicBezTo>
                    <a:pt x="27" y="30"/>
                    <a:pt x="27" y="30"/>
                    <a:pt x="27" y="30"/>
                  </a:cubicBezTo>
                  <a:cubicBezTo>
                    <a:pt x="18" y="30"/>
                    <a:pt x="18" y="30"/>
                    <a:pt x="18" y="30"/>
                  </a:cubicBezTo>
                  <a:cubicBezTo>
                    <a:pt x="18" y="35"/>
                    <a:pt x="18" y="35"/>
                    <a:pt x="18" y="35"/>
                  </a:cubicBezTo>
                  <a:cubicBezTo>
                    <a:pt x="18" y="70"/>
                    <a:pt x="18" y="70"/>
                    <a:pt x="18" y="70"/>
                  </a:cubicBezTo>
                  <a:cubicBezTo>
                    <a:pt x="18" y="71"/>
                    <a:pt x="20" y="73"/>
                    <a:pt x="17" y="72"/>
                  </a:cubicBezTo>
                  <a:cubicBezTo>
                    <a:pt x="13" y="72"/>
                    <a:pt x="10" y="71"/>
                    <a:pt x="10" y="76"/>
                  </a:cubicBezTo>
                  <a:cubicBezTo>
                    <a:pt x="11" y="80"/>
                    <a:pt x="8" y="78"/>
                    <a:pt x="8" y="81"/>
                  </a:cubicBezTo>
                  <a:cubicBezTo>
                    <a:pt x="8" y="85"/>
                    <a:pt x="5" y="81"/>
                    <a:pt x="6" y="86"/>
                  </a:cubicBezTo>
                  <a:cubicBezTo>
                    <a:pt x="8" y="90"/>
                    <a:pt x="2" y="88"/>
                    <a:pt x="4" y="93"/>
                  </a:cubicBezTo>
                  <a:cubicBezTo>
                    <a:pt x="7" y="98"/>
                    <a:pt x="0" y="98"/>
                    <a:pt x="2" y="101"/>
                  </a:cubicBezTo>
                  <a:cubicBezTo>
                    <a:pt x="3" y="103"/>
                    <a:pt x="6" y="99"/>
                    <a:pt x="6" y="103"/>
                  </a:cubicBezTo>
                  <a:cubicBezTo>
                    <a:pt x="6" y="109"/>
                    <a:pt x="8" y="107"/>
                    <a:pt x="7" y="111"/>
                  </a:cubicBezTo>
                  <a:cubicBezTo>
                    <a:pt x="7" y="115"/>
                    <a:pt x="12" y="112"/>
                    <a:pt x="10" y="119"/>
                  </a:cubicBezTo>
                  <a:cubicBezTo>
                    <a:pt x="14" y="124"/>
                    <a:pt x="17" y="128"/>
                    <a:pt x="16" y="134"/>
                  </a:cubicBezTo>
                  <a:cubicBezTo>
                    <a:pt x="13" y="144"/>
                    <a:pt x="22" y="138"/>
                    <a:pt x="20" y="142"/>
                  </a:cubicBezTo>
                  <a:cubicBezTo>
                    <a:pt x="19" y="146"/>
                    <a:pt x="24" y="143"/>
                    <a:pt x="27" y="147"/>
                  </a:cubicBezTo>
                  <a:cubicBezTo>
                    <a:pt x="31" y="151"/>
                    <a:pt x="25" y="150"/>
                    <a:pt x="31" y="154"/>
                  </a:cubicBezTo>
                  <a:cubicBezTo>
                    <a:pt x="37" y="158"/>
                    <a:pt x="38" y="159"/>
                    <a:pt x="38" y="161"/>
                  </a:cubicBezTo>
                  <a:cubicBezTo>
                    <a:pt x="37" y="164"/>
                    <a:pt x="39" y="165"/>
                    <a:pt x="42" y="167"/>
                  </a:cubicBezTo>
                  <a:cubicBezTo>
                    <a:pt x="45" y="168"/>
                    <a:pt x="44" y="172"/>
                    <a:pt x="46" y="176"/>
                  </a:cubicBezTo>
                  <a:close/>
                </a:path>
              </a:pathLst>
            </a:custGeom>
            <a:grpFill/>
            <a:ln w="3175" cap="rnd" cmpd="sng">
              <a:solidFill>
                <a:schemeClr val="bg1"/>
              </a:solidFill>
              <a:prstDash val="solid"/>
              <a:round/>
              <a:headEnd/>
              <a:tailEnd/>
            </a:ln>
          </p:spPr>
          <p:txBody>
            <a:bodyPr/>
            <a:lstStyle/>
            <a:p>
              <a:endParaRPr lang="en-GB"/>
            </a:p>
          </p:txBody>
        </p:sp>
        <p:sp>
          <p:nvSpPr>
            <p:cNvPr id="211" name="Freeform 6"/>
            <p:cNvSpPr>
              <a:spLocks/>
            </p:cNvSpPr>
            <p:nvPr/>
          </p:nvSpPr>
          <p:spPr bwMode="auto">
            <a:xfrm>
              <a:off x="1692" y="30"/>
              <a:ext cx="984" cy="1128"/>
            </a:xfrm>
            <a:custGeom>
              <a:avLst/>
              <a:gdLst/>
              <a:ahLst/>
              <a:cxnLst>
                <a:cxn ang="0">
                  <a:pos x="0" y="99"/>
                </a:cxn>
                <a:cxn ang="0">
                  <a:pos x="0" y="103"/>
                </a:cxn>
                <a:cxn ang="0">
                  <a:pos x="31" y="126"/>
                </a:cxn>
                <a:cxn ang="0">
                  <a:pos x="77" y="164"/>
                </a:cxn>
                <a:cxn ang="0">
                  <a:pos x="80" y="169"/>
                </a:cxn>
                <a:cxn ang="0">
                  <a:pos x="86" y="174"/>
                </a:cxn>
                <a:cxn ang="0">
                  <a:pos x="91" y="176"/>
                </a:cxn>
                <a:cxn ang="0">
                  <a:pos x="94" y="183"/>
                </a:cxn>
                <a:cxn ang="0">
                  <a:pos x="103" y="184"/>
                </a:cxn>
                <a:cxn ang="0">
                  <a:pos x="129" y="167"/>
                </a:cxn>
                <a:cxn ang="0">
                  <a:pos x="164" y="141"/>
                </a:cxn>
                <a:cxn ang="0">
                  <a:pos x="158" y="132"/>
                </a:cxn>
                <a:cxn ang="0">
                  <a:pos x="150" y="130"/>
                </a:cxn>
                <a:cxn ang="0">
                  <a:pos x="146" y="118"/>
                </a:cxn>
                <a:cxn ang="0">
                  <a:pos x="147" y="107"/>
                </a:cxn>
                <a:cxn ang="0">
                  <a:pos x="148" y="95"/>
                </a:cxn>
                <a:cxn ang="0">
                  <a:pos x="145" y="73"/>
                </a:cxn>
                <a:cxn ang="0">
                  <a:pos x="135" y="47"/>
                </a:cxn>
                <a:cxn ang="0">
                  <a:pos x="129" y="34"/>
                </a:cxn>
                <a:cxn ang="0">
                  <a:pos x="135" y="26"/>
                </a:cxn>
                <a:cxn ang="0">
                  <a:pos x="135" y="17"/>
                </a:cxn>
                <a:cxn ang="0">
                  <a:pos x="134" y="8"/>
                </a:cxn>
                <a:cxn ang="0">
                  <a:pos x="138" y="3"/>
                </a:cxn>
                <a:cxn ang="0">
                  <a:pos x="133" y="4"/>
                </a:cxn>
                <a:cxn ang="0">
                  <a:pos x="129" y="1"/>
                </a:cxn>
                <a:cxn ang="0">
                  <a:pos x="123" y="3"/>
                </a:cxn>
                <a:cxn ang="0">
                  <a:pos x="116" y="4"/>
                </a:cxn>
                <a:cxn ang="0">
                  <a:pos x="110" y="5"/>
                </a:cxn>
                <a:cxn ang="0">
                  <a:pos x="99" y="4"/>
                </a:cxn>
                <a:cxn ang="0">
                  <a:pos x="91" y="5"/>
                </a:cxn>
                <a:cxn ang="0">
                  <a:pos x="83" y="7"/>
                </a:cxn>
                <a:cxn ang="0">
                  <a:pos x="69" y="14"/>
                </a:cxn>
                <a:cxn ang="0">
                  <a:pos x="65" y="15"/>
                </a:cxn>
                <a:cxn ang="0">
                  <a:pos x="60" y="18"/>
                </a:cxn>
                <a:cxn ang="0">
                  <a:pos x="52" y="22"/>
                </a:cxn>
                <a:cxn ang="0">
                  <a:pos x="59" y="48"/>
                </a:cxn>
                <a:cxn ang="0">
                  <a:pos x="59" y="53"/>
                </a:cxn>
                <a:cxn ang="0">
                  <a:pos x="45" y="56"/>
                </a:cxn>
                <a:cxn ang="0">
                  <a:pos x="38" y="61"/>
                </a:cxn>
                <a:cxn ang="0">
                  <a:pos x="36" y="68"/>
                </a:cxn>
                <a:cxn ang="0">
                  <a:pos x="28" y="74"/>
                </a:cxn>
                <a:cxn ang="0">
                  <a:pos x="7" y="83"/>
                </a:cxn>
                <a:cxn ang="0">
                  <a:pos x="0" y="89"/>
                </a:cxn>
                <a:cxn ang="0">
                  <a:pos x="0" y="99"/>
                </a:cxn>
              </a:cxnLst>
              <a:rect l="0" t="0" r="r" b="b"/>
              <a:pathLst>
                <a:path w="164" h="188">
                  <a:moveTo>
                    <a:pt x="0" y="99"/>
                  </a:moveTo>
                  <a:cubicBezTo>
                    <a:pt x="0" y="103"/>
                    <a:pt x="0" y="103"/>
                    <a:pt x="0" y="103"/>
                  </a:cubicBezTo>
                  <a:cubicBezTo>
                    <a:pt x="31" y="126"/>
                    <a:pt x="31" y="126"/>
                    <a:pt x="31" y="126"/>
                  </a:cubicBezTo>
                  <a:cubicBezTo>
                    <a:pt x="31" y="126"/>
                    <a:pt x="76" y="163"/>
                    <a:pt x="77" y="164"/>
                  </a:cubicBezTo>
                  <a:cubicBezTo>
                    <a:pt x="81" y="167"/>
                    <a:pt x="77" y="168"/>
                    <a:pt x="80" y="169"/>
                  </a:cubicBezTo>
                  <a:cubicBezTo>
                    <a:pt x="83" y="171"/>
                    <a:pt x="83" y="175"/>
                    <a:pt x="86" y="174"/>
                  </a:cubicBezTo>
                  <a:cubicBezTo>
                    <a:pt x="89" y="173"/>
                    <a:pt x="86" y="176"/>
                    <a:pt x="91" y="176"/>
                  </a:cubicBezTo>
                  <a:cubicBezTo>
                    <a:pt x="97" y="176"/>
                    <a:pt x="96" y="182"/>
                    <a:pt x="94" y="183"/>
                  </a:cubicBezTo>
                  <a:cubicBezTo>
                    <a:pt x="93" y="185"/>
                    <a:pt x="94" y="188"/>
                    <a:pt x="103" y="184"/>
                  </a:cubicBezTo>
                  <a:cubicBezTo>
                    <a:pt x="123" y="183"/>
                    <a:pt x="120" y="173"/>
                    <a:pt x="129" y="167"/>
                  </a:cubicBezTo>
                  <a:cubicBezTo>
                    <a:pt x="138" y="160"/>
                    <a:pt x="160" y="144"/>
                    <a:pt x="164" y="141"/>
                  </a:cubicBezTo>
                  <a:cubicBezTo>
                    <a:pt x="161" y="135"/>
                    <a:pt x="163" y="135"/>
                    <a:pt x="158" y="132"/>
                  </a:cubicBezTo>
                  <a:cubicBezTo>
                    <a:pt x="153" y="129"/>
                    <a:pt x="153" y="134"/>
                    <a:pt x="150" y="130"/>
                  </a:cubicBezTo>
                  <a:cubicBezTo>
                    <a:pt x="147" y="125"/>
                    <a:pt x="151" y="126"/>
                    <a:pt x="146" y="118"/>
                  </a:cubicBezTo>
                  <a:cubicBezTo>
                    <a:pt x="141" y="111"/>
                    <a:pt x="150" y="114"/>
                    <a:pt x="147" y="107"/>
                  </a:cubicBezTo>
                  <a:cubicBezTo>
                    <a:pt x="146" y="101"/>
                    <a:pt x="149" y="101"/>
                    <a:pt x="148" y="95"/>
                  </a:cubicBezTo>
                  <a:cubicBezTo>
                    <a:pt x="146" y="90"/>
                    <a:pt x="149" y="87"/>
                    <a:pt x="145" y="73"/>
                  </a:cubicBezTo>
                  <a:cubicBezTo>
                    <a:pt x="142" y="46"/>
                    <a:pt x="137" y="55"/>
                    <a:pt x="135" y="47"/>
                  </a:cubicBezTo>
                  <a:cubicBezTo>
                    <a:pt x="134" y="43"/>
                    <a:pt x="128" y="38"/>
                    <a:pt x="129" y="34"/>
                  </a:cubicBezTo>
                  <a:cubicBezTo>
                    <a:pt x="129" y="31"/>
                    <a:pt x="135" y="28"/>
                    <a:pt x="135" y="26"/>
                  </a:cubicBezTo>
                  <a:cubicBezTo>
                    <a:pt x="134" y="21"/>
                    <a:pt x="137" y="25"/>
                    <a:pt x="135" y="17"/>
                  </a:cubicBezTo>
                  <a:cubicBezTo>
                    <a:pt x="133" y="12"/>
                    <a:pt x="136" y="9"/>
                    <a:pt x="134" y="8"/>
                  </a:cubicBezTo>
                  <a:cubicBezTo>
                    <a:pt x="133" y="7"/>
                    <a:pt x="137" y="6"/>
                    <a:pt x="138" y="3"/>
                  </a:cubicBezTo>
                  <a:cubicBezTo>
                    <a:pt x="136" y="3"/>
                    <a:pt x="134" y="3"/>
                    <a:pt x="133" y="4"/>
                  </a:cubicBezTo>
                  <a:cubicBezTo>
                    <a:pt x="131" y="5"/>
                    <a:pt x="132" y="3"/>
                    <a:pt x="129" y="1"/>
                  </a:cubicBezTo>
                  <a:cubicBezTo>
                    <a:pt x="126" y="0"/>
                    <a:pt x="127" y="5"/>
                    <a:pt x="123" y="3"/>
                  </a:cubicBezTo>
                  <a:cubicBezTo>
                    <a:pt x="119" y="1"/>
                    <a:pt x="120" y="3"/>
                    <a:pt x="116" y="4"/>
                  </a:cubicBezTo>
                  <a:cubicBezTo>
                    <a:pt x="112" y="5"/>
                    <a:pt x="112" y="8"/>
                    <a:pt x="110" y="5"/>
                  </a:cubicBezTo>
                  <a:cubicBezTo>
                    <a:pt x="108" y="3"/>
                    <a:pt x="102" y="3"/>
                    <a:pt x="99" y="4"/>
                  </a:cubicBezTo>
                  <a:cubicBezTo>
                    <a:pt x="95" y="5"/>
                    <a:pt x="93" y="3"/>
                    <a:pt x="91" y="5"/>
                  </a:cubicBezTo>
                  <a:cubicBezTo>
                    <a:pt x="90" y="7"/>
                    <a:pt x="89" y="7"/>
                    <a:pt x="83" y="7"/>
                  </a:cubicBezTo>
                  <a:cubicBezTo>
                    <a:pt x="78" y="7"/>
                    <a:pt x="71" y="10"/>
                    <a:pt x="69" y="14"/>
                  </a:cubicBezTo>
                  <a:cubicBezTo>
                    <a:pt x="68" y="18"/>
                    <a:pt x="67" y="13"/>
                    <a:pt x="65" y="15"/>
                  </a:cubicBezTo>
                  <a:cubicBezTo>
                    <a:pt x="63" y="18"/>
                    <a:pt x="62" y="14"/>
                    <a:pt x="60" y="18"/>
                  </a:cubicBezTo>
                  <a:cubicBezTo>
                    <a:pt x="58" y="20"/>
                    <a:pt x="55" y="24"/>
                    <a:pt x="52" y="22"/>
                  </a:cubicBezTo>
                  <a:cubicBezTo>
                    <a:pt x="58" y="26"/>
                    <a:pt x="54" y="46"/>
                    <a:pt x="59" y="48"/>
                  </a:cubicBezTo>
                  <a:cubicBezTo>
                    <a:pt x="62" y="49"/>
                    <a:pt x="60" y="50"/>
                    <a:pt x="59" y="53"/>
                  </a:cubicBezTo>
                  <a:cubicBezTo>
                    <a:pt x="59" y="55"/>
                    <a:pt x="48" y="52"/>
                    <a:pt x="45" y="56"/>
                  </a:cubicBezTo>
                  <a:cubicBezTo>
                    <a:pt x="42" y="60"/>
                    <a:pt x="36" y="56"/>
                    <a:pt x="38" y="61"/>
                  </a:cubicBezTo>
                  <a:cubicBezTo>
                    <a:pt x="41" y="65"/>
                    <a:pt x="43" y="65"/>
                    <a:pt x="36" y="68"/>
                  </a:cubicBezTo>
                  <a:cubicBezTo>
                    <a:pt x="30" y="70"/>
                    <a:pt x="30" y="70"/>
                    <a:pt x="28" y="74"/>
                  </a:cubicBezTo>
                  <a:cubicBezTo>
                    <a:pt x="27" y="76"/>
                    <a:pt x="9" y="81"/>
                    <a:pt x="7" y="83"/>
                  </a:cubicBezTo>
                  <a:cubicBezTo>
                    <a:pt x="0" y="89"/>
                    <a:pt x="0" y="89"/>
                    <a:pt x="0" y="89"/>
                  </a:cubicBezTo>
                  <a:lnTo>
                    <a:pt x="0" y="99"/>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2" name="Freeform 7"/>
            <p:cNvSpPr>
              <a:spLocks/>
            </p:cNvSpPr>
            <p:nvPr/>
          </p:nvSpPr>
          <p:spPr bwMode="auto">
            <a:xfrm>
              <a:off x="2460" y="12"/>
              <a:ext cx="210" cy="456"/>
            </a:xfrm>
            <a:custGeom>
              <a:avLst/>
              <a:gdLst/>
              <a:ahLst/>
              <a:cxnLst>
                <a:cxn ang="0">
                  <a:pos x="10" y="6"/>
                </a:cxn>
                <a:cxn ang="0">
                  <a:pos x="6" y="11"/>
                </a:cxn>
                <a:cxn ang="0">
                  <a:pos x="7" y="20"/>
                </a:cxn>
                <a:cxn ang="0">
                  <a:pos x="7" y="29"/>
                </a:cxn>
                <a:cxn ang="0">
                  <a:pos x="1" y="37"/>
                </a:cxn>
                <a:cxn ang="0">
                  <a:pos x="7" y="50"/>
                </a:cxn>
                <a:cxn ang="0">
                  <a:pos x="17" y="76"/>
                </a:cxn>
                <a:cxn ang="0">
                  <a:pos x="22" y="61"/>
                </a:cxn>
                <a:cxn ang="0">
                  <a:pos x="32" y="54"/>
                </a:cxn>
                <a:cxn ang="0">
                  <a:pos x="33" y="46"/>
                </a:cxn>
                <a:cxn ang="0">
                  <a:pos x="30" y="42"/>
                </a:cxn>
                <a:cxn ang="0">
                  <a:pos x="27" y="41"/>
                </a:cxn>
                <a:cxn ang="0">
                  <a:pos x="21" y="37"/>
                </a:cxn>
                <a:cxn ang="0">
                  <a:pos x="29" y="23"/>
                </a:cxn>
                <a:cxn ang="0">
                  <a:pos x="26" y="18"/>
                </a:cxn>
                <a:cxn ang="0">
                  <a:pos x="25" y="11"/>
                </a:cxn>
                <a:cxn ang="0">
                  <a:pos x="29" y="5"/>
                </a:cxn>
                <a:cxn ang="0">
                  <a:pos x="23" y="8"/>
                </a:cxn>
                <a:cxn ang="0">
                  <a:pos x="20" y="2"/>
                </a:cxn>
                <a:cxn ang="0">
                  <a:pos x="11" y="6"/>
                </a:cxn>
                <a:cxn ang="0">
                  <a:pos x="10" y="6"/>
                </a:cxn>
              </a:cxnLst>
              <a:rect l="0" t="0" r="r" b="b"/>
              <a:pathLst>
                <a:path w="35" h="76">
                  <a:moveTo>
                    <a:pt x="10" y="6"/>
                  </a:moveTo>
                  <a:cubicBezTo>
                    <a:pt x="9" y="9"/>
                    <a:pt x="5" y="10"/>
                    <a:pt x="6" y="11"/>
                  </a:cubicBezTo>
                  <a:cubicBezTo>
                    <a:pt x="8" y="12"/>
                    <a:pt x="5" y="15"/>
                    <a:pt x="7" y="20"/>
                  </a:cubicBezTo>
                  <a:cubicBezTo>
                    <a:pt x="9" y="28"/>
                    <a:pt x="6" y="24"/>
                    <a:pt x="7" y="29"/>
                  </a:cubicBezTo>
                  <a:cubicBezTo>
                    <a:pt x="7" y="31"/>
                    <a:pt x="1" y="34"/>
                    <a:pt x="1" y="37"/>
                  </a:cubicBezTo>
                  <a:cubicBezTo>
                    <a:pt x="0" y="41"/>
                    <a:pt x="6" y="46"/>
                    <a:pt x="7" y="50"/>
                  </a:cubicBezTo>
                  <a:cubicBezTo>
                    <a:pt x="9" y="58"/>
                    <a:pt x="14" y="49"/>
                    <a:pt x="17" y="76"/>
                  </a:cubicBezTo>
                  <a:cubicBezTo>
                    <a:pt x="28" y="70"/>
                    <a:pt x="18" y="64"/>
                    <a:pt x="22" y="61"/>
                  </a:cubicBezTo>
                  <a:cubicBezTo>
                    <a:pt x="27" y="57"/>
                    <a:pt x="28" y="55"/>
                    <a:pt x="32" y="54"/>
                  </a:cubicBezTo>
                  <a:cubicBezTo>
                    <a:pt x="35" y="53"/>
                    <a:pt x="30" y="52"/>
                    <a:pt x="33" y="46"/>
                  </a:cubicBezTo>
                  <a:cubicBezTo>
                    <a:pt x="31" y="45"/>
                    <a:pt x="30" y="45"/>
                    <a:pt x="30" y="42"/>
                  </a:cubicBezTo>
                  <a:cubicBezTo>
                    <a:pt x="29" y="39"/>
                    <a:pt x="28" y="42"/>
                    <a:pt x="27" y="41"/>
                  </a:cubicBezTo>
                  <a:cubicBezTo>
                    <a:pt x="25" y="40"/>
                    <a:pt x="22" y="41"/>
                    <a:pt x="21" y="37"/>
                  </a:cubicBezTo>
                  <a:cubicBezTo>
                    <a:pt x="20" y="34"/>
                    <a:pt x="32" y="26"/>
                    <a:pt x="29" y="23"/>
                  </a:cubicBezTo>
                  <a:cubicBezTo>
                    <a:pt x="27" y="21"/>
                    <a:pt x="30" y="20"/>
                    <a:pt x="26" y="18"/>
                  </a:cubicBezTo>
                  <a:cubicBezTo>
                    <a:pt x="23" y="16"/>
                    <a:pt x="23" y="13"/>
                    <a:pt x="25" y="11"/>
                  </a:cubicBezTo>
                  <a:cubicBezTo>
                    <a:pt x="27" y="10"/>
                    <a:pt x="30" y="7"/>
                    <a:pt x="29" y="5"/>
                  </a:cubicBezTo>
                  <a:cubicBezTo>
                    <a:pt x="28" y="3"/>
                    <a:pt x="25" y="9"/>
                    <a:pt x="23" y="8"/>
                  </a:cubicBezTo>
                  <a:cubicBezTo>
                    <a:pt x="22" y="7"/>
                    <a:pt x="24" y="3"/>
                    <a:pt x="20" y="2"/>
                  </a:cubicBezTo>
                  <a:cubicBezTo>
                    <a:pt x="14" y="0"/>
                    <a:pt x="12" y="5"/>
                    <a:pt x="11" y="6"/>
                  </a:cubicBezTo>
                  <a:cubicBezTo>
                    <a:pt x="10" y="6"/>
                    <a:pt x="10" y="6"/>
                    <a:pt x="10" y="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3" name="Freeform 8"/>
            <p:cNvSpPr>
              <a:spLocks/>
            </p:cNvSpPr>
            <p:nvPr/>
          </p:nvSpPr>
          <p:spPr bwMode="auto">
            <a:xfrm>
              <a:off x="3276" y="378"/>
              <a:ext cx="546" cy="618"/>
            </a:xfrm>
            <a:custGeom>
              <a:avLst/>
              <a:gdLst/>
              <a:ahLst/>
              <a:cxnLst>
                <a:cxn ang="0">
                  <a:pos x="82" y="23"/>
                </a:cxn>
                <a:cxn ang="0">
                  <a:pos x="77" y="40"/>
                </a:cxn>
                <a:cxn ang="0">
                  <a:pos x="70" y="34"/>
                </a:cxn>
                <a:cxn ang="0">
                  <a:pos x="66" y="25"/>
                </a:cxn>
                <a:cxn ang="0">
                  <a:pos x="63" y="18"/>
                </a:cxn>
                <a:cxn ang="0">
                  <a:pos x="64" y="26"/>
                </a:cxn>
                <a:cxn ang="0">
                  <a:pos x="71" y="42"/>
                </a:cxn>
                <a:cxn ang="0">
                  <a:pos x="74" y="50"/>
                </a:cxn>
                <a:cxn ang="0">
                  <a:pos x="83" y="71"/>
                </a:cxn>
                <a:cxn ang="0">
                  <a:pos x="88" y="79"/>
                </a:cxn>
                <a:cxn ang="0">
                  <a:pos x="88" y="88"/>
                </a:cxn>
                <a:cxn ang="0">
                  <a:pos x="82" y="93"/>
                </a:cxn>
                <a:cxn ang="0">
                  <a:pos x="76" y="98"/>
                </a:cxn>
                <a:cxn ang="0">
                  <a:pos x="69" y="99"/>
                </a:cxn>
                <a:cxn ang="0">
                  <a:pos x="55" y="99"/>
                </a:cxn>
                <a:cxn ang="0">
                  <a:pos x="55" y="97"/>
                </a:cxn>
                <a:cxn ang="0">
                  <a:pos x="53" y="98"/>
                </a:cxn>
                <a:cxn ang="0">
                  <a:pos x="4" y="98"/>
                </a:cxn>
                <a:cxn ang="0">
                  <a:pos x="4" y="25"/>
                </a:cxn>
                <a:cxn ang="0">
                  <a:pos x="2" y="14"/>
                </a:cxn>
                <a:cxn ang="0">
                  <a:pos x="5" y="2"/>
                </a:cxn>
                <a:cxn ang="0">
                  <a:pos x="16" y="2"/>
                </a:cxn>
                <a:cxn ang="0">
                  <a:pos x="24" y="5"/>
                </a:cxn>
                <a:cxn ang="0">
                  <a:pos x="30" y="7"/>
                </a:cxn>
                <a:cxn ang="0">
                  <a:pos x="39" y="8"/>
                </a:cxn>
                <a:cxn ang="0">
                  <a:pos x="45" y="3"/>
                </a:cxn>
                <a:cxn ang="0">
                  <a:pos x="50" y="1"/>
                </a:cxn>
                <a:cxn ang="0">
                  <a:pos x="56" y="2"/>
                </a:cxn>
                <a:cxn ang="0">
                  <a:pos x="59" y="2"/>
                </a:cxn>
                <a:cxn ang="0">
                  <a:pos x="60" y="4"/>
                </a:cxn>
                <a:cxn ang="0">
                  <a:pos x="58" y="3"/>
                </a:cxn>
                <a:cxn ang="0">
                  <a:pos x="57" y="5"/>
                </a:cxn>
                <a:cxn ang="0">
                  <a:pos x="59" y="6"/>
                </a:cxn>
                <a:cxn ang="0">
                  <a:pos x="61" y="5"/>
                </a:cxn>
                <a:cxn ang="0">
                  <a:pos x="62" y="5"/>
                </a:cxn>
                <a:cxn ang="0">
                  <a:pos x="68" y="6"/>
                </a:cxn>
                <a:cxn ang="0">
                  <a:pos x="76" y="4"/>
                </a:cxn>
                <a:cxn ang="0">
                  <a:pos x="77" y="5"/>
                </a:cxn>
                <a:cxn ang="0">
                  <a:pos x="82" y="23"/>
                </a:cxn>
              </a:cxnLst>
              <a:rect l="0" t="0" r="r" b="b"/>
              <a:pathLst>
                <a:path w="91" h="103">
                  <a:moveTo>
                    <a:pt x="82" y="23"/>
                  </a:moveTo>
                  <a:cubicBezTo>
                    <a:pt x="77" y="36"/>
                    <a:pt x="79" y="36"/>
                    <a:pt x="77" y="40"/>
                  </a:cubicBezTo>
                  <a:cubicBezTo>
                    <a:pt x="75" y="43"/>
                    <a:pt x="75" y="38"/>
                    <a:pt x="70" y="34"/>
                  </a:cubicBezTo>
                  <a:cubicBezTo>
                    <a:pt x="67" y="31"/>
                    <a:pt x="69" y="28"/>
                    <a:pt x="66" y="25"/>
                  </a:cubicBezTo>
                  <a:cubicBezTo>
                    <a:pt x="62" y="21"/>
                    <a:pt x="65" y="19"/>
                    <a:pt x="63" y="18"/>
                  </a:cubicBezTo>
                  <a:cubicBezTo>
                    <a:pt x="60" y="24"/>
                    <a:pt x="64" y="22"/>
                    <a:pt x="64" y="26"/>
                  </a:cubicBezTo>
                  <a:cubicBezTo>
                    <a:pt x="63" y="31"/>
                    <a:pt x="72" y="37"/>
                    <a:pt x="71" y="42"/>
                  </a:cubicBezTo>
                  <a:cubicBezTo>
                    <a:pt x="71" y="46"/>
                    <a:pt x="75" y="47"/>
                    <a:pt x="74" y="50"/>
                  </a:cubicBezTo>
                  <a:cubicBezTo>
                    <a:pt x="73" y="54"/>
                    <a:pt x="79" y="60"/>
                    <a:pt x="83" y="71"/>
                  </a:cubicBezTo>
                  <a:cubicBezTo>
                    <a:pt x="86" y="79"/>
                    <a:pt x="91" y="79"/>
                    <a:pt x="88" y="79"/>
                  </a:cubicBezTo>
                  <a:cubicBezTo>
                    <a:pt x="85" y="79"/>
                    <a:pt x="86" y="84"/>
                    <a:pt x="88" y="88"/>
                  </a:cubicBezTo>
                  <a:cubicBezTo>
                    <a:pt x="85" y="92"/>
                    <a:pt x="84" y="88"/>
                    <a:pt x="82" y="93"/>
                  </a:cubicBezTo>
                  <a:cubicBezTo>
                    <a:pt x="80" y="97"/>
                    <a:pt x="78" y="95"/>
                    <a:pt x="76" y="98"/>
                  </a:cubicBezTo>
                  <a:cubicBezTo>
                    <a:pt x="74" y="101"/>
                    <a:pt x="72" y="103"/>
                    <a:pt x="69" y="99"/>
                  </a:cubicBezTo>
                  <a:cubicBezTo>
                    <a:pt x="55" y="99"/>
                    <a:pt x="55" y="99"/>
                    <a:pt x="55" y="99"/>
                  </a:cubicBezTo>
                  <a:cubicBezTo>
                    <a:pt x="55" y="97"/>
                    <a:pt x="55" y="97"/>
                    <a:pt x="55" y="97"/>
                  </a:cubicBezTo>
                  <a:cubicBezTo>
                    <a:pt x="53" y="98"/>
                    <a:pt x="53" y="98"/>
                    <a:pt x="53" y="98"/>
                  </a:cubicBezTo>
                  <a:cubicBezTo>
                    <a:pt x="4" y="98"/>
                    <a:pt x="4" y="98"/>
                    <a:pt x="4" y="98"/>
                  </a:cubicBezTo>
                  <a:cubicBezTo>
                    <a:pt x="4" y="25"/>
                    <a:pt x="4" y="25"/>
                    <a:pt x="4" y="25"/>
                  </a:cubicBezTo>
                  <a:cubicBezTo>
                    <a:pt x="4" y="21"/>
                    <a:pt x="0" y="19"/>
                    <a:pt x="2" y="14"/>
                  </a:cubicBezTo>
                  <a:cubicBezTo>
                    <a:pt x="5" y="9"/>
                    <a:pt x="1" y="6"/>
                    <a:pt x="5" y="2"/>
                  </a:cubicBezTo>
                  <a:cubicBezTo>
                    <a:pt x="6" y="2"/>
                    <a:pt x="8" y="0"/>
                    <a:pt x="16" y="2"/>
                  </a:cubicBezTo>
                  <a:cubicBezTo>
                    <a:pt x="26" y="4"/>
                    <a:pt x="22" y="6"/>
                    <a:pt x="24" y="5"/>
                  </a:cubicBezTo>
                  <a:cubicBezTo>
                    <a:pt x="27" y="4"/>
                    <a:pt x="27" y="7"/>
                    <a:pt x="30" y="7"/>
                  </a:cubicBezTo>
                  <a:cubicBezTo>
                    <a:pt x="32" y="6"/>
                    <a:pt x="36" y="11"/>
                    <a:pt x="39" y="8"/>
                  </a:cubicBezTo>
                  <a:cubicBezTo>
                    <a:pt x="45" y="2"/>
                    <a:pt x="44" y="5"/>
                    <a:pt x="45" y="3"/>
                  </a:cubicBezTo>
                  <a:cubicBezTo>
                    <a:pt x="47" y="1"/>
                    <a:pt x="47" y="3"/>
                    <a:pt x="50" y="1"/>
                  </a:cubicBezTo>
                  <a:cubicBezTo>
                    <a:pt x="53" y="0"/>
                    <a:pt x="55" y="4"/>
                    <a:pt x="56" y="2"/>
                  </a:cubicBezTo>
                  <a:cubicBezTo>
                    <a:pt x="57" y="2"/>
                    <a:pt x="58" y="1"/>
                    <a:pt x="59" y="2"/>
                  </a:cubicBezTo>
                  <a:cubicBezTo>
                    <a:pt x="59" y="3"/>
                    <a:pt x="61" y="4"/>
                    <a:pt x="60" y="4"/>
                  </a:cubicBezTo>
                  <a:cubicBezTo>
                    <a:pt x="60" y="4"/>
                    <a:pt x="58" y="2"/>
                    <a:pt x="58" y="3"/>
                  </a:cubicBezTo>
                  <a:cubicBezTo>
                    <a:pt x="58" y="4"/>
                    <a:pt x="57" y="4"/>
                    <a:pt x="57" y="5"/>
                  </a:cubicBezTo>
                  <a:cubicBezTo>
                    <a:pt x="58" y="6"/>
                    <a:pt x="59" y="4"/>
                    <a:pt x="59" y="6"/>
                  </a:cubicBezTo>
                  <a:cubicBezTo>
                    <a:pt x="60" y="7"/>
                    <a:pt x="61" y="6"/>
                    <a:pt x="61" y="5"/>
                  </a:cubicBezTo>
                  <a:cubicBezTo>
                    <a:pt x="61" y="4"/>
                    <a:pt x="61" y="4"/>
                    <a:pt x="62" y="5"/>
                  </a:cubicBezTo>
                  <a:cubicBezTo>
                    <a:pt x="65" y="8"/>
                    <a:pt x="66" y="4"/>
                    <a:pt x="68" y="6"/>
                  </a:cubicBezTo>
                  <a:cubicBezTo>
                    <a:pt x="70" y="7"/>
                    <a:pt x="68" y="6"/>
                    <a:pt x="76" y="4"/>
                  </a:cubicBezTo>
                  <a:cubicBezTo>
                    <a:pt x="76" y="5"/>
                    <a:pt x="76" y="5"/>
                    <a:pt x="77" y="5"/>
                  </a:cubicBezTo>
                  <a:cubicBezTo>
                    <a:pt x="79" y="11"/>
                    <a:pt x="80" y="17"/>
                    <a:pt x="82" y="2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4" name="Freeform 9"/>
            <p:cNvSpPr>
              <a:spLocks/>
            </p:cNvSpPr>
            <p:nvPr/>
          </p:nvSpPr>
          <p:spPr bwMode="auto">
            <a:xfrm>
              <a:off x="4056" y="1548"/>
              <a:ext cx="516" cy="792"/>
            </a:xfrm>
            <a:custGeom>
              <a:avLst/>
              <a:gdLst/>
              <a:ahLst/>
              <a:cxnLst>
                <a:cxn ang="0">
                  <a:pos x="5" y="132"/>
                </a:cxn>
                <a:cxn ang="0">
                  <a:pos x="0" y="122"/>
                </a:cxn>
                <a:cxn ang="0">
                  <a:pos x="0" y="90"/>
                </a:cxn>
                <a:cxn ang="0">
                  <a:pos x="8" y="78"/>
                </a:cxn>
                <a:cxn ang="0">
                  <a:pos x="12" y="76"/>
                </a:cxn>
                <a:cxn ang="0">
                  <a:pos x="20" y="71"/>
                </a:cxn>
                <a:cxn ang="0">
                  <a:pos x="35" y="66"/>
                </a:cxn>
                <a:cxn ang="0">
                  <a:pos x="50" y="47"/>
                </a:cxn>
                <a:cxn ang="0">
                  <a:pos x="55" y="39"/>
                </a:cxn>
                <a:cxn ang="0">
                  <a:pos x="39" y="36"/>
                </a:cxn>
                <a:cxn ang="0">
                  <a:pos x="23" y="29"/>
                </a:cxn>
                <a:cxn ang="0">
                  <a:pos x="19" y="24"/>
                </a:cxn>
                <a:cxn ang="0">
                  <a:pos x="16" y="19"/>
                </a:cxn>
                <a:cxn ang="0">
                  <a:pos x="16" y="11"/>
                </a:cxn>
                <a:cxn ang="0">
                  <a:pos x="19" y="6"/>
                </a:cxn>
                <a:cxn ang="0">
                  <a:pos x="28" y="16"/>
                </a:cxn>
                <a:cxn ang="0">
                  <a:pos x="41" y="13"/>
                </a:cxn>
                <a:cxn ang="0">
                  <a:pos x="54" y="10"/>
                </a:cxn>
                <a:cxn ang="0">
                  <a:pos x="63" y="8"/>
                </a:cxn>
                <a:cxn ang="0">
                  <a:pos x="80" y="2"/>
                </a:cxn>
                <a:cxn ang="0">
                  <a:pos x="82" y="14"/>
                </a:cxn>
                <a:cxn ang="0">
                  <a:pos x="79" y="22"/>
                </a:cxn>
                <a:cxn ang="0">
                  <a:pos x="69" y="47"/>
                </a:cxn>
                <a:cxn ang="0">
                  <a:pos x="35" y="96"/>
                </a:cxn>
                <a:cxn ang="0">
                  <a:pos x="14" y="118"/>
                </a:cxn>
                <a:cxn ang="0">
                  <a:pos x="5" y="132"/>
                </a:cxn>
              </a:cxnLst>
              <a:rect l="0" t="0" r="r" b="b"/>
              <a:pathLst>
                <a:path w="86" h="132">
                  <a:moveTo>
                    <a:pt x="5" y="132"/>
                  </a:moveTo>
                  <a:cubicBezTo>
                    <a:pt x="3" y="127"/>
                    <a:pt x="0" y="129"/>
                    <a:pt x="0" y="122"/>
                  </a:cubicBezTo>
                  <a:cubicBezTo>
                    <a:pt x="0" y="116"/>
                    <a:pt x="0" y="90"/>
                    <a:pt x="0" y="90"/>
                  </a:cubicBezTo>
                  <a:cubicBezTo>
                    <a:pt x="0" y="90"/>
                    <a:pt x="6" y="81"/>
                    <a:pt x="8" y="78"/>
                  </a:cubicBezTo>
                  <a:cubicBezTo>
                    <a:pt x="9" y="76"/>
                    <a:pt x="9" y="76"/>
                    <a:pt x="12" y="76"/>
                  </a:cubicBezTo>
                  <a:cubicBezTo>
                    <a:pt x="19" y="75"/>
                    <a:pt x="12" y="74"/>
                    <a:pt x="20" y="71"/>
                  </a:cubicBezTo>
                  <a:cubicBezTo>
                    <a:pt x="29" y="67"/>
                    <a:pt x="29" y="74"/>
                    <a:pt x="35" y="66"/>
                  </a:cubicBezTo>
                  <a:cubicBezTo>
                    <a:pt x="41" y="58"/>
                    <a:pt x="43" y="55"/>
                    <a:pt x="50" y="47"/>
                  </a:cubicBezTo>
                  <a:cubicBezTo>
                    <a:pt x="56" y="39"/>
                    <a:pt x="57" y="39"/>
                    <a:pt x="55" y="39"/>
                  </a:cubicBezTo>
                  <a:cubicBezTo>
                    <a:pt x="52" y="40"/>
                    <a:pt x="49" y="41"/>
                    <a:pt x="39" y="36"/>
                  </a:cubicBezTo>
                  <a:cubicBezTo>
                    <a:pt x="29" y="31"/>
                    <a:pt x="26" y="33"/>
                    <a:pt x="23" y="29"/>
                  </a:cubicBezTo>
                  <a:cubicBezTo>
                    <a:pt x="20" y="25"/>
                    <a:pt x="19" y="27"/>
                    <a:pt x="19" y="24"/>
                  </a:cubicBezTo>
                  <a:cubicBezTo>
                    <a:pt x="18" y="20"/>
                    <a:pt x="17" y="23"/>
                    <a:pt x="16" y="19"/>
                  </a:cubicBezTo>
                  <a:cubicBezTo>
                    <a:pt x="14" y="15"/>
                    <a:pt x="13" y="15"/>
                    <a:pt x="16" y="11"/>
                  </a:cubicBezTo>
                  <a:cubicBezTo>
                    <a:pt x="19" y="6"/>
                    <a:pt x="19" y="6"/>
                    <a:pt x="19" y="6"/>
                  </a:cubicBezTo>
                  <a:cubicBezTo>
                    <a:pt x="22" y="10"/>
                    <a:pt x="21" y="14"/>
                    <a:pt x="28" y="16"/>
                  </a:cubicBezTo>
                  <a:cubicBezTo>
                    <a:pt x="34" y="19"/>
                    <a:pt x="35" y="11"/>
                    <a:pt x="41" y="13"/>
                  </a:cubicBezTo>
                  <a:cubicBezTo>
                    <a:pt x="48" y="16"/>
                    <a:pt x="47" y="9"/>
                    <a:pt x="54" y="10"/>
                  </a:cubicBezTo>
                  <a:cubicBezTo>
                    <a:pt x="61" y="11"/>
                    <a:pt x="53" y="8"/>
                    <a:pt x="63" y="8"/>
                  </a:cubicBezTo>
                  <a:cubicBezTo>
                    <a:pt x="74" y="8"/>
                    <a:pt x="75" y="0"/>
                    <a:pt x="80" y="2"/>
                  </a:cubicBezTo>
                  <a:cubicBezTo>
                    <a:pt x="85" y="4"/>
                    <a:pt x="78" y="8"/>
                    <a:pt x="82" y="14"/>
                  </a:cubicBezTo>
                  <a:cubicBezTo>
                    <a:pt x="86" y="21"/>
                    <a:pt x="80" y="12"/>
                    <a:pt x="79" y="22"/>
                  </a:cubicBezTo>
                  <a:cubicBezTo>
                    <a:pt x="78" y="29"/>
                    <a:pt x="74" y="33"/>
                    <a:pt x="69" y="47"/>
                  </a:cubicBezTo>
                  <a:cubicBezTo>
                    <a:pt x="60" y="70"/>
                    <a:pt x="48" y="87"/>
                    <a:pt x="35" y="96"/>
                  </a:cubicBezTo>
                  <a:cubicBezTo>
                    <a:pt x="22" y="106"/>
                    <a:pt x="22" y="109"/>
                    <a:pt x="14" y="118"/>
                  </a:cubicBezTo>
                  <a:cubicBezTo>
                    <a:pt x="5" y="128"/>
                    <a:pt x="10" y="126"/>
                    <a:pt x="5" y="132"/>
                  </a:cubicBezTo>
                  <a:close/>
                </a:path>
              </a:pathLst>
            </a:custGeom>
            <a:grpFill/>
            <a:ln w="3175" cap="rnd" cmpd="sng">
              <a:solidFill>
                <a:schemeClr val="bg1"/>
              </a:solidFill>
              <a:prstDash val="solid"/>
              <a:round/>
              <a:headEnd/>
              <a:tailEnd/>
            </a:ln>
          </p:spPr>
          <p:txBody>
            <a:bodyPr/>
            <a:lstStyle/>
            <a:p>
              <a:endParaRPr lang="en-GB"/>
            </a:p>
          </p:txBody>
        </p:sp>
        <p:sp>
          <p:nvSpPr>
            <p:cNvPr id="215" name="Freeform 10"/>
            <p:cNvSpPr>
              <a:spLocks/>
            </p:cNvSpPr>
            <p:nvPr/>
          </p:nvSpPr>
          <p:spPr bwMode="auto">
            <a:xfrm>
              <a:off x="3660" y="1374"/>
              <a:ext cx="738" cy="678"/>
            </a:xfrm>
            <a:custGeom>
              <a:avLst/>
              <a:gdLst/>
              <a:ahLst/>
              <a:cxnLst>
                <a:cxn ang="0">
                  <a:pos x="26" y="101"/>
                </a:cxn>
                <a:cxn ang="0">
                  <a:pos x="38" y="106"/>
                </a:cxn>
                <a:cxn ang="0">
                  <a:pos x="49" y="111"/>
                </a:cxn>
                <a:cxn ang="0">
                  <a:pos x="54" y="112"/>
                </a:cxn>
                <a:cxn ang="0">
                  <a:pos x="61" y="106"/>
                </a:cxn>
                <a:cxn ang="0">
                  <a:pos x="66" y="106"/>
                </a:cxn>
                <a:cxn ang="0">
                  <a:pos x="74" y="107"/>
                </a:cxn>
                <a:cxn ang="0">
                  <a:pos x="78" y="105"/>
                </a:cxn>
                <a:cxn ang="0">
                  <a:pos x="86" y="100"/>
                </a:cxn>
                <a:cxn ang="0">
                  <a:pos x="101" y="95"/>
                </a:cxn>
                <a:cxn ang="0">
                  <a:pos x="116" y="76"/>
                </a:cxn>
                <a:cxn ang="0">
                  <a:pos x="121" y="68"/>
                </a:cxn>
                <a:cxn ang="0">
                  <a:pos x="105" y="65"/>
                </a:cxn>
                <a:cxn ang="0">
                  <a:pos x="89" y="58"/>
                </a:cxn>
                <a:cxn ang="0">
                  <a:pos x="85" y="53"/>
                </a:cxn>
                <a:cxn ang="0">
                  <a:pos x="82" y="48"/>
                </a:cxn>
                <a:cxn ang="0">
                  <a:pos x="82" y="40"/>
                </a:cxn>
                <a:cxn ang="0">
                  <a:pos x="73" y="39"/>
                </a:cxn>
                <a:cxn ang="0">
                  <a:pos x="77" y="25"/>
                </a:cxn>
                <a:cxn ang="0">
                  <a:pos x="71" y="17"/>
                </a:cxn>
                <a:cxn ang="0">
                  <a:pos x="64" y="9"/>
                </a:cxn>
                <a:cxn ang="0">
                  <a:pos x="57" y="6"/>
                </a:cxn>
                <a:cxn ang="0">
                  <a:pos x="52" y="6"/>
                </a:cxn>
                <a:cxn ang="0">
                  <a:pos x="43" y="3"/>
                </a:cxn>
                <a:cxn ang="0">
                  <a:pos x="38" y="8"/>
                </a:cxn>
                <a:cxn ang="0">
                  <a:pos x="31" y="8"/>
                </a:cxn>
                <a:cxn ang="0">
                  <a:pos x="28" y="23"/>
                </a:cxn>
                <a:cxn ang="0">
                  <a:pos x="21" y="31"/>
                </a:cxn>
                <a:cxn ang="0">
                  <a:pos x="18" y="42"/>
                </a:cxn>
                <a:cxn ang="0">
                  <a:pos x="14" y="42"/>
                </a:cxn>
                <a:cxn ang="0">
                  <a:pos x="13" y="51"/>
                </a:cxn>
                <a:cxn ang="0">
                  <a:pos x="9" y="65"/>
                </a:cxn>
                <a:cxn ang="0">
                  <a:pos x="4" y="69"/>
                </a:cxn>
                <a:cxn ang="0">
                  <a:pos x="11" y="75"/>
                </a:cxn>
                <a:cxn ang="0">
                  <a:pos x="18" y="85"/>
                </a:cxn>
                <a:cxn ang="0">
                  <a:pos x="24" y="94"/>
                </a:cxn>
                <a:cxn ang="0">
                  <a:pos x="26" y="101"/>
                </a:cxn>
              </a:cxnLst>
              <a:rect l="0" t="0" r="r" b="b"/>
              <a:pathLst>
                <a:path w="123" h="113">
                  <a:moveTo>
                    <a:pt x="26" y="101"/>
                  </a:moveTo>
                  <a:cubicBezTo>
                    <a:pt x="30" y="106"/>
                    <a:pt x="31" y="98"/>
                    <a:pt x="38" y="106"/>
                  </a:cubicBezTo>
                  <a:cubicBezTo>
                    <a:pt x="45" y="113"/>
                    <a:pt x="46" y="110"/>
                    <a:pt x="49" y="111"/>
                  </a:cubicBezTo>
                  <a:cubicBezTo>
                    <a:pt x="51" y="112"/>
                    <a:pt x="52" y="111"/>
                    <a:pt x="54" y="112"/>
                  </a:cubicBezTo>
                  <a:cubicBezTo>
                    <a:pt x="56" y="113"/>
                    <a:pt x="54" y="110"/>
                    <a:pt x="61" y="106"/>
                  </a:cubicBezTo>
                  <a:cubicBezTo>
                    <a:pt x="65" y="103"/>
                    <a:pt x="65" y="104"/>
                    <a:pt x="66" y="106"/>
                  </a:cubicBezTo>
                  <a:cubicBezTo>
                    <a:pt x="68" y="108"/>
                    <a:pt x="71" y="107"/>
                    <a:pt x="74" y="107"/>
                  </a:cubicBezTo>
                  <a:cubicBezTo>
                    <a:pt x="75" y="105"/>
                    <a:pt x="75" y="105"/>
                    <a:pt x="78" y="105"/>
                  </a:cubicBezTo>
                  <a:cubicBezTo>
                    <a:pt x="85" y="104"/>
                    <a:pt x="78" y="103"/>
                    <a:pt x="86" y="100"/>
                  </a:cubicBezTo>
                  <a:cubicBezTo>
                    <a:pt x="95" y="96"/>
                    <a:pt x="95" y="103"/>
                    <a:pt x="101" y="95"/>
                  </a:cubicBezTo>
                  <a:cubicBezTo>
                    <a:pt x="107" y="87"/>
                    <a:pt x="109" y="84"/>
                    <a:pt x="116" y="76"/>
                  </a:cubicBezTo>
                  <a:cubicBezTo>
                    <a:pt x="122" y="68"/>
                    <a:pt x="123" y="68"/>
                    <a:pt x="121" y="68"/>
                  </a:cubicBezTo>
                  <a:cubicBezTo>
                    <a:pt x="118" y="69"/>
                    <a:pt x="115" y="70"/>
                    <a:pt x="105" y="65"/>
                  </a:cubicBezTo>
                  <a:cubicBezTo>
                    <a:pt x="95" y="60"/>
                    <a:pt x="92" y="62"/>
                    <a:pt x="89" y="58"/>
                  </a:cubicBezTo>
                  <a:cubicBezTo>
                    <a:pt x="86" y="54"/>
                    <a:pt x="85" y="56"/>
                    <a:pt x="85" y="53"/>
                  </a:cubicBezTo>
                  <a:cubicBezTo>
                    <a:pt x="84" y="49"/>
                    <a:pt x="83" y="52"/>
                    <a:pt x="82" y="48"/>
                  </a:cubicBezTo>
                  <a:cubicBezTo>
                    <a:pt x="80" y="44"/>
                    <a:pt x="79" y="44"/>
                    <a:pt x="82" y="40"/>
                  </a:cubicBezTo>
                  <a:cubicBezTo>
                    <a:pt x="80" y="36"/>
                    <a:pt x="76" y="42"/>
                    <a:pt x="73" y="39"/>
                  </a:cubicBezTo>
                  <a:cubicBezTo>
                    <a:pt x="72" y="30"/>
                    <a:pt x="75" y="35"/>
                    <a:pt x="77" y="25"/>
                  </a:cubicBezTo>
                  <a:cubicBezTo>
                    <a:pt x="73" y="22"/>
                    <a:pt x="74" y="19"/>
                    <a:pt x="71" y="17"/>
                  </a:cubicBezTo>
                  <a:cubicBezTo>
                    <a:pt x="68" y="15"/>
                    <a:pt x="66" y="10"/>
                    <a:pt x="64" y="9"/>
                  </a:cubicBezTo>
                  <a:cubicBezTo>
                    <a:pt x="62" y="8"/>
                    <a:pt x="61" y="6"/>
                    <a:pt x="57" y="6"/>
                  </a:cubicBezTo>
                  <a:cubicBezTo>
                    <a:pt x="52" y="5"/>
                    <a:pt x="54" y="8"/>
                    <a:pt x="52" y="6"/>
                  </a:cubicBezTo>
                  <a:cubicBezTo>
                    <a:pt x="50" y="3"/>
                    <a:pt x="49" y="11"/>
                    <a:pt x="43" y="3"/>
                  </a:cubicBezTo>
                  <a:cubicBezTo>
                    <a:pt x="41" y="0"/>
                    <a:pt x="41" y="13"/>
                    <a:pt x="38" y="8"/>
                  </a:cubicBezTo>
                  <a:cubicBezTo>
                    <a:pt x="36" y="3"/>
                    <a:pt x="37" y="10"/>
                    <a:pt x="31" y="8"/>
                  </a:cubicBezTo>
                  <a:cubicBezTo>
                    <a:pt x="30" y="17"/>
                    <a:pt x="28" y="17"/>
                    <a:pt x="28" y="23"/>
                  </a:cubicBezTo>
                  <a:cubicBezTo>
                    <a:pt x="22" y="23"/>
                    <a:pt x="24" y="28"/>
                    <a:pt x="21" y="31"/>
                  </a:cubicBezTo>
                  <a:cubicBezTo>
                    <a:pt x="18" y="33"/>
                    <a:pt x="19" y="40"/>
                    <a:pt x="18" y="42"/>
                  </a:cubicBezTo>
                  <a:cubicBezTo>
                    <a:pt x="17" y="44"/>
                    <a:pt x="16" y="38"/>
                    <a:pt x="14" y="42"/>
                  </a:cubicBezTo>
                  <a:cubicBezTo>
                    <a:pt x="12" y="46"/>
                    <a:pt x="15" y="45"/>
                    <a:pt x="13" y="51"/>
                  </a:cubicBezTo>
                  <a:cubicBezTo>
                    <a:pt x="10" y="56"/>
                    <a:pt x="14" y="66"/>
                    <a:pt x="9" y="65"/>
                  </a:cubicBezTo>
                  <a:cubicBezTo>
                    <a:pt x="2" y="62"/>
                    <a:pt x="6" y="67"/>
                    <a:pt x="4" y="69"/>
                  </a:cubicBezTo>
                  <a:cubicBezTo>
                    <a:pt x="0" y="72"/>
                    <a:pt x="9" y="70"/>
                    <a:pt x="11" y="75"/>
                  </a:cubicBezTo>
                  <a:cubicBezTo>
                    <a:pt x="14" y="81"/>
                    <a:pt x="16" y="78"/>
                    <a:pt x="18" y="85"/>
                  </a:cubicBezTo>
                  <a:cubicBezTo>
                    <a:pt x="19" y="93"/>
                    <a:pt x="20" y="93"/>
                    <a:pt x="24" y="94"/>
                  </a:cubicBezTo>
                  <a:cubicBezTo>
                    <a:pt x="27" y="94"/>
                    <a:pt x="24" y="96"/>
                    <a:pt x="26" y="101"/>
                  </a:cubicBezTo>
                  <a:close/>
                </a:path>
              </a:pathLst>
            </a:custGeom>
            <a:grpFill/>
            <a:ln w="3175" cap="rnd" cmpd="sng">
              <a:solidFill>
                <a:schemeClr val="bg1"/>
              </a:solidFill>
              <a:prstDash val="solid"/>
              <a:round/>
              <a:headEnd/>
              <a:tailEnd/>
            </a:ln>
          </p:spPr>
          <p:txBody>
            <a:bodyPr/>
            <a:lstStyle/>
            <a:p>
              <a:endParaRPr lang="en-GB"/>
            </a:p>
          </p:txBody>
        </p:sp>
        <p:sp>
          <p:nvSpPr>
            <p:cNvPr id="216" name="Freeform 11"/>
            <p:cNvSpPr>
              <a:spLocks/>
            </p:cNvSpPr>
            <p:nvPr/>
          </p:nvSpPr>
          <p:spPr bwMode="auto">
            <a:xfrm>
              <a:off x="3834" y="1200"/>
              <a:ext cx="324" cy="348"/>
            </a:xfrm>
            <a:custGeom>
              <a:avLst/>
              <a:gdLst/>
              <a:ahLst/>
              <a:cxnLst>
                <a:cxn ang="0">
                  <a:pos x="2" y="37"/>
                </a:cxn>
                <a:cxn ang="0">
                  <a:pos x="9" y="37"/>
                </a:cxn>
                <a:cxn ang="0">
                  <a:pos x="14" y="32"/>
                </a:cxn>
                <a:cxn ang="0">
                  <a:pos x="23" y="35"/>
                </a:cxn>
                <a:cxn ang="0">
                  <a:pos x="28" y="35"/>
                </a:cxn>
                <a:cxn ang="0">
                  <a:pos x="35" y="38"/>
                </a:cxn>
                <a:cxn ang="0">
                  <a:pos x="42" y="46"/>
                </a:cxn>
                <a:cxn ang="0">
                  <a:pos x="48" y="54"/>
                </a:cxn>
                <a:cxn ang="0">
                  <a:pos x="54" y="52"/>
                </a:cxn>
                <a:cxn ang="0">
                  <a:pos x="50" y="49"/>
                </a:cxn>
                <a:cxn ang="0">
                  <a:pos x="48" y="45"/>
                </a:cxn>
                <a:cxn ang="0">
                  <a:pos x="46" y="42"/>
                </a:cxn>
                <a:cxn ang="0">
                  <a:pos x="40" y="37"/>
                </a:cxn>
                <a:cxn ang="0">
                  <a:pos x="35" y="32"/>
                </a:cxn>
                <a:cxn ang="0">
                  <a:pos x="30" y="27"/>
                </a:cxn>
                <a:cxn ang="0">
                  <a:pos x="28" y="29"/>
                </a:cxn>
                <a:cxn ang="0">
                  <a:pos x="25" y="23"/>
                </a:cxn>
                <a:cxn ang="0">
                  <a:pos x="18" y="0"/>
                </a:cxn>
                <a:cxn ang="0">
                  <a:pos x="10" y="8"/>
                </a:cxn>
                <a:cxn ang="0">
                  <a:pos x="5" y="13"/>
                </a:cxn>
                <a:cxn ang="0">
                  <a:pos x="2" y="28"/>
                </a:cxn>
                <a:cxn ang="0">
                  <a:pos x="2" y="37"/>
                </a:cxn>
              </a:cxnLst>
              <a:rect l="0" t="0" r="r" b="b"/>
              <a:pathLst>
                <a:path w="54" h="58">
                  <a:moveTo>
                    <a:pt x="2" y="37"/>
                  </a:moveTo>
                  <a:cubicBezTo>
                    <a:pt x="8" y="39"/>
                    <a:pt x="7" y="32"/>
                    <a:pt x="9" y="37"/>
                  </a:cubicBezTo>
                  <a:cubicBezTo>
                    <a:pt x="12" y="42"/>
                    <a:pt x="12" y="29"/>
                    <a:pt x="14" y="32"/>
                  </a:cubicBezTo>
                  <a:cubicBezTo>
                    <a:pt x="20" y="40"/>
                    <a:pt x="21" y="32"/>
                    <a:pt x="23" y="35"/>
                  </a:cubicBezTo>
                  <a:cubicBezTo>
                    <a:pt x="25" y="37"/>
                    <a:pt x="23" y="34"/>
                    <a:pt x="28" y="35"/>
                  </a:cubicBezTo>
                  <a:cubicBezTo>
                    <a:pt x="32" y="35"/>
                    <a:pt x="33" y="37"/>
                    <a:pt x="35" y="38"/>
                  </a:cubicBezTo>
                  <a:cubicBezTo>
                    <a:pt x="37" y="39"/>
                    <a:pt x="39" y="44"/>
                    <a:pt x="42" y="46"/>
                  </a:cubicBezTo>
                  <a:cubicBezTo>
                    <a:pt x="45" y="48"/>
                    <a:pt x="44" y="51"/>
                    <a:pt x="48" y="54"/>
                  </a:cubicBezTo>
                  <a:cubicBezTo>
                    <a:pt x="50" y="54"/>
                    <a:pt x="50" y="58"/>
                    <a:pt x="54" y="52"/>
                  </a:cubicBezTo>
                  <a:cubicBezTo>
                    <a:pt x="53" y="51"/>
                    <a:pt x="52" y="52"/>
                    <a:pt x="50" y="49"/>
                  </a:cubicBezTo>
                  <a:cubicBezTo>
                    <a:pt x="50" y="47"/>
                    <a:pt x="49" y="48"/>
                    <a:pt x="48" y="45"/>
                  </a:cubicBezTo>
                  <a:cubicBezTo>
                    <a:pt x="46" y="40"/>
                    <a:pt x="47" y="46"/>
                    <a:pt x="46" y="42"/>
                  </a:cubicBezTo>
                  <a:cubicBezTo>
                    <a:pt x="44" y="38"/>
                    <a:pt x="44" y="44"/>
                    <a:pt x="40" y="37"/>
                  </a:cubicBezTo>
                  <a:cubicBezTo>
                    <a:pt x="37" y="29"/>
                    <a:pt x="38" y="36"/>
                    <a:pt x="35" y="32"/>
                  </a:cubicBezTo>
                  <a:cubicBezTo>
                    <a:pt x="33" y="27"/>
                    <a:pt x="33" y="35"/>
                    <a:pt x="30" y="27"/>
                  </a:cubicBezTo>
                  <a:cubicBezTo>
                    <a:pt x="27" y="21"/>
                    <a:pt x="29" y="30"/>
                    <a:pt x="28" y="29"/>
                  </a:cubicBezTo>
                  <a:cubicBezTo>
                    <a:pt x="27" y="29"/>
                    <a:pt x="27" y="27"/>
                    <a:pt x="25" y="23"/>
                  </a:cubicBezTo>
                  <a:cubicBezTo>
                    <a:pt x="22" y="18"/>
                    <a:pt x="23" y="7"/>
                    <a:pt x="18" y="0"/>
                  </a:cubicBezTo>
                  <a:cubicBezTo>
                    <a:pt x="15" y="9"/>
                    <a:pt x="12" y="4"/>
                    <a:pt x="10" y="8"/>
                  </a:cubicBezTo>
                  <a:cubicBezTo>
                    <a:pt x="8" y="14"/>
                    <a:pt x="5" y="6"/>
                    <a:pt x="5" y="13"/>
                  </a:cubicBezTo>
                  <a:cubicBezTo>
                    <a:pt x="6" y="21"/>
                    <a:pt x="3" y="25"/>
                    <a:pt x="2" y="28"/>
                  </a:cubicBezTo>
                  <a:cubicBezTo>
                    <a:pt x="0" y="31"/>
                    <a:pt x="3" y="33"/>
                    <a:pt x="2" y="37"/>
                  </a:cubicBezTo>
                  <a:close/>
                </a:path>
              </a:pathLst>
            </a:custGeom>
            <a:grpFill/>
            <a:ln w="3175" cap="rnd" cmpd="sng">
              <a:solidFill>
                <a:schemeClr val="bg1"/>
              </a:solidFill>
              <a:prstDash val="solid"/>
              <a:round/>
              <a:headEnd/>
              <a:tailEnd/>
            </a:ln>
          </p:spPr>
          <p:txBody>
            <a:bodyPr/>
            <a:lstStyle/>
            <a:p>
              <a:endParaRPr lang="en-GB"/>
            </a:p>
          </p:txBody>
        </p:sp>
        <p:sp>
          <p:nvSpPr>
            <p:cNvPr id="217" name="Freeform 12"/>
            <p:cNvSpPr>
              <a:spLocks/>
            </p:cNvSpPr>
            <p:nvPr/>
          </p:nvSpPr>
          <p:spPr bwMode="auto">
            <a:xfrm>
              <a:off x="4092" y="1512"/>
              <a:ext cx="90" cy="114"/>
            </a:xfrm>
            <a:custGeom>
              <a:avLst/>
              <a:gdLst/>
              <a:ahLst/>
              <a:cxnLst>
                <a:cxn ang="0">
                  <a:pos x="10" y="17"/>
                </a:cxn>
                <a:cxn ang="0">
                  <a:pos x="1" y="16"/>
                </a:cxn>
                <a:cxn ang="0">
                  <a:pos x="5" y="2"/>
                </a:cxn>
                <a:cxn ang="0">
                  <a:pos x="11" y="0"/>
                </a:cxn>
                <a:cxn ang="0">
                  <a:pos x="12" y="8"/>
                </a:cxn>
                <a:cxn ang="0">
                  <a:pos x="13" y="12"/>
                </a:cxn>
                <a:cxn ang="0">
                  <a:pos x="10" y="17"/>
                </a:cxn>
              </a:cxnLst>
              <a:rect l="0" t="0" r="r" b="b"/>
              <a:pathLst>
                <a:path w="15" h="19">
                  <a:moveTo>
                    <a:pt x="10" y="17"/>
                  </a:moveTo>
                  <a:cubicBezTo>
                    <a:pt x="8" y="13"/>
                    <a:pt x="4" y="19"/>
                    <a:pt x="1" y="16"/>
                  </a:cubicBezTo>
                  <a:cubicBezTo>
                    <a:pt x="0" y="7"/>
                    <a:pt x="3" y="12"/>
                    <a:pt x="5" y="2"/>
                  </a:cubicBezTo>
                  <a:cubicBezTo>
                    <a:pt x="7" y="2"/>
                    <a:pt x="7" y="6"/>
                    <a:pt x="11" y="0"/>
                  </a:cubicBezTo>
                  <a:cubicBezTo>
                    <a:pt x="13" y="3"/>
                    <a:pt x="15" y="6"/>
                    <a:pt x="12" y="8"/>
                  </a:cubicBezTo>
                  <a:cubicBezTo>
                    <a:pt x="5" y="13"/>
                    <a:pt x="10" y="10"/>
                    <a:pt x="13" y="12"/>
                  </a:cubicBezTo>
                  <a:lnTo>
                    <a:pt x="10" y="17"/>
                  </a:lnTo>
                  <a:close/>
                </a:path>
              </a:pathLst>
            </a:custGeom>
            <a:grpFill/>
            <a:ln w="3175" cap="rnd" cmpd="sng">
              <a:solidFill>
                <a:schemeClr val="bg1"/>
              </a:solidFill>
              <a:prstDash val="solid"/>
              <a:round/>
              <a:headEnd/>
              <a:tailEnd/>
            </a:ln>
          </p:spPr>
          <p:txBody>
            <a:bodyPr/>
            <a:lstStyle/>
            <a:p>
              <a:endParaRPr lang="en-GB"/>
            </a:p>
          </p:txBody>
        </p:sp>
        <p:sp>
          <p:nvSpPr>
            <p:cNvPr id="218" name="Freeform 13"/>
            <p:cNvSpPr>
              <a:spLocks/>
            </p:cNvSpPr>
            <p:nvPr/>
          </p:nvSpPr>
          <p:spPr bwMode="auto">
            <a:xfrm>
              <a:off x="2688" y="1920"/>
              <a:ext cx="924" cy="1140"/>
            </a:xfrm>
            <a:custGeom>
              <a:avLst/>
              <a:gdLst/>
              <a:ahLst/>
              <a:cxnLst>
                <a:cxn ang="0">
                  <a:pos x="138" y="111"/>
                </a:cxn>
                <a:cxn ang="0">
                  <a:pos x="147" y="133"/>
                </a:cxn>
                <a:cxn ang="0">
                  <a:pos x="130" y="145"/>
                </a:cxn>
                <a:cxn ang="0">
                  <a:pos x="128" y="166"/>
                </a:cxn>
                <a:cxn ang="0">
                  <a:pos x="140" y="177"/>
                </a:cxn>
                <a:cxn ang="0">
                  <a:pos x="131" y="179"/>
                </a:cxn>
                <a:cxn ang="0">
                  <a:pos x="120" y="167"/>
                </a:cxn>
                <a:cxn ang="0">
                  <a:pos x="107" y="168"/>
                </a:cxn>
                <a:cxn ang="0">
                  <a:pos x="94" y="159"/>
                </a:cxn>
                <a:cxn ang="0">
                  <a:pos x="84" y="161"/>
                </a:cxn>
                <a:cxn ang="0">
                  <a:pos x="78" y="150"/>
                </a:cxn>
                <a:cxn ang="0">
                  <a:pos x="77" y="126"/>
                </a:cxn>
                <a:cxn ang="0">
                  <a:pos x="64" y="121"/>
                </a:cxn>
                <a:cxn ang="0">
                  <a:pos x="57" y="129"/>
                </a:cxn>
                <a:cxn ang="0">
                  <a:pos x="41" y="130"/>
                </a:cxn>
                <a:cxn ang="0">
                  <a:pos x="36" y="115"/>
                </a:cxn>
                <a:cxn ang="0">
                  <a:pos x="7" y="110"/>
                </a:cxn>
                <a:cxn ang="0">
                  <a:pos x="0" y="110"/>
                </a:cxn>
                <a:cxn ang="0">
                  <a:pos x="8" y="99"/>
                </a:cxn>
                <a:cxn ang="0">
                  <a:pos x="18" y="101"/>
                </a:cxn>
                <a:cxn ang="0">
                  <a:pos x="32" y="83"/>
                </a:cxn>
                <a:cxn ang="0">
                  <a:pos x="45" y="52"/>
                </a:cxn>
                <a:cxn ang="0">
                  <a:pos x="48" y="30"/>
                </a:cxn>
                <a:cxn ang="0">
                  <a:pos x="52" y="12"/>
                </a:cxn>
                <a:cxn ang="0">
                  <a:pos x="68" y="12"/>
                </a:cxn>
                <a:cxn ang="0">
                  <a:pos x="94" y="8"/>
                </a:cxn>
                <a:cxn ang="0">
                  <a:pos x="117" y="6"/>
                </a:cxn>
                <a:cxn ang="0">
                  <a:pos x="130" y="12"/>
                </a:cxn>
                <a:cxn ang="0">
                  <a:pos x="142" y="14"/>
                </a:cxn>
                <a:cxn ang="0">
                  <a:pos x="150" y="33"/>
                </a:cxn>
                <a:cxn ang="0">
                  <a:pos x="138" y="68"/>
                </a:cxn>
                <a:cxn ang="0">
                  <a:pos x="133" y="81"/>
                </a:cxn>
                <a:cxn ang="0">
                  <a:pos x="137" y="98"/>
                </a:cxn>
              </a:cxnLst>
              <a:rect l="0" t="0" r="r" b="b"/>
              <a:pathLst>
                <a:path w="154" h="190">
                  <a:moveTo>
                    <a:pt x="137" y="98"/>
                  </a:moveTo>
                  <a:cubicBezTo>
                    <a:pt x="135" y="104"/>
                    <a:pt x="139" y="107"/>
                    <a:pt x="138" y="111"/>
                  </a:cubicBezTo>
                  <a:cubicBezTo>
                    <a:pt x="136" y="116"/>
                    <a:pt x="143" y="122"/>
                    <a:pt x="144" y="125"/>
                  </a:cubicBezTo>
                  <a:cubicBezTo>
                    <a:pt x="145" y="129"/>
                    <a:pt x="146" y="131"/>
                    <a:pt x="147" y="133"/>
                  </a:cubicBezTo>
                  <a:cubicBezTo>
                    <a:pt x="142" y="135"/>
                    <a:pt x="133" y="133"/>
                    <a:pt x="133" y="138"/>
                  </a:cubicBezTo>
                  <a:cubicBezTo>
                    <a:pt x="133" y="143"/>
                    <a:pt x="127" y="141"/>
                    <a:pt x="130" y="145"/>
                  </a:cubicBezTo>
                  <a:cubicBezTo>
                    <a:pt x="134" y="151"/>
                    <a:pt x="128" y="150"/>
                    <a:pt x="130" y="154"/>
                  </a:cubicBezTo>
                  <a:cubicBezTo>
                    <a:pt x="132" y="158"/>
                    <a:pt x="126" y="163"/>
                    <a:pt x="128" y="166"/>
                  </a:cubicBezTo>
                  <a:cubicBezTo>
                    <a:pt x="130" y="169"/>
                    <a:pt x="131" y="173"/>
                    <a:pt x="135" y="174"/>
                  </a:cubicBezTo>
                  <a:cubicBezTo>
                    <a:pt x="139" y="175"/>
                    <a:pt x="140" y="165"/>
                    <a:pt x="140" y="177"/>
                  </a:cubicBezTo>
                  <a:cubicBezTo>
                    <a:pt x="139" y="190"/>
                    <a:pt x="139" y="180"/>
                    <a:pt x="137" y="182"/>
                  </a:cubicBezTo>
                  <a:cubicBezTo>
                    <a:pt x="135" y="184"/>
                    <a:pt x="134" y="184"/>
                    <a:pt x="131" y="179"/>
                  </a:cubicBezTo>
                  <a:cubicBezTo>
                    <a:pt x="129" y="174"/>
                    <a:pt x="127" y="173"/>
                    <a:pt x="124" y="173"/>
                  </a:cubicBezTo>
                  <a:cubicBezTo>
                    <a:pt x="122" y="172"/>
                    <a:pt x="120" y="170"/>
                    <a:pt x="120" y="167"/>
                  </a:cubicBezTo>
                  <a:cubicBezTo>
                    <a:pt x="119" y="165"/>
                    <a:pt x="118" y="164"/>
                    <a:pt x="117" y="168"/>
                  </a:cubicBezTo>
                  <a:cubicBezTo>
                    <a:pt x="117" y="172"/>
                    <a:pt x="114" y="170"/>
                    <a:pt x="107" y="168"/>
                  </a:cubicBezTo>
                  <a:cubicBezTo>
                    <a:pt x="100" y="166"/>
                    <a:pt x="109" y="159"/>
                    <a:pt x="100" y="164"/>
                  </a:cubicBezTo>
                  <a:cubicBezTo>
                    <a:pt x="94" y="166"/>
                    <a:pt x="100" y="159"/>
                    <a:pt x="94" y="159"/>
                  </a:cubicBezTo>
                  <a:cubicBezTo>
                    <a:pt x="93" y="160"/>
                    <a:pt x="93" y="161"/>
                    <a:pt x="91" y="160"/>
                  </a:cubicBezTo>
                  <a:cubicBezTo>
                    <a:pt x="88" y="159"/>
                    <a:pt x="87" y="161"/>
                    <a:pt x="84" y="161"/>
                  </a:cubicBezTo>
                  <a:cubicBezTo>
                    <a:pt x="80" y="160"/>
                    <a:pt x="83" y="163"/>
                    <a:pt x="80" y="163"/>
                  </a:cubicBezTo>
                  <a:cubicBezTo>
                    <a:pt x="77" y="162"/>
                    <a:pt x="83" y="156"/>
                    <a:pt x="78" y="150"/>
                  </a:cubicBezTo>
                  <a:cubicBezTo>
                    <a:pt x="74" y="143"/>
                    <a:pt x="79" y="137"/>
                    <a:pt x="77" y="133"/>
                  </a:cubicBezTo>
                  <a:cubicBezTo>
                    <a:pt x="75" y="129"/>
                    <a:pt x="77" y="128"/>
                    <a:pt x="77" y="126"/>
                  </a:cubicBezTo>
                  <a:cubicBezTo>
                    <a:pt x="76" y="123"/>
                    <a:pt x="65" y="126"/>
                    <a:pt x="66" y="123"/>
                  </a:cubicBezTo>
                  <a:cubicBezTo>
                    <a:pt x="68" y="120"/>
                    <a:pt x="66" y="120"/>
                    <a:pt x="64" y="121"/>
                  </a:cubicBezTo>
                  <a:cubicBezTo>
                    <a:pt x="63" y="122"/>
                    <a:pt x="58" y="120"/>
                    <a:pt x="58" y="124"/>
                  </a:cubicBezTo>
                  <a:cubicBezTo>
                    <a:pt x="58" y="128"/>
                    <a:pt x="57" y="126"/>
                    <a:pt x="57" y="129"/>
                  </a:cubicBezTo>
                  <a:cubicBezTo>
                    <a:pt x="58" y="133"/>
                    <a:pt x="54" y="132"/>
                    <a:pt x="52" y="131"/>
                  </a:cubicBezTo>
                  <a:cubicBezTo>
                    <a:pt x="50" y="129"/>
                    <a:pt x="43" y="134"/>
                    <a:pt x="41" y="130"/>
                  </a:cubicBezTo>
                  <a:cubicBezTo>
                    <a:pt x="40" y="126"/>
                    <a:pt x="37" y="126"/>
                    <a:pt x="38" y="123"/>
                  </a:cubicBezTo>
                  <a:cubicBezTo>
                    <a:pt x="38" y="119"/>
                    <a:pt x="36" y="120"/>
                    <a:pt x="36" y="115"/>
                  </a:cubicBezTo>
                  <a:cubicBezTo>
                    <a:pt x="35" y="110"/>
                    <a:pt x="35" y="110"/>
                    <a:pt x="24" y="111"/>
                  </a:cubicBezTo>
                  <a:cubicBezTo>
                    <a:pt x="13" y="112"/>
                    <a:pt x="14" y="109"/>
                    <a:pt x="7" y="110"/>
                  </a:cubicBezTo>
                  <a:cubicBezTo>
                    <a:pt x="6" y="110"/>
                    <a:pt x="6" y="109"/>
                    <a:pt x="4" y="110"/>
                  </a:cubicBezTo>
                  <a:cubicBezTo>
                    <a:pt x="2" y="111"/>
                    <a:pt x="1" y="112"/>
                    <a:pt x="0" y="110"/>
                  </a:cubicBezTo>
                  <a:cubicBezTo>
                    <a:pt x="5" y="109"/>
                    <a:pt x="2" y="104"/>
                    <a:pt x="4" y="101"/>
                  </a:cubicBezTo>
                  <a:cubicBezTo>
                    <a:pt x="6" y="99"/>
                    <a:pt x="6" y="99"/>
                    <a:pt x="8" y="99"/>
                  </a:cubicBezTo>
                  <a:cubicBezTo>
                    <a:pt x="11" y="104"/>
                    <a:pt x="14" y="94"/>
                    <a:pt x="17" y="96"/>
                  </a:cubicBezTo>
                  <a:cubicBezTo>
                    <a:pt x="20" y="98"/>
                    <a:pt x="15" y="100"/>
                    <a:pt x="18" y="101"/>
                  </a:cubicBezTo>
                  <a:cubicBezTo>
                    <a:pt x="23" y="103"/>
                    <a:pt x="25" y="93"/>
                    <a:pt x="28" y="93"/>
                  </a:cubicBezTo>
                  <a:cubicBezTo>
                    <a:pt x="30" y="93"/>
                    <a:pt x="34" y="87"/>
                    <a:pt x="32" y="83"/>
                  </a:cubicBezTo>
                  <a:cubicBezTo>
                    <a:pt x="29" y="77"/>
                    <a:pt x="36" y="66"/>
                    <a:pt x="41" y="64"/>
                  </a:cubicBezTo>
                  <a:cubicBezTo>
                    <a:pt x="45" y="62"/>
                    <a:pt x="42" y="58"/>
                    <a:pt x="45" y="52"/>
                  </a:cubicBezTo>
                  <a:cubicBezTo>
                    <a:pt x="48" y="47"/>
                    <a:pt x="44" y="49"/>
                    <a:pt x="46" y="42"/>
                  </a:cubicBezTo>
                  <a:cubicBezTo>
                    <a:pt x="48" y="34"/>
                    <a:pt x="45" y="35"/>
                    <a:pt x="48" y="30"/>
                  </a:cubicBezTo>
                  <a:cubicBezTo>
                    <a:pt x="51" y="25"/>
                    <a:pt x="52" y="23"/>
                    <a:pt x="51" y="21"/>
                  </a:cubicBezTo>
                  <a:cubicBezTo>
                    <a:pt x="51" y="16"/>
                    <a:pt x="49" y="14"/>
                    <a:pt x="52" y="12"/>
                  </a:cubicBezTo>
                  <a:cubicBezTo>
                    <a:pt x="54" y="11"/>
                    <a:pt x="53" y="3"/>
                    <a:pt x="60" y="6"/>
                  </a:cubicBezTo>
                  <a:cubicBezTo>
                    <a:pt x="67" y="9"/>
                    <a:pt x="64" y="12"/>
                    <a:pt x="68" y="12"/>
                  </a:cubicBezTo>
                  <a:cubicBezTo>
                    <a:pt x="77" y="13"/>
                    <a:pt x="80" y="19"/>
                    <a:pt x="83" y="11"/>
                  </a:cubicBezTo>
                  <a:cubicBezTo>
                    <a:pt x="86" y="4"/>
                    <a:pt x="85" y="13"/>
                    <a:pt x="94" y="8"/>
                  </a:cubicBezTo>
                  <a:cubicBezTo>
                    <a:pt x="101" y="4"/>
                    <a:pt x="100" y="10"/>
                    <a:pt x="104" y="5"/>
                  </a:cubicBezTo>
                  <a:cubicBezTo>
                    <a:pt x="108" y="0"/>
                    <a:pt x="114" y="9"/>
                    <a:pt x="117" y="6"/>
                  </a:cubicBezTo>
                  <a:cubicBezTo>
                    <a:pt x="118" y="4"/>
                    <a:pt x="120" y="6"/>
                    <a:pt x="121" y="7"/>
                  </a:cubicBezTo>
                  <a:cubicBezTo>
                    <a:pt x="125" y="11"/>
                    <a:pt x="127" y="15"/>
                    <a:pt x="130" y="12"/>
                  </a:cubicBezTo>
                  <a:cubicBezTo>
                    <a:pt x="133" y="9"/>
                    <a:pt x="134" y="15"/>
                    <a:pt x="136" y="11"/>
                  </a:cubicBezTo>
                  <a:cubicBezTo>
                    <a:pt x="138" y="8"/>
                    <a:pt x="140" y="10"/>
                    <a:pt x="142" y="14"/>
                  </a:cubicBezTo>
                  <a:cubicBezTo>
                    <a:pt x="144" y="19"/>
                    <a:pt x="145" y="16"/>
                    <a:pt x="148" y="21"/>
                  </a:cubicBezTo>
                  <a:cubicBezTo>
                    <a:pt x="147" y="28"/>
                    <a:pt x="145" y="31"/>
                    <a:pt x="150" y="33"/>
                  </a:cubicBezTo>
                  <a:cubicBezTo>
                    <a:pt x="154" y="35"/>
                    <a:pt x="148" y="39"/>
                    <a:pt x="144" y="43"/>
                  </a:cubicBezTo>
                  <a:cubicBezTo>
                    <a:pt x="139" y="48"/>
                    <a:pt x="139" y="58"/>
                    <a:pt x="138" y="68"/>
                  </a:cubicBezTo>
                  <a:cubicBezTo>
                    <a:pt x="130" y="74"/>
                    <a:pt x="137" y="74"/>
                    <a:pt x="134" y="77"/>
                  </a:cubicBezTo>
                  <a:cubicBezTo>
                    <a:pt x="131" y="79"/>
                    <a:pt x="132" y="79"/>
                    <a:pt x="133" y="81"/>
                  </a:cubicBezTo>
                  <a:cubicBezTo>
                    <a:pt x="134" y="83"/>
                    <a:pt x="136" y="83"/>
                    <a:pt x="135" y="88"/>
                  </a:cubicBezTo>
                  <a:cubicBezTo>
                    <a:pt x="134" y="93"/>
                    <a:pt x="137" y="94"/>
                    <a:pt x="137" y="98"/>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19" name="Freeform 14"/>
            <p:cNvSpPr>
              <a:spLocks/>
            </p:cNvSpPr>
            <p:nvPr/>
          </p:nvSpPr>
          <p:spPr bwMode="auto">
            <a:xfrm>
              <a:off x="3714" y="1962"/>
              <a:ext cx="390" cy="552"/>
            </a:xfrm>
            <a:custGeom>
              <a:avLst/>
              <a:gdLst/>
              <a:ahLst/>
              <a:cxnLst>
                <a:cxn ang="0">
                  <a:pos x="2" y="7"/>
                </a:cxn>
                <a:cxn ang="0">
                  <a:pos x="7" y="20"/>
                </a:cxn>
                <a:cxn ang="0">
                  <a:pos x="6" y="39"/>
                </a:cxn>
                <a:cxn ang="0">
                  <a:pos x="1" y="57"/>
                </a:cxn>
                <a:cxn ang="0">
                  <a:pos x="29" y="75"/>
                </a:cxn>
                <a:cxn ang="0">
                  <a:pos x="32" y="82"/>
                </a:cxn>
                <a:cxn ang="0">
                  <a:pos x="44" y="92"/>
                </a:cxn>
                <a:cxn ang="0">
                  <a:pos x="49" y="82"/>
                </a:cxn>
                <a:cxn ang="0">
                  <a:pos x="51" y="76"/>
                </a:cxn>
                <a:cxn ang="0">
                  <a:pos x="57" y="69"/>
                </a:cxn>
                <a:cxn ang="0">
                  <a:pos x="62" y="63"/>
                </a:cxn>
                <a:cxn ang="0">
                  <a:pos x="57" y="53"/>
                </a:cxn>
                <a:cxn ang="0">
                  <a:pos x="57" y="21"/>
                </a:cxn>
                <a:cxn ang="0">
                  <a:pos x="65" y="9"/>
                </a:cxn>
                <a:cxn ang="0">
                  <a:pos x="57" y="8"/>
                </a:cxn>
                <a:cxn ang="0">
                  <a:pos x="52" y="8"/>
                </a:cxn>
                <a:cxn ang="0">
                  <a:pos x="45" y="14"/>
                </a:cxn>
                <a:cxn ang="0">
                  <a:pos x="40" y="13"/>
                </a:cxn>
                <a:cxn ang="0">
                  <a:pos x="29" y="8"/>
                </a:cxn>
                <a:cxn ang="0">
                  <a:pos x="17" y="3"/>
                </a:cxn>
                <a:cxn ang="0">
                  <a:pos x="13" y="1"/>
                </a:cxn>
                <a:cxn ang="0">
                  <a:pos x="7" y="1"/>
                </a:cxn>
                <a:cxn ang="0">
                  <a:pos x="2" y="7"/>
                </a:cxn>
              </a:cxnLst>
              <a:rect l="0" t="0" r="r" b="b"/>
              <a:pathLst>
                <a:path w="65" h="92">
                  <a:moveTo>
                    <a:pt x="2" y="7"/>
                  </a:moveTo>
                  <a:cubicBezTo>
                    <a:pt x="8" y="14"/>
                    <a:pt x="4" y="16"/>
                    <a:pt x="7" y="20"/>
                  </a:cubicBezTo>
                  <a:cubicBezTo>
                    <a:pt x="11" y="25"/>
                    <a:pt x="11" y="33"/>
                    <a:pt x="6" y="39"/>
                  </a:cubicBezTo>
                  <a:cubicBezTo>
                    <a:pt x="0" y="44"/>
                    <a:pt x="2" y="49"/>
                    <a:pt x="1" y="57"/>
                  </a:cubicBezTo>
                  <a:cubicBezTo>
                    <a:pt x="18" y="68"/>
                    <a:pt x="24" y="72"/>
                    <a:pt x="29" y="75"/>
                  </a:cubicBezTo>
                  <a:cubicBezTo>
                    <a:pt x="35" y="78"/>
                    <a:pt x="28" y="79"/>
                    <a:pt x="32" y="82"/>
                  </a:cubicBezTo>
                  <a:cubicBezTo>
                    <a:pt x="36" y="86"/>
                    <a:pt x="42" y="92"/>
                    <a:pt x="44" y="92"/>
                  </a:cubicBezTo>
                  <a:cubicBezTo>
                    <a:pt x="47" y="88"/>
                    <a:pt x="48" y="87"/>
                    <a:pt x="49" y="82"/>
                  </a:cubicBezTo>
                  <a:cubicBezTo>
                    <a:pt x="49" y="78"/>
                    <a:pt x="52" y="83"/>
                    <a:pt x="51" y="76"/>
                  </a:cubicBezTo>
                  <a:cubicBezTo>
                    <a:pt x="50" y="69"/>
                    <a:pt x="58" y="73"/>
                    <a:pt x="57" y="69"/>
                  </a:cubicBezTo>
                  <a:cubicBezTo>
                    <a:pt x="56" y="65"/>
                    <a:pt x="58" y="70"/>
                    <a:pt x="62" y="63"/>
                  </a:cubicBezTo>
                  <a:cubicBezTo>
                    <a:pt x="60" y="58"/>
                    <a:pt x="57" y="60"/>
                    <a:pt x="57" y="53"/>
                  </a:cubicBezTo>
                  <a:cubicBezTo>
                    <a:pt x="57" y="47"/>
                    <a:pt x="57" y="21"/>
                    <a:pt x="57" y="21"/>
                  </a:cubicBezTo>
                  <a:cubicBezTo>
                    <a:pt x="57" y="21"/>
                    <a:pt x="63" y="12"/>
                    <a:pt x="65" y="9"/>
                  </a:cubicBezTo>
                  <a:cubicBezTo>
                    <a:pt x="62" y="9"/>
                    <a:pt x="59" y="10"/>
                    <a:pt x="57" y="8"/>
                  </a:cubicBezTo>
                  <a:cubicBezTo>
                    <a:pt x="56" y="6"/>
                    <a:pt x="56" y="5"/>
                    <a:pt x="52" y="8"/>
                  </a:cubicBezTo>
                  <a:cubicBezTo>
                    <a:pt x="45" y="12"/>
                    <a:pt x="47" y="15"/>
                    <a:pt x="45" y="14"/>
                  </a:cubicBezTo>
                  <a:cubicBezTo>
                    <a:pt x="43" y="13"/>
                    <a:pt x="42" y="14"/>
                    <a:pt x="40" y="13"/>
                  </a:cubicBezTo>
                  <a:cubicBezTo>
                    <a:pt x="37" y="12"/>
                    <a:pt x="36" y="15"/>
                    <a:pt x="29" y="8"/>
                  </a:cubicBezTo>
                  <a:cubicBezTo>
                    <a:pt x="22" y="0"/>
                    <a:pt x="21" y="8"/>
                    <a:pt x="17" y="3"/>
                  </a:cubicBezTo>
                  <a:cubicBezTo>
                    <a:pt x="15" y="3"/>
                    <a:pt x="12" y="4"/>
                    <a:pt x="13" y="1"/>
                  </a:cubicBezTo>
                  <a:cubicBezTo>
                    <a:pt x="14" y="0"/>
                    <a:pt x="10" y="0"/>
                    <a:pt x="7" y="1"/>
                  </a:cubicBezTo>
                  <a:cubicBezTo>
                    <a:pt x="5" y="3"/>
                    <a:pt x="3" y="6"/>
                    <a:pt x="2" y="7"/>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0" name="Freeform 15"/>
            <p:cNvSpPr>
              <a:spLocks/>
            </p:cNvSpPr>
            <p:nvPr/>
          </p:nvSpPr>
          <p:spPr bwMode="auto">
            <a:xfrm>
              <a:off x="3516" y="2004"/>
              <a:ext cx="264" cy="330"/>
            </a:xfrm>
            <a:custGeom>
              <a:avLst/>
              <a:gdLst/>
              <a:ahLst/>
              <a:cxnLst>
                <a:cxn ang="0">
                  <a:pos x="10" y="7"/>
                </a:cxn>
                <a:cxn ang="0">
                  <a:pos x="12" y="19"/>
                </a:cxn>
                <a:cxn ang="0">
                  <a:pos x="6" y="29"/>
                </a:cxn>
                <a:cxn ang="0">
                  <a:pos x="0" y="54"/>
                </a:cxn>
                <a:cxn ang="0">
                  <a:pos x="3" y="54"/>
                </a:cxn>
                <a:cxn ang="0">
                  <a:pos x="7" y="50"/>
                </a:cxn>
                <a:cxn ang="0">
                  <a:pos x="34" y="50"/>
                </a:cxn>
                <a:cxn ang="0">
                  <a:pos x="39" y="32"/>
                </a:cxn>
                <a:cxn ang="0">
                  <a:pos x="40" y="13"/>
                </a:cxn>
                <a:cxn ang="0">
                  <a:pos x="35" y="0"/>
                </a:cxn>
                <a:cxn ang="0">
                  <a:pos x="30" y="5"/>
                </a:cxn>
                <a:cxn ang="0">
                  <a:pos x="28" y="3"/>
                </a:cxn>
                <a:cxn ang="0">
                  <a:pos x="20" y="6"/>
                </a:cxn>
                <a:cxn ang="0">
                  <a:pos x="17" y="5"/>
                </a:cxn>
                <a:cxn ang="0">
                  <a:pos x="10" y="7"/>
                </a:cxn>
              </a:cxnLst>
              <a:rect l="0" t="0" r="r" b="b"/>
              <a:pathLst>
                <a:path w="44" h="55">
                  <a:moveTo>
                    <a:pt x="10" y="7"/>
                  </a:moveTo>
                  <a:cubicBezTo>
                    <a:pt x="9" y="14"/>
                    <a:pt x="7" y="17"/>
                    <a:pt x="12" y="19"/>
                  </a:cubicBezTo>
                  <a:cubicBezTo>
                    <a:pt x="16" y="21"/>
                    <a:pt x="10" y="25"/>
                    <a:pt x="6" y="29"/>
                  </a:cubicBezTo>
                  <a:cubicBezTo>
                    <a:pt x="1" y="34"/>
                    <a:pt x="1" y="44"/>
                    <a:pt x="0" y="54"/>
                  </a:cubicBezTo>
                  <a:cubicBezTo>
                    <a:pt x="4" y="52"/>
                    <a:pt x="1" y="55"/>
                    <a:pt x="3" y="54"/>
                  </a:cubicBezTo>
                  <a:cubicBezTo>
                    <a:pt x="5" y="54"/>
                    <a:pt x="5" y="51"/>
                    <a:pt x="7" y="50"/>
                  </a:cubicBezTo>
                  <a:cubicBezTo>
                    <a:pt x="10" y="50"/>
                    <a:pt x="29" y="50"/>
                    <a:pt x="34" y="50"/>
                  </a:cubicBezTo>
                  <a:cubicBezTo>
                    <a:pt x="35" y="42"/>
                    <a:pt x="33" y="37"/>
                    <a:pt x="39" y="32"/>
                  </a:cubicBezTo>
                  <a:cubicBezTo>
                    <a:pt x="44" y="26"/>
                    <a:pt x="44" y="18"/>
                    <a:pt x="40" y="13"/>
                  </a:cubicBezTo>
                  <a:cubicBezTo>
                    <a:pt x="37" y="9"/>
                    <a:pt x="40" y="7"/>
                    <a:pt x="35" y="0"/>
                  </a:cubicBezTo>
                  <a:cubicBezTo>
                    <a:pt x="33" y="3"/>
                    <a:pt x="32" y="5"/>
                    <a:pt x="30" y="5"/>
                  </a:cubicBezTo>
                  <a:cubicBezTo>
                    <a:pt x="27" y="5"/>
                    <a:pt x="30" y="4"/>
                    <a:pt x="28" y="3"/>
                  </a:cubicBezTo>
                  <a:cubicBezTo>
                    <a:pt x="24" y="2"/>
                    <a:pt x="21" y="9"/>
                    <a:pt x="20" y="6"/>
                  </a:cubicBezTo>
                  <a:cubicBezTo>
                    <a:pt x="18" y="4"/>
                    <a:pt x="17" y="3"/>
                    <a:pt x="17" y="5"/>
                  </a:cubicBezTo>
                  <a:cubicBezTo>
                    <a:pt x="15" y="8"/>
                    <a:pt x="12" y="0"/>
                    <a:pt x="10" y="7"/>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1" name="Freeform 16"/>
            <p:cNvSpPr>
              <a:spLocks/>
            </p:cNvSpPr>
            <p:nvPr/>
          </p:nvSpPr>
          <p:spPr bwMode="auto">
            <a:xfrm>
              <a:off x="3498" y="2304"/>
              <a:ext cx="534" cy="630"/>
            </a:xfrm>
            <a:custGeom>
              <a:avLst/>
              <a:gdLst/>
              <a:ahLst/>
              <a:cxnLst>
                <a:cxn ang="0">
                  <a:pos x="2" y="33"/>
                </a:cxn>
                <a:cxn ang="0">
                  <a:pos x="11" y="23"/>
                </a:cxn>
                <a:cxn ang="0">
                  <a:pos x="10" y="18"/>
                </a:cxn>
                <a:cxn ang="0">
                  <a:pos x="11" y="13"/>
                </a:cxn>
                <a:cxn ang="0">
                  <a:pos x="13" y="7"/>
                </a:cxn>
                <a:cxn ang="0">
                  <a:pos x="10" y="0"/>
                </a:cxn>
                <a:cxn ang="0">
                  <a:pos x="37" y="0"/>
                </a:cxn>
                <a:cxn ang="0">
                  <a:pos x="65" y="18"/>
                </a:cxn>
                <a:cxn ang="0">
                  <a:pos x="68" y="25"/>
                </a:cxn>
                <a:cxn ang="0">
                  <a:pos x="80" y="35"/>
                </a:cxn>
                <a:cxn ang="0">
                  <a:pos x="77" y="43"/>
                </a:cxn>
                <a:cxn ang="0">
                  <a:pos x="81" y="57"/>
                </a:cxn>
                <a:cxn ang="0">
                  <a:pos x="81" y="65"/>
                </a:cxn>
                <a:cxn ang="0">
                  <a:pos x="81" y="75"/>
                </a:cxn>
                <a:cxn ang="0">
                  <a:pos x="84" y="86"/>
                </a:cxn>
                <a:cxn ang="0">
                  <a:pos x="89" y="92"/>
                </a:cxn>
                <a:cxn ang="0">
                  <a:pos x="77" y="99"/>
                </a:cxn>
                <a:cxn ang="0">
                  <a:pos x="69" y="100"/>
                </a:cxn>
                <a:cxn ang="0">
                  <a:pos x="62" y="102"/>
                </a:cxn>
                <a:cxn ang="0">
                  <a:pos x="54" y="102"/>
                </a:cxn>
                <a:cxn ang="0">
                  <a:pos x="44" y="101"/>
                </a:cxn>
                <a:cxn ang="0">
                  <a:pos x="42" y="91"/>
                </a:cxn>
                <a:cxn ang="0">
                  <a:pos x="37" y="83"/>
                </a:cxn>
                <a:cxn ang="0">
                  <a:pos x="30" y="81"/>
                </a:cxn>
                <a:cxn ang="0">
                  <a:pos x="22" y="77"/>
                </a:cxn>
                <a:cxn ang="0">
                  <a:pos x="19" y="75"/>
                </a:cxn>
                <a:cxn ang="0">
                  <a:pos x="12" y="69"/>
                </a:cxn>
                <a:cxn ang="0">
                  <a:pos x="9" y="61"/>
                </a:cxn>
                <a:cxn ang="0">
                  <a:pos x="3" y="47"/>
                </a:cxn>
                <a:cxn ang="0">
                  <a:pos x="2" y="33"/>
                </a:cxn>
              </a:cxnLst>
              <a:rect l="0" t="0" r="r" b="b"/>
              <a:pathLst>
                <a:path w="89" h="105">
                  <a:moveTo>
                    <a:pt x="2" y="33"/>
                  </a:moveTo>
                  <a:cubicBezTo>
                    <a:pt x="9" y="33"/>
                    <a:pt x="7" y="27"/>
                    <a:pt x="11" y="23"/>
                  </a:cubicBezTo>
                  <a:cubicBezTo>
                    <a:pt x="16" y="18"/>
                    <a:pt x="10" y="19"/>
                    <a:pt x="10" y="18"/>
                  </a:cubicBezTo>
                  <a:cubicBezTo>
                    <a:pt x="10" y="16"/>
                    <a:pt x="11" y="15"/>
                    <a:pt x="11" y="13"/>
                  </a:cubicBezTo>
                  <a:cubicBezTo>
                    <a:pt x="13" y="14"/>
                    <a:pt x="13" y="13"/>
                    <a:pt x="13" y="7"/>
                  </a:cubicBezTo>
                  <a:cubicBezTo>
                    <a:pt x="12" y="2"/>
                    <a:pt x="11" y="4"/>
                    <a:pt x="10" y="0"/>
                  </a:cubicBezTo>
                  <a:cubicBezTo>
                    <a:pt x="13" y="0"/>
                    <a:pt x="32" y="0"/>
                    <a:pt x="37" y="0"/>
                  </a:cubicBezTo>
                  <a:cubicBezTo>
                    <a:pt x="54" y="11"/>
                    <a:pt x="60" y="15"/>
                    <a:pt x="65" y="18"/>
                  </a:cubicBezTo>
                  <a:cubicBezTo>
                    <a:pt x="71" y="21"/>
                    <a:pt x="64" y="22"/>
                    <a:pt x="68" y="25"/>
                  </a:cubicBezTo>
                  <a:cubicBezTo>
                    <a:pt x="72" y="29"/>
                    <a:pt x="78" y="35"/>
                    <a:pt x="80" y="35"/>
                  </a:cubicBezTo>
                  <a:cubicBezTo>
                    <a:pt x="78" y="40"/>
                    <a:pt x="78" y="40"/>
                    <a:pt x="77" y="43"/>
                  </a:cubicBezTo>
                  <a:cubicBezTo>
                    <a:pt x="73" y="51"/>
                    <a:pt x="79" y="53"/>
                    <a:pt x="81" y="57"/>
                  </a:cubicBezTo>
                  <a:cubicBezTo>
                    <a:pt x="84" y="61"/>
                    <a:pt x="78" y="57"/>
                    <a:pt x="81" y="65"/>
                  </a:cubicBezTo>
                  <a:cubicBezTo>
                    <a:pt x="83" y="70"/>
                    <a:pt x="78" y="68"/>
                    <a:pt x="81" y="75"/>
                  </a:cubicBezTo>
                  <a:cubicBezTo>
                    <a:pt x="84" y="82"/>
                    <a:pt x="82" y="83"/>
                    <a:pt x="84" y="86"/>
                  </a:cubicBezTo>
                  <a:cubicBezTo>
                    <a:pt x="85" y="90"/>
                    <a:pt x="86" y="87"/>
                    <a:pt x="89" y="92"/>
                  </a:cubicBezTo>
                  <a:cubicBezTo>
                    <a:pt x="86" y="95"/>
                    <a:pt x="83" y="97"/>
                    <a:pt x="77" y="99"/>
                  </a:cubicBezTo>
                  <a:cubicBezTo>
                    <a:pt x="71" y="102"/>
                    <a:pt x="70" y="95"/>
                    <a:pt x="69" y="100"/>
                  </a:cubicBezTo>
                  <a:cubicBezTo>
                    <a:pt x="67" y="104"/>
                    <a:pt x="64" y="104"/>
                    <a:pt x="62" y="102"/>
                  </a:cubicBezTo>
                  <a:cubicBezTo>
                    <a:pt x="60" y="100"/>
                    <a:pt x="58" y="105"/>
                    <a:pt x="54" y="102"/>
                  </a:cubicBezTo>
                  <a:cubicBezTo>
                    <a:pt x="51" y="98"/>
                    <a:pt x="52" y="103"/>
                    <a:pt x="44" y="101"/>
                  </a:cubicBezTo>
                  <a:cubicBezTo>
                    <a:pt x="40" y="97"/>
                    <a:pt x="43" y="96"/>
                    <a:pt x="42" y="91"/>
                  </a:cubicBezTo>
                  <a:cubicBezTo>
                    <a:pt x="40" y="87"/>
                    <a:pt x="40" y="84"/>
                    <a:pt x="37" y="83"/>
                  </a:cubicBezTo>
                  <a:cubicBezTo>
                    <a:pt x="34" y="82"/>
                    <a:pt x="32" y="82"/>
                    <a:pt x="30" y="81"/>
                  </a:cubicBezTo>
                  <a:cubicBezTo>
                    <a:pt x="22" y="76"/>
                    <a:pt x="23" y="79"/>
                    <a:pt x="22" y="77"/>
                  </a:cubicBezTo>
                  <a:cubicBezTo>
                    <a:pt x="20" y="74"/>
                    <a:pt x="20" y="78"/>
                    <a:pt x="19" y="75"/>
                  </a:cubicBezTo>
                  <a:cubicBezTo>
                    <a:pt x="18" y="72"/>
                    <a:pt x="15" y="74"/>
                    <a:pt x="12" y="69"/>
                  </a:cubicBezTo>
                  <a:cubicBezTo>
                    <a:pt x="11" y="67"/>
                    <a:pt x="10" y="65"/>
                    <a:pt x="9" y="61"/>
                  </a:cubicBezTo>
                  <a:cubicBezTo>
                    <a:pt x="8" y="58"/>
                    <a:pt x="1" y="52"/>
                    <a:pt x="3" y="47"/>
                  </a:cubicBezTo>
                  <a:cubicBezTo>
                    <a:pt x="4" y="43"/>
                    <a:pt x="0" y="39"/>
                    <a:pt x="2" y="3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2" name="Freeform 17"/>
            <p:cNvSpPr>
              <a:spLocks/>
            </p:cNvSpPr>
            <p:nvPr/>
          </p:nvSpPr>
          <p:spPr bwMode="auto">
            <a:xfrm>
              <a:off x="2652" y="2574"/>
              <a:ext cx="606" cy="726"/>
            </a:xfrm>
            <a:custGeom>
              <a:avLst/>
              <a:gdLst/>
              <a:ahLst/>
              <a:cxnLst>
                <a:cxn ang="0">
                  <a:pos x="95" y="116"/>
                </a:cxn>
                <a:cxn ang="0">
                  <a:pos x="84" y="99"/>
                </a:cxn>
                <a:cxn ang="0">
                  <a:pos x="84" y="73"/>
                </a:cxn>
                <a:cxn ang="0">
                  <a:pos x="98" y="71"/>
                </a:cxn>
                <a:cxn ang="0">
                  <a:pos x="100" y="65"/>
                </a:cxn>
                <a:cxn ang="0">
                  <a:pos x="99" y="58"/>
                </a:cxn>
                <a:cxn ang="0">
                  <a:pos x="100" y="50"/>
                </a:cxn>
                <a:cxn ang="0">
                  <a:pos x="97" y="51"/>
                </a:cxn>
                <a:cxn ang="0">
                  <a:pos x="90" y="52"/>
                </a:cxn>
                <a:cxn ang="0">
                  <a:pos x="86" y="54"/>
                </a:cxn>
                <a:cxn ang="0">
                  <a:pos x="84" y="41"/>
                </a:cxn>
                <a:cxn ang="0">
                  <a:pos x="83" y="24"/>
                </a:cxn>
                <a:cxn ang="0">
                  <a:pos x="83" y="17"/>
                </a:cxn>
                <a:cxn ang="0">
                  <a:pos x="72" y="14"/>
                </a:cxn>
                <a:cxn ang="0">
                  <a:pos x="70" y="12"/>
                </a:cxn>
                <a:cxn ang="0">
                  <a:pos x="64" y="15"/>
                </a:cxn>
                <a:cxn ang="0">
                  <a:pos x="63" y="20"/>
                </a:cxn>
                <a:cxn ang="0">
                  <a:pos x="58" y="22"/>
                </a:cxn>
                <a:cxn ang="0">
                  <a:pos x="47" y="21"/>
                </a:cxn>
                <a:cxn ang="0">
                  <a:pos x="44" y="14"/>
                </a:cxn>
                <a:cxn ang="0">
                  <a:pos x="42" y="6"/>
                </a:cxn>
                <a:cxn ang="0">
                  <a:pos x="30" y="2"/>
                </a:cxn>
                <a:cxn ang="0">
                  <a:pos x="13" y="1"/>
                </a:cxn>
                <a:cxn ang="0">
                  <a:pos x="7" y="5"/>
                </a:cxn>
                <a:cxn ang="0">
                  <a:pos x="13" y="29"/>
                </a:cxn>
                <a:cxn ang="0">
                  <a:pos x="18" y="47"/>
                </a:cxn>
                <a:cxn ang="0">
                  <a:pos x="14" y="66"/>
                </a:cxn>
                <a:cxn ang="0">
                  <a:pos x="4" y="95"/>
                </a:cxn>
                <a:cxn ang="0">
                  <a:pos x="2" y="112"/>
                </a:cxn>
                <a:cxn ang="0">
                  <a:pos x="13" y="110"/>
                </a:cxn>
                <a:cxn ang="0">
                  <a:pos x="21" y="113"/>
                </a:cxn>
                <a:cxn ang="0">
                  <a:pos x="50" y="113"/>
                </a:cxn>
                <a:cxn ang="0">
                  <a:pos x="57" y="115"/>
                </a:cxn>
                <a:cxn ang="0">
                  <a:pos x="72" y="118"/>
                </a:cxn>
                <a:cxn ang="0">
                  <a:pos x="76" y="118"/>
                </a:cxn>
                <a:cxn ang="0">
                  <a:pos x="80" y="119"/>
                </a:cxn>
                <a:cxn ang="0">
                  <a:pos x="95" y="116"/>
                </a:cxn>
              </a:cxnLst>
              <a:rect l="0" t="0" r="r" b="b"/>
              <a:pathLst>
                <a:path w="101" h="121">
                  <a:moveTo>
                    <a:pt x="95" y="116"/>
                  </a:moveTo>
                  <a:cubicBezTo>
                    <a:pt x="91" y="111"/>
                    <a:pt x="84" y="105"/>
                    <a:pt x="84" y="99"/>
                  </a:cubicBezTo>
                  <a:cubicBezTo>
                    <a:pt x="84" y="96"/>
                    <a:pt x="84" y="77"/>
                    <a:pt x="84" y="73"/>
                  </a:cubicBezTo>
                  <a:cubicBezTo>
                    <a:pt x="84" y="70"/>
                    <a:pt x="89" y="71"/>
                    <a:pt x="98" y="71"/>
                  </a:cubicBezTo>
                  <a:cubicBezTo>
                    <a:pt x="101" y="71"/>
                    <a:pt x="98" y="68"/>
                    <a:pt x="100" y="65"/>
                  </a:cubicBezTo>
                  <a:cubicBezTo>
                    <a:pt x="101" y="63"/>
                    <a:pt x="98" y="63"/>
                    <a:pt x="99" y="58"/>
                  </a:cubicBezTo>
                  <a:cubicBezTo>
                    <a:pt x="101" y="53"/>
                    <a:pt x="100" y="52"/>
                    <a:pt x="100" y="50"/>
                  </a:cubicBezTo>
                  <a:cubicBezTo>
                    <a:pt x="99" y="51"/>
                    <a:pt x="99" y="52"/>
                    <a:pt x="97" y="51"/>
                  </a:cubicBezTo>
                  <a:cubicBezTo>
                    <a:pt x="94" y="50"/>
                    <a:pt x="93" y="52"/>
                    <a:pt x="90" y="52"/>
                  </a:cubicBezTo>
                  <a:cubicBezTo>
                    <a:pt x="86" y="51"/>
                    <a:pt x="89" y="54"/>
                    <a:pt x="86" y="54"/>
                  </a:cubicBezTo>
                  <a:cubicBezTo>
                    <a:pt x="83" y="53"/>
                    <a:pt x="89" y="47"/>
                    <a:pt x="84" y="41"/>
                  </a:cubicBezTo>
                  <a:cubicBezTo>
                    <a:pt x="80" y="34"/>
                    <a:pt x="85" y="28"/>
                    <a:pt x="83" y="24"/>
                  </a:cubicBezTo>
                  <a:cubicBezTo>
                    <a:pt x="81" y="20"/>
                    <a:pt x="83" y="19"/>
                    <a:pt x="83" y="17"/>
                  </a:cubicBezTo>
                  <a:cubicBezTo>
                    <a:pt x="82" y="14"/>
                    <a:pt x="71" y="17"/>
                    <a:pt x="72" y="14"/>
                  </a:cubicBezTo>
                  <a:cubicBezTo>
                    <a:pt x="74" y="11"/>
                    <a:pt x="72" y="11"/>
                    <a:pt x="70" y="12"/>
                  </a:cubicBezTo>
                  <a:cubicBezTo>
                    <a:pt x="69" y="13"/>
                    <a:pt x="64" y="11"/>
                    <a:pt x="64" y="15"/>
                  </a:cubicBezTo>
                  <a:cubicBezTo>
                    <a:pt x="64" y="19"/>
                    <a:pt x="63" y="17"/>
                    <a:pt x="63" y="20"/>
                  </a:cubicBezTo>
                  <a:cubicBezTo>
                    <a:pt x="64" y="24"/>
                    <a:pt x="60" y="23"/>
                    <a:pt x="58" y="22"/>
                  </a:cubicBezTo>
                  <a:cubicBezTo>
                    <a:pt x="56" y="20"/>
                    <a:pt x="49" y="25"/>
                    <a:pt x="47" y="21"/>
                  </a:cubicBezTo>
                  <a:cubicBezTo>
                    <a:pt x="46" y="17"/>
                    <a:pt x="43" y="17"/>
                    <a:pt x="44" y="14"/>
                  </a:cubicBezTo>
                  <a:cubicBezTo>
                    <a:pt x="44" y="10"/>
                    <a:pt x="42" y="11"/>
                    <a:pt x="42" y="6"/>
                  </a:cubicBezTo>
                  <a:cubicBezTo>
                    <a:pt x="41" y="1"/>
                    <a:pt x="41" y="1"/>
                    <a:pt x="30" y="2"/>
                  </a:cubicBezTo>
                  <a:cubicBezTo>
                    <a:pt x="19" y="3"/>
                    <a:pt x="20" y="0"/>
                    <a:pt x="13" y="1"/>
                  </a:cubicBezTo>
                  <a:cubicBezTo>
                    <a:pt x="9" y="4"/>
                    <a:pt x="6" y="3"/>
                    <a:pt x="7" y="5"/>
                  </a:cubicBezTo>
                  <a:cubicBezTo>
                    <a:pt x="8" y="7"/>
                    <a:pt x="17" y="25"/>
                    <a:pt x="13" y="29"/>
                  </a:cubicBezTo>
                  <a:cubicBezTo>
                    <a:pt x="10" y="33"/>
                    <a:pt x="15" y="41"/>
                    <a:pt x="18" y="47"/>
                  </a:cubicBezTo>
                  <a:cubicBezTo>
                    <a:pt x="20" y="53"/>
                    <a:pt x="19" y="63"/>
                    <a:pt x="14" y="66"/>
                  </a:cubicBezTo>
                  <a:cubicBezTo>
                    <a:pt x="5" y="73"/>
                    <a:pt x="8" y="89"/>
                    <a:pt x="4" y="95"/>
                  </a:cubicBezTo>
                  <a:cubicBezTo>
                    <a:pt x="0" y="102"/>
                    <a:pt x="3" y="104"/>
                    <a:pt x="2" y="112"/>
                  </a:cubicBezTo>
                  <a:cubicBezTo>
                    <a:pt x="8" y="112"/>
                    <a:pt x="7" y="112"/>
                    <a:pt x="13" y="110"/>
                  </a:cubicBezTo>
                  <a:cubicBezTo>
                    <a:pt x="18" y="107"/>
                    <a:pt x="16" y="113"/>
                    <a:pt x="21" y="113"/>
                  </a:cubicBezTo>
                  <a:cubicBezTo>
                    <a:pt x="26" y="113"/>
                    <a:pt x="46" y="113"/>
                    <a:pt x="50" y="113"/>
                  </a:cubicBezTo>
                  <a:cubicBezTo>
                    <a:pt x="55" y="113"/>
                    <a:pt x="56" y="113"/>
                    <a:pt x="57" y="115"/>
                  </a:cubicBezTo>
                  <a:cubicBezTo>
                    <a:pt x="60" y="121"/>
                    <a:pt x="69" y="116"/>
                    <a:pt x="72" y="118"/>
                  </a:cubicBezTo>
                  <a:cubicBezTo>
                    <a:pt x="74" y="120"/>
                    <a:pt x="75" y="120"/>
                    <a:pt x="76" y="118"/>
                  </a:cubicBezTo>
                  <a:cubicBezTo>
                    <a:pt x="76" y="117"/>
                    <a:pt x="77" y="120"/>
                    <a:pt x="80" y="119"/>
                  </a:cubicBezTo>
                  <a:cubicBezTo>
                    <a:pt x="83" y="119"/>
                    <a:pt x="95" y="116"/>
                    <a:pt x="95" y="11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3" name="Freeform 18"/>
            <p:cNvSpPr>
              <a:spLocks/>
            </p:cNvSpPr>
            <p:nvPr/>
          </p:nvSpPr>
          <p:spPr bwMode="auto">
            <a:xfrm>
              <a:off x="3156" y="2718"/>
              <a:ext cx="558" cy="594"/>
            </a:xfrm>
            <a:custGeom>
              <a:avLst/>
              <a:gdLst/>
              <a:ahLst/>
              <a:cxnLst>
                <a:cxn ang="0">
                  <a:pos x="26" y="93"/>
                </a:cxn>
                <a:cxn ang="0">
                  <a:pos x="11" y="92"/>
                </a:cxn>
                <a:cxn ang="0">
                  <a:pos x="0" y="75"/>
                </a:cxn>
                <a:cxn ang="0">
                  <a:pos x="0" y="49"/>
                </a:cxn>
                <a:cxn ang="0">
                  <a:pos x="14" y="47"/>
                </a:cxn>
                <a:cxn ang="0">
                  <a:pos x="16" y="41"/>
                </a:cxn>
                <a:cxn ang="0">
                  <a:pos x="15" y="34"/>
                </a:cxn>
                <a:cxn ang="0">
                  <a:pos x="16" y="26"/>
                </a:cxn>
                <a:cxn ang="0">
                  <a:pos x="22" y="31"/>
                </a:cxn>
                <a:cxn ang="0">
                  <a:pos x="29" y="35"/>
                </a:cxn>
                <a:cxn ang="0">
                  <a:pos x="39" y="35"/>
                </a:cxn>
                <a:cxn ang="0">
                  <a:pos x="42" y="34"/>
                </a:cxn>
                <a:cxn ang="0">
                  <a:pos x="46" y="40"/>
                </a:cxn>
                <a:cxn ang="0">
                  <a:pos x="53" y="46"/>
                </a:cxn>
                <a:cxn ang="0">
                  <a:pos x="59" y="49"/>
                </a:cxn>
                <a:cxn ang="0">
                  <a:pos x="62" y="44"/>
                </a:cxn>
                <a:cxn ang="0">
                  <a:pos x="57" y="41"/>
                </a:cxn>
                <a:cxn ang="0">
                  <a:pos x="50" y="33"/>
                </a:cxn>
                <a:cxn ang="0">
                  <a:pos x="52" y="21"/>
                </a:cxn>
                <a:cxn ang="0">
                  <a:pos x="52" y="12"/>
                </a:cxn>
                <a:cxn ang="0">
                  <a:pos x="55" y="5"/>
                </a:cxn>
                <a:cxn ang="0">
                  <a:pos x="69" y="0"/>
                </a:cxn>
                <a:cxn ang="0">
                  <a:pos x="76" y="6"/>
                </a:cxn>
                <a:cxn ang="0">
                  <a:pos x="79" y="8"/>
                </a:cxn>
                <a:cxn ang="0">
                  <a:pos x="87" y="12"/>
                </a:cxn>
                <a:cxn ang="0">
                  <a:pos x="89" y="15"/>
                </a:cxn>
                <a:cxn ang="0">
                  <a:pos x="90" y="19"/>
                </a:cxn>
                <a:cxn ang="0">
                  <a:pos x="91" y="25"/>
                </a:cxn>
                <a:cxn ang="0">
                  <a:pos x="89" y="30"/>
                </a:cxn>
                <a:cxn ang="0">
                  <a:pos x="89" y="37"/>
                </a:cxn>
                <a:cxn ang="0">
                  <a:pos x="89" y="43"/>
                </a:cxn>
                <a:cxn ang="0">
                  <a:pos x="86" y="51"/>
                </a:cxn>
                <a:cxn ang="0">
                  <a:pos x="89" y="56"/>
                </a:cxn>
                <a:cxn ang="0">
                  <a:pos x="66" y="66"/>
                </a:cxn>
                <a:cxn ang="0">
                  <a:pos x="67" y="72"/>
                </a:cxn>
                <a:cxn ang="0">
                  <a:pos x="56" y="74"/>
                </a:cxn>
                <a:cxn ang="0">
                  <a:pos x="51" y="82"/>
                </a:cxn>
                <a:cxn ang="0">
                  <a:pos x="40" y="94"/>
                </a:cxn>
                <a:cxn ang="0">
                  <a:pos x="33" y="95"/>
                </a:cxn>
                <a:cxn ang="0">
                  <a:pos x="26" y="93"/>
                </a:cxn>
              </a:cxnLst>
              <a:rect l="0" t="0" r="r" b="b"/>
              <a:pathLst>
                <a:path w="93" h="99">
                  <a:moveTo>
                    <a:pt x="26" y="93"/>
                  </a:moveTo>
                  <a:cubicBezTo>
                    <a:pt x="22" y="89"/>
                    <a:pt x="18" y="90"/>
                    <a:pt x="11" y="92"/>
                  </a:cubicBezTo>
                  <a:cubicBezTo>
                    <a:pt x="7" y="87"/>
                    <a:pt x="0" y="81"/>
                    <a:pt x="0" y="75"/>
                  </a:cubicBezTo>
                  <a:cubicBezTo>
                    <a:pt x="0" y="72"/>
                    <a:pt x="0" y="53"/>
                    <a:pt x="0" y="49"/>
                  </a:cubicBezTo>
                  <a:cubicBezTo>
                    <a:pt x="0" y="46"/>
                    <a:pt x="5" y="47"/>
                    <a:pt x="14" y="47"/>
                  </a:cubicBezTo>
                  <a:cubicBezTo>
                    <a:pt x="17" y="47"/>
                    <a:pt x="14" y="44"/>
                    <a:pt x="16" y="41"/>
                  </a:cubicBezTo>
                  <a:cubicBezTo>
                    <a:pt x="17" y="39"/>
                    <a:pt x="14" y="39"/>
                    <a:pt x="15" y="34"/>
                  </a:cubicBezTo>
                  <a:cubicBezTo>
                    <a:pt x="17" y="29"/>
                    <a:pt x="16" y="28"/>
                    <a:pt x="16" y="26"/>
                  </a:cubicBezTo>
                  <a:cubicBezTo>
                    <a:pt x="22" y="26"/>
                    <a:pt x="16" y="33"/>
                    <a:pt x="22" y="31"/>
                  </a:cubicBezTo>
                  <a:cubicBezTo>
                    <a:pt x="31" y="26"/>
                    <a:pt x="22" y="33"/>
                    <a:pt x="29" y="35"/>
                  </a:cubicBezTo>
                  <a:cubicBezTo>
                    <a:pt x="36" y="37"/>
                    <a:pt x="39" y="39"/>
                    <a:pt x="39" y="35"/>
                  </a:cubicBezTo>
                  <a:cubicBezTo>
                    <a:pt x="40" y="31"/>
                    <a:pt x="41" y="32"/>
                    <a:pt x="42" y="34"/>
                  </a:cubicBezTo>
                  <a:cubicBezTo>
                    <a:pt x="42" y="37"/>
                    <a:pt x="44" y="39"/>
                    <a:pt x="46" y="40"/>
                  </a:cubicBezTo>
                  <a:cubicBezTo>
                    <a:pt x="49" y="40"/>
                    <a:pt x="51" y="41"/>
                    <a:pt x="53" y="46"/>
                  </a:cubicBezTo>
                  <a:cubicBezTo>
                    <a:pt x="56" y="51"/>
                    <a:pt x="57" y="51"/>
                    <a:pt x="59" y="49"/>
                  </a:cubicBezTo>
                  <a:cubicBezTo>
                    <a:pt x="61" y="47"/>
                    <a:pt x="61" y="57"/>
                    <a:pt x="62" y="44"/>
                  </a:cubicBezTo>
                  <a:cubicBezTo>
                    <a:pt x="62" y="32"/>
                    <a:pt x="61" y="42"/>
                    <a:pt x="57" y="41"/>
                  </a:cubicBezTo>
                  <a:cubicBezTo>
                    <a:pt x="53" y="40"/>
                    <a:pt x="52" y="36"/>
                    <a:pt x="50" y="33"/>
                  </a:cubicBezTo>
                  <a:cubicBezTo>
                    <a:pt x="48" y="30"/>
                    <a:pt x="54" y="25"/>
                    <a:pt x="52" y="21"/>
                  </a:cubicBezTo>
                  <a:cubicBezTo>
                    <a:pt x="50" y="17"/>
                    <a:pt x="56" y="18"/>
                    <a:pt x="52" y="12"/>
                  </a:cubicBezTo>
                  <a:cubicBezTo>
                    <a:pt x="49" y="8"/>
                    <a:pt x="55" y="10"/>
                    <a:pt x="55" y="5"/>
                  </a:cubicBezTo>
                  <a:cubicBezTo>
                    <a:pt x="55" y="0"/>
                    <a:pt x="64" y="2"/>
                    <a:pt x="69" y="0"/>
                  </a:cubicBezTo>
                  <a:cubicBezTo>
                    <a:pt x="72" y="5"/>
                    <a:pt x="75" y="3"/>
                    <a:pt x="76" y="6"/>
                  </a:cubicBezTo>
                  <a:cubicBezTo>
                    <a:pt x="77" y="9"/>
                    <a:pt x="77" y="5"/>
                    <a:pt x="79" y="8"/>
                  </a:cubicBezTo>
                  <a:cubicBezTo>
                    <a:pt x="80" y="10"/>
                    <a:pt x="79" y="7"/>
                    <a:pt x="87" y="12"/>
                  </a:cubicBezTo>
                  <a:cubicBezTo>
                    <a:pt x="87" y="15"/>
                    <a:pt x="87" y="13"/>
                    <a:pt x="89" y="15"/>
                  </a:cubicBezTo>
                  <a:cubicBezTo>
                    <a:pt x="91" y="17"/>
                    <a:pt x="88" y="17"/>
                    <a:pt x="90" y="19"/>
                  </a:cubicBezTo>
                  <a:cubicBezTo>
                    <a:pt x="92" y="22"/>
                    <a:pt x="93" y="23"/>
                    <a:pt x="91" y="25"/>
                  </a:cubicBezTo>
                  <a:cubicBezTo>
                    <a:pt x="88" y="27"/>
                    <a:pt x="91" y="28"/>
                    <a:pt x="89" y="30"/>
                  </a:cubicBezTo>
                  <a:cubicBezTo>
                    <a:pt x="88" y="33"/>
                    <a:pt x="90" y="33"/>
                    <a:pt x="89" y="37"/>
                  </a:cubicBezTo>
                  <a:cubicBezTo>
                    <a:pt x="89" y="40"/>
                    <a:pt x="93" y="43"/>
                    <a:pt x="89" y="43"/>
                  </a:cubicBezTo>
                  <a:cubicBezTo>
                    <a:pt x="84" y="43"/>
                    <a:pt x="88" y="49"/>
                    <a:pt x="86" y="51"/>
                  </a:cubicBezTo>
                  <a:cubicBezTo>
                    <a:pt x="84" y="54"/>
                    <a:pt x="87" y="55"/>
                    <a:pt x="89" y="56"/>
                  </a:cubicBezTo>
                  <a:cubicBezTo>
                    <a:pt x="86" y="58"/>
                    <a:pt x="67" y="65"/>
                    <a:pt x="66" y="66"/>
                  </a:cubicBezTo>
                  <a:cubicBezTo>
                    <a:pt x="64" y="66"/>
                    <a:pt x="66" y="70"/>
                    <a:pt x="67" y="72"/>
                  </a:cubicBezTo>
                  <a:cubicBezTo>
                    <a:pt x="64" y="72"/>
                    <a:pt x="61" y="71"/>
                    <a:pt x="56" y="74"/>
                  </a:cubicBezTo>
                  <a:cubicBezTo>
                    <a:pt x="52" y="77"/>
                    <a:pt x="56" y="80"/>
                    <a:pt x="51" y="82"/>
                  </a:cubicBezTo>
                  <a:cubicBezTo>
                    <a:pt x="46" y="84"/>
                    <a:pt x="43" y="90"/>
                    <a:pt x="40" y="94"/>
                  </a:cubicBezTo>
                  <a:cubicBezTo>
                    <a:pt x="36" y="99"/>
                    <a:pt x="35" y="93"/>
                    <a:pt x="33" y="95"/>
                  </a:cubicBezTo>
                  <a:cubicBezTo>
                    <a:pt x="30" y="96"/>
                    <a:pt x="31" y="93"/>
                    <a:pt x="26" y="9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4" name="Freeform 19"/>
            <p:cNvSpPr>
              <a:spLocks/>
            </p:cNvSpPr>
            <p:nvPr/>
          </p:nvSpPr>
          <p:spPr bwMode="auto">
            <a:xfrm>
              <a:off x="3540" y="2856"/>
              <a:ext cx="522" cy="960"/>
            </a:xfrm>
            <a:custGeom>
              <a:avLst/>
              <a:gdLst/>
              <a:ahLst/>
              <a:cxnLst>
                <a:cxn ang="0">
                  <a:pos x="16" y="160"/>
                </a:cxn>
                <a:cxn ang="0">
                  <a:pos x="22" y="160"/>
                </a:cxn>
                <a:cxn ang="0">
                  <a:pos x="21" y="153"/>
                </a:cxn>
                <a:cxn ang="0">
                  <a:pos x="33" y="141"/>
                </a:cxn>
                <a:cxn ang="0">
                  <a:pos x="43" y="130"/>
                </a:cxn>
                <a:cxn ang="0">
                  <a:pos x="43" y="117"/>
                </a:cxn>
                <a:cxn ang="0">
                  <a:pos x="41" y="111"/>
                </a:cxn>
                <a:cxn ang="0">
                  <a:pos x="38" y="98"/>
                </a:cxn>
                <a:cxn ang="0">
                  <a:pos x="37" y="91"/>
                </a:cxn>
                <a:cxn ang="0">
                  <a:pos x="43" y="86"/>
                </a:cxn>
                <a:cxn ang="0">
                  <a:pos x="53" y="76"/>
                </a:cxn>
                <a:cxn ang="0">
                  <a:pos x="69" y="63"/>
                </a:cxn>
                <a:cxn ang="0">
                  <a:pos x="83" y="47"/>
                </a:cxn>
                <a:cxn ang="0">
                  <a:pos x="85" y="41"/>
                </a:cxn>
                <a:cxn ang="0">
                  <a:pos x="83" y="31"/>
                </a:cxn>
                <a:cxn ang="0">
                  <a:pos x="82" y="11"/>
                </a:cxn>
                <a:cxn ang="0">
                  <a:pos x="82" y="0"/>
                </a:cxn>
                <a:cxn ang="0">
                  <a:pos x="70" y="7"/>
                </a:cxn>
                <a:cxn ang="0">
                  <a:pos x="62" y="8"/>
                </a:cxn>
                <a:cxn ang="0">
                  <a:pos x="55" y="10"/>
                </a:cxn>
                <a:cxn ang="0">
                  <a:pos x="47" y="10"/>
                </a:cxn>
                <a:cxn ang="0">
                  <a:pos x="37" y="9"/>
                </a:cxn>
                <a:cxn ang="0">
                  <a:pos x="35" y="14"/>
                </a:cxn>
                <a:cxn ang="0">
                  <a:pos x="35" y="25"/>
                </a:cxn>
                <a:cxn ang="0">
                  <a:pos x="43" y="35"/>
                </a:cxn>
                <a:cxn ang="0">
                  <a:pos x="45" y="47"/>
                </a:cxn>
                <a:cxn ang="0">
                  <a:pos x="44" y="54"/>
                </a:cxn>
                <a:cxn ang="0">
                  <a:pos x="40" y="59"/>
                </a:cxn>
                <a:cxn ang="0">
                  <a:pos x="40" y="64"/>
                </a:cxn>
                <a:cxn ang="0">
                  <a:pos x="35" y="55"/>
                </a:cxn>
                <a:cxn ang="0">
                  <a:pos x="36" y="45"/>
                </a:cxn>
                <a:cxn ang="0">
                  <a:pos x="29" y="38"/>
                </a:cxn>
                <a:cxn ang="0">
                  <a:pos x="25" y="33"/>
                </a:cxn>
                <a:cxn ang="0">
                  <a:pos x="2" y="43"/>
                </a:cxn>
                <a:cxn ang="0">
                  <a:pos x="3" y="49"/>
                </a:cxn>
                <a:cxn ang="0">
                  <a:pos x="12" y="54"/>
                </a:cxn>
                <a:cxn ang="0">
                  <a:pos x="21" y="59"/>
                </a:cxn>
                <a:cxn ang="0">
                  <a:pos x="23" y="65"/>
                </a:cxn>
                <a:cxn ang="0">
                  <a:pos x="21" y="80"/>
                </a:cxn>
                <a:cxn ang="0">
                  <a:pos x="22" y="85"/>
                </a:cxn>
                <a:cxn ang="0">
                  <a:pos x="22" y="94"/>
                </a:cxn>
                <a:cxn ang="0">
                  <a:pos x="17" y="107"/>
                </a:cxn>
                <a:cxn ang="0">
                  <a:pos x="10" y="116"/>
                </a:cxn>
                <a:cxn ang="0">
                  <a:pos x="15" y="152"/>
                </a:cxn>
                <a:cxn ang="0">
                  <a:pos x="16" y="160"/>
                </a:cxn>
              </a:cxnLst>
              <a:rect l="0" t="0" r="r" b="b"/>
              <a:pathLst>
                <a:path w="87" h="160">
                  <a:moveTo>
                    <a:pt x="16" y="160"/>
                  </a:moveTo>
                  <a:cubicBezTo>
                    <a:pt x="22" y="160"/>
                    <a:pt x="22" y="160"/>
                    <a:pt x="22" y="160"/>
                  </a:cubicBezTo>
                  <a:cubicBezTo>
                    <a:pt x="24" y="149"/>
                    <a:pt x="21" y="156"/>
                    <a:pt x="21" y="153"/>
                  </a:cubicBezTo>
                  <a:cubicBezTo>
                    <a:pt x="20" y="149"/>
                    <a:pt x="25" y="144"/>
                    <a:pt x="33" y="141"/>
                  </a:cubicBezTo>
                  <a:cubicBezTo>
                    <a:pt x="40" y="139"/>
                    <a:pt x="45" y="133"/>
                    <a:pt x="43" y="130"/>
                  </a:cubicBezTo>
                  <a:cubicBezTo>
                    <a:pt x="41" y="127"/>
                    <a:pt x="44" y="126"/>
                    <a:pt x="43" y="117"/>
                  </a:cubicBezTo>
                  <a:cubicBezTo>
                    <a:pt x="43" y="108"/>
                    <a:pt x="42" y="118"/>
                    <a:pt x="41" y="111"/>
                  </a:cubicBezTo>
                  <a:cubicBezTo>
                    <a:pt x="39" y="102"/>
                    <a:pt x="41" y="103"/>
                    <a:pt x="38" y="98"/>
                  </a:cubicBezTo>
                  <a:cubicBezTo>
                    <a:pt x="35" y="95"/>
                    <a:pt x="37" y="94"/>
                    <a:pt x="37" y="91"/>
                  </a:cubicBezTo>
                  <a:cubicBezTo>
                    <a:pt x="36" y="88"/>
                    <a:pt x="38" y="93"/>
                    <a:pt x="43" y="86"/>
                  </a:cubicBezTo>
                  <a:cubicBezTo>
                    <a:pt x="48" y="79"/>
                    <a:pt x="48" y="85"/>
                    <a:pt x="53" y="76"/>
                  </a:cubicBezTo>
                  <a:cubicBezTo>
                    <a:pt x="58" y="66"/>
                    <a:pt x="63" y="65"/>
                    <a:pt x="69" y="63"/>
                  </a:cubicBezTo>
                  <a:cubicBezTo>
                    <a:pt x="74" y="61"/>
                    <a:pt x="78" y="56"/>
                    <a:pt x="83" y="47"/>
                  </a:cubicBezTo>
                  <a:cubicBezTo>
                    <a:pt x="86" y="41"/>
                    <a:pt x="82" y="46"/>
                    <a:pt x="85" y="41"/>
                  </a:cubicBezTo>
                  <a:cubicBezTo>
                    <a:pt x="87" y="36"/>
                    <a:pt x="83" y="39"/>
                    <a:pt x="83" y="31"/>
                  </a:cubicBezTo>
                  <a:cubicBezTo>
                    <a:pt x="83" y="22"/>
                    <a:pt x="83" y="18"/>
                    <a:pt x="82" y="11"/>
                  </a:cubicBezTo>
                  <a:cubicBezTo>
                    <a:pt x="81" y="3"/>
                    <a:pt x="87" y="8"/>
                    <a:pt x="82" y="0"/>
                  </a:cubicBezTo>
                  <a:cubicBezTo>
                    <a:pt x="79" y="3"/>
                    <a:pt x="76" y="5"/>
                    <a:pt x="70" y="7"/>
                  </a:cubicBezTo>
                  <a:cubicBezTo>
                    <a:pt x="64" y="10"/>
                    <a:pt x="63" y="3"/>
                    <a:pt x="62" y="8"/>
                  </a:cubicBezTo>
                  <a:cubicBezTo>
                    <a:pt x="60" y="12"/>
                    <a:pt x="57" y="12"/>
                    <a:pt x="55" y="10"/>
                  </a:cubicBezTo>
                  <a:cubicBezTo>
                    <a:pt x="53" y="8"/>
                    <a:pt x="51" y="13"/>
                    <a:pt x="47" y="10"/>
                  </a:cubicBezTo>
                  <a:cubicBezTo>
                    <a:pt x="44" y="6"/>
                    <a:pt x="45" y="11"/>
                    <a:pt x="37" y="9"/>
                  </a:cubicBezTo>
                  <a:cubicBezTo>
                    <a:pt x="35" y="10"/>
                    <a:pt x="37" y="11"/>
                    <a:pt x="35" y="14"/>
                  </a:cubicBezTo>
                  <a:cubicBezTo>
                    <a:pt x="33" y="16"/>
                    <a:pt x="35" y="22"/>
                    <a:pt x="35" y="25"/>
                  </a:cubicBezTo>
                  <a:cubicBezTo>
                    <a:pt x="36" y="29"/>
                    <a:pt x="38" y="29"/>
                    <a:pt x="43" y="35"/>
                  </a:cubicBezTo>
                  <a:cubicBezTo>
                    <a:pt x="48" y="40"/>
                    <a:pt x="45" y="42"/>
                    <a:pt x="45" y="47"/>
                  </a:cubicBezTo>
                  <a:cubicBezTo>
                    <a:pt x="46" y="51"/>
                    <a:pt x="46" y="54"/>
                    <a:pt x="44" y="54"/>
                  </a:cubicBezTo>
                  <a:cubicBezTo>
                    <a:pt x="42" y="54"/>
                    <a:pt x="39" y="57"/>
                    <a:pt x="40" y="59"/>
                  </a:cubicBezTo>
                  <a:cubicBezTo>
                    <a:pt x="41" y="62"/>
                    <a:pt x="41" y="65"/>
                    <a:pt x="40" y="64"/>
                  </a:cubicBezTo>
                  <a:cubicBezTo>
                    <a:pt x="39" y="63"/>
                    <a:pt x="40" y="61"/>
                    <a:pt x="35" y="55"/>
                  </a:cubicBezTo>
                  <a:cubicBezTo>
                    <a:pt x="30" y="50"/>
                    <a:pt x="35" y="51"/>
                    <a:pt x="36" y="45"/>
                  </a:cubicBezTo>
                  <a:cubicBezTo>
                    <a:pt x="36" y="39"/>
                    <a:pt x="35" y="37"/>
                    <a:pt x="29" y="38"/>
                  </a:cubicBezTo>
                  <a:cubicBezTo>
                    <a:pt x="27" y="39"/>
                    <a:pt x="26" y="36"/>
                    <a:pt x="25" y="33"/>
                  </a:cubicBezTo>
                  <a:cubicBezTo>
                    <a:pt x="22" y="35"/>
                    <a:pt x="3" y="42"/>
                    <a:pt x="2" y="43"/>
                  </a:cubicBezTo>
                  <a:cubicBezTo>
                    <a:pt x="0" y="43"/>
                    <a:pt x="2" y="47"/>
                    <a:pt x="3" y="49"/>
                  </a:cubicBezTo>
                  <a:cubicBezTo>
                    <a:pt x="1" y="56"/>
                    <a:pt x="7" y="51"/>
                    <a:pt x="12" y="54"/>
                  </a:cubicBezTo>
                  <a:cubicBezTo>
                    <a:pt x="16" y="58"/>
                    <a:pt x="18" y="57"/>
                    <a:pt x="21" y="59"/>
                  </a:cubicBezTo>
                  <a:cubicBezTo>
                    <a:pt x="24" y="61"/>
                    <a:pt x="21" y="61"/>
                    <a:pt x="23" y="65"/>
                  </a:cubicBezTo>
                  <a:cubicBezTo>
                    <a:pt x="24" y="69"/>
                    <a:pt x="23" y="80"/>
                    <a:pt x="21" y="80"/>
                  </a:cubicBezTo>
                  <a:cubicBezTo>
                    <a:pt x="19" y="80"/>
                    <a:pt x="23" y="82"/>
                    <a:pt x="22" y="85"/>
                  </a:cubicBezTo>
                  <a:cubicBezTo>
                    <a:pt x="20" y="89"/>
                    <a:pt x="26" y="88"/>
                    <a:pt x="22" y="94"/>
                  </a:cubicBezTo>
                  <a:cubicBezTo>
                    <a:pt x="17" y="102"/>
                    <a:pt x="20" y="103"/>
                    <a:pt x="17" y="107"/>
                  </a:cubicBezTo>
                  <a:cubicBezTo>
                    <a:pt x="14" y="110"/>
                    <a:pt x="10" y="116"/>
                    <a:pt x="10" y="116"/>
                  </a:cubicBezTo>
                  <a:cubicBezTo>
                    <a:pt x="12" y="124"/>
                    <a:pt x="17" y="143"/>
                    <a:pt x="15" y="152"/>
                  </a:cubicBezTo>
                  <a:lnTo>
                    <a:pt x="16" y="160"/>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5" name="Freeform 20"/>
            <p:cNvSpPr>
              <a:spLocks/>
            </p:cNvSpPr>
            <p:nvPr/>
          </p:nvSpPr>
          <p:spPr bwMode="auto">
            <a:xfrm>
              <a:off x="2652" y="3216"/>
              <a:ext cx="660" cy="738"/>
            </a:xfrm>
            <a:custGeom>
              <a:avLst/>
              <a:gdLst/>
              <a:ahLst/>
              <a:cxnLst>
                <a:cxn ang="0">
                  <a:pos x="2" y="5"/>
                </a:cxn>
                <a:cxn ang="0">
                  <a:pos x="15" y="40"/>
                </a:cxn>
                <a:cxn ang="0">
                  <a:pos x="23" y="66"/>
                </a:cxn>
                <a:cxn ang="0">
                  <a:pos x="28" y="98"/>
                </a:cxn>
                <a:cxn ang="0">
                  <a:pos x="40" y="118"/>
                </a:cxn>
                <a:cxn ang="0">
                  <a:pos x="45" y="113"/>
                </a:cxn>
                <a:cxn ang="0">
                  <a:pos x="50" y="121"/>
                </a:cxn>
                <a:cxn ang="0">
                  <a:pos x="59" y="121"/>
                </a:cxn>
                <a:cxn ang="0">
                  <a:pos x="68" y="117"/>
                </a:cxn>
                <a:cxn ang="0">
                  <a:pos x="68" y="79"/>
                </a:cxn>
                <a:cxn ang="0">
                  <a:pos x="68" y="52"/>
                </a:cxn>
                <a:cxn ang="0">
                  <a:pos x="76" y="52"/>
                </a:cxn>
                <a:cxn ang="0">
                  <a:pos x="76" y="16"/>
                </a:cxn>
                <a:cxn ang="0">
                  <a:pos x="88" y="14"/>
                </a:cxn>
                <a:cxn ang="0">
                  <a:pos x="96" y="15"/>
                </a:cxn>
                <a:cxn ang="0">
                  <a:pos x="102" y="13"/>
                </a:cxn>
                <a:cxn ang="0">
                  <a:pos x="110" y="10"/>
                </a:cxn>
                <a:cxn ang="0">
                  <a:pos x="95" y="9"/>
                </a:cxn>
                <a:cxn ang="0">
                  <a:pos x="80" y="12"/>
                </a:cxn>
                <a:cxn ang="0">
                  <a:pos x="76" y="11"/>
                </a:cxn>
                <a:cxn ang="0">
                  <a:pos x="72" y="11"/>
                </a:cxn>
                <a:cxn ang="0">
                  <a:pos x="57" y="8"/>
                </a:cxn>
                <a:cxn ang="0">
                  <a:pos x="50" y="6"/>
                </a:cxn>
                <a:cxn ang="0">
                  <a:pos x="21" y="6"/>
                </a:cxn>
                <a:cxn ang="0">
                  <a:pos x="13" y="3"/>
                </a:cxn>
                <a:cxn ang="0">
                  <a:pos x="2" y="5"/>
                </a:cxn>
              </a:cxnLst>
              <a:rect l="0" t="0" r="r" b="b"/>
              <a:pathLst>
                <a:path w="110" h="123">
                  <a:moveTo>
                    <a:pt x="2" y="5"/>
                  </a:moveTo>
                  <a:cubicBezTo>
                    <a:pt x="0" y="15"/>
                    <a:pt x="11" y="24"/>
                    <a:pt x="15" y="40"/>
                  </a:cubicBezTo>
                  <a:cubicBezTo>
                    <a:pt x="19" y="56"/>
                    <a:pt x="26" y="48"/>
                    <a:pt x="23" y="66"/>
                  </a:cubicBezTo>
                  <a:cubicBezTo>
                    <a:pt x="22" y="73"/>
                    <a:pt x="27" y="87"/>
                    <a:pt x="28" y="98"/>
                  </a:cubicBezTo>
                  <a:cubicBezTo>
                    <a:pt x="29" y="110"/>
                    <a:pt x="36" y="115"/>
                    <a:pt x="40" y="118"/>
                  </a:cubicBezTo>
                  <a:cubicBezTo>
                    <a:pt x="44" y="116"/>
                    <a:pt x="42" y="110"/>
                    <a:pt x="45" y="113"/>
                  </a:cubicBezTo>
                  <a:cubicBezTo>
                    <a:pt x="49" y="116"/>
                    <a:pt x="45" y="118"/>
                    <a:pt x="50" y="121"/>
                  </a:cubicBezTo>
                  <a:cubicBezTo>
                    <a:pt x="55" y="123"/>
                    <a:pt x="58" y="120"/>
                    <a:pt x="59" y="121"/>
                  </a:cubicBezTo>
                  <a:cubicBezTo>
                    <a:pt x="61" y="123"/>
                    <a:pt x="64" y="118"/>
                    <a:pt x="68" y="117"/>
                  </a:cubicBezTo>
                  <a:cubicBezTo>
                    <a:pt x="68" y="79"/>
                    <a:pt x="68" y="79"/>
                    <a:pt x="68" y="79"/>
                  </a:cubicBezTo>
                  <a:cubicBezTo>
                    <a:pt x="68" y="52"/>
                    <a:pt x="68" y="52"/>
                    <a:pt x="68" y="52"/>
                  </a:cubicBezTo>
                  <a:cubicBezTo>
                    <a:pt x="76" y="52"/>
                    <a:pt x="76" y="52"/>
                    <a:pt x="76" y="52"/>
                  </a:cubicBezTo>
                  <a:cubicBezTo>
                    <a:pt x="76" y="16"/>
                    <a:pt x="76" y="16"/>
                    <a:pt x="76" y="16"/>
                  </a:cubicBezTo>
                  <a:cubicBezTo>
                    <a:pt x="76" y="16"/>
                    <a:pt x="81" y="14"/>
                    <a:pt x="88" y="14"/>
                  </a:cubicBezTo>
                  <a:cubicBezTo>
                    <a:pt x="94" y="13"/>
                    <a:pt x="94" y="11"/>
                    <a:pt x="96" y="15"/>
                  </a:cubicBezTo>
                  <a:cubicBezTo>
                    <a:pt x="97" y="19"/>
                    <a:pt x="100" y="13"/>
                    <a:pt x="102" y="13"/>
                  </a:cubicBezTo>
                  <a:cubicBezTo>
                    <a:pt x="105" y="13"/>
                    <a:pt x="106" y="11"/>
                    <a:pt x="110" y="10"/>
                  </a:cubicBezTo>
                  <a:cubicBezTo>
                    <a:pt x="106" y="6"/>
                    <a:pt x="102" y="7"/>
                    <a:pt x="95" y="9"/>
                  </a:cubicBezTo>
                  <a:cubicBezTo>
                    <a:pt x="95" y="9"/>
                    <a:pt x="83" y="12"/>
                    <a:pt x="80" y="12"/>
                  </a:cubicBezTo>
                  <a:cubicBezTo>
                    <a:pt x="77" y="13"/>
                    <a:pt x="76" y="10"/>
                    <a:pt x="76" y="11"/>
                  </a:cubicBezTo>
                  <a:cubicBezTo>
                    <a:pt x="75" y="13"/>
                    <a:pt x="74" y="13"/>
                    <a:pt x="72" y="11"/>
                  </a:cubicBezTo>
                  <a:cubicBezTo>
                    <a:pt x="69" y="9"/>
                    <a:pt x="60" y="14"/>
                    <a:pt x="57" y="8"/>
                  </a:cubicBezTo>
                  <a:cubicBezTo>
                    <a:pt x="56" y="6"/>
                    <a:pt x="55" y="6"/>
                    <a:pt x="50" y="6"/>
                  </a:cubicBezTo>
                  <a:cubicBezTo>
                    <a:pt x="46" y="6"/>
                    <a:pt x="26" y="6"/>
                    <a:pt x="21" y="6"/>
                  </a:cubicBezTo>
                  <a:cubicBezTo>
                    <a:pt x="16" y="6"/>
                    <a:pt x="18" y="0"/>
                    <a:pt x="13" y="3"/>
                  </a:cubicBezTo>
                  <a:cubicBezTo>
                    <a:pt x="7" y="5"/>
                    <a:pt x="8" y="5"/>
                    <a:pt x="2" y="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6" name="Freeform 21"/>
            <p:cNvSpPr>
              <a:spLocks/>
            </p:cNvSpPr>
            <p:nvPr/>
          </p:nvSpPr>
          <p:spPr bwMode="auto">
            <a:xfrm>
              <a:off x="3060" y="3276"/>
              <a:ext cx="444" cy="558"/>
            </a:xfrm>
            <a:custGeom>
              <a:avLst/>
              <a:gdLst/>
              <a:ahLst/>
              <a:cxnLst>
                <a:cxn ang="0">
                  <a:pos x="42" y="0"/>
                </a:cxn>
                <a:cxn ang="0">
                  <a:pos x="34" y="3"/>
                </a:cxn>
                <a:cxn ang="0">
                  <a:pos x="28" y="5"/>
                </a:cxn>
                <a:cxn ang="0">
                  <a:pos x="20" y="4"/>
                </a:cxn>
                <a:cxn ang="0">
                  <a:pos x="8" y="6"/>
                </a:cxn>
                <a:cxn ang="0">
                  <a:pos x="8" y="42"/>
                </a:cxn>
                <a:cxn ang="0">
                  <a:pos x="0" y="42"/>
                </a:cxn>
                <a:cxn ang="0">
                  <a:pos x="0" y="69"/>
                </a:cxn>
                <a:cxn ang="0">
                  <a:pos x="6" y="85"/>
                </a:cxn>
                <a:cxn ang="0">
                  <a:pos x="7" y="91"/>
                </a:cxn>
                <a:cxn ang="0">
                  <a:pos x="17" y="87"/>
                </a:cxn>
                <a:cxn ang="0">
                  <a:pos x="31" y="77"/>
                </a:cxn>
                <a:cxn ang="0">
                  <a:pos x="46" y="72"/>
                </a:cxn>
                <a:cxn ang="0">
                  <a:pos x="55" y="61"/>
                </a:cxn>
                <a:cxn ang="0">
                  <a:pos x="64" y="51"/>
                </a:cxn>
                <a:cxn ang="0">
                  <a:pos x="74" y="44"/>
                </a:cxn>
                <a:cxn ang="0">
                  <a:pos x="67" y="38"/>
                </a:cxn>
                <a:cxn ang="0">
                  <a:pos x="61" y="29"/>
                </a:cxn>
                <a:cxn ang="0">
                  <a:pos x="58" y="25"/>
                </a:cxn>
                <a:cxn ang="0">
                  <a:pos x="48" y="14"/>
                </a:cxn>
                <a:cxn ang="0">
                  <a:pos x="42" y="0"/>
                </a:cxn>
              </a:cxnLst>
              <a:rect l="0" t="0" r="r" b="b"/>
              <a:pathLst>
                <a:path w="74" h="93">
                  <a:moveTo>
                    <a:pt x="42" y="0"/>
                  </a:moveTo>
                  <a:cubicBezTo>
                    <a:pt x="38" y="1"/>
                    <a:pt x="37" y="3"/>
                    <a:pt x="34" y="3"/>
                  </a:cubicBezTo>
                  <a:cubicBezTo>
                    <a:pt x="32" y="3"/>
                    <a:pt x="29" y="9"/>
                    <a:pt x="28" y="5"/>
                  </a:cubicBezTo>
                  <a:cubicBezTo>
                    <a:pt x="26" y="1"/>
                    <a:pt x="26" y="3"/>
                    <a:pt x="20" y="4"/>
                  </a:cubicBezTo>
                  <a:cubicBezTo>
                    <a:pt x="13" y="4"/>
                    <a:pt x="8" y="6"/>
                    <a:pt x="8" y="6"/>
                  </a:cubicBezTo>
                  <a:cubicBezTo>
                    <a:pt x="8" y="42"/>
                    <a:pt x="8" y="42"/>
                    <a:pt x="8" y="42"/>
                  </a:cubicBezTo>
                  <a:cubicBezTo>
                    <a:pt x="0" y="42"/>
                    <a:pt x="0" y="42"/>
                    <a:pt x="0" y="42"/>
                  </a:cubicBezTo>
                  <a:cubicBezTo>
                    <a:pt x="0" y="69"/>
                    <a:pt x="0" y="69"/>
                    <a:pt x="0" y="69"/>
                  </a:cubicBezTo>
                  <a:cubicBezTo>
                    <a:pt x="3" y="73"/>
                    <a:pt x="7" y="83"/>
                    <a:pt x="6" y="85"/>
                  </a:cubicBezTo>
                  <a:cubicBezTo>
                    <a:pt x="4" y="87"/>
                    <a:pt x="4" y="91"/>
                    <a:pt x="7" y="91"/>
                  </a:cubicBezTo>
                  <a:cubicBezTo>
                    <a:pt x="9" y="90"/>
                    <a:pt x="12" y="93"/>
                    <a:pt x="17" y="87"/>
                  </a:cubicBezTo>
                  <a:cubicBezTo>
                    <a:pt x="23" y="81"/>
                    <a:pt x="20" y="70"/>
                    <a:pt x="31" y="77"/>
                  </a:cubicBezTo>
                  <a:cubicBezTo>
                    <a:pt x="42" y="84"/>
                    <a:pt x="44" y="78"/>
                    <a:pt x="46" y="72"/>
                  </a:cubicBezTo>
                  <a:cubicBezTo>
                    <a:pt x="48" y="67"/>
                    <a:pt x="53" y="68"/>
                    <a:pt x="55" y="61"/>
                  </a:cubicBezTo>
                  <a:cubicBezTo>
                    <a:pt x="56" y="54"/>
                    <a:pt x="62" y="56"/>
                    <a:pt x="64" y="51"/>
                  </a:cubicBezTo>
                  <a:cubicBezTo>
                    <a:pt x="65" y="46"/>
                    <a:pt x="69" y="48"/>
                    <a:pt x="74" y="44"/>
                  </a:cubicBezTo>
                  <a:cubicBezTo>
                    <a:pt x="72" y="39"/>
                    <a:pt x="71" y="40"/>
                    <a:pt x="67" y="38"/>
                  </a:cubicBezTo>
                  <a:cubicBezTo>
                    <a:pt x="63" y="37"/>
                    <a:pt x="61" y="33"/>
                    <a:pt x="61" y="29"/>
                  </a:cubicBezTo>
                  <a:cubicBezTo>
                    <a:pt x="62" y="25"/>
                    <a:pt x="58" y="28"/>
                    <a:pt x="58" y="25"/>
                  </a:cubicBezTo>
                  <a:cubicBezTo>
                    <a:pt x="58" y="22"/>
                    <a:pt x="49" y="22"/>
                    <a:pt x="48" y="14"/>
                  </a:cubicBezTo>
                  <a:cubicBezTo>
                    <a:pt x="47" y="10"/>
                    <a:pt x="43" y="8"/>
                    <a:pt x="42"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7" name="Freeform 22"/>
            <p:cNvSpPr>
              <a:spLocks/>
            </p:cNvSpPr>
            <p:nvPr/>
          </p:nvSpPr>
          <p:spPr bwMode="auto">
            <a:xfrm>
              <a:off x="3312" y="3144"/>
              <a:ext cx="384" cy="408"/>
            </a:xfrm>
            <a:custGeom>
              <a:avLst/>
              <a:gdLst/>
              <a:ahLst/>
              <a:cxnLst>
                <a:cxn ang="0">
                  <a:pos x="0" y="22"/>
                </a:cxn>
                <a:cxn ang="0">
                  <a:pos x="6" y="36"/>
                </a:cxn>
                <a:cxn ang="0">
                  <a:pos x="16" y="47"/>
                </a:cxn>
                <a:cxn ang="0">
                  <a:pos x="19" y="51"/>
                </a:cxn>
                <a:cxn ang="0">
                  <a:pos x="25" y="60"/>
                </a:cxn>
                <a:cxn ang="0">
                  <a:pos x="32" y="66"/>
                </a:cxn>
                <a:cxn ang="0">
                  <a:pos x="42" y="67"/>
                </a:cxn>
                <a:cxn ang="0">
                  <a:pos x="48" y="68"/>
                </a:cxn>
                <a:cxn ang="0">
                  <a:pos x="55" y="59"/>
                </a:cxn>
                <a:cxn ang="0">
                  <a:pos x="60" y="46"/>
                </a:cxn>
                <a:cxn ang="0">
                  <a:pos x="60" y="37"/>
                </a:cxn>
                <a:cxn ang="0">
                  <a:pos x="59" y="32"/>
                </a:cxn>
                <a:cxn ang="0">
                  <a:pos x="61" y="17"/>
                </a:cxn>
                <a:cxn ang="0">
                  <a:pos x="59" y="11"/>
                </a:cxn>
                <a:cxn ang="0">
                  <a:pos x="50" y="6"/>
                </a:cxn>
                <a:cxn ang="0">
                  <a:pos x="41" y="1"/>
                </a:cxn>
                <a:cxn ang="0">
                  <a:pos x="30" y="3"/>
                </a:cxn>
                <a:cxn ang="0">
                  <a:pos x="25" y="11"/>
                </a:cxn>
                <a:cxn ang="0">
                  <a:pos x="14" y="23"/>
                </a:cxn>
                <a:cxn ang="0">
                  <a:pos x="7" y="24"/>
                </a:cxn>
                <a:cxn ang="0">
                  <a:pos x="0" y="22"/>
                </a:cxn>
              </a:cxnLst>
              <a:rect l="0" t="0" r="r" b="b"/>
              <a:pathLst>
                <a:path w="64" h="68">
                  <a:moveTo>
                    <a:pt x="0" y="22"/>
                  </a:moveTo>
                  <a:cubicBezTo>
                    <a:pt x="1" y="30"/>
                    <a:pt x="5" y="32"/>
                    <a:pt x="6" y="36"/>
                  </a:cubicBezTo>
                  <a:cubicBezTo>
                    <a:pt x="7" y="44"/>
                    <a:pt x="16" y="44"/>
                    <a:pt x="16" y="47"/>
                  </a:cubicBezTo>
                  <a:cubicBezTo>
                    <a:pt x="16" y="50"/>
                    <a:pt x="20" y="47"/>
                    <a:pt x="19" y="51"/>
                  </a:cubicBezTo>
                  <a:cubicBezTo>
                    <a:pt x="19" y="55"/>
                    <a:pt x="21" y="59"/>
                    <a:pt x="25" y="60"/>
                  </a:cubicBezTo>
                  <a:cubicBezTo>
                    <a:pt x="29" y="62"/>
                    <a:pt x="30" y="61"/>
                    <a:pt x="32" y="66"/>
                  </a:cubicBezTo>
                  <a:cubicBezTo>
                    <a:pt x="37" y="65"/>
                    <a:pt x="39" y="68"/>
                    <a:pt x="42" y="67"/>
                  </a:cubicBezTo>
                  <a:cubicBezTo>
                    <a:pt x="45" y="67"/>
                    <a:pt x="46" y="67"/>
                    <a:pt x="48" y="68"/>
                  </a:cubicBezTo>
                  <a:cubicBezTo>
                    <a:pt x="48" y="68"/>
                    <a:pt x="52" y="62"/>
                    <a:pt x="55" y="59"/>
                  </a:cubicBezTo>
                  <a:cubicBezTo>
                    <a:pt x="58" y="55"/>
                    <a:pt x="55" y="54"/>
                    <a:pt x="60" y="46"/>
                  </a:cubicBezTo>
                  <a:cubicBezTo>
                    <a:pt x="64" y="40"/>
                    <a:pt x="58" y="41"/>
                    <a:pt x="60" y="37"/>
                  </a:cubicBezTo>
                  <a:cubicBezTo>
                    <a:pt x="61" y="34"/>
                    <a:pt x="57" y="32"/>
                    <a:pt x="59" y="32"/>
                  </a:cubicBezTo>
                  <a:cubicBezTo>
                    <a:pt x="61" y="32"/>
                    <a:pt x="62" y="21"/>
                    <a:pt x="61" y="17"/>
                  </a:cubicBezTo>
                  <a:cubicBezTo>
                    <a:pt x="59" y="13"/>
                    <a:pt x="62" y="13"/>
                    <a:pt x="59" y="11"/>
                  </a:cubicBezTo>
                  <a:cubicBezTo>
                    <a:pt x="56" y="9"/>
                    <a:pt x="54" y="10"/>
                    <a:pt x="50" y="6"/>
                  </a:cubicBezTo>
                  <a:cubicBezTo>
                    <a:pt x="45" y="3"/>
                    <a:pt x="39" y="8"/>
                    <a:pt x="41" y="1"/>
                  </a:cubicBezTo>
                  <a:cubicBezTo>
                    <a:pt x="38" y="1"/>
                    <a:pt x="35" y="0"/>
                    <a:pt x="30" y="3"/>
                  </a:cubicBezTo>
                  <a:cubicBezTo>
                    <a:pt x="26" y="6"/>
                    <a:pt x="30" y="9"/>
                    <a:pt x="25" y="11"/>
                  </a:cubicBezTo>
                  <a:cubicBezTo>
                    <a:pt x="20" y="13"/>
                    <a:pt x="17" y="19"/>
                    <a:pt x="14" y="23"/>
                  </a:cubicBezTo>
                  <a:cubicBezTo>
                    <a:pt x="10" y="28"/>
                    <a:pt x="9" y="22"/>
                    <a:pt x="7" y="24"/>
                  </a:cubicBezTo>
                  <a:cubicBezTo>
                    <a:pt x="4" y="25"/>
                    <a:pt x="5" y="22"/>
                    <a:pt x="0" y="2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8" name="Freeform 23"/>
            <p:cNvSpPr>
              <a:spLocks/>
            </p:cNvSpPr>
            <p:nvPr/>
          </p:nvSpPr>
          <p:spPr bwMode="auto">
            <a:xfrm>
              <a:off x="2892" y="3534"/>
              <a:ext cx="780" cy="780"/>
            </a:xfrm>
            <a:custGeom>
              <a:avLst/>
              <a:gdLst/>
              <a:ahLst/>
              <a:cxnLst>
                <a:cxn ang="0">
                  <a:pos x="102" y="1"/>
                </a:cxn>
                <a:cxn ang="0">
                  <a:pos x="112" y="2"/>
                </a:cxn>
                <a:cxn ang="0">
                  <a:pos x="118" y="3"/>
                </a:cxn>
                <a:cxn ang="0">
                  <a:pos x="123" y="39"/>
                </a:cxn>
                <a:cxn ang="0">
                  <a:pos x="114" y="43"/>
                </a:cxn>
                <a:cxn ang="0">
                  <a:pos x="121" y="53"/>
                </a:cxn>
                <a:cxn ang="0">
                  <a:pos x="124" y="47"/>
                </a:cxn>
                <a:cxn ang="0">
                  <a:pos x="130" y="47"/>
                </a:cxn>
                <a:cxn ang="0">
                  <a:pos x="115" y="79"/>
                </a:cxn>
                <a:cxn ang="0">
                  <a:pos x="102" y="99"/>
                </a:cxn>
                <a:cxn ang="0">
                  <a:pos x="83" y="117"/>
                </a:cxn>
                <a:cxn ang="0">
                  <a:pos x="73" y="120"/>
                </a:cxn>
                <a:cxn ang="0">
                  <a:pos x="67" y="122"/>
                </a:cxn>
                <a:cxn ang="0">
                  <a:pos x="56" y="122"/>
                </a:cxn>
                <a:cxn ang="0">
                  <a:pos x="47" y="121"/>
                </a:cxn>
                <a:cxn ang="0">
                  <a:pos x="41" y="125"/>
                </a:cxn>
                <a:cxn ang="0">
                  <a:pos x="34" y="126"/>
                </a:cxn>
                <a:cxn ang="0">
                  <a:pos x="28" y="129"/>
                </a:cxn>
                <a:cxn ang="0">
                  <a:pos x="24" y="129"/>
                </a:cxn>
                <a:cxn ang="0">
                  <a:pos x="22" y="126"/>
                </a:cxn>
                <a:cxn ang="0">
                  <a:pos x="19" y="123"/>
                </a:cxn>
                <a:cxn ang="0">
                  <a:pos x="16" y="124"/>
                </a:cxn>
                <a:cxn ang="0">
                  <a:pos x="15" y="120"/>
                </a:cxn>
                <a:cxn ang="0">
                  <a:pos x="12" y="113"/>
                </a:cxn>
                <a:cxn ang="0">
                  <a:pos x="12" y="108"/>
                </a:cxn>
                <a:cxn ang="0">
                  <a:pos x="11" y="92"/>
                </a:cxn>
                <a:cxn ang="0">
                  <a:pos x="0" y="65"/>
                </a:cxn>
                <a:cxn ang="0">
                  <a:pos x="5" y="60"/>
                </a:cxn>
                <a:cxn ang="0">
                  <a:pos x="10" y="68"/>
                </a:cxn>
                <a:cxn ang="0">
                  <a:pos x="19" y="68"/>
                </a:cxn>
                <a:cxn ang="0">
                  <a:pos x="28" y="64"/>
                </a:cxn>
                <a:cxn ang="0">
                  <a:pos x="28" y="26"/>
                </a:cxn>
                <a:cxn ang="0">
                  <a:pos x="34" y="42"/>
                </a:cxn>
                <a:cxn ang="0">
                  <a:pos x="35" y="48"/>
                </a:cxn>
                <a:cxn ang="0">
                  <a:pos x="45" y="44"/>
                </a:cxn>
                <a:cxn ang="0">
                  <a:pos x="59" y="34"/>
                </a:cxn>
                <a:cxn ang="0">
                  <a:pos x="74" y="29"/>
                </a:cxn>
                <a:cxn ang="0">
                  <a:pos x="83" y="18"/>
                </a:cxn>
                <a:cxn ang="0">
                  <a:pos x="92" y="8"/>
                </a:cxn>
                <a:cxn ang="0">
                  <a:pos x="102" y="1"/>
                </a:cxn>
              </a:cxnLst>
              <a:rect l="0" t="0" r="r" b="b"/>
              <a:pathLst>
                <a:path w="130" h="130">
                  <a:moveTo>
                    <a:pt x="102" y="1"/>
                  </a:moveTo>
                  <a:cubicBezTo>
                    <a:pt x="107" y="0"/>
                    <a:pt x="109" y="3"/>
                    <a:pt x="112" y="2"/>
                  </a:cubicBezTo>
                  <a:cubicBezTo>
                    <a:pt x="115" y="2"/>
                    <a:pt x="116" y="2"/>
                    <a:pt x="118" y="3"/>
                  </a:cubicBezTo>
                  <a:cubicBezTo>
                    <a:pt x="120" y="11"/>
                    <a:pt x="125" y="30"/>
                    <a:pt x="123" y="39"/>
                  </a:cubicBezTo>
                  <a:cubicBezTo>
                    <a:pt x="117" y="34"/>
                    <a:pt x="116" y="37"/>
                    <a:pt x="114" y="43"/>
                  </a:cubicBezTo>
                  <a:cubicBezTo>
                    <a:pt x="112" y="48"/>
                    <a:pt x="118" y="53"/>
                    <a:pt x="121" y="53"/>
                  </a:cubicBezTo>
                  <a:cubicBezTo>
                    <a:pt x="125" y="52"/>
                    <a:pt x="122" y="47"/>
                    <a:pt x="124" y="47"/>
                  </a:cubicBezTo>
                  <a:cubicBezTo>
                    <a:pt x="130" y="47"/>
                    <a:pt x="130" y="47"/>
                    <a:pt x="130" y="47"/>
                  </a:cubicBezTo>
                  <a:cubicBezTo>
                    <a:pt x="128" y="73"/>
                    <a:pt x="123" y="60"/>
                    <a:pt x="115" y="79"/>
                  </a:cubicBezTo>
                  <a:cubicBezTo>
                    <a:pt x="108" y="95"/>
                    <a:pt x="105" y="93"/>
                    <a:pt x="102" y="99"/>
                  </a:cubicBezTo>
                  <a:cubicBezTo>
                    <a:pt x="94" y="109"/>
                    <a:pt x="87" y="114"/>
                    <a:pt x="83" y="117"/>
                  </a:cubicBezTo>
                  <a:cubicBezTo>
                    <a:pt x="79" y="120"/>
                    <a:pt x="72" y="116"/>
                    <a:pt x="73" y="120"/>
                  </a:cubicBezTo>
                  <a:cubicBezTo>
                    <a:pt x="74" y="124"/>
                    <a:pt x="69" y="119"/>
                    <a:pt x="67" y="122"/>
                  </a:cubicBezTo>
                  <a:cubicBezTo>
                    <a:pt x="64" y="125"/>
                    <a:pt x="58" y="120"/>
                    <a:pt x="56" y="122"/>
                  </a:cubicBezTo>
                  <a:cubicBezTo>
                    <a:pt x="53" y="123"/>
                    <a:pt x="50" y="120"/>
                    <a:pt x="47" y="121"/>
                  </a:cubicBezTo>
                  <a:cubicBezTo>
                    <a:pt x="44" y="121"/>
                    <a:pt x="45" y="123"/>
                    <a:pt x="41" y="125"/>
                  </a:cubicBezTo>
                  <a:cubicBezTo>
                    <a:pt x="37" y="127"/>
                    <a:pt x="38" y="125"/>
                    <a:pt x="34" y="126"/>
                  </a:cubicBezTo>
                  <a:cubicBezTo>
                    <a:pt x="29" y="126"/>
                    <a:pt x="29" y="130"/>
                    <a:pt x="28" y="129"/>
                  </a:cubicBezTo>
                  <a:cubicBezTo>
                    <a:pt x="26" y="129"/>
                    <a:pt x="25" y="130"/>
                    <a:pt x="24" y="129"/>
                  </a:cubicBezTo>
                  <a:cubicBezTo>
                    <a:pt x="24" y="127"/>
                    <a:pt x="22" y="129"/>
                    <a:pt x="22" y="126"/>
                  </a:cubicBezTo>
                  <a:cubicBezTo>
                    <a:pt x="22" y="124"/>
                    <a:pt x="19" y="127"/>
                    <a:pt x="19" y="123"/>
                  </a:cubicBezTo>
                  <a:cubicBezTo>
                    <a:pt x="19" y="121"/>
                    <a:pt x="16" y="121"/>
                    <a:pt x="16" y="124"/>
                  </a:cubicBezTo>
                  <a:cubicBezTo>
                    <a:pt x="15" y="126"/>
                    <a:pt x="13" y="122"/>
                    <a:pt x="15" y="120"/>
                  </a:cubicBezTo>
                  <a:cubicBezTo>
                    <a:pt x="16" y="119"/>
                    <a:pt x="15" y="118"/>
                    <a:pt x="12" y="113"/>
                  </a:cubicBezTo>
                  <a:cubicBezTo>
                    <a:pt x="10" y="109"/>
                    <a:pt x="11" y="107"/>
                    <a:pt x="12" y="108"/>
                  </a:cubicBezTo>
                  <a:cubicBezTo>
                    <a:pt x="14" y="109"/>
                    <a:pt x="19" y="103"/>
                    <a:pt x="11" y="92"/>
                  </a:cubicBezTo>
                  <a:cubicBezTo>
                    <a:pt x="2" y="79"/>
                    <a:pt x="6" y="73"/>
                    <a:pt x="0" y="65"/>
                  </a:cubicBezTo>
                  <a:cubicBezTo>
                    <a:pt x="4" y="63"/>
                    <a:pt x="2" y="57"/>
                    <a:pt x="5" y="60"/>
                  </a:cubicBezTo>
                  <a:cubicBezTo>
                    <a:pt x="9" y="63"/>
                    <a:pt x="5" y="65"/>
                    <a:pt x="10" y="68"/>
                  </a:cubicBezTo>
                  <a:cubicBezTo>
                    <a:pt x="15" y="70"/>
                    <a:pt x="18" y="67"/>
                    <a:pt x="19" y="68"/>
                  </a:cubicBezTo>
                  <a:cubicBezTo>
                    <a:pt x="21" y="70"/>
                    <a:pt x="24" y="65"/>
                    <a:pt x="28" y="64"/>
                  </a:cubicBezTo>
                  <a:cubicBezTo>
                    <a:pt x="28" y="26"/>
                    <a:pt x="28" y="26"/>
                    <a:pt x="28" y="26"/>
                  </a:cubicBezTo>
                  <a:cubicBezTo>
                    <a:pt x="31" y="30"/>
                    <a:pt x="35" y="40"/>
                    <a:pt x="34" y="42"/>
                  </a:cubicBezTo>
                  <a:cubicBezTo>
                    <a:pt x="32" y="44"/>
                    <a:pt x="32" y="48"/>
                    <a:pt x="35" y="48"/>
                  </a:cubicBezTo>
                  <a:cubicBezTo>
                    <a:pt x="37" y="47"/>
                    <a:pt x="40" y="50"/>
                    <a:pt x="45" y="44"/>
                  </a:cubicBezTo>
                  <a:cubicBezTo>
                    <a:pt x="51" y="38"/>
                    <a:pt x="48" y="27"/>
                    <a:pt x="59" y="34"/>
                  </a:cubicBezTo>
                  <a:cubicBezTo>
                    <a:pt x="70" y="41"/>
                    <a:pt x="72" y="35"/>
                    <a:pt x="74" y="29"/>
                  </a:cubicBezTo>
                  <a:cubicBezTo>
                    <a:pt x="76" y="24"/>
                    <a:pt x="81" y="25"/>
                    <a:pt x="83" y="18"/>
                  </a:cubicBezTo>
                  <a:cubicBezTo>
                    <a:pt x="84" y="11"/>
                    <a:pt x="90" y="13"/>
                    <a:pt x="92" y="8"/>
                  </a:cubicBezTo>
                  <a:cubicBezTo>
                    <a:pt x="93" y="3"/>
                    <a:pt x="97" y="5"/>
                    <a:pt x="102" y="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29" name="Freeform 24"/>
            <p:cNvSpPr>
              <a:spLocks/>
            </p:cNvSpPr>
            <p:nvPr/>
          </p:nvSpPr>
          <p:spPr bwMode="auto">
            <a:xfrm>
              <a:off x="3384" y="3912"/>
              <a:ext cx="132" cy="144"/>
            </a:xfrm>
            <a:custGeom>
              <a:avLst/>
              <a:gdLst/>
              <a:ahLst/>
              <a:cxnLst>
                <a:cxn ang="0">
                  <a:pos x="8" y="23"/>
                </a:cxn>
                <a:cxn ang="0">
                  <a:pos x="3" y="11"/>
                </a:cxn>
                <a:cxn ang="0">
                  <a:pos x="16" y="3"/>
                </a:cxn>
                <a:cxn ang="0">
                  <a:pos x="20" y="12"/>
                </a:cxn>
                <a:cxn ang="0">
                  <a:pos x="11" y="21"/>
                </a:cxn>
                <a:cxn ang="0">
                  <a:pos x="8" y="23"/>
                </a:cxn>
              </a:cxnLst>
              <a:rect l="0" t="0" r="r" b="b"/>
              <a:pathLst>
                <a:path w="22" h="24">
                  <a:moveTo>
                    <a:pt x="8" y="23"/>
                  </a:moveTo>
                  <a:cubicBezTo>
                    <a:pt x="4" y="18"/>
                    <a:pt x="0" y="15"/>
                    <a:pt x="3" y="11"/>
                  </a:cubicBezTo>
                  <a:cubicBezTo>
                    <a:pt x="7" y="6"/>
                    <a:pt x="13" y="0"/>
                    <a:pt x="16" y="3"/>
                  </a:cubicBezTo>
                  <a:cubicBezTo>
                    <a:pt x="18" y="6"/>
                    <a:pt x="22" y="6"/>
                    <a:pt x="20" y="12"/>
                  </a:cubicBezTo>
                  <a:cubicBezTo>
                    <a:pt x="18" y="18"/>
                    <a:pt x="13" y="18"/>
                    <a:pt x="11" y="21"/>
                  </a:cubicBezTo>
                  <a:cubicBezTo>
                    <a:pt x="9" y="24"/>
                    <a:pt x="9" y="24"/>
                    <a:pt x="8" y="23"/>
                  </a:cubicBezTo>
                  <a:close/>
                </a:path>
              </a:pathLst>
            </a:custGeom>
            <a:grpFill/>
            <a:ln w="3175" cap="rnd" cmpd="sng">
              <a:solidFill>
                <a:schemeClr val="bg1"/>
              </a:solidFill>
              <a:prstDash val="solid"/>
              <a:round/>
              <a:headEnd/>
              <a:tailEnd/>
            </a:ln>
          </p:spPr>
          <p:txBody>
            <a:bodyPr/>
            <a:lstStyle/>
            <a:p>
              <a:endParaRPr lang="en-GB"/>
            </a:p>
          </p:txBody>
        </p:sp>
        <p:sp>
          <p:nvSpPr>
            <p:cNvPr id="230" name="Freeform 25"/>
            <p:cNvSpPr>
              <a:spLocks/>
            </p:cNvSpPr>
            <p:nvPr/>
          </p:nvSpPr>
          <p:spPr bwMode="auto">
            <a:xfrm>
              <a:off x="3564" y="3738"/>
              <a:ext cx="78" cy="114"/>
            </a:xfrm>
            <a:custGeom>
              <a:avLst/>
              <a:gdLst/>
              <a:ahLst/>
              <a:cxnLst>
                <a:cxn ang="0">
                  <a:pos x="11" y="5"/>
                </a:cxn>
                <a:cxn ang="0">
                  <a:pos x="12" y="13"/>
                </a:cxn>
                <a:cxn ang="0">
                  <a:pos x="9" y="19"/>
                </a:cxn>
                <a:cxn ang="0">
                  <a:pos x="2" y="9"/>
                </a:cxn>
                <a:cxn ang="0">
                  <a:pos x="11" y="5"/>
                </a:cxn>
              </a:cxnLst>
              <a:rect l="0" t="0" r="r" b="b"/>
              <a:pathLst>
                <a:path w="13" h="19">
                  <a:moveTo>
                    <a:pt x="11" y="5"/>
                  </a:moveTo>
                  <a:cubicBezTo>
                    <a:pt x="12" y="13"/>
                    <a:pt x="12" y="13"/>
                    <a:pt x="12" y="13"/>
                  </a:cubicBezTo>
                  <a:cubicBezTo>
                    <a:pt x="10" y="13"/>
                    <a:pt x="13" y="18"/>
                    <a:pt x="9" y="19"/>
                  </a:cubicBezTo>
                  <a:cubicBezTo>
                    <a:pt x="6" y="19"/>
                    <a:pt x="0" y="14"/>
                    <a:pt x="2" y="9"/>
                  </a:cubicBezTo>
                  <a:cubicBezTo>
                    <a:pt x="4" y="3"/>
                    <a:pt x="5" y="0"/>
                    <a:pt x="11" y="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31" name="Freeform 26"/>
            <p:cNvSpPr>
              <a:spLocks/>
            </p:cNvSpPr>
            <p:nvPr/>
          </p:nvSpPr>
          <p:spPr bwMode="auto">
            <a:xfrm>
              <a:off x="3660" y="2790"/>
              <a:ext cx="168" cy="456"/>
            </a:xfrm>
            <a:custGeom>
              <a:avLst/>
              <a:gdLst/>
              <a:ahLst/>
              <a:cxnLst>
                <a:cxn ang="0">
                  <a:pos x="5" y="44"/>
                </a:cxn>
                <a:cxn ang="0">
                  <a:pos x="9" y="49"/>
                </a:cxn>
                <a:cxn ang="0">
                  <a:pos x="16" y="56"/>
                </a:cxn>
                <a:cxn ang="0">
                  <a:pos x="15" y="66"/>
                </a:cxn>
                <a:cxn ang="0">
                  <a:pos x="20" y="75"/>
                </a:cxn>
                <a:cxn ang="0">
                  <a:pos x="20" y="70"/>
                </a:cxn>
                <a:cxn ang="0">
                  <a:pos x="24" y="65"/>
                </a:cxn>
                <a:cxn ang="0">
                  <a:pos x="25" y="58"/>
                </a:cxn>
                <a:cxn ang="0">
                  <a:pos x="23" y="46"/>
                </a:cxn>
                <a:cxn ang="0">
                  <a:pos x="15" y="36"/>
                </a:cxn>
                <a:cxn ang="0">
                  <a:pos x="15" y="25"/>
                </a:cxn>
                <a:cxn ang="0">
                  <a:pos x="17" y="20"/>
                </a:cxn>
                <a:cxn ang="0">
                  <a:pos x="15" y="10"/>
                </a:cxn>
                <a:cxn ang="0">
                  <a:pos x="10" y="2"/>
                </a:cxn>
                <a:cxn ang="0">
                  <a:pos x="3" y="0"/>
                </a:cxn>
                <a:cxn ang="0">
                  <a:pos x="5" y="3"/>
                </a:cxn>
                <a:cxn ang="0">
                  <a:pos x="6" y="7"/>
                </a:cxn>
                <a:cxn ang="0">
                  <a:pos x="7" y="13"/>
                </a:cxn>
                <a:cxn ang="0">
                  <a:pos x="5" y="18"/>
                </a:cxn>
                <a:cxn ang="0">
                  <a:pos x="5" y="25"/>
                </a:cxn>
                <a:cxn ang="0">
                  <a:pos x="5" y="31"/>
                </a:cxn>
                <a:cxn ang="0">
                  <a:pos x="2" y="39"/>
                </a:cxn>
                <a:cxn ang="0">
                  <a:pos x="5" y="44"/>
                </a:cxn>
              </a:cxnLst>
              <a:rect l="0" t="0" r="r" b="b"/>
              <a:pathLst>
                <a:path w="28" h="76">
                  <a:moveTo>
                    <a:pt x="5" y="44"/>
                  </a:moveTo>
                  <a:cubicBezTo>
                    <a:pt x="6" y="47"/>
                    <a:pt x="7" y="50"/>
                    <a:pt x="9" y="49"/>
                  </a:cubicBezTo>
                  <a:cubicBezTo>
                    <a:pt x="15" y="48"/>
                    <a:pt x="16" y="50"/>
                    <a:pt x="16" y="56"/>
                  </a:cubicBezTo>
                  <a:cubicBezTo>
                    <a:pt x="15" y="62"/>
                    <a:pt x="10" y="61"/>
                    <a:pt x="15" y="66"/>
                  </a:cubicBezTo>
                  <a:cubicBezTo>
                    <a:pt x="20" y="72"/>
                    <a:pt x="19" y="74"/>
                    <a:pt x="20" y="75"/>
                  </a:cubicBezTo>
                  <a:cubicBezTo>
                    <a:pt x="21" y="76"/>
                    <a:pt x="21" y="73"/>
                    <a:pt x="20" y="70"/>
                  </a:cubicBezTo>
                  <a:cubicBezTo>
                    <a:pt x="19" y="68"/>
                    <a:pt x="22" y="65"/>
                    <a:pt x="24" y="65"/>
                  </a:cubicBezTo>
                  <a:cubicBezTo>
                    <a:pt x="26" y="65"/>
                    <a:pt x="26" y="62"/>
                    <a:pt x="25" y="58"/>
                  </a:cubicBezTo>
                  <a:cubicBezTo>
                    <a:pt x="25" y="53"/>
                    <a:pt x="28" y="51"/>
                    <a:pt x="23" y="46"/>
                  </a:cubicBezTo>
                  <a:cubicBezTo>
                    <a:pt x="18" y="40"/>
                    <a:pt x="16" y="40"/>
                    <a:pt x="15" y="36"/>
                  </a:cubicBezTo>
                  <a:cubicBezTo>
                    <a:pt x="15" y="33"/>
                    <a:pt x="13" y="27"/>
                    <a:pt x="15" y="25"/>
                  </a:cubicBezTo>
                  <a:cubicBezTo>
                    <a:pt x="17" y="22"/>
                    <a:pt x="15" y="21"/>
                    <a:pt x="17" y="20"/>
                  </a:cubicBezTo>
                  <a:cubicBezTo>
                    <a:pt x="13" y="16"/>
                    <a:pt x="16" y="15"/>
                    <a:pt x="15" y="10"/>
                  </a:cubicBezTo>
                  <a:cubicBezTo>
                    <a:pt x="13" y="6"/>
                    <a:pt x="13" y="3"/>
                    <a:pt x="10" y="2"/>
                  </a:cubicBezTo>
                  <a:cubicBezTo>
                    <a:pt x="7" y="1"/>
                    <a:pt x="5" y="1"/>
                    <a:pt x="3" y="0"/>
                  </a:cubicBezTo>
                  <a:cubicBezTo>
                    <a:pt x="3" y="3"/>
                    <a:pt x="3" y="1"/>
                    <a:pt x="5" y="3"/>
                  </a:cubicBezTo>
                  <a:cubicBezTo>
                    <a:pt x="7" y="5"/>
                    <a:pt x="4" y="5"/>
                    <a:pt x="6" y="7"/>
                  </a:cubicBezTo>
                  <a:cubicBezTo>
                    <a:pt x="8" y="10"/>
                    <a:pt x="9" y="11"/>
                    <a:pt x="7" y="13"/>
                  </a:cubicBezTo>
                  <a:cubicBezTo>
                    <a:pt x="4" y="15"/>
                    <a:pt x="7" y="16"/>
                    <a:pt x="5" y="18"/>
                  </a:cubicBezTo>
                  <a:cubicBezTo>
                    <a:pt x="4" y="21"/>
                    <a:pt x="6" y="21"/>
                    <a:pt x="5" y="25"/>
                  </a:cubicBezTo>
                  <a:cubicBezTo>
                    <a:pt x="5" y="28"/>
                    <a:pt x="9" y="31"/>
                    <a:pt x="5" y="31"/>
                  </a:cubicBezTo>
                  <a:cubicBezTo>
                    <a:pt x="0" y="31"/>
                    <a:pt x="4" y="37"/>
                    <a:pt x="2" y="39"/>
                  </a:cubicBezTo>
                  <a:cubicBezTo>
                    <a:pt x="0" y="42"/>
                    <a:pt x="3" y="43"/>
                    <a:pt x="5" y="44"/>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32" name="Freeform 27"/>
            <p:cNvSpPr>
              <a:spLocks/>
            </p:cNvSpPr>
            <p:nvPr/>
          </p:nvSpPr>
          <p:spPr bwMode="auto">
            <a:xfrm>
              <a:off x="2730" y="876"/>
              <a:ext cx="528" cy="948"/>
            </a:xfrm>
            <a:custGeom>
              <a:avLst/>
              <a:gdLst/>
              <a:ahLst/>
              <a:cxnLst>
                <a:cxn ang="0">
                  <a:pos x="19" y="156"/>
                </a:cxn>
                <a:cxn ang="0">
                  <a:pos x="26" y="154"/>
                </a:cxn>
                <a:cxn ang="0">
                  <a:pos x="32" y="155"/>
                </a:cxn>
                <a:cxn ang="0">
                  <a:pos x="46" y="149"/>
                </a:cxn>
                <a:cxn ang="0">
                  <a:pos x="46" y="143"/>
                </a:cxn>
                <a:cxn ang="0">
                  <a:pos x="63" y="136"/>
                </a:cxn>
                <a:cxn ang="0">
                  <a:pos x="68" y="128"/>
                </a:cxn>
                <a:cxn ang="0">
                  <a:pos x="78" y="124"/>
                </a:cxn>
                <a:cxn ang="0">
                  <a:pos x="75" y="116"/>
                </a:cxn>
                <a:cxn ang="0">
                  <a:pos x="74" y="108"/>
                </a:cxn>
                <a:cxn ang="0">
                  <a:pos x="70" y="106"/>
                </a:cxn>
                <a:cxn ang="0">
                  <a:pos x="72" y="98"/>
                </a:cxn>
                <a:cxn ang="0">
                  <a:pos x="74" y="91"/>
                </a:cxn>
                <a:cxn ang="0">
                  <a:pos x="76" y="86"/>
                </a:cxn>
                <a:cxn ang="0">
                  <a:pos x="78" y="81"/>
                </a:cxn>
                <a:cxn ang="0">
                  <a:pos x="85" y="77"/>
                </a:cxn>
                <a:cxn ang="0">
                  <a:pos x="86" y="75"/>
                </a:cxn>
                <a:cxn ang="0">
                  <a:pos x="86" y="40"/>
                </a:cxn>
                <a:cxn ang="0">
                  <a:pos x="24" y="1"/>
                </a:cxn>
                <a:cxn ang="0">
                  <a:pos x="15" y="5"/>
                </a:cxn>
                <a:cxn ang="0">
                  <a:pos x="20" y="27"/>
                </a:cxn>
                <a:cxn ang="0">
                  <a:pos x="20" y="43"/>
                </a:cxn>
                <a:cxn ang="0">
                  <a:pos x="18" y="68"/>
                </a:cxn>
                <a:cxn ang="0">
                  <a:pos x="4" y="97"/>
                </a:cxn>
                <a:cxn ang="0">
                  <a:pos x="8" y="103"/>
                </a:cxn>
                <a:cxn ang="0">
                  <a:pos x="13" y="106"/>
                </a:cxn>
                <a:cxn ang="0">
                  <a:pos x="15" y="112"/>
                </a:cxn>
                <a:cxn ang="0">
                  <a:pos x="20" y="132"/>
                </a:cxn>
                <a:cxn ang="0">
                  <a:pos x="11" y="133"/>
                </a:cxn>
                <a:cxn ang="0">
                  <a:pos x="8" y="138"/>
                </a:cxn>
                <a:cxn ang="0">
                  <a:pos x="18" y="150"/>
                </a:cxn>
                <a:cxn ang="0">
                  <a:pos x="19" y="156"/>
                </a:cxn>
              </a:cxnLst>
              <a:rect l="0" t="0" r="r" b="b"/>
              <a:pathLst>
                <a:path w="88" h="158">
                  <a:moveTo>
                    <a:pt x="19" y="156"/>
                  </a:moveTo>
                  <a:cubicBezTo>
                    <a:pt x="22" y="158"/>
                    <a:pt x="24" y="156"/>
                    <a:pt x="26" y="154"/>
                  </a:cubicBezTo>
                  <a:cubicBezTo>
                    <a:pt x="28" y="152"/>
                    <a:pt x="28" y="158"/>
                    <a:pt x="32" y="155"/>
                  </a:cubicBezTo>
                  <a:cubicBezTo>
                    <a:pt x="37" y="150"/>
                    <a:pt x="43" y="154"/>
                    <a:pt x="46" y="149"/>
                  </a:cubicBezTo>
                  <a:cubicBezTo>
                    <a:pt x="49" y="144"/>
                    <a:pt x="45" y="144"/>
                    <a:pt x="46" y="143"/>
                  </a:cubicBezTo>
                  <a:cubicBezTo>
                    <a:pt x="48" y="141"/>
                    <a:pt x="58" y="143"/>
                    <a:pt x="63" y="136"/>
                  </a:cubicBezTo>
                  <a:cubicBezTo>
                    <a:pt x="68" y="129"/>
                    <a:pt x="69" y="131"/>
                    <a:pt x="68" y="128"/>
                  </a:cubicBezTo>
                  <a:cubicBezTo>
                    <a:pt x="68" y="125"/>
                    <a:pt x="76" y="122"/>
                    <a:pt x="78" y="124"/>
                  </a:cubicBezTo>
                  <a:cubicBezTo>
                    <a:pt x="80" y="117"/>
                    <a:pt x="75" y="120"/>
                    <a:pt x="75" y="116"/>
                  </a:cubicBezTo>
                  <a:cubicBezTo>
                    <a:pt x="76" y="112"/>
                    <a:pt x="74" y="114"/>
                    <a:pt x="74" y="108"/>
                  </a:cubicBezTo>
                  <a:cubicBezTo>
                    <a:pt x="74" y="104"/>
                    <a:pt x="71" y="108"/>
                    <a:pt x="70" y="106"/>
                  </a:cubicBezTo>
                  <a:cubicBezTo>
                    <a:pt x="68" y="103"/>
                    <a:pt x="75" y="103"/>
                    <a:pt x="72" y="98"/>
                  </a:cubicBezTo>
                  <a:cubicBezTo>
                    <a:pt x="70" y="93"/>
                    <a:pt x="76" y="95"/>
                    <a:pt x="74" y="91"/>
                  </a:cubicBezTo>
                  <a:cubicBezTo>
                    <a:pt x="73" y="86"/>
                    <a:pt x="76" y="90"/>
                    <a:pt x="76" y="86"/>
                  </a:cubicBezTo>
                  <a:cubicBezTo>
                    <a:pt x="76" y="83"/>
                    <a:pt x="79" y="85"/>
                    <a:pt x="78" y="81"/>
                  </a:cubicBezTo>
                  <a:cubicBezTo>
                    <a:pt x="78" y="76"/>
                    <a:pt x="81" y="77"/>
                    <a:pt x="85" y="77"/>
                  </a:cubicBezTo>
                  <a:cubicBezTo>
                    <a:pt x="88" y="78"/>
                    <a:pt x="86" y="76"/>
                    <a:pt x="86" y="75"/>
                  </a:cubicBezTo>
                  <a:cubicBezTo>
                    <a:pt x="86" y="40"/>
                    <a:pt x="86" y="40"/>
                    <a:pt x="86" y="40"/>
                  </a:cubicBezTo>
                  <a:cubicBezTo>
                    <a:pt x="86" y="40"/>
                    <a:pt x="46" y="13"/>
                    <a:pt x="24" y="1"/>
                  </a:cubicBezTo>
                  <a:cubicBezTo>
                    <a:pt x="23" y="0"/>
                    <a:pt x="18" y="3"/>
                    <a:pt x="15" y="5"/>
                  </a:cubicBezTo>
                  <a:cubicBezTo>
                    <a:pt x="19" y="15"/>
                    <a:pt x="14" y="17"/>
                    <a:pt x="20" y="27"/>
                  </a:cubicBezTo>
                  <a:cubicBezTo>
                    <a:pt x="25" y="36"/>
                    <a:pt x="20" y="32"/>
                    <a:pt x="20" y="43"/>
                  </a:cubicBezTo>
                  <a:cubicBezTo>
                    <a:pt x="20" y="53"/>
                    <a:pt x="20" y="67"/>
                    <a:pt x="18" y="68"/>
                  </a:cubicBezTo>
                  <a:cubicBezTo>
                    <a:pt x="16" y="69"/>
                    <a:pt x="0" y="87"/>
                    <a:pt x="4" y="97"/>
                  </a:cubicBezTo>
                  <a:cubicBezTo>
                    <a:pt x="8" y="103"/>
                    <a:pt x="8" y="103"/>
                    <a:pt x="8" y="103"/>
                  </a:cubicBezTo>
                  <a:cubicBezTo>
                    <a:pt x="17" y="103"/>
                    <a:pt x="9" y="104"/>
                    <a:pt x="13" y="106"/>
                  </a:cubicBezTo>
                  <a:cubicBezTo>
                    <a:pt x="15" y="107"/>
                    <a:pt x="13" y="111"/>
                    <a:pt x="15" y="112"/>
                  </a:cubicBezTo>
                  <a:cubicBezTo>
                    <a:pt x="18" y="114"/>
                    <a:pt x="12" y="127"/>
                    <a:pt x="20" y="132"/>
                  </a:cubicBezTo>
                  <a:cubicBezTo>
                    <a:pt x="16" y="134"/>
                    <a:pt x="13" y="133"/>
                    <a:pt x="11" y="133"/>
                  </a:cubicBezTo>
                  <a:cubicBezTo>
                    <a:pt x="8" y="132"/>
                    <a:pt x="6" y="136"/>
                    <a:pt x="8" y="138"/>
                  </a:cubicBezTo>
                  <a:cubicBezTo>
                    <a:pt x="15" y="146"/>
                    <a:pt x="17" y="144"/>
                    <a:pt x="18" y="150"/>
                  </a:cubicBezTo>
                  <a:cubicBezTo>
                    <a:pt x="19" y="155"/>
                    <a:pt x="20" y="153"/>
                    <a:pt x="19" y="156"/>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33" name="Freeform 28"/>
            <p:cNvSpPr>
              <a:spLocks/>
            </p:cNvSpPr>
            <p:nvPr/>
          </p:nvSpPr>
          <p:spPr bwMode="auto">
            <a:xfrm>
              <a:off x="2106" y="876"/>
              <a:ext cx="774" cy="696"/>
            </a:xfrm>
            <a:custGeom>
              <a:avLst/>
              <a:gdLst/>
              <a:ahLst/>
              <a:cxnLst>
                <a:cxn ang="0">
                  <a:pos x="34" y="43"/>
                </a:cxn>
                <a:cxn ang="0">
                  <a:pos x="33" y="71"/>
                </a:cxn>
                <a:cxn ang="0">
                  <a:pos x="30" y="78"/>
                </a:cxn>
                <a:cxn ang="0">
                  <a:pos x="27" y="80"/>
                </a:cxn>
                <a:cxn ang="0">
                  <a:pos x="15" y="81"/>
                </a:cxn>
                <a:cxn ang="0">
                  <a:pos x="2" y="85"/>
                </a:cxn>
                <a:cxn ang="0">
                  <a:pos x="4" y="94"/>
                </a:cxn>
                <a:cxn ang="0">
                  <a:pos x="7" y="98"/>
                </a:cxn>
                <a:cxn ang="0">
                  <a:pos x="9" y="100"/>
                </a:cxn>
                <a:cxn ang="0">
                  <a:pos x="9" y="103"/>
                </a:cxn>
                <a:cxn ang="0">
                  <a:pos x="15" y="107"/>
                </a:cxn>
                <a:cxn ang="0">
                  <a:pos x="17" y="110"/>
                </a:cxn>
                <a:cxn ang="0">
                  <a:pos x="19" y="114"/>
                </a:cxn>
                <a:cxn ang="0">
                  <a:pos x="20" y="111"/>
                </a:cxn>
                <a:cxn ang="0">
                  <a:pos x="24" y="111"/>
                </a:cxn>
                <a:cxn ang="0">
                  <a:pos x="29" y="116"/>
                </a:cxn>
                <a:cxn ang="0">
                  <a:pos x="31" y="107"/>
                </a:cxn>
                <a:cxn ang="0">
                  <a:pos x="34" y="99"/>
                </a:cxn>
                <a:cxn ang="0">
                  <a:pos x="40" y="97"/>
                </a:cxn>
                <a:cxn ang="0">
                  <a:pos x="45" y="95"/>
                </a:cxn>
                <a:cxn ang="0">
                  <a:pos x="53" y="100"/>
                </a:cxn>
                <a:cxn ang="0">
                  <a:pos x="63" y="100"/>
                </a:cxn>
                <a:cxn ang="0">
                  <a:pos x="73" y="105"/>
                </a:cxn>
                <a:cxn ang="0">
                  <a:pos x="85" y="100"/>
                </a:cxn>
                <a:cxn ang="0">
                  <a:pos x="100" y="102"/>
                </a:cxn>
                <a:cxn ang="0">
                  <a:pos x="108" y="97"/>
                </a:cxn>
                <a:cxn ang="0">
                  <a:pos x="122" y="68"/>
                </a:cxn>
                <a:cxn ang="0">
                  <a:pos x="124" y="43"/>
                </a:cxn>
                <a:cxn ang="0">
                  <a:pos x="124" y="27"/>
                </a:cxn>
                <a:cxn ang="0">
                  <a:pos x="119" y="5"/>
                </a:cxn>
                <a:cxn ang="0">
                  <a:pos x="111" y="7"/>
                </a:cxn>
                <a:cxn ang="0">
                  <a:pos x="95" y="0"/>
                </a:cxn>
                <a:cxn ang="0">
                  <a:pos x="60" y="26"/>
                </a:cxn>
                <a:cxn ang="0">
                  <a:pos x="34" y="43"/>
                </a:cxn>
              </a:cxnLst>
              <a:rect l="0" t="0" r="r" b="b"/>
              <a:pathLst>
                <a:path w="129" h="116">
                  <a:moveTo>
                    <a:pt x="34" y="43"/>
                  </a:moveTo>
                  <a:cubicBezTo>
                    <a:pt x="34" y="43"/>
                    <a:pt x="35" y="69"/>
                    <a:pt x="33" y="71"/>
                  </a:cubicBezTo>
                  <a:cubicBezTo>
                    <a:pt x="31" y="73"/>
                    <a:pt x="32" y="77"/>
                    <a:pt x="30" y="78"/>
                  </a:cubicBezTo>
                  <a:cubicBezTo>
                    <a:pt x="27" y="78"/>
                    <a:pt x="29" y="81"/>
                    <a:pt x="27" y="80"/>
                  </a:cubicBezTo>
                  <a:cubicBezTo>
                    <a:pt x="25" y="79"/>
                    <a:pt x="24" y="81"/>
                    <a:pt x="15" y="81"/>
                  </a:cubicBezTo>
                  <a:cubicBezTo>
                    <a:pt x="7" y="81"/>
                    <a:pt x="12" y="85"/>
                    <a:pt x="2" y="85"/>
                  </a:cubicBezTo>
                  <a:cubicBezTo>
                    <a:pt x="0" y="91"/>
                    <a:pt x="3" y="88"/>
                    <a:pt x="4" y="94"/>
                  </a:cubicBezTo>
                  <a:cubicBezTo>
                    <a:pt x="4" y="98"/>
                    <a:pt x="5" y="96"/>
                    <a:pt x="7" y="98"/>
                  </a:cubicBezTo>
                  <a:cubicBezTo>
                    <a:pt x="10" y="99"/>
                    <a:pt x="11" y="100"/>
                    <a:pt x="9" y="100"/>
                  </a:cubicBezTo>
                  <a:cubicBezTo>
                    <a:pt x="8" y="100"/>
                    <a:pt x="8" y="103"/>
                    <a:pt x="9" y="103"/>
                  </a:cubicBezTo>
                  <a:cubicBezTo>
                    <a:pt x="10" y="104"/>
                    <a:pt x="14" y="109"/>
                    <a:pt x="15" y="107"/>
                  </a:cubicBezTo>
                  <a:cubicBezTo>
                    <a:pt x="17" y="104"/>
                    <a:pt x="20" y="109"/>
                    <a:pt x="17" y="110"/>
                  </a:cubicBezTo>
                  <a:cubicBezTo>
                    <a:pt x="16" y="110"/>
                    <a:pt x="18" y="112"/>
                    <a:pt x="19" y="114"/>
                  </a:cubicBezTo>
                  <a:cubicBezTo>
                    <a:pt x="20" y="112"/>
                    <a:pt x="18" y="111"/>
                    <a:pt x="20" y="111"/>
                  </a:cubicBezTo>
                  <a:cubicBezTo>
                    <a:pt x="23" y="111"/>
                    <a:pt x="22" y="108"/>
                    <a:pt x="24" y="111"/>
                  </a:cubicBezTo>
                  <a:cubicBezTo>
                    <a:pt x="27" y="114"/>
                    <a:pt x="26" y="114"/>
                    <a:pt x="29" y="116"/>
                  </a:cubicBezTo>
                  <a:cubicBezTo>
                    <a:pt x="30" y="113"/>
                    <a:pt x="28" y="109"/>
                    <a:pt x="31" y="107"/>
                  </a:cubicBezTo>
                  <a:cubicBezTo>
                    <a:pt x="34" y="104"/>
                    <a:pt x="31" y="101"/>
                    <a:pt x="34" y="99"/>
                  </a:cubicBezTo>
                  <a:cubicBezTo>
                    <a:pt x="36" y="97"/>
                    <a:pt x="37" y="96"/>
                    <a:pt x="40" y="97"/>
                  </a:cubicBezTo>
                  <a:cubicBezTo>
                    <a:pt x="44" y="97"/>
                    <a:pt x="42" y="94"/>
                    <a:pt x="45" y="95"/>
                  </a:cubicBezTo>
                  <a:cubicBezTo>
                    <a:pt x="49" y="97"/>
                    <a:pt x="51" y="95"/>
                    <a:pt x="53" y="100"/>
                  </a:cubicBezTo>
                  <a:cubicBezTo>
                    <a:pt x="56" y="107"/>
                    <a:pt x="60" y="100"/>
                    <a:pt x="63" y="100"/>
                  </a:cubicBezTo>
                  <a:cubicBezTo>
                    <a:pt x="66" y="100"/>
                    <a:pt x="67" y="104"/>
                    <a:pt x="73" y="105"/>
                  </a:cubicBezTo>
                  <a:cubicBezTo>
                    <a:pt x="79" y="106"/>
                    <a:pt x="77" y="101"/>
                    <a:pt x="85" y="100"/>
                  </a:cubicBezTo>
                  <a:cubicBezTo>
                    <a:pt x="93" y="98"/>
                    <a:pt x="98" y="106"/>
                    <a:pt x="100" y="102"/>
                  </a:cubicBezTo>
                  <a:cubicBezTo>
                    <a:pt x="102" y="97"/>
                    <a:pt x="103" y="99"/>
                    <a:pt x="108" y="97"/>
                  </a:cubicBezTo>
                  <a:cubicBezTo>
                    <a:pt x="104" y="87"/>
                    <a:pt x="120" y="69"/>
                    <a:pt x="122" y="68"/>
                  </a:cubicBezTo>
                  <a:cubicBezTo>
                    <a:pt x="124" y="67"/>
                    <a:pt x="124" y="53"/>
                    <a:pt x="124" y="43"/>
                  </a:cubicBezTo>
                  <a:cubicBezTo>
                    <a:pt x="124" y="32"/>
                    <a:pt x="129" y="36"/>
                    <a:pt x="124" y="27"/>
                  </a:cubicBezTo>
                  <a:cubicBezTo>
                    <a:pt x="118" y="17"/>
                    <a:pt x="123" y="15"/>
                    <a:pt x="119" y="5"/>
                  </a:cubicBezTo>
                  <a:cubicBezTo>
                    <a:pt x="113" y="9"/>
                    <a:pt x="114" y="10"/>
                    <a:pt x="111" y="7"/>
                  </a:cubicBezTo>
                  <a:cubicBezTo>
                    <a:pt x="107" y="1"/>
                    <a:pt x="99" y="3"/>
                    <a:pt x="95" y="0"/>
                  </a:cubicBezTo>
                  <a:cubicBezTo>
                    <a:pt x="91" y="3"/>
                    <a:pt x="69" y="19"/>
                    <a:pt x="60" y="26"/>
                  </a:cubicBezTo>
                  <a:cubicBezTo>
                    <a:pt x="51" y="32"/>
                    <a:pt x="54" y="42"/>
                    <a:pt x="34" y="43"/>
                  </a:cubicBezTo>
                  <a:close/>
                </a:path>
              </a:pathLst>
            </a:custGeom>
            <a:grpFill/>
            <a:ln w="3175" cap="rnd" cmpd="sng">
              <a:solidFill>
                <a:schemeClr val="bg1"/>
              </a:solidFill>
              <a:prstDash val="solid"/>
              <a:round/>
              <a:headEnd/>
              <a:tailEnd/>
            </a:ln>
          </p:spPr>
          <p:txBody>
            <a:bodyPr/>
            <a:lstStyle/>
            <a:p>
              <a:endParaRPr lang="en-GB"/>
            </a:p>
          </p:txBody>
        </p:sp>
        <p:sp>
          <p:nvSpPr>
            <p:cNvPr id="234" name="Freeform 29"/>
            <p:cNvSpPr>
              <a:spLocks/>
            </p:cNvSpPr>
            <p:nvPr/>
          </p:nvSpPr>
          <p:spPr bwMode="auto">
            <a:xfrm>
              <a:off x="1518" y="786"/>
              <a:ext cx="798" cy="894"/>
            </a:xfrm>
            <a:custGeom>
              <a:avLst/>
              <a:gdLst/>
              <a:ahLst/>
              <a:cxnLst>
                <a:cxn ang="0">
                  <a:pos x="100" y="100"/>
                </a:cxn>
                <a:cxn ang="0">
                  <a:pos x="113" y="96"/>
                </a:cxn>
                <a:cxn ang="0">
                  <a:pos x="125" y="95"/>
                </a:cxn>
                <a:cxn ang="0">
                  <a:pos x="128" y="93"/>
                </a:cxn>
                <a:cxn ang="0">
                  <a:pos x="131" y="86"/>
                </a:cxn>
                <a:cxn ang="0">
                  <a:pos x="132" y="58"/>
                </a:cxn>
                <a:cxn ang="0">
                  <a:pos x="123" y="57"/>
                </a:cxn>
                <a:cxn ang="0">
                  <a:pos x="120" y="50"/>
                </a:cxn>
                <a:cxn ang="0">
                  <a:pos x="115" y="48"/>
                </a:cxn>
                <a:cxn ang="0">
                  <a:pos x="109" y="43"/>
                </a:cxn>
                <a:cxn ang="0">
                  <a:pos x="106" y="38"/>
                </a:cxn>
                <a:cxn ang="0">
                  <a:pos x="60" y="0"/>
                </a:cxn>
                <a:cxn ang="0">
                  <a:pos x="46" y="0"/>
                </a:cxn>
                <a:cxn ang="0">
                  <a:pos x="54" y="83"/>
                </a:cxn>
                <a:cxn ang="0">
                  <a:pos x="55" y="94"/>
                </a:cxn>
                <a:cxn ang="0">
                  <a:pos x="26" y="94"/>
                </a:cxn>
                <a:cxn ang="0">
                  <a:pos x="23" y="94"/>
                </a:cxn>
                <a:cxn ang="0">
                  <a:pos x="15" y="95"/>
                </a:cxn>
                <a:cxn ang="0">
                  <a:pos x="11" y="97"/>
                </a:cxn>
                <a:cxn ang="0">
                  <a:pos x="5" y="95"/>
                </a:cxn>
                <a:cxn ang="0">
                  <a:pos x="1" y="102"/>
                </a:cxn>
                <a:cxn ang="0">
                  <a:pos x="3" y="108"/>
                </a:cxn>
                <a:cxn ang="0">
                  <a:pos x="3" y="114"/>
                </a:cxn>
                <a:cxn ang="0">
                  <a:pos x="8" y="118"/>
                </a:cxn>
                <a:cxn ang="0">
                  <a:pos x="8" y="124"/>
                </a:cxn>
                <a:cxn ang="0">
                  <a:pos x="10" y="127"/>
                </a:cxn>
                <a:cxn ang="0">
                  <a:pos x="13" y="128"/>
                </a:cxn>
                <a:cxn ang="0">
                  <a:pos x="19" y="127"/>
                </a:cxn>
                <a:cxn ang="0">
                  <a:pos x="23" y="126"/>
                </a:cxn>
                <a:cxn ang="0">
                  <a:pos x="26" y="124"/>
                </a:cxn>
                <a:cxn ang="0">
                  <a:pos x="28" y="128"/>
                </a:cxn>
                <a:cxn ang="0">
                  <a:pos x="29" y="132"/>
                </a:cxn>
                <a:cxn ang="0">
                  <a:pos x="31" y="135"/>
                </a:cxn>
                <a:cxn ang="0">
                  <a:pos x="30" y="138"/>
                </a:cxn>
                <a:cxn ang="0">
                  <a:pos x="32" y="141"/>
                </a:cxn>
                <a:cxn ang="0">
                  <a:pos x="35" y="146"/>
                </a:cxn>
                <a:cxn ang="0">
                  <a:pos x="44" y="144"/>
                </a:cxn>
                <a:cxn ang="0">
                  <a:pos x="49" y="143"/>
                </a:cxn>
                <a:cxn ang="0">
                  <a:pos x="54" y="143"/>
                </a:cxn>
                <a:cxn ang="0">
                  <a:pos x="56" y="137"/>
                </a:cxn>
                <a:cxn ang="0">
                  <a:pos x="56" y="130"/>
                </a:cxn>
                <a:cxn ang="0">
                  <a:pos x="62" y="126"/>
                </a:cxn>
                <a:cxn ang="0">
                  <a:pos x="63" y="122"/>
                </a:cxn>
                <a:cxn ang="0">
                  <a:pos x="65" y="119"/>
                </a:cxn>
                <a:cxn ang="0">
                  <a:pos x="66" y="114"/>
                </a:cxn>
                <a:cxn ang="0">
                  <a:pos x="69" y="116"/>
                </a:cxn>
                <a:cxn ang="0">
                  <a:pos x="72" y="113"/>
                </a:cxn>
                <a:cxn ang="0">
                  <a:pos x="76" y="111"/>
                </a:cxn>
                <a:cxn ang="0">
                  <a:pos x="81" y="107"/>
                </a:cxn>
                <a:cxn ang="0">
                  <a:pos x="85" y="102"/>
                </a:cxn>
                <a:cxn ang="0">
                  <a:pos x="94" y="98"/>
                </a:cxn>
                <a:cxn ang="0">
                  <a:pos x="98" y="99"/>
                </a:cxn>
                <a:cxn ang="0">
                  <a:pos x="100" y="100"/>
                </a:cxn>
              </a:cxnLst>
              <a:rect l="0" t="0" r="r" b="b"/>
              <a:pathLst>
                <a:path w="133" h="149">
                  <a:moveTo>
                    <a:pt x="100" y="100"/>
                  </a:moveTo>
                  <a:cubicBezTo>
                    <a:pt x="110" y="100"/>
                    <a:pt x="105" y="96"/>
                    <a:pt x="113" y="96"/>
                  </a:cubicBezTo>
                  <a:cubicBezTo>
                    <a:pt x="122" y="96"/>
                    <a:pt x="123" y="94"/>
                    <a:pt x="125" y="95"/>
                  </a:cubicBezTo>
                  <a:cubicBezTo>
                    <a:pt x="127" y="96"/>
                    <a:pt x="125" y="93"/>
                    <a:pt x="128" y="93"/>
                  </a:cubicBezTo>
                  <a:cubicBezTo>
                    <a:pt x="130" y="92"/>
                    <a:pt x="129" y="88"/>
                    <a:pt x="131" y="86"/>
                  </a:cubicBezTo>
                  <a:cubicBezTo>
                    <a:pt x="133" y="84"/>
                    <a:pt x="132" y="58"/>
                    <a:pt x="132" y="58"/>
                  </a:cubicBezTo>
                  <a:cubicBezTo>
                    <a:pt x="123" y="62"/>
                    <a:pt x="122" y="59"/>
                    <a:pt x="123" y="57"/>
                  </a:cubicBezTo>
                  <a:cubicBezTo>
                    <a:pt x="125" y="56"/>
                    <a:pt x="126" y="50"/>
                    <a:pt x="120" y="50"/>
                  </a:cubicBezTo>
                  <a:cubicBezTo>
                    <a:pt x="115" y="50"/>
                    <a:pt x="118" y="47"/>
                    <a:pt x="115" y="48"/>
                  </a:cubicBezTo>
                  <a:cubicBezTo>
                    <a:pt x="112" y="49"/>
                    <a:pt x="112" y="45"/>
                    <a:pt x="109" y="43"/>
                  </a:cubicBezTo>
                  <a:cubicBezTo>
                    <a:pt x="106" y="42"/>
                    <a:pt x="110" y="41"/>
                    <a:pt x="106" y="38"/>
                  </a:cubicBezTo>
                  <a:cubicBezTo>
                    <a:pt x="105" y="37"/>
                    <a:pt x="60" y="0"/>
                    <a:pt x="60" y="0"/>
                  </a:cubicBezTo>
                  <a:cubicBezTo>
                    <a:pt x="46" y="0"/>
                    <a:pt x="46" y="0"/>
                    <a:pt x="46" y="0"/>
                  </a:cubicBezTo>
                  <a:cubicBezTo>
                    <a:pt x="46" y="0"/>
                    <a:pt x="53" y="79"/>
                    <a:pt x="54" y="83"/>
                  </a:cubicBezTo>
                  <a:cubicBezTo>
                    <a:pt x="54" y="88"/>
                    <a:pt x="58" y="81"/>
                    <a:pt x="55" y="94"/>
                  </a:cubicBezTo>
                  <a:cubicBezTo>
                    <a:pt x="55" y="94"/>
                    <a:pt x="30" y="94"/>
                    <a:pt x="26" y="94"/>
                  </a:cubicBezTo>
                  <a:cubicBezTo>
                    <a:pt x="23" y="94"/>
                    <a:pt x="24" y="91"/>
                    <a:pt x="23" y="94"/>
                  </a:cubicBezTo>
                  <a:cubicBezTo>
                    <a:pt x="23" y="96"/>
                    <a:pt x="19" y="95"/>
                    <a:pt x="15" y="95"/>
                  </a:cubicBezTo>
                  <a:cubicBezTo>
                    <a:pt x="10" y="94"/>
                    <a:pt x="13" y="101"/>
                    <a:pt x="11" y="97"/>
                  </a:cubicBezTo>
                  <a:cubicBezTo>
                    <a:pt x="9" y="94"/>
                    <a:pt x="7" y="90"/>
                    <a:pt x="5" y="95"/>
                  </a:cubicBezTo>
                  <a:cubicBezTo>
                    <a:pt x="2" y="100"/>
                    <a:pt x="8" y="100"/>
                    <a:pt x="1" y="102"/>
                  </a:cubicBezTo>
                  <a:cubicBezTo>
                    <a:pt x="0" y="106"/>
                    <a:pt x="3" y="104"/>
                    <a:pt x="3" y="108"/>
                  </a:cubicBezTo>
                  <a:cubicBezTo>
                    <a:pt x="4" y="113"/>
                    <a:pt x="1" y="110"/>
                    <a:pt x="3" y="114"/>
                  </a:cubicBezTo>
                  <a:cubicBezTo>
                    <a:pt x="5" y="117"/>
                    <a:pt x="5" y="112"/>
                    <a:pt x="8" y="118"/>
                  </a:cubicBezTo>
                  <a:cubicBezTo>
                    <a:pt x="9" y="120"/>
                    <a:pt x="7" y="121"/>
                    <a:pt x="8" y="124"/>
                  </a:cubicBezTo>
                  <a:cubicBezTo>
                    <a:pt x="7" y="128"/>
                    <a:pt x="10" y="130"/>
                    <a:pt x="10" y="127"/>
                  </a:cubicBezTo>
                  <a:cubicBezTo>
                    <a:pt x="11" y="125"/>
                    <a:pt x="11" y="126"/>
                    <a:pt x="13" y="128"/>
                  </a:cubicBezTo>
                  <a:cubicBezTo>
                    <a:pt x="14" y="131"/>
                    <a:pt x="14" y="124"/>
                    <a:pt x="19" y="127"/>
                  </a:cubicBezTo>
                  <a:cubicBezTo>
                    <a:pt x="23" y="129"/>
                    <a:pt x="21" y="126"/>
                    <a:pt x="23" y="126"/>
                  </a:cubicBezTo>
                  <a:cubicBezTo>
                    <a:pt x="26" y="125"/>
                    <a:pt x="22" y="122"/>
                    <a:pt x="26" y="124"/>
                  </a:cubicBezTo>
                  <a:cubicBezTo>
                    <a:pt x="28" y="125"/>
                    <a:pt x="27" y="127"/>
                    <a:pt x="28" y="128"/>
                  </a:cubicBezTo>
                  <a:cubicBezTo>
                    <a:pt x="29" y="129"/>
                    <a:pt x="27" y="132"/>
                    <a:pt x="29" y="132"/>
                  </a:cubicBezTo>
                  <a:cubicBezTo>
                    <a:pt x="30" y="132"/>
                    <a:pt x="33" y="135"/>
                    <a:pt x="31" y="135"/>
                  </a:cubicBezTo>
                  <a:cubicBezTo>
                    <a:pt x="29" y="135"/>
                    <a:pt x="28" y="140"/>
                    <a:pt x="30" y="138"/>
                  </a:cubicBezTo>
                  <a:cubicBezTo>
                    <a:pt x="32" y="136"/>
                    <a:pt x="33" y="137"/>
                    <a:pt x="32" y="141"/>
                  </a:cubicBezTo>
                  <a:cubicBezTo>
                    <a:pt x="32" y="145"/>
                    <a:pt x="34" y="141"/>
                    <a:pt x="35" y="146"/>
                  </a:cubicBezTo>
                  <a:cubicBezTo>
                    <a:pt x="41" y="139"/>
                    <a:pt x="40" y="149"/>
                    <a:pt x="44" y="144"/>
                  </a:cubicBezTo>
                  <a:cubicBezTo>
                    <a:pt x="47" y="140"/>
                    <a:pt x="49" y="138"/>
                    <a:pt x="49" y="143"/>
                  </a:cubicBezTo>
                  <a:cubicBezTo>
                    <a:pt x="49" y="149"/>
                    <a:pt x="51" y="143"/>
                    <a:pt x="54" y="143"/>
                  </a:cubicBezTo>
                  <a:cubicBezTo>
                    <a:pt x="56" y="138"/>
                    <a:pt x="53" y="138"/>
                    <a:pt x="56" y="137"/>
                  </a:cubicBezTo>
                  <a:cubicBezTo>
                    <a:pt x="57" y="136"/>
                    <a:pt x="57" y="132"/>
                    <a:pt x="56" y="130"/>
                  </a:cubicBezTo>
                  <a:cubicBezTo>
                    <a:pt x="54" y="128"/>
                    <a:pt x="61" y="130"/>
                    <a:pt x="62" y="126"/>
                  </a:cubicBezTo>
                  <a:cubicBezTo>
                    <a:pt x="64" y="123"/>
                    <a:pt x="64" y="124"/>
                    <a:pt x="63" y="122"/>
                  </a:cubicBezTo>
                  <a:cubicBezTo>
                    <a:pt x="62" y="120"/>
                    <a:pt x="67" y="122"/>
                    <a:pt x="65" y="119"/>
                  </a:cubicBezTo>
                  <a:cubicBezTo>
                    <a:pt x="64" y="117"/>
                    <a:pt x="65" y="116"/>
                    <a:pt x="66" y="114"/>
                  </a:cubicBezTo>
                  <a:cubicBezTo>
                    <a:pt x="68" y="113"/>
                    <a:pt x="66" y="115"/>
                    <a:pt x="69" y="116"/>
                  </a:cubicBezTo>
                  <a:cubicBezTo>
                    <a:pt x="72" y="117"/>
                    <a:pt x="72" y="115"/>
                    <a:pt x="72" y="113"/>
                  </a:cubicBezTo>
                  <a:cubicBezTo>
                    <a:pt x="72" y="109"/>
                    <a:pt x="75" y="115"/>
                    <a:pt x="76" y="111"/>
                  </a:cubicBezTo>
                  <a:cubicBezTo>
                    <a:pt x="76" y="107"/>
                    <a:pt x="78" y="106"/>
                    <a:pt x="81" y="107"/>
                  </a:cubicBezTo>
                  <a:cubicBezTo>
                    <a:pt x="83" y="108"/>
                    <a:pt x="81" y="103"/>
                    <a:pt x="85" y="102"/>
                  </a:cubicBezTo>
                  <a:cubicBezTo>
                    <a:pt x="94" y="100"/>
                    <a:pt x="92" y="97"/>
                    <a:pt x="94" y="98"/>
                  </a:cubicBezTo>
                  <a:cubicBezTo>
                    <a:pt x="96" y="100"/>
                    <a:pt x="95" y="97"/>
                    <a:pt x="98" y="99"/>
                  </a:cubicBezTo>
                  <a:cubicBezTo>
                    <a:pt x="99" y="99"/>
                    <a:pt x="99" y="100"/>
                    <a:pt x="100" y="100"/>
                  </a:cubicBezTo>
                  <a:close/>
                </a:path>
              </a:pathLst>
            </a:custGeom>
            <a:grpFill/>
            <a:ln w="3175" cap="rnd" cmpd="sng">
              <a:solidFill>
                <a:schemeClr val="bg1"/>
              </a:solidFill>
              <a:prstDash val="solid"/>
              <a:round/>
              <a:headEnd/>
              <a:tailEnd/>
            </a:ln>
          </p:spPr>
          <p:txBody>
            <a:bodyPr/>
            <a:lstStyle/>
            <a:p>
              <a:endParaRPr lang="en-GB"/>
            </a:p>
          </p:txBody>
        </p:sp>
        <p:sp>
          <p:nvSpPr>
            <p:cNvPr id="235" name="Freeform 30"/>
            <p:cNvSpPr>
              <a:spLocks/>
            </p:cNvSpPr>
            <p:nvPr/>
          </p:nvSpPr>
          <p:spPr bwMode="auto">
            <a:xfrm>
              <a:off x="1290" y="648"/>
              <a:ext cx="588" cy="750"/>
            </a:xfrm>
            <a:custGeom>
              <a:avLst/>
              <a:gdLst/>
              <a:ahLst/>
              <a:cxnLst>
                <a:cxn ang="0">
                  <a:pos x="5" y="110"/>
                </a:cxn>
                <a:cxn ang="0">
                  <a:pos x="20" y="106"/>
                </a:cxn>
                <a:cxn ang="0">
                  <a:pos x="29" y="112"/>
                </a:cxn>
                <a:cxn ang="0">
                  <a:pos x="39" y="125"/>
                </a:cxn>
                <a:cxn ang="0">
                  <a:pos x="43" y="118"/>
                </a:cxn>
                <a:cxn ang="0">
                  <a:pos x="49" y="120"/>
                </a:cxn>
                <a:cxn ang="0">
                  <a:pos x="53" y="118"/>
                </a:cxn>
                <a:cxn ang="0">
                  <a:pos x="61" y="117"/>
                </a:cxn>
                <a:cxn ang="0">
                  <a:pos x="64" y="117"/>
                </a:cxn>
                <a:cxn ang="0">
                  <a:pos x="93" y="117"/>
                </a:cxn>
                <a:cxn ang="0">
                  <a:pos x="92" y="106"/>
                </a:cxn>
                <a:cxn ang="0">
                  <a:pos x="84" y="23"/>
                </a:cxn>
                <a:cxn ang="0">
                  <a:pos x="98" y="23"/>
                </a:cxn>
                <a:cxn ang="0">
                  <a:pos x="67" y="0"/>
                </a:cxn>
                <a:cxn ang="0">
                  <a:pos x="67" y="13"/>
                </a:cxn>
                <a:cxn ang="0">
                  <a:pos x="41" y="13"/>
                </a:cxn>
                <a:cxn ang="0">
                  <a:pos x="41" y="39"/>
                </a:cxn>
                <a:cxn ang="0">
                  <a:pos x="33" y="60"/>
                </a:cxn>
                <a:cxn ang="0">
                  <a:pos x="3" y="60"/>
                </a:cxn>
                <a:cxn ang="0">
                  <a:pos x="1" y="65"/>
                </a:cxn>
                <a:cxn ang="0">
                  <a:pos x="3" y="62"/>
                </a:cxn>
                <a:cxn ang="0">
                  <a:pos x="5" y="67"/>
                </a:cxn>
                <a:cxn ang="0">
                  <a:pos x="7" y="74"/>
                </a:cxn>
                <a:cxn ang="0">
                  <a:pos x="6" y="80"/>
                </a:cxn>
                <a:cxn ang="0">
                  <a:pos x="8" y="99"/>
                </a:cxn>
                <a:cxn ang="0">
                  <a:pos x="5" y="110"/>
                </a:cxn>
              </a:cxnLst>
              <a:rect l="0" t="0" r="r" b="b"/>
              <a:pathLst>
                <a:path w="98" h="125">
                  <a:moveTo>
                    <a:pt x="5" y="110"/>
                  </a:moveTo>
                  <a:cubicBezTo>
                    <a:pt x="6" y="106"/>
                    <a:pt x="17" y="107"/>
                    <a:pt x="20" y="106"/>
                  </a:cubicBezTo>
                  <a:cubicBezTo>
                    <a:pt x="24" y="106"/>
                    <a:pt x="27" y="110"/>
                    <a:pt x="29" y="112"/>
                  </a:cubicBezTo>
                  <a:cubicBezTo>
                    <a:pt x="31" y="113"/>
                    <a:pt x="36" y="123"/>
                    <a:pt x="39" y="125"/>
                  </a:cubicBezTo>
                  <a:cubicBezTo>
                    <a:pt x="46" y="123"/>
                    <a:pt x="40" y="123"/>
                    <a:pt x="43" y="118"/>
                  </a:cubicBezTo>
                  <a:cubicBezTo>
                    <a:pt x="45" y="113"/>
                    <a:pt x="47" y="117"/>
                    <a:pt x="49" y="120"/>
                  </a:cubicBezTo>
                  <a:cubicBezTo>
                    <a:pt x="51" y="124"/>
                    <a:pt x="48" y="117"/>
                    <a:pt x="53" y="118"/>
                  </a:cubicBezTo>
                  <a:cubicBezTo>
                    <a:pt x="57" y="118"/>
                    <a:pt x="61" y="119"/>
                    <a:pt x="61" y="117"/>
                  </a:cubicBezTo>
                  <a:cubicBezTo>
                    <a:pt x="62" y="114"/>
                    <a:pt x="61" y="117"/>
                    <a:pt x="64" y="117"/>
                  </a:cubicBezTo>
                  <a:cubicBezTo>
                    <a:pt x="68" y="117"/>
                    <a:pt x="93" y="117"/>
                    <a:pt x="93" y="117"/>
                  </a:cubicBezTo>
                  <a:cubicBezTo>
                    <a:pt x="96" y="104"/>
                    <a:pt x="92" y="111"/>
                    <a:pt x="92" y="106"/>
                  </a:cubicBezTo>
                  <a:cubicBezTo>
                    <a:pt x="91" y="102"/>
                    <a:pt x="84" y="23"/>
                    <a:pt x="84" y="23"/>
                  </a:cubicBezTo>
                  <a:cubicBezTo>
                    <a:pt x="98" y="23"/>
                    <a:pt x="98" y="23"/>
                    <a:pt x="98" y="23"/>
                  </a:cubicBezTo>
                  <a:cubicBezTo>
                    <a:pt x="67" y="0"/>
                    <a:pt x="67" y="0"/>
                    <a:pt x="67" y="0"/>
                  </a:cubicBezTo>
                  <a:cubicBezTo>
                    <a:pt x="67" y="13"/>
                    <a:pt x="67" y="13"/>
                    <a:pt x="67" y="13"/>
                  </a:cubicBezTo>
                  <a:cubicBezTo>
                    <a:pt x="41" y="13"/>
                    <a:pt x="41" y="13"/>
                    <a:pt x="41" y="13"/>
                  </a:cubicBezTo>
                  <a:cubicBezTo>
                    <a:pt x="41" y="39"/>
                    <a:pt x="41" y="39"/>
                    <a:pt x="41" y="39"/>
                  </a:cubicBezTo>
                  <a:cubicBezTo>
                    <a:pt x="32" y="43"/>
                    <a:pt x="31" y="41"/>
                    <a:pt x="33" y="60"/>
                  </a:cubicBezTo>
                  <a:cubicBezTo>
                    <a:pt x="33" y="60"/>
                    <a:pt x="4" y="60"/>
                    <a:pt x="3" y="60"/>
                  </a:cubicBezTo>
                  <a:cubicBezTo>
                    <a:pt x="2" y="60"/>
                    <a:pt x="0" y="63"/>
                    <a:pt x="1" y="65"/>
                  </a:cubicBezTo>
                  <a:cubicBezTo>
                    <a:pt x="2" y="65"/>
                    <a:pt x="1" y="62"/>
                    <a:pt x="3" y="62"/>
                  </a:cubicBezTo>
                  <a:cubicBezTo>
                    <a:pt x="4" y="63"/>
                    <a:pt x="3" y="68"/>
                    <a:pt x="5" y="67"/>
                  </a:cubicBezTo>
                  <a:cubicBezTo>
                    <a:pt x="6" y="66"/>
                    <a:pt x="7" y="70"/>
                    <a:pt x="7" y="74"/>
                  </a:cubicBezTo>
                  <a:cubicBezTo>
                    <a:pt x="7" y="78"/>
                    <a:pt x="3" y="79"/>
                    <a:pt x="6" y="80"/>
                  </a:cubicBezTo>
                  <a:cubicBezTo>
                    <a:pt x="8" y="81"/>
                    <a:pt x="11" y="92"/>
                    <a:pt x="8" y="99"/>
                  </a:cubicBezTo>
                  <a:cubicBezTo>
                    <a:pt x="6" y="106"/>
                    <a:pt x="5" y="106"/>
                    <a:pt x="5" y="110"/>
                  </a:cubicBezTo>
                  <a:close/>
                </a:path>
              </a:pathLst>
            </a:custGeom>
            <a:grpFill/>
            <a:ln w="3175" cap="rnd" cmpd="sng">
              <a:solidFill>
                <a:schemeClr val="bg1"/>
              </a:solidFill>
              <a:prstDash val="solid"/>
              <a:round/>
              <a:headEnd/>
              <a:tailEnd/>
            </a:ln>
          </p:spPr>
          <p:txBody>
            <a:bodyPr/>
            <a:lstStyle/>
            <a:p>
              <a:endParaRPr lang="en-GB"/>
            </a:p>
          </p:txBody>
        </p:sp>
        <p:sp>
          <p:nvSpPr>
            <p:cNvPr id="236" name="Freeform 31"/>
            <p:cNvSpPr>
              <a:spLocks/>
            </p:cNvSpPr>
            <p:nvPr/>
          </p:nvSpPr>
          <p:spPr bwMode="auto">
            <a:xfrm>
              <a:off x="2238" y="1440"/>
              <a:ext cx="576" cy="564"/>
            </a:xfrm>
            <a:custGeom>
              <a:avLst/>
              <a:gdLst/>
              <a:ahLst/>
              <a:cxnLst>
                <a:cxn ang="0">
                  <a:pos x="90" y="9"/>
                </a:cxn>
                <a:cxn ang="0">
                  <a:pos x="94" y="21"/>
                </a:cxn>
                <a:cxn ang="0">
                  <a:pos x="85" y="37"/>
                </a:cxn>
                <a:cxn ang="0">
                  <a:pos x="78" y="52"/>
                </a:cxn>
                <a:cxn ang="0">
                  <a:pos x="71" y="69"/>
                </a:cxn>
                <a:cxn ang="0">
                  <a:pos x="65" y="69"/>
                </a:cxn>
                <a:cxn ang="0">
                  <a:pos x="56" y="71"/>
                </a:cxn>
                <a:cxn ang="0">
                  <a:pos x="50" y="77"/>
                </a:cxn>
                <a:cxn ang="0">
                  <a:pos x="46" y="89"/>
                </a:cxn>
                <a:cxn ang="0">
                  <a:pos x="43" y="87"/>
                </a:cxn>
                <a:cxn ang="0">
                  <a:pos x="36" y="91"/>
                </a:cxn>
                <a:cxn ang="0">
                  <a:pos x="33" y="93"/>
                </a:cxn>
                <a:cxn ang="0">
                  <a:pos x="27" y="93"/>
                </a:cxn>
                <a:cxn ang="0">
                  <a:pos x="18" y="79"/>
                </a:cxn>
                <a:cxn ang="0">
                  <a:pos x="9" y="73"/>
                </a:cxn>
                <a:cxn ang="0">
                  <a:pos x="5" y="73"/>
                </a:cxn>
                <a:cxn ang="0">
                  <a:pos x="0" y="74"/>
                </a:cxn>
                <a:cxn ang="0">
                  <a:pos x="0" y="53"/>
                </a:cxn>
                <a:cxn ang="0">
                  <a:pos x="3" y="45"/>
                </a:cxn>
                <a:cxn ang="0">
                  <a:pos x="8" y="35"/>
                </a:cxn>
                <a:cxn ang="0">
                  <a:pos x="7" y="22"/>
                </a:cxn>
                <a:cxn ang="0">
                  <a:pos x="9" y="13"/>
                </a:cxn>
                <a:cxn ang="0">
                  <a:pos x="12" y="5"/>
                </a:cxn>
                <a:cxn ang="0">
                  <a:pos x="18" y="3"/>
                </a:cxn>
                <a:cxn ang="0">
                  <a:pos x="23" y="1"/>
                </a:cxn>
                <a:cxn ang="0">
                  <a:pos x="31" y="6"/>
                </a:cxn>
                <a:cxn ang="0">
                  <a:pos x="41" y="6"/>
                </a:cxn>
                <a:cxn ang="0">
                  <a:pos x="51" y="11"/>
                </a:cxn>
                <a:cxn ang="0">
                  <a:pos x="63" y="6"/>
                </a:cxn>
                <a:cxn ang="0">
                  <a:pos x="78" y="8"/>
                </a:cxn>
                <a:cxn ang="0">
                  <a:pos x="86" y="3"/>
                </a:cxn>
                <a:cxn ang="0">
                  <a:pos x="90" y="9"/>
                </a:cxn>
              </a:cxnLst>
              <a:rect l="0" t="0" r="r" b="b"/>
              <a:pathLst>
                <a:path w="96" h="94">
                  <a:moveTo>
                    <a:pt x="90" y="9"/>
                  </a:moveTo>
                  <a:cubicBezTo>
                    <a:pt x="89" y="20"/>
                    <a:pt x="96" y="12"/>
                    <a:pt x="94" y="21"/>
                  </a:cubicBezTo>
                  <a:cubicBezTo>
                    <a:pt x="92" y="30"/>
                    <a:pt x="89" y="23"/>
                    <a:pt x="85" y="37"/>
                  </a:cubicBezTo>
                  <a:cubicBezTo>
                    <a:pt x="80" y="51"/>
                    <a:pt x="81" y="51"/>
                    <a:pt x="78" y="52"/>
                  </a:cubicBezTo>
                  <a:cubicBezTo>
                    <a:pt x="75" y="54"/>
                    <a:pt x="74" y="64"/>
                    <a:pt x="71" y="69"/>
                  </a:cubicBezTo>
                  <a:cubicBezTo>
                    <a:pt x="68" y="73"/>
                    <a:pt x="68" y="74"/>
                    <a:pt x="65" y="69"/>
                  </a:cubicBezTo>
                  <a:cubicBezTo>
                    <a:pt x="61" y="65"/>
                    <a:pt x="57" y="67"/>
                    <a:pt x="56" y="71"/>
                  </a:cubicBezTo>
                  <a:cubicBezTo>
                    <a:pt x="55" y="74"/>
                    <a:pt x="53" y="72"/>
                    <a:pt x="50" y="77"/>
                  </a:cubicBezTo>
                  <a:cubicBezTo>
                    <a:pt x="47" y="81"/>
                    <a:pt x="49" y="83"/>
                    <a:pt x="46" y="89"/>
                  </a:cubicBezTo>
                  <a:cubicBezTo>
                    <a:pt x="43" y="87"/>
                    <a:pt x="43" y="87"/>
                    <a:pt x="43" y="87"/>
                  </a:cubicBezTo>
                  <a:cubicBezTo>
                    <a:pt x="48" y="93"/>
                    <a:pt x="37" y="92"/>
                    <a:pt x="36" y="91"/>
                  </a:cubicBezTo>
                  <a:cubicBezTo>
                    <a:pt x="33" y="89"/>
                    <a:pt x="37" y="92"/>
                    <a:pt x="33" y="93"/>
                  </a:cubicBezTo>
                  <a:cubicBezTo>
                    <a:pt x="30" y="94"/>
                    <a:pt x="30" y="93"/>
                    <a:pt x="27" y="93"/>
                  </a:cubicBezTo>
                  <a:cubicBezTo>
                    <a:pt x="22" y="93"/>
                    <a:pt x="20" y="82"/>
                    <a:pt x="18" y="79"/>
                  </a:cubicBezTo>
                  <a:cubicBezTo>
                    <a:pt x="15" y="73"/>
                    <a:pt x="12" y="73"/>
                    <a:pt x="9" y="73"/>
                  </a:cubicBezTo>
                  <a:cubicBezTo>
                    <a:pt x="5" y="73"/>
                    <a:pt x="6" y="71"/>
                    <a:pt x="5" y="73"/>
                  </a:cubicBezTo>
                  <a:cubicBezTo>
                    <a:pt x="4" y="74"/>
                    <a:pt x="3" y="73"/>
                    <a:pt x="0" y="74"/>
                  </a:cubicBezTo>
                  <a:cubicBezTo>
                    <a:pt x="1" y="65"/>
                    <a:pt x="0" y="61"/>
                    <a:pt x="0" y="53"/>
                  </a:cubicBezTo>
                  <a:cubicBezTo>
                    <a:pt x="0" y="45"/>
                    <a:pt x="2" y="50"/>
                    <a:pt x="3" y="45"/>
                  </a:cubicBezTo>
                  <a:cubicBezTo>
                    <a:pt x="4" y="40"/>
                    <a:pt x="5" y="42"/>
                    <a:pt x="8" y="35"/>
                  </a:cubicBezTo>
                  <a:cubicBezTo>
                    <a:pt x="11" y="28"/>
                    <a:pt x="5" y="27"/>
                    <a:pt x="7" y="22"/>
                  </a:cubicBezTo>
                  <a:cubicBezTo>
                    <a:pt x="8" y="19"/>
                    <a:pt x="6" y="15"/>
                    <a:pt x="9" y="13"/>
                  </a:cubicBezTo>
                  <a:cubicBezTo>
                    <a:pt x="12" y="10"/>
                    <a:pt x="9" y="7"/>
                    <a:pt x="12" y="5"/>
                  </a:cubicBezTo>
                  <a:cubicBezTo>
                    <a:pt x="14" y="3"/>
                    <a:pt x="15" y="2"/>
                    <a:pt x="18" y="3"/>
                  </a:cubicBezTo>
                  <a:cubicBezTo>
                    <a:pt x="22" y="3"/>
                    <a:pt x="20" y="0"/>
                    <a:pt x="23" y="1"/>
                  </a:cubicBezTo>
                  <a:cubicBezTo>
                    <a:pt x="27" y="3"/>
                    <a:pt x="29" y="1"/>
                    <a:pt x="31" y="6"/>
                  </a:cubicBezTo>
                  <a:cubicBezTo>
                    <a:pt x="34" y="13"/>
                    <a:pt x="38" y="6"/>
                    <a:pt x="41" y="6"/>
                  </a:cubicBezTo>
                  <a:cubicBezTo>
                    <a:pt x="44" y="6"/>
                    <a:pt x="45" y="10"/>
                    <a:pt x="51" y="11"/>
                  </a:cubicBezTo>
                  <a:cubicBezTo>
                    <a:pt x="57" y="12"/>
                    <a:pt x="55" y="7"/>
                    <a:pt x="63" y="6"/>
                  </a:cubicBezTo>
                  <a:cubicBezTo>
                    <a:pt x="71" y="4"/>
                    <a:pt x="76" y="12"/>
                    <a:pt x="78" y="8"/>
                  </a:cubicBezTo>
                  <a:cubicBezTo>
                    <a:pt x="80" y="3"/>
                    <a:pt x="81" y="5"/>
                    <a:pt x="86" y="3"/>
                  </a:cubicBezTo>
                  <a:lnTo>
                    <a:pt x="90" y="9"/>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37" name="Freeform 32"/>
            <p:cNvSpPr>
              <a:spLocks/>
            </p:cNvSpPr>
            <p:nvPr/>
          </p:nvSpPr>
          <p:spPr bwMode="auto">
            <a:xfrm>
              <a:off x="2790" y="1608"/>
              <a:ext cx="624" cy="510"/>
            </a:xfrm>
            <a:custGeom>
              <a:avLst/>
              <a:gdLst/>
              <a:ahLst/>
              <a:cxnLst>
                <a:cxn ang="0">
                  <a:pos x="104" y="59"/>
                </a:cxn>
                <a:cxn ang="0">
                  <a:pos x="100" y="58"/>
                </a:cxn>
                <a:cxn ang="0">
                  <a:pos x="87" y="57"/>
                </a:cxn>
                <a:cxn ang="0">
                  <a:pos x="77" y="60"/>
                </a:cxn>
                <a:cxn ang="0">
                  <a:pos x="66" y="63"/>
                </a:cxn>
                <a:cxn ang="0">
                  <a:pos x="51" y="64"/>
                </a:cxn>
                <a:cxn ang="0">
                  <a:pos x="43" y="58"/>
                </a:cxn>
                <a:cxn ang="0">
                  <a:pos x="35" y="64"/>
                </a:cxn>
                <a:cxn ang="0">
                  <a:pos x="34" y="73"/>
                </a:cxn>
                <a:cxn ang="0">
                  <a:pos x="27" y="72"/>
                </a:cxn>
                <a:cxn ang="0">
                  <a:pos x="20" y="72"/>
                </a:cxn>
                <a:cxn ang="0">
                  <a:pos x="15" y="85"/>
                </a:cxn>
                <a:cxn ang="0">
                  <a:pos x="7" y="71"/>
                </a:cxn>
                <a:cxn ang="0">
                  <a:pos x="5" y="64"/>
                </a:cxn>
                <a:cxn ang="0">
                  <a:pos x="2" y="53"/>
                </a:cxn>
                <a:cxn ang="0">
                  <a:pos x="2" y="47"/>
                </a:cxn>
                <a:cxn ang="0">
                  <a:pos x="9" y="34"/>
                </a:cxn>
                <a:cxn ang="0">
                  <a:pos x="16" y="32"/>
                </a:cxn>
                <a:cxn ang="0">
                  <a:pos x="22" y="33"/>
                </a:cxn>
                <a:cxn ang="0">
                  <a:pos x="36" y="27"/>
                </a:cxn>
                <a:cxn ang="0">
                  <a:pos x="36" y="21"/>
                </a:cxn>
                <a:cxn ang="0">
                  <a:pos x="53" y="14"/>
                </a:cxn>
                <a:cxn ang="0">
                  <a:pos x="58" y="6"/>
                </a:cxn>
                <a:cxn ang="0">
                  <a:pos x="68" y="2"/>
                </a:cxn>
                <a:cxn ang="0">
                  <a:pos x="74" y="17"/>
                </a:cxn>
                <a:cxn ang="0">
                  <a:pos x="78" y="25"/>
                </a:cxn>
                <a:cxn ang="0">
                  <a:pos x="85" y="30"/>
                </a:cxn>
                <a:cxn ang="0">
                  <a:pos x="89" y="37"/>
                </a:cxn>
                <a:cxn ang="0">
                  <a:pos x="96" y="44"/>
                </a:cxn>
                <a:cxn ang="0">
                  <a:pos x="100" y="50"/>
                </a:cxn>
                <a:cxn ang="0">
                  <a:pos x="104" y="59"/>
                </a:cxn>
              </a:cxnLst>
              <a:rect l="0" t="0" r="r" b="b"/>
              <a:pathLst>
                <a:path w="104" h="85">
                  <a:moveTo>
                    <a:pt x="104" y="59"/>
                  </a:moveTo>
                  <a:cubicBezTo>
                    <a:pt x="103" y="58"/>
                    <a:pt x="101" y="56"/>
                    <a:pt x="100" y="58"/>
                  </a:cubicBezTo>
                  <a:cubicBezTo>
                    <a:pt x="97" y="61"/>
                    <a:pt x="91" y="52"/>
                    <a:pt x="87" y="57"/>
                  </a:cubicBezTo>
                  <a:cubicBezTo>
                    <a:pt x="83" y="62"/>
                    <a:pt x="84" y="56"/>
                    <a:pt x="77" y="60"/>
                  </a:cubicBezTo>
                  <a:cubicBezTo>
                    <a:pt x="68" y="65"/>
                    <a:pt x="69" y="56"/>
                    <a:pt x="66" y="63"/>
                  </a:cubicBezTo>
                  <a:cubicBezTo>
                    <a:pt x="63" y="71"/>
                    <a:pt x="60" y="65"/>
                    <a:pt x="51" y="64"/>
                  </a:cubicBezTo>
                  <a:cubicBezTo>
                    <a:pt x="47" y="64"/>
                    <a:pt x="50" y="61"/>
                    <a:pt x="43" y="58"/>
                  </a:cubicBezTo>
                  <a:cubicBezTo>
                    <a:pt x="36" y="55"/>
                    <a:pt x="37" y="63"/>
                    <a:pt x="35" y="64"/>
                  </a:cubicBezTo>
                  <a:cubicBezTo>
                    <a:pt x="32" y="66"/>
                    <a:pt x="34" y="68"/>
                    <a:pt x="34" y="73"/>
                  </a:cubicBezTo>
                  <a:cubicBezTo>
                    <a:pt x="32" y="70"/>
                    <a:pt x="31" y="75"/>
                    <a:pt x="27" y="72"/>
                  </a:cubicBezTo>
                  <a:cubicBezTo>
                    <a:pt x="24" y="70"/>
                    <a:pt x="24" y="73"/>
                    <a:pt x="20" y="72"/>
                  </a:cubicBezTo>
                  <a:cubicBezTo>
                    <a:pt x="16" y="71"/>
                    <a:pt x="18" y="80"/>
                    <a:pt x="15" y="85"/>
                  </a:cubicBezTo>
                  <a:cubicBezTo>
                    <a:pt x="14" y="74"/>
                    <a:pt x="10" y="74"/>
                    <a:pt x="7" y="71"/>
                  </a:cubicBezTo>
                  <a:cubicBezTo>
                    <a:pt x="4" y="68"/>
                    <a:pt x="7" y="65"/>
                    <a:pt x="5" y="64"/>
                  </a:cubicBezTo>
                  <a:cubicBezTo>
                    <a:pt x="3" y="62"/>
                    <a:pt x="1" y="58"/>
                    <a:pt x="2" y="53"/>
                  </a:cubicBezTo>
                  <a:cubicBezTo>
                    <a:pt x="3" y="47"/>
                    <a:pt x="0" y="49"/>
                    <a:pt x="2" y="47"/>
                  </a:cubicBezTo>
                  <a:cubicBezTo>
                    <a:pt x="4" y="46"/>
                    <a:pt x="6" y="40"/>
                    <a:pt x="9" y="34"/>
                  </a:cubicBezTo>
                  <a:cubicBezTo>
                    <a:pt x="12" y="36"/>
                    <a:pt x="14" y="34"/>
                    <a:pt x="16" y="32"/>
                  </a:cubicBezTo>
                  <a:cubicBezTo>
                    <a:pt x="18" y="30"/>
                    <a:pt x="18" y="36"/>
                    <a:pt x="22" y="33"/>
                  </a:cubicBezTo>
                  <a:cubicBezTo>
                    <a:pt x="27" y="28"/>
                    <a:pt x="33" y="32"/>
                    <a:pt x="36" y="27"/>
                  </a:cubicBezTo>
                  <a:cubicBezTo>
                    <a:pt x="39" y="22"/>
                    <a:pt x="35" y="22"/>
                    <a:pt x="36" y="21"/>
                  </a:cubicBezTo>
                  <a:cubicBezTo>
                    <a:pt x="38" y="19"/>
                    <a:pt x="48" y="21"/>
                    <a:pt x="53" y="14"/>
                  </a:cubicBezTo>
                  <a:cubicBezTo>
                    <a:pt x="58" y="7"/>
                    <a:pt x="59" y="9"/>
                    <a:pt x="58" y="6"/>
                  </a:cubicBezTo>
                  <a:cubicBezTo>
                    <a:pt x="58" y="3"/>
                    <a:pt x="66" y="0"/>
                    <a:pt x="68" y="2"/>
                  </a:cubicBezTo>
                  <a:cubicBezTo>
                    <a:pt x="72" y="7"/>
                    <a:pt x="75" y="11"/>
                    <a:pt x="74" y="17"/>
                  </a:cubicBezTo>
                  <a:cubicBezTo>
                    <a:pt x="71" y="27"/>
                    <a:pt x="80" y="21"/>
                    <a:pt x="78" y="25"/>
                  </a:cubicBezTo>
                  <a:cubicBezTo>
                    <a:pt x="77" y="29"/>
                    <a:pt x="82" y="26"/>
                    <a:pt x="85" y="30"/>
                  </a:cubicBezTo>
                  <a:cubicBezTo>
                    <a:pt x="89" y="34"/>
                    <a:pt x="83" y="33"/>
                    <a:pt x="89" y="37"/>
                  </a:cubicBezTo>
                  <a:cubicBezTo>
                    <a:pt x="95" y="41"/>
                    <a:pt x="96" y="42"/>
                    <a:pt x="96" y="44"/>
                  </a:cubicBezTo>
                  <a:cubicBezTo>
                    <a:pt x="95" y="47"/>
                    <a:pt x="97" y="48"/>
                    <a:pt x="100" y="50"/>
                  </a:cubicBezTo>
                  <a:cubicBezTo>
                    <a:pt x="103" y="51"/>
                    <a:pt x="102" y="55"/>
                    <a:pt x="104" y="59"/>
                  </a:cubicBezTo>
                  <a:close/>
                </a:path>
              </a:pathLst>
            </a:custGeom>
            <a:grpFill/>
            <a:ln w="3175" cap="rnd" cmpd="sng">
              <a:solidFill>
                <a:schemeClr val="bg1"/>
              </a:solidFill>
              <a:prstDash val="solid"/>
              <a:round/>
              <a:headEnd/>
              <a:tailEnd/>
            </a:ln>
          </p:spPr>
          <p:txBody>
            <a:bodyPr/>
            <a:lstStyle/>
            <a:p>
              <a:endParaRPr lang="en-GB"/>
            </a:p>
          </p:txBody>
        </p:sp>
        <p:sp>
          <p:nvSpPr>
            <p:cNvPr id="238" name="Freeform 33"/>
            <p:cNvSpPr>
              <a:spLocks/>
            </p:cNvSpPr>
            <p:nvPr/>
          </p:nvSpPr>
          <p:spPr bwMode="auto">
            <a:xfrm>
              <a:off x="2514" y="1494"/>
              <a:ext cx="366" cy="666"/>
            </a:xfrm>
            <a:custGeom>
              <a:avLst/>
              <a:gdLst/>
              <a:ahLst/>
              <a:cxnLst>
                <a:cxn ang="0">
                  <a:pos x="38" y="105"/>
                </a:cxn>
                <a:cxn ang="0">
                  <a:pos x="49" y="105"/>
                </a:cxn>
                <a:cxn ang="0">
                  <a:pos x="55" y="107"/>
                </a:cxn>
                <a:cxn ang="0">
                  <a:pos x="60" y="110"/>
                </a:cxn>
                <a:cxn ang="0">
                  <a:pos x="61" y="104"/>
                </a:cxn>
                <a:cxn ang="0">
                  <a:pos x="53" y="90"/>
                </a:cxn>
                <a:cxn ang="0">
                  <a:pos x="51" y="83"/>
                </a:cxn>
                <a:cxn ang="0">
                  <a:pos x="48" y="72"/>
                </a:cxn>
                <a:cxn ang="0">
                  <a:pos x="48" y="66"/>
                </a:cxn>
                <a:cxn ang="0">
                  <a:pos x="55" y="53"/>
                </a:cxn>
                <a:cxn ang="0">
                  <a:pos x="54" y="47"/>
                </a:cxn>
                <a:cxn ang="0">
                  <a:pos x="44" y="35"/>
                </a:cxn>
                <a:cxn ang="0">
                  <a:pos x="47" y="30"/>
                </a:cxn>
                <a:cxn ang="0">
                  <a:pos x="56" y="29"/>
                </a:cxn>
                <a:cxn ang="0">
                  <a:pos x="51" y="9"/>
                </a:cxn>
                <a:cxn ang="0">
                  <a:pos x="49" y="3"/>
                </a:cxn>
                <a:cxn ang="0">
                  <a:pos x="44" y="0"/>
                </a:cxn>
                <a:cxn ang="0">
                  <a:pos x="48" y="12"/>
                </a:cxn>
                <a:cxn ang="0">
                  <a:pos x="39" y="28"/>
                </a:cxn>
                <a:cxn ang="0">
                  <a:pos x="32" y="43"/>
                </a:cxn>
                <a:cxn ang="0">
                  <a:pos x="25" y="60"/>
                </a:cxn>
                <a:cxn ang="0">
                  <a:pos x="19" y="60"/>
                </a:cxn>
                <a:cxn ang="0">
                  <a:pos x="10" y="62"/>
                </a:cxn>
                <a:cxn ang="0">
                  <a:pos x="4" y="68"/>
                </a:cxn>
                <a:cxn ang="0">
                  <a:pos x="0" y="80"/>
                </a:cxn>
                <a:cxn ang="0">
                  <a:pos x="3" y="83"/>
                </a:cxn>
                <a:cxn ang="0">
                  <a:pos x="5" y="87"/>
                </a:cxn>
                <a:cxn ang="0">
                  <a:pos x="9" y="87"/>
                </a:cxn>
                <a:cxn ang="0">
                  <a:pos x="9" y="90"/>
                </a:cxn>
                <a:cxn ang="0">
                  <a:pos x="10" y="93"/>
                </a:cxn>
                <a:cxn ang="0">
                  <a:pos x="10" y="103"/>
                </a:cxn>
                <a:cxn ang="0">
                  <a:pos x="22" y="105"/>
                </a:cxn>
                <a:cxn ang="0">
                  <a:pos x="31" y="104"/>
                </a:cxn>
                <a:cxn ang="0">
                  <a:pos x="38" y="105"/>
                </a:cxn>
              </a:cxnLst>
              <a:rect l="0" t="0" r="r" b="b"/>
              <a:pathLst>
                <a:path w="61" h="111">
                  <a:moveTo>
                    <a:pt x="38" y="105"/>
                  </a:moveTo>
                  <a:cubicBezTo>
                    <a:pt x="49" y="105"/>
                    <a:pt x="49" y="105"/>
                    <a:pt x="49" y="105"/>
                  </a:cubicBezTo>
                  <a:cubicBezTo>
                    <a:pt x="49" y="105"/>
                    <a:pt x="52" y="106"/>
                    <a:pt x="55" y="107"/>
                  </a:cubicBezTo>
                  <a:cubicBezTo>
                    <a:pt x="58" y="107"/>
                    <a:pt x="59" y="111"/>
                    <a:pt x="60" y="110"/>
                  </a:cubicBezTo>
                  <a:cubicBezTo>
                    <a:pt x="61" y="109"/>
                    <a:pt x="59" y="106"/>
                    <a:pt x="61" y="104"/>
                  </a:cubicBezTo>
                  <a:cubicBezTo>
                    <a:pt x="60" y="93"/>
                    <a:pt x="56" y="93"/>
                    <a:pt x="53" y="90"/>
                  </a:cubicBezTo>
                  <a:cubicBezTo>
                    <a:pt x="50" y="87"/>
                    <a:pt x="53" y="84"/>
                    <a:pt x="51" y="83"/>
                  </a:cubicBezTo>
                  <a:cubicBezTo>
                    <a:pt x="49" y="81"/>
                    <a:pt x="47" y="77"/>
                    <a:pt x="48" y="72"/>
                  </a:cubicBezTo>
                  <a:cubicBezTo>
                    <a:pt x="49" y="66"/>
                    <a:pt x="46" y="68"/>
                    <a:pt x="48" y="66"/>
                  </a:cubicBezTo>
                  <a:cubicBezTo>
                    <a:pt x="50" y="65"/>
                    <a:pt x="52" y="59"/>
                    <a:pt x="55" y="53"/>
                  </a:cubicBezTo>
                  <a:cubicBezTo>
                    <a:pt x="56" y="50"/>
                    <a:pt x="55" y="52"/>
                    <a:pt x="54" y="47"/>
                  </a:cubicBezTo>
                  <a:cubicBezTo>
                    <a:pt x="53" y="41"/>
                    <a:pt x="51" y="43"/>
                    <a:pt x="44" y="35"/>
                  </a:cubicBezTo>
                  <a:cubicBezTo>
                    <a:pt x="42" y="33"/>
                    <a:pt x="44" y="29"/>
                    <a:pt x="47" y="30"/>
                  </a:cubicBezTo>
                  <a:cubicBezTo>
                    <a:pt x="49" y="30"/>
                    <a:pt x="52" y="31"/>
                    <a:pt x="56" y="29"/>
                  </a:cubicBezTo>
                  <a:cubicBezTo>
                    <a:pt x="48" y="24"/>
                    <a:pt x="54" y="11"/>
                    <a:pt x="51" y="9"/>
                  </a:cubicBezTo>
                  <a:cubicBezTo>
                    <a:pt x="49" y="8"/>
                    <a:pt x="51" y="4"/>
                    <a:pt x="49" y="3"/>
                  </a:cubicBezTo>
                  <a:cubicBezTo>
                    <a:pt x="45" y="1"/>
                    <a:pt x="53" y="0"/>
                    <a:pt x="44" y="0"/>
                  </a:cubicBezTo>
                  <a:cubicBezTo>
                    <a:pt x="43" y="11"/>
                    <a:pt x="50" y="3"/>
                    <a:pt x="48" y="12"/>
                  </a:cubicBezTo>
                  <a:cubicBezTo>
                    <a:pt x="46" y="21"/>
                    <a:pt x="43" y="14"/>
                    <a:pt x="39" y="28"/>
                  </a:cubicBezTo>
                  <a:cubicBezTo>
                    <a:pt x="34" y="42"/>
                    <a:pt x="35" y="42"/>
                    <a:pt x="32" y="43"/>
                  </a:cubicBezTo>
                  <a:cubicBezTo>
                    <a:pt x="29" y="45"/>
                    <a:pt x="28" y="55"/>
                    <a:pt x="25" y="60"/>
                  </a:cubicBezTo>
                  <a:cubicBezTo>
                    <a:pt x="22" y="64"/>
                    <a:pt x="22" y="65"/>
                    <a:pt x="19" y="60"/>
                  </a:cubicBezTo>
                  <a:cubicBezTo>
                    <a:pt x="15" y="56"/>
                    <a:pt x="11" y="58"/>
                    <a:pt x="10" y="62"/>
                  </a:cubicBezTo>
                  <a:cubicBezTo>
                    <a:pt x="9" y="65"/>
                    <a:pt x="7" y="63"/>
                    <a:pt x="4" y="68"/>
                  </a:cubicBezTo>
                  <a:cubicBezTo>
                    <a:pt x="1" y="72"/>
                    <a:pt x="3" y="74"/>
                    <a:pt x="0" y="80"/>
                  </a:cubicBezTo>
                  <a:cubicBezTo>
                    <a:pt x="0" y="86"/>
                    <a:pt x="2" y="79"/>
                    <a:pt x="3" y="83"/>
                  </a:cubicBezTo>
                  <a:cubicBezTo>
                    <a:pt x="3" y="87"/>
                    <a:pt x="3" y="86"/>
                    <a:pt x="5" y="87"/>
                  </a:cubicBezTo>
                  <a:cubicBezTo>
                    <a:pt x="8" y="89"/>
                    <a:pt x="7" y="85"/>
                    <a:pt x="9" y="87"/>
                  </a:cubicBezTo>
                  <a:cubicBezTo>
                    <a:pt x="10" y="88"/>
                    <a:pt x="7" y="89"/>
                    <a:pt x="9" y="90"/>
                  </a:cubicBezTo>
                  <a:cubicBezTo>
                    <a:pt x="10" y="92"/>
                    <a:pt x="8" y="90"/>
                    <a:pt x="10" y="93"/>
                  </a:cubicBezTo>
                  <a:cubicBezTo>
                    <a:pt x="12" y="96"/>
                    <a:pt x="10" y="99"/>
                    <a:pt x="10" y="103"/>
                  </a:cubicBezTo>
                  <a:cubicBezTo>
                    <a:pt x="13" y="106"/>
                    <a:pt x="14" y="105"/>
                    <a:pt x="22" y="105"/>
                  </a:cubicBezTo>
                  <a:cubicBezTo>
                    <a:pt x="23" y="103"/>
                    <a:pt x="23" y="104"/>
                    <a:pt x="31" y="104"/>
                  </a:cubicBezTo>
                  <a:cubicBezTo>
                    <a:pt x="40" y="104"/>
                    <a:pt x="36" y="104"/>
                    <a:pt x="38" y="10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39" name="Freeform 34"/>
            <p:cNvSpPr>
              <a:spLocks/>
            </p:cNvSpPr>
            <p:nvPr/>
          </p:nvSpPr>
          <p:spPr bwMode="auto">
            <a:xfrm>
              <a:off x="2682" y="2496"/>
              <a:ext cx="54" cy="84"/>
            </a:xfrm>
            <a:custGeom>
              <a:avLst/>
              <a:gdLst/>
              <a:ahLst/>
              <a:cxnLst>
                <a:cxn ang="0">
                  <a:pos x="0" y="7"/>
                </a:cxn>
                <a:cxn ang="0">
                  <a:pos x="5" y="1"/>
                </a:cxn>
                <a:cxn ang="0">
                  <a:pos x="9" y="3"/>
                </a:cxn>
                <a:cxn ang="0">
                  <a:pos x="5" y="5"/>
                </a:cxn>
                <a:cxn ang="0">
                  <a:pos x="1" y="14"/>
                </a:cxn>
                <a:cxn ang="0">
                  <a:pos x="1" y="11"/>
                </a:cxn>
                <a:cxn ang="0">
                  <a:pos x="0" y="7"/>
                </a:cxn>
              </a:cxnLst>
              <a:rect l="0" t="0" r="r" b="b"/>
              <a:pathLst>
                <a:path w="9" h="14">
                  <a:moveTo>
                    <a:pt x="0" y="7"/>
                  </a:moveTo>
                  <a:cubicBezTo>
                    <a:pt x="2" y="3"/>
                    <a:pt x="4" y="2"/>
                    <a:pt x="5" y="1"/>
                  </a:cubicBezTo>
                  <a:cubicBezTo>
                    <a:pt x="6" y="0"/>
                    <a:pt x="7" y="2"/>
                    <a:pt x="9" y="3"/>
                  </a:cubicBezTo>
                  <a:cubicBezTo>
                    <a:pt x="7" y="3"/>
                    <a:pt x="7" y="3"/>
                    <a:pt x="5" y="5"/>
                  </a:cubicBezTo>
                  <a:cubicBezTo>
                    <a:pt x="3" y="8"/>
                    <a:pt x="6" y="13"/>
                    <a:pt x="1" y="14"/>
                  </a:cubicBezTo>
                  <a:cubicBezTo>
                    <a:pt x="1" y="12"/>
                    <a:pt x="0" y="14"/>
                    <a:pt x="1" y="11"/>
                  </a:cubicBezTo>
                  <a:cubicBezTo>
                    <a:pt x="1" y="9"/>
                    <a:pt x="0" y="8"/>
                    <a:pt x="0" y="7"/>
                  </a:cubicBezTo>
                  <a:close/>
                </a:path>
              </a:pathLst>
            </a:custGeom>
            <a:grpFill/>
            <a:ln w="3175" cap="rnd" cmpd="sng">
              <a:solidFill>
                <a:schemeClr val="bg1"/>
              </a:solidFill>
              <a:prstDash val="solid"/>
              <a:round/>
              <a:headEnd/>
              <a:tailEnd/>
            </a:ln>
          </p:spPr>
          <p:txBody>
            <a:bodyPr/>
            <a:lstStyle/>
            <a:p>
              <a:endParaRPr lang="en-GB"/>
            </a:p>
          </p:txBody>
        </p:sp>
        <p:sp>
          <p:nvSpPr>
            <p:cNvPr id="240" name="Freeform 35"/>
            <p:cNvSpPr>
              <a:spLocks/>
            </p:cNvSpPr>
            <p:nvPr/>
          </p:nvSpPr>
          <p:spPr bwMode="auto">
            <a:xfrm>
              <a:off x="2634" y="2028"/>
              <a:ext cx="366" cy="516"/>
            </a:xfrm>
            <a:custGeom>
              <a:avLst/>
              <a:gdLst/>
              <a:ahLst/>
              <a:cxnLst>
                <a:cxn ang="0">
                  <a:pos x="18" y="16"/>
                </a:cxn>
                <a:cxn ang="0">
                  <a:pos x="17" y="23"/>
                </a:cxn>
                <a:cxn ang="0">
                  <a:pos x="23" y="23"/>
                </a:cxn>
                <a:cxn ang="0">
                  <a:pos x="27" y="30"/>
                </a:cxn>
                <a:cxn ang="0">
                  <a:pos x="22" y="37"/>
                </a:cxn>
                <a:cxn ang="0">
                  <a:pos x="27" y="43"/>
                </a:cxn>
                <a:cxn ang="0">
                  <a:pos x="26" y="55"/>
                </a:cxn>
                <a:cxn ang="0">
                  <a:pos x="24" y="60"/>
                </a:cxn>
                <a:cxn ang="0">
                  <a:pos x="21" y="58"/>
                </a:cxn>
                <a:cxn ang="0">
                  <a:pos x="14" y="56"/>
                </a:cxn>
                <a:cxn ang="0">
                  <a:pos x="12" y="57"/>
                </a:cxn>
                <a:cxn ang="0">
                  <a:pos x="6" y="59"/>
                </a:cxn>
                <a:cxn ang="0">
                  <a:pos x="6" y="67"/>
                </a:cxn>
                <a:cxn ang="0">
                  <a:pos x="5" y="72"/>
                </a:cxn>
                <a:cxn ang="0">
                  <a:pos x="0" y="74"/>
                </a:cxn>
                <a:cxn ang="0">
                  <a:pos x="6" y="81"/>
                </a:cxn>
                <a:cxn ang="0">
                  <a:pos x="8" y="85"/>
                </a:cxn>
                <a:cxn ang="0">
                  <a:pos x="13" y="79"/>
                </a:cxn>
                <a:cxn ang="0">
                  <a:pos x="17" y="81"/>
                </a:cxn>
                <a:cxn ang="0">
                  <a:pos x="26" y="78"/>
                </a:cxn>
                <a:cxn ang="0">
                  <a:pos x="27" y="83"/>
                </a:cxn>
                <a:cxn ang="0">
                  <a:pos x="37" y="75"/>
                </a:cxn>
                <a:cxn ang="0">
                  <a:pos x="41" y="65"/>
                </a:cxn>
                <a:cxn ang="0">
                  <a:pos x="50" y="46"/>
                </a:cxn>
                <a:cxn ang="0">
                  <a:pos x="54" y="34"/>
                </a:cxn>
                <a:cxn ang="0">
                  <a:pos x="55" y="24"/>
                </a:cxn>
                <a:cxn ang="0">
                  <a:pos x="57" y="12"/>
                </a:cxn>
                <a:cxn ang="0">
                  <a:pos x="60" y="3"/>
                </a:cxn>
                <a:cxn ang="0">
                  <a:pos x="53" y="2"/>
                </a:cxn>
                <a:cxn ang="0">
                  <a:pos x="46" y="2"/>
                </a:cxn>
                <a:cxn ang="0">
                  <a:pos x="41" y="15"/>
                </a:cxn>
                <a:cxn ang="0">
                  <a:pos x="40" y="21"/>
                </a:cxn>
                <a:cxn ang="0">
                  <a:pos x="35" y="18"/>
                </a:cxn>
                <a:cxn ang="0">
                  <a:pos x="29" y="16"/>
                </a:cxn>
                <a:cxn ang="0">
                  <a:pos x="18" y="16"/>
                </a:cxn>
              </a:cxnLst>
              <a:rect l="0" t="0" r="r" b="b"/>
              <a:pathLst>
                <a:path w="61" h="86">
                  <a:moveTo>
                    <a:pt x="18" y="16"/>
                  </a:moveTo>
                  <a:cubicBezTo>
                    <a:pt x="18" y="19"/>
                    <a:pt x="16" y="19"/>
                    <a:pt x="17" y="23"/>
                  </a:cubicBezTo>
                  <a:cubicBezTo>
                    <a:pt x="17" y="26"/>
                    <a:pt x="21" y="23"/>
                    <a:pt x="23" y="23"/>
                  </a:cubicBezTo>
                  <a:cubicBezTo>
                    <a:pt x="26" y="23"/>
                    <a:pt x="28" y="27"/>
                    <a:pt x="27" y="30"/>
                  </a:cubicBezTo>
                  <a:cubicBezTo>
                    <a:pt x="25" y="33"/>
                    <a:pt x="24" y="28"/>
                    <a:pt x="22" y="37"/>
                  </a:cubicBezTo>
                  <a:cubicBezTo>
                    <a:pt x="21" y="41"/>
                    <a:pt x="28" y="40"/>
                    <a:pt x="27" y="43"/>
                  </a:cubicBezTo>
                  <a:cubicBezTo>
                    <a:pt x="26" y="46"/>
                    <a:pt x="28" y="52"/>
                    <a:pt x="26" y="55"/>
                  </a:cubicBezTo>
                  <a:cubicBezTo>
                    <a:pt x="24" y="59"/>
                    <a:pt x="27" y="59"/>
                    <a:pt x="24" y="60"/>
                  </a:cubicBezTo>
                  <a:cubicBezTo>
                    <a:pt x="21" y="61"/>
                    <a:pt x="23" y="55"/>
                    <a:pt x="21" y="58"/>
                  </a:cubicBezTo>
                  <a:cubicBezTo>
                    <a:pt x="19" y="61"/>
                    <a:pt x="17" y="61"/>
                    <a:pt x="14" y="56"/>
                  </a:cubicBezTo>
                  <a:cubicBezTo>
                    <a:pt x="11" y="51"/>
                    <a:pt x="11" y="54"/>
                    <a:pt x="12" y="57"/>
                  </a:cubicBezTo>
                  <a:cubicBezTo>
                    <a:pt x="12" y="60"/>
                    <a:pt x="9" y="59"/>
                    <a:pt x="6" y="59"/>
                  </a:cubicBezTo>
                  <a:cubicBezTo>
                    <a:pt x="4" y="60"/>
                    <a:pt x="4" y="65"/>
                    <a:pt x="6" y="67"/>
                  </a:cubicBezTo>
                  <a:cubicBezTo>
                    <a:pt x="7" y="69"/>
                    <a:pt x="7" y="73"/>
                    <a:pt x="5" y="72"/>
                  </a:cubicBezTo>
                  <a:cubicBezTo>
                    <a:pt x="3" y="70"/>
                    <a:pt x="3" y="71"/>
                    <a:pt x="0" y="74"/>
                  </a:cubicBezTo>
                  <a:cubicBezTo>
                    <a:pt x="4" y="78"/>
                    <a:pt x="5" y="78"/>
                    <a:pt x="6" y="81"/>
                  </a:cubicBezTo>
                  <a:cubicBezTo>
                    <a:pt x="6" y="83"/>
                    <a:pt x="7" y="84"/>
                    <a:pt x="8" y="85"/>
                  </a:cubicBezTo>
                  <a:cubicBezTo>
                    <a:pt x="10" y="81"/>
                    <a:pt x="12" y="80"/>
                    <a:pt x="13" y="79"/>
                  </a:cubicBezTo>
                  <a:cubicBezTo>
                    <a:pt x="14" y="78"/>
                    <a:pt x="15" y="80"/>
                    <a:pt x="17" y="81"/>
                  </a:cubicBezTo>
                  <a:cubicBezTo>
                    <a:pt x="20" y="86"/>
                    <a:pt x="23" y="76"/>
                    <a:pt x="26" y="78"/>
                  </a:cubicBezTo>
                  <a:cubicBezTo>
                    <a:pt x="29" y="80"/>
                    <a:pt x="24" y="82"/>
                    <a:pt x="27" y="83"/>
                  </a:cubicBezTo>
                  <a:cubicBezTo>
                    <a:pt x="32" y="85"/>
                    <a:pt x="34" y="75"/>
                    <a:pt x="37" y="75"/>
                  </a:cubicBezTo>
                  <a:cubicBezTo>
                    <a:pt x="39" y="75"/>
                    <a:pt x="43" y="69"/>
                    <a:pt x="41" y="65"/>
                  </a:cubicBezTo>
                  <a:cubicBezTo>
                    <a:pt x="38" y="59"/>
                    <a:pt x="45" y="48"/>
                    <a:pt x="50" y="46"/>
                  </a:cubicBezTo>
                  <a:cubicBezTo>
                    <a:pt x="54" y="44"/>
                    <a:pt x="51" y="40"/>
                    <a:pt x="54" y="34"/>
                  </a:cubicBezTo>
                  <a:cubicBezTo>
                    <a:pt x="57" y="29"/>
                    <a:pt x="53" y="31"/>
                    <a:pt x="55" y="24"/>
                  </a:cubicBezTo>
                  <a:cubicBezTo>
                    <a:pt x="57" y="16"/>
                    <a:pt x="54" y="17"/>
                    <a:pt x="57" y="12"/>
                  </a:cubicBezTo>
                  <a:cubicBezTo>
                    <a:pt x="60" y="7"/>
                    <a:pt x="61" y="5"/>
                    <a:pt x="60" y="3"/>
                  </a:cubicBezTo>
                  <a:cubicBezTo>
                    <a:pt x="58" y="0"/>
                    <a:pt x="57" y="5"/>
                    <a:pt x="53" y="2"/>
                  </a:cubicBezTo>
                  <a:cubicBezTo>
                    <a:pt x="50" y="0"/>
                    <a:pt x="50" y="3"/>
                    <a:pt x="46" y="2"/>
                  </a:cubicBezTo>
                  <a:cubicBezTo>
                    <a:pt x="42" y="1"/>
                    <a:pt x="44" y="10"/>
                    <a:pt x="41" y="15"/>
                  </a:cubicBezTo>
                  <a:cubicBezTo>
                    <a:pt x="39" y="17"/>
                    <a:pt x="41" y="20"/>
                    <a:pt x="40" y="21"/>
                  </a:cubicBezTo>
                  <a:cubicBezTo>
                    <a:pt x="39" y="22"/>
                    <a:pt x="38" y="18"/>
                    <a:pt x="35" y="18"/>
                  </a:cubicBezTo>
                  <a:cubicBezTo>
                    <a:pt x="32" y="17"/>
                    <a:pt x="29" y="16"/>
                    <a:pt x="29" y="16"/>
                  </a:cubicBezTo>
                  <a:lnTo>
                    <a:pt x="18" y="16"/>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41" name="Freeform 36"/>
            <p:cNvSpPr>
              <a:spLocks/>
            </p:cNvSpPr>
            <p:nvPr/>
          </p:nvSpPr>
          <p:spPr bwMode="auto">
            <a:xfrm>
              <a:off x="2514" y="2112"/>
              <a:ext cx="288" cy="360"/>
            </a:xfrm>
            <a:custGeom>
              <a:avLst/>
              <a:gdLst/>
              <a:ahLst/>
              <a:cxnLst>
                <a:cxn ang="0">
                  <a:pos x="22" y="2"/>
                </a:cxn>
                <a:cxn ang="0">
                  <a:pos x="31" y="1"/>
                </a:cxn>
                <a:cxn ang="0">
                  <a:pos x="38" y="2"/>
                </a:cxn>
                <a:cxn ang="0">
                  <a:pos x="37" y="9"/>
                </a:cxn>
                <a:cxn ang="0">
                  <a:pos x="43" y="9"/>
                </a:cxn>
                <a:cxn ang="0">
                  <a:pos x="47" y="16"/>
                </a:cxn>
                <a:cxn ang="0">
                  <a:pos x="42" y="23"/>
                </a:cxn>
                <a:cxn ang="0">
                  <a:pos x="47" y="29"/>
                </a:cxn>
                <a:cxn ang="0">
                  <a:pos x="46" y="41"/>
                </a:cxn>
                <a:cxn ang="0">
                  <a:pos x="44" y="46"/>
                </a:cxn>
                <a:cxn ang="0">
                  <a:pos x="41" y="44"/>
                </a:cxn>
                <a:cxn ang="0">
                  <a:pos x="34" y="42"/>
                </a:cxn>
                <a:cxn ang="0">
                  <a:pos x="32" y="43"/>
                </a:cxn>
                <a:cxn ang="0">
                  <a:pos x="26" y="45"/>
                </a:cxn>
                <a:cxn ang="0">
                  <a:pos x="26" y="53"/>
                </a:cxn>
                <a:cxn ang="0">
                  <a:pos x="25" y="58"/>
                </a:cxn>
                <a:cxn ang="0">
                  <a:pos x="20" y="60"/>
                </a:cxn>
                <a:cxn ang="0">
                  <a:pos x="12" y="50"/>
                </a:cxn>
                <a:cxn ang="0">
                  <a:pos x="7" y="42"/>
                </a:cxn>
                <a:cxn ang="0">
                  <a:pos x="3" y="33"/>
                </a:cxn>
                <a:cxn ang="0">
                  <a:pos x="2" y="29"/>
                </a:cxn>
                <a:cxn ang="0">
                  <a:pos x="6" y="23"/>
                </a:cxn>
                <a:cxn ang="0">
                  <a:pos x="8" y="21"/>
                </a:cxn>
                <a:cxn ang="0">
                  <a:pos x="11" y="20"/>
                </a:cxn>
                <a:cxn ang="0">
                  <a:pos x="6" y="17"/>
                </a:cxn>
                <a:cxn ang="0">
                  <a:pos x="8" y="17"/>
                </a:cxn>
                <a:cxn ang="0">
                  <a:pos x="8" y="13"/>
                </a:cxn>
                <a:cxn ang="0">
                  <a:pos x="22" y="13"/>
                </a:cxn>
                <a:cxn ang="0">
                  <a:pos x="22" y="2"/>
                </a:cxn>
              </a:cxnLst>
              <a:rect l="0" t="0" r="r" b="b"/>
              <a:pathLst>
                <a:path w="48" h="60">
                  <a:moveTo>
                    <a:pt x="22" y="2"/>
                  </a:moveTo>
                  <a:cubicBezTo>
                    <a:pt x="23" y="0"/>
                    <a:pt x="23" y="1"/>
                    <a:pt x="31" y="1"/>
                  </a:cubicBezTo>
                  <a:cubicBezTo>
                    <a:pt x="40" y="1"/>
                    <a:pt x="36" y="1"/>
                    <a:pt x="38" y="2"/>
                  </a:cubicBezTo>
                  <a:cubicBezTo>
                    <a:pt x="38" y="5"/>
                    <a:pt x="36" y="5"/>
                    <a:pt x="37" y="9"/>
                  </a:cubicBezTo>
                  <a:cubicBezTo>
                    <a:pt x="37" y="12"/>
                    <a:pt x="41" y="9"/>
                    <a:pt x="43" y="9"/>
                  </a:cubicBezTo>
                  <a:cubicBezTo>
                    <a:pt x="46" y="9"/>
                    <a:pt x="48" y="13"/>
                    <a:pt x="47" y="16"/>
                  </a:cubicBezTo>
                  <a:cubicBezTo>
                    <a:pt x="45" y="19"/>
                    <a:pt x="44" y="14"/>
                    <a:pt x="42" y="23"/>
                  </a:cubicBezTo>
                  <a:cubicBezTo>
                    <a:pt x="41" y="27"/>
                    <a:pt x="48" y="26"/>
                    <a:pt x="47" y="29"/>
                  </a:cubicBezTo>
                  <a:cubicBezTo>
                    <a:pt x="46" y="32"/>
                    <a:pt x="48" y="38"/>
                    <a:pt x="46" y="41"/>
                  </a:cubicBezTo>
                  <a:cubicBezTo>
                    <a:pt x="44" y="45"/>
                    <a:pt x="47" y="45"/>
                    <a:pt x="44" y="46"/>
                  </a:cubicBezTo>
                  <a:cubicBezTo>
                    <a:pt x="41" y="47"/>
                    <a:pt x="43" y="41"/>
                    <a:pt x="41" y="44"/>
                  </a:cubicBezTo>
                  <a:cubicBezTo>
                    <a:pt x="39" y="47"/>
                    <a:pt x="37" y="47"/>
                    <a:pt x="34" y="42"/>
                  </a:cubicBezTo>
                  <a:cubicBezTo>
                    <a:pt x="31" y="37"/>
                    <a:pt x="31" y="40"/>
                    <a:pt x="32" y="43"/>
                  </a:cubicBezTo>
                  <a:cubicBezTo>
                    <a:pt x="32" y="46"/>
                    <a:pt x="29" y="45"/>
                    <a:pt x="26" y="45"/>
                  </a:cubicBezTo>
                  <a:cubicBezTo>
                    <a:pt x="24" y="46"/>
                    <a:pt x="24" y="51"/>
                    <a:pt x="26" y="53"/>
                  </a:cubicBezTo>
                  <a:cubicBezTo>
                    <a:pt x="27" y="55"/>
                    <a:pt x="27" y="59"/>
                    <a:pt x="25" y="58"/>
                  </a:cubicBezTo>
                  <a:cubicBezTo>
                    <a:pt x="23" y="56"/>
                    <a:pt x="23" y="57"/>
                    <a:pt x="20" y="60"/>
                  </a:cubicBezTo>
                  <a:cubicBezTo>
                    <a:pt x="16" y="55"/>
                    <a:pt x="21" y="58"/>
                    <a:pt x="12" y="50"/>
                  </a:cubicBezTo>
                  <a:cubicBezTo>
                    <a:pt x="9" y="46"/>
                    <a:pt x="8" y="44"/>
                    <a:pt x="7" y="42"/>
                  </a:cubicBezTo>
                  <a:cubicBezTo>
                    <a:pt x="5" y="40"/>
                    <a:pt x="5" y="38"/>
                    <a:pt x="3" y="33"/>
                  </a:cubicBezTo>
                  <a:cubicBezTo>
                    <a:pt x="1" y="29"/>
                    <a:pt x="0" y="27"/>
                    <a:pt x="2" y="29"/>
                  </a:cubicBezTo>
                  <a:cubicBezTo>
                    <a:pt x="4" y="31"/>
                    <a:pt x="6" y="26"/>
                    <a:pt x="6" y="23"/>
                  </a:cubicBezTo>
                  <a:cubicBezTo>
                    <a:pt x="6" y="19"/>
                    <a:pt x="6" y="19"/>
                    <a:pt x="8" y="21"/>
                  </a:cubicBezTo>
                  <a:cubicBezTo>
                    <a:pt x="10" y="24"/>
                    <a:pt x="14" y="21"/>
                    <a:pt x="11" y="20"/>
                  </a:cubicBezTo>
                  <a:cubicBezTo>
                    <a:pt x="8" y="20"/>
                    <a:pt x="6" y="18"/>
                    <a:pt x="6" y="17"/>
                  </a:cubicBezTo>
                  <a:cubicBezTo>
                    <a:pt x="7" y="15"/>
                    <a:pt x="8" y="17"/>
                    <a:pt x="8" y="17"/>
                  </a:cubicBezTo>
                  <a:cubicBezTo>
                    <a:pt x="9" y="16"/>
                    <a:pt x="8" y="14"/>
                    <a:pt x="8" y="13"/>
                  </a:cubicBezTo>
                  <a:cubicBezTo>
                    <a:pt x="15" y="12"/>
                    <a:pt x="17" y="14"/>
                    <a:pt x="22" y="13"/>
                  </a:cubicBezTo>
                  <a:lnTo>
                    <a:pt x="22" y="2"/>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42" name="Freeform 37"/>
            <p:cNvSpPr>
              <a:spLocks/>
            </p:cNvSpPr>
            <p:nvPr/>
          </p:nvSpPr>
          <p:spPr bwMode="auto">
            <a:xfrm>
              <a:off x="2550" y="2112"/>
              <a:ext cx="96" cy="84"/>
            </a:xfrm>
            <a:custGeom>
              <a:avLst/>
              <a:gdLst/>
              <a:ahLst/>
              <a:cxnLst>
                <a:cxn ang="0">
                  <a:pos x="4" y="0"/>
                </a:cxn>
                <a:cxn ang="0">
                  <a:pos x="16" y="2"/>
                </a:cxn>
                <a:cxn ang="0">
                  <a:pos x="16" y="13"/>
                </a:cxn>
                <a:cxn ang="0">
                  <a:pos x="2" y="13"/>
                </a:cxn>
                <a:cxn ang="0">
                  <a:pos x="0" y="11"/>
                </a:cxn>
                <a:cxn ang="0">
                  <a:pos x="4" y="0"/>
                </a:cxn>
              </a:cxnLst>
              <a:rect l="0" t="0" r="r" b="b"/>
              <a:pathLst>
                <a:path w="16" h="14">
                  <a:moveTo>
                    <a:pt x="4" y="0"/>
                  </a:moveTo>
                  <a:cubicBezTo>
                    <a:pt x="7" y="3"/>
                    <a:pt x="8" y="2"/>
                    <a:pt x="16" y="2"/>
                  </a:cubicBezTo>
                  <a:cubicBezTo>
                    <a:pt x="16" y="13"/>
                    <a:pt x="16" y="13"/>
                    <a:pt x="16" y="13"/>
                  </a:cubicBezTo>
                  <a:cubicBezTo>
                    <a:pt x="11" y="14"/>
                    <a:pt x="9" y="12"/>
                    <a:pt x="2" y="13"/>
                  </a:cubicBezTo>
                  <a:cubicBezTo>
                    <a:pt x="3" y="11"/>
                    <a:pt x="1" y="14"/>
                    <a:pt x="0" y="11"/>
                  </a:cubicBezTo>
                  <a:cubicBezTo>
                    <a:pt x="0" y="9"/>
                    <a:pt x="4" y="7"/>
                    <a:pt x="4"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43" name="Freeform 38"/>
            <p:cNvSpPr>
              <a:spLocks/>
            </p:cNvSpPr>
            <p:nvPr/>
          </p:nvSpPr>
          <p:spPr bwMode="auto">
            <a:xfrm>
              <a:off x="2496" y="2028"/>
              <a:ext cx="42" cy="42"/>
            </a:xfrm>
            <a:custGeom>
              <a:avLst/>
              <a:gdLst/>
              <a:ahLst/>
              <a:cxnLst>
                <a:cxn ang="0">
                  <a:pos x="3" y="6"/>
                </a:cxn>
                <a:cxn ang="0">
                  <a:pos x="3" y="2"/>
                </a:cxn>
                <a:cxn ang="0">
                  <a:pos x="5" y="4"/>
                </a:cxn>
                <a:cxn ang="0">
                  <a:pos x="3" y="6"/>
                </a:cxn>
              </a:cxnLst>
              <a:rect l="0" t="0" r="r" b="b"/>
              <a:pathLst>
                <a:path w="7" h="7">
                  <a:moveTo>
                    <a:pt x="3" y="6"/>
                  </a:moveTo>
                  <a:cubicBezTo>
                    <a:pt x="0" y="5"/>
                    <a:pt x="3" y="3"/>
                    <a:pt x="3" y="2"/>
                  </a:cubicBezTo>
                  <a:cubicBezTo>
                    <a:pt x="4" y="0"/>
                    <a:pt x="7" y="1"/>
                    <a:pt x="5" y="4"/>
                  </a:cubicBezTo>
                  <a:cubicBezTo>
                    <a:pt x="3" y="7"/>
                    <a:pt x="4" y="6"/>
                    <a:pt x="3" y="6"/>
                  </a:cubicBezTo>
                  <a:close/>
                </a:path>
              </a:pathLst>
            </a:custGeom>
            <a:grpFill/>
            <a:ln w="3175" cap="rnd" cmpd="sng">
              <a:solidFill>
                <a:schemeClr val="bg1"/>
              </a:solidFill>
              <a:prstDash val="solid"/>
              <a:round/>
              <a:headEnd/>
              <a:tailEnd/>
            </a:ln>
          </p:spPr>
          <p:txBody>
            <a:bodyPr/>
            <a:lstStyle/>
            <a:p>
              <a:endParaRPr lang="en-GB"/>
            </a:p>
          </p:txBody>
        </p:sp>
        <p:sp>
          <p:nvSpPr>
            <p:cNvPr id="244" name="Freeform 39"/>
            <p:cNvSpPr>
              <a:spLocks/>
            </p:cNvSpPr>
            <p:nvPr/>
          </p:nvSpPr>
          <p:spPr bwMode="auto">
            <a:xfrm>
              <a:off x="2406" y="2220"/>
              <a:ext cx="24" cy="30"/>
            </a:xfrm>
            <a:custGeom>
              <a:avLst/>
              <a:gdLst/>
              <a:ahLst/>
              <a:cxnLst>
                <a:cxn ang="0">
                  <a:pos x="3" y="1"/>
                </a:cxn>
                <a:cxn ang="0">
                  <a:pos x="1" y="5"/>
                </a:cxn>
                <a:cxn ang="0">
                  <a:pos x="3" y="1"/>
                </a:cxn>
              </a:cxnLst>
              <a:rect l="0" t="0" r="r" b="b"/>
              <a:pathLst>
                <a:path w="4" h="5">
                  <a:moveTo>
                    <a:pt x="3" y="1"/>
                  </a:moveTo>
                  <a:cubicBezTo>
                    <a:pt x="4" y="1"/>
                    <a:pt x="2" y="5"/>
                    <a:pt x="1" y="5"/>
                  </a:cubicBezTo>
                  <a:cubicBezTo>
                    <a:pt x="0" y="4"/>
                    <a:pt x="1" y="0"/>
                    <a:pt x="3" y="1"/>
                  </a:cubicBezTo>
                  <a:close/>
                </a:path>
              </a:pathLst>
            </a:custGeom>
            <a:grpFill/>
            <a:ln w="3175" cap="rnd" cmpd="sng">
              <a:solidFill>
                <a:schemeClr val="bg1"/>
              </a:solidFill>
              <a:prstDash val="solid"/>
              <a:round/>
              <a:headEnd/>
              <a:tailEnd/>
            </a:ln>
          </p:spPr>
          <p:txBody>
            <a:bodyPr/>
            <a:lstStyle/>
            <a:p>
              <a:endParaRPr lang="en-GB"/>
            </a:p>
          </p:txBody>
        </p:sp>
        <p:sp>
          <p:nvSpPr>
            <p:cNvPr id="245" name="Freeform 40"/>
            <p:cNvSpPr>
              <a:spLocks/>
            </p:cNvSpPr>
            <p:nvPr/>
          </p:nvSpPr>
          <p:spPr bwMode="auto">
            <a:xfrm>
              <a:off x="3468" y="2304"/>
              <a:ext cx="108" cy="108"/>
            </a:xfrm>
            <a:custGeom>
              <a:avLst/>
              <a:gdLst/>
              <a:ahLst/>
              <a:cxnLst>
                <a:cxn ang="0">
                  <a:pos x="3" y="17"/>
                </a:cxn>
                <a:cxn ang="0">
                  <a:pos x="6" y="17"/>
                </a:cxn>
                <a:cxn ang="0">
                  <a:pos x="10" y="15"/>
                </a:cxn>
                <a:cxn ang="0">
                  <a:pos x="12" y="13"/>
                </a:cxn>
                <a:cxn ang="0">
                  <a:pos x="16" y="13"/>
                </a:cxn>
                <a:cxn ang="0">
                  <a:pos x="18" y="7"/>
                </a:cxn>
                <a:cxn ang="0">
                  <a:pos x="15" y="0"/>
                </a:cxn>
                <a:cxn ang="0">
                  <a:pos x="11" y="4"/>
                </a:cxn>
                <a:cxn ang="0">
                  <a:pos x="8" y="4"/>
                </a:cxn>
                <a:cxn ang="0">
                  <a:pos x="4" y="13"/>
                </a:cxn>
                <a:cxn ang="0">
                  <a:pos x="3" y="17"/>
                </a:cxn>
              </a:cxnLst>
              <a:rect l="0" t="0" r="r" b="b"/>
              <a:pathLst>
                <a:path w="18" h="18">
                  <a:moveTo>
                    <a:pt x="3" y="17"/>
                  </a:moveTo>
                  <a:cubicBezTo>
                    <a:pt x="4" y="15"/>
                    <a:pt x="6" y="15"/>
                    <a:pt x="6" y="17"/>
                  </a:cubicBezTo>
                  <a:cubicBezTo>
                    <a:pt x="6" y="18"/>
                    <a:pt x="10" y="18"/>
                    <a:pt x="10" y="15"/>
                  </a:cubicBezTo>
                  <a:cubicBezTo>
                    <a:pt x="11" y="13"/>
                    <a:pt x="11" y="12"/>
                    <a:pt x="12" y="13"/>
                  </a:cubicBezTo>
                  <a:cubicBezTo>
                    <a:pt x="13" y="15"/>
                    <a:pt x="13" y="13"/>
                    <a:pt x="16" y="13"/>
                  </a:cubicBezTo>
                  <a:cubicBezTo>
                    <a:pt x="18" y="14"/>
                    <a:pt x="18" y="13"/>
                    <a:pt x="18" y="7"/>
                  </a:cubicBezTo>
                  <a:cubicBezTo>
                    <a:pt x="17" y="2"/>
                    <a:pt x="16" y="4"/>
                    <a:pt x="15" y="0"/>
                  </a:cubicBezTo>
                  <a:cubicBezTo>
                    <a:pt x="13" y="1"/>
                    <a:pt x="13" y="4"/>
                    <a:pt x="11" y="4"/>
                  </a:cubicBezTo>
                  <a:cubicBezTo>
                    <a:pt x="9" y="5"/>
                    <a:pt x="12" y="2"/>
                    <a:pt x="8" y="4"/>
                  </a:cubicBezTo>
                  <a:cubicBezTo>
                    <a:pt x="0" y="10"/>
                    <a:pt x="7" y="10"/>
                    <a:pt x="4" y="13"/>
                  </a:cubicBezTo>
                  <a:cubicBezTo>
                    <a:pt x="1" y="15"/>
                    <a:pt x="2" y="15"/>
                    <a:pt x="3" y="17"/>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46" name="Freeform 41"/>
            <p:cNvSpPr>
              <a:spLocks/>
            </p:cNvSpPr>
            <p:nvPr/>
          </p:nvSpPr>
          <p:spPr bwMode="auto">
            <a:xfrm>
              <a:off x="3486" y="2376"/>
              <a:ext cx="108" cy="126"/>
            </a:xfrm>
            <a:custGeom>
              <a:avLst/>
              <a:gdLst/>
              <a:ahLst/>
              <a:cxnLst>
                <a:cxn ang="0">
                  <a:pos x="13" y="1"/>
                </a:cxn>
                <a:cxn ang="0">
                  <a:pos x="12" y="6"/>
                </a:cxn>
                <a:cxn ang="0">
                  <a:pos x="13" y="11"/>
                </a:cxn>
                <a:cxn ang="0">
                  <a:pos x="4" y="21"/>
                </a:cxn>
                <a:cxn ang="0">
                  <a:pos x="2" y="12"/>
                </a:cxn>
                <a:cxn ang="0">
                  <a:pos x="0" y="5"/>
                </a:cxn>
                <a:cxn ang="0">
                  <a:pos x="3" y="5"/>
                </a:cxn>
                <a:cxn ang="0">
                  <a:pos x="7" y="3"/>
                </a:cxn>
                <a:cxn ang="0">
                  <a:pos x="9" y="1"/>
                </a:cxn>
                <a:cxn ang="0">
                  <a:pos x="13" y="1"/>
                </a:cxn>
              </a:cxnLst>
              <a:rect l="0" t="0" r="r" b="b"/>
              <a:pathLst>
                <a:path w="18" h="21">
                  <a:moveTo>
                    <a:pt x="13" y="1"/>
                  </a:moveTo>
                  <a:cubicBezTo>
                    <a:pt x="13" y="3"/>
                    <a:pt x="12" y="4"/>
                    <a:pt x="12" y="6"/>
                  </a:cubicBezTo>
                  <a:cubicBezTo>
                    <a:pt x="12" y="7"/>
                    <a:pt x="18" y="6"/>
                    <a:pt x="13" y="11"/>
                  </a:cubicBezTo>
                  <a:cubicBezTo>
                    <a:pt x="9" y="15"/>
                    <a:pt x="11" y="21"/>
                    <a:pt x="4" y="21"/>
                  </a:cubicBezTo>
                  <a:cubicBezTo>
                    <a:pt x="4" y="17"/>
                    <a:pt x="1" y="17"/>
                    <a:pt x="2" y="12"/>
                  </a:cubicBezTo>
                  <a:cubicBezTo>
                    <a:pt x="3" y="7"/>
                    <a:pt x="1" y="7"/>
                    <a:pt x="0" y="5"/>
                  </a:cubicBezTo>
                  <a:cubicBezTo>
                    <a:pt x="1" y="3"/>
                    <a:pt x="3" y="3"/>
                    <a:pt x="3" y="5"/>
                  </a:cubicBezTo>
                  <a:cubicBezTo>
                    <a:pt x="3" y="6"/>
                    <a:pt x="7" y="6"/>
                    <a:pt x="7" y="3"/>
                  </a:cubicBezTo>
                  <a:cubicBezTo>
                    <a:pt x="8" y="1"/>
                    <a:pt x="8" y="0"/>
                    <a:pt x="9" y="1"/>
                  </a:cubicBezTo>
                  <a:cubicBezTo>
                    <a:pt x="10" y="3"/>
                    <a:pt x="10" y="0"/>
                    <a:pt x="13" y="1"/>
                  </a:cubicBezTo>
                  <a:close/>
                </a:path>
              </a:pathLst>
            </a:custGeom>
            <a:solidFill>
              <a:srgbClr val="C0BAA7"/>
            </a:solidFill>
            <a:ln w="3175" cap="rnd" cmpd="sng">
              <a:solidFill>
                <a:schemeClr val="bg1"/>
              </a:solidFill>
              <a:prstDash val="solid"/>
              <a:round/>
              <a:headEnd/>
              <a:tailEnd/>
            </a:ln>
          </p:spPr>
          <p:txBody>
            <a:bodyPr/>
            <a:lstStyle/>
            <a:p>
              <a:endParaRPr lang="en-GB"/>
            </a:p>
          </p:txBody>
        </p:sp>
        <p:sp>
          <p:nvSpPr>
            <p:cNvPr id="247" name="Freeform 42"/>
            <p:cNvSpPr>
              <a:spLocks/>
            </p:cNvSpPr>
            <p:nvPr/>
          </p:nvSpPr>
          <p:spPr bwMode="auto">
            <a:xfrm>
              <a:off x="1836" y="1368"/>
              <a:ext cx="390" cy="342"/>
            </a:xfrm>
            <a:custGeom>
              <a:avLst/>
              <a:gdLst/>
              <a:ahLst/>
              <a:cxnLst>
                <a:cxn ang="0">
                  <a:pos x="24" y="56"/>
                </a:cxn>
                <a:cxn ang="0">
                  <a:pos x="23" y="47"/>
                </a:cxn>
                <a:cxn ang="0">
                  <a:pos x="24" y="41"/>
                </a:cxn>
                <a:cxn ang="0">
                  <a:pos x="38" y="41"/>
                </a:cxn>
                <a:cxn ang="0">
                  <a:pos x="41" y="41"/>
                </a:cxn>
                <a:cxn ang="0">
                  <a:pos x="44" y="39"/>
                </a:cxn>
                <a:cxn ang="0">
                  <a:pos x="49" y="41"/>
                </a:cxn>
                <a:cxn ang="0">
                  <a:pos x="53" y="41"/>
                </a:cxn>
                <a:cxn ang="0">
                  <a:pos x="64" y="32"/>
                </a:cxn>
                <a:cxn ang="0">
                  <a:pos x="62" y="28"/>
                </a:cxn>
                <a:cxn ang="0">
                  <a:pos x="60" y="25"/>
                </a:cxn>
                <a:cxn ang="0">
                  <a:pos x="54" y="21"/>
                </a:cxn>
                <a:cxn ang="0">
                  <a:pos x="54" y="18"/>
                </a:cxn>
                <a:cxn ang="0">
                  <a:pos x="52" y="16"/>
                </a:cxn>
                <a:cxn ang="0">
                  <a:pos x="49" y="12"/>
                </a:cxn>
                <a:cxn ang="0">
                  <a:pos x="47" y="3"/>
                </a:cxn>
                <a:cxn ang="0">
                  <a:pos x="45" y="2"/>
                </a:cxn>
                <a:cxn ang="0">
                  <a:pos x="41" y="1"/>
                </a:cxn>
                <a:cxn ang="0">
                  <a:pos x="32" y="5"/>
                </a:cxn>
                <a:cxn ang="0">
                  <a:pos x="28" y="10"/>
                </a:cxn>
                <a:cxn ang="0">
                  <a:pos x="23" y="14"/>
                </a:cxn>
                <a:cxn ang="0">
                  <a:pos x="19" y="16"/>
                </a:cxn>
                <a:cxn ang="0">
                  <a:pos x="16" y="19"/>
                </a:cxn>
                <a:cxn ang="0">
                  <a:pos x="13" y="17"/>
                </a:cxn>
                <a:cxn ang="0">
                  <a:pos x="12" y="22"/>
                </a:cxn>
                <a:cxn ang="0">
                  <a:pos x="10" y="25"/>
                </a:cxn>
                <a:cxn ang="0">
                  <a:pos x="9" y="29"/>
                </a:cxn>
                <a:cxn ang="0">
                  <a:pos x="3" y="33"/>
                </a:cxn>
                <a:cxn ang="0">
                  <a:pos x="3" y="40"/>
                </a:cxn>
                <a:cxn ang="0">
                  <a:pos x="1" y="46"/>
                </a:cxn>
                <a:cxn ang="0">
                  <a:pos x="8" y="53"/>
                </a:cxn>
                <a:cxn ang="0">
                  <a:pos x="16" y="51"/>
                </a:cxn>
                <a:cxn ang="0">
                  <a:pos x="24" y="56"/>
                </a:cxn>
              </a:cxnLst>
              <a:rect l="0" t="0" r="r" b="b"/>
              <a:pathLst>
                <a:path w="65" h="57">
                  <a:moveTo>
                    <a:pt x="24" y="56"/>
                  </a:moveTo>
                  <a:cubicBezTo>
                    <a:pt x="23" y="53"/>
                    <a:pt x="23" y="48"/>
                    <a:pt x="23" y="47"/>
                  </a:cubicBezTo>
                  <a:cubicBezTo>
                    <a:pt x="23" y="46"/>
                    <a:pt x="20" y="41"/>
                    <a:pt x="24" y="41"/>
                  </a:cubicBezTo>
                  <a:cubicBezTo>
                    <a:pt x="26" y="41"/>
                    <a:pt x="37" y="41"/>
                    <a:pt x="38" y="41"/>
                  </a:cubicBezTo>
                  <a:cubicBezTo>
                    <a:pt x="40" y="41"/>
                    <a:pt x="40" y="43"/>
                    <a:pt x="41" y="41"/>
                  </a:cubicBezTo>
                  <a:cubicBezTo>
                    <a:pt x="42" y="40"/>
                    <a:pt x="43" y="39"/>
                    <a:pt x="44" y="39"/>
                  </a:cubicBezTo>
                  <a:cubicBezTo>
                    <a:pt x="49" y="40"/>
                    <a:pt x="48" y="41"/>
                    <a:pt x="49" y="41"/>
                  </a:cubicBezTo>
                  <a:cubicBezTo>
                    <a:pt x="50" y="42"/>
                    <a:pt x="51" y="41"/>
                    <a:pt x="53" y="41"/>
                  </a:cubicBezTo>
                  <a:cubicBezTo>
                    <a:pt x="58" y="34"/>
                    <a:pt x="60" y="40"/>
                    <a:pt x="64" y="32"/>
                  </a:cubicBezTo>
                  <a:cubicBezTo>
                    <a:pt x="63" y="30"/>
                    <a:pt x="61" y="28"/>
                    <a:pt x="62" y="28"/>
                  </a:cubicBezTo>
                  <a:cubicBezTo>
                    <a:pt x="65" y="27"/>
                    <a:pt x="62" y="22"/>
                    <a:pt x="60" y="25"/>
                  </a:cubicBezTo>
                  <a:cubicBezTo>
                    <a:pt x="59" y="27"/>
                    <a:pt x="55" y="22"/>
                    <a:pt x="54" y="21"/>
                  </a:cubicBezTo>
                  <a:cubicBezTo>
                    <a:pt x="53" y="21"/>
                    <a:pt x="53" y="18"/>
                    <a:pt x="54" y="18"/>
                  </a:cubicBezTo>
                  <a:cubicBezTo>
                    <a:pt x="56" y="18"/>
                    <a:pt x="55" y="17"/>
                    <a:pt x="52" y="16"/>
                  </a:cubicBezTo>
                  <a:cubicBezTo>
                    <a:pt x="50" y="14"/>
                    <a:pt x="49" y="16"/>
                    <a:pt x="49" y="12"/>
                  </a:cubicBezTo>
                  <a:cubicBezTo>
                    <a:pt x="48" y="6"/>
                    <a:pt x="45" y="9"/>
                    <a:pt x="47" y="3"/>
                  </a:cubicBezTo>
                  <a:cubicBezTo>
                    <a:pt x="46" y="3"/>
                    <a:pt x="46" y="2"/>
                    <a:pt x="45" y="2"/>
                  </a:cubicBezTo>
                  <a:cubicBezTo>
                    <a:pt x="42" y="0"/>
                    <a:pt x="43" y="3"/>
                    <a:pt x="41" y="1"/>
                  </a:cubicBezTo>
                  <a:cubicBezTo>
                    <a:pt x="39" y="0"/>
                    <a:pt x="41" y="3"/>
                    <a:pt x="32" y="5"/>
                  </a:cubicBezTo>
                  <a:cubicBezTo>
                    <a:pt x="28" y="6"/>
                    <a:pt x="30" y="11"/>
                    <a:pt x="28" y="10"/>
                  </a:cubicBezTo>
                  <a:cubicBezTo>
                    <a:pt x="25" y="9"/>
                    <a:pt x="23" y="10"/>
                    <a:pt x="23" y="14"/>
                  </a:cubicBezTo>
                  <a:cubicBezTo>
                    <a:pt x="22" y="18"/>
                    <a:pt x="19" y="12"/>
                    <a:pt x="19" y="16"/>
                  </a:cubicBezTo>
                  <a:cubicBezTo>
                    <a:pt x="19" y="18"/>
                    <a:pt x="19" y="20"/>
                    <a:pt x="16" y="19"/>
                  </a:cubicBezTo>
                  <a:cubicBezTo>
                    <a:pt x="13" y="18"/>
                    <a:pt x="15" y="16"/>
                    <a:pt x="13" y="17"/>
                  </a:cubicBezTo>
                  <a:cubicBezTo>
                    <a:pt x="12" y="19"/>
                    <a:pt x="11" y="20"/>
                    <a:pt x="12" y="22"/>
                  </a:cubicBezTo>
                  <a:cubicBezTo>
                    <a:pt x="14" y="25"/>
                    <a:pt x="9" y="23"/>
                    <a:pt x="10" y="25"/>
                  </a:cubicBezTo>
                  <a:cubicBezTo>
                    <a:pt x="11" y="27"/>
                    <a:pt x="11" y="26"/>
                    <a:pt x="9" y="29"/>
                  </a:cubicBezTo>
                  <a:cubicBezTo>
                    <a:pt x="8" y="33"/>
                    <a:pt x="1" y="31"/>
                    <a:pt x="3" y="33"/>
                  </a:cubicBezTo>
                  <a:cubicBezTo>
                    <a:pt x="4" y="35"/>
                    <a:pt x="4" y="39"/>
                    <a:pt x="3" y="40"/>
                  </a:cubicBezTo>
                  <a:cubicBezTo>
                    <a:pt x="0" y="41"/>
                    <a:pt x="3" y="41"/>
                    <a:pt x="1" y="46"/>
                  </a:cubicBezTo>
                  <a:cubicBezTo>
                    <a:pt x="8" y="48"/>
                    <a:pt x="2" y="49"/>
                    <a:pt x="8" y="53"/>
                  </a:cubicBezTo>
                  <a:cubicBezTo>
                    <a:pt x="14" y="57"/>
                    <a:pt x="10" y="52"/>
                    <a:pt x="16" y="51"/>
                  </a:cubicBezTo>
                  <a:cubicBezTo>
                    <a:pt x="22" y="51"/>
                    <a:pt x="21" y="56"/>
                    <a:pt x="24" y="56"/>
                  </a:cubicBezTo>
                  <a:close/>
                </a:path>
              </a:pathLst>
            </a:custGeom>
            <a:grpFill/>
            <a:ln w="3175" cap="rnd" cmpd="sng">
              <a:solidFill>
                <a:schemeClr val="bg1"/>
              </a:solidFill>
              <a:prstDash val="solid"/>
              <a:round/>
              <a:headEnd/>
              <a:tailEnd/>
            </a:ln>
          </p:spPr>
          <p:txBody>
            <a:bodyPr/>
            <a:lstStyle/>
            <a:p>
              <a:endParaRPr lang="en-GB"/>
            </a:p>
          </p:txBody>
        </p:sp>
        <p:sp>
          <p:nvSpPr>
            <p:cNvPr id="248" name="Freeform 43"/>
            <p:cNvSpPr>
              <a:spLocks/>
            </p:cNvSpPr>
            <p:nvPr/>
          </p:nvSpPr>
          <p:spPr bwMode="auto">
            <a:xfrm>
              <a:off x="2136" y="1524"/>
              <a:ext cx="168" cy="366"/>
            </a:xfrm>
            <a:custGeom>
              <a:avLst/>
              <a:gdLst/>
              <a:ahLst/>
              <a:cxnLst>
                <a:cxn ang="0">
                  <a:pos x="14" y="6"/>
                </a:cxn>
                <a:cxn ang="0">
                  <a:pos x="3" y="15"/>
                </a:cxn>
                <a:cxn ang="0">
                  <a:pos x="5" y="23"/>
                </a:cxn>
                <a:cxn ang="0">
                  <a:pos x="7" y="31"/>
                </a:cxn>
                <a:cxn ang="0">
                  <a:pos x="8" y="52"/>
                </a:cxn>
                <a:cxn ang="0">
                  <a:pos x="7" y="54"/>
                </a:cxn>
                <a:cxn ang="0">
                  <a:pos x="9" y="61"/>
                </a:cxn>
                <a:cxn ang="0">
                  <a:pos x="17" y="60"/>
                </a:cxn>
                <a:cxn ang="0">
                  <a:pos x="17" y="39"/>
                </a:cxn>
                <a:cxn ang="0">
                  <a:pos x="20" y="31"/>
                </a:cxn>
                <a:cxn ang="0">
                  <a:pos x="25" y="21"/>
                </a:cxn>
                <a:cxn ang="0">
                  <a:pos x="24" y="8"/>
                </a:cxn>
                <a:cxn ang="0">
                  <a:pos x="19" y="3"/>
                </a:cxn>
                <a:cxn ang="0">
                  <a:pos x="15" y="3"/>
                </a:cxn>
                <a:cxn ang="0">
                  <a:pos x="14" y="6"/>
                </a:cxn>
              </a:cxnLst>
              <a:rect l="0" t="0" r="r" b="b"/>
              <a:pathLst>
                <a:path w="28" h="61">
                  <a:moveTo>
                    <a:pt x="14" y="6"/>
                  </a:moveTo>
                  <a:cubicBezTo>
                    <a:pt x="10" y="14"/>
                    <a:pt x="8" y="8"/>
                    <a:pt x="3" y="15"/>
                  </a:cubicBezTo>
                  <a:cubicBezTo>
                    <a:pt x="0" y="21"/>
                    <a:pt x="2" y="22"/>
                    <a:pt x="5" y="23"/>
                  </a:cubicBezTo>
                  <a:cubicBezTo>
                    <a:pt x="8" y="24"/>
                    <a:pt x="5" y="31"/>
                    <a:pt x="7" y="31"/>
                  </a:cubicBezTo>
                  <a:cubicBezTo>
                    <a:pt x="9" y="32"/>
                    <a:pt x="8" y="49"/>
                    <a:pt x="8" y="52"/>
                  </a:cubicBezTo>
                  <a:cubicBezTo>
                    <a:pt x="8" y="54"/>
                    <a:pt x="7" y="52"/>
                    <a:pt x="7" y="54"/>
                  </a:cubicBezTo>
                  <a:cubicBezTo>
                    <a:pt x="8" y="56"/>
                    <a:pt x="9" y="58"/>
                    <a:pt x="9" y="61"/>
                  </a:cubicBezTo>
                  <a:cubicBezTo>
                    <a:pt x="12" y="60"/>
                    <a:pt x="15" y="60"/>
                    <a:pt x="17" y="60"/>
                  </a:cubicBezTo>
                  <a:cubicBezTo>
                    <a:pt x="18" y="51"/>
                    <a:pt x="17" y="47"/>
                    <a:pt x="17" y="39"/>
                  </a:cubicBezTo>
                  <a:cubicBezTo>
                    <a:pt x="17" y="31"/>
                    <a:pt x="19" y="36"/>
                    <a:pt x="20" y="31"/>
                  </a:cubicBezTo>
                  <a:cubicBezTo>
                    <a:pt x="21" y="26"/>
                    <a:pt x="22" y="28"/>
                    <a:pt x="25" y="21"/>
                  </a:cubicBezTo>
                  <a:cubicBezTo>
                    <a:pt x="28" y="14"/>
                    <a:pt x="22" y="13"/>
                    <a:pt x="24" y="8"/>
                  </a:cubicBezTo>
                  <a:cubicBezTo>
                    <a:pt x="21" y="6"/>
                    <a:pt x="22" y="6"/>
                    <a:pt x="19" y="3"/>
                  </a:cubicBezTo>
                  <a:cubicBezTo>
                    <a:pt x="17" y="0"/>
                    <a:pt x="18" y="3"/>
                    <a:pt x="15" y="3"/>
                  </a:cubicBezTo>
                  <a:cubicBezTo>
                    <a:pt x="13" y="3"/>
                    <a:pt x="15" y="4"/>
                    <a:pt x="14" y="6"/>
                  </a:cubicBezTo>
                  <a:close/>
                </a:path>
              </a:pathLst>
            </a:custGeom>
            <a:grpFill/>
            <a:ln w="3175" cap="rnd" cmpd="sng">
              <a:solidFill>
                <a:schemeClr val="bg1"/>
              </a:solidFill>
              <a:prstDash val="solid"/>
              <a:round/>
              <a:headEnd/>
              <a:tailEnd/>
            </a:ln>
          </p:spPr>
          <p:txBody>
            <a:bodyPr/>
            <a:lstStyle/>
            <a:p>
              <a:endParaRPr lang="en-GB"/>
            </a:p>
          </p:txBody>
        </p:sp>
        <p:sp>
          <p:nvSpPr>
            <p:cNvPr id="249" name="Freeform 44"/>
            <p:cNvSpPr>
              <a:spLocks/>
            </p:cNvSpPr>
            <p:nvPr/>
          </p:nvSpPr>
          <p:spPr bwMode="auto">
            <a:xfrm>
              <a:off x="1692" y="1614"/>
              <a:ext cx="306" cy="384"/>
            </a:xfrm>
            <a:custGeom>
              <a:avLst/>
              <a:gdLst/>
              <a:ahLst/>
              <a:cxnLst>
                <a:cxn ang="0">
                  <a:pos x="48" y="15"/>
                </a:cxn>
                <a:cxn ang="0">
                  <a:pos x="48" y="29"/>
                </a:cxn>
                <a:cxn ang="0">
                  <a:pos x="44" y="42"/>
                </a:cxn>
                <a:cxn ang="0">
                  <a:pos x="46" y="51"/>
                </a:cxn>
                <a:cxn ang="0">
                  <a:pos x="47" y="56"/>
                </a:cxn>
                <a:cxn ang="0">
                  <a:pos x="44" y="56"/>
                </a:cxn>
                <a:cxn ang="0">
                  <a:pos x="40" y="56"/>
                </a:cxn>
                <a:cxn ang="0">
                  <a:pos x="35" y="56"/>
                </a:cxn>
                <a:cxn ang="0">
                  <a:pos x="21" y="58"/>
                </a:cxn>
                <a:cxn ang="0">
                  <a:pos x="10" y="64"/>
                </a:cxn>
                <a:cxn ang="0">
                  <a:pos x="10" y="51"/>
                </a:cxn>
                <a:cxn ang="0">
                  <a:pos x="7" y="47"/>
                </a:cxn>
                <a:cxn ang="0">
                  <a:pos x="1" y="42"/>
                </a:cxn>
                <a:cxn ang="0">
                  <a:pos x="2" y="32"/>
                </a:cxn>
                <a:cxn ang="0">
                  <a:pos x="6" y="28"/>
                </a:cxn>
                <a:cxn ang="0">
                  <a:pos x="4" y="26"/>
                </a:cxn>
                <a:cxn ang="0">
                  <a:pos x="8" y="25"/>
                </a:cxn>
                <a:cxn ang="0">
                  <a:pos x="7" y="19"/>
                </a:cxn>
                <a:cxn ang="0">
                  <a:pos x="5" y="13"/>
                </a:cxn>
                <a:cxn ang="0">
                  <a:pos x="6" y="8"/>
                </a:cxn>
                <a:cxn ang="0">
                  <a:pos x="15" y="6"/>
                </a:cxn>
                <a:cxn ang="0">
                  <a:pos x="20" y="5"/>
                </a:cxn>
                <a:cxn ang="0">
                  <a:pos x="25" y="5"/>
                </a:cxn>
                <a:cxn ang="0">
                  <a:pos x="32" y="12"/>
                </a:cxn>
                <a:cxn ang="0">
                  <a:pos x="40" y="10"/>
                </a:cxn>
                <a:cxn ang="0">
                  <a:pos x="48" y="15"/>
                </a:cxn>
              </a:cxnLst>
              <a:rect l="0" t="0" r="r" b="b"/>
              <a:pathLst>
                <a:path w="51" h="64">
                  <a:moveTo>
                    <a:pt x="48" y="15"/>
                  </a:moveTo>
                  <a:cubicBezTo>
                    <a:pt x="47" y="18"/>
                    <a:pt x="51" y="28"/>
                    <a:pt x="48" y="29"/>
                  </a:cubicBezTo>
                  <a:cubicBezTo>
                    <a:pt x="47" y="29"/>
                    <a:pt x="45" y="36"/>
                    <a:pt x="44" y="42"/>
                  </a:cubicBezTo>
                  <a:cubicBezTo>
                    <a:pt x="43" y="44"/>
                    <a:pt x="46" y="49"/>
                    <a:pt x="46" y="51"/>
                  </a:cubicBezTo>
                  <a:cubicBezTo>
                    <a:pt x="47" y="53"/>
                    <a:pt x="49" y="57"/>
                    <a:pt x="47" y="56"/>
                  </a:cubicBezTo>
                  <a:cubicBezTo>
                    <a:pt x="47" y="56"/>
                    <a:pt x="47" y="56"/>
                    <a:pt x="44" y="56"/>
                  </a:cubicBezTo>
                  <a:cubicBezTo>
                    <a:pt x="43" y="56"/>
                    <a:pt x="44" y="57"/>
                    <a:pt x="40" y="56"/>
                  </a:cubicBezTo>
                  <a:cubicBezTo>
                    <a:pt x="35" y="55"/>
                    <a:pt x="38" y="55"/>
                    <a:pt x="35" y="56"/>
                  </a:cubicBezTo>
                  <a:cubicBezTo>
                    <a:pt x="30" y="57"/>
                    <a:pt x="30" y="55"/>
                    <a:pt x="21" y="58"/>
                  </a:cubicBezTo>
                  <a:cubicBezTo>
                    <a:pt x="13" y="60"/>
                    <a:pt x="12" y="64"/>
                    <a:pt x="10" y="64"/>
                  </a:cubicBezTo>
                  <a:cubicBezTo>
                    <a:pt x="9" y="59"/>
                    <a:pt x="10" y="55"/>
                    <a:pt x="10" y="51"/>
                  </a:cubicBezTo>
                  <a:cubicBezTo>
                    <a:pt x="11" y="48"/>
                    <a:pt x="8" y="50"/>
                    <a:pt x="7" y="47"/>
                  </a:cubicBezTo>
                  <a:cubicBezTo>
                    <a:pt x="7" y="44"/>
                    <a:pt x="0" y="44"/>
                    <a:pt x="1" y="42"/>
                  </a:cubicBezTo>
                  <a:cubicBezTo>
                    <a:pt x="3" y="40"/>
                    <a:pt x="4" y="38"/>
                    <a:pt x="2" y="32"/>
                  </a:cubicBezTo>
                  <a:cubicBezTo>
                    <a:pt x="4" y="35"/>
                    <a:pt x="5" y="31"/>
                    <a:pt x="6" y="28"/>
                  </a:cubicBezTo>
                  <a:cubicBezTo>
                    <a:pt x="7" y="26"/>
                    <a:pt x="4" y="29"/>
                    <a:pt x="4" y="26"/>
                  </a:cubicBezTo>
                  <a:cubicBezTo>
                    <a:pt x="3" y="23"/>
                    <a:pt x="4" y="24"/>
                    <a:pt x="8" y="25"/>
                  </a:cubicBezTo>
                  <a:cubicBezTo>
                    <a:pt x="9" y="21"/>
                    <a:pt x="5" y="22"/>
                    <a:pt x="7" y="19"/>
                  </a:cubicBezTo>
                  <a:cubicBezTo>
                    <a:pt x="9" y="16"/>
                    <a:pt x="4" y="16"/>
                    <a:pt x="5" y="13"/>
                  </a:cubicBezTo>
                  <a:cubicBezTo>
                    <a:pt x="5" y="10"/>
                    <a:pt x="4" y="10"/>
                    <a:pt x="6" y="8"/>
                  </a:cubicBezTo>
                  <a:cubicBezTo>
                    <a:pt x="12" y="1"/>
                    <a:pt x="11" y="11"/>
                    <a:pt x="15" y="6"/>
                  </a:cubicBezTo>
                  <a:cubicBezTo>
                    <a:pt x="18" y="2"/>
                    <a:pt x="20" y="0"/>
                    <a:pt x="20" y="5"/>
                  </a:cubicBezTo>
                  <a:cubicBezTo>
                    <a:pt x="20" y="11"/>
                    <a:pt x="22" y="5"/>
                    <a:pt x="25" y="5"/>
                  </a:cubicBezTo>
                  <a:cubicBezTo>
                    <a:pt x="32" y="7"/>
                    <a:pt x="26" y="8"/>
                    <a:pt x="32" y="12"/>
                  </a:cubicBezTo>
                  <a:cubicBezTo>
                    <a:pt x="38" y="16"/>
                    <a:pt x="34" y="11"/>
                    <a:pt x="40" y="10"/>
                  </a:cubicBezTo>
                  <a:cubicBezTo>
                    <a:pt x="46" y="10"/>
                    <a:pt x="45" y="15"/>
                    <a:pt x="48" y="1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50" name="Freeform 45"/>
            <p:cNvSpPr>
              <a:spLocks/>
            </p:cNvSpPr>
            <p:nvPr/>
          </p:nvSpPr>
          <p:spPr bwMode="auto">
            <a:xfrm>
              <a:off x="1950" y="1602"/>
              <a:ext cx="216" cy="384"/>
            </a:xfrm>
            <a:custGeom>
              <a:avLst/>
              <a:gdLst/>
              <a:ahLst/>
              <a:cxnLst>
                <a:cxn ang="0">
                  <a:pos x="25" y="0"/>
                </a:cxn>
                <a:cxn ang="0">
                  <a:pos x="29" y="13"/>
                </a:cxn>
                <a:cxn ang="0">
                  <a:pos x="30" y="21"/>
                </a:cxn>
                <a:cxn ang="0">
                  <a:pos x="31" y="32"/>
                </a:cxn>
                <a:cxn ang="0">
                  <a:pos x="31" y="39"/>
                </a:cxn>
                <a:cxn ang="0">
                  <a:pos x="36" y="49"/>
                </a:cxn>
                <a:cxn ang="0">
                  <a:pos x="31" y="52"/>
                </a:cxn>
                <a:cxn ang="0">
                  <a:pos x="18" y="58"/>
                </a:cxn>
                <a:cxn ang="0">
                  <a:pos x="9" y="62"/>
                </a:cxn>
                <a:cxn ang="0">
                  <a:pos x="1" y="59"/>
                </a:cxn>
                <a:cxn ang="0">
                  <a:pos x="4" y="58"/>
                </a:cxn>
                <a:cxn ang="0">
                  <a:pos x="3" y="53"/>
                </a:cxn>
                <a:cxn ang="0">
                  <a:pos x="1" y="44"/>
                </a:cxn>
                <a:cxn ang="0">
                  <a:pos x="5" y="31"/>
                </a:cxn>
                <a:cxn ang="0">
                  <a:pos x="5" y="17"/>
                </a:cxn>
                <a:cxn ang="0">
                  <a:pos x="4" y="8"/>
                </a:cxn>
                <a:cxn ang="0">
                  <a:pos x="5" y="2"/>
                </a:cxn>
                <a:cxn ang="0">
                  <a:pos x="19" y="2"/>
                </a:cxn>
                <a:cxn ang="0">
                  <a:pos x="22" y="2"/>
                </a:cxn>
                <a:cxn ang="0">
                  <a:pos x="25" y="0"/>
                </a:cxn>
              </a:cxnLst>
              <a:rect l="0" t="0" r="r" b="b"/>
              <a:pathLst>
                <a:path w="36" h="64">
                  <a:moveTo>
                    <a:pt x="25" y="0"/>
                  </a:moveTo>
                  <a:cubicBezTo>
                    <a:pt x="25" y="8"/>
                    <a:pt x="30" y="5"/>
                    <a:pt x="29" y="13"/>
                  </a:cubicBezTo>
                  <a:cubicBezTo>
                    <a:pt x="28" y="21"/>
                    <a:pt x="31" y="14"/>
                    <a:pt x="30" y="21"/>
                  </a:cubicBezTo>
                  <a:cubicBezTo>
                    <a:pt x="29" y="28"/>
                    <a:pt x="34" y="23"/>
                    <a:pt x="31" y="32"/>
                  </a:cubicBezTo>
                  <a:cubicBezTo>
                    <a:pt x="28" y="41"/>
                    <a:pt x="32" y="34"/>
                    <a:pt x="31" y="39"/>
                  </a:cubicBezTo>
                  <a:cubicBezTo>
                    <a:pt x="30" y="44"/>
                    <a:pt x="33" y="46"/>
                    <a:pt x="36" y="49"/>
                  </a:cubicBezTo>
                  <a:cubicBezTo>
                    <a:pt x="34" y="51"/>
                    <a:pt x="36" y="52"/>
                    <a:pt x="31" y="52"/>
                  </a:cubicBezTo>
                  <a:cubicBezTo>
                    <a:pt x="23" y="53"/>
                    <a:pt x="23" y="57"/>
                    <a:pt x="18" y="58"/>
                  </a:cubicBezTo>
                  <a:cubicBezTo>
                    <a:pt x="13" y="59"/>
                    <a:pt x="11" y="64"/>
                    <a:pt x="9" y="62"/>
                  </a:cubicBezTo>
                  <a:cubicBezTo>
                    <a:pt x="6" y="60"/>
                    <a:pt x="2" y="60"/>
                    <a:pt x="1" y="59"/>
                  </a:cubicBezTo>
                  <a:cubicBezTo>
                    <a:pt x="0" y="59"/>
                    <a:pt x="3" y="59"/>
                    <a:pt x="4" y="58"/>
                  </a:cubicBezTo>
                  <a:cubicBezTo>
                    <a:pt x="6" y="59"/>
                    <a:pt x="4" y="55"/>
                    <a:pt x="3" y="53"/>
                  </a:cubicBezTo>
                  <a:cubicBezTo>
                    <a:pt x="3" y="51"/>
                    <a:pt x="0" y="46"/>
                    <a:pt x="1" y="44"/>
                  </a:cubicBezTo>
                  <a:cubicBezTo>
                    <a:pt x="2" y="38"/>
                    <a:pt x="4" y="31"/>
                    <a:pt x="5" y="31"/>
                  </a:cubicBezTo>
                  <a:cubicBezTo>
                    <a:pt x="8" y="30"/>
                    <a:pt x="4" y="20"/>
                    <a:pt x="5" y="17"/>
                  </a:cubicBezTo>
                  <a:cubicBezTo>
                    <a:pt x="4" y="14"/>
                    <a:pt x="4" y="9"/>
                    <a:pt x="4" y="8"/>
                  </a:cubicBezTo>
                  <a:cubicBezTo>
                    <a:pt x="4" y="7"/>
                    <a:pt x="1" y="2"/>
                    <a:pt x="5" y="2"/>
                  </a:cubicBezTo>
                  <a:cubicBezTo>
                    <a:pt x="7" y="2"/>
                    <a:pt x="18" y="2"/>
                    <a:pt x="19" y="2"/>
                  </a:cubicBezTo>
                  <a:cubicBezTo>
                    <a:pt x="21" y="2"/>
                    <a:pt x="21" y="4"/>
                    <a:pt x="22" y="2"/>
                  </a:cubicBezTo>
                  <a:cubicBezTo>
                    <a:pt x="23" y="1"/>
                    <a:pt x="24" y="0"/>
                    <a:pt x="25" y="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51" name="Freeform 46"/>
            <p:cNvSpPr>
              <a:spLocks/>
            </p:cNvSpPr>
            <p:nvPr/>
          </p:nvSpPr>
          <p:spPr bwMode="auto">
            <a:xfrm>
              <a:off x="2100" y="1602"/>
              <a:ext cx="90" cy="294"/>
            </a:xfrm>
            <a:custGeom>
              <a:avLst/>
              <a:gdLst/>
              <a:ahLst/>
              <a:cxnLst>
                <a:cxn ang="0">
                  <a:pos x="0" y="0"/>
                </a:cxn>
                <a:cxn ang="0">
                  <a:pos x="5" y="2"/>
                </a:cxn>
                <a:cxn ang="0">
                  <a:pos x="9" y="2"/>
                </a:cxn>
                <a:cxn ang="0">
                  <a:pos x="11" y="10"/>
                </a:cxn>
                <a:cxn ang="0">
                  <a:pos x="13" y="18"/>
                </a:cxn>
                <a:cxn ang="0">
                  <a:pos x="14" y="39"/>
                </a:cxn>
                <a:cxn ang="0">
                  <a:pos x="13" y="41"/>
                </a:cxn>
                <a:cxn ang="0">
                  <a:pos x="15" y="48"/>
                </a:cxn>
                <a:cxn ang="0">
                  <a:pos x="11" y="49"/>
                </a:cxn>
                <a:cxn ang="0">
                  <a:pos x="6" y="39"/>
                </a:cxn>
                <a:cxn ang="0">
                  <a:pos x="6" y="32"/>
                </a:cxn>
                <a:cxn ang="0">
                  <a:pos x="5" y="21"/>
                </a:cxn>
                <a:cxn ang="0">
                  <a:pos x="4" y="13"/>
                </a:cxn>
                <a:cxn ang="0">
                  <a:pos x="0" y="0"/>
                </a:cxn>
              </a:cxnLst>
              <a:rect l="0" t="0" r="r" b="b"/>
              <a:pathLst>
                <a:path w="15" h="49">
                  <a:moveTo>
                    <a:pt x="0" y="0"/>
                  </a:moveTo>
                  <a:cubicBezTo>
                    <a:pt x="5" y="1"/>
                    <a:pt x="4" y="2"/>
                    <a:pt x="5" y="2"/>
                  </a:cubicBezTo>
                  <a:cubicBezTo>
                    <a:pt x="6" y="3"/>
                    <a:pt x="7" y="2"/>
                    <a:pt x="9" y="2"/>
                  </a:cubicBezTo>
                  <a:cubicBezTo>
                    <a:pt x="6" y="8"/>
                    <a:pt x="8" y="9"/>
                    <a:pt x="11" y="10"/>
                  </a:cubicBezTo>
                  <a:cubicBezTo>
                    <a:pt x="14" y="11"/>
                    <a:pt x="11" y="18"/>
                    <a:pt x="13" y="18"/>
                  </a:cubicBezTo>
                  <a:cubicBezTo>
                    <a:pt x="15" y="19"/>
                    <a:pt x="14" y="36"/>
                    <a:pt x="14" y="39"/>
                  </a:cubicBezTo>
                  <a:cubicBezTo>
                    <a:pt x="14" y="41"/>
                    <a:pt x="13" y="39"/>
                    <a:pt x="13" y="41"/>
                  </a:cubicBezTo>
                  <a:cubicBezTo>
                    <a:pt x="14" y="43"/>
                    <a:pt x="15" y="45"/>
                    <a:pt x="15" y="48"/>
                  </a:cubicBezTo>
                  <a:cubicBezTo>
                    <a:pt x="12" y="48"/>
                    <a:pt x="11" y="49"/>
                    <a:pt x="11" y="49"/>
                  </a:cubicBezTo>
                  <a:cubicBezTo>
                    <a:pt x="8" y="46"/>
                    <a:pt x="5" y="44"/>
                    <a:pt x="6" y="39"/>
                  </a:cubicBezTo>
                  <a:cubicBezTo>
                    <a:pt x="7" y="34"/>
                    <a:pt x="3" y="41"/>
                    <a:pt x="6" y="32"/>
                  </a:cubicBezTo>
                  <a:cubicBezTo>
                    <a:pt x="9" y="23"/>
                    <a:pt x="4" y="28"/>
                    <a:pt x="5" y="21"/>
                  </a:cubicBezTo>
                  <a:cubicBezTo>
                    <a:pt x="6" y="14"/>
                    <a:pt x="3" y="21"/>
                    <a:pt x="4" y="13"/>
                  </a:cubicBezTo>
                  <a:cubicBezTo>
                    <a:pt x="5" y="5"/>
                    <a:pt x="0" y="8"/>
                    <a:pt x="0" y="0"/>
                  </a:cubicBezTo>
                  <a:close/>
                </a:path>
              </a:pathLst>
            </a:custGeom>
            <a:grpFill/>
            <a:ln w="3175" cap="rnd" cmpd="sng">
              <a:solidFill>
                <a:schemeClr val="bg1"/>
              </a:solidFill>
              <a:prstDash val="solid"/>
              <a:round/>
              <a:headEnd/>
              <a:tailEnd/>
            </a:ln>
          </p:spPr>
          <p:txBody>
            <a:bodyPr/>
            <a:lstStyle/>
            <a:p>
              <a:endParaRPr lang="en-GB"/>
            </a:p>
          </p:txBody>
        </p:sp>
        <p:sp>
          <p:nvSpPr>
            <p:cNvPr id="252" name="Freeform 47"/>
            <p:cNvSpPr>
              <a:spLocks/>
            </p:cNvSpPr>
            <p:nvPr/>
          </p:nvSpPr>
          <p:spPr bwMode="auto">
            <a:xfrm>
              <a:off x="1482" y="108"/>
              <a:ext cx="582" cy="516"/>
            </a:xfrm>
            <a:custGeom>
              <a:avLst/>
              <a:gdLst/>
              <a:ahLst/>
              <a:cxnLst>
                <a:cxn ang="0">
                  <a:pos x="35" y="86"/>
                </a:cxn>
                <a:cxn ang="0">
                  <a:pos x="0" y="86"/>
                </a:cxn>
                <a:cxn ang="0">
                  <a:pos x="14" y="78"/>
                </a:cxn>
                <a:cxn ang="0">
                  <a:pos x="26" y="64"/>
                </a:cxn>
                <a:cxn ang="0">
                  <a:pos x="28" y="43"/>
                </a:cxn>
                <a:cxn ang="0">
                  <a:pos x="32" y="34"/>
                </a:cxn>
                <a:cxn ang="0">
                  <a:pos x="44" y="25"/>
                </a:cxn>
                <a:cxn ang="0">
                  <a:pos x="60" y="1"/>
                </a:cxn>
                <a:cxn ang="0">
                  <a:pos x="66" y="8"/>
                </a:cxn>
                <a:cxn ang="0">
                  <a:pos x="76" y="8"/>
                </a:cxn>
                <a:cxn ang="0">
                  <a:pos x="81" y="7"/>
                </a:cxn>
                <a:cxn ang="0">
                  <a:pos x="87" y="9"/>
                </a:cxn>
                <a:cxn ang="0">
                  <a:pos x="94" y="35"/>
                </a:cxn>
                <a:cxn ang="0">
                  <a:pos x="94" y="40"/>
                </a:cxn>
                <a:cxn ang="0">
                  <a:pos x="80" y="43"/>
                </a:cxn>
                <a:cxn ang="0">
                  <a:pos x="73" y="48"/>
                </a:cxn>
                <a:cxn ang="0">
                  <a:pos x="71" y="55"/>
                </a:cxn>
                <a:cxn ang="0">
                  <a:pos x="63" y="61"/>
                </a:cxn>
                <a:cxn ang="0">
                  <a:pos x="42" y="70"/>
                </a:cxn>
                <a:cxn ang="0">
                  <a:pos x="35" y="76"/>
                </a:cxn>
                <a:cxn ang="0">
                  <a:pos x="35" y="86"/>
                </a:cxn>
              </a:cxnLst>
              <a:rect l="0" t="0" r="r" b="b"/>
              <a:pathLst>
                <a:path w="97" h="86">
                  <a:moveTo>
                    <a:pt x="35" y="86"/>
                  </a:moveTo>
                  <a:cubicBezTo>
                    <a:pt x="0" y="86"/>
                    <a:pt x="0" y="86"/>
                    <a:pt x="0" y="86"/>
                  </a:cubicBezTo>
                  <a:cubicBezTo>
                    <a:pt x="2" y="80"/>
                    <a:pt x="10" y="85"/>
                    <a:pt x="14" y="78"/>
                  </a:cubicBezTo>
                  <a:cubicBezTo>
                    <a:pt x="19" y="71"/>
                    <a:pt x="19" y="78"/>
                    <a:pt x="26" y="64"/>
                  </a:cubicBezTo>
                  <a:cubicBezTo>
                    <a:pt x="29" y="59"/>
                    <a:pt x="23" y="51"/>
                    <a:pt x="28" y="43"/>
                  </a:cubicBezTo>
                  <a:cubicBezTo>
                    <a:pt x="33" y="37"/>
                    <a:pt x="28" y="38"/>
                    <a:pt x="32" y="34"/>
                  </a:cubicBezTo>
                  <a:cubicBezTo>
                    <a:pt x="37" y="30"/>
                    <a:pt x="32" y="29"/>
                    <a:pt x="44" y="25"/>
                  </a:cubicBezTo>
                  <a:cubicBezTo>
                    <a:pt x="56" y="21"/>
                    <a:pt x="54" y="3"/>
                    <a:pt x="60" y="1"/>
                  </a:cubicBezTo>
                  <a:cubicBezTo>
                    <a:pt x="64" y="0"/>
                    <a:pt x="59" y="5"/>
                    <a:pt x="66" y="8"/>
                  </a:cubicBezTo>
                  <a:cubicBezTo>
                    <a:pt x="72" y="11"/>
                    <a:pt x="73" y="6"/>
                    <a:pt x="76" y="8"/>
                  </a:cubicBezTo>
                  <a:cubicBezTo>
                    <a:pt x="80" y="10"/>
                    <a:pt x="80" y="4"/>
                    <a:pt x="81" y="7"/>
                  </a:cubicBezTo>
                  <a:cubicBezTo>
                    <a:pt x="81" y="10"/>
                    <a:pt x="86" y="9"/>
                    <a:pt x="87" y="9"/>
                  </a:cubicBezTo>
                  <a:cubicBezTo>
                    <a:pt x="93" y="13"/>
                    <a:pt x="89" y="33"/>
                    <a:pt x="94" y="35"/>
                  </a:cubicBezTo>
                  <a:cubicBezTo>
                    <a:pt x="97" y="36"/>
                    <a:pt x="95" y="37"/>
                    <a:pt x="94" y="40"/>
                  </a:cubicBezTo>
                  <a:cubicBezTo>
                    <a:pt x="94" y="42"/>
                    <a:pt x="83" y="39"/>
                    <a:pt x="80" y="43"/>
                  </a:cubicBezTo>
                  <a:cubicBezTo>
                    <a:pt x="77" y="47"/>
                    <a:pt x="71" y="43"/>
                    <a:pt x="73" y="48"/>
                  </a:cubicBezTo>
                  <a:cubicBezTo>
                    <a:pt x="76" y="52"/>
                    <a:pt x="78" y="52"/>
                    <a:pt x="71" y="55"/>
                  </a:cubicBezTo>
                  <a:cubicBezTo>
                    <a:pt x="65" y="57"/>
                    <a:pt x="65" y="57"/>
                    <a:pt x="63" y="61"/>
                  </a:cubicBezTo>
                  <a:cubicBezTo>
                    <a:pt x="62" y="63"/>
                    <a:pt x="44" y="68"/>
                    <a:pt x="42" y="70"/>
                  </a:cubicBezTo>
                  <a:cubicBezTo>
                    <a:pt x="35" y="76"/>
                    <a:pt x="35" y="76"/>
                    <a:pt x="35" y="76"/>
                  </a:cubicBezTo>
                  <a:lnTo>
                    <a:pt x="35" y="86"/>
                  </a:ln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53" name="Freeform 48"/>
            <p:cNvSpPr>
              <a:spLocks/>
            </p:cNvSpPr>
            <p:nvPr/>
          </p:nvSpPr>
          <p:spPr bwMode="auto">
            <a:xfrm>
              <a:off x="1290" y="624"/>
              <a:ext cx="402" cy="420"/>
            </a:xfrm>
            <a:custGeom>
              <a:avLst/>
              <a:gdLst/>
              <a:ahLst/>
              <a:cxnLst>
                <a:cxn ang="0">
                  <a:pos x="67" y="4"/>
                </a:cxn>
                <a:cxn ang="0">
                  <a:pos x="67" y="17"/>
                </a:cxn>
                <a:cxn ang="0">
                  <a:pos x="41" y="17"/>
                </a:cxn>
                <a:cxn ang="0">
                  <a:pos x="41" y="43"/>
                </a:cxn>
                <a:cxn ang="0">
                  <a:pos x="33" y="64"/>
                </a:cxn>
                <a:cxn ang="0">
                  <a:pos x="3" y="64"/>
                </a:cxn>
                <a:cxn ang="0">
                  <a:pos x="1" y="69"/>
                </a:cxn>
                <a:cxn ang="0">
                  <a:pos x="1" y="60"/>
                </a:cxn>
                <a:cxn ang="0">
                  <a:pos x="7" y="50"/>
                </a:cxn>
                <a:cxn ang="0">
                  <a:pos x="10" y="40"/>
                </a:cxn>
                <a:cxn ang="0">
                  <a:pos x="13" y="36"/>
                </a:cxn>
                <a:cxn ang="0">
                  <a:pos x="18" y="26"/>
                </a:cxn>
                <a:cxn ang="0">
                  <a:pos x="21" y="17"/>
                </a:cxn>
                <a:cxn ang="0">
                  <a:pos x="32" y="0"/>
                </a:cxn>
                <a:cxn ang="0">
                  <a:pos x="67" y="0"/>
                </a:cxn>
                <a:cxn ang="0">
                  <a:pos x="67" y="4"/>
                </a:cxn>
              </a:cxnLst>
              <a:rect l="0" t="0" r="r" b="b"/>
              <a:pathLst>
                <a:path w="67" h="70">
                  <a:moveTo>
                    <a:pt x="67" y="4"/>
                  </a:moveTo>
                  <a:cubicBezTo>
                    <a:pt x="67" y="17"/>
                    <a:pt x="67" y="17"/>
                    <a:pt x="67" y="17"/>
                  </a:cubicBezTo>
                  <a:cubicBezTo>
                    <a:pt x="41" y="17"/>
                    <a:pt x="41" y="17"/>
                    <a:pt x="41" y="17"/>
                  </a:cubicBezTo>
                  <a:cubicBezTo>
                    <a:pt x="41" y="43"/>
                    <a:pt x="41" y="43"/>
                    <a:pt x="41" y="43"/>
                  </a:cubicBezTo>
                  <a:cubicBezTo>
                    <a:pt x="32" y="47"/>
                    <a:pt x="31" y="45"/>
                    <a:pt x="33" y="64"/>
                  </a:cubicBezTo>
                  <a:cubicBezTo>
                    <a:pt x="33" y="64"/>
                    <a:pt x="4" y="64"/>
                    <a:pt x="3" y="64"/>
                  </a:cubicBezTo>
                  <a:cubicBezTo>
                    <a:pt x="2" y="64"/>
                    <a:pt x="0" y="67"/>
                    <a:pt x="1" y="69"/>
                  </a:cubicBezTo>
                  <a:cubicBezTo>
                    <a:pt x="0" y="70"/>
                    <a:pt x="0" y="67"/>
                    <a:pt x="1" y="60"/>
                  </a:cubicBezTo>
                  <a:cubicBezTo>
                    <a:pt x="3" y="53"/>
                    <a:pt x="7" y="56"/>
                    <a:pt x="7" y="50"/>
                  </a:cubicBezTo>
                  <a:cubicBezTo>
                    <a:pt x="7" y="44"/>
                    <a:pt x="11" y="40"/>
                    <a:pt x="10" y="40"/>
                  </a:cubicBezTo>
                  <a:cubicBezTo>
                    <a:pt x="9" y="41"/>
                    <a:pt x="7" y="41"/>
                    <a:pt x="13" y="36"/>
                  </a:cubicBezTo>
                  <a:cubicBezTo>
                    <a:pt x="16" y="31"/>
                    <a:pt x="18" y="33"/>
                    <a:pt x="18" y="26"/>
                  </a:cubicBezTo>
                  <a:cubicBezTo>
                    <a:pt x="19" y="18"/>
                    <a:pt x="20" y="23"/>
                    <a:pt x="21" y="17"/>
                  </a:cubicBezTo>
                  <a:cubicBezTo>
                    <a:pt x="23" y="9"/>
                    <a:pt x="26" y="18"/>
                    <a:pt x="32" y="0"/>
                  </a:cubicBezTo>
                  <a:cubicBezTo>
                    <a:pt x="67" y="0"/>
                    <a:pt x="67" y="0"/>
                    <a:pt x="67" y="0"/>
                  </a:cubicBezTo>
                  <a:lnTo>
                    <a:pt x="67" y="4"/>
                  </a:lnTo>
                  <a:close/>
                </a:path>
              </a:pathLst>
            </a:custGeom>
            <a:grpFill/>
            <a:ln w="3175" cap="rnd" cmpd="sng">
              <a:solidFill>
                <a:schemeClr val="bg1"/>
              </a:solidFill>
              <a:prstDash val="solid"/>
              <a:round/>
              <a:headEnd/>
              <a:tailEnd/>
            </a:ln>
          </p:spPr>
          <p:txBody>
            <a:bodyPr/>
            <a:lstStyle/>
            <a:p>
              <a:endParaRPr lang="en-GB"/>
            </a:p>
          </p:txBody>
        </p:sp>
        <p:sp>
          <p:nvSpPr>
            <p:cNvPr id="254" name="Freeform 49"/>
            <p:cNvSpPr>
              <a:spLocks/>
            </p:cNvSpPr>
            <p:nvPr/>
          </p:nvSpPr>
          <p:spPr bwMode="auto">
            <a:xfrm>
              <a:off x="1344" y="594"/>
              <a:ext cx="36" cy="30"/>
            </a:xfrm>
            <a:custGeom>
              <a:avLst/>
              <a:gdLst/>
              <a:ahLst/>
              <a:cxnLst>
                <a:cxn ang="0">
                  <a:pos x="2" y="5"/>
                </a:cxn>
                <a:cxn ang="0">
                  <a:pos x="4" y="0"/>
                </a:cxn>
                <a:cxn ang="0">
                  <a:pos x="2" y="5"/>
                </a:cxn>
              </a:cxnLst>
              <a:rect l="0" t="0" r="r" b="b"/>
              <a:pathLst>
                <a:path w="6" h="5">
                  <a:moveTo>
                    <a:pt x="2" y="5"/>
                  </a:moveTo>
                  <a:cubicBezTo>
                    <a:pt x="0" y="5"/>
                    <a:pt x="1" y="0"/>
                    <a:pt x="4" y="0"/>
                  </a:cubicBezTo>
                  <a:cubicBezTo>
                    <a:pt x="6" y="1"/>
                    <a:pt x="4" y="4"/>
                    <a:pt x="2" y="5"/>
                  </a:cubicBezTo>
                  <a:close/>
                </a:path>
              </a:pathLst>
            </a:custGeom>
            <a:grpFill/>
            <a:ln w="3175" cap="rnd" cmpd="sng">
              <a:solidFill>
                <a:schemeClr val="bg1"/>
              </a:solidFill>
              <a:prstDash val="solid"/>
              <a:round/>
              <a:headEnd/>
              <a:tailEnd/>
            </a:ln>
          </p:spPr>
          <p:txBody>
            <a:bodyPr/>
            <a:lstStyle/>
            <a:p>
              <a:endParaRPr lang="en-GB"/>
            </a:p>
          </p:txBody>
        </p:sp>
        <p:sp>
          <p:nvSpPr>
            <p:cNvPr id="255" name="Freeform 50"/>
            <p:cNvSpPr>
              <a:spLocks/>
            </p:cNvSpPr>
            <p:nvPr/>
          </p:nvSpPr>
          <p:spPr bwMode="auto">
            <a:xfrm>
              <a:off x="1410" y="558"/>
              <a:ext cx="42" cy="48"/>
            </a:xfrm>
            <a:custGeom>
              <a:avLst/>
              <a:gdLst/>
              <a:ahLst/>
              <a:cxnLst>
                <a:cxn ang="0">
                  <a:pos x="4" y="6"/>
                </a:cxn>
                <a:cxn ang="0">
                  <a:pos x="2" y="6"/>
                </a:cxn>
                <a:cxn ang="0">
                  <a:pos x="5" y="0"/>
                </a:cxn>
                <a:cxn ang="0">
                  <a:pos x="4" y="6"/>
                </a:cxn>
              </a:cxnLst>
              <a:rect l="0" t="0" r="r" b="b"/>
              <a:pathLst>
                <a:path w="7" h="8">
                  <a:moveTo>
                    <a:pt x="4" y="6"/>
                  </a:moveTo>
                  <a:cubicBezTo>
                    <a:pt x="0" y="8"/>
                    <a:pt x="0" y="8"/>
                    <a:pt x="2" y="6"/>
                  </a:cubicBezTo>
                  <a:cubicBezTo>
                    <a:pt x="4" y="5"/>
                    <a:pt x="3" y="0"/>
                    <a:pt x="5" y="0"/>
                  </a:cubicBezTo>
                  <a:cubicBezTo>
                    <a:pt x="7" y="1"/>
                    <a:pt x="6" y="6"/>
                    <a:pt x="4" y="6"/>
                  </a:cubicBezTo>
                  <a:close/>
                </a:path>
              </a:pathLst>
            </a:custGeom>
            <a:grpFill/>
            <a:ln w="3175" cap="rnd" cmpd="sng">
              <a:solidFill>
                <a:schemeClr val="bg1"/>
              </a:solidFill>
              <a:prstDash val="solid"/>
              <a:round/>
              <a:headEnd/>
              <a:tailEnd/>
            </a:ln>
          </p:spPr>
          <p:txBody>
            <a:bodyPr/>
            <a:lstStyle/>
            <a:p>
              <a:endParaRPr lang="en-GB"/>
            </a:p>
          </p:txBody>
        </p:sp>
        <p:sp>
          <p:nvSpPr>
            <p:cNvPr id="256" name="Freeform 51"/>
            <p:cNvSpPr>
              <a:spLocks/>
            </p:cNvSpPr>
            <p:nvPr/>
          </p:nvSpPr>
          <p:spPr bwMode="auto">
            <a:xfrm>
              <a:off x="1440" y="528"/>
              <a:ext cx="24" cy="30"/>
            </a:xfrm>
            <a:custGeom>
              <a:avLst/>
              <a:gdLst/>
              <a:ahLst/>
              <a:cxnLst>
                <a:cxn ang="0">
                  <a:pos x="1" y="3"/>
                </a:cxn>
                <a:cxn ang="0">
                  <a:pos x="3" y="1"/>
                </a:cxn>
                <a:cxn ang="0">
                  <a:pos x="3" y="3"/>
                </a:cxn>
                <a:cxn ang="0">
                  <a:pos x="1" y="3"/>
                </a:cxn>
              </a:cxnLst>
              <a:rect l="0" t="0" r="r" b="b"/>
              <a:pathLst>
                <a:path w="4" h="5">
                  <a:moveTo>
                    <a:pt x="1" y="3"/>
                  </a:moveTo>
                  <a:cubicBezTo>
                    <a:pt x="1" y="1"/>
                    <a:pt x="3" y="2"/>
                    <a:pt x="3" y="1"/>
                  </a:cubicBezTo>
                  <a:cubicBezTo>
                    <a:pt x="4" y="0"/>
                    <a:pt x="4" y="2"/>
                    <a:pt x="3" y="3"/>
                  </a:cubicBezTo>
                  <a:cubicBezTo>
                    <a:pt x="2" y="4"/>
                    <a:pt x="0" y="5"/>
                    <a:pt x="1" y="3"/>
                  </a:cubicBezTo>
                  <a:close/>
                </a:path>
              </a:pathLst>
            </a:custGeom>
            <a:grpFill/>
            <a:ln w="3175" cap="rnd" cmpd="sng">
              <a:solidFill>
                <a:schemeClr val="bg1"/>
              </a:solidFill>
              <a:prstDash val="solid"/>
              <a:round/>
              <a:headEnd/>
              <a:tailEnd/>
            </a:ln>
          </p:spPr>
          <p:txBody>
            <a:bodyPr/>
            <a:lstStyle/>
            <a:p>
              <a:endParaRPr lang="en-GB"/>
            </a:p>
          </p:txBody>
        </p:sp>
        <p:sp>
          <p:nvSpPr>
            <p:cNvPr id="257" name="Freeform 52"/>
            <p:cNvSpPr>
              <a:spLocks/>
            </p:cNvSpPr>
            <p:nvPr/>
          </p:nvSpPr>
          <p:spPr bwMode="auto">
            <a:xfrm>
              <a:off x="1290" y="564"/>
              <a:ext cx="48" cy="42"/>
            </a:xfrm>
            <a:custGeom>
              <a:avLst/>
              <a:gdLst/>
              <a:ahLst/>
              <a:cxnLst>
                <a:cxn ang="0">
                  <a:pos x="3" y="6"/>
                </a:cxn>
                <a:cxn ang="0">
                  <a:pos x="2" y="3"/>
                </a:cxn>
                <a:cxn ang="0">
                  <a:pos x="8" y="1"/>
                </a:cxn>
                <a:cxn ang="0">
                  <a:pos x="5" y="5"/>
                </a:cxn>
                <a:cxn ang="0">
                  <a:pos x="3" y="6"/>
                </a:cxn>
              </a:cxnLst>
              <a:rect l="0" t="0" r="r" b="b"/>
              <a:pathLst>
                <a:path w="8" h="7">
                  <a:moveTo>
                    <a:pt x="3" y="6"/>
                  </a:moveTo>
                  <a:cubicBezTo>
                    <a:pt x="2" y="4"/>
                    <a:pt x="0" y="3"/>
                    <a:pt x="2" y="3"/>
                  </a:cubicBezTo>
                  <a:cubicBezTo>
                    <a:pt x="4" y="3"/>
                    <a:pt x="7" y="0"/>
                    <a:pt x="8" y="1"/>
                  </a:cubicBezTo>
                  <a:cubicBezTo>
                    <a:pt x="8" y="2"/>
                    <a:pt x="6" y="2"/>
                    <a:pt x="5" y="5"/>
                  </a:cubicBezTo>
                  <a:cubicBezTo>
                    <a:pt x="4" y="7"/>
                    <a:pt x="4" y="7"/>
                    <a:pt x="3" y="6"/>
                  </a:cubicBezTo>
                  <a:close/>
                </a:path>
              </a:pathLst>
            </a:custGeom>
            <a:grpFill/>
            <a:ln w="3175" cap="rnd" cmpd="sng">
              <a:solidFill>
                <a:schemeClr val="bg1"/>
              </a:solidFill>
              <a:prstDash val="solid"/>
              <a:round/>
              <a:headEnd/>
              <a:tailEnd/>
            </a:ln>
          </p:spPr>
          <p:txBody>
            <a:bodyPr/>
            <a:lstStyle/>
            <a:p>
              <a:endParaRPr lang="en-GB"/>
            </a:p>
          </p:txBody>
        </p:sp>
        <p:sp>
          <p:nvSpPr>
            <p:cNvPr id="258" name="Freeform 53"/>
            <p:cNvSpPr>
              <a:spLocks/>
            </p:cNvSpPr>
            <p:nvPr/>
          </p:nvSpPr>
          <p:spPr bwMode="auto">
            <a:xfrm>
              <a:off x="1242" y="552"/>
              <a:ext cx="24" cy="30"/>
            </a:xfrm>
            <a:custGeom>
              <a:avLst/>
              <a:gdLst/>
              <a:ahLst/>
              <a:cxnLst>
                <a:cxn ang="0">
                  <a:pos x="1" y="1"/>
                </a:cxn>
                <a:cxn ang="0">
                  <a:pos x="2" y="4"/>
                </a:cxn>
                <a:cxn ang="0">
                  <a:pos x="1" y="1"/>
                </a:cxn>
              </a:cxnLst>
              <a:rect l="0" t="0" r="r" b="b"/>
              <a:pathLst>
                <a:path w="4" h="5">
                  <a:moveTo>
                    <a:pt x="1" y="1"/>
                  </a:moveTo>
                  <a:cubicBezTo>
                    <a:pt x="2" y="0"/>
                    <a:pt x="4" y="3"/>
                    <a:pt x="2" y="4"/>
                  </a:cubicBezTo>
                  <a:cubicBezTo>
                    <a:pt x="1" y="5"/>
                    <a:pt x="0" y="1"/>
                    <a:pt x="1" y="1"/>
                  </a:cubicBezTo>
                  <a:close/>
                </a:path>
              </a:pathLst>
            </a:custGeom>
            <a:grpFill/>
            <a:ln w="3175" cap="rnd" cmpd="sng">
              <a:solidFill>
                <a:schemeClr val="bg1"/>
              </a:solidFill>
              <a:prstDash val="solid"/>
              <a:round/>
              <a:headEnd/>
              <a:tailEnd/>
            </a:ln>
          </p:spPr>
          <p:txBody>
            <a:bodyPr/>
            <a:lstStyle/>
            <a:p>
              <a:endParaRPr lang="en-GB"/>
            </a:p>
          </p:txBody>
        </p:sp>
        <p:sp>
          <p:nvSpPr>
            <p:cNvPr id="259" name="Freeform 54"/>
            <p:cNvSpPr>
              <a:spLocks/>
            </p:cNvSpPr>
            <p:nvPr/>
          </p:nvSpPr>
          <p:spPr bwMode="auto">
            <a:xfrm>
              <a:off x="1272" y="588"/>
              <a:ext cx="18" cy="18"/>
            </a:xfrm>
            <a:custGeom>
              <a:avLst/>
              <a:gdLst/>
              <a:ahLst/>
              <a:cxnLst>
                <a:cxn ang="0">
                  <a:pos x="1" y="1"/>
                </a:cxn>
                <a:cxn ang="0">
                  <a:pos x="3" y="3"/>
                </a:cxn>
                <a:cxn ang="0">
                  <a:pos x="1" y="1"/>
                </a:cxn>
              </a:cxnLst>
              <a:rect l="0" t="0" r="r" b="b"/>
              <a:pathLst>
                <a:path w="3" h="3">
                  <a:moveTo>
                    <a:pt x="1" y="1"/>
                  </a:moveTo>
                  <a:cubicBezTo>
                    <a:pt x="2" y="0"/>
                    <a:pt x="3" y="2"/>
                    <a:pt x="3" y="3"/>
                  </a:cubicBezTo>
                  <a:cubicBezTo>
                    <a:pt x="2" y="3"/>
                    <a:pt x="0" y="2"/>
                    <a:pt x="1" y="1"/>
                  </a:cubicBezTo>
                  <a:close/>
                </a:path>
              </a:pathLst>
            </a:custGeom>
            <a:grpFill/>
            <a:ln w="3175" cap="rnd" cmpd="sng">
              <a:solidFill>
                <a:schemeClr val="bg1"/>
              </a:solidFill>
              <a:prstDash val="solid"/>
              <a:round/>
              <a:headEnd/>
              <a:tailEnd/>
            </a:ln>
          </p:spPr>
          <p:txBody>
            <a:bodyPr/>
            <a:lstStyle/>
            <a:p>
              <a:endParaRPr lang="en-GB"/>
            </a:p>
          </p:txBody>
        </p:sp>
        <p:sp>
          <p:nvSpPr>
            <p:cNvPr id="260" name="Freeform 55"/>
            <p:cNvSpPr>
              <a:spLocks/>
            </p:cNvSpPr>
            <p:nvPr/>
          </p:nvSpPr>
          <p:spPr bwMode="auto">
            <a:xfrm>
              <a:off x="1230" y="612"/>
              <a:ext cx="18" cy="18"/>
            </a:xfrm>
            <a:custGeom>
              <a:avLst/>
              <a:gdLst/>
              <a:ahLst/>
              <a:cxnLst>
                <a:cxn ang="0">
                  <a:pos x="2" y="1"/>
                </a:cxn>
                <a:cxn ang="0">
                  <a:pos x="3" y="2"/>
                </a:cxn>
                <a:cxn ang="0">
                  <a:pos x="2" y="1"/>
                </a:cxn>
              </a:cxnLst>
              <a:rect l="0" t="0" r="r" b="b"/>
              <a:pathLst>
                <a:path w="3" h="3">
                  <a:moveTo>
                    <a:pt x="2" y="1"/>
                  </a:moveTo>
                  <a:cubicBezTo>
                    <a:pt x="3" y="0"/>
                    <a:pt x="3" y="0"/>
                    <a:pt x="3" y="2"/>
                  </a:cubicBezTo>
                  <a:cubicBezTo>
                    <a:pt x="3" y="3"/>
                    <a:pt x="0" y="2"/>
                    <a:pt x="2" y="1"/>
                  </a:cubicBezTo>
                  <a:close/>
                </a:path>
              </a:pathLst>
            </a:custGeom>
            <a:grpFill/>
            <a:ln w="3175" cap="rnd" cmpd="sng">
              <a:solidFill>
                <a:schemeClr val="bg1"/>
              </a:solidFill>
              <a:prstDash val="solid"/>
              <a:round/>
              <a:headEnd/>
              <a:tailEnd/>
            </a:ln>
          </p:spPr>
          <p:txBody>
            <a:bodyPr/>
            <a:lstStyle/>
            <a:p>
              <a:endParaRPr lang="en-GB"/>
            </a:p>
          </p:txBody>
        </p:sp>
        <p:sp>
          <p:nvSpPr>
            <p:cNvPr id="261" name="Freeform 56"/>
            <p:cNvSpPr>
              <a:spLocks/>
            </p:cNvSpPr>
            <p:nvPr/>
          </p:nvSpPr>
          <p:spPr bwMode="auto">
            <a:xfrm>
              <a:off x="1560" y="1752"/>
              <a:ext cx="198" cy="246"/>
            </a:xfrm>
            <a:custGeom>
              <a:avLst/>
              <a:gdLst/>
              <a:ahLst/>
              <a:cxnLst>
                <a:cxn ang="0">
                  <a:pos x="10" y="1"/>
                </a:cxn>
                <a:cxn ang="0">
                  <a:pos x="16" y="3"/>
                </a:cxn>
                <a:cxn ang="0">
                  <a:pos x="17" y="10"/>
                </a:cxn>
                <a:cxn ang="0">
                  <a:pos x="18" y="13"/>
                </a:cxn>
                <a:cxn ang="0">
                  <a:pos x="24" y="9"/>
                </a:cxn>
                <a:cxn ang="0">
                  <a:pos x="23" y="19"/>
                </a:cxn>
                <a:cxn ang="0">
                  <a:pos x="29" y="24"/>
                </a:cxn>
                <a:cxn ang="0">
                  <a:pos x="32" y="28"/>
                </a:cxn>
                <a:cxn ang="0">
                  <a:pos x="32" y="41"/>
                </a:cxn>
                <a:cxn ang="0">
                  <a:pos x="27" y="39"/>
                </a:cxn>
                <a:cxn ang="0">
                  <a:pos x="13" y="28"/>
                </a:cxn>
                <a:cxn ang="0">
                  <a:pos x="6" y="22"/>
                </a:cxn>
                <a:cxn ang="0">
                  <a:pos x="0" y="16"/>
                </a:cxn>
                <a:cxn ang="0">
                  <a:pos x="7" y="6"/>
                </a:cxn>
                <a:cxn ang="0">
                  <a:pos x="10" y="1"/>
                </a:cxn>
              </a:cxnLst>
              <a:rect l="0" t="0" r="r" b="b"/>
              <a:pathLst>
                <a:path w="33" h="41">
                  <a:moveTo>
                    <a:pt x="10" y="1"/>
                  </a:moveTo>
                  <a:cubicBezTo>
                    <a:pt x="12" y="0"/>
                    <a:pt x="17" y="1"/>
                    <a:pt x="16" y="3"/>
                  </a:cubicBezTo>
                  <a:cubicBezTo>
                    <a:pt x="15" y="5"/>
                    <a:pt x="17" y="7"/>
                    <a:pt x="17" y="10"/>
                  </a:cubicBezTo>
                  <a:cubicBezTo>
                    <a:pt x="16" y="13"/>
                    <a:pt x="17" y="10"/>
                    <a:pt x="18" y="13"/>
                  </a:cubicBezTo>
                  <a:cubicBezTo>
                    <a:pt x="20" y="16"/>
                    <a:pt x="22" y="8"/>
                    <a:pt x="24" y="9"/>
                  </a:cubicBezTo>
                  <a:cubicBezTo>
                    <a:pt x="26" y="15"/>
                    <a:pt x="25" y="17"/>
                    <a:pt x="23" y="19"/>
                  </a:cubicBezTo>
                  <a:cubicBezTo>
                    <a:pt x="22" y="21"/>
                    <a:pt x="29" y="21"/>
                    <a:pt x="29" y="24"/>
                  </a:cubicBezTo>
                  <a:cubicBezTo>
                    <a:pt x="30" y="27"/>
                    <a:pt x="33" y="25"/>
                    <a:pt x="32" y="28"/>
                  </a:cubicBezTo>
                  <a:cubicBezTo>
                    <a:pt x="32" y="32"/>
                    <a:pt x="31" y="36"/>
                    <a:pt x="32" y="41"/>
                  </a:cubicBezTo>
                  <a:cubicBezTo>
                    <a:pt x="29" y="41"/>
                    <a:pt x="31" y="40"/>
                    <a:pt x="27" y="39"/>
                  </a:cubicBezTo>
                  <a:cubicBezTo>
                    <a:pt x="24" y="38"/>
                    <a:pt x="18" y="34"/>
                    <a:pt x="13" y="28"/>
                  </a:cubicBezTo>
                  <a:cubicBezTo>
                    <a:pt x="9" y="22"/>
                    <a:pt x="6" y="24"/>
                    <a:pt x="6" y="22"/>
                  </a:cubicBezTo>
                  <a:cubicBezTo>
                    <a:pt x="6" y="20"/>
                    <a:pt x="2" y="20"/>
                    <a:pt x="0" y="16"/>
                  </a:cubicBezTo>
                  <a:cubicBezTo>
                    <a:pt x="5" y="8"/>
                    <a:pt x="7" y="9"/>
                    <a:pt x="7" y="6"/>
                  </a:cubicBezTo>
                  <a:cubicBezTo>
                    <a:pt x="7" y="4"/>
                    <a:pt x="10" y="6"/>
                    <a:pt x="10" y="1"/>
                  </a:cubicBezTo>
                  <a:close/>
                </a:path>
              </a:pathLst>
            </a:custGeom>
            <a:grpFill/>
            <a:ln w="3175" cap="rnd" cmpd="sng">
              <a:solidFill>
                <a:schemeClr val="bg1"/>
              </a:solidFill>
              <a:prstDash val="solid"/>
              <a:round/>
              <a:headEnd/>
              <a:tailEnd/>
            </a:ln>
          </p:spPr>
          <p:txBody>
            <a:bodyPr/>
            <a:lstStyle/>
            <a:p>
              <a:endParaRPr lang="en-GB"/>
            </a:p>
          </p:txBody>
        </p:sp>
        <p:sp>
          <p:nvSpPr>
            <p:cNvPr id="262" name="Freeform 57"/>
            <p:cNvSpPr>
              <a:spLocks/>
            </p:cNvSpPr>
            <p:nvPr/>
          </p:nvSpPr>
          <p:spPr bwMode="auto">
            <a:xfrm>
              <a:off x="1470" y="1662"/>
              <a:ext cx="150" cy="186"/>
            </a:xfrm>
            <a:custGeom>
              <a:avLst/>
              <a:gdLst/>
              <a:ahLst/>
              <a:cxnLst>
                <a:cxn ang="0">
                  <a:pos x="15" y="31"/>
                </a:cxn>
                <a:cxn ang="0">
                  <a:pos x="22" y="21"/>
                </a:cxn>
                <a:cxn ang="0">
                  <a:pos x="25" y="16"/>
                </a:cxn>
                <a:cxn ang="0">
                  <a:pos x="23" y="12"/>
                </a:cxn>
                <a:cxn ang="0">
                  <a:pos x="21" y="9"/>
                </a:cxn>
                <a:cxn ang="0">
                  <a:pos x="19" y="4"/>
                </a:cxn>
                <a:cxn ang="0">
                  <a:pos x="11" y="2"/>
                </a:cxn>
                <a:cxn ang="0">
                  <a:pos x="7" y="4"/>
                </a:cxn>
                <a:cxn ang="0">
                  <a:pos x="1" y="11"/>
                </a:cxn>
                <a:cxn ang="0">
                  <a:pos x="1" y="14"/>
                </a:cxn>
                <a:cxn ang="0">
                  <a:pos x="4" y="15"/>
                </a:cxn>
                <a:cxn ang="0">
                  <a:pos x="1" y="17"/>
                </a:cxn>
                <a:cxn ang="0">
                  <a:pos x="4" y="20"/>
                </a:cxn>
                <a:cxn ang="0">
                  <a:pos x="3" y="22"/>
                </a:cxn>
                <a:cxn ang="0">
                  <a:pos x="7" y="24"/>
                </a:cxn>
                <a:cxn ang="0">
                  <a:pos x="8" y="27"/>
                </a:cxn>
                <a:cxn ang="0">
                  <a:pos x="15" y="31"/>
                </a:cxn>
              </a:cxnLst>
              <a:rect l="0" t="0" r="r" b="b"/>
              <a:pathLst>
                <a:path w="25" h="31">
                  <a:moveTo>
                    <a:pt x="15" y="31"/>
                  </a:moveTo>
                  <a:cubicBezTo>
                    <a:pt x="20" y="23"/>
                    <a:pt x="22" y="24"/>
                    <a:pt x="22" y="21"/>
                  </a:cubicBezTo>
                  <a:cubicBezTo>
                    <a:pt x="22" y="19"/>
                    <a:pt x="25" y="21"/>
                    <a:pt x="25" y="16"/>
                  </a:cubicBezTo>
                  <a:cubicBezTo>
                    <a:pt x="20" y="21"/>
                    <a:pt x="24" y="14"/>
                    <a:pt x="23" y="12"/>
                  </a:cubicBezTo>
                  <a:cubicBezTo>
                    <a:pt x="21" y="10"/>
                    <a:pt x="21" y="10"/>
                    <a:pt x="21" y="9"/>
                  </a:cubicBezTo>
                  <a:cubicBezTo>
                    <a:pt x="22" y="7"/>
                    <a:pt x="21" y="9"/>
                    <a:pt x="19" y="4"/>
                  </a:cubicBezTo>
                  <a:cubicBezTo>
                    <a:pt x="18" y="0"/>
                    <a:pt x="11" y="1"/>
                    <a:pt x="11" y="2"/>
                  </a:cubicBezTo>
                  <a:cubicBezTo>
                    <a:pt x="11" y="4"/>
                    <a:pt x="8" y="0"/>
                    <a:pt x="7" y="4"/>
                  </a:cubicBezTo>
                  <a:cubicBezTo>
                    <a:pt x="6" y="7"/>
                    <a:pt x="3" y="10"/>
                    <a:pt x="1" y="11"/>
                  </a:cubicBezTo>
                  <a:cubicBezTo>
                    <a:pt x="4" y="13"/>
                    <a:pt x="0" y="12"/>
                    <a:pt x="1" y="14"/>
                  </a:cubicBezTo>
                  <a:cubicBezTo>
                    <a:pt x="2" y="16"/>
                    <a:pt x="2" y="14"/>
                    <a:pt x="4" y="15"/>
                  </a:cubicBezTo>
                  <a:cubicBezTo>
                    <a:pt x="2" y="18"/>
                    <a:pt x="0" y="15"/>
                    <a:pt x="1" y="17"/>
                  </a:cubicBezTo>
                  <a:cubicBezTo>
                    <a:pt x="2" y="20"/>
                    <a:pt x="3" y="17"/>
                    <a:pt x="4" y="20"/>
                  </a:cubicBezTo>
                  <a:cubicBezTo>
                    <a:pt x="5" y="22"/>
                    <a:pt x="2" y="21"/>
                    <a:pt x="3" y="22"/>
                  </a:cubicBezTo>
                  <a:cubicBezTo>
                    <a:pt x="4" y="23"/>
                    <a:pt x="6" y="23"/>
                    <a:pt x="7" y="24"/>
                  </a:cubicBezTo>
                  <a:cubicBezTo>
                    <a:pt x="9" y="26"/>
                    <a:pt x="5" y="26"/>
                    <a:pt x="8" y="27"/>
                  </a:cubicBezTo>
                  <a:cubicBezTo>
                    <a:pt x="11" y="29"/>
                    <a:pt x="14" y="29"/>
                    <a:pt x="15" y="31"/>
                  </a:cubicBezTo>
                  <a:close/>
                </a:path>
              </a:pathLst>
            </a:custGeom>
            <a:grpFill/>
            <a:ln w="3175" cap="rnd" cmpd="sng">
              <a:solidFill>
                <a:schemeClr val="bg1"/>
              </a:solidFill>
              <a:prstDash val="solid"/>
              <a:round/>
              <a:headEnd/>
              <a:tailEnd/>
            </a:ln>
          </p:spPr>
          <p:txBody>
            <a:bodyPr/>
            <a:lstStyle/>
            <a:p>
              <a:endParaRPr lang="en-GB"/>
            </a:p>
          </p:txBody>
        </p:sp>
        <p:sp>
          <p:nvSpPr>
            <p:cNvPr id="263" name="Freeform 58"/>
            <p:cNvSpPr>
              <a:spLocks/>
            </p:cNvSpPr>
            <p:nvPr/>
          </p:nvSpPr>
          <p:spPr bwMode="auto">
            <a:xfrm>
              <a:off x="1266" y="1284"/>
              <a:ext cx="306" cy="258"/>
            </a:xfrm>
            <a:custGeom>
              <a:avLst/>
              <a:gdLst/>
              <a:ahLst/>
              <a:cxnLst>
                <a:cxn ang="0">
                  <a:pos x="9" y="30"/>
                </a:cxn>
                <a:cxn ang="0">
                  <a:pos x="3" y="19"/>
                </a:cxn>
                <a:cxn ang="0">
                  <a:pos x="3" y="17"/>
                </a:cxn>
                <a:cxn ang="0">
                  <a:pos x="9" y="4"/>
                </a:cxn>
                <a:cxn ang="0">
                  <a:pos x="24" y="0"/>
                </a:cxn>
                <a:cxn ang="0">
                  <a:pos x="33" y="6"/>
                </a:cxn>
                <a:cxn ang="0">
                  <a:pos x="43" y="19"/>
                </a:cxn>
                <a:cxn ang="0">
                  <a:pos x="45" y="25"/>
                </a:cxn>
                <a:cxn ang="0">
                  <a:pos x="45" y="31"/>
                </a:cxn>
                <a:cxn ang="0">
                  <a:pos x="50" y="35"/>
                </a:cxn>
                <a:cxn ang="0">
                  <a:pos x="50" y="41"/>
                </a:cxn>
                <a:cxn ang="0">
                  <a:pos x="43" y="41"/>
                </a:cxn>
                <a:cxn ang="0">
                  <a:pos x="31" y="39"/>
                </a:cxn>
                <a:cxn ang="0">
                  <a:pos x="19" y="39"/>
                </a:cxn>
                <a:cxn ang="0">
                  <a:pos x="18" y="40"/>
                </a:cxn>
                <a:cxn ang="0">
                  <a:pos x="9" y="43"/>
                </a:cxn>
                <a:cxn ang="0">
                  <a:pos x="8" y="40"/>
                </a:cxn>
                <a:cxn ang="0">
                  <a:pos x="16" y="40"/>
                </a:cxn>
                <a:cxn ang="0">
                  <a:pos x="12" y="39"/>
                </a:cxn>
                <a:cxn ang="0">
                  <a:pos x="8" y="39"/>
                </a:cxn>
                <a:cxn ang="0">
                  <a:pos x="7" y="35"/>
                </a:cxn>
                <a:cxn ang="0">
                  <a:pos x="15" y="34"/>
                </a:cxn>
                <a:cxn ang="0">
                  <a:pos x="19" y="31"/>
                </a:cxn>
                <a:cxn ang="0">
                  <a:pos x="25" y="32"/>
                </a:cxn>
                <a:cxn ang="0">
                  <a:pos x="31" y="31"/>
                </a:cxn>
                <a:cxn ang="0">
                  <a:pos x="26" y="30"/>
                </a:cxn>
                <a:cxn ang="0">
                  <a:pos x="22" y="29"/>
                </a:cxn>
                <a:cxn ang="0">
                  <a:pos x="18" y="29"/>
                </a:cxn>
                <a:cxn ang="0">
                  <a:pos x="9" y="30"/>
                </a:cxn>
              </a:cxnLst>
              <a:rect l="0" t="0" r="r" b="b"/>
              <a:pathLst>
                <a:path w="51" h="43">
                  <a:moveTo>
                    <a:pt x="9" y="30"/>
                  </a:moveTo>
                  <a:cubicBezTo>
                    <a:pt x="6" y="26"/>
                    <a:pt x="5" y="18"/>
                    <a:pt x="3" y="19"/>
                  </a:cubicBezTo>
                  <a:cubicBezTo>
                    <a:pt x="1" y="20"/>
                    <a:pt x="0" y="18"/>
                    <a:pt x="3" y="17"/>
                  </a:cubicBezTo>
                  <a:cubicBezTo>
                    <a:pt x="8" y="15"/>
                    <a:pt x="9" y="7"/>
                    <a:pt x="9" y="4"/>
                  </a:cubicBezTo>
                  <a:cubicBezTo>
                    <a:pt x="10" y="0"/>
                    <a:pt x="21" y="1"/>
                    <a:pt x="24" y="0"/>
                  </a:cubicBezTo>
                  <a:cubicBezTo>
                    <a:pt x="28" y="0"/>
                    <a:pt x="31" y="4"/>
                    <a:pt x="33" y="6"/>
                  </a:cubicBezTo>
                  <a:cubicBezTo>
                    <a:pt x="35" y="7"/>
                    <a:pt x="40" y="17"/>
                    <a:pt x="43" y="19"/>
                  </a:cubicBezTo>
                  <a:cubicBezTo>
                    <a:pt x="42" y="23"/>
                    <a:pt x="45" y="21"/>
                    <a:pt x="45" y="25"/>
                  </a:cubicBezTo>
                  <a:cubicBezTo>
                    <a:pt x="46" y="30"/>
                    <a:pt x="43" y="27"/>
                    <a:pt x="45" y="31"/>
                  </a:cubicBezTo>
                  <a:cubicBezTo>
                    <a:pt x="47" y="34"/>
                    <a:pt x="47" y="29"/>
                    <a:pt x="50" y="35"/>
                  </a:cubicBezTo>
                  <a:cubicBezTo>
                    <a:pt x="51" y="37"/>
                    <a:pt x="49" y="38"/>
                    <a:pt x="50" y="41"/>
                  </a:cubicBezTo>
                  <a:cubicBezTo>
                    <a:pt x="47" y="41"/>
                    <a:pt x="45" y="40"/>
                    <a:pt x="43" y="41"/>
                  </a:cubicBezTo>
                  <a:cubicBezTo>
                    <a:pt x="40" y="43"/>
                    <a:pt x="37" y="38"/>
                    <a:pt x="31" y="39"/>
                  </a:cubicBezTo>
                  <a:cubicBezTo>
                    <a:pt x="28" y="39"/>
                    <a:pt x="23" y="38"/>
                    <a:pt x="19" y="39"/>
                  </a:cubicBezTo>
                  <a:cubicBezTo>
                    <a:pt x="15" y="40"/>
                    <a:pt x="21" y="40"/>
                    <a:pt x="18" y="40"/>
                  </a:cubicBezTo>
                  <a:cubicBezTo>
                    <a:pt x="15" y="41"/>
                    <a:pt x="11" y="40"/>
                    <a:pt x="9" y="43"/>
                  </a:cubicBezTo>
                  <a:cubicBezTo>
                    <a:pt x="8" y="41"/>
                    <a:pt x="6" y="42"/>
                    <a:pt x="8" y="40"/>
                  </a:cubicBezTo>
                  <a:cubicBezTo>
                    <a:pt x="10" y="38"/>
                    <a:pt x="9" y="41"/>
                    <a:pt x="16" y="40"/>
                  </a:cubicBezTo>
                  <a:cubicBezTo>
                    <a:pt x="14" y="40"/>
                    <a:pt x="14" y="38"/>
                    <a:pt x="12" y="39"/>
                  </a:cubicBezTo>
                  <a:cubicBezTo>
                    <a:pt x="10" y="40"/>
                    <a:pt x="10" y="38"/>
                    <a:pt x="8" y="39"/>
                  </a:cubicBezTo>
                  <a:cubicBezTo>
                    <a:pt x="6" y="40"/>
                    <a:pt x="8" y="37"/>
                    <a:pt x="7" y="35"/>
                  </a:cubicBezTo>
                  <a:cubicBezTo>
                    <a:pt x="10" y="33"/>
                    <a:pt x="15" y="36"/>
                    <a:pt x="15" y="34"/>
                  </a:cubicBezTo>
                  <a:cubicBezTo>
                    <a:pt x="15" y="31"/>
                    <a:pt x="18" y="33"/>
                    <a:pt x="19" y="31"/>
                  </a:cubicBezTo>
                  <a:cubicBezTo>
                    <a:pt x="21" y="29"/>
                    <a:pt x="19" y="30"/>
                    <a:pt x="25" y="32"/>
                  </a:cubicBezTo>
                  <a:cubicBezTo>
                    <a:pt x="29" y="34"/>
                    <a:pt x="32" y="32"/>
                    <a:pt x="31" y="31"/>
                  </a:cubicBezTo>
                  <a:cubicBezTo>
                    <a:pt x="29" y="29"/>
                    <a:pt x="27" y="33"/>
                    <a:pt x="26" y="30"/>
                  </a:cubicBezTo>
                  <a:cubicBezTo>
                    <a:pt x="24" y="27"/>
                    <a:pt x="23" y="31"/>
                    <a:pt x="22" y="29"/>
                  </a:cubicBezTo>
                  <a:cubicBezTo>
                    <a:pt x="22" y="26"/>
                    <a:pt x="18" y="28"/>
                    <a:pt x="18" y="29"/>
                  </a:cubicBezTo>
                  <a:cubicBezTo>
                    <a:pt x="17" y="31"/>
                    <a:pt x="15" y="29"/>
                    <a:pt x="9" y="30"/>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64" name="Freeform 59"/>
            <p:cNvSpPr>
              <a:spLocks/>
            </p:cNvSpPr>
            <p:nvPr/>
          </p:nvSpPr>
          <p:spPr bwMode="auto">
            <a:xfrm>
              <a:off x="1302" y="1440"/>
              <a:ext cx="156" cy="60"/>
            </a:xfrm>
            <a:custGeom>
              <a:avLst/>
              <a:gdLst/>
              <a:ahLst/>
              <a:cxnLst>
                <a:cxn ang="0">
                  <a:pos x="3" y="4"/>
                </a:cxn>
                <a:cxn ang="0">
                  <a:pos x="11" y="5"/>
                </a:cxn>
                <a:cxn ang="0">
                  <a:pos x="2" y="6"/>
                </a:cxn>
                <a:cxn ang="0">
                  <a:pos x="1" y="9"/>
                </a:cxn>
                <a:cxn ang="0">
                  <a:pos x="9" y="8"/>
                </a:cxn>
                <a:cxn ang="0">
                  <a:pos x="13" y="5"/>
                </a:cxn>
                <a:cxn ang="0">
                  <a:pos x="19" y="6"/>
                </a:cxn>
                <a:cxn ang="0">
                  <a:pos x="25" y="5"/>
                </a:cxn>
                <a:cxn ang="0">
                  <a:pos x="20" y="4"/>
                </a:cxn>
                <a:cxn ang="0">
                  <a:pos x="16" y="3"/>
                </a:cxn>
                <a:cxn ang="0">
                  <a:pos x="12" y="3"/>
                </a:cxn>
                <a:cxn ang="0">
                  <a:pos x="3" y="4"/>
                </a:cxn>
              </a:cxnLst>
              <a:rect l="0" t="0" r="r" b="b"/>
              <a:pathLst>
                <a:path w="26" h="10">
                  <a:moveTo>
                    <a:pt x="3" y="4"/>
                  </a:moveTo>
                  <a:cubicBezTo>
                    <a:pt x="4" y="7"/>
                    <a:pt x="6" y="5"/>
                    <a:pt x="11" y="5"/>
                  </a:cubicBezTo>
                  <a:cubicBezTo>
                    <a:pt x="6" y="6"/>
                    <a:pt x="3" y="8"/>
                    <a:pt x="2" y="6"/>
                  </a:cubicBezTo>
                  <a:cubicBezTo>
                    <a:pt x="1" y="4"/>
                    <a:pt x="0" y="6"/>
                    <a:pt x="1" y="9"/>
                  </a:cubicBezTo>
                  <a:cubicBezTo>
                    <a:pt x="4" y="7"/>
                    <a:pt x="9" y="10"/>
                    <a:pt x="9" y="8"/>
                  </a:cubicBezTo>
                  <a:cubicBezTo>
                    <a:pt x="9" y="5"/>
                    <a:pt x="12" y="7"/>
                    <a:pt x="13" y="5"/>
                  </a:cubicBezTo>
                  <a:cubicBezTo>
                    <a:pt x="15" y="3"/>
                    <a:pt x="13" y="4"/>
                    <a:pt x="19" y="6"/>
                  </a:cubicBezTo>
                  <a:cubicBezTo>
                    <a:pt x="23" y="8"/>
                    <a:pt x="26" y="6"/>
                    <a:pt x="25" y="5"/>
                  </a:cubicBezTo>
                  <a:cubicBezTo>
                    <a:pt x="23" y="3"/>
                    <a:pt x="21" y="7"/>
                    <a:pt x="20" y="4"/>
                  </a:cubicBezTo>
                  <a:cubicBezTo>
                    <a:pt x="18" y="1"/>
                    <a:pt x="17" y="5"/>
                    <a:pt x="16" y="3"/>
                  </a:cubicBezTo>
                  <a:cubicBezTo>
                    <a:pt x="16" y="0"/>
                    <a:pt x="12" y="2"/>
                    <a:pt x="12" y="3"/>
                  </a:cubicBezTo>
                  <a:cubicBezTo>
                    <a:pt x="11" y="5"/>
                    <a:pt x="9" y="3"/>
                    <a:pt x="3" y="4"/>
                  </a:cubicBezTo>
                  <a:close/>
                </a:path>
              </a:pathLst>
            </a:custGeom>
            <a:grpFill/>
            <a:ln w="3175" cap="rnd" cmpd="sng">
              <a:solidFill>
                <a:schemeClr val="bg1"/>
              </a:solidFill>
              <a:prstDash val="solid"/>
              <a:round/>
              <a:headEnd/>
              <a:tailEnd/>
            </a:ln>
          </p:spPr>
          <p:txBody>
            <a:bodyPr/>
            <a:lstStyle/>
            <a:p>
              <a:endParaRPr lang="en-GB"/>
            </a:p>
          </p:txBody>
        </p:sp>
        <p:sp>
          <p:nvSpPr>
            <p:cNvPr id="265" name="Freeform 60"/>
            <p:cNvSpPr>
              <a:spLocks/>
            </p:cNvSpPr>
            <p:nvPr/>
          </p:nvSpPr>
          <p:spPr bwMode="auto">
            <a:xfrm>
              <a:off x="1392" y="1512"/>
              <a:ext cx="354" cy="336"/>
            </a:xfrm>
            <a:custGeom>
              <a:avLst/>
              <a:gdLst/>
              <a:ahLst/>
              <a:cxnLst>
                <a:cxn ang="0">
                  <a:pos x="38" y="41"/>
                </a:cxn>
                <a:cxn ang="0">
                  <a:pos x="36" y="37"/>
                </a:cxn>
                <a:cxn ang="0">
                  <a:pos x="34" y="34"/>
                </a:cxn>
                <a:cxn ang="0">
                  <a:pos x="32" y="29"/>
                </a:cxn>
                <a:cxn ang="0">
                  <a:pos x="24" y="27"/>
                </a:cxn>
                <a:cxn ang="0">
                  <a:pos x="20" y="29"/>
                </a:cxn>
                <a:cxn ang="0">
                  <a:pos x="14" y="36"/>
                </a:cxn>
                <a:cxn ang="0">
                  <a:pos x="14" y="34"/>
                </a:cxn>
                <a:cxn ang="0">
                  <a:pos x="12" y="32"/>
                </a:cxn>
                <a:cxn ang="0">
                  <a:pos x="11" y="29"/>
                </a:cxn>
                <a:cxn ang="0">
                  <a:pos x="8" y="26"/>
                </a:cxn>
                <a:cxn ang="0">
                  <a:pos x="4" y="23"/>
                </a:cxn>
                <a:cxn ang="0">
                  <a:pos x="4" y="20"/>
                </a:cxn>
                <a:cxn ang="0">
                  <a:pos x="2" y="19"/>
                </a:cxn>
                <a:cxn ang="0">
                  <a:pos x="3" y="16"/>
                </a:cxn>
                <a:cxn ang="0">
                  <a:pos x="0" y="19"/>
                </a:cxn>
                <a:cxn ang="0">
                  <a:pos x="0" y="17"/>
                </a:cxn>
                <a:cxn ang="0">
                  <a:pos x="5" y="11"/>
                </a:cxn>
                <a:cxn ang="0">
                  <a:pos x="9" y="11"/>
                </a:cxn>
                <a:cxn ang="0">
                  <a:pos x="9" y="6"/>
                </a:cxn>
                <a:cxn ang="0">
                  <a:pos x="10" y="1"/>
                </a:cxn>
                <a:cxn ang="0">
                  <a:pos x="22" y="3"/>
                </a:cxn>
                <a:cxn ang="0">
                  <a:pos x="29" y="3"/>
                </a:cxn>
                <a:cxn ang="0">
                  <a:pos x="31" y="6"/>
                </a:cxn>
                <a:cxn ang="0">
                  <a:pos x="34" y="7"/>
                </a:cxn>
                <a:cxn ang="0">
                  <a:pos x="40" y="6"/>
                </a:cxn>
                <a:cxn ang="0">
                  <a:pos x="44" y="5"/>
                </a:cxn>
                <a:cxn ang="0">
                  <a:pos x="47" y="3"/>
                </a:cxn>
                <a:cxn ang="0">
                  <a:pos x="49" y="7"/>
                </a:cxn>
                <a:cxn ang="0">
                  <a:pos x="50" y="11"/>
                </a:cxn>
                <a:cxn ang="0">
                  <a:pos x="52" y="14"/>
                </a:cxn>
                <a:cxn ang="0">
                  <a:pos x="51" y="17"/>
                </a:cxn>
                <a:cxn ang="0">
                  <a:pos x="53" y="20"/>
                </a:cxn>
                <a:cxn ang="0">
                  <a:pos x="56" y="25"/>
                </a:cxn>
                <a:cxn ang="0">
                  <a:pos x="55" y="30"/>
                </a:cxn>
                <a:cxn ang="0">
                  <a:pos x="57" y="36"/>
                </a:cxn>
                <a:cxn ang="0">
                  <a:pos x="58" y="42"/>
                </a:cxn>
                <a:cxn ang="0">
                  <a:pos x="54" y="43"/>
                </a:cxn>
                <a:cxn ang="0">
                  <a:pos x="56" y="45"/>
                </a:cxn>
                <a:cxn ang="0">
                  <a:pos x="52" y="49"/>
                </a:cxn>
                <a:cxn ang="0">
                  <a:pos x="46" y="53"/>
                </a:cxn>
                <a:cxn ang="0">
                  <a:pos x="45" y="50"/>
                </a:cxn>
                <a:cxn ang="0">
                  <a:pos x="44" y="43"/>
                </a:cxn>
                <a:cxn ang="0">
                  <a:pos x="38" y="41"/>
                </a:cxn>
              </a:cxnLst>
              <a:rect l="0" t="0" r="r" b="b"/>
              <a:pathLst>
                <a:path w="59" h="56">
                  <a:moveTo>
                    <a:pt x="38" y="41"/>
                  </a:moveTo>
                  <a:cubicBezTo>
                    <a:pt x="33" y="46"/>
                    <a:pt x="37" y="39"/>
                    <a:pt x="36" y="37"/>
                  </a:cubicBezTo>
                  <a:cubicBezTo>
                    <a:pt x="34" y="35"/>
                    <a:pt x="34" y="35"/>
                    <a:pt x="34" y="34"/>
                  </a:cubicBezTo>
                  <a:cubicBezTo>
                    <a:pt x="35" y="32"/>
                    <a:pt x="34" y="34"/>
                    <a:pt x="32" y="29"/>
                  </a:cubicBezTo>
                  <a:cubicBezTo>
                    <a:pt x="31" y="25"/>
                    <a:pt x="24" y="26"/>
                    <a:pt x="24" y="27"/>
                  </a:cubicBezTo>
                  <a:cubicBezTo>
                    <a:pt x="24" y="29"/>
                    <a:pt x="21" y="25"/>
                    <a:pt x="20" y="29"/>
                  </a:cubicBezTo>
                  <a:cubicBezTo>
                    <a:pt x="19" y="32"/>
                    <a:pt x="16" y="35"/>
                    <a:pt x="14" y="36"/>
                  </a:cubicBezTo>
                  <a:cubicBezTo>
                    <a:pt x="13" y="35"/>
                    <a:pt x="15" y="35"/>
                    <a:pt x="14" y="34"/>
                  </a:cubicBezTo>
                  <a:cubicBezTo>
                    <a:pt x="12" y="34"/>
                    <a:pt x="14" y="33"/>
                    <a:pt x="12" y="32"/>
                  </a:cubicBezTo>
                  <a:cubicBezTo>
                    <a:pt x="10" y="31"/>
                    <a:pt x="10" y="31"/>
                    <a:pt x="11" y="29"/>
                  </a:cubicBezTo>
                  <a:cubicBezTo>
                    <a:pt x="12" y="28"/>
                    <a:pt x="9" y="28"/>
                    <a:pt x="8" y="26"/>
                  </a:cubicBezTo>
                  <a:cubicBezTo>
                    <a:pt x="7" y="25"/>
                    <a:pt x="4" y="25"/>
                    <a:pt x="4" y="23"/>
                  </a:cubicBezTo>
                  <a:cubicBezTo>
                    <a:pt x="4" y="21"/>
                    <a:pt x="3" y="24"/>
                    <a:pt x="4" y="20"/>
                  </a:cubicBezTo>
                  <a:cubicBezTo>
                    <a:pt x="4" y="17"/>
                    <a:pt x="3" y="21"/>
                    <a:pt x="2" y="19"/>
                  </a:cubicBezTo>
                  <a:cubicBezTo>
                    <a:pt x="1" y="17"/>
                    <a:pt x="4" y="16"/>
                    <a:pt x="3" y="16"/>
                  </a:cubicBezTo>
                  <a:cubicBezTo>
                    <a:pt x="0" y="16"/>
                    <a:pt x="1" y="20"/>
                    <a:pt x="0" y="19"/>
                  </a:cubicBezTo>
                  <a:cubicBezTo>
                    <a:pt x="0" y="19"/>
                    <a:pt x="0" y="18"/>
                    <a:pt x="0" y="17"/>
                  </a:cubicBezTo>
                  <a:cubicBezTo>
                    <a:pt x="3" y="10"/>
                    <a:pt x="3" y="13"/>
                    <a:pt x="5" y="11"/>
                  </a:cubicBezTo>
                  <a:cubicBezTo>
                    <a:pt x="7" y="9"/>
                    <a:pt x="7" y="12"/>
                    <a:pt x="9" y="11"/>
                  </a:cubicBezTo>
                  <a:cubicBezTo>
                    <a:pt x="12" y="10"/>
                    <a:pt x="11" y="7"/>
                    <a:pt x="9" y="6"/>
                  </a:cubicBezTo>
                  <a:cubicBezTo>
                    <a:pt x="7" y="5"/>
                    <a:pt x="12" y="6"/>
                    <a:pt x="10" y="1"/>
                  </a:cubicBezTo>
                  <a:cubicBezTo>
                    <a:pt x="16" y="0"/>
                    <a:pt x="19" y="5"/>
                    <a:pt x="22" y="3"/>
                  </a:cubicBezTo>
                  <a:cubicBezTo>
                    <a:pt x="24" y="2"/>
                    <a:pt x="26" y="3"/>
                    <a:pt x="29" y="3"/>
                  </a:cubicBezTo>
                  <a:cubicBezTo>
                    <a:pt x="28" y="7"/>
                    <a:pt x="31" y="9"/>
                    <a:pt x="31" y="6"/>
                  </a:cubicBezTo>
                  <a:cubicBezTo>
                    <a:pt x="32" y="4"/>
                    <a:pt x="32" y="5"/>
                    <a:pt x="34" y="7"/>
                  </a:cubicBezTo>
                  <a:cubicBezTo>
                    <a:pt x="35" y="10"/>
                    <a:pt x="35" y="3"/>
                    <a:pt x="40" y="6"/>
                  </a:cubicBezTo>
                  <a:cubicBezTo>
                    <a:pt x="44" y="8"/>
                    <a:pt x="42" y="5"/>
                    <a:pt x="44" y="5"/>
                  </a:cubicBezTo>
                  <a:cubicBezTo>
                    <a:pt x="47" y="4"/>
                    <a:pt x="43" y="1"/>
                    <a:pt x="47" y="3"/>
                  </a:cubicBezTo>
                  <a:cubicBezTo>
                    <a:pt x="49" y="4"/>
                    <a:pt x="48" y="6"/>
                    <a:pt x="49" y="7"/>
                  </a:cubicBezTo>
                  <a:cubicBezTo>
                    <a:pt x="50" y="8"/>
                    <a:pt x="48" y="11"/>
                    <a:pt x="50" y="11"/>
                  </a:cubicBezTo>
                  <a:cubicBezTo>
                    <a:pt x="51" y="11"/>
                    <a:pt x="54" y="14"/>
                    <a:pt x="52" y="14"/>
                  </a:cubicBezTo>
                  <a:cubicBezTo>
                    <a:pt x="50" y="14"/>
                    <a:pt x="49" y="19"/>
                    <a:pt x="51" y="17"/>
                  </a:cubicBezTo>
                  <a:cubicBezTo>
                    <a:pt x="53" y="15"/>
                    <a:pt x="54" y="16"/>
                    <a:pt x="53" y="20"/>
                  </a:cubicBezTo>
                  <a:cubicBezTo>
                    <a:pt x="53" y="24"/>
                    <a:pt x="55" y="20"/>
                    <a:pt x="56" y="25"/>
                  </a:cubicBezTo>
                  <a:cubicBezTo>
                    <a:pt x="54" y="27"/>
                    <a:pt x="55" y="27"/>
                    <a:pt x="55" y="30"/>
                  </a:cubicBezTo>
                  <a:cubicBezTo>
                    <a:pt x="54" y="33"/>
                    <a:pt x="59" y="33"/>
                    <a:pt x="57" y="36"/>
                  </a:cubicBezTo>
                  <a:cubicBezTo>
                    <a:pt x="55" y="39"/>
                    <a:pt x="59" y="38"/>
                    <a:pt x="58" y="42"/>
                  </a:cubicBezTo>
                  <a:cubicBezTo>
                    <a:pt x="54" y="41"/>
                    <a:pt x="53" y="40"/>
                    <a:pt x="54" y="43"/>
                  </a:cubicBezTo>
                  <a:cubicBezTo>
                    <a:pt x="54" y="46"/>
                    <a:pt x="57" y="43"/>
                    <a:pt x="56" y="45"/>
                  </a:cubicBezTo>
                  <a:cubicBezTo>
                    <a:pt x="55" y="48"/>
                    <a:pt x="54" y="52"/>
                    <a:pt x="52" y="49"/>
                  </a:cubicBezTo>
                  <a:cubicBezTo>
                    <a:pt x="50" y="48"/>
                    <a:pt x="48" y="56"/>
                    <a:pt x="46" y="53"/>
                  </a:cubicBezTo>
                  <a:cubicBezTo>
                    <a:pt x="45" y="50"/>
                    <a:pt x="44" y="53"/>
                    <a:pt x="45" y="50"/>
                  </a:cubicBezTo>
                  <a:cubicBezTo>
                    <a:pt x="45" y="47"/>
                    <a:pt x="43" y="45"/>
                    <a:pt x="44" y="43"/>
                  </a:cubicBezTo>
                  <a:cubicBezTo>
                    <a:pt x="45" y="41"/>
                    <a:pt x="40" y="40"/>
                    <a:pt x="38" y="41"/>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66" name="Freeform 61"/>
            <p:cNvSpPr>
              <a:spLocks/>
            </p:cNvSpPr>
            <p:nvPr/>
          </p:nvSpPr>
          <p:spPr bwMode="auto">
            <a:xfrm>
              <a:off x="1320" y="1512"/>
              <a:ext cx="144" cy="108"/>
            </a:xfrm>
            <a:custGeom>
              <a:avLst/>
              <a:gdLst/>
              <a:ahLst/>
              <a:cxnLst>
                <a:cxn ang="0">
                  <a:pos x="12" y="17"/>
                </a:cxn>
                <a:cxn ang="0">
                  <a:pos x="17" y="11"/>
                </a:cxn>
                <a:cxn ang="0">
                  <a:pos x="21" y="11"/>
                </a:cxn>
                <a:cxn ang="0">
                  <a:pos x="21" y="6"/>
                </a:cxn>
                <a:cxn ang="0">
                  <a:pos x="22" y="1"/>
                </a:cxn>
                <a:cxn ang="0">
                  <a:pos x="10" y="1"/>
                </a:cxn>
                <a:cxn ang="0">
                  <a:pos x="9" y="2"/>
                </a:cxn>
                <a:cxn ang="0">
                  <a:pos x="0" y="5"/>
                </a:cxn>
                <a:cxn ang="0">
                  <a:pos x="2" y="6"/>
                </a:cxn>
                <a:cxn ang="0">
                  <a:pos x="4" y="8"/>
                </a:cxn>
                <a:cxn ang="0">
                  <a:pos x="6" y="10"/>
                </a:cxn>
                <a:cxn ang="0">
                  <a:pos x="9" y="9"/>
                </a:cxn>
                <a:cxn ang="0">
                  <a:pos x="8" y="13"/>
                </a:cxn>
                <a:cxn ang="0">
                  <a:pos x="9" y="14"/>
                </a:cxn>
                <a:cxn ang="0">
                  <a:pos x="10" y="16"/>
                </a:cxn>
                <a:cxn ang="0">
                  <a:pos x="12" y="15"/>
                </a:cxn>
                <a:cxn ang="0">
                  <a:pos x="12" y="17"/>
                </a:cxn>
              </a:cxnLst>
              <a:rect l="0" t="0" r="r" b="b"/>
              <a:pathLst>
                <a:path w="24" h="18">
                  <a:moveTo>
                    <a:pt x="12" y="17"/>
                  </a:moveTo>
                  <a:cubicBezTo>
                    <a:pt x="15" y="10"/>
                    <a:pt x="15" y="13"/>
                    <a:pt x="17" y="11"/>
                  </a:cubicBezTo>
                  <a:cubicBezTo>
                    <a:pt x="19" y="9"/>
                    <a:pt x="19" y="12"/>
                    <a:pt x="21" y="11"/>
                  </a:cubicBezTo>
                  <a:cubicBezTo>
                    <a:pt x="24" y="10"/>
                    <a:pt x="23" y="7"/>
                    <a:pt x="21" y="6"/>
                  </a:cubicBezTo>
                  <a:cubicBezTo>
                    <a:pt x="19" y="5"/>
                    <a:pt x="24" y="6"/>
                    <a:pt x="22" y="1"/>
                  </a:cubicBezTo>
                  <a:cubicBezTo>
                    <a:pt x="19" y="1"/>
                    <a:pt x="14" y="0"/>
                    <a:pt x="10" y="1"/>
                  </a:cubicBezTo>
                  <a:cubicBezTo>
                    <a:pt x="6" y="2"/>
                    <a:pt x="12" y="2"/>
                    <a:pt x="9" y="2"/>
                  </a:cubicBezTo>
                  <a:cubicBezTo>
                    <a:pt x="6" y="3"/>
                    <a:pt x="2" y="2"/>
                    <a:pt x="0" y="5"/>
                  </a:cubicBezTo>
                  <a:cubicBezTo>
                    <a:pt x="1" y="6"/>
                    <a:pt x="3" y="3"/>
                    <a:pt x="2" y="6"/>
                  </a:cubicBezTo>
                  <a:cubicBezTo>
                    <a:pt x="1" y="8"/>
                    <a:pt x="2" y="8"/>
                    <a:pt x="4" y="8"/>
                  </a:cubicBezTo>
                  <a:cubicBezTo>
                    <a:pt x="7" y="7"/>
                    <a:pt x="3" y="12"/>
                    <a:pt x="6" y="10"/>
                  </a:cubicBezTo>
                  <a:cubicBezTo>
                    <a:pt x="9" y="8"/>
                    <a:pt x="11" y="8"/>
                    <a:pt x="9" y="9"/>
                  </a:cubicBezTo>
                  <a:cubicBezTo>
                    <a:pt x="7" y="10"/>
                    <a:pt x="9" y="11"/>
                    <a:pt x="8" y="13"/>
                  </a:cubicBezTo>
                  <a:cubicBezTo>
                    <a:pt x="8" y="14"/>
                    <a:pt x="9" y="13"/>
                    <a:pt x="9" y="14"/>
                  </a:cubicBezTo>
                  <a:cubicBezTo>
                    <a:pt x="9" y="16"/>
                    <a:pt x="10" y="14"/>
                    <a:pt x="10" y="16"/>
                  </a:cubicBezTo>
                  <a:cubicBezTo>
                    <a:pt x="10" y="18"/>
                    <a:pt x="11" y="16"/>
                    <a:pt x="12" y="15"/>
                  </a:cubicBezTo>
                  <a:cubicBezTo>
                    <a:pt x="11" y="17"/>
                    <a:pt x="12" y="17"/>
                    <a:pt x="12" y="17"/>
                  </a:cubicBezTo>
                  <a:close/>
                </a:path>
              </a:pathLst>
            </a:custGeom>
            <a:grpFill/>
            <a:ln w="3175" cap="rnd" cmpd="sng">
              <a:solidFill>
                <a:schemeClr val="bg1"/>
              </a:solidFill>
              <a:prstDash val="solid"/>
              <a:round/>
              <a:headEnd/>
              <a:tailEnd/>
            </a:ln>
          </p:spPr>
          <p:txBody>
            <a:bodyPr/>
            <a:lstStyle/>
            <a:p>
              <a:endParaRPr lang="en-GB"/>
            </a:p>
          </p:txBody>
        </p:sp>
        <p:sp>
          <p:nvSpPr>
            <p:cNvPr id="267" name="Freeform 62"/>
            <p:cNvSpPr>
              <a:spLocks/>
            </p:cNvSpPr>
            <p:nvPr/>
          </p:nvSpPr>
          <p:spPr bwMode="auto">
            <a:xfrm>
              <a:off x="1332" y="1560"/>
              <a:ext cx="18" cy="12"/>
            </a:xfrm>
            <a:custGeom>
              <a:avLst/>
              <a:gdLst/>
              <a:ahLst/>
              <a:cxnLst>
                <a:cxn ang="0">
                  <a:pos x="1" y="1"/>
                </a:cxn>
                <a:cxn ang="0">
                  <a:pos x="2" y="1"/>
                </a:cxn>
                <a:cxn ang="0">
                  <a:pos x="1" y="1"/>
                </a:cxn>
              </a:cxnLst>
              <a:rect l="0" t="0" r="r" b="b"/>
              <a:pathLst>
                <a:path w="3" h="2">
                  <a:moveTo>
                    <a:pt x="1" y="1"/>
                  </a:moveTo>
                  <a:cubicBezTo>
                    <a:pt x="0" y="1"/>
                    <a:pt x="3" y="0"/>
                    <a:pt x="2" y="1"/>
                  </a:cubicBezTo>
                  <a:cubicBezTo>
                    <a:pt x="2" y="2"/>
                    <a:pt x="1" y="2"/>
                    <a:pt x="1" y="1"/>
                  </a:cubicBezTo>
                  <a:close/>
                </a:path>
              </a:pathLst>
            </a:custGeom>
            <a:grpFill/>
            <a:ln w="3175" cap="rnd" cmpd="sng">
              <a:solidFill>
                <a:schemeClr val="bg1"/>
              </a:solidFill>
              <a:prstDash val="solid"/>
              <a:round/>
              <a:headEnd/>
              <a:tailEnd/>
            </a:ln>
          </p:spPr>
          <p:txBody>
            <a:bodyPr/>
            <a:lstStyle/>
            <a:p>
              <a:endParaRPr lang="en-GB"/>
            </a:p>
          </p:txBody>
        </p:sp>
        <p:sp>
          <p:nvSpPr>
            <p:cNvPr id="268" name="Freeform 63"/>
            <p:cNvSpPr>
              <a:spLocks/>
            </p:cNvSpPr>
            <p:nvPr/>
          </p:nvSpPr>
          <p:spPr bwMode="auto">
            <a:xfrm>
              <a:off x="1338" y="1578"/>
              <a:ext cx="12" cy="12"/>
            </a:xfrm>
            <a:custGeom>
              <a:avLst/>
              <a:gdLst/>
              <a:ahLst/>
              <a:cxnLst>
                <a:cxn ang="0">
                  <a:pos x="1" y="2"/>
                </a:cxn>
                <a:cxn ang="0">
                  <a:pos x="2" y="0"/>
                </a:cxn>
                <a:cxn ang="0">
                  <a:pos x="1" y="2"/>
                </a:cxn>
              </a:cxnLst>
              <a:rect l="0" t="0" r="r" b="b"/>
              <a:pathLst>
                <a:path w="2" h="2">
                  <a:moveTo>
                    <a:pt x="1" y="2"/>
                  </a:moveTo>
                  <a:cubicBezTo>
                    <a:pt x="0" y="1"/>
                    <a:pt x="1" y="0"/>
                    <a:pt x="2" y="0"/>
                  </a:cubicBezTo>
                  <a:cubicBezTo>
                    <a:pt x="2" y="1"/>
                    <a:pt x="1" y="2"/>
                    <a:pt x="1" y="2"/>
                  </a:cubicBezTo>
                  <a:close/>
                </a:path>
              </a:pathLst>
            </a:custGeom>
            <a:grpFill/>
            <a:ln w="3175" cap="rnd" cmpd="sng">
              <a:solidFill>
                <a:schemeClr val="bg1"/>
              </a:solidFill>
              <a:prstDash val="solid"/>
              <a:round/>
              <a:headEnd/>
              <a:tailEnd/>
            </a:ln>
          </p:spPr>
          <p:txBody>
            <a:bodyPr/>
            <a:lstStyle/>
            <a:p>
              <a:endParaRPr lang="en-GB"/>
            </a:p>
          </p:txBody>
        </p:sp>
        <p:sp>
          <p:nvSpPr>
            <p:cNvPr id="269" name="Freeform 64"/>
            <p:cNvSpPr>
              <a:spLocks/>
            </p:cNvSpPr>
            <p:nvPr/>
          </p:nvSpPr>
          <p:spPr bwMode="auto">
            <a:xfrm>
              <a:off x="1332" y="1596"/>
              <a:ext cx="12" cy="18"/>
            </a:xfrm>
            <a:custGeom>
              <a:avLst/>
              <a:gdLst/>
              <a:ahLst/>
              <a:cxnLst>
                <a:cxn ang="0">
                  <a:pos x="0" y="2"/>
                </a:cxn>
                <a:cxn ang="0">
                  <a:pos x="2" y="2"/>
                </a:cxn>
                <a:cxn ang="0">
                  <a:pos x="0" y="2"/>
                </a:cxn>
              </a:cxnLst>
              <a:rect l="0" t="0" r="r" b="b"/>
              <a:pathLst>
                <a:path w="2" h="3">
                  <a:moveTo>
                    <a:pt x="0" y="2"/>
                  </a:moveTo>
                  <a:cubicBezTo>
                    <a:pt x="0" y="2"/>
                    <a:pt x="2" y="0"/>
                    <a:pt x="2" y="2"/>
                  </a:cubicBezTo>
                  <a:cubicBezTo>
                    <a:pt x="1" y="3"/>
                    <a:pt x="0" y="3"/>
                    <a:pt x="0" y="2"/>
                  </a:cubicBezTo>
                  <a:close/>
                </a:path>
              </a:pathLst>
            </a:custGeom>
            <a:grpFill/>
            <a:ln w="3175" cap="rnd" cmpd="sng">
              <a:solidFill>
                <a:schemeClr val="bg1"/>
              </a:solidFill>
              <a:prstDash val="solid"/>
              <a:round/>
              <a:headEnd/>
              <a:tailEnd/>
            </a:ln>
          </p:spPr>
          <p:txBody>
            <a:bodyPr/>
            <a:lstStyle/>
            <a:p>
              <a:endParaRPr lang="en-GB"/>
            </a:p>
          </p:txBody>
        </p:sp>
        <p:sp>
          <p:nvSpPr>
            <p:cNvPr id="270" name="Freeform 65"/>
            <p:cNvSpPr>
              <a:spLocks/>
            </p:cNvSpPr>
            <p:nvPr/>
          </p:nvSpPr>
          <p:spPr bwMode="auto">
            <a:xfrm>
              <a:off x="1344" y="1602"/>
              <a:ext cx="6" cy="12"/>
            </a:xfrm>
            <a:custGeom>
              <a:avLst/>
              <a:gdLst/>
              <a:ahLst/>
              <a:cxnLst>
                <a:cxn ang="0">
                  <a:pos x="0" y="1"/>
                </a:cxn>
                <a:cxn ang="0">
                  <a:pos x="0" y="0"/>
                </a:cxn>
                <a:cxn ang="0">
                  <a:pos x="0" y="1"/>
                </a:cxn>
              </a:cxnLst>
              <a:rect l="0" t="0" r="r" b="b"/>
              <a:pathLst>
                <a:path w="1" h="2">
                  <a:moveTo>
                    <a:pt x="0" y="1"/>
                  </a:moveTo>
                  <a:cubicBezTo>
                    <a:pt x="0" y="1"/>
                    <a:pt x="0" y="0"/>
                    <a:pt x="0" y="0"/>
                  </a:cubicBezTo>
                  <a:cubicBezTo>
                    <a:pt x="1" y="0"/>
                    <a:pt x="1" y="2"/>
                    <a:pt x="0" y="1"/>
                  </a:cubicBezTo>
                  <a:close/>
                </a:path>
              </a:pathLst>
            </a:custGeom>
            <a:grpFill/>
            <a:ln w="3175" cap="rnd" cmpd="sng">
              <a:solidFill>
                <a:schemeClr val="bg1"/>
              </a:solidFill>
              <a:prstDash val="solid"/>
              <a:round/>
              <a:headEnd/>
              <a:tailEnd/>
            </a:ln>
          </p:spPr>
          <p:txBody>
            <a:bodyPr/>
            <a:lstStyle/>
            <a:p>
              <a:endParaRPr lang="en-GB"/>
            </a:p>
          </p:txBody>
        </p:sp>
        <p:sp>
          <p:nvSpPr>
            <p:cNvPr id="271" name="Freeform 66"/>
            <p:cNvSpPr>
              <a:spLocks/>
            </p:cNvSpPr>
            <p:nvPr/>
          </p:nvSpPr>
          <p:spPr bwMode="auto">
            <a:xfrm>
              <a:off x="1350" y="1596"/>
              <a:ext cx="12" cy="12"/>
            </a:xfrm>
            <a:custGeom>
              <a:avLst/>
              <a:gdLst/>
              <a:ahLst/>
              <a:cxnLst>
                <a:cxn ang="0">
                  <a:pos x="1" y="1"/>
                </a:cxn>
                <a:cxn ang="0">
                  <a:pos x="2" y="0"/>
                </a:cxn>
                <a:cxn ang="0">
                  <a:pos x="1" y="1"/>
                </a:cxn>
              </a:cxnLst>
              <a:rect l="0" t="0" r="r" b="b"/>
              <a:pathLst>
                <a:path w="2" h="2">
                  <a:moveTo>
                    <a:pt x="1" y="1"/>
                  </a:moveTo>
                  <a:cubicBezTo>
                    <a:pt x="0" y="1"/>
                    <a:pt x="1" y="0"/>
                    <a:pt x="2" y="0"/>
                  </a:cubicBezTo>
                  <a:cubicBezTo>
                    <a:pt x="2" y="0"/>
                    <a:pt x="2" y="2"/>
                    <a:pt x="1" y="1"/>
                  </a:cubicBezTo>
                  <a:close/>
                </a:path>
              </a:pathLst>
            </a:custGeom>
            <a:grpFill/>
            <a:ln w="3175" cap="rnd" cmpd="sng">
              <a:solidFill>
                <a:schemeClr val="bg1"/>
              </a:solidFill>
              <a:prstDash val="solid"/>
              <a:round/>
              <a:headEnd/>
              <a:tailEnd/>
            </a:ln>
          </p:spPr>
          <p:txBody>
            <a:bodyPr/>
            <a:lstStyle/>
            <a:p>
              <a:endParaRPr lang="en-GB"/>
            </a:p>
          </p:txBody>
        </p:sp>
        <p:sp>
          <p:nvSpPr>
            <p:cNvPr id="272" name="Freeform 67"/>
            <p:cNvSpPr>
              <a:spLocks/>
            </p:cNvSpPr>
            <p:nvPr/>
          </p:nvSpPr>
          <p:spPr bwMode="auto">
            <a:xfrm>
              <a:off x="1332" y="1596"/>
              <a:ext cx="6" cy="6"/>
            </a:xfrm>
            <a:custGeom>
              <a:avLst/>
              <a:gdLst/>
              <a:ahLst/>
              <a:cxnLst>
                <a:cxn ang="0">
                  <a:pos x="0" y="1"/>
                </a:cxn>
                <a:cxn ang="0">
                  <a:pos x="0" y="0"/>
                </a:cxn>
                <a:cxn ang="0">
                  <a:pos x="0" y="1"/>
                </a:cxn>
              </a:cxnLst>
              <a:rect l="0" t="0" r="r" b="b"/>
              <a:pathLst>
                <a:path w="1" h="1">
                  <a:moveTo>
                    <a:pt x="0" y="1"/>
                  </a:moveTo>
                  <a:cubicBezTo>
                    <a:pt x="0" y="1"/>
                    <a:pt x="0" y="0"/>
                    <a:pt x="0" y="0"/>
                  </a:cubicBezTo>
                  <a:cubicBezTo>
                    <a:pt x="1" y="0"/>
                    <a:pt x="1" y="1"/>
                    <a:pt x="0" y="1"/>
                  </a:cubicBezTo>
                  <a:close/>
                </a:path>
              </a:pathLst>
            </a:custGeom>
            <a:grpFill/>
            <a:ln w="3175" cap="rnd" cmpd="sng">
              <a:solidFill>
                <a:schemeClr val="bg1"/>
              </a:solidFill>
              <a:prstDash val="solid"/>
              <a:round/>
              <a:headEnd/>
              <a:tailEnd/>
            </a:ln>
          </p:spPr>
          <p:txBody>
            <a:bodyPr/>
            <a:lstStyle/>
            <a:p>
              <a:endParaRPr lang="en-GB"/>
            </a:p>
          </p:txBody>
        </p:sp>
        <p:sp>
          <p:nvSpPr>
            <p:cNvPr id="273" name="Freeform 68"/>
            <p:cNvSpPr>
              <a:spLocks/>
            </p:cNvSpPr>
            <p:nvPr/>
          </p:nvSpPr>
          <p:spPr bwMode="auto">
            <a:xfrm>
              <a:off x="1320" y="1578"/>
              <a:ext cx="18" cy="6"/>
            </a:xfrm>
            <a:custGeom>
              <a:avLst/>
              <a:gdLst/>
              <a:ahLst/>
              <a:cxnLst>
                <a:cxn ang="0">
                  <a:pos x="1" y="1"/>
                </a:cxn>
                <a:cxn ang="0">
                  <a:pos x="2" y="0"/>
                </a:cxn>
                <a:cxn ang="0">
                  <a:pos x="1" y="1"/>
                </a:cxn>
              </a:cxnLst>
              <a:rect l="0" t="0" r="r" b="b"/>
              <a:pathLst>
                <a:path w="3" h="1">
                  <a:moveTo>
                    <a:pt x="1" y="1"/>
                  </a:moveTo>
                  <a:cubicBezTo>
                    <a:pt x="0" y="1"/>
                    <a:pt x="3" y="0"/>
                    <a:pt x="2" y="0"/>
                  </a:cubicBezTo>
                  <a:cubicBezTo>
                    <a:pt x="2" y="1"/>
                    <a:pt x="1" y="1"/>
                    <a:pt x="1" y="1"/>
                  </a:cubicBezTo>
                  <a:close/>
                </a:path>
              </a:pathLst>
            </a:custGeom>
            <a:grpFill/>
            <a:ln w="3175" cap="rnd" cmpd="sng">
              <a:solidFill>
                <a:schemeClr val="bg1"/>
              </a:solidFill>
              <a:prstDash val="solid"/>
              <a:round/>
              <a:headEnd/>
              <a:tailEnd/>
            </a:ln>
          </p:spPr>
          <p:txBody>
            <a:bodyPr/>
            <a:lstStyle/>
            <a:p>
              <a:endParaRPr lang="en-GB"/>
            </a:p>
          </p:txBody>
        </p:sp>
        <p:sp>
          <p:nvSpPr>
            <p:cNvPr id="274" name="Freeform 69"/>
            <p:cNvSpPr>
              <a:spLocks/>
            </p:cNvSpPr>
            <p:nvPr/>
          </p:nvSpPr>
          <p:spPr bwMode="auto">
            <a:xfrm>
              <a:off x="1362" y="1578"/>
              <a:ext cx="6" cy="6"/>
            </a:xfrm>
            <a:custGeom>
              <a:avLst/>
              <a:gdLst/>
              <a:ahLst/>
              <a:cxnLst>
                <a:cxn ang="0">
                  <a:pos x="0" y="1"/>
                </a:cxn>
                <a:cxn ang="0">
                  <a:pos x="1" y="0"/>
                </a:cxn>
                <a:cxn ang="0">
                  <a:pos x="0" y="1"/>
                </a:cxn>
              </a:cxnLst>
              <a:rect l="0" t="0" r="r" b="b"/>
              <a:pathLst>
                <a:path w="1" h="1">
                  <a:moveTo>
                    <a:pt x="0" y="1"/>
                  </a:moveTo>
                  <a:cubicBezTo>
                    <a:pt x="0" y="0"/>
                    <a:pt x="1" y="0"/>
                    <a:pt x="1" y="0"/>
                  </a:cubicBezTo>
                  <a:cubicBezTo>
                    <a:pt x="1" y="1"/>
                    <a:pt x="1" y="1"/>
                    <a:pt x="0" y="1"/>
                  </a:cubicBezTo>
                  <a:close/>
                </a:path>
              </a:pathLst>
            </a:custGeom>
            <a:grpFill/>
            <a:ln w="3175" cap="rnd" cmpd="sng">
              <a:solidFill>
                <a:schemeClr val="bg1"/>
              </a:solidFill>
              <a:prstDash val="solid"/>
              <a:round/>
              <a:headEnd/>
              <a:tailEnd/>
            </a:ln>
          </p:spPr>
          <p:txBody>
            <a:bodyPr/>
            <a:lstStyle/>
            <a:p>
              <a:endParaRPr lang="en-GB"/>
            </a:p>
          </p:txBody>
        </p:sp>
        <p:sp>
          <p:nvSpPr>
            <p:cNvPr id="275" name="Freeform 70"/>
            <p:cNvSpPr>
              <a:spLocks/>
            </p:cNvSpPr>
            <p:nvPr/>
          </p:nvSpPr>
          <p:spPr bwMode="auto">
            <a:xfrm>
              <a:off x="966" y="1356"/>
              <a:ext cx="24" cy="30"/>
            </a:xfrm>
            <a:custGeom>
              <a:avLst/>
              <a:gdLst/>
              <a:ahLst/>
              <a:cxnLst>
                <a:cxn ang="0">
                  <a:pos x="3" y="5"/>
                </a:cxn>
                <a:cxn ang="0">
                  <a:pos x="1" y="2"/>
                </a:cxn>
                <a:cxn ang="0">
                  <a:pos x="3" y="5"/>
                </a:cxn>
              </a:cxnLst>
              <a:rect l="0" t="0" r="r" b="b"/>
              <a:pathLst>
                <a:path w="4" h="5">
                  <a:moveTo>
                    <a:pt x="3" y="5"/>
                  </a:moveTo>
                  <a:cubicBezTo>
                    <a:pt x="0" y="5"/>
                    <a:pt x="0" y="0"/>
                    <a:pt x="1" y="2"/>
                  </a:cubicBezTo>
                  <a:cubicBezTo>
                    <a:pt x="3" y="3"/>
                    <a:pt x="4" y="5"/>
                    <a:pt x="3" y="5"/>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76" name="Freeform 71"/>
            <p:cNvSpPr>
              <a:spLocks/>
            </p:cNvSpPr>
            <p:nvPr/>
          </p:nvSpPr>
          <p:spPr bwMode="auto">
            <a:xfrm>
              <a:off x="1008" y="1302"/>
              <a:ext cx="18" cy="24"/>
            </a:xfrm>
            <a:custGeom>
              <a:avLst/>
              <a:gdLst/>
              <a:ahLst/>
              <a:cxnLst>
                <a:cxn ang="0">
                  <a:pos x="1" y="2"/>
                </a:cxn>
                <a:cxn ang="0">
                  <a:pos x="3" y="3"/>
                </a:cxn>
                <a:cxn ang="0">
                  <a:pos x="1" y="2"/>
                </a:cxn>
              </a:cxnLst>
              <a:rect l="0" t="0" r="r" b="b"/>
              <a:pathLst>
                <a:path w="3" h="4">
                  <a:moveTo>
                    <a:pt x="1" y="2"/>
                  </a:moveTo>
                  <a:cubicBezTo>
                    <a:pt x="1" y="0"/>
                    <a:pt x="3" y="1"/>
                    <a:pt x="3" y="3"/>
                  </a:cubicBezTo>
                  <a:cubicBezTo>
                    <a:pt x="2" y="4"/>
                    <a:pt x="0" y="4"/>
                    <a:pt x="1" y="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77" name="Freeform 72"/>
            <p:cNvSpPr>
              <a:spLocks/>
            </p:cNvSpPr>
            <p:nvPr/>
          </p:nvSpPr>
          <p:spPr bwMode="auto">
            <a:xfrm>
              <a:off x="894" y="1254"/>
              <a:ext cx="30" cy="24"/>
            </a:xfrm>
            <a:custGeom>
              <a:avLst/>
              <a:gdLst/>
              <a:ahLst/>
              <a:cxnLst>
                <a:cxn ang="0">
                  <a:pos x="1" y="2"/>
                </a:cxn>
                <a:cxn ang="0">
                  <a:pos x="2" y="0"/>
                </a:cxn>
                <a:cxn ang="0">
                  <a:pos x="1" y="2"/>
                </a:cxn>
              </a:cxnLst>
              <a:rect l="0" t="0" r="r" b="b"/>
              <a:pathLst>
                <a:path w="5" h="4">
                  <a:moveTo>
                    <a:pt x="1" y="2"/>
                  </a:moveTo>
                  <a:cubicBezTo>
                    <a:pt x="0" y="0"/>
                    <a:pt x="1" y="0"/>
                    <a:pt x="2" y="0"/>
                  </a:cubicBezTo>
                  <a:cubicBezTo>
                    <a:pt x="5" y="0"/>
                    <a:pt x="2" y="4"/>
                    <a:pt x="1" y="2"/>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78" name="Freeform 73"/>
            <p:cNvSpPr>
              <a:spLocks/>
            </p:cNvSpPr>
            <p:nvPr/>
          </p:nvSpPr>
          <p:spPr bwMode="auto">
            <a:xfrm>
              <a:off x="936" y="1278"/>
              <a:ext cx="24" cy="18"/>
            </a:xfrm>
            <a:custGeom>
              <a:avLst/>
              <a:gdLst/>
              <a:ahLst/>
              <a:cxnLst>
                <a:cxn ang="0">
                  <a:pos x="1" y="2"/>
                </a:cxn>
                <a:cxn ang="0">
                  <a:pos x="3" y="1"/>
                </a:cxn>
                <a:cxn ang="0">
                  <a:pos x="3" y="2"/>
                </a:cxn>
                <a:cxn ang="0">
                  <a:pos x="1" y="2"/>
                </a:cxn>
              </a:cxnLst>
              <a:rect l="0" t="0" r="r" b="b"/>
              <a:pathLst>
                <a:path w="4" h="3">
                  <a:moveTo>
                    <a:pt x="1" y="2"/>
                  </a:moveTo>
                  <a:cubicBezTo>
                    <a:pt x="0" y="0"/>
                    <a:pt x="1" y="0"/>
                    <a:pt x="3" y="1"/>
                  </a:cubicBezTo>
                  <a:cubicBezTo>
                    <a:pt x="4" y="2"/>
                    <a:pt x="4" y="2"/>
                    <a:pt x="3" y="2"/>
                  </a:cubicBezTo>
                  <a:cubicBezTo>
                    <a:pt x="1" y="1"/>
                    <a:pt x="2" y="3"/>
                    <a:pt x="1" y="2"/>
                  </a:cubicBezTo>
                  <a:close/>
                </a:path>
              </a:pathLst>
            </a:custGeom>
            <a:grpFill/>
            <a:ln w="3175" cap="rnd" cmpd="sng">
              <a:solidFill>
                <a:schemeClr val="bg1"/>
              </a:solidFill>
              <a:prstDash val="solid"/>
              <a:round/>
              <a:headEnd/>
              <a:tailEnd/>
            </a:ln>
          </p:spPr>
          <p:txBody>
            <a:bodyPr/>
            <a:lstStyle/>
            <a:p>
              <a:endParaRPr lang="en-GB"/>
            </a:p>
          </p:txBody>
        </p:sp>
        <p:sp>
          <p:nvSpPr>
            <p:cNvPr id="279" name="Freeform 74"/>
            <p:cNvSpPr>
              <a:spLocks/>
            </p:cNvSpPr>
            <p:nvPr/>
          </p:nvSpPr>
          <p:spPr bwMode="auto">
            <a:xfrm>
              <a:off x="930" y="1380"/>
              <a:ext cx="18" cy="18"/>
            </a:xfrm>
            <a:custGeom>
              <a:avLst/>
              <a:gdLst/>
              <a:ahLst/>
              <a:cxnLst>
                <a:cxn ang="0">
                  <a:pos x="1" y="0"/>
                </a:cxn>
                <a:cxn ang="0">
                  <a:pos x="2" y="2"/>
                </a:cxn>
                <a:cxn ang="0">
                  <a:pos x="1" y="0"/>
                </a:cxn>
              </a:cxnLst>
              <a:rect l="0" t="0" r="r" b="b"/>
              <a:pathLst>
                <a:path w="3" h="3">
                  <a:moveTo>
                    <a:pt x="1" y="0"/>
                  </a:moveTo>
                  <a:cubicBezTo>
                    <a:pt x="2" y="0"/>
                    <a:pt x="3" y="1"/>
                    <a:pt x="2" y="2"/>
                  </a:cubicBezTo>
                  <a:cubicBezTo>
                    <a:pt x="1" y="3"/>
                    <a:pt x="0" y="1"/>
                    <a:pt x="1" y="0"/>
                  </a:cubicBezTo>
                  <a:close/>
                </a:path>
              </a:pathLst>
            </a:custGeom>
            <a:grpFill/>
            <a:ln w="3175" cap="rnd" cmpd="sng">
              <a:solidFill>
                <a:schemeClr val="bg1"/>
              </a:solidFill>
              <a:prstDash val="solid"/>
              <a:round/>
              <a:headEnd/>
              <a:tailEnd/>
            </a:ln>
          </p:spPr>
          <p:txBody>
            <a:bodyPr/>
            <a:lstStyle/>
            <a:p>
              <a:endParaRPr lang="en-GB"/>
            </a:p>
          </p:txBody>
        </p:sp>
        <p:sp>
          <p:nvSpPr>
            <p:cNvPr id="280" name="Freeform 75"/>
            <p:cNvSpPr>
              <a:spLocks/>
            </p:cNvSpPr>
            <p:nvPr/>
          </p:nvSpPr>
          <p:spPr bwMode="auto">
            <a:xfrm>
              <a:off x="990" y="1362"/>
              <a:ext cx="12" cy="12"/>
            </a:xfrm>
            <a:custGeom>
              <a:avLst/>
              <a:gdLst/>
              <a:ahLst/>
              <a:cxnLst>
                <a:cxn ang="0">
                  <a:pos x="1" y="2"/>
                </a:cxn>
                <a:cxn ang="0">
                  <a:pos x="1" y="0"/>
                </a:cxn>
                <a:cxn ang="0">
                  <a:pos x="1" y="2"/>
                </a:cxn>
              </a:cxnLst>
              <a:rect l="0" t="0" r="r" b="b"/>
              <a:pathLst>
                <a:path w="2" h="2">
                  <a:moveTo>
                    <a:pt x="1" y="2"/>
                  </a:moveTo>
                  <a:cubicBezTo>
                    <a:pt x="0" y="2"/>
                    <a:pt x="0" y="0"/>
                    <a:pt x="1" y="0"/>
                  </a:cubicBezTo>
                  <a:cubicBezTo>
                    <a:pt x="2" y="1"/>
                    <a:pt x="2" y="2"/>
                    <a:pt x="1" y="2"/>
                  </a:cubicBezTo>
                  <a:close/>
                </a:path>
              </a:pathLst>
            </a:custGeom>
            <a:grpFill/>
            <a:ln w="3175" cap="rnd" cmpd="sng">
              <a:solidFill>
                <a:schemeClr val="bg1"/>
              </a:solidFill>
              <a:prstDash val="solid"/>
              <a:round/>
              <a:headEnd/>
              <a:tailEnd/>
            </a:ln>
          </p:spPr>
          <p:txBody>
            <a:bodyPr/>
            <a:lstStyle/>
            <a:p>
              <a:endParaRPr lang="en-GB"/>
            </a:p>
          </p:txBody>
        </p:sp>
        <p:sp>
          <p:nvSpPr>
            <p:cNvPr id="281" name="Freeform 76"/>
            <p:cNvSpPr>
              <a:spLocks/>
            </p:cNvSpPr>
            <p:nvPr/>
          </p:nvSpPr>
          <p:spPr bwMode="auto">
            <a:xfrm>
              <a:off x="3732" y="384"/>
              <a:ext cx="24" cy="24"/>
            </a:xfrm>
            <a:custGeom>
              <a:avLst/>
              <a:gdLst/>
              <a:ahLst/>
              <a:cxnLst>
                <a:cxn ang="0">
                  <a:pos x="3" y="0"/>
                </a:cxn>
                <a:cxn ang="0">
                  <a:pos x="0" y="3"/>
                </a:cxn>
                <a:cxn ang="0">
                  <a:pos x="1" y="4"/>
                </a:cxn>
                <a:cxn ang="0">
                  <a:pos x="1" y="4"/>
                </a:cxn>
                <a:cxn ang="0">
                  <a:pos x="3" y="0"/>
                </a:cxn>
              </a:cxnLst>
              <a:rect l="0" t="0" r="r" b="b"/>
              <a:pathLst>
                <a:path w="4" h="4">
                  <a:moveTo>
                    <a:pt x="3" y="0"/>
                  </a:moveTo>
                  <a:cubicBezTo>
                    <a:pt x="2" y="2"/>
                    <a:pt x="1" y="2"/>
                    <a:pt x="0" y="3"/>
                  </a:cubicBezTo>
                  <a:cubicBezTo>
                    <a:pt x="0" y="4"/>
                    <a:pt x="0" y="4"/>
                    <a:pt x="1" y="4"/>
                  </a:cubicBezTo>
                  <a:cubicBezTo>
                    <a:pt x="1" y="4"/>
                    <a:pt x="1" y="4"/>
                    <a:pt x="1" y="4"/>
                  </a:cubicBezTo>
                  <a:cubicBezTo>
                    <a:pt x="1" y="3"/>
                    <a:pt x="4" y="0"/>
                    <a:pt x="3" y="0"/>
                  </a:cubicBezTo>
                  <a:close/>
                </a:path>
              </a:pathLst>
            </a:custGeom>
            <a:grpFill/>
            <a:ln w="3175" cap="rnd" cmpd="sng">
              <a:solidFill>
                <a:schemeClr val="bg1"/>
              </a:solidFill>
              <a:prstDash val="solid"/>
              <a:round/>
              <a:headEnd/>
              <a:tailEnd/>
            </a:ln>
          </p:spPr>
          <p:txBody>
            <a:bodyPr/>
            <a:lstStyle/>
            <a:p>
              <a:endParaRPr lang="en-GB"/>
            </a:p>
          </p:txBody>
        </p:sp>
        <p:sp>
          <p:nvSpPr>
            <p:cNvPr id="282" name="Freeform 77"/>
            <p:cNvSpPr>
              <a:spLocks/>
            </p:cNvSpPr>
            <p:nvPr/>
          </p:nvSpPr>
          <p:spPr bwMode="auto">
            <a:xfrm>
              <a:off x="4158" y="2898"/>
              <a:ext cx="24" cy="42"/>
            </a:xfrm>
            <a:custGeom>
              <a:avLst/>
              <a:gdLst/>
              <a:ahLst/>
              <a:cxnLst>
                <a:cxn ang="0">
                  <a:pos x="1" y="1"/>
                </a:cxn>
                <a:cxn ang="0">
                  <a:pos x="2" y="7"/>
                </a:cxn>
                <a:cxn ang="0">
                  <a:pos x="1" y="1"/>
                </a:cxn>
              </a:cxnLst>
              <a:rect l="0" t="0" r="r" b="b"/>
              <a:pathLst>
                <a:path w="4" h="7">
                  <a:moveTo>
                    <a:pt x="1" y="1"/>
                  </a:moveTo>
                  <a:cubicBezTo>
                    <a:pt x="3" y="0"/>
                    <a:pt x="4" y="7"/>
                    <a:pt x="2" y="7"/>
                  </a:cubicBezTo>
                  <a:cubicBezTo>
                    <a:pt x="1" y="6"/>
                    <a:pt x="0" y="2"/>
                    <a:pt x="1" y="1"/>
                  </a:cubicBezTo>
                  <a:close/>
                </a:path>
              </a:pathLst>
            </a:custGeom>
            <a:grpFill/>
            <a:ln w="3175" cap="rnd" cmpd="sng">
              <a:solidFill>
                <a:schemeClr val="bg1"/>
              </a:solidFill>
              <a:prstDash val="solid"/>
              <a:round/>
              <a:headEnd/>
              <a:tailEnd/>
            </a:ln>
          </p:spPr>
          <p:txBody>
            <a:bodyPr/>
            <a:lstStyle/>
            <a:p>
              <a:endParaRPr lang="en-GB"/>
            </a:p>
          </p:txBody>
        </p:sp>
        <p:sp>
          <p:nvSpPr>
            <p:cNvPr id="283" name="Freeform 78"/>
            <p:cNvSpPr>
              <a:spLocks/>
            </p:cNvSpPr>
            <p:nvPr/>
          </p:nvSpPr>
          <p:spPr bwMode="auto">
            <a:xfrm>
              <a:off x="4242" y="2976"/>
              <a:ext cx="18" cy="24"/>
            </a:xfrm>
            <a:custGeom>
              <a:avLst/>
              <a:gdLst/>
              <a:ahLst/>
              <a:cxnLst>
                <a:cxn ang="0">
                  <a:pos x="2" y="3"/>
                </a:cxn>
                <a:cxn ang="0">
                  <a:pos x="2" y="1"/>
                </a:cxn>
                <a:cxn ang="0">
                  <a:pos x="2" y="3"/>
                </a:cxn>
              </a:cxnLst>
              <a:rect l="0" t="0" r="r" b="b"/>
              <a:pathLst>
                <a:path w="3" h="4">
                  <a:moveTo>
                    <a:pt x="2" y="3"/>
                  </a:moveTo>
                  <a:cubicBezTo>
                    <a:pt x="0" y="2"/>
                    <a:pt x="1" y="0"/>
                    <a:pt x="2" y="1"/>
                  </a:cubicBezTo>
                  <a:cubicBezTo>
                    <a:pt x="3" y="2"/>
                    <a:pt x="3" y="4"/>
                    <a:pt x="2" y="3"/>
                  </a:cubicBezTo>
                  <a:close/>
                </a:path>
              </a:pathLst>
            </a:custGeom>
            <a:grpFill/>
            <a:ln w="3175" cap="rnd" cmpd="sng">
              <a:solidFill>
                <a:schemeClr val="bg1"/>
              </a:solidFill>
              <a:prstDash val="solid"/>
              <a:round/>
              <a:headEnd/>
              <a:tailEnd/>
            </a:ln>
          </p:spPr>
          <p:txBody>
            <a:bodyPr/>
            <a:lstStyle/>
            <a:p>
              <a:endParaRPr lang="en-GB"/>
            </a:p>
          </p:txBody>
        </p:sp>
        <p:sp>
          <p:nvSpPr>
            <p:cNvPr id="284" name="Freeform 79"/>
            <p:cNvSpPr>
              <a:spLocks/>
            </p:cNvSpPr>
            <p:nvPr/>
          </p:nvSpPr>
          <p:spPr bwMode="auto">
            <a:xfrm>
              <a:off x="4212" y="2946"/>
              <a:ext cx="18" cy="18"/>
            </a:xfrm>
            <a:custGeom>
              <a:avLst/>
              <a:gdLst/>
              <a:ahLst/>
              <a:cxnLst>
                <a:cxn ang="0">
                  <a:pos x="1" y="0"/>
                </a:cxn>
                <a:cxn ang="0">
                  <a:pos x="2" y="3"/>
                </a:cxn>
                <a:cxn ang="0">
                  <a:pos x="1" y="0"/>
                </a:cxn>
              </a:cxnLst>
              <a:rect l="0" t="0" r="r" b="b"/>
              <a:pathLst>
                <a:path w="3" h="3">
                  <a:moveTo>
                    <a:pt x="1" y="0"/>
                  </a:moveTo>
                  <a:cubicBezTo>
                    <a:pt x="0" y="2"/>
                    <a:pt x="2" y="3"/>
                    <a:pt x="2" y="3"/>
                  </a:cubicBezTo>
                  <a:cubicBezTo>
                    <a:pt x="3" y="2"/>
                    <a:pt x="2" y="0"/>
                    <a:pt x="1" y="0"/>
                  </a:cubicBezTo>
                  <a:close/>
                </a:path>
              </a:pathLst>
            </a:custGeom>
            <a:grpFill/>
            <a:ln w="3175" cap="rnd" cmpd="sng">
              <a:solidFill>
                <a:schemeClr val="bg1"/>
              </a:solidFill>
              <a:prstDash val="solid"/>
              <a:round/>
              <a:headEnd/>
              <a:tailEnd/>
            </a:ln>
          </p:spPr>
          <p:txBody>
            <a:bodyPr/>
            <a:lstStyle/>
            <a:p>
              <a:endParaRPr lang="en-GB"/>
            </a:p>
          </p:txBody>
        </p:sp>
        <p:sp>
          <p:nvSpPr>
            <p:cNvPr id="285" name="Freeform 80"/>
            <p:cNvSpPr>
              <a:spLocks/>
            </p:cNvSpPr>
            <p:nvPr/>
          </p:nvSpPr>
          <p:spPr bwMode="auto">
            <a:xfrm>
              <a:off x="3972" y="2574"/>
              <a:ext cx="24" cy="54"/>
            </a:xfrm>
            <a:custGeom>
              <a:avLst/>
              <a:gdLst/>
              <a:ahLst/>
              <a:cxnLst>
                <a:cxn ang="0">
                  <a:pos x="2" y="7"/>
                </a:cxn>
                <a:cxn ang="0">
                  <a:pos x="1" y="2"/>
                </a:cxn>
                <a:cxn ang="0">
                  <a:pos x="2" y="2"/>
                </a:cxn>
                <a:cxn ang="0">
                  <a:pos x="3" y="6"/>
                </a:cxn>
                <a:cxn ang="0">
                  <a:pos x="2" y="7"/>
                </a:cxn>
              </a:cxnLst>
              <a:rect l="0" t="0" r="r" b="b"/>
              <a:pathLst>
                <a:path w="4" h="9">
                  <a:moveTo>
                    <a:pt x="2" y="7"/>
                  </a:moveTo>
                  <a:cubicBezTo>
                    <a:pt x="0" y="5"/>
                    <a:pt x="0" y="3"/>
                    <a:pt x="1" y="2"/>
                  </a:cubicBezTo>
                  <a:cubicBezTo>
                    <a:pt x="1" y="1"/>
                    <a:pt x="1" y="0"/>
                    <a:pt x="2" y="2"/>
                  </a:cubicBezTo>
                  <a:cubicBezTo>
                    <a:pt x="2" y="5"/>
                    <a:pt x="3" y="4"/>
                    <a:pt x="3" y="6"/>
                  </a:cubicBezTo>
                  <a:cubicBezTo>
                    <a:pt x="4" y="8"/>
                    <a:pt x="4" y="9"/>
                    <a:pt x="2" y="7"/>
                  </a:cubicBezTo>
                  <a:close/>
                </a:path>
              </a:pathLst>
            </a:custGeom>
            <a:grpFill/>
            <a:ln w="3175" cap="rnd" cmpd="sng">
              <a:solidFill>
                <a:schemeClr val="bg1"/>
              </a:solidFill>
              <a:prstDash val="solid"/>
              <a:round/>
              <a:headEnd/>
              <a:tailEnd/>
            </a:ln>
          </p:spPr>
          <p:txBody>
            <a:bodyPr/>
            <a:lstStyle/>
            <a:p>
              <a:endParaRPr lang="en-GB"/>
            </a:p>
          </p:txBody>
        </p:sp>
        <p:sp>
          <p:nvSpPr>
            <p:cNvPr id="286" name="Freeform 81"/>
            <p:cNvSpPr>
              <a:spLocks/>
            </p:cNvSpPr>
            <p:nvPr/>
          </p:nvSpPr>
          <p:spPr bwMode="auto">
            <a:xfrm>
              <a:off x="3990" y="2526"/>
              <a:ext cx="18" cy="36"/>
            </a:xfrm>
            <a:custGeom>
              <a:avLst/>
              <a:gdLst/>
              <a:ahLst/>
              <a:cxnLst>
                <a:cxn ang="0">
                  <a:pos x="1" y="6"/>
                </a:cxn>
                <a:cxn ang="0">
                  <a:pos x="1" y="3"/>
                </a:cxn>
                <a:cxn ang="0">
                  <a:pos x="2" y="1"/>
                </a:cxn>
                <a:cxn ang="0">
                  <a:pos x="3" y="4"/>
                </a:cxn>
                <a:cxn ang="0">
                  <a:pos x="1" y="6"/>
                </a:cxn>
              </a:cxnLst>
              <a:rect l="0" t="0" r="r" b="b"/>
              <a:pathLst>
                <a:path w="3" h="6">
                  <a:moveTo>
                    <a:pt x="1" y="6"/>
                  </a:moveTo>
                  <a:cubicBezTo>
                    <a:pt x="0" y="5"/>
                    <a:pt x="2" y="4"/>
                    <a:pt x="1" y="3"/>
                  </a:cubicBezTo>
                  <a:cubicBezTo>
                    <a:pt x="1" y="2"/>
                    <a:pt x="1" y="0"/>
                    <a:pt x="2" y="1"/>
                  </a:cubicBezTo>
                  <a:cubicBezTo>
                    <a:pt x="3" y="2"/>
                    <a:pt x="3" y="1"/>
                    <a:pt x="3" y="4"/>
                  </a:cubicBezTo>
                  <a:cubicBezTo>
                    <a:pt x="2" y="6"/>
                    <a:pt x="2" y="6"/>
                    <a:pt x="1" y="6"/>
                  </a:cubicBezTo>
                  <a:close/>
                </a:path>
              </a:pathLst>
            </a:custGeom>
            <a:grpFill/>
            <a:ln w="3175" cap="rnd" cmpd="sng">
              <a:solidFill>
                <a:schemeClr val="bg1"/>
              </a:solidFill>
              <a:prstDash val="solid"/>
              <a:round/>
              <a:headEnd/>
              <a:tailEnd/>
            </a:ln>
          </p:spPr>
          <p:txBody>
            <a:bodyPr/>
            <a:lstStyle/>
            <a:p>
              <a:endParaRPr lang="en-GB"/>
            </a:p>
          </p:txBody>
        </p:sp>
        <p:sp>
          <p:nvSpPr>
            <p:cNvPr id="287" name="Freeform 82"/>
            <p:cNvSpPr>
              <a:spLocks/>
            </p:cNvSpPr>
            <p:nvPr/>
          </p:nvSpPr>
          <p:spPr bwMode="auto">
            <a:xfrm>
              <a:off x="3984" y="2682"/>
              <a:ext cx="30" cy="30"/>
            </a:xfrm>
            <a:custGeom>
              <a:avLst/>
              <a:gdLst/>
              <a:ahLst/>
              <a:cxnLst>
                <a:cxn ang="0">
                  <a:pos x="3" y="4"/>
                </a:cxn>
                <a:cxn ang="0">
                  <a:pos x="4" y="1"/>
                </a:cxn>
                <a:cxn ang="0">
                  <a:pos x="3" y="4"/>
                </a:cxn>
              </a:cxnLst>
              <a:rect l="0" t="0" r="r" b="b"/>
              <a:pathLst>
                <a:path w="5" h="5">
                  <a:moveTo>
                    <a:pt x="3" y="4"/>
                  </a:moveTo>
                  <a:cubicBezTo>
                    <a:pt x="0" y="5"/>
                    <a:pt x="5" y="0"/>
                    <a:pt x="4" y="1"/>
                  </a:cubicBezTo>
                  <a:cubicBezTo>
                    <a:pt x="4" y="3"/>
                    <a:pt x="3" y="4"/>
                    <a:pt x="3" y="4"/>
                  </a:cubicBezTo>
                  <a:close/>
                </a:path>
              </a:pathLst>
            </a:custGeom>
            <a:grpFill/>
            <a:ln w="3175" cap="rnd" cmpd="sng">
              <a:solidFill>
                <a:schemeClr val="bg1"/>
              </a:solidFill>
              <a:prstDash val="solid"/>
              <a:round/>
              <a:headEnd/>
              <a:tailEnd/>
            </a:ln>
          </p:spPr>
          <p:txBody>
            <a:bodyPr/>
            <a:lstStyle/>
            <a:p>
              <a:endParaRPr lang="en-GB"/>
            </a:p>
          </p:txBody>
        </p:sp>
        <p:sp>
          <p:nvSpPr>
            <p:cNvPr id="288" name="Freeform 83"/>
            <p:cNvSpPr>
              <a:spLocks/>
            </p:cNvSpPr>
            <p:nvPr/>
          </p:nvSpPr>
          <p:spPr bwMode="auto">
            <a:xfrm>
              <a:off x="4734" y="3456"/>
              <a:ext cx="42" cy="42"/>
            </a:xfrm>
            <a:custGeom>
              <a:avLst/>
              <a:gdLst/>
              <a:ahLst/>
              <a:cxnLst>
                <a:cxn ang="0">
                  <a:pos x="0" y="3"/>
                </a:cxn>
                <a:cxn ang="0">
                  <a:pos x="5" y="6"/>
                </a:cxn>
                <a:cxn ang="0">
                  <a:pos x="0" y="3"/>
                </a:cxn>
              </a:cxnLst>
              <a:rect l="0" t="0" r="r" b="b"/>
              <a:pathLst>
                <a:path w="7" h="7">
                  <a:moveTo>
                    <a:pt x="0" y="3"/>
                  </a:moveTo>
                  <a:cubicBezTo>
                    <a:pt x="1" y="0"/>
                    <a:pt x="7" y="4"/>
                    <a:pt x="5" y="6"/>
                  </a:cubicBezTo>
                  <a:cubicBezTo>
                    <a:pt x="3" y="7"/>
                    <a:pt x="0" y="4"/>
                    <a:pt x="0" y="3"/>
                  </a:cubicBezTo>
                  <a:close/>
                </a:path>
              </a:pathLst>
            </a:custGeom>
            <a:solidFill>
              <a:schemeClr val="tx2"/>
            </a:solidFill>
            <a:ln w="3175" cap="rnd" cmpd="sng">
              <a:solidFill>
                <a:schemeClr val="bg1"/>
              </a:solidFill>
              <a:prstDash val="solid"/>
              <a:round/>
              <a:headEnd/>
              <a:tailEnd/>
            </a:ln>
          </p:spPr>
          <p:txBody>
            <a:bodyPr/>
            <a:lstStyle/>
            <a:p>
              <a:endParaRPr lang="en-GB"/>
            </a:p>
          </p:txBody>
        </p:sp>
        <p:sp>
          <p:nvSpPr>
            <p:cNvPr id="289" name="Freeform 84"/>
            <p:cNvSpPr>
              <a:spLocks/>
            </p:cNvSpPr>
            <p:nvPr/>
          </p:nvSpPr>
          <p:spPr bwMode="auto">
            <a:xfrm>
              <a:off x="4818" y="3396"/>
              <a:ext cx="48" cy="48"/>
            </a:xfrm>
            <a:custGeom>
              <a:avLst/>
              <a:gdLst/>
              <a:ahLst/>
              <a:cxnLst>
                <a:cxn ang="0">
                  <a:pos x="5" y="8"/>
                </a:cxn>
                <a:cxn ang="0">
                  <a:pos x="6" y="3"/>
                </a:cxn>
                <a:cxn ang="0">
                  <a:pos x="5" y="8"/>
                </a:cxn>
              </a:cxnLst>
              <a:rect l="0" t="0" r="r" b="b"/>
              <a:pathLst>
                <a:path w="8" h="8">
                  <a:moveTo>
                    <a:pt x="5" y="8"/>
                  </a:moveTo>
                  <a:cubicBezTo>
                    <a:pt x="0" y="8"/>
                    <a:pt x="6" y="0"/>
                    <a:pt x="6" y="3"/>
                  </a:cubicBezTo>
                  <a:cubicBezTo>
                    <a:pt x="6" y="5"/>
                    <a:pt x="8" y="7"/>
                    <a:pt x="5" y="8"/>
                  </a:cubicBezTo>
                  <a:close/>
                </a:path>
              </a:pathLst>
            </a:custGeom>
            <a:solidFill>
              <a:schemeClr val="tx2"/>
            </a:solidFill>
            <a:ln w="3175" cap="rnd" cmpd="sng">
              <a:solidFill>
                <a:schemeClr val="bg1"/>
              </a:solidFill>
              <a:prstDash val="solid"/>
              <a:round/>
              <a:headEnd/>
              <a:tailEnd/>
            </a:ln>
          </p:spPr>
          <p:txBody>
            <a:bodyPr/>
            <a:lstStyle/>
            <a:p>
              <a:endParaRPr lang="en-GB"/>
            </a:p>
          </p:txBody>
        </p:sp>
      </p:grpSp>
      <p:sp>
        <p:nvSpPr>
          <p:cNvPr id="87" name="Rectangle 86"/>
          <p:cNvSpPr/>
          <p:nvPr/>
        </p:nvSpPr>
        <p:spPr>
          <a:xfrm>
            <a:off x="7064375" y="849208"/>
            <a:ext cx="3041650" cy="123111"/>
          </a:xfrm>
          <a:prstGeom prst="rect">
            <a:avLst/>
          </a:prstGeom>
        </p:spPr>
        <p:txBody>
          <a:bodyPr wrap="square" lIns="0" tIns="0" rIns="0" bIns="0">
            <a:spAutoFit/>
          </a:bodyPr>
          <a:lstStyle/>
          <a:p>
            <a:pPr algn="r"/>
            <a:r>
              <a:rPr lang="en-GB" sz="800" dirty="0" smtClean="0">
                <a:latin typeface="+mj-lt"/>
              </a:rPr>
              <a:t>Source: http://www.pwc.com/gx/en/office-locations/index.jhtml</a:t>
            </a:r>
            <a:endParaRPr lang="en-GB" sz="800" dirty="0">
              <a:latin typeface="+mj-lt"/>
            </a:endParaRPr>
          </a:p>
        </p:txBody>
      </p:sp>
    </p:spTree>
    <p:custDataLst>
      <p:tags r:id="rId1"/>
    </p:custData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a:t>
            </a:r>
            <a:br>
              <a:rPr lang="en-GB" dirty="0" smtClean="0"/>
            </a:br>
            <a:r>
              <a:rPr lang="en-GB" b="0" i="0" dirty="0" smtClean="0"/>
              <a:t>Australia and Pacific Rim</a:t>
            </a:r>
          </a:p>
        </p:txBody>
      </p:sp>
      <p:sp>
        <p:nvSpPr>
          <p:cNvPr id="7" name="Slide Number Placeholder 6"/>
          <p:cNvSpPr>
            <a:spLocks noGrp="1"/>
          </p:cNvSpPr>
          <p:nvPr>
            <p:ph type="sldNum" sz="quarter" idx="4"/>
          </p:nvPr>
        </p:nvSpPr>
        <p:spPr/>
        <p:txBody>
          <a:bodyPr/>
          <a:lstStyle/>
          <a:p>
            <a:fld id="{FEBD7F86-1881-4698-8703-FB80B0800997}" type="slidenum">
              <a:rPr lang="en-GB" smtClean="0"/>
              <a:pPr/>
              <a:t>146</a:t>
            </a:fld>
            <a:endParaRPr lang="en-GB"/>
          </a:p>
        </p:txBody>
      </p:sp>
      <p:grpSp>
        <p:nvGrpSpPr>
          <p:cNvPr id="86" name="Group 3"/>
          <p:cNvGrpSpPr>
            <a:grpSpLocks/>
          </p:cNvGrpSpPr>
          <p:nvPr/>
        </p:nvGrpSpPr>
        <p:grpSpPr bwMode="auto">
          <a:xfrm>
            <a:off x="548344" y="2001511"/>
            <a:ext cx="6001640" cy="4980304"/>
            <a:chOff x="2670" y="773"/>
            <a:chExt cx="2962" cy="3284"/>
          </a:xfrm>
          <a:solidFill>
            <a:srgbClr val="C0BAA7"/>
          </a:solidFill>
        </p:grpSpPr>
        <p:sp>
          <p:nvSpPr>
            <p:cNvPr id="87" name="Freeform 4"/>
            <p:cNvSpPr>
              <a:spLocks/>
            </p:cNvSpPr>
            <p:nvPr/>
          </p:nvSpPr>
          <p:spPr bwMode="auto">
            <a:xfrm>
              <a:off x="4819" y="2689"/>
              <a:ext cx="11" cy="20"/>
            </a:xfrm>
            <a:custGeom>
              <a:avLst/>
              <a:gdLst>
                <a:gd name="T0" fmla="*/ 4 w 12"/>
                <a:gd name="T1" fmla="*/ 0 h 20"/>
                <a:gd name="T2" fmla="*/ 8 w 12"/>
                <a:gd name="T3" fmla="*/ 20 h 20"/>
                <a:gd name="T4" fmla="*/ 0 w 12"/>
                <a:gd name="T5" fmla="*/ 15 h 20"/>
                <a:gd name="T6" fmla="*/ 4 w 12"/>
                <a:gd name="T7" fmla="*/ 0 h 20"/>
                <a:gd name="T8" fmla="*/ 0 60000 65536"/>
                <a:gd name="T9" fmla="*/ 0 60000 65536"/>
                <a:gd name="T10" fmla="*/ 0 60000 65536"/>
                <a:gd name="T11" fmla="*/ 0 60000 65536"/>
                <a:gd name="T12" fmla="*/ 0 w 12"/>
                <a:gd name="T13" fmla="*/ 0 h 20"/>
                <a:gd name="T14" fmla="*/ 12 w 12"/>
                <a:gd name="T15" fmla="*/ 20 h 20"/>
              </a:gdLst>
              <a:ahLst/>
              <a:cxnLst>
                <a:cxn ang="T8">
                  <a:pos x="T0" y="T1"/>
                </a:cxn>
                <a:cxn ang="T9">
                  <a:pos x="T2" y="T3"/>
                </a:cxn>
                <a:cxn ang="T10">
                  <a:pos x="T4" y="T5"/>
                </a:cxn>
                <a:cxn ang="T11">
                  <a:pos x="T6" y="T7"/>
                </a:cxn>
              </a:cxnLst>
              <a:rect l="T12" t="T13" r="T14" b="T15"/>
              <a:pathLst>
                <a:path w="12" h="20">
                  <a:moveTo>
                    <a:pt x="4" y="0"/>
                  </a:moveTo>
                  <a:lnTo>
                    <a:pt x="12" y="20"/>
                  </a:lnTo>
                  <a:lnTo>
                    <a:pt x="0" y="15"/>
                  </a:lnTo>
                  <a:lnTo>
                    <a:pt x="4" y="0"/>
                  </a:lnTo>
                  <a:close/>
                </a:path>
              </a:pathLst>
            </a:custGeom>
            <a:grpFill/>
            <a:ln w="12700" cmpd="sng">
              <a:solidFill>
                <a:schemeClr val="bg2"/>
              </a:solidFill>
              <a:prstDash val="solid"/>
              <a:round/>
              <a:headEnd/>
              <a:tailEnd/>
            </a:ln>
          </p:spPr>
          <p:txBody>
            <a:bodyPr/>
            <a:lstStyle/>
            <a:p>
              <a:endParaRPr lang="en-GB"/>
            </a:p>
          </p:txBody>
        </p:sp>
        <p:sp>
          <p:nvSpPr>
            <p:cNvPr id="88" name="Freeform 5"/>
            <p:cNvSpPr>
              <a:spLocks/>
            </p:cNvSpPr>
            <p:nvPr/>
          </p:nvSpPr>
          <p:spPr bwMode="auto">
            <a:xfrm>
              <a:off x="4903" y="2747"/>
              <a:ext cx="59" cy="61"/>
            </a:xfrm>
            <a:custGeom>
              <a:avLst/>
              <a:gdLst>
                <a:gd name="T0" fmla="*/ 34 w 64"/>
                <a:gd name="T1" fmla="*/ 0 h 61"/>
                <a:gd name="T2" fmla="*/ 46 w 64"/>
                <a:gd name="T3" fmla="*/ 7 h 61"/>
                <a:gd name="T4" fmla="*/ 42 w 64"/>
                <a:gd name="T5" fmla="*/ 24 h 61"/>
                <a:gd name="T6" fmla="*/ 42 w 64"/>
                <a:gd name="T7" fmla="*/ 61 h 61"/>
                <a:gd name="T8" fmla="*/ 32 w 64"/>
                <a:gd name="T9" fmla="*/ 45 h 61"/>
                <a:gd name="T10" fmla="*/ 26 w 64"/>
                <a:gd name="T11" fmla="*/ 42 h 61"/>
                <a:gd name="T12" fmla="*/ 23 w 64"/>
                <a:gd name="T13" fmla="*/ 55 h 61"/>
                <a:gd name="T14" fmla="*/ 16 w 64"/>
                <a:gd name="T15" fmla="*/ 55 h 61"/>
                <a:gd name="T16" fmla="*/ 0 w 64"/>
                <a:gd name="T17" fmla="*/ 50 h 61"/>
                <a:gd name="T18" fmla="*/ 16 w 64"/>
                <a:gd name="T19" fmla="*/ 40 h 61"/>
                <a:gd name="T20" fmla="*/ 16 w 64"/>
                <a:gd name="T21" fmla="*/ 13 h 61"/>
                <a:gd name="T22" fmla="*/ 31 w 64"/>
                <a:gd name="T23" fmla="*/ 29 h 61"/>
                <a:gd name="T24" fmla="*/ 34 w 64"/>
                <a:gd name="T25" fmla="*/ 0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4"/>
                <a:gd name="T40" fmla="*/ 0 h 61"/>
                <a:gd name="T41" fmla="*/ 64 w 64"/>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4" h="61">
                  <a:moveTo>
                    <a:pt x="47" y="0"/>
                  </a:moveTo>
                  <a:lnTo>
                    <a:pt x="64" y="7"/>
                  </a:lnTo>
                  <a:lnTo>
                    <a:pt x="59" y="24"/>
                  </a:lnTo>
                  <a:lnTo>
                    <a:pt x="59" y="61"/>
                  </a:lnTo>
                  <a:lnTo>
                    <a:pt x="45" y="45"/>
                  </a:lnTo>
                  <a:lnTo>
                    <a:pt x="35" y="42"/>
                  </a:lnTo>
                  <a:lnTo>
                    <a:pt x="31" y="55"/>
                  </a:lnTo>
                  <a:lnTo>
                    <a:pt x="21" y="55"/>
                  </a:lnTo>
                  <a:lnTo>
                    <a:pt x="0" y="50"/>
                  </a:lnTo>
                  <a:lnTo>
                    <a:pt x="22" y="40"/>
                  </a:lnTo>
                  <a:lnTo>
                    <a:pt x="22" y="13"/>
                  </a:lnTo>
                  <a:lnTo>
                    <a:pt x="43" y="29"/>
                  </a:lnTo>
                  <a:lnTo>
                    <a:pt x="47" y="0"/>
                  </a:lnTo>
                  <a:close/>
                </a:path>
              </a:pathLst>
            </a:custGeom>
            <a:grpFill/>
            <a:ln w="12700" cmpd="sng">
              <a:solidFill>
                <a:schemeClr val="bg2"/>
              </a:solidFill>
              <a:prstDash val="solid"/>
              <a:round/>
              <a:headEnd/>
              <a:tailEnd/>
            </a:ln>
          </p:spPr>
          <p:txBody>
            <a:bodyPr/>
            <a:lstStyle/>
            <a:p>
              <a:endParaRPr lang="en-GB"/>
            </a:p>
          </p:txBody>
        </p:sp>
        <p:grpSp>
          <p:nvGrpSpPr>
            <p:cNvPr id="89" name="Group 6"/>
            <p:cNvGrpSpPr>
              <a:grpSpLocks/>
            </p:cNvGrpSpPr>
            <p:nvPr/>
          </p:nvGrpSpPr>
          <p:grpSpPr bwMode="auto">
            <a:xfrm>
              <a:off x="4728" y="2466"/>
              <a:ext cx="326" cy="453"/>
              <a:chOff x="2649" y="2611"/>
              <a:chExt cx="353" cy="453"/>
            </a:xfrm>
            <a:grpFill/>
          </p:grpSpPr>
          <p:sp>
            <p:nvSpPr>
              <p:cNvPr id="177" name="Freeform 7"/>
              <p:cNvSpPr>
                <a:spLocks/>
              </p:cNvSpPr>
              <p:nvPr/>
            </p:nvSpPr>
            <p:spPr bwMode="auto">
              <a:xfrm>
                <a:off x="2649" y="2854"/>
                <a:ext cx="103" cy="135"/>
              </a:xfrm>
              <a:custGeom>
                <a:avLst/>
                <a:gdLst>
                  <a:gd name="T0" fmla="*/ 78 w 103"/>
                  <a:gd name="T1" fmla="*/ 0 h 135"/>
                  <a:gd name="T2" fmla="*/ 103 w 103"/>
                  <a:gd name="T3" fmla="*/ 6 h 135"/>
                  <a:gd name="T4" fmla="*/ 78 w 103"/>
                  <a:gd name="T5" fmla="*/ 70 h 135"/>
                  <a:gd name="T6" fmla="*/ 55 w 103"/>
                  <a:gd name="T7" fmla="*/ 77 h 135"/>
                  <a:gd name="T8" fmla="*/ 45 w 103"/>
                  <a:gd name="T9" fmla="*/ 93 h 135"/>
                  <a:gd name="T10" fmla="*/ 24 w 103"/>
                  <a:gd name="T11" fmla="*/ 111 h 135"/>
                  <a:gd name="T12" fmla="*/ 17 w 103"/>
                  <a:gd name="T13" fmla="*/ 135 h 135"/>
                  <a:gd name="T14" fmla="*/ 0 w 103"/>
                  <a:gd name="T15" fmla="*/ 120 h 135"/>
                  <a:gd name="T16" fmla="*/ 52 w 103"/>
                  <a:gd name="T17" fmla="*/ 62 h 135"/>
                  <a:gd name="T18" fmla="*/ 54 w 103"/>
                  <a:gd name="T19" fmla="*/ 43 h 135"/>
                  <a:gd name="T20" fmla="*/ 61 w 103"/>
                  <a:gd name="T21" fmla="*/ 43 h 135"/>
                  <a:gd name="T22" fmla="*/ 64 w 103"/>
                  <a:gd name="T23" fmla="*/ 16 h 135"/>
                  <a:gd name="T24" fmla="*/ 78 w 103"/>
                  <a:gd name="T25" fmla="*/ 0 h 13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135"/>
                  <a:gd name="T41" fmla="*/ 103 w 103"/>
                  <a:gd name="T42" fmla="*/ 135 h 13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135">
                    <a:moveTo>
                      <a:pt x="78" y="0"/>
                    </a:moveTo>
                    <a:lnTo>
                      <a:pt x="103" y="6"/>
                    </a:lnTo>
                    <a:lnTo>
                      <a:pt x="78" y="70"/>
                    </a:lnTo>
                    <a:lnTo>
                      <a:pt x="55" y="77"/>
                    </a:lnTo>
                    <a:lnTo>
                      <a:pt x="45" y="93"/>
                    </a:lnTo>
                    <a:lnTo>
                      <a:pt x="24" y="111"/>
                    </a:lnTo>
                    <a:lnTo>
                      <a:pt x="17" y="135"/>
                    </a:lnTo>
                    <a:lnTo>
                      <a:pt x="0" y="120"/>
                    </a:lnTo>
                    <a:lnTo>
                      <a:pt x="52" y="62"/>
                    </a:lnTo>
                    <a:lnTo>
                      <a:pt x="54" y="43"/>
                    </a:lnTo>
                    <a:lnTo>
                      <a:pt x="61" y="43"/>
                    </a:lnTo>
                    <a:lnTo>
                      <a:pt x="64" y="16"/>
                    </a:lnTo>
                    <a:lnTo>
                      <a:pt x="78" y="0"/>
                    </a:lnTo>
                    <a:close/>
                  </a:path>
                </a:pathLst>
              </a:custGeom>
              <a:grpFill/>
              <a:ln w="12700" cmpd="sng">
                <a:solidFill>
                  <a:schemeClr val="bg2"/>
                </a:solidFill>
                <a:prstDash val="solid"/>
                <a:round/>
                <a:headEnd/>
                <a:tailEnd/>
              </a:ln>
            </p:spPr>
            <p:txBody>
              <a:bodyPr/>
              <a:lstStyle/>
              <a:p>
                <a:endParaRPr lang="en-GB"/>
              </a:p>
            </p:txBody>
          </p:sp>
          <p:sp>
            <p:nvSpPr>
              <p:cNvPr id="178" name="Freeform 8"/>
              <p:cNvSpPr>
                <a:spLocks/>
              </p:cNvSpPr>
              <p:nvPr/>
            </p:nvSpPr>
            <p:spPr bwMode="auto">
              <a:xfrm>
                <a:off x="2757" y="2805"/>
                <a:ext cx="43" cy="45"/>
              </a:xfrm>
              <a:custGeom>
                <a:avLst/>
                <a:gdLst>
                  <a:gd name="T0" fmla="*/ 24 w 43"/>
                  <a:gd name="T1" fmla="*/ 0 h 45"/>
                  <a:gd name="T2" fmla="*/ 2 w 43"/>
                  <a:gd name="T3" fmla="*/ 0 h 45"/>
                  <a:gd name="T4" fmla="*/ 0 w 43"/>
                  <a:gd name="T5" fmla="*/ 10 h 45"/>
                  <a:gd name="T6" fmla="*/ 0 w 43"/>
                  <a:gd name="T7" fmla="*/ 18 h 45"/>
                  <a:gd name="T8" fmla="*/ 28 w 43"/>
                  <a:gd name="T9" fmla="*/ 20 h 45"/>
                  <a:gd name="T10" fmla="*/ 17 w 43"/>
                  <a:gd name="T11" fmla="*/ 31 h 45"/>
                  <a:gd name="T12" fmla="*/ 15 w 43"/>
                  <a:gd name="T13" fmla="*/ 41 h 45"/>
                  <a:gd name="T14" fmla="*/ 26 w 43"/>
                  <a:gd name="T15" fmla="*/ 45 h 45"/>
                  <a:gd name="T16" fmla="*/ 40 w 43"/>
                  <a:gd name="T17" fmla="*/ 39 h 45"/>
                  <a:gd name="T18" fmla="*/ 43 w 43"/>
                  <a:gd name="T19" fmla="*/ 23 h 45"/>
                  <a:gd name="T20" fmla="*/ 36 w 43"/>
                  <a:gd name="T21" fmla="*/ 10 h 45"/>
                  <a:gd name="T22" fmla="*/ 24 w 43"/>
                  <a:gd name="T23" fmla="*/ 0 h 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
                  <a:gd name="T37" fmla="*/ 0 h 45"/>
                  <a:gd name="T38" fmla="*/ 43 w 43"/>
                  <a:gd name="T39" fmla="*/ 45 h 4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 h="45">
                    <a:moveTo>
                      <a:pt x="24" y="0"/>
                    </a:moveTo>
                    <a:lnTo>
                      <a:pt x="2" y="0"/>
                    </a:lnTo>
                    <a:lnTo>
                      <a:pt x="0" y="10"/>
                    </a:lnTo>
                    <a:lnTo>
                      <a:pt x="0" y="18"/>
                    </a:lnTo>
                    <a:lnTo>
                      <a:pt x="28" y="20"/>
                    </a:lnTo>
                    <a:lnTo>
                      <a:pt x="17" y="31"/>
                    </a:lnTo>
                    <a:lnTo>
                      <a:pt x="15" y="41"/>
                    </a:lnTo>
                    <a:lnTo>
                      <a:pt x="26" y="45"/>
                    </a:lnTo>
                    <a:lnTo>
                      <a:pt x="40" y="39"/>
                    </a:lnTo>
                    <a:lnTo>
                      <a:pt x="43" y="23"/>
                    </a:lnTo>
                    <a:lnTo>
                      <a:pt x="36" y="10"/>
                    </a:lnTo>
                    <a:lnTo>
                      <a:pt x="24" y="0"/>
                    </a:lnTo>
                    <a:close/>
                  </a:path>
                </a:pathLst>
              </a:custGeom>
              <a:grpFill/>
              <a:ln w="12700" cmpd="sng">
                <a:solidFill>
                  <a:schemeClr val="bg2"/>
                </a:solidFill>
                <a:prstDash val="solid"/>
                <a:round/>
                <a:headEnd/>
                <a:tailEnd/>
              </a:ln>
            </p:spPr>
            <p:txBody>
              <a:bodyPr/>
              <a:lstStyle/>
              <a:p>
                <a:endParaRPr lang="en-GB"/>
              </a:p>
            </p:txBody>
          </p:sp>
          <p:sp>
            <p:nvSpPr>
              <p:cNvPr id="179" name="Freeform 9"/>
              <p:cNvSpPr>
                <a:spLocks/>
              </p:cNvSpPr>
              <p:nvPr/>
            </p:nvSpPr>
            <p:spPr bwMode="auto">
              <a:xfrm>
                <a:off x="2896" y="2760"/>
                <a:ext cx="23" cy="28"/>
              </a:xfrm>
              <a:custGeom>
                <a:avLst/>
                <a:gdLst>
                  <a:gd name="T0" fmla="*/ 2 w 23"/>
                  <a:gd name="T1" fmla="*/ 0 h 28"/>
                  <a:gd name="T2" fmla="*/ 23 w 23"/>
                  <a:gd name="T3" fmla="*/ 7 h 28"/>
                  <a:gd name="T4" fmla="*/ 14 w 23"/>
                  <a:gd name="T5" fmla="*/ 28 h 28"/>
                  <a:gd name="T6" fmla="*/ 0 w 23"/>
                  <a:gd name="T7" fmla="*/ 21 h 28"/>
                  <a:gd name="T8" fmla="*/ 2 w 23"/>
                  <a:gd name="T9" fmla="*/ 0 h 28"/>
                  <a:gd name="T10" fmla="*/ 0 60000 65536"/>
                  <a:gd name="T11" fmla="*/ 0 60000 65536"/>
                  <a:gd name="T12" fmla="*/ 0 60000 65536"/>
                  <a:gd name="T13" fmla="*/ 0 60000 65536"/>
                  <a:gd name="T14" fmla="*/ 0 60000 65536"/>
                  <a:gd name="T15" fmla="*/ 0 w 23"/>
                  <a:gd name="T16" fmla="*/ 0 h 28"/>
                  <a:gd name="T17" fmla="*/ 23 w 23"/>
                  <a:gd name="T18" fmla="*/ 28 h 28"/>
                </a:gdLst>
                <a:ahLst/>
                <a:cxnLst>
                  <a:cxn ang="T10">
                    <a:pos x="T0" y="T1"/>
                  </a:cxn>
                  <a:cxn ang="T11">
                    <a:pos x="T2" y="T3"/>
                  </a:cxn>
                  <a:cxn ang="T12">
                    <a:pos x="T4" y="T5"/>
                  </a:cxn>
                  <a:cxn ang="T13">
                    <a:pos x="T6" y="T7"/>
                  </a:cxn>
                  <a:cxn ang="T14">
                    <a:pos x="T8" y="T9"/>
                  </a:cxn>
                </a:cxnLst>
                <a:rect l="T15" t="T16" r="T17" b="T18"/>
                <a:pathLst>
                  <a:path w="23" h="28">
                    <a:moveTo>
                      <a:pt x="2" y="0"/>
                    </a:moveTo>
                    <a:lnTo>
                      <a:pt x="23" y="7"/>
                    </a:lnTo>
                    <a:lnTo>
                      <a:pt x="14" y="28"/>
                    </a:lnTo>
                    <a:lnTo>
                      <a:pt x="0" y="21"/>
                    </a:lnTo>
                    <a:lnTo>
                      <a:pt x="2" y="0"/>
                    </a:lnTo>
                    <a:close/>
                  </a:path>
                </a:pathLst>
              </a:custGeom>
              <a:grpFill/>
              <a:ln w="12700" cmpd="sng">
                <a:solidFill>
                  <a:schemeClr val="bg2"/>
                </a:solidFill>
                <a:prstDash val="solid"/>
                <a:round/>
                <a:headEnd/>
                <a:tailEnd/>
              </a:ln>
            </p:spPr>
            <p:txBody>
              <a:bodyPr/>
              <a:lstStyle/>
              <a:p>
                <a:endParaRPr lang="en-GB"/>
              </a:p>
            </p:txBody>
          </p:sp>
          <p:sp>
            <p:nvSpPr>
              <p:cNvPr id="180" name="Freeform 10"/>
              <p:cNvSpPr>
                <a:spLocks/>
              </p:cNvSpPr>
              <p:nvPr/>
            </p:nvSpPr>
            <p:spPr bwMode="auto">
              <a:xfrm>
                <a:off x="2905" y="2813"/>
                <a:ext cx="66" cy="98"/>
              </a:xfrm>
              <a:custGeom>
                <a:avLst/>
                <a:gdLst>
                  <a:gd name="T0" fmla="*/ 17 w 66"/>
                  <a:gd name="T1" fmla="*/ 0 h 98"/>
                  <a:gd name="T2" fmla="*/ 40 w 66"/>
                  <a:gd name="T3" fmla="*/ 10 h 98"/>
                  <a:gd name="T4" fmla="*/ 54 w 66"/>
                  <a:gd name="T5" fmla="*/ 12 h 98"/>
                  <a:gd name="T6" fmla="*/ 54 w 66"/>
                  <a:gd name="T7" fmla="*/ 39 h 98"/>
                  <a:gd name="T8" fmla="*/ 66 w 66"/>
                  <a:gd name="T9" fmla="*/ 57 h 98"/>
                  <a:gd name="T10" fmla="*/ 36 w 66"/>
                  <a:gd name="T11" fmla="*/ 57 h 98"/>
                  <a:gd name="T12" fmla="*/ 35 w 66"/>
                  <a:gd name="T13" fmla="*/ 71 h 98"/>
                  <a:gd name="T14" fmla="*/ 47 w 66"/>
                  <a:gd name="T15" fmla="*/ 79 h 98"/>
                  <a:gd name="T16" fmla="*/ 45 w 66"/>
                  <a:gd name="T17" fmla="*/ 84 h 98"/>
                  <a:gd name="T18" fmla="*/ 21 w 66"/>
                  <a:gd name="T19" fmla="*/ 98 h 98"/>
                  <a:gd name="T20" fmla="*/ 21 w 66"/>
                  <a:gd name="T21" fmla="*/ 78 h 98"/>
                  <a:gd name="T22" fmla="*/ 16 w 66"/>
                  <a:gd name="T23" fmla="*/ 78 h 98"/>
                  <a:gd name="T24" fmla="*/ 14 w 66"/>
                  <a:gd name="T25" fmla="*/ 65 h 98"/>
                  <a:gd name="T26" fmla="*/ 0 w 66"/>
                  <a:gd name="T27" fmla="*/ 53 h 98"/>
                  <a:gd name="T28" fmla="*/ 2 w 66"/>
                  <a:gd name="T29" fmla="*/ 52 h 98"/>
                  <a:gd name="T30" fmla="*/ 12 w 66"/>
                  <a:gd name="T31" fmla="*/ 44 h 98"/>
                  <a:gd name="T32" fmla="*/ 21 w 66"/>
                  <a:gd name="T33" fmla="*/ 45 h 98"/>
                  <a:gd name="T34" fmla="*/ 12 w 66"/>
                  <a:gd name="T35" fmla="*/ 37 h 98"/>
                  <a:gd name="T36" fmla="*/ 14 w 66"/>
                  <a:gd name="T37" fmla="*/ 29 h 98"/>
                  <a:gd name="T38" fmla="*/ 2 w 66"/>
                  <a:gd name="T39" fmla="*/ 28 h 98"/>
                  <a:gd name="T40" fmla="*/ 5 w 66"/>
                  <a:gd name="T41" fmla="*/ 12 h 98"/>
                  <a:gd name="T42" fmla="*/ 17 w 66"/>
                  <a:gd name="T43" fmla="*/ 0 h 9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
                  <a:gd name="T67" fmla="*/ 0 h 98"/>
                  <a:gd name="T68" fmla="*/ 66 w 66"/>
                  <a:gd name="T69" fmla="*/ 98 h 9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 h="98">
                    <a:moveTo>
                      <a:pt x="17" y="0"/>
                    </a:moveTo>
                    <a:lnTo>
                      <a:pt x="40" y="10"/>
                    </a:lnTo>
                    <a:lnTo>
                      <a:pt x="54" y="12"/>
                    </a:lnTo>
                    <a:lnTo>
                      <a:pt x="54" y="39"/>
                    </a:lnTo>
                    <a:lnTo>
                      <a:pt x="66" y="57"/>
                    </a:lnTo>
                    <a:lnTo>
                      <a:pt x="36" y="57"/>
                    </a:lnTo>
                    <a:lnTo>
                      <a:pt x="35" y="71"/>
                    </a:lnTo>
                    <a:lnTo>
                      <a:pt x="47" y="79"/>
                    </a:lnTo>
                    <a:lnTo>
                      <a:pt x="45" y="84"/>
                    </a:lnTo>
                    <a:lnTo>
                      <a:pt x="21" y="98"/>
                    </a:lnTo>
                    <a:lnTo>
                      <a:pt x="21" y="78"/>
                    </a:lnTo>
                    <a:lnTo>
                      <a:pt x="16" y="78"/>
                    </a:lnTo>
                    <a:lnTo>
                      <a:pt x="14" y="65"/>
                    </a:lnTo>
                    <a:lnTo>
                      <a:pt x="0" y="53"/>
                    </a:lnTo>
                    <a:lnTo>
                      <a:pt x="2" y="52"/>
                    </a:lnTo>
                    <a:lnTo>
                      <a:pt x="12" y="44"/>
                    </a:lnTo>
                    <a:lnTo>
                      <a:pt x="21" y="45"/>
                    </a:lnTo>
                    <a:lnTo>
                      <a:pt x="12" y="37"/>
                    </a:lnTo>
                    <a:lnTo>
                      <a:pt x="14" y="29"/>
                    </a:lnTo>
                    <a:lnTo>
                      <a:pt x="2" y="28"/>
                    </a:lnTo>
                    <a:lnTo>
                      <a:pt x="5" y="12"/>
                    </a:lnTo>
                    <a:lnTo>
                      <a:pt x="17" y="0"/>
                    </a:lnTo>
                    <a:close/>
                  </a:path>
                </a:pathLst>
              </a:custGeom>
              <a:grpFill/>
              <a:ln w="12700" cmpd="sng">
                <a:solidFill>
                  <a:schemeClr val="bg2"/>
                </a:solidFill>
                <a:prstDash val="solid"/>
                <a:round/>
                <a:headEnd/>
                <a:tailEnd/>
              </a:ln>
            </p:spPr>
            <p:txBody>
              <a:bodyPr/>
              <a:lstStyle/>
              <a:p>
                <a:endParaRPr lang="en-GB"/>
              </a:p>
            </p:txBody>
          </p:sp>
          <p:sp>
            <p:nvSpPr>
              <p:cNvPr id="181" name="Freeform 11"/>
              <p:cNvSpPr>
                <a:spLocks/>
              </p:cNvSpPr>
              <p:nvPr/>
            </p:nvSpPr>
            <p:spPr bwMode="auto">
              <a:xfrm>
                <a:off x="2811" y="2825"/>
                <a:ext cx="87" cy="95"/>
              </a:xfrm>
              <a:custGeom>
                <a:avLst/>
                <a:gdLst>
                  <a:gd name="T0" fmla="*/ 56 w 87"/>
                  <a:gd name="T1" fmla="*/ 0 h 95"/>
                  <a:gd name="T2" fmla="*/ 68 w 87"/>
                  <a:gd name="T3" fmla="*/ 8 h 95"/>
                  <a:gd name="T4" fmla="*/ 87 w 87"/>
                  <a:gd name="T5" fmla="*/ 16 h 95"/>
                  <a:gd name="T6" fmla="*/ 85 w 87"/>
                  <a:gd name="T7" fmla="*/ 30 h 95"/>
                  <a:gd name="T8" fmla="*/ 56 w 87"/>
                  <a:gd name="T9" fmla="*/ 30 h 95"/>
                  <a:gd name="T10" fmla="*/ 66 w 87"/>
                  <a:gd name="T11" fmla="*/ 45 h 95"/>
                  <a:gd name="T12" fmla="*/ 49 w 87"/>
                  <a:gd name="T13" fmla="*/ 54 h 95"/>
                  <a:gd name="T14" fmla="*/ 36 w 87"/>
                  <a:gd name="T15" fmla="*/ 72 h 95"/>
                  <a:gd name="T16" fmla="*/ 0 w 87"/>
                  <a:gd name="T17" fmla="*/ 95 h 95"/>
                  <a:gd name="T18" fmla="*/ 14 w 87"/>
                  <a:gd name="T19" fmla="*/ 27 h 95"/>
                  <a:gd name="T20" fmla="*/ 45 w 87"/>
                  <a:gd name="T21" fmla="*/ 27 h 95"/>
                  <a:gd name="T22" fmla="*/ 45 w 87"/>
                  <a:gd name="T23" fmla="*/ 9 h 95"/>
                  <a:gd name="T24" fmla="*/ 56 w 87"/>
                  <a:gd name="T25" fmla="*/ 0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7"/>
                  <a:gd name="T40" fmla="*/ 0 h 95"/>
                  <a:gd name="T41" fmla="*/ 87 w 87"/>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7" h="95">
                    <a:moveTo>
                      <a:pt x="56" y="0"/>
                    </a:moveTo>
                    <a:lnTo>
                      <a:pt x="68" y="8"/>
                    </a:lnTo>
                    <a:lnTo>
                      <a:pt x="87" y="16"/>
                    </a:lnTo>
                    <a:lnTo>
                      <a:pt x="85" y="30"/>
                    </a:lnTo>
                    <a:lnTo>
                      <a:pt x="56" y="30"/>
                    </a:lnTo>
                    <a:lnTo>
                      <a:pt x="66" y="45"/>
                    </a:lnTo>
                    <a:lnTo>
                      <a:pt x="49" y="54"/>
                    </a:lnTo>
                    <a:lnTo>
                      <a:pt x="36" y="72"/>
                    </a:lnTo>
                    <a:lnTo>
                      <a:pt x="0" y="95"/>
                    </a:lnTo>
                    <a:lnTo>
                      <a:pt x="14" y="27"/>
                    </a:lnTo>
                    <a:lnTo>
                      <a:pt x="45" y="27"/>
                    </a:lnTo>
                    <a:lnTo>
                      <a:pt x="45" y="9"/>
                    </a:lnTo>
                    <a:lnTo>
                      <a:pt x="56" y="0"/>
                    </a:lnTo>
                    <a:close/>
                  </a:path>
                </a:pathLst>
              </a:custGeom>
              <a:grpFill/>
              <a:ln w="12700" cmpd="sng">
                <a:solidFill>
                  <a:schemeClr val="bg2"/>
                </a:solidFill>
                <a:prstDash val="solid"/>
                <a:round/>
                <a:headEnd/>
                <a:tailEnd/>
              </a:ln>
            </p:spPr>
            <p:txBody>
              <a:bodyPr/>
              <a:lstStyle/>
              <a:p>
                <a:endParaRPr lang="en-GB"/>
              </a:p>
            </p:txBody>
          </p:sp>
          <p:sp>
            <p:nvSpPr>
              <p:cNvPr id="182" name="Freeform 12"/>
              <p:cNvSpPr>
                <a:spLocks/>
              </p:cNvSpPr>
              <p:nvPr/>
            </p:nvSpPr>
            <p:spPr bwMode="auto">
              <a:xfrm>
                <a:off x="2718" y="2611"/>
                <a:ext cx="178" cy="202"/>
              </a:xfrm>
              <a:custGeom>
                <a:avLst/>
                <a:gdLst>
                  <a:gd name="T0" fmla="*/ 35 w 178"/>
                  <a:gd name="T1" fmla="*/ 13 h 202"/>
                  <a:gd name="T2" fmla="*/ 56 w 178"/>
                  <a:gd name="T3" fmla="*/ 9 h 202"/>
                  <a:gd name="T4" fmla="*/ 82 w 178"/>
                  <a:gd name="T5" fmla="*/ 21 h 202"/>
                  <a:gd name="T6" fmla="*/ 91 w 178"/>
                  <a:gd name="T7" fmla="*/ 14 h 202"/>
                  <a:gd name="T8" fmla="*/ 91 w 178"/>
                  <a:gd name="T9" fmla="*/ 0 h 202"/>
                  <a:gd name="T10" fmla="*/ 103 w 178"/>
                  <a:gd name="T11" fmla="*/ 19 h 202"/>
                  <a:gd name="T12" fmla="*/ 115 w 178"/>
                  <a:gd name="T13" fmla="*/ 30 h 202"/>
                  <a:gd name="T14" fmla="*/ 107 w 178"/>
                  <a:gd name="T15" fmla="*/ 40 h 202"/>
                  <a:gd name="T16" fmla="*/ 107 w 178"/>
                  <a:gd name="T17" fmla="*/ 51 h 202"/>
                  <a:gd name="T18" fmla="*/ 117 w 178"/>
                  <a:gd name="T19" fmla="*/ 70 h 202"/>
                  <a:gd name="T20" fmla="*/ 105 w 178"/>
                  <a:gd name="T21" fmla="*/ 82 h 202"/>
                  <a:gd name="T22" fmla="*/ 105 w 178"/>
                  <a:gd name="T23" fmla="*/ 106 h 202"/>
                  <a:gd name="T24" fmla="*/ 84 w 178"/>
                  <a:gd name="T25" fmla="*/ 106 h 202"/>
                  <a:gd name="T26" fmla="*/ 84 w 178"/>
                  <a:gd name="T27" fmla="*/ 117 h 202"/>
                  <a:gd name="T28" fmla="*/ 91 w 178"/>
                  <a:gd name="T29" fmla="*/ 127 h 202"/>
                  <a:gd name="T30" fmla="*/ 107 w 178"/>
                  <a:gd name="T31" fmla="*/ 127 h 202"/>
                  <a:gd name="T32" fmla="*/ 107 w 178"/>
                  <a:gd name="T33" fmla="*/ 136 h 202"/>
                  <a:gd name="T34" fmla="*/ 93 w 178"/>
                  <a:gd name="T35" fmla="*/ 146 h 202"/>
                  <a:gd name="T36" fmla="*/ 84 w 178"/>
                  <a:gd name="T37" fmla="*/ 144 h 202"/>
                  <a:gd name="T38" fmla="*/ 93 w 178"/>
                  <a:gd name="T39" fmla="*/ 154 h 202"/>
                  <a:gd name="T40" fmla="*/ 114 w 178"/>
                  <a:gd name="T41" fmla="*/ 156 h 202"/>
                  <a:gd name="T42" fmla="*/ 138 w 178"/>
                  <a:gd name="T43" fmla="*/ 144 h 202"/>
                  <a:gd name="T44" fmla="*/ 154 w 178"/>
                  <a:gd name="T45" fmla="*/ 162 h 202"/>
                  <a:gd name="T46" fmla="*/ 168 w 178"/>
                  <a:gd name="T47" fmla="*/ 172 h 202"/>
                  <a:gd name="T48" fmla="*/ 171 w 178"/>
                  <a:gd name="T49" fmla="*/ 191 h 202"/>
                  <a:gd name="T50" fmla="*/ 178 w 178"/>
                  <a:gd name="T51" fmla="*/ 193 h 202"/>
                  <a:gd name="T52" fmla="*/ 178 w 178"/>
                  <a:gd name="T53" fmla="*/ 201 h 202"/>
                  <a:gd name="T54" fmla="*/ 159 w 178"/>
                  <a:gd name="T55" fmla="*/ 202 h 202"/>
                  <a:gd name="T56" fmla="*/ 150 w 178"/>
                  <a:gd name="T57" fmla="*/ 194 h 202"/>
                  <a:gd name="T58" fmla="*/ 138 w 178"/>
                  <a:gd name="T59" fmla="*/ 193 h 202"/>
                  <a:gd name="T60" fmla="*/ 128 w 178"/>
                  <a:gd name="T61" fmla="*/ 185 h 202"/>
                  <a:gd name="T62" fmla="*/ 124 w 178"/>
                  <a:gd name="T63" fmla="*/ 196 h 202"/>
                  <a:gd name="T64" fmla="*/ 105 w 178"/>
                  <a:gd name="T65" fmla="*/ 202 h 202"/>
                  <a:gd name="T66" fmla="*/ 105 w 178"/>
                  <a:gd name="T67" fmla="*/ 191 h 202"/>
                  <a:gd name="T68" fmla="*/ 115 w 178"/>
                  <a:gd name="T69" fmla="*/ 185 h 202"/>
                  <a:gd name="T70" fmla="*/ 107 w 178"/>
                  <a:gd name="T71" fmla="*/ 172 h 202"/>
                  <a:gd name="T72" fmla="*/ 44 w 178"/>
                  <a:gd name="T73" fmla="*/ 183 h 202"/>
                  <a:gd name="T74" fmla="*/ 41 w 178"/>
                  <a:gd name="T75" fmla="*/ 167 h 202"/>
                  <a:gd name="T76" fmla="*/ 54 w 178"/>
                  <a:gd name="T77" fmla="*/ 159 h 202"/>
                  <a:gd name="T78" fmla="*/ 53 w 178"/>
                  <a:gd name="T79" fmla="*/ 144 h 202"/>
                  <a:gd name="T80" fmla="*/ 44 w 178"/>
                  <a:gd name="T81" fmla="*/ 146 h 202"/>
                  <a:gd name="T82" fmla="*/ 9 w 178"/>
                  <a:gd name="T83" fmla="*/ 125 h 202"/>
                  <a:gd name="T84" fmla="*/ 13 w 178"/>
                  <a:gd name="T85" fmla="*/ 112 h 202"/>
                  <a:gd name="T86" fmla="*/ 0 w 178"/>
                  <a:gd name="T87" fmla="*/ 106 h 202"/>
                  <a:gd name="T88" fmla="*/ 2 w 178"/>
                  <a:gd name="T89" fmla="*/ 87 h 202"/>
                  <a:gd name="T90" fmla="*/ 14 w 178"/>
                  <a:gd name="T91" fmla="*/ 87 h 202"/>
                  <a:gd name="T92" fmla="*/ 9 w 178"/>
                  <a:gd name="T93" fmla="*/ 101 h 202"/>
                  <a:gd name="T94" fmla="*/ 18 w 178"/>
                  <a:gd name="T95" fmla="*/ 107 h 202"/>
                  <a:gd name="T96" fmla="*/ 32 w 178"/>
                  <a:gd name="T97" fmla="*/ 106 h 202"/>
                  <a:gd name="T98" fmla="*/ 30 w 178"/>
                  <a:gd name="T99" fmla="*/ 77 h 202"/>
                  <a:gd name="T100" fmla="*/ 20 w 178"/>
                  <a:gd name="T101" fmla="*/ 74 h 202"/>
                  <a:gd name="T102" fmla="*/ 18 w 178"/>
                  <a:gd name="T103" fmla="*/ 59 h 202"/>
                  <a:gd name="T104" fmla="*/ 13 w 178"/>
                  <a:gd name="T105" fmla="*/ 50 h 202"/>
                  <a:gd name="T106" fmla="*/ 30 w 178"/>
                  <a:gd name="T107" fmla="*/ 0 h 202"/>
                  <a:gd name="T108" fmla="*/ 35 w 178"/>
                  <a:gd name="T109" fmla="*/ 13 h 20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8"/>
                  <a:gd name="T166" fmla="*/ 0 h 202"/>
                  <a:gd name="T167" fmla="*/ 178 w 178"/>
                  <a:gd name="T168" fmla="*/ 202 h 20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8" h="202">
                    <a:moveTo>
                      <a:pt x="35" y="13"/>
                    </a:moveTo>
                    <a:lnTo>
                      <a:pt x="56" y="9"/>
                    </a:lnTo>
                    <a:lnTo>
                      <a:pt x="82" y="21"/>
                    </a:lnTo>
                    <a:lnTo>
                      <a:pt x="91" y="14"/>
                    </a:lnTo>
                    <a:lnTo>
                      <a:pt x="91" y="0"/>
                    </a:lnTo>
                    <a:lnTo>
                      <a:pt x="103" y="19"/>
                    </a:lnTo>
                    <a:lnTo>
                      <a:pt x="115" y="30"/>
                    </a:lnTo>
                    <a:lnTo>
                      <a:pt x="107" y="40"/>
                    </a:lnTo>
                    <a:lnTo>
                      <a:pt x="107" y="51"/>
                    </a:lnTo>
                    <a:lnTo>
                      <a:pt x="117" y="70"/>
                    </a:lnTo>
                    <a:lnTo>
                      <a:pt x="105" y="82"/>
                    </a:lnTo>
                    <a:lnTo>
                      <a:pt x="105" y="106"/>
                    </a:lnTo>
                    <a:lnTo>
                      <a:pt x="84" y="106"/>
                    </a:lnTo>
                    <a:lnTo>
                      <a:pt x="84" y="117"/>
                    </a:lnTo>
                    <a:lnTo>
                      <a:pt x="91" y="127"/>
                    </a:lnTo>
                    <a:lnTo>
                      <a:pt x="107" y="127"/>
                    </a:lnTo>
                    <a:lnTo>
                      <a:pt x="107" y="136"/>
                    </a:lnTo>
                    <a:lnTo>
                      <a:pt x="93" y="146"/>
                    </a:lnTo>
                    <a:lnTo>
                      <a:pt x="84" y="144"/>
                    </a:lnTo>
                    <a:lnTo>
                      <a:pt x="93" y="154"/>
                    </a:lnTo>
                    <a:lnTo>
                      <a:pt x="114" y="156"/>
                    </a:lnTo>
                    <a:lnTo>
                      <a:pt x="138" y="144"/>
                    </a:lnTo>
                    <a:lnTo>
                      <a:pt x="154" y="162"/>
                    </a:lnTo>
                    <a:lnTo>
                      <a:pt x="168" y="172"/>
                    </a:lnTo>
                    <a:lnTo>
                      <a:pt x="171" y="191"/>
                    </a:lnTo>
                    <a:lnTo>
                      <a:pt x="178" y="193"/>
                    </a:lnTo>
                    <a:lnTo>
                      <a:pt x="178" y="201"/>
                    </a:lnTo>
                    <a:lnTo>
                      <a:pt x="159" y="202"/>
                    </a:lnTo>
                    <a:lnTo>
                      <a:pt x="150" y="194"/>
                    </a:lnTo>
                    <a:lnTo>
                      <a:pt x="138" y="193"/>
                    </a:lnTo>
                    <a:lnTo>
                      <a:pt x="128" y="185"/>
                    </a:lnTo>
                    <a:lnTo>
                      <a:pt x="124" y="196"/>
                    </a:lnTo>
                    <a:lnTo>
                      <a:pt x="105" y="202"/>
                    </a:lnTo>
                    <a:lnTo>
                      <a:pt x="105" y="191"/>
                    </a:lnTo>
                    <a:lnTo>
                      <a:pt x="115" y="185"/>
                    </a:lnTo>
                    <a:lnTo>
                      <a:pt x="107" y="172"/>
                    </a:lnTo>
                    <a:lnTo>
                      <a:pt x="44" y="183"/>
                    </a:lnTo>
                    <a:lnTo>
                      <a:pt x="41" y="167"/>
                    </a:lnTo>
                    <a:lnTo>
                      <a:pt x="54" y="159"/>
                    </a:lnTo>
                    <a:lnTo>
                      <a:pt x="53" y="144"/>
                    </a:lnTo>
                    <a:lnTo>
                      <a:pt x="44" y="146"/>
                    </a:lnTo>
                    <a:lnTo>
                      <a:pt x="9" y="125"/>
                    </a:lnTo>
                    <a:lnTo>
                      <a:pt x="13" y="112"/>
                    </a:lnTo>
                    <a:lnTo>
                      <a:pt x="0" y="106"/>
                    </a:lnTo>
                    <a:lnTo>
                      <a:pt x="2" y="87"/>
                    </a:lnTo>
                    <a:lnTo>
                      <a:pt x="14" y="87"/>
                    </a:lnTo>
                    <a:lnTo>
                      <a:pt x="9" y="101"/>
                    </a:lnTo>
                    <a:lnTo>
                      <a:pt x="18" y="107"/>
                    </a:lnTo>
                    <a:lnTo>
                      <a:pt x="32" y="106"/>
                    </a:lnTo>
                    <a:lnTo>
                      <a:pt x="30" y="77"/>
                    </a:lnTo>
                    <a:lnTo>
                      <a:pt x="20" y="74"/>
                    </a:lnTo>
                    <a:lnTo>
                      <a:pt x="18" y="59"/>
                    </a:lnTo>
                    <a:lnTo>
                      <a:pt x="13" y="50"/>
                    </a:lnTo>
                    <a:lnTo>
                      <a:pt x="30" y="0"/>
                    </a:lnTo>
                    <a:lnTo>
                      <a:pt x="35" y="13"/>
                    </a:lnTo>
                    <a:close/>
                  </a:path>
                </a:pathLst>
              </a:custGeom>
              <a:grpFill/>
              <a:ln w="12700" cmpd="sng">
                <a:solidFill>
                  <a:schemeClr val="bg2"/>
                </a:solidFill>
                <a:prstDash val="solid"/>
                <a:round/>
                <a:headEnd/>
                <a:tailEnd/>
              </a:ln>
            </p:spPr>
            <p:txBody>
              <a:bodyPr/>
              <a:lstStyle/>
              <a:p>
                <a:endParaRPr lang="en-GB"/>
              </a:p>
            </p:txBody>
          </p:sp>
          <p:sp>
            <p:nvSpPr>
              <p:cNvPr id="183" name="Freeform 13"/>
              <p:cNvSpPr>
                <a:spLocks/>
              </p:cNvSpPr>
              <p:nvPr/>
            </p:nvSpPr>
            <p:spPr bwMode="auto">
              <a:xfrm>
                <a:off x="2959" y="2879"/>
                <a:ext cx="21" cy="29"/>
              </a:xfrm>
              <a:custGeom>
                <a:avLst/>
                <a:gdLst>
                  <a:gd name="T0" fmla="*/ 0 w 21"/>
                  <a:gd name="T1" fmla="*/ 0 h 29"/>
                  <a:gd name="T2" fmla="*/ 21 w 21"/>
                  <a:gd name="T3" fmla="*/ 15 h 29"/>
                  <a:gd name="T4" fmla="*/ 7 w 21"/>
                  <a:gd name="T5" fmla="*/ 29 h 29"/>
                  <a:gd name="T6" fmla="*/ 0 w 21"/>
                  <a:gd name="T7" fmla="*/ 0 h 29"/>
                  <a:gd name="T8" fmla="*/ 0 60000 65536"/>
                  <a:gd name="T9" fmla="*/ 0 60000 65536"/>
                  <a:gd name="T10" fmla="*/ 0 60000 65536"/>
                  <a:gd name="T11" fmla="*/ 0 60000 65536"/>
                  <a:gd name="T12" fmla="*/ 0 w 21"/>
                  <a:gd name="T13" fmla="*/ 0 h 29"/>
                  <a:gd name="T14" fmla="*/ 21 w 21"/>
                  <a:gd name="T15" fmla="*/ 29 h 29"/>
                </a:gdLst>
                <a:ahLst/>
                <a:cxnLst>
                  <a:cxn ang="T8">
                    <a:pos x="T0" y="T1"/>
                  </a:cxn>
                  <a:cxn ang="T9">
                    <a:pos x="T2" y="T3"/>
                  </a:cxn>
                  <a:cxn ang="T10">
                    <a:pos x="T4" y="T5"/>
                  </a:cxn>
                  <a:cxn ang="T11">
                    <a:pos x="T6" y="T7"/>
                  </a:cxn>
                </a:cxnLst>
                <a:rect l="T12" t="T13" r="T14" b="T15"/>
                <a:pathLst>
                  <a:path w="21" h="29">
                    <a:moveTo>
                      <a:pt x="0" y="0"/>
                    </a:moveTo>
                    <a:lnTo>
                      <a:pt x="21" y="15"/>
                    </a:lnTo>
                    <a:lnTo>
                      <a:pt x="7" y="29"/>
                    </a:lnTo>
                    <a:lnTo>
                      <a:pt x="0" y="0"/>
                    </a:lnTo>
                    <a:close/>
                  </a:path>
                </a:pathLst>
              </a:custGeom>
              <a:grpFill/>
              <a:ln w="12700" cmpd="sng">
                <a:solidFill>
                  <a:schemeClr val="bg2"/>
                </a:solidFill>
                <a:prstDash val="solid"/>
                <a:round/>
                <a:headEnd/>
                <a:tailEnd/>
              </a:ln>
            </p:spPr>
            <p:txBody>
              <a:bodyPr/>
              <a:lstStyle/>
              <a:p>
                <a:endParaRPr lang="en-GB"/>
              </a:p>
            </p:txBody>
          </p:sp>
          <p:sp>
            <p:nvSpPr>
              <p:cNvPr id="184" name="Freeform 14"/>
              <p:cNvSpPr>
                <a:spLocks/>
              </p:cNvSpPr>
              <p:nvPr/>
            </p:nvSpPr>
            <p:spPr bwMode="auto">
              <a:xfrm>
                <a:off x="2983" y="2897"/>
                <a:ext cx="16" cy="37"/>
              </a:xfrm>
              <a:custGeom>
                <a:avLst/>
                <a:gdLst>
                  <a:gd name="T0" fmla="*/ 6 w 16"/>
                  <a:gd name="T1" fmla="*/ 0 h 37"/>
                  <a:gd name="T2" fmla="*/ 16 w 16"/>
                  <a:gd name="T3" fmla="*/ 16 h 37"/>
                  <a:gd name="T4" fmla="*/ 16 w 16"/>
                  <a:gd name="T5" fmla="*/ 37 h 37"/>
                  <a:gd name="T6" fmla="*/ 6 w 16"/>
                  <a:gd name="T7" fmla="*/ 27 h 37"/>
                  <a:gd name="T8" fmla="*/ 0 w 16"/>
                  <a:gd name="T9" fmla="*/ 18 h 37"/>
                  <a:gd name="T10" fmla="*/ 6 w 16"/>
                  <a:gd name="T11" fmla="*/ 0 h 37"/>
                  <a:gd name="T12" fmla="*/ 0 60000 65536"/>
                  <a:gd name="T13" fmla="*/ 0 60000 65536"/>
                  <a:gd name="T14" fmla="*/ 0 60000 65536"/>
                  <a:gd name="T15" fmla="*/ 0 60000 65536"/>
                  <a:gd name="T16" fmla="*/ 0 60000 65536"/>
                  <a:gd name="T17" fmla="*/ 0 60000 65536"/>
                  <a:gd name="T18" fmla="*/ 0 w 16"/>
                  <a:gd name="T19" fmla="*/ 0 h 37"/>
                  <a:gd name="T20" fmla="*/ 16 w 16"/>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16" h="37">
                    <a:moveTo>
                      <a:pt x="6" y="0"/>
                    </a:moveTo>
                    <a:lnTo>
                      <a:pt x="16" y="16"/>
                    </a:lnTo>
                    <a:lnTo>
                      <a:pt x="16" y="37"/>
                    </a:lnTo>
                    <a:lnTo>
                      <a:pt x="6" y="27"/>
                    </a:lnTo>
                    <a:lnTo>
                      <a:pt x="0" y="18"/>
                    </a:lnTo>
                    <a:lnTo>
                      <a:pt x="6" y="0"/>
                    </a:lnTo>
                    <a:close/>
                  </a:path>
                </a:pathLst>
              </a:custGeom>
              <a:grpFill/>
              <a:ln w="12700" cmpd="sng">
                <a:solidFill>
                  <a:schemeClr val="bg2"/>
                </a:solidFill>
                <a:prstDash val="solid"/>
                <a:round/>
                <a:headEnd/>
                <a:tailEnd/>
              </a:ln>
            </p:spPr>
            <p:txBody>
              <a:bodyPr/>
              <a:lstStyle/>
              <a:p>
                <a:endParaRPr lang="en-GB"/>
              </a:p>
            </p:txBody>
          </p:sp>
          <p:sp>
            <p:nvSpPr>
              <p:cNvPr id="185" name="Freeform 15"/>
              <p:cNvSpPr>
                <a:spLocks/>
              </p:cNvSpPr>
              <p:nvPr/>
            </p:nvSpPr>
            <p:spPr bwMode="auto">
              <a:xfrm>
                <a:off x="2825" y="2920"/>
                <a:ext cx="177" cy="144"/>
              </a:xfrm>
              <a:custGeom>
                <a:avLst/>
                <a:gdLst>
                  <a:gd name="T0" fmla="*/ 125 w 177"/>
                  <a:gd name="T1" fmla="*/ 0 h 144"/>
                  <a:gd name="T2" fmla="*/ 144 w 177"/>
                  <a:gd name="T3" fmla="*/ 0 h 144"/>
                  <a:gd name="T4" fmla="*/ 144 w 177"/>
                  <a:gd name="T5" fmla="*/ 9 h 144"/>
                  <a:gd name="T6" fmla="*/ 155 w 177"/>
                  <a:gd name="T7" fmla="*/ 9 h 144"/>
                  <a:gd name="T8" fmla="*/ 167 w 177"/>
                  <a:gd name="T9" fmla="*/ 20 h 144"/>
                  <a:gd name="T10" fmla="*/ 169 w 177"/>
                  <a:gd name="T11" fmla="*/ 32 h 144"/>
                  <a:gd name="T12" fmla="*/ 177 w 177"/>
                  <a:gd name="T13" fmla="*/ 46 h 144"/>
                  <a:gd name="T14" fmla="*/ 177 w 177"/>
                  <a:gd name="T15" fmla="*/ 85 h 144"/>
                  <a:gd name="T16" fmla="*/ 165 w 177"/>
                  <a:gd name="T17" fmla="*/ 99 h 144"/>
                  <a:gd name="T18" fmla="*/ 165 w 177"/>
                  <a:gd name="T19" fmla="*/ 114 h 144"/>
                  <a:gd name="T20" fmla="*/ 153 w 177"/>
                  <a:gd name="T21" fmla="*/ 114 h 144"/>
                  <a:gd name="T22" fmla="*/ 155 w 177"/>
                  <a:gd name="T23" fmla="*/ 94 h 144"/>
                  <a:gd name="T24" fmla="*/ 132 w 177"/>
                  <a:gd name="T25" fmla="*/ 96 h 144"/>
                  <a:gd name="T26" fmla="*/ 132 w 177"/>
                  <a:gd name="T27" fmla="*/ 101 h 144"/>
                  <a:gd name="T28" fmla="*/ 144 w 177"/>
                  <a:gd name="T29" fmla="*/ 104 h 144"/>
                  <a:gd name="T30" fmla="*/ 144 w 177"/>
                  <a:gd name="T31" fmla="*/ 123 h 144"/>
                  <a:gd name="T32" fmla="*/ 132 w 177"/>
                  <a:gd name="T33" fmla="*/ 131 h 144"/>
                  <a:gd name="T34" fmla="*/ 127 w 177"/>
                  <a:gd name="T35" fmla="*/ 144 h 144"/>
                  <a:gd name="T36" fmla="*/ 115 w 177"/>
                  <a:gd name="T37" fmla="*/ 131 h 144"/>
                  <a:gd name="T38" fmla="*/ 99 w 177"/>
                  <a:gd name="T39" fmla="*/ 131 h 144"/>
                  <a:gd name="T40" fmla="*/ 85 w 177"/>
                  <a:gd name="T41" fmla="*/ 117 h 144"/>
                  <a:gd name="T42" fmla="*/ 71 w 177"/>
                  <a:gd name="T43" fmla="*/ 102 h 144"/>
                  <a:gd name="T44" fmla="*/ 71 w 177"/>
                  <a:gd name="T45" fmla="*/ 99 h 144"/>
                  <a:gd name="T46" fmla="*/ 85 w 177"/>
                  <a:gd name="T47" fmla="*/ 85 h 144"/>
                  <a:gd name="T48" fmla="*/ 71 w 177"/>
                  <a:gd name="T49" fmla="*/ 86 h 144"/>
                  <a:gd name="T50" fmla="*/ 66 w 177"/>
                  <a:gd name="T51" fmla="*/ 77 h 144"/>
                  <a:gd name="T52" fmla="*/ 61 w 177"/>
                  <a:gd name="T53" fmla="*/ 85 h 144"/>
                  <a:gd name="T54" fmla="*/ 33 w 177"/>
                  <a:gd name="T55" fmla="*/ 88 h 144"/>
                  <a:gd name="T56" fmla="*/ 31 w 177"/>
                  <a:gd name="T57" fmla="*/ 70 h 144"/>
                  <a:gd name="T58" fmla="*/ 19 w 177"/>
                  <a:gd name="T59" fmla="*/ 86 h 144"/>
                  <a:gd name="T60" fmla="*/ 21 w 177"/>
                  <a:gd name="T61" fmla="*/ 101 h 144"/>
                  <a:gd name="T62" fmla="*/ 8 w 177"/>
                  <a:gd name="T63" fmla="*/ 114 h 144"/>
                  <a:gd name="T64" fmla="*/ 0 w 177"/>
                  <a:gd name="T65" fmla="*/ 104 h 144"/>
                  <a:gd name="T66" fmla="*/ 0 w 177"/>
                  <a:gd name="T67" fmla="*/ 74 h 144"/>
                  <a:gd name="T68" fmla="*/ 12 w 177"/>
                  <a:gd name="T69" fmla="*/ 65 h 144"/>
                  <a:gd name="T70" fmla="*/ 26 w 177"/>
                  <a:gd name="T71" fmla="*/ 64 h 144"/>
                  <a:gd name="T72" fmla="*/ 31 w 177"/>
                  <a:gd name="T73" fmla="*/ 57 h 144"/>
                  <a:gd name="T74" fmla="*/ 40 w 177"/>
                  <a:gd name="T75" fmla="*/ 54 h 144"/>
                  <a:gd name="T76" fmla="*/ 50 w 177"/>
                  <a:gd name="T77" fmla="*/ 46 h 144"/>
                  <a:gd name="T78" fmla="*/ 71 w 177"/>
                  <a:gd name="T79" fmla="*/ 46 h 144"/>
                  <a:gd name="T80" fmla="*/ 80 w 177"/>
                  <a:gd name="T81" fmla="*/ 54 h 144"/>
                  <a:gd name="T82" fmla="*/ 82 w 177"/>
                  <a:gd name="T83" fmla="*/ 46 h 144"/>
                  <a:gd name="T84" fmla="*/ 101 w 177"/>
                  <a:gd name="T85" fmla="*/ 48 h 144"/>
                  <a:gd name="T86" fmla="*/ 101 w 177"/>
                  <a:gd name="T87" fmla="*/ 27 h 144"/>
                  <a:gd name="T88" fmla="*/ 125 w 177"/>
                  <a:gd name="T89" fmla="*/ 19 h 144"/>
                  <a:gd name="T90" fmla="*/ 125 w 177"/>
                  <a:gd name="T91" fmla="*/ 0 h 14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7"/>
                  <a:gd name="T139" fmla="*/ 0 h 144"/>
                  <a:gd name="T140" fmla="*/ 177 w 177"/>
                  <a:gd name="T141" fmla="*/ 144 h 14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7" h="144">
                    <a:moveTo>
                      <a:pt x="125" y="0"/>
                    </a:moveTo>
                    <a:lnTo>
                      <a:pt x="144" y="0"/>
                    </a:lnTo>
                    <a:lnTo>
                      <a:pt x="144" y="9"/>
                    </a:lnTo>
                    <a:lnTo>
                      <a:pt x="155" y="9"/>
                    </a:lnTo>
                    <a:lnTo>
                      <a:pt x="167" y="20"/>
                    </a:lnTo>
                    <a:lnTo>
                      <a:pt x="169" y="32"/>
                    </a:lnTo>
                    <a:lnTo>
                      <a:pt x="177" y="46"/>
                    </a:lnTo>
                    <a:lnTo>
                      <a:pt x="177" y="85"/>
                    </a:lnTo>
                    <a:lnTo>
                      <a:pt x="165" y="99"/>
                    </a:lnTo>
                    <a:lnTo>
                      <a:pt x="165" y="114"/>
                    </a:lnTo>
                    <a:lnTo>
                      <a:pt x="153" y="114"/>
                    </a:lnTo>
                    <a:lnTo>
                      <a:pt x="155" y="94"/>
                    </a:lnTo>
                    <a:lnTo>
                      <a:pt x="132" y="96"/>
                    </a:lnTo>
                    <a:lnTo>
                      <a:pt x="132" y="101"/>
                    </a:lnTo>
                    <a:lnTo>
                      <a:pt x="144" y="104"/>
                    </a:lnTo>
                    <a:lnTo>
                      <a:pt x="144" y="123"/>
                    </a:lnTo>
                    <a:lnTo>
                      <a:pt x="132" y="131"/>
                    </a:lnTo>
                    <a:lnTo>
                      <a:pt x="127" y="144"/>
                    </a:lnTo>
                    <a:lnTo>
                      <a:pt x="115" y="131"/>
                    </a:lnTo>
                    <a:lnTo>
                      <a:pt x="99" y="131"/>
                    </a:lnTo>
                    <a:lnTo>
                      <a:pt x="85" y="117"/>
                    </a:lnTo>
                    <a:lnTo>
                      <a:pt x="71" y="102"/>
                    </a:lnTo>
                    <a:lnTo>
                      <a:pt x="71" y="99"/>
                    </a:lnTo>
                    <a:lnTo>
                      <a:pt x="85" y="85"/>
                    </a:lnTo>
                    <a:lnTo>
                      <a:pt x="71" y="86"/>
                    </a:lnTo>
                    <a:lnTo>
                      <a:pt x="66" y="77"/>
                    </a:lnTo>
                    <a:lnTo>
                      <a:pt x="61" y="85"/>
                    </a:lnTo>
                    <a:lnTo>
                      <a:pt x="33" y="88"/>
                    </a:lnTo>
                    <a:lnTo>
                      <a:pt x="31" y="70"/>
                    </a:lnTo>
                    <a:lnTo>
                      <a:pt x="19" y="86"/>
                    </a:lnTo>
                    <a:lnTo>
                      <a:pt x="21" y="101"/>
                    </a:lnTo>
                    <a:lnTo>
                      <a:pt x="8" y="114"/>
                    </a:lnTo>
                    <a:lnTo>
                      <a:pt x="0" y="104"/>
                    </a:lnTo>
                    <a:lnTo>
                      <a:pt x="0" y="74"/>
                    </a:lnTo>
                    <a:lnTo>
                      <a:pt x="12" y="65"/>
                    </a:lnTo>
                    <a:lnTo>
                      <a:pt x="26" y="64"/>
                    </a:lnTo>
                    <a:lnTo>
                      <a:pt x="31" y="57"/>
                    </a:lnTo>
                    <a:lnTo>
                      <a:pt x="40" y="54"/>
                    </a:lnTo>
                    <a:lnTo>
                      <a:pt x="50" y="46"/>
                    </a:lnTo>
                    <a:lnTo>
                      <a:pt x="71" y="46"/>
                    </a:lnTo>
                    <a:lnTo>
                      <a:pt x="80" y="54"/>
                    </a:lnTo>
                    <a:lnTo>
                      <a:pt x="82" y="46"/>
                    </a:lnTo>
                    <a:lnTo>
                      <a:pt x="101" y="48"/>
                    </a:lnTo>
                    <a:lnTo>
                      <a:pt x="101" y="27"/>
                    </a:lnTo>
                    <a:lnTo>
                      <a:pt x="125" y="19"/>
                    </a:lnTo>
                    <a:lnTo>
                      <a:pt x="125" y="0"/>
                    </a:lnTo>
                    <a:close/>
                  </a:path>
                </a:pathLst>
              </a:custGeom>
              <a:grpFill/>
              <a:ln w="12700" cmpd="sng">
                <a:solidFill>
                  <a:schemeClr val="bg2"/>
                </a:solidFill>
                <a:prstDash val="solid"/>
                <a:round/>
                <a:headEnd/>
                <a:tailEnd/>
              </a:ln>
            </p:spPr>
            <p:txBody>
              <a:bodyPr/>
              <a:lstStyle/>
              <a:p>
                <a:endParaRPr lang="en-GB"/>
              </a:p>
            </p:txBody>
          </p:sp>
        </p:grpSp>
        <p:grpSp>
          <p:nvGrpSpPr>
            <p:cNvPr id="90" name="Group 16"/>
            <p:cNvGrpSpPr>
              <a:grpSpLocks/>
            </p:cNvGrpSpPr>
            <p:nvPr/>
          </p:nvGrpSpPr>
          <p:grpSpPr bwMode="auto">
            <a:xfrm>
              <a:off x="4553" y="902"/>
              <a:ext cx="337" cy="1063"/>
              <a:chOff x="2459" y="1047"/>
              <a:chExt cx="366" cy="1063"/>
            </a:xfrm>
            <a:grpFill/>
          </p:grpSpPr>
          <p:sp>
            <p:nvSpPr>
              <p:cNvPr id="168" name="Freeform 17"/>
              <p:cNvSpPr>
                <a:spLocks/>
              </p:cNvSpPr>
              <p:nvPr/>
            </p:nvSpPr>
            <p:spPr bwMode="auto">
              <a:xfrm>
                <a:off x="2680" y="1856"/>
                <a:ext cx="23" cy="36"/>
              </a:xfrm>
              <a:custGeom>
                <a:avLst/>
                <a:gdLst>
                  <a:gd name="T0" fmla="*/ 4 w 23"/>
                  <a:gd name="T1" fmla="*/ 23 h 36"/>
                  <a:gd name="T2" fmla="*/ 7 w 23"/>
                  <a:gd name="T3" fmla="*/ 16 h 36"/>
                  <a:gd name="T4" fmla="*/ 9 w 23"/>
                  <a:gd name="T5" fmla="*/ 7 h 36"/>
                  <a:gd name="T6" fmla="*/ 11 w 23"/>
                  <a:gd name="T7" fmla="*/ 2 h 36"/>
                  <a:gd name="T8" fmla="*/ 19 w 23"/>
                  <a:gd name="T9" fmla="*/ 0 h 36"/>
                  <a:gd name="T10" fmla="*/ 23 w 23"/>
                  <a:gd name="T11" fmla="*/ 8 h 36"/>
                  <a:gd name="T12" fmla="*/ 19 w 23"/>
                  <a:gd name="T13" fmla="*/ 23 h 36"/>
                  <a:gd name="T14" fmla="*/ 16 w 23"/>
                  <a:gd name="T15" fmla="*/ 29 h 36"/>
                  <a:gd name="T16" fmla="*/ 14 w 23"/>
                  <a:gd name="T17" fmla="*/ 34 h 36"/>
                  <a:gd name="T18" fmla="*/ 9 w 23"/>
                  <a:gd name="T19" fmla="*/ 36 h 36"/>
                  <a:gd name="T20" fmla="*/ 4 w 23"/>
                  <a:gd name="T21" fmla="*/ 36 h 36"/>
                  <a:gd name="T22" fmla="*/ 4 w 23"/>
                  <a:gd name="T23" fmla="*/ 32 h 36"/>
                  <a:gd name="T24" fmla="*/ 0 w 23"/>
                  <a:gd name="T25" fmla="*/ 29 h 36"/>
                  <a:gd name="T26" fmla="*/ 4 w 23"/>
                  <a:gd name="T27" fmla="*/ 23 h 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3"/>
                  <a:gd name="T43" fmla="*/ 0 h 36"/>
                  <a:gd name="T44" fmla="*/ 23 w 23"/>
                  <a:gd name="T45" fmla="*/ 36 h 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3" h="36">
                    <a:moveTo>
                      <a:pt x="4" y="23"/>
                    </a:moveTo>
                    <a:lnTo>
                      <a:pt x="7" y="16"/>
                    </a:lnTo>
                    <a:lnTo>
                      <a:pt x="9" y="7"/>
                    </a:lnTo>
                    <a:lnTo>
                      <a:pt x="11" y="2"/>
                    </a:lnTo>
                    <a:lnTo>
                      <a:pt x="19" y="0"/>
                    </a:lnTo>
                    <a:lnTo>
                      <a:pt x="23" y="8"/>
                    </a:lnTo>
                    <a:lnTo>
                      <a:pt x="19" y="23"/>
                    </a:lnTo>
                    <a:lnTo>
                      <a:pt x="16" y="29"/>
                    </a:lnTo>
                    <a:lnTo>
                      <a:pt x="14" y="34"/>
                    </a:lnTo>
                    <a:lnTo>
                      <a:pt x="9" y="36"/>
                    </a:lnTo>
                    <a:lnTo>
                      <a:pt x="4" y="36"/>
                    </a:lnTo>
                    <a:lnTo>
                      <a:pt x="4" y="32"/>
                    </a:lnTo>
                    <a:lnTo>
                      <a:pt x="0" y="29"/>
                    </a:lnTo>
                    <a:lnTo>
                      <a:pt x="4" y="23"/>
                    </a:lnTo>
                    <a:close/>
                  </a:path>
                </a:pathLst>
              </a:custGeom>
              <a:grpFill/>
              <a:ln w="12700" cmpd="sng">
                <a:solidFill>
                  <a:schemeClr val="bg2"/>
                </a:solidFill>
                <a:prstDash val="solid"/>
                <a:round/>
                <a:headEnd/>
                <a:tailEnd/>
              </a:ln>
            </p:spPr>
            <p:txBody>
              <a:bodyPr/>
              <a:lstStyle/>
              <a:p>
                <a:endParaRPr lang="en-GB"/>
              </a:p>
            </p:txBody>
          </p:sp>
          <p:grpSp>
            <p:nvGrpSpPr>
              <p:cNvPr id="169" name="Group 18"/>
              <p:cNvGrpSpPr>
                <a:grpSpLocks/>
              </p:cNvGrpSpPr>
              <p:nvPr/>
            </p:nvGrpSpPr>
            <p:grpSpPr bwMode="auto">
              <a:xfrm>
                <a:off x="2459" y="1047"/>
                <a:ext cx="366" cy="1063"/>
                <a:chOff x="2459" y="1047"/>
                <a:chExt cx="366" cy="1063"/>
              </a:xfrm>
              <a:grpFill/>
            </p:grpSpPr>
            <p:sp>
              <p:nvSpPr>
                <p:cNvPr id="170" name="Freeform 19"/>
                <p:cNvSpPr>
                  <a:spLocks/>
                </p:cNvSpPr>
                <p:nvPr/>
              </p:nvSpPr>
              <p:spPr bwMode="auto">
                <a:xfrm>
                  <a:off x="2459" y="1047"/>
                  <a:ext cx="179" cy="230"/>
                </a:xfrm>
                <a:custGeom>
                  <a:avLst/>
                  <a:gdLst>
                    <a:gd name="T0" fmla="*/ 122 w 179"/>
                    <a:gd name="T1" fmla="*/ 0 h 230"/>
                    <a:gd name="T2" fmla="*/ 130 w 179"/>
                    <a:gd name="T3" fmla="*/ 23 h 230"/>
                    <a:gd name="T4" fmla="*/ 122 w 179"/>
                    <a:gd name="T5" fmla="*/ 36 h 230"/>
                    <a:gd name="T6" fmla="*/ 110 w 179"/>
                    <a:gd name="T7" fmla="*/ 36 h 230"/>
                    <a:gd name="T8" fmla="*/ 103 w 179"/>
                    <a:gd name="T9" fmla="*/ 45 h 230"/>
                    <a:gd name="T10" fmla="*/ 73 w 179"/>
                    <a:gd name="T11" fmla="*/ 56 h 230"/>
                    <a:gd name="T12" fmla="*/ 40 w 179"/>
                    <a:gd name="T13" fmla="*/ 52 h 230"/>
                    <a:gd name="T14" fmla="*/ 8 w 179"/>
                    <a:gd name="T15" fmla="*/ 53 h 230"/>
                    <a:gd name="T16" fmla="*/ 0 w 179"/>
                    <a:gd name="T17" fmla="*/ 50 h 230"/>
                    <a:gd name="T18" fmla="*/ 0 w 179"/>
                    <a:gd name="T19" fmla="*/ 63 h 230"/>
                    <a:gd name="T20" fmla="*/ 7 w 179"/>
                    <a:gd name="T21" fmla="*/ 73 h 230"/>
                    <a:gd name="T22" fmla="*/ 15 w 179"/>
                    <a:gd name="T23" fmla="*/ 85 h 230"/>
                    <a:gd name="T24" fmla="*/ 28 w 179"/>
                    <a:gd name="T25" fmla="*/ 82 h 230"/>
                    <a:gd name="T26" fmla="*/ 33 w 179"/>
                    <a:gd name="T27" fmla="*/ 89 h 230"/>
                    <a:gd name="T28" fmla="*/ 40 w 179"/>
                    <a:gd name="T29" fmla="*/ 89 h 230"/>
                    <a:gd name="T30" fmla="*/ 47 w 179"/>
                    <a:gd name="T31" fmla="*/ 105 h 230"/>
                    <a:gd name="T32" fmla="*/ 59 w 179"/>
                    <a:gd name="T33" fmla="*/ 113 h 230"/>
                    <a:gd name="T34" fmla="*/ 54 w 179"/>
                    <a:gd name="T35" fmla="*/ 122 h 230"/>
                    <a:gd name="T36" fmla="*/ 68 w 179"/>
                    <a:gd name="T37" fmla="*/ 135 h 230"/>
                    <a:gd name="T38" fmla="*/ 64 w 179"/>
                    <a:gd name="T39" fmla="*/ 151 h 230"/>
                    <a:gd name="T40" fmla="*/ 43 w 179"/>
                    <a:gd name="T41" fmla="*/ 159 h 230"/>
                    <a:gd name="T42" fmla="*/ 49 w 179"/>
                    <a:gd name="T43" fmla="*/ 167 h 230"/>
                    <a:gd name="T44" fmla="*/ 59 w 179"/>
                    <a:gd name="T45" fmla="*/ 177 h 230"/>
                    <a:gd name="T46" fmla="*/ 64 w 179"/>
                    <a:gd name="T47" fmla="*/ 185 h 230"/>
                    <a:gd name="T48" fmla="*/ 68 w 179"/>
                    <a:gd name="T49" fmla="*/ 201 h 230"/>
                    <a:gd name="T50" fmla="*/ 82 w 179"/>
                    <a:gd name="T51" fmla="*/ 216 h 230"/>
                    <a:gd name="T52" fmla="*/ 92 w 179"/>
                    <a:gd name="T53" fmla="*/ 209 h 230"/>
                    <a:gd name="T54" fmla="*/ 103 w 179"/>
                    <a:gd name="T55" fmla="*/ 224 h 230"/>
                    <a:gd name="T56" fmla="*/ 113 w 179"/>
                    <a:gd name="T57" fmla="*/ 230 h 230"/>
                    <a:gd name="T58" fmla="*/ 117 w 179"/>
                    <a:gd name="T59" fmla="*/ 229 h 230"/>
                    <a:gd name="T60" fmla="*/ 118 w 179"/>
                    <a:gd name="T61" fmla="*/ 216 h 230"/>
                    <a:gd name="T62" fmla="*/ 117 w 179"/>
                    <a:gd name="T63" fmla="*/ 203 h 230"/>
                    <a:gd name="T64" fmla="*/ 124 w 179"/>
                    <a:gd name="T65" fmla="*/ 198 h 230"/>
                    <a:gd name="T66" fmla="*/ 127 w 179"/>
                    <a:gd name="T67" fmla="*/ 185 h 230"/>
                    <a:gd name="T68" fmla="*/ 111 w 179"/>
                    <a:gd name="T69" fmla="*/ 182 h 230"/>
                    <a:gd name="T70" fmla="*/ 94 w 179"/>
                    <a:gd name="T71" fmla="*/ 190 h 230"/>
                    <a:gd name="T72" fmla="*/ 78 w 179"/>
                    <a:gd name="T73" fmla="*/ 190 h 230"/>
                    <a:gd name="T74" fmla="*/ 85 w 179"/>
                    <a:gd name="T75" fmla="*/ 175 h 230"/>
                    <a:gd name="T76" fmla="*/ 97 w 179"/>
                    <a:gd name="T77" fmla="*/ 175 h 230"/>
                    <a:gd name="T78" fmla="*/ 110 w 179"/>
                    <a:gd name="T79" fmla="*/ 166 h 230"/>
                    <a:gd name="T80" fmla="*/ 113 w 179"/>
                    <a:gd name="T81" fmla="*/ 148 h 230"/>
                    <a:gd name="T82" fmla="*/ 129 w 179"/>
                    <a:gd name="T83" fmla="*/ 143 h 230"/>
                    <a:gd name="T84" fmla="*/ 136 w 179"/>
                    <a:gd name="T85" fmla="*/ 138 h 230"/>
                    <a:gd name="T86" fmla="*/ 157 w 179"/>
                    <a:gd name="T87" fmla="*/ 140 h 230"/>
                    <a:gd name="T88" fmla="*/ 158 w 179"/>
                    <a:gd name="T89" fmla="*/ 135 h 230"/>
                    <a:gd name="T90" fmla="*/ 172 w 179"/>
                    <a:gd name="T91" fmla="*/ 130 h 230"/>
                    <a:gd name="T92" fmla="*/ 157 w 179"/>
                    <a:gd name="T93" fmla="*/ 113 h 230"/>
                    <a:gd name="T94" fmla="*/ 150 w 179"/>
                    <a:gd name="T95" fmla="*/ 103 h 230"/>
                    <a:gd name="T96" fmla="*/ 155 w 179"/>
                    <a:gd name="T97" fmla="*/ 89 h 230"/>
                    <a:gd name="T98" fmla="*/ 155 w 179"/>
                    <a:gd name="T99" fmla="*/ 76 h 230"/>
                    <a:gd name="T100" fmla="*/ 169 w 179"/>
                    <a:gd name="T101" fmla="*/ 61 h 230"/>
                    <a:gd name="T102" fmla="*/ 165 w 179"/>
                    <a:gd name="T103" fmla="*/ 53 h 230"/>
                    <a:gd name="T104" fmla="*/ 172 w 179"/>
                    <a:gd name="T105" fmla="*/ 52 h 230"/>
                    <a:gd name="T106" fmla="*/ 172 w 179"/>
                    <a:gd name="T107" fmla="*/ 39 h 230"/>
                    <a:gd name="T108" fmla="*/ 179 w 179"/>
                    <a:gd name="T109" fmla="*/ 32 h 230"/>
                    <a:gd name="T110" fmla="*/ 171 w 179"/>
                    <a:gd name="T111" fmla="*/ 26 h 230"/>
                    <a:gd name="T112" fmla="*/ 165 w 179"/>
                    <a:gd name="T113" fmla="*/ 26 h 230"/>
                    <a:gd name="T114" fmla="*/ 143 w 179"/>
                    <a:gd name="T115" fmla="*/ 11 h 230"/>
                    <a:gd name="T116" fmla="*/ 122 w 179"/>
                    <a:gd name="T117" fmla="*/ 0 h 23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9"/>
                    <a:gd name="T178" fmla="*/ 0 h 230"/>
                    <a:gd name="T179" fmla="*/ 179 w 179"/>
                    <a:gd name="T180" fmla="*/ 230 h 23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9" h="230">
                      <a:moveTo>
                        <a:pt x="122" y="0"/>
                      </a:moveTo>
                      <a:lnTo>
                        <a:pt x="130" y="23"/>
                      </a:lnTo>
                      <a:lnTo>
                        <a:pt x="122" y="36"/>
                      </a:lnTo>
                      <a:lnTo>
                        <a:pt x="110" y="36"/>
                      </a:lnTo>
                      <a:lnTo>
                        <a:pt x="103" y="45"/>
                      </a:lnTo>
                      <a:lnTo>
                        <a:pt x="73" y="56"/>
                      </a:lnTo>
                      <a:lnTo>
                        <a:pt x="40" y="52"/>
                      </a:lnTo>
                      <a:lnTo>
                        <a:pt x="8" y="53"/>
                      </a:lnTo>
                      <a:lnTo>
                        <a:pt x="0" y="50"/>
                      </a:lnTo>
                      <a:lnTo>
                        <a:pt x="0" y="63"/>
                      </a:lnTo>
                      <a:lnTo>
                        <a:pt x="7" y="73"/>
                      </a:lnTo>
                      <a:lnTo>
                        <a:pt x="15" y="85"/>
                      </a:lnTo>
                      <a:lnTo>
                        <a:pt x="28" y="82"/>
                      </a:lnTo>
                      <a:lnTo>
                        <a:pt x="33" y="89"/>
                      </a:lnTo>
                      <a:lnTo>
                        <a:pt x="40" y="89"/>
                      </a:lnTo>
                      <a:lnTo>
                        <a:pt x="47" y="105"/>
                      </a:lnTo>
                      <a:lnTo>
                        <a:pt x="59" y="113"/>
                      </a:lnTo>
                      <a:lnTo>
                        <a:pt x="54" y="122"/>
                      </a:lnTo>
                      <a:lnTo>
                        <a:pt x="68" y="135"/>
                      </a:lnTo>
                      <a:lnTo>
                        <a:pt x="64" y="151"/>
                      </a:lnTo>
                      <a:lnTo>
                        <a:pt x="43" y="159"/>
                      </a:lnTo>
                      <a:lnTo>
                        <a:pt x="49" y="167"/>
                      </a:lnTo>
                      <a:lnTo>
                        <a:pt x="59" y="177"/>
                      </a:lnTo>
                      <a:lnTo>
                        <a:pt x="64" y="185"/>
                      </a:lnTo>
                      <a:lnTo>
                        <a:pt x="68" y="201"/>
                      </a:lnTo>
                      <a:lnTo>
                        <a:pt x="82" y="216"/>
                      </a:lnTo>
                      <a:lnTo>
                        <a:pt x="92" y="209"/>
                      </a:lnTo>
                      <a:lnTo>
                        <a:pt x="103" y="224"/>
                      </a:lnTo>
                      <a:lnTo>
                        <a:pt x="113" y="230"/>
                      </a:lnTo>
                      <a:lnTo>
                        <a:pt x="117" y="229"/>
                      </a:lnTo>
                      <a:lnTo>
                        <a:pt x="118" y="216"/>
                      </a:lnTo>
                      <a:lnTo>
                        <a:pt x="117" y="203"/>
                      </a:lnTo>
                      <a:lnTo>
                        <a:pt x="124" y="198"/>
                      </a:lnTo>
                      <a:lnTo>
                        <a:pt x="127" y="185"/>
                      </a:lnTo>
                      <a:lnTo>
                        <a:pt x="111" y="182"/>
                      </a:lnTo>
                      <a:lnTo>
                        <a:pt x="94" y="190"/>
                      </a:lnTo>
                      <a:lnTo>
                        <a:pt x="78" y="190"/>
                      </a:lnTo>
                      <a:lnTo>
                        <a:pt x="85" y="175"/>
                      </a:lnTo>
                      <a:lnTo>
                        <a:pt x="97" y="175"/>
                      </a:lnTo>
                      <a:lnTo>
                        <a:pt x="110" y="166"/>
                      </a:lnTo>
                      <a:lnTo>
                        <a:pt x="113" y="148"/>
                      </a:lnTo>
                      <a:lnTo>
                        <a:pt x="129" y="143"/>
                      </a:lnTo>
                      <a:lnTo>
                        <a:pt x="136" y="138"/>
                      </a:lnTo>
                      <a:lnTo>
                        <a:pt x="157" y="140"/>
                      </a:lnTo>
                      <a:lnTo>
                        <a:pt x="158" y="135"/>
                      </a:lnTo>
                      <a:lnTo>
                        <a:pt x="172" y="130"/>
                      </a:lnTo>
                      <a:lnTo>
                        <a:pt x="157" y="113"/>
                      </a:lnTo>
                      <a:lnTo>
                        <a:pt x="150" y="103"/>
                      </a:lnTo>
                      <a:lnTo>
                        <a:pt x="155" y="89"/>
                      </a:lnTo>
                      <a:lnTo>
                        <a:pt x="155" y="76"/>
                      </a:lnTo>
                      <a:lnTo>
                        <a:pt x="169" y="61"/>
                      </a:lnTo>
                      <a:lnTo>
                        <a:pt x="165" y="53"/>
                      </a:lnTo>
                      <a:lnTo>
                        <a:pt x="172" y="52"/>
                      </a:lnTo>
                      <a:lnTo>
                        <a:pt x="172" y="39"/>
                      </a:lnTo>
                      <a:lnTo>
                        <a:pt x="179" y="32"/>
                      </a:lnTo>
                      <a:lnTo>
                        <a:pt x="171" y="26"/>
                      </a:lnTo>
                      <a:lnTo>
                        <a:pt x="165" y="26"/>
                      </a:lnTo>
                      <a:lnTo>
                        <a:pt x="143" y="11"/>
                      </a:lnTo>
                      <a:lnTo>
                        <a:pt x="122" y="0"/>
                      </a:lnTo>
                      <a:close/>
                    </a:path>
                  </a:pathLst>
                </a:custGeom>
                <a:grpFill/>
                <a:ln w="12700" cmpd="sng">
                  <a:solidFill>
                    <a:schemeClr val="bg2"/>
                  </a:solidFill>
                  <a:prstDash val="solid"/>
                  <a:round/>
                  <a:headEnd/>
                  <a:tailEnd/>
                </a:ln>
              </p:spPr>
              <p:txBody>
                <a:bodyPr/>
                <a:lstStyle/>
                <a:p>
                  <a:endParaRPr lang="en-GB"/>
                </a:p>
              </p:txBody>
            </p:sp>
            <p:sp>
              <p:nvSpPr>
                <p:cNvPr id="171" name="Freeform 20"/>
                <p:cNvSpPr>
                  <a:spLocks/>
                </p:cNvSpPr>
                <p:nvPr/>
              </p:nvSpPr>
              <p:spPr bwMode="auto">
                <a:xfrm>
                  <a:off x="2576" y="1242"/>
                  <a:ext cx="249" cy="519"/>
                </a:xfrm>
                <a:custGeom>
                  <a:avLst/>
                  <a:gdLst>
                    <a:gd name="T0" fmla="*/ 78 w 249"/>
                    <a:gd name="T1" fmla="*/ 16 h 519"/>
                    <a:gd name="T2" fmla="*/ 104 w 249"/>
                    <a:gd name="T3" fmla="*/ 22 h 519"/>
                    <a:gd name="T4" fmla="*/ 128 w 249"/>
                    <a:gd name="T5" fmla="*/ 45 h 519"/>
                    <a:gd name="T6" fmla="*/ 141 w 249"/>
                    <a:gd name="T7" fmla="*/ 67 h 519"/>
                    <a:gd name="T8" fmla="*/ 163 w 249"/>
                    <a:gd name="T9" fmla="*/ 93 h 519"/>
                    <a:gd name="T10" fmla="*/ 153 w 249"/>
                    <a:gd name="T11" fmla="*/ 106 h 519"/>
                    <a:gd name="T12" fmla="*/ 195 w 249"/>
                    <a:gd name="T13" fmla="*/ 141 h 519"/>
                    <a:gd name="T14" fmla="*/ 205 w 249"/>
                    <a:gd name="T15" fmla="*/ 172 h 519"/>
                    <a:gd name="T16" fmla="*/ 240 w 249"/>
                    <a:gd name="T17" fmla="*/ 191 h 519"/>
                    <a:gd name="T18" fmla="*/ 249 w 249"/>
                    <a:gd name="T19" fmla="*/ 233 h 519"/>
                    <a:gd name="T20" fmla="*/ 212 w 249"/>
                    <a:gd name="T21" fmla="*/ 241 h 519"/>
                    <a:gd name="T22" fmla="*/ 205 w 249"/>
                    <a:gd name="T23" fmla="*/ 264 h 519"/>
                    <a:gd name="T24" fmla="*/ 209 w 249"/>
                    <a:gd name="T25" fmla="*/ 288 h 519"/>
                    <a:gd name="T26" fmla="*/ 200 w 249"/>
                    <a:gd name="T27" fmla="*/ 313 h 519"/>
                    <a:gd name="T28" fmla="*/ 179 w 249"/>
                    <a:gd name="T29" fmla="*/ 338 h 519"/>
                    <a:gd name="T30" fmla="*/ 172 w 249"/>
                    <a:gd name="T31" fmla="*/ 362 h 519"/>
                    <a:gd name="T32" fmla="*/ 183 w 249"/>
                    <a:gd name="T33" fmla="*/ 386 h 519"/>
                    <a:gd name="T34" fmla="*/ 181 w 249"/>
                    <a:gd name="T35" fmla="*/ 415 h 519"/>
                    <a:gd name="T36" fmla="*/ 156 w 249"/>
                    <a:gd name="T37" fmla="*/ 413 h 519"/>
                    <a:gd name="T38" fmla="*/ 139 w 249"/>
                    <a:gd name="T39" fmla="*/ 395 h 519"/>
                    <a:gd name="T40" fmla="*/ 128 w 249"/>
                    <a:gd name="T41" fmla="*/ 378 h 519"/>
                    <a:gd name="T42" fmla="*/ 106 w 249"/>
                    <a:gd name="T43" fmla="*/ 395 h 519"/>
                    <a:gd name="T44" fmla="*/ 94 w 249"/>
                    <a:gd name="T45" fmla="*/ 420 h 519"/>
                    <a:gd name="T46" fmla="*/ 78 w 249"/>
                    <a:gd name="T47" fmla="*/ 445 h 519"/>
                    <a:gd name="T48" fmla="*/ 64 w 249"/>
                    <a:gd name="T49" fmla="*/ 463 h 519"/>
                    <a:gd name="T50" fmla="*/ 62 w 249"/>
                    <a:gd name="T51" fmla="*/ 492 h 519"/>
                    <a:gd name="T52" fmla="*/ 40 w 249"/>
                    <a:gd name="T53" fmla="*/ 500 h 519"/>
                    <a:gd name="T54" fmla="*/ 15 w 249"/>
                    <a:gd name="T55" fmla="*/ 519 h 519"/>
                    <a:gd name="T56" fmla="*/ 20 w 249"/>
                    <a:gd name="T57" fmla="*/ 468 h 519"/>
                    <a:gd name="T58" fmla="*/ 24 w 249"/>
                    <a:gd name="T59" fmla="*/ 423 h 519"/>
                    <a:gd name="T60" fmla="*/ 34 w 249"/>
                    <a:gd name="T61" fmla="*/ 402 h 519"/>
                    <a:gd name="T62" fmla="*/ 57 w 249"/>
                    <a:gd name="T63" fmla="*/ 391 h 519"/>
                    <a:gd name="T64" fmla="*/ 78 w 249"/>
                    <a:gd name="T65" fmla="*/ 359 h 519"/>
                    <a:gd name="T66" fmla="*/ 92 w 249"/>
                    <a:gd name="T67" fmla="*/ 350 h 519"/>
                    <a:gd name="T68" fmla="*/ 102 w 249"/>
                    <a:gd name="T69" fmla="*/ 323 h 519"/>
                    <a:gd name="T70" fmla="*/ 87 w 249"/>
                    <a:gd name="T71" fmla="*/ 273 h 519"/>
                    <a:gd name="T72" fmla="*/ 69 w 249"/>
                    <a:gd name="T73" fmla="*/ 252 h 519"/>
                    <a:gd name="T74" fmla="*/ 78 w 249"/>
                    <a:gd name="T75" fmla="*/ 231 h 519"/>
                    <a:gd name="T76" fmla="*/ 83 w 249"/>
                    <a:gd name="T77" fmla="*/ 254 h 519"/>
                    <a:gd name="T78" fmla="*/ 99 w 249"/>
                    <a:gd name="T79" fmla="*/ 262 h 519"/>
                    <a:gd name="T80" fmla="*/ 108 w 249"/>
                    <a:gd name="T81" fmla="*/ 246 h 519"/>
                    <a:gd name="T82" fmla="*/ 116 w 249"/>
                    <a:gd name="T83" fmla="*/ 227 h 519"/>
                    <a:gd name="T84" fmla="*/ 106 w 249"/>
                    <a:gd name="T85" fmla="*/ 175 h 519"/>
                    <a:gd name="T86" fmla="*/ 104 w 249"/>
                    <a:gd name="T87" fmla="*/ 146 h 519"/>
                    <a:gd name="T88" fmla="*/ 94 w 249"/>
                    <a:gd name="T89" fmla="*/ 127 h 519"/>
                    <a:gd name="T90" fmla="*/ 74 w 249"/>
                    <a:gd name="T91" fmla="*/ 103 h 519"/>
                    <a:gd name="T92" fmla="*/ 62 w 249"/>
                    <a:gd name="T93" fmla="*/ 87 h 519"/>
                    <a:gd name="T94" fmla="*/ 45 w 249"/>
                    <a:gd name="T95" fmla="*/ 88 h 519"/>
                    <a:gd name="T96" fmla="*/ 34 w 249"/>
                    <a:gd name="T97" fmla="*/ 67 h 519"/>
                    <a:gd name="T98" fmla="*/ 22 w 249"/>
                    <a:gd name="T99" fmla="*/ 61 h 519"/>
                    <a:gd name="T100" fmla="*/ 12 w 249"/>
                    <a:gd name="T101" fmla="*/ 37 h 519"/>
                    <a:gd name="T102" fmla="*/ 29 w 249"/>
                    <a:gd name="T103" fmla="*/ 29 h 519"/>
                    <a:gd name="T104" fmla="*/ 40 w 249"/>
                    <a:gd name="T105" fmla="*/ 26 h 519"/>
                    <a:gd name="T106" fmla="*/ 34 w 249"/>
                    <a:gd name="T107" fmla="*/ 9 h 519"/>
                    <a:gd name="T108" fmla="*/ 19 w 249"/>
                    <a:gd name="T109" fmla="*/ 16 h 519"/>
                    <a:gd name="T110" fmla="*/ 33 w 249"/>
                    <a:gd name="T111" fmla="*/ 0 h 519"/>
                    <a:gd name="T112" fmla="*/ 61 w 249"/>
                    <a:gd name="T113" fmla="*/ 19 h 51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9"/>
                    <a:gd name="T172" fmla="*/ 0 h 519"/>
                    <a:gd name="T173" fmla="*/ 249 w 249"/>
                    <a:gd name="T174" fmla="*/ 519 h 51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9" h="519">
                      <a:moveTo>
                        <a:pt x="61" y="19"/>
                      </a:moveTo>
                      <a:lnTo>
                        <a:pt x="78" y="16"/>
                      </a:lnTo>
                      <a:lnTo>
                        <a:pt x="92" y="22"/>
                      </a:lnTo>
                      <a:lnTo>
                        <a:pt x="104" y="22"/>
                      </a:lnTo>
                      <a:lnTo>
                        <a:pt x="120" y="30"/>
                      </a:lnTo>
                      <a:lnTo>
                        <a:pt x="128" y="45"/>
                      </a:lnTo>
                      <a:lnTo>
                        <a:pt x="139" y="51"/>
                      </a:lnTo>
                      <a:lnTo>
                        <a:pt x="141" y="67"/>
                      </a:lnTo>
                      <a:lnTo>
                        <a:pt x="146" y="80"/>
                      </a:lnTo>
                      <a:lnTo>
                        <a:pt x="163" y="93"/>
                      </a:lnTo>
                      <a:lnTo>
                        <a:pt x="144" y="100"/>
                      </a:lnTo>
                      <a:lnTo>
                        <a:pt x="153" y="106"/>
                      </a:lnTo>
                      <a:lnTo>
                        <a:pt x="158" y="116"/>
                      </a:lnTo>
                      <a:lnTo>
                        <a:pt x="195" y="141"/>
                      </a:lnTo>
                      <a:lnTo>
                        <a:pt x="196" y="154"/>
                      </a:lnTo>
                      <a:lnTo>
                        <a:pt x="205" y="172"/>
                      </a:lnTo>
                      <a:lnTo>
                        <a:pt x="217" y="183"/>
                      </a:lnTo>
                      <a:lnTo>
                        <a:pt x="240" y="191"/>
                      </a:lnTo>
                      <a:lnTo>
                        <a:pt x="235" y="209"/>
                      </a:lnTo>
                      <a:lnTo>
                        <a:pt x="249" y="233"/>
                      </a:lnTo>
                      <a:lnTo>
                        <a:pt x="247" y="241"/>
                      </a:lnTo>
                      <a:lnTo>
                        <a:pt x="212" y="241"/>
                      </a:lnTo>
                      <a:lnTo>
                        <a:pt x="212" y="254"/>
                      </a:lnTo>
                      <a:lnTo>
                        <a:pt x="205" y="264"/>
                      </a:lnTo>
                      <a:lnTo>
                        <a:pt x="205" y="272"/>
                      </a:lnTo>
                      <a:lnTo>
                        <a:pt x="209" y="288"/>
                      </a:lnTo>
                      <a:lnTo>
                        <a:pt x="205" y="302"/>
                      </a:lnTo>
                      <a:lnTo>
                        <a:pt x="200" y="313"/>
                      </a:lnTo>
                      <a:lnTo>
                        <a:pt x="191" y="323"/>
                      </a:lnTo>
                      <a:lnTo>
                        <a:pt x="179" y="338"/>
                      </a:lnTo>
                      <a:lnTo>
                        <a:pt x="186" y="352"/>
                      </a:lnTo>
                      <a:lnTo>
                        <a:pt x="172" y="362"/>
                      </a:lnTo>
                      <a:lnTo>
                        <a:pt x="181" y="375"/>
                      </a:lnTo>
                      <a:lnTo>
                        <a:pt x="183" y="386"/>
                      </a:lnTo>
                      <a:lnTo>
                        <a:pt x="186" y="405"/>
                      </a:lnTo>
                      <a:lnTo>
                        <a:pt x="181" y="415"/>
                      </a:lnTo>
                      <a:lnTo>
                        <a:pt x="167" y="410"/>
                      </a:lnTo>
                      <a:lnTo>
                        <a:pt x="156" y="413"/>
                      </a:lnTo>
                      <a:lnTo>
                        <a:pt x="146" y="405"/>
                      </a:lnTo>
                      <a:lnTo>
                        <a:pt x="139" y="395"/>
                      </a:lnTo>
                      <a:lnTo>
                        <a:pt x="137" y="384"/>
                      </a:lnTo>
                      <a:lnTo>
                        <a:pt x="128" y="378"/>
                      </a:lnTo>
                      <a:lnTo>
                        <a:pt x="118" y="387"/>
                      </a:lnTo>
                      <a:lnTo>
                        <a:pt x="106" y="395"/>
                      </a:lnTo>
                      <a:lnTo>
                        <a:pt x="94" y="405"/>
                      </a:lnTo>
                      <a:lnTo>
                        <a:pt x="94" y="420"/>
                      </a:lnTo>
                      <a:lnTo>
                        <a:pt x="85" y="436"/>
                      </a:lnTo>
                      <a:lnTo>
                        <a:pt x="78" y="445"/>
                      </a:lnTo>
                      <a:lnTo>
                        <a:pt x="78" y="455"/>
                      </a:lnTo>
                      <a:lnTo>
                        <a:pt x="64" y="463"/>
                      </a:lnTo>
                      <a:lnTo>
                        <a:pt x="48" y="473"/>
                      </a:lnTo>
                      <a:lnTo>
                        <a:pt x="62" y="492"/>
                      </a:lnTo>
                      <a:lnTo>
                        <a:pt x="54" y="502"/>
                      </a:lnTo>
                      <a:lnTo>
                        <a:pt x="40" y="500"/>
                      </a:lnTo>
                      <a:lnTo>
                        <a:pt x="22" y="519"/>
                      </a:lnTo>
                      <a:lnTo>
                        <a:pt x="15" y="519"/>
                      </a:lnTo>
                      <a:lnTo>
                        <a:pt x="0" y="515"/>
                      </a:lnTo>
                      <a:lnTo>
                        <a:pt x="20" y="468"/>
                      </a:lnTo>
                      <a:lnTo>
                        <a:pt x="15" y="441"/>
                      </a:lnTo>
                      <a:lnTo>
                        <a:pt x="24" y="423"/>
                      </a:lnTo>
                      <a:lnTo>
                        <a:pt x="24" y="410"/>
                      </a:lnTo>
                      <a:lnTo>
                        <a:pt x="34" y="402"/>
                      </a:lnTo>
                      <a:lnTo>
                        <a:pt x="40" y="407"/>
                      </a:lnTo>
                      <a:lnTo>
                        <a:pt x="57" y="391"/>
                      </a:lnTo>
                      <a:lnTo>
                        <a:pt x="64" y="368"/>
                      </a:lnTo>
                      <a:lnTo>
                        <a:pt x="78" y="359"/>
                      </a:lnTo>
                      <a:lnTo>
                        <a:pt x="83" y="344"/>
                      </a:lnTo>
                      <a:lnTo>
                        <a:pt x="92" y="350"/>
                      </a:lnTo>
                      <a:lnTo>
                        <a:pt x="106" y="336"/>
                      </a:lnTo>
                      <a:lnTo>
                        <a:pt x="102" y="323"/>
                      </a:lnTo>
                      <a:lnTo>
                        <a:pt x="94" y="318"/>
                      </a:lnTo>
                      <a:lnTo>
                        <a:pt x="87" y="273"/>
                      </a:lnTo>
                      <a:lnTo>
                        <a:pt x="74" y="264"/>
                      </a:lnTo>
                      <a:lnTo>
                        <a:pt x="69" y="252"/>
                      </a:lnTo>
                      <a:lnTo>
                        <a:pt x="71" y="241"/>
                      </a:lnTo>
                      <a:lnTo>
                        <a:pt x="78" y="231"/>
                      </a:lnTo>
                      <a:lnTo>
                        <a:pt x="83" y="235"/>
                      </a:lnTo>
                      <a:lnTo>
                        <a:pt x="83" y="254"/>
                      </a:lnTo>
                      <a:lnTo>
                        <a:pt x="94" y="259"/>
                      </a:lnTo>
                      <a:lnTo>
                        <a:pt x="99" y="262"/>
                      </a:lnTo>
                      <a:lnTo>
                        <a:pt x="106" y="257"/>
                      </a:lnTo>
                      <a:lnTo>
                        <a:pt x="108" y="246"/>
                      </a:lnTo>
                      <a:lnTo>
                        <a:pt x="108" y="235"/>
                      </a:lnTo>
                      <a:lnTo>
                        <a:pt x="116" y="227"/>
                      </a:lnTo>
                      <a:lnTo>
                        <a:pt x="115" y="204"/>
                      </a:lnTo>
                      <a:lnTo>
                        <a:pt x="106" y="175"/>
                      </a:lnTo>
                      <a:lnTo>
                        <a:pt x="111" y="159"/>
                      </a:lnTo>
                      <a:lnTo>
                        <a:pt x="104" y="146"/>
                      </a:lnTo>
                      <a:lnTo>
                        <a:pt x="94" y="137"/>
                      </a:lnTo>
                      <a:lnTo>
                        <a:pt x="94" y="127"/>
                      </a:lnTo>
                      <a:lnTo>
                        <a:pt x="81" y="112"/>
                      </a:lnTo>
                      <a:lnTo>
                        <a:pt x="74" y="103"/>
                      </a:lnTo>
                      <a:lnTo>
                        <a:pt x="73" y="91"/>
                      </a:lnTo>
                      <a:lnTo>
                        <a:pt x="62" y="87"/>
                      </a:lnTo>
                      <a:lnTo>
                        <a:pt x="50" y="95"/>
                      </a:lnTo>
                      <a:lnTo>
                        <a:pt x="45" y="88"/>
                      </a:lnTo>
                      <a:lnTo>
                        <a:pt x="38" y="75"/>
                      </a:lnTo>
                      <a:lnTo>
                        <a:pt x="34" y="67"/>
                      </a:lnTo>
                      <a:lnTo>
                        <a:pt x="24" y="72"/>
                      </a:lnTo>
                      <a:lnTo>
                        <a:pt x="22" y="61"/>
                      </a:lnTo>
                      <a:lnTo>
                        <a:pt x="22" y="50"/>
                      </a:lnTo>
                      <a:lnTo>
                        <a:pt x="12" y="37"/>
                      </a:lnTo>
                      <a:lnTo>
                        <a:pt x="15" y="29"/>
                      </a:lnTo>
                      <a:lnTo>
                        <a:pt x="29" y="29"/>
                      </a:lnTo>
                      <a:lnTo>
                        <a:pt x="38" y="34"/>
                      </a:lnTo>
                      <a:lnTo>
                        <a:pt x="40" y="26"/>
                      </a:lnTo>
                      <a:lnTo>
                        <a:pt x="47" y="17"/>
                      </a:lnTo>
                      <a:lnTo>
                        <a:pt x="34" y="9"/>
                      </a:lnTo>
                      <a:lnTo>
                        <a:pt x="26" y="17"/>
                      </a:lnTo>
                      <a:lnTo>
                        <a:pt x="19" y="16"/>
                      </a:lnTo>
                      <a:lnTo>
                        <a:pt x="22" y="3"/>
                      </a:lnTo>
                      <a:lnTo>
                        <a:pt x="33" y="0"/>
                      </a:lnTo>
                      <a:lnTo>
                        <a:pt x="45" y="8"/>
                      </a:lnTo>
                      <a:lnTo>
                        <a:pt x="61" y="19"/>
                      </a:lnTo>
                      <a:close/>
                    </a:path>
                  </a:pathLst>
                </a:custGeom>
                <a:grpFill/>
                <a:ln w="12700" cmpd="sng">
                  <a:solidFill>
                    <a:schemeClr val="bg2"/>
                  </a:solidFill>
                  <a:prstDash val="solid"/>
                  <a:round/>
                  <a:headEnd/>
                  <a:tailEnd/>
                </a:ln>
              </p:spPr>
              <p:txBody>
                <a:bodyPr/>
                <a:lstStyle/>
                <a:p>
                  <a:endParaRPr lang="en-GB"/>
                </a:p>
              </p:txBody>
            </p:sp>
            <p:sp>
              <p:nvSpPr>
                <p:cNvPr id="172" name="Freeform 21"/>
                <p:cNvSpPr>
                  <a:spLocks/>
                </p:cNvSpPr>
                <p:nvPr/>
              </p:nvSpPr>
              <p:spPr bwMode="auto">
                <a:xfrm>
                  <a:off x="2659" y="1662"/>
                  <a:ext cx="63" cy="101"/>
                </a:xfrm>
                <a:custGeom>
                  <a:avLst/>
                  <a:gdLst>
                    <a:gd name="T0" fmla="*/ 59 w 63"/>
                    <a:gd name="T1" fmla="*/ 8 h 101"/>
                    <a:gd name="T2" fmla="*/ 42 w 63"/>
                    <a:gd name="T3" fmla="*/ 0 h 101"/>
                    <a:gd name="T4" fmla="*/ 35 w 63"/>
                    <a:gd name="T5" fmla="*/ 4 h 101"/>
                    <a:gd name="T6" fmla="*/ 26 w 63"/>
                    <a:gd name="T7" fmla="*/ 6 h 101"/>
                    <a:gd name="T8" fmla="*/ 21 w 63"/>
                    <a:gd name="T9" fmla="*/ 21 h 101"/>
                    <a:gd name="T10" fmla="*/ 16 w 63"/>
                    <a:gd name="T11" fmla="*/ 25 h 101"/>
                    <a:gd name="T12" fmla="*/ 14 w 63"/>
                    <a:gd name="T13" fmla="*/ 40 h 101"/>
                    <a:gd name="T14" fmla="*/ 11 w 63"/>
                    <a:gd name="T15" fmla="*/ 49 h 101"/>
                    <a:gd name="T16" fmla="*/ 0 w 63"/>
                    <a:gd name="T17" fmla="*/ 54 h 101"/>
                    <a:gd name="T18" fmla="*/ 4 w 63"/>
                    <a:gd name="T19" fmla="*/ 66 h 101"/>
                    <a:gd name="T20" fmla="*/ 5 w 63"/>
                    <a:gd name="T21" fmla="*/ 75 h 101"/>
                    <a:gd name="T22" fmla="*/ 0 w 63"/>
                    <a:gd name="T23" fmla="*/ 88 h 101"/>
                    <a:gd name="T24" fmla="*/ 5 w 63"/>
                    <a:gd name="T25" fmla="*/ 96 h 101"/>
                    <a:gd name="T26" fmla="*/ 12 w 63"/>
                    <a:gd name="T27" fmla="*/ 88 h 101"/>
                    <a:gd name="T28" fmla="*/ 18 w 63"/>
                    <a:gd name="T29" fmla="*/ 96 h 101"/>
                    <a:gd name="T30" fmla="*/ 25 w 63"/>
                    <a:gd name="T31" fmla="*/ 101 h 101"/>
                    <a:gd name="T32" fmla="*/ 32 w 63"/>
                    <a:gd name="T33" fmla="*/ 99 h 101"/>
                    <a:gd name="T34" fmla="*/ 42 w 63"/>
                    <a:gd name="T35" fmla="*/ 99 h 101"/>
                    <a:gd name="T36" fmla="*/ 47 w 63"/>
                    <a:gd name="T37" fmla="*/ 86 h 101"/>
                    <a:gd name="T38" fmla="*/ 40 w 63"/>
                    <a:gd name="T39" fmla="*/ 82 h 101"/>
                    <a:gd name="T40" fmla="*/ 40 w 63"/>
                    <a:gd name="T41" fmla="*/ 64 h 101"/>
                    <a:gd name="T42" fmla="*/ 35 w 63"/>
                    <a:gd name="T43" fmla="*/ 54 h 101"/>
                    <a:gd name="T44" fmla="*/ 44 w 63"/>
                    <a:gd name="T45" fmla="*/ 46 h 101"/>
                    <a:gd name="T46" fmla="*/ 49 w 63"/>
                    <a:gd name="T47" fmla="*/ 43 h 101"/>
                    <a:gd name="T48" fmla="*/ 58 w 63"/>
                    <a:gd name="T49" fmla="*/ 41 h 101"/>
                    <a:gd name="T50" fmla="*/ 63 w 63"/>
                    <a:gd name="T51" fmla="*/ 38 h 101"/>
                    <a:gd name="T52" fmla="*/ 63 w 63"/>
                    <a:gd name="T53" fmla="*/ 30 h 101"/>
                    <a:gd name="T54" fmla="*/ 54 w 63"/>
                    <a:gd name="T55" fmla="*/ 25 h 101"/>
                    <a:gd name="T56" fmla="*/ 59 w 63"/>
                    <a:gd name="T57" fmla="*/ 8 h 10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3"/>
                    <a:gd name="T88" fmla="*/ 0 h 101"/>
                    <a:gd name="T89" fmla="*/ 63 w 63"/>
                    <a:gd name="T90" fmla="*/ 101 h 10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3" h="101">
                      <a:moveTo>
                        <a:pt x="59" y="8"/>
                      </a:moveTo>
                      <a:lnTo>
                        <a:pt x="42" y="0"/>
                      </a:lnTo>
                      <a:lnTo>
                        <a:pt x="35" y="4"/>
                      </a:lnTo>
                      <a:lnTo>
                        <a:pt x="26" y="6"/>
                      </a:lnTo>
                      <a:lnTo>
                        <a:pt x="21" y="21"/>
                      </a:lnTo>
                      <a:lnTo>
                        <a:pt x="16" y="25"/>
                      </a:lnTo>
                      <a:lnTo>
                        <a:pt x="14" y="40"/>
                      </a:lnTo>
                      <a:lnTo>
                        <a:pt x="11" y="49"/>
                      </a:lnTo>
                      <a:lnTo>
                        <a:pt x="0" y="54"/>
                      </a:lnTo>
                      <a:lnTo>
                        <a:pt x="4" y="66"/>
                      </a:lnTo>
                      <a:lnTo>
                        <a:pt x="5" y="75"/>
                      </a:lnTo>
                      <a:lnTo>
                        <a:pt x="0" y="88"/>
                      </a:lnTo>
                      <a:lnTo>
                        <a:pt x="5" y="96"/>
                      </a:lnTo>
                      <a:lnTo>
                        <a:pt x="12" y="88"/>
                      </a:lnTo>
                      <a:lnTo>
                        <a:pt x="18" y="96"/>
                      </a:lnTo>
                      <a:lnTo>
                        <a:pt x="25" y="101"/>
                      </a:lnTo>
                      <a:lnTo>
                        <a:pt x="32" y="99"/>
                      </a:lnTo>
                      <a:lnTo>
                        <a:pt x="42" y="99"/>
                      </a:lnTo>
                      <a:lnTo>
                        <a:pt x="47" y="86"/>
                      </a:lnTo>
                      <a:lnTo>
                        <a:pt x="40" y="82"/>
                      </a:lnTo>
                      <a:lnTo>
                        <a:pt x="40" y="64"/>
                      </a:lnTo>
                      <a:lnTo>
                        <a:pt x="35" y="54"/>
                      </a:lnTo>
                      <a:lnTo>
                        <a:pt x="44" y="46"/>
                      </a:lnTo>
                      <a:lnTo>
                        <a:pt x="49" y="43"/>
                      </a:lnTo>
                      <a:lnTo>
                        <a:pt x="58" y="41"/>
                      </a:lnTo>
                      <a:lnTo>
                        <a:pt x="63" y="38"/>
                      </a:lnTo>
                      <a:lnTo>
                        <a:pt x="63" y="30"/>
                      </a:lnTo>
                      <a:lnTo>
                        <a:pt x="54" y="25"/>
                      </a:lnTo>
                      <a:lnTo>
                        <a:pt x="59" y="8"/>
                      </a:lnTo>
                      <a:close/>
                    </a:path>
                  </a:pathLst>
                </a:custGeom>
                <a:grpFill/>
                <a:ln w="12700" cmpd="sng">
                  <a:solidFill>
                    <a:schemeClr val="bg2"/>
                  </a:solidFill>
                  <a:prstDash val="solid"/>
                  <a:round/>
                  <a:headEnd/>
                  <a:tailEnd/>
                </a:ln>
              </p:spPr>
              <p:txBody>
                <a:bodyPr/>
                <a:lstStyle/>
                <a:p>
                  <a:endParaRPr lang="en-GB"/>
                </a:p>
              </p:txBody>
            </p:sp>
            <p:sp>
              <p:nvSpPr>
                <p:cNvPr id="173" name="Freeform 22"/>
                <p:cNvSpPr>
                  <a:spLocks/>
                </p:cNvSpPr>
                <p:nvPr/>
              </p:nvSpPr>
              <p:spPr bwMode="auto">
                <a:xfrm>
                  <a:off x="2576" y="1771"/>
                  <a:ext cx="115" cy="93"/>
                </a:xfrm>
                <a:custGeom>
                  <a:avLst/>
                  <a:gdLst>
                    <a:gd name="T0" fmla="*/ 48 w 115"/>
                    <a:gd name="T1" fmla="*/ 0 h 93"/>
                    <a:gd name="T2" fmla="*/ 29 w 115"/>
                    <a:gd name="T3" fmla="*/ 8 h 93"/>
                    <a:gd name="T4" fmla="*/ 20 w 115"/>
                    <a:gd name="T5" fmla="*/ 8 h 93"/>
                    <a:gd name="T6" fmla="*/ 15 w 115"/>
                    <a:gd name="T7" fmla="*/ 19 h 93"/>
                    <a:gd name="T8" fmla="*/ 12 w 115"/>
                    <a:gd name="T9" fmla="*/ 32 h 93"/>
                    <a:gd name="T10" fmla="*/ 8 w 115"/>
                    <a:gd name="T11" fmla="*/ 37 h 93"/>
                    <a:gd name="T12" fmla="*/ 12 w 115"/>
                    <a:gd name="T13" fmla="*/ 45 h 93"/>
                    <a:gd name="T14" fmla="*/ 0 w 115"/>
                    <a:gd name="T15" fmla="*/ 55 h 93"/>
                    <a:gd name="T16" fmla="*/ 10 w 115"/>
                    <a:gd name="T17" fmla="*/ 64 h 93"/>
                    <a:gd name="T18" fmla="*/ 24 w 115"/>
                    <a:gd name="T19" fmla="*/ 69 h 93"/>
                    <a:gd name="T20" fmla="*/ 34 w 115"/>
                    <a:gd name="T21" fmla="*/ 60 h 93"/>
                    <a:gd name="T22" fmla="*/ 24 w 115"/>
                    <a:gd name="T23" fmla="*/ 37 h 93"/>
                    <a:gd name="T24" fmla="*/ 43 w 115"/>
                    <a:gd name="T25" fmla="*/ 39 h 93"/>
                    <a:gd name="T26" fmla="*/ 59 w 115"/>
                    <a:gd name="T27" fmla="*/ 42 h 93"/>
                    <a:gd name="T28" fmla="*/ 64 w 115"/>
                    <a:gd name="T29" fmla="*/ 51 h 93"/>
                    <a:gd name="T30" fmla="*/ 66 w 115"/>
                    <a:gd name="T31" fmla="*/ 82 h 93"/>
                    <a:gd name="T32" fmla="*/ 76 w 115"/>
                    <a:gd name="T33" fmla="*/ 90 h 93"/>
                    <a:gd name="T34" fmla="*/ 85 w 115"/>
                    <a:gd name="T35" fmla="*/ 93 h 93"/>
                    <a:gd name="T36" fmla="*/ 95 w 115"/>
                    <a:gd name="T37" fmla="*/ 87 h 93"/>
                    <a:gd name="T38" fmla="*/ 99 w 115"/>
                    <a:gd name="T39" fmla="*/ 80 h 93"/>
                    <a:gd name="T40" fmla="*/ 115 w 115"/>
                    <a:gd name="T41" fmla="*/ 71 h 93"/>
                    <a:gd name="T42" fmla="*/ 113 w 115"/>
                    <a:gd name="T43" fmla="*/ 60 h 93"/>
                    <a:gd name="T44" fmla="*/ 104 w 115"/>
                    <a:gd name="T45" fmla="*/ 55 h 93"/>
                    <a:gd name="T46" fmla="*/ 97 w 115"/>
                    <a:gd name="T47" fmla="*/ 37 h 93"/>
                    <a:gd name="T48" fmla="*/ 92 w 115"/>
                    <a:gd name="T49" fmla="*/ 27 h 93"/>
                    <a:gd name="T50" fmla="*/ 88 w 115"/>
                    <a:gd name="T51" fmla="*/ 11 h 93"/>
                    <a:gd name="T52" fmla="*/ 85 w 115"/>
                    <a:gd name="T53" fmla="*/ 0 h 93"/>
                    <a:gd name="T54" fmla="*/ 71 w 115"/>
                    <a:gd name="T55" fmla="*/ 5 h 93"/>
                    <a:gd name="T56" fmla="*/ 48 w 115"/>
                    <a:gd name="T57" fmla="*/ 0 h 9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5"/>
                    <a:gd name="T88" fmla="*/ 0 h 93"/>
                    <a:gd name="T89" fmla="*/ 115 w 115"/>
                    <a:gd name="T90" fmla="*/ 93 h 9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5" h="93">
                      <a:moveTo>
                        <a:pt x="48" y="0"/>
                      </a:moveTo>
                      <a:lnTo>
                        <a:pt x="29" y="8"/>
                      </a:lnTo>
                      <a:lnTo>
                        <a:pt x="20" y="8"/>
                      </a:lnTo>
                      <a:lnTo>
                        <a:pt x="15" y="19"/>
                      </a:lnTo>
                      <a:lnTo>
                        <a:pt x="12" y="32"/>
                      </a:lnTo>
                      <a:lnTo>
                        <a:pt x="8" y="37"/>
                      </a:lnTo>
                      <a:lnTo>
                        <a:pt x="12" y="45"/>
                      </a:lnTo>
                      <a:lnTo>
                        <a:pt x="0" y="55"/>
                      </a:lnTo>
                      <a:lnTo>
                        <a:pt x="10" y="64"/>
                      </a:lnTo>
                      <a:lnTo>
                        <a:pt x="24" y="69"/>
                      </a:lnTo>
                      <a:lnTo>
                        <a:pt x="34" y="60"/>
                      </a:lnTo>
                      <a:lnTo>
                        <a:pt x="24" y="37"/>
                      </a:lnTo>
                      <a:lnTo>
                        <a:pt x="43" y="39"/>
                      </a:lnTo>
                      <a:lnTo>
                        <a:pt x="59" y="42"/>
                      </a:lnTo>
                      <a:lnTo>
                        <a:pt x="64" y="51"/>
                      </a:lnTo>
                      <a:lnTo>
                        <a:pt x="66" y="82"/>
                      </a:lnTo>
                      <a:lnTo>
                        <a:pt x="76" y="90"/>
                      </a:lnTo>
                      <a:lnTo>
                        <a:pt x="85" y="93"/>
                      </a:lnTo>
                      <a:lnTo>
                        <a:pt x="95" y="87"/>
                      </a:lnTo>
                      <a:lnTo>
                        <a:pt x="99" y="80"/>
                      </a:lnTo>
                      <a:lnTo>
                        <a:pt x="115" y="71"/>
                      </a:lnTo>
                      <a:lnTo>
                        <a:pt x="113" y="60"/>
                      </a:lnTo>
                      <a:lnTo>
                        <a:pt x="104" y="55"/>
                      </a:lnTo>
                      <a:lnTo>
                        <a:pt x="97" y="37"/>
                      </a:lnTo>
                      <a:lnTo>
                        <a:pt x="92" y="27"/>
                      </a:lnTo>
                      <a:lnTo>
                        <a:pt x="88" y="11"/>
                      </a:lnTo>
                      <a:lnTo>
                        <a:pt x="85" y="0"/>
                      </a:lnTo>
                      <a:lnTo>
                        <a:pt x="71" y="5"/>
                      </a:lnTo>
                      <a:lnTo>
                        <a:pt x="48" y="0"/>
                      </a:lnTo>
                      <a:close/>
                    </a:path>
                  </a:pathLst>
                </a:custGeom>
                <a:grpFill/>
                <a:ln w="12700" cmpd="sng">
                  <a:solidFill>
                    <a:schemeClr val="bg2"/>
                  </a:solidFill>
                  <a:prstDash val="solid"/>
                  <a:round/>
                  <a:headEnd/>
                  <a:tailEnd/>
                </a:ln>
              </p:spPr>
              <p:txBody>
                <a:bodyPr/>
                <a:lstStyle/>
                <a:p>
                  <a:endParaRPr lang="en-GB"/>
                </a:p>
              </p:txBody>
            </p:sp>
            <p:sp>
              <p:nvSpPr>
                <p:cNvPr id="174" name="Freeform 23"/>
                <p:cNvSpPr>
                  <a:spLocks/>
                </p:cNvSpPr>
                <p:nvPr/>
              </p:nvSpPr>
              <p:spPr bwMode="auto">
                <a:xfrm>
                  <a:off x="2649" y="1887"/>
                  <a:ext cx="22" cy="18"/>
                </a:xfrm>
                <a:custGeom>
                  <a:avLst/>
                  <a:gdLst>
                    <a:gd name="T0" fmla="*/ 12 w 22"/>
                    <a:gd name="T1" fmla="*/ 0 h 18"/>
                    <a:gd name="T2" fmla="*/ 1 w 22"/>
                    <a:gd name="T3" fmla="*/ 1 h 18"/>
                    <a:gd name="T4" fmla="*/ 0 w 22"/>
                    <a:gd name="T5" fmla="*/ 13 h 18"/>
                    <a:gd name="T6" fmla="*/ 5 w 22"/>
                    <a:gd name="T7" fmla="*/ 16 h 18"/>
                    <a:gd name="T8" fmla="*/ 15 w 22"/>
                    <a:gd name="T9" fmla="*/ 18 h 18"/>
                    <a:gd name="T10" fmla="*/ 22 w 22"/>
                    <a:gd name="T11" fmla="*/ 11 h 18"/>
                    <a:gd name="T12" fmla="*/ 21 w 22"/>
                    <a:gd name="T13" fmla="*/ 3 h 18"/>
                    <a:gd name="T14" fmla="*/ 12 w 22"/>
                    <a:gd name="T15" fmla="*/ 0 h 18"/>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18"/>
                    <a:gd name="T26" fmla="*/ 22 w 22"/>
                    <a:gd name="T27" fmla="*/ 18 h 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18">
                      <a:moveTo>
                        <a:pt x="12" y="0"/>
                      </a:moveTo>
                      <a:lnTo>
                        <a:pt x="1" y="1"/>
                      </a:lnTo>
                      <a:lnTo>
                        <a:pt x="0" y="13"/>
                      </a:lnTo>
                      <a:lnTo>
                        <a:pt x="5" y="16"/>
                      </a:lnTo>
                      <a:lnTo>
                        <a:pt x="15" y="18"/>
                      </a:lnTo>
                      <a:lnTo>
                        <a:pt x="22" y="11"/>
                      </a:lnTo>
                      <a:lnTo>
                        <a:pt x="21" y="3"/>
                      </a:lnTo>
                      <a:lnTo>
                        <a:pt x="12" y="0"/>
                      </a:lnTo>
                      <a:close/>
                    </a:path>
                  </a:pathLst>
                </a:custGeom>
                <a:grpFill/>
                <a:ln w="12700" cmpd="sng">
                  <a:solidFill>
                    <a:schemeClr val="bg2"/>
                  </a:solidFill>
                  <a:prstDash val="solid"/>
                  <a:round/>
                  <a:headEnd/>
                  <a:tailEnd/>
                </a:ln>
              </p:spPr>
              <p:txBody>
                <a:bodyPr/>
                <a:lstStyle/>
                <a:p>
                  <a:endParaRPr lang="en-GB"/>
                </a:p>
              </p:txBody>
            </p:sp>
            <p:sp>
              <p:nvSpPr>
                <p:cNvPr id="175" name="Freeform 24"/>
                <p:cNvSpPr>
                  <a:spLocks/>
                </p:cNvSpPr>
                <p:nvPr/>
              </p:nvSpPr>
              <p:spPr bwMode="auto">
                <a:xfrm>
                  <a:off x="2647" y="1940"/>
                  <a:ext cx="91" cy="93"/>
                </a:xfrm>
                <a:custGeom>
                  <a:avLst/>
                  <a:gdLst>
                    <a:gd name="T0" fmla="*/ 9 w 91"/>
                    <a:gd name="T1" fmla="*/ 59 h 93"/>
                    <a:gd name="T2" fmla="*/ 24 w 91"/>
                    <a:gd name="T3" fmla="*/ 40 h 93"/>
                    <a:gd name="T4" fmla="*/ 37 w 91"/>
                    <a:gd name="T5" fmla="*/ 18 h 93"/>
                    <a:gd name="T6" fmla="*/ 40 w 91"/>
                    <a:gd name="T7" fmla="*/ 5 h 93"/>
                    <a:gd name="T8" fmla="*/ 71 w 91"/>
                    <a:gd name="T9" fmla="*/ 0 h 93"/>
                    <a:gd name="T10" fmla="*/ 91 w 91"/>
                    <a:gd name="T11" fmla="*/ 21 h 93"/>
                    <a:gd name="T12" fmla="*/ 77 w 91"/>
                    <a:gd name="T13" fmla="*/ 59 h 93"/>
                    <a:gd name="T14" fmla="*/ 61 w 91"/>
                    <a:gd name="T15" fmla="*/ 74 h 93"/>
                    <a:gd name="T16" fmla="*/ 52 w 91"/>
                    <a:gd name="T17" fmla="*/ 87 h 93"/>
                    <a:gd name="T18" fmla="*/ 30 w 91"/>
                    <a:gd name="T19" fmla="*/ 93 h 93"/>
                    <a:gd name="T20" fmla="*/ 9 w 91"/>
                    <a:gd name="T21" fmla="*/ 93 h 93"/>
                    <a:gd name="T22" fmla="*/ 9 w 91"/>
                    <a:gd name="T23" fmla="*/ 85 h 93"/>
                    <a:gd name="T24" fmla="*/ 0 w 91"/>
                    <a:gd name="T25" fmla="*/ 77 h 93"/>
                    <a:gd name="T26" fmla="*/ 9 w 91"/>
                    <a:gd name="T27" fmla="*/ 59 h 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1"/>
                    <a:gd name="T43" fmla="*/ 0 h 93"/>
                    <a:gd name="T44" fmla="*/ 91 w 91"/>
                    <a:gd name="T45" fmla="*/ 93 h 9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1" h="93">
                      <a:moveTo>
                        <a:pt x="9" y="59"/>
                      </a:moveTo>
                      <a:lnTo>
                        <a:pt x="24" y="40"/>
                      </a:lnTo>
                      <a:lnTo>
                        <a:pt x="37" y="18"/>
                      </a:lnTo>
                      <a:lnTo>
                        <a:pt x="40" y="5"/>
                      </a:lnTo>
                      <a:lnTo>
                        <a:pt x="71" y="0"/>
                      </a:lnTo>
                      <a:lnTo>
                        <a:pt x="91" y="21"/>
                      </a:lnTo>
                      <a:lnTo>
                        <a:pt x="77" y="59"/>
                      </a:lnTo>
                      <a:lnTo>
                        <a:pt x="61" y="74"/>
                      </a:lnTo>
                      <a:lnTo>
                        <a:pt x="52" y="87"/>
                      </a:lnTo>
                      <a:lnTo>
                        <a:pt x="30" y="93"/>
                      </a:lnTo>
                      <a:lnTo>
                        <a:pt x="9" y="93"/>
                      </a:lnTo>
                      <a:lnTo>
                        <a:pt x="9" y="85"/>
                      </a:lnTo>
                      <a:lnTo>
                        <a:pt x="0" y="77"/>
                      </a:lnTo>
                      <a:lnTo>
                        <a:pt x="9" y="59"/>
                      </a:lnTo>
                      <a:close/>
                    </a:path>
                  </a:pathLst>
                </a:custGeom>
                <a:grpFill/>
                <a:ln w="12700" cmpd="sng">
                  <a:solidFill>
                    <a:schemeClr val="bg2"/>
                  </a:solidFill>
                  <a:prstDash val="solid"/>
                  <a:round/>
                  <a:headEnd/>
                  <a:tailEnd/>
                </a:ln>
              </p:spPr>
              <p:txBody>
                <a:bodyPr/>
                <a:lstStyle/>
                <a:p>
                  <a:endParaRPr lang="en-GB"/>
                </a:p>
              </p:txBody>
            </p:sp>
            <p:sp>
              <p:nvSpPr>
                <p:cNvPr id="176" name="Freeform 25"/>
                <p:cNvSpPr>
                  <a:spLocks/>
                </p:cNvSpPr>
                <p:nvPr/>
              </p:nvSpPr>
              <p:spPr bwMode="auto">
                <a:xfrm>
                  <a:off x="2640" y="2072"/>
                  <a:ext cx="45" cy="38"/>
                </a:xfrm>
                <a:custGeom>
                  <a:avLst/>
                  <a:gdLst>
                    <a:gd name="T0" fmla="*/ 24 w 45"/>
                    <a:gd name="T1" fmla="*/ 0 h 38"/>
                    <a:gd name="T2" fmla="*/ 5 w 45"/>
                    <a:gd name="T3" fmla="*/ 3 h 38"/>
                    <a:gd name="T4" fmla="*/ 0 w 45"/>
                    <a:gd name="T5" fmla="*/ 29 h 38"/>
                    <a:gd name="T6" fmla="*/ 9 w 45"/>
                    <a:gd name="T7" fmla="*/ 37 h 38"/>
                    <a:gd name="T8" fmla="*/ 33 w 45"/>
                    <a:gd name="T9" fmla="*/ 38 h 38"/>
                    <a:gd name="T10" fmla="*/ 45 w 45"/>
                    <a:gd name="T11" fmla="*/ 22 h 38"/>
                    <a:gd name="T12" fmla="*/ 44 w 45"/>
                    <a:gd name="T13" fmla="*/ 5 h 38"/>
                    <a:gd name="T14" fmla="*/ 24 w 45"/>
                    <a:gd name="T15" fmla="*/ 0 h 38"/>
                    <a:gd name="T16" fmla="*/ 0 60000 65536"/>
                    <a:gd name="T17" fmla="*/ 0 60000 65536"/>
                    <a:gd name="T18" fmla="*/ 0 60000 65536"/>
                    <a:gd name="T19" fmla="*/ 0 60000 65536"/>
                    <a:gd name="T20" fmla="*/ 0 60000 65536"/>
                    <a:gd name="T21" fmla="*/ 0 60000 65536"/>
                    <a:gd name="T22" fmla="*/ 0 60000 65536"/>
                    <a:gd name="T23" fmla="*/ 0 60000 65536"/>
                    <a:gd name="T24" fmla="*/ 0 w 45"/>
                    <a:gd name="T25" fmla="*/ 0 h 38"/>
                    <a:gd name="T26" fmla="*/ 45 w 45"/>
                    <a:gd name="T27" fmla="*/ 38 h 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 h="38">
                      <a:moveTo>
                        <a:pt x="24" y="0"/>
                      </a:moveTo>
                      <a:lnTo>
                        <a:pt x="5" y="3"/>
                      </a:lnTo>
                      <a:lnTo>
                        <a:pt x="0" y="29"/>
                      </a:lnTo>
                      <a:lnTo>
                        <a:pt x="9" y="37"/>
                      </a:lnTo>
                      <a:lnTo>
                        <a:pt x="33" y="38"/>
                      </a:lnTo>
                      <a:lnTo>
                        <a:pt x="45" y="22"/>
                      </a:lnTo>
                      <a:lnTo>
                        <a:pt x="44" y="5"/>
                      </a:lnTo>
                      <a:lnTo>
                        <a:pt x="24" y="0"/>
                      </a:lnTo>
                      <a:close/>
                    </a:path>
                  </a:pathLst>
                </a:custGeom>
                <a:grpFill/>
                <a:ln w="12700" cmpd="sng">
                  <a:solidFill>
                    <a:schemeClr val="bg2"/>
                  </a:solidFill>
                  <a:prstDash val="solid"/>
                  <a:round/>
                  <a:headEnd/>
                  <a:tailEnd/>
                </a:ln>
              </p:spPr>
              <p:txBody>
                <a:bodyPr/>
                <a:lstStyle/>
                <a:p>
                  <a:endParaRPr lang="en-GB"/>
                </a:p>
              </p:txBody>
            </p:sp>
          </p:grpSp>
        </p:grpSp>
        <p:sp>
          <p:nvSpPr>
            <p:cNvPr id="91" name="Freeform 26"/>
            <p:cNvSpPr>
              <a:spLocks/>
            </p:cNvSpPr>
            <p:nvPr/>
          </p:nvSpPr>
          <p:spPr bwMode="auto">
            <a:xfrm>
              <a:off x="3119" y="1089"/>
              <a:ext cx="1423" cy="1306"/>
            </a:xfrm>
            <a:custGeom>
              <a:avLst/>
              <a:gdLst>
                <a:gd name="T0" fmla="*/ 759 w 1542"/>
                <a:gd name="T1" fmla="*/ 77 h 1306"/>
                <a:gd name="T2" fmla="*/ 727 w 1542"/>
                <a:gd name="T3" fmla="*/ 209 h 1306"/>
                <a:gd name="T4" fmla="*/ 801 w 1542"/>
                <a:gd name="T5" fmla="*/ 252 h 1306"/>
                <a:gd name="T6" fmla="*/ 769 w 1542"/>
                <a:gd name="T7" fmla="*/ 357 h 1306"/>
                <a:gd name="T8" fmla="*/ 720 w 1542"/>
                <a:gd name="T9" fmla="*/ 402 h 1306"/>
                <a:gd name="T10" fmla="*/ 723 w 1542"/>
                <a:gd name="T11" fmla="*/ 505 h 1306"/>
                <a:gd name="T12" fmla="*/ 650 w 1542"/>
                <a:gd name="T13" fmla="*/ 584 h 1306"/>
                <a:gd name="T14" fmla="*/ 503 w 1542"/>
                <a:gd name="T15" fmla="*/ 605 h 1306"/>
                <a:gd name="T16" fmla="*/ 436 w 1542"/>
                <a:gd name="T17" fmla="*/ 584 h 1306"/>
                <a:gd name="T18" fmla="*/ 337 w 1542"/>
                <a:gd name="T19" fmla="*/ 564 h 1306"/>
                <a:gd name="T20" fmla="*/ 301 w 1542"/>
                <a:gd name="T21" fmla="*/ 486 h 1306"/>
                <a:gd name="T22" fmla="*/ 226 w 1542"/>
                <a:gd name="T23" fmla="*/ 482 h 1306"/>
                <a:gd name="T24" fmla="*/ 130 w 1542"/>
                <a:gd name="T25" fmla="*/ 720 h 1306"/>
                <a:gd name="T26" fmla="*/ 82 w 1542"/>
                <a:gd name="T27" fmla="*/ 761 h 1306"/>
                <a:gd name="T28" fmla="*/ 20 w 1542"/>
                <a:gd name="T29" fmla="*/ 793 h 1306"/>
                <a:gd name="T30" fmla="*/ 32 w 1542"/>
                <a:gd name="T31" fmla="*/ 880 h 1306"/>
                <a:gd name="T32" fmla="*/ 47 w 1542"/>
                <a:gd name="T33" fmla="*/ 952 h 1306"/>
                <a:gd name="T34" fmla="*/ 137 w 1542"/>
                <a:gd name="T35" fmla="*/ 1007 h 1306"/>
                <a:gd name="T36" fmla="*/ 114 w 1542"/>
                <a:gd name="T37" fmla="*/ 1069 h 1306"/>
                <a:gd name="T38" fmla="*/ 364 w 1542"/>
                <a:gd name="T39" fmla="*/ 1188 h 1306"/>
                <a:gd name="T40" fmla="*/ 400 w 1542"/>
                <a:gd name="T41" fmla="*/ 1176 h 1306"/>
                <a:gd name="T42" fmla="*/ 448 w 1542"/>
                <a:gd name="T43" fmla="*/ 1171 h 1306"/>
                <a:gd name="T44" fmla="*/ 544 w 1542"/>
                <a:gd name="T45" fmla="*/ 1111 h 1306"/>
                <a:gd name="T46" fmla="*/ 601 w 1542"/>
                <a:gd name="T47" fmla="*/ 1103 h 1306"/>
                <a:gd name="T48" fmla="*/ 625 w 1542"/>
                <a:gd name="T49" fmla="*/ 1193 h 1306"/>
                <a:gd name="T50" fmla="*/ 641 w 1542"/>
                <a:gd name="T51" fmla="*/ 1245 h 1306"/>
                <a:gd name="T52" fmla="*/ 729 w 1542"/>
                <a:gd name="T53" fmla="*/ 1253 h 1306"/>
                <a:gd name="T54" fmla="*/ 795 w 1542"/>
                <a:gd name="T55" fmla="*/ 1216 h 1306"/>
                <a:gd name="T56" fmla="*/ 837 w 1542"/>
                <a:gd name="T57" fmla="*/ 1197 h 1306"/>
                <a:gd name="T58" fmla="*/ 872 w 1542"/>
                <a:gd name="T59" fmla="*/ 1216 h 1306"/>
                <a:gd name="T60" fmla="*/ 931 w 1542"/>
                <a:gd name="T61" fmla="*/ 1203 h 1306"/>
                <a:gd name="T62" fmla="*/ 945 w 1542"/>
                <a:gd name="T63" fmla="*/ 1232 h 1306"/>
                <a:gd name="T64" fmla="*/ 990 w 1542"/>
                <a:gd name="T65" fmla="*/ 1187 h 1306"/>
                <a:gd name="T66" fmla="*/ 1003 w 1542"/>
                <a:gd name="T67" fmla="*/ 1160 h 1306"/>
                <a:gd name="T68" fmla="*/ 1013 w 1542"/>
                <a:gd name="T69" fmla="*/ 1092 h 1306"/>
                <a:gd name="T70" fmla="*/ 1074 w 1542"/>
                <a:gd name="T71" fmla="*/ 1057 h 1306"/>
                <a:gd name="T72" fmla="*/ 1101 w 1542"/>
                <a:gd name="T73" fmla="*/ 955 h 1306"/>
                <a:gd name="T74" fmla="*/ 1118 w 1542"/>
                <a:gd name="T75" fmla="*/ 849 h 1306"/>
                <a:gd name="T76" fmla="*/ 1103 w 1542"/>
                <a:gd name="T77" fmla="*/ 757 h 1306"/>
                <a:gd name="T78" fmla="*/ 1074 w 1542"/>
                <a:gd name="T79" fmla="*/ 765 h 1306"/>
                <a:gd name="T80" fmla="*/ 1081 w 1542"/>
                <a:gd name="T81" fmla="*/ 708 h 1306"/>
                <a:gd name="T82" fmla="*/ 1036 w 1542"/>
                <a:gd name="T83" fmla="*/ 709 h 1306"/>
                <a:gd name="T84" fmla="*/ 1079 w 1542"/>
                <a:gd name="T85" fmla="*/ 690 h 1306"/>
                <a:gd name="T86" fmla="*/ 1006 w 1542"/>
                <a:gd name="T87" fmla="*/ 645 h 1306"/>
                <a:gd name="T88" fmla="*/ 983 w 1542"/>
                <a:gd name="T89" fmla="*/ 574 h 1306"/>
                <a:gd name="T90" fmla="*/ 1012 w 1542"/>
                <a:gd name="T91" fmla="*/ 529 h 1306"/>
                <a:gd name="T92" fmla="*/ 995 w 1542"/>
                <a:gd name="T93" fmla="*/ 519 h 1306"/>
                <a:gd name="T94" fmla="*/ 953 w 1542"/>
                <a:gd name="T95" fmla="*/ 568 h 1306"/>
                <a:gd name="T96" fmla="*/ 915 w 1542"/>
                <a:gd name="T97" fmla="*/ 482 h 1306"/>
                <a:gd name="T98" fmla="*/ 945 w 1542"/>
                <a:gd name="T99" fmla="*/ 410 h 1306"/>
                <a:gd name="T100" fmla="*/ 966 w 1542"/>
                <a:gd name="T101" fmla="*/ 476 h 1306"/>
                <a:gd name="T102" fmla="*/ 998 w 1542"/>
                <a:gd name="T103" fmla="*/ 400 h 1306"/>
                <a:gd name="T104" fmla="*/ 1012 w 1542"/>
                <a:gd name="T105" fmla="*/ 346 h 1306"/>
                <a:gd name="T106" fmla="*/ 1045 w 1542"/>
                <a:gd name="T107" fmla="*/ 297 h 1306"/>
                <a:gd name="T108" fmla="*/ 1047 w 1542"/>
                <a:gd name="T109" fmla="*/ 219 h 1306"/>
                <a:gd name="T110" fmla="*/ 1055 w 1542"/>
                <a:gd name="T111" fmla="*/ 196 h 1306"/>
                <a:gd name="T112" fmla="*/ 1042 w 1542"/>
                <a:gd name="T113" fmla="*/ 114 h 1306"/>
                <a:gd name="T114" fmla="*/ 998 w 1542"/>
                <a:gd name="T115" fmla="*/ 1 h 1306"/>
                <a:gd name="T116" fmla="*/ 936 w 1542"/>
                <a:gd name="T117" fmla="*/ 37 h 1306"/>
                <a:gd name="T118" fmla="*/ 795 w 1542"/>
                <a:gd name="T119" fmla="*/ 0 h 130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42"/>
                <a:gd name="T181" fmla="*/ 0 h 1306"/>
                <a:gd name="T182" fmla="*/ 1542 w 1542"/>
                <a:gd name="T183" fmla="*/ 1306 h 130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42" h="1306">
                  <a:moveTo>
                    <a:pt x="1096" y="0"/>
                  </a:moveTo>
                  <a:lnTo>
                    <a:pt x="1016" y="67"/>
                  </a:lnTo>
                  <a:lnTo>
                    <a:pt x="1046" y="77"/>
                  </a:lnTo>
                  <a:lnTo>
                    <a:pt x="1044" y="140"/>
                  </a:lnTo>
                  <a:lnTo>
                    <a:pt x="1054" y="173"/>
                  </a:lnTo>
                  <a:lnTo>
                    <a:pt x="1002" y="209"/>
                  </a:lnTo>
                  <a:lnTo>
                    <a:pt x="1025" y="276"/>
                  </a:lnTo>
                  <a:lnTo>
                    <a:pt x="1077" y="252"/>
                  </a:lnTo>
                  <a:lnTo>
                    <a:pt x="1105" y="252"/>
                  </a:lnTo>
                  <a:lnTo>
                    <a:pt x="1093" y="286"/>
                  </a:lnTo>
                  <a:lnTo>
                    <a:pt x="1074" y="321"/>
                  </a:lnTo>
                  <a:lnTo>
                    <a:pt x="1061" y="357"/>
                  </a:lnTo>
                  <a:lnTo>
                    <a:pt x="1051" y="386"/>
                  </a:lnTo>
                  <a:lnTo>
                    <a:pt x="1028" y="403"/>
                  </a:lnTo>
                  <a:lnTo>
                    <a:pt x="993" y="402"/>
                  </a:lnTo>
                  <a:lnTo>
                    <a:pt x="992" y="437"/>
                  </a:lnTo>
                  <a:lnTo>
                    <a:pt x="1011" y="452"/>
                  </a:lnTo>
                  <a:lnTo>
                    <a:pt x="997" y="505"/>
                  </a:lnTo>
                  <a:lnTo>
                    <a:pt x="976" y="516"/>
                  </a:lnTo>
                  <a:lnTo>
                    <a:pt x="932" y="556"/>
                  </a:lnTo>
                  <a:lnTo>
                    <a:pt x="896" y="584"/>
                  </a:lnTo>
                  <a:lnTo>
                    <a:pt x="830" y="592"/>
                  </a:lnTo>
                  <a:lnTo>
                    <a:pt x="718" y="592"/>
                  </a:lnTo>
                  <a:lnTo>
                    <a:pt x="694" y="605"/>
                  </a:lnTo>
                  <a:lnTo>
                    <a:pt x="661" y="622"/>
                  </a:lnTo>
                  <a:lnTo>
                    <a:pt x="633" y="598"/>
                  </a:lnTo>
                  <a:lnTo>
                    <a:pt x="600" y="584"/>
                  </a:lnTo>
                  <a:lnTo>
                    <a:pt x="575" y="572"/>
                  </a:lnTo>
                  <a:lnTo>
                    <a:pt x="544" y="564"/>
                  </a:lnTo>
                  <a:lnTo>
                    <a:pt x="464" y="564"/>
                  </a:lnTo>
                  <a:lnTo>
                    <a:pt x="464" y="537"/>
                  </a:lnTo>
                  <a:lnTo>
                    <a:pt x="448" y="497"/>
                  </a:lnTo>
                  <a:lnTo>
                    <a:pt x="415" y="486"/>
                  </a:lnTo>
                  <a:lnTo>
                    <a:pt x="364" y="476"/>
                  </a:lnTo>
                  <a:lnTo>
                    <a:pt x="349" y="460"/>
                  </a:lnTo>
                  <a:lnTo>
                    <a:pt x="312" y="482"/>
                  </a:lnTo>
                  <a:lnTo>
                    <a:pt x="302" y="529"/>
                  </a:lnTo>
                  <a:lnTo>
                    <a:pt x="241" y="537"/>
                  </a:lnTo>
                  <a:lnTo>
                    <a:pt x="180" y="720"/>
                  </a:lnTo>
                  <a:lnTo>
                    <a:pt x="188" y="730"/>
                  </a:lnTo>
                  <a:lnTo>
                    <a:pt x="143" y="745"/>
                  </a:lnTo>
                  <a:lnTo>
                    <a:pt x="113" y="761"/>
                  </a:lnTo>
                  <a:lnTo>
                    <a:pt x="87" y="775"/>
                  </a:lnTo>
                  <a:lnTo>
                    <a:pt x="54" y="775"/>
                  </a:lnTo>
                  <a:lnTo>
                    <a:pt x="28" y="793"/>
                  </a:lnTo>
                  <a:lnTo>
                    <a:pt x="0" y="815"/>
                  </a:lnTo>
                  <a:lnTo>
                    <a:pt x="19" y="854"/>
                  </a:lnTo>
                  <a:lnTo>
                    <a:pt x="44" y="880"/>
                  </a:lnTo>
                  <a:lnTo>
                    <a:pt x="54" y="892"/>
                  </a:lnTo>
                  <a:lnTo>
                    <a:pt x="31" y="897"/>
                  </a:lnTo>
                  <a:lnTo>
                    <a:pt x="65" y="952"/>
                  </a:lnTo>
                  <a:lnTo>
                    <a:pt x="164" y="952"/>
                  </a:lnTo>
                  <a:lnTo>
                    <a:pt x="209" y="987"/>
                  </a:lnTo>
                  <a:lnTo>
                    <a:pt x="187" y="1007"/>
                  </a:lnTo>
                  <a:lnTo>
                    <a:pt x="167" y="1016"/>
                  </a:lnTo>
                  <a:lnTo>
                    <a:pt x="166" y="1039"/>
                  </a:lnTo>
                  <a:lnTo>
                    <a:pt x="157" y="1069"/>
                  </a:lnTo>
                  <a:lnTo>
                    <a:pt x="167" y="1094"/>
                  </a:lnTo>
                  <a:lnTo>
                    <a:pt x="192" y="1131"/>
                  </a:lnTo>
                  <a:lnTo>
                    <a:pt x="502" y="1188"/>
                  </a:lnTo>
                  <a:lnTo>
                    <a:pt x="528" y="1185"/>
                  </a:lnTo>
                  <a:lnTo>
                    <a:pt x="540" y="1188"/>
                  </a:lnTo>
                  <a:lnTo>
                    <a:pt x="551" y="1176"/>
                  </a:lnTo>
                  <a:lnTo>
                    <a:pt x="556" y="1161"/>
                  </a:lnTo>
                  <a:lnTo>
                    <a:pt x="573" y="1151"/>
                  </a:lnTo>
                  <a:lnTo>
                    <a:pt x="619" y="1171"/>
                  </a:lnTo>
                  <a:lnTo>
                    <a:pt x="676" y="1126"/>
                  </a:lnTo>
                  <a:lnTo>
                    <a:pt x="713" y="1082"/>
                  </a:lnTo>
                  <a:lnTo>
                    <a:pt x="749" y="1111"/>
                  </a:lnTo>
                  <a:lnTo>
                    <a:pt x="767" y="1110"/>
                  </a:lnTo>
                  <a:lnTo>
                    <a:pt x="786" y="1121"/>
                  </a:lnTo>
                  <a:lnTo>
                    <a:pt x="828" y="1103"/>
                  </a:lnTo>
                  <a:lnTo>
                    <a:pt x="849" y="1123"/>
                  </a:lnTo>
                  <a:lnTo>
                    <a:pt x="861" y="1148"/>
                  </a:lnTo>
                  <a:lnTo>
                    <a:pt x="861" y="1193"/>
                  </a:lnTo>
                  <a:lnTo>
                    <a:pt x="856" y="1229"/>
                  </a:lnTo>
                  <a:lnTo>
                    <a:pt x="856" y="1258"/>
                  </a:lnTo>
                  <a:lnTo>
                    <a:pt x="884" y="1245"/>
                  </a:lnTo>
                  <a:lnTo>
                    <a:pt x="887" y="1235"/>
                  </a:lnTo>
                  <a:lnTo>
                    <a:pt x="962" y="1306"/>
                  </a:lnTo>
                  <a:lnTo>
                    <a:pt x="1006" y="1253"/>
                  </a:lnTo>
                  <a:lnTo>
                    <a:pt x="1028" y="1245"/>
                  </a:lnTo>
                  <a:lnTo>
                    <a:pt x="1068" y="1230"/>
                  </a:lnTo>
                  <a:lnTo>
                    <a:pt x="1096" y="1216"/>
                  </a:lnTo>
                  <a:lnTo>
                    <a:pt x="1119" y="1214"/>
                  </a:lnTo>
                  <a:lnTo>
                    <a:pt x="1145" y="1197"/>
                  </a:lnTo>
                  <a:lnTo>
                    <a:pt x="1154" y="1197"/>
                  </a:lnTo>
                  <a:lnTo>
                    <a:pt x="1155" y="1205"/>
                  </a:lnTo>
                  <a:lnTo>
                    <a:pt x="1182" y="1216"/>
                  </a:lnTo>
                  <a:lnTo>
                    <a:pt x="1203" y="1216"/>
                  </a:lnTo>
                  <a:lnTo>
                    <a:pt x="1220" y="1211"/>
                  </a:lnTo>
                  <a:lnTo>
                    <a:pt x="1244" y="1203"/>
                  </a:lnTo>
                  <a:lnTo>
                    <a:pt x="1283" y="1203"/>
                  </a:lnTo>
                  <a:lnTo>
                    <a:pt x="1283" y="1225"/>
                  </a:lnTo>
                  <a:lnTo>
                    <a:pt x="1290" y="1232"/>
                  </a:lnTo>
                  <a:lnTo>
                    <a:pt x="1304" y="1232"/>
                  </a:lnTo>
                  <a:lnTo>
                    <a:pt x="1318" y="1219"/>
                  </a:lnTo>
                  <a:lnTo>
                    <a:pt x="1333" y="1197"/>
                  </a:lnTo>
                  <a:lnTo>
                    <a:pt x="1365" y="1187"/>
                  </a:lnTo>
                  <a:lnTo>
                    <a:pt x="1377" y="1185"/>
                  </a:lnTo>
                  <a:lnTo>
                    <a:pt x="1387" y="1176"/>
                  </a:lnTo>
                  <a:lnTo>
                    <a:pt x="1384" y="1160"/>
                  </a:lnTo>
                  <a:lnTo>
                    <a:pt x="1398" y="1139"/>
                  </a:lnTo>
                  <a:lnTo>
                    <a:pt x="1385" y="1121"/>
                  </a:lnTo>
                  <a:lnTo>
                    <a:pt x="1398" y="1092"/>
                  </a:lnTo>
                  <a:lnTo>
                    <a:pt x="1419" y="1090"/>
                  </a:lnTo>
                  <a:lnTo>
                    <a:pt x="1446" y="1081"/>
                  </a:lnTo>
                  <a:lnTo>
                    <a:pt x="1480" y="1057"/>
                  </a:lnTo>
                  <a:lnTo>
                    <a:pt x="1488" y="1039"/>
                  </a:lnTo>
                  <a:lnTo>
                    <a:pt x="1500" y="1007"/>
                  </a:lnTo>
                  <a:lnTo>
                    <a:pt x="1518" y="955"/>
                  </a:lnTo>
                  <a:lnTo>
                    <a:pt x="1521" y="926"/>
                  </a:lnTo>
                  <a:lnTo>
                    <a:pt x="1528" y="897"/>
                  </a:lnTo>
                  <a:lnTo>
                    <a:pt x="1542" y="849"/>
                  </a:lnTo>
                  <a:lnTo>
                    <a:pt x="1528" y="820"/>
                  </a:lnTo>
                  <a:lnTo>
                    <a:pt x="1528" y="783"/>
                  </a:lnTo>
                  <a:lnTo>
                    <a:pt x="1520" y="757"/>
                  </a:lnTo>
                  <a:lnTo>
                    <a:pt x="1499" y="748"/>
                  </a:lnTo>
                  <a:lnTo>
                    <a:pt x="1499" y="767"/>
                  </a:lnTo>
                  <a:lnTo>
                    <a:pt x="1480" y="765"/>
                  </a:lnTo>
                  <a:lnTo>
                    <a:pt x="1480" y="746"/>
                  </a:lnTo>
                  <a:lnTo>
                    <a:pt x="1490" y="727"/>
                  </a:lnTo>
                  <a:lnTo>
                    <a:pt x="1490" y="708"/>
                  </a:lnTo>
                  <a:lnTo>
                    <a:pt x="1467" y="719"/>
                  </a:lnTo>
                  <a:lnTo>
                    <a:pt x="1438" y="719"/>
                  </a:lnTo>
                  <a:lnTo>
                    <a:pt x="1429" y="709"/>
                  </a:lnTo>
                  <a:lnTo>
                    <a:pt x="1445" y="706"/>
                  </a:lnTo>
                  <a:lnTo>
                    <a:pt x="1460" y="690"/>
                  </a:lnTo>
                  <a:lnTo>
                    <a:pt x="1488" y="690"/>
                  </a:lnTo>
                  <a:lnTo>
                    <a:pt x="1466" y="669"/>
                  </a:lnTo>
                  <a:lnTo>
                    <a:pt x="1424" y="661"/>
                  </a:lnTo>
                  <a:lnTo>
                    <a:pt x="1387" y="645"/>
                  </a:lnTo>
                  <a:lnTo>
                    <a:pt x="1370" y="624"/>
                  </a:lnTo>
                  <a:lnTo>
                    <a:pt x="1356" y="611"/>
                  </a:lnTo>
                  <a:lnTo>
                    <a:pt x="1356" y="574"/>
                  </a:lnTo>
                  <a:lnTo>
                    <a:pt x="1368" y="560"/>
                  </a:lnTo>
                  <a:lnTo>
                    <a:pt x="1375" y="547"/>
                  </a:lnTo>
                  <a:lnTo>
                    <a:pt x="1396" y="529"/>
                  </a:lnTo>
                  <a:lnTo>
                    <a:pt x="1398" y="510"/>
                  </a:lnTo>
                  <a:lnTo>
                    <a:pt x="1387" y="506"/>
                  </a:lnTo>
                  <a:lnTo>
                    <a:pt x="1372" y="519"/>
                  </a:lnTo>
                  <a:lnTo>
                    <a:pt x="1324" y="527"/>
                  </a:lnTo>
                  <a:lnTo>
                    <a:pt x="1323" y="547"/>
                  </a:lnTo>
                  <a:lnTo>
                    <a:pt x="1314" y="568"/>
                  </a:lnTo>
                  <a:lnTo>
                    <a:pt x="1260" y="537"/>
                  </a:lnTo>
                  <a:lnTo>
                    <a:pt x="1251" y="505"/>
                  </a:lnTo>
                  <a:lnTo>
                    <a:pt x="1262" y="482"/>
                  </a:lnTo>
                  <a:lnTo>
                    <a:pt x="1270" y="450"/>
                  </a:lnTo>
                  <a:lnTo>
                    <a:pt x="1284" y="426"/>
                  </a:lnTo>
                  <a:lnTo>
                    <a:pt x="1304" y="410"/>
                  </a:lnTo>
                  <a:lnTo>
                    <a:pt x="1323" y="429"/>
                  </a:lnTo>
                  <a:lnTo>
                    <a:pt x="1323" y="458"/>
                  </a:lnTo>
                  <a:lnTo>
                    <a:pt x="1333" y="476"/>
                  </a:lnTo>
                  <a:lnTo>
                    <a:pt x="1337" y="487"/>
                  </a:lnTo>
                  <a:lnTo>
                    <a:pt x="1377" y="429"/>
                  </a:lnTo>
                  <a:lnTo>
                    <a:pt x="1377" y="400"/>
                  </a:lnTo>
                  <a:lnTo>
                    <a:pt x="1387" y="395"/>
                  </a:lnTo>
                  <a:lnTo>
                    <a:pt x="1387" y="378"/>
                  </a:lnTo>
                  <a:lnTo>
                    <a:pt x="1396" y="346"/>
                  </a:lnTo>
                  <a:lnTo>
                    <a:pt x="1389" y="323"/>
                  </a:lnTo>
                  <a:lnTo>
                    <a:pt x="1401" y="309"/>
                  </a:lnTo>
                  <a:lnTo>
                    <a:pt x="1441" y="297"/>
                  </a:lnTo>
                  <a:lnTo>
                    <a:pt x="1406" y="280"/>
                  </a:lnTo>
                  <a:lnTo>
                    <a:pt x="1429" y="252"/>
                  </a:lnTo>
                  <a:lnTo>
                    <a:pt x="1445" y="219"/>
                  </a:lnTo>
                  <a:lnTo>
                    <a:pt x="1467" y="227"/>
                  </a:lnTo>
                  <a:lnTo>
                    <a:pt x="1469" y="212"/>
                  </a:lnTo>
                  <a:lnTo>
                    <a:pt x="1455" y="196"/>
                  </a:lnTo>
                  <a:lnTo>
                    <a:pt x="1419" y="153"/>
                  </a:lnTo>
                  <a:lnTo>
                    <a:pt x="1408" y="135"/>
                  </a:lnTo>
                  <a:lnTo>
                    <a:pt x="1436" y="114"/>
                  </a:lnTo>
                  <a:lnTo>
                    <a:pt x="1429" y="38"/>
                  </a:lnTo>
                  <a:lnTo>
                    <a:pt x="1396" y="1"/>
                  </a:lnTo>
                  <a:lnTo>
                    <a:pt x="1375" y="1"/>
                  </a:lnTo>
                  <a:lnTo>
                    <a:pt x="1368" y="56"/>
                  </a:lnTo>
                  <a:lnTo>
                    <a:pt x="1333" y="69"/>
                  </a:lnTo>
                  <a:lnTo>
                    <a:pt x="1291" y="37"/>
                  </a:lnTo>
                  <a:lnTo>
                    <a:pt x="1209" y="69"/>
                  </a:lnTo>
                  <a:lnTo>
                    <a:pt x="1155" y="17"/>
                  </a:lnTo>
                  <a:lnTo>
                    <a:pt x="1096" y="0"/>
                  </a:lnTo>
                  <a:close/>
                </a:path>
              </a:pathLst>
            </a:custGeom>
            <a:grpFill/>
            <a:ln w="12700" cmpd="sng">
              <a:solidFill>
                <a:schemeClr val="bg2"/>
              </a:solidFill>
              <a:prstDash val="solid"/>
              <a:round/>
              <a:headEnd/>
              <a:tailEnd/>
            </a:ln>
          </p:spPr>
          <p:txBody>
            <a:bodyPr/>
            <a:lstStyle/>
            <a:p>
              <a:endParaRPr lang="en-GB"/>
            </a:p>
          </p:txBody>
        </p:sp>
        <p:sp>
          <p:nvSpPr>
            <p:cNvPr id="92" name="Freeform 27"/>
            <p:cNvSpPr>
              <a:spLocks/>
            </p:cNvSpPr>
            <p:nvPr/>
          </p:nvSpPr>
          <p:spPr bwMode="auto">
            <a:xfrm>
              <a:off x="4384" y="814"/>
              <a:ext cx="136" cy="114"/>
            </a:xfrm>
            <a:custGeom>
              <a:avLst/>
              <a:gdLst>
                <a:gd name="T0" fmla="*/ 0 w 148"/>
                <a:gd name="T1" fmla="*/ 0 h 114"/>
                <a:gd name="T2" fmla="*/ 0 w 148"/>
                <a:gd name="T3" fmla="*/ 14 h 114"/>
                <a:gd name="T4" fmla="*/ 10 w 148"/>
                <a:gd name="T5" fmla="*/ 27 h 114"/>
                <a:gd name="T6" fmla="*/ 30 w 148"/>
                <a:gd name="T7" fmla="*/ 38 h 114"/>
                <a:gd name="T8" fmla="*/ 40 w 148"/>
                <a:gd name="T9" fmla="*/ 53 h 114"/>
                <a:gd name="T10" fmla="*/ 58 w 148"/>
                <a:gd name="T11" fmla="*/ 72 h 114"/>
                <a:gd name="T12" fmla="*/ 68 w 148"/>
                <a:gd name="T13" fmla="*/ 77 h 114"/>
                <a:gd name="T14" fmla="*/ 89 w 148"/>
                <a:gd name="T15" fmla="*/ 104 h 114"/>
                <a:gd name="T16" fmla="*/ 102 w 148"/>
                <a:gd name="T17" fmla="*/ 114 h 114"/>
                <a:gd name="T18" fmla="*/ 101 w 148"/>
                <a:gd name="T19" fmla="*/ 107 h 114"/>
                <a:gd name="T20" fmla="*/ 106 w 148"/>
                <a:gd name="T21" fmla="*/ 104 h 114"/>
                <a:gd name="T22" fmla="*/ 89 w 148"/>
                <a:gd name="T23" fmla="*/ 95 h 114"/>
                <a:gd name="T24" fmla="*/ 84 w 148"/>
                <a:gd name="T25" fmla="*/ 85 h 114"/>
                <a:gd name="T26" fmla="*/ 99 w 148"/>
                <a:gd name="T27" fmla="*/ 82 h 114"/>
                <a:gd name="T28" fmla="*/ 85 w 148"/>
                <a:gd name="T29" fmla="*/ 70 h 114"/>
                <a:gd name="T30" fmla="*/ 74 w 148"/>
                <a:gd name="T31" fmla="*/ 59 h 114"/>
                <a:gd name="T32" fmla="*/ 52 w 148"/>
                <a:gd name="T33" fmla="*/ 45 h 114"/>
                <a:gd name="T34" fmla="*/ 40 w 148"/>
                <a:gd name="T35" fmla="*/ 25 h 114"/>
                <a:gd name="T36" fmla="*/ 20 w 148"/>
                <a:gd name="T37" fmla="*/ 9 h 114"/>
                <a:gd name="T38" fmla="*/ 0 w 148"/>
                <a:gd name="T39" fmla="*/ 0 h 1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8"/>
                <a:gd name="T61" fmla="*/ 0 h 114"/>
                <a:gd name="T62" fmla="*/ 148 w 148"/>
                <a:gd name="T63" fmla="*/ 114 h 11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8" h="114">
                  <a:moveTo>
                    <a:pt x="0" y="0"/>
                  </a:moveTo>
                  <a:lnTo>
                    <a:pt x="0" y="14"/>
                  </a:lnTo>
                  <a:lnTo>
                    <a:pt x="14" y="27"/>
                  </a:lnTo>
                  <a:lnTo>
                    <a:pt x="42" y="38"/>
                  </a:lnTo>
                  <a:lnTo>
                    <a:pt x="57" y="53"/>
                  </a:lnTo>
                  <a:lnTo>
                    <a:pt x="82" y="72"/>
                  </a:lnTo>
                  <a:lnTo>
                    <a:pt x="96" y="77"/>
                  </a:lnTo>
                  <a:lnTo>
                    <a:pt x="125" y="104"/>
                  </a:lnTo>
                  <a:lnTo>
                    <a:pt x="144" y="114"/>
                  </a:lnTo>
                  <a:lnTo>
                    <a:pt x="143" y="107"/>
                  </a:lnTo>
                  <a:lnTo>
                    <a:pt x="148" y="104"/>
                  </a:lnTo>
                  <a:lnTo>
                    <a:pt x="125" y="95"/>
                  </a:lnTo>
                  <a:lnTo>
                    <a:pt x="118" y="85"/>
                  </a:lnTo>
                  <a:lnTo>
                    <a:pt x="139" y="82"/>
                  </a:lnTo>
                  <a:lnTo>
                    <a:pt x="120" y="70"/>
                  </a:lnTo>
                  <a:lnTo>
                    <a:pt x="103" y="59"/>
                  </a:lnTo>
                  <a:lnTo>
                    <a:pt x="73" y="45"/>
                  </a:lnTo>
                  <a:lnTo>
                    <a:pt x="56" y="25"/>
                  </a:lnTo>
                  <a:lnTo>
                    <a:pt x="28" y="9"/>
                  </a:lnTo>
                  <a:lnTo>
                    <a:pt x="0" y="0"/>
                  </a:lnTo>
                  <a:close/>
                </a:path>
              </a:pathLst>
            </a:custGeom>
            <a:grpFill/>
            <a:ln w="12700" cmpd="sng">
              <a:solidFill>
                <a:schemeClr val="bg2"/>
              </a:solidFill>
              <a:prstDash val="solid"/>
              <a:round/>
              <a:headEnd/>
              <a:tailEnd/>
            </a:ln>
          </p:spPr>
          <p:txBody>
            <a:bodyPr/>
            <a:lstStyle/>
            <a:p>
              <a:endParaRPr lang="en-GB"/>
            </a:p>
          </p:txBody>
        </p:sp>
        <p:sp>
          <p:nvSpPr>
            <p:cNvPr id="93" name="Freeform 28"/>
            <p:cNvSpPr>
              <a:spLocks/>
            </p:cNvSpPr>
            <p:nvPr/>
          </p:nvSpPr>
          <p:spPr bwMode="auto">
            <a:xfrm>
              <a:off x="4570" y="1980"/>
              <a:ext cx="65" cy="154"/>
            </a:xfrm>
            <a:custGeom>
              <a:avLst/>
              <a:gdLst>
                <a:gd name="T0" fmla="*/ 23 w 70"/>
                <a:gd name="T1" fmla="*/ 0 h 154"/>
                <a:gd name="T2" fmla="*/ 8 w 70"/>
                <a:gd name="T3" fmla="*/ 8 h 154"/>
                <a:gd name="T4" fmla="*/ 0 w 70"/>
                <a:gd name="T5" fmla="*/ 29 h 154"/>
                <a:gd name="T6" fmla="*/ 0 w 70"/>
                <a:gd name="T7" fmla="*/ 56 h 154"/>
                <a:gd name="T8" fmla="*/ 0 w 70"/>
                <a:gd name="T9" fmla="*/ 88 h 154"/>
                <a:gd name="T10" fmla="*/ 6 w 70"/>
                <a:gd name="T11" fmla="*/ 116 h 154"/>
                <a:gd name="T12" fmla="*/ 16 w 70"/>
                <a:gd name="T13" fmla="*/ 130 h 154"/>
                <a:gd name="T14" fmla="*/ 22 w 70"/>
                <a:gd name="T15" fmla="*/ 137 h 154"/>
                <a:gd name="T16" fmla="*/ 30 w 70"/>
                <a:gd name="T17" fmla="*/ 149 h 154"/>
                <a:gd name="T18" fmla="*/ 42 w 70"/>
                <a:gd name="T19" fmla="*/ 154 h 154"/>
                <a:gd name="T20" fmla="*/ 45 w 70"/>
                <a:gd name="T21" fmla="*/ 146 h 154"/>
                <a:gd name="T22" fmla="*/ 37 w 70"/>
                <a:gd name="T23" fmla="*/ 133 h 154"/>
                <a:gd name="T24" fmla="*/ 37 w 70"/>
                <a:gd name="T25" fmla="*/ 125 h 154"/>
                <a:gd name="T26" fmla="*/ 47 w 70"/>
                <a:gd name="T27" fmla="*/ 111 h 154"/>
                <a:gd name="T28" fmla="*/ 52 w 70"/>
                <a:gd name="T29" fmla="*/ 98 h 154"/>
                <a:gd name="T30" fmla="*/ 47 w 70"/>
                <a:gd name="T31" fmla="*/ 80 h 154"/>
                <a:gd name="T32" fmla="*/ 42 w 70"/>
                <a:gd name="T33" fmla="*/ 74 h 154"/>
                <a:gd name="T34" fmla="*/ 44 w 70"/>
                <a:gd name="T35" fmla="*/ 53 h 154"/>
                <a:gd name="T36" fmla="*/ 36 w 70"/>
                <a:gd name="T37" fmla="*/ 47 h 154"/>
                <a:gd name="T38" fmla="*/ 33 w 70"/>
                <a:gd name="T39" fmla="*/ 40 h 154"/>
                <a:gd name="T40" fmla="*/ 40 w 70"/>
                <a:gd name="T41" fmla="*/ 40 h 154"/>
                <a:gd name="T42" fmla="*/ 40 w 70"/>
                <a:gd name="T43" fmla="*/ 24 h 154"/>
                <a:gd name="T44" fmla="*/ 36 w 70"/>
                <a:gd name="T45" fmla="*/ 16 h 154"/>
                <a:gd name="T46" fmla="*/ 23 w 70"/>
                <a:gd name="T47" fmla="*/ 0 h 15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0"/>
                <a:gd name="T73" fmla="*/ 0 h 154"/>
                <a:gd name="T74" fmla="*/ 70 w 70"/>
                <a:gd name="T75" fmla="*/ 154 h 15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0" h="154">
                  <a:moveTo>
                    <a:pt x="31" y="0"/>
                  </a:moveTo>
                  <a:lnTo>
                    <a:pt x="12" y="8"/>
                  </a:lnTo>
                  <a:lnTo>
                    <a:pt x="0" y="29"/>
                  </a:lnTo>
                  <a:lnTo>
                    <a:pt x="0" y="56"/>
                  </a:lnTo>
                  <a:lnTo>
                    <a:pt x="0" y="88"/>
                  </a:lnTo>
                  <a:lnTo>
                    <a:pt x="7" y="116"/>
                  </a:lnTo>
                  <a:lnTo>
                    <a:pt x="21" y="130"/>
                  </a:lnTo>
                  <a:lnTo>
                    <a:pt x="30" y="137"/>
                  </a:lnTo>
                  <a:lnTo>
                    <a:pt x="40" y="149"/>
                  </a:lnTo>
                  <a:lnTo>
                    <a:pt x="56" y="154"/>
                  </a:lnTo>
                  <a:lnTo>
                    <a:pt x="61" y="146"/>
                  </a:lnTo>
                  <a:lnTo>
                    <a:pt x="50" y="133"/>
                  </a:lnTo>
                  <a:lnTo>
                    <a:pt x="50" y="125"/>
                  </a:lnTo>
                  <a:lnTo>
                    <a:pt x="64" y="111"/>
                  </a:lnTo>
                  <a:lnTo>
                    <a:pt x="70" y="98"/>
                  </a:lnTo>
                  <a:lnTo>
                    <a:pt x="64" y="80"/>
                  </a:lnTo>
                  <a:lnTo>
                    <a:pt x="57" y="74"/>
                  </a:lnTo>
                  <a:lnTo>
                    <a:pt x="59" y="53"/>
                  </a:lnTo>
                  <a:lnTo>
                    <a:pt x="49" y="47"/>
                  </a:lnTo>
                  <a:lnTo>
                    <a:pt x="45" y="40"/>
                  </a:lnTo>
                  <a:lnTo>
                    <a:pt x="54" y="40"/>
                  </a:lnTo>
                  <a:lnTo>
                    <a:pt x="54" y="24"/>
                  </a:lnTo>
                  <a:lnTo>
                    <a:pt x="49" y="16"/>
                  </a:lnTo>
                  <a:lnTo>
                    <a:pt x="31" y="0"/>
                  </a:lnTo>
                  <a:close/>
                </a:path>
              </a:pathLst>
            </a:custGeom>
            <a:grpFill/>
            <a:ln w="12700" cmpd="sng">
              <a:solidFill>
                <a:schemeClr val="bg2"/>
              </a:solidFill>
              <a:prstDash val="solid"/>
              <a:round/>
              <a:headEnd/>
              <a:tailEnd/>
            </a:ln>
          </p:spPr>
          <p:txBody>
            <a:bodyPr/>
            <a:lstStyle/>
            <a:p>
              <a:endParaRPr lang="en-GB"/>
            </a:p>
          </p:txBody>
        </p:sp>
        <p:sp>
          <p:nvSpPr>
            <p:cNvPr id="94" name="Freeform 29"/>
            <p:cNvSpPr>
              <a:spLocks/>
            </p:cNvSpPr>
            <p:nvPr/>
          </p:nvSpPr>
          <p:spPr bwMode="auto">
            <a:xfrm>
              <a:off x="4279" y="2324"/>
              <a:ext cx="88" cy="105"/>
            </a:xfrm>
            <a:custGeom>
              <a:avLst/>
              <a:gdLst>
                <a:gd name="T0" fmla="*/ 56 w 95"/>
                <a:gd name="T1" fmla="*/ 2 h 105"/>
                <a:gd name="T2" fmla="*/ 49 w 95"/>
                <a:gd name="T3" fmla="*/ 13 h 105"/>
                <a:gd name="T4" fmla="*/ 31 w 95"/>
                <a:gd name="T5" fmla="*/ 19 h 105"/>
                <a:gd name="T6" fmla="*/ 18 w 95"/>
                <a:gd name="T7" fmla="*/ 24 h 105"/>
                <a:gd name="T8" fmla="*/ 9 w 95"/>
                <a:gd name="T9" fmla="*/ 32 h 105"/>
                <a:gd name="T10" fmla="*/ 6 w 95"/>
                <a:gd name="T11" fmla="*/ 40 h 105"/>
                <a:gd name="T12" fmla="*/ 0 w 95"/>
                <a:gd name="T13" fmla="*/ 58 h 105"/>
                <a:gd name="T14" fmla="*/ 3 w 95"/>
                <a:gd name="T15" fmla="*/ 68 h 105"/>
                <a:gd name="T16" fmla="*/ 13 w 95"/>
                <a:gd name="T17" fmla="*/ 82 h 105"/>
                <a:gd name="T18" fmla="*/ 25 w 95"/>
                <a:gd name="T19" fmla="*/ 93 h 105"/>
                <a:gd name="T20" fmla="*/ 35 w 95"/>
                <a:gd name="T21" fmla="*/ 105 h 105"/>
                <a:gd name="T22" fmla="*/ 44 w 95"/>
                <a:gd name="T23" fmla="*/ 100 h 105"/>
                <a:gd name="T24" fmla="*/ 53 w 95"/>
                <a:gd name="T25" fmla="*/ 90 h 105"/>
                <a:gd name="T26" fmla="*/ 57 w 95"/>
                <a:gd name="T27" fmla="*/ 82 h 105"/>
                <a:gd name="T28" fmla="*/ 63 w 95"/>
                <a:gd name="T29" fmla="*/ 66 h 105"/>
                <a:gd name="T30" fmla="*/ 66 w 95"/>
                <a:gd name="T31" fmla="*/ 48 h 105"/>
                <a:gd name="T32" fmla="*/ 65 w 95"/>
                <a:gd name="T33" fmla="*/ 42 h 105"/>
                <a:gd name="T34" fmla="*/ 70 w 95"/>
                <a:gd name="T35" fmla="*/ 32 h 105"/>
                <a:gd name="T36" fmla="*/ 70 w 95"/>
                <a:gd name="T37" fmla="*/ 19 h 105"/>
                <a:gd name="T38" fmla="*/ 68 w 95"/>
                <a:gd name="T39" fmla="*/ 7 h 105"/>
                <a:gd name="T40" fmla="*/ 65 w 95"/>
                <a:gd name="T41" fmla="*/ 0 h 105"/>
                <a:gd name="T42" fmla="*/ 56 w 95"/>
                <a:gd name="T43" fmla="*/ 2 h 10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5"/>
                <a:gd name="T67" fmla="*/ 0 h 105"/>
                <a:gd name="T68" fmla="*/ 95 w 95"/>
                <a:gd name="T69" fmla="*/ 105 h 10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5" h="105">
                  <a:moveTo>
                    <a:pt x="76" y="2"/>
                  </a:moveTo>
                  <a:lnTo>
                    <a:pt x="66" y="13"/>
                  </a:lnTo>
                  <a:lnTo>
                    <a:pt x="43" y="19"/>
                  </a:lnTo>
                  <a:lnTo>
                    <a:pt x="24" y="24"/>
                  </a:lnTo>
                  <a:lnTo>
                    <a:pt x="13" y="32"/>
                  </a:lnTo>
                  <a:lnTo>
                    <a:pt x="7" y="40"/>
                  </a:lnTo>
                  <a:lnTo>
                    <a:pt x="0" y="58"/>
                  </a:lnTo>
                  <a:lnTo>
                    <a:pt x="3" y="68"/>
                  </a:lnTo>
                  <a:lnTo>
                    <a:pt x="17" y="82"/>
                  </a:lnTo>
                  <a:lnTo>
                    <a:pt x="33" y="93"/>
                  </a:lnTo>
                  <a:lnTo>
                    <a:pt x="47" y="105"/>
                  </a:lnTo>
                  <a:lnTo>
                    <a:pt x="59" y="100"/>
                  </a:lnTo>
                  <a:lnTo>
                    <a:pt x="71" y="90"/>
                  </a:lnTo>
                  <a:lnTo>
                    <a:pt x="78" y="82"/>
                  </a:lnTo>
                  <a:lnTo>
                    <a:pt x="85" y="66"/>
                  </a:lnTo>
                  <a:lnTo>
                    <a:pt x="90" y="48"/>
                  </a:lnTo>
                  <a:lnTo>
                    <a:pt x="88" y="42"/>
                  </a:lnTo>
                  <a:lnTo>
                    <a:pt x="95" y="32"/>
                  </a:lnTo>
                  <a:lnTo>
                    <a:pt x="95" y="19"/>
                  </a:lnTo>
                  <a:lnTo>
                    <a:pt x="92" y="7"/>
                  </a:lnTo>
                  <a:lnTo>
                    <a:pt x="88" y="0"/>
                  </a:lnTo>
                  <a:lnTo>
                    <a:pt x="76" y="2"/>
                  </a:lnTo>
                  <a:close/>
                </a:path>
              </a:pathLst>
            </a:custGeom>
            <a:grpFill/>
            <a:ln w="12700" cmpd="sng">
              <a:solidFill>
                <a:schemeClr val="bg2"/>
              </a:solidFill>
              <a:prstDash val="solid"/>
              <a:round/>
              <a:headEnd/>
              <a:tailEnd/>
            </a:ln>
          </p:spPr>
          <p:txBody>
            <a:bodyPr/>
            <a:lstStyle/>
            <a:p>
              <a:endParaRPr lang="en-GB"/>
            </a:p>
          </p:txBody>
        </p:sp>
        <p:sp>
          <p:nvSpPr>
            <p:cNvPr id="95" name="Freeform 30"/>
            <p:cNvSpPr>
              <a:spLocks/>
            </p:cNvSpPr>
            <p:nvPr/>
          </p:nvSpPr>
          <p:spPr bwMode="auto">
            <a:xfrm>
              <a:off x="4042" y="2286"/>
              <a:ext cx="342" cy="516"/>
            </a:xfrm>
            <a:custGeom>
              <a:avLst/>
              <a:gdLst>
                <a:gd name="T0" fmla="*/ 162 w 370"/>
                <a:gd name="T1" fmla="*/ 12 h 516"/>
                <a:gd name="T2" fmla="*/ 150 w 370"/>
                <a:gd name="T3" fmla="*/ 19 h 516"/>
                <a:gd name="T4" fmla="*/ 132 w 370"/>
                <a:gd name="T5" fmla="*/ 19 h 516"/>
                <a:gd name="T6" fmla="*/ 115 w 370"/>
                <a:gd name="T7" fmla="*/ 8 h 516"/>
                <a:gd name="T8" fmla="*/ 115 w 370"/>
                <a:gd name="T9" fmla="*/ 0 h 516"/>
                <a:gd name="T10" fmla="*/ 106 w 370"/>
                <a:gd name="T11" fmla="*/ 0 h 516"/>
                <a:gd name="T12" fmla="*/ 84 w 370"/>
                <a:gd name="T13" fmla="*/ 19 h 516"/>
                <a:gd name="T14" fmla="*/ 70 w 370"/>
                <a:gd name="T15" fmla="*/ 19 h 516"/>
                <a:gd name="T16" fmla="*/ 40 w 370"/>
                <a:gd name="T17" fmla="*/ 38 h 516"/>
                <a:gd name="T18" fmla="*/ 0 w 370"/>
                <a:gd name="T19" fmla="*/ 57 h 516"/>
                <a:gd name="T20" fmla="*/ 16 w 370"/>
                <a:gd name="T21" fmla="*/ 78 h 516"/>
                <a:gd name="T22" fmla="*/ 47 w 370"/>
                <a:gd name="T23" fmla="*/ 96 h 516"/>
                <a:gd name="T24" fmla="*/ 47 w 370"/>
                <a:gd name="T25" fmla="*/ 106 h 516"/>
                <a:gd name="T26" fmla="*/ 62 w 370"/>
                <a:gd name="T27" fmla="*/ 107 h 516"/>
                <a:gd name="T28" fmla="*/ 68 w 370"/>
                <a:gd name="T29" fmla="*/ 98 h 516"/>
                <a:gd name="T30" fmla="*/ 84 w 370"/>
                <a:gd name="T31" fmla="*/ 117 h 516"/>
                <a:gd name="T32" fmla="*/ 91 w 370"/>
                <a:gd name="T33" fmla="*/ 119 h 516"/>
                <a:gd name="T34" fmla="*/ 77 w 370"/>
                <a:gd name="T35" fmla="*/ 133 h 516"/>
                <a:gd name="T36" fmla="*/ 84 w 370"/>
                <a:gd name="T37" fmla="*/ 164 h 516"/>
                <a:gd name="T38" fmla="*/ 104 w 370"/>
                <a:gd name="T39" fmla="*/ 172 h 516"/>
                <a:gd name="T40" fmla="*/ 135 w 370"/>
                <a:gd name="T41" fmla="*/ 188 h 516"/>
                <a:gd name="T42" fmla="*/ 153 w 370"/>
                <a:gd name="T43" fmla="*/ 212 h 516"/>
                <a:gd name="T44" fmla="*/ 176 w 370"/>
                <a:gd name="T45" fmla="*/ 221 h 516"/>
                <a:gd name="T46" fmla="*/ 183 w 370"/>
                <a:gd name="T47" fmla="*/ 230 h 516"/>
                <a:gd name="T48" fmla="*/ 197 w 370"/>
                <a:gd name="T49" fmla="*/ 265 h 516"/>
                <a:gd name="T50" fmla="*/ 198 w 370"/>
                <a:gd name="T51" fmla="*/ 276 h 516"/>
                <a:gd name="T52" fmla="*/ 210 w 370"/>
                <a:gd name="T53" fmla="*/ 292 h 516"/>
                <a:gd name="T54" fmla="*/ 217 w 370"/>
                <a:gd name="T55" fmla="*/ 308 h 516"/>
                <a:gd name="T56" fmla="*/ 222 w 370"/>
                <a:gd name="T57" fmla="*/ 318 h 516"/>
                <a:gd name="T58" fmla="*/ 214 w 370"/>
                <a:gd name="T59" fmla="*/ 344 h 516"/>
                <a:gd name="T60" fmla="*/ 200 w 370"/>
                <a:gd name="T61" fmla="*/ 371 h 516"/>
                <a:gd name="T62" fmla="*/ 183 w 370"/>
                <a:gd name="T63" fmla="*/ 386 h 516"/>
                <a:gd name="T64" fmla="*/ 187 w 370"/>
                <a:gd name="T65" fmla="*/ 397 h 516"/>
                <a:gd name="T66" fmla="*/ 189 w 370"/>
                <a:gd name="T67" fmla="*/ 402 h 516"/>
                <a:gd name="T68" fmla="*/ 189 w 370"/>
                <a:gd name="T69" fmla="*/ 415 h 516"/>
                <a:gd name="T70" fmla="*/ 175 w 370"/>
                <a:gd name="T71" fmla="*/ 426 h 516"/>
                <a:gd name="T72" fmla="*/ 168 w 370"/>
                <a:gd name="T73" fmla="*/ 443 h 516"/>
                <a:gd name="T74" fmla="*/ 168 w 370"/>
                <a:gd name="T75" fmla="*/ 453 h 516"/>
                <a:gd name="T76" fmla="*/ 177 w 370"/>
                <a:gd name="T77" fmla="*/ 450 h 516"/>
                <a:gd name="T78" fmla="*/ 168 w 370"/>
                <a:gd name="T79" fmla="*/ 468 h 516"/>
                <a:gd name="T80" fmla="*/ 175 w 370"/>
                <a:gd name="T81" fmla="*/ 516 h 516"/>
                <a:gd name="T82" fmla="*/ 187 w 370"/>
                <a:gd name="T83" fmla="*/ 514 h 516"/>
                <a:gd name="T84" fmla="*/ 208 w 370"/>
                <a:gd name="T85" fmla="*/ 476 h 516"/>
                <a:gd name="T86" fmla="*/ 214 w 370"/>
                <a:gd name="T87" fmla="*/ 424 h 516"/>
                <a:gd name="T88" fmla="*/ 258 w 370"/>
                <a:gd name="T89" fmla="*/ 398 h 516"/>
                <a:gd name="T90" fmla="*/ 266 w 370"/>
                <a:gd name="T91" fmla="*/ 368 h 516"/>
                <a:gd name="T92" fmla="*/ 270 w 370"/>
                <a:gd name="T93" fmla="*/ 328 h 516"/>
                <a:gd name="T94" fmla="*/ 264 w 370"/>
                <a:gd name="T95" fmla="*/ 315 h 516"/>
                <a:gd name="T96" fmla="*/ 268 w 370"/>
                <a:gd name="T97" fmla="*/ 307 h 516"/>
                <a:gd name="T98" fmla="*/ 251 w 370"/>
                <a:gd name="T99" fmla="*/ 268 h 516"/>
                <a:gd name="T100" fmla="*/ 235 w 370"/>
                <a:gd name="T101" fmla="*/ 247 h 516"/>
                <a:gd name="T102" fmla="*/ 229 w 370"/>
                <a:gd name="T103" fmla="*/ 230 h 516"/>
                <a:gd name="T104" fmla="*/ 219 w 370"/>
                <a:gd name="T105" fmla="*/ 218 h 516"/>
                <a:gd name="T106" fmla="*/ 208 w 370"/>
                <a:gd name="T107" fmla="*/ 207 h 516"/>
                <a:gd name="T108" fmla="*/ 183 w 370"/>
                <a:gd name="T109" fmla="*/ 191 h 516"/>
                <a:gd name="T110" fmla="*/ 158 w 370"/>
                <a:gd name="T111" fmla="*/ 173 h 516"/>
                <a:gd name="T112" fmla="*/ 140 w 370"/>
                <a:gd name="T113" fmla="*/ 159 h 516"/>
                <a:gd name="T114" fmla="*/ 123 w 370"/>
                <a:gd name="T115" fmla="*/ 143 h 516"/>
                <a:gd name="T116" fmla="*/ 137 w 370"/>
                <a:gd name="T117" fmla="*/ 75 h 516"/>
                <a:gd name="T118" fmla="*/ 162 w 370"/>
                <a:gd name="T119" fmla="*/ 12 h 5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70"/>
                <a:gd name="T181" fmla="*/ 0 h 516"/>
                <a:gd name="T182" fmla="*/ 370 w 370"/>
                <a:gd name="T183" fmla="*/ 516 h 5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70" h="516">
                  <a:moveTo>
                    <a:pt x="222" y="12"/>
                  </a:moveTo>
                  <a:lnTo>
                    <a:pt x="204" y="19"/>
                  </a:lnTo>
                  <a:lnTo>
                    <a:pt x="182" y="19"/>
                  </a:lnTo>
                  <a:lnTo>
                    <a:pt x="157" y="8"/>
                  </a:lnTo>
                  <a:lnTo>
                    <a:pt x="157" y="0"/>
                  </a:lnTo>
                  <a:lnTo>
                    <a:pt x="145" y="0"/>
                  </a:lnTo>
                  <a:lnTo>
                    <a:pt x="115" y="19"/>
                  </a:lnTo>
                  <a:lnTo>
                    <a:pt x="96" y="19"/>
                  </a:lnTo>
                  <a:lnTo>
                    <a:pt x="54" y="38"/>
                  </a:lnTo>
                  <a:lnTo>
                    <a:pt x="0" y="57"/>
                  </a:lnTo>
                  <a:lnTo>
                    <a:pt x="21" y="78"/>
                  </a:lnTo>
                  <a:lnTo>
                    <a:pt x="65" y="96"/>
                  </a:lnTo>
                  <a:lnTo>
                    <a:pt x="65" y="106"/>
                  </a:lnTo>
                  <a:lnTo>
                    <a:pt x="84" y="107"/>
                  </a:lnTo>
                  <a:lnTo>
                    <a:pt x="94" y="98"/>
                  </a:lnTo>
                  <a:lnTo>
                    <a:pt x="115" y="117"/>
                  </a:lnTo>
                  <a:lnTo>
                    <a:pt x="124" y="119"/>
                  </a:lnTo>
                  <a:lnTo>
                    <a:pt x="105" y="133"/>
                  </a:lnTo>
                  <a:lnTo>
                    <a:pt x="115" y="164"/>
                  </a:lnTo>
                  <a:lnTo>
                    <a:pt x="143" y="172"/>
                  </a:lnTo>
                  <a:lnTo>
                    <a:pt x="185" y="188"/>
                  </a:lnTo>
                  <a:lnTo>
                    <a:pt x="211" y="212"/>
                  </a:lnTo>
                  <a:lnTo>
                    <a:pt x="241" y="221"/>
                  </a:lnTo>
                  <a:lnTo>
                    <a:pt x="250" y="230"/>
                  </a:lnTo>
                  <a:lnTo>
                    <a:pt x="269" y="265"/>
                  </a:lnTo>
                  <a:lnTo>
                    <a:pt x="272" y="276"/>
                  </a:lnTo>
                  <a:lnTo>
                    <a:pt x="288" y="292"/>
                  </a:lnTo>
                  <a:lnTo>
                    <a:pt x="298" y="308"/>
                  </a:lnTo>
                  <a:lnTo>
                    <a:pt x="304" y="318"/>
                  </a:lnTo>
                  <a:lnTo>
                    <a:pt x="293" y="344"/>
                  </a:lnTo>
                  <a:lnTo>
                    <a:pt x="274" y="371"/>
                  </a:lnTo>
                  <a:lnTo>
                    <a:pt x="250" y="386"/>
                  </a:lnTo>
                  <a:lnTo>
                    <a:pt x="255" y="397"/>
                  </a:lnTo>
                  <a:lnTo>
                    <a:pt x="260" y="402"/>
                  </a:lnTo>
                  <a:lnTo>
                    <a:pt x="260" y="415"/>
                  </a:lnTo>
                  <a:lnTo>
                    <a:pt x="239" y="426"/>
                  </a:lnTo>
                  <a:lnTo>
                    <a:pt x="230" y="443"/>
                  </a:lnTo>
                  <a:lnTo>
                    <a:pt x="230" y="453"/>
                  </a:lnTo>
                  <a:lnTo>
                    <a:pt x="243" y="450"/>
                  </a:lnTo>
                  <a:lnTo>
                    <a:pt x="230" y="468"/>
                  </a:lnTo>
                  <a:lnTo>
                    <a:pt x="239" y="516"/>
                  </a:lnTo>
                  <a:lnTo>
                    <a:pt x="255" y="514"/>
                  </a:lnTo>
                  <a:lnTo>
                    <a:pt x="284" y="476"/>
                  </a:lnTo>
                  <a:lnTo>
                    <a:pt x="293" y="424"/>
                  </a:lnTo>
                  <a:lnTo>
                    <a:pt x="354" y="398"/>
                  </a:lnTo>
                  <a:lnTo>
                    <a:pt x="366" y="368"/>
                  </a:lnTo>
                  <a:lnTo>
                    <a:pt x="370" y="328"/>
                  </a:lnTo>
                  <a:lnTo>
                    <a:pt x="361" y="315"/>
                  </a:lnTo>
                  <a:lnTo>
                    <a:pt x="368" y="307"/>
                  </a:lnTo>
                  <a:lnTo>
                    <a:pt x="344" y="268"/>
                  </a:lnTo>
                  <a:lnTo>
                    <a:pt x="321" y="247"/>
                  </a:lnTo>
                  <a:lnTo>
                    <a:pt x="314" y="230"/>
                  </a:lnTo>
                  <a:lnTo>
                    <a:pt x="300" y="218"/>
                  </a:lnTo>
                  <a:lnTo>
                    <a:pt x="284" y="207"/>
                  </a:lnTo>
                  <a:lnTo>
                    <a:pt x="251" y="191"/>
                  </a:lnTo>
                  <a:lnTo>
                    <a:pt x="216" y="173"/>
                  </a:lnTo>
                  <a:lnTo>
                    <a:pt x="190" y="159"/>
                  </a:lnTo>
                  <a:lnTo>
                    <a:pt x="169" y="143"/>
                  </a:lnTo>
                  <a:lnTo>
                    <a:pt x="187" y="75"/>
                  </a:lnTo>
                  <a:lnTo>
                    <a:pt x="222" y="12"/>
                  </a:lnTo>
                  <a:close/>
                </a:path>
              </a:pathLst>
            </a:custGeom>
            <a:grpFill/>
            <a:ln w="12700" cmpd="sng">
              <a:solidFill>
                <a:schemeClr val="bg2"/>
              </a:solidFill>
              <a:prstDash val="solid"/>
              <a:round/>
              <a:headEnd/>
              <a:tailEnd/>
            </a:ln>
          </p:spPr>
          <p:txBody>
            <a:bodyPr/>
            <a:lstStyle/>
            <a:p>
              <a:endParaRPr lang="en-GB"/>
            </a:p>
          </p:txBody>
        </p:sp>
        <p:sp>
          <p:nvSpPr>
            <p:cNvPr id="96" name="Freeform 31"/>
            <p:cNvSpPr>
              <a:spLocks/>
            </p:cNvSpPr>
            <p:nvPr/>
          </p:nvSpPr>
          <p:spPr bwMode="auto">
            <a:xfrm>
              <a:off x="4007" y="2343"/>
              <a:ext cx="286" cy="248"/>
            </a:xfrm>
            <a:custGeom>
              <a:avLst/>
              <a:gdLst>
                <a:gd name="T0" fmla="*/ 30 w 310"/>
                <a:gd name="T1" fmla="*/ 0 h 248"/>
                <a:gd name="T2" fmla="*/ 42 w 310"/>
                <a:gd name="T3" fmla="*/ 21 h 248"/>
                <a:gd name="T4" fmla="*/ 75 w 310"/>
                <a:gd name="T5" fmla="*/ 37 h 248"/>
                <a:gd name="T6" fmla="*/ 75 w 310"/>
                <a:gd name="T7" fmla="*/ 49 h 248"/>
                <a:gd name="T8" fmla="*/ 89 w 310"/>
                <a:gd name="T9" fmla="*/ 49 h 248"/>
                <a:gd name="T10" fmla="*/ 96 w 310"/>
                <a:gd name="T11" fmla="*/ 41 h 248"/>
                <a:gd name="T12" fmla="*/ 111 w 310"/>
                <a:gd name="T13" fmla="*/ 58 h 248"/>
                <a:gd name="T14" fmla="*/ 120 w 310"/>
                <a:gd name="T15" fmla="*/ 60 h 248"/>
                <a:gd name="T16" fmla="*/ 105 w 310"/>
                <a:gd name="T17" fmla="*/ 76 h 248"/>
                <a:gd name="T18" fmla="*/ 111 w 310"/>
                <a:gd name="T19" fmla="*/ 103 h 248"/>
                <a:gd name="T20" fmla="*/ 131 w 310"/>
                <a:gd name="T21" fmla="*/ 113 h 248"/>
                <a:gd name="T22" fmla="*/ 163 w 310"/>
                <a:gd name="T23" fmla="*/ 131 h 248"/>
                <a:gd name="T24" fmla="*/ 181 w 310"/>
                <a:gd name="T25" fmla="*/ 153 h 248"/>
                <a:gd name="T26" fmla="*/ 202 w 310"/>
                <a:gd name="T27" fmla="*/ 163 h 248"/>
                <a:gd name="T28" fmla="*/ 209 w 310"/>
                <a:gd name="T29" fmla="*/ 173 h 248"/>
                <a:gd name="T30" fmla="*/ 216 w 310"/>
                <a:gd name="T31" fmla="*/ 189 h 248"/>
                <a:gd name="T32" fmla="*/ 222 w 310"/>
                <a:gd name="T33" fmla="*/ 205 h 248"/>
                <a:gd name="T34" fmla="*/ 225 w 310"/>
                <a:gd name="T35" fmla="*/ 221 h 248"/>
                <a:gd name="T36" fmla="*/ 210 w 310"/>
                <a:gd name="T37" fmla="*/ 221 h 248"/>
                <a:gd name="T38" fmla="*/ 194 w 310"/>
                <a:gd name="T39" fmla="*/ 230 h 248"/>
                <a:gd name="T40" fmla="*/ 194 w 310"/>
                <a:gd name="T41" fmla="*/ 248 h 248"/>
                <a:gd name="T42" fmla="*/ 179 w 310"/>
                <a:gd name="T43" fmla="*/ 248 h 248"/>
                <a:gd name="T44" fmla="*/ 173 w 310"/>
                <a:gd name="T45" fmla="*/ 232 h 248"/>
                <a:gd name="T46" fmla="*/ 172 w 310"/>
                <a:gd name="T47" fmla="*/ 219 h 248"/>
                <a:gd name="T48" fmla="*/ 157 w 310"/>
                <a:gd name="T49" fmla="*/ 201 h 248"/>
                <a:gd name="T50" fmla="*/ 157 w 310"/>
                <a:gd name="T51" fmla="*/ 190 h 248"/>
                <a:gd name="T52" fmla="*/ 141 w 310"/>
                <a:gd name="T53" fmla="*/ 190 h 248"/>
                <a:gd name="T54" fmla="*/ 131 w 310"/>
                <a:gd name="T55" fmla="*/ 181 h 248"/>
                <a:gd name="T56" fmla="*/ 133 w 310"/>
                <a:gd name="T57" fmla="*/ 153 h 248"/>
                <a:gd name="T58" fmla="*/ 126 w 310"/>
                <a:gd name="T59" fmla="*/ 144 h 248"/>
                <a:gd name="T60" fmla="*/ 42 w 310"/>
                <a:gd name="T61" fmla="*/ 134 h 248"/>
                <a:gd name="T62" fmla="*/ 42 w 310"/>
                <a:gd name="T63" fmla="*/ 126 h 248"/>
                <a:gd name="T64" fmla="*/ 28 w 310"/>
                <a:gd name="T65" fmla="*/ 123 h 248"/>
                <a:gd name="T66" fmla="*/ 6 w 310"/>
                <a:gd name="T67" fmla="*/ 95 h 248"/>
                <a:gd name="T68" fmla="*/ 15 w 310"/>
                <a:gd name="T69" fmla="*/ 58 h 248"/>
                <a:gd name="T70" fmla="*/ 0 w 310"/>
                <a:gd name="T71" fmla="*/ 50 h 248"/>
                <a:gd name="T72" fmla="*/ 30 w 310"/>
                <a:gd name="T73" fmla="*/ 0 h 24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10"/>
                <a:gd name="T112" fmla="*/ 0 h 248"/>
                <a:gd name="T113" fmla="*/ 310 w 310"/>
                <a:gd name="T114" fmla="*/ 248 h 24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10" h="248">
                  <a:moveTo>
                    <a:pt x="42" y="0"/>
                  </a:moveTo>
                  <a:lnTo>
                    <a:pt x="59" y="21"/>
                  </a:lnTo>
                  <a:lnTo>
                    <a:pt x="103" y="37"/>
                  </a:lnTo>
                  <a:lnTo>
                    <a:pt x="103" y="49"/>
                  </a:lnTo>
                  <a:lnTo>
                    <a:pt x="122" y="49"/>
                  </a:lnTo>
                  <a:lnTo>
                    <a:pt x="132" y="41"/>
                  </a:lnTo>
                  <a:lnTo>
                    <a:pt x="153" y="58"/>
                  </a:lnTo>
                  <a:lnTo>
                    <a:pt x="166" y="60"/>
                  </a:lnTo>
                  <a:lnTo>
                    <a:pt x="145" y="76"/>
                  </a:lnTo>
                  <a:lnTo>
                    <a:pt x="153" y="103"/>
                  </a:lnTo>
                  <a:lnTo>
                    <a:pt x="181" y="113"/>
                  </a:lnTo>
                  <a:lnTo>
                    <a:pt x="225" y="131"/>
                  </a:lnTo>
                  <a:lnTo>
                    <a:pt x="249" y="153"/>
                  </a:lnTo>
                  <a:lnTo>
                    <a:pt x="279" y="163"/>
                  </a:lnTo>
                  <a:lnTo>
                    <a:pt x="288" y="173"/>
                  </a:lnTo>
                  <a:lnTo>
                    <a:pt x="298" y="189"/>
                  </a:lnTo>
                  <a:lnTo>
                    <a:pt x="307" y="205"/>
                  </a:lnTo>
                  <a:lnTo>
                    <a:pt x="310" y="221"/>
                  </a:lnTo>
                  <a:lnTo>
                    <a:pt x="291" y="221"/>
                  </a:lnTo>
                  <a:lnTo>
                    <a:pt x="268" y="230"/>
                  </a:lnTo>
                  <a:lnTo>
                    <a:pt x="268" y="248"/>
                  </a:lnTo>
                  <a:lnTo>
                    <a:pt x="247" y="248"/>
                  </a:lnTo>
                  <a:lnTo>
                    <a:pt x="239" y="232"/>
                  </a:lnTo>
                  <a:lnTo>
                    <a:pt x="237" y="219"/>
                  </a:lnTo>
                  <a:lnTo>
                    <a:pt x="216" y="201"/>
                  </a:lnTo>
                  <a:lnTo>
                    <a:pt x="216" y="190"/>
                  </a:lnTo>
                  <a:lnTo>
                    <a:pt x="195" y="190"/>
                  </a:lnTo>
                  <a:lnTo>
                    <a:pt x="181" y="181"/>
                  </a:lnTo>
                  <a:lnTo>
                    <a:pt x="183" y="153"/>
                  </a:lnTo>
                  <a:lnTo>
                    <a:pt x="173" y="144"/>
                  </a:lnTo>
                  <a:lnTo>
                    <a:pt x="59" y="134"/>
                  </a:lnTo>
                  <a:lnTo>
                    <a:pt x="58" y="126"/>
                  </a:lnTo>
                  <a:lnTo>
                    <a:pt x="38" y="123"/>
                  </a:lnTo>
                  <a:lnTo>
                    <a:pt x="9" y="95"/>
                  </a:lnTo>
                  <a:lnTo>
                    <a:pt x="19" y="58"/>
                  </a:lnTo>
                  <a:lnTo>
                    <a:pt x="0" y="50"/>
                  </a:lnTo>
                  <a:lnTo>
                    <a:pt x="42" y="0"/>
                  </a:lnTo>
                  <a:close/>
                </a:path>
              </a:pathLst>
            </a:custGeom>
            <a:grpFill/>
            <a:ln w="12700" cmpd="sng">
              <a:solidFill>
                <a:schemeClr val="bg2"/>
              </a:solidFill>
              <a:prstDash val="solid"/>
              <a:round/>
              <a:headEnd/>
              <a:tailEnd/>
            </a:ln>
          </p:spPr>
          <p:txBody>
            <a:bodyPr/>
            <a:lstStyle/>
            <a:p>
              <a:endParaRPr lang="en-GB"/>
            </a:p>
          </p:txBody>
        </p:sp>
        <p:sp>
          <p:nvSpPr>
            <p:cNvPr id="97" name="Freeform 32"/>
            <p:cNvSpPr>
              <a:spLocks/>
            </p:cNvSpPr>
            <p:nvPr/>
          </p:nvSpPr>
          <p:spPr bwMode="auto">
            <a:xfrm>
              <a:off x="4131" y="2562"/>
              <a:ext cx="192" cy="176"/>
            </a:xfrm>
            <a:custGeom>
              <a:avLst/>
              <a:gdLst>
                <a:gd name="T0" fmla="*/ 128 w 208"/>
                <a:gd name="T1" fmla="*/ 0 h 176"/>
                <a:gd name="T2" fmla="*/ 116 w 208"/>
                <a:gd name="T3" fmla="*/ 0 h 176"/>
                <a:gd name="T4" fmla="*/ 97 w 208"/>
                <a:gd name="T5" fmla="*/ 11 h 176"/>
                <a:gd name="T6" fmla="*/ 97 w 208"/>
                <a:gd name="T7" fmla="*/ 28 h 176"/>
                <a:gd name="T8" fmla="*/ 63 w 208"/>
                <a:gd name="T9" fmla="*/ 28 h 176"/>
                <a:gd name="T10" fmla="*/ 0 w 208"/>
                <a:gd name="T11" fmla="*/ 69 h 176"/>
                <a:gd name="T12" fmla="*/ 0 w 208"/>
                <a:gd name="T13" fmla="*/ 87 h 176"/>
                <a:gd name="T14" fmla="*/ 16 w 208"/>
                <a:gd name="T15" fmla="*/ 100 h 176"/>
                <a:gd name="T16" fmla="*/ 29 w 208"/>
                <a:gd name="T17" fmla="*/ 126 h 176"/>
                <a:gd name="T18" fmla="*/ 36 w 208"/>
                <a:gd name="T19" fmla="*/ 163 h 176"/>
                <a:gd name="T20" fmla="*/ 46 w 208"/>
                <a:gd name="T21" fmla="*/ 163 h 176"/>
                <a:gd name="T22" fmla="*/ 60 w 208"/>
                <a:gd name="T23" fmla="*/ 176 h 176"/>
                <a:gd name="T24" fmla="*/ 66 w 208"/>
                <a:gd name="T25" fmla="*/ 164 h 176"/>
                <a:gd name="T26" fmla="*/ 82 w 208"/>
                <a:gd name="T27" fmla="*/ 176 h 176"/>
                <a:gd name="T28" fmla="*/ 97 w 208"/>
                <a:gd name="T29" fmla="*/ 176 h 176"/>
                <a:gd name="T30" fmla="*/ 97 w 208"/>
                <a:gd name="T31" fmla="*/ 166 h 176"/>
                <a:gd name="T32" fmla="*/ 104 w 208"/>
                <a:gd name="T33" fmla="*/ 150 h 176"/>
                <a:gd name="T34" fmla="*/ 118 w 208"/>
                <a:gd name="T35" fmla="*/ 139 h 176"/>
                <a:gd name="T36" fmla="*/ 120 w 208"/>
                <a:gd name="T37" fmla="*/ 127 h 176"/>
                <a:gd name="T38" fmla="*/ 116 w 208"/>
                <a:gd name="T39" fmla="*/ 118 h 176"/>
                <a:gd name="T40" fmla="*/ 113 w 208"/>
                <a:gd name="T41" fmla="*/ 108 h 176"/>
                <a:gd name="T42" fmla="*/ 128 w 208"/>
                <a:gd name="T43" fmla="*/ 97 h 176"/>
                <a:gd name="T44" fmla="*/ 143 w 208"/>
                <a:gd name="T45" fmla="*/ 68 h 176"/>
                <a:gd name="T46" fmla="*/ 150 w 208"/>
                <a:gd name="T47" fmla="*/ 40 h 176"/>
                <a:gd name="T48" fmla="*/ 138 w 208"/>
                <a:gd name="T49" fmla="*/ 15 h 176"/>
                <a:gd name="T50" fmla="*/ 128 w 208"/>
                <a:gd name="T51" fmla="*/ 0 h 1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08"/>
                <a:gd name="T79" fmla="*/ 0 h 176"/>
                <a:gd name="T80" fmla="*/ 208 w 208"/>
                <a:gd name="T81" fmla="*/ 176 h 17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08" h="176">
                  <a:moveTo>
                    <a:pt x="178" y="0"/>
                  </a:moveTo>
                  <a:lnTo>
                    <a:pt x="159" y="0"/>
                  </a:lnTo>
                  <a:lnTo>
                    <a:pt x="133" y="11"/>
                  </a:lnTo>
                  <a:lnTo>
                    <a:pt x="133" y="28"/>
                  </a:lnTo>
                  <a:lnTo>
                    <a:pt x="87" y="28"/>
                  </a:lnTo>
                  <a:lnTo>
                    <a:pt x="0" y="69"/>
                  </a:lnTo>
                  <a:lnTo>
                    <a:pt x="0" y="87"/>
                  </a:lnTo>
                  <a:lnTo>
                    <a:pt x="21" y="100"/>
                  </a:lnTo>
                  <a:lnTo>
                    <a:pt x="40" y="126"/>
                  </a:lnTo>
                  <a:lnTo>
                    <a:pt x="49" y="163"/>
                  </a:lnTo>
                  <a:lnTo>
                    <a:pt x="63" y="163"/>
                  </a:lnTo>
                  <a:lnTo>
                    <a:pt x="82" y="176"/>
                  </a:lnTo>
                  <a:lnTo>
                    <a:pt x="91" y="164"/>
                  </a:lnTo>
                  <a:lnTo>
                    <a:pt x="113" y="176"/>
                  </a:lnTo>
                  <a:lnTo>
                    <a:pt x="134" y="176"/>
                  </a:lnTo>
                  <a:lnTo>
                    <a:pt x="134" y="166"/>
                  </a:lnTo>
                  <a:lnTo>
                    <a:pt x="143" y="150"/>
                  </a:lnTo>
                  <a:lnTo>
                    <a:pt x="164" y="139"/>
                  </a:lnTo>
                  <a:lnTo>
                    <a:pt x="166" y="127"/>
                  </a:lnTo>
                  <a:lnTo>
                    <a:pt x="159" y="118"/>
                  </a:lnTo>
                  <a:lnTo>
                    <a:pt x="155" y="108"/>
                  </a:lnTo>
                  <a:lnTo>
                    <a:pt x="178" y="97"/>
                  </a:lnTo>
                  <a:lnTo>
                    <a:pt x="197" y="68"/>
                  </a:lnTo>
                  <a:lnTo>
                    <a:pt x="208" y="40"/>
                  </a:lnTo>
                  <a:lnTo>
                    <a:pt x="190" y="15"/>
                  </a:lnTo>
                  <a:lnTo>
                    <a:pt x="178" y="0"/>
                  </a:lnTo>
                  <a:close/>
                </a:path>
              </a:pathLst>
            </a:custGeom>
            <a:grpFill/>
            <a:ln w="12700" cmpd="sng">
              <a:solidFill>
                <a:schemeClr val="bg2"/>
              </a:solidFill>
              <a:prstDash val="solid"/>
              <a:round/>
              <a:headEnd/>
              <a:tailEnd/>
            </a:ln>
          </p:spPr>
          <p:txBody>
            <a:bodyPr/>
            <a:lstStyle/>
            <a:p>
              <a:endParaRPr lang="en-GB"/>
            </a:p>
          </p:txBody>
        </p:sp>
        <p:sp>
          <p:nvSpPr>
            <p:cNvPr id="98" name="Freeform 33"/>
            <p:cNvSpPr>
              <a:spLocks/>
            </p:cNvSpPr>
            <p:nvPr/>
          </p:nvSpPr>
          <p:spPr bwMode="auto">
            <a:xfrm>
              <a:off x="3946" y="2437"/>
              <a:ext cx="291" cy="506"/>
            </a:xfrm>
            <a:custGeom>
              <a:avLst/>
              <a:gdLst>
                <a:gd name="T0" fmla="*/ 55 w 315"/>
                <a:gd name="T1" fmla="*/ 0 h 506"/>
                <a:gd name="T2" fmla="*/ 76 w 315"/>
                <a:gd name="T3" fmla="*/ 29 h 506"/>
                <a:gd name="T4" fmla="*/ 91 w 315"/>
                <a:gd name="T5" fmla="*/ 30 h 506"/>
                <a:gd name="T6" fmla="*/ 92 w 315"/>
                <a:gd name="T7" fmla="*/ 40 h 506"/>
                <a:gd name="T8" fmla="*/ 173 w 315"/>
                <a:gd name="T9" fmla="*/ 48 h 506"/>
                <a:gd name="T10" fmla="*/ 183 w 315"/>
                <a:gd name="T11" fmla="*/ 58 h 506"/>
                <a:gd name="T12" fmla="*/ 181 w 315"/>
                <a:gd name="T13" fmla="*/ 87 h 506"/>
                <a:gd name="T14" fmla="*/ 190 w 315"/>
                <a:gd name="T15" fmla="*/ 96 h 506"/>
                <a:gd name="T16" fmla="*/ 206 w 315"/>
                <a:gd name="T17" fmla="*/ 96 h 506"/>
                <a:gd name="T18" fmla="*/ 207 w 315"/>
                <a:gd name="T19" fmla="*/ 106 h 506"/>
                <a:gd name="T20" fmla="*/ 223 w 315"/>
                <a:gd name="T21" fmla="*/ 127 h 506"/>
                <a:gd name="T22" fmla="*/ 223 w 315"/>
                <a:gd name="T23" fmla="*/ 138 h 506"/>
                <a:gd name="T24" fmla="*/ 230 w 315"/>
                <a:gd name="T25" fmla="*/ 154 h 506"/>
                <a:gd name="T26" fmla="*/ 211 w 315"/>
                <a:gd name="T27" fmla="*/ 154 h 506"/>
                <a:gd name="T28" fmla="*/ 148 w 315"/>
                <a:gd name="T29" fmla="*/ 194 h 506"/>
                <a:gd name="T30" fmla="*/ 148 w 315"/>
                <a:gd name="T31" fmla="*/ 212 h 506"/>
                <a:gd name="T32" fmla="*/ 161 w 315"/>
                <a:gd name="T33" fmla="*/ 223 h 506"/>
                <a:gd name="T34" fmla="*/ 175 w 315"/>
                <a:gd name="T35" fmla="*/ 249 h 506"/>
                <a:gd name="T36" fmla="*/ 183 w 315"/>
                <a:gd name="T37" fmla="*/ 288 h 506"/>
                <a:gd name="T38" fmla="*/ 148 w 315"/>
                <a:gd name="T39" fmla="*/ 259 h 506"/>
                <a:gd name="T40" fmla="*/ 101 w 315"/>
                <a:gd name="T41" fmla="*/ 297 h 506"/>
                <a:gd name="T42" fmla="*/ 98 w 315"/>
                <a:gd name="T43" fmla="*/ 392 h 506"/>
                <a:gd name="T44" fmla="*/ 108 w 315"/>
                <a:gd name="T45" fmla="*/ 384 h 506"/>
                <a:gd name="T46" fmla="*/ 199 w 315"/>
                <a:gd name="T47" fmla="*/ 489 h 506"/>
                <a:gd name="T48" fmla="*/ 188 w 315"/>
                <a:gd name="T49" fmla="*/ 506 h 506"/>
                <a:gd name="T50" fmla="*/ 161 w 315"/>
                <a:gd name="T51" fmla="*/ 481 h 506"/>
                <a:gd name="T52" fmla="*/ 154 w 315"/>
                <a:gd name="T53" fmla="*/ 490 h 506"/>
                <a:gd name="T54" fmla="*/ 146 w 315"/>
                <a:gd name="T55" fmla="*/ 490 h 506"/>
                <a:gd name="T56" fmla="*/ 91 w 315"/>
                <a:gd name="T57" fmla="*/ 431 h 506"/>
                <a:gd name="T58" fmla="*/ 76 w 315"/>
                <a:gd name="T59" fmla="*/ 445 h 506"/>
                <a:gd name="T60" fmla="*/ 76 w 315"/>
                <a:gd name="T61" fmla="*/ 358 h 506"/>
                <a:gd name="T62" fmla="*/ 85 w 315"/>
                <a:gd name="T63" fmla="*/ 338 h 506"/>
                <a:gd name="T64" fmla="*/ 84 w 315"/>
                <a:gd name="T65" fmla="*/ 288 h 506"/>
                <a:gd name="T66" fmla="*/ 76 w 315"/>
                <a:gd name="T67" fmla="*/ 267 h 506"/>
                <a:gd name="T68" fmla="*/ 79 w 315"/>
                <a:gd name="T69" fmla="*/ 249 h 506"/>
                <a:gd name="T70" fmla="*/ 48 w 315"/>
                <a:gd name="T71" fmla="*/ 223 h 506"/>
                <a:gd name="T72" fmla="*/ 38 w 315"/>
                <a:gd name="T73" fmla="*/ 204 h 506"/>
                <a:gd name="T74" fmla="*/ 38 w 315"/>
                <a:gd name="T75" fmla="*/ 173 h 506"/>
                <a:gd name="T76" fmla="*/ 48 w 315"/>
                <a:gd name="T77" fmla="*/ 164 h 506"/>
                <a:gd name="T78" fmla="*/ 41 w 315"/>
                <a:gd name="T79" fmla="*/ 148 h 506"/>
                <a:gd name="T80" fmla="*/ 0 w 315"/>
                <a:gd name="T81" fmla="*/ 98 h 506"/>
                <a:gd name="T82" fmla="*/ 8 w 315"/>
                <a:gd name="T83" fmla="*/ 88 h 506"/>
                <a:gd name="T84" fmla="*/ 8 w 315"/>
                <a:gd name="T85" fmla="*/ 51 h 506"/>
                <a:gd name="T86" fmla="*/ 29 w 315"/>
                <a:gd name="T87" fmla="*/ 51 h 506"/>
                <a:gd name="T88" fmla="*/ 36 w 315"/>
                <a:gd name="T89" fmla="*/ 33 h 506"/>
                <a:gd name="T90" fmla="*/ 38 w 315"/>
                <a:gd name="T91" fmla="*/ 0 h 506"/>
                <a:gd name="T92" fmla="*/ 55 w 315"/>
                <a:gd name="T93" fmla="*/ 0 h 50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15"/>
                <a:gd name="T142" fmla="*/ 0 h 506"/>
                <a:gd name="T143" fmla="*/ 315 w 315"/>
                <a:gd name="T144" fmla="*/ 506 h 50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15" h="506">
                  <a:moveTo>
                    <a:pt x="75" y="0"/>
                  </a:moveTo>
                  <a:lnTo>
                    <a:pt x="104" y="29"/>
                  </a:lnTo>
                  <a:lnTo>
                    <a:pt x="124" y="30"/>
                  </a:lnTo>
                  <a:lnTo>
                    <a:pt x="127" y="40"/>
                  </a:lnTo>
                  <a:lnTo>
                    <a:pt x="237" y="48"/>
                  </a:lnTo>
                  <a:lnTo>
                    <a:pt x="251" y="58"/>
                  </a:lnTo>
                  <a:lnTo>
                    <a:pt x="249" y="87"/>
                  </a:lnTo>
                  <a:lnTo>
                    <a:pt x="261" y="96"/>
                  </a:lnTo>
                  <a:lnTo>
                    <a:pt x="282" y="96"/>
                  </a:lnTo>
                  <a:lnTo>
                    <a:pt x="284" y="106"/>
                  </a:lnTo>
                  <a:lnTo>
                    <a:pt x="305" y="127"/>
                  </a:lnTo>
                  <a:lnTo>
                    <a:pt x="305" y="138"/>
                  </a:lnTo>
                  <a:lnTo>
                    <a:pt x="315" y="154"/>
                  </a:lnTo>
                  <a:lnTo>
                    <a:pt x="289" y="154"/>
                  </a:lnTo>
                  <a:lnTo>
                    <a:pt x="202" y="194"/>
                  </a:lnTo>
                  <a:lnTo>
                    <a:pt x="202" y="212"/>
                  </a:lnTo>
                  <a:lnTo>
                    <a:pt x="221" y="223"/>
                  </a:lnTo>
                  <a:lnTo>
                    <a:pt x="240" y="249"/>
                  </a:lnTo>
                  <a:lnTo>
                    <a:pt x="251" y="288"/>
                  </a:lnTo>
                  <a:lnTo>
                    <a:pt x="202" y="259"/>
                  </a:lnTo>
                  <a:lnTo>
                    <a:pt x="139" y="297"/>
                  </a:lnTo>
                  <a:lnTo>
                    <a:pt x="134" y="392"/>
                  </a:lnTo>
                  <a:lnTo>
                    <a:pt x="148" y="384"/>
                  </a:lnTo>
                  <a:lnTo>
                    <a:pt x="273" y="489"/>
                  </a:lnTo>
                  <a:lnTo>
                    <a:pt x="258" y="506"/>
                  </a:lnTo>
                  <a:lnTo>
                    <a:pt x="221" y="481"/>
                  </a:lnTo>
                  <a:lnTo>
                    <a:pt x="212" y="490"/>
                  </a:lnTo>
                  <a:lnTo>
                    <a:pt x="200" y="490"/>
                  </a:lnTo>
                  <a:lnTo>
                    <a:pt x="124" y="431"/>
                  </a:lnTo>
                  <a:lnTo>
                    <a:pt x="104" y="445"/>
                  </a:lnTo>
                  <a:lnTo>
                    <a:pt x="104" y="358"/>
                  </a:lnTo>
                  <a:lnTo>
                    <a:pt x="117" y="338"/>
                  </a:lnTo>
                  <a:lnTo>
                    <a:pt x="115" y="288"/>
                  </a:lnTo>
                  <a:lnTo>
                    <a:pt x="104" y="267"/>
                  </a:lnTo>
                  <a:lnTo>
                    <a:pt x="108" y="249"/>
                  </a:lnTo>
                  <a:lnTo>
                    <a:pt x="66" y="223"/>
                  </a:lnTo>
                  <a:lnTo>
                    <a:pt x="52" y="204"/>
                  </a:lnTo>
                  <a:lnTo>
                    <a:pt x="52" y="173"/>
                  </a:lnTo>
                  <a:lnTo>
                    <a:pt x="66" y="164"/>
                  </a:lnTo>
                  <a:lnTo>
                    <a:pt x="56" y="148"/>
                  </a:lnTo>
                  <a:lnTo>
                    <a:pt x="0" y="98"/>
                  </a:lnTo>
                  <a:lnTo>
                    <a:pt x="12" y="88"/>
                  </a:lnTo>
                  <a:lnTo>
                    <a:pt x="12" y="51"/>
                  </a:lnTo>
                  <a:lnTo>
                    <a:pt x="40" y="51"/>
                  </a:lnTo>
                  <a:lnTo>
                    <a:pt x="50" y="33"/>
                  </a:lnTo>
                  <a:lnTo>
                    <a:pt x="52" y="0"/>
                  </a:lnTo>
                  <a:lnTo>
                    <a:pt x="75" y="0"/>
                  </a:lnTo>
                  <a:close/>
                </a:path>
              </a:pathLst>
            </a:custGeom>
            <a:grpFill/>
            <a:ln w="12700" cmpd="sng">
              <a:solidFill>
                <a:schemeClr val="bg2"/>
              </a:solidFill>
              <a:prstDash val="solid"/>
              <a:round/>
              <a:headEnd/>
              <a:tailEnd/>
            </a:ln>
          </p:spPr>
          <p:txBody>
            <a:bodyPr/>
            <a:lstStyle/>
            <a:p>
              <a:endParaRPr lang="en-GB"/>
            </a:p>
          </p:txBody>
        </p:sp>
        <p:sp>
          <p:nvSpPr>
            <p:cNvPr id="99" name="Freeform 34"/>
            <p:cNvSpPr>
              <a:spLocks/>
            </p:cNvSpPr>
            <p:nvPr/>
          </p:nvSpPr>
          <p:spPr bwMode="auto">
            <a:xfrm>
              <a:off x="3767" y="2192"/>
              <a:ext cx="287" cy="608"/>
            </a:xfrm>
            <a:custGeom>
              <a:avLst/>
              <a:gdLst>
                <a:gd name="T0" fmla="*/ 60 w 311"/>
                <a:gd name="T1" fmla="*/ 20 h 608"/>
                <a:gd name="T2" fmla="*/ 91 w 311"/>
                <a:gd name="T3" fmla="*/ 0 h 608"/>
                <a:gd name="T4" fmla="*/ 108 w 311"/>
                <a:gd name="T5" fmla="*/ 18 h 608"/>
                <a:gd name="T6" fmla="*/ 117 w 311"/>
                <a:gd name="T7" fmla="*/ 45 h 608"/>
                <a:gd name="T8" fmla="*/ 117 w 311"/>
                <a:gd name="T9" fmla="*/ 89 h 608"/>
                <a:gd name="T10" fmla="*/ 114 w 311"/>
                <a:gd name="T11" fmla="*/ 124 h 608"/>
                <a:gd name="T12" fmla="*/ 114 w 311"/>
                <a:gd name="T13" fmla="*/ 151 h 608"/>
                <a:gd name="T14" fmla="*/ 130 w 311"/>
                <a:gd name="T15" fmla="*/ 142 h 608"/>
                <a:gd name="T16" fmla="*/ 135 w 311"/>
                <a:gd name="T17" fmla="*/ 131 h 608"/>
                <a:gd name="T18" fmla="*/ 188 w 311"/>
                <a:gd name="T19" fmla="*/ 200 h 608"/>
                <a:gd name="T20" fmla="*/ 204 w 311"/>
                <a:gd name="T21" fmla="*/ 209 h 608"/>
                <a:gd name="T22" fmla="*/ 195 w 311"/>
                <a:gd name="T23" fmla="*/ 246 h 608"/>
                <a:gd name="T24" fmla="*/ 180 w 311"/>
                <a:gd name="T25" fmla="*/ 245 h 608"/>
                <a:gd name="T26" fmla="*/ 178 w 311"/>
                <a:gd name="T27" fmla="*/ 282 h 608"/>
                <a:gd name="T28" fmla="*/ 171 w 311"/>
                <a:gd name="T29" fmla="*/ 298 h 608"/>
                <a:gd name="T30" fmla="*/ 150 w 311"/>
                <a:gd name="T31" fmla="*/ 298 h 608"/>
                <a:gd name="T32" fmla="*/ 149 w 311"/>
                <a:gd name="T33" fmla="*/ 336 h 608"/>
                <a:gd name="T34" fmla="*/ 140 w 311"/>
                <a:gd name="T35" fmla="*/ 343 h 608"/>
                <a:gd name="T36" fmla="*/ 182 w 311"/>
                <a:gd name="T37" fmla="*/ 391 h 608"/>
                <a:gd name="T38" fmla="*/ 190 w 311"/>
                <a:gd name="T39" fmla="*/ 409 h 608"/>
                <a:gd name="T40" fmla="*/ 180 w 311"/>
                <a:gd name="T41" fmla="*/ 418 h 608"/>
                <a:gd name="T42" fmla="*/ 180 w 311"/>
                <a:gd name="T43" fmla="*/ 449 h 608"/>
                <a:gd name="T44" fmla="*/ 190 w 311"/>
                <a:gd name="T45" fmla="*/ 470 h 608"/>
                <a:gd name="T46" fmla="*/ 221 w 311"/>
                <a:gd name="T47" fmla="*/ 492 h 608"/>
                <a:gd name="T48" fmla="*/ 216 w 311"/>
                <a:gd name="T49" fmla="*/ 512 h 608"/>
                <a:gd name="T50" fmla="*/ 226 w 311"/>
                <a:gd name="T51" fmla="*/ 533 h 608"/>
                <a:gd name="T52" fmla="*/ 226 w 311"/>
                <a:gd name="T53" fmla="*/ 583 h 608"/>
                <a:gd name="T54" fmla="*/ 216 w 311"/>
                <a:gd name="T55" fmla="*/ 608 h 608"/>
                <a:gd name="T56" fmla="*/ 211 w 311"/>
                <a:gd name="T57" fmla="*/ 602 h 608"/>
                <a:gd name="T58" fmla="*/ 210 w 311"/>
                <a:gd name="T59" fmla="*/ 547 h 608"/>
                <a:gd name="T60" fmla="*/ 177 w 311"/>
                <a:gd name="T61" fmla="*/ 502 h 608"/>
                <a:gd name="T62" fmla="*/ 173 w 311"/>
                <a:gd name="T63" fmla="*/ 462 h 608"/>
                <a:gd name="T64" fmla="*/ 160 w 311"/>
                <a:gd name="T65" fmla="*/ 431 h 608"/>
                <a:gd name="T66" fmla="*/ 149 w 311"/>
                <a:gd name="T67" fmla="*/ 391 h 608"/>
                <a:gd name="T68" fmla="*/ 135 w 311"/>
                <a:gd name="T69" fmla="*/ 389 h 608"/>
                <a:gd name="T70" fmla="*/ 125 w 311"/>
                <a:gd name="T71" fmla="*/ 383 h 608"/>
                <a:gd name="T72" fmla="*/ 118 w 311"/>
                <a:gd name="T73" fmla="*/ 388 h 608"/>
                <a:gd name="T74" fmla="*/ 133 w 311"/>
                <a:gd name="T75" fmla="*/ 399 h 608"/>
                <a:gd name="T76" fmla="*/ 137 w 311"/>
                <a:gd name="T77" fmla="*/ 423 h 608"/>
                <a:gd name="T78" fmla="*/ 127 w 311"/>
                <a:gd name="T79" fmla="*/ 420 h 608"/>
                <a:gd name="T80" fmla="*/ 114 w 311"/>
                <a:gd name="T81" fmla="*/ 435 h 608"/>
                <a:gd name="T82" fmla="*/ 89 w 311"/>
                <a:gd name="T83" fmla="*/ 455 h 608"/>
                <a:gd name="T84" fmla="*/ 67 w 311"/>
                <a:gd name="T85" fmla="*/ 446 h 608"/>
                <a:gd name="T86" fmla="*/ 72 w 311"/>
                <a:gd name="T87" fmla="*/ 415 h 608"/>
                <a:gd name="T88" fmla="*/ 56 w 311"/>
                <a:gd name="T89" fmla="*/ 356 h 608"/>
                <a:gd name="T90" fmla="*/ 52 w 311"/>
                <a:gd name="T91" fmla="*/ 341 h 608"/>
                <a:gd name="T92" fmla="*/ 0 w 311"/>
                <a:gd name="T93" fmla="*/ 280 h 608"/>
                <a:gd name="T94" fmla="*/ 16 w 311"/>
                <a:gd name="T95" fmla="*/ 264 h 608"/>
                <a:gd name="T96" fmla="*/ 14 w 311"/>
                <a:gd name="T97" fmla="*/ 209 h 608"/>
                <a:gd name="T98" fmla="*/ 36 w 311"/>
                <a:gd name="T99" fmla="*/ 131 h 608"/>
                <a:gd name="T100" fmla="*/ 36 w 311"/>
                <a:gd name="T101" fmla="*/ 82 h 608"/>
                <a:gd name="T102" fmla="*/ 52 w 311"/>
                <a:gd name="T103" fmla="*/ 63 h 608"/>
                <a:gd name="T104" fmla="*/ 60 w 311"/>
                <a:gd name="T105" fmla="*/ 20 h 60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11"/>
                <a:gd name="T160" fmla="*/ 0 h 608"/>
                <a:gd name="T161" fmla="*/ 311 w 311"/>
                <a:gd name="T162" fmla="*/ 608 h 60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11" h="608">
                  <a:moveTo>
                    <a:pt x="82" y="20"/>
                  </a:moveTo>
                  <a:lnTo>
                    <a:pt x="126" y="0"/>
                  </a:lnTo>
                  <a:lnTo>
                    <a:pt x="149" y="18"/>
                  </a:lnTo>
                  <a:lnTo>
                    <a:pt x="162" y="45"/>
                  </a:lnTo>
                  <a:lnTo>
                    <a:pt x="162" y="89"/>
                  </a:lnTo>
                  <a:lnTo>
                    <a:pt x="157" y="124"/>
                  </a:lnTo>
                  <a:lnTo>
                    <a:pt x="157" y="151"/>
                  </a:lnTo>
                  <a:lnTo>
                    <a:pt x="180" y="142"/>
                  </a:lnTo>
                  <a:lnTo>
                    <a:pt x="185" y="131"/>
                  </a:lnTo>
                  <a:lnTo>
                    <a:pt x="260" y="200"/>
                  </a:lnTo>
                  <a:lnTo>
                    <a:pt x="281" y="209"/>
                  </a:lnTo>
                  <a:lnTo>
                    <a:pt x="269" y="246"/>
                  </a:lnTo>
                  <a:lnTo>
                    <a:pt x="248" y="245"/>
                  </a:lnTo>
                  <a:lnTo>
                    <a:pt x="246" y="282"/>
                  </a:lnTo>
                  <a:lnTo>
                    <a:pt x="236" y="298"/>
                  </a:lnTo>
                  <a:lnTo>
                    <a:pt x="208" y="298"/>
                  </a:lnTo>
                  <a:lnTo>
                    <a:pt x="206" y="336"/>
                  </a:lnTo>
                  <a:lnTo>
                    <a:pt x="194" y="343"/>
                  </a:lnTo>
                  <a:lnTo>
                    <a:pt x="250" y="391"/>
                  </a:lnTo>
                  <a:lnTo>
                    <a:pt x="262" y="409"/>
                  </a:lnTo>
                  <a:lnTo>
                    <a:pt x="248" y="418"/>
                  </a:lnTo>
                  <a:lnTo>
                    <a:pt x="248" y="449"/>
                  </a:lnTo>
                  <a:lnTo>
                    <a:pt x="262" y="470"/>
                  </a:lnTo>
                  <a:lnTo>
                    <a:pt x="304" y="492"/>
                  </a:lnTo>
                  <a:lnTo>
                    <a:pt x="298" y="512"/>
                  </a:lnTo>
                  <a:lnTo>
                    <a:pt x="311" y="533"/>
                  </a:lnTo>
                  <a:lnTo>
                    <a:pt x="311" y="583"/>
                  </a:lnTo>
                  <a:lnTo>
                    <a:pt x="298" y="608"/>
                  </a:lnTo>
                  <a:lnTo>
                    <a:pt x="291" y="602"/>
                  </a:lnTo>
                  <a:lnTo>
                    <a:pt x="290" y="547"/>
                  </a:lnTo>
                  <a:lnTo>
                    <a:pt x="244" y="502"/>
                  </a:lnTo>
                  <a:lnTo>
                    <a:pt x="239" y="462"/>
                  </a:lnTo>
                  <a:lnTo>
                    <a:pt x="220" y="431"/>
                  </a:lnTo>
                  <a:lnTo>
                    <a:pt x="206" y="391"/>
                  </a:lnTo>
                  <a:lnTo>
                    <a:pt x="185" y="389"/>
                  </a:lnTo>
                  <a:lnTo>
                    <a:pt x="171" y="383"/>
                  </a:lnTo>
                  <a:lnTo>
                    <a:pt x="164" y="388"/>
                  </a:lnTo>
                  <a:lnTo>
                    <a:pt x="183" y="399"/>
                  </a:lnTo>
                  <a:lnTo>
                    <a:pt x="187" y="423"/>
                  </a:lnTo>
                  <a:lnTo>
                    <a:pt x="175" y="420"/>
                  </a:lnTo>
                  <a:lnTo>
                    <a:pt x="157" y="435"/>
                  </a:lnTo>
                  <a:lnTo>
                    <a:pt x="122" y="455"/>
                  </a:lnTo>
                  <a:lnTo>
                    <a:pt x="93" y="446"/>
                  </a:lnTo>
                  <a:lnTo>
                    <a:pt x="100" y="415"/>
                  </a:lnTo>
                  <a:lnTo>
                    <a:pt x="77" y="356"/>
                  </a:lnTo>
                  <a:lnTo>
                    <a:pt x="72" y="341"/>
                  </a:lnTo>
                  <a:lnTo>
                    <a:pt x="0" y="280"/>
                  </a:lnTo>
                  <a:lnTo>
                    <a:pt x="21" y="264"/>
                  </a:lnTo>
                  <a:lnTo>
                    <a:pt x="18" y="209"/>
                  </a:lnTo>
                  <a:lnTo>
                    <a:pt x="49" y="131"/>
                  </a:lnTo>
                  <a:lnTo>
                    <a:pt x="49" y="82"/>
                  </a:lnTo>
                  <a:lnTo>
                    <a:pt x="72" y="63"/>
                  </a:lnTo>
                  <a:lnTo>
                    <a:pt x="82" y="20"/>
                  </a:lnTo>
                  <a:close/>
                </a:path>
              </a:pathLst>
            </a:custGeom>
            <a:grpFill/>
            <a:ln w="12700" cmpd="sng">
              <a:solidFill>
                <a:schemeClr val="bg2"/>
              </a:solidFill>
              <a:prstDash val="solid"/>
              <a:round/>
              <a:headEnd/>
              <a:tailEnd/>
            </a:ln>
          </p:spPr>
          <p:txBody>
            <a:bodyPr/>
            <a:lstStyle/>
            <a:p>
              <a:endParaRPr lang="en-GB"/>
            </a:p>
          </p:txBody>
        </p:sp>
        <p:sp>
          <p:nvSpPr>
            <p:cNvPr id="100" name="Freeform 35"/>
            <p:cNvSpPr>
              <a:spLocks/>
            </p:cNvSpPr>
            <p:nvPr/>
          </p:nvSpPr>
          <p:spPr bwMode="auto">
            <a:xfrm>
              <a:off x="4503" y="1491"/>
              <a:ext cx="95" cy="137"/>
            </a:xfrm>
            <a:custGeom>
              <a:avLst/>
              <a:gdLst>
                <a:gd name="T0" fmla="*/ 31 w 103"/>
                <a:gd name="T1" fmla="*/ 0 h 137"/>
                <a:gd name="T2" fmla="*/ 0 w 103"/>
                <a:gd name="T3" fmla="*/ 29 h 137"/>
                <a:gd name="T4" fmla="*/ 10 w 103"/>
                <a:gd name="T5" fmla="*/ 48 h 137"/>
                <a:gd name="T6" fmla="*/ 10 w 103"/>
                <a:gd name="T7" fmla="*/ 58 h 137"/>
                <a:gd name="T8" fmla="*/ 0 w 103"/>
                <a:gd name="T9" fmla="*/ 56 h 137"/>
                <a:gd name="T10" fmla="*/ 0 w 103"/>
                <a:gd name="T11" fmla="*/ 79 h 137"/>
                <a:gd name="T12" fmla="*/ 15 w 103"/>
                <a:gd name="T13" fmla="*/ 79 h 137"/>
                <a:gd name="T14" fmla="*/ 24 w 103"/>
                <a:gd name="T15" fmla="*/ 100 h 137"/>
                <a:gd name="T16" fmla="*/ 21 w 103"/>
                <a:gd name="T17" fmla="*/ 117 h 137"/>
                <a:gd name="T18" fmla="*/ 39 w 103"/>
                <a:gd name="T19" fmla="*/ 137 h 137"/>
                <a:gd name="T20" fmla="*/ 75 w 103"/>
                <a:gd name="T21" fmla="*/ 84 h 137"/>
                <a:gd name="T22" fmla="*/ 68 w 103"/>
                <a:gd name="T23" fmla="*/ 29 h 137"/>
                <a:gd name="T24" fmla="*/ 42 w 103"/>
                <a:gd name="T25" fmla="*/ 8 h 137"/>
                <a:gd name="T26" fmla="*/ 31 w 103"/>
                <a:gd name="T27" fmla="*/ 0 h 13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3"/>
                <a:gd name="T43" fmla="*/ 0 h 137"/>
                <a:gd name="T44" fmla="*/ 103 w 103"/>
                <a:gd name="T45" fmla="*/ 137 h 13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3" h="137">
                  <a:moveTo>
                    <a:pt x="43" y="0"/>
                  </a:moveTo>
                  <a:lnTo>
                    <a:pt x="0" y="29"/>
                  </a:lnTo>
                  <a:lnTo>
                    <a:pt x="14" y="48"/>
                  </a:lnTo>
                  <a:lnTo>
                    <a:pt x="14" y="58"/>
                  </a:lnTo>
                  <a:lnTo>
                    <a:pt x="0" y="56"/>
                  </a:lnTo>
                  <a:lnTo>
                    <a:pt x="0" y="79"/>
                  </a:lnTo>
                  <a:lnTo>
                    <a:pt x="19" y="79"/>
                  </a:lnTo>
                  <a:lnTo>
                    <a:pt x="33" y="100"/>
                  </a:lnTo>
                  <a:lnTo>
                    <a:pt x="29" y="117"/>
                  </a:lnTo>
                  <a:lnTo>
                    <a:pt x="54" y="137"/>
                  </a:lnTo>
                  <a:lnTo>
                    <a:pt x="103" y="84"/>
                  </a:lnTo>
                  <a:lnTo>
                    <a:pt x="94" y="29"/>
                  </a:lnTo>
                  <a:lnTo>
                    <a:pt x="59" y="8"/>
                  </a:lnTo>
                  <a:lnTo>
                    <a:pt x="43" y="0"/>
                  </a:lnTo>
                  <a:close/>
                </a:path>
              </a:pathLst>
            </a:custGeom>
            <a:grpFill/>
            <a:ln w="12700" cmpd="sng">
              <a:solidFill>
                <a:schemeClr val="bg2"/>
              </a:solidFill>
              <a:prstDash val="solid"/>
              <a:round/>
              <a:headEnd/>
              <a:tailEnd/>
            </a:ln>
          </p:spPr>
          <p:txBody>
            <a:bodyPr/>
            <a:lstStyle/>
            <a:p>
              <a:endParaRPr lang="en-GB"/>
            </a:p>
          </p:txBody>
        </p:sp>
        <p:sp>
          <p:nvSpPr>
            <p:cNvPr id="101" name="Freeform 36"/>
            <p:cNvSpPr>
              <a:spLocks/>
            </p:cNvSpPr>
            <p:nvPr/>
          </p:nvSpPr>
          <p:spPr bwMode="auto">
            <a:xfrm>
              <a:off x="4398" y="1306"/>
              <a:ext cx="144" cy="241"/>
            </a:xfrm>
            <a:custGeom>
              <a:avLst/>
              <a:gdLst>
                <a:gd name="T0" fmla="*/ 58 w 157"/>
                <a:gd name="T1" fmla="*/ 10 h 241"/>
                <a:gd name="T2" fmla="*/ 43 w 157"/>
                <a:gd name="T3" fmla="*/ 0 h 241"/>
                <a:gd name="T4" fmla="*/ 28 w 157"/>
                <a:gd name="T5" fmla="*/ 39 h 241"/>
                <a:gd name="T6" fmla="*/ 15 w 157"/>
                <a:gd name="T7" fmla="*/ 61 h 241"/>
                <a:gd name="T8" fmla="*/ 36 w 157"/>
                <a:gd name="T9" fmla="*/ 80 h 241"/>
                <a:gd name="T10" fmla="*/ 12 w 157"/>
                <a:gd name="T11" fmla="*/ 90 h 241"/>
                <a:gd name="T12" fmla="*/ 2 w 157"/>
                <a:gd name="T13" fmla="*/ 108 h 241"/>
                <a:gd name="T14" fmla="*/ 7 w 157"/>
                <a:gd name="T15" fmla="*/ 127 h 241"/>
                <a:gd name="T16" fmla="*/ 0 w 157"/>
                <a:gd name="T17" fmla="*/ 161 h 241"/>
                <a:gd name="T18" fmla="*/ 0 w 157"/>
                <a:gd name="T19" fmla="*/ 182 h 241"/>
                <a:gd name="T20" fmla="*/ 23 w 157"/>
                <a:gd name="T21" fmla="*/ 182 h 241"/>
                <a:gd name="T22" fmla="*/ 23 w 157"/>
                <a:gd name="T23" fmla="*/ 191 h 241"/>
                <a:gd name="T24" fmla="*/ 30 w 157"/>
                <a:gd name="T25" fmla="*/ 214 h 241"/>
                <a:gd name="T26" fmla="*/ 23 w 157"/>
                <a:gd name="T27" fmla="*/ 235 h 241"/>
                <a:gd name="T28" fmla="*/ 36 w 157"/>
                <a:gd name="T29" fmla="*/ 241 h 241"/>
                <a:gd name="T30" fmla="*/ 55 w 157"/>
                <a:gd name="T31" fmla="*/ 222 h 241"/>
                <a:gd name="T32" fmla="*/ 81 w 157"/>
                <a:gd name="T33" fmla="*/ 214 h 241"/>
                <a:gd name="T34" fmla="*/ 111 w 157"/>
                <a:gd name="T35" fmla="*/ 186 h 241"/>
                <a:gd name="T36" fmla="*/ 111 w 157"/>
                <a:gd name="T37" fmla="*/ 177 h 241"/>
                <a:gd name="T38" fmla="*/ 88 w 157"/>
                <a:gd name="T39" fmla="*/ 167 h 241"/>
                <a:gd name="T40" fmla="*/ 67 w 157"/>
                <a:gd name="T41" fmla="*/ 164 h 241"/>
                <a:gd name="T42" fmla="*/ 68 w 157"/>
                <a:gd name="T43" fmla="*/ 156 h 241"/>
                <a:gd name="T44" fmla="*/ 57 w 157"/>
                <a:gd name="T45" fmla="*/ 127 h 241"/>
                <a:gd name="T46" fmla="*/ 67 w 157"/>
                <a:gd name="T47" fmla="*/ 119 h 241"/>
                <a:gd name="T48" fmla="*/ 74 w 157"/>
                <a:gd name="T49" fmla="*/ 72 h 241"/>
                <a:gd name="T50" fmla="*/ 57 w 157"/>
                <a:gd name="T51" fmla="*/ 40 h 241"/>
                <a:gd name="T52" fmla="*/ 58 w 157"/>
                <a:gd name="T53" fmla="*/ 10 h 24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7"/>
                <a:gd name="T82" fmla="*/ 0 h 241"/>
                <a:gd name="T83" fmla="*/ 157 w 157"/>
                <a:gd name="T84" fmla="*/ 241 h 24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7" h="241">
                  <a:moveTo>
                    <a:pt x="82" y="10"/>
                  </a:moveTo>
                  <a:lnTo>
                    <a:pt x="61" y="0"/>
                  </a:lnTo>
                  <a:lnTo>
                    <a:pt x="39" y="39"/>
                  </a:lnTo>
                  <a:lnTo>
                    <a:pt x="20" y="61"/>
                  </a:lnTo>
                  <a:lnTo>
                    <a:pt x="51" y="80"/>
                  </a:lnTo>
                  <a:lnTo>
                    <a:pt x="16" y="90"/>
                  </a:lnTo>
                  <a:lnTo>
                    <a:pt x="2" y="108"/>
                  </a:lnTo>
                  <a:lnTo>
                    <a:pt x="11" y="127"/>
                  </a:lnTo>
                  <a:lnTo>
                    <a:pt x="0" y="161"/>
                  </a:lnTo>
                  <a:lnTo>
                    <a:pt x="0" y="182"/>
                  </a:lnTo>
                  <a:lnTo>
                    <a:pt x="32" y="182"/>
                  </a:lnTo>
                  <a:lnTo>
                    <a:pt x="32" y="191"/>
                  </a:lnTo>
                  <a:lnTo>
                    <a:pt x="42" y="214"/>
                  </a:lnTo>
                  <a:lnTo>
                    <a:pt x="32" y="235"/>
                  </a:lnTo>
                  <a:lnTo>
                    <a:pt x="51" y="241"/>
                  </a:lnTo>
                  <a:lnTo>
                    <a:pt x="77" y="222"/>
                  </a:lnTo>
                  <a:lnTo>
                    <a:pt x="115" y="214"/>
                  </a:lnTo>
                  <a:lnTo>
                    <a:pt x="157" y="186"/>
                  </a:lnTo>
                  <a:lnTo>
                    <a:pt x="157" y="177"/>
                  </a:lnTo>
                  <a:lnTo>
                    <a:pt x="124" y="167"/>
                  </a:lnTo>
                  <a:lnTo>
                    <a:pt x="95" y="164"/>
                  </a:lnTo>
                  <a:lnTo>
                    <a:pt x="96" y="156"/>
                  </a:lnTo>
                  <a:lnTo>
                    <a:pt x="81" y="127"/>
                  </a:lnTo>
                  <a:lnTo>
                    <a:pt x="95" y="119"/>
                  </a:lnTo>
                  <a:lnTo>
                    <a:pt x="105" y="72"/>
                  </a:lnTo>
                  <a:lnTo>
                    <a:pt x="81" y="40"/>
                  </a:lnTo>
                  <a:lnTo>
                    <a:pt x="82" y="10"/>
                  </a:lnTo>
                  <a:close/>
                </a:path>
              </a:pathLst>
            </a:custGeom>
            <a:grpFill/>
            <a:ln w="12700" cmpd="sng">
              <a:solidFill>
                <a:schemeClr val="bg2"/>
              </a:solidFill>
              <a:prstDash val="solid"/>
              <a:round/>
              <a:headEnd/>
              <a:tailEnd/>
            </a:ln>
          </p:spPr>
          <p:txBody>
            <a:bodyPr/>
            <a:lstStyle/>
            <a:p>
              <a:endParaRPr lang="en-GB"/>
            </a:p>
          </p:txBody>
        </p:sp>
        <p:sp>
          <p:nvSpPr>
            <p:cNvPr id="102" name="Freeform 37"/>
            <p:cNvSpPr>
              <a:spLocks/>
            </p:cNvSpPr>
            <p:nvPr/>
          </p:nvSpPr>
          <p:spPr bwMode="auto">
            <a:xfrm>
              <a:off x="3441" y="1296"/>
              <a:ext cx="701" cy="417"/>
            </a:xfrm>
            <a:custGeom>
              <a:avLst/>
              <a:gdLst>
                <a:gd name="T0" fmla="*/ 478 w 759"/>
                <a:gd name="T1" fmla="*/ 0 h 417"/>
                <a:gd name="T2" fmla="*/ 366 w 759"/>
                <a:gd name="T3" fmla="*/ 87 h 417"/>
                <a:gd name="T4" fmla="*/ 329 w 759"/>
                <a:gd name="T5" fmla="*/ 79 h 417"/>
                <a:gd name="T6" fmla="*/ 303 w 759"/>
                <a:gd name="T7" fmla="*/ 79 h 417"/>
                <a:gd name="T8" fmla="*/ 274 w 759"/>
                <a:gd name="T9" fmla="*/ 110 h 417"/>
                <a:gd name="T10" fmla="*/ 224 w 759"/>
                <a:gd name="T11" fmla="*/ 76 h 417"/>
                <a:gd name="T12" fmla="*/ 183 w 759"/>
                <a:gd name="T13" fmla="*/ 77 h 417"/>
                <a:gd name="T14" fmla="*/ 171 w 759"/>
                <a:gd name="T15" fmla="*/ 129 h 417"/>
                <a:gd name="T16" fmla="*/ 187 w 759"/>
                <a:gd name="T17" fmla="*/ 148 h 417"/>
                <a:gd name="T18" fmla="*/ 127 w 759"/>
                <a:gd name="T19" fmla="*/ 166 h 417"/>
                <a:gd name="T20" fmla="*/ 86 w 759"/>
                <a:gd name="T21" fmla="*/ 160 h 417"/>
                <a:gd name="T22" fmla="*/ 25 w 759"/>
                <a:gd name="T23" fmla="*/ 219 h 417"/>
                <a:gd name="T24" fmla="*/ 0 w 759"/>
                <a:gd name="T25" fmla="*/ 254 h 417"/>
                <a:gd name="T26" fmla="*/ 11 w 759"/>
                <a:gd name="T27" fmla="*/ 272 h 417"/>
                <a:gd name="T28" fmla="*/ 45 w 759"/>
                <a:gd name="T29" fmla="*/ 280 h 417"/>
                <a:gd name="T30" fmla="*/ 71 w 759"/>
                <a:gd name="T31" fmla="*/ 293 h 417"/>
                <a:gd name="T32" fmla="*/ 82 w 759"/>
                <a:gd name="T33" fmla="*/ 327 h 417"/>
                <a:gd name="T34" fmla="*/ 82 w 759"/>
                <a:gd name="T35" fmla="*/ 359 h 417"/>
                <a:gd name="T36" fmla="*/ 139 w 759"/>
                <a:gd name="T37" fmla="*/ 361 h 417"/>
                <a:gd name="T38" fmla="*/ 166 w 759"/>
                <a:gd name="T39" fmla="*/ 367 h 417"/>
                <a:gd name="T40" fmla="*/ 207 w 759"/>
                <a:gd name="T41" fmla="*/ 394 h 417"/>
                <a:gd name="T42" fmla="*/ 228 w 759"/>
                <a:gd name="T43" fmla="*/ 417 h 417"/>
                <a:gd name="T44" fmla="*/ 269 w 759"/>
                <a:gd name="T45" fmla="*/ 388 h 417"/>
                <a:gd name="T46" fmla="*/ 356 w 759"/>
                <a:gd name="T47" fmla="*/ 385 h 417"/>
                <a:gd name="T48" fmla="*/ 397 w 759"/>
                <a:gd name="T49" fmla="*/ 378 h 417"/>
                <a:gd name="T50" fmla="*/ 420 w 759"/>
                <a:gd name="T51" fmla="*/ 356 h 417"/>
                <a:gd name="T52" fmla="*/ 434 w 759"/>
                <a:gd name="T53" fmla="*/ 338 h 417"/>
                <a:gd name="T54" fmla="*/ 456 w 759"/>
                <a:gd name="T55" fmla="*/ 311 h 417"/>
                <a:gd name="T56" fmla="*/ 474 w 759"/>
                <a:gd name="T57" fmla="*/ 298 h 417"/>
                <a:gd name="T58" fmla="*/ 483 w 759"/>
                <a:gd name="T59" fmla="*/ 245 h 417"/>
                <a:gd name="T60" fmla="*/ 469 w 759"/>
                <a:gd name="T61" fmla="*/ 229 h 417"/>
                <a:gd name="T62" fmla="*/ 469 w 759"/>
                <a:gd name="T63" fmla="*/ 196 h 417"/>
                <a:gd name="T64" fmla="*/ 496 w 759"/>
                <a:gd name="T65" fmla="*/ 198 h 417"/>
                <a:gd name="T66" fmla="*/ 513 w 759"/>
                <a:gd name="T67" fmla="*/ 179 h 417"/>
                <a:gd name="T68" fmla="*/ 519 w 759"/>
                <a:gd name="T69" fmla="*/ 150 h 417"/>
                <a:gd name="T70" fmla="*/ 528 w 759"/>
                <a:gd name="T71" fmla="*/ 119 h 417"/>
                <a:gd name="T72" fmla="*/ 543 w 759"/>
                <a:gd name="T73" fmla="*/ 79 h 417"/>
                <a:gd name="T74" fmla="*/ 552 w 759"/>
                <a:gd name="T75" fmla="*/ 44 h 417"/>
                <a:gd name="T76" fmla="*/ 528 w 759"/>
                <a:gd name="T77" fmla="*/ 44 h 417"/>
                <a:gd name="T78" fmla="*/ 493 w 759"/>
                <a:gd name="T79" fmla="*/ 66 h 417"/>
                <a:gd name="T80" fmla="*/ 478 w 759"/>
                <a:gd name="T81" fmla="*/ 0 h 4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9"/>
                <a:gd name="T124" fmla="*/ 0 h 417"/>
                <a:gd name="T125" fmla="*/ 759 w 759"/>
                <a:gd name="T126" fmla="*/ 417 h 4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9" h="417">
                  <a:moveTo>
                    <a:pt x="657" y="0"/>
                  </a:moveTo>
                  <a:lnTo>
                    <a:pt x="502" y="87"/>
                  </a:lnTo>
                  <a:lnTo>
                    <a:pt x="451" y="79"/>
                  </a:lnTo>
                  <a:lnTo>
                    <a:pt x="416" y="79"/>
                  </a:lnTo>
                  <a:lnTo>
                    <a:pt x="378" y="110"/>
                  </a:lnTo>
                  <a:lnTo>
                    <a:pt x="308" y="76"/>
                  </a:lnTo>
                  <a:lnTo>
                    <a:pt x="251" y="77"/>
                  </a:lnTo>
                  <a:lnTo>
                    <a:pt x="235" y="129"/>
                  </a:lnTo>
                  <a:lnTo>
                    <a:pt x="258" y="148"/>
                  </a:lnTo>
                  <a:lnTo>
                    <a:pt x="174" y="166"/>
                  </a:lnTo>
                  <a:lnTo>
                    <a:pt x="118" y="160"/>
                  </a:lnTo>
                  <a:lnTo>
                    <a:pt x="34" y="219"/>
                  </a:lnTo>
                  <a:lnTo>
                    <a:pt x="0" y="254"/>
                  </a:lnTo>
                  <a:lnTo>
                    <a:pt x="15" y="272"/>
                  </a:lnTo>
                  <a:lnTo>
                    <a:pt x="62" y="280"/>
                  </a:lnTo>
                  <a:lnTo>
                    <a:pt x="97" y="293"/>
                  </a:lnTo>
                  <a:lnTo>
                    <a:pt x="113" y="327"/>
                  </a:lnTo>
                  <a:lnTo>
                    <a:pt x="113" y="359"/>
                  </a:lnTo>
                  <a:lnTo>
                    <a:pt x="193" y="361"/>
                  </a:lnTo>
                  <a:lnTo>
                    <a:pt x="228" y="367"/>
                  </a:lnTo>
                  <a:lnTo>
                    <a:pt x="285" y="394"/>
                  </a:lnTo>
                  <a:lnTo>
                    <a:pt x="313" y="417"/>
                  </a:lnTo>
                  <a:lnTo>
                    <a:pt x="369" y="388"/>
                  </a:lnTo>
                  <a:lnTo>
                    <a:pt x="489" y="385"/>
                  </a:lnTo>
                  <a:lnTo>
                    <a:pt x="547" y="378"/>
                  </a:lnTo>
                  <a:lnTo>
                    <a:pt x="578" y="356"/>
                  </a:lnTo>
                  <a:lnTo>
                    <a:pt x="597" y="338"/>
                  </a:lnTo>
                  <a:lnTo>
                    <a:pt x="627" y="311"/>
                  </a:lnTo>
                  <a:lnTo>
                    <a:pt x="651" y="298"/>
                  </a:lnTo>
                  <a:lnTo>
                    <a:pt x="664" y="245"/>
                  </a:lnTo>
                  <a:lnTo>
                    <a:pt x="644" y="229"/>
                  </a:lnTo>
                  <a:lnTo>
                    <a:pt x="644" y="196"/>
                  </a:lnTo>
                  <a:lnTo>
                    <a:pt x="681" y="198"/>
                  </a:lnTo>
                  <a:lnTo>
                    <a:pt x="705" y="179"/>
                  </a:lnTo>
                  <a:lnTo>
                    <a:pt x="714" y="150"/>
                  </a:lnTo>
                  <a:lnTo>
                    <a:pt x="725" y="119"/>
                  </a:lnTo>
                  <a:lnTo>
                    <a:pt x="747" y="79"/>
                  </a:lnTo>
                  <a:lnTo>
                    <a:pt x="759" y="44"/>
                  </a:lnTo>
                  <a:lnTo>
                    <a:pt x="725" y="44"/>
                  </a:lnTo>
                  <a:lnTo>
                    <a:pt x="678" y="66"/>
                  </a:lnTo>
                  <a:lnTo>
                    <a:pt x="657" y="0"/>
                  </a:lnTo>
                  <a:close/>
                </a:path>
              </a:pathLst>
            </a:custGeom>
            <a:grpFill/>
            <a:ln w="12700" cmpd="sng">
              <a:solidFill>
                <a:schemeClr val="bg2"/>
              </a:solidFill>
              <a:prstDash val="solid"/>
              <a:round/>
              <a:headEnd/>
              <a:tailEnd/>
            </a:ln>
          </p:spPr>
          <p:txBody>
            <a:bodyPr/>
            <a:lstStyle/>
            <a:p>
              <a:endParaRPr lang="en-GB"/>
            </a:p>
          </p:txBody>
        </p:sp>
        <p:sp>
          <p:nvSpPr>
            <p:cNvPr id="103" name="Freeform 38"/>
            <p:cNvSpPr>
              <a:spLocks/>
            </p:cNvSpPr>
            <p:nvPr/>
          </p:nvSpPr>
          <p:spPr bwMode="auto">
            <a:xfrm>
              <a:off x="3602" y="2351"/>
              <a:ext cx="188" cy="155"/>
            </a:xfrm>
            <a:custGeom>
              <a:avLst/>
              <a:gdLst>
                <a:gd name="T0" fmla="*/ 0 w 204"/>
                <a:gd name="T1" fmla="*/ 0 h 155"/>
                <a:gd name="T2" fmla="*/ 13 w 204"/>
                <a:gd name="T3" fmla="*/ 13 h 155"/>
                <a:gd name="T4" fmla="*/ 20 w 204"/>
                <a:gd name="T5" fmla="*/ 13 h 155"/>
                <a:gd name="T6" fmla="*/ 35 w 204"/>
                <a:gd name="T7" fmla="*/ 25 h 155"/>
                <a:gd name="T8" fmla="*/ 51 w 204"/>
                <a:gd name="T9" fmla="*/ 33 h 155"/>
                <a:gd name="T10" fmla="*/ 65 w 204"/>
                <a:gd name="T11" fmla="*/ 31 h 155"/>
                <a:gd name="T12" fmla="*/ 73 w 204"/>
                <a:gd name="T13" fmla="*/ 21 h 155"/>
                <a:gd name="T14" fmla="*/ 80 w 204"/>
                <a:gd name="T15" fmla="*/ 13 h 155"/>
                <a:gd name="T16" fmla="*/ 96 w 204"/>
                <a:gd name="T17" fmla="*/ 0 h 155"/>
                <a:gd name="T18" fmla="*/ 105 w 204"/>
                <a:gd name="T19" fmla="*/ 4 h 155"/>
                <a:gd name="T20" fmla="*/ 102 w 204"/>
                <a:gd name="T21" fmla="*/ 23 h 155"/>
                <a:gd name="T22" fmla="*/ 95 w 204"/>
                <a:gd name="T23" fmla="*/ 33 h 155"/>
                <a:gd name="T24" fmla="*/ 85 w 204"/>
                <a:gd name="T25" fmla="*/ 39 h 155"/>
                <a:gd name="T26" fmla="*/ 81 w 204"/>
                <a:gd name="T27" fmla="*/ 46 h 155"/>
                <a:gd name="T28" fmla="*/ 98 w 204"/>
                <a:gd name="T29" fmla="*/ 70 h 155"/>
                <a:gd name="T30" fmla="*/ 108 w 204"/>
                <a:gd name="T31" fmla="*/ 71 h 155"/>
                <a:gd name="T32" fmla="*/ 104 w 204"/>
                <a:gd name="T33" fmla="*/ 50 h 155"/>
                <a:gd name="T34" fmla="*/ 113 w 204"/>
                <a:gd name="T35" fmla="*/ 41 h 155"/>
                <a:gd name="T36" fmla="*/ 119 w 204"/>
                <a:gd name="T37" fmla="*/ 63 h 155"/>
                <a:gd name="T38" fmla="*/ 134 w 204"/>
                <a:gd name="T39" fmla="*/ 82 h 155"/>
                <a:gd name="T40" fmla="*/ 143 w 204"/>
                <a:gd name="T41" fmla="*/ 55 h 155"/>
                <a:gd name="T42" fmla="*/ 147 w 204"/>
                <a:gd name="T43" fmla="*/ 105 h 155"/>
                <a:gd name="T44" fmla="*/ 131 w 204"/>
                <a:gd name="T45" fmla="*/ 121 h 155"/>
                <a:gd name="T46" fmla="*/ 121 w 204"/>
                <a:gd name="T47" fmla="*/ 155 h 155"/>
                <a:gd name="T48" fmla="*/ 114 w 204"/>
                <a:gd name="T49" fmla="*/ 137 h 155"/>
                <a:gd name="T50" fmla="*/ 112 w 204"/>
                <a:gd name="T51" fmla="*/ 124 h 155"/>
                <a:gd name="T52" fmla="*/ 106 w 204"/>
                <a:gd name="T53" fmla="*/ 110 h 155"/>
                <a:gd name="T54" fmla="*/ 61 w 204"/>
                <a:gd name="T55" fmla="*/ 87 h 155"/>
                <a:gd name="T56" fmla="*/ 69 w 204"/>
                <a:gd name="T57" fmla="*/ 100 h 155"/>
                <a:gd name="T58" fmla="*/ 68 w 204"/>
                <a:gd name="T59" fmla="*/ 128 h 155"/>
                <a:gd name="T60" fmla="*/ 27 w 204"/>
                <a:gd name="T61" fmla="*/ 137 h 155"/>
                <a:gd name="T62" fmla="*/ 17 w 204"/>
                <a:gd name="T63" fmla="*/ 74 h 155"/>
                <a:gd name="T64" fmla="*/ 0 w 204"/>
                <a:gd name="T65" fmla="*/ 50 h 155"/>
                <a:gd name="T66" fmla="*/ 0 w 204"/>
                <a:gd name="T67" fmla="*/ 0 h 1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4"/>
                <a:gd name="T103" fmla="*/ 0 h 155"/>
                <a:gd name="T104" fmla="*/ 204 w 204"/>
                <a:gd name="T105" fmla="*/ 155 h 1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4" h="155">
                  <a:moveTo>
                    <a:pt x="0" y="0"/>
                  </a:moveTo>
                  <a:lnTo>
                    <a:pt x="17" y="13"/>
                  </a:lnTo>
                  <a:lnTo>
                    <a:pt x="28" y="13"/>
                  </a:lnTo>
                  <a:lnTo>
                    <a:pt x="49" y="25"/>
                  </a:lnTo>
                  <a:lnTo>
                    <a:pt x="70" y="33"/>
                  </a:lnTo>
                  <a:lnTo>
                    <a:pt x="89" y="31"/>
                  </a:lnTo>
                  <a:lnTo>
                    <a:pt x="101" y="21"/>
                  </a:lnTo>
                  <a:lnTo>
                    <a:pt x="111" y="13"/>
                  </a:lnTo>
                  <a:lnTo>
                    <a:pt x="134" y="0"/>
                  </a:lnTo>
                  <a:lnTo>
                    <a:pt x="146" y="4"/>
                  </a:lnTo>
                  <a:lnTo>
                    <a:pt x="141" y="23"/>
                  </a:lnTo>
                  <a:lnTo>
                    <a:pt x="132" y="33"/>
                  </a:lnTo>
                  <a:lnTo>
                    <a:pt x="117" y="39"/>
                  </a:lnTo>
                  <a:lnTo>
                    <a:pt x="113" y="46"/>
                  </a:lnTo>
                  <a:lnTo>
                    <a:pt x="136" y="70"/>
                  </a:lnTo>
                  <a:lnTo>
                    <a:pt x="150" y="71"/>
                  </a:lnTo>
                  <a:lnTo>
                    <a:pt x="145" y="50"/>
                  </a:lnTo>
                  <a:lnTo>
                    <a:pt x="157" y="41"/>
                  </a:lnTo>
                  <a:lnTo>
                    <a:pt x="165" y="63"/>
                  </a:lnTo>
                  <a:lnTo>
                    <a:pt x="185" y="82"/>
                  </a:lnTo>
                  <a:lnTo>
                    <a:pt x="197" y="55"/>
                  </a:lnTo>
                  <a:lnTo>
                    <a:pt x="204" y="105"/>
                  </a:lnTo>
                  <a:lnTo>
                    <a:pt x="181" y="121"/>
                  </a:lnTo>
                  <a:lnTo>
                    <a:pt x="167" y="155"/>
                  </a:lnTo>
                  <a:lnTo>
                    <a:pt x="158" y="137"/>
                  </a:lnTo>
                  <a:lnTo>
                    <a:pt x="155" y="124"/>
                  </a:lnTo>
                  <a:lnTo>
                    <a:pt x="148" y="110"/>
                  </a:lnTo>
                  <a:lnTo>
                    <a:pt x="85" y="87"/>
                  </a:lnTo>
                  <a:lnTo>
                    <a:pt x="96" y="100"/>
                  </a:lnTo>
                  <a:lnTo>
                    <a:pt x="94" y="128"/>
                  </a:lnTo>
                  <a:lnTo>
                    <a:pt x="38" y="137"/>
                  </a:lnTo>
                  <a:lnTo>
                    <a:pt x="23" y="74"/>
                  </a:lnTo>
                  <a:lnTo>
                    <a:pt x="0" y="50"/>
                  </a:lnTo>
                  <a:lnTo>
                    <a:pt x="0" y="0"/>
                  </a:lnTo>
                  <a:close/>
                </a:path>
              </a:pathLst>
            </a:custGeom>
            <a:grpFill/>
            <a:ln w="12700" cmpd="sng">
              <a:solidFill>
                <a:schemeClr val="bg2"/>
              </a:solidFill>
              <a:prstDash val="solid"/>
              <a:round/>
              <a:headEnd/>
              <a:tailEnd/>
            </a:ln>
          </p:spPr>
          <p:txBody>
            <a:bodyPr/>
            <a:lstStyle/>
            <a:p>
              <a:endParaRPr lang="en-GB"/>
            </a:p>
          </p:txBody>
        </p:sp>
        <p:sp>
          <p:nvSpPr>
            <p:cNvPr id="104" name="Freeform 39"/>
            <p:cNvSpPr>
              <a:spLocks/>
            </p:cNvSpPr>
            <p:nvPr/>
          </p:nvSpPr>
          <p:spPr bwMode="auto">
            <a:xfrm>
              <a:off x="3615" y="2239"/>
              <a:ext cx="93" cy="87"/>
            </a:xfrm>
            <a:custGeom>
              <a:avLst/>
              <a:gdLst>
                <a:gd name="T0" fmla="*/ 26 w 101"/>
                <a:gd name="T1" fmla="*/ 0 h 87"/>
                <a:gd name="T2" fmla="*/ 13 w 101"/>
                <a:gd name="T3" fmla="*/ 10 h 87"/>
                <a:gd name="T4" fmla="*/ 8 w 101"/>
                <a:gd name="T5" fmla="*/ 26 h 87"/>
                <a:gd name="T6" fmla="*/ 0 w 101"/>
                <a:gd name="T7" fmla="*/ 38 h 87"/>
                <a:gd name="T8" fmla="*/ 8 w 101"/>
                <a:gd name="T9" fmla="*/ 71 h 87"/>
                <a:gd name="T10" fmla="*/ 23 w 101"/>
                <a:gd name="T11" fmla="*/ 85 h 87"/>
                <a:gd name="T12" fmla="*/ 29 w 101"/>
                <a:gd name="T13" fmla="*/ 87 h 87"/>
                <a:gd name="T14" fmla="*/ 38 w 101"/>
                <a:gd name="T15" fmla="*/ 77 h 87"/>
                <a:gd name="T16" fmla="*/ 41 w 101"/>
                <a:gd name="T17" fmla="*/ 71 h 87"/>
                <a:gd name="T18" fmla="*/ 49 w 101"/>
                <a:gd name="T19" fmla="*/ 64 h 87"/>
                <a:gd name="T20" fmla="*/ 59 w 101"/>
                <a:gd name="T21" fmla="*/ 64 h 87"/>
                <a:gd name="T22" fmla="*/ 70 w 101"/>
                <a:gd name="T23" fmla="*/ 53 h 87"/>
                <a:gd name="T24" fmla="*/ 73 w 101"/>
                <a:gd name="T25" fmla="*/ 38 h 87"/>
                <a:gd name="T26" fmla="*/ 68 w 101"/>
                <a:gd name="T27" fmla="*/ 10 h 87"/>
                <a:gd name="T28" fmla="*/ 59 w 101"/>
                <a:gd name="T29" fmla="*/ 18 h 87"/>
                <a:gd name="T30" fmla="*/ 26 w 101"/>
                <a:gd name="T31" fmla="*/ 0 h 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1"/>
                <a:gd name="T49" fmla="*/ 0 h 87"/>
                <a:gd name="T50" fmla="*/ 101 w 101"/>
                <a:gd name="T51" fmla="*/ 87 h 8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1" h="87">
                  <a:moveTo>
                    <a:pt x="36" y="0"/>
                  </a:moveTo>
                  <a:lnTo>
                    <a:pt x="17" y="10"/>
                  </a:lnTo>
                  <a:lnTo>
                    <a:pt x="12" y="26"/>
                  </a:lnTo>
                  <a:lnTo>
                    <a:pt x="0" y="38"/>
                  </a:lnTo>
                  <a:lnTo>
                    <a:pt x="12" y="71"/>
                  </a:lnTo>
                  <a:lnTo>
                    <a:pt x="31" y="85"/>
                  </a:lnTo>
                  <a:lnTo>
                    <a:pt x="40" y="87"/>
                  </a:lnTo>
                  <a:lnTo>
                    <a:pt x="52" y="77"/>
                  </a:lnTo>
                  <a:lnTo>
                    <a:pt x="57" y="71"/>
                  </a:lnTo>
                  <a:lnTo>
                    <a:pt x="68" y="64"/>
                  </a:lnTo>
                  <a:lnTo>
                    <a:pt x="82" y="64"/>
                  </a:lnTo>
                  <a:lnTo>
                    <a:pt x="97" y="53"/>
                  </a:lnTo>
                  <a:lnTo>
                    <a:pt x="101" y="38"/>
                  </a:lnTo>
                  <a:lnTo>
                    <a:pt x="94" y="10"/>
                  </a:lnTo>
                  <a:lnTo>
                    <a:pt x="82" y="18"/>
                  </a:lnTo>
                  <a:lnTo>
                    <a:pt x="36" y="0"/>
                  </a:lnTo>
                  <a:close/>
                </a:path>
              </a:pathLst>
            </a:custGeom>
            <a:grpFill/>
            <a:ln w="12700" cmpd="sng">
              <a:solidFill>
                <a:schemeClr val="bg2"/>
              </a:solidFill>
              <a:prstDash val="solid"/>
              <a:round/>
              <a:headEnd/>
              <a:tailEnd/>
            </a:ln>
          </p:spPr>
          <p:txBody>
            <a:bodyPr/>
            <a:lstStyle/>
            <a:p>
              <a:endParaRPr lang="en-GB"/>
            </a:p>
          </p:txBody>
        </p:sp>
        <p:sp>
          <p:nvSpPr>
            <p:cNvPr id="105" name="Freeform 40"/>
            <p:cNvSpPr>
              <a:spLocks/>
            </p:cNvSpPr>
            <p:nvPr/>
          </p:nvSpPr>
          <p:spPr bwMode="auto">
            <a:xfrm>
              <a:off x="3333" y="2226"/>
              <a:ext cx="249" cy="117"/>
            </a:xfrm>
            <a:custGeom>
              <a:avLst/>
              <a:gdLst>
                <a:gd name="T0" fmla="*/ 3 w 270"/>
                <a:gd name="T1" fmla="*/ 0 h 117"/>
                <a:gd name="T2" fmla="*/ 196 w 270"/>
                <a:gd name="T3" fmla="*/ 48 h 117"/>
                <a:gd name="T4" fmla="*/ 196 w 270"/>
                <a:gd name="T5" fmla="*/ 101 h 117"/>
                <a:gd name="T6" fmla="*/ 184 w 270"/>
                <a:gd name="T7" fmla="*/ 117 h 117"/>
                <a:gd name="T8" fmla="*/ 160 w 270"/>
                <a:gd name="T9" fmla="*/ 117 h 117"/>
                <a:gd name="T10" fmla="*/ 145 w 270"/>
                <a:gd name="T11" fmla="*/ 95 h 117"/>
                <a:gd name="T12" fmla="*/ 136 w 270"/>
                <a:gd name="T13" fmla="*/ 108 h 117"/>
                <a:gd name="T14" fmla="*/ 113 w 270"/>
                <a:gd name="T15" fmla="*/ 108 h 117"/>
                <a:gd name="T16" fmla="*/ 100 w 270"/>
                <a:gd name="T17" fmla="*/ 98 h 117"/>
                <a:gd name="T18" fmla="*/ 77 w 270"/>
                <a:gd name="T19" fmla="*/ 87 h 117"/>
                <a:gd name="T20" fmla="*/ 44 w 270"/>
                <a:gd name="T21" fmla="*/ 87 h 117"/>
                <a:gd name="T22" fmla="*/ 24 w 270"/>
                <a:gd name="T23" fmla="*/ 61 h 117"/>
                <a:gd name="T24" fmla="*/ 0 w 270"/>
                <a:gd name="T25" fmla="*/ 69 h 117"/>
                <a:gd name="T26" fmla="*/ 0 w 270"/>
                <a:gd name="T27" fmla="*/ 21 h 117"/>
                <a:gd name="T28" fmla="*/ 6 w 270"/>
                <a:gd name="T29" fmla="*/ 13 h 117"/>
                <a:gd name="T30" fmla="*/ 3 w 270"/>
                <a:gd name="T31" fmla="*/ 0 h 11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0"/>
                <a:gd name="T49" fmla="*/ 0 h 117"/>
                <a:gd name="T50" fmla="*/ 270 w 270"/>
                <a:gd name="T51" fmla="*/ 117 h 11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0" h="117">
                  <a:moveTo>
                    <a:pt x="3" y="0"/>
                  </a:moveTo>
                  <a:lnTo>
                    <a:pt x="270" y="48"/>
                  </a:lnTo>
                  <a:lnTo>
                    <a:pt x="270" y="101"/>
                  </a:lnTo>
                  <a:lnTo>
                    <a:pt x="254" y="117"/>
                  </a:lnTo>
                  <a:lnTo>
                    <a:pt x="221" y="117"/>
                  </a:lnTo>
                  <a:lnTo>
                    <a:pt x="199" y="95"/>
                  </a:lnTo>
                  <a:lnTo>
                    <a:pt x="188" y="108"/>
                  </a:lnTo>
                  <a:lnTo>
                    <a:pt x="155" y="108"/>
                  </a:lnTo>
                  <a:lnTo>
                    <a:pt x="138" y="98"/>
                  </a:lnTo>
                  <a:lnTo>
                    <a:pt x="106" y="87"/>
                  </a:lnTo>
                  <a:lnTo>
                    <a:pt x="61" y="87"/>
                  </a:lnTo>
                  <a:lnTo>
                    <a:pt x="33" y="61"/>
                  </a:lnTo>
                  <a:lnTo>
                    <a:pt x="0" y="69"/>
                  </a:lnTo>
                  <a:lnTo>
                    <a:pt x="0" y="21"/>
                  </a:lnTo>
                  <a:lnTo>
                    <a:pt x="9" y="13"/>
                  </a:lnTo>
                  <a:lnTo>
                    <a:pt x="3" y="0"/>
                  </a:lnTo>
                  <a:close/>
                </a:path>
              </a:pathLst>
            </a:custGeom>
            <a:grpFill/>
            <a:ln w="12700" cmpd="sng">
              <a:solidFill>
                <a:schemeClr val="bg2"/>
              </a:solidFill>
              <a:prstDash val="solid"/>
              <a:round/>
              <a:headEnd/>
              <a:tailEnd/>
            </a:ln>
          </p:spPr>
          <p:txBody>
            <a:bodyPr/>
            <a:lstStyle/>
            <a:p>
              <a:endParaRPr lang="en-GB"/>
            </a:p>
          </p:txBody>
        </p:sp>
        <p:sp>
          <p:nvSpPr>
            <p:cNvPr id="106" name="Freeform 41"/>
            <p:cNvSpPr>
              <a:spLocks/>
            </p:cNvSpPr>
            <p:nvPr/>
          </p:nvSpPr>
          <p:spPr bwMode="auto">
            <a:xfrm>
              <a:off x="2968" y="2039"/>
              <a:ext cx="877" cy="975"/>
            </a:xfrm>
            <a:custGeom>
              <a:avLst/>
              <a:gdLst>
                <a:gd name="T0" fmla="*/ 240 w 950"/>
                <a:gd name="T1" fmla="*/ 137 h 975"/>
                <a:gd name="T2" fmla="*/ 240 w 950"/>
                <a:gd name="T3" fmla="*/ 68 h 975"/>
                <a:gd name="T4" fmla="*/ 240 w 950"/>
                <a:gd name="T5" fmla="*/ 0 h 975"/>
                <a:gd name="T6" fmla="*/ 127 w 950"/>
                <a:gd name="T7" fmla="*/ 74 h 975"/>
                <a:gd name="T8" fmla="*/ 160 w 950"/>
                <a:gd name="T9" fmla="*/ 115 h 975"/>
                <a:gd name="T10" fmla="*/ 150 w 950"/>
                <a:gd name="T11" fmla="*/ 147 h 975"/>
                <a:gd name="T12" fmla="*/ 138 w 950"/>
                <a:gd name="T13" fmla="*/ 187 h 975"/>
                <a:gd name="T14" fmla="*/ 112 w 950"/>
                <a:gd name="T15" fmla="*/ 230 h 975"/>
                <a:gd name="T16" fmla="*/ 91 w 950"/>
                <a:gd name="T17" fmla="*/ 285 h 975"/>
                <a:gd name="T18" fmla="*/ 46 w 950"/>
                <a:gd name="T19" fmla="*/ 324 h 975"/>
                <a:gd name="T20" fmla="*/ 67 w 950"/>
                <a:gd name="T21" fmla="*/ 409 h 975"/>
                <a:gd name="T22" fmla="*/ 0 w 950"/>
                <a:gd name="T23" fmla="*/ 449 h 975"/>
                <a:gd name="T24" fmla="*/ 54 w 950"/>
                <a:gd name="T25" fmla="*/ 457 h 975"/>
                <a:gd name="T26" fmla="*/ 60 w 950"/>
                <a:gd name="T27" fmla="*/ 533 h 975"/>
                <a:gd name="T28" fmla="*/ 113 w 950"/>
                <a:gd name="T29" fmla="*/ 517 h 975"/>
                <a:gd name="T30" fmla="*/ 122 w 950"/>
                <a:gd name="T31" fmla="*/ 600 h 975"/>
                <a:gd name="T32" fmla="*/ 151 w 950"/>
                <a:gd name="T33" fmla="*/ 734 h 975"/>
                <a:gd name="T34" fmla="*/ 187 w 950"/>
                <a:gd name="T35" fmla="*/ 830 h 975"/>
                <a:gd name="T36" fmla="*/ 216 w 950"/>
                <a:gd name="T37" fmla="*/ 877 h 975"/>
                <a:gd name="T38" fmla="*/ 227 w 950"/>
                <a:gd name="T39" fmla="*/ 922 h 975"/>
                <a:gd name="T40" fmla="*/ 256 w 950"/>
                <a:gd name="T41" fmla="*/ 964 h 975"/>
                <a:gd name="T42" fmla="*/ 294 w 950"/>
                <a:gd name="T43" fmla="*/ 933 h 975"/>
                <a:gd name="T44" fmla="*/ 323 w 950"/>
                <a:gd name="T45" fmla="*/ 877 h 975"/>
                <a:gd name="T46" fmla="*/ 327 w 950"/>
                <a:gd name="T47" fmla="*/ 776 h 975"/>
                <a:gd name="T48" fmla="*/ 338 w 950"/>
                <a:gd name="T49" fmla="*/ 697 h 975"/>
                <a:gd name="T50" fmla="*/ 368 w 950"/>
                <a:gd name="T51" fmla="*/ 634 h 975"/>
                <a:gd name="T52" fmla="*/ 439 w 950"/>
                <a:gd name="T53" fmla="*/ 544 h 975"/>
                <a:gd name="T54" fmla="*/ 477 w 950"/>
                <a:gd name="T55" fmla="*/ 526 h 975"/>
                <a:gd name="T56" fmla="*/ 476 w 950"/>
                <a:gd name="T57" fmla="*/ 485 h 975"/>
                <a:gd name="T58" fmla="*/ 527 w 950"/>
                <a:gd name="T59" fmla="*/ 449 h 975"/>
                <a:gd name="T60" fmla="*/ 500 w 950"/>
                <a:gd name="T61" fmla="*/ 316 h 975"/>
                <a:gd name="T62" fmla="*/ 534 w 950"/>
                <a:gd name="T63" fmla="*/ 338 h 975"/>
                <a:gd name="T64" fmla="*/ 571 w 950"/>
                <a:gd name="T65" fmla="*/ 335 h 975"/>
                <a:gd name="T66" fmla="*/ 605 w 950"/>
                <a:gd name="T67" fmla="*/ 317 h 975"/>
                <a:gd name="T68" fmla="*/ 583 w 950"/>
                <a:gd name="T69" fmla="*/ 349 h 975"/>
                <a:gd name="T70" fmla="*/ 609 w 950"/>
                <a:gd name="T71" fmla="*/ 383 h 975"/>
                <a:gd name="T72" fmla="*/ 619 w 950"/>
                <a:gd name="T73" fmla="*/ 375 h 975"/>
                <a:gd name="T74" fmla="*/ 646 w 950"/>
                <a:gd name="T75" fmla="*/ 353 h 975"/>
                <a:gd name="T76" fmla="*/ 680 w 950"/>
                <a:gd name="T77" fmla="*/ 221 h 975"/>
                <a:gd name="T78" fmla="*/ 665 w 950"/>
                <a:gd name="T79" fmla="*/ 160 h 975"/>
                <a:gd name="T80" fmla="*/ 576 w 950"/>
                <a:gd name="T81" fmla="*/ 210 h 975"/>
                <a:gd name="T82" fmla="*/ 569 w 950"/>
                <a:gd name="T83" fmla="*/ 263 h 975"/>
                <a:gd name="T84" fmla="*/ 537 w 950"/>
                <a:gd name="T85" fmla="*/ 287 h 975"/>
                <a:gd name="T86" fmla="*/ 506 w 950"/>
                <a:gd name="T87" fmla="*/ 235 h 975"/>
                <a:gd name="T88" fmla="*/ 472 w 950"/>
                <a:gd name="T89" fmla="*/ 303 h 975"/>
                <a:gd name="T90" fmla="*/ 423 w 950"/>
                <a:gd name="T91" fmla="*/ 293 h 975"/>
                <a:gd name="T92" fmla="*/ 363 w 950"/>
                <a:gd name="T93" fmla="*/ 271 h 975"/>
                <a:gd name="T94" fmla="*/ 289 w 950"/>
                <a:gd name="T95" fmla="*/ 255 h 975"/>
                <a:gd name="T96" fmla="*/ 292 w 950"/>
                <a:gd name="T97" fmla="*/ 189 h 9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50"/>
                <a:gd name="T148" fmla="*/ 0 h 975"/>
                <a:gd name="T149" fmla="*/ 950 w 950"/>
                <a:gd name="T150" fmla="*/ 975 h 9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50" h="975">
                  <a:moveTo>
                    <a:pt x="401" y="189"/>
                  </a:moveTo>
                  <a:lnTo>
                    <a:pt x="359" y="181"/>
                  </a:lnTo>
                  <a:lnTo>
                    <a:pt x="330" y="137"/>
                  </a:lnTo>
                  <a:lnTo>
                    <a:pt x="323" y="121"/>
                  </a:lnTo>
                  <a:lnTo>
                    <a:pt x="331" y="89"/>
                  </a:lnTo>
                  <a:lnTo>
                    <a:pt x="331" y="68"/>
                  </a:lnTo>
                  <a:lnTo>
                    <a:pt x="352" y="60"/>
                  </a:lnTo>
                  <a:lnTo>
                    <a:pt x="377" y="37"/>
                  </a:lnTo>
                  <a:lnTo>
                    <a:pt x="330" y="0"/>
                  </a:lnTo>
                  <a:lnTo>
                    <a:pt x="269" y="29"/>
                  </a:lnTo>
                  <a:lnTo>
                    <a:pt x="176" y="36"/>
                  </a:lnTo>
                  <a:lnTo>
                    <a:pt x="176" y="74"/>
                  </a:lnTo>
                  <a:lnTo>
                    <a:pt x="195" y="84"/>
                  </a:lnTo>
                  <a:lnTo>
                    <a:pt x="195" y="100"/>
                  </a:lnTo>
                  <a:lnTo>
                    <a:pt x="220" y="115"/>
                  </a:lnTo>
                  <a:lnTo>
                    <a:pt x="229" y="113"/>
                  </a:lnTo>
                  <a:lnTo>
                    <a:pt x="215" y="124"/>
                  </a:lnTo>
                  <a:lnTo>
                    <a:pt x="206" y="147"/>
                  </a:lnTo>
                  <a:lnTo>
                    <a:pt x="208" y="158"/>
                  </a:lnTo>
                  <a:lnTo>
                    <a:pt x="199" y="171"/>
                  </a:lnTo>
                  <a:lnTo>
                    <a:pt x="190" y="187"/>
                  </a:lnTo>
                  <a:lnTo>
                    <a:pt x="178" y="198"/>
                  </a:lnTo>
                  <a:lnTo>
                    <a:pt x="166" y="211"/>
                  </a:lnTo>
                  <a:lnTo>
                    <a:pt x="154" y="230"/>
                  </a:lnTo>
                  <a:lnTo>
                    <a:pt x="136" y="253"/>
                  </a:lnTo>
                  <a:lnTo>
                    <a:pt x="126" y="266"/>
                  </a:lnTo>
                  <a:lnTo>
                    <a:pt x="126" y="285"/>
                  </a:lnTo>
                  <a:lnTo>
                    <a:pt x="44" y="295"/>
                  </a:lnTo>
                  <a:lnTo>
                    <a:pt x="42" y="322"/>
                  </a:lnTo>
                  <a:lnTo>
                    <a:pt x="63" y="324"/>
                  </a:lnTo>
                  <a:lnTo>
                    <a:pt x="63" y="369"/>
                  </a:lnTo>
                  <a:lnTo>
                    <a:pt x="93" y="388"/>
                  </a:lnTo>
                  <a:lnTo>
                    <a:pt x="93" y="409"/>
                  </a:lnTo>
                  <a:lnTo>
                    <a:pt x="33" y="409"/>
                  </a:lnTo>
                  <a:lnTo>
                    <a:pt x="0" y="438"/>
                  </a:lnTo>
                  <a:lnTo>
                    <a:pt x="0" y="449"/>
                  </a:lnTo>
                  <a:lnTo>
                    <a:pt x="19" y="456"/>
                  </a:lnTo>
                  <a:lnTo>
                    <a:pt x="49" y="448"/>
                  </a:lnTo>
                  <a:lnTo>
                    <a:pt x="74" y="457"/>
                  </a:lnTo>
                  <a:lnTo>
                    <a:pt x="61" y="468"/>
                  </a:lnTo>
                  <a:lnTo>
                    <a:pt x="44" y="504"/>
                  </a:lnTo>
                  <a:lnTo>
                    <a:pt x="82" y="533"/>
                  </a:lnTo>
                  <a:lnTo>
                    <a:pt x="135" y="485"/>
                  </a:lnTo>
                  <a:lnTo>
                    <a:pt x="155" y="485"/>
                  </a:lnTo>
                  <a:lnTo>
                    <a:pt x="155" y="517"/>
                  </a:lnTo>
                  <a:lnTo>
                    <a:pt x="168" y="536"/>
                  </a:lnTo>
                  <a:lnTo>
                    <a:pt x="154" y="581"/>
                  </a:lnTo>
                  <a:lnTo>
                    <a:pt x="168" y="600"/>
                  </a:lnTo>
                  <a:lnTo>
                    <a:pt x="176" y="652"/>
                  </a:lnTo>
                  <a:lnTo>
                    <a:pt x="176" y="687"/>
                  </a:lnTo>
                  <a:lnTo>
                    <a:pt x="209" y="734"/>
                  </a:lnTo>
                  <a:lnTo>
                    <a:pt x="241" y="773"/>
                  </a:lnTo>
                  <a:lnTo>
                    <a:pt x="241" y="789"/>
                  </a:lnTo>
                  <a:lnTo>
                    <a:pt x="258" y="830"/>
                  </a:lnTo>
                  <a:lnTo>
                    <a:pt x="281" y="848"/>
                  </a:lnTo>
                  <a:lnTo>
                    <a:pt x="281" y="866"/>
                  </a:lnTo>
                  <a:lnTo>
                    <a:pt x="298" y="877"/>
                  </a:lnTo>
                  <a:lnTo>
                    <a:pt x="307" y="883"/>
                  </a:lnTo>
                  <a:lnTo>
                    <a:pt x="324" y="906"/>
                  </a:lnTo>
                  <a:lnTo>
                    <a:pt x="312" y="922"/>
                  </a:lnTo>
                  <a:lnTo>
                    <a:pt x="321" y="945"/>
                  </a:lnTo>
                  <a:lnTo>
                    <a:pt x="331" y="954"/>
                  </a:lnTo>
                  <a:lnTo>
                    <a:pt x="352" y="964"/>
                  </a:lnTo>
                  <a:lnTo>
                    <a:pt x="385" y="975"/>
                  </a:lnTo>
                  <a:lnTo>
                    <a:pt x="396" y="946"/>
                  </a:lnTo>
                  <a:lnTo>
                    <a:pt x="406" y="933"/>
                  </a:lnTo>
                  <a:lnTo>
                    <a:pt x="427" y="924"/>
                  </a:lnTo>
                  <a:lnTo>
                    <a:pt x="426" y="887"/>
                  </a:lnTo>
                  <a:lnTo>
                    <a:pt x="445" y="877"/>
                  </a:lnTo>
                  <a:lnTo>
                    <a:pt x="445" y="803"/>
                  </a:lnTo>
                  <a:lnTo>
                    <a:pt x="459" y="784"/>
                  </a:lnTo>
                  <a:lnTo>
                    <a:pt x="450" y="776"/>
                  </a:lnTo>
                  <a:lnTo>
                    <a:pt x="436" y="755"/>
                  </a:lnTo>
                  <a:lnTo>
                    <a:pt x="438" y="697"/>
                  </a:lnTo>
                  <a:lnTo>
                    <a:pt x="466" y="697"/>
                  </a:lnTo>
                  <a:lnTo>
                    <a:pt x="511" y="676"/>
                  </a:lnTo>
                  <a:lnTo>
                    <a:pt x="521" y="658"/>
                  </a:lnTo>
                  <a:lnTo>
                    <a:pt x="507" y="634"/>
                  </a:lnTo>
                  <a:lnTo>
                    <a:pt x="558" y="616"/>
                  </a:lnTo>
                  <a:lnTo>
                    <a:pt x="579" y="594"/>
                  </a:lnTo>
                  <a:lnTo>
                    <a:pt x="605" y="544"/>
                  </a:lnTo>
                  <a:lnTo>
                    <a:pt x="624" y="534"/>
                  </a:lnTo>
                  <a:lnTo>
                    <a:pt x="649" y="531"/>
                  </a:lnTo>
                  <a:lnTo>
                    <a:pt x="657" y="526"/>
                  </a:lnTo>
                  <a:lnTo>
                    <a:pt x="654" y="504"/>
                  </a:lnTo>
                  <a:lnTo>
                    <a:pt x="666" y="486"/>
                  </a:lnTo>
                  <a:lnTo>
                    <a:pt x="656" y="485"/>
                  </a:lnTo>
                  <a:lnTo>
                    <a:pt x="669" y="464"/>
                  </a:lnTo>
                  <a:lnTo>
                    <a:pt x="690" y="449"/>
                  </a:lnTo>
                  <a:lnTo>
                    <a:pt x="725" y="449"/>
                  </a:lnTo>
                  <a:lnTo>
                    <a:pt x="710" y="383"/>
                  </a:lnTo>
                  <a:lnTo>
                    <a:pt x="689" y="361"/>
                  </a:lnTo>
                  <a:lnTo>
                    <a:pt x="689" y="316"/>
                  </a:lnTo>
                  <a:lnTo>
                    <a:pt x="701" y="329"/>
                  </a:lnTo>
                  <a:lnTo>
                    <a:pt x="715" y="329"/>
                  </a:lnTo>
                  <a:lnTo>
                    <a:pt x="734" y="338"/>
                  </a:lnTo>
                  <a:lnTo>
                    <a:pt x="755" y="345"/>
                  </a:lnTo>
                  <a:lnTo>
                    <a:pt x="776" y="345"/>
                  </a:lnTo>
                  <a:lnTo>
                    <a:pt x="788" y="335"/>
                  </a:lnTo>
                  <a:lnTo>
                    <a:pt x="807" y="322"/>
                  </a:lnTo>
                  <a:lnTo>
                    <a:pt x="821" y="312"/>
                  </a:lnTo>
                  <a:lnTo>
                    <a:pt x="833" y="317"/>
                  </a:lnTo>
                  <a:lnTo>
                    <a:pt x="828" y="333"/>
                  </a:lnTo>
                  <a:lnTo>
                    <a:pt x="818" y="345"/>
                  </a:lnTo>
                  <a:lnTo>
                    <a:pt x="802" y="349"/>
                  </a:lnTo>
                  <a:lnTo>
                    <a:pt x="798" y="356"/>
                  </a:lnTo>
                  <a:lnTo>
                    <a:pt x="821" y="383"/>
                  </a:lnTo>
                  <a:lnTo>
                    <a:pt x="839" y="383"/>
                  </a:lnTo>
                  <a:lnTo>
                    <a:pt x="833" y="362"/>
                  </a:lnTo>
                  <a:lnTo>
                    <a:pt x="842" y="354"/>
                  </a:lnTo>
                  <a:lnTo>
                    <a:pt x="852" y="375"/>
                  </a:lnTo>
                  <a:lnTo>
                    <a:pt x="872" y="396"/>
                  </a:lnTo>
                  <a:lnTo>
                    <a:pt x="884" y="367"/>
                  </a:lnTo>
                  <a:lnTo>
                    <a:pt x="889" y="353"/>
                  </a:lnTo>
                  <a:lnTo>
                    <a:pt x="917" y="287"/>
                  </a:lnTo>
                  <a:lnTo>
                    <a:pt x="917" y="235"/>
                  </a:lnTo>
                  <a:lnTo>
                    <a:pt x="936" y="221"/>
                  </a:lnTo>
                  <a:lnTo>
                    <a:pt x="950" y="171"/>
                  </a:lnTo>
                  <a:lnTo>
                    <a:pt x="934" y="160"/>
                  </a:lnTo>
                  <a:lnTo>
                    <a:pt x="915" y="160"/>
                  </a:lnTo>
                  <a:lnTo>
                    <a:pt x="877" y="129"/>
                  </a:lnTo>
                  <a:lnTo>
                    <a:pt x="840" y="174"/>
                  </a:lnTo>
                  <a:lnTo>
                    <a:pt x="793" y="210"/>
                  </a:lnTo>
                  <a:lnTo>
                    <a:pt x="800" y="238"/>
                  </a:lnTo>
                  <a:lnTo>
                    <a:pt x="795" y="255"/>
                  </a:lnTo>
                  <a:lnTo>
                    <a:pt x="783" y="263"/>
                  </a:lnTo>
                  <a:lnTo>
                    <a:pt x="769" y="263"/>
                  </a:lnTo>
                  <a:lnTo>
                    <a:pt x="755" y="271"/>
                  </a:lnTo>
                  <a:lnTo>
                    <a:pt x="739" y="287"/>
                  </a:lnTo>
                  <a:lnTo>
                    <a:pt x="715" y="271"/>
                  </a:lnTo>
                  <a:lnTo>
                    <a:pt x="704" y="238"/>
                  </a:lnTo>
                  <a:lnTo>
                    <a:pt x="696" y="235"/>
                  </a:lnTo>
                  <a:lnTo>
                    <a:pt x="666" y="235"/>
                  </a:lnTo>
                  <a:lnTo>
                    <a:pt x="666" y="287"/>
                  </a:lnTo>
                  <a:lnTo>
                    <a:pt x="649" y="303"/>
                  </a:lnTo>
                  <a:lnTo>
                    <a:pt x="619" y="303"/>
                  </a:lnTo>
                  <a:lnTo>
                    <a:pt x="595" y="280"/>
                  </a:lnTo>
                  <a:lnTo>
                    <a:pt x="582" y="293"/>
                  </a:lnTo>
                  <a:lnTo>
                    <a:pt x="554" y="293"/>
                  </a:lnTo>
                  <a:lnTo>
                    <a:pt x="525" y="280"/>
                  </a:lnTo>
                  <a:lnTo>
                    <a:pt x="500" y="271"/>
                  </a:lnTo>
                  <a:lnTo>
                    <a:pt x="457" y="271"/>
                  </a:lnTo>
                  <a:lnTo>
                    <a:pt x="429" y="247"/>
                  </a:lnTo>
                  <a:lnTo>
                    <a:pt x="398" y="255"/>
                  </a:lnTo>
                  <a:lnTo>
                    <a:pt x="398" y="211"/>
                  </a:lnTo>
                  <a:lnTo>
                    <a:pt x="406" y="200"/>
                  </a:lnTo>
                  <a:lnTo>
                    <a:pt x="401" y="189"/>
                  </a:lnTo>
                  <a:close/>
                </a:path>
              </a:pathLst>
            </a:custGeom>
            <a:grpFill/>
            <a:ln w="12700" cmpd="sng">
              <a:solidFill>
                <a:schemeClr val="bg2"/>
              </a:solidFill>
              <a:prstDash val="solid"/>
              <a:round/>
              <a:headEnd/>
              <a:tailEnd/>
            </a:ln>
          </p:spPr>
          <p:txBody>
            <a:bodyPr/>
            <a:lstStyle/>
            <a:p>
              <a:endParaRPr lang="en-GB"/>
            </a:p>
          </p:txBody>
        </p:sp>
        <p:sp>
          <p:nvSpPr>
            <p:cNvPr id="107" name="Freeform 42"/>
            <p:cNvSpPr>
              <a:spLocks/>
            </p:cNvSpPr>
            <p:nvPr/>
          </p:nvSpPr>
          <p:spPr bwMode="auto">
            <a:xfrm>
              <a:off x="2670" y="773"/>
              <a:ext cx="1863" cy="1263"/>
            </a:xfrm>
            <a:custGeom>
              <a:avLst/>
              <a:gdLst>
                <a:gd name="T0" fmla="*/ 46 w 2018"/>
                <a:gd name="T1" fmla="*/ 1263 h 1263"/>
                <a:gd name="T2" fmla="*/ 87 w 2018"/>
                <a:gd name="T3" fmla="*/ 1220 h 1263"/>
                <a:gd name="T4" fmla="*/ 125 w 2018"/>
                <a:gd name="T5" fmla="*/ 1180 h 1263"/>
                <a:gd name="T6" fmla="*/ 171 w 2018"/>
                <a:gd name="T7" fmla="*/ 1205 h 1263"/>
                <a:gd name="T8" fmla="*/ 268 w 2018"/>
                <a:gd name="T9" fmla="*/ 1215 h 1263"/>
                <a:gd name="T10" fmla="*/ 302 w 2018"/>
                <a:gd name="T11" fmla="*/ 1180 h 1263"/>
                <a:gd name="T12" fmla="*/ 339 w 2018"/>
                <a:gd name="T13" fmla="*/ 1213 h 1263"/>
                <a:gd name="T14" fmla="*/ 394 w 2018"/>
                <a:gd name="T15" fmla="*/ 1208 h 1263"/>
                <a:gd name="T16" fmla="*/ 355 w 2018"/>
                <a:gd name="T17" fmla="*/ 1131 h 1263"/>
                <a:gd name="T18" fmla="*/ 393 w 2018"/>
                <a:gd name="T19" fmla="*/ 1093 h 1263"/>
                <a:gd name="T20" fmla="*/ 457 w 2018"/>
                <a:gd name="T21" fmla="*/ 1062 h 1263"/>
                <a:gd name="T22" fmla="*/ 485 w 2018"/>
                <a:gd name="T23" fmla="*/ 1035 h 1263"/>
                <a:gd name="T24" fmla="*/ 571 w 2018"/>
                <a:gd name="T25" fmla="*/ 845 h 1263"/>
                <a:gd name="T26" fmla="*/ 607 w 2018"/>
                <a:gd name="T27" fmla="*/ 779 h 1263"/>
                <a:gd name="T28" fmla="*/ 694 w 2018"/>
                <a:gd name="T29" fmla="*/ 683 h 1263"/>
                <a:gd name="T30" fmla="*/ 796 w 2018"/>
                <a:gd name="T31" fmla="*/ 673 h 1263"/>
                <a:gd name="T32" fmla="*/ 789 w 2018"/>
                <a:gd name="T33" fmla="*/ 600 h 1263"/>
                <a:gd name="T34" fmla="*/ 882 w 2018"/>
                <a:gd name="T35" fmla="*/ 633 h 1263"/>
                <a:gd name="T36" fmla="*/ 932 w 2018"/>
                <a:gd name="T37" fmla="*/ 604 h 1263"/>
                <a:gd name="T38" fmla="*/ 1031 w 2018"/>
                <a:gd name="T39" fmla="*/ 565 h 1263"/>
                <a:gd name="T40" fmla="*/ 1122 w 2018"/>
                <a:gd name="T41" fmla="*/ 491 h 1263"/>
                <a:gd name="T42" fmla="*/ 1115 w 2018"/>
                <a:gd name="T43" fmla="*/ 391 h 1263"/>
                <a:gd name="T44" fmla="*/ 1148 w 2018"/>
                <a:gd name="T45" fmla="*/ 319 h 1263"/>
                <a:gd name="T46" fmla="*/ 1229 w 2018"/>
                <a:gd name="T47" fmla="*/ 387 h 1263"/>
                <a:gd name="T48" fmla="*/ 1319 w 2018"/>
                <a:gd name="T49" fmla="*/ 391 h 1263"/>
                <a:gd name="T50" fmla="*/ 1353 w 2018"/>
                <a:gd name="T51" fmla="*/ 317 h 1263"/>
                <a:gd name="T52" fmla="*/ 1386 w 2018"/>
                <a:gd name="T53" fmla="*/ 353 h 1263"/>
                <a:gd name="T54" fmla="*/ 1372 w 2018"/>
                <a:gd name="T55" fmla="*/ 451 h 1263"/>
                <a:gd name="T56" fmla="*/ 1466 w 2018"/>
                <a:gd name="T57" fmla="*/ 473 h 1263"/>
                <a:gd name="T58" fmla="*/ 1433 w 2018"/>
                <a:gd name="T59" fmla="*/ 292 h 1263"/>
                <a:gd name="T60" fmla="*/ 1375 w 2018"/>
                <a:gd name="T61" fmla="*/ 181 h 1263"/>
                <a:gd name="T62" fmla="*/ 1328 w 2018"/>
                <a:gd name="T63" fmla="*/ 116 h 1263"/>
                <a:gd name="T64" fmla="*/ 1301 w 2018"/>
                <a:gd name="T65" fmla="*/ 73 h 1263"/>
                <a:gd name="T66" fmla="*/ 1287 w 2018"/>
                <a:gd name="T67" fmla="*/ 134 h 1263"/>
                <a:gd name="T68" fmla="*/ 1232 w 2018"/>
                <a:gd name="T69" fmla="*/ 134 h 1263"/>
                <a:gd name="T70" fmla="*/ 1206 w 2018"/>
                <a:gd name="T71" fmla="*/ 0 h 1263"/>
                <a:gd name="T72" fmla="*/ 0 w 2018"/>
                <a:gd name="T73" fmla="*/ 1226 h 12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18"/>
                <a:gd name="T112" fmla="*/ 0 h 1263"/>
                <a:gd name="T113" fmla="*/ 2018 w 2018"/>
                <a:gd name="T114" fmla="*/ 1263 h 12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18" h="1263">
                  <a:moveTo>
                    <a:pt x="0" y="1226"/>
                  </a:moveTo>
                  <a:lnTo>
                    <a:pt x="63" y="1263"/>
                  </a:lnTo>
                  <a:lnTo>
                    <a:pt x="85" y="1252"/>
                  </a:lnTo>
                  <a:lnTo>
                    <a:pt x="120" y="1220"/>
                  </a:lnTo>
                  <a:lnTo>
                    <a:pt x="145" y="1168"/>
                  </a:lnTo>
                  <a:lnTo>
                    <a:pt x="171" y="1180"/>
                  </a:lnTo>
                  <a:lnTo>
                    <a:pt x="206" y="1186"/>
                  </a:lnTo>
                  <a:lnTo>
                    <a:pt x="235" y="1205"/>
                  </a:lnTo>
                  <a:lnTo>
                    <a:pt x="263" y="1215"/>
                  </a:lnTo>
                  <a:lnTo>
                    <a:pt x="368" y="1215"/>
                  </a:lnTo>
                  <a:lnTo>
                    <a:pt x="397" y="1180"/>
                  </a:lnTo>
                  <a:lnTo>
                    <a:pt x="415" y="1180"/>
                  </a:lnTo>
                  <a:lnTo>
                    <a:pt x="425" y="1225"/>
                  </a:lnTo>
                  <a:lnTo>
                    <a:pt x="467" y="1213"/>
                  </a:lnTo>
                  <a:lnTo>
                    <a:pt x="521" y="1213"/>
                  </a:lnTo>
                  <a:lnTo>
                    <a:pt x="542" y="1208"/>
                  </a:lnTo>
                  <a:lnTo>
                    <a:pt x="507" y="1168"/>
                  </a:lnTo>
                  <a:lnTo>
                    <a:pt x="488" y="1131"/>
                  </a:lnTo>
                  <a:lnTo>
                    <a:pt x="516" y="1109"/>
                  </a:lnTo>
                  <a:lnTo>
                    <a:pt x="540" y="1093"/>
                  </a:lnTo>
                  <a:lnTo>
                    <a:pt x="572" y="1093"/>
                  </a:lnTo>
                  <a:lnTo>
                    <a:pt x="629" y="1062"/>
                  </a:lnTo>
                  <a:lnTo>
                    <a:pt x="674" y="1048"/>
                  </a:lnTo>
                  <a:lnTo>
                    <a:pt x="667" y="1035"/>
                  </a:lnTo>
                  <a:lnTo>
                    <a:pt x="727" y="853"/>
                  </a:lnTo>
                  <a:lnTo>
                    <a:pt x="788" y="845"/>
                  </a:lnTo>
                  <a:lnTo>
                    <a:pt x="800" y="800"/>
                  </a:lnTo>
                  <a:lnTo>
                    <a:pt x="835" y="779"/>
                  </a:lnTo>
                  <a:lnTo>
                    <a:pt x="873" y="742"/>
                  </a:lnTo>
                  <a:lnTo>
                    <a:pt x="957" y="683"/>
                  </a:lnTo>
                  <a:lnTo>
                    <a:pt x="1007" y="691"/>
                  </a:lnTo>
                  <a:lnTo>
                    <a:pt x="1096" y="673"/>
                  </a:lnTo>
                  <a:lnTo>
                    <a:pt x="1072" y="652"/>
                  </a:lnTo>
                  <a:lnTo>
                    <a:pt x="1086" y="600"/>
                  </a:lnTo>
                  <a:lnTo>
                    <a:pt x="1141" y="600"/>
                  </a:lnTo>
                  <a:lnTo>
                    <a:pt x="1213" y="633"/>
                  </a:lnTo>
                  <a:lnTo>
                    <a:pt x="1251" y="604"/>
                  </a:lnTo>
                  <a:lnTo>
                    <a:pt x="1282" y="604"/>
                  </a:lnTo>
                  <a:lnTo>
                    <a:pt x="1340" y="610"/>
                  </a:lnTo>
                  <a:lnTo>
                    <a:pt x="1420" y="565"/>
                  </a:lnTo>
                  <a:lnTo>
                    <a:pt x="1486" y="530"/>
                  </a:lnTo>
                  <a:lnTo>
                    <a:pt x="1544" y="491"/>
                  </a:lnTo>
                  <a:lnTo>
                    <a:pt x="1530" y="452"/>
                  </a:lnTo>
                  <a:lnTo>
                    <a:pt x="1535" y="391"/>
                  </a:lnTo>
                  <a:lnTo>
                    <a:pt x="1507" y="382"/>
                  </a:lnTo>
                  <a:lnTo>
                    <a:pt x="1582" y="319"/>
                  </a:lnTo>
                  <a:lnTo>
                    <a:pt x="1636" y="333"/>
                  </a:lnTo>
                  <a:lnTo>
                    <a:pt x="1692" y="387"/>
                  </a:lnTo>
                  <a:lnTo>
                    <a:pt x="1776" y="356"/>
                  </a:lnTo>
                  <a:lnTo>
                    <a:pt x="1817" y="391"/>
                  </a:lnTo>
                  <a:lnTo>
                    <a:pt x="1858" y="374"/>
                  </a:lnTo>
                  <a:lnTo>
                    <a:pt x="1863" y="317"/>
                  </a:lnTo>
                  <a:lnTo>
                    <a:pt x="1878" y="321"/>
                  </a:lnTo>
                  <a:lnTo>
                    <a:pt x="1908" y="353"/>
                  </a:lnTo>
                  <a:lnTo>
                    <a:pt x="1922" y="430"/>
                  </a:lnTo>
                  <a:lnTo>
                    <a:pt x="1889" y="451"/>
                  </a:lnTo>
                  <a:lnTo>
                    <a:pt x="1953" y="526"/>
                  </a:lnTo>
                  <a:lnTo>
                    <a:pt x="2018" y="473"/>
                  </a:lnTo>
                  <a:lnTo>
                    <a:pt x="2007" y="406"/>
                  </a:lnTo>
                  <a:lnTo>
                    <a:pt x="1973" y="292"/>
                  </a:lnTo>
                  <a:lnTo>
                    <a:pt x="1973" y="237"/>
                  </a:lnTo>
                  <a:lnTo>
                    <a:pt x="1892" y="181"/>
                  </a:lnTo>
                  <a:lnTo>
                    <a:pt x="1868" y="113"/>
                  </a:lnTo>
                  <a:lnTo>
                    <a:pt x="1830" y="116"/>
                  </a:lnTo>
                  <a:lnTo>
                    <a:pt x="1819" y="99"/>
                  </a:lnTo>
                  <a:lnTo>
                    <a:pt x="1791" y="73"/>
                  </a:lnTo>
                  <a:lnTo>
                    <a:pt x="1776" y="95"/>
                  </a:lnTo>
                  <a:lnTo>
                    <a:pt x="1772" y="134"/>
                  </a:lnTo>
                  <a:lnTo>
                    <a:pt x="1737" y="145"/>
                  </a:lnTo>
                  <a:lnTo>
                    <a:pt x="1695" y="134"/>
                  </a:lnTo>
                  <a:lnTo>
                    <a:pt x="1695" y="55"/>
                  </a:lnTo>
                  <a:lnTo>
                    <a:pt x="1661" y="0"/>
                  </a:lnTo>
                  <a:lnTo>
                    <a:pt x="0" y="0"/>
                  </a:lnTo>
                  <a:lnTo>
                    <a:pt x="0" y="1226"/>
                  </a:lnTo>
                  <a:close/>
                </a:path>
              </a:pathLst>
            </a:custGeom>
            <a:grpFill/>
            <a:ln w="12700" cmpd="sng">
              <a:solidFill>
                <a:schemeClr val="bg2"/>
              </a:solidFill>
              <a:prstDash val="solid"/>
              <a:round/>
              <a:headEnd/>
              <a:tailEnd/>
            </a:ln>
          </p:spPr>
          <p:txBody>
            <a:bodyPr/>
            <a:lstStyle/>
            <a:p>
              <a:endParaRPr lang="en-GB"/>
            </a:p>
          </p:txBody>
        </p:sp>
        <p:sp>
          <p:nvSpPr>
            <p:cNvPr id="108" name="Freeform 43"/>
            <p:cNvSpPr>
              <a:spLocks/>
            </p:cNvSpPr>
            <p:nvPr/>
          </p:nvSpPr>
          <p:spPr bwMode="auto">
            <a:xfrm>
              <a:off x="2729" y="1940"/>
              <a:ext cx="418" cy="326"/>
            </a:xfrm>
            <a:custGeom>
              <a:avLst/>
              <a:gdLst>
                <a:gd name="T0" fmla="*/ 58 w 453"/>
                <a:gd name="T1" fmla="*/ 0 h 326"/>
                <a:gd name="T2" fmla="*/ 40 w 453"/>
                <a:gd name="T3" fmla="*/ 51 h 326"/>
                <a:gd name="T4" fmla="*/ 16 w 453"/>
                <a:gd name="T5" fmla="*/ 83 h 326"/>
                <a:gd name="T6" fmla="*/ 0 w 453"/>
                <a:gd name="T7" fmla="*/ 95 h 326"/>
                <a:gd name="T8" fmla="*/ 11 w 453"/>
                <a:gd name="T9" fmla="*/ 143 h 326"/>
                <a:gd name="T10" fmla="*/ 5 w 453"/>
                <a:gd name="T11" fmla="*/ 223 h 326"/>
                <a:gd name="T12" fmla="*/ 5 w 453"/>
                <a:gd name="T13" fmla="*/ 268 h 326"/>
                <a:gd name="T14" fmla="*/ 8 w 453"/>
                <a:gd name="T15" fmla="*/ 296 h 326"/>
                <a:gd name="T16" fmla="*/ 99 w 453"/>
                <a:gd name="T17" fmla="*/ 326 h 326"/>
                <a:gd name="T18" fmla="*/ 139 w 453"/>
                <a:gd name="T19" fmla="*/ 300 h 326"/>
                <a:gd name="T20" fmla="*/ 149 w 453"/>
                <a:gd name="T21" fmla="*/ 255 h 326"/>
                <a:gd name="T22" fmla="*/ 173 w 453"/>
                <a:gd name="T23" fmla="*/ 270 h 326"/>
                <a:gd name="T24" fmla="*/ 179 w 453"/>
                <a:gd name="T25" fmla="*/ 252 h 326"/>
                <a:gd name="T26" fmla="*/ 202 w 453"/>
                <a:gd name="T27" fmla="*/ 243 h 326"/>
                <a:gd name="T28" fmla="*/ 211 w 453"/>
                <a:gd name="T29" fmla="*/ 226 h 326"/>
                <a:gd name="T30" fmla="*/ 220 w 453"/>
                <a:gd name="T31" fmla="*/ 202 h 326"/>
                <a:gd name="T32" fmla="*/ 232 w 453"/>
                <a:gd name="T33" fmla="*/ 196 h 326"/>
                <a:gd name="T34" fmla="*/ 226 w 453"/>
                <a:gd name="T35" fmla="*/ 164 h 326"/>
                <a:gd name="T36" fmla="*/ 248 w 453"/>
                <a:gd name="T37" fmla="*/ 164 h 326"/>
                <a:gd name="T38" fmla="*/ 248 w 453"/>
                <a:gd name="T39" fmla="*/ 156 h 326"/>
                <a:gd name="T40" fmla="*/ 262 w 453"/>
                <a:gd name="T41" fmla="*/ 115 h 326"/>
                <a:gd name="T42" fmla="*/ 264 w 453"/>
                <a:gd name="T43" fmla="*/ 106 h 326"/>
                <a:gd name="T44" fmla="*/ 257 w 453"/>
                <a:gd name="T45" fmla="*/ 88 h 326"/>
                <a:gd name="T46" fmla="*/ 290 w 453"/>
                <a:gd name="T47" fmla="*/ 67 h 326"/>
                <a:gd name="T48" fmla="*/ 318 w 453"/>
                <a:gd name="T49" fmla="*/ 56 h 326"/>
                <a:gd name="T50" fmla="*/ 328 w 453"/>
                <a:gd name="T51" fmla="*/ 46 h 326"/>
                <a:gd name="T52" fmla="*/ 294 w 453"/>
                <a:gd name="T53" fmla="*/ 46 h 326"/>
                <a:gd name="T54" fmla="*/ 262 w 453"/>
                <a:gd name="T55" fmla="*/ 56 h 326"/>
                <a:gd name="T56" fmla="*/ 256 w 453"/>
                <a:gd name="T57" fmla="*/ 9 h 326"/>
                <a:gd name="T58" fmla="*/ 244 w 453"/>
                <a:gd name="T59" fmla="*/ 9 h 326"/>
                <a:gd name="T60" fmla="*/ 220 w 453"/>
                <a:gd name="T61" fmla="*/ 46 h 326"/>
                <a:gd name="T62" fmla="*/ 147 w 453"/>
                <a:gd name="T63" fmla="*/ 46 h 326"/>
                <a:gd name="T64" fmla="*/ 126 w 453"/>
                <a:gd name="T65" fmla="*/ 38 h 326"/>
                <a:gd name="T66" fmla="*/ 106 w 453"/>
                <a:gd name="T67" fmla="*/ 19 h 326"/>
                <a:gd name="T68" fmla="*/ 78 w 453"/>
                <a:gd name="T69" fmla="*/ 11 h 326"/>
                <a:gd name="T70" fmla="*/ 58 w 453"/>
                <a:gd name="T71" fmla="*/ 0 h 32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53"/>
                <a:gd name="T109" fmla="*/ 0 h 326"/>
                <a:gd name="T110" fmla="*/ 453 w 453"/>
                <a:gd name="T111" fmla="*/ 326 h 32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53" h="326">
                  <a:moveTo>
                    <a:pt x="80" y="0"/>
                  </a:moveTo>
                  <a:lnTo>
                    <a:pt x="55" y="51"/>
                  </a:lnTo>
                  <a:lnTo>
                    <a:pt x="21" y="83"/>
                  </a:lnTo>
                  <a:lnTo>
                    <a:pt x="0" y="95"/>
                  </a:lnTo>
                  <a:lnTo>
                    <a:pt x="15" y="143"/>
                  </a:lnTo>
                  <a:lnTo>
                    <a:pt x="5" y="223"/>
                  </a:lnTo>
                  <a:lnTo>
                    <a:pt x="5" y="268"/>
                  </a:lnTo>
                  <a:lnTo>
                    <a:pt x="12" y="296"/>
                  </a:lnTo>
                  <a:lnTo>
                    <a:pt x="137" y="326"/>
                  </a:lnTo>
                  <a:lnTo>
                    <a:pt x="193" y="300"/>
                  </a:lnTo>
                  <a:lnTo>
                    <a:pt x="205" y="255"/>
                  </a:lnTo>
                  <a:lnTo>
                    <a:pt x="238" y="270"/>
                  </a:lnTo>
                  <a:lnTo>
                    <a:pt x="247" y="252"/>
                  </a:lnTo>
                  <a:lnTo>
                    <a:pt x="278" y="243"/>
                  </a:lnTo>
                  <a:lnTo>
                    <a:pt x="292" y="226"/>
                  </a:lnTo>
                  <a:lnTo>
                    <a:pt x="303" y="202"/>
                  </a:lnTo>
                  <a:lnTo>
                    <a:pt x="320" y="196"/>
                  </a:lnTo>
                  <a:lnTo>
                    <a:pt x="312" y="164"/>
                  </a:lnTo>
                  <a:lnTo>
                    <a:pt x="341" y="164"/>
                  </a:lnTo>
                  <a:lnTo>
                    <a:pt x="341" y="156"/>
                  </a:lnTo>
                  <a:lnTo>
                    <a:pt x="362" y="115"/>
                  </a:lnTo>
                  <a:lnTo>
                    <a:pt x="364" y="106"/>
                  </a:lnTo>
                  <a:lnTo>
                    <a:pt x="353" y="88"/>
                  </a:lnTo>
                  <a:lnTo>
                    <a:pt x="399" y="67"/>
                  </a:lnTo>
                  <a:lnTo>
                    <a:pt x="439" y="56"/>
                  </a:lnTo>
                  <a:lnTo>
                    <a:pt x="453" y="46"/>
                  </a:lnTo>
                  <a:lnTo>
                    <a:pt x="406" y="46"/>
                  </a:lnTo>
                  <a:lnTo>
                    <a:pt x="362" y="56"/>
                  </a:lnTo>
                  <a:lnTo>
                    <a:pt x="352" y="9"/>
                  </a:lnTo>
                  <a:lnTo>
                    <a:pt x="336" y="9"/>
                  </a:lnTo>
                  <a:lnTo>
                    <a:pt x="303" y="46"/>
                  </a:lnTo>
                  <a:lnTo>
                    <a:pt x="202" y="46"/>
                  </a:lnTo>
                  <a:lnTo>
                    <a:pt x="176" y="38"/>
                  </a:lnTo>
                  <a:lnTo>
                    <a:pt x="146" y="19"/>
                  </a:lnTo>
                  <a:lnTo>
                    <a:pt x="108" y="11"/>
                  </a:lnTo>
                  <a:lnTo>
                    <a:pt x="80" y="0"/>
                  </a:lnTo>
                  <a:close/>
                </a:path>
              </a:pathLst>
            </a:custGeom>
            <a:grpFill/>
            <a:ln w="12700" cmpd="sng">
              <a:solidFill>
                <a:schemeClr val="bg2"/>
              </a:solidFill>
              <a:prstDash val="solid"/>
              <a:round/>
              <a:headEnd/>
              <a:tailEnd/>
            </a:ln>
          </p:spPr>
          <p:txBody>
            <a:bodyPr/>
            <a:lstStyle/>
            <a:p>
              <a:endParaRPr lang="en-GB"/>
            </a:p>
          </p:txBody>
        </p:sp>
        <p:sp>
          <p:nvSpPr>
            <p:cNvPr id="109" name="Freeform 44"/>
            <p:cNvSpPr>
              <a:spLocks/>
            </p:cNvSpPr>
            <p:nvPr/>
          </p:nvSpPr>
          <p:spPr bwMode="auto">
            <a:xfrm>
              <a:off x="2742" y="1983"/>
              <a:ext cx="528" cy="494"/>
            </a:xfrm>
            <a:custGeom>
              <a:avLst/>
              <a:gdLst>
                <a:gd name="T0" fmla="*/ 6 w 573"/>
                <a:gd name="T1" fmla="*/ 254 h 494"/>
                <a:gd name="T2" fmla="*/ 88 w 573"/>
                <a:gd name="T3" fmla="*/ 282 h 494"/>
                <a:gd name="T4" fmla="*/ 127 w 573"/>
                <a:gd name="T5" fmla="*/ 257 h 494"/>
                <a:gd name="T6" fmla="*/ 136 w 573"/>
                <a:gd name="T7" fmla="*/ 209 h 494"/>
                <a:gd name="T8" fmla="*/ 161 w 573"/>
                <a:gd name="T9" fmla="*/ 225 h 494"/>
                <a:gd name="T10" fmla="*/ 168 w 573"/>
                <a:gd name="T11" fmla="*/ 206 h 494"/>
                <a:gd name="T12" fmla="*/ 190 w 573"/>
                <a:gd name="T13" fmla="*/ 196 h 494"/>
                <a:gd name="T14" fmla="*/ 198 w 573"/>
                <a:gd name="T15" fmla="*/ 182 h 494"/>
                <a:gd name="T16" fmla="*/ 205 w 573"/>
                <a:gd name="T17" fmla="*/ 158 h 494"/>
                <a:gd name="T18" fmla="*/ 220 w 573"/>
                <a:gd name="T19" fmla="*/ 151 h 494"/>
                <a:gd name="T20" fmla="*/ 214 w 573"/>
                <a:gd name="T21" fmla="*/ 119 h 494"/>
                <a:gd name="T22" fmla="*/ 234 w 573"/>
                <a:gd name="T23" fmla="*/ 119 h 494"/>
                <a:gd name="T24" fmla="*/ 234 w 573"/>
                <a:gd name="T25" fmla="*/ 113 h 494"/>
                <a:gd name="T26" fmla="*/ 249 w 573"/>
                <a:gd name="T27" fmla="*/ 76 h 494"/>
                <a:gd name="T28" fmla="*/ 252 w 573"/>
                <a:gd name="T29" fmla="*/ 63 h 494"/>
                <a:gd name="T30" fmla="*/ 243 w 573"/>
                <a:gd name="T31" fmla="*/ 42 h 494"/>
                <a:gd name="T32" fmla="*/ 275 w 573"/>
                <a:gd name="T33" fmla="*/ 24 h 494"/>
                <a:gd name="T34" fmla="*/ 304 w 573"/>
                <a:gd name="T35" fmla="*/ 13 h 494"/>
                <a:gd name="T36" fmla="*/ 317 w 573"/>
                <a:gd name="T37" fmla="*/ 0 h 494"/>
                <a:gd name="T38" fmla="*/ 332 w 573"/>
                <a:gd name="T39" fmla="*/ 31 h 494"/>
                <a:gd name="T40" fmla="*/ 342 w 573"/>
                <a:gd name="T41" fmla="*/ 56 h 494"/>
                <a:gd name="T42" fmla="*/ 414 w 573"/>
                <a:gd name="T43" fmla="*/ 56 h 494"/>
                <a:gd name="T44" fmla="*/ 371 w 573"/>
                <a:gd name="T45" fmla="*/ 85 h 494"/>
                <a:gd name="T46" fmla="*/ 304 w 573"/>
                <a:gd name="T47" fmla="*/ 92 h 494"/>
                <a:gd name="T48" fmla="*/ 304 w 573"/>
                <a:gd name="T49" fmla="*/ 129 h 494"/>
                <a:gd name="T50" fmla="*/ 320 w 573"/>
                <a:gd name="T51" fmla="*/ 140 h 494"/>
                <a:gd name="T52" fmla="*/ 320 w 573"/>
                <a:gd name="T53" fmla="*/ 155 h 494"/>
                <a:gd name="T54" fmla="*/ 333 w 573"/>
                <a:gd name="T55" fmla="*/ 167 h 494"/>
                <a:gd name="T56" fmla="*/ 342 w 573"/>
                <a:gd name="T57" fmla="*/ 169 h 494"/>
                <a:gd name="T58" fmla="*/ 332 w 573"/>
                <a:gd name="T59" fmla="*/ 180 h 494"/>
                <a:gd name="T60" fmla="*/ 326 w 573"/>
                <a:gd name="T61" fmla="*/ 200 h 494"/>
                <a:gd name="T62" fmla="*/ 327 w 573"/>
                <a:gd name="T63" fmla="*/ 216 h 494"/>
                <a:gd name="T64" fmla="*/ 323 w 573"/>
                <a:gd name="T65" fmla="*/ 224 h 494"/>
                <a:gd name="T66" fmla="*/ 315 w 573"/>
                <a:gd name="T67" fmla="*/ 243 h 494"/>
                <a:gd name="T68" fmla="*/ 299 w 573"/>
                <a:gd name="T69" fmla="*/ 262 h 494"/>
                <a:gd name="T70" fmla="*/ 287 w 573"/>
                <a:gd name="T71" fmla="*/ 290 h 494"/>
                <a:gd name="T72" fmla="*/ 269 w 573"/>
                <a:gd name="T73" fmla="*/ 323 h 494"/>
                <a:gd name="T74" fmla="*/ 269 w 573"/>
                <a:gd name="T75" fmla="*/ 341 h 494"/>
                <a:gd name="T76" fmla="*/ 208 w 573"/>
                <a:gd name="T77" fmla="*/ 352 h 494"/>
                <a:gd name="T78" fmla="*/ 208 w 573"/>
                <a:gd name="T79" fmla="*/ 377 h 494"/>
                <a:gd name="T80" fmla="*/ 224 w 573"/>
                <a:gd name="T81" fmla="*/ 377 h 494"/>
                <a:gd name="T82" fmla="*/ 224 w 573"/>
                <a:gd name="T83" fmla="*/ 423 h 494"/>
                <a:gd name="T84" fmla="*/ 243 w 573"/>
                <a:gd name="T85" fmla="*/ 441 h 494"/>
                <a:gd name="T86" fmla="*/ 243 w 573"/>
                <a:gd name="T87" fmla="*/ 465 h 494"/>
                <a:gd name="T88" fmla="*/ 200 w 573"/>
                <a:gd name="T89" fmla="*/ 465 h 494"/>
                <a:gd name="T90" fmla="*/ 179 w 573"/>
                <a:gd name="T91" fmla="*/ 494 h 494"/>
                <a:gd name="T92" fmla="*/ 151 w 573"/>
                <a:gd name="T93" fmla="*/ 478 h 494"/>
                <a:gd name="T94" fmla="*/ 131 w 573"/>
                <a:gd name="T95" fmla="*/ 436 h 494"/>
                <a:gd name="T96" fmla="*/ 112 w 573"/>
                <a:gd name="T97" fmla="*/ 407 h 494"/>
                <a:gd name="T98" fmla="*/ 81 w 573"/>
                <a:gd name="T99" fmla="*/ 425 h 494"/>
                <a:gd name="T100" fmla="*/ 50 w 573"/>
                <a:gd name="T101" fmla="*/ 415 h 494"/>
                <a:gd name="T102" fmla="*/ 35 w 573"/>
                <a:gd name="T103" fmla="*/ 428 h 494"/>
                <a:gd name="T104" fmla="*/ 0 w 573"/>
                <a:gd name="T105" fmla="*/ 414 h 494"/>
                <a:gd name="T106" fmla="*/ 15 w 573"/>
                <a:gd name="T107" fmla="*/ 391 h 494"/>
                <a:gd name="T108" fmla="*/ 32 w 573"/>
                <a:gd name="T109" fmla="*/ 368 h 494"/>
                <a:gd name="T110" fmla="*/ 42 w 573"/>
                <a:gd name="T111" fmla="*/ 354 h 494"/>
                <a:gd name="T112" fmla="*/ 39 w 573"/>
                <a:gd name="T113" fmla="*/ 331 h 494"/>
                <a:gd name="T114" fmla="*/ 36 w 573"/>
                <a:gd name="T115" fmla="*/ 307 h 494"/>
                <a:gd name="T116" fmla="*/ 15 w 573"/>
                <a:gd name="T117" fmla="*/ 304 h 494"/>
                <a:gd name="T118" fmla="*/ 6 w 573"/>
                <a:gd name="T119" fmla="*/ 286 h 494"/>
                <a:gd name="T120" fmla="*/ 6 w 573"/>
                <a:gd name="T121" fmla="*/ 254 h 49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73"/>
                <a:gd name="T184" fmla="*/ 0 h 494"/>
                <a:gd name="T185" fmla="*/ 573 w 573"/>
                <a:gd name="T186" fmla="*/ 494 h 49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73" h="494">
                  <a:moveTo>
                    <a:pt x="7" y="254"/>
                  </a:moveTo>
                  <a:lnTo>
                    <a:pt x="122" y="282"/>
                  </a:lnTo>
                  <a:lnTo>
                    <a:pt x="177" y="257"/>
                  </a:lnTo>
                  <a:lnTo>
                    <a:pt x="190" y="209"/>
                  </a:lnTo>
                  <a:lnTo>
                    <a:pt x="224" y="225"/>
                  </a:lnTo>
                  <a:lnTo>
                    <a:pt x="233" y="206"/>
                  </a:lnTo>
                  <a:lnTo>
                    <a:pt x="264" y="196"/>
                  </a:lnTo>
                  <a:lnTo>
                    <a:pt x="275" y="182"/>
                  </a:lnTo>
                  <a:lnTo>
                    <a:pt x="285" y="158"/>
                  </a:lnTo>
                  <a:lnTo>
                    <a:pt x="305" y="151"/>
                  </a:lnTo>
                  <a:lnTo>
                    <a:pt x="296" y="119"/>
                  </a:lnTo>
                  <a:lnTo>
                    <a:pt x="325" y="119"/>
                  </a:lnTo>
                  <a:lnTo>
                    <a:pt x="324" y="113"/>
                  </a:lnTo>
                  <a:lnTo>
                    <a:pt x="345" y="76"/>
                  </a:lnTo>
                  <a:lnTo>
                    <a:pt x="348" y="63"/>
                  </a:lnTo>
                  <a:lnTo>
                    <a:pt x="338" y="42"/>
                  </a:lnTo>
                  <a:lnTo>
                    <a:pt x="380" y="24"/>
                  </a:lnTo>
                  <a:lnTo>
                    <a:pt x="421" y="13"/>
                  </a:lnTo>
                  <a:lnTo>
                    <a:pt x="440" y="0"/>
                  </a:lnTo>
                  <a:lnTo>
                    <a:pt x="460" y="31"/>
                  </a:lnTo>
                  <a:lnTo>
                    <a:pt x="474" y="56"/>
                  </a:lnTo>
                  <a:lnTo>
                    <a:pt x="573" y="56"/>
                  </a:lnTo>
                  <a:lnTo>
                    <a:pt x="514" y="85"/>
                  </a:lnTo>
                  <a:lnTo>
                    <a:pt x="421" y="92"/>
                  </a:lnTo>
                  <a:lnTo>
                    <a:pt x="421" y="129"/>
                  </a:lnTo>
                  <a:lnTo>
                    <a:pt x="444" y="140"/>
                  </a:lnTo>
                  <a:lnTo>
                    <a:pt x="444" y="155"/>
                  </a:lnTo>
                  <a:lnTo>
                    <a:pt x="461" y="167"/>
                  </a:lnTo>
                  <a:lnTo>
                    <a:pt x="474" y="169"/>
                  </a:lnTo>
                  <a:lnTo>
                    <a:pt x="460" y="180"/>
                  </a:lnTo>
                  <a:lnTo>
                    <a:pt x="453" y="200"/>
                  </a:lnTo>
                  <a:lnTo>
                    <a:pt x="454" y="216"/>
                  </a:lnTo>
                  <a:lnTo>
                    <a:pt x="447" y="224"/>
                  </a:lnTo>
                  <a:lnTo>
                    <a:pt x="437" y="243"/>
                  </a:lnTo>
                  <a:lnTo>
                    <a:pt x="416" y="262"/>
                  </a:lnTo>
                  <a:lnTo>
                    <a:pt x="399" y="290"/>
                  </a:lnTo>
                  <a:lnTo>
                    <a:pt x="373" y="323"/>
                  </a:lnTo>
                  <a:lnTo>
                    <a:pt x="373" y="341"/>
                  </a:lnTo>
                  <a:lnTo>
                    <a:pt x="289" y="352"/>
                  </a:lnTo>
                  <a:lnTo>
                    <a:pt x="289" y="377"/>
                  </a:lnTo>
                  <a:lnTo>
                    <a:pt x="310" y="377"/>
                  </a:lnTo>
                  <a:lnTo>
                    <a:pt x="310" y="423"/>
                  </a:lnTo>
                  <a:lnTo>
                    <a:pt x="339" y="441"/>
                  </a:lnTo>
                  <a:lnTo>
                    <a:pt x="339" y="465"/>
                  </a:lnTo>
                  <a:lnTo>
                    <a:pt x="278" y="465"/>
                  </a:lnTo>
                  <a:lnTo>
                    <a:pt x="249" y="494"/>
                  </a:lnTo>
                  <a:lnTo>
                    <a:pt x="209" y="478"/>
                  </a:lnTo>
                  <a:lnTo>
                    <a:pt x="181" y="436"/>
                  </a:lnTo>
                  <a:lnTo>
                    <a:pt x="155" y="407"/>
                  </a:lnTo>
                  <a:lnTo>
                    <a:pt x="113" y="425"/>
                  </a:lnTo>
                  <a:lnTo>
                    <a:pt x="69" y="415"/>
                  </a:lnTo>
                  <a:lnTo>
                    <a:pt x="48" y="428"/>
                  </a:lnTo>
                  <a:lnTo>
                    <a:pt x="0" y="414"/>
                  </a:lnTo>
                  <a:lnTo>
                    <a:pt x="19" y="391"/>
                  </a:lnTo>
                  <a:lnTo>
                    <a:pt x="45" y="368"/>
                  </a:lnTo>
                  <a:lnTo>
                    <a:pt x="59" y="354"/>
                  </a:lnTo>
                  <a:lnTo>
                    <a:pt x="54" y="331"/>
                  </a:lnTo>
                  <a:lnTo>
                    <a:pt x="50" y="307"/>
                  </a:lnTo>
                  <a:lnTo>
                    <a:pt x="19" y="304"/>
                  </a:lnTo>
                  <a:lnTo>
                    <a:pt x="7" y="286"/>
                  </a:lnTo>
                  <a:lnTo>
                    <a:pt x="7" y="254"/>
                  </a:lnTo>
                  <a:close/>
                </a:path>
              </a:pathLst>
            </a:custGeom>
            <a:grpFill/>
            <a:ln w="12700" cmpd="sng">
              <a:solidFill>
                <a:schemeClr val="bg2"/>
              </a:solidFill>
              <a:prstDash val="solid"/>
              <a:round/>
              <a:headEnd/>
              <a:tailEnd/>
            </a:ln>
          </p:spPr>
          <p:txBody>
            <a:bodyPr/>
            <a:lstStyle/>
            <a:p>
              <a:endParaRPr lang="en-GB"/>
            </a:p>
          </p:txBody>
        </p:sp>
        <p:sp>
          <p:nvSpPr>
            <p:cNvPr id="110" name="Freeform 45"/>
            <p:cNvSpPr>
              <a:spLocks/>
            </p:cNvSpPr>
            <p:nvPr/>
          </p:nvSpPr>
          <p:spPr bwMode="auto">
            <a:xfrm>
              <a:off x="2670" y="1998"/>
              <a:ext cx="126" cy="399"/>
            </a:xfrm>
            <a:custGeom>
              <a:avLst/>
              <a:gdLst>
                <a:gd name="T0" fmla="*/ 0 w 136"/>
                <a:gd name="T1" fmla="*/ 0 h 399"/>
                <a:gd name="T2" fmla="*/ 45 w 136"/>
                <a:gd name="T3" fmla="*/ 35 h 399"/>
                <a:gd name="T4" fmla="*/ 59 w 136"/>
                <a:gd name="T5" fmla="*/ 85 h 399"/>
                <a:gd name="T6" fmla="*/ 50 w 136"/>
                <a:gd name="T7" fmla="*/ 164 h 399"/>
                <a:gd name="T8" fmla="*/ 52 w 136"/>
                <a:gd name="T9" fmla="*/ 212 h 399"/>
                <a:gd name="T10" fmla="*/ 57 w 136"/>
                <a:gd name="T11" fmla="*/ 236 h 399"/>
                <a:gd name="T12" fmla="*/ 63 w 136"/>
                <a:gd name="T13" fmla="*/ 239 h 399"/>
                <a:gd name="T14" fmla="*/ 63 w 136"/>
                <a:gd name="T15" fmla="*/ 271 h 399"/>
                <a:gd name="T16" fmla="*/ 72 w 136"/>
                <a:gd name="T17" fmla="*/ 289 h 399"/>
                <a:gd name="T18" fmla="*/ 94 w 136"/>
                <a:gd name="T19" fmla="*/ 291 h 399"/>
                <a:gd name="T20" fmla="*/ 96 w 136"/>
                <a:gd name="T21" fmla="*/ 312 h 399"/>
                <a:gd name="T22" fmla="*/ 100 w 136"/>
                <a:gd name="T23" fmla="*/ 339 h 399"/>
                <a:gd name="T24" fmla="*/ 88 w 136"/>
                <a:gd name="T25" fmla="*/ 358 h 399"/>
                <a:gd name="T26" fmla="*/ 72 w 136"/>
                <a:gd name="T27" fmla="*/ 376 h 399"/>
                <a:gd name="T28" fmla="*/ 59 w 136"/>
                <a:gd name="T29" fmla="*/ 399 h 399"/>
                <a:gd name="T30" fmla="*/ 42 w 136"/>
                <a:gd name="T31" fmla="*/ 395 h 399"/>
                <a:gd name="T32" fmla="*/ 20 w 136"/>
                <a:gd name="T33" fmla="*/ 395 h 399"/>
                <a:gd name="T34" fmla="*/ 0 w 136"/>
                <a:gd name="T35" fmla="*/ 376 h 399"/>
                <a:gd name="T36" fmla="*/ 0 w 136"/>
                <a:gd name="T37" fmla="*/ 0 h 3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6"/>
                <a:gd name="T58" fmla="*/ 0 h 399"/>
                <a:gd name="T59" fmla="*/ 136 w 136"/>
                <a:gd name="T60" fmla="*/ 399 h 39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6" h="399">
                  <a:moveTo>
                    <a:pt x="0" y="0"/>
                  </a:moveTo>
                  <a:lnTo>
                    <a:pt x="61" y="35"/>
                  </a:lnTo>
                  <a:lnTo>
                    <a:pt x="80" y="85"/>
                  </a:lnTo>
                  <a:lnTo>
                    <a:pt x="68" y="164"/>
                  </a:lnTo>
                  <a:lnTo>
                    <a:pt x="70" y="212"/>
                  </a:lnTo>
                  <a:lnTo>
                    <a:pt x="77" y="236"/>
                  </a:lnTo>
                  <a:lnTo>
                    <a:pt x="85" y="239"/>
                  </a:lnTo>
                  <a:lnTo>
                    <a:pt x="85" y="271"/>
                  </a:lnTo>
                  <a:lnTo>
                    <a:pt x="98" y="289"/>
                  </a:lnTo>
                  <a:lnTo>
                    <a:pt x="127" y="291"/>
                  </a:lnTo>
                  <a:lnTo>
                    <a:pt x="131" y="312"/>
                  </a:lnTo>
                  <a:lnTo>
                    <a:pt x="136" y="339"/>
                  </a:lnTo>
                  <a:lnTo>
                    <a:pt x="120" y="358"/>
                  </a:lnTo>
                  <a:lnTo>
                    <a:pt x="98" y="376"/>
                  </a:lnTo>
                  <a:lnTo>
                    <a:pt x="80" y="399"/>
                  </a:lnTo>
                  <a:lnTo>
                    <a:pt x="57" y="395"/>
                  </a:lnTo>
                  <a:lnTo>
                    <a:pt x="28" y="395"/>
                  </a:lnTo>
                  <a:lnTo>
                    <a:pt x="0" y="376"/>
                  </a:lnTo>
                  <a:lnTo>
                    <a:pt x="0" y="0"/>
                  </a:lnTo>
                  <a:close/>
                </a:path>
              </a:pathLst>
            </a:custGeom>
            <a:grpFill/>
            <a:ln w="12700" cmpd="sng">
              <a:solidFill>
                <a:schemeClr val="bg2"/>
              </a:solidFill>
              <a:prstDash val="solid"/>
              <a:round/>
              <a:headEnd/>
              <a:tailEnd/>
            </a:ln>
          </p:spPr>
          <p:txBody>
            <a:bodyPr/>
            <a:lstStyle/>
            <a:p>
              <a:endParaRPr lang="en-GB"/>
            </a:p>
          </p:txBody>
        </p:sp>
        <p:sp>
          <p:nvSpPr>
            <p:cNvPr id="111" name="Freeform 46"/>
            <p:cNvSpPr>
              <a:spLocks/>
            </p:cNvSpPr>
            <p:nvPr/>
          </p:nvSpPr>
          <p:spPr bwMode="auto">
            <a:xfrm>
              <a:off x="3355" y="3013"/>
              <a:ext cx="99" cy="154"/>
            </a:xfrm>
            <a:custGeom>
              <a:avLst/>
              <a:gdLst>
                <a:gd name="T0" fmla="*/ 77 w 107"/>
                <a:gd name="T1" fmla="*/ 131 h 154"/>
                <a:gd name="T2" fmla="*/ 43 w 107"/>
                <a:gd name="T3" fmla="*/ 154 h 154"/>
                <a:gd name="T4" fmla="*/ 18 w 107"/>
                <a:gd name="T5" fmla="*/ 131 h 154"/>
                <a:gd name="T6" fmla="*/ 6 w 107"/>
                <a:gd name="T7" fmla="*/ 111 h 154"/>
                <a:gd name="T8" fmla="*/ 0 w 107"/>
                <a:gd name="T9" fmla="*/ 53 h 154"/>
                <a:gd name="T10" fmla="*/ 6 w 107"/>
                <a:gd name="T11" fmla="*/ 0 h 154"/>
                <a:gd name="T12" fmla="*/ 53 w 107"/>
                <a:gd name="T13" fmla="*/ 24 h 154"/>
                <a:gd name="T14" fmla="*/ 79 w 107"/>
                <a:gd name="T15" fmla="*/ 62 h 154"/>
                <a:gd name="T16" fmla="*/ 77 w 107"/>
                <a:gd name="T17" fmla="*/ 131 h 1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7"/>
                <a:gd name="T28" fmla="*/ 0 h 154"/>
                <a:gd name="T29" fmla="*/ 107 w 107"/>
                <a:gd name="T30" fmla="*/ 154 h 1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7" h="154">
                  <a:moveTo>
                    <a:pt x="105" y="131"/>
                  </a:moveTo>
                  <a:lnTo>
                    <a:pt x="58" y="154"/>
                  </a:lnTo>
                  <a:lnTo>
                    <a:pt x="25" y="131"/>
                  </a:lnTo>
                  <a:lnTo>
                    <a:pt x="9" y="111"/>
                  </a:lnTo>
                  <a:lnTo>
                    <a:pt x="0" y="53"/>
                  </a:lnTo>
                  <a:lnTo>
                    <a:pt x="7" y="0"/>
                  </a:lnTo>
                  <a:lnTo>
                    <a:pt x="72" y="24"/>
                  </a:lnTo>
                  <a:lnTo>
                    <a:pt x="107" y="62"/>
                  </a:lnTo>
                  <a:lnTo>
                    <a:pt x="105" y="131"/>
                  </a:lnTo>
                  <a:close/>
                </a:path>
              </a:pathLst>
            </a:custGeom>
            <a:grpFill/>
            <a:ln w="12700" cmpd="sng">
              <a:solidFill>
                <a:schemeClr val="bg2"/>
              </a:solidFill>
              <a:prstDash val="solid"/>
              <a:round/>
              <a:headEnd/>
              <a:tailEnd/>
            </a:ln>
          </p:spPr>
          <p:txBody>
            <a:bodyPr/>
            <a:lstStyle/>
            <a:p>
              <a:endParaRPr lang="en-GB"/>
            </a:p>
          </p:txBody>
        </p:sp>
        <p:grpSp>
          <p:nvGrpSpPr>
            <p:cNvPr id="112" name="Group 47"/>
            <p:cNvGrpSpPr>
              <a:grpSpLocks/>
            </p:cNvGrpSpPr>
            <p:nvPr/>
          </p:nvGrpSpPr>
          <p:grpSpPr bwMode="auto">
            <a:xfrm>
              <a:off x="3790" y="2725"/>
              <a:ext cx="61" cy="257"/>
              <a:chOff x="1633" y="2870"/>
              <a:chExt cx="66" cy="257"/>
            </a:xfrm>
            <a:grpFill/>
          </p:grpSpPr>
          <p:sp>
            <p:nvSpPr>
              <p:cNvPr id="164" name="Freeform 48"/>
              <p:cNvSpPr>
                <a:spLocks/>
              </p:cNvSpPr>
              <p:nvPr/>
            </p:nvSpPr>
            <p:spPr bwMode="auto">
              <a:xfrm>
                <a:off x="1633" y="3069"/>
                <a:ext cx="56" cy="58"/>
              </a:xfrm>
              <a:custGeom>
                <a:avLst/>
                <a:gdLst>
                  <a:gd name="T0" fmla="*/ 0 w 56"/>
                  <a:gd name="T1" fmla="*/ 8 h 58"/>
                  <a:gd name="T2" fmla="*/ 26 w 56"/>
                  <a:gd name="T3" fmla="*/ 0 h 58"/>
                  <a:gd name="T4" fmla="*/ 43 w 56"/>
                  <a:gd name="T5" fmla="*/ 8 h 58"/>
                  <a:gd name="T6" fmla="*/ 50 w 56"/>
                  <a:gd name="T7" fmla="*/ 16 h 58"/>
                  <a:gd name="T8" fmla="*/ 56 w 56"/>
                  <a:gd name="T9" fmla="*/ 37 h 58"/>
                  <a:gd name="T10" fmla="*/ 52 w 56"/>
                  <a:gd name="T11" fmla="*/ 58 h 58"/>
                  <a:gd name="T12" fmla="*/ 19 w 56"/>
                  <a:gd name="T13" fmla="*/ 48 h 58"/>
                  <a:gd name="T14" fmla="*/ 0 w 56"/>
                  <a:gd name="T15" fmla="*/ 34 h 58"/>
                  <a:gd name="T16" fmla="*/ 0 w 56"/>
                  <a:gd name="T17" fmla="*/ 8 h 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6"/>
                  <a:gd name="T28" fmla="*/ 0 h 58"/>
                  <a:gd name="T29" fmla="*/ 56 w 56"/>
                  <a:gd name="T30" fmla="*/ 58 h 5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6" h="58">
                    <a:moveTo>
                      <a:pt x="0" y="8"/>
                    </a:moveTo>
                    <a:lnTo>
                      <a:pt x="26" y="0"/>
                    </a:lnTo>
                    <a:lnTo>
                      <a:pt x="43" y="8"/>
                    </a:lnTo>
                    <a:lnTo>
                      <a:pt x="50" y="16"/>
                    </a:lnTo>
                    <a:lnTo>
                      <a:pt x="56" y="37"/>
                    </a:lnTo>
                    <a:lnTo>
                      <a:pt x="52" y="58"/>
                    </a:lnTo>
                    <a:lnTo>
                      <a:pt x="19" y="48"/>
                    </a:lnTo>
                    <a:lnTo>
                      <a:pt x="0" y="34"/>
                    </a:lnTo>
                    <a:lnTo>
                      <a:pt x="0" y="8"/>
                    </a:lnTo>
                    <a:close/>
                  </a:path>
                </a:pathLst>
              </a:custGeom>
              <a:grpFill/>
              <a:ln w="12700" cmpd="sng">
                <a:solidFill>
                  <a:schemeClr val="bg2"/>
                </a:solidFill>
                <a:prstDash val="solid"/>
                <a:round/>
                <a:headEnd/>
                <a:tailEnd/>
              </a:ln>
            </p:spPr>
            <p:txBody>
              <a:bodyPr/>
              <a:lstStyle/>
              <a:p>
                <a:endParaRPr lang="en-GB"/>
              </a:p>
            </p:txBody>
          </p:sp>
          <p:sp>
            <p:nvSpPr>
              <p:cNvPr id="165" name="Freeform 49"/>
              <p:cNvSpPr>
                <a:spLocks/>
              </p:cNvSpPr>
              <p:nvPr/>
            </p:nvSpPr>
            <p:spPr bwMode="auto">
              <a:xfrm>
                <a:off x="1657" y="2929"/>
                <a:ext cx="35" cy="63"/>
              </a:xfrm>
              <a:custGeom>
                <a:avLst/>
                <a:gdLst>
                  <a:gd name="T0" fmla="*/ 35 w 35"/>
                  <a:gd name="T1" fmla="*/ 10 h 63"/>
                  <a:gd name="T2" fmla="*/ 19 w 35"/>
                  <a:gd name="T3" fmla="*/ 0 h 63"/>
                  <a:gd name="T4" fmla="*/ 7 w 35"/>
                  <a:gd name="T5" fmla="*/ 10 h 63"/>
                  <a:gd name="T6" fmla="*/ 4 w 35"/>
                  <a:gd name="T7" fmla="*/ 18 h 63"/>
                  <a:gd name="T8" fmla="*/ 0 w 35"/>
                  <a:gd name="T9" fmla="*/ 40 h 63"/>
                  <a:gd name="T10" fmla="*/ 2 w 35"/>
                  <a:gd name="T11" fmla="*/ 63 h 63"/>
                  <a:gd name="T12" fmla="*/ 25 w 35"/>
                  <a:gd name="T13" fmla="*/ 53 h 63"/>
                  <a:gd name="T14" fmla="*/ 35 w 35"/>
                  <a:gd name="T15" fmla="*/ 37 h 63"/>
                  <a:gd name="T16" fmla="*/ 35 w 35"/>
                  <a:gd name="T17" fmla="*/ 10 h 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63"/>
                  <a:gd name="T29" fmla="*/ 35 w 35"/>
                  <a:gd name="T30" fmla="*/ 63 h 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63">
                    <a:moveTo>
                      <a:pt x="35" y="10"/>
                    </a:moveTo>
                    <a:lnTo>
                      <a:pt x="19" y="0"/>
                    </a:lnTo>
                    <a:lnTo>
                      <a:pt x="7" y="10"/>
                    </a:lnTo>
                    <a:lnTo>
                      <a:pt x="4" y="18"/>
                    </a:lnTo>
                    <a:lnTo>
                      <a:pt x="0" y="40"/>
                    </a:lnTo>
                    <a:lnTo>
                      <a:pt x="2" y="63"/>
                    </a:lnTo>
                    <a:lnTo>
                      <a:pt x="25" y="53"/>
                    </a:lnTo>
                    <a:lnTo>
                      <a:pt x="35" y="37"/>
                    </a:lnTo>
                    <a:lnTo>
                      <a:pt x="35" y="10"/>
                    </a:lnTo>
                    <a:close/>
                  </a:path>
                </a:pathLst>
              </a:custGeom>
              <a:grpFill/>
              <a:ln w="12700" cmpd="sng">
                <a:solidFill>
                  <a:schemeClr val="bg2"/>
                </a:solidFill>
                <a:prstDash val="solid"/>
                <a:round/>
                <a:headEnd/>
                <a:tailEnd/>
              </a:ln>
            </p:spPr>
            <p:txBody>
              <a:bodyPr/>
              <a:lstStyle/>
              <a:p>
                <a:endParaRPr lang="en-GB"/>
              </a:p>
            </p:txBody>
          </p:sp>
          <p:sp>
            <p:nvSpPr>
              <p:cNvPr id="166" name="Freeform 50"/>
              <p:cNvSpPr>
                <a:spLocks/>
              </p:cNvSpPr>
              <p:nvPr/>
            </p:nvSpPr>
            <p:spPr bwMode="auto">
              <a:xfrm>
                <a:off x="1645" y="3019"/>
                <a:ext cx="38" cy="47"/>
              </a:xfrm>
              <a:custGeom>
                <a:avLst/>
                <a:gdLst>
                  <a:gd name="T0" fmla="*/ 38 w 38"/>
                  <a:gd name="T1" fmla="*/ 5 h 47"/>
                  <a:gd name="T2" fmla="*/ 21 w 38"/>
                  <a:gd name="T3" fmla="*/ 0 h 47"/>
                  <a:gd name="T4" fmla="*/ 7 w 38"/>
                  <a:gd name="T5" fmla="*/ 7 h 47"/>
                  <a:gd name="T6" fmla="*/ 3 w 38"/>
                  <a:gd name="T7" fmla="*/ 13 h 47"/>
                  <a:gd name="T8" fmla="*/ 0 w 38"/>
                  <a:gd name="T9" fmla="*/ 31 h 47"/>
                  <a:gd name="T10" fmla="*/ 2 w 38"/>
                  <a:gd name="T11" fmla="*/ 47 h 47"/>
                  <a:gd name="T12" fmla="*/ 28 w 38"/>
                  <a:gd name="T13" fmla="*/ 40 h 47"/>
                  <a:gd name="T14" fmla="*/ 38 w 38"/>
                  <a:gd name="T15" fmla="*/ 29 h 47"/>
                  <a:gd name="T16" fmla="*/ 38 w 38"/>
                  <a:gd name="T17" fmla="*/ 5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47"/>
                  <a:gd name="T29" fmla="*/ 38 w 38"/>
                  <a:gd name="T30" fmla="*/ 47 h 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47">
                    <a:moveTo>
                      <a:pt x="38" y="5"/>
                    </a:moveTo>
                    <a:lnTo>
                      <a:pt x="21" y="0"/>
                    </a:lnTo>
                    <a:lnTo>
                      <a:pt x="7" y="7"/>
                    </a:lnTo>
                    <a:lnTo>
                      <a:pt x="3" y="13"/>
                    </a:lnTo>
                    <a:lnTo>
                      <a:pt x="0" y="31"/>
                    </a:lnTo>
                    <a:lnTo>
                      <a:pt x="2" y="47"/>
                    </a:lnTo>
                    <a:lnTo>
                      <a:pt x="28" y="40"/>
                    </a:lnTo>
                    <a:lnTo>
                      <a:pt x="38" y="29"/>
                    </a:lnTo>
                    <a:lnTo>
                      <a:pt x="38" y="5"/>
                    </a:lnTo>
                    <a:close/>
                  </a:path>
                </a:pathLst>
              </a:custGeom>
              <a:grpFill/>
              <a:ln w="12700" cmpd="sng">
                <a:solidFill>
                  <a:schemeClr val="bg2"/>
                </a:solidFill>
                <a:prstDash val="solid"/>
                <a:round/>
                <a:headEnd/>
                <a:tailEnd/>
              </a:ln>
            </p:spPr>
            <p:txBody>
              <a:bodyPr/>
              <a:lstStyle/>
              <a:p>
                <a:endParaRPr lang="en-GB"/>
              </a:p>
            </p:txBody>
          </p:sp>
          <p:sp>
            <p:nvSpPr>
              <p:cNvPr id="167" name="Freeform 51"/>
              <p:cNvSpPr>
                <a:spLocks/>
              </p:cNvSpPr>
              <p:nvPr/>
            </p:nvSpPr>
            <p:spPr bwMode="auto">
              <a:xfrm>
                <a:off x="1661" y="2870"/>
                <a:ext cx="38" cy="54"/>
              </a:xfrm>
              <a:custGeom>
                <a:avLst/>
                <a:gdLst>
                  <a:gd name="T0" fmla="*/ 38 w 38"/>
                  <a:gd name="T1" fmla="*/ 4 h 54"/>
                  <a:gd name="T2" fmla="*/ 21 w 38"/>
                  <a:gd name="T3" fmla="*/ 0 h 54"/>
                  <a:gd name="T4" fmla="*/ 7 w 38"/>
                  <a:gd name="T5" fmla="*/ 8 h 54"/>
                  <a:gd name="T6" fmla="*/ 3 w 38"/>
                  <a:gd name="T7" fmla="*/ 14 h 54"/>
                  <a:gd name="T8" fmla="*/ 0 w 38"/>
                  <a:gd name="T9" fmla="*/ 37 h 54"/>
                  <a:gd name="T10" fmla="*/ 1 w 38"/>
                  <a:gd name="T11" fmla="*/ 54 h 54"/>
                  <a:gd name="T12" fmla="*/ 26 w 38"/>
                  <a:gd name="T13" fmla="*/ 46 h 54"/>
                  <a:gd name="T14" fmla="*/ 38 w 38"/>
                  <a:gd name="T15" fmla="*/ 32 h 54"/>
                  <a:gd name="T16" fmla="*/ 38 w 38"/>
                  <a:gd name="T17" fmla="*/ 4 h 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54"/>
                  <a:gd name="T29" fmla="*/ 38 w 38"/>
                  <a:gd name="T30" fmla="*/ 54 h 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54">
                    <a:moveTo>
                      <a:pt x="38" y="4"/>
                    </a:moveTo>
                    <a:lnTo>
                      <a:pt x="21" y="0"/>
                    </a:lnTo>
                    <a:lnTo>
                      <a:pt x="7" y="8"/>
                    </a:lnTo>
                    <a:lnTo>
                      <a:pt x="3" y="14"/>
                    </a:lnTo>
                    <a:lnTo>
                      <a:pt x="0" y="37"/>
                    </a:lnTo>
                    <a:lnTo>
                      <a:pt x="1" y="54"/>
                    </a:lnTo>
                    <a:lnTo>
                      <a:pt x="26" y="46"/>
                    </a:lnTo>
                    <a:lnTo>
                      <a:pt x="38" y="32"/>
                    </a:lnTo>
                    <a:lnTo>
                      <a:pt x="38" y="4"/>
                    </a:lnTo>
                    <a:close/>
                  </a:path>
                </a:pathLst>
              </a:custGeom>
              <a:grpFill/>
              <a:ln w="12700" cmpd="sng">
                <a:solidFill>
                  <a:schemeClr val="bg2"/>
                </a:solidFill>
                <a:prstDash val="solid"/>
                <a:round/>
                <a:headEnd/>
                <a:tailEnd/>
              </a:ln>
            </p:spPr>
            <p:txBody>
              <a:bodyPr/>
              <a:lstStyle/>
              <a:p>
                <a:endParaRPr lang="en-GB"/>
              </a:p>
            </p:txBody>
          </p:sp>
        </p:grpSp>
        <p:sp>
          <p:nvSpPr>
            <p:cNvPr id="113" name="Freeform 52"/>
            <p:cNvSpPr>
              <a:spLocks/>
            </p:cNvSpPr>
            <p:nvPr/>
          </p:nvSpPr>
          <p:spPr bwMode="auto">
            <a:xfrm>
              <a:off x="4673" y="3521"/>
              <a:ext cx="959" cy="536"/>
            </a:xfrm>
            <a:custGeom>
              <a:avLst/>
              <a:gdLst>
                <a:gd name="T0" fmla="*/ 754 w 1039"/>
                <a:gd name="T1" fmla="*/ 536 h 536"/>
                <a:gd name="T2" fmla="*/ 734 w 1039"/>
                <a:gd name="T3" fmla="*/ 32 h 536"/>
                <a:gd name="T4" fmla="*/ 714 w 1039"/>
                <a:gd name="T5" fmla="*/ 95 h 536"/>
                <a:gd name="T6" fmla="*/ 708 w 1039"/>
                <a:gd name="T7" fmla="*/ 204 h 536"/>
                <a:gd name="T8" fmla="*/ 684 w 1039"/>
                <a:gd name="T9" fmla="*/ 260 h 536"/>
                <a:gd name="T10" fmla="*/ 665 w 1039"/>
                <a:gd name="T11" fmla="*/ 249 h 536"/>
                <a:gd name="T12" fmla="*/ 638 w 1039"/>
                <a:gd name="T13" fmla="*/ 214 h 536"/>
                <a:gd name="T14" fmla="*/ 599 w 1039"/>
                <a:gd name="T15" fmla="*/ 185 h 536"/>
                <a:gd name="T16" fmla="*/ 573 w 1039"/>
                <a:gd name="T17" fmla="*/ 180 h 536"/>
                <a:gd name="T18" fmla="*/ 563 w 1039"/>
                <a:gd name="T19" fmla="*/ 138 h 536"/>
                <a:gd name="T20" fmla="*/ 571 w 1039"/>
                <a:gd name="T21" fmla="*/ 121 h 536"/>
                <a:gd name="T22" fmla="*/ 576 w 1039"/>
                <a:gd name="T23" fmla="*/ 92 h 536"/>
                <a:gd name="T24" fmla="*/ 601 w 1039"/>
                <a:gd name="T25" fmla="*/ 56 h 536"/>
                <a:gd name="T26" fmla="*/ 594 w 1039"/>
                <a:gd name="T27" fmla="*/ 32 h 536"/>
                <a:gd name="T28" fmla="*/ 514 w 1039"/>
                <a:gd name="T29" fmla="*/ 47 h 536"/>
                <a:gd name="T30" fmla="*/ 456 w 1039"/>
                <a:gd name="T31" fmla="*/ 13 h 536"/>
                <a:gd name="T32" fmla="*/ 478 w 1039"/>
                <a:gd name="T33" fmla="*/ 32 h 536"/>
                <a:gd name="T34" fmla="*/ 446 w 1039"/>
                <a:gd name="T35" fmla="*/ 48 h 536"/>
                <a:gd name="T36" fmla="*/ 410 w 1039"/>
                <a:gd name="T37" fmla="*/ 90 h 536"/>
                <a:gd name="T38" fmla="*/ 408 w 1039"/>
                <a:gd name="T39" fmla="*/ 127 h 536"/>
                <a:gd name="T40" fmla="*/ 389 w 1039"/>
                <a:gd name="T41" fmla="*/ 141 h 536"/>
                <a:gd name="T42" fmla="*/ 357 w 1039"/>
                <a:gd name="T43" fmla="*/ 149 h 536"/>
                <a:gd name="T44" fmla="*/ 327 w 1039"/>
                <a:gd name="T45" fmla="*/ 124 h 536"/>
                <a:gd name="T46" fmla="*/ 282 w 1039"/>
                <a:gd name="T47" fmla="*/ 141 h 536"/>
                <a:gd name="T48" fmla="*/ 268 w 1039"/>
                <a:gd name="T49" fmla="*/ 177 h 536"/>
                <a:gd name="T50" fmla="*/ 250 w 1039"/>
                <a:gd name="T51" fmla="*/ 232 h 536"/>
                <a:gd name="T52" fmla="*/ 240 w 1039"/>
                <a:gd name="T53" fmla="*/ 217 h 536"/>
                <a:gd name="T54" fmla="*/ 216 w 1039"/>
                <a:gd name="T55" fmla="*/ 223 h 536"/>
                <a:gd name="T56" fmla="*/ 205 w 1039"/>
                <a:gd name="T57" fmla="*/ 285 h 536"/>
                <a:gd name="T58" fmla="*/ 195 w 1039"/>
                <a:gd name="T59" fmla="*/ 310 h 536"/>
                <a:gd name="T60" fmla="*/ 138 w 1039"/>
                <a:gd name="T61" fmla="*/ 359 h 536"/>
                <a:gd name="T62" fmla="*/ 117 w 1039"/>
                <a:gd name="T63" fmla="*/ 371 h 536"/>
                <a:gd name="T64" fmla="*/ 81 w 1039"/>
                <a:gd name="T65" fmla="*/ 396 h 536"/>
                <a:gd name="T66" fmla="*/ 32 w 1039"/>
                <a:gd name="T67" fmla="*/ 428 h 536"/>
                <a:gd name="T68" fmla="*/ 0 w 1039"/>
                <a:gd name="T69" fmla="*/ 442 h 536"/>
                <a:gd name="T70" fmla="*/ 19 w 1039"/>
                <a:gd name="T71" fmla="*/ 500 h 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039"/>
                <a:gd name="T109" fmla="*/ 0 h 536"/>
                <a:gd name="T110" fmla="*/ 1039 w 1039"/>
                <a:gd name="T111" fmla="*/ 536 h 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039" h="536">
                  <a:moveTo>
                    <a:pt x="16" y="536"/>
                  </a:moveTo>
                  <a:lnTo>
                    <a:pt x="1039" y="536"/>
                  </a:lnTo>
                  <a:lnTo>
                    <a:pt x="1039" y="0"/>
                  </a:lnTo>
                  <a:lnTo>
                    <a:pt x="1011" y="32"/>
                  </a:lnTo>
                  <a:lnTo>
                    <a:pt x="1001" y="63"/>
                  </a:lnTo>
                  <a:lnTo>
                    <a:pt x="985" y="95"/>
                  </a:lnTo>
                  <a:lnTo>
                    <a:pt x="982" y="162"/>
                  </a:lnTo>
                  <a:lnTo>
                    <a:pt x="975" y="204"/>
                  </a:lnTo>
                  <a:lnTo>
                    <a:pt x="952" y="243"/>
                  </a:lnTo>
                  <a:lnTo>
                    <a:pt x="943" y="260"/>
                  </a:lnTo>
                  <a:lnTo>
                    <a:pt x="928" y="259"/>
                  </a:lnTo>
                  <a:lnTo>
                    <a:pt x="917" y="249"/>
                  </a:lnTo>
                  <a:lnTo>
                    <a:pt x="891" y="233"/>
                  </a:lnTo>
                  <a:lnTo>
                    <a:pt x="880" y="214"/>
                  </a:lnTo>
                  <a:lnTo>
                    <a:pt x="842" y="204"/>
                  </a:lnTo>
                  <a:lnTo>
                    <a:pt x="826" y="185"/>
                  </a:lnTo>
                  <a:lnTo>
                    <a:pt x="806" y="185"/>
                  </a:lnTo>
                  <a:lnTo>
                    <a:pt x="790" y="180"/>
                  </a:lnTo>
                  <a:lnTo>
                    <a:pt x="774" y="162"/>
                  </a:lnTo>
                  <a:lnTo>
                    <a:pt x="776" y="138"/>
                  </a:lnTo>
                  <a:lnTo>
                    <a:pt x="788" y="127"/>
                  </a:lnTo>
                  <a:lnTo>
                    <a:pt x="788" y="121"/>
                  </a:lnTo>
                  <a:lnTo>
                    <a:pt x="785" y="96"/>
                  </a:lnTo>
                  <a:lnTo>
                    <a:pt x="793" y="92"/>
                  </a:lnTo>
                  <a:lnTo>
                    <a:pt x="819" y="80"/>
                  </a:lnTo>
                  <a:lnTo>
                    <a:pt x="828" y="56"/>
                  </a:lnTo>
                  <a:lnTo>
                    <a:pt x="819" y="48"/>
                  </a:lnTo>
                  <a:lnTo>
                    <a:pt x="819" y="32"/>
                  </a:lnTo>
                  <a:lnTo>
                    <a:pt x="718" y="32"/>
                  </a:lnTo>
                  <a:lnTo>
                    <a:pt x="708" y="47"/>
                  </a:lnTo>
                  <a:lnTo>
                    <a:pt x="678" y="14"/>
                  </a:lnTo>
                  <a:lnTo>
                    <a:pt x="628" y="13"/>
                  </a:lnTo>
                  <a:lnTo>
                    <a:pt x="631" y="27"/>
                  </a:lnTo>
                  <a:lnTo>
                    <a:pt x="659" y="32"/>
                  </a:lnTo>
                  <a:lnTo>
                    <a:pt x="654" y="45"/>
                  </a:lnTo>
                  <a:lnTo>
                    <a:pt x="614" y="48"/>
                  </a:lnTo>
                  <a:lnTo>
                    <a:pt x="591" y="50"/>
                  </a:lnTo>
                  <a:lnTo>
                    <a:pt x="565" y="90"/>
                  </a:lnTo>
                  <a:lnTo>
                    <a:pt x="574" y="114"/>
                  </a:lnTo>
                  <a:lnTo>
                    <a:pt x="562" y="127"/>
                  </a:lnTo>
                  <a:lnTo>
                    <a:pt x="551" y="145"/>
                  </a:lnTo>
                  <a:lnTo>
                    <a:pt x="535" y="141"/>
                  </a:lnTo>
                  <a:lnTo>
                    <a:pt x="515" y="148"/>
                  </a:lnTo>
                  <a:lnTo>
                    <a:pt x="492" y="149"/>
                  </a:lnTo>
                  <a:lnTo>
                    <a:pt x="473" y="132"/>
                  </a:lnTo>
                  <a:lnTo>
                    <a:pt x="450" y="124"/>
                  </a:lnTo>
                  <a:lnTo>
                    <a:pt x="434" y="122"/>
                  </a:lnTo>
                  <a:lnTo>
                    <a:pt x="387" y="141"/>
                  </a:lnTo>
                  <a:lnTo>
                    <a:pt x="386" y="170"/>
                  </a:lnTo>
                  <a:lnTo>
                    <a:pt x="368" y="177"/>
                  </a:lnTo>
                  <a:lnTo>
                    <a:pt x="365" y="204"/>
                  </a:lnTo>
                  <a:lnTo>
                    <a:pt x="346" y="232"/>
                  </a:lnTo>
                  <a:lnTo>
                    <a:pt x="330" y="235"/>
                  </a:lnTo>
                  <a:lnTo>
                    <a:pt x="330" y="217"/>
                  </a:lnTo>
                  <a:lnTo>
                    <a:pt x="312" y="214"/>
                  </a:lnTo>
                  <a:lnTo>
                    <a:pt x="298" y="223"/>
                  </a:lnTo>
                  <a:lnTo>
                    <a:pt x="298" y="267"/>
                  </a:lnTo>
                  <a:lnTo>
                    <a:pt x="283" y="285"/>
                  </a:lnTo>
                  <a:lnTo>
                    <a:pt x="276" y="293"/>
                  </a:lnTo>
                  <a:lnTo>
                    <a:pt x="269" y="310"/>
                  </a:lnTo>
                  <a:lnTo>
                    <a:pt x="236" y="334"/>
                  </a:lnTo>
                  <a:lnTo>
                    <a:pt x="192" y="359"/>
                  </a:lnTo>
                  <a:lnTo>
                    <a:pt x="168" y="359"/>
                  </a:lnTo>
                  <a:lnTo>
                    <a:pt x="163" y="371"/>
                  </a:lnTo>
                  <a:lnTo>
                    <a:pt x="131" y="391"/>
                  </a:lnTo>
                  <a:lnTo>
                    <a:pt x="112" y="396"/>
                  </a:lnTo>
                  <a:lnTo>
                    <a:pt x="77" y="396"/>
                  </a:lnTo>
                  <a:lnTo>
                    <a:pt x="44" y="428"/>
                  </a:lnTo>
                  <a:lnTo>
                    <a:pt x="32" y="441"/>
                  </a:lnTo>
                  <a:lnTo>
                    <a:pt x="0" y="442"/>
                  </a:lnTo>
                  <a:lnTo>
                    <a:pt x="21" y="474"/>
                  </a:lnTo>
                  <a:lnTo>
                    <a:pt x="27" y="500"/>
                  </a:lnTo>
                  <a:lnTo>
                    <a:pt x="16" y="536"/>
                  </a:lnTo>
                  <a:close/>
                </a:path>
              </a:pathLst>
            </a:custGeom>
            <a:grpFill/>
            <a:ln w="12700" cmpd="sng">
              <a:solidFill>
                <a:schemeClr val="bg2"/>
              </a:solidFill>
              <a:prstDash val="solid"/>
              <a:round/>
              <a:headEnd/>
              <a:tailEnd/>
            </a:ln>
          </p:spPr>
          <p:txBody>
            <a:bodyPr/>
            <a:lstStyle/>
            <a:p>
              <a:endParaRPr lang="en-GB"/>
            </a:p>
          </p:txBody>
        </p:sp>
        <p:sp>
          <p:nvSpPr>
            <p:cNvPr id="114" name="Freeform 53"/>
            <p:cNvSpPr>
              <a:spLocks/>
            </p:cNvSpPr>
            <p:nvPr/>
          </p:nvSpPr>
          <p:spPr bwMode="auto">
            <a:xfrm>
              <a:off x="4129" y="2916"/>
              <a:ext cx="155" cy="191"/>
            </a:xfrm>
            <a:custGeom>
              <a:avLst/>
              <a:gdLst>
                <a:gd name="T0" fmla="*/ 2 w 168"/>
                <a:gd name="T1" fmla="*/ 10 h 191"/>
                <a:gd name="T2" fmla="*/ 0 w 168"/>
                <a:gd name="T3" fmla="*/ 31 h 191"/>
                <a:gd name="T4" fmla="*/ 18 w 168"/>
                <a:gd name="T5" fmla="*/ 80 h 191"/>
                <a:gd name="T6" fmla="*/ 35 w 168"/>
                <a:gd name="T7" fmla="*/ 132 h 191"/>
                <a:gd name="T8" fmla="*/ 65 w 168"/>
                <a:gd name="T9" fmla="*/ 159 h 191"/>
                <a:gd name="T10" fmla="*/ 78 w 168"/>
                <a:gd name="T11" fmla="*/ 177 h 191"/>
                <a:gd name="T12" fmla="*/ 89 w 168"/>
                <a:gd name="T13" fmla="*/ 191 h 191"/>
                <a:gd name="T14" fmla="*/ 104 w 168"/>
                <a:gd name="T15" fmla="*/ 182 h 191"/>
                <a:gd name="T16" fmla="*/ 122 w 168"/>
                <a:gd name="T17" fmla="*/ 191 h 191"/>
                <a:gd name="T18" fmla="*/ 113 w 168"/>
                <a:gd name="T19" fmla="*/ 154 h 191"/>
                <a:gd name="T20" fmla="*/ 100 w 168"/>
                <a:gd name="T21" fmla="*/ 146 h 191"/>
                <a:gd name="T22" fmla="*/ 91 w 168"/>
                <a:gd name="T23" fmla="*/ 126 h 191"/>
                <a:gd name="T24" fmla="*/ 91 w 168"/>
                <a:gd name="T25" fmla="*/ 97 h 191"/>
                <a:gd name="T26" fmla="*/ 105 w 168"/>
                <a:gd name="T27" fmla="*/ 89 h 191"/>
                <a:gd name="T28" fmla="*/ 98 w 168"/>
                <a:gd name="T29" fmla="*/ 66 h 191"/>
                <a:gd name="T30" fmla="*/ 83 w 168"/>
                <a:gd name="T31" fmla="*/ 37 h 191"/>
                <a:gd name="T32" fmla="*/ 54 w 168"/>
                <a:gd name="T33" fmla="*/ 6 h 191"/>
                <a:gd name="T34" fmla="*/ 43 w 168"/>
                <a:gd name="T35" fmla="*/ 24 h 191"/>
                <a:gd name="T36" fmla="*/ 17 w 168"/>
                <a:gd name="T37" fmla="*/ 0 h 191"/>
                <a:gd name="T38" fmla="*/ 10 w 168"/>
                <a:gd name="T39" fmla="*/ 10 h 191"/>
                <a:gd name="T40" fmla="*/ 2 w 168"/>
                <a:gd name="T41" fmla="*/ 10 h 19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8"/>
                <a:gd name="T64" fmla="*/ 0 h 191"/>
                <a:gd name="T65" fmla="*/ 168 w 168"/>
                <a:gd name="T66" fmla="*/ 191 h 19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8" h="191">
                  <a:moveTo>
                    <a:pt x="2" y="10"/>
                  </a:moveTo>
                  <a:lnTo>
                    <a:pt x="0" y="31"/>
                  </a:lnTo>
                  <a:lnTo>
                    <a:pt x="25" y="80"/>
                  </a:lnTo>
                  <a:lnTo>
                    <a:pt x="48" y="132"/>
                  </a:lnTo>
                  <a:lnTo>
                    <a:pt x="89" y="159"/>
                  </a:lnTo>
                  <a:lnTo>
                    <a:pt x="107" y="177"/>
                  </a:lnTo>
                  <a:lnTo>
                    <a:pt x="122" y="191"/>
                  </a:lnTo>
                  <a:lnTo>
                    <a:pt x="143" y="182"/>
                  </a:lnTo>
                  <a:lnTo>
                    <a:pt x="168" y="191"/>
                  </a:lnTo>
                  <a:lnTo>
                    <a:pt x="156" y="154"/>
                  </a:lnTo>
                  <a:lnTo>
                    <a:pt x="138" y="146"/>
                  </a:lnTo>
                  <a:lnTo>
                    <a:pt x="126" y="126"/>
                  </a:lnTo>
                  <a:lnTo>
                    <a:pt x="126" y="97"/>
                  </a:lnTo>
                  <a:lnTo>
                    <a:pt x="145" y="89"/>
                  </a:lnTo>
                  <a:lnTo>
                    <a:pt x="136" y="66"/>
                  </a:lnTo>
                  <a:lnTo>
                    <a:pt x="115" y="37"/>
                  </a:lnTo>
                  <a:lnTo>
                    <a:pt x="74" y="6"/>
                  </a:lnTo>
                  <a:lnTo>
                    <a:pt x="60" y="24"/>
                  </a:lnTo>
                  <a:lnTo>
                    <a:pt x="23" y="0"/>
                  </a:lnTo>
                  <a:lnTo>
                    <a:pt x="14" y="10"/>
                  </a:lnTo>
                  <a:lnTo>
                    <a:pt x="2" y="10"/>
                  </a:lnTo>
                  <a:close/>
                </a:path>
              </a:pathLst>
            </a:custGeom>
            <a:grpFill/>
            <a:ln w="12700" cmpd="sng">
              <a:solidFill>
                <a:schemeClr val="bg2"/>
              </a:solidFill>
              <a:prstDash val="solid"/>
              <a:round/>
              <a:headEnd/>
              <a:tailEnd/>
            </a:ln>
          </p:spPr>
          <p:txBody>
            <a:bodyPr/>
            <a:lstStyle/>
            <a:p>
              <a:endParaRPr lang="en-GB"/>
            </a:p>
          </p:txBody>
        </p:sp>
        <p:grpSp>
          <p:nvGrpSpPr>
            <p:cNvPr id="115" name="Group 54"/>
            <p:cNvGrpSpPr>
              <a:grpSpLocks/>
            </p:cNvGrpSpPr>
            <p:nvPr/>
          </p:nvGrpSpPr>
          <p:grpSpPr bwMode="auto">
            <a:xfrm>
              <a:off x="3962" y="2943"/>
              <a:ext cx="1670" cy="559"/>
              <a:chOff x="1819" y="3088"/>
              <a:chExt cx="1809" cy="559"/>
            </a:xfrm>
            <a:grpFill/>
          </p:grpSpPr>
          <p:sp>
            <p:nvSpPr>
              <p:cNvPr id="139" name="Freeform 55"/>
              <p:cNvSpPr>
                <a:spLocks/>
              </p:cNvSpPr>
              <p:nvPr/>
            </p:nvSpPr>
            <p:spPr bwMode="auto">
              <a:xfrm>
                <a:off x="2007" y="3428"/>
                <a:ext cx="39" cy="46"/>
              </a:xfrm>
              <a:custGeom>
                <a:avLst/>
                <a:gdLst>
                  <a:gd name="T0" fmla="*/ 39 w 39"/>
                  <a:gd name="T1" fmla="*/ 5 h 46"/>
                  <a:gd name="T2" fmla="*/ 21 w 39"/>
                  <a:gd name="T3" fmla="*/ 0 h 46"/>
                  <a:gd name="T4" fmla="*/ 7 w 39"/>
                  <a:gd name="T5" fmla="*/ 6 h 46"/>
                  <a:gd name="T6" fmla="*/ 4 w 39"/>
                  <a:gd name="T7" fmla="*/ 13 h 46"/>
                  <a:gd name="T8" fmla="*/ 0 w 39"/>
                  <a:gd name="T9" fmla="*/ 30 h 46"/>
                  <a:gd name="T10" fmla="*/ 2 w 39"/>
                  <a:gd name="T11" fmla="*/ 46 h 46"/>
                  <a:gd name="T12" fmla="*/ 27 w 39"/>
                  <a:gd name="T13" fmla="*/ 40 h 46"/>
                  <a:gd name="T14" fmla="*/ 39 w 39"/>
                  <a:gd name="T15" fmla="*/ 27 h 46"/>
                  <a:gd name="T16" fmla="*/ 39 w 39"/>
                  <a:gd name="T17" fmla="*/ 5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
                  <a:gd name="T28" fmla="*/ 0 h 46"/>
                  <a:gd name="T29" fmla="*/ 39 w 39"/>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 h="46">
                    <a:moveTo>
                      <a:pt x="39" y="5"/>
                    </a:moveTo>
                    <a:lnTo>
                      <a:pt x="21" y="0"/>
                    </a:lnTo>
                    <a:lnTo>
                      <a:pt x="7" y="6"/>
                    </a:lnTo>
                    <a:lnTo>
                      <a:pt x="4" y="13"/>
                    </a:lnTo>
                    <a:lnTo>
                      <a:pt x="0" y="30"/>
                    </a:lnTo>
                    <a:lnTo>
                      <a:pt x="2" y="46"/>
                    </a:lnTo>
                    <a:lnTo>
                      <a:pt x="27" y="40"/>
                    </a:lnTo>
                    <a:lnTo>
                      <a:pt x="39" y="27"/>
                    </a:lnTo>
                    <a:lnTo>
                      <a:pt x="39" y="5"/>
                    </a:lnTo>
                    <a:close/>
                  </a:path>
                </a:pathLst>
              </a:custGeom>
              <a:grpFill/>
              <a:ln w="12700" cmpd="sng">
                <a:solidFill>
                  <a:schemeClr val="bg2"/>
                </a:solidFill>
                <a:prstDash val="solid"/>
                <a:round/>
                <a:headEnd/>
                <a:tailEnd/>
              </a:ln>
            </p:spPr>
            <p:txBody>
              <a:bodyPr/>
              <a:lstStyle/>
              <a:p>
                <a:endParaRPr lang="en-GB"/>
              </a:p>
            </p:txBody>
          </p:sp>
          <p:sp>
            <p:nvSpPr>
              <p:cNvPr id="140" name="Freeform 56"/>
              <p:cNvSpPr>
                <a:spLocks/>
              </p:cNvSpPr>
              <p:nvPr/>
            </p:nvSpPr>
            <p:spPr bwMode="auto">
              <a:xfrm>
                <a:off x="1931" y="3354"/>
                <a:ext cx="47" cy="53"/>
              </a:xfrm>
              <a:custGeom>
                <a:avLst/>
                <a:gdLst>
                  <a:gd name="T0" fmla="*/ 0 w 47"/>
                  <a:gd name="T1" fmla="*/ 6 h 53"/>
                  <a:gd name="T2" fmla="*/ 21 w 47"/>
                  <a:gd name="T3" fmla="*/ 0 h 53"/>
                  <a:gd name="T4" fmla="*/ 38 w 47"/>
                  <a:gd name="T5" fmla="*/ 8 h 53"/>
                  <a:gd name="T6" fmla="*/ 43 w 47"/>
                  <a:gd name="T7" fmla="*/ 14 h 53"/>
                  <a:gd name="T8" fmla="*/ 47 w 47"/>
                  <a:gd name="T9" fmla="*/ 35 h 53"/>
                  <a:gd name="T10" fmla="*/ 43 w 47"/>
                  <a:gd name="T11" fmla="*/ 53 h 53"/>
                  <a:gd name="T12" fmla="*/ 14 w 47"/>
                  <a:gd name="T13" fmla="*/ 46 h 53"/>
                  <a:gd name="T14" fmla="*/ 0 w 47"/>
                  <a:gd name="T15" fmla="*/ 30 h 53"/>
                  <a:gd name="T16" fmla="*/ 0 w 47"/>
                  <a:gd name="T17" fmla="*/ 6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53"/>
                  <a:gd name="T29" fmla="*/ 47 w 47"/>
                  <a:gd name="T30" fmla="*/ 53 h 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53">
                    <a:moveTo>
                      <a:pt x="0" y="6"/>
                    </a:moveTo>
                    <a:lnTo>
                      <a:pt x="21" y="0"/>
                    </a:lnTo>
                    <a:lnTo>
                      <a:pt x="38" y="8"/>
                    </a:lnTo>
                    <a:lnTo>
                      <a:pt x="43" y="14"/>
                    </a:lnTo>
                    <a:lnTo>
                      <a:pt x="47" y="35"/>
                    </a:lnTo>
                    <a:lnTo>
                      <a:pt x="43" y="53"/>
                    </a:lnTo>
                    <a:lnTo>
                      <a:pt x="14" y="46"/>
                    </a:lnTo>
                    <a:lnTo>
                      <a:pt x="0" y="30"/>
                    </a:lnTo>
                    <a:lnTo>
                      <a:pt x="0" y="6"/>
                    </a:lnTo>
                    <a:close/>
                  </a:path>
                </a:pathLst>
              </a:custGeom>
              <a:grpFill/>
              <a:ln w="12700" cmpd="sng">
                <a:solidFill>
                  <a:schemeClr val="bg2"/>
                </a:solidFill>
                <a:prstDash val="solid"/>
                <a:round/>
                <a:headEnd/>
                <a:tailEnd/>
              </a:ln>
            </p:spPr>
            <p:txBody>
              <a:bodyPr/>
              <a:lstStyle/>
              <a:p>
                <a:endParaRPr lang="en-GB"/>
              </a:p>
            </p:txBody>
          </p:sp>
          <p:sp>
            <p:nvSpPr>
              <p:cNvPr id="141" name="Freeform 57"/>
              <p:cNvSpPr>
                <a:spLocks/>
              </p:cNvSpPr>
              <p:nvPr/>
            </p:nvSpPr>
            <p:spPr bwMode="auto">
              <a:xfrm>
                <a:off x="1884" y="3275"/>
                <a:ext cx="45" cy="64"/>
              </a:xfrm>
              <a:custGeom>
                <a:avLst/>
                <a:gdLst>
                  <a:gd name="T0" fmla="*/ 45 w 45"/>
                  <a:gd name="T1" fmla="*/ 8 h 64"/>
                  <a:gd name="T2" fmla="*/ 24 w 45"/>
                  <a:gd name="T3" fmla="*/ 0 h 64"/>
                  <a:gd name="T4" fmla="*/ 8 w 45"/>
                  <a:gd name="T5" fmla="*/ 10 h 64"/>
                  <a:gd name="T6" fmla="*/ 3 w 45"/>
                  <a:gd name="T7" fmla="*/ 19 h 64"/>
                  <a:gd name="T8" fmla="*/ 0 w 45"/>
                  <a:gd name="T9" fmla="*/ 42 h 64"/>
                  <a:gd name="T10" fmla="*/ 3 w 45"/>
                  <a:gd name="T11" fmla="*/ 64 h 64"/>
                  <a:gd name="T12" fmla="*/ 33 w 45"/>
                  <a:gd name="T13" fmla="*/ 55 h 64"/>
                  <a:gd name="T14" fmla="*/ 45 w 45"/>
                  <a:gd name="T15" fmla="*/ 39 h 64"/>
                  <a:gd name="T16" fmla="*/ 45 w 45"/>
                  <a:gd name="T17" fmla="*/ 8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
                  <a:gd name="T28" fmla="*/ 0 h 64"/>
                  <a:gd name="T29" fmla="*/ 45 w 45"/>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 h="64">
                    <a:moveTo>
                      <a:pt x="45" y="8"/>
                    </a:moveTo>
                    <a:lnTo>
                      <a:pt x="24" y="0"/>
                    </a:lnTo>
                    <a:lnTo>
                      <a:pt x="8" y="10"/>
                    </a:lnTo>
                    <a:lnTo>
                      <a:pt x="3" y="19"/>
                    </a:lnTo>
                    <a:lnTo>
                      <a:pt x="0" y="42"/>
                    </a:lnTo>
                    <a:lnTo>
                      <a:pt x="3" y="64"/>
                    </a:lnTo>
                    <a:lnTo>
                      <a:pt x="33" y="55"/>
                    </a:lnTo>
                    <a:lnTo>
                      <a:pt x="45" y="39"/>
                    </a:lnTo>
                    <a:lnTo>
                      <a:pt x="45" y="8"/>
                    </a:lnTo>
                    <a:close/>
                  </a:path>
                </a:pathLst>
              </a:custGeom>
              <a:grpFill/>
              <a:ln w="12700" cmpd="sng">
                <a:solidFill>
                  <a:schemeClr val="bg2"/>
                </a:solidFill>
                <a:prstDash val="solid"/>
                <a:round/>
                <a:headEnd/>
                <a:tailEnd/>
              </a:ln>
            </p:spPr>
            <p:txBody>
              <a:bodyPr/>
              <a:lstStyle/>
              <a:p>
                <a:endParaRPr lang="en-GB"/>
              </a:p>
            </p:txBody>
          </p:sp>
          <p:sp>
            <p:nvSpPr>
              <p:cNvPr id="142" name="Freeform 58"/>
              <p:cNvSpPr>
                <a:spLocks/>
              </p:cNvSpPr>
              <p:nvPr/>
            </p:nvSpPr>
            <p:spPr bwMode="auto">
              <a:xfrm>
                <a:off x="1847" y="3203"/>
                <a:ext cx="45" cy="64"/>
              </a:xfrm>
              <a:custGeom>
                <a:avLst/>
                <a:gdLst>
                  <a:gd name="T0" fmla="*/ 45 w 45"/>
                  <a:gd name="T1" fmla="*/ 58 h 64"/>
                  <a:gd name="T2" fmla="*/ 25 w 45"/>
                  <a:gd name="T3" fmla="*/ 64 h 64"/>
                  <a:gd name="T4" fmla="*/ 9 w 45"/>
                  <a:gd name="T5" fmla="*/ 54 h 64"/>
                  <a:gd name="T6" fmla="*/ 4 w 45"/>
                  <a:gd name="T7" fmla="*/ 46 h 64"/>
                  <a:gd name="T8" fmla="*/ 0 w 45"/>
                  <a:gd name="T9" fmla="*/ 22 h 64"/>
                  <a:gd name="T10" fmla="*/ 2 w 45"/>
                  <a:gd name="T11" fmla="*/ 0 h 64"/>
                  <a:gd name="T12" fmla="*/ 31 w 45"/>
                  <a:gd name="T13" fmla="*/ 9 h 64"/>
                  <a:gd name="T14" fmla="*/ 45 w 45"/>
                  <a:gd name="T15" fmla="*/ 27 h 64"/>
                  <a:gd name="T16" fmla="*/ 45 w 45"/>
                  <a:gd name="T17" fmla="*/ 58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
                  <a:gd name="T28" fmla="*/ 0 h 64"/>
                  <a:gd name="T29" fmla="*/ 45 w 45"/>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 h="64">
                    <a:moveTo>
                      <a:pt x="45" y="58"/>
                    </a:moveTo>
                    <a:lnTo>
                      <a:pt x="25" y="64"/>
                    </a:lnTo>
                    <a:lnTo>
                      <a:pt x="9" y="54"/>
                    </a:lnTo>
                    <a:lnTo>
                      <a:pt x="4" y="46"/>
                    </a:lnTo>
                    <a:lnTo>
                      <a:pt x="0" y="22"/>
                    </a:lnTo>
                    <a:lnTo>
                      <a:pt x="2" y="0"/>
                    </a:lnTo>
                    <a:lnTo>
                      <a:pt x="31" y="9"/>
                    </a:lnTo>
                    <a:lnTo>
                      <a:pt x="45" y="27"/>
                    </a:lnTo>
                    <a:lnTo>
                      <a:pt x="45" y="58"/>
                    </a:lnTo>
                    <a:close/>
                  </a:path>
                </a:pathLst>
              </a:custGeom>
              <a:grpFill/>
              <a:ln w="12700" cmpd="sng">
                <a:solidFill>
                  <a:schemeClr val="bg2"/>
                </a:solidFill>
                <a:prstDash val="solid"/>
                <a:round/>
                <a:headEnd/>
                <a:tailEnd/>
              </a:ln>
            </p:spPr>
            <p:txBody>
              <a:bodyPr/>
              <a:lstStyle/>
              <a:p>
                <a:endParaRPr lang="en-GB"/>
              </a:p>
            </p:txBody>
          </p:sp>
          <p:sp>
            <p:nvSpPr>
              <p:cNvPr id="143" name="Freeform 59"/>
              <p:cNvSpPr>
                <a:spLocks/>
              </p:cNvSpPr>
              <p:nvPr/>
            </p:nvSpPr>
            <p:spPr bwMode="auto">
              <a:xfrm>
                <a:off x="1819" y="3088"/>
                <a:ext cx="420" cy="427"/>
              </a:xfrm>
              <a:custGeom>
                <a:avLst/>
                <a:gdLst>
                  <a:gd name="T0" fmla="*/ 7 w 420"/>
                  <a:gd name="T1" fmla="*/ 0 h 427"/>
                  <a:gd name="T2" fmla="*/ 40 w 420"/>
                  <a:gd name="T3" fmla="*/ 18 h 427"/>
                  <a:gd name="T4" fmla="*/ 65 w 420"/>
                  <a:gd name="T5" fmla="*/ 15 h 427"/>
                  <a:gd name="T6" fmla="*/ 87 w 420"/>
                  <a:gd name="T7" fmla="*/ 18 h 427"/>
                  <a:gd name="T8" fmla="*/ 114 w 420"/>
                  <a:gd name="T9" fmla="*/ 57 h 427"/>
                  <a:gd name="T10" fmla="*/ 115 w 420"/>
                  <a:gd name="T11" fmla="*/ 78 h 427"/>
                  <a:gd name="T12" fmla="*/ 141 w 420"/>
                  <a:gd name="T13" fmla="*/ 92 h 427"/>
                  <a:gd name="T14" fmla="*/ 166 w 420"/>
                  <a:gd name="T15" fmla="*/ 90 h 427"/>
                  <a:gd name="T16" fmla="*/ 176 w 420"/>
                  <a:gd name="T17" fmla="*/ 108 h 427"/>
                  <a:gd name="T18" fmla="*/ 190 w 420"/>
                  <a:gd name="T19" fmla="*/ 110 h 427"/>
                  <a:gd name="T20" fmla="*/ 202 w 420"/>
                  <a:gd name="T21" fmla="*/ 126 h 427"/>
                  <a:gd name="T22" fmla="*/ 220 w 420"/>
                  <a:gd name="T23" fmla="*/ 127 h 427"/>
                  <a:gd name="T24" fmla="*/ 234 w 420"/>
                  <a:gd name="T25" fmla="*/ 147 h 427"/>
                  <a:gd name="T26" fmla="*/ 258 w 420"/>
                  <a:gd name="T27" fmla="*/ 156 h 427"/>
                  <a:gd name="T28" fmla="*/ 265 w 420"/>
                  <a:gd name="T29" fmla="*/ 174 h 427"/>
                  <a:gd name="T30" fmla="*/ 296 w 420"/>
                  <a:gd name="T31" fmla="*/ 174 h 427"/>
                  <a:gd name="T32" fmla="*/ 319 w 420"/>
                  <a:gd name="T33" fmla="*/ 187 h 427"/>
                  <a:gd name="T34" fmla="*/ 333 w 420"/>
                  <a:gd name="T35" fmla="*/ 211 h 427"/>
                  <a:gd name="T36" fmla="*/ 316 w 420"/>
                  <a:gd name="T37" fmla="*/ 214 h 427"/>
                  <a:gd name="T38" fmla="*/ 307 w 420"/>
                  <a:gd name="T39" fmla="*/ 224 h 427"/>
                  <a:gd name="T40" fmla="*/ 345 w 420"/>
                  <a:gd name="T41" fmla="*/ 237 h 427"/>
                  <a:gd name="T42" fmla="*/ 354 w 420"/>
                  <a:gd name="T43" fmla="*/ 255 h 427"/>
                  <a:gd name="T44" fmla="*/ 370 w 420"/>
                  <a:gd name="T45" fmla="*/ 271 h 427"/>
                  <a:gd name="T46" fmla="*/ 371 w 420"/>
                  <a:gd name="T47" fmla="*/ 284 h 427"/>
                  <a:gd name="T48" fmla="*/ 385 w 420"/>
                  <a:gd name="T49" fmla="*/ 285 h 427"/>
                  <a:gd name="T50" fmla="*/ 420 w 420"/>
                  <a:gd name="T51" fmla="*/ 309 h 427"/>
                  <a:gd name="T52" fmla="*/ 410 w 420"/>
                  <a:gd name="T53" fmla="*/ 322 h 427"/>
                  <a:gd name="T54" fmla="*/ 411 w 420"/>
                  <a:gd name="T55" fmla="*/ 337 h 427"/>
                  <a:gd name="T56" fmla="*/ 418 w 420"/>
                  <a:gd name="T57" fmla="*/ 348 h 427"/>
                  <a:gd name="T58" fmla="*/ 420 w 420"/>
                  <a:gd name="T59" fmla="*/ 407 h 427"/>
                  <a:gd name="T60" fmla="*/ 399 w 420"/>
                  <a:gd name="T61" fmla="*/ 404 h 427"/>
                  <a:gd name="T62" fmla="*/ 380 w 420"/>
                  <a:gd name="T63" fmla="*/ 404 h 427"/>
                  <a:gd name="T64" fmla="*/ 380 w 420"/>
                  <a:gd name="T65" fmla="*/ 427 h 427"/>
                  <a:gd name="T66" fmla="*/ 347 w 420"/>
                  <a:gd name="T67" fmla="*/ 403 h 427"/>
                  <a:gd name="T68" fmla="*/ 293 w 420"/>
                  <a:gd name="T69" fmla="*/ 375 h 427"/>
                  <a:gd name="T70" fmla="*/ 262 w 420"/>
                  <a:gd name="T71" fmla="*/ 337 h 427"/>
                  <a:gd name="T72" fmla="*/ 215 w 420"/>
                  <a:gd name="T73" fmla="*/ 301 h 427"/>
                  <a:gd name="T74" fmla="*/ 202 w 420"/>
                  <a:gd name="T75" fmla="*/ 253 h 427"/>
                  <a:gd name="T76" fmla="*/ 176 w 420"/>
                  <a:gd name="T77" fmla="*/ 234 h 427"/>
                  <a:gd name="T78" fmla="*/ 152 w 420"/>
                  <a:gd name="T79" fmla="*/ 203 h 427"/>
                  <a:gd name="T80" fmla="*/ 155 w 420"/>
                  <a:gd name="T81" fmla="*/ 173 h 427"/>
                  <a:gd name="T82" fmla="*/ 100 w 420"/>
                  <a:gd name="T83" fmla="*/ 132 h 427"/>
                  <a:gd name="T84" fmla="*/ 98 w 420"/>
                  <a:gd name="T85" fmla="*/ 113 h 427"/>
                  <a:gd name="T86" fmla="*/ 87 w 420"/>
                  <a:gd name="T87" fmla="*/ 99 h 427"/>
                  <a:gd name="T88" fmla="*/ 58 w 420"/>
                  <a:gd name="T89" fmla="*/ 100 h 427"/>
                  <a:gd name="T90" fmla="*/ 51 w 420"/>
                  <a:gd name="T91" fmla="*/ 86 h 427"/>
                  <a:gd name="T92" fmla="*/ 2 w 420"/>
                  <a:gd name="T93" fmla="*/ 37 h 427"/>
                  <a:gd name="T94" fmla="*/ 0 w 420"/>
                  <a:gd name="T95" fmla="*/ 21 h 427"/>
                  <a:gd name="T96" fmla="*/ 7 w 420"/>
                  <a:gd name="T97" fmla="*/ 0 h 42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20"/>
                  <a:gd name="T148" fmla="*/ 0 h 427"/>
                  <a:gd name="T149" fmla="*/ 420 w 420"/>
                  <a:gd name="T150" fmla="*/ 427 h 42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20" h="427">
                    <a:moveTo>
                      <a:pt x="7" y="0"/>
                    </a:moveTo>
                    <a:lnTo>
                      <a:pt x="40" y="18"/>
                    </a:lnTo>
                    <a:lnTo>
                      <a:pt x="65" y="15"/>
                    </a:lnTo>
                    <a:lnTo>
                      <a:pt x="87" y="18"/>
                    </a:lnTo>
                    <a:lnTo>
                      <a:pt x="114" y="57"/>
                    </a:lnTo>
                    <a:lnTo>
                      <a:pt x="115" y="78"/>
                    </a:lnTo>
                    <a:lnTo>
                      <a:pt x="141" y="92"/>
                    </a:lnTo>
                    <a:lnTo>
                      <a:pt x="166" y="90"/>
                    </a:lnTo>
                    <a:lnTo>
                      <a:pt x="176" y="108"/>
                    </a:lnTo>
                    <a:lnTo>
                      <a:pt x="190" y="110"/>
                    </a:lnTo>
                    <a:lnTo>
                      <a:pt x="202" y="126"/>
                    </a:lnTo>
                    <a:lnTo>
                      <a:pt x="220" y="127"/>
                    </a:lnTo>
                    <a:lnTo>
                      <a:pt x="234" y="147"/>
                    </a:lnTo>
                    <a:lnTo>
                      <a:pt x="258" y="156"/>
                    </a:lnTo>
                    <a:lnTo>
                      <a:pt x="265" y="174"/>
                    </a:lnTo>
                    <a:lnTo>
                      <a:pt x="296" y="174"/>
                    </a:lnTo>
                    <a:lnTo>
                      <a:pt x="319" y="187"/>
                    </a:lnTo>
                    <a:lnTo>
                      <a:pt x="333" y="211"/>
                    </a:lnTo>
                    <a:lnTo>
                      <a:pt x="316" y="214"/>
                    </a:lnTo>
                    <a:lnTo>
                      <a:pt x="307" y="224"/>
                    </a:lnTo>
                    <a:lnTo>
                      <a:pt x="345" y="237"/>
                    </a:lnTo>
                    <a:lnTo>
                      <a:pt x="354" y="255"/>
                    </a:lnTo>
                    <a:lnTo>
                      <a:pt x="370" y="271"/>
                    </a:lnTo>
                    <a:lnTo>
                      <a:pt x="371" y="284"/>
                    </a:lnTo>
                    <a:lnTo>
                      <a:pt x="385" y="285"/>
                    </a:lnTo>
                    <a:lnTo>
                      <a:pt x="420" y="309"/>
                    </a:lnTo>
                    <a:lnTo>
                      <a:pt x="410" y="322"/>
                    </a:lnTo>
                    <a:lnTo>
                      <a:pt x="411" y="337"/>
                    </a:lnTo>
                    <a:lnTo>
                      <a:pt x="418" y="348"/>
                    </a:lnTo>
                    <a:lnTo>
                      <a:pt x="420" y="407"/>
                    </a:lnTo>
                    <a:lnTo>
                      <a:pt x="399" y="404"/>
                    </a:lnTo>
                    <a:lnTo>
                      <a:pt x="380" y="404"/>
                    </a:lnTo>
                    <a:lnTo>
                      <a:pt x="380" y="427"/>
                    </a:lnTo>
                    <a:lnTo>
                      <a:pt x="347" y="403"/>
                    </a:lnTo>
                    <a:lnTo>
                      <a:pt x="293" y="375"/>
                    </a:lnTo>
                    <a:lnTo>
                      <a:pt x="262" y="337"/>
                    </a:lnTo>
                    <a:lnTo>
                      <a:pt x="215" y="301"/>
                    </a:lnTo>
                    <a:lnTo>
                      <a:pt x="202" y="253"/>
                    </a:lnTo>
                    <a:lnTo>
                      <a:pt x="176" y="234"/>
                    </a:lnTo>
                    <a:lnTo>
                      <a:pt x="152" y="203"/>
                    </a:lnTo>
                    <a:lnTo>
                      <a:pt x="155" y="173"/>
                    </a:lnTo>
                    <a:lnTo>
                      <a:pt x="100" y="132"/>
                    </a:lnTo>
                    <a:lnTo>
                      <a:pt x="98" y="113"/>
                    </a:lnTo>
                    <a:lnTo>
                      <a:pt x="87" y="99"/>
                    </a:lnTo>
                    <a:lnTo>
                      <a:pt x="58" y="100"/>
                    </a:lnTo>
                    <a:lnTo>
                      <a:pt x="51" y="86"/>
                    </a:lnTo>
                    <a:lnTo>
                      <a:pt x="2" y="37"/>
                    </a:lnTo>
                    <a:lnTo>
                      <a:pt x="0" y="21"/>
                    </a:lnTo>
                    <a:lnTo>
                      <a:pt x="7" y="0"/>
                    </a:lnTo>
                    <a:close/>
                  </a:path>
                </a:pathLst>
              </a:custGeom>
              <a:grpFill/>
              <a:ln w="12700" cmpd="sng">
                <a:solidFill>
                  <a:schemeClr val="bg2"/>
                </a:solidFill>
                <a:prstDash val="solid"/>
                <a:round/>
                <a:headEnd/>
                <a:tailEnd/>
              </a:ln>
            </p:spPr>
            <p:txBody>
              <a:bodyPr/>
              <a:lstStyle/>
              <a:p>
                <a:endParaRPr lang="en-GB"/>
              </a:p>
            </p:txBody>
          </p:sp>
          <p:sp>
            <p:nvSpPr>
              <p:cNvPr id="144" name="Freeform 60"/>
              <p:cNvSpPr>
                <a:spLocks/>
              </p:cNvSpPr>
              <p:nvPr/>
            </p:nvSpPr>
            <p:spPr bwMode="auto">
              <a:xfrm>
                <a:off x="3539" y="3338"/>
                <a:ext cx="89" cy="262"/>
              </a:xfrm>
              <a:custGeom>
                <a:avLst/>
                <a:gdLst>
                  <a:gd name="T0" fmla="*/ 89 w 89"/>
                  <a:gd name="T1" fmla="*/ 14 h 262"/>
                  <a:gd name="T2" fmla="*/ 51 w 89"/>
                  <a:gd name="T3" fmla="*/ 0 h 262"/>
                  <a:gd name="T4" fmla="*/ 51 w 89"/>
                  <a:gd name="T5" fmla="*/ 13 h 262"/>
                  <a:gd name="T6" fmla="*/ 25 w 89"/>
                  <a:gd name="T7" fmla="*/ 1 h 262"/>
                  <a:gd name="T8" fmla="*/ 25 w 89"/>
                  <a:gd name="T9" fmla="*/ 122 h 262"/>
                  <a:gd name="T10" fmla="*/ 0 w 89"/>
                  <a:gd name="T11" fmla="*/ 136 h 262"/>
                  <a:gd name="T12" fmla="*/ 25 w 89"/>
                  <a:gd name="T13" fmla="*/ 149 h 262"/>
                  <a:gd name="T14" fmla="*/ 25 w 89"/>
                  <a:gd name="T15" fmla="*/ 230 h 262"/>
                  <a:gd name="T16" fmla="*/ 32 w 89"/>
                  <a:gd name="T17" fmla="*/ 247 h 262"/>
                  <a:gd name="T18" fmla="*/ 51 w 89"/>
                  <a:gd name="T19" fmla="*/ 257 h 262"/>
                  <a:gd name="T20" fmla="*/ 51 w 89"/>
                  <a:gd name="T21" fmla="*/ 262 h 262"/>
                  <a:gd name="T22" fmla="*/ 89 w 89"/>
                  <a:gd name="T23" fmla="*/ 262 h 262"/>
                  <a:gd name="T24" fmla="*/ 89 w 89"/>
                  <a:gd name="T25" fmla="*/ 14 h 2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9"/>
                  <a:gd name="T40" fmla="*/ 0 h 262"/>
                  <a:gd name="T41" fmla="*/ 89 w 89"/>
                  <a:gd name="T42" fmla="*/ 262 h 2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9" h="262">
                    <a:moveTo>
                      <a:pt x="89" y="14"/>
                    </a:moveTo>
                    <a:lnTo>
                      <a:pt x="51" y="0"/>
                    </a:lnTo>
                    <a:lnTo>
                      <a:pt x="51" y="13"/>
                    </a:lnTo>
                    <a:lnTo>
                      <a:pt x="25" y="1"/>
                    </a:lnTo>
                    <a:lnTo>
                      <a:pt x="25" y="122"/>
                    </a:lnTo>
                    <a:lnTo>
                      <a:pt x="0" y="136"/>
                    </a:lnTo>
                    <a:lnTo>
                      <a:pt x="25" y="149"/>
                    </a:lnTo>
                    <a:lnTo>
                      <a:pt x="25" y="230"/>
                    </a:lnTo>
                    <a:lnTo>
                      <a:pt x="32" y="247"/>
                    </a:lnTo>
                    <a:lnTo>
                      <a:pt x="51" y="257"/>
                    </a:lnTo>
                    <a:lnTo>
                      <a:pt x="51" y="262"/>
                    </a:lnTo>
                    <a:lnTo>
                      <a:pt x="89" y="262"/>
                    </a:lnTo>
                    <a:lnTo>
                      <a:pt x="89" y="14"/>
                    </a:lnTo>
                    <a:close/>
                  </a:path>
                </a:pathLst>
              </a:custGeom>
              <a:grpFill/>
              <a:ln w="12700" cmpd="sng">
                <a:solidFill>
                  <a:schemeClr val="bg2"/>
                </a:solidFill>
                <a:prstDash val="solid"/>
                <a:round/>
                <a:headEnd/>
                <a:tailEnd/>
              </a:ln>
            </p:spPr>
            <p:txBody>
              <a:bodyPr/>
              <a:lstStyle/>
              <a:p>
                <a:endParaRPr lang="en-GB"/>
              </a:p>
            </p:txBody>
          </p:sp>
          <p:sp>
            <p:nvSpPr>
              <p:cNvPr id="145" name="Freeform 61"/>
              <p:cNvSpPr>
                <a:spLocks/>
              </p:cNvSpPr>
              <p:nvPr/>
            </p:nvSpPr>
            <p:spPr bwMode="auto">
              <a:xfrm>
                <a:off x="3198" y="3252"/>
                <a:ext cx="366" cy="316"/>
              </a:xfrm>
              <a:custGeom>
                <a:avLst/>
                <a:gdLst>
                  <a:gd name="T0" fmla="*/ 366 w 366"/>
                  <a:gd name="T1" fmla="*/ 87 h 316"/>
                  <a:gd name="T2" fmla="*/ 366 w 366"/>
                  <a:gd name="T3" fmla="*/ 211 h 316"/>
                  <a:gd name="T4" fmla="*/ 341 w 366"/>
                  <a:gd name="T5" fmla="*/ 222 h 316"/>
                  <a:gd name="T6" fmla="*/ 366 w 366"/>
                  <a:gd name="T7" fmla="*/ 235 h 316"/>
                  <a:gd name="T8" fmla="*/ 366 w 366"/>
                  <a:gd name="T9" fmla="*/ 316 h 316"/>
                  <a:gd name="T10" fmla="*/ 343 w 366"/>
                  <a:gd name="T11" fmla="*/ 290 h 316"/>
                  <a:gd name="T12" fmla="*/ 322 w 366"/>
                  <a:gd name="T13" fmla="*/ 290 h 316"/>
                  <a:gd name="T14" fmla="*/ 301 w 366"/>
                  <a:gd name="T15" fmla="*/ 267 h 316"/>
                  <a:gd name="T16" fmla="*/ 301 w 366"/>
                  <a:gd name="T17" fmla="*/ 255 h 316"/>
                  <a:gd name="T18" fmla="*/ 294 w 366"/>
                  <a:gd name="T19" fmla="*/ 234 h 316"/>
                  <a:gd name="T20" fmla="*/ 270 w 366"/>
                  <a:gd name="T21" fmla="*/ 226 h 316"/>
                  <a:gd name="T22" fmla="*/ 244 w 366"/>
                  <a:gd name="T23" fmla="*/ 200 h 316"/>
                  <a:gd name="T24" fmla="*/ 230 w 366"/>
                  <a:gd name="T25" fmla="*/ 173 h 316"/>
                  <a:gd name="T26" fmla="*/ 204 w 366"/>
                  <a:gd name="T27" fmla="*/ 166 h 316"/>
                  <a:gd name="T28" fmla="*/ 186 w 366"/>
                  <a:gd name="T29" fmla="*/ 166 h 316"/>
                  <a:gd name="T30" fmla="*/ 156 w 366"/>
                  <a:gd name="T31" fmla="*/ 158 h 316"/>
                  <a:gd name="T32" fmla="*/ 144 w 366"/>
                  <a:gd name="T33" fmla="*/ 158 h 316"/>
                  <a:gd name="T34" fmla="*/ 132 w 366"/>
                  <a:gd name="T35" fmla="*/ 145 h 316"/>
                  <a:gd name="T36" fmla="*/ 106 w 366"/>
                  <a:gd name="T37" fmla="*/ 139 h 316"/>
                  <a:gd name="T38" fmla="*/ 106 w 366"/>
                  <a:gd name="T39" fmla="*/ 128 h 316"/>
                  <a:gd name="T40" fmla="*/ 94 w 366"/>
                  <a:gd name="T41" fmla="*/ 139 h 316"/>
                  <a:gd name="T42" fmla="*/ 94 w 366"/>
                  <a:gd name="T43" fmla="*/ 148 h 316"/>
                  <a:gd name="T44" fmla="*/ 75 w 366"/>
                  <a:gd name="T45" fmla="*/ 158 h 316"/>
                  <a:gd name="T46" fmla="*/ 64 w 366"/>
                  <a:gd name="T47" fmla="*/ 147 h 316"/>
                  <a:gd name="T48" fmla="*/ 62 w 366"/>
                  <a:gd name="T49" fmla="*/ 139 h 316"/>
                  <a:gd name="T50" fmla="*/ 52 w 366"/>
                  <a:gd name="T51" fmla="*/ 124 h 316"/>
                  <a:gd name="T52" fmla="*/ 52 w 366"/>
                  <a:gd name="T53" fmla="*/ 115 h 316"/>
                  <a:gd name="T54" fmla="*/ 40 w 366"/>
                  <a:gd name="T55" fmla="*/ 115 h 316"/>
                  <a:gd name="T56" fmla="*/ 29 w 366"/>
                  <a:gd name="T57" fmla="*/ 105 h 316"/>
                  <a:gd name="T58" fmla="*/ 34 w 366"/>
                  <a:gd name="T59" fmla="*/ 97 h 316"/>
                  <a:gd name="T60" fmla="*/ 78 w 366"/>
                  <a:gd name="T61" fmla="*/ 107 h 316"/>
                  <a:gd name="T62" fmla="*/ 95 w 366"/>
                  <a:gd name="T63" fmla="*/ 89 h 316"/>
                  <a:gd name="T64" fmla="*/ 80 w 366"/>
                  <a:gd name="T65" fmla="*/ 57 h 316"/>
                  <a:gd name="T66" fmla="*/ 34 w 366"/>
                  <a:gd name="T67" fmla="*/ 58 h 316"/>
                  <a:gd name="T68" fmla="*/ 21 w 366"/>
                  <a:gd name="T69" fmla="*/ 49 h 316"/>
                  <a:gd name="T70" fmla="*/ 0 w 366"/>
                  <a:gd name="T71" fmla="*/ 49 h 316"/>
                  <a:gd name="T72" fmla="*/ 0 w 366"/>
                  <a:gd name="T73" fmla="*/ 36 h 316"/>
                  <a:gd name="T74" fmla="*/ 10 w 366"/>
                  <a:gd name="T75" fmla="*/ 10 h 316"/>
                  <a:gd name="T76" fmla="*/ 21 w 366"/>
                  <a:gd name="T77" fmla="*/ 0 h 316"/>
                  <a:gd name="T78" fmla="*/ 40 w 366"/>
                  <a:gd name="T79" fmla="*/ 0 h 316"/>
                  <a:gd name="T80" fmla="*/ 64 w 366"/>
                  <a:gd name="T81" fmla="*/ 10 h 316"/>
                  <a:gd name="T82" fmla="*/ 85 w 366"/>
                  <a:gd name="T83" fmla="*/ 10 h 316"/>
                  <a:gd name="T84" fmla="*/ 113 w 366"/>
                  <a:gd name="T85" fmla="*/ 0 h 316"/>
                  <a:gd name="T86" fmla="*/ 106 w 366"/>
                  <a:gd name="T87" fmla="*/ 25 h 316"/>
                  <a:gd name="T88" fmla="*/ 104 w 366"/>
                  <a:gd name="T89" fmla="*/ 42 h 316"/>
                  <a:gd name="T90" fmla="*/ 109 w 366"/>
                  <a:gd name="T91" fmla="*/ 60 h 316"/>
                  <a:gd name="T92" fmla="*/ 118 w 366"/>
                  <a:gd name="T93" fmla="*/ 71 h 316"/>
                  <a:gd name="T94" fmla="*/ 144 w 366"/>
                  <a:gd name="T95" fmla="*/ 97 h 316"/>
                  <a:gd name="T96" fmla="*/ 160 w 366"/>
                  <a:gd name="T97" fmla="*/ 97 h 316"/>
                  <a:gd name="T98" fmla="*/ 188 w 366"/>
                  <a:gd name="T99" fmla="*/ 79 h 316"/>
                  <a:gd name="T100" fmla="*/ 198 w 366"/>
                  <a:gd name="T101" fmla="*/ 60 h 316"/>
                  <a:gd name="T102" fmla="*/ 216 w 366"/>
                  <a:gd name="T103" fmla="*/ 50 h 316"/>
                  <a:gd name="T104" fmla="*/ 240 w 366"/>
                  <a:gd name="T105" fmla="*/ 28 h 316"/>
                  <a:gd name="T106" fmla="*/ 247 w 366"/>
                  <a:gd name="T107" fmla="*/ 37 h 316"/>
                  <a:gd name="T108" fmla="*/ 258 w 366"/>
                  <a:gd name="T109" fmla="*/ 39 h 316"/>
                  <a:gd name="T110" fmla="*/ 277 w 366"/>
                  <a:gd name="T111" fmla="*/ 50 h 316"/>
                  <a:gd name="T112" fmla="*/ 291 w 366"/>
                  <a:gd name="T113" fmla="*/ 49 h 316"/>
                  <a:gd name="T114" fmla="*/ 299 w 366"/>
                  <a:gd name="T115" fmla="*/ 58 h 316"/>
                  <a:gd name="T116" fmla="*/ 326 w 366"/>
                  <a:gd name="T117" fmla="*/ 58 h 316"/>
                  <a:gd name="T118" fmla="*/ 343 w 366"/>
                  <a:gd name="T119" fmla="*/ 49 h 316"/>
                  <a:gd name="T120" fmla="*/ 366 w 366"/>
                  <a:gd name="T121" fmla="*/ 87 h 31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66"/>
                  <a:gd name="T184" fmla="*/ 0 h 316"/>
                  <a:gd name="T185" fmla="*/ 366 w 366"/>
                  <a:gd name="T186" fmla="*/ 316 h 31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66" h="316">
                    <a:moveTo>
                      <a:pt x="366" y="87"/>
                    </a:moveTo>
                    <a:lnTo>
                      <a:pt x="366" y="211"/>
                    </a:lnTo>
                    <a:lnTo>
                      <a:pt x="341" y="222"/>
                    </a:lnTo>
                    <a:lnTo>
                      <a:pt x="366" y="235"/>
                    </a:lnTo>
                    <a:lnTo>
                      <a:pt x="366" y="316"/>
                    </a:lnTo>
                    <a:lnTo>
                      <a:pt x="343" y="290"/>
                    </a:lnTo>
                    <a:lnTo>
                      <a:pt x="322" y="290"/>
                    </a:lnTo>
                    <a:lnTo>
                      <a:pt x="301" y="267"/>
                    </a:lnTo>
                    <a:lnTo>
                      <a:pt x="301" y="255"/>
                    </a:lnTo>
                    <a:lnTo>
                      <a:pt x="294" y="234"/>
                    </a:lnTo>
                    <a:lnTo>
                      <a:pt x="270" y="226"/>
                    </a:lnTo>
                    <a:lnTo>
                      <a:pt x="244" y="200"/>
                    </a:lnTo>
                    <a:lnTo>
                      <a:pt x="230" y="173"/>
                    </a:lnTo>
                    <a:lnTo>
                      <a:pt x="204" y="166"/>
                    </a:lnTo>
                    <a:lnTo>
                      <a:pt x="186" y="166"/>
                    </a:lnTo>
                    <a:lnTo>
                      <a:pt x="156" y="158"/>
                    </a:lnTo>
                    <a:lnTo>
                      <a:pt x="144" y="158"/>
                    </a:lnTo>
                    <a:lnTo>
                      <a:pt x="132" y="145"/>
                    </a:lnTo>
                    <a:lnTo>
                      <a:pt x="106" y="139"/>
                    </a:lnTo>
                    <a:lnTo>
                      <a:pt x="106" y="128"/>
                    </a:lnTo>
                    <a:lnTo>
                      <a:pt x="94" y="139"/>
                    </a:lnTo>
                    <a:lnTo>
                      <a:pt x="94" y="148"/>
                    </a:lnTo>
                    <a:lnTo>
                      <a:pt x="75" y="158"/>
                    </a:lnTo>
                    <a:lnTo>
                      <a:pt x="64" y="147"/>
                    </a:lnTo>
                    <a:lnTo>
                      <a:pt x="62" y="139"/>
                    </a:lnTo>
                    <a:lnTo>
                      <a:pt x="52" y="124"/>
                    </a:lnTo>
                    <a:lnTo>
                      <a:pt x="52" y="115"/>
                    </a:lnTo>
                    <a:lnTo>
                      <a:pt x="40" y="115"/>
                    </a:lnTo>
                    <a:lnTo>
                      <a:pt x="29" y="105"/>
                    </a:lnTo>
                    <a:lnTo>
                      <a:pt x="34" y="97"/>
                    </a:lnTo>
                    <a:lnTo>
                      <a:pt x="78" y="107"/>
                    </a:lnTo>
                    <a:lnTo>
                      <a:pt x="95" y="89"/>
                    </a:lnTo>
                    <a:lnTo>
                      <a:pt x="80" y="57"/>
                    </a:lnTo>
                    <a:lnTo>
                      <a:pt x="34" y="58"/>
                    </a:lnTo>
                    <a:lnTo>
                      <a:pt x="21" y="49"/>
                    </a:lnTo>
                    <a:lnTo>
                      <a:pt x="0" y="49"/>
                    </a:lnTo>
                    <a:lnTo>
                      <a:pt x="0" y="36"/>
                    </a:lnTo>
                    <a:lnTo>
                      <a:pt x="10" y="10"/>
                    </a:lnTo>
                    <a:lnTo>
                      <a:pt x="21" y="0"/>
                    </a:lnTo>
                    <a:lnTo>
                      <a:pt x="40" y="0"/>
                    </a:lnTo>
                    <a:lnTo>
                      <a:pt x="64" y="10"/>
                    </a:lnTo>
                    <a:lnTo>
                      <a:pt x="85" y="10"/>
                    </a:lnTo>
                    <a:lnTo>
                      <a:pt x="113" y="0"/>
                    </a:lnTo>
                    <a:lnTo>
                      <a:pt x="106" y="25"/>
                    </a:lnTo>
                    <a:lnTo>
                      <a:pt x="104" y="42"/>
                    </a:lnTo>
                    <a:lnTo>
                      <a:pt x="109" y="60"/>
                    </a:lnTo>
                    <a:lnTo>
                      <a:pt x="118" y="71"/>
                    </a:lnTo>
                    <a:lnTo>
                      <a:pt x="144" y="97"/>
                    </a:lnTo>
                    <a:lnTo>
                      <a:pt x="160" y="97"/>
                    </a:lnTo>
                    <a:lnTo>
                      <a:pt x="188" y="79"/>
                    </a:lnTo>
                    <a:lnTo>
                      <a:pt x="198" y="60"/>
                    </a:lnTo>
                    <a:lnTo>
                      <a:pt x="216" y="50"/>
                    </a:lnTo>
                    <a:lnTo>
                      <a:pt x="240" y="28"/>
                    </a:lnTo>
                    <a:lnTo>
                      <a:pt x="247" y="37"/>
                    </a:lnTo>
                    <a:lnTo>
                      <a:pt x="258" y="39"/>
                    </a:lnTo>
                    <a:lnTo>
                      <a:pt x="277" y="50"/>
                    </a:lnTo>
                    <a:lnTo>
                      <a:pt x="291" y="49"/>
                    </a:lnTo>
                    <a:lnTo>
                      <a:pt x="299" y="58"/>
                    </a:lnTo>
                    <a:lnTo>
                      <a:pt x="326" y="58"/>
                    </a:lnTo>
                    <a:lnTo>
                      <a:pt x="343" y="49"/>
                    </a:lnTo>
                    <a:lnTo>
                      <a:pt x="366" y="87"/>
                    </a:lnTo>
                    <a:close/>
                  </a:path>
                </a:pathLst>
              </a:custGeom>
              <a:grpFill/>
              <a:ln w="12700" cmpd="sng">
                <a:solidFill>
                  <a:schemeClr val="bg2"/>
                </a:solidFill>
                <a:prstDash val="solid"/>
                <a:round/>
                <a:headEnd/>
                <a:tailEnd/>
              </a:ln>
            </p:spPr>
            <p:txBody>
              <a:bodyPr/>
              <a:lstStyle/>
              <a:p>
                <a:endParaRPr lang="en-GB"/>
              </a:p>
            </p:txBody>
          </p:sp>
          <p:sp>
            <p:nvSpPr>
              <p:cNvPr id="146" name="Freeform 62"/>
              <p:cNvSpPr>
                <a:spLocks/>
              </p:cNvSpPr>
              <p:nvPr/>
            </p:nvSpPr>
            <p:spPr bwMode="auto">
              <a:xfrm>
                <a:off x="3206" y="3455"/>
                <a:ext cx="65" cy="40"/>
              </a:xfrm>
              <a:custGeom>
                <a:avLst/>
                <a:gdLst>
                  <a:gd name="T0" fmla="*/ 2 w 65"/>
                  <a:gd name="T1" fmla="*/ 7 h 40"/>
                  <a:gd name="T2" fmla="*/ 28 w 65"/>
                  <a:gd name="T3" fmla="*/ 0 h 40"/>
                  <a:gd name="T4" fmla="*/ 49 w 65"/>
                  <a:gd name="T5" fmla="*/ 0 h 40"/>
                  <a:gd name="T6" fmla="*/ 61 w 65"/>
                  <a:gd name="T7" fmla="*/ 13 h 40"/>
                  <a:gd name="T8" fmla="*/ 65 w 65"/>
                  <a:gd name="T9" fmla="*/ 24 h 40"/>
                  <a:gd name="T10" fmla="*/ 61 w 65"/>
                  <a:gd name="T11" fmla="*/ 32 h 40"/>
                  <a:gd name="T12" fmla="*/ 49 w 65"/>
                  <a:gd name="T13" fmla="*/ 40 h 40"/>
                  <a:gd name="T14" fmla="*/ 28 w 65"/>
                  <a:gd name="T15" fmla="*/ 40 h 40"/>
                  <a:gd name="T16" fmla="*/ 7 w 65"/>
                  <a:gd name="T17" fmla="*/ 34 h 40"/>
                  <a:gd name="T18" fmla="*/ 0 w 65"/>
                  <a:gd name="T19" fmla="*/ 18 h 40"/>
                  <a:gd name="T20" fmla="*/ 2 w 65"/>
                  <a:gd name="T21" fmla="*/ 7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5"/>
                  <a:gd name="T34" fmla="*/ 0 h 40"/>
                  <a:gd name="T35" fmla="*/ 65 w 65"/>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5" h="40">
                    <a:moveTo>
                      <a:pt x="2" y="7"/>
                    </a:moveTo>
                    <a:lnTo>
                      <a:pt x="28" y="0"/>
                    </a:lnTo>
                    <a:lnTo>
                      <a:pt x="49" y="0"/>
                    </a:lnTo>
                    <a:lnTo>
                      <a:pt x="61" y="13"/>
                    </a:lnTo>
                    <a:lnTo>
                      <a:pt x="65" y="24"/>
                    </a:lnTo>
                    <a:lnTo>
                      <a:pt x="61" y="32"/>
                    </a:lnTo>
                    <a:lnTo>
                      <a:pt x="49" y="40"/>
                    </a:lnTo>
                    <a:lnTo>
                      <a:pt x="28" y="40"/>
                    </a:lnTo>
                    <a:lnTo>
                      <a:pt x="7" y="34"/>
                    </a:lnTo>
                    <a:lnTo>
                      <a:pt x="0" y="18"/>
                    </a:lnTo>
                    <a:lnTo>
                      <a:pt x="2" y="7"/>
                    </a:lnTo>
                    <a:close/>
                  </a:path>
                </a:pathLst>
              </a:custGeom>
              <a:grpFill/>
              <a:ln w="12700" cmpd="sng">
                <a:solidFill>
                  <a:schemeClr val="bg2"/>
                </a:solidFill>
                <a:prstDash val="solid"/>
                <a:round/>
                <a:headEnd/>
                <a:tailEnd/>
              </a:ln>
            </p:spPr>
            <p:txBody>
              <a:bodyPr/>
              <a:lstStyle/>
              <a:p>
                <a:endParaRPr lang="en-GB"/>
              </a:p>
            </p:txBody>
          </p:sp>
          <p:sp>
            <p:nvSpPr>
              <p:cNvPr id="147" name="Freeform 63"/>
              <p:cNvSpPr>
                <a:spLocks/>
              </p:cNvSpPr>
              <p:nvPr/>
            </p:nvSpPr>
            <p:spPr bwMode="auto">
              <a:xfrm>
                <a:off x="3276" y="3413"/>
                <a:ext cx="58" cy="33"/>
              </a:xfrm>
              <a:custGeom>
                <a:avLst/>
                <a:gdLst>
                  <a:gd name="T0" fmla="*/ 0 w 58"/>
                  <a:gd name="T1" fmla="*/ 26 h 33"/>
                  <a:gd name="T2" fmla="*/ 26 w 58"/>
                  <a:gd name="T3" fmla="*/ 33 h 33"/>
                  <a:gd name="T4" fmla="*/ 44 w 58"/>
                  <a:gd name="T5" fmla="*/ 31 h 33"/>
                  <a:gd name="T6" fmla="*/ 56 w 58"/>
                  <a:gd name="T7" fmla="*/ 21 h 33"/>
                  <a:gd name="T8" fmla="*/ 58 w 58"/>
                  <a:gd name="T9" fmla="*/ 13 h 33"/>
                  <a:gd name="T10" fmla="*/ 54 w 58"/>
                  <a:gd name="T11" fmla="*/ 5 h 33"/>
                  <a:gd name="T12" fmla="*/ 44 w 58"/>
                  <a:gd name="T13" fmla="*/ 0 h 33"/>
                  <a:gd name="T14" fmla="*/ 26 w 58"/>
                  <a:gd name="T15" fmla="*/ 0 h 33"/>
                  <a:gd name="T16" fmla="*/ 5 w 58"/>
                  <a:gd name="T17" fmla="*/ 5 h 33"/>
                  <a:gd name="T18" fmla="*/ 0 w 58"/>
                  <a:gd name="T19" fmla="*/ 18 h 33"/>
                  <a:gd name="T20" fmla="*/ 0 w 58"/>
                  <a:gd name="T21" fmla="*/ 26 h 3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33"/>
                  <a:gd name="T35" fmla="*/ 58 w 58"/>
                  <a:gd name="T36" fmla="*/ 33 h 3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33">
                    <a:moveTo>
                      <a:pt x="0" y="26"/>
                    </a:moveTo>
                    <a:lnTo>
                      <a:pt x="26" y="33"/>
                    </a:lnTo>
                    <a:lnTo>
                      <a:pt x="44" y="31"/>
                    </a:lnTo>
                    <a:lnTo>
                      <a:pt x="56" y="21"/>
                    </a:lnTo>
                    <a:lnTo>
                      <a:pt x="58" y="13"/>
                    </a:lnTo>
                    <a:lnTo>
                      <a:pt x="54" y="5"/>
                    </a:lnTo>
                    <a:lnTo>
                      <a:pt x="44" y="0"/>
                    </a:lnTo>
                    <a:lnTo>
                      <a:pt x="26" y="0"/>
                    </a:lnTo>
                    <a:lnTo>
                      <a:pt x="5" y="5"/>
                    </a:lnTo>
                    <a:lnTo>
                      <a:pt x="0" y="18"/>
                    </a:lnTo>
                    <a:lnTo>
                      <a:pt x="0" y="26"/>
                    </a:lnTo>
                    <a:close/>
                  </a:path>
                </a:pathLst>
              </a:custGeom>
              <a:grpFill/>
              <a:ln w="12700" cmpd="sng">
                <a:solidFill>
                  <a:schemeClr val="bg2"/>
                </a:solidFill>
                <a:prstDash val="solid"/>
                <a:round/>
                <a:headEnd/>
                <a:tailEnd/>
              </a:ln>
            </p:spPr>
            <p:txBody>
              <a:bodyPr/>
              <a:lstStyle/>
              <a:p>
                <a:endParaRPr lang="en-GB"/>
              </a:p>
            </p:txBody>
          </p:sp>
          <p:sp>
            <p:nvSpPr>
              <p:cNvPr id="148" name="Freeform 64"/>
              <p:cNvSpPr>
                <a:spLocks/>
              </p:cNvSpPr>
              <p:nvPr/>
            </p:nvSpPr>
            <p:spPr bwMode="auto">
              <a:xfrm>
                <a:off x="3182" y="3397"/>
                <a:ext cx="64" cy="42"/>
              </a:xfrm>
              <a:custGeom>
                <a:avLst/>
                <a:gdLst>
                  <a:gd name="T0" fmla="*/ 63 w 64"/>
                  <a:gd name="T1" fmla="*/ 8 h 42"/>
                  <a:gd name="T2" fmla="*/ 37 w 64"/>
                  <a:gd name="T3" fmla="*/ 0 h 42"/>
                  <a:gd name="T4" fmla="*/ 16 w 64"/>
                  <a:gd name="T5" fmla="*/ 2 h 42"/>
                  <a:gd name="T6" fmla="*/ 2 w 64"/>
                  <a:gd name="T7" fmla="*/ 13 h 42"/>
                  <a:gd name="T8" fmla="*/ 0 w 64"/>
                  <a:gd name="T9" fmla="*/ 26 h 42"/>
                  <a:gd name="T10" fmla="*/ 3 w 64"/>
                  <a:gd name="T11" fmla="*/ 34 h 42"/>
                  <a:gd name="T12" fmla="*/ 16 w 64"/>
                  <a:gd name="T13" fmla="*/ 42 h 42"/>
                  <a:gd name="T14" fmla="*/ 37 w 64"/>
                  <a:gd name="T15" fmla="*/ 42 h 42"/>
                  <a:gd name="T16" fmla="*/ 56 w 64"/>
                  <a:gd name="T17" fmla="*/ 36 h 42"/>
                  <a:gd name="T18" fmla="*/ 64 w 64"/>
                  <a:gd name="T19" fmla="*/ 20 h 42"/>
                  <a:gd name="T20" fmla="*/ 63 w 64"/>
                  <a:gd name="T21" fmla="*/ 8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42"/>
                  <a:gd name="T35" fmla="*/ 64 w 64"/>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42">
                    <a:moveTo>
                      <a:pt x="63" y="8"/>
                    </a:moveTo>
                    <a:lnTo>
                      <a:pt x="37" y="0"/>
                    </a:lnTo>
                    <a:lnTo>
                      <a:pt x="16" y="2"/>
                    </a:lnTo>
                    <a:lnTo>
                      <a:pt x="2" y="13"/>
                    </a:lnTo>
                    <a:lnTo>
                      <a:pt x="0" y="26"/>
                    </a:lnTo>
                    <a:lnTo>
                      <a:pt x="3" y="34"/>
                    </a:lnTo>
                    <a:lnTo>
                      <a:pt x="16" y="42"/>
                    </a:lnTo>
                    <a:lnTo>
                      <a:pt x="37" y="42"/>
                    </a:lnTo>
                    <a:lnTo>
                      <a:pt x="56" y="36"/>
                    </a:lnTo>
                    <a:lnTo>
                      <a:pt x="64" y="20"/>
                    </a:lnTo>
                    <a:lnTo>
                      <a:pt x="63" y="8"/>
                    </a:lnTo>
                    <a:close/>
                  </a:path>
                </a:pathLst>
              </a:custGeom>
              <a:grpFill/>
              <a:ln w="12700" cmpd="sng">
                <a:solidFill>
                  <a:schemeClr val="bg2"/>
                </a:solidFill>
                <a:prstDash val="solid"/>
                <a:round/>
                <a:headEnd/>
                <a:tailEnd/>
              </a:ln>
            </p:spPr>
            <p:txBody>
              <a:bodyPr/>
              <a:lstStyle/>
              <a:p>
                <a:endParaRPr lang="en-GB"/>
              </a:p>
            </p:txBody>
          </p:sp>
          <p:sp>
            <p:nvSpPr>
              <p:cNvPr id="149" name="Freeform 65"/>
              <p:cNvSpPr>
                <a:spLocks/>
              </p:cNvSpPr>
              <p:nvPr/>
            </p:nvSpPr>
            <p:spPr bwMode="auto">
              <a:xfrm>
                <a:off x="2874" y="3336"/>
                <a:ext cx="109" cy="55"/>
              </a:xfrm>
              <a:custGeom>
                <a:avLst/>
                <a:gdLst>
                  <a:gd name="T0" fmla="*/ 87 w 109"/>
                  <a:gd name="T1" fmla="*/ 2 h 55"/>
                  <a:gd name="T2" fmla="*/ 76 w 109"/>
                  <a:gd name="T3" fmla="*/ 8 h 55"/>
                  <a:gd name="T4" fmla="*/ 50 w 109"/>
                  <a:gd name="T5" fmla="*/ 10 h 55"/>
                  <a:gd name="T6" fmla="*/ 27 w 109"/>
                  <a:gd name="T7" fmla="*/ 13 h 55"/>
                  <a:gd name="T8" fmla="*/ 15 w 109"/>
                  <a:gd name="T9" fmla="*/ 16 h 55"/>
                  <a:gd name="T10" fmla="*/ 6 w 109"/>
                  <a:gd name="T11" fmla="*/ 21 h 55"/>
                  <a:gd name="T12" fmla="*/ 0 w 109"/>
                  <a:gd name="T13" fmla="*/ 31 h 55"/>
                  <a:gd name="T14" fmla="*/ 3 w 109"/>
                  <a:gd name="T15" fmla="*/ 36 h 55"/>
                  <a:gd name="T16" fmla="*/ 20 w 109"/>
                  <a:gd name="T17" fmla="*/ 44 h 55"/>
                  <a:gd name="T18" fmla="*/ 38 w 109"/>
                  <a:gd name="T19" fmla="*/ 48 h 55"/>
                  <a:gd name="T20" fmla="*/ 54 w 109"/>
                  <a:gd name="T21" fmla="*/ 55 h 55"/>
                  <a:gd name="T22" fmla="*/ 67 w 109"/>
                  <a:gd name="T23" fmla="*/ 53 h 55"/>
                  <a:gd name="T24" fmla="*/ 80 w 109"/>
                  <a:gd name="T25" fmla="*/ 47 h 55"/>
                  <a:gd name="T26" fmla="*/ 90 w 109"/>
                  <a:gd name="T27" fmla="*/ 44 h 55"/>
                  <a:gd name="T28" fmla="*/ 97 w 109"/>
                  <a:gd name="T29" fmla="*/ 36 h 55"/>
                  <a:gd name="T30" fmla="*/ 104 w 109"/>
                  <a:gd name="T31" fmla="*/ 26 h 55"/>
                  <a:gd name="T32" fmla="*/ 102 w 109"/>
                  <a:gd name="T33" fmla="*/ 21 h 55"/>
                  <a:gd name="T34" fmla="*/ 109 w 109"/>
                  <a:gd name="T35" fmla="*/ 16 h 55"/>
                  <a:gd name="T36" fmla="*/ 109 w 109"/>
                  <a:gd name="T37" fmla="*/ 10 h 55"/>
                  <a:gd name="T38" fmla="*/ 106 w 109"/>
                  <a:gd name="T39" fmla="*/ 3 h 55"/>
                  <a:gd name="T40" fmla="*/ 102 w 109"/>
                  <a:gd name="T41" fmla="*/ 0 h 55"/>
                  <a:gd name="T42" fmla="*/ 87 w 109"/>
                  <a:gd name="T43" fmla="*/ 2 h 5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9"/>
                  <a:gd name="T67" fmla="*/ 0 h 55"/>
                  <a:gd name="T68" fmla="*/ 109 w 109"/>
                  <a:gd name="T69" fmla="*/ 55 h 5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9" h="55">
                    <a:moveTo>
                      <a:pt x="87" y="2"/>
                    </a:moveTo>
                    <a:lnTo>
                      <a:pt x="76" y="8"/>
                    </a:lnTo>
                    <a:lnTo>
                      <a:pt x="50" y="10"/>
                    </a:lnTo>
                    <a:lnTo>
                      <a:pt x="27" y="13"/>
                    </a:lnTo>
                    <a:lnTo>
                      <a:pt x="15" y="16"/>
                    </a:lnTo>
                    <a:lnTo>
                      <a:pt x="6" y="21"/>
                    </a:lnTo>
                    <a:lnTo>
                      <a:pt x="0" y="31"/>
                    </a:lnTo>
                    <a:lnTo>
                      <a:pt x="3" y="36"/>
                    </a:lnTo>
                    <a:lnTo>
                      <a:pt x="20" y="44"/>
                    </a:lnTo>
                    <a:lnTo>
                      <a:pt x="38" y="48"/>
                    </a:lnTo>
                    <a:lnTo>
                      <a:pt x="54" y="55"/>
                    </a:lnTo>
                    <a:lnTo>
                      <a:pt x="67" y="53"/>
                    </a:lnTo>
                    <a:lnTo>
                      <a:pt x="80" y="47"/>
                    </a:lnTo>
                    <a:lnTo>
                      <a:pt x="90" y="44"/>
                    </a:lnTo>
                    <a:lnTo>
                      <a:pt x="97" y="36"/>
                    </a:lnTo>
                    <a:lnTo>
                      <a:pt x="104" y="26"/>
                    </a:lnTo>
                    <a:lnTo>
                      <a:pt x="102" y="21"/>
                    </a:lnTo>
                    <a:lnTo>
                      <a:pt x="109" y="16"/>
                    </a:lnTo>
                    <a:lnTo>
                      <a:pt x="109" y="10"/>
                    </a:lnTo>
                    <a:lnTo>
                      <a:pt x="106" y="3"/>
                    </a:lnTo>
                    <a:lnTo>
                      <a:pt x="102" y="0"/>
                    </a:lnTo>
                    <a:lnTo>
                      <a:pt x="87" y="2"/>
                    </a:lnTo>
                    <a:close/>
                  </a:path>
                </a:pathLst>
              </a:custGeom>
              <a:grpFill/>
              <a:ln w="12700" cmpd="sng">
                <a:solidFill>
                  <a:schemeClr val="bg2"/>
                </a:solidFill>
                <a:prstDash val="solid"/>
                <a:round/>
                <a:headEnd/>
                <a:tailEnd/>
              </a:ln>
            </p:spPr>
            <p:txBody>
              <a:bodyPr/>
              <a:lstStyle/>
              <a:p>
                <a:endParaRPr lang="en-GB"/>
              </a:p>
            </p:txBody>
          </p:sp>
          <p:sp>
            <p:nvSpPr>
              <p:cNvPr id="150" name="Freeform 66"/>
              <p:cNvSpPr>
                <a:spLocks/>
              </p:cNvSpPr>
              <p:nvPr/>
            </p:nvSpPr>
            <p:spPr bwMode="auto">
              <a:xfrm>
                <a:off x="2800" y="3528"/>
                <a:ext cx="114" cy="54"/>
              </a:xfrm>
              <a:custGeom>
                <a:avLst/>
                <a:gdLst>
                  <a:gd name="T0" fmla="*/ 91 w 114"/>
                  <a:gd name="T1" fmla="*/ 1 h 54"/>
                  <a:gd name="T2" fmla="*/ 79 w 114"/>
                  <a:gd name="T3" fmla="*/ 8 h 54"/>
                  <a:gd name="T4" fmla="*/ 53 w 114"/>
                  <a:gd name="T5" fmla="*/ 9 h 54"/>
                  <a:gd name="T6" fmla="*/ 32 w 114"/>
                  <a:gd name="T7" fmla="*/ 12 h 54"/>
                  <a:gd name="T8" fmla="*/ 16 w 114"/>
                  <a:gd name="T9" fmla="*/ 17 h 54"/>
                  <a:gd name="T10" fmla="*/ 7 w 114"/>
                  <a:gd name="T11" fmla="*/ 22 h 54"/>
                  <a:gd name="T12" fmla="*/ 0 w 114"/>
                  <a:gd name="T13" fmla="*/ 30 h 54"/>
                  <a:gd name="T14" fmla="*/ 6 w 114"/>
                  <a:gd name="T15" fmla="*/ 37 h 54"/>
                  <a:gd name="T16" fmla="*/ 21 w 114"/>
                  <a:gd name="T17" fmla="*/ 43 h 54"/>
                  <a:gd name="T18" fmla="*/ 42 w 114"/>
                  <a:gd name="T19" fmla="*/ 49 h 54"/>
                  <a:gd name="T20" fmla="*/ 56 w 114"/>
                  <a:gd name="T21" fmla="*/ 54 h 54"/>
                  <a:gd name="T22" fmla="*/ 72 w 114"/>
                  <a:gd name="T23" fmla="*/ 51 h 54"/>
                  <a:gd name="T24" fmla="*/ 84 w 114"/>
                  <a:gd name="T25" fmla="*/ 46 h 54"/>
                  <a:gd name="T26" fmla="*/ 93 w 114"/>
                  <a:gd name="T27" fmla="*/ 43 h 54"/>
                  <a:gd name="T28" fmla="*/ 101 w 114"/>
                  <a:gd name="T29" fmla="*/ 35 h 54"/>
                  <a:gd name="T30" fmla="*/ 108 w 114"/>
                  <a:gd name="T31" fmla="*/ 25 h 54"/>
                  <a:gd name="T32" fmla="*/ 105 w 114"/>
                  <a:gd name="T33" fmla="*/ 22 h 54"/>
                  <a:gd name="T34" fmla="*/ 114 w 114"/>
                  <a:gd name="T35" fmla="*/ 17 h 54"/>
                  <a:gd name="T36" fmla="*/ 114 w 114"/>
                  <a:gd name="T37" fmla="*/ 9 h 54"/>
                  <a:gd name="T38" fmla="*/ 110 w 114"/>
                  <a:gd name="T39" fmla="*/ 4 h 54"/>
                  <a:gd name="T40" fmla="*/ 105 w 114"/>
                  <a:gd name="T41" fmla="*/ 0 h 54"/>
                  <a:gd name="T42" fmla="*/ 91 w 114"/>
                  <a:gd name="T43" fmla="*/ 1 h 5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4"/>
                  <a:gd name="T67" fmla="*/ 0 h 54"/>
                  <a:gd name="T68" fmla="*/ 114 w 114"/>
                  <a:gd name="T69" fmla="*/ 54 h 5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4" h="54">
                    <a:moveTo>
                      <a:pt x="91" y="1"/>
                    </a:moveTo>
                    <a:lnTo>
                      <a:pt x="79" y="8"/>
                    </a:lnTo>
                    <a:lnTo>
                      <a:pt x="53" y="9"/>
                    </a:lnTo>
                    <a:lnTo>
                      <a:pt x="32" y="12"/>
                    </a:lnTo>
                    <a:lnTo>
                      <a:pt x="16" y="17"/>
                    </a:lnTo>
                    <a:lnTo>
                      <a:pt x="7" y="22"/>
                    </a:lnTo>
                    <a:lnTo>
                      <a:pt x="0" y="30"/>
                    </a:lnTo>
                    <a:lnTo>
                      <a:pt x="6" y="37"/>
                    </a:lnTo>
                    <a:lnTo>
                      <a:pt x="21" y="43"/>
                    </a:lnTo>
                    <a:lnTo>
                      <a:pt x="42" y="49"/>
                    </a:lnTo>
                    <a:lnTo>
                      <a:pt x="56" y="54"/>
                    </a:lnTo>
                    <a:lnTo>
                      <a:pt x="72" y="51"/>
                    </a:lnTo>
                    <a:lnTo>
                      <a:pt x="84" y="46"/>
                    </a:lnTo>
                    <a:lnTo>
                      <a:pt x="93" y="43"/>
                    </a:lnTo>
                    <a:lnTo>
                      <a:pt x="101" y="35"/>
                    </a:lnTo>
                    <a:lnTo>
                      <a:pt x="108" y="25"/>
                    </a:lnTo>
                    <a:lnTo>
                      <a:pt x="105" y="22"/>
                    </a:lnTo>
                    <a:lnTo>
                      <a:pt x="114" y="17"/>
                    </a:lnTo>
                    <a:lnTo>
                      <a:pt x="114" y="9"/>
                    </a:lnTo>
                    <a:lnTo>
                      <a:pt x="110" y="4"/>
                    </a:lnTo>
                    <a:lnTo>
                      <a:pt x="105" y="0"/>
                    </a:lnTo>
                    <a:lnTo>
                      <a:pt x="91" y="1"/>
                    </a:lnTo>
                    <a:close/>
                  </a:path>
                </a:pathLst>
              </a:custGeom>
              <a:grpFill/>
              <a:ln w="12700" cmpd="sng">
                <a:solidFill>
                  <a:schemeClr val="bg2"/>
                </a:solidFill>
                <a:prstDash val="solid"/>
                <a:round/>
                <a:headEnd/>
                <a:tailEnd/>
              </a:ln>
            </p:spPr>
            <p:txBody>
              <a:bodyPr/>
              <a:lstStyle/>
              <a:p>
                <a:endParaRPr lang="en-GB"/>
              </a:p>
            </p:txBody>
          </p:sp>
          <p:sp>
            <p:nvSpPr>
              <p:cNvPr id="151" name="Freeform 67"/>
              <p:cNvSpPr>
                <a:spLocks/>
              </p:cNvSpPr>
              <p:nvPr/>
            </p:nvSpPr>
            <p:spPr bwMode="auto">
              <a:xfrm>
                <a:off x="2945" y="3281"/>
                <a:ext cx="96" cy="42"/>
              </a:xfrm>
              <a:custGeom>
                <a:avLst/>
                <a:gdLst>
                  <a:gd name="T0" fmla="*/ 2 w 96"/>
                  <a:gd name="T1" fmla="*/ 8 h 42"/>
                  <a:gd name="T2" fmla="*/ 42 w 96"/>
                  <a:gd name="T3" fmla="*/ 0 h 42"/>
                  <a:gd name="T4" fmla="*/ 71 w 96"/>
                  <a:gd name="T5" fmla="*/ 2 h 42"/>
                  <a:gd name="T6" fmla="*/ 92 w 96"/>
                  <a:gd name="T7" fmla="*/ 13 h 42"/>
                  <a:gd name="T8" fmla="*/ 96 w 96"/>
                  <a:gd name="T9" fmla="*/ 26 h 42"/>
                  <a:gd name="T10" fmla="*/ 89 w 96"/>
                  <a:gd name="T11" fmla="*/ 34 h 42"/>
                  <a:gd name="T12" fmla="*/ 71 w 96"/>
                  <a:gd name="T13" fmla="*/ 42 h 42"/>
                  <a:gd name="T14" fmla="*/ 42 w 96"/>
                  <a:gd name="T15" fmla="*/ 42 h 42"/>
                  <a:gd name="T16" fmla="*/ 10 w 96"/>
                  <a:gd name="T17" fmla="*/ 36 h 42"/>
                  <a:gd name="T18" fmla="*/ 0 w 96"/>
                  <a:gd name="T19" fmla="*/ 20 h 42"/>
                  <a:gd name="T20" fmla="*/ 2 w 96"/>
                  <a:gd name="T21" fmla="*/ 8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6"/>
                  <a:gd name="T34" fmla="*/ 0 h 42"/>
                  <a:gd name="T35" fmla="*/ 96 w 96"/>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6" h="42">
                    <a:moveTo>
                      <a:pt x="2" y="8"/>
                    </a:moveTo>
                    <a:lnTo>
                      <a:pt x="42" y="0"/>
                    </a:lnTo>
                    <a:lnTo>
                      <a:pt x="71" y="2"/>
                    </a:lnTo>
                    <a:lnTo>
                      <a:pt x="92" y="13"/>
                    </a:lnTo>
                    <a:lnTo>
                      <a:pt x="96" y="26"/>
                    </a:lnTo>
                    <a:lnTo>
                      <a:pt x="89" y="34"/>
                    </a:lnTo>
                    <a:lnTo>
                      <a:pt x="71" y="42"/>
                    </a:lnTo>
                    <a:lnTo>
                      <a:pt x="42" y="42"/>
                    </a:lnTo>
                    <a:lnTo>
                      <a:pt x="10" y="36"/>
                    </a:lnTo>
                    <a:lnTo>
                      <a:pt x="0" y="20"/>
                    </a:lnTo>
                    <a:lnTo>
                      <a:pt x="2" y="8"/>
                    </a:lnTo>
                    <a:close/>
                  </a:path>
                </a:pathLst>
              </a:custGeom>
              <a:grpFill/>
              <a:ln w="12700" cmpd="sng">
                <a:solidFill>
                  <a:schemeClr val="bg2"/>
                </a:solidFill>
                <a:prstDash val="solid"/>
                <a:round/>
                <a:headEnd/>
                <a:tailEnd/>
              </a:ln>
            </p:spPr>
            <p:txBody>
              <a:bodyPr/>
              <a:lstStyle/>
              <a:p>
                <a:endParaRPr lang="en-GB"/>
              </a:p>
            </p:txBody>
          </p:sp>
          <p:sp>
            <p:nvSpPr>
              <p:cNvPr id="152" name="Freeform 68"/>
              <p:cNvSpPr>
                <a:spLocks/>
              </p:cNvSpPr>
              <p:nvPr/>
            </p:nvSpPr>
            <p:spPr bwMode="auto">
              <a:xfrm>
                <a:off x="2765" y="3582"/>
                <a:ext cx="98" cy="42"/>
              </a:xfrm>
              <a:custGeom>
                <a:avLst/>
                <a:gdLst>
                  <a:gd name="T0" fmla="*/ 2 w 98"/>
                  <a:gd name="T1" fmla="*/ 8 h 42"/>
                  <a:gd name="T2" fmla="*/ 42 w 98"/>
                  <a:gd name="T3" fmla="*/ 0 h 42"/>
                  <a:gd name="T4" fmla="*/ 74 w 98"/>
                  <a:gd name="T5" fmla="*/ 2 h 42"/>
                  <a:gd name="T6" fmla="*/ 95 w 98"/>
                  <a:gd name="T7" fmla="*/ 15 h 42"/>
                  <a:gd name="T8" fmla="*/ 98 w 98"/>
                  <a:gd name="T9" fmla="*/ 26 h 42"/>
                  <a:gd name="T10" fmla="*/ 91 w 98"/>
                  <a:gd name="T11" fmla="*/ 34 h 42"/>
                  <a:gd name="T12" fmla="*/ 74 w 98"/>
                  <a:gd name="T13" fmla="*/ 42 h 42"/>
                  <a:gd name="T14" fmla="*/ 42 w 98"/>
                  <a:gd name="T15" fmla="*/ 42 h 42"/>
                  <a:gd name="T16" fmla="*/ 11 w 98"/>
                  <a:gd name="T17" fmla="*/ 36 h 42"/>
                  <a:gd name="T18" fmla="*/ 0 w 98"/>
                  <a:gd name="T19" fmla="*/ 20 h 42"/>
                  <a:gd name="T20" fmla="*/ 2 w 98"/>
                  <a:gd name="T21" fmla="*/ 8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42"/>
                  <a:gd name="T35" fmla="*/ 98 w 98"/>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42">
                    <a:moveTo>
                      <a:pt x="2" y="8"/>
                    </a:moveTo>
                    <a:lnTo>
                      <a:pt x="42" y="0"/>
                    </a:lnTo>
                    <a:lnTo>
                      <a:pt x="74" y="2"/>
                    </a:lnTo>
                    <a:lnTo>
                      <a:pt x="95" y="15"/>
                    </a:lnTo>
                    <a:lnTo>
                      <a:pt x="98" y="26"/>
                    </a:lnTo>
                    <a:lnTo>
                      <a:pt x="91" y="34"/>
                    </a:lnTo>
                    <a:lnTo>
                      <a:pt x="74" y="42"/>
                    </a:lnTo>
                    <a:lnTo>
                      <a:pt x="42" y="42"/>
                    </a:lnTo>
                    <a:lnTo>
                      <a:pt x="11" y="36"/>
                    </a:lnTo>
                    <a:lnTo>
                      <a:pt x="0" y="20"/>
                    </a:lnTo>
                    <a:lnTo>
                      <a:pt x="2" y="8"/>
                    </a:lnTo>
                    <a:close/>
                  </a:path>
                </a:pathLst>
              </a:custGeom>
              <a:grpFill/>
              <a:ln w="12700" cmpd="sng">
                <a:solidFill>
                  <a:schemeClr val="bg2"/>
                </a:solidFill>
                <a:prstDash val="solid"/>
                <a:round/>
                <a:headEnd/>
                <a:tailEnd/>
              </a:ln>
            </p:spPr>
            <p:txBody>
              <a:bodyPr/>
              <a:lstStyle/>
              <a:p>
                <a:endParaRPr lang="en-GB"/>
              </a:p>
            </p:txBody>
          </p:sp>
          <p:sp>
            <p:nvSpPr>
              <p:cNvPr id="153" name="Freeform 69"/>
              <p:cNvSpPr>
                <a:spLocks/>
              </p:cNvSpPr>
              <p:nvPr/>
            </p:nvSpPr>
            <p:spPr bwMode="auto">
              <a:xfrm>
                <a:off x="3004" y="3539"/>
                <a:ext cx="112" cy="53"/>
              </a:xfrm>
              <a:custGeom>
                <a:avLst/>
                <a:gdLst>
                  <a:gd name="T0" fmla="*/ 87 w 112"/>
                  <a:gd name="T1" fmla="*/ 53 h 53"/>
                  <a:gd name="T2" fmla="*/ 77 w 112"/>
                  <a:gd name="T3" fmla="*/ 46 h 53"/>
                  <a:gd name="T4" fmla="*/ 51 w 112"/>
                  <a:gd name="T5" fmla="*/ 43 h 53"/>
                  <a:gd name="T6" fmla="*/ 28 w 112"/>
                  <a:gd name="T7" fmla="*/ 42 h 53"/>
                  <a:gd name="T8" fmla="*/ 16 w 112"/>
                  <a:gd name="T9" fmla="*/ 37 h 53"/>
                  <a:gd name="T10" fmla="*/ 7 w 112"/>
                  <a:gd name="T11" fmla="*/ 32 h 53"/>
                  <a:gd name="T12" fmla="*/ 0 w 112"/>
                  <a:gd name="T13" fmla="*/ 24 h 53"/>
                  <a:gd name="T14" fmla="*/ 4 w 112"/>
                  <a:gd name="T15" fmla="*/ 17 h 53"/>
                  <a:gd name="T16" fmla="*/ 21 w 112"/>
                  <a:gd name="T17" fmla="*/ 11 h 53"/>
                  <a:gd name="T18" fmla="*/ 39 w 112"/>
                  <a:gd name="T19" fmla="*/ 5 h 53"/>
                  <a:gd name="T20" fmla="*/ 54 w 112"/>
                  <a:gd name="T21" fmla="*/ 0 h 53"/>
                  <a:gd name="T22" fmla="*/ 68 w 112"/>
                  <a:gd name="T23" fmla="*/ 3 h 53"/>
                  <a:gd name="T24" fmla="*/ 82 w 112"/>
                  <a:gd name="T25" fmla="*/ 6 h 53"/>
                  <a:gd name="T26" fmla="*/ 91 w 112"/>
                  <a:gd name="T27" fmla="*/ 11 h 53"/>
                  <a:gd name="T28" fmla="*/ 98 w 112"/>
                  <a:gd name="T29" fmla="*/ 19 h 53"/>
                  <a:gd name="T30" fmla="*/ 107 w 112"/>
                  <a:gd name="T31" fmla="*/ 29 h 53"/>
                  <a:gd name="T32" fmla="*/ 103 w 112"/>
                  <a:gd name="T33" fmla="*/ 32 h 53"/>
                  <a:gd name="T34" fmla="*/ 112 w 112"/>
                  <a:gd name="T35" fmla="*/ 37 h 53"/>
                  <a:gd name="T36" fmla="*/ 112 w 112"/>
                  <a:gd name="T37" fmla="*/ 43 h 53"/>
                  <a:gd name="T38" fmla="*/ 107 w 112"/>
                  <a:gd name="T39" fmla="*/ 50 h 53"/>
                  <a:gd name="T40" fmla="*/ 103 w 112"/>
                  <a:gd name="T41" fmla="*/ 53 h 53"/>
                  <a:gd name="T42" fmla="*/ 87 w 112"/>
                  <a:gd name="T43" fmla="*/ 53 h 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53"/>
                  <a:gd name="T68" fmla="*/ 112 w 112"/>
                  <a:gd name="T69" fmla="*/ 53 h 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53">
                    <a:moveTo>
                      <a:pt x="87" y="53"/>
                    </a:moveTo>
                    <a:lnTo>
                      <a:pt x="77" y="46"/>
                    </a:lnTo>
                    <a:lnTo>
                      <a:pt x="51" y="43"/>
                    </a:lnTo>
                    <a:lnTo>
                      <a:pt x="28" y="42"/>
                    </a:lnTo>
                    <a:lnTo>
                      <a:pt x="16" y="37"/>
                    </a:lnTo>
                    <a:lnTo>
                      <a:pt x="7" y="32"/>
                    </a:lnTo>
                    <a:lnTo>
                      <a:pt x="0" y="24"/>
                    </a:lnTo>
                    <a:lnTo>
                      <a:pt x="4" y="17"/>
                    </a:lnTo>
                    <a:lnTo>
                      <a:pt x="21" y="11"/>
                    </a:lnTo>
                    <a:lnTo>
                      <a:pt x="39" y="5"/>
                    </a:lnTo>
                    <a:lnTo>
                      <a:pt x="54" y="0"/>
                    </a:lnTo>
                    <a:lnTo>
                      <a:pt x="68" y="3"/>
                    </a:lnTo>
                    <a:lnTo>
                      <a:pt x="82" y="6"/>
                    </a:lnTo>
                    <a:lnTo>
                      <a:pt x="91" y="11"/>
                    </a:lnTo>
                    <a:lnTo>
                      <a:pt x="98" y="19"/>
                    </a:lnTo>
                    <a:lnTo>
                      <a:pt x="107" y="29"/>
                    </a:lnTo>
                    <a:lnTo>
                      <a:pt x="103" y="32"/>
                    </a:lnTo>
                    <a:lnTo>
                      <a:pt x="112" y="37"/>
                    </a:lnTo>
                    <a:lnTo>
                      <a:pt x="112" y="43"/>
                    </a:lnTo>
                    <a:lnTo>
                      <a:pt x="107" y="50"/>
                    </a:lnTo>
                    <a:lnTo>
                      <a:pt x="103" y="53"/>
                    </a:lnTo>
                    <a:lnTo>
                      <a:pt x="87" y="53"/>
                    </a:lnTo>
                    <a:close/>
                  </a:path>
                </a:pathLst>
              </a:custGeom>
              <a:grpFill/>
              <a:ln w="12700" cmpd="sng">
                <a:solidFill>
                  <a:schemeClr val="bg2"/>
                </a:solidFill>
                <a:prstDash val="solid"/>
                <a:round/>
                <a:headEnd/>
                <a:tailEnd/>
              </a:ln>
            </p:spPr>
            <p:txBody>
              <a:bodyPr/>
              <a:lstStyle/>
              <a:p>
                <a:endParaRPr lang="en-GB"/>
              </a:p>
            </p:txBody>
          </p:sp>
          <p:sp>
            <p:nvSpPr>
              <p:cNvPr id="154" name="Freeform 70"/>
              <p:cNvSpPr>
                <a:spLocks/>
              </p:cNvSpPr>
              <p:nvPr/>
            </p:nvSpPr>
            <p:spPr bwMode="auto">
              <a:xfrm>
                <a:off x="2595" y="3518"/>
                <a:ext cx="101" cy="59"/>
              </a:xfrm>
              <a:custGeom>
                <a:avLst/>
                <a:gdLst>
                  <a:gd name="T0" fmla="*/ 21 w 101"/>
                  <a:gd name="T1" fmla="*/ 58 h 59"/>
                  <a:gd name="T2" fmla="*/ 31 w 101"/>
                  <a:gd name="T3" fmla="*/ 51 h 59"/>
                  <a:gd name="T4" fmla="*/ 54 w 101"/>
                  <a:gd name="T5" fmla="*/ 48 h 59"/>
                  <a:gd name="T6" fmla="*/ 75 w 101"/>
                  <a:gd name="T7" fmla="*/ 47 h 59"/>
                  <a:gd name="T8" fmla="*/ 87 w 101"/>
                  <a:gd name="T9" fmla="*/ 42 h 59"/>
                  <a:gd name="T10" fmla="*/ 96 w 101"/>
                  <a:gd name="T11" fmla="*/ 35 h 59"/>
                  <a:gd name="T12" fmla="*/ 101 w 101"/>
                  <a:gd name="T13" fmla="*/ 26 h 59"/>
                  <a:gd name="T14" fmla="*/ 99 w 101"/>
                  <a:gd name="T15" fmla="*/ 19 h 59"/>
                  <a:gd name="T16" fmla="*/ 83 w 101"/>
                  <a:gd name="T17" fmla="*/ 11 h 59"/>
                  <a:gd name="T18" fmla="*/ 66 w 101"/>
                  <a:gd name="T19" fmla="*/ 5 h 59"/>
                  <a:gd name="T20" fmla="*/ 50 w 101"/>
                  <a:gd name="T21" fmla="*/ 0 h 59"/>
                  <a:gd name="T22" fmla="*/ 38 w 101"/>
                  <a:gd name="T23" fmla="*/ 1 h 59"/>
                  <a:gd name="T24" fmla="*/ 26 w 101"/>
                  <a:gd name="T25" fmla="*/ 6 h 59"/>
                  <a:gd name="T26" fmla="*/ 17 w 101"/>
                  <a:gd name="T27" fmla="*/ 11 h 59"/>
                  <a:gd name="T28" fmla="*/ 10 w 101"/>
                  <a:gd name="T29" fmla="*/ 21 h 59"/>
                  <a:gd name="T30" fmla="*/ 3 w 101"/>
                  <a:gd name="T31" fmla="*/ 32 h 59"/>
                  <a:gd name="T32" fmla="*/ 5 w 101"/>
                  <a:gd name="T33" fmla="*/ 35 h 59"/>
                  <a:gd name="T34" fmla="*/ 0 w 101"/>
                  <a:gd name="T35" fmla="*/ 42 h 59"/>
                  <a:gd name="T36" fmla="*/ 0 w 101"/>
                  <a:gd name="T37" fmla="*/ 48 h 59"/>
                  <a:gd name="T38" fmla="*/ 1 w 101"/>
                  <a:gd name="T39" fmla="*/ 55 h 59"/>
                  <a:gd name="T40" fmla="*/ 5 w 101"/>
                  <a:gd name="T41" fmla="*/ 59 h 59"/>
                  <a:gd name="T42" fmla="*/ 21 w 101"/>
                  <a:gd name="T43" fmla="*/ 58 h 5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1"/>
                  <a:gd name="T67" fmla="*/ 0 h 59"/>
                  <a:gd name="T68" fmla="*/ 101 w 101"/>
                  <a:gd name="T69" fmla="*/ 59 h 5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1" h="59">
                    <a:moveTo>
                      <a:pt x="21" y="58"/>
                    </a:moveTo>
                    <a:lnTo>
                      <a:pt x="31" y="51"/>
                    </a:lnTo>
                    <a:lnTo>
                      <a:pt x="54" y="48"/>
                    </a:lnTo>
                    <a:lnTo>
                      <a:pt x="75" y="47"/>
                    </a:lnTo>
                    <a:lnTo>
                      <a:pt x="87" y="42"/>
                    </a:lnTo>
                    <a:lnTo>
                      <a:pt x="96" y="35"/>
                    </a:lnTo>
                    <a:lnTo>
                      <a:pt x="101" y="26"/>
                    </a:lnTo>
                    <a:lnTo>
                      <a:pt x="99" y="19"/>
                    </a:lnTo>
                    <a:lnTo>
                      <a:pt x="83" y="11"/>
                    </a:lnTo>
                    <a:lnTo>
                      <a:pt x="66" y="5"/>
                    </a:lnTo>
                    <a:lnTo>
                      <a:pt x="50" y="0"/>
                    </a:lnTo>
                    <a:lnTo>
                      <a:pt x="38" y="1"/>
                    </a:lnTo>
                    <a:lnTo>
                      <a:pt x="26" y="6"/>
                    </a:lnTo>
                    <a:lnTo>
                      <a:pt x="17" y="11"/>
                    </a:lnTo>
                    <a:lnTo>
                      <a:pt x="10" y="21"/>
                    </a:lnTo>
                    <a:lnTo>
                      <a:pt x="3" y="32"/>
                    </a:lnTo>
                    <a:lnTo>
                      <a:pt x="5" y="35"/>
                    </a:lnTo>
                    <a:lnTo>
                      <a:pt x="0" y="42"/>
                    </a:lnTo>
                    <a:lnTo>
                      <a:pt x="0" y="48"/>
                    </a:lnTo>
                    <a:lnTo>
                      <a:pt x="1" y="55"/>
                    </a:lnTo>
                    <a:lnTo>
                      <a:pt x="5" y="59"/>
                    </a:lnTo>
                    <a:lnTo>
                      <a:pt x="21" y="58"/>
                    </a:lnTo>
                    <a:close/>
                  </a:path>
                </a:pathLst>
              </a:custGeom>
              <a:grpFill/>
              <a:ln w="12700" cmpd="sng">
                <a:solidFill>
                  <a:schemeClr val="bg2"/>
                </a:solidFill>
                <a:prstDash val="solid"/>
                <a:round/>
                <a:headEnd/>
                <a:tailEnd/>
              </a:ln>
            </p:spPr>
            <p:txBody>
              <a:bodyPr/>
              <a:lstStyle/>
              <a:p>
                <a:endParaRPr lang="en-GB"/>
              </a:p>
            </p:txBody>
          </p:sp>
          <p:sp>
            <p:nvSpPr>
              <p:cNvPr id="155" name="Freeform 71"/>
              <p:cNvSpPr>
                <a:spLocks/>
              </p:cNvSpPr>
              <p:nvPr/>
            </p:nvSpPr>
            <p:spPr bwMode="auto">
              <a:xfrm>
                <a:off x="3144" y="3196"/>
                <a:ext cx="80" cy="40"/>
              </a:xfrm>
              <a:custGeom>
                <a:avLst/>
                <a:gdLst>
                  <a:gd name="T0" fmla="*/ 78 w 80"/>
                  <a:gd name="T1" fmla="*/ 7 h 40"/>
                  <a:gd name="T2" fmla="*/ 45 w 80"/>
                  <a:gd name="T3" fmla="*/ 0 h 40"/>
                  <a:gd name="T4" fmla="*/ 19 w 80"/>
                  <a:gd name="T5" fmla="*/ 0 h 40"/>
                  <a:gd name="T6" fmla="*/ 1 w 80"/>
                  <a:gd name="T7" fmla="*/ 11 h 40"/>
                  <a:gd name="T8" fmla="*/ 0 w 80"/>
                  <a:gd name="T9" fmla="*/ 24 h 40"/>
                  <a:gd name="T10" fmla="*/ 5 w 80"/>
                  <a:gd name="T11" fmla="*/ 32 h 40"/>
                  <a:gd name="T12" fmla="*/ 19 w 80"/>
                  <a:gd name="T13" fmla="*/ 40 h 40"/>
                  <a:gd name="T14" fmla="*/ 45 w 80"/>
                  <a:gd name="T15" fmla="*/ 40 h 40"/>
                  <a:gd name="T16" fmla="*/ 69 w 80"/>
                  <a:gd name="T17" fmla="*/ 34 h 40"/>
                  <a:gd name="T18" fmla="*/ 80 w 80"/>
                  <a:gd name="T19" fmla="*/ 18 h 40"/>
                  <a:gd name="T20" fmla="*/ 78 w 80"/>
                  <a:gd name="T21" fmla="*/ 7 h 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
                  <a:gd name="T34" fmla="*/ 0 h 40"/>
                  <a:gd name="T35" fmla="*/ 80 w 80"/>
                  <a:gd name="T36" fmla="*/ 40 h 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 h="40">
                    <a:moveTo>
                      <a:pt x="78" y="7"/>
                    </a:moveTo>
                    <a:lnTo>
                      <a:pt x="45" y="0"/>
                    </a:lnTo>
                    <a:lnTo>
                      <a:pt x="19" y="0"/>
                    </a:lnTo>
                    <a:lnTo>
                      <a:pt x="1" y="11"/>
                    </a:lnTo>
                    <a:lnTo>
                      <a:pt x="0" y="24"/>
                    </a:lnTo>
                    <a:lnTo>
                      <a:pt x="5" y="32"/>
                    </a:lnTo>
                    <a:lnTo>
                      <a:pt x="19" y="40"/>
                    </a:lnTo>
                    <a:lnTo>
                      <a:pt x="45" y="40"/>
                    </a:lnTo>
                    <a:lnTo>
                      <a:pt x="69" y="34"/>
                    </a:lnTo>
                    <a:lnTo>
                      <a:pt x="80" y="18"/>
                    </a:lnTo>
                    <a:lnTo>
                      <a:pt x="78" y="7"/>
                    </a:lnTo>
                    <a:close/>
                  </a:path>
                </a:pathLst>
              </a:custGeom>
              <a:grpFill/>
              <a:ln w="12700" cmpd="sng">
                <a:solidFill>
                  <a:schemeClr val="bg2"/>
                </a:solidFill>
                <a:prstDash val="solid"/>
                <a:round/>
                <a:headEnd/>
                <a:tailEnd/>
              </a:ln>
            </p:spPr>
            <p:txBody>
              <a:bodyPr/>
              <a:lstStyle/>
              <a:p>
                <a:endParaRPr lang="en-GB"/>
              </a:p>
            </p:txBody>
          </p:sp>
          <p:sp>
            <p:nvSpPr>
              <p:cNvPr id="156" name="Freeform 72"/>
              <p:cNvSpPr>
                <a:spLocks/>
              </p:cNvSpPr>
              <p:nvPr/>
            </p:nvSpPr>
            <p:spPr bwMode="auto">
              <a:xfrm>
                <a:off x="2661" y="3605"/>
                <a:ext cx="89" cy="42"/>
              </a:xfrm>
              <a:custGeom>
                <a:avLst/>
                <a:gdLst>
                  <a:gd name="T0" fmla="*/ 0 w 89"/>
                  <a:gd name="T1" fmla="*/ 5 h 42"/>
                  <a:gd name="T2" fmla="*/ 42 w 89"/>
                  <a:gd name="T3" fmla="*/ 0 h 42"/>
                  <a:gd name="T4" fmla="*/ 71 w 89"/>
                  <a:gd name="T5" fmla="*/ 6 h 42"/>
                  <a:gd name="T6" fmla="*/ 82 w 89"/>
                  <a:gd name="T7" fmla="*/ 13 h 42"/>
                  <a:gd name="T8" fmla="*/ 89 w 89"/>
                  <a:gd name="T9" fmla="*/ 27 h 42"/>
                  <a:gd name="T10" fmla="*/ 85 w 89"/>
                  <a:gd name="T11" fmla="*/ 42 h 42"/>
                  <a:gd name="T12" fmla="*/ 26 w 89"/>
                  <a:gd name="T13" fmla="*/ 37 h 42"/>
                  <a:gd name="T14" fmla="*/ 0 w 89"/>
                  <a:gd name="T15" fmla="*/ 25 h 42"/>
                  <a:gd name="T16" fmla="*/ 0 w 89"/>
                  <a:gd name="T17" fmla="*/ 5 h 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
                  <a:gd name="T28" fmla="*/ 0 h 42"/>
                  <a:gd name="T29" fmla="*/ 89 w 89"/>
                  <a:gd name="T30" fmla="*/ 42 h 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 h="42">
                    <a:moveTo>
                      <a:pt x="0" y="5"/>
                    </a:moveTo>
                    <a:lnTo>
                      <a:pt x="42" y="0"/>
                    </a:lnTo>
                    <a:lnTo>
                      <a:pt x="71" y="6"/>
                    </a:lnTo>
                    <a:lnTo>
                      <a:pt x="82" y="13"/>
                    </a:lnTo>
                    <a:lnTo>
                      <a:pt x="89" y="27"/>
                    </a:lnTo>
                    <a:lnTo>
                      <a:pt x="85" y="42"/>
                    </a:lnTo>
                    <a:lnTo>
                      <a:pt x="26" y="37"/>
                    </a:lnTo>
                    <a:lnTo>
                      <a:pt x="0" y="25"/>
                    </a:lnTo>
                    <a:lnTo>
                      <a:pt x="0" y="5"/>
                    </a:lnTo>
                    <a:close/>
                  </a:path>
                </a:pathLst>
              </a:custGeom>
              <a:grpFill/>
              <a:ln w="12700" cmpd="sng">
                <a:solidFill>
                  <a:schemeClr val="bg2"/>
                </a:solidFill>
                <a:prstDash val="solid"/>
                <a:round/>
                <a:headEnd/>
                <a:tailEnd/>
              </a:ln>
            </p:spPr>
            <p:txBody>
              <a:bodyPr/>
              <a:lstStyle/>
              <a:p>
                <a:endParaRPr lang="en-GB"/>
              </a:p>
            </p:txBody>
          </p:sp>
          <p:sp>
            <p:nvSpPr>
              <p:cNvPr id="157" name="Freeform 73"/>
              <p:cNvSpPr>
                <a:spLocks/>
              </p:cNvSpPr>
              <p:nvPr/>
            </p:nvSpPr>
            <p:spPr bwMode="auto">
              <a:xfrm>
                <a:off x="2893" y="3574"/>
                <a:ext cx="92" cy="42"/>
              </a:xfrm>
              <a:custGeom>
                <a:avLst/>
                <a:gdLst>
                  <a:gd name="T0" fmla="*/ 1 w 92"/>
                  <a:gd name="T1" fmla="*/ 8 h 42"/>
                  <a:gd name="T2" fmla="*/ 42 w 92"/>
                  <a:gd name="T3" fmla="*/ 0 h 42"/>
                  <a:gd name="T4" fmla="*/ 69 w 92"/>
                  <a:gd name="T5" fmla="*/ 2 h 42"/>
                  <a:gd name="T6" fmla="*/ 90 w 92"/>
                  <a:gd name="T7" fmla="*/ 13 h 42"/>
                  <a:gd name="T8" fmla="*/ 92 w 92"/>
                  <a:gd name="T9" fmla="*/ 26 h 42"/>
                  <a:gd name="T10" fmla="*/ 87 w 92"/>
                  <a:gd name="T11" fmla="*/ 34 h 42"/>
                  <a:gd name="T12" fmla="*/ 69 w 92"/>
                  <a:gd name="T13" fmla="*/ 42 h 42"/>
                  <a:gd name="T14" fmla="*/ 42 w 92"/>
                  <a:gd name="T15" fmla="*/ 42 h 42"/>
                  <a:gd name="T16" fmla="*/ 10 w 92"/>
                  <a:gd name="T17" fmla="*/ 36 h 42"/>
                  <a:gd name="T18" fmla="*/ 0 w 92"/>
                  <a:gd name="T19" fmla="*/ 19 h 42"/>
                  <a:gd name="T20" fmla="*/ 1 w 92"/>
                  <a:gd name="T21" fmla="*/ 8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2"/>
                  <a:gd name="T34" fmla="*/ 0 h 42"/>
                  <a:gd name="T35" fmla="*/ 92 w 92"/>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2" h="42">
                    <a:moveTo>
                      <a:pt x="1" y="8"/>
                    </a:moveTo>
                    <a:lnTo>
                      <a:pt x="42" y="0"/>
                    </a:lnTo>
                    <a:lnTo>
                      <a:pt x="69" y="2"/>
                    </a:lnTo>
                    <a:lnTo>
                      <a:pt x="90" y="13"/>
                    </a:lnTo>
                    <a:lnTo>
                      <a:pt x="92" y="26"/>
                    </a:lnTo>
                    <a:lnTo>
                      <a:pt x="87" y="34"/>
                    </a:lnTo>
                    <a:lnTo>
                      <a:pt x="69" y="42"/>
                    </a:lnTo>
                    <a:lnTo>
                      <a:pt x="42" y="42"/>
                    </a:lnTo>
                    <a:lnTo>
                      <a:pt x="10" y="36"/>
                    </a:lnTo>
                    <a:lnTo>
                      <a:pt x="0" y="19"/>
                    </a:lnTo>
                    <a:lnTo>
                      <a:pt x="1" y="8"/>
                    </a:lnTo>
                    <a:close/>
                  </a:path>
                </a:pathLst>
              </a:custGeom>
              <a:grpFill/>
              <a:ln w="12700" cmpd="sng">
                <a:solidFill>
                  <a:schemeClr val="bg2"/>
                </a:solidFill>
                <a:prstDash val="solid"/>
                <a:round/>
                <a:headEnd/>
                <a:tailEnd/>
              </a:ln>
            </p:spPr>
            <p:txBody>
              <a:bodyPr/>
              <a:lstStyle/>
              <a:p>
                <a:endParaRPr lang="en-GB"/>
              </a:p>
            </p:txBody>
          </p:sp>
          <p:sp>
            <p:nvSpPr>
              <p:cNvPr id="158" name="Freeform 74"/>
              <p:cNvSpPr>
                <a:spLocks/>
              </p:cNvSpPr>
              <p:nvPr/>
            </p:nvSpPr>
            <p:spPr bwMode="auto">
              <a:xfrm>
                <a:off x="2994" y="3585"/>
                <a:ext cx="61" cy="34"/>
              </a:xfrm>
              <a:custGeom>
                <a:avLst/>
                <a:gdLst>
                  <a:gd name="T0" fmla="*/ 0 w 61"/>
                  <a:gd name="T1" fmla="*/ 5 h 34"/>
                  <a:gd name="T2" fmla="*/ 28 w 61"/>
                  <a:gd name="T3" fmla="*/ 0 h 34"/>
                  <a:gd name="T4" fmla="*/ 45 w 61"/>
                  <a:gd name="T5" fmla="*/ 0 h 34"/>
                  <a:gd name="T6" fmla="*/ 59 w 61"/>
                  <a:gd name="T7" fmla="*/ 12 h 34"/>
                  <a:gd name="T8" fmla="*/ 61 w 61"/>
                  <a:gd name="T9" fmla="*/ 20 h 34"/>
                  <a:gd name="T10" fmla="*/ 57 w 61"/>
                  <a:gd name="T11" fmla="*/ 28 h 34"/>
                  <a:gd name="T12" fmla="*/ 45 w 61"/>
                  <a:gd name="T13" fmla="*/ 34 h 34"/>
                  <a:gd name="T14" fmla="*/ 28 w 61"/>
                  <a:gd name="T15" fmla="*/ 34 h 34"/>
                  <a:gd name="T16" fmla="*/ 7 w 61"/>
                  <a:gd name="T17" fmla="*/ 29 h 34"/>
                  <a:gd name="T18" fmla="*/ 0 w 61"/>
                  <a:gd name="T19" fmla="*/ 15 h 34"/>
                  <a:gd name="T20" fmla="*/ 0 w 61"/>
                  <a:gd name="T21" fmla="*/ 5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1"/>
                  <a:gd name="T34" fmla="*/ 0 h 34"/>
                  <a:gd name="T35" fmla="*/ 61 w 61"/>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1" h="34">
                    <a:moveTo>
                      <a:pt x="0" y="5"/>
                    </a:moveTo>
                    <a:lnTo>
                      <a:pt x="28" y="0"/>
                    </a:lnTo>
                    <a:lnTo>
                      <a:pt x="45" y="0"/>
                    </a:lnTo>
                    <a:lnTo>
                      <a:pt x="59" y="12"/>
                    </a:lnTo>
                    <a:lnTo>
                      <a:pt x="61" y="20"/>
                    </a:lnTo>
                    <a:lnTo>
                      <a:pt x="57" y="28"/>
                    </a:lnTo>
                    <a:lnTo>
                      <a:pt x="45" y="34"/>
                    </a:lnTo>
                    <a:lnTo>
                      <a:pt x="28" y="34"/>
                    </a:lnTo>
                    <a:lnTo>
                      <a:pt x="7" y="29"/>
                    </a:lnTo>
                    <a:lnTo>
                      <a:pt x="0" y="15"/>
                    </a:lnTo>
                    <a:lnTo>
                      <a:pt x="0" y="5"/>
                    </a:lnTo>
                    <a:close/>
                  </a:path>
                </a:pathLst>
              </a:custGeom>
              <a:grpFill/>
              <a:ln w="12700" cmpd="sng">
                <a:solidFill>
                  <a:schemeClr val="bg2"/>
                </a:solidFill>
                <a:prstDash val="solid"/>
                <a:round/>
                <a:headEnd/>
                <a:tailEnd/>
              </a:ln>
            </p:spPr>
            <p:txBody>
              <a:bodyPr/>
              <a:lstStyle/>
              <a:p>
                <a:endParaRPr lang="en-GB"/>
              </a:p>
            </p:txBody>
          </p:sp>
          <p:sp>
            <p:nvSpPr>
              <p:cNvPr id="159" name="Freeform 75"/>
              <p:cNvSpPr>
                <a:spLocks/>
              </p:cNvSpPr>
              <p:nvPr/>
            </p:nvSpPr>
            <p:spPr bwMode="auto">
              <a:xfrm>
                <a:off x="2928" y="3524"/>
                <a:ext cx="85" cy="34"/>
              </a:xfrm>
              <a:custGeom>
                <a:avLst/>
                <a:gdLst>
                  <a:gd name="T0" fmla="*/ 0 w 85"/>
                  <a:gd name="T1" fmla="*/ 5 h 34"/>
                  <a:gd name="T2" fmla="*/ 38 w 85"/>
                  <a:gd name="T3" fmla="*/ 0 h 34"/>
                  <a:gd name="T4" fmla="*/ 64 w 85"/>
                  <a:gd name="T5" fmla="*/ 0 h 34"/>
                  <a:gd name="T6" fmla="*/ 85 w 85"/>
                  <a:gd name="T7" fmla="*/ 12 h 34"/>
                  <a:gd name="T8" fmla="*/ 85 w 85"/>
                  <a:gd name="T9" fmla="*/ 21 h 34"/>
                  <a:gd name="T10" fmla="*/ 83 w 85"/>
                  <a:gd name="T11" fmla="*/ 28 h 34"/>
                  <a:gd name="T12" fmla="*/ 64 w 85"/>
                  <a:gd name="T13" fmla="*/ 34 h 34"/>
                  <a:gd name="T14" fmla="*/ 38 w 85"/>
                  <a:gd name="T15" fmla="*/ 34 h 34"/>
                  <a:gd name="T16" fmla="*/ 8 w 85"/>
                  <a:gd name="T17" fmla="*/ 29 h 34"/>
                  <a:gd name="T18" fmla="*/ 0 w 85"/>
                  <a:gd name="T19" fmla="*/ 16 h 34"/>
                  <a:gd name="T20" fmla="*/ 0 w 85"/>
                  <a:gd name="T21" fmla="*/ 5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
                  <a:gd name="T34" fmla="*/ 0 h 34"/>
                  <a:gd name="T35" fmla="*/ 85 w 85"/>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 h="34">
                    <a:moveTo>
                      <a:pt x="0" y="5"/>
                    </a:moveTo>
                    <a:lnTo>
                      <a:pt x="38" y="0"/>
                    </a:lnTo>
                    <a:lnTo>
                      <a:pt x="64" y="0"/>
                    </a:lnTo>
                    <a:lnTo>
                      <a:pt x="85" y="12"/>
                    </a:lnTo>
                    <a:lnTo>
                      <a:pt x="85" y="21"/>
                    </a:lnTo>
                    <a:lnTo>
                      <a:pt x="83" y="28"/>
                    </a:lnTo>
                    <a:lnTo>
                      <a:pt x="64" y="34"/>
                    </a:lnTo>
                    <a:lnTo>
                      <a:pt x="38" y="34"/>
                    </a:lnTo>
                    <a:lnTo>
                      <a:pt x="8" y="29"/>
                    </a:lnTo>
                    <a:lnTo>
                      <a:pt x="0" y="16"/>
                    </a:lnTo>
                    <a:lnTo>
                      <a:pt x="0" y="5"/>
                    </a:lnTo>
                    <a:close/>
                  </a:path>
                </a:pathLst>
              </a:custGeom>
              <a:grpFill/>
              <a:ln w="12700" cmpd="sng">
                <a:solidFill>
                  <a:schemeClr val="bg2"/>
                </a:solidFill>
                <a:prstDash val="solid"/>
                <a:round/>
                <a:headEnd/>
                <a:tailEnd/>
              </a:ln>
            </p:spPr>
            <p:txBody>
              <a:bodyPr/>
              <a:lstStyle/>
              <a:p>
                <a:endParaRPr lang="en-GB"/>
              </a:p>
            </p:txBody>
          </p:sp>
          <p:sp>
            <p:nvSpPr>
              <p:cNvPr id="160" name="Freeform 76"/>
              <p:cNvSpPr>
                <a:spLocks/>
              </p:cNvSpPr>
              <p:nvPr/>
            </p:nvSpPr>
            <p:spPr bwMode="auto">
              <a:xfrm>
                <a:off x="2673" y="3552"/>
                <a:ext cx="103" cy="48"/>
              </a:xfrm>
              <a:custGeom>
                <a:avLst/>
                <a:gdLst>
                  <a:gd name="T0" fmla="*/ 103 w 103"/>
                  <a:gd name="T1" fmla="*/ 4 h 48"/>
                  <a:gd name="T2" fmla="*/ 54 w 103"/>
                  <a:gd name="T3" fmla="*/ 0 h 48"/>
                  <a:gd name="T4" fmla="*/ 19 w 103"/>
                  <a:gd name="T5" fmla="*/ 6 h 48"/>
                  <a:gd name="T6" fmla="*/ 5 w 103"/>
                  <a:gd name="T7" fmla="*/ 13 h 48"/>
                  <a:gd name="T8" fmla="*/ 0 w 103"/>
                  <a:gd name="T9" fmla="*/ 30 h 48"/>
                  <a:gd name="T10" fmla="*/ 4 w 103"/>
                  <a:gd name="T11" fmla="*/ 48 h 48"/>
                  <a:gd name="T12" fmla="*/ 72 w 103"/>
                  <a:gd name="T13" fmla="*/ 41 h 48"/>
                  <a:gd name="T14" fmla="*/ 103 w 103"/>
                  <a:gd name="T15" fmla="*/ 29 h 48"/>
                  <a:gd name="T16" fmla="*/ 103 w 103"/>
                  <a:gd name="T17" fmla="*/ 4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3"/>
                  <a:gd name="T28" fmla="*/ 0 h 48"/>
                  <a:gd name="T29" fmla="*/ 103 w 103"/>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3" h="48">
                    <a:moveTo>
                      <a:pt x="103" y="4"/>
                    </a:moveTo>
                    <a:lnTo>
                      <a:pt x="54" y="0"/>
                    </a:lnTo>
                    <a:lnTo>
                      <a:pt x="19" y="6"/>
                    </a:lnTo>
                    <a:lnTo>
                      <a:pt x="5" y="13"/>
                    </a:lnTo>
                    <a:lnTo>
                      <a:pt x="0" y="30"/>
                    </a:lnTo>
                    <a:lnTo>
                      <a:pt x="4" y="48"/>
                    </a:lnTo>
                    <a:lnTo>
                      <a:pt x="72" y="41"/>
                    </a:lnTo>
                    <a:lnTo>
                      <a:pt x="103" y="29"/>
                    </a:lnTo>
                    <a:lnTo>
                      <a:pt x="103" y="4"/>
                    </a:lnTo>
                    <a:close/>
                  </a:path>
                </a:pathLst>
              </a:custGeom>
              <a:grpFill/>
              <a:ln w="12700" cmpd="sng">
                <a:solidFill>
                  <a:schemeClr val="bg2"/>
                </a:solidFill>
                <a:prstDash val="solid"/>
                <a:round/>
                <a:headEnd/>
                <a:tailEnd/>
              </a:ln>
            </p:spPr>
            <p:txBody>
              <a:bodyPr/>
              <a:lstStyle/>
              <a:p>
                <a:endParaRPr lang="en-GB"/>
              </a:p>
            </p:txBody>
          </p:sp>
          <p:sp>
            <p:nvSpPr>
              <p:cNvPr id="161" name="Freeform 77"/>
              <p:cNvSpPr>
                <a:spLocks/>
              </p:cNvSpPr>
              <p:nvPr/>
            </p:nvSpPr>
            <p:spPr bwMode="auto">
              <a:xfrm>
                <a:off x="2220" y="3505"/>
                <a:ext cx="434" cy="142"/>
              </a:xfrm>
              <a:custGeom>
                <a:avLst/>
                <a:gdLst>
                  <a:gd name="T0" fmla="*/ 33 w 434"/>
                  <a:gd name="T1" fmla="*/ 0 h 142"/>
                  <a:gd name="T2" fmla="*/ 91 w 434"/>
                  <a:gd name="T3" fmla="*/ 0 h 142"/>
                  <a:gd name="T4" fmla="*/ 115 w 434"/>
                  <a:gd name="T5" fmla="*/ 18 h 142"/>
                  <a:gd name="T6" fmla="*/ 126 w 434"/>
                  <a:gd name="T7" fmla="*/ 27 h 142"/>
                  <a:gd name="T8" fmla="*/ 180 w 434"/>
                  <a:gd name="T9" fmla="*/ 27 h 142"/>
                  <a:gd name="T10" fmla="*/ 185 w 434"/>
                  <a:gd name="T11" fmla="*/ 16 h 142"/>
                  <a:gd name="T12" fmla="*/ 211 w 434"/>
                  <a:gd name="T13" fmla="*/ 10 h 142"/>
                  <a:gd name="T14" fmla="*/ 249 w 434"/>
                  <a:gd name="T15" fmla="*/ 8 h 142"/>
                  <a:gd name="T16" fmla="*/ 261 w 434"/>
                  <a:gd name="T17" fmla="*/ 19 h 142"/>
                  <a:gd name="T18" fmla="*/ 272 w 434"/>
                  <a:gd name="T19" fmla="*/ 21 h 142"/>
                  <a:gd name="T20" fmla="*/ 279 w 434"/>
                  <a:gd name="T21" fmla="*/ 26 h 142"/>
                  <a:gd name="T22" fmla="*/ 289 w 434"/>
                  <a:gd name="T23" fmla="*/ 27 h 142"/>
                  <a:gd name="T24" fmla="*/ 288 w 434"/>
                  <a:gd name="T25" fmla="*/ 35 h 142"/>
                  <a:gd name="T26" fmla="*/ 300 w 434"/>
                  <a:gd name="T27" fmla="*/ 45 h 142"/>
                  <a:gd name="T28" fmla="*/ 373 w 434"/>
                  <a:gd name="T29" fmla="*/ 50 h 142"/>
                  <a:gd name="T30" fmla="*/ 363 w 434"/>
                  <a:gd name="T31" fmla="*/ 61 h 142"/>
                  <a:gd name="T32" fmla="*/ 364 w 434"/>
                  <a:gd name="T33" fmla="*/ 72 h 142"/>
                  <a:gd name="T34" fmla="*/ 385 w 434"/>
                  <a:gd name="T35" fmla="*/ 98 h 142"/>
                  <a:gd name="T36" fmla="*/ 434 w 434"/>
                  <a:gd name="T37" fmla="*/ 106 h 142"/>
                  <a:gd name="T38" fmla="*/ 425 w 434"/>
                  <a:gd name="T39" fmla="*/ 140 h 142"/>
                  <a:gd name="T40" fmla="*/ 383 w 434"/>
                  <a:gd name="T41" fmla="*/ 142 h 142"/>
                  <a:gd name="T42" fmla="*/ 356 w 434"/>
                  <a:gd name="T43" fmla="*/ 132 h 142"/>
                  <a:gd name="T44" fmla="*/ 322 w 434"/>
                  <a:gd name="T45" fmla="*/ 101 h 142"/>
                  <a:gd name="T46" fmla="*/ 303 w 434"/>
                  <a:gd name="T47" fmla="*/ 95 h 142"/>
                  <a:gd name="T48" fmla="*/ 261 w 434"/>
                  <a:gd name="T49" fmla="*/ 95 h 142"/>
                  <a:gd name="T50" fmla="*/ 207 w 434"/>
                  <a:gd name="T51" fmla="*/ 103 h 142"/>
                  <a:gd name="T52" fmla="*/ 195 w 434"/>
                  <a:gd name="T53" fmla="*/ 95 h 142"/>
                  <a:gd name="T54" fmla="*/ 176 w 434"/>
                  <a:gd name="T55" fmla="*/ 84 h 142"/>
                  <a:gd name="T56" fmla="*/ 152 w 434"/>
                  <a:gd name="T57" fmla="*/ 85 h 142"/>
                  <a:gd name="T58" fmla="*/ 103 w 434"/>
                  <a:gd name="T59" fmla="*/ 76 h 142"/>
                  <a:gd name="T60" fmla="*/ 87 w 434"/>
                  <a:gd name="T61" fmla="*/ 64 h 142"/>
                  <a:gd name="T62" fmla="*/ 65 w 434"/>
                  <a:gd name="T63" fmla="*/ 64 h 142"/>
                  <a:gd name="T64" fmla="*/ 52 w 434"/>
                  <a:gd name="T65" fmla="*/ 56 h 142"/>
                  <a:gd name="T66" fmla="*/ 31 w 434"/>
                  <a:gd name="T67" fmla="*/ 56 h 142"/>
                  <a:gd name="T68" fmla="*/ 0 w 434"/>
                  <a:gd name="T69" fmla="*/ 37 h 142"/>
                  <a:gd name="T70" fmla="*/ 2 w 434"/>
                  <a:gd name="T71" fmla="*/ 19 h 142"/>
                  <a:gd name="T72" fmla="*/ 9 w 434"/>
                  <a:gd name="T73" fmla="*/ 18 h 142"/>
                  <a:gd name="T74" fmla="*/ 10 w 434"/>
                  <a:gd name="T75" fmla="*/ 8 h 142"/>
                  <a:gd name="T76" fmla="*/ 24 w 434"/>
                  <a:gd name="T77" fmla="*/ 8 h 142"/>
                  <a:gd name="T78" fmla="*/ 33 w 434"/>
                  <a:gd name="T79" fmla="*/ 0 h 14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34"/>
                  <a:gd name="T121" fmla="*/ 0 h 142"/>
                  <a:gd name="T122" fmla="*/ 434 w 434"/>
                  <a:gd name="T123" fmla="*/ 142 h 14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34" h="142">
                    <a:moveTo>
                      <a:pt x="33" y="0"/>
                    </a:moveTo>
                    <a:lnTo>
                      <a:pt x="91" y="0"/>
                    </a:lnTo>
                    <a:lnTo>
                      <a:pt x="115" y="18"/>
                    </a:lnTo>
                    <a:lnTo>
                      <a:pt x="126" y="27"/>
                    </a:lnTo>
                    <a:lnTo>
                      <a:pt x="180" y="27"/>
                    </a:lnTo>
                    <a:lnTo>
                      <a:pt x="185" y="16"/>
                    </a:lnTo>
                    <a:lnTo>
                      <a:pt x="211" y="10"/>
                    </a:lnTo>
                    <a:lnTo>
                      <a:pt x="249" y="8"/>
                    </a:lnTo>
                    <a:lnTo>
                      <a:pt x="261" y="19"/>
                    </a:lnTo>
                    <a:lnTo>
                      <a:pt x="272" y="21"/>
                    </a:lnTo>
                    <a:lnTo>
                      <a:pt x="279" y="26"/>
                    </a:lnTo>
                    <a:lnTo>
                      <a:pt x="289" y="27"/>
                    </a:lnTo>
                    <a:lnTo>
                      <a:pt x="288" y="35"/>
                    </a:lnTo>
                    <a:lnTo>
                      <a:pt x="300" y="45"/>
                    </a:lnTo>
                    <a:lnTo>
                      <a:pt x="373" y="50"/>
                    </a:lnTo>
                    <a:lnTo>
                      <a:pt x="363" y="61"/>
                    </a:lnTo>
                    <a:lnTo>
                      <a:pt x="364" y="72"/>
                    </a:lnTo>
                    <a:lnTo>
                      <a:pt x="385" y="98"/>
                    </a:lnTo>
                    <a:lnTo>
                      <a:pt x="434" y="106"/>
                    </a:lnTo>
                    <a:lnTo>
                      <a:pt x="425" y="140"/>
                    </a:lnTo>
                    <a:lnTo>
                      <a:pt x="383" y="142"/>
                    </a:lnTo>
                    <a:lnTo>
                      <a:pt x="356" y="132"/>
                    </a:lnTo>
                    <a:lnTo>
                      <a:pt x="322" y="101"/>
                    </a:lnTo>
                    <a:lnTo>
                      <a:pt x="303" y="95"/>
                    </a:lnTo>
                    <a:lnTo>
                      <a:pt x="261" y="95"/>
                    </a:lnTo>
                    <a:lnTo>
                      <a:pt x="207" y="103"/>
                    </a:lnTo>
                    <a:lnTo>
                      <a:pt x="195" y="95"/>
                    </a:lnTo>
                    <a:lnTo>
                      <a:pt x="176" y="84"/>
                    </a:lnTo>
                    <a:lnTo>
                      <a:pt x="152" y="85"/>
                    </a:lnTo>
                    <a:lnTo>
                      <a:pt x="103" y="76"/>
                    </a:lnTo>
                    <a:lnTo>
                      <a:pt x="87" y="64"/>
                    </a:lnTo>
                    <a:lnTo>
                      <a:pt x="65" y="64"/>
                    </a:lnTo>
                    <a:lnTo>
                      <a:pt x="52" y="56"/>
                    </a:lnTo>
                    <a:lnTo>
                      <a:pt x="31" y="56"/>
                    </a:lnTo>
                    <a:lnTo>
                      <a:pt x="0" y="37"/>
                    </a:lnTo>
                    <a:lnTo>
                      <a:pt x="2" y="19"/>
                    </a:lnTo>
                    <a:lnTo>
                      <a:pt x="9" y="18"/>
                    </a:lnTo>
                    <a:lnTo>
                      <a:pt x="10" y="8"/>
                    </a:lnTo>
                    <a:lnTo>
                      <a:pt x="24" y="8"/>
                    </a:lnTo>
                    <a:lnTo>
                      <a:pt x="33" y="0"/>
                    </a:lnTo>
                    <a:close/>
                  </a:path>
                </a:pathLst>
              </a:custGeom>
              <a:grpFill/>
              <a:ln w="12700" cmpd="sng">
                <a:solidFill>
                  <a:schemeClr val="bg2"/>
                </a:solidFill>
                <a:prstDash val="solid"/>
                <a:round/>
                <a:headEnd/>
                <a:tailEnd/>
              </a:ln>
            </p:spPr>
            <p:txBody>
              <a:bodyPr/>
              <a:lstStyle/>
              <a:p>
                <a:endParaRPr lang="en-GB"/>
              </a:p>
            </p:txBody>
          </p:sp>
          <p:sp>
            <p:nvSpPr>
              <p:cNvPr id="162" name="Freeform 78"/>
              <p:cNvSpPr>
                <a:spLocks/>
              </p:cNvSpPr>
              <p:nvPr/>
            </p:nvSpPr>
            <p:spPr bwMode="auto">
              <a:xfrm>
                <a:off x="2696" y="3187"/>
                <a:ext cx="263" cy="289"/>
              </a:xfrm>
              <a:custGeom>
                <a:avLst/>
                <a:gdLst>
                  <a:gd name="T0" fmla="*/ 254 w 263"/>
                  <a:gd name="T1" fmla="*/ 45 h 289"/>
                  <a:gd name="T2" fmla="*/ 158 w 263"/>
                  <a:gd name="T3" fmla="*/ 75 h 289"/>
                  <a:gd name="T4" fmla="*/ 130 w 263"/>
                  <a:gd name="T5" fmla="*/ 64 h 289"/>
                  <a:gd name="T6" fmla="*/ 96 w 263"/>
                  <a:gd name="T7" fmla="*/ 70 h 289"/>
                  <a:gd name="T8" fmla="*/ 71 w 263"/>
                  <a:gd name="T9" fmla="*/ 91 h 289"/>
                  <a:gd name="T10" fmla="*/ 85 w 263"/>
                  <a:gd name="T11" fmla="*/ 93 h 289"/>
                  <a:gd name="T12" fmla="*/ 104 w 263"/>
                  <a:gd name="T13" fmla="*/ 125 h 289"/>
                  <a:gd name="T14" fmla="*/ 115 w 263"/>
                  <a:gd name="T15" fmla="*/ 109 h 289"/>
                  <a:gd name="T16" fmla="*/ 171 w 263"/>
                  <a:gd name="T17" fmla="*/ 96 h 289"/>
                  <a:gd name="T18" fmla="*/ 179 w 263"/>
                  <a:gd name="T19" fmla="*/ 83 h 289"/>
                  <a:gd name="T20" fmla="*/ 179 w 263"/>
                  <a:gd name="T21" fmla="*/ 115 h 289"/>
                  <a:gd name="T22" fmla="*/ 162 w 263"/>
                  <a:gd name="T23" fmla="*/ 131 h 289"/>
                  <a:gd name="T24" fmla="*/ 148 w 263"/>
                  <a:gd name="T25" fmla="*/ 148 h 289"/>
                  <a:gd name="T26" fmla="*/ 179 w 263"/>
                  <a:gd name="T27" fmla="*/ 223 h 289"/>
                  <a:gd name="T28" fmla="*/ 160 w 263"/>
                  <a:gd name="T29" fmla="*/ 234 h 289"/>
                  <a:gd name="T30" fmla="*/ 125 w 263"/>
                  <a:gd name="T31" fmla="*/ 241 h 289"/>
                  <a:gd name="T32" fmla="*/ 115 w 263"/>
                  <a:gd name="T33" fmla="*/ 210 h 289"/>
                  <a:gd name="T34" fmla="*/ 108 w 263"/>
                  <a:gd name="T35" fmla="*/ 185 h 289"/>
                  <a:gd name="T36" fmla="*/ 73 w 263"/>
                  <a:gd name="T37" fmla="*/ 170 h 289"/>
                  <a:gd name="T38" fmla="*/ 87 w 263"/>
                  <a:gd name="T39" fmla="*/ 204 h 289"/>
                  <a:gd name="T40" fmla="*/ 85 w 263"/>
                  <a:gd name="T41" fmla="*/ 223 h 289"/>
                  <a:gd name="T42" fmla="*/ 96 w 263"/>
                  <a:gd name="T43" fmla="*/ 238 h 289"/>
                  <a:gd name="T44" fmla="*/ 80 w 263"/>
                  <a:gd name="T45" fmla="*/ 289 h 289"/>
                  <a:gd name="T46" fmla="*/ 52 w 263"/>
                  <a:gd name="T47" fmla="*/ 213 h 289"/>
                  <a:gd name="T48" fmla="*/ 0 w 263"/>
                  <a:gd name="T49" fmla="*/ 178 h 289"/>
                  <a:gd name="T50" fmla="*/ 22 w 263"/>
                  <a:gd name="T51" fmla="*/ 131 h 289"/>
                  <a:gd name="T52" fmla="*/ 49 w 263"/>
                  <a:gd name="T53" fmla="*/ 117 h 289"/>
                  <a:gd name="T54" fmla="*/ 54 w 263"/>
                  <a:gd name="T55" fmla="*/ 65 h 289"/>
                  <a:gd name="T56" fmla="*/ 76 w 263"/>
                  <a:gd name="T57" fmla="*/ 37 h 289"/>
                  <a:gd name="T58" fmla="*/ 96 w 263"/>
                  <a:gd name="T59" fmla="*/ 32 h 289"/>
                  <a:gd name="T60" fmla="*/ 106 w 263"/>
                  <a:gd name="T61" fmla="*/ 17 h 289"/>
                  <a:gd name="T62" fmla="*/ 129 w 263"/>
                  <a:gd name="T63" fmla="*/ 28 h 289"/>
                  <a:gd name="T64" fmla="*/ 202 w 263"/>
                  <a:gd name="T65" fmla="*/ 37 h 289"/>
                  <a:gd name="T66" fmla="*/ 235 w 263"/>
                  <a:gd name="T67" fmla="*/ 28 h 28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63"/>
                  <a:gd name="T103" fmla="*/ 0 h 289"/>
                  <a:gd name="T104" fmla="*/ 263 w 263"/>
                  <a:gd name="T105" fmla="*/ 289 h 28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63" h="289">
                    <a:moveTo>
                      <a:pt x="263" y="0"/>
                    </a:moveTo>
                    <a:lnTo>
                      <a:pt x="254" y="45"/>
                    </a:lnTo>
                    <a:lnTo>
                      <a:pt x="225" y="65"/>
                    </a:lnTo>
                    <a:lnTo>
                      <a:pt x="158" y="75"/>
                    </a:lnTo>
                    <a:lnTo>
                      <a:pt x="146" y="64"/>
                    </a:lnTo>
                    <a:lnTo>
                      <a:pt x="130" y="64"/>
                    </a:lnTo>
                    <a:lnTo>
                      <a:pt x="120" y="57"/>
                    </a:lnTo>
                    <a:lnTo>
                      <a:pt x="96" y="70"/>
                    </a:lnTo>
                    <a:lnTo>
                      <a:pt x="80" y="80"/>
                    </a:lnTo>
                    <a:lnTo>
                      <a:pt x="71" y="91"/>
                    </a:lnTo>
                    <a:lnTo>
                      <a:pt x="75" y="94"/>
                    </a:lnTo>
                    <a:lnTo>
                      <a:pt x="85" y="93"/>
                    </a:lnTo>
                    <a:lnTo>
                      <a:pt x="96" y="125"/>
                    </a:lnTo>
                    <a:lnTo>
                      <a:pt x="104" y="125"/>
                    </a:lnTo>
                    <a:lnTo>
                      <a:pt x="104" y="115"/>
                    </a:lnTo>
                    <a:lnTo>
                      <a:pt x="115" y="109"/>
                    </a:lnTo>
                    <a:lnTo>
                      <a:pt x="115" y="94"/>
                    </a:lnTo>
                    <a:lnTo>
                      <a:pt x="171" y="96"/>
                    </a:lnTo>
                    <a:lnTo>
                      <a:pt x="174" y="85"/>
                    </a:lnTo>
                    <a:lnTo>
                      <a:pt x="179" y="83"/>
                    </a:lnTo>
                    <a:lnTo>
                      <a:pt x="190" y="104"/>
                    </a:lnTo>
                    <a:lnTo>
                      <a:pt x="179" y="115"/>
                    </a:lnTo>
                    <a:lnTo>
                      <a:pt x="169" y="115"/>
                    </a:lnTo>
                    <a:lnTo>
                      <a:pt x="162" y="131"/>
                    </a:lnTo>
                    <a:lnTo>
                      <a:pt x="148" y="148"/>
                    </a:lnTo>
                    <a:lnTo>
                      <a:pt x="179" y="213"/>
                    </a:lnTo>
                    <a:lnTo>
                      <a:pt x="179" y="223"/>
                    </a:lnTo>
                    <a:lnTo>
                      <a:pt x="160" y="223"/>
                    </a:lnTo>
                    <a:lnTo>
                      <a:pt x="160" y="234"/>
                    </a:lnTo>
                    <a:lnTo>
                      <a:pt x="146" y="241"/>
                    </a:lnTo>
                    <a:lnTo>
                      <a:pt x="125" y="241"/>
                    </a:lnTo>
                    <a:lnTo>
                      <a:pt x="129" y="213"/>
                    </a:lnTo>
                    <a:lnTo>
                      <a:pt x="115" y="210"/>
                    </a:lnTo>
                    <a:lnTo>
                      <a:pt x="115" y="193"/>
                    </a:lnTo>
                    <a:lnTo>
                      <a:pt x="108" y="185"/>
                    </a:lnTo>
                    <a:lnTo>
                      <a:pt x="106" y="173"/>
                    </a:lnTo>
                    <a:lnTo>
                      <a:pt x="73" y="170"/>
                    </a:lnTo>
                    <a:lnTo>
                      <a:pt x="73" y="197"/>
                    </a:lnTo>
                    <a:lnTo>
                      <a:pt x="87" y="204"/>
                    </a:lnTo>
                    <a:lnTo>
                      <a:pt x="73" y="217"/>
                    </a:lnTo>
                    <a:lnTo>
                      <a:pt x="85" y="223"/>
                    </a:lnTo>
                    <a:lnTo>
                      <a:pt x="82" y="233"/>
                    </a:lnTo>
                    <a:lnTo>
                      <a:pt x="96" y="238"/>
                    </a:lnTo>
                    <a:lnTo>
                      <a:pt x="96" y="276"/>
                    </a:lnTo>
                    <a:lnTo>
                      <a:pt x="80" y="289"/>
                    </a:lnTo>
                    <a:lnTo>
                      <a:pt x="56" y="287"/>
                    </a:lnTo>
                    <a:lnTo>
                      <a:pt x="52" y="213"/>
                    </a:lnTo>
                    <a:lnTo>
                      <a:pt x="33" y="209"/>
                    </a:lnTo>
                    <a:lnTo>
                      <a:pt x="0" y="178"/>
                    </a:lnTo>
                    <a:lnTo>
                      <a:pt x="0" y="154"/>
                    </a:lnTo>
                    <a:lnTo>
                      <a:pt x="22" y="131"/>
                    </a:lnTo>
                    <a:lnTo>
                      <a:pt x="36" y="130"/>
                    </a:lnTo>
                    <a:lnTo>
                      <a:pt x="49" y="117"/>
                    </a:lnTo>
                    <a:lnTo>
                      <a:pt x="54" y="102"/>
                    </a:lnTo>
                    <a:lnTo>
                      <a:pt x="54" y="65"/>
                    </a:lnTo>
                    <a:lnTo>
                      <a:pt x="64" y="48"/>
                    </a:lnTo>
                    <a:lnTo>
                      <a:pt x="76" y="37"/>
                    </a:lnTo>
                    <a:lnTo>
                      <a:pt x="89" y="37"/>
                    </a:lnTo>
                    <a:lnTo>
                      <a:pt x="96" y="32"/>
                    </a:lnTo>
                    <a:lnTo>
                      <a:pt x="97" y="19"/>
                    </a:lnTo>
                    <a:lnTo>
                      <a:pt x="106" y="17"/>
                    </a:lnTo>
                    <a:lnTo>
                      <a:pt x="115" y="27"/>
                    </a:lnTo>
                    <a:lnTo>
                      <a:pt x="129" y="28"/>
                    </a:lnTo>
                    <a:lnTo>
                      <a:pt x="129" y="37"/>
                    </a:lnTo>
                    <a:lnTo>
                      <a:pt x="202" y="37"/>
                    </a:lnTo>
                    <a:lnTo>
                      <a:pt x="225" y="28"/>
                    </a:lnTo>
                    <a:lnTo>
                      <a:pt x="235" y="28"/>
                    </a:lnTo>
                    <a:lnTo>
                      <a:pt x="263" y="0"/>
                    </a:lnTo>
                    <a:close/>
                  </a:path>
                </a:pathLst>
              </a:custGeom>
              <a:grpFill/>
              <a:ln w="12700" cmpd="sng">
                <a:solidFill>
                  <a:schemeClr val="bg2"/>
                </a:solidFill>
                <a:prstDash val="solid"/>
                <a:round/>
                <a:headEnd/>
                <a:tailEnd/>
              </a:ln>
            </p:spPr>
            <p:txBody>
              <a:bodyPr/>
              <a:lstStyle/>
              <a:p>
                <a:endParaRPr lang="en-GB"/>
              </a:p>
            </p:txBody>
          </p:sp>
          <p:sp>
            <p:nvSpPr>
              <p:cNvPr id="163" name="Freeform 79"/>
              <p:cNvSpPr>
                <a:spLocks/>
              </p:cNvSpPr>
              <p:nvPr/>
            </p:nvSpPr>
            <p:spPr bwMode="auto">
              <a:xfrm>
                <a:off x="3011" y="3326"/>
                <a:ext cx="119" cy="62"/>
              </a:xfrm>
              <a:custGeom>
                <a:avLst/>
                <a:gdLst>
                  <a:gd name="T0" fmla="*/ 103 w 119"/>
                  <a:gd name="T1" fmla="*/ 0 h 62"/>
                  <a:gd name="T2" fmla="*/ 72 w 119"/>
                  <a:gd name="T3" fmla="*/ 2 h 62"/>
                  <a:gd name="T4" fmla="*/ 37 w 119"/>
                  <a:gd name="T5" fmla="*/ 12 h 62"/>
                  <a:gd name="T6" fmla="*/ 16 w 119"/>
                  <a:gd name="T7" fmla="*/ 23 h 62"/>
                  <a:gd name="T8" fmla="*/ 2 w 119"/>
                  <a:gd name="T9" fmla="*/ 29 h 62"/>
                  <a:gd name="T10" fmla="*/ 0 w 119"/>
                  <a:gd name="T11" fmla="*/ 42 h 62"/>
                  <a:gd name="T12" fmla="*/ 14 w 119"/>
                  <a:gd name="T13" fmla="*/ 50 h 62"/>
                  <a:gd name="T14" fmla="*/ 32 w 119"/>
                  <a:gd name="T15" fmla="*/ 50 h 62"/>
                  <a:gd name="T16" fmla="*/ 44 w 119"/>
                  <a:gd name="T17" fmla="*/ 52 h 62"/>
                  <a:gd name="T18" fmla="*/ 65 w 119"/>
                  <a:gd name="T19" fmla="*/ 62 h 62"/>
                  <a:gd name="T20" fmla="*/ 100 w 119"/>
                  <a:gd name="T21" fmla="*/ 62 h 62"/>
                  <a:gd name="T22" fmla="*/ 112 w 119"/>
                  <a:gd name="T23" fmla="*/ 49 h 62"/>
                  <a:gd name="T24" fmla="*/ 115 w 119"/>
                  <a:gd name="T25" fmla="*/ 31 h 62"/>
                  <a:gd name="T26" fmla="*/ 119 w 119"/>
                  <a:gd name="T27" fmla="*/ 10 h 62"/>
                  <a:gd name="T28" fmla="*/ 103 w 119"/>
                  <a:gd name="T29" fmla="*/ 0 h 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9"/>
                  <a:gd name="T46" fmla="*/ 0 h 62"/>
                  <a:gd name="T47" fmla="*/ 119 w 119"/>
                  <a:gd name="T48" fmla="*/ 62 h 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9" h="62">
                    <a:moveTo>
                      <a:pt x="103" y="0"/>
                    </a:moveTo>
                    <a:lnTo>
                      <a:pt x="72" y="2"/>
                    </a:lnTo>
                    <a:lnTo>
                      <a:pt x="37" y="12"/>
                    </a:lnTo>
                    <a:lnTo>
                      <a:pt x="16" y="23"/>
                    </a:lnTo>
                    <a:lnTo>
                      <a:pt x="2" y="29"/>
                    </a:lnTo>
                    <a:lnTo>
                      <a:pt x="0" y="42"/>
                    </a:lnTo>
                    <a:lnTo>
                      <a:pt x="14" y="50"/>
                    </a:lnTo>
                    <a:lnTo>
                      <a:pt x="32" y="50"/>
                    </a:lnTo>
                    <a:lnTo>
                      <a:pt x="44" y="52"/>
                    </a:lnTo>
                    <a:lnTo>
                      <a:pt x="65" y="62"/>
                    </a:lnTo>
                    <a:lnTo>
                      <a:pt x="100" y="62"/>
                    </a:lnTo>
                    <a:lnTo>
                      <a:pt x="112" y="49"/>
                    </a:lnTo>
                    <a:lnTo>
                      <a:pt x="115" y="31"/>
                    </a:lnTo>
                    <a:lnTo>
                      <a:pt x="119" y="10"/>
                    </a:lnTo>
                    <a:lnTo>
                      <a:pt x="103" y="0"/>
                    </a:lnTo>
                    <a:close/>
                  </a:path>
                </a:pathLst>
              </a:custGeom>
              <a:grpFill/>
              <a:ln w="12700" cmpd="sng">
                <a:solidFill>
                  <a:schemeClr val="bg2"/>
                </a:solidFill>
                <a:prstDash val="solid"/>
                <a:round/>
                <a:headEnd/>
                <a:tailEnd/>
              </a:ln>
            </p:spPr>
            <p:txBody>
              <a:bodyPr/>
              <a:lstStyle/>
              <a:p>
                <a:endParaRPr lang="en-GB"/>
              </a:p>
            </p:txBody>
          </p:sp>
        </p:grpSp>
        <p:grpSp>
          <p:nvGrpSpPr>
            <p:cNvPr id="116" name="Group 80"/>
            <p:cNvGrpSpPr>
              <a:grpSpLocks/>
            </p:cNvGrpSpPr>
            <p:nvPr/>
          </p:nvGrpSpPr>
          <p:grpSpPr bwMode="auto">
            <a:xfrm>
              <a:off x="3098" y="3167"/>
              <a:ext cx="114" cy="397"/>
              <a:chOff x="883" y="3312"/>
              <a:chExt cx="124" cy="397"/>
            </a:xfrm>
            <a:grpFill/>
          </p:grpSpPr>
          <p:sp>
            <p:nvSpPr>
              <p:cNvPr id="122" name="Freeform 81"/>
              <p:cNvSpPr>
                <a:spLocks/>
              </p:cNvSpPr>
              <p:nvPr/>
            </p:nvSpPr>
            <p:spPr bwMode="auto">
              <a:xfrm>
                <a:off x="896" y="3452"/>
                <a:ext cx="29" cy="35"/>
              </a:xfrm>
              <a:custGeom>
                <a:avLst/>
                <a:gdLst>
                  <a:gd name="T0" fmla="*/ 0 w 29"/>
                  <a:gd name="T1" fmla="*/ 6 h 35"/>
                  <a:gd name="T2" fmla="*/ 8 w 29"/>
                  <a:gd name="T3" fmla="*/ 0 h 35"/>
                  <a:gd name="T4" fmla="*/ 19 w 29"/>
                  <a:gd name="T5" fmla="*/ 3 h 35"/>
                  <a:gd name="T6" fmla="*/ 26 w 29"/>
                  <a:gd name="T7" fmla="*/ 3 h 35"/>
                  <a:gd name="T8" fmla="*/ 29 w 29"/>
                  <a:gd name="T9" fmla="*/ 13 h 35"/>
                  <a:gd name="T10" fmla="*/ 28 w 29"/>
                  <a:gd name="T11" fmla="*/ 21 h 35"/>
                  <a:gd name="T12" fmla="*/ 17 w 29"/>
                  <a:gd name="T13" fmla="*/ 35 h 35"/>
                  <a:gd name="T14" fmla="*/ 3 w 29"/>
                  <a:gd name="T15" fmla="*/ 34 h 35"/>
                  <a:gd name="T16" fmla="*/ 1 w 29"/>
                  <a:gd name="T17" fmla="*/ 21 h 35"/>
                  <a:gd name="T18" fmla="*/ 0 w 29"/>
                  <a:gd name="T19" fmla="*/ 6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5"/>
                  <a:gd name="T32" fmla="*/ 29 w 29"/>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5">
                    <a:moveTo>
                      <a:pt x="0" y="6"/>
                    </a:moveTo>
                    <a:lnTo>
                      <a:pt x="8" y="0"/>
                    </a:lnTo>
                    <a:lnTo>
                      <a:pt x="19" y="3"/>
                    </a:lnTo>
                    <a:lnTo>
                      <a:pt x="26" y="3"/>
                    </a:lnTo>
                    <a:lnTo>
                      <a:pt x="29" y="13"/>
                    </a:lnTo>
                    <a:lnTo>
                      <a:pt x="28" y="21"/>
                    </a:lnTo>
                    <a:lnTo>
                      <a:pt x="17" y="35"/>
                    </a:lnTo>
                    <a:lnTo>
                      <a:pt x="3" y="34"/>
                    </a:lnTo>
                    <a:lnTo>
                      <a:pt x="1" y="21"/>
                    </a:lnTo>
                    <a:lnTo>
                      <a:pt x="0" y="6"/>
                    </a:lnTo>
                    <a:close/>
                  </a:path>
                </a:pathLst>
              </a:custGeom>
              <a:grpFill/>
              <a:ln w="12700" cmpd="sng">
                <a:solidFill>
                  <a:schemeClr val="bg2"/>
                </a:solidFill>
                <a:prstDash val="solid"/>
                <a:round/>
                <a:headEnd/>
                <a:tailEnd/>
              </a:ln>
            </p:spPr>
            <p:txBody>
              <a:bodyPr/>
              <a:lstStyle/>
              <a:p>
                <a:endParaRPr lang="en-GB"/>
              </a:p>
            </p:txBody>
          </p:sp>
          <p:sp>
            <p:nvSpPr>
              <p:cNvPr id="123" name="Freeform 82"/>
              <p:cNvSpPr>
                <a:spLocks/>
              </p:cNvSpPr>
              <p:nvPr/>
            </p:nvSpPr>
            <p:spPr bwMode="auto">
              <a:xfrm>
                <a:off x="972" y="3347"/>
                <a:ext cx="30" cy="36"/>
              </a:xfrm>
              <a:custGeom>
                <a:avLst/>
                <a:gdLst>
                  <a:gd name="T0" fmla="*/ 0 w 30"/>
                  <a:gd name="T1" fmla="*/ 5 h 36"/>
                  <a:gd name="T2" fmla="*/ 9 w 30"/>
                  <a:gd name="T3" fmla="*/ 0 h 36"/>
                  <a:gd name="T4" fmla="*/ 20 w 30"/>
                  <a:gd name="T5" fmla="*/ 2 h 36"/>
                  <a:gd name="T6" fmla="*/ 28 w 30"/>
                  <a:gd name="T7" fmla="*/ 4 h 36"/>
                  <a:gd name="T8" fmla="*/ 30 w 30"/>
                  <a:gd name="T9" fmla="*/ 13 h 36"/>
                  <a:gd name="T10" fmla="*/ 28 w 30"/>
                  <a:gd name="T11" fmla="*/ 21 h 36"/>
                  <a:gd name="T12" fmla="*/ 20 w 30"/>
                  <a:gd name="T13" fmla="*/ 36 h 36"/>
                  <a:gd name="T14" fmla="*/ 4 w 30"/>
                  <a:gd name="T15" fmla="*/ 33 h 36"/>
                  <a:gd name="T16" fmla="*/ 2 w 30"/>
                  <a:gd name="T17" fmla="*/ 21 h 36"/>
                  <a:gd name="T18" fmla="*/ 0 w 30"/>
                  <a:gd name="T19" fmla="*/ 5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6"/>
                  <a:gd name="T32" fmla="*/ 30 w 3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6">
                    <a:moveTo>
                      <a:pt x="0" y="5"/>
                    </a:moveTo>
                    <a:lnTo>
                      <a:pt x="9" y="0"/>
                    </a:lnTo>
                    <a:lnTo>
                      <a:pt x="20" y="2"/>
                    </a:lnTo>
                    <a:lnTo>
                      <a:pt x="28" y="4"/>
                    </a:lnTo>
                    <a:lnTo>
                      <a:pt x="30" y="13"/>
                    </a:lnTo>
                    <a:lnTo>
                      <a:pt x="28" y="21"/>
                    </a:lnTo>
                    <a:lnTo>
                      <a:pt x="20" y="36"/>
                    </a:lnTo>
                    <a:lnTo>
                      <a:pt x="4" y="33"/>
                    </a:lnTo>
                    <a:lnTo>
                      <a:pt x="2" y="21"/>
                    </a:lnTo>
                    <a:lnTo>
                      <a:pt x="0" y="5"/>
                    </a:lnTo>
                    <a:close/>
                  </a:path>
                </a:pathLst>
              </a:custGeom>
              <a:grpFill/>
              <a:ln w="12700" cmpd="sng">
                <a:solidFill>
                  <a:schemeClr val="bg2"/>
                </a:solidFill>
                <a:prstDash val="solid"/>
                <a:round/>
                <a:headEnd/>
                <a:tailEnd/>
              </a:ln>
            </p:spPr>
            <p:txBody>
              <a:bodyPr/>
              <a:lstStyle/>
              <a:p>
                <a:endParaRPr lang="en-GB"/>
              </a:p>
            </p:txBody>
          </p:sp>
          <p:sp>
            <p:nvSpPr>
              <p:cNvPr id="124" name="Freeform 83"/>
              <p:cNvSpPr>
                <a:spLocks/>
              </p:cNvSpPr>
              <p:nvPr/>
            </p:nvSpPr>
            <p:spPr bwMode="auto">
              <a:xfrm>
                <a:off x="901" y="3495"/>
                <a:ext cx="30" cy="37"/>
              </a:xfrm>
              <a:custGeom>
                <a:avLst/>
                <a:gdLst>
                  <a:gd name="T0" fmla="*/ 0 w 30"/>
                  <a:gd name="T1" fmla="*/ 7 h 37"/>
                  <a:gd name="T2" fmla="*/ 9 w 30"/>
                  <a:gd name="T3" fmla="*/ 0 h 37"/>
                  <a:gd name="T4" fmla="*/ 19 w 30"/>
                  <a:gd name="T5" fmla="*/ 4 h 37"/>
                  <a:gd name="T6" fmla="*/ 26 w 30"/>
                  <a:gd name="T7" fmla="*/ 5 h 37"/>
                  <a:gd name="T8" fmla="*/ 30 w 30"/>
                  <a:gd name="T9" fmla="*/ 15 h 37"/>
                  <a:gd name="T10" fmla="*/ 28 w 30"/>
                  <a:gd name="T11" fmla="*/ 23 h 37"/>
                  <a:gd name="T12" fmla="*/ 17 w 30"/>
                  <a:gd name="T13" fmla="*/ 37 h 37"/>
                  <a:gd name="T14" fmla="*/ 3 w 30"/>
                  <a:gd name="T15" fmla="*/ 34 h 37"/>
                  <a:gd name="T16" fmla="*/ 2 w 30"/>
                  <a:gd name="T17" fmla="*/ 23 h 37"/>
                  <a:gd name="T18" fmla="*/ 0 w 30"/>
                  <a:gd name="T19" fmla="*/ 7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7"/>
                  <a:gd name="T32" fmla="*/ 30 w 30"/>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7">
                    <a:moveTo>
                      <a:pt x="0" y="7"/>
                    </a:moveTo>
                    <a:lnTo>
                      <a:pt x="9" y="0"/>
                    </a:lnTo>
                    <a:lnTo>
                      <a:pt x="19" y="4"/>
                    </a:lnTo>
                    <a:lnTo>
                      <a:pt x="26" y="5"/>
                    </a:lnTo>
                    <a:lnTo>
                      <a:pt x="30" y="15"/>
                    </a:lnTo>
                    <a:lnTo>
                      <a:pt x="28" y="23"/>
                    </a:lnTo>
                    <a:lnTo>
                      <a:pt x="17" y="37"/>
                    </a:lnTo>
                    <a:lnTo>
                      <a:pt x="3" y="34"/>
                    </a:lnTo>
                    <a:lnTo>
                      <a:pt x="2" y="23"/>
                    </a:lnTo>
                    <a:lnTo>
                      <a:pt x="0" y="7"/>
                    </a:lnTo>
                    <a:close/>
                  </a:path>
                </a:pathLst>
              </a:custGeom>
              <a:grpFill/>
              <a:ln w="12700" cmpd="sng">
                <a:solidFill>
                  <a:schemeClr val="bg2"/>
                </a:solidFill>
                <a:prstDash val="solid"/>
                <a:round/>
                <a:headEnd/>
                <a:tailEnd/>
              </a:ln>
            </p:spPr>
            <p:txBody>
              <a:bodyPr/>
              <a:lstStyle/>
              <a:p>
                <a:endParaRPr lang="en-GB"/>
              </a:p>
            </p:txBody>
          </p:sp>
          <p:sp>
            <p:nvSpPr>
              <p:cNvPr id="125" name="Freeform 84"/>
              <p:cNvSpPr>
                <a:spLocks/>
              </p:cNvSpPr>
              <p:nvPr/>
            </p:nvSpPr>
            <p:spPr bwMode="auto">
              <a:xfrm>
                <a:off x="910" y="3674"/>
                <a:ext cx="29" cy="35"/>
              </a:xfrm>
              <a:custGeom>
                <a:avLst/>
                <a:gdLst>
                  <a:gd name="T0" fmla="*/ 0 w 29"/>
                  <a:gd name="T1" fmla="*/ 6 h 35"/>
                  <a:gd name="T2" fmla="*/ 8 w 29"/>
                  <a:gd name="T3" fmla="*/ 0 h 35"/>
                  <a:gd name="T4" fmla="*/ 19 w 29"/>
                  <a:gd name="T5" fmla="*/ 3 h 35"/>
                  <a:gd name="T6" fmla="*/ 27 w 29"/>
                  <a:gd name="T7" fmla="*/ 5 h 35"/>
                  <a:gd name="T8" fmla="*/ 29 w 29"/>
                  <a:gd name="T9" fmla="*/ 13 h 35"/>
                  <a:gd name="T10" fmla="*/ 27 w 29"/>
                  <a:gd name="T11" fmla="*/ 22 h 35"/>
                  <a:gd name="T12" fmla="*/ 17 w 29"/>
                  <a:gd name="T13" fmla="*/ 35 h 35"/>
                  <a:gd name="T14" fmla="*/ 3 w 29"/>
                  <a:gd name="T15" fmla="*/ 34 h 35"/>
                  <a:gd name="T16" fmla="*/ 1 w 29"/>
                  <a:gd name="T17" fmla="*/ 22 h 35"/>
                  <a:gd name="T18" fmla="*/ 0 w 29"/>
                  <a:gd name="T19" fmla="*/ 6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5"/>
                  <a:gd name="T32" fmla="*/ 29 w 29"/>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5">
                    <a:moveTo>
                      <a:pt x="0" y="6"/>
                    </a:moveTo>
                    <a:lnTo>
                      <a:pt x="8" y="0"/>
                    </a:lnTo>
                    <a:lnTo>
                      <a:pt x="19" y="3"/>
                    </a:lnTo>
                    <a:lnTo>
                      <a:pt x="27" y="5"/>
                    </a:lnTo>
                    <a:lnTo>
                      <a:pt x="29" y="13"/>
                    </a:lnTo>
                    <a:lnTo>
                      <a:pt x="27" y="22"/>
                    </a:lnTo>
                    <a:lnTo>
                      <a:pt x="17" y="35"/>
                    </a:lnTo>
                    <a:lnTo>
                      <a:pt x="3" y="34"/>
                    </a:lnTo>
                    <a:lnTo>
                      <a:pt x="1" y="22"/>
                    </a:lnTo>
                    <a:lnTo>
                      <a:pt x="0" y="6"/>
                    </a:lnTo>
                    <a:close/>
                  </a:path>
                </a:pathLst>
              </a:custGeom>
              <a:grpFill/>
              <a:ln w="12700" cmpd="sng">
                <a:solidFill>
                  <a:schemeClr val="bg2"/>
                </a:solidFill>
                <a:prstDash val="solid"/>
                <a:round/>
                <a:headEnd/>
                <a:tailEnd/>
              </a:ln>
            </p:spPr>
            <p:txBody>
              <a:bodyPr/>
              <a:lstStyle/>
              <a:p>
                <a:endParaRPr lang="en-GB"/>
              </a:p>
            </p:txBody>
          </p:sp>
          <p:sp>
            <p:nvSpPr>
              <p:cNvPr id="126" name="Freeform 85"/>
              <p:cNvSpPr>
                <a:spLocks/>
              </p:cNvSpPr>
              <p:nvPr/>
            </p:nvSpPr>
            <p:spPr bwMode="auto">
              <a:xfrm>
                <a:off x="885" y="3312"/>
                <a:ext cx="40" cy="37"/>
              </a:xfrm>
              <a:custGeom>
                <a:avLst/>
                <a:gdLst>
                  <a:gd name="T0" fmla="*/ 0 w 40"/>
                  <a:gd name="T1" fmla="*/ 5 h 37"/>
                  <a:gd name="T2" fmla="*/ 18 w 40"/>
                  <a:gd name="T3" fmla="*/ 0 h 37"/>
                  <a:gd name="T4" fmla="*/ 33 w 40"/>
                  <a:gd name="T5" fmla="*/ 5 h 37"/>
                  <a:gd name="T6" fmla="*/ 37 w 40"/>
                  <a:gd name="T7" fmla="*/ 10 h 37"/>
                  <a:gd name="T8" fmla="*/ 40 w 40"/>
                  <a:gd name="T9" fmla="*/ 24 h 37"/>
                  <a:gd name="T10" fmla="*/ 37 w 40"/>
                  <a:gd name="T11" fmla="*/ 37 h 37"/>
                  <a:gd name="T12" fmla="*/ 12 w 40"/>
                  <a:gd name="T13" fmla="*/ 32 h 37"/>
                  <a:gd name="T14" fmla="*/ 0 w 40"/>
                  <a:gd name="T15" fmla="*/ 23 h 37"/>
                  <a:gd name="T16" fmla="*/ 0 w 40"/>
                  <a:gd name="T17" fmla="*/ 5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37"/>
                  <a:gd name="T29" fmla="*/ 40 w 40"/>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37">
                    <a:moveTo>
                      <a:pt x="0" y="5"/>
                    </a:moveTo>
                    <a:lnTo>
                      <a:pt x="18" y="0"/>
                    </a:lnTo>
                    <a:lnTo>
                      <a:pt x="33" y="5"/>
                    </a:lnTo>
                    <a:lnTo>
                      <a:pt x="37" y="10"/>
                    </a:lnTo>
                    <a:lnTo>
                      <a:pt x="40" y="24"/>
                    </a:lnTo>
                    <a:lnTo>
                      <a:pt x="37" y="37"/>
                    </a:lnTo>
                    <a:lnTo>
                      <a:pt x="12" y="32"/>
                    </a:lnTo>
                    <a:lnTo>
                      <a:pt x="0" y="23"/>
                    </a:lnTo>
                    <a:lnTo>
                      <a:pt x="0" y="5"/>
                    </a:lnTo>
                    <a:close/>
                  </a:path>
                </a:pathLst>
              </a:custGeom>
              <a:grpFill/>
              <a:ln w="12700" cmpd="sng">
                <a:solidFill>
                  <a:schemeClr val="bg2"/>
                </a:solidFill>
                <a:prstDash val="solid"/>
                <a:round/>
                <a:headEnd/>
                <a:tailEnd/>
              </a:ln>
            </p:spPr>
            <p:txBody>
              <a:bodyPr/>
              <a:lstStyle/>
              <a:p>
                <a:endParaRPr lang="en-GB"/>
              </a:p>
            </p:txBody>
          </p:sp>
          <p:sp>
            <p:nvSpPr>
              <p:cNvPr id="127" name="Freeform 86"/>
              <p:cNvSpPr>
                <a:spLocks/>
              </p:cNvSpPr>
              <p:nvPr/>
            </p:nvSpPr>
            <p:spPr bwMode="auto">
              <a:xfrm>
                <a:off x="883" y="3561"/>
                <a:ext cx="39" cy="50"/>
              </a:xfrm>
              <a:custGeom>
                <a:avLst/>
                <a:gdLst>
                  <a:gd name="T0" fmla="*/ 39 w 39"/>
                  <a:gd name="T1" fmla="*/ 44 h 50"/>
                  <a:gd name="T2" fmla="*/ 37 w 39"/>
                  <a:gd name="T3" fmla="*/ 31 h 50"/>
                  <a:gd name="T4" fmla="*/ 32 w 39"/>
                  <a:gd name="T5" fmla="*/ 16 h 50"/>
                  <a:gd name="T6" fmla="*/ 25 w 39"/>
                  <a:gd name="T7" fmla="*/ 8 h 50"/>
                  <a:gd name="T8" fmla="*/ 20 w 39"/>
                  <a:gd name="T9" fmla="*/ 0 h 50"/>
                  <a:gd name="T10" fmla="*/ 11 w 39"/>
                  <a:gd name="T11" fmla="*/ 0 h 50"/>
                  <a:gd name="T12" fmla="*/ 6 w 39"/>
                  <a:gd name="T13" fmla="*/ 7 h 50"/>
                  <a:gd name="T14" fmla="*/ 6 w 39"/>
                  <a:gd name="T15" fmla="*/ 13 h 50"/>
                  <a:gd name="T16" fmla="*/ 6 w 39"/>
                  <a:gd name="T17" fmla="*/ 18 h 50"/>
                  <a:gd name="T18" fmla="*/ 0 w 39"/>
                  <a:gd name="T19" fmla="*/ 28 h 50"/>
                  <a:gd name="T20" fmla="*/ 0 w 39"/>
                  <a:gd name="T21" fmla="*/ 42 h 50"/>
                  <a:gd name="T22" fmla="*/ 7 w 39"/>
                  <a:gd name="T23" fmla="*/ 49 h 50"/>
                  <a:gd name="T24" fmla="*/ 18 w 39"/>
                  <a:gd name="T25" fmla="*/ 50 h 50"/>
                  <a:gd name="T26" fmla="*/ 32 w 39"/>
                  <a:gd name="T27" fmla="*/ 50 h 50"/>
                  <a:gd name="T28" fmla="*/ 39 w 39"/>
                  <a:gd name="T29" fmla="*/ 44 h 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50"/>
                  <a:gd name="T47" fmla="*/ 39 w 39"/>
                  <a:gd name="T48" fmla="*/ 50 h 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50">
                    <a:moveTo>
                      <a:pt x="39" y="44"/>
                    </a:moveTo>
                    <a:lnTo>
                      <a:pt x="37" y="31"/>
                    </a:lnTo>
                    <a:lnTo>
                      <a:pt x="32" y="16"/>
                    </a:lnTo>
                    <a:lnTo>
                      <a:pt x="25" y="8"/>
                    </a:lnTo>
                    <a:lnTo>
                      <a:pt x="20" y="0"/>
                    </a:lnTo>
                    <a:lnTo>
                      <a:pt x="11" y="0"/>
                    </a:lnTo>
                    <a:lnTo>
                      <a:pt x="6" y="7"/>
                    </a:lnTo>
                    <a:lnTo>
                      <a:pt x="6" y="13"/>
                    </a:lnTo>
                    <a:lnTo>
                      <a:pt x="6" y="18"/>
                    </a:lnTo>
                    <a:lnTo>
                      <a:pt x="0" y="28"/>
                    </a:lnTo>
                    <a:lnTo>
                      <a:pt x="0" y="42"/>
                    </a:lnTo>
                    <a:lnTo>
                      <a:pt x="7" y="49"/>
                    </a:lnTo>
                    <a:lnTo>
                      <a:pt x="18" y="50"/>
                    </a:lnTo>
                    <a:lnTo>
                      <a:pt x="32" y="50"/>
                    </a:lnTo>
                    <a:lnTo>
                      <a:pt x="39" y="44"/>
                    </a:lnTo>
                    <a:close/>
                  </a:path>
                </a:pathLst>
              </a:custGeom>
              <a:grpFill/>
              <a:ln w="12700" cmpd="sng">
                <a:solidFill>
                  <a:schemeClr val="bg2"/>
                </a:solidFill>
                <a:prstDash val="solid"/>
                <a:round/>
                <a:headEnd/>
                <a:tailEnd/>
              </a:ln>
            </p:spPr>
            <p:txBody>
              <a:bodyPr/>
              <a:lstStyle/>
              <a:p>
                <a:endParaRPr lang="en-GB"/>
              </a:p>
            </p:txBody>
          </p:sp>
          <p:sp>
            <p:nvSpPr>
              <p:cNvPr id="128" name="Freeform 87"/>
              <p:cNvSpPr>
                <a:spLocks/>
              </p:cNvSpPr>
              <p:nvPr/>
            </p:nvSpPr>
            <p:spPr bwMode="auto">
              <a:xfrm>
                <a:off x="932" y="3622"/>
                <a:ext cx="33" cy="50"/>
              </a:xfrm>
              <a:custGeom>
                <a:avLst/>
                <a:gdLst>
                  <a:gd name="T0" fmla="*/ 33 w 33"/>
                  <a:gd name="T1" fmla="*/ 5 h 50"/>
                  <a:gd name="T2" fmla="*/ 33 w 33"/>
                  <a:gd name="T3" fmla="*/ 20 h 50"/>
                  <a:gd name="T4" fmla="*/ 26 w 33"/>
                  <a:gd name="T5" fmla="*/ 34 h 50"/>
                  <a:gd name="T6" fmla="*/ 19 w 33"/>
                  <a:gd name="T7" fmla="*/ 42 h 50"/>
                  <a:gd name="T8" fmla="*/ 18 w 33"/>
                  <a:gd name="T9" fmla="*/ 50 h 50"/>
                  <a:gd name="T10" fmla="*/ 11 w 33"/>
                  <a:gd name="T11" fmla="*/ 50 h 50"/>
                  <a:gd name="T12" fmla="*/ 5 w 33"/>
                  <a:gd name="T13" fmla="*/ 44 h 50"/>
                  <a:gd name="T14" fmla="*/ 5 w 33"/>
                  <a:gd name="T15" fmla="*/ 37 h 50"/>
                  <a:gd name="T16" fmla="*/ 4 w 33"/>
                  <a:gd name="T17" fmla="*/ 33 h 50"/>
                  <a:gd name="T18" fmla="*/ 0 w 33"/>
                  <a:gd name="T19" fmla="*/ 23 h 50"/>
                  <a:gd name="T20" fmla="*/ 0 w 33"/>
                  <a:gd name="T21" fmla="*/ 8 h 50"/>
                  <a:gd name="T22" fmla="*/ 5 w 33"/>
                  <a:gd name="T23" fmla="*/ 2 h 50"/>
                  <a:gd name="T24" fmla="*/ 14 w 33"/>
                  <a:gd name="T25" fmla="*/ 0 h 50"/>
                  <a:gd name="T26" fmla="*/ 28 w 33"/>
                  <a:gd name="T27" fmla="*/ 0 h 50"/>
                  <a:gd name="T28" fmla="*/ 33 w 33"/>
                  <a:gd name="T29" fmla="*/ 5 h 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50"/>
                  <a:gd name="T47" fmla="*/ 33 w 33"/>
                  <a:gd name="T48" fmla="*/ 50 h 5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50">
                    <a:moveTo>
                      <a:pt x="33" y="5"/>
                    </a:moveTo>
                    <a:lnTo>
                      <a:pt x="33" y="20"/>
                    </a:lnTo>
                    <a:lnTo>
                      <a:pt x="26" y="34"/>
                    </a:lnTo>
                    <a:lnTo>
                      <a:pt x="19" y="42"/>
                    </a:lnTo>
                    <a:lnTo>
                      <a:pt x="18" y="50"/>
                    </a:lnTo>
                    <a:lnTo>
                      <a:pt x="11" y="50"/>
                    </a:lnTo>
                    <a:lnTo>
                      <a:pt x="5" y="44"/>
                    </a:lnTo>
                    <a:lnTo>
                      <a:pt x="5" y="37"/>
                    </a:lnTo>
                    <a:lnTo>
                      <a:pt x="4" y="33"/>
                    </a:lnTo>
                    <a:lnTo>
                      <a:pt x="0" y="23"/>
                    </a:lnTo>
                    <a:lnTo>
                      <a:pt x="0" y="8"/>
                    </a:lnTo>
                    <a:lnTo>
                      <a:pt x="5" y="2"/>
                    </a:lnTo>
                    <a:lnTo>
                      <a:pt x="14" y="0"/>
                    </a:lnTo>
                    <a:lnTo>
                      <a:pt x="28" y="0"/>
                    </a:lnTo>
                    <a:lnTo>
                      <a:pt x="33" y="5"/>
                    </a:lnTo>
                    <a:close/>
                  </a:path>
                </a:pathLst>
              </a:custGeom>
              <a:grpFill/>
              <a:ln w="12700" cmpd="sng">
                <a:solidFill>
                  <a:schemeClr val="bg2"/>
                </a:solidFill>
                <a:prstDash val="solid"/>
                <a:round/>
                <a:headEnd/>
                <a:tailEnd/>
              </a:ln>
            </p:spPr>
            <p:txBody>
              <a:bodyPr/>
              <a:lstStyle/>
              <a:p>
                <a:endParaRPr lang="en-GB"/>
              </a:p>
            </p:txBody>
          </p:sp>
          <p:sp>
            <p:nvSpPr>
              <p:cNvPr id="129" name="Freeform 88"/>
              <p:cNvSpPr>
                <a:spLocks/>
              </p:cNvSpPr>
              <p:nvPr/>
            </p:nvSpPr>
            <p:spPr bwMode="auto">
              <a:xfrm>
                <a:off x="958" y="3466"/>
                <a:ext cx="30" cy="36"/>
              </a:xfrm>
              <a:custGeom>
                <a:avLst/>
                <a:gdLst>
                  <a:gd name="T0" fmla="*/ 0 w 30"/>
                  <a:gd name="T1" fmla="*/ 7 h 36"/>
                  <a:gd name="T2" fmla="*/ 9 w 30"/>
                  <a:gd name="T3" fmla="*/ 0 h 36"/>
                  <a:gd name="T4" fmla="*/ 20 w 30"/>
                  <a:gd name="T5" fmla="*/ 2 h 36"/>
                  <a:gd name="T6" fmla="*/ 28 w 30"/>
                  <a:gd name="T7" fmla="*/ 4 h 36"/>
                  <a:gd name="T8" fmla="*/ 30 w 30"/>
                  <a:gd name="T9" fmla="*/ 13 h 36"/>
                  <a:gd name="T10" fmla="*/ 28 w 30"/>
                  <a:gd name="T11" fmla="*/ 21 h 36"/>
                  <a:gd name="T12" fmla="*/ 18 w 30"/>
                  <a:gd name="T13" fmla="*/ 36 h 36"/>
                  <a:gd name="T14" fmla="*/ 4 w 30"/>
                  <a:gd name="T15" fmla="*/ 34 h 36"/>
                  <a:gd name="T16" fmla="*/ 2 w 30"/>
                  <a:gd name="T17" fmla="*/ 21 h 36"/>
                  <a:gd name="T18" fmla="*/ 0 w 30"/>
                  <a:gd name="T19" fmla="*/ 7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6"/>
                  <a:gd name="T32" fmla="*/ 30 w 3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6">
                    <a:moveTo>
                      <a:pt x="0" y="7"/>
                    </a:moveTo>
                    <a:lnTo>
                      <a:pt x="9" y="0"/>
                    </a:lnTo>
                    <a:lnTo>
                      <a:pt x="20" y="2"/>
                    </a:lnTo>
                    <a:lnTo>
                      <a:pt x="28" y="4"/>
                    </a:lnTo>
                    <a:lnTo>
                      <a:pt x="30" y="13"/>
                    </a:lnTo>
                    <a:lnTo>
                      <a:pt x="28" y="21"/>
                    </a:lnTo>
                    <a:lnTo>
                      <a:pt x="18" y="36"/>
                    </a:lnTo>
                    <a:lnTo>
                      <a:pt x="4" y="34"/>
                    </a:lnTo>
                    <a:lnTo>
                      <a:pt x="2" y="21"/>
                    </a:lnTo>
                    <a:lnTo>
                      <a:pt x="0" y="7"/>
                    </a:lnTo>
                    <a:close/>
                  </a:path>
                </a:pathLst>
              </a:custGeom>
              <a:grpFill/>
              <a:ln w="12700" cmpd="sng">
                <a:solidFill>
                  <a:schemeClr val="bg2"/>
                </a:solidFill>
                <a:prstDash val="solid"/>
                <a:round/>
                <a:headEnd/>
                <a:tailEnd/>
              </a:ln>
            </p:spPr>
            <p:txBody>
              <a:bodyPr/>
              <a:lstStyle/>
              <a:p>
                <a:endParaRPr lang="en-GB"/>
              </a:p>
            </p:txBody>
          </p:sp>
          <p:sp>
            <p:nvSpPr>
              <p:cNvPr id="130" name="Freeform 89"/>
              <p:cNvSpPr>
                <a:spLocks/>
              </p:cNvSpPr>
              <p:nvPr/>
            </p:nvSpPr>
            <p:spPr bwMode="auto">
              <a:xfrm>
                <a:off x="889" y="3613"/>
                <a:ext cx="29" cy="35"/>
              </a:xfrm>
              <a:custGeom>
                <a:avLst/>
                <a:gdLst>
                  <a:gd name="T0" fmla="*/ 0 w 29"/>
                  <a:gd name="T1" fmla="*/ 6 h 35"/>
                  <a:gd name="T2" fmla="*/ 8 w 29"/>
                  <a:gd name="T3" fmla="*/ 0 h 35"/>
                  <a:gd name="T4" fmla="*/ 19 w 29"/>
                  <a:gd name="T5" fmla="*/ 1 h 35"/>
                  <a:gd name="T6" fmla="*/ 28 w 29"/>
                  <a:gd name="T7" fmla="*/ 3 h 35"/>
                  <a:gd name="T8" fmla="*/ 29 w 29"/>
                  <a:gd name="T9" fmla="*/ 13 h 35"/>
                  <a:gd name="T10" fmla="*/ 29 w 29"/>
                  <a:gd name="T11" fmla="*/ 21 h 35"/>
                  <a:gd name="T12" fmla="*/ 19 w 29"/>
                  <a:gd name="T13" fmla="*/ 35 h 35"/>
                  <a:gd name="T14" fmla="*/ 5 w 29"/>
                  <a:gd name="T15" fmla="*/ 34 h 35"/>
                  <a:gd name="T16" fmla="*/ 1 w 29"/>
                  <a:gd name="T17" fmla="*/ 21 h 35"/>
                  <a:gd name="T18" fmla="*/ 0 w 29"/>
                  <a:gd name="T19" fmla="*/ 6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5"/>
                  <a:gd name="T32" fmla="*/ 29 w 29"/>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5">
                    <a:moveTo>
                      <a:pt x="0" y="6"/>
                    </a:moveTo>
                    <a:lnTo>
                      <a:pt x="8" y="0"/>
                    </a:lnTo>
                    <a:lnTo>
                      <a:pt x="19" y="1"/>
                    </a:lnTo>
                    <a:lnTo>
                      <a:pt x="28" y="3"/>
                    </a:lnTo>
                    <a:lnTo>
                      <a:pt x="29" y="13"/>
                    </a:lnTo>
                    <a:lnTo>
                      <a:pt x="29" y="21"/>
                    </a:lnTo>
                    <a:lnTo>
                      <a:pt x="19" y="35"/>
                    </a:lnTo>
                    <a:lnTo>
                      <a:pt x="5" y="34"/>
                    </a:lnTo>
                    <a:lnTo>
                      <a:pt x="1" y="21"/>
                    </a:lnTo>
                    <a:lnTo>
                      <a:pt x="0" y="6"/>
                    </a:lnTo>
                    <a:close/>
                  </a:path>
                </a:pathLst>
              </a:custGeom>
              <a:grpFill/>
              <a:ln w="12700" cmpd="sng">
                <a:solidFill>
                  <a:schemeClr val="bg2"/>
                </a:solidFill>
                <a:prstDash val="solid"/>
                <a:round/>
                <a:headEnd/>
                <a:tailEnd/>
              </a:ln>
            </p:spPr>
            <p:txBody>
              <a:bodyPr/>
              <a:lstStyle/>
              <a:p>
                <a:endParaRPr lang="en-GB"/>
              </a:p>
            </p:txBody>
          </p:sp>
          <p:sp>
            <p:nvSpPr>
              <p:cNvPr id="131" name="Freeform 90"/>
              <p:cNvSpPr>
                <a:spLocks/>
              </p:cNvSpPr>
              <p:nvPr/>
            </p:nvSpPr>
            <p:spPr bwMode="auto">
              <a:xfrm>
                <a:off x="951" y="3558"/>
                <a:ext cx="30" cy="35"/>
              </a:xfrm>
              <a:custGeom>
                <a:avLst/>
                <a:gdLst>
                  <a:gd name="T0" fmla="*/ 0 w 30"/>
                  <a:gd name="T1" fmla="*/ 7 h 35"/>
                  <a:gd name="T2" fmla="*/ 9 w 30"/>
                  <a:gd name="T3" fmla="*/ 0 h 35"/>
                  <a:gd name="T4" fmla="*/ 20 w 30"/>
                  <a:gd name="T5" fmla="*/ 2 h 35"/>
                  <a:gd name="T6" fmla="*/ 27 w 30"/>
                  <a:gd name="T7" fmla="*/ 3 h 35"/>
                  <a:gd name="T8" fmla="*/ 30 w 30"/>
                  <a:gd name="T9" fmla="*/ 13 h 35"/>
                  <a:gd name="T10" fmla="*/ 28 w 30"/>
                  <a:gd name="T11" fmla="*/ 21 h 35"/>
                  <a:gd name="T12" fmla="*/ 18 w 30"/>
                  <a:gd name="T13" fmla="*/ 35 h 35"/>
                  <a:gd name="T14" fmla="*/ 4 w 30"/>
                  <a:gd name="T15" fmla="*/ 34 h 35"/>
                  <a:gd name="T16" fmla="*/ 0 w 30"/>
                  <a:gd name="T17" fmla="*/ 21 h 35"/>
                  <a:gd name="T18" fmla="*/ 0 w 30"/>
                  <a:gd name="T19" fmla="*/ 7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5"/>
                  <a:gd name="T32" fmla="*/ 30 w 30"/>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5">
                    <a:moveTo>
                      <a:pt x="0" y="7"/>
                    </a:moveTo>
                    <a:lnTo>
                      <a:pt x="9" y="0"/>
                    </a:lnTo>
                    <a:lnTo>
                      <a:pt x="20" y="2"/>
                    </a:lnTo>
                    <a:lnTo>
                      <a:pt x="27" y="3"/>
                    </a:lnTo>
                    <a:lnTo>
                      <a:pt x="30" y="13"/>
                    </a:lnTo>
                    <a:lnTo>
                      <a:pt x="28" y="21"/>
                    </a:lnTo>
                    <a:lnTo>
                      <a:pt x="18" y="35"/>
                    </a:lnTo>
                    <a:lnTo>
                      <a:pt x="4" y="34"/>
                    </a:lnTo>
                    <a:lnTo>
                      <a:pt x="0" y="21"/>
                    </a:lnTo>
                    <a:lnTo>
                      <a:pt x="0" y="7"/>
                    </a:lnTo>
                    <a:close/>
                  </a:path>
                </a:pathLst>
              </a:custGeom>
              <a:grpFill/>
              <a:ln w="12700" cmpd="sng">
                <a:solidFill>
                  <a:schemeClr val="bg2"/>
                </a:solidFill>
                <a:prstDash val="solid"/>
                <a:round/>
                <a:headEnd/>
                <a:tailEnd/>
              </a:ln>
            </p:spPr>
            <p:txBody>
              <a:bodyPr/>
              <a:lstStyle/>
              <a:p>
                <a:endParaRPr lang="en-GB"/>
              </a:p>
            </p:txBody>
          </p:sp>
          <p:sp>
            <p:nvSpPr>
              <p:cNvPr id="132" name="Freeform 91"/>
              <p:cNvSpPr>
                <a:spLocks/>
              </p:cNvSpPr>
              <p:nvPr/>
            </p:nvSpPr>
            <p:spPr bwMode="auto">
              <a:xfrm>
                <a:off x="927" y="3391"/>
                <a:ext cx="30" cy="50"/>
              </a:xfrm>
              <a:custGeom>
                <a:avLst/>
                <a:gdLst>
                  <a:gd name="T0" fmla="*/ 0 w 30"/>
                  <a:gd name="T1" fmla="*/ 42 h 50"/>
                  <a:gd name="T2" fmla="*/ 9 w 30"/>
                  <a:gd name="T3" fmla="*/ 50 h 50"/>
                  <a:gd name="T4" fmla="*/ 19 w 30"/>
                  <a:gd name="T5" fmla="*/ 48 h 50"/>
                  <a:gd name="T6" fmla="*/ 26 w 30"/>
                  <a:gd name="T7" fmla="*/ 45 h 50"/>
                  <a:gd name="T8" fmla="*/ 30 w 30"/>
                  <a:gd name="T9" fmla="*/ 32 h 50"/>
                  <a:gd name="T10" fmla="*/ 28 w 30"/>
                  <a:gd name="T11" fmla="*/ 19 h 50"/>
                  <a:gd name="T12" fmla="*/ 17 w 30"/>
                  <a:gd name="T13" fmla="*/ 0 h 50"/>
                  <a:gd name="T14" fmla="*/ 4 w 30"/>
                  <a:gd name="T15" fmla="*/ 1 h 50"/>
                  <a:gd name="T16" fmla="*/ 0 w 30"/>
                  <a:gd name="T17" fmla="*/ 19 h 50"/>
                  <a:gd name="T18" fmla="*/ 0 w 30"/>
                  <a:gd name="T19" fmla="*/ 42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50"/>
                  <a:gd name="T32" fmla="*/ 30 w 30"/>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50">
                    <a:moveTo>
                      <a:pt x="0" y="42"/>
                    </a:moveTo>
                    <a:lnTo>
                      <a:pt x="9" y="50"/>
                    </a:lnTo>
                    <a:lnTo>
                      <a:pt x="19" y="48"/>
                    </a:lnTo>
                    <a:lnTo>
                      <a:pt x="26" y="45"/>
                    </a:lnTo>
                    <a:lnTo>
                      <a:pt x="30" y="32"/>
                    </a:lnTo>
                    <a:lnTo>
                      <a:pt x="28" y="19"/>
                    </a:lnTo>
                    <a:lnTo>
                      <a:pt x="17" y="0"/>
                    </a:lnTo>
                    <a:lnTo>
                      <a:pt x="4" y="1"/>
                    </a:lnTo>
                    <a:lnTo>
                      <a:pt x="0" y="19"/>
                    </a:lnTo>
                    <a:lnTo>
                      <a:pt x="0" y="42"/>
                    </a:lnTo>
                    <a:close/>
                  </a:path>
                </a:pathLst>
              </a:custGeom>
              <a:grpFill/>
              <a:ln w="12700" cmpd="sng">
                <a:solidFill>
                  <a:schemeClr val="bg2"/>
                </a:solidFill>
                <a:prstDash val="solid"/>
                <a:round/>
                <a:headEnd/>
                <a:tailEnd/>
              </a:ln>
            </p:spPr>
            <p:txBody>
              <a:bodyPr/>
              <a:lstStyle/>
              <a:p>
                <a:endParaRPr lang="en-GB"/>
              </a:p>
            </p:txBody>
          </p:sp>
          <p:sp>
            <p:nvSpPr>
              <p:cNvPr id="133" name="Freeform 92"/>
              <p:cNvSpPr>
                <a:spLocks/>
              </p:cNvSpPr>
              <p:nvPr/>
            </p:nvSpPr>
            <p:spPr bwMode="auto">
              <a:xfrm>
                <a:off x="918" y="3568"/>
                <a:ext cx="28" cy="25"/>
              </a:xfrm>
              <a:custGeom>
                <a:avLst/>
                <a:gdLst>
                  <a:gd name="T0" fmla="*/ 0 w 28"/>
                  <a:gd name="T1" fmla="*/ 22 h 25"/>
                  <a:gd name="T2" fmla="*/ 7 w 28"/>
                  <a:gd name="T3" fmla="*/ 25 h 25"/>
                  <a:gd name="T4" fmla="*/ 18 w 28"/>
                  <a:gd name="T5" fmla="*/ 24 h 25"/>
                  <a:gd name="T6" fmla="*/ 25 w 28"/>
                  <a:gd name="T7" fmla="*/ 24 h 25"/>
                  <a:gd name="T8" fmla="*/ 28 w 28"/>
                  <a:gd name="T9" fmla="*/ 16 h 25"/>
                  <a:gd name="T10" fmla="*/ 26 w 28"/>
                  <a:gd name="T11" fmla="*/ 9 h 25"/>
                  <a:gd name="T12" fmla="*/ 16 w 28"/>
                  <a:gd name="T13" fmla="*/ 0 h 25"/>
                  <a:gd name="T14" fmla="*/ 2 w 28"/>
                  <a:gd name="T15" fmla="*/ 1 h 25"/>
                  <a:gd name="T16" fmla="*/ 0 w 28"/>
                  <a:gd name="T17" fmla="*/ 9 h 25"/>
                  <a:gd name="T18" fmla="*/ 0 w 28"/>
                  <a:gd name="T19" fmla="*/ 22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0" y="22"/>
                    </a:moveTo>
                    <a:lnTo>
                      <a:pt x="7" y="25"/>
                    </a:lnTo>
                    <a:lnTo>
                      <a:pt x="18" y="24"/>
                    </a:lnTo>
                    <a:lnTo>
                      <a:pt x="25" y="24"/>
                    </a:lnTo>
                    <a:lnTo>
                      <a:pt x="28" y="16"/>
                    </a:lnTo>
                    <a:lnTo>
                      <a:pt x="26" y="9"/>
                    </a:lnTo>
                    <a:lnTo>
                      <a:pt x="16" y="0"/>
                    </a:lnTo>
                    <a:lnTo>
                      <a:pt x="2" y="1"/>
                    </a:lnTo>
                    <a:lnTo>
                      <a:pt x="0" y="9"/>
                    </a:lnTo>
                    <a:lnTo>
                      <a:pt x="0" y="22"/>
                    </a:lnTo>
                    <a:close/>
                  </a:path>
                </a:pathLst>
              </a:custGeom>
              <a:grpFill/>
              <a:ln w="12700" cmpd="sng">
                <a:solidFill>
                  <a:schemeClr val="bg2"/>
                </a:solidFill>
                <a:prstDash val="solid"/>
                <a:round/>
                <a:headEnd/>
                <a:tailEnd/>
              </a:ln>
            </p:spPr>
            <p:txBody>
              <a:bodyPr/>
              <a:lstStyle/>
              <a:p>
                <a:endParaRPr lang="en-GB"/>
              </a:p>
            </p:txBody>
          </p:sp>
          <p:sp>
            <p:nvSpPr>
              <p:cNvPr id="134" name="Freeform 93"/>
              <p:cNvSpPr>
                <a:spLocks/>
              </p:cNvSpPr>
              <p:nvPr/>
            </p:nvSpPr>
            <p:spPr bwMode="auto">
              <a:xfrm>
                <a:off x="939" y="3491"/>
                <a:ext cx="28" cy="30"/>
              </a:xfrm>
              <a:custGeom>
                <a:avLst/>
                <a:gdLst>
                  <a:gd name="T0" fmla="*/ 0 w 28"/>
                  <a:gd name="T1" fmla="*/ 27 h 30"/>
                  <a:gd name="T2" fmla="*/ 7 w 28"/>
                  <a:gd name="T3" fmla="*/ 30 h 30"/>
                  <a:gd name="T4" fmla="*/ 18 w 28"/>
                  <a:gd name="T5" fmla="*/ 28 h 30"/>
                  <a:gd name="T6" fmla="*/ 25 w 28"/>
                  <a:gd name="T7" fmla="*/ 27 h 30"/>
                  <a:gd name="T8" fmla="*/ 28 w 28"/>
                  <a:gd name="T9" fmla="*/ 19 h 30"/>
                  <a:gd name="T10" fmla="*/ 26 w 28"/>
                  <a:gd name="T11" fmla="*/ 12 h 30"/>
                  <a:gd name="T12" fmla="*/ 16 w 28"/>
                  <a:gd name="T13" fmla="*/ 0 h 30"/>
                  <a:gd name="T14" fmla="*/ 2 w 28"/>
                  <a:gd name="T15" fmla="*/ 0 h 30"/>
                  <a:gd name="T16" fmla="*/ 0 w 28"/>
                  <a:gd name="T17" fmla="*/ 12 h 30"/>
                  <a:gd name="T18" fmla="*/ 0 w 28"/>
                  <a:gd name="T19" fmla="*/ 2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30"/>
                  <a:gd name="T32" fmla="*/ 28 w 28"/>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30">
                    <a:moveTo>
                      <a:pt x="0" y="27"/>
                    </a:moveTo>
                    <a:lnTo>
                      <a:pt x="7" y="30"/>
                    </a:lnTo>
                    <a:lnTo>
                      <a:pt x="18" y="28"/>
                    </a:lnTo>
                    <a:lnTo>
                      <a:pt x="25" y="27"/>
                    </a:lnTo>
                    <a:lnTo>
                      <a:pt x="28" y="19"/>
                    </a:lnTo>
                    <a:lnTo>
                      <a:pt x="26" y="12"/>
                    </a:lnTo>
                    <a:lnTo>
                      <a:pt x="16" y="0"/>
                    </a:lnTo>
                    <a:lnTo>
                      <a:pt x="2" y="0"/>
                    </a:lnTo>
                    <a:lnTo>
                      <a:pt x="0" y="12"/>
                    </a:lnTo>
                    <a:lnTo>
                      <a:pt x="0" y="27"/>
                    </a:lnTo>
                    <a:close/>
                  </a:path>
                </a:pathLst>
              </a:custGeom>
              <a:grpFill/>
              <a:ln w="12700" cmpd="sng">
                <a:solidFill>
                  <a:schemeClr val="bg2"/>
                </a:solidFill>
                <a:prstDash val="solid"/>
                <a:round/>
                <a:headEnd/>
                <a:tailEnd/>
              </a:ln>
            </p:spPr>
            <p:txBody>
              <a:bodyPr/>
              <a:lstStyle/>
              <a:p>
                <a:endParaRPr lang="en-GB"/>
              </a:p>
            </p:txBody>
          </p:sp>
          <p:sp>
            <p:nvSpPr>
              <p:cNvPr id="135" name="Freeform 94"/>
              <p:cNvSpPr>
                <a:spLocks/>
              </p:cNvSpPr>
              <p:nvPr/>
            </p:nvSpPr>
            <p:spPr bwMode="auto">
              <a:xfrm>
                <a:off x="936" y="3318"/>
                <a:ext cx="26" cy="31"/>
              </a:xfrm>
              <a:custGeom>
                <a:avLst/>
                <a:gdLst>
                  <a:gd name="T0" fmla="*/ 0 w 26"/>
                  <a:gd name="T1" fmla="*/ 28 h 31"/>
                  <a:gd name="T2" fmla="*/ 7 w 26"/>
                  <a:gd name="T3" fmla="*/ 31 h 31"/>
                  <a:gd name="T4" fmla="*/ 15 w 26"/>
                  <a:gd name="T5" fmla="*/ 31 h 31"/>
                  <a:gd name="T6" fmla="*/ 24 w 26"/>
                  <a:gd name="T7" fmla="*/ 29 h 31"/>
                  <a:gd name="T8" fmla="*/ 26 w 26"/>
                  <a:gd name="T9" fmla="*/ 21 h 31"/>
                  <a:gd name="T10" fmla="*/ 26 w 26"/>
                  <a:gd name="T11" fmla="*/ 13 h 31"/>
                  <a:gd name="T12" fmla="*/ 15 w 26"/>
                  <a:gd name="T13" fmla="*/ 0 h 31"/>
                  <a:gd name="T14" fmla="*/ 1 w 26"/>
                  <a:gd name="T15" fmla="*/ 2 h 31"/>
                  <a:gd name="T16" fmla="*/ 0 w 26"/>
                  <a:gd name="T17" fmla="*/ 13 h 31"/>
                  <a:gd name="T18" fmla="*/ 0 w 26"/>
                  <a:gd name="T19" fmla="*/ 2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31"/>
                  <a:gd name="T32" fmla="*/ 26 w 26"/>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31">
                    <a:moveTo>
                      <a:pt x="0" y="28"/>
                    </a:moveTo>
                    <a:lnTo>
                      <a:pt x="7" y="31"/>
                    </a:lnTo>
                    <a:lnTo>
                      <a:pt x="15" y="31"/>
                    </a:lnTo>
                    <a:lnTo>
                      <a:pt x="24" y="29"/>
                    </a:lnTo>
                    <a:lnTo>
                      <a:pt x="26" y="21"/>
                    </a:lnTo>
                    <a:lnTo>
                      <a:pt x="26" y="13"/>
                    </a:lnTo>
                    <a:lnTo>
                      <a:pt x="15" y="0"/>
                    </a:lnTo>
                    <a:lnTo>
                      <a:pt x="1" y="2"/>
                    </a:lnTo>
                    <a:lnTo>
                      <a:pt x="0" y="13"/>
                    </a:lnTo>
                    <a:lnTo>
                      <a:pt x="0" y="28"/>
                    </a:lnTo>
                    <a:close/>
                  </a:path>
                </a:pathLst>
              </a:custGeom>
              <a:grpFill/>
              <a:ln w="12700" cmpd="sng">
                <a:solidFill>
                  <a:schemeClr val="bg2"/>
                </a:solidFill>
                <a:prstDash val="solid"/>
                <a:round/>
                <a:headEnd/>
                <a:tailEnd/>
              </a:ln>
            </p:spPr>
            <p:txBody>
              <a:bodyPr/>
              <a:lstStyle/>
              <a:p>
                <a:endParaRPr lang="en-GB"/>
              </a:p>
            </p:txBody>
          </p:sp>
          <p:sp>
            <p:nvSpPr>
              <p:cNvPr id="136" name="Freeform 95"/>
              <p:cNvSpPr>
                <a:spLocks/>
              </p:cNvSpPr>
              <p:nvPr/>
            </p:nvSpPr>
            <p:spPr bwMode="auto">
              <a:xfrm>
                <a:off x="976" y="3389"/>
                <a:ext cx="31" cy="32"/>
              </a:xfrm>
              <a:custGeom>
                <a:avLst/>
                <a:gdLst>
                  <a:gd name="T0" fmla="*/ 0 w 31"/>
                  <a:gd name="T1" fmla="*/ 29 h 32"/>
                  <a:gd name="T2" fmla="*/ 16 w 31"/>
                  <a:gd name="T3" fmla="*/ 32 h 32"/>
                  <a:gd name="T4" fmla="*/ 26 w 31"/>
                  <a:gd name="T5" fmla="*/ 29 h 32"/>
                  <a:gd name="T6" fmla="*/ 29 w 31"/>
                  <a:gd name="T7" fmla="*/ 24 h 32"/>
                  <a:gd name="T8" fmla="*/ 31 w 31"/>
                  <a:gd name="T9" fmla="*/ 11 h 32"/>
                  <a:gd name="T10" fmla="*/ 29 w 31"/>
                  <a:gd name="T11" fmla="*/ 0 h 32"/>
                  <a:gd name="T12" fmla="*/ 10 w 31"/>
                  <a:gd name="T13" fmla="*/ 5 h 32"/>
                  <a:gd name="T14" fmla="*/ 0 w 31"/>
                  <a:gd name="T15" fmla="*/ 13 h 32"/>
                  <a:gd name="T16" fmla="*/ 0 w 31"/>
                  <a:gd name="T17" fmla="*/ 29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32"/>
                  <a:gd name="T29" fmla="*/ 31 w 3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32">
                    <a:moveTo>
                      <a:pt x="0" y="29"/>
                    </a:moveTo>
                    <a:lnTo>
                      <a:pt x="16" y="32"/>
                    </a:lnTo>
                    <a:lnTo>
                      <a:pt x="26" y="29"/>
                    </a:lnTo>
                    <a:lnTo>
                      <a:pt x="29" y="24"/>
                    </a:lnTo>
                    <a:lnTo>
                      <a:pt x="31" y="11"/>
                    </a:lnTo>
                    <a:lnTo>
                      <a:pt x="29" y="0"/>
                    </a:lnTo>
                    <a:lnTo>
                      <a:pt x="10" y="5"/>
                    </a:lnTo>
                    <a:lnTo>
                      <a:pt x="0" y="13"/>
                    </a:lnTo>
                    <a:lnTo>
                      <a:pt x="0" y="29"/>
                    </a:lnTo>
                    <a:close/>
                  </a:path>
                </a:pathLst>
              </a:custGeom>
              <a:grpFill/>
              <a:ln w="12700" cmpd="sng">
                <a:solidFill>
                  <a:schemeClr val="bg2"/>
                </a:solidFill>
                <a:prstDash val="solid"/>
                <a:round/>
                <a:headEnd/>
                <a:tailEnd/>
              </a:ln>
            </p:spPr>
            <p:txBody>
              <a:bodyPr/>
              <a:lstStyle/>
              <a:p>
                <a:endParaRPr lang="en-GB"/>
              </a:p>
            </p:txBody>
          </p:sp>
          <p:sp>
            <p:nvSpPr>
              <p:cNvPr id="137" name="Freeform 96"/>
              <p:cNvSpPr>
                <a:spLocks/>
              </p:cNvSpPr>
              <p:nvPr/>
            </p:nvSpPr>
            <p:spPr bwMode="auto">
              <a:xfrm>
                <a:off x="957" y="3592"/>
                <a:ext cx="31" cy="32"/>
              </a:xfrm>
              <a:custGeom>
                <a:avLst/>
                <a:gdLst>
                  <a:gd name="T0" fmla="*/ 0 w 31"/>
                  <a:gd name="T1" fmla="*/ 29 h 32"/>
                  <a:gd name="T2" fmla="*/ 14 w 31"/>
                  <a:gd name="T3" fmla="*/ 32 h 32"/>
                  <a:gd name="T4" fmla="*/ 26 w 31"/>
                  <a:gd name="T5" fmla="*/ 29 h 32"/>
                  <a:gd name="T6" fmla="*/ 29 w 31"/>
                  <a:gd name="T7" fmla="*/ 24 h 32"/>
                  <a:gd name="T8" fmla="*/ 31 w 31"/>
                  <a:gd name="T9" fmla="*/ 11 h 32"/>
                  <a:gd name="T10" fmla="*/ 29 w 31"/>
                  <a:gd name="T11" fmla="*/ 0 h 32"/>
                  <a:gd name="T12" fmla="*/ 10 w 31"/>
                  <a:gd name="T13" fmla="*/ 5 h 32"/>
                  <a:gd name="T14" fmla="*/ 0 w 31"/>
                  <a:gd name="T15" fmla="*/ 13 h 32"/>
                  <a:gd name="T16" fmla="*/ 0 w 31"/>
                  <a:gd name="T17" fmla="*/ 29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32"/>
                  <a:gd name="T29" fmla="*/ 31 w 3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32">
                    <a:moveTo>
                      <a:pt x="0" y="29"/>
                    </a:moveTo>
                    <a:lnTo>
                      <a:pt x="14" y="32"/>
                    </a:lnTo>
                    <a:lnTo>
                      <a:pt x="26" y="29"/>
                    </a:lnTo>
                    <a:lnTo>
                      <a:pt x="29" y="24"/>
                    </a:lnTo>
                    <a:lnTo>
                      <a:pt x="31" y="11"/>
                    </a:lnTo>
                    <a:lnTo>
                      <a:pt x="29" y="0"/>
                    </a:lnTo>
                    <a:lnTo>
                      <a:pt x="10" y="5"/>
                    </a:lnTo>
                    <a:lnTo>
                      <a:pt x="0" y="13"/>
                    </a:lnTo>
                    <a:lnTo>
                      <a:pt x="0" y="29"/>
                    </a:lnTo>
                    <a:close/>
                  </a:path>
                </a:pathLst>
              </a:custGeom>
              <a:grpFill/>
              <a:ln w="12700" cmpd="sng">
                <a:solidFill>
                  <a:schemeClr val="bg2"/>
                </a:solidFill>
                <a:prstDash val="solid"/>
                <a:round/>
                <a:headEnd/>
                <a:tailEnd/>
              </a:ln>
            </p:spPr>
            <p:txBody>
              <a:bodyPr/>
              <a:lstStyle/>
              <a:p>
                <a:endParaRPr lang="en-GB"/>
              </a:p>
            </p:txBody>
          </p:sp>
          <p:sp>
            <p:nvSpPr>
              <p:cNvPr id="138" name="Freeform 97"/>
              <p:cNvSpPr>
                <a:spLocks/>
              </p:cNvSpPr>
              <p:nvPr/>
            </p:nvSpPr>
            <p:spPr bwMode="auto">
              <a:xfrm>
                <a:off x="892" y="3397"/>
                <a:ext cx="30" cy="32"/>
              </a:xfrm>
              <a:custGeom>
                <a:avLst/>
                <a:gdLst>
                  <a:gd name="T0" fmla="*/ 0 w 30"/>
                  <a:gd name="T1" fmla="*/ 29 h 32"/>
                  <a:gd name="T2" fmla="*/ 14 w 30"/>
                  <a:gd name="T3" fmla="*/ 32 h 32"/>
                  <a:gd name="T4" fmla="*/ 26 w 30"/>
                  <a:gd name="T5" fmla="*/ 29 h 32"/>
                  <a:gd name="T6" fmla="*/ 28 w 30"/>
                  <a:gd name="T7" fmla="*/ 24 h 32"/>
                  <a:gd name="T8" fmla="*/ 30 w 30"/>
                  <a:gd name="T9" fmla="*/ 12 h 32"/>
                  <a:gd name="T10" fmla="*/ 30 w 30"/>
                  <a:gd name="T11" fmla="*/ 0 h 32"/>
                  <a:gd name="T12" fmla="*/ 11 w 30"/>
                  <a:gd name="T13" fmla="*/ 5 h 32"/>
                  <a:gd name="T14" fmla="*/ 0 w 30"/>
                  <a:gd name="T15" fmla="*/ 13 h 32"/>
                  <a:gd name="T16" fmla="*/ 0 w 30"/>
                  <a:gd name="T17" fmla="*/ 29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
                  <a:gd name="T28" fmla="*/ 0 h 32"/>
                  <a:gd name="T29" fmla="*/ 30 w 30"/>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 h="32">
                    <a:moveTo>
                      <a:pt x="0" y="29"/>
                    </a:moveTo>
                    <a:lnTo>
                      <a:pt x="14" y="32"/>
                    </a:lnTo>
                    <a:lnTo>
                      <a:pt x="26" y="29"/>
                    </a:lnTo>
                    <a:lnTo>
                      <a:pt x="28" y="24"/>
                    </a:lnTo>
                    <a:lnTo>
                      <a:pt x="30" y="12"/>
                    </a:lnTo>
                    <a:lnTo>
                      <a:pt x="30" y="0"/>
                    </a:lnTo>
                    <a:lnTo>
                      <a:pt x="11" y="5"/>
                    </a:lnTo>
                    <a:lnTo>
                      <a:pt x="0" y="13"/>
                    </a:lnTo>
                    <a:lnTo>
                      <a:pt x="0" y="29"/>
                    </a:lnTo>
                    <a:close/>
                  </a:path>
                </a:pathLst>
              </a:custGeom>
              <a:grpFill/>
              <a:ln w="12700" cmpd="sng">
                <a:solidFill>
                  <a:schemeClr val="bg2"/>
                </a:solidFill>
                <a:prstDash val="solid"/>
                <a:round/>
                <a:headEnd/>
                <a:tailEnd/>
              </a:ln>
            </p:spPr>
            <p:txBody>
              <a:bodyPr/>
              <a:lstStyle/>
              <a:p>
                <a:endParaRPr lang="en-GB"/>
              </a:p>
            </p:txBody>
          </p:sp>
        </p:grpSp>
        <p:grpSp>
          <p:nvGrpSpPr>
            <p:cNvPr id="117" name="Group 98"/>
            <p:cNvGrpSpPr>
              <a:grpSpLocks/>
            </p:cNvGrpSpPr>
            <p:nvPr/>
          </p:nvGrpSpPr>
          <p:grpSpPr bwMode="auto">
            <a:xfrm>
              <a:off x="4435" y="2877"/>
              <a:ext cx="375" cy="399"/>
              <a:chOff x="2332" y="3022"/>
              <a:chExt cx="406" cy="399"/>
            </a:xfrm>
            <a:grpFill/>
          </p:grpSpPr>
          <p:sp>
            <p:nvSpPr>
              <p:cNvPr id="119" name="Freeform 99"/>
              <p:cNvSpPr>
                <a:spLocks/>
              </p:cNvSpPr>
              <p:nvPr/>
            </p:nvSpPr>
            <p:spPr bwMode="auto">
              <a:xfrm>
                <a:off x="2351" y="3022"/>
                <a:ext cx="387" cy="242"/>
              </a:xfrm>
              <a:custGeom>
                <a:avLst/>
                <a:gdLst>
                  <a:gd name="T0" fmla="*/ 0 w 387"/>
                  <a:gd name="T1" fmla="*/ 206 h 242"/>
                  <a:gd name="T2" fmla="*/ 35 w 387"/>
                  <a:gd name="T3" fmla="*/ 240 h 242"/>
                  <a:gd name="T4" fmla="*/ 49 w 387"/>
                  <a:gd name="T5" fmla="*/ 242 h 242"/>
                  <a:gd name="T6" fmla="*/ 57 w 387"/>
                  <a:gd name="T7" fmla="*/ 229 h 242"/>
                  <a:gd name="T8" fmla="*/ 90 w 387"/>
                  <a:gd name="T9" fmla="*/ 221 h 242"/>
                  <a:gd name="T10" fmla="*/ 108 w 387"/>
                  <a:gd name="T11" fmla="*/ 213 h 242"/>
                  <a:gd name="T12" fmla="*/ 118 w 387"/>
                  <a:gd name="T13" fmla="*/ 203 h 242"/>
                  <a:gd name="T14" fmla="*/ 176 w 387"/>
                  <a:gd name="T15" fmla="*/ 203 h 242"/>
                  <a:gd name="T16" fmla="*/ 200 w 387"/>
                  <a:gd name="T17" fmla="*/ 193 h 242"/>
                  <a:gd name="T18" fmla="*/ 200 w 387"/>
                  <a:gd name="T19" fmla="*/ 176 h 242"/>
                  <a:gd name="T20" fmla="*/ 230 w 387"/>
                  <a:gd name="T21" fmla="*/ 145 h 242"/>
                  <a:gd name="T22" fmla="*/ 233 w 387"/>
                  <a:gd name="T23" fmla="*/ 136 h 242"/>
                  <a:gd name="T24" fmla="*/ 252 w 387"/>
                  <a:gd name="T25" fmla="*/ 118 h 242"/>
                  <a:gd name="T26" fmla="*/ 254 w 387"/>
                  <a:gd name="T27" fmla="*/ 97 h 242"/>
                  <a:gd name="T28" fmla="*/ 317 w 387"/>
                  <a:gd name="T29" fmla="*/ 97 h 242"/>
                  <a:gd name="T30" fmla="*/ 345 w 387"/>
                  <a:gd name="T31" fmla="*/ 89 h 242"/>
                  <a:gd name="T32" fmla="*/ 348 w 387"/>
                  <a:gd name="T33" fmla="*/ 71 h 242"/>
                  <a:gd name="T34" fmla="*/ 374 w 387"/>
                  <a:gd name="T35" fmla="*/ 65 h 242"/>
                  <a:gd name="T36" fmla="*/ 387 w 387"/>
                  <a:gd name="T37" fmla="*/ 63 h 242"/>
                  <a:gd name="T38" fmla="*/ 378 w 387"/>
                  <a:gd name="T39" fmla="*/ 54 h 242"/>
                  <a:gd name="T40" fmla="*/ 355 w 387"/>
                  <a:gd name="T41" fmla="*/ 54 h 242"/>
                  <a:gd name="T42" fmla="*/ 329 w 387"/>
                  <a:gd name="T43" fmla="*/ 42 h 242"/>
                  <a:gd name="T44" fmla="*/ 322 w 387"/>
                  <a:gd name="T45" fmla="*/ 54 h 242"/>
                  <a:gd name="T46" fmla="*/ 306 w 387"/>
                  <a:gd name="T47" fmla="*/ 44 h 242"/>
                  <a:gd name="T48" fmla="*/ 329 w 387"/>
                  <a:gd name="T49" fmla="*/ 18 h 242"/>
                  <a:gd name="T50" fmla="*/ 306 w 387"/>
                  <a:gd name="T51" fmla="*/ 0 h 242"/>
                  <a:gd name="T52" fmla="*/ 275 w 387"/>
                  <a:gd name="T53" fmla="*/ 17 h 242"/>
                  <a:gd name="T54" fmla="*/ 263 w 387"/>
                  <a:gd name="T55" fmla="*/ 39 h 242"/>
                  <a:gd name="T56" fmla="*/ 240 w 387"/>
                  <a:gd name="T57" fmla="*/ 63 h 242"/>
                  <a:gd name="T58" fmla="*/ 221 w 387"/>
                  <a:gd name="T59" fmla="*/ 81 h 242"/>
                  <a:gd name="T60" fmla="*/ 191 w 387"/>
                  <a:gd name="T61" fmla="*/ 86 h 242"/>
                  <a:gd name="T62" fmla="*/ 179 w 387"/>
                  <a:gd name="T63" fmla="*/ 95 h 242"/>
                  <a:gd name="T64" fmla="*/ 155 w 387"/>
                  <a:gd name="T65" fmla="*/ 121 h 242"/>
                  <a:gd name="T66" fmla="*/ 150 w 387"/>
                  <a:gd name="T67" fmla="*/ 136 h 242"/>
                  <a:gd name="T68" fmla="*/ 127 w 387"/>
                  <a:gd name="T69" fmla="*/ 144 h 242"/>
                  <a:gd name="T70" fmla="*/ 99 w 387"/>
                  <a:gd name="T71" fmla="*/ 144 h 242"/>
                  <a:gd name="T72" fmla="*/ 85 w 387"/>
                  <a:gd name="T73" fmla="*/ 158 h 242"/>
                  <a:gd name="T74" fmla="*/ 85 w 387"/>
                  <a:gd name="T75" fmla="*/ 184 h 242"/>
                  <a:gd name="T76" fmla="*/ 66 w 387"/>
                  <a:gd name="T77" fmla="*/ 193 h 242"/>
                  <a:gd name="T78" fmla="*/ 66 w 387"/>
                  <a:gd name="T79" fmla="*/ 203 h 242"/>
                  <a:gd name="T80" fmla="*/ 24 w 387"/>
                  <a:gd name="T81" fmla="*/ 203 h 242"/>
                  <a:gd name="T82" fmla="*/ 24 w 387"/>
                  <a:gd name="T83" fmla="*/ 193 h 242"/>
                  <a:gd name="T84" fmla="*/ 0 w 387"/>
                  <a:gd name="T85" fmla="*/ 184 h 242"/>
                  <a:gd name="T86" fmla="*/ 0 w 387"/>
                  <a:gd name="T87" fmla="*/ 206 h 24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87"/>
                  <a:gd name="T133" fmla="*/ 0 h 242"/>
                  <a:gd name="T134" fmla="*/ 387 w 387"/>
                  <a:gd name="T135" fmla="*/ 242 h 24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87" h="242">
                    <a:moveTo>
                      <a:pt x="0" y="206"/>
                    </a:moveTo>
                    <a:lnTo>
                      <a:pt x="35" y="240"/>
                    </a:lnTo>
                    <a:lnTo>
                      <a:pt x="49" y="242"/>
                    </a:lnTo>
                    <a:lnTo>
                      <a:pt x="57" y="229"/>
                    </a:lnTo>
                    <a:lnTo>
                      <a:pt x="90" y="221"/>
                    </a:lnTo>
                    <a:lnTo>
                      <a:pt x="108" y="213"/>
                    </a:lnTo>
                    <a:lnTo>
                      <a:pt x="118" y="203"/>
                    </a:lnTo>
                    <a:lnTo>
                      <a:pt x="176" y="203"/>
                    </a:lnTo>
                    <a:lnTo>
                      <a:pt x="200" y="193"/>
                    </a:lnTo>
                    <a:lnTo>
                      <a:pt x="200" y="176"/>
                    </a:lnTo>
                    <a:lnTo>
                      <a:pt x="230" y="145"/>
                    </a:lnTo>
                    <a:lnTo>
                      <a:pt x="233" y="136"/>
                    </a:lnTo>
                    <a:lnTo>
                      <a:pt x="252" y="118"/>
                    </a:lnTo>
                    <a:lnTo>
                      <a:pt x="254" y="97"/>
                    </a:lnTo>
                    <a:lnTo>
                      <a:pt x="317" y="97"/>
                    </a:lnTo>
                    <a:lnTo>
                      <a:pt x="345" y="89"/>
                    </a:lnTo>
                    <a:lnTo>
                      <a:pt x="348" y="71"/>
                    </a:lnTo>
                    <a:lnTo>
                      <a:pt x="374" y="65"/>
                    </a:lnTo>
                    <a:lnTo>
                      <a:pt x="387" y="63"/>
                    </a:lnTo>
                    <a:lnTo>
                      <a:pt x="378" y="54"/>
                    </a:lnTo>
                    <a:lnTo>
                      <a:pt x="355" y="54"/>
                    </a:lnTo>
                    <a:lnTo>
                      <a:pt x="329" y="42"/>
                    </a:lnTo>
                    <a:lnTo>
                      <a:pt x="322" y="54"/>
                    </a:lnTo>
                    <a:lnTo>
                      <a:pt x="306" y="44"/>
                    </a:lnTo>
                    <a:lnTo>
                      <a:pt x="329" y="18"/>
                    </a:lnTo>
                    <a:lnTo>
                      <a:pt x="306" y="0"/>
                    </a:lnTo>
                    <a:lnTo>
                      <a:pt x="275" y="17"/>
                    </a:lnTo>
                    <a:lnTo>
                      <a:pt x="263" y="39"/>
                    </a:lnTo>
                    <a:lnTo>
                      <a:pt x="240" y="63"/>
                    </a:lnTo>
                    <a:lnTo>
                      <a:pt x="221" y="81"/>
                    </a:lnTo>
                    <a:lnTo>
                      <a:pt x="191" y="86"/>
                    </a:lnTo>
                    <a:lnTo>
                      <a:pt x="179" y="95"/>
                    </a:lnTo>
                    <a:lnTo>
                      <a:pt x="155" y="121"/>
                    </a:lnTo>
                    <a:lnTo>
                      <a:pt x="150" y="136"/>
                    </a:lnTo>
                    <a:lnTo>
                      <a:pt x="127" y="144"/>
                    </a:lnTo>
                    <a:lnTo>
                      <a:pt x="99" y="144"/>
                    </a:lnTo>
                    <a:lnTo>
                      <a:pt x="85" y="158"/>
                    </a:lnTo>
                    <a:lnTo>
                      <a:pt x="85" y="184"/>
                    </a:lnTo>
                    <a:lnTo>
                      <a:pt x="66" y="193"/>
                    </a:lnTo>
                    <a:lnTo>
                      <a:pt x="66" y="203"/>
                    </a:lnTo>
                    <a:lnTo>
                      <a:pt x="24" y="203"/>
                    </a:lnTo>
                    <a:lnTo>
                      <a:pt x="24" y="193"/>
                    </a:lnTo>
                    <a:lnTo>
                      <a:pt x="0" y="184"/>
                    </a:lnTo>
                    <a:lnTo>
                      <a:pt x="0" y="206"/>
                    </a:lnTo>
                    <a:close/>
                  </a:path>
                </a:pathLst>
              </a:custGeom>
              <a:grpFill/>
              <a:ln w="12700" cmpd="sng">
                <a:solidFill>
                  <a:schemeClr val="bg2"/>
                </a:solidFill>
                <a:prstDash val="solid"/>
                <a:round/>
                <a:headEnd/>
                <a:tailEnd/>
              </a:ln>
            </p:spPr>
            <p:txBody>
              <a:bodyPr/>
              <a:lstStyle/>
              <a:p>
                <a:endParaRPr lang="en-GB"/>
              </a:p>
            </p:txBody>
          </p:sp>
          <p:sp>
            <p:nvSpPr>
              <p:cNvPr id="120" name="Freeform 100"/>
              <p:cNvSpPr>
                <a:spLocks/>
              </p:cNvSpPr>
              <p:nvPr/>
            </p:nvSpPr>
            <p:spPr bwMode="auto">
              <a:xfrm>
                <a:off x="2332" y="3116"/>
                <a:ext cx="397" cy="305"/>
              </a:xfrm>
              <a:custGeom>
                <a:avLst/>
                <a:gdLst>
                  <a:gd name="T0" fmla="*/ 20 w 397"/>
                  <a:gd name="T1" fmla="*/ 112 h 305"/>
                  <a:gd name="T2" fmla="*/ 55 w 397"/>
                  <a:gd name="T3" fmla="*/ 146 h 305"/>
                  <a:gd name="T4" fmla="*/ 66 w 397"/>
                  <a:gd name="T5" fmla="*/ 146 h 305"/>
                  <a:gd name="T6" fmla="*/ 76 w 397"/>
                  <a:gd name="T7" fmla="*/ 132 h 305"/>
                  <a:gd name="T8" fmla="*/ 108 w 397"/>
                  <a:gd name="T9" fmla="*/ 125 h 305"/>
                  <a:gd name="T10" fmla="*/ 127 w 397"/>
                  <a:gd name="T11" fmla="*/ 119 h 305"/>
                  <a:gd name="T12" fmla="*/ 137 w 397"/>
                  <a:gd name="T13" fmla="*/ 106 h 305"/>
                  <a:gd name="T14" fmla="*/ 195 w 397"/>
                  <a:gd name="T15" fmla="*/ 108 h 305"/>
                  <a:gd name="T16" fmla="*/ 216 w 397"/>
                  <a:gd name="T17" fmla="*/ 99 h 305"/>
                  <a:gd name="T18" fmla="*/ 216 w 397"/>
                  <a:gd name="T19" fmla="*/ 79 h 305"/>
                  <a:gd name="T20" fmla="*/ 247 w 397"/>
                  <a:gd name="T21" fmla="*/ 50 h 305"/>
                  <a:gd name="T22" fmla="*/ 252 w 397"/>
                  <a:gd name="T23" fmla="*/ 37 h 305"/>
                  <a:gd name="T24" fmla="*/ 270 w 397"/>
                  <a:gd name="T25" fmla="*/ 22 h 305"/>
                  <a:gd name="T26" fmla="*/ 270 w 397"/>
                  <a:gd name="T27" fmla="*/ 0 h 305"/>
                  <a:gd name="T28" fmla="*/ 334 w 397"/>
                  <a:gd name="T29" fmla="*/ 0 h 305"/>
                  <a:gd name="T30" fmla="*/ 336 w 397"/>
                  <a:gd name="T31" fmla="*/ 13 h 305"/>
                  <a:gd name="T32" fmla="*/ 343 w 397"/>
                  <a:gd name="T33" fmla="*/ 22 h 305"/>
                  <a:gd name="T34" fmla="*/ 345 w 397"/>
                  <a:gd name="T35" fmla="*/ 32 h 305"/>
                  <a:gd name="T36" fmla="*/ 334 w 397"/>
                  <a:gd name="T37" fmla="*/ 42 h 305"/>
                  <a:gd name="T38" fmla="*/ 345 w 397"/>
                  <a:gd name="T39" fmla="*/ 54 h 305"/>
                  <a:gd name="T40" fmla="*/ 345 w 397"/>
                  <a:gd name="T41" fmla="*/ 80 h 305"/>
                  <a:gd name="T42" fmla="*/ 371 w 397"/>
                  <a:gd name="T43" fmla="*/ 103 h 305"/>
                  <a:gd name="T44" fmla="*/ 383 w 397"/>
                  <a:gd name="T45" fmla="*/ 108 h 305"/>
                  <a:gd name="T46" fmla="*/ 397 w 397"/>
                  <a:gd name="T47" fmla="*/ 119 h 305"/>
                  <a:gd name="T48" fmla="*/ 388 w 397"/>
                  <a:gd name="T49" fmla="*/ 119 h 305"/>
                  <a:gd name="T50" fmla="*/ 362 w 397"/>
                  <a:gd name="T51" fmla="*/ 130 h 305"/>
                  <a:gd name="T52" fmla="*/ 338 w 397"/>
                  <a:gd name="T53" fmla="*/ 156 h 305"/>
                  <a:gd name="T54" fmla="*/ 345 w 397"/>
                  <a:gd name="T55" fmla="*/ 186 h 305"/>
                  <a:gd name="T56" fmla="*/ 324 w 397"/>
                  <a:gd name="T57" fmla="*/ 185 h 305"/>
                  <a:gd name="T58" fmla="*/ 303 w 397"/>
                  <a:gd name="T59" fmla="*/ 206 h 305"/>
                  <a:gd name="T60" fmla="*/ 301 w 397"/>
                  <a:gd name="T61" fmla="*/ 241 h 305"/>
                  <a:gd name="T62" fmla="*/ 268 w 397"/>
                  <a:gd name="T63" fmla="*/ 294 h 305"/>
                  <a:gd name="T64" fmla="*/ 233 w 397"/>
                  <a:gd name="T65" fmla="*/ 305 h 305"/>
                  <a:gd name="T66" fmla="*/ 231 w 397"/>
                  <a:gd name="T67" fmla="*/ 296 h 305"/>
                  <a:gd name="T68" fmla="*/ 219 w 397"/>
                  <a:gd name="T69" fmla="*/ 281 h 305"/>
                  <a:gd name="T70" fmla="*/ 196 w 397"/>
                  <a:gd name="T71" fmla="*/ 280 h 305"/>
                  <a:gd name="T72" fmla="*/ 181 w 397"/>
                  <a:gd name="T73" fmla="*/ 275 h 305"/>
                  <a:gd name="T74" fmla="*/ 167 w 397"/>
                  <a:gd name="T75" fmla="*/ 280 h 305"/>
                  <a:gd name="T76" fmla="*/ 153 w 397"/>
                  <a:gd name="T77" fmla="*/ 294 h 305"/>
                  <a:gd name="T78" fmla="*/ 113 w 397"/>
                  <a:gd name="T79" fmla="*/ 293 h 305"/>
                  <a:gd name="T80" fmla="*/ 92 w 397"/>
                  <a:gd name="T81" fmla="*/ 275 h 305"/>
                  <a:gd name="T82" fmla="*/ 64 w 397"/>
                  <a:gd name="T83" fmla="*/ 273 h 305"/>
                  <a:gd name="T84" fmla="*/ 55 w 397"/>
                  <a:gd name="T85" fmla="*/ 260 h 305"/>
                  <a:gd name="T86" fmla="*/ 55 w 397"/>
                  <a:gd name="T87" fmla="*/ 246 h 305"/>
                  <a:gd name="T88" fmla="*/ 43 w 397"/>
                  <a:gd name="T89" fmla="*/ 243 h 305"/>
                  <a:gd name="T90" fmla="*/ 54 w 397"/>
                  <a:gd name="T91" fmla="*/ 223 h 305"/>
                  <a:gd name="T92" fmla="*/ 43 w 397"/>
                  <a:gd name="T93" fmla="*/ 204 h 305"/>
                  <a:gd name="T94" fmla="*/ 31 w 397"/>
                  <a:gd name="T95" fmla="*/ 219 h 305"/>
                  <a:gd name="T96" fmla="*/ 15 w 397"/>
                  <a:gd name="T97" fmla="*/ 196 h 305"/>
                  <a:gd name="T98" fmla="*/ 5 w 397"/>
                  <a:gd name="T99" fmla="*/ 185 h 305"/>
                  <a:gd name="T100" fmla="*/ 0 w 397"/>
                  <a:gd name="T101" fmla="*/ 170 h 305"/>
                  <a:gd name="T102" fmla="*/ 1 w 397"/>
                  <a:gd name="T103" fmla="*/ 117 h 305"/>
                  <a:gd name="T104" fmla="*/ 12 w 397"/>
                  <a:gd name="T105" fmla="*/ 104 h 305"/>
                  <a:gd name="T106" fmla="*/ 20 w 397"/>
                  <a:gd name="T107" fmla="*/ 112 h 3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97"/>
                  <a:gd name="T163" fmla="*/ 0 h 305"/>
                  <a:gd name="T164" fmla="*/ 397 w 397"/>
                  <a:gd name="T165" fmla="*/ 305 h 30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97" h="305">
                    <a:moveTo>
                      <a:pt x="20" y="112"/>
                    </a:moveTo>
                    <a:lnTo>
                      <a:pt x="55" y="146"/>
                    </a:lnTo>
                    <a:lnTo>
                      <a:pt x="66" y="146"/>
                    </a:lnTo>
                    <a:lnTo>
                      <a:pt x="76" y="132"/>
                    </a:lnTo>
                    <a:lnTo>
                      <a:pt x="108" y="125"/>
                    </a:lnTo>
                    <a:lnTo>
                      <a:pt x="127" y="119"/>
                    </a:lnTo>
                    <a:lnTo>
                      <a:pt x="137" y="106"/>
                    </a:lnTo>
                    <a:lnTo>
                      <a:pt x="195" y="108"/>
                    </a:lnTo>
                    <a:lnTo>
                      <a:pt x="216" y="99"/>
                    </a:lnTo>
                    <a:lnTo>
                      <a:pt x="216" y="79"/>
                    </a:lnTo>
                    <a:lnTo>
                      <a:pt x="247" y="50"/>
                    </a:lnTo>
                    <a:lnTo>
                      <a:pt x="252" y="37"/>
                    </a:lnTo>
                    <a:lnTo>
                      <a:pt x="270" y="22"/>
                    </a:lnTo>
                    <a:lnTo>
                      <a:pt x="270" y="0"/>
                    </a:lnTo>
                    <a:lnTo>
                      <a:pt x="334" y="0"/>
                    </a:lnTo>
                    <a:lnTo>
                      <a:pt x="336" y="13"/>
                    </a:lnTo>
                    <a:lnTo>
                      <a:pt x="343" y="22"/>
                    </a:lnTo>
                    <a:lnTo>
                      <a:pt x="345" y="32"/>
                    </a:lnTo>
                    <a:lnTo>
                      <a:pt x="334" y="42"/>
                    </a:lnTo>
                    <a:lnTo>
                      <a:pt x="345" y="54"/>
                    </a:lnTo>
                    <a:lnTo>
                      <a:pt x="345" y="80"/>
                    </a:lnTo>
                    <a:lnTo>
                      <a:pt x="371" y="103"/>
                    </a:lnTo>
                    <a:lnTo>
                      <a:pt x="383" y="108"/>
                    </a:lnTo>
                    <a:lnTo>
                      <a:pt x="397" y="119"/>
                    </a:lnTo>
                    <a:lnTo>
                      <a:pt x="388" y="119"/>
                    </a:lnTo>
                    <a:lnTo>
                      <a:pt x="362" y="130"/>
                    </a:lnTo>
                    <a:lnTo>
                      <a:pt x="338" y="156"/>
                    </a:lnTo>
                    <a:lnTo>
                      <a:pt x="345" y="186"/>
                    </a:lnTo>
                    <a:lnTo>
                      <a:pt x="324" y="185"/>
                    </a:lnTo>
                    <a:lnTo>
                      <a:pt x="303" y="206"/>
                    </a:lnTo>
                    <a:lnTo>
                      <a:pt x="301" y="241"/>
                    </a:lnTo>
                    <a:lnTo>
                      <a:pt x="268" y="294"/>
                    </a:lnTo>
                    <a:lnTo>
                      <a:pt x="233" y="305"/>
                    </a:lnTo>
                    <a:lnTo>
                      <a:pt x="231" y="296"/>
                    </a:lnTo>
                    <a:lnTo>
                      <a:pt x="219" y="281"/>
                    </a:lnTo>
                    <a:lnTo>
                      <a:pt x="196" y="280"/>
                    </a:lnTo>
                    <a:lnTo>
                      <a:pt x="181" y="275"/>
                    </a:lnTo>
                    <a:lnTo>
                      <a:pt x="167" y="280"/>
                    </a:lnTo>
                    <a:lnTo>
                      <a:pt x="153" y="294"/>
                    </a:lnTo>
                    <a:lnTo>
                      <a:pt x="113" y="293"/>
                    </a:lnTo>
                    <a:lnTo>
                      <a:pt x="92" y="275"/>
                    </a:lnTo>
                    <a:lnTo>
                      <a:pt x="64" y="273"/>
                    </a:lnTo>
                    <a:lnTo>
                      <a:pt x="55" y="260"/>
                    </a:lnTo>
                    <a:lnTo>
                      <a:pt x="55" y="246"/>
                    </a:lnTo>
                    <a:lnTo>
                      <a:pt x="43" y="243"/>
                    </a:lnTo>
                    <a:lnTo>
                      <a:pt x="54" y="223"/>
                    </a:lnTo>
                    <a:lnTo>
                      <a:pt x="43" y="204"/>
                    </a:lnTo>
                    <a:lnTo>
                      <a:pt x="31" y="219"/>
                    </a:lnTo>
                    <a:lnTo>
                      <a:pt x="15" y="196"/>
                    </a:lnTo>
                    <a:lnTo>
                      <a:pt x="5" y="185"/>
                    </a:lnTo>
                    <a:lnTo>
                      <a:pt x="0" y="170"/>
                    </a:lnTo>
                    <a:lnTo>
                      <a:pt x="1" y="117"/>
                    </a:lnTo>
                    <a:lnTo>
                      <a:pt x="12" y="104"/>
                    </a:lnTo>
                    <a:lnTo>
                      <a:pt x="20" y="112"/>
                    </a:lnTo>
                    <a:close/>
                  </a:path>
                </a:pathLst>
              </a:custGeom>
              <a:grpFill/>
              <a:ln w="12700" cmpd="sng">
                <a:solidFill>
                  <a:schemeClr val="bg2"/>
                </a:solidFill>
                <a:prstDash val="solid"/>
                <a:round/>
                <a:headEnd/>
                <a:tailEnd/>
              </a:ln>
            </p:spPr>
            <p:txBody>
              <a:bodyPr/>
              <a:lstStyle/>
              <a:p>
                <a:endParaRPr lang="en-GB"/>
              </a:p>
            </p:txBody>
          </p:sp>
          <p:sp>
            <p:nvSpPr>
              <p:cNvPr id="121" name="Freeform 101"/>
              <p:cNvSpPr>
                <a:spLocks/>
              </p:cNvSpPr>
              <p:nvPr/>
            </p:nvSpPr>
            <p:spPr bwMode="auto">
              <a:xfrm>
                <a:off x="2478" y="3095"/>
                <a:ext cx="66" cy="53"/>
              </a:xfrm>
              <a:custGeom>
                <a:avLst/>
                <a:gdLst>
                  <a:gd name="T0" fmla="*/ 66 w 66"/>
                  <a:gd name="T1" fmla="*/ 11 h 53"/>
                  <a:gd name="T2" fmla="*/ 42 w 66"/>
                  <a:gd name="T3" fmla="*/ 0 h 53"/>
                  <a:gd name="T4" fmla="*/ 14 w 66"/>
                  <a:gd name="T5" fmla="*/ 9 h 53"/>
                  <a:gd name="T6" fmla="*/ 0 w 66"/>
                  <a:gd name="T7" fmla="*/ 26 h 53"/>
                  <a:gd name="T8" fmla="*/ 5 w 66"/>
                  <a:gd name="T9" fmla="*/ 43 h 53"/>
                  <a:gd name="T10" fmla="*/ 26 w 66"/>
                  <a:gd name="T11" fmla="*/ 53 h 53"/>
                  <a:gd name="T12" fmla="*/ 66 w 66"/>
                  <a:gd name="T13" fmla="*/ 11 h 53"/>
                  <a:gd name="T14" fmla="*/ 0 60000 65536"/>
                  <a:gd name="T15" fmla="*/ 0 60000 65536"/>
                  <a:gd name="T16" fmla="*/ 0 60000 65536"/>
                  <a:gd name="T17" fmla="*/ 0 60000 65536"/>
                  <a:gd name="T18" fmla="*/ 0 60000 65536"/>
                  <a:gd name="T19" fmla="*/ 0 60000 65536"/>
                  <a:gd name="T20" fmla="*/ 0 60000 65536"/>
                  <a:gd name="T21" fmla="*/ 0 w 66"/>
                  <a:gd name="T22" fmla="*/ 0 h 53"/>
                  <a:gd name="T23" fmla="*/ 66 w 66"/>
                  <a:gd name="T24" fmla="*/ 53 h 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53">
                    <a:moveTo>
                      <a:pt x="66" y="11"/>
                    </a:moveTo>
                    <a:lnTo>
                      <a:pt x="42" y="0"/>
                    </a:lnTo>
                    <a:lnTo>
                      <a:pt x="14" y="9"/>
                    </a:lnTo>
                    <a:lnTo>
                      <a:pt x="0" y="26"/>
                    </a:lnTo>
                    <a:lnTo>
                      <a:pt x="5" y="43"/>
                    </a:lnTo>
                    <a:lnTo>
                      <a:pt x="26" y="53"/>
                    </a:lnTo>
                    <a:lnTo>
                      <a:pt x="66" y="11"/>
                    </a:lnTo>
                    <a:close/>
                  </a:path>
                </a:pathLst>
              </a:custGeom>
              <a:grpFill/>
              <a:ln w="12700" cmpd="sng">
                <a:solidFill>
                  <a:schemeClr val="bg2"/>
                </a:solidFill>
                <a:prstDash val="solid"/>
                <a:round/>
                <a:headEnd/>
                <a:tailEnd/>
              </a:ln>
            </p:spPr>
            <p:txBody>
              <a:bodyPr/>
              <a:lstStyle/>
              <a:p>
                <a:endParaRPr lang="en-GB"/>
              </a:p>
            </p:txBody>
          </p:sp>
        </p:grpSp>
        <p:sp>
          <p:nvSpPr>
            <p:cNvPr id="118" name="Freeform 102"/>
            <p:cNvSpPr>
              <a:spLocks/>
            </p:cNvSpPr>
            <p:nvPr/>
          </p:nvSpPr>
          <p:spPr bwMode="auto">
            <a:xfrm>
              <a:off x="4287" y="3116"/>
              <a:ext cx="23" cy="30"/>
            </a:xfrm>
            <a:custGeom>
              <a:avLst/>
              <a:gdLst>
                <a:gd name="T0" fmla="*/ 0 w 25"/>
                <a:gd name="T1" fmla="*/ 3 h 30"/>
                <a:gd name="T2" fmla="*/ 8 w 25"/>
                <a:gd name="T3" fmla="*/ 0 h 30"/>
                <a:gd name="T4" fmla="*/ 14 w 25"/>
                <a:gd name="T5" fmla="*/ 3 h 30"/>
                <a:gd name="T6" fmla="*/ 17 w 25"/>
                <a:gd name="T7" fmla="*/ 8 h 30"/>
                <a:gd name="T8" fmla="*/ 17 w 25"/>
                <a:gd name="T9" fmla="*/ 19 h 30"/>
                <a:gd name="T10" fmla="*/ 17 w 25"/>
                <a:gd name="T11" fmla="*/ 30 h 30"/>
                <a:gd name="T12" fmla="*/ 6 w 25"/>
                <a:gd name="T13" fmla="*/ 25 h 30"/>
                <a:gd name="T14" fmla="*/ 0 w 25"/>
                <a:gd name="T15" fmla="*/ 17 h 30"/>
                <a:gd name="T16" fmla="*/ 0 w 25"/>
                <a:gd name="T17" fmla="*/ 3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30"/>
                <a:gd name="T29" fmla="*/ 25 w 2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30">
                  <a:moveTo>
                    <a:pt x="0" y="3"/>
                  </a:moveTo>
                  <a:lnTo>
                    <a:pt x="12" y="0"/>
                  </a:lnTo>
                  <a:lnTo>
                    <a:pt x="19" y="3"/>
                  </a:lnTo>
                  <a:lnTo>
                    <a:pt x="25" y="8"/>
                  </a:lnTo>
                  <a:lnTo>
                    <a:pt x="25" y="19"/>
                  </a:lnTo>
                  <a:lnTo>
                    <a:pt x="25" y="30"/>
                  </a:lnTo>
                  <a:lnTo>
                    <a:pt x="9" y="25"/>
                  </a:lnTo>
                  <a:lnTo>
                    <a:pt x="0" y="17"/>
                  </a:lnTo>
                  <a:lnTo>
                    <a:pt x="0" y="3"/>
                  </a:lnTo>
                  <a:close/>
                </a:path>
              </a:pathLst>
            </a:custGeom>
            <a:grpFill/>
            <a:ln w="12700" cmpd="sng">
              <a:solidFill>
                <a:schemeClr val="bg2"/>
              </a:solidFill>
              <a:prstDash val="solid"/>
              <a:round/>
              <a:headEnd/>
              <a:tailEnd/>
            </a:ln>
          </p:spPr>
          <p:txBody>
            <a:bodyPr/>
            <a:lstStyle/>
            <a:p>
              <a:endParaRPr lang="en-GB"/>
            </a:p>
          </p:txBody>
        </p:sp>
      </p:grpSp>
      <p:grpSp>
        <p:nvGrpSpPr>
          <p:cNvPr id="3" name="Group 2"/>
          <p:cNvGrpSpPr/>
          <p:nvPr/>
        </p:nvGrpSpPr>
        <p:grpSpPr>
          <a:xfrm>
            <a:off x="6549984" y="2873354"/>
            <a:ext cx="3477236" cy="3132529"/>
            <a:chOff x="439738" y="3038475"/>
            <a:chExt cx="2562225" cy="2308225"/>
          </a:xfrm>
          <a:solidFill>
            <a:srgbClr val="C0BAA7"/>
          </a:solidFill>
        </p:grpSpPr>
        <p:sp>
          <p:nvSpPr>
            <p:cNvPr id="186" name="Freeform 103"/>
            <p:cNvSpPr>
              <a:spLocks/>
            </p:cNvSpPr>
            <p:nvPr/>
          </p:nvSpPr>
          <p:spPr bwMode="auto">
            <a:xfrm>
              <a:off x="439738" y="3154363"/>
              <a:ext cx="2562225" cy="1893887"/>
            </a:xfrm>
            <a:custGeom>
              <a:avLst/>
              <a:gdLst>
                <a:gd name="T0" fmla="*/ 2147483647 w 2989"/>
                <a:gd name="T1" fmla="*/ 2147483647 h 2163"/>
                <a:gd name="T2" fmla="*/ 2147483647 w 2989"/>
                <a:gd name="T3" fmla="*/ 2147483647 h 2163"/>
                <a:gd name="T4" fmla="*/ 2147483647 w 2989"/>
                <a:gd name="T5" fmla="*/ 2147483647 h 2163"/>
                <a:gd name="T6" fmla="*/ 2147483647 w 2989"/>
                <a:gd name="T7" fmla="*/ 2147483647 h 2163"/>
                <a:gd name="T8" fmla="*/ 2147483647 w 2989"/>
                <a:gd name="T9" fmla="*/ 2147483647 h 2163"/>
                <a:gd name="T10" fmla="*/ 2147483647 w 2989"/>
                <a:gd name="T11" fmla="*/ 2147483647 h 2163"/>
                <a:gd name="T12" fmla="*/ 2147483647 w 2989"/>
                <a:gd name="T13" fmla="*/ 2147483647 h 2163"/>
                <a:gd name="T14" fmla="*/ 2147483647 w 2989"/>
                <a:gd name="T15" fmla="*/ 2147483647 h 2163"/>
                <a:gd name="T16" fmla="*/ 2147483647 w 2989"/>
                <a:gd name="T17" fmla="*/ 2147483647 h 2163"/>
                <a:gd name="T18" fmla="*/ 2147483647 w 2989"/>
                <a:gd name="T19" fmla="*/ 2147483647 h 2163"/>
                <a:gd name="T20" fmla="*/ 2147483647 w 2989"/>
                <a:gd name="T21" fmla="*/ 2147483647 h 2163"/>
                <a:gd name="T22" fmla="*/ 2147483647 w 2989"/>
                <a:gd name="T23" fmla="*/ 2147483647 h 2163"/>
                <a:gd name="T24" fmla="*/ 2147483647 w 2989"/>
                <a:gd name="T25" fmla="*/ 2147483647 h 2163"/>
                <a:gd name="T26" fmla="*/ 2147483647 w 2989"/>
                <a:gd name="T27" fmla="*/ 2147483647 h 2163"/>
                <a:gd name="T28" fmla="*/ 2147483647 w 2989"/>
                <a:gd name="T29" fmla="*/ 2147483647 h 2163"/>
                <a:gd name="T30" fmla="*/ 2147483647 w 2989"/>
                <a:gd name="T31" fmla="*/ 2147483647 h 2163"/>
                <a:gd name="T32" fmla="*/ 2147483647 w 2989"/>
                <a:gd name="T33" fmla="*/ 2147483647 h 2163"/>
                <a:gd name="T34" fmla="*/ 2147483647 w 2989"/>
                <a:gd name="T35" fmla="*/ 2147483647 h 2163"/>
                <a:gd name="T36" fmla="*/ 2147483647 w 2989"/>
                <a:gd name="T37" fmla="*/ 2147483647 h 2163"/>
                <a:gd name="T38" fmla="*/ 2147483647 w 2989"/>
                <a:gd name="T39" fmla="*/ 2147483647 h 2163"/>
                <a:gd name="T40" fmla="*/ 2147483647 w 2989"/>
                <a:gd name="T41" fmla="*/ 2147483647 h 2163"/>
                <a:gd name="T42" fmla="*/ 2147483647 w 2989"/>
                <a:gd name="T43" fmla="*/ 2147483647 h 2163"/>
                <a:gd name="T44" fmla="*/ 2147483647 w 2989"/>
                <a:gd name="T45" fmla="*/ 2147483647 h 2163"/>
                <a:gd name="T46" fmla="*/ 2147483647 w 2989"/>
                <a:gd name="T47" fmla="*/ 2147483647 h 2163"/>
                <a:gd name="T48" fmla="*/ 2147483647 w 2989"/>
                <a:gd name="T49" fmla="*/ 2147483647 h 2163"/>
                <a:gd name="T50" fmla="*/ 2147483647 w 2989"/>
                <a:gd name="T51" fmla="*/ 2147483647 h 2163"/>
                <a:gd name="T52" fmla="*/ 2147483647 w 2989"/>
                <a:gd name="T53" fmla="*/ 2147483647 h 2163"/>
                <a:gd name="T54" fmla="*/ 2147483647 w 2989"/>
                <a:gd name="T55" fmla="*/ 2147483647 h 2163"/>
                <a:gd name="T56" fmla="*/ 2147483647 w 2989"/>
                <a:gd name="T57" fmla="*/ 2147483647 h 2163"/>
                <a:gd name="T58" fmla="*/ 2147483647 w 2989"/>
                <a:gd name="T59" fmla="*/ 2147483647 h 2163"/>
                <a:gd name="T60" fmla="*/ 2147483647 w 2989"/>
                <a:gd name="T61" fmla="*/ 2147483647 h 2163"/>
                <a:gd name="T62" fmla="*/ 2147483647 w 2989"/>
                <a:gd name="T63" fmla="*/ 2147483647 h 2163"/>
                <a:gd name="T64" fmla="*/ 2147483647 w 2989"/>
                <a:gd name="T65" fmla="*/ 2147483647 h 2163"/>
                <a:gd name="T66" fmla="*/ 2147483647 w 2989"/>
                <a:gd name="T67" fmla="*/ 2147483647 h 2163"/>
                <a:gd name="T68" fmla="*/ 2147483647 w 2989"/>
                <a:gd name="T69" fmla="*/ 2147483647 h 2163"/>
                <a:gd name="T70" fmla="*/ 2147483647 w 2989"/>
                <a:gd name="T71" fmla="*/ 2147483647 h 2163"/>
                <a:gd name="T72" fmla="*/ 2147483647 w 2989"/>
                <a:gd name="T73" fmla="*/ 2147483647 h 2163"/>
                <a:gd name="T74" fmla="*/ 2147483647 w 2989"/>
                <a:gd name="T75" fmla="*/ 0 h 2163"/>
                <a:gd name="T76" fmla="*/ 2147483647 w 2989"/>
                <a:gd name="T77" fmla="*/ 2147483647 h 2163"/>
                <a:gd name="T78" fmla="*/ 2147483647 w 2989"/>
                <a:gd name="T79" fmla="*/ 2147483647 h 2163"/>
                <a:gd name="T80" fmla="*/ 2147483647 w 2989"/>
                <a:gd name="T81" fmla="*/ 2147483647 h 2163"/>
                <a:gd name="T82" fmla="*/ 2147483647 w 2989"/>
                <a:gd name="T83" fmla="*/ 2147483647 h 2163"/>
                <a:gd name="T84" fmla="*/ 2147483647 w 2989"/>
                <a:gd name="T85" fmla="*/ 2147483647 h 2163"/>
                <a:gd name="T86" fmla="*/ 2147483647 w 2989"/>
                <a:gd name="T87" fmla="*/ 2147483647 h 2163"/>
                <a:gd name="T88" fmla="*/ 2147483647 w 2989"/>
                <a:gd name="T89" fmla="*/ 2147483647 h 2163"/>
                <a:gd name="T90" fmla="*/ 2147483647 w 2989"/>
                <a:gd name="T91" fmla="*/ 2147483647 h 2163"/>
                <a:gd name="T92" fmla="*/ 2147483647 w 2989"/>
                <a:gd name="T93" fmla="*/ 2147483647 h 2163"/>
                <a:gd name="T94" fmla="*/ 2147483647 w 2989"/>
                <a:gd name="T95" fmla="*/ 2147483647 h 2163"/>
                <a:gd name="T96" fmla="*/ 2147483647 w 2989"/>
                <a:gd name="T97" fmla="*/ 2147483647 h 2163"/>
                <a:gd name="T98" fmla="*/ 2147483647 w 2989"/>
                <a:gd name="T99" fmla="*/ 2147483647 h 2163"/>
                <a:gd name="T100" fmla="*/ 2147483647 w 2989"/>
                <a:gd name="T101" fmla="*/ 2147483647 h 2163"/>
                <a:gd name="T102" fmla="*/ 2147483647 w 2989"/>
                <a:gd name="T103" fmla="*/ 2147483647 h 2163"/>
                <a:gd name="T104" fmla="*/ 2147483647 w 2989"/>
                <a:gd name="T105" fmla="*/ 2147483647 h 2163"/>
                <a:gd name="T106" fmla="*/ 2147483647 w 2989"/>
                <a:gd name="T107" fmla="*/ 2147483647 h 2163"/>
                <a:gd name="T108" fmla="*/ 2147483647 w 2989"/>
                <a:gd name="T109" fmla="*/ 2147483647 h 2163"/>
                <a:gd name="T110" fmla="*/ 2147483647 w 2989"/>
                <a:gd name="T111" fmla="*/ 2147483647 h 2163"/>
                <a:gd name="T112" fmla="*/ 2147483647 w 2989"/>
                <a:gd name="T113" fmla="*/ 2147483647 h 21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89"/>
                <a:gd name="T172" fmla="*/ 0 h 2163"/>
                <a:gd name="T173" fmla="*/ 2989 w 2989"/>
                <a:gd name="T174" fmla="*/ 2163 h 21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89" h="2163">
                  <a:moveTo>
                    <a:pt x="643" y="502"/>
                  </a:moveTo>
                  <a:lnTo>
                    <a:pt x="665" y="544"/>
                  </a:lnTo>
                  <a:lnTo>
                    <a:pt x="623" y="595"/>
                  </a:lnTo>
                  <a:lnTo>
                    <a:pt x="572" y="661"/>
                  </a:lnTo>
                  <a:lnTo>
                    <a:pt x="507" y="685"/>
                  </a:lnTo>
                  <a:lnTo>
                    <a:pt x="428" y="716"/>
                  </a:lnTo>
                  <a:lnTo>
                    <a:pt x="332" y="758"/>
                  </a:lnTo>
                  <a:lnTo>
                    <a:pt x="262" y="766"/>
                  </a:lnTo>
                  <a:lnTo>
                    <a:pt x="225" y="801"/>
                  </a:lnTo>
                  <a:lnTo>
                    <a:pt x="79" y="929"/>
                  </a:lnTo>
                  <a:lnTo>
                    <a:pt x="60" y="917"/>
                  </a:lnTo>
                  <a:lnTo>
                    <a:pt x="49" y="864"/>
                  </a:lnTo>
                  <a:lnTo>
                    <a:pt x="0" y="1111"/>
                  </a:lnTo>
                  <a:lnTo>
                    <a:pt x="50" y="1151"/>
                  </a:lnTo>
                  <a:lnTo>
                    <a:pt x="89" y="1221"/>
                  </a:lnTo>
                  <a:lnTo>
                    <a:pt x="40" y="1197"/>
                  </a:lnTo>
                  <a:lnTo>
                    <a:pt x="41" y="1207"/>
                  </a:lnTo>
                  <a:lnTo>
                    <a:pt x="71" y="1243"/>
                  </a:lnTo>
                  <a:lnTo>
                    <a:pt x="71" y="1250"/>
                  </a:lnTo>
                  <a:lnTo>
                    <a:pt x="21" y="1210"/>
                  </a:lnTo>
                  <a:lnTo>
                    <a:pt x="8" y="1218"/>
                  </a:lnTo>
                  <a:lnTo>
                    <a:pt x="11" y="1231"/>
                  </a:lnTo>
                  <a:lnTo>
                    <a:pt x="107" y="1335"/>
                  </a:lnTo>
                  <a:lnTo>
                    <a:pt x="276" y="1636"/>
                  </a:lnTo>
                  <a:lnTo>
                    <a:pt x="276" y="1746"/>
                  </a:lnTo>
                  <a:lnTo>
                    <a:pt x="254" y="1779"/>
                  </a:lnTo>
                  <a:lnTo>
                    <a:pt x="234" y="1779"/>
                  </a:lnTo>
                  <a:lnTo>
                    <a:pt x="252" y="1803"/>
                  </a:lnTo>
                  <a:lnTo>
                    <a:pt x="262" y="1833"/>
                  </a:lnTo>
                  <a:lnTo>
                    <a:pt x="305" y="1833"/>
                  </a:lnTo>
                  <a:lnTo>
                    <a:pt x="315" y="1866"/>
                  </a:lnTo>
                  <a:lnTo>
                    <a:pt x="346" y="1874"/>
                  </a:lnTo>
                  <a:lnTo>
                    <a:pt x="395" y="1885"/>
                  </a:lnTo>
                  <a:lnTo>
                    <a:pt x="431" y="1883"/>
                  </a:lnTo>
                  <a:lnTo>
                    <a:pt x="470" y="1879"/>
                  </a:lnTo>
                  <a:lnTo>
                    <a:pt x="506" y="1840"/>
                  </a:lnTo>
                  <a:lnTo>
                    <a:pt x="532" y="1812"/>
                  </a:lnTo>
                  <a:lnTo>
                    <a:pt x="561" y="1812"/>
                  </a:lnTo>
                  <a:lnTo>
                    <a:pt x="603" y="1772"/>
                  </a:lnTo>
                  <a:lnTo>
                    <a:pt x="733" y="1742"/>
                  </a:lnTo>
                  <a:lnTo>
                    <a:pt x="743" y="1741"/>
                  </a:lnTo>
                  <a:lnTo>
                    <a:pt x="770" y="1747"/>
                  </a:lnTo>
                  <a:lnTo>
                    <a:pt x="799" y="1735"/>
                  </a:lnTo>
                  <a:lnTo>
                    <a:pt x="844" y="1735"/>
                  </a:lnTo>
                  <a:lnTo>
                    <a:pt x="881" y="1693"/>
                  </a:lnTo>
                  <a:lnTo>
                    <a:pt x="911" y="1662"/>
                  </a:lnTo>
                  <a:lnTo>
                    <a:pt x="988" y="1629"/>
                  </a:lnTo>
                  <a:lnTo>
                    <a:pt x="1063" y="1597"/>
                  </a:lnTo>
                  <a:lnTo>
                    <a:pt x="1106" y="1611"/>
                  </a:lnTo>
                  <a:lnTo>
                    <a:pt x="1168" y="1580"/>
                  </a:lnTo>
                  <a:lnTo>
                    <a:pt x="1228" y="1553"/>
                  </a:lnTo>
                  <a:lnTo>
                    <a:pt x="1295" y="1552"/>
                  </a:lnTo>
                  <a:lnTo>
                    <a:pt x="1371" y="1530"/>
                  </a:lnTo>
                  <a:lnTo>
                    <a:pt x="1400" y="1549"/>
                  </a:lnTo>
                  <a:lnTo>
                    <a:pt x="1566" y="1618"/>
                  </a:lnTo>
                  <a:lnTo>
                    <a:pt x="1580" y="1644"/>
                  </a:lnTo>
                  <a:lnTo>
                    <a:pt x="1662" y="1709"/>
                  </a:lnTo>
                  <a:lnTo>
                    <a:pt x="1689" y="1780"/>
                  </a:lnTo>
                  <a:lnTo>
                    <a:pt x="1832" y="1644"/>
                  </a:lnTo>
                  <a:lnTo>
                    <a:pt x="1856" y="1684"/>
                  </a:lnTo>
                  <a:lnTo>
                    <a:pt x="1802" y="1783"/>
                  </a:lnTo>
                  <a:lnTo>
                    <a:pt x="1764" y="1825"/>
                  </a:lnTo>
                  <a:lnTo>
                    <a:pt x="1823" y="1818"/>
                  </a:lnTo>
                  <a:lnTo>
                    <a:pt x="1875" y="1759"/>
                  </a:lnTo>
                  <a:lnTo>
                    <a:pt x="1885" y="1792"/>
                  </a:lnTo>
                  <a:lnTo>
                    <a:pt x="1875" y="1853"/>
                  </a:lnTo>
                  <a:lnTo>
                    <a:pt x="1894" y="1853"/>
                  </a:lnTo>
                  <a:lnTo>
                    <a:pt x="1906" y="1868"/>
                  </a:lnTo>
                  <a:lnTo>
                    <a:pt x="1945" y="1918"/>
                  </a:lnTo>
                  <a:lnTo>
                    <a:pt x="1947" y="1978"/>
                  </a:lnTo>
                  <a:lnTo>
                    <a:pt x="2027" y="2046"/>
                  </a:lnTo>
                  <a:lnTo>
                    <a:pt x="2056" y="2083"/>
                  </a:lnTo>
                  <a:lnTo>
                    <a:pt x="2140" y="2090"/>
                  </a:lnTo>
                  <a:lnTo>
                    <a:pt x="2169" y="2114"/>
                  </a:lnTo>
                  <a:lnTo>
                    <a:pt x="2194" y="2114"/>
                  </a:lnTo>
                  <a:lnTo>
                    <a:pt x="2224" y="2091"/>
                  </a:lnTo>
                  <a:lnTo>
                    <a:pt x="2206" y="2073"/>
                  </a:lnTo>
                  <a:lnTo>
                    <a:pt x="2264" y="2074"/>
                  </a:lnTo>
                  <a:lnTo>
                    <a:pt x="2242" y="2115"/>
                  </a:lnTo>
                  <a:lnTo>
                    <a:pt x="2283" y="2109"/>
                  </a:lnTo>
                  <a:lnTo>
                    <a:pt x="2388" y="2163"/>
                  </a:lnTo>
                  <a:lnTo>
                    <a:pt x="2389" y="2133"/>
                  </a:lnTo>
                  <a:lnTo>
                    <a:pt x="2407" y="2121"/>
                  </a:lnTo>
                  <a:lnTo>
                    <a:pt x="2429" y="2128"/>
                  </a:lnTo>
                  <a:lnTo>
                    <a:pt x="2438" y="2115"/>
                  </a:lnTo>
                  <a:lnTo>
                    <a:pt x="2498" y="2102"/>
                  </a:lnTo>
                  <a:lnTo>
                    <a:pt x="2540" y="2121"/>
                  </a:lnTo>
                  <a:lnTo>
                    <a:pt x="2569" y="2096"/>
                  </a:lnTo>
                  <a:lnTo>
                    <a:pt x="2611" y="2057"/>
                  </a:lnTo>
                  <a:lnTo>
                    <a:pt x="2784" y="1742"/>
                  </a:lnTo>
                  <a:lnTo>
                    <a:pt x="2850" y="1705"/>
                  </a:lnTo>
                  <a:lnTo>
                    <a:pt x="2989" y="1427"/>
                  </a:lnTo>
                  <a:lnTo>
                    <a:pt x="2979" y="1186"/>
                  </a:lnTo>
                  <a:lnTo>
                    <a:pt x="2877" y="1022"/>
                  </a:lnTo>
                  <a:lnTo>
                    <a:pt x="2887" y="982"/>
                  </a:lnTo>
                  <a:lnTo>
                    <a:pt x="2869" y="938"/>
                  </a:lnTo>
                  <a:lnTo>
                    <a:pt x="2858" y="945"/>
                  </a:lnTo>
                  <a:lnTo>
                    <a:pt x="2838" y="930"/>
                  </a:lnTo>
                  <a:lnTo>
                    <a:pt x="2828" y="930"/>
                  </a:lnTo>
                  <a:lnTo>
                    <a:pt x="2829" y="944"/>
                  </a:lnTo>
                  <a:lnTo>
                    <a:pt x="2806" y="950"/>
                  </a:lnTo>
                  <a:lnTo>
                    <a:pt x="2747" y="761"/>
                  </a:lnTo>
                  <a:lnTo>
                    <a:pt x="2601" y="669"/>
                  </a:lnTo>
                  <a:lnTo>
                    <a:pt x="2583" y="649"/>
                  </a:lnTo>
                  <a:lnTo>
                    <a:pt x="2561" y="516"/>
                  </a:lnTo>
                  <a:lnTo>
                    <a:pt x="2512" y="437"/>
                  </a:lnTo>
                  <a:lnTo>
                    <a:pt x="2491" y="346"/>
                  </a:lnTo>
                  <a:lnTo>
                    <a:pt x="2480" y="282"/>
                  </a:lnTo>
                  <a:lnTo>
                    <a:pt x="2489" y="248"/>
                  </a:lnTo>
                  <a:lnTo>
                    <a:pt x="2469" y="235"/>
                  </a:lnTo>
                  <a:lnTo>
                    <a:pt x="2428" y="287"/>
                  </a:lnTo>
                  <a:lnTo>
                    <a:pt x="2407" y="287"/>
                  </a:lnTo>
                  <a:lnTo>
                    <a:pt x="2347" y="86"/>
                  </a:lnTo>
                  <a:lnTo>
                    <a:pt x="2347" y="0"/>
                  </a:lnTo>
                  <a:lnTo>
                    <a:pt x="2256" y="117"/>
                  </a:lnTo>
                  <a:lnTo>
                    <a:pt x="2277" y="138"/>
                  </a:lnTo>
                  <a:lnTo>
                    <a:pt x="2253" y="150"/>
                  </a:lnTo>
                  <a:lnTo>
                    <a:pt x="2253" y="212"/>
                  </a:lnTo>
                  <a:lnTo>
                    <a:pt x="2232" y="235"/>
                  </a:lnTo>
                  <a:lnTo>
                    <a:pt x="2222" y="352"/>
                  </a:lnTo>
                  <a:lnTo>
                    <a:pt x="2158" y="460"/>
                  </a:lnTo>
                  <a:lnTo>
                    <a:pt x="2140" y="505"/>
                  </a:lnTo>
                  <a:lnTo>
                    <a:pt x="2089" y="510"/>
                  </a:lnTo>
                  <a:lnTo>
                    <a:pt x="2060" y="498"/>
                  </a:lnTo>
                  <a:lnTo>
                    <a:pt x="2009" y="460"/>
                  </a:lnTo>
                  <a:lnTo>
                    <a:pt x="1876" y="394"/>
                  </a:lnTo>
                  <a:lnTo>
                    <a:pt x="1832" y="354"/>
                  </a:lnTo>
                  <a:lnTo>
                    <a:pt x="1740" y="287"/>
                  </a:lnTo>
                  <a:lnTo>
                    <a:pt x="1740" y="223"/>
                  </a:lnTo>
                  <a:lnTo>
                    <a:pt x="1770" y="204"/>
                  </a:lnTo>
                  <a:lnTo>
                    <a:pt x="1802" y="217"/>
                  </a:lnTo>
                  <a:lnTo>
                    <a:pt x="1833" y="189"/>
                  </a:lnTo>
                  <a:lnTo>
                    <a:pt x="1814" y="171"/>
                  </a:lnTo>
                  <a:lnTo>
                    <a:pt x="1844" y="111"/>
                  </a:lnTo>
                  <a:lnTo>
                    <a:pt x="1797" y="98"/>
                  </a:lnTo>
                  <a:lnTo>
                    <a:pt x="1773" y="84"/>
                  </a:lnTo>
                  <a:lnTo>
                    <a:pt x="1712" y="98"/>
                  </a:lnTo>
                  <a:lnTo>
                    <a:pt x="1477" y="5"/>
                  </a:lnTo>
                  <a:lnTo>
                    <a:pt x="1432" y="26"/>
                  </a:lnTo>
                  <a:lnTo>
                    <a:pt x="1484" y="73"/>
                  </a:lnTo>
                  <a:lnTo>
                    <a:pt x="1484" y="104"/>
                  </a:lnTo>
                  <a:lnTo>
                    <a:pt x="1455" y="111"/>
                  </a:lnTo>
                  <a:lnTo>
                    <a:pt x="1414" y="92"/>
                  </a:lnTo>
                  <a:lnTo>
                    <a:pt x="1338" y="113"/>
                  </a:lnTo>
                  <a:lnTo>
                    <a:pt x="1209" y="242"/>
                  </a:lnTo>
                  <a:lnTo>
                    <a:pt x="1246" y="267"/>
                  </a:lnTo>
                  <a:lnTo>
                    <a:pt x="1240" y="287"/>
                  </a:lnTo>
                  <a:lnTo>
                    <a:pt x="1246" y="308"/>
                  </a:lnTo>
                  <a:lnTo>
                    <a:pt x="1199" y="287"/>
                  </a:lnTo>
                  <a:lnTo>
                    <a:pt x="1175" y="267"/>
                  </a:lnTo>
                  <a:lnTo>
                    <a:pt x="1148" y="287"/>
                  </a:lnTo>
                  <a:lnTo>
                    <a:pt x="1138" y="286"/>
                  </a:lnTo>
                  <a:lnTo>
                    <a:pt x="1115" y="329"/>
                  </a:lnTo>
                  <a:lnTo>
                    <a:pt x="1104" y="317"/>
                  </a:lnTo>
                  <a:lnTo>
                    <a:pt x="1113" y="275"/>
                  </a:lnTo>
                  <a:lnTo>
                    <a:pt x="1024" y="205"/>
                  </a:lnTo>
                  <a:lnTo>
                    <a:pt x="1005" y="224"/>
                  </a:lnTo>
                  <a:lnTo>
                    <a:pt x="963" y="237"/>
                  </a:lnTo>
                  <a:lnTo>
                    <a:pt x="953" y="248"/>
                  </a:lnTo>
                  <a:lnTo>
                    <a:pt x="901" y="262"/>
                  </a:lnTo>
                  <a:lnTo>
                    <a:pt x="892" y="292"/>
                  </a:lnTo>
                  <a:lnTo>
                    <a:pt x="858" y="317"/>
                  </a:lnTo>
                  <a:lnTo>
                    <a:pt x="861" y="333"/>
                  </a:lnTo>
                  <a:lnTo>
                    <a:pt x="808" y="345"/>
                  </a:lnTo>
                  <a:lnTo>
                    <a:pt x="808" y="381"/>
                  </a:lnTo>
                  <a:lnTo>
                    <a:pt x="790" y="399"/>
                  </a:lnTo>
                  <a:lnTo>
                    <a:pt x="750" y="373"/>
                  </a:lnTo>
                  <a:lnTo>
                    <a:pt x="737" y="385"/>
                  </a:lnTo>
                  <a:lnTo>
                    <a:pt x="768" y="463"/>
                  </a:lnTo>
                  <a:lnTo>
                    <a:pt x="747" y="463"/>
                  </a:lnTo>
                  <a:lnTo>
                    <a:pt x="735" y="485"/>
                  </a:lnTo>
                  <a:lnTo>
                    <a:pt x="683" y="436"/>
                  </a:lnTo>
                  <a:lnTo>
                    <a:pt x="643" y="502"/>
                  </a:lnTo>
                  <a:close/>
                </a:path>
              </a:pathLst>
            </a:custGeom>
            <a:grpFill/>
            <a:ln w="7938">
              <a:solidFill>
                <a:schemeClr val="bg2"/>
              </a:solidFill>
              <a:prstDash val="solid"/>
              <a:round/>
              <a:headEnd/>
              <a:tailEnd/>
            </a:ln>
          </p:spPr>
          <p:txBody>
            <a:bodyPr/>
            <a:lstStyle/>
            <a:p>
              <a:endParaRPr lang="en-GB"/>
            </a:p>
          </p:txBody>
        </p:sp>
        <p:sp>
          <p:nvSpPr>
            <p:cNvPr id="187" name="Freeform 104"/>
            <p:cNvSpPr>
              <a:spLocks/>
            </p:cNvSpPr>
            <p:nvPr/>
          </p:nvSpPr>
          <p:spPr bwMode="auto">
            <a:xfrm>
              <a:off x="2141538" y="5035550"/>
              <a:ext cx="73025" cy="61913"/>
            </a:xfrm>
            <a:custGeom>
              <a:avLst/>
              <a:gdLst>
                <a:gd name="T0" fmla="*/ 0 w 87"/>
                <a:gd name="T1" fmla="*/ 2147483647 h 70"/>
                <a:gd name="T2" fmla="*/ 2147483647 w 87"/>
                <a:gd name="T3" fmla="*/ 2147483647 h 70"/>
                <a:gd name="T4" fmla="*/ 2147483647 w 87"/>
                <a:gd name="T5" fmla="*/ 2147483647 h 70"/>
                <a:gd name="T6" fmla="*/ 2147483647 w 87"/>
                <a:gd name="T7" fmla="*/ 2147483647 h 70"/>
                <a:gd name="T8" fmla="*/ 2147483647 w 87"/>
                <a:gd name="T9" fmla="*/ 2147483647 h 70"/>
                <a:gd name="T10" fmla="*/ 2147483647 w 87"/>
                <a:gd name="T11" fmla="*/ 2147483647 h 70"/>
                <a:gd name="T12" fmla="*/ 2147483647 w 87"/>
                <a:gd name="T13" fmla="*/ 0 h 70"/>
                <a:gd name="T14" fmla="*/ 0 w 87"/>
                <a:gd name="T15" fmla="*/ 2147483647 h 70"/>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70"/>
                <a:gd name="T26" fmla="*/ 87 w 87"/>
                <a:gd name="T27" fmla="*/ 70 h 7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70">
                  <a:moveTo>
                    <a:pt x="0" y="11"/>
                  </a:moveTo>
                  <a:lnTo>
                    <a:pt x="1" y="38"/>
                  </a:lnTo>
                  <a:lnTo>
                    <a:pt x="21" y="70"/>
                  </a:lnTo>
                  <a:lnTo>
                    <a:pt x="57" y="59"/>
                  </a:lnTo>
                  <a:lnTo>
                    <a:pt x="87" y="51"/>
                  </a:lnTo>
                  <a:lnTo>
                    <a:pt x="87" y="16"/>
                  </a:lnTo>
                  <a:lnTo>
                    <a:pt x="48" y="0"/>
                  </a:lnTo>
                  <a:lnTo>
                    <a:pt x="0" y="11"/>
                  </a:lnTo>
                  <a:close/>
                </a:path>
              </a:pathLst>
            </a:custGeom>
            <a:grpFill/>
            <a:ln w="7938">
              <a:solidFill>
                <a:schemeClr val="bg2"/>
              </a:solidFill>
              <a:prstDash val="solid"/>
              <a:round/>
              <a:headEnd/>
              <a:tailEnd/>
            </a:ln>
          </p:spPr>
          <p:txBody>
            <a:bodyPr/>
            <a:lstStyle/>
            <a:p>
              <a:endParaRPr lang="en-GB"/>
            </a:p>
          </p:txBody>
        </p:sp>
        <p:sp>
          <p:nvSpPr>
            <p:cNvPr id="188" name="Freeform 105"/>
            <p:cNvSpPr>
              <a:spLocks/>
            </p:cNvSpPr>
            <p:nvPr/>
          </p:nvSpPr>
          <p:spPr bwMode="auto">
            <a:xfrm>
              <a:off x="2284413" y="5065713"/>
              <a:ext cx="419100" cy="280987"/>
            </a:xfrm>
            <a:custGeom>
              <a:avLst/>
              <a:gdLst>
                <a:gd name="T0" fmla="*/ 0 w 491"/>
                <a:gd name="T1" fmla="*/ 2147483647 h 320"/>
                <a:gd name="T2" fmla="*/ 0 w 491"/>
                <a:gd name="T3" fmla="*/ 2147483647 h 320"/>
                <a:gd name="T4" fmla="*/ 2147483647 w 491"/>
                <a:gd name="T5" fmla="*/ 2147483647 h 320"/>
                <a:gd name="T6" fmla="*/ 2147483647 w 491"/>
                <a:gd name="T7" fmla="*/ 2147483647 h 320"/>
                <a:gd name="T8" fmla="*/ 2147483647 w 491"/>
                <a:gd name="T9" fmla="*/ 2147483647 h 320"/>
                <a:gd name="T10" fmla="*/ 2147483647 w 491"/>
                <a:gd name="T11" fmla="*/ 2147483647 h 320"/>
                <a:gd name="T12" fmla="*/ 2147483647 w 491"/>
                <a:gd name="T13" fmla="*/ 2147483647 h 320"/>
                <a:gd name="T14" fmla="*/ 2147483647 w 491"/>
                <a:gd name="T15" fmla="*/ 2147483647 h 320"/>
                <a:gd name="T16" fmla="*/ 2147483647 w 491"/>
                <a:gd name="T17" fmla="*/ 2147483647 h 320"/>
                <a:gd name="T18" fmla="*/ 2147483647 w 491"/>
                <a:gd name="T19" fmla="*/ 2147483647 h 320"/>
                <a:gd name="T20" fmla="*/ 2147483647 w 491"/>
                <a:gd name="T21" fmla="*/ 2147483647 h 320"/>
                <a:gd name="T22" fmla="*/ 2147483647 w 491"/>
                <a:gd name="T23" fmla="*/ 2147483647 h 320"/>
                <a:gd name="T24" fmla="*/ 2147483647 w 491"/>
                <a:gd name="T25" fmla="*/ 2147483647 h 320"/>
                <a:gd name="T26" fmla="*/ 2147483647 w 491"/>
                <a:gd name="T27" fmla="*/ 2147483647 h 320"/>
                <a:gd name="T28" fmla="*/ 2147483647 w 491"/>
                <a:gd name="T29" fmla="*/ 2147483647 h 320"/>
                <a:gd name="T30" fmla="*/ 2147483647 w 491"/>
                <a:gd name="T31" fmla="*/ 2147483647 h 320"/>
                <a:gd name="T32" fmla="*/ 2147483647 w 491"/>
                <a:gd name="T33" fmla="*/ 2147483647 h 320"/>
                <a:gd name="T34" fmla="*/ 2147483647 w 491"/>
                <a:gd name="T35" fmla="*/ 2147483647 h 320"/>
                <a:gd name="T36" fmla="*/ 2147483647 w 491"/>
                <a:gd name="T37" fmla="*/ 0 h 320"/>
                <a:gd name="T38" fmla="*/ 2147483647 w 491"/>
                <a:gd name="T39" fmla="*/ 2147483647 h 320"/>
                <a:gd name="T40" fmla="*/ 2147483647 w 491"/>
                <a:gd name="T41" fmla="*/ 2147483647 h 320"/>
                <a:gd name="T42" fmla="*/ 2147483647 w 491"/>
                <a:gd name="T43" fmla="*/ 2147483647 h 320"/>
                <a:gd name="T44" fmla="*/ 2147483647 w 491"/>
                <a:gd name="T45" fmla="*/ 2147483647 h 320"/>
                <a:gd name="T46" fmla="*/ 2147483647 w 491"/>
                <a:gd name="T47" fmla="*/ 2147483647 h 320"/>
                <a:gd name="T48" fmla="*/ 0 w 491"/>
                <a:gd name="T49" fmla="*/ 2147483647 h 3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1"/>
                <a:gd name="T76" fmla="*/ 0 h 320"/>
                <a:gd name="T77" fmla="*/ 491 w 491"/>
                <a:gd name="T78" fmla="*/ 320 h 3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1" h="320">
                  <a:moveTo>
                    <a:pt x="0" y="32"/>
                  </a:moveTo>
                  <a:lnTo>
                    <a:pt x="0" y="77"/>
                  </a:lnTo>
                  <a:lnTo>
                    <a:pt x="13" y="95"/>
                  </a:lnTo>
                  <a:lnTo>
                    <a:pt x="30" y="123"/>
                  </a:lnTo>
                  <a:lnTo>
                    <a:pt x="38" y="130"/>
                  </a:lnTo>
                  <a:lnTo>
                    <a:pt x="57" y="160"/>
                  </a:lnTo>
                  <a:lnTo>
                    <a:pt x="82" y="199"/>
                  </a:lnTo>
                  <a:lnTo>
                    <a:pt x="107" y="243"/>
                  </a:lnTo>
                  <a:lnTo>
                    <a:pt x="133" y="277"/>
                  </a:lnTo>
                  <a:lnTo>
                    <a:pt x="182" y="311"/>
                  </a:lnTo>
                  <a:lnTo>
                    <a:pt x="216" y="314"/>
                  </a:lnTo>
                  <a:lnTo>
                    <a:pt x="252" y="320"/>
                  </a:lnTo>
                  <a:lnTo>
                    <a:pt x="298" y="311"/>
                  </a:lnTo>
                  <a:lnTo>
                    <a:pt x="364" y="249"/>
                  </a:lnTo>
                  <a:lnTo>
                    <a:pt x="439" y="169"/>
                  </a:lnTo>
                  <a:lnTo>
                    <a:pt x="481" y="111"/>
                  </a:lnTo>
                  <a:lnTo>
                    <a:pt x="491" y="70"/>
                  </a:lnTo>
                  <a:lnTo>
                    <a:pt x="491" y="7"/>
                  </a:lnTo>
                  <a:lnTo>
                    <a:pt x="463" y="0"/>
                  </a:lnTo>
                  <a:lnTo>
                    <a:pt x="395" y="19"/>
                  </a:lnTo>
                  <a:lnTo>
                    <a:pt x="261" y="70"/>
                  </a:lnTo>
                  <a:lnTo>
                    <a:pt x="186" y="79"/>
                  </a:lnTo>
                  <a:lnTo>
                    <a:pt x="128" y="70"/>
                  </a:lnTo>
                  <a:lnTo>
                    <a:pt x="83" y="59"/>
                  </a:lnTo>
                  <a:lnTo>
                    <a:pt x="0" y="32"/>
                  </a:lnTo>
                  <a:close/>
                </a:path>
              </a:pathLst>
            </a:custGeom>
            <a:grpFill/>
            <a:ln w="7938">
              <a:solidFill>
                <a:schemeClr val="bg2"/>
              </a:solidFill>
              <a:prstDash val="solid"/>
              <a:round/>
              <a:headEnd/>
              <a:tailEnd/>
            </a:ln>
          </p:spPr>
          <p:txBody>
            <a:bodyPr/>
            <a:lstStyle/>
            <a:p>
              <a:endParaRPr lang="en-GB"/>
            </a:p>
          </p:txBody>
        </p:sp>
        <p:sp>
          <p:nvSpPr>
            <p:cNvPr id="189" name="Freeform 106"/>
            <p:cNvSpPr>
              <a:spLocks/>
            </p:cNvSpPr>
            <p:nvPr/>
          </p:nvSpPr>
          <p:spPr bwMode="auto">
            <a:xfrm>
              <a:off x="2686050" y="4976813"/>
              <a:ext cx="74613" cy="50800"/>
            </a:xfrm>
            <a:custGeom>
              <a:avLst/>
              <a:gdLst>
                <a:gd name="T0" fmla="*/ 2147483647 w 87"/>
                <a:gd name="T1" fmla="*/ 0 h 60"/>
                <a:gd name="T2" fmla="*/ 0 w 87"/>
                <a:gd name="T3" fmla="*/ 2147483647 h 60"/>
                <a:gd name="T4" fmla="*/ 2147483647 w 87"/>
                <a:gd name="T5" fmla="*/ 2147483647 h 60"/>
                <a:gd name="T6" fmla="*/ 2147483647 w 87"/>
                <a:gd name="T7" fmla="*/ 2147483647 h 60"/>
                <a:gd name="T8" fmla="*/ 2147483647 w 87"/>
                <a:gd name="T9" fmla="*/ 2147483647 h 60"/>
                <a:gd name="T10" fmla="*/ 2147483647 w 87"/>
                <a:gd name="T11" fmla="*/ 2147483647 h 60"/>
                <a:gd name="T12" fmla="*/ 2147483647 w 87"/>
                <a:gd name="T13" fmla="*/ 2147483647 h 60"/>
                <a:gd name="T14" fmla="*/ 2147483647 w 87"/>
                <a:gd name="T15" fmla="*/ 2147483647 h 60"/>
                <a:gd name="T16" fmla="*/ 2147483647 w 87"/>
                <a:gd name="T17" fmla="*/ 0 h 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7"/>
                <a:gd name="T28" fmla="*/ 0 h 60"/>
                <a:gd name="T29" fmla="*/ 87 w 87"/>
                <a:gd name="T30" fmla="*/ 60 h 6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7" h="60">
                  <a:moveTo>
                    <a:pt x="38" y="0"/>
                  </a:moveTo>
                  <a:lnTo>
                    <a:pt x="0" y="25"/>
                  </a:lnTo>
                  <a:lnTo>
                    <a:pt x="20" y="52"/>
                  </a:lnTo>
                  <a:lnTo>
                    <a:pt x="46" y="60"/>
                  </a:lnTo>
                  <a:lnTo>
                    <a:pt x="66" y="52"/>
                  </a:lnTo>
                  <a:lnTo>
                    <a:pt x="78" y="42"/>
                  </a:lnTo>
                  <a:lnTo>
                    <a:pt x="87" y="35"/>
                  </a:lnTo>
                  <a:lnTo>
                    <a:pt x="87" y="16"/>
                  </a:lnTo>
                  <a:lnTo>
                    <a:pt x="38" y="0"/>
                  </a:lnTo>
                  <a:close/>
                </a:path>
              </a:pathLst>
            </a:custGeom>
            <a:grpFill/>
            <a:ln w="7938">
              <a:solidFill>
                <a:schemeClr val="bg2"/>
              </a:solidFill>
              <a:prstDash val="solid"/>
              <a:round/>
              <a:headEnd/>
              <a:tailEnd/>
            </a:ln>
          </p:spPr>
          <p:txBody>
            <a:bodyPr/>
            <a:lstStyle/>
            <a:p>
              <a:endParaRPr lang="en-GB"/>
            </a:p>
          </p:txBody>
        </p:sp>
        <p:sp>
          <p:nvSpPr>
            <p:cNvPr id="190" name="Freeform 107"/>
            <p:cNvSpPr>
              <a:spLocks/>
            </p:cNvSpPr>
            <p:nvPr/>
          </p:nvSpPr>
          <p:spPr bwMode="auto">
            <a:xfrm>
              <a:off x="1993900" y="3343275"/>
              <a:ext cx="82550" cy="66675"/>
            </a:xfrm>
            <a:custGeom>
              <a:avLst/>
              <a:gdLst>
                <a:gd name="T0" fmla="*/ 2147483647 w 95"/>
                <a:gd name="T1" fmla="*/ 0 h 76"/>
                <a:gd name="T2" fmla="*/ 0 w 95"/>
                <a:gd name="T3" fmla="*/ 2147483647 h 76"/>
                <a:gd name="T4" fmla="*/ 2147483647 w 95"/>
                <a:gd name="T5" fmla="*/ 2147483647 h 76"/>
                <a:gd name="T6" fmla="*/ 2147483647 w 95"/>
                <a:gd name="T7" fmla="*/ 2147483647 h 76"/>
                <a:gd name="T8" fmla="*/ 2147483647 w 95"/>
                <a:gd name="T9" fmla="*/ 2147483647 h 76"/>
                <a:gd name="T10" fmla="*/ 2147483647 w 95"/>
                <a:gd name="T11" fmla="*/ 2147483647 h 76"/>
                <a:gd name="T12" fmla="*/ 2147483647 w 95"/>
                <a:gd name="T13" fmla="*/ 2147483647 h 76"/>
                <a:gd name="T14" fmla="*/ 2147483647 w 95"/>
                <a:gd name="T15" fmla="*/ 0 h 76"/>
                <a:gd name="T16" fmla="*/ 0 60000 65536"/>
                <a:gd name="T17" fmla="*/ 0 60000 65536"/>
                <a:gd name="T18" fmla="*/ 0 60000 65536"/>
                <a:gd name="T19" fmla="*/ 0 60000 65536"/>
                <a:gd name="T20" fmla="*/ 0 60000 65536"/>
                <a:gd name="T21" fmla="*/ 0 60000 65536"/>
                <a:gd name="T22" fmla="*/ 0 60000 65536"/>
                <a:gd name="T23" fmla="*/ 0 60000 65536"/>
                <a:gd name="T24" fmla="*/ 0 w 95"/>
                <a:gd name="T25" fmla="*/ 0 h 76"/>
                <a:gd name="T26" fmla="*/ 95 w 95"/>
                <a:gd name="T27" fmla="*/ 76 h 7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5" h="76">
                  <a:moveTo>
                    <a:pt x="47" y="0"/>
                  </a:moveTo>
                  <a:lnTo>
                    <a:pt x="0" y="34"/>
                  </a:lnTo>
                  <a:lnTo>
                    <a:pt x="18" y="67"/>
                  </a:lnTo>
                  <a:lnTo>
                    <a:pt x="59" y="76"/>
                  </a:lnTo>
                  <a:lnTo>
                    <a:pt x="95" y="50"/>
                  </a:lnTo>
                  <a:lnTo>
                    <a:pt x="93" y="15"/>
                  </a:lnTo>
                  <a:lnTo>
                    <a:pt x="83" y="9"/>
                  </a:lnTo>
                  <a:lnTo>
                    <a:pt x="47" y="0"/>
                  </a:lnTo>
                  <a:close/>
                </a:path>
              </a:pathLst>
            </a:custGeom>
            <a:grpFill/>
            <a:ln w="7938">
              <a:solidFill>
                <a:schemeClr val="bg2"/>
              </a:solidFill>
              <a:prstDash val="solid"/>
              <a:round/>
              <a:headEnd/>
              <a:tailEnd/>
            </a:ln>
          </p:spPr>
          <p:txBody>
            <a:bodyPr/>
            <a:lstStyle/>
            <a:p>
              <a:endParaRPr lang="en-GB"/>
            </a:p>
          </p:txBody>
        </p:sp>
        <p:sp>
          <p:nvSpPr>
            <p:cNvPr id="191" name="Freeform 108"/>
            <p:cNvSpPr>
              <a:spLocks/>
            </p:cNvSpPr>
            <p:nvPr/>
          </p:nvSpPr>
          <p:spPr bwMode="auto">
            <a:xfrm>
              <a:off x="2036763" y="3232150"/>
              <a:ext cx="82550" cy="63500"/>
            </a:xfrm>
            <a:custGeom>
              <a:avLst/>
              <a:gdLst>
                <a:gd name="T0" fmla="*/ 2147483647 w 95"/>
                <a:gd name="T1" fmla="*/ 0 h 72"/>
                <a:gd name="T2" fmla="*/ 2147483647 w 95"/>
                <a:gd name="T3" fmla="*/ 2147483647 h 72"/>
                <a:gd name="T4" fmla="*/ 0 w 95"/>
                <a:gd name="T5" fmla="*/ 2147483647 h 72"/>
                <a:gd name="T6" fmla="*/ 2147483647 w 95"/>
                <a:gd name="T7" fmla="*/ 2147483647 h 72"/>
                <a:gd name="T8" fmla="*/ 2147483647 w 95"/>
                <a:gd name="T9" fmla="*/ 2147483647 h 72"/>
                <a:gd name="T10" fmla="*/ 2147483647 w 95"/>
                <a:gd name="T11" fmla="*/ 2147483647 h 72"/>
                <a:gd name="T12" fmla="*/ 2147483647 w 95"/>
                <a:gd name="T13" fmla="*/ 2147483647 h 72"/>
                <a:gd name="T14" fmla="*/ 2147483647 w 95"/>
                <a:gd name="T15" fmla="*/ 2147483647 h 72"/>
                <a:gd name="T16" fmla="*/ 2147483647 w 95"/>
                <a:gd name="T17" fmla="*/ 0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72"/>
                <a:gd name="T29" fmla="*/ 95 w 95"/>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72">
                  <a:moveTo>
                    <a:pt x="28" y="0"/>
                  </a:moveTo>
                  <a:lnTo>
                    <a:pt x="9" y="32"/>
                  </a:lnTo>
                  <a:lnTo>
                    <a:pt x="0" y="55"/>
                  </a:lnTo>
                  <a:lnTo>
                    <a:pt x="36" y="72"/>
                  </a:lnTo>
                  <a:lnTo>
                    <a:pt x="90" y="63"/>
                  </a:lnTo>
                  <a:lnTo>
                    <a:pt x="95" y="62"/>
                  </a:lnTo>
                  <a:lnTo>
                    <a:pt x="95" y="37"/>
                  </a:lnTo>
                  <a:lnTo>
                    <a:pt x="64" y="10"/>
                  </a:lnTo>
                  <a:lnTo>
                    <a:pt x="28" y="0"/>
                  </a:lnTo>
                  <a:close/>
                </a:path>
              </a:pathLst>
            </a:custGeom>
            <a:grpFill/>
            <a:ln w="7938">
              <a:solidFill>
                <a:schemeClr val="bg2"/>
              </a:solidFill>
              <a:prstDash val="solid"/>
              <a:round/>
              <a:headEnd/>
              <a:tailEnd/>
            </a:ln>
          </p:spPr>
          <p:txBody>
            <a:bodyPr/>
            <a:lstStyle/>
            <a:p>
              <a:endParaRPr lang="en-GB"/>
            </a:p>
          </p:txBody>
        </p:sp>
        <p:sp>
          <p:nvSpPr>
            <p:cNvPr id="192" name="Freeform 109"/>
            <p:cNvSpPr>
              <a:spLocks/>
            </p:cNvSpPr>
            <p:nvPr/>
          </p:nvSpPr>
          <p:spPr bwMode="auto">
            <a:xfrm>
              <a:off x="1879600" y="3105150"/>
              <a:ext cx="65088" cy="68263"/>
            </a:xfrm>
            <a:custGeom>
              <a:avLst/>
              <a:gdLst>
                <a:gd name="T0" fmla="*/ 2147483647 w 78"/>
                <a:gd name="T1" fmla="*/ 2147483647 h 77"/>
                <a:gd name="T2" fmla="*/ 0 w 78"/>
                <a:gd name="T3" fmla="*/ 2147483647 h 77"/>
                <a:gd name="T4" fmla="*/ 2147483647 w 78"/>
                <a:gd name="T5" fmla="*/ 2147483647 h 77"/>
                <a:gd name="T6" fmla="*/ 2147483647 w 78"/>
                <a:gd name="T7" fmla="*/ 2147483647 h 77"/>
                <a:gd name="T8" fmla="*/ 2147483647 w 78"/>
                <a:gd name="T9" fmla="*/ 2147483647 h 77"/>
                <a:gd name="T10" fmla="*/ 2147483647 w 78"/>
                <a:gd name="T11" fmla="*/ 0 h 77"/>
                <a:gd name="T12" fmla="*/ 2147483647 w 78"/>
                <a:gd name="T13" fmla="*/ 2147483647 h 77"/>
                <a:gd name="T14" fmla="*/ 0 60000 65536"/>
                <a:gd name="T15" fmla="*/ 0 60000 65536"/>
                <a:gd name="T16" fmla="*/ 0 60000 65536"/>
                <a:gd name="T17" fmla="*/ 0 60000 65536"/>
                <a:gd name="T18" fmla="*/ 0 60000 65536"/>
                <a:gd name="T19" fmla="*/ 0 60000 65536"/>
                <a:gd name="T20" fmla="*/ 0 60000 65536"/>
                <a:gd name="T21" fmla="*/ 0 w 78"/>
                <a:gd name="T22" fmla="*/ 0 h 77"/>
                <a:gd name="T23" fmla="*/ 78 w 78"/>
                <a:gd name="T24" fmla="*/ 77 h 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 h="77">
                  <a:moveTo>
                    <a:pt x="12" y="17"/>
                  </a:moveTo>
                  <a:lnTo>
                    <a:pt x="0" y="43"/>
                  </a:lnTo>
                  <a:lnTo>
                    <a:pt x="30" y="77"/>
                  </a:lnTo>
                  <a:lnTo>
                    <a:pt x="69" y="59"/>
                  </a:lnTo>
                  <a:lnTo>
                    <a:pt x="78" y="24"/>
                  </a:lnTo>
                  <a:lnTo>
                    <a:pt x="47" y="0"/>
                  </a:lnTo>
                  <a:lnTo>
                    <a:pt x="12" y="17"/>
                  </a:lnTo>
                  <a:close/>
                </a:path>
              </a:pathLst>
            </a:custGeom>
            <a:grpFill/>
            <a:ln w="7938">
              <a:solidFill>
                <a:schemeClr val="bg2"/>
              </a:solidFill>
              <a:prstDash val="solid"/>
              <a:round/>
              <a:headEnd/>
              <a:tailEnd/>
            </a:ln>
          </p:spPr>
          <p:txBody>
            <a:bodyPr/>
            <a:lstStyle/>
            <a:p>
              <a:endParaRPr lang="en-GB"/>
            </a:p>
          </p:txBody>
        </p:sp>
        <p:sp>
          <p:nvSpPr>
            <p:cNvPr id="193" name="Freeform 110"/>
            <p:cNvSpPr>
              <a:spLocks/>
            </p:cNvSpPr>
            <p:nvPr/>
          </p:nvSpPr>
          <p:spPr bwMode="auto">
            <a:xfrm>
              <a:off x="1970088" y="3090863"/>
              <a:ext cx="47625" cy="66675"/>
            </a:xfrm>
            <a:custGeom>
              <a:avLst/>
              <a:gdLst>
                <a:gd name="T0" fmla="*/ 2147483647 w 58"/>
                <a:gd name="T1" fmla="*/ 0 h 76"/>
                <a:gd name="T2" fmla="*/ 2147483647 w 58"/>
                <a:gd name="T3" fmla="*/ 2147483647 h 76"/>
                <a:gd name="T4" fmla="*/ 0 w 58"/>
                <a:gd name="T5" fmla="*/ 2147483647 h 76"/>
                <a:gd name="T6" fmla="*/ 2147483647 w 58"/>
                <a:gd name="T7" fmla="*/ 2147483647 h 76"/>
                <a:gd name="T8" fmla="*/ 2147483647 w 58"/>
                <a:gd name="T9" fmla="*/ 2147483647 h 76"/>
                <a:gd name="T10" fmla="*/ 2147483647 w 58"/>
                <a:gd name="T11" fmla="*/ 2147483647 h 76"/>
                <a:gd name="T12" fmla="*/ 2147483647 w 58"/>
                <a:gd name="T13" fmla="*/ 2147483647 h 76"/>
                <a:gd name="T14" fmla="*/ 2147483647 w 58"/>
                <a:gd name="T15" fmla="*/ 0 h 76"/>
                <a:gd name="T16" fmla="*/ 0 60000 65536"/>
                <a:gd name="T17" fmla="*/ 0 60000 65536"/>
                <a:gd name="T18" fmla="*/ 0 60000 65536"/>
                <a:gd name="T19" fmla="*/ 0 60000 65536"/>
                <a:gd name="T20" fmla="*/ 0 60000 65536"/>
                <a:gd name="T21" fmla="*/ 0 60000 65536"/>
                <a:gd name="T22" fmla="*/ 0 60000 65536"/>
                <a:gd name="T23" fmla="*/ 0 60000 65536"/>
                <a:gd name="T24" fmla="*/ 0 w 58"/>
                <a:gd name="T25" fmla="*/ 0 h 76"/>
                <a:gd name="T26" fmla="*/ 58 w 58"/>
                <a:gd name="T27" fmla="*/ 76 h 7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8" h="76">
                  <a:moveTo>
                    <a:pt x="29" y="0"/>
                  </a:moveTo>
                  <a:lnTo>
                    <a:pt x="9" y="19"/>
                  </a:lnTo>
                  <a:lnTo>
                    <a:pt x="0" y="42"/>
                  </a:lnTo>
                  <a:lnTo>
                    <a:pt x="18" y="76"/>
                  </a:lnTo>
                  <a:lnTo>
                    <a:pt x="58" y="68"/>
                  </a:lnTo>
                  <a:lnTo>
                    <a:pt x="58" y="35"/>
                  </a:lnTo>
                  <a:lnTo>
                    <a:pt x="51" y="23"/>
                  </a:lnTo>
                  <a:lnTo>
                    <a:pt x="29" y="0"/>
                  </a:lnTo>
                  <a:close/>
                </a:path>
              </a:pathLst>
            </a:custGeom>
            <a:grpFill/>
            <a:ln w="7938">
              <a:solidFill>
                <a:schemeClr val="bg2"/>
              </a:solidFill>
              <a:prstDash val="solid"/>
              <a:round/>
              <a:headEnd/>
              <a:tailEnd/>
            </a:ln>
          </p:spPr>
          <p:txBody>
            <a:bodyPr/>
            <a:lstStyle/>
            <a:p>
              <a:endParaRPr lang="en-GB"/>
            </a:p>
          </p:txBody>
        </p:sp>
        <p:sp>
          <p:nvSpPr>
            <p:cNvPr id="194" name="Freeform 111"/>
            <p:cNvSpPr>
              <a:spLocks/>
            </p:cNvSpPr>
            <p:nvPr/>
          </p:nvSpPr>
          <p:spPr bwMode="auto">
            <a:xfrm>
              <a:off x="2017713" y="3038475"/>
              <a:ext cx="58737" cy="82550"/>
            </a:xfrm>
            <a:custGeom>
              <a:avLst/>
              <a:gdLst>
                <a:gd name="T0" fmla="*/ 0 w 66"/>
                <a:gd name="T1" fmla="*/ 0 h 93"/>
                <a:gd name="T2" fmla="*/ 2147483647 w 66"/>
                <a:gd name="T3" fmla="*/ 2147483647 h 93"/>
                <a:gd name="T4" fmla="*/ 2147483647 w 66"/>
                <a:gd name="T5" fmla="*/ 2147483647 h 93"/>
                <a:gd name="T6" fmla="*/ 2147483647 w 66"/>
                <a:gd name="T7" fmla="*/ 2147483647 h 93"/>
                <a:gd name="T8" fmla="*/ 2147483647 w 66"/>
                <a:gd name="T9" fmla="*/ 2147483647 h 93"/>
                <a:gd name="T10" fmla="*/ 2147483647 w 66"/>
                <a:gd name="T11" fmla="*/ 2147483647 h 93"/>
                <a:gd name="T12" fmla="*/ 2147483647 w 66"/>
                <a:gd name="T13" fmla="*/ 2147483647 h 93"/>
                <a:gd name="T14" fmla="*/ 0 w 66"/>
                <a:gd name="T15" fmla="*/ 0 h 9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93"/>
                <a:gd name="T26" fmla="*/ 66 w 66"/>
                <a:gd name="T27" fmla="*/ 93 h 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93">
                  <a:moveTo>
                    <a:pt x="0" y="0"/>
                  </a:moveTo>
                  <a:lnTo>
                    <a:pt x="30" y="65"/>
                  </a:lnTo>
                  <a:lnTo>
                    <a:pt x="30" y="93"/>
                  </a:lnTo>
                  <a:lnTo>
                    <a:pt x="66" y="76"/>
                  </a:lnTo>
                  <a:lnTo>
                    <a:pt x="66" y="43"/>
                  </a:lnTo>
                  <a:lnTo>
                    <a:pt x="27" y="7"/>
                  </a:lnTo>
                  <a:lnTo>
                    <a:pt x="21" y="7"/>
                  </a:lnTo>
                  <a:lnTo>
                    <a:pt x="0" y="0"/>
                  </a:lnTo>
                  <a:close/>
                </a:path>
              </a:pathLst>
            </a:custGeom>
            <a:grpFill/>
            <a:ln w="7938">
              <a:solidFill>
                <a:schemeClr val="bg2"/>
              </a:solidFill>
              <a:prstDash val="solid"/>
              <a:round/>
              <a:headEnd/>
              <a:tailEnd/>
            </a:ln>
          </p:spPr>
          <p:txBody>
            <a:bodyPr/>
            <a:lstStyle/>
            <a:p>
              <a:endParaRPr lang="en-GB"/>
            </a:p>
          </p:txBody>
        </p:sp>
        <p:sp>
          <p:nvSpPr>
            <p:cNvPr id="195" name="Freeform 112"/>
            <p:cNvSpPr>
              <a:spLocks/>
            </p:cNvSpPr>
            <p:nvPr/>
          </p:nvSpPr>
          <p:spPr bwMode="auto">
            <a:xfrm>
              <a:off x="1566863" y="3151188"/>
              <a:ext cx="65087" cy="53975"/>
            </a:xfrm>
            <a:custGeom>
              <a:avLst/>
              <a:gdLst>
                <a:gd name="T0" fmla="*/ 0 w 77"/>
                <a:gd name="T1" fmla="*/ 2147483647 h 62"/>
                <a:gd name="T2" fmla="*/ 2147483647 w 77"/>
                <a:gd name="T3" fmla="*/ 2147483647 h 62"/>
                <a:gd name="T4" fmla="*/ 2147483647 w 77"/>
                <a:gd name="T5" fmla="*/ 2147483647 h 62"/>
                <a:gd name="T6" fmla="*/ 2147483647 w 77"/>
                <a:gd name="T7" fmla="*/ 2147483647 h 62"/>
                <a:gd name="T8" fmla="*/ 2147483647 w 77"/>
                <a:gd name="T9" fmla="*/ 2147483647 h 62"/>
                <a:gd name="T10" fmla="*/ 2147483647 w 77"/>
                <a:gd name="T11" fmla="*/ 0 h 62"/>
                <a:gd name="T12" fmla="*/ 0 w 77"/>
                <a:gd name="T13" fmla="*/ 2147483647 h 62"/>
                <a:gd name="T14" fmla="*/ 0 60000 65536"/>
                <a:gd name="T15" fmla="*/ 0 60000 65536"/>
                <a:gd name="T16" fmla="*/ 0 60000 65536"/>
                <a:gd name="T17" fmla="*/ 0 60000 65536"/>
                <a:gd name="T18" fmla="*/ 0 60000 65536"/>
                <a:gd name="T19" fmla="*/ 0 60000 65536"/>
                <a:gd name="T20" fmla="*/ 0 60000 65536"/>
                <a:gd name="T21" fmla="*/ 0 w 77"/>
                <a:gd name="T22" fmla="*/ 0 h 62"/>
                <a:gd name="T23" fmla="*/ 77 w 77"/>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62">
                  <a:moveTo>
                    <a:pt x="0" y="16"/>
                  </a:moveTo>
                  <a:lnTo>
                    <a:pt x="18" y="62"/>
                  </a:lnTo>
                  <a:lnTo>
                    <a:pt x="58" y="53"/>
                  </a:lnTo>
                  <a:lnTo>
                    <a:pt x="77" y="29"/>
                  </a:lnTo>
                  <a:lnTo>
                    <a:pt x="60" y="7"/>
                  </a:lnTo>
                  <a:lnTo>
                    <a:pt x="27" y="0"/>
                  </a:lnTo>
                  <a:lnTo>
                    <a:pt x="0" y="16"/>
                  </a:lnTo>
                  <a:close/>
                </a:path>
              </a:pathLst>
            </a:custGeom>
            <a:grpFill/>
            <a:ln w="7938">
              <a:solidFill>
                <a:schemeClr val="bg2"/>
              </a:solidFill>
              <a:prstDash val="solid"/>
              <a:round/>
              <a:headEnd/>
              <a:tailEnd/>
            </a:ln>
          </p:spPr>
          <p:txBody>
            <a:bodyPr/>
            <a:lstStyle/>
            <a:p>
              <a:endParaRPr lang="en-GB"/>
            </a:p>
          </p:txBody>
        </p:sp>
        <p:sp>
          <p:nvSpPr>
            <p:cNvPr id="196" name="Freeform 113"/>
            <p:cNvSpPr>
              <a:spLocks/>
            </p:cNvSpPr>
            <p:nvPr/>
          </p:nvSpPr>
          <p:spPr bwMode="auto">
            <a:xfrm>
              <a:off x="1508125" y="3195638"/>
              <a:ext cx="58738" cy="53975"/>
            </a:xfrm>
            <a:custGeom>
              <a:avLst/>
              <a:gdLst>
                <a:gd name="T0" fmla="*/ 2147483647 w 69"/>
                <a:gd name="T1" fmla="*/ 0 h 60"/>
                <a:gd name="T2" fmla="*/ 0 w 69"/>
                <a:gd name="T3" fmla="*/ 2147483647 h 60"/>
                <a:gd name="T4" fmla="*/ 2147483647 w 69"/>
                <a:gd name="T5" fmla="*/ 2147483647 h 60"/>
                <a:gd name="T6" fmla="*/ 2147483647 w 69"/>
                <a:gd name="T7" fmla="*/ 2147483647 h 60"/>
                <a:gd name="T8" fmla="*/ 2147483647 w 69"/>
                <a:gd name="T9" fmla="*/ 2147483647 h 60"/>
                <a:gd name="T10" fmla="*/ 2147483647 w 69"/>
                <a:gd name="T11" fmla="*/ 2147483647 h 60"/>
                <a:gd name="T12" fmla="*/ 2147483647 w 69"/>
                <a:gd name="T13" fmla="*/ 0 h 60"/>
                <a:gd name="T14" fmla="*/ 0 60000 65536"/>
                <a:gd name="T15" fmla="*/ 0 60000 65536"/>
                <a:gd name="T16" fmla="*/ 0 60000 65536"/>
                <a:gd name="T17" fmla="*/ 0 60000 65536"/>
                <a:gd name="T18" fmla="*/ 0 60000 65536"/>
                <a:gd name="T19" fmla="*/ 0 60000 65536"/>
                <a:gd name="T20" fmla="*/ 0 60000 65536"/>
                <a:gd name="T21" fmla="*/ 0 w 69"/>
                <a:gd name="T22" fmla="*/ 0 h 60"/>
                <a:gd name="T23" fmla="*/ 69 w 69"/>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60">
                  <a:moveTo>
                    <a:pt x="17" y="0"/>
                  </a:moveTo>
                  <a:lnTo>
                    <a:pt x="0" y="27"/>
                  </a:lnTo>
                  <a:lnTo>
                    <a:pt x="18" y="60"/>
                  </a:lnTo>
                  <a:lnTo>
                    <a:pt x="47" y="52"/>
                  </a:lnTo>
                  <a:lnTo>
                    <a:pt x="69" y="25"/>
                  </a:lnTo>
                  <a:lnTo>
                    <a:pt x="67" y="10"/>
                  </a:lnTo>
                  <a:lnTo>
                    <a:pt x="17" y="0"/>
                  </a:lnTo>
                  <a:close/>
                </a:path>
              </a:pathLst>
            </a:custGeom>
            <a:grpFill/>
            <a:ln w="7938">
              <a:solidFill>
                <a:schemeClr val="bg2"/>
              </a:solidFill>
              <a:prstDash val="solid"/>
              <a:round/>
              <a:headEnd/>
              <a:tailEnd/>
            </a:ln>
          </p:spPr>
          <p:txBody>
            <a:bodyPr/>
            <a:lstStyle/>
            <a:p>
              <a:endParaRPr lang="en-GB"/>
            </a:p>
          </p:txBody>
        </p:sp>
      </p:grpSp>
    </p:spTree>
    <p:custDataLst>
      <p:tags r:id="rId1"/>
    </p:custDataLst>
    <p:extLst>
      <p:ext uri="{BB962C8B-B14F-4D97-AF65-F5344CB8AC3E}">
        <p14:creationId xmlns:p14="http://schemas.microsoft.com/office/powerpoint/2010/main" val="3150423674"/>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Maps</a:t>
            </a:r>
            <a:br>
              <a:rPr lang="en-GB" smtClean="0"/>
            </a:br>
            <a:r>
              <a:rPr lang="en-GB" b="0" i="0" smtClean="0"/>
              <a:t>Globes</a:t>
            </a:r>
            <a:endParaRPr lang="en-GB" b="0" i="0"/>
          </a:p>
        </p:txBody>
      </p:sp>
      <p:sp>
        <p:nvSpPr>
          <p:cNvPr id="161" name="Freeform 9"/>
          <p:cNvSpPr>
            <a:spLocks/>
          </p:cNvSpPr>
          <p:nvPr/>
        </p:nvSpPr>
        <p:spPr bwMode="auto">
          <a:xfrm>
            <a:off x="2724348" y="6297290"/>
            <a:ext cx="41275" cy="17463"/>
          </a:xfrm>
          <a:custGeom>
            <a:avLst/>
            <a:gdLst>
              <a:gd name="T0" fmla="*/ 0 w 34"/>
              <a:gd name="T1" fmla="*/ 2147483647 h 14"/>
              <a:gd name="T2" fmla="*/ 2147483647 w 34"/>
              <a:gd name="T3" fmla="*/ 2147483647 h 14"/>
              <a:gd name="T4" fmla="*/ 2147483647 w 34"/>
              <a:gd name="T5" fmla="*/ 2147483647 h 14"/>
              <a:gd name="T6" fmla="*/ 2147483647 w 34"/>
              <a:gd name="T7" fmla="*/ 2147483647 h 14"/>
              <a:gd name="T8" fmla="*/ 2147483647 w 34"/>
              <a:gd name="T9" fmla="*/ 2147483647 h 14"/>
              <a:gd name="T10" fmla="*/ 2147483647 w 34"/>
              <a:gd name="T11" fmla="*/ 2147483647 h 14"/>
              <a:gd name="T12" fmla="*/ 0 w 34"/>
              <a:gd name="T13" fmla="*/ 2147483647 h 14"/>
              <a:gd name="T14" fmla="*/ 0 60000 65536"/>
              <a:gd name="T15" fmla="*/ 0 60000 65536"/>
              <a:gd name="T16" fmla="*/ 0 60000 65536"/>
              <a:gd name="T17" fmla="*/ 0 60000 65536"/>
              <a:gd name="T18" fmla="*/ 0 60000 65536"/>
              <a:gd name="T19" fmla="*/ 0 60000 65536"/>
              <a:gd name="T20" fmla="*/ 0 60000 65536"/>
              <a:gd name="T21" fmla="*/ 0 w 34"/>
              <a:gd name="T22" fmla="*/ 0 h 14"/>
              <a:gd name="T23" fmla="*/ 34 w 34"/>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 h="14">
                <a:moveTo>
                  <a:pt x="0" y="2"/>
                </a:moveTo>
                <a:cubicBezTo>
                  <a:pt x="6" y="0"/>
                  <a:pt x="16" y="5"/>
                  <a:pt x="23" y="2"/>
                </a:cubicBezTo>
                <a:cubicBezTo>
                  <a:pt x="23" y="4"/>
                  <a:pt x="26" y="3"/>
                  <a:pt x="24" y="5"/>
                </a:cubicBezTo>
                <a:cubicBezTo>
                  <a:pt x="28" y="5"/>
                  <a:pt x="32" y="5"/>
                  <a:pt x="34" y="7"/>
                </a:cubicBezTo>
                <a:cubicBezTo>
                  <a:pt x="31" y="12"/>
                  <a:pt x="25" y="7"/>
                  <a:pt x="20" y="9"/>
                </a:cubicBezTo>
                <a:cubicBezTo>
                  <a:pt x="20" y="11"/>
                  <a:pt x="23" y="10"/>
                  <a:pt x="22" y="13"/>
                </a:cubicBezTo>
                <a:cubicBezTo>
                  <a:pt x="10" y="14"/>
                  <a:pt x="5" y="8"/>
                  <a:pt x="0" y="2"/>
                </a:cubicBezTo>
                <a:close/>
              </a:path>
            </a:pathLst>
          </a:custGeom>
          <a:solidFill>
            <a:schemeClr val="accent1">
              <a:lumMod val="40000"/>
              <a:lumOff val="60000"/>
            </a:schemeClr>
          </a:solidFill>
          <a:ln w="9525">
            <a:solidFill>
              <a:schemeClr val="tx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8" name="Rectangle 16"/>
          <p:cNvSpPr>
            <a:spLocks noChangeArrowheads="1"/>
          </p:cNvSpPr>
          <p:nvPr/>
        </p:nvSpPr>
        <p:spPr bwMode="auto">
          <a:xfrm>
            <a:off x="809823" y="3996655"/>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Africa</a:t>
            </a:r>
          </a:p>
        </p:txBody>
      </p:sp>
      <p:sp>
        <p:nvSpPr>
          <p:cNvPr id="169" name="Rectangle 17"/>
          <p:cNvSpPr>
            <a:spLocks noChangeArrowheads="1"/>
          </p:cNvSpPr>
          <p:nvPr/>
        </p:nvSpPr>
        <p:spPr bwMode="auto">
          <a:xfrm>
            <a:off x="3635573" y="3996655"/>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Africa and Europe</a:t>
            </a:r>
          </a:p>
        </p:txBody>
      </p:sp>
      <p:sp>
        <p:nvSpPr>
          <p:cNvPr id="170" name="Rectangle 18"/>
          <p:cNvSpPr>
            <a:spLocks noChangeArrowheads="1"/>
          </p:cNvSpPr>
          <p:nvPr/>
        </p:nvSpPr>
        <p:spPr bwMode="auto">
          <a:xfrm>
            <a:off x="6516885" y="3996655"/>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Africa and Europe and Asia</a:t>
            </a:r>
          </a:p>
        </p:txBody>
      </p:sp>
      <p:sp>
        <p:nvSpPr>
          <p:cNvPr id="171" name="Rectangle 19"/>
          <p:cNvSpPr>
            <a:spLocks noChangeArrowheads="1"/>
          </p:cNvSpPr>
          <p:nvPr/>
        </p:nvSpPr>
        <p:spPr bwMode="auto">
          <a:xfrm>
            <a:off x="1675010" y="6454453"/>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Americas</a:t>
            </a:r>
          </a:p>
        </p:txBody>
      </p:sp>
      <p:sp>
        <p:nvSpPr>
          <p:cNvPr id="172" name="Rectangle 20"/>
          <p:cNvSpPr>
            <a:spLocks noChangeArrowheads="1"/>
          </p:cNvSpPr>
          <p:nvPr/>
        </p:nvSpPr>
        <p:spPr bwMode="auto">
          <a:xfrm>
            <a:off x="4283273" y="6454453"/>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North America</a:t>
            </a:r>
          </a:p>
        </p:txBody>
      </p:sp>
      <p:sp>
        <p:nvSpPr>
          <p:cNvPr id="173" name="Rectangle 21"/>
          <p:cNvSpPr>
            <a:spLocks noChangeArrowheads="1"/>
          </p:cNvSpPr>
          <p:nvPr/>
        </p:nvSpPr>
        <p:spPr bwMode="auto">
          <a:xfrm>
            <a:off x="7236023" y="6454453"/>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South America</a:t>
            </a:r>
          </a:p>
        </p:txBody>
      </p:sp>
      <p:sp>
        <p:nvSpPr>
          <p:cNvPr id="23"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147</a:t>
            </a:fld>
            <a:endParaRPr lang="en-GB"/>
          </a:p>
        </p:txBody>
      </p:sp>
      <p:grpSp>
        <p:nvGrpSpPr>
          <p:cNvPr id="3" name="Group 2"/>
          <p:cNvGrpSpPr/>
          <p:nvPr/>
        </p:nvGrpSpPr>
        <p:grpSpPr>
          <a:xfrm>
            <a:off x="889100" y="1837063"/>
            <a:ext cx="2052800" cy="2052000"/>
            <a:chOff x="889100" y="1837063"/>
            <a:chExt cx="2052800" cy="2052000"/>
          </a:xfrm>
        </p:grpSpPr>
        <p:sp>
          <p:nvSpPr>
            <p:cNvPr id="156" name="Freeform 4"/>
            <p:cNvSpPr>
              <a:spLocks noEditPoints="1"/>
            </p:cNvSpPr>
            <p:nvPr/>
          </p:nvSpPr>
          <p:spPr bwMode="auto">
            <a:xfrm>
              <a:off x="889100" y="1842981"/>
              <a:ext cx="2046882" cy="1846992"/>
            </a:xfrm>
            <a:custGeom>
              <a:avLst/>
              <a:gdLst>
                <a:gd name="T0" fmla="*/ 2147483647 w 1698"/>
                <a:gd name="T1" fmla="*/ 2147483647 h 1528"/>
                <a:gd name="T2" fmla="*/ 2147483647 w 1698"/>
                <a:gd name="T3" fmla="*/ 2147483647 h 1528"/>
                <a:gd name="T4" fmla="*/ 2147483647 w 1698"/>
                <a:gd name="T5" fmla="*/ 2147483647 h 1528"/>
                <a:gd name="T6" fmla="*/ 2147483647 w 1698"/>
                <a:gd name="T7" fmla="*/ 2147483647 h 1528"/>
                <a:gd name="T8" fmla="*/ 2147483647 w 1698"/>
                <a:gd name="T9" fmla="*/ 2147483647 h 1528"/>
                <a:gd name="T10" fmla="*/ 2147483647 w 1698"/>
                <a:gd name="T11" fmla="*/ 2147483647 h 1528"/>
                <a:gd name="T12" fmla="*/ 2147483647 w 1698"/>
                <a:gd name="T13" fmla="*/ 2147483647 h 1528"/>
                <a:gd name="T14" fmla="*/ 2147483647 w 1698"/>
                <a:gd name="T15" fmla="*/ 2147483647 h 1528"/>
                <a:gd name="T16" fmla="*/ 2147483647 w 1698"/>
                <a:gd name="T17" fmla="*/ 2147483647 h 1528"/>
                <a:gd name="T18" fmla="*/ 2147483647 w 1698"/>
                <a:gd name="T19" fmla="*/ 2147483647 h 1528"/>
                <a:gd name="T20" fmla="*/ 2147483647 w 1698"/>
                <a:gd name="T21" fmla="*/ 2147483647 h 1528"/>
                <a:gd name="T22" fmla="*/ 2147483647 w 1698"/>
                <a:gd name="T23" fmla="*/ 2147483647 h 1528"/>
                <a:gd name="T24" fmla="*/ 2147483647 w 1698"/>
                <a:gd name="T25" fmla="*/ 2147483647 h 1528"/>
                <a:gd name="T26" fmla="*/ 2147483647 w 1698"/>
                <a:gd name="T27" fmla="*/ 2147483647 h 1528"/>
                <a:gd name="T28" fmla="*/ 2147483647 w 1698"/>
                <a:gd name="T29" fmla="*/ 2147483647 h 1528"/>
                <a:gd name="T30" fmla="*/ 2147483647 w 1698"/>
                <a:gd name="T31" fmla="*/ 2147483647 h 1528"/>
                <a:gd name="T32" fmla="*/ 2147483647 w 1698"/>
                <a:gd name="T33" fmla="*/ 2147483647 h 1528"/>
                <a:gd name="T34" fmla="*/ 2147483647 w 1698"/>
                <a:gd name="T35" fmla="*/ 2147483647 h 1528"/>
                <a:gd name="T36" fmla="*/ 2147483647 w 1698"/>
                <a:gd name="T37" fmla="*/ 2147483647 h 1528"/>
                <a:gd name="T38" fmla="*/ 2147483647 w 1698"/>
                <a:gd name="T39" fmla="*/ 2147483647 h 1528"/>
                <a:gd name="T40" fmla="*/ 2147483647 w 1698"/>
                <a:gd name="T41" fmla="*/ 2147483647 h 1528"/>
                <a:gd name="T42" fmla="*/ 2147483647 w 1698"/>
                <a:gd name="T43" fmla="*/ 2147483647 h 1528"/>
                <a:gd name="T44" fmla="*/ 2147483647 w 1698"/>
                <a:gd name="T45" fmla="*/ 2147483647 h 1528"/>
                <a:gd name="T46" fmla="*/ 2147483647 w 1698"/>
                <a:gd name="T47" fmla="*/ 2147483647 h 1528"/>
                <a:gd name="T48" fmla="*/ 2147483647 w 1698"/>
                <a:gd name="T49" fmla="*/ 2147483647 h 1528"/>
                <a:gd name="T50" fmla="*/ 2147483647 w 1698"/>
                <a:gd name="T51" fmla="*/ 2147483647 h 1528"/>
                <a:gd name="T52" fmla="*/ 2147483647 w 1698"/>
                <a:gd name="T53" fmla="*/ 2147483647 h 1528"/>
                <a:gd name="T54" fmla="*/ 2147483647 w 1698"/>
                <a:gd name="T55" fmla="*/ 2147483647 h 1528"/>
                <a:gd name="T56" fmla="*/ 2147483647 w 1698"/>
                <a:gd name="T57" fmla="*/ 2147483647 h 1528"/>
                <a:gd name="T58" fmla="*/ 2147483647 w 1698"/>
                <a:gd name="T59" fmla="*/ 2147483647 h 1528"/>
                <a:gd name="T60" fmla="*/ 2147483647 w 1698"/>
                <a:gd name="T61" fmla="*/ 2147483647 h 1528"/>
                <a:gd name="T62" fmla="*/ 2147483647 w 1698"/>
                <a:gd name="T63" fmla="*/ 2147483647 h 1528"/>
                <a:gd name="T64" fmla="*/ 2147483647 w 1698"/>
                <a:gd name="T65" fmla="*/ 2147483647 h 1528"/>
                <a:gd name="T66" fmla="*/ 2147483647 w 1698"/>
                <a:gd name="T67" fmla="*/ 2147483647 h 1528"/>
                <a:gd name="T68" fmla="*/ 2147483647 w 1698"/>
                <a:gd name="T69" fmla="*/ 2147483647 h 1528"/>
                <a:gd name="T70" fmla="*/ 2147483647 w 1698"/>
                <a:gd name="T71" fmla="*/ 2147483647 h 1528"/>
                <a:gd name="T72" fmla="*/ 2147483647 w 1698"/>
                <a:gd name="T73" fmla="*/ 2147483647 h 1528"/>
                <a:gd name="T74" fmla="*/ 2147483647 w 1698"/>
                <a:gd name="T75" fmla="*/ 2147483647 h 1528"/>
                <a:gd name="T76" fmla="*/ 2147483647 w 1698"/>
                <a:gd name="T77" fmla="*/ 2147483647 h 1528"/>
                <a:gd name="T78" fmla="*/ 2147483647 w 1698"/>
                <a:gd name="T79" fmla="*/ 2147483647 h 1528"/>
                <a:gd name="T80" fmla="*/ 2147483647 w 1698"/>
                <a:gd name="T81" fmla="*/ 2147483647 h 1528"/>
                <a:gd name="T82" fmla="*/ 2147483647 w 1698"/>
                <a:gd name="T83" fmla="*/ 2147483647 h 1528"/>
                <a:gd name="T84" fmla="*/ 2147483647 w 1698"/>
                <a:gd name="T85" fmla="*/ 2147483647 h 1528"/>
                <a:gd name="T86" fmla="*/ 2147483647 w 1698"/>
                <a:gd name="T87" fmla="*/ 2147483647 h 1528"/>
                <a:gd name="T88" fmla="*/ 2147483647 w 1698"/>
                <a:gd name="T89" fmla="*/ 2147483647 h 1528"/>
                <a:gd name="T90" fmla="*/ 2147483647 w 1698"/>
                <a:gd name="T91" fmla="*/ 2147483647 h 1528"/>
                <a:gd name="T92" fmla="*/ 2147483647 w 1698"/>
                <a:gd name="T93" fmla="*/ 2147483647 h 1528"/>
                <a:gd name="T94" fmla="*/ 2147483647 w 1698"/>
                <a:gd name="T95" fmla="*/ 2147483647 h 1528"/>
                <a:gd name="T96" fmla="*/ 2147483647 w 1698"/>
                <a:gd name="T97" fmla="*/ 2147483647 h 1528"/>
                <a:gd name="T98" fmla="*/ 2147483647 w 1698"/>
                <a:gd name="T99" fmla="*/ 2147483647 h 1528"/>
                <a:gd name="T100" fmla="*/ 2147483647 w 1698"/>
                <a:gd name="T101" fmla="*/ 2147483647 h 1528"/>
                <a:gd name="T102" fmla="*/ 2147483647 w 1698"/>
                <a:gd name="T103" fmla="*/ 2147483647 h 1528"/>
                <a:gd name="T104" fmla="*/ 2147483647 w 1698"/>
                <a:gd name="T105" fmla="*/ 2147483647 h 1528"/>
                <a:gd name="T106" fmla="*/ 2147483647 w 1698"/>
                <a:gd name="T107" fmla="*/ 2147483647 h 1528"/>
                <a:gd name="T108" fmla="*/ 2147483647 w 1698"/>
                <a:gd name="T109" fmla="*/ 2147483647 h 1528"/>
                <a:gd name="T110" fmla="*/ 2147483647 w 1698"/>
                <a:gd name="T111" fmla="*/ 2147483647 h 1528"/>
                <a:gd name="T112" fmla="*/ 2147483647 w 1698"/>
                <a:gd name="T113" fmla="*/ 2147483647 h 1528"/>
                <a:gd name="T114" fmla="*/ 2147483647 w 1698"/>
                <a:gd name="T115" fmla="*/ 2147483647 h 1528"/>
                <a:gd name="T116" fmla="*/ 2147483647 w 1698"/>
                <a:gd name="T117" fmla="*/ 2147483647 h 1528"/>
                <a:gd name="T118" fmla="*/ 2147483647 w 1698"/>
                <a:gd name="T119" fmla="*/ 2147483647 h 1528"/>
                <a:gd name="T120" fmla="*/ 2147483647 w 1698"/>
                <a:gd name="T121" fmla="*/ 2147483647 h 1528"/>
                <a:gd name="T122" fmla="*/ 2147483647 w 1698"/>
                <a:gd name="T123" fmla="*/ 2147483647 h 152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98"/>
                <a:gd name="T187" fmla="*/ 0 h 1528"/>
                <a:gd name="T188" fmla="*/ 1698 w 1698"/>
                <a:gd name="T189" fmla="*/ 1528 h 152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98" h="1528">
                  <a:moveTo>
                    <a:pt x="982" y="27"/>
                  </a:moveTo>
                  <a:cubicBezTo>
                    <a:pt x="993" y="28"/>
                    <a:pt x="1002" y="36"/>
                    <a:pt x="1014" y="33"/>
                  </a:cubicBezTo>
                  <a:cubicBezTo>
                    <a:pt x="1005" y="31"/>
                    <a:pt x="997" y="30"/>
                    <a:pt x="994" y="23"/>
                  </a:cubicBezTo>
                  <a:cubicBezTo>
                    <a:pt x="995" y="18"/>
                    <a:pt x="1002" y="18"/>
                    <a:pt x="1009" y="18"/>
                  </a:cubicBezTo>
                  <a:cubicBezTo>
                    <a:pt x="1001" y="12"/>
                    <a:pt x="986" y="15"/>
                    <a:pt x="978" y="18"/>
                  </a:cubicBezTo>
                  <a:cubicBezTo>
                    <a:pt x="984" y="18"/>
                    <a:pt x="980" y="25"/>
                    <a:pt x="982" y="27"/>
                  </a:cubicBezTo>
                  <a:close/>
                  <a:moveTo>
                    <a:pt x="1037" y="39"/>
                  </a:moveTo>
                  <a:cubicBezTo>
                    <a:pt x="1033" y="39"/>
                    <a:pt x="1029" y="34"/>
                    <a:pt x="1025" y="37"/>
                  </a:cubicBezTo>
                  <a:cubicBezTo>
                    <a:pt x="1029" y="37"/>
                    <a:pt x="1034" y="41"/>
                    <a:pt x="1037" y="39"/>
                  </a:cubicBezTo>
                  <a:close/>
                  <a:moveTo>
                    <a:pt x="651" y="52"/>
                  </a:moveTo>
                  <a:cubicBezTo>
                    <a:pt x="648" y="49"/>
                    <a:pt x="646" y="52"/>
                    <a:pt x="640" y="53"/>
                  </a:cubicBezTo>
                  <a:cubicBezTo>
                    <a:pt x="632" y="55"/>
                    <a:pt x="623" y="54"/>
                    <a:pt x="617" y="57"/>
                  </a:cubicBezTo>
                  <a:cubicBezTo>
                    <a:pt x="618" y="56"/>
                    <a:pt x="622" y="56"/>
                    <a:pt x="619" y="53"/>
                  </a:cubicBezTo>
                  <a:cubicBezTo>
                    <a:pt x="612" y="54"/>
                    <a:pt x="607" y="56"/>
                    <a:pt x="602" y="59"/>
                  </a:cubicBezTo>
                  <a:cubicBezTo>
                    <a:pt x="605" y="60"/>
                    <a:pt x="608" y="56"/>
                    <a:pt x="610" y="59"/>
                  </a:cubicBezTo>
                  <a:cubicBezTo>
                    <a:pt x="607" y="62"/>
                    <a:pt x="599" y="60"/>
                    <a:pt x="596" y="63"/>
                  </a:cubicBezTo>
                  <a:cubicBezTo>
                    <a:pt x="598" y="64"/>
                    <a:pt x="601" y="62"/>
                    <a:pt x="601" y="64"/>
                  </a:cubicBezTo>
                  <a:cubicBezTo>
                    <a:pt x="601" y="67"/>
                    <a:pt x="594" y="65"/>
                    <a:pt x="593" y="68"/>
                  </a:cubicBezTo>
                  <a:cubicBezTo>
                    <a:pt x="612" y="70"/>
                    <a:pt x="637" y="65"/>
                    <a:pt x="652" y="55"/>
                  </a:cubicBezTo>
                  <a:cubicBezTo>
                    <a:pt x="646" y="59"/>
                    <a:pt x="651" y="53"/>
                    <a:pt x="651" y="52"/>
                  </a:cubicBezTo>
                  <a:close/>
                  <a:moveTo>
                    <a:pt x="685" y="88"/>
                  </a:moveTo>
                  <a:cubicBezTo>
                    <a:pt x="688" y="88"/>
                    <a:pt x="688" y="87"/>
                    <a:pt x="689" y="85"/>
                  </a:cubicBezTo>
                  <a:cubicBezTo>
                    <a:pt x="687" y="83"/>
                    <a:pt x="684" y="85"/>
                    <a:pt x="685" y="88"/>
                  </a:cubicBezTo>
                  <a:close/>
                  <a:moveTo>
                    <a:pt x="640" y="100"/>
                  </a:moveTo>
                  <a:cubicBezTo>
                    <a:pt x="636" y="101"/>
                    <a:pt x="632" y="102"/>
                    <a:pt x="631" y="105"/>
                  </a:cubicBezTo>
                  <a:cubicBezTo>
                    <a:pt x="636" y="105"/>
                    <a:pt x="639" y="104"/>
                    <a:pt x="640" y="100"/>
                  </a:cubicBezTo>
                  <a:close/>
                  <a:moveTo>
                    <a:pt x="630" y="108"/>
                  </a:moveTo>
                  <a:cubicBezTo>
                    <a:pt x="630" y="111"/>
                    <a:pt x="630" y="111"/>
                    <a:pt x="630" y="111"/>
                  </a:cubicBezTo>
                  <a:cubicBezTo>
                    <a:pt x="633" y="112"/>
                    <a:pt x="634" y="109"/>
                    <a:pt x="635" y="107"/>
                  </a:cubicBezTo>
                  <a:cubicBezTo>
                    <a:pt x="632" y="106"/>
                    <a:pt x="632" y="109"/>
                    <a:pt x="630" y="108"/>
                  </a:cubicBezTo>
                  <a:close/>
                  <a:moveTo>
                    <a:pt x="607" y="138"/>
                  </a:moveTo>
                  <a:cubicBezTo>
                    <a:pt x="613" y="137"/>
                    <a:pt x="621" y="134"/>
                    <a:pt x="617" y="126"/>
                  </a:cubicBezTo>
                  <a:cubicBezTo>
                    <a:pt x="607" y="124"/>
                    <a:pt x="594" y="128"/>
                    <a:pt x="592" y="134"/>
                  </a:cubicBezTo>
                  <a:cubicBezTo>
                    <a:pt x="584" y="135"/>
                    <a:pt x="577" y="136"/>
                    <a:pt x="572" y="145"/>
                  </a:cubicBezTo>
                  <a:cubicBezTo>
                    <a:pt x="573" y="146"/>
                    <a:pt x="576" y="145"/>
                    <a:pt x="576" y="147"/>
                  </a:cubicBezTo>
                  <a:cubicBezTo>
                    <a:pt x="570" y="150"/>
                    <a:pt x="564" y="154"/>
                    <a:pt x="557" y="157"/>
                  </a:cubicBezTo>
                  <a:cubicBezTo>
                    <a:pt x="557" y="160"/>
                    <a:pt x="560" y="159"/>
                    <a:pt x="558" y="163"/>
                  </a:cubicBezTo>
                  <a:cubicBezTo>
                    <a:pt x="576" y="156"/>
                    <a:pt x="602" y="158"/>
                    <a:pt x="607" y="138"/>
                  </a:cubicBezTo>
                  <a:close/>
                  <a:moveTo>
                    <a:pt x="620" y="137"/>
                  </a:moveTo>
                  <a:cubicBezTo>
                    <a:pt x="623" y="136"/>
                    <a:pt x="625" y="136"/>
                    <a:pt x="625" y="133"/>
                  </a:cubicBezTo>
                  <a:cubicBezTo>
                    <a:pt x="622" y="133"/>
                    <a:pt x="621" y="135"/>
                    <a:pt x="620" y="137"/>
                  </a:cubicBezTo>
                  <a:close/>
                  <a:moveTo>
                    <a:pt x="702" y="308"/>
                  </a:moveTo>
                  <a:cubicBezTo>
                    <a:pt x="705" y="299"/>
                    <a:pt x="704" y="293"/>
                    <a:pt x="710" y="288"/>
                  </a:cubicBezTo>
                  <a:cubicBezTo>
                    <a:pt x="710" y="282"/>
                    <a:pt x="706" y="281"/>
                    <a:pt x="705" y="277"/>
                  </a:cubicBezTo>
                  <a:cubicBezTo>
                    <a:pt x="708" y="270"/>
                    <a:pt x="715" y="263"/>
                    <a:pt x="709" y="256"/>
                  </a:cubicBezTo>
                  <a:cubicBezTo>
                    <a:pt x="706" y="260"/>
                    <a:pt x="701" y="261"/>
                    <a:pt x="697" y="264"/>
                  </a:cubicBezTo>
                  <a:cubicBezTo>
                    <a:pt x="698" y="270"/>
                    <a:pt x="697" y="272"/>
                    <a:pt x="698" y="277"/>
                  </a:cubicBezTo>
                  <a:cubicBezTo>
                    <a:pt x="700" y="278"/>
                    <a:pt x="703" y="277"/>
                    <a:pt x="704" y="279"/>
                  </a:cubicBezTo>
                  <a:cubicBezTo>
                    <a:pt x="699" y="281"/>
                    <a:pt x="694" y="284"/>
                    <a:pt x="686" y="282"/>
                  </a:cubicBezTo>
                  <a:cubicBezTo>
                    <a:pt x="691" y="292"/>
                    <a:pt x="684" y="300"/>
                    <a:pt x="684" y="311"/>
                  </a:cubicBezTo>
                  <a:cubicBezTo>
                    <a:pt x="692" y="311"/>
                    <a:pt x="695" y="307"/>
                    <a:pt x="702" y="308"/>
                  </a:cubicBezTo>
                  <a:close/>
                  <a:moveTo>
                    <a:pt x="903" y="292"/>
                  </a:moveTo>
                  <a:cubicBezTo>
                    <a:pt x="903" y="295"/>
                    <a:pt x="907" y="294"/>
                    <a:pt x="908" y="295"/>
                  </a:cubicBezTo>
                  <a:cubicBezTo>
                    <a:pt x="909" y="292"/>
                    <a:pt x="906" y="292"/>
                    <a:pt x="903" y="292"/>
                  </a:cubicBezTo>
                  <a:close/>
                  <a:moveTo>
                    <a:pt x="634" y="296"/>
                  </a:moveTo>
                  <a:cubicBezTo>
                    <a:pt x="634" y="294"/>
                    <a:pt x="628" y="294"/>
                    <a:pt x="627" y="295"/>
                  </a:cubicBezTo>
                  <a:cubicBezTo>
                    <a:pt x="626" y="299"/>
                    <a:pt x="634" y="301"/>
                    <a:pt x="634" y="296"/>
                  </a:cubicBezTo>
                  <a:close/>
                  <a:moveTo>
                    <a:pt x="622" y="298"/>
                  </a:moveTo>
                  <a:cubicBezTo>
                    <a:pt x="618" y="295"/>
                    <a:pt x="609" y="296"/>
                    <a:pt x="608" y="302"/>
                  </a:cubicBezTo>
                  <a:cubicBezTo>
                    <a:pt x="612" y="307"/>
                    <a:pt x="622" y="305"/>
                    <a:pt x="622" y="298"/>
                  </a:cubicBezTo>
                  <a:close/>
                  <a:moveTo>
                    <a:pt x="923" y="300"/>
                  </a:moveTo>
                  <a:cubicBezTo>
                    <a:pt x="924" y="296"/>
                    <a:pt x="917" y="297"/>
                    <a:pt x="916" y="298"/>
                  </a:cubicBezTo>
                  <a:cubicBezTo>
                    <a:pt x="916" y="302"/>
                    <a:pt x="921" y="302"/>
                    <a:pt x="923" y="300"/>
                  </a:cubicBezTo>
                  <a:close/>
                  <a:moveTo>
                    <a:pt x="590" y="309"/>
                  </a:moveTo>
                  <a:cubicBezTo>
                    <a:pt x="590" y="313"/>
                    <a:pt x="590" y="313"/>
                    <a:pt x="590" y="313"/>
                  </a:cubicBezTo>
                  <a:cubicBezTo>
                    <a:pt x="592" y="312"/>
                    <a:pt x="595" y="311"/>
                    <a:pt x="595" y="308"/>
                  </a:cubicBezTo>
                  <a:cubicBezTo>
                    <a:pt x="593" y="308"/>
                    <a:pt x="591" y="308"/>
                    <a:pt x="590" y="309"/>
                  </a:cubicBezTo>
                  <a:close/>
                  <a:moveTo>
                    <a:pt x="852" y="323"/>
                  </a:moveTo>
                  <a:cubicBezTo>
                    <a:pt x="855" y="323"/>
                    <a:pt x="855" y="325"/>
                    <a:pt x="858" y="324"/>
                  </a:cubicBezTo>
                  <a:cubicBezTo>
                    <a:pt x="859" y="318"/>
                    <a:pt x="851" y="316"/>
                    <a:pt x="852" y="323"/>
                  </a:cubicBezTo>
                  <a:close/>
                  <a:moveTo>
                    <a:pt x="855" y="331"/>
                  </a:moveTo>
                  <a:cubicBezTo>
                    <a:pt x="859" y="331"/>
                    <a:pt x="859" y="331"/>
                    <a:pt x="859" y="331"/>
                  </a:cubicBezTo>
                  <a:cubicBezTo>
                    <a:pt x="859" y="327"/>
                    <a:pt x="859" y="327"/>
                    <a:pt x="859" y="327"/>
                  </a:cubicBezTo>
                  <a:cubicBezTo>
                    <a:pt x="857" y="324"/>
                    <a:pt x="852" y="328"/>
                    <a:pt x="855" y="331"/>
                  </a:cubicBezTo>
                  <a:close/>
                  <a:moveTo>
                    <a:pt x="921" y="333"/>
                  </a:moveTo>
                  <a:cubicBezTo>
                    <a:pt x="923" y="330"/>
                    <a:pt x="920" y="326"/>
                    <a:pt x="916" y="327"/>
                  </a:cubicBezTo>
                  <a:cubicBezTo>
                    <a:pt x="917" y="330"/>
                    <a:pt x="917" y="332"/>
                    <a:pt x="921" y="333"/>
                  </a:cubicBezTo>
                  <a:close/>
                  <a:moveTo>
                    <a:pt x="950" y="331"/>
                  </a:moveTo>
                  <a:cubicBezTo>
                    <a:pt x="948" y="330"/>
                    <a:pt x="946" y="328"/>
                    <a:pt x="944" y="330"/>
                  </a:cubicBezTo>
                  <a:cubicBezTo>
                    <a:pt x="943" y="334"/>
                    <a:pt x="949" y="334"/>
                    <a:pt x="950" y="331"/>
                  </a:cubicBezTo>
                  <a:close/>
                  <a:moveTo>
                    <a:pt x="936" y="331"/>
                  </a:moveTo>
                  <a:cubicBezTo>
                    <a:pt x="936" y="333"/>
                    <a:pt x="933" y="332"/>
                    <a:pt x="934" y="335"/>
                  </a:cubicBezTo>
                  <a:cubicBezTo>
                    <a:pt x="938" y="335"/>
                    <a:pt x="938" y="335"/>
                    <a:pt x="938" y="335"/>
                  </a:cubicBezTo>
                  <a:cubicBezTo>
                    <a:pt x="938" y="333"/>
                    <a:pt x="938" y="331"/>
                    <a:pt x="936" y="331"/>
                  </a:cubicBezTo>
                  <a:close/>
                  <a:moveTo>
                    <a:pt x="908" y="334"/>
                  </a:moveTo>
                  <a:cubicBezTo>
                    <a:pt x="909" y="335"/>
                    <a:pt x="911" y="335"/>
                    <a:pt x="913" y="335"/>
                  </a:cubicBezTo>
                  <a:cubicBezTo>
                    <a:pt x="914" y="331"/>
                    <a:pt x="908" y="331"/>
                    <a:pt x="908" y="334"/>
                  </a:cubicBezTo>
                  <a:close/>
                  <a:moveTo>
                    <a:pt x="931" y="342"/>
                  </a:moveTo>
                  <a:cubicBezTo>
                    <a:pt x="932" y="337"/>
                    <a:pt x="929" y="337"/>
                    <a:pt x="925" y="338"/>
                  </a:cubicBezTo>
                  <a:cubicBezTo>
                    <a:pt x="924" y="342"/>
                    <a:pt x="927" y="343"/>
                    <a:pt x="931" y="342"/>
                  </a:cubicBezTo>
                  <a:close/>
                  <a:moveTo>
                    <a:pt x="951" y="341"/>
                  </a:moveTo>
                  <a:cubicBezTo>
                    <a:pt x="951" y="346"/>
                    <a:pt x="951" y="346"/>
                    <a:pt x="951" y="346"/>
                  </a:cubicBezTo>
                  <a:cubicBezTo>
                    <a:pt x="955" y="346"/>
                    <a:pt x="957" y="344"/>
                    <a:pt x="959" y="341"/>
                  </a:cubicBezTo>
                  <a:cubicBezTo>
                    <a:pt x="957" y="340"/>
                    <a:pt x="954" y="341"/>
                    <a:pt x="951" y="341"/>
                  </a:cubicBezTo>
                  <a:close/>
                  <a:moveTo>
                    <a:pt x="940" y="346"/>
                  </a:moveTo>
                  <a:cubicBezTo>
                    <a:pt x="939" y="350"/>
                    <a:pt x="946" y="350"/>
                    <a:pt x="946" y="347"/>
                  </a:cubicBezTo>
                  <a:cubicBezTo>
                    <a:pt x="945" y="346"/>
                    <a:pt x="942" y="346"/>
                    <a:pt x="940" y="346"/>
                  </a:cubicBezTo>
                  <a:close/>
                  <a:moveTo>
                    <a:pt x="766" y="356"/>
                  </a:moveTo>
                  <a:cubicBezTo>
                    <a:pt x="767" y="350"/>
                    <a:pt x="761" y="347"/>
                    <a:pt x="758" y="352"/>
                  </a:cubicBezTo>
                  <a:cubicBezTo>
                    <a:pt x="759" y="356"/>
                    <a:pt x="763" y="358"/>
                    <a:pt x="766" y="356"/>
                  </a:cubicBezTo>
                  <a:close/>
                  <a:moveTo>
                    <a:pt x="970" y="350"/>
                  </a:moveTo>
                  <a:cubicBezTo>
                    <a:pt x="965" y="347"/>
                    <a:pt x="961" y="354"/>
                    <a:pt x="963" y="358"/>
                  </a:cubicBezTo>
                  <a:cubicBezTo>
                    <a:pt x="968" y="358"/>
                    <a:pt x="969" y="354"/>
                    <a:pt x="970" y="350"/>
                  </a:cubicBezTo>
                  <a:close/>
                  <a:moveTo>
                    <a:pt x="895" y="351"/>
                  </a:moveTo>
                  <a:cubicBezTo>
                    <a:pt x="893" y="351"/>
                    <a:pt x="891" y="349"/>
                    <a:pt x="889" y="351"/>
                  </a:cubicBezTo>
                  <a:cubicBezTo>
                    <a:pt x="888" y="355"/>
                    <a:pt x="896" y="355"/>
                    <a:pt x="895" y="351"/>
                  </a:cubicBezTo>
                  <a:close/>
                  <a:moveTo>
                    <a:pt x="954" y="359"/>
                  </a:moveTo>
                  <a:cubicBezTo>
                    <a:pt x="953" y="361"/>
                    <a:pt x="952" y="368"/>
                    <a:pt x="957" y="366"/>
                  </a:cubicBezTo>
                  <a:cubicBezTo>
                    <a:pt x="960" y="364"/>
                    <a:pt x="956" y="360"/>
                    <a:pt x="954" y="359"/>
                  </a:cubicBezTo>
                  <a:close/>
                  <a:moveTo>
                    <a:pt x="902" y="363"/>
                  </a:moveTo>
                  <a:cubicBezTo>
                    <a:pt x="901" y="370"/>
                    <a:pt x="911" y="366"/>
                    <a:pt x="916" y="368"/>
                  </a:cubicBezTo>
                  <a:cubicBezTo>
                    <a:pt x="919" y="369"/>
                    <a:pt x="920" y="373"/>
                    <a:pt x="923" y="373"/>
                  </a:cubicBezTo>
                  <a:cubicBezTo>
                    <a:pt x="929" y="374"/>
                    <a:pt x="939" y="373"/>
                    <a:pt x="944" y="369"/>
                  </a:cubicBezTo>
                  <a:cubicBezTo>
                    <a:pt x="944" y="365"/>
                    <a:pt x="938" y="367"/>
                    <a:pt x="936" y="367"/>
                  </a:cubicBezTo>
                  <a:cubicBezTo>
                    <a:pt x="927" y="363"/>
                    <a:pt x="913" y="364"/>
                    <a:pt x="903" y="360"/>
                  </a:cubicBezTo>
                  <a:cubicBezTo>
                    <a:pt x="903" y="361"/>
                    <a:pt x="902" y="362"/>
                    <a:pt x="902" y="363"/>
                  </a:cubicBezTo>
                  <a:close/>
                  <a:moveTo>
                    <a:pt x="1062" y="364"/>
                  </a:moveTo>
                  <a:cubicBezTo>
                    <a:pt x="1052" y="368"/>
                    <a:pt x="1043" y="367"/>
                    <a:pt x="1032" y="370"/>
                  </a:cubicBezTo>
                  <a:cubicBezTo>
                    <a:pt x="1036" y="385"/>
                    <a:pt x="1050" y="376"/>
                    <a:pt x="1060" y="375"/>
                  </a:cubicBezTo>
                  <a:cubicBezTo>
                    <a:pt x="1058" y="369"/>
                    <a:pt x="1064" y="367"/>
                    <a:pt x="1062" y="364"/>
                  </a:cubicBezTo>
                  <a:close/>
                  <a:moveTo>
                    <a:pt x="1682" y="760"/>
                  </a:moveTo>
                  <a:cubicBezTo>
                    <a:pt x="1681" y="760"/>
                    <a:pt x="1680" y="758"/>
                    <a:pt x="1679" y="758"/>
                  </a:cubicBezTo>
                  <a:cubicBezTo>
                    <a:pt x="1681" y="778"/>
                    <a:pt x="1680" y="801"/>
                    <a:pt x="1685" y="819"/>
                  </a:cubicBezTo>
                  <a:cubicBezTo>
                    <a:pt x="1698" y="804"/>
                    <a:pt x="1685" y="776"/>
                    <a:pt x="1682" y="760"/>
                  </a:cubicBezTo>
                  <a:close/>
                  <a:moveTo>
                    <a:pt x="1366" y="1186"/>
                  </a:moveTo>
                  <a:cubicBezTo>
                    <a:pt x="1356" y="1195"/>
                    <a:pt x="1355" y="1214"/>
                    <a:pt x="1338" y="1217"/>
                  </a:cubicBezTo>
                  <a:cubicBezTo>
                    <a:pt x="1340" y="1222"/>
                    <a:pt x="1339" y="1226"/>
                    <a:pt x="1335" y="1228"/>
                  </a:cubicBezTo>
                  <a:cubicBezTo>
                    <a:pt x="1332" y="1229"/>
                    <a:pt x="1334" y="1226"/>
                    <a:pt x="1331" y="1227"/>
                  </a:cubicBezTo>
                  <a:cubicBezTo>
                    <a:pt x="1326" y="1230"/>
                    <a:pt x="1327" y="1238"/>
                    <a:pt x="1323" y="1242"/>
                  </a:cubicBezTo>
                  <a:cubicBezTo>
                    <a:pt x="1321" y="1241"/>
                    <a:pt x="1323" y="1237"/>
                    <a:pt x="1319" y="1238"/>
                  </a:cubicBezTo>
                  <a:cubicBezTo>
                    <a:pt x="1317" y="1242"/>
                    <a:pt x="1318" y="1247"/>
                    <a:pt x="1314" y="1249"/>
                  </a:cubicBezTo>
                  <a:cubicBezTo>
                    <a:pt x="1303" y="1247"/>
                    <a:pt x="1304" y="1257"/>
                    <a:pt x="1291" y="1254"/>
                  </a:cubicBezTo>
                  <a:cubicBezTo>
                    <a:pt x="1289" y="1261"/>
                    <a:pt x="1277" y="1258"/>
                    <a:pt x="1273" y="1262"/>
                  </a:cubicBezTo>
                  <a:cubicBezTo>
                    <a:pt x="1275" y="1272"/>
                    <a:pt x="1263" y="1273"/>
                    <a:pt x="1261" y="1280"/>
                  </a:cubicBezTo>
                  <a:cubicBezTo>
                    <a:pt x="1256" y="1293"/>
                    <a:pt x="1262" y="1309"/>
                    <a:pt x="1256" y="1323"/>
                  </a:cubicBezTo>
                  <a:cubicBezTo>
                    <a:pt x="1238" y="1333"/>
                    <a:pt x="1214" y="1352"/>
                    <a:pt x="1227" y="1382"/>
                  </a:cubicBezTo>
                  <a:cubicBezTo>
                    <a:pt x="1227" y="1385"/>
                    <a:pt x="1223" y="1385"/>
                    <a:pt x="1223" y="1390"/>
                  </a:cubicBezTo>
                  <a:cubicBezTo>
                    <a:pt x="1228" y="1406"/>
                    <a:pt x="1248" y="1394"/>
                    <a:pt x="1259" y="1392"/>
                  </a:cubicBezTo>
                  <a:cubicBezTo>
                    <a:pt x="1264" y="1391"/>
                    <a:pt x="1276" y="1380"/>
                    <a:pt x="1280" y="1375"/>
                  </a:cubicBezTo>
                  <a:cubicBezTo>
                    <a:pt x="1283" y="1372"/>
                    <a:pt x="1283" y="1366"/>
                    <a:pt x="1286" y="1362"/>
                  </a:cubicBezTo>
                  <a:cubicBezTo>
                    <a:pt x="1293" y="1348"/>
                    <a:pt x="1308" y="1332"/>
                    <a:pt x="1319" y="1319"/>
                  </a:cubicBezTo>
                  <a:cubicBezTo>
                    <a:pt x="1331" y="1304"/>
                    <a:pt x="1347" y="1286"/>
                    <a:pt x="1350" y="1272"/>
                  </a:cubicBezTo>
                  <a:cubicBezTo>
                    <a:pt x="1351" y="1268"/>
                    <a:pt x="1349" y="1264"/>
                    <a:pt x="1350" y="1261"/>
                  </a:cubicBezTo>
                  <a:cubicBezTo>
                    <a:pt x="1351" y="1257"/>
                    <a:pt x="1356" y="1254"/>
                    <a:pt x="1358" y="1251"/>
                  </a:cubicBezTo>
                  <a:cubicBezTo>
                    <a:pt x="1361" y="1247"/>
                    <a:pt x="1360" y="1243"/>
                    <a:pt x="1364" y="1241"/>
                  </a:cubicBezTo>
                  <a:cubicBezTo>
                    <a:pt x="1368" y="1240"/>
                    <a:pt x="1371" y="1243"/>
                    <a:pt x="1374" y="1241"/>
                  </a:cubicBezTo>
                  <a:cubicBezTo>
                    <a:pt x="1378" y="1237"/>
                    <a:pt x="1373" y="1231"/>
                    <a:pt x="1373" y="1226"/>
                  </a:cubicBezTo>
                  <a:cubicBezTo>
                    <a:pt x="1381" y="1216"/>
                    <a:pt x="1376" y="1192"/>
                    <a:pt x="1366" y="1186"/>
                  </a:cubicBezTo>
                  <a:close/>
                  <a:moveTo>
                    <a:pt x="461" y="102"/>
                  </a:moveTo>
                  <a:cubicBezTo>
                    <a:pt x="477" y="95"/>
                    <a:pt x="493" y="84"/>
                    <a:pt x="510" y="77"/>
                  </a:cubicBezTo>
                  <a:cubicBezTo>
                    <a:pt x="526" y="71"/>
                    <a:pt x="542" y="66"/>
                    <a:pt x="560" y="61"/>
                  </a:cubicBezTo>
                  <a:cubicBezTo>
                    <a:pt x="573" y="58"/>
                    <a:pt x="585" y="49"/>
                    <a:pt x="599" y="47"/>
                  </a:cubicBezTo>
                  <a:cubicBezTo>
                    <a:pt x="617" y="43"/>
                    <a:pt x="636" y="43"/>
                    <a:pt x="654" y="35"/>
                  </a:cubicBezTo>
                  <a:cubicBezTo>
                    <a:pt x="652" y="35"/>
                    <a:pt x="647" y="36"/>
                    <a:pt x="646" y="34"/>
                  </a:cubicBezTo>
                  <a:cubicBezTo>
                    <a:pt x="650" y="34"/>
                    <a:pt x="651" y="31"/>
                    <a:pt x="655" y="31"/>
                  </a:cubicBezTo>
                  <a:cubicBezTo>
                    <a:pt x="655" y="33"/>
                    <a:pt x="651" y="34"/>
                    <a:pt x="655" y="34"/>
                  </a:cubicBezTo>
                  <a:cubicBezTo>
                    <a:pt x="662" y="35"/>
                    <a:pt x="672" y="28"/>
                    <a:pt x="665" y="25"/>
                  </a:cubicBezTo>
                  <a:cubicBezTo>
                    <a:pt x="683" y="25"/>
                    <a:pt x="701" y="21"/>
                    <a:pt x="712" y="12"/>
                  </a:cubicBezTo>
                  <a:cubicBezTo>
                    <a:pt x="723" y="12"/>
                    <a:pt x="723" y="12"/>
                    <a:pt x="723" y="12"/>
                  </a:cubicBezTo>
                  <a:cubicBezTo>
                    <a:pt x="726" y="12"/>
                    <a:pt x="726" y="8"/>
                    <a:pt x="729" y="8"/>
                  </a:cubicBezTo>
                  <a:cubicBezTo>
                    <a:pt x="740" y="6"/>
                    <a:pt x="752" y="4"/>
                    <a:pt x="763" y="2"/>
                  </a:cubicBezTo>
                  <a:cubicBezTo>
                    <a:pt x="765" y="2"/>
                    <a:pt x="770" y="2"/>
                    <a:pt x="767" y="1"/>
                  </a:cubicBezTo>
                  <a:cubicBezTo>
                    <a:pt x="695" y="0"/>
                    <a:pt x="626" y="20"/>
                    <a:pt x="578" y="40"/>
                  </a:cubicBezTo>
                  <a:cubicBezTo>
                    <a:pt x="578" y="38"/>
                    <a:pt x="575" y="39"/>
                    <a:pt x="577" y="40"/>
                  </a:cubicBezTo>
                  <a:cubicBezTo>
                    <a:pt x="578" y="40"/>
                    <a:pt x="578" y="40"/>
                    <a:pt x="578" y="41"/>
                  </a:cubicBezTo>
                  <a:cubicBezTo>
                    <a:pt x="535" y="55"/>
                    <a:pt x="495" y="73"/>
                    <a:pt x="461" y="96"/>
                  </a:cubicBezTo>
                  <a:cubicBezTo>
                    <a:pt x="465" y="99"/>
                    <a:pt x="459" y="100"/>
                    <a:pt x="461" y="102"/>
                  </a:cubicBezTo>
                  <a:close/>
                  <a:moveTo>
                    <a:pt x="1665" y="648"/>
                  </a:moveTo>
                  <a:cubicBezTo>
                    <a:pt x="1663" y="620"/>
                    <a:pt x="1659" y="588"/>
                    <a:pt x="1655" y="563"/>
                  </a:cubicBezTo>
                  <a:cubicBezTo>
                    <a:pt x="1656" y="565"/>
                    <a:pt x="1656" y="567"/>
                    <a:pt x="1657" y="568"/>
                  </a:cubicBezTo>
                  <a:cubicBezTo>
                    <a:pt x="1656" y="561"/>
                    <a:pt x="1656" y="562"/>
                    <a:pt x="1656" y="558"/>
                  </a:cubicBezTo>
                  <a:cubicBezTo>
                    <a:pt x="1662" y="566"/>
                    <a:pt x="1663" y="578"/>
                    <a:pt x="1668" y="587"/>
                  </a:cubicBezTo>
                  <a:cubicBezTo>
                    <a:pt x="1628" y="456"/>
                    <a:pt x="1557" y="342"/>
                    <a:pt x="1467" y="250"/>
                  </a:cubicBezTo>
                  <a:cubicBezTo>
                    <a:pt x="1377" y="158"/>
                    <a:pt x="1268" y="83"/>
                    <a:pt x="1135" y="40"/>
                  </a:cubicBezTo>
                  <a:cubicBezTo>
                    <a:pt x="1117" y="34"/>
                    <a:pt x="1100" y="24"/>
                    <a:pt x="1081" y="24"/>
                  </a:cubicBezTo>
                  <a:cubicBezTo>
                    <a:pt x="1082" y="24"/>
                    <a:pt x="1083" y="25"/>
                    <a:pt x="1084" y="26"/>
                  </a:cubicBezTo>
                  <a:cubicBezTo>
                    <a:pt x="1082" y="25"/>
                    <a:pt x="1075" y="23"/>
                    <a:pt x="1073" y="26"/>
                  </a:cubicBezTo>
                  <a:cubicBezTo>
                    <a:pt x="1075" y="29"/>
                    <a:pt x="1081" y="28"/>
                    <a:pt x="1083" y="30"/>
                  </a:cubicBezTo>
                  <a:cubicBezTo>
                    <a:pt x="1079" y="32"/>
                    <a:pt x="1075" y="28"/>
                    <a:pt x="1072" y="30"/>
                  </a:cubicBezTo>
                  <a:cubicBezTo>
                    <a:pt x="1076" y="32"/>
                    <a:pt x="1080" y="32"/>
                    <a:pt x="1082" y="34"/>
                  </a:cubicBezTo>
                  <a:cubicBezTo>
                    <a:pt x="1076" y="34"/>
                    <a:pt x="1074" y="35"/>
                    <a:pt x="1068" y="32"/>
                  </a:cubicBezTo>
                  <a:cubicBezTo>
                    <a:pt x="1066" y="36"/>
                    <a:pt x="1074" y="35"/>
                    <a:pt x="1071" y="37"/>
                  </a:cubicBezTo>
                  <a:cubicBezTo>
                    <a:pt x="1063" y="32"/>
                    <a:pt x="1049" y="28"/>
                    <a:pt x="1040" y="27"/>
                  </a:cubicBezTo>
                  <a:cubicBezTo>
                    <a:pt x="1052" y="36"/>
                    <a:pt x="1067" y="42"/>
                    <a:pt x="1082" y="48"/>
                  </a:cubicBezTo>
                  <a:cubicBezTo>
                    <a:pt x="1068" y="45"/>
                    <a:pt x="1055" y="41"/>
                    <a:pt x="1040" y="39"/>
                  </a:cubicBezTo>
                  <a:cubicBezTo>
                    <a:pt x="1039" y="44"/>
                    <a:pt x="1046" y="40"/>
                    <a:pt x="1046" y="45"/>
                  </a:cubicBezTo>
                  <a:cubicBezTo>
                    <a:pt x="1036" y="38"/>
                    <a:pt x="1022" y="49"/>
                    <a:pt x="1013" y="41"/>
                  </a:cubicBezTo>
                  <a:cubicBezTo>
                    <a:pt x="1009" y="44"/>
                    <a:pt x="995" y="42"/>
                    <a:pt x="996" y="49"/>
                  </a:cubicBezTo>
                  <a:cubicBezTo>
                    <a:pt x="991" y="49"/>
                    <a:pt x="984" y="49"/>
                    <a:pt x="981" y="45"/>
                  </a:cubicBezTo>
                  <a:cubicBezTo>
                    <a:pt x="983" y="44"/>
                    <a:pt x="987" y="46"/>
                    <a:pt x="987" y="44"/>
                  </a:cubicBezTo>
                  <a:cubicBezTo>
                    <a:pt x="982" y="42"/>
                    <a:pt x="974" y="38"/>
                    <a:pt x="968" y="41"/>
                  </a:cubicBezTo>
                  <a:cubicBezTo>
                    <a:pt x="973" y="41"/>
                    <a:pt x="974" y="44"/>
                    <a:pt x="974" y="48"/>
                  </a:cubicBezTo>
                  <a:cubicBezTo>
                    <a:pt x="978" y="48"/>
                    <a:pt x="983" y="49"/>
                    <a:pt x="983" y="52"/>
                  </a:cubicBezTo>
                  <a:cubicBezTo>
                    <a:pt x="978" y="52"/>
                    <a:pt x="975" y="50"/>
                    <a:pt x="971" y="50"/>
                  </a:cubicBezTo>
                  <a:cubicBezTo>
                    <a:pt x="969" y="53"/>
                    <a:pt x="964" y="53"/>
                    <a:pt x="961" y="55"/>
                  </a:cubicBezTo>
                  <a:cubicBezTo>
                    <a:pt x="963" y="58"/>
                    <a:pt x="968" y="58"/>
                    <a:pt x="970" y="60"/>
                  </a:cubicBezTo>
                  <a:cubicBezTo>
                    <a:pt x="962" y="64"/>
                    <a:pt x="951" y="52"/>
                    <a:pt x="946" y="59"/>
                  </a:cubicBezTo>
                  <a:cubicBezTo>
                    <a:pt x="949" y="61"/>
                    <a:pt x="955" y="61"/>
                    <a:pt x="957" y="64"/>
                  </a:cubicBezTo>
                  <a:cubicBezTo>
                    <a:pt x="949" y="64"/>
                    <a:pt x="946" y="60"/>
                    <a:pt x="937" y="61"/>
                  </a:cubicBezTo>
                  <a:cubicBezTo>
                    <a:pt x="937" y="57"/>
                    <a:pt x="933" y="57"/>
                    <a:pt x="934" y="52"/>
                  </a:cubicBezTo>
                  <a:cubicBezTo>
                    <a:pt x="927" y="51"/>
                    <a:pt x="920" y="49"/>
                    <a:pt x="915" y="46"/>
                  </a:cubicBezTo>
                  <a:cubicBezTo>
                    <a:pt x="930" y="48"/>
                    <a:pt x="950" y="56"/>
                    <a:pt x="966" y="50"/>
                  </a:cubicBezTo>
                  <a:cubicBezTo>
                    <a:pt x="953" y="36"/>
                    <a:pt x="922" y="41"/>
                    <a:pt x="905" y="31"/>
                  </a:cubicBezTo>
                  <a:cubicBezTo>
                    <a:pt x="902" y="32"/>
                    <a:pt x="897" y="35"/>
                    <a:pt x="894" y="32"/>
                  </a:cubicBezTo>
                  <a:cubicBezTo>
                    <a:pt x="896" y="32"/>
                    <a:pt x="897" y="32"/>
                    <a:pt x="898" y="30"/>
                  </a:cubicBezTo>
                  <a:cubicBezTo>
                    <a:pt x="894" y="29"/>
                    <a:pt x="888" y="27"/>
                    <a:pt x="885" y="30"/>
                  </a:cubicBezTo>
                  <a:cubicBezTo>
                    <a:pt x="887" y="26"/>
                    <a:pt x="882" y="29"/>
                    <a:pt x="881" y="27"/>
                  </a:cubicBezTo>
                  <a:cubicBezTo>
                    <a:pt x="878" y="32"/>
                    <a:pt x="876" y="28"/>
                    <a:pt x="871" y="30"/>
                  </a:cubicBezTo>
                  <a:cubicBezTo>
                    <a:pt x="870" y="28"/>
                    <a:pt x="874" y="29"/>
                    <a:pt x="874" y="27"/>
                  </a:cubicBezTo>
                  <a:cubicBezTo>
                    <a:pt x="863" y="27"/>
                    <a:pt x="842" y="37"/>
                    <a:pt x="838" y="31"/>
                  </a:cubicBezTo>
                  <a:cubicBezTo>
                    <a:pt x="823" y="41"/>
                    <a:pt x="804" y="42"/>
                    <a:pt x="794" y="56"/>
                  </a:cubicBezTo>
                  <a:cubicBezTo>
                    <a:pt x="773" y="62"/>
                    <a:pt x="757" y="68"/>
                    <a:pt x="739" y="75"/>
                  </a:cubicBezTo>
                  <a:cubicBezTo>
                    <a:pt x="739" y="79"/>
                    <a:pt x="738" y="79"/>
                    <a:pt x="740" y="80"/>
                  </a:cubicBezTo>
                  <a:cubicBezTo>
                    <a:pt x="735" y="80"/>
                    <a:pt x="735" y="80"/>
                    <a:pt x="735" y="80"/>
                  </a:cubicBezTo>
                  <a:cubicBezTo>
                    <a:pt x="738" y="87"/>
                    <a:pt x="734" y="88"/>
                    <a:pt x="731" y="92"/>
                  </a:cubicBezTo>
                  <a:cubicBezTo>
                    <a:pt x="732" y="92"/>
                    <a:pt x="736" y="91"/>
                    <a:pt x="735" y="93"/>
                  </a:cubicBezTo>
                  <a:cubicBezTo>
                    <a:pt x="736" y="96"/>
                    <a:pt x="729" y="93"/>
                    <a:pt x="729" y="97"/>
                  </a:cubicBezTo>
                  <a:cubicBezTo>
                    <a:pt x="741" y="113"/>
                    <a:pt x="759" y="89"/>
                    <a:pt x="774" y="94"/>
                  </a:cubicBezTo>
                  <a:cubicBezTo>
                    <a:pt x="773" y="100"/>
                    <a:pt x="777" y="100"/>
                    <a:pt x="774" y="107"/>
                  </a:cubicBezTo>
                  <a:cubicBezTo>
                    <a:pt x="778" y="107"/>
                    <a:pt x="779" y="111"/>
                    <a:pt x="781" y="114"/>
                  </a:cubicBezTo>
                  <a:cubicBezTo>
                    <a:pt x="775" y="116"/>
                    <a:pt x="781" y="121"/>
                    <a:pt x="781" y="123"/>
                  </a:cubicBezTo>
                  <a:cubicBezTo>
                    <a:pt x="792" y="123"/>
                    <a:pt x="792" y="123"/>
                    <a:pt x="792" y="123"/>
                  </a:cubicBezTo>
                  <a:cubicBezTo>
                    <a:pt x="792" y="117"/>
                    <a:pt x="801" y="115"/>
                    <a:pt x="807" y="118"/>
                  </a:cubicBezTo>
                  <a:cubicBezTo>
                    <a:pt x="812" y="113"/>
                    <a:pt x="817" y="103"/>
                    <a:pt x="818" y="98"/>
                  </a:cubicBezTo>
                  <a:cubicBezTo>
                    <a:pt x="825" y="96"/>
                    <a:pt x="832" y="94"/>
                    <a:pt x="835" y="88"/>
                  </a:cubicBezTo>
                  <a:cubicBezTo>
                    <a:pt x="833" y="84"/>
                    <a:pt x="828" y="83"/>
                    <a:pt x="824" y="82"/>
                  </a:cubicBezTo>
                  <a:cubicBezTo>
                    <a:pt x="822" y="77"/>
                    <a:pt x="826" y="70"/>
                    <a:pt x="830" y="68"/>
                  </a:cubicBezTo>
                  <a:cubicBezTo>
                    <a:pt x="835" y="64"/>
                    <a:pt x="843" y="66"/>
                    <a:pt x="849" y="63"/>
                  </a:cubicBezTo>
                  <a:cubicBezTo>
                    <a:pt x="853" y="60"/>
                    <a:pt x="851" y="55"/>
                    <a:pt x="855" y="52"/>
                  </a:cubicBezTo>
                  <a:cubicBezTo>
                    <a:pt x="861" y="51"/>
                    <a:pt x="872" y="51"/>
                    <a:pt x="876" y="54"/>
                  </a:cubicBezTo>
                  <a:cubicBezTo>
                    <a:pt x="870" y="61"/>
                    <a:pt x="859" y="62"/>
                    <a:pt x="852" y="68"/>
                  </a:cubicBezTo>
                  <a:cubicBezTo>
                    <a:pt x="851" y="75"/>
                    <a:pt x="855" y="76"/>
                    <a:pt x="853" y="82"/>
                  </a:cubicBezTo>
                  <a:cubicBezTo>
                    <a:pt x="867" y="97"/>
                    <a:pt x="896" y="78"/>
                    <a:pt x="913" y="88"/>
                  </a:cubicBezTo>
                  <a:cubicBezTo>
                    <a:pt x="903" y="96"/>
                    <a:pt x="878" y="84"/>
                    <a:pt x="869" y="96"/>
                  </a:cubicBezTo>
                  <a:cubicBezTo>
                    <a:pt x="870" y="99"/>
                    <a:pt x="875" y="99"/>
                    <a:pt x="878" y="100"/>
                  </a:cubicBezTo>
                  <a:cubicBezTo>
                    <a:pt x="876" y="105"/>
                    <a:pt x="881" y="107"/>
                    <a:pt x="878" y="110"/>
                  </a:cubicBezTo>
                  <a:cubicBezTo>
                    <a:pt x="869" y="106"/>
                    <a:pt x="854" y="100"/>
                    <a:pt x="852" y="113"/>
                  </a:cubicBezTo>
                  <a:cubicBezTo>
                    <a:pt x="851" y="116"/>
                    <a:pt x="853" y="122"/>
                    <a:pt x="854" y="125"/>
                  </a:cubicBezTo>
                  <a:cubicBezTo>
                    <a:pt x="852" y="128"/>
                    <a:pt x="845" y="125"/>
                    <a:pt x="843" y="127"/>
                  </a:cubicBezTo>
                  <a:cubicBezTo>
                    <a:pt x="841" y="129"/>
                    <a:pt x="844" y="131"/>
                    <a:pt x="840" y="132"/>
                  </a:cubicBezTo>
                  <a:cubicBezTo>
                    <a:pt x="833" y="134"/>
                    <a:pt x="832" y="130"/>
                    <a:pt x="829" y="128"/>
                  </a:cubicBezTo>
                  <a:cubicBezTo>
                    <a:pt x="813" y="129"/>
                    <a:pt x="800" y="134"/>
                    <a:pt x="788" y="138"/>
                  </a:cubicBezTo>
                  <a:cubicBezTo>
                    <a:pt x="783" y="130"/>
                    <a:pt x="768" y="132"/>
                    <a:pt x="759" y="136"/>
                  </a:cubicBezTo>
                  <a:cubicBezTo>
                    <a:pt x="758" y="134"/>
                    <a:pt x="760" y="133"/>
                    <a:pt x="760" y="131"/>
                  </a:cubicBezTo>
                  <a:cubicBezTo>
                    <a:pt x="742" y="134"/>
                    <a:pt x="754" y="115"/>
                    <a:pt x="763" y="114"/>
                  </a:cubicBezTo>
                  <a:cubicBezTo>
                    <a:pt x="763" y="113"/>
                    <a:pt x="760" y="114"/>
                    <a:pt x="759" y="112"/>
                  </a:cubicBezTo>
                  <a:cubicBezTo>
                    <a:pt x="760" y="110"/>
                    <a:pt x="765" y="108"/>
                    <a:pt x="762" y="104"/>
                  </a:cubicBezTo>
                  <a:cubicBezTo>
                    <a:pt x="755" y="107"/>
                    <a:pt x="753" y="111"/>
                    <a:pt x="745" y="109"/>
                  </a:cubicBezTo>
                  <a:cubicBezTo>
                    <a:pt x="743" y="111"/>
                    <a:pt x="745" y="112"/>
                    <a:pt x="746" y="113"/>
                  </a:cubicBezTo>
                  <a:cubicBezTo>
                    <a:pt x="743" y="114"/>
                    <a:pt x="740" y="115"/>
                    <a:pt x="738" y="117"/>
                  </a:cubicBezTo>
                  <a:cubicBezTo>
                    <a:pt x="739" y="124"/>
                    <a:pt x="740" y="128"/>
                    <a:pt x="740" y="136"/>
                  </a:cubicBezTo>
                  <a:cubicBezTo>
                    <a:pt x="734" y="139"/>
                    <a:pt x="732" y="140"/>
                    <a:pt x="724" y="138"/>
                  </a:cubicBezTo>
                  <a:cubicBezTo>
                    <a:pt x="722" y="139"/>
                    <a:pt x="722" y="142"/>
                    <a:pt x="719" y="142"/>
                  </a:cubicBezTo>
                  <a:cubicBezTo>
                    <a:pt x="691" y="138"/>
                    <a:pt x="687" y="167"/>
                    <a:pt x="656" y="164"/>
                  </a:cubicBezTo>
                  <a:cubicBezTo>
                    <a:pt x="658" y="160"/>
                    <a:pt x="654" y="162"/>
                    <a:pt x="654" y="158"/>
                  </a:cubicBezTo>
                  <a:cubicBezTo>
                    <a:pt x="659" y="155"/>
                    <a:pt x="667" y="155"/>
                    <a:pt x="668" y="147"/>
                  </a:cubicBezTo>
                  <a:cubicBezTo>
                    <a:pt x="665" y="145"/>
                    <a:pt x="660" y="145"/>
                    <a:pt x="656" y="147"/>
                  </a:cubicBezTo>
                  <a:cubicBezTo>
                    <a:pt x="660" y="143"/>
                    <a:pt x="658" y="132"/>
                    <a:pt x="653" y="128"/>
                  </a:cubicBezTo>
                  <a:cubicBezTo>
                    <a:pt x="653" y="126"/>
                    <a:pt x="656" y="125"/>
                    <a:pt x="656" y="122"/>
                  </a:cubicBezTo>
                  <a:cubicBezTo>
                    <a:pt x="655" y="120"/>
                    <a:pt x="652" y="119"/>
                    <a:pt x="651" y="118"/>
                  </a:cubicBezTo>
                  <a:cubicBezTo>
                    <a:pt x="656" y="113"/>
                    <a:pt x="664" y="111"/>
                    <a:pt x="667" y="105"/>
                  </a:cubicBezTo>
                  <a:cubicBezTo>
                    <a:pt x="661" y="105"/>
                    <a:pt x="658" y="107"/>
                    <a:pt x="653" y="104"/>
                  </a:cubicBezTo>
                  <a:cubicBezTo>
                    <a:pt x="657" y="103"/>
                    <a:pt x="663" y="102"/>
                    <a:pt x="663" y="98"/>
                  </a:cubicBezTo>
                  <a:cubicBezTo>
                    <a:pt x="645" y="97"/>
                    <a:pt x="637" y="109"/>
                    <a:pt x="626" y="118"/>
                  </a:cubicBezTo>
                  <a:cubicBezTo>
                    <a:pt x="628" y="118"/>
                    <a:pt x="628" y="116"/>
                    <a:pt x="629" y="118"/>
                  </a:cubicBezTo>
                  <a:cubicBezTo>
                    <a:pt x="626" y="118"/>
                    <a:pt x="627" y="122"/>
                    <a:pt x="624" y="123"/>
                  </a:cubicBezTo>
                  <a:cubicBezTo>
                    <a:pt x="623" y="120"/>
                    <a:pt x="619" y="121"/>
                    <a:pt x="618" y="123"/>
                  </a:cubicBezTo>
                  <a:cubicBezTo>
                    <a:pt x="623" y="126"/>
                    <a:pt x="623" y="124"/>
                    <a:pt x="627" y="124"/>
                  </a:cubicBezTo>
                  <a:cubicBezTo>
                    <a:pt x="626" y="127"/>
                    <a:pt x="621" y="128"/>
                    <a:pt x="623" y="131"/>
                  </a:cubicBezTo>
                  <a:cubicBezTo>
                    <a:pt x="627" y="130"/>
                    <a:pt x="633" y="130"/>
                    <a:pt x="637" y="128"/>
                  </a:cubicBezTo>
                  <a:cubicBezTo>
                    <a:pt x="636" y="130"/>
                    <a:pt x="634" y="131"/>
                    <a:pt x="632" y="132"/>
                  </a:cubicBezTo>
                  <a:cubicBezTo>
                    <a:pt x="631" y="136"/>
                    <a:pt x="636" y="134"/>
                    <a:pt x="636" y="138"/>
                  </a:cubicBezTo>
                  <a:cubicBezTo>
                    <a:pt x="631" y="144"/>
                    <a:pt x="623" y="143"/>
                    <a:pt x="614" y="144"/>
                  </a:cubicBezTo>
                  <a:cubicBezTo>
                    <a:pt x="615" y="147"/>
                    <a:pt x="612" y="145"/>
                    <a:pt x="613" y="148"/>
                  </a:cubicBezTo>
                  <a:cubicBezTo>
                    <a:pt x="614" y="149"/>
                    <a:pt x="616" y="148"/>
                    <a:pt x="616" y="149"/>
                  </a:cubicBezTo>
                  <a:cubicBezTo>
                    <a:pt x="613" y="155"/>
                    <a:pt x="602" y="153"/>
                    <a:pt x="600" y="160"/>
                  </a:cubicBezTo>
                  <a:cubicBezTo>
                    <a:pt x="605" y="158"/>
                    <a:pt x="610" y="159"/>
                    <a:pt x="613" y="163"/>
                  </a:cubicBezTo>
                  <a:cubicBezTo>
                    <a:pt x="599" y="164"/>
                    <a:pt x="591" y="170"/>
                    <a:pt x="584" y="177"/>
                  </a:cubicBezTo>
                  <a:cubicBezTo>
                    <a:pt x="591" y="176"/>
                    <a:pt x="595" y="170"/>
                    <a:pt x="603" y="174"/>
                  </a:cubicBezTo>
                  <a:cubicBezTo>
                    <a:pt x="606" y="173"/>
                    <a:pt x="608" y="170"/>
                    <a:pt x="612" y="169"/>
                  </a:cubicBezTo>
                  <a:cubicBezTo>
                    <a:pt x="626" y="171"/>
                    <a:pt x="638" y="168"/>
                    <a:pt x="655" y="165"/>
                  </a:cubicBezTo>
                  <a:cubicBezTo>
                    <a:pt x="654" y="168"/>
                    <a:pt x="655" y="168"/>
                    <a:pt x="655" y="171"/>
                  </a:cubicBezTo>
                  <a:cubicBezTo>
                    <a:pt x="645" y="175"/>
                    <a:pt x="637" y="180"/>
                    <a:pt x="626" y="183"/>
                  </a:cubicBezTo>
                  <a:cubicBezTo>
                    <a:pt x="622" y="182"/>
                    <a:pt x="623" y="177"/>
                    <a:pt x="617" y="178"/>
                  </a:cubicBezTo>
                  <a:cubicBezTo>
                    <a:pt x="615" y="181"/>
                    <a:pt x="618" y="182"/>
                    <a:pt x="617" y="186"/>
                  </a:cubicBezTo>
                  <a:cubicBezTo>
                    <a:pt x="607" y="192"/>
                    <a:pt x="593" y="184"/>
                    <a:pt x="582" y="191"/>
                  </a:cubicBezTo>
                  <a:cubicBezTo>
                    <a:pt x="582" y="195"/>
                    <a:pt x="579" y="194"/>
                    <a:pt x="577" y="197"/>
                  </a:cubicBezTo>
                  <a:cubicBezTo>
                    <a:pt x="582" y="202"/>
                    <a:pt x="599" y="197"/>
                    <a:pt x="596" y="212"/>
                  </a:cubicBezTo>
                  <a:cubicBezTo>
                    <a:pt x="597" y="214"/>
                    <a:pt x="600" y="215"/>
                    <a:pt x="601" y="218"/>
                  </a:cubicBezTo>
                  <a:cubicBezTo>
                    <a:pt x="600" y="223"/>
                    <a:pt x="599" y="224"/>
                    <a:pt x="596" y="228"/>
                  </a:cubicBezTo>
                  <a:cubicBezTo>
                    <a:pt x="591" y="236"/>
                    <a:pt x="584" y="247"/>
                    <a:pt x="580" y="250"/>
                  </a:cubicBezTo>
                  <a:cubicBezTo>
                    <a:pt x="575" y="253"/>
                    <a:pt x="565" y="249"/>
                    <a:pt x="560" y="249"/>
                  </a:cubicBezTo>
                  <a:cubicBezTo>
                    <a:pt x="545" y="249"/>
                    <a:pt x="530" y="250"/>
                    <a:pt x="516" y="246"/>
                  </a:cubicBezTo>
                  <a:cubicBezTo>
                    <a:pt x="510" y="251"/>
                    <a:pt x="501" y="251"/>
                    <a:pt x="494" y="255"/>
                  </a:cubicBezTo>
                  <a:cubicBezTo>
                    <a:pt x="494" y="282"/>
                    <a:pt x="470" y="292"/>
                    <a:pt x="460" y="313"/>
                  </a:cubicBezTo>
                  <a:cubicBezTo>
                    <a:pt x="468" y="320"/>
                    <a:pt x="455" y="329"/>
                    <a:pt x="453" y="336"/>
                  </a:cubicBezTo>
                  <a:cubicBezTo>
                    <a:pt x="469" y="339"/>
                    <a:pt x="484" y="327"/>
                    <a:pt x="480" y="348"/>
                  </a:cubicBezTo>
                  <a:cubicBezTo>
                    <a:pt x="487" y="354"/>
                    <a:pt x="496" y="343"/>
                    <a:pt x="506" y="341"/>
                  </a:cubicBezTo>
                  <a:cubicBezTo>
                    <a:pt x="517" y="340"/>
                    <a:pt x="525" y="342"/>
                    <a:pt x="535" y="341"/>
                  </a:cubicBezTo>
                  <a:cubicBezTo>
                    <a:pt x="541" y="336"/>
                    <a:pt x="546" y="329"/>
                    <a:pt x="557" y="328"/>
                  </a:cubicBezTo>
                  <a:cubicBezTo>
                    <a:pt x="560" y="321"/>
                    <a:pt x="567" y="316"/>
                    <a:pt x="575" y="314"/>
                  </a:cubicBezTo>
                  <a:cubicBezTo>
                    <a:pt x="576" y="309"/>
                    <a:pt x="571" y="309"/>
                    <a:pt x="571" y="305"/>
                  </a:cubicBezTo>
                  <a:cubicBezTo>
                    <a:pt x="577" y="294"/>
                    <a:pt x="590" y="291"/>
                    <a:pt x="597" y="282"/>
                  </a:cubicBezTo>
                  <a:cubicBezTo>
                    <a:pt x="610" y="278"/>
                    <a:pt x="624" y="276"/>
                    <a:pt x="631" y="267"/>
                  </a:cubicBezTo>
                  <a:cubicBezTo>
                    <a:pt x="631" y="264"/>
                    <a:pt x="629" y="264"/>
                    <a:pt x="629" y="261"/>
                  </a:cubicBezTo>
                  <a:cubicBezTo>
                    <a:pt x="634" y="257"/>
                    <a:pt x="639" y="250"/>
                    <a:pt x="647" y="249"/>
                  </a:cubicBezTo>
                  <a:cubicBezTo>
                    <a:pt x="656" y="249"/>
                    <a:pt x="666" y="258"/>
                    <a:pt x="674" y="256"/>
                  </a:cubicBezTo>
                  <a:cubicBezTo>
                    <a:pt x="678" y="255"/>
                    <a:pt x="680" y="250"/>
                    <a:pt x="683" y="248"/>
                  </a:cubicBezTo>
                  <a:cubicBezTo>
                    <a:pt x="685" y="247"/>
                    <a:pt x="690" y="248"/>
                    <a:pt x="694" y="246"/>
                  </a:cubicBezTo>
                  <a:cubicBezTo>
                    <a:pt x="699" y="244"/>
                    <a:pt x="702" y="240"/>
                    <a:pt x="706" y="240"/>
                  </a:cubicBezTo>
                  <a:cubicBezTo>
                    <a:pt x="718" y="238"/>
                    <a:pt x="725" y="247"/>
                    <a:pt x="722" y="258"/>
                  </a:cubicBezTo>
                  <a:cubicBezTo>
                    <a:pt x="734" y="264"/>
                    <a:pt x="744" y="271"/>
                    <a:pt x="752" y="281"/>
                  </a:cubicBezTo>
                  <a:cubicBezTo>
                    <a:pt x="763" y="281"/>
                    <a:pt x="768" y="288"/>
                    <a:pt x="777" y="288"/>
                  </a:cubicBezTo>
                  <a:cubicBezTo>
                    <a:pt x="776" y="292"/>
                    <a:pt x="778" y="292"/>
                    <a:pt x="779" y="295"/>
                  </a:cubicBezTo>
                  <a:cubicBezTo>
                    <a:pt x="781" y="296"/>
                    <a:pt x="784" y="296"/>
                    <a:pt x="786" y="297"/>
                  </a:cubicBezTo>
                  <a:cubicBezTo>
                    <a:pt x="787" y="304"/>
                    <a:pt x="790" y="307"/>
                    <a:pt x="791" y="313"/>
                  </a:cubicBezTo>
                  <a:cubicBezTo>
                    <a:pt x="787" y="314"/>
                    <a:pt x="787" y="320"/>
                    <a:pt x="782" y="322"/>
                  </a:cubicBezTo>
                  <a:cubicBezTo>
                    <a:pt x="773" y="325"/>
                    <a:pt x="758" y="324"/>
                    <a:pt x="751" y="321"/>
                  </a:cubicBezTo>
                  <a:cubicBezTo>
                    <a:pt x="747" y="325"/>
                    <a:pt x="736" y="318"/>
                    <a:pt x="737" y="329"/>
                  </a:cubicBezTo>
                  <a:cubicBezTo>
                    <a:pt x="745" y="328"/>
                    <a:pt x="748" y="336"/>
                    <a:pt x="755" y="339"/>
                  </a:cubicBezTo>
                  <a:cubicBezTo>
                    <a:pt x="756" y="339"/>
                    <a:pt x="759" y="338"/>
                    <a:pt x="761" y="339"/>
                  </a:cubicBezTo>
                  <a:cubicBezTo>
                    <a:pt x="766" y="340"/>
                    <a:pt x="772" y="348"/>
                    <a:pt x="777" y="341"/>
                  </a:cubicBezTo>
                  <a:cubicBezTo>
                    <a:pt x="777" y="338"/>
                    <a:pt x="775" y="336"/>
                    <a:pt x="776" y="332"/>
                  </a:cubicBezTo>
                  <a:cubicBezTo>
                    <a:pt x="782" y="324"/>
                    <a:pt x="798" y="326"/>
                    <a:pt x="801" y="313"/>
                  </a:cubicBezTo>
                  <a:cubicBezTo>
                    <a:pt x="804" y="313"/>
                    <a:pt x="805" y="311"/>
                    <a:pt x="807" y="311"/>
                  </a:cubicBezTo>
                  <a:cubicBezTo>
                    <a:pt x="807" y="304"/>
                    <a:pt x="800" y="304"/>
                    <a:pt x="799" y="299"/>
                  </a:cubicBezTo>
                  <a:cubicBezTo>
                    <a:pt x="804" y="281"/>
                    <a:pt x="818" y="303"/>
                    <a:pt x="827" y="297"/>
                  </a:cubicBezTo>
                  <a:cubicBezTo>
                    <a:pt x="822" y="284"/>
                    <a:pt x="804" y="284"/>
                    <a:pt x="792" y="277"/>
                  </a:cubicBezTo>
                  <a:cubicBezTo>
                    <a:pt x="793" y="275"/>
                    <a:pt x="796" y="276"/>
                    <a:pt x="795" y="271"/>
                  </a:cubicBezTo>
                  <a:cubicBezTo>
                    <a:pt x="784" y="268"/>
                    <a:pt x="779" y="270"/>
                    <a:pt x="773" y="266"/>
                  </a:cubicBezTo>
                  <a:cubicBezTo>
                    <a:pt x="768" y="262"/>
                    <a:pt x="769" y="255"/>
                    <a:pt x="765" y="250"/>
                  </a:cubicBezTo>
                  <a:cubicBezTo>
                    <a:pt x="761" y="244"/>
                    <a:pt x="751" y="244"/>
                    <a:pt x="750" y="236"/>
                  </a:cubicBezTo>
                  <a:cubicBezTo>
                    <a:pt x="753" y="233"/>
                    <a:pt x="754" y="232"/>
                    <a:pt x="752" y="227"/>
                  </a:cubicBezTo>
                  <a:cubicBezTo>
                    <a:pt x="757" y="226"/>
                    <a:pt x="763" y="221"/>
                    <a:pt x="769" y="224"/>
                  </a:cubicBezTo>
                  <a:cubicBezTo>
                    <a:pt x="769" y="228"/>
                    <a:pt x="765" y="230"/>
                    <a:pt x="767" y="233"/>
                  </a:cubicBezTo>
                  <a:cubicBezTo>
                    <a:pt x="771" y="236"/>
                    <a:pt x="771" y="229"/>
                    <a:pt x="776" y="230"/>
                  </a:cubicBezTo>
                  <a:cubicBezTo>
                    <a:pt x="779" y="239"/>
                    <a:pt x="789" y="242"/>
                    <a:pt x="793" y="251"/>
                  </a:cubicBezTo>
                  <a:cubicBezTo>
                    <a:pt x="804" y="251"/>
                    <a:pt x="804" y="251"/>
                    <a:pt x="804" y="251"/>
                  </a:cubicBezTo>
                  <a:cubicBezTo>
                    <a:pt x="805" y="253"/>
                    <a:pt x="806" y="255"/>
                    <a:pt x="806" y="257"/>
                  </a:cubicBezTo>
                  <a:cubicBezTo>
                    <a:pt x="821" y="259"/>
                    <a:pt x="828" y="269"/>
                    <a:pt x="840" y="274"/>
                  </a:cubicBezTo>
                  <a:cubicBezTo>
                    <a:pt x="840" y="282"/>
                    <a:pt x="837" y="287"/>
                    <a:pt x="835" y="293"/>
                  </a:cubicBezTo>
                  <a:cubicBezTo>
                    <a:pt x="845" y="302"/>
                    <a:pt x="855" y="310"/>
                    <a:pt x="862" y="320"/>
                  </a:cubicBezTo>
                  <a:cubicBezTo>
                    <a:pt x="866" y="321"/>
                    <a:pt x="871" y="319"/>
                    <a:pt x="873" y="322"/>
                  </a:cubicBezTo>
                  <a:cubicBezTo>
                    <a:pt x="870" y="324"/>
                    <a:pt x="865" y="323"/>
                    <a:pt x="865" y="327"/>
                  </a:cubicBezTo>
                  <a:cubicBezTo>
                    <a:pt x="869" y="331"/>
                    <a:pt x="870" y="333"/>
                    <a:pt x="869" y="341"/>
                  </a:cubicBezTo>
                  <a:cubicBezTo>
                    <a:pt x="873" y="345"/>
                    <a:pt x="882" y="339"/>
                    <a:pt x="882" y="347"/>
                  </a:cubicBezTo>
                  <a:cubicBezTo>
                    <a:pt x="887" y="343"/>
                    <a:pt x="888" y="348"/>
                    <a:pt x="894" y="348"/>
                  </a:cubicBezTo>
                  <a:cubicBezTo>
                    <a:pt x="896" y="343"/>
                    <a:pt x="888" y="336"/>
                    <a:pt x="889" y="332"/>
                  </a:cubicBezTo>
                  <a:cubicBezTo>
                    <a:pt x="892" y="333"/>
                    <a:pt x="896" y="338"/>
                    <a:pt x="899" y="333"/>
                  </a:cubicBezTo>
                  <a:cubicBezTo>
                    <a:pt x="893" y="327"/>
                    <a:pt x="883" y="326"/>
                    <a:pt x="877" y="321"/>
                  </a:cubicBezTo>
                  <a:cubicBezTo>
                    <a:pt x="888" y="318"/>
                    <a:pt x="896" y="330"/>
                    <a:pt x="905" y="329"/>
                  </a:cubicBezTo>
                  <a:cubicBezTo>
                    <a:pt x="906" y="325"/>
                    <a:pt x="904" y="324"/>
                    <a:pt x="904" y="321"/>
                  </a:cubicBezTo>
                  <a:cubicBezTo>
                    <a:pt x="908" y="322"/>
                    <a:pt x="909" y="319"/>
                    <a:pt x="909" y="316"/>
                  </a:cubicBezTo>
                  <a:cubicBezTo>
                    <a:pt x="893" y="315"/>
                    <a:pt x="889" y="302"/>
                    <a:pt x="881" y="292"/>
                  </a:cubicBezTo>
                  <a:cubicBezTo>
                    <a:pt x="889" y="292"/>
                    <a:pt x="891" y="297"/>
                    <a:pt x="896" y="299"/>
                  </a:cubicBezTo>
                  <a:cubicBezTo>
                    <a:pt x="896" y="298"/>
                    <a:pt x="897" y="297"/>
                    <a:pt x="899" y="297"/>
                  </a:cubicBezTo>
                  <a:cubicBezTo>
                    <a:pt x="901" y="296"/>
                    <a:pt x="898" y="288"/>
                    <a:pt x="902" y="288"/>
                  </a:cubicBezTo>
                  <a:cubicBezTo>
                    <a:pt x="905" y="285"/>
                    <a:pt x="908" y="290"/>
                    <a:pt x="911" y="291"/>
                  </a:cubicBezTo>
                  <a:cubicBezTo>
                    <a:pt x="915" y="283"/>
                    <a:pt x="927" y="286"/>
                    <a:pt x="931" y="291"/>
                  </a:cubicBezTo>
                  <a:cubicBezTo>
                    <a:pt x="931" y="294"/>
                    <a:pt x="922" y="293"/>
                    <a:pt x="926" y="297"/>
                  </a:cubicBezTo>
                  <a:cubicBezTo>
                    <a:pt x="929" y="302"/>
                    <a:pt x="931" y="292"/>
                    <a:pt x="934" y="296"/>
                  </a:cubicBezTo>
                  <a:cubicBezTo>
                    <a:pt x="932" y="303"/>
                    <a:pt x="933" y="307"/>
                    <a:pt x="929" y="311"/>
                  </a:cubicBezTo>
                  <a:cubicBezTo>
                    <a:pt x="933" y="311"/>
                    <a:pt x="937" y="315"/>
                    <a:pt x="940" y="313"/>
                  </a:cubicBezTo>
                  <a:cubicBezTo>
                    <a:pt x="942" y="307"/>
                    <a:pt x="933" y="310"/>
                    <a:pt x="936" y="306"/>
                  </a:cubicBezTo>
                  <a:cubicBezTo>
                    <a:pt x="944" y="307"/>
                    <a:pt x="944" y="319"/>
                    <a:pt x="946" y="321"/>
                  </a:cubicBezTo>
                  <a:cubicBezTo>
                    <a:pt x="942" y="318"/>
                    <a:pt x="935" y="317"/>
                    <a:pt x="930" y="318"/>
                  </a:cubicBezTo>
                  <a:cubicBezTo>
                    <a:pt x="930" y="323"/>
                    <a:pt x="930" y="323"/>
                    <a:pt x="930" y="323"/>
                  </a:cubicBezTo>
                  <a:cubicBezTo>
                    <a:pt x="937" y="324"/>
                    <a:pt x="955" y="323"/>
                    <a:pt x="952" y="336"/>
                  </a:cubicBezTo>
                  <a:cubicBezTo>
                    <a:pt x="955" y="341"/>
                    <a:pt x="966" y="338"/>
                    <a:pt x="966" y="346"/>
                  </a:cubicBezTo>
                  <a:cubicBezTo>
                    <a:pt x="978" y="344"/>
                    <a:pt x="984" y="357"/>
                    <a:pt x="1001" y="353"/>
                  </a:cubicBezTo>
                  <a:cubicBezTo>
                    <a:pt x="1003" y="337"/>
                    <a:pt x="1026" y="348"/>
                    <a:pt x="1029" y="356"/>
                  </a:cubicBezTo>
                  <a:cubicBezTo>
                    <a:pt x="1051" y="361"/>
                    <a:pt x="1056" y="340"/>
                    <a:pt x="1073" y="350"/>
                  </a:cubicBezTo>
                  <a:cubicBezTo>
                    <a:pt x="1078" y="350"/>
                    <a:pt x="1078" y="344"/>
                    <a:pt x="1082" y="346"/>
                  </a:cubicBezTo>
                  <a:cubicBezTo>
                    <a:pt x="1081" y="358"/>
                    <a:pt x="1076" y="373"/>
                    <a:pt x="1087" y="379"/>
                  </a:cubicBezTo>
                  <a:cubicBezTo>
                    <a:pt x="1073" y="390"/>
                    <a:pt x="1086" y="413"/>
                    <a:pt x="1079" y="425"/>
                  </a:cubicBezTo>
                  <a:cubicBezTo>
                    <a:pt x="1072" y="426"/>
                    <a:pt x="1071" y="432"/>
                    <a:pt x="1065" y="433"/>
                  </a:cubicBezTo>
                  <a:cubicBezTo>
                    <a:pt x="1060" y="433"/>
                    <a:pt x="1055" y="429"/>
                    <a:pt x="1049" y="432"/>
                  </a:cubicBezTo>
                  <a:cubicBezTo>
                    <a:pt x="1036" y="419"/>
                    <a:pt x="1012" y="429"/>
                    <a:pt x="998" y="435"/>
                  </a:cubicBezTo>
                  <a:cubicBezTo>
                    <a:pt x="982" y="434"/>
                    <a:pt x="961" y="424"/>
                    <a:pt x="945" y="423"/>
                  </a:cubicBezTo>
                  <a:cubicBezTo>
                    <a:pt x="938" y="423"/>
                    <a:pt x="932" y="426"/>
                    <a:pt x="930" y="417"/>
                  </a:cubicBezTo>
                  <a:cubicBezTo>
                    <a:pt x="918" y="419"/>
                    <a:pt x="916" y="412"/>
                    <a:pt x="902" y="413"/>
                  </a:cubicBezTo>
                  <a:cubicBezTo>
                    <a:pt x="900" y="412"/>
                    <a:pt x="897" y="410"/>
                    <a:pt x="897" y="406"/>
                  </a:cubicBezTo>
                  <a:cubicBezTo>
                    <a:pt x="875" y="397"/>
                    <a:pt x="834" y="406"/>
                    <a:pt x="852" y="433"/>
                  </a:cubicBezTo>
                  <a:cubicBezTo>
                    <a:pt x="848" y="440"/>
                    <a:pt x="837" y="447"/>
                    <a:pt x="829" y="443"/>
                  </a:cubicBezTo>
                  <a:cubicBezTo>
                    <a:pt x="818" y="438"/>
                    <a:pt x="813" y="430"/>
                    <a:pt x="802" y="428"/>
                  </a:cubicBezTo>
                  <a:cubicBezTo>
                    <a:pt x="796" y="427"/>
                    <a:pt x="788" y="430"/>
                    <a:pt x="782" y="428"/>
                  </a:cubicBezTo>
                  <a:cubicBezTo>
                    <a:pt x="774" y="425"/>
                    <a:pt x="779" y="416"/>
                    <a:pt x="772" y="410"/>
                  </a:cubicBezTo>
                  <a:cubicBezTo>
                    <a:pt x="770" y="408"/>
                    <a:pt x="761" y="405"/>
                    <a:pt x="757" y="403"/>
                  </a:cubicBezTo>
                  <a:cubicBezTo>
                    <a:pt x="749" y="399"/>
                    <a:pt x="740" y="405"/>
                    <a:pt x="730" y="403"/>
                  </a:cubicBezTo>
                  <a:cubicBezTo>
                    <a:pt x="724" y="402"/>
                    <a:pt x="710" y="394"/>
                    <a:pt x="709" y="388"/>
                  </a:cubicBezTo>
                  <a:cubicBezTo>
                    <a:pt x="676" y="385"/>
                    <a:pt x="714" y="373"/>
                    <a:pt x="714" y="362"/>
                  </a:cubicBezTo>
                  <a:cubicBezTo>
                    <a:pt x="699" y="353"/>
                    <a:pt x="713" y="348"/>
                    <a:pt x="716" y="338"/>
                  </a:cubicBezTo>
                  <a:cubicBezTo>
                    <a:pt x="711" y="335"/>
                    <a:pt x="707" y="345"/>
                    <a:pt x="702" y="342"/>
                  </a:cubicBezTo>
                  <a:cubicBezTo>
                    <a:pt x="702" y="339"/>
                    <a:pt x="705" y="339"/>
                    <a:pt x="704" y="335"/>
                  </a:cubicBezTo>
                  <a:cubicBezTo>
                    <a:pt x="693" y="330"/>
                    <a:pt x="678" y="343"/>
                    <a:pt x="664" y="336"/>
                  </a:cubicBezTo>
                  <a:cubicBezTo>
                    <a:pt x="661" y="335"/>
                    <a:pt x="662" y="339"/>
                    <a:pt x="659" y="339"/>
                  </a:cubicBezTo>
                  <a:cubicBezTo>
                    <a:pt x="656" y="338"/>
                    <a:pt x="653" y="337"/>
                    <a:pt x="650" y="336"/>
                  </a:cubicBezTo>
                  <a:cubicBezTo>
                    <a:pt x="629" y="347"/>
                    <a:pt x="575" y="333"/>
                    <a:pt x="556" y="353"/>
                  </a:cubicBezTo>
                  <a:cubicBezTo>
                    <a:pt x="543" y="350"/>
                    <a:pt x="539" y="362"/>
                    <a:pt x="531" y="363"/>
                  </a:cubicBezTo>
                  <a:cubicBezTo>
                    <a:pt x="526" y="364"/>
                    <a:pt x="523" y="361"/>
                    <a:pt x="517" y="361"/>
                  </a:cubicBezTo>
                  <a:cubicBezTo>
                    <a:pt x="510" y="360"/>
                    <a:pt x="502" y="362"/>
                    <a:pt x="494" y="363"/>
                  </a:cubicBezTo>
                  <a:cubicBezTo>
                    <a:pt x="488" y="360"/>
                    <a:pt x="490" y="353"/>
                    <a:pt x="483" y="353"/>
                  </a:cubicBezTo>
                  <a:cubicBezTo>
                    <a:pt x="475" y="353"/>
                    <a:pt x="469" y="374"/>
                    <a:pt x="455" y="382"/>
                  </a:cubicBezTo>
                  <a:cubicBezTo>
                    <a:pt x="448" y="386"/>
                    <a:pt x="443" y="384"/>
                    <a:pt x="439" y="387"/>
                  </a:cubicBezTo>
                  <a:cubicBezTo>
                    <a:pt x="427" y="388"/>
                    <a:pt x="426" y="397"/>
                    <a:pt x="417" y="400"/>
                  </a:cubicBezTo>
                  <a:cubicBezTo>
                    <a:pt x="417" y="403"/>
                    <a:pt x="415" y="404"/>
                    <a:pt x="415" y="407"/>
                  </a:cubicBezTo>
                  <a:cubicBezTo>
                    <a:pt x="406" y="412"/>
                    <a:pt x="402" y="421"/>
                    <a:pt x="398" y="431"/>
                  </a:cubicBezTo>
                  <a:cubicBezTo>
                    <a:pt x="400" y="433"/>
                    <a:pt x="397" y="435"/>
                    <a:pt x="398" y="438"/>
                  </a:cubicBezTo>
                  <a:cubicBezTo>
                    <a:pt x="389" y="442"/>
                    <a:pt x="386" y="451"/>
                    <a:pt x="378" y="455"/>
                  </a:cubicBezTo>
                  <a:cubicBezTo>
                    <a:pt x="370" y="459"/>
                    <a:pt x="367" y="464"/>
                    <a:pt x="361" y="467"/>
                  </a:cubicBezTo>
                  <a:cubicBezTo>
                    <a:pt x="356" y="470"/>
                    <a:pt x="350" y="468"/>
                    <a:pt x="343" y="471"/>
                  </a:cubicBezTo>
                  <a:cubicBezTo>
                    <a:pt x="332" y="476"/>
                    <a:pt x="331" y="498"/>
                    <a:pt x="315" y="495"/>
                  </a:cubicBezTo>
                  <a:cubicBezTo>
                    <a:pt x="312" y="505"/>
                    <a:pt x="301" y="506"/>
                    <a:pt x="302" y="520"/>
                  </a:cubicBezTo>
                  <a:cubicBezTo>
                    <a:pt x="297" y="526"/>
                    <a:pt x="291" y="532"/>
                    <a:pt x="282" y="535"/>
                  </a:cubicBezTo>
                  <a:cubicBezTo>
                    <a:pt x="282" y="542"/>
                    <a:pt x="274" y="548"/>
                    <a:pt x="271" y="554"/>
                  </a:cubicBezTo>
                  <a:cubicBezTo>
                    <a:pt x="270" y="555"/>
                    <a:pt x="271" y="557"/>
                    <a:pt x="270" y="558"/>
                  </a:cubicBezTo>
                  <a:cubicBezTo>
                    <a:pt x="266" y="562"/>
                    <a:pt x="261" y="562"/>
                    <a:pt x="259" y="566"/>
                  </a:cubicBezTo>
                  <a:cubicBezTo>
                    <a:pt x="257" y="569"/>
                    <a:pt x="256" y="575"/>
                    <a:pt x="255" y="580"/>
                  </a:cubicBezTo>
                  <a:cubicBezTo>
                    <a:pt x="255" y="584"/>
                    <a:pt x="259" y="590"/>
                    <a:pt x="259" y="592"/>
                  </a:cubicBezTo>
                  <a:cubicBezTo>
                    <a:pt x="260" y="600"/>
                    <a:pt x="254" y="603"/>
                    <a:pt x="253" y="610"/>
                  </a:cubicBezTo>
                  <a:cubicBezTo>
                    <a:pt x="252" y="615"/>
                    <a:pt x="254" y="622"/>
                    <a:pt x="254" y="627"/>
                  </a:cubicBezTo>
                  <a:cubicBezTo>
                    <a:pt x="253" y="632"/>
                    <a:pt x="249" y="641"/>
                    <a:pt x="247" y="647"/>
                  </a:cubicBezTo>
                  <a:cubicBezTo>
                    <a:pt x="245" y="650"/>
                    <a:pt x="242" y="651"/>
                    <a:pt x="240" y="654"/>
                  </a:cubicBezTo>
                  <a:cubicBezTo>
                    <a:pt x="238" y="660"/>
                    <a:pt x="239" y="666"/>
                    <a:pt x="237" y="671"/>
                  </a:cubicBezTo>
                  <a:cubicBezTo>
                    <a:pt x="234" y="677"/>
                    <a:pt x="226" y="681"/>
                    <a:pt x="223" y="687"/>
                  </a:cubicBezTo>
                  <a:cubicBezTo>
                    <a:pt x="231" y="703"/>
                    <a:pt x="224" y="713"/>
                    <a:pt x="222" y="730"/>
                  </a:cubicBezTo>
                  <a:cubicBezTo>
                    <a:pt x="223" y="733"/>
                    <a:pt x="226" y="733"/>
                    <a:pt x="228" y="735"/>
                  </a:cubicBezTo>
                  <a:cubicBezTo>
                    <a:pt x="226" y="738"/>
                    <a:pt x="225" y="738"/>
                    <a:pt x="227" y="741"/>
                  </a:cubicBezTo>
                  <a:cubicBezTo>
                    <a:pt x="229" y="743"/>
                    <a:pt x="233" y="739"/>
                    <a:pt x="235" y="742"/>
                  </a:cubicBezTo>
                  <a:cubicBezTo>
                    <a:pt x="232" y="758"/>
                    <a:pt x="245" y="758"/>
                    <a:pt x="245" y="771"/>
                  </a:cubicBezTo>
                  <a:cubicBezTo>
                    <a:pt x="254" y="778"/>
                    <a:pt x="262" y="792"/>
                    <a:pt x="257" y="804"/>
                  </a:cubicBezTo>
                  <a:cubicBezTo>
                    <a:pt x="261" y="812"/>
                    <a:pt x="262" y="822"/>
                    <a:pt x="267" y="828"/>
                  </a:cubicBezTo>
                  <a:cubicBezTo>
                    <a:pt x="280" y="833"/>
                    <a:pt x="283" y="847"/>
                    <a:pt x="296" y="851"/>
                  </a:cubicBezTo>
                  <a:cubicBezTo>
                    <a:pt x="298" y="868"/>
                    <a:pt x="312" y="872"/>
                    <a:pt x="322" y="879"/>
                  </a:cubicBezTo>
                  <a:cubicBezTo>
                    <a:pt x="325" y="881"/>
                    <a:pt x="326" y="886"/>
                    <a:pt x="328" y="887"/>
                  </a:cubicBezTo>
                  <a:cubicBezTo>
                    <a:pt x="341" y="892"/>
                    <a:pt x="353" y="878"/>
                    <a:pt x="364" y="877"/>
                  </a:cubicBezTo>
                  <a:cubicBezTo>
                    <a:pt x="367" y="877"/>
                    <a:pt x="371" y="878"/>
                    <a:pt x="375" y="878"/>
                  </a:cubicBezTo>
                  <a:cubicBezTo>
                    <a:pt x="381" y="878"/>
                    <a:pt x="385" y="875"/>
                    <a:pt x="389" y="875"/>
                  </a:cubicBezTo>
                  <a:cubicBezTo>
                    <a:pt x="394" y="876"/>
                    <a:pt x="399" y="884"/>
                    <a:pt x="404" y="878"/>
                  </a:cubicBezTo>
                  <a:cubicBezTo>
                    <a:pt x="406" y="884"/>
                    <a:pt x="414" y="883"/>
                    <a:pt x="419" y="886"/>
                  </a:cubicBezTo>
                  <a:cubicBezTo>
                    <a:pt x="422" y="887"/>
                    <a:pt x="421" y="890"/>
                    <a:pt x="425" y="891"/>
                  </a:cubicBezTo>
                  <a:cubicBezTo>
                    <a:pt x="429" y="891"/>
                    <a:pt x="434" y="885"/>
                    <a:pt x="440" y="884"/>
                  </a:cubicBezTo>
                  <a:cubicBezTo>
                    <a:pt x="450" y="882"/>
                    <a:pt x="462" y="878"/>
                    <a:pt x="467" y="872"/>
                  </a:cubicBezTo>
                  <a:cubicBezTo>
                    <a:pt x="469" y="873"/>
                    <a:pt x="471" y="875"/>
                    <a:pt x="474" y="875"/>
                  </a:cubicBezTo>
                  <a:cubicBezTo>
                    <a:pt x="483" y="866"/>
                    <a:pt x="497" y="868"/>
                    <a:pt x="509" y="865"/>
                  </a:cubicBezTo>
                  <a:cubicBezTo>
                    <a:pt x="514" y="872"/>
                    <a:pt x="521" y="866"/>
                    <a:pt x="525" y="866"/>
                  </a:cubicBezTo>
                  <a:cubicBezTo>
                    <a:pt x="544" y="863"/>
                    <a:pt x="555" y="879"/>
                    <a:pt x="559" y="891"/>
                  </a:cubicBezTo>
                  <a:cubicBezTo>
                    <a:pt x="563" y="904"/>
                    <a:pt x="562" y="909"/>
                    <a:pt x="583" y="908"/>
                  </a:cubicBezTo>
                  <a:cubicBezTo>
                    <a:pt x="585" y="907"/>
                    <a:pt x="585" y="904"/>
                    <a:pt x="588" y="903"/>
                  </a:cubicBezTo>
                  <a:cubicBezTo>
                    <a:pt x="596" y="903"/>
                    <a:pt x="603" y="910"/>
                    <a:pt x="611" y="908"/>
                  </a:cubicBezTo>
                  <a:cubicBezTo>
                    <a:pt x="615" y="907"/>
                    <a:pt x="620" y="900"/>
                    <a:pt x="625" y="907"/>
                  </a:cubicBezTo>
                  <a:cubicBezTo>
                    <a:pt x="627" y="921"/>
                    <a:pt x="645" y="924"/>
                    <a:pt x="646" y="935"/>
                  </a:cubicBezTo>
                  <a:cubicBezTo>
                    <a:pt x="647" y="943"/>
                    <a:pt x="638" y="947"/>
                    <a:pt x="640" y="959"/>
                  </a:cubicBezTo>
                  <a:cubicBezTo>
                    <a:pt x="637" y="961"/>
                    <a:pt x="633" y="963"/>
                    <a:pt x="632" y="966"/>
                  </a:cubicBezTo>
                  <a:cubicBezTo>
                    <a:pt x="634" y="971"/>
                    <a:pt x="637" y="975"/>
                    <a:pt x="638" y="982"/>
                  </a:cubicBezTo>
                  <a:cubicBezTo>
                    <a:pt x="636" y="983"/>
                    <a:pt x="633" y="983"/>
                    <a:pt x="632" y="986"/>
                  </a:cubicBezTo>
                  <a:cubicBezTo>
                    <a:pt x="635" y="999"/>
                    <a:pt x="627" y="1002"/>
                    <a:pt x="620" y="1006"/>
                  </a:cubicBezTo>
                  <a:cubicBezTo>
                    <a:pt x="623" y="1012"/>
                    <a:pt x="627" y="1016"/>
                    <a:pt x="633" y="1019"/>
                  </a:cubicBezTo>
                  <a:cubicBezTo>
                    <a:pt x="631" y="1020"/>
                    <a:pt x="632" y="1023"/>
                    <a:pt x="632" y="1026"/>
                  </a:cubicBezTo>
                  <a:cubicBezTo>
                    <a:pt x="638" y="1027"/>
                    <a:pt x="637" y="1033"/>
                    <a:pt x="639" y="1036"/>
                  </a:cubicBezTo>
                  <a:cubicBezTo>
                    <a:pt x="641" y="1038"/>
                    <a:pt x="644" y="1039"/>
                    <a:pt x="646" y="1040"/>
                  </a:cubicBezTo>
                  <a:cubicBezTo>
                    <a:pt x="647" y="1041"/>
                    <a:pt x="647" y="1044"/>
                    <a:pt x="648" y="1045"/>
                  </a:cubicBezTo>
                  <a:cubicBezTo>
                    <a:pt x="650" y="1048"/>
                    <a:pt x="654" y="1049"/>
                    <a:pt x="656" y="1051"/>
                  </a:cubicBezTo>
                  <a:cubicBezTo>
                    <a:pt x="658" y="1053"/>
                    <a:pt x="658" y="1056"/>
                    <a:pt x="660" y="1059"/>
                  </a:cubicBezTo>
                  <a:cubicBezTo>
                    <a:pt x="666" y="1067"/>
                    <a:pt x="676" y="1070"/>
                    <a:pt x="682" y="1077"/>
                  </a:cubicBezTo>
                  <a:cubicBezTo>
                    <a:pt x="688" y="1084"/>
                    <a:pt x="687" y="1095"/>
                    <a:pt x="694" y="1103"/>
                  </a:cubicBezTo>
                  <a:cubicBezTo>
                    <a:pt x="695" y="1106"/>
                    <a:pt x="691" y="1105"/>
                    <a:pt x="691" y="1108"/>
                  </a:cubicBezTo>
                  <a:cubicBezTo>
                    <a:pt x="694" y="1113"/>
                    <a:pt x="698" y="1116"/>
                    <a:pt x="701" y="1121"/>
                  </a:cubicBezTo>
                  <a:cubicBezTo>
                    <a:pt x="701" y="1127"/>
                    <a:pt x="701" y="1127"/>
                    <a:pt x="701" y="1127"/>
                  </a:cubicBezTo>
                  <a:cubicBezTo>
                    <a:pt x="712" y="1133"/>
                    <a:pt x="717" y="1151"/>
                    <a:pt x="706" y="1160"/>
                  </a:cubicBezTo>
                  <a:cubicBezTo>
                    <a:pt x="711" y="1163"/>
                    <a:pt x="707" y="1167"/>
                    <a:pt x="710" y="1172"/>
                  </a:cubicBezTo>
                  <a:cubicBezTo>
                    <a:pt x="714" y="1181"/>
                    <a:pt x="725" y="1188"/>
                    <a:pt x="724" y="1199"/>
                  </a:cubicBezTo>
                  <a:cubicBezTo>
                    <a:pt x="724" y="1205"/>
                    <a:pt x="716" y="1208"/>
                    <a:pt x="718" y="1216"/>
                  </a:cubicBezTo>
                  <a:cubicBezTo>
                    <a:pt x="716" y="1218"/>
                    <a:pt x="711" y="1217"/>
                    <a:pt x="709" y="1219"/>
                  </a:cubicBezTo>
                  <a:cubicBezTo>
                    <a:pt x="706" y="1222"/>
                    <a:pt x="706" y="1228"/>
                    <a:pt x="699" y="1227"/>
                  </a:cubicBezTo>
                  <a:cubicBezTo>
                    <a:pt x="700" y="1237"/>
                    <a:pt x="694" y="1241"/>
                    <a:pt x="696" y="1253"/>
                  </a:cubicBezTo>
                  <a:cubicBezTo>
                    <a:pt x="690" y="1257"/>
                    <a:pt x="692" y="1268"/>
                    <a:pt x="685" y="1270"/>
                  </a:cubicBezTo>
                  <a:cubicBezTo>
                    <a:pt x="685" y="1273"/>
                    <a:pt x="686" y="1277"/>
                    <a:pt x="687" y="1279"/>
                  </a:cubicBezTo>
                  <a:cubicBezTo>
                    <a:pt x="677" y="1305"/>
                    <a:pt x="701" y="1315"/>
                    <a:pt x="711" y="1331"/>
                  </a:cubicBezTo>
                  <a:cubicBezTo>
                    <a:pt x="714" y="1335"/>
                    <a:pt x="714" y="1340"/>
                    <a:pt x="716" y="1344"/>
                  </a:cubicBezTo>
                  <a:cubicBezTo>
                    <a:pt x="720" y="1351"/>
                    <a:pt x="729" y="1355"/>
                    <a:pt x="730" y="1362"/>
                  </a:cubicBezTo>
                  <a:cubicBezTo>
                    <a:pt x="743" y="1365"/>
                    <a:pt x="742" y="1381"/>
                    <a:pt x="742" y="1396"/>
                  </a:cubicBezTo>
                  <a:cubicBezTo>
                    <a:pt x="747" y="1400"/>
                    <a:pt x="750" y="1408"/>
                    <a:pt x="747" y="1414"/>
                  </a:cubicBezTo>
                  <a:cubicBezTo>
                    <a:pt x="756" y="1428"/>
                    <a:pt x="759" y="1450"/>
                    <a:pt x="778" y="1455"/>
                  </a:cubicBezTo>
                  <a:cubicBezTo>
                    <a:pt x="779" y="1462"/>
                    <a:pt x="787" y="1464"/>
                    <a:pt x="789" y="1469"/>
                  </a:cubicBezTo>
                  <a:cubicBezTo>
                    <a:pt x="791" y="1473"/>
                    <a:pt x="788" y="1477"/>
                    <a:pt x="790" y="1480"/>
                  </a:cubicBezTo>
                  <a:cubicBezTo>
                    <a:pt x="795" y="1488"/>
                    <a:pt x="809" y="1487"/>
                    <a:pt x="808" y="1501"/>
                  </a:cubicBezTo>
                  <a:cubicBezTo>
                    <a:pt x="807" y="1504"/>
                    <a:pt x="803" y="1504"/>
                    <a:pt x="801" y="1505"/>
                  </a:cubicBezTo>
                  <a:cubicBezTo>
                    <a:pt x="802" y="1511"/>
                    <a:pt x="808" y="1512"/>
                    <a:pt x="807" y="1520"/>
                  </a:cubicBezTo>
                  <a:cubicBezTo>
                    <a:pt x="816" y="1518"/>
                    <a:pt x="820" y="1526"/>
                    <a:pt x="828" y="1527"/>
                  </a:cubicBezTo>
                  <a:cubicBezTo>
                    <a:pt x="833" y="1528"/>
                    <a:pt x="836" y="1524"/>
                    <a:pt x="842" y="1523"/>
                  </a:cubicBezTo>
                  <a:cubicBezTo>
                    <a:pt x="849" y="1522"/>
                    <a:pt x="860" y="1527"/>
                    <a:pt x="866" y="1520"/>
                  </a:cubicBezTo>
                  <a:cubicBezTo>
                    <a:pt x="886" y="1521"/>
                    <a:pt x="906" y="1520"/>
                    <a:pt x="923" y="1517"/>
                  </a:cubicBezTo>
                  <a:cubicBezTo>
                    <a:pt x="948" y="1514"/>
                    <a:pt x="969" y="1501"/>
                    <a:pt x="986" y="1489"/>
                  </a:cubicBezTo>
                  <a:cubicBezTo>
                    <a:pt x="992" y="1489"/>
                    <a:pt x="992" y="1489"/>
                    <a:pt x="992" y="1489"/>
                  </a:cubicBezTo>
                  <a:cubicBezTo>
                    <a:pt x="1003" y="1482"/>
                    <a:pt x="1008" y="1469"/>
                    <a:pt x="1020" y="1462"/>
                  </a:cubicBezTo>
                  <a:cubicBezTo>
                    <a:pt x="1024" y="1459"/>
                    <a:pt x="1031" y="1458"/>
                    <a:pt x="1035" y="1455"/>
                  </a:cubicBezTo>
                  <a:cubicBezTo>
                    <a:pt x="1044" y="1448"/>
                    <a:pt x="1049" y="1436"/>
                    <a:pt x="1054" y="1425"/>
                  </a:cubicBezTo>
                  <a:cubicBezTo>
                    <a:pt x="1054" y="1422"/>
                    <a:pt x="1051" y="1422"/>
                    <a:pt x="1050" y="1419"/>
                  </a:cubicBezTo>
                  <a:cubicBezTo>
                    <a:pt x="1065" y="1405"/>
                    <a:pt x="1092" y="1404"/>
                    <a:pt x="1105" y="1389"/>
                  </a:cubicBezTo>
                  <a:cubicBezTo>
                    <a:pt x="1105" y="1386"/>
                    <a:pt x="1102" y="1386"/>
                    <a:pt x="1102" y="1384"/>
                  </a:cubicBezTo>
                  <a:cubicBezTo>
                    <a:pt x="1109" y="1381"/>
                    <a:pt x="1110" y="1372"/>
                    <a:pt x="1112" y="1364"/>
                  </a:cubicBezTo>
                  <a:cubicBezTo>
                    <a:pt x="1108" y="1361"/>
                    <a:pt x="1108" y="1356"/>
                    <a:pt x="1105" y="1352"/>
                  </a:cubicBezTo>
                  <a:cubicBezTo>
                    <a:pt x="1106" y="1350"/>
                    <a:pt x="1108" y="1348"/>
                    <a:pt x="1108" y="1344"/>
                  </a:cubicBezTo>
                  <a:cubicBezTo>
                    <a:pt x="1108" y="1341"/>
                    <a:pt x="1103" y="1342"/>
                    <a:pt x="1102" y="1340"/>
                  </a:cubicBezTo>
                  <a:cubicBezTo>
                    <a:pt x="1103" y="1331"/>
                    <a:pt x="1112" y="1331"/>
                    <a:pt x="1118" y="1326"/>
                  </a:cubicBezTo>
                  <a:cubicBezTo>
                    <a:pt x="1122" y="1324"/>
                    <a:pt x="1125" y="1318"/>
                    <a:pt x="1128" y="1316"/>
                  </a:cubicBezTo>
                  <a:cubicBezTo>
                    <a:pt x="1132" y="1313"/>
                    <a:pt x="1139" y="1313"/>
                    <a:pt x="1143" y="1308"/>
                  </a:cubicBezTo>
                  <a:cubicBezTo>
                    <a:pt x="1148" y="1303"/>
                    <a:pt x="1149" y="1298"/>
                    <a:pt x="1154" y="1295"/>
                  </a:cubicBezTo>
                  <a:cubicBezTo>
                    <a:pt x="1167" y="1285"/>
                    <a:pt x="1189" y="1283"/>
                    <a:pt x="1201" y="1274"/>
                  </a:cubicBezTo>
                  <a:cubicBezTo>
                    <a:pt x="1205" y="1270"/>
                    <a:pt x="1208" y="1263"/>
                    <a:pt x="1213" y="1259"/>
                  </a:cubicBezTo>
                  <a:cubicBezTo>
                    <a:pt x="1215" y="1257"/>
                    <a:pt x="1218" y="1256"/>
                    <a:pt x="1219" y="1254"/>
                  </a:cubicBezTo>
                  <a:cubicBezTo>
                    <a:pt x="1225" y="1247"/>
                    <a:pt x="1224" y="1242"/>
                    <a:pt x="1223" y="1233"/>
                  </a:cubicBezTo>
                  <a:cubicBezTo>
                    <a:pt x="1223" y="1224"/>
                    <a:pt x="1228" y="1210"/>
                    <a:pt x="1229" y="1204"/>
                  </a:cubicBezTo>
                  <a:cubicBezTo>
                    <a:pt x="1229" y="1202"/>
                    <a:pt x="1228" y="1198"/>
                    <a:pt x="1228" y="1195"/>
                  </a:cubicBezTo>
                  <a:cubicBezTo>
                    <a:pt x="1229" y="1183"/>
                    <a:pt x="1238" y="1177"/>
                    <a:pt x="1231" y="1170"/>
                  </a:cubicBezTo>
                  <a:cubicBezTo>
                    <a:pt x="1228" y="1169"/>
                    <a:pt x="1223" y="1169"/>
                    <a:pt x="1221" y="1165"/>
                  </a:cubicBezTo>
                  <a:cubicBezTo>
                    <a:pt x="1220" y="1163"/>
                    <a:pt x="1216" y="1142"/>
                    <a:pt x="1216" y="1142"/>
                  </a:cubicBezTo>
                  <a:cubicBezTo>
                    <a:pt x="1216" y="1140"/>
                    <a:pt x="1220" y="1137"/>
                    <a:pt x="1220" y="1134"/>
                  </a:cubicBezTo>
                  <a:cubicBezTo>
                    <a:pt x="1221" y="1131"/>
                    <a:pt x="1218" y="1129"/>
                    <a:pt x="1218" y="1127"/>
                  </a:cubicBezTo>
                  <a:cubicBezTo>
                    <a:pt x="1219" y="1122"/>
                    <a:pt x="1225" y="1118"/>
                    <a:pt x="1223" y="1113"/>
                  </a:cubicBezTo>
                  <a:cubicBezTo>
                    <a:pt x="1214" y="1110"/>
                    <a:pt x="1209" y="1107"/>
                    <a:pt x="1213" y="1097"/>
                  </a:cubicBezTo>
                  <a:cubicBezTo>
                    <a:pt x="1218" y="1084"/>
                    <a:pt x="1226" y="1069"/>
                    <a:pt x="1234" y="1060"/>
                  </a:cubicBezTo>
                  <a:cubicBezTo>
                    <a:pt x="1234" y="1054"/>
                    <a:pt x="1234" y="1054"/>
                    <a:pt x="1234" y="1054"/>
                  </a:cubicBezTo>
                  <a:cubicBezTo>
                    <a:pt x="1236" y="1049"/>
                    <a:pt x="1242" y="1048"/>
                    <a:pt x="1240" y="1039"/>
                  </a:cubicBezTo>
                  <a:cubicBezTo>
                    <a:pt x="1245" y="1036"/>
                    <a:pt x="1252" y="1036"/>
                    <a:pt x="1251" y="1028"/>
                  </a:cubicBezTo>
                  <a:cubicBezTo>
                    <a:pt x="1254" y="1026"/>
                    <a:pt x="1256" y="1023"/>
                    <a:pt x="1262" y="1024"/>
                  </a:cubicBezTo>
                  <a:cubicBezTo>
                    <a:pt x="1270" y="1016"/>
                    <a:pt x="1271" y="1005"/>
                    <a:pt x="1279" y="997"/>
                  </a:cubicBezTo>
                  <a:cubicBezTo>
                    <a:pt x="1282" y="993"/>
                    <a:pt x="1289" y="992"/>
                    <a:pt x="1292" y="987"/>
                  </a:cubicBezTo>
                  <a:cubicBezTo>
                    <a:pt x="1294" y="985"/>
                    <a:pt x="1294" y="981"/>
                    <a:pt x="1296" y="978"/>
                  </a:cubicBezTo>
                  <a:cubicBezTo>
                    <a:pt x="1298" y="975"/>
                    <a:pt x="1303" y="972"/>
                    <a:pt x="1306" y="969"/>
                  </a:cubicBezTo>
                  <a:cubicBezTo>
                    <a:pt x="1322" y="952"/>
                    <a:pt x="1340" y="943"/>
                    <a:pt x="1356" y="925"/>
                  </a:cubicBezTo>
                  <a:cubicBezTo>
                    <a:pt x="1365" y="914"/>
                    <a:pt x="1370" y="904"/>
                    <a:pt x="1376" y="891"/>
                  </a:cubicBezTo>
                  <a:cubicBezTo>
                    <a:pt x="1381" y="878"/>
                    <a:pt x="1388" y="871"/>
                    <a:pt x="1390" y="858"/>
                  </a:cubicBezTo>
                  <a:cubicBezTo>
                    <a:pt x="1392" y="846"/>
                    <a:pt x="1404" y="833"/>
                    <a:pt x="1404" y="818"/>
                  </a:cubicBezTo>
                  <a:cubicBezTo>
                    <a:pt x="1406" y="817"/>
                    <a:pt x="1408" y="815"/>
                    <a:pt x="1409" y="813"/>
                  </a:cubicBezTo>
                  <a:cubicBezTo>
                    <a:pt x="1408" y="793"/>
                    <a:pt x="1411" y="779"/>
                    <a:pt x="1411" y="762"/>
                  </a:cubicBezTo>
                  <a:cubicBezTo>
                    <a:pt x="1409" y="760"/>
                    <a:pt x="1406" y="758"/>
                    <a:pt x="1401" y="759"/>
                  </a:cubicBezTo>
                  <a:cubicBezTo>
                    <a:pt x="1397" y="770"/>
                    <a:pt x="1385" y="774"/>
                    <a:pt x="1371" y="771"/>
                  </a:cubicBezTo>
                  <a:cubicBezTo>
                    <a:pt x="1367" y="777"/>
                    <a:pt x="1362" y="780"/>
                    <a:pt x="1354" y="776"/>
                  </a:cubicBezTo>
                  <a:cubicBezTo>
                    <a:pt x="1349" y="780"/>
                    <a:pt x="1346" y="785"/>
                    <a:pt x="1340" y="787"/>
                  </a:cubicBezTo>
                  <a:cubicBezTo>
                    <a:pt x="1327" y="778"/>
                    <a:pt x="1322" y="797"/>
                    <a:pt x="1304" y="793"/>
                  </a:cubicBezTo>
                  <a:cubicBezTo>
                    <a:pt x="1296" y="786"/>
                    <a:pt x="1291" y="777"/>
                    <a:pt x="1282" y="771"/>
                  </a:cubicBezTo>
                  <a:cubicBezTo>
                    <a:pt x="1299" y="755"/>
                    <a:pt x="1268" y="751"/>
                    <a:pt x="1266" y="736"/>
                  </a:cubicBezTo>
                  <a:cubicBezTo>
                    <a:pt x="1260" y="735"/>
                    <a:pt x="1255" y="733"/>
                    <a:pt x="1252" y="729"/>
                  </a:cubicBezTo>
                  <a:cubicBezTo>
                    <a:pt x="1251" y="726"/>
                    <a:pt x="1250" y="724"/>
                    <a:pt x="1250" y="721"/>
                  </a:cubicBezTo>
                  <a:cubicBezTo>
                    <a:pt x="1246" y="717"/>
                    <a:pt x="1243" y="717"/>
                    <a:pt x="1238" y="717"/>
                  </a:cubicBezTo>
                  <a:cubicBezTo>
                    <a:pt x="1236" y="715"/>
                    <a:pt x="1235" y="713"/>
                    <a:pt x="1233" y="712"/>
                  </a:cubicBezTo>
                  <a:cubicBezTo>
                    <a:pt x="1225" y="712"/>
                    <a:pt x="1225" y="712"/>
                    <a:pt x="1225" y="712"/>
                  </a:cubicBezTo>
                  <a:cubicBezTo>
                    <a:pt x="1219" y="706"/>
                    <a:pt x="1212" y="703"/>
                    <a:pt x="1209" y="694"/>
                  </a:cubicBezTo>
                  <a:cubicBezTo>
                    <a:pt x="1207" y="688"/>
                    <a:pt x="1208" y="682"/>
                    <a:pt x="1206" y="676"/>
                  </a:cubicBezTo>
                  <a:cubicBezTo>
                    <a:pt x="1201" y="665"/>
                    <a:pt x="1192" y="656"/>
                    <a:pt x="1182" y="651"/>
                  </a:cubicBezTo>
                  <a:cubicBezTo>
                    <a:pt x="1182" y="649"/>
                    <a:pt x="1182" y="647"/>
                    <a:pt x="1179" y="647"/>
                  </a:cubicBezTo>
                  <a:cubicBezTo>
                    <a:pt x="1178" y="645"/>
                    <a:pt x="1173" y="646"/>
                    <a:pt x="1170" y="646"/>
                  </a:cubicBezTo>
                  <a:cubicBezTo>
                    <a:pt x="1169" y="631"/>
                    <a:pt x="1158" y="617"/>
                    <a:pt x="1162" y="603"/>
                  </a:cubicBezTo>
                  <a:cubicBezTo>
                    <a:pt x="1157" y="600"/>
                    <a:pt x="1153" y="596"/>
                    <a:pt x="1155" y="589"/>
                  </a:cubicBezTo>
                  <a:cubicBezTo>
                    <a:pt x="1145" y="577"/>
                    <a:pt x="1121" y="575"/>
                    <a:pt x="1126" y="551"/>
                  </a:cubicBezTo>
                  <a:cubicBezTo>
                    <a:pt x="1114" y="548"/>
                    <a:pt x="1111" y="531"/>
                    <a:pt x="1104" y="522"/>
                  </a:cubicBezTo>
                  <a:cubicBezTo>
                    <a:pt x="1099" y="515"/>
                    <a:pt x="1089" y="512"/>
                    <a:pt x="1090" y="501"/>
                  </a:cubicBezTo>
                  <a:cubicBezTo>
                    <a:pt x="1087" y="497"/>
                    <a:pt x="1081" y="496"/>
                    <a:pt x="1080" y="490"/>
                  </a:cubicBezTo>
                  <a:cubicBezTo>
                    <a:pt x="1084" y="492"/>
                    <a:pt x="1086" y="497"/>
                    <a:pt x="1094" y="496"/>
                  </a:cubicBezTo>
                  <a:cubicBezTo>
                    <a:pt x="1094" y="488"/>
                    <a:pt x="1088" y="480"/>
                    <a:pt x="1093" y="474"/>
                  </a:cubicBezTo>
                  <a:cubicBezTo>
                    <a:pt x="1097" y="477"/>
                    <a:pt x="1095" y="486"/>
                    <a:pt x="1097" y="491"/>
                  </a:cubicBezTo>
                  <a:cubicBezTo>
                    <a:pt x="1113" y="496"/>
                    <a:pt x="1115" y="503"/>
                    <a:pt x="1124" y="515"/>
                  </a:cubicBezTo>
                  <a:cubicBezTo>
                    <a:pt x="1129" y="521"/>
                    <a:pt x="1136" y="523"/>
                    <a:pt x="1141" y="528"/>
                  </a:cubicBezTo>
                  <a:cubicBezTo>
                    <a:pt x="1146" y="533"/>
                    <a:pt x="1147" y="544"/>
                    <a:pt x="1151" y="549"/>
                  </a:cubicBezTo>
                  <a:cubicBezTo>
                    <a:pt x="1157" y="555"/>
                    <a:pt x="1169" y="552"/>
                    <a:pt x="1175" y="556"/>
                  </a:cubicBezTo>
                  <a:cubicBezTo>
                    <a:pt x="1193" y="570"/>
                    <a:pt x="1187" y="603"/>
                    <a:pt x="1207" y="614"/>
                  </a:cubicBezTo>
                  <a:cubicBezTo>
                    <a:pt x="1216" y="614"/>
                    <a:pt x="1216" y="614"/>
                    <a:pt x="1216" y="614"/>
                  </a:cubicBezTo>
                  <a:cubicBezTo>
                    <a:pt x="1226" y="621"/>
                    <a:pt x="1232" y="634"/>
                    <a:pt x="1242" y="647"/>
                  </a:cubicBezTo>
                  <a:cubicBezTo>
                    <a:pt x="1255" y="663"/>
                    <a:pt x="1274" y="671"/>
                    <a:pt x="1266" y="697"/>
                  </a:cubicBezTo>
                  <a:cubicBezTo>
                    <a:pt x="1276" y="701"/>
                    <a:pt x="1276" y="719"/>
                    <a:pt x="1275" y="731"/>
                  </a:cubicBezTo>
                  <a:cubicBezTo>
                    <a:pt x="1284" y="742"/>
                    <a:pt x="1295" y="759"/>
                    <a:pt x="1310" y="747"/>
                  </a:cubicBezTo>
                  <a:cubicBezTo>
                    <a:pt x="1313" y="745"/>
                    <a:pt x="1313" y="738"/>
                    <a:pt x="1317" y="736"/>
                  </a:cubicBezTo>
                  <a:cubicBezTo>
                    <a:pt x="1323" y="734"/>
                    <a:pt x="1330" y="737"/>
                    <a:pt x="1336" y="736"/>
                  </a:cubicBezTo>
                  <a:cubicBezTo>
                    <a:pt x="1343" y="735"/>
                    <a:pt x="1348" y="731"/>
                    <a:pt x="1355" y="732"/>
                  </a:cubicBezTo>
                  <a:cubicBezTo>
                    <a:pt x="1371" y="718"/>
                    <a:pt x="1381" y="697"/>
                    <a:pt x="1410" y="696"/>
                  </a:cubicBezTo>
                  <a:cubicBezTo>
                    <a:pt x="1412" y="672"/>
                    <a:pt x="1434" y="671"/>
                    <a:pt x="1449" y="660"/>
                  </a:cubicBezTo>
                  <a:cubicBezTo>
                    <a:pt x="1449" y="656"/>
                    <a:pt x="1447" y="655"/>
                    <a:pt x="1448" y="651"/>
                  </a:cubicBezTo>
                  <a:cubicBezTo>
                    <a:pt x="1453" y="650"/>
                    <a:pt x="1455" y="647"/>
                    <a:pt x="1459" y="646"/>
                  </a:cubicBezTo>
                  <a:cubicBezTo>
                    <a:pt x="1460" y="633"/>
                    <a:pt x="1473" y="625"/>
                    <a:pt x="1468" y="609"/>
                  </a:cubicBezTo>
                  <a:cubicBezTo>
                    <a:pt x="1471" y="609"/>
                    <a:pt x="1472" y="611"/>
                    <a:pt x="1475" y="609"/>
                  </a:cubicBezTo>
                  <a:cubicBezTo>
                    <a:pt x="1473" y="595"/>
                    <a:pt x="1486" y="584"/>
                    <a:pt x="1477" y="570"/>
                  </a:cubicBezTo>
                  <a:cubicBezTo>
                    <a:pt x="1467" y="569"/>
                    <a:pt x="1465" y="557"/>
                    <a:pt x="1457" y="552"/>
                  </a:cubicBezTo>
                  <a:cubicBezTo>
                    <a:pt x="1446" y="544"/>
                    <a:pt x="1434" y="548"/>
                    <a:pt x="1425" y="536"/>
                  </a:cubicBezTo>
                  <a:cubicBezTo>
                    <a:pt x="1418" y="528"/>
                    <a:pt x="1419" y="519"/>
                    <a:pt x="1411" y="507"/>
                  </a:cubicBezTo>
                  <a:cubicBezTo>
                    <a:pt x="1410" y="524"/>
                    <a:pt x="1398" y="531"/>
                    <a:pt x="1399" y="547"/>
                  </a:cubicBezTo>
                  <a:cubicBezTo>
                    <a:pt x="1392" y="548"/>
                    <a:pt x="1389" y="544"/>
                    <a:pt x="1383" y="545"/>
                  </a:cubicBezTo>
                  <a:cubicBezTo>
                    <a:pt x="1380" y="545"/>
                    <a:pt x="1376" y="550"/>
                    <a:pt x="1372" y="550"/>
                  </a:cubicBezTo>
                  <a:cubicBezTo>
                    <a:pt x="1354" y="548"/>
                    <a:pt x="1375" y="514"/>
                    <a:pt x="1352" y="513"/>
                  </a:cubicBezTo>
                  <a:cubicBezTo>
                    <a:pt x="1349" y="519"/>
                    <a:pt x="1357" y="528"/>
                    <a:pt x="1353" y="534"/>
                  </a:cubicBezTo>
                  <a:cubicBezTo>
                    <a:pt x="1348" y="534"/>
                    <a:pt x="1350" y="529"/>
                    <a:pt x="1348" y="527"/>
                  </a:cubicBezTo>
                  <a:cubicBezTo>
                    <a:pt x="1344" y="522"/>
                    <a:pt x="1338" y="521"/>
                    <a:pt x="1334" y="515"/>
                  </a:cubicBezTo>
                  <a:cubicBezTo>
                    <a:pt x="1332" y="511"/>
                    <a:pt x="1334" y="509"/>
                    <a:pt x="1332" y="506"/>
                  </a:cubicBezTo>
                  <a:cubicBezTo>
                    <a:pt x="1328" y="500"/>
                    <a:pt x="1322" y="503"/>
                    <a:pt x="1316" y="498"/>
                  </a:cubicBezTo>
                  <a:cubicBezTo>
                    <a:pt x="1313" y="495"/>
                    <a:pt x="1314" y="491"/>
                    <a:pt x="1312" y="488"/>
                  </a:cubicBezTo>
                  <a:cubicBezTo>
                    <a:pt x="1307" y="480"/>
                    <a:pt x="1295" y="474"/>
                    <a:pt x="1291" y="465"/>
                  </a:cubicBezTo>
                  <a:cubicBezTo>
                    <a:pt x="1298" y="465"/>
                    <a:pt x="1298" y="465"/>
                    <a:pt x="1298" y="465"/>
                  </a:cubicBezTo>
                  <a:cubicBezTo>
                    <a:pt x="1296" y="458"/>
                    <a:pt x="1301" y="461"/>
                    <a:pt x="1304" y="459"/>
                  </a:cubicBezTo>
                  <a:cubicBezTo>
                    <a:pt x="1304" y="457"/>
                    <a:pt x="1301" y="453"/>
                    <a:pt x="1305" y="452"/>
                  </a:cubicBezTo>
                  <a:cubicBezTo>
                    <a:pt x="1324" y="461"/>
                    <a:pt x="1333" y="481"/>
                    <a:pt x="1348" y="494"/>
                  </a:cubicBezTo>
                  <a:cubicBezTo>
                    <a:pt x="1364" y="483"/>
                    <a:pt x="1374" y="508"/>
                    <a:pt x="1387" y="509"/>
                  </a:cubicBezTo>
                  <a:cubicBezTo>
                    <a:pt x="1398" y="511"/>
                    <a:pt x="1401" y="501"/>
                    <a:pt x="1411" y="498"/>
                  </a:cubicBezTo>
                  <a:cubicBezTo>
                    <a:pt x="1418" y="503"/>
                    <a:pt x="1423" y="510"/>
                    <a:pt x="1427" y="518"/>
                  </a:cubicBezTo>
                  <a:cubicBezTo>
                    <a:pt x="1436" y="522"/>
                    <a:pt x="1450" y="521"/>
                    <a:pt x="1457" y="527"/>
                  </a:cubicBezTo>
                  <a:cubicBezTo>
                    <a:pt x="1463" y="523"/>
                    <a:pt x="1467" y="528"/>
                    <a:pt x="1473" y="530"/>
                  </a:cubicBezTo>
                  <a:cubicBezTo>
                    <a:pt x="1486" y="523"/>
                    <a:pt x="1503" y="525"/>
                    <a:pt x="1515" y="518"/>
                  </a:cubicBezTo>
                  <a:cubicBezTo>
                    <a:pt x="1520" y="522"/>
                    <a:pt x="1523" y="528"/>
                    <a:pt x="1526" y="533"/>
                  </a:cubicBezTo>
                  <a:cubicBezTo>
                    <a:pt x="1540" y="532"/>
                    <a:pt x="1539" y="546"/>
                    <a:pt x="1550" y="547"/>
                  </a:cubicBezTo>
                  <a:cubicBezTo>
                    <a:pt x="1551" y="554"/>
                    <a:pt x="1555" y="558"/>
                    <a:pt x="1563" y="558"/>
                  </a:cubicBezTo>
                  <a:cubicBezTo>
                    <a:pt x="1566" y="558"/>
                    <a:pt x="1564" y="553"/>
                    <a:pt x="1568" y="554"/>
                  </a:cubicBezTo>
                  <a:cubicBezTo>
                    <a:pt x="1571" y="561"/>
                    <a:pt x="1563" y="563"/>
                    <a:pt x="1559" y="567"/>
                  </a:cubicBezTo>
                  <a:cubicBezTo>
                    <a:pt x="1561" y="573"/>
                    <a:pt x="1579" y="595"/>
                    <a:pt x="1586" y="593"/>
                  </a:cubicBezTo>
                  <a:cubicBezTo>
                    <a:pt x="1597" y="590"/>
                    <a:pt x="1585" y="573"/>
                    <a:pt x="1591" y="565"/>
                  </a:cubicBezTo>
                  <a:cubicBezTo>
                    <a:pt x="1591" y="579"/>
                    <a:pt x="1591" y="579"/>
                    <a:pt x="1591" y="579"/>
                  </a:cubicBezTo>
                  <a:cubicBezTo>
                    <a:pt x="1601" y="586"/>
                    <a:pt x="1600" y="604"/>
                    <a:pt x="1604" y="618"/>
                  </a:cubicBezTo>
                  <a:cubicBezTo>
                    <a:pt x="1607" y="627"/>
                    <a:pt x="1611" y="636"/>
                    <a:pt x="1614" y="644"/>
                  </a:cubicBezTo>
                  <a:cubicBezTo>
                    <a:pt x="1618" y="654"/>
                    <a:pt x="1623" y="665"/>
                    <a:pt x="1629" y="673"/>
                  </a:cubicBezTo>
                  <a:cubicBezTo>
                    <a:pt x="1637" y="687"/>
                    <a:pt x="1639" y="701"/>
                    <a:pt x="1646" y="719"/>
                  </a:cubicBezTo>
                  <a:cubicBezTo>
                    <a:pt x="1648" y="727"/>
                    <a:pt x="1654" y="735"/>
                    <a:pt x="1656" y="743"/>
                  </a:cubicBezTo>
                  <a:cubicBezTo>
                    <a:pt x="1661" y="760"/>
                    <a:pt x="1661" y="774"/>
                    <a:pt x="1669" y="788"/>
                  </a:cubicBezTo>
                  <a:cubicBezTo>
                    <a:pt x="1677" y="783"/>
                    <a:pt x="1668" y="769"/>
                    <a:pt x="1676" y="765"/>
                  </a:cubicBezTo>
                  <a:cubicBezTo>
                    <a:pt x="1680" y="727"/>
                    <a:pt x="1663" y="690"/>
                    <a:pt x="1662" y="651"/>
                  </a:cubicBezTo>
                  <a:cubicBezTo>
                    <a:pt x="1662" y="649"/>
                    <a:pt x="1666" y="651"/>
                    <a:pt x="1665" y="648"/>
                  </a:cubicBezTo>
                  <a:close/>
                  <a:moveTo>
                    <a:pt x="1074" y="38"/>
                  </a:moveTo>
                  <a:cubicBezTo>
                    <a:pt x="1081" y="37"/>
                    <a:pt x="1092" y="48"/>
                    <a:pt x="1105" y="48"/>
                  </a:cubicBezTo>
                  <a:cubicBezTo>
                    <a:pt x="1109" y="54"/>
                    <a:pt x="1119" y="53"/>
                    <a:pt x="1121" y="60"/>
                  </a:cubicBezTo>
                  <a:cubicBezTo>
                    <a:pt x="1119" y="62"/>
                    <a:pt x="1113" y="59"/>
                    <a:pt x="1108" y="59"/>
                  </a:cubicBezTo>
                  <a:cubicBezTo>
                    <a:pt x="1109" y="57"/>
                    <a:pt x="1111" y="57"/>
                    <a:pt x="1114" y="57"/>
                  </a:cubicBezTo>
                  <a:cubicBezTo>
                    <a:pt x="1104" y="48"/>
                    <a:pt x="1086" y="45"/>
                    <a:pt x="1074" y="38"/>
                  </a:cubicBezTo>
                  <a:close/>
                  <a:moveTo>
                    <a:pt x="945" y="291"/>
                  </a:moveTo>
                  <a:cubicBezTo>
                    <a:pt x="948" y="284"/>
                    <a:pt x="960" y="284"/>
                    <a:pt x="968" y="287"/>
                  </a:cubicBezTo>
                  <a:cubicBezTo>
                    <a:pt x="968" y="296"/>
                    <a:pt x="950" y="293"/>
                    <a:pt x="945" y="291"/>
                  </a:cubicBezTo>
                  <a:close/>
                  <a:moveTo>
                    <a:pt x="1075" y="286"/>
                  </a:moveTo>
                  <a:cubicBezTo>
                    <a:pt x="1073" y="286"/>
                    <a:pt x="1073" y="283"/>
                    <a:pt x="1070" y="282"/>
                  </a:cubicBezTo>
                  <a:cubicBezTo>
                    <a:pt x="1067" y="281"/>
                    <a:pt x="1067" y="284"/>
                    <a:pt x="1064" y="283"/>
                  </a:cubicBezTo>
                  <a:cubicBezTo>
                    <a:pt x="1060" y="282"/>
                    <a:pt x="1059" y="279"/>
                    <a:pt x="1056" y="277"/>
                  </a:cubicBezTo>
                  <a:cubicBezTo>
                    <a:pt x="1049" y="280"/>
                    <a:pt x="1043" y="276"/>
                    <a:pt x="1040" y="272"/>
                  </a:cubicBezTo>
                  <a:cubicBezTo>
                    <a:pt x="1025" y="276"/>
                    <a:pt x="1004" y="271"/>
                    <a:pt x="997" y="284"/>
                  </a:cubicBezTo>
                  <a:cubicBezTo>
                    <a:pt x="985" y="285"/>
                    <a:pt x="970" y="281"/>
                    <a:pt x="956" y="280"/>
                  </a:cubicBezTo>
                  <a:cubicBezTo>
                    <a:pt x="952" y="271"/>
                    <a:pt x="944" y="266"/>
                    <a:pt x="948" y="256"/>
                  </a:cubicBezTo>
                  <a:cubicBezTo>
                    <a:pt x="949" y="255"/>
                    <a:pt x="952" y="255"/>
                    <a:pt x="954" y="255"/>
                  </a:cubicBezTo>
                  <a:cubicBezTo>
                    <a:pt x="951" y="244"/>
                    <a:pt x="955" y="237"/>
                    <a:pt x="966" y="237"/>
                  </a:cubicBezTo>
                  <a:cubicBezTo>
                    <a:pt x="965" y="233"/>
                    <a:pt x="963" y="231"/>
                    <a:pt x="963" y="226"/>
                  </a:cubicBezTo>
                  <a:cubicBezTo>
                    <a:pt x="973" y="224"/>
                    <a:pt x="974" y="210"/>
                    <a:pt x="989" y="216"/>
                  </a:cubicBezTo>
                  <a:cubicBezTo>
                    <a:pt x="981" y="222"/>
                    <a:pt x="1000" y="221"/>
                    <a:pt x="1006" y="222"/>
                  </a:cubicBezTo>
                  <a:cubicBezTo>
                    <a:pt x="1006" y="227"/>
                    <a:pt x="999" y="226"/>
                    <a:pt x="998" y="230"/>
                  </a:cubicBezTo>
                  <a:cubicBezTo>
                    <a:pt x="1001" y="232"/>
                    <a:pt x="1008" y="232"/>
                    <a:pt x="1011" y="235"/>
                  </a:cubicBezTo>
                  <a:cubicBezTo>
                    <a:pt x="1011" y="242"/>
                    <a:pt x="1011" y="242"/>
                    <a:pt x="1011" y="242"/>
                  </a:cubicBezTo>
                  <a:cubicBezTo>
                    <a:pt x="1019" y="244"/>
                    <a:pt x="1028" y="239"/>
                    <a:pt x="1032" y="235"/>
                  </a:cubicBezTo>
                  <a:cubicBezTo>
                    <a:pt x="1035" y="235"/>
                    <a:pt x="1036" y="238"/>
                    <a:pt x="1040" y="237"/>
                  </a:cubicBezTo>
                  <a:cubicBezTo>
                    <a:pt x="1043" y="237"/>
                    <a:pt x="1044" y="233"/>
                    <a:pt x="1046" y="231"/>
                  </a:cubicBezTo>
                  <a:cubicBezTo>
                    <a:pt x="1033" y="232"/>
                    <a:pt x="1026" y="231"/>
                    <a:pt x="1018" y="224"/>
                  </a:cubicBezTo>
                  <a:cubicBezTo>
                    <a:pt x="1028" y="216"/>
                    <a:pt x="1047" y="211"/>
                    <a:pt x="1063" y="211"/>
                  </a:cubicBezTo>
                  <a:cubicBezTo>
                    <a:pt x="1062" y="215"/>
                    <a:pt x="1058" y="216"/>
                    <a:pt x="1053" y="217"/>
                  </a:cubicBezTo>
                  <a:cubicBezTo>
                    <a:pt x="1052" y="218"/>
                    <a:pt x="1056" y="221"/>
                    <a:pt x="1059" y="221"/>
                  </a:cubicBezTo>
                  <a:cubicBezTo>
                    <a:pt x="1056" y="223"/>
                    <a:pt x="1056" y="228"/>
                    <a:pt x="1055" y="232"/>
                  </a:cubicBezTo>
                  <a:cubicBezTo>
                    <a:pt x="1051" y="233"/>
                    <a:pt x="1050" y="230"/>
                    <a:pt x="1047" y="230"/>
                  </a:cubicBezTo>
                  <a:cubicBezTo>
                    <a:pt x="1047" y="237"/>
                    <a:pt x="1054" y="237"/>
                    <a:pt x="1057" y="241"/>
                  </a:cubicBezTo>
                  <a:cubicBezTo>
                    <a:pt x="1073" y="242"/>
                    <a:pt x="1081" y="251"/>
                    <a:pt x="1095" y="257"/>
                  </a:cubicBezTo>
                  <a:cubicBezTo>
                    <a:pt x="1113" y="264"/>
                    <a:pt x="1119" y="267"/>
                    <a:pt x="1127" y="280"/>
                  </a:cubicBezTo>
                  <a:cubicBezTo>
                    <a:pt x="1118" y="294"/>
                    <a:pt x="1092" y="288"/>
                    <a:pt x="1075" y="286"/>
                  </a:cubicBezTo>
                  <a:close/>
                  <a:moveTo>
                    <a:pt x="505" y="65"/>
                  </a:moveTo>
                  <a:cubicBezTo>
                    <a:pt x="503" y="67"/>
                    <a:pt x="499" y="68"/>
                    <a:pt x="496" y="70"/>
                  </a:cubicBezTo>
                  <a:cubicBezTo>
                    <a:pt x="495" y="71"/>
                    <a:pt x="508" y="67"/>
                    <a:pt x="505" y="65"/>
                  </a:cubicBezTo>
                  <a:close/>
                  <a:moveTo>
                    <a:pt x="315" y="184"/>
                  </a:moveTo>
                  <a:cubicBezTo>
                    <a:pt x="314" y="185"/>
                    <a:pt x="310" y="190"/>
                    <a:pt x="312" y="188"/>
                  </a:cubicBezTo>
                  <a:cubicBezTo>
                    <a:pt x="325" y="175"/>
                    <a:pt x="350" y="162"/>
                    <a:pt x="361" y="147"/>
                  </a:cubicBezTo>
                  <a:cubicBezTo>
                    <a:pt x="345" y="161"/>
                    <a:pt x="324" y="174"/>
                    <a:pt x="311" y="187"/>
                  </a:cubicBezTo>
                  <a:cubicBezTo>
                    <a:pt x="313" y="187"/>
                    <a:pt x="313" y="184"/>
                    <a:pt x="315" y="184"/>
                  </a:cubicBezTo>
                  <a:close/>
                  <a:moveTo>
                    <a:pt x="301" y="197"/>
                  </a:moveTo>
                  <a:cubicBezTo>
                    <a:pt x="289" y="205"/>
                    <a:pt x="274" y="215"/>
                    <a:pt x="271" y="227"/>
                  </a:cubicBezTo>
                  <a:cubicBezTo>
                    <a:pt x="280" y="217"/>
                    <a:pt x="295" y="208"/>
                    <a:pt x="301" y="197"/>
                  </a:cubicBezTo>
                  <a:close/>
                  <a:moveTo>
                    <a:pt x="56" y="1093"/>
                  </a:moveTo>
                  <a:cubicBezTo>
                    <a:pt x="52" y="1079"/>
                    <a:pt x="55" y="1067"/>
                    <a:pt x="57" y="1054"/>
                  </a:cubicBezTo>
                  <a:cubicBezTo>
                    <a:pt x="59" y="1028"/>
                    <a:pt x="50" y="1003"/>
                    <a:pt x="46" y="981"/>
                  </a:cubicBezTo>
                  <a:cubicBezTo>
                    <a:pt x="44" y="978"/>
                    <a:pt x="40" y="978"/>
                    <a:pt x="38" y="975"/>
                  </a:cubicBezTo>
                  <a:cubicBezTo>
                    <a:pt x="30" y="955"/>
                    <a:pt x="24" y="932"/>
                    <a:pt x="11" y="916"/>
                  </a:cubicBezTo>
                  <a:cubicBezTo>
                    <a:pt x="10" y="918"/>
                    <a:pt x="11" y="920"/>
                    <a:pt x="10" y="920"/>
                  </a:cubicBezTo>
                  <a:cubicBezTo>
                    <a:pt x="10" y="900"/>
                    <a:pt x="2" y="889"/>
                    <a:pt x="2" y="869"/>
                  </a:cubicBezTo>
                  <a:cubicBezTo>
                    <a:pt x="0" y="868"/>
                    <a:pt x="1" y="879"/>
                    <a:pt x="1" y="883"/>
                  </a:cubicBezTo>
                  <a:cubicBezTo>
                    <a:pt x="4" y="888"/>
                    <a:pt x="2" y="891"/>
                    <a:pt x="2" y="898"/>
                  </a:cubicBezTo>
                  <a:cubicBezTo>
                    <a:pt x="6" y="1022"/>
                    <a:pt x="47" y="1130"/>
                    <a:pt x="87" y="1220"/>
                  </a:cubicBezTo>
                  <a:cubicBezTo>
                    <a:pt x="88" y="1221"/>
                    <a:pt x="89" y="1225"/>
                    <a:pt x="89" y="1221"/>
                  </a:cubicBezTo>
                  <a:cubicBezTo>
                    <a:pt x="88" y="1218"/>
                    <a:pt x="92" y="1223"/>
                    <a:pt x="93" y="1224"/>
                  </a:cubicBezTo>
                  <a:cubicBezTo>
                    <a:pt x="81" y="1183"/>
                    <a:pt x="62" y="1132"/>
                    <a:pt x="54" y="1091"/>
                  </a:cubicBezTo>
                  <a:cubicBezTo>
                    <a:pt x="54" y="1092"/>
                    <a:pt x="55" y="1093"/>
                    <a:pt x="56" y="1093"/>
                  </a:cubicBezTo>
                  <a:close/>
                </a:path>
              </a:pathLst>
            </a:custGeom>
            <a:solidFill>
              <a:schemeClr val="accent3"/>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 name="Oval 24"/>
            <p:cNvSpPr>
              <a:spLocks noChangeArrowheads="1"/>
            </p:cNvSpPr>
            <p:nvPr/>
          </p:nvSpPr>
          <p:spPr bwMode="auto">
            <a:xfrm>
              <a:off x="889900" y="1837063"/>
              <a:ext cx="2052000" cy="2052000"/>
            </a:xfrm>
            <a:prstGeom prst="ellipse">
              <a:avLst/>
            </a:prstGeom>
            <a:noFill/>
            <a:ln w="9525">
              <a:solidFill>
                <a:schemeClr val="accent3"/>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4" name="Group 3"/>
          <p:cNvGrpSpPr/>
          <p:nvPr/>
        </p:nvGrpSpPr>
        <p:grpSpPr>
          <a:xfrm>
            <a:off x="3699003" y="1837063"/>
            <a:ext cx="2052000" cy="2052000"/>
            <a:chOff x="3699003" y="1837063"/>
            <a:chExt cx="2052000" cy="2052000"/>
          </a:xfrm>
        </p:grpSpPr>
        <p:sp>
          <p:nvSpPr>
            <p:cNvPr id="158" name="Freeform 6"/>
            <p:cNvSpPr>
              <a:spLocks noEditPoints="1"/>
            </p:cNvSpPr>
            <p:nvPr/>
          </p:nvSpPr>
          <p:spPr bwMode="auto">
            <a:xfrm>
              <a:off x="3706146" y="1876103"/>
              <a:ext cx="2028893" cy="1947224"/>
            </a:xfrm>
            <a:custGeom>
              <a:avLst/>
              <a:gdLst>
                <a:gd name="T0" fmla="*/ 2147483647 w 1683"/>
                <a:gd name="T1" fmla="*/ 2147483647 h 1609"/>
                <a:gd name="T2" fmla="*/ 2147483647 w 1683"/>
                <a:gd name="T3" fmla="*/ 2147483647 h 1609"/>
                <a:gd name="T4" fmla="*/ 2147483647 w 1683"/>
                <a:gd name="T5" fmla="*/ 2147483647 h 1609"/>
                <a:gd name="T6" fmla="*/ 2147483647 w 1683"/>
                <a:gd name="T7" fmla="*/ 2147483647 h 1609"/>
                <a:gd name="T8" fmla="*/ 2147483647 w 1683"/>
                <a:gd name="T9" fmla="*/ 2147483647 h 1609"/>
                <a:gd name="T10" fmla="*/ 2147483647 w 1683"/>
                <a:gd name="T11" fmla="*/ 2147483647 h 1609"/>
                <a:gd name="T12" fmla="*/ 2147483647 w 1683"/>
                <a:gd name="T13" fmla="*/ 2147483647 h 1609"/>
                <a:gd name="T14" fmla="*/ 2147483647 w 1683"/>
                <a:gd name="T15" fmla="*/ 2147483647 h 1609"/>
                <a:gd name="T16" fmla="*/ 2147483647 w 1683"/>
                <a:gd name="T17" fmla="*/ 2147483647 h 1609"/>
                <a:gd name="T18" fmla="*/ 2147483647 w 1683"/>
                <a:gd name="T19" fmla="*/ 2147483647 h 1609"/>
                <a:gd name="T20" fmla="*/ 2147483647 w 1683"/>
                <a:gd name="T21" fmla="*/ 2147483647 h 1609"/>
                <a:gd name="T22" fmla="*/ 2147483647 w 1683"/>
                <a:gd name="T23" fmla="*/ 2147483647 h 1609"/>
                <a:gd name="T24" fmla="*/ 2147483647 w 1683"/>
                <a:gd name="T25" fmla="*/ 2147483647 h 1609"/>
                <a:gd name="T26" fmla="*/ 2147483647 w 1683"/>
                <a:gd name="T27" fmla="*/ 2147483647 h 1609"/>
                <a:gd name="T28" fmla="*/ 2147483647 w 1683"/>
                <a:gd name="T29" fmla="*/ 2147483647 h 1609"/>
                <a:gd name="T30" fmla="*/ 2147483647 w 1683"/>
                <a:gd name="T31" fmla="*/ 2147483647 h 1609"/>
                <a:gd name="T32" fmla="*/ 2147483647 w 1683"/>
                <a:gd name="T33" fmla="*/ 2147483647 h 1609"/>
                <a:gd name="T34" fmla="*/ 2147483647 w 1683"/>
                <a:gd name="T35" fmla="*/ 2147483647 h 1609"/>
                <a:gd name="T36" fmla="*/ 2147483647 w 1683"/>
                <a:gd name="T37" fmla="*/ 2147483647 h 1609"/>
                <a:gd name="T38" fmla="*/ 2147483647 w 1683"/>
                <a:gd name="T39" fmla="*/ 2147483647 h 1609"/>
                <a:gd name="T40" fmla="*/ 2147483647 w 1683"/>
                <a:gd name="T41" fmla="*/ 2147483647 h 1609"/>
                <a:gd name="T42" fmla="*/ 2147483647 w 1683"/>
                <a:gd name="T43" fmla="*/ 2147483647 h 1609"/>
                <a:gd name="T44" fmla="*/ 2147483647 w 1683"/>
                <a:gd name="T45" fmla="*/ 2147483647 h 1609"/>
                <a:gd name="T46" fmla="*/ 2147483647 w 1683"/>
                <a:gd name="T47" fmla="*/ 2147483647 h 1609"/>
                <a:gd name="T48" fmla="*/ 2147483647 w 1683"/>
                <a:gd name="T49" fmla="*/ 2147483647 h 1609"/>
                <a:gd name="T50" fmla="*/ 2147483647 w 1683"/>
                <a:gd name="T51" fmla="*/ 2147483647 h 1609"/>
                <a:gd name="T52" fmla="*/ 2147483647 w 1683"/>
                <a:gd name="T53" fmla="*/ 2147483647 h 1609"/>
                <a:gd name="T54" fmla="*/ 2147483647 w 1683"/>
                <a:gd name="T55" fmla="*/ 2147483647 h 1609"/>
                <a:gd name="T56" fmla="*/ 2147483647 w 1683"/>
                <a:gd name="T57" fmla="*/ 2147483647 h 1609"/>
                <a:gd name="T58" fmla="*/ 2147483647 w 1683"/>
                <a:gd name="T59" fmla="*/ 2147483647 h 1609"/>
                <a:gd name="T60" fmla="*/ 2147483647 w 1683"/>
                <a:gd name="T61" fmla="*/ 2147483647 h 1609"/>
                <a:gd name="T62" fmla="*/ 2147483647 w 1683"/>
                <a:gd name="T63" fmla="*/ 2147483647 h 1609"/>
                <a:gd name="T64" fmla="*/ 2147483647 w 1683"/>
                <a:gd name="T65" fmla="*/ 2147483647 h 1609"/>
                <a:gd name="T66" fmla="*/ 2147483647 w 1683"/>
                <a:gd name="T67" fmla="*/ 2147483647 h 1609"/>
                <a:gd name="T68" fmla="*/ 2147483647 w 1683"/>
                <a:gd name="T69" fmla="*/ 2147483647 h 1609"/>
                <a:gd name="T70" fmla="*/ 2147483647 w 1683"/>
                <a:gd name="T71" fmla="*/ 2147483647 h 1609"/>
                <a:gd name="T72" fmla="*/ 2147483647 w 1683"/>
                <a:gd name="T73" fmla="*/ 2147483647 h 1609"/>
                <a:gd name="T74" fmla="*/ 2147483647 w 1683"/>
                <a:gd name="T75" fmla="*/ 2147483647 h 1609"/>
                <a:gd name="T76" fmla="*/ 2147483647 w 1683"/>
                <a:gd name="T77" fmla="*/ 2147483647 h 1609"/>
                <a:gd name="T78" fmla="*/ 2147483647 w 1683"/>
                <a:gd name="T79" fmla="*/ 2147483647 h 1609"/>
                <a:gd name="T80" fmla="*/ 2147483647 w 1683"/>
                <a:gd name="T81" fmla="*/ 2147483647 h 1609"/>
                <a:gd name="T82" fmla="*/ 2147483647 w 1683"/>
                <a:gd name="T83" fmla="*/ 2147483647 h 1609"/>
                <a:gd name="T84" fmla="*/ 2147483647 w 1683"/>
                <a:gd name="T85" fmla="*/ 2147483647 h 1609"/>
                <a:gd name="T86" fmla="*/ 2147483647 w 1683"/>
                <a:gd name="T87" fmla="*/ 2147483647 h 1609"/>
                <a:gd name="T88" fmla="*/ 2147483647 w 1683"/>
                <a:gd name="T89" fmla="*/ 2147483647 h 1609"/>
                <a:gd name="T90" fmla="*/ 2147483647 w 1683"/>
                <a:gd name="T91" fmla="*/ 2147483647 h 1609"/>
                <a:gd name="T92" fmla="*/ 2147483647 w 1683"/>
                <a:gd name="T93" fmla="*/ 2147483647 h 1609"/>
                <a:gd name="T94" fmla="*/ 2147483647 w 1683"/>
                <a:gd name="T95" fmla="*/ 2147483647 h 1609"/>
                <a:gd name="T96" fmla="*/ 2147483647 w 1683"/>
                <a:gd name="T97" fmla="*/ 2147483647 h 1609"/>
                <a:gd name="T98" fmla="*/ 2147483647 w 1683"/>
                <a:gd name="T99" fmla="*/ 2147483647 h 1609"/>
                <a:gd name="T100" fmla="*/ 2147483647 w 1683"/>
                <a:gd name="T101" fmla="*/ 2147483647 h 1609"/>
                <a:gd name="T102" fmla="*/ 2147483647 w 1683"/>
                <a:gd name="T103" fmla="*/ 2147483647 h 1609"/>
                <a:gd name="T104" fmla="*/ 2147483647 w 1683"/>
                <a:gd name="T105" fmla="*/ 2147483647 h 1609"/>
                <a:gd name="T106" fmla="*/ 2147483647 w 1683"/>
                <a:gd name="T107" fmla="*/ 2147483647 h 1609"/>
                <a:gd name="T108" fmla="*/ 2147483647 w 1683"/>
                <a:gd name="T109" fmla="*/ 2147483647 h 1609"/>
                <a:gd name="T110" fmla="*/ 2147483647 w 1683"/>
                <a:gd name="T111" fmla="*/ 2147483647 h 1609"/>
                <a:gd name="T112" fmla="*/ 2147483647 w 1683"/>
                <a:gd name="T113" fmla="*/ 2147483647 h 1609"/>
                <a:gd name="T114" fmla="*/ 2147483647 w 1683"/>
                <a:gd name="T115" fmla="*/ 2147483647 h 1609"/>
                <a:gd name="T116" fmla="*/ 2147483647 w 1683"/>
                <a:gd name="T117" fmla="*/ 2147483647 h 1609"/>
                <a:gd name="T118" fmla="*/ 2147483647 w 1683"/>
                <a:gd name="T119" fmla="*/ 2147483647 h 1609"/>
                <a:gd name="T120" fmla="*/ 2147483647 w 1683"/>
                <a:gd name="T121" fmla="*/ 2147483647 h 1609"/>
                <a:gd name="T122" fmla="*/ 2147483647 w 1683"/>
                <a:gd name="T123" fmla="*/ 2147483647 h 1609"/>
                <a:gd name="T124" fmla="*/ 2147483647 w 1683"/>
                <a:gd name="T125" fmla="*/ 2147483647 h 160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683"/>
                <a:gd name="T190" fmla="*/ 0 h 1609"/>
                <a:gd name="T191" fmla="*/ 1683 w 1683"/>
                <a:gd name="T192" fmla="*/ 1609 h 160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683" h="1609">
                  <a:moveTo>
                    <a:pt x="1008" y="20"/>
                  </a:moveTo>
                  <a:cubicBezTo>
                    <a:pt x="1021" y="27"/>
                    <a:pt x="1028" y="27"/>
                    <a:pt x="1045" y="29"/>
                  </a:cubicBezTo>
                  <a:cubicBezTo>
                    <a:pt x="1035" y="22"/>
                    <a:pt x="1023" y="21"/>
                    <a:pt x="1008" y="20"/>
                  </a:cubicBezTo>
                  <a:close/>
                  <a:moveTo>
                    <a:pt x="1146" y="26"/>
                  </a:moveTo>
                  <a:cubicBezTo>
                    <a:pt x="1143" y="26"/>
                    <a:pt x="1143" y="22"/>
                    <a:pt x="1141" y="21"/>
                  </a:cubicBezTo>
                  <a:cubicBezTo>
                    <a:pt x="1142" y="21"/>
                    <a:pt x="1146" y="24"/>
                    <a:pt x="1147" y="21"/>
                  </a:cubicBezTo>
                  <a:cubicBezTo>
                    <a:pt x="1138" y="19"/>
                    <a:pt x="1136" y="20"/>
                    <a:pt x="1128" y="22"/>
                  </a:cubicBezTo>
                  <a:cubicBezTo>
                    <a:pt x="1134" y="24"/>
                    <a:pt x="1139" y="27"/>
                    <a:pt x="1146" y="26"/>
                  </a:cubicBezTo>
                  <a:close/>
                  <a:moveTo>
                    <a:pt x="1063" y="27"/>
                  </a:moveTo>
                  <a:cubicBezTo>
                    <a:pt x="1057" y="27"/>
                    <a:pt x="1049" y="23"/>
                    <a:pt x="1045" y="25"/>
                  </a:cubicBezTo>
                  <a:cubicBezTo>
                    <a:pt x="1050" y="26"/>
                    <a:pt x="1053" y="31"/>
                    <a:pt x="1059" y="32"/>
                  </a:cubicBezTo>
                  <a:cubicBezTo>
                    <a:pt x="1060" y="30"/>
                    <a:pt x="1063" y="30"/>
                    <a:pt x="1063" y="27"/>
                  </a:cubicBezTo>
                  <a:close/>
                  <a:moveTo>
                    <a:pt x="1157" y="29"/>
                  </a:moveTo>
                  <a:cubicBezTo>
                    <a:pt x="1159" y="30"/>
                    <a:pt x="1161" y="30"/>
                    <a:pt x="1163" y="31"/>
                  </a:cubicBezTo>
                  <a:cubicBezTo>
                    <a:pt x="1163" y="28"/>
                    <a:pt x="1158" y="27"/>
                    <a:pt x="1157" y="29"/>
                  </a:cubicBezTo>
                  <a:close/>
                  <a:moveTo>
                    <a:pt x="966" y="79"/>
                  </a:moveTo>
                  <a:cubicBezTo>
                    <a:pt x="979" y="79"/>
                    <a:pt x="987" y="91"/>
                    <a:pt x="1000" y="85"/>
                  </a:cubicBezTo>
                  <a:cubicBezTo>
                    <a:pt x="983" y="83"/>
                    <a:pt x="971" y="65"/>
                    <a:pt x="984" y="55"/>
                  </a:cubicBezTo>
                  <a:cubicBezTo>
                    <a:pt x="988" y="52"/>
                    <a:pt x="993" y="54"/>
                    <a:pt x="996" y="49"/>
                  </a:cubicBezTo>
                  <a:cubicBezTo>
                    <a:pt x="992" y="41"/>
                    <a:pt x="983" y="46"/>
                    <a:pt x="978" y="50"/>
                  </a:cubicBezTo>
                  <a:cubicBezTo>
                    <a:pt x="970" y="49"/>
                    <a:pt x="966" y="53"/>
                    <a:pt x="962" y="58"/>
                  </a:cubicBezTo>
                  <a:cubicBezTo>
                    <a:pt x="969" y="61"/>
                    <a:pt x="963" y="73"/>
                    <a:pt x="966" y="79"/>
                  </a:cubicBezTo>
                  <a:close/>
                  <a:moveTo>
                    <a:pt x="1026" y="63"/>
                  </a:moveTo>
                  <a:cubicBezTo>
                    <a:pt x="1029" y="64"/>
                    <a:pt x="1031" y="68"/>
                    <a:pt x="1033" y="64"/>
                  </a:cubicBezTo>
                  <a:cubicBezTo>
                    <a:pt x="1032" y="63"/>
                    <a:pt x="1028" y="61"/>
                    <a:pt x="1026" y="63"/>
                  </a:cubicBezTo>
                  <a:close/>
                  <a:moveTo>
                    <a:pt x="1025" y="92"/>
                  </a:moveTo>
                  <a:cubicBezTo>
                    <a:pt x="1021" y="90"/>
                    <a:pt x="1015" y="86"/>
                    <a:pt x="1011" y="88"/>
                  </a:cubicBezTo>
                  <a:cubicBezTo>
                    <a:pt x="1014" y="90"/>
                    <a:pt x="1020" y="94"/>
                    <a:pt x="1025" y="92"/>
                  </a:cubicBezTo>
                  <a:close/>
                  <a:moveTo>
                    <a:pt x="618" y="123"/>
                  </a:moveTo>
                  <a:cubicBezTo>
                    <a:pt x="612" y="123"/>
                    <a:pt x="617" y="119"/>
                    <a:pt x="617" y="117"/>
                  </a:cubicBezTo>
                  <a:cubicBezTo>
                    <a:pt x="614" y="117"/>
                    <a:pt x="614" y="116"/>
                    <a:pt x="614" y="114"/>
                  </a:cubicBezTo>
                  <a:cubicBezTo>
                    <a:pt x="605" y="120"/>
                    <a:pt x="599" y="113"/>
                    <a:pt x="590" y="118"/>
                  </a:cubicBezTo>
                  <a:cubicBezTo>
                    <a:pt x="590" y="117"/>
                    <a:pt x="590" y="115"/>
                    <a:pt x="589" y="115"/>
                  </a:cubicBezTo>
                  <a:cubicBezTo>
                    <a:pt x="588" y="118"/>
                    <a:pt x="582" y="120"/>
                    <a:pt x="580" y="119"/>
                  </a:cubicBezTo>
                  <a:cubicBezTo>
                    <a:pt x="582" y="117"/>
                    <a:pt x="585" y="116"/>
                    <a:pt x="584" y="111"/>
                  </a:cubicBezTo>
                  <a:cubicBezTo>
                    <a:pt x="577" y="113"/>
                    <a:pt x="569" y="115"/>
                    <a:pt x="565" y="119"/>
                  </a:cubicBezTo>
                  <a:cubicBezTo>
                    <a:pt x="568" y="121"/>
                    <a:pt x="572" y="116"/>
                    <a:pt x="574" y="119"/>
                  </a:cubicBezTo>
                  <a:cubicBezTo>
                    <a:pt x="573" y="125"/>
                    <a:pt x="562" y="121"/>
                    <a:pt x="559" y="125"/>
                  </a:cubicBezTo>
                  <a:cubicBezTo>
                    <a:pt x="563" y="124"/>
                    <a:pt x="564" y="126"/>
                    <a:pt x="566" y="129"/>
                  </a:cubicBezTo>
                  <a:cubicBezTo>
                    <a:pt x="563" y="133"/>
                    <a:pt x="556" y="128"/>
                    <a:pt x="555" y="134"/>
                  </a:cubicBezTo>
                  <a:cubicBezTo>
                    <a:pt x="559" y="135"/>
                    <a:pt x="561" y="134"/>
                    <a:pt x="564" y="133"/>
                  </a:cubicBezTo>
                  <a:cubicBezTo>
                    <a:pt x="564" y="137"/>
                    <a:pt x="567" y="137"/>
                    <a:pt x="568" y="140"/>
                  </a:cubicBezTo>
                  <a:cubicBezTo>
                    <a:pt x="584" y="136"/>
                    <a:pt x="608" y="137"/>
                    <a:pt x="618" y="123"/>
                  </a:cubicBezTo>
                  <a:close/>
                  <a:moveTo>
                    <a:pt x="651" y="184"/>
                  </a:moveTo>
                  <a:cubicBezTo>
                    <a:pt x="654" y="184"/>
                    <a:pt x="656" y="182"/>
                    <a:pt x="656" y="178"/>
                  </a:cubicBezTo>
                  <a:cubicBezTo>
                    <a:pt x="653" y="178"/>
                    <a:pt x="651" y="180"/>
                    <a:pt x="651" y="184"/>
                  </a:cubicBezTo>
                  <a:close/>
                  <a:moveTo>
                    <a:pt x="635" y="196"/>
                  </a:moveTo>
                  <a:cubicBezTo>
                    <a:pt x="634" y="194"/>
                    <a:pt x="634" y="192"/>
                    <a:pt x="633" y="191"/>
                  </a:cubicBezTo>
                  <a:cubicBezTo>
                    <a:pt x="631" y="192"/>
                    <a:pt x="631" y="196"/>
                    <a:pt x="635" y="196"/>
                  </a:cubicBezTo>
                  <a:close/>
                  <a:moveTo>
                    <a:pt x="604" y="197"/>
                  </a:moveTo>
                  <a:cubicBezTo>
                    <a:pt x="601" y="200"/>
                    <a:pt x="595" y="199"/>
                    <a:pt x="595" y="204"/>
                  </a:cubicBezTo>
                  <a:cubicBezTo>
                    <a:pt x="601" y="205"/>
                    <a:pt x="606" y="201"/>
                    <a:pt x="604" y="197"/>
                  </a:cubicBezTo>
                  <a:close/>
                  <a:moveTo>
                    <a:pt x="595" y="213"/>
                  </a:moveTo>
                  <a:cubicBezTo>
                    <a:pt x="599" y="213"/>
                    <a:pt x="599" y="210"/>
                    <a:pt x="599" y="207"/>
                  </a:cubicBezTo>
                  <a:cubicBezTo>
                    <a:pt x="595" y="207"/>
                    <a:pt x="593" y="211"/>
                    <a:pt x="595" y="213"/>
                  </a:cubicBezTo>
                  <a:close/>
                  <a:moveTo>
                    <a:pt x="280" y="210"/>
                  </a:moveTo>
                  <a:cubicBezTo>
                    <a:pt x="262" y="220"/>
                    <a:pt x="248" y="231"/>
                    <a:pt x="232" y="242"/>
                  </a:cubicBezTo>
                  <a:cubicBezTo>
                    <a:pt x="234" y="251"/>
                    <a:pt x="231" y="253"/>
                    <a:pt x="227" y="259"/>
                  </a:cubicBezTo>
                  <a:cubicBezTo>
                    <a:pt x="232" y="260"/>
                    <a:pt x="226" y="264"/>
                    <a:pt x="227" y="266"/>
                  </a:cubicBezTo>
                  <a:cubicBezTo>
                    <a:pt x="232" y="265"/>
                    <a:pt x="235" y="261"/>
                    <a:pt x="239" y="258"/>
                  </a:cubicBezTo>
                  <a:cubicBezTo>
                    <a:pt x="241" y="246"/>
                    <a:pt x="254" y="245"/>
                    <a:pt x="258" y="235"/>
                  </a:cubicBezTo>
                  <a:cubicBezTo>
                    <a:pt x="257" y="234"/>
                    <a:pt x="255" y="238"/>
                    <a:pt x="255" y="235"/>
                  </a:cubicBezTo>
                  <a:cubicBezTo>
                    <a:pt x="261" y="225"/>
                    <a:pt x="272" y="219"/>
                    <a:pt x="280" y="210"/>
                  </a:cubicBezTo>
                  <a:close/>
                  <a:moveTo>
                    <a:pt x="252" y="214"/>
                  </a:moveTo>
                  <a:cubicBezTo>
                    <a:pt x="250" y="216"/>
                    <a:pt x="245" y="220"/>
                    <a:pt x="248" y="224"/>
                  </a:cubicBezTo>
                  <a:cubicBezTo>
                    <a:pt x="250" y="221"/>
                    <a:pt x="254" y="217"/>
                    <a:pt x="252" y="214"/>
                  </a:cubicBezTo>
                  <a:close/>
                  <a:moveTo>
                    <a:pt x="520" y="272"/>
                  </a:moveTo>
                  <a:cubicBezTo>
                    <a:pt x="521" y="276"/>
                    <a:pt x="521" y="277"/>
                    <a:pt x="522" y="280"/>
                  </a:cubicBezTo>
                  <a:cubicBezTo>
                    <a:pt x="540" y="274"/>
                    <a:pt x="569" y="277"/>
                    <a:pt x="570" y="252"/>
                  </a:cubicBezTo>
                  <a:cubicBezTo>
                    <a:pt x="576" y="249"/>
                    <a:pt x="586" y="246"/>
                    <a:pt x="582" y="235"/>
                  </a:cubicBezTo>
                  <a:cubicBezTo>
                    <a:pt x="572" y="230"/>
                    <a:pt x="564" y="233"/>
                    <a:pt x="556" y="239"/>
                  </a:cubicBezTo>
                  <a:cubicBezTo>
                    <a:pt x="556" y="241"/>
                    <a:pt x="557" y="241"/>
                    <a:pt x="557" y="243"/>
                  </a:cubicBezTo>
                  <a:cubicBezTo>
                    <a:pt x="554" y="243"/>
                    <a:pt x="554" y="245"/>
                    <a:pt x="551" y="245"/>
                  </a:cubicBezTo>
                  <a:cubicBezTo>
                    <a:pt x="549" y="244"/>
                    <a:pt x="549" y="241"/>
                    <a:pt x="546" y="242"/>
                  </a:cubicBezTo>
                  <a:cubicBezTo>
                    <a:pt x="542" y="246"/>
                    <a:pt x="538" y="250"/>
                    <a:pt x="536" y="255"/>
                  </a:cubicBezTo>
                  <a:cubicBezTo>
                    <a:pt x="536" y="258"/>
                    <a:pt x="540" y="256"/>
                    <a:pt x="540" y="259"/>
                  </a:cubicBezTo>
                  <a:cubicBezTo>
                    <a:pt x="532" y="263"/>
                    <a:pt x="527" y="268"/>
                    <a:pt x="520" y="272"/>
                  </a:cubicBezTo>
                  <a:close/>
                  <a:moveTo>
                    <a:pt x="591" y="247"/>
                  </a:moveTo>
                  <a:cubicBezTo>
                    <a:pt x="588" y="244"/>
                    <a:pt x="585" y="248"/>
                    <a:pt x="585" y="251"/>
                  </a:cubicBezTo>
                  <a:cubicBezTo>
                    <a:pt x="588" y="251"/>
                    <a:pt x="589" y="249"/>
                    <a:pt x="591" y="247"/>
                  </a:cubicBezTo>
                  <a:close/>
                  <a:moveTo>
                    <a:pt x="212" y="259"/>
                  </a:moveTo>
                  <a:cubicBezTo>
                    <a:pt x="216" y="258"/>
                    <a:pt x="220" y="253"/>
                    <a:pt x="219" y="251"/>
                  </a:cubicBezTo>
                  <a:cubicBezTo>
                    <a:pt x="218" y="254"/>
                    <a:pt x="213" y="255"/>
                    <a:pt x="212" y="259"/>
                  </a:cubicBezTo>
                  <a:close/>
                  <a:moveTo>
                    <a:pt x="673" y="447"/>
                  </a:moveTo>
                  <a:cubicBezTo>
                    <a:pt x="678" y="442"/>
                    <a:pt x="685" y="428"/>
                    <a:pt x="678" y="420"/>
                  </a:cubicBezTo>
                  <a:cubicBezTo>
                    <a:pt x="670" y="427"/>
                    <a:pt x="664" y="431"/>
                    <a:pt x="666" y="444"/>
                  </a:cubicBezTo>
                  <a:cubicBezTo>
                    <a:pt x="669" y="445"/>
                    <a:pt x="669" y="448"/>
                    <a:pt x="673" y="447"/>
                  </a:cubicBezTo>
                  <a:close/>
                  <a:moveTo>
                    <a:pt x="654" y="488"/>
                  </a:moveTo>
                  <a:cubicBezTo>
                    <a:pt x="663" y="487"/>
                    <a:pt x="664" y="483"/>
                    <a:pt x="671" y="485"/>
                  </a:cubicBezTo>
                  <a:cubicBezTo>
                    <a:pt x="677" y="471"/>
                    <a:pt x="685" y="438"/>
                    <a:pt x="663" y="454"/>
                  </a:cubicBezTo>
                  <a:cubicBezTo>
                    <a:pt x="660" y="453"/>
                    <a:pt x="658" y="450"/>
                    <a:pt x="656" y="452"/>
                  </a:cubicBezTo>
                  <a:cubicBezTo>
                    <a:pt x="654" y="456"/>
                    <a:pt x="658" y="457"/>
                    <a:pt x="658" y="461"/>
                  </a:cubicBezTo>
                  <a:cubicBezTo>
                    <a:pt x="658" y="469"/>
                    <a:pt x="651" y="479"/>
                    <a:pt x="654" y="488"/>
                  </a:cubicBezTo>
                  <a:close/>
                  <a:moveTo>
                    <a:pt x="602" y="468"/>
                  </a:moveTo>
                  <a:cubicBezTo>
                    <a:pt x="603" y="464"/>
                    <a:pt x="597" y="462"/>
                    <a:pt x="594" y="465"/>
                  </a:cubicBezTo>
                  <a:cubicBezTo>
                    <a:pt x="595" y="468"/>
                    <a:pt x="599" y="471"/>
                    <a:pt x="602" y="468"/>
                  </a:cubicBezTo>
                  <a:close/>
                  <a:moveTo>
                    <a:pt x="590" y="468"/>
                  </a:moveTo>
                  <a:cubicBezTo>
                    <a:pt x="587" y="463"/>
                    <a:pt x="577" y="465"/>
                    <a:pt x="575" y="470"/>
                  </a:cubicBezTo>
                  <a:cubicBezTo>
                    <a:pt x="578" y="477"/>
                    <a:pt x="590" y="478"/>
                    <a:pt x="590" y="468"/>
                  </a:cubicBezTo>
                  <a:close/>
                  <a:moveTo>
                    <a:pt x="880" y="468"/>
                  </a:moveTo>
                  <a:cubicBezTo>
                    <a:pt x="879" y="472"/>
                    <a:pt x="883" y="470"/>
                    <a:pt x="884" y="470"/>
                  </a:cubicBezTo>
                  <a:cubicBezTo>
                    <a:pt x="885" y="468"/>
                    <a:pt x="881" y="467"/>
                    <a:pt x="880" y="468"/>
                  </a:cubicBezTo>
                  <a:close/>
                  <a:moveTo>
                    <a:pt x="900" y="474"/>
                  </a:moveTo>
                  <a:cubicBezTo>
                    <a:pt x="898" y="473"/>
                    <a:pt x="894" y="473"/>
                    <a:pt x="893" y="474"/>
                  </a:cubicBezTo>
                  <a:cubicBezTo>
                    <a:pt x="892" y="480"/>
                    <a:pt x="900" y="479"/>
                    <a:pt x="900" y="474"/>
                  </a:cubicBezTo>
                  <a:close/>
                  <a:moveTo>
                    <a:pt x="563" y="477"/>
                  </a:moveTo>
                  <a:cubicBezTo>
                    <a:pt x="561" y="477"/>
                    <a:pt x="560" y="477"/>
                    <a:pt x="559" y="476"/>
                  </a:cubicBezTo>
                  <a:cubicBezTo>
                    <a:pt x="558" y="478"/>
                    <a:pt x="555" y="480"/>
                    <a:pt x="557" y="483"/>
                  </a:cubicBezTo>
                  <a:cubicBezTo>
                    <a:pt x="560" y="482"/>
                    <a:pt x="563" y="481"/>
                    <a:pt x="563" y="477"/>
                  </a:cubicBezTo>
                  <a:close/>
                  <a:moveTo>
                    <a:pt x="826" y="506"/>
                  </a:moveTo>
                  <a:cubicBezTo>
                    <a:pt x="828" y="507"/>
                    <a:pt x="832" y="508"/>
                    <a:pt x="834" y="506"/>
                  </a:cubicBezTo>
                  <a:cubicBezTo>
                    <a:pt x="834" y="501"/>
                    <a:pt x="825" y="499"/>
                    <a:pt x="826" y="506"/>
                  </a:cubicBezTo>
                  <a:close/>
                  <a:moveTo>
                    <a:pt x="830" y="510"/>
                  </a:moveTo>
                  <a:cubicBezTo>
                    <a:pt x="830" y="515"/>
                    <a:pt x="830" y="515"/>
                    <a:pt x="830" y="515"/>
                  </a:cubicBezTo>
                  <a:cubicBezTo>
                    <a:pt x="835" y="519"/>
                    <a:pt x="836" y="510"/>
                    <a:pt x="832" y="509"/>
                  </a:cubicBezTo>
                  <a:cubicBezTo>
                    <a:pt x="831" y="510"/>
                    <a:pt x="831" y="510"/>
                    <a:pt x="830" y="510"/>
                  </a:cubicBezTo>
                  <a:close/>
                  <a:moveTo>
                    <a:pt x="892" y="511"/>
                  </a:moveTo>
                  <a:cubicBezTo>
                    <a:pt x="895" y="513"/>
                    <a:pt x="895" y="518"/>
                    <a:pt x="899" y="515"/>
                  </a:cubicBezTo>
                  <a:cubicBezTo>
                    <a:pt x="900" y="511"/>
                    <a:pt x="893" y="507"/>
                    <a:pt x="892" y="511"/>
                  </a:cubicBezTo>
                  <a:close/>
                  <a:moveTo>
                    <a:pt x="922" y="511"/>
                  </a:moveTo>
                  <a:cubicBezTo>
                    <a:pt x="922" y="512"/>
                    <a:pt x="920" y="513"/>
                    <a:pt x="921" y="515"/>
                  </a:cubicBezTo>
                  <a:cubicBezTo>
                    <a:pt x="922" y="516"/>
                    <a:pt x="925" y="516"/>
                    <a:pt x="927" y="515"/>
                  </a:cubicBezTo>
                  <a:cubicBezTo>
                    <a:pt x="926" y="512"/>
                    <a:pt x="925" y="510"/>
                    <a:pt x="922" y="511"/>
                  </a:cubicBezTo>
                  <a:close/>
                  <a:moveTo>
                    <a:pt x="915" y="515"/>
                  </a:moveTo>
                  <a:cubicBezTo>
                    <a:pt x="912" y="514"/>
                    <a:pt x="911" y="515"/>
                    <a:pt x="911" y="518"/>
                  </a:cubicBezTo>
                  <a:cubicBezTo>
                    <a:pt x="915" y="518"/>
                    <a:pt x="915" y="518"/>
                    <a:pt x="915" y="518"/>
                  </a:cubicBezTo>
                  <a:lnTo>
                    <a:pt x="915" y="515"/>
                  </a:lnTo>
                  <a:close/>
                  <a:moveTo>
                    <a:pt x="890" y="517"/>
                  </a:moveTo>
                  <a:cubicBezTo>
                    <a:pt x="889" y="516"/>
                    <a:pt x="886" y="514"/>
                    <a:pt x="884" y="516"/>
                  </a:cubicBezTo>
                  <a:cubicBezTo>
                    <a:pt x="884" y="518"/>
                    <a:pt x="885" y="519"/>
                    <a:pt x="885" y="519"/>
                  </a:cubicBezTo>
                  <a:cubicBezTo>
                    <a:pt x="888" y="519"/>
                    <a:pt x="889" y="519"/>
                    <a:pt x="890" y="517"/>
                  </a:cubicBezTo>
                  <a:close/>
                  <a:moveTo>
                    <a:pt x="923" y="522"/>
                  </a:moveTo>
                  <a:cubicBezTo>
                    <a:pt x="925" y="522"/>
                    <a:pt x="927" y="522"/>
                    <a:pt x="927" y="519"/>
                  </a:cubicBezTo>
                  <a:cubicBezTo>
                    <a:pt x="924" y="519"/>
                    <a:pt x="923" y="520"/>
                    <a:pt x="923" y="522"/>
                  </a:cubicBezTo>
                  <a:close/>
                  <a:moveTo>
                    <a:pt x="908" y="527"/>
                  </a:moveTo>
                  <a:cubicBezTo>
                    <a:pt x="910" y="522"/>
                    <a:pt x="906" y="522"/>
                    <a:pt x="903" y="521"/>
                  </a:cubicBezTo>
                  <a:cubicBezTo>
                    <a:pt x="901" y="523"/>
                    <a:pt x="902" y="526"/>
                    <a:pt x="903" y="528"/>
                  </a:cubicBezTo>
                  <a:cubicBezTo>
                    <a:pt x="905" y="528"/>
                    <a:pt x="907" y="528"/>
                    <a:pt x="908" y="527"/>
                  </a:cubicBezTo>
                  <a:close/>
                  <a:moveTo>
                    <a:pt x="929" y="531"/>
                  </a:moveTo>
                  <a:cubicBezTo>
                    <a:pt x="933" y="531"/>
                    <a:pt x="936" y="529"/>
                    <a:pt x="936" y="524"/>
                  </a:cubicBezTo>
                  <a:cubicBezTo>
                    <a:pt x="931" y="524"/>
                    <a:pt x="928" y="525"/>
                    <a:pt x="929" y="531"/>
                  </a:cubicBezTo>
                  <a:close/>
                  <a:moveTo>
                    <a:pt x="916" y="534"/>
                  </a:moveTo>
                  <a:cubicBezTo>
                    <a:pt x="920" y="537"/>
                    <a:pt x="926" y="533"/>
                    <a:pt x="920" y="531"/>
                  </a:cubicBezTo>
                  <a:cubicBezTo>
                    <a:pt x="920" y="533"/>
                    <a:pt x="916" y="531"/>
                    <a:pt x="916" y="534"/>
                  </a:cubicBezTo>
                  <a:close/>
                  <a:moveTo>
                    <a:pt x="898" y="536"/>
                  </a:moveTo>
                  <a:cubicBezTo>
                    <a:pt x="898" y="535"/>
                    <a:pt x="898" y="535"/>
                    <a:pt x="899" y="535"/>
                  </a:cubicBezTo>
                  <a:cubicBezTo>
                    <a:pt x="899" y="533"/>
                    <a:pt x="899" y="533"/>
                    <a:pt x="899" y="533"/>
                  </a:cubicBezTo>
                  <a:cubicBezTo>
                    <a:pt x="898" y="533"/>
                    <a:pt x="898" y="533"/>
                    <a:pt x="898" y="532"/>
                  </a:cubicBezTo>
                  <a:cubicBezTo>
                    <a:pt x="896" y="532"/>
                    <a:pt x="896" y="532"/>
                    <a:pt x="896" y="532"/>
                  </a:cubicBezTo>
                  <a:cubicBezTo>
                    <a:pt x="896" y="532"/>
                    <a:pt x="896" y="533"/>
                    <a:pt x="895" y="533"/>
                  </a:cubicBezTo>
                  <a:cubicBezTo>
                    <a:pt x="895" y="535"/>
                    <a:pt x="895" y="535"/>
                    <a:pt x="895" y="535"/>
                  </a:cubicBezTo>
                  <a:cubicBezTo>
                    <a:pt x="896" y="535"/>
                    <a:pt x="896" y="535"/>
                    <a:pt x="896" y="536"/>
                  </a:cubicBezTo>
                  <a:lnTo>
                    <a:pt x="898" y="536"/>
                  </a:lnTo>
                  <a:close/>
                  <a:moveTo>
                    <a:pt x="948" y="535"/>
                  </a:moveTo>
                  <a:cubicBezTo>
                    <a:pt x="942" y="531"/>
                    <a:pt x="937" y="543"/>
                    <a:pt x="943" y="545"/>
                  </a:cubicBezTo>
                  <a:cubicBezTo>
                    <a:pt x="945" y="542"/>
                    <a:pt x="948" y="540"/>
                    <a:pt x="948" y="535"/>
                  </a:cubicBezTo>
                  <a:close/>
                  <a:moveTo>
                    <a:pt x="738" y="546"/>
                  </a:moveTo>
                  <a:cubicBezTo>
                    <a:pt x="742" y="530"/>
                    <a:pt x="721" y="544"/>
                    <a:pt x="738" y="546"/>
                  </a:cubicBezTo>
                  <a:close/>
                  <a:moveTo>
                    <a:pt x="871" y="540"/>
                  </a:moveTo>
                  <a:cubicBezTo>
                    <a:pt x="870" y="538"/>
                    <a:pt x="866" y="538"/>
                    <a:pt x="864" y="539"/>
                  </a:cubicBezTo>
                  <a:cubicBezTo>
                    <a:pt x="863" y="543"/>
                    <a:pt x="871" y="543"/>
                    <a:pt x="871" y="540"/>
                  </a:cubicBezTo>
                  <a:close/>
                  <a:moveTo>
                    <a:pt x="931" y="546"/>
                  </a:moveTo>
                  <a:cubicBezTo>
                    <a:pt x="931" y="549"/>
                    <a:pt x="928" y="555"/>
                    <a:pt x="933" y="555"/>
                  </a:cubicBezTo>
                  <a:cubicBezTo>
                    <a:pt x="937" y="554"/>
                    <a:pt x="935" y="546"/>
                    <a:pt x="931" y="546"/>
                  </a:cubicBezTo>
                  <a:close/>
                  <a:moveTo>
                    <a:pt x="1040" y="559"/>
                  </a:moveTo>
                  <a:cubicBezTo>
                    <a:pt x="1041" y="555"/>
                    <a:pt x="1041" y="550"/>
                    <a:pt x="1043" y="546"/>
                  </a:cubicBezTo>
                  <a:cubicBezTo>
                    <a:pt x="1033" y="551"/>
                    <a:pt x="1019" y="551"/>
                    <a:pt x="1011" y="557"/>
                  </a:cubicBezTo>
                  <a:cubicBezTo>
                    <a:pt x="1017" y="570"/>
                    <a:pt x="1029" y="563"/>
                    <a:pt x="1040" y="559"/>
                  </a:cubicBezTo>
                  <a:close/>
                  <a:moveTo>
                    <a:pt x="879" y="557"/>
                  </a:moveTo>
                  <a:cubicBezTo>
                    <a:pt x="888" y="556"/>
                    <a:pt x="895" y="564"/>
                    <a:pt x="901" y="564"/>
                  </a:cubicBezTo>
                  <a:cubicBezTo>
                    <a:pt x="907" y="565"/>
                    <a:pt x="915" y="562"/>
                    <a:pt x="921" y="560"/>
                  </a:cubicBezTo>
                  <a:cubicBezTo>
                    <a:pt x="921" y="557"/>
                    <a:pt x="921" y="557"/>
                    <a:pt x="921" y="557"/>
                  </a:cubicBezTo>
                  <a:cubicBezTo>
                    <a:pt x="909" y="556"/>
                    <a:pt x="890" y="552"/>
                    <a:pt x="880" y="550"/>
                  </a:cubicBezTo>
                  <a:cubicBezTo>
                    <a:pt x="877" y="551"/>
                    <a:pt x="878" y="554"/>
                    <a:pt x="879" y="557"/>
                  </a:cubicBezTo>
                  <a:close/>
                  <a:moveTo>
                    <a:pt x="1674" y="879"/>
                  </a:moveTo>
                  <a:cubicBezTo>
                    <a:pt x="1683" y="865"/>
                    <a:pt x="1681" y="833"/>
                    <a:pt x="1670" y="822"/>
                  </a:cubicBezTo>
                  <a:cubicBezTo>
                    <a:pt x="1671" y="839"/>
                    <a:pt x="1667" y="864"/>
                    <a:pt x="1674" y="879"/>
                  </a:cubicBezTo>
                  <a:close/>
                  <a:moveTo>
                    <a:pt x="1346" y="1324"/>
                  </a:moveTo>
                  <a:cubicBezTo>
                    <a:pt x="1340" y="1316"/>
                    <a:pt x="1334" y="1319"/>
                    <a:pt x="1330" y="1326"/>
                  </a:cubicBezTo>
                  <a:cubicBezTo>
                    <a:pt x="1326" y="1332"/>
                    <a:pt x="1326" y="1337"/>
                    <a:pt x="1319" y="1342"/>
                  </a:cubicBezTo>
                  <a:cubicBezTo>
                    <a:pt x="1316" y="1344"/>
                    <a:pt x="1314" y="1344"/>
                    <a:pt x="1311" y="1347"/>
                  </a:cubicBezTo>
                  <a:cubicBezTo>
                    <a:pt x="1310" y="1350"/>
                    <a:pt x="1310" y="1355"/>
                    <a:pt x="1307" y="1357"/>
                  </a:cubicBezTo>
                  <a:cubicBezTo>
                    <a:pt x="1299" y="1352"/>
                    <a:pt x="1299" y="1365"/>
                    <a:pt x="1294" y="1369"/>
                  </a:cubicBezTo>
                  <a:cubicBezTo>
                    <a:pt x="1293" y="1369"/>
                    <a:pt x="1294" y="1366"/>
                    <a:pt x="1290" y="1367"/>
                  </a:cubicBezTo>
                  <a:cubicBezTo>
                    <a:pt x="1290" y="1370"/>
                    <a:pt x="1289" y="1373"/>
                    <a:pt x="1288" y="1375"/>
                  </a:cubicBezTo>
                  <a:cubicBezTo>
                    <a:pt x="1274" y="1380"/>
                    <a:pt x="1261" y="1387"/>
                    <a:pt x="1246" y="1392"/>
                  </a:cubicBezTo>
                  <a:cubicBezTo>
                    <a:pt x="1245" y="1399"/>
                    <a:pt x="1239" y="1403"/>
                    <a:pt x="1234" y="1406"/>
                  </a:cubicBezTo>
                  <a:cubicBezTo>
                    <a:pt x="1229" y="1419"/>
                    <a:pt x="1234" y="1431"/>
                    <a:pt x="1228" y="1440"/>
                  </a:cubicBezTo>
                  <a:cubicBezTo>
                    <a:pt x="1222" y="1449"/>
                    <a:pt x="1206" y="1451"/>
                    <a:pt x="1200" y="1461"/>
                  </a:cubicBezTo>
                  <a:cubicBezTo>
                    <a:pt x="1196" y="1468"/>
                    <a:pt x="1195" y="1479"/>
                    <a:pt x="1200" y="1486"/>
                  </a:cubicBezTo>
                  <a:cubicBezTo>
                    <a:pt x="1199" y="1488"/>
                    <a:pt x="1197" y="1489"/>
                    <a:pt x="1196" y="1492"/>
                  </a:cubicBezTo>
                  <a:cubicBezTo>
                    <a:pt x="1210" y="1500"/>
                    <a:pt x="1225" y="1491"/>
                    <a:pt x="1237" y="1484"/>
                  </a:cubicBezTo>
                  <a:cubicBezTo>
                    <a:pt x="1249" y="1477"/>
                    <a:pt x="1252" y="1470"/>
                    <a:pt x="1258" y="1461"/>
                  </a:cubicBezTo>
                  <a:cubicBezTo>
                    <a:pt x="1266" y="1449"/>
                    <a:pt x="1279" y="1438"/>
                    <a:pt x="1290" y="1426"/>
                  </a:cubicBezTo>
                  <a:cubicBezTo>
                    <a:pt x="1303" y="1412"/>
                    <a:pt x="1321" y="1396"/>
                    <a:pt x="1320" y="1379"/>
                  </a:cubicBezTo>
                  <a:cubicBezTo>
                    <a:pt x="1329" y="1372"/>
                    <a:pt x="1331" y="1358"/>
                    <a:pt x="1346" y="1357"/>
                  </a:cubicBezTo>
                  <a:cubicBezTo>
                    <a:pt x="1347" y="1353"/>
                    <a:pt x="1345" y="1350"/>
                    <a:pt x="1343" y="1348"/>
                  </a:cubicBezTo>
                  <a:cubicBezTo>
                    <a:pt x="1345" y="1344"/>
                    <a:pt x="1348" y="1342"/>
                    <a:pt x="1349" y="1337"/>
                  </a:cubicBezTo>
                  <a:cubicBezTo>
                    <a:pt x="1346" y="1333"/>
                    <a:pt x="1345" y="1330"/>
                    <a:pt x="1346" y="1324"/>
                  </a:cubicBezTo>
                  <a:close/>
                  <a:moveTo>
                    <a:pt x="543" y="30"/>
                  </a:moveTo>
                  <a:cubicBezTo>
                    <a:pt x="549" y="31"/>
                    <a:pt x="558" y="29"/>
                    <a:pt x="561" y="24"/>
                  </a:cubicBezTo>
                  <a:cubicBezTo>
                    <a:pt x="559" y="23"/>
                    <a:pt x="555" y="25"/>
                    <a:pt x="555" y="23"/>
                  </a:cubicBezTo>
                  <a:cubicBezTo>
                    <a:pt x="557" y="20"/>
                    <a:pt x="562" y="20"/>
                    <a:pt x="565" y="18"/>
                  </a:cubicBezTo>
                  <a:cubicBezTo>
                    <a:pt x="566" y="22"/>
                    <a:pt x="567" y="23"/>
                    <a:pt x="567" y="25"/>
                  </a:cubicBezTo>
                  <a:cubicBezTo>
                    <a:pt x="591" y="20"/>
                    <a:pt x="609" y="13"/>
                    <a:pt x="635" y="14"/>
                  </a:cubicBezTo>
                  <a:cubicBezTo>
                    <a:pt x="628" y="14"/>
                    <a:pt x="628" y="14"/>
                    <a:pt x="628" y="14"/>
                  </a:cubicBezTo>
                  <a:cubicBezTo>
                    <a:pt x="619" y="24"/>
                    <a:pt x="601" y="16"/>
                    <a:pt x="593" y="22"/>
                  </a:cubicBezTo>
                  <a:cubicBezTo>
                    <a:pt x="592" y="24"/>
                    <a:pt x="595" y="25"/>
                    <a:pt x="593" y="26"/>
                  </a:cubicBezTo>
                  <a:cubicBezTo>
                    <a:pt x="591" y="26"/>
                    <a:pt x="590" y="24"/>
                    <a:pt x="589" y="23"/>
                  </a:cubicBezTo>
                  <a:cubicBezTo>
                    <a:pt x="584" y="25"/>
                    <a:pt x="579" y="26"/>
                    <a:pt x="576" y="31"/>
                  </a:cubicBezTo>
                  <a:cubicBezTo>
                    <a:pt x="580" y="32"/>
                    <a:pt x="584" y="29"/>
                    <a:pt x="586" y="34"/>
                  </a:cubicBezTo>
                  <a:cubicBezTo>
                    <a:pt x="573" y="46"/>
                    <a:pt x="553" y="51"/>
                    <a:pt x="537" y="59"/>
                  </a:cubicBezTo>
                  <a:cubicBezTo>
                    <a:pt x="541" y="61"/>
                    <a:pt x="545" y="57"/>
                    <a:pt x="546" y="59"/>
                  </a:cubicBezTo>
                  <a:cubicBezTo>
                    <a:pt x="542" y="61"/>
                    <a:pt x="540" y="65"/>
                    <a:pt x="534" y="66"/>
                  </a:cubicBezTo>
                  <a:cubicBezTo>
                    <a:pt x="534" y="62"/>
                    <a:pt x="534" y="62"/>
                    <a:pt x="534" y="62"/>
                  </a:cubicBezTo>
                  <a:cubicBezTo>
                    <a:pt x="528" y="61"/>
                    <a:pt x="525" y="67"/>
                    <a:pt x="527" y="71"/>
                  </a:cubicBezTo>
                  <a:cubicBezTo>
                    <a:pt x="521" y="74"/>
                    <a:pt x="515" y="77"/>
                    <a:pt x="508" y="79"/>
                  </a:cubicBezTo>
                  <a:cubicBezTo>
                    <a:pt x="508" y="77"/>
                    <a:pt x="510" y="77"/>
                    <a:pt x="507" y="77"/>
                  </a:cubicBezTo>
                  <a:cubicBezTo>
                    <a:pt x="503" y="77"/>
                    <a:pt x="503" y="80"/>
                    <a:pt x="499" y="81"/>
                  </a:cubicBezTo>
                  <a:cubicBezTo>
                    <a:pt x="479" y="84"/>
                    <a:pt x="469" y="99"/>
                    <a:pt x="452" y="107"/>
                  </a:cubicBezTo>
                  <a:cubicBezTo>
                    <a:pt x="456" y="107"/>
                    <a:pt x="458" y="102"/>
                    <a:pt x="461" y="106"/>
                  </a:cubicBezTo>
                  <a:cubicBezTo>
                    <a:pt x="441" y="111"/>
                    <a:pt x="429" y="123"/>
                    <a:pt x="419" y="138"/>
                  </a:cubicBezTo>
                  <a:cubicBezTo>
                    <a:pt x="422" y="140"/>
                    <a:pt x="423" y="138"/>
                    <a:pt x="426" y="137"/>
                  </a:cubicBezTo>
                  <a:cubicBezTo>
                    <a:pt x="423" y="141"/>
                    <a:pt x="417" y="144"/>
                    <a:pt x="418" y="149"/>
                  </a:cubicBezTo>
                  <a:cubicBezTo>
                    <a:pt x="438" y="144"/>
                    <a:pt x="451" y="129"/>
                    <a:pt x="469" y="123"/>
                  </a:cubicBezTo>
                  <a:cubicBezTo>
                    <a:pt x="476" y="120"/>
                    <a:pt x="483" y="118"/>
                    <a:pt x="490" y="114"/>
                  </a:cubicBezTo>
                  <a:cubicBezTo>
                    <a:pt x="490" y="112"/>
                    <a:pt x="492" y="111"/>
                    <a:pt x="494" y="110"/>
                  </a:cubicBezTo>
                  <a:cubicBezTo>
                    <a:pt x="515" y="109"/>
                    <a:pt x="539" y="103"/>
                    <a:pt x="564" y="92"/>
                  </a:cubicBezTo>
                  <a:cubicBezTo>
                    <a:pt x="562" y="94"/>
                    <a:pt x="564" y="93"/>
                    <a:pt x="565" y="95"/>
                  </a:cubicBezTo>
                  <a:cubicBezTo>
                    <a:pt x="585" y="94"/>
                    <a:pt x="601" y="89"/>
                    <a:pt x="619" y="85"/>
                  </a:cubicBezTo>
                  <a:cubicBezTo>
                    <a:pt x="618" y="82"/>
                    <a:pt x="614" y="82"/>
                    <a:pt x="612" y="80"/>
                  </a:cubicBezTo>
                  <a:cubicBezTo>
                    <a:pt x="616" y="79"/>
                    <a:pt x="616" y="74"/>
                    <a:pt x="622" y="75"/>
                  </a:cubicBezTo>
                  <a:cubicBezTo>
                    <a:pt x="622" y="77"/>
                    <a:pt x="619" y="77"/>
                    <a:pt x="618" y="80"/>
                  </a:cubicBezTo>
                  <a:cubicBezTo>
                    <a:pt x="627" y="89"/>
                    <a:pt x="641" y="68"/>
                    <a:pt x="631" y="63"/>
                  </a:cubicBezTo>
                  <a:cubicBezTo>
                    <a:pt x="634" y="62"/>
                    <a:pt x="637" y="64"/>
                    <a:pt x="641" y="62"/>
                  </a:cubicBezTo>
                  <a:cubicBezTo>
                    <a:pt x="643" y="63"/>
                    <a:pt x="642" y="67"/>
                    <a:pt x="645" y="67"/>
                  </a:cubicBezTo>
                  <a:cubicBezTo>
                    <a:pt x="648" y="62"/>
                    <a:pt x="652" y="64"/>
                    <a:pt x="659" y="63"/>
                  </a:cubicBezTo>
                  <a:cubicBezTo>
                    <a:pt x="660" y="56"/>
                    <a:pt x="669" y="62"/>
                    <a:pt x="672" y="57"/>
                  </a:cubicBezTo>
                  <a:cubicBezTo>
                    <a:pt x="671" y="56"/>
                    <a:pt x="669" y="56"/>
                    <a:pt x="669" y="54"/>
                  </a:cubicBezTo>
                  <a:cubicBezTo>
                    <a:pt x="672" y="51"/>
                    <a:pt x="673" y="53"/>
                    <a:pt x="676" y="54"/>
                  </a:cubicBezTo>
                  <a:cubicBezTo>
                    <a:pt x="678" y="52"/>
                    <a:pt x="679" y="51"/>
                    <a:pt x="681" y="50"/>
                  </a:cubicBezTo>
                  <a:cubicBezTo>
                    <a:pt x="682" y="46"/>
                    <a:pt x="678" y="47"/>
                    <a:pt x="679" y="44"/>
                  </a:cubicBezTo>
                  <a:cubicBezTo>
                    <a:pt x="687" y="44"/>
                    <a:pt x="691" y="46"/>
                    <a:pt x="696" y="43"/>
                  </a:cubicBezTo>
                  <a:cubicBezTo>
                    <a:pt x="698" y="40"/>
                    <a:pt x="693" y="43"/>
                    <a:pt x="693" y="40"/>
                  </a:cubicBezTo>
                  <a:cubicBezTo>
                    <a:pt x="704" y="32"/>
                    <a:pt x="724" y="28"/>
                    <a:pt x="740" y="25"/>
                  </a:cubicBezTo>
                  <a:cubicBezTo>
                    <a:pt x="736" y="19"/>
                    <a:pt x="724" y="24"/>
                    <a:pt x="718" y="23"/>
                  </a:cubicBezTo>
                  <a:cubicBezTo>
                    <a:pt x="718" y="19"/>
                    <a:pt x="724" y="21"/>
                    <a:pt x="725" y="18"/>
                  </a:cubicBezTo>
                  <a:cubicBezTo>
                    <a:pt x="713" y="13"/>
                    <a:pt x="688" y="10"/>
                    <a:pt x="674" y="16"/>
                  </a:cubicBezTo>
                  <a:cubicBezTo>
                    <a:pt x="674" y="13"/>
                    <a:pt x="674" y="13"/>
                    <a:pt x="674" y="13"/>
                  </a:cubicBezTo>
                  <a:cubicBezTo>
                    <a:pt x="666" y="16"/>
                    <a:pt x="660" y="11"/>
                    <a:pt x="653" y="12"/>
                  </a:cubicBezTo>
                  <a:cubicBezTo>
                    <a:pt x="653" y="10"/>
                    <a:pt x="655" y="10"/>
                    <a:pt x="656" y="9"/>
                  </a:cubicBezTo>
                  <a:cubicBezTo>
                    <a:pt x="645" y="5"/>
                    <a:pt x="629" y="0"/>
                    <a:pt x="616" y="7"/>
                  </a:cubicBezTo>
                  <a:cubicBezTo>
                    <a:pt x="617" y="7"/>
                    <a:pt x="619" y="6"/>
                    <a:pt x="619" y="8"/>
                  </a:cubicBezTo>
                  <a:cubicBezTo>
                    <a:pt x="613" y="8"/>
                    <a:pt x="615" y="9"/>
                    <a:pt x="611" y="11"/>
                  </a:cubicBezTo>
                  <a:cubicBezTo>
                    <a:pt x="608" y="7"/>
                    <a:pt x="615" y="6"/>
                    <a:pt x="618" y="4"/>
                  </a:cubicBezTo>
                  <a:cubicBezTo>
                    <a:pt x="604" y="5"/>
                    <a:pt x="594" y="9"/>
                    <a:pt x="584" y="13"/>
                  </a:cubicBezTo>
                  <a:cubicBezTo>
                    <a:pt x="585" y="14"/>
                    <a:pt x="585" y="15"/>
                    <a:pt x="585" y="16"/>
                  </a:cubicBezTo>
                  <a:cubicBezTo>
                    <a:pt x="582" y="18"/>
                    <a:pt x="575" y="13"/>
                    <a:pt x="576" y="17"/>
                  </a:cubicBezTo>
                  <a:cubicBezTo>
                    <a:pt x="572" y="17"/>
                    <a:pt x="570" y="19"/>
                    <a:pt x="566" y="18"/>
                  </a:cubicBezTo>
                  <a:cubicBezTo>
                    <a:pt x="566" y="16"/>
                    <a:pt x="570" y="16"/>
                    <a:pt x="570" y="14"/>
                  </a:cubicBezTo>
                  <a:cubicBezTo>
                    <a:pt x="563" y="14"/>
                    <a:pt x="559" y="22"/>
                    <a:pt x="553" y="20"/>
                  </a:cubicBezTo>
                  <a:cubicBezTo>
                    <a:pt x="554" y="20"/>
                    <a:pt x="554" y="19"/>
                    <a:pt x="553" y="18"/>
                  </a:cubicBezTo>
                  <a:cubicBezTo>
                    <a:pt x="558" y="18"/>
                    <a:pt x="560" y="16"/>
                    <a:pt x="565" y="15"/>
                  </a:cubicBezTo>
                  <a:cubicBezTo>
                    <a:pt x="561" y="11"/>
                    <a:pt x="571" y="11"/>
                    <a:pt x="570" y="8"/>
                  </a:cubicBezTo>
                  <a:cubicBezTo>
                    <a:pt x="563" y="10"/>
                    <a:pt x="556" y="12"/>
                    <a:pt x="550" y="15"/>
                  </a:cubicBezTo>
                  <a:cubicBezTo>
                    <a:pt x="553" y="17"/>
                    <a:pt x="554" y="14"/>
                    <a:pt x="556" y="16"/>
                  </a:cubicBezTo>
                  <a:cubicBezTo>
                    <a:pt x="552" y="17"/>
                    <a:pt x="550" y="19"/>
                    <a:pt x="550" y="20"/>
                  </a:cubicBezTo>
                  <a:cubicBezTo>
                    <a:pt x="547" y="18"/>
                    <a:pt x="548" y="22"/>
                    <a:pt x="545" y="23"/>
                  </a:cubicBezTo>
                  <a:cubicBezTo>
                    <a:pt x="549" y="23"/>
                    <a:pt x="541" y="26"/>
                    <a:pt x="543" y="30"/>
                  </a:cubicBezTo>
                  <a:close/>
                  <a:moveTo>
                    <a:pt x="595" y="5"/>
                  </a:moveTo>
                  <a:cubicBezTo>
                    <a:pt x="588" y="5"/>
                    <a:pt x="580" y="11"/>
                    <a:pt x="577" y="13"/>
                  </a:cubicBezTo>
                  <a:cubicBezTo>
                    <a:pt x="580" y="13"/>
                    <a:pt x="582" y="12"/>
                    <a:pt x="586" y="11"/>
                  </a:cubicBezTo>
                  <a:cubicBezTo>
                    <a:pt x="585" y="7"/>
                    <a:pt x="592" y="9"/>
                    <a:pt x="595" y="5"/>
                  </a:cubicBezTo>
                  <a:close/>
                  <a:moveTo>
                    <a:pt x="397" y="110"/>
                  </a:moveTo>
                  <a:cubicBezTo>
                    <a:pt x="404" y="109"/>
                    <a:pt x="408" y="99"/>
                    <a:pt x="414" y="99"/>
                  </a:cubicBezTo>
                  <a:cubicBezTo>
                    <a:pt x="414" y="102"/>
                    <a:pt x="410" y="102"/>
                    <a:pt x="409" y="105"/>
                  </a:cubicBezTo>
                  <a:cubicBezTo>
                    <a:pt x="428" y="100"/>
                    <a:pt x="438" y="84"/>
                    <a:pt x="454" y="80"/>
                  </a:cubicBezTo>
                  <a:cubicBezTo>
                    <a:pt x="451" y="85"/>
                    <a:pt x="443" y="87"/>
                    <a:pt x="439" y="92"/>
                  </a:cubicBezTo>
                  <a:cubicBezTo>
                    <a:pt x="448" y="87"/>
                    <a:pt x="457" y="87"/>
                    <a:pt x="467" y="82"/>
                  </a:cubicBezTo>
                  <a:cubicBezTo>
                    <a:pt x="467" y="78"/>
                    <a:pt x="467" y="78"/>
                    <a:pt x="467" y="78"/>
                  </a:cubicBezTo>
                  <a:cubicBezTo>
                    <a:pt x="469" y="76"/>
                    <a:pt x="472" y="75"/>
                    <a:pt x="474" y="74"/>
                  </a:cubicBezTo>
                  <a:cubicBezTo>
                    <a:pt x="478" y="62"/>
                    <a:pt x="492" y="66"/>
                    <a:pt x="499" y="59"/>
                  </a:cubicBezTo>
                  <a:cubicBezTo>
                    <a:pt x="499" y="58"/>
                    <a:pt x="498" y="59"/>
                    <a:pt x="498" y="58"/>
                  </a:cubicBezTo>
                  <a:cubicBezTo>
                    <a:pt x="504" y="58"/>
                    <a:pt x="509" y="55"/>
                    <a:pt x="507" y="51"/>
                  </a:cubicBezTo>
                  <a:cubicBezTo>
                    <a:pt x="510" y="52"/>
                    <a:pt x="517" y="49"/>
                    <a:pt x="513" y="46"/>
                  </a:cubicBezTo>
                  <a:cubicBezTo>
                    <a:pt x="518" y="44"/>
                    <a:pt x="525" y="44"/>
                    <a:pt x="526" y="38"/>
                  </a:cubicBezTo>
                  <a:cubicBezTo>
                    <a:pt x="530" y="40"/>
                    <a:pt x="536" y="38"/>
                    <a:pt x="536" y="34"/>
                  </a:cubicBezTo>
                  <a:cubicBezTo>
                    <a:pt x="532" y="32"/>
                    <a:pt x="532" y="33"/>
                    <a:pt x="535" y="30"/>
                  </a:cubicBezTo>
                  <a:cubicBezTo>
                    <a:pt x="505" y="33"/>
                    <a:pt x="487" y="53"/>
                    <a:pt x="461" y="57"/>
                  </a:cubicBezTo>
                  <a:cubicBezTo>
                    <a:pt x="484" y="51"/>
                    <a:pt x="499" y="35"/>
                    <a:pt x="520" y="31"/>
                  </a:cubicBezTo>
                  <a:cubicBezTo>
                    <a:pt x="523" y="30"/>
                    <a:pt x="536" y="31"/>
                    <a:pt x="540" y="24"/>
                  </a:cubicBezTo>
                  <a:cubicBezTo>
                    <a:pt x="538" y="23"/>
                    <a:pt x="537" y="27"/>
                    <a:pt x="536" y="24"/>
                  </a:cubicBezTo>
                  <a:cubicBezTo>
                    <a:pt x="538" y="24"/>
                    <a:pt x="540" y="24"/>
                    <a:pt x="540" y="21"/>
                  </a:cubicBezTo>
                  <a:cubicBezTo>
                    <a:pt x="536" y="21"/>
                    <a:pt x="537" y="21"/>
                    <a:pt x="531" y="21"/>
                  </a:cubicBezTo>
                  <a:cubicBezTo>
                    <a:pt x="531" y="23"/>
                    <a:pt x="531" y="23"/>
                    <a:pt x="530" y="24"/>
                  </a:cubicBezTo>
                  <a:cubicBezTo>
                    <a:pt x="520" y="31"/>
                    <a:pt x="502" y="35"/>
                    <a:pt x="492" y="39"/>
                  </a:cubicBezTo>
                  <a:cubicBezTo>
                    <a:pt x="509" y="31"/>
                    <a:pt x="495" y="38"/>
                    <a:pt x="485" y="41"/>
                  </a:cubicBezTo>
                  <a:cubicBezTo>
                    <a:pt x="483" y="43"/>
                    <a:pt x="484" y="44"/>
                    <a:pt x="483" y="45"/>
                  </a:cubicBezTo>
                  <a:cubicBezTo>
                    <a:pt x="481" y="45"/>
                    <a:pt x="479" y="45"/>
                    <a:pt x="478" y="47"/>
                  </a:cubicBezTo>
                  <a:cubicBezTo>
                    <a:pt x="459" y="52"/>
                    <a:pt x="439" y="65"/>
                    <a:pt x="422" y="75"/>
                  </a:cubicBezTo>
                  <a:cubicBezTo>
                    <a:pt x="423" y="75"/>
                    <a:pt x="424" y="75"/>
                    <a:pt x="425" y="76"/>
                  </a:cubicBezTo>
                  <a:cubicBezTo>
                    <a:pt x="421" y="77"/>
                    <a:pt x="420" y="77"/>
                    <a:pt x="420" y="75"/>
                  </a:cubicBezTo>
                  <a:cubicBezTo>
                    <a:pt x="422" y="78"/>
                    <a:pt x="410" y="83"/>
                    <a:pt x="412" y="83"/>
                  </a:cubicBezTo>
                  <a:cubicBezTo>
                    <a:pt x="414" y="83"/>
                    <a:pt x="415" y="81"/>
                    <a:pt x="415" y="83"/>
                  </a:cubicBezTo>
                  <a:cubicBezTo>
                    <a:pt x="413" y="84"/>
                    <a:pt x="411" y="85"/>
                    <a:pt x="409" y="87"/>
                  </a:cubicBezTo>
                  <a:cubicBezTo>
                    <a:pt x="411" y="87"/>
                    <a:pt x="411" y="89"/>
                    <a:pt x="412" y="89"/>
                  </a:cubicBezTo>
                  <a:cubicBezTo>
                    <a:pt x="411" y="83"/>
                    <a:pt x="438" y="72"/>
                    <a:pt x="445" y="66"/>
                  </a:cubicBezTo>
                  <a:cubicBezTo>
                    <a:pt x="445" y="67"/>
                    <a:pt x="445" y="68"/>
                    <a:pt x="446" y="68"/>
                  </a:cubicBezTo>
                  <a:cubicBezTo>
                    <a:pt x="461" y="62"/>
                    <a:pt x="476" y="54"/>
                    <a:pt x="492" y="49"/>
                  </a:cubicBezTo>
                  <a:cubicBezTo>
                    <a:pt x="489" y="52"/>
                    <a:pt x="491" y="51"/>
                    <a:pt x="493" y="52"/>
                  </a:cubicBezTo>
                  <a:cubicBezTo>
                    <a:pt x="489" y="56"/>
                    <a:pt x="481" y="56"/>
                    <a:pt x="481" y="57"/>
                  </a:cubicBezTo>
                  <a:cubicBezTo>
                    <a:pt x="481" y="60"/>
                    <a:pt x="484" y="54"/>
                    <a:pt x="484" y="58"/>
                  </a:cubicBezTo>
                  <a:cubicBezTo>
                    <a:pt x="474" y="60"/>
                    <a:pt x="475" y="66"/>
                    <a:pt x="467" y="64"/>
                  </a:cubicBezTo>
                  <a:cubicBezTo>
                    <a:pt x="468" y="64"/>
                    <a:pt x="469" y="64"/>
                    <a:pt x="470" y="62"/>
                  </a:cubicBezTo>
                  <a:cubicBezTo>
                    <a:pt x="465" y="63"/>
                    <a:pt x="461" y="63"/>
                    <a:pt x="459" y="67"/>
                  </a:cubicBezTo>
                  <a:cubicBezTo>
                    <a:pt x="462" y="67"/>
                    <a:pt x="466" y="64"/>
                    <a:pt x="468" y="67"/>
                  </a:cubicBezTo>
                  <a:cubicBezTo>
                    <a:pt x="457" y="71"/>
                    <a:pt x="446" y="75"/>
                    <a:pt x="436" y="80"/>
                  </a:cubicBezTo>
                  <a:cubicBezTo>
                    <a:pt x="435" y="79"/>
                    <a:pt x="435" y="79"/>
                    <a:pt x="435" y="78"/>
                  </a:cubicBezTo>
                  <a:cubicBezTo>
                    <a:pt x="430" y="79"/>
                    <a:pt x="424" y="81"/>
                    <a:pt x="421" y="84"/>
                  </a:cubicBezTo>
                  <a:cubicBezTo>
                    <a:pt x="424" y="85"/>
                    <a:pt x="425" y="84"/>
                    <a:pt x="426" y="85"/>
                  </a:cubicBezTo>
                  <a:cubicBezTo>
                    <a:pt x="420" y="91"/>
                    <a:pt x="401" y="99"/>
                    <a:pt x="403" y="103"/>
                  </a:cubicBezTo>
                  <a:cubicBezTo>
                    <a:pt x="399" y="103"/>
                    <a:pt x="400" y="108"/>
                    <a:pt x="397" y="110"/>
                  </a:cubicBezTo>
                  <a:close/>
                  <a:moveTo>
                    <a:pt x="1664" y="783"/>
                  </a:moveTo>
                  <a:cubicBezTo>
                    <a:pt x="1662" y="757"/>
                    <a:pt x="1654" y="739"/>
                    <a:pt x="1657" y="715"/>
                  </a:cubicBezTo>
                  <a:cubicBezTo>
                    <a:pt x="1657" y="713"/>
                    <a:pt x="1660" y="711"/>
                    <a:pt x="1660" y="709"/>
                  </a:cubicBezTo>
                  <a:cubicBezTo>
                    <a:pt x="1661" y="704"/>
                    <a:pt x="1658" y="695"/>
                    <a:pt x="1659" y="688"/>
                  </a:cubicBezTo>
                  <a:cubicBezTo>
                    <a:pt x="1663" y="662"/>
                    <a:pt x="1657" y="631"/>
                    <a:pt x="1654" y="604"/>
                  </a:cubicBezTo>
                  <a:cubicBezTo>
                    <a:pt x="1657" y="604"/>
                    <a:pt x="1656" y="608"/>
                    <a:pt x="1658" y="609"/>
                  </a:cubicBezTo>
                  <a:cubicBezTo>
                    <a:pt x="1657" y="596"/>
                    <a:pt x="1656" y="594"/>
                    <a:pt x="1660" y="586"/>
                  </a:cubicBezTo>
                  <a:cubicBezTo>
                    <a:pt x="1665" y="605"/>
                    <a:pt x="1677" y="623"/>
                    <a:pt x="1681" y="642"/>
                  </a:cubicBezTo>
                  <a:cubicBezTo>
                    <a:pt x="1653" y="494"/>
                    <a:pt x="1586" y="373"/>
                    <a:pt x="1504" y="271"/>
                  </a:cubicBezTo>
                  <a:cubicBezTo>
                    <a:pt x="1433" y="183"/>
                    <a:pt x="1339" y="108"/>
                    <a:pt x="1233" y="55"/>
                  </a:cubicBezTo>
                  <a:cubicBezTo>
                    <a:pt x="1211" y="44"/>
                    <a:pt x="1193" y="32"/>
                    <a:pt x="1170" y="30"/>
                  </a:cubicBezTo>
                  <a:cubicBezTo>
                    <a:pt x="1169" y="38"/>
                    <a:pt x="1191" y="35"/>
                    <a:pt x="1181" y="42"/>
                  </a:cubicBezTo>
                  <a:cubicBezTo>
                    <a:pt x="1185" y="42"/>
                    <a:pt x="1187" y="44"/>
                    <a:pt x="1190" y="46"/>
                  </a:cubicBezTo>
                  <a:cubicBezTo>
                    <a:pt x="1176" y="44"/>
                    <a:pt x="1163" y="34"/>
                    <a:pt x="1149" y="38"/>
                  </a:cubicBezTo>
                  <a:cubicBezTo>
                    <a:pt x="1153" y="40"/>
                    <a:pt x="1156" y="40"/>
                    <a:pt x="1159" y="42"/>
                  </a:cubicBezTo>
                  <a:cubicBezTo>
                    <a:pt x="1149" y="43"/>
                    <a:pt x="1137" y="42"/>
                    <a:pt x="1133" y="43"/>
                  </a:cubicBezTo>
                  <a:cubicBezTo>
                    <a:pt x="1134" y="43"/>
                    <a:pt x="1134" y="43"/>
                    <a:pt x="1134" y="44"/>
                  </a:cubicBezTo>
                  <a:cubicBezTo>
                    <a:pt x="1129" y="45"/>
                    <a:pt x="1128" y="38"/>
                    <a:pt x="1123" y="41"/>
                  </a:cubicBezTo>
                  <a:cubicBezTo>
                    <a:pt x="1128" y="43"/>
                    <a:pt x="1130" y="44"/>
                    <a:pt x="1134" y="48"/>
                  </a:cubicBezTo>
                  <a:cubicBezTo>
                    <a:pt x="1134" y="49"/>
                    <a:pt x="1133" y="50"/>
                    <a:pt x="1132" y="51"/>
                  </a:cubicBezTo>
                  <a:cubicBezTo>
                    <a:pt x="1122" y="41"/>
                    <a:pt x="1110" y="28"/>
                    <a:pt x="1092" y="32"/>
                  </a:cubicBezTo>
                  <a:cubicBezTo>
                    <a:pt x="1084" y="33"/>
                    <a:pt x="1075" y="30"/>
                    <a:pt x="1069" y="33"/>
                  </a:cubicBezTo>
                  <a:cubicBezTo>
                    <a:pt x="1071" y="34"/>
                    <a:pt x="1075" y="34"/>
                    <a:pt x="1077" y="36"/>
                  </a:cubicBezTo>
                  <a:cubicBezTo>
                    <a:pt x="1073" y="36"/>
                    <a:pt x="1080" y="39"/>
                    <a:pt x="1076" y="41"/>
                  </a:cubicBezTo>
                  <a:cubicBezTo>
                    <a:pt x="1073" y="41"/>
                    <a:pt x="1073" y="39"/>
                    <a:pt x="1069" y="39"/>
                  </a:cubicBezTo>
                  <a:cubicBezTo>
                    <a:pt x="1069" y="44"/>
                    <a:pt x="1063" y="43"/>
                    <a:pt x="1064" y="47"/>
                  </a:cubicBezTo>
                  <a:cubicBezTo>
                    <a:pt x="1065" y="53"/>
                    <a:pt x="1072" y="50"/>
                    <a:pt x="1074" y="57"/>
                  </a:cubicBezTo>
                  <a:cubicBezTo>
                    <a:pt x="1068" y="57"/>
                    <a:pt x="1065" y="56"/>
                    <a:pt x="1062" y="59"/>
                  </a:cubicBezTo>
                  <a:cubicBezTo>
                    <a:pt x="1067" y="66"/>
                    <a:pt x="1081" y="64"/>
                    <a:pt x="1088" y="69"/>
                  </a:cubicBezTo>
                  <a:cubicBezTo>
                    <a:pt x="1080" y="69"/>
                    <a:pt x="1076" y="66"/>
                    <a:pt x="1068" y="66"/>
                  </a:cubicBezTo>
                  <a:cubicBezTo>
                    <a:pt x="1070" y="70"/>
                    <a:pt x="1066" y="68"/>
                    <a:pt x="1065" y="70"/>
                  </a:cubicBezTo>
                  <a:cubicBezTo>
                    <a:pt x="1066" y="72"/>
                    <a:pt x="1072" y="73"/>
                    <a:pt x="1070" y="74"/>
                  </a:cubicBezTo>
                  <a:cubicBezTo>
                    <a:pt x="1063" y="73"/>
                    <a:pt x="1059" y="64"/>
                    <a:pt x="1052" y="66"/>
                  </a:cubicBezTo>
                  <a:cubicBezTo>
                    <a:pt x="1056" y="67"/>
                    <a:pt x="1057" y="70"/>
                    <a:pt x="1058" y="74"/>
                  </a:cubicBezTo>
                  <a:cubicBezTo>
                    <a:pt x="1073" y="77"/>
                    <a:pt x="1082" y="94"/>
                    <a:pt x="1098" y="88"/>
                  </a:cubicBezTo>
                  <a:cubicBezTo>
                    <a:pt x="1098" y="91"/>
                    <a:pt x="1095" y="90"/>
                    <a:pt x="1096" y="93"/>
                  </a:cubicBezTo>
                  <a:cubicBezTo>
                    <a:pt x="1104" y="97"/>
                    <a:pt x="1113" y="103"/>
                    <a:pt x="1113" y="112"/>
                  </a:cubicBezTo>
                  <a:cubicBezTo>
                    <a:pt x="1108" y="111"/>
                    <a:pt x="1100" y="114"/>
                    <a:pt x="1098" y="110"/>
                  </a:cubicBezTo>
                  <a:cubicBezTo>
                    <a:pt x="1101" y="110"/>
                    <a:pt x="1103" y="108"/>
                    <a:pt x="1105" y="107"/>
                  </a:cubicBezTo>
                  <a:cubicBezTo>
                    <a:pt x="1101" y="101"/>
                    <a:pt x="1099" y="93"/>
                    <a:pt x="1087" y="94"/>
                  </a:cubicBezTo>
                  <a:cubicBezTo>
                    <a:pt x="1083" y="92"/>
                    <a:pt x="1081" y="89"/>
                    <a:pt x="1077" y="86"/>
                  </a:cubicBezTo>
                  <a:cubicBezTo>
                    <a:pt x="1071" y="83"/>
                    <a:pt x="1063" y="81"/>
                    <a:pt x="1057" y="77"/>
                  </a:cubicBezTo>
                  <a:cubicBezTo>
                    <a:pt x="1050" y="72"/>
                    <a:pt x="1045" y="64"/>
                    <a:pt x="1031" y="66"/>
                  </a:cubicBezTo>
                  <a:cubicBezTo>
                    <a:pt x="1031" y="71"/>
                    <a:pt x="1040" y="73"/>
                    <a:pt x="1038" y="81"/>
                  </a:cubicBezTo>
                  <a:cubicBezTo>
                    <a:pt x="1046" y="82"/>
                    <a:pt x="1050" y="87"/>
                    <a:pt x="1055" y="91"/>
                  </a:cubicBezTo>
                  <a:cubicBezTo>
                    <a:pt x="1061" y="91"/>
                    <a:pt x="1070" y="92"/>
                    <a:pt x="1073" y="98"/>
                  </a:cubicBezTo>
                  <a:cubicBezTo>
                    <a:pt x="1055" y="95"/>
                    <a:pt x="1045" y="90"/>
                    <a:pt x="1026" y="91"/>
                  </a:cubicBezTo>
                  <a:cubicBezTo>
                    <a:pt x="1025" y="96"/>
                    <a:pt x="1033" y="94"/>
                    <a:pt x="1033" y="99"/>
                  </a:cubicBezTo>
                  <a:cubicBezTo>
                    <a:pt x="1030" y="99"/>
                    <a:pt x="1036" y="102"/>
                    <a:pt x="1032" y="102"/>
                  </a:cubicBezTo>
                  <a:cubicBezTo>
                    <a:pt x="1028" y="102"/>
                    <a:pt x="1030" y="96"/>
                    <a:pt x="1025" y="97"/>
                  </a:cubicBezTo>
                  <a:cubicBezTo>
                    <a:pt x="1022" y="104"/>
                    <a:pt x="1011" y="98"/>
                    <a:pt x="1008" y="106"/>
                  </a:cubicBezTo>
                  <a:cubicBezTo>
                    <a:pt x="1001" y="107"/>
                    <a:pt x="1004" y="99"/>
                    <a:pt x="999" y="99"/>
                  </a:cubicBezTo>
                  <a:cubicBezTo>
                    <a:pt x="994" y="105"/>
                    <a:pt x="978" y="105"/>
                    <a:pt x="979" y="117"/>
                  </a:cubicBezTo>
                  <a:cubicBezTo>
                    <a:pt x="974" y="119"/>
                    <a:pt x="964" y="118"/>
                    <a:pt x="964" y="111"/>
                  </a:cubicBezTo>
                  <a:cubicBezTo>
                    <a:pt x="971" y="111"/>
                    <a:pt x="971" y="111"/>
                    <a:pt x="971" y="111"/>
                  </a:cubicBezTo>
                  <a:cubicBezTo>
                    <a:pt x="968" y="105"/>
                    <a:pt x="960" y="104"/>
                    <a:pt x="950" y="105"/>
                  </a:cubicBezTo>
                  <a:cubicBezTo>
                    <a:pt x="953" y="108"/>
                    <a:pt x="958" y="109"/>
                    <a:pt x="956" y="116"/>
                  </a:cubicBezTo>
                  <a:cubicBezTo>
                    <a:pt x="959" y="119"/>
                    <a:pt x="967" y="118"/>
                    <a:pt x="966" y="125"/>
                  </a:cubicBezTo>
                  <a:cubicBezTo>
                    <a:pt x="961" y="127"/>
                    <a:pt x="959" y="121"/>
                    <a:pt x="953" y="122"/>
                  </a:cubicBezTo>
                  <a:cubicBezTo>
                    <a:pt x="951" y="127"/>
                    <a:pt x="945" y="128"/>
                    <a:pt x="943" y="133"/>
                  </a:cubicBezTo>
                  <a:cubicBezTo>
                    <a:pt x="945" y="136"/>
                    <a:pt x="951" y="136"/>
                    <a:pt x="952" y="141"/>
                  </a:cubicBezTo>
                  <a:cubicBezTo>
                    <a:pt x="942" y="142"/>
                    <a:pt x="937" y="138"/>
                    <a:pt x="930" y="135"/>
                  </a:cubicBezTo>
                  <a:cubicBezTo>
                    <a:pt x="929" y="136"/>
                    <a:pt x="928" y="138"/>
                    <a:pt x="926" y="138"/>
                  </a:cubicBezTo>
                  <a:cubicBezTo>
                    <a:pt x="927" y="144"/>
                    <a:pt x="935" y="143"/>
                    <a:pt x="939" y="146"/>
                  </a:cubicBezTo>
                  <a:cubicBezTo>
                    <a:pt x="932" y="152"/>
                    <a:pt x="927" y="141"/>
                    <a:pt x="917" y="144"/>
                  </a:cubicBezTo>
                  <a:cubicBezTo>
                    <a:pt x="916" y="138"/>
                    <a:pt x="912" y="137"/>
                    <a:pt x="914" y="131"/>
                  </a:cubicBezTo>
                  <a:cubicBezTo>
                    <a:pt x="908" y="127"/>
                    <a:pt x="897" y="126"/>
                    <a:pt x="894" y="119"/>
                  </a:cubicBezTo>
                  <a:cubicBezTo>
                    <a:pt x="908" y="124"/>
                    <a:pt x="935" y="135"/>
                    <a:pt x="948" y="122"/>
                  </a:cubicBezTo>
                  <a:cubicBezTo>
                    <a:pt x="937" y="105"/>
                    <a:pt x="911" y="105"/>
                    <a:pt x="888" y="100"/>
                  </a:cubicBezTo>
                  <a:cubicBezTo>
                    <a:pt x="888" y="98"/>
                    <a:pt x="889" y="98"/>
                    <a:pt x="889" y="96"/>
                  </a:cubicBezTo>
                  <a:cubicBezTo>
                    <a:pt x="886" y="97"/>
                    <a:pt x="885" y="94"/>
                    <a:pt x="882" y="95"/>
                  </a:cubicBezTo>
                  <a:cubicBezTo>
                    <a:pt x="882" y="98"/>
                    <a:pt x="874" y="99"/>
                    <a:pt x="872" y="97"/>
                  </a:cubicBezTo>
                  <a:cubicBezTo>
                    <a:pt x="873" y="95"/>
                    <a:pt x="876" y="96"/>
                    <a:pt x="877" y="93"/>
                  </a:cubicBezTo>
                  <a:cubicBezTo>
                    <a:pt x="874" y="91"/>
                    <a:pt x="870" y="90"/>
                    <a:pt x="866" y="89"/>
                  </a:cubicBezTo>
                  <a:cubicBezTo>
                    <a:pt x="864" y="89"/>
                    <a:pt x="865" y="93"/>
                    <a:pt x="862" y="93"/>
                  </a:cubicBezTo>
                  <a:cubicBezTo>
                    <a:pt x="864" y="90"/>
                    <a:pt x="862" y="88"/>
                    <a:pt x="858" y="87"/>
                  </a:cubicBezTo>
                  <a:cubicBezTo>
                    <a:pt x="855" y="88"/>
                    <a:pt x="858" y="94"/>
                    <a:pt x="854" y="93"/>
                  </a:cubicBezTo>
                  <a:cubicBezTo>
                    <a:pt x="852" y="93"/>
                    <a:pt x="853" y="90"/>
                    <a:pt x="852" y="90"/>
                  </a:cubicBezTo>
                  <a:cubicBezTo>
                    <a:pt x="851" y="92"/>
                    <a:pt x="848" y="96"/>
                    <a:pt x="847" y="94"/>
                  </a:cubicBezTo>
                  <a:cubicBezTo>
                    <a:pt x="847" y="91"/>
                    <a:pt x="851" y="91"/>
                    <a:pt x="851" y="87"/>
                  </a:cubicBezTo>
                  <a:cubicBezTo>
                    <a:pt x="844" y="88"/>
                    <a:pt x="840" y="91"/>
                    <a:pt x="836" y="94"/>
                  </a:cubicBezTo>
                  <a:cubicBezTo>
                    <a:pt x="828" y="94"/>
                    <a:pt x="826" y="96"/>
                    <a:pt x="821" y="100"/>
                  </a:cubicBezTo>
                  <a:cubicBezTo>
                    <a:pt x="820" y="100"/>
                    <a:pt x="820" y="98"/>
                    <a:pt x="820" y="97"/>
                  </a:cubicBezTo>
                  <a:cubicBezTo>
                    <a:pt x="816" y="96"/>
                    <a:pt x="816" y="100"/>
                    <a:pt x="813" y="101"/>
                  </a:cubicBezTo>
                  <a:cubicBezTo>
                    <a:pt x="814" y="98"/>
                    <a:pt x="816" y="97"/>
                    <a:pt x="812" y="95"/>
                  </a:cubicBezTo>
                  <a:cubicBezTo>
                    <a:pt x="808" y="104"/>
                    <a:pt x="800" y="109"/>
                    <a:pt x="790" y="111"/>
                  </a:cubicBezTo>
                  <a:cubicBezTo>
                    <a:pt x="789" y="114"/>
                    <a:pt x="793" y="115"/>
                    <a:pt x="790" y="115"/>
                  </a:cubicBezTo>
                  <a:cubicBezTo>
                    <a:pt x="779" y="120"/>
                    <a:pt x="771" y="128"/>
                    <a:pt x="766" y="139"/>
                  </a:cubicBezTo>
                  <a:cubicBezTo>
                    <a:pt x="759" y="142"/>
                    <a:pt x="752" y="144"/>
                    <a:pt x="747" y="150"/>
                  </a:cubicBezTo>
                  <a:cubicBezTo>
                    <a:pt x="735" y="145"/>
                    <a:pt x="734" y="160"/>
                    <a:pt x="722" y="159"/>
                  </a:cubicBezTo>
                  <a:cubicBezTo>
                    <a:pt x="721" y="162"/>
                    <a:pt x="726" y="162"/>
                    <a:pt x="723" y="163"/>
                  </a:cubicBezTo>
                  <a:cubicBezTo>
                    <a:pt x="715" y="161"/>
                    <a:pt x="709" y="166"/>
                    <a:pt x="708" y="174"/>
                  </a:cubicBezTo>
                  <a:cubicBezTo>
                    <a:pt x="708" y="176"/>
                    <a:pt x="713" y="173"/>
                    <a:pt x="714" y="176"/>
                  </a:cubicBezTo>
                  <a:cubicBezTo>
                    <a:pt x="705" y="176"/>
                    <a:pt x="705" y="176"/>
                    <a:pt x="705" y="176"/>
                  </a:cubicBezTo>
                  <a:cubicBezTo>
                    <a:pt x="707" y="179"/>
                    <a:pt x="704" y="183"/>
                    <a:pt x="706" y="186"/>
                  </a:cubicBezTo>
                  <a:cubicBezTo>
                    <a:pt x="704" y="189"/>
                    <a:pt x="700" y="189"/>
                    <a:pt x="699" y="193"/>
                  </a:cubicBezTo>
                  <a:cubicBezTo>
                    <a:pt x="702" y="193"/>
                    <a:pt x="705" y="193"/>
                    <a:pt x="705" y="196"/>
                  </a:cubicBezTo>
                  <a:cubicBezTo>
                    <a:pt x="705" y="199"/>
                    <a:pt x="698" y="196"/>
                    <a:pt x="698" y="200"/>
                  </a:cubicBezTo>
                  <a:cubicBezTo>
                    <a:pt x="707" y="222"/>
                    <a:pt x="728" y="200"/>
                    <a:pt x="741" y="196"/>
                  </a:cubicBezTo>
                  <a:cubicBezTo>
                    <a:pt x="749" y="204"/>
                    <a:pt x="742" y="220"/>
                    <a:pt x="752" y="229"/>
                  </a:cubicBezTo>
                  <a:cubicBezTo>
                    <a:pt x="747" y="233"/>
                    <a:pt x="752" y="236"/>
                    <a:pt x="751" y="243"/>
                  </a:cubicBezTo>
                  <a:cubicBezTo>
                    <a:pt x="754" y="244"/>
                    <a:pt x="759" y="244"/>
                    <a:pt x="763" y="244"/>
                  </a:cubicBezTo>
                  <a:cubicBezTo>
                    <a:pt x="765" y="235"/>
                    <a:pt x="771" y="232"/>
                    <a:pt x="781" y="235"/>
                  </a:cubicBezTo>
                  <a:cubicBezTo>
                    <a:pt x="785" y="227"/>
                    <a:pt x="791" y="216"/>
                    <a:pt x="790" y="206"/>
                  </a:cubicBezTo>
                  <a:cubicBezTo>
                    <a:pt x="799" y="203"/>
                    <a:pt x="805" y="201"/>
                    <a:pt x="810" y="192"/>
                  </a:cubicBezTo>
                  <a:cubicBezTo>
                    <a:pt x="807" y="187"/>
                    <a:pt x="804" y="183"/>
                    <a:pt x="797" y="182"/>
                  </a:cubicBezTo>
                  <a:cubicBezTo>
                    <a:pt x="794" y="175"/>
                    <a:pt x="798" y="173"/>
                    <a:pt x="800" y="170"/>
                  </a:cubicBezTo>
                  <a:cubicBezTo>
                    <a:pt x="802" y="166"/>
                    <a:pt x="800" y="162"/>
                    <a:pt x="803" y="159"/>
                  </a:cubicBezTo>
                  <a:cubicBezTo>
                    <a:pt x="807" y="155"/>
                    <a:pt x="816" y="157"/>
                    <a:pt x="822" y="153"/>
                  </a:cubicBezTo>
                  <a:cubicBezTo>
                    <a:pt x="828" y="148"/>
                    <a:pt x="827" y="141"/>
                    <a:pt x="830" y="133"/>
                  </a:cubicBezTo>
                  <a:cubicBezTo>
                    <a:pt x="838" y="131"/>
                    <a:pt x="850" y="130"/>
                    <a:pt x="852" y="138"/>
                  </a:cubicBezTo>
                  <a:cubicBezTo>
                    <a:pt x="844" y="146"/>
                    <a:pt x="835" y="152"/>
                    <a:pt x="827" y="158"/>
                  </a:cubicBezTo>
                  <a:cubicBezTo>
                    <a:pt x="825" y="167"/>
                    <a:pt x="830" y="173"/>
                    <a:pt x="828" y="182"/>
                  </a:cubicBezTo>
                  <a:cubicBezTo>
                    <a:pt x="841" y="199"/>
                    <a:pt x="865" y="184"/>
                    <a:pt x="883" y="183"/>
                  </a:cubicBezTo>
                  <a:cubicBezTo>
                    <a:pt x="886" y="185"/>
                    <a:pt x="888" y="187"/>
                    <a:pt x="891" y="189"/>
                  </a:cubicBezTo>
                  <a:cubicBezTo>
                    <a:pt x="889" y="192"/>
                    <a:pt x="883" y="192"/>
                    <a:pt x="882" y="196"/>
                  </a:cubicBezTo>
                  <a:cubicBezTo>
                    <a:pt x="869" y="188"/>
                    <a:pt x="830" y="199"/>
                    <a:pt x="854" y="209"/>
                  </a:cubicBezTo>
                  <a:cubicBezTo>
                    <a:pt x="852" y="215"/>
                    <a:pt x="855" y="217"/>
                    <a:pt x="855" y="224"/>
                  </a:cubicBezTo>
                  <a:cubicBezTo>
                    <a:pt x="844" y="226"/>
                    <a:pt x="846" y="216"/>
                    <a:pt x="840" y="215"/>
                  </a:cubicBezTo>
                  <a:cubicBezTo>
                    <a:pt x="827" y="212"/>
                    <a:pt x="823" y="237"/>
                    <a:pt x="829" y="248"/>
                  </a:cubicBezTo>
                  <a:cubicBezTo>
                    <a:pt x="826" y="251"/>
                    <a:pt x="821" y="247"/>
                    <a:pt x="816" y="250"/>
                  </a:cubicBezTo>
                  <a:cubicBezTo>
                    <a:pt x="814" y="251"/>
                    <a:pt x="818" y="256"/>
                    <a:pt x="814" y="256"/>
                  </a:cubicBezTo>
                  <a:cubicBezTo>
                    <a:pt x="807" y="258"/>
                    <a:pt x="806" y="253"/>
                    <a:pt x="802" y="251"/>
                  </a:cubicBezTo>
                  <a:cubicBezTo>
                    <a:pt x="785" y="249"/>
                    <a:pt x="782" y="260"/>
                    <a:pt x="766" y="259"/>
                  </a:cubicBezTo>
                  <a:cubicBezTo>
                    <a:pt x="765" y="261"/>
                    <a:pt x="762" y="262"/>
                    <a:pt x="761" y="265"/>
                  </a:cubicBezTo>
                  <a:cubicBezTo>
                    <a:pt x="754" y="254"/>
                    <a:pt x="741" y="255"/>
                    <a:pt x="729" y="260"/>
                  </a:cubicBezTo>
                  <a:cubicBezTo>
                    <a:pt x="728" y="257"/>
                    <a:pt x="733" y="255"/>
                    <a:pt x="730" y="253"/>
                  </a:cubicBezTo>
                  <a:cubicBezTo>
                    <a:pt x="710" y="255"/>
                    <a:pt x="726" y="232"/>
                    <a:pt x="734" y="228"/>
                  </a:cubicBezTo>
                  <a:cubicBezTo>
                    <a:pt x="734" y="226"/>
                    <a:pt x="728" y="229"/>
                    <a:pt x="730" y="226"/>
                  </a:cubicBezTo>
                  <a:cubicBezTo>
                    <a:pt x="731" y="221"/>
                    <a:pt x="736" y="220"/>
                    <a:pt x="734" y="215"/>
                  </a:cubicBezTo>
                  <a:cubicBezTo>
                    <a:pt x="726" y="214"/>
                    <a:pt x="726" y="222"/>
                    <a:pt x="720" y="223"/>
                  </a:cubicBezTo>
                  <a:cubicBezTo>
                    <a:pt x="721" y="221"/>
                    <a:pt x="720" y="219"/>
                    <a:pt x="718" y="219"/>
                  </a:cubicBezTo>
                  <a:cubicBezTo>
                    <a:pt x="717" y="220"/>
                    <a:pt x="715" y="222"/>
                    <a:pt x="714" y="223"/>
                  </a:cubicBezTo>
                  <a:cubicBezTo>
                    <a:pt x="713" y="226"/>
                    <a:pt x="717" y="224"/>
                    <a:pt x="715" y="227"/>
                  </a:cubicBezTo>
                  <a:cubicBezTo>
                    <a:pt x="712" y="226"/>
                    <a:pt x="709" y="229"/>
                    <a:pt x="708" y="231"/>
                  </a:cubicBezTo>
                  <a:cubicBezTo>
                    <a:pt x="708" y="231"/>
                    <a:pt x="708" y="247"/>
                    <a:pt x="708" y="247"/>
                  </a:cubicBezTo>
                  <a:cubicBezTo>
                    <a:pt x="708" y="250"/>
                    <a:pt x="711" y="251"/>
                    <a:pt x="711" y="253"/>
                  </a:cubicBezTo>
                  <a:cubicBezTo>
                    <a:pt x="710" y="260"/>
                    <a:pt x="706" y="261"/>
                    <a:pt x="701" y="266"/>
                  </a:cubicBezTo>
                  <a:cubicBezTo>
                    <a:pt x="699" y="264"/>
                    <a:pt x="697" y="261"/>
                    <a:pt x="692" y="262"/>
                  </a:cubicBezTo>
                  <a:cubicBezTo>
                    <a:pt x="690" y="263"/>
                    <a:pt x="691" y="267"/>
                    <a:pt x="689" y="267"/>
                  </a:cubicBezTo>
                  <a:cubicBezTo>
                    <a:pt x="658" y="260"/>
                    <a:pt x="655" y="300"/>
                    <a:pt x="622" y="295"/>
                  </a:cubicBezTo>
                  <a:cubicBezTo>
                    <a:pt x="624" y="289"/>
                    <a:pt x="622" y="290"/>
                    <a:pt x="619" y="287"/>
                  </a:cubicBezTo>
                  <a:cubicBezTo>
                    <a:pt x="624" y="281"/>
                    <a:pt x="635" y="282"/>
                    <a:pt x="635" y="272"/>
                  </a:cubicBezTo>
                  <a:cubicBezTo>
                    <a:pt x="632" y="268"/>
                    <a:pt x="626" y="267"/>
                    <a:pt x="621" y="270"/>
                  </a:cubicBezTo>
                  <a:cubicBezTo>
                    <a:pt x="626" y="261"/>
                    <a:pt x="625" y="249"/>
                    <a:pt x="618" y="242"/>
                  </a:cubicBezTo>
                  <a:cubicBezTo>
                    <a:pt x="620" y="240"/>
                    <a:pt x="621" y="236"/>
                    <a:pt x="622" y="234"/>
                  </a:cubicBezTo>
                  <a:cubicBezTo>
                    <a:pt x="621" y="231"/>
                    <a:pt x="619" y="228"/>
                    <a:pt x="616" y="227"/>
                  </a:cubicBezTo>
                  <a:cubicBezTo>
                    <a:pt x="622" y="221"/>
                    <a:pt x="630" y="217"/>
                    <a:pt x="634" y="209"/>
                  </a:cubicBezTo>
                  <a:cubicBezTo>
                    <a:pt x="629" y="208"/>
                    <a:pt x="623" y="208"/>
                    <a:pt x="618" y="206"/>
                  </a:cubicBezTo>
                  <a:cubicBezTo>
                    <a:pt x="622" y="203"/>
                    <a:pt x="629" y="203"/>
                    <a:pt x="629" y="197"/>
                  </a:cubicBezTo>
                  <a:cubicBezTo>
                    <a:pt x="623" y="197"/>
                    <a:pt x="620" y="198"/>
                    <a:pt x="615" y="197"/>
                  </a:cubicBezTo>
                  <a:cubicBezTo>
                    <a:pt x="610" y="200"/>
                    <a:pt x="608" y="205"/>
                    <a:pt x="602" y="206"/>
                  </a:cubicBezTo>
                  <a:cubicBezTo>
                    <a:pt x="604" y="217"/>
                    <a:pt x="593" y="215"/>
                    <a:pt x="591" y="222"/>
                  </a:cubicBezTo>
                  <a:cubicBezTo>
                    <a:pt x="592" y="225"/>
                    <a:pt x="595" y="217"/>
                    <a:pt x="596" y="221"/>
                  </a:cubicBezTo>
                  <a:cubicBezTo>
                    <a:pt x="592" y="222"/>
                    <a:pt x="592" y="228"/>
                    <a:pt x="589" y="230"/>
                  </a:cubicBezTo>
                  <a:cubicBezTo>
                    <a:pt x="589" y="227"/>
                    <a:pt x="587" y="226"/>
                    <a:pt x="583" y="228"/>
                  </a:cubicBezTo>
                  <a:cubicBezTo>
                    <a:pt x="586" y="231"/>
                    <a:pt x="586" y="232"/>
                    <a:pt x="586" y="235"/>
                  </a:cubicBezTo>
                  <a:cubicBezTo>
                    <a:pt x="588" y="233"/>
                    <a:pt x="590" y="232"/>
                    <a:pt x="593" y="234"/>
                  </a:cubicBezTo>
                  <a:cubicBezTo>
                    <a:pt x="591" y="237"/>
                    <a:pt x="587" y="237"/>
                    <a:pt x="587" y="242"/>
                  </a:cubicBezTo>
                  <a:cubicBezTo>
                    <a:pt x="590" y="244"/>
                    <a:pt x="600" y="240"/>
                    <a:pt x="602" y="241"/>
                  </a:cubicBezTo>
                  <a:cubicBezTo>
                    <a:pt x="601" y="243"/>
                    <a:pt x="597" y="243"/>
                    <a:pt x="597" y="248"/>
                  </a:cubicBezTo>
                  <a:cubicBezTo>
                    <a:pt x="597" y="250"/>
                    <a:pt x="601" y="249"/>
                    <a:pt x="601" y="252"/>
                  </a:cubicBezTo>
                  <a:cubicBezTo>
                    <a:pt x="598" y="255"/>
                    <a:pt x="597" y="260"/>
                    <a:pt x="593" y="262"/>
                  </a:cubicBezTo>
                  <a:cubicBezTo>
                    <a:pt x="589" y="260"/>
                    <a:pt x="585" y="259"/>
                    <a:pt x="580" y="259"/>
                  </a:cubicBezTo>
                  <a:cubicBezTo>
                    <a:pt x="580" y="262"/>
                    <a:pt x="578" y="263"/>
                    <a:pt x="576" y="266"/>
                  </a:cubicBezTo>
                  <a:cubicBezTo>
                    <a:pt x="578" y="266"/>
                    <a:pt x="580" y="266"/>
                    <a:pt x="581" y="268"/>
                  </a:cubicBezTo>
                  <a:cubicBezTo>
                    <a:pt x="579" y="276"/>
                    <a:pt x="565" y="272"/>
                    <a:pt x="565" y="282"/>
                  </a:cubicBezTo>
                  <a:cubicBezTo>
                    <a:pt x="572" y="279"/>
                    <a:pt x="575" y="286"/>
                    <a:pt x="581" y="287"/>
                  </a:cubicBezTo>
                  <a:cubicBezTo>
                    <a:pt x="565" y="287"/>
                    <a:pt x="557" y="295"/>
                    <a:pt x="547" y="303"/>
                  </a:cubicBezTo>
                  <a:cubicBezTo>
                    <a:pt x="554" y="307"/>
                    <a:pt x="560" y="294"/>
                    <a:pt x="567" y="302"/>
                  </a:cubicBezTo>
                  <a:cubicBezTo>
                    <a:pt x="571" y="301"/>
                    <a:pt x="573" y="297"/>
                    <a:pt x="577" y="296"/>
                  </a:cubicBezTo>
                  <a:cubicBezTo>
                    <a:pt x="580" y="295"/>
                    <a:pt x="578" y="299"/>
                    <a:pt x="581" y="299"/>
                  </a:cubicBezTo>
                  <a:cubicBezTo>
                    <a:pt x="594" y="297"/>
                    <a:pt x="607" y="300"/>
                    <a:pt x="621" y="295"/>
                  </a:cubicBezTo>
                  <a:cubicBezTo>
                    <a:pt x="626" y="312"/>
                    <a:pt x="603" y="306"/>
                    <a:pt x="599" y="317"/>
                  </a:cubicBezTo>
                  <a:cubicBezTo>
                    <a:pt x="595" y="317"/>
                    <a:pt x="591" y="317"/>
                    <a:pt x="589" y="316"/>
                  </a:cubicBezTo>
                  <a:cubicBezTo>
                    <a:pt x="589" y="312"/>
                    <a:pt x="588" y="309"/>
                    <a:pt x="583" y="310"/>
                  </a:cubicBezTo>
                  <a:cubicBezTo>
                    <a:pt x="588" y="324"/>
                    <a:pt x="570" y="328"/>
                    <a:pt x="562" y="320"/>
                  </a:cubicBezTo>
                  <a:cubicBezTo>
                    <a:pt x="558" y="323"/>
                    <a:pt x="549" y="320"/>
                    <a:pt x="546" y="323"/>
                  </a:cubicBezTo>
                  <a:cubicBezTo>
                    <a:pt x="549" y="328"/>
                    <a:pt x="541" y="328"/>
                    <a:pt x="542" y="332"/>
                  </a:cubicBezTo>
                  <a:cubicBezTo>
                    <a:pt x="549" y="336"/>
                    <a:pt x="557" y="338"/>
                    <a:pt x="562" y="345"/>
                  </a:cubicBezTo>
                  <a:cubicBezTo>
                    <a:pt x="559" y="351"/>
                    <a:pt x="563" y="357"/>
                    <a:pt x="567" y="361"/>
                  </a:cubicBezTo>
                  <a:cubicBezTo>
                    <a:pt x="564" y="378"/>
                    <a:pt x="554" y="391"/>
                    <a:pt x="545" y="403"/>
                  </a:cubicBezTo>
                  <a:cubicBezTo>
                    <a:pt x="534" y="401"/>
                    <a:pt x="525" y="401"/>
                    <a:pt x="516" y="400"/>
                  </a:cubicBezTo>
                  <a:cubicBezTo>
                    <a:pt x="510" y="400"/>
                    <a:pt x="509" y="396"/>
                    <a:pt x="504" y="395"/>
                  </a:cubicBezTo>
                  <a:cubicBezTo>
                    <a:pt x="493" y="391"/>
                    <a:pt x="483" y="396"/>
                    <a:pt x="479" y="389"/>
                  </a:cubicBezTo>
                  <a:cubicBezTo>
                    <a:pt x="474" y="395"/>
                    <a:pt x="462" y="393"/>
                    <a:pt x="457" y="398"/>
                  </a:cubicBezTo>
                  <a:cubicBezTo>
                    <a:pt x="460" y="407"/>
                    <a:pt x="456" y="410"/>
                    <a:pt x="454" y="414"/>
                  </a:cubicBezTo>
                  <a:cubicBezTo>
                    <a:pt x="451" y="422"/>
                    <a:pt x="449" y="431"/>
                    <a:pt x="441" y="441"/>
                  </a:cubicBezTo>
                  <a:cubicBezTo>
                    <a:pt x="435" y="448"/>
                    <a:pt x="425" y="458"/>
                    <a:pt x="425" y="465"/>
                  </a:cubicBezTo>
                  <a:cubicBezTo>
                    <a:pt x="424" y="467"/>
                    <a:pt x="427" y="471"/>
                    <a:pt x="427" y="472"/>
                  </a:cubicBezTo>
                  <a:cubicBezTo>
                    <a:pt x="428" y="481"/>
                    <a:pt x="421" y="484"/>
                    <a:pt x="418" y="493"/>
                  </a:cubicBezTo>
                  <a:cubicBezTo>
                    <a:pt x="421" y="496"/>
                    <a:pt x="427" y="495"/>
                    <a:pt x="429" y="498"/>
                  </a:cubicBezTo>
                  <a:cubicBezTo>
                    <a:pt x="433" y="497"/>
                    <a:pt x="436" y="495"/>
                    <a:pt x="441" y="495"/>
                  </a:cubicBezTo>
                  <a:cubicBezTo>
                    <a:pt x="446" y="500"/>
                    <a:pt x="447" y="504"/>
                    <a:pt x="446" y="514"/>
                  </a:cubicBezTo>
                  <a:cubicBezTo>
                    <a:pt x="451" y="521"/>
                    <a:pt x="455" y="514"/>
                    <a:pt x="462" y="512"/>
                  </a:cubicBezTo>
                  <a:cubicBezTo>
                    <a:pt x="476" y="506"/>
                    <a:pt x="489" y="512"/>
                    <a:pt x="501" y="513"/>
                  </a:cubicBezTo>
                  <a:cubicBezTo>
                    <a:pt x="508" y="507"/>
                    <a:pt x="510" y="498"/>
                    <a:pt x="523" y="499"/>
                  </a:cubicBezTo>
                  <a:cubicBezTo>
                    <a:pt x="527" y="491"/>
                    <a:pt x="532" y="485"/>
                    <a:pt x="542" y="483"/>
                  </a:cubicBezTo>
                  <a:cubicBezTo>
                    <a:pt x="543" y="476"/>
                    <a:pt x="538" y="477"/>
                    <a:pt x="538" y="471"/>
                  </a:cubicBezTo>
                  <a:cubicBezTo>
                    <a:pt x="543" y="459"/>
                    <a:pt x="557" y="456"/>
                    <a:pt x="564" y="445"/>
                  </a:cubicBezTo>
                  <a:cubicBezTo>
                    <a:pt x="578" y="441"/>
                    <a:pt x="602" y="440"/>
                    <a:pt x="596" y="421"/>
                  </a:cubicBezTo>
                  <a:cubicBezTo>
                    <a:pt x="602" y="415"/>
                    <a:pt x="607" y="408"/>
                    <a:pt x="615" y="408"/>
                  </a:cubicBezTo>
                  <a:cubicBezTo>
                    <a:pt x="616" y="408"/>
                    <a:pt x="618" y="410"/>
                    <a:pt x="621" y="411"/>
                  </a:cubicBezTo>
                  <a:cubicBezTo>
                    <a:pt x="632" y="413"/>
                    <a:pt x="631" y="419"/>
                    <a:pt x="644" y="418"/>
                  </a:cubicBezTo>
                  <a:cubicBezTo>
                    <a:pt x="645" y="409"/>
                    <a:pt x="656" y="410"/>
                    <a:pt x="664" y="407"/>
                  </a:cubicBezTo>
                  <a:cubicBezTo>
                    <a:pt x="670" y="404"/>
                    <a:pt x="672" y="399"/>
                    <a:pt x="676" y="398"/>
                  </a:cubicBezTo>
                  <a:cubicBezTo>
                    <a:pt x="687" y="398"/>
                    <a:pt x="695" y="409"/>
                    <a:pt x="692" y="422"/>
                  </a:cubicBezTo>
                  <a:cubicBezTo>
                    <a:pt x="703" y="432"/>
                    <a:pt x="715" y="440"/>
                    <a:pt x="723" y="453"/>
                  </a:cubicBezTo>
                  <a:cubicBezTo>
                    <a:pt x="731" y="453"/>
                    <a:pt x="731" y="453"/>
                    <a:pt x="731" y="453"/>
                  </a:cubicBezTo>
                  <a:cubicBezTo>
                    <a:pt x="732" y="462"/>
                    <a:pt x="745" y="458"/>
                    <a:pt x="749" y="464"/>
                  </a:cubicBezTo>
                  <a:cubicBezTo>
                    <a:pt x="748" y="468"/>
                    <a:pt x="750" y="469"/>
                    <a:pt x="751" y="472"/>
                  </a:cubicBezTo>
                  <a:cubicBezTo>
                    <a:pt x="753" y="473"/>
                    <a:pt x="757" y="473"/>
                    <a:pt x="759" y="475"/>
                  </a:cubicBezTo>
                  <a:cubicBezTo>
                    <a:pt x="760" y="481"/>
                    <a:pt x="762" y="487"/>
                    <a:pt x="764" y="491"/>
                  </a:cubicBezTo>
                  <a:cubicBezTo>
                    <a:pt x="760" y="496"/>
                    <a:pt x="760" y="503"/>
                    <a:pt x="753" y="505"/>
                  </a:cubicBezTo>
                  <a:cubicBezTo>
                    <a:pt x="751" y="505"/>
                    <a:pt x="747" y="504"/>
                    <a:pt x="743" y="504"/>
                  </a:cubicBezTo>
                  <a:cubicBezTo>
                    <a:pt x="733" y="505"/>
                    <a:pt x="728" y="509"/>
                    <a:pt x="722" y="503"/>
                  </a:cubicBezTo>
                  <a:cubicBezTo>
                    <a:pt x="718" y="506"/>
                    <a:pt x="716" y="504"/>
                    <a:pt x="710" y="504"/>
                  </a:cubicBezTo>
                  <a:cubicBezTo>
                    <a:pt x="709" y="507"/>
                    <a:pt x="707" y="508"/>
                    <a:pt x="709" y="512"/>
                  </a:cubicBezTo>
                  <a:cubicBezTo>
                    <a:pt x="717" y="512"/>
                    <a:pt x="720" y="521"/>
                    <a:pt x="727" y="524"/>
                  </a:cubicBezTo>
                  <a:cubicBezTo>
                    <a:pt x="729" y="525"/>
                    <a:pt x="732" y="523"/>
                    <a:pt x="734" y="524"/>
                  </a:cubicBezTo>
                  <a:cubicBezTo>
                    <a:pt x="738" y="526"/>
                    <a:pt x="742" y="535"/>
                    <a:pt x="748" y="530"/>
                  </a:cubicBezTo>
                  <a:cubicBezTo>
                    <a:pt x="750" y="523"/>
                    <a:pt x="746" y="512"/>
                    <a:pt x="754" y="510"/>
                  </a:cubicBezTo>
                  <a:cubicBezTo>
                    <a:pt x="768" y="513"/>
                    <a:pt x="768" y="494"/>
                    <a:pt x="780" y="492"/>
                  </a:cubicBezTo>
                  <a:cubicBezTo>
                    <a:pt x="781" y="483"/>
                    <a:pt x="773" y="483"/>
                    <a:pt x="771" y="477"/>
                  </a:cubicBezTo>
                  <a:cubicBezTo>
                    <a:pt x="774" y="474"/>
                    <a:pt x="774" y="468"/>
                    <a:pt x="779" y="467"/>
                  </a:cubicBezTo>
                  <a:cubicBezTo>
                    <a:pt x="788" y="467"/>
                    <a:pt x="791" y="482"/>
                    <a:pt x="800" y="475"/>
                  </a:cubicBezTo>
                  <a:cubicBezTo>
                    <a:pt x="796" y="458"/>
                    <a:pt x="776" y="458"/>
                    <a:pt x="764" y="449"/>
                  </a:cubicBezTo>
                  <a:cubicBezTo>
                    <a:pt x="766" y="447"/>
                    <a:pt x="768" y="446"/>
                    <a:pt x="767" y="442"/>
                  </a:cubicBezTo>
                  <a:cubicBezTo>
                    <a:pt x="757" y="440"/>
                    <a:pt x="749" y="439"/>
                    <a:pt x="743" y="433"/>
                  </a:cubicBezTo>
                  <a:cubicBezTo>
                    <a:pt x="739" y="428"/>
                    <a:pt x="739" y="420"/>
                    <a:pt x="736" y="414"/>
                  </a:cubicBezTo>
                  <a:cubicBezTo>
                    <a:pt x="731" y="406"/>
                    <a:pt x="720" y="405"/>
                    <a:pt x="720" y="395"/>
                  </a:cubicBezTo>
                  <a:cubicBezTo>
                    <a:pt x="724" y="394"/>
                    <a:pt x="725" y="389"/>
                    <a:pt x="722" y="386"/>
                  </a:cubicBezTo>
                  <a:cubicBezTo>
                    <a:pt x="726" y="383"/>
                    <a:pt x="734" y="378"/>
                    <a:pt x="740" y="381"/>
                  </a:cubicBezTo>
                  <a:cubicBezTo>
                    <a:pt x="740" y="386"/>
                    <a:pt x="736" y="388"/>
                    <a:pt x="738" y="394"/>
                  </a:cubicBezTo>
                  <a:cubicBezTo>
                    <a:pt x="744" y="394"/>
                    <a:pt x="742" y="388"/>
                    <a:pt x="748" y="390"/>
                  </a:cubicBezTo>
                  <a:cubicBezTo>
                    <a:pt x="751" y="402"/>
                    <a:pt x="761" y="406"/>
                    <a:pt x="765" y="417"/>
                  </a:cubicBezTo>
                  <a:cubicBezTo>
                    <a:pt x="770" y="416"/>
                    <a:pt x="773" y="418"/>
                    <a:pt x="777" y="418"/>
                  </a:cubicBezTo>
                  <a:cubicBezTo>
                    <a:pt x="778" y="420"/>
                    <a:pt x="778" y="423"/>
                    <a:pt x="780" y="424"/>
                  </a:cubicBezTo>
                  <a:cubicBezTo>
                    <a:pt x="795" y="428"/>
                    <a:pt x="801" y="441"/>
                    <a:pt x="814" y="446"/>
                  </a:cubicBezTo>
                  <a:cubicBezTo>
                    <a:pt x="813" y="455"/>
                    <a:pt x="811" y="463"/>
                    <a:pt x="809" y="469"/>
                  </a:cubicBezTo>
                  <a:cubicBezTo>
                    <a:pt x="811" y="473"/>
                    <a:pt x="818" y="473"/>
                    <a:pt x="817" y="481"/>
                  </a:cubicBezTo>
                  <a:cubicBezTo>
                    <a:pt x="827" y="485"/>
                    <a:pt x="831" y="496"/>
                    <a:pt x="838" y="503"/>
                  </a:cubicBezTo>
                  <a:cubicBezTo>
                    <a:pt x="841" y="504"/>
                    <a:pt x="847" y="501"/>
                    <a:pt x="847" y="505"/>
                  </a:cubicBezTo>
                  <a:cubicBezTo>
                    <a:pt x="845" y="507"/>
                    <a:pt x="840" y="506"/>
                    <a:pt x="839" y="510"/>
                  </a:cubicBezTo>
                  <a:cubicBezTo>
                    <a:pt x="843" y="516"/>
                    <a:pt x="846" y="518"/>
                    <a:pt x="844" y="529"/>
                  </a:cubicBezTo>
                  <a:cubicBezTo>
                    <a:pt x="848" y="531"/>
                    <a:pt x="851" y="529"/>
                    <a:pt x="856" y="529"/>
                  </a:cubicBezTo>
                  <a:cubicBezTo>
                    <a:pt x="856" y="531"/>
                    <a:pt x="857" y="532"/>
                    <a:pt x="858" y="535"/>
                  </a:cubicBezTo>
                  <a:cubicBezTo>
                    <a:pt x="863" y="530"/>
                    <a:pt x="865" y="538"/>
                    <a:pt x="870" y="536"/>
                  </a:cubicBezTo>
                  <a:cubicBezTo>
                    <a:pt x="870" y="528"/>
                    <a:pt x="864" y="521"/>
                    <a:pt x="864" y="516"/>
                  </a:cubicBezTo>
                  <a:cubicBezTo>
                    <a:pt x="869" y="516"/>
                    <a:pt x="868" y="521"/>
                    <a:pt x="874" y="519"/>
                  </a:cubicBezTo>
                  <a:cubicBezTo>
                    <a:pt x="873" y="511"/>
                    <a:pt x="857" y="510"/>
                    <a:pt x="852" y="503"/>
                  </a:cubicBezTo>
                  <a:cubicBezTo>
                    <a:pt x="863" y="501"/>
                    <a:pt x="870" y="511"/>
                    <a:pt x="881" y="513"/>
                  </a:cubicBezTo>
                  <a:cubicBezTo>
                    <a:pt x="883" y="510"/>
                    <a:pt x="881" y="506"/>
                    <a:pt x="880" y="504"/>
                  </a:cubicBezTo>
                  <a:cubicBezTo>
                    <a:pt x="883" y="503"/>
                    <a:pt x="886" y="502"/>
                    <a:pt x="885" y="496"/>
                  </a:cubicBezTo>
                  <a:cubicBezTo>
                    <a:pt x="881" y="496"/>
                    <a:pt x="876" y="496"/>
                    <a:pt x="873" y="493"/>
                  </a:cubicBezTo>
                  <a:cubicBezTo>
                    <a:pt x="867" y="489"/>
                    <a:pt x="860" y="474"/>
                    <a:pt x="858" y="467"/>
                  </a:cubicBezTo>
                  <a:cubicBezTo>
                    <a:pt x="864" y="469"/>
                    <a:pt x="866" y="474"/>
                    <a:pt x="872" y="476"/>
                  </a:cubicBezTo>
                  <a:cubicBezTo>
                    <a:pt x="878" y="473"/>
                    <a:pt x="872" y="463"/>
                    <a:pt x="880" y="461"/>
                  </a:cubicBezTo>
                  <a:cubicBezTo>
                    <a:pt x="884" y="461"/>
                    <a:pt x="884" y="464"/>
                    <a:pt x="887" y="465"/>
                  </a:cubicBezTo>
                  <a:cubicBezTo>
                    <a:pt x="891" y="463"/>
                    <a:pt x="891" y="459"/>
                    <a:pt x="895" y="459"/>
                  </a:cubicBezTo>
                  <a:cubicBezTo>
                    <a:pt x="900" y="461"/>
                    <a:pt x="908" y="461"/>
                    <a:pt x="908" y="467"/>
                  </a:cubicBezTo>
                  <a:cubicBezTo>
                    <a:pt x="906" y="469"/>
                    <a:pt x="900" y="468"/>
                    <a:pt x="902" y="473"/>
                  </a:cubicBezTo>
                  <a:cubicBezTo>
                    <a:pt x="906" y="477"/>
                    <a:pt x="907" y="470"/>
                    <a:pt x="911" y="470"/>
                  </a:cubicBezTo>
                  <a:cubicBezTo>
                    <a:pt x="910" y="479"/>
                    <a:pt x="910" y="484"/>
                    <a:pt x="906" y="490"/>
                  </a:cubicBezTo>
                  <a:cubicBezTo>
                    <a:pt x="910" y="490"/>
                    <a:pt x="912" y="492"/>
                    <a:pt x="916" y="492"/>
                  </a:cubicBezTo>
                  <a:cubicBezTo>
                    <a:pt x="920" y="487"/>
                    <a:pt x="914" y="487"/>
                    <a:pt x="912" y="484"/>
                  </a:cubicBezTo>
                  <a:cubicBezTo>
                    <a:pt x="922" y="483"/>
                    <a:pt x="922" y="498"/>
                    <a:pt x="923" y="502"/>
                  </a:cubicBezTo>
                  <a:cubicBezTo>
                    <a:pt x="919" y="497"/>
                    <a:pt x="915" y="497"/>
                    <a:pt x="907" y="498"/>
                  </a:cubicBezTo>
                  <a:cubicBezTo>
                    <a:pt x="907" y="504"/>
                    <a:pt x="907" y="504"/>
                    <a:pt x="907" y="504"/>
                  </a:cubicBezTo>
                  <a:cubicBezTo>
                    <a:pt x="918" y="505"/>
                    <a:pt x="933" y="506"/>
                    <a:pt x="930" y="519"/>
                  </a:cubicBezTo>
                  <a:cubicBezTo>
                    <a:pt x="936" y="523"/>
                    <a:pt x="943" y="525"/>
                    <a:pt x="946" y="531"/>
                  </a:cubicBezTo>
                  <a:cubicBezTo>
                    <a:pt x="957" y="529"/>
                    <a:pt x="965" y="543"/>
                    <a:pt x="980" y="537"/>
                  </a:cubicBezTo>
                  <a:cubicBezTo>
                    <a:pt x="978" y="524"/>
                    <a:pt x="995" y="524"/>
                    <a:pt x="1003" y="530"/>
                  </a:cubicBezTo>
                  <a:cubicBezTo>
                    <a:pt x="1006" y="532"/>
                    <a:pt x="1006" y="537"/>
                    <a:pt x="1010" y="539"/>
                  </a:cubicBezTo>
                  <a:cubicBezTo>
                    <a:pt x="1030" y="545"/>
                    <a:pt x="1038" y="516"/>
                    <a:pt x="1055" y="528"/>
                  </a:cubicBezTo>
                  <a:cubicBezTo>
                    <a:pt x="1059" y="527"/>
                    <a:pt x="1058" y="522"/>
                    <a:pt x="1063" y="522"/>
                  </a:cubicBezTo>
                  <a:cubicBezTo>
                    <a:pt x="1064" y="533"/>
                    <a:pt x="1056" y="553"/>
                    <a:pt x="1068" y="561"/>
                  </a:cubicBezTo>
                  <a:cubicBezTo>
                    <a:pt x="1054" y="576"/>
                    <a:pt x="1068" y="603"/>
                    <a:pt x="1059" y="616"/>
                  </a:cubicBezTo>
                  <a:cubicBezTo>
                    <a:pt x="1054" y="616"/>
                    <a:pt x="1054" y="616"/>
                    <a:pt x="1054" y="616"/>
                  </a:cubicBezTo>
                  <a:cubicBezTo>
                    <a:pt x="1052" y="630"/>
                    <a:pt x="1039" y="623"/>
                    <a:pt x="1027" y="625"/>
                  </a:cubicBezTo>
                  <a:cubicBezTo>
                    <a:pt x="1022" y="616"/>
                    <a:pt x="1015" y="621"/>
                    <a:pt x="1005" y="622"/>
                  </a:cubicBezTo>
                  <a:cubicBezTo>
                    <a:pt x="1002" y="622"/>
                    <a:pt x="1000" y="621"/>
                    <a:pt x="999" y="621"/>
                  </a:cubicBezTo>
                  <a:cubicBezTo>
                    <a:pt x="990" y="623"/>
                    <a:pt x="983" y="633"/>
                    <a:pt x="977" y="634"/>
                  </a:cubicBezTo>
                  <a:cubicBezTo>
                    <a:pt x="970" y="628"/>
                    <a:pt x="960" y="632"/>
                    <a:pt x="952" y="630"/>
                  </a:cubicBezTo>
                  <a:cubicBezTo>
                    <a:pt x="949" y="629"/>
                    <a:pt x="947" y="626"/>
                    <a:pt x="944" y="625"/>
                  </a:cubicBezTo>
                  <a:cubicBezTo>
                    <a:pt x="942" y="624"/>
                    <a:pt x="938" y="626"/>
                    <a:pt x="934" y="625"/>
                  </a:cubicBezTo>
                  <a:cubicBezTo>
                    <a:pt x="925" y="624"/>
                    <a:pt x="920" y="619"/>
                    <a:pt x="913" y="624"/>
                  </a:cubicBezTo>
                  <a:cubicBezTo>
                    <a:pt x="911" y="622"/>
                    <a:pt x="908" y="621"/>
                    <a:pt x="908" y="616"/>
                  </a:cubicBezTo>
                  <a:cubicBezTo>
                    <a:pt x="895" y="618"/>
                    <a:pt x="893" y="610"/>
                    <a:pt x="879" y="612"/>
                  </a:cubicBezTo>
                  <a:cubicBezTo>
                    <a:pt x="875" y="611"/>
                    <a:pt x="874" y="606"/>
                    <a:pt x="872" y="603"/>
                  </a:cubicBezTo>
                  <a:cubicBezTo>
                    <a:pt x="866" y="605"/>
                    <a:pt x="862" y="600"/>
                    <a:pt x="857" y="600"/>
                  </a:cubicBezTo>
                  <a:cubicBezTo>
                    <a:pt x="850" y="599"/>
                    <a:pt x="847" y="602"/>
                    <a:pt x="843" y="603"/>
                  </a:cubicBezTo>
                  <a:cubicBezTo>
                    <a:pt x="839" y="604"/>
                    <a:pt x="834" y="602"/>
                    <a:pt x="834" y="603"/>
                  </a:cubicBezTo>
                  <a:cubicBezTo>
                    <a:pt x="831" y="604"/>
                    <a:pt x="822" y="612"/>
                    <a:pt x="821" y="615"/>
                  </a:cubicBezTo>
                  <a:cubicBezTo>
                    <a:pt x="819" y="622"/>
                    <a:pt x="827" y="628"/>
                    <a:pt x="826" y="635"/>
                  </a:cubicBezTo>
                  <a:cubicBezTo>
                    <a:pt x="825" y="641"/>
                    <a:pt x="818" y="646"/>
                    <a:pt x="813" y="647"/>
                  </a:cubicBezTo>
                  <a:cubicBezTo>
                    <a:pt x="803" y="649"/>
                    <a:pt x="802" y="644"/>
                    <a:pt x="797" y="640"/>
                  </a:cubicBezTo>
                  <a:cubicBezTo>
                    <a:pt x="792" y="636"/>
                    <a:pt x="782" y="631"/>
                    <a:pt x="778" y="630"/>
                  </a:cubicBezTo>
                  <a:cubicBezTo>
                    <a:pt x="768" y="628"/>
                    <a:pt x="760" y="632"/>
                    <a:pt x="754" y="628"/>
                  </a:cubicBezTo>
                  <a:cubicBezTo>
                    <a:pt x="748" y="624"/>
                    <a:pt x="751" y="613"/>
                    <a:pt x="744" y="608"/>
                  </a:cubicBezTo>
                  <a:cubicBezTo>
                    <a:pt x="743" y="606"/>
                    <a:pt x="738" y="606"/>
                    <a:pt x="735" y="605"/>
                  </a:cubicBezTo>
                  <a:cubicBezTo>
                    <a:pt x="731" y="603"/>
                    <a:pt x="729" y="600"/>
                    <a:pt x="727" y="599"/>
                  </a:cubicBezTo>
                  <a:cubicBezTo>
                    <a:pt x="718" y="596"/>
                    <a:pt x="709" y="601"/>
                    <a:pt x="701" y="599"/>
                  </a:cubicBezTo>
                  <a:cubicBezTo>
                    <a:pt x="693" y="597"/>
                    <a:pt x="691" y="590"/>
                    <a:pt x="683" y="588"/>
                  </a:cubicBezTo>
                  <a:cubicBezTo>
                    <a:pt x="682" y="586"/>
                    <a:pt x="681" y="584"/>
                    <a:pt x="680" y="582"/>
                  </a:cubicBezTo>
                  <a:cubicBezTo>
                    <a:pt x="672" y="582"/>
                    <a:pt x="667" y="579"/>
                    <a:pt x="666" y="573"/>
                  </a:cubicBezTo>
                  <a:cubicBezTo>
                    <a:pt x="673" y="563"/>
                    <a:pt x="687" y="562"/>
                    <a:pt x="685" y="550"/>
                  </a:cubicBezTo>
                  <a:cubicBezTo>
                    <a:pt x="684" y="546"/>
                    <a:pt x="677" y="544"/>
                    <a:pt x="677" y="539"/>
                  </a:cubicBezTo>
                  <a:cubicBezTo>
                    <a:pt x="676" y="531"/>
                    <a:pt x="690" y="530"/>
                    <a:pt x="687" y="521"/>
                  </a:cubicBezTo>
                  <a:cubicBezTo>
                    <a:pt x="680" y="521"/>
                    <a:pt x="678" y="529"/>
                    <a:pt x="673" y="527"/>
                  </a:cubicBezTo>
                  <a:cubicBezTo>
                    <a:pt x="672" y="522"/>
                    <a:pt x="677" y="521"/>
                    <a:pt x="674" y="516"/>
                  </a:cubicBezTo>
                  <a:cubicBezTo>
                    <a:pt x="663" y="512"/>
                    <a:pt x="646" y="528"/>
                    <a:pt x="635" y="516"/>
                  </a:cubicBezTo>
                  <a:cubicBezTo>
                    <a:pt x="631" y="521"/>
                    <a:pt x="623" y="519"/>
                    <a:pt x="619" y="515"/>
                  </a:cubicBezTo>
                  <a:cubicBezTo>
                    <a:pt x="615" y="521"/>
                    <a:pt x="608" y="518"/>
                    <a:pt x="602" y="522"/>
                  </a:cubicBezTo>
                  <a:cubicBezTo>
                    <a:pt x="590" y="516"/>
                    <a:pt x="573" y="518"/>
                    <a:pt x="559" y="518"/>
                  </a:cubicBezTo>
                  <a:cubicBezTo>
                    <a:pt x="545" y="519"/>
                    <a:pt x="529" y="519"/>
                    <a:pt x="523" y="529"/>
                  </a:cubicBezTo>
                  <a:cubicBezTo>
                    <a:pt x="505" y="526"/>
                    <a:pt x="499" y="548"/>
                    <a:pt x="484" y="534"/>
                  </a:cubicBezTo>
                  <a:cubicBezTo>
                    <a:pt x="475" y="537"/>
                    <a:pt x="470" y="529"/>
                    <a:pt x="462" y="534"/>
                  </a:cubicBezTo>
                  <a:cubicBezTo>
                    <a:pt x="457" y="531"/>
                    <a:pt x="455" y="526"/>
                    <a:pt x="452" y="520"/>
                  </a:cubicBezTo>
                  <a:cubicBezTo>
                    <a:pt x="446" y="520"/>
                    <a:pt x="446" y="520"/>
                    <a:pt x="446" y="520"/>
                  </a:cubicBezTo>
                  <a:cubicBezTo>
                    <a:pt x="436" y="536"/>
                    <a:pt x="428" y="552"/>
                    <a:pt x="406" y="555"/>
                  </a:cubicBezTo>
                  <a:cubicBezTo>
                    <a:pt x="394" y="554"/>
                    <a:pt x="392" y="564"/>
                    <a:pt x="383" y="567"/>
                  </a:cubicBezTo>
                  <a:cubicBezTo>
                    <a:pt x="382" y="577"/>
                    <a:pt x="373" y="580"/>
                    <a:pt x="369" y="587"/>
                  </a:cubicBezTo>
                  <a:cubicBezTo>
                    <a:pt x="370" y="593"/>
                    <a:pt x="367" y="596"/>
                    <a:pt x="365" y="598"/>
                  </a:cubicBezTo>
                  <a:cubicBezTo>
                    <a:pt x="367" y="603"/>
                    <a:pt x="365" y="608"/>
                    <a:pt x="363" y="611"/>
                  </a:cubicBezTo>
                  <a:cubicBezTo>
                    <a:pt x="353" y="614"/>
                    <a:pt x="353" y="626"/>
                    <a:pt x="340" y="626"/>
                  </a:cubicBezTo>
                  <a:cubicBezTo>
                    <a:pt x="336" y="635"/>
                    <a:pt x="323" y="638"/>
                    <a:pt x="311" y="636"/>
                  </a:cubicBezTo>
                  <a:cubicBezTo>
                    <a:pt x="303" y="642"/>
                    <a:pt x="302" y="655"/>
                    <a:pt x="292" y="659"/>
                  </a:cubicBezTo>
                  <a:cubicBezTo>
                    <a:pt x="287" y="658"/>
                    <a:pt x="286" y="658"/>
                    <a:pt x="282" y="659"/>
                  </a:cubicBezTo>
                  <a:cubicBezTo>
                    <a:pt x="282" y="667"/>
                    <a:pt x="277" y="670"/>
                    <a:pt x="273" y="674"/>
                  </a:cubicBezTo>
                  <a:cubicBezTo>
                    <a:pt x="273" y="684"/>
                    <a:pt x="273" y="684"/>
                    <a:pt x="273" y="684"/>
                  </a:cubicBezTo>
                  <a:cubicBezTo>
                    <a:pt x="267" y="688"/>
                    <a:pt x="263" y="695"/>
                    <a:pt x="255" y="696"/>
                  </a:cubicBezTo>
                  <a:cubicBezTo>
                    <a:pt x="252" y="705"/>
                    <a:pt x="246" y="711"/>
                    <a:pt x="242" y="719"/>
                  </a:cubicBezTo>
                  <a:cubicBezTo>
                    <a:pt x="233" y="723"/>
                    <a:pt x="230" y="729"/>
                    <a:pt x="230" y="738"/>
                  </a:cubicBezTo>
                  <a:cubicBezTo>
                    <a:pt x="229" y="745"/>
                    <a:pt x="233" y="751"/>
                    <a:pt x="234" y="755"/>
                  </a:cubicBezTo>
                  <a:cubicBezTo>
                    <a:pt x="234" y="761"/>
                    <a:pt x="229" y="767"/>
                    <a:pt x="228" y="773"/>
                  </a:cubicBezTo>
                  <a:cubicBezTo>
                    <a:pt x="227" y="779"/>
                    <a:pt x="230" y="785"/>
                    <a:pt x="230" y="791"/>
                  </a:cubicBezTo>
                  <a:cubicBezTo>
                    <a:pt x="228" y="807"/>
                    <a:pt x="214" y="817"/>
                    <a:pt x="215" y="834"/>
                  </a:cubicBezTo>
                  <a:cubicBezTo>
                    <a:pt x="213" y="838"/>
                    <a:pt x="204" y="841"/>
                    <a:pt x="203" y="848"/>
                  </a:cubicBezTo>
                  <a:cubicBezTo>
                    <a:pt x="202" y="853"/>
                    <a:pt x="209" y="862"/>
                    <a:pt x="208" y="872"/>
                  </a:cubicBezTo>
                  <a:cubicBezTo>
                    <a:pt x="207" y="878"/>
                    <a:pt x="202" y="883"/>
                    <a:pt x="203" y="887"/>
                  </a:cubicBezTo>
                  <a:cubicBezTo>
                    <a:pt x="203" y="892"/>
                    <a:pt x="208" y="895"/>
                    <a:pt x="210" y="897"/>
                  </a:cubicBezTo>
                  <a:cubicBezTo>
                    <a:pt x="209" y="899"/>
                    <a:pt x="209" y="901"/>
                    <a:pt x="210" y="903"/>
                  </a:cubicBezTo>
                  <a:cubicBezTo>
                    <a:pt x="212" y="905"/>
                    <a:pt x="215" y="902"/>
                    <a:pt x="217" y="905"/>
                  </a:cubicBezTo>
                  <a:cubicBezTo>
                    <a:pt x="217" y="917"/>
                    <a:pt x="222" y="924"/>
                    <a:pt x="228" y="929"/>
                  </a:cubicBezTo>
                  <a:cubicBezTo>
                    <a:pt x="228" y="943"/>
                    <a:pt x="249" y="953"/>
                    <a:pt x="242" y="971"/>
                  </a:cubicBezTo>
                  <a:cubicBezTo>
                    <a:pt x="246" y="980"/>
                    <a:pt x="248" y="990"/>
                    <a:pt x="253" y="997"/>
                  </a:cubicBezTo>
                  <a:cubicBezTo>
                    <a:pt x="255" y="999"/>
                    <a:pt x="258" y="999"/>
                    <a:pt x="259" y="1000"/>
                  </a:cubicBezTo>
                  <a:cubicBezTo>
                    <a:pt x="265" y="1005"/>
                    <a:pt x="269" y="1015"/>
                    <a:pt x="276" y="1021"/>
                  </a:cubicBezTo>
                  <a:cubicBezTo>
                    <a:pt x="279" y="1024"/>
                    <a:pt x="281" y="1024"/>
                    <a:pt x="283" y="1027"/>
                  </a:cubicBezTo>
                  <a:cubicBezTo>
                    <a:pt x="287" y="1032"/>
                    <a:pt x="289" y="1039"/>
                    <a:pt x="293" y="1044"/>
                  </a:cubicBezTo>
                  <a:cubicBezTo>
                    <a:pt x="297" y="1048"/>
                    <a:pt x="304" y="1051"/>
                    <a:pt x="308" y="1055"/>
                  </a:cubicBezTo>
                  <a:cubicBezTo>
                    <a:pt x="312" y="1058"/>
                    <a:pt x="314" y="1062"/>
                    <a:pt x="317" y="1065"/>
                  </a:cubicBezTo>
                  <a:cubicBezTo>
                    <a:pt x="325" y="1070"/>
                    <a:pt x="331" y="1063"/>
                    <a:pt x="343" y="1062"/>
                  </a:cubicBezTo>
                  <a:cubicBezTo>
                    <a:pt x="350" y="1061"/>
                    <a:pt x="357" y="1063"/>
                    <a:pt x="363" y="1064"/>
                  </a:cubicBezTo>
                  <a:cubicBezTo>
                    <a:pt x="374" y="1064"/>
                    <a:pt x="378" y="1062"/>
                    <a:pt x="384" y="1068"/>
                  </a:cubicBezTo>
                  <a:cubicBezTo>
                    <a:pt x="387" y="1069"/>
                    <a:pt x="389" y="1068"/>
                    <a:pt x="391" y="1067"/>
                  </a:cubicBezTo>
                  <a:cubicBezTo>
                    <a:pt x="394" y="1075"/>
                    <a:pt x="405" y="1075"/>
                    <a:pt x="409" y="1082"/>
                  </a:cubicBezTo>
                  <a:cubicBezTo>
                    <a:pt x="425" y="1078"/>
                    <a:pt x="440" y="1078"/>
                    <a:pt x="452" y="1070"/>
                  </a:cubicBezTo>
                  <a:cubicBezTo>
                    <a:pt x="460" y="1078"/>
                    <a:pt x="467" y="1068"/>
                    <a:pt x="474" y="1067"/>
                  </a:cubicBezTo>
                  <a:cubicBezTo>
                    <a:pt x="477" y="1067"/>
                    <a:pt x="481" y="1070"/>
                    <a:pt x="486" y="1069"/>
                  </a:cubicBezTo>
                  <a:cubicBezTo>
                    <a:pt x="489" y="1069"/>
                    <a:pt x="491" y="1067"/>
                    <a:pt x="493" y="1067"/>
                  </a:cubicBezTo>
                  <a:cubicBezTo>
                    <a:pt x="496" y="1068"/>
                    <a:pt x="498" y="1071"/>
                    <a:pt x="501" y="1071"/>
                  </a:cubicBezTo>
                  <a:cubicBezTo>
                    <a:pt x="504" y="1072"/>
                    <a:pt x="507" y="1070"/>
                    <a:pt x="509" y="1069"/>
                  </a:cubicBezTo>
                  <a:cubicBezTo>
                    <a:pt x="525" y="1069"/>
                    <a:pt x="539" y="1084"/>
                    <a:pt x="543" y="1095"/>
                  </a:cubicBezTo>
                  <a:cubicBezTo>
                    <a:pt x="547" y="1108"/>
                    <a:pt x="548" y="1115"/>
                    <a:pt x="568" y="1113"/>
                  </a:cubicBezTo>
                  <a:cubicBezTo>
                    <a:pt x="569" y="1112"/>
                    <a:pt x="568" y="1109"/>
                    <a:pt x="571" y="1110"/>
                  </a:cubicBezTo>
                  <a:cubicBezTo>
                    <a:pt x="580" y="1109"/>
                    <a:pt x="585" y="1116"/>
                    <a:pt x="592" y="1115"/>
                  </a:cubicBezTo>
                  <a:cubicBezTo>
                    <a:pt x="597" y="1115"/>
                    <a:pt x="604" y="1108"/>
                    <a:pt x="609" y="1115"/>
                  </a:cubicBezTo>
                  <a:cubicBezTo>
                    <a:pt x="610" y="1128"/>
                    <a:pt x="627" y="1131"/>
                    <a:pt x="629" y="1141"/>
                  </a:cubicBezTo>
                  <a:cubicBezTo>
                    <a:pt x="631" y="1149"/>
                    <a:pt x="623" y="1151"/>
                    <a:pt x="625" y="1162"/>
                  </a:cubicBezTo>
                  <a:cubicBezTo>
                    <a:pt x="623" y="1165"/>
                    <a:pt x="619" y="1166"/>
                    <a:pt x="617" y="1169"/>
                  </a:cubicBezTo>
                  <a:cubicBezTo>
                    <a:pt x="618" y="1175"/>
                    <a:pt x="623" y="1177"/>
                    <a:pt x="623" y="1184"/>
                  </a:cubicBezTo>
                  <a:cubicBezTo>
                    <a:pt x="622" y="1185"/>
                    <a:pt x="619" y="1184"/>
                    <a:pt x="618" y="1186"/>
                  </a:cubicBezTo>
                  <a:cubicBezTo>
                    <a:pt x="619" y="1196"/>
                    <a:pt x="616" y="1203"/>
                    <a:pt x="607" y="1203"/>
                  </a:cubicBezTo>
                  <a:cubicBezTo>
                    <a:pt x="608" y="1210"/>
                    <a:pt x="613" y="1213"/>
                    <a:pt x="618" y="1216"/>
                  </a:cubicBezTo>
                  <a:cubicBezTo>
                    <a:pt x="619" y="1219"/>
                    <a:pt x="617" y="1219"/>
                    <a:pt x="618" y="1222"/>
                  </a:cubicBezTo>
                  <a:cubicBezTo>
                    <a:pt x="622" y="1224"/>
                    <a:pt x="625" y="1227"/>
                    <a:pt x="626" y="1233"/>
                  </a:cubicBezTo>
                  <a:cubicBezTo>
                    <a:pt x="633" y="1233"/>
                    <a:pt x="632" y="1237"/>
                    <a:pt x="635" y="1240"/>
                  </a:cubicBezTo>
                  <a:cubicBezTo>
                    <a:pt x="637" y="1243"/>
                    <a:pt x="642" y="1244"/>
                    <a:pt x="643" y="1246"/>
                  </a:cubicBezTo>
                  <a:cubicBezTo>
                    <a:pt x="646" y="1249"/>
                    <a:pt x="646" y="1252"/>
                    <a:pt x="648" y="1255"/>
                  </a:cubicBezTo>
                  <a:cubicBezTo>
                    <a:pt x="653" y="1260"/>
                    <a:pt x="661" y="1262"/>
                    <a:pt x="666" y="1267"/>
                  </a:cubicBezTo>
                  <a:cubicBezTo>
                    <a:pt x="673" y="1274"/>
                    <a:pt x="674" y="1284"/>
                    <a:pt x="681" y="1291"/>
                  </a:cubicBezTo>
                  <a:cubicBezTo>
                    <a:pt x="681" y="1294"/>
                    <a:pt x="678" y="1293"/>
                    <a:pt x="679" y="1297"/>
                  </a:cubicBezTo>
                  <a:cubicBezTo>
                    <a:pt x="682" y="1301"/>
                    <a:pt x="688" y="1303"/>
                    <a:pt x="688" y="1311"/>
                  </a:cubicBezTo>
                  <a:cubicBezTo>
                    <a:pt x="693" y="1317"/>
                    <a:pt x="701" y="1320"/>
                    <a:pt x="700" y="1331"/>
                  </a:cubicBezTo>
                  <a:cubicBezTo>
                    <a:pt x="699" y="1335"/>
                    <a:pt x="695" y="1335"/>
                    <a:pt x="694" y="1339"/>
                  </a:cubicBezTo>
                  <a:cubicBezTo>
                    <a:pt x="696" y="1352"/>
                    <a:pt x="713" y="1360"/>
                    <a:pt x="712" y="1373"/>
                  </a:cubicBezTo>
                  <a:cubicBezTo>
                    <a:pt x="711" y="1378"/>
                    <a:pt x="705" y="1379"/>
                    <a:pt x="707" y="1385"/>
                  </a:cubicBezTo>
                  <a:cubicBezTo>
                    <a:pt x="697" y="1384"/>
                    <a:pt x="698" y="1394"/>
                    <a:pt x="689" y="1393"/>
                  </a:cubicBezTo>
                  <a:cubicBezTo>
                    <a:pt x="689" y="1403"/>
                    <a:pt x="684" y="1405"/>
                    <a:pt x="687" y="1415"/>
                  </a:cubicBezTo>
                  <a:cubicBezTo>
                    <a:pt x="680" y="1417"/>
                    <a:pt x="683" y="1423"/>
                    <a:pt x="677" y="1427"/>
                  </a:cubicBezTo>
                  <a:cubicBezTo>
                    <a:pt x="679" y="1436"/>
                    <a:pt x="676" y="1443"/>
                    <a:pt x="679" y="1451"/>
                  </a:cubicBezTo>
                  <a:cubicBezTo>
                    <a:pt x="683" y="1459"/>
                    <a:pt x="695" y="1464"/>
                    <a:pt x="704" y="1475"/>
                  </a:cubicBezTo>
                  <a:cubicBezTo>
                    <a:pt x="706" y="1477"/>
                    <a:pt x="706" y="1479"/>
                    <a:pt x="708" y="1481"/>
                  </a:cubicBezTo>
                  <a:cubicBezTo>
                    <a:pt x="712" y="1487"/>
                    <a:pt x="718" y="1489"/>
                    <a:pt x="721" y="1493"/>
                  </a:cubicBezTo>
                  <a:cubicBezTo>
                    <a:pt x="722" y="1494"/>
                    <a:pt x="721" y="1496"/>
                    <a:pt x="722" y="1497"/>
                  </a:cubicBezTo>
                  <a:cubicBezTo>
                    <a:pt x="726" y="1500"/>
                    <a:pt x="731" y="1499"/>
                    <a:pt x="733" y="1503"/>
                  </a:cubicBezTo>
                  <a:cubicBezTo>
                    <a:pt x="735" y="1508"/>
                    <a:pt x="733" y="1515"/>
                    <a:pt x="735" y="1521"/>
                  </a:cubicBezTo>
                  <a:cubicBezTo>
                    <a:pt x="736" y="1524"/>
                    <a:pt x="740" y="1527"/>
                    <a:pt x="741" y="1529"/>
                  </a:cubicBezTo>
                  <a:cubicBezTo>
                    <a:pt x="742" y="1530"/>
                    <a:pt x="740" y="1533"/>
                    <a:pt x="740" y="1534"/>
                  </a:cubicBezTo>
                  <a:cubicBezTo>
                    <a:pt x="741" y="1535"/>
                    <a:pt x="744" y="1541"/>
                    <a:pt x="744" y="1542"/>
                  </a:cubicBezTo>
                  <a:cubicBezTo>
                    <a:pt x="746" y="1545"/>
                    <a:pt x="751" y="1550"/>
                    <a:pt x="753" y="1552"/>
                  </a:cubicBezTo>
                  <a:cubicBezTo>
                    <a:pt x="762" y="1563"/>
                    <a:pt x="783" y="1564"/>
                    <a:pt x="783" y="1578"/>
                  </a:cubicBezTo>
                  <a:cubicBezTo>
                    <a:pt x="788" y="1583"/>
                    <a:pt x="799" y="1582"/>
                    <a:pt x="800" y="1592"/>
                  </a:cubicBezTo>
                  <a:cubicBezTo>
                    <a:pt x="800" y="1594"/>
                    <a:pt x="797" y="1594"/>
                    <a:pt x="794" y="1594"/>
                  </a:cubicBezTo>
                  <a:cubicBezTo>
                    <a:pt x="794" y="1599"/>
                    <a:pt x="800" y="1599"/>
                    <a:pt x="801" y="1604"/>
                  </a:cubicBezTo>
                  <a:cubicBezTo>
                    <a:pt x="808" y="1602"/>
                    <a:pt x="813" y="1607"/>
                    <a:pt x="820" y="1608"/>
                  </a:cubicBezTo>
                  <a:cubicBezTo>
                    <a:pt x="833" y="1609"/>
                    <a:pt x="848" y="1604"/>
                    <a:pt x="860" y="1603"/>
                  </a:cubicBezTo>
                  <a:cubicBezTo>
                    <a:pt x="881" y="1601"/>
                    <a:pt x="902" y="1604"/>
                    <a:pt x="921" y="1600"/>
                  </a:cubicBezTo>
                  <a:cubicBezTo>
                    <a:pt x="940" y="1597"/>
                    <a:pt x="954" y="1584"/>
                    <a:pt x="970" y="1580"/>
                  </a:cubicBezTo>
                  <a:cubicBezTo>
                    <a:pt x="984" y="1576"/>
                    <a:pt x="990" y="1567"/>
                    <a:pt x="1000" y="1562"/>
                  </a:cubicBezTo>
                  <a:cubicBezTo>
                    <a:pt x="1004" y="1559"/>
                    <a:pt x="1011" y="1559"/>
                    <a:pt x="1016" y="1556"/>
                  </a:cubicBezTo>
                  <a:cubicBezTo>
                    <a:pt x="1024" y="1552"/>
                    <a:pt x="1029" y="1542"/>
                    <a:pt x="1033" y="1535"/>
                  </a:cubicBezTo>
                  <a:cubicBezTo>
                    <a:pt x="1034" y="1532"/>
                    <a:pt x="1029" y="1534"/>
                    <a:pt x="1030" y="1530"/>
                  </a:cubicBezTo>
                  <a:cubicBezTo>
                    <a:pt x="1046" y="1521"/>
                    <a:pt x="1066" y="1516"/>
                    <a:pt x="1082" y="1507"/>
                  </a:cubicBezTo>
                  <a:cubicBezTo>
                    <a:pt x="1083" y="1504"/>
                    <a:pt x="1080" y="1504"/>
                    <a:pt x="1080" y="1501"/>
                  </a:cubicBezTo>
                  <a:cubicBezTo>
                    <a:pt x="1086" y="1499"/>
                    <a:pt x="1087" y="1493"/>
                    <a:pt x="1089" y="1487"/>
                  </a:cubicBezTo>
                  <a:cubicBezTo>
                    <a:pt x="1085" y="1486"/>
                    <a:pt x="1085" y="1482"/>
                    <a:pt x="1082" y="1479"/>
                  </a:cubicBezTo>
                  <a:cubicBezTo>
                    <a:pt x="1084" y="1478"/>
                    <a:pt x="1085" y="1476"/>
                    <a:pt x="1085" y="1474"/>
                  </a:cubicBezTo>
                  <a:cubicBezTo>
                    <a:pt x="1084" y="1472"/>
                    <a:pt x="1081" y="1472"/>
                    <a:pt x="1079" y="1471"/>
                  </a:cubicBezTo>
                  <a:cubicBezTo>
                    <a:pt x="1081" y="1463"/>
                    <a:pt x="1089" y="1464"/>
                    <a:pt x="1095" y="1460"/>
                  </a:cubicBezTo>
                  <a:cubicBezTo>
                    <a:pt x="1098" y="1458"/>
                    <a:pt x="1100" y="1454"/>
                    <a:pt x="1103" y="1451"/>
                  </a:cubicBezTo>
                  <a:cubicBezTo>
                    <a:pt x="1108" y="1449"/>
                    <a:pt x="1114" y="1448"/>
                    <a:pt x="1119" y="1445"/>
                  </a:cubicBezTo>
                  <a:cubicBezTo>
                    <a:pt x="1122" y="1442"/>
                    <a:pt x="1124" y="1437"/>
                    <a:pt x="1127" y="1434"/>
                  </a:cubicBezTo>
                  <a:cubicBezTo>
                    <a:pt x="1142" y="1423"/>
                    <a:pt x="1160" y="1422"/>
                    <a:pt x="1174" y="1412"/>
                  </a:cubicBezTo>
                  <a:cubicBezTo>
                    <a:pt x="1179" y="1409"/>
                    <a:pt x="1188" y="1400"/>
                    <a:pt x="1193" y="1395"/>
                  </a:cubicBezTo>
                  <a:cubicBezTo>
                    <a:pt x="1200" y="1387"/>
                    <a:pt x="1197" y="1383"/>
                    <a:pt x="1197" y="1373"/>
                  </a:cubicBezTo>
                  <a:cubicBezTo>
                    <a:pt x="1197" y="1369"/>
                    <a:pt x="1198" y="1363"/>
                    <a:pt x="1199" y="1360"/>
                  </a:cubicBezTo>
                  <a:cubicBezTo>
                    <a:pt x="1202" y="1350"/>
                    <a:pt x="1203" y="1342"/>
                    <a:pt x="1208" y="1331"/>
                  </a:cubicBezTo>
                  <a:cubicBezTo>
                    <a:pt x="1207" y="1325"/>
                    <a:pt x="1197" y="1327"/>
                    <a:pt x="1194" y="1323"/>
                  </a:cubicBezTo>
                  <a:cubicBezTo>
                    <a:pt x="1197" y="1312"/>
                    <a:pt x="1186" y="1305"/>
                    <a:pt x="1194" y="1299"/>
                  </a:cubicBezTo>
                  <a:cubicBezTo>
                    <a:pt x="1188" y="1292"/>
                    <a:pt x="1199" y="1289"/>
                    <a:pt x="1197" y="1281"/>
                  </a:cubicBezTo>
                  <a:cubicBezTo>
                    <a:pt x="1194" y="1279"/>
                    <a:pt x="1187" y="1280"/>
                    <a:pt x="1186" y="1276"/>
                  </a:cubicBezTo>
                  <a:cubicBezTo>
                    <a:pt x="1190" y="1267"/>
                    <a:pt x="1190" y="1259"/>
                    <a:pt x="1194" y="1251"/>
                  </a:cubicBezTo>
                  <a:cubicBezTo>
                    <a:pt x="1198" y="1245"/>
                    <a:pt x="1210" y="1240"/>
                    <a:pt x="1208" y="1230"/>
                  </a:cubicBezTo>
                  <a:cubicBezTo>
                    <a:pt x="1210" y="1227"/>
                    <a:pt x="1213" y="1224"/>
                    <a:pt x="1216" y="1222"/>
                  </a:cubicBezTo>
                  <a:cubicBezTo>
                    <a:pt x="1216" y="1219"/>
                    <a:pt x="1215" y="1219"/>
                    <a:pt x="1215" y="1216"/>
                  </a:cubicBezTo>
                  <a:cubicBezTo>
                    <a:pt x="1221" y="1213"/>
                    <a:pt x="1226" y="1209"/>
                    <a:pt x="1228" y="1202"/>
                  </a:cubicBezTo>
                  <a:cubicBezTo>
                    <a:pt x="1231" y="1202"/>
                    <a:pt x="1232" y="1200"/>
                    <a:pt x="1236" y="1200"/>
                  </a:cubicBezTo>
                  <a:cubicBezTo>
                    <a:pt x="1244" y="1193"/>
                    <a:pt x="1246" y="1183"/>
                    <a:pt x="1253" y="1175"/>
                  </a:cubicBezTo>
                  <a:cubicBezTo>
                    <a:pt x="1257" y="1170"/>
                    <a:pt x="1264" y="1167"/>
                    <a:pt x="1267" y="1163"/>
                  </a:cubicBezTo>
                  <a:cubicBezTo>
                    <a:pt x="1269" y="1160"/>
                    <a:pt x="1269" y="1157"/>
                    <a:pt x="1271" y="1154"/>
                  </a:cubicBezTo>
                  <a:cubicBezTo>
                    <a:pt x="1273" y="1152"/>
                    <a:pt x="1276" y="1151"/>
                    <a:pt x="1278" y="1149"/>
                  </a:cubicBezTo>
                  <a:cubicBezTo>
                    <a:pt x="1304" y="1121"/>
                    <a:pt x="1338" y="1099"/>
                    <a:pt x="1353" y="1061"/>
                  </a:cubicBezTo>
                  <a:cubicBezTo>
                    <a:pt x="1355" y="1054"/>
                    <a:pt x="1362" y="1049"/>
                    <a:pt x="1365" y="1042"/>
                  </a:cubicBezTo>
                  <a:cubicBezTo>
                    <a:pt x="1368" y="1037"/>
                    <a:pt x="1367" y="1031"/>
                    <a:pt x="1368" y="1025"/>
                  </a:cubicBezTo>
                  <a:cubicBezTo>
                    <a:pt x="1369" y="1021"/>
                    <a:pt x="1376" y="1015"/>
                    <a:pt x="1378" y="1007"/>
                  </a:cubicBezTo>
                  <a:cubicBezTo>
                    <a:pt x="1381" y="995"/>
                    <a:pt x="1382" y="986"/>
                    <a:pt x="1388" y="981"/>
                  </a:cubicBezTo>
                  <a:cubicBezTo>
                    <a:pt x="1388" y="974"/>
                    <a:pt x="1389" y="967"/>
                    <a:pt x="1387" y="961"/>
                  </a:cubicBezTo>
                  <a:cubicBezTo>
                    <a:pt x="1388" y="958"/>
                    <a:pt x="1391" y="958"/>
                    <a:pt x="1391" y="954"/>
                  </a:cubicBezTo>
                  <a:cubicBezTo>
                    <a:pt x="1390" y="946"/>
                    <a:pt x="1389" y="937"/>
                    <a:pt x="1392" y="931"/>
                  </a:cubicBezTo>
                  <a:cubicBezTo>
                    <a:pt x="1391" y="931"/>
                    <a:pt x="1390" y="930"/>
                    <a:pt x="1389" y="928"/>
                  </a:cubicBezTo>
                  <a:cubicBezTo>
                    <a:pt x="1386" y="928"/>
                    <a:pt x="1385" y="929"/>
                    <a:pt x="1382" y="929"/>
                  </a:cubicBezTo>
                  <a:cubicBezTo>
                    <a:pt x="1378" y="948"/>
                    <a:pt x="1351" y="944"/>
                    <a:pt x="1341" y="956"/>
                  </a:cubicBezTo>
                  <a:cubicBezTo>
                    <a:pt x="1338" y="957"/>
                    <a:pt x="1339" y="954"/>
                    <a:pt x="1336" y="954"/>
                  </a:cubicBezTo>
                  <a:cubicBezTo>
                    <a:pt x="1329" y="958"/>
                    <a:pt x="1326" y="965"/>
                    <a:pt x="1319" y="969"/>
                  </a:cubicBezTo>
                  <a:cubicBezTo>
                    <a:pt x="1316" y="968"/>
                    <a:pt x="1315" y="966"/>
                    <a:pt x="1311" y="967"/>
                  </a:cubicBezTo>
                  <a:cubicBezTo>
                    <a:pt x="1301" y="972"/>
                    <a:pt x="1295" y="982"/>
                    <a:pt x="1282" y="979"/>
                  </a:cubicBezTo>
                  <a:cubicBezTo>
                    <a:pt x="1273" y="977"/>
                    <a:pt x="1270" y="964"/>
                    <a:pt x="1261" y="963"/>
                  </a:cubicBezTo>
                  <a:cubicBezTo>
                    <a:pt x="1271" y="953"/>
                    <a:pt x="1263" y="938"/>
                    <a:pt x="1248" y="938"/>
                  </a:cubicBezTo>
                  <a:cubicBezTo>
                    <a:pt x="1248" y="935"/>
                    <a:pt x="1247" y="932"/>
                    <a:pt x="1245" y="929"/>
                  </a:cubicBezTo>
                  <a:cubicBezTo>
                    <a:pt x="1239" y="930"/>
                    <a:pt x="1236" y="927"/>
                    <a:pt x="1232" y="925"/>
                  </a:cubicBezTo>
                  <a:cubicBezTo>
                    <a:pt x="1230" y="922"/>
                    <a:pt x="1230" y="916"/>
                    <a:pt x="1227" y="914"/>
                  </a:cubicBezTo>
                  <a:cubicBezTo>
                    <a:pt x="1224" y="912"/>
                    <a:pt x="1222" y="913"/>
                    <a:pt x="1218" y="914"/>
                  </a:cubicBezTo>
                  <a:cubicBezTo>
                    <a:pt x="1216" y="913"/>
                    <a:pt x="1214" y="910"/>
                    <a:pt x="1211" y="909"/>
                  </a:cubicBezTo>
                  <a:cubicBezTo>
                    <a:pt x="1200" y="909"/>
                    <a:pt x="1191" y="903"/>
                    <a:pt x="1188" y="894"/>
                  </a:cubicBezTo>
                  <a:cubicBezTo>
                    <a:pt x="1186" y="888"/>
                    <a:pt x="1188" y="882"/>
                    <a:pt x="1186" y="877"/>
                  </a:cubicBezTo>
                  <a:cubicBezTo>
                    <a:pt x="1181" y="865"/>
                    <a:pt x="1173" y="858"/>
                    <a:pt x="1162" y="853"/>
                  </a:cubicBezTo>
                  <a:cubicBezTo>
                    <a:pt x="1161" y="852"/>
                    <a:pt x="1162" y="848"/>
                    <a:pt x="1159" y="849"/>
                  </a:cubicBezTo>
                  <a:cubicBezTo>
                    <a:pt x="1156" y="846"/>
                    <a:pt x="1152" y="850"/>
                    <a:pt x="1149" y="848"/>
                  </a:cubicBezTo>
                  <a:cubicBezTo>
                    <a:pt x="1149" y="833"/>
                    <a:pt x="1138" y="819"/>
                    <a:pt x="1142" y="805"/>
                  </a:cubicBezTo>
                  <a:cubicBezTo>
                    <a:pt x="1140" y="802"/>
                    <a:pt x="1136" y="801"/>
                    <a:pt x="1135" y="797"/>
                  </a:cubicBezTo>
                  <a:cubicBezTo>
                    <a:pt x="1135" y="784"/>
                    <a:pt x="1124" y="781"/>
                    <a:pt x="1114" y="778"/>
                  </a:cubicBezTo>
                  <a:cubicBezTo>
                    <a:pt x="1108" y="772"/>
                    <a:pt x="1104" y="760"/>
                    <a:pt x="1106" y="753"/>
                  </a:cubicBezTo>
                  <a:cubicBezTo>
                    <a:pt x="1094" y="749"/>
                    <a:pt x="1092" y="733"/>
                    <a:pt x="1084" y="723"/>
                  </a:cubicBezTo>
                  <a:cubicBezTo>
                    <a:pt x="1080" y="718"/>
                    <a:pt x="1074" y="715"/>
                    <a:pt x="1072" y="709"/>
                  </a:cubicBezTo>
                  <a:cubicBezTo>
                    <a:pt x="1070" y="706"/>
                    <a:pt x="1071" y="703"/>
                    <a:pt x="1070" y="700"/>
                  </a:cubicBezTo>
                  <a:cubicBezTo>
                    <a:pt x="1067" y="695"/>
                    <a:pt x="1059" y="696"/>
                    <a:pt x="1060" y="689"/>
                  </a:cubicBezTo>
                  <a:cubicBezTo>
                    <a:pt x="1064" y="692"/>
                    <a:pt x="1066" y="696"/>
                    <a:pt x="1074" y="695"/>
                  </a:cubicBezTo>
                  <a:cubicBezTo>
                    <a:pt x="1075" y="687"/>
                    <a:pt x="1067" y="675"/>
                    <a:pt x="1074" y="670"/>
                  </a:cubicBezTo>
                  <a:cubicBezTo>
                    <a:pt x="1074" y="687"/>
                    <a:pt x="1082" y="694"/>
                    <a:pt x="1096" y="697"/>
                  </a:cubicBezTo>
                  <a:cubicBezTo>
                    <a:pt x="1099" y="702"/>
                    <a:pt x="1101" y="710"/>
                    <a:pt x="1106" y="715"/>
                  </a:cubicBezTo>
                  <a:cubicBezTo>
                    <a:pt x="1111" y="721"/>
                    <a:pt x="1117" y="722"/>
                    <a:pt x="1122" y="726"/>
                  </a:cubicBezTo>
                  <a:cubicBezTo>
                    <a:pt x="1127" y="731"/>
                    <a:pt x="1127" y="739"/>
                    <a:pt x="1131" y="746"/>
                  </a:cubicBezTo>
                  <a:cubicBezTo>
                    <a:pt x="1136" y="754"/>
                    <a:pt x="1143" y="749"/>
                    <a:pt x="1150" y="751"/>
                  </a:cubicBezTo>
                  <a:cubicBezTo>
                    <a:pt x="1174" y="756"/>
                    <a:pt x="1166" y="802"/>
                    <a:pt x="1188" y="811"/>
                  </a:cubicBezTo>
                  <a:cubicBezTo>
                    <a:pt x="1191" y="811"/>
                    <a:pt x="1193" y="810"/>
                    <a:pt x="1197" y="810"/>
                  </a:cubicBezTo>
                  <a:cubicBezTo>
                    <a:pt x="1201" y="812"/>
                    <a:pt x="1206" y="818"/>
                    <a:pt x="1210" y="823"/>
                  </a:cubicBezTo>
                  <a:cubicBezTo>
                    <a:pt x="1215" y="829"/>
                    <a:pt x="1221" y="838"/>
                    <a:pt x="1228" y="847"/>
                  </a:cubicBezTo>
                  <a:cubicBezTo>
                    <a:pt x="1240" y="860"/>
                    <a:pt x="1255" y="866"/>
                    <a:pt x="1246" y="889"/>
                  </a:cubicBezTo>
                  <a:cubicBezTo>
                    <a:pt x="1256" y="893"/>
                    <a:pt x="1257" y="910"/>
                    <a:pt x="1254" y="923"/>
                  </a:cubicBezTo>
                  <a:cubicBezTo>
                    <a:pt x="1259" y="927"/>
                    <a:pt x="1264" y="932"/>
                    <a:pt x="1267" y="938"/>
                  </a:cubicBezTo>
                  <a:cubicBezTo>
                    <a:pt x="1274" y="939"/>
                    <a:pt x="1283" y="939"/>
                    <a:pt x="1289" y="935"/>
                  </a:cubicBezTo>
                  <a:cubicBezTo>
                    <a:pt x="1293" y="931"/>
                    <a:pt x="1293" y="921"/>
                    <a:pt x="1299" y="921"/>
                  </a:cubicBezTo>
                  <a:cubicBezTo>
                    <a:pt x="1311" y="920"/>
                    <a:pt x="1318" y="917"/>
                    <a:pt x="1325" y="914"/>
                  </a:cubicBezTo>
                  <a:cubicBezTo>
                    <a:pt x="1329" y="912"/>
                    <a:pt x="1333" y="912"/>
                    <a:pt x="1336" y="911"/>
                  </a:cubicBezTo>
                  <a:cubicBezTo>
                    <a:pt x="1340" y="908"/>
                    <a:pt x="1343" y="900"/>
                    <a:pt x="1348" y="895"/>
                  </a:cubicBezTo>
                  <a:cubicBezTo>
                    <a:pt x="1356" y="887"/>
                    <a:pt x="1362" y="882"/>
                    <a:pt x="1370" y="875"/>
                  </a:cubicBezTo>
                  <a:cubicBezTo>
                    <a:pt x="1377" y="868"/>
                    <a:pt x="1382" y="864"/>
                    <a:pt x="1393" y="863"/>
                  </a:cubicBezTo>
                  <a:cubicBezTo>
                    <a:pt x="1396" y="838"/>
                    <a:pt x="1419" y="832"/>
                    <a:pt x="1434" y="818"/>
                  </a:cubicBezTo>
                  <a:cubicBezTo>
                    <a:pt x="1434" y="814"/>
                    <a:pt x="1433" y="812"/>
                    <a:pt x="1433" y="808"/>
                  </a:cubicBezTo>
                  <a:cubicBezTo>
                    <a:pt x="1439" y="803"/>
                    <a:pt x="1449" y="801"/>
                    <a:pt x="1447" y="788"/>
                  </a:cubicBezTo>
                  <a:cubicBezTo>
                    <a:pt x="1455" y="782"/>
                    <a:pt x="1457" y="771"/>
                    <a:pt x="1455" y="757"/>
                  </a:cubicBezTo>
                  <a:cubicBezTo>
                    <a:pt x="1459" y="758"/>
                    <a:pt x="1461" y="756"/>
                    <a:pt x="1463" y="755"/>
                  </a:cubicBezTo>
                  <a:cubicBezTo>
                    <a:pt x="1460" y="738"/>
                    <a:pt x="1475" y="729"/>
                    <a:pt x="1466" y="712"/>
                  </a:cubicBezTo>
                  <a:cubicBezTo>
                    <a:pt x="1457" y="713"/>
                    <a:pt x="1454" y="700"/>
                    <a:pt x="1447" y="697"/>
                  </a:cubicBezTo>
                  <a:cubicBezTo>
                    <a:pt x="1437" y="692"/>
                    <a:pt x="1426" y="699"/>
                    <a:pt x="1417" y="693"/>
                  </a:cubicBezTo>
                  <a:cubicBezTo>
                    <a:pt x="1406" y="686"/>
                    <a:pt x="1409" y="668"/>
                    <a:pt x="1401" y="658"/>
                  </a:cubicBezTo>
                  <a:cubicBezTo>
                    <a:pt x="1400" y="677"/>
                    <a:pt x="1385" y="685"/>
                    <a:pt x="1387" y="706"/>
                  </a:cubicBezTo>
                  <a:cubicBezTo>
                    <a:pt x="1381" y="709"/>
                    <a:pt x="1377" y="706"/>
                    <a:pt x="1370" y="707"/>
                  </a:cubicBezTo>
                  <a:cubicBezTo>
                    <a:pt x="1365" y="709"/>
                    <a:pt x="1362" y="716"/>
                    <a:pt x="1358" y="715"/>
                  </a:cubicBezTo>
                  <a:cubicBezTo>
                    <a:pt x="1340" y="714"/>
                    <a:pt x="1363" y="674"/>
                    <a:pt x="1338" y="679"/>
                  </a:cubicBezTo>
                  <a:cubicBezTo>
                    <a:pt x="1335" y="685"/>
                    <a:pt x="1344" y="697"/>
                    <a:pt x="1338" y="703"/>
                  </a:cubicBezTo>
                  <a:cubicBezTo>
                    <a:pt x="1334" y="690"/>
                    <a:pt x="1318" y="689"/>
                    <a:pt x="1317" y="673"/>
                  </a:cubicBezTo>
                  <a:cubicBezTo>
                    <a:pt x="1310" y="669"/>
                    <a:pt x="1298" y="668"/>
                    <a:pt x="1298" y="657"/>
                  </a:cubicBezTo>
                  <a:cubicBezTo>
                    <a:pt x="1293" y="654"/>
                    <a:pt x="1290" y="651"/>
                    <a:pt x="1289" y="645"/>
                  </a:cubicBezTo>
                  <a:cubicBezTo>
                    <a:pt x="1284" y="643"/>
                    <a:pt x="1278" y="641"/>
                    <a:pt x="1277" y="635"/>
                  </a:cubicBezTo>
                  <a:cubicBezTo>
                    <a:pt x="1278" y="634"/>
                    <a:pt x="1283" y="635"/>
                    <a:pt x="1285" y="634"/>
                  </a:cubicBezTo>
                  <a:cubicBezTo>
                    <a:pt x="1285" y="627"/>
                    <a:pt x="1285" y="627"/>
                    <a:pt x="1285" y="627"/>
                  </a:cubicBezTo>
                  <a:cubicBezTo>
                    <a:pt x="1290" y="627"/>
                    <a:pt x="1290" y="627"/>
                    <a:pt x="1290" y="627"/>
                  </a:cubicBezTo>
                  <a:cubicBezTo>
                    <a:pt x="1288" y="610"/>
                    <a:pt x="1299" y="620"/>
                    <a:pt x="1306" y="626"/>
                  </a:cubicBezTo>
                  <a:cubicBezTo>
                    <a:pt x="1316" y="635"/>
                    <a:pt x="1327" y="651"/>
                    <a:pt x="1336" y="657"/>
                  </a:cubicBezTo>
                  <a:cubicBezTo>
                    <a:pt x="1352" y="644"/>
                    <a:pt x="1362" y="667"/>
                    <a:pt x="1380" y="666"/>
                  </a:cubicBezTo>
                  <a:cubicBezTo>
                    <a:pt x="1388" y="661"/>
                    <a:pt x="1393" y="652"/>
                    <a:pt x="1401" y="647"/>
                  </a:cubicBezTo>
                  <a:cubicBezTo>
                    <a:pt x="1408" y="652"/>
                    <a:pt x="1412" y="659"/>
                    <a:pt x="1416" y="666"/>
                  </a:cubicBezTo>
                  <a:cubicBezTo>
                    <a:pt x="1429" y="670"/>
                    <a:pt x="1436" y="663"/>
                    <a:pt x="1448" y="668"/>
                  </a:cubicBezTo>
                  <a:cubicBezTo>
                    <a:pt x="1451" y="668"/>
                    <a:pt x="1450" y="664"/>
                    <a:pt x="1455" y="665"/>
                  </a:cubicBezTo>
                  <a:cubicBezTo>
                    <a:pt x="1464" y="670"/>
                    <a:pt x="1468" y="663"/>
                    <a:pt x="1474" y="659"/>
                  </a:cubicBezTo>
                  <a:cubicBezTo>
                    <a:pt x="1479" y="657"/>
                    <a:pt x="1486" y="658"/>
                    <a:pt x="1486" y="652"/>
                  </a:cubicBezTo>
                  <a:cubicBezTo>
                    <a:pt x="1495" y="653"/>
                    <a:pt x="1501" y="644"/>
                    <a:pt x="1508" y="640"/>
                  </a:cubicBezTo>
                  <a:cubicBezTo>
                    <a:pt x="1514" y="642"/>
                    <a:pt x="1516" y="648"/>
                    <a:pt x="1519" y="653"/>
                  </a:cubicBezTo>
                  <a:cubicBezTo>
                    <a:pt x="1523" y="653"/>
                    <a:pt x="1526" y="651"/>
                    <a:pt x="1531" y="652"/>
                  </a:cubicBezTo>
                  <a:cubicBezTo>
                    <a:pt x="1532" y="655"/>
                    <a:pt x="1535" y="657"/>
                    <a:pt x="1536" y="659"/>
                  </a:cubicBezTo>
                  <a:cubicBezTo>
                    <a:pt x="1539" y="659"/>
                    <a:pt x="1541" y="658"/>
                    <a:pt x="1544" y="659"/>
                  </a:cubicBezTo>
                  <a:cubicBezTo>
                    <a:pt x="1545" y="662"/>
                    <a:pt x="1546" y="664"/>
                    <a:pt x="1547" y="667"/>
                  </a:cubicBezTo>
                  <a:cubicBezTo>
                    <a:pt x="1555" y="671"/>
                    <a:pt x="1559" y="664"/>
                    <a:pt x="1562" y="659"/>
                  </a:cubicBezTo>
                  <a:cubicBezTo>
                    <a:pt x="1566" y="671"/>
                    <a:pt x="1552" y="672"/>
                    <a:pt x="1553" y="682"/>
                  </a:cubicBezTo>
                  <a:cubicBezTo>
                    <a:pt x="1553" y="687"/>
                    <a:pt x="1566" y="695"/>
                    <a:pt x="1571" y="697"/>
                  </a:cubicBezTo>
                  <a:cubicBezTo>
                    <a:pt x="1592" y="705"/>
                    <a:pt x="1580" y="671"/>
                    <a:pt x="1586" y="661"/>
                  </a:cubicBezTo>
                  <a:cubicBezTo>
                    <a:pt x="1587" y="667"/>
                    <a:pt x="1585" y="672"/>
                    <a:pt x="1585" y="677"/>
                  </a:cubicBezTo>
                  <a:cubicBezTo>
                    <a:pt x="1587" y="680"/>
                    <a:pt x="1590" y="681"/>
                    <a:pt x="1592" y="683"/>
                  </a:cubicBezTo>
                  <a:cubicBezTo>
                    <a:pt x="1595" y="712"/>
                    <a:pt x="1602" y="735"/>
                    <a:pt x="1614" y="755"/>
                  </a:cubicBezTo>
                  <a:cubicBezTo>
                    <a:pt x="1614" y="758"/>
                    <a:pt x="1614" y="760"/>
                    <a:pt x="1615" y="762"/>
                  </a:cubicBezTo>
                  <a:cubicBezTo>
                    <a:pt x="1616" y="764"/>
                    <a:pt x="1619" y="763"/>
                    <a:pt x="1621" y="765"/>
                  </a:cubicBezTo>
                  <a:cubicBezTo>
                    <a:pt x="1621" y="772"/>
                    <a:pt x="1625" y="776"/>
                    <a:pt x="1629" y="779"/>
                  </a:cubicBezTo>
                  <a:cubicBezTo>
                    <a:pt x="1628" y="802"/>
                    <a:pt x="1645" y="814"/>
                    <a:pt x="1647" y="830"/>
                  </a:cubicBezTo>
                  <a:cubicBezTo>
                    <a:pt x="1648" y="844"/>
                    <a:pt x="1651" y="853"/>
                    <a:pt x="1658" y="862"/>
                  </a:cubicBezTo>
                  <a:cubicBezTo>
                    <a:pt x="1663" y="856"/>
                    <a:pt x="1660" y="849"/>
                    <a:pt x="1661" y="842"/>
                  </a:cubicBezTo>
                  <a:cubicBezTo>
                    <a:pt x="1662" y="838"/>
                    <a:pt x="1665" y="835"/>
                    <a:pt x="1666" y="831"/>
                  </a:cubicBezTo>
                  <a:cubicBezTo>
                    <a:pt x="1666" y="830"/>
                    <a:pt x="1665" y="827"/>
                    <a:pt x="1665" y="825"/>
                  </a:cubicBezTo>
                  <a:cubicBezTo>
                    <a:pt x="1665" y="820"/>
                    <a:pt x="1669" y="814"/>
                    <a:pt x="1669" y="810"/>
                  </a:cubicBezTo>
                  <a:cubicBezTo>
                    <a:pt x="1669" y="804"/>
                    <a:pt x="1665" y="794"/>
                    <a:pt x="1664" y="783"/>
                  </a:cubicBezTo>
                  <a:close/>
                  <a:moveTo>
                    <a:pt x="911" y="465"/>
                  </a:moveTo>
                  <a:cubicBezTo>
                    <a:pt x="918" y="465"/>
                    <a:pt x="918" y="465"/>
                    <a:pt x="918" y="465"/>
                  </a:cubicBezTo>
                  <a:cubicBezTo>
                    <a:pt x="918" y="468"/>
                    <a:pt x="910" y="471"/>
                    <a:pt x="911" y="465"/>
                  </a:cubicBezTo>
                  <a:close/>
                  <a:moveTo>
                    <a:pt x="923" y="465"/>
                  </a:moveTo>
                  <a:cubicBezTo>
                    <a:pt x="924" y="455"/>
                    <a:pt x="940" y="454"/>
                    <a:pt x="947" y="459"/>
                  </a:cubicBezTo>
                  <a:cubicBezTo>
                    <a:pt x="947" y="468"/>
                    <a:pt x="931" y="466"/>
                    <a:pt x="923" y="465"/>
                  </a:cubicBezTo>
                  <a:close/>
                  <a:moveTo>
                    <a:pt x="1059" y="449"/>
                  </a:moveTo>
                  <a:cubicBezTo>
                    <a:pt x="1056" y="449"/>
                    <a:pt x="1055" y="446"/>
                    <a:pt x="1052" y="444"/>
                  </a:cubicBezTo>
                  <a:cubicBezTo>
                    <a:pt x="1049" y="444"/>
                    <a:pt x="1048" y="446"/>
                    <a:pt x="1045" y="445"/>
                  </a:cubicBezTo>
                  <a:cubicBezTo>
                    <a:pt x="1041" y="445"/>
                    <a:pt x="1041" y="441"/>
                    <a:pt x="1038" y="440"/>
                  </a:cubicBezTo>
                  <a:cubicBezTo>
                    <a:pt x="1035" y="439"/>
                    <a:pt x="1033" y="441"/>
                    <a:pt x="1030" y="442"/>
                  </a:cubicBezTo>
                  <a:cubicBezTo>
                    <a:pt x="1026" y="440"/>
                    <a:pt x="1024" y="437"/>
                    <a:pt x="1021" y="435"/>
                  </a:cubicBezTo>
                  <a:cubicBezTo>
                    <a:pt x="1015" y="442"/>
                    <a:pt x="1008" y="436"/>
                    <a:pt x="1001" y="437"/>
                  </a:cubicBezTo>
                  <a:cubicBezTo>
                    <a:pt x="990" y="438"/>
                    <a:pt x="981" y="446"/>
                    <a:pt x="976" y="453"/>
                  </a:cubicBezTo>
                  <a:cubicBezTo>
                    <a:pt x="959" y="454"/>
                    <a:pt x="951" y="450"/>
                    <a:pt x="934" y="450"/>
                  </a:cubicBezTo>
                  <a:cubicBezTo>
                    <a:pt x="931" y="445"/>
                    <a:pt x="929" y="437"/>
                    <a:pt x="924" y="433"/>
                  </a:cubicBezTo>
                  <a:cubicBezTo>
                    <a:pt x="925" y="429"/>
                    <a:pt x="927" y="425"/>
                    <a:pt x="925" y="420"/>
                  </a:cubicBezTo>
                  <a:cubicBezTo>
                    <a:pt x="927" y="419"/>
                    <a:pt x="929" y="418"/>
                    <a:pt x="932" y="419"/>
                  </a:cubicBezTo>
                  <a:cubicBezTo>
                    <a:pt x="930" y="406"/>
                    <a:pt x="932" y="395"/>
                    <a:pt x="944" y="395"/>
                  </a:cubicBezTo>
                  <a:cubicBezTo>
                    <a:pt x="945" y="389"/>
                    <a:pt x="942" y="388"/>
                    <a:pt x="942" y="383"/>
                  </a:cubicBezTo>
                  <a:cubicBezTo>
                    <a:pt x="950" y="377"/>
                    <a:pt x="951" y="363"/>
                    <a:pt x="968" y="365"/>
                  </a:cubicBezTo>
                  <a:cubicBezTo>
                    <a:pt x="971" y="368"/>
                    <a:pt x="966" y="366"/>
                    <a:pt x="966" y="370"/>
                  </a:cubicBezTo>
                  <a:cubicBezTo>
                    <a:pt x="971" y="376"/>
                    <a:pt x="981" y="370"/>
                    <a:pt x="987" y="374"/>
                  </a:cubicBezTo>
                  <a:cubicBezTo>
                    <a:pt x="985" y="379"/>
                    <a:pt x="979" y="379"/>
                    <a:pt x="978" y="384"/>
                  </a:cubicBezTo>
                  <a:cubicBezTo>
                    <a:pt x="982" y="386"/>
                    <a:pt x="988" y="386"/>
                    <a:pt x="991" y="389"/>
                  </a:cubicBezTo>
                  <a:cubicBezTo>
                    <a:pt x="991" y="392"/>
                    <a:pt x="990" y="396"/>
                    <a:pt x="992" y="397"/>
                  </a:cubicBezTo>
                  <a:cubicBezTo>
                    <a:pt x="993" y="399"/>
                    <a:pt x="996" y="398"/>
                    <a:pt x="998" y="399"/>
                  </a:cubicBezTo>
                  <a:cubicBezTo>
                    <a:pt x="1001" y="393"/>
                    <a:pt x="1013" y="396"/>
                    <a:pt x="1014" y="387"/>
                  </a:cubicBezTo>
                  <a:cubicBezTo>
                    <a:pt x="1016" y="388"/>
                    <a:pt x="1019" y="389"/>
                    <a:pt x="1023" y="389"/>
                  </a:cubicBezTo>
                  <a:cubicBezTo>
                    <a:pt x="1025" y="388"/>
                    <a:pt x="1025" y="384"/>
                    <a:pt x="1027" y="382"/>
                  </a:cubicBezTo>
                  <a:cubicBezTo>
                    <a:pt x="1017" y="381"/>
                    <a:pt x="1005" y="384"/>
                    <a:pt x="999" y="373"/>
                  </a:cubicBezTo>
                  <a:cubicBezTo>
                    <a:pt x="1005" y="364"/>
                    <a:pt x="1021" y="365"/>
                    <a:pt x="1027" y="356"/>
                  </a:cubicBezTo>
                  <a:cubicBezTo>
                    <a:pt x="1035" y="358"/>
                    <a:pt x="1039" y="350"/>
                    <a:pt x="1047" y="353"/>
                  </a:cubicBezTo>
                  <a:cubicBezTo>
                    <a:pt x="1045" y="358"/>
                    <a:pt x="1040" y="360"/>
                    <a:pt x="1035" y="362"/>
                  </a:cubicBezTo>
                  <a:cubicBezTo>
                    <a:pt x="1036" y="366"/>
                    <a:pt x="1039" y="366"/>
                    <a:pt x="1042" y="368"/>
                  </a:cubicBezTo>
                  <a:cubicBezTo>
                    <a:pt x="1038" y="370"/>
                    <a:pt x="1040" y="378"/>
                    <a:pt x="1037" y="382"/>
                  </a:cubicBezTo>
                  <a:cubicBezTo>
                    <a:pt x="1033" y="383"/>
                    <a:pt x="1033" y="379"/>
                    <a:pt x="1029" y="380"/>
                  </a:cubicBezTo>
                  <a:cubicBezTo>
                    <a:pt x="1029" y="388"/>
                    <a:pt x="1037" y="388"/>
                    <a:pt x="1040" y="393"/>
                  </a:cubicBezTo>
                  <a:cubicBezTo>
                    <a:pt x="1049" y="391"/>
                    <a:pt x="1049" y="398"/>
                    <a:pt x="1058" y="396"/>
                  </a:cubicBezTo>
                  <a:cubicBezTo>
                    <a:pt x="1067" y="408"/>
                    <a:pt x="1087" y="411"/>
                    <a:pt x="1099" y="418"/>
                  </a:cubicBezTo>
                  <a:cubicBezTo>
                    <a:pt x="1105" y="421"/>
                    <a:pt x="1106" y="431"/>
                    <a:pt x="1112" y="436"/>
                  </a:cubicBezTo>
                  <a:cubicBezTo>
                    <a:pt x="1106" y="454"/>
                    <a:pt x="1075" y="450"/>
                    <a:pt x="1059" y="449"/>
                  </a:cubicBezTo>
                  <a:close/>
                  <a:moveTo>
                    <a:pt x="1104" y="91"/>
                  </a:moveTo>
                  <a:cubicBezTo>
                    <a:pt x="1108" y="89"/>
                    <a:pt x="1112" y="93"/>
                    <a:pt x="1115" y="94"/>
                  </a:cubicBezTo>
                  <a:cubicBezTo>
                    <a:pt x="1112" y="96"/>
                    <a:pt x="1108" y="92"/>
                    <a:pt x="1104" y="91"/>
                  </a:cubicBezTo>
                  <a:close/>
                  <a:moveTo>
                    <a:pt x="215" y="250"/>
                  </a:moveTo>
                  <a:cubicBezTo>
                    <a:pt x="215" y="251"/>
                    <a:pt x="214" y="252"/>
                    <a:pt x="215" y="252"/>
                  </a:cubicBezTo>
                  <a:cubicBezTo>
                    <a:pt x="217" y="250"/>
                    <a:pt x="221" y="244"/>
                    <a:pt x="217" y="245"/>
                  </a:cubicBezTo>
                  <a:cubicBezTo>
                    <a:pt x="222" y="239"/>
                    <a:pt x="233" y="233"/>
                    <a:pt x="233" y="227"/>
                  </a:cubicBezTo>
                  <a:cubicBezTo>
                    <a:pt x="238" y="227"/>
                    <a:pt x="246" y="222"/>
                    <a:pt x="248" y="214"/>
                  </a:cubicBezTo>
                  <a:cubicBezTo>
                    <a:pt x="246" y="214"/>
                    <a:pt x="243" y="217"/>
                    <a:pt x="242" y="215"/>
                  </a:cubicBezTo>
                  <a:cubicBezTo>
                    <a:pt x="248" y="212"/>
                    <a:pt x="251" y="208"/>
                    <a:pt x="258" y="206"/>
                  </a:cubicBezTo>
                  <a:cubicBezTo>
                    <a:pt x="260" y="209"/>
                    <a:pt x="257" y="213"/>
                    <a:pt x="257" y="216"/>
                  </a:cubicBezTo>
                  <a:cubicBezTo>
                    <a:pt x="262" y="217"/>
                    <a:pt x="268" y="210"/>
                    <a:pt x="274" y="208"/>
                  </a:cubicBezTo>
                  <a:cubicBezTo>
                    <a:pt x="277" y="207"/>
                    <a:pt x="283" y="209"/>
                    <a:pt x="287" y="206"/>
                  </a:cubicBezTo>
                  <a:cubicBezTo>
                    <a:pt x="288" y="206"/>
                    <a:pt x="290" y="202"/>
                    <a:pt x="292" y="201"/>
                  </a:cubicBezTo>
                  <a:cubicBezTo>
                    <a:pt x="297" y="196"/>
                    <a:pt x="310" y="191"/>
                    <a:pt x="305" y="187"/>
                  </a:cubicBezTo>
                  <a:cubicBezTo>
                    <a:pt x="309" y="187"/>
                    <a:pt x="308" y="182"/>
                    <a:pt x="311" y="180"/>
                  </a:cubicBezTo>
                  <a:cubicBezTo>
                    <a:pt x="313" y="181"/>
                    <a:pt x="313" y="182"/>
                    <a:pt x="314" y="181"/>
                  </a:cubicBezTo>
                  <a:cubicBezTo>
                    <a:pt x="323" y="157"/>
                    <a:pt x="359" y="143"/>
                    <a:pt x="376" y="124"/>
                  </a:cubicBezTo>
                  <a:cubicBezTo>
                    <a:pt x="369" y="128"/>
                    <a:pt x="360" y="131"/>
                    <a:pt x="353" y="134"/>
                  </a:cubicBezTo>
                  <a:cubicBezTo>
                    <a:pt x="361" y="124"/>
                    <a:pt x="378" y="117"/>
                    <a:pt x="387" y="108"/>
                  </a:cubicBezTo>
                  <a:cubicBezTo>
                    <a:pt x="396" y="101"/>
                    <a:pt x="401" y="100"/>
                    <a:pt x="400" y="94"/>
                  </a:cubicBezTo>
                  <a:cubicBezTo>
                    <a:pt x="322" y="137"/>
                    <a:pt x="252" y="193"/>
                    <a:pt x="200" y="258"/>
                  </a:cubicBezTo>
                  <a:cubicBezTo>
                    <a:pt x="202" y="257"/>
                    <a:pt x="206" y="253"/>
                    <a:pt x="208" y="254"/>
                  </a:cubicBezTo>
                  <a:cubicBezTo>
                    <a:pt x="203" y="260"/>
                    <a:pt x="192" y="264"/>
                    <a:pt x="192" y="271"/>
                  </a:cubicBezTo>
                  <a:cubicBezTo>
                    <a:pt x="194" y="265"/>
                    <a:pt x="199" y="268"/>
                    <a:pt x="203" y="266"/>
                  </a:cubicBezTo>
                  <a:cubicBezTo>
                    <a:pt x="210" y="262"/>
                    <a:pt x="210" y="255"/>
                    <a:pt x="215" y="250"/>
                  </a:cubicBezTo>
                  <a:close/>
                  <a:moveTo>
                    <a:pt x="63" y="1119"/>
                  </a:moveTo>
                  <a:cubicBezTo>
                    <a:pt x="63" y="1103"/>
                    <a:pt x="54" y="1079"/>
                    <a:pt x="50" y="1063"/>
                  </a:cubicBezTo>
                  <a:cubicBezTo>
                    <a:pt x="48" y="1055"/>
                    <a:pt x="40" y="1047"/>
                    <a:pt x="37" y="1040"/>
                  </a:cubicBezTo>
                  <a:cubicBezTo>
                    <a:pt x="33" y="1032"/>
                    <a:pt x="30" y="1023"/>
                    <a:pt x="27" y="1015"/>
                  </a:cubicBezTo>
                  <a:cubicBezTo>
                    <a:pt x="21" y="998"/>
                    <a:pt x="12" y="982"/>
                    <a:pt x="8" y="967"/>
                  </a:cubicBezTo>
                  <a:cubicBezTo>
                    <a:pt x="7" y="962"/>
                    <a:pt x="6" y="954"/>
                    <a:pt x="5" y="947"/>
                  </a:cubicBezTo>
                  <a:cubicBezTo>
                    <a:pt x="4" y="944"/>
                    <a:pt x="0" y="929"/>
                    <a:pt x="1" y="934"/>
                  </a:cubicBezTo>
                  <a:cubicBezTo>
                    <a:pt x="15" y="1040"/>
                    <a:pt x="48" y="1132"/>
                    <a:pt x="89" y="1208"/>
                  </a:cubicBezTo>
                  <a:cubicBezTo>
                    <a:pt x="80" y="1183"/>
                    <a:pt x="62" y="1159"/>
                    <a:pt x="61" y="1131"/>
                  </a:cubicBezTo>
                  <a:cubicBezTo>
                    <a:pt x="61" y="1127"/>
                    <a:pt x="63" y="1123"/>
                    <a:pt x="63" y="1119"/>
                  </a:cubicBezTo>
                  <a:close/>
                  <a:moveTo>
                    <a:pt x="585" y="5"/>
                  </a:moveTo>
                  <a:cubicBezTo>
                    <a:pt x="584" y="5"/>
                    <a:pt x="583" y="5"/>
                    <a:pt x="583" y="4"/>
                  </a:cubicBezTo>
                  <a:cubicBezTo>
                    <a:pt x="584" y="4"/>
                    <a:pt x="585" y="4"/>
                    <a:pt x="585" y="3"/>
                  </a:cubicBezTo>
                  <a:cubicBezTo>
                    <a:pt x="581" y="3"/>
                    <a:pt x="578" y="3"/>
                    <a:pt x="577" y="6"/>
                  </a:cubicBezTo>
                  <a:cubicBezTo>
                    <a:pt x="580" y="7"/>
                    <a:pt x="584" y="7"/>
                    <a:pt x="585" y="5"/>
                  </a:cubicBezTo>
                  <a:close/>
                </a:path>
              </a:pathLst>
            </a:custGeom>
            <a:solidFill>
              <a:schemeClr val="accent5"/>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 name="Oval 25"/>
            <p:cNvSpPr>
              <a:spLocks noChangeArrowheads="1"/>
            </p:cNvSpPr>
            <p:nvPr/>
          </p:nvSpPr>
          <p:spPr bwMode="auto">
            <a:xfrm>
              <a:off x="3699003" y="1837063"/>
              <a:ext cx="2052000" cy="2052000"/>
            </a:xfrm>
            <a:prstGeom prst="ellipse">
              <a:avLst/>
            </a:prstGeom>
            <a:noFill/>
            <a:ln w="9525">
              <a:solidFill>
                <a:schemeClr val="accent5"/>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5" name="Group 4"/>
          <p:cNvGrpSpPr/>
          <p:nvPr/>
        </p:nvGrpSpPr>
        <p:grpSpPr>
          <a:xfrm>
            <a:off x="6574009" y="1837063"/>
            <a:ext cx="2052000" cy="2052000"/>
            <a:chOff x="6574009" y="1837063"/>
            <a:chExt cx="2052000" cy="2052000"/>
          </a:xfrm>
        </p:grpSpPr>
        <p:sp>
          <p:nvSpPr>
            <p:cNvPr id="160" name="Freeform 8"/>
            <p:cNvSpPr>
              <a:spLocks noEditPoints="1"/>
            </p:cNvSpPr>
            <p:nvPr/>
          </p:nvSpPr>
          <p:spPr bwMode="auto">
            <a:xfrm>
              <a:off x="6635065" y="1876104"/>
              <a:ext cx="1986845" cy="1915318"/>
            </a:xfrm>
            <a:custGeom>
              <a:avLst/>
              <a:gdLst>
                <a:gd name="T0" fmla="*/ 2147483647 w 1659"/>
                <a:gd name="T1" fmla="*/ 2147483647 h 1594"/>
                <a:gd name="T2" fmla="*/ 2147483647 w 1659"/>
                <a:gd name="T3" fmla="*/ 2147483647 h 1594"/>
                <a:gd name="T4" fmla="*/ 2147483647 w 1659"/>
                <a:gd name="T5" fmla="*/ 2147483647 h 1594"/>
                <a:gd name="T6" fmla="*/ 2147483647 w 1659"/>
                <a:gd name="T7" fmla="*/ 2147483647 h 1594"/>
                <a:gd name="T8" fmla="*/ 2147483647 w 1659"/>
                <a:gd name="T9" fmla="*/ 2147483647 h 1594"/>
                <a:gd name="T10" fmla="*/ 2147483647 w 1659"/>
                <a:gd name="T11" fmla="*/ 2147483647 h 1594"/>
                <a:gd name="T12" fmla="*/ 2147483647 w 1659"/>
                <a:gd name="T13" fmla="*/ 2147483647 h 1594"/>
                <a:gd name="T14" fmla="*/ 2147483647 w 1659"/>
                <a:gd name="T15" fmla="*/ 2147483647 h 1594"/>
                <a:gd name="T16" fmla="*/ 2147483647 w 1659"/>
                <a:gd name="T17" fmla="*/ 2147483647 h 1594"/>
                <a:gd name="T18" fmla="*/ 2147483647 w 1659"/>
                <a:gd name="T19" fmla="*/ 2147483647 h 1594"/>
                <a:gd name="T20" fmla="*/ 2147483647 w 1659"/>
                <a:gd name="T21" fmla="*/ 2147483647 h 1594"/>
                <a:gd name="T22" fmla="*/ 2147483647 w 1659"/>
                <a:gd name="T23" fmla="*/ 2147483647 h 1594"/>
                <a:gd name="T24" fmla="*/ 2147483647 w 1659"/>
                <a:gd name="T25" fmla="*/ 2147483647 h 1594"/>
                <a:gd name="T26" fmla="*/ 2147483647 w 1659"/>
                <a:gd name="T27" fmla="*/ 2147483647 h 1594"/>
                <a:gd name="T28" fmla="*/ 2147483647 w 1659"/>
                <a:gd name="T29" fmla="*/ 2147483647 h 1594"/>
                <a:gd name="T30" fmla="*/ 2147483647 w 1659"/>
                <a:gd name="T31" fmla="*/ 2147483647 h 1594"/>
                <a:gd name="T32" fmla="*/ 2147483647 w 1659"/>
                <a:gd name="T33" fmla="*/ 2147483647 h 1594"/>
                <a:gd name="T34" fmla="*/ 2147483647 w 1659"/>
                <a:gd name="T35" fmla="*/ 2147483647 h 1594"/>
                <a:gd name="T36" fmla="*/ 2147483647 w 1659"/>
                <a:gd name="T37" fmla="*/ 2147483647 h 1594"/>
                <a:gd name="T38" fmla="*/ 2147483647 w 1659"/>
                <a:gd name="T39" fmla="*/ 2147483647 h 1594"/>
                <a:gd name="T40" fmla="*/ 2147483647 w 1659"/>
                <a:gd name="T41" fmla="*/ 2147483647 h 1594"/>
                <a:gd name="T42" fmla="*/ 2147483647 w 1659"/>
                <a:gd name="T43" fmla="*/ 2147483647 h 1594"/>
                <a:gd name="T44" fmla="*/ 2147483647 w 1659"/>
                <a:gd name="T45" fmla="*/ 2147483647 h 1594"/>
                <a:gd name="T46" fmla="*/ 2147483647 w 1659"/>
                <a:gd name="T47" fmla="*/ 2147483647 h 1594"/>
                <a:gd name="T48" fmla="*/ 2147483647 w 1659"/>
                <a:gd name="T49" fmla="*/ 2147483647 h 1594"/>
                <a:gd name="T50" fmla="*/ 2147483647 w 1659"/>
                <a:gd name="T51" fmla="*/ 2147483647 h 1594"/>
                <a:gd name="T52" fmla="*/ 2147483647 w 1659"/>
                <a:gd name="T53" fmla="*/ 2147483647 h 1594"/>
                <a:gd name="T54" fmla="*/ 2147483647 w 1659"/>
                <a:gd name="T55" fmla="*/ 2147483647 h 1594"/>
                <a:gd name="T56" fmla="*/ 2147483647 w 1659"/>
                <a:gd name="T57" fmla="*/ 2147483647 h 1594"/>
                <a:gd name="T58" fmla="*/ 2147483647 w 1659"/>
                <a:gd name="T59" fmla="*/ 2147483647 h 1594"/>
                <a:gd name="T60" fmla="*/ 2147483647 w 1659"/>
                <a:gd name="T61" fmla="*/ 2147483647 h 1594"/>
                <a:gd name="T62" fmla="*/ 2147483647 w 1659"/>
                <a:gd name="T63" fmla="*/ 2147483647 h 1594"/>
                <a:gd name="T64" fmla="*/ 2147483647 w 1659"/>
                <a:gd name="T65" fmla="*/ 2147483647 h 1594"/>
                <a:gd name="T66" fmla="*/ 2147483647 w 1659"/>
                <a:gd name="T67" fmla="*/ 2147483647 h 1594"/>
                <a:gd name="T68" fmla="*/ 2147483647 w 1659"/>
                <a:gd name="T69" fmla="*/ 2147483647 h 1594"/>
                <a:gd name="T70" fmla="*/ 2147483647 w 1659"/>
                <a:gd name="T71" fmla="*/ 2147483647 h 1594"/>
                <a:gd name="T72" fmla="*/ 2147483647 w 1659"/>
                <a:gd name="T73" fmla="*/ 2147483647 h 1594"/>
                <a:gd name="T74" fmla="*/ 2147483647 w 1659"/>
                <a:gd name="T75" fmla="*/ 2147483647 h 1594"/>
                <a:gd name="T76" fmla="*/ 2147483647 w 1659"/>
                <a:gd name="T77" fmla="*/ 2147483647 h 1594"/>
                <a:gd name="T78" fmla="*/ 2147483647 w 1659"/>
                <a:gd name="T79" fmla="*/ 2147483647 h 1594"/>
                <a:gd name="T80" fmla="*/ 2147483647 w 1659"/>
                <a:gd name="T81" fmla="*/ 2147483647 h 1594"/>
                <a:gd name="T82" fmla="*/ 2147483647 w 1659"/>
                <a:gd name="T83" fmla="*/ 2147483647 h 1594"/>
                <a:gd name="T84" fmla="*/ 2147483647 w 1659"/>
                <a:gd name="T85" fmla="*/ 2147483647 h 1594"/>
                <a:gd name="T86" fmla="*/ 2147483647 w 1659"/>
                <a:gd name="T87" fmla="*/ 2147483647 h 1594"/>
                <a:gd name="T88" fmla="*/ 2147483647 w 1659"/>
                <a:gd name="T89" fmla="*/ 2147483647 h 1594"/>
                <a:gd name="T90" fmla="*/ 2147483647 w 1659"/>
                <a:gd name="T91" fmla="*/ 2147483647 h 1594"/>
                <a:gd name="T92" fmla="*/ 2147483647 w 1659"/>
                <a:gd name="T93" fmla="*/ 2147483647 h 1594"/>
                <a:gd name="T94" fmla="*/ 2147483647 w 1659"/>
                <a:gd name="T95" fmla="*/ 2147483647 h 1594"/>
                <a:gd name="T96" fmla="*/ 2147483647 w 1659"/>
                <a:gd name="T97" fmla="*/ 2147483647 h 1594"/>
                <a:gd name="T98" fmla="*/ 2147483647 w 1659"/>
                <a:gd name="T99" fmla="*/ 2147483647 h 1594"/>
                <a:gd name="T100" fmla="*/ 2147483647 w 1659"/>
                <a:gd name="T101" fmla="*/ 2147483647 h 1594"/>
                <a:gd name="T102" fmla="*/ 2147483647 w 1659"/>
                <a:gd name="T103" fmla="*/ 2147483647 h 1594"/>
                <a:gd name="T104" fmla="*/ 2147483647 w 1659"/>
                <a:gd name="T105" fmla="*/ 2147483647 h 1594"/>
                <a:gd name="T106" fmla="*/ 2147483647 w 1659"/>
                <a:gd name="T107" fmla="*/ 2147483647 h 1594"/>
                <a:gd name="T108" fmla="*/ 2147483647 w 1659"/>
                <a:gd name="T109" fmla="*/ 2147483647 h 1594"/>
                <a:gd name="T110" fmla="*/ 2147483647 w 1659"/>
                <a:gd name="T111" fmla="*/ 2147483647 h 1594"/>
                <a:gd name="T112" fmla="*/ 2147483647 w 1659"/>
                <a:gd name="T113" fmla="*/ 2147483647 h 1594"/>
                <a:gd name="T114" fmla="*/ 2147483647 w 1659"/>
                <a:gd name="T115" fmla="*/ 2147483647 h 1594"/>
                <a:gd name="T116" fmla="*/ 2147483647 w 1659"/>
                <a:gd name="T117" fmla="*/ 2147483647 h 1594"/>
                <a:gd name="T118" fmla="*/ 2147483647 w 1659"/>
                <a:gd name="T119" fmla="*/ 2147483647 h 159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659"/>
                <a:gd name="T181" fmla="*/ 0 h 1594"/>
                <a:gd name="T182" fmla="*/ 1659 w 1659"/>
                <a:gd name="T183" fmla="*/ 1594 h 159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659" h="1594">
                  <a:moveTo>
                    <a:pt x="524" y="18"/>
                  </a:moveTo>
                  <a:cubicBezTo>
                    <a:pt x="518" y="18"/>
                    <a:pt x="514" y="20"/>
                    <a:pt x="510" y="23"/>
                  </a:cubicBezTo>
                  <a:cubicBezTo>
                    <a:pt x="515" y="21"/>
                    <a:pt x="521" y="21"/>
                    <a:pt x="524" y="18"/>
                  </a:cubicBezTo>
                  <a:close/>
                  <a:moveTo>
                    <a:pt x="915" y="39"/>
                  </a:moveTo>
                  <a:cubicBezTo>
                    <a:pt x="919" y="44"/>
                    <a:pt x="932" y="43"/>
                    <a:pt x="935" y="42"/>
                  </a:cubicBezTo>
                  <a:cubicBezTo>
                    <a:pt x="924" y="37"/>
                    <a:pt x="915" y="35"/>
                    <a:pt x="900" y="32"/>
                  </a:cubicBezTo>
                  <a:cubicBezTo>
                    <a:pt x="903" y="37"/>
                    <a:pt x="909" y="43"/>
                    <a:pt x="915" y="39"/>
                  </a:cubicBezTo>
                  <a:close/>
                  <a:moveTo>
                    <a:pt x="947" y="47"/>
                  </a:moveTo>
                  <a:cubicBezTo>
                    <a:pt x="951" y="47"/>
                    <a:pt x="952" y="44"/>
                    <a:pt x="957" y="44"/>
                  </a:cubicBezTo>
                  <a:cubicBezTo>
                    <a:pt x="952" y="39"/>
                    <a:pt x="944" y="41"/>
                    <a:pt x="939" y="39"/>
                  </a:cubicBezTo>
                  <a:cubicBezTo>
                    <a:pt x="940" y="43"/>
                    <a:pt x="943" y="46"/>
                    <a:pt x="947" y="47"/>
                  </a:cubicBezTo>
                  <a:close/>
                  <a:moveTo>
                    <a:pt x="1097" y="42"/>
                  </a:moveTo>
                  <a:cubicBezTo>
                    <a:pt x="1092" y="40"/>
                    <a:pt x="1088" y="42"/>
                    <a:pt x="1083" y="40"/>
                  </a:cubicBezTo>
                  <a:cubicBezTo>
                    <a:pt x="1084" y="43"/>
                    <a:pt x="1093" y="45"/>
                    <a:pt x="1097" y="42"/>
                  </a:cubicBezTo>
                  <a:close/>
                  <a:moveTo>
                    <a:pt x="1082" y="47"/>
                  </a:moveTo>
                  <a:cubicBezTo>
                    <a:pt x="1078" y="46"/>
                    <a:pt x="1082" y="43"/>
                    <a:pt x="1083" y="42"/>
                  </a:cubicBezTo>
                  <a:cubicBezTo>
                    <a:pt x="1076" y="40"/>
                    <a:pt x="1067" y="41"/>
                    <a:pt x="1059" y="42"/>
                  </a:cubicBezTo>
                  <a:cubicBezTo>
                    <a:pt x="1062" y="46"/>
                    <a:pt x="1073" y="46"/>
                    <a:pt x="1082" y="47"/>
                  </a:cubicBezTo>
                  <a:close/>
                  <a:moveTo>
                    <a:pt x="1096" y="50"/>
                  </a:moveTo>
                  <a:cubicBezTo>
                    <a:pt x="1098" y="52"/>
                    <a:pt x="1104" y="53"/>
                    <a:pt x="1106" y="50"/>
                  </a:cubicBezTo>
                  <a:cubicBezTo>
                    <a:pt x="1102" y="51"/>
                    <a:pt x="1098" y="46"/>
                    <a:pt x="1096" y="50"/>
                  </a:cubicBezTo>
                  <a:close/>
                  <a:moveTo>
                    <a:pt x="833" y="97"/>
                  </a:moveTo>
                  <a:cubicBezTo>
                    <a:pt x="813" y="92"/>
                    <a:pt x="822" y="73"/>
                    <a:pt x="837" y="66"/>
                  </a:cubicBezTo>
                  <a:cubicBezTo>
                    <a:pt x="844" y="64"/>
                    <a:pt x="856" y="66"/>
                    <a:pt x="857" y="58"/>
                  </a:cubicBezTo>
                  <a:cubicBezTo>
                    <a:pt x="850" y="52"/>
                    <a:pt x="843" y="60"/>
                    <a:pt x="838" y="61"/>
                  </a:cubicBezTo>
                  <a:cubicBezTo>
                    <a:pt x="835" y="61"/>
                    <a:pt x="834" y="60"/>
                    <a:pt x="832" y="60"/>
                  </a:cubicBezTo>
                  <a:cubicBezTo>
                    <a:pt x="825" y="60"/>
                    <a:pt x="821" y="66"/>
                    <a:pt x="814" y="66"/>
                  </a:cubicBezTo>
                  <a:cubicBezTo>
                    <a:pt x="812" y="70"/>
                    <a:pt x="817" y="67"/>
                    <a:pt x="817" y="69"/>
                  </a:cubicBezTo>
                  <a:cubicBezTo>
                    <a:pt x="811" y="75"/>
                    <a:pt x="805" y="82"/>
                    <a:pt x="802" y="89"/>
                  </a:cubicBezTo>
                  <a:cubicBezTo>
                    <a:pt x="813" y="91"/>
                    <a:pt x="819" y="102"/>
                    <a:pt x="833" y="97"/>
                  </a:cubicBezTo>
                  <a:close/>
                  <a:moveTo>
                    <a:pt x="886" y="79"/>
                  </a:moveTo>
                  <a:cubicBezTo>
                    <a:pt x="887" y="75"/>
                    <a:pt x="880" y="75"/>
                    <a:pt x="879" y="77"/>
                  </a:cubicBezTo>
                  <a:cubicBezTo>
                    <a:pt x="881" y="78"/>
                    <a:pt x="882" y="80"/>
                    <a:pt x="886" y="79"/>
                  </a:cubicBezTo>
                  <a:close/>
                  <a:moveTo>
                    <a:pt x="854" y="106"/>
                  </a:moveTo>
                  <a:cubicBezTo>
                    <a:pt x="854" y="101"/>
                    <a:pt x="848" y="101"/>
                    <a:pt x="843" y="100"/>
                  </a:cubicBezTo>
                  <a:cubicBezTo>
                    <a:pt x="844" y="104"/>
                    <a:pt x="851" y="107"/>
                    <a:pt x="854" y="106"/>
                  </a:cubicBezTo>
                  <a:close/>
                  <a:moveTo>
                    <a:pt x="461" y="174"/>
                  </a:moveTo>
                  <a:cubicBezTo>
                    <a:pt x="464" y="173"/>
                    <a:pt x="469" y="171"/>
                    <a:pt x="466" y="168"/>
                  </a:cubicBezTo>
                  <a:cubicBezTo>
                    <a:pt x="465" y="170"/>
                    <a:pt x="461" y="170"/>
                    <a:pt x="461" y="174"/>
                  </a:cubicBezTo>
                  <a:close/>
                  <a:moveTo>
                    <a:pt x="420" y="185"/>
                  </a:moveTo>
                  <a:cubicBezTo>
                    <a:pt x="416" y="185"/>
                    <a:pt x="411" y="186"/>
                    <a:pt x="411" y="190"/>
                  </a:cubicBezTo>
                  <a:cubicBezTo>
                    <a:pt x="416" y="191"/>
                    <a:pt x="418" y="187"/>
                    <a:pt x="420" y="185"/>
                  </a:cubicBezTo>
                  <a:close/>
                  <a:moveTo>
                    <a:pt x="406" y="199"/>
                  </a:moveTo>
                  <a:cubicBezTo>
                    <a:pt x="409" y="199"/>
                    <a:pt x="410" y="196"/>
                    <a:pt x="411" y="193"/>
                  </a:cubicBezTo>
                  <a:cubicBezTo>
                    <a:pt x="408" y="194"/>
                    <a:pt x="405" y="195"/>
                    <a:pt x="406" y="199"/>
                  </a:cubicBezTo>
                  <a:close/>
                  <a:moveTo>
                    <a:pt x="367" y="241"/>
                  </a:moveTo>
                  <a:cubicBezTo>
                    <a:pt x="369" y="238"/>
                    <a:pt x="369" y="236"/>
                    <a:pt x="372" y="234"/>
                  </a:cubicBezTo>
                  <a:cubicBezTo>
                    <a:pt x="378" y="229"/>
                    <a:pt x="386" y="229"/>
                    <a:pt x="386" y="219"/>
                  </a:cubicBezTo>
                  <a:cubicBezTo>
                    <a:pt x="376" y="211"/>
                    <a:pt x="367" y="222"/>
                    <a:pt x="360" y="227"/>
                  </a:cubicBezTo>
                  <a:cubicBezTo>
                    <a:pt x="360" y="225"/>
                    <a:pt x="360" y="223"/>
                    <a:pt x="358" y="224"/>
                  </a:cubicBezTo>
                  <a:cubicBezTo>
                    <a:pt x="352" y="225"/>
                    <a:pt x="351" y="232"/>
                    <a:pt x="345" y="234"/>
                  </a:cubicBezTo>
                  <a:cubicBezTo>
                    <a:pt x="345" y="236"/>
                    <a:pt x="346" y="237"/>
                    <a:pt x="346" y="239"/>
                  </a:cubicBezTo>
                  <a:cubicBezTo>
                    <a:pt x="339" y="246"/>
                    <a:pt x="325" y="245"/>
                    <a:pt x="325" y="258"/>
                  </a:cubicBezTo>
                  <a:cubicBezTo>
                    <a:pt x="344" y="254"/>
                    <a:pt x="358" y="254"/>
                    <a:pt x="367" y="241"/>
                  </a:cubicBezTo>
                  <a:close/>
                  <a:moveTo>
                    <a:pt x="382" y="234"/>
                  </a:moveTo>
                  <a:cubicBezTo>
                    <a:pt x="384" y="234"/>
                    <a:pt x="388" y="232"/>
                    <a:pt x="386" y="230"/>
                  </a:cubicBezTo>
                  <a:cubicBezTo>
                    <a:pt x="385" y="232"/>
                    <a:pt x="381" y="231"/>
                    <a:pt x="382" y="234"/>
                  </a:cubicBezTo>
                  <a:close/>
                  <a:moveTo>
                    <a:pt x="368" y="430"/>
                  </a:moveTo>
                  <a:cubicBezTo>
                    <a:pt x="368" y="445"/>
                    <a:pt x="360" y="452"/>
                    <a:pt x="358" y="465"/>
                  </a:cubicBezTo>
                  <a:cubicBezTo>
                    <a:pt x="365" y="466"/>
                    <a:pt x="365" y="460"/>
                    <a:pt x="371" y="464"/>
                  </a:cubicBezTo>
                  <a:cubicBezTo>
                    <a:pt x="376" y="453"/>
                    <a:pt x="389" y="442"/>
                    <a:pt x="384" y="428"/>
                  </a:cubicBezTo>
                  <a:cubicBezTo>
                    <a:pt x="388" y="422"/>
                    <a:pt x="399" y="411"/>
                    <a:pt x="394" y="402"/>
                  </a:cubicBezTo>
                  <a:cubicBezTo>
                    <a:pt x="387" y="407"/>
                    <a:pt x="379" y="413"/>
                    <a:pt x="379" y="425"/>
                  </a:cubicBezTo>
                  <a:cubicBezTo>
                    <a:pt x="380" y="427"/>
                    <a:pt x="382" y="427"/>
                    <a:pt x="383" y="429"/>
                  </a:cubicBezTo>
                  <a:cubicBezTo>
                    <a:pt x="378" y="432"/>
                    <a:pt x="373" y="435"/>
                    <a:pt x="368" y="430"/>
                  </a:cubicBezTo>
                  <a:close/>
                  <a:moveTo>
                    <a:pt x="313" y="439"/>
                  </a:moveTo>
                  <a:cubicBezTo>
                    <a:pt x="307" y="435"/>
                    <a:pt x="298" y="442"/>
                    <a:pt x="304" y="448"/>
                  </a:cubicBezTo>
                  <a:cubicBezTo>
                    <a:pt x="310" y="448"/>
                    <a:pt x="313" y="445"/>
                    <a:pt x="313" y="439"/>
                  </a:cubicBezTo>
                  <a:close/>
                  <a:moveTo>
                    <a:pt x="321" y="437"/>
                  </a:moveTo>
                  <a:cubicBezTo>
                    <a:pt x="318" y="437"/>
                    <a:pt x="318" y="437"/>
                    <a:pt x="318" y="437"/>
                  </a:cubicBezTo>
                  <a:cubicBezTo>
                    <a:pt x="316" y="439"/>
                    <a:pt x="318" y="443"/>
                    <a:pt x="320" y="444"/>
                  </a:cubicBezTo>
                  <a:cubicBezTo>
                    <a:pt x="323" y="443"/>
                    <a:pt x="323" y="439"/>
                    <a:pt x="321" y="437"/>
                  </a:cubicBezTo>
                  <a:close/>
                  <a:moveTo>
                    <a:pt x="291" y="448"/>
                  </a:moveTo>
                  <a:cubicBezTo>
                    <a:pt x="289" y="448"/>
                    <a:pt x="289" y="446"/>
                    <a:pt x="288" y="447"/>
                  </a:cubicBezTo>
                  <a:cubicBezTo>
                    <a:pt x="287" y="449"/>
                    <a:pt x="283" y="451"/>
                    <a:pt x="287" y="452"/>
                  </a:cubicBezTo>
                  <a:cubicBezTo>
                    <a:pt x="288" y="450"/>
                    <a:pt x="291" y="451"/>
                    <a:pt x="291" y="448"/>
                  </a:cubicBezTo>
                  <a:close/>
                  <a:moveTo>
                    <a:pt x="555" y="465"/>
                  </a:moveTo>
                  <a:cubicBezTo>
                    <a:pt x="553" y="469"/>
                    <a:pt x="560" y="468"/>
                    <a:pt x="559" y="466"/>
                  </a:cubicBezTo>
                  <a:cubicBezTo>
                    <a:pt x="558" y="465"/>
                    <a:pt x="557" y="465"/>
                    <a:pt x="555" y="465"/>
                  </a:cubicBezTo>
                  <a:close/>
                  <a:moveTo>
                    <a:pt x="571" y="472"/>
                  </a:moveTo>
                  <a:cubicBezTo>
                    <a:pt x="567" y="471"/>
                    <a:pt x="564" y="471"/>
                    <a:pt x="565" y="475"/>
                  </a:cubicBezTo>
                  <a:cubicBezTo>
                    <a:pt x="569" y="476"/>
                    <a:pt x="571" y="477"/>
                    <a:pt x="571" y="472"/>
                  </a:cubicBezTo>
                  <a:close/>
                  <a:moveTo>
                    <a:pt x="499" y="493"/>
                  </a:moveTo>
                  <a:cubicBezTo>
                    <a:pt x="498" y="495"/>
                    <a:pt x="497" y="495"/>
                    <a:pt x="497" y="498"/>
                  </a:cubicBezTo>
                  <a:cubicBezTo>
                    <a:pt x="499" y="498"/>
                    <a:pt x="501" y="499"/>
                    <a:pt x="504" y="498"/>
                  </a:cubicBezTo>
                  <a:cubicBezTo>
                    <a:pt x="504" y="495"/>
                    <a:pt x="503" y="492"/>
                    <a:pt x="499" y="493"/>
                  </a:cubicBezTo>
                  <a:close/>
                  <a:moveTo>
                    <a:pt x="499" y="507"/>
                  </a:moveTo>
                  <a:cubicBezTo>
                    <a:pt x="504" y="509"/>
                    <a:pt x="504" y="501"/>
                    <a:pt x="501" y="500"/>
                  </a:cubicBezTo>
                  <a:cubicBezTo>
                    <a:pt x="500" y="502"/>
                    <a:pt x="496" y="504"/>
                    <a:pt x="499" y="507"/>
                  </a:cubicBezTo>
                  <a:close/>
                  <a:moveTo>
                    <a:pt x="556" y="506"/>
                  </a:moveTo>
                  <a:cubicBezTo>
                    <a:pt x="557" y="510"/>
                    <a:pt x="557" y="513"/>
                    <a:pt x="559" y="514"/>
                  </a:cubicBezTo>
                  <a:cubicBezTo>
                    <a:pt x="563" y="512"/>
                    <a:pt x="561" y="506"/>
                    <a:pt x="556" y="506"/>
                  </a:cubicBezTo>
                  <a:close/>
                  <a:moveTo>
                    <a:pt x="583" y="510"/>
                  </a:moveTo>
                  <a:cubicBezTo>
                    <a:pt x="582" y="511"/>
                    <a:pt x="582" y="513"/>
                    <a:pt x="582" y="516"/>
                  </a:cubicBezTo>
                  <a:cubicBezTo>
                    <a:pt x="585" y="517"/>
                    <a:pt x="585" y="514"/>
                    <a:pt x="587" y="515"/>
                  </a:cubicBezTo>
                  <a:cubicBezTo>
                    <a:pt x="587" y="512"/>
                    <a:pt x="586" y="510"/>
                    <a:pt x="583" y="510"/>
                  </a:cubicBezTo>
                  <a:close/>
                  <a:moveTo>
                    <a:pt x="552" y="513"/>
                  </a:moveTo>
                  <a:cubicBezTo>
                    <a:pt x="550" y="513"/>
                    <a:pt x="550" y="512"/>
                    <a:pt x="549" y="512"/>
                  </a:cubicBezTo>
                  <a:cubicBezTo>
                    <a:pt x="549" y="513"/>
                    <a:pt x="547" y="514"/>
                    <a:pt x="547" y="515"/>
                  </a:cubicBezTo>
                  <a:cubicBezTo>
                    <a:pt x="548" y="516"/>
                    <a:pt x="552" y="516"/>
                    <a:pt x="552" y="513"/>
                  </a:cubicBezTo>
                  <a:close/>
                  <a:moveTo>
                    <a:pt x="574" y="513"/>
                  </a:moveTo>
                  <a:cubicBezTo>
                    <a:pt x="573" y="515"/>
                    <a:pt x="571" y="516"/>
                    <a:pt x="573" y="518"/>
                  </a:cubicBezTo>
                  <a:cubicBezTo>
                    <a:pt x="576" y="519"/>
                    <a:pt x="577" y="513"/>
                    <a:pt x="574" y="513"/>
                  </a:cubicBezTo>
                  <a:close/>
                  <a:moveTo>
                    <a:pt x="412" y="520"/>
                  </a:moveTo>
                  <a:cubicBezTo>
                    <a:pt x="406" y="518"/>
                    <a:pt x="405" y="528"/>
                    <a:pt x="411" y="528"/>
                  </a:cubicBezTo>
                  <a:cubicBezTo>
                    <a:pt x="414" y="527"/>
                    <a:pt x="413" y="523"/>
                    <a:pt x="412" y="520"/>
                  </a:cubicBezTo>
                  <a:close/>
                  <a:moveTo>
                    <a:pt x="562" y="520"/>
                  </a:moveTo>
                  <a:cubicBezTo>
                    <a:pt x="559" y="522"/>
                    <a:pt x="561" y="527"/>
                    <a:pt x="566" y="526"/>
                  </a:cubicBezTo>
                  <a:cubicBezTo>
                    <a:pt x="567" y="525"/>
                    <a:pt x="567" y="523"/>
                    <a:pt x="567" y="521"/>
                  </a:cubicBezTo>
                  <a:cubicBezTo>
                    <a:pt x="565" y="521"/>
                    <a:pt x="565" y="519"/>
                    <a:pt x="562" y="520"/>
                  </a:cubicBezTo>
                  <a:close/>
                  <a:moveTo>
                    <a:pt x="587" y="532"/>
                  </a:moveTo>
                  <a:cubicBezTo>
                    <a:pt x="589" y="529"/>
                    <a:pt x="594" y="530"/>
                    <a:pt x="594" y="525"/>
                  </a:cubicBezTo>
                  <a:cubicBezTo>
                    <a:pt x="590" y="523"/>
                    <a:pt x="581" y="528"/>
                    <a:pt x="587" y="532"/>
                  </a:cubicBezTo>
                  <a:close/>
                  <a:moveTo>
                    <a:pt x="553" y="529"/>
                  </a:moveTo>
                  <a:cubicBezTo>
                    <a:pt x="553" y="532"/>
                    <a:pt x="553" y="532"/>
                    <a:pt x="553" y="532"/>
                  </a:cubicBezTo>
                  <a:cubicBezTo>
                    <a:pt x="555" y="532"/>
                    <a:pt x="556" y="532"/>
                    <a:pt x="556" y="530"/>
                  </a:cubicBezTo>
                  <a:cubicBezTo>
                    <a:pt x="555" y="530"/>
                    <a:pt x="555" y="529"/>
                    <a:pt x="553" y="529"/>
                  </a:cubicBezTo>
                  <a:close/>
                  <a:moveTo>
                    <a:pt x="573" y="533"/>
                  </a:moveTo>
                  <a:cubicBezTo>
                    <a:pt x="574" y="535"/>
                    <a:pt x="580" y="534"/>
                    <a:pt x="579" y="531"/>
                  </a:cubicBezTo>
                  <a:cubicBezTo>
                    <a:pt x="577" y="530"/>
                    <a:pt x="573" y="530"/>
                    <a:pt x="573" y="533"/>
                  </a:cubicBezTo>
                  <a:close/>
                  <a:moveTo>
                    <a:pt x="529" y="533"/>
                  </a:moveTo>
                  <a:cubicBezTo>
                    <a:pt x="519" y="529"/>
                    <a:pt x="527" y="543"/>
                    <a:pt x="529" y="533"/>
                  </a:cubicBezTo>
                  <a:close/>
                  <a:moveTo>
                    <a:pt x="602" y="536"/>
                  </a:moveTo>
                  <a:cubicBezTo>
                    <a:pt x="597" y="535"/>
                    <a:pt x="593" y="540"/>
                    <a:pt x="593" y="546"/>
                  </a:cubicBezTo>
                  <a:cubicBezTo>
                    <a:pt x="599" y="546"/>
                    <a:pt x="601" y="541"/>
                    <a:pt x="602" y="536"/>
                  </a:cubicBezTo>
                  <a:close/>
                  <a:moveTo>
                    <a:pt x="532" y="551"/>
                  </a:moveTo>
                  <a:cubicBezTo>
                    <a:pt x="538" y="555"/>
                    <a:pt x="547" y="555"/>
                    <a:pt x="551" y="561"/>
                  </a:cubicBezTo>
                  <a:cubicBezTo>
                    <a:pt x="558" y="560"/>
                    <a:pt x="564" y="562"/>
                    <a:pt x="571" y="560"/>
                  </a:cubicBezTo>
                  <a:cubicBezTo>
                    <a:pt x="571" y="554"/>
                    <a:pt x="571" y="554"/>
                    <a:pt x="571" y="554"/>
                  </a:cubicBezTo>
                  <a:cubicBezTo>
                    <a:pt x="558" y="555"/>
                    <a:pt x="546" y="548"/>
                    <a:pt x="534" y="545"/>
                  </a:cubicBezTo>
                  <a:cubicBezTo>
                    <a:pt x="534" y="547"/>
                    <a:pt x="532" y="548"/>
                    <a:pt x="532" y="551"/>
                  </a:cubicBezTo>
                  <a:close/>
                  <a:moveTo>
                    <a:pt x="582" y="555"/>
                  </a:moveTo>
                  <a:cubicBezTo>
                    <a:pt x="588" y="557"/>
                    <a:pt x="588" y="546"/>
                    <a:pt x="583" y="546"/>
                  </a:cubicBezTo>
                  <a:cubicBezTo>
                    <a:pt x="583" y="551"/>
                    <a:pt x="581" y="552"/>
                    <a:pt x="582" y="555"/>
                  </a:cubicBezTo>
                  <a:close/>
                  <a:moveTo>
                    <a:pt x="688" y="570"/>
                  </a:moveTo>
                  <a:cubicBezTo>
                    <a:pt x="688" y="564"/>
                    <a:pt x="692" y="562"/>
                    <a:pt x="693" y="557"/>
                  </a:cubicBezTo>
                  <a:cubicBezTo>
                    <a:pt x="681" y="561"/>
                    <a:pt x="669" y="560"/>
                    <a:pt x="659" y="564"/>
                  </a:cubicBezTo>
                  <a:cubicBezTo>
                    <a:pt x="662" y="579"/>
                    <a:pt x="676" y="572"/>
                    <a:pt x="688" y="570"/>
                  </a:cubicBezTo>
                  <a:close/>
                  <a:moveTo>
                    <a:pt x="1629" y="623"/>
                  </a:moveTo>
                  <a:cubicBezTo>
                    <a:pt x="1627" y="634"/>
                    <a:pt x="1629" y="648"/>
                    <a:pt x="1635" y="654"/>
                  </a:cubicBezTo>
                  <a:cubicBezTo>
                    <a:pt x="1636" y="644"/>
                    <a:pt x="1632" y="632"/>
                    <a:pt x="1629" y="623"/>
                  </a:cubicBezTo>
                  <a:close/>
                  <a:moveTo>
                    <a:pt x="1587" y="800"/>
                  </a:moveTo>
                  <a:cubicBezTo>
                    <a:pt x="1585" y="812"/>
                    <a:pt x="1586" y="828"/>
                    <a:pt x="1591" y="836"/>
                  </a:cubicBezTo>
                  <a:cubicBezTo>
                    <a:pt x="1589" y="823"/>
                    <a:pt x="1591" y="809"/>
                    <a:pt x="1587" y="800"/>
                  </a:cubicBezTo>
                  <a:close/>
                  <a:moveTo>
                    <a:pt x="1591" y="849"/>
                  </a:moveTo>
                  <a:cubicBezTo>
                    <a:pt x="1591" y="852"/>
                    <a:pt x="1591" y="856"/>
                    <a:pt x="1593" y="858"/>
                  </a:cubicBezTo>
                  <a:cubicBezTo>
                    <a:pt x="1593" y="855"/>
                    <a:pt x="1595" y="850"/>
                    <a:pt x="1591" y="849"/>
                  </a:cubicBezTo>
                  <a:close/>
                  <a:moveTo>
                    <a:pt x="1604" y="896"/>
                  </a:moveTo>
                  <a:cubicBezTo>
                    <a:pt x="1604" y="899"/>
                    <a:pt x="1603" y="904"/>
                    <a:pt x="1607" y="904"/>
                  </a:cubicBezTo>
                  <a:cubicBezTo>
                    <a:pt x="1606" y="900"/>
                    <a:pt x="1607" y="896"/>
                    <a:pt x="1604" y="896"/>
                  </a:cubicBezTo>
                  <a:close/>
                  <a:moveTo>
                    <a:pt x="1486" y="929"/>
                  </a:moveTo>
                  <a:cubicBezTo>
                    <a:pt x="1481" y="930"/>
                    <a:pt x="1482" y="938"/>
                    <a:pt x="1480" y="942"/>
                  </a:cubicBezTo>
                  <a:cubicBezTo>
                    <a:pt x="1488" y="949"/>
                    <a:pt x="1481" y="956"/>
                    <a:pt x="1480" y="964"/>
                  </a:cubicBezTo>
                  <a:cubicBezTo>
                    <a:pt x="1478" y="976"/>
                    <a:pt x="1482" y="991"/>
                    <a:pt x="1488" y="992"/>
                  </a:cubicBezTo>
                  <a:cubicBezTo>
                    <a:pt x="1497" y="994"/>
                    <a:pt x="1509" y="976"/>
                    <a:pt x="1508" y="966"/>
                  </a:cubicBezTo>
                  <a:cubicBezTo>
                    <a:pt x="1507" y="952"/>
                    <a:pt x="1495" y="931"/>
                    <a:pt x="1486" y="929"/>
                  </a:cubicBezTo>
                  <a:close/>
                  <a:moveTo>
                    <a:pt x="1618" y="949"/>
                  </a:moveTo>
                  <a:cubicBezTo>
                    <a:pt x="1617" y="951"/>
                    <a:pt x="1614" y="957"/>
                    <a:pt x="1619" y="956"/>
                  </a:cubicBezTo>
                  <a:cubicBezTo>
                    <a:pt x="1622" y="955"/>
                    <a:pt x="1621" y="950"/>
                    <a:pt x="1618" y="949"/>
                  </a:cubicBezTo>
                  <a:close/>
                  <a:moveTo>
                    <a:pt x="1625" y="959"/>
                  </a:moveTo>
                  <a:cubicBezTo>
                    <a:pt x="1622" y="963"/>
                    <a:pt x="1623" y="970"/>
                    <a:pt x="1626" y="973"/>
                  </a:cubicBezTo>
                  <a:cubicBezTo>
                    <a:pt x="1627" y="969"/>
                    <a:pt x="1628" y="961"/>
                    <a:pt x="1625" y="959"/>
                  </a:cubicBezTo>
                  <a:close/>
                  <a:moveTo>
                    <a:pt x="1628" y="988"/>
                  </a:moveTo>
                  <a:cubicBezTo>
                    <a:pt x="1628" y="992"/>
                    <a:pt x="1624" y="999"/>
                    <a:pt x="1628" y="1001"/>
                  </a:cubicBezTo>
                  <a:cubicBezTo>
                    <a:pt x="1628" y="997"/>
                    <a:pt x="1630" y="991"/>
                    <a:pt x="1628" y="988"/>
                  </a:cubicBezTo>
                  <a:close/>
                  <a:moveTo>
                    <a:pt x="1629" y="1004"/>
                  </a:moveTo>
                  <a:cubicBezTo>
                    <a:pt x="1629" y="1007"/>
                    <a:pt x="1628" y="1010"/>
                    <a:pt x="1631" y="1010"/>
                  </a:cubicBezTo>
                  <a:cubicBezTo>
                    <a:pt x="1630" y="1008"/>
                    <a:pt x="1632" y="1004"/>
                    <a:pt x="1629" y="1004"/>
                  </a:cubicBezTo>
                  <a:close/>
                  <a:moveTo>
                    <a:pt x="1001" y="1410"/>
                  </a:moveTo>
                  <a:cubicBezTo>
                    <a:pt x="999" y="1405"/>
                    <a:pt x="993" y="1404"/>
                    <a:pt x="994" y="1395"/>
                  </a:cubicBezTo>
                  <a:cubicBezTo>
                    <a:pt x="988" y="1388"/>
                    <a:pt x="978" y="1384"/>
                    <a:pt x="971" y="1393"/>
                  </a:cubicBezTo>
                  <a:cubicBezTo>
                    <a:pt x="972" y="1406"/>
                    <a:pt x="961" y="1408"/>
                    <a:pt x="951" y="1410"/>
                  </a:cubicBezTo>
                  <a:cubicBezTo>
                    <a:pt x="952" y="1415"/>
                    <a:pt x="954" y="1418"/>
                    <a:pt x="949" y="1420"/>
                  </a:cubicBezTo>
                  <a:cubicBezTo>
                    <a:pt x="946" y="1420"/>
                    <a:pt x="945" y="1418"/>
                    <a:pt x="941" y="1419"/>
                  </a:cubicBezTo>
                  <a:cubicBezTo>
                    <a:pt x="939" y="1422"/>
                    <a:pt x="939" y="1428"/>
                    <a:pt x="936" y="1431"/>
                  </a:cubicBezTo>
                  <a:cubicBezTo>
                    <a:pt x="933" y="1431"/>
                    <a:pt x="935" y="1427"/>
                    <a:pt x="931" y="1428"/>
                  </a:cubicBezTo>
                  <a:cubicBezTo>
                    <a:pt x="929" y="1429"/>
                    <a:pt x="931" y="1435"/>
                    <a:pt x="928" y="1435"/>
                  </a:cubicBezTo>
                  <a:cubicBezTo>
                    <a:pt x="910" y="1438"/>
                    <a:pt x="898" y="1442"/>
                    <a:pt x="880" y="1445"/>
                  </a:cubicBezTo>
                  <a:cubicBezTo>
                    <a:pt x="882" y="1452"/>
                    <a:pt x="873" y="1454"/>
                    <a:pt x="869" y="1458"/>
                  </a:cubicBezTo>
                  <a:cubicBezTo>
                    <a:pt x="869" y="1471"/>
                    <a:pt x="874" y="1477"/>
                    <a:pt x="873" y="1491"/>
                  </a:cubicBezTo>
                  <a:cubicBezTo>
                    <a:pt x="866" y="1496"/>
                    <a:pt x="848" y="1499"/>
                    <a:pt x="845" y="1508"/>
                  </a:cubicBezTo>
                  <a:cubicBezTo>
                    <a:pt x="842" y="1520"/>
                    <a:pt x="850" y="1527"/>
                    <a:pt x="856" y="1533"/>
                  </a:cubicBezTo>
                  <a:cubicBezTo>
                    <a:pt x="856" y="1536"/>
                    <a:pt x="853" y="1535"/>
                    <a:pt x="853" y="1538"/>
                  </a:cubicBezTo>
                  <a:cubicBezTo>
                    <a:pt x="869" y="1552"/>
                    <a:pt x="904" y="1543"/>
                    <a:pt x="915" y="1532"/>
                  </a:cubicBezTo>
                  <a:cubicBezTo>
                    <a:pt x="919" y="1529"/>
                    <a:pt x="918" y="1525"/>
                    <a:pt x="920" y="1521"/>
                  </a:cubicBezTo>
                  <a:cubicBezTo>
                    <a:pt x="927" y="1510"/>
                    <a:pt x="940" y="1500"/>
                    <a:pt x="950" y="1490"/>
                  </a:cubicBezTo>
                  <a:cubicBezTo>
                    <a:pt x="961" y="1479"/>
                    <a:pt x="970" y="1467"/>
                    <a:pt x="976" y="1456"/>
                  </a:cubicBezTo>
                  <a:cubicBezTo>
                    <a:pt x="976" y="1452"/>
                    <a:pt x="973" y="1451"/>
                    <a:pt x="974" y="1447"/>
                  </a:cubicBezTo>
                  <a:cubicBezTo>
                    <a:pt x="978" y="1442"/>
                    <a:pt x="985" y="1440"/>
                    <a:pt x="985" y="1432"/>
                  </a:cubicBezTo>
                  <a:cubicBezTo>
                    <a:pt x="990" y="1429"/>
                    <a:pt x="998" y="1433"/>
                    <a:pt x="1002" y="1430"/>
                  </a:cubicBezTo>
                  <a:cubicBezTo>
                    <a:pt x="1002" y="1423"/>
                    <a:pt x="997" y="1423"/>
                    <a:pt x="996" y="1418"/>
                  </a:cubicBezTo>
                  <a:cubicBezTo>
                    <a:pt x="998" y="1416"/>
                    <a:pt x="1001" y="1414"/>
                    <a:pt x="1001" y="1410"/>
                  </a:cubicBezTo>
                  <a:close/>
                  <a:moveTo>
                    <a:pt x="468" y="51"/>
                  </a:moveTo>
                  <a:cubicBezTo>
                    <a:pt x="468" y="51"/>
                    <a:pt x="469" y="51"/>
                    <a:pt x="469" y="50"/>
                  </a:cubicBezTo>
                  <a:cubicBezTo>
                    <a:pt x="469" y="50"/>
                    <a:pt x="468" y="51"/>
                    <a:pt x="468" y="51"/>
                  </a:cubicBezTo>
                  <a:close/>
                  <a:moveTo>
                    <a:pt x="398" y="97"/>
                  </a:moveTo>
                  <a:cubicBezTo>
                    <a:pt x="406" y="94"/>
                    <a:pt x="411" y="96"/>
                    <a:pt x="417" y="95"/>
                  </a:cubicBezTo>
                  <a:cubicBezTo>
                    <a:pt x="429" y="93"/>
                    <a:pt x="440" y="84"/>
                    <a:pt x="452" y="83"/>
                  </a:cubicBezTo>
                  <a:cubicBezTo>
                    <a:pt x="451" y="83"/>
                    <a:pt x="453" y="85"/>
                    <a:pt x="454" y="85"/>
                  </a:cubicBezTo>
                  <a:cubicBezTo>
                    <a:pt x="467" y="86"/>
                    <a:pt x="483" y="81"/>
                    <a:pt x="497" y="76"/>
                  </a:cubicBezTo>
                  <a:cubicBezTo>
                    <a:pt x="494" y="76"/>
                    <a:pt x="494" y="74"/>
                    <a:pt x="494" y="72"/>
                  </a:cubicBezTo>
                  <a:cubicBezTo>
                    <a:pt x="499" y="73"/>
                    <a:pt x="501" y="66"/>
                    <a:pt x="505" y="69"/>
                  </a:cubicBezTo>
                  <a:cubicBezTo>
                    <a:pt x="502" y="70"/>
                    <a:pt x="499" y="71"/>
                    <a:pt x="499" y="74"/>
                  </a:cubicBezTo>
                  <a:cubicBezTo>
                    <a:pt x="509" y="76"/>
                    <a:pt x="518" y="64"/>
                    <a:pt x="521" y="58"/>
                  </a:cubicBezTo>
                  <a:cubicBezTo>
                    <a:pt x="523" y="57"/>
                    <a:pt x="532" y="58"/>
                    <a:pt x="527" y="62"/>
                  </a:cubicBezTo>
                  <a:cubicBezTo>
                    <a:pt x="530" y="62"/>
                    <a:pt x="530" y="59"/>
                    <a:pt x="532" y="58"/>
                  </a:cubicBezTo>
                  <a:cubicBezTo>
                    <a:pt x="542" y="63"/>
                    <a:pt x="544" y="52"/>
                    <a:pt x="553" y="55"/>
                  </a:cubicBezTo>
                  <a:cubicBezTo>
                    <a:pt x="556" y="47"/>
                    <a:pt x="568" y="51"/>
                    <a:pt x="571" y="42"/>
                  </a:cubicBezTo>
                  <a:cubicBezTo>
                    <a:pt x="577" y="42"/>
                    <a:pt x="580" y="43"/>
                    <a:pt x="585" y="41"/>
                  </a:cubicBezTo>
                  <a:cubicBezTo>
                    <a:pt x="589" y="34"/>
                    <a:pt x="599" y="32"/>
                    <a:pt x="607" y="30"/>
                  </a:cubicBezTo>
                  <a:cubicBezTo>
                    <a:pt x="617" y="27"/>
                    <a:pt x="629" y="28"/>
                    <a:pt x="636" y="23"/>
                  </a:cubicBezTo>
                  <a:cubicBezTo>
                    <a:pt x="631" y="21"/>
                    <a:pt x="625" y="25"/>
                    <a:pt x="621" y="21"/>
                  </a:cubicBezTo>
                  <a:cubicBezTo>
                    <a:pt x="623" y="20"/>
                    <a:pt x="628" y="21"/>
                    <a:pt x="629" y="18"/>
                  </a:cubicBezTo>
                  <a:cubicBezTo>
                    <a:pt x="623" y="11"/>
                    <a:pt x="604" y="11"/>
                    <a:pt x="595" y="15"/>
                  </a:cubicBezTo>
                  <a:cubicBezTo>
                    <a:pt x="595" y="13"/>
                    <a:pt x="596" y="13"/>
                    <a:pt x="597" y="12"/>
                  </a:cubicBezTo>
                  <a:cubicBezTo>
                    <a:pt x="593" y="11"/>
                    <a:pt x="593" y="13"/>
                    <a:pt x="590" y="13"/>
                  </a:cubicBezTo>
                  <a:cubicBezTo>
                    <a:pt x="593" y="10"/>
                    <a:pt x="588" y="11"/>
                    <a:pt x="587" y="9"/>
                  </a:cubicBezTo>
                  <a:cubicBezTo>
                    <a:pt x="591" y="9"/>
                    <a:pt x="592" y="7"/>
                    <a:pt x="593" y="4"/>
                  </a:cubicBezTo>
                  <a:cubicBezTo>
                    <a:pt x="587" y="0"/>
                    <a:pt x="579" y="0"/>
                    <a:pt x="575" y="4"/>
                  </a:cubicBezTo>
                  <a:cubicBezTo>
                    <a:pt x="572" y="4"/>
                    <a:pt x="577" y="1"/>
                    <a:pt x="573" y="2"/>
                  </a:cubicBezTo>
                  <a:cubicBezTo>
                    <a:pt x="555" y="9"/>
                    <a:pt x="541" y="9"/>
                    <a:pt x="527" y="18"/>
                  </a:cubicBezTo>
                  <a:cubicBezTo>
                    <a:pt x="532" y="18"/>
                    <a:pt x="539" y="14"/>
                    <a:pt x="543" y="16"/>
                  </a:cubicBezTo>
                  <a:cubicBezTo>
                    <a:pt x="540" y="17"/>
                    <a:pt x="537" y="19"/>
                    <a:pt x="534" y="20"/>
                  </a:cubicBezTo>
                  <a:cubicBezTo>
                    <a:pt x="535" y="16"/>
                    <a:pt x="524" y="22"/>
                    <a:pt x="521" y="24"/>
                  </a:cubicBezTo>
                  <a:cubicBezTo>
                    <a:pt x="526" y="27"/>
                    <a:pt x="511" y="33"/>
                    <a:pt x="507" y="35"/>
                  </a:cubicBezTo>
                  <a:cubicBezTo>
                    <a:pt x="495" y="40"/>
                    <a:pt x="476" y="45"/>
                    <a:pt x="469" y="50"/>
                  </a:cubicBezTo>
                  <a:cubicBezTo>
                    <a:pt x="470" y="50"/>
                    <a:pt x="471" y="50"/>
                    <a:pt x="471" y="51"/>
                  </a:cubicBezTo>
                  <a:cubicBezTo>
                    <a:pt x="466" y="52"/>
                    <a:pt x="464" y="56"/>
                    <a:pt x="459" y="57"/>
                  </a:cubicBezTo>
                  <a:cubicBezTo>
                    <a:pt x="459" y="56"/>
                    <a:pt x="464" y="54"/>
                    <a:pt x="460" y="53"/>
                  </a:cubicBezTo>
                  <a:cubicBezTo>
                    <a:pt x="454" y="58"/>
                    <a:pt x="443" y="66"/>
                    <a:pt x="435" y="67"/>
                  </a:cubicBezTo>
                  <a:cubicBezTo>
                    <a:pt x="435" y="67"/>
                    <a:pt x="435" y="66"/>
                    <a:pt x="435" y="66"/>
                  </a:cubicBezTo>
                  <a:cubicBezTo>
                    <a:pt x="414" y="71"/>
                    <a:pt x="398" y="84"/>
                    <a:pt x="383" y="91"/>
                  </a:cubicBezTo>
                  <a:cubicBezTo>
                    <a:pt x="370" y="98"/>
                    <a:pt x="355" y="109"/>
                    <a:pt x="341" y="118"/>
                  </a:cubicBezTo>
                  <a:cubicBezTo>
                    <a:pt x="341" y="120"/>
                    <a:pt x="343" y="120"/>
                    <a:pt x="343" y="121"/>
                  </a:cubicBezTo>
                  <a:cubicBezTo>
                    <a:pt x="339" y="123"/>
                    <a:pt x="333" y="126"/>
                    <a:pt x="334" y="130"/>
                  </a:cubicBezTo>
                  <a:cubicBezTo>
                    <a:pt x="354" y="120"/>
                    <a:pt x="376" y="106"/>
                    <a:pt x="398" y="97"/>
                  </a:cubicBezTo>
                  <a:close/>
                  <a:moveTo>
                    <a:pt x="487" y="31"/>
                  </a:moveTo>
                  <a:cubicBezTo>
                    <a:pt x="494" y="31"/>
                    <a:pt x="498" y="28"/>
                    <a:pt x="502" y="25"/>
                  </a:cubicBezTo>
                  <a:cubicBezTo>
                    <a:pt x="497" y="27"/>
                    <a:pt x="491" y="28"/>
                    <a:pt x="487" y="31"/>
                  </a:cubicBezTo>
                  <a:close/>
                  <a:moveTo>
                    <a:pt x="406" y="70"/>
                  </a:moveTo>
                  <a:cubicBezTo>
                    <a:pt x="397" y="72"/>
                    <a:pt x="382" y="80"/>
                    <a:pt x="378" y="86"/>
                  </a:cubicBezTo>
                  <a:cubicBezTo>
                    <a:pt x="413" y="67"/>
                    <a:pt x="450" y="51"/>
                    <a:pt x="484" y="32"/>
                  </a:cubicBezTo>
                  <a:cubicBezTo>
                    <a:pt x="458" y="44"/>
                    <a:pt x="426" y="56"/>
                    <a:pt x="406" y="70"/>
                  </a:cubicBezTo>
                  <a:close/>
                  <a:moveTo>
                    <a:pt x="1635" y="680"/>
                  </a:moveTo>
                  <a:cubicBezTo>
                    <a:pt x="1626" y="665"/>
                    <a:pt x="1620" y="650"/>
                    <a:pt x="1619" y="629"/>
                  </a:cubicBezTo>
                  <a:cubicBezTo>
                    <a:pt x="1619" y="622"/>
                    <a:pt x="1616" y="614"/>
                    <a:pt x="1621" y="606"/>
                  </a:cubicBezTo>
                  <a:cubicBezTo>
                    <a:pt x="1623" y="612"/>
                    <a:pt x="1623" y="620"/>
                    <a:pt x="1628" y="623"/>
                  </a:cubicBezTo>
                  <a:cubicBezTo>
                    <a:pt x="1623" y="609"/>
                    <a:pt x="1623" y="590"/>
                    <a:pt x="1619" y="577"/>
                  </a:cubicBezTo>
                  <a:cubicBezTo>
                    <a:pt x="1618" y="575"/>
                    <a:pt x="1619" y="569"/>
                    <a:pt x="1618" y="562"/>
                  </a:cubicBezTo>
                  <a:cubicBezTo>
                    <a:pt x="1615" y="543"/>
                    <a:pt x="1605" y="520"/>
                    <a:pt x="1597" y="500"/>
                  </a:cubicBezTo>
                  <a:cubicBezTo>
                    <a:pt x="1586" y="474"/>
                    <a:pt x="1578" y="451"/>
                    <a:pt x="1563" y="432"/>
                  </a:cubicBezTo>
                  <a:cubicBezTo>
                    <a:pt x="1561" y="419"/>
                    <a:pt x="1549" y="412"/>
                    <a:pt x="1541" y="402"/>
                  </a:cubicBezTo>
                  <a:cubicBezTo>
                    <a:pt x="1534" y="392"/>
                    <a:pt x="1531" y="377"/>
                    <a:pt x="1525" y="368"/>
                  </a:cubicBezTo>
                  <a:cubicBezTo>
                    <a:pt x="1524" y="366"/>
                    <a:pt x="1521" y="362"/>
                    <a:pt x="1517" y="363"/>
                  </a:cubicBezTo>
                  <a:cubicBezTo>
                    <a:pt x="1517" y="367"/>
                    <a:pt x="1523" y="371"/>
                    <a:pt x="1521" y="374"/>
                  </a:cubicBezTo>
                  <a:cubicBezTo>
                    <a:pt x="1517" y="364"/>
                    <a:pt x="1504" y="367"/>
                    <a:pt x="1505" y="354"/>
                  </a:cubicBezTo>
                  <a:cubicBezTo>
                    <a:pt x="1500" y="345"/>
                    <a:pt x="1494" y="338"/>
                    <a:pt x="1491" y="328"/>
                  </a:cubicBezTo>
                  <a:cubicBezTo>
                    <a:pt x="1498" y="333"/>
                    <a:pt x="1503" y="346"/>
                    <a:pt x="1509" y="350"/>
                  </a:cubicBezTo>
                  <a:cubicBezTo>
                    <a:pt x="1506" y="344"/>
                    <a:pt x="1501" y="339"/>
                    <a:pt x="1499" y="331"/>
                  </a:cubicBezTo>
                  <a:cubicBezTo>
                    <a:pt x="1510" y="341"/>
                    <a:pt x="1519" y="356"/>
                    <a:pt x="1528" y="364"/>
                  </a:cubicBezTo>
                  <a:cubicBezTo>
                    <a:pt x="1510" y="335"/>
                    <a:pt x="1487" y="311"/>
                    <a:pt x="1467" y="283"/>
                  </a:cubicBezTo>
                  <a:cubicBezTo>
                    <a:pt x="1446" y="253"/>
                    <a:pt x="1420" y="225"/>
                    <a:pt x="1392" y="201"/>
                  </a:cubicBezTo>
                  <a:cubicBezTo>
                    <a:pt x="1385" y="196"/>
                    <a:pt x="1377" y="191"/>
                    <a:pt x="1374" y="186"/>
                  </a:cubicBezTo>
                  <a:cubicBezTo>
                    <a:pt x="1374" y="186"/>
                    <a:pt x="1376" y="185"/>
                    <a:pt x="1374" y="184"/>
                  </a:cubicBezTo>
                  <a:cubicBezTo>
                    <a:pt x="1371" y="181"/>
                    <a:pt x="1351" y="166"/>
                    <a:pt x="1355" y="172"/>
                  </a:cubicBezTo>
                  <a:cubicBezTo>
                    <a:pt x="1354" y="172"/>
                    <a:pt x="1351" y="168"/>
                    <a:pt x="1349" y="170"/>
                  </a:cubicBezTo>
                  <a:cubicBezTo>
                    <a:pt x="1351" y="171"/>
                    <a:pt x="1355" y="174"/>
                    <a:pt x="1353" y="175"/>
                  </a:cubicBezTo>
                  <a:cubicBezTo>
                    <a:pt x="1350" y="174"/>
                    <a:pt x="1348" y="170"/>
                    <a:pt x="1343" y="171"/>
                  </a:cubicBezTo>
                  <a:cubicBezTo>
                    <a:pt x="1328" y="152"/>
                    <a:pt x="1294" y="139"/>
                    <a:pt x="1287" y="118"/>
                  </a:cubicBezTo>
                  <a:cubicBezTo>
                    <a:pt x="1288" y="118"/>
                    <a:pt x="1288" y="119"/>
                    <a:pt x="1289" y="119"/>
                  </a:cubicBezTo>
                  <a:cubicBezTo>
                    <a:pt x="1258" y="95"/>
                    <a:pt x="1219" y="74"/>
                    <a:pt x="1183" y="56"/>
                  </a:cubicBezTo>
                  <a:cubicBezTo>
                    <a:pt x="1176" y="52"/>
                    <a:pt x="1169" y="47"/>
                    <a:pt x="1160" y="47"/>
                  </a:cubicBezTo>
                  <a:cubicBezTo>
                    <a:pt x="1159" y="50"/>
                    <a:pt x="1169" y="51"/>
                    <a:pt x="1172" y="53"/>
                  </a:cubicBezTo>
                  <a:cubicBezTo>
                    <a:pt x="1166" y="51"/>
                    <a:pt x="1168" y="55"/>
                    <a:pt x="1165" y="56"/>
                  </a:cubicBezTo>
                  <a:cubicBezTo>
                    <a:pt x="1160" y="55"/>
                    <a:pt x="1154" y="50"/>
                    <a:pt x="1148" y="53"/>
                  </a:cubicBezTo>
                  <a:cubicBezTo>
                    <a:pt x="1147" y="56"/>
                    <a:pt x="1151" y="54"/>
                    <a:pt x="1149" y="57"/>
                  </a:cubicBezTo>
                  <a:cubicBezTo>
                    <a:pt x="1137" y="52"/>
                    <a:pt x="1116" y="51"/>
                    <a:pt x="1110" y="55"/>
                  </a:cubicBezTo>
                  <a:cubicBezTo>
                    <a:pt x="1113" y="59"/>
                    <a:pt x="1120" y="58"/>
                    <a:pt x="1124" y="61"/>
                  </a:cubicBezTo>
                  <a:cubicBezTo>
                    <a:pt x="1121" y="61"/>
                    <a:pt x="1125" y="62"/>
                    <a:pt x="1125" y="64"/>
                  </a:cubicBezTo>
                  <a:cubicBezTo>
                    <a:pt x="1120" y="62"/>
                    <a:pt x="1114" y="65"/>
                    <a:pt x="1109" y="65"/>
                  </a:cubicBezTo>
                  <a:cubicBezTo>
                    <a:pt x="1113" y="66"/>
                    <a:pt x="1116" y="67"/>
                    <a:pt x="1119" y="69"/>
                  </a:cubicBezTo>
                  <a:cubicBezTo>
                    <a:pt x="1099" y="67"/>
                    <a:pt x="1083" y="55"/>
                    <a:pt x="1063" y="59"/>
                  </a:cubicBezTo>
                  <a:cubicBezTo>
                    <a:pt x="1066" y="61"/>
                    <a:pt x="1071" y="60"/>
                    <a:pt x="1072" y="64"/>
                  </a:cubicBezTo>
                  <a:cubicBezTo>
                    <a:pt x="1058" y="63"/>
                    <a:pt x="1042" y="62"/>
                    <a:pt x="1032" y="63"/>
                  </a:cubicBezTo>
                  <a:cubicBezTo>
                    <a:pt x="1033" y="63"/>
                    <a:pt x="1033" y="64"/>
                    <a:pt x="1032" y="65"/>
                  </a:cubicBezTo>
                  <a:cubicBezTo>
                    <a:pt x="1025" y="64"/>
                    <a:pt x="1030" y="58"/>
                    <a:pt x="1022" y="59"/>
                  </a:cubicBezTo>
                  <a:cubicBezTo>
                    <a:pt x="1025" y="63"/>
                    <a:pt x="1022" y="64"/>
                    <a:pt x="1029" y="66"/>
                  </a:cubicBezTo>
                  <a:cubicBezTo>
                    <a:pt x="1026" y="69"/>
                    <a:pt x="1022" y="69"/>
                    <a:pt x="1021" y="71"/>
                  </a:cubicBezTo>
                  <a:cubicBezTo>
                    <a:pt x="1021" y="66"/>
                    <a:pt x="1018" y="62"/>
                    <a:pt x="1019" y="57"/>
                  </a:cubicBezTo>
                  <a:cubicBezTo>
                    <a:pt x="1011" y="52"/>
                    <a:pt x="995" y="46"/>
                    <a:pt x="983" y="51"/>
                  </a:cubicBezTo>
                  <a:cubicBezTo>
                    <a:pt x="976" y="50"/>
                    <a:pt x="965" y="43"/>
                    <a:pt x="959" y="49"/>
                  </a:cubicBezTo>
                  <a:cubicBezTo>
                    <a:pt x="961" y="51"/>
                    <a:pt x="964" y="51"/>
                    <a:pt x="965" y="53"/>
                  </a:cubicBezTo>
                  <a:cubicBezTo>
                    <a:pt x="960" y="52"/>
                    <a:pt x="962" y="58"/>
                    <a:pt x="958" y="58"/>
                  </a:cubicBezTo>
                  <a:cubicBezTo>
                    <a:pt x="955" y="57"/>
                    <a:pt x="956" y="54"/>
                    <a:pt x="952" y="55"/>
                  </a:cubicBezTo>
                  <a:cubicBezTo>
                    <a:pt x="947" y="59"/>
                    <a:pt x="937" y="59"/>
                    <a:pt x="936" y="66"/>
                  </a:cubicBezTo>
                  <a:cubicBezTo>
                    <a:pt x="937" y="69"/>
                    <a:pt x="941" y="69"/>
                    <a:pt x="942" y="71"/>
                  </a:cubicBezTo>
                  <a:cubicBezTo>
                    <a:pt x="938" y="74"/>
                    <a:pt x="929" y="71"/>
                    <a:pt x="924" y="74"/>
                  </a:cubicBezTo>
                  <a:cubicBezTo>
                    <a:pt x="926" y="84"/>
                    <a:pt x="941" y="80"/>
                    <a:pt x="946" y="86"/>
                  </a:cubicBezTo>
                  <a:cubicBezTo>
                    <a:pt x="937" y="86"/>
                    <a:pt x="933" y="81"/>
                    <a:pt x="923" y="82"/>
                  </a:cubicBezTo>
                  <a:cubicBezTo>
                    <a:pt x="922" y="84"/>
                    <a:pt x="926" y="85"/>
                    <a:pt x="923" y="86"/>
                  </a:cubicBezTo>
                  <a:cubicBezTo>
                    <a:pt x="922" y="85"/>
                    <a:pt x="920" y="85"/>
                    <a:pt x="917" y="85"/>
                  </a:cubicBezTo>
                  <a:cubicBezTo>
                    <a:pt x="916" y="88"/>
                    <a:pt x="924" y="89"/>
                    <a:pt x="921" y="90"/>
                  </a:cubicBezTo>
                  <a:cubicBezTo>
                    <a:pt x="914" y="90"/>
                    <a:pt x="913" y="78"/>
                    <a:pt x="906" y="81"/>
                  </a:cubicBezTo>
                  <a:cubicBezTo>
                    <a:pt x="911" y="83"/>
                    <a:pt x="906" y="85"/>
                    <a:pt x="907" y="90"/>
                  </a:cubicBezTo>
                  <a:cubicBezTo>
                    <a:pt x="920" y="93"/>
                    <a:pt x="925" y="111"/>
                    <a:pt x="940" y="108"/>
                  </a:cubicBezTo>
                  <a:cubicBezTo>
                    <a:pt x="940" y="107"/>
                    <a:pt x="941" y="106"/>
                    <a:pt x="942" y="107"/>
                  </a:cubicBezTo>
                  <a:cubicBezTo>
                    <a:pt x="941" y="107"/>
                    <a:pt x="940" y="107"/>
                    <a:pt x="940" y="108"/>
                  </a:cubicBezTo>
                  <a:cubicBezTo>
                    <a:pt x="939" y="108"/>
                    <a:pt x="938" y="110"/>
                    <a:pt x="936" y="109"/>
                  </a:cubicBezTo>
                  <a:cubicBezTo>
                    <a:pt x="935" y="115"/>
                    <a:pt x="942" y="114"/>
                    <a:pt x="944" y="117"/>
                  </a:cubicBezTo>
                  <a:cubicBezTo>
                    <a:pt x="943" y="122"/>
                    <a:pt x="946" y="127"/>
                    <a:pt x="941" y="131"/>
                  </a:cubicBezTo>
                  <a:cubicBezTo>
                    <a:pt x="938" y="128"/>
                    <a:pt x="926" y="133"/>
                    <a:pt x="925" y="127"/>
                  </a:cubicBezTo>
                  <a:cubicBezTo>
                    <a:pt x="929" y="128"/>
                    <a:pt x="932" y="126"/>
                    <a:pt x="937" y="125"/>
                  </a:cubicBezTo>
                  <a:cubicBezTo>
                    <a:pt x="936" y="118"/>
                    <a:pt x="935" y="115"/>
                    <a:pt x="932" y="111"/>
                  </a:cubicBezTo>
                  <a:cubicBezTo>
                    <a:pt x="916" y="110"/>
                    <a:pt x="915" y="94"/>
                    <a:pt x="902" y="90"/>
                  </a:cubicBezTo>
                  <a:cubicBezTo>
                    <a:pt x="902" y="88"/>
                    <a:pt x="902" y="86"/>
                    <a:pt x="901" y="85"/>
                  </a:cubicBezTo>
                  <a:cubicBezTo>
                    <a:pt x="897" y="81"/>
                    <a:pt x="886" y="80"/>
                    <a:pt x="880" y="81"/>
                  </a:cubicBezTo>
                  <a:cubicBezTo>
                    <a:pt x="879" y="85"/>
                    <a:pt x="883" y="84"/>
                    <a:pt x="883" y="88"/>
                  </a:cubicBezTo>
                  <a:cubicBezTo>
                    <a:pt x="882" y="90"/>
                    <a:pt x="878" y="90"/>
                    <a:pt x="879" y="94"/>
                  </a:cubicBezTo>
                  <a:cubicBezTo>
                    <a:pt x="883" y="97"/>
                    <a:pt x="888" y="97"/>
                    <a:pt x="888" y="104"/>
                  </a:cubicBezTo>
                  <a:cubicBezTo>
                    <a:pt x="893" y="107"/>
                    <a:pt x="904" y="106"/>
                    <a:pt x="906" y="114"/>
                  </a:cubicBezTo>
                  <a:cubicBezTo>
                    <a:pt x="890" y="110"/>
                    <a:pt x="874" y="103"/>
                    <a:pt x="856" y="105"/>
                  </a:cubicBezTo>
                  <a:cubicBezTo>
                    <a:pt x="855" y="110"/>
                    <a:pt x="860" y="108"/>
                    <a:pt x="861" y="112"/>
                  </a:cubicBezTo>
                  <a:cubicBezTo>
                    <a:pt x="859" y="112"/>
                    <a:pt x="859" y="115"/>
                    <a:pt x="857" y="115"/>
                  </a:cubicBezTo>
                  <a:cubicBezTo>
                    <a:pt x="854" y="115"/>
                    <a:pt x="855" y="109"/>
                    <a:pt x="851" y="110"/>
                  </a:cubicBezTo>
                  <a:cubicBezTo>
                    <a:pt x="844" y="116"/>
                    <a:pt x="835" y="113"/>
                    <a:pt x="824" y="117"/>
                  </a:cubicBezTo>
                  <a:cubicBezTo>
                    <a:pt x="824" y="115"/>
                    <a:pt x="825" y="112"/>
                    <a:pt x="823" y="111"/>
                  </a:cubicBezTo>
                  <a:cubicBezTo>
                    <a:pt x="819" y="110"/>
                    <a:pt x="818" y="113"/>
                    <a:pt x="816" y="115"/>
                  </a:cubicBezTo>
                  <a:cubicBezTo>
                    <a:pt x="804" y="113"/>
                    <a:pt x="795" y="121"/>
                    <a:pt x="789" y="128"/>
                  </a:cubicBezTo>
                  <a:cubicBezTo>
                    <a:pt x="783" y="127"/>
                    <a:pt x="778" y="127"/>
                    <a:pt x="776" y="123"/>
                  </a:cubicBezTo>
                  <a:cubicBezTo>
                    <a:pt x="778" y="119"/>
                    <a:pt x="780" y="122"/>
                    <a:pt x="785" y="121"/>
                  </a:cubicBezTo>
                  <a:cubicBezTo>
                    <a:pt x="786" y="115"/>
                    <a:pt x="776" y="112"/>
                    <a:pt x="767" y="114"/>
                  </a:cubicBezTo>
                  <a:cubicBezTo>
                    <a:pt x="773" y="117"/>
                    <a:pt x="768" y="120"/>
                    <a:pt x="768" y="127"/>
                  </a:cubicBezTo>
                  <a:cubicBezTo>
                    <a:pt x="769" y="128"/>
                    <a:pt x="773" y="128"/>
                    <a:pt x="773" y="130"/>
                  </a:cubicBezTo>
                  <a:cubicBezTo>
                    <a:pt x="772" y="130"/>
                    <a:pt x="773" y="134"/>
                    <a:pt x="771" y="135"/>
                  </a:cubicBezTo>
                  <a:cubicBezTo>
                    <a:pt x="765" y="136"/>
                    <a:pt x="766" y="130"/>
                    <a:pt x="759" y="131"/>
                  </a:cubicBezTo>
                  <a:cubicBezTo>
                    <a:pt x="755" y="135"/>
                    <a:pt x="750" y="138"/>
                    <a:pt x="744" y="139"/>
                  </a:cubicBezTo>
                  <a:cubicBezTo>
                    <a:pt x="743" y="145"/>
                    <a:pt x="749" y="144"/>
                    <a:pt x="748" y="149"/>
                  </a:cubicBezTo>
                  <a:cubicBezTo>
                    <a:pt x="740" y="150"/>
                    <a:pt x="735" y="147"/>
                    <a:pt x="730" y="143"/>
                  </a:cubicBezTo>
                  <a:cubicBezTo>
                    <a:pt x="726" y="142"/>
                    <a:pt x="727" y="146"/>
                    <a:pt x="723" y="145"/>
                  </a:cubicBezTo>
                  <a:cubicBezTo>
                    <a:pt x="723" y="152"/>
                    <a:pt x="730" y="150"/>
                    <a:pt x="733" y="153"/>
                  </a:cubicBezTo>
                  <a:cubicBezTo>
                    <a:pt x="725" y="158"/>
                    <a:pt x="720" y="148"/>
                    <a:pt x="712" y="150"/>
                  </a:cubicBezTo>
                  <a:cubicBezTo>
                    <a:pt x="713" y="144"/>
                    <a:pt x="714" y="142"/>
                    <a:pt x="716" y="136"/>
                  </a:cubicBezTo>
                  <a:cubicBezTo>
                    <a:pt x="711" y="134"/>
                    <a:pt x="702" y="130"/>
                    <a:pt x="704" y="125"/>
                  </a:cubicBezTo>
                  <a:cubicBezTo>
                    <a:pt x="717" y="133"/>
                    <a:pt x="743" y="142"/>
                    <a:pt x="756" y="129"/>
                  </a:cubicBezTo>
                  <a:cubicBezTo>
                    <a:pt x="749" y="113"/>
                    <a:pt x="729" y="110"/>
                    <a:pt x="710" y="106"/>
                  </a:cubicBezTo>
                  <a:cubicBezTo>
                    <a:pt x="710" y="104"/>
                    <a:pt x="714" y="103"/>
                    <a:pt x="712" y="101"/>
                  </a:cubicBezTo>
                  <a:cubicBezTo>
                    <a:pt x="706" y="98"/>
                    <a:pt x="701" y="107"/>
                    <a:pt x="696" y="101"/>
                  </a:cubicBezTo>
                  <a:cubicBezTo>
                    <a:pt x="699" y="101"/>
                    <a:pt x="702" y="100"/>
                    <a:pt x="703" y="98"/>
                  </a:cubicBezTo>
                  <a:cubicBezTo>
                    <a:pt x="700" y="93"/>
                    <a:pt x="692" y="97"/>
                    <a:pt x="691" y="91"/>
                  </a:cubicBezTo>
                  <a:cubicBezTo>
                    <a:pt x="685" y="91"/>
                    <a:pt x="687" y="97"/>
                    <a:pt x="682" y="97"/>
                  </a:cubicBezTo>
                  <a:cubicBezTo>
                    <a:pt x="682" y="94"/>
                    <a:pt x="682" y="94"/>
                    <a:pt x="682" y="94"/>
                  </a:cubicBezTo>
                  <a:cubicBezTo>
                    <a:pt x="679" y="94"/>
                    <a:pt x="676" y="99"/>
                    <a:pt x="675" y="97"/>
                  </a:cubicBezTo>
                  <a:cubicBezTo>
                    <a:pt x="677" y="96"/>
                    <a:pt x="680" y="94"/>
                    <a:pt x="682" y="91"/>
                  </a:cubicBezTo>
                  <a:cubicBezTo>
                    <a:pt x="667" y="95"/>
                    <a:pt x="658" y="97"/>
                    <a:pt x="648" y="102"/>
                  </a:cubicBezTo>
                  <a:cubicBezTo>
                    <a:pt x="648" y="99"/>
                    <a:pt x="648" y="99"/>
                    <a:pt x="648" y="99"/>
                  </a:cubicBezTo>
                  <a:cubicBezTo>
                    <a:pt x="644" y="99"/>
                    <a:pt x="644" y="102"/>
                    <a:pt x="641" y="102"/>
                  </a:cubicBezTo>
                  <a:cubicBezTo>
                    <a:pt x="641" y="100"/>
                    <a:pt x="645" y="101"/>
                    <a:pt x="644" y="97"/>
                  </a:cubicBezTo>
                  <a:cubicBezTo>
                    <a:pt x="634" y="103"/>
                    <a:pt x="626" y="110"/>
                    <a:pt x="613" y="112"/>
                  </a:cubicBezTo>
                  <a:cubicBezTo>
                    <a:pt x="602" y="121"/>
                    <a:pt x="586" y="125"/>
                    <a:pt x="578" y="137"/>
                  </a:cubicBezTo>
                  <a:cubicBezTo>
                    <a:pt x="569" y="140"/>
                    <a:pt x="562" y="141"/>
                    <a:pt x="555" y="146"/>
                  </a:cubicBezTo>
                  <a:cubicBezTo>
                    <a:pt x="543" y="143"/>
                    <a:pt x="538" y="156"/>
                    <a:pt x="529" y="155"/>
                  </a:cubicBezTo>
                  <a:cubicBezTo>
                    <a:pt x="528" y="156"/>
                    <a:pt x="530" y="157"/>
                    <a:pt x="529" y="158"/>
                  </a:cubicBezTo>
                  <a:cubicBezTo>
                    <a:pt x="522" y="155"/>
                    <a:pt x="506" y="166"/>
                    <a:pt x="515" y="169"/>
                  </a:cubicBezTo>
                  <a:cubicBezTo>
                    <a:pt x="507" y="169"/>
                    <a:pt x="507" y="169"/>
                    <a:pt x="507" y="169"/>
                  </a:cubicBezTo>
                  <a:cubicBezTo>
                    <a:pt x="505" y="177"/>
                    <a:pt x="500" y="182"/>
                    <a:pt x="494" y="186"/>
                  </a:cubicBezTo>
                  <a:cubicBezTo>
                    <a:pt x="497" y="185"/>
                    <a:pt x="498" y="186"/>
                    <a:pt x="498" y="188"/>
                  </a:cubicBezTo>
                  <a:cubicBezTo>
                    <a:pt x="497" y="191"/>
                    <a:pt x="492" y="190"/>
                    <a:pt x="490" y="191"/>
                  </a:cubicBezTo>
                  <a:cubicBezTo>
                    <a:pt x="490" y="197"/>
                    <a:pt x="492" y="198"/>
                    <a:pt x="492" y="202"/>
                  </a:cubicBezTo>
                  <a:cubicBezTo>
                    <a:pt x="508" y="207"/>
                    <a:pt x="518" y="186"/>
                    <a:pt x="530" y="193"/>
                  </a:cubicBezTo>
                  <a:cubicBezTo>
                    <a:pt x="527" y="203"/>
                    <a:pt x="519" y="208"/>
                    <a:pt x="523" y="222"/>
                  </a:cubicBezTo>
                  <a:cubicBezTo>
                    <a:pt x="518" y="225"/>
                    <a:pt x="516" y="230"/>
                    <a:pt x="516" y="237"/>
                  </a:cubicBezTo>
                  <a:cubicBezTo>
                    <a:pt x="520" y="237"/>
                    <a:pt x="522" y="238"/>
                    <a:pt x="525" y="238"/>
                  </a:cubicBezTo>
                  <a:cubicBezTo>
                    <a:pt x="530" y="233"/>
                    <a:pt x="535" y="226"/>
                    <a:pt x="544" y="231"/>
                  </a:cubicBezTo>
                  <a:cubicBezTo>
                    <a:pt x="552" y="222"/>
                    <a:pt x="560" y="214"/>
                    <a:pt x="565" y="203"/>
                  </a:cubicBezTo>
                  <a:cubicBezTo>
                    <a:pt x="576" y="200"/>
                    <a:pt x="589" y="198"/>
                    <a:pt x="588" y="184"/>
                  </a:cubicBezTo>
                  <a:cubicBezTo>
                    <a:pt x="587" y="182"/>
                    <a:pt x="584" y="182"/>
                    <a:pt x="582" y="181"/>
                  </a:cubicBezTo>
                  <a:cubicBezTo>
                    <a:pt x="587" y="159"/>
                    <a:pt x="612" y="157"/>
                    <a:pt x="628" y="146"/>
                  </a:cubicBezTo>
                  <a:cubicBezTo>
                    <a:pt x="630" y="135"/>
                    <a:pt x="647" y="128"/>
                    <a:pt x="654" y="138"/>
                  </a:cubicBezTo>
                  <a:cubicBezTo>
                    <a:pt x="644" y="154"/>
                    <a:pt x="616" y="150"/>
                    <a:pt x="615" y="174"/>
                  </a:cubicBezTo>
                  <a:cubicBezTo>
                    <a:pt x="612" y="176"/>
                    <a:pt x="610" y="180"/>
                    <a:pt x="609" y="184"/>
                  </a:cubicBezTo>
                  <a:cubicBezTo>
                    <a:pt x="610" y="184"/>
                    <a:pt x="610" y="185"/>
                    <a:pt x="610" y="186"/>
                  </a:cubicBezTo>
                  <a:cubicBezTo>
                    <a:pt x="622" y="198"/>
                    <a:pt x="645" y="186"/>
                    <a:pt x="660" y="186"/>
                  </a:cubicBezTo>
                  <a:cubicBezTo>
                    <a:pt x="661" y="190"/>
                    <a:pt x="663" y="191"/>
                    <a:pt x="665" y="193"/>
                  </a:cubicBezTo>
                  <a:cubicBezTo>
                    <a:pt x="660" y="196"/>
                    <a:pt x="657" y="196"/>
                    <a:pt x="651" y="199"/>
                  </a:cubicBezTo>
                  <a:cubicBezTo>
                    <a:pt x="642" y="194"/>
                    <a:pt x="617" y="192"/>
                    <a:pt x="615" y="207"/>
                  </a:cubicBezTo>
                  <a:cubicBezTo>
                    <a:pt x="615" y="210"/>
                    <a:pt x="620" y="208"/>
                    <a:pt x="620" y="211"/>
                  </a:cubicBezTo>
                  <a:cubicBezTo>
                    <a:pt x="616" y="214"/>
                    <a:pt x="618" y="223"/>
                    <a:pt x="613" y="225"/>
                  </a:cubicBezTo>
                  <a:cubicBezTo>
                    <a:pt x="612" y="224"/>
                    <a:pt x="611" y="224"/>
                    <a:pt x="608" y="224"/>
                  </a:cubicBezTo>
                  <a:cubicBezTo>
                    <a:pt x="608" y="220"/>
                    <a:pt x="607" y="218"/>
                    <a:pt x="605" y="215"/>
                  </a:cubicBezTo>
                  <a:cubicBezTo>
                    <a:pt x="587" y="216"/>
                    <a:pt x="585" y="236"/>
                    <a:pt x="579" y="247"/>
                  </a:cubicBezTo>
                  <a:cubicBezTo>
                    <a:pt x="569" y="247"/>
                    <a:pt x="569" y="247"/>
                    <a:pt x="569" y="247"/>
                  </a:cubicBezTo>
                  <a:cubicBezTo>
                    <a:pt x="568" y="249"/>
                    <a:pt x="568" y="253"/>
                    <a:pt x="565" y="254"/>
                  </a:cubicBezTo>
                  <a:cubicBezTo>
                    <a:pt x="558" y="254"/>
                    <a:pt x="558" y="254"/>
                    <a:pt x="558" y="254"/>
                  </a:cubicBezTo>
                  <a:cubicBezTo>
                    <a:pt x="557" y="252"/>
                    <a:pt x="558" y="249"/>
                    <a:pt x="556" y="248"/>
                  </a:cubicBezTo>
                  <a:cubicBezTo>
                    <a:pt x="540" y="249"/>
                    <a:pt x="526" y="253"/>
                    <a:pt x="514" y="258"/>
                  </a:cubicBezTo>
                  <a:cubicBezTo>
                    <a:pt x="514" y="253"/>
                    <a:pt x="510" y="251"/>
                    <a:pt x="507" y="248"/>
                  </a:cubicBezTo>
                  <a:cubicBezTo>
                    <a:pt x="501" y="249"/>
                    <a:pt x="494" y="252"/>
                    <a:pt x="490" y="252"/>
                  </a:cubicBezTo>
                  <a:cubicBezTo>
                    <a:pt x="491" y="249"/>
                    <a:pt x="493" y="248"/>
                    <a:pt x="494" y="246"/>
                  </a:cubicBezTo>
                  <a:cubicBezTo>
                    <a:pt x="490" y="246"/>
                    <a:pt x="487" y="246"/>
                    <a:pt x="486" y="243"/>
                  </a:cubicBezTo>
                  <a:cubicBezTo>
                    <a:pt x="489" y="232"/>
                    <a:pt x="498" y="227"/>
                    <a:pt x="507" y="223"/>
                  </a:cubicBezTo>
                  <a:cubicBezTo>
                    <a:pt x="508" y="219"/>
                    <a:pt x="504" y="221"/>
                    <a:pt x="505" y="218"/>
                  </a:cubicBezTo>
                  <a:cubicBezTo>
                    <a:pt x="508" y="215"/>
                    <a:pt x="512" y="215"/>
                    <a:pt x="512" y="209"/>
                  </a:cubicBezTo>
                  <a:cubicBezTo>
                    <a:pt x="505" y="208"/>
                    <a:pt x="504" y="214"/>
                    <a:pt x="499" y="215"/>
                  </a:cubicBezTo>
                  <a:cubicBezTo>
                    <a:pt x="499" y="214"/>
                    <a:pt x="499" y="212"/>
                    <a:pt x="498" y="211"/>
                  </a:cubicBezTo>
                  <a:cubicBezTo>
                    <a:pt x="494" y="214"/>
                    <a:pt x="492" y="215"/>
                    <a:pt x="492" y="219"/>
                  </a:cubicBezTo>
                  <a:cubicBezTo>
                    <a:pt x="479" y="218"/>
                    <a:pt x="481" y="244"/>
                    <a:pt x="474" y="251"/>
                  </a:cubicBezTo>
                  <a:cubicBezTo>
                    <a:pt x="474" y="251"/>
                    <a:pt x="465" y="256"/>
                    <a:pt x="465" y="256"/>
                  </a:cubicBezTo>
                  <a:cubicBezTo>
                    <a:pt x="464" y="255"/>
                    <a:pt x="463" y="250"/>
                    <a:pt x="460" y="252"/>
                  </a:cubicBezTo>
                  <a:cubicBezTo>
                    <a:pt x="457" y="252"/>
                    <a:pt x="458" y="256"/>
                    <a:pt x="454" y="256"/>
                  </a:cubicBezTo>
                  <a:cubicBezTo>
                    <a:pt x="428" y="249"/>
                    <a:pt x="420" y="285"/>
                    <a:pt x="392" y="277"/>
                  </a:cubicBezTo>
                  <a:cubicBezTo>
                    <a:pt x="396" y="275"/>
                    <a:pt x="391" y="273"/>
                    <a:pt x="392" y="271"/>
                  </a:cubicBezTo>
                  <a:cubicBezTo>
                    <a:pt x="395" y="265"/>
                    <a:pt x="410" y="266"/>
                    <a:pt x="411" y="256"/>
                  </a:cubicBezTo>
                  <a:cubicBezTo>
                    <a:pt x="408" y="254"/>
                    <a:pt x="405" y="252"/>
                    <a:pt x="402" y="254"/>
                  </a:cubicBezTo>
                  <a:cubicBezTo>
                    <a:pt x="411" y="246"/>
                    <a:pt x="408" y="228"/>
                    <a:pt x="416" y="218"/>
                  </a:cubicBezTo>
                  <a:cubicBezTo>
                    <a:pt x="417" y="215"/>
                    <a:pt x="415" y="215"/>
                    <a:pt x="414" y="213"/>
                  </a:cubicBezTo>
                  <a:cubicBezTo>
                    <a:pt x="421" y="207"/>
                    <a:pt x="431" y="205"/>
                    <a:pt x="435" y="197"/>
                  </a:cubicBezTo>
                  <a:cubicBezTo>
                    <a:pt x="431" y="197"/>
                    <a:pt x="428" y="195"/>
                    <a:pt x="426" y="193"/>
                  </a:cubicBezTo>
                  <a:cubicBezTo>
                    <a:pt x="431" y="191"/>
                    <a:pt x="437" y="190"/>
                    <a:pt x="438" y="185"/>
                  </a:cubicBezTo>
                  <a:cubicBezTo>
                    <a:pt x="418" y="182"/>
                    <a:pt x="413" y="200"/>
                    <a:pt x="398" y="206"/>
                  </a:cubicBezTo>
                  <a:cubicBezTo>
                    <a:pt x="402" y="209"/>
                    <a:pt x="396" y="212"/>
                    <a:pt x="393" y="214"/>
                  </a:cubicBezTo>
                  <a:cubicBezTo>
                    <a:pt x="393" y="213"/>
                    <a:pt x="393" y="211"/>
                    <a:pt x="391" y="211"/>
                  </a:cubicBezTo>
                  <a:cubicBezTo>
                    <a:pt x="389" y="214"/>
                    <a:pt x="390" y="218"/>
                    <a:pt x="389" y="219"/>
                  </a:cubicBezTo>
                  <a:cubicBezTo>
                    <a:pt x="390" y="216"/>
                    <a:pt x="393" y="217"/>
                    <a:pt x="394" y="219"/>
                  </a:cubicBezTo>
                  <a:cubicBezTo>
                    <a:pt x="391" y="221"/>
                    <a:pt x="388" y="222"/>
                    <a:pt x="387" y="226"/>
                  </a:cubicBezTo>
                  <a:cubicBezTo>
                    <a:pt x="390" y="227"/>
                    <a:pt x="395" y="228"/>
                    <a:pt x="398" y="225"/>
                  </a:cubicBezTo>
                  <a:cubicBezTo>
                    <a:pt x="397" y="228"/>
                    <a:pt x="393" y="229"/>
                    <a:pt x="391" y="232"/>
                  </a:cubicBezTo>
                  <a:cubicBezTo>
                    <a:pt x="396" y="238"/>
                    <a:pt x="387" y="242"/>
                    <a:pt x="383" y="245"/>
                  </a:cubicBezTo>
                  <a:cubicBezTo>
                    <a:pt x="380" y="244"/>
                    <a:pt x="379" y="242"/>
                    <a:pt x="375" y="242"/>
                  </a:cubicBezTo>
                  <a:cubicBezTo>
                    <a:pt x="373" y="244"/>
                    <a:pt x="371" y="246"/>
                    <a:pt x="369" y="248"/>
                  </a:cubicBezTo>
                  <a:cubicBezTo>
                    <a:pt x="370" y="248"/>
                    <a:pt x="371" y="249"/>
                    <a:pt x="372" y="250"/>
                  </a:cubicBezTo>
                  <a:cubicBezTo>
                    <a:pt x="369" y="257"/>
                    <a:pt x="356" y="255"/>
                    <a:pt x="354" y="263"/>
                  </a:cubicBezTo>
                  <a:cubicBezTo>
                    <a:pt x="360" y="260"/>
                    <a:pt x="360" y="267"/>
                    <a:pt x="364" y="268"/>
                  </a:cubicBezTo>
                  <a:cubicBezTo>
                    <a:pt x="352" y="267"/>
                    <a:pt x="342" y="275"/>
                    <a:pt x="334" y="282"/>
                  </a:cubicBezTo>
                  <a:cubicBezTo>
                    <a:pt x="339" y="283"/>
                    <a:pt x="341" y="279"/>
                    <a:pt x="345" y="279"/>
                  </a:cubicBezTo>
                  <a:cubicBezTo>
                    <a:pt x="347" y="280"/>
                    <a:pt x="347" y="282"/>
                    <a:pt x="349" y="282"/>
                  </a:cubicBezTo>
                  <a:cubicBezTo>
                    <a:pt x="351" y="280"/>
                    <a:pt x="354" y="278"/>
                    <a:pt x="358" y="277"/>
                  </a:cubicBezTo>
                  <a:cubicBezTo>
                    <a:pt x="367" y="283"/>
                    <a:pt x="380" y="280"/>
                    <a:pt x="391" y="279"/>
                  </a:cubicBezTo>
                  <a:cubicBezTo>
                    <a:pt x="389" y="281"/>
                    <a:pt x="389" y="288"/>
                    <a:pt x="386" y="289"/>
                  </a:cubicBezTo>
                  <a:cubicBezTo>
                    <a:pt x="374" y="288"/>
                    <a:pt x="370" y="300"/>
                    <a:pt x="360" y="297"/>
                  </a:cubicBezTo>
                  <a:cubicBezTo>
                    <a:pt x="360" y="290"/>
                    <a:pt x="360" y="290"/>
                    <a:pt x="360" y="290"/>
                  </a:cubicBezTo>
                  <a:cubicBezTo>
                    <a:pt x="351" y="295"/>
                    <a:pt x="356" y="301"/>
                    <a:pt x="349" y="303"/>
                  </a:cubicBezTo>
                  <a:cubicBezTo>
                    <a:pt x="345" y="304"/>
                    <a:pt x="343" y="300"/>
                    <a:pt x="338" y="299"/>
                  </a:cubicBezTo>
                  <a:cubicBezTo>
                    <a:pt x="334" y="298"/>
                    <a:pt x="328" y="299"/>
                    <a:pt x="325" y="301"/>
                  </a:cubicBezTo>
                  <a:cubicBezTo>
                    <a:pt x="324" y="302"/>
                    <a:pt x="325" y="304"/>
                    <a:pt x="324" y="306"/>
                  </a:cubicBezTo>
                  <a:cubicBezTo>
                    <a:pt x="322" y="308"/>
                    <a:pt x="317" y="304"/>
                    <a:pt x="319" y="308"/>
                  </a:cubicBezTo>
                  <a:cubicBezTo>
                    <a:pt x="322" y="314"/>
                    <a:pt x="328" y="315"/>
                    <a:pt x="330" y="322"/>
                  </a:cubicBezTo>
                  <a:cubicBezTo>
                    <a:pt x="327" y="325"/>
                    <a:pt x="325" y="334"/>
                    <a:pt x="328" y="337"/>
                  </a:cubicBezTo>
                  <a:cubicBezTo>
                    <a:pt x="321" y="353"/>
                    <a:pt x="310" y="365"/>
                    <a:pt x="298" y="376"/>
                  </a:cubicBezTo>
                  <a:cubicBezTo>
                    <a:pt x="284" y="375"/>
                    <a:pt x="275" y="366"/>
                    <a:pt x="259" y="362"/>
                  </a:cubicBezTo>
                  <a:cubicBezTo>
                    <a:pt x="259" y="358"/>
                    <a:pt x="259" y="358"/>
                    <a:pt x="259" y="358"/>
                  </a:cubicBezTo>
                  <a:cubicBezTo>
                    <a:pt x="253" y="362"/>
                    <a:pt x="243" y="362"/>
                    <a:pt x="239" y="367"/>
                  </a:cubicBezTo>
                  <a:cubicBezTo>
                    <a:pt x="238" y="377"/>
                    <a:pt x="234" y="379"/>
                    <a:pt x="230" y="385"/>
                  </a:cubicBezTo>
                  <a:cubicBezTo>
                    <a:pt x="227" y="390"/>
                    <a:pt x="226" y="394"/>
                    <a:pt x="223" y="398"/>
                  </a:cubicBezTo>
                  <a:cubicBezTo>
                    <a:pt x="215" y="408"/>
                    <a:pt x="203" y="414"/>
                    <a:pt x="199" y="425"/>
                  </a:cubicBezTo>
                  <a:cubicBezTo>
                    <a:pt x="198" y="427"/>
                    <a:pt x="200" y="431"/>
                    <a:pt x="199" y="433"/>
                  </a:cubicBezTo>
                  <a:cubicBezTo>
                    <a:pt x="198" y="441"/>
                    <a:pt x="190" y="444"/>
                    <a:pt x="188" y="452"/>
                  </a:cubicBezTo>
                  <a:cubicBezTo>
                    <a:pt x="189" y="454"/>
                    <a:pt x="193" y="454"/>
                    <a:pt x="193" y="457"/>
                  </a:cubicBezTo>
                  <a:cubicBezTo>
                    <a:pt x="196" y="457"/>
                    <a:pt x="198" y="455"/>
                    <a:pt x="202" y="455"/>
                  </a:cubicBezTo>
                  <a:cubicBezTo>
                    <a:pt x="206" y="464"/>
                    <a:pt x="197" y="470"/>
                    <a:pt x="202" y="476"/>
                  </a:cubicBezTo>
                  <a:cubicBezTo>
                    <a:pt x="213" y="470"/>
                    <a:pt x="227" y="470"/>
                    <a:pt x="238" y="476"/>
                  </a:cubicBezTo>
                  <a:cubicBezTo>
                    <a:pt x="244" y="472"/>
                    <a:pt x="246" y="464"/>
                    <a:pt x="258" y="465"/>
                  </a:cubicBezTo>
                  <a:cubicBezTo>
                    <a:pt x="261" y="458"/>
                    <a:pt x="266" y="453"/>
                    <a:pt x="274" y="451"/>
                  </a:cubicBezTo>
                  <a:cubicBezTo>
                    <a:pt x="276" y="448"/>
                    <a:pt x="274" y="445"/>
                    <a:pt x="274" y="441"/>
                  </a:cubicBezTo>
                  <a:cubicBezTo>
                    <a:pt x="279" y="430"/>
                    <a:pt x="292" y="427"/>
                    <a:pt x="299" y="418"/>
                  </a:cubicBezTo>
                  <a:cubicBezTo>
                    <a:pt x="312" y="414"/>
                    <a:pt x="332" y="415"/>
                    <a:pt x="331" y="397"/>
                  </a:cubicBezTo>
                  <a:cubicBezTo>
                    <a:pt x="336" y="392"/>
                    <a:pt x="341" y="387"/>
                    <a:pt x="348" y="385"/>
                  </a:cubicBezTo>
                  <a:cubicBezTo>
                    <a:pt x="351" y="387"/>
                    <a:pt x="352" y="390"/>
                    <a:pt x="358" y="389"/>
                  </a:cubicBezTo>
                  <a:cubicBezTo>
                    <a:pt x="358" y="392"/>
                    <a:pt x="359" y="393"/>
                    <a:pt x="360" y="396"/>
                  </a:cubicBezTo>
                  <a:cubicBezTo>
                    <a:pt x="370" y="400"/>
                    <a:pt x="371" y="392"/>
                    <a:pt x="378" y="389"/>
                  </a:cubicBezTo>
                  <a:cubicBezTo>
                    <a:pt x="380" y="388"/>
                    <a:pt x="385" y="389"/>
                    <a:pt x="387" y="388"/>
                  </a:cubicBezTo>
                  <a:cubicBezTo>
                    <a:pt x="395" y="385"/>
                    <a:pt x="396" y="381"/>
                    <a:pt x="400" y="381"/>
                  </a:cubicBezTo>
                  <a:cubicBezTo>
                    <a:pt x="410" y="383"/>
                    <a:pt x="410" y="396"/>
                    <a:pt x="406" y="406"/>
                  </a:cubicBezTo>
                  <a:cubicBezTo>
                    <a:pt x="412" y="415"/>
                    <a:pt x="419" y="424"/>
                    <a:pt x="422" y="437"/>
                  </a:cubicBezTo>
                  <a:cubicBezTo>
                    <a:pt x="431" y="439"/>
                    <a:pt x="434" y="446"/>
                    <a:pt x="441" y="450"/>
                  </a:cubicBezTo>
                  <a:cubicBezTo>
                    <a:pt x="440" y="451"/>
                    <a:pt x="440" y="454"/>
                    <a:pt x="440" y="457"/>
                  </a:cubicBezTo>
                  <a:cubicBezTo>
                    <a:pt x="441" y="460"/>
                    <a:pt x="445" y="459"/>
                    <a:pt x="446" y="461"/>
                  </a:cubicBezTo>
                  <a:cubicBezTo>
                    <a:pt x="446" y="468"/>
                    <a:pt x="447" y="473"/>
                    <a:pt x="447" y="478"/>
                  </a:cubicBezTo>
                  <a:cubicBezTo>
                    <a:pt x="442" y="479"/>
                    <a:pt x="442" y="488"/>
                    <a:pt x="435" y="490"/>
                  </a:cubicBezTo>
                  <a:cubicBezTo>
                    <a:pt x="433" y="490"/>
                    <a:pt x="429" y="488"/>
                    <a:pt x="426" y="488"/>
                  </a:cubicBezTo>
                  <a:cubicBezTo>
                    <a:pt x="417" y="488"/>
                    <a:pt x="413" y="492"/>
                    <a:pt x="410" y="485"/>
                  </a:cubicBezTo>
                  <a:cubicBezTo>
                    <a:pt x="405" y="488"/>
                    <a:pt x="404" y="486"/>
                    <a:pt x="399" y="485"/>
                  </a:cubicBezTo>
                  <a:cubicBezTo>
                    <a:pt x="398" y="487"/>
                    <a:pt x="395" y="488"/>
                    <a:pt x="396" y="493"/>
                  </a:cubicBezTo>
                  <a:cubicBezTo>
                    <a:pt x="402" y="495"/>
                    <a:pt x="404" y="500"/>
                    <a:pt x="407" y="505"/>
                  </a:cubicBezTo>
                  <a:cubicBezTo>
                    <a:pt x="414" y="503"/>
                    <a:pt x="415" y="516"/>
                    <a:pt x="422" y="514"/>
                  </a:cubicBezTo>
                  <a:cubicBezTo>
                    <a:pt x="429" y="512"/>
                    <a:pt x="425" y="498"/>
                    <a:pt x="435" y="494"/>
                  </a:cubicBezTo>
                  <a:cubicBezTo>
                    <a:pt x="434" y="494"/>
                    <a:pt x="436" y="496"/>
                    <a:pt x="437" y="496"/>
                  </a:cubicBezTo>
                  <a:cubicBezTo>
                    <a:pt x="450" y="494"/>
                    <a:pt x="450" y="479"/>
                    <a:pt x="460" y="479"/>
                  </a:cubicBezTo>
                  <a:cubicBezTo>
                    <a:pt x="464" y="473"/>
                    <a:pt x="457" y="470"/>
                    <a:pt x="457" y="465"/>
                  </a:cubicBezTo>
                  <a:cubicBezTo>
                    <a:pt x="458" y="455"/>
                    <a:pt x="474" y="453"/>
                    <a:pt x="474" y="466"/>
                  </a:cubicBezTo>
                  <a:cubicBezTo>
                    <a:pt x="478" y="467"/>
                    <a:pt x="480" y="466"/>
                    <a:pt x="483" y="464"/>
                  </a:cubicBezTo>
                  <a:cubicBezTo>
                    <a:pt x="481" y="448"/>
                    <a:pt x="466" y="445"/>
                    <a:pt x="458" y="437"/>
                  </a:cubicBezTo>
                  <a:cubicBezTo>
                    <a:pt x="460" y="435"/>
                    <a:pt x="463" y="434"/>
                    <a:pt x="462" y="430"/>
                  </a:cubicBezTo>
                  <a:cubicBezTo>
                    <a:pt x="445" y="429"/>
                    <a:pt x="445" y="417"/>
                    <a:pt x="444" y="403"/>
                  </a:cubicBezTo>
                  <a:cubicBezTo>
                    <a:pt x="443" y="395"/>
                    <a:pt x="434" y="390"/>
                    <a:pt x="435" y="382"/>
                  </a:cubicBezTo>
                  <a:cubicBezTo>
                    <a:pt x="439" y="380"/>
                    <a:pt x="443" y="378"/>
                    <a:pt x="440" y="373"/>
                  </a:cubicBezTo>
                  <a:cubicBezTo>
                    <a:pt x="444" y="371"/>
                    <a:pt x="453" y="365"/>
                    <a:pt x="458" y="370"/>
                  </a:cubicBezTo>
                  <a:cubicBezTo>
                    <a:pt x="456" y="374"/>
                    <a:pt x="450" y="376"/>
                    <a:pt x="453" y="381"/>
                  </a:cubicBezTo>
                  <a:cubicBezTo>
                    <a:pt x="456" y="381"/>
                    <a:pt x="456" y="377"/>
                    <a:pt x="460" y="378"/>
                  </a:cubicBezTo>
                  <a:cubicBezTo>
                    <a:pt x="461" y="389"/>
                    <a:pt x="467" y="397"/>
                    <a:pt x="468" y="405"/>
                  </a:cubicBezTo>
                  <a:cubicBezTo>
                    <a:pt x="470" y="407"/>
                    <a:pt x="475" y="406"/>
                    <a:pt x="478" y="407"/>
                  </a:cubicBezTo>
                  <a:cubicBezTo>
                    <a:pt x="478" y="413"/>
                    <a:pt x="478" y="413"/>
                    <a:pt x="478" y="413"/>
                  </a:cubicBezTo>
                  <a:cubicBezTo>
                    <a:pt x="489" y="418"/>
                    <a:pt x="492" y="431"/>
                    <a:pt x="502" y="438"/>
                  </a:cubicBezTo>
                  <a:cubicBezTo>
                    <a:pt x="500" y="447"/>
                    <a:pt x="494" y="453"/>
                    <a:pt x="491" y="461"/>
                  </a:cubicBezTo>
                  <a:cubicBezTo>
                    <a:pt x="498" y="472"/>
                    <a:pt x="504" y="483"/>
                    <a:pt x="508" y="496"/>
                  </a:cubicBezTo>
                  <a:cubicBezTo>
                    <a:pt x="511" y="496"/>
                    <a:pt x="516" y="495"/>
                    <a:pt x="516" y="498"/>
                  </a:cubicBezTo>
                  <a:cubicBezTo>
                    <a:pt x="514" y="500"/>
                    <a:pt x="508" y="499"/>
                    <a:pt x="507" y="503"/>
                  </a:cubicBezTo>
                  <a:cubicBezTo>
                    <a:pt x="513" y="508"/>
                    <a:pt x="507" y="516"/>
                    <a:pt x="508" y="522"/>
                  </a:cubicBezTo>
                  <a:cubicBezTo>
                    <a:pt x="511" y="524"/>
                    <a:pt x="515" y="520"/>
                    <a:pt x="518" y="522"/>
                  </a:cubicBezTo>
                  <a:cubicBezTo>
                    <a:pt x="518" y="528"/>
                    <a:pt x="518" y="528"/>
                    <a:pt x="518" y="528"/>
                  </a:cubicBezTo>
                  <a:cubicBezTo>
                    <a:pt x="523" y="524"/>
                    <a:pt x="524" y="529"/>
                    <a:pt x="529" y="530"/>
                  </a:cubicBezTo>
                  <a:cubicBezTo>
                    <a:pt x="532" y="524"/>
                    <a:pt x="527" y="515"/>
                    <a:pt x="529" y="511"/>
                  </a:cubicBezTo>
                  <a:cubicBezTo>
                    <a:pt x="532" y="511"/>
                    <a:pt x="533" y="517"/>
                    <a:pt x="537" y="514"/>
                  </a:cubicBezTo>
                  <a:cubicBezTo>
                    <a:pt x="536" y="504"/>
                    <a:pt x="524" y="504"/>
                    <a:pt x="521" y="497"/>
                  </a:cubicBezTo>
                  <a:cubicBezTo>
                    <a:pt x="531" y="494"/>
                    <a:pt x="538" y="508"/>
                    <a:pt x="545" y="508"/>
                  </a:cubicBezTo>
                  <a:cubicBezTo>
                    <a:pt x="548" y="507"/>
                    <a:pt x="547" y="503"/>
                    <a:pt x="546" y="500"/>
                  </a:cubicBezTo>
                  <a:cubicBezTo>
                    <a:pt x="549" y="499"/>
                    <a:pt x="553" y="498"/>
                    <a:pt x="553" y="493"/>
                  </a:cubicBezTo>
                  <a:cubicBezTo>
                    <a:pt x="539" y="493"/>
                    <a:pt x="534" y="471"/>
                    <a:pt x="535" y="463"/>
                  </a:cubicBezTo>
                  <a:cubicBezTo>
                    <a:pt x="539" y="465"/>
                    <a:pt x="541" y="468"/>
                    <a:pt x="544" y="472"/>
                  </a:cubicBezTo>
                  <a:cubicBezTo>
                    <a:pt x="547" y="471"/>
                    <a:pt x="548" y="469"/>
                    <a:pt x="551" y="469"/>
                  </a:cubicBezTo>
                  <a:cubicBezTo>
                    <a:pt x="551" y="464"/>
                    <a:pt x="551" y="459"/>
                    <a:pt x="555" y="458"/>
                  </a:cubicBezTo>
                  <a:cubicBezTo>
                    <a:pt x="561" y="457"/>
                    <a:pt x="559" y="462"/>
                    <a:pt x="563" y="462"/>
                  </a:cubicBezTo>
                  <a:cubicBezTo>
                    <a:pt x="567" y="462"/>
                    <a:pt x="567" y="458"/>
                    <a:pt x="571" y="457"/>
                  </a:cubicBezTo>
                  <a:cubicBezTo>
                    <a:pt x="575" y="460"/>
                    <a:pt x="581" y="460"/>
                    <a:pt x="582" y="466"/>
                  </a:cubicBezTo>
                  <a:cubicBezTo>
                    <a:pt x="579" y="469"/>
                    <a:pt x="575" y="466"/>
                    <a:pt x="574" y="472"/>
                  </a:cubicBezTo>
                  <a:cubicBezTo>
                    <a:pt x="578" y="476"/>
                    <a:pt x="580" y="467"/>
                    <a:pt x="583" y="471"/>
                  </a:cubicBezTo>
                  <a:cubicBezTo>
                    <a:pt x="580" y="477"/>
                    <a:pt x="578" y="484"/>
                    <a:pt x="574" y="488"/>
                  </a:cubicBezTo>
                  <a:cubicBezTo>
                    <a:pt x="577" y="490"/>
                    <a:pt x="583" y="495"/>
                    <a:pt x="584" y="488"/>
                  </a:cubicBezTo>
                  <a:cubicBezTo>
                    <a:pt x="585" y="485"/>
                    <a:pt x="578" y="486"/>
                    <a:pt x="581" y="483"/>
                  </a:cubicBezTo>
                  <a:cubicBezTo>
                    <a:pt x="590" y="484"/>
                    <a:pt x="587" y="498"/>
                    <a:pt x="586" y="502"/>
                  </a:cubicBezTo>
                  <a:cubicBezTo>
                    <a:pt x="585" y="496"/>
                    <a:pt x="577" y="496"/>
                    <a:pt x="573" y="498"/>
                  </a:cubicBezTo>
                  <a:cubicBezTo>
                    <a:pt x="571" y="499"/>
                    <a:pt x="572" y="502"/>
                    <a:pt x="572" y="504"/>
                  </a:cubicBezTo>
                  <a:cubicBezTo>
                    <a:pt x="578" y="500"/>
                    <a:pt x="578" y="509"/>
                    <a:pt x="586" y="505"/>
                  </a:cubicBezTo>
                  <a:cubicBezTo>
                    <a:pt x="592" y="511"/>
                    <a:pt x="589" y="514"/>
                    <a:pt x="589" y="519"/>
                  </a:cubicBezTo>
                  <a:cubicBezTo>
                    <a:pt x="590" y="525"/>
                    <a:pt x="602" y="523"/>
                    <a:pt x="600" y="532"/>
                  </a:cubicBezTo>
                  <a:cubicBezTo>
                    <a:pt x="612" y="531"/>
                    <a:pt x="615" y="546"/>
                    <a:pt x="633" y="542"/>
                  </a:cubicBezTo>
                  <a:cubicBezTo>
                    <a:pt x="635" y="529"/>
                    <a:pt x="649" y="533"/>
                    <a:pt x="657" y="537"/>
                  </a:cubicBezTo>
                  <a:cubicBezTo>
                    <a:pt x="657" y="542"/>
                    <a:pt x="660" y="545"/>
                    <a:pt x="662" y="546"/>
                  </a:cubicBezTo>
                  <a:cubicBezTo>
                    <a:pt x="679" y="555"/>
                    <a:pt x="694" y="528"/>
                    <a:pt x="710" y="541"/>
                  </a:cubicBezTo>
                  <a:cubicBezTo>
                    <a:pt x="714" y="540"/>
                    <a:pt x="716" y="533"/>
                    <a:pt x="720" y="536"/>
                  </a:cubicBezTo>
                  <a:cubicBezTo>
                    <a:pt x="717" y="547"/>
                    <a:pt x="705" y="563"/>
                    <a:pt x="716" y="574"/>
                  </a:cubicBezTo>
                  <a:cubicBezTo>
                    <a:pt x="710" y="581"/>
                    <a:pt x="702" y="592"/>
                    <a:pt x="700" y="603"/>
                  </a:cubicBezTo>
                  <a:cubicBezTo>
                    <a:pt x="699" y="614"/>
                    <a:pt x="702" y="623"/>
                    <a:pt x="695" y="628"/>
                  </a:cubicBezTo>
                  <a:cubicBezTo>
                    <a:pt x="690" y="628"/>
                    <a:pt x="690" y="628"/>
                    <a:pt x="690" y="628"/>
                  </a:cubicBezTo>
                  <a:cubicBezTo>
                    <a:pt x="685" y="641"/>
                    <a:pt x="671" y="634"/>
                    <a:pt x="659" y="634"/>
                  </a:cubicBezTo>
                  <a:cubicBezTo>
                    <a:pt x="659" y="630"/>
                    <a:pt x="655" y="630"/>
                    <a:pt x="654" y="627"/>
                  </a:cubicBezTo>
                  <a:cubicBezTo>
                    <a:pt x="635" y="626"/>
                    <a:pt x="624" y="630"/>
                    <a:pt x="609" y="637"/>
                  </a:cubicBezTo>
                  <a:cubicBezTo>
                    <a:pt x="589" y="632"/>
                    <a:pt x="573" y="619"/>
                    <a:pt x="550" y="620"/>
                  </a:cubicBezTo>
                  <a:cubicBezTo>
                    <a:pt x="548" y="618"/>
                    <a:pt x="547" y="615"/>
                    <a:pt x="546" y="612"/>
                  </a:cubicBezTo>
                  <a:cubicBezTo>
                    <a:pt x="540" y="612"/>
                    <a:pt x="540" y="609"/>
                    <a:pt x="534" y="611"/>
                  </a:cubicBezTo>
                  <a:cubicBezTo>
                    <a:pt x="534" y="608"/>
                    <a:pt x="530" y="607"/>
                    <a:pt x="529" y="605"/>
                  </a:cubicBezTo>
                  <a:cubicBezTo>
                    <a:pt x="525" y="604"/>
                    <a:pt x="524" y="607"/>
                    <a:pt x="521" y="606"/>
                  </a:cubicBezTo>
                  <a:cubicBezTo>
                    <a:pt x="518" y="604"/>
                    <a:pt x="517" y="600"/>
                    <a:pt x="516" y="596"/>
                  </a:cubicBezTo>
                  <a:cubicBezTo>
                    <a:pt x="504" y="589"/>
                    <a:pt x="473" y="589"/>
                    <a:pt x="468" y="604"/>
                  </a:cubicBezTo>
                  <a:cubicBezTo>
                    <a:pt x="467" y="610"/>
                    <a:pt x="471" y="616"/>
                    <a:pt x="470" y="620"/>
                  </a:cubicBezTo>
                  <a:cubicBezTo>
                    <a:pt x="469" y="627"/>
                    <a:pt x="459" y="635"/>
                    <a:pt x="450" y="633"/>
                  </a:cubicBezTo>
                  <a:cubicBezTo>
                    <a:pt x="441" y="631"/>
                    <a:pt x="442" y="618"/>
                    <a:pt x="430" y="613"/>
                  </a:cubicBezTo>
                  <a:cubicBezTo>
                    <a:pt x="424" y="610"/>
                    <a:pt x="415" y="612"/>
                    <a:pt x="411" y="610"/>
                  </a:cubicBezTo>
                  <a:cubicBezTo>
                    <a:pt x="405" y="607"/>
                    <a:pt x="406" y="593"/>
                    <a:pt x="405" y="589"/>
                  </a:cubicBezTo>
                  <a:cubicBezTo>
                    <a:pt x="395" y="583"/>
                    <a:pt x="387" y="572"/>
                    <a:pt x="370" y="576"/>
                  </a:cubicBezTo>
                  <a:cubicBezTo>
                    <a:pt x="367" y="569"/>
                    <a:pt x="357" y="568"/>
                    <a:pt x="357" y="557"/>
                  </a:cubicBezTo>
                  <a:cubicBezTo>
                    <a:pt x="330" y="548"/>
                    <a:pt x="367" y="541"/>
                    <a:pt x="367" y="527"/>
                  </a:cubicBezTo>
                  <a:cubicBezTo>
                    <a:pt x="367" y="524"/>
                    <a:pt x="365" y="523"/>
                    <a:pt x="363" y="517"/>
                  </a:cubicBezTo>
                  <a:cubicBezTo>
                    <a:pt x="365" y="509"/>
                    <a:pt x="377" y="508"/>
                    <a:pt x="375" y="499"/>
                  </a:cubicBezTo>
                  <a:cubicBezTo>
                    <a:pt x="369" y="499"/>
                    <a:pt x="369" y="505"/>
                    <a:pt x="363" y="504"/>
                  </a:cubicBezTo>
                  <a:cubicBezTo>
                    <a:pt x="363" y="499"/>
                    <a:pt x="367" y="499"/>
                    <a:pt x="366" y="494"/>
                  </a:cubicBezTo>
                  <a:cubicBezTo>
                    <a:pt x="359" y="489"/>
                    <a:pt x="342" y="502"/>
                    <a:pt x="336" y="491"/>
                  </a:cubicBezTo>
                  <a:cubicBezTo>
                    <a:pt x="333" y="491"/>
                    <a:pt x="332" y="493"/>
                    <a:pt x="330" y="494"/>
                  </a:cubicBezTo>
                  <a:cubicBezTo>
                    <a:pt x="327" y="492"/>
                    <a:pt x="326" y="490"/>
                    <a:pt x="323" y="489"/>
                  </a:cubicBezTo>
                  <a:cubicBezTo>
                    <a:pt x="320" y="494"/>
                    <a:pt x="314" y="490"/>
                    <a:pt x="310" y="494"/>
                  </a:cubicBezTo>
                  <a:cubicBezTo>
                    <a:pt x="297" y="484"/>
                    <a:pt x="278" y="488"/>
                    <a:pt x="258" y="486"/>
                  </a:cubicBezTo>
                  <a:cubicBezTo>
                    <a:pt x="255" y="493"/>
                    <a:pt x="248" y="491"/>
                    <a:pt x="241" y="493"/>
                  </a:cubicBezTo>
                  <a:cubicBezTo>
                    <a:pt x="235" y="494"/>
                    <a:pt x="233" y="502"/>
                    <a:pt x="227" y="500"/>
                  </a:cubicBezTo>
                  <a:cubicBezTo>
                    <a:pt x="224" y="500"/>
                    <a:pt x="223" y="497"/>
                    <a:pt x="222" y="495"/>
                  </a:cubicBezTo>
                  <a:cubicBezTo>
                    <a:pt x="216" y="496"/>
                    <a:pt x="213" y="491"/>
                    <a:pt x="206" y="493"/>
                  </a:cubicBezTo>
                  <a:cubicBezTo>
                    <a:pt x="203" y="490"/>
                    <a:pt x="204" y="484"/>
                    <a:pt x="202" y="479"/>
                  </a:cubicBezTo>
                  <a:cubicBezTo>
                    <a:pt x="189" y="484"/>
                    <a:pt x="187" y="499"/>
                    <a:pt x="176" y="505"/>
                  </a:cubicBezTo>
                  <a:cubicBezTo>
                    <a:pt x="171" y="508"/>
                    <a:pt x="166" y="507"/>
                    <a:pt x="160" y="508"/>
                  </a:cubicBezTo>
                  <a:cubicBezTo>
                    <a:pt x="156" y="511"/>
                    <a:pt x="153" y="516"/>
                    <a:pt x="147" y="518"/>
                  </a:cubicBezTo>
                  <a:cubicBezTo>
                    <a:pt x="142" y="528"/>
                    <a:pt x="134" y="535"/>
                    <a:pt x="129" y="546"/>
                  </a:cubicBezTo>
                  <a:cubicBezTo>
                    <a:pt x="131" y="554"/>
                    <a:pt x="125" y="556"/>
                    <a:pt x="123" y="558"/>
                  </a:cubicBezTo>
                  <a:cubicBezTo>
                    <a:pt x="114" y="565"/>
                    <a:pt x="105" y="582"/>
                    <a:pt x="90" y="577"/>
                  </a:cubicBezTo>
                  <a:cubicBezTo>
                    <a:pt x="83" y="583"/>
                    <a:pt x="82" y="598"/>
                    <a:pt x="71" y="595"/>
                  </a:cubicBezTo>
                  <a:cubicBezTo>
                    <a:pt x="69" y="604"/>
                    <a:pt x="60" y="606"/>
                    <a:pt x="61" y="618"/>
                  </a:cubicBezTo>
                  <a:cubicBezTo>
                    <a:pt x="57" y="622"/>
                    <a:pt x="53" y="626"/>
                    <a:pt x="48" y="629"/>
                  </a:cubicBezTo>
                  <a:cubicBezTo>
                    <a:pt x="44" y="636"/>
                    <a:pt x="43" y="643"/>
                    <a:pt x="39" y="648"/>
                  </a:cubicBezTo>
                  <a:cubicBezTo>
                    <a:pt x="37" y="651"/>
                    <a:pt x="34" y="651"/>
                    <a:pt x="32" y="653"/>
                  </a:cubicBezTo>
                  <a:cubicBezTo>
                    <a:pt x="29" y="659"/>
                    <a:pt x="28" y="667"/>
                    <a:pt x="28" y="675"/>
                  </a:cubicBezTo>
                  <a:cubicBezTo>
                    <a:pt x="29" y="684"/>
                    <a:pt x="26" y="687"/>
                    <a:pt x="24" y="694"/>
                  </a:cubicBezTo>
                  <a:cubicBezTo>
                    <a:pt x="21" y="706"/>
                    <a:pt x="22" y="718"/>
                    <a:pt x="18" y="729"/>
                  </a:cubicBezTo>
                  <a:cubicBezTo>
                    <a:pt x="17" y="732"/>
                    <a:pt x="14" y="734"/>
                    <a:pt x="13" y="737"/>
                  </a:cubicBezTo>
                  <a:cubicBezTo>
                    <a:pt x="12" y="741"/>
                    <a:pt x="12" y="748"/>
                    <a:pt x="10" y="753"/>
                  </a:cubicBezTo>
                  <a:cubicBezTo>
                    <a:pt x="8" y="757"/>
                    <a:pt x="4" y="759"/>
                    <a:pt x="3" y="762"/>
                  </a:cubicBezTo>
                  <a:cubicBezTo>
                    <a:pt x="2" y="768"/>
                    <a:pt x="5" y="778"/>
                    <a:pt x="3" y="786"/>
                  </a:cubicBezTo>
                  <a:cubicBezTo>
                    <a:pt x="2" y="799"/>
                    <a:pt x="0" y="805"/>
                    <a:pt x="2" y="813"/>
                  </a:cubicBezTo>
                  <a:cubicBezTo>
                    <a:pt x="2" y="816"/>
                    <a:pt x="6" y="815"/>
                    <a:pt x="5" y="818"/>
                  </a:cubicBezTo>
                  <a:cubicBezTo>
                    <a:pt x="5" y="835"/>
                    <a:pt x="11" y="848"/>
                    <a:pt x="14" y="860"/>
                  </a:cubicBezTo>
                  <a:cubicBezTo>
                    <a:pt x="16" y="867"/>
                    <a:pt x="15" y="874"/>
                    <a:pt x="15" y="882"/>
                  </a:cubicBezTo>
                  <a:cubicBezTo>
                    <a:pt x="16" y="906"/>
                    <a:pt x="29" y="920"/>
                    <a:pt x="35" y="937"/>
                  </a:cubicBezTo>
                  <a:cubicBezTo>
                    <a:pt x="37" y="941"/>
                    <a:pt x="36" y="945"/>
                    <a:pt x="38" y="951"/>
                  </a:cubicBezTo>
                  <a:cubicBezTo>
                    <a:pt x="42" y="961"/>
                    <a:pt x="54" y="978"/>
                    <a:pt x="57" y="978"/>
                  </a:cubicBezTo>
                  <a:cubicBezTo>
                    <a:pt x="62" y="980"/>
                    <a:pt x="67" y="976"/>
                    <a:pt x="72" y="977"/>
                  </a:cubicBezTo>
                  <a:cubicBezTo>
                    <a:pt x="74" y="977"/>
                    <a:pt x="76" y="980"/>
                    <a:pt x="79" y="980"/>
                  </a:cubicBezTo>
                  <a:cubicBezTo>
                    <a:pt x="82" y="981"/>
                    <a:pt x="85" y="980"/>
                    <a:pt x="86" y="980"/>
                  </a:cubicBezTo>
                  <a:cubicBezTo>
                    <a:pt x="88" y="981"/>
                    <a:pt x="89" y="986"/>
                    <a:pt x="92" y="987"/>
                  </a:cubicBezTo>
                  <a:cubicBezTo>
                    <a:pt x="93" y="988"/>
                    <a:pt x="96" y="987"/>
                    <a:pt x="97" y="988"/>
                  </a:cubicBezTo>
                  <a:cubicBezTo>
                    <a:pt x="101" y="992"/>
                    <a:pt x="103" y="999"/>
                    <a:pt x="110" y="1003"/>
                  </a:cubicBezTo>
                  <a:cubicBezTo>
                    <a:pt x="115" y="999"/>
                    <a:pt x="120" y="1003"/>
                    <a:pt x="123" y="1002"/>
                  </a:cubicBezTo>
                  <a:cubicBezTo>
                    <a:pt x="129" y="1002"/>
                    <a:pt x="134" y="996"/>
                    <a:pt x="136" y="997"/>
                  </a:cubicBezTo>
                  <a:cubicBezTo>
                    <a:pt x="139" y="997"/>
                    <a:pt x="138" y="1001"/>
                    <a:pt x="142" y="1001"/>
                  </a:cubicBezTo>
                  <a:cubicBezTo>
                    <a:pt x="145" y="1000"/>
                    <a:pt x="147" y="997"/>
                    <a:pt x="150" y="997"/>
                  </a:cubicBezTo>
                  <a:cubicBezTo>
                    <a:pt x="157" y="1002"/>
                    <a:pt x="164" y="997"/>
                    <a:pt x="169" y="1004"/>
                  </a:cubicBezTo>
                  <a:cubicBezTo>
                    <a:pt x="201" y="999"/>
                    <a:pt x="188" y="1050"/>
                    <a:pt x="216" y="1052"/>
                  </a:cubicBezTo>
                  <a:cubicBezTo>
                    <a:pt x="217" y="1052"/>
                    <a:pt x="216" y="1049"/>
                    <a:pt x="219" y="1050"/>
                  </a:cubicBezTo>
                  <a:cubicBezTo>
                    <a:pt x="227" y="1051"/>
                    <a:pt x="231" y="1061"/>
                    <a:pt x="241" y="1055"/>
                  </a:cubicBezTo>
                  <a:cubicBezTo>
                    <a:pt x="246" y="1057"/>
                    <a:pt x="245" y="1061"/>
                    <a:pt x="247" y="1066"/>
                  </a:cubicBezTo>
                  <a:cubicBezTo>
                    <a:pt x="251" y="1074"/>
                    <a:pt x="261" y="1082"/>
                    <a:pt x="262" y="1087"/>
                  </a:cubicBezTo>
                  <a:cubicBezTo>
                    <a:pt x="264" y="1097"/>
                    <a:pt x="259" y="1106"/>
                    <a:pt x="254" y="1113"/>
                  </a:cubicBezTo>
                  <a:cubicBezTo>
                    <a:pt x="254" y="1119"/>
                    <a:pt x="259" y="1121"/>
                    <a:pt x="259" y="1127"/>
                  </a:cubicBezTo>
                  <a:cubicBezTo>
                    <a:pt x="257" y="1128"/>
                    <a:pt x="255" y="1129"/>
                    <a:pt x="254" y="1130"/>
                  </a:cubicBezTo>
                  <a:cubicBezTo>
                    <a:pt x="255" y="1134"/>
                    <a:pt x="255" y="1136"/>
                    <a:pt x="255" y="1141"/>
                  </a:cubicBezTo>
                  <a:cubicBezTo>
                    <a:pt x="253" y="1142"/>
                    <a:pt x="252" y="1145"/>
                    <a:pt x="247" y="1144"/>
                  </a:cubicBezTo>
                  <a:cubicBezTo>
                    <a:pt x="248" y="1151"/>
                    <a:pt x="252" y="1155"/>
                    <a:pt x="257" y="1158"/>
                  </a:cubicBezTo>
                  <a:cubicBezTo>
                    <a:pt x="257" y="1164"/>
                    <a:pt x="257" y="1164"/>
                    <a:pt x="257" y="1164"/>
                  </a:cubicBezTo>
                  <a:cubicBezTo>
                    <a:pt x="273" y="1191"/>
                    <a:pt x="297" y="1211"/>
                    <a:pt x="311" y="1241"/>
                  </a:cubicBezTo>
                  <a:cubicBezTo>
                    <a:pt x="310" y="1242"/>
                    <a:pt x="309" y="1243"/>
                    <a:pt x="309" y="1245"/>
                  </a:cubicBezTo>
                  <a:cubicBezTo>
                    <a:pt x="317" y="1257"/>
                    <a:pt x="326" y="1267"/>
                    <a:pt x="330" y="1284"/>
                  </a:cubicBezTo>
                  <a:cubicBezTo>
                    <a:pt x="328" y="1285"/>
                    <a:pt x="327" y="1286"/>
                    <a:pt x="326" y="1288"/>
                  </a:cubicBezTo>
                  <a:cubicBezTo>
                    <a:pt x="330" y="1302"/>
                    <a:pt x="341" y="1310"/>
                    <a:pt x="345" y="1325"/>
                  </a:cubicBezTo>
                  <a:cubicBezTo>
                    <a:pt x="344" y="1330"/>
                    <a:pt x="342" y="1331"/>
                    <a:pt x="343" y="1337"/>
                  </a:cubicBezTo>
                  <a:cubicBezTo>
                    <a:pt x="337" y="1337"/>
                    <a:pt x="337" y="1337"/>
                    <a:pt x="337" y="1337"/>
                  </a:cubicBezTo>
                  <a:cubicBezTo>
                    <a:pt x="336" y="1339"/>
                    <a:pt x="336" y="1343"/>
                    <a:pt x="331" y="1341"/>
                  </a:cubicBezTo>
                  <a:cubicBezTo>
                    <a:pt x="332" y="1350"/>
                    <a:pt x="329" y="1354"/>
                    <a:pt x="333" y="1362"/>
                  </a:cubicBezTo>
                  <a:cubicBezTo>
                    <a:pt x="329" y="1365"/>
                    <a:pt x="331" y="1369"/>
                    <a:pt x="327" y="1373"/>
                  </a:cubicBezTo>
                  <a:cubicBezTo>
                    <a:pt x="328" y="1375"/>
                    <a:pt x="329" y="1377"/>
                    <a:pt x="331" y="1379"/>
                  </a:cubicBezTo>
                  <a:cubicBezTo>
                    <a:pt x="330" y="1401"/>
                    <a:pt x="346" y="1407"/>
                    <a:pt x="360" y="1423"/>
                  </a:cubicBezTo>
                  <a:cubicBezTo>
                    <a:pt x="362" y="1426"/>
                    <a:pt x="364" y="1430"/>
                    <a:pt x="366" y="1434"/>
                  </a:cubicBezTo>
                  <a:cubicBezTo>
                    <a:pt x="375" y="1444"/>
                    <a:pt x="386" y="1450"/>
                    <a:pt x="392" y="1459"/>
                  </a:cubicBezTo>
                  <a:cubicBezTo>
                    <a:pt x="396" y="1465"/>
                    <a:pt x="396" y="1472"/>
                    <a:pt x="400" y="1478"/>
                  </a:cubicBezTo>
                  <a:cubicBezTo>
                    <a:pt x="403" y="1482"/>
                    <a:pt x="410" y="1483"/>
                    <a:pt x="408" y="1490"/>
                  </a:cubicBezTo>
                  <a:cubicBezTo>
                    <a:pt x="419" y="1507"/>
                    <a:pt x="436" y="1518"/>
                    <a:pt x="451" y="1530"/>
                  </a:cubicBezTo>
                  <a:cubicBezTo>
                    <a:pt x="456" y="1534"/>
                    <a:pt x="458" y="1539"/>
                    <a:pt x="463" y="1544"/>
                  </a:cubicBezTo>
                  <a:cubicBezTo>
                    <a:pt x="470" y="1550"/>
                    <a:pt x="482" y="1552"/>
                    <a:pt x="485" y="1561"/>
                  </a:cubicBezTo>
                  <a:cubicBezTo>
                    <a:pt x="485" y="1563"/>
                    <a:pt x="482" y="1561"/>
                    <a:pt x="482" y="1563"/>
                  </a:cubicBezTo>
                  <a:cubicBezTo>
                    <a:pt x="495" y="1579"/>
                    <a:pt x="520" y="1583"/>
                    <a:pt x="543" y="1584"/>
                  </a:cubicBezTo>
                  <a:cubicBezTo>
                    <a:pt x="554" y="1585"/>
                    <a:pt x="564" y="1589"/>
                    <a:pt x="574" y="1591"/>
                  </a:cubicBezTo>
                  <a:cubicBezTo>
                    <a:pt x="584" y="1593"/>
                    <a:pt x="597" y="1594"/>
                    <a:pt x="607" y="1593"/>
                  </a:cubicBezTo>
                  <a:cubicBezTo>
                    <a:pt x="616" y="1592"/>
                    <a:pt x="627" y="1585"/>
                    <a:pt x="637" y="1583"/>
                  </a:cubicBezTo>
                  <a:cubicBezTo>
                    <a:pt x="655" y="1580"/>
                    <a:pt x="656" y="1566"/>
                    <a:pt x="675" y="1566"/>
                  </a:cubicBezTo>
                  <a:cubicBezTo>
                    <a:pt x="677" y="1561"/>
                    <a:pt x="681" y="1556"/>
                    <a:pt x="683" y="1550"/>
                  </a:cubicBezTo>
                  <a:cubicBezTo>
                    <a:pt x="683" y="1546"/>
                    <a:pt x="678" y="1546"/>
                    <a:pt x="677" y="1542"/>
                  </a:cubicBezTo>
                  <a:cubicBezTo>
                    <a:pt x="691" y="1536"/>
                    <a:pt x="711" y="1535"/>
                    <a:pt x="724" y="1530"/>
                  </a:cubicBezTo>
                  <a:cubicBezTo>
                    <a:pt x="725" y="1526"/>
                    <a:pt x="720" y="1527"/>
                    <a:pt x="721" y="1524"/>
                  </a:cubicBezTo>
                  <a:cubicBezTo>
                    <a:pt x="721" y="1521"/>
                    <a:pt x="726" y="1522"/>
                    <a:pt x="725" y="1518"/>
                  </a:cubicBezTo>
                  <a:cubicBezTo>
                    <a:pt x="726" y="1508"/>
                    <a:pt x="713" y="1506"/>
                    <a:pt x="716" y="1495"/>
                  </a:cubicBezTo>
                  <a:cubicBezTo>
                    <a:pt x="714" y="1493"/>
                    <a:pt x="709" y="1493"/>
                    <a:pt x="708" y="1490"/>
                  </a:cubicBezTo>
                  <a:cubicBezTo>
                    <a:pt x="710" y="1484"/>
                    <a:pt x="717" y="1486"/>
                    <a:pt x="722" y="1483"/>
                  </a:cubicBezTo>
                  <a:cubicBezTo>
                    <a:pt x="725" y="1482"/>
                    <a:pt x="727" y="1477"/>
                    <a:pt x="730" y="1476"/>
                  </a:cubicBezTo>
                  <a:cubicBezTo>
                    <a:pt x="737" y="1473"/>
                    <a:pt x="747" y="1474"/>
                    <a:pt x="748" y="1464"/>
                  </a:cubicBezTo>
                  <a:cubicBezTo>
                    <a:pt x="776" y="1454"/>
                    <a:pt x="812" y="1453"/>
                    <a:pt x="821" y="1425"/>
                  </a:cubicBezTo>
                  <a:cubicBezTo>
                    <a:pt x="816" y="1417"/>
                    <a:pt x="816" y="1404"/>
                    <a:pt x="819" y="1396"/>
                  </a:cubicBezTo>
                  <a:cubicBezTo>
                    <a:pt x="811" y="1388"/>
                    <a:pt x="822" y="1381"/>
                    <a:pt x="820" y="1373"/>
                  </a:cubicBezTo>
                  <a:cubicBezTo>
                    <a:pt x="819" y="1366"/>
                    <a:pt x="810" y="1368"/>
                    <a:pt x="806" y="1364"/>
                  </a:cubicBezTo>
                  <a:cubicBezTo>
                    <a:pt x="800" y="1359"/>
                    <a:pt x="805" y="1349"/>
                    <a:pt x="796" y="1343"/>
                  </a:cubicBezTo>
                  <a:cubicBezTo>
                    <a:pt x="797" y="1340"/>
                    <a:pt x="799" y="1338"/>
                    <a:pt x="800" y="1336"/>
                  </a:cubicBezTo>
                  <a:cubicBezTo>
                    <a:pt x="798" y="1335"/>
                    <a:pt x="797" y="1333"/>
                    <a:pt x="796" y="1330"/>
                  </a:cubicBezTo>
                  <a:cubicBezTo>
                    <a:pt x="799" y="1327"/>
                    <a:pt x="802" y="1325"/>
                    <a:pt x="801" y="1318"/>
                  </a:cubicBezTo>
                  <a:cubicBezTo>
                    <a:pt x="779" y="1315"/>
                    <a:pt x="792" y="1303"/>
                    <a:pt x="795" y="1288"/>
                  </a:cubicBezTo>
                  <a:cubicBezTo>
                    <a:pt x="802" y="1284"/>
                    <a:pt x="810" y="1277"/>
                    <a:pt x="808" y="1267"/>
                  </a:cubicBezTo>
                  <a:cubicBezTo>
                    <a:pt x="811" y="1266"/>
                    <a:pt x="812" y="1263"/>
                    <a:pt x="816" y="1263"/>
                  </a:cubicBezTo>
                  <a:cubicBezTo>
                    <a:pt x="816" y="1255"/>
                    <a:pt x="816" y="1255"/>
                    <a:pt x="816" y="1255"/>
                  </a:cubicBezTo>
                  <a:cubicBezTo>
                    <a:pt x="820" y="1254"/>
                    <a:pt x="822" y="1252"/>
                    <a:pt x="826" y="1251"/>
                  </a:cubicBezTo>
                  <a:cubicBezTo>
                    <a:pt x="827" y="1249"/>
                    <a:pt x="827" y="1246"/>
                    <a:pt x="828" y="1244"/>
                  </a:cubicBezTo>
                  <a:cubicBezTo>
                    <a:pt x="831" y="1244"/>
                    <a:pt x="834" y="1242"/>
                    <a:pt x="839" y="1242"/>
                  </a:cubicBezTo>
                  <a:cubicBezTo>
                    <a:pt x="847" y="1236"/>
                    <a:pt x="850" y="1225"/>
                    <a:pt x="859" y="1218"/>
                  </a:cubicBezTo>
                  <a:cubicBezTo>
                    <a:pt x="862" y="1216"/>
                    <a:pt x="868" y="1215"/>
                    <a:pt x="871" y="1212"/>
                  </a:cubicBezTo>
                  <a:cubicBezTo>
                    <a:pt x="874" y="1209"/>
                    <a:pt x="875" y="1205"/>
                    <a:pt x="877" y="1202"/>
                  </a:cubicBezTo>
                  <a:cubicBezTo>
                    <a:pt x="899" y="1179"/>
                    <a:pt x="931" y="1171"/>
                    <a:pt x="952" y="1151"/>
                  </a:cubicBezTo>
                  <a:cubicBezTo>
                    <a:pt x="962" y="1142"/>
                    <a:pt x="968" y="1132"/>
                    <a:pt x="975" y="1121"/>
                  </a:cubicBezTo>
                  <a:cubicBezTo>
                    <a:pt x="979" y="1114"/>
                    <a:pt x="987" y="1108"/>
                    <a:pt x="990" y="1102"/>
                  </a:cubicBezTo>
                  <a:cubicBezTo>
                    <a:pt x="997" y="1093"/>
                    <a:pt x="994" y="1078"/>
                    <a:pt x="1007" y="1071"/>
                  </a:cubicBezTo>
                  <a:cubicBezTo>
                    <a:pt x="1006" y="1060"/>
                    <a:pt x="1014" y="1058"/>
                    <a:pt x="1014" y="1049"/>
                  </a:cubicBezTo>
                  <a:cubicBezTo>
                    <a:pt x="1018" y="1048"/>
                    <a:pt x="1019" y="1045"/>
                    <a:pt x="1022" y="1044"/>
                  </a:cubicBezTo>
                  <a:cubicBezTo>
                    <a:pt x="1023" y="1034"/>
                    <a:pt x="1019" y="1020"/>
                    <a:pt x="1027" y="1018"/>
                  </a:cubicBezTo>
                  <a:cubicBezTo>
                    <a:pt x="1026" y="1009"/>
                    <a:pt x="1025" y="1000"/>
                    <a:pt x="1029" y="994"/>
                  </a:cubicBezTo>
                  <a:cubicBezTo>
                    <a:pt x="1028" y="989"/>
                    <a:pt x="1020" y="990"/>
                    <a:pt x="1014" y="990"/>
                  </a:cubicBezTo>
                  <a:cubicBezTo>
                    <a:pt x="1008" y="1010"/>
                    <a:pt x="976" y="998"/>
                    <a:pt x="963" y="1011"/>
                  </a:cubicBezTo>
                  <a:cubicBezTo>
                    <a:pt x="959" y="1011"/>
                    <a:pt x="959" y="1007"/>
                    <a:pt x="954" y="1008"/>
                  </a:cubicBezTo>
                  <a:cubicBezTo>
                    <a:pt x="948" y="1012"/>
                    <a:pt x="943" y="1017"/>
                    <a:pt x="936" y="1020"/>
                  </a:cubicBezTo>
                  <a:cubicBezTo>
                    <a:pt x="927" y="1011"/>
                    <a:pt x="919" y="1022"/>
                    <a:pt x="908" y="1025"/>
                  </a:cubicBezTo>
                  <a:cubicBezTo>
                    <a:pt x="886" y="1030"/>
                    <a:pt x="881" y="1013"/>
                    <a:pt x="872" y="1007"/>
                  </a:cubicBezTo>
                  <a:cubicBezTo>
                    <a:pt x="870" y="1005"/>
                    <a:pt x="866" y="1008"/>
                    <a:pt x="866" y="1003"/>
                  </a:cubicBezTo>
                  <a:cubicBezTo>
                    <a:pt x="865" y="1001"/>
                    <a:pt x="876" y="997"/>
                    <a:pt x="874" y="992"/>
                  </a:cubicBezTo>
                  <a:cubicBezTo>
                    <a:pt x="870" y="983"/>
                    <a:pt x="859" y="980"/>
                    <a:pt x="852" y="975"/>
                  </a:cubicBezTo>
                  <a:cubicBezTo>
                    <a:pt x="853" y="971"/>
                    <a:pt x="851" y="971"/>
                    <a:pt x="851" y="968"/>
                  </a:cubicBezTo>
                  <a:cubicBezTo>
                    <a:pt x="845" y="967"/>
                    <a:pt x="841" y="964"/>
                    <a:pt x="836" y="962"/>
                  </a:cubicBezTo>
                  <a:cubicBezTo>
                    <a:pt x="834" y="955"/>
                    <a:pt x="833" y="946"/>
                    <a:pt x="820" y="948"/>
                  </a:cubicBezTo>
                  <a:cubicBezTo>
                    <a:pt x="806" y="939"/>
                    <a:pt x="790" y="937"/>
                    <a:pt x="790" y="918"/>
                  </a:cubicBezTo>
                  <a:cubicBezTo>
                    <a:pt x="790" y="905"/>
                    <a:pt x="782" y="890"/>
                    <a:pt x="773" y="883"/>
                  </a:cubicBezTo>
                  <a:cubicBezTo>
                    <a:pt x="769" y="880"/>
                    <a:pt x="763" y="880"/>
                    <a:pt x="763" y="873"/>
                  </a:cubicBezTo>
                  <a:cubicBezTo>
                    <a:pt x="760" y="873"/>
                    <a:pt x="757" y="871"/>
                    <a:pt x="753" y="872"/>
                  </a:cubicBezTo>
                  <a:cubicBezTo>
                    <a:pt x="751" y="856"/>
                    <a:pt x="744" y="842"/>
                    <a:pt x="748" y="827"/>
                  </a:cubicBezTo>
                  <a:cubicBezTo>
                    <a:pt x="746" y="823"/>
                    <a:pt x="743" y="822"/>
                    <a:pt x="742" y="817"/>
                  </a:cubicBezTo>
                  <a:cubicBezTo>
                    <a:pt x="743" y="816"/>
                    <a:pt x="743" y="813"/>
                    <a:pt x="744" y="811"/>
                  </a:cubicBezTo>
                  <a:cubicBezTo>
                    <a:pt x="735" y="799"/>
                    <a:pt x="710" y="795"/>
                    <a:pt x="719" y="771"/>
                  </a:cubicBezTo>
                  <a:cubicBezTo>
                    <a:pt x="706" y="765"/>
                    <a:pt x="707" y="751"/>
                    <a:pt x="700" y="738"/>
                  </a:cubicBezTo>
                  <a:cubicBezTo>
                    <a:pt x="697" y="732"/>
                    <a:pt x="691" y="728"/>
                    <a:pt x="690" y="723"/>
                  </a:cubicBezTo>
                  <a:cubicBezTo>
                    <a:pt x="689" y="721"/>
                    <a:pt x="691" y="717"/>
                    <a:pt x="690" y="714"/>
                  </a:cubicBezTo>
                  <a:cubicBezTo>
                    <a:pt x="688" y="710"/>
                    <a:pt x="681" y="708"/>
                    <a:pt x="680" y="702"/>
                  </a:cubicBezTo>
                  <a:cubicBezTo>
                    <a:pt x="686" y="703"/>
                    <a:pt x="686" y="709"/>
                    <a:pt x="694" y="709"/>
                  </a:cubicBezTo>
                  <a:cubicBezTo>
                    <a:pt x="698" y="703"/>
                    <a:pt x="691" y="688"/>
                    <a:pt x="699" y="684"/>
                  </a:cubicBezTo>
                  <a:cubicBezTo>
                    <a:pt x="701" y="688"/>
                    <a:pt x="699" y="697"/>
                    <a:pt x="699" y="703"/>
                  </a:cubicBezTo>
                  <a:cubicBezTo>
                    <a:pt x="705" y="709"/>
                    <a:pt x="712" y="708"/>
                    <a:pt x="717" y="714"/>
                  </a:cubicBezTo>
                  <a:cubicBezTo>
                    <a:pt x="720" y="718"/>
                    <a:pt x="720" y="726"/>
                    <a:pt x="724" y="733"/>
                  </a:cubicBezTo>
                  <a:cubicBezTo>
                    <a:pt x="729" y="740"/>
                    <a:pt x="739" y="744"/>
                    <a:pt x="742" y="750"/>
                  </a:cubicBezTo>
                  <a:cubicBezTo>
                    <a:pt x="744" y="755"/>
                    <a:pt x="744" y="764"/>
                    <a:pt x="747" y="769"/>
                  </a:cubicBezTo>
                  <a:cubicBezTo>
                    <a:pt x="752" y="775"/>
                    <a:pt x="760" y="772"/>
                    <a:pt x="767" y="774"/>
                  </a:cubicBezTo>
                  <a:cubicBezTo>
                    <a:pt x="769" y="775"/>
                    <a:pt x="772" y="778"/>
                    <a:pt x="773" y="780"/>
                  </a:cubicBezTo>
                  <a:cubicBezTo>
                    <a:pt x="785" y="795"/>
                    <a:pt x="779" y="828"/>
                    <a:pt x="797" y="839"/>
                  </a:cubicBezTo>
                  <a:cubicBezTo>
                    <a:pt x="813" y="837"/>
                    <a:pt x="819" y="850"/>
                    <a:pt x="825" y="860"/>
                  </a:cubicBezTo>
                  <a:cubicBezTo>
                    <a:pt x="834" y="874"/>
                    <a:pt x="846" y="889"/>
                    <a:pt x="854" y="899"/>
                  </a:cubicBezTo>
                  <a:cubicBezTo>
                    <a:pt x="861" y="907"/>
                    <a:pt x="859" y="917"/>
                    <a:pt x="855" y="927"/>
                  </a:cubicBezTo>
                  <a:cubicBezTo>
                    <a:pt x="865" y="932"/>
                    <a:pt x="865" y="950"/>
                    <a:pt x="861" y="962"/>
                  </a:cubicBezTo>
                  <a:cubicBezTo>
                    <a:pt x="872" y="971"/>
                    <a:pt x="875" y="986"/>
                    <a:pt x="894" y="982"/>
                  </a:cubicBezTo>
                  <a:cubicBezTo>
                    <a:pt x="904" y="981"/>
                    <a:pt x="906" y="970"/>
                    <a:pt x="913" y="968"/>
                  </a:cubicBezTo>
                  <a:cubicBezTo>
                    <a:pt x="919" y="966"/>
                    <a:pt x="927" y="969"/>
                    <a:pt x="935" y="968"/>
                  </a:cubicBezTo>
                  <a:cubicBezTo>
                    <a:pt x="942" y="967"/>
                    <a:pt x="954" y="965"/>
                    <a:pt x="960" y="963"/>
                  </a:cubicBezTo>
                  <a:cubicBezTo>
                    <a:pt x="965" y="961"/>
                    <a:pt x="969" y="954"/>
                    <a:pt x="975" y="950"/>
                  </a:cubicBezTo>
                  <a:cubicBezTo>
                    <a:pt x="981" y="946"/>
                    <a:pt x="987" y="940"/>
                    <a:pt x="992" y="937"/>
                  </a:cubicBezTo>
                  <a:cubicBezTo>
                    <a:pt x="994" y="936"/>
                    <a:pt x="996" y="937"/>
                    <a:pt x="998" y="936"/>
                  </a:cubicBezTo>
                  <a:cubicBezTo>
                    <a:pt x="1011" y="931"/>
                    <a:pt x="1018" y="920"/>
                    <a:pt x="1037" y="923"/>
                  </a:cubicBezTo>
                  <a:cubicBezTo>
                    <a:pt x="1043" y="896"/>
                    <a:pt x="1073" y="894"/>
                    <a:pt x="1094" y="883"/>
                  </a:cubicBezTo>
                  <a:cubicBezTo>
                    <a:pt x="1095" y="881"/>
                    <a:pt x="1095" y="876"/>
                    <a:pt x="1095" y="872"/>
                  </a:cubicBezTo>
                  <a:cubicBezTo>
                    <a:pt x="1102" y="871"/>
                    <a:pt x="1105" y="867"/>
                    <a:pt x="1112" y="866"/>
                  </a:cubicBezTo>
                  <a:cubicBezTo>
                    <a:pt x="1117" y="862"/>
                    <a:pt x="1114" y="857"/>
                    <a:pt x="1117" y="853"/>
                  </a:cubicBezTo>
                  <a:cubicBezTo>
                    <a:pt x="1119" y="849"/>
                    <a:pt x="1126" y="849"/>
                    <a:pt x="1129" y="846"/>
                  </a:cubicBezTo>
                  <a:cubicBezTo>
                    <a:pt x="1134" y="840"/>
                    <a:pt x="1130" y="831"/>
                    <a:pt x="1134" y="823"/>
                  </a:cubicBezTo>
                  <a:cubicBezTo>
                    <a:pt x="1142" y="827"/>
                    <a:pt x="1149" y="819"/>
                    <a:pt x="1145" y="811"/>
                  </a:cubicBezTo>
                  <a:cubicBezTo>
                    <a:pt x="1152" y="805"/>
                    <a:pt x="1163" y="790"/>
                    <a:pt x="1155" y="777"/>
                  </a:cubicBezTo>
                  <a:cubicBezTo>
                    <a:pt x="1150" y="777"/>
                    <a:pt x="1150" y="777"/>
                    <a:pt x="1150" y="777"/>
                  </a:cubicBezTo>
                  <a:cubicBezTo>
                    <a:pt x="1141" y="768"/>
                    <a:pt x="1136" y="759"/>
                    <a:pt x="1123" y="757"/>
                  </a:cubicBezTo>
                  <a:cubicBezTo>
                    <a:pt x="1113" y="755"/>
                    <a:pt x="1101" y="756"/>
                    <a:pt x="1095" y="752"/>
                  </a:cubicBezTo>
                  <a:cubicBezTo>
                    <a:pt x="1082" y="744"/>
                    <a:pt x="1086" y="725"/>
                    <a:pt x="1080" y="713"/>
                  </a:cubicBezTo>
                  <a:cubicBezTo>
                    <a:pt x="1076" y="717"/>
                    <a:pt x="1073" y="722"/>
                    <a:pt x="1072" y="729"/>
                  </a:cubicBezTo>
                  <a:cubicBezTo>
                    <a:pt x="1061" y="735"/>
                    <a:pt x="1054" y="745"/>
                    <a:pt x="1052" y="760"/>
                  </a:cubicBezTo>
                  <a:cubicBezTo>
                    <a:pt x="1031" y="754"/>
                    <a:pt x="1014" y="774"/>
                    <a:pt x="1004" y="758"/>
                  </a:cubicBezTo>
                  <a:cubicBezTo>
                    <a:pt x="1011" y="746"/>
                    <a:pt x="1012" y="720"/>
                    <a:pt x="994" y="726"/>
                  </a:cubicBezTo>
                  <a:cubicBezTo>
                    <a:pt x="991" y="734"/>
                    <a:pt x="998" y="746"/>
                    <a:pt x="990" y="750"/>
                  </a:cubicBezTo>
                  <a:cubicBezTo>
                    <a:pt x="986" y="745"/>
                    <a:pt x="988" y="742"/>
                    <a:pt x="984" y="738"/>
                  </a:cubicBezTo>
                  <a:cubicBezTo>
                    <a:pt x="981" y="735"/>
                    <a:pt x="976" y="736"/>
                    <a:pt x="974" y="733"/>
                  </a:cubicBezTo>
                  <a:cubicBezTo>
                    <a:pt x="971" y="729"/>
                    <a:pt x="974" y="724"/>
                    <a:pt x="971" y="719"/>
                  </a:cubicBezTo>
                  <a:cubicBezTo>
                    <a:pt x="967" y="711"/>
                    <a:pt x="949" y="713"/>
                    <a:pt x="951" y="699"/>
                  </a:cubicBezTo>
                  <a:cubicBezTo>
                    <a:pt x="943" y="691"/>
                    <a:pt x="937" y="682"/>
                    <a:pt x="929" y="674"/>
                  </a:cubicBezTo>
                  <a:cubicBezTo>
                    <a:pt x="931" y="671"/>
                    <a:pt x="934" y="674"/>
                    <a:pt x="939" y="673"/>
                  </a:cubicBezTo>
                  <a:cubicBezTo>
                    <a:pt x="941" y="672"/>
                    <a:pt x="938" y="666"/>
                    <a:pt x="941" y="666"/>
                  </a:cubicBezTo>
                  <a:cubicBezTo>
                    <a:pt x="944" y="665"/>
                    <a:pt x="944" y="667"/>
                    <a:pt x="947" y="666"/>
                  </a:cubicBezTo>
                  <a:cubicBezTo>
                    <a:pt x="948" y="663"/>
                    <a:pt x="948" y="657"/>
                    <a:pt x="952" y="656"/>
                  </a:cubicBezTo>
                  <a:cubicBezTo>
                    <a:pt x="973" y="666"/>
                    <a:pt x="980" y="689"/>
                    <a:pt x="996" y="703"/>
                  </a:cubicBezTo>
                  <a:cubicBezTo>
                    <a:pt x="1016" y="689"/>
                    <a:pt x="1029" y="717"/>
                    <a:pt x="1045" y="718"/>
                  </a:cubicBezTo>
                  <a:cubicBezTo>
                    <a:pt x="1060" y="719"/>
                    <a:pt x="1067" y="704"/>
                    <a:pt x="1082" y="701"/>
                  </a:cubicBezTo>
                  <a:cubicBezTo>
                    <a:pt x="1090" y="706"/>
                    <a:pt x="1093" y="715"/>
                    <a:pt x="1098" y="723"/>
                  </a:cubicBezTo>
                  <a:cubicBezTo>
                    <a:pt x="1107" y="727"/>
                    <a:pt x="1118" y="723"/>
                    <a:pt x="1128" y="725"/>
                  </a:cubicBezTo>
                  <a:cubicBezTo>
                    <a:pt x="1131" y="726"/>
                    <a:pt x="1135" y="730"/>
                    <a:pt x="1138" y="730"/>
                  </a:cubicBezTo>
                  <a:cubicBezTo>
                    <a:pt x="1141" y="730"/>
                    <a:pt x="1145" y="727"/>
                    <a:pt x="1148" y="727"/>
                  </a:cubicBezTo>
                  <a:cubicBezTo>
                    <a:pt x="1151" y="727"/>
                    <a:pt x="1155" y="730"/>
                    <a:pt x="1158" y="730"/>
                  </a:cubicBezTo>
                  <a:cubicBezTo>
                    <a:pt x="1166" y="730"/>
                    <a:pt x="1171" y="724"/>
                    <a:pt x="1179" y="724"/>
                  </a:cubicBezTo>
                  <a:cubicBezTo>
                    <a:pt x="1188" y="724"/>
                    <a:pt x="1193" y="725"/>
                    <a:pt x="1198" y="718"/>
                  </a:cubicBezTo>
                  <a:cubicBezTo>
                    <a:pt x="1210" y="722"/>
                    <a:pt x="1213" y="711"/>
                    <a:pt x="1227" y="714"/>
                  </a:cubicBezTo>
                  <a:cubicBezTo>
                    <a:pt x="1235" y="701"/>
                    <a:pt x="1243" y="718"/>
                    <a:pt x="1248" y="724"/>
                  </a:cubicBezTo>
                  <a:cubicBezTo>
                    <a:pt x="1255" y="723"/>
                    <a:pt x="1257" y="724"/>
                    <a:pt x="1265" y="724"/>
                  </a:cubicBezTo>
                  <a:cubicBezTo>
                    <a:pt x="1267" y="728"/>
                    <a:pt x="1270" y="731"/>
                    <a:pt x="1273" y="734"/>
                  </a:cubicBezTo>
                  <a:cubicBezTo>
                    <a:pt x="1276" y="732"/>
                    <a:pt x="1279" y="735"/>
                    <a:pt x="1283" y="733"/>
                  </a:cubicBezTo>
                  <a:cubicBezTo>
                    <a:pt x="1285" y="735"/>
                    <a:pt x="1285" y="739"/>
                    <a:pt x="1286" y="743"/>
                  </a:cubicBezTo>
                  <a:cubicBezTo>
                    <a:pt x="1297" y="748"/>
                    <a:pt x="1307" y="743"/>
                    <a:pt x="1313" y="737"/>
                  </a:cubicBezTo>
                  <a:cubicBezTo>
                    <a:pt x="1318" y="751"/>
                    <a:pt x="1291" y="748"/>
                    <a:pt x="1292" y="760"/>
                  </a:cubicBezTo>
                  <a:cubicBezTo>
                    <a:pt x="1292" y="764"/>
                    <a:pt x="1315" y="777"/>
                    <a:pt x="1319" y="779"/>
                  </a:cubicBezTo>
                  <a:cubicBezTo>
                    <a:pt x="1330" y="783"/>
                    <a:pt x="1344" y="776"/>
                    <a:pt x="1347" y="765"/>
                  </a:cubicBezTo>
                  <a:cubicBezTo>
                    <a:pt x="1348" y="757"/>
                    <a:pt x="1340" y="747"/>
                    <a:pt x="1353" y="743"/>
                  </a:cubicBezTo>
                  <a:cubicBezTo>
                    <a:pt x="1353" y="751"/>
                    <a:pt x="1347" y="753"/>
                    <a:pt x="1348" y="762"/>
                  </a:cubicBezTo>
                  <a:cubicBezTo>
                    <a:pt x="1351" y="764"/>
                    <a:pt x="1356" y="765"/>
                    <a:pt x="1358" y="768"/>
                  </a:cubicBezTo>
                  <a:cubicBezTo>
                    <a:pt x="1359" y="775"/>
                    <a:pt x="1357" y="782"/>
                    <a:pt x="1357" y="787"/>
                  </a:cubicBezTo>
                  <a:cubicBezTo>
                    <a:pt x="1358" y="812"/>
                    <a:pt x="1374" y="832"/>
                    <a:pt x="1380" y="846"/>
                  </a:cubicBezTo>
                  <a:cubicBezTo>
                    <a:pt x="1383" y="852"/>
                    <a:pt x="1381" y="859"/>
                    <a:pt x="1391" y="858"/>
                  </a:cubicBezTo>
                  <a:cubicBezTo>
                    <a:pt x="1389" y="868"/>
                    <a:pt x="1401" y="870"/>
                    <a:pt x="1405" y="877"/>
                  </a:cubicBezTo>
                  <a:cubicBezTo>
                    <a:pt x="1409" y="883"/>
                    <a:pt x="1406" y="895"/>
                    <a:pt x="1412" y="906"/>
                  </a:cubicBezTo>
                  <a:cubicBezTo>
                    <a:pt x="1417" y="917"/>
                    <a:pt x="1430" y="922"/>
                    <a:pt x="1431" y="932"/>
                  </a:cubicBezTo>
                  <a:cubicBezTo>
                    <a:pt x="1431" y="935"/>
                    <a:pt x="1430" y="939"/>
                    <a:pt x="1431" y="941"/>
                  </a:cubicBezTo>
                  <a:cubicBezTo>
                    <a:pt x="1434" y="952"/>
                    <a:pt x="1445" y="961"/>
                    <a:pt x="1451" y="970"/>
                  </a:cubicBezTo>
                  <a:cubicBezTo>
                    <a:pt x="1463" y="970"/>
                    <a:pt x="1458" y="955"/>
                    <a:pt x="1463" y="948"/>
                  </a:cubicBezTo>
                  <a:cubicBezTo>
                    <a:pt x="1465" y="943"/>
                    <a:pt x="1475" y="945"/>
                    <a:pt x="1474" y="937"/>
                  </a:cubicBezTo>
                  <a:cubicBezTo>
                    <a:pt x="1467" y="928"/>
                    <a:pt x="1482" y="925"/>
                    <a:pt x="1483" y="916"/>
                  </a:cubicBezTo>
                  <a:cubicBezTo>
                    <a:pt x="1484" y="911"/>
                    <a:pt x="1477" y="899"/>
                    <a:pt x="1477" y="884"/>
                  </a:cubicBezTo>
                  <a:cubicBezTo>
                    <a:pt x="1477" y="869"/>
                    <a:pt x="1477" y="860"/>
                    <a:pt x="1470" y="854"/>
                  </a:cubicBezTo>
                  <a:cubicBezTo>
                    <a:pt x="1475" y="848"/>
                    <a:pt x="1468" y="840"/>
                    <a:pt x="1469" y="834"/>
                  </a:cubicBezTo>
                  <a:cubicBezTo>
                    <a:pt x="1470" y="830"/>
                    <a:pt x="1474" y="828"/>
                    <a:pt x="1475" y="825"/>
                  </a:cubicBezTo>
                  <a:cubicBezTo>
                    <a:pt x="1476" y="822"/>
                    <a:pt x="1475" y="817"/>
                    <a:pt x="1476" y="814"/>
                  </a:cubicBezTo>
                  <a:cubicBezTo>
                    <a:pt x="1479" y="809"/>
                    <a:pt x="1483" y="811"/>
                    <a:pt x="1487" y="808"/>
                  </a:cubicBezTo>
                  <a:cubicBezTo>
                    <a:pt x="1487" y="803"/>
                    <a:pt x="1487" y="799"/>
                    <a:pt x="1488" y="795"/>
                  </a:cubicBezTo>
                  <a:cubicBezTo>
                    <a:pt x="1489" y="788"/>
                    <a:pt x="1494" y="783"/>
                    <a:pt x="1496" y="778"/>
                  </a:cubicBezTo>
                  <a:cubicBezTo>
                    <a:pt x="1501" y="766"/>
                    <a:pt x="1496" y="753"/>
                    <a:pt x="1506" y="745"/>
                  </a:cubicBezTo>
                  <a:cubicBezTo>
                    <a:pt x="1506" y="743"/>
                    <a:pt x="1506" y="742"/>
                    <a:pt x="1505" y="740"/>
                  </a:cubicBezTo>
                  <a:cubicBezTo>
                    <a:pt x="1513" y="740"/>
                    <a:pt x="1517" y="718"/>
                    <a:pt x="1509" y="712"/>
                  </a:cubicBezTo>
                  <a:cubicBezTo>
                    <a:pt x="1512" y="707"/>
                    <a:pt x="1515" y="701"/>
                    <a:pt x="1515" y="694"/>
                  </a:cubicBezTo>
                  <a:cubicBezTo>
                    <a:pt x="1520" y="695"/>
                    <a:pt x="1520" y="701"/>
                    <a:pt x="1524" y="702"/>
                  </a:cubicBezTo>
                  <a:cubicBezTo>
                    <a:pt x="1525" y="696"/>
                    <a:pt x="1528" y="695"/>
                    <a:pt x="1526" y="688"/>
                  </a:cubicBezTo>
                  <a:cubicBezTo>
                    <a:pt x="1528" y="686"/>
                    <a:pt x="1532" y="689"/>
                    <a:pt x="1535" y="687"/>
                  </a:cubicBezTo>
                  <a:cubicBezTo>
                    <a:pt x="1535" y="683"/>
                    <a:pt x="1533" y="683"/>
                    <a:pt x="1534" y="680"/>
                  </a:cubicBezTo>
                  <a:cubicBezTo>
                    <a:pt x="1536" y="680"/>
                    <a:pt x="1539" y="682"/>
                    <a:pt x="1540" y="680"/>
                  </a:cubicBezTo>
                  <a:cubicBezTo>
                    <a:pt x="1543" y="678"/>
                    <a:pt x="1539" y="675"/>
                    <a:pt x="1541" y="674"/>
                  </a:cubicBezTo>
                  <a:cubicBezTo>
                    <a:pt x="1545" y="682"/>
                    <a:pt x="1550" y="690"/>
                    <a:pt x="1553" y="698"/>
                  </a:cubicBezTo>
                  <a:cubicBezTo>
                    <a:pt x="1561" y="697"/>
                    <a:pt x="1561" y="708"/>
                    <a:pt x="1566" y="707"/>
                  </a:cubicBezTo>
                  <a:cubicBezTo>
                    <a:pt x="1566" y="713"/>
                    <a:pt x="1566" y="713"/>
                    <a:pt x="1566" y="713"/>
                  </a:cubicBezTo>
                  <a:cubicBezTo>
                    <a:pt x="1585" y="717"/>
                    <a:pt x="1584" y="742"/>
                    <a:pt x="1588" y="761"/>
                  </a:cubicBezTo>
                  <a:cubicBezTo>
                    <a:pt x="1591" y="760"/>
                    <a:pt x="1593" y="758"/>
                    <a:pt x="1595" y="758"/>
                  </a:cubicBezTo>
                  <a:cubicBezTo>
                    <a:pt x="1595" y="746"/>
                    <a:pt x="1602" y="737"/>
                    <a:pt x="1597" y="726"/>
                  </a:cubicBezTo>
                  <a:cubicBezTo>
                    <a:pt x="1602" y="733"/>
                    <a:pt x="1606" y="741"/>
                    <a:pt x="1609" y="749"/>
                  </a:cubicBezTo>
                  <a:cubicBezTo>
                    <a:pt x="1614" y="768"/>
                    <a:pt x="1622" y="791"/>
                    <a:pt x="1623" y="809"/>
                  </a:cubicBezTo>
                  <a:cubicBezTo>
                    <a:pt x="1623" y="808"/>
                    <a:pt x="1625" y="807"/>
                    <a:pt x="1625" y="809"/>
                  </a:cubicBezTo>
                  <a:cubicBezTo>
                    <a:pt x="1627" y="827"/>
                    <a:pt x="1624" y="846"/>
                    <a:pt x="1629" y="862"/>
                  </a:cubicBezTo>
                  <a:cubicBezTo>
                    <a:pt x="1629" y="860"/>
                    <a:pt x="1629" y="858"/>
                    <a:pt x="1631" y="858"/>
                  </a:cubicBezTo>
                  <a:cubicBezTo>
                    <a:pt x="1634" y="868"/>
                    <a:pt x="1638" y="877"/>
                    <a:pt x="1637" y="891"/>
                  </a:cubicBezTo>
                  <a:cubicBezTo>
                    <a:pt x="1637" y="894"/>
                    <a:pt x="1640" y="889"/>
                    <a:pt x="1640" y="892"/>
                  </a:cubicBezTo>
                  <a:cubicBezTo>
                    <a:pt x="1640" y="906"/>
                    <a:pt x="1640" y="925"/>
                    <a:pt x="1650" y="927"/>
                  </a:cubicBezTo>
                  <a:cubicBezTo>
                    <a:pt x="1646" y="906"/>
                    <a:pt x="1656" y="876"/>
                    <a:pt x="1643" y="861"/>
                  </a:cubicBezTo>
                  <a:cubicBezTo>
                    <a:pt x="1643" y="859"/>
                    <a:pt x="1644" y="855"/>
                    <a:pt x="1642" y="855"/>
                  </a:cubicBezTo>
                  <a:cubicBezTo>
                    <a:pt x="1642" y="856"/>
                    <a:pt x="1642" y="859"/>
                    <a:pt x="1640" y="859"/>
                  </a:cubicBezTo>
                  <a:cubicBezTo>
                    <a:pt x="1639" y="856"/>
                    <a:pt x="1639" y="855"/>
                    <a:pt x="1636" y="855"/>
                  </a:cubicBezTo>
                  <a:cubicBezTo>
                    <a:pt x="1640" y="846"/>
                    <a:pt x="1634" y="841"/>
                    <a:pt x="1635" y="833"/>
                  </a:cubicBezTo>
                  <a:cubicBezTo>
                    <a:pt x="1632" y="831"/>
                    <a:pt x="1632" y="838"/>
                    <a:pt x="1631" y="834"/>
                  </a:cubicBezTo>
                  <a:cubicBezTo>
                    <a:pt x="1630" y="813"/>
                    <a:pt x="1625" y="784"/>
                    <a:pt x="1628" y="765"/>
                  </a:cubicBezTo>
                  <a:cubicBezTo>
                    <a:pt x="1632" y="767"/>
                    <a:pt x="1629" y="775"/>
                    <a:pt x="1632" y="777"/>
                  </a:cubicBezTo>
                  <a:cubicBezTo>
                    <a:pt x="1633" y="775"/>
                    <a:pt x="1632" y="771"/>
                    <a:pt x="1635" y="769"/>
                  </a:cubicBezTo>
                  <a:cubicBezTo>
                    <a:pt x="1635" y="772"/>
                    <a:pt x="1636" y="774"/>
                    <a:pt x="1636" y="778"/>
                  </a:cubicBezTo>
                  <a:cubicBezTo>
                    <a:pt x="1642" y="775"/>
                    <a:pt x="1639" y="785"/>
                    <a:pt x="1641" y="788"/>
                  </a:cubicBezTo>
                  <a:cubicBezTo>
                    <a:pt x="1645" y="790"/>
                    <a:pt x="1645" y="789"/>
                    <a:pt x="1647" y="791"/>
                  </a:cubicBezTo>
                  <a:cubicBezTo>
                    <a:pt x="1648" y="799"/>
                    <a:pt x="1647" y="809"/>
                    <a:pt x="1651" y="814"/>
                  </a:cubicBezTo>
                  <a:cubicBezTo>
                    <a:pt x="1654" y="773"/>
                    <a:pt x="1656" y="724"/>
                    <a:pt x="1644" y="693"/>
                  </a:cubicBezTo>
                  <a:cubicBezTo>
                    <a:pt x="1642" y="688"/>
                    <a:pt x="1637" y="684"/>
                    <a:pt x="1635" y="680"/>
                  </a:cubicBezTo>
                  <a:close/>
                  <a:moveTo>
                    <a:pt x="596" y="466"/>
                  </a:moveTo>
                  <a:cubicBezTo>
                    <a:pt x="598" y="457"/>
                    <a:pt x="613" y="457"/>
                    <a:pt x="620" y="461"/>
                  </a:cubicBezTo>
                  <a:cubicBezTo>
                    <a:pt x="620" y="471"/>
                    <a:pt x="602" y="468"/>
                    <a:pt x="596" y="466"/>
                  </a:cubicBezTo>
                  <a:close/>
                  <a:moveTo>
                    <a:pt x="734" y="462"/>
                  </a:moveTo>
                  <a:cubicBezTo>
                    <a:pt x="731" y="462"/>
                    <a:pt x="732" y="458"/>
                    <a:pt x="729" y="457"/>
                  </a:cubicBezTo>
                  <a:cubicBezTo>
                    <a:pt x="726" y="457"/>
                    <a:pt x="724" y="459"/>
                    <a:pt x="721" y="458"/>
                  </a:cubicBezTo>
                  <a:cubicBezTo>
                    <a:pt x="719" y="456"/>
                    <a:pt x="719" y="452"/>
                    <a:pt x="716" y="451"/>
                  </a:cubicBezTo>
                  <a:cubicBezTo>
                    <a:pt x="708" y="454"/>
                    <a:pt x="703" y="450"/>
                    <a:pt x="700" y="445"/>
                  </a:cubicBezTo>
                  <a:cubicBezTo>
                    <a:pt x="683" y="449"/>
                    <a:pt x="659" y="444"/>
                    <a:pt x="650" y="459"/>
                  </a:cubicBezTo>
                  <a:cubicBezTo>
                    <a:pt x="636" y="458"/>
                    <a:pt x="625" y="454"/>
                    <a:pt x="611" y="452"/>
                  </a:cubicBezTo>
                  <a:cubicBezTo>
                    <a:pt x="609" y="447"/>
                    <a:pt x="610" y="438"/>
                    <a:pt x="605" y="434"/>
                  </a:cubicBezTo>
                  <a:cubicBezTo>
                    <a:pt x="608" y="431"/>
                    <a:pt x="610" y="427"/>
                    <a:pt x="611" y="422"/>
                  </a:cubicBezTo>
                  <a:cubicBezTo>
                    <a:pt x="613" y="421"/>
                    <a:pt x="616" y="420"/>
                    <a:pt x="619" y="421"/>
                  </a:cubicBezTo>
                  <a:cubicBezTo>
                    <a:pt x="619" y="407"/>
                    <a:pt x="625" y="400"/>
                    <a:pt x="637" y="398"/>
                  </a:cubicBezTo>
                  <a:cubicBezTo>
                    <a:pt x="637" y="393"/>
                    <a:pt x="637" y="389"/>
                    <a:pt x="638" y="385"/>
                  </a:cubicBezTo>
                  <a:cubicBezTo>
                    <a:pt x="650" y="382"/>
                    <a:pt x="653" y="367"/>
                    <a:pt x="670" y="372"/>
                  </a:cubicBezTo>
                  <a:cubicBezTo>
                    <a:pt x="670" y="374"/>
                    <a:pt x="666" y="373"/>
                    <a:pt x="666" y="376"/>
                  </a:cubicBezTo>
                  <a:cubicBezTo>
                    <a:pt x="669" y="381"/>
                    <a:pt x="679" y="379"/>
                    <a:pt x="685" y="381"/>
                  </a:cubicBezTo>
                  <a:cubicBezTo>
                    <a:pt x="683" y="386"/>
                    <a:pt x="676" y="386"/>
                    <a:pt x="673" y="390"/>
                  </a:cubicBezTo>
                  <a:cubicBezTo>
                    <a:pt x="674" y="394"/>
                    <a:pt x="681" y="393"/>
                    <a:pt x="684" y="396"/>
                  </a:cubicBezTo>
                  <a:cubicBezTo>
                    <a:pt x="685" y="400"/>
                    <a:pt x="681" y="401"/>
                    <a:pt x="682" y="405"/>
                  </a:cubicBezTo>
                  <a:cubicBezTo>
                    <a:pt x="688" y="412"/>
                    <a:pt x="690" y="404"/>
                    <a:pt x="696" y="402"/>
                  </a:cubicBezTo>
                  <a:cubicBezTo>
                    <a:pt x="701" y="401"/>
                    <a:pt x="707" y="403"/>
                    <a:pt x="708" y="398"/>
                  </a:cubicBezTo>
                  <a:cubicBezTo>
                    <a:pt x="715" y="403"/>
                    <a:pt x="721" y="397"/>
                    <a:pt x="723" y="392"/>
                  </a:cubicBezTo>
                  <a:cubicBezTo>
                    <a:pt x="712" y="391"/>
                    <a:pt x="702" y="395"/>
                    <a:pt x="697" y="381"/>
                  </a:cubicBezTo>
                  <a:cubicBezTo>
                    <a:pt x="707" y="375"/>
                    <a:pt x="724" y="374"/>
                    <a:pt x="733" y="367"/>
                  </a:cubicBezTo>
                  <a:cubicBezTo>
                    <a:pt x="741" y="370"/>
                    <a:pt x="743" y="364"/>
                    <a:pt x="752" y="365"/>
                  </a:cubicBezTo>
                  <a:cubicBezTo>
                    <a:pt x="751" y="371"/>
                    <a:pt x="744" y="372"/>
                    <a:pt x="738" y="374"/>
                  </a:cubicBezTo>
                  <a:cubicBezTo>
                    <a:pt x="736" y="376"/>
                    <a:pt x="741" y="379"/>
                    <a:pt x="743" y="380"/>
                  </a:cubicBezTo>
                  <a:cubicBezTo>
                    <a:pt x="737" y="383"/>
                    <a:pt x="737" y="390"/>
                    <a:pt x="733" y="394"/>
                  </a:cubicBezTo>
                  <a:cubicBezTo>
                    <a:pt x="729" y="395"/>
                    <a:pt x="730" y="392"/>
                    <a:pt x="727" y="391"/>
                  </a:cubicBezTo>
                  <a:cubicBezTo>
                    <a:pt x="726" y="391"/>
                    <a:pt x="726" y="393"/>
                    <a:pt x="724" y="393"/>
                  </a:cubicBezTo>
                  <a:cubicBezTo>
                    <a:pt x="724" y="399"/>
                    <a:pt x="730" y="399"/>
                    <a:pt x="731" y="404"/>
                  </a:cubicBezTo>
                  <a:cubicBezTo>
                    <a:pt x="738" y="404"/>
                    <a:pt x="738" y="404"/>
                    <a:pt x="738" y="404"/>
                  </a:cubicBezTo>
                  <a:cubicBezTo>
                    <a:pt x="738" y="407"/>
                    <a:pt x="742" y="406"/>
                    <a:pt x="742" y="409"/>
                  </a:cubicBezTo>
                  <a:cubicBezTo>
                    <a:pt x="745" y="409"/>
                    <a:pt x="746" y="411"/>
                    <a:pt x="749" y="410"/>
                  </a:cubicBezTo>
                  <a:cubicBezTo>
                    <a:pt x="759" y="424"/>
                    <a:pt x="776" y="429"/>
                    <a:pt x="790" y="438"/>
                  </a:cubicBezTo>
                  <a:cubicBezTo>
                    <a:pt x="790" y="445"/>
                    <a:pt x="793" y="450"/>
                    <a:pt x="795" y="455"/>
                  </a:cubicBezTo>
                  <a:cubicBezTo>
                    <a:pt x="783" y="469"/>
                    <a:pt x="753" y="466"/>
                    <a:pt x="734" y="462"/>
                  </a:cubicBezTo>
                  <a:close/>
                  <a:moveTo>
                    <a:pt x="957" y="114"/>
                  </a:moveTo>
                  <a:cubicBezTo>
                    <a:pt x="953" y="112"/>
                    <a:pt x="951" y="110"/>
                    <a:pt x="947" y="109"/>
                  </a:cubicBezTo>
                  <a:cubicBezTo>
                    <a:pt x="949" y="107"/>
                    <a:pt x="960" y="110"/>
                    <a:pt x="957" y="114"/>
                  </a:cubicBezTo>
                  <a:close/>
                  <a:moveTo>
                    <a:pt x="471" y="106"/>
                  </a:moveTo>
                  <a:cubicBezTo>
                    <a:pt x="468" y="107"/>
                    <a:pt x="460" y="109"/>
                    <a:pt x="459" y="106"/>
                  </a:cubicBezTo>
                  <a:cubicBezTo>
                    <a:pt x="456" y="106"/>
                    <a:pt x="453" y="109"/>
                    <a:pt x="453" y="106"/>
                  </a:cubicBezTo>
                  <a:cubicBezTo>
                    <a:pt x="452" y="107"/>
                    <a:pt x="448" y="111"/>
                    <a:pt x="446" y="108"/>
                  </a:cubicBezTo>
                  <a:cubicBezTo>
                    <a:pt x="449" y="107"/>
                    <a:pt x="454" y="104"/>
                    <a:pt x="451" y="101"/>
                  </a:cubicBezTo>
                  <a:cubicBezTo>
                    <a:pt x="447" y="105"/>
                    <a:pt x="438" y="103"/>
                    <a:pt x="435" y="109"/>
                  </a:cubicBezTo>
                  <a:cubicBezTo>
                    <a:pt x="438" y="110"/>
                    <a:pt x="441" y="106"/>
                    <a:pt x="442" y="109"/>
                  </a:cubicBezTo>
                  <a:cubicBezTo>
                    <a:pt x="439" y="112"/>
                    <a:pt x="431" y="110"/>
                    <a:pt x="428" y="114"/>
                  </a:cubicBezTo>
                  <a:cubicBezTo>
                    <a:pt x="429" y="114"/>
                    <a:pt x="431" y="113"/>
                    <a:pt x="431" y="114"/>
                  </a:cubicBezTo>
                  <a:cubicBezTo>
                    <a:pt x="431" y="121"/>
                    <a:pt x="421" y="117"/>
                    <a:pt x="420" y="122"/>
                  </a:cubicBezTo>
                  <a:cubicBezTo>
                    <a:pt x="426" y="121"/>
                    <a:pt x="424" y="124"/>
                    <a:pt x="424" y="128"/>
                  </a:cubicBezTo>
                  <a:cubicBezTo>
                    <a:pt x="439" y="126"/>
                    <a:pt x="456" y="123"/>
                    <a:pt x="468" y="116"/>
                  </a:cubicBezTo>
                  <a:cubicBezTo>
                    <a:pt x="465" y="110"/>
                    <a:pt x="474" y="111"/>
                    <a:pt x="471" y="106"/>
                  </a:cubicBezTo>
                  <a:close/>
                  <a:moveTo>
                    <a:pt x="1657" y="894"/>
                  </a:moveTo>
                  <a:cubicBezTo>
                    <a:pt x="1656" y="896"/>
                    <a:pt x="1656" y="913"/>
                    <a:pt x="1657" y="912"/>
                  </a:cubicBezTo>
                  <a:cubicBezTo>
                    <a:pt x="1659" y="905"/>
                    <a:pt x="1656" y="896"/>
                    <a:pt x="1657" y="894"/>
                  </a:cubicBezTo>
                  <a:close/>
                  <a:moveTo>
                    <a:pt x="1646" y="961"/>
                  </a:moveTo>
                  <a:cubicBezTo>
                    <a:pt x="1643" y="955"/>
                    <a:pt x="1649" y="946"/>
                    <a:pt x="1646" y="940"/>
                  </a:cubicBezTo>
                  <a:cubicBezTo>
                    <a:pt x="1643" y="943"/>
                    <a:pt x="1643" y="929"/>
                    <a:pt x="1642" y="926"/>
                  </a:cubicBezTo>
                  <a:cubicBezTo>
                    <a:pt x="1643" y="931"/>
                    <a:pt x="1640" y="928"/>
                    <a:pt x="1638" y="931"/>
                  </a:cubicBezTo>
                  <a:cubicBezTo>
                    <a:pt x="1638" y="920"/>
                    <a:pt x="1629" y="917"/>
                    <a:pt x="1628" y="906"/>
                  </a:cubicBezTo>
                  <a:cubicBezTo>
                    <a:pt x="1623" y="907"/>
                    <a:pt x="1623" y="911"/>
                    <a:pt x="1619" y="912"/>
                  </a:cubicBezTo>
                  <a:cubicBezTo>
                    <a:pt x="1620" y="910"/>
                    <a:pt x="1617" y="910"/>
                    <a:pt x="1616" y="909"/>
                  </a:cubicBezTo>
                  <a:cubicBezTo>
                    <a:pt x="1609" y="925"/>
                    <a:pt x="1619" y="926"/>
                    <a:pt x="1624" y="936"/>
                  </a:cubicBezTo>
                  <a:cubicBezTo>
                    <a:pt x="1628" y="944"/>
                    <a:pt x="1625" y="949"/>
                    <a:pt x="1631" y="951"/>
                  </a:cubicBezTo>
                  <a:cubicBezTo>
                    <a:pt x="1632" y="958"/>
                    <a:pt x="1630" y="965"/>
                    <a:pt x="1632" y="971"/>
                  </a:cubicBezTo>
                  <a:cubicBezTo>
                    <a:pt x="1632" y="970"/>
                    <a:pt x="1633" y="969"/>
                    <a:pt x="1634" y="970"/>
                  </a:cubicBezTo>
                  <a:cubicBezTo>
                    <a:pt x="1633" y="990"/>
                    <a:pt x="1636" y="1010"/>
                    <a:pt x="1635" y="1027"/>
                  </a:cubicBezTo>
                  <a:cubicBezTo>
                    <a:pt x="1642" y="1006"/>
                    <a:pt x="1645" y="979"/>
                    <a:pt x="1650" y="953"/>
                  </a:cubicBezTo>
                  <a:cubicBezTo>
                    <a:pt x="1646" y="953"/>
                    <a:pt x="1649" y="960"/>
                    <a:pt x="1646" y="961"/>
                  </a:cubicBezTo>
                  <a:close/>
                </a:path>
              </a:pathLst>
            </a:custGeom>
            <a:solidFill>
              <a:schemeClr val="accent4"/>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 name="Oval 28"/>
            <p:cNvSpPr>
              <a:spLocks noChangeArrowheads="1"/>
            </p:cNvSpPr>
            <p:nvPr/>
          </p:nvSpPr>
          <p:spPr bwMode="auto">
            <a:xfrm>
              <a:off x="6574009" y="1837063"/>
              <a:ext cx="2052000" cy="2052000"/>
            </a:xfrm>
            <a:prstGeom prst="ellipse">
              <a:avLst/>
            </a:prstGeom>
            <a:noFill/>
            <a:ln w="9525">
              <a:solidFill>
                <a:schemeClr val="accent4"/>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8" name="Group 7"/>
          <p:cNvGrpSpPr/>
          <p:nvPr/>
        </p:nvGrpSpPr>
        <p:grpSpPr>
          <a:xfrm>
            <a:off x="1641336" y="4357365"/>
            <a:ext cx="2052000" cy="2052000"/>
            <a:chOff x="1641336" y="4357365"/>
            <a:chExt cx="2052000" cy="2052000"/>
          </a:xfrm>
        </p:grpSpPr>
        <p:sp>
          <p:nvSpPr>
            <p:cNvPr id="163" name="Freeform 11"/>
            <p:cNvSpPr>
              <a:spLocks noEditPoints="1"/>
            </p:cNvSpPr>
            <p:nvPr/>
          </p:nvSpPr>
          <p:spPr bwMode="auto">
            <a:xfrm>
              <a:off x="1981372" y="4377209"/>
              <a:ext cx="1708150" cy="1997075"/>
            </a:xfrm>
            <a:custGeom>
              <a:avLst/>
              <a:gdLst>
                <a:gd name="T0" fmla="*/ 2147483647 w 1428"/>
                <a:gd name="T1" fmla="*/ 2147483647 h 1664"/>
                <a:gd name="T2" fmla="*/ 2147483647 w 1428"/>
                <a:gd name="T3" fmla="*/ 2147483647 h 1664"/>
                <a:gd name="T4" fmla="*/ 2147483647 w 1428"/>
                <a:gd name="T5" fmla="*/ 2147483647 h 1664"/>
                <a:gd name="T6" fmla="*/ 2147483647 w 1428"/>
                <a:gd name="T7" fmla="*/ 2147483647 h 1664"/>
                <a:gd name="T8" fmla="*/ 2147483647 w 1428"/>
                <a:gd name="T9" fmla="*/ 2147483647 h 1664"/>
                <a:gd name="T10" fmla="*/ 2147483647 w 1428"/>
                <a:gd name="T11" fmla="*/ 2147483647 h 1664"/>
                <a:gd name="T12" fmla="*/ 2147483647 w 1428"/>
                <a:gd name="T13" fmla="*/ 2147483647 h 1664"/>
                <a:gd name="T14" fmla="*/ 2147483647 w 1428"/>
                <a:gd name="T15" fmla="*/ 2147483647 h 1664"/>
                <a:gd name="T16" fmla="*/ 2147483647 w 1428"/>
                <a:gd name="T17" fmla="*/ 2147483647 h 1664"/>
                <a:gd name="T18" fmla="*/ 2147483647 w 1428"/>
                <a:gd name="T19" fmla="*/ 2147483647 h 1664"/>
                <a:gd name="T20" fmla="*/ 2147483647 w 1428"/>
                <a:gd name="T21" fmla="*/ 2147483647 h 1664"/>
                <a:gd name="T22" fmla="*/ 2147483647 w 1428"/>
                <a:gd name="T23" fmla="*/ 2147483647 h 1664"/>
                <a:gd name="T24" fmla="*/ 2147483647 w 1428"/>
                <a:gd name="T25" fmla="*/ 2147483647 h 1664"/>
                <a:gd name="T26" fmla="*/ 2147483647 w 1428"/>
                <a:gd name="T27" fmla="*/ 2147483647 h 1664"/>
                <a:gd name="T28" fmla="*/ 2147483647 w 1428"/>
                <a:gd name="T29" fmla="*/ 2147483647 h 1664"/>
                <a:gd name="T30" fmla="*/ 2147483647 w 1428"/>
                <a:gd name="T31" fmla="*/ 2147483647 h 1664"/>
                <a:gd name="T32" fmla="*/ 2147483647 w 1428"/>
                <a:gd name="T33" fmla="*/ 2147483647 h 1664"/>
                <a:gd name="T34" fmla="*/ 2147483647 w 1428"/>
                <a:gd name="T35" fmla="*/ 2147483647 h 1664"/>
                <a:gd name="T36" fmla="*/ 2147483647 w 1428"/>
                <a:gd name="T37" fmla="*/ 2147483647 h 1664"/>
                <a:gd name="T38" fmla="*/ 2147483647 w 1428"/>
                <a:gd name="T39" fmla="*/ 2147483647 h 1664"/>
                <a:gd name="T40" fmla="*/ 2147483647 w 1428"/>
                <a:gd name="T41" fmla="*/ 2147483647 h 1664"/>
                <a:gd name="T42" fmla="*/ 2147483647 w 1428"/>
                <a:gd name="T43" fmla="*/ 2147483647 h 1664"/>
                <a:gd name="T44" fmla="*/ 2147483647 w 1428"/>
                <a:gd name="T45" fmla="*/ 2147483647 h 1664"/>
                <a:gd name="T46" fmla="*/ 2147483647 w 1428"/>
                <a:gd name="T47" fmla="*/ 2147483647 h 1664"/>
                <a:gd name="T48" fmla="*/ 2147483647 w 1428"/>
                <a:gd name="T49" fmla="*/ 2147483647 h 1664"/>
                <a:gd name="T50" fmla="*/ 2147483647 w 1428"/>
                <a:gd name="T51" fmla="*/ 2147483647 h 1664"/>
                <a:gd name="T52" fmla="*/ 2147483647 w 1428"/>
                <a:gd name="T53" fmla="*/ 2147483647 h 1664"/>
                <a:gd name="T54" fmla="*/ 2147483647 w 1428"/>
                <a:gd name="T55" fmla="*/ 2147483647 h 1664"/>
                <a:gd name="T56" fmla="*/ 2147483647 w 1428"/>
                <a:gd name="T57" fmla="*/ 2147483647 h 1664"/>
                <a:gd name="T58" fmla="*/ 2147483647 w 1428"/>
                <a:gd name="T59" fmla="*/ 2147483647 h 1664"/>
                <a:gd name="T60" fmla="*/ 2147483647 w 1428"/>
                <a:gd name="T61" fmla="*/ 2147483647 h 1664"/>
                <a:gd name="T62" fmla="*/ 2147483647 w 1428"/>
                <a:gd name="T63" fmla="*/ 2147483647 h 1664"/>
                <a:gd name="T64" fmla="*/ 2147483647 w 1428"/>
                <a:gd name="T65" fmla="*/ 2147483647 h 1664"/>
                <a:gd name="T66" fmla="*/ 2147483647 w 1428"/>
                <a:gd name="T67" fmla="*/ 2147483647 h 1664"/>
                <a:gd name="T68" fmla="*/ 2147483647 w 1428"/>
                <a:gd name="T69" fmla="*/ 2147483647 h 1664"/>
                <a:gd name="T70" fmla="*/ 2147483647 w 1428"/>
                <a:gd name="T71" fmla="*/ 2147483647 h 1664"/>
                <a:gd name="T72" fmla="*/ 2147483647 w 1428"/>
                <a:gd name="T73" fmla="*/ 2147483647 h 1664"/>
                <a:gd name="T74" fmla="*/ 2147483647 w 1428"/>
                <a:gd name="T75" fmla="*/ 2147483647 h 1664"/>
                <a:gd name="T76" fmla="*/ 2147483647 w 1428"/>
                <a:gd name="T77" fmla="*/ 2147483647 h 1664"/>
                <a:gd name="T78" fmla="*/ 2147483647 w 1428"/>
                <a:gd name="T79" fmla="*/ 2147483647 h 1664"/>
                <a:gd name="T80" fmla="*/ 2147483647 w 1428"/>
                <a:gd name="T81" fmla="*/ 2147483647 h 1664"/>
                <a:gd name="T82" fmla="*/ 2147483647 w 1428"/>
                <a:gd name="T83" fmla="*/ 2147483647 h 1664"/>
                <a:gd name="T84" fmla="*/ 2147483647 w 1428"/>
                <a:gd name="T85" fmla="*/ 2147483647 h 1664"/>
                <a:gd name="T86" fmla="*/ 2147483647 w 1428"/>
                <a:gd name="T87" fmla="*/ 2147483647 h 1664"/>
                <a:gd name="T88" fmla="*/ 2147483647 w 1428"/>
                <a:gd name="T89" fmla="*/ 2147483647 h 1664"/>
                <a:gd name="T90" fmla="*/ 2147483647 w 1428"/>
                <a:gd name="T91" fmla="*/ 2147483647 h 1664"/>
                <a:gd name="T92" fmla="*/ 2147483647 w 1428"/>
                <a:gd name="T93" fmla="*/ 2147483647 h 1664"/>
                <a:gd name="T94" fmla="*/ 2147483647 w 1428"/>
                <a:gd name="T95" fmla="*/ 2147483647 h 1664"/>
                <a:gd name="T96" fmla="*/ 2147483647 w 1428"/>
                <a:gd name="T97" fmla="*/ 2147483647 h 1664"/>
                <a:gd name="T98" fmla="*/ 2147483647 w 1428"/>
                <a:gd name="T99" fmla="*/ 2147483647 h 1664"/>
                <a:gd name="T100" fmla="*/ 2147483647 w 1428"/>
                <a:gd name="T101" fmla="*/ 2147483647 h 1664"/>
                <a:gd name="T102" fmla="*/ 2147483647 w 1428"/>
                <a:gd name="T103" fmla="*/ 2147483647 h 1664"/>
                <a:gd name="T104" fmla="*/ 2147483647 w 1428"/>
                <a:gd name="T105" fmla="*/ 2147483647 h 1664"/>
                <a:gd name="T106" fmla="*/ 2147483647 w 1428"/>
                <a:gd name="T107" fmla="*/ 2147483647 h 1664"/>
                <a:gd name="T108" fmla="*/ 2147483647 w 1428"/>
                <a:gd name="T109" fmla="*/ 2147483647 h 1664"/>
                <a:gd name="T110" fmla="*/ 2147483647 w 1428"/>
                <a:gd name="T111" fmla="*/ 2147483647 h 1664"/>
                <a:gd name="T112" fmla="*/ 2147483647 w 1428"/>
                <a:gd name="T113" fmla="*/ 2147483647 h 1664"/>
                <a:gd name="T114" fmla="*/ 2147483647 w 1428"/>
                <a:gd name="T115" fmla="*/ 2147483647 h 1664"/>
                <a:gd name="T116" fmla="*/ 2147483647 w 1428"/>
                <a:gd name="T117" fmla="*/ 2147483647 h 1664"/>
                <a:gd name="T118" fmla="*/ 2147483647 w 1428"/>
                <a:gd name="T119" fmla="*/ 2147483647 h 166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428"/>
                <a:gd name="T181" fmla="*/ 0 h 1664"/>
                <a:gd name="T182" fmla="*/ 1428 w 1428"/>
                <a:gd name="T183" fmla="*/ 1664 h 166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428" h="1664">
                  <a:moveTo>
                    <a:pt x="643" y="10"/>
                  </a:moveTo>
                  <a:cubicBezTo>
                    <a:pt x="641" y="8"/>
                    <a:pt x="632" y="6"/>
                    <a:pt x="628" y="8"/>
                  </a:cubicBezTo>
                  <a:cubicBezTo>
                    <a:pt x="632" y="9"/>
                    <a:pt x="639" y="12"/>
                    <a:pt x="643" y="10"/>
                  </a:cubicBezTo>
                  <a:close/>
                  <a:moveTo>
                    <a:pt x="612" y="8"/>
                  </a:moveTo>
                  <a:cubicBezTo>
                    <a:pt x="605" y="8"/>
                    <a:pt x="602" y="10"/>
                    <a:pt x="596" y="11"/>
                  </a:cubicBezTo>
                  <a:cubicBezTo>
                    <a:pt x="602" y="13"/>
                    <a:pt x="609" y="11"/>
                    <a:pt x="612" y="8"/>
                  </a:cubicBezTo>
                  <a:close/>
                  <a:moveTo>
                    <a:pt x="659" y="11"/>
                  </a:moveTo>
                  <a:cubicBezTo>
                    <a:pt x="656" y="10"/>
                    <a:pt x="650" y="7"/>
                    <a:pt x="647" y="10"/>
                  </a:cubicBezTo>
                  <a:cubicBezTo>
                    <a:pt x="650" y="10"/>
                    <a:pt x="656" y="14"/>
                    <a:pt x="659" y="11"/>
                  </a:cubicBezTo>
                  <a:close/>
                  <a:moveTo>
                    <a:pt x="585" y="11"/>
                  </a:moveTo>
                  <a:cubicBezTo>
                    <a:pt x="581" y="12"/>
                    <a:pt x="577" y="10"/>
                    <a:pt x="572" y="10"/>
                  </a:cubicBezTo>
                  <a:cubicBezTo>
                    <a:pt x="567" y="10"/>
                    <a:pt x="554" y="11"/>
                    <a:pt x="550" y="15"/>
                  </a:cubicBezTo>
                  <a:cubicBezTo>
                    <a:pt x="563" y="15"/>
                    <a:pt x="576" y="16"/>
                    <a:pt x="585" y="11"/>
                  </a:cubicBezTo>
                  <a:close/>
                  <a:moveTo>
                    <a:pt x="704" y="21"/>
                  </a:moveTo>
                  <a:cubicBezTo>
                    <a:pt x="700" y="14"/>
                    <a:pt x="683" y="20"/>
                    <a:pt x="672" y="18"/>
                  </a:cubicBezTo>
                  <a:cubicBezTo>
                    <a:pt x="668" y="14"/>
                    <a:pt x="655" y="12"/>
                    <a:pt x="648" y="14"/>
                  </a:cubicBezTo>
                  <a:cubicBezTo>
                    <a:pt x="651" y="16"/>
                    <a:pt x="655" y="16"/>
                    <a:pt x="660" y="16"/>
                  </a:cubicBezTo>
                  <a:cubicBezTo>
                    <a:pt x="661" y="17"/>
                    <a:pt x="660" y="20"/>
                    <a:pt x="662" y="21"/>
                  </a:cubicBezTo>
                  <a:cubicBezTo>
                    <a:pt x="674" y="21"/>
                    <a:pt x="692" y="26"/>
                    <a:pt x="704" y="21"/>
                  </a:cubicBezTo>
                  <a:close/>
                  <a:moveTo>
                    <a:pt x="644" y="16"/>
                  </a:moveTo>
                  <a:cubicBezTo>
                    <a:pt x="638" y="12"/>
                    <a:pt x="633" y="14"/>
                    <a:pt x="627" y="17"/>
                  </a:cubicBezTo>
                  <a:cubicBezTo>
                    <a:pt x="627" y="14"/>
                    <a:pt x="621" y="12"/>
                    <a:pt x="620" y="16"/>
                  </a:cubicBezTo>
                  <a:cubicBezTo>
                    <a:pt x="626" y="19"/>
                    <a:pt x="640" y="24"/>
                    <a:pt x="644" y="16"/>
                  </a:cubicBezTo>
                  <a:close/>
                  <a:moveTo>
                    <a:pt x="656" y="18"/>
                  </a:moveTo>
                  <a:cubicBezTo>
                    <a:pt x="651" y="18"/>
                    <a:pt x="649" y="17"/>
                    <a:pt x="644" y="18"/>
                  </a:cubicBezTo>
                  <a:cubicBezTo>
                    <a:pt x="644" y="22"/>
                    <a:pt x="656" y="23"/>
                    <a:pt x="656" y="18"/>
                  </a:cubicBezTo>
                  <a:close/>
                  <a:moveTo>
                    <a:pt x="617" y="27"/>
                  </a:moveTo>
                  <a:cubicBezTo>
                    <a:pt x="617" y="25"/>
                    <a:pt x="613" y="27"/>
                    <a:pt x="612" y="26"/>
                  </a:cubicBezTo>
                  <a:cubicBezTo>
                    <a:pt x="615" y="32"/>
                    <a:pt x="628" y="37"/>
                    <a:pt x="634" y="30"/>
                  </a:cubicBezTo>
                  <a:cubicBezTo>
                    <a:pt x="635" y="27"/>
                    <a:pt x="630" y="28"/>
                    <a:pt x="630" y="26"/>
                  </a:cubicBezTo>
                  <a:cubicBezTo>
                    <a:pt x="632" y="26"/>
                    <a:pt x="635" y="26"/>
                    <a:pt x="635" y="23"/>
                  </a:cubicBezTo>
                  <a:cubicBezTo>
                    <a:pt x="629" y="22"/>
                    <a:pt x="624" y="23"/>
                    <a:pt x="617" y="23"/>
                  </a:cubicBezTo>
                  <a:cubicBezTo>
                    <a:pt x="615" y="25"/>
                    <a:pt x="620" y="26"/>
                    <a:pt x="617" y="27"/>
                  </a:cubicBezTo>
                  <a:close/>
                  <a:moveTo>
                    <a:pt x="641" y="31"/>
                  </a:moveTo>
                  <a:cubicBezTo>
                    <a:pt x="649" y="27"/>
                    <a:pt x="660" y="31"/>
                    <a:pt x="665" y="24"/>
                  </a:cubicBezTo>
                  <a:cubicBezTo>
                    <a:pt x="655" y="22"/>
                    <a:pt x="644" y="21"/>
                    <a:pt x="638" y="26"/>
                  </a:cubicBezTo>
                  <a:cubicBezTo>
                    <a:pt x="640" y="27"/>
                    <a:pt x="639" y="30"/>
                    <a:pt x="641" y="31"/>
                  </a:cubicBezTo>
                  <a:close/>
                  <a:moveTo>
                    <a:pt x="607" y="25"/>
                  </a:moveTo>
                  <a:cubicBezTo>
                    <a:pt x="605" y="24"/>
                    <a:pt x="598" y="23"/>
                    <a:pt x="596" y="25"/>
                  </a:cubicBezTo>
                  <a:cubicBezTo>
                    <a:pt x="599" y="26"/>
                    <a:pt x="606" y="29"/>
                    <a:pt x="607" y="25"/>
                  </a:cubicBezTo>
                  <a:close/>
                  <a:moveTo>
                    <a:pt x="730" y="54"/>
                  </a:moveTo>
                  <a:cubicBezTo>
                    <a:pt x="728" y="50"/>
                    <a:pt x="717" y="50"/>
                    <a:pt x="716" y="55"/>
                  </a:cubicBezTo>
                  <a:cubicBezTo>
                    <a:pt x="721" y="56"/>
                    <a:pt x="727" y="58"/>
                    <a:pt x="730" y="54"/>
                  </a:cubicBezTo>
                  <a:close/>
                  <a:moveTo>
                    <a:pt x="944" y="75"/>
                  </a:moveTo>
                  <a:cubicBezTo>
                    <a:pt x="949" y="81"/>
                    <a:pt x="963" y="88"/>
                    <a:pt x="973" y="88"/>
                  </a:cubicBezTo>
                  <a:cubicBezTo>
                    <a:pt x="966" y="80"/>
                    <a:pt x="955" y="76"/>
                    <a:pt x="945" y="71"/>
                  </a:cubicBezTo>
                  <a:cubicBezTo>
                    <a:pt x="944" y="73"/>
                    <a:pt x="942" y="72"/>
                    <a:pt x="941" y="74"/>
                  </a:cubicBezTo>
                  <a:cubicBezTo>
                    <a:pt x="940" y="72"/>
                    <a:pt x="935" y="70"/>
                    <a:pt x="933" y="71"/>
                  </a:cubicBezTo>
                  <a:cubicBezTo>
                    <a:pt x="937" y="74"/>
                    <a:pt x="941" y="76"/>
                    <a:pt x="944" y="75"/>
                  </a:cubicBezTo>
                  <a:close/>
                  <a:moveTo>
                    <a:pt x="709" y="80"/>
                  </a:moveTo>
                  <a:cubicBezTo>
                    <a:pt x="707" y="83"/>
                    <a:pt x="714" y="85"/>
                    <a:pt x="713" y="81"/>
                  </a:cubicBezTo>
                  <a:cubicBezTo>
                    <a:pt x="714" y="79"/>
                    <a:pt x="710" y="80"/>
                    <a:pt x="709" y="80"/>
                  </a:cubicBezTo>
                  <a:close/>
                  <a:moveTo>
                    <a:pt x="684" y="83"/>
                  </a:moveTo>
                  <a:cubicBezTo>
                    <a:pt x="678" y="80"/>
                    <a:pt x="673" y="85"/>
                    <a:pt x="672" y="90"/>
                  </a:cubicBezTo>
                  <a:cubicBezTo>
                    <a:pt x="679" y="91"/>
                    <a:pt x="684" y="90"/>
                    <a:pt x="684" y="83"/>
                  </a:cubicBezTo>
                  <a:close/>
                  <a:moveTo>
                    <a:pt x="692" y="89"/>
                  </a:moveTo>
                  <a:cubicBezTo>
                    <a:pt x="692" y="95"/>
                    <a:pt x="699" y="94"/>
                    <a:pt x="700" y="89"/>
                  </a:cubicBezTo>
                  <a:cubicBezTo>
                    <a:pt x="698" y="87"/>
                    <a:pt x="697" y="89"/>
                    <a:pt x="692" y="89"/>
                  </a:cubicBezTo>
                  <a:close/>
                  <a:moveTo>
                    <a:pt x="791" y="95"/>
                  </a:moveTo>
                  <a:cubicBezTo>
                    <a:pt x="793" y="96"/>
                    <a:pt x="794" y="98"/>
                    <a:pt x="797" y="97"/>
                  </a:cubicBezTo>
                  <a:cubicBezTo>
                    <a:pt x="798" y="94"/>
                    <a:pt x="792" y="93"/>
                    <a:pt x="791" y="95"/>
                  </a:cubicBezTo>
                  <a:close/>
                  <a:moveTo>
                    <a:pt x="773" y="103"/>
                  </a:moveTo>
                  <a:cubicBezTo>
                    <a:pt x="775" y="103"/>
                    <a:pt x="778" y="107"/>
                    <a:pt x="780" y="104"/>
                  </a:cubicBezTo>
                  <a:cubicBezTo>
                    <a:pt x="779" y="103"/>
                    <a:pt x="774" y="100"/>
                    <a:pt x="773" y="103"/>
                  </a:cubicBezTo>
                  <a:close/>
                  <a:moveTo>
                    <a:pt x="149" y="114"/>
                  </a:moveTo>
                  <a:cubicBezTo>
                    <a:pt x="153" y="114"/>
                    <a:pt x="157" y="113"/>
                    <a:pt x="160" y="110"/>
                  </a:cubicBezTo>
                  <a:cubicBezTo>
                    <a:pt x="154" y="109"/>
                    <a:pt x="152" y="112"/>
                    <a:pt x="149" y="114"/>
                  </a:cubicBezTo>
                  <a:close/>
                  <a:moveTo>
                    <a:pt x="232" y="140"/>
                  </a:moveTo>
                  <a:cubicBezTo>
                    <a:pt x="237" y="137"/>
                    <a:pt x="247" y="134"/>
                    <a:pt x="247" y="129"/>
                  </a:cubicBezTo>
                  <a:cubicBezTo>
                    <a:pt x="242" y="132"/>
                    <a:pt x="235" y="135"/>
                    <a:pt x="232" y="140"/>
                  </a:cubicBezTo>
                  <a:close/>
                  <a:moveTo>
                    <a:pt x="243" y="139"/>
                  </a:moveTo>
                  <a:cubicBezTo>
                    <a:pt x="245" y="136"/>
                    <a:pt x="251" y="137"/>
                    <a:pt x="252" y="134"/>
                  </a:cubicBezTo>
                  <a:cubicBezTo>
                    <a:pt x="247" y="133"/>
                    <a:pt x="241" y="136"/>
                    <a:pt x="243" y="139"/>
                  </a:cubicBezTo>
                  <a:close/>
                  <a:moveTo>
                    <a:pt x="685" y="137"/>
                  </a:moveTo>
                  <a:cubicBezTo>
                    <a:pt x="683" y="135"/>
                    <a:pt x="678" y="135"/>
                    <a:pt x="677" y="137"/>
                  </a:cubicBezTo>
                  <a:cubicBezTo>
                    <a:pt x="676" y="143"/>
                    <a:pt x="686" y="143"/>
                    <a:pt x="685" y="137"/>
                  </a:cubicBezTo>
                  <a:close/>
                  <a:moveTo>
                    <a:pt x="223" y="154"/>
                  </a:moveTo>
                  <a:cubicBezTo>
                    <a:pt x="230" y="150"/>
                    <a:pt x="237" y="148"/>
                    <a:pt x="239" y="140"/>
                  </a:cubicBezTo>
                  <a:cubicBezTo>
                    <a:pt x="233" y="144"/>
                    <a:pt x="225" y="146"/>
                    <a:pt x="223" y="154"/>
                  </a:cubicBezTo>
                  <a:close/>
                  <a:moveTo>
                    <a:pt x="214" y="160"/>
                  </a:moveTo>
                  <a:cubicBezTo>
                    <a:pt x="202" y="159"/>
                    <a:pt x="192" y="170"/>
                    <a:pt x="185" y="181"/>
                  </a:cubicBezTo>
                  <a:cubicBezTo>
                    <a:pt x="192" y="177"/>
                    <a:pt x="199" y="169"/>
                    <a:pt x="206" y="165"/>
                  </a:cubicBezTo>
                  <a:cubicBezTo>
                    <a:pt x="209" y="163"/>
                    <a:pt x="214" y="164"/>
                    <a:pt x="214" y="160"/>
                  </a:cubicBezTo>
                  <a:close/>
                  <a:moveTo>
                    <a:pt x="646" y="172"/>
                  </a:moveTo>
                  <a:cubicBezTo>
                    <a:pt x="648" y="174"/>
                    <a:pt x="654" y="174"/>
                    <a:pt x="656" y="172"/>
                  </a:cubicBezTo>
                  <a:cubicBezTo>
                    <a:pt x="655" y="168"/>
                    <a:pt x="647" y="167"/>
                    <a:pt x="646" y="172"/>
                  </a:cubicBezTo>
                  <a:close/>
                  <a:moveTo>
                    <a:pt x="214" y="172"/>
                  </a:moveTo>
                  <a:cubicBezTo>
                    <a:pt x="211" y="172"/>
                    <a:pt x="209" y="173"/>
                    <a:pt x="209" y="176"/>
                  </a:cubicBezTo>
                  <a:cubicBezTo>
                    <a:pt x="211" y="178"/>
                    <a:pt x="215" y="176"/>
                    <a:pt x="214" y="172"/>
                  </a:cubicBezTo>
                  <a:close/>
                  <a:moveTo>
                    <a:pt x="896" y="239"/>
                  </a:moveTo>
                  <a:cubicBezTo>
                    <a:pt x="908" y="239"/>
                    <a:pt x="913" y="240"/>
                    <a:pt x="924" y="243"/>
                  </a:cubicBezTo>
                  <a:cubicBezTo>
                    <a:pt x="926" y="240"/>
                    <a:pt x="927" y="236"/>
                    <a:pt x="929" y="233"/>
                  </a:cubicBezTo>
                  <a:cubicBezTo>
                    <a:pt x="925" y="229"/>
                    <a:pt x="918" y="232"/>
                    <a:pt x="915" y="226"/>
                  </a:cubicBezTo>
                  <a:cubicBezTo>
                    <a:pt x="916" y="223"/>
                    <a:pt x="917" y="221"/>
                    <a:pt x="916" y="218"/>
                  </a:cubicBezTo>
                  <a:cubicBezTo>
                    <a:pt x="911" y="218"/>
                    <a:pt x="912" y="211"/>
                    <a:pt x="908" y="209"/>
                  </a:cubicBezTo>
                  <a:cubicBezTo>
                    <a:pt x="899" y="217"/>
                    <a:pt x="892" y="205"/>
                    <a:pt x="885" y="201"/>
                  </a:cubicBezTo>
                  <a:cubicBezTo>
                    <a:pt x="889" y="199"/>
                    <a:pt x="887" y="191"/>
                    <a:pt x="888" y="187"/>
                  </a:cubicBezTo>
                  <a:cubicBezTo>
                    <a:pt x="882" y="184"/>
                    <a:pt x="876" y="188"/>
                    <a:pt x="876" y="191"/>
                  </a:cubicBezTo>
                  <a:cubicBezTo>
                    <a:pt x="874" y="202"/>
                    <a:pt x="869" y="213"/>
                    <a:pt x="865" y="219"/>
                  </a:cubicBezTo>
                  <a:cubicBezTo>
                    <a:pt x="862" y="219"/>
                    <a:pt x="862" y="222"/>
                    <a:pt x="858" y="222"/>
                  </a:cubicBezTo>
                  <a:cubicBezTo>
                    <a:pt x="858" y="226"/>
                    <a:pt x="862" y="227"/>
                    <a:pt x="862" y="231"/>
                  </a:cubicBezTo>
                  <a:cubicBezTo>
                    <a:pt x="876" y="230"/>
                    <a:pt x="887" y="231"/>
                    <a:pt x="898" y="234"/>
                  </a:cubicBezTo>
                  <a:cubicBezTo>
                    <a:pt x="897" y="236"/>
                    <a:pt x="895" y="236"/>
                    <a:pt x="896" y="239"/>
                  </a:cubicBezTo>
                  <a:close/>
                  <a:moveTo>
                    <a:pt x="884" y="209"/>
                  </a:moveTo>
                  <a:cubicBezTo>
                    <a:pt x="881" y="209"/>
                    <a:pt x="883" y="205"/>
                    <a:pt x="882" y="203"/>
                  </a:cubicBezTo>
                  <a:cubicBezTo>
                    <a:pt x="886" y="202"/>
                    <a:pt x="884" y="207"/>
                    <a:pt x="884" y="209"/>
                  </a:cubicBezTo>
                  <a:close/>
                  <a:moveTo>
                    <a:pt x="831" y="248"/>
                  </a:moveTo>
                  <a:cubicBezTo>
                    <a:pt x="827" y="244"/>
                    <a:pt x="815" y="244"/>
                    <a:pt x="811" y="243"/>
                  </a:cubicBezTo>
                  <a:cubicBezTo>
                    <a:pt x="813" y="249"/>
                    <a:pt x="827" y="251"/>
                    <a:pt x="831" y="248"/>
                  </a:cubicBezTo>
                  <a:close/>
                  <a:moveTo>
                    <a:pt x="854" y="242"/>
                  </a:moveTo>
                  <a:cubicBezTo>
                    <a:pt x="847" y="241"/>
                    <a:pt x="845" y="246"/>
                    <a:pt x="845" y="252"/>
                  </a:cubicBezTo>
                  <a:cubicBezTo>
                    <a:pt x="849" y="254"/>
                    <a:pt x="856" y="252"/>
                    <a:pt x="859" y="250"/>
                  </a:cubicBezTo>
                  <a:cubicBezTo>
                    <a:pt x="858" y="247"/>
                    <a:pt x="854" y="246"/>
                    <a:pt x="854" y="242"/>
                  </a:cubicBezTo>
                  <a:close/>
                  <a:moveTo>
                    <a:pt x="554" y="565"/>
                  </a:moveTo>
                  <a:cubicBezTo>
                    <a:pt x="562" y="567"/>
                    <a:pt x="568" y="562"/>
                    <a:pt x="570" y="556"/>
                  </a:cubicBezTo>
                  <a:cubicBezTo>
                    <a:pt x="569" y="552"/>
                    <a:pt x="558" y="545"/>
                    <a:pt x="555" y="551"/>
                  </a:cubicBezTo>
                  <a:cubicBezTo>
                    <a:pt x="557" y="553"/>
                    <a:pt x="560" y="553"/>
                    <a:pt x="561" y="554"/>
                  </a:cubicBezTo>
                  <a:cubicBezTo>
                    <a:pt x="560" y="559"/>
                    <a:pt x="554" y="559"/>
                    <a:pt x="554" y="565"/>
                  </a:cubicBezTo>
                  <a:close/>
                  <a:moveTo>
                    <a:pt x="531" y="555"/>
                  </a:moveTo>
                  <a:cubicBezTo>
                    <a:pt x="531" y="557"/>
                    <a:pt x="531" y="557"/>
                    <a:pt x="531" y="557"/>
                  </a:cubicBezTo>
                  <a:cubicBezTo>
                    <a:pt x="536" y="561"/>
                    <a:pt x="547" y="559"/>
                    <a:pt x="548" y="553"/>
                  </a:cubicBezTo>
                  <a:cubicBezTo>
                    <a:pt x="546" y="548"/>
                    <a:pt x="534" y="552"/>
                    <a:pt x="531" y="555"/>
                  </a:cubicBezTo>
                  <a:close/>
                  <a:moveTo>
                    <a:pt x="589" y="594"/>
                  </a:moveTo>
                  <a:cubicBezTo>
                    <a:pt x="583" y="590"/>
                    <a:pt x="578" y="584"/>
                    <a:pt x="576" y="574"/>
                  </a:cubicBezTo>
                  <a:cubicBezTo>
                    <a:pt x="574" y="574"/>
                    <a:pt x="571" y="574"/>
                    <a:pt x="569" y="575"/>
                  </a:cubicBezTo>
                  <a:cubicBezTo>
                    <a:pt x="570" y="586"/>
                    <a:pt x="578" y="603"/>
                    <a:pt x="589" y="594"/>
                  </a:cubicBezTo>
                  <a:close/>
                  <a:moveTo>
                    <a:pt x="527" y="592"/>
                  </a:moveTo>
                  <a:cubicBezTo>
                    <a:pt x="533" y="593"/>
                    <a:pt x="535" y="597"/>
                    <a:pt x="542" y="597"/>
                  </a:cubicBezTo>
                  <a:cubicBezTo>
                    <a:pt x="547" y="584"/>
                    <a:pt x="529" y="578"/>
                    <a:pt x="527" y="592"/>
                  </a:cubicBezTo>
                  <a:close/>
                  <a:moveTo>
                    <a:pt x="543" y="606"/>
                  </a:moveTo>
                  <a:cubicBezTo>
                    <a:pt x="546" y="607"/>
                    <a:pt x="547" y="605"/>
                    <a:pt x="549" y="605"/>
                  </a:cubicBezTo>
                  <a:cubicBezTo>
                    <a:pt x="549" y="601"/>
                    <a:pt x="548" y="599"/>
                    <a:pt x="544" y="599"/>
                  </a:cubicBezTo>
                  <a:cubicBezTo>
                    <a:pt x="542" y="602"/>
                    <a:pt x="541" y="603"/>
                    <a:pt x="543" y="606"/>
                  </a:cubicBezTo>
                  <a:close/>
                  <a:moveTo>
                    <a:pt x="584" y="663"/>
                  </a:moveTo>
                  <a:cubicBezTo>
                    <a:pt x="581" y="657"/>
                    <a:pt x="577" y="654"/>
                    <a:pt x="568" y="655"/>
                  </a:cubicBezTo>
                  <a:cubicBezTo>
                    <a:pt x="569" y="647"/>
                    <a:pt x="554" y="647"/>
                    <a:pt x="545" y="646"/>
                  </a:cubicBezTo>
                  <a:cubicBezTo>
                    <a:pt x="543" y="636"/>
                    <a:pt x="530" y="631"/>
                    <a:pt x="520" y="626"/>
                  </a:cubicBezTo>
                  <a:cubicBezTo>
                    <a:pt x="516" y="625"/>
                    <a:pt x="518" y="630"/>
                    <a:pt x="514" y="629"/>
                  </a:cubicBezTo>
                  <a:cubicBezTo>
                    <a:pt x="504" y="628"/>
                    <a:pt x="501" y="617"/>
                    <a:pt x="491" y="615"/>
                  </a:cubicBezTo>
                  <a:cubicBezTo>
                    <a:pt x="486" y="613"/>
                    <a:pt x="480" y="615"/>
                    <a:pt x="474" y="615"/>
                  </a:cubicBezTo>
                  <a:cubicBezTo>
                    <a:pt x="472" y="614"/>
                    <a:pt x="471" y="612"/>
                    <a:pt x="469" y="612"/>
                  </a:cubicBezTo>
                  <a:cubicBezTo>
                    <a:pt x="437" y="604"/>
                    <a:pt x="427" y="620"/>
                    <a:pt x="407" y="625"/>
                  </a:cubicBezTo>
                  <a:cubicBezTo>
                    <a:pt x="422" y="634"/>
                    <a:pt x="447" y="615"/>
                    <a:pt x="462" y="624"/>
                  </a:cubicBezTo>
                  <a:cubicBezTo>
                    <a:pt x="460" y="626"/>
                    <a:pt x="456" y="625"/>
                    <a:pt x="454" y="626"/>
                  </a:cubicBezTo>
                  <a:cubicBezTo>
                    <a:pt x="459" y="633"/>
                    <a:pt x="470" y="634"/>
                    <a:pt x="481" y="635"/>
                  </a:cubicBezTo>
                  <a:cubicBezTo>
                    <a:pt x="486" y="641"/>
                    <a:pt x="498" y="640"/>
                    <a:pt x="507" y="641"/>
                  </a:cubicBezTo>
                  <a:cubicBezTo>
                    <a:pt x="507" y="643"/>
                    <a:pt x="507" y="645"/>
                    <a:pt x="508" y="646"/>
                  </a:cubicBezTo>
                  <a:cubicBezTo>
                    <a:pt x="521" y="648"/>
                    <a:pt x="526" y="656"/>
                    <a:pt x="534" y="663"/>
                  </a:cubicBezTo>
                  <a:cubicBezTo>
                    <a:pt x="533" y="666"/>
                    <a:pt x="528" y="666"/>
                    <a:pt x="527" y="670"/>
                  </a:cubicBezTo>
                  <a:cubicBezTo>
                    <a:pt x="533" y="673"/>
                    <a:pt x="539" y="669"/>
                    <a:pt x="545" y="668"/>
                  </a:cubicBezTo>
                  <a:cubicBezTo>
                    <a:pt x="548" y="669"/>
                    <a:pt x="547" y="674"/>
                    <a:pt x="551" y="674"/>
                  </a:cubicBezTo>
                  <a:cubicBezTo>
                    <a:pt x="570" y="674"/>
                    <a:pt x="588" y="674"/>
                    <a:pt x="599" y="665"/>
                  </a:cubicBezTo>
                  <a:cubicBezTo>
                    <a:pt x="596" y="663"/>
                    <a:pt x="590" y="663"/>
                    <a:pt x="584" y="663"/>
                  </a:cubicBezTo>
                  <a:close/>
                  <a:moveTo>
                    <a:pt x="601" y="619"/>
                  </a:moveTo>
                  <a:cubicBezTo>
                    <a:pt x="601" y="624"/>
                    <a:pt x="604" y="627"/>
                    <a:pt x="607" y="629"/>
                  </a:cubicBezTo>
                  <a:cubicBezTo>
                    <a:pt x="610" y="629"/>
                    <a:pt x="609" y="626"/>
                    <a:pt x="611" y="624"/>
                  </a:cubicBezTo>
                  <a:cubicBezTo>
                    <a:pt x="607" y="623"/>
                    <a:pt x="607" y="619"/>
                    <a:pt x="601" y="619"/>
                  </a:cubicBezTo>
                  <a:close/>
                  <a:moveTo>
                    <a:pt x="630" y="627"/>
                  </a:moveTo>
                  <a:cubicBezTo>
                    <a:pt x="628" y="626"/>
                    <a:pt x="621" y="625"/>
                    <a:pt x="620" y="628"/>
                  </a:cubicBezTo>
                  <a:cubicBezTo>
                    <a:pt x="623" y="629"/>
                    <a:pt x="625" y="632"/>
                    <a:pt x="629" y="632"/>
                  </a:cubicBezTo>
                  <a:cubicBezTo>
                    <a:pt x="630" y="631"/>
                    <a:pt x="630" y="629"/>
                    <a:pt x="630" y="627"/>
                  </a:cubicBezTo>
                  <a:close/>
                  <a:moveTo>
                    <a:pt x="433" y="641"/>
                  </a:moveTo>
                  <a:cubicBezTo>
                    <a:pt x="437" y="643"/>
                    <a:pt x="446" y="645"/>
                    <a:pt x="445" y="638"/>
                  </a:cubicBezTo>
                  <a:cubicBezTo>
                    <a:pt x="441" y="636"/>
                    <a:pt x="434" y="637"/>
                    <a:pt x="433" y="641"/>
                  </a:cubicBezTo>
                  <a:close/>
                  <a:moveTo>
                    <a:pt x="624" y="646"/>
                  </a:moveTo>
                  <a:cubicBezTo>
                    <a:pt x="626" y="645"/>
                    <a:pt x="625" y="641"/>
                    <a:pt x="622" y="641"/>
                  </a:cubicBezTo>
                  <a:cubicBezTo>
                    <a:pt x="621" y="643"/>
                    <a:pt x="621" y="647"/>
                    <a:pt x="624" y="646"/>
                  </a:cubicBezTo>
                  <a:close/>
                  <a:moveTo>
                    <a:pt x="610" y="649"/>
                  </a:moveTo>
                  <a:cubicBezTo>
                    <a:pt x="610" y="651"/>
                    <a:pt x="608" y="652"/>
                    <a:pt x="609" y="655"/>
                  </a:cubicBezTo>
                  <a:cubicBezTo>
                    <a:pt x="611" y="658"/>
                    <a:pt x="618" y="657"/>
                    <a:pt x="621" y="655"/>
                  </a:cubicBezTo>
                  <a:cubicBezTo>
                    <a:pt x="621" y="652"/>
                    <a:pt x="622" y="649"/>
                    <a:pt x="620" y="648"/>
                  </a:cubicBezTo>
                  <a:cubicBezTo>
                    <a:pt x="616" y="648"/>
                    <a:pt x="614" y="650"/>
                    <a:pt x="610" y="649"/>
                  </a:cubicBezTo>
                  <a:close/>
                  <a:moveTo>
                    <a:pt x="703" y="703"/>
                  </a:moveTo>
                  <a:cubicBezTo>
                    <a:pt x="701" y="682"/>
                    <a:pt x="671" y="691"/>
                    <a:pt x="665" y="674"/>
                  </a:cubicBezTo>
                  <a:cubicBezTo>
                    <a:pt x="656" y="673"/>
                    <a:pt x="642" y="672"/>
                    <a:pt x="635" y="676"/>
                  </a:cubicBezTo>
                  <a:cubicBezTo>
                    <a:pt x="628" y="674"/>
                    <a:pt x="610" y="670"/>
                    <a:pt x="606" y="677"/>
                  </a:cubicBezTo>
                  <a:cubicBezTo>
                    <a:pt x="608" y="682"/>
                    <a:pt x="619" y="679"/>
                    <a:pt x="621" y="683"/>
                  </a:cubicBezTo>
                  <a:cubicBezTo>
                    <a:pt x="618" y="687"/>
                    <a:pt x="620" y="693"/>
                    <a:pt x="617" y="696"/>
                  </a:cubicBezTo>
                  <a:cubicBezTo>
                    <a:pt x="612" y="696"/>
                    <a:pt x="598" y="694"/>
                    <a:pt x="590" y="696"/>
                  </a:cubicBezTo>
                  <a:cubicBezTo>
                    <a:pt x="590" y="704"/>
                    <a:pt x="596" y="707"/>
                    <a:pt x="601" y="710"/>
                  </a:cubicBezTo>
                  <a:cubicBezTo>
                    <a:pt x="607" y="702"/>
                    <a:pt x="623" y="706"/>
                    <a:pt x="634" y="704"/>
                  </a:cubicBezTo>
                  <a:cubicBezTo>
                    <a:pt x="638" y="707"/>
                    <a:pt x="641" y="710"/>
                    <a:pt x="644" y="713"/>
                  </a:cubicBezTo>
                  <a:cubicBezTo>
                    <a:pt x="655" y="699"/>
                    <a:pt x="685" y="708"/>
                    <a:pt x="703" y="703"/>
                  </a:cubicBezTo>
                  <a:close/>
                  <a:moveTo>
                    <a:pt x="725" y="710"/>
                  </a:moveTo>
                  <a:cubicBezTo>
                    <a:pt x="734" y="714"/>
                    <a:pt x="760" y="714"/>
                    <a:pt x="763" y="701"/>
                  </a:cubicBezTo>
                  <a:cubicBezTo>
                    <a:pt x="750" y="704"/>
                    <a:pt x="724" y="689"/>
                    <a:pt x="725" y="710"/>
                  </a:cubicBezTo>
                  <a:close/>
                  <a:moveTo>
                    <a:pt x="508" y="704"/>
                  </a:moveTo>
                  <a:cubicBezTo>
                    <a:pt x="514" y="711"/>
                    <a:pt x="526" y="712"/>
                    <a:pt x="537" y="714"/>
                  </a:cubicBezTo>
                  <a:cubicBezTo>
                    <a:pt x="541" y="709"/>
                    <a:pt x="547" y="713"/>
                    <a:pt x="552" y="712"/>
                  </a:cubicBezTo>
                  <a:cubicBezTo>
                    <a:pt x="549" y="698"/>
                    <a:pt x="518" y="698"/>
                    <a:pt x="508" y="704"/>
                  </a:cubicBezTo>
                  <a:close/>
                  <a:moveTo>
                    <a:pt x="797" y="705"/>
                  </a:moveTo>
                  <a:cubicBezTo>
                    <a:pt x="800" y="704"/>
                    <a:pt x="801" y="707"/>
                    <a:pt x="803" y="705"/>
                  </a:cubicBezTo>
                  <a:cubicBezTo>
                    <a:pt x="803" y="703"/>
                    <a:pt x="802" y="703"/>
                    <a:pt x="802" y="701"/>
                  </a:cubicBezTo>
                  <a:cubicBezTo>
                    <a:pt x="799" y="702"/>
                    <a:pt x="797" y="702"/>
                    <a:pt x="797" y="705"/>
                  </a:cubicBezTo>
                  <a:close/>
                  <a:moveTo>
                    <a:pt x="819" y="712"/>
                  </a:moveTo>
                  <a:cubicBezTo>
                    <a:pt x="819" y="710"/>
                    <a:pt x="820" y="710"/>
                    <a:pt x="820" y="708"/>
                  </a:cubicBezTo>
                  <a:cubicBezTo>
                    <a:pt x="819" y="707"/>
                    <a:pt x="818" y="706"/>
                    <a:pt x="816" y="707"/>
                  </a:cubicBezTo>
                  <a:cubicBezTo>
                    <a:pt x="816" y="710"/>
                    <a:pt x="816" y="712"/>
                    <a:pt x="819" y="712"/>
                  </a:cubicBezTo>
                  <a:close/>
                  <a:moveTo>
                    <a:pt x="772" y="711"/>
                  </a:moveTo>
                  <a:cubicBezTo>
                    <a:pt x="771" y="709"/>
                    <a:pt x="766" y="710"/>
                    <a:pt x="765" y="711"/>
                  </a:cubicBezTo>
                  <a:cubicBezTo>
                    <a:pt x="766" y="714"/>
                    <a:pt x="772" y="715"/>
                    <a:pt x="772" y="711"/>
                  </a:cubicBezTo>
                  <a:close/>
                  <a:moveTo>
                    <a:pt x="806" y="715"/>
                  </a:moveTo>
                  <a:cubicBezTo>
                    <a:pt x="802" y="720"/>
                    <a:pt x="810" y="725"/>
                    <a:pt x="812" y="720"/>
                  </a:cubicBezTo>
                  <a:cubicBezTo>
                    <a:pt x="809" y="720"/>
                    <a:pt x="809" y="716"/>
                    <a:pt x="806" y="715"/>
                  </a:cubicBezTo>
                  <a:close/>
                  <a:moveTo>
                    <a:pt x="817" y="717"/>
                  </a:moveTo>
                  <a:cubicBezTo>
                    <a:pt x="817" y="721"/>
                    <a:pt x="817" y="721"/>
                    <a:pt x="817" y="721"/>
                  </a:cubicBezTo>
                  <a:cubicBezTo>
                    <a:pt x="820" y="721"/>
                    <a:pt x="820" y="721"/>
                    <a:pt x="820" y="721"/>
                  </a:cubicBezTo>
                  <a:cubicBezTo>
                    <a:pt x="820" y="719"/>
                    <a:pt x="820" y="717"/>
                    <a:pt x="817" y="717"/>
                  </a:cubicBezTo>
                  <a:close/>
                  <a:moveTo>
                    <a:pt x="829" y="741"/>
                  </a:moveTo>
                  <a:cubicBezTo>
                    <a:pt x="828" y="736"/>
                    <a:pt x="834" y="739"/>
                    <a:pt x="833" y="733"/>
                  </a:cubicBezTo>
                  <a:cubicBezTo>
                    <a:pt x="830" y="733"/>
                    <a:pt x="830" y="733"/>
                    <a:pt x="830" y="733"/>
                  </a:cubicBezTo>
                  <a:cubicBezTo>
                    <a:pt x="829" y="738"/>
                    <a:pt x="825" y="735"/>
                    <a:pt x="822" y="737"/>
                  </a:cubicBezTo>
                  <a:cubicBezTo>
                    <a:pt x="821" y="741"/>
                    <a:pt x="824" y="742"/>
                    <a:pt x="829" y="741"/>
                  </a:cubicBezTo>
                  <a:close/>
                  <a:moveTo>
                    <a:pt x="829" y="750"/>
                  </a:moveTo>
                  <a:cubicBezTo>
                    <a:pt x="829" y="753"/>
                    <a:pt x="830" y="755"/>
                    <a:pt x="833" y="755"/>
                  </a:cubicBezTo>
                  <a:cubicBezTo>
                    <a:pt x="834" y="754"/>
                    <a:pt x="835" y="752"/>
                    <a:pt x="834" y="750"/>
                  </a:cubicBezTo>
                  <a:cubicBezTo>
                    <a:pt x="833" y="749"/>
                    <a:pt x="830" y="749"/>
                    <a:pt x="829" y="750"/>
                  </a:cubicBezTo>
                  <a:close/>
                  <a:moveTo>
                    <a:pt x="838" y="763"/>
                  </a:moveTo>
                  <a:cubicBezTo>
                    <a:pt x="833" y="763"/>
                    <a:pt x="833" y="763"/>
                    <a:pt x="833" y="763"/>
                  </a:cubicBezTo>
                  <a:cubicBezTo>
                    <a:pt x="833" y="768"/>
                    <a:pt x="835" y="770"/>
                    <a:pt x="838" y="772"/>
                  </a:cubicBezTo>
                  <a:cubicBezTo>
                    <a:pt x="842" y="771"/>
                    <a:pt x="840" y="765"/>
                    <a:pt x="838" y="763"/>
                  </a:cubicBezTo>
                  <a:close/>
                  <a:moveTo>
                    <a:pt x="835" y="784"/>
                  </a:moveTo>
                  <a:cubicBezTo>
                    <a:pt x="839" y="784"/>
                    <a:pt x="839" y="784"/>
                    <a:pt x="839" y="784"/>
                  </a:cubicBezTo>
                  <a:cubicBezTo>
                    <a:pt x="841" y="782"/>
                    <a:pt x="841" y="778"/>
                    <a:pt x="839" y="777"/>
                  </a:cubicBezTo>
                  <a:cubicBezTo>
                    <a:pt x="835" y="776"/>
                    <a:pt x="833" y="781"/>
                    <a:pt x="835" y="784"/>
                  </a:cubicBezTo>
                  <a:close/>
                  <a:moveTo>
                    <a:pt x="865" y="796"/>
                  </a:moveTo>
                  <a:cubicBezTo>
                    <a:pt x="867" y="794"/>
                    <a:pt x="866" y="789"/>
                    <a:pt x="862" y="789"/>
                  </a:cubicBezTo>
                  <a:cubicBezTo>
                    <a:pt x="860" y="791"/>
                    <a:pt x="860" y="797"/>
                    <a:pt x="865" y="796"/>
                  </a:cubicBezTo>
                  <a:close/>
                  <a:moveTo>
                    <a:pt x="834" y="794"/>
                  </a:moveTo>
                  <a:cubicBezTo>
                    <a:pt x="835" y="791"/>
                    <a:pt x="831" y="791"/>
                    <a:pt x="830" y="792"/>
                  </a:cubicBezTo>
                  <a:cubicBezTo>
                    <a:pt x="829" y="796"/>
                    <a:pt x="833" y="796"/>
                    <a:pt x="834" y="794"/>
                  </a:cubicBezTo>
                  <a:close/>
                  <a:moveTo>
                    <a:pt x="830" y="809"/>
                  </a:moveTo>
                  <a:cubicBezTo>
                    <a:pt x="830" y="806"/>
                    <a:pt x="830" y="806"/>
                    <a:pt x="830" y="806"/>
                  </a:cubicBezTo>
                  <a:cubicBezTo>
                    <a:pt x="827" y="805"/>
                    <a:pt x="826" y="806"/>
                    <a:pt x="826" y="808"/>
                  </a:cubicBezTo>
                  <a:cubicBezTo>
                    <a:pt x="827" y="808"/>
                    <a:pt x="828" y="809"/>
                    <a:pt x="830" y="809"/>
                  </a:cubicBezTo>
                  <a:close/>
                  <a:moveTo>
                    <a:pt x="825" y="813"/>
                  </a:moveTo>
                  <a:cubicBezTo>
                    <a:pt x="823" y="813"/>
                    <a:pt x="822" y="812"/>
                    <a:pt x="819" y="812"/>
                  </a:cubicBezTo>
                  <a:cubicBezTo>
                    <a:pt x="819" y="816"/>
                    <a:pt x="819" y="816"/>
                    <a:pt x="819" y="816"/>
                  </a:cubicBezTo>
                  <a:cubicBezTo>
                    <a:pt x="822" y="816"/>
                    <a:pt x="825" y="817"/>
                    <a:pt x="825" y="813"/>
                  </a:cubicBezTo>
                  <a:close/>
                  <a:moveTo>
                    <a:pt x="665" y="829"/>
                  </a:moveTo>
                  <a:cubicBezTo>
                    <a:pt x="667" y="826"/>
                    <a:pt x="666" y="821"/>
                    <a:pt x="665" y="818"/>
                  </a:cubicBezTo>
                  <a:cubicBezTo>
                    <a:pt x="653" y="812"/>
                    <a:pt x="652" y="832"/>
                    <a:pt x="665" y="829"/>
                  </a:cubicBezTo>
                  <a:close/>
                  <a:moveTo>
                    <a:pt x="783" y="838"/>
                  </a:moveTo>
                  <a:cubicBezTo>
                    <a:pt x="784" y="830"/>
                    <a:pt x="775" y="837"/>
                    <a:pt x="770" y="836"/>
                  </a:cubicBezTo>
                  <a:cubicBezTo>
                    <a:pt x="770" y="842"/>
                    <a:pt x="780" y="841"/>
                    <a:pt x="783" y="838"/>
                  </a:cubicBezTo>
                  <a:close/>
                  <a:moveTo>
                    <a:pt x="244" y="1036"/>
                  </a:moveTo>
                  <a:cubicBezTo>
                    <a:pt x="240" y="1035"/>
                    <a:pt x="240" y="1038"/>
                    <a:pt x="237" y="1038"/>
                  </a:cubicBezTo>
                  <a:cubicBezTo>
                    <a:pt x="235" y="1035"/>
                    <a:pt x="233" y="1028"/>
                    <a:pt x="227" y="1031"/>
                  </a:cubicBezTo>
                  <a:cubicBezTo>
                    <a:pt x="227" y="1034"/>
                    <a:pt x="229" y="1034"/>
                    <a:pt x="229" y="1037"/>
                  </a:cubicBezTo>
                  <a:cubicBezTo>
                    <a:pt x="227" y="1037"/>
                    <a:pt x="225" y="1037"/>
                    <a:pt x="225" y="1040"/>
                  </a:cubicBezTo>
                  <a:cubicBezTo>
                    <a:pt x="225" y="1041"/>
                    <a:pt x="226" y="1041"/>
                    <a:pt x="226" y="1043"/>
                  </a:cubicBezTo>
                  <a:cubicBezTo>
                    <a:pt x="228" y="1044"/>
                    <a:pt x="230" y="1040"/>
                    <a:pt x="232" y="1043"/>
                  </a:cubicBezTo>
                  <a:cubicBezTo>
                    <a:pt x="231" y="1046"/>
                    <a:pt x="228" y="1045"/>
                    <a:pt x="229" y="1049"/>
                  </a:cubicBezTo>
                  <a:cubicBezTo>
                    <a:pt x="230" y="1054"/>
                    <a:pt x="236" y="1054"/>
                    <a:pt x="240" y="1051"/>
                  </a:cubicBezTo>
                  <a:cubicBezTo>
                    <a:pt x="240" y="1043"/>
                    <a:pt x="240" y="1043"/>
                    <a:pt x="240" y="1043"/>
                  </a:cubicBezTo>
                  <a:cubicBezTo>
                    <a:pt x="243" y="1043"/>
                    <a:pt x="244" y="1042"/>
                    <a:pt x="246" y="1042"/>
                  </a:cubicBezTo>
                  <a:cubicBezTo>
                    <a:pt x="246" y="1040"/>
                    <a:pt x="245" y="1038"/>
                    <a:pt x="244" y="1036"/>
                  </a:cubicBezTo>
                  <a:close/>
                  <a:moveTo>
                    <a:pt x="248" y="1043"/>
                  </a:moveTo>
                  <a:cubicBezTo>
                    <a:pt x="247" y="1044"/>
                    <a:pt x="247" y="1048"/>
                    <a:pt x="248" y="1049"/>
                  </a:cubicBezTo>
                  <a:cubicBezTo>
                    <a:pt x="253" y="1049"/>
                    <a:pt x="253" y="1049"/>
                    <a:pt x="253" y="1049"/>
                  </a:cubicBezTo>
                  <a:cubicBezTo>
                    <a:pt x="253" y="1047"/>
                    <a:pt x="253" y="1044"/>
                    <a:pt x="252" y="1043"/>
                  </a:cubicBezTo>
                  <a:lnTo>
                    <a:pt x="248" y="1043"/>
                  </a:lnTo>
                  <a:close/>
                  <a:moveTo>
                    <a:pt x="265" y="1053"/>
                  </a:moveTo>
                  <a:cubicBezTo>
                    <a:pt x="268" y="1052"/>
                    <a:pt x="271" y="1052"/>
                    <a:pt x="271" y="1048"/>
                  </a:cubicBezTo>
                  <a:cubicBezTo>
                    <a:pt x="264" y="1048"/>
                    <a:pt x="264" y="1048"/>
                    <a:pt x="264" y="1048"/>
                  </a:cubicBezTo>
                  <a:cubicBezTo>
                    <a:pt x="264" y="1050"/>
                    <a:pt x="264" y="1052"/>
                    <a:pt x="265" y="1053"/>
                  </a:cubicBezTo>
                  <a:close/>
                  <a:moveTo>
                    <a:pt x="245" y="1056"/>
                  </a:moveTo>
                  <a:cubicBezTo>
                    <a:pt x="243" y="1061"/>
                    <a:pt x="250" y="1060"/>
                    <a:pt x="250" y="1057"/>
                  </a:cubicBezTo>
                  <a:cubicBezTo>
                    <a:pt x="249" y="1056"/>
                    <a:pt x="247" y="1056"/>
                    <a:pt x="245" y="1056"/>
                  </a:cubicBezTo>
                  <a:close/>
                  <a:moveTo>
                    <a:pt x="670" y="1610"/>
                  </a:moveTo>
                  <a:cubicBezTo>
                    <a:pt x="672" y="1612"/>
                    <a:pt x="674" y="1614"/>
                    <a:pt x="675" y="1617"/>
                  </a:cubicBezTo>
                  <a:cubicBezTo>
                    <a:pt x="678" y="1617"/>
                    <a:pt x="681" y="1617"/>
                    <a:pt x="683" y="1616"/>
                  </a:cubicBezTo>
                  <a:cubicBezTo>
                    <a:pt x="683" y="1615"/>
                    <a:pt x="683" y="1614"/>
                    <a:pt x="684" y="1613"/>
                  </a:cubicBezTo>
                  <a:cubicBezTo>
                    <a:pt x="682" y="1611"/>
                    <a:pt x="679" y="1612"/>
                    <a:pt x="681" y="1608"/>
                  </a:cubicBezTo>
                  <a:cubicBezTo>
                    <a:pt x="678" y="1606"/>
                    <a:pt x="670" y="1604"/>
                    <a:pt x="670" y="1610"/>
                  </a:cubicBezTo>
                  <a:close/>
                  <a:moveTo>
                    <a:pt x="679" y="1620"/>
                  </a:moveTo>
                  <a:cubicBezTo>
                    <a:pt x="678" y="1623"/>
                    <a:pt x="686" y="1622"/>
                    <a:pt x="685" y="1619"/>
                  </a:cubicBezTo>
                  <a:cubicBezTo>
                    <a:pt x="682" y="1618"/>
                    <a:pt x="681" y="1620"/>
                    <a:pt x="679" y="1620"/>
                  </a:cubicBezTo>
                  <a:close/>
                  <a:moveTo>
                    <a:pt x="689" y="1624"/>
                  </a:moveTo>
                  <a:cubicBezTo>
                    <a:pt x="685" y="1623"/>
                    <a:pt x="682" y="1624"/>
                    <a:pt x="681" y="1625"/>
                  </a:cubicBezTo>
                  <a:cubicBezTo>
                    <a:pt x="683" y="1627"/>
                    <a:pt x="683" y="1631"/>
                    <a:pt x="689" y="1629"/>
                  </a:cubicBezTo>
                  <a:cubicBezTo>
                    <a:pt x="688" y="1626"/>
                    <a:pt x="684" y="1626"/>
                    <a:pt x="689" y="1624"/>
                  </a:cubicBezTo>
                  <a:close/>
                  <a:moveTo>
                    <a:pt x="822" y="1641"/>
                  </a:moveTo>
                  <a:cubicBezTo>
                    <a:pt x="829" y="1640"/>
                    <a:pt x="845" y="1637"/>
                    <a:pt x="843" y="1633"/>
                  </a:cubicBezTo>
                  <a:cubicBezTo>
                    <a:pt x="837" y="1637"/>
                    <a:pt x="826" y="1635"/>
                    <a:pt x="822" y="1641"/>
                  </a:cubicBezTo>
                  <a:close/>
                  <a:moveTo>
                    <a:pt x="733" y="10"/>
                  </a:moveTo>
                  <a:cubicBezTo>
                    <a:pt x="728" y="10"/>
                    <a:pt x="723" y="10"/>
                    <a:pt x="719" y="12"/>
                  </a:cubicBezTo>
                  <a:cubicBezTo>
                    <a:pt x="745" y="22"/>
                    <a:pt x="783" y="18"/>
                    <a:pt x="800" y="39"/>
                  </a:cubicBezTo>
                  <a:cubicBezTo>
                    <a:pt x="804" y="40"/>
                    <a:pt x="805" y="37"/>
                    <a:pt x="808" y="37"/>
                  </a:cubicBezTo>
                  <a:cubicBezTo>
                    <a:pt x="810" y="40"/>
                    <a:pt x="817" y="40"/>
                    <a:pt x="819" y="43"/>
                  </a:cubicBezTo>
                  <a:cubicBezTo>
                    <a:pt x="815" y="43"/>
                    <a:pt x="809" y="39"/>
                    <a:pt x="806" y="41"/>
                  </a:cubicBezTo>
                  <a:cubicBezTo>
                    <a:pt x="814" y="46"/>
                    <a:pt x="829" y="44"/>
                    <a:pt x="832" y="54"/>
                  </a:cubicBezTo>
                  <a:cubicBezTo>
                    <a:pt x="830" y="53"/>
                    <a:pt x="826" y="50"/>
                    <a:pt x="825" y="53"/>
                  </a:cubicBezTo>
                  <a:cubicBezTo>
                    <a:pt x="829" y="54"/>
                    <a:pt x="826" y="55"/>
                    <a:pt x="828" y="59"/>
                  </a:cubicBezTo>
                  <a:cubicBezTo>
                    <a:pt x="836" y="66"/>
                    <a:pt x="846" y="71"/>
                    <a:pt x="855" y="78"/>
                  </a:cubicBezTo>
                  <a:cubicBezTo>
                    <a:pt x="857" y="78"/>
                    <a:pt x="854" y="74"/>
                    <a:pt x="857" y="75"/>
                  </a:cubicBezTo>
                  <a:cubicBezTo>
                    <a:pt x="861" y="76"/>
                    <a:pt x="860" y="78"/>
                    <a:pt x="859" y="82"/>
                  </a:cubicBezTo>
                  <a:cubicBezTo>
                    <a:pt x="874" y="87"/>
                    <a:pt x="885" y="105"/>
                    <a:pt x="904" y="101"/>
                  </a:cubicBezTo>
                  <a:cubicBezTo>
                    <a:pt x="907" y="106"/>
                    <a:pt x="915" y="108"/>
                    <a:pt x="922" y="111"/>
                  </a:cubicBezTo>
                  <a:cubicBezTo>
                    <a:pt x="921" y="98"/>
                    <a:pt x="905" y="96"/>
                    <a:pt x="907" y="84"/>
                  </a:cubicBezTo>
                  <a:cubicBezTo>
                    <a:pt x="903" y="81"/>
                    <a:pt x="899" y="79"/>
                    <a:pt x="896" y="75"/>
                  </a:cubicBezTo>
                  <a:cubicBezTo>
                    <a:pt x="900" y="75"/>
                    <a:pt x="896" y="74"/>
                    <a:pt x="896" y="72"/>
                  </a:cubicBezTo>
                  <a:cubicBezTo>
                    <a:pt x="899" y="71"/>
                    <a:pt x="900" y="73"/>
                    <a:pt x="902" y="71"/>
                  </a:cubicBezTo>
                  <a:cubicBezTo>
                    <a:pt x="899" y="71"/>
                    <a:pt x="903" y="69"/>
                    <a:pt x="904" y="68"/>
                  </a:cubicBezTo>
                  <a:cubicBezTo>
                    <a:pt x="902" y="64"/>
                    <a:pt x="897" y="64"/>
                    <a:pt x="896" y="59"/>
                  </a:cubicBezTo>
                  <a:cubicBezTo>
                    <a:pt x="899" y="59"/>
                    <a:pt x="901" y="59"/>
                    <a:pt x="901" y="56"/>
                  </a:cubicBezTo>
                  <a:cubicBezTo>
                    <a:pt x="891" y="47"/>
                    <a:pt x="878" y="42"/>
                    <a:pt x="861" y="38"/>
                  </a:cubicBezTo>
                  <a:cubicBezTo>
                    <a:pt x="862" y="36"/>
                    <a:pt x="862" y="36"/>
                    <a:pt x="861" y="35"/>
                  </a:cubicBezTo>
                  <a:cubicBezTo>
                    <a:pt x="826" y="23"/>
                    <a:pt x="789" y="7"/>
                    <a:pt x="748" y="4"/>
                  </a:cubicBezTo>
                  <a:cubicBezTo>
                    <a:pt x="749" y="4"/>
                    <a:pt x="749" y="3"/>
                    <a:pt x="748" y="3"/>
                  </a:cubicBezTo>
                  <a:cubicBezTo>
                    <a:pt x="744" y="7"/>
                    <a:pt x="730" y="1"/>
                    <a:pt x="725" y="7"/>
                  </a:cubicBezTo>
                  <a:cubicBezTo>
                    <a:pt x="727" y="8"/>
                    <a:pt x="732" y="7"/>
                    <a:pt x="733" y="10"/>
                  </a:cubicBezTo>
                  <a:close/>
                  <a:moveTo>
                    <a:pt x="1234" y="1069"/>
                  </a:moveTo>
                  <a:cubicBezTo>
                    <a:pt x="1228" y="1066"/>
                    <a:pt x="1224" y="1072"/>
                    <a:pt x="1219" y="1072"/>
                  </a:cubicBezTo>
                  <a:cubicBezTo>
                    <a:pt x="1214" y="1072"/>
                    <a:pt x="1213" y="1067"/>
                    <a:pt x="1206" y="1067"/>
                  </a:cubicBezTo>
                  <a:cubicBezTo>
                    <a:pt x="1200" y="1058"/>
                    <a:pt x="1192" y="1048"/>
                    <a:pt x="1181" y="1046"/>
                  </a:cubicBezTo>
                  <a:cubicBezTo>
                    <a:pt x="1173" y="1044"/>
                    <a:pt x="1170" y="1050"/>
                    <a:pt x="1160" y="1050"/>
                  </a:cubicBezTo>
                  <a:cubicBezTo>
                    <a:pt x="1150" y="1051"/>
                    <a:pt x="1137" y="1043"/>
                    <a:pt x="1128" y="1047"/>
                  </a:cubicBezTo>
                  <a:cubicBezTo>
                    <a:pt x="1123" y="1049"/>
                    <a:pt x="1125" y="1055"/>
                    <a:pt x="1118" y="1055"/>
                  </a:cubicBezTo>
                  <a:cubicBezTo>
                    <a:pt x="1117" y="1058"/>
                    <a:pt x="1114" y="1064"/>
                    <a:pt x="1112" y="1062"/>
                  </a:cubicBezTo>
                  <a:cubicBezTo>
                    <a:pt x="1113" y="1056"/>
                    <a:pt x="1117" y="1053"/>
                    <a:pt x="1118" y="1047"/>
                  </a:cubicBezTo>
                  <a:cubicBezTo>
                    <a:pt x="1114" y="1044"/>
                    <a:pt x="1113" y="1039"/>
                    <a:pt x="1109" y="1036"/>
                  </a:cubicBezTo>
                  <a:cubicBezTo>
                    <a:pt x="1105" y="1035"/>
                    <a:pt x="1105" y="1038"/>
                    <a:pt x="1102" y="1038"/>
                  </a:cubicBezTo>
                  <a:cubicBezTo>
                    <a:pt x="1101" y="1030"/>
                    <a:pt x="1091" y="1032"/>
                    <a:pt x="1085" y="1031"/>
                  </a:cubicBezTo>
                  <a:cubicBezTo>
                    <a:pt x="1080" y="1030"/>
                    <a:pt x="1078" y="1026"/>
                    <a:pt x="1075" y="1025"/>
                  </a:cubicBezTo>
                  <a:cubicBezTo>
                    <a:pt x="1073" y="1025"/>
                    <a:pt x="1062" y="1027"/>
                    <a:pt x="1060" y="1028"/>
                  </a:cubicBezTo>
                  <a:cubicBezTo>
                    <a:pt x="1056" y="1031"/>
                    <a:pt x="1055" y="1039"/>
                    <a:pt x="1055" y="1044"/>
                  </a:cubicBezTo>
                  <a:cubicBezTo>
                    <a:pt x="1054" y="1045"/>
                    <a:pt x="1049" y="1047"/>
                    <a:pt x="1048" y="1045"/>
                  </a:cubicBezTo>
                  <a:cubicBezTo>
                    <a:pt x="1051" y="1038"/>
                    <a:pt x="1054" y="1030"/>
                    <a:pt x="1056" y="1022"/>
                  </a:cubicBezTo>
                  <a:cubicBezTo>
                    <a:pt x="1053" y="1018"/>
                    <a:pt x="1045" y="1021"/>
                    <a:pt x="1041" y="1022"/>
                  </a:cubicBezTo>
                  <a:cubicBezTo>
                    <a:pt x="1040" y="1016"/>
                    <a:pt x="1034" y="1018"/>
                    <a:pt x="1035" y="1012"/>
                  </a:cubicBezTo>
                  <a:cubicBezTo>
                    <a:pt x="1028" y="1011"/>
                    <a:pt x="1029" y="1018"/>
                    <a:pt x="1023" y="1018"/>
                  </a:cubicBezTo>
                  <a:cubicBezTo>
                    <a:pt x="1022" y="1021"/>
                    <a:pt x="1026" y="1020"/>
                    <a:pt x="1026" y="1023"/>
                  </a:cubicBezTo>
                  <a:cubicBezTo>
                    <a:pt x="1024" y="1023"/>
                    <a:pt x="1022" y="1025"/>
                    <a:pt x="1019" y="1025"/>
                  </a:cubicBezTo>
                  <a:cubicBezTo>
                    <a:pt x="1018" y="1023"/>
                    <a:pt x="1017" y="1022"/>
                    <a:pt x="1017" y="1020"/>
                  </a:cubicBezTo>
                  <a:cubicBezTo>
                    <a:pt x="1023" y="1010"/>
                    <a:pt x="1034" y="1006"/>
                    <a:pt x="1033" y="990"/>
                  </a:cubicBezTo>
                  <a:cubicBezTo>
                    <a:pt x="1028" y="989"/>
                    <a:pt x="1022" y="989"/>
                    <a:pt x="1019" y="986"/>
                  </a:cubicBezTo>
                  <a:cubicBezTo>
                    <a:pt x="1014" y="974"/>
                    <a:pt x="1019" y="947"/>
                    <a:pt x="1005" y="946"/>
                  </a:cubicBezTo>
                  <a:cubicBezTo>
                    <a:pt x="1003" y="947"/>
                    <a:pt x="1006" y="952"/>
                    <a:pt x="1001" y="951"/>
                  </a:cubicBezTo>
                  <a:cubicBezTo>
                    <a:pt x="1001" y="937"/>
                    <a:pt x="987" y="938"/>
                    <a:pt x="984" y="927"/>
                  </a:cubicBezTo>
                  <a:cubicBezTo>
                    <a:pt x="966" y="929"/>
                    <a:pt x="953" y="913"/>
                    <a:pt x="938" y="924"/>
                  </a:cubicBezTo>
                  <a:cubicBezTo>
                    <a:pt x="925" y="927"/>
                    <a:pt x="918" y="922"/>
                    <a:pt x="907" y="925"/>
                  </a:cubicBezTo>
                  <a:cubicBezTo>
                    <a:pt x="906" y="923"/>
                    <a:pt x="906" y="920"/>
                    <a:pt x="905" y="918"/>
                  </a:cubicBezTo>
                  <a:cubicBezTo>
                    <a:pt x="902" y="918"/>
                    <a:pt x="902" y="920"/>
                    <a:pt x="899" y="919"/>
                  </a:cubicBezTo>
                  <a:cubicBezTo>
                    <a:pt x="898" y="910"/>
                    <a:pt x="887" y="912"/>
                    <a:pt x="881" y="908"/>
                  </a:cubicBezTo>
                  <a:cubicBezTo>
                    <a:pt x="885" y="884"/>
                    <a:pt x="862" y="886"/>
                    <a:pt x="851" y="877"/>
                  </a:cubicBezTo>
                  <a:cubicBezTo>
                    <a:pt x="845" y="880"/>
                    <a:pt x="841" y="881"/>
                    <a:pt x="833" y="878"/>
                  </a:cubicBezTo>
                  <a:cubicBezTo>
                    <a:pt x="834" y="872"/>
                    <a:pt x="838" y="870"/>
                    <a:pt x="839" y="865"/>
                  </a:cubicBezTo>
                  <a:cubicBezTo>
                    <a:pt x="835" y="860"/>
                    <a:pt x="826" y="860"/>
                    <a:pt x="821" y="857"/>
                  </a:cubicBezTo>
                  <a:cubicBezTo>
                    <a:pt x="824" y="855"/>
                    <a:pt x="827" y="855"/>
                    <a:pt x="832" y="855"/>
                  </a:cubicBezTo>
                  <a:cubicBezTo>
                    <a:pt x="833" y="849"/>
                    <a:pt x="837" y="842"/>
                    <a:pt x="835" y="836"/>
                  </a:cubicBezTo>
                  <a:cubicBezTo>
                    <a:pt x="830" y="836"/>
                    <a:pt x="829" y="840"/>
                    <a:pt x="826" y="841"/>
                  </a:cubicBezTo>
                  <a:cubicBezTo>
                    <a:pt x="826" y="853"/>
                    <a:pt x="814" y="853"/>
                    <a:pt x="809" y="859"/>
                  </a:cubicBezTo>
                  <a:cubicBezTo>
                    <a:pt x="807" y="855"/>
                    <a:pt x="806" y="849"/>
                    <a:pt x="802" y="847"/>
                  </a:cubicBezTo>
                  <a:cubicBezTo>
                    <a:pt x="804" y="843"/>
                    <a:pt x="813" y="846"/>
                    <a:pt x="814" y="842"/>
                  </a:cubicBezTo>
                  <a:cubicBezTo>
                    <a:pt x="805" y="839"/>
                    <a:pt x="794" y="842"/>
                    <a:pt x="784" y="842"/>
                  </a:cubicBezTo>
                  <a:cubicBezTo>
                    <a:pt x="778" y="844"/>
                    <a:pt x="765" y="855"/>
                    <a:pt x="756" y="856"/>
                  </a:cubicBezTo>
                  <a:cubicBezTo>
                    <a:pt x="749" y="856"/>
                    <a:pt x="741" y="847"/>
                    <a:pt x="735" y="846"/>
                  </a:cubicBezTo>
                  <a:cubicBezTo>
                    <a:pt x="715" y="842"/>
                    <a:pt x="689" y="860"/>
                    <a:pt x="691" y="835"/>
                  </a:cubicBezTo>
                  <a:cubicBezTo>
                    <a:pt x="672" y="822"/>
                    <a:pt x="644" y="837"/>
                    <a:pt x="630" y="847"/>
                  </a:cubicBezTo>
                  <a:cubicBezTo>
                    <a:pt x="628" y="842"/>
                    <a:pt x="626" y="836"/>
                    <a:pt x="625" y="830"/>
                  </a:cubicBezTo>
                  <a:cubicBezTo>
                    <a:pt x="633" y="828"/>
                    <a:pt x="642" y="826"/>
                    <a:pt x="641" y="815"/>
                  </a:cubicBezTo>
                  <a:cubicBezTo>
                    <a:pt x="631" y="811"/>
                    <a:pt x="615" y="814"/>
                    <a:pt x="615" y="825"/>
                  </a:cubicBezTo>
                  <a:cubicBezTo>
                    <a:pt x="611" y="827"/>
                    <a:pt x="609" y="826"/>
                    <a:pt x="604" y="826"/>
                  </a:cubicBezTo>
                  <a:cubicBezTo>
                    <a:pt x="598" y="831"/>
                    <a:pt x="591" y="839"/>
                    <a:pt x="579" y="834"/>
                  </a:cubicBezTo>
                  <a:cubicBezTo>
                    <a:pt x="575" y="836"/>
                    <a:pt x="575" y="842"/>
                    <a:pt x="570" y="843"/>
                  </a:cubicBezTo>
                  <a:cubicBezTo>
                    <a:pt x="554" y="836"/>
                    <a:pt x="543" y="855"/>
                    <a:pt x="545" y="870"/>
                  </a:cubicBezTo>
                  <a:cubicBezTo>
                    <a:pt x="544" y="871"/>
                    <a:pt x="541" y="871"/>
                    <a:pt x="538" y="871"/>
                  </a:cubicBezTo>
                  <a:cubicBezTo>
                    <a:pt x="534" y="881"/>
                    <a:pt x="521" y="881"/>
                    <a:pt x="516" y="889"/>
                  </a:cubicBezTo>
                  <a:cubicBezTo>
                    <a:pt x="502" y="886"/>
                    <a:pt x="503" y="867"/>
                    <a:pt x="482" y="870"/>
                  </a:cubicBezTo>
                  <a:cubicBezTo>
                    <a:pt x="479" y="866"/>
                    <a:pt x="472" y="866"/>
                    <a:pt x="465" y="866"/>
                  </a:cubicBezTo>
                  <a:cubicBezTo>
                    <a:pt x="460" y="870"/>
                    <a:pt x="457" y="874"/>
                    <a:pt x="448" y="873"/>
                  </a:cubicBezTo>
                  <a:cubicBezTo>
                    <a:pt x="441" y="881"/>
                    <a:pt x="431" y="884"/>
                    <a:pt x="423" y="876"/>
                  </a:cubicBezTo>
                  <a:cubicBezTo>
                    <a:pt x="420" y="877"/>
                    <a:pt x="417" y="877"/>
                    <a:pt x="414" y="877"/>
                  </a:cubicBezTo>
                  <a:cubicBezTo>
                    <a:pt x="411" y="873"/>
                    <a:pt x="413" y="872"/>
                    <a:pt x="412" y="867"/>
                  </a:cubicBezTo>
                  <a:cubicBezTo>
                    <a:pt x="397" y="862"/>
                    <a:pt x="392" y="847"/>
                    <a:pt x="387" y="832"/>
                  </a:cubicBezTo>
                  <a:cubicBezTo>
                    <a:pt x="388" y="829"/>
                    <a:pt x="392" y="828"/>
                    <a:pt x="393" y="826"/>
                  </a:cubicBezTo>
                  <a:cubicBezTo>
                    <a:pt x="393" y="821"/>
                    <a:pt x="390" y="820"/>
                    <a:pt x="390" y="816"/>
                  </a:cubicBezTo>
                  <a:cubicBezTo>
                    <a:pt x="391" y="813"/>
                    <a:pt x="394" y="811"/>
                    <a:pt x="398" y="810"/>
                  </a:cubicBezTo>
                  <a:cubicBezTo>
                    <a:pt x="392" y="788"/>
                    <a:pt x="412" y="783"/>
                    <a:pt x="407" y="767"/>
                  </a:cubicBezTo>
                  <a:cubicBezTo>
                    <a:pt x="410" y="766"/>
                    <a:pt x="411" y="764"/>
                    <a:pt x="412" y="761"/>
                  </a:cubicBezTo>
                  <a:cubicBezTo>
                    <a:pt x="400" y="755"/>
                    <a:pt x="388" y="739"/>
                    <a:pt x="370" y="744"/>
                  </a:cubicBezTo>
                  <a:cubicBezTo>
                    <a:pt x="363" y="737"/>
                    <a:pt x="357" y="746"/>
                    <a:pt x="351" y="747"/>
                  </a:cubicBezTo>
                  <a:cubicBezTo>
                    <a:pt x="346" y="748"/>
                    <a:pt x="341" y="745"/>
                    <a:pt x="337" y="744"/>
                  </a:cubicBezTo>
                  <a:cubicBezTo>
                    <a:pt x="333" y="743"/>
                    <a:pt x="328" y="746"/>
                    <a:pt x="328" y="740"/>
                  </a:cubicBezTo>
                  <a:cubicBezTo>
                    <a:pt x="321" y="744"/>
                    <a:pt x="314" y="744"/>
                    <a:pt x="309" y="741"/>
                  </a:cubicBezTo>
                  <a:cubicBezTo>
                    <a:pt x="308" y="733"/>
                    <a:pt x="319" y="736"/>
                    <a:pt x="322" y="732"/>
                  </a:cubicBezTo>
                  <a:cubicBezTo>
                    <a:pt x="323" y="728"/>
                    <a:pt x="323" y="723"/>
                    <a:pt x="323" y="717"/>
                  </a:cubicBezTo>
                  <a:cubicBezTo>
                    <a:pt x="326" y="713"/>
                    <a:pt x="330" y="708"/>
                    <a:pt x="331" y="702"/>
                  </a:cubicBezTo>
                  <a:cubicBezTo>
                    <a:pt x="330" y="700"/>
                    <a:pt x="327" y="700"/>
                    <a:pt x="328" y="697"/>
                  </a:cubicBezTo>
                  <a:cubicBezTo>
                    <a:pt x="329" y="697"/>
                    <a:pt x="328" y="695"/>
                    <a:pt x="329" y="695"/>
                  </a:cubicBezTo>
                  <a:cubicBezTo>
                    <a:pt x="332" y="697"/>
                    <a:pt x="334" y="699"/>
                    <a:pt x="339" y="698"/>
                  </a:cubicBezTo>
                  <a:cubicBezTo>
                    <a:pt x="342" y="691"/>
                    <a:pt x="345" y="684"/>
                    <a:pt x="349" y="678"/>
                  </a:cubicBezTo>
                  <a:cubicBezTo>
                    <a:pt x="347" y="661"/>
                    <a:pt x="369" y="660"/>
                    <a:pt x="369" y="641"/>
                  </a:cubicBezTo>
                  <a:cubicBezTo>
                    <a:pt x="362" y="641"/>
                    <a:pt x="351" y="638"/>
                    <a:pt x="342" y="638"/>
                  </a:cubicBezTo>
                  <a:cubicBezTo>
                    <a:pt x="336" y="638"/>
                    <a:pt x="325" y="642"/>
                    <a:pt x="318" y="642"/>
                  </a:cubicBezTo>
                  <a:cubicBezTo>
                    <a:pt x="314" y="643"/>
                    <a:pt x="311" y="641"/>
                    <a:pt x="308" y="641"/>
                  </a:cubicBezTo>
                  <a:cubicBezTo>
                    <a:pt x="299" y="644"/>
                    <a:pt x="297" y="657"/>
                    <a:pt x="297" y="667"/>
                  </a:cubicBezTo>
                  <a:cubicBezTo>
                    <a:pt x="293" y="668"/>
                    <a:pt x="292" y="672"/>
                    <a:pt x="291" y="676"/>
                  </a:cubicBezTo>
                  <a:cubicBezTo>
                    <a:pt x="281" y="679"/>
                    <a:pt x="276" y="688"/>
                    <a:pt x="269" y="693"/>
                  </a:cubicBezTo>
                  <a:cubicBezTo>
                    <a:pt x="259" y="681"/>
                    <a:pt x="233" y="694"/>
                    <a:pt x="218" y="695"/>
                  </a:cubicBezTo>
                  <a:cubicBezTo>
                    <a:pt x="216" y="692"/>
                    <a:pt x="215" y="688"/>
                    <a:pt x="212" y="686"/>
                  </a:cubicBezTo>
                  <a:cubicBezTo>
                    <a:pt x="208" y="685"/>
                    <a:pt x="203" y="685"/>
                    <a:pt x="199" y="684"/>
                  </a:cubicBezTo>
                  <a:cubicBezTo>
                    <a:pt x="200" y="676"/>
                    <a:pt x="195" y="674"/>
                    <a:pt x="194" y="669"/>
                  </a:cubicBezTo>
                  <a:cubicBezTo>
                    <a:pt x="194" y="656"/>
                    <a:pt x="187" y="645"/>
                    <a:pt x="186" y="631"/>
                  </a:cubicBezTo>
                  <a:cubicBezTo>
                    <a:pt x="186" y="626"/>
                    <a:pt x="188" y="620"/>
                    <a:pt x="188" y="614"/>
                  </a:cubicBezTo>
                  <a:cubicBezTo>
                    <a:pt x="201" y="609"/>
                    <a:pt x="195" y="585"/>
                    <a:pt x="206" y="579"/>
                  </a:cubicBezTo>
                  <a:cubicBezTo>
                    <a:pt x="207" y="575"/>
                    <a:pt x="206" y="569"/>
                    <a:pt x="210" y="568"/>
                  </a:cubicBezTo>
                  <a:cubicBezTo>
                    <a:pt x="214" y="568"/>
                    <a:pt x="215" y="567"/>
                    <a:pt x="217" y="567"/>
                  </a:cubicBezTo>
                  <a:cubicBezTo>
                    <a:pt x="216" y="561"/>
                    <a:pt x="222" y="562"/>
                    <a:pt x="223" y="557"/>
                  </a:cubicBezTo>
                  <a:cubicBezTo>
                    <a:pt x="224" y="553"/>
                    <a:pt x="221" y="549"/>
                    <a:pt x="222" y="545"/>
                  </a:cubicBezTo>
                  <a:cubicBezTo>
                    <a:pt x="222" y="541"/>
                    <a:pt x="227" y="539"/>
                    <a:pt x="227" y="537"/>
                  </a:cubicBezTo>
                  <a:cubicBezTo>
                    <a:pt x="227" y="535"/>
                    <a:pt x="222" y="535"/>
                    <a:pt x="225" y="533"/>
                  </a:cubicBezTo>
                  <a:cubicBezTo>
                    <a:pt x="231" y="533"/>
                    <a:pt x="231" y="533"/>
                    <a:pt x="231" y="533"/>
                  </a:cubicBezTo>
                  <a:cubicBezTo>
                    <a:pt x="232" y="520"/>
                    <a:pt x="250" y="522"/>
                    <a:pt x="254" y="511"/>
                  </a:cubicBezTo>
                  <a:cubicBezTo>
                    <a:pt x="266" y="518"/>
                    <a:pt x="283" y="504"/>
                    <a:pt x="284" y="494"/>
                  </a:cubicBezTo>
                  <a:cubicBezTo>
                    <a:pt x="292" y="500"/>
                    <a:pt x="298" y="498"/>
                    <a:pt x="304" y="491"/>
                  </a:cubicBezTo>
                  <a:cubicBezTo>
                    <a:pt x="308" y="494"/>
                    <a:pt x="310" y="493"/>
                    <a:pt x="315" y="491"/>
                  </a:cubicBezTo>
                  <a:cubicBezTo>
                    <a:pt x="318" y="492"/>
                    <a:pt x="318" y="496"/>
                    <a:pt x="321" y="497"/>
                  </a:cubicBezTo>
                  <a:cubicBezTo>
                    <a:pt x="329" y="499"/>
                    <a:pt x="329" y="493"/>
                    <a:pt x="334" y="492"/>
                  </a:cubicBezTo>
                  <a:cubicBezTo>
                    <a:pt x="337" y="495"/>
                    <a:pt x="338" y="500"/>
                    <a:pt x="340" y="504"/>
                  </a:cubicBezTo>
                  <a:cubicBezTo>
                    <a:pt x="350" y="505"/>
                    <a:pt x="350" y="504"/>
                    <a:pt x="359" y="507"/>
                  </a:cubicBezTo>
                  <a:cubicBezTo>
                    <a:pt x="361" y="505"/>
                    <a:pt x="359" y="500"/>
                    <a:pt x="363" y="500"/>
                  </a:cubicBezTo>
                  <a:cubicBezTo>
                    <a:pt x="367" y="503"/>
                    <a:pt x="369" y="511"/>
                    <a:pt x="376" y="507"/>
                  </a:cubicBezTo>
                  <a:cubicBezTo>
                    <a:pt x="376" y="501"/>
                    <a:pt x="371" y="502"/>
                    <a:pt x="371" y="497"/>
                  </a:cubicBezTo>
                  <a:cubicBezTo>
                    <a:pt x="373" y="494"/>
                    <a:pt x="377" y="494"/>
                    <a:pt x="374" y="490"/>
                  </a:cubicBezTo>
                  <a:cubicBezTo>
                    <a:pt x="382" y="483"/>
                    <a:pt x="395" y="488"/>
                    <a:pt x="403" y="482"/>
                  </a:cubicBezTo>
                  <a:cubicBezTo>
                    <a:pt x="402" y="485"/>
                    <a:pt x="405" y="484"/>
                    <a:pt x="405" y="486"/>
                  </a:cubicBezTo>
                  <a:cubicBezTo>
                    <a:pt x="418" y="482"/>
                    <a:pt x="437" y="482"/>
                    <a:pt x="438" y="497"/>
                  </a:cubicBezTo>
                  <a:cubicBezTo>
                    <a:pt x="447" y="503"/>
                    <a:pt x="452" y="491"/>
                    <a:pt x="462" y="491"/>
                  </a:cubicBezTo>
                  <a:cubicBezTo>
                    <a:pt x="466" y="494"/>
                    <a:pt x="467" y="500"/>
                    <a:pt x="470" y="505"/>
                  </a:cubicBezTo>
                  <a:cubicBezTo>
                    <a:pt x="472" y="507"/>
                    <a:pt x="479" y="505"/>
                    <a:pt x="479" y="508"/>
                  </a:cubicBezTo>
                  <a:cubicBezTo>
                    <a:pt x="480" y="517"/>
                    <a:pt x="472" y="518"/>
                    <a:pt x="472" y="526"/>
                  </a:cubicBezTo>
                  <a:cubicBezTo>
                    <a:pt x="472" y="529"/>
                    <a:pt x="476" y="529"/>
                    <a:pt x="476" y="531"/>
                  </a:cubicBezTo>
                  <a:cubicBezTo>
                    <a:pt x="475" y="534"/>
                    <a:pt x="471" y="534"/>
                    <a:pt x="471" y="538"/>
                  </a:cubicBezTo>
                  <a:cubicBezTo>
                    <a:pt x="470" y="544"/>
                    <a:pt x="475" y="545"/>
                    <a:pt x="478" y="548"/>
                  </a:cubicBezTo>
                  <a:cubicBezTo>
                    <a:pt x="476" y="556"/>
                    <a:pt x="482" y="563"/>
                    <a:pt x="486" y="567"/>
                  </a:cubicBezTo>
                  <a:cubicBezTo>
                    <a:pt x="483" y="572"/>
                    <a:pt x="487" y="575"/>
                    <a:pt x="489" y="578"/>
                  </a:cubicBezTo>
                  <a:cubicBezTo>
                    <a:pt x="502" y="579"/>
                    <a:pt x="506" y="567"/>
                    <a:pt x="509" y="560"/>
                  </a:cubicBezTo>
                  <a:cubicBezTo>
                    <a:pt x="511" y="554"/>
                    <a:pt x="515" y="551"/>
                    <a:pt x="515" y="547"/>
                  </a:cubicBezTo>
                  <a:cubicBezTo>
                    <a:pt x="515" y="542"/>
                    <a:pt x="509" y="535"/>
                    <a:pt x="510" y="526"/>
                  </a:cubicBezTo>
                  <a:cubicBezTo>
                    <a:pt x="510" y="524"/>
                    <a:pt x="512" y="522"/>
                    <a:pt x="513" y="520"/>
                  </a:cubicBezTo>
                  <a:cubicBezTo>
                    <a:pt x="515" y="507"/>
                    <a:pt x="503" y="498"/>
                    <a:pt x="508" y="482"/>
                  </a:cubicBezTo>
                  <a:cubicBezTo>
                    <a:pt x="515" y="469"/>
                    <a:pt x="525" y="459"/>
                    <a:pt x="536" y="450"/>
                  </a:cubicBezTo>
                  <a:cubicBezTo>
                    <a:pt x="545" y="450"/>
                    <a:pt x="545" y="450"/>
                    <a:pt x="545" y="450"/>
                  </a:cubicBezTo>
                  <a:cubicBezTo>
                    <a:pt x="547" y="445"/>
                    <a:pt x="553" y="446"/>
                    <a:pt x="558" y="443"/>
                  </a:cubicBezTo>
                  <a:cubicBezTo>
                    <a:pt x="567" y="436"/>
                    <a:pt x="568" y="424"/>
                    <a:pt x="584" y="429"/>
                  </a:cubicBezTo>
                  <a:cubicBezTo>
                    <a:pt x="589" y="426"/>
                    <a:pt x="590" y="419"/>
                    <a:pt x="597" y="417"/>
                  </a:cubicBezTo>
                  <a:cubicBezTo>
                    <a:pt x="603" y="415"/>
                    <a:pt x="612" y="419"/>
                    <a:pt x="616" y="412"/>
                  </a:cubicBezTo>
                  <a:cubicBezTo>
                    <a:pt x="613" y="410"/>
                    <a:pt x="610" y="408"/>
                    <a:pt x="611" y="403"/>
                  </a:cubicBezTo>
                  <a:cubicBezTo>
                    <a:pt x="614" y="401"/>
                    <a:pt x="617" y="404"/>
                    <a:pt x="620" y="404"/>
                  </a:cubicBezTo>
                  <a:cubicBezTo>
                    <a:pt x="622" y="402"/>
                    <a:pt x="626" y="401"/>
                    <a:pt x="627" y="397"/>
                  </a:cubicBezTo>
                  <a:cubicBezTo>
                    <a:pt x="624" y="395"/>
                    <a:pt x="619" y="396"/>
                    <a:pt x="617" y="394"/>
                  </a:cubicBezTo>
                  <a:cubicBezTo>
                    <a:pt x="620" y="394"/>
                    <a:pt x="623" y="392"/>
                    <a:pt x="627" y="392"/>
                  </a:cubicBezTo>
                  <a:cubicBezTo>
                    <a:pt x="631" y="382"/>
                    <a:pt x="623" y="377"/>
                    <a:pt x="627" y="370"/>
                  </a:cubicBezTo>
                  <a:cubicBezTo>
                    <a:pt x="624" y="368"/>
                    <a:pt x="620" y="363"/>
                    <a:pt x="622" y="359"/>
                  </a:cubicBezTo>
                  <a:cubicBezTo>
                    <a:pt x="625" y="359"/>
                    <a:pt x="625" y="362"/>
                    <a:pt x="629" y="361"/>
                  </a:cubicBezTo>
                  <a:cubicBezTo>
                    <a:pt x="631" y="361"/>
                    <a:pt x="630" y="357"/>
                    <a:pt x="632" y="356"/>
                  </a:cubicBezTo>
                  <a:cubicBezTo>
                    <a:pt x="633" y="359"/>
                    <a:pt x="637" y="359"/>
                    <a:pt x="637" y="363"/>
                  </a:cubicBezTo>
                  <a:cubicBezTo>
                    <a:pt x="635" y="369"/>
                    <a:pt x="629" y="371"/>
                    <a:pt x="631" y="377"/>
                  </a:cubicBezTo>
                  <a:cubicBezTo>
                    <a:pt x="636" y="377"/>
                    <a:pt x="636" y="372"/>
                    <a:pt x="640" y="369"/>
                  </a:cubicBezTo>
                  <a:cubicBezTo>
                    <a:pt x="643" y="366"/>
                    <a:pt x="648" y="366"/>
                    <a:pt x="650" y="363"/>
                  </a:cubicBezTo>
                  <a:cubicBezTo>
                    <a:pt x="654" y="356"/>
                    <a:pt x="647" y="351"/>
                    <a:pt x="650" y="341"/>
                  </a:cubicBezTo>
                  <a:cubicBezTo>
                    <a:pt x="653" y="344"/>
                    <a:pt x="654" y="347"/>
                    <a:pt x="654" y="351"/>
                  </a:cubicBezTo>
                  <a:cubicBezTo>
                    <a:pt x="664" y="347"/>
                    <a:pt x="666" y="336"/>
                    <a:pt x="675" y="332"/>
                  </a:cubicBezTo>
                  <a:cubicBezTo>
                    <a:pt x="676" y="328"/>
                    <a:pt x="671" y="328"/>
                    <a:pt x="674" y="325"/>
                  </a:cubicBezTo>
                  <a:cubicBezTo>
                    <a:pt x="697" y="331"/>
                    <a:pt x="705" y="310"/>
                    <a:pt x="722" y="310"/>
                  </a:cubicBezTo>
                  <a:cubicBezTo>
                    <a:pt x="723" y="312"/>
                    <a:pt x="722" y="314"/>
                    <a:pt x="725" y="314"/>
                  </a:cubicBezTo>
                  <a:cubicBezTo>
                    <a:pt x="727" y="311"/>
                    <a:pt x="732" y="312"/>
                    <a:pt x="735" y="309"/>
                  </a:cubicBezTo>
                  <a:cubicBezTo>
                    <a:pt x="735" y="306"/>
                    <a:pt x="734" y="304"/>
                    <a:pt x="733" y="303"/>
                  </a:cubicBezTo>
                  <a:cubicBezTo>
                    <a:pt x="729" y="302"/>
                    <a:pt x="732" y="307"/>
                    <a:pt x="728" y="306"/>
                  </a:cubicBezTo>
                  <a:cubicBezTo>
                    <a:pt x="719" y="298"/>
                    <a:pt x="730" y="288"/>
                    <a:pt x="736" y="281"/>
                  </a:cubicBezTo>
                  <a:cubicBezTo>
                    <a:pt x="744" y="281"/>
                    <a:pt x="749" y="276"/>
                    <a:pt x="754" y="273"/>
                  </a:cubicBezTo>
                  <a:cubicBezTo>
                    <a:pt x="760" y="275"/>
                    <a:pt x="773" y="269"/>
                    <a:pt x="778" y="263"/>
                  </a:cubicBezTo>
                  <a:cubicBezTo>
                    <a:pt x="789" y="262"/>
                    <a:pt x="796" y="257"/>
                    <a:pt x="805" y="256"/>
                  </a:cubicBezTo>
                  <a:cubicBezTo>
                    <a:pt x="803" y="264"/>
                    <a:pt x="791" y="266"/>
                    <a:pt x="785" y="272"/>
                  </a:cubicBezTo>
                  <a:cubicBezTo>
                    <a:pt x="783" y="281"/>
                    <a:pt x="788" y="282"/>
                    <a:pt x="794" y="283"/>
                  </a:cubicBezTo>
                  <a:cubicBezTo>
                    <a:pt x="798" y="277"/>
                    <a:pt x="808" y="278"/>
                    <a:pt x="810" y="270"/>
                  </a:cubicBezTo>
                  <a:cubicBezTo>
                    <a:pt x="823" y="272"/>
                    <a:pt x="833" y="264"/>
                    <a:pt x="844" y="261"/>
                  </a:cubicBezTo>
                  <a:cubicBezTo>
                    <a:pt x="842" y="247"/>
                    <a:pt x="816" y="262"/>
                    <a:pt x="813" y="247"/>
                  </a:cubicBezTo>
                  <a:cubicBezTo>
                    <a:pt x="797" y="248"/>
                    <a:pt x="804" y="233"/>
                    <a:pt x="808" y="226"/>
                  </a:cubicBezTo>
                  <a:cubicBezTo>
                    <a:pt x="802" y="228"/>
                    <a:pt x="793" y="231"/>
                    <a:pt x="790" y="225"/>
                  </a:cubicBezTo>
                  <a:cubicBezTo>
                    <a:pt x="794" y="224"/>
                    <a:pt x="796" y="227"/>
                    <a:pt x="799" y="227"/>
                  </a:cubicBezTo>
                  <a:cubicBezTo>
                    <a:pt x="802" y="225"/>
                    <a:pt x="804" y="221"/>
                    <a:pt x="810" y="222"/>
                  </a:cubicBezTo>
                  <a:cubicBezTo>
                    <a:pt x="812" y="220"/>
                    <a:pt x="810" y="218"/>
                    <a:pt x="811" y="215"/>
                  </a:cubicBezTo>
                  <a:cubicBezTo>
                    <a:pt x="788" y="205"/>
                    <a:pt x="761" y="220"/>
                    <a:pt x="747" y="231"/>
                  </a:cubicBezTo>
                  <a:cubicBezTo>
                    <a:pt x="755" y="221"/>
                    <a:pt x="764" y="212"/>
                    <a:pt x="780" y="210"/>
                  </a:cubicBezTo>
                  <a:cubicBezTo>
                    <a:pt x="783" y="199"/>
                    <a:pt x="807" y="199"/>
                    <a:pt x="820" y="200"/>
                  </a:cubicBezTo>
                  <a:cubicBezTo>
                    <a:pt x="832" y="201"/>
                    <a:pt x="846" y="204"/>
                    <a:pt x="856" y="198"/>
                  </a:cubicBezTo>
                  <a:cubicBezTo>
                    <a:pt x="858" y="196"/>
                    <a:pt x="859" y="192"/>
                    <a:pt x="862" y="189"/>
                  </a:cubicBezTo>
                  <a:cubicBezTo>
                    <a:pt x="870" y="185"/>
                    <a:pt x="880" y="188"/>
                    <a:pt x="885" y="181"/>
                  </a:cubicBezTo>
                  <a:cubicBezTo>
                    <a:pt x="880" y="178"/>
                    <a:pt x="878" y="173"/>
                    <a:pt x="881" y="168"/>
                  </a:cubicBezTo>
                  <a:cubicBezTo>
                    <a:pt x="877" y="166"/>
                    <a:pt x="874" y="164"/>
                    <a:pt x="870" y="162"/>
                  </a:cubicBezTo>
                  <a:cubicBezTo>
                    <a:pt x="868" y="163"/>
                    <a:pt x="870" y="167"/>
                    <a:pt x="867" y="166"/>
                  </a:cubicBezTo>
                  <a:cubicBezTo>
                    <a:pt x="865" y="163"/>
                    <a:pt x="865" y="157"/>
                    <a:pt x="857" y="159"/>
                  </a:cubicBezTo>
                  <a:cubicBezTo>
                    <a:pt x="855" y="162"/>
                    <a:pt x="850" y="167"/>
                    <a:pt x="845" y="163"/>
                  </a:cubicBezTo>
                  <a:cubicBezTo>
                    <a:pt x="850" y="159"/>
                    <a:pt x="859" y="158"/>
                    <a:pt x="866" y="156"/>
                  </a:cubicBezTo>
                  <a:cubicBezTo>
                    <a:pt x="858" y="147"/>
                    <a:pt x="841" y="156"/>
                    <a:pt x="837" y="143"/>
                  </a:cubicBezTo>
                  <a:cubicBezTo>
                    <a:pt x="830" y="142"/>
                    <a:pt x="825" y="139"/>
                    <a:pt x="822" y="135"/>
                  </a:cubicBezTo>
                  <a:cubicBezTo>
                    <a:pt x="824" y="135"/>
                    <a:pt x="827" y="135"/>
                    <a:pt x="828" y="134"/>
                  </a:cubicBezTo>
                  <a:cubicBezTo>
                    <a:pt x="825" y="130"/>
                    <a:pt x="821" y="130"/>
                    <a:pt x="822" y="125"/>
                  </a:cubicBezTo>
                  <a:cubicBezTo>
                    <a:pt x="810" y="121"/>
                    <a:pt x="809" y="110"/>
                    <a:pt x="797" y="105"/>
                  </a:cubicBezTo>
                  <a:cubicBezTo>
                    <a:pt x="794" y="109"/>
                    <a:pt x="795" y="112"/>
                    <a:pt x="791" y="116"/>
                  </a:cubicBezTo>
                  <a:cubicBezTo>
                    <a:pt x="789" y="116"/>
                    <a:pt x="789" y="114"/>
                    <a:pt x="786" y="114"/>
                  </a:cubicBezTo>
                  <a:cubicBezTo>
                    <a:pt x="785" y="117"/>
                    <a:pt x="783" y="120"/>
                    <a:pt x="781" y="121"/>
                  </a:cubicBezTo>
                  <a:cubicBezTo>
                    <a:pt x="776" y="119"/>
                    <a:pt x="773" y="115"/>
                    <a:pt x="765" y="113"/>
                  </a:cubicBezTo>
                  <a:cubicBezTo>
                    <a:pt x="766" y="109"/>
                    <a:pt x="766" y="109"/>
                    <a:pt x="763" y="106"/>
                  </a:cubicBezTo>
                  <a:cubicBezTo>
                    <a:pt x="764" y="104"/>
                    <a:pt x="766" y="102"/>
                    <a:pt x="767" y="100"/>
                  </a:cubicBezTo>
                  <a:cubicBezTo>
                    <a:pt x="762" y="99"/>
                    <a:pt x="759" y="96"/>
                    <a:pt x="752" y="97"/>
                  </a:cubicBezTo>
                  <a:cubicBezTo>
                    <a:pt x="751" y="90"/>
                    <a:pt x="742" y="92"/>
                    <a:pt x="738" y="88"/>
                  </a:cubicBezTo>
                  <a:cubicBezTo>
                    <a:pt x="729" y="93"/>
                    <a:pt x="713" y="81"/>
                    <a:pt x="708" y="90"/>
                  </a:cubicBezTo>
                  <a:cubicBezTo>
                    <a:pt x="708" y="93"/>
                    <a:pt x="712" y="92"/>
                    <a:pt x="712" y="95"/>
                  </a:cubicBezTo>
                  <a:cubicBezTo>
                    <a:pt x="709" y="96"/>
                    <a:pt x="709" y="98"/>
                    <a:pt x="706" y="98"/>
                  </a:cubicBezTo>
                  <a:cubicBezTo>
                    <a:pt x="706" y="102"/>
                    <a:pt x="708" y="104"/>
                    <a:pt x="709" y="107"/>
                  </a:cubicBezTo>
                  <a:cubicBezTo>
                    <a:pt x="704" y="109"/>
                    <a:pt x="700" y="113"/>
                    <a:pt x="696" y="116"/>
                  </a:cubicBezTo>
                  <a:cubicBezTo>
                    <a:pt x="698" y="120"/>
                    <a:pt x="704" y="120"/>
                    <a:pt x="707" y="123"/>
                  </a:cubicBezTo>
                  <a:cubicBezTo>
                    <a:pt x="713" y="143"/>
                    <a:pt x="691" y="149"/>
                    <a:pt x="672" y="150"/>
                  </a:cubicBezTo>
                  <a:cubicBezTo>
                    <a:pt x="670" y="154"/>
                    <a:pt x="675" y="156"/>
                    <a:pt x="675" y="161"/>
                  </a:cubicBezTo>
                  <a:cubicBezTo>
                    <a:pt x="673" y="165"/>
                    <a:pt x="671" y="171"/>
                    <a:pt x="673" y="178"/>
                  </a:cubicBezTo>
                  <a:cubicBezTo>
                    <a:pt x="668" y="179"/>
                    <a:pt x="665" y="182"/>
                    <a:pt x="665" y="187"/>
                  </a:cubicBezTo>
                  <a:cubicBezTo>
                    <a:pt x="660" y="180"/>
                    <a:pt x="656" y="190"/>
                    <a:pt x="648" y="188"/>
                  </a:cubicBezTo>
                  <a:cubicBezTo>
                    <a:pt x="647" y="185"/>
                    <a:pt x="651" y="187"/>
                    <a:pt x="650" y="184"/>
                  </a:cubicBezTo>
                  <a:cubicBezTo>
                    <a:pt x="645" y="181"/>
                    <a:pt x="641" y="177"/>
                    <a:pt x="641" y="170"/>
                  </a:cubicBezTo>
                  <a:cubicBezTo>
                    <a:pt x="645" y="165"/>
                    <a:pt x="648" y="156"/>
                    <a:pt x="651" y="149"/>
                  </a:cubicBezTo>
                  <a:cubicBezTo>
                    <a:pt x="644" y="146"/>
                    <a:pt x="634" y="147"/>
                    <a:pt x="624" y="147"/>
                  </a:cubicBezTo>
                  <a:cubicBezTo>
                    <a:pt x="624" y="141"/>
                    <a:pt x="614" y="143"/>
                    <a:pt x="610" y="140"/>
                  </a:cubicBezTo>
                  <a:cubicBezTo>
                    <a:pt x="607" y="128"/>
                    <a:pt x="588" y="131"/>
                    <a:pt x="575" y="129"/>
                  </a:cubicBezTo>
                  <a:cubicBezTo>
                    <a:pt x="576" y="125"/>
                    <a:pt x="580" y="119"/>
                    <a:pt x="579" y="115"/>
                  </a:cubicBezTo>
                  <a:cubicBezTo>
                    <a:pt x="576" y="115"/>
                    <a:pt x="571" y="117"/>
                    <a:pt x="569" y="114"/>
                  </a:cubicBezTo>
                  <a:cubicBezTo>
                    <a:pt x="574" y="106"/>
                    <a:pt x="585" y="100"/>
                    <a:pt x="594" y="94"/>
                  </a:cubicBezTo>
                  <a:cubicBezTo>
                    <a:pt x="604" y="89"/>
                    <a:pt x="615" y="84"/>
                    <a:pt x="628" y="83"/>
                  </a:cubicBezTo>
                  <a:cubicBezTo>
                    <a:pt x="629" y="80"/>
                    <a:pt x="625" y="81"/>
                    <a:pt x="627" y="79"/>
                  </a:cubicBezTo>
                  <a:cubicBezTo>
                    <a:pt x="635" y="77"/>
                    <a:pt x="649" y="74"/>
                    <a:pt x="658" y="73"/>
                  </a:cubicBezTo>
                  <a:cubicBezTo>
                    <a:pt x="659" y="77"/>
                    <a:pt x="653" y="74"/>
                    <a:pt x="654" y="78"/>
                  </a:cubicBezTo>
                  <a:cubicBezTo>
                    <a:pt x="661" y="79"/>
                    <a:pt x="670" y="86"/>
                    <a:pt x="675" y="78"/>
                  </a:cubicBezTo>
                  <a:cubicBezTo>
                    <a:pt x="685" y="77"/>
                    <a:pt x="695" y="85"/>
                    <a:pt x="702" y="80"/>
                  </a:cubicBezTo>
                  <a:cubicBezTo>
                    <a:pt x="692" y="76"/>
                    <a:pt x="681" y="69"/>
                    <a:pt x="673" y="66"/>
                  </a:cubicBezTo>
                  <a:cubicBezTo>
                    <a:pt x="675" y="66"/>
                    <a:pt x="678" y="67"/>
                    <a:pt x="677" y="65"/>
                  </a:cubicBezTo>
                  <a:cubicBezTo>
                    <a:pt x="675" y="62"/>
                    <a:pt x="674" y="65"/>
                    <a:pt x="670" y="65"/>
                  </a:cubicBezTo>
                  <a:cubicBezTo>
                    <a:pt x="672" y="62"/>
                    <a:pt x="666" y="62"/>
                    <a:pt x="669" y="61"/>
                  </a:cubicBezTo>
                  <a:cubicBezTo>
                    <a:pt x="681" y="62"/>
                    <a:pt x="690" y="64"/>
                    <a:pt x="698" y="56"/>
                  </a:cubicBezTo>
                  <a:cubicBezTo>
                    <a:pt x="697" y="53"/>
                    <a:pt x="693" y="54"/>
                    <a:pt x="693" y="50"/>
                  </a:cubicBezTo>
                  <a:cubicBezTo>
                    <a:pt x="696" y="50"/>
                    <a:pt x="699" y="51"/>
                    <a:pt x="699" y="48"/>
                  </a:cubicBezTo>
                  <a:cubicBezTo>
                    <a:pt x="697" y="46"/>
                    <a:pt x="695" y="46"/>
                    <a:pt x="693" y="43"/>
                  </a:cubicBezTo>
                  <a:cubicBezTo>
                    <a:pt x="698" y="41"/>
                    <a:pt x="706" y="42"/>
                    <a:pt x="711" y="43"/>
                  </a:cubicBezTo>
                  <a:cubicBezTo>
                    <a:pt x="712" y="41"/>
                    <a:pt x="707" y="40"/>
                    <a:pt x="710" y="40"/>
                  </a:cubicBezTo>
                  <a:cubicBezTo>
                    <a:pt x="720" y="46"/>
                    <a:pt x="737" y="46"/>
                    <a:pt x="742" y="58"/>
                  </a:cubicBezTo>
                  <a:cubicBezTo>
                    <a:pt x="740" y="61"/>
                    <a:pt x="736" y="61"/>
                    <a:pt x="734" y="64"/>
                  </a:cubicBezTo>
                  <a:cubicBezTo>
                    <a:pt x="735" y="65"/>
                    <a:pt x="737" y="64"/>
                    <a:pt x="737" y="66"/>
                  </a:cubicBezTo>
                  <a:cubicBezTo>
                    <a:pt x="729" y="72"/>
                    <a:pt x="718" y="64"/>
                    <a:pt x="712" y="71"/>
                  </a:cubicBezTo>
                  <a:cubicBezTo>
                    <a:pt x="716" y="81"/>
                    <a:pt x="728" y="72"/>
                    <a:pt x="736" y="73"/>
                  </a:cubicBezTo>
                  <a:cubicBezTo>
                    <a:pt x="746" y="75"/>
                    <a:pt x="752" y="85"/>
                    <a:pt x="760" y="89"/>
                  </a:cubicBezTo>
                  <a:cubicBezTo>
                    <a:pt x="762" y="89"/>
                    <a:pt x="759" y="84"/>
                    <a:pt x="762" y="86"/>
                  </a:cubicBezTo>
                  <a:cubicBezTo>
                    <a:pt x="769" y="90"/>
                    <a:pt x="780" y="90"/>
                    <a:pt x="787" y="93"/>
                  </a:cubicBezTo>
                  <a:cubicBezTo>
                    <a:pt x="787" y="85"/>
                    <a:pt x="771" y="86"/>
                    <a:pt x="771" y="80"/>
                  </a:cubicBezTo>
                  <a:cubicBezTo>
                    <a:pt x="778" y="81"/>
                    <a:pt x="786" y="88"/>
                    <a:pt x="792" y="85"/>
                  </a:cubicBezTo>
                  <a:cubicBezTo>
                    <a:pt x="788" y="83"/>
                    <a:pt x="792" y="83"/>
                    <a:pt x="792" y="80"/>
                  </a:cubicBezTo>
                  <a:cubicBezTo>
                    <a:pt x="785" y="73"/>
                    <a:pt x="774" y="71"/>
                    <a:pt x="766" y="65"/>
                  </a:cubicBezTo>
                  <a:cubicBezTo>
                    <a:pt x="769" y="64"/>
                    <a:pt x="769" y="67"/>
                    <a:pt x="772" y="66"/>
                  </a:cubicBezTo>
                  <a:cubicBezTo>
                    <a:pt x="773" y="64"/>
                    <a:pt x="768" y="63"/>
                    <a:pt x="771" y="63"/>
                  </a:cubicBezTo>
                  <a:cubicBezTo>
                    <a:pt x="781" y="63"/>
                    <a:pt x="785" y="71"/>
                    <a:pt x="794" y="73"/>
                  </a:cubicBezTo>
                  <a:cubicBezTo>
                    <a:pt x="797" y="72"/>
                    <a:pt x="791" y="69"/>
                    <a:pt x="794" y="67"/>
                  </a:cubicBezTo>
                  <a:cubicBezTo>
                    <a:pt x="795" y="67"/>
                    <a:pt x="795" y="69"/>
                    <a:pt x="797" y="68"/>
                  </a:cubicBezTo>
                  <a:cubicBezTo>
                    <a:pt x="796" y="66"/>
                    <a:pt x="795" y="64"/>
                    <a:pt x="800" y="65"/>
                  </a:cubicBezTo>
                  <a:cubicBezTo>
                    <a:pt x="791" y="56"/>
                    <a:pt x="771" y="57"/>
                    <a:pt x="761" y="49"/>
                  </a:cubicBezTo>
                  <a:cubicBezTo>
                    <a:pt x="760" y="46"/>
                    <a:pt x="766" y="50"/>
                    <a:pt x="765" y="47"/>
                  </a:cubicBezTo>
                  <a:cubicBezTo>
                    <a:pt x="762" y="44"/>
                    <a:pt x="757" y="44"/>
                    <a:pt x="752" y="42"/>
                  </a:cubicBezTo>
                  <a:cubicBezTo>
                    <a:pt x="753" y="42"/>
                    <a:pt x="757" y="44"/>
                    <a:pt x="757" y="41"/>
                  </a:cubicBezTo>
                  <a:cubicBezTo>
                    <a:pt x="745" y="40"/>
                    <a:pt x="742" y="35"/>
                    <a:pt x="727" y="35"/>
                  </a:cubicBezTo>
                  <a:cubicBezTo>
                    <a:pt x="727" y="31"/>
                    <a:pt x="718" y="31"/>
                    <a:pt x="714" y="26"/>
                  </a:cubicBezTo>
                  <a:cubicBezTo>
                    <a:pt x="705" y="28"/>
                    <a:pt x="696" y="23"/>
                    <a:pt x="689" y="27"/>
                  </a:cubicBezTo>
                  <a:cubicBezTo>
                    <a:pt x="679" y="22"/>
                    <a:pt x="665" y="27"/>
                    <a:pt x="661" y="34"/>
                  </a:cubicBezTo>
                  <a:cubicBezTo>
                    <a:pt x="662" y="36"/>
                    <a:pt x="668" y="33"/>
                    <a:pt x="668" y="37"/>
                  </a:cubicBezTo>
                  <a:cubicBezTo>
                    <a:pt x="667" y="37"/>
                    <a:pt x="663" y="35"/>
                    <a:pt x="664" y="39"/>
                  </a:cubicBezTo>
                  <a:cubicBezTo>
                    <a:pt x="669" y="42"/>
                    <a:pt x="677" y="38"/>
                    <a:pt x="682" y="42"/>
                  </a:cubicBezTo>
                  <a:cubicBezTo>
                    <a:pt x="679" y="46"/>
                    <a:pt x="667" y="62"/>
                    <a:pt x="661" y="52"/>
                  </a:cubicBezTo>
                  <a:cubicBezTo>
                    <a:pt x="661" y="51"/>
                    <a:pt x="664" y="51"/>
                    <a:pt x="665" y="50"/>
                  </a:cubicBezTo>
                  <a:cubicBezTo>
                    <a:pt x="664" y="43"/>
                    <a:pt x="658" y="47"/>
                    <a:pt x="652" y="47"/>
                  </a:cubicBezTo>
                  <a:cubicBezTo>
                    <a:pt x="653" y="45"/>
                    <a:pt x="655" y="45"/>
                    <a:pt x="653" y="43"/>
                  </a:cubicBezTo>
                  <a:cubicBezTo>
                    <a:pt x="650" y="42"/>
                    <a:pt x="648" y="44"/>
                    <a:pt x="646" y="42"/>
                  </a:cubicBezTo>
                  <a:cubicBezTo>
                    <a:pt x="647" y="41"/>
                    <a:pt x="650" y="41"/>
                    <a:pt x="652" y="41"/>
                  </a:cubicBezTo>
                  <a:cubicBezTo>
                    <a:pt x="650" y="39"/>
                    <a:pt x="647" y="37"/>
                    <a:pt x="647" y="33"/>
                  </a:cubicBezTo>
                  <a:cubicBezTo>
                    <a:pt x="641" y="30"/>
                    <a:pt x="635" y="34"/>
                    <a:pt x="629" y="35"/>
                  </a:cubicBezTo>
                  <a:cubicBezTo>
                    <a:pt x="631" y="40"/>
                    <a:pt x="628" y="37"/>
                    <a:pt x="627" y="41"/>
                  </a:cubicBezTo>
                  <a:cubicBezTo>
                    <a:pt x="629" y="43"/>
                    <a:pt x="633" y="43"/>
                    <a:pt x="635" y="44"/>
                  </a:cubicBezTo>
                  <a:cubicBezTo>
                    <a:pt x="633" y="47"/>
                    <a:pt x="631" y="46"/>
                    <a:pt x="635" y="48"/>
                  </a:cubicBezTo>
                  <a:cubicBezTo>
                    <a:pt x="627" y="51"/>
                    <a:pt x="622" y="50"/>
                    <a:pt x="617" y="55"/>
                  </a:cubicBezTo>
                  <a:cubicBezTo>
                    <a:pt x="618" y="51"/>
                    <a:pt x="619" y="51"/>
                    <a:pt x="618" y="49"/>
                  </a:cubicBezTo>
                  <a:cubicBezTo>
                    <a:pt x="621" y="49"/>
                    <a:pt x="625" y="50"/>
                    <a:pt x="626" y="48"/>
                  </a:cubicBezTo>
                  <a:cubicBezTo>
                    <a:pt x="624" y="40"/>
                    <a:pt x="613" y="42"/>
                    <a:pt x="607" y="44"/>
                  </a:cubicBezTo>
                  <a:cubicBezTo>
                    <a:pt x="606" y="48"/>
                    <a:pt x="612" y="46"/>
                    <a:pt x="613" y="48"/>
                  </a:cubicBezTo>
                  <a:cubicBezTo>
                    <a:pt x="595" y="58"/>
                    <a:pt x="576" y="46"/>
                    <a:pt x="554" y="50"/>
                  </a:cubicBezTo>
                  <a:cubicBezTo>
                    <a:pt x="551" y="53"/>
                    <a:pt x="548" y="60"/>
                    <a:pt x="544" y="58"/>
                  </a:cubicBezTo>
                  <a:cubicBezTo>
                    <a:pt x="544" y="56"/>
                    <a:pt x="548" y="57"/>
                    <a:pt x="548" y="55"/>
                  </a:cubicBezTo>
                  <a:cubicBezTo>
                    <a:pt x="542" y="46"/>
                    <a:pt x="524" y="57"/>
                    <a:pt x="515" y="51"/>
                  </a:cubicBezTo>
                  <a:cubicBezTo>
                    <a:pt x="518" y="51"/>
                    <a:pt x="522" y="51"/>
                    <a:pt x="524" y="50"/>
                  </a:cubicBezTo>
                  <a:cubicBezTo>
                    <a:pt x="523" y="44"/>
                    <a:pt x="516" y="47"/>
                    <a:pt x="511" y="46"/>
                  </a:cubicBezTo>
                  <a:cubicBezTo>
                    <a:pt x="500" y="45"/>
                    <a:pt x="493" y="39"/>
                    <a:pt x="484" y="44"/>
                  </a:cubicBezTo>
                  <a:cubicBezTo>
                    <a:pt x="492" y="37"/>
                    <a:pt x="479" y="44"/>
                    <a:pt x="474" y="45"/>
                  </a:cubicBezTo>
                  <a:cubicBezTo>
                    <a:pt x="474" y="42"/>
                    <a:pt x="478" y="43"/>
                    <a:pt x="477" y="39"/>
                  </a:cubicBezTo>
                  <a:cubicBezTo>
                    <a:pt x="472" y="39"/>
                    <a:pt x="468" y="42"/>
                    <a:pt x="463" y="42"/>
                  </a:cubicBezTo>
                  <a:cubicBezTo>
                    <a:pt x="461" y="37"/>
                    <a:pt x="444" y="46"/>
                    <a:pt x="436" y="45"/>
                  </a:cubicBezTo>
                  <a:cubicBezTo>
                    <a:pt x="434" y="45"/>
                    <a:pt x="434" y="43"/>
                    <a:pt x="432" y="43"/>
                  </a:cubicBezTo>
                  <a:cubicBezTo>
                    <a:pt x="426" y="44"/>
                    <a:pt x="420" y="50"/>
                    <a:pt x="414" y="48"/>
                  </a:cubicBezTo>
                  <a:cubicBezTo>
                    <a:pt x="413" y="47"/>
                    <a:pt x="411" y="46"/>
                    <a:pt x="413" y="44"/>
                  </a:cubicBezTo>
                  <a:cubicBezTo>
                    <a:pt x="398" y="43"/>
                    <a:pt x="389" y="41"/>
                    <a:pt x="375" y="41"/>
                  </a:cubicBezTo>
                  <a:cubicBezTo>
                    <a:pt x="371" y="35"/>
                    <a:pt x="365" y="39"/>
                    <a:pt x="358" y="41"/>
                  </a:cubicBezTo>
                  <a:cubicBezTo>
                    <a:pt x="350" y="42"/>
                    <a:pt x="345" y="42"/>
                    <a:pt x="339" y="43"/>
                  </a:cubicBezTo>
                  <a:cubicBezTo>
                    <a:pt x="317" y="48"/>
                    <a:pt x="288" y="53"/>
                    <a:pt x="279" y="62"/>
                  </a:cubicBezTo>
                  <a:cubicBezTo>
                    <a:pt x="279" y="61"/>
                    <a:pt x="281" y="62"/>
                    <a:pt x="281" y="63"/>
                  </a:cubicBezTo>
                  <a:cubicBezTo>
                    <a:pt x="280" y="66"/>
                    <a:pt x="269" y="67"/>
                    <a:pt x="263" y="68"/>
                  </a:cubicBezTo>
                  <a:cubicBezTo>
                    <a:pt x="263" y="67"/>
                    <a:pt x="266" y="68"/>
                    <a:pt x="265" y="65"/>
                  </a:cubicBezTo>
                  <a:cubicBezTo>
                    <a:pt x="251" y="68"/>
                    <a:pt x="238" y="71"/>
                    <a:pt x="229" y="79"/>
                  </a:cubicBezTo>
                  <a:cubicBezTo>
                    <a:pt x="236" y="81"/>
                    <a:pt x="241" y="76"/>
                    <a:pt x="247" y="78"/>
                  </a:cubicBezTo>
                  <a:cubicBezTo>
                    <a:pt x="221" y="88"/>
                    <a:pt x="192" y="89"/>
                    <a:pt x="171" y="107"/>
                  </a:cubicBezTo>
                  <a:cubicBezTo>
                    <a:pt x="167" y="106"/>
                    <a:pt x="161" y="111"/>
                    <a:pt x="158" y="113"/>
                  </a:cubicBezTo>
                  <a:cubicBezTo>
                    <a:pt x="160" y="115"/>
                    <a:pt x="162" y="111"/>
                    <a:pt x="162" y="113"/>
                  </a:cubicBezTo>
                  <a:cubicBezTo>
                    <a:pt x="157" y="116"/>
                    <a:pt x="147" y="118"/>
                    <a:pt x="147" y="123"/>
                  </a:cubicBezTo>
                  <a:cubicBezTo>
                    <a:pt x="149" y="122"/>
                    <a:pt x="151" y="120"/>
                    <a:pt x="154" y="120"/>
                  </a:cubicBezTo>
                  <a:cubicBezTo>
                    <a:pt x="154" y="122"/>
                    <a:pt x="149" y="123"/>
                    <a:pt x="152" y="124"/>
                  </a:cubicBezTo>
                  <a:cubicBezTo>
                    <a:pt x="153" y="123"/>
                    <a:pt x="157" y="121"/>
                    <a:pt x="158" y="123"/>
                  </a:cubicBezTo>
                  <a:cubicBezTo>
                    <a:pt x="135" y="135"/>
                    <a:pt x="107" y="143"/>
                    <a:pt x="84" y="155"/>
                  </a:cubicBezTo>
                  <a:cubicBezTo>
                    <a:pt x="90" y="151"/>
                    <a:pt x="98" y="151"/>
                    <a:pt x="105" y="149"/>
                  </a:cubicBezTo>
                  <a:cubicBezTo>
                    <a:pt x="123" y="143"/>
                    <a:pt x="141" y="130"/>
                    <a:pt x="160" y="129"/>
                  </a:cubicBezTo>
                  <a:cubicBezTo>
                    <a:pt x="155" y="131"/>
                    <a:pt x="147" y="131"/>
                    <a:pt x="143" y="137"/>
                  </a:cubicBezTo>
                  <a:cubicBezTo>
                    <a:pt x="156" y="134"/>
                    <a:pt x="166" y="129"/>
                    <a:pt x="175" y="123"/>
                  </a:cubicBezTo>
                  <a:cubicBezTo>
                    <a:pt x="169" y="123"/>
                    <a:pt x="166" y="130"/>
                    <a:pt x="161" y="127"/>
                  </a:cubicBezTo>
                  <a:cubicBezTo>
                    <a:pt x="175" y="122"/>
                    <a:pt x="186" y="114"/>
                    <a:pt x="202" y="111"/>
                  </a:cubicBezTo>
                  <a:cubicBezTo>
                    <a:pt x="201" y="115"/>
                    <a:pt x="193" y="112"/>
                    <a:pt x="192" y="116"/>
                  </a:cubicBezTo>
                  <a:cubicBezTo>
                    <a:pt x="210" y="113"/>
                    <a:pt x="228" y="104"/>
                    <a:pt x="244" y="102"/>
                  </a:cubicBezTo>
                  <a:cubicBezTo>
                    <a:pt x="243" y="104"/>
                    <a:pt x="240" y="105"/>
                    <a:pt x="241" y="109"/>
                  </a:cubicBezTo>
                  <a:cubicBezTo>
                    <a:pt x="248" y="108"/>
                    <a:pt x="253" y="109"/>
                    <a:pt x="257" y="112"/>
                  </a:cubicBezTo>
                  <a:cubicBezTo>
                    <a:pt x="254" y="114"/>
                    <a:pt x="252" y="118"/>
                    <a:pt x="251" y="122"/>
                  </a:cubicBezTo>
                  <a:cubicBezTo>
                    <a:pt x="257" y="123"/>
                    <a:pt x="258" y="118"/>
                    <a:pt x="262" y="117"/>
                  </a:cubicBezTo>
                  <a:cubicBezTo>
                    <a:pt x="265" y="120"/>
                    <a:pt x="261" y="119"/>
                    <a:pt x="261" y="122"/>
                  </a:cubicBezTo>
                  <a:cubicBezTo>
                    <a:pt x="264" y="123"/>
                    <a:pt x="266" y="117"/>
                    <a:pt x="268" y="120"/>
                  </a:cubicBezTo>
                  <a:cubicBezTo>
                    <a:pt x="266" y="125"/>
                    <a:pt x="262" y="129"/>
                    <a:pt x="257" y="130"/>
                  </a:cubicBezTo>
                  <a:cubicBezTo>
                    <a:pt x="258" y="127"/>
                    <a:pt x="263" y="127"/>
                    <a:pt x="264" y="123"/>
                  </a:cubicBezTo>
                  <a:cubicBezTo>
                    <a:pt x="259" y="124"/>
                    <a:pt x="258" y="126"/>
                    <a:pt x="256" y="123"/>
                  </a:cubicBezTo>
                  <a:cubicBezTo>
                    <a:pt x="248" y="124"/>
                    <a:pt x="251" y="129"/>
                    <a:pt x="249" y="132"/>
                  </a:cubicBezTo>
                  <a:cubicBezTo>
                    <a:pt x="251" y="133"/>
                    <a:pt x="253" y="129"/>
                    <a:pt x="255" y="132"/>
                  </a:cubicBezTo>
                  <a:cubicBezTo>
                    <a:pt x="254" y="138"/>
                    <a:pt x="246" y="138"/>
                    <a:pt x="245" y="143"/>
                  </a:cubicBezTo>
                  <a:cubicBezTo>
                    <a:pt x="246" y="143"/>
                    <a:pt x="248" y="143"/>
                    <a:pt x="248" y="144"/>
                  </a:cubicBezTo>
                  <a:cubicBezTo>
                    <a:pt x="245" y="143"/>
                    <a:pt x="246" y="147"/>
                    <a:pt x="243" y="146"/>
                  </a:cubicBezTo>
                  <a:cubicBezTo>
                    <a:pt x="240" y="146"/>
                    <a:pt x="245" y="144"/>
                    <a:pt x="241" y="144"/>
                  </a:cubicBezTo>
                  <a:cubicBezTo>
                    <a:pt x="237" y="145"/>
                    <a:pt x="235" y="149"/>
                    <a:pt x="232" y="150"/>
                  </a:cubicBezTo>
                  <a:cubicBezTo>
                    <a:pt x="232" y="156"/>
                    <a:pt x="232" y="156"/>
                    <a:pt x="232" y="156"/>
                  </a:cubicBezTo>
                  <a:cubicBezTo>
                    <a:pt x="228" y="159"/>
                    <a:pt x="223" y="162"/>
                    <a:pt x="220" y="165"/>
                  </a:cubicBezTo>
                  <a:cubicBezTo>
                    <a:pt x="216" y="165"/>
                    <a:pt x="212" y="165"/>
                    <a:pt x="212" y="170"/>
                  </a:cubicBezTo>
                  <a:cubicBezTo>
                    <a:pt x="217" y="170"/>
                    <a:pt x="219" y="168"/>
                    <a:pt x="223" y="167"/>
                  </a:cubicBezTo>
                  <a:cubicBezTo>
                    <a:pt x="217" y="175"/>
                    <a:pt x="212" y="180"/>
                    <a:pt x="203" y="186"/>
                  </a:cubicBezTo>
                  <a:cubicBezTo>
                    <a:pt x="200" y="188"/>
                    <a:pt x="195" y="187"/>
                    <a:pt x="196" y="192"/>
                  </a:cubicBezTo>
                  <a:cubicBezTo>
                    <a:pt x="199" y="195"/>
                    <a:pt x="200" y="190"/>
                    <a:pt x="205" y="191"/>
                  </a:cubicBezTo>
                  <a:cubicBezTo>
                    <a:pt x="203" y="198"/>
                    <a:pt x="205" y="199"/>
                    <a:pt x="201" y="205"/>
                  </a:cubicBezTo>
                  <a:cubicBezTo>
                    <a:pt x="206" y="204"/>
                    <a:pt x="201" y="208"/>
                    <a:pt x="205" y="209"/>
                  </a:cubicBezTo>
                  <a:cubicBezTo>
                    <a:pt x="196" y="219"/>
                    <a:pt x="189" y="228"/>
                    <a:pt x="176" y="233"/>
                  </a:cubicBezTo>
                  <a:cubicBezTo>
                    <a:pt x="178" y="228"/>
                    <a:pt x="184" y="228"/>
                    <a:pt x="186" y="224"/>
                  </a:cubicBezTo>
                  <a:cubicBezTo>
                    <a:pt x="184" y="224"/>
                    <a:pt x="180" y="225"/>
                    <a:pt x="180" y="222"/>
                  </a:cubicBezTo>
                  <a:cubicBezTo>
                    <a:pt x="184" y="222"/>
                    <a:pt x="189" y="220"/>
                    <a:pt x="193" y="217"/>
                  </a:cubicBezTo>
                  <a:cubicBezTo>
                    <a:pt x="193" y="214"/>
                    <a:pt x="193" y="211"/>
                    <a:pt x="192" y="209"/>
                  </a:cubicBezTo>
                  <a:cubicBezTo>
                    <a:pt x="194" y="205"/>
                    <a:pt x="200" y="203"/>
                    <a:pt x="198" y="198"/>
                  </a:cubicBezTo>
                  <a:cubicBezTo>
                    <a:pt x="196" y="196"/>
                    <a:pt x="194" y="199"/>
                    <a:pt x="192" y="197"/>
                  </a:cubicBezTo>
                  <a:cubicBezTo>
                    <a:pt x="192" y="195"/>
                    <a:pt x="192" y="192"/>
                    <a:pt x="191" y="191"/>
                  </a:cubicBezTo>
                  <a:cubicBezTo>
                    <a:pt x="182" y="192"/>
                    <a:pt x="184" y="199"/>
                    <a:pt x="179" y="202"/>
                  </a:cubicBezTo>
                  <a:cubicBezTo>
                    <a:pt x="182" y="209"/>
                    <a:pt x="176" y="211"/>
                    <a:pt x="178" y="221"/>
                  </a:cubicBezTo>
                  <a:cubicBezTo>
                    <a:pt x="175" y="220"/>
                    <a:pt x="174" y="222"/>
                    <a:pt x="172" y="222"/>
                  </a:cubicBezTo>
                  <a:cubicBezTo>
                    <a:pt x="153" y="247"/>
                    <a:pt x="125" y="263"/>
                    <a:pt x="101" y="283"/>
                  </a:cubicBezTo>
                  <a:cubicBezTo>
                    <a:pt x="87" y="295"/>
                    <a:pt x="77" y="311"/>
                    <a:pt x="60" y="319"/>
                  </a:cubicBezTo>
                  <a:cubicBezTo>
                    <a:pt x="59" y="322"/>
                    <a:pt x="57" y="324"/>
                    <a:pt x="58" y="329"/>
                  </a:cubicBezTo>
                  <a:cubicBezTo>
                    <a:pt x="50" y="334"/>
                    <a:pt x="44" y="342"/>
                    <a:pt x="41" y="353"/>
                  </a:cubicBezTo>
                  <a:cubicBezTo>
                    <a:pt x="43" y="354"/>
                    <a:pt x="45" y="353"/>
                    <a:pt x="45" y="354"/>
                  </a:cubicBezTo>
                  <a:cubicBezTo>
                    <a:pt x="41" y="358"/>
                    <a:pt x="36" y="359"/>
                    <a:pt x="34" y="364"/>
                  </a:cubicBezTo>
                  <a:cubicBezTo>
                    <a:pt x="33" y="367"/>
                    <a:pt x="35" y="368"/>
                    <a:pt x="35" y="370"/>
                  </a:cubicBezTo>
                  <a:cubicBezTo>
                    <a:pt x="27" y="375"/>
                    <a:pt x="24" y="384"/>
                    <a:pt x="25" y="396"/>
                  </a:cubicBezTo>
                  <a:cubicBezTo>
                    <a:pt x="24" y="400"/>
                    <a:pt x="18" y="400"/>
                    <a:pt x="18" y="405"/>
                  </a:cubicBezTo>
                  <a:cubicBezTo>
                    <a:pt x="23" y="405"/>
                    <a:pt x="25" y="409"/>
                    <a:pt x="25" y="413"/>
                  </a:cubicBezTo>
                  <a:cubicBezTo>
                    <a:pt x="32" y="413"/>
                    <a:pt x="32" y="413"/>
                    <a:pt x="32" y="413"/>
                  </a:cubicBezTo>
                  <a:cubicBezTo>
                    <a:pt x="28" y="417"/>
                    <a:pt x="34" y="420"/>
                    <a:pt x="34" y="424"/>
                  </a:cubicBezTo>
                  <a:cubicBezTo>
                    <a:pt x="34" y="428"/>
                    <a:pt x="26" y="433"/>
                    <a:pt x="24" y="442"/>
                  </a:cubicBezTo>
                  <a:cubicBezTo>
                    <a:pt x="21" y="458"/>
                    <a:pt x="15" y="469"/>
                    <a:pt x="13" y="485"/>
                  </a:cubicBezTo>
                  <a:cubicBezTo>
                    <a:pt x="24" y="490"/>
                    <a:pt x="16" y="510"/>
                    <a:pt x="9" y="512"/>
                  </a:cubicBezTo>
                  <a:cubicBezTo>
                    <a:pt x="6" y="512"/>
                    <a:pt x="5" y="510"/>
                    <a:pt x="1" y="510"/>
                  </a:cubicBezTo>
                  <a:cubicBezTo>
                    <a:pt x="0" y="520"/>
                    <a:pt x="6" y="522"/>
                    <a:pt x="8" y="529"/>
                  </a:cubicBezTo>
                  <a:cubicBezTo>
                    <a:pt x="10" y="530"/>
                    <a:pt x="12" y="526"/>
                    <a:pt x="14" y="529"/>
                  </a:cubicBezTo>
                  <a:cubicBezTo>
                    <a:pt x="12" y="537"/>
                    <a:pt x="16" y="540"/>
                    <a:pt x="15" y="546"/>
                  </a:cubicBezTo>
                  <a:cubicBezTo>
                    <a:pt x="14" y="550"/>
                    <a:pt x="8" y="553"/>
                    <a:pt x="8" y="557"/>
                  </a:cubicBezTo>
                  <a:cubicBezTo>
                    <a:pt x="7" y="569"/>
                    <a:pt x="25" y="583"/>
                    <a:pt x="17" y="595"/>
                  </a:cubicBezTo>
                  <a:cubicBezTo>
                    <a:pt x="28" y="602"/>
                    <a:pt x="34" y="582"/>
                    <a:pt x="29" y="572"/>
                  </a:cubicBezTo>
                  <a:cubicBezTo>
                    <a:pt x="26" y="572"/>
                    <a:pt x="24" y="571"/>
                    <a:pt x="23" y="569"/>
                  </a:cubicBezTo>
                  <a:cubicBezTo>
                    <a:pt x="26" y="556"/>
                    <a:pt x="26" y="545"/>
                    <a:pt x="31" y="533"/>
                  </a:cubicBezTo>
                  <a:cubicBezTo>
                    <a:pt x="30" y="531"/>
                    <a:pt x="27" y="531"/>
                    <a:pt x="26" y="528"/>
                  </a:cubicBezTo>
                  <a:cubicBezTo>
                    <a:pt x="29" y="510"/>
                    <a:pt x="31" y="494"/>
                    <a:pt x="29" y="473"/>
                  </a:cubicBezTo>
                  <a:cubicBezTo>
                    <a:pt x="36" y="467"/>
                    <a:pt x="37" y="455"/>
                    <a:pt x="44" y="449"/>
                  </a:cubicBezTo>
                  <a:cubicBezTo>
                    <a:pt x="45" y="453"/>
                    <a:pt x="47" y="455"/>
                    <a:pt x="52" y="454"/>
                  </a:cubicBezTo>
                  <a:cubicBezTo>
                    <a:pt x="51" y="458"/>
                    <a:pt x="54" y="458"/>
                    <a:pt x="55" y="460"/>
                  </a:cubicBezTo>
                  <a:cubicBezTo>
                    <a:pt x="48" y="474"/>
                    <a:pt x="43" y="495"/>
                    <a:pt x="45" y="513"/>
                  </a:cubicBezTo>
                  <a:cubicBezTo>
                    <a:pt x="46" y="515"/>
                    <a:pt x="50" y="513"/>
                    <a:pt x="50" y="515"/>
                  </a:cubicBezTo>
                  <a:cubicBezTo>
                    <a:pt x="45" y="523"/>
                    <a:pt x="53" y="531"/>
                    <a:pt x="58" y="535"/>
                  </a:cubicBezTo>
                  <a:cubicBezTo>
                    <a:pt x="58" y="544"/>
                    <a:pt x="47" y="542"/>
                    <a:pt x="47" y="551"/>
                  </a:cubicBezTo>
                  <a:cubicBezTo>
                    <a:pt x="53" y="553"/>
                    <a:pt x="54" y="560"/>
                    <a:pt x="60" y="562"/>
                  </a:cubicBezTo>
                  <a:cubicBezTo>
                    <a:pt x="59" y="566"/>
                    <a:pt x="55" y="566"/>
                    <a:pt x="56" y="570"/>
                  </a:cubicBezTo>
                  <a:cubicBezTo>
                    <a:pt x="56" y="573"/>
                    <a:pt x="61" y="570"/>
                    <a:pt x="61" y="573"/>
                  </a:cubicBezTo>
                  <a:cubicBezTo>
                    <a:pt x="63" y="587"/>
                    <a:pt x="77" y="601"/>
                    <a:pt x="68" y="617"/>
                  </a:cubicBezTo>
                  <a:cubicBezTo>
                    <a:pt x="69" y="620"/>
                    <a:pt x="70" y="624"/>
                    <a:pt x="71" y="627"/>
                  </a:cubicBezTo>
                  <a:cubicBezTo>
                    <a:pt x="65" y="630"/>
                    <a:pt x="65" y="639"/>
                    <a:pt x="58" y="641"/>
                  </a:cubicBezTo>
                  <a:cubicBezTo>
                    <a:pt x="56" y="646"/>
                    <a:pt x="55" y="657"/>
                    <a:pt x="57" y="663"/>
                  </a:cubicBezTo>
                  <a:cubicBezTo>
                    <a:pt x="69" y="665"/>
                    <a:pt x="76" y="673"/>
                    <a:pt x="78" y="686"/>
                  </a:cubicBezTo>
                  <a:cubicBezTo>
                    <a:pt x="83" y="690"/>
                    <a:pt x="88" y="686"/>
                    <a:pt x="93" y="689"/>
                  </a:cubicBezTo>
                  <a:cubicBezTo>
                    <a:pt x="100" y="691"/>
                    <a:pt x="100" y="699"/>
                    <a:pt x="104" y="704"/>
                  </a:cubicBezTo>
                  <a:cubicBezTo>
                    <a:pt x="112" y="714"/>
                    <a:pt x="124" y="712"/>
                    <a:pt x="137" y="718"/>
                  </a:cubicBezTo>
                  <a:cubicBezTo>
                    <a:pt x="140" y="726"/>
                    <a:pt x="148" y="728"/>
                    <a:pt x="152" y="734"/>
                  </a:cubicBezTo>
                  <a:cubicBezTo>
                    <a:pt x="156" y="731"/>
                    <a:pt x="160" y="734"/>
                    <a:pt x="165" y="734"/>
                  </a:cubicBezTo>
                  <a:cubicBezTo>
                    <a:pt x="167" y="736"/>
                    <a:pt x="167" y="738"/>
                    <a:pt x="168" y="740"/>
                  </a:cubicBezTo>
                  <a:cubicBezTo>
                    <a:pt x="184" y="743"/>
                    <a:pt x="193" y="730"/>
                    <a:pt x="210" y="731"/>
                  </a:cubicBezTo>
                  <a:cubicBezTo>
                    <a:pt x="218" y="741"/>
                    <a:pt x="233" y="745"/>
                    <a:pt x="237" y="758"/>
                  </a:cubicBezTo>
                  <a:cubicBezTo>
                    <a:pt x="239" y="764"/>
                    <a:pt x="239" y="767"/>
                    <a:pt x="242" y="770"/>
                  </a:cubicBezTo>
                  <a:cubicBezTo>
                    <a:pt x="248" y="771"/>
                    <a:pt x="251" y="774"/>
                    <a:pt x="254" y="778"/>
                  </a:cubicBezTo>
                  <a:cubicBezTo>
                    <a:pt x="271" y="775"/>
                    <a:pt x="273" y="787"/>
                    <a:pt x="285" y="788"/>
                  </a:cubicBezTo>
                  <a:cubicBezTo>
                    <a:pt x="293" y="789"/>
                    <a:pt x="294" y="792"/>
                    <a:pt x="299" y="793"/>
                  </a:cubicBezTo>
                  <a:cubicBezTo>
                    <a:pt x="303" y="794"/>
                    <a:pt x="308" y="793"/>
                    <a:pt x="312" y="795"/>
                  </a:cubicBezTo>
                  <a:cubicBezTo>
                    <a:pt x="314" y="792"/>
                    <a:pt x="322" y="789"/>
                    <a:pt x="325" y="793"/>
                  </a:cubicBezTo>
                  <a:cubicBezTo>
                    <a:pt x="326" y="798"/>
                    <a:pt x="322" y="798"/>
                    <a:pt x="320" y="799"/>
                  </a:cubicBezTo>
                  <a:cubicBezTo>
                    <a:pt x="331" y="808"/>
                    <a:pt x="333" y="826"/>
                    <a:pt x="347" y="833"/>
                  </a:cubicBezTo>
                  <a:cubicBezTo>
                    <a:pt x="347" y="838"/>
                    <a:pt x="346" y="840"/>
                    <a:pt x="348" y="844"/>
                  </a:cubicBezTo>
                  <a:cubicBezTo>
                    <a:pt x="334" y="853"/>
                    <a:pt x="354" y="861"/>
                    <a:pt x="361" y="864"/>
                  </a:cubicBezTo>
                  <a:cubicBezTo>
                    <a:pt x="364" y="863"/>
                    <a:pt x="362" y="857"/>
                    <a:pt x="365" y="857"/>
                  </a:cubicBezTo>
                  <a:cubicBezTo>
                    <a:pt x="367" y="857"/>
                    <a:pt x="367" y="861"/>
                    <a:pt x="367" y="864"/>
                  </a:cubicBezTo>
                  <a:cubicBezTo>
                    <a:pt x="369" y="866"/>
                    <a:pt x="373" y="868"/>
                    <a:pt x="377" y="867"/>
                  </a:cubicBezTo>
                  <a:cubicBezTo>
                    <a:pt x="384" y="871"/>
                    <a:pt x="380" y="879"/>
                    <a:pt x="383" y="883"/>
                  </a:cubicBezTo>
                  <a:cubicBezTo>
                    <a:pt x="387" y="889"/>
                    <a:pt x="404" y="890"/>
                    <a:pt x="410" y="889"/>
                  </a:cubicBezTo>
                  <a:cubicBezTo>
                    <a:pt x="414" y="894"/>
                    <a:pt x="423" y="893"/>
                    <a:pt x="422" y="902"/>
                  </a:cubicBezTo>
                  <a:cubicBezTo>
                    <a:pt x="428" y="905"/>
                    <a:pt x="431" y="900"/>
                    <a:pt x="435" y="898"/>
                  </a:cubicBezTo>
                  <a:cubicBezTo>
                    <a:pt x="436" y="901"/>
                    <a:pt x="437" y="906"/>
                    <a:pt x="437" y="910"/>
                  </a:cubicBezTo>
                  <a:cubicBezTo>
                    <a:pt x="443" y="915"/>
                    <a:pt x="449" y="909"/>
                    <a:pt x="454" y="908"/>
                  </a:cubicBezTo>
                  <a:cubicBezTo>
                    <a:pt x="454" y="901"/>
                    <a:pt x="445" y="902"/>
                    <a:pt x="445" y="895"/>
                  </a:cubicBezTo>
                  <a:cubicBezTo>
                    <a:pt x="447" y="890"/>
                    <a:pt x="452" y="891"/>
                    <a:pt x="457" y="888"/>
                  </a:cubicBezTo>
                  <a:cubicBezTo>
                    <a:pt x="463" y="885"/>
                    <a:pt x="465" y="879"/>
                    <a:pt x="470" y="879"/>
                  </a:cubicBezTo>
                  <a:cubicBezTo>
                    <a:pt x="479" y="877"/>
                    <a:pt x="484" y="885"/>
                    <a:pt x="492" y="890"/>
                  </a:cubicBezTo>
                  <a:cubicBezTo>
                    <a:pt x="487" y="909"/>
                    <a:pt x="500" y="914"/>
                    <a:pt x="505" y="926"/>
                  </a:cubicBezTo>
                  <a:cubicBezTo>
                    <a:pt x="505" y="928"/>
                    <a:pt x="502" y="927"/>
                    <a:pt x="502" y="930"/>
                  </a:cubicBezTo>
                  <a:cubicBezTo>
                    <a:pt x="504" y="933"/>
                    <a:pt x="506" y="936"/>
                    <a:pt x="506" y="940"/>
                  </a:cubicBezTo>
                  <a:cubicBezTo>
                    <a:pt x="506" y="942"/>
                    <a:pt x="502" y="941"/>
                    <a:pt x="502" y="944"/>
                  </a:cubicBezTo>
                  <a:cubicBezTo>
                    <a:pt x="509" y="952"/>
                    <a:pt x="503" y="965"/>
                    <a:pt x="499" y="971"/>
                  </a:cubicBezTo>
                  <a:cubicBezTo>
                    <a:pt x="501" y="975"/>
                    <a:pt x="507" y="976"/>
                    <a:pt x="507" y="981"/>
                  </a:cubicBezTo>
                  <a:cubicBezTo>
                    <a:pt x="498" y="988"/>
                    <a:pt x="495" y="1001"/>
                    <a:pt x="479" y="1001"/>
                  </a:cubicBezTo>
                  <a:cubicBezTo>
                    <a:pt x="477" y="1005"/>
                    <a:pt x="479" y="1008"/>
                    <a:pt x="476" y="1012"/>
                  </a:cubicBezTo>
                  <a:cubicBezTo>
                    <a:pt x="473" y="1010"/>
                    <a:pt x="471" y="1013"/>
                    <a:pt x="468" y="1014"/>
                  </a:cubicBezTo>
                  <a:cubicBezTo>
                    <a:pt x="467" y="1018"/>
                    <a:pt x="470" y="1019"/>
                    <a:pt x="470" y="1023"/>
                  </a:cubicBezTo>
                  <a:cubicBezTo>
                    <a:pt x="465" y="1032"/>
                    <a:pt x="445" y="1021"/>
                    <a:pt x="445" y="1034"/>
                  </a:cubicBezTo>
                  <a:cubicBezTo>
                    <a:pt x="445" y="1038"/>
                    <a:pt x="447" y="1038"/>
                    <a:pt x="449" y="1042"/>
                  </a:cubicBezTo>
                  <a:cubicBezTo>
                    <a:pt x="446" y="1044"/>
                    <a:pt x="443" y="1047"/>
                    <a:pt x="440" y="1049"/>
                  </a:cubicBezTo>
                  <a:cubicBezTo>
                    <a:pt x="440" y="1057"/>
                    <a:pt x="440" y="1057"/>
                    <a:pt x="440" y="1057"/>
                  </a:cubicBezTo>
                  <a:cubicBezTo>
                    <a:pt x="436" y="1059"/>
                    <a:pt x="433" y="1062"/>
                    <a:pt x="429" y="1064"/>
                  </a:cubicBezTo>
                  <a:cubicBezTo>
                    <a:pt x="434" y="1068"/>
                    <a:pt x="431" y="1073"/>
                    <a:pt x="434" y="1079"/>
                  </a:cubicBezTo>
                  <a:cubicBezTo>
                    <a:pt x="429" y="1082"/>
                    <a:pt x="431" y="1088"/>
                    <a:pt x="433" y="1093"/>
                  </a:cubicBezTo>
                  <a:cubicBezTo>
                    <a:pt x="437" y="1093"/>
                    <a:pt x="440" y="1095"/>
                    <a:pt x="445" y="1095"/>
                  </a:cubicBezTo>
                  <a:cubicBezTo>
                    <a:pt x="445" y="1098"/>
                    <a:pt x="443" y="1098"/>
                    <a:pt x="445" y="1100"/>
                  </a:cubicBezTo>
                  <a:cubicBezTo>
                    <a:pt x="450" y="1102"/>
                    <a:pt x="449" y="1097"/>
                    <a:pt x="453" y="1097"/>
                  </a:cubicBezTo>
                  <a:cubicBezTo>
                    <a:pt x="456" y="1103"/>
                    <a:pt x="449" y="1107"/>
                    <a:pt x="442" y="1107"/>
                  </a:cubicBezTo>
                  <a:cubicBezTo>
                    <a:pt x="437" y="1115"/>
                    <a:pt x="424" y="1115"/>
                    <a:pt x="425" y="1129"/>
                  </a:cubicBezTo>
                  <a:cubicBezTo>
                    <a:pt x="428" y="1138"/>
                    <a:pt x="443" y="1146"/>
                    <a:pt x="429" y="1151"/>
                  </a:cubicBezTo>
                  <a:cubicBezTo>
                    <a:pt x="430" y="1161"/>
                    <a:pt x="439" y="1157"/>
                    <a:pt x="445" y="1160"/>
                  </a:cubicBezTo>
                  <a:cubicBezTo>
                    <a:pt x="454" y="1164"/>
                    <a:pt x="460" y="1175"/>
                    <a:pt x="468" y="1186"/>
                  </a:cubicBezTo>
                  <a:cubicBezTo>
                    <a:pt x="471" y="1191"/>
                    <a:pt x="477" y="1194"/>
                    <a:pt x="481" y="1198"/>
                  </a:cubicBezTo>
                  <a:cubicBezTo>
                    <a:pt x="495" y="1214"/>
                    <a:pt x="501" y="1230"/>
                    <a:pt x="511" y="1245"/>
                  </a:cubicBezTo>
                  <a:cubicBezTo>
                    <a:pt x="517" y="1246"/>
                    <a:pt x="521" y="1249"/>
                    <a:pt x="520" y="1257"/>
                  </a:cubicBezTo>
                  <a:cubicBezTo>
                    <a:pt x="526" y="1267"/>
                    <a:pt x="538" y="1268"/>
                    <a:pt x="541" y="1278"/>
                  </a:cubicBezTo>
                  <a:cubicBezTo>
                    <a:pt x="541" y="1281"/>
                    <a:pt x="539" y="1286"/>
                    <a:pt x="541" y="1289"/>
                  </a:cubicBezTo>
                  <a:cubicBezTo>
                    <a:pt x="542" y="1294"/>
                    <a:pt x="561" y="1308"/>
                    <a:pt x="566" y="1311"/>
                  </a:cubicBezTo>
                  <a:cubicBezTo>
                    <a:pt x="573" y="1315"/>
                    <a:pt x="583" y="1315"/>
                    <a:pt x="589" y="1317"/>
                  </a:cubicBezTo>
                  <a:cubicBezTo>
                    <a:pt x="607" y="1323"/>
                    <a:pt x="624" y="1331"/>
                    <a:pt x="640" y="1338"/>
                  </a:cubicBezTo>
                  <a:cubicBezTo>
                    <a:pt x="642" y="1348"/>
                    <a:pt x="656" y="1347"/>
                    <a:pt x="661" y="1354"/>
                  </a:cubicBezTo>
                  <a:cubicBezTo>
                    <a:pt x="661" y="1356"/>
                    <a:pt x="659" y="1356"/>
                    <a:pt x="660" y="1359"/>
                  </a:cubicBezTo>
                  <a:cubicBezTo>
                    <a:pt x="670" y="1370"/>
                    <a:pt x="668" y="1393"/>
                    <a:pt x="671" y="1411"/>
                  </a:cubicBezTo>
                  <a:cubicBezTo>
                    <a:pt x="670" y="1415"/>
                    <a:pt x="665" y="1414"/>
                    <a:pt x="665" y="1418"/>
                  </a:cubicBezTo>
                  <a:cubicBezTo>
                    <a:pt x="664" y="1423"/>
                    <a:pt x="670" y="1421"/>
                    <a:pt x="670" y="1426"/>
                  </a:cubicBezTo>
                  <a:cubicBezTo>
                    <a:pt x="668" y="1432"/>
                    <a:pt x="666" y="1440"/>
                    <a:pt x="671" y="1444"/>
                  </a:cubicBezTo>
                  <a:cubicBezTo>
                    <a:pt x="665" y="1449"/>
                    <a:pt x="670" y="1457"/>
                    <a:pt x="671" y="1463"/>
                  </a:cubicBezTo>
                  <a:cubicBezTo>
                    <a:pt x="663" y="1471"/>
                    <a:pt x="669" y="1481"/>
                    <a:pt x="663" y="1490"/>
                  </a:cubicBezTo>
                  <a:cubicBezTo>
                    <a:pt x="664" y="1494"/>
                    <a:pt x="668" y="1494"/>
                    <a:pt x="669" y="1498"/>
                  </a:cubicBezTo>
                  <a:cubicBezTo>
                    <a:pt x="670" y="1503"/>
                    <a:pt x="663" y="1500"/>
                    <a:pt x="664" y="1505"/>
                  </a:cubicBezTo>
                  <a:cubicBezTo>
                    <a:pt x="666" y="1516"/>
                    <a:pt x="677" y="1521"/>
                    <a:pt x="673" y="1534"/>
                  </a:cubicBezTo>
                  <a:cubicBezTo>
                    <a:pt x="673" y="1537"/>
                    <a:pt x="677" y="1535"/>
                    <a:pt x="676" y="1538"/>
                  </a:cubicBezTo>
                  <a:cubicBezTo>
                    <a:pt x="672" y="1543"/>
                    <a:pt x="674" y="1554"/>
                    <a:pt x="666" y="1555"/>
                  </a:cubicBezTo>
                  <a:cubicBezTo>
                    <a:pt x="670" y="1561"/>
                    <a:pt x="664" y="1569"/>
                    <a:pt x="661" y="1574"/>
                  </a:cubicBezTo>
                  <a:cubicBezTo>
                    <a:pt x="663" y="1577"/>
                    <a:pt x="665" y="1578"/>
                    <a:pt x="664" y="1583"/>
                  </a:cubicBezTo>
                  <a:cubicBezTo>
                    <a:pt x="666" y="1585"/>
                    <a:pt x="671" y="1585"/>
                    <a:pt x="671" y="1589"/>
                  </a:cubicBezTo>
                  <a:cubicBezTo>
                    <a:pt x="668" y="1593"/>
                    <a:pt x="671" y="1597"/>
                    <a:pt x="670" y="1603"/>
                  </a:cubicBezTo>
                  <a:cubicBezTo>
                    <a:pt x="677" y="1606"/>
                    <a:pt x="682" y="1604"/>
                    <a:pt x="689" y="1603"/>
                  </a:cubicBezTo>
                  <a:cubicBezTo>
                    <a:pt x="689" y="1605"/>
                    <a:pt x="687" y="1605"/>
                    <a:pt x="688" y="1607"/>
                  </a:cubicBezTo>
                  <a:cubicBezTo>
                    <a:pt x="690" y="1608"/>
                    <a:pt x="692" y="1605"/>
                    <a:pt x="692" y="1607"/>
                  </a:cubicBezTo>
                  <a:cubicBezTo>
                    <a:pt x="686" y="1609"/>
                    <a:pt x="691" y="1613"/>
                    <a:pt x="687" y="1617"/>
                  </a:cubicBezTo>
                  <a:cubicBezTo>
                    <a:pt x="694" y="1619"/>
                    <a:pt x="691" y="1626"/>
                    <a:pt x="691" y="1633"/>
                  </a:cubicBezTo>
                  <a:cubicBezTo>
                    <a:pt x="682" y="1629"/>
                    <a:pt x="675" y="1632"/>
                    <a:pt x="670" y="1637"/>
                  </a:cubicBezTo>
                  <a:cubicBezTo>
                    <a:pt x="676" y="1638"/>
                    <a:pt x="685" y="1634"/>
                    <a:pt x="691" y="1638"/>
                  </a:cubicBezTo>
                  <a:cubicBezTo>
                    <a:pt x="690" y="1638"/>
                    <a:pt x="689" y="1639"/>
                    <a:pt x="689" y="1640"/>
                  </a:cubicBezTo>
                  <a:cubicBezTo>
                    <a:pt x="691" y="1642"/>
                    <a:pt x="699" y="1639"/>
                    <a:pt x="701" y="1642"/>
                  </a:cubicBezTo>
                  <a:cubicBezTo>
                    <a:pt x="699" y="1645"/>
                    <a:pt x="693" y="1639"/>
                    <a:pt x="692" y="1644"/>
                  </a:cubicBezTo>
                  <a:cubicBezTo>
                    <a:pt x="695" y="1643"/>
                    <a:pt x="696" y="1644"/>
                    <a:pt x="696" y="1646"/>
                  </a:cubicBezTo>
                  <a:cubicBezTo>
                    <a:pt x="693" y="1646"/>
                    <a:pt x="694" y="1648"/>
                    <a:pt x="693" y="1649"/>
                  </a:cubicBezTo>
                  <a:cubicBezTo>
                    <a:pt x="692" y="1642"/>
                    <a:pt x="681" y="1641"/>
                    <a:pt x="677" y="1647"/>
                  </a:cubicBezTo>
                  <a:cubicBezTo>
                    <a:pt x="684" y="1647"/>
                    <a:pt x="684" y="1649"/>
                    <a:pt x="690" y="1654"/>
                  </a:cubicBezTo>
                  <a:cubicBezTo>
                    <a:pt x="692" y="1652"/>
                    <a:pt x="697" y="1648"/>
                    <a:pt x="699" y="1652"/>
                  </a:cubicBezTo>
                  <a:cubicBezTo>
                    <a:pt x="697" y="1653"/>
                    <a:pt x="694" y="1653"/>
                    <a:pt x="692" y="1655"/>
                  </a:cubicBezTo>
                  <a:cubicBezTo>
                    <a:pt x="694" y="1658"/>
                    <a:pt x="695" y="1661"/>
                    <a:pt x="700" y="1660"/>
                  </a:cubicBezTo>
                  <a:cubicBezTo>
                    <a:pt x="700" y="1656"/>
                    <a:pt x="696" y="1659"/>
                    <a:pt x="696" y="1657"/>
                  </a:cubicBezTo>
                  <a:cubicBezTo>
                    <a:pt x="699" y="1657"/>
                    <a:pt x="698" y="1653"/>
                    <a:pt x="702" y="1653"/>
                  </a:cubicBezTo>
                  <a:cubicBezTo>
                    <a:pt x="702" y="1656"/>
                    <a:pt x="707" y="1654"/>
                    <a:pt x="708" y="1657"/>
                  </a:cubicBezTo>
                  <a:cubicBezTo>
                    <a:pt x="707" y="1658"/>
                    <a:pt x="704" y="1657"/>
                    <a:pt x="705" y="1660"/>
                  </a:cubicBezTo>
                  <a:cubicBezTo>
                    <a:pt x="709" y="1661"/>
                    <a:pt x="718" y="1658"/>
                    <a:pt x="719" y="1662"/>
                  </a:cubicBezTo>
                  <a:cubicBezTo>
                    <a:pt x="718" y="1662"/>
                    <a:pt x="717" y="1662"/>
                    <a:pt x="716" y="1663"/>
                  </a:cubicBezTo>
                  <a:cubicBezTo>
                    <a:pt x="737" y="1664"/>
                    <a:pt x="762" y="1664"/>
                    <a:pt x="783" y="1655"/>
                  </a:cubicBezTo>
                  <a:cubicBezTo>
                    <a:pt x="771" y="1658"/>
                    <a:pt x="756" y="1654"/>
                    <a:pt x="747" y="1654"/>
                  </a:cubicBezTo>
                  <a:cubicBezTo>
                    <a:pt x="750" y="1654"/>
                    <a:pt x="753" y="1654"/>
                    <a:pt x="755" y="1652"/>
                  </a:cubicBezTo>
                  <a:cubicBezTo>
                    <a:pt x="753" y="1651"/>
                    <a:pt x="749" y="1651"/>
                    <a:pt x="748" y="1649"/>
                  </a:cubicBezTo>
                  <a:cubicBezTo>
                    <a:pt x="758" y="1642"/>
                    <a:pt x="771" y="1639"/>
                    <a:pt x="778" y="1629"/>
                  </a:cubicBezTo>
                  <a:cubicBezTo>
                    <a:pt x="772" y="1626"/>
                    <a:pt x="759" y="1631"/>
                    <a:pt x="758" y="1624"/>
                  </a:cubicBezTo>
                  <a:cubicBezTo>
                    <a:pt x="764" y="1619"/>
                    <a:pt x="775" y="1618"/>
                    <a:pt x="782" y="1613"/>
                  </a:cubicBezTo>
                  <a:cubicBezTo>
                    <a:pt x="783" y="1609"/>
                    <a:pt x="779" y="1610"/>
                    <a:pt x="780" y="1607"/>
                  </a:cubicBezTo>
                  <a:cubicBezTo>
                    <a:pt x="782" y="1605"/>
                    <a:pt x="786" y="1604"/>
                    <a:pt x="789" y="1602"/>
                  </a:cubicBezTo>
                  <a:cubicBezTo>
                    <a:pt x="788" y="1602"/>
                    <a:pt x="784" y="1604"/>
                    <a:pt x="785" y="1601"/>
                  </a:cubicBezTo>
                  <a:cubicBezTo>
                    <a:pt x="789" y="1599"/>
                    <a:pt x="800" y="1605"/>
                    <a:pt x="800" y="1597"/>
                  </a:cubicBezTo>
                  <a:cubicBezTo>
                    <a:pt x="793" y="1594"/>
                    <a:pt x="789" y="1602"/>
                    <a:pt x="780" y="1598"/>
                  </a:cubicBezTo>
                  <a:cubicBezTo>
                    <a:pt x="784" y="1594"/>
                    <a:pt x="780" y="1592"/>
                    <a:pt x="783" y="1589"/>
                  </a:cubicBezTo>
                  <a:cubicBezTo>
                    <a:pt x="794" y="1591"/>
                    <a:pt x="806" y="1590"/>
                    <a:pt x="815" y="1585"/>
                  </a:cubicBezTo>
                  <a:cubicBezTo>
                    <a:pt x="816" y="1581"/>
                    <a:pt x="811" y="1584"/>
                    <a:pt x="811" y="1580"/>
                  </a:cubicBezTo>
                  <a:cubicBezTo>
                    <a:pt x="814" y="1571"/>
                    <a:pt x="822" y="1572"/>
                    <a:pt x="832" y="1570"/>
                  </a:cubicBezTo>
                  <a:cubicBezTo>
                    <a:pt x="845" y="1567"/>
                    <a:pt x="859" y="1560"/>
                    <a:pt x="870" y="1557"/>
                  </a:cubicBezTo>
                  <a:cubicBezTo>
                    <a:pt x="873" y="1550"/>
                    <a:pt x="885" y="1548"/>
                    <a:pt x="881" y="1538"/>
                  </a:cubicBezTo>
                  <a:cubicBezTo>
                    <a:pt x="879" y="1538"/>
                    <a:pt x="875" y="1539"/>
                    <a:pt x="874" y="1537"/>
                  </a:cubicBezTo>
                  <a:cubicBezTo>
                    <a:pt x="877" y="1537"/>
                    <a:pt x="879" y="1535"/>
                    <a:pt x="879" y="1530"/>
                  </a:cubicBezTo>
                  <a:cubicBezTo>
                    <a:pt x="873" y="1529"/>
                    <a:pt x="865" y="1530"/>
                    <a:pt x="861" y="1527"/>
                  </a:cubicBezTo>
                  <a:cubicBezTo>
                    <a:pt x="862" y="1525"/>
                    <a:pt x="863" y="1523"/>
                    <a:pt x="865" y="1523"/>
                  </a:cubicBezTo>
                  <a:cubicBezTo>
                    <a:pt x="869" y="1523"/>
                    <a:pt x="869" y="1526"/>
                    <a:pt x="872" y="1526"/>
                  </a:cubicBezTo>
                  <a:cubicBezTo>
                    <a:pt x="903" y="1528"/>
                    <a:pt x="925" y="1517"/>
                    <a:pt x="941" y="1500"/>
                  </a:cubicBezTo>
                  <a:cubicBezTo>
                    <a:pt x="941" y="1497"/>
                    <a:pt x="943" y="1496"/>
                    <a:pt x="943" y="1493"/>
                  </a:cubicBezTo>
                  <a:cubicBezTo>
                    <a:pt x="947" y="1488"/>
                    <a:pt x="955" y="1486"/>
                    <a:pt x="960" y="1482"/>
                  </a:cubicBezTo>
                  <a:cubicBezTo>
                    <a:pt x="975" y="1472"/>
                    <a:pt x="981" y="1453"/>
                    <a:pt x="998" y="1446"/>
                  </a:cubicBezTo>
                  <a:cubicBezTo>
                    <a:pt x="1002" y="1440"/>
                    <a:pt x="1005" y="1432"/>
                    <a:pt x="1009" y="1426"/>
                  </a:cubicBezTo>
                  <a:cubicBezTo>
                    <a:pt x="1010" y="1422"/>
                    <a:pt x="1006" y="1423"/>
                    <a:pt x="1006" y="1420"/>
                  </a:cubicBezTo>
                  <a:cubicBezTo>
                    <a:pt x="1009" y="1415"/>
                    <a:pt x="1013" y="1410"/>
                    <a:pt x="1012" y="1404"/>
                  </a:cubicBezTo>
                  <a:cubicBezTo>
                    <a:pt x="1016" y="1403"/>
                    <a:pt x="1016" y="1405"/>
                    <a:pt x="1020" y="1405"/>
                  </a:cubicBezTo>
                  <a:cubicBezTo>
                    <a:pt x="1026" y="1391"/>
                    <a:pt x="1041" y="1385"/>
                    <a:pt x="1053" y="1377"/>
                  </a:cubicBezTo>
                  <a:cubicBezTo>
                    <a:pt x="1056" y="1376"/>
                    <a:pt x="1058" y="1378"/>
                    <a:pt x="1060" y="1378"/>
                  </a:cubicBezTo>
                  <a:cubicBezTo>
                    <a:pt x="1067" y="1363"/>
                    <a:pt x="1080" y="1365"/>
                    <a:pt x="1092" y="1355"/>
                  </a:cubicBezTo>
                  <a:cubicBezTo>
                    <a:pt x="1092" y="1357"/>
                    <a:pt x="1091" y="1357"/>
                    <a:pt x="1091" y="1359"/>
                  </a:cubicBezTo>
                  <a:cubicBezTo>
                    <a:pt x="1107" y="1359"/>
                    <a:pt x="1107" y="1342"/>
                    <a:pt x="1121" y="1339"/>
                  </a:cubicBezTo>
                  <a:cubicBezTo>
                    <a:pt x="1123" y="1329"/>
                    <a:pt x="1129" y="1322"/>
                    <a:pt x="1133" y="1313"/>
                  </a:cubicBezTo>
                  <a:cubicBezTo>
                    <a:pt x="1147" y="1307"/>
                    <a:pt x="1144" y="1283"/>
                    <a:pt x="1157" y="1275"/>
                  </a:cubicBezTo>
                  <a:cubicBezTo>
                    <a:pt x="1158" y="1258"/>
                    <a:pt x="1170" y="1247"/>
                    <a:pt x="1168" y="1229"/>
                  </a:cubicBezTo>
                  <a:cubicBezTo>
                    <a:pt x="1170" y="1225"/>
                    <a:pt x="1172" y="1219"/>
                    <a:pt x="1170" y="1214"/>
                  </a:cubicBezTo>
                  <a:cubicBezTo>
                    <a:pt x="1173" y="1209"/>
                    <a:pt x="1175" y="1204"/>
                    <a:pt x="1177" y="1199"/>
                  </a:cubicBezTo>
                  <a:cubicBezTo>
                    <a:pt x="1179" y="1200"/>
                    <a:pt x="1179" y="1203"/>
                    <a:pt x="1182" y="1202"/>
                  </a:cubicBezTo>
                  <a:cubicBezTo>
                    <a:pt x="1195" y="1191"/>
                    <a:pt x="1197" y="1169"/>
                    <a:pt x="1212" y="1159"/>
                  </a:cubicBezTo>
                  <a:cubicBezTo>
                    <a:pt x="1221" y="1141"/>
                    <a:pt x="1239" y="1122"/>
                    <a:pt x="1238" y="1096"/>
                  </a:cubicBezTo>
                  <a:cubicBezTo>
                    <a:pt x="1237" y="1087"/>
                    <a:pt x="1235" y="1078"/>
                    <a:pt x="1234" y="1069"/>
                  </a:cubicBezTo>
                  <a:close/>
                  <a:moveTo>
                    <a:pt x="810" y="260"/>
                  </a:moveTo>
                  <a:cubicBezTo>
                    <a:pt x="810" y="264"/>
                    <a:pt x="807" y="262"/>
                    <a:pt x="805" y="261"/>
                  </a:cubicBezTo>
                  <a:cubicBezTo>
                    <a:pt x="805" y="259"/>
                    <a:pt x="809" y="259"/>
                    <a:pt x="810" y="260"/>
                  </a:cubicBezTo>
                  <a:close/>
                  <a:moveTo>
                    <a:pt x="744" y="232"/>
                  </a:moveTo>
                  <a:cubicBezTo>
                    <a:pt x="747" y="232"/>
                    <a:pt x="747" y="232"/>
                    <a:pt x="747" y="232"/>
                  </a:cubicBezTo>
                  <a:cubicBezTo>
                    <a:pt x="745" y="232"/>
                    <a:pt x="745" y="236"/>
                    <a:pt x="741" y="235"/>
                  </a:cubicBezTo>
                  <a:cubicBezTo>
                    <a:pt x="740" y="232"/>
                    <a:pt x="746" y="235"/>
                    <a:pt x="744" y="232"/>
                  </a:cubicBezTo>
                  <a:close/>
                  <a:moveTo>
                    <a:pt x="696" y="317"/>
                  </a:moveTo>
                  <a:cubicBezTo>
                    <a:pt x="693" y="320"/>
                    <a:pt x="684" y="321"/>
                    <a:pt x="681" y="321"/>
                  </a:cubicBezTo>
                  <a:cubicBezTo>
                    <a:pt x="681" y="315"/>
                    <a:pt x="691" y="316"/>
                    <a:pt x="696" y="317"/>
                  </a:cubicBezTo>
                  <a:close/>
                  <a:moveTo>
                    <a:pt x="640" y="345"/>
                  </a:moveTo>
                  <a:cubicBezTo>
                    <a:pt x="638" y="349"/>
                    <a:pt x="637" y="353"/>
                    <a:pt x="633" y="354"/>
                  </a:cubicBezTo>
                  <a:cubicBezTo>
                    <a:pt x="631" y="350"/>
                    <a:pt x="634" y="345"/>
                    <a:pt x="640" y="345"/>
                  </a:cubicBezTo>
                  <a:close/>
                  <a:moveTo>
                    <a:pt x="705" y="29"/>
                  </a:moveTo>
                  <a:cubicBezTo>
                    <a:pt x="708" y="32"/>
                    <a:pt x="711" y="28"/>
                    <a:pt x="715" y="29"/>
                  </a:cubicBezTo>
                  <a:cubicBezTo>
                    <a:pt x="718" y="30"/>
                    <a:pt x="714" y="30"/>
                    <a:pt x="713" y="30"/>
                  </a:cubicBezTo>
                  <a:cubicBezTo>
                    <a:pt x="711" y="30"/>
                    <a:pt x="712" y="31"/>
                    <a:pt x="713" y="31"/>
                  </a:cubicBezTo>
                  <a:cubicBezTo>
                    <a:pt x="709" y="33"/>
                    <a:pt x="706" y="30"/>
                    <a:pt x="702" y="32"/>
                  </a:cubicBezTo>
                  <a:cubicBezTo>
                    <a:pt x="702" y="30"/>
                    <a:pt x="706" y="32"/>
                    <a:pt x="705" y="29"/>
                  </a:cubicBezTo>
                  <a:close/>
                  <a:moveTo>
                    <a:pt x="679" y="34"/>
                  </a:moveTo>
                  <a:cubicBezTo>
                    <a:pt x="680" y="30"/>
                    <a:pt x="679" y="26"/>
                    <a:pt x="686" y="27"/>
                  </a:cubicBezTo>
                  <a:cubicBezTo>
                    <a:pt x="685" y="28"/>
                    <a:pt x="684" y="28"/>
                    <a:pt x="683" y="28"/>
                  </a:cubicBezTo>
                  <a:cubicBezTo>
                    <a:pt x="683" y="30"/>
                    <a:pt x="684" y="31"/>
                    <a:pt x="686" y="31"/>
                  </a:cubicBezTo>
                  <a:cubicBezTo>
                    <a:pt x="685" y="32"/>
                    <a:pt x="683" y="32"/>
                    <a:pt x="682" y="32"/>
                  </a:cubicBezTo>
                  <a:cubicBezTo>
                    <a:pt x="681" y="34"/>
                    <a:pt x="684" y="34"/>
                    <a:pt x="685" y="35"/>
                  </a:cubicBezTo>
                  <a:cubicBezTo>
                    <a:pt x="683" y="38"/>
                    <a:pt x="682" y="32"/>
                    <a:pt x="679" y="34"/>
                  </a:cubicBezTo>
                  <a:close/>
                  <a:moveTo>
                    <a:pt x="667" y="65"/>
                  </a:moveTo>
                  <a:cubicBezTo>
                    <a:pt x="664" y="66"/>
                    <a:pt x="664" y="71"/>
                    <a:pt x="659" y="71"/>
                  </a:cubicBezTo>
                  <a:cubicBezTo>
                    <a:pt x="659" y="70"/>
                    <a:pt x="660" y="70"/>
                    <a:pt x="660" y="69"/>
                  </a:cubicBezTo>
                  <a:cubicBezTo>
                    <a:pt x="660" y="68"/>
                    <a:pt x="659" y="69"/>
                    <a:pt x="658" y="68"/>
                  </a:cubicBezTo>
                  <a:cubicBezTo>
                    <a:pt x="661" y="67"/>
                    <a:pt x="663" y="65"/>
                    <a:pt x="667" y="65"/>
                  </a:cubicBezTo>
                  <a:close/>
                  <a:moveTo>
                    <a:pt x="655" y="67"/>
                  </a:moveTo>
                  <a:cubicBezTo>
                    <a:pt x="649" y="71"/>
                    <a:pt x="646" y="63"/>
                    <a:pt x="640" y="65"/>
                  </a:cubicBezTo>
                  <a:cubicBezTo>
                    <a:pt x="642" y="61"/>
                    <a:pt x="652" y="65"/>
                    <a:pt x="655" y="67"/>
                  </a:cubicBezTo>
                  <a:close/>
                  <a:moveTo>
                    <a:pt x="363" y="486"/>
                  </a:moveTo>
                  <a:cubicBezTo>
                    <a:pt x="366" y="486"/>
                    <a:pt x="370" y="485"/>
                    <a:pt x="370" y="489"/>
                  </a:cubicBezTo>
                  <a:cubicBezTo>
                    <a:pt x="368" y="491"/>
                    <a:pt x="362" y="491"/>
                    <a:pt x="363" y="486"/>
                  </a:cubicBezTo>
                  <a:close/>
                  <a:moveTo>
                    <a:pt x="229" y="164"/>
                  </a:moveTo>
                  <a:cubicBezTo>
                    <a:pt x="229" y="167"/>
                    <a:pt x="227" y="167"/>
                    <a:pt x="224" y="167"/>
                  </a:cubicBezTo>
                  <a:cubicBezTo>
                    <a:pt x="225" y="165"/>
                    <a:pt x="226" y="165"/>
                    <a:pt x="229" y="164"/>
                  </a:cubicBezTo>
                  <a:close/>
                  <a:moveTo>
                    <a:pt x="222" y="177"/>
                  </a:moveTo>
                  <a:cubicBezTo>
                    <a:pt x="223" y="180"/>
                    <a:pt x="219" y="179"/>
                    <a:pt x="219" y="181"/>
                  </a:cubicBezTo>
                  <a:cubicBezTo>
                    <a:pt x="218" y="180"/>
                    <a:pt x="218" y="178"/>
                    <a:pt x="216" y="179"/>
                  </a:cubicBezTo>
                  <a:cubicBezTo>
                    <a:pt x="217" y="177"/>
                    <a:pt x="219" y="177"/>
                    <a:pt x="222" y="177"/>
                  </a:cubicBezTo>
                  <a:close/>
                  <a:moveTo>
                    <a:pt x="521" y="896"/>
                  </a:moveTo>
                  <a:cubicBezTo>
                    <a:pt x="518" y="896"/>
                    <a:pt x="519" y="893"/>
                    <a:pt x="519" y="890"/>
                  </a:cubicBezTo>
                  <a:cubicBezTo>
                    <a:pt x="522" y="889"/>
                    <a:pt x="520" y="894"/>
                    <a:pt x="521" y="896"/>
                  </a:cubicBezTo>
                  <a:close/>
                  <a:moveTo>
                    <a:pt x="630" y="875"/>
                  </a:moveTo>
                  <a:cubicBezTo>
                    <a:pt x="627" y="870"/>
                    <a:pt x="621" y="869"/>
                    <a:pt x="617" y="865"/>
                  </a:cubicBezTo>
                  <a:cubicBezTo>
                    <a:pt x="620" y="859"/>
                    <a:pt x="623" y="852"/>
                    <a:pt x="631" y="851"/>
                  </a:cubicBezTo>
                  <a:cubicBezTo>
                    <a:pt x="634" y="859"/>
                    <a:pt x="641" y="870"/>
                    <a:pt x="630" y="875"/>
                  </a:cubicBezTo>
                  <a:close/>
                  <a:moveTo>
                    <a:pt x="990" y="1051"/>
                  </a:moveTo>
                  <a:cubicBezTo>
                    <a:pt x="991" y="1050"/>
                    <a:pt x="994" y="1050"/>
                    <a:pt x="997" y="1050"/>
                  </a:cubicBezTo>
                  <a:cubicBezTo>
                    <a:pt x="997" y="1053"/>
                    <a:pt x="990" y="1056"/>
                    <a:pt x="990" y="1051"/>
                  </a:cubicBezTo>
                  <a:close/>
                  <a:moveTo>
                    <a:pt x="1009" y="1040"/>
                  </a:moveTo>
                  <a:cubicBezTo>
                    <a:pt x="1011" y="1038"/>
                    <a:pt x="1012" y="1031"/>
                    <a:pt x="1006" y="1033"/>
                  </a:cubicBezTo>
                  <a:cubicBezTo>
                    <a:pt x="1005" y="1029"/>
                    <a:pt x="1008" y="1029"/>
                    <a:pt x="1009" y="1026"/>
                  </a:cubicBezTo>
                  <a:cubicBezTo>
                    <a:pt x="1012" y="1030"/>
                    <a:pt x="1014" y="1029"/>
                    <a:pt x="1018" y="1027"/>
                  </a:cubicBezTo>
                  <a:cubicBezTo>
                    <a:pt x="1019" y="1034"/>
                    <a:pt x="1015" y="1038"/>
                    <a:pt x="1017" y="1044"/>
                  </a:cubicBezTo>
                  <a:cubicBezTo>
                    <a:pt x="1015" y="1042"/>
                    <a:pt x="1015" y="1038"/>
                    <a:pt x="1009" y="1040"/>
                  </a:cubicBezTo>
                  <a:close/>
                  <a:moveTo>
                    <a:pt x="1037" y="1051"/>
                  </a:moveTo>
                  <a:cubicBezTo>
                    <a:pt x="1033" y="1056"/>
                    <a:pt x="1028" y="1055"/>
                    <a:pt x="1019" y="1056"/>
                  </a:cubicBezTo>
                  <a:cubicBezTo>
                    <a:pt x="1018" y="1054"/>
                    <a:pt x="1016" y="1053"/>
                    <a:pt x="1016" y="1050"/>
                  </a:cubicBezTo>
                  <a:cubicBezTo>
                    <a:pt x="1022" y="1054"/>
                    <a:pt x="1035" y="1056"/>
                    <a:pt x="1037" y="1048"/>
                  </a:cubicBezTo>
                  <a:cubicBezTo>
                    <a:pt x="1039" y="1047"/>
                    <a:pt x="1043" y="1049"/>
                    <a:pt x="1044" y="1047"/>
                  </a:cubicBezTo>
                  <a:cubicBezTo>
                    <a:pt x="1048" y="1049"/>
                    <a:pt x="1039" y="1056"/>
                    <a:pt x="1037" y="1051"/>
                  </a:cubicBezTo>
                  <a:close/>
                  <a:moveTo>
                    <a:pt x="1094" y="161"/>
                  </a:moveTo>
                  <a:cubicBezTo>
                    <a:pt x="1092" y="160"/>
                    <a:pt x="1091" y="154"/>
                    <a:pt x="1086" y="155"/>
                  </a:cubicBezTo>
                  <a:cubicBezTo>
                    <a:pt x="1085" y="155"/>
                    <a:pt x="1087" y="154"/>
                    <a:pt x="1085" y="152"/>
                  </a:cubicBezTo>
                  <a:cubicBezTo>
                    <a:pt x="1084" y="151"/>
                    <a:pt x="1078" y="147"/>
                    <a:pt x="1073" y="144"/>
                  </a:cubicBezTo>
                  <a:cubicBezTo>
                    <a:pt x="1067" y="140"/>
                    <a:pt x="1061" y="134"/>
                    <a:pt x="1057" y="136"/>
                  </a:cubicBezTo>
                  <a:cubicBezTo>
                    <a:pt x="1085" y="149"/>
                    <a:pt x="1097" y="174"/>
                    <a:pt x="1123" y="187"/>
                  </a:cubicBezTo>
                  <a:cubicBezTo>
                    <a:pt x="1117" y="178"/>
                    <a:pt x="1101" y="169"/>
                    <a:pt x="1094" y="161"/>
                  </a:cubicBezTo>
                  <a:close/>
                  <a:moveTo>
                    <a:pt x="1106" y="170"/>
                  </a:moveTo>
                  <a:cubicBezTo>
                    <a:pt x="1117" y="179"/>
                    <a:pt x="1131" y="191"/>
                    <a:pt x="1141" y="199"/>
                  </a:cubicBezTo>
                  <a:cubicBezTo>
                    <a:pt x="1131" y="188"/>
                    <a:pt x="1117" y="177"/>
                    <a:pt x="1106" y="170"/>
                  </a:cubicBezTo>
                  <a:close/>
                  <a:moveTo>
                    <a:pt x="1104" y="167"/>
                  </a:moveTo>
                  <a:cubicBezTo>
                    <a:pt x="1101" y="166"/>
                    <a:pt x="1098" y="160"/>
                    <a:pt x="1095" y="161"/>
                  </a:cubicBezTo>
                  <a:cubicBezTo>
                    <a:pt x="1098" y="162"/>
                    <a:pt x="1102" y="168"/>
                    <a:pt x="1104" y="167"/>
                  </a:cubicBezTo>
                  <a:close/>
                  <a:moveTo>
                    <a:pt x="83" y="155"/>
                  </a:moveTo>
                  <a:cubicBezTo>
                    <a:pt x="79" y="155"/>
                    <a:pt x="72" y="158"/>
                    <a:pt x="73" y="161"/>
                  </a:cubicBezTo>
                  <a:cubicBezTo>
                    <a:pt x="77" y="159"/>
                    <a:pt x="80" y="158"/>
                    <a:pt x="83" y="155"/>
                  </a:cubicBezTo>
                  <a:close/>
                  <a:moveTo>
                    <a:pt x="809" y="206"/>
                  </a:moveTo>
                  <a:cubicBezTo>
                    <a:pt x="813" y="211"/>
                    <a:pt x="830" y="215"/>
                    <a:pt x="837" y="211"/>
                  </a:cubicBezTo>
                  <a:cubicBezTo>
                    <a:pt x="831" y="207"/>
                    <a:pt x="816" y="205"/>
                    <a:pt x="809" y="206"/>
                  </a:cubicBezTo>
                  <a:close/>
                  <a:moveTo>
                    <a:pt x="1171" y="227"/>
                  </a:moveTo>
                  <a:cubicBezTo>
                    <a:pt x="1179" y="233"/>
                    <a:pt x="1189" y="244"/>
                    <a:pt x="1181" y="235"/>
                  </a:cubicBezTo>
                  <a:cubicBezTo>
                    <a:pt x="1178" y="232"/>
                    <a:pt x="1164" y="219"/>
                    <a:pt x="1158" y="214"/>
                  </a:cubicBezTo>
                  <a:cubicBezTo>
                    <a:pt x="1161" y="222"/>
                    <a:pt x="1166" y="223"/>
                    <a:pt x="1171" y="227"/>
                  </a:cubicBezTo>
                  <a:close/>
                  <a:moveTo>
                    <a:pt x="1211" y="269"/>
                  </a:moveTo>
                  <a:cubicBezTo>
                    <a:pt x="1212" y="270"/>
                    <a:pt x="1213" y="271"/>
                    <a:pt x="1214" y="272"/>
                  </a:cubicBezTo>
                  <a:cubicBezTo>
                    <a:pt x="1213" y="270"/>
                    <a:pt x="1212" y="270"/>
                    <a:pt x="1211" y="269"/>
                  </a:cubicBezTo>
                  <a:close/>
                  <a:moveTo>
                    <a:pt x="1214" y="273"/>
                  </a:moveTo>
                  <a:cubicBezTo>
                    <a:pt x="1211" y="273"/>
                    <a:pt x="1207" y="269"/>
                    <a:pt x="1206" y="271"/>
                  </a:cubicBezTo>
                  <a:cubicBezTo>
                    <a:pt x="1227" y="298"/>
                    <a:pt x="1246" y="326"/>
                    <a:pt x="1268" y="353"/>
                  </a:cubicBezTo>
                  <a:cubicBezTo>
                    <a:pt x="1272" y="352"/>
                    <a:pt x="1266" y="349"/>
                    <a:pt x="1269" y="350"/>
                  </a:cubicBezTo>
                  <a:cubicBezTo>
                    <a:pt x="1273" y="353"/>
                    <a:pt x="1277" y="361"/>
                    <a:pt x="1280" y="361"/>
                  </a:cubicBezTo>
                  <a:cubicBezTo>
                    <a:pt x="1264" y="329"/>
                    <a:pt x="1237" y="296"/>
                    <a:pt x="1214" y="272"/>
                  </a:cubicBezTo>
                  <a:cubicBezTo>
                    <a:pt x="1214" y="272"/>
                    <a:pt x="1214" y="272"/>
                    <a:pt x="1214" y="273"/>
                  </a:cubicBezTo>
                  <a:close/>
                  <a:moveTo>
                    <a:pt x="1428" y="780"/>
                  </a:moveTo>
                  <a:cubicBezTo>
                    <a:pt x="1426" y="739"/>
                    <a:pt x="1419" y="697"/>
                    <a:pt x="1410" y="658"/>
                  </a:cubicBezTo>
                  <a:cubicBezTo>
                    <a:pt x="1385" y="546"/>
                    <a:pt x="1341" y="445"/>
                    <a:pt x="1288" y="369"/>
                  </a:cubicBezTo>
                  <a:cubicBezTo>
                    <a:pt x="1288" y="370"/>
                    <a:pt x="1288" y="371"/>
                    <a:pt x="1289" y="372"/>
                  </a:cubicBezTo>
                  <a:cubicBezTo>
                    <a:pt x="1285" y="372"/>
                    <a:pt x="1285" y="368"/>
                    <a:pt x="1283" y="367"/>
                  </a:cubicBezTo>
                  <a:cubicBezTo>
                    <a:pt x="1289" y="378"/>
                    <a:pt x="1294" y="388"/>
                    <a:pt x="1298" y="401"/>
                  </a:cubicBezTo>
                  <a:cubicBezTo>
                    <a:pt x="1306" y="427"/>
                    <a:pt x="1327" y="450"/>
                    <a:pt x="1328" y="474"/>
                  </a:cubicBezTo>
                  <a:cubicBezTo>
                    <a:pt x="1328" y="478"/>
                    <a:pt x="1327" y="480"/>
                    <a:pt x="1327" y="483"/>
                  </a:cubicBezTo>
                  <a:cubicBezTo>
                    <a:pt x="1328" y="490"/>
                    <a:pt x="1335" y="498"/>
                    <a:pt x="1331" y="506"/>
                  </a:cubicBezTo>
                  <a:cubicBezTo>
                    <a:pt x="1338" y="519"/>
                    <a:pt x="1338" y="530"/>
                    <a:pt x="1340" y="546"/>
                  </a:cubicBezTo>
                  <a:cubicBezTo>
                    <a:pt x="1342" y="554"/>
                    <a:pt x="1345" y="561"/>
                    <a:pt x="1346" y="568"/>
                  </a:cubicBezTo>
                  <a:cubicBezTo>
                    <a:pt x="1346" y="569"/>
                    <a:pt x="1345" y="572"/>
                    <a:pt x="1345" y="573"/>
                  </a:cubicBezTo>
                  <a:cubicBezTo>
                    <a:pt x="1346" y="582"/>
                    <a:pt x="1353" y="591"/>
                    <a:pt x="1357" y="600"/>
                  </a:cubicBezTo>
                  <a:cubicBezTo>
                    <a:pt x="1359" y="606"/>
                    <a:pt x="1358" y="611"/>
                    <a:pt x="1360" y="616"/>
                  </a:cubicBezTo>
                  <a:cubicBezTo>
                    <a:pt x="1363" y="626"/>
                    <a:pt x="1369" y="633"/>
                    <a:pt x="1370" y="646"/>
                  </a:cubicBezTo>
                  <a:cubicBezTo>
                    <a:pt x="1371" y="656"/>
                    <a:pt x="1373" y="664"/>
                    <a:pt x="1374" y="673"/>
                  </a:cubicBezTo>
                  <a:cubicBezTo>
                    <a:pt x="1374" y="678"/>
                    <a:pt x="1372" y="683"/>
                    <a:pt x="1373" y="689"/>
                  </a:cubicBezTo>
                  <a:cubicBezTo>
                    <a:pt x="1374" y="695"/>
                    <a:pt x="1380" y="702"/>
                    <a:pt x="1381" y="710"/>
                  </a:cubicBezTo>
                  <a:cubicBezTo>
                    <a:pt x="1382" y="716"/>
                    <a:pt x="1380" y="722"/>
                    <a:pt x="1383" y="727"/>
                  </a:cubicBezTo>
                  <a:cubicBezTo>
                    <a:pt x="1384" y="730"/>
                    <a:pt x="1389" y="730"/>
                    <a:pt x="1386" y="735"/>
                  </a:cubicBezTo>
                  <a:cubicBezTo>
                    <a:pt x="1388" y="736"/>
                    <a:pt x="1390" y="732"/>
                    <a:pt x="1390" y="735"/>
                  </a:cubicBezTo>
                  <a:cubicBezTo>
                    <a:pt x="1392" y="747"/>
                    <a:pt x="1402" y="757"/>
                    <a:pt x="1405" y="769"/>
                  </a:cubicBezTo>
                  <a:cubicBezTo>
                    <a:pt x="1406" y="773"/>
                    <a:pt x="1405" y="778"/>
                    <a:pt x="1406" y="782"/>
                  </a:cubicBezTo>
                  <a:cubicBezTo>
                    <a:pt x="1408" y="793"/>
                    <a:pt x="1415" y="800"/>
                    <a:pt x="1418" y="810"/>
                  </a:cubicBezTo>
                  <a:cubicBezTo>
                    <a:pt x="1420" y="816"/>
                    <a:pt x="1419" y="823"/>
                    <a:pt x="1425" y="828"/>
                  </a:cubicBezTo>
                  <a:cubicBezTo>
                    <a:pt x="1427" y="811"/>
                    <a:pt x="1428" y="797"/>
                    <a:pt x="1428" y="780"/>
                  </a:cubicBezTo>
                  <a:close/>
                  <a:moveTo>
                    <a:pt x="1288" y="369"/>
                  </a:moveTo>
                  <a:cubicBezTo>
                    <a:pt x="1287" y="368"/>
                    <a:pt x="1287" y="367"/>
                    <a:pt x="1286" y="366"/>
                  </a:cubicBezTo>
                  <a:cubicBezTo>
                    <a:pt x="1286" y="367"/>
                    <a:pt x="1287" y="368"/>
                    <a:pt x="1288" y="369"/>
                  </a:cubicBezTo>
                  <a:close/>
                  <a:moveTo>
                    <a:pt x="672" y="16"/>
                  </a:moveTo>
                  <a:cubicBezTo>
                    <a:pt x="687" y="14"/>
                    <a:pt x="699" y="20"/>
                    <a:pt x="710" y="15"/>
                  </a:cubicBezTo>
                  <a:cubicBezTo>
                    <a:pt x="708" y="14"/>
                    <a:pt x="704" y="16"/>
                    <a:pt x="704" y="14"/>
                  </a:cubicBezTo>
                  <a:cubicBezTo>
                    <a:pt x="709" y="15"/>
                    <a:pt x="709" y="11"/>
                    <a:pt x="713" y="12"/>
                  </a:cubicBezTo>
                  <a:cubicBezTo>
                    <a:pt x="715" y="8"/>
                    <a:pt x="709" y="11"/>
                    <a:pt x="710" y="9"/>
                  </a:cubicBezTo>
                  <a:cubicBezTo>
                    <a:pt x="718" y="9"/>
                    <a:pt x="722" y="5"/>
                    <a:pt x="728" y="3"/>
                  </a:cubicBezTo>
                  <a:cubicBezTo>
                    <a:pt x="710" y="1"/>
                    <a:pt x="689" y="0"/>
                    <a:pt x="671" y="2"/>
                  </a:cubicBezTo>
                  <a:cubicBezTo>
                    <a:pt x="673" y="2"/>
                    <a:pt x="676" y="4"/>
                    <a:pt x="674" y="5"/>
                  </a:cubicBezTo>
                  <a:cubicBezTo>
                    <a:pt x="668" y="2"/>
                    <a:pt x="660" y="2"/>
                    <a:pt x="655" y="6"/>
                  </a:cubicBezTo>
                  <a:cubicBezTo>
                    <a:pt x="661" y="11"/>
                    <a:pt x="673" y="8"/>
                    <a:pt x="678" y="14"/>
                  </a:cubicBezTo>
                  <a:cubicBezTo>
                    <a:pt x="675" y="14"/>
                    <a:pt x="672" y="13"/>
                    <a:pt x="672" y="16"/>
                  </a:cubicBezTo>
                  <a:close/>
                  <a:moveTo>
                    <a:pt x="678" y="11"/>
                  </a:moveTo>
                  <a:cubicBezTo>
                    <a:pt x="679" y="9"/>
                    <a:pt x="684" y="12"/>
                    <a:pt x="687" y="12"/>
                  </a:cubicBezTo>
                  <a:cubicBezTo>
                    <a:pt x="685" y="14"/>
                    <a:pt x="680" y="11"/>
                    <a:pt x="678" y="11"/>
                  </a:cubicBezTo>
                  <a:close/>
                  <a:moveTo>
                    <a:pt x="676" y="5"/>
                  </a:moveTo>
                  <a:cubicBezTo>
                    <a:pt x="678" y="4"/>
                    <a:pt x="681" y="3"/>
                    <a:pt x="685" y="3"/>
                  </a:cubicBezTo>
                  <a:cubicBezTo>
                    <a:pt x="684" y="5"/>
                    <a:pt x="681" y="4"/>
                    <a:pt x="682" y="7"/>
                  </a:cubicBezTo>
                  <a:cubicBezTo>
                    <a:pt x="679" y="7"/>
                    <a:pt x="680" y="4"/>
                    <a:pt x="676" y="5"/>
                  </a:cubicBezTo>
                  <a:close/>
                  <a:moveTo>
                    <a:pt x="617" y="16"/>
                  </a:moveTo>
                  <a:cubicBezTo>
                    <a:pt x="614" y="13"/>
                    <a:pt x="609" y="18"/>
                    <a:pt x="610" y="13"/>
                  </a:cubicBezTo>
                  <a:cubicBezTo>
                    <a:pt x="607" y="12"/>
                    <a:pt x="606" y="14"/>
                    <a:pt x="602" y="14"/>
                  </a:cubicBezTo>
                  <a:cubicBezTo>
                    <a:pt x="602" y="16"/>
                    <a:pt x="603" y="16"/>
                    <a:pt x="604" y="17"/>
                  </a:cubicBezTo>
                  <a:cubicBezTo>
                    <a:pt x="595" y="19"/>
                    <a:pt x="595" y="13"/>
                    <a:pt x="588" y="12"/>
                  </a:cubicBezTo>
                  <a:cubicBezTo>
                    <a:pt x="585" y="15"/>
                    <a:pt x="572" y="16"/>
                    <a:pt x="567" y="19"/>
                  </a:cubicBezTo>
                  <a:cubicBezTo>
                    <a:pt x="582" y="23"/>
                    <a:pt x="603" y="22"/>
                    <a:pt x="617" y="16"/>
                  </a:cubicBezTo>
                  <a:close/>
                  <a:moveTo>
                    <a:pt x="508" y="34"/>
                  </a:moveTo>
                  <a:cubicBezTo>
                    <a:pt x="522" y="34"/>
                    <a:pt x="533" y="27"/>
                    <a:pt x="545" y="29"/>
                  </a:cubicBezTo>
                  <a:cubicBezTo>
                    <a:pt x="537" y="29"/>
                    <a:pt x="533" y="33"/>
                    <a:pt x="529" y="38"/>
                  </a:cubicBezTo>
                  <a:cubicBezTo>
                    <a:pt x="530" y="38"/>
                    <a:pt x="532" y="37"/>
                    <a:pt x="532" y="39"/>
                  </a:cubicBezTo>
                  <a:cubicBezTo>
                    <a:pt x="530" y="41"/>
                    <a:pt x="524" y="38"/>
                    <a:pt x="523" y="42"/>
                  </a:cubicBezTo>
                  <a:cubicBezTo>
                    <a:pt x="524" y="45"/>
                    <a:pt x="529" y="42"/>
                    <a:pt x="528" y="45"/>
                  </a:cubicBezTo>
                  <a:cubicBezTo>
                    <a:pt x="526" y="45"/>
                    <a:pt x="525" y="47"/>
                    <a:pt x="526" y="48"/>
                  </a:cubicBezTo>
                  <a:cubicBezTo>
                    <a:pt x="542" y="50"/>
                    <a:pt x="555" y="43"/>
                    <a:pt x="569" y="45"/>
                  </a:cubicBezTo>
                  <a:cubicBezTo>
                    <a:pt x="575" y="46"/>
                    <a:pt x="580" y="52"/>
                    <a:pt x="588" y="49"/>
                  </a:cubicBezTo>
                  <a:cubicBezTo>
                    <a:pt x="589" y="46"/>
                    <a:pt x="585" y="48"/>
                    <a:pt x="586" y="45"/>
                  </a:cubicBezTo>
                  <a:cubicBezTo>
                    <a:pt x="593" y="44"/>
                    <a:pt x="602" y="46"/>
                    <a:pt x="607" y="42"/>
                  </a:cubicBezTo>
                  <a:cubicBezTo>
                    <a:pt x="605" y="38"/>
                    <a:pt x="596" y="40"/>
                    <a:pt x="593" y="37"/>
                  </a:cubicBezTo>
                  <a:cubicBezTo>
                    <a:pt x="595" y="37"/>
                    <a:pt x="595" y="35"/>
                    <a:pt x="597" y="35"/>
                  </a:cubicBezTo>
                  <a:cubicBezTo>
                    <a:pt x="597" y="21"/>
                    <a:pt x="585" y="26"/>
                    <a:pt x="579" y="31"/>
                  </a:cubicBezTo>
                  <a:cubicBezTo>
                    <a:pt x="579" y="29"/>
                    <a:pt x="581" y="28"/>
                    <a:pt x="579" y="26"/>
                  </a:cubicBezTo>
                  <a:cubicBezTo>
                    <a:pt x="568" y="31"/>
                    <a:pt x="561" y="23"/>
                    <a:pt x="554" y="21"/>
                  </a:cubicBezTo>
                  <a:cubicBezTo>
                    <a:pt x="545" y="20"/>
                    <a:pt x="537" y="22"/>
                    <a:pt x="524" y="21"/>
                  </a:cubicBezTo>
                  <a:cubicBezTo>
                    <a:pt x="523" y="25"/>
                    <a:pt x="529" y="22"/>
                    <a:pt x="527" y="25"/>
                  </a:cubicBezTo>
                  <a:cubicBezTo>
                    <a:pt x="518" y="24"/>
                    <a:pt x="512" y="27"/>
                    <a:pt x="507" y="31"/>
                  </a:cubicBezTo>
                  <a:cubicBezTo>
                    <a:pt x="510" y="30"/>
                    <a:pt x="509" y="33"/>
                    <a:pt x="508" y="34"/>
                  </a:cubicBezTo>
                  <a:close/>
                  <a:moveTo>
                    <a:pt x="556" y="26"/>
                  </a:moveTo>
                  <a:cubicBezTo>
                    <a:pt x="554" y="28"/>
                    <a:pt x="550" y="28"/>
                    <a:pt x="546" y="28"/>
                  </a:cubicBezTo>
                  <a:cubicBezTo>
                    <a:pt x="549" y="27"/>
                    <a:pt x="552" y="26"/>
                    <a:pt x="556" y="26"/>
                  </a:cubicBezTo>
                  <a:close/>
                </a:path>
              </a:pathLst>
            </a:custGeom>
            <a:solidFill>
              <a:schemeClr val="accent1"/>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 name="Oval 29"/>
            <p:cNvSpPr>
              <a:spLocks noChangeArrowheads="1"/>
            </p:cNvSpPr>
            <p:nvPr/>
          </p:nvSpPr>
          <p:spPr bwMode="auto">
            <a:xfrm>
              <a:off x="1641336" y="4357365"/>
              <a:ext cx="2052000" cy="2052000"/>
            </a:xfrm>
            <a:prstGeom prst="ellipse">
              <a:avLst/>
            </a:prstGeom>
            <a:noFill/>
            <a:ln w="9525">
              <a:solidFill>
                <a:schemeClr val="accent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7" name="Group 6"/>
          <p:cNvGrpSpPr/>
          <p:nvPr/>
        </p:nvGrpSpPr>
        <p:grpSpPr>
          <a:xfrm>
            <a:off x="4450439" y="4357365"/>
            <a:ext cx="2062675" cy="2052000"/>
            <a:chOff x="4450439" y="4357365"/>
            <a:chExt cx="2062675" cy="2052000"/>
          </a:xfrm>
        </p:grpSpPr>
        <p:sp>
          <p:nvSpPr>
            <p:cNvPr id="165" name="Freeform 13"/>
            <p:cNvSpPr>
              <a:spLocks noEditPoints="1"/>
            </p:cNvSpPr>
            <p:nvPr/>
          </p:nvSpPr>
          <p:spPr bwMode="auto">
            <a:xfrm>
              <a:off x="4479527" y="4357365"/>
              <a:ext cx="2033587" cy="2020888"/>
            </a:xfrm>
            <a:custGeom>
              <a:avLst/>
              <a:gdLst>
                <a:gd name="T0" fmla="*/ 2147483647 w 1701"/>
                <a:gd name="T1" fmla="*/ 2147483647 h 1684"/>
                <a:gd name="T2" fmla="*/ 2147483647 w 1701"/>
                <a:gd name="T3" fmla="*/ 2147483647 h 1684"/>
                <a:gd name="T4" fmla="*/ 2147483647 w 1701"/>
                <a:gd name="T5" fmla="*/ 2147483647 h 1684"/>
                <a:gd name="T6" fmla="*/ 2147483647 w 1701"/>
                <a:gd name="T7" fmla="*/ 2147483647 h 1684"/>
                <a:gd name="T8" fmla="*/ 2147483647 w 1701"/>
                <a:gd name="T9" fmla="*/ 2147483647 h 1684"/>
                <a:gd name="T10" fmla="*/ 2147483647 w 1701"/>
                <a:gd name="T11" fmla="*/ 2147483647 h 1684"/>
                <a:gd name="T12" fmla="*/ 2147483647 w 1701"/>
                <a:gd name="T13" fmla="*/ 2147483647 h 1684"/>
                <a:gd name="T14" fmla="*/ 2147483647 w 1701"/>
                <a:gd name="T15" fmla="*/ 2147483647 h 1684"/>
                <a:gd name="T16" fmla="*/ 2147483647 w 1701"/>
                <a:gd name="T17" fmla="*/ 2147483647 h 1684"/>
                <a:gd name="T18" fmla="*/ 2147483647 w 1701"/>
                <a:gd name="T19" fmla="*/ 2147483647 h 1684"/>
                <a:gd name="T20" fmla="*/ 2147483647 w 1701"/>
                <a:gd name="T21" fmla="*/ 2147483647 h 1684"/>
                <a:gd name="T22" fmla="*/ 2147483647 w 1701"/>
                <a:gd name="T23" fmla="*/ 2147483647 h 1684"/>
                <a:gd name="T24" fmla="*/ 2147483647 w 1701"/>
                <a:gd name="T25" fmla="*/ 2147483647 h 1684"/>
                <a:gd name="T26" fmla="*/ 2147483647 w 1701"/>
                <a:gd name="T27" fmla="*/ 2147483647 h 1684"/>
                <a:gd name="T28" fmla="*/ 2147483647 w 1701"/>
                <a:gd name="T29" fmla="*/ 2147483647 h 1684"/>
                <a:gd name="T30" fmla="*/ 2147483647 w 1701"/>
                <a:gd name="T31" fmla="*/ 2147483647 h 1684"/>
                <a:gd name="T32" fmla="*/ 2147483647 w 1701"/>
                <a:gd name="T33" fmla="*/ 2147483647 h 1684"/>
                <a:gd name="T34" fmla="*/ 2147483647 w 1701"/>
                <a:gd name="T35" fmla="*/ 2147483647 h 1684"/>
                <a:gd name="T36" fmla="*/ 2147483647 w 1701"/>
                <a:gd name="T37" fmla="*/ 2147483647 h 1684"/>
                <a:gd name="T38" fmla="*/ 2147483647 w 1701"/>
                <a:gd name="T39" fmla="*/ 2147483647 h 1684"/>
                <a:gd name="T40" fmla="*/ 2147483647 w 1701"/>
                <a:gd name="T41" fmla="*/ 2147483647 h 1684"/>
                <a:gd name="T42" fmla="*/ 2147483647 w 1701"/>
                <a:gd name="T43" fmla="*/ 2147483647 h 1684"/>
                <a:gd name="T44" fmla="*/ 2147483647 w 1701"/>
                <a:gd name="T45" fmla="*/ 2147483647 h 1684"/>
                <a:gd name="T46" fmla="*/ 2147483647 w 1701"/>
                <a:gd name="T47" fmla="*/ 2147483647 h 1684"/>
                <a:gd name="T48" fmla="*/ 2147483647 w 1701"/>
                <a:gd name="T49" fmla="*/ 2147483647 h 1684"/>
                <a:gd name="T50" fmla="*/ 2147483647 w 1701"/>
                <a:gd name="T51" fmla="*/ 2147483647 h 1684"/>
                <a:gd name="T52" fmla="*/ 2147483647 w 1701"/>
                <a:gd name="T53" fmla="*/ 2147483647 h 1684"/>
                <a:gd name="T54" fmla="*/ 2147483647 w 1701"/>
                <a:gd name="T55" fmla="*/ 2147483647 h 1684"/>
                <a:gd name="T56" fmla="*/ 2147483647 w 1701"/>
                <a:gd name="T57" fmla="*/ 2147483647 h 1684"/>
                <a:gd name="T58" fmla="*/ 2147483647 w 1701"/>
                <a:gd name="T59" fmla="*/ 2147483647 h 1684"/>
                <a:gd name="T60" fmla="*/ 2147483647 w 1701"/>
                <a:gd name="T61" fmla="*/ 2147483647 h 1684"/>
                <a:gd name="T62" fmla="*/ 2147483647 w 1701"/>
                <a:gd name="T63" fmla="*/ 2147483647 h 1684"/>
                <a:gd name="T64" fmla="*/ 2147483647 w 1701"/>
                <a:gd name="T65" fmla="*/ 2147483647 h 1684"/>
                <a:gd name="T66" fmla="*/ 2147483647 w 1701"/>
                <a:gd name="T67" fmla="*/ 2147483647 h 1684"/>
                <a:gd name="T68" fmla="*/ 2147483647 w 1701"/>
                <a:gd name="T69" fmla="*/ 2147483647 h 1684"/>
                <a:gd name="T70" fmla="*/ 2147483647 w 1701"/>
                <a:gd name="T71" fmla="*/ 2147483647 h 1684"/>
                <a:gd name="T72" fmla="*/ 2147483647 w 1701"/>
                <a:gd name="T73" fmla="*/ 2147483647 h 1684"/>
                <a:gd name="T74" fmla="*/ 2147483647 w 1701"/>
                <a:gd name="T75" fmla="*/ 2147483647 h 1684"/>
                <a:gd name="T76" fmla="*/ 2147483647 w 1701"/>
                <a:gd name="T77" fmla="*/ 2147483647 h 1684"/>
                <a:gd name="T78" fmla="*/ 2147483647 w 1701"/>
                <a:gd name="T79" fmla="*/ 2147483647 h 1684"/>
                <a:gd name="T80" fmla="*/ 2147483647 w 1701"/>
                <a:gd name="T81" fmla="*/ 2147483647 h 1684"/>
                <a:gd name="T82" fmla="*/ 2147483647 w 1701"/>
                <a:gd name="T83" fmla="*/ 2147483647 h 1684"/>
                <a:gd name="T84" fmla="*/ 2147483647 w 1701"/>
                <a:gd name="T85" fmla="*/ 2147483647 h 1684"/>
                <a:gd name="T86" fmla="*/ 2147483647 w 1701"/>
                <a:gd name="T87" fmla="*/ 2147483647 h 1684"/>
                <a:gd name="T88" fmla="*/ 2147483647 w 1701"/>
                <a:gd name="T89" fmla="*/ 2147483647 h 1684"/>
                <a:gd name="T90" fmla="*/ 2147483647 w 1701"/>
                <a:gd name="T91" fmla="*/ 2147483647 h 1684"/>
                <a:gd name="T92" fmla="*/ 2147483647 w 1701"/>
                <a:gd name="T93" fmla="*/ 2147483647 h 1684"/>
                <a:gd name="T94" fmla="*/ 2147483647 w 1701"/>
                <a:gd name="T95" fmla="*/ 2147483647 h 1684"/>
                <a:gd name="T96" fmla="*/ 2147483647 w 1701"/>
                <a:gd name="T97" fmla="*/ 2147483647 h 1684"/>
                <a:gd name="T98" fmla="*/ 2147483647 w 1701"/>
                <a:gd name="T99" fmla="*/ 2147483647 h 1684"/>
                <a:gd name="T100" fmla="*/ 2147483647 w 1701"/>
                <a:gd name="T101" fmla="*/ 2147483647 h 1684"/>
                <a:gd name="T102" fmla="*/ 2147483647 w 1701"/>
                <a:gd name="T103" fmla="*/ 2147483647 h 1684"/>
                <a:gd name="T104" fmla="*/ 2147483647 w 1701"/>
                <a:gd name="T105" fmla="*/ 2147483647 h 1684"/>
                <a:gd name="T106" fmla="*/ 2147483647 w 1701"/>
                <a:gd name="T107" fmla="*/ 2147483647 h 1684"/>
                <a:gd name="T108" fmla="*/ 2147483647 w 1701"/>
                <a:gd name="T109" fmla="*/ 2147483647 h 1684"/>
                <a:gd name="T110" fmla="*/ 2147483647 w 1701"/>
                <a:gd name="T111" fmla="*/ 2147483647 h 1684"/>
                <a:gd name="T112" fmla="*/ 2147483647 w 1701"/>
                <a:gd name="T113" fmla="*/ 2147483647 h 1684"/>
                <a:gd name="T114" fmla="*/ 2147483647 w 1701"/>
                <a:gd name="T115" fmla="*/ 2147483647 h 1684"/>
                <a:gd name="T116" fmla="*/ 2147483647 w 1701"/>
                <a:gd name="T117" fmla="*/ 2147483647 h 1684"/>
                <a:gd name="T118" fmla="*/ 2147483647 w 1701"/>
                <a:gd name="T119" fmla="*/ 2147483647 h 1684"/>
                <a:gd name="T120" fmla="*/ 2147483647 w 1701"/>
                <a:gd name="T121" fmla="*/ 2147483647 h 1684"/>
                <a:gd name="T122" fmla="*/ 2147483647 w 1701"/>
                <a:gd name="T123" fmla="*/ 2147483647 h 1684"/>
                <a:gd name="T124" fmla="*/ 2147483647 w 1701"/>
                <a:gd name="T125" fmla="*/ 2147483647 h 16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701"/>
                <a:gd name="T190" fmla="*/ 0 h 1684"/>
                <a:gd name="T191" fmla="*/ 1701 w 1701"/>
                <a:gd name="T192" fmla="*/ 1684 h 168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701" h="1684">
                  <a:moveTo>
                    <a:pt x="820" y="1"/>
                  </a:moveTo>
                  <a:cubicBezTo>
                    <a:pt x="818" y="2"/>
                    <a:pt x="812" y="0"/>
                    <a:pt x="811" y="2"/>
                  </a:cubicBezTo>
                  <a:cubicBezTo>
                    <a:pt x="814" y="2"/>
                    <a:pt x="819" y="3"/>
                    <a:pt x="820" y="1"/>
                  </a:cubicBezTo>
                  <a:close/>
                  <a:moveTo>
                    <a:pt x="875" y="1"/>
                  </a:moveTo>
                  <a:cubicBezTo>
                    <a:pt x="870" y="2"/>
                    <a:pt x="862" y="0"/>
                    <a:pt x="859" y="2"/>
                  </a:cubicBezTo>
                  <a:cubicBezTo>
                    <a:pt x="864" y="2"/>
                    <a:pt x="872" y="3"/>
                    <a:pt x="875" y="1"/>
                  </a:cubicBezTo>
                  <a:close/>
                  <a:moveTo>
                    <a:pt x="918" y="10"/>
                  </a:moveTo>
                  <a:cubicBezTo>
                    <a:pt x="924" y="11"/>
                    <a:pt x="929" y="13"/>
                    <a:pt x="934" y="10"/>
                  </a:cubicBezTo>
                  <a:cubicBezTo>
                    <a:pt x="931" y="9"/>
                    <a:pt x="927" y="11"/>
                    <a:pt x="926" y="9"/>
                  </a:cubicBezTo>
                  <a:cubicBezTo>
                    <a:pt x="949" y="8"/>
                    <a:pt x="977" y="16"/>
                    <a:pt x="998" y="17"/>
                  </a:cubicBezTo>
                  <a:cubicBezTo>
                    <a:pt x="963" y="9"/>
                    <a:pt x="922" y="2"/>
                    <a:pt x="881" y="3"/>
                  </a:cubicBezTo>
                  <a:cubicBezTo>
                    <a:pt x="895" y="5"/>
                    <a:pt x="910" y="5"/>
                    <a:pt x="922" y="9"/>
                  </a:cubicBezTo>
                  <a:cubicBezTo>
                    <a:pt x="921" y="9"/>
                    <a:pt x="919" y="9"/>
                    <a:pt x="918" y="10"/>
                  </a:cubicBezTo>
                  <a:close/>
                  <a:moveTo>
                    <a:pt x="954" y="16"/>
                  </a:moveTo>
                  <a:cubicBezTo>
                    <a:pt x="946" y="16"/>
                    <a:pt x="942" y="12"/>
                    <a:pt x="934" y="12"/>
                  </a:cubicBezTo>
                  <a:cubicBezTo>
                    <a:pt x="939" y="15"/>
                    <a:pt x="947" y="21"/>
                    <a:pt x="954" y="16"/>
                  </a:cubicBezTo>
                  <a:close/>
                  <a:moveTo>
                    <a:pt x="1099" y="46"/>
                  </a:moveTo>
                  <a:cubicBezTo>
                    <a:pt x="1089" y="40"/>
                    <a:pt x="1075" y="41"/>
                    <a:pt x="1061" y="38"/>
                  </a:cubicBezTo>
                  <a:cubicBezTo>
                    <a:pt x="1048" y="35"/>
                    <a:pt x="1035" y="29"/>
                    <a:pt x="1023" y="29"/>
                  </a:cubicBezTo>
                  <a:cubicBezTo>
                    <a:pt x="1047" y="35"/>
                    <a:pt x="1074" y="44"/>
                    <a:pt x="1099" y="46"/>
                  </a:cubicBezTo>
                  <a:close/>
                  <a:moveTo>
                    <a:pt x="1149" y="62"/>
                  </a:moveTo>
                  <a:cubicBezTo>
                    <a:pt x="1145" y="63"/>
                    <a:pt x="1143" y="58"/>
                    <a:pt x="1141" y="61"/>
                  </a:cubicBezTo>
                  <a:cubicBezTo>
                    <a:pt x="1144" y="61"/>
                    <a:pt x="1147" y="66"/>
                    <a:pt x="1149" y="62"/>
                  </a:cubicBezTo>
                  <a:close/>
                  <a:moveTo>
                    <a:pt x="1254" y="217"/>
                  </a:moveTo>
                  <a:cubicBezTo>
                    <a:pt x="1258" y="220"/>
                    <a:pt x="1260" y="230"/>
                    <a:pt x="1266" y="229"/>
                  </a:cubicBezTo>
                  <a:cubicBezTo>
                    <a:pt x="1267" y="226"/>
                    <a:pt x="1262" y="225"/>
                    <a:pt x="1265" y="224"/>
                  </a:cubicBezTo>
                  <a:cubicBezTo>
                    <a:pt x="1272" y="225"/>
                    <a:pt x="1269" y="232"/>
                    <a:pt x="1272" y="235"/>
                  </a:cubicBezTo>
                  <a:cubicBezTo>
                    <a:pt x="1276" y="229"/>
                    <a:pt x="1284" y="233"/>
                    <a:pt x="1284" y="239"/>
                  </a:cubicBezTo>
                  <a:cubicBezTo>
                    <a:pt x="1285" y="239"/>
                    <a:pt x="1287" y="239"/>
                    <a:pt x="1288" y="239"/>
                  </a:cubicBezTo>
                  <a:cubicBezTo>
                    <a:pt x="1289" y="237"/>
                    <a:pt x="1287" y="237"/>
                    <a:pt x="1287" y="235"/>
                  </a:cubicBezTo>
                  <a:cubicBezTo>
                    <a:pt x="1289" y="236"/>
                    <a:pt x="1294" y="235"/>
                    <a:pt x="1297" y="234"/>
                  </a:cubicBezTo>
                  <a:cubicBezTo>
                    <a:pt x="1291" y="218"/>
                    <a:pt x="1279" y="196"/>
                    <a:pt x="1259" y="201"/>
                  </a:cubicBezTo>
                  <a:cubicBezTo>
                    <a:pt x="1264" y="203"/>
                    <a:pt x="1264" y="208"/>
                    <a:pt x="1261" y="211"/>
                  </a:cubicBezTo>
                  <a:cubicBezTo>
                    <a:pt x="1263" y="211"/>
                    <a:pt x="1264" y="213"/>
                    <a:pt x="1265" y="214"/>
                  </a:cubicBezTo>
                  <a:cubicBezTo>
                    <a:pt x="1264" y="215"/>
                    <a:pt x="1262" y="214"/>
                    <a:pt x="1262" y="215"/>
                  </a:cubicBezTo>
                  <a:cubicBezTo>
                    <a:pt x="1265" y="215"/>
                    <a:pt x="1268" y="220"/>
                    <a:pt x="1266" y="221"/>
                  </a:cubicBezTo>
                  <a:cubicBezTo>
                    <a:pt x="1264" y="219"/>
                    <a:pt x="1259" y="214"/>
                    <a:pt x="1254" y="217"/>
                  </a:cubicBezTo>
                  <a:close/>
                  <a:moveTo>
                    <a:pt x="965" y="206"/>
                  </a:moveTo>
                  <a:cubicBezTo>
                    <a:pt x="967" y="203"/>
                    <a:pt x="963" y="200"/>
                    <a:pt x="962" y="203"/>
                  </a:cubicBezTo>
                  <a:cubicBezTo>
                    <a:pt x="963" y="204"/>
                    <a:pt x="963" y="205"/>
                    <a:pt x="965" y="206"/>
                  </a:cubicBezTo>
                  <a:close/>
                  <a:moveTo>
                    <a:pt x="945" y="212"/>
                  </a:moveTo>
                  <a:cubicBezTo>
                    <a:pt x="945" y="218"/>
                    <a:pt x="951" y="216"/>
                    <a:pt x="951" y="221"/>
                  </a:cubicBezTo>
                  <a:cubicBezTo>
                    <a:pt x="957" y="218"/>
                    <a:pt x="958" y="223"/>
                    <a:pt x="964" y="223"/>
                  </a:cubicBezTo>
                  <a:cubicBezTo>
                    <a:pt x="964" y="211"/>
                    <a:pt x="954" y="211"/>
                    <a:pt x="945" y="212"/>
                  </a:cubicBezTo>
                  <a:close/>
                  <a:moveTo>
                    <a:pt x="982" y="222"/>
                  </a:moveTo>
                  <a:cubicBezTo>
                    <a:pt x="979" y="217"/>
                    <a:pt x="973" y="211"/>
                    <a:pt x="967" y="213"/>
                  </a:cubicBezTo>
                  <a:cubicBezTo>
                    <a:pt x="967" y="221"/>
                    <a:pt x="975" y="224"/>
                    <a:pt x="982" y="222"/>
                  </a:cubicBezTo>
                  <a:close/>
                  <a:moveTo>
                    <a:pt x="994" y="222"/>
                  </a:moveTo>
                  <a:cubicBezTo>
                    <a:pt x="995" y="219"/>
                    <a:pt x="990" y="216"/>
                    <a:pt x="989" y="220"/>
                  </a:cubicBezTo>
                  <a:cubicBezTo>
                    <a:pt x="991" y="221"/>
                    <a:pt x="991" y="223"/>
                    <a:pt x="994" y="222"/>
                  </a:cubicBezTo>
                  <a:close/>
                  <a:moveTo>
                    <a:pt x="916" y="228"/>
                  </a:moveTo>
                  <a:cubicBezTo>
                    <a:pt x="915" y="234"/>
                    <a:pt x="920" y="235"/>
                    <a:pt x="926" y="235"/>
                  </a:cubicBezTo>
                  <a:cubicBezTo>
                    <a:pt x="927" y="230"/>
                    <a:pt x="928" y="225"/>
                    <a:pt x="932" y="223"/>
                  </a:cubicBezTo>
                  <a:cubicBezTo>
                    <a:pt x="931" y="220"/>
                    <a:pt x="925" y="220"/>
                    <a:pt x="922" y="221"/>
                  </a:cubicBezTo>
                  <a:cubicBezTo>
                    <a:pt x="921" y="225"/>
                    <a:pt x="924" y="226"/>
                    <a:pt x="922" y="228"/>
                  </a:cubicBezTo>
                  <a:cubicBezTo>
                    <a:pt x="921" y="226"/>
                    <a:pt x="917" y="226"/>
                    <a:pt x="916" y="228"/>
                  </a:cubicBezTo>
                  <a:close/>
                  <a:moveTo>
                    <a:pt x="945" y="234"/>
                  </a:moveTo>
                  <a:cubicBezTo>
                    <a:pt x="945" y="230"/>
                    <a:pt x="945" y="227"/>
                    <a:pt x="941" y="227"/>
                  </a:cubicBezTo>
                  <a:cubicBezTo>
                    <a:pt x="941" y="230"/>
                    <a:pt x="942" y="233"/>
                    <a:pt x="945" y="234"/>
                  </a:cubicBezTo>
                  <a:close/>
                  <a:moveTo>
                    <a:pt x="998" y="237"/>
                  </a:moveTo>
                  <a:cubicBezTo>
                    <a:pt x="997" y="236"/>
                    <a:pt x="997" y="234"/>
                    <a:pt x="997" y="232"/>
                  </a:cubicBezTo>
                  <a:cubicBezTo>
                    <a:pt x="989" y="229"/>
                    <a:pt x="979" y="226"/>
                    <a:pt x="971" y="229"/>
                  </a:cubicBezTo>
                  <a:cubicBezTo>
                    <a:pt x="973" y="238"/>
                    <a:pt x="983" y="232"/>
                    <a:pt x="988" y="237"/>
                  </a:cubicBezTo>
                  <a:cubicBezTo>
                    <a:pt x="987" y="244"/>
                    <a:pt x="989" y="247"/>
                    <a:pt x="992" y="250"/>
                  </a:cubicBezTo>
                  <a:cubicBezTo>
                    <a:pt x="994" y="248"/>
                    <a:pt x="1000" y="249"/>
                    <a:pt x="1000" y="246"/>
                  </a:cubicBezTo>
                  <a:cubicBezTo>
                    <a:pt x="1011" y="249"/>
                    <a:pt x="1022" y="243"/>
                    <a:pt x="1033" y="240"/>
                  </a:cubicBezTo>
                  <a:cubicBezTo>
                    <a:pt x="1032" y="236"/>
                    <a:pt x="1032" y="236"/>
                    <a:pt x="1033" y="232"/>
                  </a:cubicBezTo>
                  <a:cubicBezTo>
                    <a:pt x="1020" y="220"/>
                    <a:pt x="1011" y="241"/>
                    <a:pt x="998" y="237"/>
                  </a:cubicBezTo>
                  <a:close/>
                  <a:moveTo>
                    <a:pt x="891" y="242"/>
                  </a:moveTo>
                  <a:cubicBezTo>
                    <a:pt x="892" y="243"/>
                    <a:pt x="890" y="247"/>
                    <a:pt x="893" y="246"/>
                  </a:cubicBezTo>
                  <a:cubicBezTo>
                    <a:pt x="900" y="245"/>
                    <a:pt x="903" y="240"/>
                    <a:pt x="905" y="235"/>
                  </a:cubicBezTo>
                  <a:cubicBezTo>
                    <a:pt x="891" y="226"/>
                    <a:pt x="883" y="241"/>
                    <a:pt x="868" y="238"/>
                  </a:cubicBezTo>
                  <a:cubicBezTo>
                    <a:pt x="867" y="240"/>
                    <a:pt x="868" y="243"/>
                    <a:pt x="868" y="246"/>
                  </a:cubicBezTo>
                  <a:cubicBezTo>
                    <a:pt x="869" y="247"/>
                    <a:pt x="876" y="244"/>
                    <a:pt x="875" y="250"/>
                  </a:cubicBezTo>
                  <a:cubicBezTo>
                    <a:pt x="878" y="250"/>
                    <a:pt x="882" y="250"/>
                    <a:pt x="885" y="250"/>
                  </a:cubicBezTo>
                  <a:cubicBezTo>
                    <a:pt x="886" y="247"/>
                    <a:pt x="886" y="242"/>
                    <a:pt x="891" y="242"/>
                  </a:cubicBezTo>
                  <a:close/>
                  <a:moveTo>
                    <a:pt x="968" y="235"/>
                  </a:moveTo>
                  <a:cubicBezTo>
                    <a:pt x="964" y="233"/>
                    <a:pt x="963" y="235"/>
                    <a:pt x="958" y="234"/>
                  </a:cubicBezTo>
                  <a:cubicBezTo>
                    <a:pt x="956" y="235"/>
                    <a:pt x="958" y="235"/>
                    <a:pt x="958" y="238"/>
                  </a:cubicBezTo>
                  <a:cubicBezTo>
                    <a:pt x="953" y="235"/>
                    <a:pt x="955" y="242"/>
                    <a:pt x="953" y="244"/>
                  </a:cubicBezTo>
                  <a:cubicBezTo>
                    <a:pt x="951" y="241"/>
                    <a:pt x="950" y="237"/>
                    <a:pt x="945" y="237"/>
                  </a:cubicBezTo>
                  <a:cubicBezTo>
                    <a:pt x="943" y="242"/>
                    <a:pt x="948" y="248"/>
                    <a:pt x="955" y="247"/>
                  </a:cubicBezTo>
                  <a:cubicBezTo>
                    <a:pt x="955" y="249"/>
                    <a:pt x="958" y="250"/>
                    <a:pt x="958" y="253"/>
                  </a:cubicBezTo>
                  <a:cubicBezTo>
                    <a:pt x="962" y="253"/>
                    <a:pt x="965" y="251"/>
                    <a:pt x="968" y="250"/>
                  </a:cubicBezTo>
                  <a:cubicBezTo>
                    <a:pt x="966" y="245"/>
                    <a:pt x="971" y="240"/>
                    <a:pt x="968" y="235"/>
                  </a:cubicBezTo>
                  <a:close/>
                  <a:moveTo>
                    <a:pt x="938" y="242"/>
                  </a:moveTo>
                  <a:cubicBezTo>
                    <a:pt x="935" y="241"/>
                    <a:pt x="936" y="245"/>
                    <a:pt x="934" y="245"/>
                  </a:cubicBezTo>
                  <a:cubicBezTo>
                    <a:pt x="932" y="243"/>
                    <a:pt x="934" y="236"/>
                    <a:pt x="930" y="236"/>
                  </a:cubicBezTo>
                  <a:cubicBezTo>
                    <a:pt x="928" y="239"/>
                    <a:pt x="924" y="239"/>
                    <a:pt x="924" y="243"/>
                  </a:cubicBezTo>
                  <a:cubicBezTo>
                    <a:pt x="925" y="245"/>
                    <a:pt x="929" y="244"/>
                    <a:pt x="928" y="248"/>
                  </a:cubicBezTo>
                  <a:cubicBezTo>
                    <a:pt x="924" y="248"/>
                    <a:pt x="923" y="250"/>
                    <a:pt x="919" y="250"/>
                  </a:cubicBezTo>
                  <a:cubicBezTo>
                    <a:pt x="918" y="248"/>
                    <a:pt x="918" y="244"/>
                    <a:pt x="916" y="242"/>
                  </a:cubicBezTo>
                  <a:cubicBezTo>
                    <a:pt x="912" y="243"/>
                    <a:pt x="910" y="240"/>
                    <a:pt x="911" y="235"/>
                  </a:cubicBezTo>
                  <a:cubicBezTo>
                    <a:pt x="909" y="235"/>
                    <a:pt x="908" y="235"/>
                    <a:pt x="907" y="235"/>
                  </a:cubicBezTo>
                  <a:cubicBezTo>
                    <a:pt x="906" y="239"/>
                    <a:pt x="909" y="239"/>
                    <a:pt x="910" y="241"/>
                  </a:cubicBezTo>
                  <a:cubicBezTo>
                    <a:pt x="904" y="244"/>
                    <a:pt x="896" y="247"/>
                    <a:pt x="897" y="254"/>
                  </a:cubicBezTo>
                  <a:cubicBezTo>
                    <a:pt x="893" y="254"/>
                    <a:pt x="889" y="254"/>
                    <a:pt x="890" y="259"/>
                  </a:cubicBezTo>
                  <a:cubicBezTo>
                    <a:pt x="901" y="257"/>
                    <a:pt x="902" y="269"/>
                    <a:pt x="916" y="264"/>
                  </a:cubicBezTo>
                  <a:cubicBezTo>
                    <a:pt x="918" y="254"/>
                    <a:pt x="952" y="255"/>
                    <a:pt x="938" y="242"/>
                  </a:cubicBezTo>
                  <a:close/>
                  <a:moveTo>
                    <a:pt x="903" y="259"/>
                  </a:moveTo>
                  <a:cubicBezTo>
                    <a:pt x="904" y="258"/>
                    <a:pt x="905" y="257"/>
                    <a:pt x="908" y="258"/>
                  </a:cubicBezTo>
                  <a:cubicBezTo>
                    <a:pt x="908" y="260"/>
                    <a:pt x="904" y="261"/>
                    <a:pt x="903" y="259"/>
                  </a:cubicBezTo>
                  <a:close/>
                  <a:moveTo>
                    <a:pt x="1369" y="244"/>
                  </a:moveTo>
                  <a:cubicBezTo>
                    <a:pt x="1366" y="244"/>
                    <a:pt x="1364" y="237"/>
                    <a:pt x="1361" y="239"/>
                  </a:cubicBezTo>
                  <a:cubicBezTo>
                    <a:pt x="1363" y="241"/>
                    <a:pt x="1366" y="247"/>
                    <a:pt x="1369" y="244"/>
                  </a:cubicBezTo>
                  <a:close/>
                  <a:moveTo>
                    <a:pt x="983" y="242"/>
                  </a:moveTo>
                  <a:cubicBezTo>
                    <a:pt x="975" y="241"/>
                    <a:pt x="970" y="245"/>
                    <a:pt x="972" y="250"/>
                  </a:cubicBezTo>
                  <a:cubicBezTo>
                    <a:pt x="975" y="251"/>
                    <a:pt x="979" y="252"/>
                    <a:pt x="984" y="252"/>
                  </a:cubicBezTo>
                  <a:cubicBezTo>
                    <a:pt x="984" y="248"/>
                    <a:pt x="984" y="245"/>
                    <a:pt x="983" y="242"/>
                  </a:cubicBezTo>
                  <a:close/>
                  <a:moveTo>
                    <a:pt x="880" y="257"/>
                  </a:moveTo>
                  <a:cubicBezTo>
                    <a:pt x="882" y="259"/>
                    <a:pt x="887" y="256"/>
                    <a:pt x="887" y="253"/>
                  </a:cubicBezTo>
                  <a:cubicBezTo>
                    <a:pt x="884" y="251"/>
                    <a:pt x="880" y="253"/>
                    <a:pt x="880" y="257"/>
                  </a:cubicBezTo>
                  <a:close/>
                  <a:moveTo>
                    <a:pt x="996" y="256"/>
                  </a:moveTo>
                  <a:cubicBezTo>
                    <a:pt x="988" y="253"/>
                    <a:pt x="983" y="256"/>
                    <a:pt x="975" y="256"/>
                  </a:cubicBezTo>
                  <a:cubicBezTo>
                    <a:pt x="975" y="261"/>
                    <a:pt x="972" y="263"/>
                    <a:pt x="969" y="266"/>
                  </a:cubicBezTo>
                  <a:cubicBezTo>
                    <a:pt x="973" y="270"/>
                    <a:pt x="972" y="277"/>
                    <a:pt x="978" y="279"/>
                  </a:cubicBezTo>
                  <a:cubicBezTo>
                    <a:pt x="981" y="277"/>
                    <a:pt x="981" y="272"/>
                    <a:pt x="983" y="269"/>
                  </a:cubicBezTo>
                  <a:cubicBezTo>
                    <a:pt x="988" y="268"/>
                    <a:pt x="988" y="272"/>
                    <a:pt x="992" y="270"/>
                  </a:cubicBezTo>
                  <a:cubicBezTo>
                    <a:pt x="989" y="263"/>
                    <a:pt x="999" y="265"/>
                    <a:pt x="996" y="256"/>
                  </a:cubicBezTo>
                  <a:close/>
                  <a:moveTo>
                    <a:pt x="957" y="290"/>
                  </a:moveTo>
                  <a:cubicBezTo>
                    <a:pt x="961" y="289"/>
                    <a:pt x="964" y="286"/>
                    <a:pt x="968" y="284"/>
                  </a:cubicBezTo>
                  <a:cubicBezTo>
                    <a:pt x="969" y="276"/>
                    <a:pt x="965" y="272"/>
                    <a:pt x="961" y="269"/>
                  </a:cubicBezTo>
                  <a:cubicBezTo>
                    <a:pt x="963" y="268"/>
                    <a:pt x="966" y="266"/>
                    <a:pt x="965" y="261"/>
                  </a:cubicBezTo>
                  <a:cubicBezTo>
                    <a:pt x="959" y="258"/>
                    <a:pt x="948" y="260"/>
                    <a:pt x="946" y="266"/>
                  </a:cubicBezTo>
                  <a:cubicBezTo>
                    <a:pt x="946" y="270"/>
                    <a:pt x="951" y="268"/>
                    <a:pt x="950" y="273"/>
                  </a:cubicBezTo>
                  <a:cubicBezTo>
                    <a:pt x="948" y="272"/>
                    <a:pt x="946" y="270"/>
                    <a:pt x="942" y="271"/>
                  </a:cubicBezTo>
                  <a:cubicBezTo>
                    <a:pt x="944" y="281"/>
                    <a:pt x="954" y="282"/>
                    <a:pt x="957" y="290"/>
                  </a:cubicBezTo>
                  <a:close/>
                  <a:moveTo>
                    <a:pt x="925" y="270"/>
                  </a:moveTo>
                  <a:cubicBezTo>
                    <a:pt x="927" y="275"/>
                    <a:pt x="935" y="278"/>
                    <a:pt x="938" y="272"/>
                  </a:cubicBezTo>
                  <a:cubicBezTo>
                    <a:pt x="937" y="268"/>
                    <a:pt x="926" y="265"/>
                    <a:pt x="925" y="270"/>
                  </a:cubicBezTo>
                  <a:close/>
                  <a:moveTo>
                    <a:pt x="1409" y="289"/>
                  </a:moveTo>
                  <a:cubicBezTo>
                    <a:pt x="1413" y="292"/>
                    <a:pt x="1415" y="298"/>
                    <a:pt x="1420" y="300"/>
                  </a:cubicBezTo>
                  <a:cubicBezTo>
                    <a:pt x="1421" y="301"/>
                    <a:pt x="1423" y="299"/>
                    <a:pt x="1424" y="300"/>
                  </a:cubicBezTo>
                  <a:cubicBezTo>
                    <a:pt x="1432" y="306"/>
                    <a:pt x="1433" y="319"/>
                    <a:pt x="1444" y="319"/>
                  </a:cubicBezTo>
                  <a:cubicBezTo>
                    <a:pt x="1439" y="310"/>
                    <a:pt x="1437" y="301"/>
                    <a:pt x="1432" y="294"/>
                  </a:cubicBezTo>
                  <a:cubicBezTo>
                    <a:pt x="1428" y="288"/>
                    <a:pt x="1420" y="285"/>
                    <a:pt x="1415" y="281"/>
                  </a:cubicBezTo>
                  <a:cubicBezTo>
                    <a:pt x="1410" y="276"/>
                    <a:pt x="1408" y="267"/>
                    <a:pt x="1399" y="267"/>
                  </a:cubicBezTo>
                  <a:cubicBezTo>
                    <a:pt x="1396" y="277"/>
                    <a:pt x="1407" y="280"/>
                    <a:pt x="1411" y="286"/>
                  </a:cubicBezTo>
                  <a:cubicBezTo>
                    <a:pt x="1411" y="288"/>
                    <a:pt x="1408" y="287"/>
                    <a:pt x="1409" y="289"/>
                  </a:cubicBezTo>
                  <a:close/>
                  <a:moveTo>
                    <a:pt x="1060" y="293"/>
                  </a:moveTo>
                  <a:cubicBezTo>
                    <a:pt x="1059" y="296"/>
                    <a:pt x="1061" y="298"/>
                    <a:pt x="1063" y="298"/>
                  </a:cubicBezTo>
                  <a:cubicBezTo>
                    <a:pt x="1063" y="295"/>
                    <a:pt x="1063" y="292"/>
                    <a:pt x="1060" y="293"/>
                  </a:cubicBezTo>
                  <a:close/>
                  <a:moveTo>
                    <a:pt x="1052" y="303"/>
                  </a:moveTo>
                  <a:cubicBezTo>
                    <a:pt x="1055" y="303"/>
                    <a:pt x="1059" y="296"/>
                    <a:pt x="1055" y="295"/>
                  </a:cubicBezTo>
                  <a:cubicBezTo>
                    <a:pt x="1053" y="297"/>
                    <a:pt x="1052" y="299"/>
                    <a:pt x="1052" y="303"/>
                  </a:cubicBezTo>
                  <a:close/>
                  <a:moveTo>
                    <a:pt x="1070" y="299"/>
                  </a:moveTo>
                  <a:cubicBezTo>
                    <a:pt x="1070" y="302"/>
                    <a:pt x="1072" y="303"/>
                    <a:pt x="1075" y="303"/>
                  </a:cubicBezTo>
                  <a:cubicBezTo>
                    <a:pt x="1076" y="299"/>
                    <a:pt x="1072" y="300"/>
                    <a:pt x="1070" y="299"/>
                  </a:cubicBezTo>
                  <a:close/>
                  <a:moveTo>
                    <a:pt x="1084" y="308"/>
                  </a:moveTo>
                  <a:cubicBezTo>
                    <a:pt x="1084" y="304"/>
                    <a:pt x="1080" y="306"/>
                    <a:pt x="1078" y="307"/>
                  </a:cubicBezTo>
                  <a:cubicBezTo>
                    <a:pt x="1077" y="310"/>
                    <a:pt x="1082" y="310"/>
                    <a:pt x="1084" y="308"/>
                  </a:cubicBezTo>
                  <a:close/>
                  <a:moveTo>
                    <a:pt x="1065" y="319"/>
                  </a:moveTo>
                  <a:cubicBezTo>
                    <a:pt x="1071" y="319"/>
                    <a:pt x="1072" y="319"/>
                    <a:pt x="1076" y="316"/>
                  </a:cubicBezTo>
                  <a:cubicBezTo>
                    <a:pt x="1077" y="311"/>
                    <a:pt x="1075" y="309"/>
                    <a:pt x="1073" y="307"/>
                  </a:cubicBezTo>
                  <a:cubicBezTo>
                    <a:pt x="1064" y="304"/>
                    <a:pt x="1061" y="314"/>
                    <a:pt x="1065" y="319"/>
                  </a:cubicBezTo>
                  <a:close/>
                  <a:moveTo>
                    <a:pt x="940" y="324"/>
                  </a:moveTo>
                  <a:cubicBezTo>
                    <a:pt x="939" y="329"/>
                    <a:pt x="946" y="329"/>
                    <a:pt x="944" y="323"/>
                  </a:cubicBezTo>
                  <a:cubicBezTo>
                    <a:pt x="942" y="323"/>
                    <a:pt x="941" y="323"/>
                    <a:pt x="940" y="324"/>
                  </a:cubicBezTo>
                  <a:close/>
                  <a:moveTo>
                    <a:pt x="1036" y="351"/>
                  </a:moveTo>
                  <a:cubicBezTo>
                    <a:pt x="1035" y="348"/>
                    <a:pt x="1034" y="347"/>
                    <a:pt x="1032" y="347"/>
                  </a:cubicBezTo>
                  <a:cubicBezTo>
                    <a:pt x="1032" y="349"/>
                    <a:pt x="1032" y="351"/>
                    <a:pt x="1036" y="351"/>
                  </a:cubicBezTo>
                  <a:close/>
                  <a:moveTo>
                    <a:pt x="433" y="354"/>
                  </a:moveTo>
                  <a:cubicBezTo>
                    <a:pt x="431" y="345"/>
                    <a:pt x="419" y="347"/>
                    <a:pt x="418" y="355"/>
                  </a:cubicBezTo>
                  <a:cubicBezTo>
                    <a:pt x="421" y="358"/>
                    <a:pt x="430" y="357"/>
                    <a:pt x="433" y="354"/>
                  </a:cubicBezTo>
                  <a:close/>
                  <a:moveTo>
                    <a:pt x="1155" y="365"/>
                  </a:moveTo>
                  <a:cubicBezTo>
                    <a:pt x="1155" y="362"/>
                    <a:pt x="1151" y="362"/>
                    <a:pt x="1150" y="363"/>
                  </a:cubicBezTo>
                  <a:cubicBezTo>
                    <a:pt x="1149" y="366"/>
                    <a:pt x="1153" y="367"/>
                    <a:pt x="1155" y="365"/>
                  </a:cubicBezTo>
                  <a:close/>
                  <a:moveTo>
                    <a:pt x="1078" y="374"/>
                  </a:moveTo>
                  <a:cubicBezTo>
                    <a:pt x="1078" y="371"/>
                    <a:pt x="1074" y="367"/>
                    <a:pt x="1072" y="370"/>
                  </a:cubicBezTo>
                  <a:cubicBezTo>
                    <a:pt x="1074" y="371"/>
                    <a:pt x="1074" y="375"/>
                    <a:pt x="1078" y="374"/>
                  </a:cubicBezTo>
                  <a:close/>
                  <a:moveTo>
                    <a:pt x="1066" y="373"/>
                  </a:moveTo>
                  <a:cubicBezTo>
                    <a:pt x="1066" y="377"/>
                    <a:pt x="1067" y="379"/>
                    <a:pt x="1072" y="379"/>
                  </a:cubicBezTo>
                  <a:cubicBezTo>
                    <a:pt x="1073" y="376"/>
                    <a:pt x="1072" y="374"/>
                    <a:pt x="1071" y="372"/>
                  </a:cubicBezTo>
                  <a:cubicBezTo>
                    <a:pt x="1069" y="371"/>
                    <a:pt x="1067" y="372"/>
                    <a:pt x="1066" y="373"/>
                  </a:cubicBezTo>
                  <a:close/>
                  <a:moveTo>
                    <a:pt x="1157" y="378"/>
                  </a:moveTo>
                  <a:cubicBezTo>
                    <a:pt x="1156" y="374"/>
                    <a:pt x="1152" y="374"/>
                    <a:pt x="1151" y="378"/>
                  </a:cubicBezTo>
                  <a:cubicBezTo>
                    <a:pt x="1152" y="379"/>
                    <a:pt x="1157" y="381"/>
                    <a:pt x="1157" y="378"/>
                  </a:cubicBezTo>
                  <a:close/>
                  <a:moveTo>
                    <a:pt x="1042" y="384"/>
                  </a:moveTo>
                  <a:cubicBezTo>
                    <a:pt x="1034" y="381"/>
                    <a:pt x="1033" y="396"/>
                    <a:pt x="1034" y="402"/>
                  </a:cubicBezTo>
                  <a:cubicBezTo>
                    <a:pt x="1044" y="404"/>
                    <a:pt x="1045" y="392"/>
                    <a:pt x="1042" y="384"/>
                  </a:cubicBezTo>
                  <a:close/>
                  <a:moveTo>
                    <a:pt x="291" y="392"/>
                  </a:moveTo>
                  <a:cubicBezTo>
                    <a:pt x="296" y="393"/>
                    <a:pt x="298" y="392"/>
                    <a:pt x="303" y="394"/>
                  </a:cubicBezTo>
                  <a:cubicBezTo>
                    <a:pt x="303" y="392"/>
                    <a:pt x="306" y="392"/>
                    <a:pt x="305" y="389"/>
                  </a:cubicBezTo>
                  <a:cubicBezTo>
                    <a:pt x="298" y="390"/>
                    <a:pt x="294" y="388"/>
                    <a:pt x="291" y="392"/>
                  </a:cubicBezTo>
                  <a:close/>
                  <a:moveTo>
                    <a:pt x="306" y="394"/>
                  </a:moveTo>
                  <a:cubicBezTo>
                    <a:pt x="305" y="401"/>
                    <a:pt x="317" y="397"/>
                    <a:pt x="316" y="392"/>
                  </a:cubicBezTo>
                  <a:cubicBezTo>
                    <a:pt x="311" y="392"/>
                    <a:pt x="310" y="394"/>
                    <a:pt x="306" y="394"/>
                  </a:cubicBezTo>
                  <a:close/>
                  <a:moveTo>
                    <a:pt x="1054" y="398"/>
                  </a:moveTo>
                  <a:cubicBezTo>
                    <a:pt x="1055" y="400"/>
                    <a:pt x="1056" y="402"/>
                    <a:pt x="1060" y="402"/>
                  </a:cubicBezTo>
                  <a:cubicBezTo>
                    <a:pt x="1066" y="395"/>
                    <a:pt x="1055" y="387"/>
                    <a:pt x="1054" y="398"/>
                  </a:cubicBezTo>
                  <a:close/>
                  <a:moveTo>
                    <a:pt x="326" y="395"/>
                  </a:moveTo>
                  <a:cubicBezTo>
                    <a:pt x="324" y="395"/>
                    <a:pt x="322" y="395"/>
                    <a:pt x="320" y="395"/>
                  </a:cubicBezTo>
                  <a:cubicBezTo>
                    <a:pt x="321" y="400"/>
                    <a:pt x="325" y="398"/>
                    <a:pt x="326" y="395"/>
                  </a:cubicBezTo>
                  <a:close/>
                  <a:moveTo>
                    <a:pt x="1136" y="399"/>
                  </a:moveTo>
                  <a:cubicBezTo>
                    <a:pt x="1139" y="400"/>
                    <a:pt x="1140" y="402"/>
                    <a:pt x="1143" y="403"/>
                  </a:cubicBezTo>
                  <a:cubicBezTo>
                    <a:pt x="1145" y="401"/>
                    <a:pt x="1143" y="399"/>
                    <a:pt x="1142" y="397"/>
                  </a:cubicBezTo>
                  <a:cubicBezTo>
                    <a:pt x="1139" y="397"/>
                    <a:pt x="1137" y="397"/>
                    <a:pt x="1136" y="399"/>
                  </a:cubicBezTo>
                  <a:close/>
                  <a:moveTo>
                    <a:pt x="554" y="473"/>
                  </a:moveTo>
                  <a:cubicBezTo>
                    <a:pt x="558" y="468"/>
                    <a:pt x="563" y="465"/>
                    <a:pt x="568" y="462"/>
                  </a:cubicBezTo>
                  <a:cubicBezTo>
                    <a:pt x="569" y="459"/>
                    <a:pt x="568" y="455"/>
                    <a:pt x="573" y="455"/>
                  </a:cubicBezTo>
                  <a:cubicBezTo>
                    <a:pt x="573" y="458"/>
                    <a:pt x="571" y="458"/>
                    <a:pt x="572" y="461"/>
                  </a:cubicBezTo>
                  <a:cubicBezTo>
                    <a:pt x="580" y="460"/>
                    <a:pt x="584" y="455"/>
                    <a:pt x="587" y="449"/>
                  </a:cubicBezTo>
                  <a:cubicBezTo>
                    <a:pt x="584" y="446"/>
                    <a:pt x="582" y="451"/>
                    <a:pt x="579" y="451"/>
                  </a:cubicBezTo>
                  <a:cubicBezTo>
                    <a:pt x="579" y="448"/>
                    <a:pt x="578" y="447"/>
                    <a:pt x="578" y="446"/>
                  </a:cubicBezTo>
                  <a:cubicBezTo>
                    <a:pt x="572" y="445"/>
                    <a:pt x="569" y="448"/>
                    <a:pt x="570" y="453"/>
                  </a:cubicBezTo>
                  <a:cubicBezTo>
                    <a:pt x="562" y="457"/>
                    <a:pt x="553" y="464"/>
                    <a:pt x="554" y="473"/>
                  </a:cubicBezTo>
                  <a:close/>
                  <a:moveTo>
                    <a:pt x="565" y="473"/>
                  </a:moveTo>
                  <a:cubicBezTo>
                    <a:pt x="570" y="471"/>
                    <a:pt x="575" y="470"/>
                    <a:pt x="577" y="466"/>
                  </a:cubicBezTo>
                  <a:cubicBezTo>
                    <a:pt x="573" y="462"/>
                    <a:pt x="566" y="467"/>
                    <a:pt x="565" y="473"/>
                  </a:cubicBezTo>
                  <a:close/>
                  <a:moveTo>
                    <a:pt x="543" y="494"/>
                  </a:moveTo>
                  <a:cubicBezTo>
                    <a:pt x="547" y="494"/>
                    <a:pt x="547" y="489"/>
                    <a:pt x="550" y="488"/>
                  </a:cubicBezTo>
                  <a:cubicBezTo>
                    <a:pt x="550" y="492"/>
                    <a:pt x="548" y="492"/>
                    <a:pt x="549" y="496"/>
                  </a:cubicBezTo>
                  <a:cubicBezTo>
                    <a:pt x="556" y="491"/>
                    <a:pt x="565" y="485"/>
                    <a:pt x="563" y="475"/>
                  </a:cubicBezTo>
                  <a:cubicBezTo>
                    <a:pt x="556" y="480"/>
                    <a:pt x="547" y="485"/>
                    <a:pt x="543" y="494"/>
                  </a:cubicBezTo>
                  <a:close/>
                  <a:moveTo>
                    <a:pt x="1053" y="484"/>
                  </a:moveTo>
                  <a:cubicBezTo>
                    <a:pt x="1053" y="489"/>
                    <a:pt x="1054" y="492"/>
                    <a:pt x="1059" y="492"/>
                  </a:cubicBezTo>
                  <a:cubicBezTo>
                    <a:pt x="1065" y="488"/>
                    <a:pt x="1058" y="478"/>
                    <a:pt x="1053" y="484"/>
                  </a:cubicBezTo>
                  <a:close/>
                  <a:moveTo>
                    <a:pt x="514" y="533"/>
                  </a:moveTo>
                  <a:cubicBezTo>
                    <a:pt x="519" y="519"/>
                    <a:pt x="532" y="512"/>
                    <a:pt x="542" y="503"/>
                  </a:cubicBezTo>
                  <a:cubicBezTo>
                    <a:pt x="539" y="503"/>
                    <a:pt x="538" y="505"/>
                    <a:pt x="535" y="504"/>
                  </a:cubicBezTo>
                  <a:cubicBezTo>
                    <a:pt x="533" y="503"/>
                    <a:pt x="533" y="501"/>
                    <a:pt x="531" y="500"/>
                  </a:cubicBezTo>
                  <a:cubicBezTo>
                    <a:pt x="530" y="500"/>
                    <a:pt x="529" y="500"/>
                    <a:pt x="529" y="500"/>
                  </a:cubicBezTo>
                  <a:cubicBezTo>
                    <a:pt x="528" y="504"/>
                    <a:pt x="521" y="506"/>
                    <a:pt x="519" y="511"/>
                  </a:cubicBezTo>
                  <a:cubicBezTo>
                    <a:pt x="518" y="512"/>
                    <a:pt x="520" y="515"/>
                    <a:pt x="519" y="516"/>
                  </a:cubicBezTo>
                  <a:cubicBezTo>
                    <a:pt x="516" y="521"/>
                    <a:pt x="508" y="528"/>
                    <a:pt x="514" y="533"/>
                  </a:cubicBezTo>
                  <a:close/>
                  <a:moveTo>
                    <a:pt x="1298" y="545"/>
                  </a:moveTo>
                  <a:cubicBezTo>
                    <a:pt x="1290" y="547"/>
                    <a:pt x="1295" y="536"/>
                    <a:pt x="1289" y="536"/>
                  </a:cubicBezTo>
                  <a:cubicBezTo>
                    <a:pt x="1285" y="535"/>
                    <a:pt x="1286" y="541"/>
                    <a:pt x="1284" y="543"/>
                  </a:cubicBezTo>
                  <a:cubicBezTo>
                    <a:pt x="1277" y="540"/>
                    <a:pt x="1272" y="534"/>
                    <a:pt x="1266" y="530"/>
                  </a:cubicBezTo>
                  <a:cubicBezTo>
                    <a:pt x="1269" y="525"/>
                    <a:pt x="1265" y="515"/>
                    <a:pt x="1266" y="508"/>
                  </a:cubicBezTo>
                  <a:cubicBezTo>
                    <a:pt x="1262" y="506"/>
                    <a:pt x="1257" y="511"/>
                    <a:pt x="1256" y="514"/>
                  </a:cubicBezTo>
                  <a:cubicBezTo>
                    <a:pt x="1254" y="531"/>
                    <a:pt x="1257" y="567"/>
                    <a:pt x="1246" y="575"/>
                  </a:cubicBezTo>
                  <a:cubicBezTo>
                    <a:pt x="1247" y="578"/>
                    <a:pt x="1250" y="580"/>
                    <a:pt x="1250" y="585"/>
                  </a:cubicBezTo>
                  <a:cubicBezTo>
                    <a:pt x="1261" y="583"/>
                    <a:pt x="1272" y="576"/>
                    <a:pt x="1284" y="578"/>
                  </a:cubicBezTo>
                  <a:cubicBezTo>
                    <a:pt x="1283" y="580"/>
                    <a:pt x="1282" y="582"/>
                    <a:pt x="1282" y="586"/>
                  </a:cubicBezTo>
                  <a:cubicBezTo>
                    <a:pt x="1290" y="587"/>
                    <a:pt x="1291" y="581"/>
                    <a:pt x="1297" y="579"/>
                  </a:cubicBezTo>
                  <a:cubicBezTo>
                    <a:pt x="1301" y="580"/>
                    <a:pt x="1303" y="584"/>
                    <a:pt x="1308" y="582"/>
                  </a:cubicBezTo>
                  <a:cubicBezTo>
                    <a:pt x="1309" y="576"/>
                    <a:pt x="1313" y="565"/>
                    <a:pt x="1308" y="561"/>
                  </a:cubicBezTo>
                  <a:cubicBezTo>
                    <a:pt x="1304" y="564"/>
                    <a:pt x="1303" y="563"/>
                    <a:pt x="1299" y="560"/>
                  </a:cubicBezTo>
                  <a:cubicBezTo>
                    <a:pt x="1298" y="554"/>
                    <a:pt x="1299" y="551"/>
                    <a:pt x="1298" y="545"/>
                  </a:cubicBezTo>
                  <a:close/>
                  <a:moveTo>
                    <a:pt x="1264" y="534"/>
                  </a:moveTo>
                  <a:cubicBezTo>
                    <a:pt x="1267" y="535"/>
                    <a:pt x="1266" y="540"/>
                    <a:pt x="1267" y="544"/>
                  </a:cubicBezTo>
                  <a:cubicBezTo>
                    <a:pt x="1262" y="542"/>
                    <a:pt x="1266" y="537"/>
                    <a:pt x="1264" y="534"/>
                  </a:cubicBezTo>
                  <a:close/>
                  <a:moveTo>
                    <a:pt x="545" y="534"/>
                  </a:moveTo>
                  <a:cubicBezTo>
                    <a:pt x="546" y="530"/>
                    <a:pt x="547" y="530"/>
                    <a:pt x="546" y="525"/>
                  </a:cubicBezTo>
                  <a:cubicBezTo>
                    <a:pt x="537" y="524"/>
                    <a:pt x="541" y="531"/>
                    <a:pt x="540" y="534"/>
                  </a:cubicBezTo>
                  <a:cubicBezTo>
                    <a:pt x="542" y="534"/>
                    <a:pt x="543" y="534"/>
                    <a:pt x="545" y="534"/>
                  </a:cubicBezTo>
                  <a:close/>
                  <a:moveTo>
                    <a:pt x="1030" y="548"/>
                  </a:moveTo>
                  <a:cubicBezTo>
                    <a:pt x="1034" y="550"/>
                    <a:pt x="1040" y="551"/>
                    <a:pt x="1040" y="546"/>
                  </a:cubicBezTo>
                  <a:cubicBezTo>
                    <a:pt x="1038" y="542"/>
                    <a:pt x="1030" y="542"/>
                    <a:pt x="1030" y="548"/>
                  </a:cubicBezTo>
                  <a:close/>
                  <a:moveTo>
                    <a:pt x="539" y="561"/>
                  </a:moveTo>
                  <a:cubicBezTo>
                    <a:pt x="538" y="561"/>
                    <a:pt x="537" y="560"/>
                    <a:pt x="535" y="560"/>
                  </a:cubicBezTo>
                  <a:cubicBezTo>
                    <a:pt x="533" y="566"/>
                    <a:pt x="538" y="565"/>
                    <a:pt x="539" y="561"/>
                  </a:cubicBezTo>
                  <a:close/>
                  <a:moveTo>
                    <a:pt x="1197" y="565"/>
                  </a:moveTo>
                  <a:cubicBezTo>
                    <a:pt x="1201" y="571"/>
                    <a:pt x="1221" y="572"/>
                    <a:pt x="1225" y="565"/>
                  </a:cubicBezTo>
                  <a:cubicBezTo>
                    <a:pt x="1220" y="559"/>
                    <a:pt x="1199" y="562"/>
                    <a:pt x="1197" y="565"/>
                  </a:cubicBezTo>
                  <a:close/>
                  <a:moveTo>
                    <a:pt x="1252" y="613"/>
                  </a:moveTo>
                  <a:cubicBezTo>
                    <a:pt x="1248" y="612"/>
                    <a:pt x="1246" y="610"/>
                    <a:pt x="1246" y="606"/>
                  </a:cubicBezTo>
                  <a:cubicBezTo>
                    <a:pt x="1238" y="605"/>
                    <a:pt x="1237" y="616"/>
                    <a:pt x="1239" y="622"/>
                  </a:cubicBezTo>
                  <a:cubicBezTo>
                    <a:pt x="1245" y="621"/>
                    <a:pt x="1250" y="619"/>
                    <a:pt x="1252" y="613"/>
                  </a:cubicBezTo>
                  <a:close/>
                  <a:moveTo>
                    <a:pt x="1205" y="619"/>
                  </a:moveTo>
                  <a:cubicBezTo>
                    <a:pt x="1204" y="627"/>
                    <a:pt x="1226" y="628"/>
                    <a:pt x="1225" y="619"/>
                  </a:cubicBezTo>
                  <a:cubicBezTo>
                    <a:pt x="1218" y="619"/>
                    <a:pt x="1212" y="620"/>
                    <a:pt x="1205" y="619"/>
                  </a:cubicBezTo>
                  <a:close/>
                  <a:moveTo>
                    <a:pt x="9" y="719"/>
                  </a:moveTo>
                  <a:cubicBezTo>
                    <a:pt x="9" y="714"/>
                    <a:pt x="13" y="709"/>
                    <a:pt x="10" y="705"/>
                  </a:cubicBezTo>
                  <a:cubicBezTo>
                    <a:pt x="10" y="709"/>
                    <a:pt x="7" y="715"/>
                    <a:pt x="9" y="719"/>
                  </a:cubicBezTo>
                  <a:close/>
                  <a:moveTo>
                    <a:pt x="8" y="726"/>
                  </a:moveTo>
                  <a:cubicBezTo>
                    <a:pt x="9" y="730"/>
                    <a:pt x="7" y="740"/>
                    <a:pt x="9" y="739"/>
                  </a:cubicBezTo>
                  <a:cubicBezTo>
                    <a:pt x="8" y="735"/>
                    <a:pt x="12" y="727"/>
                    <a:pt x="8" y="726"/>
                  </a:cubicBezTo>
                  <a:close/>
                  <a:moveTo>
                    <a:pt x="6" y="765"/>
                  </a:moveTo>
                  <a:cubicBezTo>
                    <a:pt x="9" y="759"/>
                    <a:pt x="8" y="750"/>
                    <a:pt x="6" y="743"/>
                  </a:cubicBezTo>
                  <a:cubicBezTo>
                    <a:pt x="6" y="750"/>
                    <a:pt x="0" y="761"/>
                    <a:pt x="6" y="765"/>
                  </a:cubicBezTo>
                  <a:close/>
                  <a:moveTo>
                    <a:pt x="991" y="1035"/>
                  </a:moveTo>
                  <a:cubicBezTo>
                    <a:pt x="990" y="1040"/>
                    <a:pt x="997" y="1037"/>
                    <a:pt x="997" y="1040"/>
                  </a:cubicBezTo>
                  <a:cubicBezTo>
                    <a:pt x="996" y="1045"/>
                    <a:pt x="990" y="1045"/>
                    <a:pt x="991" y="1051"/>
                  </a:cubicBezTo>
                  <a:cubicBezTo>
                    <a:pt x="1001" y="1052"/>
                    <a:pt x="1004" y="1047"/>
                    <a:pt x="1007" y="1041"/>
                  </a:cubicBezTo>
                  <a:cubicBezTo>
                    <a:pt x="1004" y="1037"/>
                    <a:pt x="997" y="1033"/>
                    <a:pt x="991" y="1035"/>
                  </a:cubicBezTo>
                  <a:close/>
                  <a:moveTo>
                    <a:pt x="967" y="1046"/>
                  </a:moveTo>
                  <a:cubicBezTo>
                    <a:pt x="974" y="1048"/>
                    <a:pt x="983" y="1046"/>
                    <a:pt x="985" y="1040"/>
                  </a:cubicBezTo>
                  <a:cubicBezTo>
                    <a:pt x="982" y="1036"/>
                    <a:pt x="967" y="1039"/>
                    <a:pt x="967" y="1046"/>
                  </a:cubicBezTo>
                  <a:close/>
                  <a:moveTo>
                    <a:pt x="1027" y="1077"/>
                  </a:moveTo>
                  <a:cubicBezTo>
                    <a:pt x="1020" y="1074"/>
                    <a:pt x="1016" y="1067"/>
                    <a:pt x="1013" y="1059"/>
                  </a:cubicBezTo>
                  <a:cubicBezTo>
                    <a:pt x="1010" y="1059"/>
                    <a:pt x="1009" y="1060"/>
                    <a:pt x="1007" y="1061"/>
                  </a:cubicBezTo>
                  <a:cubicBezTo>
                    <a:pt x="1008" y="1070"/>
                    <a:pt x="1018" y="1088"/>
                    <a:pt x="1027" y="1077"/>
                  </a:cubicBezTo>
                  <a:close/>
                  <a:moveTo>
                    <a:pt x="981" y="1085"/>
                  </a:moveTo>
                  <a:cubicBezTo>
                    <a:pt x="986" y="1072"/>
                    <a:pt x="968" y="1067"/>
                    <a:pt x="966" y="1080"/>
                  </a:cubicBezTo>
                  <a:cubicBezTo>
                    <a:pt x="971" y="1082"/>
                    <a:pt x="974" y="1085"/>
                    <a:pt x="981" y="1085"/>
                  </a:cubicBezTo>
                  <a:close/>
                  <a:moveTo>
                    <a:pt x="983" y="1094"/>
                  </a:moveTo>
                  <a:cubicBezTo>
                    <a:pt x="986" y="1094"/>
                    <a:pt x="987" y="1093"/>
                    <a:pt x="989" y="1092"/>
                  </a:cubicBezTo>
                  <a:cubicBezTo>
                    <a:pt x="989" y="1088"/>
                    <a:pt x="987" y="1087"/>
                    <a:pt x="983" y="1087"/>
                  </a:cubicBezTo>
                  <a:cubicBezTo>
                    <a:pt x="982" y="1089"/>
                    <a:pt x="981" y="1092"/>
                    <a:pt x="983" y="1094"/>
                  </a:cubicBezTo>
                  <a:close/>
                  <a:moveTo>
                    <a:pt x="1049" y="1103"/>
                  </a:moveTo>
                  <a:cubicBezTo>
                    <a:pt x="1045" y="1103"/>
                    <a:pt x="1042" y="1096"/>
                    <a:pt x="1040" y="1102"/>
                  </a:cubicBezTo>
                  <a:cubicBezTo>
                    <a:pt x="1041" y="1106"/>
                    <a:pt x="1045" y="1105"/>
                    <a:pt x="1044" y="1110"/>
                  </a:cubicBezTo>
                  <a:cubicBezTo>
                    <a:pt x="1048" y="1110"/>
                    <a:pt x="1049" y="1108"/>
                    <a:pt x="1049" y="1103"/>
                  </a:cubicBezTo>
                  <a:close/>
                  <a:moveTo>
                    <a:pt x="1068" y="1104"/>
                  </a:moveTo>
                  <a:cubicBezTo>
                    <a:pt x="1066" y="1102"/>
                    <a:pt x="1059" y="1103"/>
                    <a:pt x="1060" y="1107"/>
                  </a:cubicBezTo>
                  <a:cubicBezTo>
                    <a:pt x="1063" y="1107"/>
                    <a:pt x="1064" y="1109"/>
                    <a:pt x="1067" y="1109"/>
                  </a:cubicBezTo>
                  <a:cubicBezTo>
                    <a:pt x="1068" y="1108"/>
                    <a:pt x="1068" y="1107"/>
                    <a:pt x="1068" y="1104"/>
                  </a:cubicBezTo>
                  <a:close/>
                  <a:moveTo>
                    <a:pt x="1012" y="1157"/>
                  </a:moveTo>
                  <a:cubicBezTo>
                    <a:pt x="1023" y="1155"/>
                    <a:pt x="1037" y="1149"/>
                    <a:pt x="1040" y="1145"/>
                  </a:cubicBezTo>
                  <a:cubicBezTo>
                    <a:pt x="1037" y="1143"/>
                    <a:pt x="1031" y="1144"/>
                    <a:pt x="1026" y="1144"/>
                  </a:cubicBezTo>
                  <a:cubicBezTo>
                    <a:pt x="1023" y="1140"/>
                    <a:pt x="1017" y="1136"/>
                    <a:pt x="1011" y="1139"/>
                  </a:cubicBezTo>
                  <a:cubicBezTo>
                    <a:pt x="1009" y="1130"/>
                    <a:pt x="995" y="1134"/>
                    <a:pt x="987" y="1132"/>
                  </a:cubicBezTo>
                  <a:cubicBezTo>
                    <a:pt x="987" y="1130"/>
                    <a:pt x="987" y="1127"/>
                    <a:pt x="986" y="1126"/>
                  </a:cubicBezTo>
                  <a:cubicBezTo>
                    <a:pt x="975" y="1126"/>
                    <a:pt x="966" y="1109"/>
                    <a:pt x="956" y="1120"/>
                  </a:cubicBezTo>
                  <a:cubicBezTo>
                    <a:pt x="947" y="1119"/>
                    <a:pt x="941" y="1109"/>
                    <a:pt x="933" y="1107"/>
                  </a:cubicBezTo>
                  <a:cubicBezTo>
                    <a:pt x="928" y="1106"/>
                    <a:pt x="920" y="1109"/>
                    <a:pt x="914" y="1107"/>
                  </a:cubicBezTo>
                  <a:cubicBezTo>
                    <a:pt x="911" y="1107"/>
                    <a:pt x="910" y="1105"/>
                    <a:pt x="908" y="1105"/>
                  </a:cubicBezTo>
                  <a:cubicBezTo>
                    <a:pt x="877" y="1102"/>
                    <a:pt x="866" y="1116"/>
                    <a:pt x="848" y="1121"/>
                  </a:cubicBezTo>
                  <a:cubicBezTo>
                    <a:pt x="854" y="1129"/>
                    <a:pt x="864" y="1121"/>
                    <a:pt x="871" y="1120"/>
                  </a:cubicBezTo>
                  <a:cubicBezTo>
                    <a:pt x="875" y="1119"/>
                    <a:pt x="879" y="1120"/>
                    <a:pt x="883" y="1120"/>
                  </a:cubicBezTo>
                  <a:cubicBezTo>
                    <a:pt x="890" y="1119"/>
                    <a:pt x="898" y="1111"/>
                    <a:pt x="904" y="1118"/>
                  </a:cubicBezTo>
                  <a:cubicBezTo>
                    <a:pt x="902" y="1120"/>
                    <a:pt x="896" y="1118"/>
                    <a:pt x="896" y="1123"/>
                  </a:cubicBezTo>
                  <a:cubicBezTo>
                    <a:pt x="913" y="1127"/>
                    <a:pt x="930" y="1131"/>
                    <a:pt x="950" y="1131"/>
                  </a:cubicBezTo>
                  <a:cubicBezTo>
                    <a:pt x="950" y="1133"/>
                    <a:pt x="950" y="1134"/>
                    <a:pt x="950" y="1136"/>
                  </a:cubicBezTo>
                  <a:cubicBezTo>
                    <a:pt x="963" y="1136"/>
                    <a:pt x="968" y="1144"/>
                    <a:pt x="977" y="1148"/>
                  </a:cubicBezTo>
                  <a:cubicBezTo>
                    <a:pt x="978" y="1154"/>
                    <a:pt x="971" y="1152"/>
                    <a:pt x="971" y="1157"/>
                  </a:cubicBezTo>
                  <a:cubicBezTo>
                    <a:pt x="978" y="1160"/>
                    <a:pt x="982" y="1155"/>
                    <a:pt x="988" y="1153"/>
                  </a:cubicBezTo>
                  <a:cubicBezTo>
                    <a:pt x="991" y="1159"/>
                    <a:pt x="1002" y="1159"/>
                    <a:pt x="1012" y="1157"/>
                  </a:cubicBezTo>
                  <a:close/>
                  <a:moveTo>
                    <a:pt x="1061" y="1120"/>
                  </a:moveTo>
                  <a:cubicBezTo>
                    <a:pt x="1062" y="1122"/>
                    <a:pt x="1060" y="1122"/>
                    <a:pt x="1061" y="1123"/>
                  </a:cubicBezTo>
                  <a:cubicBezTo>
                    <a:pt x="1065" y="1124"/>
                    <a:pt x="1065" y="1119"/>
                    <a:pt x="1061" y="1120"/>
                  </a:cubicBezTo>
                  <a:close/>
                  <a:moveTo>
                    <a:pt x="1050" y="1128"/>
                  </a:moveTo>
                  <a:cubicBezTo>
                    <a:pt x="1050" y="1131"/>
                    <a:pt x="1050" y="1134"/>
                    <a:pt x="1051" y="1135"/>
                  </a:cubicBezTo>
                  <a:cubicBezTo>
                    <a:pt x="1056" y="1134"/>
                    <a:pt x="1062" y="1134"/>
                    <a:pt x="1061" y="1127"/>
                  </a:cubicBezTo>
                  <a:cubicBezTo>
                    <a:pt x="1059" y="1125"/>
                    <a:pt x="1053" y="1128"/>
                    <a:pt x="1050" y="1128"/>
                  </a:cubicBezTo>
                  <a:close/>
                  <a:moveTo>
                    <a:pt x="876" y="1136"/>
                  </a:moveTo>
                  <a:cubicBezTo>
                    <a:pt x="879" y="1138"/>
                    <a:pt x="886" y="1139"/>
                    <a:pt x="888" y="1134"/>
                  </a:cubicBezTo>
                  <a:cubicBezTo>
                    <a:pt x="887" y="1129"/>
                    <a:pt x="876" y="1132"/>
                    <a:pt x="876" y="1136"/>
                  </a:cubicBezTo>
                  <a:close/>
                  <a:moveTo>
                    <a:pt x="1225" y="1147"/>
                  </a:moveTo>
                  <a:cubicBezTo>
                    <a:pt x="1227" y="1147"/>
                    <a:pt x="1230" y="1147"/>
                    <a:pt x="1230" y="1145"/>
                  </a:cubicBezTo>
                  <a:cubicBezTo>
                    <a:pt x="1230" y="1144"/>
                    <a:pt x="1229" y="1144"/>
                    <a:pt x="1229" y="1143"/>
                  </a:cubicBezTo>
                  <a:cubicBezTo>
                    <a:pt x="1227" y="1143"/>
                    <a:pt x="1225" y="1144"/>
                    <a:pt x="1225" y="1147"/>
                  </a:cubicBezTo>
                  <a:close/>
                  <a:moveTo>
                    <a:pt x="1139" y="1162"/>
                  </a:moveTo>
                  <a:cubicBezTo>
                    <a:pt x="1140" y="1152"/>
                    <a:pt x="1119" y="1154"/>
                    <a:pt x="1110" y="1150"/>
                  </a:cubicBezTo>
                  <a:cubicBezTo>
                    <a:pt x="1107" y="1149"/>
                    <a:pt x="1105" y="1144"/>
                    <a:pt x="1102" y="1144"/>
                  </a:cubicBezTo>
                  <a:cubicBezTo>
                    <a:pt x="1092" y="1141"/>
                    <a:pt x="1080" y="1150"/>
                    <a:pt x="1075" y="1150"/>
                  </a:cubicBezTo>
                  <a:cubicBezTo>
                    <a:pt x="1065" y="1152"/>
                    <a:pt x="1051" y="1145"/>
                    <a:pt x="1048" y="1155"/>
                  </a:cubicBezTo>
                  <a:cubicBezTo>
                    <a:pt x="1052" y="1157"/>
                    <a:pt x="1059" y="1156"/>
                    <a:pt x="1062" y="1158"/>
                  </a:cubicBezTo>
                  <a:cubicBezTo>
                    <a:pt x="1059" y="1161"/>
                    <a:pt x="1062" y="1169"/>
                    <a:pt x="1059" y="1171"/>
                  </a:cubicBezTo>
                  <a:cubicBezTo>
                    <a:pt x="1049" y="1172"/>
                    <a:pt x="1036" y="1170"/>
                    <a:pt x="1033" y="1177"/>
                  </a:cubicBezTo>
                  <a:cubicBezTo>
                    <a:pt x="1035" y="1181"/>
                    <a:pt x="1038" y="1185"/>
                    <a:pt x="1045" y="1185"/>
                  </a:cubicBezTo>
                  <a:cubicBezTo>
                    <a:pt x="1054" y="1178"/>
                    <a:pt x="1077" y="1173"/>
                    <a:pt x="1085" y="1182"/>
                  </a:cubicBezTo>
                  <a:cubicBezTo>
                    <a:pt x="1090" y="1179"/>
                    <a:pt x="1092" y="1176"/>
                    <a:pt x="1097" y="1173"/>
                  </a:cubicBezTo>
                  <a:cubicBezTo>
                    <a:pt x="1108" y="1169"/>
                    <a:pt x="1138" y="1171"/>
                    <a:pt x="1139" y="1162"/>
                  </a:cubicBezTo>
                  <a:close/>
                  <a:moveTo>
                    <a:pt x="1246" y="1147"/>
                  </a:moveTo>
                  <a:cubicBezTo>
                    <a:pt x="1246" y="1145"/>
                    <a:pt x="1245" y="1143"/>
                    <a:pt x="1243" y="1144"/>
                  </a:cubicBezTo>
                  <a:cubicBezTo>
                    <a:pt x="1243" y="1145"/>
                    <a:pt x="1242" y="1145"/>
                    <a:pt x="1242" y="1147"/>
                  </a:cubicBezTo>
                  <a:cubicBezTo>
                    <a:pt x="1243" y="1147"/>
                    <a:pt x="1244" y="1147"/>
                    <a:pt x="1246" y="1147"/>
                  </a:cubicBezTo>
                  <a:close/>
                  <a:moveTo>
                    <a:pt x="1159" y="1166"/>
                  </a:moveTo>
                  <a:cubicBezTo>
                    <a:pt x="1172" y="1168"/>
                    <a:pt x="1190" y="1163"/>
                    <a:pt x="1195" y="1151"/>
                  </a:cubicBezTo>
                  <a:cubicBezTo>
                    <a:pt x="1185" y="1154"/>
                    <a:pt x="1158" y="1149"/>
                    <a:pt x="1159" y="1166"/>
                  </a:cubicBezTo>
                  <a:close/>
                  <a:moveTo>
                    <a:pt x="1245" y="1157"/>
                  </a:moveTo>
                  <a:cubicBezTo>
                    <a:pt x="1245" y="1156"/>
                    <a:pt x="1246" y="1155"/>
                    <a:pt x="1246" y="1153"/>
                  </a:cubicBezTo>
                  <a:cubicBezTo>
                    <a:pt x="1245" y="1153"/>
                    <a:pt x="1244" y="1153"/>
                    <a:pt x="1243" y="1153"/>
                  </a:cubicBezTo>
                  <a:cubicBezTo>
                    <a:pt x="1243" y="1155"/>
                    <a:pt x="1243" y="1157"/>
                    <a:pt x="1245" y="1157"/>
                  </a:cubicBezTo>
                  <a:close/>
                  <a:moveTo>
                    <a:pt x="1232" y="1159"/>
                  </a:moveTo>
                  <a:cubicBezTo>
                    <a:pt x="1234" y="1159"/>
                    <a:pt x="1236" y="1159"/>
                    <a:pt x="1238" y="1159"/>
                  </a:cubicBezTo>
                  <a:cubicBezTo>
                    <a:pt x="1238" y="1156"/>
                    <a:pt x="1235" y="1156"/>
                    <a:pt x="1233" y="1154"/>
                  </a:cubicBezTo>
                  <a:cubicBezTo>
                    <a:pt x="1232" y="1156"/>
                    <a:pt x="1231" y="1156"/>
                    <a:pt x="1232" y="1159"/>
                  </a:cubicBezTo>
                  <a:close/>
                  <a:moveTo>
                    <a:pt x="1203" y="1157"/>
                  </a:moveTo>
                  <a:cubicBezTo>
                    <a:pt x="1200" y="1158"/>
                    <a:pt x="1197" y="1157"/>
                    <a:pt x="1197" y="1160"/>
                  </a:cubicBezTo>
                  <a:cubicBezTo>
                    <a:pt x="1198" y="1162"/>
                    <a:pt x="1204" y="1161"/>
                    <a:pt x="1203" y="1157"/>
                  </a:cubicBezTo>
                  <a:close/>
                  <a:moveTo>
                    <a:pt x="1257" y="1164"/>
                  </a:moveTo>
                  <a:cubicBezTo>
                    <a:pt x="1256" y="1164"/>
                    <a:pt x="1255" y="1164"/>
                    <a:pt x="1254" y="1164"/>
                  </a:cubicBezTo>
                  <a:cubicBezTo>
                    <a:pt x="1253" y="1168"/>
                    <a:pt x="1252" y="1168"/>
                    <a:pt x="1248" y="1169"/>
                  </a:cubicBezTo>
                  <a:cubicBezTo>
                    <a:pt x="1247" y="1171"/>
                    <a:pt x="1248" y="1172"/>
                    <a:pt x="1249" y="1173"/>
                  </a:cubicBezTo>
                  <a:cubicBezTo>
                    <a:pt x="1254" y="1172"/>
                    <a:pt x="1256" y="1168"/>
                    <a:pt x="1257" y="1164"/>
                  </a:cubicBezTo>
                  <a:close/>
                  <a:moveTo>
                    <a:pt x="1257" y="1183"/>
                  </a:moveTo>
                  <a:cubicBezTo>
                    <a:pt x="1258" y="1182"/>
                    <a:pt x="1259" y="1180"/>
                    <a:pt x="1258" y="1178"/>
                  </a:cubicBezTo>
                  <a:cubicBezTo>
                    <a:pt x="1256" y="1177"/>
                    <a:pt x="1256" y="1180"/>
                    <a:pt x="1253" y="1179"/>
                  </a:cubicBezTo>
                  <a:cubicBezTo>
                    <a:pt x="1253" y="1182"/>
                    <a:pt x="1254" y="1183"/>
                    <a:pt x="1257" y="1183"/>
                  </a:cubicBezTo>
                  <a:close/>
                  <a:moveTo>
                    <a:pt x="955" y="1189"/>
                  </a:moveTo>
                  <a:cubicBezTo>
                    <a:pt x="958" y="1198"/>
                    <a:pt x="973" y="1194"/>
                    <a:pt x="982" y="1197"/>
                  </a:cubicBezTo>
                  <a:cubicBezTo>
                    <a:pt x="986" y="1193"/>
                    <a:pt x="990" y="1194"/>
                    <a:pt x="997" y="1193"/>
                  </a:cubicBezTo>
                  <a:cubicBezTo>
                    <a:pt x="993" y="1180"/>
                    <a:pt x="965" y="1185"/>
                    <a:pt x="955" y="1189"/>
                  </a:cubicBezTo>
                  <a:close/>
                  <a:moveTo>
                    <a:pt x="1262" y="1197"/>
                  </a:moveTo>
                  <a:cubicBezTo>
                    <a:pt x="1265" y="1195"/>
                    <a:pt x="1264" y="1192"/>
                    <a:pt x="1262" y="1190"/>
                  </a:cubicBezTo>
                  <a:cubicBezTo>
                    <a:pt x="1260" y="1189"/>
                    <a:pt x="1258" y="1190"/>
                    <a:pt x="1257" y="1191"/>
                  </a:cubicBezTo>
                  <a:cubicBezTo>
                    <a:pt x="1256" y="1193"/>
                    <a:pt x="1259" y="1197"/>
                    <a:pt x="1262" y="1197"/>
                  </a:cubicBezTo>
                  <a:close/>
                  <a:moveTo>
                    <a:pt x="1264" y="1201"/>
                  </a:moveTo>
                  <a:cubicBezTo>
                    <a:pt x="1259" y="1200"/>
                    <a:pt x="1258" y="1205"/>
                    <a:pt x="1259" y="1207"/>
                  </a:cubicBezTo>
                  <a:cubicBezTo>
                    <a:pt x="1263" y="1207"/>
                    <a:pt x="1264" y="1205"/>
                    <a:pt x="1264" y="1201"/>
                  </a:cubicBezTo>
                  <a:close/>
                  <a:moveTo>
                    <a:pt x="1282" y="1205"/>
                  </a:moveTo>
                  <a:cubicBezTo>
                    <a:pt x="1281" y="1206"/>
                    <a:pt x="1281" y="1210"/>
                    <a:pt x="1282" y="1211"/>
                  </a:cubicBezTo>
                  <a:cubicBezTo>
                    <a:pt x="1285" y="1212"/>
                    <a:pt x="1284" y="1209"/>
                    <a:pt x="1286" y="1209"/>
                  </a:cubicBezTo>
                  <a:cubicBezTo>
                    <a:pt x="1286" y="1207"/>
                    <a:pt x="1285" y="1204"/>
                    <a:pt x="1282" y="1205"/>
                  </a:cubicBezTo>
                  <a:close/>
                  <a:moveTo>
                    <a:pt x="1258" y="1215"/>
                  </a:moveTo>
                  <a:cubicBezTo>
                    <a:pt x="1256" y="1214"/>
                    <a:pt x="1254" y="1215"/>
                    <a:pt x="1254" y="1218"/>
                  </a:cubicBezTo>
                  <a:cubicBezTo>
                    <a:pt x="1257" y="1218"/>
                    <a:pt x="1259" y="1217"/>
                    <a:pt x="1258" y="1215"/>
                  </a:cubicBezTo>
                  <a:close/>
                  <a:moveTo>
                    <a:pt x="1250" y="1235"/>
                  </a:moveTo>
                  <a:cubicBezTo>
                    <a:pt x="1246" y="1234"/>
                    <a:pt x="1244" y="1234"/>
                    <a:pt x="1244" y="1238"/>
                  </a:cubicBezTo>
                  <a:cubicBezTo>
                    <a:pt x="1246" y="1239"/>
                    <a:pt x="1249" y="1237"/>
                    <a:pt x="1250" y="1235"/>
                  </a:cubicBezTo>
                  <a:close/>
                  <a:moveTo>
                    <a:pt x="1212" y="1263"/>
                  </a:moveTo>
                  <a:cubicBezTo>
                    <a:pt x="1209" y="1261"/>
                    <a:pt x="1205" y="1265"/>
                    <a:pt x="1201" y="1266"/>
                  </a:cubicBezTo>
                  <a:cubicBezTo>
                    <a:pt x="1202" y="1272"/>
                    <a:pt x="1213" y="1267"/>
                    <a:pt x="1212" y="1263"/>
                  </a:cubicBezTo>
                  <a:close/>
                  <a:moveTo>
                    <a:pt x="1097" y="1272"/>
                  </a:moveTo>
                  <a:cubicBezTo>
                    <a:pt x="1095" y="1281"/>
                    <a:pt x="1104" y="1281"/>
                    <a:pt x="1108" y="1277"/>
                  </a:cubicBezTo>
                  <a:cubicBezTo>
                    <a:pt x="1109" y="1269"/>
                    <a:pt x="1101" y="1268"/>
                    <a:pt x="1097" y="1272"/>
                  </a:cubicBezTo>
                  <a:close/>
                  <a:moveTo>
                    <a:pt x="701" y="1465"/>
                  </a:moveTo>
                  <a:cubicBezTo>
                    <a:pt x="701" y="1460"/>
                    <a:pt x="696" y="1462"/>
                    <a:pt x="692" y="1462"/>
                  </a:cubicBezTo>
                  <a:cubicBezTo>
                    <a:pt x="690" y="1459"/>
                    <a:pt x="688" y="1456"/>
                    <a:pt x="683" y="1457"/>
                  </a:cubicBezTo>
                  <a:cubicBezTo>
                    <a:pt x="683" y="1459"/>
                    <a:pt x="683" y="1461"/>
                    <a:pt x="680" y="1463"/>
                  </a:cubicBezTo>
                  <a:cubicBezTo>
                    <a:pt x="681" y="1468"/>
                    <a:pt x="686" y="1462"/>
                    <a:pt x="687" y="1465"/>
                  </a:cubicBezTo>
                  <a:cubicBezTo>
                    <a:pt x="687" y="1467"/>
                    <a:pt x="683" y="1466"/>
                    <a:pt x="684" y="1469"/>
                  </a:cubicBezTo>
                  <a:cubicBezTo>
                    <a:pt x="686" y="1473"/>
                    <a:pt x="690" y="1472"/>
                    <a:pt x="696" y="1472"/>
                  </a:cubicBezTo>
                  <a:cubicBezTo>
                    <a:pt x="697" y="1469"/>
                    <a:pt x="696" y="1470"/>
                    <a:pt x="696" y="1466"/>
                  </a:cubicBezTo>
                  <a:cubicBezTo>
                    <a:pt x="699" y="1467"/>
                    <a:pt x="699" y="1465"/>
                    <a:pt x="701" y="1465"/>
                  </a:cubicBezTo>
                  <a:close/>
                  <a:moveTo>
                    <a:pt x="702" y="1467"/>
                  </a:moveTo>
                  <a:cubicBezTo>
                    <a:pt x="701" y="1471"/>
                    <a:pt x="707" y="1472"/>
                    <a:pt x="709" y="1470"/>
                  </a:cubicBezTo>
                  <a:cubicBezTo>
                    <a:pt x="709" y="1466"/>
                    <a:pt x="705" y="1465"/>
                    <a:pt x="702" y="1467"/>
                  </a:cubicBezTo>
                  <a:close/>
                  <a:moveTo>
                    <a:pt x="727" y="1470"/>
                  </a:moveTo>
                  <a:cubicBezTo>
                    <a:pt x="725" y="1470"/>
                    <a:pt x="722" y="1470"/>
                    <a:pt x="720" y="1470"/>
                  </a:cubicBezTo>
                  <a:cubicBezTo>
                    <a:pt x="719" y="1476"/>
                    <a:pt x="727" y="1474"/>
                    <a:pt x="727" y="1470"/>
                  </a:cubicBezTo>
                  <a:close/>
                  <a:moveTo>
                    <a:pt x="700" y="1475"/>
                  </a:moveTo>
                  <a:cubicBezTo>
                    <a:pt x="700" y="1478"/>
                    <a:pt x="704" y="1478"/>
                    <a:pt x="705" y="1476"/>
                  </a:cubicBezTo>
                  <a:cubicBezTo>
                    <a:pt x="704" y="1475"/>
                    <a:pt x="703" y="1475"/>
                    <a:pt x="700" y="1475"/>
                  </a:cubicBezTo>
                  <a:close/>
                  <a:moveTo>
                    <a:pt x="1057" y="29"/>
                  </a:moveTo>
                  <a:cubicBezTo>
                    <a:pt x="1043" y="26"/>
                    <a:pt x="1027" y="21"/>
                    <a:pt x="1014" y="20"/>
                  </a:cubicBezTo>
                  <a:cubicBezTo>
                    <a:pt x="1028" y="23"/>
                    <a:pt x="1042" y="30"/>
                    <a:pt x="1057" y="29"/>
                  </a:cubicBezTo>
                  <a:close/>
                  <a:moveTo>
                    <a:pt x="593" y="40"/>
                  </a:moveTo>
                  <a:cubicBezTo>
                    <a:pt x="593" y="41"/>
                    <a:pt x="591" y="41"/>
                    <a:pt x="591" y="42"/>
                  </a:cubicBezTo>
                  <a:cubicBezTo>
                    <a:pt x="596" y="40"/>
                    <a:pt x="595" y="39"/>
                    <a:pt x="599" y="39"/>
                  </a:cubicBezTo>
                  <a:cubicBezTo>
                    <a:pt x="598" y="39"/>
                    <a:pt x="596" y="38"/>
                    <a:pt x="598" y="38"/>
                  </a:cubicBezTo>
                  <a:cubicBezTo>
                    <a:pt x="610" y="34"/>
                    <a:pt x="622" y="30"/>
                    <a:pt x="634" y="26"/>
                  </a:cubicBezTo>
                  <a:cubicBezTo>
                    <a:pt x="586" y="38"/>
                    <a:pt x="536" y="55"/>
                    <a:pt x="495" y="74"/>
                  </a:cubicBezTo>
                  <a:cubicBezTo>
                    <a:pt x="491" y="76"/>
                    <a:pt x="477" y="81"/>
                    <a:pt x="481" y="81"/>
                  </a:cubicBezTo>
                  <a:cubicBezTo>
                    <a:pt x="489" y="79"/>
                    <a:pt x="495" y="74"/>
                    <a:pt x="503" y="72"/>
                  </a:cubicBezTo>
                  <a:cubicBezTo>
                    <a:pt x="494" y="79"/>
                    <a:pt x="482" y="82"/>
                    <a:pt x="473" y="88"/>
                  </a:cubicBezTo>
                  <a:cubicBezTo>
                    <a:pt x="506" y="75"/>
                    <a:pt x="550" y="51"/>
                    <a:pt x="593" y="40"/>
                  </a:cubicBezTo>
                  <a:close/>
                  <a:moveTo>
                    <a:pt x="1091" y="39"/>
                  </a:moveTo>
                  <a:cubicBezTo>
                    <a:pt x="1083" y="37"/>
                    <a:pt x="1069" y="31"/>
                    <a:pt x="1064" y="32"/>
                  </a:cubicBezTo>
                  <a:cubicBezTo>
                    <a:pt x="1074" y="34"/>
                    <a:pt x="1083" y="41"/>
                    <a:pt x="1091" y="39"/>
                  </a:cubicBezTo>
                  <a:close/>
                  <a:moveTo>
                    <a:pt x="1553" y="403"/>
                  </a:moveTo>
                  <a:cubicBezTo>
                    <a:pt x="1542" y="388"/>
                    <a:pt x="1531" y="366"/>
                    <a:pt x="1518" y="350"/>
                  </a:cubicBezTo>
                  <a:cubicBezTo>
                    <a:pt x="1505" y="333"/>
                    <a:pt x="1502" y="316"/>
                    <a:pt x="1487" y="302"/>
                  </a:cubicBezTo>
                  <a:cubicBezTo>
                    <a:pt x="1491" y="303"/>
                    <a:pt x="1491" y="308"/>
                    <a:pt x="1495" y="309"/>
                  </a:cubicBezTo>
                  <a:cubicBezTo>
                    <a:pt x="1492" y="304"/>
                    <a:pt x="1486" y="297"/>
                    <a:pt x="1479" y="289"/>
                  </a:cubicBezTo>
                  <a:cubicBezTo>
                    <a:pt x="1474" y="284"/>
                    <a:pt x="1462" y="277"/>
                    <a:pt x="1461" y="271"/>
                  </a:cubicBezTo>
                  <a:cubicBezTo>
                    <a:pt x="1461" y="272"/>
                    <a:pt x="1464" y="272"/>
                    <a:pt x="1463" y="270"/>
                  </a:cubicBezTo>
                  <a:cubicBezTo>
                    <a:pt x="1459" y="264"/>
                    <a:pt x="1450" y="258"/>
                    <a:pt x="1444" y="252"/>
                  </a:cubicBezTo>
                  <a:cubicBezTo>
                    <a:pt x="1350" y="159"/>
                    <a:pt x="1231" y="80"/>
                    <a:pt x="1092" y="41"/>
                  </a:cubicBezTo>
                  <a:cubicBezTo>
                    <a:pt x="1106" y="45"/>
                    <a:pt x="1118" y="50"/>
                    <a:pt x="1131" y="55"/>
                  </a:cubicBezTo>
                  <a:cubicBezTo>
                    <a:pt x="1137" y="57"/>
                    <a:pt x="1148" y="58"/>
                    <a:pt x="1151" y="63"/>
                  </a:cubicBezTo>
                  <a:cubicBezTo>
                    <a:pt x="1150" y="62"/>
                    <a:pt x="1148" y="63"/>
                    <a:pt x="1149" y="64"/>
                  </a:cubicBezTo>
                  <a:cubicBezTo>
                    <a:pt x="1155" y="67"/>
                    <a:pt x="1164" y="65"/>
                    <a:pt x="1167" y="70"/>
                  </a:cubicBezTo>
                  <a:cubicBezTo>
                    <a:pt x="1166" y="70"/>
                    <a:pt x="1162" y="68"/>
                    <a:pt x="1162" y="70"/>
                  </a:cubicBezTo>
                  <a:cubicBezTo>
                    <a:pt x="1164" y="74"/>
                    <a:pt x="1166" y="77"/>
                    <a:pt x="1170" y="79"/>
                  </a:cubicBezTo>
                  <a:cubicBezTo>
                    <a:pt x="1168" y="80"/>
                    <a:pt x="1165" y="77"/>
                    <a:pt x="1165" y="79"/>
                  </a:cubicBezTo>
                  <a:cubicBezTo>
                    <a:pt x="1167" y="81"/>
                    <a:pt x="1172" y="81"/>
                    <a:pt x="1173" y="84"/>
                  </a:cubicBezTo>
                  <a:cubicBezTo>
                    <a:pt x="1171" y="84"/>
                    <a:pt x="1166" y="78"/>
                    <a:pt x="1165" y="83"/>
                  </a:cubicBezTo>
                  <a:cubicBezTo>
                    <a:pt x="1171" y="89"/>
                    <a:pt x="1188" y="98"/>
                    <a:pt x="1197" y="102"/>
                  </a:cubicBezTo>
                  <a:cubicBezTo>
                    <a:pt x="1197" y="103"/>
                    <a:pt x="1195" y="104"/>
                    <a:pt x="1195" y="105"/>
                  </a:cubicBezTo>
                  <a:cubicBezTo>
                    <a:pt x="1216" y="114"/>
                    <a:pt x="1242" y="127"/>
                    <a:pt x="1263" y="139"/>
                  </a:cubicBezTo>
                  <a:cubicBezTo>
                    <a:pt x="1271" y="144"/>
                    <a:pt x="1278" y="152"/>
                    <a:pt x="1284" y="157"/>
                  </a:cubicBezTo>
                  <a:cubicBezTo>
                    <a:pt x="1288" y="160"/>
                    <a:pt x="1297" y="163"/>
                    <a:pt x="1302" y="168"/>
                  </a:cubicBezTo>
                  <a:cubicBezTo>
                    <a:pt x="1307" y="173"/>
                    <a:pt x="1313" y="182"/>
                    <a:pt x="1318" y="178"/>
                  </a:cubicBezTo>
                  <a:cubicBezTo>
                    <a:pt x="1319" y="184"/>
                    <a:pt x="1326" y="184"/>
                    <a:pt x="1331" y="187"/>
                  </a:cubicBezTo>
                  <a:cubicBezTo>
                    <a:pt x="1333" y="188"/>
                    <a:pt x="1335" y="191"/>
                    <a:pt x="1336" y="191"/>
                  </a:cubicBezTo>
                  <a:cubicBezTo>
                    <a:pt x="1338" y="192"/>
                    <a:pt x="1339" y="190"/>
                    <a:pt x="1341" y="191"/>
                  </a:cubicBezTo>
                  <a:cubicBezTo>
                    <a:pt x="1344" y="193"/>
                    <a:pt x="1346" y="199"/>
                    <a:pt x="1351" y="197"/>
                  </a:cubicBezTo>
                  <a:cubicBezTo>
                    <a:pt x="1348" y="188"/>
                    <a:pt x="1334" y="184"/>
                    <a:pt x="1332" y="176"/>
                  </a:cubicBezTo>
                  <a:cubicBezTo>
                    <a:pt x="1343" y="182"/>
                    <a:pt x="1356" y="190"/>
                    <a:pt x="1367" y="193"/>
                  </a:cubicBezTo>
                  <a:cubicBezTo>
                    <a:pt x="1354" y="182"/>
                    <a:pt x="1342" y="174"/>
                    <a:pt x="1326" y="163"/>
                  </a:cubicBezTo>
                  <a:cubicBezTo>
                    <a:pt x="1319" y="158"/>
                    <a:pt x="1311" y="151"/>
                    <a:pt x="1304" y="148"/>
                  </a:cubicBezTo>
                  <a:cubicBezTo>
                    <a:pt x="1301" y="147"/>
                    <a:pt x="1298" y="148"/>
                    <a:pt x="1295" y="147"/>
                  </a:cubicBezTo>
                  <a:cubicBezTo>
                    <a:pt x="1284" y="143"/>
                    <a:pt x="1273" y="134"/>
                    <a:pt x="1263" y="127"/>
                  </a:cubicBezTo>
                  <a:cubicBezTo>
                    <a:pt x="1252" y="120"/>
                    <a:pt x="1238" y="118"/>
                    <a:pt x="1229" y="108"/>
                  </a:cubicBezTo>
                  <a:cubicBezTo>
                    <a:pt x="1251" y="116"/>
                    <a:pt x="1267" y="130"/>
                    <a:pt x="1290" y="138"/>
                  </a:cubicBezTo>
                  <a:cubicBezTo>
                    <a:pt x="1289" y="130"/>
                    <a:pt x="1272" y="126"/>
                    <a:pt x="1270" y="120"/>
                  </a:cubicBezTo>
                  <a:cubicBezTo>
                    <a:pt x="1309" y="149"/>
                    <a:pt x="1360" y="172"/>
                    <a:pt x="1384" y="211"/>
                  </a:cubicBezTo>
                  <a:cubicBezTo>
                    <a:pt x="1373" y="208"/>
                    <a:pt x="1361" y="193"/>
                    <a:pt x="1350" y="190"/>
                  </a:cubicBezTo>
                  <a:cubicBezTo>
                    <a:pt x="1366" y="208"/>
                    <a:pt x="1389" y="213"/>
                    <a:pt x="1403" y="233"/>
                  </a:cubicBezTo>
                  <a:cubicBezTo>
                    <a:pt x="1413" y="248"/>
                    <a:pt x="1430" y="256"/>
                    <a:pt x="1438" y="274"/>
                  </a:cubicBezTo>
                  <a:cubicBezTo>
                    <a:pt x="1429" y="271"/>
                    <a:pt x="1428" y="261"/>
                    <a:pt x="1419" y="259"/>
                  </a:cubicBezTo>
                  <a:cubicBezTo>
                    <a:pt x="1416" y="258"/>
                    <a:pt x="1421" y="261"/>
                    <a:pt x="1418" y="261"/>
                  </a:cubicBezTo>
                  <a:cubicBezTo>
                    <a:pt x="1408" y="254"/>
                    <a:pt x="1398" y="248"/>
                    <a:pt x="1385" y="245"/>
                  </a:cubicBezTo>
                  <a:cubicBezTo>
                    <a:pt x="1380" y="239"/>
                    <a:pt x="1374" y="234"/>
                    <a:pt x="1368" y="230"/>
                  </a:cubicBezTo>
                  <a:cubicBezTo>
                    <a:pt x="1367" y="231"/>
                    <a:pt x="1369" y="235"/>
                    <a:pt x="1367" y="235"/>
                  </a:cubicBezTo>
                  <a:cubicBezTo>
                    <a:pt x="1364" y="231"/>
                    <a:pt x="1361" y="228"/>
                    <a:pt x="1357" y="226"/>
                  </a:cubicBezTo>
                  <a:cubicBezTo>
                    <a:pt x="1360" y="235"/>
                    <a:pt x="1367" y="241"/>
                    <a:pt x="1375" y="247"/>
                  </a:cubicBezTo>
                  <a:cubicBezTo>
                    <a:pt x="1373" y="246"/>
                    <a:pt x="1371" y="245"/>
                    <a:pt x="1371" y="246"/>
                  </a:cubicBezTo>
                  <a:cubicBezTo>
                    <a:pt x="1373" y="247"/>
                    <a:pt x="1374" y="249"/>
                    <a:pt x="1376" y="250"/>
                  </a:cubicBezTo>
                  <a:cubicBezTo>
                    <a:pt x="1376" y="249"/>
                    <a:pt x="1376" y="248"/>
                    <a:pt x="1375" y="247"/>
                  </a:cubicBezTo>
                  <a:cubicBezTo>
                    <a:pt x="1383" y="253"/>
                    <a:pt x="1391" y="258"/>
                    <a:pt x="1395" y="263"/>
                  </a:cubicBezTo>
                  <a:cubicBezTo>
                    <a:pt x="1396" y="261"/>
                    <a:pt x="1398" y="265"/>
                    <a:pt x="1396" y="260"/>
                  </a:cubicBezTo>
                  <a:cubicBezTo>
                    <a:pt x="1400" y="262"/>
                    <a:pt x="1400" y="266"/>
                    <a:pt x="1404" y="266"/>
                  </a:cubicBezTo>
                  <a:cubicBezTo>
                    <a:pt x="1405" y="264"/>
                    <a:pt x="1402" y="264"/>
                    <a:pt x="1403" y="261"/>
                  </a:cubicBezTo>
                  <a:cubicBezTo>
                    <a:pt x="1409" y="266"/>
                    <a:pt x="1419" y="266"/>
                    <a:pt x="1420" y="279"/>
                  </a:cubicBezTo>
                  <a:cubicBezTo>
                    <a:pt x="1429" y="282"/>
                    <a:pt x="1432" y="291"/>
                    <a:pt x="1440" y="296"/>
                  </a:cubicBezTo>
                  <a:cubicBezTo>
                    <a:pt x="1439" y="293"/>
                    <a:pt x="1439" y="293"/>
                    <a:pt x="1442" y="292"/>
                  </a:cubicBezTo>
                  <a:cubicBezTo>
                    <a:pt x="1446" y="301"/>
                    <a:pt x="1451" y="309"/>
                    <a:pt x="1458" y="316"/>
                  </a:cubicBezTo>
                  <a:cubicBezTo>
                    <a:pt x="1451" y="303"/>
                    <a:pt x="1448" y="291"/>
                    <a:pt x="1441" y="277"/>
                  </a:cubicBezTo>
                  <a:cubicBezTo>
                    <a:pt x="1449" y="283"/>
                    <a:pt x="1455" y="291"/>
                    <a:pt x="1460" y="301"/>
                  </a:cubicBezTo>
                  <a:cubicBezTo>
                    <a:pt x="1459" y="301"/>
                    <a:pt x="1459" y="300"/>
                    <a:pt x="1457" y="300"/>
                  </a:cubicBezTo>
                  <a:cubicBezTo>
                    <a:pt x="1460" y="305"/>
                    <a:pt x="1465" y="306"/>
                    <a:pt x="1468" y="311"/>
                  </a:cubicBezTo>
                  <a:cubicBezTo>
                    <a:pt x="1469" y="314"/>
                    <a:pt x="1467" y="316"/>
                    <a:pt x="1468" y="318"/>
                  </a:cubicBezTo>
                  <a:cubicBezTo>
                    <a:pt x="1469" y="325"/>
                    <a:pt x="1475" y="328"/>
                    <a:pt x="1479" y="332"/>
                  </a:cubicBezTo>
                  <a:cubicBezTo>
                    <a:pt x="1481" y="331"/>
                    <a:pt x="1481" y="329"/>
                    <a:pt x="1483" y="328"/>
                  </a:cubicBezTo>
                  <a:cubicBezTo>
                    <a:pt x="1498" y="342"/>
                    <a:pt x="1521" y="355"/>
                    <a:pt x="1523" y="379"/>
                  </a:cubicBezTo>
                  <a:cubicBezTo>
                    <a:pt x="1524" y="392"/>
                    <a:pt x="1522" y="402"/>
                    <a:pt x="1529" y="413"/>
                  </a:cubicBezTo>
                  <a:cubicBezTo>
                    <a:pt x="1551" y="431"/>
                    <a:pt x="1561" y="461"/>
                    <a:pt x="1581" y="482"/>
                  </a:cubicBezTo>
                  <a:cubicBezTo>
                    <a:pt x="1583" y="478"/>
                    <a:pt x="1579" y="473"/>
                    <a:pt x="1581" y="471"/>
                  </a:cubicBezTo>
                  <a:cubicBezTo>
                    <a:pt x="1585" y="471"/>
                    <a:pt x="1584" y="476"/>
                    <a:pt x="1588" y="476"/>
                  </a:cubicBezTo>
                  <a:cubicBezTo>
                    <a:pt x="1582" y="457"/>
                    <a:pt x="1577" y="442"/>
                    <a:pt x="1569" y="427"/>
                  </a:cubicBezTo>
                  <a:cubicBezTo>
                    <a:pt x="1564" y="417"/>
                    <a:pt x="1558" y="410"/>
                    <a:pt x="1553" y="403"/>
                  </a:cubicBezTo>
                  <a:close/>
                  <a:moveTo>
                    <a:pt x="1193" y="87"/>
                  </a:moveTo>
                  <a:cubicBezTo>
                    <a:pt x="1192" y="82"/>
                    <a:pt x="1187" y="81"/>
                    <a:pt x="1184" y="78"/>
                  </a:cubicBezTo>
                  <a:cubicBezTo>
                    <a:pt x="1193" y="78"/>
                    <a:pt x="1200" y="86"/>
                    <a:pt x="1209" y="89"/>
                  </a:cubicBezTo>
                  <a:cubicBezTo>
                    <a:pt x="1205" y="90"/>
                    <a:pt x="1200" y="84"/>
                    <a:pt x="1193" y="87"/>
                  </a:cubicBezTo>
                  <a:close/>
                  <a:moveTo>
                    <a:pt x="1540" y="1282"/>
                  </a:moveTo>
                  <a:cubicBezTo>
                    <a:pt x="1527" y="1275"/>
                    <a:pt x="1520" y="1288"/>
                    <a:pt x="1509" y="1296"/>
                  </a:cubicBezTo>
                  <a:cubicBezTo>
                    <a:pt x="1503" y="1300"/>
                    <a:pt x="1491" y="1304"/>
                    <a:pt x="1487" y="1308"/>
                  </a:cubicBezTo>
                  <a:cubicBezTo>
                    <a:pt x="1481" y="1313"/>
                    <a:pt x="1478" y="1322"/>
                    <a:pt x="1473" y="1324"/>
                  </a:cubicBezTo>
                  <a:cubicBezTo>
                    <a:pt x="1474" y="1320"/>
                    <a:pt x="1478" y="1318"/>
                    <a:pt x="1478" y="1314"/>
                  </a:cubicBezTo>
                  <a:cubicBezTo>
                    <a:pt x="1476" y="1312"/>
                    <a:pt x="1475" y="1310"/>
                    <a:pt x="1471" y="1311"/>
                  </a:cubicBezTo>
                  <a:cubicBezTo>
                    <a:pt x="1470" y="1311"/>
                    <a:pt x="1471" y="1314"/>
                    <a:pt x="1468" y="1314"/>
                  </a:cubicBezTo>
                  <a:cubicBezTo>
                    <a:pt x="1460" y="1311"/>
                    <a:pt x="1458" y="1319"/>
                    <a:pt x="1448" y="1317"/>
                  </a:cubicBezTo>
                  <a:cubicBezTo>
                    <a:pt x="1436" y="1321"/>
                    <a:pt x="1433" y="1334"/>
                    <a:pt x="1424" y="1341"/>
                  </a:cubicBezTo>
                  <a:cubicBezTo>
                    <a:pt x="1426" y="1335"/>
                    <a:pt x="1433" y="1328"/>
                    <a:pt x="1432" y="1322"/>
                  </a:cubicBezTo>
                  <a:cubicBezTo>
                    <a:pt x="1427" y="1323"/>
                    <a:pt x="1425" y="1326"/>
                    <a:pt x="1420" y="1328"/>
                  </a:cubicBezTo>
                  <a:cubicBezTo>
                    <a:pt x="1419" y="1326"/>
                    <a:pt x="1418" y="1327"/>
                    <a:pt x="1416" y="1324"/>
                  </a:cubicBezTo>
                  <a:cubicBezTo>
                    <a:pt x="1412" y="1326"/>
                    <a:pt x="1411" y="1330"/>
                    <a:pt x="1407" y="1332"/>
                  </a:cubicBezTo>
                  <a:cubicBezTo>
                    <a:pt x="1407" y="1334"/>
                    <a:pt x="1408" y="1334"/>
                    <a:pt x="1409" y="1335"/>
                  </a:cubicBezTo>
                  <a:cubicBezTo>
                    <a:pt x="1407" y="1335"/>
                    <a:pt x="1404" y="1339"/>
                    <a:pt x="1402" y="1337"/>
                  </a:cubicBezTo>
                  <a:cubicBezTo>
                    <a:pt x="1405" y="1326"/>
                    <a:pt x="1416" y="1323"/>
                    <a:pt x="1417" y="1310"/>
                  </a:cubicBezTo>
                  <a:cubicBezTo>
                    <a:pt x="1412" y="1309"/>
                    <a:pt x="1410" y="1312"/>
                    <a:pt x="1406" y="1312"/>
                  </a:cubicBezTo>
                  <a:cubicBezTo>
                    <a:pt x="1401" y="1304"/>
                    <a:pt x="1409" y="1289"/>
                    <a:pt x="1399" y="1286"/>
                  </a:cubicBezTo>
                  <a:cubicBezTo>
                    <a:pt x="1396" y="1286"/>
                    <a:pt x="1398" y="1292"/>
                    <a:pt x="1394" y="1291"/>
                  </a:cubicBezTo>
                  <a:cubicBezTo>
                    <a:pt x="1395" y="1287"/>
                    <a:pt x="1392" y="1287"/>
                    <a:pt x="1391" y="1285"/>
                  </a:cubicBezTo>
                  <a:cubicBezTo>
                    <a:pt x="1384" y="1286"/>
                    <a:pt x="1384" y="1282"/>
                    <a:pt x="1380" y="1280"/>
                  </a:cubicBezTo>
                  <a:cubicBezTo>
                    <a:pt x="1375" y="1285"/>
                    <a:pt x="1369" y="1283"/>
                    <a:pt x="1363" y="1283"/>
                  </a:cubicBezTo>
                  <a:cubicBezTo>
                    <a:pt x="1351" y="1283"/>
                    <a:pt x="1344" y="1293"/>
                    <a:pt x="1332" y="1297"/>
                  </a:cubicBezTo>
                  <a:cubicBezTo>
                    <a:pt x="1326" y="1299"/>
                    <a:pt x="1321" y="1298"/>
                    <a:pt x="1318" y="1301"/>
                  </a:cubicBezTo>
                  <a:cubicBezTo>
                    <a:pt x="1312" y="1298"/>
                    <a:pt x="1305" y="1294"/>
                    <a:pt x="1296" y="1297"/>
                  </a:cubicBezTo>
                  <a:cubicBezTo>
                    <a:pt x="1303" y="1280"/>
                    <a:pt x="1280" y="1284"/>
                    <a:pt x="1271" y="1279"/>
                  </a:cubicBezTo>
                  <a:cubicBezTo>
                    <a:pt x="1266" y="1283"/>
                    <a:pt x="1262" y="1286"/>
                    <a:pt x="1255" y="1284"/>
                  </a:cubicBezTo>
                  <a:cubicBezTo>
                    <a:pt x="1256" y="1280"/>
                    <a:pt x="1262" y="1276"/>
                    <a:pt x="1260" y="1272"/>
                  </a:cubicBezTo>
                  <a:cubicBezTo>
                    <a:pt x="1256" y="1270"/>
                    <a:pt x="1250" y="1273"/>
                    <a:pt x="1246" y="1270"/>
                  </a:cubicBezTo>
                  <a:cubicBezTo>
                    <a:pt x="1255" y="1269"/>
                    <a:pt x="1258" y="1262"/>
                    <a:pt x="1259" y="1252"/>
                  </a:cubicBezTo>
                  <a:cubicBezTo>
                    <a:pt x="1247" y="1256"/>
                    <a:pt x="1246" y="1271"/>
                    <a:pt x="1234" y="1275"/>
                  </a:cubicBezTo>
                  <a:cubicBezTo>
                    <a:pt x="1234" y="1271"/>
                    <a:pt x="1230" y="1270"/>
                    <a:pt x="1229" y="1267"/>
                  </a:cubicBezTo>
                  <a:cubicBezTo>
                    <a:pt x="1232" y="1264"/>
                    <a:pt x="1238" y="1265"/>
                    <a:pt x="1239" y="1261"/>
                  </a:cubicBezTo>
                  <a:cubicBezTo>
                    <a:pt x="1230" y="1264"/>
                    <a:pt x="1219" y="1263"/>
                    <a:pt x="1211" y="1268"/>
                  </a:cubicBezTo>
                  <a:cubicBezTo>
                    <a:pt x="1210" y="1270"/>
                    <a:pt x="1209" y="1272"/>
                    <a:pt x="1207" y="1273"/>
                  </a:cubicBezTo>
                  <a:cubicBezTo>
                    <a:pt x="1200" y="1278"/>
                    <a:pt x="1190" y="1285"/>
                    <a:pt x="1181" y="1285"/>
                  </a:cubicBezTo>
                  <a:cubicBezTo>
                    <a:pt x="1176" y="1285"/>
                    <a:pt x="1172" y="1280"/>
                    <a:pt x="1166" y="1281"/>
                  </a:cubicBezTo>
                  <a:cubicBezTo>
                    <a:pt x="1155" y="1282"/>
                    <a:pt x="1147" y="1290"/>
                    <a:pt x="1133" y="1290"/>
                  </a:cubicBezTo>
                  <a:cubicBezTo>
                    <a:pt x="1133" y="1288"/>
                    <a:pt x="1130" y="1289"/>
                    <a:pt x="1131" y="1287"/>
                  </a:cubicBezTo>
                  <a:cubicBezTo>
                    <a:pt x="1130" y="1284"/>
                    <a:pt x="1130" y="1281"/>
                    <a:pt x="1129" y="1279"/>
                  </a:cubicBezTo>
                  <a:cubicBezTo>
                    <a:pt x="1103" y="1275"/>
                    <a:pt x="1088" y="1289"/>
                    <a:pt x="1073" y="1299"/>
                  </a:cubicBezTo>
                  <a:cubicBezTo>
                    <a:pt x="1071" y="1295"/>
                    <a:pt x="1070" y="1290"/>
                    <a:pt x="1068" y="1286"/>
                  </a:cubicBezTo>
                  <a:cubicBezTo>
                    <a:pt x="1075" y="1283"/>
                    <a:pt x="1083" y="1281"/>
                    <a:pt x="1084" y="1272"/>
                  </a:cubicBezTo>
                  <a:cubicBezTo>
                    <a:pt x="1071" y="1269"/>
                    <a:pt x="1061" y="1275"/>
                    <a:pt x="1058" y="1284"/>
                  </a:cubicBezTo>
                  <a:cubicBezTo>
                    <a:pt x="1043" y="1283"/>
                    <a:pt x="1044" y="1299"/>
                    <a:pt x="1026" y="1295"/>
                  </a:cubicBezTo>
                  <a:cubicBezTo>
                    <a:pt x="1020" y="1307"/>
                    <a:pt x="1001" y="1301"/>
                    <a:pt x="995" y="1314"/>
                  </a:cubicBezTo>
                  <a:cubicBezTo>
                    <a:pt x="999" y="1320"/>
                    <a:pt x="991" y="1322"/>
                    <a:pt x="994" y="1328"/>
                  </a:cubicBezTo>
                  <a:cubicBezTo>
                    <a:pt x="986" y="1328"/>
                    <a:pt x="983" y="1334"/>
                    <a:pt x="979" y="1339"/>
                  </a:cubicBezTo>
                  <a:cubicBezTo>
                    <a:pt x="974" y="1340"/>
                    <a:pt x="969" y="1341"/>
                    <a:pt x="967" y="1345"/>
                  </a:cubicBezTo>
                  <a:cubicBezTo>
                    <a:pt x="957" y="1347"/>
                    <a:pt x="955" y="1338"/>
                    <a:pt x="951" y="1336"/>
                  </a:cubicBezTo>
                  <a:cubicBezTo>
                    <a:pt x="946" y="1332"/>
                    <a:pt x="931" y="1332"/>
                    <a:pt x="927" y="1331"/>
                  </a:cubicBezTo>
                  <a:cubicBezTo>
                    <a:pt x="918" y="1329"/>
                    <a:pt x="918" y="1333"/>
                    <a:pt x="908" y="1338"/>
                  </a:cubicBezTo>
                  <a:cubicBezTo>
                    <a:pt x="906" y="1338"/>
                    <a:pt x="902" y="1337"/>
                    <a:pt x="899" y="1339"/>
                  </a:cubicBezTo>
                  <a:cubicBezTo>
                    <a:pt x="895" y="1340"/>
                    <a:pt x="893" y="1345"/>
                    <a:pt x="890" y="1345"/>
                  </a:cubicBezTo>
                  <a:cubicBezTo>
                    <a:pt x="884" y="1346"/>
                    <a:pt x="880" y="1343"/>
                    <a:pt x="875" y="1341"/>
                  </a:cubicBezTo>
                  <a:cubicBezTo>
                    <a:pt x="873" y="1344"/>
                    <a:pt x="869" y="1343"/>
                    <a:pt x="866" y="1341"/>
                  </a:cubicBezTo>
                  <a:cubicBezTo>
                    <a:pt x="866" y="1339"/>
                    <a:pt x="866" y="1338"/>
                    <a:pt x="866" y="1336"/>
                  </a:cubicBezTo>
                  <a:cubicBezTo>
                    <a:pt x="852" y="1332"/>
                    <a:pt x="845" y="1320"/>
                    <a:pt x="840" y="1308"/>
                  </a:cubicBezTo>
                  <a:cubicBezTo>
                    <a:pt x="840" y="1305"/>
                    <a:pt x="845" y="1306"/>
                    <a:pt x="844" y="1302"/>
                  </a:cubicBezTo>
                  <a:cubicBezTo>
                    <a:pt x="845" y="1298"/>
                    <a:pt x="842" y="1297"/>
                    <a:pt x="842" y="1294"/>
                  </a:cubicBezTo>
                  <a:cubicBezTo>
                    <a:pt x="843" y="1292"/>
                    <a:pt x="845" y="1290"/>
                    <a:pt x="849" y="1290"/>
                  </a:cubicBezTo>
                  <a:cubicBezTo>
                    <a:pt x="844" y="1269"/>
                    <a:pt x="863" y="1265"/>
                    <a:pt x="858" y="1252"/>
                  </a:cubicBezTo>
                  <a:cubicBezTo>
                    <a:pt x="860" y="1251"/>
                    <a:pt x="862" y="1250"/>
                    <a:pt x="862" y="1246"/>
                  </a:cubicBezTo>
                  <a:cubicBezTo>
                    <a:pt x="848" y="1241"/>
                    <a:pt x="836" y="1228"/>
                    <a:pt x="819" y="1233"/>
                  </a:cubicBezTo>
                  <a:cubicBezTo>
                    <a:pt x="815" y="1233"/>
                    <a:pt x="815" y="1229"/>
                    <a:pt x="811" y="1230"/>
                  </a:cubicBezTo>
                  <a:cubicBezTo>
                    <a:pt x="801" y="1238"/>
                    <a:pt x="783" y="1235"/>
                    <a:pt x="773" y="1230"/>
                  </a:cubicBezTo>
                  <a:cubicBezTo>
                    <a:pt x="768" y="1233"/>
                    <a:pt x="761" y="1233"/>
                    <a:pt x="756" y="1230"/>
                  </a:cubicBezTo>
                  <a:cubicBezTo>
                    <a:pt x="756" y="1223"/>
                    <a:pt x="766" y="1226"/>
                    <a:pt x="769" y="1221"/>
                  </a:cubicBezTo>
                  <a:cubicBezTo>
                    <a:pt x="767" y="1210"/>
                    <a:pt x="773" y="1204"/>
                    <a:pt x="776" y="1195"/>
                  </a:cubicBezTo>
                  <a:cubicBezTo>
                    <a:pt x="776" y="1193"/>
                    <a:pt x="771" y="1194"/>
                    <a:pt x="772" y="1190"/>
                  </a:cubicBezTo>
                  <a:cubicBezTo>
                    <a:pt x="776" y="1187"/>
                    <a:pt x="777" y="1193"/>
                    <a:pt x="783" y="1192"/>
                  </a:cubicBezTo>
                  <a:cubicBezTo>
                    <a:pt x="787" y="1186"/>
                    <a:pt x="788" y="1177"/>
                    <a:pt x="793" y="1172"/>
                  </a:cubicBezTo>
                  <a:cubicBezTo>
                    <a:pt x="788" y="1158"/>
                    <a:pt x="812" y="1155"/>
                    <a:pt x="811" y="1138"/>
                  </a:cubicBezTo>
                  <a:cubicBezTo>
                    <a:pt x="789" y="1132"/>
                    <a:pt x="771" y="1138"/>
                    <a:pt x="746" y="1138"/>
                  </a:cubicBezTo>
                  <a:cubicBezTo>
                    <a:pt x="740" y="1143"/>
                    <a:pt x="736" y="1150"/>
                    <a:pt x="737" y="1162"/>
                  </a:cubicBezTo>
                  <a:cubicBezTo>
                    <a:pt x="732" y="1162"/>
                    <a:pt x="733" y="1169"/>
                    <a:pt x="730" y="1171"/>
                  </a:cubicBezTo>
                  <a:cubicBezTo>
                    <a:pt x="725" y="1172"/>
                    <a:pt x="722" y="1175"/>
                    <a:pt x="718" y="1176"/>
                  </a:cubicBezTo>
                  <a:cubicBezTo>
                    <a:pt x="716" y="1180"/>
                    <a:pt x="716" y="1186"/>
                    <a:pt x="710" y="1185"/>
                  </a:cubicBezTo>
                  <a:cubicBezTo>
                    <a:pt x="708" y="1184"/>
                    <a:pt x="708" y="1182"/>
                    <a:pt x="707" y="1180"/>
                  </a:cubicBezTo>
                  <a:cubicBezTo>
                    <a:pt x="701" y="1178"/>
                    <a:pt x="698" y="1181"/>
                    <a:pt x="689" y="1181"/>
                  </a:cubicBezTo>
                  <a:cubicBezTo>
                    <a:pt x="684" y="1181"/>
                    <a:pt x="679" y="1180"/>
                    <a:pt x="675" y="1180"/>
                  </a:cubicBezTo>
                  <a:cubicBezTo>
                    <a:pt x="663" y="1181"/>
                    <a:pt x="655" y="1190"/>
                    <a:pt x="652" y="1177"/>
                  </a:cubicBezTo>
                  <a:cubicBezTo>
                    <a:pt x="649" y="1173"/>
                    <a:pt x="640" y="1173"/>
                    <a:pt x="634" y="1171"/>
                  </a:cubicBezTo>
                  <a:cubicBezTo>
                    <a:pt x="635" y="1165"/>
                    <a:pt x="629" y="1161"/>
                    <a:pt x="628" y="1156"/>
                  </a:cubicBezTo>
                  <a:cubicBezTo>
                    <a:pt x="627" y="1154"/>
                    <a:pt x="628" y="1151"/>
                    <a:pt x="628" y="1149"/>
                  </a:cubicBezTo>
                  <a:cubicBezTo>
                    <a:pt x="626" y="1144"/>
                    <a:pt x="621" y="1141"/>
                    <a:pt x="619" y="1135"/>
                  </a:cubicBezTo>
                  <a:cubicBezTo>
                    <a:pt x="618" y="1133"/>
                    <a:pt x="619" y="1130"/>
                    <a:pt x="619" y="1128"/>
                  </a:cubicBezTo>
                  <a:cubicBezTo>
                    <a:pt x="618" y="1120"/>
                    <a:pt x="612" y="1114"/>
                    <a:pt x="615" y="1102"/>
                  </a:cubicBezTo>
                  <a:cubicBezTo>
                    <a:pt x="623" y="1096"/>
                    <a:pt x="624" y="1083"/>
                    <a:pt x="625" y="1070"/>
                  </a:cubicBezTo>
                  <a:cubicBezTo>
                    <a:pt x="634" y="1069"/>
                    <a:pt x="626" y="1052"/>
                    <a:pt x="640" y="1056"/>
                  </a:cubicBezTo>
                  <a:cubicBezTo>
                    <a:pt x="641" y="1052"/>
                    <a:pt x="643" y="1050"/>
                    <a:pt x="646" y="1048"/>
                  </a:cubicBezTo>
                  <a:cubicBezTo>
                    <a:pt x="642" y="1036"/>
                    <a:pt x="648" y="1025"/>
                    <a:pt x="645" y="1021"/>
                  </a:cubicBezTo>
                  <a:cubicBezTo>
                    <a:pt x="646" y="1019"/>
                    <a:pt x="647" y="1022"/>
                    <a:pt x="651" y="1021"/>
                  </a:cubicBezTo>
                  <a:cubicBezTo>
                    <a:pt x="652" y="1013"/>
                    <a:pt x="658" y="1009"/>
                    <a:pt x="667" y="1008"/>
                  </a:cubicBezTo>
                  <a:cubicBezTo>
                    <a:pt x="669" y="1006"/>
                    <a:pt x="670" y="1002"/>
                    <a:pt x="674" y="1000"/>
                  </a:cubicBezTo>
                  <a:cubicBezTo>
                    <a:pt x="686" y="1006"/>
                    <a:pt x="706" y="996"/>
                    <a:pt x="704" y="982"/>
                  </a:cubicBezTo>
                  <a:cubicBezTo>
                    <a:pt x="711" y="982"/>
                    <a:pt x="710" y="988"/>
                    <a:pt x="717" y="987"/>
                  </a:cubicBezTo>
                  <a:cubicBezTo>
                    <a:pt x="722" y="987"/>
                    <a:pt x="720" y="981"/>
                    <a:pt x="724" y="980"/>
                  </a:cubicBezTo>
                  <a:cubicBezTo>
                    <a:pt x="730" y="983"/>
                    <a:pt x="732" y="983"/>
                    <a:pt x="738" y="980"/>
                  </a:cubicBezTo>
                  <a:cubicBezTo>
                    <a:pt x="741" y="989"/>
                    <a:pt x="753" y="990"/>
                    <a:pt x="758" y="982"/>
                  </a:cubicBezTo>
                  <a:cubicBezTo>
                    <a:pt x="763" y="985"/>
                    <a:pt x="763" y="991"/>
                    <a:pt x="766" y="996"/>
                  </a:cubicBezTo>
                  <a:cubicBezTo>
                    <a:pt x="776" y="999"/>
                    <a:pt x="777" y="996"/>
                    <a:pt x="787" y="1000"/>
                  </a:cubicBezTo>
                  <a:cubicBezTo>
                    <a:pt x="789" y="998"/>
                    <a:pt x="786" y="992"/>
                    <a:pt x="790" y="992"/>
                  </a:cubicBezTo>
                  <a:cubicBezTo>
                    <a:pt x="794" y="995"/>
                    <a:pt x="796" y="1004"/>
                    <a:pt x="804" y="1000"/>
                  </a:cubicBezTo>
                  <a:cubicBezTo>
                    <a:pt x="804" y="993"/>
                    <a:pt x="798" y="993"/>
                    <a:pt x="797" y="988"/>
                  </a:cubicBezTo>
                  <a:cubicBezTo>
                    <a:pt x="802" y="987"/>
                    <a:pt x="803" y="985"/>
                    <a:pt x="800" y="980"/>
                  </a:cubicBezTo>
                  <a:cubicBezTo>
                    <a:pt x="808" y="974"/>
                    <a:pt x="822" y="978"/>
                    <a:pt x="830" y="973"/>
                  </a:cubicBezTo>
                  <a:cubicBezTo>
                    <a:pt x="831" y="974"/>
                    <a:pt x="831" y="976"/>
                    <a:pt x="833" y="977"/>
                  </a:cubicBezTo>
                  <a:cubicBezTo>
                    <a:pt x="846" y="971"/>
                    <a:pt x="859" y="973"/>
                    <a:pt x="867" y="981"/>
                  </a:cubicBezTo>
                  <a:cubicBezTo>
                    <a:pt x="870" y="999"/>
                    <a:pt x="883" y="981"/>
                    <a:pt x="892" y="979"/>
                  </a:cubicBezTo>
                  <a:cubicBezTo>
                    <a:pt x="897" y="983"/>
                    <a:pt x="898" y="991"/>
                    <a:pt x="902" y="996"/>
                  </a:cubicBezTo>
                  <a:cubicBezTo>
                    <a:pt x="906" y="996"/>
                    <a:pt x="910" y="996"/>
                    <a:pt x="912" y="998"/>
                  </a:cubicBezTo>
                  <a:cubicBezTo>
                    <a:pt x="913" y="1008"/>
                    <a:pt x="905" y="1008"/>
                    <a:pt x="906" y="1019"/>
                  </a:cubicBezTo>
                  <a:cubicBezTo>
                    <a:pt x="907" y="1021"/>
                    <a:pt x="910" y="1020"/>
                    <a:pt x="911" y="1023"/>
                  </a:cubicBezTo>
                  <a:cubicBezTo>
                    <a:pt x="903" y="1027"/>
                    <a:pt x="906" y="1038"/>
                    <a:pt x="914" y="1040"/>
                  </a:cubicBezTo>
                  <a:cubicBezTo>
                    <a:pt x="914" y="1049"/>
                    <a:pt x="918" y="1054"/>
                    <a:pt x="923" y="1058"/>
                  </a:cubicBezTo>
                  <a:cubicBezTo>
                    <a:pt x="922" y="1066"/>
                    <a:pt x="925" y="1070"/>
                    <a:pt x="930" y="1071"/>
                  </a:cubicBezTo>
                  <a:cubicBezTo>
                    <a:pt x="937" y="1072"/>
                    <a:pt x="939" y="1063"/>
                    <a:pt x="941" y="1060"/>
                  </a:cubicBezTo>
                  <a:cubicBezTo>
                    <a:pt x="942" y="1059"/>
                    <a:pt x="945" y="1059"/>
                    <a:pt x="945" y="1058"/>
                  </a:cubicBezTo>
                  <a:cubicBezTo>
                    <a:pt x="948" y="1054"/>
                    <a:pt x="951" y="1042"/>
                    <a:pt x="951" y="1039"/>
                  </a:cubicBezTo>
                  <a:cubicBezTo>
                    <a:pt x="951" y="1032"/>
                    <a:pt x="945" y="1023"/>
                    <a:pt x="944" y="1018"/>
                  </a:cubicBezTo>
                  <a:cubicBezTo>
                    <a:pt x="944" y="1012"/>
                    <a:pt x="947" y="1006"/>
                    <a:pt x="946" y="1001"/>
                  </a:cubicBezTo>
                  <a:cubicBezTo>
                    <a:pt x="945" y="996"/>
                    <a:pt x="941" y="992"/>
                    <a:pt x="940" y="987"/>
                  </a:cubicBezTo>
                  <a:cubicBezTo>
                    <a:pt x="933" y="959"/>
                    <a:pt x="950" y="945"/>
                    <a:pt x="964" y="930"/>
                  </a:cubicBezTo>
                  <a:cubicBezTo>
                    <a:pt x="968" y="930"/>
                    <a:pt x="972" y="930"/>
                    <a:pt x="974" y="929"/>
                  </a:cubicBezTo>
                  <a:cubicBezTo>
                    <a:pt x="975" y="927"/>
                    <a:pt x="975" y="923"/>
                    <a:pt x="977" y="922"/>
                  </a:cubicBezTo>
                  <a:cubicBezTo>
                    <a:pt x="980" y="922"/>
                    <a:pt x="981" y="920"/>
                    <a:pt x="984" y="920"/>
                  </a:cubicBezTo>
                  <a:cubicBezTo>
                    <a:pt x="989" y="910"/>
                    <a:pt x="995" y="899"/>
                    <a:pt x="1011" y="900"/>
                  </a:cubicBezTo>
                  <a:cubicBezTo>
                    <a:pt x="1013" y="893"/>
                    <a:pt x="1017" y="889"/>
                    <a:pt x="1021" y="884"/>
                  </a:cubicBezTo>
                  <a:cubicBezTo>
                    <a:pt x="1027" y="883"/>
                    <a:pt x="1036" y="884"/>
                    <a:pt x="1038" y="880"/>
                  </a:cubicBezTo>
                  <a:cubicBezTo>
                    <a:pt x="1038" y="874"/>
                    <a:pt x="1032" y="874"/>
                    <a:pt x="1033" y="867"/>
                  </a:cubicBezTo>
                  <a:cubicBezTo>
                    <a:pt x="1035" y="865"/>
                    <a:pt x="1038" y="868"/>
                    <a:pt x="1042" y="867"/>
                  </a:cubicBezTo>
                  <a:cubicBezTo>
                    <a:pt x="1045" y="864"/>
                    <a:pt x="1047" y="862"/>
                    <a:pt x="1048" y="858"/>
                  </a:cubicBezTo>
                  <a:cubicBezTo>
                    <a:pt x="1044" y="858"/>
                    <a:pt x="1040" y="857"/>
                    <a:pt x="1037" y="856"/>
                  </a:cubicBezTo>
                  <a:cubicBezTo>
                    <a:pt x="1041" y="854"/>
                    <a:pt x="1045" y="853"/>
                    <a:pt x="1048" y="851"/>
                  </a:cubicBezTo>
                  <a:cubicBezTo>
                    <a:pt x="1047" y="835"/>
                    <a:pt x="1044" y="825"/>
                    <a:pt x="1037" y="815"/>
                  </a:cubicBezTo>
                  <a:cubicBezTo>
                    <a:pt x="1039" y="815"/>
                    <a:pt x="1038" y="812"/>
                    <a:pt x="1040" y="812"/>
                  </a:cubicBezTo>
                  <a:cubicBezTo>
                    <a:pt x="1042" y="813"/>
                    <a:pt x="1043" y="815"/>
                    <a:pt x="1045" y="815"/>
                  </a:cubicBezTo>
                  <a:cubicBezTo>
                    <a:pt x="1047" y="814"/>
                    <a:pt x="1046" y="810"/>
                    <a:pt x="1048" y="809"/>
                  </a:cubicBezTo>
                  <a:cubicBezTo>
                    <a:pt x="1060" y="814"/>
                    <a:pt x="1046" y="825"/>
                    <a:pt x="1050" y="835"/>
                  </a:cubicBezTo>
                  <a:cubicBezTo>
                    <a:pt x="1054" y="823"/>
                    <a:pt x="1068" y="818"/>
                    <a:pt x="1067" y="804"/>
                  </a:cubicBezTo>
                  <a:cubicBezTo>
                    <a:pt x="1067" y="798"/>
                    <a:pt x="1061" y="794"/>
                    <a:pt x="1064" y="787"/>
                  </a:cubicBezTo>
                  <a:cubicBezTo>
                    <a:pt x="1068" y="790"/>
                    <a:pt x="1069" y="792"/>
                    <a:pt x="1069" y="797"/>
                  </a:cubicBezTo>
                  <a:cubicBezTo>
                    <a:pt x="1078" y="790"/>
                    <a:pt x="1081" y="778"/>
                    <a:pt x="1088" y="769"/>
                  </a:cubicBezTo>
                  <a:cubicBezTo>
                    <a:pt x="1087" y="767"/>
                    <a:pt x="1085" y="766"/>
                    <a:pt x="1084" y="763"/>
                  </a:cubicBezTo>
                  <a:cubicBezTo>
                    <a:pt x="1096" y="760"/>
                    <a:pt x="1110" y="759"/>
                    <a:pt x="1111" y="746"/>
                  </a:cubicBezTo>
                  <a:cubicBezTo>
                    <a:pt x="1120" y="744"/>
                    <a:pt x="1121" y="734"/>
                    <a:pt x="1130" y="734"/>
                  </a:cubicBezTo>
                  <a:cubicBezTo>
                    <a:pt x="1131" y="736"/>
                    <a:pt x="1131" y="739"/>
                    <a:pt x="1134" y="739"/>
                  </a:cubicBezTo>
                  <a:cubicBezTo>
                    <a:pt x="1135" y="734"/>
                    <a:pt x="1140" y="734"/>
                    <a:pt x="1142" y="731"/>
                  </a:cubicBezTo>
                  <a:cubicBezTo>
                    <a:pt x="1143" y="726"/>
                    <a:pt x="1141" y="723"/>
                    <a:pt x="1138" y="721"/>
                  </a:cubicBezTo>
                  <a:cubicBezTo>
                    <a:pt x="1136" y="722"/>
                    <a:pt x="1139" y="728"/>
                    <a:pt x="1135" y="727"/>
                  </a:cubicBezTo>
                  <a:cubicBezTo>
                    <a:pt x="1134" y="724"/>
                    <a:pt x="1132" y="721"/>
                    <a:pt x="1130" y="718"/>
                  </a:cubicBezTo>
                  <a:cubicBezTo>
                    <a:pt x="1134" y="717"/>
                    <a:pt x="1131" y="712"/>
                    <a:pt x="1132" y="709"/>
                  </a:cubicBezTo>
                  <a:cubicBezTo>
                    <a:pt x="1133" y="703"/>
                    <a:pt x="1139" y="699"/>
                    <a:pt x="1138" y="691"/>
                  </a:cubicBezTo>
                  <a:cubicBezTo>
                    <a:pt x="1147" y="690"/>
                    <a:pt x="1152" y="683"/>
                    <a:pt x="1156" y="676"/>
                  </a:cubicBezTo>
                  <a:cubicBezTo>
                    <a:pt x="1157" y="677"/>
                    <a:pt x="1158" y="679"/>
                    <a:pt x="1161" y="678"/>
                  </a:cubicBezTo>
                  <a:cubicBezTo>
                    <a:pt x="1163" y="671"/>
                    <a:pt x="1169" y="667"/>
                    <a:pt x="1176" y="665"/>
                  </a:cubicBezTo>
                  <a:cubicBezTo>
                    <a:pt x="1176" y="663"/>
                    <a:pt x="1176" y="661"/>
                    <a:pt x="1176" y="659"/>
                  </a:cubicBezTo>
                  <a:cubicBezTo>
                    <a:pt x="1182" y="658"/>
                    <a:pt x="1184" y="653"/>
                    <a:pt x="1187" y="649"/>
                  </a:cubicBezTo>
                  <a:cubicBezTo>
                    <a:pt x="1195" y="653"/>
                    <a:pt x="1196" y="638"/>
                    <a:pt x="1202" y="640"/>
                  </a:cubicBezTo>
                  <a:cubicBezTo>
                    <a:pt x="1201" y="643"/>
                    <a:pt x="1199" y="643"/>
                    <a:pt x="1201" y="646"/>
                  </a:cubicBezTo>
                  <a:cubicBezTo>
                    <a:pt x="1204" y="647"/>
                    <a:pt x="1206" y="642"/>
                    <a:pt x="1207" y="646"/>
                  </a:cubicBezTo>
                  <a:cubicBezTo>
                    <a:pt x="1197" y="649"/>
                    <a:pt x="1181" y="663"/>
                    <a:pt x="1187" y="680"/>
                  </a:cubicBezTo>
                  <a:cubicBezTo>
                    <a:pt x="1190" y="681"/>
                    <a:pt x="1192" y="681"/>
                    <a:pt x="1196" y="681"/>
                  </a:cubicBezTo>
                  <a:cubicBezTo>
                    <a:pt x="1200" y="672"/>
                    <a:pt x="1208" y="668"/>
                    <a:pt x="1210" y="658"/>
                  </a:cubicBezTo>
                  <a:cubicBezTo>
                    <a:pt x="1222" y="656"/>
                    <a:pt x="1229" y="642"/>
                    <a:pt x="1239" y="637"/>
                  </a:cubicBezTo>
                  <a:cubicBezTo>
                    <a:pt x="1237" y="630"/>
                    <a:pt x="1233" y="630"/>
                    <a:pt x="1228" y="627"/>
                  </a:cubicBezTo>
                  <a:cubicBezTo>
                    <a:pt x="1225" y="634"/>
                    <a:pt x="1218" y="630"/>
                    <a:pt x="1210" y="632"/>
                  </a:cubicBezTo>
                  <a:cubicBezTo>
                    <a:pt x="1209" y="630"/>
                    <a:pt x="1209" y="627"/>
                    <a:pt x="1208" y="625"/>
                  </a:cubicBezTo>
                  <a:cubicBezTo>
                    <a:pt x="1190" y="628"/>
                    <a:pt x="1199" y="606"/>
                    <a:pt x="1199" y="595"/>
                  </a:cubicBezTo>
                  <a:cubicBezTo>
                    <a:pt x="1195" y="596"/>
                    <a:pt x="1197" y="602"/>
                    <a:pt x="1192" y="601"/>
                  </a:cubicBezTo>
                  <a:cubicBezTo>
                    <a:pt x="1191" y="597"/>
                    <a:pt x="1195" y="589"/>
                    <a:pt x="1202" y="589"/>
                  </a:cubicBezTo>
                  <a:cubicBezTo>
                    <a:pt x="1201" y="584"/>
                    <a:pt x="1200" y="584"/>
                    <a:pt x="1201" y="579"/>
                  </a:cubicBezTo>
                  <a:cubicBezTo>
                    <a:pt x="1189" y="570"/>
                    <a:pt x="1178" y="580"/>
                    <a:pt x="1170" y="587"/>
                  </a:cubicBezTo>
                  <a:cubicBezTo>
                    <a:pt x="1166" y="590"/>
                    <a:pt x="1161" y="592"/>
                    <a:pt x="1159" y="594"/>
                  </a:cubicBezTo>
                  <a:cubicBezTo>
                    <a:pt x="1151" y="601"/>
                    <a:pt x="1148" y="613"/>
                    <a:pt x="1142" y="619"/>
                  </a:cubicBezTo>
                  <a:cubicBezTo>
                    <a:pt x="1148" y="603"/>
                    <a:pt x="1154" y="587"/>
                    <a:pt x="1170" y="580"/>
                  </a:cubicBezTo>
                  <a:cubicBezTo>
                    <a:pt x="1170" y="573"/>
                    <a:pt x="1173" y="570"/>
                    <a:pt x="1175" y="565"/>
                  </a:cubicBezTo>
                  <a:cubicBezTo>
                    <a:pt x="1189" y="558"/>
                    <a:pt x="1202" y="550"/>
                    <a:pt x="1224" y="551"/>
                  </a:cubicBezTo>
                  <a:cubicBezTo>
                    <a:pt x="1231" y="542"/>
                    <a:pt x="1242" y="537"/>
                    <a:pt x="1242" y="521"/>
                  </a:cubicBezTo>
                  <a:cubicBezTo>
                    <a:pt x="1250" y="515"/>
                    <a:pt x="1259" y="509"/>
                    <a:pt x="1262" y="498"/>
                  </a:cubicBezTo>
                  <a:cubicBezTo>
                    <a:pt x="1255" y="493"/>
                    <a:pt x="1254" y="488"/>
                    <a:pt x="1254" y="477"/>
                  </a:cubicBezTo>
                  <a:cubicBezTo>
                    <a:pt x="1251" y="476"/>
                    <a:pt x="1249" y="473"/>
                    <a:pt x="1244" y="473"/>
                  </a:cubicBezTo>
                  <a:cubicBezTo>
                    <a:pt x="1241" y="475"/>
                    <a:pt x="1246" y="480"/>
                    <a:pt x="1242" y="480"/>
                  </a:cubicBezTo>
                  <a:cubicBezTo>
                    <a:pt x="1240" y="478"/>
                    <a:pt x="1240" y="472"/>
                    <a:pt x="1238" y="470"/>
                  </a:cubicBezTo>
                  <a:cubicBezTo>
                    <a:pt x="1235" y="469"/>
                    <a:pt x="1232" y="473"/>
                    <a:pt x="1230" y="470"/>
                  </a:cubicBezTo>
                  <a:cubicBezTo>
                    <a:pt x="1231" y="466"/>
                    <a:pt x="1236" y="467"/>
                    <a:pt x="1239" y="465"/>
                  </a:cubicBezTo>
                  <a:cubicBezTo>
                    <a:pt x="1235" y="457"/>
                    <a:pt x="1222" y="457"/>
                    <a:pt x="1217" y="463"/>
                  </a:cubicBezTo>
                  <a:cubicBezTo>
                    <a:pt x="1211" y="461"/>
                    <a:pt x="1210" y="455"/>
                    <a:pt x="1207" y="451"/>
                  </a:cubicBezTo>
                  <a:cubicBezTo>
                    <a:pt x="1200" y="453"/>
                    <a:pt x="1195" y="447"/>
                    <a:pt x="1193" y="442"/>
                  </a:cubicBezTo>
                  <a:cubicBezTo>
                    <a:pt x="1196" y="441"/>
                    <a:pt x="1197" y="439"/>
                    <a:pt x="1197" y="434"/>
                  </a:cubicBezTo>
                  <a:cubicBezTo>
                    <a:pt x="1195" y="433"/>
                    <a:pt x="1190" y="433"/>
                    <a:pt x="1190" y="430"/>
                  </a:cubicBezTo>
                  <a:cubicBezTo>
                    <a:pt x="1190" y="427"/>
                    <a:pt x="1193" y="428"/>
                    <a:pt x="1191" y="425"/>
                  </a:cubicBezTo>
                  <a:cubicBezTo>
                    <a:pt x="1186" y="423"/>
                    <a:pt x="1181" y="421"/>
                    <a:pt x="1179" y="417"/>
                  </a:cubicBezTo>
                  <a:cubicBezTo>
                    <a:pt x="1179" y="416"/>
                    <a:pt x="1180" y="415"/>
                    <a:pt x="1180" y="413"/>
                  </a:cubicBezTo>
                  <a:cubicBezTo>
                    <a:pt x="1172" y="409"/>
                    <a:pt x="1169" y="399"/>
                    <a:pt x="1160" y="396"/>
                  </a:cubicBezTo>
                  <a:cubicBezTo>
                    <a:pt x="1158" y="405"/>
                    <a:pt x="1161" y="411"/>
                    <a:pt x="1158" y="420"/>
                  </a:cubicBezTo>
                  <a:cubicBezTo>
                    <a:pt x="1156" y="419"/>
                    <a:pt x="1155" y="415"/>
                    <a:pt x="1153" y="418"/>
                  </a:cubicBezTo>
                  <a:cubicBezTo>
                    <a:pt x="1154" y="421"/>
                    <a:pt x="1152" y="428"/>
                    <a:pt x="1150" y="430"/>
                  </a:cubicBezTo>
                  <a:cubicBezTo>
                    <a:pt x="1147" y="429"/>
                    <a:pt x="1146" y="427"/>
                    <a:pt x="1144" y="430"/>
                  </a:cubicBezTo>
                  <a:cubicBezTo>
                    <a:pt x="1143" y="429"/>
                    <a:pt x="1142" y="427"/>
                    <a:pt x="1142" y="425"/>
                  </a:cubicBezTo>
                  <a:cubicBezTo>
                    <a:pt x="1140" y="424"/>
                    <a:pt x="1138" y="423"/>
                    <a:pt x="1134" y="424"/>
                  </a:cubicBezTo>
                  <a:cubicBezTo>
                    <a:pt x="1131" y="414"/>
                    <a:pt x="1127" y="405"/>
                    <a:pt x="1130" y="395"/>
                  </a:cubicBezTo>
                  <a:cubicBezTo>
                    <a:pt x="1124" y="393"/>
                    <a:pt x="1119" y="394"/>
                    <a:pt x="1113" y="394"/>
                  </a:cubicBezTo>
                  <a:cubicBezTo>
                    <a:pt x="1112" y="383"/>
                    <a:pt x="1103" y="386"/>
                    <a:pt x="1097" y="379"/>
                  </a:cubicBezTo>
                  <a:cubicBezTo>
                    <a:pt x="1094" y="380"/>
                    <a:pt x="1095" y="384"/>
                    <a:pt x="1092" y="385"/>
                  </a:cubicBezTo>
                  <a:cubicBezTo>
                    <a:pt x="1090" y="385"/>
                    <a:pt x="1089" y="384"/>
                    <a:pt x="1087" y="383"/>
                  </a:cubicBezTo>
                  <a:cubicBezTo>
                    <a:pt x="1085" y="391"/>
                    <a:pt x="1078" y="383"/>
                    <a:pt x="1071" y="384"/>
                  </a:cubicBezTo>
                  <a:cubicBezTo>
                    <a:pt x="1070" y="387"/>
                    <a:pt x="1069" y="390"/>
                    <a:pt x="1069" y="395"/>
                  </a:cubicBezTo>
                  <a:cubicBezTo>
                    <a:pt x="1070" y="398"/>
                    <a:pt x="1074" y="397"/>
                    <a:pt x="1074" y="402"/>
                  </a:cubicBezTo>
                  <a:cubicBezTo>
                    <a:pt x="1067" y="410"/>
                    <a:pt x="1074" y="416"/>
                    <a:pt x="1075" y="427"/>
                  </a:cubicBezTo>
                  <a:cubicBezTo>
                    <a:pt x="1074" y="427"/>
                    <a:pt x="1073" y="427"/>
                    <a:pt x="1072" y="427"/>
                  </a:cubicBezTo>
                  <a:cubicBezTo>
                    <a:pt x="1074" y="434"/>
                    <a:pt x="1065" y="439"/>
                    <a:pt x="1066" y="446"/>
                  </a:cubicBezTo>
                  <a:cubicBezTo>
                    <a:pt x="1067" y="450"/>
                    <a:pt x="1074" y="449"/>
                    <a:pt x="1078" y="453"/>
                  </a:cubicBezTo>
                  <a:cubicBezTo>
                    <a:pt x="1081" y="457"/>
                    <a:pt x="1085" y="478"/>
                    <a:pt x="1083" y="482"/>
                  </a:cubicBezTo>
                  <a:cubicBezTo>
                    <a:pt x="1074" y="497"/>
                    <a:pt x="1068" y="505"/>
                    <a:pt x="1052" y="509"/>
                  </a:cubicBezTo>
                  <a:cubicBezTo>
                    <a:pt x="1051" y="517"/>
                    <a:pt x="1056" y="519"/>
                    <a:pt x="1057" y="524"/>
                  </a:cubicBezTo>
                  <a:cubicBezTo>
                    <a:pt x="1058" y="534"/>
                    <a:pt x="1054" y="544"/>
                    <a:pt x="1059" y="553"/>
                  </a:cubicBezTo>
                  <a:cubicBezTo>
                    <a:pt x="1054" y="557"/>
                    <a:pt x="1052" y="564"/>
                    <a:pt x="1053" y="571"/>
                  </a:cubicBezTo>
                  <a:cubicBezTo>
                    <a:pt x="1050" y="570"/>
                    <a:pt x="1052" y="566"/>
                    <a:pt x="1048" y="567"/>
                  </a:cubicBezTo>
                  <a:cubicBezTo>
                    <a:pt x="1045" y="568"/>
                    <a:pt x="1044" y="572"/>
                    <a:pt x="1042" y="574"/>
                  </a:cubicBezTo>
                  <a:cubicBezTo>
                    <a:pt x="1040" y="574"/>
                    <a:pt x="1036" y="576"/>
                    <a:pt x="1036" y="573"/>
                  </a:cubicBezTo>
                  <a:cubicBezTo>
                    <a:pt x="1035" y="570"/>
                    <a:pt x="1038" y="570"/>
                    <a:pt x="1037" y="567"/>
                  </a:cubicBezTo>
                  <a:cubicBezTo>
                    <a:pt x="1018" y="555"/>
                    <a:pt x="1027" y="533"/>
                    <a:pt x="1031" y="512"/>
                  </a:cubicBezTo>
                  <a:cubicBezTo>
                    <a:pt x="1023" y="507"/>
                    <a:pt x="1010" y="510"/>
                    <a:pt x="1002" y="512"/>
                  </a:cubicBezTo>
                  <a:cubicBezTo>
                    <a:pt x="1003" y="506"/>
                    <a:pt x="994" y="504"/>
                    <a:pt x="987" y="503"/>
                  </a:cubicBezTo>
                  <a:cubicBezTo>
                    <a:pt x="982" y="486"/>
                    <a:pt x="962" y="485"/>
                    <a:pt x="945" y="487"/>
                  </a:cubicBezTo>
                  <a:cubicBezTo>
                    <a:pt x="946" y="480"/>
                    <a:pt x="948" y="470"/>
                    <a:pt x="946" y="463"/>
                  </a:cubicBezTo>
                  <a:cubicBezTo>
                    <a:pt x="942" y="463"/>
                    <a:pt x="939" y="463"/>
                    <a:pt x="936" y="464"/>
                  </a:cubicBezTo>
                  <a:cubicBezTo>
                    <a:pt x="938" y="436"/>
                    <a:pt x="961" y="420"/>
                    <a:pt x="973" y="400"/>
                  </a:cubicBezTo>
                  <a:cubicBezTo>
                    <a:pt x="977" y="399"/>
                    <a:pt x="982" y="399"/>
                    <a:pt x="986" y="397"/>
                  </a:cubicBezTo>
                  <a:cubicBezTo>
                    <a:pt x="987" y="392"/>
                    <a:pt x="983" y="393"/>
                    <a:pt x="983" y="389"/>
                  </a:cubicBezTo>
                  <a:cubicBezTo>
                    <a:pt x="986" y="390"/>
                    <a:pt x="987" y="388"/>
                    <a:pt x="989" y="387"/>
                  </a:cubicBezTo>
                  <a:cubicBezTo>
                    <a:pt x="990" y="384"/>
                    <a:pt x="990" y="380"/>
                    <a:pt x="992" y="379"/>
                  </a:cubicBezTo>
                  <a:cubicBezTo>
                    <a:pt x="996" y="378"/>
                    <a:pt x="997" y="380"/>
                    <a:pt x="1000" y="380"/>
                  </a:cubicBezTo>
                  <a:cubicBezTo>
                    <a:pt x="1004" y="377"/>
                    <a:pt x="1009" y="370"/>
                    <a:pt x="1012" y="369"/>
                  </a:cubicBezTo>
                  <a:cubicBezTo>
                    <a:pt x="1016" y="375"/>
                    <a:pt x="1009" y="375"/>
                    <a:pt x="1010" y="380"/>
                  </a:cubicBezTo>
                  <a:cubicBezTo>
                    <a:pt x="1012" y="383"/>
                    <a:pt x="1014" y="380"/>
                    <a:pt x="1017" y="380"/>
                  </a:cubicBezTo>
                  <a:cubicBezTo>
                    <a:pt x="1017" y="392"/>
                    <a:pt x="1035" y="389"/>
                    <a:pt x="1032" y="377"/>
                  </a:cubicBezTo>
                  <a:cubicBezTo>
                    <a:pt x="1042" y="373"/>
                    <a:pt x="1051" y="385"/>
                    <a:pt x="1060" y="377"/>
                  </a:cubicBezTo>
                  <a:cubicBezTo>
                    <a:pt x="1059" y="373"/>
                    <a:pt x="1055" y="373"/>
                    <a:pt x="1052" y="373"/>
                  </a:cubicBezTo>
                  <a:cubicBezTo>
                    <a:pt x="1048" y="368"/>
                    <a:pt x="1045" y="359"/>
                    <a:pt x="1036" y="362"/>
                  </a:cubicBezTo>
                  <a:cubicBezTo>
                    <a:pt x="1034" y="356"/>
                    <a:pt x="1028" y="358"/>
                    <a:pt x="1025" y="354"/>
                  </a:cubicBezTo>
                  <a:cubicBezTo>
                    <a:pt x="1026" y="351"/>
                    <a:pt x="1029" y="355"/>
                    <a:pt x="1029" y="351"/>
                  </a:cubicBezTo>
                  <a:cubicBezTo>
                    <a:pt x="1028" y="349"/>
                    <a:pt x="1028" y="347"/>
                    <a:pt x="1026" y="347"/>
                  </a:cubicBezTo>
                  <a:cubicBezTo>
                    <a:pt x="1025" y="350"/>
                    <a:pt x="1024" y="351"/>
                    <a:pt x="1020" y="350"/>
                  </a:cubicBezTo>
                  <a:cubicBezTo>
                    <a:pt x="1016" y="353"/>
                    <a:pt x="1018" y="363"/>
                    <a:pt x="1013" y="366"/>
                  </a:cubicBezTo>
                  <a:cubicBezTo>
                    <a:pt x="1013" y="364"/>
                    <a:pt x="1013" y="361"/>
                    <a:pt x="1010" y="359"/>
                  </a:cubicBezTo>
                  <a:cubicBezTo>
                    <a:pt x="1015" y="357"/>
                    <a:pt x="1017" y="351"/>
                    <a:pt x="1021" y="348"/>
                  </a:cubicBezTo>
                  <a:cubicBezTo>
                    <a:pt x="1021" y="345"/>
                    <a:pt x="1017" y="346"/>
                    <a:pt x="1018" y="342"/>
                  </a:cubicBezTo>
                  <a:cubicBezTo>
                    <a:pt x="1023" y="339"/>
                    <a:pt x="1026" y="347"/>
                    <a:pt x="1033" y="343"/>
                  </a:cubicBezTo>
                  <a:cubicBezTo>
                    <a:pt x="1033" y="338"/>
                    <a:pt x="1028" y="339"/>
                    <a:pt x="1028" y="334"/>
                  </a:cubicBezTo>
                  <a:cubicBezTo>
                    <a:pt x="1031" y="336"/>
                    <a:pt x="1032" y="341"/>
                    <a:pt x="1036" y="342"/>
                  </a:cubicBezTo>
                  <a:cubicBezTo>
                    <a:pt x="1041" y="338"/>
                    <a:pt x="1046" y="334"/>
                    <a:pt x="1047" y="326"/>
                  </a:cubicBezTo>
                  <a:cubicBezTo>
                    <a:pt x="1045" y="321"/>
                    <a:pt x="1038" y="321"/>
                    <a:pt x="1038" y="313"/>
                  </a:cubicBezTo>
                  <a:cubicBezTo>
                    <a:pt x="1040" y="311"/>
                    <a:pt x="1043" y="311"/>
                    <a:pt x="1044" y="309"/>
                  </a:cubicBezTo>
                  <a:cubicBezTo>
                    <a:pt x="1043" y="303"/>
                    <a:pt x="1036" y="301"/>
                    <a:pt x="1034" y="296"/>
                  </a:cubicBezTo>
                  <a:cubicBezTo>
                    <a:pt x="1041" y="297"/>
                    <a:pt x="1035" y="292"/>
                    <a:pt x="1037" y="290"/>
                  </a:cubicBezTo>
                  <a:cubicBezTo>
                    <a:pt x="1042" y="290"/>
                    <a:pt x="1048" y="290"/>
                    <a:pt x="1052" y="291"/>
                  </a:cubicBezTo>
                  <a:cubicBezTo>
                    <a:pt x="1054" y="286"/>
                    <a:pt x="1046" y="286"/>
                    <a:pt x="1050" y="283"/>
                  </a:cubicBezTo>
                  <a:cubicBezTo>
                    <a:pt x="1055" y="289"/>
                    <a:pt x="1068" y="288"/>
                    <a:pt x="1071" y="297"/>
                  </a:cubicBezTo>
                  <a:cubicBezTo>
                    <a:pt x="1089" y="297"/>
                    <a:pt x="1095" y="319"/>
                    <a:pt x="1084" y="331"/>
                  </a:cubicBezTo>
                  <a:cubicBezTo>
                    <a:pt x="1086" y="332"/>
                    <a:pt x="1089" y="333"/>
                    <a:pt x="1089" y="336"/>
                  </a:cubicBezTo>
                  <a:cubicBezTo>
                    <a:pt x="1085" y="343"/>
                    <a:pt x="1078" y="344"/>
                    <a:pt x="1069" y="345"/>
                  </a:cubicBezTo>
                  <a:cubicBezTo>
                    <a:pt x="1066" y="354"/>
                    <a:pt x="1064" y="363"/>
                    <a:pt x="1074" y="362"/>
                  </a:cubicBezTo>
                  <a:cubicBezTo>
                    <a:pt x="1078" y="362"/>
                    <a:pt x="1081" y="351"/>
                    <a:pt x="1088" y="355"/>
                  </a:cubicBezTo>
                  <a:cubicBezTo>
                    <a:pt x="1089" y="354"/>
                    <a:pt x="1085" y="351"/>
                    <a:pt x="1088" y="351"/>
                  </a:cubicBezTo>
                  <a:cubicBezTo>
                    <a:pt x="1100" y="353"/>
                    <a:pt x="1105" y="361"/>
                    <a:pt x="1109" y="368"/>
                  </a:cubicBezTo>
                  <a:cubicBezTo>
                    <a:pt x="1112" y="368"/>
                    <a:pt x="1112" y="366"/>
                    <a:pt x="1114" y="368"/>
                  </a:cubicBezTo>
                  <a:cubicBezTo>
                    <a:pt x="1114" y="372"/>
                    <a:pt x="1115" y="376"/>
                    <a:pt x="1120" y="375"/>
                  </a:cubicBezTo>
                  <a:cubicBezTo>
                    <a:pt x="1122" y="371"/>
                    <a:pt x="1116" y="371"/>
                    <a:pt x="1119" y="369"/>
                  </a:cubicBezTo>
                  <a:cubicBezTo>
                    <a:pt x="1127" y="375"/>
                    <a:pt x="1137" y="372"/>
                    <a:pt x="1147" y="376"/>
                  </a:cubicBezTo>
                  <a:cubicBezTo>
                    <a:pt x="1147" y="362"/>
                    <a:pt x="1127" y="364"/>
                    <a:pt x="1126" y="355"/>
                  </a:cubicBezTo>
                  <a:cubicBezTo>
                    <a:pt x="1134" y="356"/>
                    <a:pt x="1139" y="356"/>
                    <a:pt x="1146" y="360"/>
                  </a:cubicBezTo>
                  <a:cubicBezTo>
                    <a:pt x="1145" y="358"/>
                    <a:pt x="1148" y="358"/>
                    <a:pt x="1149" y="357"/>
                  </a:cubicBezTo>
                  <a:cubicBezTo>
                    <a:pt x="1147" y="353"/>
                    <a:pt x="1145" y="353"/>
                    <a:pt x="1148" y="349"/>
                  </a:cubicBezTo>
                  <a:cubicBezTo>
                    <a:pt x="1141" y="335"/>
                    <a:pt x="1127" y="333"/>
                    <a:pt x="1116" y="322"/>
                  </a:cubicBezTo>
                  <a:cubicBezTo>
                    <a:pt x="1120" y="321"/>
                    <a:pt x="1121" y="326"/>
                    <a:pt x="1122" y="322"/>
                  </a:cubicBezTo>
                  <a:cubicBezTo>
                    <a:pt x="1121" y="321"/>
                    <a:pt x="1117" y="317"/>
                    <a:pt x="1119" y="316"/>
                  </a:cubicBezTo>
                  <a:cubicBezTo>
                    <a:pt x="1120" y="316"/>
                    <a:pt x="1120" y="314"/>
                    <a:pt x="1121" y="314"/>
                  </a:cubicBezTo>
                  <a:cubicBezTo>
                    <a:pt x="1131" y="317"/>
                    <a:pt x="1134" y="326"/>
                    <a:pt x="1145" y="330"/>
                  </a:cubicBezTo>
                  <a:cubicBezTo>
                    <a:pt x="1147" y="325"/>
                    <a:pt x="1142" y="321"/>
                    <a:pt x="1141" y="316"/>
                  </a:cubicBezTo>
                  <a:cubicBezTo>
                    <a:pt x="1142" y="317"/>
                    <a:pt x="1144" y="317"/>
                    <a:pt x="1146" y="317"/>
                  </a:cubicBezTo>
                  <a:cubicBezTo>
                    <a:pt x="1146" y="313"/>
                    <a:pt x="1142" y="313"/>
                    <a:pt x="1143" y="308"/>
                  </a:cubicBezTo>
                  <a:cubicBezTo>
                    <a:pt x="1146" y="309"/>
                    <a:pt x="1146" y="307"/>
                    <a:pt x="1147" y="306"/>
                  </a:cubicBezTo>
                  <a:cubicBezTo>
                    <a:pt x="1145" y="303"/>
                    <a:pt x="1144" y="302"/>
                    <a:pt x="1142" y="300"/>
                  </a:cubicBezTo>
                  <a:cubicBezTo>
                    <a:pt x="1136" y="300"/>
                    <a:pt x="1136" y="300"/>
                    <a:pt x="1132" y="302"/>
                  </a:cubicBezTo>
                  <a:cubicBezTo>
                    <a:pt x="1129" y="300"/>
                    <a:pt x="1128" y="296"/>
                    <a:pt x="1125" y="294"/>
                  </a:cubicBezTo>
                  <a:cubicBezTo>
                    <a:pt x="1114" y="295"/>
                    <a:pt x="1101" y="295"/>
                    <a:pt x="1102" y="283"/>
                  </a:cubicBezTo>
                  <a:cubicBezTo>
                    <a:pt x="1105" y="284"/>
                    <a:pt x="1107" y="283"/>
                    <a:pt x="1108" y="282"/>
                  </a:cubicBezTo>
                  <a:cubicBezTo>
                    <a:pt x="1104" y="280"/>
                    <a:pt x="1102" y="278"/>
                    <a:pt x="1101" y="274"/>
                  </a:cubicBezTo>
                  <a:cubicBezTo>
                    <a:pt x="1096" y="272"/>
                    <a:pt x="1093" y="279"/>
                    <a:pt x="1091" y="274"/>
                  </a:cubicBezTo>
                  <a:cubicBezTo>
                    <a:pt x="1092" y="272"/>
                    <a:pt x="1095" y="273"/>
                    <a:pt x="1096" y="271"/>
                  </a:cubicBezTo>
                  <a:cubicBezTo>
                    <a:pt x="1094" y="268"/>
                    <a:pt x="1090" y="267"/>
                    <a:pt x="1086" y="266"/>
                  </a:cubicBezTo>
                  <a:cubicBezTo>
                    <a:pt x="1085" y="267"/>
                    <a:pt x="1086" y="270"/>
                    <a:pt x="1084" y="270"/>
                  </a:cubicBezTo>
                  <a:cubicBezTo>
                    <a:pt x="1081" y="267"/>
                    <a:pt x="1079" y="263"/>
                    <a:pt x="1074" y="261"/>
                  </a:cubicBezTo>
                  <a:cubicBezTo>
                    <a:pt x="1071" y="266"/>
                    <a:pt x="1068" y="264"/>
                    <a:pt x="1063" y="265"/>
                  </a:cubicBezTo>
                  <a:cubicBezTo>
                    <a:pt x="1063" y="263"/>
                    <a:pt x="1065" y="263"/>
                    <a:pt x="1064" y="260"/>
                  </a:cubicBezTo>
                  <a:cubicBezTo>
                    <a:pt x="1058" y="262"/>
                    <a:pt x="1060" y="258"/>
                    <a:pt x="1060" y="256"/>
                  </a:cubicBezTo>
                  <a:cubicBezTo>
                    <a:pt x="1052" y="257"/>
                    <a:pt x="1051" y="247"/>
                    <a:pt x="1044" y="246"/>
                  </a:cubicBezTo>
                  <a:cubicBezTo>
                    <a:pt x="1041" y="246"/>
                    <a:pt x="1035" y="248"/>
                    <a:pt x="1033" y="251"/>
                  </a:cubicBezTo>
                  <a:cubicBezTo>
                    <a:pt x="1031" y="248"/>
                    <a:pt x="1027" y="251"/>
                    <a:pt x="1024" y="251"/>
                  </a:cubicBezTo>
                  <a:cubicBezTo>
                    <a:pt x="1023" y="254"/>
                    <a:pt x="1025" y="254"/>
                    <a:pt x="1021" y="256"/>
                  </a:cubicBezTo>
                  <a:cubicBezTo>
                    <a:pt x="1017" y="252"/>
                    <a:pt x="1012" y="253"/>
                    <a:pt x="1006" y="255"/>
                  </a:cubicBezTo>
                  <a:cubicBezTo>
                    <a:pt x="1005" y="265"/>
                    <a:pt x="994" y="274"/>
                    <a:pt x="999" y="284"/>
                  </a:cubicBezTo>
                  <a:cubicBezTo>
                    <a:pt x="1003" y="285"/>
                    <a:pt x="1006" y="283"/>
                    <a:pt x="1009" y="284"/>
                  </a:cubicBezTo>
                  <a:cubicBezTo>
                    <a:pt x="1007" y="288"/>
                    <a:pt x="1003" y="287"/>
                    <a:pt x="1002" y="291"/>
                  </a:cubicBezTo>
                  <a:cubicBezTo>
                    <a:pt x="1007" y="301"/>
                    <a:pt x="1017" y="290"/>
                    <a:pt x="1023" y="297"/>
                  </a:cubicBezTo>
                  <a:cubicBezTo>
                    <a:pt x="1019" y="300"/>
                    <a:pt x="1023" y="306"/>
                    <a:pt x="1024" y="309"/>
                  </a:cubicBezTo>
                  <a:cubicBezTo>
                    <a:pt x="1017" y="314"/>
                    <a:pt x="1020" y="331"/>
                    <a:pt x="1011" y="333"/>
                  </a:cubicBezTo>
                  <a:cubicBezTo>
                    <a:pt x="1010" y="329"/>
                    <a:pt x="1006" y="329"/>
                    <a:pt x="1007" y="323"/>
                  </a:cubicBezTo>
                  <a:cubicBezTo>
                    <a:pt x="1008" y="322"/>
                    <a:pt x="1009" y="320"/>
                    <a:pt x="1011" y="319"/>
                  </a:cubicBezTo>
                  <a:cubicBezTo>
                    <a:pt x="1009" y="315"/>
                    <a:pt x="1007" y="311"/>
                    <a:pt x="1003" y="309"/>
                  </a:cubicBezTo>
                  <a:cubicBezTo>
                    <a:pt x="1000" y="312"/>
                    <a:pt x="999" y="315"/>
                    <a:pt x="996" y="317"/>
                  </a:cubicBezTo>
                  <a:cubicBezTo>
                    <a:pt x="995" y="314"/>
                    <a:pt x="996" y="312"/>
                    <a:pt x="996" y="308"/>
                  </a:cubicBezTo>
                  <a:cubicBezTo>
                    <a:pt x="994" y="306"/>
                    <a:pt x="990" y="306"/>
                    <a:pt x="988" y="308"/>
                  </a:cubicBezTo>
                  <a:cubicBezTo>
                    <a:pt x="986" y="303"/>
                    <a:pt x="991" y="304"/>
                    <a:pt x="992" y="301"/>
                  </a:cubicBezTo>
                  <a:cubicBezTo>
                    <a:pt x="984" y="297"/>
                    <a:pt x="988" y="281"/>
                    <a:pt x="976" y="281"/>
                  </a:cubicBezTo>
                  <a:cubicBezTo>
                    <a:pt x="973" y="284"/>
                    <a:pt x="971" y="289"/>
                    <a:pt x="966" y="290"/>
                  </a:cubicBezTo>
                  <a:cubicBezTo>
                    <a:pt x="966" y="297"/>
                    <a:pt x="970" y="299"/>
                    <a:pt x="965" y="306"/>
                  </a:cubicBezTo>
                  <a:cubicBezTo>
                    <a:pt x="969" y="308"/>
                    <a:pt x="972" y="311"/>
                    <a:pt x="976" y="311"/>
                  </a:cubicBezTo>
                  <a:cubicBezTo>
                    <a:pt x="978" y="314"/>
                    <a:pt x="974" y="316"/>
                    <a:pt x="973" y="318"/>
                  </a:cubicBezTo>
                  <a:cubicBezTo>
                    <a:pt x="974" y="320"/>
                    <a:pt x="978" y="318"/>
                    <a:pt x="978" y="320"/>
                  </a:cubicBezTo>
                  <a:cubicBezTo>
                    <a:pt x="976" y="324"/>
                    <a:pt x="973" y="331"/>
                    <a:pt x="967" y="329"/>
                  </a:cubicBezTo>
                  <a:cubicBezTo>
                    <a:pt x="965" y="332"/>
                    <a:pt x="965" y="336"/>
                    <a:pt x="964" y="339"/>
                  </a:cubicBezTo>
                  <a:cubicBezTo>
                    <a:pt x="964" y="339"/>
                    <a:pt x="963" y="339"/>
                    <a:pt x="962" y="339"/>
                  </a:cubicBezTo>
                  <a:cubicBezTo>
                    <a:pt x="961" y="334"/>
                    <a:pt x="964" y="333"/>
                    <a:pt x="964" y="330"/>
                  </a:cubicBezTo>
                  <a:cubicBezTo>
                    <a:pt x="962" y="328"/>
                    <a:pt x="959" y="328"/>
                    <a:pt x="959" y="325"/>
                  </a:cubicBezTo>
                  <a:cubicBezTo>
                    <a:pt x="963" y="328"/>
                    <a:pt x="965" y="325"/>
                    <a:pt x="969" y="324"/>
                  </a:cubicBezTo>
                  <a:cubicBezTo>
                    <a:pt x="968" y="315"/>
                    <a:pt x="963" y="309"/>
                    <a:pt x="952" y="309"/>
                  </a:cubicBezTo>
                  <a:cubicBezTo>
                    <a:pt x="953" y="315"/>
                    <a:pt x="949" y="316"/>
                    <a:pt x="947" y="319"/>
                  </a:cubicBezTo>
                  <a:cubicBezTo>
                    <a:pt x="948" y="323"/>
                    <a:pt x="955" y="320"/>
                    <a:pt x="956" y="325"/>
                  </a:cubicBezTo>
                  <a:cubicBezTo>
                    <a:pt x="955" y="327"/>
                    <a:pt x="951" y="327"/>
                    <a:pt x="949" y="329"/>
                  </a:cubicBezTo>
                  <a:cubicBezTo>
                    <a:pt x="949" y="333"/>
                    <a:pt x="948" y="337"/>
                    <a:pt x="945" y="339"/>
                  </a:cubicBezTo>
                  <a:cubicBezTo>
                    <a:pt x="942" y="336"/>
                    <a:pt x="933" y="337"/>
                    <a:pt x="928" y="338"/>
                  </a:cubicBezTo>
                  <a:cubicBezTo>
                    <a:pt x="922" y="332"/>
                    <a:pt x="917" y="336"/>
                    <a:pt x="910" y="331"/>
                  </a:cubicBezTo>
                  <a:cubicBezTo>
                    <a:pt x="904" y="332"/>
                    <a:pt x="903" y="337"/>
                    <a:pt x="894" y="335"/>
                  </a:cubicBezTo>
                  <a:cubicBezTo>
                    <a:pt x="891" y="341"/>
                    <a:pt x="892" y="355"/>
                    <a:pt x="886" y="354"/>
                  </a:cubicBezTo>
                  <a:cubicBezTo>
                    <a:pt x="884" y="349"/>
                    <a:pt x="888" y="350"/>
                    <a:pt x="890" y="349"/>
                  </a:cubicBezTo>
                  <a:cubicBezTo>
                    <a:pt x="885" y="331"/>
                    <a:pt x="866" y="346"/>
                    <a:pt x="850" y="341"/>
                  </a:cubicBezTo>
                  <a:cubicBezTo>
                    <a:pt x="851" y="337"/>
                    <a:pt x="859" y="340"/>
                    <a:pt x="861" y="337"/>
                  </a:cubicBezTo>
                  <a:cubicBezTo>
                    <a:pt x="861" y="324"/>
                    <a:pt x="843" y="328"/>
                    <a:pt x="833" y="323"/>
                  </a:cubicBezTo>
                  <a:cubicBezTo>
                    <a:pt x="828" y="320"/>
                    <a:pt x="827" y="316"/>
                    <a:pt x="823" y="316"/>
                  </a:cubicBezTo>
                  <a:cubicBezTo>
                    <a:pt x="818" y="316"/>
                    <a:pt x="816" y="324"/>
                    <a:pt x="811" y="323"/>
                  </a:cubicBezTo>
                  <a:cubicBezTo>
                    <a:pt x="812" y="319"/>
                    <a:pt x="814" y="317"/>
                    <a:pt x="815" y="313"/>
                  </a:cubicBezTo>
                  <a:cubicBezTo>
                    <a:pt x="808" y="314"/>
                    <a:pt x="808" y="322"/>
                    <a:pt x="801" y="323"/>
                  </a:cubicBezTo>
                  <a:cubicBezTo>
                    <a:pt x="800" y="316"/>
                    <a:pt x="806" y="310"/>
                    <a:pt x="800" y="307"/>
                  </a:cubicBezTo>
                  <a:cubicBezTo>
                    <a:pt x="796" y="308"/>
                    <a:pt x="790" y="320"/>
                    <a:pt x="783" y="315"/>
                  </a:cubicBezTo>
                  <a:cubicBezTo>
                    <a:pt x="786" y="315"/>
                    <a:pt x="789" y="314"/>
                    <a:pt x="788" y="310"/>
                  </a:cubicBezTo>
                  <a:cubicBezTo>
                    <a:pt x="775" y="313"/>
                    <a:pt x="766" y="314"/>
                    <a:pt x="755" y="319"/>
                  </a:cubicBezTo>
                  <a:cubicBezTo>
                    <a:pt x="756" y="316"/>
                    <a:pt x="754" y="315"/>
                    <a:pt x="753" y="314"/>
                  </a:cubicBezTo>
                  <a:cubicBezTo>
                    <a:pt x="748" y="317"/>
                    <a:pt x="742" y="319"/>
                    <a:pt x="738" y="324"/>
                  </a:cubicBezTo>
                  <a:cubicBezTo>
                    <a:pt x="735" y="322"/>
                    <a:pt x="731" y="322"/>
                    <a:pt x="729" y="319"/>
                  </a:cubicBezTo>
                  <a:cubicBezTo>
                    <a:pt x="729" y="316"/>
                    <a:pt x="729" y="314"/>
                    <a:pt x="730" y="312"/>
                  </a:cubicBezTo>
                  <a:cubicBezTo>
                    <a:pt x="727" y="312"/>
                    <a:pt x="725" y="311"/>
                    <a:pt x="721" y="311"/>
                  </a:cubicBezTo>
                  <a:cubicBezTo>
                    <a:pt x="719" y="309"/>
                    <a:pt x="720" y="306"/>
                    <a:pt x="718" y="305"/>
                  </a:cubicBezTo>
                  <a:cubicBezTo>
                    <a:pt x="713" y="304"/>
                    <a:pt x="711" y="307"/>
                    <a:pt x="706" y="307"/>
                  </a:cubicBezTo>
                  <a:cubicBezTo>
                    <a:pt x="700" y="300"/>
                    <a:pt x="691" y="295"/>
                    <a:pt x="678" y="295"/>
                  </a:cubicBezTo>
                  <a:cubicBezTo>
                    <a:pt x="678" y="293"/>
                    <a:pt x="680" y="293"/>
                    <a:pt x="679" y="290"/>
                  </a:cubicBezTo>
                  <a:cubicBezTo>
                    <a:pt x="675" y="290"/>
                    <a:pt x="672" y="287"/>
                    <a:pt x="673" y="284"/>
                  </a:cubicBezTo>
                  <a:cubicBezTo>
                    <a:pt x="667" y="281"/>
                    <a:pt x="655" y="288"/>
                    <a:pt x="646" y="283"/>
                  </a:cubicBezTo>
                  <a:cubicBezTo>
                    <a:pt x="640" y="288"/>
                    <a:pt x="633" y="283"/>
                    <a:pt x="627" y="283"/>
                  </a:cubicBezTo>
                  <a:cubicBezTo>
                    <a:pt x="619" y="284"/>
                    <a:pt x="612" y="290"/>
                    <a:pt x="604" y="291"/>
                  </a:cubicBezTo>
                  <a:cubicBezTo>
                    <a:pt x="592" y="292"/>
                    <a:pt x="582" y="287"/>
                    <a:pt x="574" y="293"/>
                  </a:cubicBezTo>
                  <a:cubicBezTo>
                    <a:pt x="575" y="302"/>
                    <a:pt x="568" y="302"/>
                    <a:pt x="566" y="307"/>
                  </a:cubicBezTo>
                  <a:cubicBezTo>
                    <a:pt x="567" y="309"/>
                    <a:pt x="571" y="308"/>
                    <a:pt x="571" y="310"/>
                  </a:cubicBezTo>
                  <a:cubicBezTo>
                    <a:pt x="567" y="313"/>
                    <a:pt x="567" y="314"/>
                    <a:pt x="570" y="317"/>
                  </a:cubicBezTo>
                  <a:cubicBezTo>
                    <a:pt x="562" y="318"/>
                    <a:pt x="556" y="318"/>
                    <a:pt x="550" y="316"/>
                  </a:cubicBezTo>
                  <a:cubicBezTo>
                    <a:pt x="551" y="314"/>
                    <a:pt x="554" y="314"/>
                    <a:pt x="553" y="309"/>
                  </a:cubicBezTo>
                  <a:cubicBezTo>
                    <a:pt x="542" y="306"/>
                    <a:pt x="534" y="311"/>
                    <a:pt x="519" y="308"/>
                  </a:cubicBezTo>
                  <a:cubicBezTo>
                    <a:pt x="518" y="310"/>
                    <a:pt x="518" y="313"/>
                    <a:pt x="518" y="315"/>
                  </a:cubicBezTo>
                  <a:cubicBezTo>
                    <a:pt x="513" y="316"/>
                    <a:pt x="510" y="319"/>
                    <a:pt x="508" y="323"/>
                  </a:cubicBezTo>
                  <a:cubicBezTo>
                    <a:pt x="518" y="328"/>
                    <a:pt x="525" y="331"/>
                    <a:pt x="538" y="329"/>
                  </a:cubicBezTo>
                  <a:cubicBezTo>
                    <a:pt x="537" y="333"/>
                    <a:pt x="533" y="332"/>
                    <a:pt x="528" y="331"/>
                  </a:cubicBezTo>
                  <a:cubicBezTo>
                    <a:pt x="526" y="338"/>
                    <a:pt x="519" y="339"/>
                    <a:pt x="513" y="341"/>
                  </a:cubicBezTo>
                  <a:cubicBezTo>
                    <a:pt x="512" y="339"/>
                    <a:pt x="507" y="339"/>
                    <a:pt x="509" y="335"/>
                  </a:cubicBezTo>
                  <a:cubicBezTo>
                    <a:pt x="504" y="336"/>
                    <a:pt x="501" y="340"/>
                    <a:pt x="494" y="339"/>
                  </a:cubicBezTo>
                  <a:cubicBezTo>
                    <a:pt x="494" y="337"/>
                    <a:pt x="494" y="335"/>
                    <a:pt x="492" y="334"/>
                  </a:cubicBezTo>
                  <a:cubicBezTo>
                    <a:pt x="488" y="337"/>
                    <a:pt x="481" y="337"/>
                    <a:pt x="477" y="340"/>
                  </a:cubicBezTo>
                  <a:cubicBezTo>
                    <a:pt x="468" y="337"/>
                    <a:pt x="457" y="341"/>
                    <a:pt x="450" y="345"/>
                  </a:cubicBezTo>
                  <a:cubicBezTo>
                    <a:pt x="449" y="351"/>
                    <a:pt x="450" y="354"/>
                    <a:pt x="446" y="355"/>
                  </a:cubicBezTo>
                  <a:cubicBezTo>
                    <a:pt x="444" y="356"/>
                    <a:pt x="447" y="350"/>
                    <a:pt x="443" y="352"/>
                  </a:cubicBezTo>
                  <a:cubicBezTo>
                    <a:pt x="437" y="353"/>
                    <a:pt x="434" y="358"/>
                    <a:pt x="431" y="362"/>
                  </a:cubicBezTo>
                  <a:cubicBezTo>
                    <a:pt x="435" y="364"/>
                    <a:pt x="436" y="365"/>
                    <a:pt x="442" y="364"/>
                  </a:cubicBezTo>
                  <a:cubicBezTo>
                    <a:pt x="437" y="371"/>
                    <a:pt x="425" y="368"/>
                    <a:pt x="420" y="378"/>
                  </a:cubicBezTo>
                  <a:cubicBezTo>
                    <a:pt x="421" y="378"/>
                    <a:pt x="422" y="378"/>
                    <a:pt x="422" y="379"/>
                  </a:cubicBezTo>
                  <a:cubicBezTo>
                    <a:pt x="427" y="380"/>
                    <a:pt x="427" y="376"/>
                    <a:pt x="432" y="377"/>
                  </a:cubicBezTo>
                  <a:cubicBezTo>
                    <a:pt x="436" y="381"/>
                    <a:pt x="428" y="384"/>
                    <a:pt x="431" y="387"/>
                  </a:cubicBezTo>
                  <a:cubicBezTo>
                    <a:pt x="434" y="387"/>
                    <a:pt x="436" y="385"/>
                    <a:pt x="439" y="384"/>
                  </a:cubicBezTo>
                  <a:cubicBezTo>
                    <a:pt x="439" y="386"/>
                    <a:pt x="438" y="386"/>
                    <a:pt x="438" y="388"/>
                  </a:cubicBezTo>
                  <a:cubicBezTo>
                    <a:pt x="441" y="387"/>
                    <a:pt x="445" y="386"/>
                    <a:pt x="445" y="390"/>
                  </a:cubicBezTo>
                  <a:cubicBezTo>
                    <a:pt x="438" y="388"/>
                    <a:pt x="430" y="395"/>
                    <a:pt x="421" y="397"/>
                  </a:cubicBezTo>
                  <a:cubicBezTo>
                    <a:pt x="414" y="398"/>
                    <a:pt x="406" y="394"/>
                    <a:pt x="401" y="401"/>
                  </a:cubicBezTo>
                  <a:cubicBezTo>
                    <a:pt x="394" y="393"/>
                    <a:pt x="384" y="401"/>
                    <a:pt x="373" y="401"/>
                  </a:cubicBezTo>
                  <a:cubicBezTo>
                    <a:pt x="374" y="397"/>
                    <a:pt x="370" y="398"/>
                    <a:pt x="370" y="396"/>
                  </a:cubicBezTo>
                  <a:cubicBezTo>
                    <a:pt x="361" y="399"/>
                    <a:pt x="352" y="394"/>
                    <a:pt x="346" y="399"/>
                  </a:cubicBezTo>
                  <a:cubicBezTo>
                    <a:pt x="346" y="397"/>
                    <a:pt x="346" y="396"/>
                    <a:pt x="346" y="395"/>
                  </a:cubicBezTo>
                  <a:cubicBezTo>
                    <a:pt x="341" y="395"/>
                    <a:pt x="332" y="392"/>
                    <a:pt x="331" y="399"/>
                  </a:cubicBezTo>
                  <a:cubicBezTo>
                    <a:pt x="334" y="400"/>
                    <a:pt x="338" y="399"/>
                    <a:pt x="339" y="403"/>
                  </a:cubicBezTo>
                  <a:cubicBezTo>
                    <a:pt x="348" y="396"/>
                    <a:pt x="353" y="407"/>
                    <a:pt x="364" y="401"/>
                  </a:cubicBezTo>
                  <a:cubicBezTo>
                    <a:pt x="364" y="403"/>
                    <a:pt x="365" y="404"/>
                    <a:pt x="365" y="405"/>
                  </a:cubicBezTo>
                  <a:cubicBezTo>
                    <a:pt x="371" y="405"/>
                    <a:pt x="375" y="406"/>
                    <a:pt x="377" y="408"/>
                  </a:cubicBezTo>
                  <a:cubicBezTo>
                    <a:pt x="384" y="409"/>
                    <a:pt x="390" y="406"/>
                    <a:pt x="395" y="405"/>
                  </a:cubicBezTo>
                  <a:cubicBezTo>
                    <a:pt x="402" y="404"/>
                    <a:pt x="411" y="408"/>
                    <a:pt x="419" y="406"/>
                  </a:cubicBezTo>
                  <a:cubicBezTo>
                    <a:pt x="422" y="406"/>
                    <a:pt x="424" y="404"/>
                    <a:pt x="426" y="403"/>
                  </a:cubicBezTo>
                  <a:cubicBezTo>
                    <a:pt x="428" y="403"/>
                    <a:pt x="431" y="405"/>
                    <a:pt x="435" y="404"/>
                  </a:cubicBezTo>
                  <a:cubicBezTo>
                    <a:pt x="441" y="404"/>
                    <a:pt x="445" y="398"/>
                    <a:pt x="449" y="404"/>
                  </a:cubicBezTo>
                  <a:cubicBezTo>
                    <a:pt x="447" y="406"/>
                    <a:pt x="446" y="409"/>
                    <a:pt x="442" y="409"/>
                  </a:cubicBezTo>
                  <a:cubicBezTo>
                    <a:pt x="442" y="407"/>
                    <a:pt x="443" y="407"/>
                    <a:pt x="443" y="405"/>
                  </a:cubicBezTo>
                  <a:cubicBezTo>
                    <a:pt x="437" y="406"/>
                    <a:pt x="430" y="407"/>
                    <a:pt x="429" y="413"/>
                  </a:cubicBezTo>
                  <a:cubicBezTo>
                    <a:pt x="442" y="421"/>
                    <a:pt x="452" y="410"/>
                    <a:pt x="467" y="408"/>
                  </a:cubicBezTo>
                  <a:cubicBezTo>
                    <a:pt x="467" y="407"/>
                    <a:pt x="467" y="405"/>
                    <a:pt x="467" y="403"/>
                  </a:cubicBezTo>
                  <a:cubicBezTo>
                    <a:pt x="462" y="401"/>
                    <a:pt x="456" y="410"/>
                    <a:pt x="450" y="406"/>
                  </a:cubicBezTo>
                  <a:cubicBezTo>
                    <a:pt x="452" y="399"/>
                    <a:pt x="462" y="400"/>
                    <a:pt x="469" y="399"/>
                  </a:cubicBezTo>
                  <a:cubicBezTo>
                    <a:pt x="473" y="389"/>
                    <a:pt x="494" y="392"/>
                    <a:pt x="501" y="389"/>
                  </a:cubicBezTo>
                  <a:cubicBezTo>
                    <a:pt x="497" y="392"/>
                    <a:pt x="497" y="394"/>
                    <a:pt x="495" y="396"/>
                  </a:cubicBezTo>
                  <a:cubicBezTo>
                    <a:pt x="491" y="394"/>
                    <a:pt x="486" y="395"/>
                    <a:pt x="485" y="400"/>
                  </a:cubicBezTo>
                  <a:cubicBezTo>
                    <a:pt x="493" y="403"/>
                    <a:pt x="501" y="396"/>
                    <a:pt x="509" y="397"/>
                  </a:cubicBezTo>
                  <a:cubicBezTo>
                    <a:pt x="513" y="397"/>
                    <a:pt x="516" y="400"/>
                    <a:pt x="520" y="400"/>
                  </a:cubicBezTo>
                  <a:cubicBezTo>
                    <a:pt x="530" y="399"/>
                    <a:pt x="544" y="381"/>
                    <a:pt x="550" y="395"/>
                  </a:cubicBezTo>
                  <a:cubicBezTo>
                    <a:pt x="546" y="399"/>
                    <a:pt x="548" y="401"/>
                    <a:pt x="549" y="407"/>
                  </a:cubicBezTo>
                  <a:cubicBezTo>
                    <a:pt x="557" y="411"/>
                    <a:pt x="566" y="415"/>
                    <a:pt x="573" y="421"/>
                  </a:cubicBezTo>
                  <a:cubicBezTo>
                    <a:pt x="568" y="425"/>
                    <a:pt x="572" y="434"/>
                    <a:pt x="568" y="440"/>
                  </a:cubicBezTo>
                  <a:cubicBezTo>
                    <a:pt x="571" y="441"/>
                    <a:pt x="573" y="442"/>
                    <a:pt x="578" y="442"/>
                  </a:cubicBezTo>
                  <a:cubicBezTo>
                    <a:pt x="578" y="439"/>
                    <a:pt x="579" y="436"/>
                    <a:pt x="581" y="435"/>
                  </a:cubicBezTo>
                  <a:cubicBezTo>
                    <a:pt x="581" y="438"/>
                    <a:pt x="584" y="437"/>
                    <a:pt x="584" y="439"/>
                  </a:cubicBezTo>
                  <a:cubicBezTo>
                    <a:pt x="584" y="442"/>
                    <a:pt x="580" y="443"/>
                    <a:pt x="582" y="445"/>
                  </a:cubicBezTo>
                  <a:cubicBezTo>
                    <a:pt x="587" y="447"/>
                    <a:pt x="588" y="440"/>
                    <a:pt x="590" y="442"/>
                  </a:cubicBezTo>
                  <a:cubicBezTo>
                    <a:pt x="590" y="450"/>
                    <a:pt x="589" y="460"/>
                    <a:pt x="579" y="460"/>
                  </a:cubicBezTo>
                  <a:cubicBezTo>
                    <a:pt x="578" y="464"/>
                    <a:pt x="579" y="466"/>
                    <a:pt x="580" y="469"/>
                  </a:cubicBezTo>
                  <a:cubicBezTo>
                    <a:pt x="577" y="473"/>
                    <a:pt x="573" y="475"/>
                    <a:pt x="572" y="480"/>
                  </a:cubicBezTo>
                  <a:cubicBezTo>
                    <a:pt x="571" y="483"/>
                    <a:pt x="576" y="481"/>
                    <a:pt x="577" y="483"/>
                  </a:cubicBezTo>
                  <a:cubicBezTo>
                    <a:pt x="575" y="485"/>
                    <a:pt x="573" y="487"/>
                    <a:pt x="570" y="487"/>
                  </a:cubicBezTo>
                  <a:cubicBezTo>
                    <a:pt x="570" y="485"/>
                    <a:pt x="570" y="483"/>
                    <a:pt x="569" y="482"/>
                  </a:cubicBezTo>
                  <a:cubicBezTo>
                    <a:pt x="563" y="484"/>
                    <a:pt x="561" y="489"/>
                    <a:pt x="558" y="494"/>
                  </a:cubicBezTo>
                  <a:cubicBezTo>
                    <a:pt x="563" y="503"/>
                    <a:pt x="550" y="519"/>
                    <a:pt x="543" y="514"/>
                  </a:cubicBezTo>
                  <a:cubicBezTo>
                    <a:pt x="542" y="516"/>
                    <a:pt x="541" y="517"/>
                    <a:pt x="541" y="521"/>
                  </a:cubicBezTo>
                  <a:cubicBezTo>
                    <a:pt x="547" y="526"/>
                    <a:pt x="555" y="516"/>
                    <a:pt x="561" y="517"/>
                  </a:cubicBezTo>
                  <a:cubicBezTo>
                    <a:pt x="560" y="524"/>
                    <a:pt x="552" y="521"/>
                    <a:pt x="549" y="527"/>
                  </a:cubicBezTo>
                  <a:cubicBezTo>
                    <a:pt x="552" y="537"/>
                    <a:pt x="545" y="542"/>
                    <a:pt x="538" y="544"/>
                  </a:cubicBezTo>
                  <a:cubicBezTo>
                    <a:pt x="540" y="550"/>
                    <a:pt x="535" y="550"/>
                    <a:pt x="531" y="548"/>
                  </a:cubicBezTo>
                  <a:cubicBezTo>
                    <a:pt x="530" y="552"/>
                    <a:pt x="531" y="556"/>
                    <a:pt x="532" y="558"/>
                  </a:cubicBezTo>
                  <a:cubicBezTo>
                    <a:pt x="535" y="560"/>
                    <a:pt x="535" y="556"/>
                    <a:pt x="540" y="557"/>
                  </a:cubicBezTo>
                  <a:cubicBezTo>
                    <a:pt x="543" y="562"/>
                    <a:pt x="543" y="563"/>
                    <a:pt x="540" y="568"/>
                  </a:cubicBezTo>
                  <a:cubicBezTo>
                    <a:pt x="542" y="568"/>
                    <a:pt x="544" y="568"/>
                    <a:pt x="545" y="570"/>
                  </a:cubicBezTo>
                  <a:cubicBezTo>
                    <a:pt x="545" y="574"/>
                    <a:pt x="541" y="574"/>
                    <a:pt x="541" y="578"/>
                  </a:cubicBezTo>
                  <a:cubicBezTo>
                    <a:pt x="555" y="588"/>
                    <a:pt x="540" y="600"/>
                    <a:pt x="536" y="611"/>
                  </a:cubicBezTo>
                  <a:cubicBezTo>
                    <a:pt x="528" y="610"/>
                    <a:pt x="528" y="621"/>
                    <a:pt x="521" y="619"/>
                  </a:cubicBezTo>
                  <a:cubicBezTo>
                    <a:pt x="521" y="612"/>
                    <a:pt x="529" y="613"/>
                    <a:pt x="531" y="608"/>
                  </a:cubicBezTo>
                  <a:cubicBezTo>
                    <a:pt x="528" y="605"/>
                    <a:pt x="521" y="607"/>
                    <a:pt x="521" y="602"/>
                  </a:cubicBezTo>
                  <a:cubicBezTo>
                    <a:pt x="527" y="603"/>
                    <a:pt x="535" y="603"/>
                    <a:pt x="536" y="595"/>
                  </a:cubicBezTo>
                  <a:cubicBezTo>
                    <a:pt x="537" y="592"/>
                    <a:pt x="532" y="588"/>
                    <a:pt x="532" y="584"/>
                  </a:cubicBezTo>
                  <a:cubicBezTo>
                    <a:pt x="533" y="578"/>
                    <a:pt x="538" y="574"/>
                    <a:pt x="537" y="571"/>
                  </a:cubicBezTo>
                  <a:cubicBezTo>
                    <a:pt x="537" y="568"/>
                    <a:pt x="533" y="567"/>
                    <a:pt x="534" y="565"/>
                  </a:cubicBezTo>
                  <a:cubicBezTo>
                    <a:pt x="531" y="566"/>
                    <a:pt x="530" y="565"/>
                    <a:pt x="528" y="564"/>
                  </a:cubicBezTo>
                  <a:cubicBezTo>
                    <a:pt x="528" y="559"/>
                    <a:pt x="525" y="557"/>
                    <a:pt x="525" y="553"/>
                  </a:cubicBezTo>
                  <a:cubicBezTo>
                    <a:pt x="520" y="553"/>
                    <a:pt x="518" y="554"/>
                    <a:pt x="515" y="556"/>
                  </a:cubicBezTo>
                  <a:cubicBezTo>
                    <a:pt x="513" y="561"/>
                    <a:pt x="516" y="560"/>
                    <a:pt x="517" y="564"/>
                  </a:cubicBezTo>
                  <a:cubicBezTo>
                    <a:pt x="514" y="563"/>
                    <a:pt x="513" y="565"/>
                    <a:pt x="512" y="567"/>
                  </a:cubicBezTo>
                  <a:cubicBezTo>
                    <a:pt x="517" y="570"/>
                    <a:pt x="515" y="576"/>
                    <a:pt x="513" y="581"/>
                  </a:cubicBezTo>
                  <a:cubicBezTo>
                    <a:pt x="514" y="583"/>
                    <a:pt x="517" y="579"/>
                    <a:pt x="518" y="582"/>
                  </a:cubicBezTo>
                  <a:cubicBezTo>
                    <a:pt x="512" y="586"/>
                    <a:pt x="518" y="592"/>
                    <a:pt x="519" y="599"/>
                  </a:cubicBezTo>
                  <a:cubicBezTo>
                    <a:pt x="517" y="599"/>
                    <a:pt x="515" y="599"/>
                    <a:pt x="513" y="599"/>
                  </a:cubicBezTo>
                  <a:cubicBezTo>
                    <a:pt x="506" y="610"/>
                    <a:pt x="501" y="622"/>
                    <a:pt x="493" y="632"/>
                  </a:cubicBezTo>
                  <a:cubicBezTo>
                    <a:pt x="490" y="631"/>
                    <a:pt x="491" y="633"/>
                    <a:pt x="488" y="633"/>
                  </a:cubicBezTo>
                  <a:cubicBezTo>
                    <a:pt x="477" y="650"/>
                    <a:pt x="456" y="657"/>
                    <a:pt x="444" y="673"/>
                  </a:cubicBezTo>
                  <a:cubicBezTo>
                    <a:pt x="426" y="682"/>
                    <a:pt x="424" y="707"/>
                    <a:pt x="402" y="712"/>
                  </a:cubicBezTo>
                  <a:cubicBezTo>
                    <a:pt x="399" y="716"/>
                    <a:pt x="401" y="720"/>
                    <a:pt x="401" y="726"/>
                  </a:cubicBezTo>
                  <a:cubicBezTo>
                    <a:pt x="393" y="733"/>
                    <a:pt x="387" y="741"/>
                    <a:pt x="388" y="757"/>
                  </a:cubicBezTo>
                  <a:cubicBezTo>
                    <a:pt x="390" y="757"/>
                    <a:pt x="395" y="756"/>
                    <a:pt x="395" y="758"/>
                  </a:cubicBezTo>
                  <a:cubicBezTo>
                    <a:pt x="387" y="760"/>
                    <a:pt x="378" y="766"/>
                    <a:pt x="384" y="777"/>
                  </a:cubicBezTo>
                  <a:cubicBezTo>
                    <a:pt x="374" y="783"/>
                    <a:pt x="376" y="797"/>
                    <a:pt x="380" y="809"/>
                  </a:cubicBezTo>
                  <a:cubicBezTo>
                    <a:pt x="378" y="812"/>
                    <a:pt x="374" y="814"/>
                    <a:pt x="373" y="818"/>
                  </a:cubicBezTo>
                  <a:cubicBezTo>
                    <a:pt x="378" y="822"/>
                    <a:pt x="383" y="826"/>
                    <a:pt x="385" y="834"/>
                  </a:cubicBezTo>
                  <a:cubicBezTo>
                    <a:pt x="387" y="835"/>
                    <a:pt x="391" y="834"/>
                    <a:pt x="393" y="835"/>
                  </a:cubicBezTo>
                  <a:cubicBezTo>
                    <a:pt x="389" y="842"/>
                    <a:pt x="398" y="844"/>
                    <a:pt x="399" y="850"/>
                  </a:cubicBezTo>
                  <a:cubicBezTo>
                    <a:pt x="400" y="856"/>
                    <a:pt x="393" y="863"/>
                    <a:pt x="391" y="870"/>
                  </a:cubicBezTo>
                  <a:cubicBezTo>
                    <a:pt x="390" y="878"/>
                    <a:pt x="391" y="887"/>
                    <a:pt x="389" y="896"/>
                  </a:cubicBezTo>
                  <a:cubicBezTo>
                    <a:pt x="389" y="898"/>
                    <a:pt x="387" y="899"/>
                    <a:pt x="387" y="901"/>
                  </a:cubicBezTo>
                  <a:cubicBezTo>
                    <a:pt x="386" y="907"/>
                    <a:pt x="388" y="914"/>
                    <a:pt x="386" y="920"/>
                  </a:cubicBezTo>
                  <a:cubicBezTo>
                    <a:pt x="397" y="924"/>
                    <a:pt x="400" y="948"/>
                    <a:pt x="388" y="952"/>
                  </a:cubicBezTo>
                  <a:cubicBezTo>
                    <a:pt x="384" y="951"/>
                    <a:pt x="381" y="948"/>
                    <a:pt x="378" y="947"/>
                  </a:cubicBezTo>
                  <a:cubicBezTo>
                    <a:pt x="376" y="951"/>
                    <a:pt x="382" y="955"/>
                    <a:pt x="381" y="961"/>
                  </a:cubicBezTo>
                  <a:cubicBezTo>
                    <a:pt x="388" y="964"/>
                    <a:pt x="390" y="974"/>
                    <a:pt x="397" y="974"/>
                  </a:cubicBezTo>
                  <a:cubicBezTo>
                    <a:pt x="395" y="983"/>
                    <a:pt x="403" y="986"/>
                    <a:pt x="402" y="994"/>
                  </a:cubicBezTo>
                  <a:cubicBezTo>
                    <a:pt x="401" y="998"/>
                    <a:pt x="396" y="1001"/>
                    <a:pt x="396" y="1005"/>
                  </a:cubicBezTo>
                  <a:cubicBezTo>
                    <a:pt x="396" y="1021"/>
                    <a:pt x="420" y="1030"/>
                    <a:pt x="413" y="1050"/>
                  </a:cubicBezTo>
                  <a:cubicBezTo>
                    <a:pt x="418" y="1054"/>
                    <a:pt x="425" y="1052"/>
                    <a:pt x="429" y="1048"/>
                  </a:cubicBezTo>
                  <a:cubicBezTo>
                    <a:pt x="428" y="1041"/>
                    <a:pt x="428" y="1033"/>
                    <a:pt x="425" y="1028"/>
                  </a:cubicBezTo>
                  <a:cubicBezTo>
                    <a:pt x="412" y="1026"/>
                    <a:pt x="420" y="1017"/>
                    <a:pt x="418" y="1004"/>
                  </a:cubicBezTo>
                  <a:cubicBezTo>
                    <a:pt x="417" y="996"/>
                    <a:pt x="417" y="991"/>
                    <a:pt x="419" y="983"/>
                  </a:cubicBezTo>
                  <a:cubicBezTo>
                    <a:pt x="418" y="981"/>
                    <a:pt x="414" y="981"/>
                    <a:pt x="413" y="979"/>
                  </a:cubicBezTo>
                  <a:cubicBezTo>
                    <a:pt x="412" y="957"/>
                    <a:pt x="411" y="934"/>
                    <a:pt x="405" y="911"/>
                  </a:cubicBezTo>
                  <a:cubicBezTo>
                    <a:pt x="410" y="905"/>
                    <a:pt x="411" y="894"/>
                    <a:pt x="417" y="887"/>
                  </a:cubicBezTo>
                  <a:cubicBezTo>
                    <a:pt x="421" y="894"/>
                    <a:pt x="430" y="897"/>
                    <a:pt x="434" y="905"/>
                  </a:cubicBezTo>
                  <a:cubicBezTo>
                    <a:pt x="427" y="921"/>
                    <a:pt x="427" y="947"/>
                    <a:pt x="434" y="965"/>
                  </a:cubicBezTo>
                  <a:cubicBezTo>
                    <a:pt x="435" y="966"/>
                    <a:pt x="439" y="966"/>
                    <a:pt x="439" y="968"/>
                  </a:cubicBezTo>
                  <a:cubicBezTo>
                    <a:pt x="436" y="980"/>
                    <a:pt x="446" y="987"/>
                    <a:pt x="452" y="993"/>
                  </a:cubicBezTo>
                  <a:cubicBezTo>
                    <a:pt x="452" y="995"/>
                    <a:pt x="452" y="997"/>
                    <a:pt x="452" y="1000"/>
                  </a:cubicBezTo>
                  <a:cubicBezTo>
                    <a:pt x="449" y="1001"/>
                    <a:pt x="446" y="1002"/>
                    <a:pt x="443" y="1003"/>
                  </a:cubicBezTo>
                  <a:cubicBezTo>
                    <a:pt x="443" y="1005"/>
                    <a:pt x="443" y="1007"/>
                    <a:pt x="443" y="1009"/>
                  </a:cubicBezTo>
                  <a:cubicBezTo>
                    <a:pt x="449" y="1015"/>
                    <a:pt x="456" y="1019"/>
                    <a:pt x="460" y="1027"/>
                  </a:cubicBezTo>
                  <a:cubicBezTo>
                    <a:pt x="458" y="1028"/>
                    <a:pt x="456" y="1029"/>
                    <a:pt x="457" y="1032"/>
                  </a:cubicBezTo>
                  <a:cubicBezTo>
                    <a:pt x="457" y="1036"/>
                    <a:pt x="462" y="1035"/>
                    <a:pt x="463" y="1037"/>
                  </a:cubicBezTo>
                  <a:cubicBezTo>
                    <a:pt x="465" y="1052"/>
                    <a:pt x="479" y="1059"/>
                    <a:pt x="481" y="1073"/>
                  </a:cubicBezTo>
                  <a:cubicBezTo>
                    <a:pt x="482" y="1082"/>
                    <a:pt x="477" y="1090"/>
                    <a:pt x="484" y="1097"/>
                  </a:cubicBezTo>
                  <a:cubicBezTo>
                    <a:pt x="477" y="1098"/>
                    <a:pt x="478" y="1107"/>
                    <a:pt x="470" y="1108"/>
                  </a:cubicBezTo>
                  <a:cubicBezTo>
                    <a:pt x="468" y="1115"/>
                    <a:pt x="470" y="1122"/>
                    <a:pt x="471" y="1128"/>
                  </a:cubicBezTo>
                  <a:cubicBezTo>
                    <a:pt x="477" y="1134"/>
                    <a:pt x="482" y="1132"/>
                    <a:pt x="488" y="1137"/>
                  </a:cubicBezTo>
                  <a:cubicBezTo>
                    <a:pt x="495" y="1142"/>
                    <a:pt x="494" y="1151"/>
                    <a:pt x="499" y="1156"/>
                  </a:cubicBezTo>
                  <a:cubicBezTo>
                    <a:pt x="504" y="1161"/>
                    <a:pt x="515" y="1160"/>
                    <a:pt x="521" y="1164"/>
                  </a:cubicBezTo>
                  <a:cubicBezTo>
                    <a:pt x="527" y="1168"/>
                    <a:pt x="529" y="1178"/>
                    <a:pt x="536" y="1183"/>
                  </a:cubicBezTo>
                  <a:cubicBezTo>
                    <a:pt x="546" y="1190"/>
                    <a:pt x="560" y="1191"/>
                    <a:pt x="570" y="1196"/>
                  </a:cubicBezTo>
                  <a:cubicBezTo>
                    <a:pt x="573" y="1205"/>
                    <a:pt x="582" y="1206"/>
                    <a:pt x="587" y="1213"/>
                  </a:cubicBezTo>
                  <a:cubicBezTo>
                    <a:pt x="596" y="1213"/>
                    <a:pt x="604" y="1213"/>
                    <a:pt x="605" y="1220"/>
                  </a:cubicBezTo>
                  <a:cubicBezTo>
                    <a:pt x="621" y="1226"/>
                    <a:pt x="635" y="1212"/>
                    <a:pt x="650" y="1216"/>
                  </a:cubicBezTo>
                  <a:cubicBezTo>
                    <a:pt x="657" y="1217"/>
                    <a:pt x="673" y="1231"/>
                    <a:pt x="679" y="1239"/>
                  </a:cubicBezTo>
                  <a:cubicBezTo>
                    <a:pt x="682" y="1242"/>
                    <a:pt x="683" y="1245"/>
                    <a:pt x="683" y="1249"/>
                  </a:cubicBezTo>
                  <a:cubicBezTo>
                    <a:pt x="691" y="1256"/>
                    <a:pt x="700" y="1260"/>
                    <a:pt x="713" y="1262"/>
                  </a:cubicBezTo>
                  <a:cubicBezTo>
                    <a:pt x="723" y="1263"/>
                    <a:pt x="730" y="1274"/>
                    <a:pt x="741" y="1271"/>
                  </a:cubicBezTo>
                  <a:cubicBezTo>
                    <a:pt x="743" y="1273"/>
                    <a:pt x="746" y="1274"/>
                    <a:pt x="748" y="1276"/>
                  </a:cubicBezTo>
                  <a:cubicBezTo>
                    <a:pt x="754" y="1274"/>
                    <a:pt x="757" y="1277"/>
                    <a:pt x="762" y="1278"/>
                  </a:cubicBezTo>
                  <a:cubicBezTo>
                    <a:pt x="763" y="1274"/>
                    <a:pt x="774" y="1272"/>
                    <a:pt x="775" y="1277"/>
                  </a:cubicBezTo>
                  <a:cubicBezTo>
                    <a:pt x="776" y="1282"/>
                    <a:pt x="770" y="1278"/>
                    <a:pt x="771" y="1283"/>
                  </a:cubicBezTo>
                  <a:cubicBezTo>
                    <a:pt x="778" y="1284"/>
                    <a:pt x="781" y="1292"/>
                    <a:pt x="784" y="1298"/>
                  </a:cubicBezTo>
                  <a:cubicBezTo>
                    <a:pt x="789" y="1307"/>
                    <a:pt x="804" y="1305"/>
                    <a:pt x="800" y="1318"/>
                  </a:cubicBezTo>
                  <a:cubicBezTo>
                    <a:pt x="799" y="1321"/>
                    <a:pt x="795" y="1321"/>
                    <a:pt x="796" y="1325"/>
                  </a:cubicBezTo>
                  <a:cubicBezTo>
                    <a:pt x="800" y="1330"/>
                    <a:pt x="808" y="1331"/>
                    <a:pt x="815" y="1335"/>
                  </a:cubicBezTo>
                  <a:cubicBezTo>
                    <a:pt x="817" y="1334"/>
                    <a:pt x="815" y="1329"/>
                    <a:pt x="819" y="1329"/>
                  </a:cubicBezTo>
                  <a:cubicBezTo>
                    <a:pt x="821" y="1329"/>
                    <a:pt x="820" y="1334"/>
                    <a:pt x="821" y="1336"/>
                  </a:cubicBezTo>
                  <a:cubicBezTo>
                    <a:pt x="824" y="1337"/>
                    <a:pt x="827" y="1337"/>
                    <a:pt x="831" y="1337"/>
                  </a:cubicBezTo>
                  <a:cubicBezTo>
                    <a:pt x="833" y="1340"/>
                    <a:pt x="838" y="1341"/>
                    <a:pt x="837" y="1348"/>
                  </a:cubicBezTo>
                  <a:cubicBezTo>
                    <a:pt x="847" y="1355"/>
                    <a:pt x="861" y="1352"/>
                    <a:pt x="873" y="1356"/>
                  </a:cubicBezTo>
                  <a:cubicBezTo>
                    <a:pt x="874" y="1358"/>
                    <a:pt x="874" y="1361"/>
                    <a:pt x="876" y="1363"/>
                  </a:cubicBezTo>
                  <a:cubicBezTo>
                    <a:pt x="882" y="1365"/>
                    <a:pt x="884" y="1359"/>
                    <a:pt x="890" y="1359"/>
                  </a:cubicBezTo>
                  <a:cubicBezTo>
                    <a:pt x="889" y="1364"/>
                    <a:pt x="891" y="1367"/>
                    <a:pt x="892" y="1369"/>
                  </a:cubicBezTo>
                  <a:cubicBezTo>
                    <a:pt x="900" y="1370"/>
                    <a:pt x="905" y="1367"/>
                    <a:pt x="908" y="1363"/>
                  </a:cubicBezTo>
                  <a:cubicBezTo>
                    <a:pt x="904" y="1361"/>
                    <a:pt x="899" y="1361"/>
                    <a:pt x="898" y="1356"/>
                  </a:cubicBezTo>
                  <a:cubicBezTo>
                    <a:pt x="910" y="1347"/>
                    <a:pt x="929" y="1334"/>
                    <a:pt x="943" y="1349"/>
                  </a:cubicBezTo>
                  <a:cubicBezTo>
                    <a:pt x="939" y="1364"/>
                    <a:pt x="952" y="1366"/>
                    <a:pt x="956" y="1375"/>
                  </a:cubicBezTo>
                  <a:cubicBezTo>
                    <a:pt x="952" y="1379"/>
                    <a:pt x="956" y="1382"/>
                    <a:pt x="958" y="1386"/>
                  </a:cubicBezTo>
                  <a:cubicBezTo>
                    <a:pt x="957" y="1387"/>
                    <a:pt x="954" y="1387"/>
                    <a:pt x="954" y="1389"/>
                  </a:cubicBezTo>
                  <a:cubicBezTo>
                    <a:pt x="959" y="1396"/>
                    <a:pt x="953" y="1404"/>
                    <a:pt x="951" y="1409"/>
                  </a:cubicBezTo>
                  <a:cubicBezTo>
                    <a:pt x="952" y="1412"/>
                    <a:pt x="957" y="1411"/>
                    <a:pt x="958" y="1415"/>
                  </a:cubicBezTo>
                  <a:cubicBezTo>
                    <a:pt x="951" y="1423"/>
                    <a:pt x="944" y="1431"/>
                    <a:pt x="931" y="1433"/>
                  </a:cubicBezTo>
                  <a:cubicBezTo>
                    <a:pt x="929" y="1435"/>
                    <a:pt x="930" y="1439"/>
                    <a:pt x="928" y="1440"/>
                  </a:cubicBezTo>
                  <a:cubicBezTo>
                    <a:pt x="924" y="1440"/>
                    <a:pt x="922" y="1441"/>
                    <a:pt x="920" y="1442"/>
                  </a:cubicBezTo>
                  <a:cubicBezTo>
                    <a:pt x="920" y="1445"/>
                    <a:pt x="922" y="1446"/>
                    <a:pt x="922" y="1448"/>
                  </a:cubicBezTo>
                  <a:cubicBezTo>
                    <a:pt x="918" y="1455"/>
                    <a:pt x="900" y="1448"/>
                    <a:pt x="898" y="1458"/>
                  </a:cubicBezTo>
                  <a:cubicBezTo>
                    <a:pt x="898" y="1461"/>
                    <a:pt x="902" y="1460"/>
                    <a:pt x="901" y="1463"/>
                  </a:cubicBezTo>
                  <a:cubicBezTo>
                    <a:pt x="899" y="1465"/>
                    <a:pt x="896" y="1467"/>
                    <a:pt x="893" y="1468"/>
                  </a:cubicBezTo>
                  <a:cubicBezTo>
                    <a:pt x="893" y="1470"/>
                    <a:pt x="893" y="1472"/>
                    <a:pt x="893" y="1474"/>
                  </a:cubicBezTo>
                  <a:cubicBezTo>
                    <a:pt x="890" y="1475"/>
                    <a:pt x="887" y="1478"/>
                    <a:pt x="883" y="1479"/>
                  </a:cubicBezTo>
                  <a:cubicBezTo>
                    <a:pt x="890" y="1485"/>
                    <a:pt x="877" y="1502"/>
                    <a:pt x="895" y="1498"/>
                  </a:cubicBezTo>
                  <a:cubicBezTo>
                    <a:pt x="898" y="1499"/>
                    <a:pt x="893" y="1502"/>
                    <a:pt x="897" y="1502"/>
                  </a:cubicBezTo>
                  <a:cubicBezTo>
                    <a:pt x="901" y="1503"/>
                    <a:pt x="900" y="1499"/>
                    <a:pt x="903" y="1500"/>
                  </a:cubicBezTo>
                  <a:cubicBezTo>
                    <a:pt x="904" y="1497"/>
                    <a:pt x="898" y="1497"/>
                    <a:pt x="901" y="1496"/>
                  </a:cubicBezTo>
                  <a:cubicBezTo>
                    <a:pt x="903" y="1494"/>
                    <a:pt x="906" y="1495"/>
                    <a:pt x="907" y="1497"/>
                  </a:cubicBezTo>
                  <a:cubicBezTo>
                    <a:pt x="902" y="1510"/>
                    <a:pt x="883" y="1508"/>
                    <a:pt x="876" y="1519"/>
                  </a:cubicBezTo>
                  <a:cubicBezTo>
                    <a:pt x="878" y="1524"/>
                    <a:pt x="883" y="1527"/>
                    <a:pt x="887" y="1531"/>
                  </a:cubicBezTo>
                  <a:cubicBezTo>
                    <a:pt x="886" y="1534"/>
                    <a:pt x="880" y="1532"/>
                    <a:pt x="880" y="1536"/>
                  </a:cubicBezTo>
                  <a:cubicBezTo>
                    <a:pt x="883" y="1541"/>
                    <a:pt x="889" y="1538"/>
                    <a:pt x="893" y="1539"/>
                  </a:cubicBezTo>
                  <a:cubicBezTo>
                    <a:pt x="903" y="1541"/>
                    <a:pt x="907" y="1548"/>
                    <a:pt x="916" y="1555"/>
                  </a:cubicBezTo>
                  <a:cubicBezTo>
                    <a:pt x="919" y="1557"/>
                    <a:pt x="923" y="1557"/>
                    <a:pt x="926" y="1558"/>
                  </a:cubicBezTo>
                  <a:cubicBezTo>
                    <a:pt x="937" y="1565"/>
                    <a:pt x="943" y="1575"/>
                    <a:pt x="951" y="1583"/>
                  </a:cubicBezTo>
                  <a:cubicBezTo>
                    <a:pt x="954" y="1583"/>
                    <a:pt x="955" y="1584"/>
                    <a:pt x="958" y="1584"/>
                  </a:cubicBezTo>
                  <a:cubicBezTo>
                    <a:pt x="959" y="1593"/>
                    <a:pt x="970" y="1592"/>
                    <a:pt x="975" y="1597"/>
                  </a:cubicBezTo>
                  <a:cubicBezTo>
                    <a:pt x="977" y="1599"/>
                    <a:pt x="974" y="1601"/>
                    <a:pt x="975" y="1604"/>
                  </a:cubicBezTo>
                  <a:cubicBezTo>
                    <a:pt x="1001" y="1616"/>
                    <a:pt x="1045" y="1610"/>
                    <a:pt x="1074" y="1617"/>
                  </a:cubicBezTo>
                  <a:cubicBezTo>
                    <a:pt x="1078" y="1624"/>
                    <a:pt x="1078" y="1631"/>
                    <a:pt x="1077" y="1640"/>
                  </a:cubicBezTo>
                  <a:cubicBezTo>
                    <a:pt x="1075" y="1641"/>
                    <a:pt x="1074" y="1643"/>
                    <a:pt x="1070" y="1643"/>
                  </a:cubicBezTo>
                  <a:cubicBezTo>
                    <a:pt x="1069" y="1647"/>
                    <a:pt x="1074" y="1643"/>
                    <a:pt x="1074" y="1646"/>
                  </a:cubicBezTo>
                  <a:cubicBezTo>
                    <a:pt x="1070" y="1650"/>
                    <a:pt x="1068" y="1653"/>
                    <a:pt x="1069" y="1659"/>
                  </a:cubicBezTo>
                  <a:cubicBezTo>
                    <a:pt x="1062" y="1661"/>
                    <a:pt x="1062" y="1665"/>
                    <a:pt x="1058" y="1669"/>
                  </a:cubicBezTo>
                  <a:cubicBezTo>
                    <a:pt x="1059" y="1669"/>
                    <a:pt x="1061" y="1668"/>
                    <a:pt x="1061" y="1670"/>
                  </a:cubicBezTo>
                  <a:cubicBezTo>
                    <a:pt x="1060" y="1670"/>
                    <a:pt x="1058" y="1671"/>
                    <a:pt x="1056" y="1672"/>
                  </a:cubicBezTo>
                  <a:cubicBezTo>
                    <a:pt x="1055" y="1675"/>
                    <a:pt x="1059" y="1673"/>
                    <a:pt x="1060" y="1675"/>
                  </a:cubicBezTo>
                  <a:cubicBezTo>
                    <a:pt x="1057" y="1681"/>
                    <a:pt x="1048" y="1680"/>
                    <a:pt x="1044" y="1684"/>
                  </a:cubicBezTo>
                  <a:cubicBezTo>
                    <a:pt x="1161" y="1653"/>
                    <a:pt x="1269" y="1607"/>
                    <a:pt x="1351" y="1535"/>
                  </a:cubicBezTo>
                  <a:cubicBezTo>
                    <a:pt x="1373" y="1517"/>
                    <a:pt x="1395" y="1500"/>
                    <a:pt x="1416" y="1483"/>
                  </a:cubicBezTo>
                  <a:cubicBezTo>
                    <a:pt x="1443" y="1460"/>
                    <a:pt x="1472" y="1429"/>
                    <a:pt x="1491" y="1396"/>
                  </a:cubicBezTo>
                  <a:cubicBezTo>
                    <a:pt x="1495" y="1389"/>
                    <a:pt x="1497" y="1380"/>
                    <a:pt x="1502" y="1373"/>
                  </a:cubicBezTo>
                  <a:cubicBezTo>
                    <a:pt x="1507" y="1367"/>
                    <a:pt x="1513" y="1363"/>
                    <a:pt x="1517" y="1356"/>
                  </a:cubicBezTo>
                  <a:cubicBezTo>
                    <a:pt x="1535" y="1329"/>
                    <a:pt x="1556" y="1303"/>
                    <a:pt x="1562" y="1267"/>
                  </a:cubicBezTo>
                  <a:cubicBezTo>
                    <a:pt x="1553" y="1271"/>
                    <a:pt x="1551" y="1280"/>
                    <a:pt x="1540" y="1282"/>
                  </a:cubicBezTo>
                  <a:close/>
                  <a:moveTo>
                    <a:pt x="1191" y="602"/>
                  </a:moveTo>
                  <a:cubicBezTo>
                    <a:pt x="1188" y="604"/>
                    <a:pt x="1183" y="602"/>
                    <a:pt x="1183" y="598"/>
                  </a:cubicBezTo>
                  <a:cubicBezTo>
                    <a:pt x="1185" y="597"/>
                    <a:pt x="1191" y="599"/>
                    <a:pt x="1191" y="602"/>
                  </a:cubicBezTo>
                  <a:close/>
                  <a:moveTo>
                    <a:pt x="1229" y="472"/>
                  </a:moveTo>
                  <a:cubicBezTo>
                    <a:pt x="1231" y="475"/>
                    <a:pt x="1229" y="485"/>
                    <a:pt x="1221" y="485"/>
                  </a:cubicBezTo>
                  <a:cubicBezTo>
                    <a:pt x="1222" y="479"/>
                    <a:pt x="1226" y="476"/>
                    <a:pt x="1229" y="472"/>
                  </a:cubicBezTo>
                  <a:close/>
                  <a:moveTo>
                    <a:pt x="1106" y="748"/>
                  </a:moveTo>
                  <a:cubicBezTo>
                    <a:pt x="1103" y="752"/>
                    <a:pt x="1097" y="754"/>
                    <a:pt x="1091" y="756"/>
                  </a:cubicBezTo>
                  <a:cubicBezTo>
                    <a:pt x="1091" y="748"/>
                    <a:pt x="1100" y="746"/>
                    <a:pt x="1106" y="748"/>
                  </a:cubicBezTo>
                  <a:close/>
                  <a:moveTo>
                    <a:pt x="1051" y="792"/>
                  </a:moveTo>
                  <a:cubicBezTo>
                    <a:pt x="1052" y="792"/>
                    <a:pt x="1053" y="792"/>
                    <a:pt x="1054" y="792"/>
                  </a:cubicBezTo>
                  <a:cubicBezTo>
                    <a:pt x="1054" y="798"/>
                    <a:pt x="1051" y="800"/>
                    <a:pt x="1050" y="805"/>
                  </a:cubicBezTo>
                  <a:cubicBezTo>
                    <a:pt x="1045" y="802"/>
                    <a:pt x="1050" y="795"/>
                    <a:pt x="1051" y="792"/>
                  </a:cubicBezTo>
                  <a:close/>
                  <a:moveTo>
                    <a:pt x="1051" y="254"/>
                  </a:moveTo>
                  <a:cubicBezTo>
                    <a:pt x="1052" y="257"/>
                    <a:pt x="1044" y="258"/>
                    <a:pt x="1044" y="255"/>
                  </a:cubicBezTo>
                  <a:cubicBezTo>
                    <a:pt x="1046" y="254"/>
                    <a:pt x="1048" y="253"/>
                    <a:pt x="1051" y="254"/>
                  </a:cubicBezTo>
                  <a:close/>
                  <a:moveTo>
                    <a:pt x="1048" y="260"/>
                  </a:moveTo>
                  <a:cubicBezTo>
                    <a:pt x="1046" y="265"/>
                    <a:pt x="1040" y="264"/>
                    <a:pt x="1036" y="264"/>
                  </a:cubicBezTo>
                  <a:cubicBezTo>
                    <a:pt x="1036" y="262"/>
                    <a:pt x="1037" y="261"/>
                    <a:pt x="1039" y="261"/>
                  </a:cubicBezTo>
                  <a:cubicBezTo>
                    <a:pt x="1038" y="258"/>
                    <a:pt x="1037" y="255"/>
                    <a:pt x="1034" y="254"/>
                  </a:cubicBezTo>
                  <a:cubicBezTo>
                    <a:pt x="1037" y="256"/>
                    <a:pt x="1043" y="258"/>
                    <a:pt x="1048" y="260"/>
                  </a:cubicBezTo>
                  <a:close/>
                  <a:moveTo>
                    <a:pt x="1022" y="283"/>
                  </a:moveTo>
                  <a:cubicBezTo>
                    <a:pt x="1016" y="279"/>
                    <a:pt x="1011" y="266"/>
                    <a:pt x="1015" y="258"/>
                  </a:cubicBezTo>
                  <a:cubicBezTo>
                    <a:pt x="1018" y="256"/>
                    <a:pt x="1018" y="259"/>
                    <a:pt x="1019" y="259"/>
                  </a:cubicBezTo>
                  <a:cubicBezTo>
                    <a:pt x="1020" y="263"/>
                    <a:pt x="1016" y="261"/>
                    <a:pt x="1016" y="263"/>
                  </a:cubicBezTo>
                  <a:cubicBezTo>
                    <a:pt x="1017" y="267"/>
                    <a:pt x="1020" y="268"/>
                    <a:pt x="1022" y="270"/>
                  </a:cubicBezTo>
                  <a:cubicBezTo>
                    <a:pt x="1022" y="271"/>
                    <a:pt x="1020" y="271"/>
                    <a:pt x="1018" y="271"/>
                  </a:cubicBezTo>
                  <a:cubicBezTo>
                    <a:pt x="1016" y="279"/>
                    <a:pt x="1025" y="276"/>
                    <a:pt x="1022" y="283"/>
                  </a:cubicBezTo>
                  <a:close/>
                  <a:moveTo>
                    <a:pt x="1008" y="361"/>
                  </a:moveTo>
                  <a:cubicBezTo>
                    <a:pt x="1004" y="360"/>
                    <a:pt x="1004" y="363"/>
                    <a:pt x="1001" y="362"/>
                  </a:cubicBezTo>
                  <a:cubicBezTo>
                    <a:pt x="1000" y="357"/>
                    <a:pt x="994" y="356"/>
                    <a:pt x="989" y="355"/>
                  </a:cubicBezTo>
                  <a:cubicBezTo>
                    <a:pt x="997" y="348"/>
                    <a:pt x="1004" y="356"/>
                    <a:pt x="1008" y="361"/>
                  </a:cubicBezTo>
                  <a:close/>
                  <a:moveTo>
                    <a:pt x="977" y="385"/>
                  </a:moveTo>
                  <a:cubicBezTo>
                    <a:pt x="977" y="390"/>
                    <a:pt x="971" y="388"/>
                    <a:pt x="971" y="384"/>
                  </a:cubicBezTo>
                  <a:cubicBezTo>
                    <a:pt x="973" y="385"/>
                    <a:pt x="977" y="383"/>
                    <a:pt x="977" y="385"/>
                  </a:cubicBezTo>
                  <a:close/>
                  <a:moveTo>
                    <a:pt x="796" y="980"/>
                  </a:moveTo>
                  <a:cubicBezTo>
                    <a:pt x="792" y="981"/>
                    <a:pt x="789" y="980"/>
                    <a:pt x="788" y="979"/>
                  </a:cubicBezTo>
                  <a:cubicBezTo>
                    <a:pt x="789" y="974"/>
                    <a:pt x="796" y="975"/>
                    <a:pt x="796" y="980"/>
                  </a:cubicBezTo>
                  <a:close/>
                  <a:moveTo>
                    <a:pt x="503" y="390"/>
                  </a:moveTo>
                  <a:cubicBezTo>
                    <a:pt x="505" y="387"/>
                    <a:pt x="511" y="387"/>
                    <a:pt x="515" y="385"/>
                  </a:cubicBezTo>
                  <a:cubicBezTo>
                    <a:pt x="513" y="389"/>
                    <a:pt x="507" y="392"/>
                    <a:pt x="503" y="390"/>
                  </a:cubicBezTo>
                  <a:close/>
                  <a:moveTo>
                    <a:pt x="519" y="386"/>
                  </a:moveTo>
                  <a:cubicBezTo>
                    <a:pt x="520" y="383"/>
                    <a:pt x="529" y="381"/>
                    <a:pt x="531" y="386"/>
                  </a:cubicBezTo>
                  <a:cubicBezTo>
                    <a:pt x="525" y="383"/>
                    <a:pt x="524" y="387"/>
                    <a:pt x="519" y="386"/>
                  </a:cubicBezTo>
                  <a:close/>
                  <a:moveTo>
                    <a:pt x="554" y="543"/>
                  </a:moveTo>
                  <a:cubicBezTo>
                    <a:pt x="555" y="538"/>
                    <a:pt x="550" y="541"/>
                    <a:pt x="551" y="537"/>
                  </a:cubicBezTo>
                  <a:cubicBezTo>
                    <a:pt x="553" y="537"/>
                    <a:pt x="555" y="537"/>
                    <a:pt x="557" y="537"/>
                  </a:cubicBezTo>
                  <a:cubicBezTo>
                    <a:pt x="558" y="541"/>
                    <a:pt x="557" y="543"/>
                    <a:pt x="554" y="543"/>
                  </a:cubicBezTo>
                  <a:close/>
                  <a:moveTo>
                    <a:pt x="971" y="1350"/>
                  </a:moveTo>
                  <a:cubicBezTo>
                    <a:pt x="969" y="1350"/>
                    <a:pt x="969" y="1348"/>
                    <a:pt x="968" y="1346"/>
                  </a:cubicBezTo>
                  <a:cubicBezTo>
                    <a:pt x="969" y="1346"/>
                    <a:pt x="970" y="1346"/>
                    <a:pt x="971" y="1346"/>
                  </a:cubicBezTo>
                  <a:cubicBezTo>
                    <a:pt x="971" y="1347"/>
                    <a:pt x="971" y="1349"/>
                    <a:pt x="971" y="1350"/>
                  </a:cubicBezTo>
                  <a:close/>
                  <a:moveTo>
                    <a:pt x="1074" y="1321"/>
                  </a:moveTo>
                  <a:cubicBezTo>
                    <a:pt x="1070" y="1319"/>
                    <a:pt x="1067" y="1317"/>
                    <a:pt x="1061" y="1316"/>
                  </a:cubicBezTo>
                  <a:cubicBezTo>
                    <a:pt x="1064" y="1310"/>
                    <a:pt x="1067" y="1304"/>
                    <a:pt x="1074" y="1302"/>
                  </a:cubicBezTo>
                  <a:cubicBezTo>
                    <a:pt x="1078" y="1309"/>
                    <a:pt x="1082" y="1316"/>
                    <a:pt x="1074" y="1321"/>
                  </a:cubicBezTo>
                  <a:close/>
                  <a:moveTo>
                    <a:pt x="1250" y="1290"/>
                  </a:moveTo>
                  <a:cubicBezTo>
                    <a:pt x="1249" y="1287"/>
                    <a:pt x="1252" y="1287"/>
                    <a:pt x="1254" y="1287"/>
                  </a:cubicBezTo>
                  <a:cubicBezTo>
                    <a:pt x="1255" y="1289"/>
                    <a:pt x="1252" y="1289"/>
                    <a:pt x="1250" y="1290"/>
                  </a:cubicBezTo>
                  <a:close/>
                  <a:moveTo>
                    <a:pt x="1402" y="1341"/>
                  </a:moveTo>
                  <a:cubicBezTo>
                    <a:pt x="1401" y="1346"/>
                    <a:pt x="1400" y="1348"/>
                    <a:pt x="1399" y="1352"/>
                  </a:cubicBezTo>
                  <a:cubicBezTo>
                    <a:pt x="1395" y="1350"/>
                    <a:pt x="1397" y="1349"/>
                    <a:pt x="1392" y="1348"/>
                  </a:cubicBezTo>
                  <a:cubicBezTo>
                    <a:pt x="1393" y="1343"/>
                    <a:pt x="1398" y="1343"/>
                    <a:pt x="1402" y="1341"/>
                  </a:cubicBezTo>
                  <a:close/>
                  <a:moveTo>
                    <a:pt x="1398" y="1358"/>
                  </a:moveTo>
                  <a:cubicBezTo>
                    <a:pt x="1400" y="1353"/>
                    <a:pt x="1404" y="1357"/>
                    <a:pt x="1408" y="1355"/>
                  </a:cubicBezTo>
                  <a:cubicBezTo>
                    <a:pt x="1410" y="1353"/>
                    <a:pt x="1401" y="1361"/>
                    <a:pt x="1398" y="1358"/>
                  </a:cubicBezTo>
                  <a:close/>
                  <a:moveTo>
                    <a:pt x="1414" y="1350"/>
                  </a:moveTo>
                  <a:cubicBezTo>
                    <a:pt x="1415" y="1347"/>
                    <a:pt x="1418" y="1345"/>
                    <a:pt x="1421" y="1344"/>
                  </a:cubicBezTo>
                  <a:cubicBezTo>
                    <a:pt x="1420" y="1349"/>
                    <a:pt x="1418" y="1350"/>
                    <a:pt x="1414" y="1350"/>
                  </a:cubicBezTo>
                  <a:close/>
                  <a:moveTo>
                    <a:pt x="834" y="299"/>
                  </a:moveTo>
                  <a:cubicBezTo>
                    <a:pt x="841" y="299"/>
                    <a:pt x="842" y="293"/>
                    <a:pt x="848" y="296"/>
                  </a:cubicBezTo>
                  <a:cubicBezTo>
                    <a:pt x="857" y="286"/>
                    <a:pt x="874" y="280"/>
                    <a:pt x="886" y="277"/>
                  </a:cubicBezTo>
                  <a:cubicBezTo>
                    <a:pt x="878" y="283"/>
                    <a:pt x="867" y="286"/>
                    <a:pt x="861" y="295"/>
                  </a:cubicBezTo>
                  <a:cubicBezTo>
                    <a:pt x="865" y="300"/>
                    <a:pt x="861" y="302"/>
                    <a:pt x="860" y="307"/>
                  </a:cubicBezTo>
                  <a:cubicBezTo>
                    <a:pt x="860" y="309"/>
                    <a:pt x="865" y="306"/>
                    <a:pt x="865" y="309"/>
                  </a:cubicBezTo>
                  <a:cubicBezTo>
                    <a:pt x="861" y="311"/>
                    <a:pt x="857" y="312"/>
                    <a:pt x="855" y="315"/>
                  </a:cubicBezTo>
                  <a:cubicBezTo>
                    <a:pt x="854" y="322"/>
                    <a:pt x="862" y="319"/>
                    <a:pt x="863" y="325"/>
                  </a:cubicBezTo>
                  <a:cubicBezTo>
                    <a:pt x="861" y="326"/>
                    <a:pt x="860" y="327"/>
                    <a:pt x="861" y="331"/>
                  </a:cubicBezTo>
                  <a:cubicBezTo>
                    <a:pt x="878" y="337"/>
                    <a:pt x="891" y="321"/>
                    <a:pt x="905" y="323"/>
                  </a:cubicBezTo>
                  <a:cubicBezTo>
                    <a:pt x="914" y="324"/>
                    <a:pt x="921" y="338"/>
                    <a:pt x="929" y="328"/>
                  </a:cubicBezTo>
                  <a:cubicBezTo>
                    <a:pt x="930" y="324"/>
                    <a:pt x="925" y="326"/>
                    <a:pt x="925" y="324"/>
                  </a:cubicBezTo>
                  <a:cubicBezTo>
                    <a:pt x="929" y="318"/>
                    <a:pt x="941" y="320"/>
                    <a:pt x="946" y="315"/>
                  </a:cubicBezTo>
                  <a:cubicBezTo>
                    <a:pt x="946" y="305"/>
                    <a:pt x="934" y="306"/>
                    <a:pt x="928" y="302"/>
                  </a:cubicBezTo>
                  <a:cubicBezTo>
                    <a:pt x="936" y="296"/>
                    <a:pt x="927" y="273"/>
                    <a:pt x="920" y="273"/>
                  </a:cubicBezTo>
                  <a:cubicBezTo>
                    <a:pt x="912" y="273"/>
                    <a:pt x="917" y="284"/>
                    <a:pt x="912" y="289"/>
                  </a:cubicBezTo>
                  <a:cubicBezTo>
                    <a:pt x="907" y="288"/>
                    <a:pt x="912" y="279"/>
                    <a:pt x="909" y="277"/>
                  </a:cubicBezTo>
                  <a:cubicBezTo>
                    <a:pt x="905" y="277"/>
                    <a:pt x="903" y="279"/>
                    <a:pt x="902" y="283"/>
                  </a:cubicBezTo>
                  <a:cubicBezTo>
                    <a:pt x="900" y="282"/>
                    <a:pt x="902" y="278"/>
                    <a:pt x="900" y="278"/>
                  </a:cubicBezTo>
                  <a:cubicBezTo>
                    <a:pt x="895" y="277"/>
                    <a:pt x="895" y="281"/>
                    <a:pt x="890" y="281"/>
                  </a:cubicBezTo>
                  <a:cubicBezTo>
                    <a:pt x="890" y="279"/>
                    <a:pt x="892" y="278"/>
                    <a:pt x="892" y="275"/>
                  </a:cubicBezTo>
                  <a:cubicBezTo>
                    <a:pt x="889" y="275"/>
                    <a:pt x="889" y="276"/>
                    <a:pt x="886" y="276"/>
                  </a:cubicBezTo>
                  <a:cubicBezTo>
                    <a:pt x="885" y="264"/>
                    <a:pt x="876" y="268"/>
                    <a:pt x="868" y="267"/>
                  </a:cubicBezTo>
                  <a:cubicBezTo>
                    <a:pt x="866" y="267"/>
                    <a:pt x="865" y="264"/>
                    <a:pt x="863" y="263"/>
                  </a:cubicBezTo>
                  <a:cubicBezTo>
                    <a:pt x="856" y="262"/>
                    <a:pt x="850" y="267"/>
                    <a:pt x="844" y="266"/>
                  </a:cubicBezTo>
                  <a:cubicBezTo>
                    <a:pt x="844" y="271"/>
                    <a:pt x="851" y="269"/>
                    <a:pt x="849" y="276"/>
                  </a:cubicBezTo>
                  <a:cubicBezTo>
                    <a:pt x="836" y="273"/>
                    <a:pt x="836" y="282"/>
                    <a:pt x="830" y="289"/>
                  </a:cubicBezTo>
                  <a:cubicBezTo>
                    <a:pt x="836" y="289"/>
                    <a:pt x="832" y="296"/>
                    <a:pt x="834" y="299"/>
                  </a:cubicBezTo>
                  <a:close/>
                  <a:moveTo>
                    <a:pt x="1547" y="384"/>
                  </a:moveTo>
                  <a:cubicBezTo>
                    <a:pt x="1545" y="383"/>
                    <a:pt x="1545" y="379"/>
                    <a:pt x="1542" y="379"/>
                  </a:cubicBezTo>
                  <a:cubicBezTo>
                    <a:pt x="1543" y="381"/>
                    <a:pt x="1545" y="387"/>
                    <a:pt x="1547" y="384"/>
                  </a:cubicBezTo>
                  <a:close/>
                  <a:moveTo>
                    <a:pt x="1551" y="384"/>
                  </a:moveTo>
                  <a:cubicBezTo>
                    <a:pt x="1567" y="412"/>
                    <a:pt x="1583" y="442"/>
                    <a:pt x="1592" y="476"/>
                  </a:cubicBezTo>
                  <a:cubicBezTo>
                    <a:pt x="1593" y="481"/>
                    <a:pt x="1588" y="475"/>
                    <a:pt x="1589" y="480"/>
                  </a:cubicBezTo>
                  <a:cubicBezTo>
                    <a:pt x="1605" y="504"/>
                    <a:pt x="1609" y="536"/>
                    <a:pt x="1621" y="563"/>
                  </a:cubicBezTo>
                  <a:cubicBezTo>
                    <a:pt x="1624" y="569"/>
                    <a:pt x="1628" y="574"/>
                    <a:pt x="1631" y="580"/>
                  </a:cubicBezTo>
                  <a:cubicBezTo>
                    <a:pt x="1637" y="597"/>
                    <a:pt x="1637" y="615"/>
                    <a:pt x="1640" y="634"/>
                  </a:cubicBezTo>
                  <a:cubicBezTo>
                    <a:pt x="1641" y="640"/>
                    <a:pt x="1645" y="646"/>
                    <a:pt x="1646" y="653"/>
                  </a:cubicBezTo>
                  <a:cubicBezTo>
                    <a:pt x="1647" y="657"/>
                    <a:pt x="1646" y="661"/>
                    <a:pt x="1646" y="665"/>
                  </a:cubicBezTo>
                  <a:cubicBezTo>
                    <a:pt x="1647" y="673"/>
                    <a:pt x="1652" y="681"/>
                    <a:pt x="1654" y="690"/>
                  </a:cubicBezTo>
                  <a:cubicBezTo>
                    <a:pt x="1656" y="700"/>
                    <a:pt x="1656" y="711"/>
                    <a:pt x="1659" y="722"/>
                  </a:cubicBezTo>
                  <a:cubicBezTo>
                    <a:pt x="1661" y="734"/>
                    <a:pt x="1660" y="746"/>
                    <a:pt x="1663" y="756"/>
                  </a:cubicBezTo>
                  <a:cubicBezTo>
                    <a:pt x="1665" y="760"/>
                    <a:pt x="1668" y="762"/>
                    <a:pt x="1669" y="765"/>
                  </a:cubicBezTo>
                  <a:cubicBezTo>
                    <a:pt x="1670" y="769"/>
                    <a:pt x="1669" y="772"/>
                    <a:pt x="1670" y="776"/>
                  </a:cubicBezTo>
                  <a:cubicBezTo>
                    <a:pt x="1671" y="781"/>
                    <a:pt x="1675" y="786"/>
                    <a:pt x="1676" y="790"/>
                  </a:cubicBezTo>
                  <a:cubicBezTo>
                    <a:pt x="1678" y="802"/>
                    <a:pt x="1679" y="817"/>
                    <a:pt x="1680" y="829"/>
                  </a:cubicBezTo>
                  <a:cubicBezTo>
                    <a:pt x="1680" y="834"/>
                    <a:pt x="1678" y="840"/>
                    <a:pt x="1679" y="845"/>
                  </a:cubicBezTo>
                  <a:cubicBezTo>
                    <a:pt x="1679" y="848"/>
                    <a:pt x="1682" y="852"/>
                    <a:pt x="1683" y="856"/>
                  </a:cubicBezTo>
                  <a:cubicBezTo>
                    <a:pt x="1684" y="862"/>
                    <a:pt x="1680" y="869"/>
                    <a:pt x="1684" y="874"/>
                  </a:cubicBezTo>
                  <a:cubicBezTo>
                    <a:pt x="1689" y="871"/>
                    <a:pt x="1691" y="886"/>
                    <a:pt x="1692" y="897"/>
                  </a:cubicBezTo>
                  <a:cubicBezTo>
                    <a:pt x="1701" y="678"/>
                    <a:pt x="1636" y="512"/>
                    <a:pt x="1551" y="384"/>
                  </a:cubicBezTo>
                  <a:close/>
                  <a:moveTo>
                    <a:pt x="1123" y="136"/>
                  </a:moveTo>
                  <a:cubicBezTo>
                    <a:pt x="1117" y="135"/>
                    <a:pt x="1108" y="130"/>
                    <a:pt x="1104" y="127"/>
                  </a:cubicBezTo>
                  <a:cubicBezTo>
                    <a:pt x="1096" y="121"/>
                    <a:pt x="1090" y="112"/>
                    <a:pt x="1081" y="109"/>
                  </a:cubicBezTo>
                  <a:cubicBezTo>
                    <a:pt x="1080" y="110"/>
                    <a:pt x="1080" y="111"/>
                    <a:pt x="1079" y="112"/>
                  </a:cubicBezTo>
                  <a:cubicBezTo>
                    <a:pt x="1078" y="115"/>
                    <a:pt x="1082" y="114"/>
                    <a:pt x="1083" y="116"/>
                  </a:cubicBezTo>
                  <a:cubicBezTo>
                    <a:pt x="1079" y="117"/>
                    <a:pt x="1083" y="119"/>
                    <a:pt x="1081" y="120"/>
                  </a:cubicBezTo>
                  <a:cubicBezTo>
                    <a:pt x="1076" y="119"/>
                    <a:pt x="1074" y="116"/>
                    <a:pt x="1069" y="115"/>
                  </a:cubicBezTo>
                  <a:cubicBezTo>
                    <a:pt x="1064" y="120"/>
                    <a:pt x="1050" y="124"/>
                    <a:pt x="1056" y="133"/>
                  </a:cubicBezTo>
                  <a:cubicBezTo>
                    <a:pt x="1053" y="134"/>
                    <a:pt x="1049" y="134"/>
                    <a:pt x="1050" y="139"/>
                  </a:cubicBezTo>
                  <a:cubicBezTo>
                    <a:pt x="1054" y="139"/>
                    <a:pt x="1058" y="139"/>
                    <a:pt x="1060" y="143"/>
                  </a:cubicBezTo>
                  <a:cubicBezTo>
                    <a:pt x="1056" y="143"/>
                    <a:pt x="1051" y="142"/>
                    <a:pt x="1050" y="146"/>
                  </a:cubicBezTo>
                  <a:cubicBezTo>
                    <a:pt x="1052" y="147"/>
                    <a:pt x="1054" y="147"/>
                    <a:pt x="1055" y="149"/>
                  </a:cubicBezTo>
                  <a:cubicBezTo>
                    <a:pt x="1050" y="149"/>
                    <a:pt x="1051" y="151"/>
                    <a:pt x="1045" y="150"/>
                  </a:cubicBezTo>
                  <a:cubicBezTo>
                    <a:pt x="1044" y="153"/>
                    <a:pt x="1042" y="155"/>
                    <a:pt x="1039" y="157"/>
                  </a:cubicBezTo>
                  <a:cubicBezTo>
                    <a:pt x="1039" y="161"/>
                    <a:pt x="1042" y="161"/>
                    <a:pt x="1043" y="163"/>
                  </a:cubicBezTo>
                  <a:cubicBezTo>
                    <a:pt x="1038" y="165"/>
                    <a:pt x="1040" y="169"/>
                    <a:pt x="1038" y="175"/>
                  </a:cubicBezTo>
                  <a:cubicBezTo>
                    <a:pt x="1043" y="176"/>
                    <a:pt x="1050" y="176"/>
                    <a:pt x="1049" y="183"/>
                  </a:cubicBezTo>
                  <a:cubicBezTo>
                    <a:pt x="1042" y="185"/>
                    <a:pt x="1045" y="192"/>
                    <a:pt x="1037" y="194"/>
                  </a:cubicBezTo>
                  <a:cubicBezTo>
                    <a:pt x="1041" y="202"/>
                    <a:pt x="1051" y="199"/>
                    <a:pt x="1056" y="199"/>
                  </a:cubicBezTo>
                  <a:cubicBezTo>
                    <a:pt x="1056" y="198"/>
                    <a:pt x="1055" y="195"/>
                    <a:pt x="1057" y="195"/>
                  </a:cubicBezTo>
                  <a:cubicBezTo>
                    <a:pt x="1057" y="197"/>
                    <a:pt x="1059" y="196"/>
                    <a:pt x="1059" y="199"/>
                  </a:cubicBezTo>
                  <a:cubicBezTo>
                    <a:pt x="1054" y="200"/>
                    <a:pt x="1052" y="203"/>
                    <a:pt x="1047" y="201"/>
                  </a:cubicBezTo>
                  <a:cubicBezTo>
                    <a:pt x="1048" y="209"/>
                    <a:pt x="1058" y="208"/>
                    <a:pt x="1063" y="211"/>
                  </a:cubicBezTo>
                  <a:cubicBezTo>
                    <a:pt x="1065" y="210"/>
                    <a:pt x="1068" y="207"/>
                    <a:pt x="1070" y="209"/>
                  </a:cubicBezTo>
                  <a:cubicBezTo>
                    <a:pt x="1076" y="196"/>
                    <a:pt x="1090" y="205"/>
                    <a:pt x="1101" y="208"/>
                  </a:cubicBezTo>
                  <a:cubicBezTo>
                    <a:pt x="1109" y="218"/>
                    <a:pt x="1126" y="221"/>
                    <a:pt x="1129" y="237"/>
                  </a:cubicBezTo>
                  <a:cubicBezTo>
                    <a:pt x="1132" y="237"/>
                    <a:pt x="1132" y="238"/>
                    <a:pt x="1134" y="238"/>
                  </a:cubicBezTo>
                  <a:cubicBezTo>
                    <a:pt x="1137" y="236"/>
                    <a:pt x="1135" y="232"/>
                    <a:pt x="1136" y="230"/>
                  </a:cubicBezTo>
                  <a:cubicBezTo>
                    <a:pt x="1141" y="234"/>
                    <a:pt x="1149" y="234"/>
                    <a:pt x="1152" y="240"/>
                  </a:cubicBezTo>
                  <a:cubicBezTo>
                    <a:pt x="1148" y="241"/>
                    <a:pt x="1143" y="240"/>
                    <a:pt x="1138" y="241"/>
                  </a:cubicBezTo>
                  <a:cubicBezTo>
                    <a:pt x="1140" y="247"/>
                    <a:pt x="1152" y="247"/>
                    <a:pt x="1156" y="245"/>
                  </a:cubicBezTo>
                  <a:cubicBezTo>
                    <a:pt x="1164" y="250"/>
                    <a:pt x="1165" y="255"/>
                    <a:pt x="1170" y="263"/>
                  </a:cubicBezTo>
                  <a:cubicBezTo>
                    <a:pt x="1167" y="263"/>
                    <a:pt x="1166" y="260"/>
                    <a:pt x="1162" y="260"/>
                  </a:cubicBezTo>
                  <a:cubicBezTo>
                    <a:pt x="1162" y="266"/>
                    <a:pt x="1166" y="266"/>
                    <a:pt x="1169" y="268"/>
                  </a:cubicBezTo>
                  <a:cubicBezTo>
                    <a:pt x="1169" y="270"/>
                    <a:pt x="1165" y="269"/>
                    <a:pt x="1166" y="272"/>
                  </a:cubicBezTo>
                  <a:cubicBezTo>
                    <a:pt x="1174" y="290"/>
                    <a:pt x="1192" y="297"/>
                    <a:pt x="1203" y="312"/>
                  </a:cubicBezTo>
                  <a:cubicBezTo>
                    <a:pt x="1204" y="308"/>
                    <a:pt x="1198" y="304"/>
                    <a:pt x="1203" y="303"/>
                  </a:cubicBezTo>
                  <a:cubicBezTo>
                    <a:pt x="1207" y="305"/>
                    <a:pt x="1207" y="311"/>
                    <a:pt x="1206" y="315"/>
                  </a:cubicBezTo>
                  <a:cubicBezTo>
                    <a:pt x="1220" y="325"/>
                    <a:pt x="1231" y="338"/>
                    <a:pt x="1249" y="344"/>
                  </a:cubicBezTo>
                  <a:cubicBezTo>
                    <a:pt x="1249" y="342"/>
                    <a:pt x="1250" y="342"/>
                    <a:pt x="1252" y="342"/>
                  </a:cubicBezTo>
                  <a:cubicBezTo>
                    <a:pt x="1253" y="340"/>
                    <a:pt x="1251" y="336"/>
                    <a:pt x="1253" y="336"/>
                  </a:cubicBezTo>
                  <a:cubicBezTo>
                    <a:pt x="1260" y="342"/>
                    <a:pt x="1263" y="345"/>
                    <a:pt x="1273" y="345"/>
                  </a:cubicBezTo>
                  <a:cubicBezTo>
                    <a:pt x="1269" y="325"/>
                    <a:pt x="1255" y="315"/>
                    <a:pt x="1248" y="296"/>
                  </a:cubicBezTo>
                  <a:cubicBezTo>
                    <a:pt x="1255" y="288"/>
                    <a:pt x="1229" y="281"/>
                    <a:pt x="1236" y="273"/>
                  </a:cubicBezTo>
                  <a:cubicBezTo>
                    <a:pt x="1230" y="270"/>
                    <a:pt x="1236" y="265"/>
                    <a:pt x="1232" y="260"/>
                  </a:cubicBezTo>
                  <a:cubicBezTo>
                    <a:pt x="1234" y="260"/>
                    <a:pt x="1234" y="263"/>
                    <a:pt x="1236" y="262"/>
                  </a:cubicBezTo>
                  <a:cubicBezTo>
                    <a:pt x="1234" y="258"/>
                    <a:pt x="1235" y="258"/>
                    <a:pt x="1237" y="255"/>
                  </a:cubicBezTo>
                  <a:cubicBezTo>
                    <a:pt x="1235" y="244"/>
                    <a:pt x="1225" y="231"/>
                    <a:pt x="1219" y="223"/>
                  </a:cubicBezTo>
                  <a:cubicBezTo>
                    <a:pt x="1221" y="224"/>
                    <a:pt x="1224" y="223"/>
                    <a:pt x="1225" y="222"/>
                  </a:cubicBezTo>
                  <a:cubicBezTo>
                    <a:pt x="1225" y="206"/>
                    <a:pt x="1217" y="198"/>
                    <a:pt x="1211" y="187"/>
                  </a:cubicBezTo>
                  <a:cubicBezTo>
                    <a:pt x="1208" y="187"/>
                    <a:pt x="1206" y="190"/>
                    <a:pt x="1203" y="190"/>
                  </a:cubicBezTo>
                  <a:cubicBezTo>
                    <a:pt x="1201" y="187"/>
                    <a:pt x="1194" y="188"/>
                    <a:pt x="1194" y="183"/>
                  </a:cubicBezTo>
                  <a:cubicBezTo>
                    <a:pt x="1198" y="185"/>
                    <a:pt x="1202" y="188"/>
                    <a:pt x="1207" y="185"/>
                  </a:cubicBezTo>
                  <a:cubicBezTo>
                    <a:pt x="1201" y="176"/>
                    <a:pt x="1186" y="172"/>
                    <a:pt x="1171" y="175"/>
                  </a:cubicBezTo>
                  <a:cubicBezTo>
                    <a:pt x="1172" y="172"/>
                    <a:pt x="1171" y="173"/>
                    <a:pt x="1171" y="169"/>
                  </a:cubicBezTo>
                  <a:cubicBezTo>
                    <a:pt x="1173" y="169"/>
                    <a:pt x="1178" y="167"/>
                    <a:pt x="1180" y="169"/>
                  </a:cubicBezTo>
                  <a:cubicBezTo>
                    <a:pt x="1180" y="165"/>
                    <a:pt x="1173" y="168"/>
                    <a:pt x="1172" y="165"/>
                  </a:cubicBezTo>
                  <a:cubicBezTo>
                    <a:pt x="1173" y="164"/>
                    <a:pt x="1173" y="163"/>
                    <a:pt x="1173" y="161"/>
                  </a:cubicBezTo>
                  <a:cubicBezTo>
                    <a:pt x="1171" y="158"/>
                    <a:pt x="1159" y="158"/>
                    <a:pt x="1164" y="154"/>
                  </a:cubicBezTo>
                  <a:cubicBezTo>
                    <a:pt x="1161" y="149"/>
                    <a:pt x="1154" y="154"/>
                    <a:pt x="1151" y="150"/>
                  </a:cubicBezTo>
                  <a:cubicBezTo>
                    <a:pt x="1151" y="149"/>
                    <a:pt x="1152" y="149"/>
                    <a:pt x="1153" y="148"/>
                  </a:cubicBezTo>
                  <a:cubicBezTo>
                    <a:pt x="1149" y="144"/>
                    <a:pt x="1140" y="145"/>
                    <a:pt x="1133" y="143"/>
                  </a:cubicBezTo>
                  <a:cubicBezTo>
                    <a:pt x="1133" y="140"/>
                    <a:pt x="1134" y="140"/>
                    <a:pt x="1134" y="138"/>
                  </a:cubicBezTo>
                  <a:cubicBezTo>
                    <a:pt x="1130" y="134"/>
                    <a:pt x="1127" y="136"/>
                    <a:pt x="1123" y="136"/>
                  </a:cubicBezTo>
                  <a:close/>
                  <a:moveTo>
                    <a:pt x="999" y="174"/>
                  </a:moveTo>
                  <a:cubicBezTo>
                    <a:pt x="997" y="174"/>
                    <a:pt x="995" y="174"/>
                    <a:pt x="993" y="174"/>
                  </a:cubicBezTo>
                  <a:cubicBezTo>
                    <a:pt x="995" y="181"/>
                    <a:pt x="982" y="177"/>
                    <a:pt x="982" y="185"/>
                  </a:cubicBezTo>
                  <a:cubicBezTo>
                    <a:pt x="985" y="184"/>
                    <a:pt x="986" y="188"/>
                    <a:pt x="988" y="188"/>
                  </a:cubicBezTo>
                  <a:cubicBezTo>
                    <a:pt x="993" y="190"/>
                    <a:pt x="993" y="184"/>
                    <a:pt x="999" y="184"/>
                  </a:cubicBezTo>
                  <a:cubicBezTo>
                    <a:pt x="993" y="192"/>
                    <a:pt x="1002" y="201"/>
                    <a:pt x="1012" y="200"/>
                  </a:cubicBezTo>
                  <a:cubicBezTo>
                    <a:pt x="1008" y="202"/>
                    <a:pt x="1004" y="202"/>
                    <a:pt x="1000" y="206"/>
                  </a:cubicBezTo>
                  <a:cubicBezTo>
                    <a:pt x="1000" y="205"/>
                    <a:pt x="999" y="205"/>
                    <a:pt x="999" y="204"/>
                  </a:cubicBezTo>
                  <a:cubicBezTo>
                    <a:pt x="999" y="201"/>
                    <a:pt x="1003" y="203"/>
                    <a:pt x="1004" y="201"/>
                  </a:cubicBezTo>
                  <a:cubicBezTo>
                    <a:pt x="1000" y="198"/>
                    <a:pt x="995" y="196"/>
                    <a:pt x="993" y="191"/>
                  </a:cubicBezTo>
                  <a:cubicBezTo>
                    <a:pt x="986" y="194"/>
                    <a:pt x="984" y="189"/>
                    <a:pt x="978" y="187"/>
                  </a:cubicBezTo>
                  <a:cubicBezTo>
                    <a:pt x="973" y="194"/>
                    <a:pt x="975" y="196"/>
                    <a:pt x="972" y="202"/>
                  </a:cubicBezTo>
                  <a:cubicBezTo>
                    <a:pt x="978" y="207"/>
                    <a:pt x="982" y="214"/>
                    <a:pt x="992" y="215"/>
                  </a:cubicBezTo>
                  <a:cubicBezTo>
                    <a:pt x="995" y="214"/>
                    <a:pt x="991" y="212"/>
                    <a:pt x="993" y="211"/>
                  </a:cubicBezTo>
                  <a:cubicBezTo>
                    <a:pt x="997" y="213"/>
                    <a:pt x="1001" y="215"/>
                    <a:pt x="1002" y="220"/>
                  </a:cubicBezTo>
                  <a:cubicBezTo>
                    <a:pt x="998" y="221"/>
                    <a:pt x="997" y="226"/>
                    <a:pt x="994" y="228"/>
                  </a:cubicBezTo>
                  <a:cubicBezTo>
                    <a:pt x="1006" y="229"/>
                    <a:pt x="1014" y="225"/>
                    <a:pt x="1022" y="221"/>
                  </a:cubicBezTo>
                  <a:cubicBezTo>
                    <a:pt x="1024" y="223"/>
                    <a:pt x="1027" y="224"/>
                    <a:pt x="1030" y="224"/>
                  </a:cubicBezTo>
                  <a:cubicBezTo>
                    <a:pt x="1030" y="220"/>
                    <a:pt x="1036" y="219"/>
                    <a:pt x="1033" y="213"/>
                  </a:cubicBezTo>
                  <a:cubicBezTo>
                    <a:pt x="1029" y="213"/>
                    <a:pt x="1028" y="216"/>
                    <a:pt x="1027" y="212"/>
                  </a:cubicBezTo>
                  <a:cubicBezTo>
                    <a:pt x="1028" y="211"/>
                    <a:pt x="1029" y="211"/>
                    <a:pt x="1031" y="211"/>
                  </a:cubicBezTo>
                  <a:cubicBezTo>
                    <a:pt x="1032" y="207"/>
                    <a:pt x="1028" y="208"/>
                    <a:pt x="1029" y="205"/>
                  </a:cubicBezTo>
                  <a:cubicBezTo>
                    <a:pt x="1031" y="204"/>
                    <a:pt x="1034" y="203"/>
                    <a:pt x="1034" y="200"/>
                  </a:cubicBezTo>
                  <a:cubicBezTo>
                    <a:pt x="1031" y="198"/>
                    <a:pt x="1032" y="198"/>
                    <a:pt x="1033" y="195"/>
                  </a:cubicBezTo>
                  <a:cubicBezTo>
                    <a:pt x="1030" y="193"/>
                    <a:pt x="1027" y="193"/>
                    <a:pt x="1023" y="194"/>
                  </a:cubicBezTo>
                  <a:cubicBezTo>
                    <a:pt x="1021" y="192"/>
                    <a:pt x="1023" y="193"/>
                    <a:pt x="1023" y="190"/>
                  </a:cubicBezTo>
                  <a:cubicBezTo>
                    <a:pt x="1027" y="191"/>
                    <a:pt x="1029" y="190"/>
                    <a:pt x="1031" y="188"/>
                  </a:cubicBezTo>
                  <a:cubicBezTo>
                    <a:pt x="1031" y="186"/>
                    <a:pt x="1029" y="187"/>
                    <a:pt x="1029" y="185"/>
                  </a:cubicBezTo>
                  <a:cubicBezTo>
                    <a:pt x="1030" y="183"/>
                    <a:pt x="1032" y="183"/>
                    <a:pt x="1034" y="185"/>
                  </a:cubicBezTo>
                  <a:cubicBezTo>
                    <a:pt x="1034" y="174"/>
                    <a:pt x="1034" y="165"/>
                    <a:pt x="1038" y="157"/>
                  </a:cubicBezTo>
                  <a:cubicBezTo>
                    <a:pt x="1034" y="156"/>
                    <a:pt x="1032" y="157"/>
                    <a:pt x="1026" y="156"/>
                  </a:cubicBezTo>
                  <a:cubicBezTo>
                    <a:pt x="1025" y="160"/>
                    <a:pt x="1021" y="159"/>
                    <a:pt x="1017" y="159"/>
                  </a:cubicBezTo>
                  <a:cubicBezTo>
                    <a:pt x="1016" y="161"/>
                    <a:pt x="1016" y="162"/>
                    <a:pt x="1013" y="161"/>
                  </a:cubicBezTo>
                  <a:cubicBezTo>
                    <a:pt x="1013" y="162"/>
                    <a:pt x="1013" y="163"/>
                    <a:pt x="1013" y="164"/>
                  </a:cubicBezTo>
                  <a:cubicBezTo>
                    <a:pt x="1007" y="162"/>
                    <a:pt x="1006" y="169"/>
                    <a:pt x="998" y="170"/>
                  </a:cubicBezTo>
                  <a:cubicBezTo>
                    <a:pt x="997" y="173"/>
                    <a:pt x="1002" y="173"/>
                    <a:pt x="999" y="174"/>
                  </a:cubicBezTo>
                  <a:close/>
                  <a:moveTo>
                    <a:pt x="998" y="212"/>
                  </a:moveTo>
                  <a:cubicBezTo>
                    <a:pt x="999" y="209"/>
                    <a:pt x="999" y="211"/>
                    <a:pt x="998" y="208"/>
                  </a:cubicBezTo>
                  <a:cubicBezTo>
                    <a:pt x="1000" y="208"/>
                    <a:pt x="1002" y="215"/>
                    <a:pt x="1003" y="210"/>
                  </a:cubicBezTo>
                  <a:cubicBezTo>
                    <a:pt x="1007" y="210"/>
                    <a:pt x="1007" y="213"/>
                    <a:pt x="1010" y="214"/>
                  </a:cubicBezTo>
                  <a:cubicBezTo>
                    <a:pt x="1006" y="217"/>
                    <a:pt x="1002" y="212"/>
                    <a:pt x="998" y="212"/>
                  </a:cubicBezTo>
                  <a:close/>
                  <a:moveTo>
                    <a:pt x="1011" y="179"/>
                  </a:moveTo>
                  <a:cubicBezTo>
                    <a:pt x="1014" y="178"/>
                    <a:pt x="1014" y="182"/>
                    <a:pt x="1012" y="184"/>
                  </a:cubicBezTo>
                  <a:cubicBezTo>
                    <a:pt x="1010" y="183"/>
                    <a:pt x="1010" y="181"/>
                    <a:pt x="1011" y="179"/>
                  </a:cubicBezTo>
                  <a:close/>
                  <a:moveTo>
                    <a:pt x="1003" y="187"/>
                  </a:moveTo>
                  <a:cubicBezTo>
                    <a:pt x="1004" y="187"/>
                    <a:pt x="1005" y="187"/>
                    <a:pt x="1007" y="187"/>
                  </a:cubicBezTo>
                  <a:cubicBezTo>
                    <a:pt x="1004" y="190"/>
                    <a:pt x="1009" y="192"/>
                    <a:pt x="1012" y="191"/>
                  </a:cubicBezTo>
                  <a:cubicBezTo>
                    <a:pt x="1012" y="194"/>
                    <a:pt x="1002" y="191"/>
                    <a:pt x="1003" y="187"/>
                  </a:cubicBezTo>
                  <a:close/>
                </a:path>
              </a:pathLst>
            </a:custGeom>
            <a:solidFill>
              <a:srgbClr val="EB8C00"/>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 name="Oval 30"/>
            <p:cNvSpPr>
              <a:spLocks noChangeArrowheads="1"/>
            </p:cNvSpPr>
            <p:nvPr/>
          </p:nvSpPr>
          <p:spPr bwMode="auto">
            <a:xfrm>
              <a:off x="4450439" y="4357365"/>
              <a:ext cx="2052000" cy="2052000"/>
            </a:xfrm>
            <a:prstGeom prst="ellipse">
              <a:avLst/>
            </a:prstGeom>
            <a:noFill/>
            <a:ln w="9525">
              <a:solidFill>
                <a:srgbClr val="EB8C00"/>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6" name="Group 5"/>
          <p:cNvGrpSpPr/>
          <p:nvPr/>
        </p:nvGrpSpPr>
        <p:grpSpPr>
          <a:xfrm>
            <a:off x="7325445" y="4353397"/>
            <a:ext cx="2058466" cy="2055968"/>
            <a:chOff x="7325445" y="4353397"/>
            <a:chExt cx="2058466" cy="2055968"/>
          </a:xfrm>
        </p:grpSpPr>
        <p:sp>
          <p:nvSpPr>
            <p:cNvPr id="167" name="Freeform 15"/>
            <p:cNvSpPr>
              <a:spLocks noEditPoints="1"/>
            </p:cNvSpPr>
            <p:nvPr/>
          </p:nvSpPr>
          <p:spPr bwMode="auto">
            <a:xfrm>
              <a:off x="7640393" y="4353397"/>
              <a:ext cx="1743518" cy="1872000"/>
            </a:xfrm>
            <a:custGeom>
              <a:avLst/>
              <a:gdLst>
                <a:gd name="T0" fmla="*/ 2147483647 w 1435"/>
                <a:gd name="T1" fmla="*/ 2147483647 h 1541"/>
                <a:gd name="T2" fmla="*/ 2147483647 w 1435"/>
                <a:gd name="T3" fmla="*/ 2147483647 h 1541"/>
                <a:gd name="T4" fmla="*/ 2147483647 w 1435"/>
                <a:gd name="T5" fmla="*/ 2147483647 h 1541"/>
                <a:gd name="T6" fmla="*/ 2147483647 w 1435"/>
                <a:gd name="T7" fmla="*/ 2147483647 h 1541"/>
                <a:gd name="T8" fmla="*/ 2147483647 w 1435"/>
                <a:gd name="T9" fmla="*/ 2147483647 h 1541"/>
                <a:gd name="T10" fmla="*/ 2147483647 w 1435"/>
                <a:gd name="T11" fmla="*/ 2147483647 h 1541"/>
                <a:gd name="T12" fmla="*/ 2147483647 w 1435"/>
                <a:gd name="T13" fmla="*/ 2147483647 h 1541"/>
                <a:gd name="T14" fmla="*/ 2147483647 w 1435"/>
                <a:gd name="T15" fmla="*/ 2147483647 h 1541"/>
                <a:gd name="T16" fmla="*/ 2147483647 w 1435"/>
                <a:gd name="T17" fmla="*/ 2147483647 h 1541"/>
                <a:gd name="T18" fmla="*/ 2147483647 w 1435"/>
                <a:gd name="T19" fmla="*/ 2147483647 h 1541"/>
                <a:gd name="T20" fmla="*/ 2147483647 w 1435"/>
                <a:gd name="T21" fmla="*/ 2147483647 h 1541"/>
                <a:gd name="T22" fmla="*/ 2147483647 w 1435"/>
                <a:gd name="T23" fmla="*/ 2147483647 h 1541"/>
                <a:gd name="T24" fmla="*/ 2147483647 w 1435"/>
                <a:gd name="T25" fmla="*/ 2147483647 h 1541"/>
                <a:gd name="T26" fmla="*/ 2147483647 w 1435"/>
                <a:gd name="T27" fmla="*/ 2147483647 h 1541"/>
                <a:gd name="T28" fmla="*/ 2147483647 w 1435"/>
                <a:gd name="T29" fmla="*/ 2147483647 h 1541"/>
                <a:gd name="T30" fmla="*/ 2147483647 w 1435"/>
                <a:gd name="T31" fmla="*/ 2147483647 h 1541"/>
                <a:gd name="T32" fmla="*/ 2147483647 w 1435"/>
                <a:gd name="T33" fmla="*/ 2147483647 h 1541"/>
                <a:gd name="T34" fmla="*/ 2147483647 w 1435"/>
                <a:gd name="T35" fmla="*/ 2147483647 h 1541"/>
                <a:gd name="T36" fmla="*/ 2147483647 w 1435"/>
                <a:gd name="T37" fmla="*/ 2147483647 h 1541"/>
                <a:gd name="T38" fmla="*/ 2147483647 w 1435"/>
                <a:gd name="T39" fmla="*/ 2147483647 h 1541"/>
                <a:gd name="T40" fmla="*/ 2147483647 w 1435"/>
                <a:gd name="T41" fmla="*/ 2147483647 h 1541"/>
                <a:gd name="T42" fmla="*/ 2147483647 w 1435"/>
                <a:gd name="T43" fmla="*/ 2147483647 h 1541"/>
                <a:gd name="T44" fmla="*/ 2147483647 w 1435"/>
                <a:gd name="T45" fmla="*/ 2147483647 h 1541"/>
                <a:gd name="T46" fmla="*/ 2147483647 w 1435"/>
                <a:gd name="T47" fmla="*/ 2147483647 h 1541"/>
                <a:gd name="T48" fmla="*/ 2147483647 w 1435"/>
                <a:gd name="T49" fmla="*/ 2147483647 h 1541"/>
                <a:gd name="T50" fmla="*/ 2147483647 w 1435"/>
                <a:gd name="T51" fmla="*/ 2147483647 h 1541"/>
                <a:gd name="T52" fmla="*/ 2147483647 w 1435"/>
                <a:gd name="T53" fmla="*/ 2147483647 h 1541"/>
                <a:gd name="T54" fmla="*/ 2147483647 w 1435"/>
                <a:gd name="T55" fmla="*/ 2147483647 h 1541"/>
                <a:gd name="T56" fmla="*/ 2147483647 w 1435"/>
                <a:gd name="T57" fmla="*/ 2147483647 h 1541"/>
                <a:gd name="T58" fmla="*/ 2147483647 w 1435"/>
                <a:gd name="T59" fmla="*/ 2147483647 h 1541"/>
                <a:gd name="T60" fmla="*/ 2147483647 w 1435"/>
                <a:gd name="T61" fmla="*/ 2147483647 h 1541"/>
                <a:gd name="T62" fmla="*/ 2147483647 w 1435"/>
                <a:gd name="T63" fmla="*/ 2147483647 h 1541"/>
                <a:gd name="T64" fmla="*/ 2147483647 w 1435"/>
                <a:gd name="T65" fmla="*/ 2147483647 h 1541"/>
                <a:gd name="T66" fmla="*/ 2147483647 w 1435"/>
                <a:gd name="T67" fmla="*/ 2147483647 h 1541"/>
                <a:gd name="T68" fmla="*/ 2147483647 w 1435"/>
                <a:gd name="T69" fmla="*/ 2147483647 h 1541"/>
                <a:gd name="T70" fmla="*/ 2147483647 w 1435"/>
                <a:gd name="T71" fmla="*/ 2147483647 h 1541"/>
                <a:gd name="T72" fmla="*/ 2147483647 w 1435"/>
                <a:gd name="T73" fmla="*/ 2147483647 h 1541"/>
                <a:gd name="T74" fmla="*/ 2147483647 w 1435"/>
                <a:gd name="T75" fmla="*/ 2147483647 h 1541"/>
                <a:gd name="T76" fmla="*/ 2147483647 w 1435"/>
                <a:gd name="T77" fmla="*/ 2147483647 h 1541"/>
                <a:gd name="T78" fmla="*/ 2147483647 w 1435"/>
                <a:gd name="T79" fmla="*/ 2147483647 h 1541"/>
                <a:gd name="T80" fmla="*/ 2147483647 w 1435"/>
                <a:gd name="T81" fmla="*/ 2147483647 h 1541"/>
                <a:gd name="T82" fmla="*/ 2147483647 w 1435"/>
                <a:gd name="T83" fmla="*/ 2147483647 h 1541"/>
                <a:gd name="T84" fmla="*/ 2147483647 w 1435"/>
                <a:gd name="T85" fmla="*/ 2147483647 h 1541"/>
                <a:gd name="T86" fmla="*/ 2147483647 w 1435"/>
                <a:gd name="T87" fmla="*/ 2147483647 h 1541"/>
                <a:gd name="T88" fmla="*/ 2147483647 w 1435"/>
                <a:gd name="T89" fmla="*/ 2147483647 h 1541"/>
                <a:gd name="T90" fmla="*/ 2147483647 w 1435"/>
                <a:gd name="T91" fmla="*/ 2147483647 h 1541"/>
                <a:gd name="T92" fmla="*/ 2147483647 w 1435"/>
                <a:gd name="T93" fmla="*/ 2147483647 h 1541"/>
                <a:gd name="T94" fmla="*/ 2147483647 w 1435"/>
                <a:gd name="T95" fmla="*/ 2147483647 h 1541"/>
                <a:gd name="T96" fmla="*/ 2147483647 w 1435"/>
                <a:gd name="T97" fmla="*/ 2147483647 h 1541"/>
                <a:gd name="T98" fmla="*/ 2147483647 w 1435"/>
                <a:gd name="T99" fmla="*/ 2147483647 h 1541"/>
                <a:gd name="T100" fmla="*/ 2147483647 w 1435"/>
                <a:gd name="T101" fmla="*/ 2147483647 h 1541"/>
                <a:gd name="T102" fmla="*/ 2147483647 w 1435"/>
                <a:gd name="T103" fmla="*/ 2147483647 h 1541"/>
                <a:gd name="T104" fmla="*/ 2147483647 w 1435"/>
                <a:gd name="T105" fmla="*/ 2147483647 h 1541"/>
                <a:gd name="T106" fmla="*/ 2147483647 w 1435"/>
                <a:gd name="T107" fmla="*/ 2147483647 h 1541"/>
                <a:gd name="T108" fmla="*/ 2147483647 w 1435"/>
                <a:gd name="T109" fmla="*/ 2147483647 h 1541"/>
                <a:gd name="T110" fmla="*/ 2147483647 w 1435"/>
                <a:gd name="T111" fmla="*/ 2147483647 h 1541"/>
                <a:gd name="T112" fmla="*/ 2147483647 w 1435"/>
                <a:gd name="T113" fmla="*/ 2147483647 h 1541"/>
                <a:gd name="T114" fmla="*/ 2147483647 w 1435"/>
                <a:gd name="T115" fmla="*/ 2147483647 h 1541"/>
                <a:gd name="T116" fmla="*/ 2147483647 w 1435"/>
                <a:gd name="T117" fmla="*/ 2147483647 h 15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35"/>
                <a:gd name="T178" fmla="*/ 0 h 1541"/>
                <a:gd name="T179" fmla="*/ 1435 w 1435"/>
                <a:gd name="T180" fmla="*/ 1541 h 15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35" h="1541">
                  <a:moveTo>
                    <a:pt x="718" y="15"/>
                  </a:moveTo>
                  <a:cubicBezTo>
                    <a:pt x="715" y="16"/>
                    <a:pt x="714" y="13"/>
                    <a:pt x="710" y="14"/>
                  </a:cubicBezTo>
                  <a:cubicBezTo>
                    <a:pt x="709" y="17"/>
                    <a:pt x="718" y="16"/>
                    <a:pt x="718" y="15"/>
                  </a:cubicBezTo>
                  <a:close/>
                  <a:moveTo>
                    <a:pt x="653" y="26"/>
                  </a:moveTo>
                  <a:cubicBezTo>
                    <a:pt x="651" y="26"/>
                    <a:pt x="646" y="23"/>
                    <a:pt x="645" y="26"/>
                  </a:cubicBezTo>
                  <a:cubicBezTo>
                    <a:pt x="647" y="25"/>
                    <a:pt x="651" y="28"/>
                    <a:pt x="653" y="26"/>
                  </a:cubicBezTo>
                  <a:close/>
                  <a:moveTo>
                    <a:pt x="809" y="69"/>
                  </a:moveTo>
                  <a:cubicBezTo>
                    <a:pt x="801" y="68"/>
                    <a:pt x="793" y="61"/>
                    <a:pt x="785" y="63"/>
                  </a:cubicBezTo>
                  <a:cubicBezTo>
                    <a:pt x="792" y="65"/>
                    <a:pt x="801" y="70"/>
                    <a:pt x="809" y="69"/>
                  </a:cubicBezTo>
                  <a:close/>
                  <a:moveTo>
                    <a:pt x="802" y="85"/>
                  </a:moveTo>
                  <a:cubicBezTo>
                    <a:pt x="806" y="87"/>
                    <a:pt x="812" y="87"/>
                    <a:pt x="816" y="88"/>
                  </a:cubicBezTo>
                  <a:cubicBezTo>
                    <a:pt x="816" y="83"/>
                    <a:pt x="805" y="79"/>
                    <a:pt x="802" y="85"/>
                  </a:cubicBezTo>
                  <a:close/>
                  <a:moveTo>
                    <a:pt x="435" y="208"/>
                  </a:moveTo>
                  <a:cubicBezTo>
                    <a:pt x="441" y="210"/>
                    <a:pt x="450" y="208"/>
                    <a:pt x="451" y="202"/>
                  </a:cubicBezTo>
                  <a:cubicBezTo>
                    <a:pt x="448" y="200"/>
                    <a:pt x="441" y="196"/>
                    <a:pt x="439" y="200"/>
                  </a:cubicBezTo>
                  <a:cubicBezTo>
                    <a:pt x="440" y="202"/>
                    <a:pt x="443" y="201"/>
                    <a:pt x="443" y="202"/>
                  </a:cubicBezTo>
                  <a:cubicBezTo>
                    <a:pt x="442" y="206"/>
                    <a:pt x="436" y="204"/>
                    <a:pt x="435" y="208"/>
                  </a:cubicBezTo>
                  <a:close/>
                  <a:moveTo>
                    <a:pt x="432" y="200"/>
                  </a:moveTo>
                  <a:cubicBezTo>
                    <a:pt x="429" y="199"/>
                    <a:pt x="417" y="198"/>
                    <a:pt x="416" y="202"/>
                  </a:cubicBezTo>
                  <a:cubicBezTo>
                    <a:pt x="421" y="204"/>
                    <a:pt x="430" y="205"/>
                    <a:pt x="432" y="200"/>
                  </a:cubicBezTo>
                  <a:close/>
                  <a:moveTo>
                    <a:pt x="445" y="216"/>
                  </a:moveTo>
                  <a:cubicBezTo>
                    <a:pt x="442" y="224"/>
                    <a:pt x="448" y="235"/>
                    <a:pt x="457" y="231"/>
                  </a:cubicBezTo>
                  <a:cubicBezTo>
                    <a:pt x="455" y="227"/>
                    <a:pt x="450" y="225"/>
                    <a:pt x="452" y="217"/>
                  </a:cubicBezTo>
                  <a:cubicBezTo>
                    <a:pt x="450" y="215"/>
                    <a:pt x="447" y="216"/>
                    <a:pt x="445" y="216"/>
                  </a:cubicBezTo>
                  <a:close/>
                  <a:moveTo>
                    <a:pt x="415" y="220"/>
                  </a:moveTo>
                  <a:cubicBezTo>
                    <a:pt x="409" y="219"/>
                    <a:pt x="406" y="221"/>
                    <a:pt x="404" y="224"/>
                  </a:cubicBezTo>
                  <a:cubicBezTo>
                    <a:pt x="408" y="226"/>
                    <a:pt x="410" y="229"/>
                    <a:pt x="415" y="229"/>
                  </a:cubicBezTo>
                  <a:cubicBezTo>
                    <a:pt x="417" y="227"/>
                    <a:pt x="418" y="222"/>
                    <a:pt x="415" y="220"/>
                  </a:cubicBezTo>
                  <a:close/>
                  <a:moveTo>
                    <a:pt x="413" y="235"/>
                  </a:moveTo>
                  <a:cubicBezTo>
                    <a:pt x="416" y="235"/>
                    <a:pt x="419" y="235"/>
                    <a:pt x="420" y="234"/>
                  </a:cubicBezTo>
                  <a:cubicBezTo>
                    <a:pt x="420" y="231"/>
                    <a:pt x="417" y="231"/>
                    <a:pt x="415" y="230"/>
                  </a:cubicBezTo>
                  <a:cubicBezTo>
                    <a:pt x="415" y="232"/>
                    <a:pt x="413" y="233"/>
                    <a:pt x="413" y="235"/>
                  </a:cubicBezTo>
                  <a:close/>
                  <a:moveTo>
                    <a:pt x="401" y="282"/>
                  </a:moveTo>
                  <a:cubicBezTo>
                    <a:pt x="415" y="283"/>
                    <a:pt x="437" y="284"/>
                    <a:pt x="448" y="279"/>
                  </a:cubicBezTo>
                  <a:cubicBezTo>
                    <a:pt x="437" y="279"/>
                    <a:pt x="434" y="270"/>
                    <a:pt x="423" y="269"/>
                  </a:cubicBezTo>
                  <a:cubicBezTo>
                    <a:pt x="421" y="262"/>
                    <a:pt x="411" y="264"/>
                    <a:pt x="405" y="262"/>
                  </a:cubicBezTo>
                  <a:cubicBezTo>
                    <a:pt x="405" y="254"/>
                    <a:pt x="393" y="252"/>
                    <a:pt x="388" y="246"/>
                  </a:cubicBezTo>
                  <a:cubicBezTo>
                    <a:pt x="380" y="251"/>
                    <a:pt x="372" y="244"/>
                    <a:pt x="368" y="239"/>
                  </a:cubicBezTo>
                  <a:cubicBezTo>
                    <a:pt x="341" y="233"/>
                    <a:pt x="311" y="234"/>
                    <a:pt x="291" y="245"/>
                  </a:cubicBezTo>
                  <a:cubicBezTo>
                    <a:pt x="306" y="248"/>
                    <a:pt x="325" y="238"/>
                    <a:pt x="338" y="244"/>
                  </a:cubicBezTo>
                  <a:cubicBezTo>
                    <a:pt x="337" y="246"/>
                    <a:pt x="331" y="243"/>
                    <a:pt x="331" y="246"/>
                  </a:cubicBezTo>
                  <a:cubicBezTo>
                    <a:pt x="343" y="251"/>
                    <a:pt x="357" y="255"/>
                    <a:pt x="373" y="256"/>
                  </a:cubicBezTo>
                  <a:cubicBezTo>
                    <a:pt x="372" y="258"/>
                    <a:pt x="370" y="258"/>
                    <a:pt x="372" y="260"/>
                  </a:cubicBezTo>
                  <a:cubicBezTo>
                    <a:pt x="381" y="261"/>
                    <a:pt x="384" y="268"/>
                    <a:pt x="390" y="272"/>
                  </a:cubicBezTo>
                  <a:cubicBezTo>
                    <a:pt x="389" y="276"/>
                    <a:pt x="383" y="275"/>
                    <a:pt x="382" y="278"/>
                  </a:cubicBezTo>
                  <a:cubicBezTo>
                    <a:pt x="387" y="281"/>
                    <a:pt x="394" y="278"/>
                    <a:pt x="398" y="277"/>
                  </a:cubicBezTo>
                  <a:cubicBezTo>
                    <a:pt x="399" y="279"/>
                    <a:pt x="401" y="279"/>
                    <a:pt x="401" y="282"/>
                  </a:cubicBezTo>
                  <a:close/>
                  <a:moveTo>
                    <a:pt x="469" y="251"/>
                  </a:moveTo>
                  <a:cubicBezTo>
                    <a:pt x="465" y="251"/>
                    <a:pt x="466" y="247"/>
                    <a:pt x="461" y="248"/>
                  </a:cubicBezTo>
                  <a:cubicBezTo>
                    <a:pt x="459" y="251"/>
                    <a:pt x="464" y="251"/>
                    <a:pt x="462" y="255"/>
                  </a:cubicBezTo>
                  <a:cubicBezTo>
                    <a:pt x="466" y="256"/>
                    <a:pt x="467" y="253"/>
                    <a:pt x="469" y="251"/>
                  </a:cubicBezTo>
                  <a:close/>
                  <a:moveTo>
                    <a:pt x="309" y="255"/>
                  </a:moveTo>
                  <a:cubicBezTo>
                    <a:pt x="312" y="257"/>
                    <a:pt x="319" y="257"/>
                    <a:pt x="319" y="253"/>
                  </a:cubicBezTo>
                  <a:cubicBezTo>
                    <a:pt x="318" y="250"/>
                    <a:pt x="310" y="252"/>
                    <a:pt x="309" y="255"/>
                  </a:cubicBezTo>
                  <a:close/>
                  <a:moveTo>
                    <a:pt x="485" y="256"/>
                  </a:moveTo>
                  <a:cubicBezTo>
                    <a:pt x="484" y="254"/>
                    <a:pt x="481" y="254"/>
                    <a:pt x="477" y="254"/>
                  </a:cubicBezTo>
                  <a:cubicBezTo>
                    <a:pt x="478" y="258"/>
                    <a:pt x="485" y="261"/>
                    <a:pt x="485" y="256"/>
                  </a:cubicBezTo>
                  <a:close/>
                  <a:moveTo>
                    <a:pt x="460" y="274"/>
                  </a:moveTo>
                  <a:cubicBezTo>
                    <a:pt x="465" y="274"/>
                    <a:pt x="473" y="276"/>
                    <a:pt x="472" y="269"/>
                  </a:cubicBezTo>
                  <a:cubicBezTo>
                    <a:pt x="465" y="270"/>
                    <a:pt x="460" y="266"/>
                    <a:pt x="460" y="274"/>
                  </a:cubicBezTo>
                  <a:close/>
                  <a:moveTo>
                    <a:pt x="535" y="317"/>
                  </a:moveTo>
                  <a:cubicBezTo>
                    <a:pt x="532" y="302"/>
                    <a:pt x="510" y="306"/>
                    <a:pt x="506" y="293"/>
                  </a:cubicBezTo>
                  <a:cubicBezTo>
                    <a:pt x="497" y="288"/>
                    <a:pt x="487" y="292"/>
                    <a:pt x="477" y="291"/>
                  </a:cubicBezTo>
                  <a:cubicBezTo>
                    <a:pt x="469" y="290"/>
                    <a:pt x="460" y="282"/>
                    <a:pt x="452" y="289"/>
                  </a:cubicBezTo>
                  <a:cubicBezTo>
                    <a:pt x="454" y="292"/>
                    <a:pt x="460" y="291"/>
                    <a:pt x="464" y="293"/>
                  </a:cubicBezTo>
                  <a:cubicBezTo>
                    <a:pt x="461" y="296"/>
                    <a:pt x="459" y="300"/>
                    <a:pt x="457" y="303"/>
                  </a:cubicBezTo>
                  <a:cubicBezTo>
                    <a:pt x="448" y="303"/>
                    <a:pt x="437" y="298"/>
                    <a:pt x="430" y="302"/>
                  </a:cubicBezTo>
                  <a:cubicBezTo>
                    <a:pt x="432" y="313"/>
                    <a:pt x="439" y="310"/>
                    <a:pt x="447" y="309"/>
                  </a:cubicBezTo>
                  <a:cubicBezTo>
                    <a:pt x="462" y="308"/>
                    <a:pt x="473" y="311"/>
                    <a:pt x="478" y="317"/>
                  </a:cubicBezTo>
                  <a:cubicBezTo>
                    <a:pt x="494" y="307"/>
                    <a:pt x="518" y="322"/>
                    <a:pt x="535" y="317"/>
                  </a:cubicBezTo>
                  <a:close/>
                  <a:moveTo>
                    <a:pt x="357" y="299"/>
                  </a:moveTo>
                  <a:cubicBezTo>
                    <a:pt x="363" y="312"/>
                    <a:pt x="381" y="309"/>
                    <a:pt x="394" y="309"/>
                  </a:cubicBezTo>
                  <a:cubicBezTo>
                    <a:pt x="390" y="297"/>
                    <a:pt x="370" y="299"/>
                    <a:pt x="357" y="299"/>
                  </a:cubicBezTo>
                  <a:close/>
                  <a:moveTo>
                    <a:pt x="592" y="326"/>
                  </a:moveTo>
                  <a:cubicBezTo>
                    <a:pt x="578" y="326"/>
                    <a:pt x="558" y="310"/>
                    <a:pt x="553" y="327"/>
                  </a:cubicBezTo>
                  <a:cubicBezTo>
                    <a:pt x="563" y="330"/>
                    <a:pt x="584" y="336"/>
                    <a:pt x="592" y="326"/>
                  </a:cubicBezTo>
                  <a:close/>
                  <a:moveTo>
                    <a:pt x="598" y="336"/>
                  </a:moveTo>
                  <a:cubicBezTo>
                    <a:pt x="599" y="332"/>
                    <a:pt x="592" y="332"/>
                    <a:pt x="592" y="335"/>
                  </a:cubicBezTo>
                  <a:cubicBezTo>
                    <a:pt x="593" y="336"/>
                    <a:pt x="596" y="336"/>
                    <a:pt x="598" y="336"/>
                  </a:cubicBezTo>
                  <a:close/>
                  <a:moveTo>
                    <a:pt x="630" y="336"/>
                  </a:moveTo>
                  <a:cubicBezTo>
                    <a:pt x="631" y="332"/>
                    <a:pt x="624" y="332"/>
                    <a:pt x="624" y="335"/>
                  </a:cubicBezTo>
                  <a:cubicBezTo>
                    <a:pt x="626" y="335"/>
                    <a:pt x="628" y="338"/>
                    <a:pt x="630" y="336"/>
                  </a:cubicBezTo>
                  <a:close/>
                  <a:moveTo>
                    <a:pt x="642" y="341"/>
                  </a:moveTo>
                  <a:cubicBezTo>
                    <a:pt x="645" y="349"/>
                    <a:pt x="649" y="338"/>
                    <a:pt x="642" y="341"/>
                  </a:cubicBezTo>
                  <a:close/>
                  <a:moveTo>
                    <a:pt x="635" y="350"/>
                  </a:moveTo>
                  <a:cubicBezTo>
                    <a:pt x="634" y="348"/>
                    <a:pt x="633" y="345"/>
                    <a:pt x="629" y="345"/>
                  </a:cubicBezTo>
                  <a:cubicBezTo>
                    <a:pt x="627" y="347"/>
                    <a:pt x="630" y="348"/>
                    <a:pt x="630" y="350"/>
                  </a:cubicBezTo>
                  <a:cubicBezTo>
                    <a:pt x="632" y="350"/>
                    <a:pt x="633" y="350"/>
                    <a:pt x="635" y="350"/>
                  </a:cubicBezTo>
                  <a:close/>
                  <a:moveTo>
                    <a:pt x="649" y="363"/>
                  </a:moveTo>
                  <a:cubicBezTo>
                    <a:pt x="649" y="369"/>
                    <a:pt x="643" y="362"/>
                    <a:pt x="642" y="365"/>
                  </a:cubicBezTo>
                  <a:cubicBezTo>
                    <a:pt x="641" y="368"/>
                    <a:pt x="643" y="369"/>
                    <a:pt x="645" y="369"/>
                  </a:cubicBezTo>
                  <a:cubicBezTo>
                    <a:pt x="647" y="367"/>
                    <a:pt x="650" y="366"/>
                    <a:pt x="653" y="365"/>
                  </a:cubicBezTo>
                  <a:cubicBezTo>
                    <a:pt x="653" y="363"/>
                    <a:pt x="652" y="362"/>
                    <a:pt x="649" y="363"/>
                  </a:cubicBezTo>
                  <a:close/>
                  <a:moveTo>
                    <a:pt x="650" y="376"/>
                  </a:moveTo>
                  <a:cubicBezTo>
                    <a:pt x="647" y="377"/>
                    <a:pt x="647" y="374"/>
                    <a:pt x="645" y="376"/>
                  </a:cubicBezTo>
                  <a:cubicBezTo>
                    <a:pt x="645" y="378"/>
                    <a:pt x="646" y="379"/>
                    <a:pt x="646" y="380"/>
                  </a:cubicBezTo>
                  <a:cubicBezTo>
                    <a:pt x="648" y="380"/>
                    <a:pt x="649" y="380"/>
                    <a:pt x="650" y="380"/>
                  </a:cubicBezTo>
                  <a:cubicBezTo>
                    <a:pt x="650" y="379"/>
                    <a:pt x="650" y="377"/>
                    <a:pt x="650" y="376"/>
                  </a:cubicBezTo>
                  <a:close/>
                  <a:moveTo>
                    <a:pt x="652" y="389"/>
                  </a:moveTo>
                  <a:cubicBezTo>
                    <a:pt x="650" y="388"/>
                    <a:pt x="649" y="387"/>
                    <a:pt x="645" y="388"/>
                  </a:cubicBezTo>
                  <a:cubicBezTo>
                    <a:pt x="647" y="391"/>
                    <a:pt x="647" y="395"/>
                    <a:pt x="651" y="395"/>
                  </a:cubicBezTo>
                  <a:cubicBezTo>
                    <a:pt x="653" y="392"/>
                    <a:pt x="653" y="392"/>
                    <a:pt x="652" y="389"/>
                  </a:cubicBezTo>
                  <a:close/>
                  <a:moveTo>
                    <a:pt x="645" y="400"/>
                  </a:moveTo>
                  <a:cubicBezTo>
                    <a:pt x="645" y="401"/>
                    <a:pt x="645" y="402"/>
                    <a:pt x="645" y="403"/>
                  </a:cubicBezTo>
                  <a:cubicBezTo>
                    <a:pt x="647" y="405"/>
                    <a:pt x="652" y="404"/>
                    <a:pt x="650" y="399"/>
                  </a:cubicBezTo>
                  <a:cubicBezTo>
                    <a:pt x="648" y="399"/>
                    <a:pt x="646" y="399"/>
                    <a:pt x="645" y="400"/>
                  </a:cubicBezTo>
                  <a:close/>
                  <a:moveTo>
                    <a:pt x="464" y="411"/>
                  </a:moveTo>
                  <a:cubicBezTo>
                    <a:pt x="467" y="411"/>
                    <a:pt x="469" y="410"/>
                    <a:pt x="472" y="410"/>
                  </a:cubicBezTo>
                  <a:cubicBezTo>
                    <a:pt x="472" y="407"/>
                    <a:pt x="472" y="405"/>
                    <a:pt x="472" y="402"/>
                  </a:cubicBezTo>
                  <a:cubicBezTo>
                    <a:pt x="464" y="398"/>
                    <a:pt x="458" y="406"/>
                    <a:pt x="464" y="411"/>
                  </a:cubicBezTo>
                  <a:close/>
                  <a:moveTo>
                    <a:pt x="642" y="410"/>
                  </a:moveTo>
                  <a:cubicBezTo>
                    <a:pt x="640" y="410"/>
                    <a:pt x="638" y="410"/>
                    <a:pt x="637" y="410"/>
                  </a:cubicBezTo>
                  <a:cubicBezTo>
                    <a:pt x="636" y="414"/>
                    <a:pt x="643" y="414"/>
                    <a:pt x="642" y="410"/>
                  </a:cubicBezTo>
                  <a:close/>
                  <a:moveTo>
                    <a:pt x="673" y="420"/>
                  </a:moveTo>
                  <a:cubicBezTo>
                    <a:pt x="674" y="417"/>
                    <a:pt x="673" y="415"/>
                    <a:pt x="669" y="414"/>
                  </a:cubicBezTo>
                  <a:cubicBezTo>
                    <a:pt x="667" y="417"/>
                    <a:pt x="669" y="422"/>
                    <a:pt x="673" y="420"/>
                  </a:cubicBezTo>
                  <a:close/>
                  <a:moveTo>
                    <a:pt x="621" y="424"/>
                  </a:moveTo>
                  <a:cubicBezTo>
                    <a:pt x="620" y="429"/>
                    <a:pt x="627" y="429"/>
                    <a:pt x="627" y="426"/>
                  </a:cubicBezTo>
                  <a:cubicBezTo>
                    <a:pt x="626" y="425"/>
                    <a:pt x="625" y="423"/>
                    <a:pt x="621" y="424"/>
                  </a:cubicBezTo>
                  <a:close/>
                  <a:moveTo>
                    <a:pt x="569" y="434"/>
                  </a:moveTo>
                  <a:cubicBezTo>
                    <a:pt x="569" y="435"/>
                    <a:pt x="569" y="436"/>
                    <a:pt x="569" y="437"/>
                  </a:cubicBezTo>
                  <a:cubicBezTo>
                    <a:pt x="573" y="438"/>
                    <a:pt x="575" y="438"/>
                    <a:pt x="580" y="437"/>
                  </a:cubicBezTo>
                  <a:cubicBezTo>
                    <a:pt x="580" y="436"/>
                    <a:pt x="580" y="435"/>
                    <a:pt x="580" y="434"/>
                  </a:cubicBezTo>
                  <a:cubicBezTo>
                    <a:pt x="578" y="434"/>
                    <a:pt x="571" y="432"/>
                    <a:pt x="569" y="434"/>
                  </a:cubicBezTo>
                  <a:close/>
                  <a:moveTo>
                    <a:pt x="52" y="579"/>
                  </a:moveTo>
                  <a:cubicBezTo>
                    <a:pt x="49" y="578"/>
                    <a:pt x="49" y="581"/>
                    <a:pt x="46" y="581"/>
                  </a:cubicBezTo>
                  <a:cubicBezTo>
                    <a:pt x="46" y="579"/>
                    <a:pt x="45" y="577"/>
                    <a:pt x="45" y="575"/>
                  </a:cubicBezTo>
                  <a:cubicBezTo>
                    <a:pt x="43" y="575"/>
                    <a:pt x="42" y="575"/>
                    <a:pt x="41" y="575"/>
                  </a:cubicBezTo>
                  <a:cubicBezTo>
                    <a:pt x="41" y="580"/>
                    <a:pt x="36" y="581"/>
                    <a:pt x="36" y="585"/>
                  </a:cubicBezTo>
                  <a:cubicBezTo>
                    <a:pt x="38" y="589"/>
                    <a:pt x="40" y="583"/>
                    <a:pt x="41" y="585"/>
                  </a:cubicBezTo>
                  <a:cubicBezTo>
                    <a:pt x="40" y="589"/>
                    <a:pt x="36" y="589"/>
                    <a:pt x="38" y="595"/>
                  </a:cubicBezTo>
                  <a:cubicBezTo>
                    <a:pt x="39" y="595"/>
                    <a:pt x="40" y="595"/>
                    <a:pt x="40" y="596"/>
                  </a:cubicBezTo>
                  <a:cubicBezTo>
                    <a:pt x="45" y="595"/>
                    <a:pt x="48" y="592"/>
                    <a:pt x="47" y="585"/>
                  </a:cubicBezTo>
                  <a:cubicBezTo>
                    <a:pt x="51" y="585"/>
                    <a:pt x="55" y="583"/>
                    <a:pt x="52" y="579"/>
                  </a:cubicBezTo>
                  <a:close/>
                  <a:moveTo>
                    <a:pt x="53" y="591"/>
                  </a:moveTo>
                  <a:cubicBezTo>
                    <a:pt x="57" y="592"/>
                    <a:pt x="59" y="587"/>
                    <a:pt x="57" y="584"/>
                  </a:cubicBezTo>
                  <a:cubicBezTo>
                    <a:pt x="53" y="584"/>
                    <a:pt x="51" y="589"/>
                    <a:pt x="53" y="591"/>
                  </a:cubicBezTo>
                  <a:close/>
                  <a:moveTo>
                    <a:pt x="66" y="593"/>
                  </a:moveTo>
                  <a:cubicBezTo>
                    <a:pt x="69" y="593"/>
                    <a:pt x="72" y="591"/>
                    <a:pt x="72" y="588"/>
                  </a:cubicBezTo>
                  <a:cubicBezTo>
                    <a:pt x="69" y="586"/>
                    <a:pt x="64" y="588"/>
                    <a:pt x="66" y="593"/>
                  </a:cubicBezTo>
                  <a:close/>
                  <a:moveTo>
                    <a:pt x="48" y="601"/>
                  </a:moveTo>
                  <a:cubicBezTo>
                    <a:pt x="51" y="601"/>
                    <a:pt x="53" y="600"/>
                    <a:pt x="52" y="598"/>
                  </a:cubicBezTo>
                  <a:cubicBezTo>
                    <a:pt x="51" y="598"/>
                    <a:pt x="51" y="597"/>
                    <a:pt x="49" y="597"/>
                  </a:cubicBezTo>
                  <a:cubicBezTo>
                    <a:pt x="49" y="598"/>
                    <a:pt x="48" y="599"/>
                    <a:pt x="48" y="601"/>
                  </a:cubicBezTo>
                  <a:close/>
                  <a:moveTo>
                    <a:pt x="379" y="1349"/>
                  </a:moveTo>
                  <a:cubicBezTo>
                    <a:pt x="375" y="1358"/>
                    <a:pt x="385" y="1363"/>
                    <a:pt x="383" y="1371"/>
                  </a:cubicBezTo>
                  <a:cubicBezTo>
                    <a:pt x="387" y="1371"/>
                    <a:pt x="388" y="1373"/>
                    <a:pt x="392" y="1373"/>
                  </a:cubicBezTo>
                  <a:cubicBezTo>
                    <a:pt x="395" y="1363"/>
                    <a:pt x="386" y="1364"/>
                    <a:pt x="389" y="1355"/>
                  </a:cubicBezTo>
                  <a:cubicBezTo>
                    <a:pt x="386" y="1352"/>
                    <a:pt x="385" y="1348"/>
                    <a:pt x="379" y="1349"/>
                  </a:cubicBezTo>
                  <a:close/>
                  <a:moveTo>
                    <a:pt x="394" y="1384"/>
                  </a:moveTo>
                  <a:cubicBezTo>
                    <a:pt x="395" y="1383"/>
                    <a:pt x="395" y="1381"/>
                    <a:pt x="395" y="1378"/>
                  </a:cubicBezTo>
                  <a:cubicBezTo>
                    <a:pt x="393" y="1378"/>
                    <a:pt x="390" y="1378"/>
                    <a:pt x="389" y="1379"/>
                  </a:cubicBezTo>
                  <a:cubicBezTo>
                    <a:pt x="388" y="1383"/>
                    <a:pt x="391" y="1384"/>
                    <a:pt x="394" y="1384"/>
                  </a:cubicBezTo>
                  <a:close/>
                  <a:moveTo>
                    <a:pt x="388" y="1389"/>
                  </a:moveTo>
                  <a:cubicBezTo>
                    <a:pt x="388" y="1388"/>
                    <a:pt x="388" y="1386"/>
                    <a:pt x="388" y="1385"/>
                  </a:cubicBezTo>
                  <a:cubicBezTo>
                    <a:pt x="387" y="1385"/>
                    <a:pt x="386" y="1385"/>
                    <a:pt x="384" y="1385"/>
                  </a:cubicBezTo>
                  <a:cubicBezTo>
                    <a:pt x="384" y="1387"/>
                    <a:pt x="386" y="1389"/>
                    <a:pt x="388" y="1389"/>
                  </a:cubicBezTo>
                  <a:close/>
                  <a:moveTo>
                    <a:pt x="420" y="1483"/>
                  </a:moveTo>
                  <a:cubicBezTo>
                    <a:pt x="420" y="1487"/>
                    <a:pt x="424" y="1492"/>
                    <a:pt x="427" y="1490"/>
                  </a:cubicBezTo>
                  <a:cubicBezTo>
                    <a:pt x="426" y="1487"/>
                    <a:pt x="425" y="1485"/>
                    <a:pt x="424" y="1483"/>
                  </a:cubicBezTo>
                  <a:cubicBezTo>
                    <a:pt x="422" y="1483"/>
                    <a:pt x="421" y="1483"/>
                    <a:pt x="420" y="1483"/>
                  </a:cubicBezTo>
                  <a:close/>
                  <a:moveTo>
                    <a:pt x="428" y="1484"/>
                  </a:moveTo>
                  <a:cubicBezTo>
                    <a:pt x="428" y="1485"/>
                    <a:pt x="428" y="1486"/>
                    <a:pt x="428" y="1487"/>
                  </a:cubicBezTo>
                  <a:cubicBezTo>
                    <a:pt x="430" y="1487"/>
                    <a:pt x="431" y="1487"/>
                    <a:pt x="431" y="1485"/>
                  </a:cubicBezTo>
                  <a:cubicBezTo>
                    <a:pt x="430" y="1485"/>
                    <a:pt x="430" y="1483"/>
                    <a:pt x="428" y="1484"/>
                  </a:cubicBezTo>
                  <a:close/>
                  <a:moveTo>
                    <a:pt x="443" y="1502"/>
                  </a:moveTo>
                  <a:cubicBezTo>
                    <a:pt x="439" y="1501"/>
                    <a:pt x="436" y="1499"/>
                    <a:pt x="432" y="1497"/>
                  </a:cubicBezTo>
                  <a:cubicBezTo>
                    <a:pt x="432" y="1502"/>
                    <a:pt x="442" y="1505"/>
                    <a:pt x="443" y="1502"/>
                  </a:cubicBezTo>
                  <a:close/>
                  <a:moveTo>
                    <a:pt x="582" y="1512"/>
                  </a:moveTo>
                  <a:cubicBezTo>
                    <a:pt x="579" y="1504"/>
                    <a:pt x="566" y="1509"/>
                    <a:pt x="566" y="1516"/>
                  </a:cubicBezTo>
                  <a:cubicBezTo>
                    <a:pt x="570" y="1518"/>
                    <a:pt x="573" y="1515"/>
                    <a:pt x="578" y="1516"/>
                  </a:cubicBezTo>
                  <a:cubicBezTo>
                    <a:pt x="577" y="1519"/>
                    <a:pt x="580" y="1518"/>
                    <a:pt x="580" y="1519"/>
                  </a:cubicBezTo>
                  <a:cubicBezTo>
                    <a:pt x="586" y="1518"/>
                    <a:pt x="594" y="1518"/>
                    <a:pt x="597" y="1513"/>
                  </a:cubicBezTo>
                  <a:cubicBezTo>
                    <a:pt x="592" y="1510"/>
                    <a:pt x="586" y="1508"/>
                    <a:pt x="582" y="1512"/>
                  </a:cubicBezTo>
                  <a:close/>
                  <a:moveTo>
                    <a:pt x="1053" y="853"/>
                  </a:moveTo>
                  <a:cubicBezTo>
                    <a:pt x="1053" y="849"/>
                    <a:pt x="1055" y="846"/>
                    <a:pt x="1054" y="844"/>
                  </a:cubicBezTo>
                  <a:cubicBezTo>
                    <a:pt x="1053" y="835"/>
                    <a:pt x="1043" y="831"/>
                    <a:pt x="1033" y="831"/>
                  </a:cubicBezTo>
                  <a:cubicBezTo>
                    <a:pt x="1026" y="827"/>
                    <a:pt x="1022" y="819"/>
                    <a:pt x="1014" y="815"/>
                  </a:cubicBezTo>
                  <a:cubicBezTo>
                    <a:pt x="1003" y="793"/>
                    <a:pt x="989" y="769"/>
                    <a:pt x="958" y="770"/>
                  </a:cubicBezTo>
                  <a:cubicBezTo>
                    <a:pt x="954" y="765"/>
                    <a:pt x="948" y="761"/>
                    <a:pt x="940" y="760"/>
                  </a:cubicBezTo>
                  <a:cubicBezTo>
                    <a:pt x="929" y="743"/>
                    <a:pt x="911" y="749"/>
                    <a:pt x="897" y="757"/>
                  </a:cubicBezTo>
                  <a:cubicBezTo>
                    <a:pt x="900" y="752"/>
                    <a:pt x="903" y="748"/>
                    <a:pt x="907" y="744"/>
                  </a:cubicBezTo>
                  <a:cubicBezTo>
                    <a:pt x="903" y="739"/>
                    <a:pt x="903" y="724"/>
                    <a:pt x="890" y="725"/>
                  </a:cubicBezTo>
                  <a:cubicBezTo>
                    <a:pt x="885" y="712"/>
                    <a:pt x="867" y="711"/>
                    <a:pt x="861" y="700"/>
                  </a:cubicBezTo>
                  <a:cubicBezTo>
                    <a:pt x="852" y="700"/>
                    <a:pt x="847" y="697"/>
                    <a:pt x="841" y="696"/>
                  </a:cubicBezTo>
                  <a:cubicBezTo>
                    <a:pt x="835" y="698"/>
                    <a:pt x="834" y="706"/>
                    <a:pt x="832" y="710"/>
                  </a:cubicBezTo>
                  <a:cubicBezTo>
                    <a:pt x="829" y="709"/>
                    <a:pt x="825" y="710"/>
                    <a:pt x="824" y="707"/>
                  </a:cubicBezTo>
                  <a:cubicBezTo>
                    <a:pt x="830" y="702"/>
                    <a:pt x="834" y="695"/>
                    <a:pt x="837" y="687"/>
                  </a:cubicBezTo>
                  <a:cubicBezTo>
                    <a:pt x="829" y="681"/>
                    <a:pt x="813" y="680"/>
                    <a:pt x="813" y="668"/>
                  </a:cubicBezTo>
                  <a:cubicBezTo>
                    <a:pt x="808" y="665"/>
                    <a:pt x="806" y="672"/>
                    <a:pt x="800" y="669"/>
                  </a:cubicBezTo>
                  <a:cubicBezTo>
                    <a:pt x="798" y="674"/>
                    <a:pt x="806" y="674"/>
                    <a:pt x="803" y="676"/>
                  </a:cubicBezTo>
                  <a:cubicBezTo>
                    <a:pt x="798" y="676"/>
                    <a:pt x="792" y="676"/>
                    <a:pt x="793" y="670"/>
                  </a:cubicBezTo>
                  <a:cubicBezTo>
                    <a:pt x="801" y="666"/>
                    <a:pt x="804" y="658"/>
                    <a:pt x="813" y="657"/>
                  </a:cubicBezTo>
                  <a:cubicBezTo>
                    <a:pt x="812" y="651"/>
                    <a:pt x="817" y="651"/>
                    <a:pt x="815" y="645"/>
                  </a:cubicBezTo>
                  <a:cubicBezTo>
                    <a:pt x="787" y="646"/>
                    <a:pt x="810" y="601"/>
                    <a:pt x="791" y="593"/>
                  </a:cubicBezTo>
                  <a:cubicBezTo>
                    <a:pt x="789" y="594"/>
                    <a:pt x="791" y="598"/>
                    <a:pt x="788" y="597"/>
                  </a:cubicBezTo>
                  <a:cubicBezTo>
                    <a:pt x="787" y="582"/>
                    <a:pt x="774" y="580"/>
                    <a:pt x="771" y="567"/>
                  </a:cubicBezTo>
                  <a:cubicBezTo>
                    <a:pt x="753" y="565"/>
                    <a:pt x="744" y="544"/>
                    <a:pt x="723" y="551"/>
                  </a:cubicBezTo>
                  <a:cubicBezTo>
                    <a:pt x="712" y="548"/>
                    <a:pt x="703" y="544"/>
                    <a:pt x="691" y="542"/>
                  </a:cubicBezTo>
                  <a:cubicBezTo>
                    <a:pt x="690" y="540"/>
                    <a:pt x="689" y="538"/>
                    <a:pt x="689" y="535"/>
                  </a:cubicBezTo>
                  <a:cubicBezTo>
                    <a:pt x="685" y="534"/>
                    <a:pt x="685" y="536"/>
                    <a:pt x="682" y="534"/>
                  </a:cubicBezTo>
                  <a:cubicBezTo>
                    <a:pt x="682" y="524"/>
                    <a:pt x="671" y="525"/>
                    <a:pt x="666" y="520"/>
                  </a:cubicBezTo>
                  <a:cubicBezTo>
                    <a:pt x="673" y="499"/>
                    <a:pt x="649" y="495"/>
                    <a:pt x="640" y="485"/>
                  </a:cubicBezTo>
                  <a:cubicBezTo>
                    <a:pt x="633" y="486"/>
                    <a:pt x="627" y="485"/>
                    <a:pt x="622" y="482"/>
                  </a:cubicBezTo>
                  <a:cubicBezTo>
                    <a:pt x="624" y="476"/>
                    <a:pt x="630" y="476"/>
                    <a:pt x="631" y="471"/>
                  </a:cubicBezTo>
                  <a:cubicBezTo>
                    <a:pt x="627" y="467"/>
                    <a:pt x="619" y="465"/>
                    <a:pt x="615" y="461"/>
                  </a:cubicBezTo>
                  <a:cubicBezTo>
                    <a:pt x="619" y="461"/>
                    <a:pt x="622" y="461"/>
                    <a:pt x="626" y="461"/>
                  </a:cubicBezTo>
                  <a:cubicBezTo>
                    <a:pt x="629" y="456"/>
                    <a:pt x="633" y="454"/>
                    <a:pt x="633" y="447"/>
                  </a:cubicBezTo>
                  <a:cubicBezTo>
                    <a:pt x="630" y="444"/>
                    <a:pt x="627" y="448"/>
                    <a:pt x="623" y="448"/>
                  </a:cubicBezTo>
                  <a:cubicBezTo>
                    <a:pt x="621" y="457"/>
                    <a:pt x="610" y="457"/>
                    <a:pt x="602" y="461"/>
                  </a:cubicBezTo>
                  <a:cubicBezTo>
                    <a:pt x="602" y="456"/>
                    <a:pt x="598" y="450"/>
                    <a:pt x="598" y="448"/>
                  </a:cubicBezTo>
                  <a:cubicBezTo>
                    <a:pt x="602" y="447"/>
                    <a:pt x="609" y="449"/>
                    <a:pt x="611" y="447"/>
                  </a:cubicBezTo>
                  <a:cubicBezTo>
                    <a:pt x="599" y="443"/>
                    <a:pt x="589" y="440"/>
                    <a:pt x="577" y="441"/>
                  </a:cubicBezTo>
                  <a:cubicBezTo>
                    <a:pt x="568" y="442"/>
                    <a:pt x="559" y="448"/>
                    <a:pt x="550" y="447"/>
                  </a:cubicBezTo>
                  <a:cubicBezTo>
                    <a:pt x="544" y="446"/>
                    <a:pt x="538" y="437"/>
                    <a:pt x="531" y="435"/>
                  </a:cubicBezTo>
                  <a:cubicBezTo>
                    <a:pt x="517" y="430"/>
                    <a:pt x="503" y="438"/>
                    <a:pt x="492" y="428"/>
                  </a:cubicBezTo>
                  <a:cubicBezTo>
                    <a:pt x="492" y="425"/>
                    <a:pt x="492" y="422"/>
                    <a:pt x="492" y="419"/>
                  </a:cubicBezTo>
                  <a:cubicBezTo>
                    <a:pt x="478" y="407"/>
                    <a:pt x="446" y="414"/>
                    <a:pt x="431" y="421"/>
                  </a:cubicBezTo>
                  <a:cubicBezTo>
                    <a:pt x="430" y="417"/>
                    <a:pt x="433" y="413"/>
                    <a:pt x="430" y="408"/>
                  </a:cubicBezTo>
                  <a:cubicBezTo>
                    <a:pt x="437" y="404"/>
                    <a:pt x="449" y="407"/>
                    <a:pt x="449" y="396"/>
                  </a:cubicBezTo>
                  <a:cubicBezTo>
                    <a:pt x="433" y="386"/>
                    <a:pt x="425" y="407"/>
                    <a:pt x="413" y="401"/>
                  </a:cubicBezTo>
                  <a:cubicBezTo>
                    <a:pt x="407" y="406"/>
                    <a:pt x="397" y="410"/>
                    <a:pt x="387" y="406"/>
                  </a:cubicBezTo>
                  <a:cubicBezTo>
                    <a:pt x="384" y="408"/>
                    <a:pt x="384" y="411"/>
                    <a:pt x="380" y="412"/>
                  </a:cubicBezTo>
                  <a:cubicBezTo>
                    <a:pt x="363" y="406"/>
                    <a:pt x="352" y="420"/>
                    <a:pt x="349" y="433"/>
                  </a:cubicBezTo>
                  <a:cubicBezTo>
                    <a:pt x="337" y="435"/>
                    <a:pt x="329" y="442"/>
                    <a:pt x="319" y="446"/>
                  </a:cubicBezTo>
                  <a:cubicBezTo>
                    <a:pt x="316" y="445"/>
                    <a:pt x="313" y="443"/>
                    <a:pt x="310" y="440"/>
                  </a:cubicBezTo>
                  <a:cubicBezTo>
                    <a:pt x="310" y="438"/>
                    <a:pt x="308" y="437"/>
                    <a:pt x="309" y="434"/>
                  </a:cubicBezTo>
                  <a:cubicBezTo>
                    <a:pt x="298" y="428"/>
                    <a:pt x="279" y="420"/>
                    <a:pt x="269" y="431"/>
                  </a:cubicBezTo>
                  <a:cubicBezTo>
                    <a:pt x="268" y="429"/>
                    <a:pt x="265" y="430"/>
                    <a:pt x="262" y="430"/>
                  </a:cubicBezTo>
                  <a:cubicBezTo>
                    <a:pt x="251" y="441"/>
                    <a:pt x="244" y="432"/>
                    <a:pt x="232" y="432"/>
                  </a:cubicBezTo>
                  <a:cubicBezTo>
                    <a:pt x="232" y="429"/>
                    <a:pt x="233" y="428"/>
                    <a:pt x="233" y="424"/>
                  </a:cubicBezTo>
                  <a:cubicBezTo>
                    <a:pt x="222" y="421"/>
                    <a:pt x="221" y="408"/>
                    <a:pt x="220" y="395"/>
                  </a:cubicBezTo>
                  <a:cubicBezTo>
                    <a:pt x="223" y="394"/>
                    <a:pt x="226" y="393"/>
                    <a:pt x="227" y="390"/>
                  </a:cubicBezTo>
                  <a:cubicBezTo>
                    <a:pt x="225" y="383"/>
                    <a:pt x="228" y="380"/>
                    <a:pt x="235" y="379"/>
                  </a:cubicBezTo>
                  <a:cubicBezTo>
                    <a:pt x="237" y="366"/>
                    <a:pt x="245" y="358"/>
                    <a:pt x="254" y="351"/>
                  </a:cubicBezTo>
                  <a:cubicBezTo>
                    <a:pt x="252" y="343"/>
                    <a:pt x="259" y="345"/>
                    <a:pt x="259" y="340"/>
                  </a:cubicBezTo>
                  <a:cubicBezTo>
                    <a:pt x="249" y="332"/>
                    <a:pt x="238" y="326"/>
                    <a:pt x="223" y="326"/>
                  </a:cubicBezTo>
                  <a:cubicBezTo>
                    <a:pt x="217" y="332"/>
                    <a:pt x="200" y="333"/>
                    <a:pt x="192" y="327"/>
                  </a:cubicBezTo>
                  <a:cubicBezTo>
                    <a:pt x="190" y="331"/>
                    <a:pt x="183" y="330"/>
                    <a:pt x="179" y="328"/>
                  </a:cubicBezTo>
                  <a:cubicBezTo>
                    <a:pt x="181" y="322"/>
                    <a:pt x="187" y="325"/>
                    <a:pt x="190" y="322"/>
                  </a:cubicBezTo>
                  <a:cubicBezTo>
                    <a:pt x="198" y="317"/>
                    <a:pt x="198" y="303"/>
                    <a:pt x="208" y="300"/>
                  </a:cubicBezTo>
                  <a:cubicBezTo>
                    <a:pt x="208" y="298"/>
                    <a:pt x="204" y="296"/>
                    <a:pt x="208" y="294"/>
                  </a:cubicBezTo>
                  <a:cubicBezTo>
                    <a:pt x="211" y="294"/>
                    <a:pt x="209" y="298"/>
                    <a:pt x="213" y="296"/>
                  </a:cubicBezTo>
                  <a:cubicBezTo>
                    <a:pt x="223" y="291"/>
                    <a:pt x="227" y="279"/>
                    <a:pt x="236" y="272"/>
                  </a:cubicBezTo>
                  <a:cubicBezTo>
                    <a:pt x="242" y="267"/>
                    <a:pt x="253" y="265"/>
                    <a:pt x="255" y="255"/>
                  </a:cubicBezTo>
                  <a:cubicBezTo>
                    <a:pt x="239" y="252"/>
                    <a:pt x="228" y="257"/>
                    <a:pt x="214" y="258"/>
                  </a:cubicBezTo>
                  <a:cubicBezTo>
                    <a:pt x="193" y="260"/>
                    <a:pt x="196" y="274"/>
                    <a:pt x="181" y="284"/>
                  </a:cubicBezTo>
                  <a:cubicBezTo>
                    <a:pt x="172" y="290"/>
                    <a:pt x="166" y="291"/>
                    <a:pt x="160" y="296"/>
                  </a:cubicBezTo>
                  <a:cubicBezTo>
                    <a:pt x="157" y="297"/>
                    <a:pt x="160" y="292"/>
                    <a:pt x="157" y="293"/>
                  </a:cubicBezTo>
                  <a:cubicBezTo>
                    <a:pt x="142" y="294"/>
                    <a:pt x="132" y="300"/>
                    <a:pt x="118" y="302"/>
                  </a:cubicBezTo>
                  <a:cubicBezTo>
                    <a:pt x="118" y="301"/>
                    <a:pt x="118" y="299"/>
                    <a:pt x="118" y="297"/>
                  </a:cubicBezTo>
                  <a:cubicBezTo>
                    <a:pt x="116" y="295"/>
                    <a:pt x="110" y="298"/>
                    <a:pt x="108" y="295"/>
                  </a:cubicBezTo>
                  <a:cubicBezTo>
                    <a:pt x="107" y="287"/>
                    <a:pt x="111" y="283"/>
                    <a:pt x="110" y="273"/>
                  </a:cubicBezTo>
                  <a:cubicBezTo>
                    <a:pt x="116" y="249"/>
                    <a:pt x="135" y="238"/>
                    <a:pt x="148" y="221"/>
                  </a:cubicBezTo>
                  <a:cubicBezTo>
                    <a:pt x="162" y="218"/>
                    <a:pt x="167" y="203"/>
                    <a:pt x="173" y="197"/>
                  </a:cubicBezTo>
                  <a:cubicBezTo>
                    <a:pt x="182" y="191"/>
                    <a:pt x="193" y="187"/>
                    <a:pt x="201" y="181"/>
                  </a:cubicBezTo>
                  <a:cubicBezTo>
                    <a:pt x="214" y="183"/>
                    <a:pt x="224" y="174"/>
                    <a:pt x="232" y="168"/>
                  </a:cubicBezTo>
                  <a:cubicBezTo>
                    <a:pt x="241" y="173"/>
                    <a:pt x="252" y="160"/>
                    <a:pt x="260" y="168"/>
                  </a:cubicBezTo>
                  <a:cubicBezTo>
                    <a:pt x="265" y="168"/>
                    <a:pt x="266" y="164"/>
                    <a:pt x="271" y="164"/>
                  </a:cubicBezTo>
                  <a:cubicBezTo>
                    <a:pt x="273" y="166"/>
                    <a:pt x="269" y="168"/>
                    <a:pt x="272" y="171"/>
                  </a:cubicBezTo>
                  <a:cubicBezTo>
                    <a:pt x="282" y="170"/>
                    <a:pt x="285" y="173"/>
                    <a:pt x="291" y="168"/>
                  </a:cubicBezTo>
                  <a:cubicBezTo>
                    <a:pt x="294" y="170"/>
                    <a:pt x="295" y="172"/>
                    <a:pt x="300" y="171"/>
                  </a:cubicBezTo>
                  <a:cubicBezTo>
                    <a:pt x="301" y="168"/>
                    <a:pt x="298" y="168"/>
                    <a:pt x="299" y="165"/>
                  </a:cubicBezTo>
                  <a:cubicBezTo>
                    <a:pt x="313" y="155"/>
                    <a:pt x="336" y="155"/>
                    <a:pt x="355" y="159"/>
                  </a:cubicBezTo>
                  <a:cubicBezTo>
                    <a:pt x="354" y="161"/>
                    <a:pt x="354" y="164"/>
                    <a:pt x="356" y="165"/>
                  </a:cubicBezTo>
                  <a:cubicBezTo>
                    <a:pt x="364" y="165"/>
                    <a:pt x="368" y="160"/>
                    <a:pt x="377" y="160"/>
                  </a:cubicBezTo>
                  <a:cubicBezTo>
                    <a:pt x="378" y="162"/>
                    <a:pt x="377" y="166"/>
                    <a:pt x="379" y="169"/>
                  </a:cubicBezTo>
                  <a:cubicBezTo>
                    <a:pt x="381" y="169"/>
                    <a:pt x="384" y="169"/>
                    <a:pt x="385" y="171"/>
                  </a:cubicBezTo>
                  <a:cubicBezTo>
                    <a:pt x="383" y="176"/>
                    <a:pt x="377" y="177"/>
                    <a:pt x="374" y="181"/>
                  </a:cubicBezTo>
                  <a:cubicBezTo>
                    <a:pt x="373" y="184"/>
                    <a:pt x="377" y="182"/>
                    <a:pt x="377" y="185"/>
                  </a:cubicBezTo>
                  <a:cubicBezTo>
                    <a:pt x="375" y="187"/>
                    <a:pt x="370" y="186"/>
                    <a:pt x="370" y="190"/>
                  </a:cubicBezTo>
                  <a:cubicBezTo>
                    <a:pt x="372" y="195"/>
                    <a:pt x="373" y="206"/>
                    <a:pt x="374" y="214"/>
                  </a:cubicBezTo>
                  <a:cubicBezTo>
                    <a:pt x="388" y="215"/>
                    <a:pt x="397" y="203"/>
                    <a:pt x="405" y="195"/>
                  </a:cubicBezTo>
                  <a:cubicBezTo>
                    <a:pt x="404" y="184"/>
                    <a:pt x="409" y="180"/>
                    <a:pt x="413" y="175"/>
                  </a:cubicBezTo>
                  <a:cubicBezTo>
                    <a:pt x="413" y="173"/>
                    <a:pt x="412" y="170"/>
                    <a:pt x="412" y="167"/>
                  </a:cubicBezTo>
                  <a:cubicBezTo>
                    <a:pt x="414" y="156"/>
                    <a:pt x="434" y="142"/>
                    <a:pt x="453" y="139"/>
                  </a:cubicBezTo>
                  <a:cubicBezTo>
                    <a:pt x="455" y="139"/>
                    <a:pt x="458" y="139"/>
                    <a:pt x="461" y="139"/>
                  </a:cubicBezTo>
                  <a:cubicBezTo>
                    <a:pt x="467" y="138"/>
                    <a:pt x="480" y="131"/>
                    <a:pt x="486" y="129"/>
                  </a:cubicBezTo>
                  <a:cubicBezTo>
                    <a:pt x="490" y="129"/>
                    <a:pt x="495" y="131"/>
                    <a:pt x="500" y="130"/>
                  </a:cubicBezTo>
                  <a:cubicBezTo>
                    <a:pt x="510" y="129"/>
                    <a:pt x="520" y="121"/>
                    <a:pt x="532" y="125"/>
                  </a:cubicBezTo>
                  <a:cubicBezTo>
                    <a:pt x="535" y="123"/>
                    <a:pt x="528" y="119"/>
                    <a:pt x="533" y="118"/>
                  </a:cubicBezTo>
                  <a:cubicBezTo>
                    <a:pt x="539" y="120"/>
                    <a:pt x="543" y="119"/>
                    <a:pt x="548" y="116"/>
                  </a:cubicBezTo>
                  <a:cubicBezTo>
                    <a:pt x="546" y="115"/>
                    <a:pt x="542" y="116"/>
                    <a:pt x="543" y="113"/>
                  </a:cubicBezTo>
                  <a:cubicBezTo>
                    <a:pt x="545" y="113"/>
                    <a:pt x="548" y="113"/>
                    <a:pt x="550" y="113"/>
                  </a:cubicBezTo>
                  <a:cubicBezTo>
                    <a:pt x="557" y="106"/>
                    <a:pt x="553" y="99"/>
                    <a:pt x="555" y="95"/>
                  </a:cubicBezTo>
                  <a:cubicBezTo>
                    <a:pt x="558" y="101"/>
                    <a:pt x="564" y="94"/>
                    <a:pt x="568" y="99"/>
                  </a:cubicBezTo>
                  <a:cubicBezTo>
                    <a:pt x="566" y="103"/>
                    <a:pt x="559" y="101"/>
                    <a:pt x="558" y="106"/>
                  </a:cubicBezTo>
                  <a:cubicBezTo>
                    <a:pt x="566" y="104"/>
                    <a:pt x="575" y="103"/>
                    <a:pt x="582" y="100"/>
                  </a:cubicBezTo>
                  <a:cubicBezTo>
                    <a:pt x="584" y="97"/>
                    <a:pt x="582" y="91"/>
                    <a:pt x="587" y="91"/>
                  </a:cubicBezTo>
                  <a:cubicBezTo>
                    <a:pt x="590" y="94"/>
                    <a:pt x="586" y="93"/>
                    <a:pt x="588" y="96"/>
                  </a:cubicBezTo>
                  <a:cubicBezTo>
                    <a:pt x="596" y="93"/>
                    <a:pt x="611" y="91"/>
                    <a:pt x="613" y="85"/>
                  </a:cubicBezTo>
                  <a:cubicBezTo>
                    <a:pt x="627" y="92"/>
                    <a:pt x="644" y="82"/>
                    <a:pt x="658" y="84"/>
                  </a:cubicBezTo>
                  <a:cubicBezTo>
                    <a:pt x="664" y="85"/>
                    <a:pt x="671" y="91"/>
                    <a:pt x="676" y="84"/>
                  </a:cubicBezTo>
                  <a:cubicBezTo>
                    <a:pt x="673" y="82"/>
                    <a:pt x="668" y="86"/>
                    <a:pt x="668" y="80"/>
                  </a:cubicBezTo>
                  <a:cubicBezTo>
                    <a:pt x="693" y="69"/>
                    <a:pt x="727" y="76"/>
                    <a:pt x="760" y="77"/>
                  </a:cubicBezTo>
                  <a:cubicBezTo>
                    <a:pt x="752" y="80"/>
                    <a:pt x="739" y="76"/>
                    <a:pt x="733" y="80"/>
                  </a:cubicBezTo>
                  <a:cubicBezTo>
                    <a:pt x="737" y="89"/>
                    <a:pt x="753" y="85"/>
                    <a:pt x="762" y="83"/>
                  </a:cubicBezTo>
                  <a:cubicBezTo>
                    <a:pt x="771" y="87"/>
                    <a:pt x="788" y="87"/>
                    <a:pt x="797" y="87"/>
                  </a:cubicBezTo>
                  <a:cubicBezTo>
                    <a:pt x="792" y="80"/>
                    <a:pt x="775" y="84"/>
                    <a:pt x="771" y="76"/>
                  </a:cubicBezTo>
                  <a:cubicBezTo>
                    <a:pt x="777" y="77"/>
                    <a:pt x="783" y="81"/>
                    <a:pt x="789" y="79"/>
                  </a:cubicBezTo>
                  <a:cubicBezTo>
                    <a:pt x="778" y="74"/>
                    <a:pt x="751" y="74"/>
                    <a:pt x="773" y="67"/>
                  </a:cubicBezTo>
                  <a:cubicBezTo>
                    <a:pt x="771" y="66"/>
                    <a:pt x="768" y="68"/>
                    <a:pt x="767" y="66"/>
                  </a:cubicBezTo>
                  <a:cubicBezTo>
                    <a:pt x="770" y="64"/>
                    <a:pt x="780" y="70"/>
                    <a:pt x="781" y="64"/>
                  </a:cubicBezTo>
                  <a:cubicBezTo>
                    <a:pt x="765" y="57"/>
                    <a:pt x="743" y="58"/>
                    <a:pt x="723" y="55"/>
                  </a:cubicBezTo>
                  <a:cubicBezTo>
                    <a:pt x="738" y="56"/>
                    <a:pt x="751" y="55"/>
                    <a:pt x="763" y="55"/>
                  </a:cubicBezTo>
                  <a:cubicBezTo>
                    <a:pt x="789" y="57"/>
                    <a:pt x="810" y="71"/>
                    <a:pt x="835" y="71"/>
                  </a:cubicBezTo>
                  <a:cubicBezTo>
                    <a:pt x="845" y="71"/>
                    <a:pt x="852" y="71"/>
                    <a:pt x="861" y="75"/>
                  </a:cubicBezTo>
                  <a:cubicBezTo>
                    <a:pt x="851" y="78"/>
                    <a:pt x="836" y="77"/>
                    <a:pt x="826" y="80"/>
                  </a:cubicBezTo>
                  <a:cubicBezTo>
                    <a:pt x="836" y="86"/>
                    <a:pt x="850" y="87"/>
                    <a:pt x="861" y="93"/>
                  </a:cubicBezTo>
                  <a:cubicBezTo>
                    <a:pt x="859" y="93"/>
                    <a:pt x="858" y="93"/>
                    <a:pt x="859" y="95"/>
                  </a:cubicBezTo>
                  <a:cubicBezTo>
                    <a:pt x="872" y="95"/>
                    <a:pt x="882" y="108"/>
                    <a:pt x="893" y="101"/>
                  </a:cubicBezTo>
                  <a:cubicBezTo>
                    <a:pt x="890" y="99"/>
                    <a:pt x="884" y="99"/>
                    <a:pt x="883" y="96"/>
                  </a:cubicBezTo>
                  <a:cubicBezTo>
                    <a:pt x="885" y="96"/>
                    <a:pt x="886" y="95"/>
                    <a:pt x="886" y="94"/>
                  </a:cubicBezTo>
                  <a:cubicBezTo>
                    <a:pt x="885" y="93"/>
                    <a:pt x="883" y="93"/>
                    <a:pt x="885" y="91"/>
                  </a:cubicBezTo>
                  <a:cubicBezTo>
                    <a:pt x="876" y="89"/>
                    <a:pt x="868" y="86"/>
                    <a:pt x="862" y="80"/>
                  </a:cubicBezTo>
                  <a:cubicBezTo>
                    <a:pt x="866" y="80"/>
                    <a:pt x="868" y="78"/>
                    <a:pt x="870" y="77"/>
                  </a:cubicBezTo>
                  <a:cubicBezTo>
                    <a:pt x="868" y="76"/>
                    <a:pt x="865" y="76"/>
                    <a:pt x="863" y="75"/>
                  </a:cubicBezTo>
                  <a:cubicBezTo>
                    <a:pt x="866" y="74"/>
                    <a:pt x="869" y="78"/>
                    <a:pt x="870" y="75"/>
                  </a:cubicBezTo>
                  <a:cubicBezTo>
                    <a:pt x="865" y="74"/>
                    <a:pt x="868" y="72"/>
                    <a:pt x="870" y="71"/>
                  </a:cubicBezTo>
                  <a:cubicBezTo>
                    <a:pt x="866" y="69"/>
                    <a:pt x="862" y="68"/>
                    <a:pt x="858" y="67"/>
                  </a:cubicBezTo>
                  <a:cubicBezTo>
                    <a:pt x="857" y="65"/>
                    <a:pt x="860" y="66"/>
                    <a:pt x="861" y="64"/>
                  </a:cubicBezTo>
                  <a:cubicBezTo>
                    <a:pt x="850" y="60"/>
                    <a:pt x="838" y="57"/>
                    <a:pt x="829" y="51"/>
                  </a:cubicBezTo>
                  <a:cubicBezTo>
                    <a:pt x="830" y="50"/>
                    <a:pt x="832" y="51"/>
                    <a:pt x="832" y="50"/>
                  </a:cubicBezTo>
                  <a:cubicBezTo>
                    <a:pt x="822" y="38"/>
                    <a:pt x="796" y="41"/>
                    <a:pt x="783" y="33"/>
                  </a:cubicBezTo>
                  <a:cubicBezTo>
                    <a:pt x="783" y="32"/>
                    <a:pt x="784" y="32"/>
                    <a:pt x="785" y="31"/>
                  </a:cubicBezTo>
                  <a:cubicBezTo>
                    <a:pt x="763" y="25"/>
                    <a:pt x="740" y="19"/>
                    <a:pt x="715" y="21"/>
                  </a:cubicBezTo>
                  <a:cubicBezTo>
                    <a:pt x="716" y="22"/>
                    <a:pt x="720" y="22"/>
                    <a:pt x="720" y="24"/>
                  </a:cubicBezTo>
                  <a:cubicBezTo>
                    <a:pt x="709" y="28"/>
                    <a:pt x="690" y="24"/>
                    <a:pt x="677" y="23"/>
                  </a:cubicBezTo>
                  <a:cubicBezTo>
                    <a:pt x="670" y="31"/>
                    <a:pt x="654" y="33"/>
                    <a:pt x="640" y="29"/>
                  </a:cubicBezTo>
                  <a:cubicBezTo>
                    <a:pt x="645" y="29"/>
                    <a:pt x="639" y="27"/>
                    <a:pt x="639" y="27"/>
                  </a:cubicBezTo>
                  <a:cubicBezTo>
                    <a:pt x="642" y="22"/>
                    <a:pt x="652" y="23"/>
                    <a:pt x="657" y="20"/>
                  </a:cubicBezTo>
                  <a:cubicBezTo>
                    <a:pt x="637" y="18"/>
                    <a:pt x="621" y="13"/>
                    <a:pt x="602" y="9"/>
                  </a:cubicBezTo>
                  <a:cubicBezTo>
                    <a:pt x="613" y="4"/>
                    <a:pt x="629" y="9"/>
                    <a:pt x="644" y="7"/>
                  </a:cubicBezTo>
                  <a:cubicBezTo>
                    <a:pt x="646" y="7"/>
                    <a:pt x="651" y="9"/>
                    <a:pt x="652" y="6"/>
                  </a:cubicBezTo>
                  <a:cubicBezTo>
                    <a:pt x="649" y="6"/>
                    <a:pt x="645" y="6"/>
                    <a:pt x="642" y="6"/>
                  </a:cubicBezTo>
                  <a:cubicBezTo>
                    <a:pt x="584" y="0"/>
                    <a:pt x="521" y="4"/>
                    <a:pt x="470" y="10"/>
                  </a:cubicBezTo>
                  <a:cubicBezTo>
                    <a:pt x="398" y="19"/>
                    <a:pt x="328" y="38"/>
                    <a:pt x="263" y="63"/>
                  </a:cubicBezTo>
                  <a:cubicBezTo>
                    <a:pt x="192" y="91"/>
                    <a:pt x="120" y="132"/>
                    <a:pt x="69" y="176"/>
                  </a:cubicBezTo>
                  <a:cubicBezTo>
                    <a:pt x="71" y="177"/>
                    <a:pt x="72" y="175"/>
                    <a:pt x="72" y="176"/>
                  </a:cubicBezTo>
                  <a:cubicBezTo>
                    <a:pt x="60" y="189"/>
                    <a:pt x="47" y="201"/>
                    <a:pt x="35" y="214"/>
                  </a:cubicBezTo>
                  <a:cubicBezTo>
                    <a:pt x="37" y="222"/>
                    <a:pt x="20" y="227"/>
                    <a:pt x="16" y="236"/>
                  </a:cubicBezTo>
                  <a:cubicBezTo>
                    <a:pt x="16" y="238"/>
                    <a:pt x="19" y="237"/>
                    <a:pt x="20" y="239"/>
                  </a:cubicBezTo>
                  <a:cubicBezTo>
                    <a:pt x="17" y="246"/>
                    <a:pt x="9" y="249"/>
                    <a:pt x="6" y="255"/>
                  </a:cubicBezTo>
                  <a:cubicBezTo>
                    <a:pt x="4" y="261"/>
                    <a:pt x="7" y="269"/>
                    <a:pt x="0" y="274"/>
                  </a:cubicBezTo>
                  <a:cubicBezTo>
                    <a:pt x="8" y="272"/>
                    <a:pt x="13" y="266"/>
                    <a:pt x="16" y="258"/>
                  </a:cubicBezTo>
                  <a:cubicBezTo>
                    <a:pt x="16" y="256"/>
                    <a:pt x="13" y="257"/>
                    <a:pt x="13" y="256"/>
                  </a:cubicBezTo>
                  <a:cubicBezTo>
                    <a:pt x="20" y="250"/>
                    <a:pt x="22" y="240"/>
                    <a:pt x="30" y="235"/>
                  </a:cubicBezTo>
                  <a:cubicBezTo>
                    <a:pt x="28" y="230"/>
                    <a:pt x="34" y="230"/>
                    <a:pt x="34" y="224"/>
                  </a:cubicBezTo>
                  <a:cubicBezTo>
                    <a:pt x="46" y="213"/>
                    <a:pt x="56" y="190"/>
                    <a:pt x="71" y="189"/>
                  </a:cubicBezTo>
                  <a:cubicBezTo>
                    <a:pt x="62" y="201"/>
                    <a:pt x="43" y="213"/>
                    <a:pt x="48" y="228"/>
                  </a:cubicBezTo>
                  <a:cubicBezTo>
                    <a:pt x="46" y="233"/>
                    <a:pt x="39" y="234"/>
                    <a:pt x="37" y="240"/>
                  </a:cubicBezTo>
                  <a:cubicBezTo>
                    <a:pt x="37" y="241"/>
                    <a:pt x="40" y="241"/>
                    <a:pt x="41" y="243"/>
                  </a:cubicBezTo>
                  <a:cubicBezTo>
                    <a:pt x="40" y="245"/>
                    <a:pt x="34" y="247"/>
                    <a:pt x="37" y="249"/>
                  </a:cubicBezTo>
                  <a:cubicBezTo>
                    <a:pt x="41" y="259"/>
                    <a:pt x="33" y="267"/>
                    <a:pt x="30" y="273"/>
                  </a:cubicBezTo>
                  <a:cubicBezTo>
                    <a:pt x="29" y="275"/>
                    <a:pt x="30" y="279"/>
                    <a:pt x="29" y="280"/>
                  </a:cubicBezTo>
                  <a:cubicBezTo>
                    <a:pt x="23" y="289"/>
                    <a:pt x="8" y="294"/>
                    <a:pt x="8" y="307"/>
                  </a:cubicBezTo>
                  <a:cubicBezTo>
                    <a:pt x="11" y="308"/>
                    <a:pt x="16" y="306"/>
                    <a:pt x="17" y="308"/>
                  </a:cubicBezTo>
                  <a:cubicBezTo>
                    <a:pt x="18" y="312"/>
                    <a:pt x="14" y="315"/>
                    <a:pt x="17" y="317"/>
                  </a:cubicBezTo>
                  <a:cubicBezTo>
                    <a:pt x="20" y="317"/>
                    <a:pt x="24" y="316"/>
                    <a:pt x="28" y="317"/>
                  </a:cubicBezTo>
                  <a:cubicBezTo>
                    <a:pt x="29" y="320"/>
                    <a:pt x="30" y="323"/>
                    <a:pt x="31" y="326"/>
                  </a:cubicBezTo>
                  <a:cubicBezTo>
                    <a:pt x="36" y="329"/>
                    <a:pt x="44" y="328"/>
                    <a:pt x="50" y="329"/>
                  </a:cubicBezTo>
                  <a:cubicBezTo>
                    <a:pt x="52" y="338"/>
                    <a:pt x="58" y="338"/>
                    <a:pt x="68" y="337"/>
                  </a:cubicBezTo>
                  <a:cubicBezTo>
                    <a:pt x="68" y="338"/>
                    <a:pt x="67" y="341"/>
                    <a:pt x="69" y="341"/>
                  </a:cubicBezTo>
                  <a:cubicBezTo>
                    <a:pt x="80" y="341"/>
                    <a:pt x="91" y="327"/>
                    <a:pt x="102" y="329"/>
                  </a:cubicBezTo>
                  <a:cubicBezTo>
                    <a:pt x="109" y="330"/>
                    <a:pt x="118" y="341"/>
                    <a:pt x="116" y="351"/>
                  </a:cubicBezTo>
                  <a:cubicBezTo>
                    <a:pt x="120" y="355"/>
                    <a:pt x="126" y="362"/>
                    <a:pt x="136" y="359"/>
                  </a:cubicBezTo>
                  <a:cubicBezTo>
                    <a:pt x="142" y="367"/>
                    <a:pt x="157" y="367"/>
                    <a:pt x="166" y="369"/>
                  </a:cubicBezTo>
                  <a:cubicBezTo>
                    <a:pt x="168" y="367"/>
                    <a:pt x="177" y="362"/>
                    <a:pt x="178" y="368"/>
                  </a:cubicBezTo>
                  <a:cubicBezTo>
                    <a:pt x="177" y="371"/>
                    <a:pt x="174" y="371"/>
                    <a:pt x="172" y="372"/>
                  </a:cubicBezTo>
                  <a:cubicBezTo>
                    <a:pt x="180" y="380"/>
                    <a:pt x="177" y="392"/>
                    <a:pt x="187" y="398"/>
                  </a:cubicBezTo>
                  <a:cubicBezTo>
                    <a:pt x="185" y="404"/>
                    <a:pt x="180" y="408"/>
                    <a:pt x="178" y="414"/>
                  </a:cubicBezTo>
                  <a:cubicBezTo>
                    <a:pt x="182" y="417"/>
                    <a:pt x="185" y="420"/>
                    <a:pt x="190" y="422"/>
                  </a:cubicBezTo>
                  <a:cubicBezTo>
                    <a:pt x="194" y="422"/>
                    <a:pt x="192" y="416"/>
                    <a:pt x="195" y="416"/>
                  </a:cubicBezTo>
                  <a:cubicBezTo>
                    <a:pt x="198" y="419"/>
                    <a:pt x="194" y="421"/>
                    <a:pt x="196" y="424"/>
                  </a:cubicBezTo>
                  <a:cubicBezTo>
                    <a:pt x="200" y="423"/>
                    <a:pt x="201" y="425"/>
                    <a:pt x="204" y="425"/>
                  </a:cubicBezTo>
                  <a:cubicBezTo>
                    <a:pt x="206" y="429"/>
                    <a:pt x="205" y="433"/>
                    <a:pt x="205" y="438"/>
                  </a:cubicBezTo>
                  <a:cubicBezTo>
                    <a:pt x="212" y="444"/>
                    <a:pt x="227" y="442"/>
                    <a:pt x="234" y="448"/>
                  </a:cubicBezTo>
                  <a:cubicBezTo>
                    <a:pt x="232" y="451"/>
                    <a:pt x="233" y="453"/>
                    <a:pt x="235" y="455"/>
                  </a:cubicBezTo>
                  <a:cubicBezTo>
                    <a:pt x="240" y="455"/>
                    <a:pt x="241" y="451"/>
                    <a:pt x="246" y="451"/>
                  </a:cubicBezTo>
                  <a:cubicBezTo>
                    <a:pt x="245" y="454"/>
                    <a:pt x="245" y="457"/>
                    <a:pt x="244" y="461"/>
                  </a:cubicBezTo>
                  <a:cubicBezTo>
                    <a:pt x="248" y="465"/>
                    <a:pt x="258" y="461"/>
                    <a:pt x="261" y="458"/>
                  </a:cubicBezTo>
                  <a:cubicBezTo>
                    <a:pt x="258" y="455"/>
                    <a:pt x="255" y="453"/>
                    <a:pt x="254" y="449"/>
                  </a:cubicBezTo>
                  <a:cubicBezTo>
                    <a:pt x="267" y="441"/>
                    <a:pt x="288" y="428"/>
                    <a:pt x="297" y="447"/>
                  </a:cubicBezTo>
                  <a:cubicBezTo>
                    <a:pt x="289" y="457"/>
                    <a:pt x="298" y="467"/>
                    <a:pt x="301" y="477"/>
                  </a:cubicBezTo>
                  <a:cubicBezTo>
                    <a:pt x="301" y="479"/>
                    <a:pt x="298" y="479"/>
                    <a:pt x="297" y="480"/>
                  </a:cubicBezTo>
                  <a:cubicBezTo>
                    <a:pt x="298" y="483"/>
                    <a:pt x="299" y="486"/>
                    <a:pt x="299" y="490"/>
                  </a:cubicBezTo>
                  <a:cubicBezTo>
                    <a:pt x="297" y="490"/>
                    <a:pt x="297" y="492"/>
                    <a:pt x="294" y="491"/>
                  </a:cubicBezTo>
                  <a:cubicBezTo>
                    <a:pt x="297" y="502"/>
                    <a:pt x="292" y="510"/>
                    <a:pt x="286" y="515"/>
                  </a:cubicBezTo>
                  <a:cubicBezTo>
                    <a:pt x="286" y="521"/>
                    <a:pt x="291" y="521"/>
                    <a:pt x="290" y="526"/>
                  </a:cubicBezTo>
                  <a:cubicBezTo>
                    <a:pt x="281" y="532"/>
                    <a:pt x="276" y="543"/>
                    <a:pt x="261" y="543"/>
                  </a:cubicBezTo>
                  <a:cubicBezTo>
                    <a:pt x="259" y="546"/>
                    <a:pt x="259" y="551"/>
                    <a:pt x="257" y="553"/>
                  </a:cubicBezTo>
                  <a:cubicBezTo>
                    <a:pt x="252" y="552"/>
                    <a:pt x="250" y="554"/>
                    <a:pt x="248" y="556"/>
                  </a:cubicBezTo>
                  <a:cubicBezTo>
                    <a:pt x="248" y="558"/>
                    <a:pt x="248" y="561"/>
                    <a:pt x="248" y="564"/>
                  </a:cubicBezTo>
                  <a:cubicBezTo>
                    <a:pt x="239" y="569"/>
                    <a:pt x="217" y="562"/>
                    <a:pt x="225" y="581"/>
                  </a:cubicBezTo>
                  <a:cubicBezTo>
                    <a:pt x="222" y="582"/>
                    <a:pt x="219" y="585"/>
                    <a:pt x="215" y="586"/>
                  </a:cubicBezTo>
                  <a:cubicBezTo>
                    <a:pt x="217" y="596"/>
                    <a:pt x="208" y="597"/>
                    <a:pt x="203" y="601"/>
                  </a:cubicBezTo>
                  <a:cubicBezTo>
                    <a:pt x="209" y="605"/>
                    <a:pt x="201" y="610"/>
                    <a:pt x="205" y="615"/>
                  </a:cubicBezTo>
                  <a:cubicBezTo>
                    <a:pt x="201" y="617"/>
                    <a:pt x="199" y="623"/>
                    <a:pt x="201" y="629"/>
                  </a:cubicBezTo>
                  <a:cubicBezTo>
                    <a:pt x="203" y="631"/>
                    <a:pt x="208" y="630"/>
                    <a:pt x="211" y="631"/>
                  </a:cubicBezTo>
                  <a:cubicBezTo>
                    <a:pt x="211" y="634"/>
                    <a:pt x="208" y="635"/>
                    <a:pt x="210" y="637"/>
                  </a:cubicBezTo>
                  <a:cubicBezTo>
                    <a:pt x="214" y="639"/>
                    <a:pt x="216" y="632"/>
                    <a:pt x="218" y="634"/>
                  </a:cubicBezTo>
                  <a:cubicBezTo>
                    <a:pt x="219" y="637"/>
                    <a:pt x="217" y="637"/>
                    <a:pt x="217" y="640"/>
                  </a:cubicBezTo>
                  <a:cubicBezTo>
                    <a:pt x="207" y="643"/>
                    <a:pt x="188" y="653"/>
                    <a:pt x="187" y="660"/>
                  </a:cubicBezTo>
                  <a:cubicBezTo>
                    <a:pt x="185" y="668"/>
                    <a:pt x="190" y="675"/>
                    <a:pt x="193" y="682"/>
                  </a:cubicBezTo>
                  <a:cubicBezTo>
                    <a:pt x="191" y="685"/>
                    <a:pt x="185" y="686"/>
                    <a:pt x="186" y="691"/>
                  </a:cubicBezTo>
                  <a:cubicBezTo>
                    <a:pt x="186" y="697"/>
                    <a:pt x="193" y="695"/>
                    <a:pt x="199" y="699"/>
                  </a:cubicBezTo>
                  <a:cubicBezTo>
                    <a:pt x="207" y="704"/>
                    <a:pt x="210" y="718"/>
                    <a:pt x="214" y="728"/>
                  </a:cubicBezTo>
                  <a:cubicBezTo>
                    <a:pt x="217" y="733"/>
                    <a:pt x="221" y="736"/>
                    <a:pt x="223" y="740"/>
                  </a:cubicBezTo>
                  <a:cubicBezTo>
                    <a:pt x="232" y="756"/>
                    <a:pt x="237" y="779"/>
                    <a:pt x="243" y="796"/>
                  </a:cubicBezTo>
                  <a:cubicBezTo>
                    <a:pt x="252" y="797"/>
                    <a:pt x="248" y="802"/>
                    <a:pt x="249" y="808"/>
                  </a:cubicBezTo>
                  <a:cubicBezTo>
                    <a:pt x="251" y="822"/>
                    <a:pt x="274" y="831"/>
                    <a:pt x="263" y="850"/>
                  </a:cubicBezTo>
                  <a:cubicBezTo>
                    <a:pt x="266" y="857"/>
                    <a:pt x="272" y="860"/>
                    <a:pt x="277" y="866"/>
                  </a:cubicBezTo>
                  <a:cubicBezTo>
                    <a:pt x="280" y="869"/>
                    <a:pt x="281" y="875"/>
                    <a:pt x="285" y="878"/>
                  </a:cubicBezTo>
                  <a:cubicBezTo>
                    <a:pt x="292" y="886"/>
                    <a:pt x="308" y="891"/>
                    <a:pt x="319" y="897"/>
                  </a:cubicBezTo>
                  <a:cubicBezTo>
                    <a:pt x="332" y="904"/>
                    <a:pt x="343" y="917"/>
                    <a:pt x="353" y="924"/>
                  </a:cubicBezTo>
                  <a:cubicBezTo>
                    <a:pt x="353" y="935"/>
                    <a:pt x="369" y="936"/>
                    <a:pt x="372" y="946"/>
                  </a:cubicBezTo>
                  <a:cubicBezTo>
                    <a:pt x="373" y="948"/>
                    <a:pt x="371" y="952"/>
                    <a:pt x="371" y="954"/>
                  </a:cubicBezTo>
                  <a:cubicBezTo>
                    <a:pt x="372" y="962"/>
                    <a:pt x="377" y="971"/>
                    <a:pt x="377" y="983"/>
                  </a:cubicBezTo>
                  <a:cubicBezTo>
                    <a:pt x="376" y="1001"/>
                    <a:pt x="382" y="1026"/>
                    <a:pt x="370" y="1034"/>
                  </a:cubicBezTo>
                  <a:cubicBezTo>
                    <a:pt x="369" y="1040"/>
                    <a:pt x="375" y="1040"/>
                    <a:pt x="376" y="1045"/>
                  </a:cubicBezTo>
                  <a:cubicBezTo>
                    <a:pt x="373" y="1055"/>
                    <a:pt x="369" y="1064"/>
                    <a:pt x="375" y="1072"/>
                  </a:cubicBezTo>
                  <a:cubicBezTo>
                    <a:pt x="370" y="1078"/>
                    <a:pt x="372" y="1092"/>
                    <a:pt x="375" y="1099"/>
                  </a:cubicBezTo>
                  <a:cubicBezTo>
                    <a:pt x="367" y="1106"/>
                    <a:pt x="373" y="1114"/>
                    <a:pt x="366" y="1121"/>
                  </a:cubicBezTo>
                  <a:cubicBezTo>
                    <a:pt x="366" y="1124"/>
                    <a:pt x="369" y="1125"/>
                    <a:pt x="369" y="1129"/>
                  </a:cubicBezTo>
                  <a:cubicBezTo>
                    <a:pt x="361" y="1138"/>
                    <a:pt x="368" y="1145"/>
                    <a:pt x="371" y="1155"/>
                  </a:cubicBezTo>
                  <a:cubicBezTo>
                    <a:pt x="370" y="1158"/>
                    <a:pt x="366" y="1158"/>
                    <a:pt x="364" y="1161"/>
                  </a:cubicBezTo>
                  <a:cubicBezTo>
                    <a:pt x="372" y="1189"/>
                    <a:pt x="385" y="1225"/>
                    <a:pt x="368" y="1251"/>
                  </a:cubicBezTo>
                  <a:cubicBezTo>
                    <a:pt x="372" y="1256"/>
                    <a:pt x="368" y="1273"/>
                    <a:pt x="362" y="1278"/>
                  </a:cubicBezTo>
                  <a:cubicBezTo>
                    <a:pt x="367" y="1285"/>
                    <a:pt x="365" y="1291"/>
                    <a:pt x="367" y="1299"/>
                  </a:cubicBezTo>
                  <a:cubicBezTo>
                    <a:pt x="369" y="1304"/>
                    <a:pt x="375" y="1305"/>
                    <a:pt x="376" y="1310"/>
                  </a:cubicBezTo>
                  <a:cubicBezTo>
                    <a:pt x="376" y="1314"/>
                    <a:pt x="374" y="1318"/>
                    <a:pt x="374" y="1323"/>
                  </a:cubicBezTo>
                  <a:cubicBezTo>
                    <a:pt x="374" y="1327"/>
                    <a:pt x="378" y="1333"/>
                    <a:pt x="376" y="1339"/>
                  </a:cubicBezTo>
                  <a:cubicBezTo>
                    <a:pt x="380" y="1342"/>
                    <a:pt x="382" y="1347"/>
                    <a:pt x="388" y="1349"/>
                  </a:cubicBezTo>
                  <a:cubicBezTo>
                    <a:pt x="392" y="1350"/>
                    <a:pt x="390" y="1345"/>
                    <a:pt x="393" y="1346"/>
                  </a:cubicBezTo>
                  <a:cubicBezTo>
                    <a:pt x="395" y="1346"/>
                    <a:pt x="395" y="1348"/>
                    <a:pt x="398" y="1348"/>
                  </a:cubicBezTo>
                  <a:cubicBezTo>
                    <a:pt x="397" y="1350"/>
                    <a:pt x="396" y="1351"/>
                    <a:pt x="395" y="1353"/>
                  </a:cubicBezTo>
                  <a:cubicBezTo>
                    <a:pt x="397" y="1356"/>
                    <a:pt x="402" y="1354"/>
                    <a:pt x="403" y="1357"/>
                  </a:cubicBezTo>
                  <a:cubicBezTo>
                    <a:pt x="401" y="1358"/>
                    <a:pt x="399" y="1358"/>
                    <a:pt x="397" y="1358"/>
                  </a:cubicBezTo>
                  <a:cubicBezTo>
                    <a:pt x="399" y="1363"/>
                    <a:pt x="399" y="1369"/>
                    <a:pt x="396" y="1373"/>
                  </a:cubicBezTo>
                  <a:cubicBezTo>
                    <a:pt x="397" y="1376"/>
                    <a:pt x="400" y="1377"/>
                    <a:pt x="402" y="1378"/>
                  </a:cubicBezTo>
                  <a:cubicBezTo>
                    <a:pt x="398" y="1384"/>
                    <a:pt x="406" y="1386"/>
                    <a:pt x="403" y="1391"/>
                  </a:cubicBezTo>
                  <a:cubicBezTo>
                    <a:pt x="399" y="1390"/>
                    <a:pt x="396" y="1389"/>
                    <a:pt x="392" y="1390"/>
                  </a:cubicBezTo>
                  <a:cubicBezTo>
                    <a:pt x="395" y="1396"/>
                    <a:pt x="394" y="1402"/>
                    <a:pt x="402" y="1404"/>
                  </a:cubicBezTo>
                  <a:cubicBezTo>
                    <a:pt x="403" y="1397"/>
                    <a:pt x="397" y="1397"/>
                    <a:pt x="396" y="1393"/>
                  </a:cubicBezTo>
                  <a:cubicBezTo>
                    <a:pt x="398" y="1393"/>
                    <a:pt x="401" y="1393"/>
                    <a:pt x="402" y="1392"/>
                  </a:cubicBezTo>
                  <a:cubicBezTo>
                    <a:pt x="407" y="1396"/>
                    <a:pt x="404" y="1403"/>
                    <a:pt x="405" y="1409"/>
                  </a:cubicBezTo>
                  <a:cubicBezTo>
                    <a:pt x="405" y="1412"/>
                    <a:pt x="409" y="1414"/>
                    <a:pt x="405" y="1416"/>
                  </a:cubicBezTo>
                  <a:cubicBezTo>
                    <a:pt x="401" y="1411"/>
                    <a:pt x="398" y="1403"/>
                    <a:pt x="388" y="1406"/>
                  </a:cubicBezTo>
                  <a:cubicBezTo>
                    <a:pt x="386" y="1407"/>
                    <a:pt x="390" y="1408"/>
                    <a:pt x="390" y="1410"/>
                  </a:cubicBezTo>
                  <a:cubicBezTo>
                    <a:pt x="388" y="1412"/>
                    <a:pt x="383" y="1412"/>
                    <a:pt x="383" y="1417"/>
                  </a:cubicBezTo>
                  <a:cubicBezTo>
                    <a:pt x="390" y="1419"/>
                    <a:pt x="401" y="1418"/>
                    <a:pt x="407" y="1425"/>
                  </a:cubicBezTo>
                  <a:cubicBezTo>
                    <a:pt x="406" y="1426"/>
                    <a:pt x="405" y="1428"/>
                    <a:pt x="405" y="1430"/>
                  </a:cubicBezTo>
                  <a:cubicBezTo>
                    <a:pt x="407" y="1435"/>
                    <a:pt x="421" y="1434"/>
                    <a:pt x="419" y="1441"/>
                  </a:cubicBezTo>
                  <a:cubicBezTo>
                    <a:pt x="414" y="1442"/>
                    <a:pt x="414" y="1435"/>
                    <a:pt x="410" y="1438"/>
                  </a:cubicBezTo>
                  <a:cubicBezTo>
                    <a:pt x="409" y="1444"/>
                    <a:pt x="415" y="1442"/>
                    <a:pt x="415" y="1446"/>
                  </a:cubicBezTo>
                  <a:cubicBezTo>
                    <a:pt x="414" y="1448"/>
                    <a:pt x="413" y="1450"/>
                    <a:pt x="410" y="1450"/>
                  </a:cubicBezTo>
                  <a:cubicBezTo>
                    <a:pt x="411" y="1441"/>
                    <a:pt x="401" y="1430"/>
                    <a:pt x="394" y="1440"/>
                  </a:cubicBezTo>
                  <a:cubicBezTo>
                    <a:pt x="394" y="1444"/>
                    <a:pt x="399" y="1442"/>
                    <a:pt x="401" y="1445"/>
                  </a:cubicBezTo>
                  <a:cubicBezTo>
                    <a:pt x="401" y="1447"/>
                    <a:pt x="398" y="1446"/>
                    <a:pt x="399" y="1449"/>
                  </a:cubicBezTo>
                  <a:cubicBezTo>
                    <a:pt x="412" y="1451"/>
                    <a:pt x="404" y="1466"/>
                    <a:pt x="413" y="1470"/>
                  </a:cubicBezTo>
                  <a:cubicBezTo>
                    <a:pt x="417" y="1466"/>
                    <a:pt x="411" y="1462"/>
                    <a:pt x="412" y="1460"/>
                  </a:cubicBezTo>
                  <a:cubicBezTo>
                    <a:pt x="414" y="1464"/>
                    <a:pt x="421" y="1459"/>
                    <a:pt x="421" y="1468"/>
                  </a:cubicBezTo>
                  <a:cubicBezTo>
                    <a:pt x="420" y="1470"/>
                    <a:pt x="418" y="1470"/>
                    <a:pt x="415" y="1470"/>
                  </a:cubicBezTo>
                  <a:cubicBezTo>
                    <a:pt x="418" y="1474"/>
                    <a:pt x="415" y="1480"/>
                    <a:pt x="418" y="1481"/>
                  </a:cubicBezTo>
                  <a:cubicBezTo>
                    <a:pt x="423" y="1484"/>
                    <a:pt x="422" y="1473"/>
                    <a:pt x="426" y="1472"/>
                  </a:cubicBezTo>
                  <a:cubicBezTo>
                    <a:pt x="426" y="1478"/>
                    <a:pt x="432" y="1482"/>
                    <a:pt x="436" y="1487"/>
                  </a:cubicBezTo>
                  <a:cubicBezTo>
                    <a:pt x="433" y="1487"/>
                    <a:pt x="431" y="1489"/>
                    <a:pt x="431" y="1493"/>
                  </a:cubicBezTo>
                  <a:cubicBezTo>
                    <a:pt x="434" y="1493"/>
                    <a:pt x="434" y="1495"/>
                    <a:pt x="437" y="1494"/>
                  </a:cubicBezTo>
                  <a:cubicBezTo>
                    <a:pt x="436" y="1489"/>
                    <a:pt x="438" y="1485"/>
                    <a:pt x="441" y="1484"/>
                  </a:cubicBezTo>
                  <a:cubicBezTo>
                    <a:pt x="443" y="1487"/>
                    <a:pt x="449" y="1486"/>
                    <a:pt x="448" y="1493"/>
                  </a:cubicBezTo>
                  <a:cubicBezTo>
                    <a:pt x="445" y="1495"/>
                    <a:pt x="444" y="1490"/>
                    <a:pt x="440" y="1492"/>
                  </a:cubicBezTo>
                  <a:cubicBezTo>
                    <a:pt x="440" y="1494"/>
                    <a:pt x="437" y="1494"/>
                    <a:pt x="437" y="1497"/>
                  </a:cubicBezTo>
                  <a:cubicBezTo>
                    <a:pt x="444" y="1497"/>
                    <a:pt x="447" y="1505"/>
                    <a:pt x="453" y="1506"/>
                  </a:cubicBezTo>
                  <a:cubicBezTo>
                    <a:pt x="457" y="1507"/>
                    <a:pt x="461" y="1501"/>
                    <a:pt x="465" y="1505"/>
                  </a:cubicBezTo>
                  <a:cubicBezTo>
                    <a:pt x="460" y="1508"/>
                    <a:pt x="451" y="1506"/>
                    <a:pt x="448" y="1509"/>
                  </a:cubicBezTo>
                  <a:cubicBezTo>
                    <a:pt x="448" y="1511"/>
                    <a:pt x="449" y="1512"/>
                    <a:pt x="449" y="1515"/>
                  </a:cubicBezTo>
                  <a:cubicBezTo>
                    <a:pt x="458" y="1514"/>
                    <a:pt x="459" y="1521"/>
                    <a:pt x="466" y="1519"/>
                  </a:cubicBezTo>
                  <a:cubicBezTo>
                    <a:pt x="465" y="1521"/>
                    <a:pt x="463" y="1521"/>
                    <a:pt x="464" y="1524"/>
                  </a:cubicBezTo>
                  <a:cubicBezTo>
                    <a:pt x="473" y="1522"/>
                    <a:pt x="472" y="1531"/>
                    <a:pt x="479" y="1531"/>
                  </a:cubicBezTo>
                  <a:cubicBezTo>
                    <a:pt x="481" y="1528"/>
                    <a:pt x="476" y="1530"/>
                    <a:pt x="477" y="1527"/>
                  </a:cubicBezTo>
                  <a:cubicBezTo>
                    <a:pt x="482" y="1527"/>
                    <a:pt x="484" y="1528"/>
                    <a:pt x="487" y="1529"/>
                  </a:cubicBezTo>
                  <a:cubicBezTo>
                    <a:pt x="487" y="1531"/>
                    <a:pt x="485" y="1532"/>
                    <a:pt x="486" y="1535"/>
                  </a:cubicBezTo>
                  <a:cubicBezTo>
                    <a:pt x="491" y="1538"/>
                    <a:pt x="501" y="1536"/>
                    <a:pt x="504" y="1541"/>
                  </a:cubicBezTo>
                  <a:cubicBezTo>
                    <a:pt x="504" y="1535"/>
                    <a:pt x="508" y="1540"/>
                    <a:pt x="511" y="1539"/>
                  </a:cubicBezTo>
                  <a:cubicBezTo>
                    <a:pt x="511" y="1537"/>
                    <a:pt x="511" y="1535"/>
                    <a:pt x="512" y="1535"/>
                  </a:cubicBezTo>
                  <a:cubicBezTo>
                    <a:pt x="515" y="1536"/>
                    <a:pt x="527" y="1540"/>
                    <a:pt x="528" y="1535"/>
                  </a:cubicBezTo>
                  <a:cubicBezTo>
                    <a:pt x="513" y="1528"/>
                    <a:pt x="499" y="1520"/>
                    <a:pt x="491" y="1506"/>
                  </a:cubicBezTo>
                  <a:cubicBezTo>
                    <a:pt x="482" y="1502"/>
                    <a:pt x="475" y="1506"/>
                    <a:pt x="470" y="1511"/>
                  </a:cubicBezTo>
                  <a:cubicBezTo>
                    <a:pt x="469" y="1509"/>
                    <a:pt x="467" y="1508"/>
                    <a:pt x="468" y="1505"/>
                  </a:cubicBezTo>
                  <a:cubicBezTo>
                    <a:pt x="476" y="1505"/>
                    <a:pt x="482" y="1498"/>
                    <a:pt x="489" y="1502"/>
                  </a:cubicBezTo>
                  <a:cubicBezTo>
                    <a:pt x="488" y="1493"/>
                    <a:pt x="473" y="1488"/>
                    <a:pt x="478" y="1479"/>
                  </a:cubicBezTo>
                  <a:cubicBezTo>
                    <a:pt x="481" y="1475"/>
                    <a:pt x="487" y="1479"/>
                    <a:pt x="490" y="1474"/>
                  </a:cubicBezTo>
                  <a:cubicBezTo>
                    <a:pt x="490" y="1471"/>
                    <a:pt x="490" y="1467"/>
                    <a:pt x="490" y="1464"/>
                  </a:cubicBezTo>
                  <a:cubicBezTo>
                    <a:pt x="495" y="1459"/>
                    <a:pt x="503" y="1460"/>
                    <a:pt x="505" y="1454"/>
                  </a:cubicBezTo>
                  <a:cubicBezTo>
                    <a:pt x="512" y="1439"/>
                    <a:pt x="477" y="1439"/>
                    <a:pt x="478" y="1421"/>
                  </a:cubicBezTo>
                  <a:cubicBezTo>
                    <a:pt x="484" y="1417"/>
                    <a:pt x="489" y="1412"/>
                    <a:pt x="500" y="1414"/>
                  </a:cubicBezTo>
                  <a:cubicBezTo>
                    <a:pt x="499" y="1408"/>
                    <a:pt x="505" y="1409"/>
                    <a:pt x="504" y="1404"/>
                  </a:cubicBezTo>
                  <a:cubicBezTo>
                    <a:pt x="503" y="1400"/>
                    <a:pt x="500" y="1399"/>
                    <a:pt x="501" y="1394"/>
                  </a:cubicBezTo>
                  <a:cubicBezTo>
                    <a:pt x="502" y="1390"/>
                    <a:pt x="508" y="1390"/>
                    <a:pt x="511" y="1388"/>
                  </a:cubicBezTo>
                  <a:cubicBezTo>
                    <a:pt x="511" y="1384"/>
                    <a:pt x="503" y="1388"/>
                    <a:pt x="504" y="1383"/>
                  </a:cubicBezTo>
                  <a:cubicBezTo>
                    <a:pt x="511" y="1380"/>
                    <a:pt x="512" y="1390"/>
                    <a:pt x="520" y="1388"/>
                  </a:cubicBezTo>
                  <a:cubicBezTo>
                    <a:pt x="524" y="1384"/>
                    <a:pt x="521" y="1375"/>
                    <a:pt x="515" y="1375"/>
                  </a:cubicBezTo>
                  <a:cubicBezTo>
                    <a:pt x="512" y="1375"/>
                    <a:pt x="514" y="1381"/>
                    <a:pt x="510" y="1380"/>
                  </a:cubicBezTo>
                  <a:cubicBezTo>
                    <a:pt x="507" y="1377"/>
                    <a:pt x="503" y="1375"/>
                    <a:pt x="499" y="1373"/>
                  </a:cubicBezTo>
                  <a:cubicBezTo>
                    <a:pt x="500" y="1367"/>
                    <a:pt x="497" y="1360"/>
                    <a:pt x="500" y="1354"/>
                  </a:cubicBezTo>
                  <a:cubicBezTo>
                    <a:pt x="510" y="1360"/>
                    <a:pt x="523" y="1369"/>
                    <a:pt x="537" y="1361"/>
                  </a:cubicBezTo>
                  <a:cubicBezTo>
                    <a:pt x="538" y="1355"/>
                    <a:pt x="532" y="1356"/>
                    <a:pt x="531" y="1350"/>
                  </a:cubicBezTo>
                  <a:cubicBezTo>
                    <a:pt x="536" y="1347"/>
                    <a:pt x="535" y="1337"/>
                    <a:pt x="541" y="1335"/>
                  </a:cubicBezTo>
                  <a:cubicBezTo>
                    <a:pt x="554" y="1341"/>
                    <a:pt x="579" y="1336"/>
                    <a:pt x="597" y="1335"/>
                  </a:cubicBezTo>
                  <a:cubicBezTo>
                    <a:pt x="598" y="1332"/>
                    <a:pt x="599" y="1330"/>
                    <a:pt x="599" y="1327"/>
                  </a:cubicBezTo>
                  <a:cubicBezTo>
                    <a:pt x="614" y="1325"/>
                    <a:pt x="614" y="1300"/>
                    <a:pt x="599" y="1299"/>
                  </a:cubicBezTo>
                  <a:cubicBezTo>
                    <a:pt x="620" y="1282"/>
                    <a:pt x="573" y="1279"/>
                    <a:pt x="587" y="1266"/>
                  </a:cubicBezTo>
                  <a:cubicBezTo>
                    <a:pt x="591" y="1267"/>
                    <a:pt x="592" y="1271"/>
                    <a:pt x="595" y="1275"/>
                  </a:cubicBezTo>
                  <a:cubicBezTo>
                    <a:pt x="598" y="1275"/>
                    <a:pt x="601" y="1276"/>
                    <a:pt x="605" y="1277"/>
                  </a:cubicBezTo>
                  <a:cubicBezTo>
                    <a:pt x="606" y="1278"/>
                    <a:pt x="607" y="1280"/>
                    <a:pt x="609" y="1280"/>
                  </a:cubicBezTo>
                  <a:cubicBezTo>
                    <a:pt x="616" y="1284"/>
                    <a:pt x="630" y="1287"/>
                    <a:pt x="637" y="1288"/>
                  </a:cubicBezTo>
                  <a:cubicBezTo>
                    <a:pt x="660" y="1291"/>
                    <a:pt x="663" y="1270"/>
                    <a:pt x="677" y="1265"/>
                  </a:cubicBezTo>
                  <a:cubicBezTo>
                    <a:pt x="677" y="1262"/>
                    <a:pt x="679" y="1261"/>
                    <a:pt x="678" y="1257"/>
                  </a:cubicBezTo>
                  <a:cubicBezTo>
                    <a:pt x="681" y="1255"/>
                    <a:pt x="683" y="1252"/>
                    <a:pt x="686" y="1250"/>
                  </a:cubicBezTo>
                  <a:cubicBezTo>
                    <a:pt x="716" y="1246"/>
                    <a:pt x="716" y="1213"/>
                    <a:pt x="742" y="1205"/>
                  </a:cubicBezTo>
                  <a:cubicBezTo>
                    <a:pt x="744" y="1201"/>
                    <a:pt x="747" y="1198"/>
                    <a:pt x="750" y="1195"/>
                  </a:cubicBezTo>
                  <a:cubicBezTo>
                    <a:pt x="752" y="1189"/>
                    <a:pt x="753" y="1182"/>
                    <a:pt x="756" y="1177"/>
                  </a:cubicBezTo>
                  <a:cubicBezTo>
                    <a:pt x="746" y="1167"/>
                    <a:pt x="761" y="1157"/>
                    <a:pt x="759" y="1146"/>
                  </a:cubicBezTo>
                  <a:cubicBezTo>
                    <a:pt x="764" y="1145"/>
                    <a:pt x="763" y="1151"/>
                    <a:pt x="768" y="1151"/>
                  </a:cubicBezTo>
                  <a:cubicBezTo>
                    <a:pt x="770" y="1141"/>
                    <a:pt x="775" y="1142"/>
                    <a:pt x="783" y="1139"/>
                  </a:cubicBezTo>
                  <a:cubicBezTo>
                    <a:pt x="786" y="1138"/>
                    <a:pt x="788" y="1134"/>
                    <a:pt x="791" y="1133"/>
                  </a:cubicBezTo>
                  <a:cubicBezTo>
                    <a:pt x="798" y="1130"/>
                    <a:pt x="805" y="1131"/>
                    <a:pt x="811" y="1129"/>
                  </a:cubicBezTo>
                  <a:cubicBezTo>
                    <a:pt x="815" y="1129"/>
                    <a:pt x="815" y="1134"/>
                    <a:pt x="819" y="1134"/>
                  </a:cubicBezTo>
                  <a:cubicBezTo>
                    <a:pt x="818" y="1128"/>
                    <a:pt x="824" y="1124"/>
                    <a:pt x="833" y="1127"/>
                  </a:cubicBezTo>
                  <a:cubicBezTo>
                    <a:pt x="833" y="1124"/>
                    <a:pt x="830" y="1122"/>
                    <a:pt x="834" y="1121"/>
                  </a:cubicBezTo>
                  <a:cubicBezTo>
                    <a:pt x="837" y="1121"/>
                    <a:pt x="834" y="1126"/>
                    <a:pt x="837" y="1125"/>
                  </a:cubicBezTo>
                  <a:cubicBezTo>
                    <a:pt x="846" y="1122"/>
                    <a:pt x="851" y="1125"/>
                    <a:pt x="859" y="1120"/>
                  </a:cubicBezTo>
                  <a:cubicBezTo>
                    <a:pt x="859" y="1123"/>
                    <a:pt x="857" y="1123"/>
                    <a:pt x="858" y="1126"/>
                  </a:cubicBezTo>
                  <a:cubicBezTo>
                    <a:pt x="862" y="1128"/>
                    <a:pt x="868" y="1129"/>
                    <a:pt x="873" y="1130"/>
                  </a:cubicBezTo>
                  <a:cubicBezTo>
                    <a:pt x="879" y="1124"/>
                    <a:pt x="882" y="1115"/>
                    <a:pt x="896" y="1117"/>
                  </a:cubicBezTo>
                  <a:cubicBezTo>
                    <a:pt x="900" y="1098"/>
                    <a:pt x="912" y="1088"/>
                    <a:pt x="926" y="1079"/>
                  </a:cubicBezTo>
                  <a:cubicBezTo>
                    <a:pt x="930" y="1067"/>
                    <a:pt x="929" y="1050"/>
                    <a:pt x="943" y="1047"/>
                  </a:cubicBezTo>
                  <a:cubicBezTo>
                    <a:pt x="943" y="1032"/>
                    <a:pt x="953" y="1025"/>
                    <a:pt x="956" y="1013"/>
                  </a:cubicBezTo>
                  <a:cubicBezTo>
                    <a:pt x="958" y="1004"/>
                    <a:pt x="955" y="989"/>
                    <a:pt x="961" y="984"/>
                  </a:cubicBezTo>
                  <a:cubicBezTo>
                    <a:pt x="961" y="980"/>
                    <a:pt x="961" y="975"/>
                    <a:pt x="961" y="971"/>
                  </a:cubicBezTo>
                  <a:cubicBezTo>
                    <a:pt x="966" y="968"/>
                    <a:pt x="968" y="963"/>
                    <a:pt x="970" y="959"/>
                  </a:cubicBezTo>
                  <a:cubicBezTo>
                    <a:pt x="973" y="960"/>
                    <a:pt x="973" y="965"/>
                    <a:pt x="977" y="965"/>
                  </a:cubicBezTo>
                  <a:cubicBezTo>
                    <a:pt x="991" y="962"/>
                    <a:pt x="990" y="944"/>
                    <a:pt x="1004" y="940"/>
                  </a:cubicBezTo>
                  <a:cubicBezTo>
                    <a:pt x="1004" y="936"/>
                    <a:pt x="1006" y="934"/>
                    <a:pt x="1008" y="933"/>
                  </a:cubicBezTo>
                  <a:cubicBezTo>
                    <a:pt x="1011" y="932"/>
                    <a:pt x="1014" y="932"/>
                    <a:pt x="1017" y="931"/>
                  </a:cubicBezTo>
                  <a:cubicBezTo>
                    <a:pt x="1018" y="929"/>
                    <a:pt x="1018" y="926"/>
                    <a:pt x="1021" y="925"/>
                  </a:cubicBezTo>
                  <a:cubicBezTo>
                    <a:pt x="1036" y="921"/>
                    <a:pt x="1039" y="905"/>
                    <a:pt x="1051" y="897"/>
                  </a:cubicBezTo>
                  <a:cubicBezTo>
                    <a:pt x="1050" y="890"/>
                    <a:pt x="1056" y="881"/>
                    <a:pt x="1055" y="872"/>
                  </a:cubicBezTo>
                  <a:cubicBezTo>
                    <a:pt x="1055" y="866"/>
                    <a:pt x="1052" y="860"/>
                    <a:pt x="1053" y="853"/>
                  </a:cubicBezTo>
                  <a:close/>
                  <a:moveTo>
                    <a:pt x="629" y="83"/>
                  </a:moveTo>
                  <a:cubicBezTo>
                    <a:pt x="632" y="83"/>
                    <a:pt x="634" y="84"/>
                    <a:pt x="636" y="84"/>
                  </a:cubicBezTo>
                  <a:cubicBezTo>
                    <a:pt x="629" y="88"/>
                    <a:pt x="614" y="82"/>
                    <a:pt x="629" y="83"/>
                  </a:cubicBezTo>
                  <a:close/>
                  <a:moveTo>
                    <a:pt x="575" y="91"/>
                  </a:moveTo>
                  <a:cubicBezTo>
                    <a:pt x="574" y="93"/>
                    <a:pt x="570" y="94"/>
                    <a:pt x="567" y="95"/>
                  </a:cubicBezTo>
                  <a:cubicBezTo>
                    <a:pt x="568" y="92"/>
                    <a:pt x="571" y="91"/>
                    <a:pt x="575" y="91"/>
                  </a:cubicBezTo>
                  <a:close/>
                  <a:moveTo>
                    <a:pt x="295" y="159"/>
                  </a:moveTo>
                  <a:cubicBezTo>
                    <a:pt x="297" y="159"/>
                    <a:pt x="298" y="159"/>
                    <a:pt x="300" y="159"/>
                  </a:cubicBezTo>
                  <a:cubicBezTo>
                    <a:pt x="301" y="162"/>
                    <a:pt x="297" y="161"/>
                    <a:pt x="295" y="161"/>
                  </a:cubicBezTo>
                  <a:cubicBezTo>
                    <a:pt x="295" y="160"/>
                    <a:pt x="295" y="160"/>
                    <a:pt x="295" y="159"/>
                  </a:cubicBezTo>
                  <a:close/>
                  <a:moveTo>
                    <a:pt x="220" y="632"/>
                  </a:moveTo>
                  <a:cubicBezTo>
                    <a:pt x="217" y="633"/>
                    <a:pt x="215" y="632"/>
                    <a:pt x="214" y="629"/>
                  </a:cubicBezTo>
                  <a:cubicBezTo>
                    <a:pt x="217" y="626"/>
                    <a:pt x="222" y="628"/>
                    <a:pt x="220" y="632"/>
                  </a:cubicBezTo>
                  <a:close/>
                  <a:moveTo>
                    <a:pt x="320" y="452"/>
                  </a:moveTo>
                  <a:cubicBezTo>
                    <a:pt x="320" y="450"/>
                    <a:pt x="320" y="448"/>
                    <a:pt x="321" y="447"/>
                  </a:cubicBezTo>
                  <a:cubicBezTo>
                    <a:pt x="324" y="447"/>
                    <a:pt x="323" y="452"/>
                    <a:pt x="320" y="452"/>
                  </a:cubicBezTo>
                  <a:close/>
                  <a:moveTo>
                    <a:pt x="411" y="1395"/>
                  </a:moveTo>
                  <a:cubicBezTo>
                    <a:pt x="408" y="1394"/>
                    <a:pt x="408" y="1398"/>
                    <a:pt x="405" y="1396"/>
                  </a:cubicBezTo>
                  <a:cubicBezTo>
                    <a:pt x="408" y="1395"/>
                    <a:pt x="409" y="1392"/>
                    <a:pt x="411" y="1392"/>
                  </a:cubicBezTo>
                  <a:cubicBezTo>
                    <a:pt x="411" y="1393"/>
                    <a:pt x="411" y="1394"/>
                    <a:pt x="411" y="1395"/>
                  </a:cubicBezTo>
                  <a:close/>
                  <a:moveTo>
                    <a:pt x="434" y="437"/>
                  </a:moveTo>
                  <a:cubicBezTo>
                    <a:pt x="432" y="448"/>
                    <a:pt x="416" y="441"/>
                    <a:pt x="416" y="436"/>
                  </a:cubicBezTo>
                  <a:cubicBezTo>
                    <a:pt x="416" y="431"/>
                    <a:pt x="426" y="426"/>
                    <a:pt x="431" y="424"/>
                  </a:cubicBezTo>
                  <a:cubicBezTo>
                    <a:pt x="432" y="431"/>
                    <a:pt x="435" y="434"/>
                    <a:pt x="434" y="437"/>
                  </a:cubicBezTo>
                  <a:close/>
                  <a:moveTo>
                    <a:pt x="498" y="1532"/>
                  </a:moveTo>
                  <a:cubicBezTo>
                    <a:pt x="499" y="1532"/>
                    <a:pt x="500" y="1532"/>
                    <a:pt x="501" y="1532"/>
                  </a:cubicBezTo>
                  <a:cubicBezTo>
                    <a:pt x="502" y="1536"/>
                    <a:pt x="497" y="1536"/>
                    <a:pt x="498" y="1532"/>
                  </a:cubicBezTo>
                  <a:close/>
                  <a:moveTo>
                    <a:pt x="484" y="1514"/>
                  </a:moveTo>
                  <a:cubicBezTo>
                    <a:pt x="480" y="1521"/>
                    <a:pt x="469" y="1510"/>
                    <a:pt x="473" y="1522"/>
                  </a:cubicBezTo>
                  <a:cubicBezTo>
                    <a:pt x="475" y="1521"/>
                    <a:pt x="477" y="1521"/>
                    <a:pt x="477" y="1518"/>
                  </a:cubicBezTo>
                  <a:cubicBezTo>
                    <a:pt x="480" y="1520"/>
                    <a:pt x="483" y="1522"/>
                    <a:pt x="487" y="1522"/>
                  </a:cubicBezTo>
                  <a:cubicBezTo>
                    <a:pt x="483" y="1525"/>
                    <a:pt x="476" y="1522"/>
                    <a:pt x="469" y="1522"/>
                  </a:cubicBezTo>
                  <a:cubicBezTo>
                    <a:pt x="471" y="1514"/>
                    <a:pt x="461" y="1517"/>
                    <a:pt x="459" y="1513"/>
                  </a:cubicBezTo>
                  <a:cubicBezTo>
                    <a:pt x="468" y="1517"/>
                    <a:pt x="475" y="1510"/>
                    <a:pt x="484" y="1514"/>
                  </a:cubicBezTo>
                  <a:close/>
                  <a:moveTo>
                    <a:pt x="531" y="1330"/>
                  </a:moveTo>
                  <a:cubicBezTo>
                    <a:pt x="535" y="1329"/>
                    <a:pt x="531" y="1337"/>
                    <a:pt x="535" y="1336"/>
                  </a:cubicBezTo>
                  <a:cubicBezTo>
                    <a:pt x="532" y="1339"/>
                    <a:pt x="529" y="1333"/>
                    <a:pt x="531" y="1330"/>
                  </a:cubicBezTo>
                  <a:close/>
                  <a:moveTo>
                    <a:pt x="621" y="485"/>
                  </a:moveTo>
                  <a:cubicBezTo>
                    <a:pt x="619" y="485"/>
                    <a:pt x="616" y="485"/>
                    <a:pt x="615" y="484"/>
                  </a:cubicBezTo>
                  <a:cubicBezTo>
                    <a:pt x="615" y="482"/>
                    <a:pt x="623" y="481"/>
                    <a:pt x="621" y="485"/>
                  </a:cubicBezTo>
                  <a:close/>
                  <a:moveTo>
                    <a:pt x="682" y="1248"/>
                  </a:moveTo>
                  <a:cubicBezTo>
                    <a:pt x="682" y="1241"/>
                    <a:pt x="689" y="1242"/>
                    <a:pt x="693" y="1238"/>
                  </a:cubicBezTo>
                  <a:cubicBezTo>
                    <a:pt x="699" y="1234"/>
                    <a:pt x="701" y="1222"/>
                    <a:pt x="711" y="1226"/>
                  </a:cubicBezTo>
                  <a:cubicBezTo>
                    <a:pt x="705" y="1236"/>
                    <a:pt x="695" y="1244"/>
                    <a:pt x="682" y="1248"/>
                  </a:cubicBezTo>
                  <a:close/>
                  <a:moveTo>
                    <a:pt x="765" y="695"/>
                  </a:moveTo>
                  <a:cubicBezTo>
                    <a:pt x="762" y="695"/>
                    <a:pt x="759" y="694"/>
                    <a:pt x="758" y="693"/>
                  </a:cubicBezTo>
                  <a:cubicBezTo>
                    <a:pt x="759" y="691"/>
                    <a:pt x="767" y="691"/>
                    <a:pt x="765" y="695"/>
                  </a:cubicBezTo>
                  <a:close/>
                  <a:moveTo>
                    <a:pt x="782" y="687"/>
                  </a:moveTo>
                  <a:cubicBezTo>
                    <a:pt x="786" y="683"/>
                    <a:pt x="782" y="679"/>
                    <a:pt x="779" y="677"/>
                  </a:cubicBezTo>
                  <a:cubicBezTo>
                    <a:pt x="783" y="669"/>
                    <a:pt x="786" y="680"/>
                    <a:pt x="792" y="677"/>
                  </a:cubicBezTo>
                  <a:cubicBezTo>
                    <a:pt x="794" y="678"/>
                    <a:pt x="793" y="681"/>
                    <a:pt x="793" y="683"/>
                  </a:cubicBezTo>
                  <a:cubicBezTo>
                    <a:pt x="787" y="683"/>
                    <a:pt x="792" y="690"/>
                    <a:pt x="789" y="694"/>
                  </a:cubicBezTo>
                  <a:cubicBezTo>
                    <a:pt x="787" y="692"/>
                    <a:pt x="788" y="686"/>
                    <a:pt x="782" y="687"/>
                  </a:cubicBezTo>
                  <a:close/>
                  <a:moveTo>
                    <a:pt x="815" y="713"/>
                  </a:moveTo>
                  <a:cubicBezTo>
                    <a:pt x="809" y="709"/>
                    <a:pt x="801" y="712"/>
                    <a:pt x="790" y="708"/>
                  </a:cubicBezTo>
                  <a:cubicBezTo>
                    <a:pt x="790" y="706"/>
                    <a:pt x="787" y="703"/>
                    <a:pt x="789" y="701"/>
                  </a:cubicBezTo>
                  <a:cubicBezTo>
                    <a:pt x="796" y="712"/>
                    <a:pt x="810" y="705"/>
                    <a:pt x="821" y="709"/>
                  </a:cubicBezTo>
                  <a:cubicBezTo>
                    <a:pt x="822" y="713"/>
                    <a:pt x="818" y="712"/>
                    <a:pt x="815" y="713"/>
                  </a:cubicBezTo>
                  <a:close/>
                  <a:moveTo>
                    <a:pt x="793" y="32"/>
                  </a:moveTo>
                  <a:cubicBezTo>
                    <a:pt x="796" y="32"/>
                    <a:pt x="797" y="34"/>
                    <a:pt x="797" y="34"/>
                  </a:cubicBezTo>
                  <a:cubicBezTo>
                    <a:pt x="815" y="41"/>
                    <a:pt x="798" y="29"/>
                    <a:pt x="793" y="32"/>
                  </a:cubicBezTo>
                  <a:close/>
                  <a:moveTo>
                    <a:pt x="1228" y="306"/>
                  </a:moveTo>
                  <a:cubicBezTo>
                    <a:pt x="1231" y="308"/>
                    <a:pt x="1234" y="313"/>
                    <a:pt x="1237" y="317"/>
                  </a:cubicBezTo>
                  <a:cubicBezTo>
                    <a:pt x="1239" y="319"/>
                    <a:pt x="1244" y="325"/>
                    <a:pt x="1239" y="317"/>
                  </a:cubicBezTo>
                  <a:cubicBezTo>
                    <a:pt x="1237" y="315"/>
                    <a:pt x="1232" y="307"/>
                    <a:pt x="1228" y="306"/>
                  </a:cubicBezTo>
                  <a:close/>
                  <a:moveTo>
                    <a:pt x="1245" y="328"/>
                  </a:moveTo>
                  <a:cubicBezTo>
                    <a:pt x="1256" y="344"/>
                    <a:pt x="1269" y="361"/>
                    <a:pt x="1281" y="376"/>
                  </a:cubicBezTo>
                  <a:cubicBezTo>
                    <a:pt x="1285" y="381"/>
                    <a:pt x="1288" y="389"/>
                    <a:pt x="1293" y="391"/>
                  </a:cubicBezTo>
                  <a:cubicBezTo>
                    <a:pt x="1278" y="371"/>
                    <a:pt x="1263" y="344"/>
                    <a:pt x="1245" y="328"/>
                  </a:cubicBezTo>
                  <a:close/>
                  <a:moveTo>
                    <a:pt x="1296" y="400"/>
                  </a:moveTo>
                  <a:cubicBezTo>
                    <a:pt x="1297" y="404"/>
                    <a:pt x="1299" y="406"/>
                    <a:pt x="1300" y="410"/>
                  </a:cubicBezTo>
                  <a:cubicBezTo>
                    <a:pt x="1298" y="411"/>
                    <a:pt x="1297" y="407"/>
                    <a:pt x="1296" y="410"/>
                  </a:cubicBezTo>
                  <a:cubicBezTo>
                    <a:pt x="1298" y="425"/>
                    <a:pt x="1314" y="440"/>
                    <a:pt x="1307" y="453"/>
                  </a:cubicBezTo>
                  <a:cubicBezTo>
                    <a:pt x="1303" y="455"/>
                    <a:pt x="1301" y="447"/>
                    <a:pt x="1300" y="452"/>
                  </a:cubicBezTo>
                  <a:cubicBezTo>
                    <a:pt x="1300" y="456"/>
                    <a:pt x="1302" y="458"/>
                    <a:pt x="1301" y="462"/>
                  </a:cubicBezTo>
                  <a:cubicBezTo>
                    <a:pt x="1298" y="463"/>
                    <a:pt x="1299" y="461"/>
                    <a:pt x="1296" y="461"/>
                  </a:cubicBezTo>
                  <a:cubicBezTo>
                    <a:pt x="1297" y="469"/>
                    <a:pt x="1299" y="474"/>
                    <a:pt x="1300" y="481"/>
                  </a:cubicBezTo>
                  <a:cubicBezTo>
                    <a:pt x="1292" y="486"/>
                    <a:pt x="1300" y="501"/>
                    <a:pt x="1293" y="507"/>
                  </a:cubicBezTo>
                  <a:cubicBezTo>
                    <a:pt x="1292" y="517"/>
                    <a:pt x="1302" y="524"/>
                    <a:pt x="1304" y="533"/>
                  </a:cubicBezTo>
                  <a:cubicBezTo>
                    <a:pt x="1305" y="537"/>
                    <a:pt x="1303" y="541"/>
                    <a:pt x="1304" y="545"/>
                  </a:cubicBezTo>
                  <a:cubicBezTo>
                    <a:pt x="1306" y="558"/>
                    <a:pt x="1313" y="563"/>
                    <a:pt x="1312" y="577"/>
                  </a:cubicBezTo>
                  <a:cubicBezTo>
                    <a:pt x="1311" y="588"/>
                    <a:pt x="1311" y="600"/>
                    <a:pt x="1305" y="607"/>
                  </a:cubicBezTo>
                  <a:cubicBezTo>
                    <a:pt x="1315" y="615"/>
                    <a:pt x="1309" y="632"/>
                    <a:pt x="1312" y="645"/>
                  </a:cubicBezTo>
                  <a:cubicBezTo>
                    <a:pt x="1312" y="647"/>
                    <a:pt x="1316" y="649"/>
                    <a:pt x="1317" y="653"/>
                  </a:cubicBezTo>
                  <a:cubicBezTo>
                    <a:pt x="1320" y="659"/>
                    <a:pt x="1319" y="661"/>
                    <a:pt x="1324" y="662"/>
                  </a:cubicBezTo>
                  <a:cubicBezTo>
                    <a:pt x="1326" y="682"/>
                    <a:pt x="1341" y="698"/>
                    <a:pt x="1344" y="717"/>
                  </a:cubicBezTo>
                  <a:cubicBezTo>
                    <a:pt x="1345" y="719"/>
                    <a:pt x="1343" y="723"/>
                    <a:pt x="1343" y="725"/>
                  </a:cubicBezTo>
                  <a:cubicBezTo>
                    <a:pt x="1344" y="737"/>
                    <a:pt x="1350" y="745"/>
                    <a:pt x="1355" y="755"/>
                  </a:cubicBezTo>
                  <a:cubicBezTo>
                    <a:pt x="1365" y="776"/>
                    <a:pt x="1370" y="801"/>
                    <a:pt x="1380" y="820"/>
                  </a:cubicBezTo>
                  <a:cubicBezTo>
                    <a:pt x="1396" y="812"/>
                    <a:pt x="1405" y="826"/>
                    <a:pt x="1408" y="840"/>
                  </a:cubicBezTo>
                  <a:cubicBezTo>
                    <a:pt x="1414" y="837"/>
                    <a:pt x="1416" y="836"/>
                    <a:pt x="1421" y="833"/>
                  </a:cubicBezTo>
                  <a:cubicBezTo>
                    <a:pt x="1432" y="842"/>
                    <a:pt x="1424" y="871"/>
                    <a:pt x="1431" y="885"/>
                  </a:cubicBezTo>
                  <a:cubicBezTo>
                    <a:pt x="1435" y="676"/>
                    <a:pt x="1375" y="519"/>
                    <a:pt x="1296" y="400"/>
                  </a:cubicBezTo>
                  <a:close/>
                  <a:moveTo>
                    <a:pt x="1419" y="1003"/>
                  </a:moveTo>
                  <a:cubicBezTo>
                    <a:pt x="1420" y="987"/>
                    <a:pt x="1425" y="975"/>
                    <a:pt x="1425" y="959"/>
                  </a:cubicBezTo>
                  <a:cubicBezTo>
                    <a:pt x="1423" y="969"/>
                    <a:pt x="1418" y="990"/>
                    <a:pt x="1419" y="1003"/>
                  </a:cubicBezTo>
                  <a:close/>
                  <a:moveTo>
                    <a:pt x="1365" y="1188"/>
                  </a:moveTo>
                  <a:cubicBezTo>
                    <a:pt x="1359" y="1197"/>
                    <a:pt x="1354" y="1212"/>
                    <a:pt x="1349" y="1222"/>
                  </a:cubicBezTo>
                  <a:cubicBezTo>
                    <a:pt x="1348" y="1224"/>
                    <a:pt x="1343" y="1230"/>
                    <a:pt x="1346" y="1230"/>
                  </a:cubicBezTo>
                  <a:cubicBezTo>
                    <a:pt x="1351" y="1220"/>
                    <a:pt x="1356" y="1206"/>
                    <a:pt x="1361" y="1196"/>
                  </a:cubicBezTo>
                  <a:cubicBezTo>
                    <a:pt x="1362" y="1193"/>
                    <a:pt x="1367" y="1185"/>
                    <a:pt x="1365" y="1188"/>
                  </a:cubicBezTo>
                  <a:close/>
                  <a:moveTo>
                    <a:pt x="1336" y="1249"/>
                  </a:moveTo>
                  <a:cubicBezTo>
                    <a:pt x="1334" y="1253"/>
                    <a:pt x="1328" y="1260"/>
                    <a:pt x="1331" y="1260"/>
                  </a:cubicBezTo>
                  <a:cubicBezTo>
                    <a:pt x="1331" y="1256"/>
                    <a:pt x="1336" y="1251"/>
                    <a:pt x="1339" y="1246"/>
                  </a:cubicBezTo>
                  <a:cubicBezTo>
                    <a:pt x="1340" y="1242"/>
                    <a:pt x="1345" y="1231"/>
                    <a:pt x="1343" y="1234"/>
                  </a:cubicBezTo>
                  <a:cubicBezTo>
                    <a:pt x="1341" y="1237"/>
                    <a:pt x="1338" y="1244"/>
                    <a:pt x="1336" y="1249"/>
                  </a:cubicBezTo>
                  <a:close/>
                </a:path>
              </a:pathLst>
            </a:custGeom>
            <a:solidFill>
              <a:schemeClr val="accent6"/>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2" name="Oval 31"/>
            <p:cNvSpPr>
              <a:spLocks noChangeArrowheads="1"/>
            </p:cNvSpPr>
            <p:nvPr/>
          </p:nvSpPr>
          <p:spPr bwMode="auto">
            <a:xfrm>
              <a:off x="7325445" y="4357365"/>
              <a:ext cx="2052000" cy="2052000"/>
            </a:xfrm>
            <a:prstGeom prst="ellipse">
              <a:avLst/>
            </a:prstGeom>
            <a:noFill/>
            <a:ln w="9525">
              <a:solidFill>
                <a:schemeClr val="accent6"/>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Tree>
    <p:custDataLst>
      <p:tags r:id="rId1"/>
    </p:custDataLst>
    <p:extLst>
      <p:ext uri="{BB962C8B-B14F-4D97-AF65-F5344CB8AC3E}">
        <p14:creationId xmlns:p14="http://schemas.microsoft.com/office/powerpoint/2010/main" val="3373246811"/>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Maps</a:t>
            </a:r>
            <a:br>
              <a:rPr lang="en-GB" smtClean="0"/>
            </a:br>
            <a:r>
              <a:rPr lang="en-GB" b="0" i="0" smtClean="0"/>
              <a:t>Globes</a:t>
            </a:r>
            <a:endParaRPr lang="en-GB" b="0" i="0"/>
          </a:p>
        </p:txBody>
      </p:sp>
      <p:sp>
        <p:nvSpPr>
          <p:cNvPr id="61" name="Rectangle 13"/>
          <p:cNvSpPr>
            <a:spLocks noChangeArrowheads="1"/>
          </p:cNvSpPr>
          <p:nvPr/>
        </p:nvSpPr>
        <p:spPr bwMode="auto">
          <a:xfrm>
            <a:off x="882204" y="3996655"/>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a:latin typeface="+mj-lt"/>
                <a:cs typeface="Arial" charset="0"/>
              </a:rPr>
              <a:t>Asia</a:t>
            </a:r>
          </a:p>
        </p:txBody>
      </p:sp>
      <p:sp>
        <p:nvSpPr>
          <p:cNvPr id="62" name="Rectangle 14"/>
          <p:cNvSpPr>
            <a:spLocks noChangeArrowheads="1"/>
          </p:cNvSpPr>
          <p:nvPr/>
        </p:nvSpPr>
        <p:spPr bwMode="auto">
          <a:xfrm>
            <a:off x="3618508" y="3996655"/>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dirty="0">
                <a:latin typeface="+mj-lt"/>
                <a:cs typeface="Arial" charset="0"/>
              </a:rPr>
              <a:t>Australia</a:t>
            </a:r>
          </a:p>
        </p:txBody>
      </p:sp>
      <p:sp>
        <p:nvSpPr>
          <p:cNvPr id="63" name="Rectangle 15"/>
          <p:cNvSpPr>
            <a:spLocks noChangeArrowheads="1"/>
          </p:cNvSpPr>
          <p:nvPr/>
        </p:nvSpPr>
        <p:spPr bwMode="auto">
          <a:xfrm>
            <a:off x="6571804" y="3996655"/>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dirty="0">
                <a:latin typeface="+mj-lt"/>
                <a:cs typeface="Arial" charset="0"/>
              </a:rPr>
              <a:t>Asia and </a:t>
            </a:r>
            <a:r>
              <a:rPr lang="de-DE" sz="1600" b="1" dirty="0" smtClean="0">
                <a:latin typeface="+mj-lt"/>
                <a:cs typeface="Arial" charset="0"/>
              </a:rPr>
              <a:t>Australia</a:t>
            </a:r>
            <a:endParaRPr lang="de-DE" sz="1600" b="1" dirty="0">
              <a:latin typeface="+mj-lt"/>
              <a:cs typeface="Arial" charset="0"/>
            </a:endParaRPr>
          </a:p>
        </p:txBody>
      </p:sp>
      <p:sp>
        <p:nvSpPr>
          <p:cNvPr id="64" name="Rectangle 16"/>
          <p:cNvSpPr>
            <a:spLocks noChangeArrowheads="1"/>
          </p:cNvSpPr>
          <p:nvPr/>
        </p:nvSpPr>
        <p:spPr bwMode="auto">
          <a:xfrm>
            <a:off x="1619399" y="6444927"/>
            <a:ext cx="2143125" cy="247650"/>
          </a:xfrm>
          <a:prstGeom prst="rect">
            <a:avLst/>
          </a:prstGeom>
          <a:noFill/>
          <a:ln w="9525" algn="ctr">
            <a:noFill/>
            <a:miter lim="800000"/>
            <a:headEnd/>
            <a:tailEnd/>
          </a:ln>
        </p:spPr>
        <p:txBody>
          <a:bodyPr wrap="none" lIns="90000" tIns="90000" rIns="72000" bIns="90000" anchor="ctr"/>
          <a:lstStyle/>
          <a:p>
            <a:pPr marL="177800" indent="-177800" algn="ctr" defTabSz="801688">
              <a:spcBef>
                <a:spcPct val="20000"/>
              </a:spcBef>
            </a:pPr>
            <a:r>
              <a:rPr lang="de-DE" sz="1600" b="1" dirty="0">
                <a:latin typeface="+mj-lt"/>
                <a:cs typeface="Arial" charset="0"/>
              </a:rPr>
              <a:t>Europe</a:t>
            </a:r>
          </a:p>
        </p:txBody>
      </p:sp>
      <p:sp>
        <p:nvSpPr>
          <p:cNvPr id="65"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148</a:t>
            </a:fld>
            <a:endParaRPr lang="en-GB"/>
          </a:p>
        </p:txBody>
      </p:sp>
      <p:grpSp>
        <p:nvGrpSpPr>
          <p:cNvPr id="3" name="Group 2"/>
          <p:cNvGrpSpPr/>
          <p:nvPr/>
        </p:nvGrpSpPr>
        <p:grpSpPr>
          <a:xfrm>
            <a:off x="882204" y="1837063"/>
            <a:ext cx="2059696" cy="2052000"/>
            <a:chOff x="882204" y="1837063"/>
            <a:chExt cx="2059696" cy="2052000"/>
          </a:xfrm>
        </p:grpSpPr>
        <p:sp>
          <p:nvSpPr>
            <p:cNvPr id="55" name="Freeform 7"/>
            <p:cNvSpPr>
              <a:spLocks noEditPoints="1"/>
            </p:cNvSpPr>
            <p:nvPr/>
          </p:nvSpPr>
          <p:spPr bwMode="auto">
            <a:xfrm>
              <a:off x="882204" y="1857687"/>
              <a:ext cx="2027237" cy="1941513"/>
            </a:xfrm>
            <a:custGeom>
              <a:avLst/>
              <a:gdLst>
                <a:gd name="T0" fmla="*/ 549289125 w 1695"/>
                <a:gd name="T1" fmla="*/ 271799821 h 1619"/>
                <a:gd name="T2" fmla="*/ 1466202027 w 1695"/>
                <a:gd name="T3" fmla="*/ 294808962 h 1619"/>
                <a:gd name="T4" fmla="*/ 1441883562 w 1695"/>
                <a:gd name="T5" fmla="*/ 319257223 h 1619"/>
                <a:gd name="T6" fmla="*/ 433423295 w 1695"/>
                <a:gd name="T7" fmla="*/ 412732831 h 1619"/>
                <a:gd name="T8" fmla="*/ 2056973403 w 1695"/>
                <a:gd name="T9" fmla="*/ 483199299 h 1619"/>
                <a:gd name="T10" fmla="*/ 2147483647 w 1695"/>
                <a:gd name="T11" fmla="*/ 652894109 h 1619"/>
                <a:gd name="T12" fmla="*/ 2147483647 w 1695"/>
                <a:gd name="T13" fmla="*/ 835531786 h 1619"/>
                <a:gd name="T14" fmla="*/ 256049004 w 1695"/>
                <a:gd name="T15" fmla="*/ 769380057 h 1619"/>
                <a:gd name="T16" fmla="*/ 2147483647 w 1695"/>
                <a:gd name="T17" fmla="*/ 877236528 h 1619"/>
                <a:gd name="T18" fmla="*/ 336153024 w 1695"/>
                <a:gd name="T19" fmla="*/ 998036016 h 1619"/>
                <a:gd name="T20" fmla="*/ 343305161 w 1695"/>
                <a:gd name="T21" fmla="*/ 1039740758 h 1619"/>
                <a:gd name="T22" fmla="*/ 2147483647 w 1695"/>
                <a:gd name="T23" fmla="*/ 1183550585 h 1619"/>
                <a:gd name="T24" fmla="*/ 2147483647 w 1695"/>
                <a:gd name="T25" fmla="*/ 1369064255 h 1619"/>
                <a:gd name="T26" fmla="*/ 2147483647 w 1695"/>
                <a:gd name="T27" fmla="*/ 1413645889 h 1619"/>
                <a:gd name="T28" fmla="*/ 2147483647 w 1695"/>
                <a:gd name="T29" fmla="*/ 1461102016 h 1619"/>
                <a:gd name="T30" fmla="*/ 2147483647 w 1695"/>
                <a:gd name="T31" fmla="*/ 1570397533 h 1619"/>
                <a:gd name="T32" fmla="*/ 2147483647 w 1695"/>
                <a:gd name="T33" fmla="*/ 1538760114 h 1619"/>
                <a:gd name="T34" fmla="*/ 1865293715 w 1695"/>
                <a:gd name="T35" fmla="*/ 1750159517 h 1619"/>
                <a:gd name="T36" fmla="*/ 2147483647 w 1695"/>
                <a:gd name="T37" fmla="*/ 1837882540 h 1619"/>
                <a:gd name="T38" fmla="*/ 1988311683 w 1695"/>
                <a:gd name="T39" fmla="*/ 1801930383 h 1619"/>
                <a:gd name="T40" fmla="*/ 2147483647 w 1695"/>
                <a:gd name="T41" fmla="*/ 1801930383 h 1619"/>
                <a:gd name="T42" fmla="*/ 1963994414 w 1695"/>
                <a:gd name="T43" fmla="*/ 1863768573 h 1619"/>
                <a:gd name="T44" fmla="*/ 749550333 w 1695"/>
                <a:gd name="T45" fmla="*/ 2147483647 h 1619"/>
                <a:gd name="T46" fmla="*/ 915481128 w 1695"/>
                <a:gd name="T47" fmla="*/ 27323889 h 1619"/>
                <a:gd name="T48" fmla="*/ 735246057 w 1695"/>
                <a:gd name="T49" fmla="*/ 86285214 h 1619"/>
                <a:gd name="T50" fmla="*/ 851111887 w 1695"/>
                <a:gd name="T51" fmla="*/ 56085624 h 1619"/>
                <a:gd name="T52" fmla="*/ 680889809 w 1695"/>
                <a:gd name="T53" fmla="*/ 205646893 h 1619"/>
                <a:gd name="T54" fmla="*/ 812490342 w 1695"/>
                <a:gd name="T55" fmla="*/ 94914691 h 1619"/>
                <a:gd name="T56" fmla="*/ 1991172538 w 1695"/>
                <a:gd name="T57" fmla="*/ 1665312187 h 1619"/>
                <a:gd name="T58" fmla="*/ 2009768097 w 1695"/>
                <a:gd name="T59" fmla="*/ 1642301847 h 1619"/>
                <a:gd name="T60" fmla="*/ 2135646920 w 1695"/>
                <a:gd name="T61" fmla="*/ 1354683392 h 1619"/>
                <a:gd name="T62" fmla="*/ 2092734092 w 1695"/>
                <a:gd name="T63" fmla="*/ 940512564 h 1619"/>
                <a:gd name="T64" fmla="*/ 2147483647 w 1695"/>
                <a:gd name="T65" fmla="*/ 871483943 h 1619"/>
                <a:gd name="T66" fmla="*/ 2071277679 w 1695"/>
                <a:gd name="T67" fmla="*/ 599685247 h 1619"/>
                <a:gd name="T68" fmla="*/ 1822380887 w 1695"/>
                <a:gd name="T69" fmla="*/ 432866279 h 1619"/>
                <a:gd name="T70" fmla="*/ 1975437835 w 1695"/>
                <a:gd name="T71" fmla="*/ 399789815 h 1619"/>
                <a:gd name="T72" fmla="*/ 1749427884 w 1695"/>
                <a:gd name="T73" fmla="*/ 231532925 h 1619"/>
                <a:gd name="T74" fmla="*/ 1410414155 w 1695"/>
                <a:gd name="T75" fmla="*/ 362399811 h 1619"/>
                <a:gd name="T76" fmla="*/ 1194416899 w 1695"/>
                <a:gd name="T77" fmla="*/ 322132916 h 1619"/>
                <a:gd name="T78" fmla="*/ 1048512090 w 1695"/>
                <a:gd name="T79" fmla="*/ 450122834 h 1619"/>
                <a:gd name="T80" fmla="*/ 868277018 w 1695"/>
                <a:gd name="T81" fmla="*/ 437179818 h 1619"/>
                <a:gd name="T82" fmla="*/ 772438370 w 1695"/>
                <a:gd name="T83" fmla="*/ 396914122 h 1619"/>
                <a:gd name="T84" fmla="*/ 480627405 w 1695"/>
                <a:gd name="T85" fmla="*/ 450122834 h 1619"/>
                <a:gd name="T86" fmla="*/ 600784518 w 1695"/>
                <a:gd name="T87" fmla="*/ 543599642 h 1619"/>
                <a:gd name="T88" fmla="*/ 333292168 w 1695"/>
                <a:gd name="T89" fmla="*/ 565170936 h 1619"/>
                <a:gd name="T90" fmla="*/ 301822687 w 1695"/>
                <a:gd name="T91" fmla="*/ 585303185 h 1619"/>
                <a:gd name="T92" fmla="*/ 260340287 w 1695"/>
                <a:gd name="T93" fmla="*/ 796703936 h 1619"/>
                <a:gd name="T94" fmla="*/ 301822687 w 1695"/>
                <a:gd name="T95" fmla="*/ 913188685 h 1619"/>
                <a:gd name="T96" fmla="*/ 360471489 w 1695"/>
                <a:gd name="T97" fmla="*/ 975026875 h 1619"/>
                <a:gd name="T98" fmla="*/ 274644563 w 1695"/>
                <a:gd name="T99" fmla="*/ 1107331532 h 1619"/>
                <a:gd name="T100" fmla="*/ 100131164 w 1695"/>
                <a:gd name="T101" fmla="*/ 793827044 h 1619"/>
                <a:gd name="T102" fmla="*/ 547858698 w 1695"/>
                <a:gd name="T103" fmla="*/ 2024834956 h 1619"/>
                <a:gd name="T104" fmla="*/ 486349116 w 1695"/>
                <a:gd name="T105" fmla="*/ 1639426154 h 1619"/>
                <a:gd name="T106" fmla="*/ 625101787 w 1695"/>
                <a:gd name="T107" fmla="*/ 1741530040 h 1619"/>
                <a:gd name="T108" fmla="*/ 755272043 w 1695"/>
                <a:gd name="T109" fmla="*/ 1462539863 h 1619"/>
                <a:gd name="T110" fmla="*/ 1015612255 w 1695"/>
                <a:gd name="T111" fmla="*/ 1514311928 h 1619"/>
                <a:gd name="T112" fmla="*/ 1390388169 w 1695"/>
                <a:gd name="T113" fmla="*/ 1768853919 h 1619"/>
                <a:gd name="T114" fmla="*/ 1669323940 w 1695"/>
                <a:gd name="T115" fmla="*/ 1547388392 h 1619"/>
                <a:gd name="T116" fmla="*/ 376206192 w 1695"/>
                <a:gd name="T117" fmla="*/ 953455581 h 1619"/>
                <a:gd name="T118" fmla="*/ 512098008 w 1695"/>
                <a:gd name="T119" fmla="*/ 859979973 h 1619"/>
                <a:gd name="T120" fmla="*/ 1069969699 w 1695"/>
                <a:gd name="T121" fmla="*/ 463065851 h 1619"/>
                <a:gd name="T122" fmla="*/ 2147483647 w 1695"/>
                <a:gd name="T123" fmla="*/ 1718520899 h 16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95"/>
                <a:gd name="T187" fmla="*/ 0 h 1619"/>
                <a:gd name="T188" fmla="*/ 1695 w 1695"/>
                <a:gd name="T189" fmla="*/ 1619 h 16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95" h="1619">
                  <a:moveTo>
                    <a:pt x="644" y="14"/>
                  </a:moveTo>
                  <a:cubicBezTo>
                    <a:pt x="639" y="14"/>
                    <a:pt x="635" y="15"/>
                    <a:pt x="632" y="17"/>
                  </a:cubicBezTo>
                  <a:cubicBezTo>
                    <a:pt x="637" y="18"/>
                    <a:pt x="640" y="16"/>
                    <a:pt x="644" y="14"/>
                  </a:cubicBezTo>
                  <a:close/>
                  <a:moveTo>
                    <a:pt x="650" y="19"/>
                  </a:moveTo>
                  <a:cubicBezTo>
                    <a:pt x="653" y="22"/>
                    <a:pt x="656" y="17"/>
                    <a:pt x="659" y="16"/>
                  </a:cubicBezTo>
                  <a:cubicBezTo>
                    <a:pt x="655" y="16"/>
                    <a:pt x="651" y="16"/>
                    <a:pt x="650" y="19"/>
                  </a:cubicBezTo>
                  <a:close/>
                  <a:moveTo>
                    <a:pt x="624" y="30"/>
                  </a:moveTo>
                  <a:cubicBezTo>
                    <a:pt x="630" y="28"/>
                    <a:pt x="637" y="28"/>
                    <a:pt x="640" y="25"/>
                  </a:cubicBezTo>
                  <a:cubicBezTo>
                    <a:pt x="635" y="26"/>
                    <a:pt x="627" y="26"/>
                    <a:pt x="624" y="30"/>
                  </a:cubicBezTo>
                  <a:close/>
                  <a:moveTo>
                    <a:pt x="623" y="30"/>
                  </a:moveTo>
                  <a:cubicBezTo>
                    <a:pt x="619" y="31"/>
                    <a:pt x="614" y="31"/>
                    <a:pt x="612" y="33"/>
                  </a:cubicBezTo>
                  <a:cubicBezTo>
                    <a:pt x="616" y="33"/>
                    <a:pt x="621" y="33"/>
                    <a:pt x="623" y="30"/>
                  </a:cubicBezTo>
                  <a:close/>
                  <a:moveTo>
                    <a:pt x="1163" y="173"/>
                  </a:moveTo>
                  <a:cubicBezTo>
                    <a:pt x="1161" y="169"/>
                    <a:pt x="1163" y="169"/>
                    <a:pt x="1164" y="166"/>
                  </a:cubicBezTo>
                  <a:cubicBezTo>
                    <a:pt x="1161" y="162"/>
                    <a:pt x="1154" y="163"/>
                    <a:pt x="1150" y="165"/>
                  </a:cubicBezTo>
                  <a:cubicBezTo>
                    <a:pt x="1152" y="170"/>
                    <a:pt x="1156" y="173"/>
                    <a:pt x="1163" y="173"/>
                  </a:cubicBezTo>
                  <a:close/>
                  <a:moveTo>
                    <a:pt x="368" y="214"/>
                  </a:moveTo>
                  <a:cubicBezTo>
                    <a:pt x="382" y="213"/>
                    <a:pt x="388" y="203"/>
                    <a:pt x="395" y="195"/>
                  </a:cubicBezTo>
                  <a:cubicBezTo>
                    <a:pt x="390" y="197"/>
                    <a:pt x="389" y="193"/>
                    <a:pt x="391" y="190"/>
                  </a:cubicBezTo>
                  <a:cubicBezTo>
                    <a:pt x="386" y="190"/>
                    <a:pt x="387" y="191"/>
                    <a:pt x="389" y="188"/>
                  </a:cubicBezTo>
                  <a:cubicBezTo>
                    <a:pt x="387" y="187"/>
                    <a:pt x="385" y="191"/>
                    <a:pt x="384" y="189"/>
                  </a:cubicBezTo>
                  <a:cubicBezTo>
                    <a:pt x="387" y="186"/>
                    <a:pt x="392" y="184"/>
                    <a:pt x="395" y="179"/>
                  </a:cubicBezTo>
                  <a:cubicBezTo>
                    <a:pt x="391" y="180"/>
                    <a:pt x="386" y="179"/>
                    <a:pt x="382" y="182"/>
                  </a:cubicBezTo>
                  <a:cubicBezTo>
                    <a:pt x="381" y="185"/>
                    <a:pt x="385" y="183"/>
                    <a:pt x="384" y="186"/>
                  </a:cubicBezTo>
                  <a:cubicBezTo>
                    <a:pt x="381" y="186"/>
                    <a:pt x="381" y="188"/>
                    <a:pt x="378" y="188"/>
                  </a:cubicBezTo>
                  <a:cubicBezTo>
                    <a:pt x="378" y="186"/>
                    <a:pt x="378" y="185"/>
                    <a:pt x="376" y="185"/>
                  </a:cubicBezTo>
                  <a:cubicBezTo>
                    <a:pt x="374" y="189"/>
                    <a:pt x="370" y="198"/>
                    <a:pt x="366" y="194"/>
                  </a:cubicBezTo>
                  <a:cubicBezTo>
                    <a:pt x="361" y="198"/>
                    <a:pt x="361" y="204"/>
                    <a:pt x="356" y="209"/>
                  </a:cubicBezTo>
                  <a:cubicBezTo>
                    <a:pt x="359" y="211"/>
                    <a:pt x="365" y="211"/>
                    <a:pt x="368" y="214"/>
                  </a:cubicBezTo>
                  <a:close/>
                  <a:moveTo>
                    <a:pt x="775" y="204"/>
                  </a:moveTo>
                  <a:cubicBezTo>
                    <a:pt x="776" y="205"/>
                    <a:pt x="777" y="205"/>
                    <a:pt x="778" y="206"/>
                  </a:cubicBezTo>
                  <a:cubicBezTo>
                    <a:pt x="781" y="206"/>
                    <a:pt x="780" y="202"/>
                    <a:pt x="784" y="203"/>
                  </a:cubicBezTo>
                  <a:cubicBezTo>
                    <a:pt x="784" y="205"/>
                    <a:pt x="783" y="205"/>
                    <a:pt x="783" y="207"/>
                  </a:cubicBezTo>
                  <a:cubicBezTo>
                    <a:pt x="791" y="209"/>
                    <a:pt x="795" y="209"/>
                    <a:pt x="803" y="211"/>
                  </a:cubicBezTo>
                  <a:cubicBezTo>
                    <a:pt x="803" y="206"/>
                    <a:pt x="801" y="203"/>
                    <a:pt x="800" y="200"/>
                  </a:cubicBezTo>
                  <a:cubicBezTo>
                    <a:pt x="796" y="199"/>
                    <a:pt x="797" y="203"/>
                    <a:pt x="794" y="202"/>
                  </a:cubicBezTo>
                  <a:cubicBezTo>
                    <a:pt x="795" y="198"/>
                    <a:pt x="790" y="203"/>
                    <a:pt x="790" y="200"/>
                  </a:cubicBezTo>
                  <a:cubicBezTo>
                    <a:pt x="790" y="193"/>
                    <a:pt x="783" y="188"/>
                    <a:pt x="776" y="191"/>
                  </a:cubicBezTo>
                  <a:cubicBezTo>
                    <a:pt x="774" y="196"/>
                    <a:pt x="779" y="202"/>
                    <a:pt x="775" y="204"/>
                  </a:cubicBezTo>
                  <a:close/>
                  <a:moveTo>
                    <a:pt x="1025" y="205"/>
                  </a:moveTo>
                  <a:cubicBezTo>
                    <a:pt x="1021" y="202"/>
                    <a:pt x="1009" y="202"/>
                    <a:pt x="1003" y="205"/>
                  </a:cubicBezTo>
                  <a:cubicBezTo>
                    <a:pt x="1007" y="208"/>
                    <a:pt x="1022" y="211"/>
                    <a:pt x="1025" y="205"/>
                  </a:cubicBezTo>
                  <a:close/>
                  <a:moveTo>
                    <a:pt x="827" y="214"/>
                  </a:moveTo>
                  <a:cubicBezTo>
                    <a:pt x="824" y="211"/>
                    <a:pt x="819" y="204"/>
                    <a:pt x="815" y="208"/>
                  </a:cubicBezTo>
                  <a:cubicBezTo>
                    <a:pt x="813" y="206"/>
                    <a:pt x="814" y="202"/>
                    <a:pt x="810" y="203"/>
                  </a:cubicBezTo>
                  <a:cubicBezTo>
                    <a:pt x="810" y="209"/>
                    <a:pt x="806" y="215"/>
                    <a:pt x="808" y="220"/>
                  </a:cubicBezTo>
                  <a:cubicBezTo>
                    <a:pt x="815" y="218"/>
                    <a:pt x="819" y="214"/>
                    <a:pt x="827" y="214"/>
                  </a:cubicBezTo>
                  <a:close/>
                  <a:moveTo>
                    <a:pt x="990" y="219"/>
                  </a:moveTo>
                  <a:cubicBezTo>
                    <a:pt x="988" y="218"/>
                    <a:pt x="989" y="216"/>
                    <a:pt x="989" y="215"/>
                  </a:cubicBezTo>
                  <a:cubicBezTo>
                    <a:pt x="993" y="214"/>
                    <a:pt x="994" y="213"/>
                    <a:pt x="995" y="210"/>
                  </a:cubicBezTo>
                  <a:cubicBezTo>
                    <a:pt x="996" y="211"/>
                    <a:pt x="1001" y="212"/>
                    <a:pt x="1001" y="209"/>
                  </a:cubicBezTo>
                  <a:cubicBezTo>
                    <a:pt x="1000" y="205"/>
                    <a:pt x="993" y="205"/>
                    <a:pt x="988" y="206"/>
                  </a:cubicBezTo>
                  <a:cubicBezTo>
                    <a:pt x="986" y="209"/>
                    <a:pt x="993" y="209"/>
                    <a:pt x="990" y="210"/>
                  </a:cubicBezTo>
                  <a:cubicBezTo>
                    <a:pt x="986" y="208"/>
                    <a:pt x="985" y="205"/>
                    <a:pt x="978" y="206"/>
                  </a:cubicBezTo>
                  <a:cubicBezTo>
                    <a:pt x="978" y="208"/>
                    <a:pt x="980" y="209"/>
                    <a:pt x="978" y="209"/>
                  </a:cubicBezTo>
                  <a:cubicBezTo>
                    <a:pt x="975" y="208"/>
                    <a:pt x="969" y="207"/>
                    <a:pt x="966" y="208"/>
                  </a:cubicBezTo>
                  <a:cubicBezTo>
                    <a:pt x="968" y="217"/>
                    <a:pt x="981" y="220"/>
                    <a:pt x="990" y="219"/>
                  </a:cubicBezTo>
                  <a:close/>
                  <a:moveTo>
                    <a:pt x="998" y="219"/>
                  </a:moveTo>
                  <a:cubicBezTo>
                    <a:pt x="999" y="222"/>
                    <a:pt x="1003" y="225"/>
                    <a:pt x="1006" y="222"/>
                  </a:cubicBezTo>
                  <a:cubicBezTo>
                    <a:pt x="1006" y="219"/>
                    <a:pt x="1001" y="217"/>
                    <a:pt x="998" y="219"/>
                  </a:cubicBezTo>
                  <a:close/>
                  <a:moveTo>
                    <a:pt x="1008" y="222"/>
                  </a:moveTo>
                  <a:cubicBezTo>
                    <a:pt x="1010" y="229"/>
                    <a:pt x="1021" y="222"/>
                    <a:pt x="1024" y="222"/>
                  </a:cubicBezTo>
                  <a:cubicBezTo>
                    <a:pt x="1020" y="219"/>
                    <a:pt x="1010" y="215"/>
                    <a:pt x="1008" y="222"/>
                  </a:cubicBezTo>
                  <a:close/>
                  <a:moveTo>
                    <a:pt x="700" y="223"/>
                  </a:moveTo>
                  <a:cubicBezTo>
                    <a:pt x="692" y="221"/>
                    <a:pt x="686" y="227"/>
                    <a:pt x="680" y="228"/>
                  </a:cubicBezTo>
                  <a:cubicBezTo>
                    <a:pt x="677" y="229"/>
                    <a:pt x="675" y="226"/>
                    <a:pt x="673" y="226"/>
                  </a:cubicBezTo>
                  <a:cubicBezTo>
                    <a:pt x="664" y="226"/>
                    <a:pt x="657" y="232"/>
                    <a:pt x="650" y="236"/>
                  </a:cubicBezTo>
                  <a:cubicBezTo>
                    <a:pt x="651" y="236"/>
                    <a:pt x="652" y="236"/>
                    <a:pt x="652" y="238"/>
                  </a:cubicBezTo>
                  <a:cubicBezTo>
                    <a:pt x="639" y="246"/>
                    <a:pt x="627" y="254"/>
                    <a:pt x="618" y="266"/>
                  </a:cubicBezTo>
                  <a:cubicBezTo>
                    <a:pt x="619" y="269"/>
                    <a:pt x="625" y="268"/>
                    <a:pt x="626" y="272"/>
                  </a:cubicBezTo>
                  <a:cubicBezTo>
                    <a:pt x="626" y="275"/>
                    <a:pt x="624" y="275"/>
                    <a:pt x="624" y="278"/>
                  </a:cubicBezTo>
                  <a:cubicBezTo>
                    <a:pt x="627" y="282"/>
                    <a:pt x="632" y="283"/>
                    <a:pt x="638" y="283"/>
                  </a:cubicBezTo>
                  <a:cubicBezTo>
                    <a:pt x="624" y="263"/>
                    <a:pt x="661" y="241"/>
                    <a:pt x="673" y="237"/>
                  </a:cubicBezTo>
                  <a:cubicBezTo>
                    <a:pt x="683" y="234"/>
                    <a:pt x="700" y="237"/>
                    <a:pt x="700" y="223"/>
                  </a:cubicBezTo>
                  <a:close/>
                  <a:moveTo>
                    <a:pt x="1326" y="255"/>
                  </a:moveTo>
                  <a:cubicBezTo>
                    <a:pt x="1325" y="250"/>
                    <a:pt x="1322" y="249"/>
                    <a:pt x="1318" y="247"/>
                  </a:cubicBezTo>
                  <a:cubicBezTo>
                    <a:pt x="1319" y="252"/>
                    <a:pt x="1322" y="254"/>
                    <a:pt x="1326" y="255"/>
                  </a:cubicBezTo>
                  <a:close/>
                  <a:moveTo>
                    <a:pt x="702" y="263"/>
                  </a:moveTo>
                  <a:cubicBezTo>
                    <a:pt x="704" y="264"/>
                    <a:pt x="709" y="263"/>
                    <a:pt x="708" y="258"/>
                  </a:cubicBezTo>
                  <a:cubicBezTo>
                    <a:pt x="703" y="257"/>
                    <a:pt x="701" y="258"/>
                    <a:pt x="702" y="263"/>
                  </a:cubicBezTo>
                  <a:close/>
                  <a:moveTo>
                    <a:pt x="335" y="283"/>
                  </a:moveTo>
                  <a:cubicBezTo>
                    <a:pt x="331" y="283"/>
                    <a:pt x="330" y="286"/>
                    <a:pt x="328" y="289"/>
                  </a:cubicBezTo>
                  <a:cubicBezTo>
                    <a:pt x="332" y="288"/>
                    <a:pt x="333" y="285"/>
                    <a:pt x="335" y="283"/>
                  </a:cubicBezTo>
                  <a:close/>
                  <a:moveTo>
                    <a:pt x="303" y="287"/>
                  </a:moveTo>
                  <a:cubicBezTo>
                    <a:pt x="299" y="287"/>
                    <a:pt x="296" y="288"/>
                    <a:pt x="296" y="292"/>
                  </a:cubicBezTo>
                  <a:cubicBezTo>
                    <a:pt x="300" y="292"/>
                    <a:pt x="302" y="289"/>
                    <a:pt x="303" y="287"/>
                  </a:cubicBezTo>
                  <a:close/>
                  <a:moveTo>
                    <a:pt x="650" y="298"/>
                  </a:moveTo>
                  <a:cubicBezTo>
                    <a:pt x="654" y="295"/>
                    <a:pt x="651" y="287"/>
                    <a:pt x="645" y="288"/>
                  </a:cubicBezTo>
                  <a:cubicBezTo>
                    <a:pt x="643" y="292"/>
                    <a:pt x="646" y="298"/>
                    <a:pt x="650" y="298"/>
                  </a:cubicBezTo>
                  <a:close/>
                  <a:moveTo>
                    <a:pt x="294" y="294"/>
                  </a:moveTo>
                  <a:cubicBezTo>
                    <a:pt x="290" y="295"/>
                    <a:pt x="289" y="298"/>
                    <a:pt x="288" y="300"/>
                  </a:cubicBezTo>
                  <a:cubicBezTo>
                    <a:pt x="291" y="300"/>
                    <a:pt x="293" y="298"/>
                    <a:pt x="294" y="294"/>
                  </a:cubicBezTo>
                  <a:close/>
                  <a:moveTo>
                    <a:pt x="252" y="331"/>
                  </a:moveTo>
                  <a:cubicBezTo>
                    <a:pt x="262" y="330"/>
                    <a:pt x="267" y="320"/>
                    <a:pt x="266" y="311"/>
                  </a:cubicBezTo>
                  <a:cubicBezTo>
                    <a:pt x="259" y="311"/>
                    <a:pt x="258" y="316"/>
                    <a:pt x="253" y="318"/>
                  </a:cubicBezTo>
                  <a:cubicBezTo>
                    <a:pt x="253" y="315"/>
                    <a:pt x="255" y="315"/>
                    <a:pt x="254" y="313"/>
                  </a:cubicBezTo>
                  <a:cubicBezTo>
                    <a:pt x="249" y="316"/>
                    <a:pt x="243" y="320"/>
                    <a:pt x="241" y="327"/>
                  </a:cubicBezTo>
                  <a:cubicBezTo>
                    <a:pt x="232" y="331"/>
                    <a:pt x="225" y="333"/>
                    <a:pt x="222" y="343"/>
                  </a:cubicBezTo>
                  <a:cubicBezTo>
                    <a:pt x="225" y="345"/>
                    <a:pt x="230" y="345"/>
                    <a:pt x="235" y="347"/>
                  </a:cubicBezTo>
                  <a:cubicBezTo>
                    <a:pt x="242" y="343"/>
                    <a:pt x="247" y="337"/>
                    <a:pt x="252" y="331"/>
                  </a:cubicBezTo>
                  <a:close/>
                  <a:moveTo>
                    <a:pt x="1434" y="332"/>
                  </a:moveTo>
                  <a:cubicBezTo>
                    <a:pt x="1433" y="327"/>
                    <a:pt x="1427" y="321"/>
                    <a:pt x="1424" y="321"/>
                  </a:cubicBezTo>
                  <a:cubicBezTo>
                    <a:pt x="1428" y="324"/>
                    <a:pt x="1429" y="330"/>
                    <a:pt x="1434" y="332"/>
                  </a:cubicBezTo>
                  <a:close/>
                  <a:moveTo>
                    <a:pt x="1443" y="338"/>
                  </a:moveTo>
                  <a:cubicBezTo>
                    <a:pt x="1442" y="337"/>
                    <a:pt x="1440" y="333"/>
                    <a:pt x="1438" y="336"/>
                  </a:cubicBezTo>
                  <a:cubicBezTo>
                    <a:pt x="1440" y="336"/>
                    <a:pt x="1441" y="341"/>
                    <a:pt x="1443" y="338"/>
                  </a:cubicBezTo>
                  <a:close/>
                  <a:moveTo>
                    <a:pt x="1291" y="369"/>
                  </a:moveTo>
                  <a:cubicBezTo>
                    <a:pt x="1295" y="372"/>
                    <a:pt x="1297" y="376"/>
                    <a:pt x="1304" y="376"/>
                  </a:cubicBezTo>
                  <a:cubicBezTo>
                    <a:pt x="1302" y="372"/>
                    <a:pt x="1296" y="367"/>
                    <a:pt x="1291" y="369"/>
                  </a:cubicBezTo>
                  <a:close/>
                  <a:moveTo>
                    <a:pt x="1480" y="388"/>
                  </a:moveTo>
                  <a:cubicBezTo>
                    <a:pt x="1480" y="384"/>
                    <a:pt x="1479" y="381"/>
                    <a:pt x="1476" y="381"/>
                  </a:cubicBezTo>
                  <a:cubicBezTo>
                    <a:pt x="1476" y="384"/>
                    <a:pt x="1478" y="386"/>
                    <a:pt x="1480" y="388"/>
                  </a:cubicBezTo>
                  <a:close/>
                  <a:moveTo>
                    <a:pt x="1489" y="410"/>
                  </a:moveTo>
                  <a:cubicBezTo>
                    <a:pt x="1484" y="407"/>
                    <a:pt x="1486" y="397"/>
                    <a:pt x="1480" y="394"/>
                  </a:cubicBezTo>
                  <a:cubicBezTo>
                    <a:pt x="1478" y="401"/>
                    <a:pt x="1485" y="410"/>
                    <a:pt x="1489" y="410"/>
                  </a:cubicBezTo>
                  <a:close/>
                  <a:moveTo>
                    <a:pt x="1494" y="424"/>
                  </a:moveTo>
                  <a:cubicBezTo>
                    <a:pt x="1493" y="419"/>
                    <a:pt x="1491" y="416"/>
                    <a:pt x="1487" y="414"/>
                  </a:cubicBezTo>
                  <a:cubicBezTo>
                    <a:pt x="1488" y="418"/>
                    <a:pt x="1491" y="421"/>
                    <a:pt x="1494" y="424"/>
                  </a:cubicBezTo>
                  <a:close/>
                  <a:moveTo>
                    <a:pt x="1487" y="454"/>
                  </a:moveTo>
                  <a:cubicBezTo>
                    <a:pt x="1487" y="455"/>
                    <a:pt x="1485" y="455"/>
                    <a:pt x="1483" y="455"/>
                  </a:cubicBezTo>
                  <a:cubicBezTo>
                    <a:pt x="1488" y="465"/>
                    <a:pt x="1498" y="471"/>
                    <a:pt x="1507" y="477"/>
                  </a:cubicBezTo>
                  <a:cubicBezTo>
                    <a:pt x="1506" y="472"/>
                    <a:pt x="1506" y="469"/>
                    <a:pt x="1505" y="464"/>
                  </a:cubicBezTo>
                  <a:cubicBezTo>
                    <a:pt x="1501" y="464"/>
                    <a:pt x="1495" y="468"/>
                    <a:pt x="1495" y="462"/>
                  </a:cubicBezTo>
                  <a:cubicBezTo>
                    <a:pt x="1496" y="462"/>
                    <a:pt x="1498" y="463"/>
                    <a:pt x="1499" y="463"/>
                  </a:cubicBezTo>
                  <a:cubicBezTo>
                    <a:pt x="1499" y="461"/>
                    <a:pt x="1498" y="457"/>
                    <a:pt x="1500" y="456"/>
                  </a:cubicBezTo>
                  <a:cubicBezTo>
                    <a:pt x="1503" y="455"/>
                    <a:pt x="1507" y="455"/>
                    <a:pt x="1510" y="454"/>
                  </a:cubicBezTo>
                  <a:cubicBezTo>
                    <a:pt x="1510" y="447"/>
                    <a:pt x="1502" y="447"/>
                    <a:pt x="1501" y="440"/>
                  </a:cubicBezTo>
                  <a:cubicBezTo>
                    <a:pt x="1504" y="437"/>
                    <a:pt x="1503" y="432"/>
                    <a:pt x="1500" y="428"/>
                  </a:cubicBezTo>
                  <a:cubicBezTo>
                    <a:pt x="1494" y="429"/>
                    <a:pt x="1493" y="423"/>
                    <a:pt x="1488" y="422"/>
                  </a:cubicBezTo>
                  <a:cubicBezTo>
                    <a:pt x="1488" y="425"/>
                    <a:pt x="1490" y="426"/>
                    <a:pt x="1489" y="429"/>
                  </a:cubicBezTo>
                  <a:cubicBezTo>
                    <a:pt x="1481" y="435"/>
                    <a:pt x="1471" y="429"/>
                    <a:pt x="1460" y="429"/>
                  </a:cubicBezTo>
                  <a:cubicBezTo>
                    <a:pt x="1465" y="441"/>
                    <a:pt x="1483" y="441"/>
                    <a:pt x="1487" y="454"/>
                  </a:cubicBezTo>
                  <a:close/>
                  <a:moveTo>
                    <a:pt x="1515" y="474"/>
                  </a:moveTo>
                  <a:cubicBezTo>
                    <a:pt x="1514" y="477"/>
                    <a:pt x="1512" y="473"/>
                    <a:pt x="1510" y="474"/>
                  </a:cubicBezTo>
                  <a:cubicBezTo>
                    <a:pt x="1514" y="481"/>
                    <a:pt x="1519" y="486"/>
                    <a:pt x="1525" y="491"/>
                  </a:cubicBezTo>
                  <a:cubicBezTo>
                    <a:pt x="1526" y="492"/>
                    <a:pt x="1528" y="491"/>
                    <a:pt x="1529" y="491"/>
                  </a:cubicBezTo>
                  <a:cubicBezTo>
                    <a:pt x="1536" y="495"/>
                    <a:pt x="1535" y="507"/>
                    <a:pt x="1544" y="511"/>
                  </a:cubicBezTo>
                  <a:cubicBezTo>
                    <a:pt x="1545" y="521"/>
                    <a:pt x="1552" y="526"/>
                    <a:pt x="1548" y="536"/>
                  </a:cubicBezTo>
                  <a:cubicBezTo>
                    <a:pt x="1545" y="535"/>
                    <a:pt x="1545" y="531"/>
                    <a:pt x="1542" y="530"/>
                  </a:cubicBezTo>
                  <a:cubicBezTo>
                    <a:pt x="1545" y="541"/>
                    <a:pt x="1552" y="547"/>
                    <a:pt x="1557" y="557"/>
                  </a:cubicBezTo>
                  <a:cubicBezTo>
                    <a:pt x="1550" y="560"/>
                    <a:pt x="1553" y="574"/>
                    <a:pt x="1546" y="577"/>
                  </a:cubicBezTo>
                  <a:cubicBezTo>
                    <a:pt x="1550" y="587"/>
                    <a:pt x="1546" y="603"/>
                    <a:pt x="1553" y="607"/>
                  </a:cubicBezTo>
                  <a:cubicBezTo>
                    <a:pt x="1562" y="602"/>
                    <a:pt x="1556" y="592"/>
                    <a:pt x="1561" y="583"/>
                  </a:cubicBezTo>
                  <a:cubicBezTo>
                    <a:pt x="1562" y="593"/>
                    <a:pt x="1563" y="613"/>
                    <a:pt x="1575" y="607"/>
                  </a:cubicBezTo>
                  <a:cubicBezTo>
                    <a:pt x="1573" y="604"/>
                    <a:pt x="1572" y="599"/>
                    <a:pt x="1571" y="595"/>
                  </a:cubicBezTo>
                  <a:cubicBezTo>
                    <a:pt x="1573" y="593"/>
                    <a:pt x="1573" y="595"/>
                    <a:pt x="1576" y="595"/>
                  </a:cubicBezTo>
                  <a:cubicBezTo>
                    <a:pt x="1574" y="590"/>
                    <a:pt x="1573" y="585"/>
                    <a:pt x="1570" y="581"/>
                  </a:cubicBezTo>
                  <a:cubicBezTo>
                    <a:pt x="1566" y="580"/>
                    <a:pt x="1567" y="583"/>
                    <a:pt x="1564" y="582"/>
                  </a:cubicBezTo>
                  <a:cubicBezTo>
                    <a:pt x="1564" y="579"/>
                    <a:pt x="1561" y="579"/>
                    <a:pt x="1562" y="575"/>
                  </a:cubicBezTo>
                  <a:cubicBezTo>
                    <a:pt x="1566" y="577"/>
                    <a:pt x="1564" y="571"/>
                    <a:pt x="1566" y="571"/>
                  </a:cubicBezTo>
                  <a:cubicBezTo>
                    <a:pt x="1569" y="576"/>
                    <a:pt x="1570" y="583"/>
                    <a:pt x="1578" y="582"/>
                  </a:cubicBezTo>
                  <a:cubicBezTo>
                    <a:pt x="1581" y="576"/>
                    <a:pt x="1574" y="573"/>
                    <a:pt x="1575" y="564"/>
                  </a:cubicBezTo>
                  <a:cubicBezTo>
                    <a:pt x="1573" y="562"/>
                    <a:pt x="1567" y="563"/>
                    <a:pt x="1568" y="558"/>
                  </a:cubicBezTo>
                  <a:cubicBezTo>
                    <a:pt x="1569" y="559"/>
                    <a:pt x="1571" y="559"/>
                    <a:pt x="1573" y="558"/>
                  </a:cubicBezTo>
                  <a:cubicBezTo>
                    <a:pt x="1576" y="554"/>
                    <a:pt x="1575" y="549"/>
                    <a:pt x="1573" y="544"/>
                  </a:cubicBezTo>
                  <a:cubicBezTo>
                    <a:pt x="1575" y="544"/>
                    <a:pt x="1577" y="549"/>
                    <a:pt x="1578" y="546"/>
                  </a:cubicBezTo>
                  <a:cubicBezTo>
                    <a:pt x="1575" y="542"/>
                    <a:pt x="1572" y="536"/>
                    <a:pt x="1571" y="530"/>
                  </a:cubicBezTo>
                  <a:cubicBezTo>
                    <a:pt x="1574" y="531"/>
                    <a:pt x="1574" y="535"/>
                    <a:pt x="1577" y="536"/>
                  </a:cubicBezTo>
                  <a:cubicBezTo>
                    <a:pt x="1578" y="529"/>
                    <a:pt x="1573" y="528"/>
                    <a:pt x="1572" y="522"/>
                  </a:cubicBezTo>
                  <a:cubicBezTo>
                    <a:pt x="1571" y="521"/>
                    <a:pt x="1569" y="520"/>
                    <a:pt x="1567" y="520"/>
                  </a:cubicBezTo>
                  <a:cubicBezTo>
                    <a:pt x="1564" y="507"/>
                    <a:pt x="1548" y="508"/>
                    <a:pt x="1547" y="493"/>
                  </a:cubicBezTo>
                  <a:cubicBezTo>
                    <a:pt x="1539" y="479"/>
                    <a:pt x="1524" y="473"/>
                    <a:pt x="1509" y="467"/>
                  </a:cubicBezTo>
                  <a:cubicBezTo>
                    <a:pt x="1509" y="474"/>
                    <a:pt x="1514" y="471"/>
                    <a:pt x="1515" y="474"/>
                  </a:cubicBezTo>
                  <a:close/>
                  <a:moveTo>
                    <a:pt x="1538" y="514"/>
                  </a:moveTo>
                  <a:cubicBezTo>
                    <a:pt x="1539" y="517"/>
                    <a:pt x="1541" y="519"/>
                    <a:pt x="1544" y="520"/>
                  </a:cubicBezTo>
                  <a:cubicBezTo>
                    <a:pt x="1543" y="517"/>
                    <a:pt x="1542" y="514"/>
                    <a:pt x="1538" y="514"/>
                  </a:cubicBezTo>
                  <a:close/>
                  <a:moveTo>
                    <a:pt x="165" y="558"/>
                  </a:moveTo>
                  <a:cubicBezTo>
                    <a:pt x="172" y="553"/>
                    <a:pt x="179" y="544"/>
                    <a:pt x="179" y="535"/>
                  </a:cubicBezTo>
                  <a:cubicBezTo>
                    <a:pt x="170" y="538"/>
                    <a:pt x="165" y="549"/>
                    <a:pt x="165" y="558"/>
                  </a:cubicBezTo>
                  <a:close/>
                  <a:moveTo>
                    <a:pt x="131" y="540"/>
                  </a:moveTo>
                  <a:cubicBezTo>
                    <a:pt x="127" y="541"/>
                    <a:pt x="126" y="548"/>
                    <a:pt x="128" y="551"/>
                  </a:cubicBezTo>
                  <a:cubicBezTo>
                    <a:pt x="132" y="551"/>
                    <a:pt x="135" y="542"/>
                    <a:pt x="131" y="540"/>
                  </a:cubicBezTo>
                  <a:close/>
                  <a:moveTo>
                    <a:pt x="134" y="552"/>
                  </a:moveTo>
                  <a:cubicBezTo>
                    <a:pt x="135" y="550"/>
                    <a:pt x="139" y="545"/>
                    <a:pt x="134" y="545"/>
                  </a:cubicBezTo>
                  <a:cubicBezTo>
                    <a:pt x="135" y="548"/>
                    <a:pt x="132" y="550"/>
                    <a:pt x="134" y="552"/>
                  </a:cubicBezTo>
                  <a:close/>
                  <a:moveTo>
                    <a:pt x="157" y="557"/>
                  </a:moveTo>
                  <a:cubicBezTo>
                    <a:pt x="155" y="569"/>
                    <a:pt x="146" y="575"/>
                    <a:pt x="143" y="588"/>
                  </a:cubicBezTo>
                  <a:cubicBezTo>
                    <a:pt x="145" y="589"/>
                    <a:pt x="147" y="588"/>
                    <a:pt x="150" y="590"/>
                  </a:cubicBezTo>
                  <a:cubicBezTo>
                    <a:pt x="155" y="580"/>
                    <a:pt x="164" y="574"/>
                    <a:pt x="165" y="559"/>
                  </a:cubicBezTo>
                  <a:cubicBezTo>
                    <a:pt x="160" y="562"/>
                    <a:pt x="160" y="559"/>
                    <a:pt x="157" y="557"/>
                  </a:cubicBezTo>
                  <a:close/>
                  <a:moveTo>
                    <a:pt x="1553" y="610"/>
                  </a:moveTo>
                  <a:cubicBezTo>
                    <a:pt x="1553" y="615"/>
                    <a:pt x="1554" y="620"/>
                    <a:pt x="1552" y="624"/>
                  </a:cubicBezTo>
                  <a:cubicBezTo>
                    <a:pt x="1554" y="627"/>
                    <a:pt x="1557" y="628"/>
                    <a:pt x="1560" y="630"/>
                  </a:cubicBezTo>
                  <a:cubicBezTo>
                    <a:pt x="1563" y="629"/>
                    <a:pt x="1558" y="626"/>
                    <a:pt x="1561" y="625"/>
                  </a:cubicBezTo>
                  <a:cubicBezTo>
                    <a:pt x="1569" y="629"/>
                    <a:pt x="1566" y="644"/>
                    <a:pt x="1576" y="646"/>
                  </a:cubicBezTo>
                  <a:cubicBezTo>
                    <a:pt x="1578" y="642"/>
                    <a:pt x="1572" y="639"/>
                    <a:pt x="1575" y="636"/>
                  </a:cubicBezTo>
                  <a:cubicBezTo>
                    <a:pt x="1578" y="636"/>
                    <a:pt x="1577" y="641"/>
                    <a:pt x="1580" y="641"/>
                  </a:cubicBezTo>
                  <a:cubicBezTo>
                    <a:pt x="1580" y="628"/>
                    <a:pt x="1569" y="627"/>
                    <a:pt x="1570" y="613"/>
                  </a:cubicBezTo>
                  <a:cubicBezTo>
                    <a:pt x="1564" y="609"/>
                    <a:pt x="1559" y="608"/>
                    <a:pt x="1553" y="610"/>
                  </a:cubicBezTo>
                  <a:close/>
                  <a:moveTo>
                    <a:pt x="1533" y="650"/>
                  </a:moveTo>
                  <a:cubicBezTo>
                    <a:pt x="1538" y="651"/>
                    <a:pt x="1537" y="646"/>
                    <a:pt x="1537" y="642"/>
                  </a:cubicBezTo>
                  <a:cubicBezTo>
                    <a:pt x="1534" y="642"/>
                    <a:pt x="1534" y="642"/>
                    <a:pt x="1534" y="642"/>
                  </a:cubicBezTo>
                  <a:cubicBezTo>
                    <a:pt x="1533" y="644"/>
                    <a:pt x="1531" y="647"/>
                    <a:pt x="1533" y="650"/>
                  </a:cubicBezTo>
                  <a:close/>
                  <a:moveTo>
                    <a:pt x="151" y="669"/>
                  </a:moveTo>
                  <a:cubicBezTo>
                    <a:pt x="152" y="668"/>
                    <a:pt x="154" y="661"/>
                    <a:pt x="151" y="660"/>
                  </a:cubicBezTo>
                  <a:cubicBezTo>
                    <a:pt x="150" y="662"/>
                    <a:pt x="146" y="668"/>
                    <a:pt x="151" y="669"/>
                  </a:cubicBezTo>
                  <a:close/>
                  <a:moveTo>
                    <a:pt x="252" y="666"/>
                  </a:moveTo>
                  <a:cubicBezTo>
                    <a:pt x="253" y="665"/>
                    <a:pt x="254" y="664"/>
                    <a:pt x="253" y="662"/>
                  </a:cubicBezTo>
                  <a:cubicBezTo>
                    <a:pt x="252" y="662"/>
                    <a:pt x="252" y="661"/>
                    <a:pt x="250" y="661"/>
                  </a:cubicBezTo>
                  <a:cubicBezTo>
                    <a:pt x="249" y="664"/>
                    <a:pt x="249" y="666"/>
                    <a:pt x="252" y="666"/>
                  </a:cubicBezTo>
                  <a:close/>
                  <a:moveTo>
                    <a:pt x="205" y="662"/>
                  </a:moveTo>
                  <a:cubicBezTo>
                    <a:pt x="203" y="664"/>
                    <a:pt x="202" y="669"/>
                    <a:pt x="206" y="669"/>
                  </a:cubicBezTo>
                  <a:cubicBezTo>
                    <a:pt x="208" y="668"/>
                    <a:pt x="208" y="662"/>
                    <a:pt x="205" y="662"/>
                  </a:cubicBezTo>
                  <a:close/>
                  <a:moveTo>
                    <a:pt x="202" y="678"/>
                  </a:moveTo>
                  <a:cubicBezTo>
                    <a:pt x="205" y="678"/>
                    <a:pt x="205" y="674"/>
                    <a:pt x="205" y="672"/>
                  </a:cubicBezTo>
                  <a:cubicBezTo>
                    <a:pt x="203" y="672"/>
                    <a:pt x="203" y="672"/>
                    <a:pt x="203" y="672"/>
                  </a:cubicBezTo>
                  <a:cubicBezTo>
                    <a:pt x="203" y="674"/>
                    <a:pt x="201" y="675"/>
                    <a:pt x="202" y="678"/>
                  </a:cubicBezTo>
                  <a:close/>
                  <a:moveTo>
                    <a:pt x="235" y="694"/>
                  </a:moveTo>
                  <a:cubicBezTo>
                    <a:pt x="235" y="701"/>
                    <a:pt x="235" y="701"/>
                    <a:pt x="235" y="701"/>
                  </a:cubicBezTo>
                  <a:cubicBezTo>
                    <a:pt x="239" y="701"/>
                    <a:pt x="239" y="694"/>
                    <a:pt x="235" y="694"/>
                  </a:cubicBezTo>
                  <a:close/>
                  <a:moveTo>
                    <a:pt x="228" y="697"/>
                  </a:moveTo>
                  <a:cubicBezTo>
                    <a:pt x="228" y="701"/>
                    <a:pt x="228" y="701"/>
                    <a:pt x="228" y="701"/>
                  </a:cubicBezTo>
                  <a:cubicBezTo>
                    <a:pt x="232" y="701"/>
                    <a:pt x="232" y="696"/>
                    <a:pt x="228" y="697"/>
                  </a:cubicBezTo>
                  <a:close/>
                  <a:moveTo>
                    <a:pt x="246" y="705"/>
                  </a:moveTo>
                  <a:cubicBezTo>
                    <a:pt x="243" y="705"/>
                    <a:pt x="243" y="707"/>
                    <a:pt x="243" y="709"/>
                  </a:cubicBezTo>
                  <a:cubicBezTo>
                    <a:pt x="245" y="709"/>
                    <a:pt x="246" y="708"/>
                    <a:pt x="246" y="705"/>
                  </a:cubicBezTo>
                  <a:close/>
                  <a:moveTo>
                    <a:pt x="250" y="710"/>
                  </a:moveTo>
                  <a:cubicBezTo>
                    <a:pt x="253" y="710"/>
                    <a:pt x="253" y="710"/>
                    <a:pt x="253" y="710"/>
                  </a:cubicBezTo>
                  <a:cubicBezTo>
                    <a:pt x="253" y="708"/>
                    <a:pt x="253" y="705"/>
                    <a:pt x="251" y="705"/>
                  </a:cubicBezTo>
                  <a:cubicBezTo>
                    <a:pt x="251" y="708"/>
                    <a:pt x="249" y="707"/>
                    <a:pt x="250" y="710"/>
                  </a:cubicBezTo>
                  <a:close/>
                  <a:moveTo>
                    <a:pt x="234" y="715"/>
                  </a:moveTo>
                  <a:cubicBezTo>
                    <a:pt x="239" y="717"/>
                    <a:pt x="240" y="707"/>
                    <a:pt x="235" y="708"/>
                  </a:cubicBezTo>
                  <a:cubicBezTo>
                    <a:pt x="234" y="709"/>
                    <a:pt x="234" y="712"/>
                    <a:pt x="234" y="715"/>
                  </a:cubicBezTo>
                  <a:close/>
                  <a:moveTo>
                    <a:pt x="209" y="710"/>
                  </a:moveTo>
                  <a:cubicBezTo>
                    <a:pt x="209" y="711"/>
                    <a:pt x="209" y="711"/>
                    <a:pt x="208" y="711"/>
                  </a:cubicBezTo>
                  <a:cubicBezTo>
                    <a:pt x="208" y="714"/>
                    <a:pt x="210" y="714"/>
                    <a:pt x="212" y="714"/>
                  </a:cubicBezTo>
                  <a:cubicBezTo>
                    <a:pt x="212" y="711"/>
                    <a:pt x="212" y="710"/>
                    <a:pt x="209" y="710"/>
                  </a:cubicBezTo>
                  <a:close/>
                  <a:moveTo>
                    <a:pt x="248" y="727"/>
                  </a:moveTo>
                  <a:cubicBezTo>
                    <a:pt x="250" y="726"/>
                    <a:pt x="254" y="726"/>
                    <a:pt x="254" y="723"/>
                  </a:cubicBezTo>
                  <a:cubicBezTo>
                    <a:pt x="251" y="720"/>
                    <a:pt x="246" y="722"/>
                    <a:pt x="248" y="727"/>
                  </a:cubicBezTo>
                  <a:close/>
                  <a:moveTo>
                    <a:pt x="240" y="723"/>
                  </a:moveTo>
                  <a:cubicBezTo>
                    <a:pt x="238" y="725"/>
                    <a:pt x="240" y="727"/>
                    <a:pt x="242" y="727"/>
                  </a:cubicBezTo>
                  <a:cubicBezTo>
                    <a:pt x="243" y="726"/>
                    <a:pt x="243" y="722"/>
                    <a:pt x="240" y="723"/>
                  </a:cubicBezTo>
                  <a:close/>
                  <a:moveTo>
                    <a:pt x="212" y="726"/>
                  </a:moveTo>
                  <a:cubicBezTo>
                    <a:pt x="212" y="728"/>
                    <a:pt x="211" y="729"/>
                    <a:pt x="211" y="732"/>
                  </a:cubicBezTo>
                  <a:cubicBezTo>
                    <a:pt x="214" y="736"/>
                    <a:pt x="219" y="739"/>
                    <a:pt x="219" y="746"/>
                  </a:cubicBezTo>
                  <a:cubicBezTo>
                    <a:pt x="224" y="746"/>
                    <a:pt x="227" y="749"/>
                    <a:pt x="231" y="750"/>
                  </a:cubicBezTo>
                  <a:cubicBezTo>
                    <a:pt x="232" y="749"/>
                    <a:pt x="234" y="748"/>
                    <a:pt x="233" y="745"/>
                  </a:cubicBezTo>
                  <a:cubicBezTo>
                    <a:pt x="224" y="741"/>
                    <a:pt x="221" y="730"/>
                    <a:pt x="212" y="726"/>
                  </a:cubicBezTo>
                  <a:close/>
                  <a:moveTo>
                    <a:pt x="250" y="744"/>
                  </a:moveTo>
                  <a:cubicBezTo>
                    <a:pt x="253" y="743"/>
                    <a:pt x="255" y="740"/>
                    <a:pt x="256" y="736"/>
                  </a:cubicBezTo>
                  <a:cubicBezTo>
                    <a:pt x="256" y="735"/>
                    <a:pt x="255" y="735"/>
                    <a:pt x="254" y="734"/>
                  </a:cubicBezTo>
                  <a:cubicBezTo>
                    <a:pt x="253" y="737"/>
                    <a:pt x="248" y="738"/>
                    <a:pt x="250" y="744"/>
                  </a:cubicBezTo>
                  <a:close/>
                  <a:moveTo>
                    <a:pt x="241" y="750"/>
                  </a:moveTo>
                  <a:cubicBezTo>
                    <a:pt x="245" y="751"/>
                    <a:pt x="245" y="742"/>
                    <a:pt x="243" y="741"/>
                  </a:cubicBezTo>
                  <a:cubicBezTo>
                    <a:pt x="242" y="744"/>
                    <a:pt x="239" y="747"/>
                    <a:pt x="241" y="750"/>
                  </a:cubicBezTo>
                  <a:close/>
                  <a:moveTo>
                    <a:pt x="308" y="792"/>
                  </a:moveTo>
                  <a:cubicBezTo>
                    <a:pt x="308" y="787"/>
                    <a:pt x="313" y="786"/>
                    <a:pt x="314" y="781"/>
                  </a:cubicBezTo>
                  <a:cubicBezTo>
                    <a:pt x="304" y="783"/>
                    <a:pt x="299" y="779"/>
                    <a:pt x="290" y="778"/>
                  </a:cubicBezTo>
                  <a:cubicBezTo>
                    <a:pt x="286" y="792"/>
                    <a:pt x="297" y="793"/>
                    <a:pt x="308" y="792"/>
                  </a:cubicBezTo>
                  <a:close/>
                  <a:moveTo>
                    <a:pt x="1572" y="782"/>
                  </a:moveTo>
                  <a:cubicBezTo>
                    <a:pt x="1571" y="794"/>
                    <a:pt x="1568" y="813"/>
                    <a:pt x="1574" y="823"/>
                  </a:cubicBezTo>
                  <a:cubicBezTo>
                    <a:pt x="1578" y="829"/>
                    <a:pt x="1585" y="830"/>
                    <a:pt x="1589" y="834"/>
                  </a:cubicBezTo>
                  <a:cubicBezTo>
                    <a:pt x="1587" y="815"/>
                    <a:pt x="1583" y="798"/>
                    <a:pt x="1577" y="782"/>
                  </a:cubicBezTo>
                  <a:lnTo>
                    <a:pt x="1572" y="782"/>
                  </a:lnTo>
                  <a:close/>
                  <a:moveTo>
                    <a:pt x="1610" y="920"/>
                  </a:moveTo>
                  <a:cubicBezTo>
                    <a:pt x="1612" y="931"/>
                    <a:pt x="1623" y="933"/>
                    <a:pt x="1629" y="940"/>
                  </a:cubicBezTo>
                  <a:cubicBezTo>
                    <a:pt x="1628" y="942"/>
                    <a:pt x="1627" y="943"/>
                    <a:pt x="1627" y="946"/>
                  </a:cubicBezTo>
                  <a:cubicBezTo>
                    <a:pt x="1632" y="948"/>
                    <a:pt x="1632" y="954"/>
                    <a:pt x="1635" y="957"/>
                  </a:cubicBezTo>
                  <a:cubicBezTo>
                    <a:pt x="1642" y="945"/>
                    <a:pt x="1626" y="938"/>
                    <a:pt x="1634" y="928"/>
                  </a:cubicBezTo>
                  <a:cubicBezTo>
                    <a:pt x="1638" y="928"/>
                    <a:pt x="1637" y="929"/>
                    <a:pt x="1640" y="927"/>
                  </a:cubicBezTo>
                  <a:cubicBezTo>
                    <a:pt x="1640" y="923"/>
                    <a:pt x="1638" y="923"/>
                    <a:pt x="1640" y="919"/>
                  </a:cubicBezTo>
                  <a:cubicBezTo>
                    <a:pt x="1643" y="920"/>
                    <a:pt x="1642" y="925"/>
                    <a:pt x="1646" y="925"/>
                  </a:cubicBezTo>
                  <a:cubicBezTo>
                    <a:pt x="1651" y="922"/>
                    <a:pt x="1651" y="908"/>
                    <a:pt x="1643" y="909"/>
                  </a:cubicBezTo>
                  <a:cubicBezTo>
                    <a:pt x="1639" y="914"/>
                    <a:pt x="1636" y="920"/>
                    <a:pt x="1631" y="924"/>
                  </a:cubicBezTo>
                  <a:cubicBezTo>
                    <a:pt x="1625" y="904"/>
                    <a:pt x="1630" y="877"/>
                    <a:pt x="1616" y="864"/>
                  </a:cubicBezTo>
                  <a:cubicBezTo>
                    <a:pt x="1615" y="869"/>
                    <a:pt x="1613" y="874"/>
                    <a:pt x="1608" y="876"/>
                  </a:cubicBezTo>
                  <a:cubicBezTo>
                    <a:pt x="1605" y="894"/>
                    <a:pt x="1612" y="902"/>
                    <a:pt x="1614" y="917"/>
                  </a:cubicBezTo>
                  <a:cubicBezTo>
                    <a:pt x="1613" y="919"/>
                    <a:pt x="1609" y="917"/>
                    <a:pt x="1610" y="920"/>
                  </a:cubicBezTo>
                  <a:close/>
                  <a:moveTo>
                    <a:pt x="1646" y="969"/>
                  </a:moveTo>
                  <a:cubicBezTo>
                    <a:pt x="1647" y="967"/>
                    <a:pt x="1648" y="964"/>
                    <a:pt x="1649" y="963"/>
                  </a:cubicBezTo>
                  <a:cubicBezTo>
                    <a:pt x="1653" y="969"/>
                    <a:pt x="1647" y="978"/>
                    <a:pt x="1650" y="986"/>
                  </a:cubicBezTo>
                  <a:cubicBezTo>
                    <a:pt x="1660" y="978"/>
                    <a:pt x="1651" y="964"/>
                    <a:pt x="1656" y="952"/>
                  </a:cubicBezTo>
                  <a:cubicBezTo>
                    <a:pt x="1656" y="955"/>
                    <a:pt x="1656" y="957"/>
                    <a:pt x="1657" y="960"/>
                  </a:cubicBezTo>
                  <a:cubicBezTo>
                    <a:pt x="1658" y="966"/>
                    <a:pt x="1659" y="949"/>
                    <a:pt x="1658" y="947"/>
                  </a:cubicBezTo>
                  <a:cubicBezTo>
                    <a:pt x="1660" y="944"/>
                    <a:pt x="1662" y="947"/>
                    <a:pt x="1665" y="945"/>
                  </a:cubicBezTo>
                  <a:cubicBezTo>
                    <a:pt x="1665" y="937"/>
                    <a:pt x="1665" y="937"/>
                    <a:pt x="1665" y="937"/>
                  </a:cubicBezTo>
                  <a:cubicBezTo>
                    <a:pt x="1662" y="937"/>
                    <a:pt x="1661" y="936"/>
                    <a:pt x="1661" y="934"/>
                  </a:cubicBezTo>
                  <a:cubicBezTo>
                    <a:pt x="1676" y="925"/>
                    <a:pt x="1649" y="905"/>
                    <a:pt x="1653" y="929"/>
                  </a:cubicBezTo>
                  <a:cubicBezTo>
                    <a:pt x="1657" y="930"/>
                    <a:pt x="1659" y="926"/>
                    <a:pt x="1660" y="928"/>
                  </a:cubicBezTo>
                  <a:cubicBezTo>
                    <a:pt x="1660" y="935"/>
                    <a:pt x="1657" y="937"/>
                    <a:pt x="1657" y="945"/>
                  </a:cubicBezTo>
                  <a:cubicBezTo>
                    <a:pt x="1654" y="945"/>
                    <a:pt x="1655" y="944"/>
                    <a:pt x="1653" y="945"/>
                  </a:cubicBezTo>
                  <a:cubicBezTo>
                    <a:pt x="1654" y="951"/>
                    <a:pt x="1654" y="953"/>
                    <a:pt x="1650" y="956"/>
                  </a:cubicBezTo>
                  <a:cubicBezTo>
                    <a:pt x="1650" y="952"/>
                    <a:pt x="1652" y="951"/>
                    <a:pt x="1651" y="946"/>
                  </a:cubicBezTo>
                  <a:cubicBezTo>
                    <a:pt x="1640" y="944"/>
                    <a:pt x="1640" y="962"/>
                    <a:pt x="1646" y="969"/>
                  </a:cubicBezTo>
                  <a:close/>
                  <a:moveTo>
                    <a:pt x="1498" y="979"/>
                  </a:moveTo>
                  <a:cubicBezTo>
                    <a:pt x="1515" y="981"/>
                    <a:pt x="1516" y="955"/>
                    <a:pt x="1512" y="941"/>
                  </a:cubicBezTo>
                  <a:cubicBezTo>
                    <a:pt x="1497" y="941"/>
                    <a:pt x="1480" y="977"/>
                    <a:pt x="1498" y="979"/>
                  </a:cubicBezTo>
                  <a:close/>
                  <a:moveTo>
                    <a:pt x="1672" y="946"/>
                  </a:moveTo>
                  <a:cubicBezTo>
                    <a:pt x="1670" y="946"/>
                    <a:pt x="1670" y="945"/>
                    <a:pt x="1667" y="945"/>
                  </a:cubicBezTo>
                  <a:cubicBezTo>
                    <a:pt x="1670" y="969"/>
                    <a:pt x="1652" y="986"/>
                    <a:pt x="1650" y="1012"/>
                  </a:cubicBezTo>
                  <a:cubicBezTo>
                    <a:pt x="1657" y="1009"/>
                    <a:pt x="1656" y="998"/>
                    <a:pt x="1662" y="994"/>
                  </a:cubicBezTo>
                  <a:cubicBezTo>
                    <a:pt x="1662" y="999"/>
                    <a:pt x="1662" y="1003"/>
                    <a:pt x="1664" y="1006"/>
                  </a:cubicBezTo>
                  <a:cubicBezTo>
                    <a:pt x="1671" y="1002"/>
                    <a:pt x="1674" y="993"/>
                    <a:pt x="1670" y="983"/>
                  </a:cubicBezTo>
                  <a:cubicBezTo>
                    <a:pt x="1680" y="977"/>
                    <a:pt x="1673" y="960"/>
                    <a:pt x="1672" y="946"/>
                  </a:cubicBezTo>
                  <a:close/>
                  <a:moveTo>
                    <a:pt x="1661" y="959"/>
                  </a:moveTo>
                  <a:cubicBezTo>
                    <a:pt x="1661" y="957"/>
                    <a:pt x="1663" y="952"/>
                    <a:pt x="1661" y="951"/>
                  </a:cubicBezTo>
                  <a:cubicBezTo>
                    <a:pt x="1660" y="953"/>
                    <a:pt x="1657" y="958"/>
                    <a:pt x="1661" y="959"/>
                  </a:cubicBezTo>
                  <a:close/>
                  <a:moveTo>
                    <a:pt x="1613" y="1046"/>
                  </a:moveTo>
                  <a:cubicBezTo>
                    <a:pt x="1616" y="1037"/>
                    <a:pt x="1618" y="1029"/>
                    <a:pt x="1620" y="1017"/>
                  </a:cubicBezTo>
                  <a:cubicBezTo>
                    <a:pt x="1622" y="1009"/>
                    <a:pt x="1629" y="1002"/>
                    <a:pt x="1629" y="996"/>
                  </a:cubicBezTo>
                  <a:cubicBezTo>
                    <a:pt x="1629" y="991"/>
                    <a:pt x="1627" y="985"/>
                    <a:pt x="1624" y="980"/>
                  </a:cubicBezTo>
                  <a:cubicBezTo>
                    <a:pt x="1623" y="986"/>
                    <a:pt x="1621" y="995"/>
                    <a:pt x="1625" y="999"/>
                  </a:cubicBezTo>
                  <a:cubicBezTo>
                    <a:pt x="1621" y="1013"/>
                    <a:pt x="1611" y="1032"/>
                    <a:pt x="1613" y="1046"/>
                  </a:cubicBezTo>
                  <a:close/>
                  <a:moveTo>
                    <a:pt x="1677" y="995"/>
                  </a:moveTo>
                  <a:cubicBezTo>
                    <a:pt x="1677" y="997"/>
                    <a:pt x="1675" y="1003"/>
                    <a:pt x="1677" y="1005"/>
                  </a:cubicBezTo>
                  <a:cubicBezTo>
                    <a:pt x="1677" y="1002"/>
                    <a:pt x="1680" y="997"/>
                    <a:pt x="1677" y="995"/>
                  </a:cubicBezTo>
                  <a:close/>
                  <a:moveTo>
                    <a:pt x="1685" y="1000"/>
                  </a:moveTo>
                  <a:cubicBezTo>
                    <a:pt x="1684" y="1002"/>
                    <a:pt x="1682" y="1006"/>
                    <a:pt x="1684" y="1007"/>
                  </a:cubicBezTo>
                  <a:cubicBezTo>
                    <a:pt x="1684" y="1005"/>
                    <a:pt x="1687" y="1001"/>
                    <a:pt x="1685" y="1000"/>
                  </a:cubicBezTo>
                  <a:close/>
                  <a:moveTo>
                    <a:pt x="1680" y="1016"/>
                  </a:moveTo>
                  <a:cubicBezTo>
                    <a:pt x="1679" y="1027"/>
                    <a:pt x="1675" y="1037"/>
                    <a:pt x="1676" y="1047"/>
                  </a:cubicBezTo>
                  <a:cubicBezTo>
                    <a:pt x="1682" y="1042"/>
                    <a:pt x="1683" y="1028"/>
                    <a:pt x="1683" y="1018"/>
                  </a:cubicBezTo>
                  <a:cubicBezTo>
                    <a:pt x="1681" y="1022"/>
                    <a:pt x="1681" y="1028"/>
                    <a:pt x="1679" y="1031"/>
                  </a:cubicBezTo>
                  <a:cubicBezTo>
                    <a:pt x="1679" y="1026"/>
                    <a:pt x="1683" y="1021"/>
                    <a:pt x="1680" y="1016"/>
                  </a:cubicBezTo>
                  <a:close/>
                  <a:moveTo>
                    <a:pt x="1649" y="1021"/>
                  </a:moveTo>
                  <a:cubicBezTo>
                    <a:pt x="1648" y="1023"/>
                    <a:pt x="1648" y="1026"/>
                    <a:pt x="1647" y="1029"/>
                  </a:cubicBezTo>
                  <a:cubicBezTo>
                    <a:pt x="1652" y="1031"/>
                    <a:pt x="1653" y="1021"/>
                    <a:pt x="1649" y="1021"/>
                  </a:cubicBezTo>
                  <a:close/>
                  <a:moveTo>
                    <a:pt x="1641" y="1043"/>
                  </a:moveTo>
                  <a:cubicBezTo>
                    <a:pt x="1641" y="1041"/>
                    <a:pt x="1644" y="1037"/>
                    <a:pt x="1642" y="1035"/>
                  </a:cubicBezTo>
                  <a:cubicBezTo>
                    <a:pt x="1641" y="1036"/>
                    <a:pt x="1638" y="1041"/>
                    <a:pt x="1641" y="1043"/>
                  </a:cubicBezTo>
                  <a:close/>
                  <a:moveTo>
                    <a:pt x="1634" y="1121"/>
                  </a:moveTo>
                  <a:cubicBezTo>
                    <a:pt x="1639" y="1092"/>
                    <a:pt x="1667" y="1080"/>
                    <a:pt x="1667" y="1048"/>
                  </a:cubicBezTo>
                  <a:cubicBezTo>
                    <a:pt x="1661" y="1065"/>
                    <a:pt x="1655" y="1083"/>
                    <a:pt x="1641" y="1091"/>
                  </a:cubicBezTo>
                  <a:cubicBezTo>
                    <a:pt x="1640" y="1102"/>
                    <a:pt x="1632" y="1110"/>
                    <a:pt x="1630" y="1121"/>
                  </a:cubicBezTo>
                  <a:cubicBezTo>
                    <a:pt x="1629" y="1130"/>
                    <a:pt x="1625" y="1136"/>
                    <a:pt x="1624" y="1142"/>
                  </a:cubicBezTo>
                  <a:cubicBezTo>
                    <a:pt x="1624" y="1144"/>
                    <a:pt x="1626" y="1146"/>
                    <a:pt x="1625" y="1148"/>
                  </a:cubicBezTo>
                  <a:cubicBezTo>
                    <a:pt x="1623" y="1156"/>
                    <a:pt x="1615" y="1162"/>
                    <a:pt x="1619" y="1171"/>
                  </a:cubicBezTo>
                  <a:cubicBezTo>
                    <a:pt x="1619" y="1170"/>
                    <a:pt x="1621" y="1165"/>
                    <a:pt x="1621" y="1168"/>
                  </a:cubicBezTo>
                  <a:cubicBezTo>
                    <a:pt x="1622" y="1180"/>
                    <a:pt x="1616" y="1184"/>
                    <a:pt x="1615" y="1194"/>
                  </a:cubicBezTo>
                  <a:cubicBezTo>
                    <a:pt x="1628" y="1182"/>
                    <a:pt x="1629" y="1157"/>
                    <a:pt x="1634" y="1139"/>
                  </a:cubicBezTo>
                  <a:cubicBezTo>
                    <a:pt x="1636" y="1151"/>
                    <a:pt x="1633" y="1158"/>
                    <a:pt x="1634" y="1168"/>
                  </a:cubicBezTo>
                  <a:cubicBezTo>
                    <a:pt x="1638" y="1159"/>
                    <a:pt x="1642" y="1150"/>
                    <a:pt x="1645" y="1140"/>
                  </a:cubicBezTo>
                  <a:cubicBezTo>
                    <a:pt x="1645" y="1138"/>
                    <a:pt x="1642" y="1140"/>
                    <a:pt x="1643" y="1137"/>
                  </a:cubicBezTo>
                  <a:cubicBezTo>
                    <a:pt x="1646" y="1132"/>
                    <a:pt x="1645" y="1125"/>
                    <a:pt x="1643" y="1120"/>
                  </a:cubicBezTo>
                  <a:cubicBezTo>
                    <a:pt x="1646" y="1111"/>
                    <a:pt x="1653" y="1101"/>
                    <a:pt x="1653" y="1092"/>
                  </a:cubicBezTo>
                  <a:cubicBezTo>
                    <a:pt x="1646" y="1100"/>
                    <a:pt x="1642" y="1125"/>
                    <a:pt x="1634" y="1121"/>
                  </a:cubicBezTo>
                  <a:close/>
                  <a:moveTo>
                    <a:pt x="1558" y="1177"/>
                  </a:moveTo>
                  <a:cubicBezTo>
                    <a:pt x="1557" y="1180"/>
                    <a:pt x="1561" y="1179"/>
                    <a:pt x="1560" y="1182"/>
                  </a:cubicBezTo>
                  <a:cubicBezTo>
                    <a:pt x="1550" y="1194"/>
                    <a:pt x="1533" y="1199"/>
                    <a:pt x="1531" y="1219"/>
                  </a:cubicBezTo>
                  <a:cubicBezTo>
                    <a:pt x="1534" y="1221"/>
                    <a:pt x="1535" y="1225"/>
                    <a:pt x="1536" y="1229"/>
                  </a:cubicBezTo>
                  <a:cubicBezTo>
                    <a:pt x="1538" y="1229"/>
                    <a:pt x="1539" y="1227"/>
                    <a:pt x="1542" y="1228"/>
                  </a:cubicBezTo>
                  <a:cubicBezTo>
                    <a:pt x="1541" y="1234"/>
                    <a:pt x="1541" y="1240"/>
                    <a:pt x="1541" y="1250"/>
                  </a:cubicBezTo>
                  <a:cubicBezTo>
                    <a:pt x="1549" y="1246"/>
                    <a:pt x="1552" y="1238"/>
                    <a:pt x="1558" y="1232"/>
                  </a:cubicBezTo>
                  <a:cubicBezTo>
                    <a:pt x="1559" y="1235"/>
                    <a:pt x="1555" y="1238"/>
                    <a:pt x="1558" y="1239"/>
                  </a:cubicBezTo>
                  <a:cubicBezTo>
                    <a:pt x="1562" y="1233"/>
                    <a:pt x="1568" y="1227"/>
                    <a:pt x="1572" y="1222"/>
                  </a:cubicBezTo>
                  <a:cubicBezTo>
                    <a:pt x="1572" y="1223"/>
                    <a:pt x="1573" y="1224"/>
                    <a:pt x="1574" y="1225"/>
                  </a:cubicBezTo>
                  <a:cubicBezTo>
                    <a:pt x="1578" y="1222"/>
                    <a:pt x="1581" y="1213"/>
                    <a:pt x="1585" y="1213"/>
                  </a:cubicBezTo>
                  <a:cubicBezTo>
                    <a:pt x="1585" y="1217"/>
                    <a:pt x="1584" y="1219"/>
                    <a:pt x="1583" y="1221"/>
                  </a:cubicBezTo>
                  <a:cubicBezTo>
                    <a:pt x="1595" y="1207"/>
                    <a:pt x="1602" y="1188"/>
                    <a:pt x="1609" y="1169"/>
                  </a:cubicBezTo>
                  <a:cubicBezTo>
                    <a:pt x="1604" y="1157"/>
                    <a:pt x="1620" y="1149"/>
                    <a:pt x="1620" y="1135"/>
                  </a:cubicBezTo>
                  <a:cubicBezTo>
                    <a:pt x="1619" y="1135"/>
                    <a:pt x="1618" y="1137"/>
                    <a:pt x="1618" y="1135"/>
                  </a:cubicBezTo>
                  <a:cubicBezTo>
                    <a:pt x="1619" y="1127"/>
                    <a:pt x="1627" y="1124"/>
                    <a:pt x="1629" y="1115"/>
                  </a:cubicBezTo>
                  <a:cubicBezTo>
                    <a:pt x="1623" y="1113"/>
                    <a:pt x="1624" y="1107"/>
                    <a:pt x="1625" y="1101"/>
                  </a:cubicBezTo>
                  <a:cubicBezTo>
                    <a:pt x="1623" y="1100"/>
                    <a:pt x="1622" y="1103"/>
                    <a:pt x="1621" y="1101"/>
                  </a:cubicBezTo>
                  <a:cubicBezTo>
                    <a:pt x="1619" y="1095"/>
                    <a:pt x="1622" y="1089"/>
                    <a:pt x="1621" y="1082"/>
                  </a:cubicBezTo>
                  <a:cubicBezTo>
                    <a:pt x="1627" y="1081"/>
                    <a:pt x="1629" y="1074"/>
                    <a:pt x="1625" y="1070"/>
                  </a:cubicBezTo>
                  <a:cubicBezTo>
                    <a:pt x="1628" y="1066"/>
                    <a:pt x="1635" y="1062"/>
                    <a:pt x="1632" y="1056"/>
                  </a:cubicBezTo>
                  <a:cubicBezTo>
                    <a:pt x="1629" y="1055"/>
                    <a:pt x="1627" y="1059"/>
                    <a:pt x="1622" y="1060"/>
                  </a:cubicBezTo>
                  <a:cubicBezTo>
                    <a:pt x="1623" y="1054"/>
                    <a:pt x="1618" y="1057"/>
                    <a:pt x="1617" y="1059"/>
                  </a:cubicBezTo>
                  <a:cubicBezTo>
                    <a:pt x="1615" y="1057"/>
                    <a:pt x="1617" y="1054"/>
                    <a:pt x="1613" y="1055"/>
                  </a:cubicBezTo>
                  <a:cubicBezTo>
                    <a:pt x="1611" y="1069"/>
                    <a:pt x="1603" y="1077"/>
                    <a:pt x="1602" y="1092"/>
                  </a:cubicBezTo>
                  <a:cubicBezTo>
                    <a:pt x="1594" y="1096"/>
                    <a:pt x="1595" y="1102"/>
                    <a:pt x="1593" y="1110"/>
                  </a:cubicBezTo>
                  <a:cubicBezTo>
                    <a:pt x="1588" y="1127"/>
                    <a:pt x="1583" y="1139"/>
                    <a:pt x="1573" y="1151"/>
                  </a:cubicBezTo>
                  <a:cubicBezTo>
                    <a:pt x="1568" y="1158"/>
                    <a:pt x="1561" y="1166"/>
                    <a:pt x="1558" y="1177"/>
                  </a:cubicBezTo>
                  <a:close/>
                  <a:moveTo>
                    <a:pt x="1665" y="1099"/>
                  </a:moveTo>
                  <a:cubicBezTo>
                    <a:pt x="1666" y="1096"/>
                    <a:pt x="1670" y="1091"/>
                    <a:pt x="1668" y="1087"/>
                  </a:cubicBezTo>
                  <a:cubicBezTo>
                    <a:pt x="1666" y="1090"/>
                    <a:pt x="1662" y="1096"/>
                    <a:pt x="1665" y="1099"/>
                  </a:cubicBezTo>
                  <a:close/>
                  <a:moveTo>
                    <a:pt x="1300" y="1160"/>
                  </a:moveTo>
                  <a:cubicBezTo>
                    <a:pt x="1300" y="1162"/>
                    <a:pt x="1298" y="1161"/>
                    <a:pt x="1297" y="1162"/>
                  </a:cubicBezTo>
                  <a:cubicBezTo>
                    <a:pt x="1293" y="1173"/>
                    <a:pt x="1294" y="1189"/>
                    <a:pt x="1301" y="1197"/>
                  </a:cubicBezTo>
                  <a:cubicBezTo>
                    <a:pt x="1302" y="1187"/>
                    <a:pt x="1305" y="1166"/>
                    <a:pt x="1300" y="1160"/>
                  </a:cubicBezTo>
                  <a:close/>
                  <a:moveTo>
                    <a:pt x="1524" y="1187"/>
                  </a:moveTo>
                  <a:cubicBezTo>
                    <a:pt x="1528" y="1188"/>
                    <a:pt x="1528" y="1184"/>
                    <a:pt x="1528" y="1181"/>
                  </a:cubicBezTo>
                  <a:cubicBezTo>
                    <a:pt x="1526" y="1179"/>
                    <a:pt x="1521" y="1184"/>
                    <a:pt x="1524" y="1187"/>
                  </a:cubicBezTo>
                  <a:close/>
                  <a:moveTo>
                    <a:pt x="1305" y="1208"/>
                  </a:moveTo>
                  <a:cubicBezTo>
                    <a:pt x="1300" y="1207"/>
                    <a:pt x="1301" y="1211"/>
                    <a:pt x="1299" y="1211"/>
                  </a:cubicBezTo>
                  <a:cubicBezTo>
                    <a:pt x="1300" y="1214"/>
                    <a:pt x="1300" y="1217"/>
                    <a:pt x="1304" y="1217"/>
                  </a:cubicBezTo>
                  <a:cubicBezTo>
                    <a:pt x="1305" y="1215"/>
                    <a:pt x="1304" y="1211"/>
                    <a:pt x="1305" y="1208"/>
                  </a:cubicBezTo>
                  <a:close/>
                  <a:moveTo>
                    <a:pt x="1604" y="1225"/>
                  </a:moveTo>
                  <a:cubicBezTo>
                    <a:pt x="1604" y="1229"/>
                    <a:pt x="1596" y="1231"/>
                    <a:pt x="1599" y="1235"/>
                  </a:cubicBezTo>
                  <a:cubicBezTo>
                    <a:pt x="1601" y="1233"/>
                    <a:pt x="1606" y="1228"/>
                    <a:pt x="1604" y="1225"/>
                  </a:cubicBezTo>
                  <a:close/>
                  <a:moveTo>
                    <a:pt x="1599" y="1243"/>
                  </a:moveTo>
                  <a:cubicBezTo>
                    <a:pt x="1601" y="1238"/>
                    <a:pt x="1613" y="1234"/>
                    <a:pt x="1607" y="1229"/>
                  </a:cubicBezTo>
                  <a:cubicBezTo>
                    <a:pt x="1606" y="1234"/>
                    <a:pt x="1597" y="1238"/>
                    <a:pt x="1599" y="1243"/>
                  </a:cubicBezTo>
                  <a:close/>
                  <a:moveTo>
                    <a:pt x="1484" y="1254"/>
                  </a:moveTo>
                  <a:cubicBezTo>
                    <a:pt x="1485" y="1252"/>
                    <a:pt x="1488" y="1248"/>
                    <a:pt x="1484" y="1247"/>
                  </a:cubicBezTo>
                  <a:cubicBezTo>
                    <a:pt x="1483" y="1248"/>
                    <a:pt x="1480" y="1249"/>
                    <a:pt x="1481" y="1253"/>
                  </a:cubicBezTo>
                  <a:cubicBezTo>
                    <a:pt x="1483" y="1253"/>
                    <a:pt x="1483" y="1253"/>
                    <a:pt x="1484" y="1254"/>
                  </a:cubicBezTo>
                  <a:close/>
                  <a:moveTo>
                    <a:pt x="1326" y="1251"/>
                  </a:moveTo>
                  <a:cubicBezTo>
                    <a:pt x="1323" y="1254"/>
                    <a:pt x="1325" y="1260"/>
                    <a:pt x="1331" y="1258"/>
                  </a:cubicBezTo>
                  <a:cubicBezTo>
                    <a:pt x="1333" y="1255"/>
                    <a:pt x="1331" y="1250"/>
                    <a:pt x="1326" y="1251"/>
                  </a:cubicBezTo>
                  <a:close/>
                  <a:moveTo>
                    <a:pt x="1583" y="1252"/>
                  </a:moveTo>
                  <a:cubicBezTo>
                    <a:pt x="1582" y="1254"/>
                    <a:pt x="1579" y="1254"/>
                    <a:pt x="1579" y="1257"/>
                  </a:cubicBezTo>
                  <a:cubicBezTo>
                    <a:pt x="1582" y="1257"/>
                    <a:pt x="1585" y="1253"/>
                    <a:pt x="1583" y="1252"/>
                  </a:cubicBezTo>
                  <a:close/>
                  <a:moveTo>
                    <a:pt x="1576" y="1259"/>
                  </a:moveTo>
                  <a:cubicBezTo>
                    <a:pt x="1570" y="1267"/>
                    <a:pt x="1562" y="1273"/>
                    <a:pt x="1556" y="1280"/>
                  </a:cubicBezTo>
                  <a:cubicBezTo>
                    <a:pt x="1557" y="1277"/>
                    <a:pt x="1558" y="1274"/>
                    <a:pt x="1559" y="1272"/>
                  </a:cubicBezTo>
                  <a:cubicBezTo>
                    <a:pt x="1555" y="1270"/>
                    <a:pt x="1552" y="1276"/>
                    <a:pt x="1548" y="1278"/>
                  </a:cubicBezTo>
                  <a:cubicBezTo>
                    <a:pt x="1548" y="1279"/>
                    <a:pt x="1545" y="1279"/>
                    <a:pt x="1544" y="1279"/>
                  </a:cubicBezTo>
                  <a:cubicBezTo>
                    <a:pt x="1540" y="1282"/>
                    <a:pt x="1541" y="1287"/>
                    <a:pt x="1538" y="1290"/>
                  </a:cubicBezTo>
                  <a:cubicBezTo>
                    <a:pt x="1533" y="1295"/>
                    <a:pt x="1518" y="1305"/>
                    <a:pt x="1512" y="1303"/>
                  </a:cubicBezTo>
                  <a:cubicBezTo>
                    <a:pt x="1504" y="1310"/>
                    <a:pt x="1495" y="1315"/>
                    <a:pt x="1486" y="1320"/>
                  </a:cubicBezTo>
                  <a:cubicBezTo>
                    <a:pt x="1491" y="1309"/>
                    <a:pt x="1491" y="1298"/>
                    <a:pt x="1496" y="1288"/>
                  </a:cubicBezTo>
                  <a:cubicBezTo>
                    <a:pt x="1494" y="1288"/>
                    <a:pt x="1492" y="1285"/>
                    <a:pt x="1491" y="1282"/>
                  </a:cubicBezTo>
                  <a:cubicBezTo>
                    <a:pt x="1490" y="1284"/>
                    <a:pt x="1486" y="1287"/>
                    <a:pt x="1485" y="1285"/>
                  </a:cubicBezTo>
                  <a:cubicBezTo>
                    <a:pt x="1487" y="1283"/>
                    <a:pt x="1490" y="1281"/>
                    <a:pt x="1493" y="1279"/>
                  </a:cubicBezTo>
                  <a:cubicBezTo>
                    <a:pt x="1494" y="1281"/>
                    <a:pt x="1493" y="1285"/>
                    <a:pt x="1496" y="1284"/>
                  </a:cubicBezTo>
                  <a:cubicBezTo>
                    <a:pt x="1506" y="1284"/>
                    <a:pt x="1507" y="1277"/>
                    <a:pt x="1503" y="1269"/>
                  </a:cubicBezTo>
                  <a:cubicBezTo>
                    <a:pt x="1490" y="1265"/>
                    <a:pt x="1490" y="1282"/>
                    <a:pt x="1480" y="1285"/>
                  </a:cubicBezTo>
                  <a:cubicBezTo>
                    <a:pt x="1479" y="1284"/>
                    <a:pt x="1480" y="1280"/>
                    <a:pt x="1478" y="1278"/>
                  </a:cubicBezTo>
                  <a:cubicBezTo>
                    <a:pt x="1474" y="1279"/>
                    <a:pt x="1473" y="1283"/>
                    <a:pt x="1469" y="1283"/>
                  </a:cubicBezTo>
                  <a:cubicBezTo>
                    <a:pt x="1469" y="1276"/>
                    <a:pt x="1472" y="1272"/>
                    <a:pt x="1472" y="1266"/>
                  </a:cubicBezTo>
                  <a:cubicBezTo>
                    <a:pt x="1467" y="1266"/>
                    <a:pt x="1467" y="1271"/>
                    <a:pt x="1462" y="1272"/>
                  </a:cubicBezTo>
                  <a:cubicBezTo>
                    <a:pt x="1462" y="1268"/>
                    <a:pt x="1462" y="1268"/>
                    <a:pt x="1462" y="1268"/>
                  </a:cubicBezTo>
                  <a:cubicBezTo>
                    <a:pt x="1459" y="1268"/>
                    <a:pt x="1458" y="1270"/>
                    <a:pt x="1455" y="1270"/>
                  </a:cubicBezTo>
                  <a:cubicBezTo>
                    <a:pt x="1456" y="1265"/>
                    <a:pt x="1451" y="1266"/>
                    <a:pt x="1449" y="1264"/>
                  </a:cubicBezTo>
                  <a:cubicBezTo>
                    <a:pt x="1449" y="1262"/>
                    <a:pt x="1451" y="1262"/>
                    <a:pt x="1451" y="1259"/>
                  </a:cubicBezTo>
                  <a:cubicBezTo>
                    <a:pt x="1441" y="1261"/>
                    <a:pt x="1431" y="1274"/>
                    <a:pt x="1424" y="1262"/>
                  </a:cubicBezTo>
                  <a:cubicBezTo>
                    <a:pt x="1408" y="1266"/>
                    <a:pt x="1398" y="1253"/>
                    <a:pt x="1390" y="1253"/>
                  </a:cubicBezTo>
                  <a:cubicBezTo>
                    <a:pt x="1382" y="1252"/>
                    <a:pt x="1376" y="1259"/>
                    <a:pt x="1366" y="1261"/>
                  </a:cubicBezTo>
                  <a:cubicBezTo>
                    <a:pt x="1359" y="1256"/>
                    <a:pt x="1350" y="1262"/>
                    <a:pt x="1352" y="1272"/>
                  </a:cubicBezTo>
                  <a:cubicBezTo>
                    <a:pt x="1363" y="1279"/>
                    <a:pt x="1383" y="1278"/>
                    <a:pt x="1390" y="1289"/>
                  </a:cubicBezTo>
                  <a:cubicBezTo>
                    <a:pt x="1404" y="1286"/>
                    <a:pt x="1411" y="1291"/>
                    <a:pt x="1410" y="1305"/>
                  </a:cubicBezTo>
                  <a:cubicBezTo>
                    <a:pt x="1414" y="1306"/>
                    <a:pt x="1414" y="1302"/>
                    <a:pt x="1418" y="1302"/>
                  </a:cubicBezTo>
                  <a:cubicBezTo>
                    <a:pt x="1419" y="1306"/>
                    <a:pt x="1421" y="1308"/>
                    <a:pt x="1427" y="1307"/>
                  </a:cubicBezTo>
                  <a:cubicBezTo>
                    <a:pt x="1426" y="1315"/>
                    <a:pt x="1433" y="1314"/>
                    <a:pt x="1430" y="1323"/>
                  </a:cubicBezTo>
                  <a:cubicBezTo>
                    <a:pt x="1437" y="1323"/>
                    <a:pt x="1440" y="1330"/>
                    <a:pt x="1448" y="1326"/>
                  </a:cubicBezTo>
                  <a:cubicBezTo>
                    <a:pt x="1448" y="1331"/>
                    <a:pt x="1448" y="1331"/>
                    <a:pt x="1448" y="1331"/>
                  </a:cubicBezTo>
                  <a:cubicBezTo>
                    <a:pt x="1456" y="1331"/>
                    <a:pt x="1465" y="1331"/>
                    <a:pt x="1470" y="1334"/>
                  </a:cubicBezTo>
                  <a:cubicBezTo>
                    <a:pt x="1472" y="1328"/>
                    <a:pt x="1479" y="1326"/>
                    <a:pt x="1484" y="1323"/>
                  </a:cubicBezTo>
                  <a:cubicBezTo>
                    <a:pt x="1484" y="1329"/>
                    <a:pt x="1476" y="1333"/>
                    <a:pt x="1476" y="1338"/>
                  </a:cubicBezTo>
                  <a:cubicBezTo>
                    <a:pt x="1479" y="1336"/>
                    <a:pt x="1482" y="1333"/>
                    <a:pt x="1485" y="1331"/>
                  </a:cubicBezTo>
                  <a:cubicBezTo>
                    <a:pt x="1486" y="1334"/>
                    <a:pt x="1484" y="1334"/>
                    <a:pt x="1484" y="1336"/>
                  </a:cubicBezTo>
                  <a:cubicBezTo>
                    <a:pt x="1493" y="1328"/>
                    <a:pt x="1504" y="1324"/>
                    <a:pt x="1514" y="1317"/>
                  </a:cubicBezTo>
                  <a:cubicBezTo>
                    <a:pt x="1519" y="1313"/>
                    <a:pt x="1524" y="1308"/>
                    <a:pt x="1529" y="1305"/>
                  </a:cubicBezTo>
                  <a:cubicBezTo>
                    <a:pt x="1531" y="1305"/>
                    <a:pt x="1533" y="1306"/>
                    <a:pt x="1534" y="1305"/>
                  </a:cubicBezTo>
                  <a:cubicBezTo>
                    <a:pt x="1544" y="1301"/>
                    <a:pt x="1548" y="1286"/>
                    <a:pt x="1560" y="1286"/>
                  </a:cubicBezTo>
                  <a:cubicBezTo>
                    <a:pt x="1561" y="1281"/>
                    <a:pt x="1568" y="1281"/>
                    <a:pt x="1567" y="1273"/>
                  </a:cubicBezTo>
                  <a:cubicBezTo>
                    <a:pt x="1571" y="1270"/>
                    <a:pt x="1578" y="1265"/>
                    <a:pt x="1576" y="1259"/>
                  </a:cubicBezTo>
                  <a:close/>
                  <a:moveTo>
                    <a:pt x="1572" y="1253"/>
                  </a:moveTo>
                  <a:cubicBezTo>
                    <a:pt x="1569" y="1258"/>
                    <a:pt x="1563" y="1260"/>
                    <a:pt x="1562" y="1267"/>
                  </a:cubicBezTo>
                  <a:cubicBezTo>
                    <a:pt x="1567" y="1265"/>
                    <a:pt x="1572" y="1257"/>
                    <a:pt x="1572" y="1253"/>
                  </a:cubicBezTo>
                  <a:close/>
                  <a:moveTo>
                    <a:pt x="1486" y="1256"/>
                  </a:moveTo>
                  <a:cubicBezTo>
                    <a:pt x="1483" y="1258"/>
                    <a:pt x="1481" y="1259"/>
                    <a:pt x="1482" y="1264"/>
                  </a:cubicBezTo>
                  <a:cubicBezTo>
                    <a:pt x="1488" y="1266"/>
                    <a:pt x="1490" y="1258"/>
                    <a:pt x="1486" y="1256"/>
                  </a:cubicBezTo>
                  <a:close/>
                  <a:moveTo>
                    <a:pt x="1512" y="1275"/>
                  </a:moveTo>
                  <a:cubicBezTo>
                    <a:pt x="1515" y="1276"/>
                    <a:pt x="1524" y="1270"/>
                    <a:pt x="1521" y="1264"/>
                  </a:cubicBezTo>
                  <a:cubicBezTo>
                    <a:pt x="1515" y="1264"/>
                    <a:pt x="1512" y="1269"/>
                    <a:pt x="1512" y="1275"/>
                  </a:cubicBezTo>
                  <a:close/>
                  <a:moveTo>
                    <a:pt x="1481" y="1269"/>
                  </a:moveTo>
                  <a:cubicBezTo>
                    <a:pt x="1480" y="1271"/>
                    <a:pt x="1478" y="1272"/>
                    <a:pt x="1478" y="1275"/>
                  </a:cubicBezTo>
                  <a:cubicBezTo>
                    <a:pt x="1483" y="1277"/>
                    <a:pt x="1486" y="1269"/>
                    <a:pt x="1481" y="1269"/>
                  </a:cubicBezTo>
                  <a:close/>
                  <a:moveTo>
                    <a:pt x="1116" y="1298"/>
                  </a:moveTo>
                  <a:cubicBezTo>
                    <a:pt x="1109" y="1297"/>
                    <a:pt x="1104" y="1288"/>
                    <a:pt x="1096" y="1287"/>
                  </a:cubicBezTo>
                  <a:cubicBezTo>
                    <a:pt x="1087" y="1286"/>
                    <a:pt x="1087" y="1292"/>
                    <a:pt x="1082" y="1297"/>
                  </a:cubicBezTo>
                  <a:cubicBezTo>
                    <a:pt x="1096" y="1306"/>
                    <a:pt x="1083" y="1311"/>
                    <a:pt x="1081" y="1320"/>
                  </a:cubicBezTo>
                  <a:cubicBezTo>
                    <a:pt x="1080" y="1327"/>
                    <a:pt x="1084" y="1338"/>
                    <a:pt x="1088" y="1341"/>
                  </a:cubicBezTo>
                  <a:cubicBezTo>
                    <a:pt x="1100" y="1349"/>
                    <a:pt x="1128" y="1331"/>
                    <a:pt x="1129" y="1325"/>
                  </a:cubicBezTo>
                  <a:cubicBezTo>
                    <a:pt x="1130" y="1317"/>
                    <a:pt x="1120" y="1314"/>
                    <a:pt x="1120" y="1304"/>
                  </a:cubicBezTo>
                  <a:cubicBezTo>
                    <a:pt x="1118" y="1303"/>
                    <a:pt x="1114" y="1303"/>
                    <a:pt x="1116" y="1298"/>
                  </a:cubicBezTo>
                  <a:close/>
                  <a:moveTo>
                    <a:pt x="1361" y="1301"/>
                  </a:moveTo>
                  <a:cubicBezTo>
                    <a:pt x="1367" y="1301"/>
                    <a:pt x="1372" y="1301"/>
                    <a:pt x="1373" y="1296"/>
                  </a:cubicBezTo>
                  <a:cubicBezTo>
                    <a:pt x="1369" y="1293"/>
                    <a:pt x="1360" y="1293"/>
                    <a:pt x="1361" y="1301"/>
                  </a:cubicBezTo>
                  <a:close/>
                  <a:moveTo>
                    <a:pt x="1382" y="1306"/>
                  </a:moveTo>
                  <a:cubicBezTo>
                    <a:pt x="1387" y="1307"/>
                    <a:pt x="1387" y="1311"/>
                    <a:pt x="1392" y="1311"/>
                  </a:cubicBezTo>
                  <a:cubicBezTo>
                    <a:pt x="1395" y="1310"/>
                    <a:pt x="1395" y="1306"/>
                    <a:pt x="1395" y="1302"/>
                  </a:cubicBezTo>
                  <a:cubicBezTo>
                    <a:pt x="1391" y="1298"/>
                    <a:pt x="1381" y="1299"/>
                    <a:pt x="1382" y="1306"/>
                  </a:cubicBezTo>
                  <a:close/>
                  <a:moveTo>
                    <a:pt x="1407" y="1320"/>
                  </a:moveTo>
                  <a:cubicBezTo>
                    <a:pt x="1404" y="1322"/>
                    <a:pt x="1402" y="1324"/>
                    <a:pt x="1403" y="1330"/>
                  </a:cubicBezTo>
                  <a:cubicBezTo>
                    <a:pt x="1405" y="1330"/>
                    <a:pt x="1405" y="1332"/>
                    <a:pt x="1406" y="1332"/>
                  </a:cubicBezTo>
                  <a:cubicBezTo>
                    <a:pt x="1411" y="1330"/>
                    <a:pt x="1413" y="1322"/>
                    <a:pt x="1407" y="1320"/>
                  </a:cubicBezTo>
                  <a:close/>
                  <a:moveTo>
                    <a:pt x="1418" y="1326"/>
                  </a:moveTo>
                  <a:cubicBezTo>
                    <a:pt x="1417" y="1328"/>
                    <a:pt x="1413" y="1327"/>
                    <a:pt x="1414" y="1331"/>
                  </a:cubicBezTo>
                  <a:cubicBezTo>
                    <a:pt x="1418" y="1332"/>
                    <a:pt x="1422" y="1328"/>
                    <a:pt x="1418" y="1326"/>
                  </a:cubicBezTo>
                  <a:close/>
                  <a:moveTo>
                    <a:pt x="1416" y="1335"/>
                  </a:moveTo>
                  <a:cubicBezTo>
                    <a:pt x="1420" y="1336"/>
                    <a:pt x="1426" y="1339"/>
                    <a:pt x="1426" y="1332"/>
                  </a:cubicBezTo>
                  <a:cubicBezTo>
                    <a:pt x="1423" y="1330"/>
                    <a:pt x="1416" y="1331"/>
                    <a:pt x="1416" y="1335"/>
                  </a:cubicBezTo>
                  <a:close/>
                  <a:moveTo>
                    <a:pt x="576" y="1568"/>
                  </a:moveTo>
                  <a:cubicBezTo>
                    <a:pt x="565" y="1562"/>
                    <a:pt x="558" y="1545"/>
                    <a:pt x="543" y="1549"/>
                  </a:cubicBezTo>
                  <a:cubicBezTo>
                    <a:pt x="548" y="1557"/>
                    <a:pt x="537" y="1557"/>
                    <a:pt x="532" y="1555"/>
                  </a:cubicBezTo>
                  <a:cubicBezTo>
                    <a:pt x="531" y="1559"/>
                    <a:pt x="535" y="1557"/>
                    <a:pt x="534" y="1561"/>
                  </a:cubicBezTo>
                  <a:cubicBezTo>
                    <a:pt x="529" y="1562"/>
                    <a:pt x="530" y="1558"/>
                    <a:pt x="525" y="1559"/>
                  </a:cubicBezTo>
                  <a:cubicBezTo>
                    <a:pt x="525" y="1560"/>
                    <a:pt x="526" y="1564"/>
                    <a:pt x="524" y="1564"/>
                  </a:cubicBezTo>
                  <a:cubicBezTo>
                    <a:pt x="522" y="1563"/>
                    <a:pt x="521" y="1561"/>
                    <a:pt x="519" y="1561"/>
                  </a:cubicBezTo>
                  <a:cubicBezTo>
                    <a:pt x="518" y="1563"/>
                    <a:pt x="522" y="1564"/>
                    <a:pt x="519" y="1565"/>
                  </a:cubicBezTo>
                  <a:cubicBezTo>
                    <a:pt x="506" y="1563"/>
                    <a:pt x="494" y="1558"/>
                    <a:pt x="484" y="1558"/>
                  </a:cubicBezTo>
                  <a:cubicBezTo>
                    <a:pt x="487" y="1560"/>
                    <a:pt x="481" y="1561"/>
                    <a:pt x="480" y="1562"/>
                  </a:cubicBezTo>
                  <a:cubicBezTo>
                    <a:pt x="483" y="1570"/>
                    <a:pt x="494" y="1576"/>
                    <a:pt x="495" y="1583"/>
                  </a:cubicBezTo>
                  <a:cubicBezTo>
                    <a:pt x="490" y="1582"/>
                    <a:pt x="488" y="1584"/>
                    <a:pt x="483" y="1584"/>
                  </a:cubicBezTo>
                  <a:cubicBezTo>
                    <a:pt x="499" y="1603"/>
                    <a:pt x="519" y="1618"/>
                    <a:pt x="553" y="1619"/>
                  </a:cubicBezTo>
                  <a:cubicBezTo>
                    <a:pt x="548" y="1606"/>
                    <a:pt x="582" y="1598"/>
                    <a:pt x="564" y="1585"/>
                  </a:cubicBezTo>
                  <a:cubicBezTo>
                    <a:pt x="568" y="1584"/>
                    <a:pt x="570" y="1581"/>
                    <a:pt x="569" y="1579"/>
                  </a:cubicBezTo>
                  <a:cubicBezTo>
                    <a:pt x="576" y="1577"/>
                    <a:pt x="579" y="1584"/>
                    <a:pt x="584" y="1581"/>
                  </a:cubicBezTo>
                  <a:cubicBezTo>
                    <a:pt x="581" y="1578"/>
                    <a:pt x="577" y="1576"/>
                    <a:pt x="574" y="1573"/>
                  </a:cubicBezTo>
                  <a:cubicBezTo>
                    <a:pt x="575" y="1571"/>
                    <a:pt x="577" y="1571"/>
                    <a:pt x="576" y="1568"/>
                  </a:cubicBezTo>
                  <a:close/>
                  <a:moveTo>
                    <a:pt x="678" y="8"/>
                  </a:moveTo>
                  <a:cubicBezTo>
                    <a:pt x="673" y="11"/>
                    <a:pt x="668" y="8"/>
                    <a:pt x="666" y="13"/>
                  </a:cubicBezTo>
                  <a:cubicBezTo>
                    <a:pt x="676" y="11"/>
                    <a:pt x="686" y="9"/>
                    <a:pt x="693" y="5"/>
                  </a:cubicBezTo>
                  <a:cubicBezTo>
                    <a:pt x="689" y="5"/>
                    <a:pt x="682" y="8"/>
                    <a:pt x="679" y="6"/>
                  </a:cubicBezTo>
                  <a:cubicBezTo>
                    <a:pt x="688" y="5"/>
                    <a:pt x="698" y="3"/>
                    <a:pt x="707" y="0"/>
                  </a:cubicBezTo>
                  <a:cubicBezTo>
                    <a:pt x="689" y="3"/>
                    <a:pt x="677" y="5"/>
                    <a:pt x="662" y="9"/>
                  </a:cubicBezTo>
                  <a:cubicBezTo>
                    <a:pt x="668" y="10"/>
                    <a:pt x="673" y="6"/>
                    <a:pt x="678" y="8"/>
                  </a:cubicBezTo>
                  <a:close/>
                  <a:moveTo>
                    <a:pt x="643" y="17"/>
                  </a:moveTo>
                  <a:cubicBezTo>
                    <a:pt x="637" y="20"/>
                    <a:pt x="630" y="21"/>
                    <a:pt x="640" y="19"/>
                  </a:cubicBezTo>
                  <a:cubicBezTo>
                    <a:pt x="642" y="19"/>
                    <a:pt x="644" y="19"/>
                    <a:pt x="645" y="19"/>
                  </a:cubicBezTo>
                  <a:cubicBezTo>
                    <a:pt x="649" y="12"/>
                    <a:pt x="664" y="17"/>
                    <a:pt x="666" y="10"/>
                  </a:cubicBezTo>
                  <a:cubicBezTo>
                    <a:pt x="664" y="11"/>
                    <a:pt x="660" y="13"/>
                    <a:pt x="659" y="10"/>
                  </a:cubicBezTo>
                  <a:cubicBezTo>
                    <a:pt x="660" y="10"/>
                    <a:pt x="661" y="10"/>
                    <a:pt x="661" y="9"/>
                  </a:cubicBezTo>
                  <a:cubicBezTo>
                    <a:pt x="659" y="9"/>
                    <a:pt x="659" y="9"/>
                    <a:pt x="659" y="9"/>
                  </a:cubicBezTo>
                  <a:cubicBezTo>
                    <a:pt x="658" y="11"/>
                    <a:pt x="657" y="11"/>
                    <a:pt x="659" y="12"/>
                  </a:cubicBezTo>
                  <a:cubicBezTo>
                    <a:pt x="655" y="11"/>
                    <a:pt x="649" y="15"/>
                    <a:pt x="643" y="17"/>
                  </a:cubicBezTo>
                  <a:close/>
                  <a:moveTo>
                    <a:pt x="460" y="90"/>
                  </a:moveTo>
                  <a:cubicBezTo>
                    <a:pt x="476" y="80"/>
                    <a:pt x="494" y="74"/>
                    <a:pt x="509" y="68"/>
                  </a:cubicBezTo>
                  <a:cubicBezTo>
                    <a:pt x="519" y="64"/>
                    <a:pt x="531" y="58"/>
                    <a:pt x="543" y="54"/>
                  </a:cubicBezTo>
                  <a:cubicBezTo>
                    <a:pt x="552" y="52"/>
                    <a:pt x="562" y="50"/>
                    <a:pt x="568" y="42"/>
                  </a:cubicBezTo>
                  <a:cubicBezTo>
                    <a:pt x="567" y="42"/>
                    <a:pt x="566" y="42"/>
                    <a:pt x="565" y="41"/>
                  </a:cubicBezTo>
                  <a:cubicBezTo>
                    <a:pt x="570" y="40"/>
                    <a:pt x="572" y="46"/>
                    <a:pt x="570" y="40"/>
                  </a:cubicBezTo>
                  <a:cubicBezTo>
                    <a:pt x="573" y="44"/>
                    <a:pt x="580" y="40"/>
                    <a:pt x="581" y="35"/>
                  </a:cubicBezTo>
                  <a:cubicBezTo>
                    <a:pt x="576" y="34"/>
                    <a:pt x="572" y="40"/>
                    <a:pt x="568" y="37"/>
                  </a:cubicBezTo>
                  <a:cubicBezTo>
                    <a:pt x="578" y="34"/>
                    <a:pt x="556" y="38"/>
                    <a:pt x="564" y="42"/>
                  </a:cubicBezTo>
                  <a:cubicBezTo>
                    <a:pt x="557" y="41"/>
                    <a:pt x="542" y="44"/>
                    <a:pt x="540" y="50"/>
                  </a:cubicBezTo>
                  <a:cubicBezTo>
                    <a:pt x="540" y="49"/>
                    <a:pt x="545" y="47"/>
                    <a:pt x="545" y="49"/>
                  </a:cubicBezTo>
                  <a:cubicBezTo>
                    <a:pt x="535" y="52"/>
                    <a:pt x="528" y="58"/>
                    <a:pt x="518" y="58"/>
                  </a:cubicBezTo>
                  <a:cubicBezTo>
                    <a:pt x="520" y="58"/>
                    <a:pt x="521" y="58"/>
                    <a:pt x="521" y="56"/>
                  </a:cubicBezTo>
                  <a:cubicBezTo>
                    <a:pt x="518" y="57"/>
                    <a:pt x="516" y="58"/>
                    <a:pt x="514" y="60"/>
                  </a:cubicBezTo>
                  <a:cubicBezTo>
                    <a:pt x="516" y="62"/>
                    <a:pt x="517" y="58"/>
                    <a:pt x="517" y="60"/>
                  </a:cubicBezTo>
                  <a:cubicBezTo>
                    <a:pt x="513" y="61"/>
                    <a:pt x="502" y="69"/>
                    <a:pt x="502" y="63"/>
                  </a:cubicBezTo>
                  <a:cubicBezTo>
                    <a:pt x="486" y="72"/>
                    <a:pt x="468" y="78"/>
                    <a:pt x="453" y="89"/>
                  </a:cubicBezTo>
                  <a:cubicBezTo>
                    <a:pt x="456" y="89"/>
                    <a:pt x="456" y="87"/>
                    <a:pt x="459" y="87"/>
                  </a:cubicBezTo>
                  <a:cubicBezTo>
                    <a:pt x="457" y="91"/>
                    <a:pt x="460" y="86"/>
                    <a:pt x="460" y="90"/>
                  </a:cubicBezTo>
                  <a:close/>
                  <a:moveTo>
                    <a:pt x="587" y="35"/>
                  </a:moveTo>
                  <a:cubicBezTo>
                    <a:pt x="589" y="37"/>
                    <a:pt x="591" y="33"/>
                    <a:pt x="592" y="35"/>
                  </a:cubicBezTo>
                  <a:cubicBezTo>
                    <a:pt x="583" y="39"/>
                    <a:pt x="572" y="43"/>
                    <a:pt x="564" y="49"/>
                  </a:cubicBezTo>
                  <a:cubicBezTo>
                    <a:pt x="567" y="51"/>
                    <a:pt x="569" y="48"/>
                    <a:pt x="572" y="48"/>
                  </a:cubicBezTo>
                  <a:cubicBezTo>
                    <a:pt x="572" y="50"/>
                    <a:pt x="570" y="50"/>
                    <a:pt x="569" y="52"/>
                  </a:cubicBezTo>
                  <a:cubicBezTo>
                    <a:pt x="572" y="53"/>
                    <a:pt x="574" y="49"/>
                    <a:pt x="575" y="52"/>
                  </a:cubicBezTo>
                  <a:cubicBezTo>
                    <a:pt x="574" y="53"/>
                    <a:pt x="577" y="53"/>
                    <a:pt x="574" y="55"/>
                  </a:cubicBezTo>
                  <a:cubicBezTo>
                    <a:pt x="578" y="59"/>
                    <a:pt x="583" y="52"/>
                    <a:pt x="586" y="54"/>
                  </a:cubicBezTo>
                  <a:cubicBezTo>
                    <a:pt x="585" y="55"/>
                    <a:pt x="584" y="55"/>
                    <a:pt x="582" y="55"/>
                  </a:cubicBezTo>
                  <a:cubicBezTo>
                    <a:pt x="583" y="59"/>
                    <a:pt x="583" y="57"/>
                    <a:pt x="581" y="59"/>
                  </a:cubicBezTo>
                  <a:cubicBezTo>
                    <a:pt x="581" y="62"/>
                    <a:pt x="587" y="64"/>
                    <a:pt x="586" y="69"/>
                  </a:cubicBezTo>
                  <a:cubicBezTo>
                    <a:pt x="604" y="64"/>
                    <a:pt x="608" y="51"/>
                    <a:pt x="622" y="40"/>
                  </a:cubicBezTo>
                  <a:cubicBezTo>
                    <a:pt x="620" y="39"/>
                    <a:pt x="617" y="43"/>
                    <a:pt x="615" y="40"/>
                  </a:cubicBezTo>
                  <a:cubicBezTo>
                    <a:pt x="618" y="40"/>
                    <a:pt x="622" y="39"/>
                    <a:pt x="624" y="38"/>
                  </a:cubicBezTo>
                  <a:cubicBezTo>
                    <a:pt x="621" y="30"/>
                    <a:pt x="597" y="39"/>
                    <a:pt x="600" y="43"/>
                  </a:cubicBezTo>
                  <a:cubicBezTo>
                    <a:pt x="594" y="42"/>
                    <a:pt x="600" y="41"/>
                    <a:pt x="595" y="39"/>
                  </a:cubicBezTo>
                  <a:cubicBezTo>
                    <a:pt x="596" y="38"/>
                    <a:pt x="596" y="37"/>
                    <a:pt x="595" y="36"/>
                  </a:cubicBezTo>
                  <a:cubicBezTo>
                    <a:pt x="602" y="35"/>
                    <a:pt x="612" y="33"/>
                    <a:pt x="613" y="30"/>
                  </a:cubicBezTo>
                  <a:cubicBezTo>
                    <a:pt x="607" y="30"/>
                    <a:pt x="601" y="37"/>
                    <a:pt x="593" y="33"/>
                  </a:cubicBezTo>
                  <a:cubicBezTo>
                    <a:pt x="597" y="33"/>
                    <a:pt x="614" y="30"/>
                    <a:pt x="603" y="30"/>
                  </a:cubicBezTo>
                  <a:cubicBezTo>
                    <a:pt x="603" y="29"/>
                    <a:pt x="604" y="29"/>
                    <a:pt x="605" y="28"/>
                  </a:cubicBezTo>
                  <a:cubicBezTo>
                    <a:pt x="603" y="28"/>
                    <a:pt x="599" y="30"/>
                    <a:pt x="598" y="28"/>
                  </a:cubicBezTo>
                  <a:cubicBezTo>
                    <a:pt x="600" y="28"/>
                    <a:pt x="601" y="27"/>
                    <a:pt x="601" y="26"/>
                  </a:cubicBezTo>
                  <a:cubicBezTo>
                    <a:pt x="591" y="30"/>
                    <a:pt x="582" y="30"/>
                    <a:pt x="573" y="35"/>
                  </a:cubicBezTo>
                  <a:cubicBezTo>
                    <a:pt x="580" y="35"/>
                    <a:pt x="589" y="30"/>
                    <a:pt x="594" y="30"/>
                  </a:cubicBezTo>
                  <a:cubicBezTo>
                    <a:pt x="593" y="33"/>
                    <a:pt x="587" y="32"/>
                    <a:pt x="587" y="35"/>
                  </a:cubicBezTo>
                  <a:close/>
                  <a:moveTo>
                    <a:pt x="400" y="143"/>
                  </a:moveTo>
                  <a:cubicBezTo>
                    <a:pt x="398" y="147"/>
                    <a:pt x="400" y="146"/>
                    <a:pt x="399" y="150"/>
                  </a:cubicBezTo>
                  <a:cubicBezTo>
                    <a:pt x="406" y="151"/>
                    <a:pt x="413" y="148"/>
                    <a:pt x="419" y="149"/>
                  </a:cubicBezTo>
                  <a:cubicBezTo>
                    <a:pt x="418" y="150"/>
                    <a:pt x="416" y="150"/>
                    <a:pt x="417" y="153"/>
                  </a:cubicBezTo>
                  <a:cubicBezTo>
                    <a:pt x="421" y="160"/>
                    <a:pt x="429" y="159"/>
                    <a:pt x="438" y="160"/>
                  </a:cubicBezTo>
                  <a:cubicBezTo>
                    <a:pt x="439" y="153"/>
                    <a:pt x="447" y="148"/>
                    <a:pt x="452" y="149"/>
                  </a:cubicBezTo>
                  <a:cubicBezTo>
                    <a:pt x="447" y="151"/>
                    <a:pt x="443" y="154"/>
                    <a:pt x="441" y="159"/>
                  </a:cubicBezTo>
                  <a:cubicBezTo>
                    <a:pt x="455" y="155"/>
                    <a:pt x="463" y="145"/>
                    <a:pt x="473" y="137"/>
                  </a:cubicBezTo>
                  <a:cubicBezTo>
                    <a:pt x="473" y="139"/>
                    <a:pt x="475" y="139"/>
                    <a:pt x="475" y="140"/>
                  </a:cubicBezTo>
                  <a:cubicBezTo>
                    <a:pt x="473" y="142"/>
                    <a:pt x="471" y="144"/>
                    <a:pt x="468" y="147"/>
                  </a:cubicBezTo>
                  <a:cubicBezTo>
                    <a:pt x="473" y="147"/>
                    <a:pt x="473" y="143"/>
                    <a:pt x="476" y="143"/>
                  </a:cubicBezTo>
                  <a:cubicBezTo>
                    <a:pt x="475" y="144"/>
                    <a:pt x="475" y="145"/>
                    <a:pt x="476" y="147"/>
                  </a:cubicBezTo>
                  <a:cubicBezTo>
                    <a:pt x="482" y="146"/>
                    <a:pt x="486" y="140"/>
                    <a:pt x="489" y="145"/>
                  </a:cubicBezTo>
                  <a:cubicBezTo>
                    <a:pt x="493" y="143"/>
                    <a:pt x="494" y="138"/>
                    <a:pt x="499" y="137"/>
                  </a:cubicBezTo>
                  <a:cubicBezTo>
                    <a:pt x="499" y="138"/>
                    <a:pt x="498" y="139"/>
                    <a:pt x="497" y="140"/>
                  </a:cubicBezTo>
                  <a:cubicBezTo>
                    <a:pt x="506" y="139"/>
                    <a:pt x="509" y="133"/>
                    <a:pt x="515" y="129"/>
                  </a:cubicBezTo>
                  <a:cubicBezTo>
                    <a:pt x="517" y="129"/>
                    <a:pt x="517" y="132"/>
                    <a:pt x="516" y="134"/>
                  </a:cubicBezTo>
                  <a:cubicBezTo>
                    <a:pt x="527" y="130"/>
                    <a:pt x="539" y="120"/>
                    <a:pt x="550" y="124"/>
                  </a:cubicBezTo>
                  <a:cubicBezTo>
                    <a:pt x="556" y="120"/>
                    <a:pt x="568" y="124"/>
                    <a:pt x="574" y="122"/>
                  </a:cubicBezTo>
                  <a:cubicBezTo>
                    <a:pt x="574" y="116"/>
                    <a:pt x="574" y="116"/>
                    <a:pt x="574" y="116"/>
                  </a:cubicBezTo>
                  <a:cubicBezTo>
                    <a:pt x="569" y="116"/>
                    <a:pt x="569" y="116"/>
                    <a:pt x="569" y="116"/>
                  </a:cubicBezTo>
                  <a:cubicBezTo>
                    <a:pt x="572" y="112"/>
                    <a:pt x="568" y="114"/>
                    <a:pt x="566" y="112"/>
                  </a:cubicBezTo>
                  <a:cubicBezTo>
                    <a:pt x="571" y="111"/>
                    <a:pt x="575" y="110"/>
                    <a:pt x="580" y="109"/>
                  </a:cubicBezTo>
                  <a:cubicBezTo>
                    <a:pt x="583" y="103"/>
                    <a:pt x="586" y="99"/>
                    <a:pt x="588" y="94"/>
                  </a:cubicBezTo>
                  <a:cubicBezTo>
                    <a:pt x="585" y="93"/>
                    <a:pt x="586" y="90"/>
                    <a:pt x="584" y="89"/>
                  </a:cubicBezTo>
                  <a:cubicBezTo>
                    <a:pt x="584" y="87"/>
                    <a:pt x="587" y="88"/>
                    <a:pt x="587" y="85"/>
                  </a:cubicBezTo>
                  <a:cubicBezTo>
                    <a:pt x="583" y="82"/>
                    <a:pt x="578" y="89"/>
                    <a:pt x="574" y="85"/>
                  </a:cubicBezTo>
                  <a:cubicBezTo>
                    <a:pt x="577" y="84"/>
                    <a:pt x="580" y="83"/>
                    <a:pt x="581" y="80"/>
                  </a:cubicBezTo>
                  <a:cubicBezTo>
                    <a:pt x="579" y="80"/>
                    <a:pt x="577" y="81"/>
                    <a:pt x="577" y="79"/>
                  </a:cubicBezTo>
                  <a:cubicBezTo>
                    <a:pt x="581" y="77"/>
                    <a:pt x="585" y="76"/>
                    <a:pt x="585" y="69"/>
                  </a:cubicBezTo>
                  <a:cubicBezTo>
                    <a:pt x="579" y="70"/>
                    <a:pt x="582" y="68"/>
                    <a:pt x="581" y="64"/>
                  </a:cubicBezTo>
                  <a:cubicBezTo>
                    <a:pt x="575" y="63"/>
                    <a:pt x="573" y="69"/>
                    <a:pt x="568" y="66"/>
                  </a:cubicBezTo>
                  <a:cubicBezTo>
                    <a:pt x="572" y="63"/>
                    <a:pt x="570" y="61"/>
                    <a:pt x="573" y="58"/>
                  </a:cubicBezTo>
                  <a:cubicBezTo>
                    <a:pt x="546" y="58"/>
                    <a:pt x="540" y="76"/>
                    <a:pt x="516" y="83"/>
                  </a:cubicBezTo>
                  <a:cubicBezTo>
                    <a:pt x="507" y="86"/>
                    <a:pt x="499" y="89"/>
                    <a:pt x="488" y="89"/>
                  </a:cubicBezTo>
                  <a:cubicBezTo>
                    <a:pt x="487" y="90"/>
                    <a:pt x="487" y="90"/>
                    <a:pt x="486" y="90"/>
                  </a:cubicBezTo>
                  <a:cubicBezTo>
                    <a:pt x="484" y="91"/>
                    <a:pt x="484" y="95"/>
                    <a:pt x="482" y="96"/>
                  </a:cubicBezTo>
                  <a:cubicBezTo>
                    <a:pt x="478" y="96"/>
                    <a:pt x="473" y="101"/>
                    <a:pt x="470" y="100"/>
                  </a:cubicBezTo>
                  <a:cubicBezTo>
                    <a:pt x="474" y="98"/>
                    <a:pt x="477" y="96"/>
                    <a:pt x="479" y="94"/>
                  </a:cubicBezTo>
                  <a:cubicBezTo>
                    <a:pt x="469" y="96"/>
                    <a:pt x="462" y="108"/>
                    <a:pt x="450" y="105"/>
                  </a:cubicBezTo>
                  <a:cubicBezTo>
                    <a:pt x="453" y="105"/>
                    <a:pt x="455" y="104"/>
                    <a:pt x="456" y="102"/>
                  </a:cubicBezTo>
                  <a:cubicBezTo>
                    <a:pt x="453" y="102"/>
                    <a:pt x="452" y="104"/>
                    <a:pt x="450" y="104"/>
                  </a:cubicBezTo>
                  <a:cubicBezTo>
                    <a:pt x="450" y="103"/>
                    <a:pt x="452" y="102"/>
                    <a:pt x="449" y="102"/>
                  </a:cubicBezTo>
                  <a:cubicBezTo>
                    <a:pt x="440" y="109"/>
                    <a:pt x="422" y="111"/>
                    <a:pt x="416" y="118"/>
                  </a:cubicBezTo>
                  <a:cubicBezTo>
                    <a:pt x="416" y="118"/>
                    <a:pt x="418" y="118"/>
                    <a:pt x="418" y="119"/>
                  </a:cubicBezTo>
                  <a:cubicBezTo>
                    <a:pt x="394" y="126"/>
                    <a:pt x="373" y="142"/>
                    <a:pt x="359" y="156"/>
                  </a:cubicBezTo>
                  <a:cubicBezTo>
                    <a:pt x="372" y="151"/>
                    <a:pt x="390" y="144"/>
                    <a:pt x="400" y="143"/>
                  </a:cubicBezTo>
                  <a:close/>
                  <a:moveTo>
                    <a:pt x="1359" y="1093"/>
                  </a:moveTo>
                  <a:cubicBezTo>
                    <a:pt x="1366" y="1102"/>
                    <a:pt x="1365" y="1114"/>
                    <a:pt x="1370" y="1122"/>
                  </a:cubicBezTo>
                  <a:cubicBezTo>
                    <a:pt x="1371" y="1123"/>
                    <a:pt x="1374" y="1124"/>
                    <a:pt x="1375" y="1125"/>
                  </a:cubicBezTo>
                  <a:cubicBezTo>
                    <a:pt x="1380" y="1132"/>
                    <a:pt x="1385" y="1139"/>
                    <a:pt x="1389" y="1146"/>
                  </a:cubicBezTo>
                  <a:cubicBezTo>
                    <a:pt x="1386" y="1149"/>
                    <a:pt x="1385" y="1155"/>
                    <a:pt x="1384" y="1160"/>
                  </a:cubicBezTo>
                  <a:cubicBezTo>
                    <a:pt x="1389" y="1162"/>
                    <a:pt x="1390" y="1156"/>
                    <a:pt x="1392" y="1158"/>
                  </a:cubicBezTo>
                  <a:cubicBezTo>
                    <a:pt x="1394" y="1178"/>
                    <a:pt x="1390" y="1191"/>
                    <a:pt x="1392" y="1212"/>
                  </a:cubicBezTo>
                  <a:cubicBezTo>
                    <a:pt x="1398" y="1213"/>
                    <a:pt x="1396" y="1206"/>
                    <a:pt x="1401" y="1206"/>
                  </a:cubicBezTo>
                  <a:cubicBezTo>
                    <a:pt x="1407" y="1206"/>
                    <a:pt x="1406" y="1213"/>
                    <a:pt x="1414" y="1212"/>
                  </a:cubicBezTo>
                  <a:cubicBezTo>
                    <a:pt x="1416" y="1221"/>
                    <a:pt x="1425" y="1222"/>
                    <a:pt x="1424" y="1234"/>
                  </a:cubicBezTo>
                  <a:cubicBezTo>
                    <a:pt x="1428" y="1235"/>
                    <a:pt x="1427" y="1230"/>
                    <a:pt x="1432" y="1231"/>
                  </a:cubicBezTo>
                  <a:cubicBezTo>
                    <a:pt x="1433" y="1237"/>
                    <a:pt x="1430" y="1241"/>
                    <a:pt x="1432" y="1246"/>
                  </a:cubicBezTo>
                  <a:cubicBezTo>
                    <a:pt x="1436" y="1247"/>
                    <a:pt x="1436" y="1244"/>
                    <a:pt x="1439" y="1245"/>
                  </a:cubicBezTo>
                  <a:cubicBezTo>
                    <a:pt x="1438" y="1249"/>
                    <a:pt x="1438" y="1251"/>
                    <a:pt x="1440" y="1254"/>
                  </a:cubicBezTo>
                  <a:cubicBezTo>
                    <a:pt x="1455" y="1254"/>
                    <a:pt x="1481" y="1264"/>
                    <a:pt x="1479" y="1239"/>
                  </a:cubicBezTo>
                  <a:cubicBezTo>
                    <a:pt x="1478" y="1237"/>
                    <a:pt x="1474" y="1237"/>
                    <a:pt x="1472" y="1235"/>
                  </a:cubicBezTo>
                  <a:cubicBezTo>
                    <a:pt x="1468" y="1227"/>
                    <a:pt x="1473" y="1212"/>
                    <a:pt x="1469" y="1204"/>
                  </a:cubicBezTo>
                  <a:cubicBezTo>
                    <a:pt x="1460" y="1204"/>
                    <a:pt x="1454" y="1203"/>
                    <a:pt x="1447" y="1203"/>
                  </a:cubicBezTo>
                  <a:cubicBezTo>
                    <a:pt x="1446" y="1201"/>
                    <a:pt x="1446" y="1197"/>
                    <a:pt x="1444" y="1196"/>
                  </a:cubicBezTo>
                  <a:cubicBezTo>
                    <a:pt x="1438" y="1196"/>
                    <a:pt x="1438" y="1202"/>
                    <a:pt x="1432" y="1203"/>
                  </a:cubicBezTo>
                  <a:cubicBezTo>
                    <a:pt x="1431" y="1201"/>
                    <a:pt x="1430" y="1199"/>
                    <a:pt x="1428" y="1197"/>
                  </a:cubicBezTo>
                  <a:cubicBezTo>
                    <a:pt x="1424" y="1196"/>
                    <a:pt x="1427" y="1203"/>
                    <a:pt x="1423" y="1202"/>
                  </a:cubicBezTo>
                  <a:cubicBezTo>
                    <a:pt x="1419" y="1198"/>
                    <a:pt x="1426" y="1197"/>
                    <a:pt x="1426" y="1193"/>
                  </a:cubicBezTo>
                  <a:cubicBezTo>
                    <a:pt x="1424" y="1187"/>
                    <a:pt x="1415" y="1187"/>
                    <a:pt x="1416" y="1179"/>
                  </a:cubicBezTo>
                  <a:cubicBezTo>
                    <a:pt x="1412" y="1179"/>
                    <a:pt x="1410" y="1183"/>
                    <a:pt x="1406" y="1184"/>
                  </a:cubicBezTo>
                  <a:cubicBezTo>
                    <a:pt x="1404" y="1179"/>
                    <a:pt x="1406" y="1169"/>
                    <a:pt x="1402" y="1165"/>
                  </a:cubicBezTo>
                  <a:cubicBezTo>
                    <a:pt x="1409" y="1160"/>
                    <a:pt x="1404" y="1151"/>
                    <a:pt x="1405" y="1142"/>
                  </a:cubicBezTo>
                  <a:cubicBezTo>
                    <a:pt x="1406" y="1140"/>
                    <a:pt x="1408" y="1138"/>
                    <a:pt x="1408" y="1136"/>
                  </a:cubicBezTo>
                  <a:cubicBezTo>
                    <a:pt x="1411" y="1122"/>
                    <a:pt x="1401" y="1112"/>
                    <a:pt x="1418" y="1113"/>
                  </a:cubicBezTo>
                  <a:cubicBezTo>
                    <a:pt x="1417" y="1118"/>
                    <a:pt x="1420" y="1119"/>
                    <a:pt x="1419" y="1124"/>
                  </a:cubicBezTo>
                  <a:cubicBezTo>
                    <a:pt x="1427" y="1123"/>
                    <a:pt x="1428" y="1115"/>
                    <a:pt x="1435" y="1113"/>
                  </a:cubicBezTo>
                  <a:cubicBezTo>
                    <a:pt x="1436" y="1117"/>
                    <a:pt x="1439" y="1119"/>
                    <a:pt x="1440" y="1122"/>
                  </a:cubicBezTo>
                  <a:cubicBezTo>
                    <a:pt x="1444" y="1122"/>
                    <a:pt x="1445" y="1118"/>
                    <a:pt x="1449" y="1118"/>
                  </a:cubicBezTo>
                  <a:cubicBezTo>
                    <a:pt x="1452" y="1121"/>
                    <a:pt x="1450" y="1123"/>
                    <a:pt x="1450" y="1128"/>
                  </a:cubicBezTo>
                  <a:cubicBezTo>
                    <a:pt x="1455" y="1130"/>
                    <a:pt x="1463" y="1130"/>
                    <a:pt x="1469" y="1128"/>
                  </a:cubicBezTo>
                  <a:cubicBezTo>
                    <a:pt x="1475" y="1132"/>
                    <a:pt x="1475" y="1142"/>
                    <a:pt x="1478" y="1149"/>
                  </a:cubicBezTo>
                  <a:cubicBezTo>
                    <a:pt x="1496" y="1148"/>
                    <a:pt x="1492" y="1126"/>
                    <a:pt x="1503" y="1118"/>
                  </a:cubicBezTo>
                  <a:cubicBezTo>
                    <a:pt x="1504" y="1115"/>
                    <a:pt x="1499" y="1115"/>
                    <a:pt x="1501" y="1112"/>
                  </a:cubicBezTo>
                  <a:cubicBezTo>
                    <a:pt x="1516" y="1098"/>
                    <a:pt x="1530" y="1083"/>
                    <a:pt x="1528" y="1053"/>
                  </a:cubicBezTo>
                  <a:cubicBezTo>
                    <a:pt x="1528" y="1050"/>
                    <a:pt x="1525" y="1049"/>
                    <a:pt x="1524" y="1047"/>
                  </a:cubicBezTo>
                  <a:cubicBezTo>
                    <a:pt x="1527" y="1035"/>
                    <a:pt x="1515" y="1029"/>
                    <a:pt x="1514" y="1018"/>
                  </a:cubicBezTo>
                  <a:cubicBezTo>
                    <a:pt x="1504" y="1015"/>
                    <a:pt x="1493" y="1012"/>
                    <a:pt x="1481" y="1013"/>
                  </a:cubicBezTo>
                  <a:cubicBezTo>
                    <a:pt x="1480" y="1010"/>
                    <a:pt x="1480" y="1008"/>
                    <a:pt x="1479" y="1005"/>
                  </a:cubicBezTo>
                  <a:cubicBezTo>
                    <a:pt x="1466" y="1000"/>
                    <a:pt x="1456" y="995"/>
                    <a:pt x="1454" y="984"/>
                  </a:cubicBezTo>
                  <a:cubicBezTo>
                    <a:pt x="1452" y="968"/>
                    <a:pt x="1464" y="961"/>
                    <a:pt x="1468" y="951"/>
                  </a:cubicBezTo>
                  <a:cubicBezTo>
                    <a:pt x="1471" y="943"/>
                    <a:pt x="1468" y="935"/>
                    <a:pt x="1476" y="932"/>
                  </a:cubicBezTo>
                  <a:cubicBezTo>
                    <a:pt x="1481" y="934"/>
                    <a:pt x="1483" y="927"/>
                    <a:pt x="1488" y="927"/>
                  </a:cubicBezTo>
                  <a:cubicBezTo>
                    <a:pt x="1493" y="929"/>
                    <a:pt x="1490" y="938"/>
                    <a:pt x="1493" y="942"/>
                  </a:cubicBezTo>
                  <a:cubicBezTo>
                    <a:pt x="1497" y="942"/>
                    <a:pt x="1499" y="945"/>
                    <a:pt x="1502" y="943"/>
                  </a:cubicBezTo>
                  <a:cubicBezTo>
                    <a:pt x="1507" y="933"/>
                    <a:pt x="1499" y="930"/>
                    <a:pt x="1501" y="920"/>
                  </a:cubicBezTo>
                  <a:cubicBezTo>
                    <a:pt x="1504" y="908"/>
                    <a:pt x="1522" y="904"/>
                    <a:pt x="1523" y="891"/>
                  </a:cubicBezTo>
                  <a:cubicBezTo>
                    <a:pt x="1523" y="887"/>
                    <a:pt x="1519" y="884"/>
                    <a:pt x="1521" y="879"/>
                  </a:cubicBezTo>
                  <a:cubicBezTo>
                    <a:pt x="1524" y="879"/>
                    <a:pt x="1524" y="883"/>
                    <a:pt x="1527" y="883"/>
                  </a:cubicBezTo>
                  <a:cubicBezTo>
                    <a:pt x="1530" y="880"/>
                    <a:pt x="1531" y="876"/>
                    <a:pt x="1531" y="870"/>
                  </a:cubicBezTo>
                  <a:cubicBezTo>
                    <a:pt x="1542" y="863"/>
                    <a:pt x="1554" y="847"/>
                    <a:pt x="1553" y="828"/>
                  </a:cubicBezTo>
                  <a:cubicBezTo>
                    <a:pt x="1553" y="827"/>
                    <a:pt x="1551" y="824"/>
                    <a:pt x="1550" y="822"/>
                  </a:cubicBezTo>
                  <a:cubicBezTo>
                    <a:pt x="1550" y="818"/>
                    <a:pt x="1552" y="815"/>
                    <a:pt x="1552" y="810"/>
                  </a:cubicBezTo>
                  <a:cubicBezTo>
                    <a:pt x="1554" y="798"/>
                    <a:pt x="1553" y="787"/>
                    <a:pt x="1548" y="778"/>
                  </a:cubicBezTo>
                  <a:cubicBezTo>
                    <a:pt x="1549" y="776"/>
                    <a:pt x="1549" y="773"/>
                    <a:pt x="1549" y="770"/>
                  </a:cubicBezTo>
                  <a:cubicBezTo>
                    <a:pt x="1540" y="759"/>
                    <a:pt x="1545" y="741"/>
                    <a:pt x="1546" y="727"/>
                  </a:cubicBezTo>
                  <a:cubicBezTo>
                    <a:pt x="1539" y="726"/>
                    <a:pt x="1543" y="713"/>
                    <a:pt x="1538" y="709"/>
                  </a:cubicBezTo>
                  <a:cubicBezTo>
                    <a:pt x="1531" y="711"/>
                    <a:pt x="1531" y="721"/>
                    <a:pt x="1524" y="724"/>
                  </a:cubicBezTo>
                  <a:cubicBezTo>
                    <a:pt x="1523" y="717"/>
                    <a:pt x="1527" y="714"/>
                    <a:pt x="1527" y="709"/>
                  </a:cubicBezTo>
                  <a:cubicBezTo>
                    <a:pt x="1527" y="707"/>
                    <a:pt x="1525" y="707"/>
                    <a:pt x="1524" y="705"/>
                  </a:cubicBezTo>
                  <a:cubicBezTo>
                    <a:pt x="1519" y="705"/>
                    <a:pt x="1517" y="709"/>
                    <a:pt x="1512" y="705"/>
                  </a:cubicBezTo>
                  <a:cubicBezTo>
                    <a:pt x="1513" y="702"/>
                    <a:pt x="1517" y="702"/>
                    <a:pt x="1519" y="699"/>
                  </a:cubicBezTo>
                  <a:cubicBezTo>
                    <a:pt x="1513" y="697"/>
                    <a:pt x="1510" y="690"/>
                    <a:pt x="1503" y="694"/>
                  </a:cubicBezTo>
                  <a:cubicBezTo>
                    <a:pt x="1495" y="683"/>
                    <a:pt x="1482" y="675"/>
                    <a:pt x="1465" y="678"/>
                  </a:cubicBezTo>
                  <a:cubicBezTo>
                    <a:pt x="1460" y="672"/>
                    <a:pt x="1461" y="660"/>
                    <a:pt x="1463" y="654"/>
                  </a:cubicBezTo>
                  <a:cubicBezTo>
                    <a:pt x="1458" y="648"/>
                    <a:pt x="1460" y="636"/>
                    <a:pt x="1467" y="633"/>
                  </a:cubicBezTo>
                  <a:cubicBezTo>
                    <a:pt x="1465" y="630"/>
                    <a:pt x="1464" y="626"/>
                    <a:pt x="1460" y="624"/>
                  </a:cubicBezTo>
                  <a:cubicBezTo>
                    <a:pt x="1455" y="627"/>
                    <a:pt x="1453" y="632"/>
                    <a:pt x="1444" y="630"/>
                  </a:cubicBezTo>
                  <a:cubicBezTo>
                    <a:pt x="1441" y="633"/>
                    <a:pt x="1442" y="641"/>
                    <a:pt x="1442" y="647"/>
                  </a:cubicBezTo>
                  <a:cubicBezTo>
                    <a:pt x="1433" y="653"/>
                    <a:pt x="1430" y="641"/>
                    <a:pt x="1425" y="638"/>
                  </a:cubicBezTo>
                  <a:cubicBezTo>
                    <a:pt x="1417" y="647"/>
                    <a:pt x="1404" y="644"/>
                    <a:pt x="1403" y="631"/>
                  </a:cubicBezTo>
                  <a:cubicBezTo>
                    <a:pt x="1416" y="630"/>
                    <a:pt x="1411" y="619"/>
                    <a:pt x="1406" y="611"/>
                  </a:cubicBezTo>
                  <a:cubicBezTo>
                    <a:pt x="1413" y="607"/>
                    <a:pt x="1407" y="601"/>
                    <a:pt x="1408" y="592"/>
                  </a:cubicBezTo>
                  <a:cubicBezTo>
                    <a:pt x="1419" y="581"/>
                    <a:pt x="1423" y="599"/>
                    <a:pt x="1426" y="608"/>
                  </a:cubicBezTo>
                  <a:cubicBezTo>
                    <a:pt x="1427" y="610"/>
                    <a:pt x="1431" y="609"/>
                    <a:pt x="1432" y="610"/>
                  </a:cubicBezTo>
                  <a:cubicBezTo>
                    <a:pt x="1432" y="614"/>
                    <a:pt x="1432" y="618"/>
                    <a:pt x="1435" y="619"/>
                  </a:cubicBezTo>
                  <a:cubicBezTo>
                    <a:pt x="1440" y="609"/>
                    <a:pt x="1433" y="592"/>
                    <a:pt x="1444" y="585"/>
                  </a:cubicBezTo>
                  <a:cubicBezTo>
                    <a:pt x="1449" y="591"/>
                    <a:pt x="1451" y="582"/>
                    <a:pt x="1455" y="583"/>
                  </a:cubicBezTo>
                  <a:cubicBezTo>
                    <a:pt x="1464" y="586"/>
                    <a:pt x="1463" y="604"/>
                    <a:pt x="1475" y="606"/>
                  </a:cubicBezTo>
                  <a:cubicBezTo>
                    <a:pt x="1475" y="600"/>
                    <a:pt x="1483" y="602"/>
                    <a:pt x="1484" y="598"/>
                  </a:cubicBezTo>
                  <a:cubicBezTo>
                    <a:pt x="1486" y="601"/>
                    <a:pt x="1494" y="598"/>
                    <a:pt x="1495" y="602"/>
                  </a:cubicBezTo>
                  <a:cubicBezTo>
                    <a:pt x="1495" y="605"/>
                    <a:pt x="1492" y="605"/>
                    <a:pt x="1492" y="607"/>
                  </a:cubicBezTo>
                  <a:cubicBezTo>
                    <a:pt x="1499" y="609"/>
                    <a:pt x="1500" y="616"/>
                    <a:pt x="1509" y="615"/>
                  </a:cubicBezTo>
                  <a:cubicBezTo>
                    <a:pt x="1510" y="626"/>
                    <a:pt x="1517" y="630"/>
                    <a:pt x="1524" y="635"/>
                  </a:cubicBezTo>
                  <a:cubicBezTo>
                    <a:pt x="1528" y="632"/>
                    <a:pt x="1524" y="629"/>
                    <a:pt x="1524" y="626"/>
                  </a:cubicBezTo>
                  <a:cubicBezTo>
                    <a:pt x="1525" y="619"/>
                    <a:pt x="1532" y="612"/>
                    <a:pt x="1531" y="606"/>
                  </a:cubicBezTo>
                  <a:cubicBezTo>
                    <a:pt x="1531" y="603"/>
                    <a:pt x="1519" y="590"/>
                    <a:pt x="1517" y="588"/>
                  </a:cubicBezTo>
                  <a:cubicBezTo>
                    <a:pt x="1512" y="584"/>
                    <a:pt x="1504" y="585"/>
                    <a:pt x="1500" y="583"/>
                  </a:cubicBezTo>
                  <a:cubicBezTo>
                    <a:pt x="1490" y="580"/>
                    <a:pt x="1481" y="568"/>
                    <a:pt x="1474" y="575"/>
                  </a:cubicBezTo>
                  <a:cubicBezTo>
                    <a:pt x="1475" y="568"/>
                    <a:pt x="1468" y="570"/>
                    <a:pt x="1467" y="566"/>
                  </a:cubicBezTo>
                  <a:cubicBezTo>
                    <a:pt x="1468" y="562"/>
                    <a:pt x="1469" y="559"/>
                    <a:pt x="1469" y="556"/>
                  </a:cubicBezTo>
                  <a:cubicBezTo>
                    <a:pt x="1469" y="554"/>
                    <a:pt x="1466" y="543"/>
                    <a:pt x="1466" y="543"/>
                  </a:cubicBezTo>
                  <a:cubicBezTo>
                    <a:pt x="1463" y="537"/>
                    <a:pt x="1457" y="537"/>
                    <a:pt x="1453" y="531"/>
                  </a:cubicBezTo>
                  <a:cubicBezTo>
                    <a:pt x="1451" y="526"/>
                    <a:pt x="1453" y="520"/>
                    <a:pt x="1452" y="515"/>
                  </a:cubicBezTo>
                  <a:cubicBezTo>
                    <a:pt x="1450" y="511"/>
                    <a:pt x="1445" y="511"/>
                    <a:pt x="1446" y="506"/>
                  </a:cubicBezTo>
                  <a:cubicBezTo>
                    <a:pt x="1450" y="503"/>
                    <a:pt x="1454" y="507"/>
                    <a:pt x="1457" y="508"/>
                  </a:cubicBezTo>
                  <a:cubicBezTo>
                    <a:pt x="1457" y="503"/>
                    <a:pt x="1458" y="502"/>
                    <a:pt x="1461" y="504"/>
                  </a:cubicBezTo>
                  <a:cubicBezTo>
                    <a:pt x="1466" y="489"/>
                    <a:pt x="1456" y="482"/>
                    <a:pt x="1452" y="474"/>
                  </a:cubicBezTo>
                  <a:cubicBezTo>
                    <a:pt x="1446" y="462"/>
                    <a:pt x="1440" y="449"/>
                    <a:pt x="1432" y="440"/>
                  </a:cubicBezTo>
                  <a:cubicBezTo>
                    <a:pt x="1430" y="438"/>
                    <a:pt x="1427" y="436"/>
                    <a:pt x="1425" y="434"/>
                  </a:cubicBezTo>
                  <a:cubicBezTo>
                    <a:pt x="1420" y="428"/>
                    <a:pt x="1418" y="421"/>
                    <a:pt x="1413" y="415"/>
                  </a:cubicBezTo>
                  <a:cubicBezTo>
                    <a:pt x="1400" y="400"/>
                    <a:pt x="1374" y="397"/>
                    <a:pt x="1364" y="379"/>
                  </a:cubicBezTo>
                  <a:cubicBezTo>
                    <a:pt x="1376" y="380"/>
                    <a:pt x="1383" y="386"/>
                    <a:pt x="1390" y="390"/>
                  </a:cubicBezTo>
                  <a:cubicBezTo>
                    <a:pt x="1393" y="392"/>
                    <a:pt x="1397" y="394"/>
                    <a:pt x="1400" y="395"/>
                  </a:cubicBezTo>
                  <a:cubicBezTo>
                    <a:pt x="1406" y="399"/>
                    <a:pt x="1413" y="405"/>
                    <a:pt x="1418" y="407"/>
                  </a:cubicBezTo>
                  <a:cubicBezTo>
                    <a:pt x="1431" y="410"/>
                    <a:pt x="1441" y="420"/>
                    <a:pt x="1453" y="425"/>
                  </a:cubicBezTo>
                  <a:cubicBezTo>
                    <a:pt x="1452" y="422"/>
                    <a:pt x="1448" y="421"/>
                    <a:pt x="1448" y="417"/>
                  </a:cubicBezTo>
                  <a:cubicBezTo>
                    <a:pt x="1451" y="413"/>
                    <a:pt x="1454" y="419"/>
                    <a:pt x="1457" y="416"/>
                  </a:cubicBezTo>
                  <a:cubicBezTo>
                    <a:pt x="1453" y="409"/>
                    <a:pt x="1442" y="412"/>
                    <a:pt x="1434" y="410"/>
                  </a:cubicBezTo>
                  <a:cubicBezTo>
                    <a:pt x="1424" y="406"/>
                    <a:pt x="1420" y="398"/>
                    <a:pt x="1412" y="392"/>
                  </a:cubicBezTo>
                  <a:cubicBezTo>
                    <a:pt x="1416" y="392"/>
                    <a:pt x="1419" y="391"/>
                    <a:pt x="1424" y="391"/>
                  </a:cubicBezTo>
                  <a:cubicBezTo>
                    <a:pt x="1410" y="386"/>
                    <a:pt x="1396" y="378"/>
                    <a:pt x="1382" y="374"/>
                  </a:cubicBezTo>
                  <a:cubicBezTo>
                    <a:pt x="1378" y="373"/>
                    <a:pt x="1373" y="374"/>
                    <a:pt x="1368" y="372"/>
                  </a:cubicBezTo>
                  <a:cubicBezTo>
                    <a:pt x="1365" y="371"/>
                    <a:pt x="1363" y="366"/>
                    <a:pt x="1359" y="365"/>
                  </a:cubicBezTo>
                  <a:cubicBezTo>
                    <a:pt x="1351" y="360"/>
                    <a:pt x="1340" y="360"/>
                    <a:pt x="1332" y="355"/>
                  </a:cubicBezTo>
                  <a:cubicBezTo>
                    <a:pt x="1330" y="359"/>
                    <a:pt x="1337" y="360"/>
                    <a:pt x="1341" y="362"/>
                  </a:cubicBezTo>
                  <a:cubicBezTo>
                    <a:pt x="1341" y="373"/>
                    <a:pt x="1358" y="371"/>
                    <a:pt x="1358" y="378"/>
                  </a:cubicBezTo>
                  <a:cubicBezTo>
                    <a:pt x="1347" y="371"/>
                    <a:pt x="1336" y="369"/>
                    <a:pt x="1319" y="368"/>
                  </a:cubicBezTo>
                  <a:cubicBezTo>
                    <a:pt x="1319" y="371"/>
                    <a:pt x="1317" y="372"/>
                    <a:pt x="1315" y="373"/>
                  </a:cubicBezTo>
                  <a:cubicBezTo>
                    <a:pt x="1318" y="375"/>
                    <a:pt x="1320" y="378"/>
                    <a:pt x="1320" y="383"/>
                  </a:cubicBezTo>
                  <a:cubicBezTo>
                    <a:pt x="1316" y="383"/>
                    <a:pt x="1317" y="379"/>
                    <a:pt x="1312" y="380"/>
                  </a:cubicBezTo>
                  <a:cubicBezTo>
                    <a:pt x="1312" y="381"/>
                    <a:pt x="1313" y="383"/>
                    <a:pt x="1311" y="384"/>
                  </a:cubicBezTo>
                  <a:cubicBezTo>
                    <a:pt x="1307" y="382"/>
                    <a:pt x="1304" y="379"/>
                    <a:pt x="1300" y="377"/>
                  </a:cubicBezTo>
                  <a:cubicBezTo>
                    <a:pt x="1297" y="380"/>
                    <a:pt x="1294" y="383"/>
                    <a:pt x="1287" y="382"/>
                  </a:cubicBezTo>
                  <a:cubicBezTo>
                    <a:pt x="1280" y="356"/>
                    <a:pt x="1260" y="341"/>
                    <a:pt x="1249" y="318"/>
                  </a:cubicBezTo>
                  <a:cubicBezTo>
                    <a:pt x="1254" y="316"/>
                    <a:pt x="1258" y="308"/>
                    <a:pt x="1265" y="311"/>
                  </a:cubicBezTo>
                  <a:cubicBezTo>
                    <a:pt x="1266" y="308"/>
                    <a:pt x="1264" y="308"/>
                    <a:pt x="1264" y="306"/>
                  </a:cubicBezTo>
                  <a:cubicBezTo>
                    <a:pt x="1273" y="307"/>
                    <a:pt x="1268" y="302"/>
                    <a:pt x="1274" y="301"/>
                  </a:cubicBezTo>
                  <a:cubicBezTo>
                    <a:pt x="1272" y="300"/>
                    <a:pt x="1271" y="298"/>
                    <a:pt x="1270" y="296"/>
                  </a:cubicBezTo>
                  <a:cubicBezTo>
                    <a:pt x="1273" y="294"/>
                    <a:pt x="1274" y="293"/>
                    <a:pt x="1279" y="294"/>
                  </a:cubicBezTo>
                  <a:cubicBezTo>
                    <a:pt x="1279" y="293"/>
                    <a:pt x="1278" y="290"/>
                    <a:pt x="1280" y="290"/>
                  </a:cubicBezTo>
                  <a:cubicBezTo>
                    <a:pt x="1285" y="290"/>
                    <a:pt x="1285" y="296"/>
                    <a:pt x="1290" y="296"/>
                  </a:cubicBezTo>
                  <a:cubicBezTo>
                    <a:pt x="1290" y="291"/>
                    <a:pt x="1293" y="288"/>
                    <a:pt x="1296" y="284"/>
                  </a:cubicBezTo>
                  <a:cubicBezTo>
                    <a:pt x="1295" y="283"/>
                    <a:pt x="1295" y="280"/>
                    <a:pt x="1294" y="279"/>
                  </a:cubicBezTo>
                  <a:cubicBezTo>
                    <a:pt x="1289" y="278"/>
                    <a:pt x="1289" y="278"/>
                    <a:pt x="1285" y="280"/>
                  </a:cubicBezTo>
                  <a:cubicBezTo>
                    <a:pt x="1276" y="274"/>
                    <a:pt x="1269" y="266"/>
                    <a:pt x="1260" y="259"/>
                  </a:cubicBezTo>
                  <a:cubicBezTo>
                    <a:pt x="1263" y="257"/>
                    <a:pt x="1264" y="256"/>
                    <a:pt x="1264" y="253"/>
                  </a:cubicBezTo>
                  <a:cubicBezTo>
                    <a:pt x="1272" y="253"/>
                    <a:pt x="1279" y="255"/>
                    <a:pt x="1286" y="257"/>
                  </a:cubicBezTo>
                  <a:cubicBezTo>
                    <a:pt x="1284" y="251"/>
                    <a:pt x="1275" y="248"/>
                    <a:pt x="1277" y="242"/>
                  </a:cubicBezTo>
                  <a:cubicBezTo>
                    <a:pt x="1272" y="240"/>
                    <a:pt x="1264" y="241"/>
                    <a:pt x="1261" y="237"/>
                  </a:cubicBezTo>
                  <a:cubicBezTo>
                    <a:pt x="1264" y="237"/>
                    <a:pt x="1263" y="234"/>
                    <a:pt x="1264" y="234"/>
                  </a:cubicBezTo>
                  <a:cubicBezTo>
                    <a:pt x="1271" y="239"/>
                    <a:pt x="1281" y="241"/>
                    <a:pt x="1289" y="245"/>
                  </a:cubicBezTo>
                  <a:cubicBezTo>
                    <a:pt x="1295" y="256"/>
                    <a:pt x="1311" y="262"/>
                    <a:pt x="1319" y="272"/>
                  </a:cubicBezTo>
                  <a:cubicBezTo>
                    <a:pt x="1324" y="278"/>
                    <a:pt x="1324" y="285"/>
                    <a:pt x="1332" y="285"/>
                  </a:cubicBezTo>
                  <a:cubicBezTo>
                    <a:pt x="1341" y="299"/>
                    <a:pt x="1365" y="300"/>
                    <a:pt x="1381" y="306"/>
                  </a:cubicBezTo>
                  <a:cubicBezTo>
                    <a:pt x="1388" y="308"/>
                    <a:pt x="1393" y="315"/>
                    <a:pt x="1401" y="311"/>
                  </a:cubicBezTo>
                  <a:cubicBezTo>
                    <a:pt x="1407" y="314"/>
                    <a:pt x="1416" y="318"/>
                    <a:pt x="1423" y="318"/>
                  </a:cubicBezTo>
                  <a:cubicBezTo>
                    <a:pt x="1419" y="305"/>
                    <a:pt x="1398" y="305"/>
                    <a:pt x="1397" y="292"/>
                  </a:cubicBezTo>
                  <a:cubicBezTo>
                    <a:pt x="1390" y="289"/>
                    <a:pt x="1378" y="288"/>
                    <a:pt x="1381" y="278"/>
                  </a:cubicBezTo>
                  <a:cubicBezTo>
                    <a:pt x="1375" y="273"/>
                    <a:pt x="1363" y="276"/>
                    <a:pt x="1357" y="268"/>
                  </a:cubicBezTo>
                  <a:cubicBezTo>
                    <a:pt x="1359" y="267"/>
                    <a:pt x="1361" y="268"/>
                    <a:pt x="1361" y="267"/>
                  </a:cubicBezTo>
                  <a:cubicBezTo>
                    <a:pt x="1354" y="261"/>
                    <a:pt x="1342" y="264"/>
                    <a:pt x="1334" y="258"/>
                  </a:cubicBezTo>
                  <a:cubicBezTo>
                    <a:pt x="1331" y="258"/>
                    <a:pt x="1334" y="263"/>
                    <a:pt x="1331" y="262"/>
                  </a:cubicBezTo>
                  <a:cubicBezTo>
                    <a:pt x="1325" y="261"/>
                    <a:pt x="1322" y="257"/>
                    <a:pt x="1317" y="254"/>
                  </a:cubicBezTo>
                  <a:cubicBezTo>
                    <a:pt x="1313" y="252"/>
                    <a:pt x="1305" y="251"/>
                    <a:pt x="1306" y="245"/>
                  </a:cubicBezTo>
                  <a:cubicBezTo>
                    <a:pt x="1306" y="245"/>
                    <a:pt x="1309" y="247"/>
                    <a:pt x="1309" y="245"/>
                  </a:cubicBezTo>
                  <a:cubicBezTo>
                    <a:pt x="1307" y="242"/>
                    <a:pt x="1302" y="242"/>
                    <a:pt x="1302" y="238"/>
                  </a:cubicBezTo>
                  <a:cubicBezTo>
                    <a:pt x="1305" y="238"/>
                    <a:pt x="1310" y="242"/>
                    <a:pt x="1311" y="240"/>
                  </a:cubicBezTo>
                  <a:cubicBezTo>
                    <a:pt x="1306" y="238"/>
                    <a:pt x="1302" y="231"/>
                    <a:pt x="1308" y="227"/>
                  </a:cubicBezTo>
                  <a:cubicBezTo>
                    <a:pt x="1314" y="227"/>
                    <a:pt x="1314" y="227"/>
                    <a:pt x="1314" y="227"/>
                  </a:cubicBezTo>
                  <a:cubicBezTo>
                    <a:pt x="1301" y="218"/>
                    <a:pt x="1293" y="208"/>
                    <a:pt x="1284" y="197"/>
                  </a:cubicBezTo>
                  <a:cubicBezTo>
                    <a:pt x="1286" y="196"/>
                    <a:pt x="1287" y="193"/>
                    <a:pt x="1288" y="192"/>
                  </a:cubicBezTo>
                  <a:cubicBezTo>
                    <a:pt x="1280" y="185"/>
                    <a:pt x="1270" y="191"/>
                    <a:pt x="1260" y="188"/>
                  </a:cubicBezTo>
                  <a:cubicBezTo>
                    <a:pt x="1260" y="190"/>
                    <a:pt x="1259" y="192"/>
                    <a:pt x="1254" y="191"/>
                  </a:cubicBezTo>
                  <a:cubicBezTo>
                    <a:pt x="1256" y="176"/>
                    <a:pt x="1238" y="183"/>
                    <a:pt x="1234" y="177"/>
                  </a:cubicBezTo>
                  <a:cubicBezTo>
                    <a:pt x="1238" y="176"/>
                    <a:pt x="1242" y="179"/>
                    <a:pt x="1245" y="177"/>
                  </a:cubicBezTo>
                  <a:cubicBezTo>
                    <a:pt x="1248" y="176"/>
                    <a:pt x="1243" y="174"/>
                    <a:pt x="1246" y="173"/>
                  </a:cubicBezTo>
                  <a:cubicBezTo>
                    <a:pt x="1254" y="173"/>
                    <a:pt x="1258" y="168"/>
                    <a:pt x="1267" y="169"/>
                  </a:cubicBezTo>
                  <a:cubicBezTo>
                    <a:pt x="1263" y="161"/>
                    <a:pt x="1246" y="166"/>
                    <a:pt x="1244" y="155"/>
                  </a:cubicBezTo>
                  <a:cubicBezTo>
                    <a:pt x="1235" y="153"/>
                    <a:pt x="1232" y="159"/>
                    <a:pt x="1223" y="161"/>
                  </a:cubicBezTo>
                  <a:cubicBezTo>
                    <a:pt x="1222" y="165"/>
                    <a:pt x="1227" y="163"/>
                    <a:pt x="1228" y="165"/>
                  </a:cubicBezTo>
                  <a:cubicBezTo>
                    <a:pt x="1216" y="163"/>
                    <a:pt x="1208" y="168"/>
                    <a:pt x="1196" y="172"/>
                  </a:cubicBezTo>
                  <a:cubicBezTo>
                    <a:pt x="1181" y="177"/>
                    <a:pt x="1171" y="177"/>
                    <a:pt x="1166" y="187"/>
                  </a:cubicBezTo>
                  <a:cubicBezTo>
                    <a:pt x="1162" y="187"/>
                    <a:pt x="1157" y="187"/>
                    <a:pt x="1156" y="190"/>
                  </a:cubicBezTo>
                  <a:cubicBezTo>
                    <a:pt x="1162" y="196"/>
                    <a:pt x="1174" y="189"/>
                    <a:pt x="1177" y="198"/>
                  </a:cubicBezTo>
                  <a:cubicBezTo>
                    <a:pt x="1171" y="195"/>
                    <a:pt x="1168" y="197"/>
                    <a:pt x="1164" y="198"/>
                  </a:cubicBezTo>
                  <a:cubicBezTo>
                    <a:pt x="1162" y="195"/>
                    <a:pt x="1158" y="192"/>
                    <a:pt x="1153" y="195"/>
                  </a:cubicBezTo>
                  <a:cubicBezTo>
                    <a:pt x="1153" y="198"/>
                    <a:pt x="1158" y="197"/>
                    <a:pt x="1157" y="201"/>
                  </a:cubicBezTo>
                  <a:cubicBezTo>
                    <a:pt x="1149" y="202"/>
                    <a:pt x="1141" y="207"/>
                    <a:pt x="1140" y="212"/>
                  </a:cubicBezTo>
                  <a:cubicBezTo>
                    <a:pt x="1128" y="214"/>
                    <a:pt x="1109" y="206"/>
                    <a:pt x="1097" y="216"/>
                  </a:cubicBezTo>
                  <a:cubicBezTo>
                    <a:pt x="1095" y="217"/>
                    <a:pt x="1099" y="219"/>
                    <a:pt x="1096" y="222"/>
                  </a:cubicBezTo>
                  <a:cubicBezTo>
                    <a:pt x="1077" y="223"/>
                    <a:pt x="1063" y="218"/>
                    <a:pt x="1044" y="222"/>
                  </a:cubicBezTo>
                  <a:cubicBezTo>
                    <a:pt x="1037" y="226"/>
                    <a:pt x="1029" y="227"/>
                    <a:pt x="1020" y="228"/>
                  </a:cubicBezTo>
                  <a:cubicBezTo>
                    <a:pt x="1024" y="230"/>
                    <a:pt x="1020" y="233"/>
                    <a:pt x="1022" y="235"/>
                  </a:cubicBezTo>
                  <a:cubicBezTo>
                    <a:pt x="1028" y="236"/>
                    <a:pt x="1032" y="234"/>
                    <a:pt x="1036" y="239"/>
                  </a:cubicBezTo>
                  <a:cubicBezTo>
                    <a:pt x="1034" y="241"/>
                    <a:pt x="1033" y="238"/>
                    <a:pt x="1030" y="239"/>
                  </a:cubicBezTo>
                  <a:cubicBezTo>
                    <a:pt x="1029" y="241"/>
                    <a:pt x="1033" y="243"/>
                    <a:pt x="1030" y="244"/>
                  </a:cubicBezTo>
                  <a:cubicBezTo>
                    <a:pt x="1026" y="244"/>
                    <a:pt x="1024" y="242"/>
                    <a:pt x="1020" y="243"/>
                  </a:cubicBezTo>
                  <a:cubicBezTo>
                    <a:pt x="1018" y="251"/>
                    <a:pt x="1009" y="247"/>
                    <a:pt x="1002" y="246"/>
                  </a:cubicBezTo>
                  <a:cubicBezTo>
                    <a:pt x="1003" y="251"/>
                    <a:pt x="1009" y="251"/>
                    <a:pt x="1011" y="256"/>
                  </a:cubicBezTo>
                  <a:cubicBezTo>
                    <a:pt x="1000" y="257"/>
                    <a:pt x="993" y="249"/>
                    <a:pt x="986" y="252"/>
                  </a:cubicBezTo>
                  <a:cubicBezTo>
                    <a:pt x="985" y="250"/>
                    <a:pt x="987" y="248"/>
                    <a:pt x="984" y="246"/>
                  </a:cubicBezTo>
                  <a:cubicBezTo>
                    <a:pt x="976" y="244"/>
                    <a:pt x="969" y="240"/>
                    <a:pt x="961" y="238"/>
                  </a:cubicBezTo>
                  <a:cubicBezTo>
                    <a:pt x="957" y="244"/>
                    <a:pt x="948" y="238"/>
                    <a:pt x="942" y="241"/>
                  </a:cubicBezTo>
                  <a:cubicBezTo>
                    <a:pt x="942" y="245"/>
                    <a:pt x="950" y="246"/>
                    <a:pt x="948" y="249"/>
                  </a:cubicBezTo>
                  <a:cubicBezTo>
                    <a:pt x="937" y="248"/>
                    <a:pt x="935" y="251"/>
                    <a:pt x="924" y="250"/>
                  </a:cubicBezTo>
                  <a:cubicBezTo>
                    <a:pt x="925" y="248"/>
                    <a:pt x="924" y="246"/>
                    <a:pt x="922" y="246"/>
                  </a:cubicBezTo>
                  <a:cubicBezTo>
                    <a:pt x="913" y="249"/>
                    <a:pt x="906" y="247"/>
                    <a:pt x="900" y="251"/>
                  </a:cubicBezTo>
                  <a:cubicBezTo>
                    <a:pt x="897" y="250"/>
                    <a:pt x="896" y="247"/>
                    <a:pt x="893" y="246"/>
                  </a:cubicBezTo>
                  <a:cubicBezTo>
                    <a:pt x="892" y="248"/>
                    <a:pt x="894" y="251"/>
                    <a:pt x="892" y="251"/>
                  </a:cubicBezTo>
                  <a:cubicBezTo>
                    <a:pt x="889" y="251"/>
                    <a:pt x="887" y="250"/>
                    <a:pt x="886" y="248"/>
                  </a:cubicBezTo>
                  <a:cubicBezTo>
                    <a:pt x="887" y="247"/>
                    <a:pt x="891" y="248"/>
                    <a:pt x="890" y="244"/>
                  </a:cubicBezTo>
                  <a:cubicBezTo>
                    <a:pt x="889" y="242"/>
                    <a:pt x="884" y="242"/>
                    <a:pt x="882" y="244"/>
                  </a:cubicBezTo>
                  <a:cubicBezTo>
                    <a:pt x="881" y="247"/>
                    <a:pt x="885" y="246"/>
                    <a:pt x="885" y="247"/>
                  </a:cubicBezTo>
                  <a:cubicBezTo>
                    <a:pt x="884" y="249"/>
                    <a:pt x="879" y="247"/>
                    <a:pt x="880" y="250"/>
                  </a:cubicBezTo>
                  <a:cubicBezTo>
                    <a:pt x="879" y="254"/>
                    <a:pt x="885" y="252"/>
                    <a:pt x="884" y="255"/>
                  </a:cubicBezTo>
                  <a:cubicBezTo>
                    <a:pt x="879" y="258"/>
                    <a:pt x="870" y="258"/>
                    <a:pt x="868" y="264"/>
                  </a:cubicBezTo>
                  <a:cubicBezTo>
                    <a:pt x="865" y="255"/>
                    <a:pt x="880" y="256"/>
                    <a:pt x="877" y="244"/>
                  </a:cubicBezTo>
                  <a:cubicBezTo>
                    <a:pt x="879" y="242"/>
                    <a:pt x="883" y="242"/>
                    <a:pt x="883" y="239"/>
                  </a:cubicBezTo>
                  <a:cubicBezTo>
                    <a:pt x="881" y="224"/>
                    <a:pt x="859" y="222"/>
                    <a:pt x="846" y="228"/>
                  </a:cubicBezTo>
                  <a:cubicBezTo>
                    <a:pt x="843" y="228"/>
                    <a:pt x="844" y="225"/>
                    <a:pt x="843" y="223"/>
                  </a:cubicBezTo>
                  <a:cubicBezTo>
                    <a:pt x="839" y="223"/>
                    <a:pt x="839" y="225"/>
                    <a:pt x="835" y="224"/>
                  </a:cubicBezTo>
                  <a:cubicBezTo>
                    <a:pt x="835" y="222"/>
                    <a:pt x="837" y="222"/>
                    <a:pt x="835" y="221"/>
                  </a:cubicBezTo>
                  <a:cubicBezTo>
                    <a:pt x="828" y="218"/>
                    <a:pt x="825" y="220"/>
                    <a:pt x="820" y="222"/>
                  </a:cubicBezTo>
                  <a:cubicBezTo>
                    <a:pt x="819" y="227"/>
                    <a:pt x="823" y="227"/>
                    <a:pt x="823" y="230"/>
                  </a:cubicBezTo>
                  <a:cubicBezTo>
                    <a:pt x="814" y="229"/>
                    <a:pt x="815" y="238"/>
                    <a:pt x="806" y="238"/>
                  </a:cubicBezTo>
                  <a:cubicBezTo>
                    <a:pt x="807" y="235"/>
                    <a:pt x="807" y="233"/>
                    <a:pt x="804" y="233"/>
                  </a:cubicBezTo>
                  <a:cubicBezTo>
                    <a:pt x="793" y="239"/>
                    <a:pt x="778" y="240"/>
                    <a:pt x="772" y="250"/>
                  </a:cubicBezTo>
                  <a:cubicBezTo>
                    <a:pt x="773" y="253"/>
                    <a:pt x="775" y="254"/>
                    <a:pt x="775" y="257"/>
                  </a:cubicBezTo>
                  <a:cubicBezTo>
                    <a:pt x="768" y="263"/>
                    <a:pt x="758" y="257"/>
                    <a:pt x="750" y="261"/>
                  </a:cubicBezTo>
                  <a:cubicBezTo>
                    <a:pt x="748" y="266"/>
                    <a:pt x="751" y="269"/>
                    <a:pt x="752" y="273"/>
                  </a:cubicBezTo>
                  <a:cubicBezTo>
                    <a:pt x="756" y="275"/>
                    <a:pt x="762" y="275"/>
                    <a:pt x="763" y="280"/>
                  </a:cubicBezTo>
                  <a:cubicBezTo>
                    <a:pt x="754" y="283"/>
                    <a:pt x="752" y="271"/>
                    <a:pt x="739" y="273"/>
                  </a:cubicBezTo>
                  <a:cubicBezTo>
                    <a:pt x="739" y="279"/>
                    <a:pt x="739" y="279"/>
                    <a:pt x="739" y="279"/>
                  </a:cubicBezTo>
                  <a:cubicBezTo>
                    <a:pt x="737" y="278"/>
                    <a:pt x="736" y="275"/>
                    <a:pt x="732" y="275"/>
                  </a:cubicBezTo>
                  <a:cubicBezTo>
                    <a:pt x="729" y="279"/>
                    <a:pt x="732" y="281"/>
                    <a:pt x="732" y="286"/>
                  </a:cubicBezTo>
                  <a:cubicBezTo>
                    <a:pt x="729" y="285"/>
                    <a:pt x="728" y="282"/>
                    <a:pt x="727" y="278"/>
                  </a:cubicBezTo>
                  <a:cubicBezTo>
                    <a:pt x="729" y="276"/>
                    <a:pt x="730" y="268"/>
                    <a:pt x="726" y="268"/>
                  </a:cubicBezTo>
                  <a:cubicBezTo>
                    <a:pt x="723" y="269"/>
                    <a:pt x="726" y="272"/>
                    <a:pt x="726" y="273"/>
                  </a:cubicBezTo>
                  <a:cubicBezTo>
                    <a:pt x="715" y="277"/>
                    <a:pt x="715" y="286"/>
                    <a:pt x="723" y="293"/>
                  </a:cubicBezTo>
                  <a:cubicBezTo>
                    <a:pt x="722" y="296"/>
                    <a:pt x="720" y="299"/>
                    <a:pt x="720" y="303"/>
                  </a:cubicBezTo>
                  <a:cubicBezTo>
                    <a:pt x="722" y="305"/>
                    <a:pt x="725" y="306"/>
                    <a:pt x="724" y="311"/>
                  </a:cubicBezTo>
                  <a:cubicBezTo>
                    <a:pt x="726" y="313"/>
                    <a:pt x="732" y="311"/>
                    <a:pt x="733" y="313"/>
                  </a:cubicBezTo>
                  <a:cubicBezTo>
                    <a:pt x="725" y="312"/>
                    <a:pt x="726" y="322"/>
                    <a:pt x="730" y="326"/>
                  </a:cubicBezTo>
                  <a:cubicBezTo>
                    <a:pt x="724" y="332"/>
                    <a:pt x="723" y="342"/>
                    <a:pt x="714" y="345"/>
                  </a:cubicBezTo>
                  <a:cubicBezTo>
                    <a:pt x="711" y="341"/>
                    <a:pt x="700" y="346"/>
                    <a:pt x="700" y="339"/>
                  </a:cubicBezTo>
                  <a:cubicBezTo>
                    <a:pt x="706" y="340"/>
                    <a:pt x="708" y="337"/>
                    <a:pt x="715" y="338"/>
                  </a:cubicBezTo>
                  <a:cubicBezTo>
                    <a:pt x="716" y="329"/>
                    <a:pt x="723" y="327"/>
                    <a:pt x="722" y="317"/>
                  </a:cubicBezTo>
                  <a:cubicBezTo>
                    <a:pt x="708" y="314"/>
                    <a:pt x="721" y="291"/>
                    <a:pt x="711" y="282"/>
                  </a:cubicBezTo>
                  <a:cubicBezTo>
                    <a:pt x="714" y="280"/>
                    <a:pt x="716" y="276"/>
                    <a:pt x="715" y="270"/>
                  </a:cubicBezTo>
                  <a:cubicBezTo>
                    <a:pt x="711" y="267"/>
                    <a:pt x="706" y="265"/>
                    <a:pt x="699" y="265"/>
                  </a:cubicBezTo>
                  <a:cubicBezTo>
                    <a:pt x="697" y="275"/>
                    <a:pt x="689" y="279"/>
                    <a:pt x="684" y="286"/>
                  </a:cubicBezTo>
                  <a:cubicBezTo>
                    <a:pt x="689" y="291"/>
                    <a:pt x="685" y="296"/>
                    <a:pt x="685" y="303"/>
                  </a:cubicBezTo>
                  <a:cubicBezTo>
                    <a:pt x="692" y="302"/>
                    <a:pt x="691" y="310"/>
                    <a:pt x="695" y="312"/>
                  </a:cubicBezTo>
                  <a:cubicBezTo>
                    <a:pt x="695" y="315"/>
                    <a:pt x="694" y="316"/>
                    <a:pt x="691" y="317"/>
                  </a:cubicBezTo>
                  <a:cubicBezTo>
                    <a:pt x="688" y="315"/>
                    <a:pt x="686" y="311"/>
                    <a:pt x="684" y="308"/>
                  </a:cubicBezTo>
                  <a:cubicBezTo>
                    <a:pt x="671" y="307"/>
                    <a:pt x="667" y="292"/>
                    <a:pt x="652" y="297"/>
                  </a:cubicBezTo>
                  <a:cubicBezTo>
                    <a:pt x="650" y="301"/>
                    <a:pt x="652" y="302"/>
                    <a:pt x="652" y="307"/>
                  </a:cubicBezTo>
                  <a:cubicBezTo>
                    <a:pt x="647" y="306"/>
                    <a:pt x="648" y="312"/>
                    <a:pt x="644" y="312"/>
                  </a:cubicBezTo>
                  <a:cubicBezTo>
                    <a:pt x="642" y="310"/>
                    <a:pt x="648" y="306"/>
                    <a:pt x="645" y="303"/>
                  </a:cubicBezTo>
                  <a:cubicBezTo>
                    <a:pt x="640" y="303"/>
                    <a:pt x="639" y="307"/>
                    <a:pt x="635" y="308"/>
                  </a:cubicBezTo>
                  <a:cubicBezTo>
                    <a:pt x="628" y="300"/>
                    <a:pt x="621" y="312"/>
                    <a:pt x="613" y="309"/>
                  </a:cubicBezTo>
                  <a:cubicBezTo>
                    <a:pt x="615" y="305"/>
                    <a:pt x="617" y="303"/>
                    <a:pt x="618" y="299"/>
                  </a:cubicBezTo>
                  <a:cubicBezTo>
                    <a:pt x="612" y="298"/>
                    <a:pt x="611" y="303"/>
                    <a:pt x="607" y="304"/>
                  </a:cubicBezTo>
                  <a:cubicBezTo>
                    <a:pt x="601" y="299"/>
                    <a:pt x="591" y="309"/>
                    <a:pt x="582" y="309"/>
                  </a:cubicBezTo>
                  <a:cubicBezTo>
                    <a:pt x="579" y="313"/>
                    <a:pt x="578" y="318"/>
                    <a:pt x="569" y="317"/>
                  </a:cubicBezTo>
                  <a:cubicBezTo>
                    <a:pt x="571" y="312"/>
                    <a:pt x="565" y="314"/>
                    <a:pt x="565" y="310"/>
                  </a:cubicBezTo>
                  <a:cubicBezTo>
                    <a:pt x="568" y="305"/>
                    <a:pt x="571" y="305"/>
                    <a:pt x="577" y="306"/>
                  </a:cubicBezTo>
                  <a:cubicBezTo>
                    <a:pt x="579" y="304"/>
                    <a:pt x="578" y="299"/>
                    <a:pt x="578" y="295"/>
                  </a:cubicBezTo>
                  <a:cubicBezTo>
                    <a:pt x="575" y="294"/>
                    <a:pt x="572" y="292"/>
                    <a:pt x="567" y="293"/>
                  </a:cubicBezTo>
                  <a:cubicBezTo>
                    <a:pt x="570" y="303"/>
                    <a:pt x="552" y="305"/>
                    <a:pt x="560" y="317"/>
                  </a:cubicBezTo>
                  <a:cubicBezTo>
                    <a:pt x="556" y="317"/>
                    <a:pt x="557" y="324"/>
                    <a:pt x="552" y="321"/>
                  </a:cubicBezTo>
                  <a:cubicBezTo>
                    <a:pt x="550" y="319"/>
                    <a:pt x="551" y="314"/>
                    <a:pt x="547" y="314"/>
                  </a:cubicBezTo>
                  <a:cubicBezTo>
                    <a:pt x="543" y="320"/>
                    <a:pt x="534" y="321"/>
                    <a:pt x="527" y="324"/>
                  </a:cubicBezTo>
                  <a:cubicBezTo>
                    <a:pt x="527" y="329"/>
                    <a:pt x="529" y="337"/>
                    <a:pt x="523" y="337"/>
                  </a:cubicBezTo>
                  <a:cubicBezTo>
                    <a:pt x="517" y="335"/>
                    <a:pt x="516" y="330"/>
                    <a:pt x="516" y="324"/>
                  </a:cubicBezTo>
                  <a:cubicBezTo>
                    <a:pt x="513" y="325"/>
                    <a:pt x="510" y="326"/>
                    <a:pt x="507" y="327"/>
                  </a:cubicBezTo>
                  <a:cubicBezTo>
                    <a:pt x="506" y="333"/>
                    <a:pt x="508" y="336"/>
                    <a:pt x="511" y="338"/>
                  </a:cubicBezTo>
                  <a:cubicBezTo>
                    <a:pt x="508" y="338"/>
                    <a:pt x="509" y="341"/>
                    <a:pt x="505" y="341"/>
                  </a:cubicBezTo>
                  <a:cubicBezTo>
                    <a:pt x="501" y="338"/>
                    <a:pt x="502" y="331"/>
                    <a:pt x="496" y="330"/>
                  </a:cubicBezTo>
                  <a:cubicBezTo>
                    <a:pt x="498" y="322"/>
                    <a:pt x="507" y="320"/>
                    <a:pt x="509" y="313"/>
                  </a:cubicBezTo>
                  <a:cubicBezTo>
                    <a:pt x="510" y="307"/>
                    <a:pt x="501" y="299"/>
                    <a:pt x="510" y="294"/>
                  </a:cubicBezTo>
                  <a:cubicBezTo>
                    <a:pt x="507" y="300"/>
                    <a:pt x="516" y="301"/>
                    <a:pt x="514" y="307"/>
                  </a:cubicBezTo>
                  <a:cubicBezTo>
                    <a:pt x="520" y="316"/>
                    <a:pt x="538" y="322"/>
                    <a:pt x="546" y="312"/>
                  </a:cubicBezTo>
                  <a:cubicBezTo>
                    <a:pt x="556" y="300"/>
                    <a:pt x="542" y="287"/>
                    <a:pt x="540" y="276"/>
                  </a:cubicBezTo>
                  <a:cubicBezTo>
                    <a:pt x="537" y="275"/>
                    <a:pt x="533" y="274"/>
                    <a:pt x="531" y="272"/>
                  </a:cubicBezTo>
                  <a:cubicBezTo>
                    <a:pt x="531" y="271"/>
                    <a:pt x="531" y="269"/>
                    <a:pt x="530" y="269"/>
                  </a:cubicBezTo>
                  <a:cubicBezTo>
                    <a:pt x="532" y="266"/>
                    <a:pt x="537" y="266"/>
                    <a:pt x="534" y="261"/>
                  </a:cubicBezTo>
                  <a:cubicBezTo>
                    <a:pt x="530" y="259"/>
                    <a:pt x="526" y="267"/>
                    <a:pt x="522" y="261"/>
                  </a:cubicBezTo>
                  <a:cubicBezTo>
                    <a:pt x="531" y="260"/>
                    <a:pt x="534" y="248"/>
                    <a:pt x="526" y="249"/>
                  </a:cubicBezTo>
                  <a:cubicBezTo>
                    <a:pt x="528" y="248"/>
                    <a:pt x="528" y="246"/>
                    <a:pt x="528" y="244"/>
                  </a:cubicBezTo>
                  <a:cubicBezTo>
                    <a:pt x="523" y="244"/>
                    <a:pt x="521" y="249"/>
                    <a:pt x="516" y="250"/>
                  </a:cubicBezTo>
                  <a:cubicBezTo>
                    <a:pt x="516" y="248"/>
                    <a:pt x="521" y="246"/>
                    <a:pt x="518" y="246"/>
                  </a:cubicBezTo>
                  <a:cubicBezTo>
                    <a:pt x="517" y="247"/>
                    <a:pt x="513" y="250"/>
                    <a:pt x="512" y="248"/>
                  </a:cubicBezTo>
                  <a:cubicBezTo>
                    <a:pt x="514" y="245"/>
                    <a:pt x="521" y="246"/>
                    <a:pt x="521" y="241"/>
                  </a:cubicBezTo>
                  <a:cubicBezTo>
                    <a:pt x="507" y="245"/>
                    <a:pt x="500" y="243"/>
                    <a:pt x="489" y="248"/>
                  </a:cubicBezTo>
                  <a:cubicBezTo>
                    <a:pt x="489" y="246"/>
                    <a:pt x="492" y="247"/>
                    <a:pt x="492" y="244"/>
                  </a:cubicBezTo>
                  <a:cubicBezTo>
                    <a:pt x="489" y="244"/>
                    <a:pt x="487" y="246"/>
                    <a:pt x="485" y="246"/>
                  </a:cubicBezTo>
                  <a:cubicBezTo>
                    <a:pt x="485" y="244"/>
                    <a:pt x="493" y="243"/>
                    <a:pt x="490" y="240"/>
                  </a:cubicBezTo>
                  <a:cubicBezTo>
                    <a:pt x="481" y="246"/>
                    <a:pt x="467" y="253"/>
                    <a:pt x="458" y="252"/>
                  </a:cubicBezTo>
                  <a:cubicBezTo>
                    <a:pt x="445" y="261"/>
                    <a:pt x="427" y="265"/>
                    <a:pt x="417" y="276"/>
                  </a:cubicBezTo>
                  <a:cubicBezTo>
                    <a:pt x="409" y="278"/>
                    <a:pt x="402" y="278"/>
                    <a:pt x="396" y="283"/>
                  </a:cubicBezTo>
                  <a:cubicBezTo>
                    <a:pt x="389" y="277"/>
                    <a:pt x="378" y="288"/>
                    <a:pt x="372" y="290"/>
                  </a:cubicBezTo>
                  <a:cubicBezTo>
                    <a:pt x="366" y="285"/>
                    <a:pt x="356" y="295"/>
                    <a:pt x="357" y="300"/>
                  </a:cubicBezTo>
                  <a:cubicBezTo>
                    <a:pt x="355" y="300"/>
                    <a:pt x="355" y="297"/>
                    <a:pt x="352" y="298"/>
                  </a:cubicBezTo>
                  <a:cubicBezTo>
                    <a:pt x="348" y="304"/>
                    <a:pt x="345" y="312"/>
                    <a:pt x="336" y="313"/>
                  </a:cubicBezTo>
                  <a:cubicBezTo>
                    <a:pt x="335" y="316"/>
                    <a:pt x="335" y="316"/>
                    <a:pt x="336" y="318"/>
                  </a:cubicBezTo>
                  <a:cubicBezTo>
                    <a:pt x="334" y="322"/>
                    <a:pt x="331" y="320"/>
                    <a:pt x="328" y="321"/>
                  </a:cubicBezTo>
                  <a:cubicBezTo>
                    <a:pt x="327" y="327"/>
                    <a:pt x="321" y="333"/>
                    <a:pt x="325" y="339"/>
                  </a:cubicBezTo>
                  <a:cubicBezTo>
                    <a:pt x="335" y="338"/>
                    <a:pt x="342" y="331"/>
                    <a:pt x="348" y="333"/>
                  </a:cubicBezTo>
                  <a:cubicBezTo>
                    <a:pt x="343" y="348"/>
                    <a:pt x="331" y="353"/>
                    <a:pt x="327" y="370"/>
                  </a:cubicBezTo>
                  <a:cubicBezTo>
                    <a:pt x="321" y="374"/>
                    <a:pt x="317" y="380"/>
                    <a:pt x="315" y="388"/>
                  </a:cubicBezTo>
                  <a:cubicBezTo>
                    <a:pt x="317" y="388"/>
                    <a:pt x="317" y="391"/>
                    <a:pt x="320" y="390"/>
                  </a:cubicBezTo>
                  <a:cubicBezTo>
                    <a:pt x="322" y="387"/>
                    <a:pt x="326" y="384"/>
                    <a:pt x="330" y="383"/>
                  </a:cubicBezTo>
                  <a:cubicBezTo>
                    <a:pt x="332" y="384"/>
                    <a:pt x="332" y="387"/>
                    <a:pt x="335" y="387"/>
                  </a:cubicBezTo>
                  <a:cubicBezTo>
                    <a:pt x="345" y="378"/>
                    <a:pt x="354" y="369"/>
                    <a:pt x="363" y="360"/>
                  </a:cubicBezTo>
                  <a:cubicBezTo>
                    <a:pt x="373" y="360"/>
                    <a:pt x="392" y="350"/>
                    <a:pt x="387" y="336"/>
                  </a:cubicBezTo>
                  <a:cubicBezTo>
                    <a:pt x="397" y="325"/>
                    <a:pt x="410" y="307"/>
                    <a:pt x="428" y="311"/>
                  </a:cubicBezTo>
                  <a:cubicBezTo>
                    <a:pt x="440" y="305"/>
                    <a:pt x="446" y="293"/>
                    <a:pt x="460" y="290"/>
                  </a:cubicBezTo>
                  <a:cubicBezTo>
                    <a:pt x="472" y="302"/>
                    <a:pt x="451" y="310"/>
                    <a:pt x="439" y="312"/>
                  </a:cubicBezTo>
                  <a:cubicBezTo>
                    <a:pt x="429" y="318"/>
                    <a:pt x="419" y="321"/>
                    <a:pt x="414" y="331"/>
                  </a:cubicBezTo>
                  <a:cubicBezTo>
                    <a:pt x="413" y="332"/>
                    <a:pt x="414" y="334"/>
                    <a:pt x="414" y="335"/>
                  </a:cubicBezTo>
                  <a:cubicBezTo>
                    <a:pt x="409" y="340"/>
                    <a:pt x="402" y="344"/>
                    <a:pt x="401" y="351"/>
                  </a:cubicBezTo>
                  <a:cubicBezTo>
                    <a:pt x="401" y="355"/>
                    <a:pt x="404" y="358"/>
                    <a:pt x="402" y="362"/>
                  </a:cubicBezTo>
                  <a:cubicBezTo>
                    <a:pt x="413" y="364"/>
                    <a:pt x="424" y="362"/>
                    <a:pt x="434" y="366"/>
                  </a:cubicBezTo>
                  <a:cubicBezTo>
                    <a:pt x="432" y="368"/>
                    <a:pt x="434" y="372"/>
                    <a:pt x="433" y="374"/>
                  </a:cubicBezTo>
                  <a:cubicBezTo>
                    <a:pt x="428" y="376"/>
                    <a:pt x="425" y="375"/>
                    <a:pt x="420" y="378"/>
                  </a:cubicBezTo>
                  <a:cubicBezTo>
                    <a:pt x="418" y="364"/>
                    <a:pt x="384" y="366"/>
                    <a:pt x="393" y="385"/>
                  </a:cubicBezTo>
                  <a:cubicBezTo>
                    <a:pt x="386" y="387"/>
                    <a:pt x="387" y="397"/>
                    <a:pt x="380" y="399"/>
                  </a:cubicBezTo>
                  <a:cubicBezTo>
                    <a:pt x="374" y="397"/>
                    <a:pt x="382" y="390"/>
                    <a:pt x="379" y="386"/>
                  </a:cubicBezTo>
                  <a:cubicBezTo>
                    <a:pt x="362" y="386"/>
                    <a:pt x="356" y="407"/>
                    <a:pt x="346" y="417"/>
                  </a:cubicBezTo>
                  <a:cubicBezTo>
                    <a:pt x="343" y="417"/>
                    <a:pt x="343" y="414"/>
                    <a:pt x="339" y="415"/>
                  </a:cubicBezTo>
                  <a:cubicBezTo>
                    <a:pt x="337" y="417"/>
                    <a:pt x="337" y="421"/>
                    <a:pt x="333" y="421"/>
                  </a:cubicBezTo>
                  <a:cubicBezTo>
                    <a:pt x="329" y="420"/>
                    <a:pt x="331" y="416"/>
                    <a:pt x="331" y="412"/>
                  </a:cubicBezTo>
                  <a:cubicBezTo>
                    <a:pt x="323" y="407"/>
                    <a:pt x="310" y="410"/>
                    <a:pt x="302" y="411"/>
                  </a:cubicBezTo>
                  <a:cubicBezTo>
                    <a:pt x="305" y="406"/>
                    <a:pt x="304" y="403"/>
                    <a:pt x="303" y="397"/>
                  </a:cubicBezTo>
                  <a:cubicBezTo>
                    <a:pt x="299" y="397"/>
                    <a:pt x="295" y="397"/>
                    <a:pt x="293" y="396"/>
                  </a:cubicBezTo>
                  <a:cubicBezTo>
                    <a:pt x="294" y="394"/>
                    <a:pt x="297" y="393"/>
                    <a:pt x="298" y="390"/>
                  </a:cubicBezTo>
                  <a:cubicBezTo>
                    <a:pt x="290" y="381"/>
                    <a:pt x="309" y="368"/>
                    <a:pt x="318" y="366"/>
                  </a:cubicBezTo>
                  <a:cubicBezTo>
                    <a:pt x="318" y="357"/>
                    <a:pt x="328" y="358"/>
                    <a:pt x="329" y="349"/>
                  </a:cubicBezTo>
                  <a:cubicBezTo>
                    <a:pt x="325" y="350"/>
                    <a:pt x="323" y="353"/>
                    <a:pt x="319" y="354"/>
                  </a:cubicBezTo>
                  <a:cubicBezTo>
                    <a:pt x="318" y="352"/>
                    <a:pt x="323" y="350"/>
                    <a:pt x="319" y="350"/>
                  </a:cubicBezTo>
                  <a:cubicBezTo>
                    <a:pt x="314" y="350"/>
                    <a:pt x="315" y="355"/>
                    <a:pt x="312" y="357"/>
                  </a:cubicBezTo>
                  <a:cubicBezTo>
                    <a:pt x="297" y="360"/>
                    <a:pt x="296" y="386"/>
                    <a:pt x="278" y="391"/>
                  </a:cubicBezTo>
                  <a:cubicBezTo>
                    <a:pt x="278" y="386"/>
                    <a:pt x="278" y="386"/>
                    <a:pt x="278" y="386"/>
                  </a:cubicBezTo>
                  <a:cubicBezTo>
                    <a:pt x="275" y="385"/>
                    <a:pt x="276" y="389"/>
                    <a:pt x="273" y="389"/>
                  </a:cubicBezTo>
                  <a:cubicBezTo>
                    <a:pt x="272" y="386"/>
                    <a:pt x="272" y="384"/>
                    <a:pt x="269" y="384"/>
                  </a:cubicBezTo>
                  <a:cubicBezTo>
                    <a:pt x="255" y="385"/>
                    <a:pt x="243" y="406"/>
                    <a:pt x="233" y="393"/>
                  </a:cubicBezTo>
                  <a:cubicBezTo>
                    <a:pt x="234" y="380"/>
                    <a:pt x="260" y="382"/>
                    <a:pt x="251" y="366"/>
                  </a:cubicBezTo>
                  <a:cubicBezTo>
                    <a:pt x="269" y="350"/>
                    <a:pt x="274" y="320"/>
                    <a:pt x="300" y="311"/>
                  </a:cubicBezTo>
                  <a:cubicBezTo>
                    <a:pt x="301" y="307"/>
                    <a:pt x="299" y="305"/>
                    <a:pt x="299" y="301"/>
                  </a:cubicBezTo>
                  <a:cubicBezTo>
                    <a:pt x="303" y="299"/>
                    <a:pt x="309" y="299"/>
                    <a:pt x="310" y="294"/>
                  </a:cubicBezTo>
                  <a:cubicBezTo>
                    <a:pt x="308" y="294"/>
                    <a:pt x="307" y="292"/>
                    <a:pt x="307" y="290"/>
                  </a:cubicBezTo>
                  <a:cubicBezTo>
                    <a:pt x="294" y="296"/>
                    <a:pt x="283" y="306"/>
                    <a:pt x="273" y="315"/>
                  </a:cubicBezTo>
                  <a:cubicBezTo>
                    <a:pt x="273" y="313"/>
                    <a:pt x="277" y="312"/>
                    <a:pt x="273" y="312"/>
                  </a:cubicBezTo>
                  <a:cubicBezTo>
                    <a:pt x="270" y="315"/>
                    <a:pt x="267" y="319"/>
                    <a:pt x="270" y="320"/>
                  </a:cubicBezTo>
                  <a:cubicBezTo>
                    <a:pt x="268" y="323"/>
                    <a:pt x="264" y="324"/>
                    <a:pt x="262" y="327"/>
                  </a:cubicBezTo>
                  <a:cubicBezTo>
                    <a:pt x="261" y="331"/>
                    <a:pt x="266" y="329"/>
                    <a:pt x="266" y="333"/>
                  </a:cubicBezTo>
                  <a:cubicBezTo>
                    <a:pt x="257" y="336"/>
                    <a:pt x="258" y="348"/>
                    <a:pt x="249" y="350"/>
                  </a:cubicBezTo>
                  <a:cubicBezTo>
                    <a:pt x="249" y="343"/>
                    <a:pt x="249" y="343"/>
                    <a:pt x="249" y="343"/>
                  </a:cubicBezTo>
                  <a:cubicBezTo>
                    <a:pt x="245" y="345"/>
                    <a:pt x="241" y="346"/>
                    <a:pt x="242" y="352"/>
                  </a:cubicBezTo>
                  <a:cubicBezTo>
                    <a:pt x="239" y="356"/>
                    <a:pt x="231" y="355"/>
                    <a:pt x="228" y="360"/>
                  </a:cubicBezTo>
                  <a:cubicBezTo>
                    <a:pt x="229" y="363"/>
                    <a:pt x="228" y="369"/>
                    <a:pt x="228" y="371"/>
                  </a:cubicBezTo>
                  <a:cubicBezTo>
                    <a:pt x="224" y="366"/>
                    <a:pt x="212" y="372"/>
                    <a:pt x="210" y="377"/>
                  </a:cubicBezTo>
                  <a:cubicBezTo>
                    <a:pt x="215" y="375"/>
                    <a:pt x="216" y="378"/>
                    <a:pt x="214" y="382"/>
                  </a:cubicBezTo>
                  <a:cubicBezTo>
                    <a:pt x="218" y="382"/>
                    <a:pt x="218" y="379"/>
                    <a:pt x="221" y="379"/>
                  </a:cubicBezTo>
                  <a:cubicBezTo>
                    <a:pt x="220" y="388"/>
                    <a:pt x="224" y="390"/>
                    <a:pt x="232" y="394"/>
                  </a:cubicBezTo>
                  <a:cubicBezTo>
                    <a:pt x="229" y="397"/>
                    <a:pt x="228" y="403"/>
                    <a:pt x="224" y="405"/>
                  </a:cubicBezTo>
                  <a:cubicBezTo>
                    <a:pt x="219" y="400"/>
                    <a:pt x="214" y="408"/>
                    <a:pt x="211" y="407"/>
                  </a:cubicBezTo>
                  <a:cubicBezTo>
                    <a:pt x="209" y="401"/>
                    <a:pt x="217" y="397"/>
                    <a:pt x="212" y="395"/>
                  </a:cubicBezTo>
                  <a:cubicBezTo>
                    <a:pt x="210" y="399"/>
                    <a:pt x="209" y="405"/>
                    <a:pt x="204" y="407"/>
                  </a:cubicBezTo>
                  <a:cubicBezTo>
                    <a:pt x="202" y="404"/>
                    <a:pt x="202" y="401"/>
                    <a:pt x="203" y="397"/>
                  </a:cubicBezTo>
                  <a:cubicBezTo>
                    <a:pt x="200" y="398"/>
                    <a:pt x="200" y="395"/>
                    <a:pt x="198" y="394"/>
                  </a:cubicBezTo>
                  <a:cubicBezTo>
                    <a:pt x="195" y="396"/>
                    <a:pt x="193" y="400"/>
                    <a:pt x="190" y="401"/>
                  </a:cubicBezTo>
                  <a:cubicBezTo>
                    <a:pt x="189" y="429"/>
                    <a:pt x="170" y="457"/>
                    <a:pt x="151" y="469"/>
                  </a:cubicBezTo>
                  <a:cubicBezTo>
                    <a:pt x="148" y="457"/>
                    <a:pt x="148" y="442"/>
                    <a:pt x="148" y="433"/>
                  </a:cubicBezTo>
                  <a:cubicBezTo>
                    <a:pt x="141" y="431"/>
                    <a:pt x="142" y="434"/>
                    <a:pt x="137" y="442"/>
                  </a:cubicBezTo>
                  <a:cubicBezTo>
                    <a:pt x="126" y="461"/>
                    <a:pt x="114" y="467"/>
                    <a:pt x="105" y="486"/>
                  </a:cubicBezTo>
                  <a:cubicBezTo>
                    <a:pt x="101" y="494"/>
                    <a:pt x="95" y="500"/>
                    <a:pt x="94" y="504"/>
                  </a:cubicBezTo>
                  <a:cubicBezTo>
                    <a:pt x="93" y="508"/>
                    <a:pt x="95" y="512"/>
                    <a:pt x="95" y="515"/>
                  </a:cubicBezTo>
                  <a:cubicBezTo>
                    <a:pt x="94" y="523"/>
                    <a:pt x="87" y="530"/>
                    <a:pt x="88" y="537"/>
                  </a:cubicBezTo>
                  <a:cubicBezTo>
                    <a:pt x="95" y="535"/>
                    <a:pt x="94" y="548"/>
                    <a:pt x="97" y="553"/>
                  </a:cubicBezTo>
                  <a:cubicBezTo>
                    <a:pt x="99" y="550"/>
                    <a:pt x="103" y="544"/>
                    <a:pt x="107" y="549"/>
                  </a:cubicBezTo>
                  <a:cubicBezTo>
                    <a:pt x="109" y="544"/>
                    <a:pt x="112" y="541"/>
                    <a:pt x="116" y="541"/>
                  </a:cubicBezTo>
                  <a:cubicBezTo>
                    <a:pt x="117" y="527"/>
                    <a:pt x="128" y="522"/>
                    <a:pt x="137" y="516"/>
                  </a:cubicBezTo>
                  <a:cubicBezTo>
                    <a:pt x="139" y="519"/>
                    <a:pt x="144" y="518"/>
                    <a:pt x="149" y="518"/>
                  </a:cubicBezTo>
                  <a:cubicBezTo>
                    <a:pt x="154" y="512"/>
                    <a:pt x="154" y="500"/>
                    <a:pt x="166" y="500"/>
                  </a:cubicBezTo>
                  <a:cubicBezTo>
                    <a:pt x="168" y="507"/>
                    <a:pt x="166" y="513"/>
                    <a:pt x="169" y="519"/>
                  </a:cubicBezTo>
                  <a:cubicBezTo>
                    <a:pt x="175" y="515"/>
                    <a:pt x="182" y="517"/>
                    <a:pt x="189" y="513"/>
                  </a:cubicBezTo>
                  <a:cubicBezTo>
                    <a:pt x="194" y="529"/>
                    <a:pt x="183" y="537"/>
                    <a:pt x="182" y="554"/>
                  </a:cubicBezTo>
                  <a:cubicBezTo>
                    <a:pt x="182" y="572"/>
                    <a:pt x="181" y="586"/>
                    <a:pt x="186" y="599"/>
                  </a:cubicBezTo>
                  <a:cubicBezTo>
                    <a:pt x="182" y="612"/>
                    <a:pt x="187" y="633"/>
                    <a:pt x="172" y="639"/>
                  </a:cubicBezTo>
                  <a:cubicBezTo>
                    <a:pt x="171" y="634"/>
                    <a:pt x="163" y="635"/>
                    <a:pt x="161" y="631"/>
                  </a:cubicBezTo>
                  <a:cubicBezTo>
                    <a:pt x="162" y="625"/>
                    <a:pt x="158" y="625"/>
                    <a:pt x="155" y="623"/>
                  </a:cubicBezTo>
                  <a:cubicBezTo>
                    <a:pt x="151" y="633"/>
                    <a:pt x="155" y="651"/>
                    <a:pt x="159" y="659"/>
                  </a:cubicBezTo>
                  <a:cubicBezTo>
                    <a:pt x="164" y="656"/>
                    <a:pt x="163" y="646"/>
                    <a:pt x="169" y="644"/>
                  </a:cubicBezTo>
                  <a:cubicBezTo>
                    <a:pt x="179" y="648"/>
                    <a:pt x="180" y="636"/>
                    <a:pt x="189" y="635"/>
                  </a:cubicBezTo>
                  <a:cubicBezTo>
                    <a:pt x="191" y="626"/>
                    <a:pt x="187" y="615"/>
                    <a:pt x="198" y="614"/>
                  </a:cubicBezTo>
                  <a:cubicBezTo>
                    <a:pt x="200" y="619"/>
                    <a:pt x="198" y="626"/>
                    <a:pt x="201" y="630"/>
                  </a:cubicBezTo>
                  <a:cubicBezTo>
                    <a:pt x="211" y="622"/>
                    <a:pt x="201" y="603"/>
                    <a:pt x="199" y="593"/>
                  </a:cubicBezTo>
                  <a:cubicBezTo>
                    <a:pt x="200" y="590"/>
                    <a:pt x="204" y="590"/>
                    <a:pt x="204" y="586"/>
                  </a:cubicBezTo>
                  <a:cubicBezTo>
                    <a:pt x="191" y="572"/>
                    <a:pt x="206" y="547"/>
                    <a:pt x="206" y="526"/>
                  </a:cubicBezTo>
                  <a:cubicBezTo>
                    <a:pt x="213" y="527"/>
                    <a:pt x="209" y="518"/>
                    <a:pt x="214" y="517"/>
                  </a:cubicBezTo>
                  <a:cubicBezTo>
                    <a:pt x="215" y="517"/>
                    <a:pt x="222" y="516"/>
                    <a:pt x="223" y="519"/>
                  </a:cubicBezTo>
                  <a:cubicBezTo>
                    <a:pt x="221" y="524"/>
                    <a:pt x="216" y="526"/>
                    <a:pt x="215" y="532"/>
                  </a:cubicBezTo>
                  <a:cubicBezTo>
                    <a:pt x="217" y="532"/>
                    <a:pt x="219" y="527"/>
                    <a:pt x="221" y="531"/>
                  </a:cubicBezTo>
                  <a:cubicBezTo>
                    <a:pt x="217" y="539"/>
                    <a:pt x="217" y="552"/>
                    <a:pt x="214" y="560"/>
                  </a:cubicBezTo>
                  <a:cubicBezTo>
                    <a:pt x="214" y="565"/>
                    <a:pt x="219" y="564"/>
                    <a:pt x="219" y="568"/>
                  </a:cubicBezTo>
                  <a:cubicBezTo>
                    <a:pt x="218" y="578"/>
                    <a:pt x="221" y="595"/>
                    <a:pt x="223" y="607"/>
                  </a:cubicBezTo>
                  <a:cubicBezTo>
                    <a:pt x="220" y="616"/>
                    <a:pt x="211" y="620"/>
                    <a:pt x="209" y="629"/>
                  </a:cubicBezTo>
                  <a:cubicBezTo>
                    <a:pt x="209" y="631"/>
                    <a:pt x="211" y="633"/>
                    <a:pt x="211" y="635"/>
                  </a:cubicBezTo>
                  <a:cubicBezTo>
                    <a:pt x="211" y="637"/>
                    <a:pt x="209" y="639"/>
                    <a:pt x="209" y="641"/>
                  </a:cubicBezTo>
                  <a:cubicBezTo>
                    <a:pt x="209" y="649"/>
                    <a:pt x="212" y="658"/>
                    <a:pt x="210" y="667"/>
                  </a:cubicBezTo>
                  <a:cubicBezTo>
                    <a:pt x="211" y="670"/>
                    <a:pt x="215" y="669"/>
                    <a:pt x="214" y="674"/>
                  </a:cubicBezTo>
                  <a:cubicBezTo>
                    <a:pt x="211" y="672"/>
                    <a:pt x="210" y="674"/>
                    <a:pt x="207" y="676"/>
                  </a:cubicBezTo>
                  <a:cubicBezTo>
                    <a:pt x="209" y="684"/>
                    <a:pt x="205" y="688"/>
                    <a:pt x="204" y="694"/>
                  </a:cubicBezTo>
                  <a:cubicBezTo>
                    <a:pt x="208" y="696"/>
                    <a:pt x="208" y="700"/>
                    <a:pt x="208" y="704"/>
                  </a:cubicBezTo>
                  <a:cubicBezTo>
                    <a:pt x="212" y="700"/>
                    <a:pt x="210" y="709"/>
                    <a:pt x="213" y="708"/>
                  </a:cubicBezTo>
                  <a:cubicBezTo>
                    <a:pt x="216" y="703"/>
                    <a:pt x="216" y="696"/>
                    <a:pt x="218" y="690"/>
                  </a:cubicBezTo>
                  <a:cubicBezTo>
                    <a:pt x="220" y="691"/>
                    <a:pt x="219" y="696"/>
                    <a:pt x="222" y="696"/>
                  </a:cubicBezTo>
                  <a:cubicBezTo>
                    <a:pt x="226" y="687"/>
                    <a:pt x="215" y="680"/>
                    <a:pt x="218" y="673"/>
                  </a:cubicBezTo>
                  <a:cubicBezTo>
                    <a:pt x="222" y="677"/>
                    <a:pt x="225" y="684"/>
                    <a:pt x="227" y="692"/>
                  </a:cubicBezTo>
                  <a:cubicBezTo>
                    <a:pt x="232" y="690"/>
                    <a:pt x="231" y="681"/>
                    <a:pt x="237" y="680"/>
                  </a:cubicBezTo>
                  <a:cubicBezTo>
                    <a:pt x="229" y="672"/>
                    <a:pt x="231" y="656"/>
                    <a:pt x="234" y="643"/>
                  </a:cubicBezTo>
                  <a:cubicBezTo>
                    <a:pt x="236" y="646"/>
                    <a:pt x="236" y="651"/>
                    <a:pt x="237" y="654"/>
                  </a:cubicBezTo>
                  <a:cubicBezTo>
                    <a:pt x="245" y="655"/>
                    <a:pt x="242" y="645"/>
                    <a:pt x="249" y="644"/>
                  </a:cubicBezTo>
                  <a:cubicBezTo>
                    <a:pt x="252" y="645"/>
                    <a:pt x="249" y="650"/>
                    <a:pt x="252" y="651"/>
                  </a:cubicBezTo>
                  <a:cubicBezTo>
                    <a:pt x="253" y="649"/>
                    <a:pt x="255" y="648"/>
                    <a:pt x="258" y="648"/>
                  </a:cubicBezTo>
                  <a:cubicBezTo>
                    <a:pt x="260" y="651"/>
                    <a:pt x="263" y="654"/>
                    <a:pt x="262" y="660"/>
                  </a:cubicBezTo>
                  <a:cubicBezTo>
                    <a:pt x="258" y="659"/>
                    <a:pt x="256" y="660"/>
                    <a:pt x="255" y="665"/>
                  </a:cubicBezTo>
                  <a:cubicBezTo>
                    <a:pt x="259" y="667"/>
                    <a:pt x="260" y="662"/>
                    <a:pt x="261" y="664"/>
                  </a:cubicBezTo>
                  <a:cubicBezTo>
                    <a:pt x="258" y="669"/>
                    <a:pt x="257" y="676"/>
                    <a:pt x="252" y="678"/>
                  </a:cubicBezTo>
                  <a:cubicBezTo>
                    <a:pt x="252" y="682"/>
                    <a:pt x="253" y="685"/>
                    <a:pt x="255" y="686"/>
                  </a:cubicBezTo>
                  <a:cubicBezTo>
                    <a:pt x="260" y="684"/>
                    <a:pt x="256" y="680"/>
                    <a:pt x="257" y="678"/>
                  </a:cubicBezTo>
                  <a:cubicBezTo>
                    <a:pt x="262" y="682"/>
                    <a:pt x="256" y="692"/>
                    <a:pt x="255" y="698"/>
                  </a:cubicBezTo>
                  <a:cubicBezTo>
                    <a:pt x="255" y="690"/>
                    <a:pt x="252" y="691"/>
                    <a:pt x="248" y="689"/>
                  </a:cubicBezTo>
                  <a:cubicBezTo>
                    <a:pt x="247" y="691"/>
                    <a:pt x="246" y="693"/>
                    <a:pt x="246" y="696"/>
                  </a:cubicBezTo>
                  <a:cubicBezTo>
                    <a:pt x="250" y="693"/>
                    <a:pt x="249" y="702"/>
                    <a:pt x="254" y="702"/>
                  </a:cubicBezTo>
                  <a:cubicBezTo>
                    <a:pt x="254" y="713"/>
                    <a:pt x="255" y="721"/>
                    <a:pt x="256" y="731"/>
                  </a:cubicBezTo>
                  <a:cubicBezTo>
                    <a:pt x="265" y="735"/>
                    <a:pt x="263" y="750"/>
                    <a:pt x="276" y="750"/>
                  </a:cubicBezTo>
                  <a:cubicBezTo>
                    <a:pt x="278" y="747"/>
                    <a:pt x="279" y="743"/>
                    <a:pt x="283" y="743"/>
                  </a:cubicBezTo>
                  <a:cubicBezTo>
                    <a:pt x="296" y="749"/>
                    <a:pt x="291" y="768"/>
                    <a:pt x="306" y="768"/>
                  </a:cubicBezTo>
                  <a:cubicBezTo>
                    <a:pt x="315" y="768"/>
                    <a:pt x="325" y="755"/>
                    <a:pt x="329" y="770"/>
                  </a:cubicBezTo>
                  <a:cubicBezTo>
                    <a:pt x="333" y="770"/>
                    <a:pt x="334" y="766"/>
                    <a:pt x="338" y="767"/>
                  </a:cubicBezTo>
                  <a:cubicBezTo>
                    <a:pt x="334" y="779"/>
                    <a:pt x="321" y="789"/>
                    <a:pt x="326" y="804"/>
                  </a:cubicBezTo>
                  <a:cubicBezTo>
                    <a:pt x="311" y="813"/>
                    <a:pt x="311" y="837"/>
                    <a:pt x="301" y="850"/>
                  </a:cubicBezTo>
                  <a:cubicBezTo>
                    <a:pt x="295" y="847"/>
                    <a:pt x="297" y="854"/>
                    <a:pt x="292" y="854"/>
                  </a:cubicBezTo>
                  <a:cubicBezTo>
                    <a:pt x="284" y="854"/>
                    <a:pt x="281" y="849"/>
                    <a:pt x="276" y="846"/>
                  </a:cubicBezTo>
                  <a:cubicBezTo>
                    <a:pt x="273" y="831"/>
                    <a:pt x="253" y="833"/>
                    <a:pt x="241" y="835"/>
                  </a:cubicBezTo>
                  <a:cubicBezTo>
                    <a:pt x="230" y="823"/>
                    <a:pt x="221" y="810"/>
                    <a:pt x="207" y="801"/>
                  </a:cubicBezTo>
                  <a:cubicBezTo>
                    <a:pt x="205" y="800"/>
                    <a:pt x="207" y="797"/>
                    <a:pt x="207" y="795"/>
                  </a:cubicBezTo>
                  <a:cubicBezTo>
                    <a:pt x="204" y="792"/>
                    <a:pt x="204" y="789"/>
                    <a:pt x="201" y="789"/>
                  </a:cubicBezTo>
                  <a:cubicBezTo>
                    <a:pt x="200" y="780"/>
                    <a:pt x="189" y="782"/>
                    <a:pt x="192" y="770"/>
                  </a:cubicBezTo>
                  <a:cubicBezTo>
                    <a:pt x="189" y="766"/>
                    <a:pt x="186" y="763"/>
                    <a:pt x="183" y="758"/>
                  </a:cubicBezTo>
                  <a:cubicBezTo>
                    <a:pt x="175" y="759"/>
                    <a:pt x="177" y="755"/>
                    <a:pt x="173" y="755"/>
                  </a:cubicBezTo>
                  <a:cubicBezTo>
                    <a:pt x="159" y="756"/>
                    <a:pt x="166" y="786"/>
                    <a:pt x="154" y="785"/>
                  </a:cubicBezTo>
                  <a:cubicBezTo>
                    <a:pt x="144" y="784"/>
                    <a:pt x="147" y="766"/>
                    <a:pt x="142" y="757"/>
                  </a:cubicBezTo>
                  <a:cubicBezTo>
                    <a:pt x="140" y="753"/>
                    <a:pt x="134" y="751"/>
                    <a:pt x="132" y="747"/>
                  </a:cubicBezTo>
                  <a:cubicBezTo>
                    <a:pt x="131" y="740"/>
                    <a:pt x="134" y="732"/>
                    <a:pt x="133" y="726"/>
                  </a:cubicBezTo>
                  <a:cubicBezTo>
                    <a:pt x="132" y="714"/>
                    <a:pt x="127" y="708"/>
                    <a:pt x="120" y="702"/>
                  </a:cubicBezTo>
                  <a:cubicBezTo>
                    <a:pt x="118" y="689"/>
                    <a:pt x="116" y="678"/>
                    <a:pt x="116" y="666"/>
                  </a:cubicBezTo>
                  <a:cubicBezTo>
                    <a:pt x="126" y="663"/>
                    <a:pt x="133" y="656"/>
                    <a:pt x="131" y="641"/>
                  </a:cubicBezTo>
                  <a:cubicBezTo>
                    <a:pt x="133" y="636"/>
                    <a:pt x="140" y="636"/>
                    <a:pt x="140" y="629"/>
                  </a:cubicBezTo>
                  <a:cubicBezTo>
                    <a:pt x="137" y="627"/>
                    <a:pt x="135" y="632"/>
                    <a:pt x="134" y="630"/>
                  </a:cubicBezTo>
                  <a:cubicBezTo>
                    <a:pt x="134" y="624"/>
                    <a:pt x="139" y="624"/>
                    <a:pt x="138" y="618"/>
                  </a:cubicBezTo>
                  <a:cubicBezTo>
                    <a:pt x="132" y="616"/>
                    <a:pt x="125" y="614"/>
                    <a:pt x="125" y="606"/>
                  </a:cubicBezTo>
                  <a:cubicBezTo>
                    <a:pt x="123" y="608"/>
                    <a:pt x="121" y="603"/>
                    <a:pt x="122" y="600"/>
                  </a:cubicBezTo>
                  <a:cubicBezTo>
                    <a:pt x="119" y="602"/>
                    <a:pt x="117" y="599"/>
                    <a:pt x="114" y="598"/>
                  </a:cubicBezTo>
                  <a:cubicBezTo>
                    <a:pt x="113" y="586"/>
                    <a:pt x="104" y="581"/>
                    <a:pt x="100" y="572"/>
                  </a:cubicBezTo>
                  <a:cubicBezTo>
                    <a:pt x="97" y="572"/>
                    <a:pt x="97" y="574"/>
                    <a:pt x="95" y="575"/>
                  </a:cubicBezTo>
                  <a:cubicBezTo>
                    <a:pt x="92" y="571"/>
                    <a:pt x="91" y="573"/>
                    <a:pt x="86" y="574"/>
                  </a:cubicBezTo>
                  <a:cubicBezTo>
                    <a:pt x="84" y="563"/>
                    <a:pt x="84" y="551"/>
                    <a:pt x="85" y="539"/>
                  </a:cubicBezTo>
                  <a:cubicBezTo>
                    <a:pt x="82" y="546"/>
                    <a:pt x="78" y="551"/>
                    <a:pt x="73" y="556"/>
                  </a:cubicBezTo>
                  <a:cubicBezTo>
                    <a:pt x="73" y="554"/>
                    <a:pt x="71" y="553"/>
                    <a:pt x="70" y="552"/>
                  </a:cubicBezTo>
                  <a:cubicBezTo>
                    <a:pt x="57" y="560"/>
                    <a:pt x="57" y="581"/>
                    <a:pt x="45" y="590"/>
                  </a:cubicBezTo>
                  <a:cubicBezTo>
                    <a:pt x="43" y="588"/>
                    <a:pt x="46" y="587"/>
                    <a:pt x="44" y="585"/>
                  </a:cubicBezTo>
                  <a:cubicBezTo>
                    <a:pt x="13" y="667"/>
                    <a:pt x="0" y="783"/>
                    <a:pt x="5" y="894"/>
                  </a:cubicBezTo>
                  <a:cubicBezTo>
                    <a:pt x="8" y="958"/>
                    <a:pt x="25" y="1012"/>
                    <a:pt x="41" y="1061"/>
                  </a:cubicBezTo>
                  <a:cubicBezTo>
                    <a:pt x="53" y="1077"/>
                    <a:pt x="55" y="1101"/>
                    <a:pt x="59" y="1119"/>
                  </a:cubicBezTo>
                  <a:cubicBezTo>
                    <a:pt x="61" y="1131"/>
                    <a:pt x="62" y="1139"/>
                    <a:pt x="65" y="1149"/>
                  </a:cubicBezTo>
                  <a:cubicBezTo>
                    <a:pt x="75" y="1175"/>
                    <a:pt x="88" y="1198"/>
                    <a:pt x="99" y="1223"/>
                  </a:cubicBezTo>
                  <a:cubicBezTo>
                    <a:pt x="162" y="1366"/>
                    <a:pt x="271" y="1478"/>
                    <a:pt x="394" y="1556"/>
                  </a:cubicBezTo>
                  <a:cubicBezTo>
                    <a:pt x="392" y="1554"/>
                    <a:pt x="385" y="1551"/>
                    <a:pt x="386" y="1549"/>
                  </a:cubicBezTo>
                  <a:cubicBezTo>
                    <a:pt x="392" y="1552"/>
                    <a:pt x="400" y="1557"/>
                    <a:pt x="405" y="1557"/>
                  </a:cubicBezTo>
                  <a:cubicBezTo>
                    <a:pt x="395" y="1548"/>
                    <a:pt x="386" y="1539"/>
                    <a:pt x="376" y="1529"/>
                  </a:cubicBezTo>
                  <a:cubicBezTo>
                    <a:pt x="382" y="1530"/>
                    <a:pt x="385" y="1530"/>
                    <a:pt x="391" y="1531"/>
                  </a:cubicBezTo>
                  <a:cubicBezTo>
                    <a:pt x="393" y="1531"/>
                    <a:pt x="390" y="1527"/>
                    <a:pt x="394" y="1528"/>
                  </a:cubicBezTo>
                  <a:cubicBezTo>
                    <a:pt x="406" y="1530"/>
                    <a:pt x="417" y="1538"/>
                    <a:pt x="429" y="1532"/>
                  </a:cubicBezTo>
                  <a:cubicBezTo>
                    <a:pt x="429" y="1531"/>
                    <a:pt x="429" y="1529"/>
                    <a:pt x="430" y="1529"/>
                  </a:cubicBezTo>
                  <a:cubicBezTo>
                    <a:pt x="424" y="1517"/>
                    <a:pt x="415" y="1509"/>
                    <a:pt x="414" y="1493"/>
                  </a:cubicBezTo>
                  <a:cubicBezTo>
                    <a:pt x="401" y="1482"/>
                    <a:pt x="383" y="1468"/>
                    <a:pt x="386" y="1451"/>
                  </a:cubicBezTo>
                  <a:cubicBezTo>
                    <a:pt x="379" y="1444"/>
                    <a:pt x="369" y="1441"/>
                    <a:pt x="373" y="1425"/>
                  </a:cubicBezTo>
                  <a:cubicBezTo>
                    <a:pt x="379" y="1426"/>
                    <a:pt x="382" y="1419"/>
                    <a:pt x="379" y="1415"/>
                  </a:cubicBezTo>
                  <a:cubicBezTo>
                    <a:pt x="382" y="1415"/>
                    <a:pt x="381" y="1413"/>
                    <a:pt x="384" y="1414"/>
                  </a:cubicBezTo>
                  <a:cubicBezTo>
                    <a:pt x="385" y="1411"/>
                    <a:pt x="382" y="1411"/>
                    <a:pt x="383" y="1408"/>
                  </a:cubicBezTo>
                  <a:cubicBezTo>
                    <a:pt x="390" y="1409"/>
                    <a:pt x="390" y="1407"/>
                    <a:pt x="392" y="1404"/>
                  </a:cubicBezTo>
                  <a:cubicBezTo>
                    <a:pt x="395" y="1404"/>
                    <a:pt x="396" y="1406"/>
                    <a:pt x="399" y="1405"/>
                  </a:cubicBezTo>
                  <a:cubicBezTo>
                    <a:pt x="403" y="1403"/>
                    <a:pt x="405" y="1398"/>
                    <a:pt x="409" y="1395"/>
                  </a:cubicBezTo>
                  <a:cubicBezTo>
                    <a:pt x="413" y="1395"/>
                    <a:pt x="415" y="1393"/>
                    <a:pt x="420" y="1393"/>
                  </a:cubicBezTo>
                  <a:cubicBezTo>
                    <a:pt x="428" y="1380"/>
                    <a:pt x="445" y="1381"/>
                    <a:pt x="461" y="1376"/>
                  </a:cubicBezTo>
                  <a:cubicBezTo>
                    <a:pt x="472" y="1373"/>
                    <a:pt x="484" y="1367"/>
                    <a:pt x="492" y="1359"/>
                  </a:cubicBezTo>
                  <a:cubicBezTo>
                    <a:pt x="497" y="1356"/>
                    <a:pt x="498" y="1350"/>
                    <a:pt x="502" y="1345"/>
                  </a:cubicBezTo>
                  <a:cubicBezTo>
                    <a:pt x="506" y="1340"/>
                    <a:pt x="513" y="1339"/>
                    <a:pt x="511" y="1329"/>
                  </a:cubicBezTo>
                  <a:cubicBezTo>
                    <a:pt x="522" y="1324"/>
                    <a:pt x="522" y="1307"/>
                    <a:pt x="534" y="1302"/>
                  </a:cubicBezTo>
                  <a:cubicBezTo>
                    <a:pt x="534" y="1299"/>
                    <a:pt x="533" y="1291"/>
                    <a:pt x="534" y="1284"/>
                  </a:cubicBezTo>
                  <a:cubicBezTo>
                    <a:pt x="542" y="1282"/>
                    <a:pt x="533" y="1267"/>
                    <a:pt x="540" y="1262"/>
                  </a:cubicBezTo>
                  <a:cubicBezTo>
                    <a:pt x="538" y="1258"/>
                    <a:pt x="533" y="1257"/>
                    <a:pt x="527" y="1256"/>
                  </a:cubicBezTo>
                  <a:cubicBezTo>
                    <a:pt x="517" y="1271"/>
                    <a:pt x="494" y="1253"/>
                    <a:pt x="482" y="1261"/>
                  </a:cubicBezTo>
                  <a:cubicBezTo>
                    <a:pt x="476" y="1254"/>
                    <a:pt x="465" y="1257"/>
                    <a:pt x="458" y="1261"/>
                  </a:cubicBezTo>
                  <a:cubicBezTo>
                    <a:pt x="451" y="1252"/>
                    <a:pt x="443" y="1258"/>
                    <a:pt x="434" y="1257"/>
                  </a:cubicBezTo>
                  <a:cubicBezTo>
                    <a:pt x="416" y="1257"/>
                    <a:pt x="411" y="1239"/>
                    <a:pt x="399" y="1229"/>
                  </a:cubicBezTo>
                  <a:cubicBezTo>
                    <a:pt x="402" y="1227"/>
                    <a:pt x="405" y="1226"/>
                    <a:pt x="406" y="1223"/>
                  </a:cubicBezTo>
                  <a:cubicBezTo>
                    <a:pt x="404" y="1209"/>
                    <a:pt x="388" y="1209"/>
                    <a:pt x="387" y="1195"/>
                  </a:cubicBezTo>
                  <a:cubicBezTo>
                    <a:pt x="382" y="1193"/>
                    <a:pt x="378" y="1189"/>
                    <a:pt x="374" y="1185"/>
                  </a:cubicBezTo>
                  <a:cubicBezTo>
                    <a:pt x="374" y="1177"/>
                    <a:pt x="371" y="1171"/>
                    <a:pt x="363" y="1170"/>
                  </a:cubicBezTo>
                  <a:cubicBezTo>
                    <a:pt x="356" y="1160"/>
                    <a:pt x="342" y="1155"/>
                    <a:pt x="340" y="1140"/>
                  </a:cubicBezTo>
                  <a:cubicBezTo>
                    <a:pt x="340" y="1139"/>
                    <a:pt x="341" y="1136"/>
                    <a:pt x="341" y="1134"/>
                  </a:cubicBezTo>
                  <a:cubicBezTo>
                    <a:pt x="341" y="1116"/>
                    <a:pt x="328" y="1105"/>
                    <a:pt x="323" y="1090"/>
                  </a:cubicBezTo>
                  <a:cubicBezTo>
                    <a:pt x="320" y="1088"/>
                    <a:pt x="316" y="1089"/>
                    <a:pt x="315" y="1086"/>
                  </a:cubicBezTo>
                  <a:cubicBezTo>
                    <a:pt x="316" y="1071"/>
                    <a:pt x="310" y="1060"/>
                    <a:pt x="315" y="1047"/>
                  </a:cubicBezTo>
                  <a:cubicBezTo>
                    <a:pt x="309" y="1042"/>
                    <a:pt x="314" y="1037"/>
                    <a:pt x="312" y="1031"/>
                  </a:cubicBezTo>
                  <a:cubicBezTo>
                    <a:pt x="308" y="1017"/>
                    <a:pt x="286" y="1008"/>
                    <a:pt x="299" y="989"/>
                  </a:cubicBezTo>
                  <a:cubicBezTo>
                    <a:pt x="287" y="969"/>
                    <a:pt x="285" y="936"/>
                    <a:pt x="280" y="916"/>
                  </a:cubicBezTo>
                  <a:cubicBezTo>
                    <a:pt x="283" y="919"/>
                    <a:pt x="283" y="926"/>
                    <a:pt x="289" y="925"/>
                  </a:cubicBezTo>
                  <a:cubicBezTo>
                    <a:pt x="291" y="918"/>
                    <a:pt x="289" y="907"/>
                    <a:pt x="295" y="904"/>
                  </a:cubicBezTo>
                  <a:cubicBezTo>
                    <a:pt x="296" y="910"/>
                    <a:pt x="292" y="916"/>
                    <a:pt x="293" y="922"/>
                  </a:cubicBezTo>
                  <a:cubicBezTo>
                    <a:pt x="294" y="928"/>
                    <a:pt x="302" y="932"/>
                    <a:pt x="303" y="937"/>
                  </a:cubicBezTo>
                  <a:cubicBezTo>
                    <a:pt x="305" y="942"/>
                    <a:pt x="304" y="950"/>
                    <a:pt x="306" y="957"/>
                  </a:cubicBezTo>
                  <a:cubicBezTo>
                    <a:pt x="309" y="964"/>
                    <a:pt x="315" y="970"/>
                    <a:pt x="317" y="977"/>
                  </a:cubicBezTo>
                  <a:cubicBezTo>
                    <a:pt x="318" y="982"/>
                    <a:pt x="317" y="989"/>
                    <a:pt x="319" y="994"/>
                  </a:cubicBezTo>
                  <a:cubicBezTo>
                    <a:pt x="322" y="1002"/>
                    <a:pt x="329" y="1001"/>
                    <a:pt x="333" y="1005"/>
                  </a:cubicBezTo>
                  <a:cubicBezTo>
                    <a:pt x="349" y="1019"/>
                    <a:pt x="333" y="1061"/>
                    <a:pt x="351" y="1072"/>
                  </a:cubicBezTo>
                  <a:cubicBezTo>
                    <a:pt x="368" y="1077"/>
                    <a:pt x="369" y="1096"/>
                    <a:pt x="376" y="1112"/>
                  </a:cubicBezTo>
                  <a:cubicBezTo>
                    <a:pt x="385" y="1131"/>
                    <a:pt x="402" y="1143"/>
                    <a:pt x="391" y="1162"/>
                  </a:cubicBezTo>
                  <a:cubicBezTo>
                    <a:pt x="399" y="1168"/>
                    <a:pt x="398" y="1182"/>
                    <a:pt x="396" y="1194"/>
                  </a:cubicBezTo>
                  <a:cubicBezTo>
                    <a:pt x="404" y="1205"/>
                    <a:pt x="409" y="1222"/>
                    <a:pt x="429" y="1218"/>
                  </a:cubicBezTo>
                  <a:cubicBezTo>
                    <a:pt x="431" y="1215"/>
                    <a:pt x="433" y="1212"/>
                    <a:pt x="437" y="1211"/>
                  </a:cubicBezTo>
                  <a:cubicBezTo>
                    <a:pt x="450" y="1215"/>
                    <a:pt x="465" y="1222"/>
                    <a:pt x="480" y="1219"/>
                  </a:cubicBezTo>
                  <a:cubicBezTo>
                    <a:pt x="483" y="1218"/>
                    <a:pt x="487" y="1214"/>
                    <a:pt x="492" y="1212"/>
                  </a:cubicBezTo>
                  <a:cubicBezTo>
                    <a:pt x="509" y="1205"/>
                    <a:pt x="529" y="1200"/>
                    <a:pt x="550" y="1204"/>
                  </a:cubicBezTo>
                  <a:cubicBezTo>
                    <a:pt x="554" y="1182"/>
                    <a:pt x="587" y="1189"/>
                    <a:pt x="607" y="1182"/>
                  </a:cubicBezTo>
                  <a:cubicBezTo>
                    <a:pt x="607" y="1178"/>
                    <a:pt x="607" y="1174"/>
                    <a:pt x="610" y="1173"/>
                  </a:cubicBezTo>
                  <a:cubicBezTo>
                    <a:pt x="617" y="1173"/>
                    <a:pt x="624" y="1172"/>
                    <a:pt x="629" y="1169"/>
                  </a:cubicBezTo>
                  <a:cubicBezTo>
                    <a:pt x="629" y="1157"/>
                    <a:pt x="644" y="1160"/>
                    <a:pt x="648" y="1153"/>
                  </a:cubicBezTo>
                  <a:cubicBezTo>
                    <a:pt x="651" y="1148"/>
                    <a:pt x="648" y="1143"/>
                    <a:pt x="652" y="1137"/>
                  </a:cubicBezTo>
                  <a:cubicBezTo>
                    <a:pt x="656" y="1139"/>
                    <a:pt x="660" y="1140"/>
                    <a:pt x="664" y="1137"/>
                  </a:cubicBezTo>
                  <a:cubicBezTo>
                    <a:pt x="665" y="1135"/>
                    <a:pt x="665" y="1131"/>
                    <a:pt x="665" y="1128"/>
                  </a:cubicBezTo>
                  <a:cubicBezTo>
                    <a:pt x="671" y="1126"/>
                    <a:pt x="674" y="1121"/>
                    <a:pt x="680" y="1118"/>
                  </a:cubicBezTo>
                  <a:cubicBezTo>
                    <a:pt x="680" y="1112"/>
                    <a:pt x="682" y="1108"/>
                    <a:pt x="682" y="1102"/>
                  </a:cubicBezTo>
                  <a:cubicBezTo>
                    <a:pt x="681" y="1102"/>
                    <a:pt x="680" y="1101"/>
                    <a:pt x="681" y="1100"/>
                  </a:cubicBezTo>
                  <a:cubicBezTo>
                    <a:pt x="679" y="1098"/>
                    <a:pt x="676" y="1098"/>
                    <a:pt x="673" y="1097"/>
                  </a:cubicBezTo>
                  <a:cubicBezTo>
                    <a:pt x="668" y="1091"/>
                    <a:pt x="666" y="1083"/>
                    <a:pt x="660" y="1078"/>
                  </a:cubicBezTo>
                  <a:cubicBezTo>
                    <a:pt x="648" y="1069"/>
                    <a:pt x="630" y="1073"/>
                    <a:pt x="620" y="1062"/>
                  </a:cubicBezTo>
                  <a:cubicBezTo>
                    <a:pt x="611" y="1053"/>
                    <a:pt x="614" y="1038"/>
                    <a:pt x="613" y="1023"/>
                  </a:cubicBezTo>
                  <a:cubicBezTo>
                    <a:pt x="607" y="1023"/>
                    <a:pt x="605" y="1033"/>
                    <a:pt x="600" y="1038"/>
                  </a:cubicBezTo>
                  <a:cubicBezTo>
                    <a:pt x="589" y="1041"/>
                    <a:pt x="582" y="1049"/>
                    <a:pt x="578" y="1061"/>
                  </a:cubicBezTo>
                  <a:cubicBezTo>
                    <a:pt x="563" y="1060"/>
                    <a:pt x="555" y="1054"/>
                    <a:pt x="540" y="1059"/>
                  </a:cubicBezTo>
                  <a:cubicBezTo>
                    <a:pt x="521" y="1051"/>
                    <a:pt x="556" y="1018"/>
                    <a:pt x="528" y="1017"/>
                  </a:cubicBezTo>
                  <a:cubicBezTo>
                    <a:pt x="524" y="1023"/>
                    <a:pt x="528" y="1036"/>
                    <a:pt x="521" y="1038"/>
                  </a:cubicBezTo>
                  <a:cubicBezTo>
                    <a:pt x="517" y="1035"/>
                    <a:pt x="519" y="1031"/>
                    <a:pt x="516" y="1026"/>
                  </a:cubicBezTo>
                  <a:cubicBezTo>
                    <a:pt x="514" y="1021"/>
                    <a:pt x="508" y="1021"/>
                    <a:pt x="507" y="1014"/>
                  </a:cubicBezTo>
                  <a:cubicBezTo>
                    <a:pt x="506" y="1011"/>
                    <a:pt x="508" y="1007"/>
                    <a:pt x="507" y="1003"/>
                  </a:cubicBezTo>
                  <a:cubicBezTo>
                    <a:pt x="504" y="995"/>
                    <a:pt x="487" y="994"/>
                    <a:pt x="492" y="981"/>
                  </a:cubicBezTo>
                  <a:cubicBezTo>
                    <a:pt x="490" y="977"/>
                    <a:pt x="486" y="974"/>
                    <a:pt x="487" y="966"/>
                  </a:cubicBezTo>
                  <a:cubicBezTo>
                    <a:pt x="483" y="963"/>
                    <a:pt x="477" y="958"/>
                    <a:pt x="478" y="953"/>
                  </a:cubicBezTo>
                  <a:cubicBezTo>
                    <a:pt x="480" y="951"/>
                    <a:pt x="482" y="955"/>
                    <a:pt x="487" y="954"/>
                  </a:cubicBezTo>
                  <a:cubicBezTo>
                    <a:pt x="488" y="953"/>
                    <a:pt x="487" y="948"/>
                    <a:pt x="490" y="948"/>
                  </a:cubicBezTo>
                  <a:cubicBezTo>
                    <a:pt x="493" y="948"/>
                    <a:pt x="493" y="951"/>
                    <a:pt x="495" y="949"/>
                  </a:cubicBezTo>
                  <a:cubicBezTo>
                    <a:pt x="497" y="946"/>
                    <a:pt x="496" y="942"/>
                    <a:pt x="500" y="942"/>
                  </a:cubicBezTo>
                  <a:cubicBezTo>
                    <a:pt x="518" y="953"/>
                    <a:pt x="520" y="980"/>
                    <a:pt x="534" y="996"/>
                  </a:cubicBezTo>
                  <a:cubicBezTo>
                    <a:pt x="556" y="986"/>
                    <a:pt x="562" y="1017"/>
                    <a:pt x="577" y="1021"/>
                  </a:cubicBezTo>
                  <a:cubicBezTo>
                    <a:pt x="593" y="1025"/>
                    <a:pt x="599" y="1012"/>
                    <a:pt x="617" y="1013"/>
                  </a:cubicBezTo>
                  <a:cubicBezTo>
                    <a:pt x="622" y="1020"/>
                    <a:pt x="626" y="1028"/>
                    <a:pt x="629" y="1038"/>
                  </a:cubicBezTo>
                  <a:cubicBezTo>
                    <a:pt x="634" y="1035"/>
                    <a:pt x="635" y="1041"/>
                    <a:pt x="640" y="1042"/>
                  </a:cubicBezTo>
                  <a:cubicBezTo>
                    <a:pt x="646" y="1044"/>
                    <a:pt x="654" y="1042"/>
                    <a:pt x="660" y="1044"/>
                  </a:cubicBezTo>
                  <a:cubicBezTo>
                    <a:pt x="663" y="1046"/>
                    <a:pt x="665" y="1050"/>
                    <a:pt x="669" y="1051"/>
                  </a:cubicBezTo>
                  <a:cubicBezTo>
                    <a:pt x="673" y="1052"/>
                    <a:pt x="676" y="1050"/>
                    <a:pt x="680" y="1050"/>
                  </a:cubicBezTo>
                  <a:cubicBezTo>
                    <a:pt x="689" y="1051"/>
                    <a:pt x="692" y="1057"/>
                    <a:pt x="703" y="1056"/>
                  </a:cubicBezTo>
                  <a:cubicBezTo>
                    <a:pt x="705" y="1055"/>
                    <a:pt x="707" y="1053"/>
                    <a:pt x="710" y="1053"/>
                  </a:cubicBezTo>
                  <a:cubicBezTo>
                    <a:pt x="719" y="1053"/>
                    <a:pt x="728" y="1058"/>
                    <a:pt x="736" y="1051"/>
                  </a:cubicBezTo>
                  <a:cubicBezTo>
                    <a:pt x="747" y="1057"/>
                    <a:pt x="757" y="1048"/>
                    <a:pt x="771" y="1051"/>
                  </a:cubicBezTo>
                  <a:cubicBezTo>
                    <a:pt x="781" y="1041"/>
                    <a:pt x="789" y="1056"/>
                    <a:pt x="792" y="1064"/>
                  </a:cubicBezTo>
                  <a:cubicBezTo>
                    <a:pt x="800" y="1065"/>
                    <a:pt x="807" y="1067"/>
                    <a:pt x="814" y="1068"/>
                  </a:cubicBezTo>
                  <a:cubicBezTo>
                    <a:pt x="815" y="1072"/>
                    <a:pt x="819" y="1074"/>
                    <a:pt x="820" y="1078"/>
                  </a:cubicBezTo>
                  <a:cubicBezTo>
                    <a:pt x="826" y="1077"/>
                    <a:pt x="828" y="1080"/>
                    <a:pt x="834" y="1079"/>
                  </a:cubicBezTo>
                  <a:cubicBezTo>
                    <a:pt x="836" y="1081"/>
                    <a:pt x="836" y="1085"/>
                    <a:pt x="836" y="1089"/>
                  </a:cubicBezTo>
                  <a:cubicBezTo>
                    <a:pt x="847" y="1096"/>
                    <a:pt x="864" y="1092"/>
                    <a:pt x="871" y="1087"/>
                  </a:cubicBezTo>
                  <a:cubicBezTo>
                    <a:pt x="868" y="1101"/>
                    <a:pt x="850" y="1097"/>
                    <a:pt x="841" y="1104"/>
                  </a:cubicBezTo>
                  <a:cubicBezTo>
                    <a:pt x="841" y="1108"/>
                    <a:pt x="842" y="1111"/>
                    <a:pt x="845" y="1113"/>
                  </a:cubicBezTo>
                  <a:cubicBezTo>
                    <a:pt x="852" y="1119"/>
                    <a:pt x="871" y="1131"/>
                    <a:pt x="881" y="1132"/>
                  </a:cubicBezTo>
                  <a:cubicBezTo>
                    <a:pt x="892" y="1133"/>
                    <a:pt x="906" y="1126"/>
                    <a:pt x="909" y="1118"/>
                  </a:cubicBezTo>
                  <a:cubicBezTo>
                    <a:pt x="910" y="1115"/>
                    <a:pt x="908" y="1111"/>
                    <a:pt x="909" y="1109"/>
                  </a:cubicBezTo>
                  <a:cubicBezTo>
                    <a:pt x="911" y="1102"/>
                    <a:pt x="915" y="1098"/>
                    <a:pt x="922" y="1099"/>
                  </a:cubicBezTo>
                  <a:cubicBezTo>
                    <a:pt x="920" y="1106"/>
                    <a:pt x="913" y="1107"/>
                    <a:pt x="912" y="1114"/>
                  </a:cubicBezTo>
                  <a:cubicBezTo>
                    <a:pt x="913" y="1119"/>
                    <a:pt x="922" y="1119"/>
                    <a:pt x="924" y="1125"/>
                  </a:cubicBezTo>
                  <a:cubicBezTo>
                    <a:pt x="925" y="1131"/>
                    <a:pt x="920" y="1137"/>
                    <a:pt x="920" y="1144"/>
                  </a:cubicBezTo>
                  <a:cubicBezTo>
                    <a:pt x="917" y="1167"/>
                    <a:pt x="931" y="1186"/>
                    <a:pt x="942" y="1199"/>
                  </a:cubicBezTo>
                  <a:cubicBezTo>
                    <a:pt x="942" y="1201"/>
                    <a:pt x="942" y="1204"/>
                    <a:pt x="941" y="1206"/>
                  </a:cubicBezTo>
                  <a:cubicBezTo>
                    <a:pt x="944" y="1209"/>
                    <a:pt x="947" y="1213"/>
                    <a:pt x="954" y="1212"/>
                  </a:cubicBezTo>
                  <a:cubicBezTo>
                    <a:pt x="957" y="1221"/>
                    <a:pt x="963" y="1228"/>
                    <a:pt x="972" y="1230"/>
                  </a:cubicBezTo>
                  <a:cubicBezTo>
                    <a:pt x="977" y="1242"/>
                    <a:pt x="975" y="1248"/>
                    <a:pt x="980" y="1257"/>
                  </a:cubicBezTo>
                  <a:cubicBezTo>
                    <a:pt x="988" y="1272"/>
                    <a:pt x="1010" y="1273"/>
                    <a:pt x="1007" y="1296"/>
                  </a:cubicBezTo>
                  <a:cubicBezTo>
                    <a:pt x="1016" y="1305"/>
                    <a:pt x="1025" y="1313"/>
                    <a:pt x="1035" y="1322"/>
                  </a:cubicBezTo>
                  <a:cubicBezTo>
                    <a:pt x="1044" y="1319"/>
                    <a:pt x="1055" y="1318"/>
                    <a:pt x="1053" y="1304"/>
                  </a:cubicBezTo>
                  <a:cubicBezTo>
                    <a:pt x="1058" y="1300"/>
                    <a:pt x="1068" y="1301"/>
                    <a:pt x="1072" y="1296"/>
                  </a:cubicBezTo>
                  <a:cubicBezTo>
                    <a:pt x="1073" y="1292"/>
                    <a:pt x="1069" y="1293"/>
                    <a:pt x="1070" y="1289"/>
                  </a:cubicBezTo>
                  <a:cubicBezTo>
                    <a:pt x="1074" y="1283"/>
                    <a:pt x="1083" y="1282"/>
                    <a:pt x="1088" y="1277"/>
                  </a:cubicBezTo>
                  <a:cubicBezTo>
                    <a:pt x="1087" y="1265"/>
                    <a:pt x="1078" y="1258"/>
                    <a:pt x="1081" y="1247"/>
                  </a:cubicBezTo>
                  <a:cubicBezTo>
                    <a:pt x="1081" y="1245"/>
                    <a:pt x="1084" y="1244"/>
                    <a:pt x="1084" y="1242"/>
                  </a:cubicBezTo>
                  <a:cubicBezTo>
                    <a:pt x="1084" y="1236"/>
                    <a:pt x="1082" y="1231"/>
                    <a:pt x="1083" y="1225"/>
                  </a:cubicBezTo>
                  <a:cubicBezTo>
                    <a:pt x="1080" y="1222"/>
                    <a:pt x="1075" y="1222"/>
                    <a:pt x="1074" y="1217"/>
                  </a:cubicBezTo>
                  <a:cubicBezTo>
                    <a:pt x="1078" y="1212"/>
                    <a:pt x="1077" y="1204"/>
                    <a:pt x="1074" y="1199"/>
                  </a:cubicBezTo>
                  <a:cubicBezTo>
                    <a:pt x="1077" y="1194"/>
                    <a:pt x="1082" y="1192"/>
                    <a:pt x="1087" y="1190"/>
                  </a:cubicBezTo>
                  <a:cubicBezTo>
                    <a:pt x="1086" y="1177"/>
                    <a:pt x="1097" y="1176"/>
                    <a:pt x="1107" y="1174"/>
                  </a:cubicBezTo>
                  <a:cubicBezTo>
                    <a:pt x="1112" y="1165"/>
                    <a:pt x="1113" y="1156"/>
                    <a:pt x="1121" y="1149"/>
                  </a:cubicBezTo>
                  <a:cubicBezTo>
                    <a:pt x="1124" y="1147"/>
                    <a:pt x="1128" y="1146"/>
                    <a:pt x="1130" y="1143"/>
                  </a:cubicBezTo>
                  <a:cubicBezTo>
                    <a:pt x="1134" y="1137"/>
                    <a:pt x="1134" y="1128"/>
                    <a:pt x="1140" y="1122"/>
                  </a:cubicBezTo>
                  <a:cubicBezTo>
                    <a:pt x="1145" y="1116"/>
                    <a:pt x="1151" y="1116"/>
                    <a:pt x="1155" y="1109"/>
                  </a:cubicBezTo>
                  <a:cubicBezTo>
                    <a:pt x="1155" y="1108"/>
                    <a:pt x="1151" y="1107"/>
                    <a:pt x="1154" y="1106"/>
                  </a:cubicBezTo>
                  <a:cubicBezTo>
                    <a:pt x="1163" y="1109"/>
                    <a:pt x="1171" y="1094"/>
                    <a:pt x="1174" y="1085"/>
                  </a:cubicBezTo>
                  <a:cubicBezTo>
                    <a:pt x="1173" y="1081"/>
                    <a:pt x="1168" y="1080"/>
                    <a:pt x="1167" y="1076"/>
                  </a:cubicBezTo>
                  <a:cubicBezTo>
                    <a:pt x="1175" y="1072"/>
                    <a:pt x="1181" y="1067"/>
                    <a:pt x="1184" y="1059"/>
                  </a:cubicBezTo>
                  <a:cubicBezTo>
                    <a:pt x="1191" y="1058"/>
                    <a:pt x="1192" y="1064"/>
                    <a:pt x="1197" y="1066"/>
                  </a:cubicBezTo>
                  <a:cubicBezTo>
                    <a:pt x="1200" y="1064"/>
                    <a:pt x="1201" y="1060"/>
                    <a:pt x="1207" y="1061"/>
                  </a:cubicBezTo>
                  <a:cubicBezTo>
                    <a:pt x="1207" y="1057"/>
                    <a:pt x="1207" y="1054"/>
                    <a:pt x="1206" y="1052"/>
                  </a:cubicBezTo>
                  <a:cubicBezTo>
                    <a:pt x="1210" y="1048"/>
                    <a:pt x="1219" y="1053"/>
                    <a:pt x="1224" y="1048"/>
                  </a:cubicBezTo>
                  <a:cubicBezTo>
                    <a:pt x="1227" y="1046"/>
                    <a:pt x="1221" y="1044"/>
                    <a:pt x="1224" y="1042"/>
                  </a:cubicBezTo>
                  <a:cubicBezTo>
                    <a:pt x="1229" y="1041"/>
                    <a:pt x="1232" y="1044"/>
                    <a:pt x="1237" y="1041"/>
                  </a:cubicBezTo>
                  <a:cubicBezTo>
                    <a:pt x="1240" y="1040"/>
                    <a:pt x="1239" y="1036"/>
                    <a:pt x="1240" y="1035"/>
                  </a:cubicBezTo>
                  <a:cubicBezTo>
                    <a:pt x="1241" y="1035"/>
                    <a:pt x="1243" y="1036"/>
                    <a:pt x="1245" y="1036"/>
                  </a:cubicBezTo>
                  <a:cubicBezTo>
                    <a:pt x="1247" y="1039"/>
                    <a:pt x="1245" y="1046"/>
                    <a:pt x="1247" y="1050"/>
                  </a:cubicBezTo>
                  <a:cubicBezTo>
                    <a:pt x="1248" y="1051"/>
                    <a:pt x="1252" y="1051"/>
                    <a:pt x="1255" y="1051"/>
                  </a:cubicBezTo>
                  <a:cubicBezTo>
                    <a:pt x="1256" y="1053"/>
                    <a:pt x="1256" y="1057"/>
                    <a:pt x="1258" y="1060"/>
                  </a:cubicBezTo>
                  <a:cubicBezTo>
                    <a:pt x="1271" y="1057"/>
                    <a:pt x="1273" y="1068"/>
                    <a:pt x="1282" y="1067"/>
                  </a:cubicBezTo>
                  <a:cubicBezTo>
                    <a:pt x="1282" y="1070"/>
                    <a:pt x="1280" y="1071"/>
                    <a:pt x="1281" y="1074"/>
                  </a:cubicBezTo>
                  <a:cubicBezTo>
                    <a:pt x="1301" y="1070"/>
                    <a:pt x="1301" y="1085"/>
                    <a:pt x="1310" y="1091"/>
                  </a:cubicBezTo>
                  <a:cubicBezTo>
                    <a:pt x="1305" y="1101"/>
                    <a:pt x="1317" y="1109"/>
                    <a:pt x="1311" y="1119"/>
                  </a:cubicBezTo>
                  <a:cubicBezTo>
                    <a:pt x="1318" y="1123"/>
                    <a:pt x="1320" y="1115"/>
                    <a:pt x="1328" y="1117"/>
                  </a:cubicBezTo>
                  <a:cubicBezTo>
                    <a:pt x="1333" y="1104"/>
                    <a:pt x="1349" y="1100"/>
                    <a:pt x="1346" y="1082"/>
                  </a:cubicBezTo>
                  <a:cubicBezTo>
                    <a:pt x="1352" y="1084"/>
                    <a:pt x="1352" y="1092"/>
                    <a:pt x="1359" y="1093"/>
                  </a:cubicBezTo>
                  <a:close/>
                  <a:moveTo>
                    <a:pt x="268" y="663"/>
                  </a:moveTo>
                  <a:cubicBezTo>
                    <a:pt x="263" y="663"/>
                    <a:pt x="263" y="663"/>
                    <a:pt x="263" y="663"/>
                  </a:cubicBezTo>
                  <a:cubicBezTo>
                    <a:pt x="263" y="661"/>
                    <a:pt x="264" y="661"/>
                    <a:pt x="264" y="659"/>
                  </a:cubicBezTo>
                  <a:cubicBezTo>
                    <a:pt x="266" y="660"/>
                    <a:pt x="269" y="660"/>
                    <a:pt x="268" y="663"/>
                  </a:cubicBezTo>
                  <a:close/>
                  <a:moveTo>
                    <a:pt x="283" y="671"/>
                  </a:moveTo>
                  <a:cubicBezTo>
                    <a:pt x="279" y="669"/>
                    <a:pt x="275" y="667"/>
                    <a:pt x="272" y="664"/>
                  </a:cubicBezTo>
                  <a:cubicBezTo>
                    <a:pt x="274" y="651"/>
                    <a:pt x="297" y="665"/>
                    <a:pt x="283" y="671"/>
                  </a:cubicBezTo>
                  <a:close/>
                  <a:moveTo>
                    <a:pt x="418" y="702"/>
                  </a:moveTo>
                  <a:cubicBezTo>
                    <a:pt x="404" y="717"/>
                    <a:pt x="381" y="703"/>
                    <a:pt x="367" y="696"/>
                  </a:cubicBezTo>
                  <a:cubicBezTo>
                    <a:pt x="368" y="690"/>
                    <a:pt x="365" y="688"/>
                    <a:pt x="360" y="689"/>
                  </a:cubicBezTo>
                  <a:cubicBezTo>
                    <a:pt x="359" y="687"/>
                    <a:pt x="359" y="685"/>
                    <a:pt x="359" y="681"/>
                  </a:cubicBezTo>
                  <a:cubicBezTo>
                    <a:pt x="358" y="679"/>
                    <a:pt x="353" y="680"/>
                    <a:pt x="351" y="678"/>
                  </a:cubicBezTo>
                  <a:cubicBezTo>
                    <a:pt x="350" y="676"/>
                    <a:pt x="349" y="674"/>
                    <a:pt x="349" y="670"/>
                  </a:cubicBezTo>
                  <a:cubicBezTo>
                    <a:pt x="342" y="672"/>
                    <a:pt x="337" y="668"/>
                    <a:pt x="333" y="664"/>
                  </a:cubicBezTo>
                  <a:cubicBezTo>
                    <a:pt x="323" y="664"/>
                    <a:pt x="314" y="666"/>
                    <a:pt x="309" y="671"/>
                  </a:cubicBezTo>
                  <a:cubicBezTo>
                    <a:pt x="299" y="667"/>
                    <a:pt x="293" y="659"/>
                    <a:pt x="285" y="654"/>
                  </a:cubicBezTo>
                  <a:cubicBezTo>
                    <a:pt x="286" y="641"/>
                    <a:pt x="288" y="630"/>
                    <a:pt x="294" y="622"/>
                  </a:cubicBezTo>
                  <a:cubicBezTo>
                    <a:pt x="296" y="622"/>
                    <a:pt x="298" y="622"/>
                    <a:pt x="300" y="623"/>
                  </a:cubicBezTo>
                  <a:cubicBezTo>
                    <a:pt x="303" y="613"/>
                    <a:pt x="307" y="602"/>
                    <a:pt x="319" y="604"/>
                  </a:cubicBezTo>
                  <a:cubicBezTo>
                    <a:pt x="322" y="601"/>
                    <a:pt x="322" y="596"/>
                    <a:pt x="324" y="591"/>
                  </a:cubicBezTo>
                  <a:cubicBezTo>
                    <a:pt x="333" y="589"/>
                    <a:pt x="341" y="574"/>
                    <a:pt x="351" y="583"/>
                  </a:cubicBezTo>
                  <a:cubicBezTo>
                    <a:pt x="352" y="586"/>
                    <a:pt x="348" y="584"/>
                    <a:pt x="348" y="586"/>
                  </a:cubicBezTo>
                  <a:cubicBezTo>
                    <a:pt x="346" y="595"/>
                    <a:pt x="356" y="593"/>
                    <a:pt x="358" y="598"/>
                  </a:cubicBezTo>
                  <a:cubicBezTo>
                    <a:pt x="357" y="602"/>
                    <a:pt x="350" y="601"/>
                    <a:pt x="347" y="604"/>
                  </a:cubicBezTo>
                  <a:cubicBezTo>
                    <a:pt x="346" y="609"/>
                    <a:pt x="352" y="608"/>
                    <a:pt x="352" y="612"/>
                  </a:cubicBezTo>
                  <a:cubicBezTo>
                    <a:pt x="353" y="618"/>
                    <a:pt x="349" y="618"/>
                    <a:pt x="348" y="623"/>
                  </a:cubicBezTo>
                  <a:cubicBezTo>
                    <a:pt x="348" y="626"/>
                    <a:pt x="351" y="626"/>
                    <a:pt x="352" y="628"/>
                  </a:cubicBezTo>
                  <a:cubicBezTo>
                    <a:pt x="355" y="621"/>
                    <a:pt x="367" y="628"/>
                    <a:pt x="369" y="621"/>
                  </a:cubicBezTo>
                  <a:cubicBezTo>
                    <a:pt x="372" y="621"/>
                    <a:pt x="371" y="625"/>
                    <a:pt x="374" y="625"/>
                  </a:cubicBezTo>
                  <a:cubicBezTo>
                    <a:pt x="379" y="624"/>
                    <a:pt x="380" y="621"/>
                    <a:pt x="383" y="619"/>
                  </a:cubicBezTo>
                  <a:cubicBezTo>
                    <a:pt x="381" y="613"/>
                    <a:pt x="374" y="619"/>
                    <a:pt x="371" y="616"/>
                  </a:cubicBezTo>
                  <a:cubicBezTo>
                    <a:pt x="369" y="611"/>
                    <a:pt x="368" y="606"/>
                    <a:pt x="367" y="601"/>
                  </a:cubicBezTo>
                  <a:cubicBezTo>
                    <a:pt x="377" y="596"/>
                    <a:pt x="390" y="600"/>
                    <a:pt x="399" y="594"/>
                  </a:cubicBezTo>
                  <a:cubicBezTo>
                    <a:pt x="403" y="600"/>
                    <a:pt x="409" y="593"/>
                    <a:pt x="414" y="596"/>
                  </a:cubicBezTo>
                  <a:cubicBezTo>
                    <a:pt x="414" y="603"/>
                    <a:pt x="405" y="601"/>
                    <a:pt x="399" y="604"/>
                  </a:cubicBezTo>
                  <a:cubicBezTo>
                    <a:pt x="399" y="607"/>
                    <a:pt x="402" y="608"/>
                    <a:pt x="401" y="612"/>
                  </a:cubicBezTo>
                  <a:cubicBezTo>
                    <a:pt x="394" y="612"/>
                    <a:pt x="395" y="621"/>
                    <a:pt x="390" y="623"/>
                  </a:cubicBezTo>
                  <a:cubicBezTo>
                    <a:pt x="386" y="624"/>
                    <a:pt x="388" y="620"/>
                    <a:pt x="386" y="619"/>
                  </a:cubicBezTo>
                  <a:cubicBezTo>
                    <a:pt x="378" y="628"/>
                    <a:pt x="390" y="641"/>
                    <a:pt x="396" y="645"/>
                  </a:cubicBezTo>
                  <a:cubicBezTo>
                    <a:pt x="396" y="663"/>
                    <a:pt x="417" y="671"/>
                    <a:pt x="419" y="685"/>
                  </a:cubicBezTo>
                  <a:cubicBezTo>
                    <a:pt x="419" y="691"/>
                    <a:pt x="415" y="696"/>
                    <a:pt x="418" y="702"/>
                  </a:cubicBezTo>
                  <a:close/>
                  <a:moveTo>
                    <a:pt x="748" y="322"/>
                  </a:moveTo>
                  <a:cubicBezTo>
                    <a:pt x="743" y="322"/>
                    <a:pt x="742" y="318"/>
                    <a:pt x="740" y="315"/>
                  </a:cubicBezTo>
                  <a:cubicBezTo>
                    <a:pt x="744" y="312"/>
                    <a:pt x="750" y="319"/>
                    <a:pt x="748" y="322"/>
                  </a:cubicBezTo>
                  <a:close/>
                  <a:moveTo>
                    <a:pt x="1695" y="994"/>
                  </a:moveTo>
                  <a:cubicBezTo>
                    <a:pt x="1693" y="1005"/>
                    <a:pt x="1689" y="1017"/>
                    <a:pt x="1689" y="1026"/>
                  </a:cubicBezTo>
                  <a:cubicBezTo>
                    <a:pt x="1689" y="1025"/>
                    <a:pt x="1688" y="1023"/>
                    <a:pt x="1690" y="1023"/>
                  </a:cubicBezTo>
                  <a:cubicBezTo>
                    <a:pt x="1690" y="1027"/>
                    <a:pt x="1688" y="1029"/>
                    <a:pt x="1688" y="1033"/>
                  </a:cubicBezTo>
                  <a:cubicBezTo>
                    <a:pt x="1693" y="1021"/>
                    <a:pt x="1695" y="1007"/>
                    <a:pt x="1695" y="994"/>
                  </a:cubicBezTo>
                  <a:close/>
                  <a:moveTo>
                    <a:pt x="1682" y="1045"/>
                  </a:moveTo>
                  <a:cubicBezTo>
                    <a:pt x="1680" y="1057"/>
                    <a:pt x="1674" y="1068"/>
                    <a:pt x="1673" y="1078"/>
                  </a:cubicBezTo>
                  <a:cubicBezTo>
                    <a:pt x="1674" y="1069"/>
                    <a:pt x="1686" y="1057"/>
                    <a:pt x="1681" y="1051"/>
                  </a:cubicBezTo>
                  <a:cubicBezTo>
                    <a:pt x="1682" y="1050"/>
                    <a:pt x="1684" y="1043"/>
                    <a:pt x="1682" y="1045"/>
                  </a:cubicBezTo>
                  <a:close/>
                  <a:moveTo>
                    <a:pt x="1658" y="1099"/>
                  </a:moveTo>
                  <a:cubicBezTo>
                    <a:pt x="1659" y="1096"/>
                    <a:pt x="1665" y="1087"/>
                    <a:pt x="1663" y="1087"/>
                  </a:cubicBezTo>
                  <a:cubicBezTo>
                    <a:pt x="1661" y="1091"/>
                    <a:pt x="1656" y="1095"/>
                    <a:pt x="1658" y="1099"/>
                  </a:cubicBezTo>
                  <a:close/>
                  <a:moveTo>
                    <a:pt x="1647" y="1156"/>
                  </a:moveTo>
                  <a:cubicBezTo>
                    <a:pt x="1647" y="1161"/>
                    <a:pt x="1636" y="1177"/>
                    <a:pt x="1636" y="1185"/>
                  </a:cubicBezTo>
                  <a:cubicBezTo>
                    <a:pt x="1638" y="1181"/>
                    <a:pt x="1640" y="1175"/>
                    <a:pt x="1643" y="1169"/>
                  </a:cubicBezTo>
                  <a:cubicBezTo>
                    <a:pt x="1645" y="1164"/>
                    <a:pt x="1651" y="1157"/>
                    <a:pt x="1647" y="1156"/>
                  </a:cubicBezTo>
                  <a:close/>
                  <a:moveTo>
                    <a:pt x="1627" y="1204"/>
                  </a:moveTo>
                  <a:cubicBezTo>
                    <a:pt x="1629" y="1199"/>
                    <a:pt x="1635" y="1189"/>
                    <a:pt x="1634" y="1187"/>
                  </a:cubicBezTo>
                  <a:cubicBezTo>
                    <a:pt x="1631" y="1192"/>
                    <a:pt x="1627" y="1199"/>
                    <a:pt x="1627" y="1204"/>
                  </a:cubicBezTo>
                  <a:close/>
                  <a:moveTo>
                    <a:pt x="1608" y="1226"/>
                  </a:moveTo>
                  <a:cubicBezTo>
                    <a:pt x="1615" y="1216"/>
                    <a:pt x="1621" y="1205"/>
                    <a:pt x="1627" y="1195"/>
                  </a:cubicBezTo>
                  <a:cubicBezTo>
                    <a:pt x="1620" y="1203"/>
                    <a:pt x="1612" y="1217"/>
                    <a:pt x="1608" y="1226"/>
                  </a:cubicBezTo>
                  <a:close/>
                  <a:moveTo>
                    <a:pt x="1583" y="1258"/>
                  </a:moveTo>
                  <a:cubicBezTo>
                    <a:pt x="1589" y="1253"/>
                    <a:pt x="1594" y="1247"/>
                    <a:pt x="1597" y="1239"/>
                  </a:cubicBezTo>
                  <a:cubicBezTo>
                    <a:pt x="1592" y="1244"/>
                    <a:pt x="1584" y="1252"/>
                    <a:pt x="1583" y="1258"/>
                  </a:cubicBezTo>
                  <a:close/>
                  <a:moveTo>
                    <a:pt x="1571" y="1311"/>
                  </a:moveTo>
                  <a:cubicBezTo>
                    <a:pt x="1572" y="1306"/>
                    <a:pt x="1578" y="1301"/>
                    <a:pt x="1577" y="1298"/>
                  </a:cubicBezTo>
                  <a:cubicBezTo>
                    <a:pt x="1575" y="1302"/>
                    <a:pt x="1569" y="1307"/>
                    <a:pt x="1571" y="1311"/>
                  </a:cubicBezTo>
                  <a:close/>
                  <a:moveTo>
                    <a:pt x="1537" y="1355"/>
                  </a:moveTo>
                  <a:cubicBezTo>
                    <a:pt x="1509" y="1391"/>
                    <a:pt x="1478" y="1423"/>
                    <a:pt x="1448" y="1456"/>
                  </a:cubicBezTo>
                  <a:cubicBezTo>
                    <a:pt x="1481" y="1426"/>
                    <a:pt x="1513" y="1390"/>
                    <a:pt x="1537" y="1355"/>
                  </a:cubicBezTo>
                  <a:close/>
                  <a:moveTo>
                    <a:pt x="614" y="27"/>
                  </a:moveTo>
                  <a:cubicBezTo>
                    <a:pt x="613" y="27"/>
                    <a:pt x="612" y="27"/>
                    <a:pt x="612" y="29"/>
                  </a:cubicBezTo>
                  <a:cubicBezTo>
                    <a:pt x="617" y="28"/>
                    <a:pt x="625" y="27"/>
                    <a:pt x="623" y="24"/>
                  </a:cubicBezTo>
                  <a:cubicBezTo>
                    <a:pt x="623" y="25"/>
                    <a:pt x="618" y="25"/>
                    <a:pt x="618" y="24"/>
                  </a:cubicBezTo>
                  <a:cubicBezTo>
                    <a:pt x="620" y="23"/>
                    <a:pt x="623" y="23"/>
                    <a:pt x="624" y="21"/>
                  </a:cubicBezTo>
                  <a:cubicBezTo>
                    <a:pt x="617" y="22"/>
                    <a:pt x="609" y="23"/>
                    <a:pt x="604" y="27"/>
                  </a:cubicBezTo>
                  <a:cubicBezTo>
                    <a:pt x="609" y="27"/>
                    <a:pt x="611" y="25"/>
                    <a:pt x="614" y="27"/>
                  </a:cubicBezTo>
                  <a:close/>
                </a:path>
              </a:pathLst>
            </a:custGeom>
            <a:solidFill>
              <a:schemeClr val="accent3"/>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1" name="Oval 20"/>
            <p:cNvSpPr>
              <a:spLocks noChangeArrowheads="1"/>
            </p:cNvSpPr>
            <p:nvPr/>
          </p:nvSpPr>
          <p:spPr bwMode="auto">
            <a:xfrm>
              <a:off x="889900" y="1837063"/>
              <a:ext cx="2052000" cy="2052000"/>
            </a:xfrm>
            <a:prstGeom prst="ellipse">
              <a:avLst/>
            </a:prstGeom>
            <a:noFill/>
            <a:ln w="9525">
              <a:solidFill>
                <a:schemeClr val="accent3"/>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4" name="Group 3"/>
          <p:cNvGrpSpPr/>
          <p:nvPr/>
        </p:nvGrpSpPr>
        <p:grpSpPr>
          <a:xfrm>
            <a:off x="3699003" y="1837063"/>
            <a:ext cx="2052000" cy="2052000"/>
            <a:chOff x="3699003" y="1837063"/>
            <a:chExt cx="2052000" cy="2052000"/>
          </a:xfrm>
        </p:grpSpPr>
        <p:sp>
          <p:nvSpPr>
            <p:cNvPr id="57" name="Freeform 9"/>
            <p:cNvSpPr>
              <a:spLocks noEditPoints="1"/>
            </p:cNvSpPr>
            <p:nvPr/>
          </p:nvSpPr>
          <p:spPr bwMode="auto">
            <a:xfrm>
              <a:off x="3831361" y="1842028"/>
              <a:ext cx="1836550" cy="1722580"/>
            </a:xfrm>
            <a:custGeom>
              <a:avLst/>
              <a:gdLst>
                <a:gd name="T0" fmla="*/ 1191919496 w 1497"/>
                <a:gd name="T1" fmla="*/ 99309674 h 1400"/>
                <a:gd name="T2" fmla="*/ 1150424792 w 1497"/>
                <a:gd name="T3" fmla="*/ 149683709 h 1400"/>
                <a:gd name="T4" fmla="*/ 1184765072 w 1497"/>
                <a:gd name="T5" fmla="*/ 105067015 h 1400"/>
                <a:gd name="T6" fmla="*/ 1106067600 w 1497"/>
                <a:gd name="T7" fmla="*/ 151123344 h 1400"/>
                <a:gd name="T8" fmla="*/ 890005421 w 1497"/>
                <a:gd name="T9" fmla="*/ 408753376 h 1400"/>
                <a:gd name="T10" fmla="*/ 951532753 w 1497"/>
                <a:gd name="T11" fmla="*/ 358378141 h 1400"/>
                <a:gd name="T12" fmla="*/ 1054555984 w 1497"/>
                <a:gd name="T13" fmla="*/ 535408883 h 1400"/>
                <a:gd name="T14" fmla="*/ 897159845 w 1497"/>
                <a:gd name="T15" fmla="*/ 500866036 h 1400"/>
                <a:gd name="T16" fmla="*/ 1087465618 w 1497"/>
                <a:gd name="T17" fmla="*/ 587222554 h 1400"/>
                <a:gd name="T18" fmla="*/ 1081741840 w 1497"/>
                <a:gd name="T19" fmla="*/ 623205037 h 1400"/>
                <a:gd name="T20" fmla="*/ 864249015 w 1497"/>
                <a:gd name="T21" fmla="*/ 699485458 h 1400"/>
                <a:gd name="T22" fmla="*/ 765518916 w 1497"/>
                <a:gd name="T23" fmla="*/ 633279034 h 1400"/>
                <a:gd name="T24" fmla="*/ 666788818 w 1497"/>
                <a:gd name="T25" fmla="*/ 856366106 h 1400"/>
                <a:gd name="T26" fmla="*/ 261850091 w 1497"/>
                <a:gd name="T27" fmla="*/ 669261516 h 1400"/>
                <a:gd name="T28" fmla="*/ 711146009 w 1497"/>
                <a:gd name="T29" fmla="*/ 1007490613 h 1400"/>
                <a:gd name="T30" fmla="*/ 548025942 w 1497"/>
                <a:gd name="T31" fmla="*/ 931209142 h 1400"/>
                <a:gd name="T32" fmla="*/ 463603496 w 1497"/>
                <a:gd name="T33" fmla="*/ 777206564 h 1400"/>
                <a:gd name="T34" fmla="*/ 283313364 w 1497"/>
                <a:gd name="T35" fmla="*/ 700925093 h 1400"/>
                <a:gd name="T36" fmla="*/ 505099396 w 1497"/>
                <a:gd name="T37" fmla="*/ 954237307 h 1400"/>
                <a:gd name="T38" fmla="*/ 1114652670 w 1497"/>
                <a:gd name="T39" fmla="*/ 774328494 h 1400"/>
                <a:gd name="T40" fmla="*/ 1058847921 w 1497"/>
                <a:gd name="T41" fmla="*/ 736907576 h 1400"/>
                <a:gd name="T42" fmla="*/ 911468694 w 1497"/>
                <a:gd name="T43" fmla="*/ 844852624 h 1400"/>
                <a:gd name="T44" fmla="*/ 947239620 w 1497"/>
                <a:gd name="T45" fmla="*/ 778646200 h 1400"/>
                <a:gd name="T46" fmla="*/ 490790548 w 1497"/>
                <a:gd name="T47" fmla="*/ 765693082 h 1400"/>
                <a:gd name="T48" fmla="*/ 1665540053 w 1497"/>
                <a:gd name="T49" fmla="*/ 1076575108 h 1400"/>
                <a:gd name="T50" fmla="*/ 1309251875 w 1497"/>
                <a:gd name="T51" fmla="*/ 857805741 h 1400"/>
                <a:gd name="T52" fmla="*/ 1329284503 w 1497"/>
                <a:gd name="T53" fmla="*/ 909619412 h 1400"/>
                <a:gd name="T54" fmla="*/ 1519590276 w 1497"/>
                <a:gd name="T55" fmla="*/ 1036274919 h 1400"/>
                <a:gd name="T56" fmla="*/ 983011741 w 1497"/>
                <a:gd name="T57" fmla="*/ 808870141 h 1400"/>
                <a:gd name="T58" fmla="*/ 1177610647 w 1497"/>
                <a:gd name="T59" fmla="*/ 870758859 h 1400"/>
                <a:gd name="T60" fmla="*/ 377751600 w 1497"/>
                <a:gd name="T61" fmla="*/ 875076565 h 1400"/>
                <a:gd name="T62" fmla="*/ 1732791163 w 1497"/>
                <a:gd name="T63" fmla="*/ 924012165 h 1400"/>
                <a:gd name="T64" fmla="*/ 828476894 w 1497"/>
                <a:gd name="T65" fmla="*/ 971508130 h 1400"/>
                <a:gd name="T66" fmla="*/ 1672694478 w 1497"/>
                <a:gd name="T67" fmla="*/ 1003171707 h 1400"/>
                <a:gd name="T68" fmla="*/ 779827765 w 1497"/>
                <a:gd name="T69" fmla="*/ 998854001 h 1400"/>
                <a:gd name="T70" fmla="*/ 848509521 w 1497"/>
                <a:gd name="T71" fmla="*/ 1010368684 h 1400"/>
                <a:gd name="T72" fmla="*/ 1581118803 w 1497"/>
                <a:gd name="T73" fmla="*/ 1558730835 h 1400"/>
                <a:gd name="T74" fmla="*/ 1511005206 w 1497"/>
                <a:gd name="T75" fmla="*/ 1185959791 h 1400"/>
                <a:gd name="T76" fmla="*/ 1302097451 w 1497"/>
                <a:gd name="T77" fmla="*/ 1160052355 h 1400"/>
                <a:gd name="T78" fmla="*/ 1083173682 w 1497"/>
                <a:gd name="T79" fmla="*/ 1170127403 h 1400"/>
                <a:gd name="T80" fmla="*/ 922915055 w 1497"/>
                <a:gd name="T81" fmla="*/ 1229138050 h 1400"/>
                <a:gd name="T82" fmla="*/ 619568989 w 1497"/>
                <a:gd name="T83" fmla="*/ 1391775139 h 1400"/>
                <a:gd name="T84" fmla="*/ 619568989 w 1497"/>
                <a:gd name="T85" fmla="*/ 1670994788 h 1400"/>
                <a:gd name="T86" fmla="*/ 971565380 w 1497"/>
                <a:gd name="T87" fmla="*/ 1609106070 h 1400"/>
                <a:gd name="T88" fmla="*/ 1117513961 w 1497"/>
                <a:gd name="T89" fmla="*/ 1705536436 h 1400"/>
                <a:gd name="T90" fmla="*/ 1399396904 w 1497"/>
                <a:gd name="T91" fmla="*/ 1747276259 h 1400"/>
                <a:gd name="T92" fmla="*/ 1858708314 w 1497"/>
                <a:gd name="T93" fmla="*/ 1098163637 h 1400"/>
                <a:gd name="T94" fmla="*/ 1930252557 w 1497"/>
                <a:gd name="T95" fmla="*/ 1181642085 h 1400"/>
                <a:gd name="T96" fmla="*/ 1817212413 w 1497"/>
                <a:gd name="T97" fmla="*/ 1800528366 h 1400"/>
                <a:gd name="T98" fmla="*/ 1798611628 w 1497"/>
                <a:gd name="T99" fmla="*/ 1835071213 h 1400"/>
                <a:gd name="T100" fmla="*/ 1199073920 w 1497"/>
                <a:gd name="T101" fmla="*/ 1911352684 h 1400"/>
                <a:gd name="T102" fmla="*/ 1453769811 w 1497"/>
                <a:gd name="T103" fmla="*/ 1989072591 h 1400"/>
                <a:gd name="T104" fmla="*/ 1439460962 w 1497"/>
                <a:gd name="T105" fmla="*/ 2013540391 h 1400"/>
                <a:gd name="T106" fmla="*/ 372027822 w 1497"/>
                <a:gd name="T107" fmla="*/ 457687777 h 1400"/>
                <a:gd name="T108" fmla="*/ 467896629 w 1497"/>
                <a:gd name="T109" fmla="*/ 660626105 h 1400"/>
                <a:gd name="T110" fmla="*/ 429263216 w 1497"/>
                <a:gd name="T111" fmla="*/ 515258789 h 1400"/>
                <a:gd name="T112" fmla="*/ 578074285 w 1497"/>
                <a:gd name="T113" fmla="*/ 395800259 h 1400"/>
                <a:gd name="T114" fmla="*/ 918623118 w 1497"/>
                <a:gd name="T115" fmla="*/ 191423570 h 1400"/>
                <a:gd name="T116" fmla="*/ 815599887 w 1497"/>
                <a:gd name="T117" fmla="*/ 92113897 h 1400"/>
                <a:gd name="T118" fmla="*/ 993028653 w 1497"/>
                <a:gd name="T119" fmla="*/ 69084513 h 1400"/>
                <a:gd name="T120" fmla="*/ 980150450 w 1497"/>
                <a:gd name="T121" fmla="*/ 1439636 h 1400"/>
                <a:gd name="T122" fmla="*/ 58666059 w 1497"/>
                <a:gd name="T123" fmla="*/ 647671787 h 1400"/>
                <a:gd name="T124" fmla="*/ 1269187817 w 1497"/>
                <a:gd name="T125" fmla="*/ 35981292 h 14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97"/>
                <a:gd name="T190" fmla="*/ 0 h 1400"/>
                <a:gd name="T191" fmla="*/ 1497 w 1497"/>
                <a:gd name="T192" fmla="*/ 1400 h 140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97" h="1400">
                  <a:moveTo>
                    <a:pt x="876" y="39"/>
                  </a:moveTo>
                  <a:cubicBezTo>
                    <a:pt x="875" y="36"/>
                    <a:pt x="865" y="35"/>
                    <a:pt x="866" y="40"/>
                  </a:cubicBezTo>
                  <a:cubicBezTo>
                    <a:pt x="870" y="40"/>
                    <a:pt x="872" y="38"/>
                    <a:pt x="876" y="39"/>
                  </a:cubicBezTo>
                  <a:close/>
                  <a:moveTo>
                    <a:pt x="863" y="40"/>
                  </a:moveTo>
                  <a:cubicBezTo>
                    <a:pt x="860" y="39"/>
                    <a:pt x="857" y="39"/>
                    <a:pt x="856" y="42"/>
                  </a:cubicBezTo>
                  <a:cubicBezTo>
                    <a:pt x="859" y="42"/>
                    <a:pt x="862" y="42"/>
                    <a:pt x="863" y="40"/>
                  </a:cubicBezTo>
                  <a:close/>
                  <a:moveTo>
                    <a:pt x="876" y="90"/>
                  </a:moveTo>
                  <a:cubicBezTo>
                    <a:pt x="867" y="88"/>
                    <a:pt x="866" y="76"/>
                    <a:pt x="857" y="73"/>
                  </a:cubicBezTo>
                  <a:cubicBezTo>
                    <a:pt x="858" y="72"/>
                    <a:pt x="860" y="71"/>
                    <a:pt x="862" y="72"/>
                  </a:cubicBezTo>
                  <a:cubicBezTo>
                    <a:pt x="858" y="58"/>
                    <a:pt x="841" y="56"/>
                    <a:pt x="828" y="50"/>
                  </a:cubicBezTo>
                  <a:cubicBezTo>
                    <a:pt x="827" y="54"/>
                    <a:pt x="833" y="51"/>
                    <a:pt x="832" y="53"/>
                  </a:cubicBezTo>
                  <a:cubicBezTo>
                    <a:pt x="828" y="55"/>
                    <a:pt x="826" y="49"/>
                    <a:pt x="823" y="52"/>
                  </a:cubicBezTo>
                  <a:cubicBezTo>
                    <a:pt x="823" y="57"/>
                    <a:pt x="832" y="60"/>
                    <a:pt x="836" y="64"/>
                  </a:cubicBezTo>
                  <a:cubicBezTo>
                    <a:pt x="834" y="65"/>
                    <a:pt x="834" y="67"/>
                    <a:pt x="833" y="69"/>
                  </a:cubicBezTo>
                  <a:cubicBezTo>
                    <a:pt x="835" y="70"/>
                    <a:pt x="837" y="70"/>
                    <a:pt x="837" y="72"/>
                  </a:cubicBezTo>
                  <a:cubicBezTo>
                    <a:pt x="832" y="72"/>
                    <a:pt x="832" y="72"/>
                    <a:pt x="832" y="72"/>
                  </a:cubicBezTo>
                  <a:cubicBezTo>
                    <a:pt x="833" y="78"/>
                    <a:pt x="814" y="80"/>
                    <a:pt x="814" y="73"/>
                  </a:cubicBezTo>
                  <a:cubicBezTo>
                    <a:pt x="811" y="73"/>
                    <a:pt x="808" y="72"/>
                    <a:pt x="807" y="74"/>
                  </a:cubicBezTo>
                  <a:cubicBezTo>
                    <a:pt x="809" y="75"/>
                    <a:pt x="811" y="76"/>
                    <a:pt x="811" y="78"/>
                  </a:cubicBezTo>
                  <a:cubicBezTo>
                    <a:pt x="807" y="80"/>
                    <a:pt x="808" y="83"/>
                    <a:pt x="810" y="85"/>
                  </a:cubicBezTo>
                  <a:cubicBezTo>
                    <a:pt x="797" y="84"/>
                    <a:pt x="783" y="81"/>
                    <a:pt x="771" y="83"/>
                  </a:cubicBezTo>
                  <a:cubicBezTo>
                    <a:pt x="763" y="84"/>
                    <a:pt x="758" y="93"/>
                    <a:pt x="750" y="91"/>
                  </a:cubicBezTo>
                  <a:cubicBezTo>
                    <a:pt x="758" y="101"/>
                    <a:pt x="777" y="90"/>
                    <a:pt x="789" y="94"/>
                  </a:cubicBezTo>
                  <a:cubicBezTo>
                    <a:pt x="787" y="96"/>
                    <a:pt x="782" y="96"/>
                    <a:pt x="778" y="96"/>
                  </a:cubicBezTo>
                  <a:cubicBezTo>
                    <a:pt x="777" y="98"/>
                    <a:pt x="776" y="99"/>
                    <a:pt x="775" y="100"/>
                  </a:cubicBezTo>
                  <a:cubicBezTo>
                    <a:pt x="778" y="103"/>
                    <a:pt x="783" y="105"/>
                    <a:pt x="788" y="106"/>
                  </a:cubicBezTo>
                  <a:cubicBezTo>
                    <a:pt x="789" y="103"/>
                    <a:pt x="791" y="101"/>
                    <a:pt x="795" y="100"/>
                  </a:cubicBezTo>
                  <a:cubicBezTo>
                    <a:pt x="798" y="102"/>
                    <a:pt x="801" y="103"/>
                    <a:pt x="804" y="104"/>
                  </a:cubicBezTo>
                  <a:cubicBezTo>
                    <a:pt x="805" y="102"/>
                    <a:pt x="808" y="101"/>
                    <a:pt x="807" y="98"/>
                  </a:cubicBezTo>
                  <a:cubicBezTo>
                    <a:pt x="805" y="94"/>
                    <a:pt x="797" y="97"/>
                    <a:pt x="796" y="93"/>
                  </a:cubicBezTo>
                  <a:cubicBezTo>
                    <a:pt x="799" y="91"/>
                    <a:pt x="807" y="93"/>
                    <a:pt x="811" y="94"/>
                  </a:cubicBezTo>
                  <a:cubicBezTo>
                    <a:pt x="811" y="96"/>
                    <a:pt x="809" y="95"/>
                    <a:pt x="809" y="98"/>
                  </a:cubicBezTo>
                  <a:cubicBezTo>
                    <a:pt x="815" y="100"/>
                    <a:pt x="818" y="104"/>
                    <a:pt x="827" y="103"/>
                  </a:cubicBezTo>
                  <a:cubicBezTo>
                    <a:pt x="827" y="99"/>
                    <a:pt x="832" y="99"/>
                    <a:pt x="834" y="97"/>
                  </a:cubicBezTo>
                  <a:cubicBezTo>
                    <a:pt x="832" y="95"/>
                    <a:pt x="828" y="95"/>
                    <a:pt x="827" y="93"/>
                  </a:cubicBezTo>
                  <a:cubicBezTo>
                    <a:pt x="832" y="93"/>
                    <a:pt x="847" y="101"/>
                    <a:pt x="853" y="94"/>
                  </a:cubicBezTo>
                  <a:cubicBezTo>
                    <a:pt x="856" y="95"/>
                    <a:pt x="856" y="99"/>
                    <a:pt x="861" y="98"/>
                  </a:cubicBezTo>
                  <a:cubicBezTo>
                    <a:pt x="859" y="93"/>
                    <a:pt x="862" y="92"/>
                    <a:pt x="866" y="91"/>
                  </a:cubicBezTo>
                  <a:cubicBezTo>
                    <a:pt x="869" y="93"/>
                    <a:pt x="869" y="98"/>
                    <a:pt x="876" y="97"/>
                  </a:cubicBezTo>
                  <a:cubicBezTo>
                    <a:pt x="875" y="93"/>
                    <a:pt x="877" y="93"/>
                    <a:pt x="876" y="90"/>
                  </a:cubicBezTo>
                  <a:close/>
                  <a:moveTo>
                    <a:pt x="823" y="69"/>
                  </a:moveTo>
                  <a:cubicBezTo>
                    <a:pt x="823" y="72"/>
                    <a:pt x="825" y="72"/>
                    <a:pt x="828" y="73"/>
                  </a:cubicBezTo>
                  <a:cubicBezTo>
                    <a:pt x="828" y="69"/>
                    <a:pt x="826" y="69"/>
                    <a:pt x="823" y="69"/>
                  </a:cubicBezTo>
                  <a:close/>
                  <a:moveTo>
                    <a:pt x="697" y="98"/>
                  </a:moveTo>
                  <a:cubicBezTo>
                    <a:pt x="696" y="93"/>
                    <a:pt x="692" y="97"/>
                    <a:pt x="687" y="97"/>
                  </a:cubicBezTo>
                  <a:cubicBezTo>
                    <a:pt x="689" y="101"/>
                    <a:pt x="693" y="98"/>
                    <a:pt x="697" y="98"/>
                  </a:cubicBezTo>
                  <a:close/>
                  <a:moveTo>
                    <a:pt x="773" y="105"/>
                  </a:moveTo>
                  <a:cubicBezTo>
                    <a:pt x="767" y="96"/>
                    <a:pt x="749" y="93"/>
                    <a:pt x="737" y="98"/>
                  </a:cubicBezTo>
                  <a:cubicBezTo>
                    <a:pt x="738" y="107"/>
                    <a:pt x="751" y="98"/>
                    <a:pt x="752" y="106"/>
                  </a:cubicBezTo>
                  <a:cubicBezTo>
                    <a:pt x="753" y="110"/>
                    <a:pt x="748" y="108"/>
                    <a:pt x="749" y="111"/>
                  </a:cubicBezTo>
                  <a:cubicBezTo>
                    <a:pt x="750" y="114"/>
                    <a:pt x="752" y="118"/>
                    <a:pt x="756" y="118"/>
                  </a:cubicBezTo>
                  <a:cubicBezTo>
                    <a:pt x="759" y="118"/>
                    <a:pt x="758" y="113"/>
                    <a:pt x="761" y="114"/>
                  </a:cubicBezTo>
                  <a:cubicBezTo>
                    <a:pt x="764" y="114"/>
                    <a:pt x="764" y="117"/>
                    <a:pt x="765" y="119"/>
                  </a:cubicBezTo>
                  <a:cubicBezTo>
                    <a:pt x="769" y="119"/>
                    <a:pt x="770" y="117"/>
                    <a:pt x="772" y="116"/>
                  </a:cubicBezTo>
                  <a:cubicBezTo>
                    <a:pt x="772" y="112"/>
                    <a:pt x="768" y="112"/>
                    <a:pt x="769" y="107"/>
                  </a:cubicBezTo>
                  <a:cubicBezTo>
                    <a:pt x="770" y="106"/>
                    <a:pt x="771" y="105"/>
                    <a:pt x="773" y="105"/>
                  </a:cubicBezTo>
                  <a:close/>
                  <a:moveTo>
                    <a:pt x="618" y="194"/>
                  </a:moveTo>
                  <a:cubicBezTo>
                    <a:pt x="623" y="200"/>
                    <a:pt x="627" y="206"/>
                    <a:pt x="636" y="209"/>
                  </a:cubicBezTo>
                  <a:cubicBezTo>
                    <a:pt x="642" y="199"/>
                    <a:pt x="647" y="188"/>
                    <a:pt x="651" y="175"/>
                  </a:cubicBezTo>
                  <a:cubicBezTo>
                    <a:pt x="636" y="165"/>
                    <a:pt x="626" y="185"/>
                    <a:pt x="618" y="194"/>
                  </a:cubicBezTo>
                  <a:close/>
                  <a:moveTo>
                    <a:pt x="471" y="242"/>
                  </a:moveTo>
                  <a:cubicBezTo>
                    <a:pt x="460" y="238"/>
                    <a:pt x="430" y="248"/>
                    <a:pt x="431" y="258"/>
                  </a:cubicBezTo>
                  <a:cubicBezTo>
                    <a:pt x="432" y="269"/>
                    <a:pt x="455" y="264"/>
                    <a:pt x="463" y="260"/>
                  </a:cubicBezTo>
                  <a:cubicBezTo>
                    <a:pt x="463" y="252"/>
                    <a:pt x="471" y="250"/>
                    <a:pt x="471" y="242"/>
                  </a:cubicBezTo>
                  <a:close/>
                  <a:moveTo>
                    <a:pt x="665" y="249"/>
                  </a:moveTo>
                  <a:cubicBezTo>
                    <a:pt x="656" y="248"/>
                    <a:pt x="652" y="254"/>
                    <a:pt x="641" y="250"/>
                  </a:cubicBezTo>
                  <a:cubicBezTo>
                    <a:pt x="638" y="255"/>
                    <a:pt x="635" y="259"/>
                    <a:pt x="631" y="262"/>
                  </a:cubicBezTo>
                  <a:cubicBezTo>
                    <a:pt x="630" y="267"/>
                    <a:pt x="635" y="267"/>
                    <a:pt x="635" y="272"/>
                  </a:cubicBezTo>
                  <a:cubicBezTo>
                    <a:pt x="632" y="277"/>
                    <a:pt x="631" y="280"/>
                    <a:pt x="632" y="284"/>
                  </a:cubicBezTo>
                  <a:cubicBezTo>
                    <a:pt x="629" y="287"/>
                    <a:pt x="625" y="281"/>
                    <a:pt x="622" y="284"/>
                  </a:cubicBezTo>
                  <a:cubicBezTo>
                    <a:pt x="627" y="299"/>
                    <a:pt x="641" y="307"/>
                    <a:pt x="651" y="317"/>
                  </a:cubicBezTo>
                  <a:cubicBezTo>
                    <a:pt x="648" y="318"/>
                    <a:pt x="645" y="318"/>
                    <a:pt x="643" y="319"/>
                  </a:cubicBezTo>
                  <a:cubicBezTo>
                    <a:pt x="648" y="325"/>
                    <a:pt x="651" y="332"/>
                    <a:pt x="655" y="338"/>
                  </a:cubicBezTo>
                  <a:cubicBezTo>
                    <a:pt x="658" y="337"/>
                    <a:pt x="663" y="336"/>
                    <a:pt x="663" y="332"/>
                  </a:cubicBezTo>
                  <a:cubicBezTo>
                    <a:pt x="661" y="326"/>
                    <a:pt x="659" y="321"/>
                    <a:pt x="655" y="316"/>
                  </a:cubicBezTo>
                  <a:cubicBezTo>
                    <a:pt x="663" y="307"/>
                    <a:pt x="671" y="319"/>
                    <a:pt x="679" y="318"/>
                  </a:cubicBezTo>
                  <a:cubicBezTo>
                    <a:pt x="681" y="319"/>
                    <a:pt x="678" y="312"/>
                    <a:pt x="682" y="314"/>
                  </a:cubicBezTo>
                  <a:cubicBezTo>
                    <a:pt x="689" y="318"/>
                    <a:pt x="694" y="333"/>
                    <a:pt x="707" y="325"/>
                  </a:cubicBezTo>
                  <a:cubicBezTo>
                    <a:pt x="707" y="305"/>
                    <a:pt x="681" y="305"/>
                    <a:pt x="662" y="308"/>
                  </a:cubicBezTo>
                  <a:cubicBezTo>
                    <a:pt x="662" y="306"/>
                    <a:pt x="661" y="306"/>
                    <a:pt x="660" y="305"/>
                  </a:cubicBezTo>
                  <a:cubicBezTo>
                    <a:pt x="663" y="299"/>
                    <a:pt x="659" y="295"/>
                    <a:pt x="660" y="290"/>
                  </a:cubicBezTo>
                  <a:cubicBezTo>
                    <a:pt x="662" y="285"/>
                    <a:pt x="669" y="284"/>
                    <a:pt x="670" y="279"/>
                  </a:cubicBezTo>
                  <a:cubicBezTo>
                    <a:pt x="671" y="273"/>
                    <a:pt x="665" y="268"/>
                    <a:pt x="671" y="262"/>
                  </a:cubicBezTo>
                  <a:cubicBezTo>
                    <a:pt x="669" y="258"/>
                    <a:pt x="666" y="255"/>
                    <a:pt x="665" y="249"/>
                  </a:cubicBezTo>
                  <a:close/>
                  <a:moveTo>
                    <a:pt x="711" y="358"/>
                  </a:moveTo>
                  <a:cubicBezTo>
                    <a:pt x="708" y="356"/>
                    <a:pt x="707" y="352"/>
                    <a:pt x="702" y="355"/>
                  </a:cubicBezTo>
                  <a:cubicBezTo>
                    <a:pt x="701" y="357"/>
                    <a:pt x="705" y="358"/>
                    <a:pt x="702" y="359"/>
                  </a:cubicBezTo>
                  <a:cubicBezTo>
                    <a:pt x="697" y="358"/>
                    <a:pt x="696" y="362"/>
                    <a:pt x="692" y="360"/>
                  </a:cubicBezTo>
                  <a:cubicBezTo>
                    <a:pt x="693" y="355"/>
                    <a:pt x="698" y="355"/>
                    <a:pt x="697" y="349"/>
                  </a:cubicBezTo>
                  <a:cubicBezTo>
                    <a:pt x="688" y="348"/>
                    <a:pt x="682" y="341"/>
                    <a:pt x="673" y="344"/>
                  </a:cubicBezTo>
                  <a:cubicBezTo>
                    <a:pt x="677" y="352"/>
                    <a:pt x="667" y="362"/>
                    <a:pt x="679" y="365"/>
                  </a:cubicBezTo>
                  <a:cubicBezTo>
                    <a:pt x="681" y="365"/>
                    <a:pt x="683" y="363"/>
                    <a:pt x="686" y="362"/>
                  </a:cubicBezTo>
                  <a:cubicBezTo>
                    <a:pt x="697" y="374"/>
                    <a:pt x="676" y="377"/>
                    <a:pt x="684" y="389"/>
                  </a:cubicBezTo>
                  <a:cubicBezTo>
                    <a:pt x="692" y="390"/>
                    <a:pt x="698" y="389"/>
                    <a:pt x="702" y="385"/>
                  </a:cubicBezTo>
                  <a:cubicBezTo>
                    <a:pt x="696" y="378"/>
                    <a:pt x="700" y="366"/>
                    <a:pt x="707" y="362"/>
                  </a:cubicBezTo>
                  <a:cubicBezTo>
                    <a:pt x="710" y="365"/>
                    <a:pt x="704" y="377"/>
                    <a:pt x="710" y="377"/>
                  </a:cubicBezTo>
                  <a:cubicBezTo>
                    <a:pt x="713" y="372"/>
                    <a:pt x="713" y="365"/>
                    <a:pt x="718" y="362"/>
                  </a:cubicBezTo>
                  <a:cubicBezTo>
                    <a:pt x="726" y="364"/>
                    <a:pt x="727" y="372"/>
                    <a:pt x="737" y="372"/>
                  </a:cubicBezTo>
                  <a:cubicBezTo>
                    <a:pt x="737" y="368"/>
                    <a:pt x="738" y="368"/>
                    <a:pt x="738" y="364"/>
                  </a:cubicBezTo>
                  <a:cubicBezTo>
                    <a:pt x="735" y="361"/>
                    <a:pt x="728" y="361"/>
                    <a:pt x="727" y="355"/>
                  </a:cubicBezTo>
                  <a:cubicBezTo>
                    <a:pt x="733" y="359"/>
                    <a:pt x="736" y="359"/>
                    <a:pt x="745" y="358"/>
                  </a:cubicBezTo>
                  <a:cubicBezTo>
                    <a:pt x="740" y="343"/>
                    <a:pt x="730" y="330"/>
                    <a:pt x="710" y="334"/>
                  </a:cubicBezTo>
                  <a:cubicBezTo>
                    <a:pt x="710" y="339"/>
                    <a:pt x="710" y="339"/>
                    <a:pt x="710" y="339"/>
                  </a:cubicBezTo>
                  <a:cubicBezTo>
                    <a:pt x="715" y="344"/>
                    <a:pt x="724" y="344"/>
                    <a:pt x="729" y="349"/>
                  </a:cubicBezTo>
                  <a:cubicBezTo>
                    <a:pt x="726" y="349"/>
                    <a:pt x="722" y="348"/>
                    <a:pt x="722" y="351"/>
                  </a:cubicBezTo>
                  <a:cubicBezTo>
                    <a:pt x="723" y="352"/>
                    <a:pt x="725" y="351"/>
                    <a:pt x="725" y="354"/>
                  </a:cubicBezTo>
                  <a:cubicBezTo>
                    <a:pt x="718" y="353"/>
                    <a:pt x="714" y="354"/>
                    <a:pt x="711" y="358"/>
                  </a:cubicBezTo>
                  <a:close/>
                  <a:moveTo>
                    <a:pt x="598" y="382"/>
                  </a:moveTo>
                  <a:cubicBezTo>
                    <a:pt x="591" y="388"/>
                    <a:pt x="577" y="386"/>
                    <a:pt x="579" y="400"/>
                  </a:cubicBezTo>
                  <a:cubicBezTo>
                    <a:pt x="588" y="397"/>
                    <a:pt x="592" y="389"/>
                    <a:pt x="603" y="387"/>
                  </a:cubicBezTo>
                  <a:cubicBezTo>
                    <a:pt x="604" y="373"/>
                    <a:pt x="625" y="378"/>
                    <a:pt x="631" y="367"/>
                  </a:cubicBezTo>
                  <a:cubicBezTo>
                    <a:pt x="626" y="362"/>
                    <a:pt x="629" y="354"/>
                    <a:pt x="627" y="348"/>
                  </a:cubicBezTo>
                  <a:cubicBezTo>
                    <a:pt x="620" y="349"/>
                    <a:pt x="617" y="353"/>
                    <a:pt x="615" y="359"/>
                  </a:cubicBezTo>
                  <a:cubicBezTo>
                    <a:pt x="616" y="362"/>
                    <a:pt x="619" y="362"/>
                    <a:pt x="620" y="365"/>
                  </a:cubicBezTo>
                  <a:cubicBezTo>
                    <a:pt x="611" y="367"/>
                    <a:pt x="604" y="377"/>
                    <a:pt x="598" y="382"/>
                  </a:cubicBezTo>
                  <a:close/>
                  <a:moveTo>
                    <a:pt x="192" y="366"/>
                  </a:moveTo>
                  <a:cubicBezTo>
                    <a:pt x="183" y="373"/>
                    <a:pt x="181" y="386"/>
                    <a:pt x="179" y="399"/>
                  </a:cubicBezTo>
                  <a:cubicBezTo>
                    <a:pt x="188" y="393"/>
                    <a:pt x="187" y="377"/>
                    <a:pt x="193" y="368"/>
                  </a:cubicBezTo>
                  <a:cubicBezTo>
                    <a:pt x="193" y="368"/>
                    <a:pt x="193" y="366"/>
                    <a:pt x="192" y="366"/>
                  </a:cubicBezTo>
                  <a:close/>
                  <a:moveTo>
                    <a:pt x="725" y="372"/>
                  </a:moveTo>
                  <a:cubicBezTo>
                    <a:pt x="722" y="371"/>
                    <a:pt x="720" y="371"/>
                    <a:pt x="716" y="371"/>
                  </a:cubicBezTo>
                  <a:cubicBezTo>
                    <a:pt x="715" y="374"/>
                    <a:pt x="715" y="377"/>
                    <a:pt x="717" y="379"/>
                  </a:cubicBezTo>
                  <a:cubicBezTo>
                    <a:pt x="721" y="378"/>
                    <a:pt x="726" y="378"/>
                    <a:pt x="725" y="372"/>
                  </a:cubicBezTo>
                  <a:close/>
                  <a:moveTo>
                    <a:pt x="756" y="433"/>
                  </a:moveTo>
                  <a:cubicBezTo>
                    <a:pt x="761" y="429"/>
                    <a:pt x="765" y="426"/>
                    <a:pt x="765" y="420"/>
                  </a:cubicBezTo>
                  <a:cubicBezTo>
                    <a:pt x="765" y="416"/>
                    <a:pt x="761" y="413"/>
                    <a:pt x="760" y="408"/>
                  </a:cubicBezTo>
                  <a:cubicBezTo>
                    <a:pt x="759" y="400"/>
                    <a:pt x="763" y="394"/>
                    <a:pt x="759" y="388"/>
                  </a:cubicBezTo>
                  <a:cubicBezTo>
                    <a:pt x="751" y="387"/>
                    <a:pt x="748" y="375"/>
                    <a:pt x="738" y="379"/>
                  </a:cubicBezTo>
                  <a:cubicBezTo>
                    <a:pt x="738" y="383"/>
                    <a:pt x="744" y="382"/>
                    <a:pt x="743" y="387"/>
                  </a:cubicBezTo>
                  <a:cubicBezTo>
                    <a:pt x="739" y="389"/>
                    <a:pt x="734" y="388"/>
                    <a:pt x="730" y="389"/>
                  </a:cubicBezTo>
                  <a:cubicBezTo>
                    <a:pt x="727" y="393"/>
                    <a:pt x="723" y="399"/>
                    <a:pt x="717" y="400"/>
                  </a:cubicBezTo>
                  <a:cubicBezTo>
                    <a:pt x="712" y="401"/>
                    <a:pt x="707" y="397"/>
                    <a:pt x="702" y="398"/>
                  </a:cubicBezTo>
                  <a:cubicBezTo>
                    <a:pt x="696" y="399"/>
                    <a:pt x="696" y="404"/>
                    <a:pt x="690" y="407"/>
                  </a:cubicBezTo>
                  <a:cubicBezTo>
                    <a:pt x="689" y="405"/>
                    <a:pt x="687" y="405"/>
                    <a:pt x="684" y="405"/>
                  </a:cubicBezTo>
                  <a:cubicBezTo>
                    <a:pt x="681" y="407"/>
                    <a:pt x="680" y="412"/>
                    <a:pt x="676" y="413"/>
                  </a:cubicBezTo>
                  <a:cubicBezTo>
                    <a:pt x="678" y="423"/>
                    <a:pt x="687" y="415"/>
                    <a:pt x="693" y="420"/>
                  </a:cubicBezTo>
                  <a:cubicBezTo>
                    <a:pt x="699" y="416"/>
                    <a:pt x="708" y="412"/>
                    <a:pt x="713" y="419"/>
                  </a:cubicBezTo>
                  <a:cubicBezTo>
                    <a:pt x="709" y="441"/>
                    <a:pt x="732" y="442"/>
                    <a:pt x="748" y="446"/>
                  </a:cubicBezTo>
                  <a:cubicBezTo>
                    <a:pt x="756" y="439"/>
                    <a:pt x="741" y="432"/>
                    <a:pt x="747" y="425"/>
                  </a:cubicBezTo>
                  <a:cubicBezTo>
                    <a:pt x="753" y="424"/>
                    <a:pt x="752" y="432"/>
                    <a:pt x="756" y="433"/>
                  </a:cubicBezTo>
                  <a:close/>
                  <a:moveTo>
                    <a:pt x="176" y="418"/>
                  </a:moveTo>
                  <a:cubicBezTo>
                    <a:pt x="177" y="417"/>
                    <a:pt x="179" y="412"/>
                    <a:pt x="177" y="410"/>
                  </a:cubicBezTo>
                  <a:cubicBezTo>
                    <a:pt x="174" y="410"/>
                    <a:pt x="172" y="417"/>
                    <a:pt x="176" y="418"/>
                  </a:cubicBezTo>
                  <a:close/>
                  <a:moveTo>
                    <a:pt x="551" y="589"/>
                  </a:moveTo>
                  <a:cubicBezTo>
                    <a:pt x="554" y="586"/>
                    <a:pt x="560" y="585"/>
                    <a:pt x="563" y="582"/>
                  </a:cubicBezTo>
                  <a:cubicBezTo>
                    <a:pt x="567" y="577"/>
                    <a:pt x="570" y="568"/>
                    <a:pt x="572" y="563"/>
                  </a:cubicBezTo>
                  <a:cubicBezTo>
                    <a:pt x="571" y="560"/>
                    <a:pt x="565" y="560"/>
                    <a:pt x="564" y="556"/>
                  </a:cubicBezTo>
                  <a:cubicBezTo>
                    <a:pt x="562" y="535"/>
                    <a:pt x="597" y="546"/>
                    <a:pt x="594" y="529"/>
                  </a:cubicBezTo>
                  <a:cubicBezTo>
                    <a:pt x="593" y="526"/>
                    <a:pt x="588" y="529"/>
                    <a:pt x="588" y="526"/>
                  </a:cubicBezTo>
                  <a:cubicBezTo>
                    <a:pt x="590" y="514"/>
                    <a:pt x="613" y="526"/>
                    <a:pt x="616" y="517"/>
                  </a:cubicBezTo>
                  <a:cubicBezTo>
                    <a:pt x="615" y="511"/>
                    <a:pt x="609" y="511"/>
                    <a:pt x="606" y="506"/>
                  </a:cubicBezTo>
                  <a:cubicBezTo>
                    <a:pt x="607" y="504"/>
                    <a:pt x="607" y="502"/>
                    <a:pt x="606" y="500"/>
                  </a:cubicBezTo>
                  <a:cubicBezTo>
                    <a:pt x="604" y="498"/>
                    <a:pt x="600" y="499"/>
                    <a:pt x="599" y="496"/>
                  </a:cubicBezTo>
                  <a:cubicBezTo>
                    <a:pt x="602" y="494"/>
                    <a:pt x="604" y="491"/>
                    <a:pt x="604" y="486"/>
                  </a:cubicBezTo>
                  <a:cubicBezTo>
                    <a:pt x="602" y="482"/>
                    <a:pt x="595" y="483"/>
                    <a:pt x="592" y="481"/>
                  </a:cubicBezTo>
                  <a:cubicBezTo>
                    <a:pt x="593" y="479"/>
                    <a:pt x="596" y="480"/>
                    <a:pt x="595" y="477"/>
                  </a:cubicBezTo>
                  <a:cubicBezTo>
                    <a:pt x="588" y="472"/>
                    <a:pt x="597" y="462"/>
                    <a:pt x="595" y="456"/>
                  </a:cubicBezTo>
                  <a:cubicBezTo>
                    <a:pt x="598" y="458"/>
                    <a:pt x="609" y="459"/>
                    <a:pt x="612" y="456"/>
                  </a:cubicBezTo>
                  <a:cubicBezTo>
                    <a:pt x="610" y="453"/>
                    <a:pt x="604" y="451"/>
                    <a:pt x="607" y="446"/>
                  </a:cubicBezTo>
                  <a:cubicBezTo>
                    <a:pt x="615" y="447"/>
                    <a:pt x="625" y="451"/>
                    <a:pt x="627" y="441"/>
                  </a:cubicBezTo>
                  <a:cubicBezTo>
                    <a:pt x="619" y="437"/>
                    <a:pt x="612" y="432"/>
                    <a:pt x="601" y="431"/>
                  </a:cubicBezTo>
                  <a:cubicBezTo>
                    <a:pt x="601" y="426"/>
                    <a:pt x="597" y="425"/>
                    <a:pt x="596" y="421"/>
                  </a:cubicBezTo>
                  <a:cubicBezTo>
                    <a:pt x="592" y="420"/>
                    <a:pt x="588" y="419"/>
                    <a:pt x="585" y="418"/>
                  </a:cubicBezTo>
                  <a:cubicBezTo>
                    <a:pt x="585" y="414"/>
                    <a:pt x="584" y="413"/>
                    <a:pt x="583" y="410"/>
                  </a:cubicBezTo>
                  <a:cubicBezTo>
                    <a:pt x="573" y="408"/>
                    <a:pt x="574" y="416"/>
                    <a:pt x="571" y="421"/>
                  </a:cubicBezTo>
                  <a:cubicBezTo>
                    <a:pt x="560" y="421"/>
                    <a:pt x="561" y="432"/>
                    <a:pt x="552" y="434"/>
                  </a:cubicBezTo>
                  <a:cubicBezTo>
                    <a:pt x="549" y="437"/>
                    <a:pt x="555" y="438"/>
                    <a:pt x="552" y="440"/>
                  </a:cubicBezTo>
                  <a:cubicBezTo>
                    <a:pt x="535" y="440"/>
                    <a:pt x="535" y="440"/>
                    <a:pt x="535" y="440"/>
                  </a:cubicBezTo>
                  <a:cubicBezTo>
                    <a:pt x="532" y="451"/>
                    <a:pt x="523" y="454"/>
                    <a:pt x="518" y="459"/>
                  </a:cubicBezTo>
                  <a:cubicBezTo>
                    <a:pt x="516" y="462"/>
                    <a:pt x="516" y="466"/>
                    <a:pt x="514" y="469"/>
                  </a:cubicBezTo>
                  <a:cubicBezTo>
                    <a:pt x="499" y="486"/>
                    <a:pt x="467" y="475"/>
                    <a:pt x="460" y="500"/>
                  </a:cubicBezTo>
                  <a:cubicBezTo>
                    <a:pt x="460" y="503"/>
                    <a:pt x="464" y="502"/>
                    <a:pt x="463" y="506"/>
                  </a:cubicBezTo>
                  <a:cubicBezTo>
                    <a:pt x="458" y="512"/>
                    <a:pt x="448" y="508"/>
                    <a:pt x="444" y="506"/>
                  </a:cubicBezTo>
                  <a:cubicBezTo>
                    <a:pt x="439" y="510"/>
                    <a:pt x="433" y="509"/>
                    <a:pt x="427" y="509"/>
                  </a:cubicBezTo>
                  <a:cubicBezTo>
                    <a:pt x="418" y="510"/>
                    <a:pt x="416" y="519"/>
                    <a:pt x="413" y="529"/>
                  </a:cubicBezTo>
                  <a:cubicBezTo>
                    <a:pt x="417" y="533"/>
                    <a:pt x="419" y="540"/>
                    <a:pt x="420" y="548"/>
                  </a:cubicBezTo>
                  <a:cubicBezTo>
                    <a:pt x="434" y="548"/>
                    <a:pt x="426" y="558"/>
                    <a:pt x="434" y="563"/>
                  </a:cubicBezTo>
                  <a:cubicBezTo>
                    <a:pt x="432" y="564"/>
                    <a:pt x="430" y="566"/>
                    <a:pt x="430" y="569"/>
                  </a:cubicBezTo>
                  <a:cubicBezTo>
                    <a:pt x="435" y="575"/>
                    <a:pt x="428" y="581"/>
                    <a:pt x="434" y="589"/>
                  </a:cubicBezTo>
                  <a:cubicBezTo>
                    <a:pt x="441" y="587"/>
                    <a:pt x="447" y="590"/>
                    <a:pt x="452" y="589"/>
                  </a:cubicBezTo>
                  <a:cubicBezTo>
                    <a:pt x="457" y="588"/>
                    <a:pt x="458" y="581"/>
                    <a:pt x="465" y="582"/>
                  </a:cubicBezTo>
                  <a:cubicBezTo>
                    <a:pt x="465" y="586"/>
                    <a:pt x="464" y="592"/>
                    <a:pt x="466" y="595"/>
                  </a:cubicBezTo>
                  <a:cubicBezTo>
                    <a:pt x="475" y="591"/>
                    <a:pt x="483" y="591"/>
                    <a:pt x="492" y="587"/>
                  </a:cubicBezTo>
                  <a:cubicBezTo>
                    <a:pt x="495" y="588"/>
                    <a:pt x="495" y="594"/>
                    <a:pt x="497" y="596"/>
                  </a:cubicBezTo>
                  <a:cubicBezTo>
                    <a:pt x="506" y="596"/>
                    <a:pt x="517" y="588"/>
                    <a:pt x="523" y="596"/>
                  </a:cubicBezTo>
                  <a:cubicBezTo>
                    <a:pt x="524" y="601"/>
                    <a:pt x="520" y="603"/>
                    <a:pt x="520" y="608"/>
                  </a:cubicBezTo>
                  <a:cubicBezTo>
                    <a:pt x="537" y="610"/>
                    <a:pt x="540" y="598"/>
                    <a:pt x="551" y="589"/>
                  </a:cubicBezTo>
                  <a:close/>
                  <a:moveTo>
                    <a:pt x="654" y="431"/>
                  </a:moveTo>
                  <a:cubicBezTo>
                    <a:pt x="650" y="425"/>
                    <a:pt x="641" y="429"/>
                    <a:pt x="645" y="436"/>
                  </a:cubicBezTo>
                  <a:cubicBezTo>
                    <a:pt x="650" y="436"/>
                    <a:pt x="653" y="434"/>
                    <a:pt x="654" y="431"/>
                  </a:cubicBezTo>
                  <a:close/>
                  <a:moveTo>
                    <a:pt x="667" y="434"/>
                  </a:moveTo>
                  <a:cubicBezTo>
                    <a:pt x="672" y="434"/>
                    <a:pt x="672" y="438"/>
                    <a:pt x="677" y="438"/>
                  </a:cubicBezTo>
                  <a:cubicBezTo>
                    <a:pt x="687" y="431"/>
                    <a:pt x="668" y="422"/>
                    <a:pt x="667" y="434"/>
                  </a:cubicBezTo>
                  <a:close/>
                  <a:moveTo>
                    <a:pt x="181" y="456"/>
                  </a:moveTo>
                  <a:cubicBezTo>
                    <a:pt x="180" y="457"/>
                    <a:pt x="179" y="459"/>
                    <a:pt x="179" y="462"/>
                  </a:cubicBezTo>
                  <a:cubicBezTo>
                    <a:pt x="181" y="463"/>
                    <a:pt x="180" y="466"/>
                    <a:pt x="183" y="465"/>
                  </a:cubicBezTo>
                  <a:cubicBezTo>
                    <a:pt x="185" y="462"/>
                    <a:pt x="185" y="457"/>
                    <a:pt x="181" y="456"/>
                  </a:cubicBezTo>
                  <a:close/>
                  <a:moveTo>
                    <a:pt x="740" y="458"/>
                  </a:moveTo>
                  <a:cubicBezTo>
                    <a:pt x="739" y="457"/>
                    <a:pt x="735" y="457"/>
                    <a:pt x="733" y="458"/>
                  </a:cubicBezTo>
                  <a:cubicBezTo>
                    <a:pt x="734" y="461"/>
                    <a:pt x="734" y="463"/>
                    <a:pt x="737" y="463"/>
                  </a:cubicBezTo>
                  <a:cubicBezTo>
                    <a:pt x="739" y="462"/>
                    <a:pt x="741" y="462"/>
                    <a:pt x="740" y="458"/>
                  </a:cubicBezTo>
                  <a:close/>
                  <a:moveTo>
                    <a:pt x="772" y="459"/>
                  </a:moveTo>
                  <a:cubicBezTo>
                    <a:pt x="765" y="458"/>
                    <a:pt x="763" y="466"/>
                    <a:pt x="766" y="471"/>
                  </a:cubicBezTo>
                  <a:cubicBezTo>
                    <a:pt x="770" y="471"/>
                    <a:pt x="771" y="469"/>
                    <a:pt x="773" y="468"/>
                  </a:cubicBezTo>
                  <a:cubicBezTo>
                    <a:pt x="773" y="465"/>
                    <a:pt x="773" y="461"/>
                    <a:pt x="772" y="459"/>
                  </a:cubicBezTo>
                  <a:close/>
                  <a:moveTo>
                    <a:pt x="401" y="477"/>
                  </a:moveTo>
                  <a:cubicBezTo>
                    <a:pt x="405" y="480"/>
                    <a:pt x="411" y="479"/>
                    <a:pt x="411" y="473"/>
                  </a:cubicBezTo>
                  <a:cubicBezTo>
                    <a:pt x="408" y="470"/>
                    <a:pt x="399" y="470"/>
                    <a:pt x="401" y="477"/>
                  </a:cubicBezTo>
                  <a:close/>
                  <a:moveTo>
                    <a:pt x="481" y="689"/>
                  </a:moveTo>
                  <a:cubicBezTo>
                    <a:pt x="489" y="691"/>
                    <a:pt x="491" y="698"/>
                    <a:pt x="497" y="700"/>
                  </a:cubicBezTo>
                  <a:cubicBezTo>
                    <a:pt x="500" y="697"/>
                    <a:pt x="508" y="700"/>
                    <a:pt x="512" y="698"/>
                  </a:cubicBezTo>
                  <a:cubicBezTo>
                    <a:pt x="512" y="693"/>
                    <a:pt x="508" y="693"/>
                    <a:pt x="509" y="687"/>
                  </a:cubicBezTo>
                  <a:cubicBezTo>
                    <a:pt x="511" y="687"/>
                    <a:pt x="511" y="684"/>
                    <a:pt x="514" y="685"/>
                  </a:cubicBezTo>
                  <a:cubicBezTo>
                    <a:pt x="517" y="696"/>
                    <a:pt x="534" y="690"/>
                    <a:pt x="529" y="678"/>
                  </a:cubicBezTo>
                  <a:cubicBezTo>
                    <a:pt x="524" y="676"/>
                    <a:pt x="516" y="677"/>
                    <a:pt x="514" y="681"/>
                  </a:cubicBezTo>
                  <a:cubicBezTo>
                    <a:pt x="511" y="672"/>
                    <a:pt x="488" y="669"/>
                    <a:pt x="487" y="680"/>
                  </a:cubicBezTo>
                  <a:cubicBezTo>
                    <a:pt x="484" y="680"/>
                    <a:pt x="483" y="678"/>
                    <a:pt x="481" y="676"/>
                  </a:cubicBezTo>
                  <a:cubicBezTo>
                    <a:pt x="480" y="670"/>
                    <a:pt x="483" y="668"/>
                    <a:pt x="483" y="662"/>
                  </a:cubicBezTo>
                  <a:cubicBezTo>
                    <a:pt x="479" y="654"/>
                    <a:pt x="469" y="660"/>
                    <a:pt x="463" y="658"/>
                  </a:cubicBezTo>
                  <a:cubicBezTo>
                    <a:pt x="456" y="657"/>
                    <a:pt x="452" y="646"/>
                    <a:pt x="444" y="650"/>
                  </a:cubicBezTo>
                  <a:cubicBezTo>
                    <a:pt x="441" y="652"/>
                    <a:pt x="442" y="658"/>
                    <a:pt x="439" y="659"/>
                  </a:cubicBezTo>
                  <a:cubicBezTo>
                    <a:pt x="427" y="652"/>
                    <a:pt x="418" y="660"/>
                    <a:pt x="406" y="657"/>
                  </a:cubicBezTo>
                  <a:cubicBezTo>
                    <a:pt x="400" y="656"/>
                    <a:pt x="397" y="647"/>
                    <a:pt x="393" y="646"/>
                  </a:cubicBezTo>
                  <a:cubicBezTo>
                    <a:pt x="390" y="645"/>
                    <a:pt x="386" y="647"/>
                    <a:pt x="383" y="647"/>
                  </a:cubicBezTo>
                  <a:cubicBezTo>
                    <a:pt x="379" y="646"/>
                    <a:pt x="376" y="643"/>
                    <a:pt x="372" y="643"/>
                  </a:cubicBezTo>
                  <a:cubicBezTo>
                    <a:pt x="365" y="642"/>
                    <a:pt x="357" y="643"/>
                    <a:pt x="349" y="643"/>
                  </a:cubicBezTo>
                  <a:cubicBezTo>
                    <a:pt x="355" y="628"/>
                    <a:pt x="352" y="608"/>
                    <a:pt x="359" y="596"/>
                  </a:cubicBezTo>
                  <a:cubicBezTo>
                    <a:pt x="356" y="593"/>
                    <a:pt x="353" y="590"/>
                    <a:pt x="353" y="583"/>
                  </a:cubicBezTo>
                  <a:cubicBezTo>
                    <a:pt x="349" y="583"/>
                    <a:pt x="345" y="586"/>
                    <a:pt x="343" y="582"/>
                  </a:cubicBezTo>
                  <a:cubicBezTo>
                    <a:pt x="343" y="578"/>
                    <a:pt x="349" y="580"/>
                    <a:pt x="353" y="579"/>
                  </a:cubicBezTo>
                  <a:cubicBezTo>
                    <a:pt x="355" y="582"/>
                    <a:pt x="357" y="584"/>
                    <a:pt x="356" y="589"/>
                  </a:cubicBezTo>
                  <a:cubicBezTo>
                    <a:pt x="360" y="592"/>
                    <a:pt x="369" y="597"/>
                    <a:pt x="374" y="592"/>
                  </a:cubicBezTo>
                  <a:cubicBezTo>
                    <a:pt x="375" y="582"/>
                    <a:pt x="367" y="582"/>
                    <a:pt x="369" y="573"/>
                  </a:cubicBezTo>
                  <a:cubicBezTo>
                    <a:pt x="363" y="569"/>
                    <a:pt x="359" y="564"/>
                    <a:pt x="352" y="566"/>
                  </a:cubicBezTo>
                  <a:cubicBezTo>
                    <a:pt x="347" y="568"/>
                    <a:pt x="345" y="581"/>
                    <a:pt x="336" y="578"/>
                  </a:cubicBezTo>
                  <a:cubicBezTo>
                    <a:pt x="333" y="574"/>
                    <a:pt x="335" y="567"/>
                    <a:pt x="332" y="563"/>
                  </a:cubicBezTo>
                  <a:cubicBezTo>
                    <a:pt x="328" y="563"/>
                    <a:pt x="321" y="564"/>
                    <a:pt x="318" y="562"/>
                  </a:cubicBezTo>
                  <a:cubicBezTo>
                    <a:pt x="320" y="551"/>
                    <a:pt x="320" y="550"/>
                    <a:pt x="324" y="540"/>
                  </a:cubicBezTo>
                  <a:cubicBezTo>
                    <a:pt x="319" y="537"/>
                    <a:pt x="314" y="542"/>
                    <a:pt x="310" y="542"/>
                  </a:cubicBezTo>
                  <a:cubicBezTo>
                    <a:pt x="311" y="539"/>
                    <a:pt x="311" y="538"/>
                    <a:pt x="310" y="535"/>
                  </a:cubicBezTo>
                  <a:cubicBezTo>
                    <a:pt x="307" y="536"/>
                    <a:pt x="305" y="535"/>
                    <a:pt x="302" y="534"/>
                  </a:cubicBezTo>
                  <a:cubicBezTo>
                    <a:pt x="303" y="527"/>
                    <a:pt x="298" y="526"/>
                    <a:pt x="295" y="523"/>
                  </a:cubicBezTo>
                  <a:cubicBezTo>
                    <a:pt x="297" y="521"/>
                    <a:pt x="299" y="518"/>
                    <a:pt x="296" y="515"/>
                  </a:cubicBezTo>
                  <a:cubicBezTo>
                    <a:pt x="290" y="514"/>
                    <a:pt x="291" y="519"/>
                    <a:pt x="288" y="519"/>
                  </a:cubicBezTo>
                  <a:cubicBezTo>
                    <a:pt x="286" y="517"/>
                    <a:pt x="284" y="515"/>
                    <a:pt x="281" y="514"/>
                  </a:cubicBezTo>
                  <a:cubicBezTo>
                    <a:pt x="280" y="515"/>
                    <a:pt x="279" y="517"/>
                    <a:pt x="276" y="517"/>
                  </a:cubicBezTo>
                  <a:cubicBezTo>
                    <a:pt x="270" y="515"/>
                    <a:pt x="268" y="509"/>
                    <a:pt x="266" y="504"/>
                  </a:cubicBezTo>
                  <a:cubicBezTo>
                    <a:pt x="258" y="499"/>
                    <a:pt x="250" y="497"/>
                    <a:pt x="244" y="490"/>
                  </a:cubicBezTo>
                  <a:cubicBezTo>
                    <a:pt x="240" y="486"/>
                    <a:pt x="239" y="481"/>
                    <a:pt x="235" y="478"/>
                  </a:cubicBezTo>
                  <a:cubicBezTo>
                    <a:pt x="230" y="474"/>
                    <a:pt x="219" y="479"/>
                    <a:pt x="213" y="479"/>
                  </a:cubicBezTo>
                  <a:cubicBezTo>
                    <a:pt x="210" y="478"/>
                    <a:pt x="207" y="474"/>
                    <a:pt x="204" y="475"/>
                  </a:cubicBezTo>
                  <a:cubicBezTo>
                    <a:pt x="199" y="476"/>
                    <a:pt x="197" y="482"/>
                    <a:pt x="198" y="487"/>
                  </a:cubicBezTo>
                  <a:cubicBezTo>
                    <a:pt x="199" y="494"/>
                    <a:pt x="213" y="498"/>
                    <a:pt x="220" y="506"/>
                  </a:cubicBezTo>
                  <a:cubicBezTo>
                    <a:pt x="225" y="512"/>
                    <a:pt x="227" y="518"/>
                    <a:pt x="229" y="523"/>
                  </a:cubicBezTo>
                  <a:cubicBezTo>
                    <a:pt x="244" y="524"/>
                    <a:pt x="250" y="538"/>
                    <a:pt x="247" y="554"/>
                  </a:cubicBezTo>
                  <a:cubicBezTo>
                    <a:pt x="251" y="555"/>
                    <a:pt x="252" y="554"/>
                    <a:pt x="255" y="554"/>
                  </a:cubicBezTo>
                  <a:cubicBezTo>
                    <a:pt x="256" y="561"/>
                    <a:pt x="261" y="563"/>
                    <a:pt x="265" y="567"/>
                  </a:cubicBezTo>
                  <a:cubicBezTo>
                    <a:pt x="264" y="578"/>
                    <a:pt x="274" y="580"/>
                    <a:pt x="270" y="591"/>
                  </a:cubicBezTo>
                  <a:cubicBezTo>
                    <a:pt x="277" y="599"/>
                    <a:pt x="282" y="609"/>
                    <a:pt x="293" y="613"/>
                  </a:cubicBezTo>
                  <a:cubicBezTo>
                    <a:pt x="293" y="621"/>
                    <a:pt x="293" y="621"/>
                    <a:pt x="293" y="621"/>
                  </a:cubicBezTo>
                  <a:cubicBezTo>
                    <a:pt x="304" y="629"/>
                    <a:pt x="319" y="634"/>
                    <a:pt x="324" y="648"/>
                  </a:cubicBezTo>
                  <a:cubicBezTo>
                    <a:pt x="329" y="648"/>
                    <a:pt x="326" y="642"/>
                    <a:pt x="330" y="643"/>
                  </a:cubicBezTo>
                  <a:cubicBezTo>
                    <a:pt x="333" y="643"/>
                    <a:pt x="334" y="646"/>
                    <a:pt x="337" y="647"/>
                  </a:cubicBezTo>
                  <a:cubicBezTo>
                    <a:pt x="341" y="644"/>
                    <a:pt x="345" y="640"/>
                    <a:pt x="348" y="645"/>
                  </a:cubicBezTo>
                  <a:cubicBezTo>
                    <a:pt x="348" y="654"/>
                    <a:pt x="340" y="656"/>
                    <a:pt x="337" y="663"/>
                  </a:cubicBezTo>
                  <a:cubicBezTo>
                    <a:pt x="343" y="664"/>
                    <a:pt x="349" y="660"/>
                    <a:pt x="353" y="663"/>
                  </a:cubicBezTo>
                  <a:cubicBezTo>
                    <a:pt x="352" y="665"/>
                    <a:pt x="350" y="668"/>
                    <a:pt x="352" y="671"/>
                  </a:cubicBezTo>
                  <a:cubicBezTo>
                    <a:pt x="359" y="673"/>
                    <a:pt x="364" y="668"/>
                    <a:pt x="370" y="667"/>
                  </a:cubicBezTo>
                  <a:cubicBezTo>
                    <a:pt x="384" y="678"/>
                    <a:pt x="412" y="674"/>
                    <a:pt x="432" y="677"/>
                  </a:cubicBezTo>
                  <a:cubicBezTo>
                    <a:pt x="437" y="695"/>
                    <a:pt x="464" y="685"/>
                    <a:pt x="481" y="689"/>
                  </a:cubicBezTo>
                  <a:close/>
                  <a:moveTo>
                    <a:pt x="36" y="476"/>
                  </a:moveTo>
                  <a:cubicBezTo>
                    <a:pt x="32" y="481"/>
                    <a:pt x="28" y="485"/>
                    <a:pt x="30" y="495"/>
                  </a:cubicBezTo>
                  <a:cubicBezTo>
                    <a:pt x="24" y="504"/>
                    <a:pt x="17" y="516"/>
                    <a:pt x="20" y="531"/>
                  </a:cubicBezTo>
                  <a:cubicBezTo>
                    <a:pt x="44" y="530"/>
                    <a:pt x="49" y="494"/>
                    <a:pt x="39" y="476"/>
                  </a:cubicBezTo>
                  <a:lnTo>
                    <a:pt x="36" y="476"/>
                  </a:lnTo>
                  <a:close/>
                  <a:moveTo>
                    <a:pt x="814" y="503"/>
                  </a:moveTo>
                  <a:cubicBezTo>
                    <a:pt x="814" y="497"/>
                    <a:pt x="814" y="497"/>
                    <a:pt x="814" y="497"/>
                  </a:cubicBezTo>
                  <a:cubicBezTo>
                    <a:pt x="810" y="496"/>
                    <a:pt x="806" y="493"/>
                    <a:pt x="802" y="495"/>
                  </a:cubicBezTo>
                  <a:cubicBezTo>
                    <a:pt x="800" y="500"/>
                    <a:pt x="807" y="506"/>
                    <a:pt x="814" y="503"/>
                  </a:cubicBezTo>
                  <a:close/>
                  <a:moveTo>
                    <a:pt x="779" y="538"/>
                  </a:moveTo>
                  <a:cubicBezTo>
                    <a:pt x="786" y="545"/>
                    <a:pt x="793" y="556"/>
                    <a:pt x="806" y="554"/>
                  </a:cubicBezTo>
                  <a:cubicBezTo>
                    <a:pt x="805" y="547"/>
                    <a:pt x="797" y="548"/>
                    <a:pt x="796" y="541"/>
                  </a:cubicBezTo>
                  <a:cubicBezTo>
                    <a:pt x="799" y="534"/>
                    <a:pt x="807" y="540"/>
                    <a:pt x="812" y="538"/>
                  </a:cubicBezTo>
                  <a:cubicBezTo>
                    <a:pt x="815" y="536"/>
                    <a:pt x="810" y="535"/>
                    <a:pt x="809" y="532"/>
                  </a:cubicBezTo>
                  <a:cubicBezTo>
                    <a:pt x="813" y="532"/>
                    <a:pt x="814" y="529"/>
                    <a:pt x="815" y="526"/>
                  </a:cubicBezTo>
                  <a:cubicBezTo>
                    <a:pt x="809" y="515"/>
                    <a:pt x="798" y="523"/>
                    <a:pt x="790" y="527"/>
                  </a:cubicBezTo>
                  <a:cubicBezTo>
                    <a:pt x="790" y="525"/>
                    <a:pt x="788" y="526"/>
                    <a:pt x="788" y="525"/>
                  </a:cubicBezTo>
                  <a:cubicBezTo>
                    <a:pt x="791" y="515"/>
                    <a:pt x="796" y="511"/>
                    <a:pt x="796" y="500"/>
                  </a:cubicBezTo>
                  <a:cubicBezTo>
                    <a:pt x="791" y="500"/>
                    <a:pt x="789" y="504"/>
                    <a:pt x="784" y="505"/>
                  </a:cubicBezTo>
                  <a:cubicBezTo>
                    <a:pt x="784" y="507"/>
                    <a:pt x="783" y="509"/>
                    <a:pt x="783" y="512"/>
                  </a:cubicBezTo>
                  <a:cubicBezTo>
                    <a:pt x="772" y="514"/>
                    <a:pt x="773" y="529"/>
                    <a:pt x="780" y="534"/>
                  </a:cubicBezTo>
                  <a:cubicBezTo>
                    <a:pt x="780" y="536"/>
                    <a:pt x="778" y="536"/>
                    <a:pt x="779" y="538"/>
                  </a:cubicBezTo>
                  <a:close/>
                  <a:moveTo>
                    <a:pt x="724" y="526"/>
                  </a:moveTo>
                  <a:cubicBezTo>
                    <a:pt x="727" y="519"/>
                    <a:pt x="735" y="517"/>
                    <a:pt x="740" y="512"/>
                  </a:cubicBezTo>
                  <a:cubicBezTo>
                    <a:pt x="736" y="502"/>
                    <a:pt x="716" y="511"/>
                    <a:pt x="712" y="516"/>
                  </a:cubicBezTo>
                  <a:cubicBezTo>
                    <a:pt x="703" y="512"/>
                    <a:pt x="695" y="516"/>
                    <a:pt x="687" y="516"/>
                  </a:cubicBezTo>
                  <a:cubicBezTo>
                    <a:pt x="681" y="517"/>
                    <a:pt x="675" y="513"/>
                    <a:pt x="668" y="511"/>
                  </a:cubicBezTo>
                  <a:cubicBezTo>
                    <a:pt x="666" y="511"/>
                    <a:pt x="663" y="512"/>
                    <a:pt x="661" y="511"/>
                  </a:cubicBezTo>
                  <a:cubicBezTo>
                    <a:pt x="659" y="510"/>
                    <a:pt x="657" y="506"/>
                    <a:pt x="654" y="506"/>
                  </a:cubicBezTo>
                  <a:cubicBezTo>
                    <a:pt x="643" y="504"/>
                    <a:pt x="640" y="521"/>
                    <a:pt x="628" y="517"/>
                  </a:cubicBezTo>
                  <a:cubicBezTo>
                    <a:pt x="625" y="523"/>
                    <a:pt x="617" y="530"/>
                    <a:pt x="623" y="538"/>
                  </a:cubicBezTo>
                  <a:cubicBezTo>
                    <a:pt x="613" y="541"/>
                    <a:pt x="607" y="553"/>
                    <a:pt x="613" y="564"/>
                  </a:cubicBezTo>
                  <a:cubicBezTo>
                    <a:pt x="599" y="566"/>
                    <a:pt x="598" y="578"/>
                    <a:pt x="599" y="589"/>
                  </a:cubicBezTo>
                  <a:cubicBezTo>
                    <a:pt x="602" y="593"/>
                    <a:pt x="607" y="589"/>
                    <a:pt x="612" y="590"/>
                  </a:cubicBezTo>
                  <a:cubicBezTo>
                    <a:pt x="612" y="597"/>
                    <a:pt x="612" y="600"/>
                    <a:pt x="615" y="604"/>
                  </a:cubicBezTo>
                  <a:cubicBezTo>
                    <a:pt x="616" y="616"/>
                    <a:pt x="599" y="622"/>
                    <a:pt x="607" y="633"/>
                  </a:cubicBezTo>
                  <a:cubicBezTo>
                    <a:pt x="614" y="643"/>
                    <a:pt x="636" y="635"/>
                    <a:pt x="628" y="617"/>
                  </a:cubicBezTo>
                  <a:cubicBezTo>
                    <a:pt x="634" y="610"/>
                    <a:pt x="639" y="599"/>
                    <a:pt x="637" y="587"/>
                  </a:cubicBezTo>
                  <a:cubicBezTo>
                    <a:pt x="636" y="580"/>
                    <a:pt x="629" y="571"/>
                    <a:pt x="638" y="567"/>
                  </a:cubicBezTo>
                  <a:cubicBezTo>
                    <a:pt x="644" y="571"/>
                    <a:pt x="640" y="577"/>
                    <a:pt x="643" y="584"/>
                  </a:cubicBezTo>
                  <a:cubicBezTo>
                    <a:pt x="646" y="591"/>
                    <a:pt x="656" y="593"/>
                    <a:pt x="651" y="604"/>
                  </a:cubicBezTo>
                  <a:cubicBezTo>
                    <a:pt x="660" y="609"/>
                    <a:pt x="655" y="628"/>
                    <a:pt x="661" y="636"/>
                  </a:cubicBezTo>
                  <a:cubicBezTo>
                    <a:pt x="667" y="635"/>
                    <a:pt x="670" y="636"/>
                    <a:pt x="678" y="637"/>
                  </a:cubicBezTo>
                  <a:cubicBezTo>
                    <a:pt x="678" y="632"/>
                    <a:pt x="678" y="627"/>
                    <a:pt x="681" y="624"/>
                  </a:cubicBezTo>
                  <a:cubicBezTo>
                    <a:pt x="685" y="627"/>
                    <a:pt x="688" y="626"/>
                    <a:pt x="692" y="623"/>
                  </a:cubicBezTo>
                  <a:cubicBezTo>
                    <a:pt x="695" y="606"/>
                    <a:pt x="680" y="608"/>
                    <a:pt x="677" y="597"/>
                  </a:cubicBezTo>
                  <a:cubicBezTo>
                    <a:pt x="677" y="592"/>
                    <a:pt x="683" y="592"/>
                    <a:pt x="682" y="585"/>
                  </a:cubicBezTo>
                  <a:cubicBezTo>
                    <a:pt x="675" y="582"/>
                    <a:pt x="671" y="578"/>
                    <a:pt x="674" y="568"/>
                  </a:cubicBezTo>
                  <a:cubicBezTo>
                    <a:pt x="672" y="565"/>
                    <a:pt x="667" y="565"/>
                    <a:pt x="664" y="562"/>
                  </a:cubicBezTo>
                  <a:cubicBezTo>
                    <a:pt x="672" y="561"/>
                    <a:pt x="675" y="551"/>
                    <a:pt x="683" y="549"/>
                  </a:cubicBezTo>
                  <a:cubicBezTo>
                    <a:pt x="687" y="547"/>
                    <a:pt x="692" y="550"/>
                    <a:pt x="697" y="547"/>
                  </a:cubicBezTo>
                  <a:cubicBezTo>
                    <a:pt x="694" y="529"/>
                    <a:pt x="677" y="547"/>
                    <a:pt x="662" y="541"/>
                  </a:cubicBezTo>
                  <a:cubicBezTo>
                    <a:pt x="658" y="544"/>
                    <a:pt x="657" y="550"/>
                    <a:pt x="651" y="551"/>
                  </a:cubicBezTo>
                  <a:cubicBezTo>
                    <a:pt x="646" y="545"/>
                    <a:pt x="639" y="540"/>
                    <a:pt x="632" y="537"/>
                  </a:cubicBezTo>
                  <a:cubicBezTo>
                    <a:pt x="634" y="530"/>
                    <a:pt x="635" y="522"/>
                    <a:pt x="642" y="521"/>
                  </a:cubicBezTo>
                  <a:cubicBezTo>
                    <a:pt x="649" y="520"/>
                    <a:pt x="657" y="526"/>
                    <a:pt x="666" y="524"/>
                  </a:cubicBezTo>
                  <a:cubicBezTo>
                    <a:pt x="669" y="523"/>
                    <a:pt x="669" y="521"/>
                    <a:pt x="672" y="521"/>
                  </a:cubicBezTo>
                  <a:cubicBezTo>
                    <a:pt x="684" y="520"/>
                    <a:pt x="694" y="530"/>
                    <a:pt x="705" y="530"/>
                  </a:cubicBezTo>
                  <a:cubicBezTo>
                    <a:pt x="711" y="529"/>
                    <a:pt x="717" y="522"/>
                    <a:pt x="724" y="526"/>
                  </a:cubicBezTo>
                  <a:close/>
                  <a:moveTo>
                    <a:pt x="200" y="524"/>
                  </a:moveTo>
                  <a:cubicBezTo>
                    <a:pt x="203" y="525"/>
                    <a:pt x="206" y="528"/>
                    <a:pt x="210" y="526"/>
                  </a:cubicBezTo>
                  <a:cubicBezTo>
                    <a:pt x="210" y="524"/>
                    <a:pt x="211" y="524"/>
                    <a:pt x="211" y="523"/>
                  </a:cubicBezTo>
                  <a:cubicBezTo>
                    <a:pt x="209" y="518"/>
                    <a:pt x="199" y="514"/>
                    <a:pt x="200" y="524"/>
                  </a:cubicBezTo>
                  <a:close/>
                  <a:moveTo>
                    <a:pt x="344" y="526"/>
                  </a:moveTo>
                  <a:cubicBezTo>
                    <a:pt x="342" y="524"/>
                    <a:pt x="340" y="525"/>
                    <a:pt x="337" y="525"/>
                  </a:cubicBezTo>
                  <a:cubicBezTo>
                    <a:pt x="335" y="529"/>
                    <a:pt x="338" y="532"/>
                    <a:pt x="343" y="532"/>
                  </a:cubicBezTo>
                  <a:cubicBezTo>
                    <a:pt x="342" y="529"/>
                    <a:pt x="344" y="529"/>
                    <a:pt x="344" y="526"/>
                  </a:cubicBezTo>
                  <a:close/>
                  <a:moveTo>
                    <a:pt x="219" y="537"/>
                  </a:moveTo>
                  <a:cubicBezTo>
                    <a:pt x="221" y="543"/>
                    <a:pt x="223" y="549"/>
                    <a:pt x="228" y="552"/>
                  </a:cubicBezTo>
                  <a:cubicBezTo>
                    <a:pt x="238" y="547"/>
                    <a:pt x="227" y="527"/>
                    <a:pt x="219" y="537"/>
                  </a:cubicBezTo>
                  <a:close/>
                  <a:moveTo>
                    <a:pt x="346" y="541"/>
                  </a:moveTo>
                  <a:cubicBezTo>
                    <a:pt x="343" y="540"/>
                    <a:pt x="343" y="538"/>
                    <a:pt x="339" y="538"/>
                  </a:cubicBezTo>
                  <a:cubicBezTo>
                    <a:pt x="336" y="544"/>
                    <a:pt x="338" y="547"/>
                    <a:pt x="344" y="549"/>
                  </a:cubicBezTo>
                  <a:cubicBezTo>
                    <a:pt x="345" y="547"/>
                    <a:pt x="346" y="545"/>
                    <a:pt x="346" y="541"/>
                  </a:cubicBezTo>
                  <a:close/>
                  <a:moveTo>
                    <a:pt x="1189" y="790"/>
                  </a:moveTo>
                  <a:cubicBezTo>
                    <a:pt x="1191" y="783"/>
                    <a:pt x="1186" y="781"/>
                    <a:pt x="1188" y="774"/>
                  </a:cubicBezTo>
                  <a:cubicBezTo>
                    <a:pt x="1185" y="772"/>
                    <a:pt x="1180" y="772"/>
                    <a:pt x="1182" y="766"/>
                  </a:cubicBezTo>
                  <a:cubicBezTo>
                    <a:pt x="1178" y="763"/>
                    <a:pt x="1173" y="762"/>
                    <a:pt x="1172" y="757"/>
                  </a:cubicBezTo>
                  <a:cubicBezTo>
                    <a:pt x="1174" y="755"/>
                    <a:pt x="1175" y="754"/>
                    <a:pt x="1175" y="750"/>
                  </a:cubicBezTo>
                  <a:cubicBezTo>
                    <a:pt x="1171" y="748"/>
                    <a:pt x="1168" y="750"/>
                    <a:pt x="1164" y="748"/>
                  </a:cubicBezTo>
                  <a:cubicBezTo>
                    <a:pt x="1161" y="743"/>
                    <a:pt x="1156" y="737"/>
                    <a:pt x="1158" y="730"/>
                  </a:cubicBezTo>
                  <a:cubicBezTo>
                    <a:pt x="1153" y="722"/>
                    <a:pt x="1143" y="719"/>
                    <a:pt x="1142" y="707"/>
                  </a:cubicBezTo>
                  <a:cubicBezTo>
                    <a:pt x="1145" y="704"/>
                    <a:pt x="1151" y="704"/>
                    <a:pt x="1155" y="701"/>
                  </a:cubicBezTo>
                  <a:cubicBezTo>
                    <a:pt x="1154" y="684"/>
                    <a:pt x="1133" y="686"/>
                    <a:pt x="1125" y="676"/>
                  </a:cubicBezTo>
                  <a:cubicBezTo>
                    <a:pt x="1128" y="662"/>
                    <a:pt x="1122" y="662"/>
                    <a:pt x="1116" y="656"/>
                  </a:cubicBezTo>
                  <a:cubicBezTo>
                    <a:pt x="1109" y="650"/>
                    <a:pt x="1107" y="641"/>
                    <a:pt x="1096" y="643"/>
                  </a:cubicBezTo>
                  <a:cubicBezTo>
                    <a:pt x="1083" y="629"/>
                    <a:pt x="1063" y="623"/>
                    <a:pt x="1046" y="612"/>
                  </a:cubicBezTo>
                  <a:cubicBezTo>
                    <a:pt x="1046" y="614"/>
                    <a:pt x="1043" y="613"/>
                    <a:pt x="1043" y="614"/>
                  </a:cubicBezTo>
                  <a:cubicBezTo>
                    <a:pt x="1037" y="607"/>
                    <a:pt x="1032" y="607"/>
                    <a:pt x="1021" y="605"/>
                  </a:cubicBezTo>
                  <a:cubicBezTo>
                    <a:pt x="1001" y="602"/>
                    <a:pt x="989" y="575"/>
                    <a:pt x="971" y="586"/>
                  </a:cubicBezTo>
                  <a:cubicBezTo>
                    <a:pt x="968" y="588"/>
                    <a:pt x="972" y="592"/>
                    <a:pt x="970" y="593"/>
                  </a:cubicBezTo>
                  <a:cubicBezTo>
                    <a:pt x="966" y="594"/>
                    <a:pt x="956" y="592"/>
                    <a:pt x="952" y="593"/>
                  </a:cubicBezTo>
                  <a:cubicBezTo>
                    <a:pt x="955" y="610"/>
                    <a:pt x="919" y="617"/>
                    <a:pt x="923" y="595"/>
                  </a:cubicBezTo>
                  <a:cubicBezTo>
                    <a:pt x="919" y="594"/>
                    <a:pt x="918" y="596"/>
                    <a:pt x="915" y="596"/>
                  </a:cubicBezTo>
                  <a:cubicBezTo>
                    <a:pt x="912" y="584"/>
                    <a:pt x="918" y="557"/>
                    <a:pt x="898" y="560"/>
                  </a:cubicBezTo>
                  <a:cubicBezTo>
                    <a:pt x="886" y="544"/>
                    <a:pt x="867" y="555"/>
                    <a:pt x="852" y="561"/>
                  </a:cubicBezTo>
                  <a:cubicBezTo>
                    <a:pt x="849" y="560"/>
                    <a:pt x="850" y="556"/>
                    <a:pt x="844" y="557"/>
                  </a:cubicBezTo>
                  <a:cubicBezTo>
                    <a:pt x="840" y="571"/>
                    <a:pt x="858" y="571"/>
                    <a:pt x="869" y="574"/>
                  </a:cubicBezTo>
                  <a:cubicBezTo>
                    <a:pt x="869" y="577"/>
                    <a:pt x="869" y="581"/>
                    <a:pt x="870" y="583"/>
                  </a:cubicBezTo>
                  <a:cubicBezTo>
                    <a:pt x="879" y="591"/>
                    <a:pt x="901" y="579"/>
                    <a:pt x="905" y="592"/>
                  </a:cubicBezTo>
                  <a:cubicBezTo>
                    <a:pt x="897" y="590"/>
                    <a:pt x="888" y="592"/>
                    <a:pt x="880" y="593"/>
                  </a:cubicBezTo>
                  <a:cubicBezTo>
                    <a:pt x="876" y="593"/>
                    <a:pt x="869" y="590"/>
                    <a:pt x="867" y="596"/>
                  </a:cubicBezTo>
                  <a:cubicBezTo>
                    <a:pt x="872" y="603"/>
                    <a:pt x="882" y="600"/>
                    <a:pt x="883" y="609"/>
                  </a:cubicBezTo>
                  <a:cubicBezTo>
                    <a:pt x="883" y="610"/>
                    <a:pt x="876" y="618"/>
                    <a:pt x="881" y="621"/>
                  </a:cubicBezTo>
                  <a:cubicBezTo>
                    <a:pt x="894" y="622"/>
                    <a:pt x="892" y="609"/>
                    <a:pt x="900" y="607"/>
                  </a:cubicBezTo>
                  <a:cubicBezTo>
                    <a:pt x="901" y="610"/>
                    <a:pt x="904" y="614"/>
                    <a:pt x="907" y="617"/>
                  </a:cubicBezTo>
                  <a:cubicBezTo>
                    <a:pt x="910" y="620"/>
                    <a:pt x="914" y="619"/>
                    <a:pt x="918" y="621"/>
                  </a:cubicBezTo>
                  <a:cubicBezTo>
                    <a:pt x="922" y="623"/>
                    <a:pt x="924" y="630"/>
                    <a:pt x="929" y="632"/>
                  </a:cubicBezTo>
                  <a:cubicBezTo>
                    <a:pt x="934" y="634"/>
                    <a:pt x="940" y="632"/>
                    <a:pt x="945" y="634"/>
                  </a:cubicBezTo>
                  <a:cubicBezTo>
                    <a:pt x="948" y="635"/>
                    <a:pt x="950" y="640"/>
                    <a:pt x="954" y="642"/>
                  </a:cubicBezTo>
                  <a:cubicBezTo>
                    <a:pt x="967" y="649"/>
                    <a:pt x="982" y="651"/>
                    <a:pt x="986" y="663"/>
                  </a:cubicBezTo>
                  <a:cubicBezTo>
                    <a:pt x="986" y="665"/>
                    <a:pt x="985" y="668"/>
                    <a:pt x="985" y="670"/>
                  </a:cubicBezTo>
                  <a:cubicBezTo>
                    <a:pt x="986" y="673"/>
                    <a:pt x="990" y="677"/>
                    <a:pt x="991" y="679"/>
                  </a:cubicBezTo>
                  <a:cubicBezTo>
                    <a:pt x="991" y="678"/>
                    <a:pt x="988" y="683"/>
                    <a:pt x="988" y="683"/>
                  </a:cubicBezTo>
                  <a:cubicBezTo>
                    <a:pt x="988" y="686"/>
                    <a:pt x="993" y="686"/>
                    <a:pt x="992" y="690"/>
                  </a:cubicBezTo>
                  <a:cubicBezTo>
                    <a:pt x="978" y="690"/>
                    <a:pt x="969" y="695"/>
                    <a:pt x="968" y="707"/>
                  </a:cubicBezTo>
                  <a:cubicBezTo>
                    <a:pt x="980" y="709"/>
                    <a:pt x="997" y="708"/>
                    <a:pt x="1010" y="707"/>
                  </a:cubicBezTo>
                  <a:cubicBezTo>
                    <a:pt x="1015" y="720"/>
                    <a:pt x="1024" y="732"/>
                    <a:pt x="1040" y="732"/>
                  </a:cubicBezTo>
                  <a:cubicBezTo>
                    <a:pt x="1042" y="732"/>
                    <a:pt x="1045" y="731"/>
                    <a:pt x="1047" y="731"/>
                  </a:cubicBezTo>
                  <a:cubicBezTo>
                    <a:pt x="1051" y="732"/>
                    <a:pt x="1054" y="736"/>
                    <a:pt x="1057" y="736"/>
                  </a:cubicBezTo>
                  <a:cubicBezTo>
                    <a:pt x="1062" y="736"/>
                    <a:pt x="1068" y="734"/>
                    <a:pt x="1071" y="731"/>
                  </a:cubicBezTo>
                  <a:cubicBezTo>
                    <a:pt x="1071" y="724"/>
                    <a:pt x="1064" y="725"/>
                    <a:pt x="1062" y="720"/>
                  </a:cubicBezTo>
                  <a:cubicBezTo>
                    <a:pt x="1066" y="717"/>
                    <a:pt x="1071" y="722"/>
                    <a:pt x="1077" y="721"/>
                  </a:cubicBezTo>
                  <a:cubicBezTo>
                    <a:pt x="1080" y="712"/>
                    <a:pt x="1088" y="713"/>
                    <a:pt x="1095" y="710"/>
                  </a:cubicBezTo>
                  <a:cubicBezTo>
                    <a:pt x="1102" y="724"/>
                    <a:pt x="1130" y="718"/>
                    <a:pt x="1126" y="743"/>
                  </a:cubicBezTo>
                  <a:cubicBezTo>
                    <a:pt x="1129" y="744"/>
                    <a:pt x="1132" y="745"/>
                    <a:pt x="1135" y="746"/>
                  </a:cubicBezTo>
                  <a:cubicBezTo>
                    <a:pt x="1139" y="755"/>
                    <a:pt x="1137" y="761"/>
                    <a:pt x="1141" y="767"/>
                  </a:cubicBezTo>
                  <a:cubicBezTo>
                    <a:pt x="1149" y="776"/>
                    <a:pt x="1165" y="771"/>
                    <a:pt x="1175" y="777"/>
                  </a:cubicBezTo>
                  <a:cubicBezTo>
                    <a:pt x="1181" y="781"/>
                    <a:pt x="1181" y="790"/>
                    <a:pt x="1189" y="790"/>
                  </a:cubicBezTo>
                  <a:close/>
                  <a:moveTo>
                    <a:pt x="332" y="558"/>
                  </a:moveTo>
                  <a:cubicBezTo>
                    <a:pt x="334" y="559"/>
                    <a:pt x="335" y="561"/>
                    <a:pt x="338" y="561"/>
                  </a:cubicBezTo>
                  <a:cubicBezTo>
                    <a:pt x="339" y="560"/>
                    <a:pt x="339" y="554"/>
                    <a:pt x="338" y="553"/>
                  </a:cubicBezTo>
                  <a:cubicBezTo>
                    <a:pt x="333" y="551"/>
                    <a:pt x="333" y="555"/>
                    <a:pt x="332" y="558"/>
                  </a:cubicBezTo>
                  <a:close/>
                  <a:moveTo>
                    <a:pt x="687" y="562"/>
                  </a:moveTo>
                  <a:cubicBezTo>
                    <a:pt x="689" y="567"/>
                    <a:pt x="699" y="566"/>
                    <a:pt x="699" y="560"/>
                  </a:cubicBezTo>
                  <a:cubicBezTo>
                    <a:pt x="698" y="556"/>
                    <a:pt x="686" y="556"/>
                    <a:pt x="687" y="562"/>
                  </a:cubicBezTo>
                  <a:close/>
                  <a:moveTo>
                    <a:pt x="713" y="568"/>
                  </a:moveTo>
                  <a:cubicBezTo>
                    <a:pt x="722" y="571"/>
                    <a:pt x="739" y="571"/>
                    <a:pt x="749" y="568"/>
                  </a:cubicBezTo>
                  <a:cubicBezTo>
                    <a:pt x="737" y="570"/>
                    <a:pt x="719" y="555"/>
                    <a:pt x="713" y="568"/>
                  </a:cubicBezTo>
                  <a:close/>
                  <a:moveTo>
                    <a:pt x="244" y="590"/>
                  </a:moveTo>
                  <a:cubicBezTo>
                    <a:pt x="250" y="587"/>
                    <a:pt x="246" y="578"/>
                    <a:pt x="244" y="573"/>
                  </a:cubicBezTo>
                  <a:cubicBezTo>
                    <a:pt x="235" y="572"/>
                    <a:pt x="237" y="590"/>
                    <a:pt x="244" y="590"/>
                  </a:cubicBezTo>
                  <a:close/>
                  <a:moveTo>
                    <a:pt x="822" y="585"/>
                  </a:moveTo>
                  <a:cubicBezTo>
                    <a:pt x="828" y="584"/>
                    <a:pt x="833" y="582"/>
                    <a:pt x="835" y="577"/>
                  </a:cubicBezTo>
                  <a:cubicBezTo>
                    <a:pt x="830" y="575"/>
                    <a:pt x="815" y="571"/>
                    <a:pt x="814" y="578"/>
                  </a:cubicBezTo>
                  <a:cubicBezTo>
                    <a:pt x="814" y="581"/>
                    <a:pt x="818" y="580"/>
                    <a:pt x="818" y="584"/>
                  </a:cubicBezTo>
                  <a:cubicBezTo>
                    <a:pt x="809" y="588"/>
                    <a:pt x="784" y="583"/>
                    <a:pt x="788" y="599"/>
                  </a:cubicBezTo>
                  <a:cubicBezTo>
                    <a:pt x="794" y="598"/>
                    <a:pt x="795" y="601"/>
                    <a:pt x="799" y="602"/>
                  </a:cubicBezTo>
                  <a:cubicBezTo>
                    <a:pt x="806" y="596"/>
                    <a:pt x="811" y="601"/>
                    <a:pt x="821" y="598"/>
                  </a:cubicBezTo>
                  <a:cubicBezTo>
                    <a:pt x="821" y="600"/>
                    <a:pt x="822" y="603"/>
                    <a:pt x="823" y="605"/>
                  </a:cubicBezTo>
                  <a:cubicBezTo>
                    <a:pt x="831" y="605"/>
                    <a:pt x="836" y="607"/>
                    <a:pt x="842" y="611"/>
                  </a:cubicBezTo>
                  <a:cubicBezTo>
                    <a:pt x="847" y="606"/>
                    <a:pt x="839" y="602"/>
                    <a:pt x="839" y="596"/>
                  </a:cubicBezTo>
                  <a:cubicBezTo>
                    <a:pt x="835" y="591"/>
                    <a:pt x="826" y="590"/>
                    <a:pt x="822" y="585"/>
                  </a:cubicBezTo>
                  <a:close/>
                  <a:moveTo>
                    <a:pt x="387" y="597"/>
                  </a:moveTo>
                  <a:cubicBezTo>
                    <a:pt x="390" y="595"/>
                    <a:pt x="394" y="596"/>
                    <a:pt x="396" y="598"/>
                  </a:cubicBezTo>
                  <a:cubicBezTo>
                    <a:pt x="413" y="585"/>
                    <a:pt x="374" y="576"/>
                    <a:pt x="387" y="597"/>
                  </a:cubicBezTo>
                  <a:close/>
                  <a:moveTo>
                    <a:pt x="750" y="595"/>
                  </a:moveTo>
                  <a:cubicBezTo>
                    <a:pt x="750" y="601"/>
                    <a:pt x="761" y="606"/>
                    <a:pt x="770" y="602"/>
                  </a:cubicBezTo>
                  <a:cubicBezTo>
                    <a:pt x="775" y="588"/>
                    <a:pt x="749" y="582"/>
                    <a:pt x="750" y="595"/>
                  </a:cubicBezTo>
                  <a:close/>
                  <a:moveTo>
                    <a:pt x="252" y="589"/>
                  </a:moveTo>
                  <a:cubicBezTo>
                    <a:pt x="251" y="590"/>
                    <a:pt x="250" y="592"/>
                    <a:pt x="251" y="594"/>
                  </a:cubicBezTo>
                  <a:cubicBezTo>
                    <a:pt x="257" y="598"/>
                    <a:pt x="260" y="588"/>
                    <a:pt x="252" y="589"/>
                  </a:cubicBezTo>
                  <a:close/>
                  <a:moveTo>
                    <a:pt x="253" y="598"/>
                  </a:moveTo>
                  <a:cubicBezTo>
                    <a:pt x="254" y="604"/>
                    <a:pt x="258" y="607"/>
                    <a:pt x="264" y="608"/>
                  </a:cubicBezTo>
                  <a:cubicBezTo>
                    <a:pt x="267" y="602"/>
                    <a:pt x="260" y="598"/>
                    <a:pt x="253" y="598"/>
                  </a:cubicBezTo>
                  <a:close/>
                  <a:moveTo>
                    <a:pt x="1154" y="627"/>
                  </a:moveTo>
                  <a:cubicBezTo>
                    <a:pt x="1164" y="620"/>
                    <a:pt x="1145" y="613"/>
                    <a:pt x="1141" y="622"/>
                  </a:cubicBezTo>
                  <a:cubicBezTo>
                    <a:pt x="1146" y="624"/>
                    <a:pt x="1147" y="629"/>
                    <a:pt x="1154" y="627"/>
                  </a:cubicBezTo>
                  <a:close/>
                  <a:moveTo>
                    <a:pt x="628" y="647"/>
                  </a:moveTo>
                  <a:cubicBezTo>
                    <a:pt x="635" y="647"/>
                    <a:pt x="635" y="647"/>
                    <a:pt x="635" y="647"/>
                  </a:cubicBezTo>
                  <a:cubicBezTo>
                    <a:pt x="636" y="644"/>
                    <a:pt x="638" y="640"/>
                    <a:pt x="636" y="637"/>
                  </a:cubicBezTo>
                  <a:cubicBezTo>
                    <a:pt x="631" y="638"/>
                    <a:pt x="629" y="642"/>
                    <a:pt x="628" y="647"/>
                  </a:cubicBezTo>
                  <a:close/>
                  <a:moveTo>
                    <a:pt x="1227" y="668"/>
                  </a:moveTo>
                  <a:cubicBezTo>
                    <a:pt x="1232" y="673"/>
                    <a:pt x="1236" y="673"/>
                    <a:pt x="1237" y="677"/>
                  </a:cubicBezTo>
                  <a:cubicBezTo>
                    <a:pt x="1239" y="683"/>
                    <a:pt x="1232" y="698"/>
                    <a:pt x="1242" y="698"/>
                  </a:cubicBezTo>
                  <a:cubicBezTo>
                    <a:pt x="1248" y="697"/>
                    <a:pt x="1249" y="687"/>
                    <a:pt x="1247" y="681"/>
                  </a:cubicBezTo>
                  <a:cubicBezTo>
                    <a:pt x="1243" y="669"/>
                    <a:pt x="1218" y="655"/>
                    <a:pt x="1213" y="642"/>
                  </a:cubicBezTo>
                  <a:cubicBezTo>
                    <a:pt x="1211" y="642"/>
                    <a:pt x="1211" y="642"/>
                    <a:pt x="1211" y="642"/>
                  </a:cubicBezTo>
                  <a:cubicBezTo>
                    <a:pt x="1210" y="645"/>
                    <a:pt x="1208" y="646"/>
                    <a:pt x="1208" y="650"/>
                  </a:cubicBezTo>
                  <a:cubicBezTo>
                    <a:pt x="1218" y="652"/>
                    <a:pt x="1220" y="661"/>
                    <a:pt x="1227" y="668"/>
                  </a:cubicBezTo>
                  <a:close/>
                  <a:moveTo>
                    <a:pt x="906" y="673"/>
                  </a:moveTo>
                  <a:cubicBezTo>
                    <a:pt x="913" y="668"/>
                    <a:pt x="910" y="653"/>
                    <a:pt x="918" y="650"/>
                  </a:cubicBezTo>
                  <a:cubicBezTo>
                    <a:pt x="910" y="643"/>
                    <a:pt x="907" y="656"/>
                    <a:pt x="902" y="659"/>
                  </a:cubicBezTo>
                  <a:cubicBezTo>
                    <a:pt x="903" y="664"/>
                    <a:pt x="900" y="673"/>
                    <a:pt x="906" y="673"/>
                  </a:cubicBezTo>
                  <a:close/>
                  <a:moveTo>
                    <a:pt x="488" y="659"/>
                  </a:moveTo>
                  <a:cubicBezTo>
                    <a:pt x="496" y="665"/>
                    <a:pt x="509" y="656"/>
                    <a:pt x="510" y="650"/>
                  </a:cubicBezTo>
                  <a:cubicBezTo>
                    <a:pt x="502" y="650"/>
                    <a:pt x="487" y="649"/>
                    <a:pt x="488" y="659"/>
                  </a:cubicBezTo>
                  <a:close/>
                  <a:moveTo>
                    <a:pt x="729" y="679"/>
                  </a:moveTo>
                  <a:cubicBezTo>
                    <a:pt x="733" y="680"/>
                    <a:pt x="742" y="678"/>
                    <a:pt x="748" y="677"/>
                  </a:cubicBezTo>
                  <a:cubicBezTo>
                    <a:pt x="744" y="672"/>
                    <a:pt x="728" y="668"/>
                    <a:pt x="729" y="679"/>
                  </a:cubicBezTo>
                  <a:close/>
                  <a:moveTo>
                    <a:pt x="599" y="676"/>
                  </a:moveTo>
                  <a:cubicBezTo>
                    <a:pt x="591" y="678"/>
                    <a:pt x="583" y="674"/>
                    <a:pt x="579" y="675"/>
                  </a:cubicBezTo>
                  <a:cubicBezTo>
                    <a:pt x="579" y="689"/>
                    <a:pt x="605" y="698"/>
                    <a:pt x="599" y="676"/>
                  </a:cubicBezTo>
                  <a:close/>
                  <a:moveTo>
                    <a:pt x="835" y="687"/>
                  </a:moveTo>
                  <a:cubicBezTo>
                    <a:pt x="843" y="689"/>
                    <a:pt x="855" y="687"/>
                    <a:pt x="859" y="680"/>
                  </a:cubicBezTo>
                  <a:cubicBezTo>
                    <a:pt x="854" y="671"/>
                    <a:pt x="837" y="678"/>
                    <a:pt x="835" y="687"/>
                  </a:cubicBezTo>
                  <a:close/>
                  <a:moveTo>
                    <a:pt x="546" y="683"/>
                  </a:moveTo>
                  <a:cubicBezTo>
                    <a:pt x="548" y="675"/>
                    <a:pt x="533" y="674"/>
                    <a:pt x="533" y="681"/>
                  </a:cubicBezTo>
                  <a:cubicBezTo>
                    <a:pt x="534" y="685"/>
                    <a:pt x="543" y="685"/>
                    <a:pt x="546" y="683"/>
                  </a:cubicBezTo>
                  <a:close/>
                  <a:moveTo>
                    <a:pt x="1211" y="713"/>
                  </a:moveTo>
                  <a:cubicBezTo>
                    <a:pt x="1212" y="713"/>
                    <a:pt x="1216" y="709"/>
                    <a:pt x="1220" y="707"/>
                  </a:cubicBezTo>
                  <a:cubicBezTo>
                    <a:pt x="1221" y="707"/>
                    <a:pt x="1223" y="708"/>
                    <a:pt x="1224" y="707"/>
                  </a:cubicBezTo>
                  <a:cubicBezTo>
                    <a:pt x="1237" y="698"/>
                    <a:pt x="1235" y="665"/>
                    <a:pt x="1213" y="680"/>
                  </a:cubicBezTo>
                  <a:cubicBezTo>
                    <a:pt x="1213" y="686"/>
                    <a:pt x="1219" y="685"/>
                    <a:pt x="1218" y="692"/>
                  </a:cubicBezTo>
                  <a:cubicBezTo>
                    <a:pt x="1209" y="698"/>
                    <a:pt x="1198" y="692"/>
                    <a:pt x="1188" y="693"/>
                  </a:cubicBezTo>
                  <a:cubicBezTo>
                    <a:pt x="1182" y="693"/>
                    <a:pt x="1176" y="698"/>
                    <a:pt x="1169" y="697"/>
                  </a:cubicBezTo>
                  <a:cubicBezTo>
                    <a:pt x="1173" y="711"/>
                    <a:pt x="1195" y="716"/>
                    <a:pt x="1211" y="713"/>
                  </a:cubicBezTo>
                  <a:close/>
                  <a:moveTo>
                    <a:pt x="684" y="678"/>
                  </a:moveTo>
                  <a:cubicBezTo>
                    <a:pt x="676" y="677"/>
                    <a:pt x="672" y="684"/>
                    <a:pt x="665" y="684"/>
                  </a:cubicBezTo>
                  <a:cubicBezTo>
                    <a:pt x="660" y="684"/>
                    <a:pt x="654" y="678"/>
                    <a:pt x="648" y="685"/>
                  </a:cubicBezTo>
                  <a:cubicBezTo>
                    <a:pt x="641" y="672"/>
                    <a:pt x="626" y="681"/>
                    <a:pt x="618" y="687"/>
                  </a:cubicBezTo>
                  <a:cubicBezTo>
                    <a:pt x="614" y="688"/>
                    <a:pt x="607" y="685"/>
                    <a:pt x="608" y="690"/>
                  </a:cubicBezTo>
                  <a:cubicBezTo>
                    <a:pt x="613" y="693"/>
                    <a:pt x="619" y="695"/>
                    <a:pt x="628" y="695"/>
                  </a:cubicBezTo>
                  <a:cubicBezTo>
                    <a:pt x="643" y="685"/>
                    <a:pt x="680" y="700"/>
                    <a:pt x="684" y="678"/>
                  </a:cubicBezTo>
                  <a:close/>
                  <a:moveTo>
                    <a:pt x="707" y="685"/>
                  </a:moveTo>
                  <a:cubicBezTo>
                    <a:pt x="710" y="685"/>
                    <a:pt x="713" y="684"/>
                    <a:pt x="712" y="680"/>
                  </a:cubicBezTo>
                  <a:cubicBezTo>
                    <a:pt x="708" y="677"/>
                    <a:pt x="702" y="681"/>
                    <a:pt x="707" y="685"/>
                  </a:cubicBezTo>
                  <a:close/>
                  <a:moveTo>
                    <a:pt x="563" y="700"/>
                  </a:moveTo>
                  <a:cubicBezTo>
                    <a:pt x="568" y="694"/>
                    <a:pt x="584" y="702"/>
                    <a:pt x="584" y="689"/>
                  </a:cubicBezTo>
                  <a:cubicBezTo>
                    <a:pt x="569" y="685"/>
                    <a:pt x="551" y="677"/>
                    <a:pt x="545" y="694"/>
                  </a:cubicBezTo>
                  <a:cubicBezTo>
                    <a:pt x="552" y="694"/>
                    <a:pt x="559" y="695"/>
                    <a:pt x="563" y="700"/>
                  </a:cubicBezTo>
                  <a:close/>
                  <a:moveTo>
                    <a:pt x="708" y="714"/>
                  </a:moveTo>
                  <a:cubicBezTo>
                    <a:pt x="713" y="710"/>
                    <a:pt x="723" y="704"/>
                    <a:pt x="730" y="703"/>
                  </a:cubicBezTo>
                  <a:cubicBezTo>
                    <a:pt x="733" y="703"/>
                    <a:pt x="737" y="706"/>
                    <a:pt x="741" y="705"/>
                  </a:cubicBezTo>
                  <a:cubicBezTo>
                    <a:pt x="751" y="703"/>
                    <a:pt x="758" y="693"/>
                    <a:pt x="765" y="687"/>
                  </a:cubicBezTo>
                  <a:cubicBezTo>
                    <a:pt x="760" y="682"/>
                    <a:pt x="755" y="688"/>
                    <a:pt x="749" y="689"/>
                  </a:cubicBezTo>
                  <a:cubicBezTo>
                    <a:pt x="742" y="690"/>
                    <a:pt x="734" y="686"/>
                    <a:pt x="727" y="688"/>
                  </a:cubicBezTo>
                  <a:cubicBezTo>
                    <a:pt x="720" y="690"/>
                    <a:pt x="716" y="698"/>
                    <a:pt x="708" y="694"/>
                  </a:cubicBezTo>
                  <a:cubicBezTo>
                    <a:pt x="702" y="704"/>
                    <a:pt x="675" y="706"/>
                    <a:pt x="684" y="723"/>
                  </a:cubicBezTo>
                  <a:cubicBezTo>
                    <a:pt x="695" y="725"/>
                    <a:pt x="701" y="718"/>
                    <a:pt x="708" y="714"/>
                  </a:cubicBezTo>
                  <a:close/>
                  <a:moveTo>
                    <a:pt x="611" y="712"/>
                  </a:moveTo>
                  <a:cubicBezTo>
                    <a:pt x="612" y="714"/>
                    <a:pt x="612" y="717"/>
                    <a:pt x="613" y="719"/>
                  </a:cubicBezTo>
                  <a:cubicBezTo>
                    <a:pt x="618" y="720"/>
                    <a:pt x="624" y="720"/>
                    <a:pt x="628" y="719"/>
                  </a:cubicBezTo>
                  <a:cubicBezTo>
                    <a:pt x="627" y="701"/>
                    <a:pt x="609" y="700"/>
                    <a:pt x="593" y="702"/>
                  </a:cubicBezTo>
                  <a:cubicBezTo>
                    <a:pt x="591" y="711"/>
                    <a:pt x="601" y="715"/>
                    <a:pt x="611" y="712"/>
                  </a:cubicBezTo>
                  <a:close/>
                  <a:moveTo>
                    <a:pt x="1264" y="704"/>
                  </a:moveTo>
                  <a:cubicBezTo>
                    <a:pt x="1263" y="722"/>
                    <a:pt x="1273" y="737"/>
                    <a:pt x="1284" y="746"/>
                  </a:cubicBezTo>
                  <a:cubicBezTo>
                    <a:pt x="1290" y="727"/>
                    <a:pt x="1275" y="718"/>
                    <a:pt x="1269" y="704"/>
                  </a:cubicBezTo>
                  <a:lnTo>
                    <a:pt x="1264" y="704"/>
                  </a:lnTo>
                  <a:close/>
                  <a:moveTo>
                    <a:pt x="1299" y="750"/>
                  </a:moveTo>
                  <a:cubicBezTo>
                    <a:pt x="1302" y="747"/>
                    <a:pt x="1301" y="740"/>
                    <a:pt x="1295" y="741"/>
                  </a:cubicBezTo>
                  <a:cubicBezTo>
                    <a:pt x="1293" y="744"/>
                    <a:pt x="1295" y="750"/>
                    <a:pt x="1299" y="750"/>
                  </a:cubicBezTo>
                  <a:close/>
                  <a:moveTo>
                    <a:pt x="1028" y="1168"/>
                  </a:moveTo>
                  <a:cubicBezTo>
                    <a:pt x="1037" y="1168"/>
                    <a:pt x="1037" y="1168"/>
                    <a:pt x="1037" y="1168"/>
                  </a:cubicBezTo>
                  <a:cubicBezTo>
                    <a:pt x="1047" y="1157"/>
                    <a:pt x="1064" y="1152"/>
                    <a:pt x="1068" y="1135"/>
                  </a:cubicBezTo>
                  <a:cubicBezTo>
                    <a:pt x="1075" y="1130"/>
                    <a:pt x="1081" y="1124"/>
                    <a:pt x="1087" y="1118"/>
                  </a:cubicBezTo>
                  <a:cubicBezTo>
                    <a:pt x="1092" y="1113"/>
                    <a:pt x="1100" y="1105"/>
                    <a:pt x="1103" y="1098"/>
                  </a:cubicBezTo>
                  <a:cubicBezTo>
                    <a:pt x="1105" y="1093"/>
                    <a:pt x="1103" y="1088"/>
                    <a:pt x="1105" y="1083"/>
                  </a:cubicBezTo>
                  <a:cubicBezTo>
                    <a:pt x="1108" y="1072"/>
                    <a:pt x="1125" y="1062"/>
                    <a:pt x="1119" y="1044"/>
                  </a:cubicBezTo>
                  <a:cubicBezTo>
                    <a:pt x="1119" y="1041"/>
                    <a:pt x="1115" y="1041"/>
                    <a:pt x="1115" y="1038"/>
                  </a:cubicBezTo>
                  <a:cubicBezTo>
                    <a:pt x="1116" y="1035"/>
                    <a:pt x="1116" y="1030"/>
                    <a:pt x="1116" y="1025"/>
                  </a:cubicBezTo>
                  <a:cubicBezTo>
                    <a:pt x="1109" y="1020"/>
                    <a:pt x="1110" y="1007"/>
                    <a:pt x="1106" y="999"/>
                  </a:cubicBezTo>
                  <a:cubicBezTo>
                    <a:pt x="1123" y="999"/>
                    <a:pt x="1111" y="983"/>
                    <a:pt x="1104" y="980"/>
                  </a:cubicBezTo>
                  <a:cubicBezTo>
                    <a:pt x="1102" y="977"/>
                    <a:pt x="1101" y="986"/>
                    <a:pt x="1098" y="983"/>
                  </a:cubicBezTo>
                  <a:cubicBezTo>
                    <a:pt x="1099" y="976"/>
                    <a:pt x="1105" y="974"/>
                    <a:pt x="1104" y="966"/>
                  </a:cubicBezTo>
                  <a:cubicBezTo>
                    <a:pt x="1102" y="963"/>
                    <a:pt x="1098" y="962"/>
                    <a:pt x="1097" y="958"/>
                  </a:cubicBezTo>
                  <a:cubicBezTo>
                    <a:pt x="1108" y="941"/>
                    <a:pt x="1088" y="932"/>
                    <a:pt x="1077" y="926"/>
                  </a:cubicBezTo>
                  <a:cubicBezTo>
                    <a:pt x="1066" y="915"/>
                    <a:pt x="1076" y="901"/>
                    <a:pt x="1077" y="891"/>
                  </a:cubicBezTo>
                  <a:cubicBezTo>
                    <a:pt x="1078" y="879"/>
                    <a:pt x="1071" y="869"/>
                    <a:pt x="1072" y="860"/>
                  </a:cubicBezTo>
                  <a:cubicBezTo>
                    <a:pt x="1073" y="855"/>
                    <a:pt x="1077" y="852"/>
                    <a:pt x="1078" y="848"/>
                  </a:cubicBezTo>
                  <a:cubicBezTo>
                    <a:pt x="1079" y="842"/>
                    <a:pt x="1076" y="838"/>
                    <a:pt x="1077" y="833"/>
                  </a:cubicBezTo>
                  <a:cubicBezTo>
                    <a:pt x="1069" y="831"/>
                    <a:pt x="1067" y="820"/>
                    <a:pt x="1056" y="824"/>
                  </a:cubicBezTo>
                  <a:cubicBezTo>
                    <a:pt x="1053" y="810"/>
                    <a:pt x="1060" y="787"/>
                    <a:pt x="1050" y="774"/>
                  </a:cubicBezTo>
                  <a:cubicBezTo>
                    <a:pt x="1052" y="773"/>
                    <a:pt x="1054" y="771"/>
                    <a:pt x="1053" y="768"/>
                  </a:cubicBezTo>
                  <a:cubicBezTo>
                    <a:pt x="1048" y="755"/>
                    <a:pt x="1034" y="760"/>
                    <a:pt x="1028" y="769"/>
                  </a:cubicBezTo>
                  <a:cubicBezTo>
                    <a:pt x="1026" y="772"/>
                    <a:pt x="1031" y="777"/>
                    <a:pt x="1029" y="783"/>
                  </a:cubicBezTo>
                  <a:cubicBezTo>
                    <a:pt x="1025" y="788"/>
                    <a:pt x="1019" y="791"/>
                    <a:pt x="1015" y="795"/>
                  </a:cubicBezTo>
                  <a:cubicBezTo>
                    <a:pt x="1014" y="799"/>
                    <a:pt x="1017" y="798"/>
                    <a:pt x="1017" y="801"/>
                  </a:cubicBezTo>
                  <a:cubicBezTo>
                    <a:pt x="1014" y="803"/>
                    <a:pt x="1013" y="806"/>
                    <a:pt x="1010" y="808"/>
                  </a:cubicBezTo>
                  <a:cubicBezTo>
                    <a:pt x="1011" y="842"/>
                    <a:pt x="992" y="856"/>
                    <a:pt x="980" y="877"/>
                  </a:cubicBezTo>
                  <a:cubicBezTo>
                    <a:pt x="974" y="879"/>
                    <a:pt x="965" y="882"/>
                    <a:pt x="957" y="879"/>
                  </a:cubicBezTo>
                  <a:cubicBezTo>
                    <a:pt x="952" y="872"/>
                    <a:pt x="953" y="866"/>
                    <a:pt x="947" y="861"/>
                  </a:cubicBezTo>
                  <a:cubicBezTo>
                    <a:pt x="940" y="855"/>
                    <a:pt x="928" y="855"/>
                    <a:pt x="922" y="850"/>
                  </a:cubicBezTo>
                  <a:cubicBezTo>
                    <a:pt x="917" y="847"/>
                    <a:pt x="914" y="837"/>
                    <a:pt x="909" y="833"/>
                  </a:cubicBezTo>
                  <a:cubicBezTo>
                    <a:pt x="904" y="829"/>
                    <a:pt x="897" y="831"/>
                    <a:pt x="898" y="822"/>
                  </a:cubicBezTo>
                  <a:cubicBezTo>
                    <a:pt x="902" y="817"/>
                    <a:pt x="901" y="807"/>
                    <a:pt x="910" y="806"/>
                  </a:cubicBezTo>
                  <a:cubicBezTo>
                    <a:pt x="910" y="801"/>
                    <a:pt x="909" y="794"/>
                    <a:pt x="913" y="794"/>
                  </a:cubicBezTo>
                  <a:cubicBezTo>
                    <a:pt x="918" y="793"/>
                    <a:pt x="921" y="796"/>
                    <a:pt x="924" y="794"/>
                  </a:cubicBezTo>
                  <a:cubicBezTo>
                    <a:pt x="924" y="784"/>
                    <a:pt x="937" y="785"/>
                    <a:pt x="937" y="777"/>
                  </a:cubicBezTo>
                  <a:cubicBezTo>
                    <a:pt x="937" y="768"/>
                    <a:pt x="921" y="764"/>
                    <a:pt x="911" y="770"/>
                  </a:cubicBezTo>
                  <a:cubicBezTo>
                    <a:pt x="906" y="768"/>
                    <a:pt x="903" y="768"/>
                    <a:pt x="898" y="770"/>
                  </a:cubicBezTo>
                  <a:cubicBezTo>
                    <a:pt x="885" y="764"/>
                    <a:pt x="874" y="756"/>
                    <a:pt x="857" y="754"/>
                  </a:cubicBezTo>
                  <a:cubicBezTo>
                    <a:pt x="855" y="752"/>
                    <a:pt x="856" y="747"/>
                    <a:pt x="852" y="746"/>
                  </a:cubicBezTo>
                  <a:cubicBezTo>
                    <a:pt x="843" y="748"/>
                    <a:pt x="833" y="740"/>
                    <a:pt x="829" y="752"/>
                  </a:cubicBezTo>
                  <a:cubicBezTo>
                    <a:pt x="834" y="760"/>
                    <a:pt x="847" y="755"/>
                    <a:pt x="851" y="761"/>
                  </a:cubicBezTo>
                  <a:cubicBezTo>
                    <a:pt x="832" y="768"/>
                    <a:pt x="800" y="759"/>
                    <a:pt x="790" y="776"/>
                  </a:cubicBezTo>
                  <a:cubicBezTo>
                    <a:pt x="789" y="781"/>
                    <a:pt x="791" y="784"/>
                    <a:pt x="791" y="788"/>
                  </a:cubicBezTo>
                  <a:cubicBezTo>
                    <a:pt x="778" y="788"/>
                    <a:pt x="773" y="795"/>
                    <a:pt x="773" y="807"/>
                  </a:cubicBezTo>
                  <a:cubicBezTo>
                    <a:pt x="776" y="811"/>
                    <a:pt x="783" y="811"/>
                    <a:pt x="784" y="817"/>
                  </a:cubicBezTo>
                  <a:cubicBezTo>
                    <a:pt x="773" y="815"/>
                    <a:pt x="765" y="819"/>
                    <a:pt x="757" y="813"/>
                  </a:cubicBezTo>
                  <a:cubicBezTo>
                    <a:pt x="753" y="817"/>
                    <a:pt x="750" y="822"/>
                    <a:pt x="745" y="825"/>
                  </a:cubicBezTo>
                  <a:cubicBezTo>
                    <a:pt x="747" y="816"/>
                    <a:pt x="754" y="810"/>
                    <a:pt x="747" y="801"/>
                  </a:cubicBezTo>
                  <a:cubicBezTo>
                    <a:pt x="734" y="802"/>
                    <a:pt x="738" y="790"/>
                    <a:pt x="734" y="783"/>
                  </a:cubicBezTo>
                  <a:cubicBezTo>
                    <a:pt x="727" y="780"/>
                    <a:pt x="721" y="785"/>
                    <a:pt x="721" y="792"/>
                  </a:cubicBezTo>
                  <a:cubicBezTo>
                    <a:pt x="713" y="791"/>
                    <a:pt x="712" y="797"/>
                    <a:pt x="705" y="796"/>
                  </a:cubicBezTo>
                  <a:cubicBezTo>
                    <a:pt x="705" y="801"/>
                    <a:pt x="705" y="805"/>
                    <a:pt x="702" y="806"/>
                  </a:cubicBezTo>
                  <a:cubicBezTo>
                    <a:pt x="699" y="806"/>
                    <a:pt x="701" y="802"/>
                    <a:pt x="697" y="803"/>
                  </a:cubicBezTo>
                  <a:cubicBezTo>
                    <a:pt x="694" y="806"/>
                    <a:pt x="689" y="807"/>
                    <a:pt x="686" y="810"/>
                  </a:cubicBezTo>
                  <a:cubicBezTo>
                    <a:pt x="686" y="813"/>
                    <a:pt x="687" y="817"/>
                    <a:pt x="684" y="818"/>
                  </a:cubicBezTo>
                  <a:cubicBezTo>
                    <a:pt x="682" y="816"/>
                    <a:pt x="679" y="815"/>
                    <a:pt x="675" y="816"/>
                  </a:cubicBezTo>
                  <a:cubicBezTo>
                    <a:pt x="675" y="821"/>
                    <a:pt x="671" y="822"/>
                    <a:pt x="670" y="826"/>
                  </a:cubicBezTo>
                  <a:cubicBezTo>
                    <a:pt x="671" y="829"/>
                    <a:pt x="676" y="828"/>
                    <a:pt x="675" y="833"/>
                  </a:cubicBezTo>
                  <a:cubicBezTo>
                    <a:pt x="664" y="836"/>
                    <a:pt x="653" y="829"/>
                    <a:pt x="646" y="835"/>
                  </a:cubicBezTo>
                  <a:cubicBezTo>
                    <a:pt x="647" y="841"/>
                    <a:pt x="655" y="852"/>
                    <a:pt x="645" y="854"/>
                  </a:cubicBezTo>
                  <a:cubicBezTo>
                    <a:pt x="646" y="845"/>
                    <a:pt x="641" y="842"/>
                    <a:pt x="638" y="836"/>
                  </a:cubicBezTo>
                  <a:cubicBezTo>
                    <a:pt x="635" y="833"/>
                    <a:pt x="629" y="840"/>
                    <a:pt x="624" y="843"/>
                  </a:cubicBezTo>
                  <a:cubicBezTo>
                    <a:pt x="613" y="852"/>
                    <a:pt x="605" y="861"/>
                    <a:pt x="618" y="872"/>
                  </a:cubicBezTo>
                  <a:cubicBezTo>
                    <a:pt x="614" y="877"/>
                    <a:pt x="607" y="879"/>
                    <a:pt x="601" y="881"/>
                  </a:cubicBezTo>
                  <a:cubicBezTo>
                    <a:pt x="596" y="894"/>
                    <a:pt x="575" y="902"/>
                    <a:pt x="559" y="902"/>
                  </a:cubicBezTo>
                  <a:cubicBezTo>
                    <a:pt x="553" y="902"/>
                    <a:pt x="548" y="899"/>
                    <a:pt x="542" y="900"/>
                  </a:cubicBezTo>
                  <a:cubicBezTo>
                    <a:pt x="540" y="900"/>
                    <a:pt x="538" y="903"/>
                    <a:pt x="535" y="904"/>
                  </a:cubicBezTo>
                  <a:cubicBezTo>
                    <a:pt x="528" y="906"/>
                    <a:pt x="519" y="906"/>
                    <a:pt x="513" y="908"/>
                  </a:cubicBezTo>
                  <a:cubicBezTo>
                    <a:pt x="508" y="909"/>
                    <a:pt x="504" y="914"/>
                    <a:pt x="499" y="915"/>
                  </a:cubicBezTo>
                  <a:cubicBezTo>
                    <a:pt x="488" y="919"/>
                    <a:pt x="482" y="919"/>
                    <a:pt x="478" y="928"/>
                  </a:cubicBezTo>
                  <a:cubicBezTo>
                    <a:pt x="464" y="930"/>
                    <a:pt x="458" y="939"/>
                    <a:pt x="448" y="945"/>
                  </a:cubicBezTo>
                  <a:cubicBezTo>
                    <a:pt x="448" y="941"/>
                    <a:pt x="452" y="940"/>
                    <a:pt x="449" y="937"/>
                  </a:cubicBezTo>
                  <a:cubicBezTo>
                    <a:pt x="440" y="936"/>
                    <a:pt x="442" y="947"/>
                    <a:pt x="440" y="952"/>
                  </a:cubicBezTo>
                  <a:cubicBezTo>
                    <a:pt x="438" y="957"/>
                    <a:pt x="432" y="961"/>
                    <a:pt x="433" y="967"/>
                  </a:cubicBezTo>
                  <a:cubicBezTo>
                    <a:pt x="433" y="971"/>
                    <a:pt x="437" y="970"/>
                    <a:pt x="438" y="973"/>
                  </a:cubicBezTo>
                  <a:cubicBezTo>
                    <a:pt x="435" y="979"/>
                    <a:pt x="429" y="980"/>
                    <a:pt x="428" y="986"/>
                  </a:cubicBezTo>
                  <a:cubicBezTo>
                    <a:pt x="427" y="996"/>
                    <a:pt x="441" y="1007"/>
                    <a:pt x="440" y="1016"/>
                  </a:cubicBezTo>
                  <a:cubicBezTo>
                    <a:pt x="434" y="1015"/>
                    <a:pt x="435" y="1007"/>
                    <a:pt x="428" y="1008"/>
                  </a:cubicBezTo>
                  <a:cubicBezTo>
                    <a:pt x="428" y="1011"/>
                    <a:pt x="427" y="1011"/>
                    <a:pt x="422" y="1012"/>
                  </a:cubicBezTo>
                  <a:cubicBezTo>
                    <a:pt x="420" y="1028"/>
                    <a:pt x="430" y="1032"/>
                    <a:pt x="433" y="1042"/>
                  </a:cubicBezTo>
                  <a:cubicBezTo>
                    <a:pt x="432" y="1045"/>
                    <a:pt x="429" y="1047"/>
                    <a:pt x="430" y="1052"/>
                  </a:cubicBezTo>
                  <a:cubicBezTo>
                    <a:pt x="433" y="1057"/>
                    <a:pt x="439" y="1058"/>
                    <a:pt x="442" y="1063"/>
                  </a:cubicBezTo>
                  <a:cubicBezTo>
                    <a:pt x="445" y="1072"/>
                    <a:pt x="438" y="1084"/>
                    <a:pt x="445" y="1092"/>
                  </a:cubicBezTo>
                  <a:cubicBezTo>
                    <a:pt x="432" y="1101"/>
                    <a:pt x="454" y="1110"/>
                    <a:pt x="455" y="1118"/>
                  </a:cubicBezTo>
                  <a:cubicBezTo>
                    <a:pt x="456" y="1123"/>
                    <a:pt x="450" y="1127"/>
                    <a:pt x="449" y="1131"/>
                  </a:cubicBezTo>
                  <a:cubicBezTo>
                    <a:pt x="448" y="1138"/>
                    <a:pt x="452" y="1145"/>
                    <a:pt x="446" y="1150"/>
                  </a:cubicBezTo>
                  <a:cubicBezTo>
                    <a:pt x="443" y="1152"/>
                    <a:pt x="439" y="1151"/>
                    <a:pt x="433" y="1152"/>
                  </a:cubicBezTo>
                  <a:cubicBezTo>
                    <a:pt x="433" y="1161"/>
                    <a:pt x="433" y="1161"/>
                    <a:pt x="433" y="1161"/>
                  </a:cubicBezTo>
                  <a:cubicBezTo>
                    <a:pt x="451" y="1166"/>
                    <a:pt x="462" y="1181"/>
                    <a:pt x="482" y="1175"/>
                  </a:cubicBezTo>
                  <a:cubicBezTo>
                    <a:pt x="486" y="1173"/>
                    <a:pt x="491" y="1167"/>
                    <a:pt x="496" y="1165"/>
                  </a:cubicBezTo>
                  <a:cubicBezTo>
                    <a:pt x="502" y="1163"/>
                    <a:pt x="506" y="1162"/>
                    <a:pt x="510" y="1159"/>
                  </a:cubicBezTo>
                  <a:cubicBezTo>
                    <a:pt x="517" y="1154"/>
                    <a:pt x="519" y="1160"/>
                    <a:pt x="526" y="1160"/>
                  </a:cubicBezTo>
                  <a:cubicBezTo>
                    <a:pt x="531" y="1160"/>
                    <a:pt x="537" y="1155"/>
                    <a:pt x="542" y="1155"/>
                  </a:cubicBezTo>
                  <a:cubicBezTo>
                    <a:pt x="547" y="1154"/>
                    <a:pt x="551" y="1157"/>
                    <a:pt x="556" y="1156"/>
                  </a:cubicBezTo>
                  <a:cubicBezTo>
                    <a:pt x="559" y="1156"/>
                    <a:pt x="560" y="1154"/>
                    <a:pt x="563" y="1154"/>
                  </a:cubicBezTo>
                  <a:cubicBezTo>
                    <a:pt x="568" y="1153"/>
                    <a:pt x="572" y="1158"/>
                    <a:pt x="578" y="1156"/>
                  </a:cubicBezTo>
                  <a:cubicBezTo>
                    <a:pt x="578" y="1151"/>
                    <a:pt x="586" y="1149"/>
                    <a:pt x="589" y="1144"/>
                  </a:cubicBezTo>
                  <a:cubicBezTo>
                    <a:pt x="592" y="1141"/>
                    <a:pt x="591" y="1137"/>
                    <a:pt x="593" y="1134"/>
                  </a:cubicBezTo>
                  <a:cubicBezTo>
                    <a:pt x="599" y="1129"/>
                    <a:pt x="607" y="1133"/>
                    <a:pt x="614" y="1132"/>
                  </a:cubicBezTo>
                  <a:cubicBezTo>
                    <a:pt x="622" y="1132"/>
                    <a:pt x="626" y="1126"/>
                    <a:pt x="633" y="1126"/>
                  </a:cubicBezTo>
                  <a:cubicBezTo>
                    <a:pt x="638" y="1125"/>
                    <a:pt x="643" y="1129"/>
                    <a:pt x="650" y="1129"/>
                  </a:cubicBezTo>
                  <a:cubicBezTo>
                    <a:pt x="660" y="1129"/>
                    <a:pt x="668" y="1121"/>
                    <a:pt x="679" y="1118"/>
                  </a:cubicBezTo>
                  <a:cubicBezTo>
                    <a:pt x="694" y="1114"/>
                    <a:pt x="707" y="1119"/>
                    <a:pt x="722" y="1114"/>
                  </a:cubicBezTo>
                  <a:cubicBezTo>
                    <a:pt x="732" y="1126"/>
                    <a:pt x="749" y="1126"/>
                    <a:pt x="758" y="1138"/>
                  </a:cubicBezTo>
                  <a:cubicBezTo>
                    <a:pt x="758" y="1143"/>
                    <a:pt x="753" y="1144"/>
                    <a:pt x="752" y="1148"/>
                  </a:cubicBezTo>
                  <a:cubicBezTo>
                    <a:pt x="754" y="1152"/>
                    <a:pt x="756" y="1155"/>
                    <a:pt x="761" y="1155"/>
                  </a:cubicBezTo>
                  <a:cubicBezTo>
                    <a:pt x="763" y="1160"/>
                    <a:pt x="765" y="1165"/>
                    <a:pt x="765" y="1172"/>
                  </a:cubicBezTo>
                  <a:cubicBezTo>
                    <a:pt x="762" y="1172"/>
                    <a:pt x="758" y="1171"/>
                    <a:pt x="756" y="1173"/>
                  </a:cubicBezTo>
                  <a:cubicBezTo>
                    <a:pt x="755" y="1182"/>
                    <a:pt x="766" y="1183"/>
                    <a:pt x="773" y="1182"/>
                  </a:cubicBezTo>
                  <a:cubicBezTo>
                    <a:pt x="772" y="1177"/>
                    <a:pt x="773" y="1172"/>
                    <a:pt x="776" y="1170"/>
                  </a:cubicBezTo>
                  <a:cubicBezTo>
                    <a:pt x="790" y="1171"/>
                    <a:pt x="790" y="1158"/>
                    <a:pt x="804" y="1157"/>
                  </a:cubicBezTo>
                  <a:cubicBezTo>
                    <a:pt x="806" y="1153"/>
                    <a:pt x="808" y="1149"/>
                    <a:pt x="811" y="1147"/>
                  </a:cubicBezTo>
                  <a:cubicBezTo>
                    <a:pt x="817" y="1149"/>
                    <a:pt x="821" y="1143"/>
                    <a:pt x="824" y="1145"/>
                  </a:cubicBezTo>
                  <a:cubicBezTo>
                    <a:pt x="824" y="1153"/>
                    <a:pt x="815" y="1151"/>
                    <a:pt x="809" y="1154"/>
                  </a:cubicBezTo>
                  <a:cubicBezTo>
                    <a:pt x="809" y="1157"/>
                    <a:pt x="810" y="1159"/>
                    <a:pt x="810" y="1162"/>
                  </a:cubicBezTo>
                  <a:cubicBezTo>
                    <a:pt x="798" y="1167"/>
                    <a:pt x="793" y="1180"/>
                    <a:pt x="781" y="1185"/>
                  </a:cubicBezTo>
                  <a:cubicBezTo>
                    <a:pt x="792" y="1194"/>
                    <a:pt x="803" y="1180"/>
                    <a:pt x="808" y="1175"/>
                  </a:cubicBezTo>
                  <a:cubicBezTo>
                    <a:pt x="817" y="1183"/>
                    <a:pt x="803" y="1186"/>
                    <a:pt x="801" y="1192"/>
                  </a:cubicBezTo>
                  <a:cubicBezTo>
                    <a:pt x="803" y="1197"/>
                    <a:pt x="810" y="1196"/>
                    <a:pt x="814" y="1199"/>
                  </a:cubicBezTo>
                  <a:cubicBezTo>
                    <a:pt x="807" y="1203"/>
                    <a:pt x="814" y="1209"/>
                    <a:pt x="815" y="1216"/>
                  </a:cubicBezTo>
                  <a:cubicBezTo>
                    <a:pt x="813" y="1223"/>
                    <a:pt x="803" y="1222"/>
                    <a:pt x="803" y="1228"/>
                  </a:cubicBezTo>
                  <a:cubicBezTo>
                    <a:pt x="802" y="1234"/>
                    <a:pt x="823" y="1253"/>
                    <a:pt x="837" y="1250"/>
                  </a:cubicBezTo>
                  <a:cubicBezTo>
                    <a:pt x="843" y="1262"/>
                    <a:pt x="858" y="1255"/>
                    <a:pt x="868" y="1251"/>
                  </a:cubicBezTo>
                  <a:cubicBezTo>
                    <a:pt x="870" y="1249"/>
                    <a:pt x="870" y="1243"/>
                    <a:pt x="876" y="1244"/>
                  </a:cubicBezTo>
                  <a:cubicBezTo>
                    <a:pt x="875" y="1255"/>
                    <a:pt x="879" y="1258"/>
                    <a:pt x="883" y="1266"/>
                  </a:cubicBezTo>
                  <a:cubicBezTo>
                    <a:pt x="896" y="1259"/>
                    <a:pt x="911" y="1255"/>
                    <a:pt x="922" y="1246"/>
                  </a:cubicBezTo>
                  <a:cubicBezTo>
                    <a:pt x="930" y="1251"/>
                    <a:pt x="943" y="1247"/>
                    <a:pt x="952" y="1245"/>
                  </a:cubicBezTo>
                  <a:cubicBezTo>
                    <a:pt x="958" y="1241"/>
                    <a:pt x="957" y="1234"/>
                    <a:pt x="961" y="1228"/>
                  </a:cubicBezTo>
                  <a:cubicBezTo>
                    <a:pt x="964" y="1225"/>
                    <a:pt x="968" y="1225"/>
                    <a:pt x="972" y="1222"/>
                  </a:cubicBezTo>
                  <a:cubicBezTo>
                    <a:pt x="974" y="1219"/>
                    <a:pt x="976" y="1216"/>
                    <a:pt x="978" y="1214"/>
                  </a:cubicBezTo>
                  <a:cubicBezTo>
                    <a:pt x="982" y="1211"/>
                    <a:pt x="986" y="1210"/>
                    <a:pt x="989" y="1207"/>
                  </a:cubicBezTo>
                  <a:cubicBezTo>
                    <a:pt x="992" y="1204"/>
                    <a:pt x="992" y="1199"/>
                    <a:pt x="996" y="1195"/>
                  </a:cubicBezTo>
                  <a:cubicBezTo>
                    <a:pt x="1003" y="1186"/>
                    <a:pt x="1017" y="1182"/>
                    <a:pt x="1024" y="1176"/>
                  </a:cubicBezTo>
                  <a:cubicBezTo>
                    <a:pt x="1026" y="1173"/>
                    <a:pt x="1026" y="1170"/>
                    <a:pt x="1028" y="1168"/>
                  </a:cubicBezTo>
                  <a:close/>
                  <a:moveTo>
                    <a:pt x="812" y="755"/>
                  </a:moveTo>
                  <a:cubicBezTo>
                    <a:pt x="817" y="760"/>
                    <a:pt x="825" y="754"/>
                    <a:pt x="825" y="747"/>
                  </a:cubicBezTo>
                  <a:cubicBezTo>
                    <a:pt x="819" y="745"/>
                    <a:pt x="812" y="749"/>
                    <a:pt x="812" y="755"/>
                  </a:cubicBezTo>
                  <a:close/>
                  <a:moveTo>
                    <a:pt x="1332" y="784"/>
                  </a:moveTo>
                  <a:cubicBezTo>
                    <a:pt x="1332" y="775"/>
                    <a:pt x="1325" y="764"/>
                    <a:pt x="1318" y="759"/>
                  </a:cubicBezTo>
                  <a:cubicBezTo>
                    <a:pt x="1319" y="768"/>
                    <a:pt x="1324" y="780"/>
                    <a:pt x="1332" y="784"/>
                  </a:cubicBezTo>
                  <a:close/>
                  <a:moveTo>
                    <a:pt x="1303" y="775"/>
                  </a:moveTo>
                  <a:cubicBezTo>
                    <a:pt x="1304" y="774"/>
                    <a:pt x="1308" y="775"/>
                    <a:pt x="1308" y="771"/>
                  </a:cubicBezTo>
                  <a:cubicBezTo>
                    <a:pt x="1307" y="768"/>
                    <a:pt x="1304" y="768"/>
                    <a:pt x="1300" y="768"/>
                  </a:cubicBezTo>
                  <a:cubicBezTo>
                    <a:pt x="1299" y="767"/>
                    <a:pt x="1299" y="765"/>
                    <a:pt x="1299" y="763"/>
                  </a:cubicBezTo>
                  <a:cubicBezTo>
                    <a:pt x="1297" y="763"/>
                    <a:pt x="1295" y="761"/>
                    <a:pt x="1292" y="762"/>
                  </a:cubicBezTo>
                  <a:cubicBezTo>
                    <a:pt x="1291" y="765"/>
                    <a:pt x="1292" y="764"/>
                    <a:pt x="1292" y="768"/>
                  </a:cubicBezTo>
                  <a:cubicBezTo>
                    <a:pt x="1305" y="767"/>
                    <a:pt x="1297" y="787"/>
                    <a:pt x="1308" y="785"/>
                  </a:cubicBezTo>
                  <a:cubicBezTo>
                    <a:pt x="1309" y="779"/>
                    <a:pt x="1303" y="780"/>
                    <a:pt x="1303" y="775"/>
                  </a:cubicBezTo>
                  <a:close/>
                  <a:moveTo>
                    <a:pt x="1352" y="810"/>
                  </a:moveTo>
                  <a:cubicBezTo>
                    <a:pt x="1351" y="804"/>
                    <a:pt x="1352" y="788"/>
                    <a:pt x="1345" y="785"/>
                  </a:cubicBezTo>
                  <a:cubicBezTo>
                    <a:pt x="1340" y="795"/>
                    <a:pt x="1346" y="805"/>
                    <a:pt x="1352" y="810"/>
                  </a:cubicBezTo>
                  <a:close/>
                  <a:moveTo>
                    <a:pt x="1327" y="796"/>
                  </a:moveTo>
                  <a:cubicBezTo>
                    <a:pt x="1327" y="806"/>
                    <a:pt x="1332" y="811"/>
                    <a:pt x="1341" y="812"/>
                  </a:cubicBezTo>
                  <a:cubicBezTo>
                    <a:pt x="1343" y="804"/>
                    <a:pt x="1336" y="797"/>
                    <a:pt x="1327" y="796"/>
                  </a:cubicBezTo>
                  <a:close/>
                  <a:moveTo>
                    <a:pt x="1349" y="821"/>
                  </a:moveTo>
                  <a:cubicBezTo>
                    <a:pt x="1348" y="828"/>
                    <a:pt x="1353" y="830"/>
                    <a:pt x="1354" y="835"/>
                  </a:cubicBezTo>
                  <a:cubicBezTo>
                    <a:pt x="1356" y="834"/>
                    <a:pt x="1358" y="833"/>
                    <a:pt x="1358" y="830"/>
                  </a:cubicBezTo>
                  <a:cubicBezTo>
                    <a:pt x="1355" y="827"/>
                    <a:pt x="1353" y="823"/>
                    <a:pt x="1349" y="821"/>
                  </a:cubicBezTo>
                  <a:close/>
                  <a:moveTo>
                    <a:pt x="1483" y="997"/>
                  </a:moveTo>
                  <a:cubicBezTo>
                    <a:pt x="1489" y="1001"/>
                    <a:pt x="1496" y="998"/>
                    <a:pt x="1497" y="990"/>
                  </a:cubicBezTo>
                  <a:cubicBezTo>
                    <a:pt x="1493" y="987"/>
                    <a:pt x="1483" y="990"/>
                    <a:pt x="1483" y="997"/>
                  </a:cubicBezTo>
                  <a:close/>
                  <a:moveTo>
                    <a:pt x="1333" y="1008"/>
                  </a:moveTo>
                  <a:cubicBezTo>
                    <a:pt x="1328" y="1005"/>
                    <a:pt x="1330" y="995"/>
                    <a:pt x="1324" y="993"/>
                  </a:cubicBezTo>
                  <a:cubicBezTo>
                    <a:pt x="1320" y="1009"/>
                    <a:pt x="1326" y="1031"/>
                    <a:pt x="1340" y="1035"/>
                  </a:cubicBezTo>
                  <a:cubicBezTo>
                    <a:pt x="1342" y="1026"/>
                    <a:pt x="1330" y="1022"/>
                    <a:pt x="1333" y="1008"/>
                  </a:cubicBezTo>
                  <a:close/>
                  <a:moveTo>
                    <a:pt x="1474" y="1016"/>
                  </a:moveTo>
                  <a:cubicBezTo>
                    <a:pt x="1478" y="1014"/>
                    <a:pt x="1481" y="1006"/>
                    <a:pt x="1478" y="1000"/>
                  </a:cubicBezTo>
                  <a:cubicBezTo>
                    <a:pt x="1467" y="998"/>
                    <a:pt x="1464" y="1014"/>
                    <a:pt x="1474" y="1016"/>
                  </a:cubicBezTo>
                  <a:close/>
                  <a:moveTo>
                    <a:pt x="762" y="1197"/>
                  </a:moveTo>
                  <a:cubicBezTo>
                    <a:pt x="765" y="1205"/>
                    <a:pt x="780" y="1200"/>
                    <a:pt x="785" y="1197"/>
                  </a:cubicBezTo>
                  <a:cubicBezTo>
                    <a:pt x="780" y="1194"/>
                    <a:pt x="766" y="1187"/>
                    <a:pt x="762" y="1197"/>
                  </a:cubicBezTo>
                  <a:close/>
                  <a:moveTo>
                    <a:pt x="1270" y="1251"/>
                  </a:moveTo>
                  <a:cubicBezTo>
                    <a:pt x="1265" y="1247"/>
                    <a:pt x="1266" y="1241"/>
                    <a:pt x="1264" y="1235"/>
                  </a:cubicBezTo>
                  <a:cubicBezTo>
                    <a:pt x="1263" y="1237"/>
                    <a:pt x="1261" y="1237"/>
                    <a:pt x="1260" y="1238"/>
                  </a:cubicBezTo>
                  <a:cubicBezTo>
                    <a:pt x="1260" y="1245"/>
                    <a:pt x="1260" y="1245"/>
                    <a:pt x="1260" y="1245"/>
                  </a:cubicBezTo>
                  <a:cubicBezTo>
                    <a:pt x="1253" y="1253"/>
                    <a:pt x="1253" y="1263"/>
                    <a:pt x="1249" y="1274"/>
                  </a:cubicBezTo>
                  <a:cubicBezTo>
                    <a:pt x="1241" y="1285"/>
                    <a:pt x="1229" y="1291"/>
                    <a:pt x="1215" y="1297"/>
                  </a:cubicBezTo>
                  <a:cubicBezTo>
                    <a:pt x="1205" y="1301"/>
                    <a:pt x="1195" y="1302"/>
                    <a:pt x="1195" y="1314"/>
                  </a:cubicBezTo>
                  <a:cubicBezTo>
                    <a:pt x="1197" y="1315"/>
                    <a:pt x="1201" y="1315"/>
                    <a:pt x="1202" y="1317"/>
                  </a:cubicBezTo>
                  <a:cubicBezTo>
                    <a:pt x="1201" y="1330"/>
                    <a:pt x="1183" y="1326"/>
                    <a:pt x="1180" y="1337"/>
                  </a:cubicBezTo>
                  <a:cubicBezTo>
                    <a:pt x="1195" y="1339"/>
                    <a:pt x="1207" y="1322"/>
                    <a:pt x="1225" y="1321"/>
                  </a:cubicBezTo>
                  <a:cubicBezTo>
                    <a:pt x="1228" y="1315"/>
                    <a:pt x="1234" y="1308"/>
                    <a:pt x="1242" y="1313"/>
                  </a:cubicBezTo>
                  <a:cubicBezTo>
                    <a:pt x="1247" y="1303"/>
                    <a:pt x="1273" y="1303"/>
                    <a:pt x="1268" y="1290"/>
                  </a:cubicBezTo>
                  <a:cubicBezTo>
                    <a:pt x="1264" y="1293"/>
                    <a:pt x="1258" y="1293"/>
                    <a:pt x="1253" y="1290"/>
                  </a:cubicBezTo>
                  <a:cubicBezTo>
                    <a:pt x="1255" y="1281"/>
                    <a:pt x="1268" y="1277"/>
                    <a:pt x="1266" y="1268"/>
                  </a:cubicBezTo>
                  <a:cubicBezTo>
                    <a:pt x="1261" y="1267"/>
                    <a:pt x="1260" y="1277"/>
                    <a:pt x="1257" y="1275"/>
                  </a:cubicBezTo>
                  <a:cubicBezTo>
                    <a:pt x="1257" y="1263"/>
                    <a:pt x="1269" y="1262"/>
                    <a:pt x="1270" y="1251"/>
                  </a:cubicBezTo>
                  <a:close/>
                  <a:moveTo>
                    <a:pt x="838" y="1263"/>
                  </a:moveTo>
                  <a:cubicBezTo>
                    <a:pt x="833" y="1260"/>
                    <a:pt x="825" y="1263"/>
                    <a:pt x="827" y="1271"/>
                  </a:cubicBezTo>
                  <a:cubicBezTo>
                    <a:pt x="830" y="1268"/>
                    <a:pt x="835" y="1267"/>
                    <a:pt x="838" y="1263"/>
                  </a:cubicBezTo>
                  <a:close/>
                  <a:moveTo>
                    <a:pt x="883" y="1280"/>
                  </a:moveTo>
                  <a:cubicBezTo>
                    <a:pt x="884" y="1271"/>
                    <a:pt x="875" y="1271"/>
                    <a:pt x="875" y="1279"/>
                  </a:cubicBezTo>
                  <a:cubicBezTo>
                    <a:pt x="876" y="1281"/>
                    <a:pt x="881" y="1282"/>
                    <a:pt x="883" y="1280"/>
                  </a:cubicBezTo>
                  <a:close/>
                  <a:moveTo>
                    <a:pt x="844" y="1290"/>
                  </a:moveTo>
                  <a:cubicBezTo>
                    <a:pt x="842" y="1283"/>
                    <a:pt x="833" y="1284"/>
                    <a:pt x="828" y="1279"/>
                  </a:cubicBezTo>
                  <a:cubicBezTo>
                    <a:pt x="827" y="1286"/>
                    <a:pt x="824" y="1293"/>
                    <a:pt x="824" y="1302"/>
                  </a:cubicBezTo>
                  <a:cubicBezTo>
                    <a:pt x="820" y="1304"/>
                    <a:pt x="818" y="1302"/>
                    <a:pt x="814" y="1302"/>
                  </a:cubicBezTo>
                  <a:cubicBezTo>
                    <a:pt x="811" y="1310"/>
                    <a:pt x="813" y="1319"/>
                    <a:pt x="815" y="1326"/>
                  </a:cubicBezTo>
                  <a:cubicBezTo>
                    <a:pt x="824" y="1326"/>
                    <a:pt x="829" y="1328"/>
                    <a:pt x="835" y="1324"/>
                  </a:cubicBezTo>
                  <a:cubicBezTo>
                    <a:pt x="835" y="1327"/>
                    <a:pt x="836" y="1329"/>
                    <a:pt x="838" y="1328"/>
                  </a:cubicBezTo>
                  <a:cubicBezTo>
                    <a:pt x="843" y="1326"/>
                    <a:pt x="845" y="1321"/>
                    <a:pt x="850" y="1320"/>
                  </a:cubicBezTo>
                  <a:cubicBezTo>
                    <a:pt x="850" y="1317"/>
                    <a:pt x="848" y="1317"/>
                    <a:pt x="849" y="1314"/>
                  </a:cubicBezTo>
                  <a:cubicBezTo>
                    <a:pt x="851" y="1311"/>
                    <a:pt x="856" y="1312"/>
                    <a:pt x="859" y="1311"/>
                  </a:cubicBezTo>
                  <a:cubicBezTo>
                    <a:pt x="862" y="1302"/>
                    <a:pt x="871" y="1299"/>
                    <a:pt x="874" y="1290"/>
                  </a:cubicBezTo>
                  <a:cubicBezTo>
                    <a:pt x="863" y="1292"/>
                    <a:pt x="855" y="1292"/>
                    <a:pt x="844" y="1290"/>
                  </a:cubicBezTo>
                  <a:close/>
                  <a:moveTo>
                    <a:pt x="878" y="1290"/>
                  </a:moveTo>
                  <a:cubicBezTo>
                    <a:pt x="883" y="1290"/>
                    <a:pt x="884" y="1288"/>
                    <a:pt x="885" y="1285"/>
                  </a:cubicBezTo>
                  <a:cubicBezTo>
                    <a:pt x="882" y="1283"/>
                    <a:pt x="877" y="1285"/>
                    <a:pt x="878" y="1290"/>
                  </a:cubicBezTo>
                  <a:close/>
                  <a:moveTo>
                    <a:pt x="1168" y="1328"/>
                  </a:moveTo>
                  <a:cubicBezTo>
                    <a:pt x="1171" y="1325"/>
                    <a:pt x="1169" y="1324"/>
                    <a:pt x="1169" y="1320"/>
                  </a:cubicBezTo>
                  <a:cubicBezTo>
                    <a:pt x="1168" y="1320"/>
                    <a:pt x="1168" y="1318"/>
                    <a:pt x="1166" y="1319"/>
                  </a:cubicBezTo>
                  <a:cubicBezTo>
                    <a:pt x="1143" y="1332"/>
                    <a:pt x="1116" y="1345"/>
                    <a:pt x="1086" y="1351"/>
                  </a:cubicBezTo>
                  <a:cubicBezTo>
                    <a:pt x="1062" y="1356"/>
                    <a:pt x="1040" y="1371"/>
                    <a:pt x="1016" y="1373"/>
                  </a:cubicBezTo>
                  <a:cubicBezTo>
                    <a:pt x="1018" y="1377"/>
                    <a:pt x="1014" y="1380"/>
                    <a:pt x="1016" y="1382"/>
                  </a:cubicBezTo>
                  <a:cubicBezTo>
                    <a:pt x="1029" y="1381"/>
                    <a:pt x="1045" y="1400"/>
                    <a:pt x="1058" y="1386"/>
                  </a:cubicBezTo>
                  <a:cubicBezTo>
                    <a:pt x="1071" y="1391"/>
                    <a:pt x="1070" y="1374"/>
                    <a:pt x="1084" y="1376"/>
                  </a:cubicBezTo>
                  <a:cubicBezTo>
                    <a:pt x="1091" y="1369"/>
                    <a:pt x="1103" y="1367"/>
                    <a:pt x="1112" y="1362"/>
                  </a:cubicBezTo>
                  <a:cubicBezTo>
                    <a:pt x="1114" y="1363"/>
                    <a:pt x="1115" y="1365"/>
                    <a:pt x="1119" y="1365"/>
                  </a:cubicBezTo>
                  <a:cubicBezTo>
                    <a:pt x="1122" y="1363"/>
                    <a:pt x="1123" y="1360"/>
                    <a:pt x="1124" y="1357"/>
                  </a:cubicBezTo>
                  <a:cubicBezTo>
                    <a:pt x="1130" y="1355"/>
                    <a:pt x="1133" y="1350"/>
                    <a:pt x="1141" y="1350"/>
                  </a:cubicBezTo>
                  <a:cubicBezTo>
                    <a:pt x="1150" y="1340"/>
                    <a:pt x="1172" y="1343"/>
                    <a:pt x="1174" y="1326"/>
                  </a:cubicBezTo>
                  <a:cubicBezTo>
                    <a:pt x="1171" y="1326"/>
                    <a:pt x="1172" y="1329"/>
                    <a:pt x="1168" y="1328"/>
                  </a:cubicBezTo>
                  <a:close/>
                  <a:moveTo>
                    <a:pt x="1206" y="1386"/>
                  </a:moveTo>
                  <a:cubicBezTo>
                    <a:pt x="1211" y="1384"/>
                    <a:pt x="1213" y="1380"/>
                    <a:pt x="1215" y="1375"/>
                  </a:cubicBezTo>
                  <a:cubicBezTo>
                    <a:pt x="1208" y="1375"/>
                    <a:pt x="1205" y="1378"/>
                    <a:pt x="1206" y="1386"/>
                  </a:cubicBezTo>
                  <a:close/>
                  <a:moveTo>
                    <a:pt x="1006" y="1399"/>
                  </a:moveTo>
                  <a:cubicBezTo>
                    <a:pt x="1012" y="1398"/>
                    <a:pt x="1019" y="1397"/>
                    <a:pt x="1020" y="1390"/>
                  </a:cubicBezTo>
                  <a:cubicBezTo>
                    <a:pt x="1010" y="1388"/>
                    <a:pt x="1010" y="1395"/>
                    <a:pt x="1006" y="1399"/>
                  </a:cubicBezTo>
                  <a:close/>
                  <a:moveTo>
                    <a:pt x="734" y="3"/>
                  </a:moveTo>
                  <a:cubicBezTo>
                    <a:pt x="735" y="3"/>
                    <a:pt x="736" y="4"/>
                    <a:pt x="736" y="4"/>
                  </a:cubicBezTo>
                  <a:cubicBezTo>
                    <a:pt x="736" y="3"/>
                    <a:pt x="735" y="3"/>
                    <a:pt x="734" y="3"/>
                  </a:cubicBezTo>
                  <a:close/>
                  <a:moveTo>
                    <a:pt x="190" y="280"/>
                  </a:moveTo>
                  <a:cubicBezTo>
                    <a:pt x="194" y="274"/>
                    <a:pt x="205" y="272"/>
                    <a:pt x="209" y="269"/>
                  </a:cubicBezTo>
                  <a:cubicBezTo>
                    <a:pt x="208" y="273"/>
                    <a:pt x="205" y="275"/>
                    <a:pt x="204" y="279"/>
                  </a:cubicBezTo>
                  <a:cubicBezTo>
                    <a:pt x="209" y="280"/>
                    <a:pt x="209" y="282"/>
                    <a:pt x="207" y="286"/>
                  </a:cubicBezTo>
                  <a:cubicBezTo>
                    <a:pt x="215" y="284"/>
                    <a:pt x="213" y="294"/>
                    <a:pt x="218" y="292"/>
                  </a:cubicBezTo>
                  <a:cubicBezTo>
                    <a:pt x="218" y="295"/>
                    <a:pt x="215" y="294"/>
                    <a:pt x="215" y="297"/>
                  </a:cubicBezTo>
                  <a:cubicBezTo>
                    <a:pt x="219" y="297"/>
                    <a:pt x="224" y="297"/>
                    <a:pt x="225" y="300"/>
                  </a:cubicBezTo>
                  <a:cubicBezTo>
                    <a:pt x="226" y="313"/>
                    <a:pt x="220" y="322"/>
                    <a:pt x="216" y="335"/>
                  </a:cubicBezTo>
                  <a:cubicBezTo>
                    <a:pt x="232" y="335"/>
                    <a:pt x="238" y="323"/>
                    <a:pt x="251" y="317"/>
                  </a:cubicBezTo>
                  <a:cubicBezTo>
                    <a:pt x="253" y="315"/>
                    <a:pt x="251" y="309"/>
                    <a:pt x="255" y="308"/>
                  </a:cubicBezTo>
                  <a:cubicBezTo>
                    <a:pt x="259" y="311"/>
                    <a:pt x="255" y="316"/>
                    <a:pt x="260" y="318"/>
                  </a:cubicBezTo>
                  <a:cubicBezTo>
                    <a:pt x="256" y="337"/>
                    <a:pt x="260" y="352"/>
                    <a:pt x="265" y="370"/>
                  </a:cubicBezTo>
                  <a:cubicBezTo>
                    <a:pt x="260" y="372"/>
                    <a:pt x="257" y="376"/>
                    <a:pt x="256" y="382"/>
                  </a:cubicBezTo>
                  <a:cubicBezTo>
                    <a:pt x="259" y="382"/>
                    <a:pt x="262" y="379"/>
                    <a:pt x="263" y="382"/>
                  </a:cubicBezTo>
                  <a:cubicBezTo>
                    <a:pt x="256" y="388"/>
                    <a:pt x="260" y="396"/>
                    <a:pt x="257" y="405"/>
                  </a:cubicBezTo>
                  <a:cubicBezTo>
                    <a:pt x="255" y="414"/>
                    <a:pt x="245" y="423"/>
                    <a:pt x="247" y="434"/>
                  </a:cubicBezTo>
                  <a:cubicBezTo>
                    <a:pt x="251" y="437"/>
                    <a:pt x="251" y="429"/>
                    <a:pt x="257" y="431"/>
                  </a:cubicBezTo>
                  <a:cubicBezTo>
                    <a:pt x="265" y="442"/>
                    <a:pt x="274" y="454"/>
                    <a:pt x="272" y="472"/>
                  </a:cubicBezTo>
                  <a:cubicBezTo>
                    <a:pt x="274" y="472"/>
                    <a:pt x="278" y="469"/>
                    <a:pt x="280" y="472"/>
                  </a:cubicBezTo>
                  <a:cubicBezTo>
                    <a:pt x="281" y="479"/>
                    <a:pt x="277" y="482"/>
                    <a:pt x="278" y="489"/>
                  </a:cubicBezTo>
                  <a:cubicBezTo>
                    <a:pt x="279" y="491"/>
                    <a:pt x="285" y="489"/>
                    <a:pt x="285" y="491"/>
                  </a:cubicBezTo>
                  <a:cubicBezTo>
                    <a:pt x="278" y="509"/>
                    <a:pt x="302" y="503"/>
                    <a:pt x="303" y="517"/>
                  </a:cubicBezTo>
                  <a:cubicBezTo>
                    <a:pt x="315" y="517"/>
                    <a:pt x="320" y="530"/>
                    <a:pt x="332" y="523"/>
                  </a:cubicBezTo>
                  <a:cubicBezTo>
                    <a:pt x="338" y="514"/>
                    <a:pt x="333" y="503"/>
                    <a:pt x="325" y="500"/>
                  </a:cubicBezTo>
                  <a:cubicBezTo>
                    <a:pt x="321" y="485"/>
                    <a:pt x="330" y="474"/>
                    <a:pt x="327" y="459"/>
                  </a:cubicBezTo>
                  <a:cubicBezTo>
                    <a:pt x="320" y="454"/>
                    <a:pt x="309" y="451"/>
                    <a:pt x="302" y="445"/>
                  </a:cubicBezTo>
                  <a:cubicBezTo>
                    <a:pt x="303" y="440"/>
                    <a:pt x="301" y="438"/>
                    <a:pt x="300" y="435"/>
                  </a:cubicBezTo>
                  <a:cubicBezTo>
                    <a:pt x="295" y="436"/>
                    <a:pt x="293" y="440"/>
                    <a:pt x="287" y="439"/>
                  </a:cubicBezTo>
                  <a:cubicBezTo>
                    <a:pt x="286" y="436"/>
                    <a:pt x="285" y="434"/>
                    <a:pt x="284" y="431"/>
                  </a:cubicBezTo>
                  <a:cubicBezTo>
                    <a:pt x="281" y="430"/>
                    <a:pt x="281" y="437"/>
                    <a:pt x="277" y="434"/>
                  </a:cubicBezTo>
                  <a:cubicBezTo>
                    <a:pt x="277" y="429"/>
                    <a:pt x="283" y="430"/>
                    <a:pt x="283" y="426"/>
                  </a:cubicBezTo>
                  <a:cubicBezTo>
                    <a:pt x="284" y="422"/>
                    <a:pt x="280" y="418"/>
                    <a:pt x="277" y="415"/>
                  </a:cubicBezTo>
                  <a:cubicBezTo>
                    <a:pt x="277" y="412"/>
                    <a:pt x="280" y="410"/>
                    <a:pt x="277" y="408"/>
                  </a:cubicBezTo>
                  <a:cubicBezTo>
                    <a:pt x="274" y="408"/>
                    <a:pt x="272" y="411"/>
                    <a:pt x="268" y="410"/>
                  </a:cubicBezTo>
                  <a:cubicBezTo>
                    <a:pt x="268" y="403"/>
                    <a:pt x="271" y="397"/>
                    <a:pt x="269" y="390"/>
                  </a:cubicBezTo>
                  <a:cubicBezTo>
                    <a:pt x="276" y="387"/>
                    <a:pt x="275" y="381"/>
                    <a:pt x="278" y="373"/>
                  </a:cubicBezTo>
                  <a:cubicBezTo>
                    <a:pt x="279" y="371"/>
                    <a:pt x="283" y="369"/>
                    <a:pt x="284" y="366"/>
                  </a:cubicBezTo>
                  <a:cubicBezTo>
                    <a:pt x="289" y="358"/>
                    <a:pt x="286" y="340"/>
                    <a:pt x="301" y="347"/>
                  </a:cubicBezTo>
                  <a:cubicBezTo>
                    <a:pt x="301" y="350"/>
                    <a:pt x="298" y="355"/>
                    <a:pt x="300" y="358"/>
                  </a:cubicBezTo>
                  <a:cubicBezTo>
                    <a:pt x="307" y="358"/>
                    <a:pt x="309" y="352"/>
                    <a:pt x="318" y="353"/>
                  </a:cubicBezTo>
                  <a:cubicBezTo>
                    <a:pt x="318" y="358"/>
                    <a:pt x="319" y="361"/>
                    <a:pt x="322" y="363"/>
                  </a:cubicBezTo>
                  <a:cubicBezTo>
                    <a:pt x="323" y="362"/>
                    <a:pt x="328" y="360"/>
                    <a:pt x="329" y="362"/>
                  </a:cubicBezTo>
                  <a:cubicBezTo>
                    <a:pt x="332" y="366"/>
                    <a:pt x="326" y="368"/>
                    <a:pt x="327" y="372"/>
                  </a:cubicBezTo>
                  <a:cubicBezTo>
                    <a:pt x="335" y="374"/>
                    <a:pt x="338" y="378"/>
                    <a:pt x="347" y="377"/>
                  </a:cubicBezTo>
                  <a:cubicBezTo>
                    <a:pt x="351" y="385"/>
                    <a:pt x="350" y="392"/>
                    <a:pt x="351" y="404"/>
                  </a:cubicBezTo>
                  <a:cubicBezTo>
                    <a:pt x="363" y="411"/>
                    <a:pt x="376" y="398"/>
                    <a:pt x="380" y="389"/>
                  </a:cubicBezTo>
                  <a:cubicBezTo>
                    <a:pt x="384" y="389"/>
                    <a:pt x="387" y="388"/>
                    <a:pt x="390" y="386"/>
                  </a:cubicBezTo>
                  <a:cubicBezTo>
                    <a:pt x="391" y="382"/>
                    <a:pt x="386" y="382"/>
                    <a:pt x="389" y="379"/>
                  </a:cubicBezTo>
                  <a:cubicBezTo>
                    <a:pt x="414" y="372"/>
                    <a:pt x="438" y="363"/>
                    <a:pt x="443" y="336"/>
                  </a:cubicBezTo>
                  <a:cubicBezTo>
                    <a:pt x="444" y="332"/>
                    <a:pt x="439" y="334"/>
                    <a:pt x="440" y="331"/>
                  </a:cubicBezTo>
                  <a:cubicBezTo>
                    <a:pt x="446" y="320"/>
                    <a:pt x="436" y="311"/>
                    <a:pt x="438" y="301"/>
                  </a:cubicBezTo>
                  <a:cubicBezTo>
                    <a:pt x="429" y="293"/>
                    <a:pt x="416" y="288"/>
                    <a:pt x="404" y="283"/>
                  </a:cubicBezTo>
                  <a:cubicBezTo>
                    <a:pt x="404" y="275"/>
                    <a:pt x="404" y="275"/>
                    <a:pt x="404" y="275"/>
                  </a:cubicBezTo>
                  <a:cubicBezTo>
                    <a:pt x="395" y="271"/>
                    <a:pt x="387" y="266"/>
                    <a:pt x="390" y="254"/>
                  </a:cubicBezTo>
                  <a:cubicBezTo>
                    <a:pt x="392" y="245"/>
                    <a:pt x="408" y="239"/>
                    <a:pt x="417" y="237"/>
                  </a:cubicBezTo>
                  <a:cubicBezTo>
                    <a:pt x="422" y="226"/>
                    <a:pt x="441" y="219"/>
                    <a:pt x="453" y="226"/>
                  </a:cubicBezTo>
                  <a:cubicBezTo>
                    <a:pt x="452" y="229"/>
                    <a:pt x="450" y="230"/>
                    <a:pt x="450" y="235"/>
                  </a:cubicBezTo>
                  <a:cubicBezTo>
                    <a:pt x="453" y="238"/>
                    <a:pt x="456" y="240"/>
                    <a:pt x="463" y="240"/>
                  </a:cubicBezTo>
                  <a:cubicBezTo>
                    <a:pt x="466" y="236"/>
                    <a:pt x="465" y="234"/>
                    <a:pt x="466" y="228"/>
                  </a:cubicBezTo>
                  <a:cubicBezTo>
                    <a:pt x="475" y="217"/>
                    <a:pt x="497" y="220"/>
                    <a:pt x="510" y="213"/>
                  </a:cubicBezTo>
                  <a:cubicBezTo>
                    <a:pt x="512" y="210"/>
                    <a:pt x="511" y="206"/>
                    <a:pt x="515" y="205"/>
                  </a:cubicBezTo>
                  <a:cubicBezTo>
                    <a:pt x="519" y="204"/>
                    <a:pt x="517" y="210"/>
                    <a:pt x="521" y="209"/>
                  </a:cubicBezTo>
                  <a:cubicBezTo>
                    <a:pt x="540" y="199"/>
                    <a:pt x="572" y="202"/>
                    <a:pt x="586" y="188"/>
                  </a:cubicBezTo>
                  <a:cubicBezTo>
                    <a:pt x="584" y="175"/>
                    <a:pt x="611" y="176"/>
                    <a:pt x="611" y="158"/>
                  </a:cubicBezTo>
                  <a:cubicBezTo>
                    <a:pt x="615" y="158"/>
                    <a:pt x="616" y="156"/>
                    <a:pt x="619" y="154"/>
                  </a:cubicBezTo>
                  <a:cubicBezTo>
                    <a:pt x="620" y="151"/>
                    <a:pt x="617" y="152"/>
                    <a:pt x="616" y="149"/>
                  </a:cubicBezTo>
                  <a:cubicBezTo>
                    <a:pt x="624" y="143"/>
                    <a:pt x="633" y="138"/>
                    <a:pt x="642" y="133"/>
                  </a:cubicBezTo>
                  <a:cubicBezTo>
                    <a:pt x="645" y="132"/>
                    <a:pt x="640" y="131"/>
                    <a:pt x="640" y="129"/>
                  </a:cubicBezTo>
                  <a:cubicBezTo>
                    <a:pt x="643" y="127"/>
                    <a:pt x="647" y="127"/>
                    <a:pt x="647" y="123"/>
                  </a:cubicBezTo>
                  <a:cubicBezTo>
                    <a:pt x="638" y="120"/>
                    <a:pt x="627" y="126"/>
                    <a:pt x="619" y="123"/>
                  </a:cubicBezTo>
                  <a:cubicBezTo>
                    <a:pt x="622" y="120"/>
                    <a:pt x="630" y="121"/>
                    <a:pt x="633" y="118"/>
                  </a:cubicBezTo>
                  <a:cubicBezTo>
                    <a:pt x="629" y="114"/>
                    <a:pt x="619" y="116"/>
                    <a:pt x="615" y="112"/>
                  </a:cubicBezTo>
                  <a:cubicBezTo>
                    <a:pt x="629" y="112"/>
                    <a:pt x="629" y="112"/>
                    <a:pt x="629" y="112"/>
                  </a:cubicBezTo>
                  <a:cubicBezTo>
                    <a:pt x="625" y="108"/>
                    <a:pt x="622" y="104"/>
                    <a:pt x="614" y="105"/>
                  </a:cubicBezTo>
                  <a:cubicBezTo>
                    <a:pt x="610" y="94"/>
                    <a:pt x="596" y="92"/>
                    <a:pt x="583" y="90"/>
                  </a:cubicBezTo>
                  <a:cubicBezTo>
                    <a:pt x="586" y="83"/>
                    <a:pt x="597" y="83"/>
                    <a:pt x="601" y="76"/>
                  </a:cubicBezTo>
                  <a:cubicBezTo>
                    <a:pt x="607" y="74"/>
                    <a:pt x="619" y="78"/>
                    <a:pt x="620" y="71"/>
                  </a:cubicBezTo>
                  <a:cubicBezTo>
                    <a:pt x="602" y="67"/>
                    <a:pt x="592" y="72"/>
                    <a:pt x="574" y="74"/>
                  </a:cubicBezTo>
                  <a:cubicBezTo>
                    <a:pt x="574" y="72"/>
                    <a:pt x="572" y="72"/>
                    <a:pt x="573" y="70"/>
                  </a:cubicBezTo>
                  <a:cubicBezTo>
                    <a:pt x="565" y="68"/>
                    <a:pt x="557" y="73"/>
                    <a:pt x="554" y="68"/>
                  </a:cubicBezTo>
                  <a:cubicBezTo>
                    <a:pt x="556" y="63"/>
                    <a:pt x="564" y="65"/>
                    <a:pt x="570" y="64"/>
                  </a:cubicBezTo>
                  <a:cubicBezTo>
                    <a:pt x="574" y="58"/>
                    <a:pt x="594" y="48"/>
                    <a:pt x="604" y="54"/>
                  </a:cubicBezTo>
                  <a:cubicBezTo>
                    <a:pt x="601" y="56"/>
                    <a:pt x="596" y="56"/>
                    <a:pt x="596" y="60"/>
                  </a:cubicBezTo>
                  <a:cubicBezTo>
                    <a:pt x="598" y="60"/>
                    <a:pt x="600" y="60"/>
                    <a:pt x="600" y="61"/>
                  </a:cubicBezTo>
                  <a:cubicBezTo>
                    <a:pt x="600" y="63"/>
                    <a:pt x="596" y="62"/>
                    <a:pt x="596" y="64"/>
                  </a:cubicBezTo>
                  <a:cubicBezTo>
                    <a:pt x="613" y="60"/>
                    <a:pt x="628" y="51"/>
                    <a:pt x="647" y="57"/>
                  </a:cubicBezTo>
                  <a:cubicBezTo>
                    <a:pt x="648" y="61"/>
                    <a:pt x="646" y="62"/>
                    <a:pt x="646" y="65"/>
                  </a:cubicBezTo>
                  <a:cubicBezTo>
                    <a:pt x="655" y="69"/>
                    <a:pt x="668" y="64"/>
                    <a:pt x="677" y="71"/>
                  </a:cubicBezTo>
                  <a:cubicBezTo>
                    <a:pt x="676" y="73"/>
                    <a:pt x="670" y="70"/>
                    <a:pt x="669" y="73"/>
                  </a:cubicBezTo>
                  <a:cubicBezTo>
                    <a:pt x="674" y="74"/>
                    <a:pt x="677" y="78"/>
                    <a:pt x="683" y="79"/>
                  </a:cubicBezTo>
                  <a:cubicBezTo>
                    <a:pt x="683" y="83"/>
                    <a:pt x="679" y="81"/>
                    <a:pt x="680" y="84"/>
                  </a:cubicBezTo>
                  <a:cubicBezTo>
                    <a:pt x="688" y="96"/>
                    <a:pt x="707" y="83"/>
                    <a:pt x="722" y="84"/>
                  </a:cubicBezTo>
                  <a:cubicBezTo>
                    <a:pt x="717" y="69"/>
                    <a:pt x="695" y="62"/>
                    <a:pt x="676" y="58"/>
                  </a:cubicBezTo>
                  <a:cubicBezTo>
                    <a:pt x="678" y="56"/>
                    <a:pt x="674" y="56"/>
                    <a:pt x="675" y="53"/>
                  </a:cubicBezTo>
                  <a:cubicBezTo>
                    <a:pt x="684" y="54"/>
                    <a:pt x="687" y="49"/>
                    <a:pt x="694" y="48"/>
                  </a:cubicBezTo>
                  <a:cubicBezTo>
                    <a:pt x="695" y="44"/>
                    <a:pt x="690" y="46"/>
                    <a:pt x="691" y="43"/>
                  </a:cubicBezTo>
                  <a:cubicBezTo>
                    <a:pt x="697" y="41"/>
                    <a:pt x="701" y="39"/>
                    <a:pt x="705" y="36"/>
                  </a:cubicBezTo>
                  <a:cubicBezTo>
                    <a:pt x="717" y="38"/>
                    <a:pt x="729" y="40"/>
                    <a:pt x="740" y="36"/>
                  </a:cubicBezTo>
                  <a:cubicBezTo>
                    <a:pt x="743" y="30"/>
                    <a:pt x="751" y="29"/>
                    <a:pt x="754" y="23"/>
                  </a:cubicBezTo>
                  <a:cubicBezTo>
                    <a:pt x="750" y="20"/>
                    <a:pt x="756" y="19"/>
                    <a:pt x="756" y="16"/>
                  </a:cubicBezTo>
                  <a:cubicBezTo>
                    <a:pt x="753" y="11"/>
                    <a:pt x="744" y="13"/>
                    <a:pt x="741" y="7"/>
                  </a:cubicBezTo>
                  <a:cubicBezTo>
                    <a:pt x="763" y="9"/>
                    <a:pt x="778" y="19"/>
                    <a:pt x="795" y="26"/>
                  </a:cubicBezTo>
                  <a:cubicBezTo>
                    <a:pt x="799" y="23"/>
                    <a:pt x="807" y="27"/>
                    <a:pt x="812" y="28"/>
                  </a:cubicBezTo>
                  <a:cubicBezTo>
                    <a:pt x="806" y="21"/>
                    <a:pt x="789" y="24"/>
                    <a:pt x="783" y="16"/>
                  </a:cubicBezTo>
                  <a:cubicBezTo>
                    <a:pt x="788" y="15"/>
                    <a:pt x="792" y="19"/>
                    <a:pt x="794" y="16"/>
                  </a:cubicBezTo>
                  <a:cubicBezTo>
                    <a:pt x="775" y="12"/>
                    <a:pt x="755" y="5"/>
                    <a:pt x="736" y="4"/>
                  </a:cubicBezTo>
                  <a:cubicBezTo>
                    <a:pt x="737" y="4"/>
                    <a:pt x="735" y="5"/>
                    <a:pt x="734" y="5"/>
                  </a:cubicBezTo>
                  <a:cubicBezTo>
                    <a:pt x="719" y="1"/>
                    <a:pt x="699" y="5"/>
                    <a:pt x="686" y="3"/>
                  </a:cubicBezTo>
                  <a:cubicBezTo>
                    <a:pt x="688" y="1"/>
                    <a:pt x="686" y="2"/>
                    <a:pt x="685" y="1"/>
                  </a:cubicBezTo>
                  <a:cubicBezTo>
                    <a:pt x="687" y="0"/>
                    <a:pt x="694" y="1"/>
                    <a:pt x="691" y="0"/>
                  </a:cubicBezTo>
                  <a:cubicBezTo>
                    <a:pt x="674" y="0"/>
                    <a:pt x="658" y="1"/>
                    <a:pt x="643" y="2"/>
                  </a:cubicBezTo>
                  <a:cubicBezTo>
                    <a:pt x="374" y="32"/>
                    <a:pt x="175" y="173"/>
                    <a:pt x="44" y="347"/>
                  </a:cubicBezTo>
                  <a:cubicBezTo>
                    <a:pt x="39" y="353"/>
                    <a:pt x="37" y="359"/>
                    <a:pt x="34" y="366"/>
                  </a:cubicBezTo>
                  <a:cubicBezTo>
                    <a:pt x="30" y="372"/>
                    <a:pt x="23" y="375"/>
                    <a:pt x="25" y="384"/>
                  </a:cubicBezTo>
                  <a:cubicBezTo>
                    <a:pt x="31" y="379"/>
                    <a:pt x="35" y="372"/>
                    <a:pt x="39" y="366"/>
                  </a:cubicBezTo>
                  <a:cubicBezTo>
                    <a:pt x="30" y="387"/>
                    <a:pt x="17" y="404"/>
                    <a:pt x="12" y="428"/>
                  </a:cubicBezTo>
                  <a:cubicBezTo>
                    <a:pt x="12" y="429"/>
                    <a:pt x="13" y="429"/>
                    <a:pt x="13" y="430"/>
                  </a:cubicBezTo>
                  <a:cubicBezTo>
                    <a:pt x="13" y="442"/>
                    <a:pt x="5" y="454"/>
                    <a:pt x="5" y="467"/>
                  </a:cubicBezTo>
                  <a:cubicBezTo>
                    <a:pt x="4" y="483"/>
                    <a:pt x="0" y="496"/>
                    <a:pt x="4" y="512"/>
                  </a:cubicBezTo>
                  <a:cubicBezTo>
                    <a:pt x="13" y="511"/>
                    <a:pt x="12" y="501"/>
                    <a:pt x="16" y="494"/>
                  </a:cubicBezTo>
                  <a:cubicBezTo>
                    <a:pt x="18" y="491"/>
                    <a:pt x="26" y="488"/>
                    <a:pt x="27" y="484"/>
                  </a:cubicBezTo>
                  <a:cubicBezTo>
                    <a:pt x="29" y="475"/>
                    <a:pt x="35" y="473"/>
                    <a:pt x="38" y="466"/>
                  </a:cubicBezTo>
                  <a:cubicBezTo>
                    <a:pt x="40" y="462"/>
                    <a:pt x="40" y="455"/>
                    <a:pt x="41" y="450"/>
                  </a:cubicBezTo>
                  <a:cubicBezTo>
                    <a:pt x="45" y="436"/>
                    <a:pt x="57" y="427"/>
                    <a:pt x="53" y="415"/>
                  </a:cubicBezTo>
                  <a:cubicBezTo>
                    <a:pt x="61" y="401"/>
                    <a:pt x="68" y="385"/>
                    <a:pt x="84" y="378"/>
                  </a:cubicBezTo>
                  <a:cubicBezTo>
                    <a:pt x="101" y="349"/>
                    <a:pt x="128" y="330"/>
                    <a:pt x="151" y="307"/>
                  </a:cubicBezTo>
                  <a:cubicBezTo>
                    <a:pt x="151" y="301"/>
                    <a:pt x="151" y="301"/>
                    <a:pt x="151" y="301"/>
                  </a:cubicBezTo>
                  <a:cubicBezTo>
                    <a:pt x="157" y="297"/>
                    <a:pt x="162" y="291"/>
                    <a:pt x="168" y="287"/>
                  </a:cubicBezTo>
                  <a:cubicBezTo>
                    <a:pt x="171" y="288"/>
                    <a:pt x="167" y="291"/>
                    <a:pt x="171" y="291"/>
                  </a:cubicBezTo>
                  <a:cubicBezTo>
                    <a:pt x="179" y="289"/>
                    <a:pt x="179" y="279"/>
                    <a:pt x="190" y="280"/>
                  </a:cubicBezTo>
                  <a:close/>
                  <a:moveTo>
                    <a:pt x="887" y="25"/>
                  </a:moveTo>
                  <a:cubicBezTo>
                    <a:pt x="896" y="28"/>
                    <a:pt x="890" y="28"/>
                    <a:pt x="894" y="22"/>
                  </a:cubicBezTo>
                  <a:cubicBezTo>
                    <a:pt x="888" y="19"/>
                    <a:pt x="888" y="17"/>
                    <a:pt x="881" y="15"/>
                  </a:cubicBezTo>
                  <a:cubicBezTo>
                    <a:pt x="883" y="15"/>
                    <a:pt x="885" y="15"/>
                    <a:pt x="885" y="14"/>
                  </a:cubicBezTo>
                  <a:cubicBezTo>
                    <a:pt x="863" y="11"/>
                    <a:pt x="842" y="2"/>
                    <a:pt x="818" y="4"/>
                  </a:cubicBezTo>
                  <a:cubicBezTo>
                    <a:pt x="842" y="10"/>
                    <a:pt x="867" y="14"/>
                    <a:pt x="889" y="23"/>
                  </a:cubicBezTo>
                  <a:cubicBezTo>
                    <a:pt x="888" y="23"/>
                    <a:pt x="887" y="23"/>
                    <a:pt x="887" y="25"/>
                  </a:cubicBezTo>
                  <a:close/>
                  <a:moveTo>
                    <a:pt x="852" y="39"/>
                  </a:moveTo>
                  <a:cubicBezTo>
                    <a:pt x="833" y="41"/>
                    <a:pt x="816" y="29"/>
                    <a:pt x="799" y="30"/>
                  </a:cubicBezTo>
                  <a:cubicBezTo>
                    <a:pt x="804" y="33"/>
                    <a:pt x="814" y="35"/>
                    <a:pt x="812" y="40"/>
                  </a:cubicBezTo>
                  <a:cubicBezTo>
                    <a:pt x="809" y="41"/>
                    <a:pt x="806" y="37"/>
                    <a:pt x="804" y="40"/>
                  </a:cubicBezTo>
                  <a:cubicBezTo>
                    <a:pt x="808" y="41"/>
                    <a:pt x="802" y="41"/>
                    <a:pt x="804" y="44"/>
                  </a:cubicBezTo>
                  <a:cubicBezTo>
                    <a:pt x="809" y="45"/>
                    <a:pt x="813" y="48"/>
                    <a:pt x="817" y="50"/>
                  </a:cubicBezTo>
                  <a:cubicBezTo>
                    <a:pt x="819" y="49"/>
                    <a:pt x="823" y="49"/>
                    <a:pt x="826" y="48"/>
                  </a:cubicBezTo>
                  <a:cubicBezTo>
                    <a:pt x="824" y="46"/>
                    <a:pt x="820" y="47"/>
                    <a:pt x="819" y="46"/>
                  </a:cubicBezTo>
                  <a:cubicBezTo>
                    <a:pt x="830" y="43"/>
                    <a:pt x="839" y="49"/>
                    <a:pt x="850" y="50"/>
                  </a:cubicBezTo>
                  <a:cubicBezTo>
                    <a:pt x="853" y="49"/>
                    <a:pt x="846" y="47"/>
                    <a:pt x="850" y="46"/>
                  </a:cubicBezTo>
                  <a:cubicBezTo>
                    <a:pt x="854" y="46"/>
                    <a:pt x="858" y="47"/>
                    <a:pt x="863" y="47"/>
                  </a:cubicBezTo>
                  <a:cubicBezTo>
                    <a:pt x="861" y="42"/>
                    <a:pt x="853" y="44"/>
                    <a:pt x="852" y="39"/>
                  </a:cubicBezTo>
                  <a:close/>
                </a:path>
              </a:pathLst>
            </a:custGeom>
            <a:solidFill>
              <a:schemeClr val="accent5"/>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 name="Oval 23"/>
            <p:cNvSpPr>
              <a:spLocks noChangeArrowheads="1"/>
            </p:cNvSpPr>
            <p:nvPr/>
          </p:nvSpPr>
          <p:spPr bwMode="auto">
            <a:xfrm>
              <a:off x="3699003" y="1837063"/>
              <a:ext cx="2052000" cy="2052000"/>
            </a:xfrm>
            <a:prstGeom prst="ellipse">
              <a:avLst/>
            </a:prstGeom>
            <a:noFill/>
            <a:ln w="9525">
              <a:solidFill>
                <a:schemeClr val="accent5"/>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6" name="Group 5"/>
          <p:cNvGrpSpPr/>
          <p:nvPr/>
        </p:nvGrpSpPr>
        <p:grpSpPr>
          <a:xfrm>
            <a:off x="6562015" y="1837063"/>
            <a:ext cx="2063994" cy="2052000"/>
            <a:chOff x="6562015" y="1837063"/>
            <a:chExt cx="2063994" cy="2052000"/>
          </a:xfrm>
        </p:grpSpPr>
        <p:grpSp>
          <p:nvGrpSpPr>
            <p:cNvPr id="5" name="Group 4"/>
            <p:cNvGrpSpPr/>
            <p:nvPr/>
          </p:nvGrpSpPr>
          <p:grpSpPr>
            <a:xfrm>
              <a:off x="6562015" y="1849512"/>
              <a:ext cx="1993262" cy="2011288"/>
              <a:chOff x="6562015" y="1849512"/>
              <a:chExt cx="1993262" cy="2011288"/>
            </a:xfrm>
          </p:grpSpPr>
          <p:sp>
            <p:nvSpPr>
              <p:cNvPr id="59" name="Freeform 11"/>
              <p:cNvSpPr>
                <a:spLocks/>
              </p:cNvSpPr>
              <p:nvPr/>
            </p:nvSpPr>
            <p:spPr bwMode="auto">
              <a:xfrm>
                <a:off x="7662417" y="3843338"/>
                <a:ext cx="41275" cy="17462"/>
              </a:xfrm>
              <a:custGeom>
                <a:avLst/>
                <a:gdLst>
                  <a:gd name="T0" fmla="*/ 0 w 34"/>
                  <a:gd name="T1" fmla="*/ 3111978 h 14"/>
                  <a:gd name="T2" fmla="*/ 33895267 w 34"/>
                  <a:gd name="T3" fmla="*/ 3111978 h 14"/>
                  <a:gd name="T4" fmla="*/ 35369027 w 34"/>
                  <a:gd name="T5" fmla="*/ 7778074 h 14"/>
                  <a:gd name="T6" fmla="*/ 50106633 w 34"/>
                  <a:gd name="T7" fmla="*/ 10890053 h 14"/>
                  <a:gd name="T8" fmla="*/ 29473988 w 34"/>
                  <a:gd name="T9" fmla="*/ 14002030 h 14"/>
                  <a:gd name="T10" fmla="*/ 32421507 w 34"/>
                  <a:gd name="T11" fmla="*/ 20224737 h 14"/>
                  <a:gd name="T12" fmla="*/ 0 w 34"/>
                  <a:gd name="T13" fmla="*/ 3111978 h 14"/>
                  <a:gd name="T14" fmla="*/ 0 60000 65536"/>
                  <a:gd name="T15" fmla="*/ 0 60000 65536"/>
                  <a:gd name="T16" fmla="*/ 0 60000 65536"/>
                  <a:gd name="T17" fmla="*/ 0 60000 65536"/>
                  <a:gd name="T18" fmla="*/ 0 60000 65536"/>
                  <a:gd name="T19" fmla="*/ 0 60000 65536"/>
                  <a:gd name="T20" fmla="*/ 0 60000 65536"/>
                  <a:gd name="T21" fmla="*/ 0 w 34"/>
                  <a:gd name="T22" fmla="*/ 0 h 14"/>
                  <a:gd name="T23" fmla="*/ 34 w 34"/>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 h="14">
                    <a:moveTo>
                      <a:pt x="0" y="2"/>
                    </a:moveTo>
                    <a:cubicBezTo>
                      <a:pt x="6" y="0"/>
                      <a:pt x="16" y="5"/>
                      <a:pt x="23" y="2"/>
                    </a:cubicBezTo>
                    <a:cubicBezTo>
                      <a:pt x="23" y="4"/>
                      <a:pt x="26" y="3"/>
                      <a:pt x="24" y="5"/>
                    </a:cubicBezTo>
                    <a:cubicBezTo>
                      <a:pt x="28" y="5"/>
                      <a:pt x="32" y="5"/>
                      <a:pt x="34" y="7"/>
                    </a:cubicBezTo>
                    <a:cubicBezTo>
                      <a:pt x="31" y="12"/>
                      <a:pt x="25" y="7"/>
                      <a:pt x="20" y="9"/>
                    </a:cubicBezTo>
                    <a:cubicBezTo>
                      <a:pt x="20" y="11"/>
                      <a:pt x="23" y="10"/>
                      <a:pt x="22" y="13"/>
                    </a:cubicBezTo>
                    <a:cubicBezTo>
                      <a:pt x="10" y="14"/>
                      <a:pt x="5" y="8"/>
                      <a:pt x="0" y="2"/>
                    </a:cubicBezTo>
                    <a:close/>
                  </a:path>
                </a:pathLst>
              </a:custGeom>
              <a:solidFill>
                <a:schemeClr val="accent4"/>
              </a:solidFill>
              <a:ln w="9525">
                <a:solidFill>
                  <a:schemeClr val="accent4"/>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0" name="Freeform 12"/>
              <p:cNvSpPr>
                <a:spLocks noEditPoints="1"/>
              </p:cNvSpPr>
              <p:nvPr/>
            </p:nvSpPr>
            <p:spPr bwMode="auto">
              <a:xfrm>
                <a:off x="6562015" y="1849512"/>
                <a:ext cx="1993262" cy="1892480"/>
              </a:xfrm>
              <a:custGeom>
                <a:avLst/>
                <a:gdLst>
                  <a:gd name="T0" fmla="*/ 1736245612 w 1654"/>
                  <a:gd name="T1" fmla="*/ 232985144 h 1566"/>
                  <a:gd name="T2" fmla="*/ 1750547423 w 1654"/>
                  <a:gd name="T3" fmla="*/ 371050312 h 1566"/>
                  <a:gd name="T4" fmla="*/ 1757698926 w 1654"/>
                  <a:gd name="T5" fmla="*/ 458779635 h 1566"/>
                  <a:gd name="T6" fmla="*/ 1730525606 w 1654"/>
                  <a:gd name="T7" fmla="*/ 507677514 h 1566"/>
                  <a:gd name="T8" fmla="*/ 1750547423 w 1654"/>
                  <a:gd name="T9" fmla="*/ 445836220 h 1566"/>
                  <a:gd name="T10" fmla="*/ 1673318365 w 1654"/>
                  <a:gd name="T11" fmla="*/ 552261720 h 1566"/>
                  <a:gd name="T12" fmla="*/ 1638993543 w 1654"/>
                  <a:gd name="T13" fmla="*/ 1015356226 h 1566"/>
                  <a:gd name="T14" fmla="*/ 848100392 w 1654"/>
                  <a:gd name="T15" fmla="*/ 1013918336 h 1566"/>
                  <a:gd name="T16" fmla="*/ 1726234704 w 1654"/>
                  <a:gd name="T17" fmla="*/ 1121781727 h 1566"/>
                  <a:gd name="T18" fmla="*/ 1548891780 w 1654"/>
                  <a:gd name="T19" fmla="*/ 1166364734 h 1566"/>
                  <a:gd name="T20" fmla="*/ 1744827416 w 1654"/>
                  <a:gd name="T21" fmla="*/ 1113151984 h 1566"/>
                  <a:gd name="T22" fmla="*/ 1793454049 w 1654"/>
                  <a:gd name="T23" fmla="*/ 1212386831 h 1566"/>
                  <a:gd name="T24" fmla="*/ 1596088112 w 1654"/>
                  <a:gd name="T25" fmla="*/ 1311621979 h 1566"/>
                  <a:gd name="T26" fmla="*/ 1382990065 w 1654"/>
                  <a:gd name="T27" fmla="*/ 1321688413 h 1566"/>
                  <a:gd name="T28" fmla="*/ 1690480777 w 1654"/>
                  <a:gd name="T29" fmla="*/ 1228207227 h 1566"/>
                  <a:gd name="T30" fmla="*/ 1219948651 w 1654"/>
                  <a:gd name="T31" fmla="*/ 1530225742 h 1566"/>
                  <a:gd name="T32" fmla="*/ 1112684477 w 1654"/>
                  <a:gd name="T33" fmla="*/ 1330318156 h 1566"/>
                  <a:gd name="T34" fmla="*/ 1179903822 w 1654"/>
                  <a:gd name="T35" fmla="*/ 1533101523 h 1566"/>
                  <a:gd name="T36" fmla="*/ 1816336467 w 1654"/>
                  <a:gd name="T37" fmla="*/ 1255531948 h 1566"/>
                  <a:gd name="T38" fmla="*/ 1864963100 w 1654"/>
                  <a:gd name="T39" fmla="*/ 1361957748 h 1566"/>
                  <a:gd name="T40" fmla="*/ 1611820223 w 1654"/>
                  <a:gd name="T41" fmla="*/ 1428113914 h 1566"/>
                  <a:gd name="T42" fmla="*/ 1691909881 w 1654"/>
                  <a:gd name="T43" fmla="*/ 1446810091 h 1566"/>
                  <a:gd name="T44" fmla="*/ 1187054129 w 1654"/>
                  <a:gd name="T45" fmla="*/ 1347576443 h 1566"/>
                  <a:gd name="T46" fmla="*/ 2108093872 w 1654"/>
                  <a:gd name="T47" fmla="*/ 1415170499 h 1566"/>
                  <a:gd name="T48" fmla="*/ 1969366673 w 1654"/>
                  <a:gd name="T49" fmla="*/ 1455439834 h 1566"/>
                  <a:gd name="T50" fmla="*/ 2147483647 w 1654"/>
                  <a:gd name="T51" fmla="*/ 1563303225 h 1566"/>
                  <a:gd name="T52" fmla="*/ 2147483647 w 1654"/>
                  <a:gd name="T53" fmla="*/ 1392159450 h 1566"/>
                  <a:gd name="T54" fmla="*/ 1903577628 w 1654"/>
                  <a:gd name="T55" fmla="*/ 1471259030 h 1566"/>
                  <a:gd name="T56" fmla="*/ 1294318602 w 1654"/>
                  <a:gd name="T57" fmla="*/ 1471259030 h 1566"/>
                  <a:gd name="T58" fmla="*/ 2147483647 w 1654"/>
                  <a:gd name="T59" fmla="*/ 1528786652 h 1566"/>
                  <a:gd name="T60" fmla="*/ 2147483647 w 1654"/>
                  <a:gd name="T61" fmla="*/ 1528786652 h 1566"/>
                  <a:gd name="T62" fmla="*/ 2147483647 w 1654"/>
                  <a:gd name="T63" fmla="*/ 1546044938 h 1566"/>
                  <a:gd name="T64" fmla="*/ 1656155954 w 1654"/>
                  <a:gd name="T65" fmla="*/ 1599257689 h 1566"/>
                  <a:gd name="T66" fmla="*/ 1517427558 w 1654"/>
                  <a:gd name="T67" fmla="*/ 1603572560 h 1566"/>
                  <a:gd name="T68" fmla="*/ 2106663572 w 1654"/>
                  <a:gd name="T69" fmla="*/ 1799165274 h 1566"/>
                  <a:gd name="T70" fmla="*/ 1992249090 w 1654"/>
                  <a:gd name="T71" fmla="*/ 1668290835 h 1566"/>
                  <a:gd name="T72" fmla="*/ 1760559527 w 1654"/>
                  <a:gd name="T73" fmla="*/ 1735884891 h 1566"/>
                  <a:gd name="T74" fmla="*/ 1431616697 w 1654"/>
                  <a:gd name="T75" fmla="*/ 1898400122 h 1566"/>
                  <a:gd name="T76" fmla="*/ 1308620413 w 1654"/>
                  <a:gd name="T77" fmla="*/ 2129946101 h 1566"/>
                  <a:gd name="T78" fmla="*/ 1673318365 w 1654"/>
                  <a:gd name="T79" fmla="*/ 2088238875 h 1566"/>
                  <a:gd name="T80" fmla="*/ 1806325558 w 1654"/>
                  <a:gd name="T81" fmla="*/ 2147483647 h 1566"/>
                  <a:gd name="T82" fmla="*/ 2043736325 w 1654"/>
                  <a:gd name="T83" fmla="*/ 2118441776 h 1566"/>
                  <a:gd name="T84" fmla="*/ 959655467 w 1654"/>
                  <a:gd name="T85" fmla="*/ 918998359 h 1566"/>
                  <a:gd name="T86" fmla="*/ 1089802059 w 1654"/>
                  <a:gd name="T87" fmla="*/ 1275667515 h 1566"/>
                  <a:gd name="T88" fmla="*/ 1044036028 w 1654"/>
                  <a:gd name="T89" fmla="*/ 1048433709 h 1566"/>
                  <a:gd name="T90" fmla="*/ 1322922223 w 1654"/>
                  <a:gd name="T91" fmla="*/ 1032614513 h 1566"/>
                  <a:gd name="T92" fmla="*/ 1451638514 w 1654"/>
                  <a:gd name="T93" fmla="*/ 770865633 h 1566"/>
                  <a:gd name="T94" fmla="*/ 1411593685 w 1654"/>
                  <a:gd name="T95" fmla="*/ 487543446 h 1566"/>
                  <a:gd name="T96" fmla="*/ 1407302783 w 1654"/>
                  <a:gd name="T97" fmla="*/ 415634518 h 1566"/>
                  <a:gd name="T98" fmla="*/ 1540311172 w 1654"/>
                  <a:gd name="T99" fmla="*/ 376803074 h 1566"/>
                  <a:gd name="T100" fmla="*/ 1543170577 w 1654"/>
                  <a:gd name="T101" fmla="*/ 201345552 h 1566"/>
                  <a:gd name="T102" fmla="*/ 1603238419 w 1654"/>
                  <a:gd name="T103" fmla="*/ 156761307 h 1566"/>
                  <a:gd name="T104" fmla="*/ 1657586255 w 1654"/>
                  <a:gd name="T105" fmla="*/ 125121715 h 1566"/>
                  <a:gd name="T106" fmla="*/ 1056907537 w 1654"/>
                  <a:gd name="T107" fmla="*/ 14381310 h 1566"/>
                  <a:gd name="T108" fmla="*/ 71509069 w 1654"/>
                  <a:gd name="T109" fmla="*/ 936256646 h 1566"/>
                  <a:gd name="T110" fmla="*/ 213098122 w 1654"/>
                  <a:gd name="T111" fmla="*/ 638552103 h 1566"/>
                  <a:gd name="T112" fmla="*/ 424764748 w 1654"/>
                  <a:gd name="T113" fmla="*/ 775180505 h 1566"/>
                  <a:gd name="T114" fmla="*/ 603537973 w 1654"/>
                  <a:gd name="T115" fmla="*/ 908930726 h 1566"/>
                  <a:gd name="T116" fmla="*/ 829507680 w 1654"/>
                  <a:gd name="T117" fmla="*/ 793876682 h 1566"/>
                  <a:gd name="T118" fmla="*/ 1041175427 w 1654"/>
                  <a:gd name="T119" fmla="*/ 17258291 h 1566"/>
                  <a:gd name="T120" fmla="*/ 87241199 w 1654"/>
                  <a:gd name="T121" fmla="*/ 989469396 h 1566"/>
                  <a:gd name="T122" fmla="*/ 1706211691 w 1654"/>
                  <a:gd name="T123" fmla="*/ 2147483647 h 15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4"/>
                  <a:gd name="T187" fmla="*/ 0 h 1566"/>
                  <a:gd name="T188" fmla="*/ 1654 w 1654"/>
                  <a:gd name="T189" fmla="*/ 1566 h 156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4" h="1566">
                    <a:moveTo>
                      <a:pt x="841" y="5"/>
                    </a:moveTo>
                    <a:cubicBezTo>
                      <a:pt x="838" y="2"/>
                      <a:pt x="826" y="2"/>
                      <a:pt x="822" y="3"/>
                    </a:cubicBezTo>
                    <a:cubicBezTo>
                      <a:pt x="822" y="7"/>
                      <a:pt x="835" y="7"/>
                      <a:pt x="841" y="5"/>
                    </a:cubicBezTo>
                    <a:close/>
                    <a:moveTo>
                      <a:pt x="874" y="7"/>
                    </a:moveTo>
                    <a:cubicBezTo>
                      <a:pt x="868" y="6"/>
                      <a:pt x="861" y="2"/>
                      <a:pt x="857" y="6"/>
                    </a:cubicBezTo>
                    <a:cubicBezTo>
                      <a:pt x="863" y="6"/>
                      <a:pt x="867" y="7"/>
                      <a:pt x="874" y="7"/>
                    </a:cubicBezTo>
                    <a:close/>
                    <a:moveTo>
                      <a:pt x="1044" y="26"/>
                    </a:moveTo>
                    <a:cubicBezTo>
                      <a:pt x="1039" y="25"/>
                      <a:pt x="1035" y="23"/>
                      <a:pt x="1029" y="23"/>
                    </a:cubicBezTo>
                    <a:cubicBezTo>
                      <a:pt x="1029" y="28"/>
                      <a:pt x="1040" y="27"/>
                      <a:pt x="1044" y="26"/>
                    </a:cubicBezTo>
                    <a:close/>
                    <a:moveTo>
                      <a:pt x="1137" y="93"/>
                    </a:moveTo>
                    <a:cubicBezTo>
                      <a:pt x="1140" y="93"/>
                      <a:pt x="1140" y="96"/>
                      <a:pt x="1144" y="96"/>
                    </a:cubicBezTo>
                    <a:cubicBezTo>
                      <a:pt x="1144" y="93"/>
                      <a:pt x="1138" y="89"/>
                      <a:pt x="1137" y="93"/>
                    </a:cubicBezTo>
                    <a:close/>
                    <a:moveTo>
                      <a:pt x="1000" y="114"/>
                    </a:moveTo>
                    <a:cubicBezTo>
                      <a:pt x="997" y="112"/>
                      <a:pt x="995" y="109"/>
                      <a:pt x="990" y="108"/>
                    </a:cubicBezTo>
                    <a:cubicBezTo>
                      <a:pt x="990" y="113"/>
                      <a:pt x="995" y="117"/>
                      <a:pt x="1000" y="114"/>
                    </a:cubicBezTo>
                    <a:close/>
                    <a:moveTo>
                      <a:pt x="1220" y="172"/>
                    </a:moveTo>
                    <a:cubicBezTo>
                      <a:pt x="1222" y="168"/>
                      <a:pt x="1218" y="163"/>
                      <a:pt x="1214" y="162"/>
                    </a:cubicBezTo>
                    <a:cubicBezTo>
                      <a:pt x="1214" y="167"/>
                      <a:pt x="1216" y="171"/>
                      <a:pt x="1220" y="172"/>
                    </a:cubicBezTo>
                    <a:close/>
                    <a:moveTo>
                      <a:pt x="1239" y="217"/>
                    </a:moveTo>
                    <a:cubicBezTo>
                      <a:pt x="1239" y="213"/>
                      <a:pt x="1238" y="211"/>
                      <a:pt x="1235" y="211"/>
                    </a:cubicBezTo>
                    <a:cubicBezTo>
                      <a:pt x="1233" y="213"/>
                      <a:pt x="1235" y="217"/>
                      <a:pt x="1239" y="217"/>
                    </a:cubicBezTo>
                    <a:close/>
                    <a:moveTo>
                      <a:pt x="1231" y="244"/>
                    </a:moveTo>
                    <a:cubicBezTo>
                      <a:pt x="1225" y="239"/>
                      <a:pt x="1219" y="234"/>
                      <a:pt x="1213" y="230"/>
                    </a:cubicBezTo>
                    <a:cubicBezTo>
                      <a:pt x="1211" y="230"/>
                      <a:pt x="1212" y="233"/>
                      <a:pt x="1211" y="233"/>
                    </a:cubicBezTo>
                    <a:cubicBezTo>
                      <a:pt x="1206" y="230"/>
                      <a:pt x="1201" y="231"/>
                      <a:pt x="1196" y="229"/>
                    </a:cubicBezTo>
                    <a:cubicBezTo>
                      <a:pt x="1183" y="225"/>
                      <a:pt x="1172" y="211"/>
                      <a:pt x="1159" y="214"/>
                    </a:cubicBezTo>
                    <a:cubicBezTo>
                      <a:pt x="1168" y="222"/>
                      <a:pt x="1180" y="227"/>
                      <a:pt x="1184" y="240"/>
                    </a:cubicBezTo>
                    <a:cubicBezTo>
                      <a:pt x="1180" y="240"/>
                      <a:pt x="1178" y="237"/>
                      <a:pt x="1174" y="237"/>
                    </a:cubicBezTo>
                    <a:cubicBezTo>
                      <a:pt x="1175" y="240"/>
                      <a:pt x="1179" y="240"/>
                      <a:pt x="1179" y="244"/>
                    </a:cubicBezTo>
                    <a:cubicBezTo>
                      <a:pt x="1178" y="244"/>
                      <a:pt x="1177" y="245"/>
                      <a:pt x="1177" y="247"/>
                    </a:cubicBezTo>
                    <a:cubicBezTo>
                      <a:pt x="1184" y="252"/>
                      <a:pt x="1191" y="258"/>
                      <a:pt x="1197" y="264"/>
                    </a:cubicBezTo>
                    <a:cubicBezTo>
                      <a:pt x="1197" y="259"/>
                      <a:pt x="1201" y="259"/>
                      <a:pt x="1204" y="258"/>
                    </a:cubicBezTo>
                    <a:cubicBezTo>
                      <a:pt x="1200" y="253"/>
                      <a:pt x="1190" y="254"/>
                      <a:pt x="1187" y="249"/>
                    </a:cubicBezTo>
                    <a:cubicBezTo>
                      <a:pt x="1201" y="249"/>
                      <a:pt x="1211" y="254"/>
                      <a:pt x="1224" y="258"/>
                    </a:cubicBezTo>
                    <a:cubicBezTo>
                      <a:pt x="1224" y="253"/>
                      <a:pt x="1219" y="253"/>
                      <a:pt x="1219" y="247"/>
                    </a:cubicBezTo>
                    <a:cubicBezTo>
                      <a:pt x="1225" y="247"/>
                      <a:pt x="1229" y="248"/>
                      <a:pt x="1231" y="244"/>
                    </a:cubicBezTo>
                    <a:close/>
                    <a:moveTo>
                      <a:pt x="1223" y="217"/>
                    </a:moveTo>
                    <a:cubicBezTo>
                      <a:pt x="1223" y="222"/>
                      <a:pt x="1224" y="227"/>
                      <a:pt x="1228" y="228"/>
                    </a:cubicBezTo>
                    <a:cubicBezTo>
                      <a:pt x="1227" y="223"/>
                      <a:pt x="1231" y="223"/>
                      <a:pt x="1232" y="220"/>
                    </a:cubicBezTo>
                    <a:cubicBezTo>
                      <a:pt x="1231" y="215"/>
                      <a:pt x="1226" y="219"/>
                      <a:pt x="1223" y="217"/>
                    </a:cubicBezTo>
                    <a:close/>
                    <a:moveTo>
                      <a:pt x="1222" y="235"/>
                    </a:moveTo>
                    <a:cubicBezTo>
                      <a:pt x="1227" y="234"/>
                      <a:pt x="1224" y="225"/>
                      <a:pt x="1219" y="227"/>
                    </a:cubicBezTo>
                    <a:cubicBezTo>
                      <a:pt x="1221" y="229"/>
                      <a:pt x="1219" y="235"/>
                      <a:pt x="1222" y="235"/>
                    </a:cubicBezTo>
                    <a:close/>
                    <a:moveTo>
                      <a:pt x="1207" y="262"/>
                    </a:moveTo>
                    <a:cubicBezTo>
                      <a:pt x="1205" y="267"/>
                      <a:pt x="1214" y="266"/>
                      <a:pt x="1212" y="269"/>
                    </a:cubicBezTo>
                    <a:cubicBezTo>
                      <a:pt x="1207" y="269"/>
                      <a:pt x="1207" y="265"/>
                      <a:pt x="1203" y="265"/>
                    </a:cubicBezTo>
                    <a:cubicBezTo>
                      <a:pt x="1206" y="271"/>
                      <a:pt x="1207" y="277"/>
                      <a:pt x="1213" y="282"/>
                    </a:cubicBezTo>
                    <a:cubicBezTo>
                      <a:pt x="1217" y="286"/>
                      <a:pt x="1222" y="286"/>
                      <a:pt x="1224" y="291"/>
                    </a:cubicBezTo>
                    <a:cubicBezTo>
                      <a:pt x="1227" y="297"/>
                      <a:pt x="1224" y="304"/>
                      <a:pt x="1231" y="309"/>
                    </a:cubicBezTo>
                    <a:cubicBezTo>
                      <a:pt x="1229" y="309"/>
                      <a:pt x="1227" y="309"/>
                      <a:pt x="1227" y="311"/>
                    </a:cubicBezTo>
                    <a:cubicBezTo>
                      <a:pt x="1229" y="312"/>
                      <a:pt x="1229" y="315"/>
                      <a:pt x="1229" y="319"/>
                    </a:cubicBezTo>
                    <a:cubicBezTo>
                      <a:pt x="1224" y="319"/>
                      <a:pt x="1223" y="322"/>
                      <a:pt x="1218" y="323"/>
                    </a:cubicBezTo>
                    <a:cubicBezTo>
                      <a:pt x="1215" y="321"/>
                      <a:pt x="1213" y="319"/>
                      <a:pt x="1213" y="314"/>
                    </a:cubicBezTo>
                    <a:cubicBezTo>
                      <a:pt x="1209" y="313"/>
                      <a:pt x="1209" y="315"/>
                      <a:pt x="1207" y="316"/>
                    </a:cubicBezTo>
                    <a:cubicBezTo>
                      <a:pt x="1214" y="322"/>
                      <a:pt x="1213" y="334"/>
                      <a:pt x="1217" y="341"/>
                    </a:cubicBezTo>
                    <a:cubicBezTo>
                      <a:pt x="1205" y="334"/>
                      <a:pt x="1193" y="343"/>
                      <a:pt x="1179" y="340"/>
                    </a:cubicBezTo>
                    <a:cubicBezTo>
                      <a:pt x="1174" y="345"/>
                      <a:pt x="1174" y="355"/>
                      <a:pt x="1166" y="356"/>
                    </a:cubicBezTo>
                    <a:cubicBezTo>
                      <a:pt x="1167" y="366"/>
                      <a:pt x="1177" y="360"/>
                      <a:pt x="1184" y="365"/>
                    </a:cubicBezTo>
                    <a:cubicBezTo>
                      <a:pt x="1187" y="358"/>
                      <a:pt x="1196" y="359"/>
                      <a:pt x="1202" y="356"/>
                    </a:cubicBezTo>
                    <a:cubicBezTo>
                      <a:pt x="1202" y="357"/>
                      <a:pt x="1203" y="357"/>
                      <a:pt x="1203" y="358"/>
                    </a:cubicBezTo>
                    <a:cubicBezTo>
                      <a:pt x="1203" y="360"/>
                      <a:pt x="1202" y="362"/>
                      <a:pt x="1200" y="363"/>
                    </a:cubicBezTo>
                    <a:cubicBezTo>
                      <a:pt x="1198" y="363"/>
                      <a:pt x="1195" y="362"/>
                      <a:pt x="1193" y="364"/>
                    </a:cubicBezTo>
                    <a:cubicBezTo>
                      <a:pt x="1193" y="368"/>
                      <a:pt x="1195" y="369"/>
                      <a:pt x="1193" y="372"/>
                    </a:cubicBezTo>
                    <a:cubicBezTo>
                      <a:pt x="1199" y="376"/>
                      <a:pt x="1202" y="381"/>
                      <a:pt x="1210" y="382"/>
                    </a:cubicBezTo>
                    <a:cubicBezTo>
                      <a:pt x="1209" y="378"/>
                      <a:pt x="1208" y="373"/>
                      <a:pt x="1212" y="371"/>
                    </a:cubicBezTo>
                    <a:cubicBezTo>
                      <a:pt x="1217" y="372"/>
                      <a:pt x="1218" y="376"/>
                      <a:pt x="1222" y="377"/>
                    </a:cubicBezTo>
                    <a:cubicBezTo>
                      <a:pt x="1226" y="366"/>
                      <a:pt x="1218" y="361"/>
                      <a:pt x="1209" y="358"/>
                    </a:cubicBezTo>
                    <a:cubicBezTo>
                      <a:pt x="1209" y="355"/>
                      <a:pt x="1207" y="354"/>
                      <a:pt x="1210" y="353"/>
                    </a:cubicBezTo>
                    <a:cubicBezTo>
                      <a:pt x="1213" y="356"/>
                      <a:pt x="1221" y="354"/>
                      <a:pt x="1223" y="357"/>
                    </a:cubicBezTo>
                    <a:cubicBezTo>
                      <a:pt x="1224" y="360"/>
                      <a:pt x="1222" y="360"/>
                      <a:pt x="1222" y="363"/>
                    </a:cubicBezTo>
                    <a:cubicBezTo>
                      <a:pt x="1228" y="367"/>
                      <a:pt x="1230" y="374"/>
                      <a:pt x="1241" y="372"/>
                    </a:cubicBezTo>
                    <a:cubicBezTo>
                      <a:pt x="1240" y="365"/>
                      <a:pt x="1243" y="365"/>
                      <a:pt x="1244" y="359"/>
                    </a:cubicBezTo>
                    <a:cubicBezTo>
                      <a:pt x="1241" y="357"/>
                      <a:pt x="1236" y="356"/>
                      <a:pt x="1236" y="351"/>
                    </a:cubicBezTo>
                    <a:cubicBezTo>
                      <a:pt x="1243" y="355"/>
                      <a:pt x="1247" y="357"/>
                      <a:pt x="1258" y="357"/>
                    </a:cubicBezTo>
                    <a:cubicBezTo>
                      <a:pt x="1261" y="355"/>
                      <a:pt x="1256" y="352"/>
                      <a:pt x="1259" y="351"/>
                    </a:cubicBezTo>
                    <a:cubicBezTo>
                      <a:pt x="1264" y="351"/>
                      <a:pt x="1262" y="358"/>
                      <a:pt x="1267" y="357"/>
                    </a:cubicBezTo>
                    <a:cubicBezTo>
                      <a:pt x="1265" y="351"/>
                      <a:pt x="1264" y="348"/>
                      <a:pt x="1267" y="343"/>
                    </a:cubicBezTo>
                    <a:cubicBezTo>
                      <a:pt x="1272" y="345"/>
                      <a:pt x="1270" y="354"/>
                      <a:pt x="1278" y="352"/>
                    </a:cubicBezTo>
                    <a:cubicBezTo>
                      <a:pt x="1278" y="348"/>
                      <a:pt x="1276" y="346"/>
                      <a:pt x="1277" y="341"/>
                    </a:cubicBezTo>
                    <a:cubicBezTo>
                      <a:pt x="1267" y="339"/>
                      <a:pt x="1267" y="328"/>
                      <a:pt x="1263" y="321"/>
                    </a:cubicBezTo>
                    <a:cubicBezTo>
                      <a:pt x="1259" y="315"/>
                      <a:pt x="1251" y="314"/>
                      <a:pt x="1249" y="307"/>
                    </a:cubicBezTo>
                    <a:cubicBezTo>
                      <a:pt x="1248" y="304"/>
                      <a:pt x="1252" y="306"/>
                      <a:pt x="1252" y="303"/>
                    </a:cubicBezTo>
                    <a:cubicBezTo>
                      <a:pt x="1244" y="283"/>
                      <a:pt x="1224" y="275"/>
                      <a:pt x="1209" y="262"/>
                    </a:cubicBezTo>
                    <a:lnTo>
                      <a:pt x="1207" y="262"/>
                    </a:lnTo>
                    <a:close/>
                    <a:moveTo>
                      <a:pt x="1224" y="310"/>
                    </a:moveTo>
                    <a:cubicBezTo>
                      <a:pt x="1222" y="307"/>
                      <a:pt x="1221" y="304"/>
                      <a:pt x="1217" y="303"/>
                    </a:cubicBezTo>
                    <a:cubicBezTo>
                      <a:pt x="1216" y="308"/>
                      <a:pt x="1223" y="313"/>
                      <a:pt x="1224" y="310"/>
                    </a:cubicBezTo>
                    <a:close/>
                    <a:moveTo>
                      <a:pt x="1168" y="381"/>
                    </a:moveTo>
                    <a:cubicBezTo>
                      <a:pt x="1169" y="379"/>
                      <a:pt x="1168" y="377"/>
                      <a:pt x="1171" y="377"/>
                    </a:cubicBezTo>
                    <a:cubicBezTo>
                      <a:pt x="1175" y="381"/>
                      <a:pt x="1179" y="387"/>
                      <a:pt x="1174" y="391"/>
                    </a:cubicBezTo>
                    <a:cubicBezTo>
                      <a:pt x="1178" y="396"/>
                      <a:pt x="1178" y="404"/>
                      <a:pt x="1186" y="405"/>
                    </a:cubicBezTo>
                    <a:cubicBezTo>
                      <a:pt x="1189" y="403"/>
                      <a:pt x="1184" y="399"/>
                      <a:pt x="1188" y="398"/>
                    </a:cubicBezTo>
                    <a:cubicBezTo>
                      <a:pt x="1194" y="397"/>
                      <a:pt x="1191" y="405"/>
                      <a:pt x="1195" y="406"/>
                    </a:cubicBezTo>
                    <a:cubicBezTo>
                      <a:pt x="1205" y="398"/>
                      <a:pt x="1186" y="388"/>
                      <a:pt x="1195" y="379"/>
                    </a:cubicBezTo>
                    <a:cubicBezTo>
                      <a:pt x="1186" y="371"/>
                      <a:pt x="1168" y="356"/>
                      <a:pt x="1158" y="371"/>
                    </a:cubicBezTo>
                    <a:cubicBezTo>
                      <a:pt x="1160" y="376"/>
                      <a:pt x="1163" y="379"/>
                      <a:pt x="1168" y="381"/>
                    </a:cubicBezTo>
                    <a:close/>
                    <a:moveTo>
                      <a:pt x="1118" y="368"/>
                    </a:moveTo>
                    <a:cubicBezTo>
                      <a:pt x="1116" y="364"/>
                      <a:pt x="1108" y="366"/>
                      <a:pt x="1107" y="369"/>
                    </a:cubicBezTo>
                    <a:cubicBezTo>
                      <a:pt x="1110" y="372"/>
                      <a:pt x="1116" y="374"/>
                      <a:pt x="1118" y="368"/>
                    </a:cubicBezTo>
                    <a:close/>
                    <a:moveTo>
                      <a:pt x="1173" y="389"/>
                    </a:moveTo>
                    <a:cubicBezTo>
                      <a:pt x="1173" y="384"/>
                      <a:pt x="1173" y="384"/>
                      <a:pt x="1173" y="384"/>
                    </a:cubicBezTo>
                    <a:cubicBezTo>
                      <a:pt x="1170" y="384"/>
                      <a:pt x="1170" y="384"/>
                      <a:pt x="1170" y="384"/>
                    </a:cubicBezTo>
                    <a:cubicBezTo>
                      <a:pt x="1170" y="387"/>
                      <a:pt x="1172" y="388"/>
                      <a:pt x="1173" y="389"/>
                    </a:cubicBezTo>
                    <a:close/>
                    <a:moveTo>
                      <a:pt x="1095" y="496"/>
                    </a:moveTo>
                    <a:cubicBezTo>
                      <a:pt x="1088" y="497"/>
                      <a:pt x="1078" y="524"/>
                      <a:pt x="1079" y="532"/>
                    </a:cubicBezTo>
                    <a:cubicBezTo>
                      <a:pt x="1080" y="537"/>
                      <a:pt x="1089" y="542"/>
                      <a:pt x="1093" y="546"/>
                    </a:cubicBezTo>
                    <a:cubicBezTo>
                      <a:pt x="1096" y="550"/>
                      <a:pt x="1096" y="556"/>
                      <a:pt x="1102" y="555"/>
                    </a:cubicBezTo>
                    <a:cubicBezTo>
                      <a:pt x="1106" y="538"/>
                      <a:pt x="1106" y="520"/>
                      <a:pt x="1107" y="504"/>
                    </a:cubicBezTo>
                    <a:cubicBezTo>
                      <a:pt x="1103" y="501"/>
                      <a:pt x="1100" y="495"/>
                      <a:pt x="1095" y="496"/>
                    </a:cubicBezTo>
                    <a:close/>
                    <a:moveTo>
                      <a:pt x="932" y="587"/>
                    </a:moveTo>
                    <a:cubicBezTo>
                      <a:pt x="922" y="583"/>
                      <a:pt x="906" y="582"/>
                      <a:pt x="898" y="588"/>
                    </a:cubicBezTo>
                    <a:cubicBezTo>
                      <a:pt x="894" y="591"/>
                      <a:pt x="889" y="599"/>
                      <a:pt x="889" y="603"/>
                    </a:cubicBezTo>
                    <a:cubicBezTo>
                      <a:pt x="889" y="617"/>
                      <a:pt x="915" y="621"/>
                      <a:pt x="928" y="612"/>
                    </a:cubicBezTo>
                    <a:cubicBezTo>
                      <a:pt x="927" y="602"/>
                      <a:pt x="934" y="596"/>
                      <a:pt x="932" y="587"/>
                    </a:cubicBezTo>
                    <a:close/>
                    <a:moveTo>
                      <a:pt x="1136" y="703"/>
                    </a:moveTo>
                    <a:cubicBezTo>
                      <a:pt x="1138" y="704"/>
                      <a:pt x="1141" y="704"/>
                      <a:pt x="1143" y="706"/>
                    </a:cubicBezTo>
                    <a:cubicBezTo>
                      <a:pt x="1141" y="708"/>
                      <a:pt x="1136" y="706"/>
                      <a:pt x="1136" y="710"/>
                    </a:cubicBezTo>
                    <a:cubicBezTo>
                      <a:pt x="1141" y="717"/>
                      <a:pt x="1146" y="725"/>
                      <a:pt x="1149" y="734"/>
                    </a:cubicBezTo>
                    <a:cubicBezTo>
                      <a:pt x="1163" y="730"/>
                      <a:pt x="1152" y="713"/>
                      <a:pt x="1146" y="706"/>
                    </a:cubicBezTo>
                    <a:cubicBezTo>
                      <a:pt x="1149" y="704"/>
                      <a:pt x="1151" y="701"/>
                      <a:pt x="1155" y="701"/>
                    </a:cubicBezTo>
                    <a:cubicBezTo>
                      <a:pt x="1161" y="702"/>
                      <a:pt x="1162" y="708"/>
                      <a:pt x="1169" y="708"/>
                    </a:cubicBezTo>
                    <a:cubicBezTo>
                      <a:pt x="1172" y="706"/>
                      <a:pt x="1168" y="702"/>
                      <a:pt x="1171" y="701"/>
                    </a:cubicBezTo>
                    <a:cubicBezTo>
                      <a:pt x="1180" y="705"/>
                      <a:pt x="1180" y="719"/>
                      <a:pt x="1193" y="719"/>
                    </a:cubicBezTo>
                    <a:cubicBezTo>
                      <a:pt x="1204" y="709"/>
                      <a:pt x="1188" y="698"/>
                      <a:pt x="1181" y="693"/>
                    </a:cubicBezTo>
                    <a:cubicBezTo>
                      <a:pt x="1171" y="695"/>
                      <a:pt x="1161" y="692"/>
                      <a:pt x="1151" y="694"/>
                    </a:cubicBezTo>
                    <a:cubicBezTo>
                      <a:pt x="1151" y="684"/>
                      <a:pt x="1146" y="678"/>
                      <a:pt x="1147" y="670"/>
                    </a:cubicBezTo>
                    <a:cubicBezTo>
                      <a:pt x="1148" y="665"/>
                      <a:pt x="1154" y="662"/>
                      <a:pt x="1154" y="657"/>
                    </a:cubicBezTo>
                    <a:cubicBezTo>
                      <a:pt x="1155" y="649"/>
                      <a:pt x="1146" y="641"/>
                      <a:pt x="1151" y="631"/>
                    </a:cubicBezTo>
                    <a:cubicBezTo>
                      <a:pt x="1146" y="627"/>
                      <a:pt x="1145" y="619"/>
                      <a:pt x="1143" y="613"/>
                    </a:cubicBezTo>
                    <a:cubicBezTo>
                      <a:pt x="1136" y="610"/>
                      <a:pt x="1135" y="617"/>
                      <a:pt x="1130" y="618"/>
                    </a:cubicBezTo>
                    <a:cubicBezTo>
                      <a:pt x="1128" y="615"/>
                      <a:pt x="1122" y="614"/>
                      <a:pt x="1118" y="616"/>
                    </a:cubicBezTo>
                    <a:cubicBezTo>
                      <a:pt x="1119" y="625"/>
                      <a:pt x="1112" y="627"/>
                      <a:pt x="1111" y="633"/>
                    </a:cubicBezTo>
                    <a:cubicBezTo>
                      <a:pt x="1120" y="639"/>
                      <a:pt x="1114" y="656"/>
                      <a:pt x="1117" y="662"/>
                    </a:cubicBezTo>
                    <a:cubicBezTo>
                      <a:pt x="1112" y="663"/>
                      <a:pt x="1112" y="659"/>
                      <a:pt x="1107" y="660"/>
                    </a:cubicBezTo>
                    <a:cubicBezTo>
                      <a:pt x="1111" y="681"/>
                      <a:pt x="1129" y="686"/>
                      <a:pt x="1136" y="703"/>
                    </a:cubicBezTo>
                    <a:close/>
                    <a:moveTo>
                      <a:pt x="593" y="705"/>
                    </a:moveTo>
                    <a:cubicBezTo>
                      <a:pt x="592" y="714"/>
                      <a:pt x="592" y="729"/>
                      <a:pt x="597" y="732"/>
                    </a:cubicBezTo>
                    <a:cubicBezTo>
                      <a:pt x="601" y="718"/>
                      <a:pt x="604" y="700"/>
                      <a:pt x="605" y="690"/>
                    </a:cubicBezTo>
                    <a:cubicBezTo>
                      <a:pt x="598" y="689"/>
                      <a:pt x="594" y="699"/>
                      <a:pt x="593" y="705"/>
                    </a:cubicBezTo>
                    <a:close/>
                    <a:moveTo>
                      <a:pt x="1209" y="752"/>
                    </a:moveTo>
                    <a:cubicBezTo>
                      <a:pt x="1207" y="753"/>
                      <a:pt x="1209" y="757"/>
                      <a:pt x="1207" y="757"/>
                    </a:cubicBezTo>
                    <a:cubicBezTo>
                      <a:pt x="1203" y="757"/>
                      <a:pt x="1204" y="751"/>
                      <a:pt x="1198" y="752"/>
                    </a:cubicBezTo>
                    <a:cubicBezTo>
                      <a:pt x="1196" y="755"/>
                      <a:pt x="1200" y="757"/>
                      <a:pt x="1197" y="759"/>
                    </a:cubicBezTo>
                    <a:cubicBezTo>
                      <a:pt x="1193" y="758"/>
                      <a:pt x="1192" y="763"/>
                      <a:pt x="1189" y="760"/>
                    </a:cubicBezTo>
                    <a:cubicBezTo>
                      <a:pt x="1189" y="754"/>
                      <a:pt x="1194" y="753"/>
                      <a:pt x="1192" y="747"/>
                    </a:cubicBezTo>
                    <a:cubicBezTo>
                      <a:pt x="1184" y="746"/>
                      <a:pt x="1177" y="738"/>
                      <a:pt x="1169" y="741"/>
                    </a:cubicBezTo>
                    <a:cubicBezTo>
                      <a:pt x="1172" y="749"/>
                      <a:pt x="1165" y="762"/>
                      <a:pt x="1175" y="767"/>
                    </a:cubicBezTo>
                    <a:cubicBezTo>
                      <a:pt x="1180" y="768"/>
                      <a:pt x="1180" y="763"/>
                      <a:pt x="1184" y="764"/>
                    </a:cubicBezTo>
                    <a:cubicBezTo>
                      <a:pt x="1185" y="768"/>
                      <a:pt x="1186" y="772"/>
                      <a:pt x="1188" y="775"/>
                    </a:cubicBezTo>
                    <a:cubicBezTo>
                      <a:pt x="1183" y="779"/>
                      <a:pt x="1178" y="790"/>
                      <a:pt x="1184" y="797"/>
                    </a:cubicBezTo>
                    <a:cubicBezTo>
                      <a:pt x="1191" y="796"/>
                      <a:pt x="1198" y="795"/>
                      <a:pt x="1200" y="789"/>
                    </a:cubicBezTo>
                    <a:cubicBezTo>
                      <a:pt x="1194" y="783"/>
                      <a:pt x="1197" y="768"/>
                      <a:pt x="1202" y="763"/>
                    </a:cubicBezTo>
                    <a:cubicBezTo>
                      <a:pt x="1206" y="766"/>
                      <a:pt x="1202" y="778"/>
                      <a:pt x="1207" y="780"/>
                    </a:cubicBezTo>
                    <a:cubicBezTo>
                      <a:pt x="1210" y="776"/>
                      <a:pt x="1209" y="768"/>
                      <a:pt x="1212" y="763"/>
                    </a:cubicBezTo>
                    <a:cubicBezTo>
                      <a:pt x="1221" y="763"/>
                      <a:pt x="1221" y="773"/>
                      <a:pt x="1231" y="774"/>
                    </a:cubicBezTo>
                    <a:cubicBezTo>
                      <a:pt x="1233" y="772"/>
                      <a:pt x="1232" y="767"/>
                      <a:pt x="1232" y="764"/>
                    </a:cubicBezTo>
                    <a:cubicBezTo>
                      <a:pt x="1229" y="760"/>
                      <a:pt x="1219" y="757"/>
                      <a:pt x="1220" y="752"/>
                    </a:cubicBezTo>
                    <a:cubicBezTo>
                      <a:pt x="1227" y="757"/>
                      <a:pt x="1228" y="758"/>
                      <a:pt x="1237" y="755"/>
                    </a:cubicBezTo>
                    <a:cubicBezTo>
                      <a:pt x="1231" y="740"/>
                      <a:pt x="1225" y="725"/>
                      <a:pt x="1204" y="725"/>
                    </a:cubicBezTo>
                    <a:cubicBezTo>
                      <a:pt x="1197" y="737"/>
                      <a:pt x="1215" y="739"/>
                      <a:pt x="1221" y="744"/>
                    </a:cubicBezTo>
                    <a:cubicBezTo>
                      <a:pt x="1221" y="746"/>
                      <a:pt x="1218" y="746"/>
                      <a:pt x="1216" y="746"/>
                    </a:cubicBezTo>
                    <a:cubicBezTo>
                      <a:pt x="1214" y="750"/>
                      <a:pt x="1219" y="748"/>
                      <a:pt x="1218" y="751"/>
                    </a:cubicBezTo>
                    <a:cubicBezTo>
                      <a:pt x="1215" y="752"/>
                      <a:pt x="1213" y="753"/>
                      <a:pt x="1209" y="752"/>
                    </a:cubicBezTo>
                    <a:close/>
                    <a:moveTo>
                      <a:pt x="595" y="756"/>
                    </a:moveTo>
                    <a:cubicBezTo>
                      <a:pt x="598" y="755"/>
                      <a:pt x="598" y="748"/>
                      <a:pt x="596" y="746"/>
                    </a:cubicBezTo>
                    <a:cubicBezTo>
                      <a:pt x="589" y="745"/>
                      <a:pt x="591" y="756"/>
                      <a:pt x="595" y="756"/>
                    </a:cubicBezTo>
                    <a:close/>
                    <a:moveTo>
                      <a:pt x="1107" y="779"/>
                    </a:moveTo>
                    <a:cubicBezTo>
                      <a:pt x="1106" y="781"/>
                      <a:pt x="1103" y="781"/>
                      <a:pt x="1102" y="781"/>
                    </a:cubicBezTo>
                    <a:cubicBezTo>
                      <a:pt x="1099" y="785"/>
                      <a:pt x="1101" y="787"/>
                      <a:pt x="1097" y="790"/>
                    </a:cubicBezTo>
                    <a:cubicBezTo>
                      <a:pt x="1092" y="795"/>
                      <a:pt x="1077" y="798"/>
                      <a:pt x="1083" y="811"/>
                    </a:cubicBezTo>
                    <a:cubicBezTo>
                      <a:pt x="1089" y="809"/>
                      <a:pt x="1091" y="802"/>
                      <a:pt x="1096" y="799"/>
                    </a:cubicBezTo>
                    <a:cubicBezTo>
                      <a:pt x="1104" y="799"/>
                      <a:pt x="1107" y="793"/>
                      <a:pt x="1107" y="785"/>
                    </a:cubicBezTo>
                    <a:cubicBezTo>
                      <a:pt x="1114" y="779"/>
                      <a:pt x="1128" y="780"/>
                      <a:pt x="1130" y="772"/>
                    </a:cubicBezTo>
                    <a:cubicBezTo>
                      <a:pt x="1131" y="765"/>
                      <a:pt x="1122" y="758"/>
                      <a:pt x="1124" y="747"/>
                    </a:cubicBezTo>
                    <a:cubicBezTo>
                      <a:pt x="1116" y="747"/>
                      <a:pt x="1114" y="753"/>
                      <a:pt x="1114" y="761"/>
                    </a:cubicBezTo>
                    <a:cubicBezTo>
                      <a:pt x="1116" y="764"/>
                      <a:pt x="1119" y="765"/>
                      <a:pt x="1120" y="769"/>
                    </a:cubicBezTo>
                    <a:cubicBezTo>
                      <a:pt x="1112" y="768"/>
                      <a:pt x="1111" y="776"/>
                      <a:pt x="1107" y="779"/>
                    </a:cubicBezTo>
                    <a:close/>
                    <a:moveTo>
                      <a:pt x="403" y="784"/>
                    </a:moveTo>
                    <a:cubicBezTo>
                      <a:pt x="397" y="779"/>
                      <a:pt x="394" y="759"/>
                      <a:pt x="385" y="755"/>
                    </a:cubicBezTo>
                    <a:cubicBezTo>
                      <a:pt x="378" y="752"/>
                      <a:pt x="376" y="758"/>
                      <a:pt x="372" y="765"/>
                    </a:cubicBezTo>
                    <a:cubicBezTo>
                      <a:pt x="382" y="776"/>
                      <a:pt x="370" y="780"/>
                      <a:pt x="367" y="790"/>
                    </a:cubicBezTo>
                    <a:cubicBezTo>
                      <a:pt x="364" y="800"/>
                      <a:pt x="367" y="819"/>
                      <a:pt x="374" y="823"/>
                    </a:cubicBezTo>
                    <a:cubicBezTo>
                      <a:pt x="381" y="828"/>
                      <a:pt x="403" y="823"/>
                      <a:pt x="406" y="816"/>
                    </a:cubicBezTo>
                    <a:cubicBezTo>
                      <a:pt x="412" y="805"/>
                      <a:pt x="400" y="797"/>
                      <a:pt x="403" y="784"/>
                    </a:cubicBezTo>
                    <a:close/>
                    <a:moveTo>
                      <a:pt x="1220" y="774"/>
                    </a:moveTo>
                    <a:cubicBezTo>
                      <a:pt x="1213" y="769"/>
                      <a:pt x="1209" y="778"/>
                      <a:pt x="1214" y="782"/>
                    </a:cubicBezTo>
                    <a:cubicBezTo>
                      <a:pt x="1218" y="781"/>
                      <a:pt x="1222" y="780"/>
                      <a:pt x="1220" y="774"/>
                    </a:cubicBezTo>
                    <a:close/>
                    <a:moveTo>
                      <a:pt x="1255" y="795"/>
                    </a:moveTo>
                    <a:cubicBezTo>
                      <a:pt x="1253" y="789"/>
                      <a:pt x="1237" y="778"/>
                      <a:pt x="1234" y="780"/>
                    </a:cubicBezTo>
                    <a:cubicBezTo>
                      <a:pt x="1231" y="784"/>
                      <a:pt x="1238" y="786"/>
                      <a:pt x="1239" y="790"/>
                    </a:cubicBezTo>
                    <a:cubicBezTo>
                      <a:pt x="1237" y="794"/>
                      <a:pt x="1231" y="793"/>
                      <a:pt x="1227" y="794"/>
                    </a:cubicBezTo>
                    <a:cubicBezTo>
                      <a:pt x="1224" y="799"/>
                      <a:pt x="1221" y="807"/>
                      <a:pt x="1216" y="808"/>
                    </a:cubicBezTo>
                    <a:cubicBezTo>
                      <a:pt x="1212" y="809"/>
                      <a:pt x="1208" y="805"/>
                      <a:pt x="1204" y="805"/>
                    </a:cubicBezTo>
                    <a:cubicBezTo>
                      <a:pt x="1196" y="806"/>
                      <a:pt x="1198" y="813"/>
                      <a:pt x="1192" y="817"/>
                    </a:cubicBezTo>
                    <a:cubicBezTo>
                      <a:pt x="1191" y="815"/>
                      <a:pt x="1189" y="815"/>
                      <a:pt x="1187" y="815"/>
                    </a:cubicBezTo>
                    <a:cubicBezTo>
                      <a:pt x="1183" y="818"/>
                      <a:pt x="1181" y="823"/>
                      <a:pt x="1179" y="828"/>
                    </a:cubicBezTo>
                    <a:cubicBezTo>
                      <a:pt x="1181" y="829"/>
                      <a:pt x="1182" y="830"/>
                      <a:pt x="1183" y="832"/>
                    </a:cubicBezTo>
                    <a:cubicBezTo>
                      <a:pt x="1188" y="829"/>
                      <a:pt x="1191" y="833"/>
                      <a:pt x="1196" y="832"/>
                    </a:cubicBezTo>
                    <a:cubicBezTo>
                      <a:pt x="1200" y="831"/>
                      <a:pt x="1202" y="826"/>
                      <a:pt x="1207" y="826"/>
                    </a:cubicBezTo>
                    <a:cubicBezTo>
                      <a:pt x="1216" y="827"/>
                      <a:pt x="1213" y="833"/>
                      <a:pt x="1214" y="839"/>
                    </a:cubicBezTo>
                    <a:cubicBezTo>
                      <a:pt x="1214" y="846"/>
                      <a:pt x="1222" y="854"/>
                      <a:pt x="1228" y="856"/>
                    </a:cubicBezTo>
                    <a:cubicBezTo>
                      <a:pt x="1235" y="858"/>
                      <a:pt x="1243" y="855"/>
                      <a:pt x="1247" y="859"/>
                    </a:cubicBezTo>
                    <a:cubicBezTo>
                      <a:pt x="1255" y="850"/>
                      <a:pt x="1238" y="841"/>
                      <a:pt x="1246" y="834"/>
                    </a:cubicBezTo>
                    <a:cubicBezTo>
                      <a:pt x="1250" y="835"/>
                      <a:pt x="1250" y="841"/>
                      <a:pt x="1254" y="843"/>
                    </a:cubicBezTo>
                    <a:cubicBezTo>
                      <a:pt x="1257" y="840"/>
                      <a:pt x="1262" y="834"/>
                      <a:pt x="1262" y="827"/>
                    </a:cubicBezTo>
                    <a:cubicBezTo>
                      <a:pt x="1261" y="823"/>
                      <a:pt x="1257" y="819"/>
                      <a:pt x="1256" y="815"/>
                    </a:cubicBezTo>
                    <a:cubicBezTo>
                      <a:pt x="1254" y="808"/>
                      <a:pt x="1257" y="800"/>
                      <a:pt x="1255" y="795"/>
                    </a:cubicBezTo>
                    <a:close/>
                    <a:moveTo>
                      <a:pt x="615" y="811"/>
                    </a:moveTo>
                    <a:cubicBezTo>
                      <a:pt x="613" y="813"/>
                      <a:pt x="614" y="817"/>
                      <a:pt x="614" y="821"/>
                    </a:cubicBezTo>
                    <a:cubicBezTo>
                      <a:pt x="617" y="820"/>
                      <a:pt x="616" y="824"/>
                      <a:pt x="620" y="823"/>
                    </a:cubicBezTo>
                    <a:cubicBezTo>
                      <a:pt x="622" y="819"/>
                      <a:pt x="620" y="812"/>
                      <a:pt x="615" y="811"/>
                    </a:cubicBezTo>
                    <a:close/>
                    <a:moveTo>
                      <a:pt x="1036" y="1041"/>
                    </a:moveTo>
                    <a:cubicBezTo>
                      <a:pt x="1054" y="1042"/>
                      <a:pt x="1058" y="1029"/>
                      <a:pt x="1067" y="1021"/>
                    </a:cubicBezTo>
                    <a:cubicBezTo>
                      <a:pt x="1076" y="1012"/>
                      <a:pt x="1084" y="1009"/>
                      <a:pt x="1088" y="996"/>
                    </a:cubicBezTo>
                    <a:cubicBezTo>
                      <a:pt x="1088" y="991"/>
                      <a:pt x="1082" y="992"/>
                      <a:pt x="1080" y="989"/>
                    </a:cubicBezTo>
                    <a:cubicBezTo>
                      <a:pt x="1076" y="965"/>
                      <a:pt x="1107" y="977"/>
                      <a:pt x="1109" y="959"/>
                    </a:cubicBezTo>
                    <a:cubicBezTo>
                      <a:pt x="1109" y="955"/>
                      <a:pt x="1101" y="958"/>
                      <a:pt x="1101" y="953"/>
                    </a:cubicBezTo>
                    <a:cubicBezTo>
                      <a:pt x="1104" y="941"/>
                      <a:pt x="1126" y="955"/>
                      <a:pt x="1128" y="943"/>
                    </a:cubicBezTo>
                    <a:cubicBezTo>
                      <a:pt x="1125" y="937"/>
                      <a:pt x="1117" y="936"/>
                      <a:pt x="1118" y="925"/>
                    </a:cubicBezTo>
                    <a:cubicBezTo>
                      <a:pt x="1116" y="924"/>
                      <a:pt x="1112" y="924"/>
                      <a:pt x="1111" y="921"/>
                    </a:cubicBezTo>
                    <a:cubicBezTo>
                      <a:pt x="1113" y="919"/>
                      <a:pt x="1115" y="916"/>
                      <a:pt x="1116" y="912"/>
                    </a:cubicBezTo>
                    <a:cubicBezTo>
                      <a:pt x="1113" y="908"/>
                      <a:pt x="1108" y="907"/>
                      <a:pt x="1103" y="905"/>
                    </a:cubicBezTo>
                    <a:cubicBezTo>
                      <a:pt x="1104" y="903"/>
                      <a:pt x="1107" y="903"/>
                      <a:pt x="1106" y="900"/>
                    </a:cubicBezTo>
                    <a:cubicBezTo>
                      <a:pt x="1100" y="894"/>
                      <a:pt x="1106" y="882"/>
                      <a:pt x="1104" y="875"/>
                    </a:cubicBezTo>
                    <a:cubicBezTo>
                      <a:pt x="1106" y="879"/>
                      <a:pt x="1114" y="878"/>
                      <a:pt x="1120" y="878"/>
                    </a:cubicBezTo>
                    <a:cubicBezTo>
                      <a:pt x="1121" y="871"/>
                      <a:pt x="1113" y="873"/>
                      <a:pt x="1115" y="865"/>
                    </a:cubicBezTo>
                    <a:cubicBezTo>
                      <a:pt x="1123" y="865"/>
                      <a:pt x="1134" y="870"/>
                      <a:pt x="1134" y="859"/>
                    </a:cubicBezTo>
                    <a:cubicBezTo>
                      <a:pt x="1126" y="854"/>
                      <a:pt x="1119" y="849"/>
                      <a:pt x="1108" y="847"/>
                    </a:cubicBezTo>
                    <a:cubicBezTo>
                      <a:pt x="1107" y="842"/>
                      <a:pt x="1104" y="840"/>
                      <a:pt x="1102" y="836"/>
                    </a:cubicBezTo>
                    <a:cubicBezTo>
                      <a:pt x="1099" y="836"/>
                      <a:pt x="1097" y="833"/>
                      <a:pt x="1093" y="834"/>
                    </a:cubicBezTo>
                    <a:cubicBezTo>
                      <a:pt x="1090" y="831"/>
                      <a:pt x="1090" y="827"/>
                      <a:pt x="1088" y="823"/>
                    </a:cubicBezTo>
                    <a:cubicBezTo>
                      <a:pt x="1081" y="820"/>
                      <a:pt x="1077" y="826"/>
                      <a:pt x="1078" y="834"/>
                    </a:cubicBezTo>
                    <a:cubicBezTo>
                      <a:pt x="1067" y="835"/>
                      <a:pt x="1067" y="848"/>
                      <a:pt x="1058" y="851"/>
                    </a:cubicBezTo>
                    <a:cubicBezTo>
                      <a:pt x="1058" y="854"/>
                      <a:pt x="1062" y="855"/>
                      <a:pt x="1059" y="857"/>
                    </a:cubicBezTo>
                    <a:cubicBezTo>
                      <a:pt x="1052" y="858"/>
                      <a:pt x="1046" y="855"/>
                      <a:pt x="1041" y="857"/>
                    </a:cubicBezTo>
                    <a:cubicBezTo>
                      <a:pt x="1039" y="872"/>
                      <a:pt x="1030" y="872"/>
                      <a:pt x="1025" y="882"/>
                    </a:cubicBezTo>
                    <a:cubicBezTo>
                      <a:pt x="1024" y="884"/>
                      <a:pt x="1024" y="887"/>
                      <a:pt x="1023" y="890"/>
                    </a:cubicBezTo>
                    <a:cubicBezTo>
                      <a:pt x="1013" y="904"/>
                      <a:pt x="967" y="900"/>
                      <a:pt x="967" y="919"/>
                    </a:cubicBezTo>
                    <a:cubicBezTo>
                      <a:pt x="967" y="923"/>
                      <a:pt x="972" y="926"/>
                      <a:pt x="971" y="929"/>
                    </a:cubicBezTo>
                    <a:cubicBezTo>
                      <a:pt x="965" y="937"/>
                      <a:pt x="957" y="927"/>
                      <a:pt x="950" y="927"/>
                    </a:cubicBezTo>
                    <a:cubicBezTo>
                      <a:pt x="946" y="927"/>
                      <a:pt x="943" y="931"/>
                      <a:pt x="940" y="931"/>
                    </a:cubicBezTo>
                    <a:cubicBezTo>
                      <a:pt x="936" y="932"/>
                      <a:pt x="931" y="929"/>
                      <a:pt x="928" y="930"/>
                    </a:cubicBezTo>
                    <a:cubicBezTo>
                      <a:pt x="921" y="932"/>
                      <a:pt x="921" y="941"/>
                      <a:pt x="917" y="949"/>
                    </a:cubicBezTo>
                    <a:cubicBezTo>
                      <a:pt x="925" y="958"/>
                      <a:pt x="927" y="973"/>
                      <a:pt x="939" y="978"/>
                    </a:cubicBezTo>
                    <a:cubicBezTo>
                      <a:pt x="936" y="984"/>
                      <a:pt x="941" y="986"/>
                      <a:pt x="943" y="990"/>
                    </a:cubicBezTo>
                    <a:cubicBezTo>
                      <a:pt x="942" y="992"/>
                      <a:pt x="939" y="992"/>
                      <a:pt x="940" y="995"/>
                    </a:cubicBezTo>
                    <a:cubicBezTo>
                      <a:pt x="945" y="1002"/>
                      <a:pt x="938" y="1009"/>
                      <a:pt x="945" y="1017"/>
                    </a:cubicBezTo>
                    <a:cubicBezTo>
                      <a:pt x="953" y="1016"/>
                      <a:pt x="958" y="1017"/>
                      <a:pt x="966" y="1017"/>
                    </a:cubicBezTo>
                    <a:cubicBezTo>
                      <a:pt x="970" y="1015"/>
                      <a:pt x="970" y="1010"/>
                      <a:pt x="977" y="1012"/>
                    </a:cubicBezTo>
                    <a:cubicBezTo>
                      <a:pt x="978" y="1016"/>
                      <a:pt x="977" y="1022"/>
                      <a:pt x="978" y="1025"/>
                    </a:cubicBezTo>
                    <a:cubicBezTo>
                      <a:pt x="990" y="1021"/>
                      <a:pt x="996" y="1022"/>
                      <a:pt x="1006" y="1018"/>
                    </a:cubicBezTo>
                    <a:cubicBezTo>
                      <a:pt x="1011" y="1021"/>
                      <a:pt x="1008" y="1026"/>
                      <a:pt x="1015" y="1028"/>
                    </a:cubicBezTo>
                    <a:cubicBezTo>
                      <a:pt x="1022" y="1030"/>
                      <a:pt x="1036" y="1018"/>
                      <a:pt x="1039" y="1029"/>
                    </a:cubicBezTo>
                    <a:cubicBezTo>
                      <a:pt x="1040" y="1034"/>
                      <a:pt x="1035" y="1034"/>
                      <a:pt x="1036" y="1041"/>
                    </a:cubicBezTo>
                    <a:close/>
                    <a:moveTo>
                      <a:pt x="1182" y="854"/>
                    </a:moveTo>
                    <a:cubicBezTo>
                      <a:pt x="1190" y="845"/>
                      <a:pt x="1173" y="836"/>
                      <a:pt x="1172" y="848"/>
                    </a:cubicBezTo>
                    <a:cubicBezTo>
                      <a:pt x="1176" y="850"/>
                      <a:pt x="1177" y="854"/>
                      <a:pt x="1182" y="854"/>
                    </a:cubicBezTo>
                    <a:close/>
                    <a:moveTo>
                      <a:pt x="944" y="1107"/>
                    </a:moveTo>
                    <a:cubicBezTo>
                      <a:pt x="949" y="1124"/>
                      <a:pt x="974" y="1115"/>
                      <a:pt x="994" y="1119"/>
                    </a:cubicBezTo>
                    <a:cubicBezTo>
                      <a:pt x="1007" y="1122"/>
                      <a:pt x="1011" y="1137"/>
                      <a:pt x="1026" y="1129"/>
                    </a:cubicBezTo>
                    <a:cubicBezTo>
                      <a:pt x="1025" y="1124"/>
                      <a:pt x="1021" y="1117"/>
                      <a:pt x="1028" y="1116"/>
                    </a:cubicBezTo>
                    <a:cubicBezTo>
                      <a:pt x="1031" y="1126"/>
                      <a:pt x="1047" y="1124"/>
                      <a:pt x="1045" y="1111"/>
                    </a:cubicBezTo>
                    <a:cubicBezTo>
                      <a:pt x="1040" y="1108"/>
                      <a:pt x="1031" y="1110"/>
                      <a:pt x="1028" y="1112"/>
                    </a:cubicBezTo>
                    <a:cubicBezTo>
                      <a:pt x="1027" y="1105"/>
                      <a:pt x="1016" y="1107"/>
                      <a:pt x="1009" y="1104"/>
                    </a:cubicBezTo>
                    <a:cubicBezTo>
                      <a:pt x="1005" y="1105"/>
                      <a:pt x="1004" y="1110"/>
                      <a:pt x="1001" y="1111"/>
                    </a:cubicBezTo>
                    <a:cubicBezTo>
                      <a:pt x="993" y="1110"/>
                      <a:pt x="996" y="1099"/>
                      <a:pt x="999" y="1095"/>
                    </a:cubicBezTo>
                    <a:cubicBezTo>
                      <a:pt x="995" y="1085"/>
                      <a:pt x="985" y="1091"/>
                      <a:pt x="977" y="1089"/>
                    </a:cubicBezTo>
                    <a:cubicBezTo>
                      <a:pt x="970" y="1088"/>
                      <a:pt x="966" y="1077"/>
                      <a:pt x="956" y="1081"/>
                    </a:cubicBezTo>
                    <a:cubicBezTo>
                      <a:pt x="954" y="1083"/>
                      <a:pt x="954" y="1088"/>
                      <a:pt x="952" y="1089"/>
                    </a:cubicBezTo>
                    <a:cubicBezTo>
                      <a:pt x="941" y="1086"/>
                      <a:pt x="929" y="1084"/>
                      <a:pt x="915" y="1085"/>
                    </a:cubicBezTo>
                    <a:cubicBezTo>
                      <a:pt x="908" y="1080"/>
                      <a:pt x="903" y="1067"/>
                      <a:pt x="892" y="1073"/>
                    </a:cubicBezTo>
                    <a:cubicBezTo>
                      <a:pt x="881" y="1068"/>
                      <a:pt x="864" y="1066"/>
                      <a:pt x="853" y="1064"/>
                    </a:cubicBezTo>
                    <a:cubicBezTo>
                      <a:pt x="854" y="1052"/>
                      <a:pt x="861" y="1040"/>
                      <a:pt x="857" y="1027"/>
                    </a:cubicBezTo>
                    <a:cubicBezTo>
                      <a:pt x="858" y="1024"/>
                      <a:pt x="860" y="1022"/>
                      <a:pt x="862" y="1019"/>
                    </a:cubicBezTo>
                    <a:cubicBezTo>
                      <a:pt x="859" y="1014"/>
                      <a:pt x="855" y="1010"/>
                      <a:pt x="854" y="1003"/>
                    </a:cubicBezTo>
                    <a:cubicBezTo>
                      <a:pt x="848" y="1003"/>
                      <a:pt x="842" y="1004"/>
                      <a:pt x="842" y="998"/>
                    </a:cubicBezTo>
                    <a:cubicBezTo>
                      <a:pt x="854" y="998"/>
                      <a:pt x="854" y="998"/>
                      <a:pt x="854" y="998"/>
                    </a:cubicBezTo>
                    <a:cubicBezTo>
                      <a:pt x="856" y="1008"/>
                      <a:pt x="866" y="1021"/>
                      <a:pt x="879" y="1015"/>
                    </a:cubicBezTo>
                    <a:cubicBezTo>
                      <a:pt x="879" y="1007"/>
                      <a:pt x="875" y="1005"/>
                      <a:pt x="872" y="1001"/>
                    </a:cubicBezTo>
                    <a:cubicBezTo>
                      <a:pt x="871" y="990"/>
                      <a:pt x="861" y="982"/>
                      <a:pt x="851" y="985"/>
                    </a:cubicBezTo>
                    <a:cubicBezTo>
                      <a:pt x="845" y="986"/>
                      <a:pt x="842" y="999"/>
                      <a:pt x="833" y="994"/>
                    </a:cubicBezTo>
                    <a:cubicBezTo>
                      <a:pt x="831" y="990"/>
                      <a:pt x="831" y="982"/>
                      <a:pt x="828" y="978"/>
                    </a:cubicBezTo>
                    <a:cubicBezTo>
                      <a:pt x="822" y="977"/>
                      <a:pt x="815" y="978"/>
                      <a:pt x="811" y="975"/>
                    </a:cubicBezTo>
                    <a:cubicBezTo>
                      <a:pt x="809" y="969"/>
                      <a:pt x="817" y="965"/>
                      <a:pt x="811" y="961"/>
                    </a:cubicBezTo>
                    <a:cubicBezTo>
                      <a:pt x="813" y="957"/>
                      <a:pt x="817" y="958"/>
                      <a:pt x="816" y="952"/>
                    </a:cubicBezTo>
                    <a:cubicBezTo>
                      <a:pt x="813" y="947"/>
                      <a:pt x="805" y="950"/>
                      <a:pt x="800" y="951"/>
                    </a:cubicBezTo>
                    <a:cubicBezTo>
                      <a:pt x="800" y="947"/>
                      <a:pt x="801" y="946"/>
                      <a:pt x="799" y="943"/>
                    </a:cubicBezTo>
                    <a:cubicBezTo>
                      <a:pt x="796" y="942"/>
                      <a:pt x="791" y="942"/>
                      <a:pt x="788" y="940"/>
                    </a:cubicBezTo>
                    <a:cubicBezTo>
                      <a:pt x="789" y="931"/>
                      <a:pt x="782" y="930"/>
                      <a:pt x="778" y="925"/>
                    </a:cubicBezTo>
                    <a:cubicBezTo>
                      <a:pt x="778" y="923"/>
                      <a:pt x="783" y="924"/>
                      <a:pt x="782" y="919"/>
                    </a:cubicBezTo>
                    <a:cubicBezTo>
                      <a:pt x="779" y="916"/>
                      <a:pt x="773" y="916"/>
                      <a:pt x="770" y="919"/>
                    </a:cubicBezTo>
                    <a:cubicBezTo>
                      <a:pt x="766" y="916"/>
                      <a:pt x="761" y="911"/>
                      <a:pt x="754" y="916"/>
                    </a:cubicBezTo>
                    <a:cubicBezTo>
                      <a:pt x="746" y="912"/>
                      <a:pt x="745" y="903"/>
                      <a:pt x="739" y="897"/>
                    </a:cubicBezTo>
                    <a:cubicBezTo>
                      <a:pt x="733" y="890"/>
                      <a:pt x="719" y="886"/>
                      <a:pt x="711" y="877"/>
                    </a:cubicBezTo>
                    <a:cubicBezTo>
                      <a:pt x="705" y="871"/>
                      <a:pt x="701" y="861"/>
                      <a:pt x="695" y="857"/>
                    </a:cubicBezTo>
                    <a:cubicBezTo>
                      <a:pt x="688" y="852"/>
                      <a:pt x="675" y="854"/>
                      <a:pt x="665" y="852"/>
                    </a:cubicBezTo>
                    <a:cubicBezTo>
                      <a:pt x="659" y="842"/>
                      <a:pt x="643" y="841"/>
                      <a:pt x="644" y="855"/>
                    </a:cubicBezTo>
                    <a:cubicBezTo>
                      <a:pt x="645" y="859"/>
                      <a:pt x="655" y="868"/>
                      <a:pt x="661" y="873"/>
                    </a:cubicBezTo>
                    <a:cubicBezTo>
                      <a:pt x="673" y="884"/>
                      <a:pt x="687" y="894"/>
                      <a:pt x="693" y="909"/>
                    </a:cubicBezTo>
                    <a:cubicBezTo>
                      <a:pt x="710" y="916"/>
                      <a:pt x="724" y="929"/>
                      <a:pt x="722" y="952"/>
                    </a:cubicBezTo>
                    <a:cubicBezTo>
                      <a:pt x="724" y="954"/>
                      <a:pt x="729" y="953"/>
                      <a:pt x="733" y="953"/>
                    </a:cubicBezTo>
                    <a:cubicBezTo>
                      <a:pt x="735" y="961"/>
                      <a:pt x="740" y="966"/>
                      <a:pt x="746" y="969"/>
                    </a:cubicBezTo>
                    <a:cubicBezTo>
                      <a:pt x="746" y="982"/>
                      <a:pt x="757" y="984"/>
                      <a:pt x="755" y="998"/>
                    </a:cubicBezTo>
                    <a:cubicBezTo>
                      <a:pt x="764" y="1008"/>
                      <a:pt x="771" y="1020"/>
                      <a:pt x="785" y="1026"/>
                    </a:cubicBezTo>
                    <a:cubicBezTo>
                      <a:pt x="785" y="1034"/>
                      <a:pt x="785" y="1034"/>
                      <a:pt x="785" y="1034"/>
                    </a:cubicBezTo>
                    <a:cubicBezTo>
                      <a:pt x="798" y="1044"/>
                      <a:pt x="815" y="1052"/>
                      <a:pt x="825" y="1066"/>
                    </a:cubicBezTo>
                    <a:cubicBezTo>
                      <a:pt x="829" y="1067"/>
                      <a:pt x="826" y="1062"/>
                      <a:pt x="830" y="1063"/>
                    </a:cubicBezTo>
                    <a:cubicBezTo>
                      <a:pt x="833" y="1063"/>
                      <a:pt x="835" y="1066"/>
                      <a:pt x="838" y="1067"/>
                    </a:cubicBezTo>
                    <a:cubicBezTo>
                      <a:pt x="841" y="1066"/>
                      <a:pt x="842" y="1064"/>
                      <a:pt x="846" y="1063"/>
                    </a:cubicBezTo>
                    <a:cubicBezTo>
                      <a:pt x="848" y="1065"/>
                      <a:pt x="851" y="1066"/>
                      <a:pt x="852" y="1068"/>
                    </a:cubicBezTo>
                    <a:cubicBezTo>
                      <a:pt x="849" y="1075"/>
                      <a:pt x="842" y="1078"/>
                      <a:pt x="838" y="1084"/>
                    </a:cubicBezTo>
                    <a:cubicBezTo>
                      <a:pt x="842" y="1086"/>
                      <a:pt x="852" y="1083"/>
                      <a:pt x="857" y="1086"/>
                    </a:cubicBezTo>
                    <a:cubicBezTo>
                      <a:pt x="857" y="1089"/>
                      <a:pt x="855" y="1090"/>
                      <a:pt x="856" y="1093"/>
                    </a:cubicBezTo>
                    <a:cubicBezTo>
                      <a:pt x="862" y="1098"/>
                      <a:pt x="869" y="1092"/>
                      <a:pt x="876" y="1092"/>
                    </a:cubicBezTo>
                    <a:cubicBezTo>
                      <a:pt x="882" y="1093"/>
                      <a:pt x="889" y="1100"/>
                      <a:pt x="898" y="1102"/>
                    </a:cubicBezTo>
                    <a:cubicBezTo>
                      <a:pt x="913" y="1106"/>
                      <a:pt x="934" y="1103"/>
                      <a:pt x="944" y="1107"/>
                    </a:cubicBezTo>
                    <a:close/>
                    <a:moveTo>
                      <a:pt x="1159" y="847"/>
                    </a:moveTo>
                    <a:cubicBezTo>
                      <a:pt x="1156" y="839"/>
                      <a:pt x="1147" y="847"/>
                      <a:pt x="1151" y="853"/>
                    </a:cubicBezTo>
                    <a:cubicBezTo>
                      <a:pt x="1156" y="853"/>
                      <a:pt x="1159" y="852"/>
                      <a:pt x="1159" y="847"/>
                    </a:cubicBezTo>
                    <a:close/>
                    <a:moveTo>
                      <a:pt x="1239" y="879"/>
                    </a:moveTo>
                    <a:cubicBezTo>
                      <a:pt x="1242" y="878"/>
                      <a:pt x="1242" y="872"/>
                      <a:pt x="1237" y="872"/>
                    </a:cubicBezTo>
                    <a:cubicBezTo>
                      <a:pt x="1234" y="874"/>
                      <a:pt x="1235" y="878"/>
                      <a:pt x="1239" y="879"/>
                    </a:cubicBezTo>
                    <a:close/>
                    <a:moveTo>
                      <a:pt x="1270" y="873"/>
                    </a:moveTo>
                    <a:cubicBezTo>
                      <a:pt x="1264" y="869"/>
                      <a:pt x="1262" y="881"/>
                      <a:pt x="1265" y="886"/>
                    </a:cubicBezTo>
                    <a:cubicBezTo>
                      <a:pt x="1271" y="886"/>
                      <a:pt x="1271" y="880"/>
                      <a:pt x="1270" y="873"/>
                    </a:cubicBezTo>
                    <a:close/>
                    <a:moveTo>
                      <a:pt x="900" y="884"/>
                    </a:moveTo>
                    <a:cubicBezTo>
                      <a:pt x="898" y="891"/>
                      <a:pt x="907" y="894"/>
                      <a:pt x="910" y="890"/>
                    </a:cubicBezTo>
                    <a:cubicBezTo>
                      <a:pt x="911" y="883"/>
                      <a:pt x="904" y="881"/>
                      <a:pt x="900" y="884"/>
                    </a:cubicBezTo>
                    <a:close/>
                    <a:moveTo>
                      <a:pt x="655" y="904"/>
                    </a:moveTo>
                    <a:cubicBezTo>
                      <a:pt x="660" y="905"/>
                      <a:pt x="664" y="911"/>
                      <a:pt x="670" y="908"/>
                    </a:cubicBezTo>
                    <a:cubicBezTo>
                      <a:pt x="670" y="901"/>
                      <a:pt x="654" y="889"/>
                      <a:pt x="655" y="904"/>
                    </a:cubicBezTo>
                    <a:close/>
                    <a:moveTo>
                      <a:pt x="1307" y="916"/>
                    </a:moveTo>
                    <a:cubicBezTo>
                      <a:pt x="1306" y="913"/>
                      <a:pt x="1308" y="913"/>
                      <a:pt x="1308" y="911"/>
                    </a:cubicBezTo>
                    <a:cubicBezTo>
                      <a:pt x="1297" y="899"/>
                      <a:pt x="1291" y="921"/>
                      <a:pt x="1307" y="916"/>
                    </a:cubicBezTo>
                    <a:close/>
                    <a:moveTo>
                      <a:pt x="1273" y="943"/>
                    </a:moveTo>
                    <a:cubicBezTo>
                      <a:pt x="1274" y="948"/>
                      <a:pt x="1281" y="950"/>
                      <a:pt x="1278" y="958"/>
                    </a:cubicBezTo>
                    <a:cubicBezTo>
                      <a:pt x="1284" y="963"/>
                      <a:pt x="1290" y="973"/>
                      <a:pt x="1301" y="970"/>
                    </a:cubicBezTo>
                    <a:cubicBezTo>
                      <a:pt x="1301" y="964"/>
                      <a:pt x="1293" y="965"/>
                      <a:pt x="1292" y="959"/>
                    </a:cubicBezTo>
                    <a:cubicBezTo>
                      <a:pt x="1292" y="952"/>
                      <a:pt x="1302" y="955"/>
                      <a:pt x="1306" y="954"/>
                    </a:cubicBezTo>
                    <a:cubicBezTo>
                      <a:pt x="1308" y="950"/>
                      <a:pt x="1305" y="950"/>
                      <a:pt x="1304" y="947"/>
                    </a:cubicBezTo>
                    <a:cubicBezTo>
                      <a:pt x="1306" y="946"/>
                      <a:pt x="1308" y="943"/>
                      <a:pt x="1308" y="939"/>
                    </a:cubicBezTo>
                    <a:cubicBezTo>
                      <a:pt x="1300" y="929"/>
                      <a:pt x="1293" y="941"/>
                      <a:pt x="1287" y="943"/>
                    </a:cubicBezTo>
                    <a:cubicBezTo>
                      <a:pt x="1285" y="933"/>
                      <a:pt x="1294" y="924"/>
                      <a:pt x="1290" y="914"/>
                    </a:cubicBezTo>
                    <a:cubicBezTo>
                      <a:pt x="1288" y="916"/>
                      <a:pt x="1285" y="919"/>
                      <a:pt x="1282" y="920"/>
                    </a:cubicBezTo>
                    <a:cubicBezTo>
                      <a:pt x="1282" y="931"/>
                      <a:pt x="1272" y="934"/>
                      <a:pt x="1273" y="943"/>
                    </a:cubicBezTo>
                    <a:close/>
                    <a:moveTo>
                      <a:pt x="688" y="922"/>
                    </a:moveTo>
                    <a:cubicBezTo>
                      <a:pt x="679" y="924"/>
                      <a:pt x="688" y="944"/>
                      <a:pt x="699" y="943"/>
                    </a:cubicBezTo>
                    <a:cubicBezTo>
                      <a:pt x="706" y="935"/>
                      <a:pt x="693" y="921"/>
                      <a:pt x="688" y="922"/>
                    </a:cubicBezTo>
                    <a:close/>
                    <a:moveTo>
                      <a:pt x="1234" y="940"/>
                    </a:moveTo>
                    <a:cubicBezTo>
                      <a:pt x="1237" y="937"/>
                      <a:pt x="1242" y="937"/>
                      <a:pt x="1243" y="933"/>
                    </a:cubicBezTo>
                    <a:cubicBezTo>
                      <a:pt x="1238" y="922"/>
                      <a:pt x="1222" y="933"/>
                      <a:pt x="1218" y="940"/>
                    </a:cubicBezTo>
                    <a:cubicBezTo>
                      <a:pt x="1212" y="941"/>
                      <a:pt x="1210" y="937"/>
                      <a:pt x="1205" y="937"/>
                    </a:cubicBezTo>
                    <a:cubicBezTo>
                      <a:pt x="1195" y="944"/>
                      <a:pt x="1184" y="937"/>
                      <a:pt x="1171" y="937"/>
                    </a:cubicBezTo>
                    <a:cubicBezTo>
                      <a:pt x="1168" y="934"/>
                      <a:pt x="1166" y="930"/>
                      <a:pt x="1158" y="931"/>
                    </a:cubicBezTo>
                    <a:cubicBezTo>
                      <a:pt x="1156" y="940"/>
                      <a:pt x="1150" y="944"/>
                      <a:pt x="1140" y="944"/>
                    </a:cubicBezTo>
                    <a:cubicBezTo>
                      <a:pt x="1138" y="951"/>
                      <a:pt x="1130" y="958"/>
                      <a:pt x="1136" y="967"/>
                    </a:cubicBezTo>
                    <a:cubicBezTo>
                      <a:pt x="1127" y="970"/>
                      <a:pt x="1121" y="983"/>
                      <a:pt x="1127" y="993"/>
                    </a:cubicBezTo>
                    <a:cubicBezTo>
                      <a:pt x="1123" y="998"/>
                      <a:pt x="1115" y="999"/>
                      <a:pt x="1113" y="1005"/>
                    </a:cubicBezTo>
                    <a:cubicBezTo>
                      <a:pt x="1114" y="1011"/>
                      <a:pt x="1116" y="1015"/>
                      <a:pt x="1113" y="1020"/>
                    </a:cubicBezTo>
                    <a:cubicBezTo>
                      <a:pt x="1116" y="1024"/>
                      <a:pt x="1121" y="1021"/>
                      <a:pt x="1126" y="1021"/>
                    </a:cubicBezTo>
                    <a:cubicBezTo>
                      <a:pt x="1125" y="1027"/>
                      <a:pt x="1129" y="1032"/>
                      <a:pt x="1129" y="1036"/>
                    </a:cubicBezTo>
                    <a:cubicBezTo>
                      <a:pt x="1129" y="1044"/>
                      <a:pt x="1120" y="1051"/>
                      <a:pt x="1120" y="1055"/>
                    </a:cubicBezTo>
                    <a:cubicBezTo>
                      <a:pt x="1115" y="1076"/>
                      <a:pt x="1151" y="1070"/>
                      <a:pt x="1142" y="1048"/>
                    </a:cubicBezTo>
                    <a:cubicBezTo>
                      <a:pt x="1148" y="1041"/>
                      <a:pt x="1153" y="1031"/>
                      <a:pt x="1151" y="1019"/>
                    </a:cubicBezTo>
                    <a:cubicBezTo>
                      <a:pt x="1150" y="1012"/>
                      <a:pt x="1142" y="1003"/>
                      <a:pt x="1150" y="997"/>
                    </a:cubicBezTo>
                    <a:cubicBezTo>
                      <a:pt x="1155" y="1000"/>
                      <a:pt x="1157" y="1006"/>
                      <a:pt x="1156" y="1015"/>
                    </a:cubicBezTo>
                    <a:cubicBezTo>
                      <a:pt x="1162" y="1019"/>
                      <a:pt x="1165" y="1024"/>
                      <a:pt x="1163" y="1035"/>
                    </a:cubicBezTo>
                    <a:cubicBezTo>
                      <a:pt x="1171" y="1039"/>
                      <a:pt x="1166" y="1058"/>
                      <a:pt x="1172" y="1065"/>
                    </a:cubicBezTo>
                    <a:cubicBezTo>
                      <a:pt x="1178" y="1063"/>
                      <a:pt x="1180" y="1065"/>
                      <a:pt x="1187" y="1065"/>
                    </a:cubicBezTo>
                    <a:cubicBezTo>
                      <a:pt x="1188" y="1062"/>
                      <a:pt x="1187" y="1055"/>
                      <a:pt x="1190" y="1052"/>
                    </a:cubicBezTo>
                    <a:cubicBezTo>
                      <a:pt x="1193" y="1054"/>
                      <a:pt x="1195" y="1054"/>
                      <a:pt x="1199" y="1052"/>
                    </a:cubicBezTo>
                    <a:cubicBezTo>
                      <a:pt x="1207" y="1038"/>
                      <a:pt x="1189" y="1035"/>
                      <a:pt x="1187" y="1025"/>
                    </a:cubicBezTo>
                    <a:cubicBezTo>
                      <a:pt x="1187" y="1021"/>
                      <a:pt x="1193" y="1021"/>
                      <a:pt x="1192" y="1015"/>
                    </a:cubicBezTo>
                    <a:cubicBezTo>
                      <a:pt x="1190" y="1010"/>
                      <a:pt x="1184" y="1011"/>
                      <a:pt x="1183" y="1006"/>
                    </a:cubicBezTo>
                    <a:cubicBezTo>
                      <a:pt x="1183" y="1003"/>
                      <a:pt x="1185" y="1001"/>
                      <a:pt x="1185" y="997"/>
                    </a:cubicBezTo>
                    <a:cubicBezTo>
                      <a:pt x="1183" y="993"/>
                      <a:pt x="1177" y="993"/>
                      <a:pt x="1175" y="990"/>
                    </a:cubicBezTo>
                    <a:cubicBezTo>
                      <a:pt x="1183" y="987"/>
                      <a:pt x="1187" y="981"/>
                      <a:pt x="1192" y="975"/>
                    </a:cubicBezTo>
                    <a:cubicBezTo>
                      <a:pt x="1197" y="975"/>
                      <a:pt x="1202" y="975"/>
                      <a:pt x="1205" y="973"/>
                    </a:cubicBezTo>
                    <a:cubicBezTo>
                      <a:pt x="1206" y="966"/>
                      <a:pt x="1202" y="964"/>
                      <a:pt x="1196" y="964"/>
                    </a:cubicBezTo>
                    <a:cubicBezTo>
                      <a:pt x="1193" y="969"/>
                      <a:pt x="1184" y="969"/>
                      <a:pt x="1174" y="968"/>
                    </a:cubicBezTo>
                    <a:cubicBezTo>
                      <a:pt x="1169" y="971"/>
                      <a:pt x="1169" y="978"/>
                      <a:pt x="1162" y="979"/>
                    </a:cubicBezTo>
                    <a:cubicBezTo>
                      <a:pt x="1158" y="973"/>
                      <a:pt x="1151" y="969"/>
                      <a:pt x="1145" y="966"/>
                    </a:cubicBezTo>
                    <a:cubicBezTo>
                      <a:pt x="1146" y="958"/>
                      <a:pt x="1147" y="950"/>
                      <a:pt x="1153" y="948"/>
                    </a:cubicBezTo>
                    <a:cubicBezTo>
                      <a:pt x="1158" y="947"/>
                      <a:pt x="1167" y="953"/>
                      <a:pt x="1175" y="950"/>
                    </a:cubicBezTo>
                    <a:cubicBezTo>
                      <a:pt x="1178" y="949"/>
                      <a:pt x="1179" y="947"/>
                      <a:pt x="1182" y="946"/>
                    </a:cubicBezTo>
                    <a:cubicBezTo>
                      <a:pt x="1193" y="945"/>
                      <a:pt x="1203" y="955"/>
                      <a:pt x="1213" y="954"/>
                    </a:cubicBezTo>
                    <a:cubicBezTo>
                      <a:pt x="1214" y="954"/>
                      <a:pt x="1216" y="950"/>
                      <a:pt x="1220" y="949"/>
                    </a:cubicBezTo>
                    <a:cubicBezTo>
                      <a:pt x="1229" y="947"/>
                      <a:pt x="1233" y="948"/>
                      <a:pt x="1234" y="940"/>
                    </a:cubicBezTo>
                    <a:close/>
                    <a:moveTo>
                      <a:pt x="836" y="945"/>
                    </a:moveTo>
                    <a:cubicBezTo>
                      <a:pt x="839" y="943"/>
                      <a:pt x="839" y="938"/>
                      <a:pt x="836" y="936"/>
                    </a:cubicBezTo>
                    <a:cubicBezTo>
                      <a:pt x="834" y="936"/>
                      <a:pt x="831" y="935"/>
                      <a:pt x="830" y="937"/>
                    </a:cubicBezTo>
                    <a:cubicBezTo>
                      <a:pt x="829" y="942"/>
                      <a:pt x="833" y="944"/>
                      <a:pt x="836" y="945"/>
                    </a:cubicBezTo>
                    <a:close/>
                    <a:moveTo>
                      <a:pt x="834" y="951"/>
                    </a:moveTo>
                    <a:cubicBezTo>
                      <a:pt x="833" y="954"/>
                      <a:pt x="832" y="956"/>
                      <a:pt x="833" y="960"/>
                    </a:cubicBezTo>
                    <a:cubicBezTo>
                      <a:pt x="836" y="960"/>
                      <a:pt x="837" y="963"/>
                      <a:pt x="840" y="964"/>
                    </a:cubicBezTo>
                    <a:cubicBezTo>
                      <a:pt x="845" y="959"/>
                      <a:pt x="841" y="951"/>
                      <a:pt x="834" y="951"/>
                    </a:cubicBezTo>
                    <a:close/>
                    <a:moveTo>
                      <a:pt x="1559" y="1080"/>
                    </a:moveTo>
                    <a:cubicBezTo>
                      <a:pt x="1556" y="1079"/>
                      <a:pt x="1556" y="1081"/>
                      <a:pt x="1553" y="1081"/>
                    </a:cubicBezTo>
                    <a:cubicBezTo>
                      <a:pt x="1551" y="1076"/>
                      <a:pt x="1550" y="1073"/>
                      <a:pt x="1552" y="1066"/>
                    </a:cubicBezTo>
                    <a:cubicBezTo>
                      <a:pt x="1546" y="1060"/>
                      <a:pt x="1542" y="1059"/>
                      <a:pt x="1544" y="1051"/>
                    </a:cubicBezTo>
                    <a:cubicBezTo>
                      <a:pt x="1545" y="1044"/>
                      <a:pt x="1554" y="1044"/>
                      <a:pt x="1553" y="1038"/>
                    </a:cubicBezTo>
                    <a:cubicBezTo>
                      <a:pt x="1551" y="1031"/>
                      <a:pt x="1541" y="1033"/>
                      <a:pt x="1535" y="1028"/>
                    </a:cubicBezTo>
                    <a:cubicBezTo>
                      <a:pt x="1533" y="1025"/>
                      <a:pt x="1537" y="1018"/>
                      <a:pt x="1535" y="1015"/>
                    </a:cubicBezTo>
                    <a:cubicBezTo>
                      <a:pt x="1530" y="1012"/>
                      <a:pt x="1528" y="1007"/>
                      <a:pt x="1524" y="1003"/>
                    </a:cubicBezTo>
                    <a:cubicBezTo>
                      <a:pt x="1521" y="1002"/>
                      <a:pt x="1521" y="1005"/>
                      <a:pt x="1518" y="1004"/>
                    </a:cubicBezTo>
                    <a:cubicBezTo>
                      <a:pt x="1516" y="1001"/>
                      <a:pt x="1513" y="999"/>
                      <a:pt x="1511" y="996"/>
                    </a:cubicBezTo>
                    <a:cubicBezTo>
                      <a:pt x="1499" y="997"/>
                      <a:pt x="1492" y="984"/>
                      <a:pt x="1481" y="989"/>
                    </a:cubicBezTo>
                    <a:cubicBezTo>
                      <a:pt x="1479" y="987"/>
                      <a:pt x="1477" y="985"/>
                      <a:pt x="1474" y="984"/>
                    </a:cubicBezTo>
                    <a:cubicBezTo>
                      <a:pt x="1455" y="990"/>
                      <a:pt x="1444" y="963"/>
                      <a:pt x="1431" y="978"/>
                    </a:cubicBezTo>
                    <a:cubicBezTo>
                      <a:pt x="1428" y="981"/>
                      <a:pt x="1433" y="982"/>
                      <a:pt x="1431" y="985"/>
                    </a:cubicBezTo>
                    <a:cubicBezTo>
                      <a:pt x="1426" y="985"/>
                      <a:pt x="1422" y="987"/>
                      <a:pt x="1417" y="987"/>
                    </a:cubicBezTo>
                    <a:cubicBezTo>
                      <a:pt x="1417" y="1000"/>
                      <a:pt x="1410" y="1006"/>
                      <a:pt x="1397" y="1007"/>
                    </a:cubicBezTo>
                    <a:cubicBezTo>
                      <a:pt x="1395" y="1004"/>
                      <a:pt x="1394" y="1001"/>
                      <a:pt x="1394" y="995"/>
                    </a:cubicBezTo>
                    <a:cubicBezTo>
                      <a:pt x="1391" y="995"/>
                      <a:pt x="1392" y="998"/>
                      <a:pt x="1389" y="997"/>
                    </a:cubicBezTo>
                    <a:cubicBezTo>
                      <a:pt x="1385" y="988"/>
                      <a:pt x="1392" y="969"/>
                      <a:pt x="1383" y="964"/>
                    </a:cubicBezTo>
                    <a:cubicBezTo>
                      <a:pt x="1375" y="964"/>
                      <a:pt x="1375" y="964"/>
                      <a:pt x="1375" y="964"/>
                    </a:cubicBezTo>
                    <a:cubicBezTo>
                      <a:pt x="1363" y="949"/>
                      <a:pt x="1350" y="966"/>
                      <a:pt x="1339" y="972"/>
                    </a:cubicBezTo>
                    <a:cubicBezTo>
                      <a:pt x="1337" y="971"/>
                      <a:pt x="1336" y="967"/>
                      <a:pt x="1333" y="969"/>
                    </a:cubicBezTo>
                    <a:cubicBezTo>
                      <a:pt x="1329" y="983"/>
                      <a:pt x="1343" y="980"/>
                      <a:pt x="1352" y="983"/>
                    </a:cubicBezTo>
                    <a:cubicBezTo>
                      <a:pt x="1352" y="986"/>
                      <a:pt x="1352" y="989"/>
                      <a:pt x="1353" y="991"/>
                    </a:cubicBezTo>
                    <a:cubicBezTo>
                      <a:pt x="1360" y="998"/>
                      <a:pt x="1380" y="984"/>
                      <a:pt x="1381" y="995"/>
                    </a:cubicBezTo>
                    <a:cubicBezTo>
                      <a:pt x="1367" y="995"/>
                      <a:pt x="1359" y="999"/>
                      <a:pt x="1350" y="1004"/>
                    </a:cubicBezTo>
                    <a:cubicBezTo>
                      <a:pt x="1354" y="1010"/>
                      <a:pt x="1361" y="1008"/>
                      <a:pt x="1362" y="1015"/>
                    </a:cubicBezTo>
                    <a:cubicBezTo>
                      <a:pt x="1363" y="1018"/>
                      <a:pt x="1357" y="1022"/>
                      <a:pt x="1361" y="1027"/>
                    </a:cubicBezTo>
                    <a:cubicBezTo>
                      <a:pt x="1371" y="1027"/>
                      <a:pt x="1370" y="1015"/>
                      <a:pt x="1377" y="1012"/>
                    </a:cubicBezTo>
                    <a:cubicBezTo>
                      <a:pt x="1376" y="1019"/>
                      <a:pt x="1386" y="1019"/>
                      <a:pt x="1391" y="1022"/>
                    </a:cubicBezTo>
                    <a:cubicBezTo>
                      <a:pt x="1393" y="1023"/>
                      <a:pt x="1392" y="1026"/>
                      <a:pt x="1393" y="1027"/>
                    </a:cubicBezTo>
                    <a:cubicBezTo>
                      <a:pt x="1397" y="1032"/>
                      <a:pt x="1403" y="1029"/>
                      <a:pt x="1409" y="1029"/>
                    </a:cubicBezTo>
                    <a:cubicBezTo>
                      <a:pt x="1417" y="1038"/>
                      <a:pt x="1434" y="1035"/>
                      <a:pt x="1438" y="1047"/>
                    </a:cubicBezTo>
                    <a:cubicBezTo>
                      <a:pt x="1440" y="1052"/>
                      <a:pt x="1436" y="1058"/>
                      <a:pt x="1441" y="1063"/>
                    </a:cubicBezTo>
                    <a:cubicBezTo>
                      <a:pt x="1437" y="1066"/>
                      <a:pt x="1441" y="1068"/>
                      <a:pt x="1441" y="1073"/>
                    </a:cubicBezTo>
                    <a:cubicBezTo>
                      <a:pt x="1431" y="1075"/>
                      <a:pt x="1425" y="1082"/>
                      <a:pt x="1423" y="1093"/>
                    </a:cubicBezTo>
                    <a:cubicBezTo>
                      <a:pt x="1434" y="1091"/>
                      <a:pt x="1444" y="1088"/>
                      <a:pt x="1454" y="1085"/>
                    </a:cubicBezTo>
                    <a:cubicBezTo>
                      <a:pt x="1455" y="1091"/>
                      <a:pt x="1459" y="1100"/>
                      <a:pt x="1465" y="1101"/>
                    </a:cubicBezTo>
                    <a:cubicBezTo>
                      <a:pt x="1468" y="1102"/>
                      <a:pt x="1474" y="1097"/>
                      <a:pt x="1480" y="1097"/>
                    </a:cubicBezTo>
                    <a:cubicBezTo>
                      <a:pt x="1482" y="1097"/>
                      <a:pt x="1482" y="1100"/>
                      <a:pt x="1484" y="1099"/>
                    </a:cubicBezTo>
                    <a:cubicBezTo>
                      <a:pt x="1489" y="1098"/>
                      <a:pt x="1493" y="1093"/>
                      <a:pt x="1494" y="1090"/>
                    </a:cubicBezTo>
                    <a:cubicBezTo>
                      <a:pt x="1494" y="1086"/>
                      <a:pt x="1489" y="1087"/>
                      <a:pt x="1489" y="1083"/>
                    </a:cubicBezTo>
                    <a:cubicBezTo>
                      <a:pt x="1492" y="1082"/>
                      <a:pt x="1495" y="1082"/>
                      <a:pt x="1499" y="1082"/>
                    </a:cubicBezTo>
                    <a:cubicBezTo>
                      <a:pt x="1501" y="1075"/>
                      <a:pt x="1507" y="1070"/>
                      <a:pt x="1513" y="1067"/>
                    </a:cubicBezTo>
                    <a:cubicBezTo>
                      <a:pt x="1516" y="1067"/>
                      <a:pt x="1514" y="1072"/>
                      <a:pt x="1518" y="1072"/>
                    </a:cubicBezTo>
                    <a:cubicBezTo>
                      <a:pt x="1530" y="1070"/>
                      <a:pt x="1532" y="1077"/>
                      <a:pt x="1529" y="1087"/>
                    </a:cubicBezTo>
                    <a:cubicBezTo>
                      <a:pt x="1539" y="1086"/>
                      <a:pt x="1534" y="1100"/>
                      <a:pt x="1538" y="1105"/>
                    </a:cubicBezTo>
                    <a:cubicBezTo>
                      <a:pt x="1545" y="1108"/>
                      <a:pt x="1550" y="1103"/>
                      <a:pt x="1557" y="1104"/>
                    </a:cubicBezTo>
                    <a:cubicBezTo>
                      <a:pt x="1560" y="1106"/>
                      <a:pt x="1560" y="1109"/>
                      <a:pt x="1564" y="1110"/>
                    </a:cubicBezTo>
                    <a:cubicBezTo>
                      <a:pt x="1567" y="1100"/>
                      <a:pt x="1563" y="1093"/>
                      <a:pt x="1557" y="1087"/>
                    </a:cubicBezTo>
                    <a:cubicBezTo>
                      <a:pt x="1558" y="1084"/>
                      <a:pt x="1560" y="1083"/>
                      <a:pt x="1559" y="1080"/>
                    </a:cubicBezTo>
                    <a:close/>
                    <a:moveTo>
                      <a:pt x="1554" y="974"/>
                    </a:moveTo>
                    <a:cubicBezTo>
                      <a:pt x="1557" y="972"/>
                      <a:pt x="1559" y="970"/>
                      <a:pt x="1558" y="966"/>
                    </a:cubicBezTo>
                    <a:cubicBezTo>
                      <a:pt x="1554" y="963"/>
                      <a:pt x="1549" y="967"/>
                      <a:pt x="1549" y="971"/>
                    </a:cubicBezTo>
                    <a:cubicBezTo>
                      <a:pt x="1552" y="971"/>
                      <a:pt x="1551" y="975"/>
                      <a:pt x="1554" y="974"/>
                    </a:cubicBezTo>
                    <a:close/>
                    <a:moveTo>
                      <a:pt x="828" y="972"/>
                    </a:moveTo>
                    <a:cubicBezTo>
                      <a:pt x="829" y="975"/>
                      <a:pt x="831" y="976"/>
                      <a:pt x="835" y="976"/>
                    </a:cubicBezTo>
                    <a:cubicBezTo>
                      <a:pt x="836" y="972"/>
                      <a:pt x="835" y="969"/>
                      <a:pt x="833" y="967"/>
                    </a:cubicBezTo>
                    <a:cubicBezTo>
                      <a:pt x="829" y="967"/>
                      <a:pt x="827" y="968"/>
                      <a:pt x="828" y="972"/>
                    </a:cubicBezTo>
                    <a:close/>
                    <a:moveTo>
                      <a:pt x="1589" y="977"/>
                    </a:moveTo>
                    <a:cubicBezTo>
                      <a:pt x="1597" y="979"/>
                      <a:pt x="1599" y="988"/>
                      <a:pt x="1604" y="993"/>
                    </a:cubicBezTo>
                    <a:cubicBezTo>
                      <a:pt x="1603" y="998"/>
                      <a:pt x="1600" y="1008"/>
                      <a:pt x="1604" y="1011"/>
                    </a:cubicBezTo>
                    <a:cubicBezTo>
                      <a:pt x="1618" y="994"/>
                      <a:pt x="1599" y="979"/>
                      <a:pt x="1591" y="968"/>
                    </a:cubicBezTo>
                    <a:cubicBezTo>
                      <a:pt x="1590" y="971"/>
                      <a:pt x="1589" y="974"/>
                      <a:pt x="1589" y="977"/>
                    </a:cubicBezTo>
                    <a:close/>
                    <a:moveTo>
                      <a:pt x="718" y="972"/>
                    </a:moveTo>
                    <a:cubicBezTo>
                      <a:pt x="709" y="972"/>
                      <a:pt x="712" y="993"/>
                      <a:pt x="724" y="991"/>
                    </a:cubicBezTo>
                    <a:cubicBezTo>
                      <a:pt x="727" y="984"/>
                      <a:pt x="723" y="972"/>
                      <a:pt x="718" y="972"/>
                    </a:cubicBezTo>
                    <a:close/>
                    <a:moveTo>
                      <a:pt x="1196" y="991"/>
                    </a:moveTo>
                    <a:cubicBezTo>
                      <a:pt x="1201" y="993"/>
                      <a:pt x="1208" y="991"/>
                      <a:pt x="1207" y="985"/>
                    </a:cubicBezTo>
                    <a:cubicBezTo>
                      <a:pt x="1202" y="983"/>
                      <a:pt x="1196" y="984"/>
                      <a:pt x="1196" y="991"/>
                    </a:cubicBezTo>
                    <a:close/>
                    <a:moveTo>
                      <a:pt x="1220" y="993"/>
                    </a:moveTo>
                    <a:cubicBezTo>
                      <a:pt x="1229" y="997"/>
                      <a:pt x="1243" y="994"/>
                      <a:pt x="1251" y="991"/>
                    </a:cubicBezTo>
                    <a:cubicBezTo>
                      <a:pt x="1240" y="993"/>
                      <a:pt x="1223" y="980"/>
                      <a:pt x="1220" y="993"/>
                    </a:cubicBezTo>
                    <a:close/>
                    <a:moveTo>
                      <a:pt x="1311" y="1000"/>
                    </a:moveTo>
                    <a:cubicBezTo>
                      <a:pt x="1301" y="1004"/>
                      <a:pt x="1283" y="1004"/>
                      <a:pt x="1285" y="1016"/>
                    </a:cubicBezTo>
                    <a:cubicBezTo>
                      <a:pt x="1288" y="1018"/>
                      <a:pt x="1291" y="1018"/>
                      <a:pt x="1294" y="1019"/>
                    </a:cubicBezTo>
                    <a:cubicBezTo>
                      <a:pt x="1299" y="1014"/>
                      <a:pt x="1307" y="1017"/>
                      <a:pt x="1313" y="1013"/>
                    </a:cubicBezTo>
                    <a:cubicBezTo>
                      <a:pt x="1314" y="1015"/>
                      <a:pt x="1313" y="1018"/>
                      <a:pt x="1314" y="1020"/>
                    </a:cubicBezTo>
                    <a:cubicBezTo>
                      <a:pt x="1318" y="1021"/>
                      <a:pt x="1320" y="1019"/>
                      <a:pt x="1322" y="1018"/>
                    </a:cubicBezTo>
                    <a:cubicBezTo>
                      <a:pt x="1325" y="1020"/>
                      <a:pt x="1326" y="1024"/>
                      <a:pt x="1331" y="1023"/>
                    </a:cubicBezTo>
                    <a:cubicBezTo>
                      <a:pt x="1333" y="1012"/>
                      <a:pt x="1324" y="1004"/>
                      <a:pt x="1313" y="1001"/>
                    </a:cubicBezTo>
                    <a:cubicBezTo>
                      <a:pt x="1317" y="998"/>
                      <a:pt x="1325" y="995"/>
                      <a:pt x="1324" y="990"/>
                    </a:cubicBezTo>
                    <a:cubicBezTo>
                      <a:pt x="1319" y="987"/>
                      <a:pt x="1312" y="989"/>
                      <a:pt x="1308" y="991"/>
                    </a:cubicBezTo>
                    <a:cubicBezTo>
                      <a:pt x="1306" y="996"/>
                      <a:pt x="1311" y="995"/>
                      <a:pt x="1311" y="1000"/>
                    </a:cubicBezTo>
                    <a:close/>
                    <a:moveTo>
                      <a:pt x="738" y="998"/>
                    </a:moveTo>
                    <a:cubicBezTo>
                      <a:pt x="739" y="994"/>
                      <a:pt x="735" y="992"/>
                      <a:pt x="731" y="992"/>
                    </a:cubicBezTo>
                    <a:cubicBezTo>
                      <a:pt x="728" y="997"/>
                      <a:pt x="735" y="1001"/>
                      <a:pt x="738" y="998"/>
                    </a:cubicBezTo>
                    <a:close/>
                    <a:moveTo>
                      <a:pt x="1592" y="1013"/>
                    </a:moveTo>
                    <a:cubicBezTo>
                      <a:pt x="1584" y="1022"/>
                      <a:pt x="1569" y="1024"/>
                      <a:pt x="1561" y="1034"/>
                    </a:cubicBezTo>
                    <a:cubicBezTo>
                      <a:pt x="1561" y="1043"/>
                      <a:pt x="1569" y="1042"/>
                      <a:pt x="1577" y="1039"/>
                    </a:cubicBezTo>
                    <a:cubicBezTo>
                      <a:pt x="1592" y="1034"/>
                      <a:pt x="1602" y="1013"/>
                      <a:pt x="1601" y="997"/>
                    </a:cubicBezTo>
                    <a:cubicBezTo>
                      <a:pt x="1594" y="996"/>
                      <a:pt x="1587" y="1005"/>
                      <a:pt x="1592" y="1013"/>
                    </a:cubicBezTo>
                    <a:close/>
                    <a:moveTo>
                      <a:pt x="735" y="1002"/>
                    </a:moveTo>
                    <a:cubicBezTo>
                      <a:pt x="736" y="1009"/>
                      <a:pt x="741" y="1013"/>
                      <a:pt x="748" y="1015"/>
                    </a:cubicBezTo>
                    <a:cubicBezTo>
                      <a:pt x="750" y="1008"/>
                      <a:pt x="742" y="1003"/>
                      <a:pt x="735" y="1002"/>
                    </a:cubicBezTo>
                    <a:close/>
                    <a:moveTo>
                      <a:pt x="892" y="1020"/>
                    </a:moveTo>
                    <a:cubicBezTo>
                      <a:pt x="897" y="1020"/>
                      <a:pt x="900" y="1021"/>
                      <a:pt x="905" y="1023"/>
                    </a:cubicBezTo>
                    <a:cubicBezTo>
                      <a:pt x="906" y="1023"/>
                      <a:pt x="906" y="1021"/>
                      <a:pt x="908" y="1020"/>
                    </a:cubicBezTo>
                    <a:cubicBezTo>
                      <a:pt x="912" y="1004"/>
                      <a:pt x="882" y="1003"/>
                      <a:pt x="892" y="1020"/>
                    </a:cubicBezTo>
                    <a:close/>
                    <a:moveTo>
                      <a:pt x="1618" y="1007"/>
                    </a:moveTo>
                    <a:cubicBezTo>
                      <a:pt x="1613" y="1017"/>
                      <a:pt x="1618" y="1032"/>
                      <a:pt x="1624" y="1039"/>
                    </a:cubicBezTo>
                    <a:cubicBezTo>
                      <a:pt x="1628" y="1027"/>
                      <a:pt x="1623" y="1017"/>
                      <a:pt x="1621" y="1007"/>
                    </a:cubicBezTo>
                    <a:lnTo>
                      <a:pt x="1618" y="1007"/>
                    </a:lnTo>
                    <a:close/>
                    <a:moveTo>
                      <a:pt x="1269" y="1024"/>
                    </a:moveTo>
                    <a:cubicBezTo>
                      <a:pt x="1276" y="1008"/>
                      <a:pt x="1251" y="1005"/>
                      <a:pt x="1252" y="1018"/>
                    </a:cubicBezTo>
                    <a:cubicBezTo>
                      <a:pt x="1253" y="1024"/>
                      <a:pt x="1262" y="1028"/>
                      <a:pt x="1269" y="1024"/>
                    </a:cubicBezTo>
                    <a:close/>
                    <a:moveTo>
                      <a:pt x="1631" y="1037"/>
                    </a:moveTo>
                    <a:cubicBezTo>
                      <a:pt x="1631" y="1035"/>
                      <a:pt x="1634" y="1028"/>
                      <a:pt x="1630" y="1028"/>
                    </a:cubicBezTo>
                    <a:cubicBezTo>
                      <a:pt x="1629" y="1031"/>
                      <a:pt x="1628" y="1035"/>
                      <a:pt x="1631" y="1037"/>
                    </a:cubicBezTo>
                    <a:close/>
                    <a:moveTo>
                      <a:pt x="1645" y="1051"/>
                    </a:moveTo>
                    <a:cubicBezTo>
                      <a:pt x="1646" y="1047"/>
                      <a:pt x="1644" y="1038"/>
                      <a:pt x="1641" y="1036"/>
                    </a:cubicBezTo>
                    <a:cubicBezTo>
                      <a:pt x="1640" y="1040"/>
                      <a:pt x="1641" y="1049"/>
                      <a:pt x="1645" y="1051"/>
                    </a:cubicBezTo>
                    <a:close/>
                    <a:moveTo>
                      <a:pt x="1650" y="1046"/>
                    </a:moveTo>
                    <a:cubicBezTo>
                      <a:pt x="1650" y="1051"/>
                      <a:pt x="1646" y="1061"/>
                      <a:pt x="1651" y="1063"/>
                    </a:cubicBezTo>
                    <a:cubicBezTo>
                      <a:pt x="1650" y="1057"/>
                      <a:pt x="1654" y="1048"/>
                      <a:pt x="1650" y="1046"/>
                    </a:cubicBezTo>
                    <a:close/>
                    <a:moveTo>
                      <a:pt x="1628" y="1047"/>
                    </a:moveTo>
                    <a:cubicBezTo>
                      <a:pt x="1627" y="1049"/>
                      <a:pt x="1625" y="1051"/>
                      <a:pt x="1625" y="1054"/>
                    </a:cubicBezTo>
                    <a:cubicBezTo>
                      <a:pt x="1629" y="1052"/>
                      <a:pt x="1628" y="1055"/>
                      <a:pt x="1631" y="1056"/>
                    </a:cubicBezTo>
                    <a:cubicBezTo>
                      <a:pt x="1631" y="1053"/>
                      <a:pt x="1634" y="1053"/>
                      <a:pt x="1634" y="1049"/>
                    </a:cubicBezTo>
                    <a:cubicBezTo>
                      <a:pt x="1630" y="1050"/>
                      <a:pt x="1630" y="1050"/>
                      <a:pt x="1628" y="1047"/>
                    </a:cubicBezTo>
                    <a:close/>
                    <a:moveTo>
                      <a:pt x="1378" y="1073"/>
                    </a:moveTo>
                    <a:cubicBezTo>
                      <a:pt x="1384" y="1067"/>
                      <a:pt x="1382" y="1054"/>
                      <a:pt x="1388" y="1048"/>
                    </a:cubicBezTo>
                    <a:cubicBezTo>
                      <a:pt x="1379" y="1049"/>
                      <a:pt x="1373" y="1064"/>
                      <a:pt x="1378" y="1073"/>
                    </a:cubicBezTo>
                    <a:close/>
                    <a:moveTo>
                      <a:pt x="1629" y="1058"/>
                    </a:moveTo>
                    <a:cubicBezTo>
                      <a:pt x="1629" y="1063"/>
                      <a:pt x="1629" y="1063"/>
                      <a:pt x="1629" y="1063"/>
                    </a:cubicBezTo>
                    <a:cubicBezTo>
                      <a:pt x="1633" y="1064"/>
                      <a:pt x="1632" y="1061"/>
                      <a:pt x="1632" y="1058"/>
                    </a:cubicBezTo>
                    <a:lnTo>
                      <a:pt x="1629" y="1058"/>
                    </a:lnTo>
                    <a:close/>
                    <a:moveTo>
                      <a:pt x="1641" y="1063"/>
                    </a:moveTo>
                    <a:cubicBezTo>
                      <a:pt x="1639" y="1064"/>
                      <a:pt x="1640" y="1068"/>
                      <a:pt x="1640" y="1071"/>
                    </a:cubicBezTo>
                    <a:cubicBezTo>
                      <a:pt x="1641" y="1071"/>
                      <a:pt x="1642" y="1071"/>
                      <a:pt x="1642" y="1072"/>
                    </a:cubicBezTo>
                    <a:cubicBezTo>
                      <a:pt x="1646" y="1073"/>
                      <a:pt x="1646" y="1065"/>
                      <a:pt x="1645" y="1063"/>
                    </a:cubicBezTo>
                    <a:lnTo>
                      <a:pt x="1641" y="1063"/>
                    </a:lnTo>
                    <a:close/>
                    <a:moveTo>
                      <a:pt x="82" y="1120"/>
                    </a:moveTo>
                    <a:cubicBezTo>
                      <a:pt x="74" y="1103"/>
                      <a:pt x="72" y="1079"/>
                      <a:pt x="61" y="1064"/>
                    </a:cubicBezTo>
                    <a:cubicBezTo>
                      <a:pt x="64" y="1084"/>
                      <a:pt x="60" y="1095"/>
                      <a:pt x="64" y="1109"/>
                    </a:cubicBezTo>
                    <a:cubicBezTo>
                      <a:pt x="60" y="1107"/>
                      <a:pt x="61" y="1110"/>
                      <a:pt x="58" y="1110"/>
                    </a:cubicBezTo>
                    <a:cubicBezTo>
                      <a:pt x="59" y="1130"/>
                      <a:pt x="71" y="1148"/>
                      <a:pt x="76" y="1166"/>
                    </a:cubicBezTo>
                    <a:cubicBezTo>
                      <a:pt x="84" y="1194"/>
                      <a:pt x="94" y="1220"/>
                      <a:pt x="111" y="1241"/>
                    </a:cubicBezTo>
                    <a:cubicBezTo>
                      <a:pt x="98" y="1202"/>
                      <a:pt x="86" y="1162"/>
                      <a:pt x="78" y="1119"/>
                    </a:cubicBezTo>
                    <a:cubicBezTo>
                      <a:pt x="80" y="1119"/>
                      <a:pt x="82" y="1125"/>
                      <a:pt x="82" y="1120"/>
                    </a:cubicBezTo>
                    <a:close/>
                    <a:moveTo>
                      <a:pt x="1146" y="1078"/>
                    </a:moveTo>
                    <a:cubicBezTo>
                      <a:pt x="1148" y="1076"/>
                      <a:pt x="1150" y="1073"/>
                      <a:pt x="1149" y="1069"/>
                    </a:cubicBezTo>
                    <a:cubicBezTo>
                      <a:pt x="1148" y="1069"/>
                      <a:pt x="1148" y="1068"/>
                      <a:pt x="1146" y="1067"/>
                    </a:cubicBezTo>
                    <a:cubicBezTo>
                      <a:pt x="1145" y="1070"/>
                      <a:pt x="1143" y="1073"/>
                      <a:pt x="1141" y="1076"/>
                    </a:cubicBezTo>
                    <a:cubicBezTo>
                      <a:pt x="1141" y="1078"/>
                      <a:pt x="1144" y="1078"/>
                      <a:pt x="1146" y="1078"/>
                    </a:cubicBezTo>
                    <a:close/>
                    <a:moveTo>
                      <a:pt x="1648" y="1075"/>
                    </a:moveTo>
                    <a:cubicBezTo>
                      <a:pt x="1648" y="1078"/>
                      <a:pt x="1647" y="1083"/>
                      <a:pt x="1649" y="1084"/>
                    </a:cubicBezTo>
                    <a:cubicBezTo>
                      <a:pt x="1651" y="1080"/>
                      <a:pt x="1652" y="1076"/>
                      <a:pt x="1648" y="1075"/>
                    </a:cubicBezTo>
                    <a:close/>
                    <a:moveTo>
                      <a:pt x="1003" y="1092"/>
                    </a:moveTo>
                    <a:cubicBezTo>
                      <a:pt x="1013" y="1095"/>
                      <a:pt x="1023" y="1090"/>
                      <a:pt x="1025" y="1083"/>
                    </a:cubicBezTo>
                    <a:cubicBezTo>
                      <a:pt x="1019" y="1081"/>
                      <a:pt x="1008" y="1083"/>
                      <a:pt x="1003" y="1087"/>
                    </a:cubicBezTo>
                    <a:lnTo>
                      <a:pt x="1003" y="1092"/>
                    </a:lnTo>
                    <a:close/>
                    <a:moveTo>
                      <a:pt x="1321" y="1097"/>
                    </a:moveTo>
                    <a:cubicBezTo>
                      <a:pt x="1328" y="1097"/>
                      <a:pt x="1339" y="1094"/>
                      <a:pt x="1340" y="1086"/>
                    </a:cubicBezTo>
                    <a:cubicBezTo>
                      <a:pt x="1331" y="1083"/>
                      <a:pt x="1324" y="1090"/>
                      <a:pt x="1321" y="1097"/>
                    </a:cubicBezTo>
                    <a:close/>
                    <a:moveTo>
                      <a:pt x="1231" y="1102"/>
                    </a:moveTo>
                    <a:cubicBezTo>
                      <a:pt x="1234" y="1101"/>
                      <a:pt x="1245" y="1101"/>
                      <a:pt x="1248" y="1097"/>
                    </a:cubicBezTo>
                    <a:cubicBezTo>
                      <a:pt x="1240" y="1094"/>
                      <a:pt x="1232" y="1091"/>
                      <a:pt x="1231" y="1102"/>
                    </a:cubicBezTo>
                    <a:close/>
                    <a:moveTo>
                      <a:pt x="1210" y="1108"/>
                    </a:moveTo>
                    <a:cubicBezTo>
                      <a:pt x="1212" y="1110"/>
                      <a:pt x="1218" y="1109"/>
                      <a:pt x="1217" y="1104"/>
                    </a:cubicBezTo>
                    <a:cubicBezTo>
                      <a:pt x="1213" y="1104"/>
                      <a:pt x="1210" y="1104"/>
                      <a:pt x="1210" y="1108"/>
                    </a:cubicBezTo>
                    <a:close/>
                    <a:moveTo>
                      <a:pt x="1147" y="1119"/>
                    </a:moveTo>
                    <a:cubicBezTo>
                      <a:pt x="1166" y="1116"/>
                      <a:pt x="1189" y="1121"/>
                      <a:pt x="1193" y="1106"/>
                    </a:cubicBezTo>
                    <a:cubicBezTo>
                      <a:pt x="1185" y="1103"/>
                      <a:pt x="1181" y="1110"/>
                      <a:pt x="1174" y="1111"/>
                    </a:cubicBezTo>
                    <a:cubicBezTo>
                      <a:pt x="1169" y="1107"/>
                      <a:pt x="1163" y="1111"/>
                      <a:pt x="1158" y="1112"/>
                    </a:cubicBezTo>
                    <a:cubicBezTo>
                      <a:pt x="1156" y="1110"/>
                      <a:pt x="1153" y="1108"/>
                      <a:pt x="1150" y="1107"/>
                    </a:cubicBezTo>
                    <a:cubicBezTo>
                      <a:pt x="1142" y="1107"/>
                      <a:pt x="1137" y="1115"/>
                      <a:pt x="1130" y="1117"/>
                    </a:cubicBezTo>
                    <a:cubicBezTo>
                      <a:pt x="1127" y="1118"/>
                      <a:pt x="1122" y="1114"/>
                      <a:pt x="1121" y="1120"/>
                    </a:cubicBezTo>
                    <a:cubicBezTo>
                      <a:pt x="1126" y="1121"/>
                      <a:pt x="1130" y="1125"/>
                      <a:pt x="1138" y="1124"/>
                    </a:cubicBezTo>
                    <a:cubicBezTo>
                      <a:pt x="1141" y="1124"/>
                      <a:pt x="1144" y="1120"/>
                      <a:pt x="1147" y="1119"/>
                    </a:cubicBezTo>
                    <a:close/>
                    <a:moveTo>
                      <a:pt x="1230" y="1125"/>
                    </a:moveTo>
                    <a:cubicBezTo>
                      <a:pt x="1233" y="1124"/>
                      <a:pt x="1237" y="1126"/>
                      <a:pt x="1240" y="1125"/>
                    </a:cubicBezTo>
                    <a:cubicBezTo>
                      <a:pt x="1249" y="1122"/>
                      <a:pt x="1256" y="1112"/>
                      <a:pt x="1262" y="1106"/>
                    </a:cubicBezTo>
                    <a:cubicBezTo>
                      <a:pt x="1251" y="1104"/>
                      <a:pt x="1243" y="1112"/>
                      <a:pt x="1229" y="1110"/>
                    </a:cubicBezTo>
                    <a:cubicBezTo>
                      <a:pt x="1227" y="1116"/>
                      <a:pt x="1218" y="1114"/>
                      <a:pt x="1213" y="1117"/>
                    </a:cubicBezTo>
                    <a:cubicBezTo>
                      <a:pt x="1210" y="1119"/>
                      <a:pt x="1208" y="1123"/>
                      <a:pt x="1205" y="1125"/>
                    </a:cubicBezTo>
                    <a:cubicBezTo>
                      <a:pt x="1197" y="1130"/>
                      <a:pt x="1184" y="1134"/>
                      <a:pt x="1189" y="1146"/>
                    </a:cubicBezTo>
                    <a:cubicBezTo>
                      <a:pt x="1206" y="1148"/>
                      <a:pt x="1213" y="1128"/>
                      <a:pt x="1230" y="1125"/>
                    </a:cubicBezTo>
                    <a:close/>
                    <a:moveTo>
                      <a:pt x="1114" y="1109"/>
                    </a:moveTo>
                    <a:cubicBezTo>
                      <a:pt x="1108" y="1107"/>
                      <a:pt x="1100" y="1108"/>
                      <a:pt x="1094" y="1107"/>
                    </a:cubicBezTo>
                    <a:cubicBezTo>
                      <a:pt x="1093" y="1119"/>
                      <a:pt x="1116" y="1128"/>
                      <a:pt x="1114" y="1109"/>
                    </a:cubicBezTo>
                    <a:close/>
                    <a:moveTo>
                      <a:pt x="1061" y="1115"/>
                    </a:moveTo>
                    <a:cubicBezTo>
                      <a:pt x="1064" y="1107"/>
                      <a:pt x="1047" y="1106"/>
                      <a:pt x="1049" y="1113"/>
                    </a:cubicBezTo>
                    <a:cubicBezTo>
                      <a:pt x="1051" y="1117"/>
                      <a:pt x="1057" y="1116"/>
                      <a:pt x="1061" y="1115"/>
                    </a:cubicBezTo>
                    <a:close/>
                    <a:moveTo>
                      <a:pt x="1077" y="1131"/>
                    </a:moveTo>
                    <a:cubicBezTo>
                      <a:pt x="1083" y="1125"/>
                      <a:pt x="1096" y="1131"/>
                      <a:pt x="1097" y="1121"/>
                    </a:cubicBezTo>
                    <a:cubicBezTo>
                      <a:pt x="1085" y="1115"/>
                      <a:pt x="1065" y="1109"/>
                      <a:pt x="1060" y="1125"/>
                    </a:cubicBezTo>
                    <a:cubicBezTo>
                      <a:pt x="1069" y="1123"/>
                      <a:pt x="1073" y="1127"/>
                      <a:pt x="1077" y="1131"/>
                    </a:cubicBezTo>
                    <a:close/>
                    <a:moveTo>
                      <a:pt x="1333" y="1479"/>
                    </a:moveTo>
                    <a:cubicBezTo>
                      <a:pt x="1351" y="1463"/>
                      <a:pt x="1375" y="1447"/>
                      <a:pt x="1391" y="1430"/>
                    </a:cubicBezTo>
                    <a:cubicBezTo>
                      <a:pt x="1428" y="1404"/>
                      <a:pt x="1457" y="1369"/>
                      <a:pt x="1479" y="1327"/>
                    </a:cubicBezTo>
                    <a:cubicBezTo>
                      <a:pt x="1480" y="1324"/>
                      <a:pt x="1475" y="1324"/>
                      <a:pt x="1478" y="1322"/>
                    </a:cubicBezTo>
                    <a:cubicBezTo>
                      <a:pt x="1482" y="1315"/>
                      <a:pt x="1478" y="1306"/>
                      <a:pt x="1479" y="1298"/>
                    </a:cubicBezTo>
                    <a:cubicBezTo>
                      <a:pt x="1483" y="1297"/>
                      <a:pt x="1485" y="1294"/>
                      <a:pt x="1487" y="1291"/>
                    </a:cubicBezTo>
                    <a:cubicBezTo>
                      <a:pt x="1487" y="1288"/>
                      <a:pt x="1484" y="1287"/>
                      <a:pt x="1483" y="1283"/>
                    </a:cubicBezTo>
                    <a:cubicBezTo>
                      <a:pt x="1480" y="1282"/>
                      <a:pt x="1480" y="1289"/>
                      <a:pt x="1478" y="1286"/>
                    </a:cubicBezTo>
                    <a:cubicBezTo>
                      <a:pt x="1484" y="1283"/>
                      <a:pt x="1481" y="1274"/>
                      <a:pt x="1481" y="1268"/>
                    </a:cubicBezTo>
                    <a:cubicBezTo>
                      <a:pt x="1482" y="1262"/>
                      <a:pt x="1486" y="1261"/>
                      <a:pt x="1485" y="1257"/>
                    </a:cubicBezTo>
                    <a:cubicBezTo>
                      <a:pt x="1484" y="1253"/>
                      <a:pt x="1478" y="1252"/>
                      <a:pt x="1473" y="1251"/>
                    </a:cubicBezTo>
                    <a:cubicBezTo>
                      <a:pt x="1469" y="1237"/>
                      <a:pt x="1478" y="1231"/>
                      <a:pt x="1480" y="1220"/>
                    </a:cubicBezTo>
                    <a:cubicBezTo>
                      <a:pt x="1480" y="1213"/>
                      <a:pt x="1478" y="1206"/>
                      <a:pt x="1480" y="1201"/>
                    </a:cubicBezTo>
                    <a:cubicBezTo>
                      <a:pt x="1481" y="1194"/>
                      <a:pt x="1490" y="1186"/>
                      <a:pt x="1486" y="1177"/>
                    </a:cubicBezTo>
                    <a:cubicBezTo>
                      <a:pt x="1482" y="1174"/>
                      <a:pt x="1477" y="1172"/>
                      <a:pt x="1473" y="1174"/>
                    </a:cubicBezTo>
                    <a:cubicBezTo>
                      <a:pt x="1478" y="1158"/>
                      <a:pt x="1475" y="1141"/>
                      <a:pt x="1479" y="1128"/>
                    </a:cubicBezTo>
                    <a:cubicBezTo>
                      <a:pt x="1472" y="1118"/>
                      <a:pt x="1466" y="1130"/>
                      <a:pt x="1460" y="1135"/>
                    </a:cubicBezTo>
                    <a:cubicBezTo>
                      <a:pt x="1463" y="1150"/>
                      <a:pt x="1454" y="1153"/>
                      <a:pt x="1448" y="1160"/>
                    </a:cubicBezTo>
                    <a:cubicBezTo>
                      <a:pt x="1447" y="1163"/>
                      <a:pt x="1449" y="1163"/>
                      <a:pt x="1449" y="1165"/>
                    </a:cubicBezTo>
                    <a:cubicBezTo>
                      <a:pt x="1443" y="1168"/>
                      <a:pt x="1444" y="1175"/>
                      <a:pt x="1442" y="1183"/>
                    </a:cubicBezTo>
                    <a:cubicBezTo>
                      <a:pt x="1440" y="1191"/>
                      <a:pt x="1434" y="1206"/>
                      <a:pt x="1428" y="1215"/>
                    </a:cubicBezTo>
                    <a:cubicBezTo>
                      <a:pt x="1426" y="1218"/>
                      <a:pt x="1422" y="1219"/>
                      <a:pt x="1420" y="1222"/>
                    </a:cubicBezTo>
                    <a:cubicBezTo>
                      <a:pt x="1413" y="1231"/>
                      <a:pt x="1411" y="1242"/>
                      <a:pt x="1397" y="1242"/>
                    </a:cubicBezTo>
                    <a:cubicBezTo>
                      <a:pt x="1395" y="1238"/>
                      <a:pt x="1393" y="1234"/>
                      <a:pt x="1391" y="1230"/>
                    </a:cubicBezTo>
                    <a:cubicBezTo>
                      <a:pt x="1381" y="1226"/>
                      <a:pt x="1369" y="1226"/>
                      <a:pt x="1367" y="1214"/>
                    </a:cubicBezTo>
                    <a:cubicBezTo>
                      <a:pt x="1345" y="1211"/>
                      <a:pt x="1373" y="1191"/>
                      <a:pt x="1372" y="1180"/>
                    </a:cubicBezTo>
                    <a:cubicBezTo>
                      <a:pt x="1375" y="1179"/>
                      <a:pt x="1379" y="1179"/>
                      <a:pt x="1382" y="1178"/>
                    </a:cubicBezTo>
                    <a:cubicBezTo>
                      <a:pt x="1383" y="1169"/>
                      <a:pt x="1391" y="1168"/>
                      <a:pt x="1393" y="1160"/>
                    </a:cubicBezTo>
                    <a:cubicBezTo>
                      <a:pt x="1388" y="1149"/>
                      <a:pt x="1380" y="1158"/>
                      <a:pt x="1373" y="1160"/>
                    </a:cubicBezTo>
                    <a:cubicBezTo>
                      <a:pt x="1373" y="1160"/>
                      <a:pt x="1371" y="1159"/>
                      <a:pt x="1370" y="1159"/>
                    </a:cubicBezTo>
                    <a:cubicBezTo>
                      <a:pt x="1368" y="1159"/>
                      <a:pt x="1365" y="1161"/>
                      <a:pt x="1363" y="1161"/>
                    </a:cubicBezTo>
                    <a:cubicBezTo>
                      <a:pt x="1356" y="1161"/>
                      <a:pt x="1352" y="1156"/>
                      <a:pt x="1345" y="1155"/>
                    </a:cubicBezTo>
                    <a:cubicBezTo>
                      <a:pt x="1340" y="1154"/>
                      <a:pt x="1333" y="1158"/>
                      <a:pt x="1330" y="1149"/>
                    </a:cubicBezTo>
                    <a:cubicBezTo>
                      <a:pt x="1326" y="1148"/>
                      <a:pt x="1323" y="1151"/>
                      <a:pt x="1317" y="1149"/>
                    </a:cubicBezTo>
                    <a:cubicBezTo>
                      <a:pt x="1316" y="1153"/>
                      <a:pt x="1312" y="1154"/>
                      <a:pt x="1312" y="1159"/>
                    </a:cubicBezTo>
                    <a:cubicBezTo>
                      <a:pt x="1317" y="1161"/>
                      <a:pt x="1323" y="1159"/>
                      <a:pt x="1327" y="1159"/>
                    </a:cubicBezTo>
                    <a:cubicBezTo>
                      <a:pt x="1323" y="1169"/>
                      <a:pt x="1309" y="1165"/>
                      <a:pt x="1299" y="1168"/>
                    </a:cubicBezTo>
                    <a:cubicBezTo>
                      <a:pt x="1288" y="1171"/>
                      <a:pt x="1281" y="1178"/>
                      <a:pt x="1276" y="1184"/>
                    </a:cubicBezTo>
                    <a:cubicBezTo>
                      <a:pt x="1276" y="1193"/>
                      <a:pt x="1276" y="1193"/>
                      <a:pt x="1276" y="1193"/>
                    </a:cubicBezTo>
                    <a:cubicBezTo>
                      <a:pt x="1266" y="1195"/>
                      <a:pt x="1260" y="1201"/>
                      <a:pt x="1260" y="1212"/>
                    </a:cubicBezTo>
                    <a:cubicBezTo>
                      <a:pt x="1263" y="1214"/>
                      <a:pt x="1268" y="1214"/>
                      <a:pt x="1268" y="1219"/>
                    </a:cubicBezTo>
                    <a:cubicBezTo>
                      <a:pt x="1259" y="1217"/>
                      <a:pt x="1255" y="1223"/>
                      <a:pt x="1246" y="1219"/>
                    </a:cubicBezTo>
                    <a:cubicBezTo>
                      <a:pt x="1242" y="1222"/>
                      <a:pt x="1238" y="1230"/>
                      <a:pt x="1234" y="1230"/>
                    </a:cubicBezTo>
                    <a:cubicBezTo>
                      <a:pt x="1236" y="1223"/>
                      <a:pt x="1244" y="1219"/>
                      <a:pt x="1239" y="1210"/>
                    </a:cubicBezTo>
                    <a:cubicBezTo>
                      <a:pt x="1237" y="1209"/>
                      <a:pt x="1231" y="1210"/>
                      <a:pt x="1231" y="1207"/>
                    </a:cubicBezTo>
                    <a:cubicBezTo>
                      <a:pt x="1229" y="1205"/>
                      <a:pt x="1231" y="1198"/>
                      <a:pt x="1229" y="1195"/>
                    </a:cubicBezTo>
                    <a:cubicBezTo>
                      <a:pt x="1215" y="1194"/>
                      <a:pt x="1216" y="1210"/>
                      <a:pt x="1202" y="1209"/>
                    </a:cubicBezTo>
                    <a:cubicBezTo>
                      <a:pt x="1202" y="1213"/>
                      <a:pt x="1202" y="1217"/>
                      <a:pt x="1199" y="1218"/>
                    </a:cubicBezTo>
                    <a:cubicBezTo>
                      <a:pt x="1193" y="1214"/>
                      <a:pt x="1184" y="1222"/>
                      <a:pt x="1183" y="1230"/>
                    </a:cubicBezTo>
                    <a:cubicBezTo>
                      <a:pt x="1180" y="1230"/>
                      <a:pt x="1178" y="1228"/>
                      <a:pt x="1174" y="1229"/>
                    </a:cubicBezTo>
                    <a:cubicBezTo>
                      <a:pt x="1174" y="1233"/>
                      <a:pt x="1170" y="1235"/>
                      <a:pt x="1169" y="1238"/>
                    </a:cubicBezTo>
                    <a:cubicBezTo>
                      <a:pt x="1169" y="1241"/>
                      <a:pt x="1173" y="1239"/>
                      <a:pt x="1172" y="1243"/>
                    </a:cubicBezTo>
                    <a:cubicBezTo>
                      <a:pt x="1166" y="1246"/>
                      <a:pt x="1152" y="1243"/>
                      <a:pt x="1146" y="1247"/>
                    </a:cubicBezTo>
                    <a:cubicBezTo>
                      <a:pt x="1145" y="1251"/>
                      <a:pt x="1153" y="1262"/>
                      <a:pt x="1144" y="1263"/>
                    </a:cubicBezTo>
                    <a:cubicBezTo>
                      <a:pt x="1145" y="1256"/>
                      <a:pt x="1140" y="1254"/>
                      <a:pt x="1140" y="1248"/>
                    </a:cubicBezTo>
                    <a:cubicBezTo>
                      <a:pt x="1130" y="1253"/>
                      <a:pt x="1111" y="1261"/>
                      <a:pt x="1111" y="1275"/>
                    </a:cubicBezTo>
                    <a:cubicBezTo>
                      <a:pt x="1113" y="1277"/>
                      <a:pt x="1116" y="1278"/>
                      <a:pt x="1118" y="1280"/>
                    </a:cubicBezTo>
                    <a:cubicBezTo>
                      <a:pt x="1113" y="1284"/>
                      <a:pt x="1107" y="1287"/>
                      <a:pt x="1100" y="1288"/>
                    </a:cubicBezTo>
                    <a:cubicBezTo>
                      <a:pt x="1091" y="1301"/>
                      <a:pt x="1072" y="1308"/>
                      <a:pt x="1053" y="1307"/>
                    </a:cubicBezTo>
                    <a:cubicBezTo>
                      <a:pt x="1044" y="1307"/>
                      <a:pt x="1041" y="1309"/>
                      <a:pt x="1034" y="1310"/>
                    </a:cubicBezTo>
                    <a:cubicBezTo>
                      <a:pt x="1030" y="1311"/>
                      <a:pt x="1026" y="1310"/>
                      <a:pt x="1022" y="1311"/>
                    </a:cubicBezTo>
                    <a:cubicBezTo>
                      <a:pt x="1014" y="1313"/>
                      <a:pt x="1008" y="1318"/>
                      <a:pt x="1001" y="1320"/>
                    </a:cubicBezTo>
                    <a:cubicBezTo>
                      <a:pt x="995" y="1321"/>
                      <a:pt x="987" y="1320"/>
                      <a:pt x="983" y="1323"/>
                    </a:cubicBezTo>
                    <a:cubicBezTo>
                      <a:pt x="979" y="1325"/>
                      <a:pt x="978" y="1330"/>
                      <a:pt x="973" y="1331"/>
                    </a:cubicBezTo>
                    <a:cubicBezTo>
                      <a:pt x="961" y="1334"/>
                      <a:pt x="953" y="1338"/>
                      <a:pt x="944" y="1344"/>
                    </a:cubicBezTo>
                    <a:cubicBezTo>
                      <a:pt x="945" y="1341"/>
                      <a:pt x="947" y="1340"/>
                      <a:pt x="947" y="1337"/>
                    </a:cubicBezTo>
                    <a:cubicBezTo>
                      <a:pt x="938" y="1335"/>
                      <a:pt x="937" y="1345"/>
                      <a:pt x="934" y="1349"/>
                    </a:cubicBezTo>
                    <a:cubicBezTo>
                      <a:pt x="931" y="1353"/>
                      <a:pt x="926" y="1355"/>
                      <a:pt x="926" y="1361"/>
                    </a:cubicBezTo>
                    <a:cubicBezTo>
                      <a:pt x="925" y="1365"/>
                      <a:pt x="929" y="1363"/>
                      <a:pt x="929" y="1366"/>
                    </a:cubicBezTo>
                    <a:cubicBezTo>
                      <a:pt x="926" y="1368"/>
                      <a:pt x="922" y="1371"/>
                      <a:pt x="918" y="1374"/>
                    </a:cubicBezTo>
                    <a:cubicBezTo>
                      <a:pt x="917" y="1385"/>
                      <a:pt x="926" y="1391"/>
                      <a:pt x="926" y="1399"/>
                    </a:cubicBezTo>
                    <a:cubicBezTo>
                      <a:pt x="921" y="1398"/>
                      <a:pt x="921" y="1392"/>
                      <a:pt x="916" y="1392"/>
                    </a:cubicBezTo>
                    <a:cubicBezTo>
                      <a:pt x="913" y="1393"/>
                      <a:pt x="913" y="1396"/>
                      <a:pt x="908" y="1395"/>
                    </a:cubicBezTo>
                    <a:cubicBezTo>
                      <a:pt x="904" y="1404"/>
                      <a:pt x="911" y="1410"/>
                      <a:pt x="914" y="1416"/>
                    </a:cubicBezTo>
                    <a:cubicBezTo>
                      <a:pt x="914" y="1420"/>
                      <a:pt x="909" y="1419"/>
                      <a:pt x="910" y="1424"/>
                    </a:cubicBezTo>
                    <a:cubicBezTo>
                      <a:pt x="924" y="1429"/>
                      <a:pt x="916" y="1441"/>
                      <a:pt x="919" y="1452"/>
                    </a:cubicBezTo>
                    <a:cubicBezTo>
                      <a:pt x="918" y="1455"/>
                      <a:pt x="913" y="1454"/>
                      <a:pt x="914" y="1459"/>
                    </a:cubicBezTo>
                    <a:cubicBezTo>
                      <a:pt x="915" y="1465"/>
                      <a:pt x="922" y="1465"/>
                      <a:pt x="924" y="1471"/>
                    </a:cubicBezTo>
                    <a:cubicBezTo>
                      <a:pt x="923" y="1476"/>
                      <a:pt x="917" y="1476"/>
                      <a:pt x="915" y="1481"/>
                    </a:cubicBezTo>
                    <a:cubicBezTo>
                      <a:pt x="915" y="1491"/>
                      <a:pt x="905" y="1495"/>
                      <a:pt x="895" y="1493"/>
                    </a:cubicBezTo>
                    <a:cubicBezTo>
                      <a:pt x="894" y="1495"/>
                      <a:pt x="892" y="1497"/>
                      <a:pt x="893" y="1500"/>
                    </a:cubicBezTo>
                    <a:cubicBezTo>
                      <a:pt x="906" y="1502"/>
                      <a:pt x="913" y="1508"/>
                      <a:pt x="924" y="1509"/>
                    </a:cubicBezTo>
                    <a:cubicBezTo>
                      <a:pt x="934" y="1510"/>
                      <a:pt x="942" y="1506"/>
                      <a:pt x="947" y="1504"/>
                    </a:cubicBezTo>
                    <a:cubicBezTo>
                      <a:pt x="952" y="1502"/>
                      <a:pt x="959" y="1502"/>
                      <a:pt x="965" y="1500"/>
                    </a:cubicBezTo>
                    <a:cubicBezTo>
                      <a:pt x="970" y="1499"/>
                      <a:pt x="973" y="1496"/>
                      <a:pt x="977" y="1495"/>
                    </a:cubicBezTo>
                    <a:cubicBezTo>
                      <a:pt x="979" y="1495"/>
                      <a:pt x="982" y="1497"/>
                      <a:pt x="984" y="1497"/>
                    </a:cubicBezTo>
                    <a:cubicBezTo>
                      <a:pt x="988" y="1498"/>
                      <a:pt x="993" y="1494"/>
                      <a:pt x="1000" y="1494"/>
                    </a:cubicBezTo>
                    <a:cubicBezTo>
                      <a:pt x="1004" y="1493"/>
                      <a:pt x="1009" y="1495"/>
                      <a:pt x="1013" y="1495"/>
                    </a:cubicBezTo>
                    <a:cubicBezTo>
                      <a:pt x="1016" y="1494"/>
                      <a:pt x="1019" y="1492"/>
                      <a:pt x="1022" y="1492"/>
                    </a:cubicBezTo>
                    <a:cubicBezTo>
                      <a:pt x="1024" y="1492"/>
                      <a:pt x="1028" y="1494"/>
                      <a:pt x="1031" y="1494"/>
                    </a:cubicBezTo>
                    <a:cubicBezTo>
                      <a:pt x="1041" y="1492"/>
                      <a:pt x="1048" y="1478"/>
                      <a:pt x="1057" y="1475"/>
                    </a:cubicBezTo>
                    <a:cubicBezTo>
                      <a:pt x="1063" y="1474"/>
                      <a:pt x="1069" y="1475"/>
                      <a:pt x="1074" y="1474"/>
                    </a:cubicBezTo>
                    <a:cubicBezTo>
                      <a:pt x="1082" y="1473"/>
                      <a:pt x="1089" y="1468"/>
                      <a:pt x="1097" y="1468"/>
                    </a:cubicBezTo>
                    <a:cubicBezTo>
                      <a:pt x="1101" y="1467"/>
                      <a:pt x="1104" y="1469"/>
                      <a:pt x="1108" y="1469"/>
                    </a:cubicBezTo>
                    <a:cubicBezTo>
                      <a:pt x="1116" y="1468"/>
                      <a:pt x="1124" y="1462"/>
                      <a:pt x="1133" y="1459"/>
                    </a:cubicBezTo>
                    <a:cubicBezTo>
                      <a:pt x="1146" y="1455"/>
                      <a:pt x="1160" y="1455"/>
                      <a:pt x="1170" y="1452"/>
                    </a:cubicBezTo>
                    <a:cubicBezTo>
                      <a:pt x="1178" y="1458"/>
                      <a:pt x="1189" y="1457"/>
                      <a:pt x="1196" y="1463"/>
                    </a:cubicBezTo>
                    <a:cubicBezTo>
                      <a:pt x="1194" y="1466"/>
                      <a:pt x="1187" y="1468"/>
                      <a:pt x="1190" y="1472"/>
                    </a:cubicBezTo>
                    <a:cubicBezTo>
                      <a:pt x="1190" y="1476"/>
                      <a:pt x="1193" y="1471"/>
                      <a:pt x="1194" y="1474"/>
                    </a:cubicBezTo>
                    <a:cubicBezTo>
                      <a:pt x="1196" y="1478"/>
                      <a:pt x="1194" y="1479"/>
                      <a:pt x="1194" y="1483"/>
                    </a:cubicBezTo>
                    <a:cubicBezTo>
                      <a:pt x="1193" y="1486"/>
                      <a:pt x="1186" y="1483"/>
                      <a:pt x="1186" y="1488"/>
                    </a:cubicBezTo>
                    <a:cubicBezTo>
                      <a:pt x="1188" y="1491"/>
                      <a:pt x="1194" y="1490"/>
                      <a:pt x="1197" y="1490"/>
                    </a:cubicBezTo>
                    <a:cubicBezTo>
                      <a:pt x="1201" y="1478"/>
                      <a:pt x="1217" y="1477"/>
                      <a:pt x="1228" y="1470"/>
                    </a:cubicBezTo>
                    <a:cubicBezTo>
                      <a:pt x="1235" y="1465"/>
                      <a:pt x="1238" y="1458"/>
                      <a:pt x="1246" y="1458"/>
                    </a:cubicBezTo>
                    <a:cubicBezTo>
                      <a:pt x="1245" y="1463"/>
                      <a:pt x="1238" y="1463"/>
                      <a:pt x="1234" y="1466"/>
                    </a:cubicBezTo>
                    <a:cubicBezTo>
                      <a:pt x="1233" y="1467"/>
                      <a:pt x="1233" y="1469"/>
                      <a:pt x="1233" y="1471"/>
                    </a:cubicBezTo>
                    <a:cubicBezTo>
                      <a:pt x="1222" y="1476"/>
                      <a:pt x="1214" y="1485"/>
                      <a:pt x="1204" y="1491"/>
                    </a:cubicBezTo>
                    <a:cubicBezTo>
                      <a:pt x="1217" y="1493"/>
                      <a:pt x="1221" y="1480"/>
                      <a:pt x="1229" y="1480"/>
                    </a:cubicBezTo>
                    <a:cubicBezTo>
                      <a:pt x="1229" y="1487"/>
                      <a:pt x="1220" y="1486"/>
                      <a:pt x="1217" y="1492"/>
                    </a:cubicBezTo>
                    <a:cubicBezTo>
                      <a:pt x="1219" y="1494"/>
                      <a:pt x="1225" y="1491"/>
                      <a:pt x="1226" y="1494"/>
                    </a:cubicBezTo>
                    <a:cubicBezTo>
                      <a:pt x="1223" y="1495"/>
                      <a:pt x="1223" y="1499"/>
                      <a:pt x="1223" y="1504"/>
                    </a:cubicBezTo>
                    <a:cubicBezTo>
                      <a:pt x="1220" y="1509"/>
                      <a:pt x="1212" y="1509"/>
                      <a:pt x="1210" y="1515"/>
                    </a:cubicBezTo>
                    <a:cubicBezTo>
                      <a:pt x="1225" y="1528"/>
                      <a:pt x="1250" y="1521"/>
                      <a:pt x="1263" y="1510"/>
                    </a:cubicBezTo>
                    <a:cubicBezTo>
                      <a:pt x="1261" y="1514"/>
                      <a:pt x="1261" y="1518"/>
                      <a:pt x="1262" y="1520"/>
                    </a:cubicBezTo>
                    <a:cubicBezTo>
                      <a:pt x="1275" y="1517"/>
                      <a:pt x="1285" y="1506"/>
                      <a:pt x="1296" y="1501"/>
                    </a:cubicBezTo>
                    <a:cubicBezTo>
                      <a:pt x="1298" y="1501"/>
                      <a:pt x="1301" y="1502"/>
                      <a:pt x="1303" y="1501"/>
                    </a:cubicBezTo>
                    <a:cubicBezTo>
                      <a:pt x="1316" y="1498"/>
                      <a:pt x="1323" y="1488"/>
                      <a:pt x="1333" y="1479"/>
                    </a:cubicBezTo>
                    <a:close/>
                    <a:moveTo>
                      <a:pt x="1122" y="1140"/>
                    </a:moveTo>
                    <a:cubicBezTo>
                      <a:pt x="1123" y="1143"/>
                      <a:pt x="1124" y="1144"/>
                      <a:pt x="1124" y="1146"/>
                    </a:cubicBezTo>
                    <a:cubicBezTo>
                      <a:pt x="1127" y="1147"/>
                      <a:pt x="1135" y="1148"/>
                      <a:pt x="1138" y="1146"/>
                    </a:cubicBezTo>
                    <a:cubicBezTo>
                      <a:pt x="1138" y="1142"/>
                      <a:pt x="1135" y="1133"/>
                      <a:pt x="1127" y="1131"/>
                    </a:cubicBezTo>
                    <a:cubicBezTo>
                      <a:pt x="1118" y="1128"/>
                      <a:pt x="1099" y="1130"/>
                      <a:pt x="1108" y="1140"/>
                    </a:cubicBezTo>
                    <a:cubicBezTo>
                      <a:pt x="1113" y="1143"/>
                      <a:pt x="1117" y="1140"/>
                      <a:pt x="1122" y="1140"/>
                    </a:cubicBezTo>
                    <a:close/>
                    <a:moveTo>
                      <a:pt x="1308" y="1153"/>
                    </a:moveTo>
                    <a:cubicBezTo>
                      <a:pt x="1302" y="1154"/>
                      <a:pt x="1298" y="1156"/>
                      <a:pt x="1297" y="1162"/>
                    </a:cubicBezTo>
                    <a:cubicBezTo>
                      <a:pt x="1304" y="1163"/>
                      <a:pt x="1308" y="1159"/>
                      <a:pt x="1308" y="1153"/>
                    </a:cubicBezTo>
                    <a:close/>
                    <a:moveTo>
                      <a:pt x="1601" y="1240"/>
                    </a:moveTo>
                    <a:cubicBezTo>
                      <a:pt x="1607" y="1237"/>
                      <a:pt x="1606" y="1225"/>
                      <a:pt x="1605" y="1218"/>
                    </a:cubicBezTo>
                    <a:cubicBezTo>
                      <a:pt x="1603" y="1224"/>
                      <a:pt x="1599" y="1233"/>
                      <a:pt x="1601" y="1240"/>
                    </a:cubicBezTo>
                    <a:close/>
                    <a:moveTo>
                      <a:pt x="1429" y="1473"/>
                    </a:moveTo>
                    <a:cubicBezTo>
                      <a:pt x="1397" y="1503"/>
                      <a:pt x="1356" y="1524"/>
                      <a:pt x="1319" y="1548"/>
                    </a:cubicBezTo>
                    <a:cubicBezTo>
                      <a:pt x="1338" y="1545"/>
                      <a:pt x="1347" y="1536"/>
                      <a:pt x="1361" y="1527"/>
                    </a:cubicBezTo>
                    <a:cubicBezTo>
                      <a:pt x="1386" y="1510"/>
                      <a:pt x="1409" y="1494"/>
                      <a:pt x="1431" y="1475"/>
                    </a:cubicBezTo>
                    <a:cubicBezTo>
                      <a:pt x="1431" y="1474"/>
                      <a:pt x="1430" y="1473"/>
                      <a:pt x="1429" y="1473"/>
                    </a:cubicBezTo>
                    <a:close/>
                    <a:moveTo>
                      <a:pt x="1186" y="1500"/>
                    </a:moveTo>
                    <a:cubicBezTo>
                      <a:pt x="1190" y="1504"/>
                      <a:pt x="1200" y="1499"/>
                      <a:pt x="1204" y="1496"/>
                    </a:cubicBezTo>
                    <a:cubicBezTo>
                      <a:pt x="1197" y="1495"/>
                      <a:pt x="1188" y="1495"/>
                      <a:pt x="1186" y="1500"/>
                    </a:cubicBezTo>
                    <a:close/>
                    <a:moveTo>
                      <a:pt x="1257" y="1525"/>
                    </a:moveTo>
                    <a:cubicBezTo>
                      <a:pt x="1255" y="1527"/>
                      <a:pt x="1253" y="1528"/>
                      <a:pt x="1252" y="1530"/>
                    </a:cubicBezTo>
                    <a:cubicBezTo>
                      <a:pt x="1257" y="1531"/>
                      <a:pt x="1261" y="1527"/>
                      <a:pt x="1257" y="1525"/>
                    </a:cubicBezTo>
                    <a:close/>
                    <a:moveTo>
                      <a:pt x="1228" y="1527"/>
                    </a:moveTo>
                    <a:cubicBezTo>
                      <a:pt x="1224" y="1527"/>
                      <a:pt x="1218" y="1531"/>
                      <a:pt x="1219" y="1534"/>
                    </a:cubicBezTo>
                    <a:cubicBezTo>
                      <a:pt x="1221" y="1530"/>
                      <a:pt x="1227" y="1531"/>
                      <a:pt x="1228" y="1527"/>
                    </a:cubicBezTo>
                    <a:close/>
                    <a:moveTo>
                      <a:pt x="1252" y="1535"/>
                    </a:moveTo>
                    <a:cubicBezTo>
                      <a:pt x="1255" y="1535"/>
                      <a:pt x="1257" y="1534"/>
                      <a:pt x="1258" y="1531"/>
                    </a:cubicBezTo>
                    <a:cubicBezTo>
                      <a:pt x="1255" y="1531"/>
                      <a:pt x="1253" y="1533"/>
                      <a:pt x="1252" y="1535"/>
                    </a:cubicBezTo>
                    <a:close/>
                    <a:moveTo>
                      <a:pt x="671" y="639"/>
                    </a:moveTo>
                    <a:cubicBezTo>
                      <a:pt x="672" y="635"/>
                      <a:pt x="669" y="627"/>
                      <a:pt x="674" y="627"/>
                    </a:cubicBezTo>
                    <a:cubicBezTo>
                      <a:pt x="677" y="630"/>
                      <a:pt x="680" y="633"/>
                      <a:pt x="679" y="640"/>
                    </a:cubicBezTo>
                    <a:cubicBezTo>
                      <a:pt x="681" y="642"/>
                      <a:pt x="684" y="643"/>
                      <a:pt x="686" y="645"/>
                    </a:cubicBezTo>
                    <a:cubicBezTo>
                      <a:pt x="690" y="656"/>
                      <a:pt x="686" y="671"/>
                      <a:pt x="690" y="682"/>
                    </a:cubicBezTo>
                    <a:cubicBezTo>
                      <a:pt x="691" y="685"/>
                      <a:pt x="694" y="687"/>
                      <a:pt x="695" y="689"/>
                    </a:cubicBezTo>
                    <a:cubicBezTo>
                      <a:pt x="701" y="700"/>
                      <a:pt x="704" y="711"/>
                      <a:pt x="710" y="722"/>
                    </a:cubicBezTo>
                    <a:cubicBezTo>
                      <a:pt x="704" y="724"/>
                      <a:pt x="699" y="731"/>
                      <a:pt x="701" y="737"/>
                    </a:cubicBezTo>
                    <a:cubicBezTo>
                      <a:pt x="703" y="740"/>
                      <a:pt x="709" y="734"/>
                      <a:pt x="711" y="739"/>
                    </a:cubicBezTo>
                    <a:cubicBezTo>
                      <a:pt x="707" y="745"/>
                      <a:pt x="705" y="760"/>
                      <a:pt x="709" y="768"/>
                    </a:cubicBezTo>
                    <a:cubicBezTo>
                      <a:pt x="703" y="776"/>
                      <a:pt x="699" y="792"/>
                      <a:pt x="702" y="806"/>
                    </a:cubicBezTo>
                    <a:cubicBezTo>
                      <a:pt x="708" y="808"/>
                      <a:pt x="707" y="802"/>
                      <a:pt x="713" y="802"/>
                    </a:cubicBezTo>
                    <a:cubicBezTo>
                      <a:pt x="720" y="807"/>
                      <a:pt x="722" y="817"/>
                      <a:pt x="730" y="822"/>
                    </a:cubicBezTo>
                    <a:cubicBezTo>
                      <a:pt x="730" y="828"/>
                      <a:pt x="730" y="828"/>
                      <a:pt x="730" y="828"/>
                    </a:cubicBezTo>
                    <a:cubicBezTo>
                      <a:pt x="739" y="834"/>
                      <a:pt x="740" y="847"/>
                      <a:pt x="742" y="860"/>
                    </a:cubicBezTo>
                    <a:cubicBezTo>
                      <a:pt x="753" y="860"/>
                      <a:pt x="753" y="860"/>
                      <a:pt x="753" y="860"/>
                    </a:cubicBezTo>
                    <a:cubicBezTo>
                      <a:pt x="755" y="866"/>
                      <a:pt x="751" y="876"/>
                      <a:pt x="754" y="883"/>
                    </a:cubicBezTo>
                    <a:cubicBezTo>
                      <a:pt x="756" y="885"/>
                      <a:pt x="761" y="884"/>
                      <a:pt x="762" y="887"/>
                    </a:cubicBezTo>
                    <a:cubicBezTo>
                      <a:pt x="757" y="908"/>
                      <a:pt x="784" y="904"/>
                      <a:pt x="787" y="919"/>
                    </a:cubicBezTo>
                    <a:cubicBezTo>
                      <a:pt x="801" y="922"/>
                      <a:pt x="807" y="940"/>
                      <a:pt x="825" y="932"/>
                    </a:cubicBezTo>
                    <a:cubicBezTo>
                      <a:pt x="830" y="918"/>
                      <a:pt x="821" y="910"/>
                      <a:pt x="813" y="905"/>
                    </a:cubicBezTo>
                    <a:cubicBezTo>
                      <a:pt x="814" y="898"/>
                      <a:pt x="812" y="894"/>
                      <a:pt x="809" y="891"/>
                    </a:cubicBezTo>
                    <a:cubicBezTo>
                      <a:pt x="811" y="882"/>
                      <a:pt x="814" y="869"/>
                      <a:pt x="812" y="863"/>
                    </a:cubicBezTo>
                    <a:cubicBezTo>
                      <a:pt x="809" y="847"/>
                      <a:pt x="783" y="845"/>
                      <a:pt x="776" y="833"/>
                    </a:cubicBezTo>
                    <a:cubicBezTo>
                      <a:pt x="776" y="827"/>
                      <a:pt x="773" y="824"/>
                      <a:pt x="770" y="821"/>
                    </a:cubicBezTo>
                    <a:cubicBezTo>
                      <a:pt x="766" y="822"/>
                      <a:pt x="762" y="824"/>
                      <a:pt x="756" y="823"/>
                    </a:cubicBezTo>
                    <a:cubicBezTo>
                      <a:pt x="755" y="818"/>
                      <a:pt x="752" y="815"/>
                      <a:pt x="750" y="811"/>
                    </a:cubicBezTo>
                    <a:cubicBezTo>
                      <a:pt x="746" y="810"/>
                      <a:pt x="748" y="816"/>
                      <a:pt x="743" y="815"/>
                    </a:cubicBezTo>
                    <a:cubicBezTo>
                      <a:pt x="743" y="812"/>
                      <a:pt x="742" y="812"/>
                      <a:pt x="741" y="810"/>
                    </a:cubicBezTo>
                    <a:cubicBezTo>
                      <a:pt x="743" y="808"/>
                      <a:pt x="747" y="810"/>
                      <a:pt x="747" y="806"/>
                    </a:cubicBezTo>
                    <a:cubicBezTo>
                      <a:pt x="748" y="799"/>
                      <a:pt x="743" y="792"/>
                      <a:pt x="737" y="789"/>
                    </a:cubicBezTo>
                    <a:cubicBezTo>
                      <a:pt x="738" y="785"/>
                      <a:pt x="739" y="782"/>
                      <a:pt x="737" y="779"/>
                    </a:cubicBezTo>
                    <a:cubicBezTo>
                      <a:pt x="732" y="778"/>
                      <a:pt x="727" y="782"/>
                      <a:pt x="723" y="779"/>
                    </a:cubicBezTo>
                    <a:cubicBezTo>
                      <a:pt x="723" y="771"/>
                      <a:pt x="724" y="761"/>
                      <a:pt x="721" y="753"/>
                    </a:cubicBezTo>
                    <a:cubicBezTo>
                      <a:pt x="728" y="750"/>
                      <a:pt x="729" y="740"/>
                      <a:pt x="730" y="729"/>
                    </a:cubicBezTo>
                    <a:cubicBezTo>
                      <a:pt x="739" y="725"/>
                      <a:pt x="733" y="709"/>
                      <a:pt x="737" y="701"/>
                    </a:cubicBezTo>
                    <a:cubicBezTo>
                      <a:pt x="742" y="699"/>
                      <a:pt x="749" y="699"/>
                      <a:pt x="752" y="703"/>
                    </a:cubicBezTo>
                    <a:cubicBezTo>
                      <a:pt x="753" y="708"/>
                      <a:pt x="750" y="712"/>
                      <a:pt x="752" y="717"/>
                    </a:cubicBezTo>
                    <a:cubicBezTo>
                      <a:pt x="759" y="720"/>
                      <a:pt x="765" y="713"/>
                      <a:pt x="774" y="714"/>
                    </a:cubicBezTo>
                    <a:cubicBezTo>
                      <a:pt x="777" y="719"/>
                      <a:pt x="778" y="726"/>
                      <a:pt x="782" y="730"/>
                    </a:cubicBezTo>
                    <a:cubicBezTo>
                      <a:pt x="784" y="729"/>
                      <a:pt x="788" y="729"/>
                      <a:pt x="791" y="729"/>
                    </a:cubicBezTo>
                    <a:cubicBezTo>
                      <a:pt x="792" y="732"/>
                      <a:pt x="795" y="733"/>
                      <a:pt x="795" y="736"/>
                    </a:cubicBezTo>
                    <a:cubicBezTo>
                      <a:pt x="794" y="738"/>
                      <a:pt x="792" y="739"/>
                      <a:pt x="792" y="743"/>
                    </a:cubicBezTo>
                    <a:cubicBezTo>
                      <a:pt x="799" y="749"/>
                      <a:pt x="807" y="753"/>
                      <a:pt x="818" y="755"/>
                    </a:cubicBezTo>
                    <a:cubicBezTo>
                      <a:pt x="824" y="765"/>
                      <a:pt x="827" y="779"/>
                      <a:pt x="830" y="792"/>
                    </a:cubicBezTo>
                    <a:cubicBezTo>
                      <a:pt x="839" y="802"/>
                      <a:pt x="852" y="791"/>
                      <a:pt x="859" y="786"/>
                    </a:cubicBezTo>
                    <a:cubicBezTo>
                      <a:pt x="860" y="784"/>
                      <a:pt x="858" y="779"/>
                      <a:pt x="860" y="778"/>
                    </a:cubicBezTo>
                    <a:cubicBezTo>
                      <a:pt x="863" y="777"/>
                      <a:pt x="868" y="780"/>
                      <a:pt x="872" y="777"/>
                    </a:cubicBezTo>
                    <a:cubicBezTo>
                      <a:pt x="874" y="773"/>
                      <a:pt x="870" y="771"/>
                      <a:pt x="869" y="767"/>
                    </a:cubicBezTo>
                    <a:cubicBezTo>
                      <a:pt x="872" y="761"/>
                      <a:pt x="882" y="764"/>
                      <a:pt x="889" y="763"/>
                    </a:cubicBezTo>
                    <a:cubicBezTo>
                      <a:pt x="903" y="761"/>
                      <a:pt x="910" y="751"/>
                      <a:pt x="919" y="744"/>
                    </a:cubicBezTo>
                    <a:cubicBezTo>
                      <a:pt x="918" y="734"/>
                      <a:pt x="926" y="727"/>
                      <a:pt x="925" y="718"/>
                    </a:cubicBezTo>
                    <a:cubicBezTo>
                      <a:pt x="924" y="715"/>
                      <a:pt x="920" y="713"/>
                      <a:pt x="919" y="709"/>
                    </a:cubicBezTo>
                    <a:cubicBezTo>
                      <a:pt x="917" y="702"/>
                      <a:pt x="921" y="695"/>
                      <a:pt x="919" y="689"/>
                    </a:cubicBezTo>
                    <a:cubicBezTo>
                      <a:pt x="917" y="683"/>
                      <a:pt x="907" y="678"/>
                      <a:pt x="911" y="670"/>
                    </a:cubicBezTo>
                    <a:cubicBezTo>
                      <a:pt x="898" y="655"/>
                      <a:pt x="879" y="646"/>
                      <a:pt x="863" y="634"/>
                    </a:cubicBezTo>
                    <a:cubicBezTo>
                      <a:pt x="864" y="631"/>
                      <a:pt x="863" y="628"/>
                      <a:pt x="862" y="626"/>
                    </a:cubicBezTo>
                    <a:cubicBezTo>
                      <a:pt x="852" y="617"/>
                      <a:pt x="833" y="604"/>
                      <a:pt x="836" y="586"/>
                    </a:cubicBezTo>
                    <a:cubicBezTo>
                      <a:pt x="838" y="578"/>
                      <a:pt x="854" y="568"/>
                      <a:pt x="863" y="568"/>
                    </a:cubicBezTo>
                    <a:cubicBezTo>
                      <a:pt x="866" y="562"/>
                      <a:pt x="870" y="553"/>
                      <a:pt x="881" y="552"/>
                    </a:cubicBezTo>
                    <a:cubicBezTo>
                      <a:pt x="886" y="551"/>
                      <a:pt x="903" y="554"/>
                      <a:pt x="905" y="559"/>
                    </a:cubicBezTo>
                    <a:cubicBezTo>
                      <a:pt x="906" y="564"/>
                      <a:pt x="902" y="567"/>
                      <a:pt x="904" y="573"/>
                    </a:cubicBezTo>
                    <a:cubicBezTo>
                      <a:pt x="908" y="576"/>
                      <a:pt x="913" y="584"/>
                      <a:pt x="922" y="581"/>
                    </a:cubicBezTo>
                    <a:cubicBezTo>
                      <a:pt x="923" y="575"/>
                      <a:pt x="919" y="570"/>
                      <a:pt x="921" y="564"/>
                    </a:cubicBezTo>
                    <a:cubicBezTo>
                      <a:pt x="925" y="550"/>
                      <a:pt x="958" y="559"/>
                      <a:pt x="967" y="549"/>
                    </a:cubicBezTo>
                    <a:cubicBezTo>
                      <a:pt x="968" y="545"/>
                      <a:pt x="965" y="538"/>
                      <a:pt x="969" y="536"/>
                    </a:cubicBezTo>
                    <a:cubicBezTo>
                      <a:pt x="973" y="536"/>
                      <a:pt x="973" y="543"/>
                      <a:pt x="977" y="544"/>
                    </a:cubicBezTo>
                    <a:cubicBezTo>
                      <a:pt x="983" y="545"/>
                      <a:pt x="985" y="538"/>
                      <a:pt x="990" y="536"/>
                    </a:cubicBezTo>
                    <a:cubicBezTo>
                      <a:pt x="996" y="534"/>
                      <a:pt x="1006" y="538"/>
                      <a:pt x="1015" y="536"/>
                    </a:cubicBezTo>
                    <a:cubicBezTo>
                      <a:pt x="1029" y="534"/>
                      <a:pt x="1037" y="522"/>
                      <a:pt x="1042" y="516"/>
                    </a:cubicBezTo>
                    <a:cubicBezTo>
                      <a:pt x="1042" y="513"/>
                      <a:pt x="1039" y="513"/>
                      <a:pt x="1039" y="510"/>
                    </a:cubicBezTo>
                    <a:cubicBezTo>
                      <a:pt x="1048" y="501"/>
                      <a:pt x="1063" y="490"/>
                      <a:pt x="1057" y="473"/>
                    </a:cubicBezTo>
                    <a:cubicBezTo>
                      <a:pt x="1059" y="470"/>
                      <a:pt x="1063" y="470"/>
                      <a:pt x="1064" y="466"/>
                    </a:cubicBezTo>
                    <a:cubicBezTo>
                      <a:pt x="1065" y="461"/>
                      <a:pt x="1060" y="462"/>
                      <a:pt x="1060" y="458"/>
                    </a:cubicBezTo>
                    <a:cubicBezTo>
                      <a:pt x="1063" y="456"/>
                      <a:pt x="1064" y="452"/>
                      <a:pt x="1063" y="447"/>
                    </a:cubicBezTo>
                    <a:cubicBezTo>
                      <a:pt x="1067" y="445"/>
                      <a:pt x="1071" y="444"/>
                      <a:pt x="1073" y="441"/>
                    </a:cubicBezTo>
                    <a:cubicBezTo>
                      <a:pt x="1072" y="435"/>
                      <a:pt x="1076" y="433"/>
                      <a:pt x="1080" y="432"/>
                    </a:cubicBezTo>
                    <a:cubicBezTo>
                      <a:pt x="1080" y="428"/>
                      <a:pt x="1077" y="428"/>
                      <a:pt x="1075" y="425"/>
                    </a:cubicBezTo>
                    <a:cubicBezTo>
                      <a:pt x="1078" y="422"/>
                      <a:pt x="1080" y="420"/>
                      <a:pt x="1081" y="416"/>
                    </a:cubicBezTo>
                    <a:cubicBezTo>
                      <a:pt x="1077" y="406"/>
                      <a:pt x="1058" y="418"/>
                      <a:pt x="1050" y="413"/>
                    </a:cubicBezTo>
                    <a:cubicBezTo>
                      <a:pt x="1051" y="407"/>
                      <a:pt x="1058" y="408"/>
                      <a:pt x="1062" y="406"/>
                    </a:cubicBezTo>
                    <a:cubicBezTo>
                      <a:pt x="1060" y="395"/>
                      <a:pt x="1046" y="398"/>
                      <a:pt x="1040" y="391"/>
                    </a:cubicBezTo>
                    <a:cubicBezTo>
                      <a:pt x="1044" y="389"/>
                      <a:pt x="1051" y="391"/>
                      <a:pt x="1054" y="392"/>
                    </a:cubicBezTo>
                    <a:cubicBezTo>
                      <a:pt x="1050" y="386"/>
                      <a:pt x="1045" y="379"/>
                      <a:pt x="1035" y="378"/>
                    </a:cubicBezTo>
                    <a:cubicBezTo>
                      <a:pt x="1025" y="362"/>
                      <a:pt x="1011" y="349"/>
                      <a:pt x="990" y="344"/>
                    </a:cubicBezTo>
                    <a:cubicBezTo>
                      <a:pt x="990" y="342"/>
                      <a:pt x="987" y="342"/>
                      <a:pt x="987" y="339"/>
                    </a:cubicBezTo>
                    <a:cubicBezTo>
                      <a:pt x="991" y="335"/>
                      <a:pt x="995" y="333"/>
                      <a:pt x="995" y="327"/>
                    </a:cubicBezTo>
                    <a:cubicBezTo>
                      <a:pt x="997" y="327"/>
                      <a:pt x="999" y="327"/>
                      <a:pt x="1001" y="326"/>
                    </a:cubicBezTo>
                    <a:cubicBezTo>
                      <a:pt x="1001" y="319"/>
                      <a:pt x="1001" y="319"/>
                      <a:pt x="1001" y="319"/>
                    </a:cubicBezTo>
                    <a:cubicBezTo>
                      <a:pt x="1007" y="317"/>
                      <a:pt x="1011" y="313"/>
                      <a:pt x="1019" y="316"/>
                    </a:cubicBezTo>
                    <a:cubicBezTo>
                      <a:pt x="1020" y="314"/>
                      <a:pt x="1018" y="309"/>
                      <a:pt x="1017" y="306"/>
                    </a:cubicBezTo>
                    <a:cubicBezTo>
                      <a:pt x="1006" y="310"/>
                      <a:pt x="997" y="300"/>
                      <a:pt x="989" y="300"/>
                    </a:cubicBezTo>
                    <a:cubicBezTo>
                      <a:pt x="984" y="301"/>
                      <a:pt x="981" y="309"/>
                      <a:pt x="977" y="310"/>
                    </a:cubicBezTo>
                    <a:cubicBezTo>
                      <a:pt x="964" y="312"/>
                      <a:pt x="965" y="298"/>
                      <a:pt x="959" y="295"/>
                    </a:cubicBezTo>
                    <a:cubicBezTo>
                      <a:pt x="951" y="292"/>
                      <a:pt x="931" y="298"/>
                      <a:pt x="936" y="281"/>
                    </a:cubicBezTo>
                    <a:cubicBezTo>
                      <a:pt x="940" y="283"/>
                      <a:pt x="949" y="283"/>
                      <a:pt x="953" y="280"/>
                    </a:cubicBezTo>
                    <a:cubicBezTo>
                      <a:pt x="953" y="276"/>
                      <a:pt x="950" y="274"/>
                      <a:pt x="953" y="271"/>
                    </a:cubicBezTo>
                    <a:cubicBezTo>
                      <a:pt x="955" y="270"/>
                      <a:pt x="958" y="269"/>
                      <a:pt x="961" y="270"/>
                    </a:cubicBezTo>
                    <a:cubicBezTo>
                      <a:pt x="963" y="267"/>
                      <a:pt x="962" y="262"/>
                      <a:pt x="966" y="261"/>
                    </a:cubicBezTo>
                    <a:cubicBezTo>
                      <a:pt x="975" y="260"/>
                      <a:pt x="982" y="260"/>
                      <a:pt x="984" y="268"/>
                    </a:cubicBezTo>
                    <a:cubicBezTo>
                      <a:pt x="983" y="271"/>
                      <a:pt x="978" y="271"/>
                      <a:pt x="978" y="275"/>
                    </a:cubicBezTo>
                    <a:cubicBezTo>
                      <a:pt x="979" y="279"/>
                      <a:pt x="983" y="280"/>
                      <a:pt x="986" y="282"/>
                    </a:cubicBezTo>
                    <a:cubicBezTo>
                      <a:pt x="986" y="285"/>
                      <a:pt x="981" y="286"/>
                      <a:pt x="984" y="289"/>
                    </a:cubicBezTo>
                    <a:cubicBezTo>
                      <a:pt x="991" y="289"/>
                      <a:pt x="996" y="286"/>
                      <a:pt x="997" y="279"/>
                    </a:cubicBezTo>
                    <a:cubicBezTo>
                      <a:pt x="1004" y="277"/>
                      <a:pt x="1009" y="274"/>
                      <a:pt x="1018" y="273"/>
                    </a:cubicBezTo>
                    <a:cubicBezTo>
                      <a:pt x="1022" y="279"/>
                      <a:pt x="1027" y="278"/>
                      <a:pt x="1035" y="279"/>
                    </a:cubicBezTo>
                    <a:cubicBezTo>
                      <a:pt x="1040" y="288"/>
                      <a:pt x="1039" y="297"/>
                      <a:pt x="1046" y="303"/>
                    </a:cubicBezTo>
                    <a:cubicBezTo>
                      <a:pt x="1059" y="302"/>
                      <a:pt x="1073" y="306"/>
                      <a:pt x="1079" y="315"/>
                    </a:cubicBezTo>
                    <a:cubicBezTo>
                      <a:pt x="1077" y="315"/>
                      <a:pt x="1072" y="313"/>
                      <a:pt x="1073" y="317"/>
                    </a:cubicBezTo>
                    <a:cubicBezTo>
                      <a:pt x="1079" y="321"/>
                      <a:pt x="1084" y="329"/>
                      <a:pt x="1092" y="332"/>
                    </a:cubicBezTo>
                    <a:cubicBezTo>
                      <a:pt x="1087" y="344"/>
                      <a:pt x="1098" y="346"/>
                      <a:pt x="1100" y="354"/>
                    </a:cubicBezTo>
                    <a:cubicBezTo>
                      <a:pt x="1107" y="355"/>
                      <a:pt x="1108" y="351"/>
                      <a:pt x="1111" y="348"/>
                    </a:cubicBezTo>
                    <a:cubicBezTo>
                      <a:pt x="1119" y="346"/>
                      <a:pt x="1127" y="345"/>
                      <a:pt x="1134" y="343"/>
                    </a:cubicBezTo>
                    <a:cubicBezTo>
                      <a:pt x="1134" y="337"/>
                      <a:pt x="1129" y="334"/>
                      <a:pt x="1126" y="330"/>
                    </a:cubicBezTo>
                    <a:cubicBezTo>
                      <a:pt x="1125" y="328"/>
                      <a:pt x="1125" y="325"/>
                      <a:pt x="1124" y="323"/>
                    </a:cubicBezTo>
                    <a:cubicBezTo>
                      <a:pt x="1119" y="316"/>
                      <a:pt x="1107" y="312"/>
                      <a:pt x="1099" y="307"/>
                    </a:cubicBezTo>
                    <a:cubicBezTo>
                      <a:pt x="1089" y="300"/>
                      <a:pt x="1082" y="286"/>
                      <a:pt x="1069" y="287"/>
                    </a:cubicBezTo>
                    <a:cubicBezTo>
                      <a:pt x="1070" y="281"/>
                      <a:pt x="1065" y="281"/>
                      <a:pt x="1063" y="276"/>
                    </a:cubicBezTo>
                    <a:cubicBezTo>
                      <a:pt x="1067" y="276"/>
                      <a:pt x="1069" y="274"/>
                      <a:pt x="1073" y="273"/>
                    </a:cubicBezTo>
                    <a:cubicBezTo>
                      <a:pt x="1072" y="267"/>
                      <a:pt x="1076" y="266"/>
                      <a:pt x="1077" y="262"/>
                    </a:cubicBezTo>
                    <a:cubicBezTo>
                      <a:pt x="1077" y="256"/>
                      <a:pt x="1070" y="256"/>
                      <a:pt x="1070" y="250"/>
                    </a:cubicBezTo>
                    <a:cubicBezTo>
                      <a:pt x="1074" y="248"/>
                      <a:pt x="1072" y="244"/>
                      <a:pt x="1077" y="243"/>
                    </a:cubicBezTo>
                    <a:cubicBezTo>
                      <a:pt x="1078" y="239"/>
                      <a:pt x="1075" y="238"/>
                      <a:pt x="1075" y="234"/>
                    </a:cubicBezTo>
                    <a:cubicBezTo>
                      <a:pt x="1089" y="237"/>
                      <a:pt x="1103" y="248"/>
                      <a:pt x="1113" y="235"/>
                    </a:cubicBezTo>
                    <a:cubicBezTo>
                      <a:pt x="1112" y="231"/>
                      <a:pt x="1111" y="227"/>
                      <a:pt x="1110" y="223"/>
                    </a:cubicBezTo>
                    <a:cubicBezTo>
                      <a:pt x="1110" y="222"/>
                      <a:pt x="1114" y="223"/>
                      <a:pt x="1113" y="220"/>
                    </a:cubicBezTo>
                    <a:cubicBezTo>
                      <a:pt x="1113" y="202"/>
                      <a:pt x="1104" y="194"/>
                      <a:pt x="1103" y="176"/>
                    </a:cubicBezTo>
                    <a:cubicBezTo>
                      <a:pt x="1094" y="163"/>
                      <a:pt x="1073" y="157"/>
                      <a:pt x="1070" y="141"/>
                    </a:cubicBezTo>
                    <a:cubicBezTo>
                      <a:pt x="1091" y="148"/>
                      <a:pt x="1102" y="167"/>
                      <a:pt x="1119" y="178"/>
                    </a:cubicBezTo>
                    <a:cubicBezTo>
                      <a:pt x="1124" y="182"/>
                      <a:pt x="1131" y="181"/>
                      <a:pt x="1132" y="189"/>
                    </a:cubicBezTo>
                    <a:cubicBezTo>
                      <a:pt x="1143" y="190"/>
                      <a:pt x="1145" y="206"/>
                      <a:pt x="1155" y="205"/>
                    </a:cubicBezTo>
                    <a:cubicBezTo>
                      <a:pt x="1154" y="204"/>
                      <a:pt x="1151" y="201"/>
                      <a:pt x="1153" y="199"/>
                    </a:cubicBezTo>
                    <a:cubicBezTo>
                      <a:pt x="1160" y="200"/>
                      <a:pt x="1163" y="204"/>
                      <a:pt x="1169" y="206"/>
                    </a:cubicBezTo>
                    <a:cubicBezTo>
                      <a:pt x="1163" y="195"/>
                      <a:pt x="1145" y="194"/>
                      <a:pt x="1136" y="186"/>
                    </a:cubicBezTo>
                    <a:cubicBezTo>
                      <a:pt x="1130" y="181"/>
                      <a:pt x="1129" y="175"/>
                      <a:pt x="1122" y="171"/>
                    </a:cubicBezTo>
                    <a:cubicBezTo>
                      <a:pt x="1129" y="171"/>
                      <a:pt x="1137" y="176"/>
                      <a:pt x="1142" y="175"/>
                    </a:cubicBezTo>
                    <a:cubicBezTo>
                      <a:pt x="1120" y="164"/>
                      <a:pt x="1103" y="149"/>
                      <a:pt x="1079" y="140"/>
                    </a:cubicBezTo>
                    <a:cubicBezTo>
                      <a:pt x="1072" y="131"/>
                      <a:pt x="1058" y="123"/>
                      <a:pt x="1048" y="121"/>
                    </a:cubicBezTo>
                    <a:cubicBezTo>
                      <a:pt x="1055" y="126"/>
                      <a:pt x="1057" y="133"/>
                      <a:pt x="1065" y="139"/>
                    </a:cubicBezTo>
                    <a:cubicBezTo>
                      <a:pt x="1051" y="130"/>
                      <a:pt x="1038" y="121"/>
                      <a:pt x="1017" y="119"/>
                    </a:cubicBezTo>
                    <a:cubicBezTo>
                      <a:pt x="1015" y="121"/>
                      <a:pt x="1015" y="124"/>
                      <a:pt x="1012" y="125"/>
                    </a:cubicBezTo>
                    <a:cubicBezTo>
                      <a:pt x="1010" y="122"/>
                      <a:pt x="1005" y="119"/>
                      <a:pt x="1001" y="122"/>
                    </a:cubicBezTo>
                    <a:cubicBezTo>
                      <a:pt x="998" y="112"/>
                      <a:pt x="982" y="116"/>
                      <a:pt x="975" y="111"/>
                    </a:cubicBezTo>
                    <a:cubicBezTo>
                      <a:pt x="986" y="103"/>
                      <a:pt x="983" y="91"/>
                      <a:pt x="982" y="80"/>
                    </a:cubicBezTo>
                    <a:cubicBezTo>
                      <a:pt x="998" y="75"/>
                      <a:pt x="1020" y="86"/>
                      <a:pt x="1031" y="79"/>
                    </a:cubicBezTo>
                    <a:cubicBezTo>
                      <a:pt x="1041" y="81"/>
                      <a:pt x="1048" y="80"/>
                      <a:pt x="1052" y="86"/>
                    </a:cubicBezTo>
                    <a:cubicBezTo>
                      <a:pt x="1058" y="85"/>
                      <a:pt x="1068" y="88"/>
                      <a:pt x="1073" y="84"/>
                    </a:cubicBezTo>
                    <a:cubicBezTo>
                      <a:pt x="1061" y="83"/>
                      <a:pt x="1057" y="75"/>
                      <a:pt x="1054" y="68"/>
                    </a:cubicBezTo>
                    <a:cubicBezTo>
                      <a:pt x="1068" y="67"/>
                      <a:pt x="1077" y="74"/>
                      <a:pt x="1089" y="78"/>
                    </a:cubicBezTo>
                    <a:cubicBezTo>
                      <a:pt x="1087" y="75"/>
                      <a:pt x="1088" y="72"/>
                      <a:pt x="1091" y="71"/>
                    </a:cubicBezTo>
                    <a:cubicBezTo>
                      <a:pt x="1086" y="70"/>
                      <a:pt x="1081" y="68"/>
                      <a:pt x="1078" y="65"/>
                    </a:cubicBezTo>
                    <a:cubicBezTo>
                      <a:pt x="1099" y="68"/>
                      <a:pt x="1104" y="81"/>
                      <a:pt x="1114" y="94"/>
                    </a:cubicBezTo>
                    <a:cubicBezTo>
                      <a:pt x="1114" y="96"/>
                      <a:pt x="1110" y="96"/>
                      <a:pt x="1111" y="99"/>
                    </a:cubicBezTo>
                    <a:cubicBezTo>
                      <a:pt x="1117" y="99"/>
                      <a:pt x="1117" y="106"/>
                      <a:pt x="1121" y="109"/>
                    </a:cubicBezTo>
                    <a:cubicBezTo>
                      <a:pt x="1129" y="116"/>
                      <a:pt x="1143" y="121"/>
                      <a:pt x="1154" y="127"/>
                    </a:cubicBezTo>
                    <a:cubicBezTo>
                      <a:pt x="1160" y="131"/>
                      <a:pt x="1165" y="134"/>
                      <a:pt x="1170" y="137"/>
                    </a:cubicBezTo>
                    <a:cubicBezTo>
                      <a:pt x="1176" y="141"/>
                      <a:pt x="1183" y="142"/>
                      <a:pt x="1189" y="145"/>
                    </a:cubicBezTo>
                    <a:cubicBezTo>
                      <a:pt x="1199" y="150"/>
                      <a:pt x="1206" y="161"/>
                      <a:pt x="1217" y="159"/>
                    </a:cubicBezTo>
                    <a:cubicBezTo>
                      <a:pt x="1216" y="151"/>
                      <a:pt x="1197" y="147"/>
                      <a:pt x="1204" y="140"/>
                    </a:cubicBezTo>
                    <a:cubicBezTo>
                      <a:pt x="1199" y="137"/>
                      <a:pt x="1192" y="136"/>
                      <a:pt x="1190" y="130"/>
                    </a:cubicBezTo>
                    <a:cubicBezTo>
                      <a:pt x="1189" y="128"/>
                      <a:pt x="1196" y="131"/>
                      <a:pt x="1195" y="128"/>
                    </a:cubicBezTo>
                    <a:cubicBezTo>
                      <a:pt x="1189" y="123"/>
                      <a:pt x="1178" y="122"/>
                      <a:pt x="1173" y="115"/>
                    </a:cubicBezTo>
                    <a:cubicBezTo>
                      <a:pt x="1175" y="115"/>
                      <a:pt x="1179" y="118"/>
                      <a:pt x="1179" y="116"/>
                    </a:cubicBezTo>
                    <a:cubicBezTo>
                      <a:pt x="1171" y="112"/>
                      <a:pt x="1159" y="105"/>
                      <a:pt x="1150" y="101"/>
                    </a:cubicBezTo>
                    <a:cubicBezTo>
                      <a:pt x="1148" y="100"/>
                      <a:pt x="1143" y="101"/>
                      <a:pt x="1141" y="100"/>
                    </a:cubicBezTo>
                    <a:cubicBezTo>
                      <a:pt x="1133" y="97"/>
                      <a:pt x="1130" y="87"/>
                      <a:pt x="1122" y="85"/>
                    </a:cubicBezTo>
                    <a:cubicBezTo>
                      <a:pt x="1126" y="84"/>
                      <a:pt x="1129" y="88"/>
                      <a:pt x="1130" y="85"/>
                    </a:cubicBezTo>
                    <a:cubicBezTo>
                      <a:pt x="1128" y="85"/>
                      <a:pt x="1127" y="84"/>
                      <a:pt x="1127" y="82"/>
                    </a:cubicBezTo>
                    <a:cubicBezTo>
                      <a:pt x="1131" y="83"/>
                      <a:pt x="1134" y="86"/>
                      <a:pt x="1138" y="87"/>
                    </a:cubicBezTo>
                    <a:cubicBezTo>
                      <a:pt x="1139" y="85"/>
                      <a:pt x="1135" y="84"/>
                      <a:pt x="1138" y="83"/>
                    </a:cubicBezTo>
                    <a:cubicBezTo>
                      <a:pt x="1146" y="83"/>
                      <a:pt x="1153" y="88"/>
                      <a:pt x="1159" y="87"/>
                    </a:cubicBezTo>
                    <a:cubicBezTo>
                      <a:pt x="1153" y="85"/>
                      <a:pt x="1155" y="82"/>
                      <a:pt x="1151" y="78"/>
                    </a:cubicBezTo>
                    <a:cubicBezTo>
                      <a:pt x="1157" y="78"/>
                      <a:pt x="1153" y="76"/>
                      <a:pt x="1153" y="73"/>
                    </a:cubicBezTo>
                    <a:cubicBezTo>
                      <a:pt x="1156" y="74"/>
                      <a:pt x="1163" y="77"/>
                      <a:pt x="1166" y="75"/>
                    </a:cubicBezTo>
                    <a:cubicBezTo>
                      <a:pt x="1153" y="69"/>
                      <a:pt x="1139" y="65"/>
                      <a:pt x="1125" y="60"/>
                    </a:cubicBezTo>
                    <a:cubicBezTo>
                      <a:pt x="1128" y="59"/>
                      <a:pt x="1129" y="59"/>
                      <a:pt x="1126" y="56"/>
                    </a:cubicBezTo>
                    <a:cubicBezTo>
                      <a:pt x="1140" y="57"/>
                      <a:pt x="1157" y="66"/>
                      <a:pt x="1169" y="67"/>
                    </a:cubicBezTo>
                    <a:cubicBezTo>
                      <a:pt x="1163" y="64"/>
                      <a:pt x="1155" y="62"/>
                      <a:pt x="1153" y="57"/>
                    </a:cubicBezTo>
                    <a:cubicBezTo>
                      <a:pt x="1110" y="45"/>
                      <a:pt x="1062" y="32"/>
                      <a:pt x="1011" y="28"/>
                    </a:cubicBezTo>
                    <a:cubicBezTo>
                      <a:pt x="1015" y="30"/>
                      <a:pt x="1022" y="30"/>
                      <a:pt x="1025" y="32"/>
                    </a:cubicBezTo>
                    <a:cubicBezTo>
                      <a:pt x="1018" y="31"/>
                      <a:pt x="1009" y="31"/>
                      <a:pt x="1006" y="27"/>
                    </a:cubicBezTo>
                    <a:cubicBezTo>
                      <a:pt x="978" y="31"/>
                      <a:pt x="950" y="17"/>
                      <a:pt x="926" y="18"/>
                    </a:cubicBezTo>
                    <a:cubicBezTo>
                      <a:pt x="900" y="20"/>
                      <a:pt x="872" y="5"/>
                      <a:pt x="845" y="12"/>
                    </a:cubicBezTo>
                    <a:cubicBezTo>
                      <a:pt x="846" y="14"/>
                      <a:pt x="850" y="12"/>
                      <a:pt x="851" y="14"/>
                    </a:cubicBezTo>
                    <a:cubicBezTo>
                      <a:pt x="840" y="14"/>
                      <a:pt x="828" y="16"/>
                      <a:pt x="818" y="13"/>
                    </a:cubicBezTo>
                    <a:cubicBezTo>
                      <a:pt x="816" y="15"/>
                      <a:pt x="820" y="16"/>
                      <a:pt x="817" y="17"/>
                    </a:cubicBezTo>
                    <a:cubicBezTo>
                      <a:pt x="805" y="14"/>
                      <a:pt x="796" y="8"/>
                      <a:pt x="780" y="8"/>
                    </a:cubicBezTo>
                    <a:cubicBezTo>
                      <a:pt x="771" y="15"/>
                      <a:pt x="750" y="9"/>
                      <a:pt x="739" y="10"/>
                    </a:cubicBezTo>
                    <a:cubicBezTo>
                      <a:pt x="738" y="6"/>
                      <a:pt x="743" y="8"/>
                      <a:pt x="742" y="5"/>
                    </a:cubicBezTo>
                    <a:cubicBezTo>
                      <a:pt x="733" y="4"/>
                      <a:pt x="725" y="7"/>
                      <a:pt x="718" y="4"/>
                    </a:cubicBezTo>
                    <a:cubicBezTo>
                      <a:pt x="720" y="3"/>
                      <a:pt x="725" y="5"/>
                      <a:pt x="725" y="3"/>
                    </a:cubicBezTo>
                    <a:cubicBezTo>
                      <a:pt x="717" y="4"/>
                      <a:pt x="714" y="0"/>
                      <a:pt x="706" y="5"/>
                    </a:cubicBezTo>
                    <a:cubicBezTo>
                      <a:pt x="707" y="5"/>
                      <a:pt x="711" y="3"/>
                      <a:pt x="711" y="6"/>
                    </a:cubicBezTo>
                    <a:cubicBezTo>
                      <a:pt x="677" y="11"/>
                      <a:pt x="645" y="21"/>
                      <a:pt x="616" y="27"/>
                    </a:cubicBezTo>
                    <a:cubicBezTo>
                      <a:pt x="617" y="26"/>
                      <a:pt x="616" y="29"/>
                      <a:pt x="616" y="29"/>
                    </a:cubicBezTo>
                    <a:cubicBezTo>
                      <a:pt x="603" y="28"/>
                      <a:pt x="583" y="36"/>
                      <a:pt x="571" y="43"/>
                    </a:cubicBezTo>
                    <a:cubicBezTo>
                      <a:pt x="572" y="40"/>
                      <a:pt x="567" y="42"/>
                      <a:pt x="566" y="42"/>
                    </a:cubicBezTo>
                    <a:cubicBezTo>
                      <a:pt x="460" y="83"/>
                      <a:pt x="374" y="136"/>
                      <a:pt x="295" y="203"/>
                    </a:cubicBezTo>
                    <a:cubicBezTo>
                      <a:pt x="270" y="225"/>
                      <a:pt x="246" y="256"/>
                      <a:pt x="222" y="276"/>
                    </a:cubicBezTo>
                    <a:cubicBezTo>
                      <a:pt x="171" y="339"/>
                      <a:pt x="114" y="412"/>
                      <a:pt x="85" y="497"/>
                    </a:cubicBezTo>
                    <a:cubicBezTo>
                      <a:pt x="79" y="514"/>
                      <a:pt x="70" y="528"/>
                      <a:pt x="68" y="546"/>
                    </a:cubicBezTo>
                    <a:cubicBezTo>
                      <a:pt x="68" y="553"/>
                      <a:pt x="64" y="561"/>
                      <a:pt x="62" y="569"/>
                    </a:cubicBezTo>
                    <a:cubicBezTo>
                      <a:pt x="60" y="577"/>
                      <a:pt x="59" y="586"/>
                      <a:pt x="57" y="594"/>
                    </a:cubicBezTo>
                    <a:cubicBezTo>
                      <a:pt x="53" y="615"/>
                      <a:pt x="41" y="636"/>
                      <a:pt x="43" y="660"/>
                    </a:cubicBezTo>
                    <a:cubicBezTo>
                      <a:pt x="49" y="660"/>
                      <a:pt x="47" y="653"/>
                      <a:pt x="50" y="651"/>
                    </a:cubicBezTo>
                    <a:cubicBezTo>
                      <a:pt x="53" y="653"/>
                      <a:pt x="57" y="650"/>
                      <a:pt x="61" y="651"/>
                    </a:cubicBezTo>
                    <a:cubicBezTo>
                      <a:pt x="67" y="639"/>
                      <a:pt x="74" y="625"/>
                      <a:pt x="89" y="625"/>
                    </a:cubicBezTo>
                    <a:cubicBezTo>
                      <a:pt x="90" y="604"/>
                      <a:pt x="117" y="607"/>
                      <a:pt x="120" y="588"/>
                    </a:cubicBezTo>
                    <a:cubicBezTo>
                      <a:pt x="124" y="589"/>
                      <a:pt x="124" y="586"/>
                      <a:pt x="128" y="586"/>
                    </a:cubicBezTo>
                    <a:cubicBezTo>
                      <a:pt x="134" y="574"/>
                      <a:pt x="146" y="568"/>
                      <a:pt x="150" y="554"/>
                    </a:cubicBezTo>
                    <a:cubicBezTo>
                      <a:pt x="152" y="554"/>
                      <a:pt x="153" y="556"/>
                      <a:pt x="155" y="554"/>
                    </a:cubicBezTo>
                    <a:cubicBezTo>
                      <a:pt x="159" y="540"/>
                      <a:pt x="172" y="534"/>
                      <a:pt x="175" y="518"/>
                    </a:cubicBezTo>
                    <a:cubicBezTo>
                      <a:pt x="169" y="514"/>
                      <a:pt x="174" y="507"/>
                      <a:pt x="172" y="500"/>
                    </a:cubicBezTo>
                    <a:cubicBezTo>
                      <a:pt x="168" y="495"/>
                      <a:pt x="162" y="496"/>
                      <a:pt x="161" y="490"/>
                    </a:cubicBezTo>
                    <a:cubicBezTo>
                      <a:pt x="157" y="479"/>
                      <a:pt x="170" y="467"/>
                      <a:pt x="169" y="459"/>
                    </a:cubicBezTo>
                    <a:cubicBezTo>
                      <a:pt x="161" y="470"/>
                      <a:pt x="149" y="479"/>
                      <a:pt x="142" y="492"/>
                    </a:cubicBezTo>
                    <a:cubicBezTo>
                      <a:pt x="136" y="491"/>
                      <a:pt x="134" y="492"/>
                      <a:pt x="129" y="494"/>
                    </a:cubicBezTo>
                    <a:cubicBezTo>
                      <a:pt x="130" y="480"/>
                      <a:pt x="140" y="476"/>
                      <a:pt x="141" y="462"/>
                    </a:cubicBezTo>
                    <a:cubicBezTo>
                      <a:pt x="134" y="465"/>
                      <a:pt x="134" y="475"/>
                      <a:pt x="129" y="480"/>
                    </a:cubicBezTo>
                    <a:cubicBezTo>
                      <a:pt x="133" y="459"/>
                      <a:pt x="139" y="442"/>
                      <a:pt x="144" y="420"/>
                    </a:cubicBezTo>
                    <a:cubicBezTo>
                      <a:pt x="152" y="418"/>
                      <a:pt x="151" y="413"/>
                      <a:pt x="158" y="409"/>
                    </a:cubicBezTo>
                    <a:cubicBezTo>
                      <a:pt x="155" y="421"/>
                      <a:pt x="151" y="431"/>
                      <a:pt x="149" y="444"/>
                    </a:cubicBezTo>
                    <a:cubicBezTo>
                      <a:pt x="151" y="445"/>
                      <a:pt x="153" y="441"/>
                      <a:pt x="155" y="443"/>
                    </a:cubicBezTo>
                    <a:cubicBezTo>
                      <a:pt x="155" y="450"/>
                      <a:pt x="155" y="455"/>
                      <a:pt x="157" y="460"/>
                    </a:cubicBezTo>
                    <a:cubicBezTo>
                      <a:pt x="165" y="458"/>
                      <a:pt x="168" y="451"/>
                      <a:pt x="176" y="449"/>
                    </a:cubicBezTo>
                    <a:cubicBezTo>
                      <a:pt x="177" y="457"/>
                      <a:pt x="173" y="461"/>
                      <a:pt x="173" y="468"/>
                    </a:cubicBezTo>
                    <a:cubicBezTo>
                      <a:pt x="175" y="473"/>
                      <a:pt x="185" y="470"/>
                      <a:pt x="185" y="477"/>
                    </a:cubicBezTo>
                    <a:cubicBezTo>
                      <a:pt x="191" y="475"/>
                      <a:pt x="192" y="478"/>
                      <a:pt x="196" y="480"/>
                    </a:cubicBezTo>
                    <a:cubicBezTo>
                      <a:pt x="213" y="476"/>
                      <a:pt x="225" y="477"/>
                      <a:pt x="242" y="472"/>
                    </a:cubicBezTo>
                    <a:cubicBezTo>
                      <a:pt x="245" y="476"/>
                      <a:pt x="243" y="480"/>
                      <a:pt x="243" y="487"/>
                    </a:cubicBezTo>
                    <a:cubicBezTo>
                      <a:pt x="246" y="488"/>
                      <a:pt x="251" y="489"/>
                      <a:pt x="254" y="491"/>
                    </a:cubicBezTo>
                    <a:cubicBezTo>
                      <a:pt x="253" y="495"/>
                      <a:pt x="255" y="496"/>
                      <a:pt x="255" y="500"/>
                    </a:cubicBezTo>
                    <a:cubicBezTo>
                      <a:pt x="258" y="500"/>
                      <a:pt x="261" y="500"/>
                      <a:pt x="262" y="503"/>
                    </a:cubicBezTo>
                    <a:cubicBezTo>
                      <a:pt x="261" y="505"/>
                      <a:pt x="260" y="508"/>
                      <a:pt x="260" y="511"/>
                    </a:cubicBezTo>
                    <a:cubicBezTo>
                      <a:pt x="266" y="518"/>
                      <a:pt x="276" y="512"/>
                      <a:pt x="281" y="511"/>
                    </a:cubicBezTo>
                    <a:cubicBezTo>
                      <a:pt x="277" y="521"/>
                      <a:pt x="263" y="519"/>
                      <a:pt x="257" y="525"/>
                    </a:cubicBezTo>
                    <a:cubicBezTo>
                      <a:pt x="257" y="547"/>
                      <a:pt x="281" y="562"/>
                      <a:pt x="294" y="544"/>
                    </a:cubicBezTo>
                    <a:cubicBezTo>
                      <a:pt x="299" y="537"/>
                      <a:pt x="297" y="525"/>
                      <a:pt x="308" y="526"/>
                    </a:cubicBezTo>
                    <a:cubicBezTo>
                      <a:pt x="306" y="532"/>
                      <a:pt x="299" y="533"/>
                      <a:pt x="297" y="539"/>
                    </a:cubicBezTo>
                    <a:cubicBezTo>
                      <a:pt x="297" y="544"/>
                      <a:pt x="301" y="544"/>
                      <a:pt x="302" y="549"/>
                    </a:cubicBezTo>
                    <a:cubicBezTo>
                      <a:pt x="292" y="567"/>
                      <a:pt x="282" y="600"/>
                      <a:pt x="292" y="626"/>
                    </a:cubicBezTo>
                    <a:cubicBezTo>
                      <a:pt x="287" y="631"/>
                      <a:pt x="292" y="639"/>
                      <a:pt x="297" y="642"/>
                    </a:cubicBezTo>
                    <a:cubicBezTo>
                      <a:pt x="293" y="652"/>
                      <a:pt x="303" y="658"/>
                      <a:pt x="305" y="666"/>
                    </a:cubicBezTo>
                    <a:cubicBezTo>
                      <a:pt x="306" y="675"/>
                      <a:pt x="302" y="685"/>
                      <a:pt x="304" y="694"/>
                    </a:cubicBezTo>
                    <a:cubicBezTo>
                      <a:pt x="305" y="705"/>
                      <a:pt x="315" y="716"/>
                      <a:pt x="316" y="726"/>
                    </a:cubicBezTo>
                    <a:cubicBezTo>
                      <a:pt x="317" y="731"/>
                      <a:pt x="314" y="735"/>
                      <a:pt x="314" y="740"/>
                    </a:cubicBezTo>
                    <a:cubicBezTo>
                      <a:pt x="315" y="755"/>
                      <a:pt x="327" y="765"/>
                      <a:pt x="330" y="779"/>
                    </a:cubicBezTo>
                    <a:cubicBezTo>
                      <a:pt x="338" y="780"/>
                      <a:pt x="341" y="777"/>
                      <a:pt x="346" y="775"/>
                    </a:cubicBezTo>
                    <a:cubicBezTo>
                      <a:pt x="344" y="759"/>
                      <a:pt x="357" y="764"/>
                      <a:pt x="365" y="758"/>
                    </a:cubicBezTo>
                    <a:cubicBezTo>
                      <a:pt x="359" y="747"/>
                      <a:pt x="372" y="744"/>
                      <a:pt x="379" y="741"/>
                    </a:cubicBezTo>
                    <a:cubicBezTo>
                      <a:pt x="382" y="728"/>
                      <a:pt x="376" y="717"/>
                      <a:pt x="380" y="705"/>
                    </a:cubicBezTo>
                    <a:cubicBezTo>
                      <a:pt x="381" y="704"/>
                      <a:pt x="384" y="702"/>
                      <a:pt x="385" y="700"/>
                    </a:cubicBezTo>
                    <a:cubicBezTo>
                      <a:pt x="389" y="687"/>
                      <a:pt x="386" y="677"/>
                      <a:pt x="382" y="670"/>
                    </a:cubicBezTo>
                    <a:cubicBezTo>
                      <a:pt x="386" y="665"/>
                      <a:pt x="388" y="659"/>
                      <a:pt x="387" y="650"/>
                    </a:cubicBezTo>
                    <a:cubicBezTo>
                      <a:pt x="390" y="647"/>
                      <a:pt x="394" y="645"/>
                      <a:pt x="400" y="645"/>
                    </a:cubicBezTo>
                    <a:cubicBezTo>
                      <a:pt x="400" y="633"/>
                      <a:pt x="411" y="632"/>
                      <a:pt x="422" y="632"/>
                    </a:cubicBezTo>
                    <a:cubicBezTo>
                      <a:pt x="425" y="626"/>
                      <a:pt x="428" y="618"/>
                      <a:pt x="433" y="614"/>
                    </a:cubicBezTo>
                    <a:cubicBezTo>
                      <a:pt x="436" y="612"/>
                      <a:pt x="440" y="612"/>
                      <a:pt x="443" y="610"/>
                    </a:cubicBezTo>
                    <a:cubicBezTo>
                      <a:pt x="450" y="606"/>
                      <a:pt x="451" y="598"/>
                      <a:pt x="457" y="592"/>
                    </a:cubicBezTo>
                    <a:cubicBezTo>
                      <a:pt x="463" y="587"/>
                      <a:pt x="472" y="586"/>
                      <a:pt x="478" y="582"/>
                    </a:cubicBezTo>
                    <a:cubicBezTo>
                      <a:pt x="481" y="580"/>
                      <a:pt x="476" y="578"/>
                      <a:pt x="479" y="577"/>
                    </a:cubicBezTo>
                    <a:cubicBezTo>
                      <a:pt x="479" y="578"/>
                      <a:pt x="479" y="580"/>
                      <a:pt x="481" y="580"/>
                    </a:cubicBezTo>
                    <a:cubicBezTo>
                      <a:pt x="492" y="575"/>
                      <a:pt x="507" y="567"/>
                      <a:pt x="499" y="552"/>
                    </a:cubicBezTo>
                    <a:cubicBezTo>
                      <a:pt x="510" y="551"/>
                      <a:pt x="514" y="544"/>
                      <a:pt x="521" y="539"/>
                    </a:cubicBezTo>
                    <a:cubicBezTo>
                      <a:pt x="524" y="543"/>
                      <a:pt x="527" y="546"/>
                      <a:pt x="527" y="552"/>
                    </a:cubicBezTo>
                    <a:cubicBezTo>
                      <a:pt x="532" y="551"/>
                      <a:pt x="533" y="546"/>
                      <a:pt x="540" y="549"/>
                    </a:cubicBezTo>
                    <a:cubicBezTo>
                      <a:pt x="541" y="546"/>
                      <a:pt x="540" y="540"/>
                      <a:pt x="545" y="539"/>
                    </a:cubicBezTo>
                    <a:cubicBezTo>
                      <a:pt x="548" y="542"/>
                      <a:pt x="553" y="544"/>
                      <a:pt x="560" y="543"/>
                    </a:cubicBezTo>
                    <a:cubicBezTo>
                      <a:pt x="562" y="540"/>
                      <a:pt x="559" y="538"/>
                      <a:pt x="562" y="537"/>
                    </a:cubicBezTo>
                    <a:cubicBezTo>
                      <a:pt x="566" y="538"/>
                      <a:pt x="568" y="542"/>
                      <a:pt x="575" y="540"/>
                    </a:cubicBezTo>
                    <a:cubicBezTo>
                      <a:pt x="577" y="540"/>
                      <a:pt x="577" y="536"/>
                      <a:pt x="579" y="535"/>
                    </a:cubicBezTo>
                    <a:cubicBezTo>
                      <a:pt x="579" y="537"/>
                      <a:pt x="583" y="536"/>
                      <a:pt x="583" y="538"/>
                    </a:cubicBezTo>
                    <a:cubicBezTo>
                      <a:pt x="583" y="544"/>
                      <a:pt x="580" y="547"/>
                      <a:pt x="580" y="552"/>
                    </a:cubicBezTo>
                    <a:cubicBezTo>
                      <a:pt x="581" y="555"/>
                      <a:pt x="586" y="555"/>
                      <a:pt x="588" y="558"/>
                    </a:cubicBezTo>
                    <a:cubicBezTo>
                      <a:pt x="588" y="565"/>
                      <a:pt x="588" y="565"/>
                      <a:pt x="588" y="565"/>
                    </a:cubicBezTo>
                    <a:cubicBezTo>
                      <a:pt x="596" y="568"/>
                      <a:pt x="602" y="573"/>
                      <a:pt x="604" y="582"/>
                    </a:cubicBezTo>
                    <a:cubicBezTo>
                      <a:pt x="606" y="582"/>
                      <a:pt x="610" y="580"/>
                      <a:pt x="610" y="583"/>
                    </a:cubicBezTo>
                    <a:cubicBezTo>
                      <a:pt x="610" y="586"/>
                      <a:pt x="606" y="586"/>
                      <a:pt x="606" y="589"/>
                    </a:cubicBezTo>
                    <a:cubicBezTo>
                      <a:pt x="623" y="591"/>
                      <a:pt x="625" y="608"/>
                      <a:pt x="632" y="620"/>
                    </a:cubicBezTo>
                    <a:cubicBezTo>
                      <a:pt x="625" y="623"/>
                      <a:pt x="629" y="636"/>
                      <a:pt x="630" y="643"/>
                    </a:cubicBezTo>
                    <a:cubicBezTo>
                      <a:pt x="627" y="644"/>
                      <a:pt x="625" y="647"/>
                      <a:pt x="626" y="652"/>
                    </a:cubicBezTo>
                    <a:cubicBezTo>
                      <a:pt x="632" y="654"/>
                      <a:pt x="639" y="651"/>
                      <a:pt x="644" y="655"/>
                    </a:cubicBezTo>
                    <a:cubicBezTo>
                      <a:pt x="651" y="648"/>
                      <a:pt x="662" y="644"/>
                      <a:pt x="671" y="639"/>
                    </a:cubicBezTo>
                    <a:close/>
                    <a:moveTo>
                      <a:pt x="736" y="8"/>
                    </a:moveTo>
                    <a:cubicBezTo>
                      <a:pt x="736" y="11"/>
                      <a:pt x="736" y="11"/>
                      <a:pt x="736" y="11"/>
                    </a:cubicBezTo>
                    <a:cubicBezTo>
                      <a:pt x="733" y="12"/>
                      <a:pt x="732" y="10"/>
                      <a:pt x="729" y="10"/>
                    </a:cubicBezTo>
                    <a:cubicBezTo>
                      <a:pt x="730" y="9"/>
                      <a:pt x="734" y="10"/>
                      <a:pt x="736" y="8"/>
                    </a:cubicBezTo>
                    <a:close/>
                    <a:moveTo>
                      <a:pt x="728" y="12"/>
                    </a:moveTo>
                    <a:cubicBezTo>
                      <a:pt x="723" y="12"/>
                      <a:pt x="721" y="14"/>
                      <a:pt x="716" y="13"/>
                    </a:cubicBezTo>
                    <a:cubicBezTo>
                      <a:pt x="719" y="13"/>
                      <a:pt x="727" y="9"/>
                      <a:pt x="728" y="12"/>
                    </a:cubicBezTo>
                    <a:close/>
                    <a:moveTo>
                      <a:pt x="557" y="51"/>
                    </a:moveTo>
                    <a:cubicBezTo>
                      <a:pt x="560" y="50"/>
                      <a:pt x="562" y="48"/>
                      <a:pt x="567" y="48"/>
                    </a:cubicBezTo>
                    <a:cubicBezTo>
                      <a:pt x="565" y="50"/>
                      <a:pt x="561" y="51"/>
                      <a:pt x="557" y="51"/>
                    </a:cubicBezTo>
                    <a:close/>
                    <a:moveTo>
                      <a:pt x="569" y="48"/>
                    </a:moveTo>
                    <a:cubicBezTo>
                      <a:pt x="567" y="47"/>
                      <a:pt x="573" y="45"/>
                      <a:pt x="575" y="44"/>
                    </a:cubicBezTo>
                    <a:cubicBezTo>
                      <a:pt x="575" y="47"/>
                      <a:pt x="571" y="46"/>
                      <a:pt x="569" y="48"/>
                    </a:cubicBezTo>
                    <a:close/>
                    <a:moveTo>
                      <a:pt x="857" y="8"/>
                    </a:moveTo>
                    <a:cubicBezTo>
                      <a:pt x="850" y="9"/>
                      <a:pt x="842" y="6"/>
                      <a:pt x="838" y="8"/>
                    </a:cubicBezTo>
                    <a:cubicBezTo>
                      <a:pt x="844" y="9"/>
                      <a:pt x="852" y="11"/>
                      <a:pt x="857" y="8"/>
                    </a:cubicBezTo>
                    <a:close/>
                    <a:moveTo>
                      <a:pt x="1227" y="179"/>
                    </a:moveTo>
                    <a:cubicBezTo>
                      <a:pt x="1227" y="177"/>
                      <a:pt x="1223" y="174"/>
                      <a:pt x="1222" y="175"/>
                    </a:cubicBezTo>
                    <a:cubicBezTo>
                      <a:pt x="1224" y="176"/>
                      <a:pt x="1224" y="180"/>
                      <a:pt x="1227" y="179"/>
                    </a:cubicBezTo>
                    <a:close/>
                    <a:moveTo>
                      <a:pt x="47" y="773"/>
                    </a:moveTo>
                    <a:cubicBezTo>
                      <a:pt x="48" y="769"/>
                      <a:pt x="47" y="765"/>
                      <a:pt x="48" y="761"/>
                    </a:cubicBezTo>
                    <a:cubicBezTo>
                      <a:pt x="52" y="749"/>
                      <a:pt x="58" y="738"/>
                      <a:pt x="62" y="727"/>
                    </a:cubicBezTo>
                    <a:cubicBezTo>
                      <a:pt x="66" y="710"/>
                      <a:pt x="67" y="695"/>
                      <a:pt x="71" y="680"/>
                    </a:cubicBezTo>
                    <a:cubicBezTo>
                      <a:pt x="65" y="680"/>
                      <a:pt x="67" y="688"/>
                      <a:pt x="61" y="688"/>
                    </a:cubicBezTo>
                    <a:cubicBezTo>
                      <a:pt x="54" y="688"/>
                      <a:pt x="50" y="690"/>
                      <a:pt x="44" y="696"/>
                    </a:cubicBezTo>
                    <a:cubicBezTo>
                      <a:pt x="43" y="688"/>
                      <a:pt x="40" y="698"/>
                      <a:pt x="38" y="698"/>
                    </a:cubicBezTo>
                    <a:cubicBezTo>
                      <a:pt x="37" y="674"/>
                      <a:pt x="40" y="653"/>
                      <a:pt x="42" y="631"/>
                    </a:cubicBezTo>
                    <a:cubicBezTo>
                      <a:pt x="46" y="589"/>
                      <a:pt x="60" y="551"/>
                      <a:pt x="74" y="516"/>
                    </a:cubicBezTo>
                    <a:cubicBezTo>
                      <a:pt x="74" y="515"/>
                      <a:pt x="73" y="514"/>
                      <a:pt x="73" y="516"/>
                    </a:cubicBezTo>
                    <a:cubicBezTo>
                      <a:pt x="28" y="618"/>
                      <a:pt x="0" y="756"/>
                      <a:pt x="9" y="903"/>
                    </a:cubicBezTo>
                    <a:cubicBezTo>
                      <a:pt x="13" y="974"/>
                      <a:pt x="30" y="1041"/>
                      <a:pt x="47" y="1100"/>
                    </a:cubicBezTo>
                    <a:cubicBezTo>
                      <a:pt x="47" y="1101"/>
                      <a:pt x="48" y="1101"/>
                      <a:pt x="48" y="1099"/>
                    </a:cubicBezTo>
                    <a:cubicBezTo>
                      <a:pt x="35" y="1051"/>
                      <a:pt x="26" y="1010"/>
                      <a:pt x="18" y="960"/>
                    </a:cubicBezTo>
                    <a:cubicBezTo>
                      <a:pt x="12" y="917"/>
                      <a:pt x="11" y="874"/>
                      <a:pt x="23" y="839"/>
                    </a:cubicBezTo>
                    <a:cubicBezTo>
                      <a:pt x="31" y="818"/>
                      <a:pt x="42" y="798"/>
                      <a:pt x="47" y="773"/>
                    </a:cubicBezTo>
                    <a:close/>
                    <a:moveTo>
                      <a:pt x="1446" y="1464"/>
                    </a:moveTo>
                    <a:cubicBezTo>
                      <a:pt x="1468" y="1442"/>
                      <a:pt x="1495" y="1421"/>
                      <a:pt x="1508" y="1394"/>
                    </a:cubicBezTo>
                    <a:cubicBezTo>
                      <a:pt x="1493" y="1421"/>
                      <a:pt x="1463" y="1440"/>
                      <a:pt x="1446" y="1464"/>
                    </a:cubicBezTo>
                    <a:close/>
                    <a:moveTo>
                      <a:pt x="1217" y="1539"/>
                    </a:moveTo>
                    <a:cubicBezTo>
                      <a:pt x="1213" y="1543"/>
                      <a:pt x="1209" y="1547"/>
                      <a:pt x="1206" y="1552"/>
                    </a:cubicBezTo>
                    <a:cubicBezTo>
                      <a:pt x="1197" y="1553"/>
                      <a:pt x="1194" y="1558"/>
                      <a:pt x="1193" y="1566"/>
                    </a:cubicBezTo>
                    <a:cubicBezTo>
                      <a:pt x="1207" y="1564"/>
                      <a:pt x="1217" y="1562"/>
                      <a:pt x="1224" y="1552"/>
                    </a:cubicBezTo>
                    <a:cubicBezTo>
                      <a:pt x="1234" y="1549"/>
                      <a:pt x="1244" y="1541"/>
                      <a:pt x="1247" y="1536"/>
                    </a:cubicBezTo>
                    <a:cubicBezTo>
                      <a:pt x="1239" y="1541"/>
                      <a:pt x="1227" y="1542"/>
                      <a:pt x="1217" y="1539"/>
                    </a:cubicBezTo>
                    <a:close/>
                    <a:moveTo>
                      <a:pt x="1311" y="1557"/>
                    </a:moveTo>
                    <a:cubicBezTo>
                      <a:pt x="1312" y="1555"/>
                      <a:pt x="1315" y="1555"/>
                      <a:pt x="1316" y="1552"/>
                    </a:cubicBezTo>
                    <a:cubicBezTo>
                      <a:pt x="1314" y="1552"/>
                      <a:pt x="1309" y="1556"/>
                      <a:pt x="1311" y="1557"/>
                    </a:cubicBezTo>
                    <a:close/>
                  </a:path>
                </a:pathLst>
              </a:custGeom>
              <a:solidFill>
                <a:schemeClr val="accent4"/>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27" name="Oval 26"/>
            <p:cNvSpPr>
              <a:spLocks noChangeArrowheads="1"/>
            </p:cNvSpPr>
            <p:nvPr/>
          </p:nvSpPr>
          <p:spPr bwMode="auto">
            <a:xfrm>
              <a:off x="6574009" y="1837063"/>
              <a:ext cx="2052000" cy="2052000"/>
            </a:xfrm>
            <a:prstGeom prst="ellipse">
              <a:avLst/>
            </a:prstGeom>
            <a:noFill/>
            <a:ln w="9525">
              <a:solidFill>
                <a:schemeClr val="accent4"/>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7" name="Group 6"/>
          <p:cNvGrpSpPr/>
          <p:nvPr/>
        </p:nvGrpSpPr>
        <p:grpSpPr>
          <a:xfrm>
            <a:off x="1641336" y="4357365"/>
            <a:ext cx="2052000" cy="2052000"/>
            <a:chOff x="1641336" y="4357365"/>
            <a:chExt cx="2052000" cy="2052000"/>
          </a:xfrm>
        </p:grpSpPr>
        <p:sp>
          <p:nvSpPr>
            <p:cNvPr id="53" name="Freeform 5"/>
            <p:cNvSpPr>
              <a:spLocks noChangeAspect="1" noEditPoints="1"/>
            </p:cNvSpPr>
            <p:nvPr/>
          </p:nvSpPr>
          <p:spPr bwMode="auto">
            <a:xfrm>
              <a:off x="1704690" y="4380626"/>
              <a:ext cx="1984375" cy="2022475"/>
            </a:xfrm>
            <a:custGeom>
              <a:avLst/>
              <a:gdLst>
                <a:gd name="T0" fmla="*/ 673441375 w 1656"/>
                <a:gd name="T1" fmla="*/ 163653960 h 1688"/>
                <a:gd name="T2" fmla="*/ 664825643 w 1656"/>
                <a:gd name="T3" fmla="*/ 182316319 h 1688"/>
                <a:gd name="T4" fmla="*/ 733749102 w 1656"/>
                <a:gd name="T5" fmla="*/ 205284822 h 1688"/>
                <a:gd name="T6" fmla="*/ 643287512 w 1656"/>
                <a:gd name="T7" fmla="*/ 213898311 h 1688"/>
                <a:gd name="T8" fmla="*/ 582978437 w 1656"/>
                <a:gd name="T9" fmla="*/ 282805021 h 1688"/>
                <a:gd name="T10" fmla="*/ 1430165363 w 1656"/>
                <a:gd name="T11" fmla="*/ 315823668 h 1688"/>
                <a:gd name="T12" fmla="*/ 1339702574 w 1656"/>
                <a:gd name="T13" fmla="*/ 423490477 h 1688"/>
                <a:gd name="T14" fmla="*/ 1428729807 w 1656"/>
                <a:gd name="T15" fmla="*/ 499575293 h 1688"/>
                <a:gd name="T16" fmla="*/ 712210970 w 1656"/>
                <a:gd name="T17" fmla="*/ 564174660 h 1688"/>
                <a:gd name="T18" fmla="*/ 831390868 w 1656"/>
                <a:gd name="T19" fmla="*/ 714909061 h 1688"/>
                <a:gd name="T20" fmla="*/ 677749241 w 1656"/>
                <a:gd name="T21" fmla="*/ 842673610 h 1688"/>
                <a:gd name="T22" fmla="*/ 788314605 w 1656"/>
                <a:gd name="T23" fmla="*/ 1205870716 h 1688"/>
                <a:gd name="T24" fmla="*/ 1266471250 w 1656"/>
                <a:gd name="T25" fmla="*/ 1297746229 h 1688"/>
                <a:gd name="T26" fmla="*/ 1244932819 w 1656"/>
                <a:gd name="T27" fmla="*/ 1326457458 h 1688"/>
                <a:gd name="T28" fmla="*/ 1395703633 w 1656"/>
                <a:gd name="T29" fmla="*/ 1359476030 h 1688"/>
                <a:gd name="T30" fmla="*/ 1825040294 w 1656"/>
                <a:gd name="T31" fmla="*/ 2147483647 h 1688"/>
                <a:gd name="T32" fmla="*/ 284309642 w 1656"/>
                <a:gd name="T33" fmla="*/ 542641538 h 1688"/>
                <a:gd name="T34" fmla="*/ 437952542 w 1656"/>
                <a:gd name="T35" fmla="*/ 330178683 h 1688"/>
                <a:gd name="T36" fmla="*/ 535594308 w 1656"/>
                <a:gd name="T37" fmla="*/ 245480303 h 1688"/>
                <a:gd name="T38" fmla="*/ 541337730 w 1656"/>
                <a:gd name="T39" fmla="*/ 344534897 h 1688"/>
                <a:gd name="T40" fmla="*/ 666261199 w 1656"/>
                <a:gd name="T41" fmla="*/ 242609540 h 1688"/>
                <a:gd name="T42" fmla="*/ 584415191 w 1656"/>
                <a:gd name="T43" fmla="*/ 209592166 h 1688"/>
                <a:gd name="T44" fmla="*/ 142154821 w 1656"/>
                <a:gd name="T45" fmla="*/ 534028049 h 1688"/>
                <a:gd name="T46" fmla="*/ 656209911 w 1656"/>
                <a:gd name="T47" fmla="*/ 259836517 h 1688"/>
                <a:gd name="T48" fmla="*/ 1941349079 w 1656"/>
                <a:gd name="T49" fmla="*/ 288547746 h 1688"/>
                <a:gd name="T50" fmla="*/ 1651294893 w 1656"/>
                <a:gd name="T51" fmla="*/ 122023060 h 1688"/>
                <a:gd name="T52" fmla="*/ 1635500183 w 1656"/>
                <a:gd name="T53" fmla="*/ 274191532 h 1688"/>
                <a:gd name="T54" fmla="*/ 1507704553 w 1656"/>
                <a:gd name="T55" fmla="*/ 384730378 h 1688"/>
                <a:gd name="T56" fmla="*/ 1450267938 w 1656"/>
                <a:gd name="T57" fmla="*/ 462250576 h 1688"/>
                <a:gd name="T58" fmla="*/ 1302369733 w 1656"/>
                <a:gd name="T59" fmla="*/ 607242102 h 1688"/>
                <a:gd name="T60" fmla="*/ 1186060648 w 1656"/>
                <a:gd name="T61" fmla="*/ 509624163 h 1688"/>
                <a:gd name="T62" fmla="*/ 1005136269 w 1656"/>
                <a:gd name="T63" fmla="*/ 643131588 h 1688"/>
                <a:gd name="T64" fmla="*/ 1118572745 w 1656"/>
                <a:gd name="T65" fmla="*/ 654615840 h 1688"/>
                <a:gd name="T66" fmla="*/ 1109957013 w 1656"/>
                <a:gd name="T67" fmla="*/ 852722480 h 1688"/>
                <a:gd name="T68" fmla="*/ 900314327 w 1656"/>
                <a:gd name="T69" fmla="*/ 869949457 h 1688"/>
                <a:gd name="T70" fmla="*/ 762467409 w 1656"/>
                <a:gd name="T71" fmla="*/ 792429259 h 1688"/>
                <a:gd name="T72" fmla="*/ 752416122 w 1656"/>
                <a:gd name="T73" fmla="*/ 908709556 h 1688"/>
                <a:gd name="T74" fmla="*/ 542773286 w 1656"/>
                <a:gd name="T75" fmla="*/ 1175724105 h 1688"/>
                <a:gd name="T76" fmla="*/ 1013752001 w 1656"/>
                <a:gd name="T77" fmla="*/ 1224533074 h 1688"/>
                <a:gd name="T78" fmla="*/ 969238984 w 1656"/>
                <a:gd name="T79" fmla="*/ 1109688159 h 1688"/>
                <a:gd name="T80" fmla="*/ 1163085762 w 1656"/>
                <a:gd name="T81" fmla="*/ 1289133939 h 1688"/>
                <a:gd name="T82" fmla="*/ 1267908004 w 1656"/>
                <a:gd name="T83" fmla="*/ 1290569320 h 1688"/>
                <a:gd name="T84" fmla="*/ 1120008301 w 1656"/>
                <a:gd name="T85" fmla="*/ 1458529350 h 1688"/>
                <a:gd name="T86" fmla="*/ 664825643 w 1656"/>
                <a:gd name="T87" fmla="*/ 1293440084 h 1688"/>
                <a:gd name="T88" fmla="*/ 265642622 w 1656"/>
                <a:gd name="T89" fmla="*/ 1615005129 h 1688"/>
                <a:gd name="T90" fmla="*/ 736621412 w 1656"/>
                <a:gd name="T91" fmla="*/ 2015526952 h 1688"/>
                <a:gd name="T92" fmla="*/ 946264098 w 1656"/>
                <a:gd name="T93" fmla="*/ 2147483647 h 1688"/>
                <a:gd name="T94" fmla="*/ 1711603818 w 1656"/>
                <a:gd name="T95" fmla="*/ 2072949410 h 1688"/>
                <a:gd name="T96" fmla="*/ 1688628932 w 1656"/>
                <a:gd name="T97" fmla="*/ 1805934861 h 1688"/>
                <a:gd name="T98" fmla="*/ 1725962971 w 1656"/>
                <a:gd name="T99" fmla="*/ 1780095594 h 1688"/>
                <a:gd name="T100" fmla="*/ 1786270698 w 1656"/>
                <a:gd name="T101" fmla="*/ 1419769251 h 1688"/>
                <a:gd name="T102" fmla="*/ 2147483647 w 1656"/>
                <a:gd name="T103" fmla="*/ 1340813671 h 1688"/>
                <a:gd name="T104" fmla="*/ 2147483647 w 1656"/>
                <a:gd name="T105" fmla="*/ 1109688159 h 1688"/>
                <a:gd name="T106" fmla="*/ 1412933899 w 1656"/>
                <a:gd name="T107" fmla="*/ 1168545998 h 1688"/>
                <a:gd name="T108" fmla="*/ 1448832382 w 1656"/>
                <a:gd name="T109" fmla="*/ 1024989854 h 1688"/>
                <a:gd name="T110" fmla="*/ 726570124 w 1656"/>
                <a:gd name="T111" fmla="*/ 167960105 h 1688"/>
                <a:gd name="T112" fmla="*/ 715082082 w 1656"/>
                <a:gd name="T113" fmla="*/ 223947181 h 1688"/>
                <a:gd name="T114" fmla="*/ 677749241 w 1656"/>
                <a:gd name="T115" fmla="*/ 351711805 h 1688"/>
                <a:gd name="T116" fmla="*/ 613133499 w 1656"/>
                <a:gd name="T117" fmla="*/ 475170209 h 1688"/>
                <a:gd name="T118" fmla="*/ 883084061 w 1656"/>
                <a:gd name="T119" fmla="*/ 399085393 h 1688"/>
                <a:gd name="T120" fmla="*/ 749545010 w 1656"/>
                <a:gd name="T121" fmla="*/ 223947181 h 1688"/>
                <a:gd name="T122" fmla="*/ 218258493 w 1656"/>
                <a:gd name="T123" fmla="*/ 618726354 h 16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56"/>
                <a:gd name="T187" fmla="*/ 0 h 1688"/>
                <a:gd name="T188" fmla="*/ 1656 w 1656"/>
                <a:gd name="T189" fmla="*/ 1688 h 168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56" h="1688">
                  <a:moveTo>
                    <a:pt x="1132" y="74"/>
                  </a:moveTo>
                  <a:cubicBezTo>
                    <a:pt x="1127" y="73"/>
                    <a:pt x="1125" y="68"/>
                    <a:pt x="1120" y="67"/>
                  </a:cubicBezTo>
                  <a:cubicBezTo>
                    <a:pt x="1119" y="73"/>
                    <a:pt x="1128" y="75"/>
                    <a:pt x="1132" y="74"/>
                  </a:cubicBezTo>
                  <a:close/>
                  <a:moveTo>
                    <a:pt x="493" y="82"/>
                  </a:moveTo>
                  <a:cubicBezTo>
                    <a:pt x="486" y="82"/>
                    <a:pt x="473" y="80"/>
                    <a:pt x="471" y="91"/>
                  </a:cubicBezTo>
                  <a:cubicBezTo>
                    <a:pt x="476" y="92"/>
                    <a:pt x="475" y="100"/>
                    <a:pt x="478" y="103"/>
                  </a:cubicBezTo>
                  <a:cubicBezTo>
                    <a:pt x="489" y="100"/>
                    <a:pt x="496" y="93"/>
                    <a:pt x="501" y="84"/>
                  </a:cubicBezTo>
                  <a:cubicBezTo>
                    <a:pt x="496" y="83"/>
                    <a:pt x="496" y="88"/>
                    <a:pt x="491" y="87"/>
                  </a:cubicBezTo>
                  <a:cubicBezTo>
                    <a:pt x="491" y="85"/>
                    <a:pt x="493" y="85"/>
                    <a:pt x="493" y="82"/>
                  </a:cubicBezTo>
                  <a:close/>
                  <a:moveTo>
                    <a:pt x="506" y="103"/>
                  </a:moveTo>
                  <a:cubicBezTo>
                    <a:pt x="514" y="107"/>
                    <a:pt x="524" y="104"/>
                    <a:pt x="524" y="95"/>
                  </a:cubicBezTo>
                  <a:cubicBezTo>
                    <a:pt x="523" y="95"/>
                    <a:pt x="521" y="96"/>
                    <a:pt x="521" y="94"/>
                  </a:cubicBezTo>
                  <a:cubicBezTo>
                    <a:pt x="519" y="90"/>
                    <a:pt x="524" y="92"/>
                    <a:pt x="523" y="89"/>
                  </a:cubicBezTo>
                  <a:cubicBezTo>
                    <a:pt x="514" y="89"/>
                    <a:pt x="509" y="92"/>
                    <a:pt x="506" y="98"/>
                  </a:cubicBezTo>
                  <a:cubicBezTo>
                    <a:pt x="508" y="98"/>
                    <a:pt x="511" y="96"/>
                    <a:pt x="512" y="99"/>
                  </a:cubicBezTo>
                  <a:cubicBezTo>
                    <a:pt x="510" y="100"/>
                    <a:pt x="506" y="99"/>
                    <a:pt x="506" y="103"/>
                  </a:cubicBezTo>
                  <a:close/>
                  <a:moveTo>
                    <a:pt x="420" y="139"/>
                  </a:moveTo>
                  <a:cubicBezTo>
                    <a:pt x="428" y="140"/>
                    <a:pt x="431" y="131"/>
                    <a:pt x="438" y="128"/>
                  </a:cubicBezTo>
                  <a:cubicBezTo>
                    <a:pt x="448" y="124"/>
                    <a:pt x="462" y="126"/>
                    <a:pt x="469" y="117"/>
                  </a:cubicBezTo>
                  <a:cubicBezTo>
                    <a:pt x="466" y="115"/>
                    <a:pt x="459" y="120"/>
                    <a:pt x="455" y="116"/>
                  </a:cubicBezTo>
                  <a:cubicBezTo>
                    <a:pt x="460" y="116"/>
                    <a:pt x="465" y="115"/>
                    <a:pt x="469" y="114"/>
                  </a:cubicBezTo>
                  <a:cubicBezTo>
                    <a:pt x="469" y="110"/>
                    <a:pt x="463" y="113"/>
                    <a:pt x="463" y="110"/>
                  </a:cubicBezTo>
                  <a:cubicBezTo>
                    <a:pt x="465" y="110"/>
                    <a:pt x="467" y="111"/>
                    <a:pt x="470" y="111"/>
                  </a:cubicBezTo>
                  <a:cubicBezTo>
                    <a:pt x="470" y="106"/>
                    <a:pt x="471" y="106"/>
                    <a:pt x="476" y="105"/>
                  </a:cubicBezTo>
                  <a:cubicBezTo>
                    <a:pt x="474" y="101"/>
                    <a:pt x="471" y="97"/>
                    <a:pt x="466" y="95"/>
                  </a:cubicBezTo>
                  <a:cubicBezTo>
                    <a:pt x="464" y="96"/>
                    <a:pt x="461" y="97"/>
                    <a:pt x="460" y="99"/>
                  </a:cubicBezTo>
                  <a:cubicBezTo>
                    <a:pt x="458" y="94"/>
                    <a:pt x="454" y="100"/>
                    <a:pt x="451" y="100"/>
                  </a:cubicBezTo>
                  <a:cubicBezTo>
                    <a:pt x="441" y="98"/>
                    <a:pt x="424" y="105"/>
                    <a:pt x="425" y="121"/>
                  </a:cubicBezTo>
                  <a:cubicBezTo>
                    <a:pt x="421" y="126"/>
                    <a:pt x="413" y="127"/>
                    <a:pt x="411" y="134"/>
                  </a:cubicBezTo>
                  <a:cubicBezTo>
                    <a:pt x="415" y="135"/>
                    <a:pt x="417" y="130"/>
                    <a:pt x="419" y="132"/>
                  </a:cubicBezTo>
                  <a:cubicBezTo>
                    <a:pt x="419" y="135"/>
                    <a:pt x="418" y="138"/>
                    <a:pt x="420" y="139"/>
                  </a:cubicBezTo>
                  <a:close/>
                  <a:moveTo>
                    <a:pt x="498" y="97"/>
                  </a:moveTo>
                  <a:cubicBezTo>
                    <a:pt x="497" y="101"/>
                    <a:pt x="504" y="99"/>
                    <a:pt x="503" y="97"/>
                  </a:cubicBezTo>
                  <a:cubicBezTo>
                    <a:pt x="501" y="97"/>
                    <a:pt x="500" y="95"/>
                    <a:pt x="498" y="97"/>
                  </a:cubicBezTo>
                  <a:close/>
                  <a:moveTo>
                    <a:pt x="521" y="113"/>
                  </a:moveTo>
                  <a:cubicBezTo>
                    <a:pt x="521" y="111"/>
                    <a:pt x="522" y="111"/>
                    <a:pt x="521" y="110"/>
                  </a:cubicBezTo>
                  <a:cubicBezTo>
                    <a:pt x="516" y="110"/>
                    <a:pt x="511" y="110"/>
                    <a:pt x="511" y="115"/>
                  </a:cubicBezTo>
                  <a:cubicBezTo>
                    <a:pt x="518" y="114"/>
                    <a:pt x="527" y="120"/>
                    <a:pt x="528" y="113"/>
                  </a:cubicBezTo>
                  <a:cubicBezTo>
                    <a:pt x="526" y="110"/>
                    <a:pt x="524" y="114"/>
                    <a:pt x="521" y="113"/>
                  </a:cubicBezTo>
                  <a:close/>
                  <a:moveTo>
                    <a:pt x="463" y="127"/>
                  </a:moveTo>
                  <a:cubicBezTo>
                    <a:pt x="468" y="127"/>
                    <a:pt x="471" y="124"/>
                    <a:pt x="473" y="120"/>
                  </a:cubicBezTo>
                  <a:cubicBezTo>
                    <a:pt x="468" y="121"/>
                    <a:pt x="463" y="122"/>
                    <a:pt x="463" y="127"/>
                  </a:cubicBezTo>
                  <a:close/>
                  <a:moveTo>
                    <a:pt x="515" y="122"/>
                  </a:moveTo>
                  <a:cubicBezTo>
                    <a:pt x="512" y="123"/>
                    <a:pt x="508" y="123"/>
                    <a:pt x="506" y="125"/>
                  </a:cubicBezTo>
                  <a:cubicBezTo>
                    <a:pt x="509" y="124"/>
                    <a:pt x="513" y="124"/>
                    <a:pt x="515" y="122"/>
                  </a:cubicBezTo>
                  <a:close/>
                  <a:moveTo>
                    <a:pt x="532" y="123"/>
                  </a:moveTo>
                  <a:cubicBezTo>
                    <a:pt x="523" y="124"/>
                    <a:pt x="519" y="130"/>
                    <a:pt x="514" y="134"/>
                  </a:cubicBezTo>
                  <a:cubicBezTo>
                    <a:pt x="523" y="133"/>
                    <a:pt x="531" y="132"/>
                    <a:pt x="532" y="123"/>
                  </a:cubicBezTo>
                  <a:close/>
                  <a:moveTo>
                    <a:pt x="500" y="125"/>
                  </a:moveTo>
                  <a:cubicBezTo>
                    <a:pt x="490" y="125"/>
                    <a:pt x="489" y="133"/>
                    <a:pt x="480" y="135"/>
                  </a:cubicBezTo>
                  <a:cubicBezTo>
                    <a:pt x="480" y="137"/>
                    <a:pt x="480" y="138"/>
                    <a:pt x="481" y="139"/>
                  </a:cubicBezTo>
                  <a:cubicBezTo>
                    <a:pt x="489" y="138"/>
                    <a:pt x="502" y="140"/>
                    <a:pt x="502" y="131"/>
                  </a:cubicBezTo>
                  <a:cubicBezTo>
                    <a:pt x="497" y="132"/>
                    <a:pt x="498" y="130"/>
                    <a:pt x="493" y="130"/>
                  </a:cubicBezTo>
                  <a:cubicBezTo>
                    <a:pt x="496" y="129"/>
                    <a:pt x="500" y="128"/>
                    <a:pt x="500" y="125"/>
                  </a:cubicBezTo>
                  <a:close/>
                  <a:moveTo>
                    <a:pt x="467" y="140"/>
                  </a:moveTo>
                  <a:cubicBezTo>
                    <a:pt x="471" y="139"/>
                    <a:pt x="476" y="134"/>
                    <a:pt x="472" y="130"/>
                  </a:cubicBezTo>
                  <a:cubicBezTo>
                    <a:pt x="467" y="129"/>
                    <a:pt x="466" y="133"/>
                    <a:pt x="462" y="133"/>
                  </a:cubicBezTo>
                  <a:cubicBezTo>
                    <a:pt x="462" y="130"/>
                    <a:pt x="466" y="132"/>
                    <a:pt x="465" y="129"/>
                  </a:cubicBezTo>
                  <a:cubicBezTo>
                    <a:pt x="455" y="131"/>
                    <a:pt x="449" y="136"/>
                    <a:pt x="441" y="139"/>
                  </a:cubicBezTo>
                  <a:cubicBezTo>
                    <a:pt x="440" y="142"/>
                    <a:pt x="443" y="141"/>
                    <a:pt x="443" y="144"/>
                  </a:cubicBezTo>
                  <a:cubicBezTo>
                    <a:pt x="454" y="146"/>
                    <a:pt x="458" y="136"/>
                    <a:pt x="467" y="140"/>
                  </a:cubicBezTo>
                  <a:close/>
                  <a:moveTo>
                    <a:pt x="525" y="135"/>
                  </a:moveTo>
                  <a:cubicBezTo>
                    <a:pt x="519" y="136"/>
                    <a:pt x="512" y="137"/>
                    <a:pt x="511" y="143"/>
                  </a:cubicBezTo>
                  <a:cubicBezTo>
                    <a:pt x="517" y="142"/>
                    <a:pt x="527" y="140"/>
                    <a:pt x="525" y="135"/>
                  </a:cubicBezTo>
                  <a:close/>
                  <a:moveTo>
                    <a:pt x="506" y="139"/>
                  </a:moveTo>
                  <a:cubicBezTo>
                    <a:pt x="502" y="137"/>
                    <a:pt x="499" y="142"/>
                    <a:pt x="496" y="142"/>
                  </a:cubicBezTo>
                  <a:cubicBezTo>
                    <a:pt x="495" y="152"/>
                    <a:pt x="482" y="148"/>
                    <a:pt x="476" y="152"/>
                  </a:cubicBezTo>
                  <a:cubicBezTo>
                    <a:pt x="478" y="161"/>
                    <a:pt x="473" y="168"/>
                    <a:pt x="480" y="176"/>
                  </a:cubicBezTo>
                  <a:cubicBezTo>
                    <a:pt x="487" y="175"/>
                    <a:pt x="496" y="175"/>
                    <a:pt x="497" y="166"/>
                  </a:cubicBezTo>
                  <a:cubicBezTo>
                    <a:pt x="488" y="164"/>
                    <a:pt x="490" y="161"/>
                    <a:pt x="490" y="159"/>
                  </a:cubicBezTo>
                  <a:cubicBezTo>
                    <a:pt x="489" y="151"/>
                    <a:pt x="495" y="156"/>
                    <a:pt x="501" y="149"/>
                  </a:cubicBezTo>
                  <a:cubicBezTo>
                    <a:pt x="502" y="148"/>
                    <a:pt x="501" y="146"/>
                    <a:pt x="501" y="145"/>
                  </a:cubicBezTo>
                  <a:cubicBezTo>
                    <a:pt x="503" y="143"/>
                    <a:pt x="507" y="143"/>
                    <a:pt x="506" y="139"/>
                  </a:cubicBezTo>
                  <a:close/>
                  <a:moveTo>
                    <a:pt x="1122" y="141"/>
                  </a:moveTo>
                  <a:cubicBezTo>
                    <a:pt x="1121" y="150"/>
                    <a:pt x="1134" y="146"/>
                    <a:pt x="1134" y="141"/>
                  </a:cubicBezTo>
                  <a:cubicBezTo>
                    <a:pt x="1132" y="140"/>
                    <a:pt x="1131" y="138"/>
                    <a:pt x="1127" y="139"/>
                  </a:cubicBezTo>
                  <a:cubicBezTo>
                    <a:pt x="1129" y="143"/>
                    <a:pt x="1124" y="143"/>
                    <a:pt x="1122" y="141"/>
                  </a:cubicBezTo>
                  <a:close/>
                  <a:moveTo>
                    <a:pt x="475" y="148"/>
                  </a:moveTo>
                  <a:cubicBezTo>
                    <a:pt x="481" y="147"/>
                    <a:pt x="489" y="149"/>
                    <a:pt x="488" y="141"/>
                  </a:cubicBezTo>
                  <a:cubicBezTo>
                    <a:pt x="482" y="139"/>
                    <a:pt x="477" y="143"/>
                    <a:pt x="475" y="148"/>
                  </a:cubicBezTo>
                  <a:close/>
                  <a:moveTo>
                    <a:pt x="452" y="155"/>
                  </a:moveTo>
                  <a:cubicBezTo>
                    <a:pt x="460" y="154"/>
                    <a:pt x="462" y="158"/>
                    <a:pt x="469" y="156"/>
                  </a:cubicBezTo>
                  <a:cubicBezTo>
                    <a:pt x="471" y="152"/>
                    <a:pt x="473" y="149"/>
                    <a:pt x="473" y="143"/>
                  </a:cubicBezTo>
                  <a:cubicBezTo>
                    <a:pt x="464" y="143"/>
                    <a:pt x="454" y="143"/>
                    <a:pt x="448" y="149"/>
                  </a:cubicBezTo>
                  <a:cubicBezTo>
                    <a:pt x="449" y="151"/>
                    <a:pt x="453" y="150"/>
                    <a:pt x="456" y="150"/>
                  </a:cubicBezTo>
                  <a:cubicBezTo>
                    <a:pt x="456" y="152"/>
                    <a:pt x="453" y="153"/>
                    <a:pt x="452" y="155"/>
                  </a:cubicBezTo>
                  <a:close/>
                  <a:moveTo>
                    <a:pt x="509" y="151"/>
                  </a:moveTo>
                  <a:cubicBezTo>
                    <a:pt x="511" y="150"/>
                    <a:pt x="514" y="150"/>
                    <a:pt x="515" y="148"/>
                  </a:cubicBezTo>
                  <a:cubicBezTo>
                    <a:pt x="512" y="148"/>
                    <a:pt x="508" y="148"/>
                    <a:pt x="509" y="151"/>
                  </a:cubicBezTo>
                  <a:close/>
                  <a:moveTo>
                    <a:pt x="1111" y="158"/>
                  </a:moveTo>
                  <a:cubicBezTo>
                    <a:pt x="1114" y="166"/>
                    <a:pt x="1123" y="164"/>
                    <a:pt x="1132" y="163"/>
                  </a:cubicBezTo>
                  <a:cubicBezTo>
                    <a:pt x="1129" y="158"/>
                    <a:pt x="1125" y="155"/>
                    <a:pt x="1127" y="150"/>
                  </a:cubicBezTo>
                  <a:cubicBezTo>
                    <a:pt x="1125" y="149"/>
                    <a:pt x="1119" y="146"/>
                    <a:pt x="1119" y="151"/>
                  </a:cubicBezTo>
                  <a:cubicBezTo>
                    <a:pt x="1118" y="154"/>
                    <a:pt x="1123" y="152"/>
                    <a:pt x="1123" y="154"/>
                  </a:cubicBezTo>
                  <a:cubicBezTo>
                    <a:pt x="1119" y="155"/>
                    <a:pt x="1117" y="151"/>
                    <a:pt x="1115" y="153"/>
                  </a:cubicBezTo>
                  <a:cubicBezTo>
                    <a:pt x="1113" y="155"/>
                    <a:pt x="1115" y="155"/>
                    <a:pt x="1116" y="157"/>
                  </a:cubicBezTo>
                  <a:cubicBezTo>
                    <a:pt x="1113" y="156"/>
                    <a:pt x="1114" y="159"/>
                    <a:pt x="1111" y="158"/>
                  </a:cubicBezTo>
                  <a:close/>
                  <a:moveTo>
                    <a:pt x="1150" y="154"/>
                  </a:moveTo>
                  <a:cubicBezTo>
                    <a:pt x="1148" y="152"/>
                    <a:pt x="1144" y="153"/>
                    <a:pt x="1141" y="153"/>
                  </a:cubicBezTo>
                  <a:cubicBezTo>
                    <a:pt x="1141" y="158"/>
                    <a:pt x="1144" y="160"/>
                    <a:pt x="1148" y="161"/>
                  </a:cubicBezTo>
                  <a:cubicBezTo>
                    <a:pt x="1148" y="157"/>
                    <a:pt x="1148" y="155"/>
                    <a:pt x="1150" y="154"/>
                  </a:cubicBezTo>
                  <a:close/>
                  <a:moveTo>
                    <a:pt x="1136" y="157"/>
                  </a:moveTo>
                  <a:cubicBezTo>
                    <a:pt x="1135" y="160"/>
                    <a:pt x="1141" y="162"/>
                    <a:pt x="1143" y="160"/>
                  </a:cubicBezTo>
                  <a:cubicBezTo>
                    <a:pt x="1140" y="159"/>
                    <a:pt x="1139" y="156"/>
                    <a:pt x="1136" y="157"/>
                  </a:cubicBezTo>
                  <a:close/>
                  <a:moveTo>
                    <a:pt x="406" y="197"/>
                  </a:moveTo>
                  <a:cubicBezTo>
                    <a:pt x="410" y="197"/>
                    <a:pt x="412" y="199"/>
                    <a:pt x="414" y="196"/>
                  </a:cubicBezTo>
                  <a:cubicBezTo>
                    <a:pt x="412" y="196"/>
                    <a:pt x="407" y="194"/>
                    <a:pt x="406" y="197"/>
                  </a:cubicBezTo>
                  <a:close/>
                  <a:moveTo>
                    <a:pt x="1344" y="196"/>
                  </a:moveTo>
                  <a:cubicBezTo>
                    <a:pt x="1346" y="197"/>
                    <a:pt x="1347" y="199"/>
                    <a:pt x="1350" y="199"/>
                  </a:cubicBezTo>
                  <a:cubicBezTo>
                    <a:pt x="1350" y="197"/>
                    <a:pt x="1345" y="194"/>
                    <a:pt x="1344" y="196"/>
                  </a:cubicBezTo>
                  <a:close/>
                  <a:moveTo>
                    <a:pt x="333" y="204"/>
                  </a:moveTo>
                  <a:cubicBezTo>
                    <a:pt x="328" y="205"/>
                    <a:pt x="321" y="204"/>
                    <a:pt x="320" y="210"/>
                  </a:cubicBezTo>
                  <a:cubicBezTo>
                    <a:pt x="325" y="211"/>
                    <a:pt x="333" y="209"/>
                    <a:pt x="333" y="204"/>
                  </a:cubicBezTo>
                  <a:close/>
                  <a:moveTo>
                    <a:pt x="387" y="212"/>
                  </a:moveTo>
                  <a:cubicBezTo>
                    <a:pt x="392" y="211"/>
                    <a:pt x="399" y="212"/>
                    <a:pt x="400" y="206"/>
                  </a:cubicBezTo>
                  <a:cubicBezTo>
                    <a:pt x="394" y="202"/>
                    <a:pt x="384" y="206"/>
                    <a:pt x="387" y="212"/>
                  </a:cubicBezTo>
                  <a:close/>
                  <a:moveTo>
                    <a:pt x="996" y="220"/>
                  </a:moveTo>
                  <a:cubicBezTo>
                    <a:pt x="999" y="220"/>
                    <a:pt x="999" y="220"/>
                    <a:pt x="999" y="220"/>
                  </a:cubicBezTo>
                  <a:cubicBezTo>
                    <a:pt x="1000" y="218"/>
                    <a:pt x="996" y="217"/>
                    <a:pt x="999" y="216"/>
                  </a:cubicBezTo>
                  <a:cubicBezTo>
                    <a:pt x="1000" y="216"/>
                    <a:pt x="1000" y="216"/>
                    <a:pt x="1001" y="215"/>
                  </a:cubicBezTo>
                  <a:cubicBezTo>
                    <a:pt x="1001" y="217"/>
                    <a:pt x="1002" y="218"/>
                    <a:pt x="1002" y="219"/>
                  </a:cubicBezTo>
                  <a:cubicBezTo>
                    <a:pt x="1010" y="219"/>
                    <a:pt x="1016" y="218"/>
                    <a:pt x="1021" y="215"/>
                  </a:cubicBezTo>
                  <a:cubicBezTo>
                    <a:pt x="1016" y="213"/>
                    <a:pt x="1013" y="209"/>
                    <a:pt x="1006" y="209"/>
                  </a:cubicBezTo>
                  <a:cubicBezTo>
                    <a:pt x="1006" y="210"/>
                    <a:pt x="1008" y="211"/>
                    <a:pt x="1006" y="211"/>
                  </a:cubicBezTo>
                  <a:cubicBezTo>
                    <a:pt x="999" y="211"/>
                    <a:pt x="990" y="204"/>
                    <a:pt x="980" y="206"/>
                  </a:cubicBezTo>
                  <a:cubicBezTo>
                    <a:pt x="982" y="214"/>
                    <a:pt x="992" y="214"/>
                    <a:pt x="996" y="220"/>
                  </a:cubicBezTo>
                  <a:close/>
                  <a:moveTo>
                    <a:pt x="1036" y="221"/>
                  </a:moveTo>
                  <a:cubicBezTo>
                    <a:pt x="1035" y="215"/>
                    <a:pt x="1039" y="214"/>
                    <a:pt x="1040" y="210"/>
                  </a:cubicBezTo>
                  <a:cubicBezTo>
                    <a:pt x="1032" y="207"/>
                    <a:pt x="1024" y="207"/>
                    <a:pt x="1019" y="208"/>
                  </a:cubicBezTo>
                  <a:cubicBezTo>
                    <a:pt x="1025" y="212"/>
                    <a:pt x="1028" y="219"/>
                    <a:pt x="1036" y="221"/>
                  </a:cubicBezTo>
                  <a:close/>
                  <a:moveTo>
                    <a:pt x="394" y="213"/>
                  </a:moveTo>
                  <a:cubicBezTo>
                    <a:pt x="394" y="215"/>
                    <a:pt x="394" y="216"/>
                    <a:pt x="395" y="216"/>
                  </a:cubicBezTo>
                  <a:cubicBezTo>
                    <a:pt x="397" y="216"/>
                    <a:pt x="398" y="215"/>
                    <a:pt x="399" y="213"/>
                  </a:cubicBezTo>
                  <a:cubicBezTo>
                    <a:pt x="397" y="212"/>
                    <a:pt x="395" y="212"/>
                    <a:pt x="394" y="213"/>
                  </a:cubicBezTo>
                  <a:close/>
                  <a:moveTo>
                    <a:pt x="315" y="221"/>
                  </a:moveTo>
                  <a:cubicBezTo>
                    <a:pt x="319" y="221"/>
                    <a:pt x="323" y="221"/>
                    <a:pt x="323" y="217"/>
                  </a:cubicBezTo>
                  <a:cubicBezTo>
                    <a:pt x="320" y="215"/>
                    <a:pt x="316" y="219"/>
                    <a:pt x="315" y="221"/>
                  </a:cubicBezTo>
                  <a:close/>
                  <a:moveTo>
                    <a:pt x="337" y="218"/>
                  </a:moveTo>
                  <a:cubicBezTo>
                    <a:pt x="334" y="219"/>
                    <a:pt x="332" y="220"/>
                    <a:pt x="331" y="223"/>
                  </a:cubicBezTo>
                  <a:cubicBezTo>
                    <a:pt x="334" y="222"/>
                    <a:pt x="338" y="222"/>
                    <a:pt x="337" y="218"/>
                  </a:cubicBezTo>
                  <a:close/>
                  <a:moveTo>
                    <a:pt x="250" y="247"/>
                  </a:moveTo>
                  <a:cubicBezTo>
                    <a:pt x="253" y="246"/>
                    <a:pt x="255" y="245"/>
                    <a:pt x="256" y="242"/>
                  </a:cubicBezTo>
                  <a:cubicBezTo>
                    <a:pt x="252" y="242"/>
                    <a:pt x="250" y="244"/>
                    <a:pt x="250" y="247"/>
                  </a:cubicBezTo>
                  <a:close/>
                  <a:moveTo>
                    <a:pt x="223" y="250"/>
                  </a:moveTo>
                  <a:cubicBezTo>
                    <a:pt x="220" y="250"/>
                    <a:pt x="220" y="253"/>
                    <a:pt x="218" y="255"/>
                  </a:cubicBezTo>
                  <a:cubicBezTo>
                    <a:pt x="221" y="254"/>
                    <a:pt x="222" y="253"/>
                    <a:pt x="223" y="250"/>
                  </a:cubicBezTo>
                  <a:close/>
                  <a:moveTo>
                    <a:pt x="933" y="295"/>
                  </a:moveTo>
                  <a:cubicBezTo>
                    <a:pt x="933" y="308"/>
                    <a:pt x="933" y="322"/>
                    <a:pt x="933" y="331"/>
                  </a:cubicBezTo>
                  <a:cubicBezTo>
                    <a:pt x="936" y="333"/>
                    <a:pt x="941" y="334"/>
                    <a:pt x="947" y="333"/>
                  </a:cubicBezTo>
                  <a:cubicBezTo>
                    <a:pt x="951" y="341"/>
                    <a:pt x="961" y="344"/>
                    <a:pt x="970" y="339"/>
                  </a:cubicBezTo>
                  <a:cubicBezTo>
                    <a:pt x="953" y="332"/>
                    <a:pt x="942" y="316"/>
                    <a:pt x="948" y="294"/>
                  </a:cubicBezTo>
                  <a:cubicBezTo>
                    <a:pt x="948" y="292"/>
                    <a:pt x="953" y="290"/>
                    <a:pt x="951" y="286"/>
                  </a:cubicBezTo>
                  <a:cubicBezTo>
                    <a:pt x="956" y="284"/>
                    <a:pt x="960" y="279"/>
                    <a:pt x="965" y="276"/>
                  </a:cubicBezTo>
                  <a:cubicBezTo>
                    <a:pt x="967" y="258"/>
                    <a:pt x="950" y="265"/>
                    <a:pt x="949" y="275"/>
                  </a:cubicBezTo>
                  <a:cubicBezTo>
                    <a:pt x="937" y="277"/>
                    <a:pt x="934" y="283"/>
                    <a:pt x="929" y="292"/>
                  </a:cubicBezTo>
                  <a:cubicBezTo>
                    <a:pt x="929" y="295"/>
                    <a:pt x="933" y="293"/>
                    <a:pt x="933" y="295"/>
                  </a:cubicBezTo>
                  <a:close/>
                  <a:moveTo>
                    <a:pt x="305" y="269"/>
                  </a:moveTo>
                  <a:cubicBezTo>
                    <a:pt x="301" y="269"/>
                    <a:pt x="301" y="272"/>
                    <a:pt x="300" y="275"/>
                  </a:cubicBezTo>
                  <a:cubicBezTo>
                    <a:pt x="303" y="274"/>
                    <a:pt x="305" y="273"/>
                    <a:pt x="305" y="269"/>
                  </a:cubicBezTo>
                  <a:close/>
                  <a:moveTo>
                    <a:pt x="319" y="275"/>
                  </a:moveTo>
                  <a:cubicBezTo>
                    <a:pt x="318" y="276"/>
                    <a:pt x="317" y="277"/>
                    <a:pt x="317" y="279"/>
                  </a:cubicBezTo>
                  <a:cubicBezTo>
                    <a:pt x="320" y="279"/>
                    <a:pt x="322" y="279"/>
                    <a:pt x="322" y="276"/>
                  </a:cubicBezTo>
                  <a:cubicBezTo>
                    <a:pt x="321" y="276"/>
                    <a:pt x="320" y="275"/>
                    <a:pt x="319" y="275"/>
                  </a:cubicBezTo>
                  <a:close/>
                  <a:moveTo>
                    <a:pt x="1006" y="296"/>
                  </a:moveTo>
                  <a:cubicBezTo>
                    <a:pt x="1006" y="292"/>
                    <a:pt x="1003" y="291"/>
                    <a:pt x="999" y="291"/>
                  </a:cubicBezTo>
                  <a:cubicBezTo>
                    <a:pt x="999" y="296"/>
                    <a:pt x="1003" y="298"/>
                    <a:pt x="1006" y="296"/>
                  </a:cubicBezTo>
                  <a:close/>
                  <a:moveTo>
                    <a:pt x="981" y="340"/>
                  </a:moveTo>
                  <a:cubicBezTo>
                    <a:pt x="983" y="346"/>
                    <a:pt x="989" y="347"/>
                    <a:pt x="995" y="348"/>
                  </a:cubicBezTo>
                  <a:cubicBezTo>
                    <a:pt x="995" y="341"/>
                    <a:pt x="986" y="339"/>
                    <a:pt x="981" y="340"/>
                  </a:cubicBezTo>
                  <a:close/>
                  <a:moveTo>
                    <a:pt x="171" y="378"/>
                  </a:moveTo>
                  <a:cubicBezTo>
                    <a:pt x="174" y="373"/>
                    <a:pt x="176" y="363"/>
                    <a:pt x="175" y="357"/>
                  </a:cubicBezTo>
                  <a:cubicBezTo>
                    <a:pt x="172" y="362"/>
                    <a:pt x="166" y="372"/>
                    <a:pt x="171" y="378"/>
                  </a:cubicBezTo>
                  <a:close/>
                  <a:moveTo>
                    <a:pt x="558" y="387"/>
                  </a:moveTo>
                  <a:cubicBezTo>
                    <a:pt x="558" y="383"/>
                    <a:pt x="560" y="382"/>
                    <a:pt x="561" y="379"/>
                  </a:cubicBezTo>
                  <a:cubicBezTo>
                    <a:pt x="558" y="379"/>
                    <a:pt x="556" y="377"/>
                    <a:pt x="557" y="373"/>
                  </a:cubicBezTo>
                  <a:cubicBezTo>
                    <a:pt x="551" y="378"/>
                    <a:pt x="547" y="374"/>
                    <a:pt x="541" y="375"/>
                  </a:cubicBezTo>
                  <a:cubicBezTo>
                    <a:pt x="539" y="373"/>
                    <a:pt x="542" y="372"/>
                    <a:pt x="539" y="371"/>
                  </a:cubicBezTo>
                  <a:cubicBezTo>
                    <a:pt x="537" y="373"/>
                    <a:pt x="534" y="374"/>
                    <a:pt x="531" y="375"/>
                  </a:cubicBezTo>
                  <a:cubicBezTo>
                    <a:pt x="531" y="372"/>
                    <a:pt x="533" y="371"/>
                    <a:pt x="530" y="370"/>
                  </a:cubicBezTo>
                  <a:cubicBezTo>
                    <a:pt x="528" y="376"/>
                    <a:pt x="524" y="375"/>
                    <a:pt x="521" y="375"/>
                  </a:cubicBezTo>
                  <a:cubicBezTo>
                    <a:pt x="521" y="372"/>
                    <a:pt x="523" y="371"/>
                    <a:pt x="525" y="370"/>
                  </a:cubicBezTo>
                  <a:cubicBezTo>
                    <a:pt x="526" y="366"/>
                    <a:pt x="525" y="364"/>
                    <a:pt x="524" y="361"/>
                  </a:cubicBezTo>
                  <a:cubicBezTo>
                    <a:pt x="518" y="364"/>
                    <a:pt x="509" y="362"/>
                    <a:pt x="505" y="371"/>
                  </a:cubicBezTo>
                  <a:cubicBezTo>
                    <a:pt x="509" y="373"/>
                    <a:pt x="514" y="369"/>
                    <a:pt x="516" y="373"/>
                  </a:cubicBezTo>
                  <a:cubicBezTo>
                    <a:pt x="513" y="374"/>
                    <a:pt x="512" y="376"/>
                    <a:pt x="510" y="378"/>
                  </a:cubicBezTo>
                  <a:cubicBezTo>
                    <a:pt x="507" y="377"/>
                    <a:pt x="502" y="374"/>
                    <a:pt x="499" y="376"/>
                  </a:cubicBezTo>
                  <a:cubicBezTo>
                    <a:pt x="501" y="380"/>
                    <a:pt x="509" y="383"/>
                    <a:pt x="504" y="389"/>
                  </a:cubicBezTo>
                  <a:cubicBezTo>
                    <a:pt x="501" y="392"/>
                    <a:pt x="500" y="387"/>
                    <a:pt x="497" y="389"/>
                  </a:cubicBezTo>
                  <a:cubicBezTo>
                    <a:pt x="497" y="391"/>
                    <a:pt x="495" y="391"/>
                    <a:pt x="496" y="393"/>
                  </a:cubicBezTo>
                  <a:cubicBezTo>
                    <a:pt x="497" y="395"/>
                    <a:pt x="500" y="395"/>
                    <a:pt x="504" y="395"/>
                  </a:cubicBezTo>
                  <a:cubicBezTo>
                    <a:pt x="505" y="400"/>
                    <a:pt x="508" y="402"/>
                    <a:pt x="509" y="406"/>
                  </a:cubicBezTo>
                  <a:cubicBezTo>
                    <a:pt x="528" y="404"/>
                    <a:pt x="551" y="409"/>
                    <a:pt x="562" y="389"/>
                  </a:cubicBezTo>
                  <a:cubicBezTo>
                    <a:pt x="562" y="389"/>
                    <a:pt x="559" y="388"/>
                    <a:pt x="558" y="387"/>
                  </a:cubicBezTo>
                  <a:close/>
                  <a:moveTo>
                    <a:pt x="136" y="406"/>
                  </a:moveTo>
                  <a:cubicBezTo>
                    <a:pt x="135" y="410"/>
                    <a:pt x="136" y="414"/>
                    <a:pt x="139" y="414"/>
                  </a:cubicBezTo>
                  <a:cubicBezTo>
                    <a:pt x="140" y="410"/>
                    <a:pt x="144" y="409"/>
                    <a:pt x="144" y="404"/>
                  </a:cubicBezTo>
                  <a:cubicBezTo>
                    <a:pt x="141" y="402"/>
                    <a:pt x="138" y="406"/>
                    <a:pt x="136" y="406"/>
                  </a:cubicBezTo>
                  <a:close/>
                  <a:moveTo>
                    <a:pt x="576" y="445"/>
                  </a:moveTo>
                  <a:cubicBezTo>
                    <a:pt x="573" y="445"/>
                    <a:pt x="572" y="447"/>
                    <a:pt x="572" y="451"/>
                  </a:cubicBezTo>
                  <a:cubicBezTo>
                    <a:pt x="576" y="450"/>
                    <a:pt x="576" y="448"/>
                    <a:pt x="576" y="445"/>
                  </a:cubicBezTo>
                  <a:close/>
                  <a:moveTo>
                    <a:pt x="607" y="477"/>
                  </a:moveTo>
                  <a:cubicBezTo>
                    <a:pt x="607" y="480"/>
                    <a:pt x="605" y="479"/>
                    <a:pt x="607" y="481"/>
                  </a:cubicBezTo>
                  <a:cubicBezTo>
                    <a:pt x="611" y="482"/>
                    <a:pt x="611" y="477"/>
                    <a:pt x="607" y="477"/>
                  </a:cubicBezTo>
                  <a:close/>
                  <a:moveTo>
                    <a:pt x="602" y="480"/>
                  </a:moveTo>
                  <a:cubicBezTo>
                    <a:pt x="600" y="482"/>
                    <a:pt x="598" y="485"/>
                    <a:pt x="599" y="490"/>
                  </a:cubicBezTo>
                  <a:cubicBezTo>
                    <a:pt x="603" y="490"/>
                    <a:pt x="607" y="482"/>
                    <a:pt x="602" y="480"/>
                  </a:cubicBezTo>
                  <a:close/>
                  <a:moveTo>
                    <a:pt x="486" y="492"/>
                  </a:moveTo>
                  <a:cubicBezTo>
                    <a:pt x="485" y="493"/>
                    <a:pt x="483" y="496"/>
                    <a:pt x="486" y="497"/>
                  </a:cubicBezTo>
                  <a:cubicBezTo>
                    <a:pt x="487" y="495"/>
                    <a:pt x="489" y="492"/>
                    <a:pt x="486" y="492"/>
                  </a:cubicBezTo>
                  <a:close/>
                  <a:moveTo>
                    <a:pt x="579" y="498"/>
                  </a:moveTo>
                  <a:cubicBezTo>
                    <a:pt x="579" y="498"/>
                    <a:pt x="579" y="499"/>
                    <a:pt x="578" y="499"/>
                  </a:cubicBezTo>
                  <a:cubicBezTo>
                    <a:pt x="579" y="502"/>
                    <a:pt x="579" y="504"/>
                    <a:pt x="582" y="504"/>
                  </a:cubicBezTo>
                  <a:cubicBezTo>
                    <a:pt x="580" y="501"/>
                    <a:pt x="584" y="498"/>
                    <a:pt x="579" y="498"/>
                  </a:cubicBezTo>
                  <a:close/>
                  <a:moveTo>
                    <a:pt x="551" y="502"/>
                  </a:moveTo>
                  <a:cubicBezTo>
                    <a:pt x="549" y="501"/>
                    <a:pt x="544" y="504"/>
                    <a:pt x="542" y="505"/>
                  </a:cubicBezTo>
                  <a:cubicBezTo>
                    <a:pt x="542" y="508"/>
                    <a:pt x="540" y="509"/>
                    <a:pt x="542" y="511"/>
                  </a:cubicBezTo>
                  <a:cubicBezTo>
                    <a:pt x="547" y="511"/>
                    <a:pt x="550" y="507"/>
                    <a:pt x="551" y="502"/>
                  </a:cubicBezTo>
                  <a:close/>
                  <a:moveTo>
                    <a:pt x="543" y="523"/>
                  </a:moveTo>
                  <a:cubicBezTo>
                    <a:pt x="544" y="521"/>
                    <a:pt x="546" y="519"/>
                    <a:pt x="545" y="515"/>
                  </a:cubicBezTo>
                  <a:cubicBezTo>
                    <a:pt x="539" y="514"/>
                    <a:pt x="538" y="522"/>
                    <a:pt x="543" y="523"/>
                  </a:cubicBezTo>
                  <a:close/>
                  <a:moveTo>
                    <a:pt x="466" y="602"/>
                  </a:moveTo>
                  <a:cubicBezTo>
                    <a:pt x="480" y="605"/>
                    <a:pt x="490" y="596"/>
                    <a:pt x="504" y="598"/>
                  </a:cubicBezTo>
                  <a:cubicBezTo>
                    <a:pt x="511" y="592"/>
                    <a:pt x="516" y="584"/>
                    <a:pt x="517" y="571"/>
                  </a:cubicBezTo>
                  <a:cubicBezTo>
                    <a:pt x="529" y="572"/>
                    <a:pt x="531" y="562"/>
                    <a:pt x="527" y="551"/>
                  </a:cubicBezTo>
                  <a:cubicBezTo>
                    <a:pt x="517" y="545"/>
                    <a:pt x="510" y="545"/>
                    <a:pt x="500" y="553"/>
                  </a:cubicBezTo>
                  <a:cubicBezTo>
                    <a:pt x="500" y="556"/>
                    <a:pt x="504" y="556"/>
                    <a:pt x="501" y="558"/>
                  </a:cubicBezTo>
                  <a:cubicBezTo>
                    <a:pt x="498" y="557"/>
                    <a:pt x="499" y="561"/>
                    <a:pt x="497" y="560"/>
                  </a:cubicBezTo>
                  <a:cubicBezTo>
                    <a:pt x="494" y="559"/>
                    <a:pt x="495" y="555"/>
                    <a:pt x="491" y="555"/>
                  </a:cubicBezTo>
                  <a:cubicBezTo>
                    <a:pt x="483" y="557"/>
                    <a:pt x="486" y="564"/>
                    <a:pt x="480" y="569"/>
                  </a:cubicBezTo>
                  <a:cubicBezTo>
                    <a:pt x="479" y="574"/>
                    <a:pt x="484" y="572"/>
                    <a:pt x="484" y="576"/>
                  </a:cubicBezTo>
                  <a:cubicBezTo>
                    <a:pt x="479" y="579"/>
                    <a:pt x="475" y="583"/>
                    <a:pt x="472" y="587"/>
                  </a:cubicBezTo>
                  <a:cubicBezTo>
                    <a:pt x="462" y="584"/>
                    <a:pt x="464" y="594"/>
                    <a:pt x="466" y="602"/>
                  </a:cubicBezTo>
                  <a:close/>
                  <a:moveTo>
                    <a:pt x="537" y="569"/>
                  </a:moveTo>
                  <a:cubicBezTo>
                    <a:pt x="533" y="568"/>
                    <a:pt x="532" y="572"/>
                    <a:pt x="531" y="574"/>
                  </a:cubicBezTo>
                  <a:cubicBezTo>
                    <a:pt x="535" y="575"/>
                    <a:pt x="537" y="573"/>
                    <a:pt x="537" y="569"/>
                  </a:cubicBezTo>
                  <a:close/>
                  <a:moveTo>
                    <a:pt x="609" y="872"/>
                  </a:moveTo>
                  <a:cubicBezTo>
                    <a:pt x="617" y="874"/>
                    <a:pt x="620" y="868"/>
                    <a:pt x="628" y="870"/>
                  </a:cubicBezTo>
                  <a:cubicBezTo>
                    <a:pt x="629" y="855"/>
                    <a:pt x="640" y="840"/>
                    <a:pt x="629" y="829"/>
                  </a:cubicBezTo>
                  <a:cubicBezTo>
                    <a:pt x="633" y="821"/>
                    <a:pt x="638" y="811"/>
                    <a:pt x="635" y="799"/>
                  </a:cubicBezTo>
                  <a:cubicBezTo>
                    <a:pt x="623" y="803"/>
                    <a:pt x="619" y="811"/>
                    <a:pt x="621" y="825"/>
                  </a:cubicBezTo>
                  <a:cubicBezTo>
                    <a:pt x="623" y="827"/>
                    <a:pt x="625" y="829"/>
                    <a:pt x="628" y="830"/>
                  </a:cubicBezTo>
                  <a:cubicBezTo>
                    <a:pt x="625" y="832"/>
                    <a:pt x="622" y="834"/>
                    <a:pt x="618" y="835"/>
                  </a:cubicBezTo>
                  <a:cubicBezTo>
                    <a:pt x="616" y="835"/>
                    <a:pt x="614" y="832"/>
                    <a:pt x="611" y="833"/>
                  </a:cubicBezTo>
                  <a:cubicBezTo>
                    <a:pt x="609" y="837"/>
                    <a:pt x="614" y="839"/>
                    <a:pt x="614" y="844"/>
                  </a:cubicBezTo>
                  <a:cubicBezTo>
                    <a:pt x="614" y="852"/>
                    <a:pt x="607" y="862"/>
                    <a:pt x="609" y="872"/>
                  </a:cubicBezTo>
                  <a:close/>
                  <a:moveTo>
                    <a:pt x="1654" y="815"/>
                  </a:moveTo>
                  <a:cubicBezTo>
                    <a:pt x="1655" y="818"/>
                    <a:pt x="1653" y="828"/>
                    <a:pt x="1655" y="826"/>
                  </a:cubicBezTo>
                  <a:cubicBezTo>
                    <a:pt x="1655" y="823"/>
                    <a:pt x="1656" y="813"/>
                    <a:pt x="1654" y="815"/>
                  </a:cubicBezTo>
                  <a:close/>
                  <a:moveTo>
                    <a:pt x="544" y="845"/>
                  </a:moveTo>
                  <a:cubicBezTo>
                    <a:pt x="543" y="839"/>
                    <a:pt x="531" y="837"/>
                    <a:pt x="528" y="845"/>
                  </a:cubicBezTo>
                  <a:cubicBezTo>
                    <a:pt x="531" y="852"/>
                    <a:pt x="544" y="854"/>
                    <a:pt x="544" y="845"/>
                  </a:cubicBezTo>
                  <a:close/>
                  <a:moveTo>
                    <a:pt x="549" y="840"/>
                  </a:moveTo>
                  <a:cubicBezTo>
                    <a:pt x="548" y="842"/>
                    <a:pt x="551" y="847"/>
                    <a:pt x="555" y="847"/>
                  </a:cubicBezTo>
                  <a:cubicBezTo>
                    <a:pt x="559" y="843"/>
                    <a:pt x="552" y="838"/>
                    <a:pt x="549" y="840"/>
                  </a:cubicBezTo>
                  <a:close/>
                  <a:moveTo>
                    <a:pt x="517" y="851"/>
                  </a:moveTo>
                  <a:cubicBezTo>
                    <a:pt x="515" y="851"/>
                    <a:pt x="515" y="848"/>
                    <a:pt x="513" y="849"/>
                  </a:cubicBezTo>
                  <a:cubicBezTo>
                    <a:pt x="511" y="850"/>
                    <a:pt x="509" y="854"/>
                    <a:pt x="511" y="856"/>
                  </a:cubicBezTo>
                  <a:cubicBezTo>
                    <a:pt x="514" y="855"/>
                    <a:pt x="516" y="854"/>
                    <a:pt x="517" y="851"/>
                  </a:cubicBezTo>
                  <a:close/>
                  <a:moveTo>
                    <a:pt x="838" y="859"/>
                  </a:moveTo>
                  <a:cubicBezTo>
                    <a:pt x="838" y="862"/>
                    <a:pt x="843" y="863"/>
                    <a:pt x="844" y="861"/>
                  </a:cubicBezTo>
                  <a:cubicBezTo>
                    <a:pt x="844" y="858"/>
                    <a:pt x="840" y="858"/>
                    <a:pt x="838" y="859"/>
                  </a:cubicBezTo>
                  <a:close/>
                  <a:moveTo>
                    <a:pt x="858" y="869"/>
                  </a:moveTo>
                  <a:cubicBezTo>
                    <a:pt x="858" y="868"/>
                    <a:pt x="859" y="867"/>
                    <a:pt x="859" y="866"/>
                  </a:cubicBezTo>
                  <a:cubicBezTo>
                    <a:pt x="858" y="863"/>
                    <a:pt x="852" y="864"/>
                    <a:pt x="852" y="868"/>
                  </a:cubicBezTo>
                  <a:cubicBezTo>
                    <a:pt x="853" y="869"/>
                    <a:pt x="856" y="869"/>
                    <a:pt x="858" y="869"/>
                  </a:cubicBezTo>
                  <a:close/>
                  <a:moveTo>
                    <a:pt x="786" y="895"/>
                  </a:moveTo>
                  <a:cubicBezTo>
                    <a:pt x="786" y="897"/>
                    <a:pt x="784" y="897"/>
                    <a:pt x="785" y="901"/>
                  </a:cubicBezTo>
                  <a:cubicBezTo>
                    <a:pt x="787" y="901"/>
                    <a:pt x="790" y="903"/>
                    <a:pt x="792" y="901"/>
                  </a:cubicBezTo>
                  <a:cubicBezTo>
                    <a:pt x="792" y="897"/>
                    <a:pt x="790" y="896"/>
                    <a:pt x="786" y="895"/>
                  </a:cubicBezTo>
                  <a:close/>
                  <a:moveTo>
                    <a:pt x="855" y="911"/>
                  </a:moveTo>
                  <a:cubicBezTo>
                    <a:pt x="861" y="911"/>
                    <a:pt x="857" y="903"/>
                    <a:pt x="852" y="904"/>
                  </a:cubicBezTo>
                  <a:cubicBezTo>
                    <a:pt x="851" y="908"/>
                    <a:pt x="855" y="908"/>
                    <a:pt x="855" y="911"/>
                  </a:cubicBezTo>
                  <a:close/>
                  <a:moveTo>
                    <a:pt x="882" y="904"/>
                  </a:moveTo>
                  <a:cubicBezTo>
                    <a:pt x="882" y="905"/>
                    <a:pt x="880" y="906"/>
                    <a:pt x="881" y="908"/>
                  </a:cubicBezTo>
                  <a:cubicBezTo>
                    <a:pt x="883" y="911"/>
                    <a:pt x="884" y="910"/>
                    <a:pt x="886" y="908"/>
                  </a:cubicBezTo>
                  <a:cubicBezTo>
                    <a:pt x="886" y="906"/>
                    <a:pt x="884" y="905"/>
                    <a:pt x="882" y="904"/>
                  </a:cubicBezTo>
                  <a:close/>
                  <a:moveTo>
                    <a:pt x="792" y="911"/>
                  </a:moveTo>
                  <a:cubicBezTo>
                    <a:pt x="792" y="909"/>
                    <a:pt x="793" y="906"/>
                    <a:pt x="791" y="905"/>
                  </a:cubicBezTo>
                  <a:cubicBezTo>
                    <a:pt x="788" y="905"/>
                    <a:pt x="788" y="905"/>
                    <a:pt x="788" y="905"/>
                  </a:cubicBezTo>
                  <a:cubicBezTo>
                    <a:pt x="787" y="908"/>
                    <a:pt x="787" y="912"/>
                    <a:pt x="792" y="911"/>
                  </a:cubicBezTo>
                  <a:close/>
                  <a:moveTo>
                    <a:pt x="872" y="908"/>
                  </a:moveTo>
                  <a:cubicBezTo>
                    <a:pt x="871" y="910"/>
                    <a:pt x="871" y="911"/>
                    <a:pt x="871" y="913"/>
                  </a:cubicBezTo>
                  <a:cubicBezTo>
                    <a:pt x="875" y="913"/>
                    <a:pt x="875" y="913"/>
                    <a:pt x="875" y="913"/>
                  </a:cubicBezTo>
                  <a:cubicBezTo>
                    <a:pt x="875" y="910"/>
                    <a:pt x="875" y="908"/>
                    <a:pt x="872" y="908"/>
                  </a:cubicBezTo>
                  <a:close/>
                  <a:moveTo>
                    <a:pt x="849" y="912"/>
                  </a:moveTo>
                  <a:cubicBezTo>
                    <a:pt x="849" y="910"/>
                    <a:pt x="845" y="912"/>
                    <a:pt x="844" y="911"/>
                  </a:cubicBezTo>
                  <a:cubicBezTo>
                    <a:pt x="842" y="915"/>
                    <a:pt x="850" y="916"/>
                    <a:pt x="849" y="912"/>
                  </a:cubicBezTo>
                  <a:close/>
                  <a:moveTo>
                    <a:pt x="887" y="914"/>
                  </a:moveTo>
                  <a:cubicBezTo>
                    <a:pt x="882" y="914"/>
                    <a:pt x="882" y="914"/>
                    <a:pt x="882" y="914"/>
                  </a:cubicBezTo>
                  <a:cubicBezTo>
                    <a:pt x="881" y="919"/>
                    <a:pt x="887" y="916"/>
                    <a:pt x="887" y="914"/>
                  </a:cubicBezTo>
                  <a:close/>
                  <a:moveTo>
                    <a:pt x="867" y="924"/>
                  </a:moveTo>
                  <a:cubicBezTo>
                    <a:pt x="867" y="922"/>
                    <a:pt x="868" y="922"/>
                    <a:pt x="868" y="920"/>
                  </a:cubicBezTo>
                  <a:cubicBezTo>
                    <a:pt x="867" y="917"/>
                    <a:pt x="863" y="916"/>
                    <a:pt x="860" y="918"/>
                  </a:cubicBezTo>
                  <a:cubicBezTo>
                    <a:pt x="860" y="922"/>
                    <a:pt x="862" y="925"/>
                    <a:pt x="867" y="924"/>
                  </a:cubicBezTo>
                  <a:close/>
                  <a:moveTo>
                    <a:pt x="889" y="927"/>
                  </a:moveTo>
                  <a:cubicBezTo>
                    <a:pt x="893" y="925"/>
                    <a:pt x="896" y="923"/>
                    <a:pt x="896" y="919"/>
                  </a:cubicBezTo>
                  <a:cubicBezTo>
                    <a:pt x="890" y="918"/>
                    <a:pt x="886" y="922"/>
                    <a:pt x="889" y="927"/>
                  </a:cubicBezTo>
                  <a:close/>
                  <a:moveTo>
                    <a:pt x="876" y="931"/>
                  </a:moveTo>
                  <a:cubicBezTo>
                    <a:pt x="886" y="935"/>
                    <a:pt x="879" y="921"/>
                    <a:pt x="876" y="931"/>
                  </a:cubicBezTo>
                  <a:close/>
                  <a:moveTo>
                    <a:pt x="856" y="928"/>
                  </a:moveTo>
                  <a:cubicBezTo>
                    <a:pt x="855" y="929"/>
                    <a:pt x="853" y="930"/>
                    <a:pt x="855" y="932"/>
                  </a:cubicBezTo>
                  <a:cubicBezTo>
                    <a:pt x="858" y="933"/>
                    <a:pt x="858" y="928"/>
                    <a:pt x="856" y="928"/>
                  </a:cubicBezTo>
                  <a:close/>
                  <a:moveTo>
                    <a:pt x="907" y="930"/>
                  </a:moveTo>
                  <a:cubicBezTo>
                    <a:pt x="902" y="926"/>
                    <a:pt x="898" y="935"/>
                    <a:pt x="901" y="940"/>
                  </a:cubicBezTo>
                  <a:cubicBezTo>
                    <a:pt x="906" y="940"/>
                    <a:pt x="906" y="934"/>
                    <a:pt x="907" y="930"/>
                  </a:cubicBezTo>
                  <a:close/>
                  <a:moveTo>
                    <a:pt x="695" y="941"/>
                  </a:moveTo>
                  <a:cubicBezTo>
                    <a:pt x="698" y="937"/>
                    <a:pt x="695" y="932"/>
                    <a:pt x="690" y="931"/>
                  </a:cubicBezTo>
                  <a:cubicBezTo>
                    <a:pt x="687" y="935"/>
                    <a:pt x="689" y="942"/>
                    <a:pt x="695" y="941"/>
                  </a:cubicBezTo>
                  <a:close/>
                  <a:moveTo>
                    <a:pt x="830" y="939"/>
                  </a:moveTo>
                  <a:cubicBezTo>
                    <a:pt x="829" y="935"/>
                    <a:pt x="827" y="935"/>
                    <a:pt x="824" y="936"/>
                  </a:cubicBezTo>
                  <a:cubicBezTo>
                    <a:pt x="823" y="941"/>
                    <a:pt x="827" y="940"/>
                    <a:pt x="830" y="939"/>
                  </a:cubicBezTo>
                  <a:close/>
                  <a:moveTo>
                    <a:pt x="972" y="947"/>
                  </a:moveTo>
                  <a:cubicBezTo>
                    <a:pt x="976" y="965"/>
                    <a:pt x="990" y="952"/>
                    <a:pt x="1001" y="949"/>
                  </a:cubicBezTo>
                  <a:cubicBezTo>
                    <a:pt x="999" y="942"/>
                    <a:pt x="1002" y="940"/>
                    <a:pt x="1003" y="935"/>
                  </a:cubicBezTo>
                  <a:cubicBezTo>
                    <a:pt x="993" y="940"/>
                    <a:pt x="982" y="943"/>
                    <a:pt x="972" y="947"/>
                  </a:cubicBezTo>
                  <a:close/>
                  <a:moveTo>
                    <a:pt x="895" y="951"/>
                  </a:moveTo>
                  <a:cubicBezTo>
                    <a:pt x="895" y="946"/>
                    <a:pt x="894" y="944"/>
                    <a:pt x="891" y="942"/>
                  </a:cubicBezTo>
                  <a:cubicBezTo>
                    <a:pt x="889" y="944"/>
                    <a:pt x="890" y="948"/>
                    <a:pt x="890" y="951"/>
                  </a:cubicBezTo>
                  <a:lnTo>
                    <a:pt x="895" y="951"/>
                  </a:lnTo>
                  <a:close/>
                  <a:moveTo>
                    <a:pt x="836" y="953"/>
                  </a:moveTo>
                  <a:cubicBezTo>
                    <a:pt x="837" y="958"/>
                    <a:pt x="845" y="954"/>
                    <a:pt x="851" y="956"/>
                  </a:cubicBezTo>
                  <a:cubicBezTo>
                    <a:pt x="854" y="958"/>
                    <a:pt x="855" y="962"/>
                    <a:pt x="858" y="962"/>
                  </a:cubicBezTo>
                  <a:cubicBezTo>
                    <a:pt x="865" y="963"/>
                    <a:pt x="884" y="961"/>
                    <a:pt x="880" y="953"/>
                  </a:cubicBezTo>
                  <a:cubicBezTo>
                    <a:pt x="866" y="954"/>
                    <a:pt x="851" y="950"/>
                    <a:pt x="838" y="947"/>
                  </a:cubicBezTo>
                  <a:cubicBezTo>
                    <a:pt x="838" y="949"/>
                    <a:pt x="837" y="950"/>
                    <a:pt x="836" y="953"/>
                  </a:cubicBezTo>
                  <a:close/>
                  <a:moveTo>
                    <a:pt x="1618" y="1038"/>
                  </a:moveTo>
                  <a:cubicBezTo>
                    <a:pt x="1625" y="1028"/>
                    <a:pt x="1635" y="1002"/>
                    <a:pt x="1623" y="990"/>
                  </a:cubicBezTo>
                  <a:cubicBezTo>
                    <a:pt x="1617" y="1003"/>
                    <a:pt x="1619" y="1020"/>
                    <a:pt x="1618" y="1038"/>
                  </a:cubicBezTo>
                  <a:close/>
                  <a:moveTo>
                    <a:pt x="1272" y="1507"/>
                  </a:moveTo>
                  <a:cubicBezTo>
                    <a:pt x="1255" y="1507"/>
                    <a:pt x="1255" y="1525"/>
                    <a:pt x="1240" y="1528"/>
                  </a:cubicBezTo>
                  <a:cubicBezTo>
                    <a:pt x="1238" y="1531"/>
                    <a:pt x="1238" y="1532"/>
                    <a:pt x="1235" y="1535"/>
                  </a:cubicBezTo>
                  <a:cubicBezTo>
                    <a:pt x="1232" y="1535"/>
                    <a:pt x="1231" y="1536"/>
                    <a:pt x="1229" y="1536"/>
                  </a:cubicBezTo>
                  <a:cubicBezTo>
                    <a:pt x="1213" y="1556"/>
                    <a:pt x="1182" y="1560"/>
                    <a:pt x="1164" y="1578"/>
                  </a:cubicBezTo>
                  <a:cubicBezTo>
                    <a:pt x="1162" y="1600"/>
                    <a:pt x="1128" y="1597"/>
                    <a:pt x="1128" y="1615"/>
                  </a:cubicBezTo>
                  <a:cubicBezTo>
                    <a:pt x="1178" y="1602"/>
                    <a:pt x="1209" y="1571"/>
                    <a:pt x="1245" y="1545"/>
                  </a:cubicBezTo>
                  <a:cubicBezTo>
                    <a:pt x="1250" y="1533"/>
                    <a:pt x="1261" y="1528"/>
                    <a:pt x="1271" y="1522"/>
                  </a:cubicBezTo>
                  <a:cubicBezTo>
                    <a:pt x="1270" y="1518"/>
                    <a:pt x="1273" y="1516"/>
                    <a:pt x="1275" y="1511"/>
                  </a:cubicBezTo>
                  <a:cubicBezTo>
                    <a:pt x="1270" y="1511"/>
                    <a:pt x="1274" y="1508"/>
                    <a:pt x="1272" y="1507"/>
                  </a:cubicBezTo>
                  <a:close/>
                  <a:moveTo>
                    <a:pt x="597" y="4"/>
                  </a:moveTo>
                  <a:cubicBezTo>
                    <a:pt x="601" y="2"/>
                    <a:pt x="608" y="3"/>
                    <a:pt x="611" y="0"/>
                  </a:cubicBezTo>
                  <a:cubicBezTo>
                    <a:pt x="606" y="0"/>
                    <a:pt x="598" y="2"/>
                    <a:pt x="597" y="4"/>
                  </a:cubicBezTo>
                  <a:close/>
                  <a:moveTo>
                    <a:pt x="138" y="388"/>
                  </a:moveTo>
                  <a:cubicBezTo>
                    <a:pt x="139" y="391"/>
                    <a:pt x="136" y="395"/>
                    <a:pt x="138" y="397"/>
                  </a:cubicBezTo>
                  <a:cubicBezTo>
                    <a:pt x="140" y="394"/>
                    <a:pt x="142" y="385"/>
                    <a:pt x="141" y="382"/>
                  </a:cubicBezTo>
                  <a:cubicBezTo>
                    <a:pt x="141" y="383"/>
                    <a:pt x="140" y="385"/>
                    <a:pt x="139" y="385"/>
                  </a:cubicBezTo>
                  <a:cubicBezTo>
                    <a:pt x="140" y="374"/>
                    <a:pt x="151" y="374"/>
                    <a:pt x="157" y="368"/>
                  </a:cubicBezTo>
                  <a:cubicBezTo>
                    <a:pt x="154" y="368"/>
                    <a:pt x="154" y="366"/>
                    <a:pt x="154" y="364"/>
                  </a:cubicBezTo>
                  <a:cubicBezTo>
                    <a:pt x="155" y="363"/>
                    <a:pt x="156" y="360"/>
                    <a:pt x="158" y="359"/>
                  </a:cubicBezTo>
                  <a:cubicBezTo>
                    <a:pt x="158" y="362"/>
                    <a:pt x="155" y="361"/>
                    <a:pt x="156" y="365"/>
                  </a:cubicBezTo>
                  <a:cubicBezTo>
                    <a:pt x="160" y="363"/>
                    <a:pt x="158" y="368"/>
                    <a:pt x="161" y="368"/>
                  </a:cubicBezTo>
                  <a:cubicBezTo>
                    <a:pt x="177" y="362"/>
                    <a:pt x="168" y="334"/>
                    <a:pt x="151" y="340"/>
                  </a:cubicBezTo>
                  <a:cubicBezTo>
                    <a:pt x="156" y="337"/>
                    <a:pt x="163" y="339"/>
                    <a:pt x="169" y="339"/>
                  </a:cubicBezTo>
                  <a:cubicBezTo>
                    <a:pt x="170" y="340"/>
                    <a:pt x="170" y="344"/>
                    <a:pt x="172" y="344"/>
                  </a:cubicBezTo>
                  <a:cubicBezTo>
                    <a:pt x="173" y="343"/>
                    <a:pt x="175" y="342"/>
                    <a:pt x="178" y="342"/>
                  </a:cubicBezTo>
                  <a:cubicBezTo>
                    <a:pt x="183" y="351"/>
                    <a:pt x="181" y="361"/>
                    <a:pt x="180" y="373"/>
                  </a:cubicBezTo>
                  <a:cubicBezTo>
                    <a:pt x="184" y="373"/>
                    <a:pt x="184" y="377"/>
                    <a:pt x="186" y="379"/>
                  </a:cubicBezTo>
                  <a:cubicBezTo>
                    <a:pt x="191" y="379"/>
                    <a:pt x="193" y="377"/>
                    <a:pt x="198" y="378"/>
                  </a:cubicBezTo>
                  <a:cubicBezTo>
                    <a:pt x="201" y="382"/>
                    <a:pt x="205" y="386"/>
                    <a:pt x="211" y="387"/>
                  </a:cubicBezTo>
                  <a:cubicBezTo>
                    <a:pt x="215" y="377"/>
                    <a:pt x="231" y="380"/>
                    <a:pt x="232" y="366"/>
                  </a:cubicBezTo>
                  <a:cubicBezTo>
                    <a:pt x="231" y="364"/>
                    <a:pt x="229" y="368"/>
                    <a:pt x="227" y="367"/>
                  </a:cubicBezTo>
                  <a:cubicBezTo>
                    <a:pt x="231" y="364"/>
                    <a:pt x="235" y="360"/>
                    <a:pt x="236" y="355"/>
                  </a:cubicBezTo>
                  <a:cubicBezTo>
                    <a:pt x="238" y="355"/>
                    <a:pt x="236" y="360"/>
                    <a:pt x="240" y="359"/>
                  </a:cubicBezTo>
                  <a:cubicBezTo>
                    <a:pt x="247" y="349"/>
                    <a:pt x="238" y="336"/>
                    <a:pt x="253" y="331"/>
                  </a:cubicBezTo>
                  <a:cubicBezTo>
                    <a:pt x="251" y="326"/>
                    <a:pt x="257" y="322"/>
                    <a:pt x="260" y="319"/>
                  </a:cubicBezTo>
                  <a:cubicBezTo>
                    <a:pt x="260" y="321"/>
                    <a:pt x="264" y="321"/>
                    <a:pt x="266" y="321"/>
                  </a:cubicBezTo>
                  <a:cubicBezTo>
                    <a:pt x="267" y="317"/>
                    <a:pt x="269" y="313"/>
                    <a:pt x="275" y="314"/>
                  </a:cubicBezTo>
                  <a:cubicBezTo>
                    <a:pt x="277" y="309"/>
                    <a:pt x="278" y="303"/>
                    <a:pt x="285" y="303"/>
                  </a:cubicBezTo>
                  <a:cubicBezTo>
                    <a:pt x="288" y="295"/>
                    <a:pt x="303" y="291"/>
                    <a:pt x="301" y="284"/>
                  </a:cubicBezTo>
                  <a:cubicBezTo>
                    <a:pt x="295" y="286"/>
                    <a:pt x="289" y="288"/>
                    <a:pt x="283" y="289"/>
                  </a:cubicBezTo>
                  <a:cubicBezTo>
                    <a:pt x="282" y="287"/>
                    <a:pt x="288" y="286"/>
                    <a:pt x="283" y="285"/>
                  </a:cubicBezTo>
                  <a:cubicBezTo>
                    <a:pt x="281" y="285"/>
                    <a:pt x="277" y="288"/>
                    <a:pt x="276" y="285"/>
                  </a:cubicBezTo>
                  <a:cubicBezTo>
                    <a:pt x="280" y="276"/>
                    <a:pt x="290" y="265"/>
                    <a:pt x="307" y="264"/>
                  </a:cubicBezTo>
                  <a:cubicBezTo>
                    <a:pt x="309" y="251"/>
                    <a:pt x="321" y="248"/>
                    <a:pt x="326" y="238"/>
                  </a:cubicBezTo>
                  <a:cubicBezTo>
                    <a:pt x="325" y="237"/>
                    <a:pt x="322" y="238"/>
                    <a:pt x="322" y="236"/>
                  </a:cubicBezTo>
                  <a:cubicBezTo>
                    <a:pt x="325" y="236"/>
                    <a:pt x="323" y="234"/>
                    <a:pt x="322" y="233"/>
                  </a:cubicBezTo>
                  <a:cubicBezTo>
                    <a:pt x="324" y="230"/>
                    <a:pt x="325" y="227"/>
                    <a:pt x="327" y="224"/>
                  </a:cubicBezTo>
                  <a:cubicBezTo>
                    <a:pt x="320" y="223"/>
                    <a:pt x="316" y="229"/>
                    <a:pt x="310" y="231"/>
                  </a:cubicBezTo>
                  <a:cubicBezTo>
                    <a:pt x="309" y="231"/>
                    <a:pt x="307" y="229"/>
                    <a:pt x="305" y="230"/>
                  </a:cubicBezTo>
                  <a:cubicBezTo>
                    <a:pt x="298" y="231"/>
                    <a:pt x="291" y="241"/>
                    <a:pt x="281" y="236"/>
                  </a:cubicBezTo>
                  <a:cubicBezTo>
                    <a:pt x="271" y="246"/>
                    <a:pt x="258" y="263"/>
                    <a:pt x="239" y="255"/>
                  </a:cubicBezTo>
                  <a:cubicBezTo>
                    <a:pt x="239" y="249"/>
                    <a:pt x="239" y="249"/>
                    <a:pt x="239" y="249"/>
                  </a:cubicBezTo>
                  <a:cubicBezTo>
                    <a:pt x="228" y="255"/>
                    <a:pt x="218" y="267"/>
                    <a:pt x="205" y="267"/>
                  </a:cubicBezTo>
                  <a:cubicBezTo>
                    <a:pt x="207" y="265"/>
                    <a:pt x="203" y="266"/>
                    <a:pt x="204" y="263"/>
                  </a:cubicBezTo>
                  <a:cubicBezTo>
                    <a:pt x="215" y="246"/>
                    <a:pt x="245" y="246"/>
                    <a:pt x="251" y="223"/>
                  </a:cubicBezTo>
                  <a:cubicBezTo>
                    <a:pt x="261" y="211"/>
                    <a:pt x="276" y="204"/>
                    <a:pt x="282" y="188"/>
                  </a:cubicBezTo>
                  <a:cubicBezTo>
                    <a:pt x="292" y="187"/>
                    <a:pt x="299" y="176"/>
                    <a:pt x="305" y="173"/>
                  </a:cubicBezTo>
                  <a:cubicBezTo>
                    <a:pt x="316" y="168"/>
                    <a:pt x="324" y="173"/>
                    <a:pt x="338" y="174"/>
                  </a:cubicBezTo>
                  <a:cubicBezTo>
                    <a:pt x="339" y="176"/>
                    <a:pt x="336" y="176"/>
                    <a:pt x="337" y="179"/>
                  </a:cubicBezTo>
                  <a:cubicBezTo>
                    <a:pt x="340" y="179"/>
                    <a:pt x="341" y="177"/>
                    <a:pt x="344" y="176"/>
                  </a:cubicBezTo>
                  <a:cubicBezTo>
                    <a:pt x="340" y="180"/>
                    <a:pt x="349" y="176"/>
                    <a:pt x="350" y="179"/>
                  </a:cubicBezTo>
                  <a:cubicBezTo>
                    <a:pt x="349" y="181"/>
                    <a:pt x="347" y="181"/>
                    <a:pt x="347" y="183"/>
                  </a:cubicBezTo>
                  <a:cubicBezTo>
                    <a:pt x="350" y="183"/>
                    <a:pt x="352" y="184"/>
                    <a:pt x="353" y="187"/>
                  </a:cubicBezTo>
                  <a:cubicBezTo>
                    <a:pt x="350" y="188"/>
                    <a:pt x="349" y="188"/>
                    <a:pt x="344" y="187"/>
                  </a:cubicBezTo>
                  <a:cubicBezTo>
                    <a:pt x="344" y="194"/>
                    <a:pt x="334" y="192"/>
                    <a:pt x="334" y="199"/>
                  </a:cubicBezTo>
                  <a:cubicBezTo>
                    <a:pt x="336" y="202"/>
                    <a:pt x="341" y="198"/>
                    <a:pt x="342" y="200"/>
                  </a:cubicBezTo>
                  <a:cubicBezTo>
                    <a:pt x="341" y="206"/>
                    <a:pt x="333" y="207"/>
                    <a:pt x="334" y="215"/>
                  </a:cubicBezTo>
                  <a:cubicBezTo>
                    <a:pt x="347" y="207"/>
                    <a:pt x="357" y="194"/>
                    <a:pt x="369" y="188"/>
                  </a:cubicBezTo>
                  <a:cubicBezTo>
                    <a:pt x="367" y="184"/>
                    <a:pt x="357" y="189"/>
                    <a:pt x="355" y="187"/>
                  </a:cubicBezTo>
                  <a:cubicBezTo>
                    <a:pt x="363" y="183"/>
                    <a:pt x="364" y="174"/>
                    <a:pt x="373" y="171"/>
                  </a:cubicBezTo>
                  <a:cubicBezTo>
                    <a:pt x="372" y="178"/>
                    <a:pt x="364" y="178"/>
                    <a:pt x="362" y="184"/>
                  </a:cubicBezTo>
                  <a:cubicBezTo>
                    <a:pt x="368" y="187"/>
                    <a:pt x="372" y="185"/>
                    <a:pt x="376" y="185"/>
                  </a:cubicBezTo>
                  <a:cubicBezTo>
                    <a:pt x="375" y="187"/>
                    <a:pt x="372" y="187"/>
                    <a:pt x="372" y="190"/>
                  </a:cubicBezTo>
                  <a:cubicBezTo>
                    <a:pt x="374" y="192"/>
                    <a:pt x="373" y="192"/>
                    <a:pt x="372" y="194"/>
                  </a:cubicBezTo>
                  <a:cubicBezTo>
                    <a:pt x="381" y="201"/>
                    <a:pt x="389" y="192"/>
                    <a:pt x="397" y="189"/>
                  </a:cubicBezTo>
                  <a:cubicBezTo>
                    <a:pt x="407" y="196"/>
                    <a:pt x="414" y="179"/>
                    <a:pt x="422" y="186"/>
                  </a:cubicBezTo>
                  <a:cubicBezTo>
                    <a:pt x="421" y="189"/>
                    <a:pt x="420" y="191"/>
                    <a:pt x="419" y="193"/>
                  </a:cubicBezTo>
                  <a:cubicBezTo>
                    <a:pt x="423" y="195"/>
                    <a:pt x="425" y="188"/>
                    <a:pt x="428" y="191"/>
                  </a:cubicBezTo>
                  <a:cubicBezTo>
                    <a:pt x="411" y="202"/>
                    <a:pt x="402" y="227"/>
                    <a:pt x="373" y="220"/>
                  </a:cubicBezTo>
                  <a:cubicBezTo>
                    <a:pt x="371" y="222"/>
                    <a:pt x="369" y="224"/>
                    <a:pt x="366" y="225"/>
                  </a:cubicBezTo>
                  <a:cubicBezTo>
                    <a:pt x="363" y="224"/>
                    <a:pt x="363" y="221"/>
                    <a:pt x="360" y="219"/>
                  </a:cubicBezTo>
                  <a:cubicBezTo>
                    <a:pt x="362" y="219"/>
                    <a:pt x="362" y="217"/>
                    <a:pt x="362" y="214"/>
                  </a:cubicBezTo>
                  <a:cubicBezTo>
                    <a:pt x="354" y="214"/>
                    <a:pt x="346" y="214"/>
                    <a:pt x="346" y="221"/>
                  </a:cubicBezTo>
                  <a:cubicBezTo>
                    <a:pt x="349" y="224"/>
                    <a:pt x="352" y="224"/>
                    <a:pt x="349" y="228"/>
                  </a:cubicBezTo>
                  <a:cubicBezTo>
                    <a:pt x="351" y="229"/>
                    <a:pt x="353" y="225"/>
                    <a:pt x="353" y="228"/>
                  </a:cubicBezTo>
                  <a:cubicBezTo>
                    <a:pt x="345" y="238"/>
                    <a:pt x="334" y="243"/>
                    <a:pt x="327" y="252"/>
                  </a:cubicBezTo>
                  <a:cubicBezTo>
                    <a:pt x="327" y="255"/>
                    <a:pt x="331" y="248"/>
                    <a:pt x="331" y="251"/>
                  </a:cubicBezTo>
                  <a:cubicBezTo>
                    <a:pt x="325" y="257"/>
                    <a:pt x="327" y="264"/>
                    <a:pt x="322" y="271"/>
                  </a:cubicBezTo>
                  <a:cubicBezTo>
                    <a:pt x="333" y="269"/>
                    <a:pt x="334" y="256"/>
                    <a:pt x="344" y="252"/>
                  </a:cubicBezTo>
                  <a:cubicBezTo>
                    <a:pt x="342" y="258"/>
                    <a:pt x="337" y="262"/>
                    <a:pt x="337" y="268"/>
                  </a:cubicBezTo>
                  <a:cubicBezTo>
                    <a:pt x="353" y="268"/>
                    <a:pt x="365" y="250"/>
                    <a:pt x="377" y="240"/>
                  </a:cubicBezTo>
                  <a:cubicBezTo>
                    <a:pt x="377" y="243"/>
                    <a:pt x="375" y="242"/>
                    <a:pt x="375" y="244"/>
                  </a:cubicBezTo>
                  <a:cubicBezTo>
                    <a:pt x="378" y="244"/>
                    <a:pt x="381" y="239"/>
                    <a:pt x="384" y="242"/>
                  </a:cubicBezTo>
                  <a:cubicBezTo>
                    <a:pt x="380" y="250"/>
                    <a:pt x="371" y="253"/>
                    <a:pt x="366" y="261"/>
                  </a:cubicBezTo>
                  <a:cubicBezTo>
                    <a:pt x="373" y="262"/>
                    <a:pt x="374" y="258"/>
                    <a:pt x="379" y="258"/>
                  </a:cubicBezTo>
                  <a:cubicBezTo>
                    <a:pt x="379" y="259"/>
                    <a:pt x="378" y="259"/>
                    <a:pt x="378" y="260"/>
                  </a:cubicBezTo>
                  <a:cubicBezTo>
                    <a:pt x="386" y="256"/>
                    <a:pt x="392" y="262"/>
                    <a:pt x="398" y="255"/>
                  </a:cubicBezTo>
                  <a:cubicBezTo>
                    <a:pt x="396" y="251"/>
                    <a:pt x="398" y="251"/>
                    <a:pt x="396" y="249"/>
                  </a:cubicBezTo>
                  <a:cubicBezTo>
                    <a:pt x="398" y="246"/>
                    <a:pt x="401" y="244"/>
                    <a:pt x="404" y="242"/>
                  </a:cubicBezTo>
                  <a:cubicBezTo>
                    <a:pt x="405" y="231"/>
                    <a:pt x="410" y="226"/>
                    <a:pt x="419" y="225"/>
                  </a:cubicBezTo>
                  <a:cubicBezTo>
                    <a:pt x="419" y="227"/>
                    <a:pt x="419" y="228"/>
                    <a:pt x="420" y="229"/>
                  </a:cubicBezTo>
                  <a:cubicBezTo>
                    <a:pt x="424" y="227"/>
                    <a:pt x="426" y="223"/>
                    <a:pt x="431" y="223"/>
                  </a:cubicBezTo>
                  <a:cubicBezTo>
                    <a:pt x="432" y="221"/>
                    <a:pt x="427" y="219"/>
                    <a:pt x="430" y="217"/>
                  </a:cubicBezTo>
                  <a:cubicBezTo>
                    <a:pt x="433" y="214"/>
                    <a:pt x="431" y="220"/>
                    <a:pt x="435" y="219"/>
                  </a:cubicBezTo>
                  <a:cubicBezTo>
                    <a:pt x="437" y="218"/>
                    <a:pt x="439" y="216"/>
                    <a:pt x="440" y="212"/>
                  </a:cubicBezTo>
                  <a:cubicBezTo>
                    <a:pt x="438" y="212"/>
                    <a:pt x="436" y="213"/>
                    <a:pt x="436" y="211"/>
                  </a:cubicBezTo>
                  <a:cubicBezTo>
                    <a:pt x="440" y="209"/>
                    <a:pt x="446" y="208"/>
                    <a:pt x="448" y="203"/>
                  </a:cubicBezTo>
                  <a:cubicBezTo>
                    <a:pt x="447" y="202"/>
                    <a:pt x="444" y="203"/>
                    <a:pt x="444" y="201"/>
                  </a:cubicBezTo>
                  <a:cubicBezTo>
                    <a:pt x="447" y="200"/>
                    <a:pt x="445" y="199"/>
                    <a:pt x="445" y="197"/>
                  </a:cubicBezTo>
                  <a:cubicBezTo>
                    <a:pt x="456" y="195"/>
                    <a:pt x="460" y="188"/>
                    <a:pt x="470" y="185"/>
                  </a:cubicBezTo>
                  <a:cubicBezTo>
                    <a:pt x="470" y="178"/>
                    <a:pt x="468" y="178"/>
                    <a:pt x="469" y="172"/>
                  </a:cubicBezTo>
                  <a:cubicBezTo>
                    <a:pt x="468" y="170"/>
                    <a:pt x="463" y="173"/>
                    <a:pt x="464" y="169"/>
                  </a:cubicBezTo>
                  <a:cubicBezTo>
                    <a:pt x="464" y="167"/>
                    <a:pt x="468" y="169"/>
                    <a:pt x="468" y="165"/>
                  </a:cubicBezTo>
                  <a:cubicBezTo>
                    <a:pt x="463" y="157"/>
                    <a:pt x="446" y="160"/>
                    <a:pt x="437" y="161"/>
                  </a:cubicBezTo>
                  <a:cubicBezTo>
                    <a:pt x="435" y="162"/>
                    <a:pt x="436" y="165"/>
                    <a:pt x="434" y="166"/>
                  </a:cubicBezTo>
                  <a:cubicBezTo>
                    <a:pt x="431" y="166"/>
                    <a:pt x="430" y="164"/>
                    <a:pt x="428" y="163"/>
                  </a:cubicBezTo>
                  <a:cubicBezTo>
                    <a:pt x="426" y="165"/>
                    <a:pt x="424" y="168"/>
                    <a:pt x="422" y="169"/>
                  </a:cubicBezTo>
                  <a:cubicBezTo>
                    <a:pt x="425" y="172"/>
                    <a:pt x="421" y="174"/>
                    <a:pt x="419" y="177"/>
                  </a:cubicBezTo>
                  <a:cubicBezTo>
                    <a:pt x="408" y="179"/>
                    <a:pt x="397" y="180"/>
                    <a:pt x="386" y="179"/>
                  </a:cubicBezTo>
                  <a:cubicBezTo>
                    <a:pt x="386" y="178"/>
                    <a:pt x="385" y="178"/>
                    <a:pt x="385" y="177"/>
                  </a:cubicBezTo>
                  <a:cubicBezTo>
                    <a:pt x="392" y="171"/>
                    <a:pt x="405" y="176"/>
                    <a:pt x="410" y="168"/>
                  </a:cubicBezTo>
                  <a:cubicBezTo>
                    <a:pt x="409" y="166"/>
                    <a:pt x="404" y="169"/>
                    <a:pt x="405" y="165"/>
                  </a:cubicBezTo>
                  <a:cubicBezTo>
                    <a:pt x="408" y="165"/>
                    <a:pt x="410" y="164"/>
                    <a:pt x="413" y="164"/>
                  </a:cubicBezTo>
                  <a:cubicBezTo>
                    <a:pt x="416" y="162"/>
                    <a:pt x="414" y="160"/>
                    <a:pt x="417" y="159"/>
                  </a:cubicBezTo>
                  <a:cubicBezTo>
                    <a:pt x="419" y="160"/>
                    <a:pt x="419" y="159"/>
                    <a:pt x="422" y="161"/>
                  </a:cubicBezTo>
                  <a:cubicBezTo>
                    <a:pt x="427" y="154"/>
                    <a:pt x="440" y="156"/>
                    <a:pt x="445" y="148"/>
                  </a:cubicBezTo>
                  <a:cubicBezTo>
                    <a:pt x="429" y="138"/>
                    <a:pt x="415" y="159"/>
                    <a:pt x="399" y="156"/>
                  </a:cubicBezTo>
                  <a:cubicBezTo>
                    <a:pt x="399" y="155"/>
                    <a:pt x="400" y="154"/>
                    <a:pt x="400" y="153"/>
                  </a:cubicBezTo>
                  <a:cubicBezTo>
                    <a:pt x="396" y="152"/>
                    <a:pt x="393" y="155"/>
                    <a:pt x="392" y="153"/>
                  </a:cubicBezTo>
                  <a:cubicBezTo>
                    <a:pt x="396" y="151"/>
                    <a:pt x="402" y="153"/>
                    <a:pt x="404" y="149"/>
                  </a:cubicBezTo>
                  <a:cubicBezTo>
                    <a:pt x="404" y="153"/>
                    <a:pt x="404" y="153"/>
                    <a:pt x="404" y="153"/>
                  </a:cubicBezTo>
                  <a:cubicBezTo>
                    <a:pt x="412" y="151"/>
                    <a:pt x="420" y="149"/>
                    <a:pt x="423" y="141"/>
                  </a:cubicBezTo>
                  <a:cubicBezTo>
                    <a:pt x="415" y="140"/>
                    <a:pt x="413" y="142"/>
                    <a:pt x="407" y="146"/>
                  </a:cubicBezTo>
                  <a:cubicBezTo>
                    <a:pt x="406" y="142"/>
                    <a:pt x="399" y="146"/>
                    <a:pt x="398" y="144"/>
                  </a:cubicBezTo>
                  <a:cubicBezTo>
                    <a:pt x="403" y="138"/>
                    <a:pt x="407" y="130"/>
                    <a:pt x="415" y="127"/>
                  </a:cubicBezTo>
                  <a:cubicBezTo>
                    <a:pt x="416" y="124"/>
                    <a:pt x="414" y="123"/>
                    <a:pt x="416" y="119"/>
                  </a:cubicBezTo>
                  <a:cubicBezTo>
                    <a:pt x="413" y="119"/>
                    <a:pt x="410" y="122"/>
                    <a:pt x="408" y="119"/>
                  </a:cubicBezTo>
                  <a:cubicBezTo>
                    <a:pt x="420" y="119"/>
                    <a:pt x="419" y="105"/>
                    <a:pt x="427" y="102"/>
                  </a:cubicBezTo>
                  <a:cubicBezTo>
                    <a:pt x="427" y="103"/>
                    <a:pt x="426" y="103"/>
                    <a:pt x="426" y="105"/>
                  </a:cubicBezTo>
                  <a:cubicBezTo>
                    <a:pt x="441" y="102"/>
                    <a:pt x="446" y="90"/>
                    <a:pt x="460" y="86"/>
                  </a:cubicBezTo>
                  <a:cubicBezTo>
                    <a:pt x="461" y="83"/>
                    <a:pt x="456" y="83"/>
                    <a:pt x="459" y="82"/>
                  </a:cubicBezTo>
                  <a:cubicBezTo>
                    <a:pt x="463" y="81"/>
                    <a:pt x="464" y="83"/>
                    <a:pt x="466" y="80"/>
                  </a:cubicBezTo>
                  <a:cubicBezTo>
                    <a:pt x="465" y="79"/>
                    <a:pt x="462" y="80"/>
                    <a:pt x="462" y="78"/>
                  </a:cubicBezTo>
                  <a:cubicBezTo>
                    <a:pt x="468" y="77"/>
                    <a:pt x="474" y="77"/>
                    <a:pt x="478" y="73"/>
                  </a:cubicBezTo>
                  <a:cubicBezTo>
                    <a:pt x="476" y="74"/>
                    <a:pt x="475" y="73"/>
                    <a:pt x="474" y="71"/>
                  </a:cubicBezTo>
                  <a:cubicBezTo>
                    <a:pt x="484" y="72"/>
                    <a:pt x="482" y="60"/>
                    <a:pt x="491" y="59"/>
                  </a:cubicBezTo>
                  <a:cubicBezTo>
                    <a:pt x="492" y="57"/>
                    <a:pt x="488" y="55"/>
                    <a:pt x="491" y="55"/>
                  </a:cubicBezTo>
                  <a:cubicBezTo>
                    <a:pt x="529" y="38"/>
                    <a:pt x="568" y="22"/>
                    <a:pt x="605" y="4"/>
                  </a:cubicBezTo>
                  <a:cubicBezTo>
                    <a:pt x="600" y="6"/>
                    <a:pt x="595" y="4"/>
                    <a:pt x="593" y="4"/>
                  </a:cubicBezTo>
                  <a:cubicBezTo>
                    <a:pt x="594" y="4"/>
                    <a:pt x="595" y="6"/>
                    <a:pt x="593" y="6"/>
                  </a:cubicBezTo>
                  <a:cubicBezTo>
                    <a:pt x="592" y="6"/>
                    <a:pt x="592" y="3"/>
                    <a:pt x="590" y="4"/>
                  </a:cubicBezTo>
                  <a:cubicBezTo>
                    <a:pt x="359" y="68"/>
                    <a:pt x="191" y="201"/>
                    <a:pt x="80" y="381"/>
                  </a:cubicBezTo>
                  <a:cubicBezTo>
                    <a:pt x="86" y="374"/>
                    <a:pt x="95" y="369"/>
                    <a:pt x="101" y="366"/>
                  </a:cubicBezTo>
                  <a:cubicBezTo>
                    <a:pt x="100" y="368"/>
                    <a:pt x="99" y="370"/>
                    <a:pt x="99" y="372"/>
                  </a:cubicBezTo>
                  <a:cubicBezTo>
                    <a:pt x="100" y="373"/>
                    <a:pt x="103" y="373"/>
                    <a:pt x="103" y="376"/>
                  </a:cubicBezTo>
                  <a:cubicBezTo>
                    <a:pt x="103" y="379"/>
                    <a:pt x="100" y="379"/>
                    <a:pt x="100" y="382"/>
                  </a:cubicBezTo>
                  <a:cubicBezTo>
                    <a:pt x="107" y="381"/>
                    <a:pt x="108" y="366"/>
                    <a:pt x="119" y="366"/>
                  </a:cubicBezTo>
                  <a:cubicBezTo>
                    <a:pt x="121" y="375"/>
                    <a:pt x="128" y="380"/>
                    <a:pt x="133" y="385"/>
                  </a:cubicBezTo>
                  <a:cubicBezTo>
                    <a:pt x="132" y="387"/>
                    <a:pt x="129" y="388"/>
                    <a:pt x="128" y="389"/>
                  </a:cubicBezTo>
                  <a:cubicBezTo>
                    <a:pt x="126" y="388"/>
                    <a:pt x="124" y="386"/>
                    <a:pt x="121" y="386"/>
                  </a:cubicBezTo>
                  <a:cubicBezTo>
                    <a:pt x="116" y="388"/>
                    <a:pt x="114" y="393"/>
                    <a:pt x="113" y="398"/>
                  </a:cubicBezTo>
                  <a:cubicBezTo>
                    <a:pt x="115" y="399"/>
                    <a:pt x="118" y="401"/>
                    <a:pt x="121" y="399"/>
                  </a:cubicBezTo>
                  <a:cubicBezTo>
                    <a:pt x="118" y="405"/>
                    <a:pt x="126" y="406"/>
                    <a:pt x="127" y="412"/>
                  </a:cubicBezTo>
                  <a:cubicBezTo>
                    <a:pt x="138" y="408"/>
                    <a:pt x="130" y="391"/>
                    <a:pt x="138" y="388"/>
                  </a:cubicBezTo>
                  <a:close/>
                  <a:moveTo>
                    <a:pt x="225" y="351"/>
                  </a:moveTo>
                  <a:cubicBezTo>
                    <a:pt x="228" y="353"/>
                    <a:pt x="235" y="351"/>
                    <a:pt x="233" y="356"/>
                  </a:cubicBezTo>
                  <a:cubicBezTo>
                    <a:pt x="231" y="354"/>
                    <a:pt x="230" y="356"/>
                    <a:pt x="226" y="355"/>
                  </a:cubicBezTo>
                  <a:cubicBezTo>
                    <a:pt x="225" y="354"/>
                    <a:pt x="225" y="353"/>
                    <a:pt x="225" y="351"/>
                  </a:cubicBezTo>
                  <a:close/>
                  <a:moveTo>
                    <a:pt x="457" y="181"/>
                  </a:moveTo>
                  <a:cubicBezTo>
                    <a:pt x="454" y="184"/>
                    <a:pt x="459" y="185"/>
                    <a:pt x="461" y="186"/>
                  </a:cubicBezTo>
                  <a:cubicBezTo>
                    <a:pt x="461" y="188"/>
                    <a:pt x="460" y="189"/>
                    <a:pt x="457" y="188"/>
                  </a:cubicBezTo>
                  <a:cubicBezTo>
                    <a:pt x="457" y="185"/>
                    <a:pt x="457" y="185"/>
                    <a:pt x="457" y="185"/>
                  </a:cubicBezTo>
                  <a:cubicBezTo>
                    <a:pt x="455" y="185"/>
                    <a:pt x="454" y="187"/>
                    <a:pt x="450" y="187"/>
                  </a:cubicBezTo>
                  <a:cubicBezTo>
                    <a:pt x="448" y="185"/>
                    <a:pt x="452" y="182"/>
                    <a:pt x="449" y="182"/>
                  </a:cubicBezTo>
                  <a:cubicBezTo>
                    <a:pt x="452" y="178"/>
                    <a:pt x="453" y="183"/>
                    <a:pt x="457" y="181"/>
                  </a:cubicBezTo>
                  <a:close/>
                  <a:moveTo>
                    <a:pt x="89" y="371"/>
                  </a:moveTo>
                  <a:cubicBezTo>
                    <a:pt x="90" y="369"/>
                    <a:pt x="92" y="367"/>
                    <a:pt x="93" y="364"/>
                  </a:cubicBezTo>
                  <a:cubicBezTo>
                    <a:pt x="95" y="363"/>
                    <a:pt x="91" y="371"/>
                    <a:pt x="89" y="371"/>
                  </a:cubicBezTo>
                  <a:close/>
                  <a:moveTo>
                    <a:pt x="80" y="381"/>
                  </a:moveTo>
                  <a:cubicBezTo>
                    <a:pt x="79" y="383"/>
                    <a:pt x="79" y="384"/>
                    <a:pt x="78" y="385"/>
                  </a:cubicBezTo>
                  <a:cubicBezTo>
                    <a:pt x="79" y="384"/>
                    <a:pt x="80" y="383"/>
                    <a:pt x="80" y="381"/>
                  </a:cubicBezTo>
                  <a:close/>
                  <a:moveTo>
                    <a:pt x="1653" y="739"/>
                  </a:moveTo>
                  <a:cubicBezTo>
                    <a:pt x="1639" y="588"/>
                    <a:pt x="1580" y="452"/>
                    <a:pt x="1512" y="356"/>
                  </a:cubicBezTo>
                  <a:cubicBezTo>
                    <a:pt x="1515" y="363"/>
                    <a:pt x="1520" y="368"/>
                    <a:pt x="1523" y="374"/>
                  </a:cubicBezTo>
                  <a:cubicBezTo>
                    <a:pt x="1519" y="372"/>
                    <a:pt x="1520" y="373"/>
                    <a:pt x="1521" y="377"/>
                  </a:cubicBezTo>
                  <a:cubicBezTo>
                    <a:pt x="1512" y="363"/>
                    <a:pt x="1500" y="348"/>
                    <a:pt x="1495" y="335"/>
                  </a:cubicBezTo>
                  <a:cubicBezTo>
                    <a:pt x="1498" y="338"/>
                    <a:pt x="1501" y="347"/>
                    <a:pt x="1505" y="346"/>
                  </a:cubicBezTo>
                  <a:cubicBezTo>
                    <a:pt x="1498" y="337"/>
                    <a:pt x="1489" y="325"/>
                    <a:pt x="1490" y="321"/>
                  </a:cubicBezTo>
                  <a:cubicBezTo>
                    <a:pt x="1448" y="272"/>
                    <a:pt x="1411" y="218"/>
                    <a:pt x="1353" y="186"/>
                  </a:cubicBezTo>
                  <a:cubicBezTo>
                    <a:pt x="1360" y="183"/>
                    <a:pt x="1367" y="195"/>
                    <a:pt x="1373" y="193"/>
                  </a:cubicBezTo>
                  <a:cubicBezTo>
                    <a:pt x="1367" y="189"/>
                    <a:pt x="1360" y="187"/>
                    <a:pt x="1357" y="180"/>
                  </a:cubicBezTo>
                  <a:cubicBezTo>
                    <a:pt x="1348" y="180"/>
                    <a:pt x="1342" y="175"/>
                    <a:pt x="1335" y="176"/>
                  </a:cubicBezTo>
                  <a:cubicBezTo>
                    <a:pt x="1340" y="179"/>
                    <a:pt x="1346" y="183"/>
                    <a:pt x="1352" y="186"/>
                  </a:cubicBezTo>
                  <a:cubicBezTo>
                    <a:pt x="1349" y="186"/>
                    <a:pt x="1346" y="182"/>
                    <a:pt x="1346" y="187"/>
                  </a:cubicBezTo>
                  <a:cubicBezTo>
                    <a:pt x="1344" y="194"/>
                    <a:pt x="1357" y="195"/>
                    <a:pt x="1356" y="202"/>
                  </a:cubicBezTo>
                  <a:cubicBezTo>
                    <a:pt x="1354" y="202"/>
                    <a:pt x="1354" y="201"/>
                    <a:pt x="1352" y="201"/>
                  </a:cubicBezTo>
                  <a:cubicBezTo>
                    <a:pt x="1351" y="204"/>
                    <a:pt x="1355" y="203"/>
                    <a:pt x="1354" y="207"/>
                  </a:cubicBezTo>
                  <a:cubicBezTo>
                    <a:pt x="1342" y="195"/>
                    <a:pt x="1326" y="188"/>
                    <a:pt x="1313" y="179"/>
                  </a:cubicBezTo>
                  <a:cubicBezTo>
                    <a:pt x="1308" y="176"/>
                    <a:pt x="1300" y="171"/>
                    <a:pt x="1296" y="166"/>
                  </a:cubicBezTo>
                  <a:cubicBezTo>
                    <a:pt x="1294" y="163"/>
                    <a:pt x="1294" y="160"/>
                    <a:pt x="1292" y="157"/>
                  </a:cubicBezTo>
                  <a:cubicBezTo>
                    <a:pt x="1287" y="149"/>
                    <a:pt x="1277" y="145"/>
                    <a:pt x="1274" y="137"/>
                  </a:cubicBezTo>
                  <a:cubicBezTo>
                    <a:pt x="1276" y="137"/>
                    <a:pt x="1277" y="139"/>
                    <a:pt x="1279" y="139"/>
                  </a:cubicBezTo>
                  <a:cubicBezTo>
                    <a:pt x="1275" y="134"/>
                    <a:pt x="1269" y="130"/>
                    <a:pt x="1265" y="125"/>
                  </a:cubicBezTo>
                  <a:cubicBezTo>
                    <a:pt x="1255" y="127"/>
                    <a:pt x="1241" y="119"/>
                    <a:pt x="1236" y="111"/>
                  </a:cubicBezTo>
                  <a:cubicBezTo>
                    <a:pt x="1237" y="111"/>
                    <a:pt x="1238" y="110"/>
                    <a:pt x="1239" y="109"/>
                  </a:cubicBezTo>
                  <a:cubicBezTo>
                    <a:pt x="1231" y="103"/>
                    <a:pt x="1222" y="102"/>
                    <a:pt x="1216" y="97"/>
                  </a:cubicBezTo>
                  <a:cubicBezTo>
                    <a:pt x="1243" y="102"/>
                    <a:pt x="1259" y="122"/>
                    <a:pt x="1285" y="126"/>
                  </a:cubicBezTo>
                  <a:cubicBezTo>
                    <a:pt x="1272" y="115"/>
                    <a:pt x="1254" y="104"/>
                    <a:pt x="1239" y="99"/>
                  </a:cubicBezTo>
                  <a:cubicBezTo>
                    <a:pt x="1236" y="100"/>
                    <a:pt x="1244" y="102"/>
                    <a:pt x="1241" y="103"/>
                  </a:cubicBezTo>
                  <a:cubicBezTo>
                    <a:pt x="1227" y="96"/>
                    <a:pt x="1212" y="90"/>
                    <a:pt x="1202" y="79"/>
                  </a:cubicBezTo>
                  <a:cubicBezTo>
                    <a:pt x="1185" y="74"/>
                    <a:pt x="1169" y="63"/>
                    <a:pt x="1155" y="58"/>
                  </a:cubicBezTo>
                  <a:cubicBezTo>
                    <a:pt x="1158" y="61"/>
                    <a:pt x="1156" y="63"/>
                    <a:pt x="1160" y="65"/>
                  </a:cubicBezTo>
                  <a:cubicBezTo>
                    <a:pt x="1154" y="64"/>
                    <a:pt x="1149" y="57"/>
                    <a:pt x="1144" y="61"/>
                  </a:cubicBezTo>
                  <a:cubicBezTo>
                    <a:pt x="1138" y="53"/>
                    <a:pt x="1123" y="41"/>
                    <a:pt x="1110" y="42"/>
                  </a:cubicBezTo>
                  <a:cubicBezTo>
                    <a:pt x="1115" y="46"/>
                    <a:pt x="1122" y="51"/>
                    <a:pt x="1128" y="52"/>
                  </a:cubicBezTo>
                  <a:cubicBezTo>
                    <a:pt x="1125" y="52"/>
                    <a:pt x="1125" y="52"/>
                    <a:pt x="1125" y="52"/>
                  </a:cubicBezTo>
                  <a:cubicBezTo>
                    <a:pt x="1133" y="63"/>
                    <a:pt x="1140" y="76"/>
                    <a:pt x="1150" y="85"/>
                  </a:cubicBezTo>
                  <a:cubicBezTo>
                    <a:pt x="1148" y="86"/>
                    <a:pt x="1151" y="88"/>
                    <a:pt x="1151" y="90"/>
                  </a:cubicBezTo>
                  <a:cubicBezTo>
                    <a:pt x="1158" y="93"/>
                    <a:pt x="1159" y="85"/>
                    <a:pt x="1164" y="90"/>
                  </a:cubicBezTo>
                  <a:cubicBezTo>
                    <a:pt x="1160" y="91"/>
                    <a:pt x="1165" y="94"/>
                    <a:pt x="1163" y="94"/>
                  </a:cubicBezTo>
                  <a:cubicBezTo>
                    <a:pt x="1160" y="95"/>
                    <a:pt x="1161" y="91"/>
                    <a:pt x="1157" y="92"/>
                  </a:cubicBezTo>
                  <a:cubicBezTo>
                    <a:pt x="1157" y="97"/>
                    <a:pt x="1162" y="96"/>
                    <a:pt x="1165" y="97"/>
                  </a:cubicBezTo>
                  <a:cubicBezTo>
                    <a:pt x="1165" y="106"/>
                    <a:pt x="1174" y="107"/>
                    <a:pt x="1174" y="115"/>
                  </a:cubicBezTo>
                  <a:cubicBezTo>
                    <a:pt x="1172" y="116"/>
                    <a:pt x="1168" y="115"/>
                    <a:pt x="1167" y="116"/>
                  </a:cubicBezTo>
                  <a:cubicBezTo>
                    <a:pt x="1164" y="124"/>
                    <a:pt x="1170" y="129"/>
                    <a:pt x="1173" y="133"/>
                  </a:cubicBezTo>
                  <a:cubicBezTo>
                    <a:pt x="1169" y="135"/>
                    <a:pt x="1168" y="140"/>
                    <a:pt x="1161" y="139"/>
                  </a:cubicBezTo>
                  <a:cubicBezTo>
                    <a:pt x="1157" y="147"/>
                    <a:pt x="1156" y="149"/>
                    <a:pt x="1157" y="158"/>
                  </a:cubicBezTo>
                  <a:cubicBezTo>
                    <a:pt x="1154" y="158"/>
                    <a:pt x="1154" y="158"/>
                    <a:pt x="1154" y="158"/>
                  </a:cubicBezTo>
                  <a:cubicBezTo>
                    <a:pt x="1155" y="161"/>
                    <a:pt x="1160" y="161"/>
                    <a:pt x="1162" y="164"/>
                  </a:cubicBezTo>
                  <a:cubicBezTo>
                    <a:pt x="1165" y="163"/>
                    <a:pt x="1168" y="162"/>
                    <a:pt x="1171" y="163"/>
                  </a:cubicBezTo>
                  <a:cubicBezTo>
                    <a:pt x="1167" y="166"/>
                    <a:pt x="1173" y="167"/>
                    <a:pt x="1174" y="169"/>
                  </a:cubicBezTo>
                  <a:cubicBezTo>
                    <a:pt x="1173" y="170"/>
                    <a:pt x="1171" y="170"/>
                    <a:pt x="1169" y="171"/>
                  </a:cubicBezTo>
                  <a:cubicBezTo>
                    <a:pt x="1169" y="175"/>
                    <a:pt x="1174" y="175"/>
                    <a:pt x="1171" y="178"/>
                  </a:cubicBezTo>
                  <a:cubicBezTo>
                    <a:pt x="1171" y="180"/>
                    <a:pt x="1165" y="178"/>
                    <a:pt x="1165" y="180"/>
                  </a:cubicBezTo>
                  <a:cubicBezTo>
                    <a:pt x="1168" y="183"/>
                    <a:pt x="1176" y="182"/>
                    <a:pt x="1178" y="187"/>
                  </a:cubicBezTo>
                  <a:cubicBezTo>
                    <a:pt x="1172" y="188"/>
                    <a:pt x="1168" y="186"/>
                    <a:pt x="1163" y="189"/>
                  </a:cubicBezTo>
                  <a:cubicBezTo>
                    <a:pt x="1158" y="184"/>
                    <a:pt x="1148" y="186"/>
                    <a:pt x="1139" y="187"/>
                  </a:cubicBezTo>
                  <a:cubicBezTo>
                    <a:pt x="1136" y="189"/>
                    <a:pt x="1141" y="189"/>
                    <a:pt x="1139" y="191"/>
                  </a:cubicBezTo>
                  <a:cubicBezTo>
                    <a:pt x="1136" y="191"/>
                    <a:pt x="1135" y="193"/>
                    <a:pt x="1132" y="192"/>
                  </a:cubicBezTo>
                  <a:cubicBezTo>
                    <a:pt x="1132" y="198"/>
                    <a:pt x="1140" y="196"/>
                    <a:pt x="1143" y="199"/>
                  </a:cubicBezTo>
                  <a:cubicBezTo>
                    <a:pt x="1138" y="202"/>
                    <a:pt x="1138" y="206"/>
                    <a:pt x="1134" y="208"/>
                  </a:cubicBezTo>
                  <a:cubicBezTo>
                    <a:pt x="1131" y="208"/>
                    <a:pt x="1132" y="205"/>
                    <a:pt x="1128" y="206"/>
                  </a:cubicBezTo>
                  <a:cubicBezTo>
                    <a:pt x="1126" y="210"/>
                    <a:pt x="1120" y="210"/>
                    <a:pt x="1121" y="217"/>
                  </a:cubicBezTo>
                  <a:cubicBezTo>
                    <a:pt x="1119" y="217"/>
                    <a:pt x="1115" y="214"/>
                    <a:pt x="1113" y="216"/>
                  </a:cubicBezTo>
                  <a:cubicBezTo>
                    <a:pt x="1114" y="217"/>
                    <a:pt x="1117" y="217"/>
                    <a:pt x="1117" y="220"/>
                  </a:cubicBezTo>
                  <a:cubicBezTo>
                    <a:pt x="1107" y="222"/>
                    <a:pt x="1112" y="211"/>
                    <a:pt x="1104" y="214"/>
                  </a:cubicBezTo>
                  <a:cubicBezTo>
                    <a:pt x="1105" y="219"/>
                    <a:pt x="1110" y="218"/>
                    <a:pt x="1109" y="223"/>
                  </a:cubicBezTo>
                  <a:cubicBezTo>
                    <a:pt x="1111" y="224"/>
                    <a:pt x="1115" y="223"/>
                    <a:pt x="1116" y="226"/>
                  </a:cubicBezTo>
                  <a:cubicBezTo>
                    <a:pt x="1116" y="232"/>
                    <a:pt x="1112" y="232"/>
                    <a:pt x="1114" y="236"/>
                  </a:cubicBezTo>
                  <a:cubicBezTo>
                    <a:pt x="1109" y="229"/>
                    <a:pt x="1104" y="222"/>
                    <a:pt x="1101" y="212"/>
                  </a:cubicBezTo>
                  <a:cubicBezTo>
                    <a:pt x="1092" y="204"/>
                    <a:pt x="1069" y="203"/>
                    <a:pt x="1067" y="215"/>
                  </a:cubicBezTo>
                  <a:cubicBezTo>
                    <a:pt x="1058" y="214"/>
                    <a:pt x="1054" y="213"/>
                    <a:pt x="1046" y="214"/>
                  </a:cubicBezTo>
                  <a:cubicBezTo>
                    <a:pt x="1047" y="217"/>
                    <a:pt x="1046" y="217"/>
                    <a:pt x="1046" y="220"/>
                  </a:cubicBezTo>
                  <a:cubicBezTo>
                    <a:pt x="1048" y="223"/>
                    <a:pt x="1053" y="223"/>
                    <a:pt x="1055" y="226"/>
                  </a:cubicBezTo>
                  <a:cubicBezTo>
                    <a:pt x="1049" y="227"/>
                    <a:pt x="1058" y="234"/>
                    <a:pt x="1052" y="236"/>
                  </a:cubicBezTo>
                  <a:cubicBezTo>
                    <a:pt x="1049" y="236"/>
                    <a:pt x="1049" y="233"/>
                    <a:pt x="1046" y="235"/>
                  </a:cubicBezTo>
                  <a:cubicBezTo>
                    <a:pt x="1044" y="240"/>
                    <a:pt x="1043" y="245"/>
                    <a:pt x="1039" y="249"/>
                  </a:cubicBezTo>
                  <a:cubicBezTo>
                    <a:pt x="1039" y="253"/>
                    <a:pt x="1042" y="255"/>
                    <a:pt x="1041" y="259"/>
                  </a:cubicBezTo>
                  <a:cubicBezTo>
                    <a:pt x="1044" y="263"/>
                    <a:pt x="1051" y="262"/>
                    <a:pt x="1050" y="268"/>
                  </a:cubicBezTo>
                  <a:cubicBezTo>
                    <a:pt x="1045" y="272"/>
                    <a:pt x="1040" y="271"/>
                    <a:pt x="1037" y="278"/>
                  </a:cubicBezTo>
                  <a:cubicBezTo>
                    <a:pt x="1040" y="288"/>
                    <a:pt x="1058" y="283"/>
                    <a:pt x="1065" y="290"/>
                  </a:cubicBezTo>
                  <a:cubicBezTo>
                    <a:pt x="1059" y="293"/>
                    <a:pt x="1050" y="287"/>
                    <a:pt x="1043" y="290"/>
                  </a:cubicBezTo>
                  <a:cubicBezTo>
                    <a:pt x="1040" y="293"/>
                    <a:pt x="1048" y="295"/>
                    <a:pt x="1046" y="297"/>
                  </a:cubicBezTo>
                  <a:cubicBezTo>
                    <a:pt x="1044" y="296"/>
                    <a:pt x="1040" y="295"/>
                    <a:pt x="1039" y="296"/>
                  </a:cubicBezTo>
                  <a:cubicBezTo>
                    <a:pt x="1039" y="301"/>
                    <a:pt x="1048" y="302"/>
                    <a:pt x="1047" y="305"/>
                  </a:cubicBezTo>
                  <a:cubicBezTo>
                    <a:pt x="1035" y="304"/>
                    <a:pt x="1036" y="292"/>
                    <a:pt x="1025" y="291"/>
                  </a:cubicBezTo>
                  <a:cubicBezTo>
                    <a:pt x="1025" y="296"/>
                    <a:pt x="1031" y="294"/>
                    <a:pt x="1031" y="298"/>
                  </a:cubicBezTo>
                  <a:cubicBezTo>
                    <a:pt x="1029" y="307"/>
                    <a:pt x="1036" y="312"/>
                    <a:pt x="1046" y="312"/>
                  </a:cubicBezTo>
                  <a:cubicBezTo>
                    <a:pt x="1050" y="321"/>
                    <a:pt x="1058" y="325"/>
                    <a:pt x="1065" y="330"/>
                  </a:cubicBezTo>
                  <a:cubicBezTo>
                    <a:pt x="1071" y="331"/>
                    <a:pt x="1072" y="322"/>
                    <a:pt x="1075" y="324"/>
                  </a:cubicBezTo>
                  <a:cubicBezTo>
                    <a:pt x="1075" y="327"/>
                    <a:pt x="1072" y="328"/>
                    <a:pt x="1072" y="331"/>
                  </a:cubicBezTo>
                  <a:cubicBezTo>
                    <a:pt x="1074" y="336"/>
                    <a:pt x="1079" y="337"/>
                    <a:pt x="1083" y="340"/>
                  </a:cubicBezTo>
                  <a:cubicBezTo>
                    <a:pt x="1085" y="348"/>
                    <a:pt x="1090" y="352"/>
                    <a:pt x="1090" y="362"/>
                  </a:cubicBezTo>
                  <a:cubicBezTo>
                    <a:pt x="1082" y="361"/>
                    <a:pt x="1076" y="369"/>
                    <a:pt x="1073" y="362"/>
                  </a:cubicBezTo>
                  <a:cubicBezTo>
                    <a:pt x="1077" y="362"/>
                    <a:pt x="1077" y="356"/>
                    <a:pt x="1082" y="356"/>
                  </a:cubicBezTo>
                  <a:cubicBezTo>
                    <a:pt x="1079" y="349"/>
                    <a:pt x="1075" y="342"/>
                    <a:pt x="1071" y="335"/>
                  </a:cubicBezTo>
                  <a:cubicBezTo>
                    <a:pt x="1067" y="335"/>
                    <a:pt x="1065" y="336"/>
                    <a:pt x="1063" y="336"/>
                  </a:cubicBezTo>
                  <a:cubicBezTo>
                    <a:pt x="1052" y="327"/>
                    <a:pt x="1042" y="316"/>
                    <a:pt x="1029" y="309"/>
                  </a:cubicBezTo>
                  <a:cubicBezTo>
                    <a:pt x="1028" y="298"/>
                    <a:pt x="1012" y="293"/>
                    <a:pt x="1002" y="301"/>
                  </a:cubicBezTo>
                  <a:cubicBezTo>
                    <a:pt x="1008" y="306"/>
                    <a:pt x="1011" y="312"/>
                    <a:pt x="1010" y="322"/>
                  </a:cubicBezTo>
                  <a:cubicBezTo>
                    <a:pt x="1017" y="325"/>
                    <a:pt x="1023" y="329"/>
                    <a:pt x="1026" y="336"/>
                  </a:cubicBezTo>
                  <a:cubicBezTo>
                    <a:pt x="1034" y="335"/>
                    <a:pt x="1036" y="340"/>
                    <a:pt x="1045" y="340"/>
                  </a:cubicBezTo>
                  <a:cubicBezTo>
                    <a:pt x="1045" y="343"/>
                    <a:pt x="1048" y="343"/>
                    <a:pt x="1048" y="346"/>
                  </a:cubicBezTo>
                  <a:cubicBezTo>
                    <a:pt x="1029" y="346"/>
                    <a:pt x="1016" y="338"/>
                    <a:pt x="997" y="344"/>
                  </a:cubicBezTo>
                  <a:cubicBezTo>
                    <a:pt x="996" y="350"/>
                    <a:pt x="1002" y="350"/>
                    <a:pt x="1004" y="354"/>
                  </a:cubicBezTo>
                  <a:cubicBezTo>
                    <a:pt x="1004" y="356"/>
                    <a:pt x="1006" y="361"/>
                    <a:pt x="1003" y="361"/>
                  </a:cubicBezTo>
                  <a:cubicBezTo>
                    <a:pt x="999" y="360"/>
                    <a:pt x="1001" y="354"/>
                    <a:pt x="996" y="354"/>
                  </a:cubicBezTo>
                  <a:cubicBezTo>
                    <a:pt x="992" y="355"/>
                    <a:pt x="994" y="361"/>
                    <a:pt x="991" y="362"/>
                  </a:cubicBezTo>
                  <a:cubicBezTo>
                    <a:pt x="988" y="363"/>
                    <a:pt x="988" y="361"/>
                    <a:pt x="985" y="361"/>
                  </a:cubicBezTo>
                  <a:cubicBezTo>
                    <a:pt x="979" y="363"/>
                    <a:pt x="982" y="372"/>
                    <a:pt x="975" y="372"/>
                  </a:cubicBezTo>
                  <a:cubicBezTo>
                    <a:pt x="971" y="369"/>
                    <a:pt x="972" y="362"/>
                    <a:pt x="968" y="361"/>
                  </a:cubicBezTo>
                  <a:cubicBezTo>
                    <a:pt x="965" y="364"/>
                    <a:pt x="964" y="365"/>
                    <a:pt x="965" y="371"/>
                  </a:cubicBezTo>
                  <a:cubicBezTo>
                    <a:pt x="956" y="368"/>
                    <a:pt x="945" y="382"/>
                    <a:pt x="948" y="394"/>
                  </a:cubicBezTo>
                  <a:cubicBezTo>
                    <a:pt x="943" y="398"/>
                    <a:pt x="930" y="396"/>
                    <a:pt x="930" y="386"/>
                  </a:cubicBezTo>
                  <a:cubicBezTo>
                    <a:pt x="932" y="385"/>
                    <a:pt x="935" y="385"/>
                    <a:pt x="937" y="385"/>
                  </a:cubicBezTo>
                  <a:cubicBezTo>
                    <a:pt x="938" y="379"/>
                    <a:pt x="922" y="369"/>
                    <a:pt x="915" y="379"/>
                  </a:cubicBezTo>
                  <a:cubicBezTo>
                    <a:pt x="924" y="378"/>
                    <a:pt x="920" y="391"/>
                    <a:pt x="924" y="397"/>
                  </a:cubicBezTo>
                  <a:cubicBezTo>
                    <a:pt x="925" y="399"/>
                    <a:pt x="929" y="398"/>
                    <a:pt x="931" y="400"/>
                  </a:cubicBezTo>
                  <a:cubicBezTo>
                    <a:pt x="930" y="403"/>
                    <a:pt x="934" y="407"/>
                    <a:pt x="931" y="408"/>
                  </a:cubicBezTo>
                  <a:cubicBezTo>
                    <a:pt x="927" y="410"/>
                    <a:pt x="924" y="403"/>
                    <a:pt x="917" y="403"/>
                  </a:cubicBezTo>
                  <a:cubicBezTo>
                    <a:pt x="917" y="413"/>
                    <a:pt x="909" y="415"/>
                    <a:pt x="907" y="423"/>
                  </a:cubicBezTo>
                  <a:cubicBezTo>
                    <a:pt x="910" y="427"/>
                    <a:pt x="916" y="427"/>
                    <a:pt x="917" y="433"/>
                  </a:cubicBezTo>
                  <a:cubicBezTo>
                    <a:pt x="910" y="438"/>
                    <a:pt x="900" y="431"/>
                    <a:pt x="895" y="427"/>
                  </a:cubicBezTo>
                  <a:cubicBezTo>
                    <a:pt x="892" y="428"/>
                    <a:pt x="891" y="431"/>
                    <a:pt x="889" y="433"/>
                  </a:cubicBezTo>
                  <a:cubicBezTo>
                    <a:pt x="892" y="437"/>
                    <a:pt x="896" y="440"/>
                    <a:pt x="903" y="441"/>
                  </a:cubicBezTo>
                  <a:cubicBezTo>
                    <a:pt x="902" y="442"/>
                    <a:pt x="904" y="446"/>
                    <a:pt x="902" y="446"/>
                  </a:cubicBezTo>
                  <a:cubicBezTo>
                    <a:pt x="892" y="446"/>
                    <a:pt x="891" y="438"/>
                    <a:pt x="881" y="441"/>
                  </a:cubicBezTo>
                  <a:cubicBezTo>
                    <a:pt x="879" y="433"/>
                    <a:pt x="874" y="429"/>
                    <a:pt x="878" y="422"/>
                  </a:cubicBezTo>
                  <a:cubicBezTo>
                    <a:pt x="871" y="414"/>
                    <a:pt x="858" y="414"/>
                    <a:pt x="856" y="403"/>
                  </a:cubicBezTo>
                  <a:cubicBezTo>
                    <a:pt x="858" y="408"/>
                    <a:pt x="864" y="406"/>
                    <a:pt x="868" y="407"/>
                  </a:cubicBezTo>
                  <a:cubicBezTo>
                    <a:pt x="870" y="408"/>
                    <a:pt x="872" y="412"/>
                    <a:pt x="875" y="413"/>
                  </a:cubicBezTo>
                  <a:cubicBezTo>
                    <a:pt x="877" y="414"/>
                    <a:pt x="883" y="412"/>
                    <a:pt x="887" y="413"/>
                  </a:cubicBezTo>
                  <a:cubicBezTo>
                    <a:pt x="890" y="414"/>
                    <a:pt x="892" y="416"/>
                    <a:pt x="894" y="416"/>
                  </a:cubicBezTo>
                  <a:cubicBezTo>
                    <a:pt x="904" y="416"/>
                    <a:pt x="913" y="409"/>
                    <a:pt x="913" y="403"/>
                  </a:cubicBezTo>
                  <a:cubicBezTo>
                    <a:pt x="913" y="396"/>
                    <a:pt x="905" y="394"/>
                    <a:pt x="903" y="388"/>
                  </a:cubicBezTo>
                  <a:cubicBezTo>
                    <a:pt x="891" y="388"/>
                    <a:pt x="884" y="379"/>
                    <a:pt x="874" y="376"/>
                  </a:cubicBezTo>
                  <a:cubicBezTo>
                    <a:pt x="865" y="373"/>
                    <a:pt x="854" y="378"/>
                    <a:pt x="850" y="372"/>
                  </a:cubicBezTo>
                  <a:cubicBezTo>
                    <a:pt x="849" y="369"/>
                    <a:pt x="851" y="369"/>
                    <a:pt x="851" y="366"/>
                  </a:cubicBezTo>
                  <a:cubicBezTo>
                    <a:pt x="847" y="366"/>
                    <a:pt x="846" y="364"/>
                    <a:pt x="842" y="364"/>
                  </a:cubicBezTo>
                  <a:cubicBezTo>
                    <a:pt x="843" y="370"/>
                    <a:pt x="834" y="372"/>
                    <a:pt x="832" y="368"/>
                  </a:cubicBezTo>
                  <a:cubicBezTo>
                    <a:pt x="832" y="364"/>
                    <a:pt x="837" y="365"/>
                    <a:pt x="837" y="361"/>
                  </a:cubicBezTo>
                  <a:cubicBezTo>
                    <a:pt x="834" y="358"/>
                    <a:pt x="831" y="356"/>
                    <a:pt x="826" y="355"/>
                  </a:cubicBezTo>
                  <a:cubicBezTo>
                    <a:pt x="823" y="356"/>
                    <a:pt x="825" y="361"/>
                    <a:pt x="822" y="361"/>
                  </a:cubicBezTo>
                  <a:cubicBezTo>
                    <a:pt x="824" y="356"/>
                    <a:pt x="822" y="351"/>
                    <a:pt x="816" y="352"/>
                  </a:cubicBezTo>
                  <a:cubicBezTo>
                    <a:pt x="816" y="356"/>
                    <a:pt x="816" y="361"/>
                    <a:pt x="813" y="362"/>
                  </a:cubicBezTo>
                  <a:cubicBezTo>
                    <a:pt x="811" y="362"/>
                    <a:pt x="814" y="357"/>
                    <a:pt x="811" y="356"/>
                  </a:cubicBezTo>
                  <a:cubicBezTo>
                    <a:pt x="809" y="358"/>
                    <a:pt x="808" y="365"/>
                    <a:pt x="806" y="363"/>
                  </a:cubicBezTo>
                  <a:cubicBezTo>
                    <a:pt x="806" y="359"/>
                    <a:pt x="810" y="357"/>
                    <a:pt x="809" y="353"/>
                  </a:cubicBezTo>
                  <a:cubicBezTo>
                    <a:pt x="801" y="353"/>
                    <a:pt x="797" y="359"/>
                    <a:pt x="793" y="364"/>
                  </a:cubicBezTo>
                  <a:cubicBezTo>
                    <a:pt x="788" y="358"/>
                    <a:pt x="788" y="369"/>
                    <a:pt x="781" y="367"/>
                  </a:cubicBezTo>
                  <a:cubicBezTo>
                    <a:pt x="781" y="370"/>
                    <a:pt x="781" y="373"/>
                    <a:pt x="778" y="373"/>
                  </a:cubicBezTo>
                  <a:cubicBezTo>
                    <a:pt x="775" y="373"/>
                    <a:pt x="779" y="366"/>
                    <a:pt x="775" y="368"/>
                  </a:cubicBezTo>
                  <a:cubicBezTo>
                    <a:pt x="772" y="369"/>
                    <a:pt x="773" y="373"/>
                    <a:pt x="770" y="374"/>
                  </a:cubicBezTo>
                  <a:cubicBezTo>
                    <a:pt x="770" y="370"/>
                    <a:pt x="773" y="368"/>
                    <a:pt x="770" y="365"/>
                  </a:cubicBezTo>
                  <a:cubicBezTo>
                    <a:pt x="767" y="375"/>
                    <a:pt x="757" y="379"/>
                    <a:pt x="754" y="389"/>
                  </a:cubicBezTo>
                  <a:cubicBezTo>
                    <a:pt x="750" y="386"/>
                    <a:pt x="749" y="392"/>
                    <a:pt x="745" y="391"/>
                  </a:cubicBezTo>
                  <a:cubicBezTo>
                    <a:pt x="744" y="394"/>
                    <a:pt x="746" y="394"/>
                    <a:pt x="746" y="397"/>
                  </a:cubicBezTo>
                  <a:cubicBezTo>
                    <a:pt x="740" y="398"/>
                    <a:pt x="738" y="403"/>
                    <a:pt x="733" y="405"/>
                  </a:cubicBezTo>
                  <a:cubicBezTo>
                    <a:pt x="734" y="414"/>
                    <a:pt x="722" y="414"/>
                    <a:pt x="726" y="422"/>
                  </a:cubicBezTo>
                  <a:cubicBezTo>
                    <a:pt x="725" y="423"/>
                    <a:pt x="722" y="423"/>
                    <a:pt x="721" y="424"/>
                  </a:cubicBezTo>
                  <a:cubicBezTo>
                    <a:pt x="721" y="428"/>
                    <a:pt x="722" y="429"/>
                    <a:pt x="721" y="432"/>
                  </a:cubicBezTo>
                  <a:cubicBezTo>
                    <a:pt x="715" y="431"/>
                    <a:pt x="717" y="437"/>
                    <a:pt x="713" y="438"/>
                  </a:cubicBezTo>
                  <a:cubicBezTo>
                    <a:pt x="708" y="436"/>
                    <a:pt x="703" y="444"/>
                    <a:pt x="700" y="448"/>
                  </a:cubicBezTo>
                  <a:cubicBezTo>
                    <a:pt x="685" y="441"/>
                    <a:pt x="686" y="463"/>
                    <a:pt x="674" y="460"/>
                  </a:cubicBezTo>
                  <a:cubicBezTo>
                    <a:pt x="672" y="463"/>
                    <a:pt x="677" y="464"/>
                    <a:pt x="674" y="466"/>
                  </a:cubicBezTo>
                  <a:cubicBezTo>
                    <a:pt x="667" y="464"/>
                    <a:pt x="658" y="469"/>
                    <a:pt x="659" y="480"/>
                  </a:cubicBezTo>
                  <a:cubicBezTo>
                    <a:pt x="660" y="483"/>
                    <a:pt x="665" y="481"/>
                    <a:pt x="665" y="484"/>
                  </a:cubicBezTo>
                  <a:cubicBezTo>
                    <a:pt x="661" y="484"/>
                    <a:pt x="660" y="482"/>
                    <a:pt x="656" y="483"/>
                  </a:cubicBezTo>
                  <a:cubicBezTo>
                    <a:pt x="657" y="494"/>
                    <a:pt x="657" y="503"/>
                    <a:pt x="649" y="507"/>
                  </a:cubicBezTo>
                  <a:cubicBezTo>
                    <a:pt x="650" y="510"/>
                    <a:pt x="656" y="508"/>
                    <a:pt x="656" y="512"/>
                  </a:cubicBezTo>
                  <a:cubicBezTo>
                    <a:pt x="655" y="516"/>
                    <a:pt x="651" y="515"/>
                    <a:pt x="649" y="516"/>
                  </a:cubicBezTo>
                  <a:cubicBezTo>
                    <a:pt x="648" y="524"/>
                    <a:pt x="655" y="525"/>
                    <a:pt x="656" y="532"/>
                  </a:cubicBezTo>
                  <a:cubicBezTo>
                    <a:pt x="674" y="538"/>
                    <a:pt x="679" y="519"/>
                    <a:pt x="694" y="516"/>
                  </a:cubicBezTo>
                  <a:cubicBezTo>
                    <a:pt x="694" y="518"/>
                    <a:pt x="698" y="517"/>
                    <a:pt x="698" y="520"/>
                  </a:cubicBezTo>
                  <a:cubicBezTo>
                    <a:pt x="698" y="527"/>
                    <a:pt x="696" y="531"/>
                    <a:pt x="701" y="534"/>
                  </a:cubicBezTo>
                  <a:cubicBezTo>
                    <a:pt x="694" y="545"/>
                    <a:pt x="704" y="552"/>
                    <a:pt x="706" y="563"/>
                  </a:cubicBezTo>
                  <a:cubicBezTo>
                    <a:pt x="701" y="569"/>
                    <a:pt x="706" y="575"/>
                    <a:pt x="707" y="583"/>
                  </a:cubicBezTo>
                  <a:cubicBezTo>
                    <a:pt x="712" y="582"/>
                    <a:pt x="714" y="584"/>
                    <a:pt x="718" y="584"/>
                  </a:cubicBezTo>
                  <a:cubicBezTo>
                    <a:pt x="719" y="576"/>
                    <a:pt x="724" y="566"/>
                    <a:pt x="736" y="572"/>
                  </a:cubicBezTo>
                  <a:cubicBezTo>
                    <a:pt x="742" y="561"/>
                    <a:pt x="746" y="546"/>
                    <a:pt x="746" y="533"/>
                  </a:cubicBezTo>
                  <a:cubicBezTo>
                    <a:pt x="753" y="533"/>
                    <a:pt x="752" y="524"/>
                    <a:pt x="759" y="527"/>
                  </a:cubicBezTo>
                  <a:cubicBezTo>
                    <a:pt x="765" y="519"/>
                    <a:pt x="768" y="509"/>
                    <a:pt x="760" y="500"/>
                  </a:cubicBezTo>
                  <a:cubicBezTo>
                    <a:pt x="757" y="500"/>
                    <a:pt x="753" y="501"/>
                    <a:pt x="753" y="499"/>
                  </a:cubicBezTo>
                  <a:cubicBezTo>
                    <a:pt x="752" y="477"/>
                    <a:pt x="758" y="459"/>
                    <a:pt x="779" y="456"/>
                  </a:cubicBezTo>
                  <a:cubicBezTo>
                    <a:pt x="785" y="447"/>
                    <a:pt x="785" y="438"/>
                    <a:pt x="786" y="427"/>
                  </a:cubicBezTo>
                  <a:cubicBezTo>
                    <a:pt x="794" y="420"/>
                    <a:pt x="802" y="425"/>
                    <a:pt x="809" y="427"/>
                  </a:cubicBezTo>
                  <a:cubicBezTo>
                    <a:pt x="809" y="430"/>
                    <a:pt x="812" y="430"/>
                    <a:pt x="811" y="433"/>
                  </a:cubicBezTo>
                  <a:cubicBezTo>
                    <a:pt x="806" y="442"/>
                    <a:pt x="799" y="447"/>
                    <a:pt x="793" y="453"/>
                  </a:cubicBezTo>
                  <a:cubicBezTo>
                    <a:pt x="791" y="455"/>
                    <a:pt x="792" y="458"/>
                    <a:pt x="791" y="459"/>
                  </a:cubicBezTo>
                  <a:cubicBezTo>
                    <a:pt x="788" y="463"/>
                    <a:pt x="786" y="462"/>
                    <a:pt x="785" y="464"/>
                  </a:cubicBezTo>
                  <a:cubicBezTo>
                    <a:pt x="781" y="472"/>
                    <a:pt x="786" y="475"/>
                    <a:pt x="786" y="486"/>
                  </a:cubicBezTo>
                  <a:cubicBezTo>
                    <a:pt x="787" y="491"/>
                    <a:pt x="784" y="496"/>
                    <a:pt x="785" y="500"/>
                  </a:cubicBezTo>
                  <a:cubicBezTo>
                    <a:pt x="787" y="505"/>
                    <a:pt x="792" y="505"/>
                    <a:pt x="796" y="507"/>
                  </a:cubicBezTo>
                  <a:cubicBezTo>
                    <a:pt x="800" y="509"/>
                    <a:pt x="800" y="512"/>
                    <a:pt x="803" y="513"/>
                  </a:cubicBezTo>
                  <a:cubicBezTo>
                    <a:pt x="812" y="515"/>
                    <a:pt x="820" y="506"/>
                    <a:pt x="830" y="503"/>
                  </a:cubicBezTo>
                  <a:cubicBezTo>
                    <a:pt x="836" y="502"/>
                    <a:pt x="840" y="505"/>
                    <a:pt x="845" y="500"/>
                  </a:cubicBezTo>
                  <a:cubicBezTo>
                    <a:pt x="846" y="505"/>
                    <a:pt x="850" y="506"/>
                    <a:pt x="853" y="509"/>
                  </a:cubicBezTo>
                  <a:cubicBezTo>
                    <a:pt x="850" y="513"/>
                    <a:pt x="844" y="514"/>
                    <a:pt x="842" y="519"/>
                  </a:cubicBezTo>
                  <a:cubicBezTo>
                    <a:pt x="829" y="513"/>
                    <a:pt x="812" y="517"/>
                    <a:pt x="804" y="524"/>
                  </a:cubicBezTo>
                  <a:cubicBezTo>
                    <a:pt x="801" y="535"/>
                    <a:pt x="809" y="536"/>
                    <a:pt x="813" y="539"/>
                  </a:cubicBezTo>
                  <a:cubicBezTo>
                    <a:pt x="809" y="545"/>
                    <a:pt x="818" y="554"/>
                    <a:pt x="812" y="558"/>
                  </a:cubicBezTo>
                  <a:cubicBezTo>
                    <a:pt x="801" y="559"/>
                    <a:pt x="805" y="547"/>
                    <a:pt x="797" y="547"/>
                  </a:cubicBezTo>
                  <a:cubicBezTo>
                    <a:pt x="791" y="546"/>
                    <a:pt x="784" y="559"/>
                    <a:pt x="784" y="563"/>
                  </a:cubicBezTo>
                  <a:cubicBezTo>
                    <a:pt x="782" y="573"/>
                    <a:pt x="788" y="585"/>
                    <a:pt x="786" y="592"/>
                  </a:cubicBezTo>
                  <a:cubicBezTo>
                    <a:pt x="783" y="594"/>
                    <a:pt x="776" y="592"/>
                    <a:pt x="773" y="594"/>
                  </a:cubicBezTo>
                  <a:cubicBezTo>
                    <a:pt x="779" y="604"/>
                    <a:pt x="761" y="606"/>
                    <a:pt x="761" y="596"/>
                  </a:cubicBezTo>
                  <a:cubicBezTo>
                    <a:pt x="746" y="591"/>
                    <a:pt x="741" y="603"/>
                    <a:pt x="730" y="604"/>
                  </a:cubicBezTo>
                  <a:cubicBezTo>
                    <a:pt x="721" y="605"/>
                    <a:pt x="719" y="607"/>
                    <a:pt x="714" y="611"/>
                  </a:cubicBezTo>
                  <a:cubicBezTo>
                    <a:pt x="712" y="605"/>
                    <a:pt x="707" y="601"/>
                    <a:pt x="700" y="598"/>
                  </a:cubicBezTo>
                  <a:cubicBezTo>
                    <a:pt x="695" y="601"/>
                    <a:pt x="689" y="602"/>
                    <a:pt x="684" y="604"/>
                  </a:cubicBezTo>
                  <a:cubicBezTo>
                    <a:pt x="682" y="602"/>
                    <a:pt x="684" y="598"/>
                    <a:pt x="685" y="595"/>
                  </a:cubicBezTo>
                  <a:cubicBezTo>
                    <a:pt x="677" y="595"/>
                    <a:pt x="677" y="595"/>
                    <a:pt x="677" y="595"/>
                  </a:cubicBezTo>
                  <a:cubicBezTo>
                    <a:pt x="669" y="590"/>
                    <a:pt x="675" y="581"/>
                    <a:pt x="674" y="573"/>
                  </a:cubicBezTo>
                  <a:cubicBezTo>
                    <a:pt x="681" y="572"/>
                    <a:pt x="682" y="565"/>
                    <a:pt x="687" y="562"/>
                  </a:cubicBezTo>
                  <a:cubicBezTo>
                    <a:pt x="688" y="558"/>
                    <a:pt x="682" y="561"/>
                    <a:pt x="683" y="557"/>
                  </a:cubicBezTo>
                  <a:cubicBezTo>
                    <a:pt x="683" y="551"/>
                    <a:pt x="690" y="549"/>
                    <a:pt x="687" y="542"/>
                  </a:cubicBezTo>
                  <a:cubicBezTo>
                    <a:pt x="678" y="540"/>
                    <a:pt x="680" y="550"/>
                    <a:pt x="673" y="551"/>
                  </a:cubicBezTo>
                  <a:cubicBezTo>
                    <a:pt x="671" y="551"/>
                    <a:pt x="673" y="548"/>
                    <a:pt x="672" y="547"/>
                  </a:cubicBezTo>
                  <a:cubicBezTo>
                    <a:pt x="669" y="547"/>
                    <a:pt x="667" y="549"/>
                    <a:pt x="665" y="551"/>
                  </a:cubicBezTo>
                  <a:cubicBezTo>
                    <a:pt x="665" y="555"/>
                    <a:pt x="669" y="554"/>
                    <a:pt x="668" y="557"/>
                  </a:cubicBezTo>
                  <a:cubicBezTo>
                    <a:pt x="653" y="559"/>
                    <a:pt x="665" y="577"/>
                    <a:pt x="660" y="583"/>
                  </a:cubicBezTo>
                  <a:cubicBezTo>
                    <a:pt x="664" y="589"/>
                    <a:pt x="662" y="595"/>
                    <a:pt x="662" y="601"/>
                  </a:cubicBezTo>
                  <a:cubicBezTo>
                    <a:pt x="657" y="602"/>
                    <a:pt x="657" y="607"/>
                    <a:pt x="653" y="608"/>
                  </a:cubicBezTo>
                  <a:cubicBezTo>
                    <a:pt x="650" y="607"/>
                    <a:pt x="650" y="602"/>
                    <a:pt x="644" y="603"/>
                  </a:cubicBezTo>
                  <a:cubicBezTo>
                    <a:pt x="642" y="604"/>
                    <a:pt x="643" y="609"/>
                    <a:pt x="641" y="609"/>
                  </a:cubicBezTo>
                  <a:cubicBezTo>
                    <a:pt x="636" y="607"/>
                    <a:pt x="631" y="605"/>
                    <a:pt x="627" y="606"/>
                  </a:cubicBezTo>
                  <a:cubicBezTo>
                    <a:pt x="614" y="609"/>
                    <a:pt x="610" y="628"/>
                    <a:pt x="599" y="634"/>
                  </a:cubicBezTo>
                  <a:cubicBezTo>
                    <a:pt x="598" y="635"/>
                    <a:pt x="595" y="634"/>
                    <a:pt x="593" y="635"/>
                  </a:cubicBezTo>
                  <a:cubicBezTo>
                    <a:pt x="585" y="638"/>
                    <a:pt x="582" y="643"/>
                    <a:pt x="571" y="637"/>
                  </a:cubicBezTo>
                  <a:cubicBezTo>
                    <a:pt x="575" y="632"/>
                    <a:pt x="569" y="631"/>
                    <a:pt x="569" y="627"/>
                  </a:cubicBezTo>
                  <a:cubicBezTo>
                    <a:pt x="575" y="622"/>
                    <a:pt x="587" y="619"/>
                    <a:pt x="585" y="610"/>
                  </a:cubicBezTo>
                  <a:cubicBezTo>
                    <a:pt x="584" y="604"/>
                    <a:pt x="575" y="603"/>
                    <a:pt x="570" y="604"/>
                  </a:cubicBezTo>
                  <a:cubicBezTo>
                    <a:pt x="571" y="601"/>
                    <a:pt x="574" y="600"/>
                    <a:pt x="574" y="596"/>
                  </a:cubicBezTo>
                  <a:cubicBezTo>
                    <a:pt x="569" y="592"/>
                    <a:pt x="574" y="585"/>
                    <a:pt x="572" y="578"/>
                  </a:cubicBezTo>
                  <a:cubicBezTo>
                    <a:pt x="571" y="573"/>
                    <a:pt x="567" y="571"/>
                    <a:pt x="567" y="567"/>
                  </a:cubicBezTo>
                  <a:cubicBezTo>
                    <a:pt x="566" y="562"/>
                    <a:pt x="570" y="559"/>
                    <a:pt x="569" y="554"/>
                  </a:cubicBezTo>
                  <a:cubicBezTo>
                    <a:pt x="569" y="550"/>
                    <a:pt x="565" y="548"/>
                    <a:pt x="563" y="546"/>
                  </a:cubicBezTo>
                  <a:cubicBezTo>
                    <a:pt x="569" y="538"/>
                    <a:pt x="578" y="533"/>
                    <a:pt x="582" y="523"/>
                  </a:cubicBezTo>
                  <a:cubicBezTo>
                    <a:pt x="576" y="521"/>
                    <a:pt x="569" y="520"/>
                    <a:pt x="565" y="517"/>
                  </a:cubicBezTo>
                  <a:cubicBezTo>
                    <a:pt x="569" y="513"/>
                    <a:pt x="577" y="513"/>
                    <a:pt x="576" y="504"/>
                  </a:cubicBezTo>
                  <a:cubicBezTo>
                    <a:pt x="569" y="505"/>
                    <a:pt x="566" y="505"/>
                    <a:pt x="562" y="502"/>
                  </a:cubicBezTo>
                  <a:cubicBezTo>
                    <a:pt x="557" y="506"/>
                    <a:pt x="556" y="513"/>
                    <a:pt x="548" y="514"/>
                  </a:cubicBezTo>
                  <a:cubicBezTo>
                    <a:pt x="551" y="528"/>
                    <a:pt x="537" y="526"/>
                    <a:pt x="536" y="536"/>
                  </a:cubicBezTo>
                  <a:cubicBezTo>
                    <a:pt x="539" y="537"/>
                    <a:pt x="541" y="531"/>
                    <a:pt x="543" y="534"/>
                  </a:cubicBezTo>
                  <a:cubicBezTo>
                    <a:pt x="538" y="536"/>
                    <a:pt x="538" y="543"/>
                    <a:pt x="535" y="547"/>
                  </a:cubicBezTo>
                  <a:cubicBezTo>
                    <a:pt x="533" y="546"/>
                    <a:pt x="535" y="540"/>
                    <a:pt x="532" y="541"/>
                  </a:cubicBezTo>
                  <a:cubicBezTo>
                    <a:pt x="525" y="544"/>
                    <a:pt x="535" y="547"/>
                    <a:pt x="531" y="552"/>
                  </a:cubicBezTo>
                  <a:cubicBezTo>
                    <a:pt x="535" y="553"/>
                    <a:pt x="533" y="549"/>
                    <a:pt x="536" y="548"/>
                  </a:cubicBezTo>
                  <a:cubicBezTo>
                    <a:pt x="535" y="552"/>
                    <a:pt x="539" y="550"/>
                    <a:pt x="540" y="552"/>
                  </a:cubicBezTo>
                  <a:cubicBezTo>
                    <a:pt x="538" y="556"/>
                    <a:pt x="531" y="558"/>
                    <a:pt x="534" y="563"/>
                  </a:cubicBezTo>
                  <a:cubicBezTo>
                    <a:pt x="538" y="565"/>
                    <a:pt x="545" y="563"/>
                    <a:pt x="549" y="563"/>
                  </a:cubicBezTo>
                  <a:cubicBezTo>
                    <a:pt x="548" y="566"/>
                    <a:pt x="543" y="566"/>
                    <a:pt x="545" y="572"/>
                  </a:cubicBezTo>
                  <a:cubicBezTo>
                    <a:pt x="545" y="576"/>
                    <a:pt x="549" y="575"/>
                    <a:pt x="548" y="578"/>
                  </a:cubicBezTo>
                  <a:cubicBezTo>
                    <a:pt x="546" y="583"/>
                    <a:pt x="544" y="587"/>
                    <a:pt x="541" y="591"/>
                  </a:cubicBezTo>
                  <a:cubicBezTo>
                    <a:pt x="536" y="589"/>
                    <a:pt x="533" y="585"/>
                    <a:pt x="526" y="585"/>
                  </a:cubicBezTo>
                  <a:cubicBezTo>
                    <a:pt x="528" y="590"/>
                    <a:pt x="524" y="590"/>
                    <a:pt x="523" y="593"/>
                  </a:cubicBezTo>
                  <a:cubicBezTo>
                    <a:pt x="523" y="596"/>
                    <a:pt x="529" y="593"/>
                    <a:pt x="528" y="597"/>
                  </a:cubicBezTo>
                  <a:cubicBezTo>
                    <a:pt x="525" y="603"/>
                    <a:pt x="521" y="606"/>
                    <a:pt x="513" y="606"/>
                  </a:cubicBezTo>
                  <a:cubicBezTo>
                    <a:pt x="513" y="609"/>
                    <a:pt x="510" y="609"/>
                    <a:pt x="511" y="613"/>
                  </a:cubicBezTo>
                  <a:cubicBezTo>
                    <a:pt x="513" y="616"/>
                    <a:pt x="514" y="613"/>
                    <a:pt x="518" y="613"/>
                  </a:cubicBezTo>
                  <a:cubicBezTo>
                    <a:pt x="520" y="618"/>
                    <a:pt x="525" y="619"/>
                    <a:pt x="529" y="622"/>
                  </a:cubicBezTo>
                  <a:cubicBezTo>
                    <a:pt x="525" y="624"/>
                    <a:pt x="521" y="621"/>
                    <a:pt x="518" y="621"/>
                  </a:cubicBezTo>
                  <a:cubicBezTo>
                    <a:pt x="512" y="622"/>
                    <a:pt x="511" y="626"/>
                    <a:pt x="505" y="630"/>
                  </a:cubicBezTo>
                  <a:cubicBezTo>
                    <a:pt x="506" y="630"/>
                    <a:pt x="503" y="629"/>
                    <a:pt x="502" y="629"/>
                  </a:cubicBezTo>
                  <a:cubicBezTo>
                    <a:pt x="499" y="631"/>
                    <a:pt x="495" y="635"/>
                    <a:pt x="495" y="638"/>
                  </a:cubicBezTo>
                  <a:cubicBezTo>
                    <a:pt x="499" y="642"/>
                    <a:pt x="503" y="636"/>
                    <a:pt x="507" y="635"/>
                  </a:cubicBezTo>
                  <a:cubicBezTo>
                    <a:pt x="510" y="636"/>
                    <a:pt x="513" y="637"/>
                    <a:pt x="514" y="641"/>
                  </a:cubicBezTo>
                  <a:cubicBezTo>
                    <a:pt x="518" y="639"/>
                    <a:pt x="521" y="635"/>
                    <a:pt x="524" y="633"/>
                  </a:cubicBezTo>
                  <a:cubicBezTo>
                    <a:pt x="528" y="642"/>
                    <a:pt x="537" y="634"/>
                    <a:pt x="543" y="641"/>
                  </a:cubicBezTo>
                  <a:cubicBezTo>
                    <a:pt x="547" y="635"/>
                    <a:pt x="564" y="645"/>
                    <a:pt x="571" y="638"/>
                  </a:cubicBezTo>
                  <a:cubicBezTo>
                    <a:pt x="577" y="660"/>
                    <a:pt x="554" y="650"/>
                    <a:pt x="548" y="664"/>
                  </a:cubicBezTo>
                  <a:cubicBezTo>
                    <a:pt x="536" y="667"/>
                    <a:pt x="541" y="653"/>
                    <a:pt x="531" y="653"/>
                  </a:cubicBezTo>
                  <a:cubicBezTo>
                    <a:pt x="531" y="660"/>
                    <a:pt x="534" y="667"/>
                    <a:pt x="528" y="669"/>
                  </a:cubicBezTo>
                  <a:cubicBezTo>
                    <a:pt x="523" y="669"/>
                    <a:pt x="521" y="667"/>
                    <a:pt x="515" y="667"/>
                  </a:cubicBezTo>
                  <a:cubicBezTo>
                    <a:pt x="515" y="659"/>
                    <a:pt x="499" y="663"/>
                    <a:pt x="493" y="665"/>
                  </a:cubicBezTo>
                  <a:cubicBezTo>
                    <a:pt x="492" y="668"/>
                    <a:pt x="494" y="667"/>
                    <a:pt x="494" y="670"/>
                  </a:cubicBezTo>
                  <a:cubicBezTo>
                    <a:pt x="491" y="670"/>
                    <a:pt x="488" y="670"/>
                    <a:pt x="489" y="673"/>
                  </a:cubicBezTo>
                  <a:cubicBezTo>
                    <a:pt x="495" y="682"/>
                    <a:pt x="508" y="683"/>
                    <a:pt x="511" y="693"/>
                  </a:cubicBezTo>
                  <a:cubicBezTo>
                    <a:pt x="513" y="701"/>
                    <a:pt x="509" y="709"/>
                    <a:pt x="517" y="715"/>
                  </a:cubicBezTo>
                  <a:cubicBezTo>
                    <a:pt x="514" y="733"/>
                    <a:pt x="506" y="749"/>
                    <a:pt x="496" y="762"/>
                  </a:cubicBezTo>
                  <a:cubicBezTo>
                    <a:pt x="487" y="762"/>
                    <a:pt x="481" y="756"/>
                    <a:pt x="473" y="754"/>
                  </a:cubicBezTo>
                  <a:cubicBezTo>
                    <a:pt x="469" y="753"/>
                    <a:pt x="464" y="755"/>
                    <a:pt x="460" y="752"/>
                  </a:cubicBezTo>
                  <a:cubicBezTo>
                    <a:pt x="458" y="751"/>
                    <a:pt x="458" y="747"/>
                    <a:pt x="456" y="746"/>
                  </a:cubicBezTo>
                  <a:cubicBezTo>
                    <a:pt x="448" y="740"/>
                    <a:pt x="434" y="744"/>
                    <a:pt x="427" y="734"/>
                  </a:cubicBezTo>
                  <a:cubicBezTo>
                    <a:pt x="422" y="737"/>
                    <a:pt x="413" y="736"/>
                    <a:pt x="406" y="738"/>
                  </a:cubicBezTo>
                  <a:cubicBezTo>
                    <a:pt x="404" y="742"/>
                    <a:pt x="405" y="745"/>
                    <a:pt x="406" y="751"/>
                  </a:cubicBezTo>
                  <a:cubicBezTo>
                    <a:pt x="401" y="762"/>
                    <a:pt x="400" y="777"/>
                    <a:pt x="390" y="788"/>
                  </a:cubicBezTo>
                  <a:cubicBezTo>
                    <a:pt x="384" y="796"/>
                    <a:pt x="375" y="803"/>
                    <a:pt x="375" y="811"/>
                  </a:cubicBezTo>
                  <a:cubicBezTo>
                    <a:pt x="375" y="814"/>
                    <a:pt x="378" y="817"/>
                    <a:pt x="378" y="819"/>
                  </a:cubicBezTo>
                  <a:cubicBezTo>
                    <a:pt x="379" y="828"/>
                    <a:pt x="371" y="833"/>
                    <a:pt x="370" y="843"/>
                  </a:cubicBezTo>
                  <a:cubicBezTo>
                    <a:pt x="379" y="846"/>
                    <a:pt x="382" y="852"/>
                    <a:pt x="393" y="849"/>
                  </a:cubicBezTo>
                  <a:cubicBezTo>
                    <a:pt x="402" y="856"/>
                    <a:pt x="393" y="874"/>
                    <a:pt x="405" y="876"/>
                  </a:cubicBezTo>
                  <a:cubicBezTo>
                    <a:pt x="408" y="876"/>
                    <a:pt x="411" y="873"/>
                    <a:pt x="415" y="872"/>
                  </a:cubicBezTo>
                  <a:cubicBezTo>
                    <a:pt x="430" y="868"/>
                    <a:pt x="441" y="878"/>
                    <a:pt x="456" y="880"/>
                  </a:cubicBezTo>
                  <a:cubicBezTo>
                    <a:pt x="462" y="874"/>
                    <a:pt x="466" y="865"/>
                    <a:pt x="478" y="868"/>
                  </a:cubicBezTo>
                  <a:cubicBezTo>
                    <a:pt x="480" y="860"/>
                    <a:pt x="484" y="854"/>
                    <a:pt x="495" y="855"/>
                  </a:cubicBezTo>
                  <a:cubicBezTo>
                    <a:pt x="498" y="848"/>
                    <a:pt x="491" y="846"/>
                    <a:pt x="491" y="840"/>
                  </a:cubicBezTo>
                  <a:cubicBezTo>
                    <a:pt x="495" y="828"/>
                    <a:pt x="510" y="825"/>
                    <a:pt x="517" y="814"/>
                  </a:cubicBezTo>
                  <a:cubicBezTo>
                    <a:pt x="528" y="813"/>
                    <a:pt x="539" y="811"/>
                    <a:pt x="548" y="806"/>
                  </a:cubicBezTo>
                  <a:cubicBezTo>
                    <a:pt x="552" y="801"/>
                    <a:pt x="551" y="797"/>
                    <a:pt x="549" y="790"/>
                  </a:cubicBezTo>
                  <a:cubicBezTo>
                    <a:pt x="554" y="784"/>
                    <a:pt x="558" y="779"/>
                    <a:pt x="568" y="778"/>
                  </a:cubicBezTo>
                  <a:cubicBezTo>
                    <a:pt x="572" y="779"/>
                    <a:pt x="572" y="783"/>
                    <a:pt x="579" y="782"/>
                  </a:cubicBezTo>
                  <a:cubicBezTo>
                    <a:pt x="584" y="784"/>
                    <a:pt x="586" y="795"/>
                    <a:pt x="596" y="792"/>
                  </a:cubicBezTo>
                  <a:cubicBezTo>
                    <a:pt x="599" y="792"/>
                    <a:pt x="600" y="785"/>
                    <a:pt x="606" y="783"/>
                  </a:cubicBezTo>
                  <a:cubicBezTo>
                    <a:pt x="609" y="781"/>
                    <a:pt x="613" y="783"/>
                    <a:pt x="617" y="782"/>
                  </a:cubicBezTo>
                  <a:cubicBezTo>
                    <a:pt x="622" y="779"/>
                    <a:pt x="624" y="773"/>
                    <a:pt x="630" y="773"/>
                  </a:cubicBezTo>
                  <a:cubicBezTo>
                    <a:pt x="641" y="773"/>
                    <a:pt x="650" y="785"/>
                    <a:pt x="647" y="802"/>
                  </a:cubicBezTo>
                  <a:cubicBezTo>
                    <a:pt x="649" y="807"/>
                    <a:pt x="656" y="806"/>
                    <a:pt x="656" y="812"/>
                  </a:cubicBezTo>
                  <a:cubicBezTo>
                    <a:pt x="672" y="816"/>
                    <a:pt x="669" y="838"/>
                    <a:pt x="688" y="839"/>
                  </a:cubicBezTo>
                  <a:cubicBezTo>
                    <a:pt x="689" y="850"/>
                    <a:pt x="701" y="845"/>
                    <a:pt x="706" y="853"/>
                  </a:cubicBezTo>
                  <a:cubicBezTo>
                    <a:pt x="708" y="856"/>
                    <a:pt x="705" y="859"/>
                    <a:pt x="709" y="862"/>
                  </a:cubicBezTo>
                  <a:cubicBezTo>
                    <a:pt x="711" y="864"/>
                    <a:pt x="716" y="863"/>
                    <a:pt x="716" y="866"/>
                  </a:cubicBezTo>
                  <a:cubicBezTo>
                    <a:pt x="717" y="874"/>
                    <a:pt x="719" y="878"/>
                    <a:pt x="722" y="883"/>
                  </a:cubicBezTo>
                  <a:cubicBezTo>
                    <a:pt x="717" y="887"/>
                    <a:pt x="718" y="896"/>
                    <a:pt x="711" y="898"/>
                  </a:cubicBezTo>
                  <a:cubicBezTo>
                    <a:pt x="709" y="898"/>
                    <a:pt x="703" y="896"/>
                    <a:pt x="698" y="897"/>
                  </a:cubicBezTo>
                  <a:cubicBezTo>
                    <a:pt x="688" y="898"/>
                    <a:pt x="684" y="900"/>
                    <a:pt x="680" y="894"/>
                  </a:cubicBezTo>
                  <a:cubicBezTo>
                    <a:pt x="675" y="897"/>
                    <a:pt x="673" y="895"/>
                    <a:pt x="667" y="894"/>
                  </a:cubicBezTo>
                  <a:cubicBezTo>
                    <a:pt x="665" y="897"/>
                    <a:pt x="664" y="899"/>
                    <a:pt x="665" y="903"/>
                  </a:cubicBezTo>
                  <a:cubicBezTo>
                    <a:pt x="668" y="904"/>
                    <a:pt x="670" y="906"/>
                    <a:pt x="674" y="906"/>
                  </a:cubicBezTo>
                  <a:cubicBezTo>
                    <a:pt x="678" y="911"/>
                    <a:pt x="681" y="918"/>
                    <a:pt x="690" y="917"/>
                  </a:cubicBezTo>
                  <a:cubicBezTo>
                    <a:pt x="694" y="921"/>
                    <a:pt x="697" y="925"/>
                    <a:pt x="704" y="926"/>
                  </a:cubicBezTo>
                  <a:cubicBezTo>
                    <a:pt x="710" y="920"/>
                    <a:pt x="702" y="906"/>
                    <a:pt x="712" y="903"/>
                  </a:cubicBezTo>
                  <a:cubicBezTo>
                    <a:pt x="726" y="906"/>
                    <a:pt x="726" y="887"/>
                    <a:pt x="737" y="884"/>
                  </a:cubicBezTo>
                  <a:cubicBezTo>
                    <a:pt x="739" y="875"/>
                    <a:pt x="732" y="874"/>
                    <a:pt x="729" y="869"/>
                  </a:cubicBezTo>
                  <a:cubicBezTo>
                    <a:pt x="730" y="864"/>
                    <a:pt x="732" y="859"/>
                    <a:pt x="737" y="858"/>
                  </a:cubicBezTo>
                  <a:cubicBezTo>
                    <a:pt x="738" y="860"/>
                    <a:pt x="742" y="861"/>
                    <a:pt x="746" y="861"/>
                  </a:cubicBezTo>
                  <a:cubicBezTo>
                    <a:pt x="747" y="866"/>
                    <a:pt x="753" y="872"/>
                    <a:pt x="758" y="867"/>
                  </a:cubicBezTo>
                  <a:cubicBezTo>
                    <a:pt x="755" y="848"/>
                    <a:pt x="733" y="847"/>
                    <a:pt x="721" y="836"/>
                  </a:cubicBezTo>
                  <a:cubicBezTo>
                    <a:pt x="723" y="834"/>
                    <a:pt x="725" y="833"/>
                    <a:pt x="725" y="829"/>
                  </a:cubicBezTo>
                  <a:cubicBezTo>
                    <a:pt x="709" y="826"/>
                    <a:pt x="698" y="821"/>
                    <a:pt x="694" y="806"/>
                  </a:cubicBezTo>
                  <a:cubicBezTo>
                    <a:pt x="691" y="790"/>
                    <a:pt x="680" y="785"/>
                    <a:pt x="675" y="773"/>
                  </a:cubicBezTo>
                  <a:cubicBezTo>
                    <a:pt x="679" y="771"/>
                    <a:pt x="680" y="766"/>
                    <a:pt x="677" y="762"/>
                  </a:cubicBezTo>
                  <a:cubicBezTo>
                    <a:pt x="681" y="758"/>
                    <a:pt x="691" y="752"/>
                    <a:pt x="696" y="757"/>
                  </a:cubicBezTo>
                  <a:cubicBezTo>
                    <a:pt x="696" y="762"/>
                    <a:pt x="692" y="765"/>
                    <a:pt x="694" y="771"/>
                  </a:cubicBezTo>
                  <a:cubicBezTo>
                    <a:pt x="700" y="772"/>
                    <a:pt x="697" y="765"/>
                    <a:pt x="703" y="766"/>
                  </a:cubicBezTo>
                  <a:cubicBezTo>
                    <a:pt x="704" y="771"/>
                    <a:pt x="705" y="774"/>
                    <a:pt x="709" y="775"/>
                  </a:cubicBezTo>
                  <a:cubicBezTo>
                    <a:pt x="709" y="787"/>
                    <a:pt x="720" y="788"/>
                    <a:pt x="721" y="799"/>
                  </a:cubicBezTo>
                  <a:cubicBezTo>
                    <a:pt x="725" y="800"/>
                    <a:pt x="731" y="800"/>
                    <a:pt x="735" y="801"/>
                  </a:cubicBezTo>
                  <a:cubicBezTo>
                    <a:pt x="734" y="804"/>
                    <a:pt x="736" y="804"/>
                    <a:pt x="736" y="808"/>
                  </a:cubicBezTo>
                  <a:cubicBezTo>
                    <a:pt x="752" y="812"/>
                    <a:pt x="757" y="828"/>
                    <a:pt x="772" y="834"/>
                  </a:cubicBezTo>
                  <a:cubicBezTo>
                    <a:pt x="772" y="845"/>
                    <a:pt x="769" y="852"/>
                    <a:pt x="767" y="861"/>
                  </a:cubicBezTo>
                  <a:cubicBezTo>
                    <a:pt x="770" y="865"/>
                    <a:pt x="776" y="867"/>
                    <a:pt x="776" y="874"/>
                  </a:cubicBezTo>
                  <a:cubicBezTo>
                    <a:pt x="786" y="878"/>
                    <a:pt x="790" y="889"/>
                    <a:pt x="796" y="897"/>
                  </a:cubicBezTo>
                  <a:cubicBezTo>
                    <a:pt x="799" y="898"/>
                    <a:pt x="805" y="895"/>
                    <a:pt x="807" y="900"/>
                  </a:cubicBezTo>
                  <a:cubicBezTo>
                    <a:pt x="804" y="901"/>
                    <a:pt x="799" y="901"/>
                    <a:pt x="798" y="905"/>
                  </a:cubicBezTo>
                  <a:cubicBezTo>
                    <a:pt x="801" y="912"/>
                    <a:pt x="805" y="914"/>
                    <a:pt x="803" y="925"/>
                  </a:cubicBezTo>
                  <a:cubicBezTo>
                    <a:pt x="806" y="928"/>
                    <a:pt x="809" y="926"/>
                    <a:pt x="814" y="926"/>
                  </a:cubicBezTo>
                  <a:cubicBezTo>
                    <a:pt x="815" y="928"/>
                    <a:pt x="816" y="929"/>
                    <a:pt x="816" y="931"/>
                  </a:cubicBezTo>
                  <a:cubicBezTo>
                    <a:pt x="820" y="930"/>
                    <a:pt x="822" y="931"/>
                    <a:pt x="828" y="933"/>
                  </a:cubicBezTo>
                  <a:cubicBezTo>
                    <a:pt x="830" y="926"/>
                    <a:pt x="824" y="919"/>
                    <a:pt x="823" y="912"/>
                  </a:cubicBezTo>
                  <a:cubicBezTo>
                    <a:pt x="827" y="912"/>
                    <a:pt x="829" y="918"/>
                    <a:pt x="833" y="914"/>
                  </a:cubicBezTo>
                  <a:cubicBezTo>
                    <a:pt x="829" y="905"/>
                    <a:pt x="817" y="905"/>
                    <a:pt x="810" y="898"/>
                  </a:cubicBezTo>
                  <a:cubicBezTo>
                    <a:pt x="823" y="894"/>
                    <a:pt x="831" y="908"/>
                    <a:pt x="840" y="907"/>
                  </a:cubicBezTo>
                  <a:cubicBezTo>
                    <a:pt x="842" y="904"/>
                    <a:pt x="840" y="902"/>
                    <a:pt x="839" y="899"/>
                  </a:cubicBezTo>
                  <a:cubicBezTo>
                    <a:pt x="841" y="896"/>
                    <a:pt x="846" y="896"/>
                    <a:pt x="845" y="890"/>
                  </a:cubicBezTo>
                  <a:cubicBezTo>
                    <a:pt x="842" y="889"/>
                    <a:pt x="839" y="890"/>
                    <a:pt x="836" y="889"/>
                  </a:cubicBezTo>
                  <a:cubicBezTo>
                    <a:pt x="828" y="886"/>
                    <a:pt x="818" y="866"/>
                    <a:pt x="817" y="859"/>
                  </a:cubicBezTo>
                  <a:cubicBezTo>
                    <a:pt x="823" y="861"/>
                    <a:pt x="825" y="866"/>
                    <a:pt x="831" y="868"/>
                  </a:cubicBezTo>
                  <a:cubicBezTo>
                    <a:pt x="831" y="867"/>
                    <a:pt x="832" y="865"/>
                    <a:pt x="834" y="865"/>
                  </a:cubicBezTo>
                  <a:cubicBezTo>
                    <a:pt x="835" y="859"/>
                    <a:pt x="833" y="851"/>
                    <a:pt x="839" y="851"/>
                  </a:cubicBezTo>
                  <a:cubicBezTo>
                    <a:pt x="843" y="851"/>
                    <a:pt x="842" y="856"/>
                    <a:pt x="847" y="855"/>
                  </a:cubicBezTo>
                  <a:cubicBezTo>
                    <a:pt x="850" y="853"/>
                    <a:pt x="851" y="849"/>
                    <a:pt x="855" y="848"/>
                  </a:cubicBezTo>
                  <a:cubicBezTo>
                    <a:pt x="859" y="851"/>
                    <a:pt x="867" y="850"/>
                    <a:pt x="868" y="857"/>
                  </a:cubicBezTo>
                  <a:cubicBezTo>
                    <a:pt x="866" y="860"/>
                    <a:pt x="860" y="858"/>
                    <a:pt x="861" y="864"/>
                  </a:cubicBezTo>
                  <a:cubicBezTo>
                    <a:pt x="866" y="868"/>
                    <a:pt x="867" y="861"/>
                    <a:pt x="871" y="861"/>
                  </a:cubicBezTo>
                  <a:cubicBezTo>
                    <a:pt x="870" y="867"/>
                    <a:pt x="870" y="877"/>
                    <a:pt x="866" y="882"/>
                  </a:cubicBezTo>
                  <a:cubicBezTo>
                    <a:pt x="869" y="883"/>
                    <a:pt x="874" y="887"/>
                    <a:pt x="877" y="883"/>
                  </a:cubicBezTo>
                  <a:cubicBezTo>
                    <a:pt x="877" y="880"/>
                    <a:pt x="877" y="880"/>
                    <a:pt x="877" y="880"/>
                  </a:cubicBezTo>
                  <a:cubicBezTo>
                    <a:pt x="876" y="877"/>
                    <a:pt x="871" y="879"/>
                    <a:pt x="872" y="876"/>
                  </a:cubicBezTo>
                  <a:cubicBezTo>
                    <a:pt x="880" y="873"/>
                    <a:pt x="882" y="890"/>
                    <a:pt x="882" y="895"/>
                  </a:cubicBezTo>
                  <a:cubicBezTo>
                    <a:pt x="878" y="890"/>
                    <a:pt x="871" y="890"/>
                    <a:pt x="866" y="893"/>
                  </a:cubicBezTo>
                  <a:cubicBezTo>
                    <a:pt x="865" y="896"/>
                    <a:pt x="868" y="896"/>
                    <a:pt x="867" y="899"/>
                  </a:cubicBezTo>
                  <a:cubicBezTo>
                    <a:pt x="874" y="895"/>
                    <a:pt x="876" y="903"/>
                    <a:pt x="883" y="899"/>
                  </a:cubicBezTo>
                  <a:cubicBezTo>
                    <a:pt x="885" y="903"/>
                    <a:pt x="889" y="904"/>
                    <a:pt x="891" y="907"/>
                  </a:cubicBezTo>
                  <a:cubicBezTo>
                    <a:pt x="884" y="918"/>
                    <a:pt x="904" y="915"/>
                    <a:pt x="904" y="925"/>
                  </a:cubicBezTo>
                  <a:cubicBezTo>
                    <a:pt x="916" y="923"/>
                    <a:pt x="923" y="937"/>
                    <a:pt x="940" y="931"/>
                  </a:cubicBezTo>
                  <a:cubicBezTo>
                    <a:pt x="938" y="918"/>
                    <a:pt x="953" y="915"/>
                    <a:pt x="963" y="921"/>
                  </a:cubicBezTo>
                  <a:cubicBezTo>
                    <a:pt x="966" y="923"/>
                    <a:pt x="966" y="928"/>
                    <a:pt x="970" y="930"/>
                  </a:cubicBezTo>
                  <a:cubicBezTo>
                    <a:pt x="993" y="937"/>
                    <a:pt x="1000" y="900"/>
                    <a:pt x="1016" y="915"/>
                  </a:cubicBezTo>
                  <a:cubicBezTo>
                    <a:pt x="1019" y="913"/>
                    <a:pt x="1021" y="907"/>
                    <a:pt x="1025" y="908"/>
                  </a:cubicBezTo>
                  <a:cubicBezTo>
                    <a:pt x="1024" y="922"/>
                    <a:pt x="1017" y="941"/>
                    <a:pt x="1028" y="949"/>
                  </a:cubicBezTo>
                  <a:cubicBezTo>
                    <a:pt x="1014" y="962"/>
                    <a:pt x="1025" y="990"/>
                    <a:pt x="1019" y="1005"/>
                  </a:cubicBezTo>
                  <a:cubicBezTo>
                    <a:pt x="1016" y="1005"/>
                    <a:pt x="1016" y="1007"/>
                    <a:pt x="1013" y="1006"/>
                  </a:cubicBezTo>
                  <a:cubicBezTo>
                    <a:pt x="1011" y="1020"/>
                    <a:pt x="997" y="1015"/>
                    <a:pt x="986" y="1018"/>
                  </a:cubicBezTo>
                  <a:cubicBezTo>
                    <a:pt x="971" y="1004"/>
                    <a:pt x="948" y="1023"/>
                    <a:pt x="934" y="1029"/>
                  </a:cubicBezTo>
                  <a:cubicBezTo>
                    <a:pt x="928" y="1024"/>
                    <a:pt x="918" y="1029"/>
                    <a:pt x="909" y="1027"/>
                  </a:cubicBezTo>
                  <a:cubicBezTo>
                    <a:pt x="907" y="1026"/>
                    <a:pt x="905" y="1023"/>
                    <a:pt x="903" y="1023"/>
                  </a:cubicBezTo>
                  <a:cubicBezTo>
                    <a:pt x="900" y="1022"/>
                    <a:pt x="896" y="1023"/>
                    <a:pt x="892" y="1023"/>
                  </a:cubicBezTo>
                  <a:cubicBezTo>
                    <a:pt x="887" y="1022"/>
                    <a:pt x="884" y="1019"/>
                    <a:pt x="881" y="1020"/>
                  </a:cubicBezTo>
                  <a:cubicBezTo>
                    <a:pt x="873" y="1021"/>
                    <a:pt x="868" y="1025"/>
                    <a:pt x="866" y="1015"/>
                  </a:cubicBezTo>
                  <a:cubicBezTo>
                    <a:pt x="853" y="1016"/>
                    <a:pt x="850" y="1009"/>
                    <a:pt x="835" y="1011"/>
                  </a:cubicBezTo>
                  <a:cubicBezTo>
                    <a:pt x="835" y="1008"/>
                    <a:pt x="831" y="1006"/>
                    <a:pt x="831" y="1003"/>
                  </a:cubicBezTo>
                  <a:cubicBezTo>
                    <a:pt x="815" y="1000"/>
                    <a:pt x="802" y="999"/>
                    <a:pt x="792" y="1003"/>
                  </a:cubicBezTo>
                  <a:cubicBezTo>
                    <a:pt x="789" y="1004"/>
                    <a:pt x="780" y="1012"/>
                    <a:pt x="780" y="1016"/>
                  </a:cubicBezTo>
                  <a:cubicBezTo>
                    <a:pt x="779" y="1022"/>
                    <a:pt x="786" y="1029"/>
                    <a:pt x="785" y="1036"/>
                  </a:cubicBezTo>
                  <a:cubicBezTo>
                    <a:pt x="784" y="1038"/>
                    <a:pt x="776" y="1046"/>
                    <a:pt x="772" y="1047"/>
                  </a:cubicBezTo>
                  <a:cubicBezTo>
                    <a:pt x="758" y="1049"/>
                    <a:pt x="750" y="1032"/>
                    <a:pt x="738" y="1028"/>
                  </a:cubicBezTo>
                  <a:cubicBezTo>
                    <a:pt x="724" y="1024"/>
                    <a:pt x="715" y="1030"/>
                    <a:pt x="710" y="1023"/>
                  </a:cubicBezTo>
                  <a:cubicBezTo>
                    <a:pt x="707" y="1019"/>
                    <a:pt x="709" y="1015"/>
                    <a:pt x="707" y="1010"/>
                  </a:cubicBezTo>
                  <a:cubicBezTo>
                    <a:pt x="704" y="1004"/>
                    <a:pt x="699" y="1005"/>
                    <a:pt x="692" y="1002"/>
                  </a:cubicBezTo>
                  <a:cubicBezTo>
                    <a:pt x="689" y="1000"/>
                    <a:pt x="687" y="996"/>
                    <a:pt x="684" y="995"/>
                  </a:cubicBezTo>
                  <a:cubicBezTo>
                    <a:pt x="676" y="993"/>
                    <a:pt x="668" y="997"/>
                    <a:pt x="661" y="995"/>
                  </a:cubicBezTo>
                  <a:cubicBezTo>
                    <a:pt x="653" y="993"/>
                    <a:pt x="640" y="981"/>
                    <a:pt x="638" y="975"/>
                  </a:cubicBezTo>
                  <a:cubicBezTo>
                    <a:pt x="630" y="974"/>
                    <a:pt x="624" y="972"/>
                    <a:pt x="623" y="964"/>
                  </a:cubicBezTo>
                  <a:cubicBezTo>
                    <a:pt x="630" y="956"/>
                    <a:pt x="644" y="954"/>
                    <a:pt x="642" y="942"/>
                  </a:cubicBezTo>
                  <a:cubicBezTo>
                    <a:pt x="642" y="937"/>
                    <a:pt x="635" y="936"/>
                    <a:pt x="635" y="931"/>
                  </a:cubicBezTo>
                  <a:cubicBezTo>
                    <a:pt x="634" y="922"/>
                    <a:pt x="647" y="923"/>
                    <a:pt x="643" y="911"/>
                  </a:cubicBezTo>
                  <a:cubicBezTo>
                    <a:pt x="637" y="911"/>
                    <a:pt x="635" y="919"/>
                    <a:pt x="630" y="917"/>
                  </a:cubicBezTo>
                  <a:cubicBezTo>
                    <a:pt x="629" y="912"/>
                    <a:pt x="632" y="909"/>
                    <a:pt x="630" y="905"/>
                  </a:cubicBezTo>
                  <a:cubicBezTo>
                    <a:pt x="617" y="903"/>
                    <a:pt x="601" y="912"/>
                    <a:pt x="590" y="903"/>
                  </a:cubicBezTo>
                  <a:cubicBezTo>
                    <a:pt x="584" y="907"/>
                    <a:pt x="578" y="902"/>
                    <a:pt x="575" y="899"/>
                  </a:cubicBezTo>
                  <a:cubicBezTo>
                    <a:pt x="571" y="906"/>
                    <a:pt x="565" y="900"/>
                    <a:pt x="558" y="905"/>
                  </a:cubicBezTo>
                  <a:cubicBezTo>
                    <a:pt x="551" y="898"/>
                    <a:pt x="537" y="899"/>
                    <a:pt x="524" y="898"/>
                  </a:cubicBezTo>
                  <a:cubicBezTo>
                    <a:pt x="508" y="897"/>
                    <a:pt x="487" y="888"/>
                    <a:pt x="478" y="902"/>
                  </a:cubicBezTo>
                  <a:cubicBezTo>
                    <a:pt x="473" y="900"/>
                    <a:pt x="469" y="901"/>
                    <a:pt x="463" y="901"/>
                  </a:cubicBezTo>
                  <a:cubicBezTo>
                    <a:pt x="454" y="916"/>
                    <a:pt x="442" y="898"/>
                    <a:pt x="430" y="900"/>
                  </a:cubicBezTo>
                  <a:cubicBezTo>
                    <a:pt x="427" y="897"/>
                    <a:pt x="422" y="893"/>
                    <a:pt x="417" y="896"/>
                  </a:cubicBezTo>
                  <a:cubicBezTo>
                    <a:pt x="408" y="893"/>
                    <a:pt x="411" y="878"/>
                    <a:pt x="400" y="879"/>
                  </a:cubicBezTo>
                  <a:cubicBezTo>
                    <a:pt x="391" y="887"/>
                    <a:pt x="386" y="903"/>
                    <a:pt x="374" y="907"/>
                  </a:cubicBezTo>
                  <a:cubicBezTo>
                    <a:pt x="369" y="908"/>
                    <a:pt x="365" y="903"/>
                    <a:pt x="360" y="907"/>
                  </a:cubicBezTo>
                  <a:cubicBezTo>
                    <a:pt x="351" y="901"/>
                    <a:pt x="347" y="914"/>
                    <a:pt x="338" y="914"/>
                  </a:cubicBezTo>
                  <a:cubicBezTo>
                    <a:pt x="339" y="917"/>
                    <a:pt x="336" y="918"/>
                    <a:pt x="337" y="921"/>
                  </a:cubicBezTo>
                  <a:cubicBezTo>
                    <a:pt x="328" y="925"/>
                    <a:pt x="325" y="934"/>
                    <a:pt x="322" y="943"/>
                  </a:cubicBezTo>
                  <a:cubicBezTo>
                    <a:pt x="323" y="948"/>
                    <a:pt x="323" y="950"/>
                    <a:pt x="322" y="955"/>
                  </a:cubicBezTo>
                  <a:cubicBezTo>
                    <a:pt x="312" y="956"/>
                    <a:pt x="310" y="968"/>
                    <a:pt x="299" y="965"/>
                  </a:cubicBezTo>
                  <a:cubicBezTo>
                    <a:pt x="294" y="973"/>
                    <a:pt x="277" y="973"/>
                    <a:pt x="269" y="968"/>
                  </a:cubicBezTo>
                  <a:cubicBezTo>
                    <a:pt x="260" y="973"/>
                    <a:pt x="259" y="990"/>
                    <a:pt x="242" y="982"/>
                  </a:cubicBezTo>
                  <a:cubicBezTo>
                    <a:pt x="240" y="988"/>
                    <a:pt x="238" y="992"/>
                    <a:pt x="233" y="994"/>
                  </a:cubicBezTo>
                  <a:cubicBezTo>
                    <a:pt x="237" y="1007"/>
                    <a:pt x="226" y="1010"/>
                    <a:pt x="215" y="1010"/>
                  </a:cubicBezTo>
                  <a:cubicBezTo>
                    <a:pt x="212" y="1018"/>
                    <a:pt x="208" y="1024"/>
                    <a:pt x="203" y="1029"/>
                  </a:cubicBezTo>
                  <a:cubicBezTo>
                    <a:pt x="200" y="1028"/>
                    <a:pt x="196" y="1030"/>
                    <a:pt x="195" y="1031"/>
                  </a:cubicBezTo>
                  <a:cubicBezTo>
                    <a:pt x="188" y="1041"/>
                    <a:pt x="199" y="1057"/>
                    <a:pt x="199" y="1061"/>
                  </a:cubicBezTo>
                  <a:cubicBezTo>
                    <a:pt x="199" y="1066"/>
                    <a:pt x="194" y="1070"/>
                    <a:pt x="193" y="1075"/>
                  </a:cubicBezTo>
                  <a:cubicBezTo>
                    <a:pt x="192" y="1081"/>
                    <a:pt x="197" y="1087"/>
                    <a:pt x="196" y="1094"/>
                  </a:cubicBezTo>
                  <a:cubicBezTo>
                    <a:pt x="195" y="1099"/>
                    <a:pt x="191" y="1101"/>
                    <a:pt x="192" y="1107"/>
                  </a:cubicBezTo>
                  <a:cubicBezTo>
                    <a:pt x="185" y="1108"/>
                    <a:pt x="186" y="1118"/>
                    <a:pt x="185" y="1125"/>
                  </a:cubicBezTo>
                  <a:cubicBezTo>
                    <a:pt x="179" y="1125"/>
                    <a:pt x="178" y="1130"/>
                    <a:pt x="173" y="1130"/>
                  </a:cubicBezTo>
                  <a:cubicBezTo>
                    <a:pt x="174" y="1138"/>
                    <a:pt x="180" y="1145"/>
                    <a:pt x="180" y="1153"/>
                  </a:cubicBezTo>
                  <a:cubicBezTo>
                    <a:pt x="179" y="1159"/>
                    <a:pt x="176" y="1161"/>
                    <a:pt x="176" y="1165"/>
                  </a:cubicBezTo>
                  <a:cubicBezTo>
                    <a:pt x="176" y="1171"/>
                    <a:pt x="185" y="1175"/>
                    <a:pt x="184" y="1182"/>
                  </a:cubicBezTo>
                  <a:cubicBezTo>
                    <a:pt x="194" y="1183"/>
                    <a:pt x="190" y="1191"/>
                    <a:pt x="194" y="1199"/>
                  </a:cubicBezTo>
                  <a:cubicBezTo>
                    <a:pt x="196" y="1203"/>
                    <a:pt x="201" y="1206"/>
                    <a:pt x="203" y="1210"/>
                  </a:cubicBezTo>
                  <a:cubicBezTo>
                    <a:pt x="204" y="1212"/>
                    <a:pt x="203" y="1215"/>
                    <a:pt x="205" y="1218"/>
                  </a:cubicBezTo>
                  <a:cubicBezTo>
                    <a:pt x="207" y="1222"/>
                    <a:pt x="213" y="1225"/>
                    <a:pt x="215" y="1229"/>
                  </a:cubicBezTo>
                  <a:cubicBezTo>
                    <a:pt x="219" y="1235"/>
                    <a:pt x="222" y="1242"/>
                    <a:pt x="220" y="1248"/>
                  </a:cubicBezTo>
                  <a:cubicBezTo>
                    <a:pt x="225" y="1256"/>
                    <a:pt x="227" y="1266"/>
                    <a:pt x="233" y="1273"/>
                  </a:cubicBezTo>
                  <a:cubicBezTo>
                    <a:pt x="244" y="1284"/>
                    <a:pt x="254" y="1293"/>
                    <a:pt x="263" y="1304"/>
                  </a:cubicBezTo>
                  <a:cubicBezTo>
                    <a:pt x="269" y="1311"/>
                    <a:pt x="272" y="1319"/>
                    <a:pt x="279" y="1325"/>
                  </a:cubicBezTo>
                  <a:cubicBezTo>
                    <a:pt x="281" y="1327"/>
                    <a:pt x="285" y="1329"/>
                    <a:pt x="289" y="1333"/>
                  </a:cubicBezTo>
                  <a:cubicBezTo>
                    <a:pt x="299" y="1341"/>
                    <a:pt x="300" y="1344"/>
                    <a:pt x="316" y="1345"/>
                  </a:cubicBezTo>
                  <a:cubicBezTo>
                    <a:pt x="333" y="1347"/>
                    <a:pt x="354" y="1357"/>
                    <a:pt x="369" y="1362"/>
                  </a:cubicBezTo>
                  <a:cubicBezTo>
                    <a:pt x="374" y="1365"/>
                    <a:pt x="381" y="1375"/>
                    <a:pt x="390" y="1377"/>
                  </a:cubicBezTo>
                  <a:cubicBezTo>
                    <a:pt x="394" y="1378"/>
                    <a:pt x="398" y="1376"/>
                    <a:pt x="402" y="1376"/>
                  </a:cubicBezTo>
                  <a:cubicBezTo>
                    <a:pt x="411" y="1376"/>
                    <a:pt x="420" y="1380"/>
                    <a:pt x="427" y="1376"/>
                  </a:cubicBezTo>
                  <a:cubicBezTo>
                    <a:pt x="438" y="1382"/>
                    <a:pt x="452" y="1377"/>
                    <a:pt x="467" y="1381"/>
                  </a:cubicBezTo>
                  <a:cubicBezTo>
                    <a:pt x="472" y="1387"/>
                    <a:pt x="477" y="1384"/>
                    <a:pt x="482" y="1385"/>
                  </a:cubicBezTo>
                  <a:cubicBezTo>
                    <a:pt x="494" y="1387"/>
                    <a:pt x="506" y="1394"/>
                    <a:pt x="513" y="1404"/>
                  </a:cubicBezTo>
                  <a:cubicBezTo>
                    <a:pt x="517" y="1409"/>
                    <a:pt x="516" y="1417"/>
                    <a:pt x="522" y="1420"/>
                  </a:cubicBezTo>
                  <a:cubicBezTo>
                    <a:pt x="529" y="1424"/>
                    <a:pt x="539" y="1422"/>
                    <a:pt x="544" y="1422"/>
                  </a:cubicBezTo>
                  <a:cubicBezTo>
                    <a:pt x="551" y="1422"/>
                    <a:pt x="558" y="1429"/>
                    <a:pt x="565" y="1429"/>
                  </a:cubicBezTo>
                  <a:cubicBezTo>
                    <a:pt x="567" y="1429"/>
                    <a:pt x="569" y="1427"/>
                    <a:pt x="571" y="1427"/>
                  </a:cubicBezTo>
                  <a:cubicBezTo>
                    <a:pt x="579" y="1428"/>
                    <a:pt x="578" y="1432"/>
                    <a:pt x="582" y="1436"/>
                  </a:cubicBezTo>
                  <a:cubicBezTo>
                    <a:pt x="589" y="1443"/>
                    <a:pt x="598" y="1446"/>
                    <a:pt x="599" y="1451"/>
                  </a:cubicBezTo>
                  <a:cubicBezTo>
                    <a:pt x="600" y="1456"/>
                    <a:pt x="592" y="1459"/>
                    <a:pt x="595" y="1464"/>
                  </a:cubicBezTo>
                  <a:cubicBezTo>
                    <a:pt x="592" y="1465"/>
                    <a:pt x="590" y="1466"/>
                    <a:pt x="588" y="1467"/>
                  </a:cubicBezTo>
                  <a:cubicBezTo>
                    <a:pt x="589" y="1472"/>
                    <a:pt x="594" y="1472"/>
                    <a:pt x="593" y="1479"/>
                  </a:cubicBezTo>
                  <a:cubicBezTo>
                    <a:pt x="591" y="1478"/>
                    <a:pt x="590" y="1479"/>
                    <a:pt x="589" y="1480"/>
                  </a:cubicBezTo>
                  <a:cubicBezTo>
                    <a:pt x="589" y="1487"/>
                    <a:pt x="589" y="1487"/>
                    <a:pt x="589" y="1487"/>
                  </a:cubicBezTo>
                  <a:cubicBezTo>
                    <a:pt x="586" y="1489"/>
                    <a:pt x="583" y="1490"/>
                    <a:pt x="579" y="1489"/>
                  </a:cubicBezTo>
                  <a:cubicBezTo>
                    <a:pt x="580" y="1495"/>
                    <a:pt x="586" y="1496"/>
                    <a:pt x="591" y="1499"/>
                  </a:cubicBezTo>
                  <a:cubicBezTo>
                    <a:pt x="591" y="1501"/>
                    <a:pt x="590" y="1501"/>
                    <a:pt x="590" y="1503"/>
                  </a:cubicBezTo>
                  <a:cubicBezTo>
                    <a:pt x="609" y="1520"/>
                    <a:pt x="634" y="1531"/>
                    <a:pt x="650" y="1551"/>
                  </a:cubicBezTo>
                  <a:cubicBezTo>
                    <a:pt x="650" y="1552"/>
                    <a:pt x="648" y="1551"/>
                    <a:pt x="648" y="1554"/>
                  </a:cubicBezTo>
                  <a:cubicBezTo>
                    <a:pt x="656" y="1560"/>
                    <a:pt x="663" y="1566"/>
                    <a:pt x="668" y="1574"/>
                  </a:cubicBezTo>
                  <a:cubicBezTo>
                    <a:pt x="669" y="1577"/>
                    <a:pt x="665" y="1576"/>
                    <a:pt x="664" y="1578"/>
                  </a:cubicBezTo>
                  <a:cubicBezTo>
                    <a:pt x="666" y="1587"/>
                    <a:pt x="677" y="1589"/>
                    <a:pt x="680" y="1598"/>
                  </a:cubicBezTo>
                  <a:cubicBezTo>
                    <a:pt x="678" y="1600"/>
                    <a:pt x="676" y="1602"/>
                    <a:pt x="674" y="1604"/>
                  </a:cubicBezTo>
                  <a:cubicBezTo>
                    <a:pt x="667" y="1603"/>
                    <a:pt x="666" y="1607"/>
                    <a:pt x="659" y="1606"/>
                  </a:cubicBezTo>
                  <a:cubicBezTo>
                    <a:pt x="659" y="1613"/>
                    <a:pt x="655" y="1610"/>
                    <a:pt x="657" y="1617"/>
                  </a:cubicBezTo>
                  <a:cubicBezTo>
                    <a:pt x="653" y="1617"/>
                    <a:pt x="654" y="1622"/>
                    <a:pt x="648" y="1621"/>
                  </a:cubicBezTo>
                  <a:cubicBezTo>
                    <a:pt x="647" y="1636"/>
                    <a:pt x="659" y="1637"/>
                    <a:pt x="672" y="1644"/>
                  </a:cubicBezTo>
                  <a:cubicBezTo>
                    <a:pt x="684" y="1650"/>
                    <a:pt x="690" y="1655"/>
                    <a:pt x="700" y="1657"/>
                  </a:cubicBezTo>
                  <a:cubicBezTo>
                    <a:pt x="704" y="1673"/>
                    <a:pt x="737" y="1679"/>
                    <a:pt x="751" y="1681"/>
                  </a:cubicBezTo>
                  <a:cubicBezTo>
                    <a:pt x="756" y="1682"/>
                    <a:pt x="767" y="1682"/>
                    <a:pt x="760" y="1684"/>
                  </a:cubicBezTo>
                  <a:cubicBezTo>
                    <a:pt x="839" y="1688"/>
                    <a:pt x="918" y="1682"/>
                    <a:pt x="976" y="1661"/>
                  </a:cubicBezTo>
                  <a:cubicBezTo>
                    <a:pt x="978" y="1660"/>
                    <a:pt x="974" y="1659"/>
                    <a:pt x="977" y="1658"/>
                  </a:cubicBezTo>
                  <a:cubicBezTo>
                    <a:pt x="994" y="1651"/>
                    <a:pt x="1017" y="1650"/>
                    <a:pt x="1027" y="1639"/>
                  </a:cubicBezTo>
                  <a:cubicBezTo>
                    <a:pt x="1028" y="1635"/>
                    <a:pt x="1023" y="1637"/>
                    <a:pt x="1023" y="1635"/>
                  </a:cubicBezTo>
                  <a:cubicBezTo>
                    <a:pt x="1027" y="1633"/>
                    <a:pt x="1022" y="1632"/>
                    <a:pt x="1021" y="1631"/>
                  </a:cubicBezTo>
                  <a:cubicBezTo>
                    <a:pt x="1035" y="1625"/>
                    <a:pt x="1048" y="1621"/>
                    <a:pt x="1060" y="1614"/>
                  </a:cubicBezTo>
                  <a:cubicBezTo>
                    <a:pt x="1084" y="1599"/>
                    <a:pt x="1115" y="1595"/>
                    <a:pt x="1133" y="1575"/>
                  </a:cubicBezTo>
                  <a:cubicBezTo>
                    <a:pt x="1131" y="1565"/>
                    <a:pt x="1138" y="1555"/>
                    <a:pt x="1143" y="1547"/>
                  </a:cubicBezTo>
                  <a:cubicBezTo>
                    <a:pt x="1139" y="1544"/>
                    <a:pt x="1136" y="1546"/>
                    <a:pt x="1131" y="1546"/>
                  </a:cubicBezTo>
                  <a:cubicBezTo>
                    <a:pt x="1130" y="1542"/>
                    <a:pt x="1130" y="1538"/>
                    <a:pt x="1127" y="1536"/>
                  </a:cubicBezTo>
                  <a:cubicBezTo>
                    <a:pt x="1130" y="1531"/>
                    <a:pt x="1131" y="1527"/>
                    <a:pt x="1134" y="1521"/>
                  </a:cubicBezTo>
                  <a:cubicBezTo>
                    <a:pt x="1129" y="1520"/>
                    <a:pt x="1126" y="1524"/>
                    <a:pt x="1123" y="1520"/>
                  </a:cubicBezTo>
                  <a:cubicBezTo>
                    <a:pt x="1131" y="1503"/>
                    <a:pt x="1147" y="1494"/>
                    <a:pt x="1154" y="1478"/>
                  </a:cubicBezTo>
                  <a:cubicBezTo>
                    <a:pt x="1160" y="1476"/>
                    <a:pt x="1162" y="1472"/>
                    <a:pt x="1166" y="1468"/>
                  </a:cubicBezTo>
                  <a:cubicBezTo>
                    <a:pt x="1179" y="1465"/>
                    <a:pt x="1183" y="1452"/>
                    <a:pt x="1192" y="1444"/>
                  </a:cubicBezTo>
                  <a:cubicBezTo>
                    <a:pt x="1196" y="1440"/>
                    <a:pt x="1201" y="1439"/>
                    <a:pt x="1204" y="1435"/>
                  </a:cubicBezTo>
                  <a:cubicBezTo>
                    <a:pt x="1206" y="1433"/>
                    <a:pt x="1207" y="1430"/>
                    <a:pt x="1209" y="1428"/>
                  </a:cubicBezTo>
                  <a:cubicBezTo>
                    <a:pt x="1228" y="1406"/>
                    <a:pt x="1254" y="1393"/>
                    <a:pt x="1271" y="1373"/>
                  </a:cubicBezTo>
                  <a:cubicBezTo>
                    <a:pt x="1278" y="1365"/>
                    <a:pt x="1284" y="1355"/>
                    <a:pt x="1290" y="1344"/>
                  </a:cubicBezTo>
                  <a:cubicBezTo>
                    <a:pt x="1294" y="1338"/>
                    <a:pt x="1300" y="1334"/>
                    <a:pt x="1304" y="1327"/>
                  </a:cubicBezTo>
                  <a:cubicBezTo>
                    <a:pt x="1306" y="1323"/>
                    <a:pt x="1306" y="1317"/>
                    <a:pt x="1308" y="1313"/>
                  </a:cubicBezTo>
                  <a:cubicBezTo>
                    <a:pt x="1312" y="1304"/>
                    <a:pt x="1322" y="1292"/>
                    <a:pt x="1323" y="1281"/>
                  </a:cubicBezTo>
                  <a:cubicBezTo>
                    <a:pt x="1326" y="1280"/>
                    <a:pt x="1327" y="1277"/>
                    <a:pt x="1329" y="1275"/>
                  </a:cubicBezTo>
                  <a:cubicBezTo>
                    <a:pt x="1325" y="1265"/>
                    <a:pt x="1332" y="1259"/>
                    <a:pt x="1334" y="1252"/>
                  </a:cubicBezTo>
                  <a:cubicBezTo>
                    <a:pt x="1335" y="1246"/>
                    <a:pt x="1331" y="1240"/>
                    <a:pt x="1335" y="1234"/>
                  </a:cubicBezTo>
                  <a:cubicBezTo>
                    <a:pt x="1326" y="1232"/>
                    <a:pt x="1325" y="1238"/>
                    <a:pt x="1321" y="1243"/>
                  </a:cubicBezTo>
                  <a:cubicBezTo>
                    <a:pt x="1311" y="1255"/>
                    <a:pt x="1293" y="1257"/>
                    <a:pt x="1284" y="1268"/>
                  </a:cubicBezTo>
                  <a:cubicBezTo>
                    <a:pt x="1281" y="1269"/>
                    <a:pt x="1282" y="1267"/>
                    <a:pt x="1279" y="1267"/>
                  </a:cubicBezTo>
                  <a:cubicBezTo>
                    <a:pt x="1274" y="1270"/>
                    <a:pt x="1270" y="1279"/>
                    <a:pt x="1262" y="1283"/>
                  </a:cubicBezTo>
                  <a:cubicBezTo>
                    <a:pt x="1260" y="1284"/>
                    <a:pt x="1257" y="1282"/>
                    <a:pt x="1255" y="1283"/>
                  </a:cubicBezTo>
                  <a:cubicBezTo>
                    <a:pt x="1248" y="1285"/>
                    <a:pt x="1244" y="1293"/>
                    <a:pt x="1239" y="1295"/>
                  </a:cubicBezTo>
                  <a:cubicBezTo>
                    <a:pt x="1223" y="1303"/>
                    <a:pt x="1218" y="1294"/>
                    <a:pt x="1205" y="1291"/>
                  </a:cubicBezTo>
                  <a:cubicBezTo>
                    <a:pt x="1207" y="1287"/>
                    <a:pt x="1211" y="1284"/>
                    <a:pt x="1212" y="1279"/>
                  </a:cubicBezTo>
                  <a:cubicBezTo>
                    <a:pt x="1207" y="1270"/>
                    <a:pt x="1194" y="1277"/>
                    <a:pt x="1192" y="1267"/>
                  </a:cubicBezTo>
                  <a:cubicBezTo>
                    <a:pt x="1187" y="1268"/>
                    <a:pt x="1185" y="1266"/>
                    <a:pt x="1179" y="1267"/>
                  </a:cubicBezTo>
                  <a:cubicBezTo>
                    <a:pt x="1178" y="1264"/>
                    <a:pt x="1178" y="1260"/>
                    <a:pt x="1176" y="1258"/>
                  </a:cubicBezTo>
                  <a:cubicBezTo>
                    <a:pt x="1161" y="1255"/>
                    <a:pt x="1142" y="1260"/>
                    <a:pt x="1137" y="1245"/>
                  </a:cubicBezTo>
                  <a:cubicBezTo>
                    <a:pt x="1136" y="1243"/>
                    <a:pt x="1137" y="1239"/>
                    <a:pt x="1137" y="1237"/>
                  </a:cubicBezTo>
                  <a:cubicBezTo>
                    <a:pt x="1134" y="1222"/>
                    <a:pt x="1121" y="1221"/>
                    <a:pt x="1110" y="1212"/>
                  </a:cubicBezTo>
                  <a:cubicBezTo>
                    <a:pt x="1106" y="1211"/>
                    <a:pt x="1105" y="1213"/>
                    <a:pt x="1101" y="1213"/>
                  </a:cubicBezTo>
                  <a:cubicBezTo>
                    <a:pt x="1100" y="1199"/>
                    <a:pt x="1090" y="1188"/>
                    <a:pt x="1095" y="1175"/>
                  </a:cubicBezTo>
                  <a:cubicBezTo>
                    <a:pt x="1090" y="1174"/>
                    <a:pt x="1086" y="1170"/>
                    <a:pt x="1089" y="1164"/>
                  </a:cubicBezTo>
                  <a:cubicBezTo>
                    <a:pt x="1078" y="1156"/>
                    <a:pt x="1054" y="1153"/>
                    <a:pt x="1062" y="1133"/>
                  </a:cubicBezTo>
                  <a:cubicBezTo>
                    <a:pt x="1045" y="1127"/>
                    <a:pt x="1043" y="1106"/>
                    <a:pt x="1028" y="1097"/>
                  </a:cubicBezTo>
                  <a:cubicBezTo>
                    <a:pt x="1029" y="1094"/>
                    <a:pt x="1027" y="1093"/>
                    <a:pt x="1027" y="1089"/>
                  </a:cubicBezTo>
                  <a:cubicBezTo>
                    <a:pt x="1024" y="1085"/>
                    <a:pt x="1018" y="1084"/>
                    <a:pt x="1017" y="1078"/>
                  </a:cubicBezTo>
                  <a:cubicBezTo>
                    <a:pt x="1021" y="1080"/>
                    <a:pt x="1023" y="1083"/>
                    <a:pt x="1030" y="1082"/>
                  </a:cubicBezTo>
                  <a:cubicBezTo>
                    <a:pt x="1033" y="1076"/>
                    <a:pt x="1025" y="1064"/>
                    <a:pt x="1030" y="1058"/>
                  </a:cubicBezTo>
                  <a:cubicBezTo>
                    <a:pt x="1035" y="1061"/>
                    <a:pt x="1032" y="1072"/>
                    <a:pt x="1035" y="1076"/>
                  </a:cubicBezTo>
                  <a:cubicBezTo>
                    <a:pt x="1039" y="1080"/>
                    <a:pt x="1047" y="1078"/>
                    <a:pt x="1051" y="1081"/>
                  </a:cubicBezTo>
                  <a:cubicBezTo>
                    <a:pt x="1056" y="1084"/>
                    <a:pt x="1058" y="1094"/>
                    <a:pt x="1062" y="1098"/>
                  </a:cubicBezTo>
                  <a:cubicBezTo>
                    <a:pt x="1069" y="1104"/>
                    <a:pt x="1077" y="1106"/>
                    <a:pt x="1081" y="1111"/>
                  </a:cubicBezTo>
                  <a:cubicBezTo>
                    <a:pt x="1085" y="1116"/>
                    <a:pt x="1084" y="1124"/>
                    <a:pt x="1091" y="1127"/>
                  </a:cubicBezTo>
                  <a:cubicBezTo>
                    <a:pt x="1136" y="1115"/>
                    <a:pt x="1111" y="1186"/>
                    <a:pt x="1153" y="1173"/>
                  </a:cubicBezTo>
                  <a:cubicBezTo>
                    <a:pt x="1160" y="1180"/>
                    <a:pt x="1167" y="1191"/>
                    <a:pt x="1177" y="1199"/>
                  </a:cubicBezTo>
                  <a:cubicBezTo>
                    <a:pt x="1188" y="1208"/>
                    <a:pt x="1205" y="1214"/>
                    <a:pt x="1194" y="1233"/>
                  </a:cubicBezTo>
                  <a:cubicBezTo>
                    <a:pt x="1197" y="1236"/>
                    <a:pt x="1200" y="1236"/>
                    <a:pt x="1202" y="1240"/>
                  </a:cubicBezTo>
                  <a:cubicBezTo>
                    <a:pt x="1202" y="1247"/>
                    <a:pt x="1203" y="1254"/>
                    <a:pt x="1201" y="1260"/>
                  </a:cubicBezTo>
                  <a:cubicBezTo>
                    <a:pt x="1206" y="1262"/>
                    <a:pt x="1210" y="1266"/>
                    <a:pt x="1214" y="1269"/>
                  </a:cubicBezTo>
                  <a:cubicBezTo>
                    <a:pt x="1229" y="1269"/>
                    <a:pt x="1236" y="1260"/>
                    <a:pt x="1242" y="1250"/>
                  </a:cubicBezTo>
                  <a:cubicBezTo>
                    <a:pt x="1290" y="1241"/>
                    <a:pt x="1302" y="1194"/>
                    <a:pt x="1341" y="1176"/>
                  </a:cubicBezTo>
                  <a:cubicBezTo>
                    <a:pt x="1346" y="1150"/>
                    <a:pt x="1369" y="1143"/>
                    <a:pt x="1383" y="1125"/>
                  </a:cubicBezTo>
                  <a:cubicBezTo>
                    <a:pt x="1383" y="1118"/>
                    <a:pt x="1383" y="1118"/>
                    <a:pt x="1383" y="1118"/>
                  </a:cubicBezTo>
                  <a:cubicBezTo>
                    <a:pt x="1387" y="1110"/>
                    <a:pt x="1398" y="1109"/>
                    <a:pt x="1397" y="1095"/>
                  </a:cubicBezTo>
                  <a:cubicBezTo>
                    <a:pt x="1404" y="1087"/>
                    <a:pt x="1409" y="1079"/>
                    <a:pt x="1408" y="1063"/>
                  </a:cubicBezTo>
                  <a:cubicBezTo>
                    <a:pt x="1411" y="1062"/>
                    <a:pt x="1414" y="1060"/>
                    <a:pt x="1416" y="1057"/>
                  </a:cubicBezTo>
                  <a:cubicBezTo>
                    <a:pt x="1415" y="1040"/>
                    <a:pt x="1429" y="1033"/>
                    <a:pt x="1422" y="1016"/>
                  </a:cubicBezTo>
                  <a:cubicBezTo>
                    <a:pt x="1419" y="1015"/>
                    <a:pt x="1418" y="1017"/>
                    <a:pt x="1416" y="1017"/>
                  </a:cubicBezTo>
                  <a:cubicBezTo>
                    <a:pt x="1407" y="1002"/>
                    <a:pt x="1387" y="1013"/>
                    <a:pt x="1374" y="1014"/>
                  </a:cubicBezTo>
                  <a:cubicBezTo>
                    <a:pt x="1364" y="1009"/>
                    <a:pt x="1366" y="992"/>
                    <a:pt x="1360" y="983"/>
                  </a:cubicBezTo>
                  <a:cubicBezTo>
                    <a:pt x="1357" y="1004"/>
                    <a:pt x="1343" y="1012"/>
                    <a:pt x="1343" y="1035"/>
                  </a:cubicBezTo>
                  <a:cubicBezTo>
                    <a:pt x="1329" y="1035"/>
                    <a:pt x="1315" y="1059"/>
                    <a:pt x="1306" y="1049"/>
                  </a:cubicBezTo>
                  <a:cubicBezTo>
                    <a:pt x="1308" y="1037"/>
                    <a:pt x="1310" y="1020"/>
                    <a:pt x="1300" y="1020"/>
                  </a:cubicBezTo>
                  <a:cubicBezTo>
                    <a:pt x="1287" y="1020"/>
                    <a:pt x="1302" y="1040"/>
                    <a:pt x="1293" y="1046"/>
                  </a:cubicBezTo>
                  <a:cubicBezTo>
                    <a:pt x="1291" y="1040"/>
                    <a:pt x="1288" y="1035"/>
                    <a:pt x="1280" y="1035"/>
                  </a:cubicBezTo>
                  <a:cubicBezTo>
                    <a:pt x="1276" y="1028"/>
                    <a:pt x="1276" y="1016"/>
                    <a:pt x="1261" y="1020"/>
                  </a:cubicBezTo>
                  <a:cubicBezTo>
                    <a:pt x="1256" y="1008"/>
                    <a:pt x="1245" y="1001"/>
                    <a:pt x="1236" y="994"/>
                  </a:cubicBezTo>
                  <a:cubicBezTo>
                    <a:pt x="1237" y="991"/>
                    <a:pt x="1243" y="992"/>
                    <a:pt x="1244" y="989"/>
                  </a:cubicBezTo>
                  <a:cubicBezTo>
                    <a:pt x="1245" y="986"/>
                    <a:pt x="1243" y="986"/>
                    <a:pt x="1243" y="983"/>
                  </a:cubicBezTo>
                  <a:cubicBezTo>
                    <a:pt x="1245" y="982"/>
                    <a:pt x="1249" y="983"/>
                    <a:pt x="1250" y="981"/>
                  </a:cubicBezTo>
                  <a:cubicBezTo>
                    <a:pt x="1250" y="976"/>
                    <a:pt x="1248" y="973"/>
                    <a:pt x="1252" y="971"/>
                  </a:cubicBezTo>
                  <a:cubicBezTo>
                    <a:pt x="1258" y="973"/>
                    <a:pt x="1263" y="974"/>
                    <a:pt x="1268" y="978"/>
                  </a:cubicBezTo>
                  <a:cubicBezTo>
                    <a:pt x="1274" y="981"/>
                    <a:pt x="1285" y="1000"/>
                    <a:pt x="1291" y="1001"/>
                  </a:cubicBezTo>
                  <a:cubicBezTo>
                    <a:pt x="1296" y="1001"/>
                    <a:pt x="1301" y="993"/>
                    <a:pt x="1306" y="993"/>
                  </a:cubicBezTo>
                  <a:cubicBezTo>
                    <a:pt x="1316" y="992"/>
                    <a:pt x="1325" y="1003"/>
                    <a:pt x="1336" y="1000"/>
                  </a:cubicBezTo>
                  <a:cubicBezTo>
                    <a:pt x="1348" y="995"/>
                    <a:pt x="1348" y="979"/>
                    <a:pt x="1361" y="973"/>
                  </a:cubicBezTo>
                  <a:cubicBezTo>
                    <a:pt x="1367" y="976"/>
                    <a:pt x="1371" y="981"/>
                    <a:pt x="1374" y="987"/>
                  </a:cubicBezTo>
                  <a:cubicBezTo>
                    <a:pt x="1386" y="989"/>
                    <a:pt x="1391" y="977"/>
                    <a:pt x="1404" y="980"/>
                  </a:cubicBezTo>
                  <a:cubicBezTo>
                    <a:pt x="1407" y="978"/>
                    <a:pt x="1410" y="977"/>
                    <a:pt x="1411" y="974"/>
                  </a:cubicBezTo>
                  <a:cubicBezTo>
                    <a:pt x="1422" y="976"/>
                    <a:pt x="1426" y="966"/>
                    <a:pt x="1432" y="961"/>
                  </a:cubicBezTo>
                  <a:cubicBezTo>
                    <a:pt x="1433" y="960"/>
                    <a:pt x="1435" y="961"/>
                    <a:pt x="1437" y="959"/>
                  </a:cubicBezTo>
                  <a:cubicBezTo>
                    <a:pt x="1442" y="957"/>
                    <a:pt x="1443" y="951"/>
                    <a:pt x="1447" y="947"/>
                  </a:cubicBezTo>
                  <a:cubicBezTo>
                    <a:pt x="1448" y="946"/>
                    <a:pt x="1451" y="946"/>
                    <a:pt x="1453" y="945"/>
                  </a:cubicBezTo>
                  <a:cubicBezTo>
                    <a:pt x="1459" y="940"/>
                    <a:pt x="1464" y="929"/>
                    <a:pt x="1471" y="925"/>
                  </a:cubicBezTo>
                  <a:cubicBezTo>
                    <a:pt x="1476" y="925"/>
                    <a:pt x="1476" y="932"/>
                    <a:pt x="1481" y="932"/>
                  </a:cubicBezTo>
                  <a:cubicBezTo>
                    <a:pt x="1485" y="931"/>
                    <a:pt x="1488" y="928"/>
                    <a:pt x="1492" y="927"/>
                  </a:cubicBezTo>
                  <a:cubicBezTo>
                    <a:pt x="1494" y="929"/>
                    <a:pt x="1495" y="931"/>
                    <a:pt x="1498" y="931"/>
                  </a:cubicBezTo>
                  <a:cubicBezTo>
                    <a:pt x="1499" y="929"/>
                    <a:pt x="1503" y="929"/>
                    <a:pt x="1505" y="927"/>
                  </a:cubicBezTo>
                  <a:cubicBezTo>
                    <a:pt x="1505" y="930"/>
                    <a:pt x="1507" y="931"/>
                    <a:pt x="1506" y="934"/>
                  </a:cubicBezTo>
                  <a:cubicBezTo>
                    <a:pt x="1517" y="934"/>
                    <a:pt x="1519" y="924"/>
                    <a:pt x="1524" y="918"/>
                  </a:cubicBezTo>
                  <a:cubicBezTo>
                    <a:pt x="1524" y="932"/>
                    <a:pt x="1510" y="936"/>
                    <a:pt x="1512" y="949"/>
                  </a:cubicBezTo>
                  <a:cubicBezTo>
                    <a:pt x="1532" y="957"/>
                    <a:pt x="1545" y="945"/>
                    <a:pt x="1546" y="928"/>
                  </a:cubicBezTo>
                  <a:cubicBezTo>
                    <a:pt x="1546" y="920"/>
                    <a:pt x="1541" y="911"/>
                    <a:pt x="1548" y="906"/>
                  </a:cubicBezTo>
                  <a:cubicBezTo>
                    <a:pt x="1548" y="912"/>
                    <a:pt x="1546" y="916"/>
                    <a:pt x="1546" y="923"/>
                  </a:cubicBezTo>
                  <a:cubicBezTo>
                    <a:pt x="1547" y="925"/>
                    <a:pt x="1552" y="923"/>
                    <a:pt x="1553" y="926"/>
                  </a:cubicBezTo>
                  <a:cubicBezTo>
                    <a:pt x="1552" y="950"/>
                    <a:pt x="1558" y="969"/>
                    <a:pt x="1569" y="981"/>
                  </a:cubicBezTo>
                  <a:cubicBezTo>
                    <a:pt x="1569" y="987"/>
                    <a:pt x="1569" y="987"/>
                    <a:pt x="1569" y="987"/>
                  </a:cubicBezTo>
                  <a:cubicBezTo>
                    <a:pt x="1571" y="989"/>
                    <a:pt x="1573" y="987"/>
                    <a:pt x="1575" y="986"/>
                  </a:cubicBezTo>
                  <a:cubicBezTo>
                    <a:pt x="1575" y="994"/>
                    <a:pt x="1581" y="992"/>
                    <a:pt x="1583" y="996"/>
                  </a:cubicBezTo>
                  <a:cubicBezTo>
                    <a:pt x="1579" y="1009"/>
                    <a:pt x="1593" y="1015"/>
                    <a:pt x="1596" y="1024"/>
                  </a:cubicBezTo>
                  <a:cubicBezTo>
                    <a:pt x="1598" y="1031"/>
                    <a:pt x="1595" y="1040"/>
                    <a:pt x="1604" y="1043"/>
                  </a:cubicBezTo>
                  <a:cubicBezTo>
                    <a:pt x="1610" y="1036"/>
                    <a:pt x="1607" y="1027"/>
                    <a:pt x="1610" y="1019"/>
                  </a:cubicBezTo>
                  <a:cubicBezTo>
                    <a:pt x="1611" y="1015"/>
                    <a:pt x="1616" y="1011"/>
                    <a:pt x="1616" y="1007"/>
                  </a:cubicBezTo>
                  <a:cubicBezTo>
                    <a:pt x="1616" y="999"/>
                    <a:pt x="1620" y="990"/>
                    <a:pt x="1621" y="983"/>
                  </a:cubicBezTo>
                  <a:cubicBezTo>
                    <a:pt x="1621" y="977"/>
                    <a:pt x="1618" y="970"/>
                    <a:pt x="1618" y="963"/>
                  </a:cubicBezTo>
                  <a:cubicBezTo>
                    <a:pt x="1618" y="954"/>
                    <a:pt x="1617" y="949"/>
                    <a:pt x="1616" y="941"/>
                  </a:cubicBezTo>
                  <a:cubicBezTo>
                    <a:pt x="1613" y="921"/>
                    <a:pt x="1618" y="909"/>
                    <a:pt x="1621" y="892"/>
                  </a:cubicBezTo>
                  <a:cubicBezTo>
                    <a:pt x="1622" y="885"/>
                    <a:pt x="1621" y="878"/>
                    <a:pt x="1622" y="871"/>
                  </a:cubicBezTo>
                  <a:cubicBezTo>
                    <a:pt x="1626" y="837"/>
                    <a:pt x="1627" y="804"/>
                    <a:pt x="1625" y="771"/>
                  </a:cubicBezTo>
                  <a:cubicBezTo>
                    <a:pt x="1628" y="770"/>
                    <a:pt x="1627" y="773"/>
                    <a:pt x="1629" y="773"/>
                  </a:cubicBezTo>
                  <a:cubicBezTo>
                    <a:pt x="1627" y="759"/>
                    <a:pt x="1632" y="746"/>
                    <a:pt x="1632" y="734"/>
                  </a:cubicBezTo>
                  <a:cubicBezTo>
                    <a:pt x="1635" y="742"/>
                    <a:pt x="1637" y="747"/>
                    <a:pt x="1643" y="746"/>
                  </a:cubicBezTo>
                  <a:cubicBezTo>
                    <a:pt x="1643" y="748"/>
                    <a:pt x="1642" y="751"/>
                    <a:pt x="1644" y="751"/>
                  </a:cubicBezTo>
                  <a:cubicBezTo>
                    <a:pt x="1644" y="749"/>
                    <a:pt x="1644" y="748"/>
                    <a:pt x="1646" y="747"/>
                  </a:cubicBezTo>
                  <a:cubicBezTo>
                    <a:pt x="1650" y="754"/>
                    <a:pt x="1650" y="766"/>
                    <a:pt x="1652" y="775"/>
                  </a:cubicBezTo>
                  <a:cubicBezTo>
                    <a:pt x="1654" y="765"/>
                    <a:pt x="1650" y="748"/>
                    <a:pt x="1651" y="739"/>
                  </a:cubicBezTo>
                  <a:cubicBezTo>
                    <a:pt x="1651" y="742"/>
                    <a:pt x="1653" y="744"/>
                    <a:pt x="1653" y="747"/>
                  </a:cubicBezTo>
                  <a:cubicBezTo>
                    <a:pt x="1656" y="758"/>
                    <a:pt x="1653" y="738"/>
                    <a:pt x="1653" y="739"/>
                  </a:cubicBezTo>
                  <a:close/>
                  <a:moveTo>
                    <a:pt x="871" y="858"/>
                  </a:moveTo>
                  <a:cubicBezTo>
                    <a:pt x="871" y="854"/>
                    <a:pt x="876" y="853"/>
                    <a:pt x="879" y="855"/>
                  </a:cubicBezTo>
                  <a:cubicBezTo>
                    <a:pt x="876" y="857"/>
                    <a:pt x="874" y="861"/>
                    <a:pt x="871" y="858"/>
                  </a:cubicBezTo>
                  <a:close/>
                  <a:moveTo>
                    <a:pt x="904" y="855"/>
                  </a:moveTo>
                  <a:cubicBezTo>
                    <a:pt x="895" y="853"/>
                    <a:pt x="888" y="858"/>
                    <a:pt x="882" y="854"/>
                  </a:cubicBezTo>
                  <a:cubicBezTo>
                    <a:pt x="885" y="844"/>
                    <a:pt x="900" y="841"/>
                    <a:pt x="907" y="847"/>
                  </a:cubicBezTo>
                  <a:cubicBezTo>
                    <a:pt x="907" y="851"/>
                    <a:pt x="904" y="851"/>
                    <a:pt x="904" y="855"/>
                  </a:cubicBezTo>
                  <a:close/>
                  <a:moveTo>
                    <a:pt x="1022" y="828"/>
                  </a:moveTo>
                  <a:cubicBezTo>
                    <a:pt x="1019" y="827"/>
                    <a:pt x="1019" y="824"/>
                    <a:pt x="1016" y="823"/>
                  </a:cubicBezTo>
                  <a:cubicBezTo>
                    <a:pt x="1012" y="822"/>
                    <a:pt x="1011" y="825"/>
                    <a:pt x="1008" y="825"/>
                  </a:cubicBezTo>
                  <a:cubicBezTo>
                    <a:pt x="1004" y="824"/>
                    <a:pt x="1004" y="819"/>
                    <a:pt x="1001" y="818"/>
                  </a:cubicBezTo>
                  <a:cubicBezTo>
                    <a:pt x="998" y="819"/>
                    <a:pt x="996" y="820"/>
                    <a:pt x="993" y="821"/>
                  </a:cubicBezTo>
                  <a:cubicBezTo>
                    <a:pt x="989" y="820"/>
                    <a:pt x="986" y="818"/>
                    <a:pt x="984" y="814"/>
                  </a:cubicBezTo>
                  <a:cubicBezTo>
                    <a:pt x="979" y="822"/>
                    <a:pt x="970" y="817"/>
                    <a:pt x="963" y="818"/>
                  </a:cubicBezTo>
                  <a:cubicBezTo>
                    <a:pt x="950" y="820"/>
                    <a:pt x="943" y="831"/>
                    <a:pt x="935" y="839"/>
                  </a:cubicBezTo>
                  <a:cubicBezTo>
                    <a:pt x="922" y="840"/>
                    <a:pt x="910" y="838"/>
                    <a:pt x="896" y="837"/>
                  </a:cubicBezTo>
                  <a:cubicBezTo>
                    <a:pt x="890" y="832"/>
                    <a:pt x="890" y="821"/>
                    <a:pt x="883" y="817"/>
                  </a:cubicBezTo>
                  <a:cubicBezTo>
                    <a:pt x="886" y="814"/>
                    <a:pt x="887" y="809"/>
                    <a:pt x="885" y="804"/>
                  </a:cubicBezTo>
                  <a:cubicBezTo>
                    <a:pt x="901" y="802"/>
                    <a:pt x="884" y="773"/>
                    <a:pt x="905" y="773"/>
                  </a:cubicBezTo>
                  <a:cubicBezTo>
                    <a:pt x="906" y="767"/>
                    <a:pt x="904" y="764"/>
                    <a:pt x="903" y="760"/>
                  </a:cubicBezTo>
                  <a:cubicBezTo>
                    <a:pt x="912" y="752"/>
                    <a:pt x="911" y="735"/>
                    <a:pt x="929" y="737"/>
                  </a:cubicBezTo>
                  <a:cubicBezTo>
                    <a:pt x="934" y="737"/>
                    <a:pt x="927" y="739"/>
                    <a:pt x="929" y="741"/>
                  </a:cubicBezTo>
                  <a:cubicBezTo>
                    <a:pt x="932" y="748"/>
                    <a:pt x="943" y="743"/>
                    <a:pt x="950" y="745"/>
                  </a:cubicBezTo>
                  <a:cubicBezTo>
                    <a:pt x="949" y="752"/>
                    <a:pt x="941" y="752"/>
                    <a:pt x="940" y="758"/>
                  </a:cubicBezTo>
                  <a:cubicBezTo>
                    <a:pt x="943" y="761"/>
                    <a:pt x="951" y="759"/>
                    <a:pt x="953" y="763"/>
                  </a:cubicBezTo>
                  <a:cubicBezTo>
                    <a:pt x="955" y="766"/>
                    <a:pt x="952" y="772"/>
                    <a:pt x="955" y="775"/>
                  </a:cubicBezTo>
                  <a:cubicBezTo>
                    <a:pt x="966" y="777"/>
                    <a:pt x="964" y="765"/>
                    <a:pt x="974" y="766"/>
                  </a:cubicBezTo>
                  <a:cubicBezTo>
                    <a:pt x="976" y="766"/>
                    <a:pt x="976" y="762"/>
                    <a:pt x="977" y="760"/>
                  </a:cubicBezTo>
                  <a:cubicBezTo>
                    <a:pt x="980" y="760"/>
                    <a:pt x="983" y="761"/>
                    <a:pt x="986" y="761"/>
                  </a:cubicBezTo>
                  <a:cubicBezTo>
                    <a:pt x="990" y="759"/>
                    <a:pt x="989" y="754"/>
                    <a:pt x="991" y="750"/>
                  </a:cubicBezTo>
                  <a:cubicBezTo>
                    <a:pt x="984" y="747"/>
                    <a:pt x="981" y="755"/>
                    <a:pt x="976" y="755"/>
                  </a:cubicBezTo>
                  <a:cubicBezTo>
                    <a:pt x="970" y="754"/>
                    <a:pt x="969" y="746"/>
                    <a:pt x="961" y="745"/>
                  </a:cubicBezTo>
                  <a:cubicBezTo>
                    <a:pt x="967" y="733"/>
                    <a:pt x="985" y="732"/>
                    <a:pt x="992" y="720"/>
                  </a:cubicBezTo>
                  <a:cubicBezTo>
                    <a:pt x="1000" y="720"/>
                    <a:pt x="1004" y="716"/>
                    <a:pt x="1009" y="714"/>
                  </a:cubicBezTo>
                  <a:cubicBezTo>
                    <a:pt x="1010" y="714"/>
                    <a:pt x="1011" y="714"/>
                    <a:pt x="1011" y="715"/>
                  </a:cubicBezTo>
                  <a:cubicBezTo>
                    <a:pt x="1011" y="723"/>
                    <a:pt x="1004" y="724"/>
                    <a:pt x="1000" y="727"/>
                  </a:cubicBezTo>
                  <a:cubicBezTo>
                    <a:pt x="1000" y="731"/>
                    <a:pt x="1004" y="732"/>
                    <a:pt x="1006" y="734"/>
                  </a:cubicBezTo>
                  <a:cubicBezTo>
                    <a:pt x="1002" y="739"/>
                    <a:pt x="1005" y="745"/>
                    <a:pt x="1001" y="751"/>
                  </a:cubicBezTo>
                  <a:cubicBezTo>
                    <a:pt x="997" y="752"/>
                    <a:pt x="997" y="749"/>
                    <a:pt x="994" y="749"/>
                  </a:cubicBezTo>
                  <a:cubicBezTo>
                    <a:pt x="990" y="757"/>
                    <a:pt x="1001" y="758"/>
                    <a:pt x="1003" y="763"/>
                  </a:cubicBezTo>
                  <a:cubicBezTo>
                    <a:pt x="1006" y="764"/>
                    <a:pt x="1006" y="762"/>
                    <a:pt x="1008" y="763"/>
                  </a:cubicBezTo>
                  <a:cubicBezTo>
                    <a:pt x="1013" y="764"/>
                    <a:pt x="1015" y="768"/>
                    <a:pt x="1023" y="766"/>
                  </a:cubicBezTo>
                  <a:cubicBezTo>
                    <a:pt x="1030" y="774"/>
                    <a:pt x="1040" y="779"/>
                    <a:pt x="1052" y="784"/>
                  </a:cubicBezTo>
                  <a:cubicBezTo>
                    <a:pt x="1066" y="789"/>
                    <a:pt x="1072" y="792"/>
                    <a:pt x="1076" y="807"/>
                  </a:cubicBezTo>
                  <a:cubicBezTo>
                    <a:pt x="1069" y="826"/>
                    <a:pt x="1040" y="825"/>
                    <a:pt x="1022" y="828"/>
                  </a:cubicBezTo>
                  <a:close/>
                  <a:moveTo>
                    <a:pt x="1081" y="327"/>
                  </a:moveTo>
                  <a:cubicBezTo>
                    <a:pt x="1084" y="322"/>
                    <a:pt x="1092" y="327"/>
                    <a:pt x="1093" y="331"/>
                  </a:cubicBezTo>
                  <a:cubicBezTo>
                    <a:pt x="1088" y="330"/>
                    <a:pt x="1084" y="328"/>
                    <a:pt x="1081" y="327"/>
                  </a:cubicBezTo>
                  <a:close/>
                  <a:moveTo>
                    <a:pt x="506" y="107"/>
                  </a:moveTo>
                  <a:cubicBezTo>
                    <a:pt x="504" y="101"/>
                    <a:pt x="498" y="105"/>
                    <a:pt x="496" y="101"/>
                  </a:cubicBezTo>
                  <a:cubicBezTo>
                    <a:pt x="491" y="107"/>
                    <a:pt x="481" y="107"/>
                    <a:pt x="480" y="115"/>
                  </a:cubicBezTo>
                  <a:cubicBezTo>
                    <a:pt x="484" y="116"/>
                    <a:pt x="488" y="118"/>
                    <a:pt x="485" y="122"/>
                  </a:cubicBezTo>
                  <a:cubicBezTo>
                    <a:pt x="488" y="126"/>
                    <a:pt x="496" y="126"/>
                    <a:pt x="498" y="121"/>
                  </a:cubicBezTo>
                  <a:cubicBezTo>
                    <a:pt x="497" y="121"/>
                    <a:pt x="496" y="121"/>
                    <a:pt x="496" y="120"/>
                  </a:cubicBezTo>
                  <a:cubicBezTo>
                    <a:pt x="499" y="119"/>
                    <a:pt x="504" y="120"/>
                    <a:pt x="506" y="117"/>
                  </a:cubicBezTo>
                  <a:cubicBezTo>
                    <a:pt x="502" y="112"/>
                    <a:pt x="499" y="119"/>
                    <a:pt x="495" y="116"/>
                  </a:cubicBezTo>
                  <a:cubicBezTo>
                    <a:pt x="496" y="110"/>
                    <a:pt x="506" y="114"/>
                    <a:pt x="506" y="107"/>
                  </a:cubicBezTo>
                  <a:close/>
                  <a:moveTo>
                    <a:pt x="607" y="185"/>
                  </a:moveTo>
                  <a:cubicBezTo>
                    <a:pt x="602" y="184"/>
                    <a:pt x="600" y="182"/>
                    <a:pt x="595" y="181"/>
                  </a:cubicBezTo>
                  <a:cubicBezTo>
                    <a:pt x="599" y="176"/>
                    <a:pt x="596" y="177"/>
                    <a:pt x="598" y="171"/>
                  </a:cubicBezTo>
                  <a:cubicBezTo>
                    <a:pt x="593" y="170"/>
                    <a:pt x="594" y="169"/>
                    <a:pt x="594" y="164"/>
                  </a:cubicBezTo>
                  <a:cubicBezTo>
                    <a:pt x="591" y="165"/>
                    <a:pt x="591" y="161"/>
                    <a:pt x="587" y="163"/>
                  </a:cubicBezTo>
                  <a:cubicBezTo>
                    <a:pt x="587" y="161"/>
                    <a:pt x="588" y="161"/>
                    <a:pt x="588" y="159"/>
                  </a:cubicBezTo>
                  <a:cubicBezTo>
                    <a:pt x="581" y="159"/>
                    <a:pt x="581" y="149"/>
                    <a:pt x="573" y="153"/>
                  </a:cubicBezTo>
                  <a:cubicBezTo>
                    <a:pt x="573" y="151"/>
                    <a:pt x="575" y="150"/>
                    <a:pt x="573" y="148"/>
                  </a:cubicBezTo>
                  <a:cubicBezTo>
                    <a:pt x="572" y="148"/>
                    <a:pt x="570" y="148"/>
                    <a:pt x="569" y="148"/>
                  </a:cubicBezTo>
                  <a:cubicBezTo>
                    <a:pt x="569" y="143"/>
                    <a:pt x="565" y="143"/>
                    <a:pt x="562" y="141"/>
                  </a:cubicBezTo>
                  <a:cubicBezTo>
                    <a:pt x="560" y="144"/>
                    <a:pt x="557" y="145"/>
                    <a:pt x="554" y="146"/>
                  </a:cubicBezTo>
                  <a:cubicBezTo>
                    <a:pt x="554" y="152"/>
                    <a:pt x="560" y="147"/>
                    <a:pt x="560" y="152"/>
                  </a:cubicBezTo>
                  <a:cubicBezTo>
                    <a:pt x="549" y="150"/>
                    <a:pt x="538" y="153"/>
                    <a:pt x="534" y="161"/>
                  </a:cubicBezTo>
                  <a:cubicBezTo>
                    <a:pt x="532" y="154"/>
                    <a:pt x="543" y="151"/>
                    <a:pt x="549" y="149"/>
                  </a:cubicBezTo>
                  <a:cubicBezTo>
                    <a:pt x="548" y="144"/>
                    <a:pt x="555" y="143"/>
                    <a:pt x="558" y="139"/>
                  </a:cubicBezTo>
                  <a:cubicBezTo>
                    <a:pt x="542" y="135"/>
                    <a:pt x="528" y="139"/>
                    <a:pt x="519" y="149"/>
                  </a:cubicBezTo>
                  <a:cubicBezTo>
                    <a:pt x="520" y="149"/>
                    <a:pt x="522" y="149"/>
                    <a:pt x="522" y="150"/>
                  </a:cubicBezTo>
                  <a:cubicBezTo>
                    <a:pt x="516" y="155"/>
                    <a:pt x="508" y="156"/>
                    <a:pt x="501" y="151"/>
                  </a:cubicBezTo>
                  <a:cubicBezTo>
                    <a:pt x="500" y="153"/>
                    <a:pt x="499" y="154"/>
                    <a:pt x="498" y="156"/>
                  </a:cubicBezTo>
                  <a:cubicBezTo>
                    <a:pt x="501" y="161"/>
                    <a:pt x="500" y="162"/>
                    <a:pt x="504" y="167"/>
                  </a:cubicBezTo>
                  <a:cubicBezTo>
                    <a:pt x="503" y="169"/>
                    <a:pt x="500" y="169"/>
                    <a:pt x="500" y="172"/>
                  </a:cubicBezTo>
                  <a:cubicBezTo>
                    <a:pt x="505" y="172"/>
                    <a:pt x="506" y="175"/>
                    <a:pt x="512" y="174"/>
                  </a:cubicBezTo>
                  <a:cubicBezTo>
                    <a:pt x="513" y="172"/>
                    <a:pt x="513" y="170"/>
                    <a:pt x="515" y="169"/>
                  </a:cubicBezTo>
                  <a:cubicBezTo>
                    <a:pt x="522" y="172"/>
                    <a:pt x="541" y="179"/>
                    <a:pt x="542" y="167"/>
                  </a:cubicBezTo>
                  <a:cubicBezTo>
                    <a:pt x="546" y="167"/>
                    <a:pt x="546" y="167"/>
                    <a:pt x="546" y="167"/>
                  </a:cubicBezTo>
                  <a:cubicBezTo>
                    <a:pt x="546" y="170"/>
                    <a:pt x="547" y="171"/>
                    <a:pt x="547" y="172"/>
                  </a:cubicBezTo>
                  <a:cubicBezTo>
                    <a:pt x="551" y="174"/>
                    <a:pt x="551" y="172"/>
                    <a:pt x="554" y="171"/>
                  </a:cubicBezTo>
                  <a:cubicBezTo>
                    <a:pt x="554" y="173"/>
                    <a:pt x="555" y="173"/>
                    <a:pt x="554" y="174"/>
                  </a:cubicBezTo>
                  <a:cubicBezTo>
                    <a:pt x="564" y="172"/>
                    <a:pt x="573" y="180"/>
                    <a:pt x="585" y="175"/>
                  </a:cubicBezTo>
                  <a:cubicBezTo>
                    <a:pt x="587" y="177"/>
                    <a:pt x="591" y="178"/>
                    <a:pt x="593" y="180"/>
                  </a:cubicBezTo>
                  <a:cubicBezTo>
                    <a:pt x="584" y="185"/>
                    <a:pt x="576" y="175"/>
                    <a:pt x="566" y="179"/>
                  </a:cubicBezTo>
                  <a:cubicBezTo>
                    <a:pt x="560" y="193"/>
                    <a:pt x="545" y="176"/>
                    <a:pt x="535" y="177"/>
                  </a:cubicBezTo>
                  <a:cubicBezTo>
                    <a:pt x="529" y="181"/>
                    <a:pt x="531" y="186"/>
                    <a:pt x="529" y="188"/>
                  </a:cubicBezTo>
                  <a:cubicBezTo>
                    <a:pt x="527" y="188"/>
                    <a:pt x="527" y="188"/>
                    <a:pt x="527" y="188"/>
                  </a:cubicBezTo>
                  <a:cubicBezTo>
                    <a:pt x="526" y="185"/>
                    <a:pt x="528" y="186"/>
                    <a:pt x="528" y="183"/>
                  </a:cubicBezTo>
                  <a:cubicBezTo>
                    <a:pt x="520" y="183"/>
                    <a:pt x="515" y="188"/>
                    <a:pt x="513" y="194"/>
                  </a:cubicBezTo>
                  <a:cubicBezTo>
                    <a:pt x="514" y="196"/>
                    <a:pt x="516" y="196"/>
                    <a:pt x="516" y="199"/>
                  </a:cubicBezTo>
                  <a:cubicBezTo>
                    <a:pt x="532" y="203"/>
                    <a:pt x="518" y="216"/>
                    <a:pt x="513" y="222"/>
                  </a:cubicBezTo>
                  <a:cubicBezTo>
                    <a:pt x="500" y="228"/>
                    <a:pt x="493" y="240"/>
                    <a:pt x="474" y="240"/>
                  </a:cubicBezTo>
                  <a:cubicBezTo>
                    <a:pt x="474" y="242"/>
                    <a:pt x="472" y="243"/>
                    <a:pt x="472" y="245"/>
                  </a:cubicBezTo>
                  <a:cubicBezTo>
                    <a:pt x="475" y="249"/>
                    <a:pt x="479" y="245"/>
                    <a:pt x="482" y="247"/>
                  </a:cubicBezTo>
                  <a:cubicBezTo>
                    <a:pt x="478" y="252"/>
                    <a:pt x="477" y="259"/>
                    <a:pt x="469" y="259"/>
                  </a:cubicBezTo>
                  <a:cubicBezTo>
                    <a:pt x="469" y="255"/>
                    <a:pt x="469" y="254"/>
                    <a:pt x="469" y="249"/>
                  </a:cubicBezTo>
                  <a:cubicBezTo>
                    <a:pt x="465" y="248"/>
                    <a:pt x="464" y="251"/>
                    <a:pt x="462" y="252"/>
                  </a:cubicBezTo>
                  <a:cubicBezTo>
                    <a:pt x="465" y="254"/>
                    <a:pt x="460" y="260"/>
                    <a:pt x="460" y="261"/>
                  </a:cubicBezTo>
                  <a:cubicBezTo>
                    <a:pt x="460" y="264"/>
                    <a:pt x="464" y="262"/>
                    <a:pt x="463" y="264"/>
                  </a:cubicBezTo>
                  <a:cubicBezTo>
                    <a:pt x="459" y="271"/>
                    <a:pt x="446" y="270"/>
                    <a:pt x="440" y="274"/>
                  </a:cubicBezTo>
                  <a:cubicBezTo>
                    <a:pt x="440" y="272"/>
                    <a:pt x="444" y="272"/>
                    <a:pt x="443" y="268"/>
                  </a:cubicBezTo>
                  <a:cubicBezTo>
                    <a:pt x="436" y="267"/>
                    <a:pt x="437" y="273"/>
                    <a:pt x="432" y="274"/>
                  </a:cubicBezTo>
                  <a:cubicBezTo>
                    <a:pt x="433" y="271"/>
                    <a:pt x="430" y="272"/>
                    <a:pt x="429" y="271"/>
                  </a:cubicBezTo>
                  <a:cubicBezTo>
                    <a:pt x="409" y="277"/>
                    <a:pt x="399" y="294"/>
                    <a:pt x="382" y="304"/>
                  </a:cubicBezTo>
                  <a:cubicBezTo>
                    <a:pt x="387" y="305"/>
                    <a:pt x="390" y="300"/>
                    <a:pt x="393" y="304"/>
                  </a:cubicBezTo>
                  <a:cubicBezTo>
                    <a:pt x="390" y="307"/>
                    <a:pt x="384" y="308"/>
                    <a:pt x="377" y="307"/>
                  </a:cubicBezTo>
                  <a:cubicBezTo>
                    <a:pt x="375" y="313"/>
                    <a:pt x="367" y="317"/>
                    <a:pt x="361" y="324"/>
                  </a:cubicBezTo>
                  <a:cubicBezTo>
                    <a:pt x="361" y="325"/>
                    <a:pt x="362" y="327"/>
                    <a:pt x="361" y="328"/>
                  </a:cubicBezTo>
                  <a:cubicBezTo>
                    <a:pt x="356" y="336"/>
                    <a:pt x="343" y="343"/>
                    <a:pt x="352" y="351"/>
                  </a:cubicBezTo>
                  <a:cubicBezTo>
                    <a:pt x="353" y="351"/>
                    <a:pt x="356" y="348"/>
                    <a:pt x="357" y="351"/>
                  </a:cubicBezTo>
                  <a:cubicBezTo>
                    <a:pt x="352" y="356"/>
                    <a:pt x="348" y="359"/>
                    <a:pt x="349" y="369"/>
                  </a:cubicBezTo>
                  <a:cubicBezTo>
                    <a:pt x="372" y="364"/>
                    <a:pt x="384" y="349"/>
                    <a:pt x="403" y="343"/>
                  </a:cubicBezTo>
                  <a:cubicBezTo>
                    <a:pt x="404" y="347"/>
                    <a:pt x="408" y="342"/>
                    <a:pt x="410" y="345"/>
                  </a:cubicBezTo>
                  <a:cubicBezTo>
                    <a:pt x="416" y="338"/>
                    <a:pt x="422" y="337"/>
                    <a:pt x="427" y="331"/>
                  </a:cubicBezTo>
                  <a:cubicBezTo>
                    <a:pt x="429" y="331"/>
                    <a:pt x="430" y="333"/>
                    <a:pt x="432" y="333"/>
                  </a:cubicBezTo>
                  <a:cubicBezTo>
                    <a:pt x="434" y="332"/>
                    <a:pt x="436" y="330"/>
                    <a:pt x="439" y="330"/>
                  </a:cubicBezTo>
                  <a:cubicBezTo>
                    <a:pt x="441" y="332"/>
                    <a:pt x="444" y="333"/>
                    <a:pt x="448" y="331"/>
                  </a:cubicBezTo>
                  <a:cubicBezTo>
                    <a:pt x="448" y="332"/>
                    <a:pt x="446" y="333"/>
                    <a:pt x="447" y="334"/>
                  </a:cubicBezTo>
                  <a:cubicBezTo>
                    <a:pt x="451" y="333"/>
                    <a:pt x="454" y="332"/>
                    <a:pt x="457" y="335"/>
                  </a:cubicBezTo>
                  <a:cubicBezTo>
                    <a:pt x="473" y="334"/>
                    <a:pt x="491" y="326"/>
                    <a:pt x="503" y="321"/>
                  </a:cubicBezTo>
                  <a:cubicBezTo>
                    <a:pt x="503" y="323"/>
                    <a:pt x="501" y="323"/>
                    <a:pt x="501" y="326"/>
                  </a:cubicBezTo>
                  <a:cubicBezTo>
                    <a:pt x="522" y="332"/>
                    <a:pt x="543" y="327"/>
                    <a:pt x="563" y="323"/>
                  </a:cubicBezTo>
                  <a:cubicBezTo>
                    <a:pt x="560" y="319"/>
                    <a:pt x="557" y="316"/>
                    <a:pt x="553" y="313"/>
                  </a:cubicBezTo>
                  <a:cubicBezTo>
                    <a:pt x="557" y="312"/>
                    <a:pt x="559" y="303"/>
                    <a:pt x="565" y="307"/>
                  </a:cubicBezTo>
                  <a:cubicBezTo>
                    <a:pt x="564" y="309"/>
                    <a:pt x="561" y="310"/>
                    <a:pt x="561" y="313"/>
                  </a:cubicBezTo>
                  <a:cubicBezTo>
                    <a:pt x="563" y="316"/>
                    <a:pt x="564" y="319"/>
                    <a:pt x="568" y="320"/>
                  </a:cubicBezTo>
                  <a:cubicBezTo>
                    <a:pt x="577" y="315"/>
                    <a:pt x="582" y="297"/>
                    <a:pt x="573" y="286"/>
                  </a:cubicBezTo>
                  <a:cubicBezTo>
                    <a:pt x="578" y="284"/>
                    <a:pt x="578" y="288"/>
                    <a:pt x="584" y="286"/>
                  </a:cubicBezTo>
                  <a:cubicBezTo>
                    <a:pt x="585" y="290"/>
                    <a:pt x="590" y="291"/>
                    <a:pt x="587" y="296"/>
                  </a:cubicBezTo>
                  <a:cubicBezTo>
                    <a:pt x="593" y="297"/>
                    <a:pt x="590" y="291"/>
                    <a:pt x="592" y="289"/>
                  </a:cubicBezTo>
                  <a:cubicBezTo>
                    <a:pt x="595" y="291"/>
                    <a:pt x="598" y="292"/>
                    <a:pt x="603" y="292"/>
                  </a:cubicBezTo>
                  <a:cubicBezTo>
                    <a:pt x="606" y="290"/>
                    <a:pt x="604" y="282"/>
                    <a:pt x="611" y="283"/>
                  </a:cubicBezTo>
                  <a:cubicBezTo>
                    <a:pt x="612" y="284"/>
                    <a:pt x="612" y="285"/>
                    <a:pt x="612" y="286"/>
                  </a:cubicBezTo>
                  <a:cubicBezTo>
                    <a:pt x="614" y="286"/>
                    <a:pt x="617" y="285"/>
                    <a:pt x="617" y="283"/>
                  </a:cubicBezTo>
                  <a:cubicBezTo>
                    <a:pt x="618" y="279"/>
                    <a:pt x="614" y="281"/>
                    <a:pt x="615" y="278"/>
                  </a:cubicBezTo>
                  <a:cubicBezTo>
                    <a:pt x="616" y="276"/>
                    <a:pt x="616" y="274"/>
                    <a:pt x="617" y="273"/>
                  </a:cubicBezTo>
                  <a:cubicBezTo>
                    <a:pt x="620" y="273"/>
                    <a:pt x="618" y="277"/>
                    <a:pt x="621" y="277"/>
                  </a:cubicBezTo>
                  <a:cubicBezTo>
                    <a:pt x="627" y="275"/>
                    <a:pt x="629" y="265"/>
                    <a:pt x="624" y="260"/>
                  </a:cubicBezTo>
                  <a:cubicBezTo>
                    <a:pt x="626" y="260"/>
                    <a:pt x="626" y="259"/>
                    <a:pt x="627" y="259"/>
                  </a:cubicBezTo>
                  <a:cubicBezTo>
                    <a:pt x="631" y="261"/>
                    <a:pt x="642" y="265"/>
                    <a:pt x="643" y="258"/>
                  </a:cubicBezTo>
                  <a:cubicBezTo>
                    <a:pt x="644" y="255"/>
                    <a:pt x="641" y="256"/>
                    <a:pt x="641" y="255"/>
                  </a:cubicBezTo>
                  <a:cubicBezTo>
                    <a:pt x="642" y="246"/>
                    <a:pt x="656" y="238"/>
                    <a:pt x="664" y="239"/>
                  </a:cubicBezTo>
                  <a:cubicBezTo>
                    <a:pt x="669" y="235"/>
                    <a:pt x="677" y="233"/>
                    <a:pt x="684" y="230"/>
                  </a:cubicBezTo>
                  <a:cubicBezTo>
                    <a:pt x="687" y="232"/>
                    <a:pt x="691" y="230"/>
                    <a:pt x="691" y="227"/>
                  </a:cubicBezTo>
                  <a:cubicBezTo>
                    <a:pt x="684" y="220"/>
                    <a:pt x="674" y="224"/>
                    <a:pt x="665" y="222"/>
                  </a:cubicBezTo>
                  <a:cubicBezTo>
                    <a:pt x="668" y="219"/>
                    <a:pt x="672" y="217"/>
                    <a:pt x="675" y="213"/>
                  </a:cubicBezTo>
                  <a:cubicBezTo>
                    <a:pt x="665" y="207"/>
                    <a:pt x="656" y="195"/>
                    <a:pt x="640" y="197"/>
                  </a:cubicBezTo>
                  <a:cubicBezTo>
                    <a:pt x="638" y="193"/>
                    <a:pt x="635" y="190"/>
                    <a:pt x="628" y="191"/>
                  </a:cubicBezTo>
                  <a:cubicBezTo>
                    <a:pt x="627" y="196"/>
                    <a:pt x="623" y="197"/>
                    <a:pt x="618" y="198"/>
                  </a:cubicBezTo>
                  <a:cubicBezTo>
                    <a:pt x="618" y="195"/>
                    <a:pt x="619" y="192"/>
                    <a:pt x="617" y="190"/>
                  </a:cubicBezTo>
                  <a:cubicBezTo>
                    <a:pt x="614" y="188"/>
                    <a:pt x="613" y="192"/>
                    <a:pt x="609" y="192"/>
                  </a:cubicBezTo>
                  <a:cubicBezTo>
                    <a:pt x="608" y="188"/>
                    <a:pt x="605" y="189"/>
                    <a:pt x="607" y="185"/>
                  </a:cubicBezTo>
                  <a:close/>
                  <a:moveTo>
                    <a:pt x="522" y="156"/>
                  </a:moveTo>
                  <a:cubicBezTo>
                    <a:pt x="520" y="157"/>
                    <a:pt x="517" y="159"/>
                    <a:pt x="514" y="160"/>
                  </a:cubicBezTo>
                  <a:cubicBezTo>
                    <a:pt x="516" y="157"/>
                    <a:pt x="518" y="152"/>
                    <a:pt x="524" y="153"/>
                  </a:cubicBezTo>
                  <a:cubicBezTo>
                    <a:pt x="528" y="154"/>
                    <a:pt x="518" y="154"/>
                    <a:pt x="522" y="156"/>
                  </a:cubicBezTo>
                  <a:close/>
                  <a:moveTo>
                    <a:pt x="545" y="161"/>
                  </a:moveTo>
                  <a:cubicBezTo>
                    <a:pt x="546" y="158"/>
                    <a:pt x="552" y="151"/>
                    <a:pt x="555" y="157"/>
                  </a:cubicBezTo>
                  <a:cubicBezTo>
                    <a:pt x="549" y="155"/>
                    <a:pt x="549" y="160"/>
                    <a:pt x="545" y="161"/>
                  </a:cubicBezTo>
                  <a:close/>
                  <a:moveTo>
                    <a:pt x="558" y="162"/>
                  </a:moveTo>
                  <a:cubicBezTo>
                    <a:pt x="559" y="157"/>
                    <a:pt x="561" y="160"/>
                    <a:pt x="565" y="160"/>
                  </a:cubicBezTo>
                  <a:cubicBezTo>
                    <a:pt x="563" y="161"/>
                    <a:pt x="561" y="162"/>
                    <a:pt x="558" y="162"/>
                  </a:cubicBezTo>
                  <a:close/>
                  <a:moveTo>
                    <a:pt x="660" y="218"/>
                  </a:moveTo>
                  <a:cubicBezTo>
                    <a:pt x="659" y="215"/>
                    <a:pt x="664" y="215"/>
                    <a:pt x="665" y="216"/>
                  </a:cubicBezTo>
                  <a:cubicBezTo>
                    <a:pt x="665" y="216"/>
                    <a:pt x="662" y="218"/>
                    <a:pt x="660" y="218"/>
                  </a:cubicBezTo>
                  <a:close/>
                  <a:moveTo>
                    <a:pt x="0" y="1114"/>
                  </a:moveTo>
                  <a:cubicBezTo>
                    <a:pt x="13" y="1155"/>
                    <a:pt x="31" y="1195"/>
                    <a:pt x="50" y="1230"/>
                  </a:cubicBezTo>
                  <a:cubicBezTo>
                    <a:pt x="50" y="1230"/>
                    <a:pt x="15" y="1154"/>
                    <a:pt x="0" y="1114"/>
                  </a:cubicBezTo>
                  <a:close/>
                  <a:moveTo>
                    <a:pt x="185" y="418"/>
                  </a:moveTo>
                  <a:cubicBezTo>
                    <a:pt x="183" y="417"/>
                    <a:pt x="180" y="419"/>
                    <a:pt x="180" y="417"/>
                  </a:cubicBezTo>
                  <a:cubicBezTo>
                    <a:pt x="181" y="410"/>
                    <a:pt x="186" y="407"/>
                    <a:pt x="187" y="401"/>
                  </a:cubicBezTo>
                  <a:cubicBezTo>
                    <a:pt x="191" y="397"/>
                    <a:pt x="202" y="397"/>
                    <a:pt x="205" y="390"/>
                  </a:cubicBezTo>
                  <a:cubicBezTo>
                    <a:pt x="204" y="389"/>
                    <a:pt x="203" y="388"/>
                    <a:pt x="203" y="386"/>
                  </a:cubicBezTo>
                  <a:cubicBezTo>
                    <a:pt x="192" y="389"/>
                    <a:pt x="179" y="398"/>
                    <a:pt x="167" y="398"/>
                  </a:cubicBezTo>
                  <a:cubicBezTo>
                    <a:pt x="161" y="398"/>
                    <a:pt x="158" y="399"/>
                    <a:pt x="155" y="403"/>
                  </a:cubicBezTo>
                  <a:cubicBezTo>
                    <a:pt x="157" y="410"/>
                    <a:pt x="156" y="419"/>
                    <a:pt x="158" y="427"/>
                  </a:cubicBezTo>
                  <a:cubicBezTo>
                    <a:pt x="155" y="428"/>
                    <a:pt x="152" y="428"/>
                    <a:pt x="152" y="431"/>
                  </a:cubicBezTo>
                  <a:cubicBezTo>
                    <a:pt x="157" y="437"/>
                    <a:pt x="152" y="443"/>
                    <a:pt x="154" y="450"/>
                  </a:cubicBezTo>
                  <a:cubicBezTo>
                    <a:pt x="158" y="448"/>
                    <a:pt x="162" y="447"/>
                    <a:pt x="165" y="445"/>
                  </a:cubicBezTo>
                  <a:cubicBezTo>
                    <a:pt x="166" y="440"/>
                    <a:pt x="165" y="440"/>
                    <a:pt x="166" y="434"/>
                  </a:cubicBezTo>
                  <a:cubicBezTo>
                    <a:pt x="176" y="432"/>
                    <a:pt x="181" y="426"/>
                    <a:pt x="185" y="418"/>
                  </a:cubicBezTo>
                  <a:close/>
                </a:path>
              </a:pathLst>
            </a:custGeom>
            <a:solidFill>
              <a:schemeClr val="accent1"/>
            </a:solid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 name="Oval 29"/>
            <p:cNvSpPr>
              <a:spLocks noChangeArrowheads="1"/>
            </p:cNvSpPr>
            <p:nvPr/>
          </p:nvSpPr>
          <p:spPr bwMode="auto">
            <a:xfrm>
              <a:off x="1641336" y="4357365"/>
              <a:ext cx="2052000" cy="2052000"/>
            </a:xfrm>
            <a:prstGeom prst="ellipse">
              <a:avLst/>
            </a:prstGeom>
            <a:noFill/>
            <a:ln w="9525">
              <a:solidFill>
                <a:schemeClr val="accent1"/>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23" name="Group 22"/>
          <p:cNvGrpSpPr/>
          <p:nvPr/>
        </p:nvGrpSpPr>
        <p:grpSpPr>
          <a:xfrm>
            <a:off x="4914652" y="4572719"/>
            <a:ext cx="2567969" cy="2488654"/>
            <a:chOff x="3327400" y="1829833"/>
            <a:chExt cx="4038600" cy="3913863"/>
          </a:xfrm>
          <a:solidFill>
            <a:srgbClr val="968C6D"/>
          </a:solidFill>
        </p:grpSpPr>
        <p:sp>
          <p:nvSpPr>
            <p:cNvPr id="25" name="Oval 24"/>
            <p:cNvSpPr>
              <a:spLocks noChangeArrowheads="1"/>
            </p:cNvSpPr>
            <p:nvPr/>
          </p:nvSpPr>
          <p:spPr bwMode="auto">
            <a:xfrm>
              <a:off x="3327400" y="1829833"/>
              <a:ext cx="4038600" cy="3913863"/>
            </a:xfrm>
            <a:prstGeom prst="ellipse">
              <a:avLst/>
            </a:prstGeom>
            <a:solidFill>
              <a:schemeClr val="bg1"/>
            </a:solidFill>
            <a:ln w="12700">
              <a:solidFill>
                <a:srgbClr val="968C6D"/>
              </a:solidFill>
              <a:round/>
              <a:headEnd/>
              <a:tailEnd/>
            </a:ln>
            <a:effectLst/>
          </p:spPr>
          <p:txBody>
            <a:bodyPr wrap="none" anchor="ct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nvGrpSpPr>
            <p:cNvPr id="26" name="Group 25"/>
            <p:cNvGrpSpPr>
              <a:grpSpLocks/>
            </p:cNvGrpSpPr>
            <p:nvPr/>
          </p:nvGrpSpPr>
          <p:grpSpPr bwMode="auto">
            <a:xfrm>
              <a:off x="4025431" y="1830200"/>
              <a:ext cx="3306540" cy="3821844"/>
              <a:chOff x="2227" y="1412"/>
              <a:chExt cx="1617" cy="1869"/>
            </a:xfrm>
            <a:grpFill/>
          </p:grpSpPr>
          <p:grpSp>
            <p:nvGrpSpPr>
              <p:cNvPr id="28" name="Group 27"/>
              <p:cNvGrpSpPr>
                <a:grpSpLocks/>
              </p:cNvGrpSpPr>
              <p:nvPr/>
            </p:nvGrpSpPr>
            <p:grpSpPr bwMode="auto">
              <a:xfrm>
                <a:off x="2227" y="1575"/>
                <a:ext cx="766" cy="1706"/>
                <a:chOff x="1349" y="1824"/>
                <a:chExt cx="625" cy="1458"/>
              </a:xfrm>
              <a:grpFill/>
            </p:grpSpPr>
            <p:grpSp>
              <p:nvGrpSpPr>
                <p:cNvPr id="45" name="Group 44"/>
                <p:cNvGrpSpPr>
                  <a:grpSpLocks/>
                </p:cNvGrpSpPr>
                <p:nvPr/>
              </p:nvGrpSpPr>
              <p:grpSpPr bwMode="auto">
                <a:xfrm>
                  <a:off x="1529" y="2660"/>
                  <a:ext cx="442" cy="622"/>
                  <a:chOff x="1529" y="2660"/>
                  <a:chExt cx="442" cy="622"/>
                </a:xfrm>
                <a:grpFill/>
              </p:grpSpPr>
              <p:sp>
                <p:nvSpPr>
                  <p:cNvPr id="77" name="Freeform 76"/>
                  <p:cNvSpPr>
                    <a:spLocks/>
                  </p:cNvSpPr>
                  <p:nvPr/>
                </p:nvSpPr>
                <p:spPr bwMode="auto">
                  <a:xfrm>
                    <a:off x="1529" y="2660"/>
                    <a:ext cx="442" cy="602"/>
                  </a:xfrm>
                  <a:custGeom>
                    <a:avLst/>
                    <a:gdLst/>
                    <a:ahLst/>
                    <a:cxnLst>
                      <a:cxn ang="0">
                        <a:pos x="100" y="0"/>
                      </a:cxn>
                      <a:cxn ang="0">
                        <a:pos x="106" y="13"/>
                      </a:cxn>
                      <a:cxn ang="0">
                        <a:pos x="117" y="1"/>
                      </a:cxn>
                      <a:cxn ang="0">
                        <a:pos x="133" y="12"/>
                      </a:cxn>
                      <a:cxn ang="0">
                        <a:pos x="172" y="19"/>
                      </a:cxn>
                      <a:cxn ang="0">
                        <a:pos x="190" y="24"/>
                      </a:cxn>
                      <a:cxn ang="0">
                        <a:pos x="207" y="40"/>
                      </a:cxn>
                      <a:cxn ang="0">
                        <a:pos x="236" y="67"/>
                      </a:cxn>
                      <a:cxn ang="0">
                        <a:pos x="264" y="71"/>
                      </a:cxn>
                      <a:cxn ang="0">
                        <a:pos x="293" y="98"/>
                      </a:cxn>
                      <a:cxn ang="0">
                        <a:pos x="286" y="129"/>
                      </a:cxn>
                      <a:cxn ang="0">
                        <a:pos x="308" y="132"/>
                      </a:cxn>
                      <a:cxn ang="0">
                        <a:pos x="339" y="132"/>
                      </a:cxn>
                      <a:cxn ang="0">
                        <a:pos x="377" y="144"/>
                      </a:cxn>
                      <a:cxn ang="0">
                        <a:pos x="423" y="160"/>
                      </a:cxn>
                      <a:cxn ang="0">
                        <a:pos x="440" y="189"/>
                      </a:cxn>
                      <a:cxn ang="0">
                        <a:pos x="413" y="223"/>
                      </a:cxn>
                      <a:cxn ang="0">
                        <a:pos x="406" y="259"/>
                      </a:cxn>
                      <a:cxn ang="0">
                        <a:pos x="397" y="303"/>
                      </a:cxn>
                      <a:cxn ang="0">
                        <a:pos x="371" y="326"/>
                      </a:cxn>
                      <a:cxn ang="0">
                        <a:pos x="324" y="342"/>
                      </a:cxn>
                      <a:cxn ang="0">
                        <a:pos x="320" y="365"/>
                      </a:cxn>
                      <a:cxn ang="0">
                        <a:pos x="287" y="417"/>
                      </a:cxn>
                      <a:cxn ang="0">
                        <a:pos x="237" y="419"/>
                      </a:cxn>
                      <a:cxn ang="0">
                        <a:pos x="243" y="461"/>
                      </a:cxn>
                      <a:cxn ang="0">
                        <a:pos x="196" y="494"/>
                      </a:cxn>
                      <a:cxn ang="0">
                        <a:pos x="184" y="516"/>
                      </a:cxn>
                      <a:cxn ang="0">
                        <a:pos x="173" y="567"/>
                      </a:cxn>
                      <a:cxn ang="0">
                        <a:pos x="155" y="595"/>
                      </a:cxn>
                      <a:cxn ang="0">
                        <a:pos x="117" y="550"/>
                      </a:cxn>
                      <a:cxn ang="0">
                        <a:pos x="102" y="448"/>
                      </a:cxn>
                      <a:cxn ang="0">
                        <a:pos x="104" y="381"/>
                      </a:cxn>
                      <a:cxn ang="0">
                        <a:pos x="101" y="277"/>
                      </a:cxn>
                      <a:cxn ang="0">
                        <a:pos x="79" y="252"/>
                      </a:cxn>
                      <a:cxn ang="0">
                        <a:pos x="57" y="251"/>
                      </a:cxn>
                      <a:cxn ang="0">
                        <a:pos x="46" y="228"/>
                      </a:cxn>
                      <a:cxn ang="0">
                        <a:pos x="34" y="201"/>
                      </a:cxn>
                      <a:cxn ang="0">
                        <a:pos x="23" y="179"/>
                      </a:cxn>
                      <a:cxn ang="0">
                        <a:pos x="12" y="155"/>
                      </a:cxn>
                      <a:cxn ang="0">
                        <a:pos x="12" y="129"/>
                      </a:cxn>
                      <a:cxn ang="0">
                        <a:pos x="8" y="106"/>
                      </a:cxn>
                      <a:cxn ang="0">
                        <a:pos x="32" y="83"/>
                      </a:cxn>
                      <a:cxn ang="0">
                        <a:pos x="45" y="51"/>
                      </a:cxn>
                    </a:cxnLst>
                    <a:rect l="0" t="0" r="r" b="b"/>
                    <a:pathLst>
                      <a:path w="442" h="602">
                        <a:moveTo>
                          <a:pt x="52" y="16"/>
                        </a:moveTo>
                        <a:lnTo>
                          <a:pt x="78" y="0"/>
                        </a:lnTo>
                        <a:lnTo>
                          <a:pt x="100" y="0"/>
                        </a:lnTo>
                        <a:lnTo>
                          <a:pt x="106" y="1"/>
                        </a:lnTo>
                        <a:lnTo>
                          <a:pt x="106" y="7"/>
                        </a:lnTo>
                        <a:lnTo>
                          <a:pt x="106" y="13"/>
                        </a:lnTo>
                        <a:lnTo>
                          <a:pt x="111" y="16"/>
                        </a:lnTo>
                        <a:lnTo>
                          <a:pt x="115" y="10"/>
                        </a:lnTo>
                        <a:lnTo>
                          <a:pt x="117" y="1"/>
                        </a:lnTo>
                        <a:lnTo>
                          <a:pt x="123" y="1"/>
                        </a:lnTo>
                        <a:lnTo>
                          <a:pt x="126" y="7"/>
                        </a:lnTo>
                        <a:lnTo>
                          <a:pt x="133" y="12"/>
                        </a:lnTo>
                        <a:lnTo>
                          <a:pt x="141" y="16"/>
                        </a:lnTo>
                        <a:lnTo>
                          <a:pt x="161" y="16"/>
                        </a:lnTo>
                        <a:lnTo>
                          <a:pt x="172" y="19"/>
                        </a:lnTo>
                        <a:lnTo>
                          <a:pt x="176" y="20"/>
                        </a:lnTo>
                        <a:lnTo>
                          <a:pt x="181" y="20"/>
                        </a:lnTo>
                        <a:lnTo>
                          <a:pt x="190" y="24"/>
                        </a:lnTo>
                        <a:lnTo>
                          <a:pt x="193" y="30"/>
                        </a:lnTo>
                        <a:lnTo>
                          <a:pt x="193" y="36"/>
                        </a:lnTo>
                        <a:lnTo>
                          <a:pt x="207" y="40"/>
                        </a:lnTo>
                        <a:lnTo>
                          <a:pt x="216" y="51"/>
                        </a:lnTo>
                        <a:lnTo>
                          <a:pt x="228" y="61"/>
                        </a:lnTo>
                        <a:lnTo>
                          <a:pt x="236" y="67"/>
                        </a:lnTo>
                        <a:lnTo>
                          <a:pt x="242" y="67"/>
                        </a:lnTo>
                        <a:lnTo>
                          <a:pt x="254" y="67"/>
                        </a:lnTo>
                        <a:lnTo>
                          <a:pt x="264" y="71"/>
                        </a:lnTo>
                        <a:lnTo>
                          <a:pt x="272" y="82"/>
                        </a:lnTo>
                        <a:lnTo>
                          <a:pt x="286" y="89"/>
                        </a:lnTo>
                        <a:lnTo>
                          <a:pt x="293" y="98"/>
                        </a:lnTo>
                        <a:lnTo>
                          <a:pt x="297" y="111"/>
                        </a:lnTo>
                        <a:lnTo>
                          <a:pt x="291" y="116"/>
                        </a:lnTo>
                        <a:lnTo>
                          <a:pt x="286" y="129"/>
                        </a:lnTo>
                        <a:lnTo>
                          <a:pt x="293" y="136"/>
                        </a:lnTo>
                        <a:lnTo>
                          <a:pt x="298" y="139"/>
                        </a:lnTo>
                        <a:lnTo>
                          <a:pt x="308" y="132"/>
                        </a:lnTo>
                        <a:lnTo>
                          <a:pt x="320" y="129"/>
                        </a:lnTo>
                        <a:lnTo>
                          <a:pt x="331" y="132"/>
                        </a:lnTo>
                        <a:lnTo>
                          <a:pt x="339" y="132"/>
                        </a:lnTo>
                        <a:lnTo>
                          <a:pt x="352" y="137"/>
                        </a:lnTo>
                        <a:lnTo>
                          <a:pt x="364" y="144"/>
                        </a:lnTo>
                        <a:lnTo>
                          <a:pt x="377" y="144"/>
                        </a:lnTo>
                        <a:lnTo>
                          <a:pt x="392" y="145"/>
                        </a:lnTo>
                        <a:lnTo>
                          <a:pt x="407" y="156"/>
                        </a:lnTo>
                        <a:lnTo>
                          <a:pt x="423" y="160"/>
                        </a:lnTo>
                        <a:lnTo>
                          <a:pt x="434" y="165"/>
                        </a:lnTo>
                        <a:lnTo>
                          <a:pt x="441" y="176"/>
                        </a:lnTo>
                        <a:lnTo>
                          <a:pt x="440" y="189"/>
                        </a:lnTo>
                        <a:lnTo>
                          <a:pt x="431" y="201"/>
                        </a:lnTo>
                        <a:lnTo>
                          <a:pt x="423" y="211"/>
                        </a:lnTo>
                        <a:lnTo>
                          <a:pt x="413" y="223"/>
                        </a:lnTo>
                        <a:lnTo>
                          <a:pt x="409" y="236"/>
                        </a:lnTo>
                        <a:lnTo>
                          <a:pt x="398" y="245"/>
                        </a:lnTo>
                        <a:lnTo>
                          <a:pt x="406" y="259"/>
                        </a:lnTo>
                        <a:lnTo>
                          <a:pt x="405" y="276"/>
                        </a:lnTo>
                        <a:lnTo>
                          <a:pt x="397" y="290"/>
                        </a:lnTo>
                        <a:lnTo>
                          <a:pt x="397" y="303"/>
                        </a:lnTo>
                        <a:lnTo>
                          <a:pt x="390" y="316"/>
                        </a:lnTo>
                        <a:lnTo>
                          <a:pt x="382" y="322"/>
                        </a:lnTo>
                        <a:lnTo>
                          <a:pt x="371" y="326"/>
                        </a:lnTo>
                        <a:lnTo>
                          <a:pt x="359" y="326"/>
                        </a:lnTo>
                        <a:lnTo>
                          <a:pt x="339" y="330"/>
                        </a:lnTo>
                        <a:lnTo>
                          <a:pt x="324" y="342"/>
                        </a:lnTo>
                        <a:lnTo>
                          <a:pt x="316" y="352"/>
                        </a:lnTo>
                        <a:lnTo>
                          <a:pt x="312" y="358"/>
                        </a:lnTo>
                        <a:lnTo>
                          <a:pt x="320" y="365"/>
                        </a:lnTo>
                        <a:lnTo>
                          <a:pt x="320" y="375"/>
                        </a:lnTo>
                        <a:lnTo>
                          <a:pt x="299" y="392"/>
                        </a:lnTo>
                        <a:lnTo>
                          <a:pt x="287" y="417"/>
                        </a:lnTo>
                        <a:lnTo>
                          <a:pt x="269" y="430"/>
                        </a:lnTo>
                        <a:lnTo>
                          <a:pt x="255" y="431"/>
                        </a:lnTo>
                        <a:lnTo>
                          <a:pt x="237" y="419"/>
                        </a:lnTo>
                        <a:lnTo>
                          <a:pt x="236" y="436"/>
                        </a:lnTo>
                        <a:lnTo>
                          <a:pt x="244" y="445"/>
                        </a:lnTo>
                        <a:lnTo>
                          <a:pt x="243" y="461"/>
                        </a:lnTo>
                        <a:lnTo>
                          <a:pt x="218" y="475"/>
                        </a:lnTo>
                        <a:lnTo>
                          <a:pt x="207" y="472"/>
                        </a:lnTo>
                        <a:lnTo>
                          <a:pt x="196" y="494"/>
                        </a:lnTo>
                        <a:lnTo>
                          <a:pt x="184" y="496"/>
                        </a:lnTo>
                        <a:lnTo>
                          <a:pt x="179" y="506"/>
                        </a:lnTo>
                        <a:lnTo>
                          <a:pt x="184" y="516"/>
                        </a:lnTo>
                        <a:lnTo>
                          <a:pt x="174" y="530"/>
                        </a:lnTo>
                        <a:lnTo>
                          <a:pt x="182" y="551"/>
                        </a:lnTo>
                        <a:lnTo>
                          <a:pt x="173" y="567"/>
                        </a:lnTo>
                        <a:lnTo>
                          <a:pt x="165" y="583"/>
                        </a:lnTo>
                        <a:lnTo>
                          <a:pt x="174" y="595"/>
                        </a:lnTo>
                        <a:lnTo>
                          <a:pt x="155" y="595"/>
                        </a:lnTo>
                        <a:lnTo>
                          <a:pt x="140" y="601"/>
                        </a:lnTo>
                        <a:lnTo>
                          <a:pt x="122" y="572"/>
                        </a:lnTo>
                        <a:lnTo>
                          <a:pt x="117" y="550"/>
                        </a:lnTo>
                        <a:lnTo>
                          <a:pt x="117" y="500"/>
                        </a:lnTo>
                        <a:lnTo>
                          <a:pt x="100" y="480"/>
                        </a:lnTo>
                        <a:lnTo>
                          <a:pt x="102" y="448"/>
                        </a:lnTo>
                        <a:lnTo>
                          <a:pt x="110" y="427"/>
                        </a:lnTo>
                        <a:lnTo>
                          <a:pt x="105" y="405"/>
                        </a:lnTo>
                        <a:lnTo>
                          <a:pt x="104" y="381"/>
                        </a:lnTo>
                        <a:lnTo>
                          <a:pt x="106" y="322"/>
                        </a:lnTo>
                        <a:lnTo>
                          <a:pt x="112" y="295"/>
                        </a:lnTo>
                        <a:lnTo>
                          <a:pt x="101" y="277"/>
                        </a:lnTo>
                        <a:lnTo>
                          <a:pt x="89" y="267"/>
                        </a:lnTo>
                        <a:lnTo>
                          <a:pt x="80" y="261"/>
                        </a:lnTo>
                        <a:lnTo>
                          <a:pt x="79" y="252"/>
                        </a:lnTo>
                        <a:lnTo>
                          <a:pt x="71" y="253"/>
                        </a:lnTo>
                        <a:lnTo>
                          <a:pt x="60" y="255"/>
                        </a:lnTo>
                        <a:lnTo>
                          <a:pt x="57" y="251"/>
                        </a:lnTo>
                        <a:lnTo>
                          <a:pt x="49" y="244"/>
                        </a:lnTo>
                        <a:lnTo>
                          <a:pt x="45" y="232"/>
                        </a:lnTo>
                        <a:lnTo>
                          <a:pt x="46" y="228"/>
                        </a:lnTo>
                        <a:lnTo>
                          <a:pt x="42" y="214"/>
                        </a:lnTo>
                        <a:lnTo>
                          <a:pt x="35" y="203"/>
                        </a:lnTo>
                        <a:lnTo>
                          <a:pt x="34" y="201"/>
                        </a:lnTo>
                        <a:lnTo>
                          <a:pt x="34" y="196"/>
                        </a:lnTo>
                        <a:lnTo>
                          <a:pt x="31" y="191"/>
                        </a:lnTo>
                        <a:lnTo>
                          <a:pt x="23" y="179"/>
                        </a:lnTo>
                        <a:lnTo>
                          <a:pt x="22" y="173"/>
                        </a:lnTo>
                        <a:lnTo>
                          <a:pt x="12" y="167"/>
                        </a:lnTo>
                        <a:lnTo>
                          <a:pt x="12" y="155"/>
                        </a:lnTo>
                        <a:lnTo>
                          <a:pt x="6" y="146"/>
                        </a:lnTo>
                        <a:lnTo>
                          <a:pt x="0" y="137"/>
                        </a:lnTo>
                        <a:lnTo>
                          <a:pt x="12" y="129"/>
                        </a:lnTo>
                        <a:lnTo>
                          <a:pt x="21" y="123"/>
                        </a:lnTo>
                        <a:lnTo>
                          <a:pt x="12" y="118"/>
                        </a:lnTo>
                        <a:lnTo>
                          <a:pt x="8" y="106"/>
                        </a:lnTo>
                        <a:lnTo>
                          <a:pt x="11" y="97"/>
                        </a:lnTo>
                        <a:lnTo>
                          <a:pt x="21" y="88"/>
                        </a:lnTo>
                        <a:lnTo>
                          <a:pt x="32" y="83"/>
                        </a:lnTo>
                        <a:lnTo>
                          <a:pt x="41" y="68"/>
                        </a:lnTo>
                        <a:lnTo>
                          <a:pt x="46" y="60"/>
                        </a:lnTo>
                        <a:lnTo>
                          <a:pt x="45" y="51"/>
                        </a:lnTo>
                        <a:lnTo>
                          <a:pt x="45" y="40"/>
                        </a:lnTo>
                        <a:lnTo>
                          <a:pt x="52" y="16"/>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8" name="Freeform 77"/>
                  <p:cNvSpPr>
                    <a:spLocks/>
                  </p:cNvSpPr>
                  <p:nvPr/>
                </p:nvSpPr>
                <p:spPr bwMode="auto">
                  <a:xfrm>
                    <a:off x="1685" y="3263"/>
                    <a:ext cx="50" cy="19"/>
                  </a:xfrm>
                  <a:custGeom>
                    <a:avLst/>
                    <a:gdLst/>
                    <a:ahLst/>
                    <a:cxnLst>
                      <a:cxn ang="0">
                        <a:pos x="16" y="0"/>
                      </a:cxn>
                      <a:cxn ang="0">
                        <a:pos x="0" y="10"/>
                      </a:cxn>
                      <a:cxn ang="0">
                        <a:pos x="10" y="18"/>
                      </a:cxn>
                      <a:cxn ang="0">
                        <a:pos x="31" y="17"/>
                      </a:cxn>
                      <a:cxn ang="0">
                        <a:pos x="49" y="18"/>
                      </a:cxn>
                      <a:cxn ang="0">
                        <a:pos x="32" y="8"/>
                      </a:cxn>
                      <a:cxn ang="0">
                        <a:pos x="16" y="0"/>
                      </a:cxn>
                    </a:cxnLst>
                    <a:rect l="0" t="0" r="r" b="b"/>
                    <a:pathLst>
                      <a:path w="50" h="19">
                        <a:moveTo>
                          <a:pt x="16" y="0"/>
                        </a:moveTo>
                        <a:lnTo>
                          <a:pt x="0" y="10"/>
                        </a:lnTo>
                        <a:lnTo>
                          <a:pt x="10" y="18"/>
                        </a:lnTo>
                        <a:lnTo>
                          <a:pt x="31" y="17"/>
                        </a:lnTo>
                        <a:lnTo>
                          <a:pt x="49" y="18"/>
                        </a:lnTo>
                        <a:lnTo>
                          <a:pt x="32" y="8"/>
                        </a:lnTo>
                        <a:lnTo>
                          <a:pt x="16"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46" name="Group 45"/>
                <p:cNvGrpSpPr>
                  <a:grpSpLocks/>
                </p:cNvGrpSpPr>
                <p:nvPr/>
              </p:nvGrpSpPr>
              <p:grpSpPr bwMode="auto">
                <a:xfrm>
                  <a:off x="1349" y="1883"/>
                  <a:ext cx="625" cy="816"/>
                  <a:chOff x="1349" y="1883"/>
                  <a:chExt cx="625" cy="816"/>
                </a:xfrm>
                <a:grpFill/>
              </p:grpSpPr>
              <p:sp>
                <p:nvSpPr>
                  <p:cNvPr id="56" name="Freeform 55"/>
                  <p:cNvSpPr>
                    <a:spLocks/>
                  </p:cNvSpPr>
                  <p:nvPr/>
                </p:nvSpPr>
                <p:spPr bwMode="auto">
                  <a:xfrm>
                    <a:off x="1690" y="2157"/>
                    <a:ext cx="19" cy="24"/>
                  </a:xfrm>
                  <a:custGeom>
                    <a:avLst/>
                    <a:gdLst/>
                    <a:ahLst/>
                    <a:cxnLst>
                      <a:cxn ang="0">
                        <a:pos x="0" y="16"/>
                      </a:cxn>
                      <a:cxn ang="0">
                        <a:pos x="18" y="23"/>
                      </a:cxn>
                      <a:cxn ang="0">
                        <a:pos x="17" y="15"/>
                      </a:cxn>
                      <a:cxn ang="0">
                        <a:pos x="18" y="4"/>
                      </a:cxn>
                      <a:cxn ang="0">
                        <a:pos x="9" y="0"/>
                      </a:cxn>
                      <a:cxn ang="0">
                        <a:pos x="6" y="8"/>
                      </a:cxn>
                      <a:cxn ang="0">
                        <a:pos x="0" y="16"/>
                      </a:cxn>
                    </a:cxnLst>
                    <a:rect l="0" t="0" r="r" b="b"/>
                    <a:pathLst>
                      <a:path w="19" h="24">
                        <a:moveTo>
                          <a:pt x="0" y="16"/>
                        </a:moveTo>
                        <a:lnTo>
                          <a:pt x="18" y="23"/>
                        </a:lnTo>
                        <a:lnTo>
                          <a:pt x="17" y="15"/>
                        </a:lnTo>
                        <a:lnTo>
                          <a:pt x="18" y="4"/>
                        </a:lnTo>
                        <a:lnTo>
                          <a:pt x="9" y="0"/>
                        </a:lnTo>
                        <a:lnTo>
                          <a:pt x="6" y="8"/>
                        </a:lnTo>
                        <a:lnTo>
                          <a:pt x="0" y="16"/>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nvGrpSpPr>
                  <p:cNvPr id="58" name="Group 57"/>
                  <p:cNvGrpSpPr>
                    <a:grpSpLocks/>
                  </p:cNvGrpSpPr>
                  <p:nvPr/>
                </p:nvGrpSpPr>
                <p:grpSpPr bwMode="auto">
                  <a:xfrm>
                    <a:off x="1349" y="1883"/>
                    <a:ext cx="625" cy="816"/>
                    <a:chOff x="1349" y="1883"/>
                    <a:chExt cx="625" cy="816"/>
                  </a:xfrm>
                  <a:grpFill/>
                </p:grpSpPr>
                <p:sp>
                  <p:nvSpPr>
                    <p:cNvPr id="66" name="Freeform 65"/>
                    <p:cNvSpPr>
                      <a:spLocks/>
                    </p:cNvSpPr>
                    <p:nvPr/>
                  </p:nvSpPr>
                  <p:spPr bwMode="auto">
                    <a:xfrm>
                      <a:off x="1349" y="1883"/>
                      <a:ext cx="447" cy="816"/>
                    </a:xfrm>
                    <a:custGeom>
                      <a:avLst/>
                      <a:gdLst/>
                      <a:ahLst/>
                      <a:cxnLst>
                        <a:cxn ang="0">
                          <a:pos x="195" y="781"/>
                        </a:cxn>
                        <a:cxn ang="0">
                          <a:pos x="184" y="742"/>
                        </a:cxn>
                        <a:cxn ang="0">
                          <a:pos x="182" y="707"/>
                        </a:cxn>
                        <a:cxn ang="0">
                          <a:pos x="153" y="683"/>
                        </a:cxn>
                        <a:cxn ang="0">
                          <a:pos x="146" y="646"/>
                        </a:cxn>
                        <a:cxn ang="0">
                          <a:pos x="114" y="659"/>
                        </a:cxn>
                        <a:cxn ang="0">
                          <a:pos x="96" y="610"/>
                        </a:cxn>
                        <a:cxn ang="0">
                          <a:pos x="112" y="579"/>
                        </a:cxn>
                        <a:cxn ang="0">
                          <a:pos x="143" y="555"/>
                        </a:cxn>
                        <a:cxn ang="0">
                          <a:pos x="171" y="575"/>
                        </a:cxn>
                        <a:cxn ang="0">
                          <a:pos x="202" y="575"/>
                        </a:cxn>
                        <a:cxn ang="0">
                          <a:pos x="222" y="617"/>
                        </a:cxn>
                        <a:cxn ang="0">
                          <a:pos x="237" y="637"/>
                        </a:cxn>
                        <a:cxn ang="0">
                          <a:pos x="239" y="602"/>
                        </a:cxn>
                        <a:cxn ang="0">
                          <a:pos x="245" y="568"/>
                        </a:cxn>
                        <a:cxn ang="0">
                          <a:pos x="272" y="563"/>
                        </a:cxn>
                        <a:cxn ang="0">
                          <a:pos x="302" y="540"/>
                        </a:cxn>
                        <a:cxn ang="0">
                          <a:pos x="317" y="509"/>
                        </a:cxn>
                        <a:cxn ang="0">
                          <a:pos x="340" y="492"/>
                        </a:cxn>
                        <a:cxn ang="0">
                          <a:pos x="388" y="474"/>
                        </a:cxn>
                        <a:cxn ang="0">
                          <a:pos x="389" y="464"/>
                        </a:cxn>
                        <a:cxn ang="0">
                          <a:pos x="378" y="434"/>
                        </a:cxn>
                        <a:cxn ang="0">
                          <a:pos x="444" y="409"/>
                        </a:cxn>
                        <a:cxn ang="0">
                          <a:pos x="425" y="376"/>
                        </a:cxn>
                        <a:cxn ang="0">
                          <a:pos x="407" y="359"/>
                        </a:cxn>
                        <a:cxn ang="0">
                          <a:pos x="368" y="311"/>
                        </a:cxn>
                        <a:cxn ang="0">
                          <a:pos x="340" y="371"/>
                        </a:cxn>
                        <a:cxn ang="0">
                          <a:pos x="322" y="391"/>
                        </a:cxn>
                        <a:cxn ang="0">
                          <a:pos x="313" y="372"/>
                        </a:cxn>
                        <a:cxn ang="0">
                          <a:pos x="280" y="321"/>
                        </a:cxn>
                        <a:cxn ang="0">
                          <a:pos x="321" y="280"/>
                        </a:cxn>
                        <a:cxn ang="0">
                          <a:pos x="361" y="269"/>
                        </a:cxn>
                        <a:cxn ang="0">
                          <a:pos x="374" y="251"/>
                        </a:cxn>
                        <a:cxn ang="0">
                          <a:pos x="347" y="246"/>
                        </a:cxn>
                        <a:cxn ang="0">
                          <a:pos x="347" y="221"/>
                        </a:cxn>
                        <a:cxn ang="0">
                          <a:pos x="296" y="141"/>
                        </a:cxn>
                        <a:cxn ang="0">
                          <a:pos x="287" y="71"/>
                        </a:cxn>
                        <a:cxn ang="0">
                          <a:pos x="259" y="20"/>
                        </a:cxn>
                        <a:cxn ang="0">
                          <a:pos x="231" y="22"/>
                        </a:cxn>
                        <a:cxn ang="0">
                          <a:pos x="200" y="11"/>
                        </a:cxn>
                        <a:cxn ang="0">
                          <a:pos x="143" y="42"/>
                        </a:cxn>
                        <a:cxn ang="0">
                          <a:pos x="140" y="56"/>
                        </a:cxn>
                        <a:cxn ang="0">
                          <a:pos x="171" y="85"/>
                        </a:cxn>
                        <a:cxn ang="0">
                          <a:pos x="174" y="130"/>
                        </a:cxn>
                        <a:cxn ang="0">
                          <a:pos x="129" y="206"/>
                        </a:cxn>
                        <a:cxn ang="0">
                          <a:pos x="92" y="268"/>
                        </a:cxn>
                        <a:cxn ang="0">
                          <a:pos x="61" y="300"/>
                        </a:cxn>
                        <a:cxn ang="0">
                          <a:pos x="24" y="357"/>
                        </a:cxn>
                        <a:cxn ang="0">
                          <a:pos x="8" y="389"/>
                        </a:cxn>
                        <a:cxn ang="0">
                          <a:pos x="9" y="438"/>
                        </a:cxn>
                        <a:cxn ang="0">
                          <a:pos x="4" y="509"/>
                        </a:cxn>
                        <a:cxn ang="0">
                          <a:pos x="13" y="500"/>
                        </a:cxn>
                        <a:cxn ang="0">
                          <a:pos x="24" y="470"/>
                        </a:cxn>
                        <a:cxn ang="0">
                          <a:pos x="20" y="516"/>
                        </a:cxn>
                        <a:cxn ang="0">
                          <a:pos x="31" y="568"/>
                        </a:cxn>
                        <a:cxn ang="0">
                          <a:pos x="31" y="612"/>
                        </a:cxn>
                        <a:cxn ang="0">
                          <a:pos x="68" y="667"/>
                        </a:cxn>
                        <a:cxn ang="0">
                          <a:pos x="99" y="687"/>
                        </a:cxn>
                        <a:cxn ang="0">
                          <a:pos x="136" y="725"/>
                        </a:cxn>
                        <a:cxn ang="0">
                          <a:pos x="159" y="761"/>
                        </a:cxn>
                        <a:cxn ang="0">
                          <a:pos x="201" y="803"/>
                        </a:cxn>
                        <a:cxn ang="0">
                          <a:pos x="225" y="815"/>
                        </a:cxn>
                      </a:cxnLst>
                      <a:rect l="0" t="0" r="r" b="b"/>
                      <a:pathLst>
                        <a:path w="447" h="816">
                          <a:moveTo>
                            <a:pt x="230" y="797"/>
                          </a:moveTo>
                          <a:lnTo>
                            <a:pt x="211" y="779"/>
                          </a:lnTo>
                          <a:lnTo>
                            <a:pt x="195" y="781"/>
                          </a:lnTo>
                          <a:lnTo>
                            <a:pt x="179" y="766"/>
                          </a:lnTo>
                          <a:lnTo>
                            <a:pt x="176" y="749"/>
                          </a:lnTo>
                          <a:lnTo>
                            <a:pt x="184" y="742"/>
                          </a:lnTo>
                          <a:lnTo>
                            <a:pt x="184" y="736"/>
                          </a:lnTo>
                          <a:lnTo>
                            <a:pt x="191" y="727"/>
                          </a:lnTo>
                          <a:lnTo>
                            <a:pt x="182" y="707"/>
                          </a:lnTo>
                          <a:lnTo>
                            <a:pt x="170" y="706"/>
                          </a:lnTo>
                          <a:lnTo>
                            <a:pt x="153" y="692"/>
                          </a:lnTo>
                          <a:lnTo>
                            <a:pt x="153" y="683"/>
                          </a:lnTo>
                          <a:lnTo>
                            <a:pt x="169" y="659"/>
                          </a:lnTo>
                          <a:lnTo>
                            <a:pt x="164" y="654"/>
                          </a:lnTo>
                          <a:lnTo>
                            <a:pt x="146" y="646"/>
                          </a:lnTo>
                          <a:lnTo>
                            <a:pt x="136" y="654"/>
                          </a:lnTo>
                          <a:lnTo>
                            <a:pt x="130" y="661"/>
                          </a:lnTo>
                          <a:lnTo>
                            <a:pt x="114" y="659"/>
                          </a:lnTo>
                          <a:lnTo>
                            <a:pt x="102" y="654"/>
                          </a:lnTo>
                          <a:lnTo>
                            <a:pt x="88" y="629"/>
                          </a:lnTo>
                          <a:lnTo>
                            <a:pt x="96" y="610"/>
                          </a:lnTo>
                          <a:lnTo>
                            <a:pt x="99" y="595"/>
                          </a:lnTo>
                          <a:lnTo>
                            <a:pt x="104" y="587"/>
                          </a:lnTo>
                          <a:lnTo>
                            <a:pt x="112" y="579"/>
                          </a:lnTo>
                          <a:lnTo>
                            <a:pt x="118" y="570"/>
                          </a:lnTo>
                          <a:lnTo>
                            <a:pt x="130" y="561"/>
                          </a:lnTo>
                          <a:lnTo>
                            <a:pt x="143" y="555"/>
                          </a:lnTo>
                          <a:lnTo>
                            <a:pt x="153" y="563"/>
                          </a:lnTo>
                          <a:lnTo>
                            <a:pt x="164" y="565"/>
                          </a:lnTo>
                          <a:lnTo>
                            <a:pt x="171" y="575"/>
                          </a:lnTo>
                          <a:lnTo>
                            <a:pt x="180" y="574"/>
                          </a:lnTo>
                          <a:lnTo>
                            <a:pt x="193" y="570"/>
                          </a:lnTo>
                          <a:lnTo>
                            <a:pt x="202" y="575"/>
                          </a:lnTo>
                          <a:lnTo>
                            <a:pt x="222" y="595"/>
                          </a:lnTo>
                          <a:lnTo>
                            <a:pt x="215" y="610"/>
                          </a:lnTo>
                          <a:lnTo>
                            <a:pt x="222" y="617"/>
                          </a:lnTo>
                          <a:lnTo>
                            <a:pt x="222" y="623"/>
                          </a:lnTo>
                          <a:lnTo>
                            <a:pt x="228" y="630"/>
                          </a:lnTo>
                          <a:lnTo>
                            <a:pt x="237" y="637"/>
                          </a:lnTo>
                          <a:lnTo>
                            <a:pt x="240" y="634"/>
                          </a:lnTo>
                          <a:lnTo>
                            <a:pt x="240" y="620"/>
                          </a:lnTo>
                          <a:lnTo>
                            <a:pt x="239" y="602"/>
                          </a:lnTo>
                          <a:lnTo>
                            <a:pt x="239" y="585"/>
                          </a:lnTo>
                          <a:lnTo>
                            <a:pt x="237" y="579"/>
                          </a:lnTo>
                          <a:lnTo>
                            <a:pt x="245" y="568"/>
                          </a:lnTo>
                          <a:lnTo>
                            <a:pt x="258" y="565"/>
                          </a:lnTo>
                          <a:lnTo>
                            <a:pt x="263" y="560"/>
                          </a:lnTo>
                          <a:lnTo>
                            <a:pt x="272" y="563"/>
                          </a:lnTo>
                          <a:lnTo>
                            <a:pt x="281" y="555"/>
                          </a:lnTo>
                          <a:lnTo>
                            <a:pt x="293" y="544"/>
                          </a:lnTo>
                          <a:lnTo>
                            <a:pt x="302" y="540"/>
                          </a:lnTo>
                          <a:lnTo>
                            <a:pt x="298" y="531"/>
                          </a:lnTo>
                          <a:lnTo>
                            <a:pt x="309" y="518"/>
                          </a:lnTo>
                          <a:lnTo>
                            <a:pt x="317" y="509"/>
                          </a:lnTo>
                          <a:lnTo>
                            <a:pt x="325" y="504"/>
                          </a:lnTo>
                          <a:lnTo>
                            <a:pt x="344" y="506"/>
                          </a:lnTo>
                          <a:lnTo>
                            <a:pt x="340" y="492"/>
                          </a:lnTo>
                          <a:lnTo>
                            <a:pt x="358" y="483"/>
                          </a:lnTo>
                          <a:lnTo>
                            <a:pt x="374" y="476"/>
                          </a:lnTo>
                          <a:lnTo>
                            <a:pt x="388" y="474"/>
                          </a:lnTo>
                          <a:lnTo>
                            <a:pt x="383" y="488"/>
                          </a:lnTo>
                          <a:lnTo>
                            <a:pt x="397" y="473"/>
                          </a:lnTo>
                          <a:lnTo>
                            <a:pt x="389" y="464"/>
                          </a:lnTo>
                          <a:lnTo>
                            <a:pt x="388" y="444"/>
                          </a:lnTo>
                          <a:lnTo>
                            <a:pt x="374" y="444"/>
                          </a:lnTo>
                          <a:lnTo>
                            <a:pt x="378" y="434"/>
                          </a:lnTo>
                          <a:lnTo>
                            <a:pt x="422" y="435"/>
                          </a:lnTo>
                          <a:lnTo>
                            <a:pt x="446" y="419"/>
                          </a:lnTo>
                          <a:lnTo>
                            <a:pt x="444" y="409"/>
                          </a:lnTo>
                          <a:lnTo>
                            <a:pt x="433" y="398"/>
                          </a:lnTo>
                          <a:lnTo>
                            <a:pt x="433" y="380"/>
                          </a:lnTo>
                          <a:lnTo>
                            <a:pt x="425" y="376"/>
                          </a:lnTo>
                          <a:lnTo>
                            <a:pt x="421" y="364"/>
                          </a:lnTo>
                          <a:lnTo>
                            <a:pt x="415" y="357"/>
                          </a:lnTo>
                          <a:lnTo>
                            <a:pt x="407" y="359"/>
                          </a:lnTo>
                          <a:lnTo>
                            <a:pt x="389" y="346"/>
                          </a:lnTo>
                          <a:lnTo>
                            <a:pt x="385" y="330"/>
                          </a:lnTo>
                          <a:lnTo>
                            <a:pt x="368" y="311"/>
                          </a:lnTo>
                          <a:lnTo>
                            <a:pt x="345" y="334"/>
                          </a:lnTo>
                          <a:lnTo>
                            <a:pt x="345" y="362"/>
                          </a:lnTo>
                          <a:lnTo>
                            <a:pt x="340" y="371"/>
                          </a:lnTo>
                          <a:lnTo>
                            <a:pt x="330" y="372"/>
                          </a:lnTo>
                          <a:lnTo>
                            <a:pt x="324" y="376"/>
                          </a:lnTo>
                          <a:lnTo>
                            <a:pt x="322" y="391"/>
                          </a:lnTo>
                          <a:lnTo>
                            <a:pt x="314" y="406"/>
                          </a:lnTo>
                          <a:lnTo>
                            <a:pt x="305" y="391"/>
                          </a:lnTo>
                          <a:lnTo>
                            <a:pt x="313" y="372"/>
                          </a:lnTo>
                          <a:lnTo>
                            <a:pt x="310" y="357"/>
                          </a:lnTo>
                          <a:lnTo>
                            <a:pt x="299" y="351"/>
                          </a:lnTo>
                          <a:lnTo>
                            <a:pt x="280" y="321"/>
                          </a:lnTo>
                          <a:lnTo>
                            <a:pt x="282" y="310"/>
                          </a:lnTo>
                          <a:lnTo>
                            <a:pt x="305" y="280"/>
                          </a:lnTo>
                          <a:lnTo>
                            <a:pt x="321" y="280"/>
                          </a:lnTo>
                          <a:lnTo>
                            <a:pt x="336" y="279"/>
                          </a:lnTo>
                          <a:lnTo>
                            <a:pt x="342" y="266"/>
                          </a:lnTo>
                          <a:lnTo>
                            <a:pt x="361" y="269"/>
                          </a:lnTo>
                          <a:lnTo>
                            <a:pt x="366" y="261"/>
                          </a:lnTo>
                          <a:lnTo>
                            <a:pt x="383" y="262"/>
                          </a:lnTo>
                          <a:lnTo>
                            <a:pt x="374" y="251"/>
                          </a:lnTo>
                          <a:lnTo>
                            <a:pt x="371" y="233"/>
                          </a:lnTo>
                          <a:lnTo>
                            <a:pt x="358" y="252"/>
                          </a:lnTo>
                          <a:lnTo>
                            <a:pt x="347" y="246"/>
                          </a:lnTo>
                          <a:lnTo>
                            <a:pt x="361" y="227"/>
                          </a:lnTo>
                          <a:lnTo>
                            <a:pt x="361" y="207"/>
                          </a:lnTo>
                          <a:lnTo>
                            <a:pt x="347" y="221"/>
                          </a:lnTo>
                          <a:lnTo>
                            <a:pt x="335" y="233"/>
                          </a:lnTo>
                          <a:lnTo>
                            <a:pt x="293" y="201"/>
                          </a:lnTo>
                          <a:lnTo>
                            <a:pt x="296" y="141"/>
                          </a:lnTo>
                          <a:lnTo>
                            <a:pt x="277" y="123"/>
                          </a:lnTo>
                          <a:lnTo>
                            <a:pt x="275" y="99"/>
                          </a:lnTo>
                          <a:lnTo>
                            <a:pt x="287" y="71"/>
                          </a:lnTo>
                          <a:lnTo>
                            <a:pt x="292" y="38"/>
                          </a:lnTo>
                          <a:lnTo>
                            <a:pt x="276" y="21"/>
                          </a:lnTo>
                          <a:lnTo>
                            <a:pt x="259" y="20"/>
                          </a:lnTo>
                          <a:lnTo>
                            <a:pt x="248" y="13"/>
                          </a:lnTo>
                          <a:lnTo>
                            <a:pt x="247" y="0"/>
                          </a:lnTo>
                          <a:lnTo>
                            <a:pt x="231" y="22"/>
                          </a:lnTo>
                          <a:lnTo>
                            <a:pt x="217" y="24"/>
                          </a:lnTo>
                          <a:lnTo>
                            <a:pt x="211" y="6"/>
                          </a:lnTo>
                          <a:lnTo>
                            <a:pt x="200" y="11"/>
                          </a:lnTo>
                          <a:lnTo>
                            <a:pt x="187" y="12"/>
                          </a:lnTo>
                          <a:lnTo>
                            <a:pt x="154" y="47"/>
                          </a:lnTo>
                          <a:lnTo>
                            <a:pt x="143" y="42"/>
                          </a:lnTo>
                          <a:lnTo>
                            <a:pt x="129" y="17"/>
                          </a:lnTo>
                          <a:lnTo>
                            <a:pt x="129" y="38"/>
                          </a:lnTo>
                          <a:lnTo>
                            <a:pt x="140" y="56"/>
                          </a:lnTo>
                          <a:lnTo>
                            <a:pt x="158" y="69"/>
                          </a:lnTo>
                          <a:lnTo>
                            <a:pt x="170" y="71"/>
                          </a:lnTo>
                          <a:lnTo>
                            <a:pt x="171" y="85"/>
                          </a:lnTo>
                          <a:lnTo>
                            <a:pt x="178" y="97"/>
                          </a:lnTo>
                          <a:lnTo>
                            <a:pt x="174" y="108"/>
                          </a:lnTo>
                          <a:lnTo>
                            <a:pt x="174" y="130"/>
                          </a:lnTo>
                          <a:lnTo>
                            <a:pt x="164" y="160"/>
                          </a:lnTo>
                          <a:lnTo>
                            <a:pt x="140" y="204"/>
                          </a:lnTo>
                          <a:lnTo>
                            <a:pt x="129" y="206"/>
                          </a:lnTo>
                          <a:lnTo>
                            <a:pt x="110" y="248"/>
                          </a:lnTo>
                          <a:lnTo>
                            <a:pt x="105" y="272"/>
                          </a:lnTo>
                          <a:lnTo>
                            <a:pt x="92" y="268"/>
                          </a:lnTo>
                          <a:lnTo>
                            <a:pt x="92" y="276"/>
                          </a:lnTo>
                          <a:lnTo>
                            <a:pt x="77" y="291"/>
                          </a:lnTo>
                          <a:lnTo>
                            <a:pt x="61" y="300"/>
                          </a:lnTo>
                          <a:lnTo>
                            <a:pt x="39" y="322"/>
                          </a:lnTo>
                          <a:lnTo>
                            <a:pt x="24" y="342"/>
                          </a:lnTo>
                          <a:lnTo>
                            <a:pt x="24" y="357"/>
                          </a:lnTo>
                          <a:lnTo>
                            <a:pt x="18" y="366"/>
                          </a:lnTo>
                          <a:lnTo>
                            <a:pt x="12" y="375"/>
                          </a:lnTo>
                          <a:lnTo>
                            <a:pt x="8" y="389"/>
                          </a:lnTo>
                          <a:lnTo>
                            <a:pt x="12" y="403"/>
                          </a:lnTo>
                          <a:lnTo>
                            <a:pt x="15" y="426"/>
                          </a:lnTo>
                          <a:lnTo>
                            <a:pt x="9" y="438"/>
                          </a:lnTo>
                          <a:lnTo>
                            <a:pt x="3" y="463"/>
                          </a:lnTo>
                          <a:lnTo>
                            <a:pt x="0" y="493"/>
                          </a:lnTo>
                          <a:lnTo>
                            <a:pt x="4" y="509"/>
                          </a:lnTo>
                          <a:lnTo>
                            <a:pt x="0" y="537"/>
                          </a:lnTo>
                          <a:lnTo>
                            <a:pt x="9" y="547"/>
                          </a:lnTo>
                          <a:lnTo>
                            <a:pt x="13" y="500"/>
                          </a:lnTo>
                          <a:lnTo>
                            <a:pt x="13" y="467"/>
                          </a:lnTo>
                          <a:lnTo>
                            <a:pt x="22" y="454"/>
                          </a:lnTo>
                          <a:lnTo>
                            <a:pt x="24" y="470"/>
                          </a:lnTo>
                          <a:lnTo>
                            <a:pt x="21" y="482"/>
                          </a:lnTo>
                          <a:lnTo>
                            <a:pt x="21" y="494"/>
                          </a:lnTo>
                          <a:lnTo>
                            <a:pt x="20" y="516"/>
                          </a:lnTo>
                          <a:lnTo>
                            <a:pt x="27" y="538"/>
                          </a:lnTo>
                          <a:lnTo>
                            <a:pt x="28" y="559"/>
                          </a:lnTo>
                          <a:lnTo>
                            <a:pt x="31" y="568"/>
                          </a:lnTo>
                          <a:lnTo>
                            <a:pt x="35" y="581"/>
                          </a:lnTo>
                          <a:lnTo>
                            <a:pt x="28" y="595"/>
                          </a:lnTo>
                          <a:lnTo>
                            <a:pt x="31" y="612"/>
                          </a:lnTo>
                          <a:lnTo>
                            <a:pt x="38" y="636"/>
                          </a:lnTo>
                          <a:lnTo>
                            <a:pt x="53" y="648"/>
                          </a:lnTo>
                          <a:lnTo>
                            <a:pt x="68" y="667"/>
                          </a:lnTo>
                          <a:lnTo>
                            <a:pt x="81" y="681"/>
                          </a:lnTo>
                          <a:lnTo>
                            <a:pt x="88" y="678"/>
                          </a:lnTo>
                          <a:lnTo>
                            <a:pt x="99" y="687"/>
                          </a:lnTo>
                          <a:lnTo>
                            <a:pt x="107" y="692"/>
                          </a:lnTo>
                          <a:lnTo>
                            <a:pt x="112" y="704"/>
                          </a:lnTo>
                          <a:lnTo>
                            <a:pt x="136" y="725"/>
                          </a:lnTo>
                          <a:lnTo>
                            <a:pt x="143" y="728"/>
                          </a:lnTo>
                          <a:lnTo>
                            <a:pt x="158" y="740"/>
                          </a:lnTo>
                          <a:lnTo>
                            <a:pt x="159" y="761"/>
                          </a:lnTo>
                          <a:lnTo>
                            <a:pt x="177" y="782"/>
                          </a:lnTo>
                          <a:lnTo>
                            <a:pt x="193" y="800"/>
                          </a:lnTo>
                          <a:lnTo>
                            <a:pt x="201" y="803"/>
                          </a:lnTo>
                          <a:lnTo>
                            <a:pt x="208" y="797"/>
                          </a:lnTo>
                          <a:lnTo>
                            <a:pt x="213" y="794"/>
                          </a:lnTo>
                          <a:lnTo>
                            <a:pt x="225" y="815"/>
                          </a:lnTo>
                          <a:lnTo>
                            <a:pt x="230" y="797"/>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7" name="Freeform 66"/>
                    <p:cNvSpPr>
                      <a:spLocks/>
                    </p:cNvSpPr>
                    <p:nvPr/>
                  </p:nvSpPr>
                  <p:spPr bwMode="auto">
                    <a:xfrm>
                      <a:off x="1546" y="2527"/>
                      <a:ext cx="77" cy="52"/>
                    </a:xfrm>
                    <a:custGeom>
                      <a:avLst/>
                      <a:gdLst/>
                      <a:ahLst/>
                      <a:cxnLst>
                        <a:cxn ang="0">
                          <a:pos x="2" y="0"/>
                        </a:cxn>
                        <a:cxn ang="0">
                          <a:pos x="23" y="4"/>
                        </a:cxn>
                        <a:cxn ang="0">
                          <a:pos x="35" y="15"/>
                        </a:cxn>
                        <a:cxn ang="0">
                          <a:pos x="43" y="23"/>
                        </a:cxn>
                        <a:cxn ang="0">
                          <a:pos x="50" y="25"/>
                        </a:cxn>
                        <a:cxn ang="0">
                          <a:pos x="60" y="34"/>
                        </a:cxn>
                        <a:cxn ang="0">
                          <a:pos x="68" y="44"/>
                        </a:cxn>
                        <a:cxn ang="0">
                          <a:pos x="76" y="51"/>
                        </a:cxn>
                        <a:cxn ang="0">
                          <a:pos x="58" y="51"/>
                        </a:cxn>
                        <a:cxn ang="0">
                          <a:pos x="48" y="39"/>
                        </a:cxn>
                        <a:cxn ang="0">
                          <a:pos x="33" y="35"/>
                        </a:cxn>
                        <a:cxn ang="0">
                          <a:pos x="25" y="25"/>
                        </a:cxn>
                        <a:cxn ang="0">
                          <a:pos x="10" y="18"/>
                        </a:cxn>
                        <a:cxn ang="0">
                          <a:pos x="0" y="13"/>
                        </a:cxn>
                        <a:cxn ang="0">
                          <a:pos x="2" y="0"/>
                        </a:cxn>
                      </a:cxnLst>
                      <a:rect l="0" t="0" r="r" b="b"/>
                      <a:pathLst>
                        <a:path w="77" h="52">
                          <a:moveTo>
                            <a:pt x="2" y="0"/>
                          </a:moveTo>
                          <a:lnTo>
                            <a:pt x="23" y="4"/>
                          </a:lnTo>
                          <a:lnTo>
                            <a:pt x="35" y="15"/>
                          </a:lnTo>
                          <a:lnTo>
                            <a:pt x="43" y="23"/>
                          </a:lnTo>
                          <a:lnTo>
                            <a:pt x="50" y="25"/>
                          </a:lnTo>
                          <a:lnTo>
                            <a:pt x="60" y="34"/>
                          </a:lnTo>
                          <a:lnTo>
                            <a:pt x="68" y="44"/>
                          </a:lnTo>
                          <a:lnTo>
                            <a:pt x="76" y="51"/>
                          </a:lnTo>
                          <a:lnTo>
                            <a:pt x="58" y="51"/>
                          </a:lnTo>
                          <a:lnTo>
                            <a:pt x="48" y="39"/>
                          </a:lnTo>
                          <a:lnTo>
                            <a:pt x="33" y="35"/>
                          </a:lnTo>
                          <a:lnTo>
                            <a:pt x="25" y="25"/>
                          </a:lnTo>
                          <a:lnTo>
                            <a:pt x="10" y="18"/>
                          </a:lnTo>
                          <a:lnTo>
                            <a:pt x="0" y="13"/>
                          </a:lnTo>
                          <a:lnTo>
                            <a:pt x="2"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8" name="Freeform 67"/>
                    <p:cNvSpPr>
                      <a:spLocks/>
                    </p:cNvSpPr>
                    <p:nvPr/>
                  </p:nvSpPr>
                  <p:spPr bwMode="auto">
                    <a:xfrm>
                      <a:off x="1622" y="2581"/>
                      <a:ext cx="45" cy="25"/>
                    </a:xfrm>
                    <a:custGeom>
                      <a:avLst/>
                      <a:gdLst/>
                      <a:ahLst/>
                      <a:cxnLst>
                        <a:cxn ang="0">
                          <a:pos x="0" y="13"/>
                        </a:cxn>
                        <a:cxn ang="0">
                          <a:pos x="13" y="0"/>
                        </a:cxn>
                        <a:cxn ang="0">
                          <a:pos x="30" y="3"/>
                        </a:cxn>
                        <a:cxn ang="0">
                          <a:pos x="44" y="16"/>
                        </a:cxn>
                        <a:cxn ang="0">
                          <a:pos x="44" y="21"/>
                        </a:cxn>
                        <a:cxn ang="0">
                          <a:pos x="34" y="24"/>
                        </a:cxn>
                        <a:cxn ang="0">
                          <a:pos x="26" y="19"/>
                        </a:cxn>
                        <a:cxn ang="0">
                          <a:pos x="13" y="19"/>
                        </a:cxn>
                        <a:cxn ang="0">
                          <a:pos x="0" y="13"/>
                        </a:cxn>
                      </a:cxnLst>
                      <a:rect l="0" t="0" r="r" b="b"/>
                      <a:pathLst>
                        <a:path w="45" h="25">
                          <a:moveTo>
                            <a:pt x="0" y="13"/>
                          </a:moveTo>
                          <a:lnTo>
                            <a:pt x="13" y="0"/>
                          </a:lnTo>
                          <a:lnTo>
                            <a:pt x="30" y="3"/>
                          </a:lnTo>
                          <a:lnTo>
                            <a:pt x="44" y="16"/>
                          </a:lnTo>
                          <a:lnTo>
                            <a:pt x="44" y="21"/>
                          </a:lnTo>
                          <a:lnTo>
                            <a:pt x="34" y="24"/>
                          </a:lnTo>
                          <a:lnTo>
                            <a:pt x="26" y="19"/>
                          </a:lnTo>
                          <a:lnTo>
                            <a:pt x="13" y="19"/>
                          </a:lnTo>
                          <a:lnTo>
                            <a:pt x="0" y="13"/>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69" name="Freeform 68"/>
                    <p:cNvSpPr>
                      <a:spLocks/>
                    </p:cNvSpPr>
                    <p:nvPr/>
                  </p:nvSpPr>
                  <p:spPr bwMode="auto">
                    <a:xfrm>
                      <a:off x="1651" y="2036"/>
                      <a:ext cx="44" cy="53"/>
                    </a:xfrm>
                    <a:custGeom>
                      <a:avLst/>
                      <a:gdLst/>
                      <a:ahLst/>
                      <a:cxnLst>
                        <a:cxn ang="0">
                          <a:pos x="10" y="0"/>
                        </a:cxn>
                        <a:cxn ang="0">
                          <a:pos x="21" y="8"/>
                        </a:cxn>
                        <a:cxn ang="0">
                          <a:pos x="25" y="8"/>
                        </a:cxn>
                        <a:cxn ang="0">
                          <a:pos x="41" y="22"/>
                        </a:cxn>
                        <a:cxn ang="0">
                          <a:pos x="43" y="29"/>
                        </a:cxn>
                        <a:cxn ang="0">
                          <a:pos x="36" y="34"/>
                        </a:cxn>
                        <a:cxn ang="0">
                          <a:pos x="36" y="37"/>
                        </a:cxn>
                        <a:cxn ang="0">
                          <a:pos x="32" y="39"/>
                        </a:cxn>
                        <a:cxn ang="0">
                          <a:pos x="32" y="41"/>
                        </a:cxn>
                        <a:cxn ang="0">
                          <a:pos x="26" y="52"/>
                        </a:cxn>
                        <a:cxn ang="0">
                          <a:pos x="18" y="46"/>
                        </a:cxn>
                        <a:cxn ang="0">
                          <a:pos x="12" y="48"/>
                        </a:cxn>
                        <a:cxn ang="0">
                          <a:pos x="0" y="31"/>
                        </a:cxn>
                        <a:cxn ang="0">
                          <a:pos x="8" y="18"/>
                        </a:cxn>
                        <a:cxn ang="0">
                          <a:pos x="10" y="0"/>
                        </a:cxn>
                      </a:cxnLst>
                      <a:rect l="0" t="0" r="r" b="b"/>
                      <a:pathLst>
                        <a:path w="44" h="53">
                          <a:moveTo>
                            <a:pt x="10" y="0"/>
                          </a:moveTo>
                          <a:lnTo>
                            <a:pt x="21" y="8"/>
                          </a:lnTo>
                          <a:lnTo>
                            <a:pt x="25" y="8"/>
                          </a:lnTo>
                          <a:lnTo>
                            <a:pt x="41" y="22"/>
                          </a:lnTo>
                          <a:lnTo>
                            <a:pt x="43" y="29"/>
                          </a:lnTo>
                          <a:lnTo>
                            <a:pt x="36" y="34"/>
                          </a:lnTo>
                          <a:lnTo>
                            <a:pt x="36" y="37"/>
                          </a:lnTo>
                          <a:lnTo>
                            <a:pt x="32" y="39"/>
                          </a:lnTo>
                          <a:lnTo>
                            <a:pt x="32" y="41"/>
                          </a:lnTo>
                          <a:lnTo>
                            <a:pt x="26" y="52"/>
                          </a:lnTo>
                          <a:lnTo>
                            <a:pt x="18" y="46"/>
                          </a:lnTo>
                          <a:lnTo>
                            <a:pt x="12" y="48"/>
                          </a:lnTo>
                          <a:lnTo>
                            <a:pt x="0" y="31"/>
                          </a:lnTo>
                          <a:lnTo>
                            <a:pt x="8" y="18"/>
                          </a:lnTo>
                          <a:lnTo>
                            <a:pt x="10"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0" name="Freeform 69"/>
                    <p:cNvSpPr>
                      <a:spLocks/>
                    </p:cNvSpPr>
                    <p:nvPr/>
                  </p:nvSpPr>
                  <p:spPr bwMode="auto">
                    <a:xfrm>
                      <a:off x="1694" y="2023"/>
                      <a:ext cx="30" cy="25"/>
                    </a:xfrm>
                    <a:custGeom>
                      <a:avLst/>
                      <a:gdLst/>
                      <a:ahLst/>
                      <a:cxnLst>
                        <a:cxn ang="0">
                          <a:pos x="0" y="13"/>
                        </a:cxn>
                        <a:cxn ang="0">
                          <a:pos x="16" y="24"/>
                        </a:cxn>
                        <a:cxn ang="0">
                          <a:pos x="20" y="20"/>
                        </a:cxn>
                        <a:cxn ang="0">
                          <a:pos x="29" y="10"/>
                        </a:cxn>
                        <a:cxn ang="0">
                          <a:pos x="24" y="3"/>
                        </a:cxn>
                        <a:cxn ang="0">
                          <a:pos x="19" y="6"/>
                        </a:cxn>
                        <a:cxn ang="0">
                          <a:pos x="16" y="0"/>
                        </a:cxn>
                        <a:cxn ang="0">
                          <a:pos x="12" y="7"/>
                        </a:cxn>
                        <a:cxn ang="0">
                          <a:pos x="0" y="13"/>
                        </a:cxn>
                      </a:cxnLst>
                      <a:rect l="0" t="0" r="r" b="b"/>
                      <a:pathLst>
                        <a:path w="30" h="25">
                          <a:moveTo>
                            <a:pt x="0" y="13"/>
                          </a:moveTo>
                          <a:lnTo>
                            <a:pt x="16" y="24"/>
                          </a:lnTo>
                          <a:lnTo>
                            <a:pt x="20" y="20"/>
                          </a:lnTo>
                          <a:lnTo>
                            <a:pt x="29" y="10"/>
                          </a:lnTo>
                          <a:lnTo>
                            <a:pt x="24" y="3"/>
                          </a:lnTo>
                          <a:lnTo>
                            <a:pt x="19" y="6"/>
                          </a:lnTo>
                          <a:lnTo>
                            <a:pt x="16" y="0"/>
                          </a:lnTo>
                          <a:lnTo>
                            <a:pt x="12" y="7"/>
                          </a:lnTo>
                          <a:lnTo>
                            <a:pt x="0" y="13"/>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1" name="Freeform 70"/>
                    <p:cNvSpPr>
                      <a:spLocks/>
                    </p:cNvSpPr>
                    <p:nvPr/>
                  </p:nvSpPr>
                  <p:spPr bwMode="auto">
                    <a:xfrm>
                      <a:off x="1658" y="2013"/>
                      <a:ext cx="29" cy="19"/>
                    </a:xfrm>
                    <a:custGeom>
                      <a:avLst/>
                      <a:gdLst/>
                      <a:ahLst/>
                      <a:cxnLst>
                        <a:cxn ang="0">
                          <a:pos x="0" y="1"/>
                        </a:cxn>
                        <a:cxn ang="0">
                          <a:pos x="14" y="0"/>
                        </a:cxn>
                        <a:cxn ang="0">
                          <a:pos x="28" y="17"/>
                        </a:cxn>
                        <a:cxn ang="0">
                          <a:pos x="16" y="18"/>
                        </a:cxn>
                        <a:cxn ang="0">
                          <a:pos x="15" y="14"/>
                        </a:cxn>
                        <a:cxn ang="0">
                          <a:pos x="10" y="18"/>
                        </a:cxn>
                        <a:cxn ang="0">
                          <a:pos x="9" y="18"/>
                        </a:cxn>
                        <a:cxn ang="0">
                          <a:pos x="5" y="14"/>
                        </a:cxn>
                        <a:cxn ang="0">
                          <a:pos x="6" y="10"/>
                        </a:cxn>
                        <a:cxn ang="0">
                          <a:pos x="0" y="1"/>
                        </a:cxn>
                      </a:cxnLst>
                      <a:rect l="0" t="0" r="r" b="b"/>
                      <a:pathLst>
                        <a:path w="29" h="19">
                          <a:moveTo>
                            <a:pt x="0" y="1"/>
                          </a:moveTo>
                          <a:lnTo>
                            <a:pt x="14" y="0"/>
                          </a:lnTo>
                          <a:lnTo>
                            <a:pt x="28" y="17"/>
                          </a:lnTo>
                          <a:lnTo>
                            <a:pt x="16" y="18"/>
                          </a:lnTo>
                          <a:lnTo>
                            <a:pt x="15" y="14"/>
                          </a:lnTo>
                          <a:lnTo>
                            <a:pt x="10" y="18"/>
                          </a:lnTo>
                          <a:lnTo>
                            <a:pt x="9" y="18"/>
                          </a:lnTo>
                          <a:lnTo>
                            <a:pt x="5" y="14"/>
                          </a:lnTo>
                          <a:lnTo>
                            <a:pt x="6" y="10"/>
                          </a:lnTo>
                          <a:lnTo>
                            <a:pt x="0" y="1"/>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2" name="Freeform 71"/>
                    <p:cNvSpPr>
                      <a:spLocks/>
                    </p:cNvSpPr>
                    <p:nvPr/>
                  </p:nvSpPr>
                  <p:spPr bwMode="auto">
                    <a:xfrm>
                      <a:off x="1721" y="2089"/>
                      <a:ext cx="69" cy="122"/>
                    </a:xfrm>
                    <a:custGeom>
                      <a:avLst/>
                      <a:gdLst/>
                      <a:ahLst/>
                      <a:cxnLst>
                        <a:cxn ang="0">
                          <a:pos x="30" y="67"/>
                        </a:cxn>
                        <a:cxn ang="0">
                          <a:pos x="18" y="82"/>
                        </a:cxn>
                        <a:cxn ang="0">
                          <a:pos x="13" y="82"/>
                        </a:cxn>
                        <a:cxn ang="0">
                          <a:pos x="10" y="85"/>
                        </a:cxn>
                        <a:cxn ang="0">
                          <a:pos x="4" y="86"/>
                        </a:cxn>
                        <a:cxn ang="0">
                          <a:pos x="3" y="90"/>
                        </a:cxn>
                        <a:cxn ang="0">
                          <a:pos x="11" y="91"/>
                        </a:cxn>
                        <a:cxn ang="0">
                          <a:pos x="15" y="93"/>
                        </a:cxn>
                        <a:cxn ang="0">
                          <a:pos x="19" y="98"/>
                        </a:cxn>
                        <a:cxn ang="0">
                          <a:pos x="19" y="100"/>
                        </a:cxn>
                        <a:cxn ang="0">
                          <a:pos x="26" y="106"/>
                        </a:cxn>
                        <a:cxn ang="0">
                          <a:pos x="26" y="111"/>
                        </a:cxn>
                        <a:cxn ang="0">
                          <a:pos x="30" y="111"/>
                        </a:cxn>
                        <a:cxn ang="0">
                          <a:pos x="42" y="121"/>
                        </a:cxn>
                        <a:cxn ang="0">
                          <a:pos x="39" y="113"/>
                        </a:cxn>
                        <a:cxn ang="0">
                          <a:pos x="39" y="106"/>
                        </a:cxn>
                        <a:cxn ang="0">
                          <a:pos x="43" y="106"/>
                        </a:cxn>
                        <a:cxn ang="0">
                          <a:pos x="47" y="110"/>
                        </a:cxn>
                        <a:cxn ang="0">
                          <a:pos x="50" y="110"/>
                        </a:cxn>
                        <a:cxn ang="0">
                          <a:pos x="51" y="111"/>
                        </a:cxn>
                        <a:cxn ang="0">
                          <a:pos x="54" y="110"/>
                        </a:cxn>
                        <a:cxn ang="0">
                          <a:pos x="54" y="103"/>
                        </a:cxn>
                        <a:cxn ang="0">
                          <a:pos x="50" y="98"/>
                        </a:cxn>
                        <a:cxn ang="0">
                          <a:pos x="48" y="91"/>
                        </a:cxn>
                        <a:cxn ang="0">
                          <a:pos x="51" y="83"/>
                        </a:cxn>
                        <a:cxn ang="0">
                          <a:pos x="64" y="97"/>
                        </a:cxn>
                        <a:cxn ang="0">
                          <a:pos x="64" y="88"/>
                        </a:cxn>
                        <a:cxn ang="0">
                          <a:pos x="68" y="78"/>
                        </a:cxn>
                        <a:cxn ang="0">
                          <a:pos x="57" y="67"/>
                        </a:cxn>
                        <a:cxn ang="0">
                          <a:pos x="57" y="60"/>
                        </a:cxn>
                        <a:cxn ang="0">
                          <a:pos x="57" y="45"/>
                        </a:cxn>
                        <a:cxn ang="0">
                          <a:pos x="44" y="28"/>
                        </a:cxn>
                        <a:cxn ang="0">
                          <a:pos x="32" y="18"/>
                        </a:cxn>
                        <a:cxn ang="0">
                          <a:pos x="34" y="12"/>
                        </a:cxn>
                        <a:cxn ang="0">
                          <a:pos x="29" y="9"/>
                        </a:cxn>
                        <a:cxn ang="0">
                          <a:pos x="29" y="3"/>
                        </a:cxn>
                        <a:cxn ang="0">
                          <a:pos x="18" y="12"/>
                        </a:cxn>
                        <a:cxn ang="0">
                          <a:pos x="15" y="10"/>
                        </a:cxn>
                        <a:cxn ang="0">
                          <a:pos x="19" y="5"/>
                        </a:cxn>
                        <a:cxn ang="0">
                          <a:pos x="19" y="0"/>
                        </a:cxn>
                        <a:cxn ang="0">
                          <a:pos x="13" y="0"/>
                        </a:cxn>
                        <a:cxn ang="0">
                          <a:pos x="8" y="2"/>
                        </a:cxn>
                        <a:cxn ang="0">
                          <a:pos x="0" y="4"/>
                        </a:cxn>
                        <a:cxn ang="0">
                          <a:pos x="0" y="10"/>
                        </a:cxn>
                        <a:cxn ang="0">
                          <a:pos x="0" y="16"/>
                        </a:cxn>
                        <a:cxn ang="0">
                          <a:pos x="3" y="19"/>
                        </a:cxn>
                        <a:cxn ang="0">
                          <a:pos x="11" y="24"/>
                        </a:cxn>
                        <a:cxn ang="0">
                          <a:pos x="10" y="30"/>
                        </a:cxn>
                        <a:cxn ang="0">
                          <a:pos x="13" y="33"/>
                        </a:cxn>
                        <a:cxn ang="0">
                          <a:pos x="17" y="36"/>
                        </a:cxn>
                        <a:cxn ang="0">
                          <a:pos x="24" y="36"/>
                        </a:cxn>
                        <a:cxn ang="0">
                          <a:pos x="29" y="41"/>
                        </a:cxn>
                        <a:cxn ang="0">
                          <a:pos x="30" y="50"/>
                        </a:cxn>
                        <a:cxn ang="0">
                          <a:pos x="29" y="59"/>
                        </a:cxn>
                        <a:cxn ang="0">
                          <a:pos x="30" y="67"/>
                        </a:cxn>
                      </a:cxnLst>
                      <a:rect l="0" t="0" r="r" b="b"/>
                      <a:pathLst>
                        <a:path w="69" h="122">
                          <a:moveTo>
                            <a:pt x="30" y="67"/>
                          </a:moveTo>
                          <a:lnTo>
                            <a:pt x="18" y="82"/>
                          </a:lnTo>
                          <a:lnTo>
                            <a:pt x="13" y="82"/>
                          </a:lnTo>
                          <a:lnTo>
                            <a:pt x="10" y="85"/>
                          </a:lnTo>
                          <a:lnTo>
                            <a:pt x="4" y="86"/>
                          </a:lnTo>
                          <a:lnTo>
                            <a:pt x="3" y="90"/>
                          </a:lnTo>
                          <a:lnTo>
                            <a:pt x="11" y="91"/>
                          </a:lnTo>
                          <a:lnTo>
                            <a:pt x="15" y="93"/>
                          </a:lnTo>
                          <a:lnTo>
                            <a:pt x="19" y="98"/>
                          </a:lnTo>
                          <a:lnTo>
                            <a:pt x="19" y="100"/>
                          </a:lnTo>
                          <a:lnTo>
                            <a:pt x="26" y="106"/>
                          </a:lnTo>
                          <a:lnTo>
                            <a:pt x="26" y="111"/>
                          </a:lnTo>
                          <a:lnTo>
                            <a:pt x="30" y="111"/>
                          </a:lnTo>
                          <a:lnTo>
                            <a:pt x="42" y="121"/>
                          </a:lnTo>
                          <a:lnTo>
                            <a:pt x="39" y="113"/>
                          </a:lnTo>
                          <a:lnTo>
                            <a:pt x="39" y="106"/>
                          </a:lnTo>
                          <a:lnTo>
                            <a:pt x="43" y="106"/>
                          </a:lnTo>
                          <a:lnTo>
                            <a:pt x="47" y="110"/>
                          </a:lnTo>
                          <a:lnTo>
                            <a:pt x="50" y="110"/>
                          </a:lnTo>
                          <a:lnTo>
                            <a:pt x="51" y="111"/>
                          </a:lnTo>
                          <a:lnTo>
                            <a:pt x="54" y="110"/>
                          </a:lnTo>
                          <a:lnTo>
                            <a:pt x="54" y="103"/>
                          </a:lnTo>
                          <a:lnTo>
                            <a:pt x="50" y="98"/>
                          </a:lnTo>
                          <a:lnTo>
                            <a:pt x="48" y="91"/>
                          </a:lnTo>
                          <a:lnTo>
                            <a:pt x="51" y="83"/>
                          </a:lnTo>
                          <a:lnTo>
                            <a:pt x="64" y="97"/>
                          </a:lnTo>
                          <a:lnTo>
                            <a:pt x="64" y="88"/>
                          </a:lnTo>
                          <a:lnTo>
                            <a:pt x="68" y="78"/>
                          </a:lnTo>
                          <a:lnTo>
                            <a:pt x="57" y="67"/>
                          </a:lnTo>
                          <a:lnTo>
                            <a:pt x="57" y="60"/>
                          </a:lnTo>
                          <a:lnTo>
                            <a:pt x="57" y="45"/>
                          </a:lnTo>
                          <a:lnTo>
                            <a:pt x="44" y="28"/>
                          </a:lnTo>
                          <a:lnTo>
                            <a:pt x="32" y="18"/>
                          </a:lnTo>
                          <a:lnTo>
                            <a:pt x="34" y="12"/>
                          </a:lnTo>
                          <a:lnTo>
                            <a:pt x="29" y="9"/>
                          </a:lnTo>
                          <a:lnTo>
                            <a:pt x="29" y="3"/>
                          </a:lnTo>
                          <a:lnTo>
                            <a:pt x="18" y="12"/>
                          </a:lnTo>
                          <a:lnTo>
                            <a:pt x="15" y="10"/>
                          </a:lnTo>
                          <a:lnTo>
                            <a:pt x="19" y="5"/>
                          </a:lnTo>
                          <a:lnTo>
                            <a:pt x="19" y="0"/>
                          </a:lnTo>
                          <a:lnTo>
                            <a:pt x="13" y="0"/>
                          </a:lnTo>
                          <a:lnTo>
                            <a:pt x="8" y="2"/>
                          </a:lnTo>
                          <a:lnTo>
                            <a:pt x="0" y="4"/>
                          </a:lnTo>
                          <a:lnTo>
                            <a:pt x="0" y="10"/>
                          </a:lnTo>
                          <a:lnTo>
                            <a:pt x="0" y="16"/>
                          </a:lnTo>
                          <a:lnTo>
                            <a:pt x="3" y="19"/>
                          </a:lnTo>
                          <a:lnTo>
                            <a:pt x="11" y="24"/>
                          </a:lnTo>
                          <a:lnTo>
                            <a:pt x="10" y="30"/>
                          </a:lnTo>
                          <a:lnTo>
                            <a:pt x="13" y="33"/>
                          </a:lnTo>
                          <a:lnTo>
                            <a:pt x="17" y="36"/>
                          </a:lnTo>
                          <a:lnTo>
                            <a:pt x="24" y="36"/>
                          </a:lnTo>
                          <a:lnTo>
                            <a:pt x="29" y="41"/>
                          </a:lnTo>
                          <a:lnTo>
                            <a:pt x="30" y="50"/>
                          </a:lnTo>
                          <a:lnTo>
                            <a:pt x="29" y="59"/>
                          </a:lnTo>
                          <a:lnTo>
                            <a:pt x="30" y="67"/>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3" name="Freeform 72"/>
                    <p:cNvSpPr>
                      <a:spLocks/>
                    </p:cNvSpPr>
                    <p:nvPr/>
                  </p:nvSpPr>
                  <p:spPr bwMode="auto">
                    <a:xfrm>
                      <a:off x="1756" y="2022"/>
                      <a:ext cx="65" cy="55"/>
                    </a:xfrm>
                    <a:custGeom>
                      <a:avLst/>
                      <a:gdLst/>
                      <a:ahLst/>
                      <a:cxnLst>
                        <a:cxn ang="0">
                          <a:pos x="0" y="40"/>
                        </a:cxn>
                        <a:cxn ang="0">
                          <a:pos x="15" y="54"/>
                        </a:cxn>
                        <a:cxn ang="0">
                          <a:pos x="24" y="45"/>
                        </a:cxn>
                        <a:cxn ang="0">
                          <a:pos x="29" y="45"/>
                        </a:cxn>
                        <a:cxn ang="0">
                          <a:pos x="43" y="27"/>
                        </a:cxn>
                        <a:cxn ang="0">
                          <a:pos x="50" y="28"/>
                        </a:cxn>
                        <a:cxn ang="0">
                          <a:pos x="59" y="16"/>
                        </a:cxn>
                        <a:cxn ang="0">
                          <a:pos x="59" y="12"/>
                        </a:cxn>
                        <a:cxn ang="0">
                          <a:pos x="64" y="9"/>
                        </a:cxn>
                        <a:cxn ang="0">
                          <a:pos x="60" y="5"/>
                        </a:cxn>
                        <a:cxn ang="0">
                          <a:pos x="50" y="5"/>
                        </a:cxn>
                        <a:cxn ang="0">
                          <a:pos x="43" y="5"/>
                        </a:cxn>
                        <a:cxn ang="0">
                          <a:pos x="38" y="0"/>
                        </a:cxn>
                        <a:cxn ang="0">
                          <a:pos x="29" y="1"/>
                        </a:cxn>
                        <a:cxn ang="0">
                          <a:pos x="26" y="5"/>
                        </a:cxn>
                        <a:cxn ang="0">
                          <a:pos x="26" y="10"/>
                        </a:cxn>
                        <a:cxn ang="0">
                          <a:pos x="26" y="21"/>
                        </a:cxn>
                        <a:cxn ang="0">
                          <a:pos x="22" y="22"/>
                        </a:cxn>
                        <a:cxn ang="0">
                          <a:pos x="19" y="27"/>
                        </a:cxn>
                        <a:cxn ang="0">
                          <a:pos x="8" y="38"/>
                        </a:cxn>
                        <a:cxn ang="0">
                          <a:pos x="0" y="40"/>
                        </a:cxn>
                      </a:cxnLst>
                      <a:rect l="0" t="0" r="r" b="b"/>
                      <a:pathLst>
                        <a:path w="65" h="55">
                          <a:moveTo>
                            <a:pt x="0" y="40"/>
                          </a:moveTo>
                          <a:lnTo>
                            <a:pt x="15" y="54"/>
                          </a:lnTo>
                          <a:lnTo>
                            <a:pt x="24" y="45"/>
                          </a:lnTo>
                          <a:lnTo>
                            <a:pt x="29" y="45"/>
                          </a:lnTo>
                          <a:lnTo>
                            <a:pt x="43" y="27"/>
                          </a:lnTo>
                          <a:lnTo>
                            <a:pt x="50" y="28"/>
                          </a:lnTo>
                          <a:lnTo>
                            <a:pt x="59" y="16"/>
                          </a:lnTo>
                          <a:lnTo>
                            <a:pt x="59" y="12"/>
                          </a:lnTo>
                          <a:lnTo>
                            <a:pt x="64" y="9"/>
                          </a:lnTo>
                          <a:lnTo>
                            <a:pt x="60" y="5"/>
                          </a:lnTo>
                          <a:lnTo>
                            <a:pt x="50" y="5"/>
                          </a:lnTo>
                          <a:lnTo>
                            <a:pt x="43" y="5"/>
                          </a:lnTo>
                          <a:lnTo>
                            <a:pt x="38" y="0"/>
                          </a:lnTo>
                          <a:lnTo>
                            <a:pt x="29" y="1"/>
                          </a:lnTo>
                          <a:lnTo>
                            <a:pt x="26" y="5"/>
                          </a:lnTo>
                          <a:lnTo>
                            <a:pt x="26" y="10"/>
                          </a:lnTo>
                          <a:lnTo>
                            <a:pt x="26" y="21"/>
                          </a:lnTo>
                          <a:lnTo>
                            <a:pt x="22" y="22"/>
                          </a:lnTo>
                          <a:lnTo>
                            <a:pt x="19" y="27"/>
                          </a:lnTo>
                          <a:lnTo>
                            <a:pt x="8" y="38"/>
                          </a:lnTo>
                          <a:lnTo>
                            <a:pt x="0" y="4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4" name="Freeform 73"/>
                    <p:cNvSpPr>
                      <a:spLocks/>
                    </p:cNvSpPr>
                    <p:nvPr/>
                  </p:nvSpPr>
                  <p:spPr bwMode="auto">
                    <a:xfrm>
                      <a:off x="1938" y="2156"/>
                      <a:ext cx="36" cy="30"/>
                    </a:xfrm>
                    <a:custGeom>
                      <a:avLst/>
                      <a:gdLst/>
                      <a:ahLst/>
                      <a:cxnLst>
                        <a:cxn ang="0">
                          <a:pos x="0" y="16"/>
                        </a:cxn>
                        <a:cxn ang="0">
                          <a:pos x="12" y="7"/>
                        </a:cxn>
                        <a:cxn ang="0">
                          <a:pos x="17" y="7"/>
                        </a:cxn>
                        <a:cxn ang="0">
                          <a:pos x="17" y="3"/>
                        </a:cxn>
                        <a:cxn ang="0">
                          <a:pos x="18" y="0"/>
                        </a:cxn>
                        <a:cxn ang="0">
                          <a:pos x="23" y="2"/>
                        </a:cxn>
                        <a:cxn ang="0">
                          <a:pos x="30" y="7"/>
                        </a:cxn>
                        <a:cxn ang="0">
                          <a:pos x="30" y="11"/>
                        </a:cxn>
                        <a:cxn ang="0">
                          <a:pos x="35" y="13"/>
                        </a:cxn>
                        <a:cxn ang="0">
                          <a:pos x="34" y="19"/>
                        </a:cxn>
                        <a:cxn ang="0">
                          <a:pos x="30" y="20"/>
                        </a:cxn>
                        <a:cxn ang="0">
                          <a:pos x="30" y="23"/>
                        </a:cxn>
                        <a:cxn ang="0">
                          <a:pos x="25" y="29"/>
                        </a:cxn>
                        <a:cxn ang="0">
                          <a:pos x="8" y="29"/>
                        </a:cxn>
                        <a:cxn ang="0">
                          <a:pos x="7" y="24"/>
                        </a:cxn>
                        <a:cxn ang="0">
                          <a:pos x="0" y="16"/>
                        </a:cxn>
                      </a:cxnLst>
                      <a:rect l="0" t="0" r="r" b="b"/>
                      <a:pathLst>
                        <a:path w="36" h="30">
                          <a:moveTo>
                            <a:pt x="0" y="16"/>
                          </a:moveTo>
                          <a:lnTo>
                            <a:pt x="12" y="7"/>
                          </a:lnTo>
                          <a:lnTo>
                            <a:pt x="17" y="7"/>
                          </a:lnTo>
                          <a:lnTo>
                            <a:pt x="17" y="3"/>
                          </a:lnTo>
                          <a:lnTo>
                            <a:pt x="18" y="0"/>
                          </a:lnTo>
                          <a:lnTo>
                            <a:pt x="23" y="2"/>
                          </a:lnTo>
                          <a:lnTo>
                            <a:pt x="30" y="7"/>
                          </a:lnTo>
                          <a:lnTo>
                            <a:pt x="30" y="11"/>
                          </a:lnTo>
                          <a:lnTo>
                            <a:pt x="35" y="13"/>
                          </a:lnTo>
                          <a:lnTo>
                            <a:pt x="34" y="19"/>
                          </a:lnTo>
                          <a:lnTo>
                            <a:pt x="30" y="20"/>
                          </a:lnTo>
                          <a:lnTo>
                            <a:pt x="30" y="23"/>
                          </a:lnTo>
                          <a:lnTo>
                            <a:pt x="25" y="29"/>
                          </a:lnTo>
                          <a:lnTo>
                            <a:pt x="8" y="29"/>
                          </a:lnTo>
                          <a:lnTo>
                            <a:pt x="7" y="24"/>
                          </a:lnTo>
                          <a:lnTo>
                            <a:pt x="0" y="16"/>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5" name="Freeform 74"/>
                    <p:cNvSpPr>
                      <a:spLocks/>
                    </p:cNvSpPr>
                    <p:nvPr/>
                  </p:nvSpPr>
                  <p:spPr bwMode="auto">
                    <a:xfrm>
                      <a:off x="1801" y="2026"/>
                      <a:ext cx="121" cy="203"/>
                    </a:xfrm>
                    <a:custGeom>
                      <a:avLst/>
                      <a:gdLst/>
                      <a:ahLst/>
                      <a:cxnLst>
                        <a:cxn ang="0">
                          <a:pos x="0" y="43"/>
                        </a:cxn>
                        <a:cxn ang="0">
                          <a:pos x="5" y="37"/>
                        </a:cxn>
                        <a:cxn ang="0">
                          <a:pos x="25" y="16"/>
                        </a:cxn>
                        <a:cxn ang="0">
                          <a:pos x="36" y="8"/>
                        </a:cxn>
                        <a:cxn ang="0">
                          <a:pos x="42" y="7"/>
                        </a:cxn>
                        <a:cxn ang="0">
                          <a:pos x="53" y="2"/>
                        </a:cxn>
                        <a:cxn ang="0">
                          <a:pos x="73" y="9"/>
                        </a:cxn>
                        <a:cxn ang="0">
                          <a:pos x="77" y="16"/>
                        </a:cxn>
                        <a:cxn ang="0">
                          <a:pos x="88" y="16"/>
                        </a:cxn>
                        <a:cxn ang="0">
                          <a:pos x="97" y="48"/>
                        </a:cxn>
                        <a:cxn ang="0">
                          <a:pos x="108" y="71"/>
                        </a:cxn>
                        <a:cxn ang="0">
                          <a:pos x="114" y="94"/>
                        </a:cxn>
                        <a:cxn ang="0">
                          <a:pos x="115" y="120"/>
                        </a:cxn>
                        <a:cxn ang="0">
                          <a:pos x="107" y="127"/>
                        </a:cxn>
                        <a:cxn ang="0">
                          <a:pos x="94" y="136"/>
                        </a:cxn>
                        <a:cxn ang="0">
                          <a:pos x="88" y="149"/>
                        </a:cxn>
                        <a:cxn ang="0">
                          <a:pos x="80" y="152"/>
                        </a:cxn>
                        <a:cxn ang="0">
                          <a:pos x="74" y="162"/>
                        </a:cxn>
                        <a:cxn ang="0">
                          <a:pos x="65" y="176"/>
                        </a:cxn>
                        <a:cxn ang="0">
                          <a:pos x="62" y="193"/>
                        </a:cxn>
                        <a:cxn ang="0">
                          <a:pos x="58" y="202"/>
                        </a:cxn>
                        <a:cxn ang="0">
                          <a:pos x="42" y="201"/>
                        </a:cxn>
                        <a:cxn ang="0">
                          <a:pos x="27" y="189"/>
                        </a:cxn>
                        <a:cxn ang="0">
                          <a:pos x="26" y="178"/>
                        </a:cxn>
                        <a:cxn ang="0">
                          <a:pos x="20" y="163"/>
                        </a:cxn>
                        <a:cxn ang="0">
                          <a:pos x="20" y="149"/>
                        </a:cxn>
                        <a:cxn ang="0">
                          <a:pos x="22" y="140"/>
                        </a:cxn>
                        <a:cxn ang="0">
                          <a:pos x="25" y="129"/>
                        </a:cxn>
                        <a:cxn ang="0">
                          <a:pos x="18" y="115"/>
                        </a:cxn>
                        <a:cxn ang="0">
                          <a:pos x="19" y="93"/>
                        </a:cxn>
                        <a:cxn ang="0">
                          <a:pos x="14" y="71"/>
                        </a:cxn>
                        <a:cxn ang="0">
                          <a:pos x="0" y="61"/>
                        </a:cxn>
                      </a:cxnLst>
                      <a:rect l="0" t="0" r="r" b="b"/>
                      <a:pathLst>
                        <a:path w="121" h="203">
                          <a:moveTo>
                            <a:pt x="0" y="61"/>
                          </a:moveTo>
                          <a:lnTo>
                            <a:pt x="0" y="43"/>
                          </a:lnTo>
                          <a:lnTo>
                            <a:pt x="5" y="40"/>
                          </a:lnTo>
                          <a:lnTo>
                            <a:pt x="5" y="37"/>
                          </a:lnTo>
                          <a:lnTo>
                            <a:pt x="17" y="21"/>
                          </a:lnTo>
                          <a:lnTo>
                            <a:pt x="25" y="16"/>
                          </a:lnTo>
                          <a:lnTo>
                            <a:pt x="29" y="13"/>
                          </a:lnTo>
                          <a:lnTo>
                            <a:pt x="36" y="8"/>
                          </a:lnTo>
                          <a:lnTo>
                            <a:pt x="38" y="8"/>
                          </a:lnTo>
                          <a:lnTo>
                            <a:pt x="42" y="7"/>
                          </a:lnTo>
                          <a:lnTo>
                            <a:pt x="46" y="2"/>
                          </a:lnTo>
                          <a:lnTo>
                            <a:pt x="53" y="2"/>
                          </a:lnTo>
                          <a:lnTo>
                            <a:pt x="65" y="0"/>
                          </a:lnTo>
                          <a:lnTo>
                            <a:pt x="73" y="9"/>
                          </a:lnTo>
                          <a:lnTo>
                            <a:pt x="72" y="13"/>
                          </a:lnTo>
                          <a:lnTo>
                            <a:pt x="77" y="16"/>
                          </a:lnTo>
                          <a:lnTo>
                            <a:pt x="87" y="4"/>
                          </a:lnTo>
                          <a:lnTo>
                            <a:pt x="88" y="16"/>
                          </a:lnTo>
                          <a:lnTo>
                            <a:pt x="93" y="33"/>
                          </a:lnTo>
                          <a:lnTo>
                            <a:pt x="97" y="48"/>
                          </a:lnTo>
                          <a:lnTo>
                            <a:pt x="108" y="64"/>
                          </a:lnTo>
                          <a:lnTo>
                            <a:pt x="108" y="71"/>
                          </a:lnTo>
                          <a:lnTo>
                            <a:pt x="110" y="87"/>
                          </a:lnTo>
                          <a:lnTo>
                            <a:pt x="114" y="94"/>
                          </a:lnTo>
                          <a:lnTo>
                            <a:pt x="120" y="109"/>
                          </a:lnTo>
                          <a:lnTo>
                            <a:pt x="115" y="120"/>
                          </a:lnTo>
                          <a:lnTo>
                            <a:pt x="114" y="125"/>
                          </a:lnTo>
                          <a:lnTo>
                            <a:pt x="107" y="127"/>
                          </a:lnTo>
                          <a:lnTo>
                            <a:pt x="99" y="132"/>
                          </a:lnTo>
                          <a:lnTo>
                            <a:pt x="94" y="136"/>
                          </a:lnTo>
                          <a:lnTo>
                            <a:pt x="96" y="141"/>
                          </a:lnTo>
                          <a:lnTo>
                            <a:pt x="88" y="149"/>
                          </a:lnTo>
                          <a:lnTo>
                            <a:pt x="83" y="152"/>
                          </a:lnTo>
                          <a:lnTo>
                            <a:pt x="80" y="152"/>
                          </a:lnTo>
                          <a:lnTo>
                            <a:pt x="73" y="157"/>
                          </a:lnTo>
                          <a:lnTo>
                            <a:pt x="74" y="162"/>
                          </a:lnTo>
                          <a:lnTo>
                            <a:pt x="65" y="169"/>
                          </a:lnTo>
                          <a:lnTo>
                            <a:pt x="65" y="176"/>
                          </a:lnTo>
                          <a:lnTo>
                            <a:pt x="62" y="184"/>
                          </a:lnTo>
                          <a:lnTo>
                            <a:pt x="62" y="193"/>
                          </a:lnTo>
                          <a:lnTo>
                            <a:pt x="61" y="198"/>
                          </a:lnTo>
                          <a:lnTo>
                            <a:pt x="58" y="202"/>
                          </a:lnTo>
                          <a:lnTo>
                            <a:pt x="49" y="202"/>
                          </a:lnTo>
                          <a:lnTo>
                            <a:pt x="42" y="201"/>
                          </a:lnTo>
                          <a:lnTo>
                            <a:pt x="32" y="195"/>
                          </a:lnTo>
                          <a:lnTo>
                            <a:pt x="27" y="189"/>
                          </a:lnTo>
                          <a:lnTo>
                            <a:pt x="26" y="184"/>
                          </a:lnTo>
                          <a:lnTo>
                            <a:pt x="26" y="178"/>
                          </a:lnTo>
                          <a:lnTo>
                            <a:pt x="22" y="169"/>
                          </a:lnTo>
                          <a:lnTo>
                            <a:pt x="20" y="163"/>
                          </a:lnTo>
                          <a:lnTo>
                            <a:pt x="21" y="157"/>
                          </a:lnTo>
                          <a:lnTo>
                            <a:pt x="20" y="149"/>
                          </a:lnTo>
                          <a:lnTo>
                            <a:pt x="16" y="146"/>
                          </a:lnTo>
                          <a:lnTo>
                            <a:pt x="22" y="140"/>
                          </a:lnTo>
                          <a:lnTo>
                            <a:pt x="26" y="132"/>
                          </a:lnTo>
                          <a:lnTo>
                            <a:pt x="25" y="129"/>
                          </a:lnTo>
                          <a:lnTo>
                            <a:pt x="23" y="122"/>
                          </a:lnTo>
                          <a:lnTo>
                            <a:pt x="18" y="115"/>
                          </a:lnTo>
                          <a:lnTo>
                            <a:pt x="21" y="104"/>
                          </a:lnTo>
                          <a:lnTo>
                            <a:pt x="19" y="93"/>
                          </a:lnTo>
                          <a:lnTo>
                            <a:pt x="17" y="82"/>
                          </a:lnTo>
                          <a:lnTo>
                            <a:pt x="14" y="71"/>
                          </a:lnTo>
                          <a:lnTo>
                            <a:pt x="8" y="66"/>
                          </a:lnTo>
                          <a:lnTo>
                            <a:pt x="0" y="61"/>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76" name="Freeform 75"/>
                    <p:cNvSpPr>
                      <a:spLocks/>
                    </p:cNvSpPr>
                    <p:nvPr/>
                  </p:nvSpPr>
                  <p:spPr bwMode="auto">
                    <a:xfrm>
                      <a:off x="1771" y="2314"/>
                      <a:ext cx="40" cy="42"/>
                    </a:xfrm>
                    <a:custGeom>
                      <a:avLst/>
                      <a:gdLst/>
                      <a:ahLst/>
                      <a:cxnLst>
                        <a:cxn ang="0">
                          <a:pos x="0" y="29"/>
                        </a:cxn>
                        <a:cxn ang="0">
                          <a:pos x="15" y="35"/>
                        </a:cxn>
                        <a:cxn ang="0">
                          <a:pos x="24" y="35"/>
                        </a:cxn>
                        <a:cxn ang="0">
                          <a:pos x="31" y="38"/>
                        </a:cxn>
                        <a:cxn ang="0">
                          <a:pos x="35" y="41"/>
                        </a:cxn>
                        <a:cxn ang="0">
                          <a:pos x="39" y="33"/>
                        </a:cxn>
                        <a:cxn ang="0">
                          <a:pos x="38" y="28"/>
                        </a:cxn>
                        <a:cxn ang="0">
                          <a:pos x="39" y="24"/>
                        </a:cxn>
                        <a:cxn ang="0">
                          <a:pos x="37" y="20"/>
                        </a:cxn>
                        <a:cxn ang="0">
                          <a:pos x="34" y="22"/>
                        </a:cxn>
                        <a:cxn ang="0">
                          <a:pos x="24" y="12"/>
                        </a:cxn>
                        <a:cxn ang="0">
                          <a:pos x="24" y="4"/>
                        </a:cxn>
                        <a:cxn ang="0">
                          <a:pos x="29" y="1"/>
                        </a:cxn>
                        <a:cxn ang="0">
                          <a:pos x="25" y="0"/>
                        </a:cxn>
                        <a:cxn ang="0">
                          <a:pos x="15" y="5"/>
                        </a:cxn>
                        <a:cxn ang="0">
                          <a:pos x="15" y="11"/>
                        </a:cxn>
                        <a:cxn ang="0">
                          <a:pos x="13" y="18"/>
                        </a:cxn>
                        <a:cxn ang="0">
                          <a:pos x="8" y="26"/>
                        </a:cxn>
                        <a:cxn ang="0">
                          <a:pos x="0" y="29"/>
                        </a:cxn>
                      </a:cxnLst>
                      <a:rect l="0" t="0" r="r" b="b"/>
                      <a:pathLst>
                        <a:path w="40" h="42">
                          <a:moveTo>
                            <a:pt x="0" y="29"/>
                          </a:moveTo>
                          <a:lnTo>
                            <a:pt x="15" y="35"/>
                          </a:lnTo>
                          <a:lnTo>
                            <a:pt x="24" y="35"/>
                          </a:lnTo>
                          <a:lnTo>
                            <a:pt x="31" y="38"/>
                          </a:lnTo>
                          <a:lnTo>
                            <a:pt x="35" y="41"/>
                          </a:lnTo>
                          <a:lnTo>
                            <a:pt x="39" y="33"/>
                          </a:lnTo>
                          <a:lnTo>
                            <a:pt x="38" y="28"/>
                          </a:lnTo>
                          <a:lnTo>
                            <a:pt x="39" y="24"/>
                          </a:lnTo>
                          <a:lnTo>
                            <a:pt x="37" y="20"/>
                          </a:lnTo>
                          <a:lnTo>
                            <a:pt x="34" y="22"/>
                          </a:lnTo>
                          <a:lnTo>
                            <a:pt x="24" y="12"/>
                          </a:lnTo>
                          <a:lnTo>
                            <a:pt x="24" y="4"/>
                          </a:lnTo>
                          <a:lnTo>
                            <a:pt x="29" y="1"/>
                          </a:lnTo>
                          <a:lnTo>
                            <a:pt x="25" y="0"/>
                          </a:lnTo>
                          <a:lnTo>
                            <a:pt x="15" y="5"/>
                          </a:lnTo>
                          <a:lnTo>
                            <a:pt x="15" y="11"/>
                          </a:lnTo>
                          <a:lnTo>
                            <a:pt x="13" y="18"/>
                          </a:lnTo>
                          <a:lnTo>
                            <a:pt x="8" y="26"/>
                          </a:lnTo>
                          <a:lnTo>
                            <a:pt x="0" y="29"/>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grpSp>
              <p:nvGrpSpPr>
                <p:cNvPr id="47" name="Group 46"/>
                <p:cNvGrpSpPr>
                  <a:grpSpLocks/>
                </p:cNvGrpSpPr>
                <p:nvPr/>
              </p:nvGrpSpPr>
              <p:grpSpPr bwMode="auto">
                <a:xfrm>
                  <a:off x="1579" y="2288"/>
                  <a:ext cx="83" cy="86"/>
                  <a:chOff x="1579" y="2288"/>
                  <a:chExt cx="83" cy="86"/>
                </a:xfrm>
                <a:grpFill/>
              </p:grpSpPr>
              <p:sp>
                <p:nvSpPr>
                  <p:cNvPr id="51" name="Freeform 50"/>
                  <p:cNvSpPr>
                    <a:spLocks/>
                  </p:cNvSpPr>
                  <p:nvPr/>
                </p:nvSpPr>
                <p:spPr bwMode="auto">
                  <a:xfrm>
                    <a:off x="1579" y="2288"/>
                    <a:ext cx="56" cy="62"/>
                  </a:xfrm>
                  <a:custGeom>
                    <a:avLst/>
                    <a:gdLst/>
                    <a:ahLst/>
                    <a:cxnLst>
                      <a:cxn ang="0">
                        <a:pos x="0" y="6"/>
                      </a:cxn>
                      <a:cxn ang="0">
                        <a:pos x="8" y="2"/>
                      </a:cxn>
                      <a:cxn ang="0">
                        <a:pos x="10" y="4"/>
                      </a:cxn>
                      <a:cxn ang="0">
                        <a:pos x="16" y="2"/>
                      </a:cxn>
                      <a:cxn ang="0">
                        <a:pos x="24" y="0"/>
                      </a:cxn>
                      <a:cxn ang="0">
                        <a:pos x="29" y="4"/>
                      </a:cxn>
                      <a:cxn ang="0">
                        <a:pos x="33" y="4"/>
                      </a:cxn>
                      <a:cxn ang="0">
                        <a:pos x="36" y="10"/>
                      </a:cxn>
                      <a:cxn ang="0">
                        <a:pos x="40" y="12"/>
                      </a:cxn>
                      <a:cxn ang="0">
                        <a:pos x="39" y="17"/>
                      </a:cxn>
                      <a:cxn ang="0">
                        <a:pos x="40" y="24"/>
                      </a:cxn>
                      <a:cxn ang="0">
                        <a:pos x="41" y="28"/>
                      </a:cxn>
                      <a:cxn ang="0">
                        <a:pos x="48" y="37"/>
                      </a:cxn>
                      <a:cxn ang="0">
                        <a:pos x="51" y="39"/>
                      </a:cxn>
                      <a:cxn ang="0">
                        <a:pos x="54" y="40"/>
                      </a:cxn>
                      <a:cxn ang="0">
                        <a:pos x="55" y="45"/>
                      </a:cxn>
                      <a:cxn ang="0">
                        <a:pos x="49" y="51"/>
                      </a:cxn>
                      <a:cxn ang="0">
                        <a:pos x="41" y="61"/>
                      </a:cxn>
                      <a:cxn ang="0">
                        <a:pos x="39" y="61"/>
                      </a:cxn>
                      <a:cxn ang="0">
                        <a:pos x="37" y="54"/>
                      </a:cxn>
                      <a:cxn ang="0">
                        <a:pos x="38" y="46"/>
                      </a:cxn>
                      <a:cxn ang="0">
                        <a:pos x="40" y="43"/>
                      </a:cxn>
                      <a:cxn ang="0">
                        <a:pos x="39" y="38"/>
                      </a:cxn>
                      <a:cxn ang="0">
                        <a:pos x="26" y="40"/>
                      </a:cxn>
                      <a:cxn ang="0">
                        <a:pos x="16" y="49"/>
                      </a:cxn>
                      <a:cxn ang="0">
                        <a:pos x="16" y="52"/>
                      </a:cxn>
                      <a:cxn ang="0">
                        <a:pos x="13" y="58"/>
                      </a:cxn>
                      <a:cxn ang="0">
                        <a:pos x="7" y="59"/>
                      </a:cxn>
                      <a:cxn ang="0">
                        <a:pos x="4" y="56"/>
                      </a:cxn>
                      <a:cxn ang="0">
                        <a:pos x="7" y="51"/>
                      </a:cxn>
                      <a:cxn ang="0">
                        <a:pos x="8" y="46"/>
                      </a:cxn>
                      <a:cxn ang="0">
                        <a:pos x="9" y="45"/>
                      </a:cxn>
                      <a:cxn ang="0">
                        <a:pos x="9" y="41"/>
                      </a:cxn>
                      <a:cxn ang="0">
                        <a:pos x="15" y="32"/>
                      </a:cxn>
                      <a:cxn ang="0">
                        <a:pos x="19" y="32"/>
                      </a:cxn>
                      <a:cxn ang="0">
                        <a:pos x="24" y="33"/>
                      </a:cxn>
                      <a:cxn ang="0">
                        <a:pos x="28" y="30"/>
                      </a:cxn>
                      <a:cxn ang="0">
                        <a:pos x="31" y="29"/>
                      </a:cxn>
                      <a:cxn ang="0">
                        <a:pos x="32" y="26"/>
                      </a:cxn>
                      <a:cxn ang="0">
                        <a:pos x="21" y="24"/>
                      </a:cxn>
                      <a:cxn ang="0">
                        <a:pos x="22" y="14"/>
                      </a:cxn>
                      <a:cxn ang="0">
                        <a:pos x="18" y="14"/>
                      </a:cxn>
                      <a:cxn ang="0">
                        <a:pos x="10" y="14"/>
                      </a:cxn>
                      <a:cxn ang="0">
                        <a:pos x="0" y="6"/>
                      </a:cxn>
                    </a:cxnLst>
                    <a:rect l="0" t="0" r="r" b="b"/>
                    <a:pathLst>
                      <a:path w="56" h="62">
                        <a:moveTo>
                          <a:pt x="0" y="6"/>
                        </a:moveTo>
                        <a:lnTo>
                          <a:pt x="8" y="2"/>
                        </a:lnTo>
                        <a:lnTo>
                          <a:pt x="10" y="4"/>
                        </a:lnTo>
                        <a:lnTo>
                          <a:pt x="16" y="2"/>
                        </a:lnTo>
                        <a:lnTo>
                          <a:pt x="24" y="0"/>
                        </a:lnTo>
                        <a:lnTo>
                          <a:pt x="29" y="4"/>
                        </a:lnTo>
                        <a:lnTo>
                          <a:pt x="33" y="4"/>
                        </a:lnTo>
                        <a:lnTo>
                          <a:pt x="36" y="10"/>
                        </a:lnTo>
                        <a:lnTo>
                          <a:pt x="40" y="12"/>
                        </a:lnTo>
                        <a:lnTo>
                          <a:pt x="39" y="17"/>
                        </a:lnTo>
                        <a:lnTo>
                          <a:pt x="40" y="24"/>
                        </a:lnTo>
                        <a:lnTo>
                          <a:pt x="41" y="28"/>
                        </a:lnTo>
                        <a:lnTo>
                          <a:pt x="48" y="37"/>
                        </a:lnTo>
                        <a:lnTo>
                          <a:pt x="51" y="39"/>
                        </a:lnTo>
                        <a:lnTo>
                          <a:pt x="54" y="40"/>
                        </a:lnTo>
                        <a:lnTo>
                          <a:pt x="55" y="45"/>
                        </a:lnTo>
                        <a:lnTo>
                          <a:pt x="49" y="51"/>
                        </a:lnTo>
                        <a:lnTo>
                          <a:pt x="41" y="61"/>
                        </a:lnTo>
                        <a:lnTo>
                          <a:pt x="39" y="61"/>
                        </a:lnTo>
                        <a:lnTo>
                          <a:pt x="37" y="54"/>
                        </a:lnTo>
                        <a:lnTo>
                          <a:pt x="38" y="46"/>
                        </a:lnTo>
                        <a:lnTo>
                          <a:pt x="40" y="43"/>
                        </a:lnTo>
                        <a:lnTo>
                          <a:pt x="39" y="38"/>
                        </a:lnTo>
                        <a:lnTo>
                          <a:pt x="26" y="40"/>
                        </a:lnTo>
                        <a:lnTo>
                          <a:pt x="16" y="49"/>
                        </a:lnTo>
                        <a:lnTo>
                          <a:pt x="16" y="52"/>
                        </a:lnTo>
                        <a:lnTo>
                          <a:pt x="13" y="58"/>
                        </a:lnTo>
                        <a:lnTo>
                          <a:pt x="7" y="59"/>
                        </a:lnTo>
                        <a:lnTo>
                          <a:pt x="4" y="56"/>
                        </a:lnTo>
                        <a:lnTo>
                          <a:pt x="7" y="51"/>
                        </a:lnTo>
                        <a:lnTo>
                          <a:pt x="8" y="46"/>
                        </a:lnTo>
                        <a:lnTo>
                          <a:pt x="9" y="45"/>
                        </a:lnTo>
                        <a:lnTo>
                          <a:pt x="9" y="41"/>
                        </a:lnTo>
                        <a:lnTo>
                          <a:pt x="15" y="32"/>
                        </a:lnTo>
                        <a:lnTo>
                          <a:pt x="19" y="32"/>
                        </a:lnTo>
                        <a:lnTo>
                          <a:pt x="24" y="33"/>
                        </a:lnTo>
                        <a:lnTo>
                          <a:pt x="28" y="30"/>
                        </a:lnTo>
                        <a:lnTo>
                          <a:pt x="31" y="29"/>
                        </a:lnTo>
                        <a:lnTo>
                          <a:pt x="32" y="26"/>
                        </a:lnTo>
                        <a:lnTo>
                          <a:pt x="21" y="24"/>
                        </a:lnTo>
                        <a:lnTo>
                          <a:pt x="22" y="14"/>
                        </a:lnTo>
                        <a:lnTo>
                          <a:pt x="18" y="14"/>
                        </a:lnTo>
                        <a:lnTo>
                          <a:pt x="10" y="14"/>
                        </a:lnTo>
                        <a:lnTo>
                          <a:pt x="0" y="6"/>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2" name="Freeform 51"/>
                  <p:cNvSpPr>
                    <a:spLocks/>
                  </p:cNvSpPr>
                  <p:nvPr/>
                </p:nvSpPr>
                <p:spPr bwMode="auto">
                  <a:xfrm>
                    <a:off x="1610" y="2358"/>
                    <a:ext cx="23" cy="16"/>
                  </a:xfrm>
                  <a:custGeom>
                    <a:avLst/>
                    <a:gdLst/>
                    <a:ahLst/>
                    <a:cxnLst>
                      <a:cxn ang="0">
                        <a:pos x="0" y="9"/>
                      </a:cxn>
                      <a:cxn ang="0">
                        <a:pos x="12" y="15"/>
                      </a:cxn>
                      <a:cxn ang="0">
                        <a:pos x="22" y="1"/>
                      </a:cxn>
                      <a:cxn ang="0">
                        <a:pos x="12" y="0"/>
                      </a:cxn>
                      <a:cxn ang="0">
                        <a:pos x="8" y="3"/>
                      </a:cxn>
                      <a:cxn ang="0">
                        <a:pos x="0" y="9"/>
                      </a:cxn>
                    </a:cxnLst>
                    <a:rect l="0" t="0" r="r" b="b"/>
                    <a:pathLst>
                      <a:path w="23" h="16">
                        <a:moveTo>
                          <a:pt x="0" y="9"/>
                        </a:moveTo>
                        <a:lnTo>
                          <a:pt x="12" y="15"/>
                        </a:lnTo>
                        <a:lnTo>
                          <a:pt x="22" y="1"/>
                        </a:lnTo>
                        <a:lnTo>
                          <a:pt x="12" y="0"/>
                        </a:lnTo>
                        <a:lnTo>
                          <a:pt x="8" y="3"/>
                        </a:lnTo>
                        <a:lnTo>
                          <a:pt x="0" y="9"/>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4" name="Freeform 53"/>
                  <p:cNvSpPr>
                    <a:spLocks/>
                  </p:cNvSpPr>
                  <p:nvPr/>
                </p:nvSpPr>
                <p:spPr bwMode="auto">
                  <a:xfrm>
                    <a:off x="1642" y="2353"/>
                    <a:ext cx="20" cy="16"/>
                  </a:xfrm>
                  <a:custGeom>
                    <a:avLst/>
                    <a:gdLst/>
                    <a:ahLst/>
                    <a:cxnLst>
                      <a:cxn ang="0">
                        <a:pos x="0" y="11"/>
                      </a:cxn>
                      <a:cxn ang="0">
                        <a:pos x="11" y="15"/>
                      </a:cxn>
                      <a:cxn ang="0">
                        <a:pos x="19" y="2"/>
                      </a:cxn>
                      <a:cxn ang="0">
                        <a:pos x="14" y="0"/>
                      </a:cxn>
                      <a:cxn ang="0">
                        <a:pos x="0" y="11"/>
                      </a:cxn>
                    </a:cxnLst>
                    <a:rect l="0" t="0" r="r" b="b"/>
                    <a:pathLst>
                      <a:path w="20" h="16">
                        <a:moveTo>
                          <a:pt x="0" y="11"/>
                        </a:moveTo>
                        <a:lnTo>
                          <a:pt x="11" y="15"/>
                        </a:lnTo>
                        <a:lnTo>
                          <a:pt x="19" y="2"/>
                        </a:lnTo>
                        <a:lnTo>
                          <a:pt x="14" y="0"/>
                        </a:lnTo>
                        <a:lnTo>
                          <a:pt x="0" y="11"/>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nvGrpSpPr>
                <p:cNvPr id="48" name="Group 47"/>
                <p:cNvGrpSpPr>
                  <a:grpSpLocks/>
                </p:cNvGrpSpPr>
                <p:nvPr/>
              </p:nvGrpSpPr>
              <p:grpSpPr bwMode="auto">
                <a:xfrm>
                  <a:off x="1813" y="1824"/>
                  <a:ext cx="19" cy="31"/>
                  <a:chOff x="1813" y="1824"/>
                  <a:chExt cx="19" cy="31"/>
                </a:xfrm>
                <a:grpFill/>
              </p:grpSpPr>
              <p:sp>
                <p:nvSpPr>
                  <p:cNvPr id="49" name="Freeform 48"/>
                  <p:cNvSpPr>
                    <a:spLocks/>
                  </p:cNvSpPr>
                  <p:nvPr/>
                </p:nvSpPr>
                <p:spPr bwMode="auto">
                  <a:xfrm>
                    <a:off x="1813" y="1839"/>
                    <a:ext cx="19" cy="16"/>
                  </a:xfrm>
                  <a:custGeom>
                    <a:avLst/>
                    <a:gdLst/>
                    <a:ahLst/>
                    <a:cxnLst>
                      <a:cxn ang="0">
                        <a:pos x="0" y="10"/>
                      </a:cxn>
                      <a:cxn ang="0">
                        <a:pos x="18" y="15"/>
                      </a:cxn>
                      <a:cxn ang="0">
                        <a:pos x="17" y="7"/>
                      </a:cxn>
                      <a:cxn ang="0">
                        <a:pos x="17" y="0"/>
                      </a:cxn>
                      <a:cxn ang="0">
                        <a:pos x="9" y="4"/>
                      </a:cxn>
                      <a:cxn ang="0">
                        <a:pos x="0" y="10"/>
                      </a:cxn>
                    </a:cxnLst>
                    <a:rect l="0" t="0" r="r" b="b"/>
                    <a:pathLst>
                      <a:path w="19" h="16">
                        <a:moveTo>
                          <a:pt x="0" y="10"/>
                        </a:moveTo>
                        <a:lnTo>
                          <a:pt x="18" y="15"/>
                        </a:lnTo>
                        <a:lnTo>
                          <a:pt x="17" y="7"/>
                        </a:lnTo>
                        <a:lnTo>
                          <a:pt x="17" y="0"/>
                        </a:lnTo>
                        <a:lnTo>
                          <a:pt x="9" y="4"/>
                        </a:lnTo>
                        <a:lnTo>
                          <a:pt x="0" y="1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50" name="Freeform 49"/>
                  <p:cNvSpPr>
                    <a:spLocks/>
                  </p:cNvSpPr>
                  <p:nvPr/>
                </p:nvSpPr>
                <p:spPr bwMode="auto">
                  <a:xfrm>
                    <a:off x="1813" y="1824"/>
                    <a:ext cx="17" cy="16"/>
                  </a:xfrm>
                  <a:custGeom>
                    <a:avLst/>
                    <a:gdLst/>
                    <a:ahLst/>
                    <a:cxnLst>
                      <a:cxn ang="0">
                        <a:pos x="0" y="9"/>
                      </a:cxn>
                      <a:cxn ang="0">
                        <a:pos x="16" y="0"/>
                      </a:cxn>
                      <a:cxn ang="0">
                        <a:pos x="14" y="15"/>
                      </a:cxn>
                      <a:cxn ang="0">
                        <a:pos x="0" y="9"/>
                      </a:cxn>
                    </a:cxnLst>
                    <a:rect l="0" t="0" r="r" b="b"/>
                    <a:pathLst>
                      <a:path w="17" h="16">
                        <a:moveTo>
                          <a:pt x="0" y="9"/>
                        </a:moveTo>
                        <a:lnTo>
                          <a:pt x="16" y="0"/>
                        </a:lnTo>
                        <a:lnTo>
                          <a:pt x="14" y="15"/>
                        </a:lnTo>
                        <a:lnTo>
                          <a:pt x="0" y="9"/>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grpSp>
            <p:nvGrpSpPr>
              <p:cNvPr id="29" name="Group 28"/>
              <p:cNvGrpSpPr>
                <a:grpSpLocks/>
              </p:cNvGrpSpPr>
              <p:nvPr/>
            </p:nvGrpSpPr>
            <p:grpSpPr bwMode="auto">
              <a:xfrm>
                <a:off x="2544" y="1412"/>
                <a:ext cx="1300" cy="1576"/>
                <a:chOff x="1608" y="1683"/>
                <a:chExt cx="1061" cy="1345"/>
              </a:xfrm>
              <a:grpFill/>
            </p:grpSpPr>
            <p:sp>
              <p:nvSpPr>
                <p:cNvPr id="31" name="Freeform 30"/>
                <p:cNvSpPr>
                  <a:spLocks/>
                </p:cNvSpPr>
                <p:nvPr/>
              </p:nvSpPr>
              <p:spPr bwMode="auto">
                <a:xfrm>
                  <a:off x="2088" y="2275"/>
                  <a:ext cx="581" cy="753"/>
                </a:xfrm>
                <a:custGeom>
                  <a:avLst/>
                  <a:gdLst/>
                  <a:ahLst/>
                  <a:cxnLst>
                    <a:cxn ang="0">
                      <a:pos x="82" y="102"/>
                    </a:cxn>
                    <a:cxn ang="0">
                      <a:pos x="113" y="70"/>
                    </a:cxn>
                    <a:cxn ang="0">
                      <a:pos x="160" y="81"/>
                    </a:cxn>
                    <a:cxn ang="0">
                      <a:pos x="181" y="73"/>
                    </a:cxn>
                    <a:cxn ang="0">
                      <a:pos x="198" y="68"/>
                    </a:cxn>
                    <a:cxn ang="0">
                      <a:pos x="233" y="59"/>
                    </a:cxn>
                    <a:cxn ang="0">
                      <a:pos x="238" y="26"/>
                    </a:cxn>
                    <a:cxn ang="0">
                      <a:pos x="274" y="5"/>
                    </a:cxn>
                    <a:cxn ang="0">
                      <a:pos x="297" y="0"/>
                    </a:cxn>
                    <a:cxn ang="0">
                      <a:pos x="332" y="13"/>
                    </a:cxn>
                    <a:cxn ang="0">
                      <a:pos x="358" y="24"/>
                    </a:cxn>
                    <a:cxn ang="0">
                      <a:pos x="391" y="41"/>
                    </a:cxn>
                    <a:cxn ang="0">
                      <a:pos x="420" y="75"/>
                    </a:cxn>
                    <a:cxn ang="0">
                      <a:pos x="478" y="78"/>
                    </a:cxn>
                    <a:cxn ang="0">
                      <a:pos x="532" y="62"/>
                    </a:cxn>
                    <a:cxn ang="0">
                      <a:pos x="542" y="31"/>
                    </a:cxn>
                    <a:cxn ang="0">
                      <a:pos x="561" y="47"/>
                    </a:cxn>
                    <a:cxn ang="0">
                      <a:pos x="571" y="106"/>
                    </a:cxn>
                    <a:cxn ang="0">
                      <a:pos x="558" y="149"/>
                    </a:cxn>
                    <a:cxn ang="0">
                      <a:pos x="568" y="176"/>
                    </a:cxn>
                    <a:cxn ang="0">
                      <a:pos x="556" y="226"/>
                    </a:cxn>
                    <a:cxn ang="0">
                      <a:pos x="540" y="257"/>
                    </a:cxn>
                    <a:cxn ang="0">
                      <a:pos x="547" y="299"/>
                    </a:cxn>
                    <a:cxn ang="0">
                      <a:pos x="545" y="327"/>
                    </a:cxn>
                    <a:cxn ang="0">
                      <a:pos x="558" y="354"/>
                    </a:cxn>
                    <a:cxn ang="0">
                      <a:pos x="575" y="398"/>
                    </a:cxn>
                    <a:cxn ang="0">
                      <a:pos x="555" y="480"/>
                    </a:cxn>
                    <a:cxn ang="0">
                      <a:pos x="530" y="546"/>
                    </a:cxn>
                    <a:cxn ang="0">
                      <a:pos x="495" y="620"/>
                    </a:cxn>
                    <a:cxn ang="0">
                      <a:pos x="458" y="681"/>
                    </a:cxn>
                    <a:cxn ang="0">
                      <a:pos x="414" y="741"/>
                    </a:cxn>
                    <a:cxn ang="0">
                      <a:pos x="373" y="746"/>
                    </a:cxn>
                    <a:cxn ang="0">
                      <a:pos x="368" y="717"/>
                    </a:cxn>
                    <a:cxn ang="0">
                      <a:pos x="363" y="689"/>
                    </a:cxn>
                    <a:cxn ang="0">
                      <a:pos x="355" y="666"/>
                    </a:cxn>
                    <a:cxn ang="0">
                      <a:pos x="345" y="609"/>
                    </a:cxn>
                    <a:cxn ang="0">
                      <a:pos x="329" y="582"/>
                    </a:cxn>
                    <a:cxn ang="0">
                      <a:pos x="326" y="544"/>
                    </a:cxn>
                    <a:cxn ang="0">
                      <a:pos x="329" y="514"/>
                    </a:cxn>
                    <a:cxn ang="0">
                      <a:pos x="335" y="491"/>
                    </a:cxn>
                    <a:cxn ang="0">
                      <a:pos x="326" y="450"/>
                    </a:cxn>
                    <a:cxn ang="0">
                      <a:pos x="269" y="395"/>
                    </a:cxn>
                    <a:cxn ang="0">
                      <a:pos x="261" y="354"/>
                    </a:cxn>
                    <a:cxn ang="0">
                      <a:pos x="222" y="364"/>
                    </a:cxn>
                    <a:cxn ang="0">
                      <a:pos x="196" y="366"/>
                    </a:cxn>
                    <a:cxn ang="0">
                      <a:pos x="170" y="382"/>
                    </a:cxn>
                    <a:cxn ang="0">
                      <a:pos x="139" y="392"/>
                    </a:cxn>
                    <a:cxn ang="0">
                      <a:pos x="92" y="406"/>
                    </a:cxn>
                    <a:cxn ang="0">
                      <a:pos x="30" y="359"/>
                    </a:cxn>
                    <a:cxn ang="0">
                      <a:pos x="16" y="296"/>
                    </a:cxn>
                    <a:cxn ang="0">
                      <a:pos x="0" y="268"/>
                    </a:cxn>
                    <a:cxn ang="0">
                      <a:pos x="14" y="237"/>
                    </a:cxn>
                    <a:cxn ang="0">
                      <a:pos x="14" y="203"/>
                    </a:cxn>
                    <a:cxn ang="0">
                      <a:pos x="38" y="184"/>
                    </a:cxn>
                    <a:cxn ang="0">
                      <a:pos x="27" y="167"/>
                    </a:cxn>
                    <a:cxn ang="0">
                      <a:pos x="35" y="146"/>
                    </a:cxn>
                  </a:cxnLst>
                  <a:rect l="0" t="0" r="r" b="b"/>
                  <a:pathLst>
                    <a:path w="581" h="753">
                      <a:moveTo>
                        <a:pt x="48" y="114"/>
                      </a:moveTo>
                      <a:lnTo>
                        <a:pt x="82" y="102"/>
                      </a:lnTo>
                      <a:lnTo>
                        <a:pt x="97" y="75"/>
                      </a:lnTo>
                      <a:lnTo>
                        <a:pt x="113" y="70"/>
                      </a:lnTo>
                      <a:lnTo>
                        <a:pt x="137" y="52"/>
                      </a:lnTo>
                      <a:lnTo>
                        <a:pt x="160" y="81"/>
                      </a:lnTo>
                      <a:lnTo>
                        <a:pt x="172" y="70"/>
                      </a:lnTo>
                      <a:lnTo>
                        <a:pt x="181" y="73"/>
                      </a:lnTo>
                      <a:lnTo>
                        <a:pt x="191" y="68"/>
                      </a:lnTo>
                      <a:lnTo>
                        <a:pt x="198" y="68"/>
                      </a:lnTo>
                      <a:lnTo>
                        <a:pt x="214" y="70"/>
                      </a:lnTo>
                      <a:lnTo>
                        <a:pt x="233" y="59"/>
                      </a:lnTo>
                      <a:lnTo>
                        <a:pt x="219" y="44"/>
                      </a:lnTo>
                      <a:lnTo>
                        <a:pt x="238" y="26"/>
                      </a:lnTo>
                      <a:lnTo>
                        <a:pt x="253" y="26"/>
                      </a:lnTo>
                      <a:lnTo>
                        <a:pt x="274" y="5"/>
                      </a:lnTo>
                      <a:lnTo>
                        <a:pt x="290" y="5"/>
                      </a:lnTo>
                      <a:lnTo>
                        <a:pt x="297" y="0"/>
                      </a:lnTo>
                      <a:lnTo>
                        <a:pt x="321" y="5"/>
                      </a:lnTo>
                      <a:lnTo>
                        <a:pt x="332" y="13"/>
                      </a:lnTo>
                      <a:lnTo>
                        <a:pt x="340" y="15"/>
                      </a:lnTo>
                      <a:lnTo>
                        <a:pt x="358" y="24"/>
                      </a:lnTo>
                      <a:lnTo>
                        <a:pt x="376" y="31"/>
                      </a:lnTo>
                      <a:lnTo>
                        <a:pt x="391" y="41"/>
                      </a:lnTo>
                      <a:lnTo>
                        <a:pt x="413" y="62"/>
                      </a:lnTo>
                      <a:lnTo>
                        <a:pt x="420" y="75"/>
                      </a:lnTo>
                      <a:lnTo>
                        <a:pt x="443" y="73"/>
                      </a:lnTo>
                      <a:lnTo>
                        <a:pt x="478" y="78"/>
                      </a:lnTo>
                      <a:lnTo>
                        <a:pt x="495" y="88"/>
                      </a:lnTo>
                      <a:lnTo>
                        <a:pt x="532" y="62"/>
                      </a:lnTo>
                      <a:lnTo>
                        <a:pt x="530" y="47"/>
                      </a:lnTo>
                      <a:lnTo>
                        <a:pt x="542" y="31"/>
                      </a:lnTo>
                      <a:lnTo>
                        <a:pt x="556" y="26"/>
                      </a:lnTo>
                      <a:lnTo>
                        <a:pt x="561" y="47"/>
                      </a:lnTo>
                      <a:lnTo>
                        <a:pt x="564" y="75"/>
                      </a:lnTo>
                      <a:lnTo>
                        <a:pt x="571" y="106"/>
                      </a:lnTo>
                      <a:lnTo>
                        <a:pt x="571" y="129"/>
                      </a:lnTo>
                      <a:lnTo>
                        <a:pt x="558" y="149"/>
                      </a:lnTo>
                      <a:lnTo>
                        <a:pt x="574" y="153"/>
                      </a:lnTo>
                      <a:lnTo>
                        <a:pt x="568" y="176"/>
                      </a:lnTo>
                      <a:lnTo>
                        <a:pt x="564" y="205"/>
                      </a:lnTo>
                      <a:lnTo>
                        <a:pt x="556" y="226"/>
                      </a:lnTo>
                      <a:lnTo>
                        <a:pt x="545" y="245"/>
                      </a:lnTo>
                      <a:lnTo>
                        <a:pt x="540" y="257"/>
                      </a:lnTo>
                      <a:lnTo>
                        <a:pt x="542" y="275"/>
                      </a:lnTo>
                      <a:lnTo>
                        <a:pt x="547" y="299"/>
                      </a:lnTo>
                      <a:lnTo>
                        <a:pt x="542" y="315"/>
                      </a:lnTo>
                      <a:lnTo>
                        <a:pt x="545" y="327"/>
                      </a:lnTo>
                      <a:lnTo>
                        <a:pt x="550" y="338"/>
                      </a:lnTo>
                      <a:lnTo>
                        <a:pt x="558" y="354"/>
                      </a:lnTo>
                      <a:lnTo>
                        <a:pt x="580" y="377"/>
                      </a:lnTo>
                      <a:lnTo>
                        <a:pt x="575" y="398"/>
                      </a:lnTo>
                      <a:lnTo>
                        <a:pt x="567" y="437"/>
                      </a:lnTo>
                      <a:lnTo>
                        <a:pt x="555" y="480"/>
                      </a:lnTo>
                      <a:lnTo>
                        <a:pt x="544" y="511"/>
                      </a:lnTo>
                      <a:lnTo>
                        <a:pt x="530" y="546"/>
                      </a:lnTo>
                      <a:lnTo>
                        <a:pt x="512" y="588"/>
                      </a:lnTo>
                      <a:lnTo>
                        <a:pt x="495" y="620"/>
                      </a:lnTo>
                      <a:lnTo>
                        <a:pt x="475" y="655"/>
                      </a:lnTo>
                      <a:lnTo>
                        <a:pt x="458" y="681"/>
                      </a:lnTo>
                      <a:lnTo>
                        <a:pt x="440" y="710"/>
                      </a:lnTo>
                      <a:lnTo>
                        <a:pt x="414" y="741"/>
                      </a:lnTo>
                      <a:lnTo>
                        <a:pt x="392" y="752"/>
                      </a:lnTo>
                      <a:lnTo>
                        <a:pt x="373" y="746"/>
                      </a:lnTo>
                      <a:lnTo>
                        <a:pt x="363" y="722"/>
                      </a:lnTo>
                      <a:lnTo>
                        <a:pt x="368" y="717"/>
                      </a:lnTo>
                      <a:lnTo>
                        <a:pt x="373" y="699"/>
                      </a:lnTo>
                      <a:lnTo>
                        <a:pt x="363" y="689"/>
                      </a:lnTo>
                      <a:lnTo>
                        <a:pt x="363" y="676"/>
                      </a:lnTo>
                      <a:lnTo>
                        <a:pt x="355" y="666"/>
                      </a:lnTo>
                      <a:lnTo>
                        <a:pt x="355" y="632"/>
                      </a:lnTo>
                      <a:lnTo>
                        <a:pt x="345" y="609"/>
                      </a:lnTo>
                      <a:lnTo>
                        <a:pt x="340" y="595"/>
                      </a:lnTo>
                      <a:lnTo>
                        <a:pt x="329" y="582"/>
                      </a:lnTo>
                      <a:lnTo>
                        <a:pt x="314" y="567"/>
                      </a:lnTo>
                      <a:lnTo>
                        <a:pt x="326" y="544"/>
                      </a:lnTo>
                      <a:lnTo>
                        <a:pt x="329" y="525"/>
                      </a:lnTo>
                      <a:lnTo>
                        <a:pt x="329" y="514"/>
                      </a:lnTo>
                      <a:lnTo>
                        <a:pt x="340" y="506"/>
                      </a:lnTo>
                      <a:lnTo>
                        <a:pt x="335" y="491"/>
                      </a:lnTo>
                      <a:lnTo>
                        <a:pt x="332" y="470"/>
                      </a:lnTo>
                      <a:lnTo>
                        <a:pt x="326" y="450"/>
                      </a:lnTo>
                      <a:lnTo>
                        <a:pt x="274" y="408"/>
                      </a:lnTo>
                      <a:lnTo>
                        <a:pt x="269" y="395"/>
                      </a:lnTo>
                      <a:lnTo>
                        <a:pt x="274" y="366"/>
                      </a:lnTo>
                      <a:lnTo>
                        <a:pt x="261" y="354"/>
                      </a:lnTo>
                      <a:lnTo>
                        <a:pt x="248" y="361"/>
                      </a:lnTo>
                      <a:lnTo>
                        <a:pt x="222" y="364"/>
                      </a:lnTo>
                      <a:lnTo>
                        <a:pt x="213" y="351"/>
                      </a:lnTo>
                      <a:lnTo>
                        <a:pt x="196" y="366"/>
                      </a:lnTo>
                      <a:lnTo>
                        <a:pt x="189" y="382"/>
                      </a:lnTo>
                      <a:lnTo>
                        <a:pt x="170" y="382"/>
                      </a:lnTo>
                      <a:lnTo>
                        <a:pt x="158" y="392"/>
                      </a:lnTo>
                      <a:lnTo>
                        <a:pt x="139" y="392"/>
                      </a:lnTo>
                      <a:lnTo>
                        <a:pt x="118" y="408"/>
                      </a:lnTo>
                      <a:lnTo>
                        <a:pt x="92" y="406"/>
                      </a:lnTo>
                      <a:lnTo>
                        <a:pt x="59" y="380"/>
                      </a:lnTo>
                      <a:lnTo>
                        <a:pt x="30" y="359"/>
                      </a:lnTo>
                      <a:lnTo>
                        <a:pt x="16" y="343"/>
                      </a:lnTo>
                      <a:lnTo>
                        <a:pt x="16" y="296"/>
                      </a:lnTo>
                      <a:lnTo>
                        <a:pt x="0" y="283"/>
                      </a:lnTo>
                      <a:lnTo>
                        <a:pt x="0" y="268"/>
                      </a:lnTo>
                      <a:lnTo>
                        <a:pt x="4" y="255"/>
                      </a:lnTo>
                      <a:lnTo>
                        <a:pt x="14" y="237"/>
                      </a:lnTo>
                      <a:lnTo>
                        <a:pt x="6" y="221"/>
                      </a:lnTo>
                      <a:lnTo>
                        <a:pt x="14" y="203"/>
                      </a:lnTo>
                      <a:lnTo>
                        <a:pt x="27" y="195"/>
                      </a:lnTo>
                      <a:lnTo>
                        <a:pt x="38" y="184"/>
                      </a:lnTo>
                      <a:lnTo>
                        <a:pt x="38" y="174"/>
                      </a:lnTo>
                      <a:lnTo>
                        <a:pt x="27" y="167"/>
                      </a:lnTo>
                      <a:lnTo>
                        <a:pt x="27" y="153"/>
                      </a:lnTo>
                      <a:lnTo>
                        <a:pt x="35" y="146"/>
                      </a:lnTo>
                      <a:lnTo>
                        <a:pt x="48" y="114"/>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nvGrpSpPr>
                <p:cNvPr id="32" name="Group 31"/>
                <p:cNvGrpSpPr>
                  <a:grpSpLocks/>
                </p:cNvGrpSpPr>
                <p:nvPr/>
              </p:nvGrpSpPr>
              <p:grpSpPr bwMode="auto">
                <a:xfrm>
                  <a:off x="2552" y="2551"/>
                  <a:ext cx="66" cy="160"/>
                  <a:chOff x="2552" y="2551"/>
                  <a:chExt cx="66" cy="160"/>
                </a:xfrm>
                <a:grpFill/>
              </p:grpSpPr>
              <p:sp>
                <p:nvSpPr>
                  <p:cNvPr id="43" name="Freeform 42"/>
                  <p:cNvSpPr>
                    <a:spLocks/>
                  </p:cNvSpPr>
                  <p:nvPr/>
                </p:nvSpPr>
                <p:spPr bwMode="auto">
                  <a:xfrm>
                    <a:off x="2552" y="2551"/>
                    <a:ext cx="27" cy="44"/>
                  </a:xfrm>
                  <a:custGeom>
                    <a:avLst/>
                    <a:gdLst/>
                    <a:ahLst/>
                    <a:cxnLst>
                      <a:cxn ang="0">
                        <a:pos x="18" y="0"/>
                      </a:cxn>
                      <a:cxn ang="0">
                        <a:pos x="0" y="13"/>
                      </a:cxn>
                      <a:cxn ang="0">
                        <a:pos x="8" y="30"/>
                      </a:cxn>
                      <a:cxn ang="0">
                        <a:pos x="13" y="43"/>
                      </a:cxn>
                      <a:cxn ang="0">
                        <a:pos x="26" y="34"/>
                      </a:cxn>
                      <a:cxn ang="0">
                        <a:pos x="18" y="0"/>
                      </a:cxn>
                    </a:cxnLst>
                    <a:rect l="0" t="0" r="r" b="b"/>
                    <a:pathLst>
                      <a:path w="27" h="44">
                        <a:moveTo>
                          <a:pt x="18" y="0"/>
                        </a:moveTo>
                        <a:lnTo>
                          <a:pt x="0" y="13"/>
                        </a:lnTo>
                        <a:lnTo>
                          <a:pt x="8" y="30"/>
                        </a:lnTo>
                        <a:lnTo>
                          <a:pt x="13" y="43"/>
                        </a:lnTo>
                        <a:lnTo>
                          <a:pt x="26" y="34"/>
                        </a:lnTo>
                        <a:lnTo>
                          <a:pt x="18"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4" name="Freeform 43"/>
                  <p:cNvSpPr>
                    <a:spLocks/>
                  </p:cNvSpPr>
                  <p:nvPr/>
                </p:nvSpPr>
                <p:spPr bwMode="auto">
                  <a:xfrm>
                    <a:off x="2597" y="2666"/>
                    <a:ext cx="21" cy="45"/>
                  </a:xfrm>
                  <a:custGeom>
                    <a:avLst/>
                    <a:gdLst/>
                    <a:ahLst/>
                    <a:cxnLst>
                      <a:cxn ang="0">
                        <a:pos x="13" y="0"/>
                      </a:cxn>
                      <a:cxn ang="0">
                        <a:pos x="0" y="8"/>
                      </a:cxn>
                      <a:cxn ang="0">
                        <a:pos x="3" y="23"/>
                      </a:cxn>
                      <a:cxn ang="0">
                        <a:pos x="5" y="42"/>
                      </a:cxn>
                      <a:cxn ang="0">
                        <a:pos x="20" y="44"/>
                      </a:cxn>
                      <a:cxn ang="0">
                        <a:pos x="20" y="30"/>
                      </a:cxn>
                      <a:cxn ang="0">
                        <a:pos x="13" y="0"/>
                      </a:cxn>
                    </a:cxnLst>
                    <a:rect l="0" t="0" r="r" b="b"/>
                    <a:pathLst>
                      <a:path w="21" h="45">
                        <a:moveTo>
                          <a:pt x="13" y="0"/>
                        </a:moveTo>
                        <a:lnTo>
                          <a:pt x="0" y="8"/>
                        </a:lnTo>
                        <a:lnTo>
                          <a:pt x="3" y="23"/>
                        </a:lnTo>
                        <a:lnTo>
                          <a:pt x="5" y="42"/>
                        </a:lnTo>
                        <a:lnTo>
                          <a:pt x="20" y="44"/>
                        </a:lnTo>
                        <a:lnTo>
                          <a:pt x="20" y="30"/>
                        </a:lnTo>
                        <a:lnTo>
                          <a:pt x="13"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33" name="Freeform 32"/>
                <p:cNvSpPr>
                  <a:spLocks/>
                </p:cNvSpPr>
                <p:nvPr/>
              </p:nvSpPr>
              <p:spPr bwMode="auto">
                <a:xfrm>
                  <a:off x="1608" y="1683"/>
                  <a:ext cx="1003" cy="711"/>
                </a:xfrm>
                <a:custGeom>
                  <a:avLst/>
                  <a:gdLst/>
                  <a:ahLst/>
                  <a:cxnLst>
                    <a:cxn ang="0">
                      <a:pos x="525" y="707"/>
                    </a:cxn>
                    <a:cxn ang="0">
                      <a:pos x="556" y="639"/>
                    </a:cxn>
                    <a:cxn ang="0">
                      <a:pos x="579" y="605"/>
                    </a:cxn>
                    <a:cxn ang="0">
                      <a:pos x="654" y="587"/>
                    </a:cxn>
                    <a:cxn ang="0">
                      <a:pos x="602" y="557"/>
                    </a:cxn>
                    <a:cxn ang="0">
                      <a:pos x="670" y="580"/>
                    </a:cxn>
                    <a:cxn ang="0">
                      <a:pos x="680" y="546"/>
                    </a:cxn>
                    <a:cxn ang="0">
                      <a:pos x="709" y="553"/>
                    </a:cxn>
                    <a:cxn ang="0">
                      <a:pos x="746" y="535"/>
                    </a:cxn>
                    <a:cxn ang="0">
                      <a:pos x="779" y="534"/>
                    </a:cxn>
                    <a:cxn ang="0">
                      <a:pos x="796" y="584"/>
                    </a:cxn>
                    <a:cxn ang="0">
                      <a:pos x="874" y="600"/>
                    </a:cxn>
                    <a:cxn ang="0">
                      <a:pos x="943" y="636"/>
                    </a:cxn>
                    <a:cxn ang="0">
                      <a:pos x="1000" y="595"/>
                    </a:cxn>
                    <a:cxn ang="0">
                      <a:pos x="996" y="481"/>
                    </a:cxn>
                    <a:cxn ang="0">
                      <a:pos x="961" y="435"/>
                    </a:cxn>
                    <a:cxn ang="0">
                      <a:pos x="933" y="468"/>
                    </a:cxn>
                    <a:cxn ang="0">
                      <a:pos x="901" y="483"/>
                    </a:cxn>
                    <a:cxn ang="0">
                      <a:pos x="877" y="463"/>
                    </a:cxn>
                    <a:cxn ang="0">
                      <a:pos x="921" y="435"/>
                    </a:cxn>
                    <a:cxn ang="0">
                      <a:pos x="919" y="333"/>
                    </a:cxn>
                    <a:cxn ang="0">
                      <a:pos x="765" y="173"/>
                    </a:cxn>
                    <a:cxn ang="0">
                      <a:pos x="590" y="68"/>
                    </a:cxn>
                    <a:cxn ang="0">
                      <a:pos x="314" y="1"/>
                    </a:cxn>
                    <a:cxn ang="0">
                      <a:pos x="145" y="20"/>
                    </a:cxn>
                    <a:cxn ang="0">
                      <a:pos x="73" y="67"/>
                    </a:cxn>
                    <a:cxn ang="0">
                      <a:pos x="26" y="37"/>
                    </a:cxn>
                    <a:cxn ang="0">
                      <a:pos x="16" y="102"/>
                    </a:cxn>
                    <a:cxn ang="0">
                      <a:pos x="12" y="171"/>
                    </a:cxn>
                    <a:cxn ang="0">
                      <a:pos x="63" y="172"/>
                    </a:cxn>
                    <a:cxn ang="0">
                      <a:pos x="134" y="132"/>
                    </a:cxn>
                    <a:cxn ang="0">
                      <a:pos x="200" y="134"/>
                    </a:cxn>
                    <a:cxn ang="0">
                      <a:pos x="260" y="133"/>
                    </a:cxn>
                    <a:cxn ang="0">
                      <a:pos x="320" y="150"/>
                    </a:cxn>
                    <a:cxn ang="0">
                      <a:pos x="318" y="191"/>
                    </a:cxn>
                    <a:cxn ang="0">
                      <a:pos x="412" y="187"/>
                    </a:cxn>
                    <a:cxn ang="0">
                      <a:pos x="448" y="196"/>
                    </a:cxn>
                    <a:cxn ang="0">
                      <a:pos x="438" y="220"/>
                    </a:cxn>
                    <a:cxn ang="0">
                      <a:pos x="454" y="260"/>
                    </a:cxn>
                    <a:cxn ang="0">
                      <a:pos x="480" y="311"/>
                    </a:cxn>
                    <a:cxn ang="0">
                      <a:pos x="486" y="348"/>
                    </a:cxn>
                    <a:cxn ang="0">
                      <a:pos x="469" y="327"/>
                    </a:cxn>
                    <a:cxn ang="0">
                      <a:pos x="433" y="364"/>
                    </a:cxn>
                    <a:cxn ang="0">
                      <a:pos x="449" y="418"/>
                    </a:cxn>
                    <a:cxn ang="0">
                      <a:pos x="472" y="485"/>
                    </a:cxn>
                    <a:cxn ang="0">
                      <a:pos x="521" y="481"/>
                    </a:cxn>
                    <a:cxn ang="0">
                      <a:pos x="502" y="431"/>
                    </a:cxn>
                    <a:cxn ang="0">
                      <a:pos x="481" y="384"/>
                    </a:cxn>
                    <a:cxn ang="0">
                      <a:pos x="516" y="415"/>
                    </a:cxn>
                    <a:cxn ang="0">
                      <a:pos x="535" y="418"/>
                    </a:cxn>
                    <a:cxn ang="0">
                      <a:pos x="554" y="460"/>
                    </a:cxn>
                    <a:cxn ang="0">
                      <a:pos x="530" y="505"/>
                    </a:cxn>
                    <a:cxn ang="0">
                      <a:pos x="498" y="488"/>
                    </a:cxn>
                    <a:cxn ang="0">
                      <a:pos x="514" y="517"/>
                    </a:cxn>
                    <a:cxn ang="0">
                      <a:pos x="498" y="588"/>
                    </a:cxn>
                    <a:cxn ang="0">
                      <a:pos x="522" y="627"/>
                    </a:cxn>
                  </a:cxnLst>
                  <a:rect l="0" t="0" r="r" b="b"/>
                  <a:pathLst>
                    <a:path w="1003" h="711">
                      <a:moveTo>
                        <a:pt x="488" y="660"/>
                      </a:moveTo>
                      <a:lnTo>
                        <a:pt x="502" y="680"/>
                      </a:lnTo>
                      <a:lnTo>
                        <a:pt x="496" y="692"/>
                      </a:lnTo>
                      <a:lnTo>
                        <a:pt x="503" y="700"/>
                      </a:lnTo>
                      <a:lnTo>
                        <a:pt x="512" y="710"/>
                      </a:lnTo>
                      <a:lnTo>
                        <a:pt x="525" y="707"/>
                      </a:lnTo>
                      <a:lnTo>
                        <a:pt x="537" y="692"/>
                      </a:lnTo>
                      <a:lnTo>
                        <a:pt x="554" y="681"/>
                      </a:lnTo>
                      <a:lnTo>
                        <a:pt x="561" y="673"/>
                      </a:lnTo>
                      <a:lnTo>
                        <a:pt x="558" y="662"/>
                      </a:lnTo>
                      <a:lnTo>
                        <a:pt x="556" y="651"/>
                      </a:lnTo>
                      <a:lnTo>
                        <a:pt x="556" y="639"/>
                      </a:lnTo>
                      <a:lnTo>
                        <a:pt x="564" y="634"/>
                      </a:lnTo>
                      <a:lnTo>
                        <a:pt x="564" y="623"/>
                      </a:lnTo>
                      <a:lnTo>
                        <a:pt x="561" y="616"/>
                      </a:lnTo>
                      <a:lnTo>
                        <a:pt x="566" y="610"/>
                      </a:lnTo>
                      <a:lnTo>
                        <a:pt x="576" y="611"/>
                      </a:lnTo>
                      <a:lnTo>
                        <a:pt x="579" y="605"/>
                      </a:lnTo>
                      <a:lnTo>
                        <a:pt x="579" y="597"/>
                      </a:lnTo>
                      <a:lnTo>
                        <a:pt x="582" y="590"/>
                      </a:lnTo>
                      <a:lnTo>
                        <a:pt x="605" y="593"/>
                      </a:lnTo>
                      <a:lnTo>
                        <a:pt x="612" y="600"/>
                      </a:lnTo>
                      <a:lnTo>
                        <a:pt x="653" y="595"/>
                      </a:lnTo>
                      <a:lnTo>
                        <a:pt x="654" y="587"/>
                      </a:lnTo>
                      <a:lnTo>
                        <a:pt x="642" y="578"/>
                      </a:lnTo>
                      <a:lnTo>
                        <a:pt x="615" y="579"/>
                      </a:lnTo>
                      <a:lnTo>
                        <a:pt x="602" y="578"/>
                      </a:lnTo>
                      <a:lnTo>
                        <a:pt x="598" y="572"/>
                      </a:lnTo>
                      <a:lnTo>
                        <a:pt x="598" y="563"/>
                      </a:lnTo>
                      <a:lnTo>
                        <a:pt x="602" y="557"/>
                      </a:lnTo>
                      <a:lnTo>
                        <a:pt x="612" y="566"/>
                      </a:lnTo>
                      <a:lnTo>
                        <a:pt x="629" y="566"/>
                      </a:lnTo>
                      <a:lnTo>
                        <a:pt x="638" y="567"/>
                      </a:lnTo>
                      <a:lnTo>
                        <a:pt x="649" y="567"/>
                      </a:lnTo>
                      <a:lnTo>
                        <a:pt x="656" y="574"/>
                      </a:lnTo>
                      <a:lnTo>
                        <a:pt x="670" y="580"/>
                      </a:lnTo>
                      <a:lnTo>
                        <a:pt x="680" y="581"/>
                      </a:lnTo>
                      <a:lnTo>
                        <a:pt x="680" y="572"/>
                      </a:lnTo>
                      <a:lnTo>
                        <a:pt x="689" y="567"/>
                      </a:lnTo>
                      <a:lnTo>
                        <a:pt x="685" y="559"/>
                      </a:lnTo>
                      <a:lnTo>
                        <a:pt x="679" y="553"/>
                      </a:lnTo>
                      <a:lnTo>
                        <a:pt x="680" y="546"/>
                      </a:lnTo>
                      <a:lnTo>
                        <a:pt x="683" y="540"/>
                      </a:lnTo>
                      <a:lnTo>
                        <a:pt x="693" y="528"/>
                      </a:lnTo>
                      <a:lnTo>
                        <a:pt x="698" y="535"/>
                      </a:lnTo>
                      <a:lnTo>
                        <a:pt x="693" y="546"/>
                      </a:lnTo>
                      <a:lnTo>
                        <a:pt x="701" y="551"/>
                      </a:lnTo>
                      <a:lnTo>
                        <a:pt x="709" y="553"/>
                      </a:lnTo>
                      <a:lnTo>
                        <a:pt x="717" y="557"/>
                      </a:lnTo>
                      <a:lnTo>
                        <a:pt x="728" y="557"/>
                      </a:lnTo>
                      <a:lnTo>
                        <a:pt x="738" y="556"/>
                      </a:lnTo>
                      <a:lnTo>
                        <a:pt x="741" y="549"/>
                      </a:lnTo>
                      <a:lnTo>
                        <a:pt x="741" y="541"/>
                      </a:lnTo>
                      <a:lnTo>
                        <a:pt x="746" y="535"/>
                      </a:lnTo>
                      <a:lnTo>
                        <a:pt x="756" y="530"/>
                      </a:lnTo>
                      <a:lnTo>
                        <a:pt x="761" y="524"/>
                      </a:lnTo>
                      <a:lnTo>
                        <a:pt x="758" y="517"/>
                      </a:lnTo>
                      <a:lnTo>
                        <a:pt x="762" y="509"/>
                      </a:lnTo>
                      <a:lnTo>
                        <a:pt x="774" y="524"/>
                      </a:lnTo>
                      <a:lnTo>
                        <a:pt x="779" y="534"/>
                      </a:lnTo>
                      <a:lnTo>
                        <a:pt x="782" y="539"/>
                      </a:lnTo>
                      <a:lnTo>
                        <a:pt x="787" y="549"/>
                      </a:lnTo>
                      <a:lnTo>
                        <a:pt x="792" y="556"/>
                      </a:lnTo>
                      <a:lnTo>
                        <a:pt x="791" y="566"/>
                      </a:lnTo>
                      <a:lnTo>
                        <a:pt x="790" y="575"/>
                      </a:lnTo>
                      <a:lnTo>
                        <a:pt x="796" y="584"/>
                      </a:lnTo>
                      <a:lnTo>
                        <a:pt x="805" y="590"/>
                      </a:lnTo>
                      <a:lnTo>
                        <a:pt x="815" y="590"/>
                      </a:lnTo>
                      <a:lnTo>
                        <a:pt x="826" y="588"/>
                      </a:lnTo>
                      <a:lnTo>
                        <a:pt x="844" y="590"/>
                      </a:lnTo>
                      <a:lnTo>
                        <a:pt x="864" y="602"/>
                      </a:lnTo>
                      <a:lnTo>
                        <a:pt x="874" y="600"/>
                      </a:lnTo>
                      <a:lnTo>
                        <a:pt x="883" y="609"/>
                      </a:lnTo>
                      <a:lnTo>
                        <a:pt x="891" y="616"/>
                      </a:lnTo>
                      <a:lnTo>
                        <a:pt x="907" y="623"/>
                      </a:lnTo>
                      <a:lnTo>
                        <a:pt x="918" y="623"/>
                      </a:lnTo>
                      <a:lnTo>
                        <a:pt x="930" y="626"/>
                      </a:lnTo>
                      <a:lnTo>
                        <a:pt x="943" y="636"/>
                      </a:lnTo>
                      <a:lnTo>
                        <a:pt x="962" y="654"/>
                      </a:lnTo>
                      <a:lnTo>
                        <a:pt x="976" y="667"/>
                      </a:lnTo>
                      <a:lnTo>
                        <a:pt x="985" y="651"/>
                      </a:lnTo>
                      <a:lnTo>
                        <a:pt x="989" y="637"/>
                      </a:lnTo>
                      <a:lnTo>
                        <a:pt x="996" y="620"/>
                      </a:lnTo>
                      <a:lnTo>
                        <a:pt x="1000" y="595"/>
                      </a:lnTo>
                      <a:lnTo>
                        <a:pt x="1002" y="568"/>
                      </a:lnTo>
                      <a:lnTo>
                        <a:pt x="998" y="564"/>
                      </a:lnTo>
                      <a:lnTo>
                        <a:pt x="1001" y="533"/>
                      </a:lnTo>
                      <a:lnTo>
                        <a:pt x="1000" y="512"/>
                      </a:lnTo>
                      <a:lnTo>
                        <a:pt x="996" y="500"/>
                      </a:lnTo>
                      <a:lnTo>
                        <a:pt x="996" y="481"/>
                      </a:lnTo>
                      <a:lnTo>
                        <a:pt x="988" y="473"/>
                      </a:lnTo>
                      <a:lnTo>
                        <a:pt x="983" y="464"/>
                      </a:lnTo>
                      <a:lnTo>
                        <a:pt x="978" y="452"/>
                      </a:lnTo>
                      <a:lnTo>
                        <a:pt x="978" y="442"/>
                      </a:lnTo>
                      <a:lnTo>
                        <a:pt x="972" y="435"/>
                      </a:lnTo>
                      <a:lnTo>
                        <a:pt x="961" y="435"/>
                      </a:lnTo>
                      <a:lnTo>
                        <a:pt x="952" y="435"/>
                      </a:lnTo>
                      <a:lnTo>
                        <a:pt x="947" y="443"/>
                      </a:lnTo>
                      <a:lnTo>
                        <a:pt x="940" y="445"/>
                      </a:lnTo>
                      <a:lnTo>
                        <a:pt x="929" y="445"/>
                      </a:lnTo>
                      <a:lnTo>
                        <a:pt x="929" y="460"/>
                      </a:lnTo>
                      <a:lnTo>
                        <a:pt x="933" y="468"/>
                      </a:lnTo>
                      <a:lnTo>
                        <a:pt x="931" y="476"/>
                      </a:lnTo>
                      <a:lnTo>
                        <a:pt x="928" y="486"/>
                      </a:lnTo>
                      <a:lnTo>
                        <a:pt x="919" y="489"/>
                      </a:lnTo>
                      <a:lnTo>
                        <a:pt x="912" y="488"/>
                      </a:lnTo>
                      <a:lnTo>
                        <a:pt x="906" y="485"/>
                      </a:lnTo>
                      <a:lnTo>
                        <a:pt x="901" y="483"/>
                      </a:lnTo>
                      <a:lnTo>
                        <a:pt x="895" y="483"/>
                      </a:lnTo>
                      <a:lnTo>
                        <a:pt x="888" y="482"/>
                      </a:lnTo>
                      <a:lnTo>
                        <a:pt x="880" y="481"/>
                      </a:lnTo>
                      <a:lnTo>
                        <a:pt x="872" y="480"/>
                      </a:lnTo>
                      <a:lnTo>
                        <a:pt x="867" y="470"/>
                      </a:lnTo>
                      <a:lnTo>
                        <a:pt x="877" y="463"/>
                      </a:lnTo>
                      <a:lnTo>
                        <a:pt x="883" y="462"/>
                      </a:lnTo>
                      <a:lnTo>
                        <a:pt x="887" y="465"/>
                      </a:lnTo>
                      <a:lnTo>
                        <a:pt x="894" y="464"/>
                      </a:lnTo>
                      <a:lnTo>
                        <a:pt x="907" y="458"/>
                      </a:lnTo>
                      <a:lnTo>
                        <a:pt x="913" y="446"/>
                      </a:lnTo>
                      <a:lnTo>
                        <a:pt x="921" y="435"/>
                      </a:lnTo>
                      <a:lnTo>
                        <a:pt x="929" y="423"/>
                      </a:lnTo>
                      <a:lnTo>
                        <a:pt x="935" y="414"/>
                      </a:lnTo>
                      <a:lnTo>
                        <a:pt x="942" y="408"/>
                      </a:lnTo>
                      <a:lnTo>
                        <a:pt x="943" y="397"/>
                      </a:lnTo>
                      <a:lnTo>
                        <a:pt x="950" y="375"/>
                      </a:lnTo>
                      <a:lnTo>
                        <a:pt x="919" y="333"/>
                      </a:lnTo>
                      <a:lnTo>
                        <a:pt x="891" y="294"/>
                      </a:lnTo>
                      <a:lnTo>
                        <a:pt x="861" y="261"/>
                      </a:lnTo>
                      <a:lnTo>
                        <a:pt x="831" y="231"/>
                      </a:lnTo>
                      <a:lnTo>
                        <a:pt x="809" y="210"/>
                      </a:lnTo>
                      <a:lnTo>
                        <a:pt x="790" y="193"/>
                      </a:lnTo>
                      <a:lnTo>
                        <a:pt x="765" y="173"/>
                      </a:lnTo>
                      <a:lnTo>
                        <a:pt x="739" y="153"/>
                      </a:lnTo>
                      <a:lnTo>
                        <a:pt x="706" y="130"/>
                      </a:lnTo>
                      <a:lnTo>
                        <a:pt x="679" y="111"/>
                      </a:lnTo>
                      <a:lnTo>
                        <a:pt x="653" y="97"/>
                      </a:lnTo>
                      <a:lnTo>
                        <a:pt x="624" y="83"/>
                      </a:lnTo>
                      <a:lnTo>
                        <a:pt x="590" y="68"/>
                      </a:lnTo>
                      <a:lnTo>
                        <a:pt x="542" y="48"/>
                      </a:lnTo>
                      <a:lnTo>
                        <a:pt x="491" y="31"/>
                      </a:lnTo>
                      <a:lnTo>
                        <a:pt x="447" y="20"/>
                      </a:lnTo>
                      <a:lnTo>
                        <a:pt x="415" y="13"/>
                      </a:lnTo>
                      <a:lnTo>
                        <a:pt x="370" y="7"/>
                      </a:lnTo>
                      <a:lnTo>
                        <a:pt x="314" y="1"/>
                      </a:lnTo>
                      <a:lnTo>
                        <a:pt x="241" y="0"/>
                      </a:lnTo>
                      <a:lnTo>
                        <a:pt x="184" y="4"/>
                      </a:lnTo>
                      <a:lnTo>
                        <a:pt x="179" y="13"/>
                      </a:lnTo>
                      <a:lnTo>
                        <a:pt x="168" y="17"/>
                      </a:lnTo>
                      <a:lnTo>
                        <a:pt x="160" y="20"/>
                      </a:lnTo>
                      <a:lnTo>
                        <a:pt x="145" y="20"/>
                      </a:lnTo>
                      <a:lnTo>
                        <a:pt x="131" y="26"/>
                      </a:lnTo>
                      <a:lnTo>
                        <a:pt x="111" y="28"/>
                      </a:lnTo>
                      <a:lnTo>
                        <a:pt x="99" y="42"/>
                      </a:lnTo>
                      <a:lnTo>
                        <a:pt x="97" y="54"/>
                      </a:lnTo>
                      <a:lnTo>
                        <a:pt x="86" y="68"/>
                      </a:lnTo>
                      <a:lnTo>
                        <a:pt x="73" y="67"/>
                      </a:lnTo>
                      <a:lnTo>
                        <a:pt x="61" y="79"/>
                      </a:lnTo>
                      <a:lnTo>
                        <a:pt x="61" y="62"/>
                      </a:lnTo>
                      <a:lnTo>
                        <a:pt x="72" y="36"/>
                      </a:lnTo>
                      <a:lnTo>
                        <a:pt x="73" y="24"/>
                      </a:lnTo>
                      <a:lnTo>
                        <a:pt x="46" y="32"/>
                      </a:lnTo>
                      <a:lnTo>
                        <a:pt x="26" y="37"/>
                      </a:lnTo>
                      <a:lnTo>
                        <a:pt x="27" y="47"/>
                      </a:lnTo>
                      <a:lnTo>
                        <a:pt x="43" y="59"/>
                      </a:lnTo>
                      <a:lnTo>
                        <a:pt x="41" y="68"/>
                      </a:lnTo>
                      <a:lnTo>
                        <a:pt x="38" y="80"/>
                      </a:lnTo>
                      <a:lnTo>
                        <a:pt x="29" y="90"/>
                      </a:lnTo>
                      <a:lnTo>
                        <a:pt x="16" y="102"/>
                      </a:lnTo>
                      <a:lnTo>
                        <a:pt x="15" y="118"/>
                      </a:lnTo>
                      <a:lnTo>
                        <a:pt x="9" y="133"/>
                      </a:lnTo>
                      <a:lnTo>
                        <a:pt x="11" y="146"/>
                      </a:lnTo>
                      <a:lnTo>
                        <a:pt x="27" y="144"/>
                      </a:lnTo>
                      <a:lnTo>
                        <a:pt x="26" y="163"/>
                      </a:lnTo>
                      <a:lnTo>
                        <a:pt x="12" y="171"/>
                      </a:lnTo>
                      <a:lnTo>
                        <a:pt x="0" y="183"/>
                      </a:lnTo>
                      <a:lnTo>
                        <a:pt x="14" y="197"/>
                      </a:lnTo>
                      <a:lnTo>
                        <a:pt x="30" y="181"/>
                      </a:lnTo>
                      <a:lnTo>
                        <a:pt x="38" y="180"/>
                      </a:lnTo>
                      <a:lnTo>
                        <a:pt x="53" y="177"/>
                      </a:lnTo>
                      <a:lnTo>
                        <a:pt x="63" y="172"/>
                      </a:lnTo>
                      <a:lnTo>
                        <a:pt x="73" y="171"/>
                      </a:lnTo>
                      <a:lnTo>
                        <a:pt x="86" y="159"/>
                      </a:lnTo>
                      <a:lnTo>
                        <a:pt x="97" y="143"/>
                      </a:lnTo>
                      <a:lnTo>
                        <a:pt x="108" y="140"/>
                      </a:lnTo>
                      <a:lnTo>
                        <a:pt x="119" y="135"/>
                      </a:lnTo>
                      <a:lnTo>
                        <a:pt x="134" y="132"/>
                      </a:lnTo>
                      <a:lnTo>
                        <a:pt x="139" y="135"/>
                      </a:lnTo>
                      <a:lnTo>
                        <a:pt x="149" y="133"/>
                      </a:lnTo>
                      <a:lnTo>
                        <a:pt x="156" y="130"/>
                      </a:lnTo>
                      <a:lnTo>
                        <a:pt x="175" y="130"/>
                      </a:lnTo>
                      <a:lnTo>
                        <a:pt x="180" y="132"/>
                      </a:lnTo>
                      <a:lnTo>
                        <a:pt x="200" y="134"/>
                      </a:lnTo>
                      <a:lnTo>
                        <a:pt x="212" y="130"/>
                      </a:lnTo>
                      <a:lnTo>
                        <a:pt x="223" y="120"/>
                      </a:lnTo>
                      <a:lnTo>
                        <a:pt x="239" y="122"/>
                      </a:lnTo>
                      <a:lnTo>
                        <a:pt x="253" y="120"/>
                      </a:lnTo>
                      <a:lnTo>
                        <a:pt x="261" y="120"/>
                      </a:lnTo>
                      <a:lnTo>
                        <a:pt x="260" y="133"/>
                      </a:lnTo>
                      <a:lnTo>
                        <a:pt x="265" y="138"/>
                      </a:lnTo>
                      <a:lnTo>
                        <a:pt x="274" y="143"/>
                      </a:lnTo>
                      <a:lnTo>
                        <a:pt x="284" y="136"/>
                      </a:lnTo>
                      <a:lnTo>
                        <a:pt x="295" y="141"/>
                      </a:lnTo>
                      <a:lnTo>
                        <a:pt x="306" y="147"/>
                      </a:lnTo>
                      <a:lnTo>
                        <a:pt x="320" y="150"/>
                      </a:lnTo>
                      <a:lnTo>
                        <a:pt x="342" y="153"/>
                      </a:lnTo>
                      <a:lnTo>
                        <a:pt x="316" y="156"/>
                      </a:lnTo>
                      <a:lnTo>
                        <a:pt x="306" y="159"/>
                      </a:lnTo>
                      <a:lnTo>
                        <a:pt x="301" y="165"/>
                      </a:lnTo>
                      <a:lnTo>
                        <a:pt x="310" y="182"/>
                      </a:lnTo>
                      <a:lnTo>
                        <a:pt x="318" y="191"/>
                      </a:lnTo>
                      <a:lnTo>
                        <a:pt x="335" y="189"/>
                      </a:lnTo>
                      <a:lnTo>
                        <a:pt x="347" y="193"/>
                      </a:lnTo>
                      <a:lnTo>
                        <a:pt x="363" y="200"/>
                      </a:lnTo>
                      <a:lnTo>
                        <a:pt x="379" y="201"/>
                      </a:lnTo>
                      <a:lnTo>
                        <a:pt x="389" y="201"/>
                      </a:lnTo>
                      <a:lnTo>
                        <a:pt x="412" y="187"/>
                      </a:lnTo>
                      <a:lnTo>
                        <a:pt x="418" y="188"/>
                      </a:lnTo>
                      <a:lnTo>
                        <a:pt x="405" y="201"/>
                      </a:lnTo>
                      <a:lnTo>
                        <a:pt x="418" y="216"/>
                      </a:lnTo>
                      <a:lnTo>
                        <a:pt x="444" y="210"/>
                      </a:lnTo>
                      <a:lnTo>
                        <a:pt x="448" y="207"/>
                      </a:lnTo>
                      <a:lnTo>
                        <a:pt x="448" y="196"/>
                      </a:lnTo>
                      <a:lnTo>
                        <a:pt x="458" y="201"/>
                      </a:lnTo>
                      <a:lnTo>
                        <a:pt x="475" y="213"/>
                      </a:lnTo>
                      <a:lnTo>
                        <a:pt x="458" y="211"/>
                      </a:lnTo>
                      <a:lnTo>
                        <a:pt x="454" y="214"/>
                      </a:lnTo>
                      <a:lnTo>
                        <a:pt x="447" y="217"/>
                      </a:lnTo>
                      <a:lnTo>
                        <a:pt x="438" y="220"/>
                      </a:lnTo>
                      <a:lnTo>
                        <a:pt x="428" y="221"/>
                      </a:lnTo>
                      <a:lnTo>
                        <a:pt x="418" y="228"/>
                      </a:lnTo>
                      <a:lnTo>
                        <a:pt x="428" y="234"/>
                      </a:lnTo>
                      <a:lnTo>
                        <a:pt x="461" y="233"/>
                      </a:lnTo>
                      <a:lnTo>
                        <a:pt x="458" y="245"/>
                      </a:lnTo>
                      <a:lnTo>
                        <a:pt x="454" y="260"/>
                      </a:lnTo>
                      <a:lnTo>
                        <a:pt x="464" y="262"/>
                      </a:lnTo>
                      <a:lnTo>
                        <a:pt x="471" y="268"/>
                      </a:lnTo>
                      <a:lnTo>
                        <a:pt x="475" y="284"/>
                      </a:lnTo>
                      <a:lnTo>
                        <a:pt x="481" y="292"/>
                      </a:lnTo>
                      <a:lnTo>
                        <a:pt x="480" y="299"/>
                      </a:lnTo>
                      <a:lnTo>
                        <a:pt x="480" y="311"/>
                      </a:lnTo>
                      <a:lnTo>
                        <a:pt x="511" y="338"/>
                      </a:lnTo>
                      <a:lnTo>
                        <a:pt x="509" y="348"/>
                      </a:lnTo>
                      <a:lnTo>
                        <a:pt x="504" y="353"/>
                      </a:lnTo>
                      <a:lnTo>
                        <a:pt x="498" y="350"/>
                      </a:lnTo>
                      <a:lnTo>
                        <a:pt x="491" y="347"/>
                      </a:lnTo>
                      <a:lnTo>
                        <a:pt x="486" y="348"/>
                      </a:lnTo>
                      <a:lnTo>
                        <a:pt x="482" y="348"/>
                      </a:lnTo>
                      <a:lnTo>
                        <a:pt x="493" y="336"/>
                      </a:lnTo>
                      <a:lnTo>
                        <a:pt x="491" y="327"/>
                      </a:lnTo>
                      <a:lnTo>
                        <a:pt x="481" y="324"/>
                      </a:lnTo>
                      <a:lnTo>
                        <a:pt x="475" y="325"/>
                      </a:lnTo>
                      <a:lnTo>
                        <a:pt x="469" y="327"/>
                      </a:lnTo>
                      <a:lnTo>
                        <a:pt x="459" y="333"/>
                      </a:lnTo>
                      <a:lnTo>
                        <a:pt x="454" y="338"/>
                      </a:lnTo>
                      <a:lnTo>
                        <a:pt x="441" y="340"/>
                      </a:lnTo>
                      <a:lnTo>
                        <a:pt x="431" y="340"/>
                      </a:lnTo>
                      <a:lnTo>
                        <a:pt x="433" y="350"/>
                      </a:lnTo>
                      <a:lnTo>
                        <a:pt x="433" y="364"/>
                      </a:lnTo>
                      <a:lnTo>
                        <a:pt x="431" y="376"/>
                      </a:lnTo>
                      <a:lnTo>
                        <a:pt x="434" y="388"/>
                      </a:lnTo>
                      <a:lnTo>
                        <a:pt x="438" y="397"/>
                      </a:lnTo>
                      <a:lnTo>
                        <a:pt x="437" y="406"/>
                      </a:lnTo>
                      <a:lnTo>
                        <a:pt x="441" y="413"/>
                      </a:lnTo>
                      <a:lnTo>
                        <a:pt x="449" y="418"/>
                      </a:lnTo>
                      <a:lnTo>
                        <a:pt x="448" y="426"/>
                      </a:lnTo>
                      <a:lnTo>
                        <a:pt x="458" y="431"/>
                      </a:lnTo>
                      <a:lnTo>
                        <a:pt x="452" y="443"/>
                      </a:lnTo>
                      <a:lnTo>
                        <a:pt x="454" y="458"/>
                      </a:lnTo>
                      <a:lnTo>
                        <a:pt x="460" y="468"/>
                      </a:lnTo>
                      <a:lnTo>
                        <a:pt x="472" y="485"/>
                      </a:lnTo>
                      <a:lnTo>
                        <a:pt x="478" y="485"/>
                      </a:lnTo>
                      <a:lnTo>
                        <a:pt x="486" y="488"/>
                      </a:lnTo>
                      <a:lnTo>
                        <a:pt x="496" y="476"/>
                      </a:lnTo>
                      <a:lnTo>
                        <a:pt x="504" y="469"/>
                      </a:lnTo>
                      <a:lnTo>
                        <a:pt x="513" y="479"/>
                      </a:lnTo>
                      <a:lnTo>
                        <a:pt x="521" y="481"/>
                      </a:lnTo>
                      <a:lnTo>
                        <a:pt x="532" y="478"/>
                      </a:lnTo>
                      <a:lnTo>
                        <a:pt x="533" y="467"/>
                      </a:lnTo>
                      <a:lnTo>
                        <a:pt x="522" y="456"/>
                      </a:lnTo>
                      <a:lnTo>
                        <a:pt x="513" y="447"/>
                      </a:lnTo>
                      <a:lnTo>
                        <a:pt x="512" y="438"/>
                      </a:lnTo>
                      <a:lnTo>
                        <a:pt x="502" y="431"/>
                      </a:lnTo>
                      <a:lnTo>
                        <a:pt x="493" y="429"/>
                      </a:lnTo>
                      <a:lnTo>
                        <a:pt x="490" y="415"/>
                      </a:lnTo>
                      <a:lnTo>
                        <a:pt x="486" y="408"/>
                      </a:lnTo>
                      <a:lnTo>
                        <a:pt x="480" y="402"/>
                      </a:lnTo>
                      <a:lnTo>
                        <a:pt x="478" y="387"/>
                      </a:lnTo>
                      <a:lnTo>
                        <a:pt x="481" y="384"/>
                      </a:lnTo>
                      <a:lnTo>
                        <a:pt x="490" y="394"/>
                      </a:lnTo>
                      <a:lnTo>
                        <a:pt x="491" y="402"/>
                      </a:lnTo>
                      <a:lnTo>
                        <a:pt x="498" y="411"/>
                      </a:lnTo>
                      <a:lnTo>
                        <a:pt x="506" y="418"/>
                      </a:lnTo>
                      <a:lnTo>
                        <a:pt x="511" y="423"/>
                      </a:lnTo>
                      <a:lnTo>
                        <a:pt x="516" y="415"/>
                      </a:lnTo>
                      <a:lnTo>
                        <a:pt x="521" y="413"/>
                      </a:lnTo>
                      <a:lnTo>
                        <a:pt x="527" y="411"/>
                      </a:lnTo>
                      <a:lnTo>
                        <a:pt x="530" y="405"/>
                      </a:lnTo>
                      <a:lnTo>
                        <a:pt x="537" y="402"/>
                      </a:lnTo>
                      <a:lnTo>
                        <a:pt x="532" y="411"/>
                      </a:lnTo>
                      <a:lnTo>
                        <a:pt x="535" y="418"/>
                      </a:lnTo>
                      <a:lnTo>
                        <a:pt x="543" y="423"/>
                      </a:lnTo>
                      <a:lnTo>
                        <a:pt x="542" y="431"/>
                      </a:lnTo>
                      <a:lnTo>
                        <a:pt x="535" y="438"/>
                      </a:lnTo>
                      <a:lnTo>
                        <a:pt x="537" y="446"/>
                      </a:lnTo>
                      <a:lnTo>
                        <a:pt x="547" y="452"/>
                      </a:lnTo>
                      <a:lnTo>
                        <a:pt x="554" y="460"/>
                      </a:lnTo>
                      <a:lnTo>
                        <a:pt x="547" y="468"/>
                      </a:lnTo>
                      <a:lnTo>
                        <a:pt x="542" y="478"/>
                      </a:lnTo>
                      <a:lnTo>
                        <a:pt x="543" y="484"/>
                      </a:lnTo>
                      <a:lnTo>
                        <a:pt x="539" y="491"/>
                      </a:lnTo>
                      <a:lnTo>
                        <a:pt x="535" y="500"/>
                      </a:lnTo>
                      <a:lnTo>
                        <a:pt x="530" y="505"/>
                      </a:lnTo>
                      <a:lnTo>
                        <a:pt x="524" y="500"/>
                      </a:lnTo>
                      <a:lnTo>
                        <a:pt x="514" y="500"/>
                      </a:lnTo>
                      <a:lnTo>
                        <a:pt x="510" y="493"/>
                      </a:lnTo>
                      <a:lnTo>
                        <a:pt x="507" y="485"/>
                      </a:lnTo>
                      <a:lnTo>
                        <a:pt x="500" y="483"/>
                      </a:lnTo>
                      <a:lnTo>
                        <a:pt x="498" y="488"/>
                      </a:lnTo>
                      <a:lnTo>
                        <a:pt x="502" y="493"/>
                      </a:lnTo>
                      <a:lnTo>
                        <a:pt x="503" y="501"/>
                      </a:lnTo>
                      <a:lnTo>
                        <a:pt x="503" y="507"/>
                      </a:lnTo>
                      <a:lnTo>
                        <a:pt x="510" y="507"/>
                      </a:lnTo>
                      <a:lnTo>
                        <a:pt x="514" y="509"/>
                      </a:lnTo>
                      <a:lnTo>
                        <a:pt x="514" y="517"/>
                      </a:lnTo>
                      <a:lnTo>
                        <a:pt x="509" y="527"/>
                      </a:lnTo>
                      <a:lnTo>
                        <a:pt x="511" y="540"/>
                      </a:lnTo>
                      <a:lnTo>
                        <a:pt x="507" y="556"/>
                      </a:lnTo>
                      <a:lnTo>
                        <a:pt x="510" y="572"/>
                      </a:lnTo>
                      <a:lnTo>
                        <a:pt x="507" y="580"/>
                      </a:lnTo>
                      <a:lnTo>
                        <a:pt x="498" y="588"/>
                      </a:lnTo>
                      <a:lnTo>
                        <a:pt x="498" y="595"/>
                      </a:lnTo>
                      <a:lnTo>
                        <a:pt x="503" y="605"/>
                      </a:lnTo>
                      <a:lnTo>
                        <a:pt x="512" y="607"/>
                      </a:lnTo>
                      <a:lnTo>
                        <a:pt x="522" y="613"/>
                      </a:lnTo>
                      <a:lnTo>
                        <a:pt x="526" y="623"/>
                      </a:lnTo>
                      <a:lnTo>
                        <a:pt x="522" y="627"/>
                      </a:lnTo>
                      <a:lnTo>
                        <a:pt x="511" y="639"/>
                      </a:lnTo>
                      <a:lnTo>
                        <a:pt x="499" y="645"/>
                      </a:lnTo>
                      <a:lnTo>
                        <a:pt x="488" y="66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nvGrpSpPr>
                <p:cNvPr id="34" name="Group 33"/>
                <p:cNvGrpSpPr>
                  <a:grpSpLocks/>
                </p:cNvGrpSpPr>
                <p:nvPr/>
              </p:nvGrpSpPr>
              <p:grpSpPr bwMode="auto">
                <a:xfrm>
                  <a:off x="1973" y="1930"/>
                  <a:ext cx="337" cy="379"/>
                  <a:chOff x="1973" y="1930"/>
                  <a:chExt cx="337" cy="379"/>
                </a:xfrm>
                <a:grpFill/>
              </p:grpSpPr>
              <p:sp>
                <p:nvSpPr>
                  <p:cNvPr id="36" name="Freeform 35"/>
                  <p:cNvSpPr>
                    <a:spLocks/>
                  </p:cNvSpPr>
                  <p:nvPr/>
                </p:nvSpPr>
                <p:spPr bwMode="auto">
                  <a:xfrm>
                    <a:off x="2040" y="2232"/>
                    <a:ext cx="24" cy="31"/>
                  </a:xfrm>
                  <a:custGeom>
                    <a:avLst/>
                    <a:gdLst/>
                    <a:ahLst/>
                    <a:cxnLst>
                      <a:cxn ang="0">
                        <a:pos x="2" y="0"/>
                      </a:cxn>
                      <a:cxn ang="0">
                        <a:pos x="0" y="12"/>
                      </a:cxn>
                      <a:cxn ang="0">
                        <a:pos x="2" y="25"/>
                      </a:cxn>
                      <a:cxn ang="0">
                        <a:pos x="9" y="25"/>
                      </a:cxn>
                      <a:cxn ang="0">
                        <a:pos x="23" y="30"/>
                      </a:cxn>
                      <a:cxn ang="0">
                        <a:pos x="18" y="18"/>
                      </a:cxn>
                      <a:cxn ang="0">
                        <a:pos x="20" y="12"/>
                      </a:cxn>
                      <a:cxn ang="0">
                        <a:pos x="2" y="0"/>
                      </a:cxn>
                    </a:cxnLst>
                    <a:rect l="0" t="0" r="r" b="b"/>
                    <a:pathLst>
                      <a:path w="24" h="31">
                        <a:moveTo>
                          <a:pt x="2" y="0"/>
                        </a:moveTo>
                        <a:lnTo>
                          <a:pt x="0" y="12"/>
                        </a:lnTo>
                        <a:lnTo>
                          <a:pt x="2" y="25"/>
                        </a:lnTo>
                        <a:lnTo>
                          <a:pt x="9" y="25"/>
                        </a:lnTo>
                        <a:lnTo>
                          <a:pt x="23" y="30"/>
                        </a:lnTo>
                        <a:lnTo>
                          <a:pt x="18" y="18"/>
                        </a:lnTo>
                        <a:lnTo>
                          <a:pt x="20" y="12"/>
                        </a:lnTo>
                        <a:lnTo>
                          <a:pt x="2"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7" name="Freeform 36"/>
                  <p:cNvSpPr>
                    <a:spLocks/>
                  </p:cNvSpPr>
                  <p:nvPr/>
                </p:nvSpPr>
                <p:spPr bwMode="auto">
                  <a:xfrm>
                    <a:off x="2041" y="2196"/>
                    <a:ext cx="62" cy="76"/>
                  </a:xfrm>
                  <a:custGeom>
                    <a:avLst/>
                    <a:gdLst/>
                    <a:ahLst/>
                    <a:cxnLst>
                      <a:cxn ang="0">
                        <a:pos x="3" y="0"/>
                      </a:cxn>
                      <a:cxn ang="0">
                        <a:pos x="21" y="11"/>
                      </a:cxn>
                      <a:cxn ang="0">
                        <a:pos x="28" y="11"/>
                      </a:cxn>
                      <a:cxn ang="0">
                        <a:pos x="29" y="21"/>
                      </a:cxn>
                      <a:cxn ang="0">
                        <a:pos x="36" y="29"/>
                      </a:cxn>
                      <a:cxn ang="0">
                        <a:pos x="42" y="36"/>
                      </a:cxn>
                      <a:cxn ang="0">
                        <a:pos x="50" y="35"/>
                      </a:cxn>
                      <a:cxn ang="0">
                        <a:pos x="59" y="42"/>
                      </a:cxn>
                      <a:cxn ang="0">
                        <a:pos x="57" y="51"/>
                      </a:cxn>
                      <a:cxn ang="0">
                        <a:pos x="61" y="56"/>
                      </a:cxn>
                      <a:cxn ang="0">
                        <a:pos x="50" y="65"/>
                      </a:cxn>
                      <a:cxn ang="0">
                        <a:pos x="42" y="74"/>
                      </a:cxn>
                      <a:cxn ang="0">
                        <a:pos x="36" y="75"/>
                      </a:cxn>
                      <a:cxn ang="0">
                        <a:pos x="34" y="68"/>
                      </a:cxn>
                      <a:cxn ang="0">
                        <a:pos x="37" y="62"/>
                      </a:cxn>
                      <a:cxn ang="0">
                        <a:pos x="34" y="54"/>
                      </a:cxn>
                      <a:cxn ang="0">
                        <a:pos x="34" y="39"/>
                      </a:cxn>
                      <a:cxn ang="0">
                        <a:pos x="24" y="33"/>
                      </a:cxn>
                      <a:cxn ang="0">
                        <a:pos x="14" y="32"/>
                      </a:cxn>
                      <a:cxn ang="0">
                        <a:pos x="13" y="27"/>
                      </a:cxn>
                      <a:cxn ang="0">
                        <a:pos x="8" y="21"/>
                      </a:cxn>
                      <a:cxn ang="0">
                        <a:pos x="0" y="16"/>
                      </a:cxn>
                      <a:cxn ang="0">
                        <a:pos x="3" y="0"/>
                      </a:cxn>
                    </a:cxnLst>
                    <a:rect l="0" t="0" r="r" b="b"/>
                    <a:pathLst>
                      <a:path w="62" h="76">
                        <a:moveTo>
                          <a:pt x="3" y="0"/>
                        </a:moveTo>
                        <a:lnTo>
                          <a:pt x="21" y="11"/>
                        </a:lnTo>
                        <a:lnTo>
                          <a:pt x="28" y="11"/>
                        </a:lnTo>
                        <a:lnTo>
                          <a:pt x="29" y="21"/>
                        </a:lnTo>
                        <a:lnTo>
                          <a:pt x="36" y="29"/>
                        </a:lnTo>
                        <a:lnTo>
                          <a:pt x="42" y="36"/>
                        </a:lnTo>
                        <a:lnTo>
                          <a:pt x="50" y="35"/>
                        </a:lnTo>
                        <a:lnTo>
                          <a:pt x="59" y="42"/>
                        </a:lnTo>
                        <a:lnTo>
                          <a:pt x="57" y="51"/>
                        </a:lnTo>
                        <a:lnTo>
                          <a:pt x="61" y="56"/>
                        </a:lnTo>
                        <a:lnTo>
                          <a:pt x="50" y="65"/>
                        </a:lnTo>
                        <a:lnTo>
                          <a:pt x="42" y="74"/>
                        </a:lnTo>
                        <a:lnTo>
                          <a:pt x="36" y="75"/>
                        </a:lnTo>
                        <a:lnTo>
                          <a:pt x="34" y="68"/>
                        </a:lnTo>
                        <a:lnTo>
                          <a:pt x="37" y="62"/>
                        </a:lnTo>
                        <a:lnTo>
                          <a:pt x="34" y="54"/>
                        </a:lnTo>
                        <a:lnTo>
                          <a:pt x="34" y="39"/>
                        </a:lnTo>
                        <a:lnTo>
                          <a:pt x="24" y="33"/>
                        </a:lnTo>
                        <a:lnTo>
                          <a:pt x="14" y="32"/>
                        </a:lnTo>
                        <a:lnTo>
                          <a:pt x="13" y="27"/>
                        </a:lnTo>
                        <a:lnTo>
                          <a:pt x="8" y="21"/>
                        </a:lnTo>
                        <a:lnTo>
                          <a:pt x="0" y="16"/>
                        </a:lnTo>
                        <a:lnTo>
                          <a:pt x="3"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39" name="Freeform 38"/>
                  <p:cNvSpPr>
                    <a:spLocks/>
                  </p:cNvSpPr>
                  <p:nvPr/>
                </p:nvSpPr>
                <p:spPr bwMode="auto">
                  <a:xfrm>
                    <a:off x="2192" y="2288"/>
                    <a:ext cx="18" cy="21"/>
                  </a:xfrm>
                  <a:custGeom>
                    <a:avLst/>
                    <a:gdLst/>
                    <a:ahLst/>
                    <a:cxnLst>
                      <a:cxn ang="0">
                        <a:pos x="0" y="0"/>
                      </a:cxn>
                      <a:cxn ang="0">
                        <a:pos x="3" y="18"/>
                      </a:cxn>
                      <a:cxn ang="0">
                        <a:pos x="17" y="20"/>
                      </a:cxn>
                      <a:cxn ang="0">
                        <a:pos x="0" y="0"/>
                      </a:cxn>
                    </a:cxnLst>
                    <a:rect l="0" t="0" r="r" b="b"/>
                    <a:pathLst>
                      <a:path w="18" h="21">
                        <a:moveTo>
                          <a:pt x="0" y="0"/>
                        </a:moveTo>
                        <a:lnTo>
                          <a:pt x="3" y="18"/>
                        </a:lnTo>
                        <a:lnTo>
                          <a:pt x="17" y="20"/>
                        </a:lnTo>
                        <a:lnTo>
                          <a:pt x="0" y="0"/>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0" name="Freeform 39"/>
                  <p:cNvSpPr>
                    <a:spLocks/>
                  </p:cNvSpPr>
                  <p:nvPr/>
                </p:nvSpPr>
                <p:spPr bwMode="auto">
                  <a:xfrm>
                    <a:off x="2236" y="2292"/>
                    <a:ext cx="22" cy="17"/>
                  </a:xfrm>
                  <a:custGeom>
                    <a:avLst/>
                    <a:gdLst/>
                    <a:ahLst/>
                    <a:cxnLst>
                      <a:cxn ang="0">
                        <a:pos x="0" y="13"/>
                      </a:cxn>
                      <a:cxn ang="0">
                        <a:pos x="11" y="0"/>
                      </a:cxn>
                      <a:cxn ang="0">
                        <a:pos x="21" y="3"/>
                      </a:cxn>
                      <a:cxn ang="0">
                        <a:pos x="13" y="16"/>
                      </a:cxn>
                      <a:cxn ang="0">
                        <a:pos x="0" y="13"/>
                      </a:cxn>
                    </a:cxnLst>
                    <a:rect l="0" t="0" r="r" b="b"/>
                    <a:pathLst>
                      <a:path w="22" h="17">
                        <a:moveTo>
                          <a:pt x="0" y="13"/>
                        </a:moveTo>
                        <a:lnTo>
                          <a:pt x="11" y="0"/>
                        </a:lnTo>
                        <a:lnTo>
                          <a:pt x="21" y="3"/>
                        </a:lnTo>
                        <a:lnTo>
                          <a:pt x="13" y="16"/>
                        </a:lnTo>
                        <a:lnTo>
                          <a:pt x="0" y="13"/>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1" name="Freeform 40"/>
                  <p:cNvSpPr>
                    <a:spLocks/>
                  </p:cNvSpPr>
                  <p:nvPr/>
                </p:nvSpPr>
                <p:spPr bwMode="auto">
                  <a:xfrm>
                    <a:off x="2285" y="2260"/>
                    <a:ext cx="25" cy="23"/>
                  </a:xfrm>
                  <a:custGeom>
                    <a:avLst/>
                    <a:gdLst/>
                    <a:ahLst/>
                    <a:cxnLst>
                      <a:cxn ang="0">
                        <a:pos x="0" y="14"/>
                      </a:cxn>
                      <a:cxn ang="0">
                        <a:pos x="24" y="22"/>
                      </a:cxn>
                      <a:cxn ang="0">
                        <a:pos x="12" y="0"/>
                      </a:cxn>
                      <a:cxn ang="0">
                        <a:pos x="0" y="14"/>
                      </a:cxn>
                    </a:cxnLst>
                    <a:rect l="0" t="0" r="r" b="b"/>
                    <a:pathLst>
                      <a:path w="25" h="23">
                        <a:moveTo>
                          <a:pt x="0" y="14"/>
                        </a:moveTo>
                        <a:lnTo>
                          <a:pt x="24" y="22"/>
                        </a:lnTo>
                        <a:lnTo>
                          <a:pt x="12" y="0"/>
                        </a:lnTo>
                        <a:lnTo>
                          <a:pt x="0" y="14"/>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sp>
                <p:nvSpPr>
                  <p:cNvPr id="42" name="Freeform 41"/>
                  <p:cNvSpPr>
                    <a:spLocks/>
                  </p:cNvSpPr>
                  <p:nvPr/>
                </p:nvSpPr>
                <p:spPr bwMode="auto">
                  <a:xfrm>
                    <a:off x="1973" y="1930"/>
                    <a:ext cx="74" cy="35"/>
                  </a:xfrm>
                  <a:custGeom>
                    <a:avLst/>
                    <a:gdLst/>
                    <a:ahLst/>
                    <a:cxnLst>
                      <a:cxn ang="0">
                        <a:pos x="0" y="21"/>
                      </a:cxn>
                      <a:cxn ang="0">
                        <a:pos x="34" y="23"/>
                      </a:cxn>
                      <a:cxn ang="0">
                        <a:pos x="44" y="32"/>
                      </a:cxn>
                      <a:cxn ang="0">
                        <a:pos x="55" y="34"/>
                      </a:cxn>
                      <a:cxn ang="0">
                        <a:pos x="73" y="27"/>
                      </a:cxn>
                      <a:cxn ang="0">
                        <a:pos x="62" y="17"/>
                      </a:cxn>
                      <a:cxn ang="0">
                        <a:pos x="47" y="17"/>
                      </a:cxn>
                      <a:cxn ang="0">
                        <a:pos x="41" y="0"/>
                      </a:cxn>
                      <a:cxn ang="0">
                        <a:pos x="29" y="3"/>
                      </a:cxn>
                      <a:cxn ang="0">
                        <a:pos x="0" y="21"/>
                      </a:cxn>
                    </a:cxnLst>
                    <a:rect l="0" t="0" r="r" b="b"/>
                    <a:pathLst>
                      <a:path w="74" h="35">
                        <a:moveTo>
                          <a:pt x="0" y="21"/>
                        </a:moveTo>
                        <a:lnTo>
                          <a:pt x="34" y="23"/>
                        </a:lnTo>
                        <a:lnTo>
                          <a:pt x="44" y="32"/>
                        </a:lnTo>
                        <a:lnTo>
                          <a:pt x="55" y="34"/>
                        </a:lnTo>
                        <a:lnTo>
                          <a:pt x="73" y="27"/>
                        </a:lnTo>
                        <a:lnTo>
                          <a:pt x="62" y="17"/>
                        </a:lnTo>
                        <a:lnTo>
                          <a:pt x="47" y="17"/>
                        </a:lnTo>
                        <a:lnTo>
                          <a:pt x="41" y="0"/>
                        </a:lnTo>
                        <a:lnTo>
                          <a:pt x="29" y="3"/>
                        </a:lnTo>
                        <a:lnTo>
                          <a:pt x="0" y="21"/>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sp>
              <p:nvSpPr>
                <p:cNvPr id="35" name="Freeform 34"/>
                <p:cNvSpPr>
                  <a:spLocks/>
                </p:cNvSpPr>
                <p:nvPr/>
              </p:nvSpPr>
              <p:spPr bwMode="auto">
                <a:xfrm>
                  <a:off x="2298" y="2018"/>
                  <a:ext cx="116" cy="80"/>
                </a:xfrm>
                <a:custGeom>
                  <a:avLst/>
                  <a:gdLst/>
                  <a:ahLst/>
                  <a:cxnLst>
                    <a:cxn ang="0">
                      <a:pos x="111" y="49"/>
                    </a:cxn>
                    <a:cxn ang="0">
                      <a:pos x="115" y="72"/>
                    </a:cxn>
                    <a:cxn ang="0">
                      <a:pos x="103" y="77"/>
                    </a:cxn>
                    <a:cxn ang="0">
                      <a:pos x="88" y="79"/>
                    </a:cxn>
                    <a:cxn ang="0">
                      <a:pos x="77" y="72"/>
                    </a:cxn>
                    <a:cxn ang="0">
                      <a:pos x="69" y="63"/>
                    </a:cxn>
                    <a:cxn ang="0">
                      <a:pos x="63" y="56"/>
                    </a:cxn>
                    <a:cxn ang="0">
                      <a:pos x="47" y="59"/>
                    </a:cxn>
                    <a:cxn ang="0">
                      <a:pos x="33" y="60"/>
                    </a:cxn>
                    <a:cxn ang="0">
                      <a:pos x="22" y="56"/>
                    </a:cxn>
                    <a:cxn ang="0">
                      <a:pos x="16" y="46"/>
                    </a:cxn>
                    <a:cxn ang="0">
                      <a:pos x="0" y="45"/>
                    </a:cxn>
                    <a:cxn ang="0">
                      <a:pos x="1" y="36"/>
                    </a:cxn>
                    <a:cxn ang="0">
                      <a:pos x="4" y="28"/>
                    </a:cxn>
                    <a:cxn ang="0">
                      <a:pos x="1" y="19"/>
                    </a:cxn>
                    <a:cxn ang="0">
                      <a:pos x="3" y="13"/>
                    </a:cxn>
                    <a:cxn ang="0">
                      <a:pos x="6" y="7"/>
                    </a:cxn>
                    <a:cxn ang="0">
                      <a:pos x="16" y="0"/>
                    </a:cxn>
                    <a:cxn ang="0">
                      <a:pos x="27" y="2"/>
                    </a:cxn>
                    <a:cxn ang="0">
                      <a:pos x="27" y="12"/>
                    </a:cxn>
                    <a:cxn ang="0">
                      <a:pos x="26" y="19"/>
                    </a:cxn>
                    <a:cxn ang="0">
                      <a:pos x="30" y="23"/>
                    </a:cxn>
                    <a:cxn ang="0">
                      <a:pos x="37" y="25"/>
                    </a:cxn>
                    <a:cxn ang="0">
                      <a:pos x="43" y="28"/>
                    </a:cxn>
                    <a:cxn ang="0">
                      <a:pos x="50" y="25"/>
                    </a:cxn>
                    <a:cxn ang="0">
                      <a:pos x="55" y="25"/>
                    </a:cxn>
                    <a:cxn ang="0">
                      <a:pos x="60" y="18"/>
                    </a:cxn>
                    <a:cxn ang="0">
                      <a:pos x="66" y="20"/>
                    </a:cxn>
                    <a:cxn ang="0">
                      <a:pos x="71" y="28"/>
                    </a:cxn>
                    <a:cxn ang="0">
                      <a:pos x="71" y="33"/>
                    </a:cxn>
                    <a:cxn ang="0">
                      <a:pos x="81" y="33"/>
                    </a:cxn>
                    <a:cxn ang="0">
                      <a:pos x="94" y="31"/>
                    </a:cxn>
                    <a:cxn ang="0">
                      <a:pos x="99" y="35"/>
                    </a:cxn>
                    <a:cxn ang="0">
                      <a:pos x="111" y="49"/>
                    </a:cxn>
                  </a:cxnLst>
                  <a:rect l="0" t="0" r="r" b="b"/>
                  <a:pathLst>
                    <a:path w="116" h="80">
                      <a:moveTo>
                        <a:pt x="111" y="49"/>
                      </a:moveTo>
                      <a:lnTo>
                        <a:pt x="115" y="72"/>
                      </a:lnTo>
                      <a:lnTo>
                        <a:pt x="103" y="77"/>
                      </a:lnTo>
                      <a:lnTo>
                        <a:pt x="88" y="79"/>
                      </a:lnTo>
                      <a:lnTo>
                        <a:pt x="77" y="72"/>
                      </a:lnTo>
                      <a:lnTo>
                        <a:pt x="69" y="63"/>
                      </a:lnTo>
                      <a:lnTo>
                        <a:pt x="63" y="56"/>
                      </a:lnTo>
                      <a:lnTo>
                        <a:pt x="47" y="59"/>
                      </a:lnTo>
                      <a:lnTo>
                        <a:pt x="33" y="60"/>
                      </a:lnTo>
                      <a:lnTo>
                        <a:pt x="22" y="56"/>
                      </a:lnTo>
                      <a:lnTo>
                        <a:pt x="16" y="46"/>
                      </a:lnTo>
                      <a:lnTo>
                        <a:pt x="0" y="45"/>
                      </a:lnTo>
                      <a:lnTo>
                        <a:pt x="1" y="36"/>
                      </a:lnTo>
                      <a:lnTo>
                        <a:pt x="4" y="28"/>
                      </a:lnTo>
                      <a:lnTo>
                        <a:pt x="1" y="19"/>
                      </a:lnTo>
                      <a:lnTo>
                        <a:pt x="3" y="13"/>
                      </a:lnTo>
                      <a:lnTo>
                        <a:pt x="6" y="7"/>
                      </a:lnTo>
                      <a:lnTo>
                        <a:pt x="16" y="0"/>
                      </a:lnTo>
                      <a:lnTo>
                        <a:pt x="27" y="2"/>
                      </a:lnTo>
                      <a:lnTo>
                        <a:pt x="27" y="12"/>
                      </a:lnTo>
                      <a:lnTo>
                        <a:pt x="26" y="19"/>
                      </a:lnTo>
                      <a:lnTo>
                        <a:pt x="30" y="23"/>
                      </a:lnTo>
                      <a:lnTo>
                        <a:pt x="37" y="25"/>
                      </a:lnTo>
                      <a:lnTo>
                        <a:pt x="43" y="28"/>
                      </a:lnTo>
                      <a:lnTo>
                        <a:pt x="50" y="25"/>
                      </a:lnTo>
                      <a:lnTo>
                        <a:pt x="55" y="25"/>
                      </a:lnTo>
                      <a:lnTo>
                        <a:pt x="60" y="18"/>
                      </a:lnTo>
                      <a:lnTo>
                        <a:pt x="66" y="20"/>
                      </a:lnTo>
                      <a:lnTo>
                        <a:pt x="71" y="28"/>
                      </a:lnTo>
                      <a:lnTo>
                        <a:pt x="71" y="33"/>
                      </a:lnTo>
                      <a:lnTo>
                        <a:pt x="81" y="33"/>
                      </a:lnTo>
                      <a:lnTo>
                        <a:pt x="94" y="31"/>
                      </a:lnTo>
                      <a:lnTo>
                        <a:pt x="99" y="35"/>
                      </a:lnTo>
                      <a:lnTo>
                        <a:pt x="111" y="49"/>
                      </a:lnTo>
                    </a:path>
                  </a:pathLst>
                </a:custGeom>
                <a:grpFill/>
                <a:ln w="12700" cap="rnd" cmpd="sng">
                  <a:solidFill>
                    <a:srgbClr val="968C6D"/>
                  </a:solidFill>
                  <a:prstDash val="solid"/>
                  <a:round/>
                  <a:headEnd type="none" w="med" len="med"/>
                  <a:tailEnd type="none" w="med" len="me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dirty="0"/>
                </a:p>
              </p:txBody>
            </p:sp>
          </p:grpSp>
        </p:grpSp>
      </p:grpSp>
    </p:spTree>
    <p:custDataLst>
      <p:tags r:id="rId1"/>
    </p:custData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Maps</a:t>
            </a:r>
            <a:br>
              <a:rPr lang="en-GB" dirty="0" smtClean="0"/>
            </a:br>
            <a:r>
              <a:rPr lang="en-GB" b="0" i="0" dirty="0" smtClean="0"/>
              <a:t>Dot map (grey dots fixed, coloured dots and names editable)</a:t>
            </a:r>
            <a:endParaRPr lang="en-GB" b="0" i="0" dirty="0"/>
          </a:p>
        </p:txBody>
      </p:sp>
      <p:sp>
        <p:nvSpPr>
          <p:cNvPr id="65"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149</a:t>
            </a:fld>
            <a:endParaRPr lang="en-GB"/>
          </a:p>
        </p:txBody>
      </p:sp>
      <p:pic>
        <p:nvPicPr>
          <p:cNvPr id="2050" name="Picture 2" descr="\\Lon234\m&amp;c_document production\Shared resources\Graphics\Maps\world\worldmap dots.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67074" y="2349283"/>
            <a:ext cx="9604161" cy="4455684"/>
          </a:xfrm>
          <a:prstGeom prst="rect">
            <a:avLst/>
          </a:prstGeom>
          <a:noFill/>
          <a:extLst>
            <a:ext uri="{909E8E84-426E-40DD-AFC4-6F175D3DCCD1}">
              <a14:hiddenFill xmlns:a14="http://schemas.microsoft.com/office/drawing/2010/main">
                <a:solidFill>
                  <a:srgbClr val="FFFFFF"/>
                </a:solidFill>
              </a14:hiddenFill>
            </a:ext>
          </a:extLst>
        </p:spPr>
      </p:pic>
      <p:sp>
        <p:nvSpPr>
          <p:cNvPr id="3" name="Oval 2"/>
          <p:cNvSpPr/>
          <p:nvPr/>
        </p:nvSpPr>
        <p:spPr bwMode="ltGray">
          <a:xfrm>
            <a:off x="1559124" y="3408375"/>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2" name="Rectangle 15"/>
          <p:cNvSpPr>
            <a:spLocks noChangeArrowheads="1"/>
          </p:cNvSpPr>
          <p:nvPr/>
        </p:nvSpPr>
        <p:spPr bwMode="auto">
          <a:xfrm>
            <a:off x="1103227" y="3398348"/>
            <a:ext cx="421590"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Vancouver</a:t>
            </a:r>
          </a:p>
        </p:txBody>
      </p:sp>
      <p:sp>
        <p:nvSpPr>
          <p:cNvPr id="10" name="Oval 9"/>
          <p:cNvSpPr/>
          <p:nvPr/>
        </p:nvSpPr>
        <p:spPr bwMode="ltGray">
          <a:xfrm>
            <a:off x="2778933" y="3936630"/>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 name="Rectangle 15"/>
          <p:cNvSpPr>
            <a:spLocks noChangeArrowheads="1"/>
          </p:cNvSpPr>
          <p:nvPr/>
        </p:nvSpPr>
        <p:spPr bwMode="auto">
          <a:xfrm>
            <a:off x="2437769" y="3924647"/>
            <a:ext cx="290144"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Atlanta</a:t>
            </a:r>
          </a:p>
        </p:txBody>
      </p:sp>
      <p:sp>
        <p:nvSpPr>
          <p:cNvPr id="13" name="Oval 12"/>
          <p:cNvSpPr/>
          <p:nvPr/>
        </p:nvSpPr>
        <p:spPr bwMode="ltGray">
          <a:xfrm>
            <a:off x="3008405" y="3411443"/>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 name="Rectangle 15"/>
          <p:cNvSpPr>
            <a:spLocks noChangeArrowheads="1"/>
          </p:cNvSpPr>
          <p:nvPr/>
        </p:nvSpPr>
        <p:spPr bwMode="auto">
          <a:xfrm>
            <a:off x="2663996" y="3407552"/>
            <a:ext cx="320601"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Toronto</a:t>
            </a:r>
          </a:p>
        </p:txBody>
      </p:sp>
      <p:sp>
        <p:nvSpPr>
          <p:cNvPr id="15" name="Oval 14"/>
          <p:cNvSpPr/>
          <p:nvPr/>
        </p:nvSpPr>
        <p:spPr bwMode="ltGray">
          <a:xfrm>
            <a:off x="3085419" y="3635033"/>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6" name="Rectangle 15"/>
          <p:cNvSpPr>
            <a:spLocks noChangeArrowheads="1"/>
          </p:cNvSpPr>
          <p:nvPr/>
        </p:nvSpPr>
        <p:spPr bwMode="auto">
          <a:xfrm>
            <a:off x="2642096" y="3632254"/>
            <a:ext cx="387927"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New York</a:t>
            </a:r>
          </a:p>
        </p:txBody>
      </p:sp>
      <p:sp>
        <p:nvSpPr>
          <p:cNvPr id="17" name="Oval 16"/>
          <p:cNvSpPr/>
          <p:nvPr/>
        </p:nvSpPr>
        <p:spPr bwMode="ltGray">
          <a:xfrm>
            <a:off x="3695258" y="5756073"/>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 name="Rectangle 15"/>
          <p:cNvSpPr>
            <a:spLocks noChangeArrowheads="1"/>
          </p:cNvSpPr>
          <p:nvPr/>
        </p:nvSpPr>
        <p:spPr bwMode="auto">
          <a:xfrm>
            <a:off x="3269630" y="5747807"/>
            <a:ext cx="394339"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San Paulo</a:t>
            </a:r>
          </a:p>
        </p:txBody>
      </p:sp>
      <p:sp>
        <p:nvSpPr>
          <p:cNvPr id="19" name="Oval 18"/>
          <p:cNvSpPr/>
          <p:nvPr/>
        </p:nvSpPr>
        <p:spPr bwMode="ltGray">
          <a:xfrm>
            <a:off x="4989764" y="3332322"/>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0" name="Rectangle 15"/>
          <p:cNvSpPr>
            <a:spLocks noChangeArrowheads="1"/>
          </p:cNvSpPr>
          <p:nvPr/>
        </p:nvSpPr>
        <p:spPr bwMode="auto">
          <a:xfrm>
            <a:off x="4607418" y="3324056"/>
            <a:ext cx="307777"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London</a:t>
            </a:r>
          </a:p>
        </p:txBody>
      </p:sp>
      <p:sp>
        <p:nvSpPr>
          <p:cNvPr id="21" name="Oval 20"/>
          <p:cNvSpPr/>
          <p:nvPr/>
        </p:nvSpPr>
        <p:spPr bwMode="ltGray">
          <a:xfrm>
            <a:off x="5604754" y="3791278"/>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2" name="Rectangle 15"/>
          <p:cNvSpPr>
            <a:spLocks noChangeArrowheads="1"/>
          </p:cNvSpPr>
          <p:nvPr/>
        </p:nvSpPr>
        <p:spPr bwMode="auto">
          <a:xfrm>
            <a:off x="5300467" y="3780631"/>
            <a:ext cx="278924"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Athens</a:t>
            </a:r>
          </a:p>
        </p:txBody>
      </p:sp>
      <p:sp>
        <p:nvSpPr>
          <p:cNvPr id="23" name="Oval 22"/>
          <p:cNvSpPr/>
          <p:nvPr/>
        </p:nvSpPr>
        <p:spPr bwMode="ltGray">
          <a:xfrm>
            <a:off x="6289947" y="3180403"/>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4" name="Rectangle 15"/>
          <p:cNvSpPr>
            <a:spLocks noChangeArrowheads="1"/>
          </p:cNvSpPr>
          <p:nvPr/>
        </p:nvSpPr>
        <p:spPr bwMode="auto">
          <a:xfrm>
            <a:off x="5932750" y="3169756"/>
            <a:ext cx="323807"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Moscow</a:t>
            </a:r>
          </a:p>
        </p:txBody>
      </p:sp>
      <p:sp>
        <p:nvSpPr>
          <p:cNvPr id="25" name="Oval 24"/>
          <p:cNvSpPr/>
          <p:nvPr/>
        </p:nvSpPr>
        <p:spPr bwMode="ltGray">
          <a:xfrm>
            <a:off x="5451214" y="3409933"/>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6" name="Rectangle 15"/>
          <p:cNvSpPr>
            <a:spLocks noChangeArrowheads="1"/>
          </p:cNvSpPr>
          <p:nvPr/>
        </p:nvSpPr>
        <p:spPr bwMode="auto">
          <a:xfrm>
            <a:off x="5172214" y="3402616"/>
            <a:ext cx="243656"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Berlin</a:t>
            </a:r>
          </a:p>
        </p:txBody>
      </p:sp>
      <p:sp>
        <p:nvSpPr>
          <p:cNvPr id="27" name="Oval 26"/>
          <p:cNvSpPr/>
          <p:nvPr/>
        </p:nvSpPr>
        <p:spPr bwMode="ltGray">
          <a:xfrm>
            <a:off x="6519572" y="4244755"/>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8" name="Rectangle 15"/>
          <p:cNvSpPr>
            <a:spLocks noChangeArrowheads="1"/>
          </p:cNvSpPr>
          <p:nvPr/>
        </p:nvSpPr>
        <p:spPr bwMode="auto">
          <a:xfrm>
            <a:off x="6235323" y="4234108"/>
            <a:ext cx="238848"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Dubai</a:t>
            </a:r>
          </a:p>
        </p:txBody>
      </p:sp>
      <p:sp>
        <p:nvSpPr>
          <p:cNvPr id="29" name="Oval 28"/>
          <p:cNvSpPr/>
          <p:nvPr/>
        </p:nvSpPr>
        <p:spPr bwMode="ltGray">
          <a:xfrm>
            <a:off x="7053463" y="4471479"/>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0" name="Rectangle 15"/>
          <p:cNvSpPr>
            <a:spLocks noChangeArrowheads="1"/>
          </p:cNvSpPr>
          <p:nvPr/>
        </p:nvSpPr>
        <p:spPr bwMode="auto">
          <a:xfrm>
            <a:off x="6684227" y="4466543"/>
            <a:ext cx="333426"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Mumbai</a:t>
            </a:r>
          </a:p>
        </p:txBody>
      </p:sp>
      <p:sp>
        <p:nvSpPr>
          <p:cNvPr id="31" name="Oval 30"/>
          <p:cNvSpPr/>
          <p:nvPr/>
        </p:nvSpPr>
        <p:spPr bwMode="ltGray">
          <a:xfrm>
            <a:off x="8807846" y="3788120"/>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3" name="Rectangle 15"/>
          <p:cNvSpPr>
            <a:spLocks noChangeArrowheads="1"/>
          </p:cNvSpPr>
          <p:nvPr/>
        </p:nvSpPr>
        <p:spPr bwMode="auto">
          <a:xfrm>
            <a:off x="8523627" y="3775092"/>
            <a:ext cx="245260"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Tokyo</a:t>
            </a:r>
          </a:p>
        </p:txBody>
      </p:sp>
      <p:sp>
        <p:nvSpPr>
          <p:cNvPr id="34" name="Oval 33"/>
          <p:cNvSpPr/>
          <p:nvPr/>
        </p:nvSpPr>
        <p:spPr bwMode="ltGray">
          <a:xfrm>
            <a:off x="8046711" y="4244755"/>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5" name="Rectangle 15"/>
          <p:cNvSpPr>
            <a:spLocks noChangeArrowheads="1"/>
          </p:cNvSpPr>
          <p:nvPr/>
        </p:nvSpPr>
        <p:spPr bwMode="auto">
          <a:xfrm>
            <a:off x="7537832" y="4239819"/>
            <a:ext cx="453650"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Hong Kong</a:t>
            </a:r>
          </a:p>
        </p:txBody>
      </p:sp>
      <p:sp>
        <p:nvSpPr>
          <p:cNvPr id="36" name="Oval 35"/>
          <p:cNvSpPr/>
          <p:nvPr/>
        </p:nvSpPr>
        <p:spPr bwMode="ltGray">
          <a:xfrm>
            <a:off x="9114057" y="6061077"/>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7" name="Rectangle 15"/>
          <p:cNvSpPr>
            <a:spLocks noChangeArrowheads="1"/>
          </p:cNvSpPr>
          <p:nvPr/>
        </p:nvSpPr>
        <p:spPr bwMode="auto">
          <a:xfrm>
            <a:off x="8779902" y="6048049"/>
            <a:ext cx="286938"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Sydney</a:t>
            </a:r>
          </a:p>
        </p:txBody>
      </p:sp>
      <p:sp>
        <p:nvSpPr>
          <p:cNvPr id="38" name="Oval 37"/>
          <p:cNvSpPr/>
          <p:nvPr/>
        </p:nvSpPr>
        <p:spPr bwMode="ltGray">
          <a:xfrm>
            <a:off x="8961933" y="6212933"/>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9" name="Rectangle 15"/>
          <p:cNvSpPr>
            <a:spLocks noChangeArrowheads="1"/>
          </p:cNvSpPr>
          <p:nvPr/>
        </p:nvSpPr>
        <p:spPr bwMode="auto">
          <a:xfrm>
            <a:off x="8488410" y="6199905"/>
            <a:ext cx="434414"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Melbourne</a:t>
            </a:r>
          </a:p>
        </p:txBody>
      </p:sp>
      <p:sp>
        <p:nvSpPr>
          <p:cNvPr id="40" name="Oval 39"/>
          <p:cNvSpPr/>
          <p:nvPr/>
        </p:nvSpPr>
        <p:spPr bwMode="ltGray">
          <a:xfrm>
            <a:off x="5528609" y="6062077"/>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1" name="Rectangle 15"/>
          <p:cNvSpPr>
            <a:spLocks noChangeArrowheads="1"/>
          </p:cNvSpPr>
          <p:nvPr/>
        </p:nvSpPr>
        <p:spPr bwMode="auto">
          <a:xfrm>
            <a:off x="5022292" y="6046668"/>
            <a:ext cx="442430"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Cape Town</a:t>
            </a:r>
          </a:p>
        </p:txBody>
      </p:sp>
      <p:sp>
        <p:nvSpPr>
          <p:cNvPr id="42" name="Oval 41"/>
          <p:cNvSpPr/>
          <p:nvPr/>
        </p:nvSpPr>
        <p:spPr bwMode="ltGray">
          <a:xfrm>
            <a:off x="7740099" y="4849969"/>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3" name="Rectangle 15"/>
          <p:cNvSpPr>
            <a:spLocks noChangeArrowheads="1"/>
          </p:cNvSpPr>
          <p:nvPr/>
        </p:nvSpPr>
        <p:spPr bwMode="auto">
          <a:xfrm>
            <a:off x="7298263" y="4848363"/>
            <a:ext cx="399148"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Singapore</a:t>
            </a:r>
          </a:p>
        </p:txBody>
      </p:sp>
      <p:sp>
        <p:nvSpPr>
          <p:cNvPr id="44" name="Oval 43"/>
          <p:cNvSpPr/>
          <p:nvPr/>
        </p:nvSpPr>
        <p:spPr bwMode="ltGray">
          <a:xfrm>
            <a:off x="6062916" y="5001128"/>
            <a:ext cx="64800" cy="648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5" name="Rectangle 15"/>
          <p:cNvSpPr>
            <a:spLocks noChangeArrowheads="1"/>
          </p:cNvSpPr>
          <p:nvPr/>
        </p:nvSpPr>
        <p:spPr bwMode="auto">
          <a:xfrm>
            <a:off x="5725038" y="4992862"/>
            <a:ext cx="299762" cy="89768"/>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ts val="700"/>
              </a:lnSpc>
              <a:spcBef>
                <a:spcPct val="0"/>
              </a:spcBef>
              <a:spcAft>
                <a:spcPct val="0"/>
              </a:spcAft>
              <a:buClrTx/>
              <a:buSzTx/>
              <a:buFontTx/>
              <a:buNone/>
              <a:tabLst/>
            </a:pPr>
            <a:r>
              <a:rPr kumimoji="0" lang="en-US" sz="700" b="0" i="0" u="none" strike="noStrike" cap="none" normalizeH="0" baseline="0" dirty="0" smtClean="0">
                <a:ln>
                  <a:noFill/>
                </a:ln>
                <a:effectLst/>
                <a:latin typeface="+mj-lt"/>
              </a:rPr>
              <a:t>Nairobi</a:t>
            </a:r>
          </a:p>
        </p:txBody>
      </p:sp>
    </p:spTree>
    <p:custDataLst>
      <p:tags r:id="rId1"/>
    </p:custDataLst>
    <p:extLst>
      <p:ext uri="{BB962C8B-B14F-4D97-AF65-F5344CB8AC3E}">
        <p14:creationId xmlns:p14="http://schemas.microsoft.com/office/powerpoint/2010/main" val="3950821560"/>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Venn diagram</a:t>
            </a:r>
            <a:endParaRPr lang="en-GB" b="0" i="0" dirty="0"/>
          </a:p>
        </p:txBody>
      </p:sp>
      <p:grpSp>
        <p:nvGrpSpPr>
          <p:cNvPr id="3" name="Group 5"/>
          <p:cNvGrpSpPr>
            <a:grpSpLocks/>
          </p:cNvGrpSpPr>
          <p:nvPr/>
        </p:nvGrpSpPr>
        <p:grpSpPr bwMode="auto">
          <a:xfrm>
            <a:off x="452691" y="2103482"/>
            <a:ext cx="3069401" cy="2804869"/>
            <a:chOff x="-132" y="-594"/>
            <a:chExt cx="6024" cy="5504"/>
          </a:xfrm>
          <a:solidFill>
            <a:schemeClr val="tx2">
              <a:lumMod val="40000"/>
              <a:lumOff val="60000"/>
            </a:schemeClr>
          </a:solidFill>
        </p:grpSpPr>
        <p:sp>
          <p:nvSpPr>
            <p:cNvPr id="65" name="Freeform 6"/>
            <p:cNvSpPr>
              <a:spLocks/>
            </p:cNvSpPr>
            <p:nvPr/>
          </p:nvSpPr>
          <p:spPr bwMode="auto">
            <a:xfrm>
              <a:off x="-132" y="-594"/>
              <a:ext cx="3012" cy="3543"/>
            </a:xfrm>
            <a:custGeom>
              <a:avLst/>
              <a:gdLst>
                <a:gd name="T0" fmla="*/ 13210 w 1275"/>
                <a:gd name="T1" fmla="*/ 10924 h 1500"/>
                <a:gd name="T2" fmla="*/ 13182 w 1275"/>
                <a:gd name="T3" fmla="*/ 10216 h 1500"/>
                <a:gd name="T4" fmla="*/ 16808 w 1275"/>
                <a:gd name="T5" fmla="*/ 2409 h 1500"/>
                <a:gd name="T6" fmla="*/ 10217 w 1275"/>
                <a:gd name="T7" fmla="*/ 0 h 1500"/>
                <a:gd name="T8" fmla="*/ 0 w 1275"/>
                <a:gd name="T9" fmla="*/ 10216 h 1500"/>
                <a:gd name="T10" fmla="*/ 6619 w 1275"/>
                <a:gd name="T11" fmla="*/ 19768 h 1500"/>
                <a:gd name="T12" fmla="*/ 13210 w 1275"/>
                <a:gd name="T13" fmla="*/ 10924 h 1500"/>
                <a:gd name="T14" fmla="*/ 0 60000 65536"/>
                <a:gd name="T15" fmla="*/ 0 60000 65536"/>
                <a:gd name="T16" fmla="*/ 0 60000 65536"/>
                <a:gd name="T17" fmla="*/ 0 60000 65536"/>
                <a:gd name="T18" fmla="*/ 0 60000 65536"/>
                <a:gd name="T19" fmla="*/ 0 60000 65536"/>
                <a:gd name="T20" fmla="*/ 0 60000 65536"/>
                <a:gd name="T21" fmla="*/ 0 w 1275"/>
                <a:gd name="T22" fmla="*/ 0 h 1500"/>
                <a:gd name="T23" fmla="*/ 1275 w 1275"/>
                <a:gd name="T24" fmla="*/ 1500 h 15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5" h="1500">
                  <a:moveTo>
                    <a:pt x="1002" y="829"/>
                  </a:moveTo>
                  <a:cubicBezTo>
                    <a:pt x="1001" y="811"/>
                    <a:pt x="1000" y="793"/>
                    <a:pt x="1000" y="775"/>
                  </a:cubicBezTo>
                  <a:cubicBezTo>
                    <a:pt x="1000" y="537"/>
                    <a:pt x="1107" y="325"/>
                    <a:pt x="1275" y="183"/>
                  </a:cubicBezTo>
                  <a:cubicBezTo>
                    <a:pt x="1140" y="69"/>
                    <a:pt x="966" y="0"/>
                    <a:pt x="775" y="0"/>
                  </a:cubicBezTo>
                  <a:cubicBezTo>
                    <a:pt x="347" y="0"/>
                    <a:pt x="0" y="347"/>
                    <a:pt x="0" y="775"/>
                  </a:cubicBezTo>
                  <a:cubicBezTo>
                    <a:pt x="0" y="1107"/>
                    <a:pt x="209" y="1390"/>
                    <a:pt x="502" y="1500"/>
                  </a:cubicBezTo>
                  <a:cubicBezTo>
                    <a:pt x="523" y="1192"/>
                    <a:pt x="725" y="934"/>
                    <a:pt x="1002" y="829"/>
                  </a:cubicBezTo>
                  <a:close/>
                </a:path>
              </a:pathLst>
            </a:custGeom>
            <a:solidFill>
              <a:schemeClr val="accent1">
                <a:lumMod val="40000"/>
                <a:lumOff val="60000"/>
              </a:schemeClr>
            </a:solidFill>
            <a:ln w="14351" cap="flat">
              <a:solidFill>
                <a:srgbClr val="FFFFFF"/>
              </a:solidFill>
              <a:prstDash val="solid"/>
              <a:miter lim="800000"/>
              <a:headEnd/>
              <a:tailEnd/>
            </a:ln>
          </p:spPr>
          <p:txBody>
            <a:bodyPr/>
            <a:lstStyle/>
            <a:p>
              <a:endParaRPr lang="en-GB" dirty="0"/>
            </a:p>
          </p:txBody>
        </p:sp>
        <p:sp>
          <p:nvSpPr>
            <p:cNvPr id="66" name="Freeform 7"/>
            <p:cNvSpPr>
              <a:spLocks/>
            </p:cNvSpPr>
            <p:nvPr/>
          </p:nvSpPr>
          <p:spPr bwMode="auto">
            <a:xfrm>
              <a:off x="2880" y="-572"/>
              <a:ext cx="3012" cy="3543"/>
            </a:xfrm>
            <a:custGeom>
              <a:avLst/>
              <a:gdLst>
                <a:gd name="T0" fmla="*/ 16808 w 1275"/>
                <a:gd name="T1" fmla="*/ 10216 h 1500"/>
                <a:gd name="T2" fmla="*/ 6591 w 1275"/>
                <a:gd name="T3" fmla="*/ 0 h 1500"/>
                <a:gd name="T4" fmla="*/ 0 w 1275"/>
                <a:gd name="T5" fmla="*/ 2409 h 1500"/>
                <a:gd name="T6" fmla="*/ 3629 w 1275"/>
                <a:gd name="T7" fmla="*/ 10216 h 1500"/>
                <a:gd name="T8" fmla="*/ 3600 w 1275"/>
                <a:gd name="T9" fmla="*/ 10924 h 1500"/>
                <a:gd name="T10" fmla="*/ 10191 w 1275"/>
                <a:gd name="T11" fmla="*/ 19768 h 1500"/>
                <a:gd name="T12" fmla="*/ 16808 w 1275"/>
                <a:gd name="T13" fmla="*/ 10216 h 1500"/>
                <a:gd name="T14" fmla="*/ 0 60000 65536"/>
                <a:gd name="T15" fmla="*/ 0 60000 65536"/>
                <a:gd name="T16" fmla="*/ 0 60000 65536"/>
                <a:gd name="T17" fmla="*/ 0 60000 65536"/>
                <a:gd name="T18" fmla="*/ 0 60000 65536"/>
                <a:gd name="T19" fmla="*/ 0 60000 65536"/>
                <a:gd name="T20" fmla="*/ 0 60000 65536"/>
                <a:gd name="T21" fmla="*/ 0 w 1275"/>
                <a:gd name="T22" fmla="*/ 0 h 1500"/>
                <a:gd name="T23" fmla="*/ 1275 w 1275"/>
                <a:gd name="T24" fmla="*/ 1500 h 15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75" h="1500">
                  <a:moveTo>
                    <a:pt x="1275" y="775"/>
                  </a:moveTo>
                  <a:cubicBezTo>
                    <a:pt x="1275" y="347"/>
                    <a:pt x="928" y="0"/>
                    <a:pt x="500" y="0"/>
                  </a:cubicBezTo>
                  <a:cubicBezTo>
                    <a:pt x="309" y="0"/>
                    <a:pt x="135" y="69"/>
                    <a:pt x="0" y="183"/>
                  </a:cubicBezTo>
                  <a:cubicBezTo>
                    <a:pt x="168" y="325"/>
                    <a:pt x="275" y="537"/>
                    <a:pt x="275" y="775"/>
                  </a:cubicBezTo>
                  <a:cubicBezTo>
                    <a:pt x="275" y="793"/>
                    <a:pt x="274" y="811"/>
                    <a:pt x="273" y="829"/>
                  </a:cubicBezTo>
                  <a:cubicBezTo>
                    <a:pt x="550" y="934"/>
                    <a:pt x="752" y="1192"/>
                    <a:pt x="773" y="1500"/>
                  </a:cubicBezTo>
                  <a:cubicBezTo>
                    <a:pt x="1066" y="1390"/>
                    <a:pt x="1275" y="1107"/>
                    <a:pt x="1275" y="775"/>
                  </a:cubicBezTo>
                  <a:close/>
                </a:path>
              </a:pathLst>
            </a:custGeom>
            <a:solidFill>
              <a:schemeClr val="accent1">
                <a:lumMod val="40000"/>
                <a:lumOff val="60000"/>
              </a:schemeClr>
            </a:solidFill>
            <a:ln w="14351" cap="flat">
              <a:solidFill>
                <a:srgbClr val="FFFFFF"/>
              </a:solidFill>
              <a:prstDash val="solid"/>
              <a:miter lim="800000"/>
              <a:headEnd/>
              <a:tailEnd/>
            </a:ln>
          </p:spPr>
          <p:txBody>
            <a:bodyPr/>
            <a:lstStyle/>
            <a:p>
              <a:endParaRPr lang="en-GB" dirty="0"/>
            </a:p>
          </p:txBody>
        </p:sp>
        <p:sp>
          <p:nvSpPr>
            <p:cNvPr id="67" name="Freeform 8"/>
            <p:cNvSpPr>
              <a:spLocks/>
            </p:cNvSpPr>
            <p:nvPr/>
          </p:nvSpPr>
          <p:spPr bwMode="auto">
            <a:xfrm>
              <a:off x="2230" y="-161"/>
              <a:ext cx="1300" cy="1526"/>
            </a:xfrm>
            <a:custGeom>
              <a:avLst/>
              <a:gdLst>
                <a:gd name="T0" fmla="*/ 0 w 550"/>
                <a:gd name="T1" fmla="*/ 7800 h 646"/>
                <a:gd name="T2" fmla="*/ 28 w 550"/>
                <a:gd name="T3" fmla="*/ 8516 h 646"/>
                <a:gd name="T4" fmla="*/ 3631 w 550"/>
                <a:gd name="T5" fmla="*/ 7869 h 646"/>
                <a:gd name="T6" fmla="*/ 7235 w 550"/>
                <a:gd name="T7" fmla="*/ 8516 h 646"/>
                <a:gd name="T8" fmla="*/ 7263 w 550"/>
                <a:gd name="T9" fmla="*/ 7800 h 646"/>
                <a:gd name="T10" fmla="*/ 3631 w 550"/>
                <a:gd name="T11" fmla="*/ 0 h 646"/>
                <a:gd name="T12" fmla="*/ 0 w 550"/>
                <a:gd name="T13" fmla="*/ 7800 h 646"/>
                <a:gd name="T14" fmla="*/ 0 60000 65536"/>
                <a:gd name="T15" fmla="*/ 0 60000 65536"/>
                <a:gd name="T16" fmla="*/ 0 60000 65536"/>
                <a:gd name="T17" fmla="*/ 0 60000 65536"/>
                <a:gd name="T18" fmla="*/ 0 60000 65536"/>
                <a:gd name="T19" fmla="*/ 0 60000 65536"/>
                <a:gd name="T20" fmla="*/ 0 60000 65536"/>
                <a:gd name="T21" fmla="*/ 0 w 550"/>
                <a:gd name="T22" fmla="*/ 0 h 646"/>
                <a:gd name="T23" fmla="*/ 550 w 550"/>
                <a:gd name="T24" fmla="*/ 646 h 6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0" h="646">
                  <a:moveTo>
                    <a:pt x="0" y="592"/>
                  </a:moveTo>
                  <a:cubicBezTo>
                    <a:pt x="0" y="610"/>
                    <a:pt x="1" y="628"/>
                    <a:pt x="2" y="646"/>
                  </a:cubicBezTo>
                  <a:cubicBezTo>
                    <a:pt x="87" y="614"/>
                    <a:pt x="179" y="597"/>
                    <a:pt x="275" y="597"/>
                  </a:cubicBezTo>
                  <a:cubicBezTo>
                    <a:pt x="371" y="597"/>
                    <a:pt x="463" y="614"/>
                    <a:pt x="548" y="646"/>
                  </a:cubicBezTo>
                  <a:cubicBezTo>
                    <a:pt x="549" y="628"/>
                    <a:pt x="550" y="610"/>
                    <a:pt x="550" y="592"/>
                  </a:cubicBezTo>
                  <a:cubicBezTo>
                    <a:pt x="550" y="354"/>
                    <a:pt x="443" y="142"/>
                    <a:pt x="275" y="0"/>
                  </a:cubicBezTo>
                  <a:cubicBezTo>
                    <a:pt x="107" y="142"/>
                    <a:pt x="0" y="354"/>
                    <a:pt x="0" y="592"/>
                  </a:cubicBezTo>
                  <a:close/>
                </a:path>
              </a:pathLst>
            </a:custGeom>
            <a:solidFill>
              <a:schemeClr val="accent1">
                <a:lumMod val="60000"/>
                <a:lumOff val="40000"/>
              </a:schemeClr>
            </a:solidFill>
            <a:ln w="14351" cap="flat">
              <a:solidFill>
                <a:srgbClr val="FFFFFF"/>
              </a:solidFill>
              <a:prstDash val="solid"/>
              <a:miter lim="800000"/>
              <a:headEnd/>
              <a:tailEnd/>
            </a:ln>
          </p:spPr>
          <p:txBody>
            <a:bodyPr/>
            <a:lstStyle/>
            <a:p>
              <a:endParaRPr lang="en-GB" dirty="0"/>
            </a:p>
          </p:txBody>
        </p:sp>
        <p:sp>
          <p:nvSpPr>
            <p:cNvPr id="68" name="Freeform 9"/>
            <p:cNvSpPr>
              <a:spLocks/>
            </p:cNvSpPr>
            <p:nvPr/>
          </p:nvSpPr>
          <p:spPr bwMode="auto">
            <a:xfrm>
              <a:off x="1049" y="2635"/>
              <a:ext cx="3662" cy="2275"/>
            </a:xfrm>
            <a:custGeom>
              <a:avLst/>
              <a:gdLst>
                <a:gd name="T0" fmla="*/ 10221 w 1550"/>
                <a:gd name="T1" fmla="*/ 0 h 963"/>
                <a:gd name="T2" fmla="*/ 3629 w 1550"/>
                <a:gd name="T3" fmla="*/ 2412 h 963"/>
                <a:gd name="T4" fmla="*/ 28 w 1550"/>
                <a:gd name="T5" fmla="*/ 1753 h 963"/>
                <a:gd name="T6" fmla="*/ 0 w 1550"/>
                <a:gd name="T7" fmla="*/ 2478 h 963"/>
                <a:gd name="T8" fmla="*/ 10221 w 1550"/>
                <a:gd name="T9" fmla="*/ 12696 h 963"/>
                <a:gd name="T10" fmla="*/ 20441 w 1550"/>
                <a:gd name="T11" fmla="*/ 2478 h 963"/>
                <a:gd name="T12" fmla="*/ 20413 w 1550"/>
                <a:gd name="T13" fmla="*/ 1753 h 963"/>
                <a:gd name="T14" fmla="*/ 16812 w 1550"/>
                <a:gd name="T15" fmla="*/ 2412 h 963"/>
                <a:gd name="T16" fmla="*/ 10221 w 1550"/>
                <a:gd name="T17" fmla="*/ 0 h 96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50"/>
                <a:gd name="T28" fmla="*/ 0 h 963"/>
                <a:gd name="T29" fmla="*/ 1550 w 1550"/>
                <a:gd name="T30" fmla="*/ 963 h 96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50" h="963">
                  <a:moveTo>
                    <a:pt x="775" y="0"/>
                  </a:moveTo>
                  <a:cubicBezTo>
                    <a:pt x="640" y="114"/>
                    <a:pt x="466" y="183"/>
                    <a:pt x="275" y="183"/>
                  </a:cubicBezTo>
                  <a:cubicBezTo>
                    <a:pt x="179" y="183"/>
                    <a:pt x="87" y="165"/>
                    <a:pt x="2" y="133"/>
                  </a:cubicBezTo>
                  <a:cubicBezTo>
                    <a:pt x="1" y="151"/>
                    <a:pt x="0" y="170"/>
                    <a:pt x="0" y="188"/>
                  </a:cubicBezTo>
                  <a:cubicBezTo>
                    <a:pt x="0" y="616"/>
                    <a:pt x="347" y="963"/>
                    <a:pt x="775" y="963"/>
                  </a:cubicBezTo>
                  <a:cubicBezTo>
                    <a:pt x="1203" y="963"/>
                    <a:pt x="1550" y="616"/>
                    <a:pt x="1550" y="188"/>
                  </a:cubicBezTo>
                  <a:cubicBezTo>
                    <a:pt x="1550" y="170"/>
                    <a:pt x="1549" y="151"/>
                    <a:pt x="1548" y="133"/>
                  </a:cubicBezTo>
                  <a:cubicBezTo>
                    <a:pt x="1463" y="165"/>
                    <a:pt x="1371" y="183"/>
                    <a:pt x="1275" y="183"/>
                  </a:cubicBezTo>
                  <a:cubicBezTo>
                    <a:pt x="1084" y="183"/>
                    <a:pt x="910" y="114"/>
                    <a:pt x="775" y="0"/>
                  </a:cubicBezTo>
                  <a:close/>
                </a:path>
              </a:pathLst>
            </a:custGeom>
            <a:solidFill>
              <a:schemeClr val="accent1">
                <a:lumMod val="40000"/>
                <a:lumOff val="60000"/>
              </a:schemeClr>
            </a:solidFill>
            <a:ln w="14351" cap="flat">
              <a:solidFill>
                <a:srgbClr val="FFFFFF"/>
              </a:solidFill>
              <a:prstDash val="solid"/>
              <a:miter lim="800000"/>
              <a:headEnd/>
              <a:tailEnd/>
            </a:ln>
          </p:spPr>
          <p:txBody>
            <a:bodyPr/>
            <a:lstStyle/>
            <a:p>
              <a:endParaRPr lang="en-GB" dirty="0"/>
            </a:p>
          </p:txBody>
        </p:sp>
        <p:sp>
          <p:nvSpPr>
            <p:cNvPr id="69" name="Freeform 10"/>
            <p:cNvSpPr>
              <a:spLocks/>
            </p:cNvSpPr>
            <p:nvPr/>
          </p:nvSpPr>
          <p:spPr bwMode="auto">
            <a:xfrm>
              <a:off x="1054" y="1365"/>
              <a:ext cx="1826" cy="1703"/>
            </a:xfrm>
            <a:custGeom>
              <a:avLst/>
              <a:gdLst>
                <a:gd name="T0" fmla="*/ 10188 w 773"/>
                <a:gd name="T1" fmla="*/ 7091 h 721"/>
                <a:gd name="T2" fmla="*/ 6591 w 773"/>
                <a:gd name="T3" fmla="*/ 0 h 721"/>
                <a:gd name="T4" fmla="*/ 0 w 773"/>
                <a:gd name="T5" fmla="*/ 8843 h 721"/>
                <a:gd name="T6" fmla="*/ 3600 w 773"/>
                <a:gd name="T7" fmla="*/ 9500 h 721"/>
                <a:gd name="T8" fmla="*/ 10188 w 773"/>
                <a:gd name="T9" fmla="*/ 7091 h 721"/>
                <a:gd name="T10" fmla="*/ 0 60000 65536"/>
                <a:gd name="T11" fmla="*/ 0 60000 65536"/>
                <a:gd name="T12" fmla="*/ 0 60000 65536"/>
                <a:gd name="T13" fmla="*/ 0 60000 65536"/>
                <a:gd name="T14" fmla="*/ 0 60000 65536"/>
                <a:gd name="T15" fmla="*/ 0 w 773"/>
                <a:gd name="T16" fmla="*/ 0 h 721"/>
                <a:gd name="T17" fmla="*/ 773 w 773"/>
                <a:gd name="T18" fmla="*/ 721 h 721"/>
              </a:gdLst>
              <a:ahLst/>
              <a:cxnLst>
                <a:cxn ang="T10">
                  <a:pos x="T0" y="T1"/>
                </a:cxn>
                <a:cxn ang="T11">
                  <a:pos x="T2" y="T3"/>
                </a:cxn>
                <a:cxn ang="T12">
                  <a:pos x="T4" y="T5"/>
                </a:cxn>
                <a:cxn ang="T13">
                  <a:pos x="T6" y="T7"/>
                </a:cxn>
                <a:cxn ang="T14">
                  <a:pos x="T8" y="T9"/>
                </a:cxn>
              </a:cxnLst>
              <a:rect l="T15" t="T16" r="T17" b="T18"/>
              <a:pathLst>
                <a:path w="773" h="721">
                  <a:moveTo>
                    <a:pt x="773" y="538"/>
                  </a:moveTo>
                  <a:cubicBezTo>
                    <a:pt x="618" y="407"/>
                    <a:pt x="515" y="216"/>
                    <a:pt x="500" y="0"/>
                  </a:cubicBezTo>
                  <a:cubicBezTo>
                    <a:pt x="223" y="105"/>
                    <a:pt x="21" y="363"/>
                    <a:pt x="0" y="671"/>
                  </a:cubicBezTo>
                  <a:cubicBezTo>
                    <a:pt x="85" y="703"/>
                    <a:pt x="177" y="721"/>
                    <a:pt x="273" y="721"/>
                  </a:cubicBezTo>
                  <a:cubicBezTo>
                    <a:pt x="464" y="721"/>
                    <a:pt x="638" y="652"/>
                    <a:pt x="773" y="538"/>
                  </a:cubicBezTo>
                  <a:close/>
                </a:path>
              </a:pathLst>
            </a:custGeom>
            <a:solidFill>
              <a:schemeClr val="accent1">
                <a:lumMod val="60000"/>
                <a:lumOff val="40000"/>
              </a:schemeClr>
            </a:solidFill>
            <a:ln w="14351" cap="flat">
              <a:solidFill>
                <a:srgbClr val="FFFFFF"/>
              </a:solidFill>
              <a:prstDash val="solid"/>
              <a:miter lim="800000"/>
              <a:headEnd/>
              <a:tailEnd/>
            </a:ln>
          </p:spPr>
          <p:txBody>
            <a:bodyPr/>
            <a:lstStyle/>
            <a:p>
              <a:endParaRPr lang="en-GB" dirty="0"/>
            </a:p>
          </p:txBody>
        </p:sp>
        <p:sp>
          <p:nvSpPr>
            <p:cNvPr id="70" name="Freeform 11"/>
            <p:cNvSpPr>
              <a:spLocks/>
            </p:cNvSpPr>
            <p:nvPr/>
          </p:nvSpPr>
          <p:spPr bwMode="auto">
            <a:xfrm>
              <a:off x="2880" y="1365"/>
              <a:ext cx="1826" cy="1703"/>
            </a:xfrm>
            <a:custGeom>
              <a:avLst/>
              <a:gdLst>
                <a:gd name="T0" fmla="*/ 3600 w 773"/>
                <a:gd name="T1" fmla="*/ 0 h 721"/>
                <a:gd name="T2" fmla="*/ 0 w 773"/>
                <a:gd name="T3" fmla="*/ 7091 h 721"/>
                <a:gd name="T4" fmla="*/ 6591 w 773"/>
                <a:gd name="T5" fmla="*/ 9500 h 721"/>
                <a:gd name="T6" fmla="*/ 10188 w 773"/>
                <a:gd name="T7" fmla="*/ 8843 h 721"/>
                <a:gd name="T8" fmla="*/ 3600 w 773"/>
                <a:gd name="T9" fmla="*/ 0 h 721"/>
                <a:gd name="T10" fmla="*/ 0 60000 65536"/>
                <a:gd name="T11" fmla="*/ 0 60000 65536"/>
                <a:gd name="T12" fmla="*/ 0 60000 65536"/>
                <a:gd name="T13" fmla="*/ 0 60000 65536"/>
                <a:gd name="T14" fmla="*/ 0 60000 65536"/>
                <a:gd name="T15" fmla="*/ 0 w 773"/>
                <a:gd name="T16" fmla="*/ 0 h 721"/>
                <a:gd name="T17" fmla="*/ 773 w 773"/>
                <a:gd name="T18" fmla="*/ 721 h 721"/>
              </a:gdLst>
              <a:ahLst/>
              <a:cxnLst>
                <a:cxn ang="T10">
                  <a:pos x="T0" y="T1"/>
                </a:cxn>
                <a:cxn ang="T11">
                  <a:pos x="T2" y="T3"/>
                </a:cxn>
                <a:cxn ang="T12">
                  <a:pos x="T4" y="T5"/>
                </a:cxn>
                <a:cxn ang="T13">
                  <a:pos x="T6" y="T7"/>
                </a:cxn>
                <a:cxn ang="T14">
                  <a:pos x="T8" y="T9"/>
                </a:cxn>
              </a:cxnLst>
              <a:rect l="T15" t="T16" r="T17" b="T18"/>
              <a:pathLst>
                <a:path w="773" h="721">
                  <a:moveTo>
                    <a:pt x="273" y="0"/>
                  </a:moveTo>
                  <a:cubicBezTo>
                    <a:pt x="258" y="216"/>
                    <a:pt x="155" y="407"/>
                    <a:pt x="0" y="538"/>
                  </a:cubicBezTo>
                  <a:cubicBezTo>
                    <a:pt x="135" y="652"/>
                    <a:pt x="309" y="721"/>
                    <a:pt x="500" y="721"/>
                  </a:cubicBezTo>
                  <a:cubicBezTo>
                    <a:pt x="596" y="721"/>
                    <a:pt x="688" y="703"/>
                    <a:pt x="773" y="671"/>
                  </a:cubicBezTo>
                  <a:cubicBezTo>
                    <a:pt x="752" y="363"/>
                    <a:pt x="550" y="105"/>
                    <a:pt x="273" y="0"/>
                  </a:cubicBezTo>
                  <a:close/>
                </a:path>
              </a:pathLst>
            </a:custGeom>
            <a:solidFill>
              <a:schemeClr val="accent1">
                <a:lumMod val="60000"/>
                <a:lumOff val="40000"/>
              </a:schemeClr>
            </a:solidFill>
            <a:ln w="14351" cap="flat">
              <a:solidFill>
                <a:srgbClr val="FFFFFF"/>
              </a:solidFill>
              <a:prstDash val="solid"/>
              <a:miter lim="800000"/>
              <a:headEnd/>
              <a:tailEnd/>
            </a:ln>
          </p:spPr>
          <p:txBody>
            <a:bodyPr/>
            <a:lstStyle/>
            <a:p>
              <a:endParaRPr lang="en-GB" dirty="0"/>
            </a:p>
          </p:txBody>
        </p:sp>
        <p:sp>
          <p:nvSpPr>
            <p:cNvPr id="71" name="Freeform 12"/>
            <p:cNvSpPr>
              <a:spLocks/>
            </p:cNvSpPr>
            <p:nvPr/>
          </p:nvSpPr>
          <p:spPr bwMode="auto">
            <a:xfrm>
              <a:off x="2235" y="1249"/>
              <a:ext cx="1290" cy="1386"/>
            </a:xfrm>
            <a:custGeom>
              <a:avLst/>
              <a:gdLst>
                <a:gd name="T0" fmla="*/ 0 w 546"/>
                <a:gd name="T1" fmla="*/ 647 h 587"/>
                <a:gd name="T2" fmla="*/ 3601 w 546"/>
                <a:gd name="T3" fmla="*/ 7728 h 587"/>
                <a:gd name="T4" fmla="*/ 7201 w 546"/>
                <a:gd name="T5" fmla="*/ 647 h 587"/>
                <a:gd name="T6" fmla="*/ 3601 w 546"/>
                <a:gd name="T7" fmla="*/ 0 h 587"/>
                <a:gd name="T8" fmla="*/ 0 w 546"/>
                <a:gd name="T9" fmla="*/ 647 h 587"/>
                <a:gd name="T10" fmla="*/ 0 60000 65536"/>
                <a:gd name="T11" fmla="*/ 0 60000 65536"/>
                <a:gd name="T12" fmla="*/ 0 60000 65536"/>
                <a:gd name="T13" fmla="*/ 0 60000 65536"/>
                <a:gd name="T14" fmla="*/ 0 60000 65536"/>
                <a:gd name="T15" fmla="*/ 0 w 546"/>
                <a:gd name="T16" fmla="*/ 0 h 587"/>
                <a:gd name="T17" fmla="*/ 546 w 546"/>
                <a:gd name="T18" fmla="*/ 587 h 587"/>
              </a:gdLst>
              <a:ahLst/>
              <a:cxnLst>
                <a:cxn ang="T10">
                  <a:pos x="T0" y="T1"/>
                </a:cxn>
                <a:cxn ang="T11">
                  <a:pos x="T2" y="T3"/>
                </a:cxn>
                <a:cxn ang="T12">
                  <a:pos x="T4" y="T5"/>
                </a:cxn>
                <a:cxn ang="T13">
                  <a:pos x="T6" y="T7"/>
                </a:cxn>
                <a:cxn ang="T14">
                  <a:pos x="T8" y="T9"/>
                </a:cxn>
              </a:cxnLst>
              <a:rect l="T15" t="T16" r="T17" b="T18"/>
              <a:pathLst>
                <a:path w="546" h="587">
                  <a:moveTo>
                    <a:pt x="0" y="49"/>
                  </a:moveTo>
                  <a:cubicBezTo>
                    <a:pt x="15" y="265"/>
                    <a:pt x="118" y="456"/>
                    <a:pt x="273" y="587"/>
                  </a:cubicBezTo>
                  <a:cubicBezTo>
                    <a:pt x="428" y="456"/>
                    <a:pt x="531" y="265"/>
                    <a:pt x="546" y="49"/>
                  </a:cubicBezTo>
                  <a:cubicBezTo>
                    <a:pt x="461" y="17"/>
                    <a:pt x="369" y="0"/>
                    <a:pt x="273" y="0"/>
                  </a:cubicBezTo>
                  <a:cubicBezTo>
                    <a:pt x="177" y="0"/>
                    <a:pt x="85" y="17"/>
                    <a:pt x="0" y="49"/>
                  </a:cubicBezTo>
                  <a:close/>
                </a:path>
              </a:pathLst>
            </a:custGeom>
            <a:solidFill>
              <a:schemeClr val="accent1"/>
            </a:solidFill>
            <a:ln w="14351" cap="flat">
              <a:solidFill>
                <a:srgbClr val="FFFFFF"/>
              </a:solidFill>
              <a:prstDash val="solid"/>
              <a:miter lim="800000"/>
              <a:headEnd/>
              <a:tailEnd/>
            </a:ln>
          </p:spPr>
          <p:txBody>
            <a:bodyPr/>
            <a:lstStyle/>
            <a:p>
              <a:endParaRPr lang="en-GB" dirty="0"/>
            </a:p>
          </p:txBody>
        </p:sp>
      </p:gr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a:t>
            </a:fld>
            <a:endParaRPr lang="en-GB" dirty="0"/>
          </a:p>
        </p:txBody>
      </p:sp>
      <p:grpSp>
        <p:nvGrpSpPr>
          <p:cNvPr id="5" name="Group 33"/>
          <p:cNvGrpSpPr>
            <a:grpSpLocks/>
          </p:cNvGrpSpPr>
          <p:nvPr/>
        </p:nvGrpSpPr>
        <p:grpSpPr bwMode="auto">
          <a:xfrm>
            <a:off x="6261404" y="1908423"/>
            <a:ext cx="3981840" cy="3981840"/>
            <a:chOff x="671" y="890"/>
            <a:chExt cx="3039" cy="3039"/>
          </a:xfrm>
        </p:grpSpPr>
        <p:sp>
          <p:nvSpPr>
            <p:cNvPr id="56" name="_s1034"/>
            <p:cNvSpPr>
              <a:spLocks noChangeArrowheads="1" noTextEdit="1"/>
            </p:cNvSpPr>
            <p:nvPr>
              <p:custDataLst>
                <p:tags r:id="rId2"/>
              </p:custDataLst>
            </p:nvPr>
          </p:nvSpPr>
          <p:spPr bwMode="gray">
            <a:xfrm>
              <a:off x="1282" y="2115"/>
              <a:ext cx="1814" cy="1814"/>
            </a:xfrm>
            <a:prstGeom prst="ellipse">
              <a:avLst/>
            </a:prstGeom>
            <a:solidFill>
              <a:srgbClr val="EB8C00"/>
            </a:solidFill>
            <a:ln w="6350">
              <a:no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57" name="_s1036"/>
            <p:cNvSpPr>
              <a:spLocks noChangeArrowheads="1" noTextEdit="1"/>
            </p:cNvSpPr>
            <p:nvPr>
              <p:custDataLst>
                <p:tags r:id="rId3"/>
              </p:custDataLst>
            </p:nvPr>
          </p:nvSpPr>
          <p:spPr bwMode="gray">
            <a:xfrm>
              <a:off x="671" y="1503"/>
              <a:ext cx="1814" cy="1814"/>
            </a:xfrm>
            <a:prstGeom prst="ellipse">
              <a:avLst/>
            </a:prstGeom>
            <a:solidFill>
              <a:schemeClr val="accent1">
                <a:lumMod val="20000"/>
                <a:lumOff val="80000"/>
              </a:schemeClr>
            </a:solidFill>
            <a:ln w="6350">
              <a:no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58" name="_s1028"/>
            <p:cNvSpPr>
              <a:spLocks noChangeArrowheads="1" noTextEdit="1"/>
            </p:cNvSpPr>
            <p:nvPr>
              <p:custDataLst>
                <p:tags r:id="rId4"/>
              </p:custDataLst>
            </p:nvPr>
          </p:nvSpPr>
          <p:spPr bwMode="auto">
            <a:xfrm>
              <a:off x="1288" y="890"/>
              <a:ext cx="1814" cy="1814"/>
            </a:xfrm>
            <a:prstGeom prst="ellipse">
              <a:avLst/>
            </a:prstGeom>
            <a:solidFill>
              <a:schemeClr val="accent1"/>
            </a:solidFill>
            <a:ln w="6350" algn="ctr">
              <a:noFill/>
              <a:round/>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59" name="_s1030"/>
            <p:cNvSpPr>
              <a:spLocks noChangeArrowheads="1" noTextEdit="1"/>
            </p:cNvSpPr>
            <p:nvPr>
              <p:custDataLst>
                <p:tags r:id="rId5"/>
              </p:custDataLst>
            </p:nvPr>
          </p:nvSpPr>
          <p:spPr bwMode="gray">
            <a:xfrm>
              <a:off x="1896" y="1503"/>
              <a:ext cx="1814" cy="1814"/>
            </a:xfrm>
            <a:prstGeom prst="ellipse">
              <a:avLst/>
            </a:prstGeom>
            <a:solidFill>
              <a:schemeClr val="accent2">
                <a:lumMod val="20000"/>
                <a:lumOff val="80000"/>
              </a:schemeClr>
            </a:solidFill>
            <a:ln w="6350">
              <a:no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grpSp>
          <p:nvGrpSpPr>
            <p:cNvPr id="6" name="Group 10"/>
            <p:cNvGrpSpPr>
              <a:grpSpLocks/>
            </p:cNvGrpSpPr>
            <p:nvPr/>
          </p:nvGrpSpPr>
          <p:grpSpPr bwMode="auto">
            <a:xfrm>
              <a:off x="1283" y="1502"/>
              <a:ext cx="1815" cy="1815"/>
              <a:chOff x="1283" y="1502"/>
              <a:chExt cx="1815" cy="1815"/>
            </a:xfrm>
          </p:grpSpPr>
          <p:sp>
            <p:nvSpPr>
              <p:cNvPr id="129" name="Freeform 11"/>
              <p:cNvSpPr>
                <a:spLocks/>
              </p:cNvSpPr>
              <p:nvPr/>
            </p:nvSpPr>
            <p:spPr bwMode="auto">
              <a:xfrm>
                <a:off x="1283" y="1502"/>
                <a:ext cx="907" cy="909"/>
              </a:xfrm>
              <a:custGeom>
                <a:avLst/>
                <a:gdLst>
                  <a:gd name="T0" fmla="*/ 36 w 907"/>
                  <a:gd name="T1" fmla="*/ 39 h 909"/>
                  <a:gd name="T2" fmla="*/ 17 w 907"/>
                  <a:gd name="T3" fmla="*/ 118 h 909"/>
                  <a:gd name="T4" fmla="*/ 1 w 907"/>
                  <a:gd name="T5" fmla="*/ 237 h 909"/>
                  <a:gd name="T6" fmla="*/ 0 w 907"/>
                  <a:gd name="T7" fmla="*/ 343 h 909"/>
                  <a:gd name="T8" fmla="*/ 17 w 907"/>
                  <a:gd name="T9" fmla="*/ 482 h 909"/>
                  <a:gd name="T10" fmla="*/ 48 w 907"/>
                  <a:gd name="T11" fmla="*/ 592 h 909"/>
                  <a:gd name="T12" fmla="*/ 75 w 907"/>
                  <a:gd name="T13" fmla="*/ 654 h 909"/>
                  <a:gd name="T14" fmla="*/ 104 w 907"/>
                  <a:gd name="T15" fmla="*/ 715 h 909"/>
                  <a:gd name="T16" fmla="*/ 133 w 907"/>
                  <a:gd name="T17" fmla="*/ 764 h 909"/>
                  <a:gd name="T18" fmla="*/ 151 w 907"/>
                  <a:gd name="T19" fmla="*/ 796 h 909"/>
                  <a:gd name="T20" fmla="*/ 175 w 907"/>
                  <a:gd name="T21" fmla="*/ 827 h 909"/>
                  <a:gd name="T22" fmla="*/ 198 w 907"/>
                  <a:gd name="T23" fmla="*/ 863 h 909"/>
                  <a:gd name="T24" fmla="*/ 238 w 907"/>
                  <a:gd name="T25" fmla="*/ 909 h 909"/>
                  <a:gd name="T26" fmla="*/ 294 w 907"/>
                  <a:gd name="T27" fmla="*/ 853 h 909"/>
                  <a:gd name="T28" fmla="*/ 348 w 907"/>
                  <a:gd name="T29" fmla="*/ 808 h 909"/>
                  <a:gd name="T30" fmla="*/ 393 w 907"/>
                  <a:gd name="T31" fmla="*/ 774 h 909"/>
                  <a:gd name="T32" fmla="*/ 441 w 907"/>
                  <a:gd name="T33" fmla="*/ 742 h 909"/>
                  <a:gd name="T34" fmla="*/ 498 w 907"/>
                  <a:gd name="T35" fmla="*/ 712 h 909"/>
                  <a:gd name="T36" fmla="*/ 547 w 907"/>
                  <a:gd name="T37" fmla="*/ 687 h 909"/>
                  <a:gd name="T38" fmla="*/ 588 w 907"/>
                  <a:gd name="T39" fmla="*/ 670 h 909"/>
                  <a:gd name="T40" fmla="*/ 652 w 907"/>
                  <a:gd name="T41" fmla="*/ 649 h 909"/>
                  <a:gd name="T42" fmla="*/ 685 w 907"/>
                  <a:gd name="T43" fmla="*/ 549 h 909"/>
                  <a:gd name="T44" fmla="*/ 723 w 907"/>
                  <a:gd name="T45" fmla="*/ 471 h 909"/>
                  <a:gd name="T46" fmla="*/ 756 w 907"/>
                  <a:gd name="T47" fmla="*/ 418 h 909"/>
                  <a:gd name="T48" fmla="*/ 822 w 907"/>
                  <a:gd name="T49" fmla="*/ 328 h 909"/>
                  <a:gd name="T50" fmla="*/ 907 w 907"/>
                  <a:gd name="T51" fmla="*/ 237 h 909"/>
                  <a:gd name="T52" fmla="*/ 855 w 907"/>
                  <a:gd name="T53" fmla="*/ 195 h 909"/>
                  <a:gd name="T54" fmla="*/ 795 w 907"/>
                  <a:gd name="T55" fmla="*/ 151 h 909"/>
                  <a:gd name="T56" fmla="*/ 742 w 907"/>
                  <a:gd name="T57" fmla="*/ 120 h 909"/>
                  <a:gd name="T58" fmla="*/ 697 w 907"/>
                  <a:gd name="T59" fmla="*/ 93 h 909"/>
                  <a:gd name="T60" fmla="*/ 648 w 907"/>
                  <a:gd name="T61" fmla="*/ 72 h 909"/>
                  <a:gd name="T62" fmla="*/ 574 w 907"/>
                  <a:gd name="T63" fmla="*/ 43 h 909"/>
                  <a:gd name="T64" fmla="*/ 499 w 907"/>
                  <a:gd name="T65" fmla="*/ 24 h 909"/>
                  <a:gd name="T66" fmla="*/ 439 w 907"/>
                  <a:gd name="T67" fmla="*/ 12 h 909"/>
                  <a:gd name="T68" fmla="*/ 367 w 907"/>
                  <a:gd name="T69" fmla="*/ 4 h 909"/>
                  <a:gd name="T70" fmla="*/ 301 w 907"/>
                  <a:gd name="T71" fmla="*/ 0 h 909"/>
                  <a:gd name="T72" fmla="*/ 226 w 907"/>
                  <a:gd name="T73" fmla="*/ 3 h 909"/>
                  <a:gd name="T74" fmla="*/ 129 w 907"/>
                  <a:gd name="T75" fmla="*/ 16 h 909"/>
                  <a:gd name="T76" fmla="*/ 36 w 907"/>
                  <a:gd name="T77" fmla="*/ 39 h 9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7"/>
                  <a:gd name="T118" fmla="*/ 0 h 909"/>
                  <a:gd name="T119" fmla="*/ 907 w 907"/>
                  <a:gd name="T120" fmla="*/ 909 h 9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7" h="909">
                    <a:moveTo>
                      <a:pt x="36" y="39"/>
                    </a:moveTo>
                    <a:lnTo>
                      <a:pt x="17" y="118"/>
                    </a:lnTo>
                    <a:lnTo>
                      <a:pt x="1" y="237"/>
                    </a:lnTo>
                    <a:lnTo>
                      <a:pt x="0" y="343"/>
                    </a:lnTo>
                    <a:lnTo>
                      <a:pt x="17" y="482"/>
                    </a:lnTo>
                    <a:lnTo>
                      <a:pt x="48" y="592"/>
                    </a:lnTo>
                    <a:lnTo>
                      <a:pt x="75" y="654"/>
                    </a:lnTo>
                    <a:lnTo>
                      <a:pt x="104" y="715"/>
                    </a:lnTo>
                    <a:lnTo>
                      <a:pt x="133" y="764"/>
                    </a:lnTo>
                    <a:lnTo>
                      <a:pt x="151" y="796"/>
                    </a:lnTo>
                    <a:lnTo>
                      <a:pt x="175" y="827"/>
                    </a:lnTo>
                    <a:lnTo>
                      <a:pt x="198" y="863"/>
                    </a:lnTo>
                    <a:lnTo>
                      <a:pt x="238" y="909"/>
                    </a:lnTo>
                    <a:lnTo>
                      <a:pt x="294" y="853"/>
                    </a:lnTo>
                    <a:lnTo>
                      <a:pt x="348" y="808"/>
                    </a:lnTo>
                    <a:lnTo>
                      <a:pt x="393" y="774"/>
                    </a:lnTo>
                    <a:lnTo>
                      <a:pt x="441" y="742"/>
                    </a:lnTo>
                    <a:lnTo>
                      <a:pt x="498" y="712"/>
                    </a:lnTo>
                    <a:lnTo>
                      <a:pt x="547" y="687"/>
                    </a:lnTo>
                    <a:lnTo>
                      <a:pt x="588" y="670"/>
                    </a:lnTo>
                    <a:lnTo>
                      <a:pt x="652" y="649"/>
                    </a:lnTo>
                    <a:lnTo>
                      <a:pt x="685" y="549"/>
                    </a:lnTo>
                    <a:lnTo>
                      <a:pt x="723" y="471"/>
                    </a:lnTo>
                    <a:lnTo>
                      <a:pt x="756" y="418"/>
                    </a:lnTo>
                    <a:lnTo>
                      <a:pt x="822" y="328"/>
                    </a:lnTo>
                    <a:lnTo>
                      <a:pt x="907" y="237"/>
                    </a:lnTo>
                    <a:lnTo>
                      <a:pt x="855" y="195"/>
                    </a:lnTo>
                    <a:lnTo>
                      <a:pt x="795" y="151"/>
                    </a:lnTo>
                    <a:lnTo>
                      <a:pt x="742" y="120"/>
                    </a:lnTo>
                    <a:lnTo>
                      <a:pt x="697" y="93"/>
                    </a:lnTo>
                    <a:lnTo>
                      <a:pt x="648" y="72"/>
                    </a:lnTo>
                    <a:lnTo>
                      <a:pt x="574" y="43"/>
                    </a:lnTo>
                    <a:lnTo>
                      <a:pt x="499" y="24"/>
                    </a:lnTo>
                    <a:lnTo>
                      <a:pt x="439" y="12"/>
                    </a:lnTo>
                    <a:lnTo>
                      <a:pt x="367" y="4"/>
                    </a:lnTo>
                    <a:lnTo>
                      <a:pt x="301" y="0"/>
                    </a:lnTo>
                    <a:lnTo>
                      <a:pt x="226" y="3"/>
                    </a:lnTo>
                    <a:lnTo>
                      <a:pt x="129" y="16"/>
                    </a:lnTo>
                    <a:lnTo>
                      <a:pt x="36" y="39"/>
                    </a:lnTo>
                    <a:close/>
                  </a:path>
                </a:pathLst>
              </a:custGeom>
              <a:solidFill>
                <a:schemeClr val="tx2">
                  <a:lumMod val="60000"/>
                  <a:lumOff val="40000"/>
                </a:schemeClr>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130" name="Freeform 12"/>
              <p:cNvSpPr>
                <a:spLocks/>
              </p:cNvSpPr>
              <p:nvPr/>
            </p:nvSpPr>
            <p:spPr bwMode="auto">
              <a:xfrm flipH="1">
                <a:off x="2191" y="1502"/>
                <a:ext cx="907" cy="909"/>
              </a:xfrm>
              <a:custGeom>
                <a:avLst/>
                <a:gdLst>
                  <a:gd name="T0" fmla="*/ 36 w 907"/>
                  <a:gd name="T1" fmla="*/ 39 h 909"/>
                  <a:gd name="T2" fmla="*/ 17 w 907"/>
                  <a:gd name="T3" fmla="*/ 118 h 909"/>
                  <a:gd name="T4" fmla="*/ 1 w 907"/>
                  <a:gd name="T5" fmla="*/ 237 h 909"/>
                  <a:gd name="T6" fmla="*/ 0 w 907"/>
                  <a:gd name="T7" fmla="*/ 343 h 909"/>
                  <a:gd name="T8" fmla="*/ 17 w 907"/>
                  <a:gd name="T9" fmla="*/ 482 h 909"/>
                  <a:gd name="T10" fmla="*/ 48 w 907"/>
                  <a:gd name="T11" fmla="*/ 592 h 909"/>
                  <a:gd name="T12" fmla="*/ 75 w 907"/>
                  <a:gd name="T13" fmla="*/ 654 h 909"/>
                  <a:gd name="T14" fmla="*/ 104 w 907"/>
                  <a:gd name="T15" fmla="*/ 715 h 909"/>
                  <a:gd name="T16" fmla="*/ 133 w 907"/>
                  <a:gd name="T17" fmla="*/ 764 h 909"/>
                  <a:gd name="T18" fmla="*/ 151 w 907"/>
                  <a:gd name="T19" fmla="*/ 796 h 909"/>
                  <a:gd name="T20" fmla="*/ 175 w 907"/>
                  <a:gd name="T21" fmla="*/ 827 h 909"/>
                  <a:gd name="T22" fmla="*/ 198 w 907"/>
                  <a:gd name="T23" fmla="*/ 863 h 909"/>
                  <a:gd name="T24" fmla="*/ 238 w 907"/>
                  <a:gd name="T25" fmla="*/ 909 h 909"/>
                  <a:gd name="T26" fmla="*/ 294 w 907"/>
                  <a:gd name="T27" fmla="*/ 853 h 909"/>
                  <a:gd name="T28" fmla="*/ 348 w 907"/>
                  <a:gd name="T29" fmla="*/ 808 h 909"/>
                  <a:gd name="T30" fmla="*/ 393 w 907"/>
                  <a:gd name="T31" fmla="*/ 774 h 909"/>
                  <a:gd name="T32" fmla="*/ 441 w 907"/>
                  <a:gd name="T33" fmla="*/ 742 h 909"/>
                  <a:gd name="T34" fmla="*/ 498 w 907"/>
                  <a:gd name="T35" fmla="*/ 712 h 909"/>
                  <a:gd name="T36" fmla="*/ 547 w 907"/>
                  <a:gd name="T37" fmla="*/ 687 h 909"/>
                  <a:gd name="T38" fmla="*/ 588 w 907"/>
                  <a:gd name="T39" fmla="*/ 670 h 909"/>
                  <a:gd name="T40" fmla="*/ 652 w 907"/>
                  <a:gd name="T41" fmla="*/ 649 h 909"/>
                  <a:gd name="T42" fmla="*/ 685 w 907"/>
                  <a:gd name="T43" fmla="*/ 549 h 909"/>
                  <a:gd name="T44" fmla="*/ 723 w 907"/>
                  <a:gd name="T45" fmla="*/ 471 h 909"/>
                  <a:gd name="T46" fmla="*/ 756 w 907"/>
                  <a:gd name="T47" fmla="*/ 418 h 909"/>
                  <a:gd name="T48" fmla="*/ 822 w 907"/>
                  <a:gd name="T49" fmla="*/ 328 h 909"/>
                  <a:gd name="T50" fmla="*/ 907 w 907"/>
                  <a:gd name="T51" fmla="*/ 237 h 909"/>
                  <a:gd name="T52" fmla="*/ 855 w 907"/>
                  <a:gd name="T53" fmla="*/ 195 h 909"/>
                  <a:gd name="T54" fmla="*/ 795 w 907"/>
                  <a:gd name="T55" fmla="*/ 151 h 909"/>
                  <a:gd name="T56" fmla="*/ 742 w 907"/>
                  <a:gd name="T57" fmla="*/ 120 h 909"/>
                  <a:gd name="T58" fmla="*/ 697 w 907"/>
                  <a:gd name="T59" fmla="*/ 93 h 909"/>
                  <a:gd name="T60" fmla="*/ 648 w 907"/>
                  <a:gd name="T61" fmla="*/ 72 h 909"/>
                  <a:gd name="T62" fmla="*/ 574 w 907"/>
                  <a:gd name="T63" fmla="*/ 43 h 909"/>
                  <a:gd name="T64" fmla="*/ 499 w 907"/>
                  <a:gd name="T65" fmla="*/ 24 h 909"/>
                  <a:gd name="T66" fmla="*/ 439 w 907"/>
                  <a:gd name="T67" fmla="*/ 12 h 909"/>
                  <a:gd name="T68" fmla="*/ 367 w 907"/>
                  <a:gd name="T69" fmla="*/ 4 h 909"/>
                  <a:gd name="T70" fmla="*/ 301 w 907"/>
                  <a:gd name="T71" fmla="*/ 0 h 909"/>
                  <a:gd name="T72" fmla="*/ 226 w 907"/>
                  <a:gd name="T73" fmla="*/ 3 h 909"/>
                  <a:gd name="T74" fmla="*/ 129 w 907"/>
                  <a:gd name="T75" fmla="*/ 16 h 909"/>
                  <a:gd name="T76" fmla="*/ 36 w 907"/>
                  <a:gd name="T77" fmla="*/ 39 h 9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7"/>
                  <a:gd name="T118" fmla="*/ 0 h 909"/>
                  <a:gd name="T119" fmla="*/ 907 w 907"/>
                  <a:gd name="T120" fmla="*/ 909 h 9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7" h="909">
                    <a:moveTo>
                      <a:pt x="36" y="39"/>
                    </a:moveTo>
                    <a:lnTo>
                      <a:pt x="17" y="118"/>
                    </a:lnTo>
                    <a:lnTo>
                      <a:pt x="1" y="237"/>
                    </a:lnTo>
                    <a:lnTo>
                      <a:pt x="0" y="343"/>
                    </a:lnTo>
                    <a:lnTo>
                      <a:pt x="17" y="482"/>
                    </a:lnTo>
                    <a:lnTo>
                      <a:pt x="48" y="592"/>
                    </a:lnTo>
                    <a:lnTo>
                      <a:pt x="75" y="654"/>
                    </a:lnTo>
                    <a:lnTo>
                      <a:pt x="104" y="715"/>
                    </a:lnTo>
                    <a:lnTo>
                      <a:pt x="133" y="764"/>
                    </a:lnTo>
                    <a:lnTo>
                      <a:pt x="151" y="796"/>
                    </a:lnTo>
                    <a:lnTo>
                      <a:pt x="175" y="827"/>
                    </a:lnTo>
                    <a:lnTo>
                      <a:pt x="198" y="863"/>
                    </a:lnTo>
                    <a:lnTo>
                      <a:pt x="238" y="909"/>
                    </a:lnTo>
                    <a:lnTo>
                      <a:pt x="294" y="853"/>
                    </a:lnTo>
                    <a:lnTo>
                      <a:pt x="348" y="808"/>
                    </a:lnTo>
                    <a:lnTo>
                      <a:pt x="393" y="774"/>
                    </a:lnTo>
                    <a:lnTo>
                      <a:pt x="441" y="742"/>
                    </a:lnTo>
                    <a:lnTo>
                      <a:pt x="498" y="712"/>
                    </a:lnTo>
                    <a:lnTo>
                      <a:pt x="547" y="687"/>
                    </a:lnTo>
                    <a:lnTo>
                      <a:pt x="588" y="670"/>
                    </a:lnTo>
                    <a:lnTo>
                      <a:pt x="652" y="649"/>
                    </a:lnTo>
                    <a:lnTo>
                      <a:pt x="685" y="549"/>
                    </a:lnTo>
                    <a:lnTo>
                      <a:pt x="723" y="471"/>
                    </a:lnTo>
                    <a:lnTo>
                      <a:pt x="756" y="418"/>
                    </a:lnTo>
                    <a:lnTo>
                      <a:pt x="822" y="328"/>
                    </a:lnTo>
                    <a:lnTo>
                      <a:pt x="907" y="237"/>
                    </a:lnTo>
                    <a:lnTo>
                      <a:pt x="855" y="195"/>
                    </a:lnTo>
                    <a:lnTo>
                      <a:pt x="795" y="151"/>
                    </a:lnTo>
                    <a:lnTo>
                      <a:pt x="742" y="120"/>
                    </a:lnTo>
                    <a:lnTo>
                      <a:pt x="697" y="93"/>
                    </a:lnTo>
                    <a:lnTo>
                      <a:pt x="648" y="72"/>
                    </a:lnTo>
                    <a:lnTo>
                      <a:pt x="574" y="43"/>
                    </a:lnTo>
                    <a:lnTo>
                      <a:pt x="499" y="24"/>
                    </a:lnTo>
                    <a:lnTo>
                      <a:pt x="439" y="12"/>
                    </a:lnTo>
                    <a:lnTo>
                      <a:pt x="367" y="4"/>
                    </a:lnTo>
                    <a:lnTo>
                      <a:pt x="301" y="0"/>
                    </a:lnTo>
                    <a:lnTo>
                      <a:pt x="226" y="3"/>
                    </a:lnTo>
                    <a:lnTo>
                      <a:pt x="129" y="16"/>
                    </a:lnTo>
                    <a:lnTo>
                      <a:pt x="36" y="39"/>
                    </a:lnTo>
                    <a:close/>
                  </a:path>
                </a:pathLst>
              </a:custGeom>
              <a:solidFill>
                <a:schemeClr val="tx2">
                  <a:lumMod val="60000"/>
                  <a:lumOff val="40000"/>
                </a:schemeClr>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131" name="Freeform 13"/>
              <p:cNvSpPr>
                <a:spLocks/>
              </p:cNvSpPr>
              <p:nvPr/>
            </p:nvSpPr>
            <p:spPr bwMode="auto">
              <a:xfrm flipV="1">
                <a:off x="1283" y="2408"/>
                <a:ext cx="907" cy="909"/>
              </a:xfrm>
              <a:custGeom>
                <a:avLst/>
                <a:gdLst>
                  <a:gd name="T0" fmla="*/ 36 w 907"/>
                  <a:gd name="T1" fmla="*/ 39 h 909"/>
                  <a:gd name="T2" fmla="*/ 17 w 907"/>
                  <a:gd name="T3" fmla="*/ 118 h 909"/>
                  <a:gd name="T4" fmla="*/ 1 w 907"/>
                  <a:gd name="T5" fmla="*/ 237 h 909"/>
                  <a:gd name="T6" fmla="*/ 0 w 907"/>
                  <a:gd name="T7" fmla="*/ 343 h 909"/>
                  <a:gd name="T8" fmla="*/ 17 w 907"/>
                  <a:gd name="T9" fmla="*/ 482 h 909"/>
                  <a:gd name="T10" fmla="*/ 48 w 907"/>
                  <a:gd name="T11" fmla="*/ 592 h 909"/>
                  <a:gd name="T12" fmla="*/ 75 w 907"/>
                  <a:gd name="T13" fmla="*/ 654 h 909"/>
                  <a:gd name="T14" fmla="*/ 104 w 907"/>
                  <a:gd name="T15" fmla="*/ 715 h 909"/>
                  <a:gd name="T16" fmla="*/ 133 w 907"/>
                  <a:gd name="T17" fmla="*/ 764 h 909"/>
                  <a:gd name="T18" fmla="*/ 151 w 907"/>
                  <a:gd name="T19" fmla="*/ 796 h 909"/>
                  <a:gd name="T20" fmla="*/ 175 w 907"/>
                  <a:gd name="T21" fmla="*/ 827 h 909"/>
                  <a:gd name="T22" fmla="*/ 198 w 907"/>
                  <a:gd name="T23" fmla="*/ 863 h 909"/>
                  <a:gd name="T24" fmla="*/ 238 w 907"/>
                  <a:gd name="T25" fmla="*/ 909 h 909"/>
                  <a:gd name="T26" fmla="*/ 294 w 907"/>
                  <a:gd name="T27" fmla="*/ 853 h 909"/>
                  <a:gd name="T28" fmla="*/ 348 w 907"/>
                  <a:gd name="T29" fmla="*/ 808 h 909"/>
                  <a:gd name="T30" fmla="*/ 393 w 907"/>
                  <a:gd name="T31" fmla="*/ 774 h 909"/>
                  <a:gd name="T32" fmla="*/ 441 w 907"/>
                  <a:gd name="T33" fmla="*/ 742 h 909"/>
                  <a:gd name="T34" fmla="*/ 498 w 907"/>
                  <a:gd name="T35" fmla="*/ 712 h 909"/>
                  <a:gd name="T36" fmla="*/ 547 w 907"/>
                  <a:gd name="T37" fmla="*/ 687 h 909"/>
                  <a:gd name="T38" fmla="*/ 588 w 907"/>
                  <a:gd name="T39" fmla="*/ 670 h 909"/>
                  <a:gd name="T40" fmla="*/ 652 w 907"/>
                  <a:gd name="T41" fmla="*/ 649 h 909"/>
                  <a:gd name="T42" fmla="*/ 685 w 907"/>
                  <a:gd name="T43" fmla="*/ 549 h 909"/>
                  <a:gd name="T44" fmla="*/ 723 w 907"/>
                  <a:gd name="T45" fmla="*/ 471 h 909"/>
                  <a:gd name="T46" fmla="*/ 756 w 907"/>
                  <a:gd name="T47" fmla="*/ 418 h 909"/>
                  <a:gd name="T48" fmla="*/ 822 w 907"/>
                  <a:gd name="T49" fmla="*/ 328 h 909"/>
                  <a:gd name="T50" fmla="*/ 907 w 907"/>
                  <a:gd name="T51" fmla="*/ 237 h 909"/>
                  <a:gd name="T52" fmla="*/ 855 w 907"/>
                  <a:gd name="T53" fmla="*/ 195 h 909"/>
                  <a:gd name="T54" fmla="*/ 795 w 907"/>
                  <a:gd name="T55" fmla="*/ 151 h 909"/>
                  <a:gd name="T56" fmla="*/ 742 w 907"/>
                  <a:gd name="T57" fmla="*/ 120 h 909"/>
                  <a:gd name="T58" fmla="*/ 697 w 907"/>
                  <a:gd name="T59" fmla="*/ 93 h 909"/>
                  <a:gd name="T60" fmla="*/ 648 w 907"/>
                  <a:gd name="T61" fmla="*/ 72 h 909"/>
                  <a:gd name="T62" fmla="*/ 574 w 907"/>
                  <a:gd name="T63" fmla="*/ 43 h 909"/>
                  <a:gd name="T64" fmla="*/ 499 w 907"/>
                  <a:gd name="T65" fmla="*/ 24 h 909"/>
                  <a:gd name="T66" fmla="*/ 439 w 907"/>
                  <a:gd name="T67" fmla="*/ 12 h 909"/>
                  <a:gd name="T68" fmla="*/ 367 w 907"/>
                  <a:gd name="T69" fmla="*/ 4 h 909"/>
                  <a:gd name="T70" fmla="*/ 301 w 907"/>
                  <a:gd name="T71" fmla="*/ 0 h 909"/>
                  <a:gd name="T72" fmla="*/ 226 w 907"/>
                  <a:gd name="T73" fmla="*/ 3 h 909"/>
                  <a:gd name="T74" fmla="*/ 129 w 907"/>
                  <a:gd name="T75" fmla="*/ 16 h 909"/>
                  <a:gd name="T76" fmla="*/ 36 w 907"/>
                  <a:gd name="T77" fmla="*/ 39 h 9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7"/>
                  <a:gd name="T118" fmla="*/ 0 h 909"/>
                  <a:gd name="T119" fmla="*/ 907 w 907"/>
                  <a:gd name="T120" fmla="*/ 909 h 9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7" h="909">
                    <a:moveTo>
                      <a:pt x="36" y="39"/>
                    </a:moveTo>
                    <a:lnTo>
                      <a:pt x="17" y="118"/>
                    </a:lnTo>
                    <a:lnTo>
                      <a:pt x="1" y="237"/>
                    </a:lnTo>
                    <a:lnTo>
                      <a:pt x="0" y="343"/>
                    </a:lnTo>
                    <a:lnTo>
                      <a:pt x="17" y="482"/>
                    </a:lnTo>
                    <a:lnTo>
                      <a:pt x="48" y="592"/>
                    </a:lnTo>
                    <a:lnTo>
                      <a:pt x="75" y="654"/>
                    </a:lnTo>
                    <a:lnTo>
                      <a:pt x="104" y="715"/>
                    </a:lnTo>
                    <a:lnTo>
                      <a:pt x="133" y="764"/>
                    </a:lnTo>
                    <a:lnTo>
                      <a:pt x="151" y="796"/>
                    </a:lnTo>
                    <a:lnTo>
                      <a:pt x="175" y="827"/>
                    </a:lnTo>
                    <a:lnTo>
                      <a:pt x="198" y="863"/>
                    </a:lnTo>
                    <a:lnTo>
                      <a:pt x="238" y="909"/>
                    </a:lnTo>
                    <a:lnTo>
                      <a:pt x="294" y="853"/>
                    </a:lnTo>
                    <a:lnTo>
                      <a:pt x="348" y="808"/>
                    </a:lnTo>
                    <a:lnTo>
                      <a:pt x="393" y="774"/>
                    </a:lnTo>
                    <a:lnTo>
                      <a:pt x="441" y="742"/>
                    </a:lnTo>
                    <a:lnTo>
                      <a:pt x="498" y="712"/>
                    </a:lnTo>
                    <a:lnTo>
                      <a:pt x="547" y="687"/>
                    </a:lnTo>
                    <a:lnTo>
                      <a:pt x="588" y="670"/>
                    </a:lnTo>
                    <a:lnTo>
                      <a:pt x="652" y="649"/>
                    </a:lnTo>
                    <a:lnTo>
                      <a:pt x="685" y="549"/>
                    </a:lnTo>
                    <a:lnTo>
                      <a:pt x="723" y="471"/>
                    </a:lnTo>
                    <a:lnTo>
                      <a:pt x="756" y="418"/>
                    </a:lnTo>
                    <a:lnTo>
                      <a:pt x="822" y="328"/>
                    </a:lnTo>
                    <a:lnTo>
                      <a:pt x="907" y="237"/>
                    </a:lnTo>
                    <a:lnTo>
                      <a:pt x="855" y="195"/>
                    </a:lnTo>
                    <a:lnTo>
                      <a:pt x="795" y="151"/>
                    </a:lnTo>
                    <a:lnTo>
                      <a:pt x="742" y="120"/>
                    </a:lnTo>
                    <a:lnTo>
                      <a:pt x="697" y="93"/>
                    </a:lnTo>
                    <a:lnTo>
                      <a:pt x="648" y="72"/>
                    </a:lnTo>
                    <a:lnTo>
                      <a:pt x="574" y="43"/>
                    </a:lnTo>
                    <a:lnTo>
                      <a:pt x="499" y="24"/>
                    </a:lnTo>
                    <a:lnTo>
                      <a:pt x="439" y="12"/>
                    </a:lnTo>
                    <a:lnTo>
                      <a:pt x="367" y="4"/>
                    </a:lnTo>
                    <a:lnTo>
                      <a:pt x="301" y="0"/>
                    </a:lnTo>
                    <a:lnTo>
                      <a:pt x="226" y="3"/>
                    </a:lnTo>
                    <a:lnTo>
                      <a:pt x="129" y="16"/>
                    </a:lnTo>
                    <a:lnTo>
                      <a:pt x="36" y="39"/>
                    </a:lnTo>
                    <a:close/>
                  </a:path>
                </a:pathLst>
              </a:custGeom>
              <a:solidFill>
                <a:schemeClr val="tx2">
                  <a:lumMod val="60000"/>
                  <a:lumOff val="40000"/>
                </a:schemeClr>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132" name="Freeform 14"/>
              <p:cNvSpPr>
                <a:spLocks/>
              </p:cNvSpPr>
              <p:nvPr/>
            </p:nvSpPr>
            <p:spPr bwMode="auto">
              <a:xfrm flipH="1" flipV="1">
                <a:off x="2191" y="2408"/>
                <a:ext cx="907" cy="909"/>
              </a:xfrm>
              <a:custGeom>
                <a:avLst/>
                <a:gdLst>
                  <a:gd name="T0" fmla="*/ 36 w 907"/>
                  <a:gd name="T1" fmla="*/ 39 h 909"/>
                  <a:gd name="T2" fmla="*/ 17 w 907"/>
                  <a:gd name="T3" fmla="*/ 118 h 909"/>
                  <a:gd name="T4" fmla="*/ 1 w 907"/>
                  <a:gd name="T5" fmla="*/ 237 h 909"/>
                  <a:gd name="T6" fmla="*/ 0 w 907"/>
                  <a:gd name="T7" fmla="*/ 343 h 909"/>
                  <a:gd name="T8" fmla="*/ 17 w 907"/>
                  <a:gd name="T9" fmla="*/ 482 h 909"/>
                  <a:gd name="T10" fmla="*/ 48 w 907"/>
                  <a:gd name="T11" fmla="*/ 592 h 909"/>
                  <a:gd name="T12" fmla="*/ 75 w 907"/>
                  <a:gd name="T13" fmla="*/ 654 h 909"/>
                  <a:gd name="T14" fmla="*/ 104 w 907"/>
                  <a:gd name="T15" fmla="*/ 715 h 909"/>
                  <a:gd name="T16" fmla="*/ 133 w 907"/>
                  <a:gd name="T17" fmla="*/ 764 h 909"/>
                  <a:gd name="T18" fmla="*/ 151 w 907"/>
                  <a:gd name="T19" fmla="*/ 796 h 909"/>
                  <a:gd name="T20" fmla="*/ 175 w 907"/>
                  <a:gd name="T21" fmla="*/ 827 h 909"/>
                  <a:gd name="T22" fmla="*/ 198 w 907"/>
                  <a:gd name="T23" fmla="*/ 863 h 909"/>
                  <a:gd name="T24" fmla="*/ 238 w 907"/>
                  <a:gd name="T25" fmla="*/ 909 h 909"/>
                  <a:gd name="T26" fmla="*/ 294 w 907"/>
                  <a:gd name="T27" fmla="*/ 853 h 909"/>
                  <a:gd name="T28" fmla="*/ 348 w 907"/>
                  <a:gd name="T29" fmla="*/ 808 h 909"/>
                  <a:gd name="T30" fmla="*/ 393 w 907"/>
                  <a:gd name="T31" fmla="*/ 774 h 909"/>
                  <a:gd name="T32" fmla="*/ 441 w 907"/>
                  <a:gd name="T33" fmla="*/ 742 h 909"/>
                  <a:gd name="T34" fmla="*/ 498 w 907"/>
                  <a:gd name="T35" fmla="*/ 712 h 909"/>
                  <a:gd name="T36" fmla="*/ 547 w 907"/>
                  <a:gd name="T37" fmla="*/ 687 h 909"/>
                  <a:gd name="T38" fmla="*/ 588 w 907"/>
                  <a:gd name="T39" fmla="*/ 670 h 909"/>
                  <a:gd name="T40" fmla="*/ 652 w 907"/>
                  <a:gd name="T41" fmla="*/ 649 h 909"/>
                  <a:gd name="T42" fmla="*/ 685 w 907"/>
                  <a:gd name="T43" fmla="*/ 549 h 909"/>
                  <a:gd name="T44" fmla="*/ 723 w 907"/>
                  <a:gd name="T45" fmla="*/ 471 h 909"/>
                  <a:gd name="T46" fmla="*/ 756 w 907"/>
                  <a:gd name="T47" fmla="*/ 418 h 909"/>
                  <a:gd name="T48" fmla="*/ 822 w 907"/>
                  <a:gd name="T49" fmla="*/ 328 h 909"/>
                  <a:gd name="T50" fmla="*/ 907 w 907"/>
                  <a:gd name="T51" fmla="*/ 237 h 909"/>
                  <a:gd name="T52" fmla="*/ 855 w 907"/>
                  <a:gd name="T53" fmla="*/ 195 h 909"/>
                  <a:gd name="T54" fmla="*/ 795 w 907"/>
                  <a:gd name="T55" fmla="*/ 151 h 909"/>
                  <a:gd name="T56" fmla="*/ 742 w 907"/>
                  <a:gd name="T57" fmla="*/ 120 h 909"/>
                  <a:gd name="T58" fmla="*/ 697 w 907"/>
                  <a:gd name="T59" fmla="*/ 93 h 909"/>
                  <a:gd name="T60" fmla="*/ 648 w 907"/>
                  <a:gd name="T61" fmla="*/ 72 h 909"/>
                  <a:gd name="T62" fmla="*/ 574 w 907"/>
                  <a:gd name="T63" fmla="*/ 43 h 909"/>
                  <a:gd name="T64" fmla="*/ 499 w 907"/>
                  <a:gd name="T65" fmla="*/ 24 h 909"/>
                  <a:gd name="T66" fmla="*/ 439 w 907"/>
                  <a:gd name="T67" fmla="*/ 12 h 909"/>
                  <a:gd name="T68" fmla="*/ 367 w 907"/>
                  <a:gd name="T69" fmla="*/ 4 h 909"/>
                  <a:gd name="T70" fmla="*/ 301 w 907"/>
                  <a:gd name="T71" fmla="*/ 0 h 909"/>
                  <a:gd name="T72" fmla="*/ 226 w 907"/>
                  <a:gd name="T73" fmla="*/ 3 h 909"/>
                  <a:gd name="T74" fmla="*/ 129 w 907"/>
                  <a:gd name="T75" fmla="*/ 16 h 909"/>
                  <a:gd name="T76" fmla="*/ 36 w 907"/>
                  <a:gd name="T77" fmla="*/ 39 h 9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07"/>
                  <a:gd name="T118" fmla="*/ 0 h 909"/>
                  <a:gd name="T119" fmla="*/ 907 w 907"/>
                  <a:gd name="T120" fmla="*/ 909 h 9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07" h="909">
                    <a:moveTo>
                      <a:pt x="36" y="39"/>
                    </a:moveTo>
                    <a:lnTo>
                      <a:pt x="17" y="118"/>
                    </a:lnTo>
                    <a:lnTo>
                      <a:pt x="1" y="237"/>
                    </a:lnTo>
                    <a:lnTo>
                      <a:pt x="0" y="343"/>
                    </a:lnTo>
                    <a:lnTo>
                      <a:pt x="17" y="482"/>
                    </a:lnTo>
                    <a:lnTo>
                      <a:pt x="48" y="592"/>
                    </a:lnTo>
                    <a:lnTo>
                      <a:pt x="75" y="654"/>
                    </a:lnTo>
                    <a:lnTo>
                      <a:pt x="104" y="715"/>
                    </a:lnTo>
                    <a:lnTo>
                      <a:pt x="133" y="764"/>
                    </a:lnTo>
                    <a:lnTo>
                      <a:pt x="151" y="796"/>
                    </a:lnTo>
                    <a:lnTo>
                      <a:pt x="175" y="827"/>
                    </a:lnTo>
                    <a:lnTo>
                      <a:pt x="198" y="863"/>
                    </a:lnTo>
                    <a:lnTo>
                      <a:pt x="238" y="909"/>
                    </a:lnTo>
                    <a:lnTo>
                      <a:pt x="294" y="853"/>
                    </a:lnTo>
                    <a:lnTo>
                      <a:pt x="348" y="808"/>
                    </a:lnTo>
                    <a:lnTo>
                      <a:pt x="393" y="774"/>
                    </a:lnTo>
                    <a:lnTo>
                      <a:pt x="441" y="742"/>
                    </a:lnTo>
                    <a:lnTo>
                      <a:pt x="498" y="712"/>
                    </a:lnTo>
                    <a:lnTo>
                      <a:pt x="547" y="687"/>
                    </a:lnTo>
                    <a:lnTo>
                      <a:pt x="588" y="670"/>
                    </a:lnTo>
                    <a:lnTo>
                      <a:pt x="652" y="649"/>
                    </a:lnTo>
                    <a:lnTo>
                      <a:pt x="685" y="549"/>
                    </a:lnTo>
                    <a:lnTo>
                      <a:pt x="723" y="471"/>
                    </a:lnTo>
                    <a:lnTo>
                      <a:pt x="756" y="418"/>
                    </a:lnTo>
                    <a:lnTo>
                      <a:pt x="822" y="328"/>
                    </a:lnTo>
                    <a:lnTo>
                      <a:pt x="907" y="237"/>
                    </a:lnTo>
                    <a:lnTo>
                      <a:pt x="855" y="195"/>
                    </a:lnTo>
                    <a:lnTo>
                      <a:pt x="795" y="151"/>
                    </a:lnTo>
                    <a:lnTo>
                      <a:pt x="742" y="120"/>
                    </a:lnTo>
                    <a:lnTo>
                      <a:pt x="697" y="93"/>
                    </a:lnTo>
                    <a:lnTo>
                      <a:pt x="648" y="72"/>
                    </a:lnTo>
                    <a:lnTo>
                      <a:pt x="574" y="43"/>
                    </a:lnTo>
                    <a:lnTo>
                      <a:pt x="499" y="24"/>
                    </a:lnTo>
                    <a:lnTo>
                      <a:pt x="439" y="12"/>
                    </a:lnTo>
                    <a:lnTo>
                      <a:pt x="367" y="4"/>
                    </a:lnTo>
                    <a:lnTo>
                      <a:pt x="301" y="0"/>
                    </a:lnTo>
                    <a:lnTo>
                      <a:pt x="226" y="3"/>
                    </a:lnTo>
                    <a:lnTo>
                      <a:pt x="129" y="16"/>
                    </a:lnTo>
                    <a:lnTo>
                      <a:pt x="36" y="39"/>
                    </a:lnTo>
                    <a:close/>
                  </a:path>
                </a:pathLst>
              </a:custGeom>
              <a:solidFill>
                <a:schemeClr val="tx2">
                  <a:lumMod val="60000"/>
                  <a:lumOff val="40000"/>
                </a:schemeClr>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grpSp>
        <p:grpSp>
          <p:nvGrpSpPr>
            <p:cNvPr id="7" name="Group 15"/>
            <p:cNvGrpSpPr>
              <a:grpSpLocks/>
            </p:cNvGrpSpPr>
            <p:nvPr/>
          </p:nvGrpSpPr>
          <p:grpSpPr bwMode="auto">
            <a:xfrm>
              <a:off x="1522" y="1741"/>
              <a:ext cx="1338" cy="1338"/>
              <a:chOff x="1522" y="1741"/>
              <a:chExt cx="1338" cy="1338"/>
            </a:xfrm>
          </p:grpSpPr>
          <p:sp>
            <p:nvSpPr>
              <p:cNvPr id="117" name="Freeform 16"/>
              <p:cNvSpPr>
                <a:spLocks/>
              </p:cNvSpPr>
              <p:nvPr/>
            </p:nvSpPr>
            <p:spPr bwMode="auto">
              <a:xfrm>
                <a:off x="2446" y="2153"/>
                <a:ext cx="414" cy="513"/>
              </a:xfrm>
              <a:custGeom>
                <a:avLst/>
                <a:gdLst>
                  <a:gd name="T0" fmla="*/ 2 w 414"/>
                  <a:gd name="T1" fmla="*/ 0 h 513"/>
                  <a:gd name="T2" fmla="*/ 84 w 414"/>
                  <a:gd name="T3" fmla="*/ 28 h 513"/>
                  <a:gd name="T4" fmla="*/ 159 w 414"/>
                  <a:gd name="T5" fmla="*/ 63 h 513"/>
                  <a:gd name="T6" fmla="*/ 242 w 414"/>
                  <a:gd name="T7" fmla="*/ 111 h 513"/>
                  <a:gd name="T8" fmla="*/ 309 w 414"/>
                  <a:gd name="T9" fmla="*/ 160 h 513"/>
                  <a:gd name="T10" fmla="*/ 354 w 414"/>
                  <a:gd name="T11" fmla="*/ 199 h 513"/>
                  <a:gd name="T12" fmla="*/ 404 w 414"/>
                  <a:gd name="T13" fmla="*/ 247 h 513"/>
                  <a:gd name="T14" fmla="*/ 414 w 414"/>
                  <a:gd name="T15" fmla="*/ 258 h 513"/>
                  <a:gd name="T16" fmla="*/ 375 w 414"/>
                  <a:gd name="T17" fmla="*/ 294 h 513"/>
                  <a:gd name="T18" fmla="*/ 325 w 414"/>
                  <a:gd name="T19" fmla="*/ 341 h 513"/>
                  <a:gd name="T20" fmla="*/ 288 w 414"/>
                  <a:gd name="T21" fmla="*/ 369 h 513"/>
                  <a:gd name="T22" fmla="*/ 256 w 414"/>
                  <a:gd name="T23" fmla="*/ 394 h 513"/>
                  <a:gd name="T24" fmla="*/ 211 w 414"/>
                  <a:gd name="T25" fmla="*/ 421 h 513"/>
                  <a:gd name="T26" fmla="*/ 167 w 414"/>
                  <a:gd name="T27" fmla="*/ 448 h 513"/>
                  <a:gd name="T28" fmla="*/ 124 w 414"/>
                  <a:gd name="T29" fmla="*/ 468 h 513"/>
                  <a:gd name="T30" fmla="*/ 56 w 414"/>
                  <a:gd name="T31" fmla="*/ 497 h 513"/>
                  <a:gd name="T32" fmla="*/ 0 w 414"/>
                  <a:gd name="T33" fmla="*/ 513 h 513"/>
                  <a:gd name="T34" fmla="*/ 14 w 414"/>
                  <a:gd name="T35" fmla="*/ 477 h 513"/>
                  <a:gd name="T36" fmla="*/ 25 w 414"/>
                  <a:gd name="T37" fmla="*/ 418 h 513"/>
                  <a:gd name="T38" fmla="*/ 32 w 414"/>
                  <a:gd name="T39" fmla="*/ 377 h 513"/>
                  <a:gd name="T40" fmla="*/ 37 w 414"/>
                  <a:gd name="T41" fmla="*/ 331 h 513"/>
                  <a:gd name="T42" fmla="*/ 39 w 414"/>
                  <a:gd name="T43" fmla="*/ 284 h 513"/>
                  <a:gd name="T44" fmla="*/ 40 w 414"/>
                  <a:gd name="T45" fmla="*/ 234 h 513"/>
                  <a:gd name="T46" fmla="*/ 37 w 414"/>
                  <a:gd name="T47" fmla="*/ 185 h 513"/>
                  <a:gd name="T48" fmla="*/ 33 w 414"/>
                  <a:gd name="T49" fmla="*/ 138 h 513"/>
                  <a:gd name="T50" fmla="*/ 25 w 414"/>
                  <a:gd name="T51" fmla="*/ 97 h 513"/>
                  <a:gd name="T52" fmla="*/ 16 w 414"/>
                  <a:gd name="T53" fmla="*/ 45 h 513"/>
                  <a:gd name="T54" fmla="*/ 2 w 414"/>
                  <a:gd name="T55" fmla="*/ 0 h 51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4"/>
                  <a:gd name="T85" fmla="*/ 0 h 513"/>
                  <a:gd name="T86" fmla="*/ 414 w 414"/>
                  <a:gd name="T87" fmla="*/ 513 h 51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4" h="513">
                    <a:moveTo>
                      <a:pt x="2" y="0"/>
                    </a:moveTo>
                    <a:lnTo>
                      <a:pt x="84" y="28"/>
                    </a:lnTo>
                    <a:lnTo>
                      <a:pt x="159" y="63"/>
                    </a:lnTo>
                    <a:lnTo>
                      <a:pt x="242" y="111"/>
                    </a:lnTo>
                    <a:lnTo>
                      <a:pt x="309" y="160"/>
                    </a:lnTo>
                    <a:lnTo>
                      <a:pt x="354" y="199"/>
                    </a:lnTo>
                    <a:lnTo>
                      <a:pt x="404" y="247"/>
                    </a:lnTo>
                    <a:lnTo>
                      <a:pt x="414" y="258"/>
                    </a:lnTo>
                    <a:lnTo>
                      <a:pt x="375" y="294"/>
                    </a:lnTo>
                    <a:lnTo>
                      <a:pt x="325" y="341"/>
                    </a:lnTo>
                    <a:lnTo>
                      <a:pt x="288" y="369"/>
                    </a:lnTo>
                    <a:lnTo>
                      <a:pt x="256" y="394"/>
                    </a:lnTo>
                    <a:lnTo>
                      <a:pt x="211" y="421"/>
                    </a:lnTo>
                    <a:lnTo>
                      <a:pt x="167" y="448"/>
                    </a:lnTo>
                    <a:lnTo>
                      <a:pt x="124" y="468"/>
                    </a:lnTo>
                    <a:lnTo>
                      <a:pt x="56" y="497"/>
                    </a:lnTo>
                    <a:lnTo>
                      <a:pt x="0" y="513"/>
                    </a:lnTo>
                    <a:lnTo>
                      <a:pt x="14" y="477"/>
                    </a:lnTo>
                    <a:lnTo>
                      <a:pt x="25" y="418"/>
                    </a:lnTo>
                    <a:lnTo>
                      <a:pt x="32" y="377"/>
                    </a:lnTo>
                    <a:lnTo>
                      <a:pt x="37" y="331"/>
                    </a:lnTo>
                    <a:lnTo>
                      <a:pt x="39" y="284"/>
                    </a:lnTo>
                    <a:lnTo>
                      <a:pt x="40" y="234"/>
                    </a:lnTo>
                    <a:lnTo>
                      <a:pt x="37" y="185"/>
                    </a:lnTo>
                    <a:lnTo>
                      <a:pt x="33" y="138"/>
                    </a:lnTo>
                    <a:lnTo>
                      <a:pt x="25" y="97"/>
                    </a:lnTo>
                    <a:lnTo>
                      <a:pt x="16" y="45"/>
                    </a:lnTo>
                    <a:lnTo>
                      <a:pt x="2" y="0"/>
                    </a:lnTo>
                    <a:close/>
                  </a:path>
                </a:pathLst>
              </a:custGeom>
              <a:solidFill>
                <a:schemeClr val="accent5"/>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118" name="Freeform 17"/>
              <p:cNvSpPr>
                <a:spLocks/>
              </p:cNvSpPr>
              <p:nvPr/>
            </p:nvSpPr>
            <p:spPr bwMode="auto">
              <a:xfrm flipH="1">
                <a:off x="1522" y="2153"/>
                <a:ext cx="414" cy="513"/>
              </a:xfrm>
              <a:custGeom>
                <a:avLst/>
                <a:gdLst>
                  <a:gd name="T0" fmla="*/ 2 w 414"/>
                  <a:gd name="T1" fmla="*/ 0 h 513"/>
                  <a:gd name="T2" fmla="*/ 84 w 414"/>
                  <a:gd name="T3" fmla="*/ 28 h 513"/>
                  <a:gd name="T4" fmla="*/ 159 w 414"/>
                  <a:gd name="T5" fmla="*/ 63 h 513"/>
                  <a:gd name="T6" fmla="*/ 242 w 414"/>
                  <a:gd name="T7" fmla="*/ 111 h 513"/>
                  <a:gd name="T8" fmla="*/ 309 w 414"/>
                  <a:gd name="T9" fmla="*/ 160 h 513"/>
                  <a:gd name="T10" fmla="*/ 354 w 414"/>
                  <a:gd name="T11" fmla="*/ 199 h 513"/>
                  <a:gd name="T12" fmla="*/ 404 w 414"/>
                  <a:gd name="T13" fmla="*/ 247 h 513"/>
                  <a:gd name="T14" fmla="*/ 414 w 414"/>
                  <a:gd name="T15" fmla="*/ 258 h 513"/>
                  <a:gd name="T16" fmla="*/ 375 w 414"/>
                  <a:gd name="T17" fmla="*/ 294 h 513"/>
                  <a:gd name="T18" fmla="*/ 325 w 414"/>
                  <a:gd name="T19" fmla="*/ 341 h 513"/>
                  <a:gd name="T20" fmla="*/ 288 w 414"/>
                  <a:gd name="T21" fmla="*/ 369 h 513"/>
                  <a:gd name="T22" fmla="*/ 256 w 414"/>
                  <a:gd name="T23" fmla="*/ 394 h 513"/>
                  <a:gd name="T24" fmla="*/ 211 w 414"/>
                  <a:gd name="T25" fmla="*/ 421 h 513"/>
                  <a:gd name="T26" fmla="*/ 167 w 414"/>
                  <a:gd name="T27" fmla="*/ 448 h 513"/>
                  <a:gd name="T28" fmla="*/ 124 w 414"/>
                  <a:gd name="T29" fmla="*/ 468 h 513"/>
                  <a:gd name="T30" fmla="*/ 56 w 414"/>
                  <a:gd name="T31" fmla="*/ 497 h 513"/>
                  <a:gd name="T32" fmla="*/ 0 w 414"/>
                  <a:gd name="T33" fmla="*/ 513 h 513"/>
                  <a:gd name="T34" fmla="*/ 14 w 414"/>
                  <a:gd name="T35" fmla="*/ 477 h 513"/>
                  <a:gd name="T36" fmla="*/ 25 w 414"/>
                  <a:gd name="T37" fmla="*/ 418 h 513"/>
                  <a:gd name="T38" fmla="*/ 32 w 414"/>
                  <a:gd name="T39" fmla="*/ 377 h 513"/>
                  <a:gd name="T40" fmla="*/ 37 w 414"/>
                  <a:gd name="T41" fmla="*/ 331 h 513"/>
                  <a:gd name="T42" fmla="*/ 39 w 414"/>
                  <a:gd name="T43" fmla="*/ 284 h 513"/>
                  <a:gd name="T44" fmla="*/ 40 w 414"/>
                  <a:gd name="T45" fmla="*/ 234 h 513"/>
                  <a:gd name="T46" fmla="*/ 37 w 414"/>
                  <a:gd name="T47" fmla="*/ 185 h 513"/>
                  <a:gd name="T48" fmla="*/ 33 w 414"/>
                  <a:gd name="T49" fmla="*/ 138 h 513"/>
                  <a:gd name="T50" fmla="*/ 25 w 414"/>
                  <a:gd name="T51" fmla="*/ 97 h 513"/>
                  <a:gd name="T52" fmla="*/ 16 w 414"/>
                  <a:gd name="T53" fmla="*/ 45 h 513"/>
                  <a:gd name="T54" fmla="*/ 2 w 414"/>
                  <a:gd name="T55" fmla="*/ 0 h 51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4"/>
                  <a:gd name="T85" fmla="*/ 0 h 513"/>
                  <a:gd name="T86" fmla="*/ 414 w 414"/>
                  <a:gd name="T87" fmla="*/ 513 h 51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4" h="513">
                    <a:moveTo>
                      <a:pt x="2" y="0"/>
                    </a:moveTo>
                    <a:lnTo>
                      <a:pt x="84" y="28"/>
                    </a:lnTo>
                    <a:lnTo>
                      <a:pt x="159" y="63"/>
                    </a:lnTo>
                    <a:lnTo>
                      <a:pt x="242" y="111"/>
                    </a:lnTo>
                    <a:lnTo>
                      <a:pt x="309" y="160"/>
                    </a:lnTo>
                    <a:lnTo>
                      <a:pt x="354" y="199"/>
                    </a:lnTo>
                    <a:lnTo>
                      <a:pt x="404" y="247"/>
                    </a:lnTo>
                    <a:lnTo>
                      <a:pt x="414" y="258"/>
                    </a:lnTo>
                    <a:lnTo>
                      <a:pt x="375" y="294"/>
                    </a:lnTo>
                    <a:lnTo>
                      <a:pt x="325" y="341"/>
                    </a:lnTo>
                    <a:lnTo>
                      <a:pt x="288" y="369"/>
                    </a:lnTo>
                    <a:lnTo>
                      <a:pt x="256" y="394"/>
                    </a:lnTo>
                    <a:lnTo>
                      <a:pt x="211" y="421"/>
                    </a:lnTo>
                    <a:lnTo>
                      <a:pt x="167" y="448"/>
                    </a:lnTo>
                    <a:lnTo>
                      <a:pt x="124" y="468"/>
                    </a:lnTo>
                    <a:lnTo>
                      <a:pt x="56" y="497"/>
                    </a:lnTo>
                    <a:lnTo>
                      <a:pt x="0" y="513"/>
                    </a:lnTo>
                    <a:lnTo>
                      <a:pt x="14" y="477"/>
                    </a:lnTo>
                    <a:lnTo>
                      <a:pt x="25" y="418"/>
                    </a:lnTo>
                    <a:lnTo>
                      <a:pt x="32" y="377"/>
                    </a:lnTo>
                    <a:lnTo>
                      <a:pt x="37" y="331"/>
                    </a:lnTo>
                    <a:lnTo>
                      <a:pt x="39" y="284"/>
                    </a:lnTo>
                    <a:lnTo>
                      <a:pt x="40" y="234"/>
                    </a:lnTo>
                    <a:lnTo>
                      <a:pt x="37" y="185"/>
                    </a:lnTo>
                    <a:lnTo>
                      <a:pt x="33" y="138"/>
                    </a:lnTo>
                    <a:lnTo>
                      <a:pt x="25" y="97"/>
                    </a:lnTo>
                    <a:lnTo>
                      <a:pt x="16" y="45"/>
                    </a:lnTo>
                    <a:lnTo>
                      <a:pt x="2" y="0"/>
                    </a:lnTo>
                    <a:close/>
                  </a:path>
                </a:pathLst>
              </a:custGeom>
              <a:solidFill>
                <a:schemeClr val="accent5"/>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grpSp>
            <p:nvGrpSpPr>
              <p:cNvPr id="8" name="Group 18"/>
              <p:cNvGrpSpPr>
                <a:grpSpLocks/>
              </p:cNvGrpSpPr>
              <p:nvPr/>
            </p:nvGrpSpPr>
            <p:grpSpPr bwMode="auto">
              <a:xfrm rot="-5400000">
                <a:off x="1522" y="2153"/>
                <a:ext cx="1338" cy="513"/>
                <a:chOff x="1522" y="2609"/>
                <a:chExt cx="1338" cy="513"/>
              </a:xfrm>
            </p:grpSpPr>
            <p:sp>
              <p:nvSpPr>
                <p:cNvPr id="120" name="Freeform 19"/>
                <p:cNvSpPr>
                  <a:spLocks/>
                </p:cNvSpPr>
                <p:nvPr/>
              </p:nvSpPr>
              <p:spPr bwMode="auto">
                <a:xfrm>
                  <a:off x="2446" y="2609"/>
                  <a:ext cx="414" cy="513"/>
                </a:xfrm>
                <a:custGeom>
                  <a:avLst/>
                  <a:gdLst>
                    <a:gd name="T0" fmla="*/ 2 w 414"/>
                    <a:gd name="T1" fmla="*/ 0 h 513"/>
                    <a:gd name="T2" fmla="*/ 84 w 414"/>
                    <a:gd name="T3" fmla="*/ 28 h 513"/>
                    <a:gd name="T4" fmla="*/ 159 w 414"/>
                    <a:gd name="T5" fmla="*/ 63 h 513"/>
                    <a:gd name="T6" fmla="*/ 242 w 414"/>
                    <a:gd name="T7" fmla="*/ 111 h 513"/>
                    <a:gd name="T8" fmla="*/ 309 w 414"/>
                    <a:gd name="T9" fmla="*/ 160 h 513"/>
                    <a:gd name="T10" fmla="*/ 354 w 414"/>
                    <a:gd name="T11" fmla="*/ 199 h 513"/>
                    <a:gd name="T12" fmla="*/ 404 w 414"/>
                    <a:gd name="T13" fmla="*/ 247 h 513"/>
                    <a:gd name="T14" fmla="*/ 414 w 414"/>
                    <a:gd name="T15" fmla="*/ 258 h 513"/>
                    <a:gd name="T16" fmla="*/ 375 w 414"/>
                    <a:gd name="T17" fmla="*/ 294 h 513"/>
                    <a:gd name="T18" fmla="*/ 325 w 414"/>
                    <a:gd name="T19" fmla="*/ 341 h 513"/>
                    <a:gd name="T20" fmla="*/ 288 w 414"/>
                    <a:gd name="T21" fmla="*/ 369 h 513"/>
                    <a:gd name="T22" fmla="*/ 256 w 414"/>
                    <a:gd name="T23" fmla="*/ 394 h 513"/>
                    <a:gd name="T24" fmla="*/ 211 w 414"/>
                    <a:gd name="T25" fmla="*/ 421 h 513"/>
                    <a:gd name="T26" fmla="*/ 167 w 414"/>
                    <a:gd name="T27" fmla="*/ 448 h 513"/>
                    <a:gd name="T28" fmla="*/ 124 w 414"/>
                    <a:gd name="T29" fmla="*/ 468 h 513"/>
                    <a:gd name="T30" fmla="*/ 56 w 414"/>
                    <a:gd name="T31" fmla="*/ 497 h 513"/>
                    <a:gd name="T32" fmla="*/ 0 w 414"/>
                    <a:gd name="T33" fmla="*/ 513 h 513"/>
                    <a:gd name="T34" fmla="*/ 14 w 414"/>
                    <a:gd name="T35" fmla="*/ 477 h 513"/>
                    <a:gd name="T36" fmla="*/ 25 w 414"/>
                    <a:gd name="T37" fmla="*/ 418 h 513"/>
                    <a:gd name="T38" fmla="*/ 32 w 414"/>
                    <a:gd name="T39" fmla="*/ 377 h 513"/>
                    <a:gd name="T40" fmla="*/ 37 w 414"/>
                    <a:gd name="T41" fmla="*/ 331 h 513"/>
                    <a:gd name="T42" fmla="*/ 39 w 414"/>
                    <a:gd name="T43" fmla="*/ 284 h 513"/>
                    <a:gd name="T44" fmla="*/ 40 w 414"/>
                    <a:gd name="T45" fmla="*/ 234 h 513"/>
                    <a:gd name="T46" fmla="*/ 37 w 414"/>
                    <a:gd name="T47" fmla="*/ 185 h 513"/>
                    <a:gd name="T48" fmla="*/ 33 w 414"/>
                    <a:gd name="T49" fmla="*/ 138 h 513"/>
                    <a:gd name="T50" fmla="*/ 25 w 414"/>
                    <a:gd name="T51" fmla="*/ 97 h 513"/>
                    <a:gd name="T52" fmla="*/ 16 w 414"/>
                    <a:gd name="T53" fmla="*/ 45 h 513"/>
                    <a:gd name="T54" fmla="*/ 2 w 414"/>
                    <a:gd name="T55" fmla="*/ 0 h 51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4"/>
                    <a:gd name="T85" fmla="*/ 0 h 513"/>
                    <a:gd name="T86" fmla="*/ 414 w 414"/>
                    <a:gd name="T87" fmla="*/ 513 h 51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4" h="513">
                      <a:moveTo>
                        <a:pt x="2" y="0"/>
                      </a:moveTo>
                      <a:lnTo>
                        <a:pt x="84" y="28"/>
                      </a:lnTo>
                      <a:lnTo>
                        <a:pt x="159" y="63"/>
                      </a:lnTo>
                      <a:lnTo>
                        <a:pt x="242" y="111"/>
                      </a:lnTo>
                      <a:lnTo>
                        <a:pt x="309" y="160"/>
                      </a:lnTo>
                      <a:lnTo>
                        <a:pt x="354" y="199"/>
                      </a:lnTo>
                      <a:lnTo>
                        <a:pt x="404" y="247"/>
                      </a:lnTo>
                      <a:lnTo>
                        <a:pt x="414" y="258"/>
                      </a:lnTo>
                      <a:lnTo>
                        <a:pt x="375" y="294"/>
                      </a:lnTo>
                      <a:lnTo>
                        <a:pt x="325" y="341"/>
                      </a:lnTo>
                      <a:lnTo>
                        <a:pt x="288" y="369"/>
                      </a:lnTo>
                      <a:lnTo>
                        <a:pt x="256" y="394"/>
                      </a:lnTo>
                      <a:lnTo>
                        <a:pt x="211" y="421"/>
                      </a:lnTo>
                      <a:lnTo>
                        <a:pt x="167" y="448"/>
                      </a:lnTo>
                      <a:lnTo>
                        <a:pt x="124" y="468"/>
                      </a:lnTo>
                      <a:lnTo>
                        <a:pt x="56" y="497"/>
                      </a:lnTo>
                      <a:lnTo>
                        <a:pt x="0" y="513"/>
                      </a:lnTo>
                      <a:lnTo>
                        <a:pt x="14" y="477"/>
                      </a:lnTo>
                      <a:lnTo>
                        <a:pt x="25" y="418"/>
                      </a:lnTo>
                      <a:lnTo>
                        <a:pt x="32" y="377"/>
                      </a:lnTo>
                      <a:lnTo>
                        <a:pt x="37" y="331"/>
                      </a:lnTo>
                      <a:lnTo>
                        <a:pt x="39" y="284"/>
                      </a:lnTo>
                      <a:lnTo>
                        <a:pt x="40" y="234"/>
                      </a:lnTo>
                      <a:lnTo>
                        <a:pt x="37" y="185"/>
                      </a:lnTo>
                      <a:lnTo>
                        <a:pt x="33" y="138"/>
                      </a:lnTo>
                      <a:lnTo>
                        <a:pt x="25" y="97"/>
                      </a:lnTo>
                      <a:lnTo>
                        <a:pt x="16" y="45"/>
                      </a:lnTo>
                      <a:lnTo>
                        <a:pt x="2" y="0"/>
                      </a:lnTo>
                      <a:close/>
                    </a:path>
                  </a:pathLst>
                </a:custGeom>
                <a:solidFill>
                  <a:schemeClr val="accent5"/>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128" name="Freeform 20"/>
                <p:cNvSpPr>
                  <a:spLocks/>
                </p:cNvSpPr>
                <p:nvPr/>
              </p:nvSpPr>
              <p:spPr bwMode="auto">
                <a:xfrm flipH="1">
                  <a:off x="1522" y="2609"/>
                  <a:ext cx="414" cy="513"/>
                </a:xfrm>
                <a:custGeom>
                  <a:avLst/>
                  <a:gdLst>
                    <a:gd name="T0" fmla="*/ 2 w 414"/>
                    <a:gd name="T1" fmla="*/ 0 h 513"/>
                    <a:gd name="T2" fmla="*/ 84 w 414"/>
                    <a:gd name="T3" fmla="*/ 28 h 513"/>
                    <a:gd name="T4" fmla="*/ 159 w 414"/>
                    <a:gd name="T5" fmla="*/ 63 h 513"/>
                    <a:gd name="T6" fmla="*/ 242 w 414"/>
                    <a:gd name="T7" fmla="*/ 111 h 513"/>
                    <a:gd name="T8" fmla="*/ 309 w 414"/>
                    <a:gd name="T9" fmla="*/ 160 h 513"/>
                    <a:gd name="T10" fmla="*/ 354 w 414"/>
                    <a:gd name="T11" fmla="*/ 199 h 513"/>
                    <a:gd name="T12" fmla="*/ 404 w 414"/>
                    <a:gd name="T13" fmla="*/ 247 h 513"/>
                    <a:gd name="T14" fmla="*/ 414 w 414"/>
                    <a:gd name="T15" fmla="*/ 258 h 513"/>
                    <a:gd name="T16" fmla="*/ 375 w 414"/>
                    <a:gd name="T17" fmla="*/ 294 h 513"/>
                    <a:gd name="T18" fmla="*/ 325 w 414"/>
                    <a:gd name="T19" fmla="*/ 341 h 513"/>
                    <a:gd name="T20" fmla="*/ 288 w 414"/>
                    <a:gd name="T21" fmla="*/ 369 h 513"/>
                    <a:gd name="T22" fmla="*/ 256 w 414"/>
                    <a:gd name="T23" fmla="*/ 394 h 513"/>
                    <a:gd name="T24" fmla="*/ 211 w 414"/>
                    <a:gd name="T25" fmla="*/ 421 h 513"/>
                    <a:gd name="T26" fmla="*/ 167 w 414"/>
                    <a:gd name="T27" fmla="*/ 448 h 513"/>
                    <a:gd name="T28" fmla="*/ 124 w 414"/>
                    <a:gd name="T29" fmla="*/ 468 h 513"/>
                    <a:gd name="T30" fmla="*/ 56 w 414"/>
                    <a:gd name="T31" fmla="*/ 497 h 513"/>
                    <a:gd name="T32" fmla="*/ 0 w 414"/>
                    <a:gd name="T33" fmla="*/ 513 h 513"/>
                    <a:gd name="T34" fmla="*/ 14 w 414"/>
                    <a:gd name="T35" fmla="*/ 477 h 513"/>
                    <a:gd name="T36" fmla="*/ 25 w 414"/>
                    <a:gd name="T37" fmla="*/ 418 h 513"/>
                    <a:gd name="T38" fmla="*/ 32 w 414"/>
                    <a:gd name="T39" fmla="*/ 377 h 513"/>
                    <a:gd name="T40" fmla="*/ 37 w 414"/>
                    <a:gd name="T41" fmla="*/ 331 h 513"/>
                    <a:gd name="T42" fmla="*/ 39 w 414"/>
                    <a:gd name="T43" fmla="*/ 284 h 513"/>
                    <a:gd name="T44" fmla="*/ 40 w 414"/>
                    <a:gd name="T45" fmla="*/ 234 h 513"/>
                    <a:gd name="T46" fmla="*/ 37 w 414"/>
                    <a:gd name="T47" fmla="*/ 185 h 513"/>
                    <a:gd name="T48" fmla="*/ 33 w 414"/>
                    <a:gd name="T49" fmla="*/ 138 h 513"/>
                    <a:gd name="T50" fmla="*/ 25 w 414"/>
                    <a:gd name="T51" fmla="*/ 97 h 513"/>
                    <a:gd name="T52" fmla="*/ 16 w 414"/>
                    <a:gd name="T53" fmla="*/ 45 h 513"/>
                    <a:gd name="T54" fmla="*/ 2 w 414"/>
                    <a:gd name="T55" fmla="*/ 0 h 51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4"/>
                    <a:gd name="T85" fmla="*/ 0 h 513"/>
                    <a:gd name="T86" fmla="*/ 414 w 414"/>
                    <a:gd name="T87" fmla="*/ 513 h 51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4" h="513">
                      <a:moveTo>
                        <a:pt x="2" y="0"/>
                      </a:moveTo>
                      <a:lnTo>
                        <a:pt x="84" y="28"/>
                      </a:lnTo>
                      <a:lnTo>
                        <a:pt x="159" y="63"/>
                      </a:lnTo>
                      <a:lnTo>
                        <a:pt x="242" y="111"/>
                      </a:lnTo>
                      <a:lnTo>
                        <a:pt x="309" y="160"/>
                      </a:lnTo>
                      <a:lnTo>
                        <a:pt x="354" y="199"/>
                      </a:lnTo>
                      <a:lnTo>
                        <a:pt x="404" y="247"/>
                      </a:lnTo>
                      <a:lnTo>
                        <a:pt x="414" y="258"/>
                      </a:lnTo>
                      <a:lnTo>
                        <a:pt x="375" y="294"/>
                      </a:lnTo>
                      <a:lnTo>
                        <a:pt x="325" y="341"/>
                      </a:lnTo>
                      <a:lnTo>
                        <a:pt x="288" y="369"/>
                      </a:lnTo>
                      <a:lnTo>
                        <a:pt x="256" y="394"/>
                      </a:lnTo>
                      <a:lnTo>
                        <a:pt x="211" y="421"/>
                      </a:lnTo>
                      <a:lnTo>
                        <a:pt x="167" y="448"/>
                      </a:lnTo>
                      <a:lnTo>
                        <a:pt x="124" y="468"/>
                      </a:lnTo>
                      <a:lnTo>
                        <a:pt x="56" y="497"/>
                      </a:lnTo>
                      <a:lnTo>
                        <a:pt x="0" y="513"/>
                      </a:lnTo>
                      <a:lnTo>
                        <a:pt x="14" y="477"/>
                      </a:lnTo>
                      <a:lnTo>
                        <a:pt x="25" y="418"/>
                      </a:lnTo>
                      <a:lnTo>
                        <a:pt x="32" y="377"/>
                      </a:lnTo>
                      <a:lnTo>
                        <a:pt x="37" y="331"/>
                      </a:lnTo>
                      <a:lnTo>
                        <a:pt x="39" y="284"/>
                      </a:lnTo>
                      <a:lnTo>
                        <a:pt x="40" y="234"/>
                      </a:lnTo>
                      <a:lnTo>
                        <a:pt x="37" y="185"/>
                      </a:lnTo>
                      <a:lnTo>
                        <a:pt x="33" y="138"/>
                      </a:lnTo>
                      <a:lnTo>
                        <a:pt x="25" y="97"/>
                      </a:lnTo>
                      <a:lnTo>
                        <a:pt x="16" y="45"/>
                      </a:lnTo>
                      <a:lnTo>
                        <a:pt x="2" y="0"/>
                      </a:lnTo>
                      <a:close/>
                    </a:path>
                  </a:pathLst>
                </a:custGeom>
                <a:solidFill>
                  <a:schemeClr val="accent5"/>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grpSp>
        </p:grpSp>
        <p:sp>
          <p:nvSpPr>
            <p:cNvPr id="62" name="Freeform 21"/>
            <p:cNvSpPr>
              <a:spLocks/>
            </p:cNvSpPr>
            <p:nvPr/>
          </p:nvSpPr>
          <p:spPr bwMode="auto">
            <a:xfrm>
              <a:off x="1896" y="2115"/>
              <a:ext cx="590" cy="590"/>
            </a:xfrm>
            <a:custGeom>
              <a:avLst/>
              <a:gdLst>
                <a:gd name="T0" fmla="*/ 38 w 590"/>
                <a:gd name="T1" fmla="*/ 36 h 590"/>
                <a:gd name="T2" fmla="*/ 24 w 590"/>
                <a:gd name="T3" fmla="*/ 87 h 590"/>
                <a:gd name="T4" fmla="*/ 17 w 590"/>
                <a:gd name="T5" fmla="*/ 125 h 590"/>
                <a:gd name="T6" fmla="*/ 6 w 590"/>
                <a:gd name="T7" fmla="*/ 185 h 590"/>
                <a:gd name="T8" fmla="*/ 2 w 590"/>
                <a:gd name="T9" fmla="*/ 234 h 590"/>
                <a:gd name="T10" fmla="*/ 0 w 590"/>
                <a:gd name="T11" fmla="*/ 282 h 590"/>
                <a:gd name="T12" fmla="*/ 2 w 590"/>
                <a:gd name="T13" fmla="*/ 323 h 590"/>
                <a:gd name="T14" fmla="*/ 0 w 590"/>
                <a:gd name="T15" fmla="*/ 354 h 590"/>
                <a:gd name="T16" fmla="*/ 6 w 590"/>
                <a:gd name="T17" fmla="*/ 395 h 590"/>
                <a:gd name="T18" fmla="*/ 12 w 590"/>
                <a:gd name="T19" fmla="*/ 438 h 590"/>
                <a:gd name="T20" fmla="*/ 23 w 590"/>
                <a:gd name="T21" fmla="*/ 497 h 590"/>
                <a:gd name="T22" fmla="*/ 35 w 590"/>
                <a:gd name="T23" fmla="*/ 543 h 590"/>
                <a:gd name="T24" fmla="*/ 41 w 590"/>
                <a:gd name="T25" fmla="*/ 554 h 590"/>
                <a:gd name="T26" fmla="*/ 101 w 590"/>
                <a:gd name="T27" fmla="*/ 569 h 590"/>
                <a:gd name="T28" fmla="*/ 144 w 590"/>
                <a:gd name="T29" fmla="*/ 578 h 590"/>
                <a:gd name="T30" fmla="*/ 212 w 590"/>
                <a:gd name="T31" fmla="*/ 587 h 590"/>
                <a:gd name="T32" fmla="*/ 248 w 590"/>
                <a:gd name="T33" fmla="*/ 588 h 590"/>
                <a:gd name="T34" fmla="*/ 300 w 590"/>
                <a:gd name="T35" fmla="*/ 590 h 590"/>
                <a:gd name="T36" fmla="*/ 357 w 590"/>
                <a:gd name="T37" fmla="*/ 587 h 590"/>
                <a:gd name="T38" fmla="*/ 416 w 590"/>
                <a:gd name="T39" fmla="*/ 581 h 590"/>
                <a:gd name="T40" fmla="*/ 467 w 590"/>
                <a:gd name="T41" fmla="*/ 573 h 590"/>
                <a:gd name="T42" fmla="*/ 515 w 590"/>
                <a:gd name="T43" fmla="*/ 563 h 590"/>
                <a:gd name="T44" fmla="*/ 554 w 590"/>
                <a:gd name="T45" fmla="*/ 551 h 590"/>
                <a:gd name="T46" fmla="*/ 564 w 590"/>
                <a:gd name="T47" fmla="*/ 506 h 590"/>
                <a:gd name="T48" fmla="*/ 579 w 590"/>
                <a:gd name="T49" fmla="*/ 428 h 590"/>
                <a:gd name="T50" fmla="*/ 587 w 590"/>
                <a:gd name="T51" fmla="*/ 356 h 590"/>
                <a:gd name="T52" fmla="*/ 590 w 590"/>
                <a:gd name="T53" fmla="*/ 302 h 590"/>
                <a:gd name="T54" fmla="*/ 588 w 590"/>
                <a:gd name="T55" fmla="*/ 252 h 590"/>
                <a:gd name="T56" fmla="*/ 584 w 590"/>
                <a:gd name="T57" fmla="*/ 194 h 590"/>
                <a:gd name="T58" fmla="*/ 576 w 590"/>
                <a:gd name="T59" fmla="*/ 144 h 590"/>
                <a:gd name="T60" fmla="*/ 564 w 590"/>
                <a:gd name="T61" fmla="*/ 84 h 590"/>
                <a:gd name="T62" fmla="*/ 551 w 590"/>
                <a:gd name="T63" fmla="*/ 36 h 590"/>
                <a:gd name="T64" fmla="*/ 512 w 590"/>
                <a:gd name="T65" fmla="*/ 27 h 590"/>
                <a:gd name="T66" fmla="*/ 459 w 590"/>
                <a:gd name="T67" fmla="*/ 14 h 590"/>
                <a:gd name="T68" fmla="*/ 405 w 590"/>
                <a:gd name="T69" fmla="*/ 6 h 590"/>
                <a:gd name="T70" fmla="*/ 366 w 590"/>
                <a:gd name="T71" fmla="*/ 2 h 590"/>
                <a:gd name="T72" fmla="*/ 318 w 590"/>
                <a:gd name="T73" fmla="*/ 0 h 590"/>
                <a:gd name="T74" fmla="*/ 258 w 590"/>
                <a:gd name="T75" fmla="*/ 0 h 590"/>
                <a:gd name="T76" fmla="*/ 210 w 590"/>
                <a:gd name="T77" fmla="*/ 3 h 590"/>
                <a:gd name="T78" fmla="*/ 167 w 590"/>
                <a:gd name="T79" fmla="*/ 9 h 590"/>
                <a:gd name="T80" fmla="*/ 116 w 590"/>
                <a:gd name="T81" fmla="*/ 18 h 590"/>
                <a:gd name="T82" fmla="*/ 81 w 590"/>
                <a:gd name="T83" fmla="*/ 24 h 590"/>
                <a:gd name="T84" fmla="*/ 38 w 590"/>
                <a:gd name="T85" fmla="*/ 36 h 5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0"/>
                <a:gd name="T130" fmla="*/ 0 h 590"/>
                <a:gd name="T131" fmla="*/ 590 w 590"/>
                <a:gd name="T132" fmla="*/ 590 h 5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0" h="590">
                  <a:moveTo>
                    <a:pt x="38" y="36"/>
                  </a:moveTo>
                  <a:lnTo>
                    <a:pt x="24" y="87"/>
                  </a:lnTo>
                  <a:lnTo>
                    <a:pt x="17" y="125"/>
                  </a:lnTo>
                  <a:lnTo>
                    <a:pt x="6" y="185"/>
                  </a:lnTo>
                  <a:lnTo>
                    <a:pt x="2" y="234"/>
                  </a:lnTo>
                  <a:lnTo>
                    <a:pt x="0" y="282"/>
                  </a:lnTo>
                  <a:lnTo>
                    <a:pt x="2" y="323"/>
                  </a:lnTo>
                  <a:lnTo>
                    <a:pt x="0" y="354"/>
                  </a:lnTo>
                  <a:lnTo>
                    <a:pt x="6" y="395"/>
                  </a:lnTo>
                  <a:lnTo>
                    <a:pt x="12" y="438"/>
                  </a:lnTo>
                  <a:lnTo>
                    <a:pt x="23" y="497"/>
                  </a:lnTo>
                  <a:lnTo>
                    <a:pt x="35" y="543"/>
                  </a:lnTo>
                  <a:lnTo>
                    <a:pt x="41" y="554"/>
                  </a:lnTo>
                  <a:lnTo>
                    <a:pt x="101" y="569"/>
                  </a:lnTo>
                  <a:lnTo>
                    <a:pt x="144" y="578"/>
                  </a:lnTo>
                  <a:lnTo>
                    <a:pt x="212" y="587"/>
                  </a:lnTo>
                  <a:lnTo>
                    <a:pt x="248" y="588"/>
                  </a:lnTo>
                  <a:lnTo>
                    <a:pt x="300" y="590"/>
                  </a:lnTo>
                  <a:lnTo>
                    <a:pt x="357" y="587"/>
                  </a:lnTo>
                  <a:lnTo>
                    <a:pt x="416" y="581"/>
                  </a:lnTo>
                  <a:lnTo>
                    <a:pt x="467" y="573"/>
                  </a:lnTo>
                  <a:lnTo>
                    <a:pt x="515" y="563"/>
                  </a:lnTo>
                  <a:lnTo>
                    <a:pt x="554" y="551"/>
                  </a:lnTo>
                  <a:lnTo>
                    <a:pt x="564" y="506"/>
                  </a:lnTo>
                  <a:lnTo>
                    <a:pt x="579" y="428"/>
                  </a:lnTo>
                  <a:lnTo>
                    <a:pt x="587" y="356"/>
                  </a:lnTo>
                  <a:lnTo>
                    <a:pt x="590" y="302"/>
                  </a:lnTo>
                  <a:lnTo>
                    <a:pt x="588" y="252"/>
                  </a:lnTo>
                  <a:lnTo>
                    <a:pt x="584" y="194"/>
                  </a:lnTo>
                  <a:lnTo>
                    <a:pt x="576" y="144"/>
                  </a:lnTo>
                  <a:lnTo>
                    <a:pt x="564" y="84"/>
                  </a:lnTo>
                  <a:lnTo>
                    <a:pt x="551" y="36"/>
                  </a:lnTo>
                  <a:lnTo>
                    <a:pt x="512" y="27"/>
                  </a:lnTo>
                  <a:lnTo>
                    <a:pt x="459" y="14"/>
                  </a:lnTo>
                  <a:lnTo>
                    <a:pt x="405" y="6"/>
                  </a:lnTo>
                  <a:lnTo>
                    <a:pt x="366" y="2"/>
                  </a:lnTo>
                  <a:lnTo>
                    <a:pt x="318" y="0"/>
                  </a:lnTo>
                  <a:lnTo>
                    <a:pt x="258" y="0"/>
                  </a:lnTo>
                  <a:lnTo>
                    <a:pt x="210" y="3"/>
                  </a:lnTo>
                  <a:lnTo>
                    <a:pt x="167" y="9"/>
                  </a:lnTo>
                  <a:lnTo>
                    <a:pt x="116" y="18"/>
                  </a:lnTo>
                  <a:lnTo>
                    <a:pt x="81" y="24"/>
                  </a:lnTo>
                  <a:lnTo>
                    <a:pt x="38" y="36"/>
                  </a:lnTo>
                  <a:close/>
                </a:path>
              </a:pathLst>
            </a:custGeom>
            <a:solidFill>
              <a:schemeClr val="accent3"/>
            </a:solidFill>
            <a:ln w="6350" cap="flat" cmpd="sng">
              <a:no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63" name="Rectangle 22"/>
            <p:cNvSpPr>
              <a:spLocks noChangeArrowheads="1"/>
            </p:cNvSpPr>
            <p:nvPr/>
          </p:nvSpPr>
          <p:spPr bwMode="auto">
            <a:xfrm>
              <a:off x="1667" y="1117"/>
              <a:ext cx="1022" cy="87"/>
            </a:xfrm>
            <a:prstGeom prst="rect">
              <a:avLst/>
            </a:prstGeom>
            <a:noFill/>
            <a:ln w="6350" algn="ctr">
              <a:noFill/>
              <a:miter lim="800000"/>
              <a:headEnd/>
              <a:tailEnd/>
            </a:ln>
          </p:spPr>
          <p:txBody>
            <a:bodyPr lIns="0" tIns="0" rIns="0" bIns="0">
              <a:spAutoFit/>
            </a:bodyPr>
            <a:lstStyle/>
            <a:p>
              <a:pPr marL="0" marR="0" lvl="0" indent="0" algn="ctr" defTabSz="914400" eaLnBrk="1" fontAlgn="auto" latinLnBrk="0" hangingPunct="1">
                <a:lnSpc>
                  <a:spcPct val="100000"/>
                </a:lnSpc>
                <a:spcBef>
                  <a:spcPct val="40000"/>
                </a:spcBef>
                <a:spcAft>
                  <a:spcPts val="0"/>
                </a:spcAft>
                <a:buClr>
                  <a:srgbClr val="66BAE4"/>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  ]</a:t>
              </a:r>
            </a:p>
          </p:txBody>
        </p:sp>
        <p:sp>
          <p:nvSpPr>
            <p:cNvPr id="83" name="Rectangle 23"/>
            <p:cNvSpPr>
              <a:spLocks noChangeArrowheads="1"/>
            </p:cNvSpPr>
            <p:nvPr/>
          </p:nvSpPr>
          <p:spPr bwMode="auto">
            <a:xfrm>
              <a:off x="2984" y="2195"/>
              <a:ext cx="680" cy="87"/>
            </a:xfrm>
            <a:prstGeom prst="rect">
              <a:avLst/>
            </a:prstGeom>
            <a:noFill/>
            <a:ln w="6350">
              <a:noFill/>
              <a:miter lim="800000"/>
              <a:headEnd/>
              <a:tailEnd/>
            </a:ln>
          </p:spPr>
          <p:txBody>
            <a:bodyPr lIns="0" tIns="0" rIns="0" bIns="0">
              <a:spAutoFit/>
            </a:bodyPr>
            <a:lstStyle/>
            <a:p>
              <a:pPr marL="0" marR="0" lvl="0" indent="0" algn="ctr" defTabSz="914400" eaLnBrk="1" fontAlgn="auto" latinLnBrk="0" hangingPunct="1">
                <a:lnSpc>
                  <a:spcPct val="100000"/>
                </a:lnSpc>
                <a:spcBef>
                  <a:spcPct val="40000"/>
                </a:spcBef>
                <a:spcAft>
                  <a:spcPts val="0"/>
                </a:spcAft>
                <a:buClr>
                  <a:srgbClr val="66BAE4"/>
                </a:buClr>
                <a:buSzPct val="85000"/>
                <a:buFont typeface="Wingdings" pitchFamily="2" charset="2"/>
                <a:buNone/>
                <a:tabLst/>
                <a:defRPr/>
              </a:pPr>
              <a:r>
                <a:rPr kumimoji="0" lang="en-GB" sz="900" b="1" i="0" u="none" strike="noStrike" kern="0" cap="none" spc="0" normalizeH="0" baseline="0" noProof="0" dirty="0" smtClean="0">
                  <a:ln>
                    <a:noFill/>
                  </a:ln>
                  <a:effectLst/>
                  <a:uLnTx/>
                  <a:uFillTx/>
                  <a:latin typeface="+mj-lt"/>
                </a:rPr>
                <a:t>[  ]</a:t>
              </a:r>
            </a:p>
          </p:txBody>
        </p:sp>
        <p:sp>
          <p:nvSpPr>
            <p:cNvPr id="84" name="Rectangle 24"/>
            <p:cNvSpPr>
              <a:spLocks noChangeArrowheads="1"/>
            </p:cNvSpPr>
            <p:nvPr/>
          </p:nvSpPr>
          <p:spPr bwMode="auto">
            <a:xfrm>
              <a:off x="716" y="2195"/>
              <a:ext cx="680" cy="87"/>
            </a:xfrm>
            <a:prstGeom prst="rect">
              <a:avLst/>
            </a:prstGeom>
            <a:noFill/>
            <a:ln w="6350">
              <a:noFill/>
              <a:miter lim="800000"/>
              <a:headEnd/>
              <a:tailEnd/>
            </a:ln>
          </p:spPr>
          <p:txBody>
            <a:bodyPr lIns="0" tIns="0" rIns="0" bIns="0">
              <a:spAutoFit/>
            </a:bodyPr>
            <a:lstStyle/>
            <a:p>
              <a:pPr marL="0" marR="0" lvl="0" indent="0" algn="ctr" defTabSz="914400" eaLnBrk="1" fontAlgn="auto" latinLnBrk="0" hangingPunct="1">
                <a:lnSpc>
                  <a:spcPct val="100000"/>
                </a:lnSpc>
                <a:spcBef>
                  <a:spcPct val="40000"/>
                </a:spcBef>
                <a:spcAft>
                  <a:spcPts val="0"/>
                </a:spcAft>
                <a:buClr>
                  <a:srgbClr val="66BAE4"/>
                </a:buClr>
                <a:buSzPct val="85000"/>
                <a:buFont typeface="Wingdings" pitchFamily="2" charset="2"/>
                <a:buNone/>
                <a:tabLst/>
                <a:defRPr/>
              </a:pPr>
              <a:r>
                <a:rPr kumimoji="0" lang="en-GB" sz="900" b="1" i="0" u="none" strike="noStrike" kern="0" cap="none" spc="0" normalizeH="0" baseline="0" noProof="0" dirty="0" smtClean="0">
                  <a:ln>
                    <a:noFill/>
                  </a:ln>
                  <a:effectLst/>
                  <a:uLnTx/>
                  <a:uFillTx/>
                  <a:latin typeface="+mj-lt"/>
                </a:rPr>
                <a:t>[   ]</a:t>
              </a:r>
            </a:p>
          </p:txBody>
        </p:sp>
        <p:sp>
          <p:nvSpPr>
            <p:cNvPr id="85" name="Rectangle 25"/>
            <p:cNvSpPr>
              <a:spLocks noChangeArrowheads="1"/>
            </p:cNvSpPr>
            <p:nvPr/>
          </p:nvSpPr>
          <p:spPr bwMode="auto">
            <a:xfrm>
              <a:off x="1704" y="3385"/>
              <a:ext cx="948" cy="87"/>
            </a:xfrm>
            <a:prstGeom prst="rect">
              <a:avLst/>
            </a:prstGeom>
            <a:noFill/>
            <a:ln w="6350">
              <a:noFill/>
              <a:miter lim="800000"/>
              <a:headEnd/>
              <a:tailEnd/>
            </a:ln>
          </p:spPr>
          <p:txBody>
            <a:bodyPr lIns="0" tIns="0" rIns="0" bIns="0">
              <a:spAutoFit/>
            </a:bodyPr>
            <a:lstStyle/>
            <a:p>
              <a:pPr marL="0" marR="0" lvl="0" indent="0" algn="ctr" defTabSz="914400" eaLnBrk="1" fontAlgn="auto" latinLnBrk="0" hangingPunct="1">
                <a:lnSpc>
                  <a:spcPct val="100000"/>
                </a:lnSpc>
                <a:spcBef>
                  <a:spcPct val="40000"/>
                </a:spcBef>
                <a:spcAft>
                  <a:spcPts val="0"/>
                </a:spcAft>
                <a:buClr>
                  <a:srgbClr val="66BAE4"/>
                </a:buClr>
                <a:buSzPct val="85000"/>
                <a:buFont typeface="Wingdings" pitchFamily="2" charset="2"/>
                <a:buNone/>
                <a:tabLst/>
                <a:defRPr/>
              </a:pPr>
              <a:r>
                <a:rPr kumimoji="0" lang="en-GB" sz="900" b="1" i="0" u="none" strike="noStrike" kern="0" cap="none" spc="0" normalizeH="0" baseline="0" noProof="0" dirty="0" smtClean="0">
                  <a:ln>
                    <a:noFill/>
                  </a:ln>
                  <a:solidFill>
                    <a:schemeClr val="bg2"/>
                  </a:solidFill>
                  <a:effectLst/>
                  <a:uLnTx/>
                  <a:uFillTx/>
                  <a:latin typeface="+mj-lt"/>
                </a:rPr>
                <a:t>[  ]</a:t>
              </a:r>
            </a:p>
          </p:txBody>
        </p:sp>
        <p:grpSp>
          <p:nvGrpSpPr>
            <p:cNvPr id="9" name="Group 26"/>
            <p:cNvGrpSpPr>
              <a:grpSpLocks/>
            </p:cNvGrpSpPr>
            <p:nvPr/>
          </p:nvGrpSpPr>
          <p:grpSpPr bwMode="auto">
            <a:xfrm>
              <a:off x="671" y="890"/>
              <a:ext cx="3039" cy="3039"/>
              <a:chOff x="671" y="890"/>
              <a:chExt cx="3039" cy="3039"/>
            </a:xfrm>
          </p:grpSpPr>
          <p:grpSp>
            <p:nvGrpSpPr>
              <p:cNvPr id="10" name="Group 27"/>
              <p:cNvGrpSpPr>
                <a:grpSpLocks/>
              </p:cNvGrpSpPr>
              <p:nvPr/>
            </p:nvGrpSpPr>
            <p:grpSpPr bwMode="auto">
              <a:xfrm>
                <a:off x="1283" y="890"/>
                <a:ext cx="1814" cy="3039"/>
                <a:chOff x="1271" y="890"/>
                <a:chExt cx="1814" cy="3039"/>
              </a:xfrm>
            </p:grpSpPr>
            <p:sp>
              <p:nvSpPr>
                <p:cNvPr id="91" name="_s1034"/>
                <p:cNvSpPr>
                  <a:spLocks noChangeArrowheads="1" noTextEdit="1"/>
                </p:cNvSpPr>
                <p:nvPr>
                  <p:custDataLst>
                    <p:tags r:id="rId8"/>
                  </p:custDataLst>
                </p:nvPr>
              </p:nvSpPr>
              <p:spPr bwMode="gray">
                <a:xfrm>
                  <a:off x="1271" y="2115"/>
                  <a:ext cx="1814" cy="1814"/>
                </a:xfrm>
                <a:prstGeom prst="ellipse">
                  <a:avLst/>
                </a:prstGeom>
                <a:noFill/>
                <a:ln w="6350">
                  <a:solidFill>
                    <a:srgbClr val="FFFFFF"/>
                  </a:solid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92" name="_s1034"/>
                <p:cNvSpPr>
                  <a:spLocks noChangeArrowheads="1" noTextEdit="1"/>
                </p:cNvSpPr>
                <p:nvPr>
                  <p:custDataLst>
                    <p:tags r:id="rId9"/>
                  </p:custDataLst>
                </p:nvPr>
              </p:nvSpPr>
              <p:spPr bwMode="gray">
                <a:xfrm>
                  <a:off x="1271" y="890"/>
                  <a:ext cx="1814" cy="1814"/>
                </a:xfrm>
                <a:prstGeom prst="ellipse">
                  <a:avLst/>
                </a:prstGeom>
                <a:noFill/>
                <a:ln w="6350">
                  <a:solidFill>
                    <a:srgbClr val="FFFFFF"/>
                  </a:solid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grpSp>
          <p:grpSp>
            <p:nvGrpSpPr>
              <p:cNvPr id="11" name="Group 30"/>
              <p:cNvGrpSpPr>
                <a:grpSpLocks/>
              </p:cNvGrpSpPr>
              <p:nvPr/>
            </p:nvGrpSpPr>
            <p:grpSpPr bwMode="auto">
              <a:xfrm>
                <a:off x="671" y="1503"/>
                <a:ext cx="3039" cy="1814"/>
                <a:chOff x="671" y="1503"/>
                <a:chExt cx="3039" cy="1814"/>
              </a:xfrm>
            </p:grpSpPr>
            <p:sp>
              <p:nvSpPr>
                <p:cNvPr id="89" name="_s1034"/>
                <p:cNvSpPr>
                  <a:spLocks noChangeArrowheads="1" noTextEdit="1"/>
                </p:cNvSpPr>
                <p:nvPr>
                  <p:custDataLst>
                    <p:tags r:id="rId6"/>
                  </p:custDataLst>
                </p:nvPr>
              </p:nvSpPr>
              <p:spPr bwMode="gray">
                <a:xfrm rot="-5400000">
                  <a:off x="1896" y="1503"/>
                  <a:ext cx="1814" cy="1814"/>
                </a:xfrm>
                <a:prstGeom prst="ellipse">
                  <a:avLst/>
                </a:prstGeom>
                <a:noFill/>
                <a:ln w="6350">
                  <a:solidFill>
                    <a:srgbClr val="FFFFFF"/>
                  </a:solid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sp>
              <p:nvSpPr>
                <p:cNvPr id="90" name="_s1034"/>
                <p:cNvSpPr>
                  <a:spLocks noChangeArrowheads="1" noTextEdit="1"/>
                </p:cNvSpPr>
                <p:nvPr>
                  <p:custDataLst>
                    <p:tags r:id="rId7"/>
                  </p:custDataLst>
                </p:nvPr>
              </p:nvSpPr>
              <p:spPr bwMode="gray">
                <a:xfrm rot="-5400000">
                  <a:off x="671" y="1503"/>
                  <a:ext cx="1814" cy="1814"/>
                </a:xfrm>
                <a:prstGeom prst="ellipse">
                  <a:avLst/>
                </a:prstGeom>
                <a:noFill/>
                <a:ln w="6350">
                  <a:solidFill>
                    <a:srgbClr val="FFFFFF"/>
                  </a:solidFill>
                  <a:round/>
                  <a:headEnd/>
                  <a:tailEn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chemeClr val="bg2"/>
                    </a:solidFill>
                    <a:effectLst/>
                    <a:uLnTx/>
                    <a:uFillTx/>
                    <a:latin typeface="+mj-lt"/>
                  </a:endParaRPr>
                </a:p>
              </p:txBody>
            </p:sp>
          </p:grpSp>
        </p:grpSp>
      </p:grpSp>
      <p:grpSp>
        <p:nvGrpSpPr>
          <p:cNvPr id="12" name="Group 4"/>
          <p:cNvGrpSpPr>
            <a:grpSpLocks/>
          </p:cNvGrpSpPr>
          <p:nvPr/>
        </p:nvGrpSpPr>
        <p:grpSpPr bwMode="auto">
          <a:xfrm>
            <a:off x="3690516" y="5090833"/>
            <a:ext cx="3069738" cy="1816069"/>
            <a:chOff x="3231" y="1709"/>
            <a:chExt cx="2779" cy="1629"/>
          </a:xfrm>
        </p:grpSpPr>
        <p:sp>
          <p:nvSpPr>
            <p:cNvPr id="45" name="Freeform 5"/>
            <p:cNvSpPr>
              <a:spLocks/>
            </p:cNvSpPr>
            <p:nvPr/>
          </p:nvSpPr>
          <p:spPr bwMode="gray">
            <a:xfrm>
              <a:off x="4617" y="1709"/>
              <a:ext cx="1393" cy="1629"/>
            </a:xfrm>
            <a:custGeom>
              <a:avLst/>
              <a:gdLst/>
              <a:ahLst/>
              <a:cxnLst>
                <a:cxn ang="0">
                  <a:pos x="1039" y="9"/>
                </a:cxn>
                <a:cxn ang="0">
                  <a:pos x="787" y="49"/>
                </a:cxn>
                <a:cxn ang="0">
                  <a:pos x="549" y="127"/>
                </a:cxn>
                <a:cxn ang="0">
                  <a:pos x="329" y="232"/>
                </a:cxn>
                <a:cxn ang="0">
                  <a:pos x="123" y="369"/>
                </a:cxn>
                <a:cxn ang="0">
                  <a:pos x="65" y="536"/>
                </a:cxn>
                <a:cxn ang="0">
                  <a:pos x="238" y="745"/>
                </a:cxn>
                <a:cxn ang="0">
                  <a:pos x="384" y="977"/>
                </a:cxn>
                <a:cxn ang="0">
                  <a:pos x="490" y="1231"/>
                </a:cxn>
                <a:cxn ang="0">
                  <a:pos x="555" y="1508"/>
                </a:cxn>
                <a:cxn ang="0">
                  <a:pos x="580" y="1793"/>
                </a:cxn>
                <a:cxn ang="0">
                  <a:pos x="555" y="2082"/>
                </a:cxn>
                <a:cxn ang="0">
                  <a:pos x="490" y="2356"/>
                </a:cxn>
                <a:cxn ang="0">
                  <a:pos x="384" y="2613"/>
                </a:cxn>
                <a:cxn ang="0">
                  <a:pos x="238" y="2846"/>
                </a:cxn>
                <a:cxn ang="0">
                  <a:pos x="65" y="3052"/>
                </a:cxn>
                <a:cxn ang="0">
                  <a:pos x="123" y="3221"/>
                </a:cxn>
                <a:cxn ang="0">
                  <a:pos x="329" y="3355"/>
                </a:cxn>
                <a:cxn ang="0">
                  <a:pos x="549" y="3462"/>
                </a:cxn>
                <a:cxn ang="0">
                  <a:pos x="787" y="3536"/>
                </a:cxn>
                <a:cxn ang="0">
                  <a:pos x="1039" y="3581"/>
                </a:cxn>
                <a:cxn ang="0">
                  <a:pos x="1305" y="3587"/>
                </a:cxn>
                <a:cxn ang="0">
                  <a:pos x="1572" y="3553"/>
                </a:cxn>
                <a:cxn ang="0">
                  <a:pos x="1829" y="3481"/>
                </a:cxn>
                <a:cxn ang="0">
                  <a:pos x="2069" y="3373"/>
                </a:cxn>
                <a:cxn ang="0">
                  <a:pos x="2286" y="3233"/>
                </a:cxn>
                <a:cxn ang="0">
                  <a:pos x="2481" y="3063"/>
                </a:cxn>
                <a:cxn ang="0">
                  <a:pos x="2648" y="2866"/>
                </a:cxn>
                <a:cxn ang="0">
                  <a:pos x="2788" y="2650"/>
                </a:cxn>
                <a:cxn ang="0">
                  <a:pos x="2897" y="2411"/>
                </a:cxn>
                <a:cxn ang="0">
                  <a:pos x="2968" y="2156"/>
                </a:cxn>
                <a:cxn ang="0">
                  <a:pos x="3003" y="1887"/>
                </a:cxn>
                <a:cxn ang="0">
                  <a:pos x="2997" y="1610"/>
                </a:cxn>
                <a:cxn ang="0">
                  <a:pos x="2949" y="1346"/>
                </a:cxn>
                <a:cxn ang="0">
                  <a:pos x="2866" y="1096"/>
                </a:cxn>
                <a:cxn ang="0">
                  <a:pos x="2745" y="865"/>
                </a:cxn>
                <a:cxn ang="0">
                  <a:pos x="2596" y="655"/>
                </a:cxn>
                <a:cxn ang="0">
                  <a:pos x="2419" y="465"/>
                </a:cxn>
                <a:cxn ang="0">
                  <a:pos x="2215" y="307"/>
                </a:cxn>
                <a:cxn ang="0">
                  <a:pos x="1992" y="177"/>
                </a:cxn>
                <a:cxn ang="0">
                  <a:pos x="1746" y="80"/>
                </a:cxn>
                <a:cxn ang="0">
                  <a:pos x="1486" y="22"/>
                </a:cxn>
                <a:cxn ang="0">
                  <a:pos x="1213" y="0"/>
                </a:cxn>
              </a:cxnLst>
              <a:rect l="0" t="0" r="r" b="b"/>
              <a:pathLst>
                <a:path w="3006" h="3590">
                  <a:moveTo>
                    <a:pt x="1213" y="0"/>
                  </a:moveTo>
                  <a:lnTo>
                    <a:pt x="1125" y="3"/>
                  </a:lnTo>
                  <a:lnTo>
                    <a:pt x="1039" y="9"/>
                  </a:lnTo>
                  <a:lnTo>
                    <a:pt x="956" y="18"/>
                  </a:lnTo>
                  <a:lnTo>
                    <a:pt x="872" y="34"/>
                  </a:lnTo>
                  <a:lnTo>
                    <a:pt x="787" y="49"/>
                  </a:lnTo>
                  <a:lnTo>
                    <a:pt x="707" y="71"/>
                  </a:lnTo>
                  <a:lnTo>
                    <a:pt x="627" y="100"/>
                  </a:lnTo>
                  <a:lnTo>
                    <a:pt x="549" y="127"/>
                  </a:lnTo>
                  <a:lnTo>
                    <a:pt x="475" y="158"/>
                  </a:lnTo>
                  <a:lnTo>
                    <a:pt x="400" y="195"/>
                  </a:lnTo>
                  <a:lnTo>
                    <a:pt x="329" y="232"/>
                  </a:lnTo>
                  <a:lnTo>
                    <a:pt x="257" y="275"/>
                  </a:lnTo>
                  <a:lnTo>
                    <a:pt x="189" y="320"/>
                  </a:lnTo>
                  <a:lnTo>
                    <a:pt x="123" y="369"/>
                  </a:lnTo>
                  <a:lnTo>
                    <a:pt x="59" y="418"/>
                  </a:lnTo>
                  <a:lnTo>
                    <a:pt x="0" y="475"/>
                  </a:lnTo>
                  <a:lnTo>
                    <a:pt x="65" y="536"/>
                  </a:lnTo>
                  <a:lnTo>
                    <a:pt x="126" y="602"/>
                  </a:lnTo>
                  <a:lnTo>
                    <a:pt x="186" y="673"/>
                  </a:lnTo>
                  <a:lnTo>
                    <a:pt x="238" y="745"/>
                  </a:lnTo>
                  <a:lnTo>
                    <a:pt x="292" y="819"/>
                  </a:lnTo>
                  <a:lnTo>
                    <a:pt x="338" y="896"/>
                  </a:lnTo>
                  <a:lnTo>
                    <a:pt x="384" y="977"/>
                  </a:lnTo>
                  <a:lnTo>
                    <a:pt x="421" y="1062"/>
                  </a:lnTo>
                  <a:lnTo>
                    <a:pt x="458" y="1145"/>
                  </a:lnTo>
                  <a:lnTo>
                    <a:pt x="490" y="1231"/>
                  </a:lnTo>
                  <a:lnTo>
                    <a:pt x="518" y="1322"/>
                  </a:lnTo>
                  <a:lnTo>
                    <a:pt x="540" y="1415"/>
                  </a:lnTo>
                  <a:lnTo>
                    <a:pt x="555" y="1508"/>
                  </a:lnTo>
                  <a:lnTo>
                    <a:pt x="567" y="1601"/>
                  </a:lnTo>
                  <a:lnTo>
                    <a:pt x="577" y="1697"/>
                  </a:lnTo>
                  <a:lnTo>
                    <a:pt x="580" y="1793"/>
                  </a:lnTo>
                  <a:lnTo>
                    <a:pt x="577" y="1893"/>
                  </a:lnTo>
                  <a:lnTo>
                    <a:pt x="567" y="1989"/>
                  </a:lnTo>
                  <a:lnTo>
                    <a:pt x="555" y="2082"/>
                  </a:lnTo>
                  <a:lnTo>
                    <a:pt x="540" y="2175"/>
                  </a:lnTo>
                  <a:lnTo>
                    <a:pt x="518" y="2268"/>
                  </a:lnTo>
                  <a:lnTo>
                    <a:pt x="490" y="2356"/>
                  </a:lnTo>
                  <a:lnTo>
                    <a:pt x="458" y="2442"/>
                  </a:lnTo>
                  <a:lnTo>
                    <a:pt x="421" y="2528"/>
                  </a:lnTo>
                  <a:lnTo>
                    <a:pt x="384" y="2613"/>
                  </a:lnTo>
                  <a:lnTo>
                    <a:pt x="338" y="2691"/>
                  </a:lnTo>
                  <a:lnTo>
                    <a:pt x="292" y="2771"/>
                  </a:lnTo>
                  <a:lnTo>
                    <a:pt x="238" y="2846"/>
                  </a:lnTo>
                  <a:lnTo>
                    <a:pt x="186" y="2917"/>
                  </a:lnTo>
                  <a:lnTo>
                    <a:pt x="126" y="2985"/>
                  </a:lnTo>
                  <a:lnTo>
                    <a:pt x="65" y="3052"/>
                  </a:lnTo>
                  <a:lnTo>
                    <a:pt x="0" y="3115"/>
                  </a:lnTo>
                  <a:lnTo>
                    <a:pt x="59" y="3172"/>
                  </a:lnTo>
                  <a:lnTo>
                    <a:pt x="123" y="3221"/>
                  </a:lnTo>
                  <a:lnTo>
                    <a:pt x="189" y="3267"/>
                  </a:lnTo>
                  <a:lnTo>
                    <a:pt x="257" y="3313"/>
                  </a:lnTo>
                  <a:lnTo>
                    <a:pt x="329" y="3355"/>
                  </a:lnTo>
                  <a:lnTo>
                    <a:pt x="400" y="3395"/>
                  </a:lnTo>
                  <a:lnTo>
                    <a:pt x="475" y="3429"/>
                  </a:lnTo>
                  <a:lnTo>
                    <a:pt x="549" y="3462"/>
                  </a:lnTo>
                  <a:lnTo>
                    <a:pt x="627" y="3490"/>
                  </a:lnTo>
                  <a:lnTo>
                    <a:pt x="707" y="3516"/>
                  </a:lnTo>
                  <a:lnTo>
                    <a:pt x="787" y="3536"/>
                  </a:lnTo>
                  <a:lnTo>
                    <a:pt x="872" y="3556"/>
                  </a:lnTo>
                  <a:lnTo>
                    <a:pt x="956" y="3571"/>
                  </a:lnTo>
                  <a:lnTo>
                    <a:pt x="1039" y="3581"/>
                  </a:lnTo>
                  <a:lnTo>
                    <a:pt x="1125" y="3587"/>
                  </a:lnTo>
                  <a:lnTo>
                    <a:pt x="1213" y="3590"/>
                  </a:lnTo>
                  <a:lnTo>
                    <a:pt x="1305" y="3587"/>
                  </a:lnTo>
                  <a:lnTo>
                    <a:pt x="1396" y="3581"/>
                  </a:lnTo>
                  <a:lnTo>
                    <a:pt x="1486" y="3568"/>
                  </a:lnTo>
                  <a:lnTo>
                    <a:pt x="1572" y="3553"/>
                  </a:lnTo>
                  <a:lnTo>
                    <a:pt x="1660" y="3530"/>
                  </a:lnTo>
                  <a:lnTo>
                    <a:pt x="1746" y="3510"/>
                  </a:lnTo>
                  <a:lnTo>
                    <a:pt x="1829" y="3481"/>
                  </a:lnTo>
                  <a:lnTo>
                    <a:pt x="1911" y="3447"/>
                  </a:lnTo>
                  <a:lnTo>
                    <a:pt x="1992" y="3413"/>
                  </a:lnTo>
                  <a:lnTo>
                    <a:pt x="2069" y="3373"/>
                  </a:lnTo>
                  <a:lnTo>
                    <a:pt x="2144" y="3329"/>
                  </a:lnTo>
                  <a:lnTo>
                    <a:pt x="2215" y="3283"/>
                  </a:lnTo>
                  <a:lnTo>
                    <a:pt x="2286" y="3233"/>
                  </a:lnTo>
                  <a:lnTo>
                    <a:pt x="2353" y="3181"/>
                  </a:lnTo>
                  <a:lnTo>
                    <a:pt x="2419" y="3121"/>
                  </a:lnTo>
                  <a:lnTo>
                    <a:pt x="2481" y="3063"/>
                  </a:lnTo>
                  <a:lnTo>
                    <a:pt x="2540" y="3000"/>
                  </a:lnTo>
                  <a:lnTo>
                    <a:pt x="2596" y="2935"/>
                  </a:lnTo>
                  <a:lnTo>
                    <a:pt x="2648" y="2866"/>
                  </a:lnTo>
                  <a:lnTo>
                    <a:pt x="2699" y="2799"/>
                  </a:lnTo>
                  <a:lnTo>
                    <a:pt x="2745" y="2725"/>
                  </a:lnTo>
                  <a:lnTo>
                    <a:pt x="2788" y="2650"/>
                  </a:lnTo>
                  <a:lnTo>
                    <a:pt x="2828" y="2572"/>
                  </a:lnTo>
                  <a:lnTo>
                    <a:pt x="2866" y="2491"/>
                  </a:lnTo>
                  <a:lnTo>
                    <a:pt x="2897" y="2411"/>
                  </a:lnTo>
                  <a:lnTo>
                    <a:pt x="2925" y="2327"/>
                  </a:lnTo>
                  <a:lnTo>
                    <a:pt x="2949" y="2244"/>
                  </a:lnTo>
                  <a:lnTo>
                    <a:pt x="2968" y="2156"/>
                  </a:lnTo>
                  <a:lnTo>
                    <a:pt x="2983" y="2067"/>
                  </a:lnTo>
                  <a:lnTo>
                    <a:pt x="2997" y="1976"/>
                  </a:lnTo>
                  <a:lnTo>
                    <a:pt x="3003" y="1887"/>
                  </a:lnTo>
                  <a:lnTo>
                    <a:pt x="3006" y="1793"/>
                  </a:lnTo>
                  <a:lnTo>
                    <a:pt x="3003" y="1703"/>
                  </a:lnTo>
                  <a:lnTo>
                    <a:pt x="2997" y="1610"/>
                  </a:lnTo>
                  <a:lnTo>
                    <a:pt x="2983" y="1520"/>
                  </a:lnTo>
                  <a:lnTo>
                    <a:pt x="2968" y="1434"/>
                  </a:lnTo>
                  <a:lnTo>
                    <a:pt x="2949" y="1346"/>
                  </a:lnTo>
                  <a:lnTo>
                    <a:pt x="2925" y="1260"/>
                  </a:lnTo>
                  <a:lnTo>
                    <a:pt x="2897" y="1179"/>
                  </a:lnTo>
                  <a:lnTo>
                    <a:pt x="2866" y="1096"/>
                  </a:lnTo>
                  <a:lnTo>
                    <a:pt x="2828" y="1017"/>
                  </a:lnTo>
                  <a:lnTo>
                    <a:pt x="2788" y="940"/>
                  </a:lnTo>
                  <a:lnTo>
                    <a:pt x="2745" y="865"/>
                  </a:lnTo>
                  <a:lnTo>
                    <a:pt x="2699" y="791"/>
                  </a:lnTo>
                  <a:lnTo>
                    <a:pt x="2648" y="719"/>
                  </a:lnTo>
                  <a:lnTo>
                    <a:pt x="2596" y="655"/>
                  </a:lnTo>
                  <a:lnTo>
                    <a:pt x="2540" y="590"/>
                  </a:lnTo>
                  <a:lnTo>
                    <a:pt x="2481" y="524"/>
                  </a:lnTo>
                  <a:lnTo>
                    <a:pt x="2419" y="465"/>
                  </a:lnTo>
                  <a:lnTo>
                    <a:pt x="2353" y="409"/>
                  </a:lnTo>
                  <a:lnTo>
                    <a:pt x="2286" y="357"/>
                  </a:lnTo>
                  <a:lnTo>
                    <a:pt x="2215" y="307"/>
                  </a:lnTo>
                  <a:lnTo>
                    <a:pt x="2144" y="261"/>
                  </a:lnTo>
                  <a:lnTo>
                    <a:pt x="2069" y="217"/>
                  </a:lnTo>
                  <a:lnTo>
                    <a:pt x="1992" y="177"/>
                  </a:lnTo>
                  <a:lnTo>
                    <a:pt x="1911" y="143"/>
                  </a:lnTo>
                  <a:lnTo>
                    <a:pt x="1829" y="109"/>
                  </a:lnTo>
                  <a:lnTo>
                    <a:pt x="1746" y="80"/>
                  </a:lnTo>
                  <a:lnTo>
                    <a:pt x="1660" y="55"/>
                  </a:lnTo>
                  <a:lnTo>
                    <a:pt x="1572" y="37"/>
                  </a:lnTo>
                  <a:lnTo>
                    <a:pt x="1486" y="22"/>
                  </a:lnTo>
                  <a:lnTo>
                    <a:pt x="1396" y="9"/>
                  </a:lnTo>
                  <a:lnTo>
                    <a:pt x="1305" y="3"/>
                  </a:lnTo>
                  <a:lnTo>
                    <a:pt x="1213" y="0"/>
                  </a:lnTo>
                  <a:close/>
                </a:path>
              </a:pathLst>
            </a:custGeom>
            <a:solidFill>
              <a:schemeClr val="bg1"/>
            </a:solidFill>
            <a:ln w="9525">
              <a:solidFill>
                <a:schemeClr val="accent1"/>
              </a:solidFill>
              <a:round/>
              <a:headEnd/>
              <a:tailEnd/>
            </a:ln>
          </p:spPr>
          <p:txBody>
            <a:bodyPr/>
            <a:lstStyle/>
            <a:p>
              <a:endParaRPr lang="en-GB" sz="1400" dirty="0">
                <a:latin typeface="Georgia" pitchFamily="18" charset="0"/>
              </a:endParaRPr>
            </a:p>
          </p:txBody>
        </p:sp>
        <p:sp>
          <p:nvSpPr>
            <p:cNvPr id="46" name="Freeform 6"/>
            <p:cNvSpPr>
              <a:spLocks/>
            </p:cNvSpPr>
            <p:nvPr/>
          </p:nvSpPr>
          <p:spPr bwMode="gray">
            <a:xfrm>
              <a:off x="3231" y="1709"/>
              <a:ext cx="1394" cy="1629"/>
            </a:xfrm>
            <a:custGeom>
              <a:avLst/>
              <a:gdLst/>
              <a:ahLst/>
              <a:cxnLst>
                <a:cxn ang="0">
                  <a:pos x="2439" y="1601"/>
                </a:cxn>
                <a:cxn ang="0">
                  <a:pos x="2491" y="1322"/>
                </a:cxn>
                <a:cxn ang="0">
                  <a:pos x="2584" y="1062"/>
                </a:cxn>
                <a:cxn ang="0">
                  <a:pos x="2714" y="819"/>
                </a:cxn>
                <a:cxn ang="0">
                  <a:pos x="2882" y="602"/>
                </a:cxn>
                <a:cxn ang="0">
                  <a:pos x="2946" y="418"/>
                </a:cxn>
                <a:cxn ang="0">
                  <a:pos x="2748" y="275"/>
                </a:cxn>
                <a:cxn ang="0">
                  <a:pos x="2534" y="158"/>
                </a:cxn>
                <a:cxn ang="0">
                  <a:pos x="2299" y="71"/>
                </a:cxn>
                <a:cxn ang="0">
                  <a:pos x="2053" y="18"/>
                </a:cxn>
                <a:cxn ang="0">
                  <a:pos x="1795" y="0"/>
                </a:cxn>
                <a:cxn ang="0">
                  <a:pos x="1520" y="22"/>
                </a:cxn>
                <a:cxn ang="0">
                  <a:pos x="1262" y="80"/>
                </a:cxn>
                <a:cxn ang="0">
                  <a:pos x="1017" y="177"/>
                </a:cxn>
                <a:cxn ang="0">
                  <a:pos x="791" y="307"/>
                </a:cxn>
                <a:cxn ang="0">
                  <a:pos x="590" y="465"/>
                </a:cxn>
                <a:cxn ang="0">
                  <a:pos x="409" y="655"/>
                </a:cxn>
                <a:cxn ang="0">
                  <a:pos x="261" y="865"/>
                </a:cxn>
                <a:cxn ang="0">
                  <a:pos x="143" y="1096"/>
                </a:cxn>
                <a:cxn ang="0">
                  <a:pos x="57" y="1346"/>
                </a:cxn>
                <a:cxn ang="0">
                  <a:pos x="9" y="1610"/>
                </a:cxn>
                <a:cxn ang="0">
                  <a:pos x="3" y="1887"/>
                </a:cxn>
                <a:cxn ang="0">
                  <a:pos x="37" y="2156"/>
                </a:cxn>
                <a:cxn ang="0">
                  <a:pos x="109" y="2411"/>
                </a:cxn>
                <a:cxn ang="0">
                  <a:pos x="217" y="2650"/>
                </a:cxn>
                <a:cxn ang="0">
                  <a:pos x="357" y="2866"/>
                </a:cxn>
                <a:cxn ang="0">
                  <a:pos x="527" y="3063"/>
                </a:cxn>
                <a:cxn ang="0">
                  <a:pos x="722" y="3233"/>
                </a:cxn>
                <a:cxn ang="0">
                  <a:pos x="939" y="3373"/>
                </a:cxn>
                <a:cxn ang="0">
                  <a:pos x="1179" y="3481"/>
                </a:cxn>
                <a:cxn ang="0">
                  <a:pos x="1434" y="3553"/>
                </a:cxn>
                <a:cxn ang="0">
                  <a:pos x="1703" y="3587"/>
                </a:cxn>
                <a:cxn ang="0">
                  <a:pos x="1967" y="3581"/>
                </a:cxn>
                <a:cxn ang="0">
                  <a:pos x="2218" y="3536"/>
                </a:cxn>
                <a:cxn ang="0">
                  <a:pos x="2456" y="3462"/>
                </a:cxn>
                <a:cxn ang="0">
                  <a:pos x="2680" y="3355"/>
                </a:cxn>
                <a:cxn ang="0">
                  <a:pos x="2885" y="3221"/>
                </a:cxn>
                <a:cxn ang="0">
                  <a:pos x="2943" y="3052"/>
                </a:cxn>
                <a:cxn ang="0">
                  <a:pos x="2768" y="2846"/>
                </a:cxn>
                <a:cxn ang="0">
                  <a:pos x="2625" y="2613"/>
                </a:cxn>
                <a:cxn ang="0">
                  <a:pos x="2516" y="2356"/>
                </a:cxn>
                <a:cxn ang="0">
                  <a:pos x="2450" y="2082"/>
                </a:cxn>
                <a:cxn ang="0">
                  <a:pos x="2428" y="1793"/>
                </a:cxn>
              </a:cxnLst>
              <a:rect l="0" t="0" r="r" b="b"/>
              <a:pathLst>
                <a:path w="3009" h="3590">
                  <a:moveTo>
                    <a:pt x="2428" y="1793"/>
                  </a:moveTo>
                  <a:lnTo>
                    <a:pt x="2428" y="1697"/>
                  </a:lnTo>
                  <a:lnTo>
                    <a:pt x="2439" y="1601"/>
                  </a:lnTo>
                  <a:lnTo>
                    <a:pt x="2450" y="1508"/>
                  </a:lnTo>
                  <a:lnTo>
                    <a:pt x="2470" y="1415"/>
                  </a:lnTo>
                  <a:lnTo>
                    <a:pt x="2491" y="1322"/>
                  </a:lnTo>
                  <a:lnTo>
                    <a:pt x="2516" y="1231"/>
                  </a:lnTo>
                  <a:lnTo>
                    <a:pt x="2550" y="1145"/>
                  </a:lnTo>
                  <a:lnTo>
                    <a:pt x="2584" y="1062"/>
                  </a:lnTo>
                  <a:lnTo>
                    <a:pt x="2625" y="977"/>
                  </a:lnTo>
                  <a:lnTo>
                    <a:pt x="2668" y="896"/>
                  </a:lnTo>
                  <a:lnTo>
                    <a:pt x="2714" y="819"/>
                  </a:lnTo>
                  <a:lnTo>
                    <a:pt x="2768" y="745"/>
                  </a:lnTo>
                  <a:lnTo>
                    <a:pt x="2823" y="673"/>
                  </a:lnTo>
                  <a:lnTo>
                    <a:pt x="2882" y="602"/>
                  </a:lnTo>
                  <a:lnTo>
                    <a:pt x="2943" y="536"/>
                  </a:lnTo>
                  <a:lnTo>
                    <a:pt x="3009" y="475"/>
                  </a:lnTo>
                  <a:lnTo>
                    <a:pt x="2946" y="418"/>
                  </a:lnTo>
                  <a:lnTo>
                    <a:pt x="2885" y="369"/>
                  </a:lnTo>
                  <a:lnTo>
                    <a:pt x="2817" y="320"/>
                  </a:lnTo>
                  <a:lnTo>
                    <a:pt x="2748" y="275"/>
                  </a:lnTo>
                  <a:lnTo>
                    <a:pt x="2680" y="232"/>
                  </a:lnTo>
                  <a:lnTo>
                    <a:pt x="2605" y="195"/>
                  </a:lnTo>
                  <a:lnTo>
                    <a:pt x="2534" y="158"/>
                  </a:lnTo>
                  <a:lnTo>
                    <a:pt x="2456" y="127"/>
                  </a:lnTo>
                  <a:lnTo>
                    <a:pt x="2379" y="100"/>
                  </a:lnTo>
                  <a:lnTo>
                    <a:pt x="2299" y="71"/>
                  </a:lnTo>
                  <a:lnTo>
                    <a:pt x="2218" y="49"/>
                  </a:lnTo>
                  <a:lnTo>
                    <a:pt x="2138" y="34"/>
                  </a:lnTo>
                  <a:lnTo>
                    <a:pt x="2053" y="18"/>
                  </a:lnTo>
                  <a:lnTo>
                    <a:pt x="1967" y="9"/>
                  </a:lnTo>
                  <a:lnTo>
                    <a:pt x="1883" y="3"/>
                  </a:lnTo>
                  <a:lnTo>
                    <a:pt x="1795" y="0"/>
                  </a:lnTo>
                  <a:lnTo>
                    <a:pt x="1703" y="3"/>
                  </a:lnTo>
                  <a:lnTo>
                    <a:pt x="1609" y="9"/>
                  </a:lnTo>
                  <a:lnTo>
                    <a:pt x="1520" y="22"/>
                  </a:lnTo>
                  <a:lnTo>
                    <a:pt x="1434" y="37"/>
                  </a:lnTo>
                  <a:lnTo>
                    <a:pt x="1346" y="55"/>
                  </a:lnTo>
                  <a:lnTo>
                    <a:pt x="1262" y="80"/>
                  </a:lnTo>
                  <a:lnTo>
                    <a:pt x="1179" y="109"/>
                  </a:lnTo>
                  <a:lnTo>
                    <a:pt x="1094" y="143"/>
                  </a:lnTo>
                  <a:lnTo>
                    <a:pt x="1017" y="177"/>
                  </a:lnTo>
                  <a:lnTo>
                    <a:pt x="939" y="217"/>
                  </a:lnTo>
                  <a:lnTo>
                    <a:pt x="865" y="261"/>
                  </a:lnTo>
                  <a:lnTo>
                    <a:pt x="791" y="307"/>
                  </a:lnTo>
                  <a:lnTo>
                    <a:pt x="722" y="357"/>
                  </a:lnTo>
                  <a:lnTo>
                    <a:pt x="655" y="409"/>
                  </a:lnTo>
                  <a:lnTo>
                    <a:pt x="590" y="465"/>
                  </a:lnTo>
                  <a:lnTo>
                    <a:pt x="527" y="524"/>
                  </a:lnTo>
                  <a:lnTo>
                    <a:pt x="466" y="590"/>
                  </a:lnTo>
                  <a:lnTo>
                    <a:pt x="409" y="655"/>
                  </a:lnTo>
                  <a:lnTo>
                    <a:pt x="357" y="719"/>
                  </a:lnTo>
                  <a:lnTo>
                    <a:pt x="307" y="791"/>
                  </a:lnTo>
                  <a:lnTo>
                    <a:pt x="261" y="865"/>
                  </a:lnTo>
                  <a:lnTo>
                    <a:pt x="217" y="940"/>
                  </a:lnTo>
                  <a:lnTo>
                    <a:pt x="177" y="1017"/>
                  </a:lnTo>
                  <a:lnTo>
                    <a:pt x="143" y="1096"/>
                  </a:lnTo>
                  <a:lnTo>
                    <a:pt x="109" y="1179"/>
                  </a:lnTo>
                  <a:lnTo>
                    <a:pt x="80" y="1260"/>
                  </a:lnTo>
                  <a:lnTo>
                    <a:pt x="57" y="1346"/>
                  </a:lnTo>
                  <a:lnTo>
                    <a:pt x="37" y="1434"/>
                  </a:lnTo>
                  <a:lnTo>
                    <a:pt x="22" y="1520"/>
                  </a:lnTo>
                  <a:lnTo>
                    <a:pt x="9" y="1610"/>
                  </a:lnTo>
                  <a:lnTo>
                    <a:pt x="3" y="1703"/>
                  </a:lnTo>
                  <a:lnTo>
                    <a:pt x="0" y="1793"/>
                  </a:lnTo>
                  <a:lnTo>
                    <a:pt x="3" y="1887"/>
                  </a:lnTo>
                  <a:lnTo>
                    <a:pt x="9" y="1976"/>
                  </a:lnTo>
                  <a:lnTo>
                    <a:pt x="22" y="2067"/>
                  </a:lnTo>
                  <a:lnTo>
                    <a:pt x="37" y="2156"/>
                  </a:lnTo>
                  <a:lnTo>
                    <a:pt x="57" y="2244"/>
                  </a:lnTo>
                  <a:lnTo>
                    <a:pt x="80" y="2327"/>
                  </a:lnTo>
                  <a:lnTo>
                    <a:pt x="109" y="2411"/>
                  </a:lnTo>
                  <a:lnTo>
                    <a:pt x="143" y="2491"/>
                  </a:lnTo>
                  <a:lnTo>
                    <a:pt x="177" y="2572"/>
                  </a:lnTo>
                  <a:lnTo>
                    <a:pt x="217" y="2650"/>
                  </a:lnTo>
                  <a:lnTo>
                    <a:pt x="261" y="2725"/>
                  </a:lnTo>
                  <a:lnTo>
                    <a:pt x="307" y="2799"/>
                  </a:lnTo>
                  <a:lnTo>
                    <a:pt x="357" y="2866"/>
                  </a:lnTo>
                  <a:lnTo>
                    <a:pt x="409" y="2935"/>
                  </a:lnTo>
                  <a:lnTo>
                    <a:pt x="466" y="3000"/>
                  </a:lnTo>
                  <a:lnTo>
                    <a:pt x="527" y="3063"/>
                  </a:lnTo>
                  <a:lnTo>
                    <a:pt x="590" y="3121"/>
                  </a:lnTo>
                  <a:lnTo>
                    <a:pt x="655" y="3181"/>
                  </a:lnTo>
                  <a:lnTo>
                    <a:pt x="722" y="3233"/>
                  </a:lnTo>
                  <a:lnTo>
                    <a:pt x="791" y="3283"/>
                  </a:lnTo>
                  <a:lnTo>
                    <a:pt x="865" y="3329"/>
                  </a:lnTo>
                  <a:lnTo>
                    <a:pt x="939" y="3373"/>
                  </a:lnTo>
                  <a:lnTo>
                    <a:pt x="1017" y="3413"/>
                  </a:lnTo>
                  <a:lnTo>
                    <a:pt x="1094" y="3447"/>
                  </a:lnTo>
                  <a:lnTo>
                    <a:pt x="1179" y="3481"/>
                  </a:lnTo>
                  <a:lnTo>
                    <a:pt x="1262" y="3510"/>
                  </a:lnTo>
                  <a:lnTo>
                    <a:pt x="1346" y="3530"/>
                  </a:lnTo>
                  <a:lnTo>
                    <a:pt x="1434" y="3553"/>
                  </a:lnTo>
                  <a:lnTo>
                    <a:pt x="1520" y="3568"/>
                  </a:lnTo>
                  <a:lnTo>
                    <a:pt x="1609" y="3581"/>
                  </a:lnTo>
                  <a:lnTo>
                    <a:pt x="1703" y="3587"/>
                  </a:lnTo>
                  <a:lnTo>
                    <a:pt x="1795" y="3590"/>
                  </a:lnTo>
                  <a:lnTo>
                    <a:pt x="1883" y="3587"/>
                  </a:lnTo>
                  <a:lnTo>
                    <a:pt x="1967" y="3581"/>
                  </a:lnTo>
                  <a:lnTo>
                    <a:pt x="2053" y="3571"/>
                  </a:lnTo>
                  <a:lnTo>
                    <a:pt x="2138" y="3556"/>
                  </a:lnTo>
                  <a:lnTo>
                    <a:pt x="2218" y="3536"/>
                  </a:lnTo>
                  <a:lnTo>
                    <a:pt x="2299" y="3516"/>
                  </a:lnTo>
                  <a:lnTo>
                    <a:pt x="2379" y="3490"/>
                  </a:lnTo>
                  <a:lnTo>
                    <a:pt x="2456" y="3462"/>
                  </a:lnTo>
                  <a:lnTo>
                    <a:pt x="2534" y="3432"/>
                  </a:lnTo>
                  <a:lnTo>
                    <a:pt x="2605" y="3395"/>
                  </a:lnTo>
                  <a:lnTo>
                    <a:pt x="2680" y="3355"/>
                  </a:lnTo>
                  <a:lnTo>
                    <a:pt x="2748" y="3313"/>
                  </a:lnTo>
                  <a:lnTo>
                    <a:pt x="2817" y="3267"/>
                  </a:lnTo>
                  <a:lnTo>
                    <a:pt x="2885" y="3221"/>
                  </a:lnTo>
                  <a:lnTo>
                    <a:pt x="2946" y="3172"/>
                  </a:lnTo>
                  <a:lnTo>
                    <a:pt x="3009" y="3115"/>
                  </a:lnTo>
                  <a:lnTo>
                    <a:pt x="2943" y="3052"/>
                  </a:lnTo>
                  <a:lnTo>
                    <a:pt x="2882" y="2985"/>
                  </a:lnTo>
                  <a:lnTo>
                    <a:pt x="2823" y="2917"/>
                  </a:lnTo>
                  <a:lnTo>
                    <a:pt x="2768" y="2846"/>
                  </a:lnTo>
                  <a:lnTo>
                    <a:pt x="2714" y="2771"/>
                  </a:lnTo>
                  <a:lnTo>
                    <a:pt x="2668" y="2691"/>
                  </a:lnTo>
                  <a:lnTo>
                    <a:pt x="2625" y="2613"/>
                  </a:lnTo>
                  <a:lnTo>
                    <a:pt x="2584" y="2528"/>
                  </a:lnTo>
                  <a:lnTo>
                    <a:pt x="2550" y="2442"/>
                  </a:lnTo>
                  <a:lnTo>
                    <a:pt x="2516" y="2356"/>
                  </a:lnTo>
                  <a:lnTo>
                    <a:pt x="2491" y="2268"/>
                  </a:lnTo>
                  <a:lnTo>
                    <a:pt x="2470" y="2175"/>
                  </a:lnTo>
                  <a:lnTo>
                    <a:pt x="2450" y="2082"/>
                  </a:lnTo>
                  <a:lnTo>
                    <a:pt x="2439" y="1989"/>
                  </a:lnTo>
                  <a:lnTo>
                    <a:pt x="2428" y="1893"/>
                  </a:lnTo>
                  <a:lnTo>
                    <a:pt x="2428" y="1793"/>
                  </a:lnTo>
                  <a:close/>
                </a:path>
              </a:pathLst>
            </a:custGeom>
            <a:solidFill>
              <a:schemeClr val="bg1"/>
            </a:solidFill>
            <a:ln w="9525">
              <a:solidFill>
                <a:schemeClr val="accent1"/>
              </a:solidFill>
              <a:round/>
              <a:headEnd/>
              <a:tailEnd/>
            </a:ln>
          </p:spPr>
          <p:txBody>
            <a:bodyPr/>
            <a:lstStyle/>
            <a:p>
              <a:endParaRPr lang="en-GB" sz="1400" dirty="0">
                <a:latin typeface="Georgia" pitchFamily="18" charset="0"/>
              </a:endParaRPr>
            </a:p>
          </p:txBody>
        </p:sp>
        <p:sp>
          <p:nvSpPr>
            <p:cNvPr id="47" name="Freeform 7"/>
            <p:cNvSpPr>
              <a:spLocks/>
            </p:cNvSpPr>
            <p:nvPr/>
          </p:nvSpPr>
          <p:spPr bwMode="gray">
            <a:xfrm>
              <a:off x="4337" y="1913"/>
              <a:ext cx="558" cy="1227"/>
            </a:xfrm>
            <a:custGeom>
              <a:avLst/>
              <a:gdLst/>
              <a:ahLst/>
              <a:cxnLst>
                <a:cxn ang="0">
                  <a:pos x="1158" y="1222"/>
                </a:cxn>
                <a:cxn ang="0">
                  <a:pos x="1136" y="1033"/>
                </a:cxn>
                <a:cxn ang="0">
                  <a:pos x="1099" y="847"/>
                </a:cxn>
                <a:cxn ang="0">
                  <a:pos x="1039" y="670"/>
                </a:cxn>
                <a:cxn ang="0">
                  <a:pos x="965" y="502"/>
                </a:cxn>
                <a:cxn ang="0">
                  <a:pos x="873" y="344"/>
                </a:cxn>
                <a:cxn ang="0">
                  <a:pos x="767" y="198"/>
                </a:cxn>
                <a:cxn ang="0">
                  <a:pos x="646" y="61"/>
                </a:cxn>
                <a:cxn ang="0">
                  <a:pos x="515" y="61"/>
                </a:cxn>
                <a:cxn ang="0">
                  <a:pos x="395" y="198"/>
                </a:cxn>
                <a:cxn ang="0">
                  <a:pos x="286" y="344"/>
                </a:cxn>
                <a:cxn ang="0">
                  <a:pos x="197" y="502"/>
                </a:cxn>
                <a:cxn ang="0">
                  <a:pos x="122" y="670"/>
                </a:cxn>
                <a:cxn ang="0">
                  <a:pos x="63" y="847"/>
                </a:cxn>
                <a:cxn ang="0">
                  <a:pos x="22" y="1033"/>
                </a:cxn>
                <a:cxn ang="0">
                  <a:pos x="0" y="1222"/>
                </a:cxn>
                <a:cxn ang="0">
                  <a:pos x="0" y="1418"/>
                </a:cxn>
                <a:cxn ang="0">
                  <a:pos x="22" y="1607"/>
                </a:cxn>
                <a:cxn ang="0">
                  <a:pos x="63" y="1793"/>
                </a:cxn>
                <a:cxn ang="0">
                  <a:pos x="122" y="1967"/>
                </a:cxn>
                <a:cxn ang="0">
                  <a:pos x="197" y="2138"/>
                </a:cxn>
                <a:cxn ang="0">
                  <a:pos x="286" y="2296"/>
                </a:cxn>
                <a:cxn ang="0">
                  <a:pos x="395" y="2442"/>
                </a:cxn>
                <a:cxn ang="0">
                  <a:pos x="515" y="2577"/>
                </a:cxn>
                <a:cxn ang="0">
                  <a:pos x="646" y="2577"/>
                </a:cxn>
                <a:cxn ang="0">
                  <a:pos x="767" y="2442"/>
                </a:cxn>
                <a:cxn ang="0">
                  <a:pos x="873" y="2296"/>
                </a:cxn>
                <a:cxn ang="0">
                  <a:pos x="965" y="2138"/>
                </a:cxn>
                <a:cxn ang="0">
                  <a:pos x="1039" y="1967"/>
                </a:cxn>
                <a:cxn ang="0">
                  <a:pos x="1099" y="1793"/>
                </a:cxn>
                <a:cxn ang="0">
                  <a:pos x="1136" y="1607"/>
                </a:cxn>
                <a:cxn ang="0">
                  <a:pos x="1158" y="1418"/>
                </a:cxn>
              </a:cxnLst>
              <a:rect l="0" t="0" r="r" b="b"/>
              <a:pathLst>
                <a:path w="1161" h="2640">
                  <a:moveTo>
                    <a:pt x="1161" y="1318"/>
                  </a:moveTo>
                  <a:lnTo>
                    <a:pt x="1158" y="1222"/>
                  </a:lnTo>
                  <a:lnTo>
                    <a:pt x="1148" y="1126"/>
                  </a:lnTo>
                  <a:lnTo>
                    <a:pt x="1136" y="1033"/>
                  </a:lnTo>
                  <a:lnTo>
                    <a:pt x="1121" y="940"/>
                  </a:lnTo>
                  <a:lnTo>
                    <a:pt x="1099" y="847"/>
                  </a:lnTo>
                  <a:lnTo>
                    <a:pt x="1071" y="756"/>
                  </a:lnTo>
                  <a:lnTo>
                    <a:pt x="1039" y="670"/>
                  </a:lnTo>
                  <a:lnTo>
                    <a:pt x="1002" y="587"/>
                  </a:lnTo>
                  <a:lnTo>
                    <a:pt x="965" y="502"/>
                  </a:lnTo>
                  <a:lnTo>
                    <a:pt x="919" y="421"/>
                  </a:lnTo>
                  <a:lnTo>
                    <a:pt x="873" y="344"/>
                  </a:lnTo>
                  <a:lnTo>
                    <a:pt x="819" y="270"/>
                  </a:lnTo>
                  <a:lnTo>
                    <a:pt x="767" y="198"/>
                  </a:lnTo>
                  <a:lnTo>
                    <a:pt x="707" y="127"/>
                  </a:lnTo>
                  <a:lnTo>
                    <a:pt x="646" y="61"/>
                  </a:lnTo>
                  <a:lnTo>
                    <a:pt x="581" y="0"/>
                  </a:lnTo>
                  <a:lnTo>
                    <a:pt x="515" y="61"/>
                  </a:lnTo>
                  <a:lnTo>
                    <a:pt x="454" y="127"/>
                  </a:lnTo>
                  <a:lnTo>
                    <a:pt x="395" y="198"/>
                  </a:lnTo>
                  <a:lnTo>
                    <a:pt x="340" y="270"/>
                  </a:lnTo>
                  <a:lnTo>
                    <a:pt x="286" y="344"/>
                  </a:lnTo>
                  <a:lnTo>
                    <a:pt x="240" y="421"/>
                  </a:lnTo>
                  <a:lnTo>
                    <a:pt x="197" y="502"/>
                  </a:lnTo>
                  <a:lnTo>
                    <a:pt x="156" y="587"/>
                  </a:lnTo>
                  <a:lnTo>
                    <a:pt x="122" y="670"/>
                  </a:lnTo>
                  <a:lnTo>
                    <a:pt x="88" y="756"/>
                  </a:lnTo>
                  <a:lnTo>
                    <a:pt x="63" y="847"/>
                  </a:lnTo>
                  <a:lnTo>
                    <a:pt x="42" y="940"/>
                  </a:lnTo>
                  <a:lnTo>
                    <a:pt x="22" y="1033"/>
                  </a:lnTo>
                  <a:lnTo>
                    <a:pt x="11" y="1126"/>
                  </a:lnTo>
                  <a:lnTo>
                    <a:pt x="0" y="1222"/>
                  </a:lnTo>
                  <a:lnTo>
                    <a:pt x="0" y="1318"/>
                  </a:lnTo>
                  <a:lnTo>
                    <a:pt x="0" y="1418"/>
                  </a:lnTo>
                  <a:lnTo>
                    <a:pt x="11" y="1514"/>
                  </a:lnTo>
                  <a:lnTo>
                    <a:pt x="22" y="1607"/>
                  </a:lnTo>
                  <a:lnTo>
                    <a:pt x="42" y="1700"/>
                  </a:lnTo>
                  <a:lnTo>
                    <a:pt x="63" y="1793"/>
                  </a:lnTo>
                  <a:lnTo>
                    <a:pt x="88" y="1881"/>
                  </a:lnTo>
                  <a:lnTo>
                    <a:pt x="122" y="1967"/>
                  </a:lnTo>
                  <a:lnTo>
                    <a:pt x="156" y="2053"/>
                  </a:lnTo>
                  <a:lnTo>
                    <a:pt x="197" y="2138"/>
                  </a:lnTo>
                  <a:lnTo>
                    <a:pt x="240" y="2216"/>
                  </a:lnTo>
                  <a:lnTo>
                    <a:pt x="286" y="2296"/>
                  </a:lnTo>
                  <a:lnTo>
                    <a:pt x="340" y="2371"/>
                  </a:lnTo>
                  <a:lnTo>
                    <a:pt x="395" y="2442"/>
                  </a:lnTo>
                  <a:lnTo>
                    <a:pt x="454" y="2510"/>
                  </a:lnTo>
                  <a:lnTo>
                    <a:pt x="515" y="2577"/>
                  </a:lnTo>
                  <a:lnTo>
                    <a:pt x="581" y="2640"/>
                  </a:lnTo>
                  <a:lnTo>
                    <a:pt x="646" y="2577"/>
                  </a:lnTo>
                  <a:lnTo>
                    <a:pt x="707" y="2510"/>
                  </a:lnTo>
                  <a:lnTo>
                    <a:pt x="767" y="2442"/>
                  </a:lnTo>
                  <a:lnTo>
                    <a:pt x="819" y="2371"/>
                  </a:lnTo>
                  <a:lnTo>
                    <a:pt x="873" y="2296"/>
                  </a:lnTo>
                  <a:lnTo>
                    <a:pt x="919" y="2216"/>
                  </a:lnTo>
                  <a:lnTo>
                    <a:pt x="965" y="2138"/>
                  </a:lnTo>
                  <a:lnTo>
                    <a:pt x="1002" y="2053"/>
                  </a:lnTo>
                  <a:lnTo>
                    <a:pt x="1039" y="1967"/>
                  </a:lnTo>
                  <a:lnTo>
                    <a:pt x="1071" y="1881"/>
                  </a:lnTo>
                  <a:lnTo>
                    <a:pt x="1099" y="1793"/>
                  </a:lnTo>
                  <a:lnTo>
                    <a:pt x="1121" y="1700"/>
                  </a:lnTo>
                  <a:lnTo>
                    <a:pt x="1136" y="1607"/>
                  </a:lnTo>
                  <a:lnTo>
                    <a:pt x="1148" y="1514"/>
                  </a:lnTo>
                  <a:lnTo>
                    <a:pt x="1158" y="1418"/>
                  </a:lnTo>
                  <a:lnTo>
                    <a:pt x="1161" y="1318"/>
                  </a:lnTo>
                  <a:close/>
                </a:path>
              </a:pathLst>
            </a:custGeom>
            <a:solidFill>
              <a:schemeClr val="accent1"/>
            </a:solidFill>
            <a:ln w="9525">
              <a:noFill/>
              <a:round/>
              <a:headEnd/>
              <a:tailEnd/>
            </a:ln>
          </p:spPr>
          <p:txBody>
            <a:bodyPr/>
            <a:lstStyle/>
            <a:p>
              <a:endParaRPr lang="en-GB" sz="1400" dirty="0">
                <a:latin typeface="Georgia" pitchFamily="18" charset="0"/>
              </a:endParaRPr>
            </a:p>
          </p:txBody>
        </p:sp>
        <p:sp>
          <p:nvSpPr>
            <p:cNvPr id="48" name="Text Box 8"/>
            <p:cNvSpPr txBox="1">
              <a:spLocks noChangeArrowheads="1"/>
            </p:cNvSpPr>
            <p:nvPr/>
          </p:nvSpPr>
          <p:spPr bwMode="gray">
            <a:xfrm>
              <a:off x="4510" y="2135"/>
              <a:ext cx="220" cy="838"/>
            </a:xfrm>
            <a:prstGeom prst="rect">
              <a:avLst/>
            </a:prstGeom>
            <a:noFill/>
            <a:ln w="9525">
              <a:noFill/>
              <a:miter lim="800000"/>
              <a:headEnd/>
              <a:tailEnd/>
            </a:ln>
            <a:effectLst/>
          </p:spPr>
          <p:txBody>
            <a:bodyPr wrap="none" lIns="99186" tIns="99186" rIns="99186" bIns="99186" anchor="ctr" anchorCtr="1"/>
            <a:lstStyle/>
            <a:p>
              <a:pPr defTabSz="839788" eaLnBrk="0" hangingPunct="0">
                <a:spcBef>
                  <a:spcPct val="0"/>
                </a:spcBef>
                <a:spcAft>
                  <a:spcPct val="0"/>
                </a:spcAft>
                <a:buSzTx/>
              </a:pPr>
              <a:r>
                <a:rPr lang="en-GB" sz="1400" dirty="0">
                  <a:solidFill>
                    <a:schemeClr val="bg1"/>
                  </a:solidFill>
                  <a:latin typeface="Georgia" pitchFamily="18" charset="0"/>
                </a:rPr>
                <a:t>T</a:t>
              </a:r>
            </a:p>
            <a:p>
              <a:pPr defTabSz="839788" eaLnBrk="0" hangingPunct="0">
                <a:spcBef>
                  <a:spcPct val="0"/>
                </a:spcBef>
                <a:spcAft>
                  <a:spcPct val="0"/>
                </a:spcAft>
                <a:buSzTx/>
              </a:pPr>
              <a:r>
                <a:rPr lang="en-GB" sz="1400" dirty="0">
                  <a:solidFill>
                    <a:schemeClr val="bg1"/>
                  </a:solidFill>
                  <a:latin typeface="Georgia" pitchFamily="18" charset="0"/>
                </a:rPr>
                <a:t>e</a:t>
              </a:r>
            </a:p>
            <a:p>
              <a:pPr defTabSz="839788" eaLnBrk="0" hangingPunct="0">
                <a:spcBef>
                  <a:spcPct val="0"/>
                </a:spcBef>
                <a:spcAft>
                  <a:spcPct val="0"/>
                </a:spcAft>
                <a:buSzTx/>
              </a:pPr>
              <a:r>
                <a:rPr lang="en-GB" sz="1400" dirty="0">
                  <a:solidFill>
                    <a:schemeClr val="bg1"/>
                  </a:solidFill>
                  <a:latin typeface="Georgia" pitchFamily="18" charset="0"/>
                </a:rPr>
                <a:t>x</a:t>
              </a:r>
            </a:p>
            <a:p>
              <a:pPr defTabSz="839788" eaLnBrk="0" hangingPunct="0">
                <a:spcBef>
                  <a:spcPct val="0"/>
                </a:spcBef>
                <a:spcAft>
                  <a:spcPct val="0"/>
                </a:spcAft>
                <a:buSzTx/>
              </a:pPr>
              <a:r>
                <a:rPr lang="en-GB" sz="1400" dirty="0">
                  <a:solidFill>
                    <a:schemeClr val="bg1"/>
                  </a:solidFill>
                  <a:latin typeface="Georgia" pitchFamily="18" charset="0"/>
                </a:rPr>
                <a:t>t</a:t>
              </a:r>
            </a:p>
          </p:txBody>
        </p:sp>
        <p:sp>
          <p:nvSpPr>
            <p:cNvPr id="49" name="Text Box 9"/>
            <p:cNvSpPr txBox="1">
              <a:spLocks noChangeArrowheads="1"/>
            </p:cNvSpPr>
            <p:nvPr/>
          </p:nvSpPr>
          <p:spPr bwMode="gray">
            <a:xfrm>
              <a:off x="3261" y="1937"/>
              <a:ext cx="965" cy="1200"/>
            </a:xfrm>
            <a:prstGeom prst="rect">
              <a:avLst/>
            </a:prstGeom>
            <a:noFill/>
            <a:ln w="9525">
              <a:noFill/>
              <a:miter lim="800000"/>
              <a:headEnd/>
              <a:tailEnd/>
            </a:ln>
            <a:effectLst/>
          </p:spPr>
          <p:txBody>
            <a:bodyPr wrap="none" lIns="99186" tIns="99186" rIns="99186" bIns="99186" anchor="ctr" anchorCtr="1"/>
            <a:lstStyle/>
            <a:p>
              <a:pPr defTabSz="839788" eaLnBrk="0" hangingPunct="0">
                <a:spcBef>
                  <a:spcPct val="50000"/>
                </a:spcBef>
                <a:spcAft>
                  <a:spcPct val="0"/>
                </a:spcAft>
                <a:buSzTx/>
              </a:pPr>
              <a:r>
                <a:rPr lang="en-GB" sz="1400" dirty="0">
                  <a:solidFill>
                    <a:schemeClr val="accent1"/>
                  </a:solidFill>
                  <a:latin typeface="Georgia" pitchFamily="18" charset="0"/>
                </a:rPr>
                <a:t>Text</a:t>
              </a:r>
            </a:p>
          </p:txBody>
        </p:sp>
        <p:sp>
          <p:nvSpPr>
            <p:cNvPr id="50" name="Text Box 10"/>
            <p:cNvSpPr txBox="1">
              <a:spLocks noChangeArrowheads="1"/>
            </p:cNvSpPr>
            <p:nvPr/>
          </p:nvSpPr>
          <p:spPr bwMode="gray">
            <a:xfrm>
              <a:off x="5037" y="1933"/>
              <a:ext cx="965" cy="1200"/>
            </a:xfrm>
            <a:prstGeom prst="rect">
              <a:avLst/>
            </a:prstGeom>
            <a:noFill/>
            <a:ln w="9525">
              <a:noFill/>
              <a:miter lim="800000"/>
              <a:headEnd/>
              <a:tailEnd/>
            </a:ln>
            <a:effectLst/>
          </p:spPr>
          <p:txBody>
            <a:bodyPr wrap="none" lIns="99186" tIns="99186" rIns="99186" bIns="99186" anchor="ctr" anchorCtr="1"/>
            <a:lstStyle/>
            <a:p>
              <a:pPr defTabSz="839788" eaLnBrk="0" hangingPunct="0">
                <a:spcBef>
                  <a:spcPct val="50000"/>
                </a:spcBef>
                <a:spcAft>
                  <a:spcPct val="0"/>
                </a:spcAft>
                <a:buSzTx/>
              </a:pPr>
              <a:r>
                <a:rPr lang="en-GB" sz="1400" dirty="0">
                  <a:solidFill>
                    <a:schemeClr val="accent1"/>
                  </a:solidFill>
                  <a:latin typeface="Georgia" pitchFamily="18" charset="0"/>
                </a:rPr>
                <a:t>Text</a:t>
              </a:r>
            </a:p>
          </p:txBody>
        </p:sp>
      </p:grpSp>
      <p:grpSp>
        <p:nvGrpSpPr>
          <p:cNvPr id="13" name="Group 12"/>
          <p:cNvGrpSpPr>
            <a:grpSpLocks/>
          </p:cNvGrpSpPr>
          <p:nvPr/>
        </p:nvGrpSpPr>
        <p:grpSpPr bwMode="auto">
          <a:xfrm>
            <a:off x="3832607" y="2285275"/>
            <a:ext cx="2162165" cy="2160206"/>
            <a:chOff x="112" y="1157"/>
            <a:chExt cx="2716" cy="2881"/>
          </a:xfrm>
        </p:grpSpPr>
        <p:sp>
          <p:nvSpPr>
            <p:cNvPr id="52" name="AutoShape 4"/>
            <p:cNvSpPr>
              <a:spLocks noChangeAspect="1" noChangeArrowheads="1" noTextEdit="1"/>
            </p:cNvSpPr>
            <p:nvPr/>
          </p:nvSpPr>
          <p:spPr bwMode="gray">
            <a:xfrm>
              <a:off x="112" y="1159"/>
              <a:ext cx="2716" cy="2667"/>
            </a:xfrm>
            <a:prstGeom prst="rect">
              <a:avLst/>
            </a:prstGeom>
            <a:noFill/>
            <a:ln w="9525">
              <a:noFill/>
              <a:miter lim="800000"/>
              <a:headEnd/>
              <a:tailEnd/>
            </a:ln>
          </p:spPr>
          <p:txBody>
            <a:bodyPr/>
            <a:lstStyle/>
            <a:p>
              <a:endParaRPr lang="en-GB" sz="1400" dirty="0">
                <a:latin typeface="Georgia" pitchFamily="18" charset="0"/>
              </a:endParaRPr>
            </a:p>
          </p:txBody>
        </p:sp>
        <p:sp>
          <p:nvSpPr>
            <p:cNvPr id="53" name="Freeform 5"/>
            <p:cNvSpPr>
              <a:spLocks/>
            </p:cNvSpPr>
            <p:nvPr/>
          </p:nvSpPr>
          <p:spPr bwMode="gray">
            <a:xfrm>
              <a:off x="112" y="1157"/>
              <a:ext cx="2715" cy="2881"/>
            </a:xfrm>
            <a:custGeom>
              <a:avLst/>
              <a:gdLst/>
              <a:ahLst/>
              <a:cxnLst>
                <a:cxn ang="0">
                  <a:pos x="6031" y="3329"/>
                </a:cxn>
                <a:cxn ang="0">
                  <a:pos x="5946" y="3779"/>
                </a:cxn>
                <a:cxn ang="0">
                  <a:pos x="5806" y="4197"/>
                </a:cxn>
                <a:cxn ang="0">
                  <a:pos x="5607" y="4588"/>
                </a:cxn>
                <a:cxn ang="0">
                  <a:pos x="5356" y="4944"/>
                </a:cxn>
                <a:cxn ang="0">
                  <a:pos x="5053" y="5258"/>
                </a:cxn>
                <a:cxn ang="0">
                  <a:pos x="4713" y="5530"/>
                </a:cxn>
                <a:cxn ang="0">
                  <a:pos x="4333" y="5749"/>
                </a:cxn>
                <a:cxn ang="0">
                  <a:pos x="3919" y="5912"/>
                </a:cxn>
                <a:cxn ang="0">
                  <a:pos x="3480" y="6010"/>
                </a:cxn>
                <a:cxn ang="0">
                  <a:pos x="3020" y="6046"/>
                </a:cxn>
                <a:cxn ang="0">
                  <a:pos x="2561" y="6010"/>
                </a:cxn>
                <a:cxn ang="0">
                  <a:pos x="2121" y="5912"/>
                </a:cxn>
                <a:cxn ang="0">
                  <a:pos x="1713" y="5749"/>
                </a:cxn>
                <a:cxn ang="0">
                  <a:pos x="1333" y="5530"/>
                </a:cxn>
                <a:cxn ang="0">
                  <a:pos x="993" y="5258"/>
                </a:cxn>
                <a:cxn ang="0">
                  <a:pos x="690" y="4944"/>
                </a:cxn>
                <a:cxn ang="0">
                  <a:pos x="439" y="4588"/>
                </a:cxn>
                <a:cxn ang="0">
                  <a:pos x="240" y="4197"/>
                </a:cxn>
                <a:cxn ang="0">
                  <a:pos x="94" y="3779"/>
                </a:cxn>
                <a:cxn ang="0">
                  <a:pos x="15" y="3329"/>
                </a:cxn>
                <a:cxn ang="0">
                  <a:pos x="6" y="2869"/>
                </a:cxn>
                <a:cxn ang="0">
                  <a:pos x="63" y="2415"/>
                </a:cxn>
                <a:cxn ang="0">
                  <a:pos x="183" y="1987"/>
                </a:cxn>
                <a:cxn ang="0">
                  <a:pos x="366" y="1584"/>
                </a:cxn>
                <a:cxn ang="0">
                  <a:pos x="602" y="1213"/>
                </a:cxn>
                <a:cxn ang="0">
                  <a:pos x="888" y="885"/>
                </a:cxn>
                <a:cxn ang="0">
                  <a:pos x="1213" y="602"/>
                </a:cxn>
                <a:cxn ang="0">
                  <a:pos x="1584" y="366"/>
                </a:cxn>
                <a:cxn ang="0">
                  <a:pos x="1986" y="183"/>
                </a:cxn>
                <a:cxn ang="0">
                  <a:pos x="2415" y="63"/>
                </a:cxn>
                <a:cxn ang="0">
                  <a:pos x="2869" y="6"/>
                </a:cxn>
                <a:cxn ang="0">
                  <a:pos x="3334" y="17"/>
                </a:cxn>
                <a:cxn ang="0">
                  <a:pos x="3779" y="94"/>
                </a:cxn>
                <a:cxn ang="0">
                  <a:pos x="4196" y="240"/>
                </a:cxn>
                <a:cxn ang="0">
                  <a:pos x="4588" y="440"/>
                </a:cxn>
                <a:cxn ang="0">
                  <a:pos x="4944" y="691"/>
                </a:cxn>
                <a:cxn ang="0">
                  <a:pos x="5258" y="994"/>
                </a:cxn>
                <a:cxn ang="0">
                  <a:pos x="5529" y="1333"/>
                </a:cxn>
                <a:cxn ang="0">
                  <a:pos x="5749" y="1715"/>
                </a:cxn>
                <a:cxn ang="0">
                  <a:pos x="5910" y="2122"/>
                </a:cxn>
                <a:cxn ang="0">
                  <a:pos x="6009" y="2561"/>
                </a:cxn>
                <a:cxn ang="0">
                  <a:pos x="6046" y="3021"/>
                </a:cxn>
              </a:cxnLst>
              <a:rect l="0" t="0" r="r" b="b"/>
              <a:pathLst>
                <a:path w="6046" h="6046">
                  <a:moveTo>
                    <a:pt x="6046" y="3021"/>
                  </a:moveTo>
                  <a:lnTo>
                    <a:pt x="6041" y="3178"/>
                  </a:lnTo>
                  <a:lnTo>
                    <a:pt x="6031" y="3329"/>
                  </a:lnTo>
                  <a:lnTo>
                    <a:pt x="6009" y="3480"/>
                  </a:lnTo>
                  <a:lnTo>
                    <a:pt x="5983" y="3632"/>
                  </a:lnTo>
                  <a:lnTo>
                    <a:pt x="5946" y="3779"/>
                  </a:lnTo>
                  <a:lnTo>
                    <a:pt x="5910" y="3920"/>
                  </a:lnTo>
                  <a:lnTo>
                    <a:pt x="5863" y="4062"/>
                  </a:lnTo>
                  <a:lnTo>
                    <a:pt x="5806" y="4197"/>
                  </a:lnTo>
                  <a:lnTo>
                    <a:pt x="5749" y="4333"/>
                  </a:lnTo>
                  <a:lnTo>
                    <a:pt x="5681" y="4462"/>
                  </a:lnTo>
                  <a:lnTo>
                    <a:pt x="5607" y="4588"/>
                  </a:lnTo>
                  <a:lnTo>
                    <a:pt x="5529" y="4714"/>
                  </a:lnTo>
                  <a:lnTo>
                    <a:pt x="5444" y="4830"/>
                  </a:lnTo>
                  <a:lnTo>
                    <a:pt x="5356" y="4944"/>
                  </a:lnTo>
                  <a:lnTo>
                    <a:pt x="5258" y="5053"/>
                  </a:lnTo>
                  <a:lnTo>
                    <a:pt x="5158" y="5158"/>
                  </a:lnTo>
                  <a:lnTo>
                    <a:pt x="5053" y="5258"/>
                  </a:lnTo>
                  <a:lnTo>
                    <a:pt x="4944" y="5358"/>
                  </a:lnTo>
                  <a:lnTo>
                    <a:pt x="4828" y="5446"/>
                  </a:lnTo>
                  <a:lnTo>
                    <a:pt x="4713" y="5530"/>
                  </a:lnTo>
                  <a:lnTo>
                    <a:pt x="4588" y="5607"/>
                  </a:lnTo>
                  <a:lnTo>
                    <a:pt x="4462" y="5681"/>
                  </a:lnTo>
                  <a:lnTo>
                    <a:pt x="4333" y="5749"/>
                  </a:lnTo>
                  <a:lnTo>
                    <a:pt x="4196" y="5806"/>
                  </a:lnTo>
                  <a:lnTo>
                    <a:pt x="4060" y="5864"/>
                  </a:lnTo>
                  <a:lnTo>
                    <a:pt x="3919" y="5912"/>
                  </a:lnTo>
                  <a:lnTo>
                    <a:pt x="3779" y="5947"/>
                  </a:lnTo>
                  <a:lnTo>
                    <a:pt x="3631" y="5984"/>
                  </a:lnTo>
                  <a:lnTo>
                    <a:pt x="3480" y="6010"/>
                  </a:lnTo>
                  <a:lnTo>
                    <a:pt x="3334" y="6032"/>
                  </a:lnTo>
                  <a:lnTo>
                    <a:pt x="3177" y="6041"/>
                  </a:lnTo>
                  <a:lnTo>
                    <a:pt x="3020" y="6046"/>
                  </a:lnTo>
                  <a:lnTo>
                    <a:pt x="2869" y="6041"/>
                  </a:lnTo>
                  <a:lnTo>
                    <a:pt x="2712" y="6032"/>
                  </a:lnTo>
                  <a:lnTo>
                    <a:pt x="2561" y="6010"/>
                  </a:lnTo>
                  <a:lnTo>
                    <a:pt x="2415" y="5984"/>
                  </a:lnTo>
                  <a:lnTo>
                    <a:pt x="2267" y="5947"/>
                  </a:lnTo>
                  <a:lnTo>
                    <a:pt x="2121" y="5912"/>
                  </a:lnTo>
                  <a:lnTo>
                    <a:pt x="1986" y="5864"/>
                  </a:lnTo>
                  <a:lnTo>
                    <a:pt x="1844" y="5806"/>
                  </a:lnTo>
                  <a:lnTo>
                    <a:pt x="1713" y="5749"/>
                  </a:lnTo>
                  <a:lnTo>
                    <a:pt x="1584" y="5681"/>
                  </a:lnTo>
                  <a:lnTo>
                    <a:pt x="1458" y="5607"/>
                  </a:lnTo>
                  <a:lnTo>
                    <a:pt x="1333" y="5530"/>
                  </a:lnTo>
                  <a:lnTo>
                    <a:pt x="1213" y="5446"/>
                  </a:lnTo>
                  <a:lnTo>
                    <a:pt x="1102" y="5358"/>
                  </a:lnTo>
                  <a:lnTo>
                    <a:pt x="993" y="5258"/>
                  </a:lnTo>
                  <a:lnTo>
                    <a:pt x="888" y="5158"/>
                  </a:lnTo>
                  <a:lnTo>
                    <a:pt x="785" y="5053"/>
                  </a:lnTo>
                  <a:lnTo>
                    <a:pt x="690" y="4944"/>
                  </a:lnTo>
                  <a:lnTo>
                    <a:pt x="602" y="4830"/>
                  </a:lnTo>
                  <a:lnTo>
                    <a:pt x="517" y="4714"/>
                  </a:lnTo>
                  <a:lnTo>
                    <a:pt x="439" y="4588"/>
                  </a:lnTo>
                  <a:lnTo>
                    <a:pt x="366" y="4462"/>
                  </a:lnTo>
                  <a:lnTo>
                    <a:pt x="297" y="4333"/>
                  </a:lnTo>
                  <a:lnTo>
                    <a:pt x="240" y="4197"/>
                  </a:lnTo>
                  <a:lnTo>
                    <a:pt x="183" y="4062"/>
                  </a:lnTo>
                  <a:lnTo>
                    <a:pt x="137" y="3920"/>
                  </a:lnTo>
                  <a:lnTo>
                    <a:pt x="94" y="3779"/>
                  </a:lnTo>
                  <a:lnTo>
                    <a:pt x="63" y="3632"/>
                  </a:lnTo>
                  <a:lnTo>
                    <a:pt x="37" y="3480"/>
                  </a:lnTo>
                  <a:lnTo>
                    <a:pt x="15" y="3329"/>
                  </a:lnTo>
                  <a:lnTo>
                    <a:pt x="6" y="3178"/>
                  </a:lnTo>
                  <a:lnTo>
                    <a:pt x="0" y="3021"/>
                  </a:lnTo>
                  <a:lnTo>
                    <a:pt x="6" y="2869"/>
                  </a:lnTo>
                  <a:lnTo>
                    <a:pt x="15" y="2712"/>
                  </a:lnTo>
                  <a:lnTo>
                    <a:pt x="37" y="2561"/>
                  </a:lnTo>
                  <a:lnTo>
                    <a:pt x="63" y="2415"/>
                  </a:lnTo>
                  <a:lnTo>
                    <a:pt x="94" y="2269"/>
                  </a:lnTo>
                  <a:lnTo>
                    <a:pt x="137" y="2122"/>
                  </a:lnTo>
                  <a:lnTo>
                    <a:pt x="183" y="1987"/>
                  </a:lnTo>
                  <a:lnTo>
                    <a:pt x="240" y="1845"/>
                  </a:lnTo>
                  <a:lnTo>
                    <a:pt x="297" y="1715"/>
                  </a:lnTo>
                  <a:lnTo>
                    <a:pt x="366" y="1584"/>
                  </a:lnTo>
                  <a:lnTo>
                    <a:pt x="439" y="1459"/>
                  </a:lnTo>
                  <a:lnTo>
                    <a:pt x="517" y="1333"/>
                  </a:lnTo>
                  <a:lnTo>
                    <a:pt x="602" y="1213"/>
                  </a:lnTo>
                  <a:lnTo>
                    <a:pt x="690" y="1102"/>
                  </a:lnTo>
                  <a:lnTo>
                    <a:pt x="785" y="994"/>
                  </a:lnTo>
                  <a:lnTo>
                    <a:pt x="888" y="885"/>
                  </a:lnTo>
                  <a:lnTo>
                    <a:pt x="993" y="785"/>
                  </a:lnTo>
                  <a:lnTo>
                    <a:pt x="1102" y="691"/>
                  </a:lnTo>
                  <a:lnTo>
                    <a:pt x="1213" y="602"/>
                  </a:lnTo>
                  <a:lnTo>
                    <a:pt x="1333" y="517"/>
                  </a:lnTo>
                  <a:lnTo>
                    <a:pt x="1458" y="440"/>
                  </a:lnTo>
                  <a:lnTo>
                    <a:pt x="1584" y="366"/>
                  </a:lnTo>
                  <a:lnTo>
                    <a:pt x="1713" y="299"/>
                  </a:lnTo>
                  <a:lnTo>
                    <a:pt x="1844" y="240"/>
                  </a:lnTo>
                  <a:lnTo>
                    <a:pt x="1986" y="183"/>
                  </a:lnTo>
                  <a:lnTo>
                    <a:pt x="2121" y="137"/>
                  </a:lnTo>
                  <a:lnTo>
                    <a:pt x="2267" y="94"/>
                  </a:lnTo>
                  <a:lnTo>
                    <a:pt x="2415" y="63"/>
                  </a:lnTo>
                  <a:lnTo>
                    <a:pt x="2561" y="37"/>
                  </a:lnTo>
                  <a:lnTo>
                    <a:pt x="2712" y="17"/>
                  </a:lnTo>
                  <a:lnTo>
                    <a:pt x="2869" y="6"/>
                  </a:lnTo>
                  <a:lnTo>
                    <a:pt x="3020" y="0"/>
                  </a:lnTo>
                  <a:lnTo>
                    <a:pt x="3177" y="6"/>
                  </a:lnTo>
                  <a:lnTo>
                    <a:pt x="3334" y="17"/>
                  </a:lnTo>
                  <a:lnTo>
                    <a:pt x="3480" y="37"/>
                  </a:lnTo>
                  <a:lnTo>
                    <a:pt x="3631" y="63"/>
                  </a:lnTo>
                  <a:lnTo>
                    <a:pt x="3779" y="94"/>
                  </a:lnTo>
                  <a:lnTo>
                    <a:pt x="3919" y="137"/>
                  </a:lnTo>
                  <a:lnTo>
                    <a:pt x="4060" y="183"/>
                  </a:lnTo>
                  <a:lnTo>
                    <a:pt x="4196" y="240"/>
                  </a:lnTo>
                  <a:lnTo>
                    <a:pt x="4333" y="299"/>
                  </a:lnTo>
                  <a:lnTo>
                    <a:pt x="4462" y="366"/>
                  </a:lnTo>
                  <a:lnTo>
                    <a:pt x="4588" y="440"/>
                  </a:lnTo>
                  <a:lnTo>
                    <a:pt x="4713" y="517"/>
                  </a:lnTo>
                  <a:lnTo>
                    <a:pt x="4828" y="602"/>
                  </a:lnTo>
                  <a:lnTo>
                    <a:pt x="4944" y="691"/>
                  </a:lnTo>
                  <a:lnTo>
                    <a:pt x="5053" y="785"/>
                  </a:lnTo>
                  <a:lnTo>
                    <a:pt x="5158" y="885"/>
                  </a:lnTo>
                  <a:lnTo>
                    <a:pt x="5258" y="994"/>
                  </a:lnTo>
                  <a:lnTo>
                    <a:pt x="5356" y="1102"/>
                  </a:lnTo>
                  <a:lnTo>
                    <a:pt x="5444" y="1213"/>
                  </a:lnTo>
                  <a:lnTo>
                    <a:pt x="5529" y="1333"/>
                  </a:lnTo>
                  <a:lnTo>
                    <a:pt x="5607" y="1459"/>
                  </a:lnTo>
                  <a:lnTo>
                    <a:pt x="5681" y="1584"/>
                  </a:lnTo>
                  <a:lnTo>
                    <a:pt x="5749" y="1715"/>
                  </a:lnTo>
                  <a:lnTo>
                    <a:pt x="5806" y="1845"/>
                  </a:lnTo>
                  <a:lnTo>
                    <a:pt x="5863" y="1987"/>
                  </a:lnTo>
                  <a:lnTo>
                    <a:pt x="5910" y="2122"/>
                  </a:lnTo>
                  <a:lnTo>
                    <a:pt x="5946" y="2269"/>
                  </a:lnTo>
                  <a:lnTo>
                    <a:pt x="5983" y="2415"/>
                  </a:lnTo>
                  <a:lnTo>
                    <a:pt x="6009" y="2561"/>
                  </a:lnTo>
                  <a:lnTo>
                    <a:pt x="6031" y="2712"/>
                  </a:lnTo>
                  <a:lnTo>
                    <a:pt x="6041" y="2869"/>
                  </a:lnTo>
                  <a:lnTo>
                    <a:pt x="6046" y="3021"/>
                  </a:lnTo>
                  <a:close/>
                </a:path>
              </a:pathLst>
            </a:custGeom>
            <a:solidFill>
              <a:schemeClr val="bg1"/>
            </a:solidFill>
            <a:ln w="9525">
              <a:solidFill>
                <a:schemeClr val="accent5"/>
              </a:solidFill>
              <a:round/>
              <a:headEnd/>
              <a:tailEnd/>
            </a:ln>
          </p:spPr>
          <p:txBody>
            <a:bodyPr/>
            <a:lstStyle/>
            <a:p>
              <a:endParaRPr lang="en-GB" sz="1400" dirty="0">
                <a:latin typeface="Georgia" pitchFamily="18" charset="0"/>
              </a:endParaRPr>
            </a:p>
          </p:txBody>
        </p:sp>
        <p:sp>
          <p:nvSpPr>
            <p:cNvPr id="72" name="Freeform 6"/>
            <p:cNvSpPr>
              <a:spLocks/>
            </p:cNvSpPr>
            <p:nvPr/>
          </p:nvSpPr>
          <p:spPr bwMode="gray">
            <a:xfrm>
              <a:off x="112" y="1667"/>
              <a:ext cx="1673" cy="1776"/>
            </a:xfrm>
            <a:custGeom>
              <a:avLst/>
              <a:gdLst/>
              <a:ahLst/>
              <a:cxnLst>
                <a:cxn ang="0">
                  <a:pos x="3726" y="2058"/>
                </a:cxn>
                <a:cxn ang="0">
                  <a:pos x="3674" y="2335"/>
                </a:cxn>
                <a:cxn ang="0">
                  <a:pos x="3585" y="2592"/>
                </a:cxn>
                <a:cxn ang="0">
                  <a:pos x="3465" y="2838"/>
                </a:cxn>
                <a:cxn ang="0">
                  <a:pos x="3308" y="3057"/>
                </a:cxn>
                <a:cxn ang="0">
                  <a:pos x="3120" y="3249"/>
                </a:cxn>
                <a:cxn ang="0">
                  <a:pos x="2911" y="3417"/>
                </a:cxn>
                <a:cxn ang="0">
                  <a:pos x="2675" y="3548"/>
                </a:cxn>
                <a:cxn ang="0">
                  <a:pos x="2424" y="3646"/>
                </a:cxn>
                <a:cxn ang="0">
                  <a:pos x="2153" y="3709"/>
                </a:cxn>
                <a:cxn ang="0">
                  <a:pos x="1866" y="3737"/>
                </a:cxn>
                <a:cxn ang="0">
                  <a:pos x="1584" y="3709"/>
                </a:cxn>
                <a:cxn ang="0">
                  <a:pos x="1311" y="3646"/>
                </a:cxn>
                <a:cxn ang="0">
                  <a:pos x="1056" y="3548"/>
                </a:cxn>
                <a:cxn ang="0">
                  <a:pos x="825" y="3417"/>
                </a:cxn>
                <a:cxn ang="0">
                  <a:pos x="611" y="3249"/>
                </a:cxn>
                <a:cxn ang="0">
                  <a:pos x="428" y="3057"/>
                </a:cxn>
                <a:cxn ang="0">
                  <a:pos x="271" y="2838"/>
                </a:cxn>
                <a:cxn ang="0">
                  <a:pos x="146" y="2592"/>
                </a:cxn>
                <a:cxn ang="0">
                  <a:pos x="57" y="2335"/>
                </a:cxn>
                <a:cxn ang="0">
                  <a:pos x="11" y="2058"/>
                </a:cxn>
                <a:cxn ang="0">
                  <a:pos x="6" y="1770"/>
                </a:cxn>
                <a:cxn ang="0">
                  <a:pos x="37" y="1488"/>
                </a:cxn>
                <a:cxn ang="0">
                  <a:pos x="114" y="1228"/>
                </a:cxn>
                <a:cxn ang="0">
                  <a:pos x="225" y="977"/>
                </a:cxn>
                <a:cxn ang="0">
                  <a:pos x="371" y="751"/>
                </a:cxn>
                <a:cxn ang="0">
                  <a:pos x="548" y="548"/>
                </a:cxn>
                <a:cxn ang="0">
                  <a:pos x="753" y="371"/>
                </a:cxn>
                <a:cxn ang="0">
                  <a:pos x="977" y="223"/>
                </a:cxn>
                <a:cxn ang="0">
                  <a:pos x="1228" y="114"/>
                </a:cxn>
                <a:cxn ang="0">
                  <a:pos x="1490" y="37"/>
                </a:cxn>
                <a:cxn ang="0">
                  <a:pos x="1772" y="6"/>
                </a:cxn>
                <a:cxn ang="0">
                  <a:pos x="2058" y="9"/>
                </a:cxn>
                <a:cxn ang="0">
                  <a:pos x="2335" y="57"/>
                </a:cxn>
                <a:cxn ang="0">
                  <a:pos x="2592" y="146"/>
                </a:cxn>
                <a:cxn ang="0">
                  <a:pos x="2838" y="271"/>
                </a:cxn>
                <a:cxn ang="0">
                  <a:pos x="3052" y="428"/>
                </a:cxn>
                <a:cxn ang="0">
                  <a:pos x="3251" y="611"/>
                </a:cxn>
                <a:cxn ang="0">
                  <a:pos x="3412" y="825"/>
                </a:cxn>
                <a:cxn ang="0">
                  <a:pos x="3548" y="1060"/>
                </a:cxn>
                <a:cxn ang="0">
                  <a:pos x="3648" y="1311"/>
                </a:cxn>
                <a:cxn ang="0">
                  <a:pos x="3711" y="1582"/>
                </a:cxn>
                <a:cxn ang="0">
                  <a:pos x="3731" y="1865"/>
                </a:cxn>
              </a:cxnLst>
              <a:rect l="0" t="0" r="r" b="b"/>
              <a:pathLst>
                <a:path w="3731" h="3737">
                  <a:moveTo>
                    <a:pt x="3731" y="1865"/>
                  </a:moveTo>
                  <a:lnTo>
                    <a:pt x="3731" y="1964"/>
                  </a:lnTo>
                  <a:lnTo>
                    <a:pt x="3726" y="2058"/>
                  </a:lnTo>
                  <a:lnTo>
                    <a:pt x="3711" y="2153"/>
                  </a:lnTo>
                  <a:lnTo>
                    <a:pt x="3694" y="2241"/>
                  </a:lnTo>
                  <a:lnTo>
                    <a:pt x="3674" y="2335"/>
                  </a:lnTo>
                  <a:lnTo>
                    <a:pt x="3648" y="2424"/>
                  </a:lnTo>
                  <a:lnTo>
                    <a:pt x="3622" y="2507"/>
                  </a:lnTo>
                  <a:lnTo>
                    <a:pt x="3585" y="2592"/>
                  </a:lnTo>
                  <a:lnTo>
                    <a:pt x="3548" y="2675"/>
                  </a:lnTo>
                  <a:lnTo>
                    <a:pt x="3506" y="2758"/>
                  </a:lnTo>
                  <a:lnTo>
                    <a:pt x="3465" y="2838"/>
                  </a:lnTo>
                  <a:lnTo>
                    <a:pt x="3412" y="2910"/>
                  </a:lnTo>
                  <a:lnTo>
                    <a:pt x="3366" y="2983"/>
                  </a:lnTo>
                  <a:lnTo>
                    <a:pt x="3308" y="3057"/>
                  </a:lnTo>
                  <a:lnTo>
                    <a:pt x="3251" y="3124"/>
                  </a:lnTo>
                  <a:lnTo>
                    <a:pt x="3188" y="3186"/>
                  </a:lnTo>
                  <a:lnTo>
                    <a:pt x="3120" y="3249"/>
                  </a:lnTo>
                  <a:lnTo>
                    <a:pt x="3052" y="3306"/>
                  </a:lnTo>
                  <a:lnTo>
                    <a:pt x="2983" y="3366"/>
                  </a:lnTo>
                  <a:lnTo>
                    <a:pt x="2911" y="3417"/>
                  </a:lnTo>
                  <a:lnTo>
                    <a:pt x="2838" y="3463"/>
                  </a:lnTo>
                  <a:lnTo>
                    <a:pt x="2760" y="3506"/>
                  </a:lnTo>
                  <a:lnTo>
                    <a:pt x="2675" y="3548"/>
                  </a:lnTo>
                  <a:lnTo>
                    <a:pt x="2592" y="3585"/>
                  </a:lnTo>
                  <a:lnTo>
                    <a:pt x="2509" y="3620"/>
                  </a:lnTo>
                  <a:lnTo>
                    <a:pt x="2424" y="3646"/>
                  </a:lnTo>
                  <a:lnTo>
                    <a:pt x="2335" y="3674"/>
                  </a:lnTo>
                  <a:lnTo>
                    <a:pt x="2241" y="3694"/>
                  </a:lnTo>
                  <a:lnTo>
                    <a:pt x="2153" y="3709"/>
                  </a:lnTo>
                  <a:lnTo>
                    <a:pt x="2058" y="3726"/>
                  </a:lnTo>
                  <a:lnTo>
                    <a:pt x="1964" y="3731"/>
                  </a:lnTo>
                  <a:lnTo>
                    <a:pt x="1866" y="3737"/>
                  </a:lnTo>
                  <a:lnTo>
                    <a:pt x="1772" y="3731"/>
                  </a:lnTo>
                  <a:lnTo>
                    <a:pt x="1678" y="3726"/>
                  </a:lnTo>
                  <a:lnTo>
                    <a:pt x="1584" y="3709"/>
                  </a:lnTo>
                  <a:lnTo>
                    <a:pt x="1490" y="3694"/>
                  </a:lnTo>
                  <a:lnTo>
                    <a:pt x="1401" y="3674"/>
                  </a:lnTo>
                  <a:lnTo>
                    <a:pt x="1311" y="3646"/>
                  </a:lnTo>
                  <a:lnTo>
                    <a:pt x="1228" y="3620"/>
                  </a:lnTo>
                  <a:lnTo>
                    <a:pt x="1139" y="3585"/>
                  </a:lnTo>
                  <a:lnTo>
                    <a:pt x="1056" y="3548"/>
                  </a:lnTo>
                  <a:lnTo>
                    <a:pt x="977" y="3506"/>
                  </a:lnTo>
                  <a:lnTo>
                    <a:pt x="899" y="3463"/>
                  </a:lnTo>
                  <a:lnTo>
                    <a:pt x="825" y="3417"/>
                  </a:lnTo>
                  <a:lnTo>
                    <a:pt x="753" y="3366"/>
                  </a:lnTo>
                  <a:lnTo>
                    <a:pt x="679" y="3306"/>
                  </a:lnTo>
                  <a:lnTo>
                    <a:pt x="611" y="3249"/>
                  </a:lnTo>
                  <a:lnTo>
                    <a:pt x="548" y="3186"/>
                  </a:lnTo>
                  <a:lnTo>
                    <a:pt x="486" y="3124"/>
                  </a:lnTo>
                  <a:lnTo>
                    <a:pt x="428" y="3057"/>
                  </a:lnTo>
                  <a:lnTo>
                    <a:pt x="371" y="2983"/>
                  </a:lnTo>
                  <a:lnTo>
                    <a:pt x="319" y="2910"/>
                  </a:lnTo>
                  <a:lnTo>
                    <a:pt x="271" y="2838"/>
                  </a:lnTo>
                  <a:lnTo>
                    <a:pt x="225" y="2758"/>
                  </a:lnTo>
                  <a:lnTo>
                    <a:pt x="183" y="2675"/>
                  </a:lnTo>
                  <a:lnTo>
                    <a:pt x="146" y="2592"/>
                  </a:lnTo>
                  <a:lnTo>
                    <a:pt x="114" y="2507"/>
                  </a:lnTo>
                  <a:lnTo>
                    <a:pt x="83" y="2424"/>
                  </a:lnTo>
                  <a:lnTo>
                    <a:pt x="57" y="2335"/>
                  </a:lnTo>
                  <a:lnTo>
                    <a:pt x="37" y="2241"/>
                  </a:lnTo>
                  <a:lnTo>
                    <a:pt x="20" y="2153"/>
                  </a:lnTo>
                  <a:lnTo>
                    <a:pt x="11" y="2058"/>
                  </a:lnTo>
                  <a:lnTo>
                    <a:pt x="6" y="1964"/>
                  </a:lnTo>
                  <a:lnTo>
                    <a:pt x="0" y="1865"/>
                  </a:lnTo>
                  <a:lnTo>
                    <a:pt x="6" y="1770"/>
                  </a:lnTo>
                  <a:lnTo>
                    <a:pt x="11" y="1676"/>
                  </a:lnTo>
                  <a:lnTo>
                    <a:pt x="20" y="1582"/>
                  </a:lnTo>
                  <a:lnTo>
                    <a:pt x="37" y="1488"/>
                  </a:lnTo>
                  <a:lnTo>
                    <a:pt x="57" y="1399"/>
                  </a:lnTo>
                  <a:lnTo>
                    <a:pt x="83" y="1311"/>
                  </a:lnTo>
                  <a:lnTo>
                    <a:pt x="114" y="1228"/>
                  </a:lnTo>
                  <a:lnTo>
                    <a:pt x="146" y="1139"/>
                  </a:lnTo>
                  <a:lnTo>
                    <a:pt x="183" y="1060"/>
                  </a:lnTo>
                  <a:lnTo>
                    <a:pt x="225" y="977"/>
                  </a:lnTo>
                  <a:lnTo>
                    <a:pt x="271" y="899"/>
                  </a:lnTo>
                  <a:lnTo>
                    <a:pt x="319" y="825"/>
                  </a:lnTo>
                  <a:lnTo>
                    <a:pt x="371" y="751"/>
                  </a:lnTo>
                  <a:lnTo>
                    <a:pt x="428" y="679"/>
                  </a:lnTo>
                  <a:lnTo>
                    <a:pt x="486" y="611"/>
                  </a:lnTo>
                  <a:lnTo>
                    <a:pt x="548" y="548"/>
                  </a:lnTo>
                  <a:lnTo>
                    <a:pt x="611" y="486"/>
                  </a:lnTo>
                  <a:lnTo>
                    <a:pt x="679" y="428"/>
                  </a:lnTo>
                  <a:lnTo>
                    <a:pt x="753" y="371"/>
                  </a:lnTo>
                  <a:lnTo>
                    <a:pt x="825" y="318"/>
                  </a:lnTo>
                  <a:lnTo>
                    <a:pt x="899" y="271"/>
                  </a:lnTo>
                  <a:lnTo>
                    <a:pt x="977" y="223"/>
                  </a:lnTo>
                  <a:lnTo>
                    <a:pt x="1056" y="183"/>
                  </a:lnTo>
                  <a:lnTo>
                    <a:pt x="1139" y="146"/>
                  </a:lnTo>
                  <a:lnTo>
                    <a:pt x="1228" y="114"/>
                  </a:lnTo>
                  <a:lnTo>
                    <a:pt x="1311" y="83"/>
                  </a:lnTo>
                  <a:lnTo>
                    <a:pt x="1401" y="57"/>
                  </a:lnTo>
                  <a:lnTo>
                    <a:pt x="1490" y="37"/>
                  </a:lnTo>
                  <a:lnTo>
                    <a:pt x="1584" y="20"/>
                  </a:lnTo>
                  <a:lnTo>
                    <a:pt x="1678" y="9"/>
                  </a:lnTo>
                  <a:lnTo>
                    <a:pt x="1772" y="6"/>
                  </a:lnTo>
                  <a:lnTo>
                    <a:pt x="1866" y="0"/>
                  </a:lnTo>
                  <a:lnTo>
                    <a:pt x="1964" y="6"/>
                  </a:lnTo>
                  <a:lnTo>
                    <a:pt x="2058" y="9"/>
                  </a:lnTo>
                  <a:lnTo>
                    <a:pt x="2153" y="20"/>
                  </a:lnTo>
                  <a:lnTo>
                    <a:pt x="2241" y="37"/>
                  </a:lnTo>
                  <a:lnTo>
                    <a:pt x="2335" y="57"/>
                  </a:lnTo>
                  <a:lnTo>
                    <a:pt x="2424" y="83"/>
                  </a:lnTo>
                  <a:lnTo>
                    <a:pt x="2509" y="114"/>
                  </a:lnTo>
                  <a:lnTo>
                    <a:pt x="2592" y="146"/>
                  </a:lnTo>
                  <a:lnTo>
                    <a:pt x="2675" y="183"/>
                  </a:lnTo>
                  <a:lnTo>
                    <a:pt x="2760" y="223"/>
                  </a:lnTo>
                  <a:lnTo>
                    <a:pt x="2838" y="271"/>
                  </a:lnTo>
                  <a:lnTo>
                    <a:pt x="2911" y="318"/>
                  </a:lnTo>
                  <a:lnTo>
                    <a:pt x="2983" y="371"/>
                  </a:lnTo>
                  <a:lnTo>
                    <a:pt x="3052" y="428"/>
                  </a:lnTo>
                  <a:lnTo>
                    <a:pt x="3120" y="486"/>
                  </a:lnTo>
                  <a:lnTo>
                    <a:pt x="3188" y="548"/>
                  </a:lnTo>
                  <a:lnTo>
                    <a:pt x="3251" y="611"/>
                  </a:lnTo>
                  <a:lnTo>
                    <a:pt x="3308" y="679"/>
                  </a:lnTo>
                  <a:lnTo>
                    <a:pt x="3366" y="751"/>
                  </a:lnTo>
                  <a:lnTo>
                    <a:pt x="3412" y="825"/>
                  </a:lnTo>
                  <a:lnTo>
                    <a:pt x="3465" y="899"/>
                  </a:lnTo>
                  <a:lnTo>
                    <a:pt x="3506" y="977"/>
                  </a:lnTo>
                  <a:lnTo>
                    <a:pt x="3548" y="1060"/>
                  </a:lnTo>
                  <a:lnTo>
                    <a:pt x="3585" y="1139"/>
                  </a:lnTo>
                  <a:lnTo>
                    <a:pt x="3622" y="1228"/>
                  </a:lnTo>
                  <a:lnTo>
                    <a:pt x="3648" y="1311"/>
                  </a:lnTo>
                  <a:lnTo>
                    <a:pt x="3674" y="1399"/>
                  </a:lnTo>
                  <a:lnTo>
                    <a:pt x="3694" y="1488"/>
                  </a:lnTo>
                  <a:lnTo>
                    <a:pt x="3711" y="1582"/>
                  </a:lnTo>
                  <a:lnTo>
                    <a:pt x="3726" y="1676"/>
                  </a:lnTo>
                  <a:lnTo>
                    <a:pt x="3731" y="1770"/>
                  </a:lnTo>
                  <a:lnTo>
                    <a:pt x="3731" y="1865"/>
                  </a:lnTo>
                  <a:close/>
                </a:path>
              </a:pathLst>
            </a:custGeom>
            <a:solidFill>
              <a:schemeClr val="accent3"/>
            </a:solidFill>
            <a:ln w="9525">
              <a:noFill/>
              <a:round/>
              <a:headEnd/>
              <a:tailEnd/>
            </a:ln>
          </p:spPr>
          <p:txBody>
            <a:bodyPr/>
            <a:lstStyle/>
            <a:p>
              <a:endParaRPr lang="en-GB" sz="1400" dirty="0">
                <a:latin typeface="Georgia" pitchFamily="18" charset="0"/>
              </a:endParaRPr>
            </a:p>
          </p:txBody>
        </p:sp>
        <p:sp>
          <p:nvSpPr>
            <p:cNvPr id="73" name="Freeform 7"/>
            <p:cNvSpPr>
              <a:spLocks/>
            </p:cNvSpPr>
            <p:nvPr/>
          </p:nvSpPr>
          <p:spPr bwMode="gray">
            <a:xfrm>
              <a:off x="1150" y="2176"/>
              <a:ext cx="638" cy="627"/>
            </a:xfrm>
            <a:custGeom>
              <a:avLst/>
              <a:gdLst/>
              <a:ahLst/>
              <a:cxnLst>
                <a:cxn ang="0">
                  <a:pos x="1421" y="784"/>
                </a:cxn>
                <a:cxn ang="0">
                  <a:pos x="1390" y="925"/>
                </a:cxn>
                <a:cxn ang="0">
                  <a:pos x="1338" y="1050"/>
                </a:cxn>
                <a:cxn ang="0">
                  <a:pos x="1259" y="1167"/>
                </a:cxn>
                <a:cxn ang="0">
                  <a:pos x="1164" y="1259"/>
                </a:cxn>
                <a:cxn ang="0">
                  <a:pos x="1050" y="1338"/>
                </a:cxn>
                <a:cxn ang="0">
                  <a:pos x="924" y="1390"/>
                </a:cxn>
                <a:cxn ang="0">
                  <a:pos x="784" y="1421"/>
                </a:cxn>
                <a:cxn ang="0">
                  <a:pos x="636" y="1421"/>
                </a:cxn>
                <a:cxn ang="0">
                  <a:pos x="502" y="1390"/>
                </a:cxn>
                <a:cxn ang="0">
                  <a:pos x="376" y="1338"/>
                </a:cxn>
                <a:cxn ang="0">
                  <a:pos x="262" y="1259"/>
                </a:cxn>
                <a:cxn ang="0">
                  <a:pos x="162" y="1167"/>
                </a:cxn>
                <a:cxn ang="0">
                  <a:pos x="88" y="1050"/>
                </a:cxn>
                <a:cxn ang="0">
                  <a:pos x="31" y="925"/>
                </a:cxn>
                <a:cxn ang="0">
                  <a:pos x="5" y="784"/>
                </a:cxn>
                <a:cxn ang="0">
                  <a:pos x="5" y="639"/>
                </a:cxn>
                <a:cxn ang="0">
                  <a:pos x="31" y="502"/>
                </a:cxn>
                <a:cxn ang="0">
                  <a:pos x="88" y="376"/>
                </a:cxn>
                <a:cxn ang="0">
                  <a:pos x="162" y="262"/>
                </a:cxn>
                <a:cxn ang="0">
                  <a:pos x="262" y="162"/>
                </a:cxn>
                <a:cxn ang="0">
                  <a:pos x="376" y="88"/>
                </a:cxn>
                <a:cxn ang="0">
                  <a:pos x="502" y="31"/>
                </a:cxn>
                <a:cxn ang="0">
                  <a:pos x="636" y="5"/>
                </a:cxn>
                <a:cxn ang="0">
                  <a:pos x="784" y="5"/>
                </a:cxn>
                <a:cxn ang="0">
                  <a:pos x="924" y="31"/>
                </a:cxn>
                <a:cxn ang="0">
                  <a:pos x="1050" y="88"/>
                </a:cxn>
                <a:cxn ang="0">
                  <a:pos x="1164" y="162"/>
                </a:cxn>
                <a:cxn ang="0">
                  <a:pos x="1259" y="262"/>
                </a:cxn>
                <a:cxn ang="0">
                  <a:pos x="1338" y="376"/>
                </a:cxn>
                <a:cxn ang="0">
                  <a:pos x="1390" y="502"/>
                </a:cxn>
                <a:cxn ang="0">
                  <a:pos x="1421" y="639"/>
                </a:cxn>
              </a:cxnLst>
              <a:rect l="0" t="0" r="r" b="b"/>
              <a:pathLst>
                <a:path w="1421" h="1421">
                  <a:moveTo>
                    <a:pt x="1421" y="711"/>
                  </a:moveTo>
                  <a:lnTo>
                    <a:pt x="1421" y="784"/>
                  </a:lnTo>
                  <a:lnTo>
                    <a:pt x="1410" y="858"/>
                  </a:lnTo>
                  <a:lnTo>
                    <a:pt x="1390" y="925"/>
                  </a:lnTo>
                  <a:lnTo>
                    <a:pt x="1369" y="988"/>
                  </a:lnTo>
                  <a:lnTo>
                    <a:pt x="1338" y="1050"/>
                  </a:lnTo>
                  <a:lnTo>
                    <a:pt x="1301" y="1108"/>
                  </a:lnTo>
                  <a:lnTo>
                    <a:pt x="1259" y="1167"/>
                  </a:lnTo>
                  <a:lnTo>
                    <a:pt x="1218" y="1218"/>
                  </a:lnTo>
                  <a:lnTo>
                    <a:pt x="1164" y="1259"/>
                  </a:lnTo>
                  <a:lnTo>
                    <a:pt x="1107" y="1301"/>
                  </a:lnTo>
                  <a:lnTo>
                    <a:pt x="1050" y="1338"/>
                  </a:lnTo>
                  <a:lnTo>
                    <a:pt x="987" y="1370"/>
                  </a:lnTo>
                  <a:lnTo>
                    <a:pt x="924" y="1390"/>
                  </a:lnTo>
                  <a:lnTo>
                    <a:pt x="856" y="1412"/>
                  </a:lnTo>
                  <a:lnTo>
                    <a:pt x="784" y="1421"/>
                  </a:lnTo>
                  <a:lnTo>
                    <a:pt x="710" y="1421"/>
                  </a:lnTo>
                  <a:lnTo>
                    <a:pt x="636" y="1421"/>
                  </a:lnTo>
                  <a:lnTo>
                    <a:pt x="570" y="1412"/>
                  </a:lnTo>
                  <a:lnTo>
                    <a:pt x="502" y="1390"/>
                  </a:lnTo>
                  <a:lnTo>
                    <a:pt x="433" y="1370"/>
                  </a:lnTo>
                  <a:lnTo>
                    <a:pt x="376" y="1338"/>
                  </a:lnTo>
                  <a:lnTo>
                    <a:pt x="313" y="1301"/>
                  </a:lnTo>
                  <a:lnTo>
                    <a:pt x="262" y="1259"/>
                  </a:lnTo>
                  <a:lnTo>
                    <a:pt x="208" y="1218"/>
                  </a:lnTo>
                  <a:lnTo>
                    <a:pt x="162" y="1167"/>
                  </a:lnTo>
                  <a:lnTo>
                    <a:pt x="125" y="1108"/>
                  </a:lnTo>
                  <a:lnTo>
                    <a:pt x="88" y="1050"/>
                  </a:lnTo>
                  <a:lnTo>
                    <a:pt x="57" y="988"/>
                  </a:lnTo>
                  <a:lnTo>
                    <a:pt x="31" y="925"/>
                  </a:lnTo>
                  <a:lnTo>
                    <a:pt x="16" y="858"/>
                  </a:lnTo>
                  <a:lnTo>
                    <a:pt x="5" y="784"/>
                  </a:lnTo>
                  <a:lnTo>
                    <a:pt x="0" y="711"/>
                  </a:lnTo>
                  <a:lnTo>
                    <a:pt x="5" y="639"/>
                  </a:lnTo>
                  <a:lnTo>
                    <a:pt x="16" y="570"/>
                  </a:lnTo>
                  <a:lnTo>
                    <a:pt x="31" y="502"/>
                  </a:lnTo>
                  <a:lnTo>
                    <a:pt x="57" y="434"/>
                  </a:lnTo>
                  <a:lnTo>
                    <a:pt x="88" y="376"/>
                  </a:lnTo>
                  <a:lnTo>
                    <a:pt x="125" y="314"/>
                  </a:lnTo>
                  <a:lnTo>
                    <a:pt x="162" y="262"/>
                  </a:lnTo>
                  <a:lnTo>
                    <a:pt x="208" y="210"/>
                  </a:lnTo>
                  <a:lnTo>
                    <a:pt x="262" y="162"/>
                  </a:lnTo>
                  <a:lnTo>
                    <a:pt x="313" y="125"/>
                  </a:lnTo>
                  <a:lnTo>
                    <a:pt x="376" y="88"/>
                  </a:lnTo>
                  <a:lnTo>
                    <a:pt x="433" y="57"/>
                  </a:lnTo>
                  <a:lnTo>
                    <a:pt x="502" y="31"/>
                  </a:lnTo>
                  <a:lnTo>
                    <a:pt x="570" y="16"/>
                  </a:lnTo>
                  <a:lnTo>
                    <a:pt x="636" y="5"/>
                  </a:lnTo>
                  <a:lnTo>
                    <a:pt x="710" y="0"/>
                  </a:lnTo>
                  <a:lnTo>
                    <a:pt x="784" y="5"/>
                  </a:lnTo>
                  <a:lnTo>
                    <a:pt x="856" y="16"/>
                  </a:lnTo>
                  <a:lnTo>
                    <a:pt x="924" y="31"/>
                  </a:lnTo>
                  <a:lnTo>
                    <a:pt x="987" y="57"/>
                  </a:lnTo>
                  <a:lnTo>
                    <a:pt x="1050" y="88"/>
                  </a:lnTo>
                  <a:lnTo>
                    <a:pt x="1107" y="125"/>
                  </a:lnTo>
                  <a:lnTo>
                    <a:pt x="1164" y="162"/>
                  </a:lnTo>
                  <a:lnTo>
                    <a:pt x="1218" y="210"/>
                  </a:lnTo>
                  <a:lnTo>
                    <a:pt x="1259" y="262"/>
                  </a:lnTo>
                  <a:lnTo>
                    <a:pt x="1301" y="314"/>
                  </a:lnTo>
                  <a:lnTo>
                    <a:pt x="1338" y="376"/>
                  </a:lnTo>
                  <a:lnTo>
                    <a:pt x="1369" y="434"/>
                  </a:lnTo>
                  <a:lnTo>
                    <a:pt x="1390" y="502"/>
                  </a:lnTo>
                  <a:lnTo>
                    <a:pt x="1410" y="570"/>
                  </a:lnTo>
                  <a:lnTo>
                    <a:pt x="1421" y="639"/>
                  </a:lnTo>
                  <a:lnTo>
                    <a:pt x="1421" y="711"/>
                  </a:lnTo>
                  <a:close/>
                </a:path>
              </a:pathLst>
            </a:custGeom>
            <a:solidFill>
              <a:schemeClr val="accent5"/>
            </a:solidFill>
            <a:ln w="9525">
              <a:noFill/>
              <a:round/>
              <a:headEnd/>
              <a:tailEnd/>
            </a:ln>
          </p:spPr>
          <p:txBody>
            <a:bodyPr/>
            <a:lstStyle/>
            <a:p>
              <a:endParaRPr lang="en-GB" sz="1400" dirty="0">
                <a:latin typeface="Georgia" pitchFamily="18" charset="0"/>
              </a:endParaRPr>
            </a:p>
          </p:txBody>
        </p:sp>
        <p:sp>
          <p:nvSpPr>
            <p:cNvPr id="74" name="Text Box 8"/>
            <p:cNvSpPr txBox="1">
              <a:spLocks noChangeArrowheads="1"/>
            </p:cNvSpPr>
            <p:nvPr/>
          </p:nvSpPr>
          <p:spPr bwMode="gray">
            <a:xfrm>
              <a:off x="1194" y="2422"/>
              <a:ext cx="572" cy="153"/>
            </a:xfrm>
            <a:prstGeom prst="rect">
              <a:avLst/>
            </a:prstGeom>
            <a:noFill/>
            <a:ln w="9525">
              <a:noFill/>
              <a:miter lim="800000"/>
              <a:headEnd/>
              <a:tailEnd/>
            </a:ln>
            <a:effectLst/>
          </p:spPr>
          <p:txBody>
            <a:bodyPr wrap="none" lIns="99186" tIns="99186" rIns="99186" bIns="99186" anchor="ctr" anchorCtr="1"/>
            <a:lstStyle/>
            <a:p>
              <a:pPr algn="ctr" defTabSz="839788" eaLnBrk="0" hangingPunct="0">
                <a:spcBef>
                  <a:spcPct val="0"/>
                </a:spcBef>
                <a:spcAft>
                  <a:spcPct val="0"/>
                </a:spcAft>
                <a:buSzTx/>
              </a:pPr>
              <a:r>
                <a:rPr lang="en-GB" sz="1400" dirty="0">
                  <a:solidFill>
                    <a:schemeClr val="bg1"/>
                  </a:solidFill>
                  <a:latin typeface="Georgia" pitchFamily="18" charset="0"/>
                </a:rPr>
                <a:t>Text</a:t>
              </a:r>
            </a:p>
          </p:txBody>
        </p:sp>
        <p:sp>
          <p:nvSpPr>
            <p:cNvPr id="75" name="Text Box 9"/>
            <p:cNvSpPr txBox="1">
              <a:spLocks noChangeArrowheads="1"/>
            </p:cNvSpPr>
            <p:nvPr/>
          </p:nvSpPr>
          <p:spPr bwMode="gray">
            <a:xfrm>
              <a:off x="501" y="2418"/>
              <a:ext cx="570" cy="153"/>
            </a:xfrm>
            <a:prstGeom prst="rect">
              <a:avLst/>
            </a:prstGeom>
            <a:noFill/>
            <a:ln w="9525">
              <a:noFill/>
              <a:miter lim="800000"/>
              <a:headEnd/>
              <a:tailEnd/>
            </a:ln>
            <a:effectLst/>
          </p:spPr>
          <p:txBody>
            <a:bodyPr wrap="none" lIns="99186" tIns="99186" rIns="99186" bIns="99186" anchor="ctr" anchorCtr="1"/>
            <a:lstStyle/>
            <a:p>
              <a:pPr algn="ctr" defTabSz="839788" eaLnBrk="0" hangingPunct="0">
                <a:spcBef>
                  <a:spcPct val="0"/>
                </a:spcBef>
                <a:spcAft>
                  <a:spcPct val="0"/>
                </a:spcAft>
                <a:buSzTx/>
              </a:pPr>
              <a:r>
                <a:rPr lang="en-GB" sz="1400" dirty="0">
                  <a:solidFill>
                    <a:schemeClr val="bg1"/>
                  </a:solidFill>
                  <a:latin typeface="Georgia" pitchFamily="18" charset="0"/>
                </a:rPr>
                <a:t>Text</a:t>
              </a:r>
            </a:p>
          </p:txBody>
        </p:sp>
        <p:sp>
          <p:nvSpPr>
            <p:cNvPr id="76" name="Text Box 10"/>
            <p:cNvSpPr txBox="1">
              <a:spLocks noChangeArrowheads="1"/>
            </p:cNvSpPr>
            <p:nvPr/>
          </p:nvSpPr>
          <p:spPr bwMode="gray">
            <a:xfrm>
              <a:off x="2003" y="2422"/>
              <a:ext cx="572" cy="153"/>
            </a:xfrm>
            <a:prstGeom prst="rect">
              <a:avLst/>
            </a:prstGeom>
            <a:noFill/>
            <a:ln w="9525">
              <a:noFill/>
              <a:miter lim="800000"/>
              <a:headEnd/>
              <a:tailEnd/>
            </a:ln>
            <a:effectLst/>
          </p:spPr>
          <p:txBody>
            <a:bodyPr wrap="none" lIns="99186" tIns="99186" rIns="99186" bIns="99186" anchor="ctr" anchorCtr="1"/>
            <a:lstStyle/>
            <a:p>
              <a:pPr algn="ctr" defTabSz="839788" eaLnBrk="0" hangingPunct="0">
                <a:spcBef>
                  <a:spcPct val="0"/>
                </a:spcBef>
                <a:spcAft>
                  <a:spcPct val="0"/>
                </a:spcAft>
                <a:buSzTx/>
              </a:pPr>
              <a:r>
                <a:rPr lang="en-GB" sz="1400" dirty="0">
                  <a:solidFill>
                    <a:schemeClr val="tx2"/>
                  </a:solidFill>
                  <a:latin typeface="Georgia" pitchFamily="18" charset="0"/>
                </a:rPr>
                <a:t>Text</a:t>
              </a:r>
            </a:p>
          </p:txBody>
        </p:sp>
      </p:grpSp>
      <p:grpSp>
        <p:nvGrpSpPr>
          <p:cNvPr id="79" name="Group 78"/>
          <p:cNvGrpSpPr/>
          <p:nvPr/>
        </p:nvGrpSpPr>
        <p:grpSpPr>
          <a:xfrm>
            <a:off x="452691" y="5122568"/>
            <a:ext cx="2743200" cy="1752601"/>
            <a:chOff x="452691" y="5122568"/>
            <a:chExt cx="2743200" cy="1752601"/>
          </a:xfrm>
        </p:grpSpPr>
        <p:sp>
          <p:nvSpPr>
            <p:cNvPr id="80" name="Oval 25"/>
            <p:cNvSpPr>
              <a:spLocks noChangeArrowheads="1"/>
            </p:cNvSpPr>
            <p:nvPr/>
          </p:nvSpPr>
          <p:spPr bwMode="auto">
            <a:xfrm>
              <a:off x="452691" y="5122568"/>
              <a:ext cx="1752600" cy="1752601"/>
            </a:xfrm>
            <a:prstGeom prst="ellipse">
              <a:avLst/>
            </a:prstGeom>
            <a:solidFill>
              <a:schemeClr val="tx2">
                <a:lumMod val="60000"/>
                <a:lumOff val="40000"/>
              </a:schemeClr>
            </a:solidFill>
            <a:ln w="6350">
              <a:noFill/>
              <a:round/>
              <a:headEnd/>
              <a:tailEnd/>
            </a:ln>
          </p:spPr>
          <p:txBody>
            <a:bodyPr wrap="none" anchor="ctr"/>
            <a:lstStyle/>
            <a:p>
              <a:endParaRPr lang="en-US" dirty="0"/>
            </a:p>
          </p:txBody>
        </p:sp>
        <p:sp>
          <p:nvSpPr>
            <p:cNvPr id="81" name="Oval 26"/>
            <p:cNvSpPr>
              <a:spLocks noChangeArrowheads="1"/>
            </p:cNvSpPr>
            <p:nvPr/>
          </p:nvSpPr>
          <p:spPr bwMode="auto">
            <a:xfrm>
              <a:off x="1443291" y="5122568"/>
              <a:ext cx="1752600" cy="1752601"/>
            </a:xfrm>
            <a:prstGeom prst="ellipse">
              <a:avLst/>
            </a:prstGeom>
            <a:solidFill>
              <a:schemeClr val="tx2">
                <a:lumMod val="60000"/>
                <a:lumOff val="40000"/>
              </a:schemeClr>
            </a:solidFill>
            <a:ln w="6350">
              <a:noFill/>
              <a:round/>
              <a:headEnd/>
              <a:tailEnd/>
            </a:ln>
          </p:spPr>
          <p:txBody>
            <a:bodyPr wrap="none" anchor="ctr"/>
            <a:lstStyle/>
            <a:p>
              <a:endParaRPr lang="en-US" dirty="0"/>
            </a:p>
          </p:txBody>
        </p:sp>
        <p:sp>
          <p:nvSpPr>
            <p:cNvPr id="82" name="Freeform 27"/>
            <p:cNvSpPr>
              <a:spLocks/>
            </p:cNvSpPr>
            <p:nvPr/>
          </p:nvSpPr>
          <p:spPr bwMode="auto">
            <a:xfrm>
              <a:off x="1449812" y="5276137"/>
              <a:ext cx="752207" cy="1444948"/>
            </a:xfrm>
            <a:custGeom>
              <a:avLst/>
              <a:gdLst>
                <a:gd name="T0" fmla="*/ 247 w 487"/>
                <a:gd name="T1" fmla="*/ 0 h 916"/>
                <a:gd name="T2" fmla="*/ 487 w 487"/>
                <a:gd name="T3" fmla="*/ 456 h 916"/>
                <a:gd name="T4" fmla="*/ 244 w 487"/>
                <a:gd name="T5" fmla="*/ 916 h 916"/>
                <a:gd name="T6" fmla="*/ 7 w 487"/>
                <a:gd name="T7" fmla="*/ 453 h 916"/>
                <a:gd name="T8" fmla="*/ 247 w 487"/>
                <a:gd name="T9" fmla="*/ 0 h 916"/>
                <a:gd name="T10" fmla="*/ 0 60000 65536"/>
                <a:gd name="T11" fmla="*/ 0 60000 65536"/>
                <a:gd name="T12" fmla="*/ 0 60000 65536"/>
                <a:gd name="T13" fmla="*/ 0 60000 65536"/>
                <a:gd name="T14" fmla="*/ 0 60000 65536"/>
                <a:gd name="T15" fmla="*/ 0 w 487"/>
                <a:gd name="T16" fmla="*/ 0 h 916"/>
                <a:gd name="T17" fmla="*/ 487 w 487"/>
                <a:gd name="T18" fmla="*/ 916 h 916"/>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5072 w 10000"/>
                <a:gd name="connsiteY0" fmla="*/ 0 h 10000"/>
                <a:gd name="connsiteX1" fmla="*/ 10000 w 10000"/>
                <a:gd name="connsiteY1" fmla="*/ 4978 h 10000"/>
                <a:gd name="connsiteX2" fmla="*/ 5010 w 10000"/>
                <a:gd name="connsiteY2" fmla="*/ 10000 h 10000"/>
                <a:gd name="connsiteX3" fmla="*/ 144 w 10000"/>
                <a:gd name="connsiteY3" fmla="*/ 4945 h 10000"/>
                <a:gd name="connsiteX4" fmla="*/ 5072 w 10000"/>
                <a:gd name="connsiteY4" fmla="*/ 0 h 10000"/>
                <a:gd name="connsiteX0" fmla="*/ 4944 w 9872"/>
                <a:gd name="connsiteY0" fmla="*/ 0 h 10000"/>
                <a:gd name="connsiteX1" fmla="*/ 9872 w 9872"/>
                <a:gd name="connsiteY1" fmla="*/ 4978 h 10000"/>
                <a:gd name="connsiteX2" fmla="*/ 4882 w 9872"/>
                <a:gd name="connsiteY2" fmla="*/ 10000 h 10000"/>
                <a:gd name="connsiteX3" fmla="*/ 16 w 9872"/>
                <a:gd name="connsiteY3" fmla="*/ 4945 h 10000"/>
                <a:gd name="connsiteX4" fmla="*/ 4944 w 9872"/>
                <a:gd name="connsiteY4" fmla="*/ 0 h 10000"/>
                <a:gd name="connsiteX0" fmla="*/ 5008 w 10000"/>
                <a:gd name="connsiteY0" fmla="*/ 0 h 10000"/>
                <a:gd name="connsiteX1" fmla="*/ 10000 w 10000"/>
                <a:gd name="connsiteY1" fmla="*/ 4978 h 10000"/>
                <a:gd name="connsiteX2" fmla="*/ 4945 w 10000"/>
                <a:gd name="connsiteY2" fmla="*/ 10000 h 10000"/>
                <a:gd name="connsiteX3" fmla="*/ 16 w 10000"/>
                <a:gd name="connsiteY3" fmla="*/ 4945 h 10000"/>
                <a:gd name="connsiteX4" fmla="*/ 5008 w 10000"/>
                <a:gd name="connsiteY4" fmla="*/ 0 h 10000"/>
                <a:gd name="connsiteX0" fmla="*/ 5008 w 10000"/>
                <a:gd name="connsiteY0" fmla="*/ 0 h 10000"/>
                <a:gd name="connsiteX1" fmla="*/ 10000 w 10000"/>
                <a:gd name="connsiteY1" fmla="*/ 4978 h 10000"/>
                <a:gd name="connsiteX2" fmla="*/ 4945 w 10000"/>
                <a:gd name="connsiteY2" fmla="*/ 10000 h 10000"/>
                <a:gd name="connsiteX3" fmla="*/ 16 w 10000"/>
                <a:gd name="connsiteY3" fmla="*/ 4945 h 10000"/>
                <a:gd name="connsiteX4" fmla="*/ 5008 w 10000"/>
                <a:gd name="connsiteY4" fmla="*/ 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00" h="10000">
                  <a:moveTo>
                    <a:pt x="5008" y="0"/>
                  </a:moveTo>
                  <a:cubicBezTo>
                    <a:pt x="8409" y="1391"/>
                    <a:pt x="10000" y="2904"/>
                    <a:pt x="10000" y="4978"/>
                  </a:cubicBezTo>
                  <a:cubicBezTo>
                    <a:pt x="10000" y="7052"/>
                    <a:pt x="8179" y="8753"/>
                    <a:pt x="4945" y="10000"/>
                  </a:cubicBezTo>
                  <a:cubicBezTo>
                    <a:pt x="1825" y="8690"/>
                    <a:pt x="31" y="7286"/>
                    <a:pt x="16" y="4945"/>
                  </a:cubicBezTo>
                  <a:cubicBezTo>
                    <a:pt x="0" y="2686"/>
                    <a:pt x="2017" y="1187"/>
                    <a:pt x="5008" y="0"/>
                  </a:cubicBezTo>
                  <a:close/>
                </a:path>
              </a:pathLst>
            </a:custGeom>
            <a:solidFill>
              <a:schemeClr val="accent1"/>
            </a:solidFill>
            <a:ln w="6350" cap="flat" cmpd="sng">
              <a:noFill/>
              <a:prstDash val="solid"/>
              <a:round/>
              <a:headEnd type="none" w="sm" len="sm"/>
              <a:tailEnd type="none" w="sm" len="sm"/>
            </a:ln>
          </p:spPr>
          <p:txBody>
            <a:bodyPr wrap="square" lIns="126000" tIns="46800" rIns="90000" bIns="46800">
              <a:noAutofit/>
            </a:bodyPr>
            <a:lstStyle/>
            <a:p>
              <a:endParaRPr lang="en-GB" dirty="0"/>
            </a:p>
          </p:txBody>
        </p:sp>
        <p:sp>
          <p:nvSpPr>
            <p:cNvPr id="64" name="Oval 25"/>
            <p:cNvSpPr>
              <a:spLocks noChangeArrowheads="1"/>
            </p:cNvSpPr>
            <p:nvPr/>
          </p:nvSpPr>
          <p:spPr bwMode="auto">
            <a:xfrm>
              <a:off x="452691" y="5122568"/>
              <a:ext cx="1752600" cy="1752601"/>
            </a:xfrm>
            <a:prstGeom prst="ellipse">
              <a:avLst/>
            </a:prstGeom>
            <a:noFill/>
            <a:ln w="6350">
              <a:solidFill>
                <a:schemeClr val="bg2"/>
              </a:solidFill>
              <a:round/>
              <a:headEnd/>
              <a:tailEnd/>
            </a:ln>
          </p:spPr>
          <p:txBody>
            <a:bodyPr wrap="none" anchor="ctr"/>
            <a:lstStyle/>
            <a:p>
              <a:endParaRPr lang="en-US" dirty="0"/>
            </a:p>
          </p:txBody>
        </p:sp>
        <p:sp>
          <p:nvSpPr>
            <p:cNvPr id="78" name="Oval 25"/>
            <p:cNvSpPr>
              <a:spLocks noChangeArrowheads="1"/>
            </p:cNvSpPr>
            <p:nvPr/>
          </p:nvSpPr>
          <p:spPr bwMode="auto">
            <a:xfrm>
              <a:off x="1443291" y="5122568"/>
              <a:ext cx="1752600" cy="1752601"/>
            </a:xfrm>
            <a:prstGeom prst="ellipse">
              <a:avLst/>
            </a:prstGeom>
            <a:noFill/>
            <a:ln w="6350">
              <a:solidFill>
                <a:schemeClr val="bg2"/>
              </a:solidFill>
              <a:round/>
              <a:headEnd/>
              <a:tailEnd/>
            </a:ln>
          </p:spPr>
          <p:txBody>
            <a:bodyPr wrap="none" anchor="ctr"/>
            <a:lstStyle/>
            <a:p>
              <a:endParaRPr lang="en-US" dirty="0"/>
            </a:p>
          </p:txBody>
        </p:sp>
      </p:grpSp>
    </p:spTree>
    <p:custDataLst>
      <p:tags r:id="rId1"/>
    </p:custData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dirty="0" smtClean="0"/>
              <a:t>Icons in action</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150</a:t>
            </a:fld>
            <a:endParaRPr lang="en-GB"/>
          </a:p>
        </p:txBody>
      </p:sp>
    </p:spTree>
    <p:custDataLst>
      <p:tags r:id="rId1"/>
    </p:custData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Quotes / speech bubbles</a:t>
            </a:r>
            <a:r>
              <a:rPr lang="en-GB" b="0" i="0" dirty="0" smtClean="0"/>
              <a:t/>
            </a:r>
            <a:br>
              <a:rPr lang="en-GB" b="0" i="0" dirty="0" smtClean="0"/>
            </a:b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151</a:t>
            </a:fld>
            <a:endParaRPr lang="en-GB"/>
          </a:p>
        </p:txBody>
      </p:sp>
      <p:grpSp>
        <p:nvGrpSpPr>
          <p:cNvPr id="26" name="Group 25"/>
          <p:cNvGrpSpPr/>
          <p:nvPr/>
        </p:nvGrpSpPr>
        <p:grpSpPr>
          <a:xfrm>
            <a:off x="562618" y="2124447"/>
            <a:ext cx="7784238" cy="4889359"/>
            <a:chOff x="562619" y="2264008"/>
            <a:chExt cx="7197574" cy="4674532"/>
          </a:xfrm>
          <a:solidFill>
            <a:schemeClr val="accent5"/>
          </a:solidFill>
        </p:grpSpPr>
        <p:sp>
          <p:nvSpPr>
            <p:cNvPr id="15" name="Rounded Rectangle 14"/>
            <p:cNvSpPr/>
            <p:nvPr/>
          </p:nvSpPr>
          <p:spPr bwMode="ltGray">
            <a:xfrm>
              <a:off x="3060293" y="2264008"/>
              <a:ext cx="4699900" cy="1851922"/>
            </a:xfrm>
            <a:custGeom>
              <a:avLst/>
              <a:gdLst>
                <a:gd name="connsiteX0" fmla="*/ 0 w 5976664"/>
                <a:gd name="connsiteY0" fmla="*/ 764176 h 1528352"/>
                <a:gd name="connsiteX1" fmla="*/ 764176 w 5976664"/>
                <a:gd name="connsiteY1" fmla="*/ 0 h 1528352"/>
                <a:gd name="connsiteX2" fmla="*/ 5212488 w 5976664"/>
                <a:gd name="connsiteY2" fmla="*/ 0 h 1528352"/>
                <a:gd name="connsiteX3" fmla="*/ 5976664 w 5976664"/>
                <a:gd name="connsiteY3" fmla="*/ 764176 h 1528352"/>
                <a:gd name="connsiteX4" fmla="*/ 5976664 w 5976664"/>
                <a:gd name="connsiteY4" fmla="*/ 764176 h 1528352"/>
                <a:gd name="connsiteX5" fmla="*/ 5212488 w 5976664"/>
                <a:gd name="connsiteY5" fmla="*/ 1528352 h 1528352"/>
                <a:gd name="connsiteX6" fmla="*/ 764176 w 5976664"/>
                <a:gd name="connsiteY6" fmla="*/ 1528352 h 1528352"/>
                <a:gd name="connsiteX7" fmla="*/ 0 w 5976664"/>
                <a:gd name="connsiteY7" fmla="*/ 764176 h 1528352"/>
                <a:gd name="connsiteX0" fmla="*/ 32888 w 6009552"/>
                <a:gd name="connsiteY0" fmla="*/ 764176 h 1528352"/>
                <a:gd name="connsiteX1" fmla="*/ 797064 w 6009552"/>
                <a:gd name="connsiteY1" fmla="*/ 0 h 1528352"/>
                <a:gd name="connsiteX2" fmla="*/ 5245376 w 6009552"/>
                <a:gd name="connsiteY2" fmla="*/ 0 h 1528352"/>
                <a:gd name="connsiteX3" fmla="*/ 6009552 w 6009552"/>
                <a:gd name="connsiteY3" fmla="*/ 764176 h 1528352"/>
                <a:gd name="connsiteX4" fmla="*/ 6009552 w 6009552"/>
                <a:gd name="connsiteY4" fmla="*/ 764176 h 1528352"/>
                <a:gd name="connsiteX5" fmla="*/ 5245376 w 6009552"/>
                <a:gd name="connsiteY5" fmla="*/ 1528352 h 1528352"/>
                <a:gd name="connsiteX6" fmla="*/ 797064 w 6009552"/>
                <a:gd name="connsiteY6" fmla="*/ 1528352 h 1528352"/>
                <a:gd name="connsiteX7" fmla="*/ 204623 w 6009552"/>
                <a:gd name="connsiteY7" fmla="*/ 1269286 h 1528352"/>
                <a:gd name="connsiteX8" fmla="*/ 32888 w 6009552"/>
                <a:gd name="connsiteY8" fmla="*/ 764176 h 1528352"/>
                <a:gd name="connsiteX0" fmla="*/ 90078 w 6066742"/>
                <a:gd name="connsiteY0" fmla="*/ 764176 h 2117437"/>
                <a:gd name="connsiteX1" fmla="*/ 854254 w 6066742"/>
                <a:gd name="connsiteY1" fmla="*/ 0 h 2117437"/>
                <a:gd name="connsiteX2" fmla="*/ 5302566 w 6066742"/>
                <a:gd name="connsiteY2" fmla="*/ 0 h 2117437"/>
                <a:gd name="connsiteX3" fmla="*/ 6066742 w 6066742"/>
                <a:gd name="connsiteY3" fmla="*/ 764176 h 2117437"/>
                <a:gd name="connsiteX4" fmla="*/ 6066742 w 6066742"/>
                <a:gd name="connsiteY4" fmla="*/ 764176 h 2117437"/>
                <a:gd name="connsiteX5" fmla="*/ 5302566 w 6066742"/>
                <a:gd name="connsiteY5" fmla="*/ 1528352 h 2117437"/>
                <a:gd name="connsiteX6" fmla="*/ 854254 w 6066742"/>
                <a:gd name="connsiteY6" fmla="*/ 1528352 h 2117437"/>
                <a:gd name="connsiteX7" fmla="*/ 99972 w 6066742"/>
                <a:gd name="connsiteY7" fmla="*/ 2102766 h 2117437"/>
                <a:gd name="connsiteX8" fmla="*/ 90078 w 6066742"/>
                <a:gd name="connsiteY8" fmla="*/ 764176 h 2117437"/>
                <a:gd name="connsiteX0" fmla="*/ 0 w 5976664"/>
                <a:gd name="connsiteY0" fmla="*/ 764176 h 2117437"/>
                <a:gd name="connsiteX1" fmla="*/ 764176 w 5976664"/>
                <a:gd name="connsiteY1" fmla="*/ 0 h 2117437"/>
                <a:gd name="connsiteX2" fmla="*/ 5212488 w 5976664"/>
                <a:gd name="connsiteY2" fmla="*/ 0 h 2117437"/>
                <a:gd name="connsiteX3" fmla="*/ 5976664 w 5976664"/>
                <a:gd name="connsiteY3" fmla="*/ 764176 h 2117437"/>
                <a:gd name="connsiteX4" fmla="*/ 5976664 w 5976664"/>
                <a:gd name="connsiteY4" fmla="*/ 764176 h 2117437"/>
                <a:gd name="connsiteX5" fmla="*/ 5212488 w 5976664"/>
                <a:gd name="connsiteY5" fmla="*/ 1528352 h 2117437"/>
                <a:gd name="connsiteX6" fmla="*/ 764176 w 5976664"/>
                <a:gd name="connsiteY6" fmla="*/ 1528352 h 2117437"/>
                <a:gd name="connsiteX7" fmla="*/ 9894 w 5976664"/>
                <a:gd name="connsiteY7" fmla="*/ 2102766 h 2117437"/>
                <a:gd name="connsiteX8" fmla="*/ 0 w 5976664"/>
                <a:gd name="connsiteY8" fmla="*/ 764176 h 2117437"/>
                <a:gd name="connsiteX0" fmla="*/ 0 w 5976664"/>
                <a:gd name="connsiteY0" fmla="*/ 764176 h 2102766"/>
                <a:gd name="connsiteX1" fmla="*/ 764176 w 5976664"/>
                <a:gd name="connsiteY1" fmla="*/ 0 h 2102766"/>
                <a:gd name="connsiteX2" fmla="*/ 5212488 w 5976664"/>
                <a:gd name="connsiteY2" fmla="*/ 0 h 2102766"/>
                <a:gd name="connsiteX3" fmla="*/ 5976664 w 5976664"/>
                <a:gd name="connsiteY3" fmla="*/ 764176 h 2102766"/>
                <a:gd name="connsiteX4" fmla="*/ 5976664 w 5976664"/>
                <a:gd name="connsiteY4" fmla="*/ 764176 h 2102766"/>
                <a:gd name="connsiteX5" fmla="*/ 5212488 w 5976664"/>
                <a:gd name="connsiteY5" fmla="*/ 1528352 h 2102766"/>
                <a:gd name="connsiteX6" fmla="*/ 764176 w 5976664"/>
                <a:gd name="connsiteY6" fmla="*/ 1528352 h 2102766"/>
                <a:gd name="connsiteX7" fmla="*/ 9894 w 5976664"/>
                <a:gd name="connsiteY7" fmla="*/ 2102766 h 2102766"/>
                <a:gd name="connsiteX8" fmla="*/ 0 w 5976664"/>
                <a:gd name="connsiteY8" fmla="*/ 764176 h 2102766"/>
                <a:gd name="connsiteX0" fmla="*/ 0 w 5976664"/>
                <a:gd name="connsiteY0" fmla="*/ 764176 h 2102766"/>
                <a:gd name="connsiteX1" fmla="*/ 764176 w 5976664"/>
                <a:gd name="connsiteY1" fmla="*/ 0 h 2102766"/>
                <a:gd name="connsiteX2" fmla="*/ 5212488 w 5976664"/>
                <a:gd name="connsiteY2" fmla="*/ 0 h 2102766"/>
                <a:gd name="connsiteX3" fmla="*/ 5976664 w 5976664"/>
                <a:gd name="connsiteY3" fmla="*/ 764176 h 2102766"/>
                <a:gd name="connsiteX4" fmla="*/ 5976664 w 5976664"/>
                <a:gd name="connsiteY4" fmla="*/ 764176 h 2102766"/>
                <a:gd name="connsiteX5" fmla="*/ 5212488 w 5976664"/>
                <a:gd name="connsiteY5" fmla="*/ 1528352 h 2102766"/>
                <a:gd name="connsiteX6" fmla="*/ 764176 w 5976664"/>
                <a:gd name="connsiteY6" fmla="*/ 1528352 h 2102766"/>
                <a:gd name="connsiteX7" fmla="*/ 9894 w 5976664"/>
                <a:gd name="connsiteY7" fmla="*/ 2102766 h 2102766"/>
                <a:gd name="connsiteX8" fmla="*/ 0 w 5976664"/>
                <a:gd name="connsiteY8" fmla="*/ 764176 h 2102766"/>
                <a:gd name="connsiteX0" fmla="*/ 1001 w 5977665"/>
                <a:gd name="connsiteY0" fmla="*/ 764176 h 2102766"/>
                <a:gd name="connsiteX1" fmla="*/ 765177 w 5977665"/>
                <a:gd name="connsiteY1" fmla="*/ 0 h 2102766"/>
                <a:gd name="connsiteX2" fmla="*/ 5213489 w 5977665"/>
                <a:gd name="connsiteY2" fmla="*/ 0 h 2102766"/>
                <a:gd name="connsiteX3" fmla="*/ 5977665 w 5977665"/>
                <a:gd name="connsiteY3" fmla="*/ 764176 h 2102766"/>
                <a:gd name="connsiteX4" fmla="*/ 5977665 w 5977665"/>
                <a:gd name="connsiteY4" fmla="*/ 764176 h 2102766"/>
                <a:gd name="connsiteX5" fmla="*/ 5213489 w 5977665"/>
                <a:gd name="connsiteY5" fmla="*/ 1528352 h 2102766"/>
                <a:gd name="connsiteX6" fmla="*/ 765177 w 5977665"/>
                <a:gd name="connsiteY6" fmla="*/ 1528352 h 2102766"/>
                <a:gd name="connsiteX7" fmla="*/ 10895 w 5977665"/>
                <a:gd name="connsiteY7" fmla="*/ 2102766 h 2102766"/>
                <a:gd name="connsiteX8" fmla="*/ 1001 w 5977665"/>
                <a:gd name="connsiteY8" fmla="*/ 764176 h 2102766"/>
                <a:gd name="connsiteX0" fmla="*/ 54863 w 6031527"/>
                <a:gd name="connsiteY0" fmla="*/ 764176 h 2148010"/>
                <a:gd name="connsiteX1" fmla="*/ 819039 w 6031527"/>
                <a:gd name="connsiteY1" fmla="*/ 0 h 2148010"/>
                <a:gd name="connsiteX2" fmla="*/ 5267351 w 6031527"/>
                <a:gd name="connsiteY2" fmla="*/ 0 h 2148010"/>
                <a:gd name="connsiteX3" fmla="*/ 6031527 w 6031527"/>
                <a:gd name="connsiteY3" fmla="*/ 764176 h 2148010"/>
                <a:gd name="connsiteX4" fmla="*/ 6031527 w 6031527"/>
                <a:gd name="connsiteY4" fmla="*/ 764176 h 2148010"/>
                <a:gd name="connsiteX5" fmla="*/ 5267351 w 6031527"/>
                <a:gd name="connsiteY5" fmla="*/ 1528352 h 2148010"/>
                <a:gd name="connsiteX6" fmla="*/ 819039 w 6031527"/>
                <a:gd name="connsiteY6" fmla="*/ 1528352 h 2148010"/>
                <a:gd name="connsiteX7" fmla="*/ 62376 w 6031527"/>
                <a:gd name="connsiteY7" fmla="*/ 2148010 h 2148010"/>
                <a:gd name="connsiteX8" fmla="*/ 54863 w 6031527"/>
                <a:gd name="connsiteY8" fmla="*/ 764176 h 2148010"/>
                <a:gd name="connsiteX0" fmla="*/ 0 w 5976664"/>
                <a:gd name="connsiteY0" fmla="*/ 764176 h 2148010"/>
                <a:gd name="connsiteX1" fmla="*/ 764176 w 5976664"/>
                <a:gd name="connsiteY1" fmla="*/ 0 h 2148010"/>
                <a:gd name="connsiteX2" fmla="*/ 5212488 w 5976664"/>
                <a:gd name="connsiteY2" fmla="*/ 0 h 2148010"/>
                <a:gd name="connsiteX3" fmla="*/ 5976664 w 5976664"/>
                <a:gd name="connsiteY3" fmla="*/ 764176 h 2148010"/>
                <a:gd name="connsiteX4" fmla="*/ 5976664 w 5976664"/>
                <a:gd name="connsiteY4" fmla="*/ 764176 h 2148010"/>
                <a:gd name="connsiteX5" fmla="*/ 5212488 w 5976664"/>
                <a:gd name="connsiteY5" fmla="*/ 1528352 h 2148010"/>
                <a:gd name="connsiteX6" fmla="*/ 764176 w 5976664"/>
                <a:gd name="connsiteY6" fmla="*/ 1528352 h 2148010"/>
                <a:gd name="connsiteX7" fmla="*/ 7513 w 5976664"/>
                <a:gd name="connsiteY7" fmla="*/ 2148010 h 2148010"/>
                <a:gd name="connsiteX8" fmla="*/ 0 w 5976664"/>
                <a:gd name="connsiteY8" fmla="*/ 764176 h 2148010"/>
                <a:gd name="connsiteX0" fmla="*/ 0 w 5976664"/>
                <a:gd name="connsiteY0" fmla="*/ 764176 h 2177610"/>
                <a:gd name="connsiteX1" fmla="*/ 764176 w 5976664"/>
                <a:gd name="connsiteY1" fmla="*/ 0 h 2177610"/>
                <a:gd name="connsiteX2" fmla="*/ 5212488 w 5976664"/>
                <a:gd name="connsiteY2" fmla="*/ 0 h 2177610"/>
                <a:gd name="connsiteX3" fmla="*/ 5976664 w 5976664"/>
                <a:gd name="connsiteY3" fmla="*/ 764176 h 2177610"/>
                <a:gd name="connsiteX4" fmla="*/ 5976664 w 5976664"/>
                <a:gd name="connsiteY4" fmla="*/ 764176 h 2177610"/>
                <a:gd name="connsiteX5" fmla="*/ 5212488 w 5976664"/>
                <a:gd name="connsiteY5" fmla="*/ 1528352 h 2177610"/>
                <a:gd name="connsiteX6" fmla="*/ 764176 w 5976664"/>
                <a:gd name="connsiteY6" fmla="*/ 1528352 h 2177610"/>
                <a:gd name="connsiteX7" fmla="*/ 7513 w 5976664"/>
                <a:gd name="connsiteY7" fmla="*/ 2148010 h 2177610"/>
                <a:gd name="connsiteX8" fmla="*/ 0 w 5976664"/>
                <a:gd name="connsiteY8" fmla="*/ 764176 h 2177610"/>
                <a:gd name="connsiteX0" fmla="*/ 13 w 5976677"/>
                <a:gd name="connsiteY0" fmla="*/ 764176 h 2177610"/>
                <a:gd name="connsiteX1" fmla="*/ 764189 w 5976677"/>
                <a:gd name="connsiteY1" fmla="*/ 0 h 2177610"/>
                <a:gd name="connsiteX2" fmla="*/ 5212501 w 5976677"/>
                <a:gd name="connsiteY2" fmla="*/ 0 h 2177610"/>
                <a:gd name="connsiteX3" fmla="*/ 5976677 w 5976677"/>
                <a:gd name="connsiteY3" fmla="*/ 764176 h 2177610"/>
                <a:gd name="connsiteX4" fmla="*/ 5976677 w 5976677"/>
                <a:gd name="connsiteY4" fmla="*/ 764176 h 2177610"/>
                <a:gd name="connsiteX5" fmla="*/ 5212501 w 5976677"/>
                <a:gd name="connsiteY5" fmla="*/ 1528352 h 2177610"/>
                <a:gd name="connsiteX6" fmla="*/ 764189 w 5976677"/>
                <a:gd name="connsiteY6" fmla="*/ 1528352 h 2177610"/>
                <a:gd name="connsiteX7" fmla="*/ 7526 w 5976677"/>
                <a:gd name="connsiteY7" fmla="*/ 2148010 h 2177610"/>
                <a:gd name="connsiteX8" fmla="*/ 13 w 5976677"/>
                <a:gd name="connsiteY8" fmla="*/ 764176 h 2177610"/>
                <a:gd name="connsiteX0" fmla="*/ 429 w 5977093"/>
                <a:gd name="connsiteY0" fmla="*/ 764176 h 2181506"/>
                <a:gd name="connsiteX1" fmla="*/ 764605 w 5977093"/>
                <a:gd name="connsiteY1" fmla="*/ 0 h 2181506"/>
                <a:gd name="connsiteX2" fmla="*/ 5212917 w 5977093"/>
                <a:gd name="connsiteY2" fmla="*/ 0 h 2181506"/>
                <a:gd name="connsiteX3" fmla="*/ 5977093 w 5977093"/>
                <a:gd name="connsiteY3" fmla="*/ 764176 h 2181506"/>
                <a:gd name="connsiteX4" fmla="*/ 5977093 w 5977093"/>
                <a:gd name="connsiteY4" fmla="*/ 764176 h 2181506"/>
                <a:gd name="connsiteX5" fmla="*/ 5212917 w 5977093"/>
                <a:gd name="connsiteY5" fmla="*/ 1528352 h 2181506"/>
                <a:gd name="connsiteX6" fmla="*/ 764605 w 5977093"/>
                <a:gd name="connsiteY6" fmla="*/ 1528352 h 2181506"/>
                <a:gd name="connsiteX7" fmla="*/ 7942 w 5977093"/>
                <a:gd name="connsiteY7" fmla="*/ 2148010 h 2181506"/>
                <a:gd name="connsiteX8" fmla="*/ 429 w 5977093"/>
                <a:gd name="connsiteY8" fmla="*/ 764176 h 2181506"/>
                <a:gd name="connsiteX0" fmla="*/ 57950 w 6034614"/>
                <a:gd name="connsiteY0" fmla="*/ 764176 h 2163221"/>
                <a:gd name="connsiteX1" fmla="*/ 822126 w 6034614"/>
                <a:gd name="connsiteY1" fmla="*/ 0 h 2163221"/>
                <a:gd name="connsiteX2" fmla="*/ 5270438 w 6034614"/>
                <a:gd name="connsiteY2" fmla="*/ 0 h 2163221"/>
                <a:gd name="connsiteX3" fmla="*/ 6034614 w 6034614"/>
                <a:gd name="connsiteY3" fmla="*/ 764176 h 2163221"/>
                <a:gd name="connsiteX4" fmla="*/ 6034614 w 6034614"/>
                <a:gd name="connsiteY4" fmla="*/ 764176 h 2163221"/>
                <a:gd name="connsiteX5" fmla="*/ 5270438 w 6034614"/>
                <a:gd name="connsiteY5" fmla="*/ 1528352 h 2163221"/>
                <a:gd name="connsiteX6" fmla="*/ 822126 w 6034614"/>
                <a:gd name="connsiteY6" fmla="*/ 1528352 h 2163221"/>
                <a:gd name="connsiteX7" fmla="*/ 63082 w 6034614"/>
                <a:gd name="connsiteY7" fmla="*/ 2128960 h 2163221"/>
                <a:gd name="connsiteX8" fmla="*/ 57950 w 6034614"/>
                <a:gd name="connsiteY8" fmla="*/ 764176 h 2163221"/>
                <a:gd name="connsiteX0" fmla="*/ 54782 w 6031446"/>
                <a:gd name="connsiteY0" fmla="*/ 764176 h 2163245"/>
                <a:gd name="connsiteX1" fmla="*/ 818958 w 6031446"/>
                <a:gd name="connsiteY1" fmla="*/ 0 h 2163245"/>
                <a:gd name="connsiteX2" fmla="*/ 5267270 w 6031446"/>
                <a:gd name="connsiteY2" fmla="*/ 0 h 2163245"/>
                <a:gd name="connsiteX3" fmla="*/ 6031446 w 6031446"/>
                <a:gd name="connsiteY3" fmla="*/ 764176 h 2163245"/>
                <a:gd name="connsiteX4" fmla="*/ 6031446 w 6031446"/>
                <a:gd name="connsiteY4" fmla="*/ 764176 h 2163245"/>
                <a:gd name="connsiteX5" fmla="*/ 5267270 w 6031446"/>
                <a:gd name="connsiteY5" fmla="*/ 1528352 h 2163245"/>
                <a:gd name="connsiteX6" fmla="*/ 818958 w 6031446"/>
                <a:gd name="connsiteY6" fmla="*/ 1528352 h 2163245"/>
                <a:gd name="connsiteX7" fmla="*/ 59914 w 6031446"/>
                <a:gd name="connsiteY7" fmla="*/ 2128960 h 2163245"/>
                <a:gd name="connsiteX8" fmla="*/ 54782 w 6031446"/>
                <a:gd name="connsiteY8" fmla="*/ 764176 h 2163245"/>
                <a:gd name="connsiteX0" fmla="*/ 0 w 5976664"/>
                <a:gd name="connsiteY0" fmla="*/ 764176 h 2163245"/>
                <a:gd name="connsiteX1" fmla="*/ 764176 w 5976664"/>
                <a:gd name="connsiteY1" fmla="*/ 0 h 2163245"/>
                <a:gd name="connsiteX2" fmla="*/ 5212488 w 5976664"/>
                <a:gd name="connsiteY2" fmla="*/ 0 h 2163245"/>
                <a:gd name="connsiteX3" fmla="*/ 5976664 w 5976664"/>
                <a:gd name="connsiteY3" fmla="*/ 764176 h 2163245"/>
                <a:gd name="connsiteX4" fmla="*/ 5976664 w 5976664"/>
                <a:gd name="connsiteY4" fmla="*/ 764176 h 2163245"/>
                <a:gd name="connsiteX5" fmla="*/ 5212488 w 5976664"/>
                <a:gd name="connsiteY5" fmla="*/ 1528352 h 2163245"/>
                <a:gd name="connsiteX6" fmla="*/ 764176 w 5976664"/>
                <a:gd name="connsiteY6" fmla="*/ 1528352 h 2163245"/>
                <a:gd name="connsiteX7" fmla="*/ 5132 w 5976664"/>
                <a:gd name="connsiteY7" fmla="*/ 2128960 h 2163245"/>
                <a:gd name="connsiteX8" fmla="*/ 0 w 5976664"/>
                <a:gd name="connsiteY8" fmla="*/ 764176 h 2163245"/>
                <a:gd name="connsiteX0" fmla="*/ 198000 w 6174664"/>
                <a:gd name="connsiteY0" fmla="*/ 764176 h 2128983"/>
                <a:gd name="connsiteX1" fmla="*/ 962176 w 6174664"/>
                <a:gd name="connsiteY1" fmla="*/ 0 h 2128983"/>
                <a:gd name="connsiteX2" fmla="*/ 5410488 w 6174664"/>
                <a:gd name="connsiteY2" fmla="*/ 0 h 2128983"/>
                <a:gd name="connsiteX3" fmla="*/ 6174664 w 6174664"/>
                <a:gd name="connsiteY3" fmla="*/ 764176 h 2128983"/>
                <a:gd name="connsiteX4" fmla="*/ 6174664 w 6174664"/>
                <a:gd name="connsiteY4" fmla="*/ 764176 h 2128983"/>
                <a:gd name="connsiteX5" fmla="*/ 5410488 w 6174664"/>
                <a:gd name="connsiteY5" fmla="*/ 1528352 h 2128983"/>
                <a:gd name="connsiteX6" fmla="*/ 962176 w 6174664"/>
                <a:gd name="connsiteY6" fmla="*/ 1528352 h 2128983"/>
                <a:gd name="connsiteX7" fmla="*/ 203132 w 6174664"/>
                <a:gd name="connsiteY7" fmla="*/ 2128960 h 2128983"/>
                <a:gd name="connsiteX8" fmla="*/ 198000 w 6174664"/>
                <a:gd name="connsiteY8" fmla="*/ 764176 h 2128983"/>
                <a:gd name="connsiteX0" fmla="*/ 198000 w 6174664"/>
                <a:gd name="connsiteY0" fmla="*/ 764176 h 2128983"/>
                <a:gd name="connsiteX1" fmla="*/ 962176 w 6174664"/>
                <a:gd name="connsiteY1" fmla="*/ 0 h 2128983"/>
                <a:gd name="connsiteX2" fmla="*/ 5410488 w 6174664"/>
                <a:gd name="connsiteY2" fmla="*/ 0 h 2128983"/>
                <a:gd name="connsiteX3" fmla="*/ 6174664 w 6174664"/>
                <a:gd name="connsiteY3" fmla="*/ 764176 h 2128983"/>
                <a:gd name="connsiteX4" fmla="*/ 6174664 w 6174664"/>
                <a:gd name="connsiteY4" fmla="*/ 764176 h 2128983"/>
                <a:gd name="connsiteX5" fmla="*/ 5410488 w 6174664"/>
                <a:gd name="connsiteY5" fmla="*/ 1528352 h 2128983"/>
                <a:gd name="connsiteX6" fmla="*/ 962176 w 6174664"/>
                <a:gd name="connsiteY6" fmla="*/ 1528352 h 2128983"/>
                <a:gd name="connsiteX7" fmla="*/ 203132 w 6174664"/>
                <a:gd name="connsiteY7" fmla="*/ 2128960 h 2128983"/>
                <a:gd name="connsiteX8" fmla="*/ 198000 w 6174664"/>
                <a:gd name="connsiteY8" fmla="*/ 764176 h 2128983"/>
                <a:gd name="connsiteX0" fmla="*/ 0 w 5976664"/>
                <a:gd name="connsiteY0" fmla="*/ 764176 h 2128960"/>
                <a:gd name="connsiteX1" fmla="*/ 764176 w 5976664"/>
                <a:gd name="connsiteY1" fmla="*/ 0 h 2128960"/>
                <a:gd name="connsiteX2" fmla="*/ 5212488 w 5976664"/>
                <a:gd name="connsiteY2" fmla="*/ 0 h 2128960"/>
                <a:gd name="connsiteX3" fmla="*/ 5976664 w 5976664"/>
                <a:gd name="connsiteY3" fmla="*/ 764176 h 2128960"/>
                <a:gd name="connsiteX4" fmla="*/ 5976664 w 5976664"/>
                <a:gd name="connsiteY4" fmla="*/ 764176 h 2128960"/>
                <a:gd name="connsiteX5" fmla="*/ 5212488 w 5976664"/>
                <a:gd name="connsiteY5" fmla="*/ 1528352 h 2128960"/>
                <a:gd name="connsiteX6" fmla="*/ 764176 w 5976664"/>
                <a:gd name="connsiteY6" fmla="*/ 1528352 h 2128960"/>
                <a:gd name="connsiteX7" fmla="*/ 5132 w 5976664"/>
                <a:gd name="connsiteY7" fmla="*/ 2128960 h 2128960"/>
                <a:gd name="connsiteX8" fmla="*/ 0 w 5976664"/>
                <a:gd name="connsiteY8" fmla="*/ 764176 h 2128960"/>
                <a:gd name="connsiteX0" fmla="*/ 149115 w 6125779"/>
                <a:gd name="connsiteY0" fmla="*/ 764176 h 2175319"/>
                <a:gd name="connsiteX1" fmla="*/ 913291 w 6125779"/>
                <a:gd name="connsiteY1" fmla="*/ 0 h 2175319"/>
                <a:gd name="connsiteX2" fmla="*/ 5361603 w 6125779"/>
                <a:gd name="connsiteY2" fmla="*/ 0 h 2175319"/>
                <a:gd name="connsiteX3" fmla="*/ 6125779 w 6125779"/>
                <a:gd name="connsiteY3" fmla="*/ 764176 h 2175319"/>
                <a:gd name="connsiteX4" fmla="*/ 6125779 w 6125779"/>
                <a:gd name="connsiteY4" fmla="*/ 764176 h 2175319"/>
                <a:gd name="connsiteX5" fmla="*/ 5361603 w 6125779"/>
                <a:gd name="connsiteY5" fmla="*/ 1528352 h 2175319"/>
                <a:gd name="connsiteX6" fmla="*/ 913291 w 6125779"/>
                <a:gd name="connsiteY6" fmla="*/ 1528352 h 2175319"/>
                <a:gd name="connsiteX7" fmla="*/ 154247 w 6125779"/>
                <a:gd name="connsiteY7" fmla="*/ 2128960 h 2175319"/>
                <a:gd name="connsiteX8" fmla="*/ 149115 w 6125779"/>
                <a:gd name="connsiteY8" fmla="*/ 764176 h 2175319"/>
                <a:gd name="connsiteX0" fmla="*/ 0 w 5976664"/>
                <a:gd name="connsiteY0" fmla="*/ 764176 h 2128960"/>
                <a:gd name="connsiteX1" fmla="*/ 764176 w 5976664"/>
                <a:gd name="connsiteY1" fmla="*/ 0 h 2128960"/>
                <a:gd name="connsiteX2" fmla="*/ 5212488 w 5976664"/>
                <a:gd name="connsiteY2" fmla="*/ 0 h 2128960"/>
                <a:gd name="connsiteX3" fmla="*/ 5976664 w 5976664"/>
                <a:gd name="connsiteY3" fmla="*/ 764176 h 2128960"/>
                <a:gd name="connsiteX4" fmla="*/ 5976664 w 5976664"/>
                <a:gd name="connsiteY4" fmla="*/ 764176 h 2128960"/>
                <a:gd name="connsiteX5" fmla="*/ 5212488 w 5976664"/>
                <a:gd name="connsiteY5" fmla="*/ 1528352 h 2128960"/>
                <a:gd name="connsiteX6" fmla="*/ 764176 w 5976664"/>
                <a:gd name="connsiteY6" fmla="*/ 1528352 h 2128960"/>
                <a:gd name="connsiteX7" fmla="*/ 5132 w 5976664"/>
                <a:gd name="connsiteY7" fmla="*/ 2128960 h 2128960"/>
                <a:gd name="connsiteX8" fmla="*/ 0 w 5976664"/>
                <a:gd name="connsiteY8" fmla="*/ 764176 h 2128960"/>
                <a:gd name="connsiteX0" fmla="*/ 0 w 5976664"/>
                <a:gd name="connsiteY0" fmla="*/ 764176 h 2128960"/>
                <a:gd name="connsiteX1" fmla="*/ 764176 w 5976664"/>
                <a:gd name="connsiteY1" fmla="*/ 0 h 2128960"/>
                <a:gd name="connsiteX2" fmla="*/ 5212488 w 5976664"/>
                <a:gd name="connsiteY2" fmla="*/ 0 h 2128960"/>
                <a:gd name="connsiteX3" fmla="*/ 5976664 w 5976664"/>
                <a:gd name="connsiteY3" fmla="*/ 764176 h 2128960"/>
                <a:gd name="connsiteX4" fmla="*/ 5976664 w 5976664"/>
                <a:gd name="connsiteY4" fmla="*/ 764176 h 2128960"/>
                <a:gd name="connsiteX5" fmla="*/ 5212488 w 5976664"/>
                <a:gd name="connsiteY5" fmla="*/ 1528352 h 2128960"/>
                <a:gd name="connsiteX6" fmla="*/ 764176 w 5976664"/>
                <a:gd name="connsiteY6" fmla="*/ 1528352 h 2128960"/>
                <a:gd name="connsiteX7" fmla="*/ 5132 w 5976664"/>
                <a:gd name="connsiteY7" fmla="*/ 2128960 h 2128960"/>
                <a:gd name="connsiteX8" fmla="*/ 0 w 5976664"/>
                <a:gd name="connsiteY8" fmla="*/ 764176 h 2128960"/>
                <a:gd name="connsiteX0" fmla="*/ 0 w 5976664"/>
                <a:gd name="connsiteY0" fmla="*/ 764176 h 2128960"/>
                <a:gd name="connsiteX1" fmla="*/ 764176 w 5976664"/>
                <a:gd name="connsiteY1" fmla="*/ 0 h 2128960"/>
                <a:gd name="connsiteX2" fmla="*/ 5212488 w 5976664"/>
                <a:gd name="connsiteY2" fmla="*/ 0 h 2128960"/>
                <a:gd name="connsiteX3" fmla="*/ 5976664 w 5976664"/>
                <a:gd name="connsiteY3" fmla="*/ 764176 h 2128960"/>
                <a:gd name="connsiteX4" fmla="*/ 5976664 w 5976664"/>
                <a:gd name="connsiteY4" fmla="*/ 764176 h 2128960"/>
                <a:gd name="connsiteX5" fmla="*/ 5212488 w 5976664"/>
                <a:gd name="connsiteY5" fmla="*/ 1528352 h 2128960"/>
                <a:gd name="connsiteX6" fmla="*/ 764176 w 5976664"/>
                <a:gd name="connsiteY6" fmla="*/ 1528352 h 2128960"/>
                <a:gd name="connsiteX7" fmla="*/ 5132 w 5976664"/>
                <a:gd name="connsiteY7" fmla="*/ 2128960 h 2128960"/>
                <a:gd name="connsiteX8" fmla="*/ 0 w 5976664"/>
                <a:gd name="connsiteY8" fmla="*/ 764176 h 2128960"/>
                <a:gd name="connsiteX0" fmla="*/ 0 w 5976664"/>
                <a:gd name="connsiteY0" fmla="*/ 764176 h 2128960"/>
                <a:gd name="connsiteX1" fmla="*/ 764176 w 5976664"/>
                <a:gd name="connsiteY1" fmla="*/ 0 h 2128960"/>
                <a:gd name="connsiteX2" fmla="*/ 5212488 w 5976664"/>
                <a:gd name="connsiteY2" fmla="*/ 0 h 2128960"/>
                <a:gd name="connsiteX3" fmla="*/ 5976664 w 5976664"/>
                <a:gd name="connsiteY3" fmla="*/ 764176 h 2128960"/>
                <a:gd name="connsiteX4" fmla="*/ 5976664 w 5976664"/>
                <a:gd name="connsiteY4" fmla="*/ 764176 h 2128960"/>
                <a:gd name="connsiteX5" fmla="*/ 5212488 w 5976664"/>
                <a:gd name="connsiteY5" fmla="*/ 1528352 h 2128960"/>
                <a:gd name="connsiteX6" fmla="*/ 764176 w 5976664"/>
                <a:gd name="connsiteY6" fmla="*/ 1528352 h 2128960"/>
                <a:gd name="connsiteX7" fmla="*/ 5132 w 5976664"/>
                <a:gd name="connsiteY7" fmla="*/ 2128960 h 2128960"/>
                <a:gd name="connsiteX8" fmla="*/ 0 w 5976664"/>
                <a:gd name="connsiteY8" fmla="*/ 764176 h 2128960"/>
                <a:gd name="connsiteX0" fmla="*/ 0 w 5976664"/>
                <a:gd name="connsiteY0" fmla="*/ 764176 h 2128960"/>
                <a:gd name="connsiteX1" fmla="*/ 764176 w 5976664"/>
                <a:gd name="connsiteY1" fmla="*/ 0 h 2128960"/>
                <a:gd name="connsiteX2" fmla="*/ 5212488 w 5976664"/>
                <a:gd name="connsiteY2" fmla="*/ 0 h 2128960"/>
                <a:gd name="connsiteX3" fmla="*/ 5976664 w 5976664"/>
                <a:gd name="connsiteY3" fmla="*/ 764176 h 2128960"/>
                <a:gd name="connsiteX4" fmla="*/ 5976664 w 5976664"/>
                <a:gd name="connsiteY4" fmla="*/ 764176 h 2128960"/>
                <a:gd name="connsiteX5" fmla="*/ 5212488 w 5976664"/>
                <a:gd name="connsiteY5" fmla="*/ 1528352 h 2128960"/>
                <a:gd name="connsiteX6" fmla="*/ 764176 w 5976664"/>
                <a:gd name="connsiteY6" fmla="*/ 1528352 h 2128960"/>
                <a:gd name="connsiteX7" fmla="*/ 5132 w 5976664"/>
                <a:gd name="connsiteY7" fmla="*/ 2128960 h 2128960"/>
                <a:gd name="connsiteX8" fmla="*/ 0 w 5976664"/>
                <a:gd name="connsiteY8" fmla="*/ 764176 h 2128960"/>
                <a:gd name="connsiteX0" fmla="*/ 17 w 5976681"/>
                <a:gd name="connsiteY0" fmla="*/ 764176 h 2128960"/>
                <a:gd name="connsiteX1" fmla="*/ 764193 w 5976681"/>
                <a:gd name="connsiteY1" fmla="*/ 0 h 2128960"/>
                <a:gd name="connsiteX2" fmla="*/ 5212505 w 5976681"/>
                <a:gd name="connsiteY2" fmla="*/ 0 h 2128960"/>
                <a:gd name="connsiteX3" fmla="*/ 5976681 w 5976681"/>
                <a:gd name="connsiteY3" fmla="*/ 764176 h 2128960"/>
                <a:gd name="connsiteX4" fmla="*/ 5976681 w 5976681"/>
                <a:gd name="connsiteY4" fmla="*/ 764176 h 2128960"/>
                <a:gd name="connsiteX5" fmla="*/ 5212505 w 5976681"/>
                <a:gd name="connsiteY5" fmla="*/ 1528352 h 2128960"/>
                <a:gd name="connsiteX6" fmla="*/ 764193 w 5976681"/>
                <a:gd name="connsiteY6" fmla="*/ 1528352 h 2128960"/>
                <a:gd name="connsiteX7" fmla="*/ 5149 w 5976681"/>
                <a:gd name="connsiteY7" fmla="*/ 2128960 h 2128960"/>
                <a:gd name="connsiteX8" fmla="*/ 17 w 5976681"/>
                <a:gd name="connsiteY8" fmla="*/ 764176 h 2128960"/>
                <a:gd name="connsiteX0" fmla="*/ 56863 w 6033527"/>
                <a:gd name="connsiteY0" fmla="*/ 764176 h 2355179"/>
                <a:gd name="connsiteX1" fmla="*/ 821039 w 6033527"/>
                <a:gd name="connsiteY1" fmla="*/ 0 h 2355179"/>
                <a:gd name="connsiteX2" fmla="*/ 5269351 w 6033527"/>
                <a:gd name="connsiteY2" fmla="*/ 0 h 2355179"/>
                <a:gd name="connsiteX3" fmla="*/ 6033527 w 6033527"/>
                <a:gd name="connsiteY3" fmla="*/ 764176 h 2355179"/>
                <a:gd name="connsiteX4" fmla="*/ 6033527 w 6033527"/>
                <a:gd name="connsiteY4" fmla="*/ 764176 h 2355179"/>
                <a:gd name="connsiteX5" fmla="*/ 5269351 w 6033527"/>
                <a:gd name="connsiteY5" fmla="*/ 1528352 h 2355179"/>
                <a:gd name="connsiteX6" fmla="*/ 821039 w 6033527"/>
                <a:gd name="connsiteY6" fmla="*/ 1528352 h 2355179"/>
                <a:gd name="connsiteX7" fmla="*/ 57233 w 6033527"/>
                <a:gd name="connsiteY7" fmla="*/ 2355179 h 2355179"/>
                <a:gd name="connsiteX8" fmla="*/ 56863 w 6033527"/>
                <a:gd name="connsiteY8" fmla="*/ 764176 h 2355179"/>
                <a:gd name="connsiteX0" fmla="*/ 0 w 5976664"/>
                <a:gd name="connsiteY0" fmla="*/ 764176 h 2355179"/>
                <a:gd name="connsiteX1" fmla="*/ 764176 w 5976664"/>
                <a:gd name="connsiteY1" fmla="*/ 0 h 2355179"/>
                <a:gd name="connsiteX2" fmla="*/ 5212488 w 5976664"/>
                <a:gd name="connsiteY2" fmla="*/ 0 h 2355179"/>
                <a:gd name="connsiteX3" fmla="*/ 5976664 w 5976664"/>
                <a:gd name="connsiteY3" fmla="*/ 764176 h 2355179"/>
                <a:gd name="connsiteX4" fmla="*/ 5976664 w 5976664"/>
                <a:gd name="connsiteY4" fmla="*/ 764176 h 2355179"/>
                <a:gd name="connsiteX5" fmla="*/ 5212488 w 5976664"/>
                <a:gd name="connsiteY5" fmla="*/ 1528352 h 2355179"/>
                <a:gd name="connsiteX6" fmla="*/ 764176 w 5976664"/>
                <a:gd name="connsiteY6" fmla="*/ 1528352 h 2355179"/>
                <a:gd name="connsiteX7" fmla="*/ 370 w 5976664"/>
                <a:gd name="connsiteY7" fmla="*/ 2355179 h 2355179"/>
                <a:gd name="connsiteX8" fmla="*/ 0 w 5976664"/>
                <a:gd name="connsiteY8" fmla="*/ 764176 h 2355179"/>
                <a:gd name="connsiteX0" fmla="*/ 427 w 5977091"/>
                <a:gd name="connsiteY0" fmla="*/ 764176 h 2355179"/>
                <a:gd name="connsiteX1" fmla="*/ 764603 w 5977091"/>
                <a:gd name="connsiteY1" fmla="*/ 0 h 2355179"/>
                <a:gd name="connsiteX2" fmla="*/ 5212915 w 5977091"/>
                <a:gd name="connsiteY2" fmla="*/ 0 h 2355179"/>
                <a:gd name="connsiteX3" fmla="*/ 5977091 w 5977091"/>
                <a:gd name="connsiteY3" fmla="*/ 764176 h 2355179"/>
                <a:gd name="connsiteX4" fmla="*/ 5977091 w 5977091"/>
                <a:gd name="connsiteY4" fmla="*/ 764176 h 2355179"/>
                <a:gd name="connsiteX5" fmla="*/ 5212915 w 5977091"/>
                <a:gd name="connsiteY5" fmla="*/ 1528352 h 2355179"/>
                <a:gd name="connsiteX6" fmla="*/ 764603 w 5977091"/>
                <a:gd name="connsiteY6" fmla="*/ 1528352 h 2355179"/>
                <a:gd name="connsiteX7" fmla="*/ 797 w 5977091"/>
                <a:gd name="connsiteY7" fmla="*/ 2355179 h 2355179"/>
                <a:gd name="connsiteX8" fmla="*/ 427 w 5977091"/>
                <a:gd name="connsiteY8" fmla="*/ 764176 h 2355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77091" h="2355179">
                  <a:moveTo>
                    <a:pt x="427" y="764176"/>
                  </a:moveTo>
                  <a:cubicBezTo>
                    <a:pt x="1522" y="376408"/>
                    <a:pt x="342560" y="0"/>
                    <a:pt x="764603" y="0"/>
                  </a:cubicBezTo>
                  <a:lnTo>
                    <a:pt x="5212915" y="0"/>
                  </a:lnTo>
                  <a:cubicBezTo>
                    <a:pt x="5634958" y="0"/>
                    <a:pt x="5977091" y="342133"/>
                    <a:pt x="5977091" y="764176"/>
                  </a:cubicBezTo>
                  <a:lnTo>
                    <a:pt x="5977091" y="764176"/>
                  </a:lnTo>
                  <a:cubicBezTo>
                    <a:pt x="5977091" y="1186219"/>
                    <a:pt x="5634958" y="1528352"/>
                    <a:pt x="5212915" y="1528352"/>
                  </a:cubicBezTo>
                  <a:lnTo>
                    <a:pt x="764603" y="1528352"/>
                  </a:lnTo>
                  <a:cubicBezTo>
                    <a:pt x="30060" y="1583209"/>
                    <a:pt x="39801" y="2264425"/>
                    <a:pt x="797" y="2355179"/>
                  </a:cubicBezTo>
                  <a:cubicBezTo>
                    <a:pt x="674" y="1824845"/>
                    <a:pt x="-668" y="1151944"/>
                    <a:pt x="427" y="764176"/>
                  </a:cubicBezTo>
                  <a:close/>
                </a:path>
              </a:pathLst>
            </a:custGeom>
            <a:solidFill>
              <a:srgbClr val="968C6D"/>
            </a:soli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600" dirty="0" err="1" smtClean="0">
                <a:solidFill>
                  <a:schemeClr val="bg1"/>
                </a:solidFill>
                <a:latin typeface="Georgia" pitchFamily="18" charset="0"/>
              </a:endParaRPr>
            </a:p>
          </p:txBody>
        </p:sp>
        <p:sp>
          <p:nvSpPr>
            <p:cNvPr id="71" name="Freeform 25"/>
            <p:cNvSpPr>
              <a:spLocks/>
            </p:cNvSpPr>
            <p:nvPr/>
          </p:nvSpPr>
          <p:spPr bwMode="auto">
            <a:xfrm>
              <a:off x="3060293" y="5400508"/>
              <a:ext cx="1785113" cy="1396295"/>
            </a:xfrm>
            <a:custGeom>
              <a:avLst/>
              <a:gdLst>
                <a:gd name="T0" fmla="*/ 1410 w 1864"/>
                <a:gd name="T1" fmla="*/ 0 h 1458"/>
                <a:gd name="T2" fmla="*/ 452 w 1864"/>
                <a:gd name="T3" fmla="*/ 0 h 1458"/>
                <a:gd name="T4" fmla="*/ 362 w 1864"/>
                <a:gd name="T5" fmla="*/ 8 h 1458"/>
                <a:gd name="T6" fmla="*/ 276 w 1864"/>
                <a:gd name="T7" fmla="*/ 34 h 1458"/>
                <a:gd name="T8" fmla="*/ 200 w 1864"/>
                <a:gd name="T9" fmla="*/ 76 h 1458"/>
                <a:gd name="T10" fmla="*/ 132 w 1864"/>
                <a:gd name="T11" fmla="*/ 132 h 1458"/>
                <a:gd name="T12" fmla="*/ 76 w 1864"/>
                <a:gd name="T13" fmla="*/ 198 h 1458"/>
                <a:gd name="T14" fmla="*/ 34 w 1864"/>
                <a:gd name="T15" fmla="*/ 276 h 1458"/>
                <a:gd name="T16" fmla="*/ 8 w 1864"/>
                <a:gd name="T17" fmla="*/ 362 h 1458"/>
                <a:gd name="T18" fmla="*/ 0 w 1864"/>
                <a:gd name="T19" fmla="*/ 452 h 1458"/>
                <a:gd name="T20" fmla="*/ 0 w 1864"/>
                <a:gd name="T21" fmla="*/ 460 h 1458"/>
                <a:gd name="T22" fmla="*/ 0 w 1864"/>
                <a:gd name="T23" fmla="*/ 1458 h 1458"/>
                <a:gd name="T24" fmla="*/ 2 w 1864"/>
                <a:gd name="T25" fmla="*/ 1412 h 1458"/>
                <a:gd name="T26" fmla="*/ 20 w 1864"/>
                <a:gd name="T27" fmla="*/ 1314 h 1458"/>
                <a:gd name="T28" fmla="*/ 54 w 1864"/>
                <a:gd name="T29" fmla="*/ 1220 h 1458"/>
                <a:gd name="T30" fmla="*/ 102 w 1864"/>
                <a:gd name="T31" fmla="*/ 1130 h 1458"/>
                <a:gd name="T32" fmla="*/ 164 w 1864"/>
                <a:gd name="T33" fmla="*/ 1050 h 1458"/>
                <a:gd name="T34" fmla="*/ 218 w 1864"/>
                <a:gd name="T35" fmla="*/ 998 h 1458"/>
                <a:gd name="T36" fmla="*/ 256 w 1864"/>
                <a:gd name="T37" fmla="*/ 970 h 1458"/>
                <a:gd name="T38" fmla="*/ 296 w 1864"/>
                <a:gd name="T39" fmla="*/ 946 h 1458"/>
                <a:gd name="T40" fmla="*/ 340 w 1864"/>
                <a:gd name="T41" fmla="*/ 926 h 1458"/>
                <a:gd name="T42" fmla="*/ 384 w 1864"/>
                <a:gd name="T43" fmla="*/ 914 h 1458"/>
                <a:gd name="T44" fmla="*/ 430 w 1864"/>
                <a:gd name="T45" fmla="*/ 906 h 1458"/>
                <a:gd name="T46" fmla="*/ 452 w 1864"/>
                <a:gd name="T47" fmla="*/ 906 h 1458"/>
                <a:gd name="T48" fmla="*/ 1082 w 1864"/>
                <a:gd name="T49" fmla="*/ 906 h 1458"/>
                <a:gd name="T50" fmla="*/ 1410 w 1864"/>
                <a:gd name="T51" fmla="*/ 906 h 1458"/>
                <a:gd name="T52" fmla="*/ 1502 w 1864"/>
                <a:gd name="T53" fmla="*/ 896 h 1458"/>
                <a:gd name="T54" fmla="*/ 1586 w 1864"/>
                <a:gd name="T55" fmla="*/ 870 h 1458"/>
                <a:gd name="T56" fmla="*/ 1664 w 1864"/>
                <a:gd name="T57" fmla="*/ 828 h 1458"/>
                <a:gd name="T58" fmla="*/ 1730 w 1864"/>
                <a:gd name="T59" fmla="*/ 774 h 1458"/>
                <a:gd name="T60" fmla="*/ 1786 w 1864"/>
                <a:gd name="T61" fmla="*/ 706 h 1458"/>
                <a:gd name="T62" fmla="*/ 1828 w 1864"/>
                <a:gd name="T63" fmla="*/ 630 h 1458"/>
                <a:gd name="T64" fmla="*/ 1854 w 1864"/>
                <a:gd name="T65" fmla="*/ 544 h 1458"/>
                <a:gd name="T66" fmla="*/ 1864 w 1864"/>
                <a:gd name="T67" fmla="*/ 452 h 1458"/>
                <a:gd name="T68" fmla="*/ 1860 w 1864"/>
                <a:gd name="T69" fmla="*/ 406 h 1458"/>
                <a:gd name="T70" fmla="*/ 1842 w 1864"/>
                <a:gd name="T71" fmla="*/ 318 h 1458"/>
                <a:gd name="T72" fmla="*/ 1808 w 1864"/>
                <a:gd name="T73" fmla="*/ 236 h 1458"/>
                <a:gd name="T74" fmla="*/ 1760 w 1864"/>
                <a:gd name="T75" fmla="*/ 164 h 1458"/>
                <a:gd name="T76" fmla="*/ 1698 w 1864"/>
                <a:gd name="T77" fmla="*/ 102 h 1458"/>
                <a:gd name="T78" fmla="*/ 1626 w 1864"/>
                <a:gd name="T79" fmla="*/ 54 h 1458"/>
                <a:gd name="T80" fmla="*/ 1544 w 1864"/>
                <a:gd name="T81" fmla="*/ 20 h 1458"/>
                <a:gd name="T82" fmla="*/ 1456 w 1864"/>
                <a:gd name="T83" fmla="*/ 2 h 1458"/>
                <a:gd name="T84" fmla="*/ 1410 w 1864"/>
                <a:gd name="T85" fmla="*/ 0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64" h="1458">
                  <a:moveTo>
                    <a:pt x="1410" y="0"/>
                  </a:moveTo>
                  <a:lnTo>
                    <a:pt x="1410" y="0"/>
                  </a:lnTo>
                  <a:lnTo>
                    <a:pt x="452" y="0"/>
                  </a:lnTo>
                  <a:lnTo>
                    <a:pt x="452" y="0"/>
                  </a:lnTo>
                  <a:lnTo>
                    <a:pt x="406" y="2"/>
                  </a:lnTo>
                  <a:lnTo>
                    <a:pt x="362" y="8"/>
                  </a:lnTo>
                  <a:lnTo>
                    <a:pt x="318" y="20"/>
                  </a:lnTo>
                  <a:lnTo>
                    <a:pt x="276" y="34"/>
                  </a:lnTo>
                  <a:lnTo>
                    <a:pt x="236" y="54"/>
                  </a:lnTo>
                  <a:lnTo>
                    <a:pt x="200" y="76"/>
                  </a:lnTo>
                  <a:lnTo>
                    <a:pt x="164" y="102"/>
                  </a:lnTo>
                  <a:lnTo>
                    <a:pt x="132" y="132"/>
                  </a:lnTo>
                  <a:lnTo>
                    <a:pt x="102" y="164"/>
                  </a:lnTo>
                  <a:lnTo>
                    <a:pt x="76" y="198"/>
                  </a:lnTo>
                  <a:lnTo>
                    <a:pt x="54" y="236"/>
                  </a:lnTo>
                  <a:lnTo>
                    <a:pt x="34" y="276"/>
                  </a:lnTo>
                  <a:lnTo>
                    <a:pt x="20" y="318"/>
                  </a:lnTo>
                  <a:lnTo>
                    <a:pt x="8" y="362"/>
                  </a:lnTo>
                  <a:lnTo>
                    <a:pt x="2" y="406"/>
                  </a:lnTo>
                  <a:lnTo>
                    <a:pt x="0" y="452"/>
                  </a:lnTo>
                  <a:lnTo>
                    <a:pt x="0" y="452"/>
                  </a:lnTo>
                  <a:lnTo>
                    <a:pt x="0" y="460"/>
                  </a:lnTo>
                  <a:lnTo>
                    <a:pt x="0" y="460"/>
                  </a:lnTo>
                  <a:lnTo>
                    <a:pt x="0" y="1458"/>
                  </a:lnTo>
                  <a:lnTo>
                    <a:pt x="0" y="1458"/>
                  </a:lnTo>
                  <a:lnTo>
                    <a:pt x="2" y="1412"/>
                  </a:lnTo>
                  <a:lnTo>
                    <a:pt x="8" y="1364"/>
                  </a:lnTo>
                  <a:lnTo>
                    <a:pt x="20" y="1314"/>
                  </a:lnTo>
                  <a:lnTo>
                    <a:pt x="34" y="1266"/>
                  </a:lnTo>
                  <a:lnTo>
                    <a:pt x="54" y="1220"/>
                  </a:lnTo>
                  <a:lnTo>
                    <a:pt x="76" y="1174"/>
                  </a:lnTo>
                  <a:lnTo>
                    <a:pt x="102" y="1130"/>
                  </a:lnTo>
                  <a:lnTo>
                    <a:pt x="132" y="1088"/>
                  </a:lnTo>
                  <a:lnTo>
                    <a:pt x="164" y="1050"/>
                  </a:lnTo>
                  <a:lnTo>
                    <a:pt x="200" y="1014"/>
                  </a:lnTo>
                  <a:lnTo>
                    <a:pt x="218" y="998"/>
                  </a:lnTo>
                  <a:lnTo>
                    <a:pt x="236" y="984"/>
                  </a:lnTo>
                  <a:lnTo>
                    <a:pt x="256" y="970"/>
                  </a:lnTo>
                  <a:lnTo>
                    <a:pt x="276" y="958"/>
                  </a:lnTo>
                  <a:lnTo>
                    <a:pt x="296" y="946"/>
                  </a:lnTo>
                  <a:lnTo>
                    <a:pt x="318" y="936"/>
                  </a:lnTo>
                  <a:lnTo>
                    <a:pt x="340" y="926"/>
                  </a:lnTo>
                  <a:lnTo>
                    <a:pt x="362" y="920"/>
                  </a:lnTo>
                  <a:lnTo>
                    <a:pt x="384" y="914"/>
                  </a:lnTo>
                  <a:lnTo>
                    <a:pt x="406" y="910"/>
                  </a:lnTo>
                  <a:lnTo>
                    <a:pt x="430" y="906"/>
                  </a:lnTo>
                  <a:lnTo>
                    <a:pt x="452" y="906"/>
                  </a:lnTo>
                  <a:lnTo>
                    <a:pt x="452" y="906"/>
                  </a:lnTo>
                  <a:lnTo>
                    <a:pt x="1082" y="906"/>
                  </a:lnTo>
                  <a:lnTo>
                    <a:pt x="1082" y="906"/>
                  </a:lnTo>
                  <a:lnTo>
                    <a:pt x="1410" y="906"/>
                  </a:lnTo>
                  <a:lnTo>
                    <a:pt x="1410" y="906"/>
                  </a:lnTo>
                  <a:lnTo>
                    <a:pt x="1456" y="904"/>
                  </a:lnTo>
                  <a:lnTo>
                    <a:pt x="1502" y="896"/>
                  </a:lnTo>
                  <a:lnTo>
                    <a:pt x="1544" y="886"/>
                  </a:lnTo>
                  <a:lnTo>
                    <a:pt x="1586" y="870"/>
                  </a:lnTo>
                  <a:lnTo>
                    <a:pt x="1626" y="852"/>
                  </a:lnTo>
                  <a:lnTo>
                    <a:pt x="1664" y="828"/>
                  </a:lnTo>
                  <a:lnTo>
                    <a:pt x="1698" y="802"/>
                  </a:lnTo>
                  <a:lnTo>
                    <a:pt x="1730" y="774"/>
                  </a:lnTo>
                  <a:lnTo>
                    <a:pt x="1760" y="740"/>
                  </a:lnTo>
                  <a:lnTo>
                    <a:pt x="1786" y="706"/>
                  </a:lnTo>
                  <a:lnTo>
                    <a:pt x="1808" y="668"/>
                  </a:lnTo>
                  <a:lnTo>
                    <a:pt x="1828" y="630"/>
                  </a:lnTo>
                  <a:lnTo>
                    <a:pt x="1842" y="588"/>
                  </a:lnTo>
                  <a:lnTo>
                    <a:pt x="1854" y="544"/>
                  </a:lnTo>
                  <a:lnTo>
                    <a:pt x="1860" y="498"/>
                  </a:lnTo>
                  <a:lnTo>
                    <a:pt x="1864" y="452"/>
                  </a:lnTo>
                  <a:lnTo>
                    <a:pt x="1864" y="452"/>
                  </a:lnTo>
                  <a:lnTo>
                    <a:pt x="1860" y="406"/>
                  </a:lnTo>
                  <a:lnTo>
                    <a:pt x="1854" y="362"/>
                  </a:lnTo>
                  <a:lnTo>
                    <a:pt x="1842" y="318"/>
                  </a:lnTo>
                  <a:lnTo>
                    <a:pt x="1828" y="276"/>
                  </a:lnTo>
                  <a:lnTo>
                    <a:pt x="1808" y="236"/>
                  </a:lnTo>
                  <a:lnTo>
                    <a:pt x="1786" y="198"/>
                  </a:lnTo>
                  <a:lnTo>
                    <a:pt x="1760" y="164"/>
                  </a:lnTo>
                  <a:lnTo>
                    <a:pt x="1730" y="132"/>
                  </a:lnTo>
                  <a:lnTo>
                    <a:pt x="1698" y="102"/>
                  </a:lnTo>
                  <a:lnTo>
                    <a:pt x="1664" y="76"/>
                  </a:lnTo>
                  <a:lnTo>
                    <a:pt x="1626" y="54"/>
                  </a:lnTo>
                  <a:lnTo>
                    <a:pt x="1586" y="34"/>
                  </a:lnTo>
                  <a:lnTo>
                    <a:pt x="1544" y="20"/>
                  </a:lnTo>
                  <a:lnTo>
                    <a:pt x="1502" y="8"/>
                  </a:lnTo>
                  <a:lnTo>
                    <a:pt x="1456" y="2"/>
                  </a:lnTo>
                  <a:lnTo>
                    <a:pt x="1410" y="0"/>
                  </a:lnTo>
                  <a:lnTo>
                    <a:pt x="1410" y="0"/>
                  </a:lnTo>
                  <a:close/>
                </a:path>
              </a:pathLst>
            </a:custGeom>
            <a:solidFill>
              <a:schemeClr val="accent3"/>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1600">
                <a:solidFill>
                  <a:schemeClr val="bg1"/>
                </a:solidFill>
              </a:endParaRPr>
            </a:p>
          </p:txBody>
        </p:sp>
        <p:sp>
          <p:nvSpPr>
            <p:cNvPr id="72" name="Freeform 26"/>
            <p:cNvSpPr>
              <a:spLocks/>
            </p:cNvSpPr>
            <p:nvPr/>
          </p:nvSpPr>
          <p:spPr bwMode="auto">
            <a:xfrm>
              <a:off x="3060293" y="4425824"/>
              <a:ext cx="2106893" cy="1538032"/>
            </a:xfrm>
            <a:custGeom>
              <a:avLst/>
              <a:gdLst>
                <a:gd name="T0" fmla="*/ 534 w 2200"/>
                <a:gd name="T1" fmla="*/ 0 h 1606"/>
                <a:gd name="T2" fmla="*/ 480 w 2200"/>
                <a:gd name="T3" fmla="*/ 2 h 1606"/>
                <a:gd name="T4" fmla="*/ 400 w 2200"/>
                <a:gd name="T5" fmla="*/ 16 h 1606"/>
                <a:gd name="T6" fmla="*/ 326 w 2200"/>
                <a:gd name="T7" fmla="*/ 42 h 1606"/>
                <a:gd name="T8" fmla="*/ 258 w 2200"/>
                <a:gd name="T9" fmla="*/ 78 h 1606"/>
                <a:gd name="T10" fmla="*/ 194 w 2200"/>
                <a:gd name="T11" fmla="*/ 122 h 1606"/>
                <a:gd name="T12" fmla="*/ 138 w 2200"/>
                <a:gd name="T13" fmla="*/ 176 h 1606"/>
                <a:gd name="T14" fmla="*/ 90 w 2200"/>
                <a:gd name="T15" fmla="*/ 236 h 1606"/>
                <a:gd name="T16" fmla="*/ 52 w 2200"/>
                <a:gd name="T17" fmla="*/ 302 h 1606"/>
                <a:gd name="T18" fmla="*/ 24 w 2200"/>
                <a:gd name="T19" fmla="*/ 376 h 1606"/>
                <a:gd name="T20" fmla="*/ 6 w 2200"/>
                <a:gd name="T21" fmla="*/ 454 h 1606"/>
                <a:gd name="T22" fmla="*/ 0 w 2200"/>
                <a:gd name="T23" fmla="*/ 534 h 1606"/>
                <a:gd name="T24" fmla="*/ 0 w 2200"/>
                <a:gd name="T25" fmla="*/ 544 h 1606"/>
                <a:gd name="T26" fmla="*/ 0 w 2200"/>
                <a:gd name="T27" fmla="*/ 1578 h 1606"/>
                <a:gd name="T28" fmla="*/ 10 w 2200"/>
                <a:gd name="T29" fmla="*/ 1498 h 1606"/>
                <a:gd name="T30" fmla="*/ 32 w 2200"/>
                <a:gd name="T31" fmla="*/ 1422 h 1606"/>
                <a:gd name="T32" fmla="*/ 64 w 2200"/>
                <a:gd name="T33" fmla="*/ 1350 h 1606"/>
                <a:gd name="T34" fmla="*/ 106 w 2200"/>
                <a:gd name="T35" fmla="*/ 1286 h 1606"/>
                <a:gd name="T36" fmla="*/ 156 w 2200"/>
                <a:gd name="T37" fmla="*/ 1226 h 1606"/>
                <a:gd name="T38" fmla="*/ 214 w 2200"/>
                <a:gd name="T39" fmla="*/ 1176 h 1606"/>
                <a:gd name="T40" fmla="*/ 280 w 2200"/>
                <a:gd name="T41" fmla="*/ 1134 h 1606"/>
                <a:gd name="T42" fmla="*/ 350 w 2200"/>
                <a:gd name="T43" fmla="*/ 1102 h 1606"/>
                <a:gd name="T44" fmla="*/ 426 w 2200"/>
                <a:gd name="T45" fmla="*/ 1082 h 1606"/>
                <a:gd name="T46" fmla="*/ 506 w 2200"/>
                <a:gd name="T47" fmla="*/ 1070 h 1606"/>
                <a:gd name="T48" fmla="*/ 1276 w 2200"/>
                <a:gd name="T49" fmla="*/ 1070 h 1606"/>
                <a:gd name="T50" fmla="*/ 1664 w 2200"/>
                <a:gd name="T51" fmla="*/ 1070 h 1606"/>
                <a:gd name="T52" fmla="*/ 1746 w 2200"/>
                <a:gd name="T53" fmla="*/ 1064 h 1606"/>
                <a:gd name="T54" fmla="*/ 1824 w 2200"/>
                <a:gd name="T55" fmla="*/ 1046 h 1606"/>
                <a:gd name="T56" fmla="*/ 1896 w 2200"/>
                <a:gd name="T57" fmla="*/ 1018 h 1606"/>
                <a:gd name="T58" fmla="*/ 1964 w 2200"/>
                <a:gd name="T59" fmla="*/ 978 h 1606"/>
                <a:gd name="T60" fmla="*/ 2024 w 2200"/>
                <a:gd name="T61" fmla="*/ 932 h 1606"/>
                <a:gd name="T62" fmla="*/ 2076 w 2200"/>
                <a:gd name="T63" fmla="*/ 876 h 1606"/>
                <a:gd name="T64" fmla="*/ 2122 w 2200"/>
                <a:gd name="T65" fmla="*/ 812 h 1606"/>
                <a:gd name="T66" fmla="*/ 2158 w 2200"/>
                <a:gd name="T67" fmla="*/ 744 h 1606"/>
                <a:gd name="T68" fmla="*/ 2182 w 2200"/>
                <a:gd name="T69" fmla="*/ 668 h 1606"/>
                <a:gd name="T70" fmla="*/ 2196 w 2200"/>
                <a:gd name="T71" fmla="*/ 590 h 1606"/>
                <a:gd name="T72" fmla="*/ 2200 w 2200"/>
                <a:gd name="T73" fmla="*/ 534 h 1606"/>
                <a:gd name="T74" fmla="*/ 2192 w 2200"/>
                <a:gd name="T75" fmla="*/ 454 h 1606"/>
                <a:gd name="T76" fmla="*/ 2176 w 2200"/>
                <a:gd name="T77" fmla="*/ 376 h 1606"/>
                <a:gd name="T78" fmla="*/ 2146 w 2200"/>
                <a:gd name="T79" fmla="*/ 302 h 1606"/>
                <a:gd name="T80" fmla="*/ 2108 w 2200"/>
                <a:gd name="T81" fmla="*/ 236 h 1606"/>
                <a:gd name="T82" fmla="*/ 2060 w 2200"/>
                <a:gd name="T83" fmla="*/ 176 h 1606"/>
                <a:gd name="T84" fmla="*/ 2004 w 2200"/>
                <a:gd name="T85" fmla="*/ 122 h 1606"/>
                <a:gd name="T86" fmla="*/ 1942 w 2200"/>
                <a:gd name="T87" fmla="*/ 78 h 1606"/>
                <a:gd name="T88" fmla="*/ 1872 w 2200"/>
                <a:gd name="T89" fmla="*/ 42 h 1606"/>
                <a:gd name="T90" fmla="*/ 1798 w 2200"/>
                <a:gd name="T91" fmla="*/ 16 h 1606"/>
                <a:gd name="T92" fmla="*/ 1718 w 2200"/>
                <a:gd name="T93" fmla="*/ 2 h 1606"/>
                <a:gd name="T94" fmla="*/ 1664 w 2200"/>
                <a:gd name="T95" fmla="*/ 0 h 1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00" h="1606">
                  <a:moveTo>
                    <a:pt x="1664" y="0"/>
                  </a:moveTo>
                  <a:lnTo>
                    <a:pt x="1664" y="0"/>
                  </a:lnTo>
                  <a:lnTo>
                    <a:pt x="534" y="0"/>
                  </a:lnTo>
                  <a:lnTo>
                    <a:pt x="534" y="0"/>
                  </a:lnTo>
                  <a:lnTo>
                    <a:pt x="506" y="0"/>
                  </a:lnTo>
                  <a:lnTo>
                    <a:pt x="480" y="2"/>
                  </a:lnTo>
                  <a:lnTo>
                    <a:pt x="454" y="6"/>
                  </a:lnTo>
                  <a:lnTo>
                    <a:pt x="426" y="10"/>
                  </a:lnTo>
                  <a:lnTo>
                    <a:pt x="400" y="16"/>
                  </a:lnTo>
                  <a:lnTo>
                    <a:pt x="376" y="24"/>
                  </a:lnTo>
                  <a:lnTo>
                    <a:pt x="350" y="32"/>
                  </a:lnTo>
                  <a:lnTo>
                    <a:pt x="326" y="42"/>
                  </a:lnTo>
                  <a:lnTo>
                    <a:pt x="302" y="52"/>
                  </a:lnTo>
                  <a:lnTo>
                    <a:pt x="280" y="64"/>
                  </a:lnTo>
                  <a:lnTo>
                    <a:pt x="258" y="78"/>
                  </a:lnTo>
                  <a:lnTo>
                    <a:pt x="236" y="92"/>
                  </a:lnTo>
                  <a:lnTo>
                    <a:pt x="214" y="106"/>
                  </a:lnTo>
                  <a:lnTo>
                    <a:pt x="194" y="122"/>
                  </a:lnTo>
                  <a:lnTo>
                    <a:pt x="174" y="138"/>
                  </a:lnTo>
                  <a:lnTo>
                    <a:pt x="156" y="156"/>
                  </a:lnTo>
                  <a:lnTo>
                    <a:pt x="138" y="176"/>
                  </a:lnTo>
                  <a:lnTo>
                    <a:pt x="122" y="194"/>
                  </a:lnTo>
                  <a:lnTo>
                    <a:pt x="106" y="214"/>
                  </a:lnTo>
                  <a:lnTo>
                    <a:pt x="90" y="236"/>
                  </a:lnTo>
                  <a:lnTo>
                    <a:pt x="76" y="258"/>
                  </a:lnTo>
                  <a:lnTo>
                    <a:pt x="64" y="280"/>
                  </a:lnTo>
                  <a:lnTo>
                    <a:pt x="52" y="302"/>
                  </a:lnTo>
                  <a:lnTo>
                    <a:pt x="42" y="326"/>
                  </a:lnTo>
                  <a:lnTo>
                    <a:pt x="32" y="350"/>
                  </a:lnTo>
                  <a:lnTo>
                    <a:pt x="24" y="376"/>
                  </a:lnTo>
                  <a:lnTo>
                    <a:pt x="16" y="402"/>
                  </a:lnTo>
                  <a:lnTo>
                    <a:pt x="10" y="428"/>
                  </a:lnTo>
                  <a:lnTo>
                    <a:pt x="6" y="454"/>
                  </a:lnTo>
                  <a:lnTo>
                    <a:pt x="2" y="480"/>
                  </a:lnTo>
                  <a:lnTo>
                    <a:pt x="0" y="508"/>
                  </a:lnTo>
                  <a:lnTo>
                    <a:pt x="0" y="534"/>
                  </a:lnTo>
                  <a:lnTo>
                    <a:pt x="0" y="534"/>
                  </a:lnTo>
                  <a:lnTo>
                    <a:pt x="0" y="544"/>
                  </a:lnTo>
                  <a:lnTo>
                    <a:pt x="0" y="544"/>
                  </a:lnTo>
                  <a:lnTo>
                    <a:pt x="0" y="1606"/>
                  </a:lnTo>
                  <a:lnTo>
                    <a:pt x="0" y="1606"/>
                  </a:lnTo>
                  <a:lnTo>
                    <a:pt x="0" y="1578"/>
                  </a:lnTo>
                  <a:lnTo>
                    <a:pt x="2" y="1550"/>
                  </a:lnTo>
                  <a:lnTo>
                    <a:pt x="6" y="1524"/>
                  </a:lnTo>
                  <a:lnTo>
                    <a:pt x="10" y="1498"/>
                  </a:lnTo>
                  <a:lnTo>
                    <a:pt x="16" y="1472"/>
                  </a:lnTo>
                  <a:lnTo>
                    <a:pt x="24" y="1446"/>
                  </a:lnTo>
                  <a:lnTo>
                    <a:pt x="32" y="1422"/>
                  </a:lnTo>
                  <a:lnTo>
                    <a:pt x="42" y="1398"/>
                  </a:lnTo>
                  <a:lnTo>
                    <a:pt x="52" y="1374"/>
                  </a:lnTo>
                  <a:lnTo>
                    <a:pt x="64" y="1350"/>
                  </a:lnTo>
                  <a:lnTo>
                    <a:pt x="76" y="1328"/>
                  </a:lnTo>
                  <a:lnTo>
                    <a:pt x="90" y="1306"/>
                  </a:lnTo>
                  <a:lnTo>
                    <a:pt x="106" y="1286"/>
                  </a:lnTo>
                  <a:lnTo>
                    <a:pt x="122" y="1264"/>
                  </a:lnTo>
                  <a:lnTo>
                    <a:pt x="138" y="1246"/>
                  </a:lnTo>
                  <a:lnTo>
                    <a:pt x="156" y="1226"/>
                  </a:lnTo>
                  <a:lnTo>
                    <a:pt x="174" y="1210"/>
                  </a:lnTo>
                  <a:lnTo>
                    <a:pt x="194" y="1192"/>
                  </a:lnTo>
                  <a:lnTo>
                    <a:pt x="214" y="1176"/>
                  </a:lnTo>
                  <a:lnTo>
                    <a:pt x="236" y="1162"/>
                  </a:lnTo>
                  <a:lnTo>
                    <a:pt x="258" y="1148"/>
                  </a:lnTo>
                  <a:lnTo>
                    <a:pt x="280" y="1134"/>
                  </a:lnTo>
                  <a:lnTo>
                    <a:pt x="302" y="1122"/>
                  </a:lnTo>
                  <a:lnTo>
                    <a:pt x="326" y="1112"/>
                  </a:lnTo>
                  <a:lnTo>
                    <a:pt x="350" y="1102"/>
                  </a:lnTo>
                  <a:lnTo>
                    <a:pt x="376" y="1094"/>
                  </a:lnTo>
                  <a:lnTo>
                    <a:pt x="400" y="1088"/>
                  </a:lnTo>
                  <a:lnTo>
                    <a:pt x="426" y="1082"/>
                  </a:lnTo>
                  <a:lnTo>
                    <a:pt x="454" y="1076"/>
                  </a:lnTo>
                  <a:lnTo>
                    <a:pt x="480" y="1072"/>
                  </a:lnTo>
                  <a:lnTo>
                    <a:pt x="506" y="1070"/>
                  </a:lnTo>
                  <a:lnTo>
                    <a:pt x="534" y="1070"/>
                  </a:lnTo>
                  <a:lnTo>
                    <a:pt x="534" y="1070"/>
                  </a:lnTo>
                  <a:lnTo>
                    <a:pt x="1276" y="1070"/>
                  </a:lnTo>
                  <a:lnTo>
                    <a:pt x="1276" y="1070"/>
                  </a:lnTo>
                  <a:lnTo>
                    <a:pt x="1664" y="1070"/>
                  </a:lnTo>
                  <a:lnTo>
                    <a:pt x="1664" y="1070"/>
                  </a:lnTo>
                  <a:lnTo>
                    <a:pt x="1692" y="1070"/>
                  </a:lnTo>
                  <a:lnTo>
                    <a:pt x="1718" y="1068"/>
                  </a:lnTo>
                  <a:lnTo>
                    <a:pt x="1746" y="1064"/>
                  </a:lnTo>
                  <a:lnTo>
                    <a:pt x="1772" y="1060"/>
                  </a:lnTo>
                  <a:lnTo>
                    <a:pt x="1798" y="1054"/>
                  </a:lnTo>
                  <a:lnTo>
                    <a:pt x="1824" y="1046"/>
                  </a:lnTo>
                  <a:lnTo>
                    <a:pt x="1848" y="1038"/>
                  </a:lnTo>
                  <a:lnTo>
                    <a:pt x="1872" y="1028"/>
                  </a:lnTo>
                  <a:lnTo>
                    <a:pt x="1896" y="1018"/>
                  </a:lnTo>
                  <a:lnTo>
                    <a:pt x="1920" y="1006"/>
                  </a:lnTo>
                  <a:lnTo>
                    <a:pt x="1942" y="992"/>
                  </a:lnTo>
                  <a:lnTo>
                    <a:pt x="1964" y="978"/>
                  </a:lnTo>
                  <a:lnTo>
                    <a:pt x="1984" y="964"/>
                  </a:lnTo>
                  <a:lnTo>
                    <a:pt x="2004" y="948"/>
                  </a:lnTo>
                  <a:lnTo>
                    <a:pt x="2024" y="932"/>
                  </a:lnTo>
                  <a:lnTo>
                    <a:pt x="2042" y="914"/>
                  </a:lnTo>
                  <a:lnTo>
                    <a:pt x="2060" y="894"/>
                  </a:lnTo>
                  <a:lnTo>
                    <a:pt x="2076" y="876"/>
                  </a:lnTo>
                  <a:lnTo>
                    <a:pt x="2092" y="856"/>
                  </a:lnTo>
                  <a:lnTo>
                    <a:pt x="2108" y="834"/>
                  </a:lnTo>
                  <a:lnTo>
                    <a:pt x="2122" y="812"/>
                  </a:lnTo>
                  <a:lnTo>
                    <a:pt x="2134" y="790"/>
                  </a:lnTo>
                  <a:lnTo>
                    <a:pt x="2146" y="768"/>
                  </a:lnTo>
                  <a:lnTo>
                    <a:pt x="2158" y="744"/>
                  </a:lnTo>
                  <a:lnTo>
                    <a:pt x="2166" y="718"/>
                  </a:lnTo>
                  <a:lnTo>
                    <a:pt x="2176" y="694"/>
                  </a:lnTo>
                  <a:lnTo>
                    <a:pt x="2182" y="668"/>
                  </a:lnTo>
                  <a:lnTo>
                    <a:pt x="2188" y="642"/>
                  </a:lnTo>
                  <a:lnTo>
                    <a:pt x="2192" y="616"/>
                  </a:lnTo>
                  <a:lnTo>
                    <a:pt x="2196" y="590"/>
                  </a:lnTo>
                  <a:lnTo>
                    <a:pt x="2198" y="562"/>
                  </a:lnTo>
                  <a:lnTo>
                    <a:pt x="2200" y="534"/>
                  </a:lnTo>
                  <a:lnTo>
                    <a:pt x="2200" y="534"/>
                  </a:lnTo>
                  <a:lnTo>
                    <a:pt x="2198" y="508"/>
                  </a:lnTo>
                  <a:lnTo>
                    <a:pt x="2196" y="480"/>
                  </a:lnTo>
                  <a:lnTo>
                    <a:pt x="2192" y="454"/>
                  </a:lnTo>
                  <a:lnTo>
                    <a:pt x="2188" y="428"/>
                  </a:lnTo>
                  <a:lnTo>
                    <a:pt x="2182" y="402"/>
                  </a:lnTo>
                  <a:lnTo>
                    <a:pt x="2176" y="376"/>
                  </a:lnTo>
                  <a:lnTo>
                    <a:pt x="2166" y="350"/>
                  </a:lnTo>
                  <a:lnTo>
                    <a:pt x="2158" y="326"/>
                  </a:lnTo>
                  <a:lnTo>
                    <a:pt x="2146" y="302"/>
                  </a:lnTo>
                  <a:lnTo>
                    <a:pt x="2134" y="280"/>
                  </a:lnTo>
                  <a:lnTo>
                    <a:pt x="2122" y="258"/>
                  </a:lnTo>
                  <a:lnTo>
                    <a:pt x="2108" y="236"/>
                  </a:lnTo>
                  <a:lnTo>
                    <a:pt x="2092" y="214"/>
                  </a:lnTo>
                  <a:lnTo>
                    <a:pt x="2076" y="194"/>
                  </a:lnTo>
                  <a:lnTo>
                    <a:pt x="2060" y="176"/>
                  </a:lnTo>
                  <a:lnTo>
                    <a:pt x="2042" y="156"/>
                  </a:lnTo>
                  <a:lnTo>
                    <a:pt x="2024" y="138"/>
                  </a:lnTo>
                  <a:lnTo>
                    <a:pt x="2004" y="122"/>
                  </a:lnTo>
                  <a:lnTo>
                    <a:pt x="1984" y="106"/>
                  </a:lnTo>
                  <a:lnTo>
                    <a:pt x="1964" y="92"/>
                  </a:lnTo>
                  <a:lnTo>
                    <a:pt x="1942" y="78"/>
                  </a:lnTo>
                  <a:lnTo>
                    <a:pt x="1920" y="64"/>
                  </a:lnTo>
                  <a:lnTo>
                    <a:pt x="1896" y="52"/>
                  </a:lnTo>
                  <a:lnTo>
                    <a:pt x="1872" y="42"/>
                  </a:lnTo>
                  <a:lnTo>
                    <a:pt x="1848" y="32"/>
                  </a:lnTo>
                  <a:lnTo>
                    <a:pt x="1824" y="24"/>
                  </a:lnTo>
                  <a:lnTo>
                    <a:pt x="1798" y="16"/>
                  </a:lnTo>
                  <a:lnTo>
                    <a:pt x="1772" y="10"/>
                  </a:lnTo>
                  <a:lnTo>
                    <a:pt x="1746" y="6"/>
                  </a:lnTo>
                  <a:lnTo>
                    <a:pt x="1718" y="2"/>
                  </a:lnTo>
                  <a:lnTo>
                    <a:pt x="1692" y="0"/>
                  </a:lnTo>
                  <a:lnTo>
                    <a:pt x="1664" y="0"/>
                  </a:lnTo>
                  <a:lnTo>
                    <a:pt x="1664" y="0"/>
                  </a:lnTo>
                  <a:close/>
                </a:path>
              </a:pathLst>
            </a:custGeom>
            <a:solidFill>
              <a:schemeClr val="accent5"/>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1600">
                <a:solidFill>
                  <a:schemeClr val="bg1"/>
                </a:solidFill>
              </a:endParaRPr>
            </a:p>
          </p:txBody>
        </p:sp>
        <p:sp>
          <p:nvSpPr>
            <p:cNvPr id="73" name="Freeform 27"/>
            <p:cNvSpPr>
              <a:spLocks/>
            </p:cNvSpPr>
            <p:nvPr/>
          </p:nvSpPr>
          <p:spPr bwMode="auto">
            <a:xfrm>
              <a:off x="3060293" y="3399006"/>
              <a:ext cx="2428673" cy="1771705"/>
            </a:xfrm>
            <a:custGeom>
              <a:avLst/>
              <a:gdLst>
                <a:gd name="T0" fmla="*/ 618 w 2536"/>
                <a:gd name="T1" fmla="*/ 0 h 1850"/>
                <a:gd name="T2" fmla="*/ 554 w 2536"/>
                <a:gd name="T3" fmla="*/ 2 h 1850"/>
                <a:gd name="T4" fmla="*/ 464 w 2536"/>
                <a:gd name="T5" fmla="*/ 20 h 1850"/>
                <a:gd name="T6" fmla="*/ 378 w 2536"/>
                <a:gd name="T7" fmla="*/ 48 h 1850"/>
                <a:gd name="T8" fmla="*/ 298 w 2536"/>
                <a:gd name="T9" fmla="*/ 88 h 1850"/>
                <a:gd name="T10" fmla="*/ 224 w 2536"/>
                <a:gd name="T11" fmla="*/ 140 h 1850"/>
                <a:gd name="T12" fmla="*/ 160 w 2536"/>
                <a:gd name="T13" fmla="*/ 202 h 1850"/>
                <a:gd name="T14" fmla="*/ 106 w 2536"/>
                <a:gd name="T15" fmla="*/ 272 h 1850"/>
                <a:gd name="T16" fmla="*/ 62 w 2536"/>
                <a:gd name="T17" fmla="*/ 350 h 1850"/>
                <a:gd name="T18" fmla="*/ 28 w 2536"/>
                <a:gd name="T19" fmla="*/ 434 h 1850"/>
                <a:gd name="T20" fmla="*/ 8 w 2536"/>
                <a:gd name="T21" fmla="*/ 522 h 1850"/>
                <a:gd name="T22" fmla="*/ 0 w 2536"/>
                <a:gd name="T23" fmla="*/ 616 h 1850"/>
                <a:gd name="T24" fmla="*/ 0 w 2536"/>
                <a:gd name="T25" fmla="*/ 626 h 1850"/>
                <a:gd name="T26" fmla="*/ 2 w 2536"/>
                <a:gd name="T27" fmla="*/ 1818 h 1850"/>
                <a:gd name="T28" fmla="*/ 12 w 2536"/>
                <a:gd name="T29" fmla="*/ 1726 h 1850"/>
                <a:gd name="T30" fmla="*/ 38 w 2536"/>
                <a:gd name="T31" fmla="*/ 1638 h 1850"/>
                <a:gd name="T32" fmla="*/ 74 w 2536"/>
                <a:gd name="T33" fmla="*/ 1556 h 1850"/>
                <a:gd name="T34" fmla="*/ 122 w 2536"/>
                <a:gd name="T35" fmla="*/ 1482 h 1850"/>
                <a:gd name="T36" fmla="*/ 182 w 2536"/>
                <a:gd name="T37" fmla="*/ 1414 h 1850"/>
                <a:gd name="T38" fmla="*/ 248 w 2536"/>
                <a:gd name="T39" fmla="*/ 1356 h 1850"/>
                <a:gd name="T40" fmla="*/ 324 w 2536"/>
                <a:gd name="T41" fmla="*/ 1308 h 1850"/>
                <a:gd name="T42" fmla="*/ 406 w 2536"/>
                <a:gd name="T43" fmla="*/ 1270 h 1850"/>
                <a:gd name="T44" fmla="*/ 492 w 2536"/>
                <a:gd name="T45" fmla="*/ 1246 h 1850"/>
                <a:gd name="T46" fmla="*/ 586 w 2536"/>
                <a:gd name="T47" fmla="*/ 1234 h 1850"/>
                <a:gd name="T48" fmla="*/ 1472 w 2536"/>
                <a:gd name="T49" fmla="*/ 1234 h 1850"/>
                <a:gd name="T50" fmla="*/ 1920 w 2536"/>
                <a:gd name="T51" fmla="*/ 1234 h 1850"/>
                <a:gd name="T52" fmla="*/ 2012 w 2536"/>
                <a:gd name="T53" fmla="*/ 1226 h 1850"/>
                <a:gd name="T54" fmla="*/ 2102 w 2536"/>
                <a:gd name="T55" fmla="*/ 1206 h 1850"/>
                <a:gd name="T56" fmla="*/ 2186 w 2536"/>
                <a:gd name="T57" fmla="*/ 1172 h 1850"/>
                <a:gd name="T58" fmla="*/ 2264 w 2536"/>
                <a:gd name="T59" fmla="*/ 1128 h 1850"/>
                <a:gd name="T60" fmla="*/ 2334 w 2536"/>
                <a:gd name="T61" fmla="*/ 1074 h 1850"/>
                <a:gd name="T62" fmla="*/ 2396 w 2536"/>
                <a:gd name="T63" fmla="*/ 1008 h 1850"/>
                <a:gd name="T64" fmla="*/ 2446 w 2536"/>
                <a:gd name="T65" fmla="*/ 936 h 1850"/>
                <a:gd name="T66" fmla="*/ 2488 w 2536"/>
                <a:gd name="T67" fmla="*/ 856 h 1850"/>
                <a:gd name="T68" fmla="*/ 2516 w 2536"/>
                <a:gd name="T69" fmla="*/ 770 h 1850"/>
                <a:gd name="T70" fmla="*/ 2532 w 2536"/>
                <a:gd name="T71" fmla="*/ 680 h 1850"/>
                <a:gd name="T72" fmla="*/ 2536 w 2536"/>
                <a:gd name="T73" fmla="*/ 616 h 1850"/>
                <a:gd name="T74" fmla="*/ 2528 w 2536"/>
                <a:gd name="T75" fmla="*/ 522 h 1850"/>
                <a:gd name="T76" fmla="*/ 2508 w 2536"/>
                <a:gd name="T77" fmla="*/ 434 h 1850"/>
                <a:gd name="T78" fmla="*/ 2476 w 2536"/>
                <a:gd name="T79" fmla="*/ 350 h 1850"/>
                <a:gd name="T80" fmla="*/ 2430 w 2536"/>
                <a:gd name="T81" fmla="*/ 272 h 1850"/>
                <a:gd name="T82" fmla="*/ 2376 w 2536"/>
                <a:gd name="T83" fmla="*/ 202 h 1850"/>
                <a:gd name="T84" fmla="*/ 2312 w 2536"/>
                <a:gd name="T85" fmla="*/ 140 h 1850"/>
                <a:gd name="T86" fmla="*/ 2238 w 2536"/>
                <a:gd name="T87" fmla="*/ 88 h 1850"/>
                <a:gd name="T88" fmla="*/ 2160 w 2536"/>
                <a:gd name="T89" fmla="*/ 48 h 1850"/>
                <a:gd name="T90" fmla="*/ 2074 w 2536"/>
                <a:gd name="T91" fmla="*/ 20 h 1850"/>
                <a:gd name="T92" fmla="*/ 1982 w 2536"/>
                <a:gd name="T93" fmla="*/ 2 h 1850"/>
                <a:gd name="T94" fmla="*/ 1920 w 2536"/>
                <a:gd name="T95" fmla="*/ 0 h 1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536" h="1850">
                  <a:moveTo>
                    <a:pt x="1920" y="0"/>
                  </a:moveTo>
                  <a:lnTo>
                    <a:pt x="1920" y="0"/>
                  </a:lnTo>
                  <a:lnTo>
                    <a:pt x="618" y="0"/>
                  </a:lnTo>
                  <a:lnTo>
                    <a:pt x="618" y="0"/>
                  </a:lnTo>
                  <a:lnTo>
                    <a:pt x="586" y="0"/>
                  </a:lnTo>
                  <a:lnTo>
                    <a:pt x="554" y="2"/>
                  </a:lnTo>
                  <a:lnTo>
                    <a:pt x="524" y="6"/>
                  </a:lnTo>
                  <a:lnTo>
                    <a:pt x="492" y="12"/>
                  </a:lnTo>
                  <a:lnTo>
                    <a:pt x="464" y="20"/>
                  </a:lnTo>
                  <a:lnTo>
                    <a:pt x="434" y="28"/>
                  </a:lnTo>
                  <a:lnTo>
                    <a:pt x="406" y="38"/>
                  </a:lnTo>
                  <a:lnTo>
                    <a:pt x="378" y="48"/>
                  </a:lnTo>
                  <a:lnTo>
                    <a:pt x="350" y="60"/>
                  </a:lnTo>
                  <a:lnTo>
                    <a:pt x="324" y="74"/>
                  </a:lnTo>
                  <a:lnTo>
                    <a:pt x="298" y="88"/>
                  </a:lnTo>
                  <a:lnTo>
                    <a:pt x="272" y="104"/>
                  </a:lnTo>
                  <a:lnTo>
                    <a:pt x="248" y="122"/>
                  </a:lnTo>
                  <a:lnTo>
                    <a:pt x="224" y="140"/>
                  </a:lnTo>
                  <a:lnTo>
                    <a:pt x="202" y="160"/>
                  </a:lnTo>
                  <a:lnTo>
                    <a:pt x="182" y="180"/>
                  </a:lnTo>
                  <a:lnTo>
                    <a:pt x="160" y="202"/>
                  </a:lnTo>
                  <a:lnTo>
                    <a:pt x="142" y="224"/>
                  </a:lnTo>
                  <a:lnTo>
                    <a:pt x="122" y="248"/>
                  </a:lnTo>
                  <a:lnTo>
                    <a:pt x="106" y="272"/>
                  </a:lnTo>
                  <a:lnTo>
                    <a:pt x="90" y="296"/>
                  </a:lnTo>
                  <a:lnTo>
                    <a:pt x="74" y="322"/>
                  </a:lnTo>
                  <a:lnTo>
                    <a:pt x="62" y="350"/>
                  </a:lnTo>
                  <a:lnTo>
                    <a:pt x="48" y="376"/>
                  </a:lnTo>
                  <a:lnTo>
                    <a:pt x="38" y="404"/>
                  </a:lnTo>
                  <a:lnTo>
                    <a:pt x="28" y="434"/>
                  </a:lnTo>
                  <a:lnTo>
                    <a:pt x="20" y="462"/>
                  </a:lnTo>
                  <a:lnTo>
                    <a:pt x="12" y="492"/>
                  </a:lnTo>
                  <a:lnTo>
                    <a:pt x="8" y="522"/>
                  </a:lnTo>
                  <a:lnTo>
                    <a:pt x="4" y="554"/>
                  </a:lnTo>
                  <a:lnTo>
                    <a:pt x="2" y="584"/>
                  </a:lnTo>
                  <a:lnTo>
                    <a:pt x="0" y="616"/>
                  </a:lnTo>
                  <a:lnTo>
                    <a:pt x="0" y="616"/>
                  </a:lnTo>
                  <a:lnTo>
                    <a:pt x="0" y="626"/>
                  </a:lnTo>
                  <a:lnTo>
                    <a:pt x="0" y="626"/>
                  </a:lnTo>
                  <a:lnTo>
                    <a:pt x="0" y="1850"/>
                  </a:lnTo>
                  <a:lnTo>
                    <a:pt x="0" y="1850"/>
                  </a:lnTo>
                  <a:lnTo>
                    <a:pt x="2" y="1818"/>
                  </a:lnTo>
                  <a:lnTo>
                    <a:pt x="4" y="1788"/>
                  </a:lnTo>
                  <a:lnTo>
                    <a:pt x="8" y="1756"/>
                  </a:lnTo>
                  <a:lnTo>
                    <a:pt x="12" y="1726"/>
                  </a:lnTo>
                  <a:lnTo>
                    <a:pt x="20" y="1696"/>
                  </a:lnTo>
                  <a:lnTo>
                    <a:pt x="28" y="1666"/>
                  </a:lnTo>
                  <a:lnTo>
                    <a:pt x="38" y="1638"/>
                  </a:lnTo>
                  <a:lnTo>
                    <a:pt x="48" y="1610"/>
                  </a:lnTo>
                  <a:lnTo>
                    <a:pt x="62" y="1582"/>
                  </a:lnTo>
                  <a:lnTo>
                    <a:pt x="74" y="1556"/>
                  </a:lnTo>
                  <a:lnTo>
                    <a:pt x="90" y="1530"/>
                  </a:lnTo>
                  <a:lnTo>
                    <a:pt x="106" y="1506"/>
                  </a:lnTo>
                  <a:lnTo>
                    <a:pt x="122" y="1482"/>
                  </a:lnTo>
                  <a:lnTo>
                    <a:pt x="142" y="1458"/>
                  </a:lnTo>
                  <a:lnTo>
                    <a:pt x="160" y="1436"/>
                  </a:lnTo>
                  <a:lnTo>
                    <a:pt x="182" y="1414"/>
                  </a:lnTo>
                  <a:lnTo>
                    <a:pt x="202" y="1394"/>
                  </a:lnTo>
                  <a:lnTo>
                    <a:pt x="224" y="1374"/>
                  </a:lnTo>
                  <a:lnTo>
                    <a:pt x="248" y="1356"/>
                  </a:lnTo>
                  <a:lnTo>
                    <a:pt x="272" y="1338"/>
                  </a:lnTo>
                  <a:lnTo>
                    <a:pt x="298" y="1322"/>
                  </a:lnTo>
                  <a:lnTo>
                    <a:pt x="324" y="1308"/>
                  </a:lnTo>
                  <a:lnTo>
                    <a:pt x="350" y="1294"/>
                  </a:lnTo>
                  <a:lnTo>
                    <a:pt x="378" y="1282"/>
                  </a:lnTo>
                  <a:lnTo>
                    <a:pt x="406" y="1270"/>
                  </a:lnTo>
                  <a:lnTo>
                    <a:pt x="434" y="1262"/>
                  </a:lnTo>
                  <a:lnTo>
                    <a:pt x="464" y="1252"/>
                  </a:lnTo>
                  <a:lnTo>
                    <a:pt x="492" y="1246"/>
                  </a:lnTo>
                  <a:lnTo>
                    <a:pt x="524" y="1240"/>
                  </a:lnTo>
                  <a:lnTo>
                    <a:pt x="554" y="1236"/>
                  </a:lnTo>
                  <a:lnTo>
                    <a:pt x="586" y="1234"/>
                  </a:lnTo>
                  <a:lnTo>
                    <a:pt x="618" y="1234"/>
                  </a:lnTo>
                  <a:lnTo>
                    <a:pt x="618" y="1234"/>
                  </a:lnTo>
                  <a:lnTo>
                    <a:pt x="1472" y="1234"/>
                  </a:lnTo>
                  <a:lnTo>
                    <a:pt x="1472" y="1234"/>
                  </a:lnTo>
                  <a:lnTo>
                    <a:pt x="1920" y="1234"/>
                  </a:lnTo>
                  <a:lnTo>
                    <a:pt x="1920" y="1234"/>
                  </a:lnTo>
                  <a:lnTo>
                    <a:pt x="1950" y="1232"/>
                  </a:lnTo>
                  <a:lnTo>
                    <a:pt x="1982" y="1230"/>
                  </a:lnTo>
                  <a:lnTo>
                    <a:pt x="2012" y="1226"/>
                  </a:lnTo>
                  <a:lnTo>
                    <a:pt x="2044" y="1220"/>
                  </a:lnTo>
                  <a:lnTo>
                    <a:pt x="2074" y="1214"/>
                  </a:lnTo>
                  <a:lnTo>
                    <a:pt x="2102" y="1206"/>
                  </a:lnTo>
                  <a:lnTo>
                    <a:pt x="2132" y="1196"/>
                  </a:lnTo>
                  <a:lnTo>
                    <a:pt x="2160" y="1184"/>
                  </a:lnTo>
                  <a:lnTo>
                    <a:pt x="2186" y="1172"/>
                  </a:lnTo>
                  <a:lnTo>
                    <a:pt x="2214" y="1158"/>
                  </a:lnTo>
                  <a:lnTo>
                    <a:pt x="2238" y="1144"/>
                  </a:lnTo>
                  <a:lnTo>
                    <a:pt x="2264" y="1128"/>
                  </a:lnTo>
                  <a:lnTo>
                    <a:pt x="2288" y="1110"/>
                  </a:lnTo>
                  <a:lnTo>
                    <a:pt x="2312" y="1092"/>
                  </a:lnTo>
                  <a:lnTo>
                    <a:pt x="2334" y="1074"/>
                  </a:lnTo>
                  <a:lnTo>
                    <a:pt x="2356" y="1052"/>
                  </a:lnTo>
                  <a:lnTo>
                    <a:pt x="2376" y="1032"/>
                  </a:lnTo>
                  <a:lnTo>
                    <a:pt x="2396" y="1008"/>
                  </a:lnTo>
                  <a:lnTo>
                    <a:pt x="2414" y="986"/>
                  </a:lnTo>
                  <a:lnTo>
                    <a:pt x="2430" y="962"/>
                  </a:lnTo>
                  <a:lnTo>
                    <a:pt x="2446" y="936"/>
                  </a:lnTo>
                  <a:lnTo>
                    <a:pt x="2462" y="910"/>
                  </a:lnTo>
                  <a:lnTo>
                    <a:pt x="2476" y="884"/>
                  </a:lnTo>
                  <a:lnTo>
                    <a:pt x="2488" y="856"/>
                  </a:lnTo>
                  <a:lnTo>
                    <a:pt x="2498" y="828"/>
                  </a:lnTo>
                  <a:lnTo>
                    <a:pt x="2508" y="800"/>
                  </a:lnTo>
                  <a:lnTo>
                    <a:pt x="2516" y="770"/>
                  </a:lnTo>
                  <a:lnTo>
                    <a:pt x="2524" y="740"/>
                  </a:lnTo>
                  <a:lnTo>
                    <a:pt x="2528" y="710"/>
                  </a:lnTo>
                  <a:lnTo>
                    <a:pt x="2532" y="680"/>
                  </a:lnTo>
                  <a:lnTo>
                    <a:pt x="2536" y="648"/>
                  </a:lnTo>
                  <a:lnTo>
                    <a:pt x="2536" y="616"/>
                  </a:lnTo>
                  <a:lnTo>
                    <a:pt x="2536" y="616"/>
                  </a:lnTo>
                  <a:lnTo>
                    <a:pt x="2536" y="584"/>
                  </a:lnTo>
                  <a:lnTo>
                    <a:pt x="2532" y="554"/>
                  </a:lnTo>
                  <a:lnTo>
                    <a:pt x="2528" y="522"/>
                  </a:lnTo>
                  <a:lnTo>
                    <a:pt x="2524" y="492"/>
                  </a:lnTo>
                  <a:lnTo>
                    <a:pt x="2516" y="462"/>
                  </a:lnTo>
                  <a:lnTo>
                    <a:pt x="2508" y="434"/>
                  </a:lnTo>
                  <a:lnTo>
                    <a:pt x="2498" y="404"/>
                  </a:lnTo>
                  <a:lnTo>
                    <a:pt x="2488" y="376"/>
                  </a:lnTo>
                  <a:lnTo>
                    <a:pt x="2476" y="350"/>
                  </a:lnTo>
                  <a:lnTo>
                    <a:pt x="2462" y="322"/>
                  </a:lnTo>
                  <a:lnTo>
                    <a:pt x="2446" y="296"/>
                  </a:lnTo>
                  <a:lnTo>
                    <a:pt x="2430" y="272"/>
                  </a:lnTo>
                  <a:lnTo>
                    <a:pt x="2414" y="248"/>
                  </a:lnTo>
                  <a:lnTo>
                    <a:pt x="2396" y="224"/>
                  </a:lnTo>
                  <a:lnTo>
                    <a:pt x="2376" y="202"/>
                  </a:lnTo>
                  <a:lnTo>
                    <a:pt x="2356" y="180"/>
                  </a:lnTo>
                  <a:lnTo>
                    <a:pt x="2334" y="160"/>
                  </a:lnTo>
                  <a:lnTo>
                    <a:pt x="2312" y="140"/>
                  </a:lnTo>
                  <a:lnTo>
                    <a:pt x="2288" y="122"/>
                  </a:lnTo>
                  <a:lnTo>
                    <a:pt x="2264" y="104"/>
                  </a:lnTo>
                  <a:lnTo>
                    <a:pt x="2238" y="88"/>
                  </a:lnTo>
                  <a:lnTo>
                    <a:pt x="2214" y="74"/>
                  </a:lnTo>
                  <a:lnTo>
                    <a:pt x="2186" y="60"/>
                  </a:lnTo>
                  <a:lnTo>
                    <a:pt x="2160" y="48"/>
                  </a:lnTo>
                  <a:lnTo>
                    <a:pt x="2132" y="38"/>
                  </a:lnTo>
                  <a:lnTo>
                    <a:pt x="2102" y="28"/>
                  </a:lnTo>
                  <a:lnTo>
                    <a:pt x="2074" y="20"/>
                  </a:lnTo>
                  <a:lnTo>
                    <a:pt x="2044" y="12"/>
                  </a:lnTo>
                  <a:lnTo>
                    <a:pt x="2012" y="6"/>
                  </a:lnTo>
                  <a:lnTo>
                    <a:pt x="1982" y="2"/>
                  </a:lnTo>
                  <a:lnTo>
                    <a:pt x="1950" y="0"/>
                  </a:lnTo>
                  <a:lnTo>
                    <a:pt x="1920" y="0"/>
                  </a:lnTo>
                  <a:lnTo>
                    <a:pt x="1920" y="0"/>
                  </a:lnTo>
                  <a:close/>
                </a:path>
              </a:pathLst>
            </a:custGeom>
            <a:solidFill>
              <a:schemeClr val="accent4"/>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1600">
                <a:solidFill>
                  <a:schemeClr val="bg1"/>
                </a:solidFill>
              </a:endParaRPr>
            </a:p>
          </p:txBody>
        </p:sp>
        <p:sp>
          <p:nvSpPr>
            <p:cNvPr id="74" name="Freeform 28"/>
            <p:cNvSpPr>
              <a:spLocks/>
            </p:cNvSpPr>
            <p:nvPr/>
          </p:nvSpPr>
          <p:spPr bwMode="auto">
            <a:xfrm>
              <a:off x="951436" y="5400508"/>
              <a:ext cx="2106893" cy="1538032"/>
            </a:xfrm>
            <a:custGeom>
              <a:avLst/>
              <a:gdLst>
                <a:gd name="T0" fmla="*/ 1664 w 2200"/>
                <a:gd name="T1" fmla="*/ 0 h 1606"/>
                <a:gd name="T2" fmla="*/ 1718 w 2200"/>
                <a:gd name="T3" fmla="*/ 4 h 1606"/>
                <a:gd name="T4" fmla="*/ 1798 w 2200"/>
                <a:gd name="T5" fmla="*/ 18 h 1606"/>
                <a:gd name="T6" fmla="*/ 1872 w 2200"/>
                <a:gd name="T7" fmla="*/ 42 h 1606"/>
                <a:gd name="T8" fmla="*/ 1942 w 2200"/>
                <a:gd name="T9" fmla="*/ 78 h 1606"/>
                <a:gd name="T10" fmla="*/ 2004 w 2200"/>
                <a:gd name="T11" fmla="*/ 122 h 1606"/>
                <a:gd name="T12" fmla="*/ 2060 w 2200"/>
                <a:gd name="T13" fmla="*/ 176 h 1606"/>
                <a:gd name="T14" fmla="*/ 2108 w 2200"/>
                <a:gd name="T15" fmla="*/ 236 h 1606"/>
                <a:gd name="T16" fmla="*/ 2146 w 2200"/>
                <a:gd name="T17" fmla="*/ 304 h 1606"/>
                <a:gd name="T18" fmla="*/ 2176 w 2200"/>
                <a:gd name="T19" fmla="*/ 376 h 1606"/>
                <a:gd name="T20" fmla="*/ 2194 w 2200"/>
                <a:gd name="T21" fmla="*/ 454 h 1606"/>
                <a:gd name="T22" fmla="*/ 2200 w 2200"/>
                <a:gd name="T23" fmla="*/ 536 h 1606"/>
                <a:gd name="T24" fmla="*/ 2200 w 2200"/>
                <a:gd name="T25" fmla="*/ 544 h 1606"/>
                <a:gd name="T26" fmla="*/ 2198 w 2200"/>
                <a:gd name="T27" fmla="*/ 1578 h 1606"/>
                <a:gd name="T28" fmla="*/ 2188 w 2200"/>
                <a:gd name="T29" fmla="*/ 1498 h 1606"/>
                <a:gd name="T30" fmla="*/ 2166 w 2200"/>
                <a:gd name="T31" fmla="*/ 1422 h 1606"/>
                <a:gd name="T32" fmla="*/ 2134 w 2200"/>
                <a:gd name="T33" fmla="*/ 1350 h 1606"/>
                <a:gd name="T34" fmla="*/ 2092 w 2200"/>
                <a:gd name="T35" fmla="*/ 1286 h 1606"/>
                <a:gd name="T36" fmla="*/ 2042 w 2200"/>
                <a:gd name="T37" fmla="*/ 1228 h 1606"/>
                <a:gd name="T38" fmla="*/ 1984 w 2200"/>
                <a:gd name="T39" fmla="*/ 1178 h 1606"/>
                <a:gd name="T40" fmla="*/ 1920 w 2200"/>
                <a:gd name="T41" fmla="*/ 1136 h 1606"/>
                <a:gd name="T42" fmla="*/ 1848 w 2200"/>
                <a:gd name="T43" fmla="*/ 1104 h 1606"/>
                <a:gd name="T44" fmla="*/ 1772 w 2200"/>
                <a:gd name="T45" fmla="*/ 1082 h 1606"/>
                <a:gd name="T46" fmla="*/ 1692 w 2200"/>
                <a:gd name="T47" fmla="*/ 1072 h 1606"/>
                <a:gd name="T48" fmla="*/ 922 w 2200"/>
                <a:gd name="T49" fmla="*/ 1070 h 1606"/>
                <a:gd name="T50" fmla="*/ 534 w 2200"/>
                <a:gd name="T51" fmla="*/ 1070 h 1606"/>
                <a:gd name="T52" fmla="*/ 454 w 2200"/>
                <a:gd name="T53" fmla="*/ 1064 h 1606"/>
                <a:gd name="T54" fmla="*/ 376 w 2200"/>
                <a:gd name="T55" fmla="*/ 1046 h 1606"/>
                <a:gd name="T56" fmla="*/ 302 w 2200"/>
                <a:gd name="T57" fmla="*/ 1018 h 1606"/>
                <a:gd name="T58" fmla="*/ 236 w 2200"/>
                <a:gd name="T59" fmla="*/ 980 h 1606"/>
                <a:gd name="T60" fmla="*/ 174 w 2200"/>
                <a:gd name="T61" fmla="*/ 932 h 1606"/>
                <a:gd name="T62" fmla="*/ 122 w 2200"/>
                <a:gd name="T63" fmla="*/ 876 h 1606"/>
                <a:gd name="T64" fmla="*/ 76 w 2200"/>
                <a:gd name="T65" fmla="*/ 814 h 1606"/>
                <a:gd name="T66" fmla="*/ 42 w 2200"/>
                <a:gd name="T67" fmla="*/ 744 h 1606"/>
                <a:gd name="T68" fmla="*/ 16 w 2200"/>
                <a:gd name="T69" fmla="*/ 670 h 1606"/>
                <a:gd name="T70" fmla="*/ 2 w 2200"/>
                <a:gd name="T71" fmla="*/ 590 h 1606"/>
                <a:gd name="T72" fmla="*/ 0 w 2200"/>
                <a:gd name="T73" fmla="*/ 536 h 1606"/>
                <a:gd name="T74" fmla="*/ 6 w 2200"/>
                <a:gd name="T75" fmla="*/ 454 h 1606"/>
                <a:gd name="T76" fmla="*/ 24 w 2200"/>
                <a:gd name="T77" fmla="*/ 376 h 1606"/>
                <a:gd name="T78" fmla="*/ 52 w 2200"/>
                <a:gd name="T79" fmla="*/ 304 h 1606"/>
                <a:gd name="T80" fmla="*/ 90 w 2200"/>
                <a:gd name="T81" fmla="*/ 236 h 1606"/>
                <a:gd name="T82" fmla="*/ 138 w 2200"/>
                <a:gd name="T83" fmla="*/ 176 h 1606"/>
                <a:gd name="T84" fmla="*/ 194 w 2200"/>
                <a:gd name="T85" fmla="*/ 122 h 1606"/>
                <a:gd name="T86" fmla="*/ 258 w 2200"/>
                <a:gd name="T87" fmla="*/ 78 h 1606"/>
                <a:gd name="T88" fmla="*/ 326 w 2200"/>
                <a:gd name="T89" fmla="*/ 42 h 1606"/>
                <a:gd name="T90" fmla="*/ 400 w 2200"/>
                <a:gd name="T91" fmla="*/ 18 h 1606"/>
                <a:gd name="T92" fmla="*/ 480 w 2200"/>
                <a:gd name="T93" fmla="*/ 4 h 1606"/>
                <a:gd name="T94" fmla="*/ 534 w 2200"/>
                <a:gd name="T95" fmla="*/ 0 h 1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00" h="1606">
                  <a:moveTo>
                    <a:pt x="534" y="0"/>
                  </a:moveTo>
                  <a:lnTo>
                    <a:pt x="534" y="0"/>
                  </a:lnTo>
                  <a:lnTo>
                    <a:pt x="1664" y="0"/>
                  </a:lnTo>
                  <a:lnTo>
                    <a:pt x="1664" y="0"/>
                  </a:lnTo>
                  <a:lnTo>
                    <a:pt x="1692" y="2"/>
                  </a:lnTo>
                  <a:lnTo>
                    <a:pt x="1718" y="4"/>
                  </a:lnTo>
                  <a:lnTo>
                    <a:pt x="1746" y="6"/>
                  </a:lnTo>
                  <a:lnTo>
                    <a:pt x="1772" y="12"/>
                  </a:lnTo>
                  <a:lnTo>
                    <a:pt x="1798" y="18"/>
                  </a:lnTo>
                  <a:lnTo>
                    <a:pt x="1824" y="24"/>
                  </a:lnTo>
                  <a:lnTo>
                    <a:pt x="1848" y="32"/>
                  </a:lnTo>
                  <a:lnTo>
                    <a:pt x="1872" y="42"/>
                  </a:lnTo>
                  <a:lnTo>
                    <a:pt x="1896" y="54"/>
                  </a:lnTo>
                  <a:lnTo>
                    <a:pt x="1920" y="66"/>
                  </a:lnTo>
                  <a:lnTo>
                    <a:pt x="1942" y="78"/>
                  </a:lnTo>
                  <a:lnTo>
                    <a:pt x="1964" y="92"/>
                  </a:lnTo>
                  <a:lnTo>
                    <a:pt x="1984" y="106"/>
                  </a:lnTo>
                  <a:lnTo>
                    <a:pt x="2004" y="122"/>
                  </a:lnTo>
                  <a:lnTo>
                    <a:pt x="2024" y="140"/>
                  </a:lnTo>
                  <a:lnTo>
                    <a:pt x="2042" y="158"/>
                  </a:lnTo>
                  <a:lnTo>
                    <a:pt x="2060" y="176"/>
                  </a:lnTo>
                  <a:lnTo>
                    <a:pt x="2076" y="196"/>
                  </a:lnTo>
                  <a:lnTo>
                    <a:pt x="2092" y="216"/>
                  </a:lnTo>
                  <a:lnTo>
                    <a:pt x="2108" y="236"/>
                  </a:lnTo>
                  <a:lnTo>
                    <a:pt x="2122" y="258"/>
                  </a:lnTo>
                  <a:lnTo>
                    <a:pt x="2134" y="280"/>
                  </a:lnTo>
                  <a:lnTo>
                    <a:pt x="2146" y="304"/>
                  </a:lnTo>
                  <a:lnTo>
                    <a:pt x="2158" y="328"/>
                  </a:lnTo>
                  <a:lnTo>
                    <a:pt x="2166" y="352"/>
                  </a:lnTo>
                  <a:lnTo>
                    <a:pt x="2176" y="376"/>
                  </a:lnTo>
                  <a:lnTo>
                    <a:pt x="2182" y="402"/>
                  </a:lnTo>
                  <a:lnTo>
                    <a:pt x="2188" y="428"/>
                  </a:lnTo>
                  <a:lnTo>
                    <a:pt x="2194" y="454"/>
                  </a:lnTo>
                  <a:lnTo>
                    <a:pt x="2196" y="480"/>
                  </a:lnTo>
                  <a:lnTo>
                    <a:pt x="2198" y="508"/>
                  </a:lnTo>
                  <a:lnTo>
                    <a:pt x="2200" y="536"/>
                  </a:lnTo>
                  <a:lnTo>
                    <a:pt x="2200" y="536"/>
                  </a:lnTo>
                  <a:lnTo>
                    <a:pt x="2198" y="544"/>
                  </a:lnTo>
                  <a:lnTo>
                    <a:pt x="2200" y="544"/>
                  </a:lnTo>
                  <a:lnTo>
                    <a:pt x="2200" y="1606"/>
                  </a:lnTo>
                  <a:lnTo>
                    <a:pt x="2200" y="1606"/>
                  </a:lnTo>
                  <a:lnTo>
                    <a:pt x="2198" y="1578"/>
                  </a:lnTo>
                  <a:lnTo>
                    <a:pt x="2196" y="1552"/>
                  </a:lnTo>
                  <a:lnTo>
                    <a:pt x="2194" y="1524"/>
                  </a:lnTo>
                  <a:lnTo>
                    <a:pt x="2188" y="1498"/>
                  </a:lnTo>
                  <a:lnTo>
                    <a:pt x="2182" y="1472"/>
                  </a:lnTo>
                  <a:lnTo>
                    <a:pt x="2176" y="1446"/>
                  </a:lnTo>
                  <a:lnTo>
                    <a:pt x="2166" y="1422"/>
                  </a:lnTo>
                  <a:lnTo>
                    <a:pt x="2158" y="1398"/>
                  </a:lnTo>
                  <a:lnTo>
                    <a:pt x="2146" y="1374"/>
                  </a:lnTo>
                  <a:lnTo>
                    <a:pt x="2134" y="1350"/>
                  </a:lnTo>
                  <a:lnTo>
                    <a:pt x="2122" y="1328"/>
                  </a:lnTo>
                  <a:lnTo>
                    <a:pt x="2108" y="1306"/>
                  </a:lnTo>
                  <a:lnTo>
                    <a:pt x="2092" y="1286"/>
                  </a:lnTo>
                  <a:lnTo>
                    <a:pt x="2076" y="1266"/>
                  </a:lnTo>
                  <a:lnTo>
                    <a:pt x="2060" y="1246"/>
                  </a:lnTo>
                  <a:lnTo>
                    <a:pt x="2042" y="1228"/>
                  </a:lnTo>
                  <a:lnTo>
                    <a:pt x="2024" y="1210"/>
                  </a:lnTo>
                  <a:lnTo>
                    <a:pt x="2004" y="1194"/>
                  </a:lnTo>
                  <a:lnTo>
                    <a:pt x="1984" y="1178"/>
                  </a:lnTo>
                  <a:lnTo>
                    <a:pt x="1964" y="1162"/>
                  </a:lnTo>
                  <a:lnTo>
                    <a:pt x="1942" y="1148"/>
                  </a:lnTo>
                  <a:lnTo>
                    <a:pt x="1920" y="1136"/>
                  </a:lnTo>
                  <a:lnTo>
                    <a:pt x="1896" y="1124"/>
                  </a:lnTo>
                  <a:lnTo>
                    <a:pt x="1872" y="1112"/>
                  </a:lnTo>
                  <a:lnTo>
                    <a:pt x="1848" y="1104"/>
                  </a:lnTo>
                  <a:lnTo>
                    <a:pt x="1824" y="1094"/>
                  </a:lnTo>
                  <a:lnTo>
                    <a:pt x="1798" y="1088"/>
                  </a:lnTo>
                  <a:lnTo>
                    <a:pt x="1772" y="1082"/>
                  </a:lnTo>
                  <a:lnTo>
                    <a:pt x="1746" y="1078"/>
                  </a:lnTo>
                  <a:lnTo>
                    <a:pt x="1718" y="1074"/>
                  </a:lnTo>
                  <a:lnTo>
                    <a:pt x="1692" y="1072"/>
                  </a:lnTo>
                  <a:lnTo>
                    <a:pt x="1664" y="1070"/>
                  </a:lnTo>
                  <a:lnTo>
                    <a:pt x="1664" y="1070"/>
                  </a:lnTo>
                  <a:lnTo>
                    <a:pt x="922" y="1070"/>
                  </a:lnTo>
                  <a:lnTo>
                    <a:pt x="922" y="1070"/>
                  </a:lnTo>
                  <a:lnTo>
                    <a:pt x="534" y="1070"/>
                  </a:lnTo>
                  <a:lnTo>
                    <a:pt x="534" y="1070"/>
                  </a:lnTo>
                  <a:lnTo>
                    <a:pt x="508" y="1070"/>
                  </a:lnTo>
                  <a:lnTo>
                    <a:pt x="480" y="1068"/>
                  </a:lnTo>
                  <a:lnTo>
                    <a:pt x="454" y="1064"/>
                  </a:lnTo>
                  <a:lnTo>
                    <a:pt x="426" y="1060"/>
                  </a:lnTo>
                  <a:lnTo>
                    <a:pt x="400" y="1054"/>
                  </a:lnTo>
                  <a:lnTo>
                    <a:pt x="376" y="1046"/>
                  </a:lnTo>
                  <a:lnTo>
                    <a:pt x="350" y="1038"/>
                  </a:lnTo>
                  <a:lnTo>
                    <a:pt x="326" y="1028"/>
                  </a:lnTo>
                  <a:lnTo>
                    <a:pt x="302" y="1018"/>
                  </a:lnTo>
                  <a:lnTo>
                    <a:pt x="280" y="1006"/>
                  </a:lnTo>
                  <a:lnTo>
                    <a:pt x="258" y="994"/>
                  </a:lnTo>
                  <a:lnTo>
                    <a:pt x="236" y="980"/>
                  </a:lnTo>
                  <a:lnTo>
                    <a:pt x="214" y="964"/>
                  </a:lnTo>
                  <a:lnTo>
                    <a:pt x="194" y="948"/>
                  </a:lnTo>
                  <a:lnTo>
                    <a:pt x="174" y="932"/>
                  </a:lnTo>
                  <a:lnTo>
                    <a:pt x="156" y="914"/>
                  </a:lnTo>
                  <a:lnTo>
                    <a:pt x="138" y="896"/>
                  </a:lnTo>
                  <a:lnTo>
                    <a:pt x="122" y="876"/>
                  </a:lnTo>
                  <a:lnTo>
                    <a:pt x="106" y="856"/>
                  </a:lnTo>
                  <a:lnTo>
                    <a:pt x="90" y="834"/>
                  </a:lnTo>
                  <a:lnTo>
                    <a:pt x="76" y="814"/>
                  </a:lnTo>
                  <a:lnTo>
                    <a:pt x="64" y="790"/>
                  </a:lnTo>
                  <a:lnTo>
                    <a:pt x="52" y="768"/>
                  </a:lnTo>
                  <a:lnTo>
                    <a:pt x="42" y="744"/>
                  </a:lnTo>
                  <a:lnTo>
                    <a:pt x="32" y="720"/>
                  </a:lnTo>
                  <a:lnTo>
                    <a:pt x="24" y="694"/>
                  </a:lnTo>
                  <a:lnTo>
                    <a:pt x="16" y="670"/>
                  </a:lnTo>
                  <a:lnTo>
                    <a:pt x="10" y="644"/>
                  </a:lnTo>
                  <a:lnTo>
                    <a:pt x="6" y="618"/>
                  </a:lnTo>
                  <a:lnTo>
                    <a:pt x="2" y="590"/>
                  </a:lnTo>
                  <a:lnTo>
                    <a:pt x="0" y="564"/>
                  </a:lnTo>
                  <a:lnTo>
                    <a:pt x="0" y="536"/>
                  </a:lnTo>
                  <a:lnTo>
                    <a:pt x="0" y="536"/>
                  </a:lnTo>
                  <a:lnTo>
                    <a:pt x="0" y="508"/>
                  </a:lnTo>
                  <a:lnTo>
                    <a:pt x="2" y="480"/>
                  </a:lnTo>
                  <a:lnTo>
                    <a:pt x="6" y="454"/>
                  </a:lnTo>
                  <a:lnTo>
                    <a:pt x="10" y="428"/>
                  </a:lnTo>
                  <a:lnTo>
                    <a:pt x="16" y="402"/>
                  </a:lnTo>
                  <a:lnTo>
                    <a:pt x="24" y="376"/>
                  </a:lnTo>
                  <a:lnTo>
                    <a:pt x="32" y="352"/>
                  </a:lnTo>
                  <a:lnTo>
                    <a:pt x="42" y="328"/>
                  </a:lnTo>
                  <a:lnTo>
                    <a:pt x="52" y="304"/>
                  </a:lnTo>
                  <a:lnTo>
                    <a:pt x="64" y="280"/>
                  </a:lnTo>
                  <a:lnTo>
                    <a:pt x="76" y="258"/>
                  </a:lnTo>
                  <a:lnTo>
                    <a:pt x="90" y="236"/>
                  </a:lnTo>
                  <a:lnTo>
                    <a:pt x="106" y="216"/>
                  </a:lnTo>
                  <a:lnTo>
                    <a:pt x="122" y="196"/>
                  </a:lnTo>
                  <a:lnTo>
                    <a:pt x="138" y="176"/>
                  </a:lnTo>
                  <a:lnTo>
                    <a:pt x="156" y="158"/>
                  </a:lnTo>
                  <a:lnTo>
                    <a:pt x="174" y="140"/>
                  </a:lnTo>
                  <a:lnTo>
                    <a:pt x="194" y="122"/>
                  </a:lnTo>
                  <a:lnTo>
                    <a:pt x="214" y="106"/>
                  </a:lnTo>
                  <a:lnTo>
                    <a:pt x="236" y="92"/>
                  </a:lnTo>
                  <a:lnTo>
                    <a:pt x="258" y="78"/>
                  </a:lnTo>
                  <a:lnTo>
                    <a:pt x="280" y="66"/>
                  </a:lnTo>
                  <a:lnTo>
                    <a:pt x="302" y="54"/>
                  </a:lnTo>
                  <a:lnTo>
                    <a:pt x="326" y="42"/>
                  </a:lnTo>
                  <a:lnTo>
                    <a:pt x="350" y="32"/>
                  </a:lnTo>
                  <a:lnTo>
                    <a:pt x="376" y="24"/>
                  </a:lnTo>
                  <a:lnTo>
                    <a:pt x="400" y="18"/>
                  </a:lnTo>
                  <a:lnTo>
                    <a:pt x="426" y="12"/>
                  </a:lnTo>
                  <a:lnTo>
                    <a:pt x="454" y="6"/>
                  </a:lnTo>
                  <a:lnTo>
                    <a:pt x="480" y="4"/>
                  </a:lnTo>
                  <a:lnTo>
                    <a:pt x="508" y="2"/>
                  </a:lnTo>
                  <a:lnTo>
                    <a:pt x="534" y="0"/>
                  </a:lnTo>
                  <a:lnTo>
                    <a:pt x="534" y="0"/>
                  </a:lnTo>
                  <a:close/>
                </a:path>
              </a:pathLst>
            </a:custGeom>
            <a:solidFill>
              <a:schemeClr val="accent1"/>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1600">
                <a:solidFill>
                  <a:schemeClr val="bg1"/>
                </a:solidFill>
              </a:endParaRPr>
            </a:p>
          </p:txBody>
        </p:sp>
        <p:sp>
          <p:nvSpPr>
            <p:cNvPr id="75" name="Freeform 29"/>
            <p:cNvSpPr>
              <a:spLocks/>
            </p:cNvSpPr>
            <p:nvPr/>
          </p:nvSpPr>
          <p:spPr bwMode="auto">
            <a:xfrm>
              <a:off x="562619" y="4188087"/>
              <a:ext cx="2495710" cy="1823420"/>
            </a:xfrm>
            <a:custGeom>
              <a:avLst/>
              <a:gdLst>
                <a:gd name="T0" fmla="*/ 1972 w 2606"/>
                <a:gd name="T1" fmla="*/ 0 h 1904"/>
                <a:gd name="T2" fmla="*/ 2038 w 2606"/>
                <a:gd name="T3" fmla="*/ 4 h 1904"/>
                <a:gd name="T4" fmla="*/ 2130 w 2606"/>
                <a:gd name="T5" fmla="*/ 20 h 1904"/>
                <a:gd name="T6" fmla="*/ 2220 w 2606"/>
                <a:gd name="T7" fmla="*/ 50 h 1904"/>
                <a:gd name="T8" fmla="*/ 2302 w 2606"/>
                <a:gd name="T9" fmla="*/ 92 h 1904"/>
                <a:gd name="T10" fmla="*/ 2376 w 2606"/>
                <a:gd name="T11" fmla="*/ 146 h 1904"/>
                <a:gd name="T12" fmla="*/ 2442 w 2606"/>
                <a:gd name="T13" fmla="*/ 208 h 1904"/>
                <a:gd name="T14" fmla="*/ 2498 w 2606"/>
                <a:gd name="T15" fmla="*/ 280 h 1904"/>
                <a:gd name="T16" fmla="*/ 2544 w 2606"/>
                <a:gd name="T17" fmla="*/ 360 h 1904"/>
                <a:gd name="T18" fmla="*/ 2578 w 2606"/>
                <a:gd name="T19" fmla="*/ 446 h 1904"/>
                <a:gd name="T20" fmla="*/ 2600 w 2606"/>
                <a:gd name="T21" fmla="*/ 538 h 1904"/>
                <a:gd name="T22" fmla="*/ 2606 w 2606"/>
                <a:gd name="T23" fmla="*/ 636 h 1904"/>
                <a:gd name="T24" fmla="*/ 2606 w 2606"/>
                <a:gd name="T25" fmla="*/ 644 h 1904"/>
                <a:gd name="T26" fmla="*/ 2606 w 2606"/>
                <a:gd name="T27" fmla="*/ 1870 h 1904"/>
                <a:gd name="T28" fmla="*/ 2594 w 2606"/>
                <a:gd name="T29" fmla="*/ 1776 h 1904"/>
                <a:gd name="T30" fmla="*/ 2568 w 2606"/>
                <a:gd name="T31" fmla="*/ 1686 h 1904"/>
                <a:gd name="T32" fmla="*/ 2530 w 2606"/>
                <a:gd name="T33" fmla="*/ 1602 h 1904"/>
                <a:gd name="T34" fmla="*/ 2480 w 2606"/>
                <a:gd name="T35" fmla="*/ 1524 h 1904"/>
                <a:gd name="T36" fmla="*/ 2420 w 2606"/>
                <a:gd name="T37" fmla="*/ 1456 h 1904"/>
                <a:gd name="T38" fmla="*/ 2352 w 2606"/>
                <a:gd name="T39" fmla="*/ 1396 h 1904"/>
                <a:gd name="T40" fmla="*/ 2274 w 2606"/>
                <a:gd name="T41" fmla="*/ 1346 h 1904"/>
                <a:gd name="T42" fmla="*/ 2190 w 2606"/>
                <a:gd name="T43" fmla="*/ 1308 h 1904"/>
                <a:gd name="T44" fmla="*/ 2100 w 2606"/>
                <a:gd name="T45" fmla="*/ 1282 h 1904"/>
                <a:gd name="T46" fmla="*/ 2006 w 2606"/>
                <a:gd name="T47" fmla="*/ 1270 h 1904"/>
                <a:gd name="T48" fmla="*/ 1094 w 2606"/>
                <a:gd name="T49" fmla="*/ 1270 h 1904"/>
                <a:gd name="T50" fmla="*/ 634 w 2606"/>
                <a:gd name="T51" fmla="*/ 1270 h 1904"/>
                <a:gd name="T52" fmla="*/ 538 w 2606"/>
                <a:gd name="T53" fmla="*/ 1262 h 1904"/>
                <a:gd name="T54" fmla="*/ 446 w 2606"/>
                <a:gd name="T55" fmla="*/ 1240 h 1904"/>
                <a:gd name="T56" fmla="*/ 360 w 2606"/>
                <a:gd name="T57" fmla="*/ 1206 h 1904"/>
                <a:gd name="T58" fmla="*/ 280 w 2606"/>
                <a:gd name="T59" fmla="*/ 1162 h 1904"/>
                <a:gd name="T60" fmla="*/ 208 w 2606"/>
                <a:gd name="T61" fmla="*/ 1104 h 1904"/>
                <a:gd name="T62" fmla="*/ 144 w 2606"/>
                <a:gd name="T63" fmla="*/ 1038 h 1904"/>
                <a:gd name="T64" fmla="*/ 92 w 2606"/>
                <a:gd name="T65" fmla="*/ 964 h 1904"/>
                <a:gd name="T66" fmla="*/ 50 w 2606"/>
                <a:gd name="T67" fmla="*/ 882 h 1904"/>
                <a:gd name="T68" fmla="*/ 20 w 2606"/>
                <a:gd name="T69" fmla="*/ 794 h 1904"/>
                <a:gd name="T70" fmla="*/ 4 w 2606"/>
                <a:gd name="T71" fmla="*/ 700 h 1904"/>
                <a:gd name="T72" fmla="*/ 0 w 2606"/>
                <a:gd name="T73" fmla="*/ 636 h 1904"/>
                <a:gd name="T74" fmla="*/ 8 w 2606"/>
                <a:gd name="T75" fmla="*/ 538 h 1904"/>
                <a:gd name="T76" fmla="*/ 28 w 2606"/>
                <a:gd name="T77" fmla="*/ 446 h 1904"/>
                <a:gd name="T78" fmla="*/ 62 w 2606"/>
                <a:gd name="T79" fmla="*/ 360 h 1904"/>
                <a:gd name="T80" fmla="*/ 108 w 2606"/>
                <a:gd name="T81" fmla="*/ 280 h 1904"/>
                <a:gd name="T82" fmla="*/ 164 w 2606"/>
                <a:gd name="T83" fmla="*/ 208 h 1904"/>
                <a:gd name="T84" fmla="*/ 230 w 2606"/>
                <a:gd name="T85" fmla="*/ 146 h 1904"/>
                <a:gd name="T86" fmla="*/ 306 w 2606"/>
                <a:gd name="T87" fmla="*/ 92 h 1904"/>
                <a:gd name="T88" fmla="*/ 388 w 2606"/>
                <a:gd name="T89" fmla="*/ 50 h 1904"/>
                <a:gd name="T90" fmla="*/ 476 w 2606"/>
                <a:gd name="T91" fmla="*/ 20 h 1904"/>
                <a:gd name="T92" fmla="*/ 570 w 2606"/>
                <a:gd name="T93" fmla="*/ 4 h 1904"/>
                <a:gd name="T94" fmla="*/ 634 w 2606"/>
                <a:gd name="T95" fmla="*/ 0 h 19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06" h="1904">
                  <a:moveTo>
                    <a:pt x="634" y="0"/>
                  </a:moveTo>
                  <a:lnTo>
                    <a:pt x="634" y="0"/>
                  </a:lnTo>
                  <a:lnTo>
                    <a:pt x="1972" y="0"/>
                  </a:lnTo>
                  <a:lnTo>
                    <a:pt x="1972" y="0"/>
                  </a:lnTo>
                  <a:lnTo>
                    <a:pt x="2006" y="2"/>
                  </a:lnTo>
                  <a:lnTo>
                    <a:pt x="2038" y="4"/>
                  </a:lnTo>
                  <a:lnTo>
                    <a:pt x="2070" y="8"/>
                  </a:lnTo>
                  <a:lnTo>
                    <a:pt x="2100" y="14"/>
                  </a:lnTo>
                  <a:lnTo>
                    <a:pt x="2130" y="20"/>
                  </a:lnTo>
                  <a:lnTo>
                    <a:pt x="2162" y="30"/>
                  </a:lnTo>
                  <a:lnTo>
                    <a:pt x="2190" y="40"/>
                  </a:lnTo>
                  <a:lnTo>
                    <a:pt x="2220" y="50"/>
                  </a:lnTo>
                  <a:lnTo>
                    <a:pt x="2248" y="64"/>
                  </a:lnTo>
                  <a:lnTo>
                    <a:pt x="2274" y="78"/>
                  </a:lnTo>
                  <a:lnTo>
                    <a:pt x="2302" y="92"/>
                  </a:lnTo>
                  <a:lnTo>
                    <a:pt x="2328" y="110"/>
                  </a:lnTo>
                  <a:lnTo>
                    <a:pt x="2352" y="126"/>
                  </a:lnTo>
                  <a:lnTo>
                    <a:pt x="2376" y="146"/>
                  </a:lnTo>
                  <a:lnTo>
                    <a:pt x="2398" y="166"/>
                  </a:lnTo>
                  <a:lnTo>
                    <a:pt x="2420" y="186"/>
                  </a:lnTo>
                  <a:lnTo>
                    <a:pt x="2442" y="208"/>
                  </a:lnTo>
                  <a:lnTo>
                    <a:pt x="2462" y="232"/>
                  </a:lnTo>
                  <a:lnTo>
                    <a:pt x="2480" y="256"/>
                  </a:lnTo>
                  <a:lnTo>
                    <a:pt x="2498" y="280"/>
                  </a:lnTo>
                  <a:lnTo>
                    <a:pt x="2514" y="306"/>
                  </a:lnTo>
                  <a:lnTo>
                    <a:pt x="2530" y="332"/>
                  </a:lnTo>
                  <a:lnTo>
                    <a:pt x="2544" y="360"/>
                  </a:lnTo>
                  <a:lnTo>
                    <a:pt x="2556" y="388"/>
                  </a:lnTo>
                  <a:lnTo>
                    <a:pt x="2568" y="418"/>
                  </a:lnTo>
                  <a:lnTo>
                    <a:pt x="2578" y="446"/>
                  </a:lnTo>
                  <a:lnTo>
                    <a:pt x="2586" y="476"/>
                  </a:lnTo>
                  <a:lnTo>
                    <a:pt x="2594" y="508"/>
                  </a:lnTo>
                  <a:lnTo>
                    <a:pt x="2600" y="538"/>
                  </a:lnTo>
                  <a:lnTo>
                    <a:pt x="2604" y="570"/>
                  </a:lnTo>
                  <a:lnTo>
                    <a:pt x="2606" y="602"/>
                  </a:lnTo>
                  <a:lnTo>
                    <a:pt x="2606" y="636"/>
                  </a:lnTo>
                  <a:lnTo>
                    <a:pt x="2606" y="636"/>
                  </a:lnTo>
                  <a:lnTo>
                    <a:pt x="2606" y="644"/>
                  </a:lnTo>
                  <a:lnTo>
                    <a:pt x="2606" y="644"/>
                  </a:lnTo>
                  <a:lnTo>
                    <a:pt x="2606" y="1904"/>
                  </a:lnTo>
                  <a:lnTo>
                    <a:pt x="2606" y="1904"/>
                  </a:lnTo>
                  <a:lnTo>
                    <a:pt x="2606" y="1870"/>
                  </a:lnTo>
                  <a:lnTo>
                    <a:pt x="2604" y="1838"/>
                  </a:lnTo>
                  <a:lnTo>
                    <a:pt x="2600" y="1806"/>
                  </a:lnTo>
                  <a:lnTo>
                    <a:pt x="2594" y="1776"/>
                  </a:lnTo>
                  <a:lnTo>
                    <a:pt x="2586" y="1744"/>
                  </a:lnTo>
                  <a:lnTo>
                    <a:pt x="2578" y="1714"/>
                  </a:lnTo>
                  <a:lnTo>
                    <a:pt x="2568" y="1686"/>
                  </a:lnTo>
                  <a:lnTo>
                    <a:pt x="2556" y="1656"/>
                  </a:lnTo>
                  <a:lnTo>
                    <a:pt x="2544" y="1628"/>
                  </a:lnTo>
                  <a:lnTo>
                    <a:pt x="2530" y="1602"/>
                  </a:lnTo>
                  <a:lnTo>
                    <a:pt x="2514" y="1574"/>
                  </a:lnTo>
                  <a:lnTo>
                    <a:pt x="2498" y="1548"/>
                  </a:lnTo>
                  <a:lnTo>
                    <a:pt x="2480" y="1524"/>
                  </a:lnTo>
                  <a:lnTo>
                    <a:pt x="2462" y="1500"/>
                  </a:lnTo>
                  <a:lnTo>
                    <a:pt x="2442" y="1478"/>
                  </a:lnTo>
                  <a:lnTo>
                    <a:pt x="2420" y="1456"/>
                  </a:lnTo>
                  <a:lnTo>
                    <a:pt x="2398" y="1434"/>
                  </a:lnTo>
                  <a:lnTo>
                    <a:pt x="2376" y="1414"/>
                  </a:lnTo>
                  <a:lnTo>
                    <a:pt x="2352" y="1396"/>
                  </a:lnTo>
                  <a:lnTo>
                    <a:pt x="2328" y="1378"/>
                  </a:lnTo>
                  <a:lnTo>
                    <a:pt x="2302" y="1362"/>
                  </a:lnTo>
                  <a:lnTo>
                    <a:pt x="2274" y="1346"/>
                  </a:lnTo>
                  <a:lnTo>
                    <a:pt x="2248" y="1332"/>
                  </a:lnTo>
                  <a:lnTo>
                    <a:pt x="2220" y="1320"/>
                  </a:lnTo>
                  <a:lnTo>
                    <a:pt x="2190" y="1308"/>
                  </a:lnTo>
                  <a:lnTo>
                    <a:pt x="2162" y="1298"/>
                  </a:lnTo>
                  <a:lnTo>
                    <a:pt x="2130" y="1290"/>
                  </a:lnTo>
                  <a:lnTo>
                    <a:pt x="2100" y="1282"/>
                  </a:lnTo>
                  <a:lnTo>
                    <a:pt x="2070" y="1276"/>
                  </a:lnTo>
                  <a:lnTo>
                    <a:pt x="2038" y="1272"/>
                  </a:lnTo>
                  <a:lnTo>
                    <a:pt x="2006" y="1270"/>
                  </a:lnTo>
                  <a:lnTo>
                    <a:pt x="1972" y="1270"/>
                  </a:lnTo>
                  <a:lnTo>
                    <a:pt x="1972" y="1270"/>
                  </a:lnTo>
                  <a:lnTo>
                    <a:pt x="1094" y="1270"/>
                  </a:lnTo>
                  <a:lnTo>
                    <a:pt x="1094" y="1270"/>
                  </a:lnTo>
                  <a:lnTo>
                    <a:pt x="634" y="1270"/>
                  </a:lnTo>
                  <a:lnTo>
                    <a:pt x="634" y="1270"/>
                  </a:lnTo>
                  <a:lnTo>
                    <a:pt x="602" y="1268"/>
                  </a:lnTo>
                  <a:lnTo>
                    <a:pt x="570" y="1266"/>
                  </a:lnTo>
                  <a:lnTo>
                    <a:pt x="538" y="1262"/>
                  </a:lnTo>
                  <a:lnTo>
                    <a:pt x="506" y="1256"/>
                  </a:lnTo>
                  <a:lnTo>
                    <a:pt x="476" y="1250"/>
                  </a:lnTo>
                  <a:lnTo>
                    <a:pt x="446" y="1240"/>
                  </a:lnTo>
                  <a:lnTo>
                    <a:pt x="416" y="1230"/>
                  </a:lnTo>
                  <a:lnTo>
                    <a:pt x="388" y="1220"/>
                  </a:lnTo>
                  <a:lnTo>
                    <a:pt x="360" y="1206"/>
                  </a:lnTo>
                  <a:lnTo>
                    <a:pt x="332" y="1192"/>
                  </a:lnTo>
                  <a:lnTo>
                    <a:pt x="306" y="1178"/>
                  </a:lnTo>
                  <a:lnTo>
                    <a:pt x="280" y="1162"/>
                  </a:lnTo>
                  <a:lnTo>
                    <a:pt x="254" y="1144"/>
                  </a:lnTo>
                  <a:lnTo>
                    <a:pt x="230" y="1124"/>
                  </a:lnTo>
                  <a:lnTo>
                    <a:pt x="208" y="1104"/>
                  </a:lnTo>
                  <a:lnTo>
                    <a:pt x="186" y="1084"/>
                  </a:lnTo>
                  <a:lnTo>
                    <a:pt x="164" y="1062"/>
                  </a:lnTo>
                  <a:lnTo>
                    <a:pt x="144" y="1038"/>
                  </a:lnTo>
                  <a:lnTo>
                    <a:pt x="126" y="1014"/>
                  </a:lnTo>
                  <a:lnTo>
                    <a:pt x="108" y="990"/>
                  </a:lnTo>
                  <a:lnTo>
                    <a:pt x="92" y="964"/>
                  </a:lnTo>
                  <a:lnTo>
                    <a:pt x="76" y="938"/>
                  </a:lnTo>
                  <a:lnTo>
                    <a:pt x="62" y="910"/>
                  </a:lnTo>
                  <a:lnTo>
                    <a:pt x="50" y="882"/>
                  </a:lnTo>
                  <a:lnTo>
                    <a:pt x="38" y="854"/>
                  </a:lnTo>
                  <a:lnTo>
                    <a:pt x="28" y="824"/>
                  </a:lnTo>
                  <a:lnTo>
                    <a:pt x="20" y="794"/>
                  </a:lnTo>
                  <a:lnTo>
                    <a:pt x="12" y="762"/>
                  </a:lnTo>
                  <a:lnTo>
                    <a:pt x="8" y="732"/>
                  </a:lnTo>
                  <a:lnTo>
                    <a:pt x="4" y="700"/>
                  </a:lnTo>
                  <a:lnTo>
                    <a:pt x="0" y="668"/>
                  </a:lnTo>
                  <a:lnTo>
                    <a:pt x="0" y="636"/>
                  </a:lnTo>
                  <a:lnTo>
                    <a:pt x="0" y="636"/>
                  </a:lnTo>
                  <a:lnTo>
                    <a:pt x="0" y="602"/>
                  </a:lnTo>
                  <a:lnTo>
                    <a:pt x="4" y="570"/>
                  </a:lnTo>
                  <a:lnTo>
                    <a:pt x="8" y="538"/>
                  </a:lnTo>
                  <a:lnTo>
                    <a:pt x="12" y="508"/>
                  </a:lnTo>
                  <a:lnTo>
                    <a:pt x="20" y="476"/>
                  </a:lnTo>
                  <a:lnTo>
                    <a:pt x="28" y="446"/>
                  </a:lnTo>
                  <a:lnTo>
                    <a:pt x="38" y="418"/>
                  </a:lnTo>
                  <a:lnTo>
                    <a:pt x="50" y="388"/>
                  </a:lnTo>
                  <a:lnTo>
                    <a:pt x="62" y="360"/>
                  </a:lnTo>
                  <a:lnTo>
                    <a:pt x="76" y="332"/>
                  </a:lnTo>
                  <a:lnTo>
                    <a:pt x="92" y="306"/>
                  </a:lnTo>
                  <a:lnTo>
                    <a:pt x="108" y="280"/>
                  </a:lnTo>
                  <a:lnTo>
                    <a:pt x="126" y="256"/>
                  </a:lnTo>
                  <a:lnTo>
                    <a:pt x="144" y="232"/>
                  </a:lnTo>
                  <a:lnTo>
                    <a:pt x="164" y="208"/>
                  </a:lnTo>
                  <a:lnTo>
                    <a:pt x="186" y="186"/>
                  </a:lnTo>
                  <a:lnTo>
                    <a:pt x="208" y="166"/>
                  </a:lnTo>
                  <a:lnTo>
                    <a:pt x="230" y="146"/>
                  </a:lnTo>
                  <a:lnTo>
                    <a:pt x="254" y="126"/>
                  </a:lnTo>
                  <a:lnTo>
                    <a:pt x="280" y="110"/>
                  </a:lnTo>
                  <a:lnTo>
                    <a:pt x="306" y="92"/>
                  </a:lnTo>
                  <a:lnTo>
                    <a:pt x="332" y="78"/>
                  </a:lnTo>
                  <a:lnTo>
                    <a:pt x="360" y="64"/>
                  </a:lnTo>
                  <a:lnTo>
                    <a:pt x="388" y="50"/>
                  </a:lnTo>
                  <a:lnTo>
                    <a:pt x="416" y="40"/>
                  </a:lnTo>
                  <a:lnTo>
                    <a:pt x="446" y="30"/>
                  </a:lnTo>
                  <a:lnTo>
                    <a:pt x="476" y="20"/>
                  </a:lnTo>
                  <a:lnTo>
                    <a:pt x="506" y="14"/>
                  </a:lnTo>
                  <a:lnTo>
                    <a:pt x="538" y="8"/>
                  </a:lnTo>
                  <a:lnTo>
                    <a:pt x="570" y="4"/>
                  </a:lnTo>
                  <a:lnTo>
                    <a:pt x="602" y="2"/>
                  </a:lnTo>
                  <a:lnTo>
                    <a:pt x="634" y="0"/>
                  </a:lnTo>
                  <a:lnTo>
                    <a:pt x="634" y="0"/>
                  </a:lnTo>
                  <a:close/>
                </a:path>
              </a:pathLst>
            </a:custGeom>
            <a:solidFill>
              <a:srgbClr val="EB8C00"/>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1600">
                <a:solidFill>
                  <a:schemeClr val="bg1"/>
                </a:solidFill>
              </a:endParaRPr>
            </a:p>
          </p:txBody>
        </p:sp>
        <p:sp>
          <p:nvSpPr>
            <p:cNvPr id="76" name="Freeform 30"/>
            <p:cNvSpPr>
              <a:spLocks/>
            </p:cNvSpPr>
            <p:nvPr/>
          </p:nvSpPr>
          <p:spPr bwMode="auto">
            <a:xfrm>
              <a:off x="953351" y="3278269"/>
              <a:ext cx="2104978" cy="1538032"/>
            </a:xfrm>
            <a:custGeom>
              <a:avLst/>
              <a:gdLst>
                <a:gd name="T0" fmla="*/ 1664 w 2198"/>
                <a:gd name="T1" fmla="*/ 0 h 1606"/>
                <a:gd name="T2" fmla="*/ 1718 w 2198"/>
                <a:gd name="T3" fmla="*/ 4 h 1606"/>
                <a:gd name="T4" fmla="*/ 1798 w 2198"/>
                <a:gd name="T5" fmla="*/ 18 h 1606"/>
                <a:gd name="T6" fmla="*/ 1872 w 2198"/>
                <a:gd name="T7" fmla="*/ 42 h 1606"/>
                <a:gd name="T8" fmla="*/ 1942 w 2198"/>
                <a:gd name="T9" fmla="*/ 78 h 1606"/>
                <a:gd name="T10" fmla="*/ 2004 w 2198"/>
                <a:gd name="T11" fmla="*/ 122 h 1606"/>
                <a:gd name="T12" fmla="*/ 2060 w 2198"/>
                <a:gd name="T13" fmla="*/ 176 h 1606"/>
                <a:gd name="T14" fmla="*/ 2108 w 2198"/>
                <a:gd name="T15" fmla="*/ 236 h 1606"/>
                <a:gd name="T16" fmla="*/ 2146 w 2198"/>
                <a:gd name="T17" fmla="*/ 304 h 1606"/>
                <a:gd name="T18" fmla="*/ 2174 w 2198"/>
                <a:gd name="T19" fmla="*/ 376 h 1606"/>
                <a:gd name="T20" fmla="*/ 2192 w 2198"/>
                <a:gd name="T21" fmla="*/ 454 h 1606"/>
                <a:gd name="T22" fmla="*/ 2198 w 2198"/>
                <a:gd name="T23" fmla="*/ 536 h 1606"/>
                <a:gd name="T24" fmla="*/ 2198 w 2198"/>
                <a:gd name="T25" fmla="*/ 544 h 1606"/>
                <a:gd name="T26" fmla="*/ 2198 w 2198"/>
                <a:gd name="T27" fmla="*/ 1578 h 1606"/>
                <a:gd name="T28" fmla="*/ 2188 w 2198"/>
                <a:gd name="T29" fmla="*/ 1498 h 1606"/>
                <a:gd name="T30" fmla="*/ 2166 w 2198"/>
                <a:gd name="T31" fmla="*/ 1422 h 1606"/>
                <a:gd name="T32" fmla="*/ 2134 w 2198"/>
                <a:gd name="T33" fmla="*/ 1350 h 1606"/>
                <a:gd name="T34" fmla="*/ 2092 w 2198"/>
                <a:gd name="T35" fmla="*/ 1286 h 1606"/>
                <a:gd name="T36" fmla="*/ 2042 w 2198"/>
                <a:gd name="T37" fmla="*/ 1228 h 1606"/>
                <a:gd name="T38" fmla="*/ 1984 w 2198"/>
                <a:gd name="T39" fmla="*/ 1178 h 1606"/>
                <a:gd name="T40" fmla="*/ 1918 w 2198"/>
                <a:gd name="T41" fmla="*/ 1136 h 1606"/>
                <a:gd name="T42" fmla="*/ 1848 w 2198"/>
                <a:gd name="T43" fmla="*/ 1104 h 1606"/>
                <a:gd name="T44" fmla="*/ 1772 w 2198"/>
                <a:gd name="T45" fmla="*/ 1082 h 1606"/>
                <a:gd name="T46" fmla="*/ 1692 w 2198"/>
                <a:gd name="T47" fmla="*/ 1072 h 1606"/>
                <a:gd name="T48" fmla="*/ 922 w 2198"/>
                <a:gd name="T49" fmla="*/ 1070 h 1606"/>
                <a:gd name="T50" fmla="*/ 534 w 2198"/>
                <a:gd name="T51" fmla="*/ 1070 h 1606"/>
                <a:gd name="T52" fmla="*/ 452 w 2198"/>
                <a:gd name="T53" fmla="*/ 1064 h 1606"/>
                <a:gd name="T54" fmla="*/ 376 w 2198"/>
                <a:gd name="T55" fmla="*/ 1046 h 1606"/>
                <a:gd name="T56" fmla="*/ 302 w 2198"/>
                <a:gd name="T57" fmla="*/ 1018 h 1606"/>
                <a:gd name="T58" fmla="*/ 236 w 2198"/>
                <a:gd name="T59" fmla="*/ 980 h 1606"/>
                <a:gd name="T60" fmla="*/ 174 w 2198"/>
                <a:gd name="T61" fmla="*/ 932 h 1606"/>
                <a:gd name="T62" fmla="*/ 122 w 2198"/>
                <a:gd name="T63" fmla="*/ 876 h 1606"/>
                <a:gd name="T64" fmla="*/ 76 w 2198"/>
                <a:gd name="T65" fmla="*/ 814 h 1606"/>
                <a:gd name="T66" fmla="*/ 42 w 2198"/>
                <a:gd name="T67" fmla="*/ 744 h 1606"/>
                <a:gd name="T68" fmla="*/ 16 w 2198"/>
                <a:gd name="T69" fmla="*/ 670 h 1606"/>
                <a:gd name="T70" fmla="*/ 2 w 2198"/>
                <a:gd name="T71" fmla="*/ 590 h 1606"/>
                <a:gd name="T72" fmla="*/ 0 w 2198"/>
                <a:gd name="T73" fmla="*/ 536 h 1606"/>
                <a:gd name="T74" fmla="*/ 6 w 2198"/>
                <a:gd name="T75" fmla="*/ 454 h 1606"/>
                <a:gd name="T76" fmla="*/ 24 w 2198"/>
                <a:gd name="T77" fmla="*/ 376 h 1606"/>
                <a:gd name="T78" fmla="*/ 52 w 2198"/>
                <a:gd name="T79" fmla="*/ 304 h 1606"/>
                <a:gd name="T80" fmla="*/ 90 w 2198"/>
                <a:gd name="T81" fmla="*/ 236 h 1606"/>
                <a:gd name="T82" fmla="*/ 138 w 2198"/>
                <a:gd name="T83" fmla="*/ 176 h 1606"/>
                <a:gd name="T84" fmla="*/ 194 w 2198"/>
                <a:gd name="T85" fmla="*/ 122 h 1606"/>
                <a:gd name="T86" fmla="*/ 256 w 2198"/>
                <a:gd name="T87" fmla="*/ 78 h 1606"/>
                <a:gd name="T88" fmla="*/ 326 w 2198"/>
                <a:gd name="T89" fmla="*/ 42 h 1606"/>
                <a:gd name="T90" fmla="*/ 400 w 2198"/>
                <a:gd name="T91" fmla="*/ 18 h 1606"/>
                <a:gd name="T92" fmla="*/ 480 w 2198"/>
                <a:gd name="T93" fmla="*/ 4 h 1606"/>
                <a:gd name="T94" fmla="*/ 534 w 2198"/>
                <a:gd name="T95" fmla="*/ 0 h 1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98" h="1606">
                  <a:moveTo>
                    <a:pt x="534" y="0"/>
                  </a:moveTo>
                  <a:lnTo>
                    <a:pt x="534" y="0"/>
                  </a:lnTo>
                  <a:lnTo>
                    <a:pt x="1664" y="0"/>
                  </a:lnTo>
                  <a:lnTo>
                    <a:pt x="1664" y="0"/>
                  </a:lnTo>
                  <a:lnTo>
                    <a:pt x="1692" y="2"/>
                  </a:lnTo>
                  <a:lnTo>
                    <a:pt x="1718" y="4"/>
                  </a:lnTo>
                  <a:lnTo>
                    <a:pt x="1746" y="6"/>
                  </a:lnTo>
                  <a:lnTo>
                    <a:pt x="1772" y="12"/>
                  </a:lnTo>
                  <a:lnTo>
                    <a:pt x="1798" y="18"/>
                  </a:lnTo>
                  <a:lnTo>
                    <a:pt x="1822" y="24"/>
                  </a:lnTo>
                  <a:lnTo>
                    <a:pt x="1848" y="32"/>
                  </a:lnTo>
                  <a:lnTo>
                    <a:pt x="1872" y="42"/>
                  </a:lnTo>
                  <a:lnTo>
                    <a:pt x="1896" y="54"/>
                  </a:lnTo>
                  <a:lnTo>
                    <a:pt x="1918" y="66"/>
                  </a:lnTo>
                  <a:lnTo>
                    <a:pt x="1942" y="78"/>
                  </a:lnTo>
                  <a:lnTo>
                    <a:pt x="1962" y="92"/>
                  </a:lnTo>
                  <a:lnTo>
                    <a:pt x="1984" y="106"/>
                  </a:lnTo>
                  <a:lnTo>
                    <a:pt x="2004" y="122"/>
                  </a:lnTo>
                  <a:lnTo>
                    <a:pt x="2024" y="140"/>
                  </a:lnTo>
                  <a:lnTo>
                    <a:pt x="2042" y="158"/>
                  </a:lnTo>
                  <a:lnTo>
                    <a:pt x="2060" y="176"/>
                  </a:lnTo>
                  <a:lnTo>
                    <a:pt x="2076" y="196"/>
                  </a:lnTo>
                  <a:lnTo>
                    <a:pt x="2092" y="216"/>
                  </a:lnTo>
                  <a:lnTo>
                    <a:pt x="2108" y="236"/>
                  </a:lnTo>
                  <a:lnTo>
                    <a:pt x="2122" y="258"/>
                  </a:lnTo>
                  <a:lnTo>
                    <a:pt x="2134" y="280"/>
                  </a:lnTo>
                  <a:lnTo>
                    <a:pt x="2146" y="304"/>
                  </a:lnTo>
                  <a:lnTo>
                    <a:pt x="2156" y="328"/>
                  </a:lnTo>
                  <a:lnTo>
                    <a:pt x="2166" y="352"/>
                  </a:lnTo>
                  <a:lnTo>
                    <a:pt x="2174" y="376"/>
                  </a:lnTo>
                  <a:lnTo>
                    <a:pt x="2182" y="402"/>
                  </a:lnTo>
                  <a:lnTo>
                    <a:pt x="2188" y="428"/>
                  </a:lnTo>
                  <a:lnTo>
                    <a:pt x="2192" y="454"/>
                  </a:lnTo>
                  <a:lnTo>
                    <a:pt x="2196" y="480"/>
                  </a:lnTo>
                  <a:lnTo>
                    <a:pt x="2198" y="508"/>
                  </a:lnTo>
                  <a:lnTo>
                    <a:pt x="2198" y="536"/>
                  </a:lnTo>
                  <a:lnTo>
                    <a:pt x="2198" y="536"/>
                  </a:lnTo>
                  <a:lnTo>
                    <a:pt x="2198" y="544"/>
                  </a:lnTo>
                  <a:lnTo>
                    <a:pt x="2198" y="544"/>
                  </a:lnTo>
                  <a:lnTo>
                    <a:pt x="2198" y="1606"/>
                  </a:lnTo>
                  <a:lnTo>
                    <a:pt x="2198" y="1606"/>
                  </a:lnTo>
                  <a:lnTo>
                    <a:pt x="2198" y="1578"/>
                  </a:lnTo>
                  <a:lnTo>
                    <a:pt x="2196" y="1552"/>
                  </a:lnTo>
                  <a:lnTo>
                    <a:pt x="2192" y="1524"/>
                  </a:lnTo>
                  <a:lnTo>
                    <a:pt x="2188" y="1498"/>
                  </a:lnTo>
                  <a:lnTo>
                    <a:pt x="2182" y="1472"/>
                  </a:lnTo>
                  <a:lnTo>
                    <a:pt x="2174" y="1446"/>
                  </a:lnTo>
                  <a:lnTo>
                    <a:pt x="2166" y="1422"/>
                  </a:lnTo>
                  <a:lnTo>
                    <a:pt x="2156" y="1398"/>
                  </a:lnTo>
                  <a:lnTo>
                    <a:pt x="2146" y="1374"/>
                  </a:lnTo>
                  <a:lnTo>
                    <a:pt x="2134" y="1350"/>
                  </a:lnTo>
                  <a:lnTo>
                    <a:pt x="2122" y="1328"/>
                  </a:lnTo>
                  <a:lnTo>
                    <a:pt x="2108" y="1306"/>
                  </a:lnTo>
                  <a:lnTo>
                    <a:pt x="2092" y="1286"/>
                  </a:lnTo>
                  <a:lnTo>
                    <a:pt x="2076" y="1266"/>
                  </a:lnTo>
                  <a:lnTo>
                    <a:pt x="2060" y="1246"/>
                  </a:lnTo>
                  <a:lnTo>
                    <a:pt x="2042" y="1228"/>
                  </a:lnTo>
                  <a:lnTo>
                    <a:pt x="2024" y="1210"/>
                  </a:lnTo>
                  <a:lnTo>
                    <a:pt x="2004" y="1194"/>
                  </a:lnTo>
                  <a:lnTo>
                    <a:pt x="1984" y="1178"/>
                  </a:lnTo>
                  <a:lnTo>
                    <a:pt x="1962" y="1162"/>
                  </a:lnTo>
                  <a:lnTo>
                    <a:pt x="1942" y="1148"/>
                  </a:lnTo>
                  <a:lnTo>
                    <a:pt x="1918" y="1136"/>
                  </a:lnTo>
                  <a:lnTo>
                    <a:pt x="1896" y="1124"/>
                  </a:lnTo>
                  <a:lnTo>
                    <a:pt x="1872" y="1112"/>
                  </a:lnTo>
                  <a:lnTo>
                    <a:pt x="1848" y="1104"/>
                  </a:lnTo>
                  <a:lnTo>
                    <a:pt x="1822" y="1094"/>
                  </a:lnTo>
                  <a:lnTo>
                    <a:pt x="1798" y="1088"/>
                  </a:lnTo>
                  <a:lnTo>
                    <a:pt x="1772" y="1082"/>
                  </a:lnTo>
                  <a:lnTo>
                    <a:pt x="1746" y="1078"/>
                  </a:lnTo>
                  <a:lnTo>
                    <a:pt x="1718" y="1074"/>
                  </a:lnTo>
                  <a:lnTo>
                    <a:pt x="1692" y="1072"/>
                  </a:lnTo>
                  <a:lnTo>
                    <a:pt x="1664" y="1070"/>
                  </a:lnTo>
                  <a:lnTo>
                    <a:pt x="1664" y="1070"/>
                  </a:lnTo>
                  <a:lnTo>
                    <a:pt x="922" y="1070"/>
                  </a:lnTo>
                  <a:lnTo>
                    <a:pt x="922" y="1070"/>
                  </a:lnTo>
                  <a:lnTo>
                    <a:pt x="534" y="1070"/>
                  </a:lnTo>
                  <a:lnTo>
                    <a:pt x="534" y="1070"/>
                  </a:lnTo>
                  <a:lnTo>
                    <a:pt x="506" y="1070"/>
                  </a:lnTo>
                  <a:lnTo>
                    <a:pt x="480" y="1068"/>
                  </a:lnTo>
                  <a:lnTo>
                    <a:pt x="452" y="1064"/>
                  </a:lnTo>
                  <a:lnTo>
                    <a:pt x="426" y="1060"/>
                  </a:lnTo>
                  <a:lnTo>
                    <a:pt x="400" y="1054"/>
                  </a:lnTo>
                  <a:lnTo>
                    <a:pt x="376" y="1046"/>
                  </a:lnTo>
                  <a:lnTo>
                    <a:pt x="350" y="1038"/>
                  </a:lnTo>
                  <a:lnTo>
                    <a:pt x="326" y="1028"/>
                  </a:lnTo>
                  <a:lnTo>
                    <a:pt x="302" y="1018"/>
                  </a:lnTo>
                  <a:lnTo>
                    <a:pt x="280" y="1006"/>
                  </a:lnTo>
                  <a:lnTo>
                    <a:pt x="256" y="994"/>
                  </a:lnTo>
                  <a:lnTo>
                    <a:pt x="236" y="980"/>
                  </a:lnTo>
                  <a:lnTo>
                    <a:pt x="214" y="964"/>
                  </a:lnTo>
                  <a:lnTo>
                    <a:pt x="194" y="948"/>
                  </a:lnTo>
                  <a:lnTo>
                    <a:pt x="174" y="932"/>
                  </a:lnTo>
                  <a:lnTo>
                    <a:pt x="156" y="914"/>
                  </a:lnTo>
                  <a:lnTo>
                    <a:pt x="138" y="896"/>
                  </a:lnTo>
                  <a:lnTo>
                    <a:pt x="122" y="876"/>
                  </a:lnTo>
                  <a:lnTo>
                    <a:pt x="106" y="856"/>
                  </a:lnTo>
                  <a:lnTo>
                    <a:pt x="90" y="834"/>
                  </a:lnTo>
                  <a:lnTo>
                    <a:pt x="76" y="814"/>
                  </a:lnTo>
                  <a:lnTo>
                    <a:pt x="64" y="790"/>
                  </a:lnTo>
                  <a:lnTo>
                    <a:pt x="52" y="768"/>
                  </a:lnTo>
                  <a:lnTo>
                    <a:pt x="42" y="744"/>
                  </a:lnTo>
                  <a:lnTo>
                    <a:pt x="32" y="720"/>
                  </a:lnTo>
                  <a:lnTo>
                    <a:pt x="24" y="694"/>
                  </a:lnTo>
                  <a:lnTo>
                    <a:pt x="16" y="670"/>
                  </a:lnTo>
                  <a:lnTo>
                    <a:pt x="10" y="644"/>
                  </a:lnTo>
                  <a:lnTo>
                    <a:pt x="6" y="618"/>
                  </a:lnTo>
                  <a:lnTo>
                    <a:pt x="2" y="590"/>
                  </a:lnTo>
                  <a:lnTo>
                    <a:pt x="0" y="564"/>
                  </a:lnTo>
                  <a:lnTo>
                    <a:pt x="0" y="536"/>
                  </a:lnTo>
                  <a:lnTo>
                    <a:pt x="0" y="536"/>
                  </a:lnTo>
                  <a:lnTo>
                    <a:pt x="0" y="508"/>
                  </a:lnTo>
                  <a:lnTo>
                    <a:pt x="2" y="480"/>
                  </a:lnTo>
                  <a:lnTo>
                    <a:pt x="6" y="454"/>
                  </a:lnTo>
                  <a:lnTo>
                    <a:pt x="10" y="428"/>
                  </a:lnTo>
                  <a:lnTo>
                    <a:pt x="16" y="402"/>
                  </a:lnTo>
                  <a:lnTo>
                    <a:pt x="24" y="376"/>
                  </a:lnTo>
                  <a:lnTo>
                    <a:pt x="32" y="352"/>
                  </a:lnTo>
                  <a:lnTo>
                    <a:pt x="42" y="328"/>
                  </a:lnTo>
                  <a:lnTo>
                    <a:pt x="52" y="304"/>
                  </a:lnTo>
                  <a:lnTo>
                    <a:pt x="64" y="280"/>
                  </a:lnTo>
                  <a:lnTo>
                    <a:pt x="76" y="258"/>
                  </a:lnTo>
                  <a:lnTo>
                    <a:pt x="90" y="236"/>
                  </a:lnTo>
                  <a:lnTo>
                    <a:pt x="106" y="216"/>
                  </a:lnTo>
                  <a:lnTo>
                    <a:pt x="122" y="196"/>
                  </a:lnTo>
                  <a:lnTo>
                    <a:pt x="138" y="176"/>
                  </a:lnTo>
                  <a:lnTo>
                    <a:pt x="156" y="158"/>
                  </a:lnTo>
                  <a:lnTo>
                    <a:pt x="174" y="140"/>
                  </a:lnTo>
                  <a:lnTo>
                    <a:pt x="194" y="122"/>
                  </a:lnTo>
                  <a:lnTo>
                    <a:pt x="214" y="106"/>
                  </a:lnTo>
                  <a:lnTo>
                    <a:pt x="236" y="92"/>
                  </a:lnTo>
                  <a:lnTo>
                    <a:pt x="256" y="78"/>
                  </a:lnTo>
                  <a:lnTo>
                    <a:pt x="280" y="66"/>
                  </a:lnTo>
                  <a:lnTo>
                    <a:pt x="302" y="54"/>
                  </a:lnTo>
                  <a:lnTo>
                    <a:pt x="326" y="42"/>
                  </a:lnTo>
                  <a:lnTo>
                    <a:pt x="350" y="32"/>
                  </a:lnTo>
                  <a:lnTo>
                    <a:pt x="376" y="24"/>
                  </a:lnTo>
                  <a:lnTo>
                    <a:pt x="400" y="18"/>
                  </a:lnTo>
                  <a:lnTo>
                    <a:pt x="426" y="12"/>
                  </a:lnTo>
                  <a:lnTo>
                    <a:pt x="452" y="6"/>
                  </a:lnTo>
                  <a:lnTo>
                    <a:pt x="480" y="4"/>
                  </a:lnTo>
                  <a:lnTo>
                    <a:pt x="506" y="2"/>
                  </a:lnTo>
                  <a:lnTo>
                    <a:pt x="534" y="0"/>
                  </a:lnTo>
                  <a:lnTo>
                    <a:pt x="534" y="0"/>
                  </a:lnTo>
                  <a:close/>
                </a:path>
              </a:pathLst>
            </a:custGeom>
            <a:solidFill>
              <a:srgbClr val="FF0000"/>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1600">
                <a:solidFill>
                  <a:schemeClr val="bg1"/>
                </a:solidFill>
              </a:endParaRPr>
            </a:p>
          </p:txBody>
        </p:sp>
      </p:grpSp>
      <p:sp>
        <p:nvSpPr>
          <p:cNvPr id="83" name="TextBox 82"/>
          <p:cNvSpPr txBox="1"/>
          <p:nvPr/>
        </p:nvSpPr>
        <p:spPr>
          <a:xfrm>
            <a:off x="3630176" y="2252279"/>
            <a:ext cx="1716524" cy="288032"/>
          </a:xfrm>
          <a:prstGeom prst="rect">
            <a:avLst/>
          </a:prstGeom>
          <a:noFill/>
        </p:spPr>
        <p:txBody>
          <a:bodyPr wrap="square" lIns="0" tIns="0" rIns="0" bIns="0" rtlCol="0">
            <a:noAutofit/>
          </a:bodyPr>
          <a:lstStyle/>
          <a:p>
            <a:pPr>
              <a:spcAft>
                <a:spcPts val="900"/>
              </a:spcAft>
            </a:pPr>
            <a:r>
              <a:rPr lang="en-GB" sz="4000" b="1" dirty="0" smtClean="0">
                <a:solidFill>
                  <a:schemeClr val="bg1"/>
                </a:solidFill>
                <a:latin typeface="Georgia" pitchFamily="18" charset="0"/>
              </a:rPr>
              <a:t>1900</a:t>
            </a:r>
          </a:p>
        </p:txBody>
      </p:sp>
      <p:sp>
        <p:nvSpPr>
          <p:cNvPr id="84" name="TextBox 83"/>
          <p:cNvSpPr txBox="1"/>
          <p:nvPr/>
        </p:nvSpPr>
        <p:spPr>
          <a:xfrm>
            <a:off x="3630176" y="2843818"/>
            <a:ext cx="2904588" cy="288032"/>
          </a:xfrm>
          <a:prstGeom prst="rect">
            <a:avLst/>
          </a:prstGeom>
          <a:noFill/>
        </p:spPr>
        <p:txBody>
          <a:bodyPr wrap="square" lIns="0" tIns="0" rIns="0" bIns="0" rtlCol="0">
            <a:noAutofit/>
          </a:bodyPr>
          <a:lstStyle/>
          <a:p>
            <a:pPr>
              <a:spcAft>
                <a:spcPts val="900"/>
              </a:spcAft>
            </a:pPr>
            <a:r>
              <a:rPr lang="en-GB" sz="1800" dirty="0" smtClean="0">
                <a:solidFill>
                  <a:schemeClr val="bg1"/>
                </a:solidFill>
                <a:latin typeface="Georgia" pitchFamily="18" charset="0"/>
              </a:rPr>
              <a:t>Team name</a:t>
            </a:r>
          </a:p>
        </p:txBody>
      </p:sp>
      <p:sp>
        <p:nvSpPr>
          <p:cNvPr id="85" name="TextBox 84"/>
          <p:cNvSpPr txBox="1"/>
          <p:nvPr/>
        </p:nvSpPr>
        <p:spPr>
          <a:xfrm>
            <a:off x="3630176" y="3420591"/>
            <a:ext cx="1716524" cy="288032"/>
          </a:xfrm>
          <a:prstGeom prst="rect">
            <a:avLst/>
          </a:prstGeom>
          <a:noFill/>
        </p:spPr>
        <p:txBody>
          <a:bodyPr wrap="square" lIns="0" tIns="0" rIns="0" bIns="0" rtlCol="0">
            <a:noAutofit/>
          </a:bodyPr>
          <a:lstStyle/>
          <a:p>
            <a:pPr>
              <a:spcAft>
                <a:spcPts val="900"/>
              </a:spcAft>
            </a:pPr>
            <a:r>
              <a:rPr lang="en-GB" sz="4000" b="1" dirty="0" smtClean="0">
                <a:solidFill>
                  <a:schemeClr val="bg1"/>
                </a:solidFill>
                <a:latin typeface="Georgia" pitchFamily="18" charset="0"/>
              </a:rPr>
              <a:t>540</a:t>
            </a:r>
          </a:p>
        </p:txBody>
      </p:sp>
      <p:sp>
        <p:nvSpPr>
          <p:cNvPr id="86" name="TextBox 85"/>
          <p:cNvSpPr txBox="1"/>
          <p:nvPr/>
        </p:nvSpPr>
        <p:spPr>
          <a:xfrm>
            <a:off x="3630176" y="4068663"/>
            <a:ext cx="1860540" cy="288032"/>
          </a:xfrm>
          <a:prstGeom prst="rect">
            <a:avLst/>
          </a:prstGeom>
          <a:noFill/>
        </p:spPr>
        <p:txBody>
          <a:bodyPr wrap="square" lIns="0" tIns="0" rIns="0" bIns="0" rtlCol="0">
            <a:noAutofit/>
          </a:bodyPr>
          <a:lstStyle/>
          <a:p>
            <a:pPr>
              <a:spcAft>
                <a:spcPts val="900"/>
              </a:spcAft>
            </a:pPr>
            <a:r>
              <a:rPr lang="en-GB" sz="1600" dirty="0" smtClean="0">
                <a:solidFill>
                  <a:schemeClr val="bg1"/>
                </a:solidFill>
                <a:latin typeface="Georgia" pitchFamily="18" charset="0"/>
              </a:rPr>
              <a:t>Team name</a:t>
            </a:r>
          </a:p>
        </p:txBody>
      </p:sp>
      <p:sp>
        <p:nvSpPr>
          <p:cNvPr id="87" name="TextBox 86"/>
          <p:cNvSpPr txBox="1"/>
          <p:nvPr/>
        </p:nvSpPr>
        <p:spPr>
          <a:xfrm>
            <a:off x="3630176" y="4602028"/>
            <a:ext cx="1716524" cy="288032"/>
          </a:xfrm>
          <a:prstGeom prst="rect">
            <a:avLst/>
          </a:prstGeom>
          <a:noFill/>
        </p:spPr>
        <p:txBody>
          <a:bodyPr wrap="square" lIns="0" tIns="0" rIns="0" bIns="0" rtlCol="0">
            <a:noAutofit/>
          </a:bodyPr>
          <a:lstStyle/>
          <a:p>
            <a:pPr>
              <a:spcAft>
                <a:spcPts val="900"/>
              </a:spcAft>
            </a:pPr>
            <a:r>
              <a:rPr lang="en-GB" sz="3200" b="1" dirty="0" smtClean="0">
                <a:solidFill>
                  <a:schemeClr val="bg1"/>
                </a:solidFill>
                <a:latin typeface="Georgia" pitchFamily="18" charset="0"/>
              </a:rPr>
              <a:t>103</a:t>
            </a:r>
          </a:p>
        </p:txBody>
      </p:sp>
      <p:sp>
        <p:nvSpPr>
          <p:cNvPr id="88" name="TextBox 87"/>
          <p:cNvSpPr txBox="1"/>
          <p:nvPr/>
        </p:nvSpPr>
        <p:spPr>
          <a:xfrm>
            <a:off x="3630176" y="5124507"/>
            <a:ext cx="1356484" cy="288032"/>
          </a:xfrm>
          <a:prstGeom prst="rect">
            <a:avLst/>
          </a:prstGeom>
          <a:noFill/>
        </p:spPr>
        <p:txBody>
          <a:bodyPr wrap="square" lIns="0" tIns="0" rIns="0" bIns="0" rtlCol="0">
            <a:noAutofit/>
          </a:bodyPr>
          <a:lstStyle/>
          <a:p>
            <a:pPr>
              <a:spcAft>
                <a:spcPts val="900"/>
              </a:spcAft>
            </a:pPr>
            <a:r>
              <a:rPr lang="en-GB" sz="1400" dirty="0" smtClean="0">
                <a:solidFill>
                  <a:schemeClr val="bg1"/>
                </a:solidFill>
                <a:latin typeface="Georgia" pitchFamily="18" charset="0"/>
              </a:rPr>
              <a:t>Team name</a:t>
            </a:r>
          </a:p>
        </p:txBody>
      </p:sp>
      <p:sp>
        <p:nvSpPr>
          <p:cNvPr id="89" name="TextBox 88"/>
          <p:cNvSpPr txBox="1"/>
          <p:nvPr/>
        </p:nvSpPr>
        <p:spPr>
          <a:xfrm>
            <a:off x="3630176" y="5580831"/>
            <a:ext cx="1716524" cy="288032"/>
          </a:xfrm>
          <a:prstGeom prst="rect">
            <a:avLst/>
          </a:prstGeom>
          <a:noFill/>
        </p:spPr>
        <p:txBody>
          <a:bodyPr wrap="square" lIns="0" tIns="0" rIns="0" bIns="0" rtlCol="0">
            <a:noAutofit/>
          </a:bodyPr>
          <a:lstStyle/>
          <a:p>
            <a:pPr>
              <a:spcAft>
                <a:spcPts val="900"/>
              </a:spcAft>
            </a:pPr>
            <a:r>
              <a:rPr lang="en-GB" sz="2400" b="1" dirty="0" smtClean="0">
                <a:solidFill>
                  <a:schemeClr val="bg1"/>
                </a:solidFill>
                <a:latin typeface="Georgia" pitchFamily="18" charset="0"/>
              </a:rPr>
              <a:t>14</a:t>
            </a:r>
          </a:p>
        </p:txBody>
      </p:sp>
      <p:sp>
        <p:nvSpPr>
          <p:cNvPr id="90" name="TextBox 89"/>
          <p:cNvSpPr txBox="1"/>
          <p:nvPr/>
        </p:nvSpPr>
        <p:spPr>
          <a:xfrm>
            <a:off x="3630176" y="5973239"/>
            <a:ext cx="1356484" cy="288032"/>
          </a:xfrm>
          <a:prstGeom prst="rect">
            <a:avLst/>
          </a:prstGeom>
          <a:noFill/>
        </p:spPr>
        <p:txBody>
          <a:bodyPr wrap="square" lIns="0" tIns="0" rIns="0" bIns="0" rtlCol="0">
            <a:noAutofit/>
          </a:bodyPr>
          <a:lstStyle/>
          <a:p>
            <a:pPr>
              <a:spcAft>
                <a:spcPts val="900"/>
              </a:spcAft>
            </a:pPr>
            <a:r>
              <a:rPr lang="en-GB" sz="1200" dirty="0" smtClean="0">
                <a:solidFill>
                  <a:schemeClr val="bg1"/>
                </a:solidFill>
                <a:latin typeface="Georgia" pitchFamily="18" charset="0"/>
              </a:rPr>
              <a:t>Team name</a:t>
            </a:r>
          </a:p>
        </p:txBody>
      </p:sp>
      <p:grpSp>
        <p:nvGrpSpPr>
          <p:cNvPr id="91" name="Group 90"/>
          <p:cNvGrpSpPr/>
          <p:nvPr/>
        </p:nvGrpSpPr>
        <p:grpSpPr>
          <a:xfrm>
            <a:off x="7476146" y="2361933"/>
            <a:ext cx="578878" cy="578878"/>
            <a:chOff x="7867755" y="2258092"/>
            <a:chExt cx="612000" cy="612000"/>
          </a:xfrm>
        </p:grpSpPr>
        <p:sp>
          <p:nvSpPr>
            <p:cNvPr id="92" name="Oval 91"/>
            <p:cNvSpPr/>
            <p:nvPr/>
          </p:nvSpPr>
          <p:spPr bwMode="ltGray">
            <a:xfrm>
              <a:off x="7867755" y="2258092"/>
              <a:ext cx="612000" cy="612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3" name="Freeform 4843"/>
            <p:cNvSpPr>
              <a:spLocks noEditPoints="1"/>
            </p:cNvSpPr>
            <p:nvPr/>
          </p:nvSpPr>
          <p:spPr bwMode="auto">
            <a:xfrm>
              <a:off x="7922351" y="2329423"/>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grpSp>
      <p:sp>
        <p:nvSpPr>
          <p:cNvPr id="95" name="Oval 94"/>
          <p:cNvSpPr/>
          <p:nvPr/>
        </p:nvSpPr>
        <p:spPr bwMode="ltGray">
          <a:xfrm>
            <a:off x="1242244" y="3420591"/>
            <a:ext cx="345383" cy="345383"/>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6" name="Freeform 4843"/>
          <p:cNvSpPr>
            <a:spLocks noEditPoints="1"/>
          </p:cNvSpPr>
          <p:nvPr/>
        </p:nvSpPr>
        <p:spPr bwMode="auto">
          <a:xfrm>
            <a:off x="1273055" y="3460847"/>
            <a:ext cx="283322" cy="27507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rgbClr val="FF0000"/>
          </a:solidFill>
          <a:ln>
            <a:noFill/>
          </a:ln>
          <a:extLst/>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grpSp>
        <p:nvGrpSpPr>
          <p:cNvPr id="97" name="Group 96"/>
          <p:cNvGrpSpPr/>
          <p:nvPr/>
        </p:nvGrpSpPr>
        <p:grpSpPr>
          <a:xfrm>
            <a:off x="850656" y="4396383"/>
            <a:ext cx="487824" cy="487824"/>
            <a:chOff x="7867755" y="2258092"/>
            <a:chExt cx="612000" cy="612000"/>
          </a:xfrm>
        </p:grpSpPr>
        <p:sp>
          <p:nvSpPr>
            <p:cNvPr id="99" name="Oval 98"/>
            <p:cNvSpPr/>
            <p:nvPr/>
          </p:nvSpPr>
          <p:spPr bwMode="ltGray">
            <a:xfrm>
              <a:off x="7867755" y="2258092"/>
              <a:ext cx="612000" cy="612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0" name="Freeform 4843"/>
            <p:cNvSpPr>
              <a:spLocks noEditPoints="1"/>
            </p:cNvSpPr>
            <p:nvPr/>
          </p:nvSpPr>
          <p:spPr bwMode="auto">
            <a:xfrm>
              <a:off x="7922351" y="2329423"/>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rgbClr val="EB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grpSp>
      <p:grpSp>
        <p:nvGrpSpPr>
          <p:cNvPr id="101" name="Group 100"/>
          <p:cNvGrpSpPr/>
          <p:nvPr/>
        </p:nvGrpSpPr>
        <p:grpSpPr>
          <a:xfrm>
            <a:off x="1242244" y="5652839"/>
            <a:ext cx="345383" cy="345383"/>
            <a:chOff x="7867755" y="2258092"/>
            <a:chExt cx="612000" cy="612000"/>
          </a:xfrm>
        </p:grpSpPr>
        <p:sp>
          <p:nvSpPr>
            <p:cNvPr id="102" name="Oval 101"/>
            <p:cNvSpPr/>
            <p:nvPr/>
          </p:nvSpPr>
          <p:spPr bwMode="ltGray">
            <a:xfrm>
              <a:off x="7867755" y="2258092"/>
              <a:ext cx="612000" cy="612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3" name="Freeform 4843"/>
            <p:cNvSpPr>
              <a:spLocks noEditPoints="1"/>
            </p:cNvSpPr>
            <p:nvPr/>
          </p:nvSpPr>
          <p:spPr bwMode="auto">
            <a:xfrm>
              <a:off x="7922351" y="2329423"/>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grpSp>
      <p:grpSp>
        <p:nvGrpSpPr>
          <p:cNvPr id="104" name="Group 103"/>
          <p:cNvGrpSpPr/>
          <p:nvPr/>
        </p:nvGrpSpPr>
        <p:grpSpPr>
          <a:xfrm>
            <a:off x="5088511" y="3564606"/>
            <a:ext cx="496871" cy="496871"/>
            <a:chOff x="7867755" y="2258092"/>
            <a:chExt cx="612000" cy="612000"/>
          </a:xfrm>
        </p:grpSpPr>
        <p:sp>
          <p:nvSpPr>
            <p:cNvPr id="105" name="Oval 104"/>
            <p:cNvSpPr/>
            <p:nvPr/>
          </p:nvSpPr>
          <p:spPr bwMode="ltGray">
            <a:xfrm>
              <a:off x="7867755" y="2258092"/>
              <a:ext cx="612000" cy="612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6" name="Freeform 4843"/>
            <p:cNvSpPr>
              <a:spLocks noEditPoints="1"/>
            </p:cNvSpPr>
            <p:nvPr/>
          </p:nvSpPr>
          <p:spPr bwMode="auto">
            <a:xfrm>
              <a:off x="7922351" y="2329423"/>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grpSp>
      <p:grpSp>
        <p:nvGrpSpPr>
          <p:cNvPr id="107" name="Group 106"/>
          <p:cNvGrpSpPr/>
          <p:nvPr/>
        </p:nvGrpSpPr>
        <p:grpSpPr>
          <a:xfrm>
            <a:off x="4906360" y="4710956"/>
            <a:ext cx="345383" cy="345383"/>
            <a:chOff x="7867755" y="2258092"/>
            <a:chExt cx="612000" cy="612000"/>
          </a:xfrm>
        </p:grpSpPr>
        <p:sp>
          <p:nvSpPr>
            <p:cNvPr id="108" name="Oval 107"/>
            <p:cNvSpPr/>
            <p:nvPr/>
          </p:nvSpPr>
          <p:spPr bwMode="ltGray">
            <a:xfrm>
              <a:off x="7867755" y="2258092"/>
              <a:ext cx="612000" cy="612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9" name="Freeform 4843"/>
            <p:cNvSpPr>
              <a:spLocks noEditPoints="1"/>
            </p:cNvSpPr>
            <p:nvPr/>
          </p:nvSpPr>
          <p:spPr bwMode="auto">
            <a:xfrm>
              <a:off x="7922351" y="2329423"/>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solidFill>
                  <a:schemeClr val="bg1"/>
                </a:solidFill>
              </a:endParaRPr>
            </a:p>
          </p:txBody>
        </p:sp>
      </p:grpSp>
      <p:sp>
        <p:nvSpPr>
          <p:cNvPr id="110" name="TextBox 109"/>
          <p:cNvSpPr txBox="1"/>
          <p:nvPr/>
        </p:nvSpPr>
        <p:spPr>
          <a:xfrm>
            <a:off x="1783685" y="3252299"/>
            <a:ext cx="1356484" cy="648072"/>
          </a:xfrm>
          <a:prstGeom prst="rect">
            <a:avLst/>
          </a:prstGeom>
          <a:noFill/>
        </p:spPr>
        <p:txBody>
          <a:bodyPr wrap="square" lIns="0" tIns="0" rIns="0" bIns="0" rtlCol="0">
            <a:noAutofit/>
          </a:bodyPr>
          <a:lstStyle/>
          <a:p>
            <a:pPr>
              <a:spcAft>
                <a:spcPts val="900"/>
              </a:spcAft>
            </a:pPr>
            <a:r>
              <a:rPr lang="en-GB" sz="3600" b="1" dirty="0" smtClean="0">
                <a:solidFill>
                  <a:schemeClr val="bg1"/>
                </a:solidFill>
                <a:latin typeface="Georgia" pitchFamily="18" charset="0"/>
              </a:rPr>
              <a:t>134</a:t>
            </a:r>
          </a:p>
        </p:txBody>
      </p:sp>
      <p:sp>
        <p:nvSpPr>
          <p:cNvPr id="111" name="TextBox 110"/>
          <p:cNvSpPr txBox="1"/>
          <p:nvPr/>
        </p:nvSpPr>
        <p:spPr>
          <a:xfrm>
            <a:off x="1783685" y="3852639"/>
            <a:ext cx="1356484" cy="288032"/>
          </a:xfrm>
          <a:prstGeom prst="rect">
            <a:avLst/>
          </a:prstGeom>
          <a:noFill/>
        </p:spPr>
        <p:txBody>
          <a:bodyPr wrap="square" lIns="0" tIns="0" rIns="0" bIns="0" rtlCol="0">
            <a:noAutofit/>
          </a:bodyPr>
          <a:lstStyle/>
          <a:p>
            <a:pPr>
              <a:spcAft>
                <a:spcPts val="900"/>
              </a:spcAft>
            </a:pPr>
            <a:r>
              <a:rPr lang="en-GB" sz="1600" dirty="0" smtClean="0">
                <a:solidFill>
                  <a:schemeClr val="bg1"/>
                </a:solidFill>
                <a:latin typeface="Georgia" pitchFamily="18" charset="0"/>
              </a:rPr>
              <a:t>Team name</a:t>
            </a:r>
          </a:p>
        </p:txBody>
      </p:sp>
      <p:sp>
        <p:nvSpPr>
          <p:cNvPr id="112" name="TextBox 111"/>
          <p:cNvSpPr txBox="1"/>
          <p:nvPr/>
        </p:nvSpPr>
        <p:spPr>
          <a:xfrm>
            <a:off x="1530276" y="4284687"/>
            <a:ext cx="1356484" cy="288032"/>
          </a:xfrm>
          <a:prstGeom prst="rect">
            <a:avLst/>
          </a:prstGeom>
          <a:noFill/>
        </p:spPr>
        <p:txBody>
          <a:bodyPr wrap="square" lIns="0" tIns="0" rIns="0" bIns="0" rtlCol="0">
            <a:noAutofit/>
          </a:bodyPr>
          <a:lstStyle/>
          <a:p>
            <a:pPr>
              <a:spcAft>
                <a:spcPts val="900"/>
              </a:spcAft>
            </a:pPr>
            <a:r>
              <a:rPr lang="en-GB" sz="4000" b="1" dirty="0" smtClean="0">
                <a:solidFill>
                  <a:schemeClr val="bg1"/>
                </a:solidFill>
                <a:latin typeface="Georgia" pitchFamily="18" charset="0"/>
              </a:rPr>
              <a:t>229</a:t>
            </a:r>
          </a:p>
        </p:txBody>
      </p:sp>
      <p:sp>
        <p:nvSpPr>
          <p:cNvPr id="113" name="TextBox 112"/>
          <p:cNvSpPr txBox="1"/>
          <p:nvPr/>
        </p:nvSpPr>
        <p:spPr>
          <a:xfrm>
            <a:off x="1541944" y="4911542"/>
            <a:ext cx="1356484" cy="288032"/>
          </a:xfrm>
          <a:prstGeom prst="rect">
            <a:avLst/>
          </a:prstGeom>
          <a:noFill/>
        </p:spPr>
        <p:txBody>
          <a:bodyPr wrap="square" lIns="0" tIns="0" rIns="0" bIns="0" rtlCol="0">
            <a:noAutofit/>
          </a:bodyPr>
          <a:lstStyle/>
          <a:p>
            <a:pPr>
              <a:spcAft>
                <a:spcPts val="900"/>
              </a:spcAft>
            </a:pPr>
            <a:r>
              <a:rPr lang="en-GB" sz="1800" dirty="0" smtClean="0">
                <a:solidFill>
                  <a:schemeClr val="bg1"/>
                </a:solidFill>
                <a:latin typeface="Georgia" pitchFamily="18" charset="0"/>
              </a:rPr>
              <a:t>Team name</a:t>
            </a:r>
          </a:p>
        </p:txBody>
      </p:sp>
      <p:sp>
        <p:nvSpPr>
          <p:cNvPr id="114" name="TextBox 113"/>
          <p:cNvSpPr txBox="1"/>
          <p:nvPr/>
        </p:nvSpPr>
        <p:spPr>
          <a:xfrm>
            <a:off x="1829976" y="5508823"/>
            <a:ext cx="1140460" cy="288032"/>
          </a:xfrm>
          <a:prstGeom prst="rect">
            <a:avLst/>
          </a:prstGeom>
          <a:noFill/>
        </p:spPr>
        <p:txBody>
          <a:bodyPr wrap="square" lIns="0" tIns="0" rIns="0" bIns="0" rtlCol="0">
            <a:noAutofit/>
          </a:bodyPr>
          <a:lstStyle/>
          <a:p>
            <a:pPr>
              <a:spcAft>
                <a:spcPts val="900"/>
              </a:spcAft>
            </a:pPr>
            <a:r>
              <a:rPr lang="en-GB" sz="2800" b="1" dirty="0" smtClean="0">
                <a:solidFill>
                  <a:schemeClr val="bg1"/>
                </a:solidFill>
                <a:latin typeface="Georgia" pitchFamily="18" charset="0"/>
              </a:rPr>
              <a:t>64</a:t>
            </a:r>
          </a:p>
        </p:txBody>
      </p:sp>
      <p:sp>
        <p:nvSpPr>
          <p:cNvPr id="115" name="TextBox 114"/>
          <p:cNvSpPr txBox="1"/>
          <p:nvPr/>
        </p:nvSpPr>
        <p:spPr>
          <a:xfrm>
            <a:off x="1829976" y="6012879"/>
            <a:ext cx="1356484" cy="288032"/>
          </a:xfrm>
          <a:prstGeom prst="rect">
            <a:avLst/>
          </a:prstGeom>
          <a:noFill/>
        </p:spPr>
        <p:txBody>
          <a:bodyPr wrap="square" lIns="0" tIns="0" rIns="0" bIns="0" rtlCol="0">
            <a:noAutofit/>
          </a:bodyPr>
          <a:lstStyle/>
          <a:p>
            <a:pPr>
              <a:spcAft>
                <a:spcPts val="900"/>
              </a:spcAft>
            </a:pPr>
            <a:r>
              <a:rPr lang="en-GB" sz="1400" dirty="0" smtClean="0">
                <a:solidFill>
                  <a:schemeClr val="bg1"/>
                </a:solidFill>
                <a:latin typeface="Georgia" pitchFamily="18" charset="0"/>
              </a:rPr>
              <a:t>Team name</a:t>
            </a:r>
          </a:p>
        </p:txBody>
      </p:sp>
      <p:sp>
        <p:nvSpPr>
          <p:cNvPr id="116" name="TextBox 115"/>
          <p:cNvSpPr txBox="1"/>
          <p:nvPr/>
        </p:nvSpPr>
        <p:spPr>
          <a:xfrm>
            <a:off x="7572177" y="2940811"/>
            <a:ext cx="391087" cy="288032"/>
          </a:xfrm>
          <a:prstGeom prst="rect">
            <a:avLst/>
          </a:prstGeom>
          <a:noFill/>
        </p:spPr>
        <p:txBody>
          <a:bodyPr wrap="square" lIns="0" tIns="0" rIns="0" bIns="0" rtlCol="0">
            <a:noAutofit/>
          </a:bodyPr>
          <a:lstStyle/>
          <a:p>
            <a:pPr algn="ctr">
              <a:spcAft>
                <a:spcPts val="900"/>
              </a:spcAft>
            </a:pPr>
            <a:r>
              <a:rPr lang="en-GB" sz="1800" dirty="0" smtClean="0">
                <a:solidFill>
                  <a:schemeClr val="bg1"/>
                </a:solidFill>
                <a:latin typeface="Georgia" pitchFamily="18" charset="0"/>
              </a:rPr>
              <a:t>45</a:t>
            </a:r>
          </a:p>
        </p:txBody>
      </p:sp>
      <p:sp>
        <p:nvSpPr>
          <p:cNvPr id="117" name="TextBox 116"/>
          <p:cNvSpPr txBox="1"/>
          <p:nvPr/>
        </p:nvSpPr>
        <p:spPr>
          <a:xfrm>
            <a:off x="5130676" y="4069483"/>
            <a:ext cx="391087" cy="288032"/>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24</a:t>
            </a:r>
          </a:p>
        </p:txBody>
      </p:sp>
      <p:sp>
        <p:nvSpPr>
          <p:cNvPr id="118" name="TextBox 117"/>
          <p:cNvSpPr txBox="1"/>
          <p:nvPr/>
        </p:nvSpPr>
        <p:spPr>
          <a:xfrm>
            <a:off x="4883288" y="5087301"/>
            <a:ext cx="391087" cy="288032"/>
          </a:xfrm>
          <a:prstGeom prst="rect">
            <a:avLst/>
          </a:prstGeom>
          <a:noFill/>
        </p:spPr>
        <p:txBody>
          <a:bodyPr wrap="square" lIns="0" tIns="0" rIns="0" bIns="0" rtlCol="0">
            <a:noAutofit/>
          </a:bodyPr>
          <a:lstStyle/>
          <a:p>
            <a:pPr algn="ctr">
              <a:spcAft>
                <a:spcPts val="900"/>
              </a:spcAft>
            </a:pPr>
            <a:r>
              <a:rPr lang="en-GB" sz="1400" dirty="0" smtClean="0">
                <a:solidFill>
                  <a:schemeClr val="bg1"/>
                </a:solidFill>
                <a:latin typeface="Georgia" pitchFamily="18" charset="0"/>
              </a:rPr>
              <a:t>3</a:t>
            </a:r>
          </a:p>
        </p:txBody>
      </p:sp>
      <p:sp>
        <p:nvSpPr>
          <p:cNvPr id="119" name="TextBox 118"/>
          <p:cNvSpPr txBox="1"/>
          <p:nvPr/>
        </p:nvSpPr>
        <p:spPr>
          <a:xfrm>
            <a:off x="906296" y="4901211"/>
            <a:ext cx="391087" cy="288032"/>
          </a:xfrm>
          <a:prstGeom prst="rect">
            <a:avLst/>
          </a:prstGeom>
          <a:noFill/>
        </p:spPr>
        <p:txBody>
          <a:bodyPr wrap="square" lIns="0" tIns="0" rIns="0" bIns="0" rtlCol="0">
            <a:noAutofit/>
          </a:bodyPr>
          <a:lstStyle/>
          <a:p>
            <a:pPr algn="ctr">
              <a:spcAft>
                <a:spcPts val="900"/>
              </a:spcAft>
            </a:pPr>
            <a:r>
              <a:rPr lang="en-GB" sz="1800" dirty="0" smtClean="0">
                <a:solidFill>
                  <a:schemeClr val="bg1"/>
                </a:solidFill>
                <a:latin typeface="Georgia" pitchFamily="18" charset="0"/>
              </a:rPr>
              <a:t>2</a:t>
            </a:r>
          </a:p>
        </p:txBody>
      </p:sp>
      <p:sp>
        <p:nvSpPr>
          <p:cNvPr id="120" name="TextBox 119"/>
          <p:cNvSpPr txBox="1"/>
          <p:nvPr/>
        </p:nvSpPr>
        <p:spPr>
          <a:xfrm>
            <a:off x="1226598" y="3815742"/>
            <a:ext cx="391087" cy="288032"/>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7</a:t>
            </a:r>
          </a:p>
        </p:txBody>
      </p:sp>
      <p:sp>
        <p:nvSpPr>
          <p:cNvPr id="121" name="TextBox 120"/>
          <p:cNvSpPr txBox="1"/>
          <p:nvPr/>
        </p:nvSpPr>
        <p:spPr>
          <a:xfrm>
            <a:off x="1209876" y="5980511"/>
            <a:ext cx="391087" cy="288032"/>
          </a:xfrm>
          <a:prstGeom prst="rect">
            <a:avLst/>
          </a:prstGeom>
          <a:noFill/>
        </p:spPr>
        <p:txBody>
          <a:bodyPr wrap="square" lIns="0" tIns="0" rIns="0" bIns="0" rtlCol="0">
            <a:noAutofit/>
          </a:bodyPr>
          <a:lstStyle/>
          <a:p>
            <a:pPr algn="ctr">
              <a:spcAft>
                <a:spcPts val="900"/>
              </a:spcAft>
            </a:pPr>
            <a:r>
              <a:rPr lang="en-GB" sz="1400" dirty="0" smtClean="0">
                <a:solidFill>
                  <a:schemeClr val="bg1"/>
                </a:solidFill>
                <a:latin typeface="Georgia" pitchFamily="18" charset="0"/>
              </a:rPr>
              <a:t>2</a:t>
            </a:r>
          </a:p>
        </p:txBody>
      </p:sp>
    </p:spTree>
    <p:custDataLst>
      <p:tags r:id="rId1"/>
    </p:custDataLst>
    <p:extLst>
      <p:ext uri="{BB962C8B-B14F-4D97-AF65-F5344CB8AC3E}">
        <p14:creationId xmlns:p14="http://schemas.microsoft.com/office/powerpoint/2010/main" val="4196442994"/>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 name="Freeform 9"/>
          <p:cNvSpPr>
            <a:spLocks/>
          </p:cNvSpPr>
          <p:nvPr/>
        </p:nvSpPr>
        <p:spPr bwMode="auto">
          <a:xfrm>
            <a:off x="6493981" y="4061075"/>
            <a:ext cx="469581" cy="468990"/>
          </a:xfrm>
          <a:custGeom>
            <a:avLst/>
            <a:gdLst>
              <a:gd name="T0" fmla="*/ 615 w 220"/>
              <a:gd name="T1" fmla="*/ 615 h 220"/>
              <a:gd name="T2" fmla="*/ 615 w 220"/>
              <a:gd name="T3" fmla="*/ 0 h 220"/>
              <a:gd name="T4" fmla="*/ 0 w 220"/>
              <a:gd name="T5" fmla="*/ 615 h 220"/>
              <a:gd name="T6" fmla="*/ 615 w 220"/>
              <a:gd name="T7" fmla="*/ 1229 h 220"/>
              <a:gd name="T8" fmla="*/ 1229 w 220"/>
              <a:gd name="T9" fmla="*/ 615 h 220"/>
              <a:gd name="T10" fmla="*/ 615 w 220"/>
              <a:gd name="T11" fmla="*/ 615 h 220"/>
              <a:gd name="T12" fmla="*/ 0 60000 65536"/>
              <a:gd name="T13" fmla="*/ 0 60000 65536"/>
              <a:gd name="T14" fmla="*/ 0 60000 65536"/>
              <a:gd name="T15" fmla="*/ 0 60000 65536"/>
              <a:gd name="T16" fmla="*/ 0 60000 65536"/>
              <a:gd name="T17" fmla="*/ 0 60000 65536"/>
              <a:gd name="T18" fmla="*/ 0 w 220"/>
              <a:gd name="T19" fmla="*/ 0 h 220"/>
              <a:gd name="T20" fmla="*/ 220 w 220"/>
              <a:gd name="T21" fmla="*/ 220 h 220"/>
            </a:gdLst>
            <a:ahLst/>
            <a:cxnLst>
              <a:cxn ang="T12">
                <a:pos x="T0" y="T1"/>
              </a:cxn>
              <a:cxn ang="T13">
                <a:pos x="T2" y="T3"/>
              </a:cxn>
              <a:cxn ang="T14">
                <a:pos x="T4" y="T5"/>
              </a:cxn>
              <a:cxn ang="T15">
                <a:pos x="T6" y="T7"/>
              </a:cxn>
              <a:cxn ang="T16">
                <a:pos x="T8" y="T9"/>
              </a:cxn>
              <a:cxn ang="T17">
                <a:pos x="T10" y="T11"/>
              </a:cxn>
            </a:cxnLst>
            <a:rect l="T18" t="T19" r="T20" b="T21"/>
            <a:pathLst>
              <a:path w="220" h="220">
                <a:moveTo>
                  <a:pt x="110" y="110"/>
                </a:moveTo>
                <a:cubicBezTo>
                  <a:pt x="110" y="0"/>
                  <a:pt x="110" y="0"/>
                  <a:pt x="110" y="0"/>
                </a:cubicBezTo>
                <a:cubicBezTo>
                  <a:pt x="49" y="0"/>
                  <a:pt x="0" y="50"/>
                  <a:pt x="0" y="110"/>
                </a:cubicBezTo>
                <a:cubicBezTo>
                  <a:pt x="0" y="171"/>
                  <a:pt x="49" y="220"/>
                  <a:pt x="110" y="220"/>
                </a:cubicBezTo>
                <a:cubicBezTo>
                  <a:pt x="171" y="220"/>
                  <a:pt x="220" y="171"/>
                  <a:pt x="220" y="110"/>
                </a:cubicBezTo>
                <a:lnTo>
                  <a:pt x="110" y="110"/>
                </a:lnTo>
                <a:close/>
              </a:path>
            </a:pathLst>
          </a:custGeom>
          <a:solidFill>
            <a:srgbClr val="006A51"/>
          </a:solidFill>
          <a:ln w="7938" cap="flat">
            <a:solidFill>
              <a:srgbClr val="006A51"/>
            </a:solidFill>
            <a:prstDash val="solid"/>
            <a:miter lim="800000"/>
            <a:headEnd/>
            <a:tailEnd/>
          </a:ln>
        </p:spPr>
        <p:txBody>
          <a:bodyPr anchor="ctr"/>
          <a:lstStyle/>
          <a:p>
            <a:pPr algn="ctr"/>
            <a:endParaRPr lang="en-GB">
              <a:solidFill>
                <a:schemeClr val="bg2"/>
              </a:solidFill>
              <a:latin typeface="+mj-lt"/>
            </a:endParaRPr>
          </a:p>
        </p:txBody>
      </p:sp>
      <p:sp>
        <p:nvSpPr>
          <p:cNvPr id="127" name="Freeform 10"/>
          <p:cNvSpPr>
            <a:spLocks/>
          </p:cNvSpPr>
          <p:nvPr/>
        </p:nvSpPr>
        <p:spPr bwMode="auto">
          <a:xfrm>
            <a:off x="6728771" y="4061075"/>
            <a:ext cx="234791" cy="234495"/>
          </a:xfrm>
          <a:custGeom>
            <a:avLst/>
            <a:gdLst>
              <a:gd name="T0" fmla="*/ 0 w 110"/>
              <a:gd name="T1" fmla="*/ 0 h 110"/>
              <a:gd name="T2" fmla="*/ 0 w 110"/>
              <a:gd name="T3" fmla="*/ 615 h 110"/>
              <a:gd name="T4" fmla="*/ 615 w 110"/>
              <a:gd name="T5" fmla="*/ 615 h 110"/>
              <a:gd name="T6" fmla="*/ 0 w 110"/>
              <a:gd name="T7" fmla="*/ 0 h 110"/>
              <a:gd name="T8" fmla="*/ 0 60000 65536"/>
              <a:gd name="T9" fmla="*/ 0 60000 65536"/>
              <a:gd name="T10" fmla="*/ 0 60000 65536"/>
              <a:gd name="T11" fmla="*/ 0 60000 65536"/>
              <a:gd name="T12" fmla="*/ 0 w 110"/>
              <a:gd name="T13" fmla="*/ 0 h 110"/>
              <a:gd name="T14" fmla="*/ 110 w 110"/>
              <a:gd name="T15" fmla="*/ 110 h 110"/>
            </a:gdLst>
            <a:ahLst/>
            <a:cxnLst>
              <a:cxn ang="T8">
                <a:pos x="T0" y="T1"/>
              </a:cxn>
              <a:cxn ang="T9">
                <a:pos x="T2" y="T3"/>
              </a:cxn>
              <a:cxn ang="T10">
                <a:pos x="T4" y="T5"/>
              </a:cxn>
              <a:cxn ang="T11">
                <a:pos x="T6" y="T7"/>
              </a:cxn>
            </a:cxnLst>
            <a:rect l="T12" t="T13" r="T14" b="T15"/>
            <a:pathLst>
              <a:path w="110" h="110">
                <a:moveTo>
                  <a:pt x="0" y="0"/>
                </a:moveTo>
                <a:cubicBezTo>
                  <a:pt x="0" y="110"/>
                  <a:pt x="0" y="110"/>
                  <a:pt x="0" y="110"/>
                </a:cubicBezTo>
                <a:cubicBezTo>
                  <a:pt x="110" y="110"/>
                  <a:pt x="110" y="110"/>
                  <a:pt x="110" y="110"/>
                </a:cubicBezTo>
                <a:cubicBezTo>
                  <a:pt x="110" y="50"/>
                  <a:pt x="61" y="0"/>
                  <a:pt x="0" y="0"/>
                </a:cubicBezTo>
                <a:close/>
              </a:path>
            </a:pathLst>
          </a:custGeom>
          <a:solidFill>
            <a:schemeClr val="bg2"/>
          </a:solidFill>
          <a:ln w="7938" cap="flat">
            <a:solidFill>
              <a:srgbClr val="006A51"/>
            </a:solidFill>
            <a:prstDash val="solid"/>
            <a:miter lim="800000"/>
            <a:headEnd/>
            <a:tailEnd/>
          </a:ln>
        </p:spPr>
        <p:txBody>
          <a:bodyPr anchor="ctr"/>
          <a:lstStyle/>
          <a:p>
            <a:pPr algn="ctr"/>
            <a:endParaRPr lang="en-GB">
              <a:solidFill>
                <a:schemeClr val="bg2"/>
              </a:solidFill>
              <a:latin typeface="+mj-lt"/>
            </a:endParaRPr>
          </a:p>
        </p:txBody>
      </p:sp>
      <p:sp>
        <p:nvSpPr>
          <p:cNvPr id="124" name="Freeform 12"/>
          <p:cNvSpPr>
            <a:spLocks/>
          </p:cNvSpPr>
          <p:nvPr/>
        </p:nvSpPr>
        <p:spPr bwMode="auto">
          <a:xfrm>
            <a:off x="8077666" y="4061075"/>
            <a:ext cx="234338" cy="468990"/>
          </a:xfrm>
          <a:custGeom>
            <a:avLst/>
            <a:gdLst>
              <a:gd name="T0" fmla="*/ 610 w 110"/>
              <a:gd name="T1" fmla="*/ 615 h 220"/>
              <a:gd name="T2" fmla="*/ 610 w 110"/>
              <a:gd name="T3" fmla="*/ 0 h 220"/>
              <a:gd name="T4" fmla="*/ 0 w 110"/>
              <a:gd name="T5" fmla="*/ 615 h 220"/>
              <a:gd name="T6" fmla="*/ 610 w 110"/>
              <a:gd name="T7" fmla="*/ 1229 h 220"/>
              <a:gd name="T8" fmla="*/ 610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0"/>
                  <a:pt x="110" y="0"/>
                  <a:pt x="110" y="0"/>
                </a:cubicBezTo>
                <a:cubicBezTo>
                  <a:pt x="49" y="0"/>
                  <a:pt x="0" y="50"/>
                  <a:pt x="0" y="110"/>
                </a:cubicBezTo>
                <a:cubicBezTo>
                  <a:pt x="0" y="171"/>
                  <a:pt x="49" y="220"/>
                  <a:pt x="110" y="220"/>
                </a:cubicBezTo>
                <a:lnTo>
                  <a:pt x="110" y="110"/>
                </a:lnTo>
                <a:close/>
              </a:path>
            </a:pathLst>
          </a:custGeom>
          <a:solidFill>
            <a:schemeClr val="bg2"/>
          </a:solidFill>
          <a:ln w="7938" cap="flat">
            <a:solidFill>
              <a:srgbClr val="006A51"/>
            </a:solidFill>
            <a:prstDash val="solid"/>
            <a:miter lim="800000"/>
            <a:headEnd/>
            <a:tailEnd/>
          </a:ln>
        </p:spPr>
        <p:txBody>
          <a:bodyPr anchor="ctr"/>
          <a:lstStyle/>
          <a:p>
            <a:pPr algn="ctr"/>
            <a:endParaRPr lang="en-GB">
              <a:solidFill>
                <a:schemeClr val="bg2"/>
              </a:solidFill>
              <a:latin typeface="+mj-lt"/>
            </a:endParaRPr>
          </a:p>
        </p:txBody>
      </p:sp>
      <p:sp>
        <p:nvSpPr>
          <p:cNvPr id="125" name="Freeform 13"/>
          <p:cNvSpPr>
            <a:spLocks/>
          </p:cNvSpPr>
          <p:nvPr/>
        </p:nvSpPr>
        <p:spPr bwMode="auto">
          <a:xfrm>
            <a:off x="8312004" y="4061075"/>
            <a:ext cx="235243" cy="468990"/>
          </a:xfrm>
          <a:custGeom>
            <a:avLst/>
            <a:gdLst>
              <a:gd name="T0" fmla="*/ 615 w 110"/>
              <a:gd name="T1" fmla="*/ 615 h 220"/>
              <a:gd name="T2" fmla="*/ 0 w 110"/>
              <a:gd name="T3" fmla="*/ 0 h 220"/>
              <a:gd name="T4" fmla="*/ 0 w 110"/>
              <a:gd name="T5" fmla="*/ 615 h 220"/>
              <a:gd name="T6" fmla="*/ 0 w 110"/>
              <a:gd name="T7" fmla="*/ 1229 h 220"/>
              <a:gd name="T8" fmla="*/ 615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50"/>
                  <a:pt x="61" y="0"/>
                  <a:pt x="0" y="0"/>
                </a:cubicBezTo>
                <a:cubicBezTo>
                  <a:pt x="0" y="110"/>
                  <a:pt x="0" y="110"/>
                  <a:pt x="0" y="110"/>
                </a:cubicBezTo>
                <a:cubicBezTo>
                  <a:pt x="0" y="220"/>
                  <a:pt x="0" y="220"/>
                  <a:pt x="0" y="220"/>
                </a:cubicBezTo>
                <a:cubicBezTo>
                  <a:pt x="61" y="220"/>
                  <a:pt x="110" y="171"/>
                  <a:pt x="110" y="110"/>
                </a:cubicBezTo>
                <a:close/>
              </a:path>
            </a:pathLst>
          </a:custGeom>
          <a:solidFill>
            <a:srgbClr val="006A51"/>
          </a:solidFill>
          <a:ln w="7938" cap="flat">
            <a:solidFill>
              <a:srgbClr val="006A51"/>
            </a:solidFill>
            <a:prstDash val="solid"/>
            <a:miter lim="800000"/>
            <a:headEnd/>
            <a:tailEnd/>
          </a:ln>
        </p:spPr>
        <p:txBody>
          <a:bodyPr anchor="ctr"/>
          <a:lstStyle/>
          <a:p>
            <a:pPr algn="ctr"/>
            <a:endParaRPr lang="en-GB">
              <a:solidFill>
                <a:srgbClr val="006A51"/>
              </a:solidFill>
              <a:latin typeface="+mj-lt"/>
            </a:endParaRPr>
          </a:p>
        </p:txBody>
      </p:sp>
      <p:sp>
        <p:nvSpPr>
          <p:cNvPr id="116" name="Oval 14"/>
          <p:cNvSpPr>
            <a:spLocks noChangeArrowheads="1"/>
          </p:cNvSpPr>
          <p:nvPr/>
        </p:nvSpPr>
        <p:spPr bwMode="auto">
          <a:xfrm>
            <a:off x="5706742" y="4061075"/>
            <a:ext cx="469581" cy="468990"/>
          </a:xfrm>
          <a:prstGeom prst="ellipse">
            <a:avLst/>
          </a:prstGeom>
          <a:solidFill>
            <a:srgbClr val="006A51"/>
          </a:solidFill>
          <a:ln w="7938">
            <a:solidFill>
              <a:srgbClr val="006A51"/>
            </a:solidFill>
            <a:miter lim="800000"/>
            <a:headEnd/>
            <a:tailEnd/>
          </a:ln>
        </p:spPr>
        <p:txBody>
          <a:bodyPr anchor="ctr"/>
          <a:lstStyle/>
          <a:p>
            <a:pPr algn="ctr"/>
            <a:r>
              <a:rPr lang="en-US" smtClean="0">
                <a:solidFill>
                  <a:schemeClr val="bg2"/>
                </a:solidFill>
                <a:latin typeface="+mj-lt"/>
              </a:rPr>
              <a:t>G</a:t>
            </a:r>
            <a:endParaRPr lang="en-US">
              <a:solidFill>
                <a:schemeClr val="bg2"/>
              </a:solidFill>
              <a:latin typeface="+mj-lt"/>
            </a:endParaRPr>
          </a:p>
        </p:txBody>
      </p:sp>
      <p:sp>
        <p:nvSpPr>
          <p:cNvPr id="122" name="Freeform 16"/>
          <p:cNvSpPr>
            <a:spLocks/>
          </p:cNvSpPr>
          <p:nvPr/>
        </p:nvSpPr>
        <p:spPr bwMode="auto">
          <a:xfrm rot="10800000">
            <a:off x="7521066" y="4061075"/>
            <a:ext cx="234338" cy="468990"/>
          </a:xfrm>
          <a:custGeom>
            <a:avLst/>
            <a:gdLst>
              <a:gd name="T0" fmla="*/ 610 w 110"/>
              <a:gd name="T1" fmla="*/ 615 h 220"/>
              <a:gd name="T2" fmla="*/ 610 w 110"/>
              <a:gd name="T3" fmla="*/ 0 h 220"/>
              <a:gd name="T4" fmla="*/ 0 w 110"/>
              <a:gd name="T5" fmla="*/ 615 h 220"/>
              <a:gd name="T6" fmla="*/ 610 w 110"/>
              <a:gd name="T7" fmla="*/ 1229 h 220"/>
              <a:gd name="T8" fmla="*/ 610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0"/>
                  <a:pt x="110" y="0"/>
                  <a:pt x="110" y="0"/>
                </a:cubicBezTo>
                <a:cubicBezTo>
                  <a:pt x="49" y="0"/>
                  <a:pt x="0" y="50"/>
                  <a:pt x="0" y="110"/>
                </a:cubicBezTo>
                <a:cubicBezTo>
                  <a:pt x="0" y="171"/>
                  <a:pt x="49" y="220"/>
                  <a:pt x="110" y="220"/>
                </a:cubicBezTo>
                <a:lnTo>
                  <a:pt x="110" y="110"/>
                </a:lnTo>
                <a:close/>
              </a:path>
            </a:pathLst>
          </a:custGeom>
          <a:solidFill>
            <a:schemeClr val="bg2"/>
          </a:solidFill>
          <a:ln w="7938" cap="flat">
            <a:solidFill>
              <a:srgbClr val="006A51"/>
            </a:solidFill>
            <a:prstDash val="solid"/>
            <a:miter lim="800000"/>
            <a:headEnd/>
            <a:tailEnd/>
          </a:ln>
        </p:spPr>
        <p:txBody>
          <a:bodyPr anchor="ctr"/>
          <a:lstStyle/>
          <a:p>
            <a:pPr algn="ctr"/>
            <a:endParaRPr lang="en-GB">
              <a:solidFill>
                <a:schemeClr val="bg2"/>
              </a:solidFill>
              <a:latin typeface="+mj-lt"/>
            </a:endParaRPr>
          </a:p>
        </p:txBody>
      </p:sp>
      <p:sp>
        <p:nvSpPr>
          <p:cNvPr id="123" name="Freeform 17"/>
          <p:cNvSpPr>
            <a:spLocks/>
          </p:cNvSpPr>
          <p:nvPr/>
        </p:nvSpPr>
        <p:spPr bwMode="auto">
          <a:xfrm rot="10800000">
            <a:off x="7285823" y="4061075"/>
            <a:ext cx="235243" cy="468990"/>
          </a:xfrm>
          <a:custGeom>
            <a:avLst/>
            <a:gdLst>
              <a:gd name="T0" fmla="*/ 615 w 110"/>
              <a:gd name="T1" fmla="*/ 615 h 220"/>
              <a:gd name="T2" fmla="*/ 0 w 110"/>
              <a:gd name="T3" fmla="*/ 0 h 220"/>
              <a:gd name="T4" fmla="*/ 0 w 110"/>
              <a:gd name="T5" fmla="*/ 615 h 220"/>
              <a:gd name="T6" fmla="*/ 0 w 110"/>
              <a:gd name="T7" fmla="*/ 1229 h 220"/>
              <a:gd name="T8" fmla="*/ 615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50"/>
                  <a:pt x="61" y="0"/>
                  <a:pt x="0" y="0"/>
                </a:cubicBezTo>
                <a:cubicBezTo>
                  <a:pt x="0" y="110"/>
                  <a:pt x="0" y="110"/>
                  <a:pt x="0" y="110"/>
                </a:cubicBezTo>
                <a:cubicBezTo>
                  <a:pt x="0" y="220"/>
                  <a:pt x="0" y="220"/>
                  <a:pt x="0" y="220"/>
                </a:cubicBezTo>
                <a:cubicBezTo>
                  <a:pt x="61" y="220"/>
                  <a:pt x="110" y="171"/>
                  <a:pt x="110" y="110"/>
                </a:cubicBezTo>
                <a:close/>
              </a:path>
            </a:pathLst>
          </a:custGeom>
          <a:solidFill>
            <a:srgbClr val="006A51"/>
          </a:solidFill>
          <a:ln w="7938" cap="flat">
            <a:solidFill>
              <a:srgbClr val="006A51"/>
            </a:solidFill>
            <a:prstDash val="solid"/>
            <a:miter lim="800000"/>
            <a:headEnd/>
            <a:tailEnd/>
          </a:ln>
        </p:spPr>
        <p:txBody>
          <a:bodyPr anchor="ctr"/>
          <a:lstStyle/>
          <a:p>
            <a:pPr algn="ctr"/>
            <a:endParaRPr lang="en-GB">
              <a:solidFill>
                <a:schemeClr val="bg2"/>
              </a:solidFill>
              <a:latin typeface="+mj-lt"/>
            </a:endParaRPr>
          </a:p>
        </p:txBody>
      </p:sp>
      <p:grpSp>
        <p:nvGrpSpPr>
          <p:cNvPr id="22" name="Group 18"/>
          <p:cNvGrpSpPr>
            <a:grpSpLocks/>
          </p:cNvGrpSpPr>
          <p:nvPr/>
        </p:nvGrpSpPr>
        <p:grpSpPr bwMode="auto">
          <a:xfrm rot="10800000">
            <a:off x="8869508" y="4061075"/>
            <a:ext cx="469581" cy="468990"/>
            <a:chOff x="916" y="2160"/>
            <a:chExt cx="520" cy="520"/>
          </a:xfrm>
          <a:solidFill>
            <a:srgbClr val="30BE30"/>
          </a:solidFill>
        </p:grpSpPr>
        <p:sp>
          <p:nvSpPr>
            <p:cNvPr id="120" name="Freeform 19"/>
            <p:cNvSpPr>
              <a:spLocks/>
            </p:cNvSpPr>
            <p:nvPr/>
          </p:nvSpPr>
          <p:spPr bwMode="auto">
            <a:xfrm>
              <a:off x="916" y="2160"/>
              <a:ext cx="520" cy="520"/>
            </a:xfrm>
            <a:custGeom>
              <a:avLst/>
              <a:gdLst>
                <a:gd name="T0" fmla="*/ 615 w 220"/>
                <a:gd name="T1" fmla="*/ 615 h 220"/>
                <a:gd name="T2" fmla="*/ 615 w 220"/>
                <a:gd name="T3" fmla="*/ 0 h 220"/>
                <a:gd name="T4" fmla="*/ 0 w 220"/>
                <a:gd name="T5" fmla="*/ 615 h 220"/>
                <a:gd name="T6" fmla="*/ 615 w 220"/>
                <a:gd name="T7" fmla="*/ 1229 h 220"/>
                <a:gd name="T8" fmla="*/ 1229 w 220"/>
                <a:gd name="T9" fmla="*/ 615 h 220"/>
                <a:gd name="T10" fmla="*/ 615 w 220"/>
                <a:gd name="T11" fmla="*/ 615 h 220"/>
                <a:gd name="T12" fmla="*/ 0 60000 65536"/>
                <a:gd name="T13" fmla="*/ 0 60000 65536"/>
                <a:gd name="T14" fmla="*/ 0 60000 65536"/>
                <a:gd name="T15" fmla="*/ 0 60000 65536"/>
                <a:gd name="T16" fmla="*/ 0 60000 65536"/>
                <a:gd name="T17" fmla="*/ 0 60000 65536"/>
                <a:gd name="T18" fmla="*/ 0 w 220"/>
                <a:gd name="T19" fmla="*/ 0 h 220"/>
                <a:gd name="T20" fmla="*/ 220 w 220"/>
                <a:gd name="T21" fmla="*/ 220 h 220"/>
              </a:gdLst>
              <a:ahLst/>
              <a:cxnLst>
                <a:cxn ang="T12">
                  <a:pos x="T0" y="T1"/>
                </a:cxn>
                <a:cxn ang="T13">
                  <a:pos x="T2" y="T3"/>
                </a:cxn>
                <a:cxn ang="T14">
                  <a:pos x="T4" y="T5"/>
                </a:cxn>
                <a:cxn ang="T15">
                  <a:pos x="T6" y="T7"/>
                </a:cxn>
                <a:cxn ang="T16">
                  <a:pos x="T8" y="T9"/>
                </a:cxn>
                <a:cxn ang="T17">
                  <a:pos x="T10" y="T11"/>
                </a:cxn>
              </a:cxnLst>
              <a:rect l="T18" t="T19" r="T20" b="T21"/>
              <a:pathLst>
                <a:path w="220" h="220">
                  <a:moveTo>
                    <a:pt x="110" y="110"/>
                  </a:moveTo>
                  <a:cubicBezTo>
                    <a:pt x="110" y="0"/>
                    <a:pt x="110" y="0"/>
                    <a:pt x="110" y="0"/>
                  </a:cubicBezTo>
                  <a:cubicBezTo>
                    <a:pt x="49" y="0"/>
                    <a:pt x="0" y="50"/>
                    <a:pt x="0" y="110"/>
                  </a:cubicBezTo>
                  <a:cubicBezTo>
                    <a:pt x="0" y="171"/>
                    <a:pt x="49" y="220"/>
                    <a:pt x="110" y="220"/>
                  </a:cubicBezTo>
                  <a:cubicBezTo>
                    <a:pt x="171" y="220"/>
                    <a:pt x="220" y="171"/>
                    <a:pt x="220" y="110"/>
                  </a:cubicBezTo>
                  <a:lnTo>
                    <a:pt x="110" y="110"/>
                  </a:lnTo>
                  <a:close/>
                </a:path>
              </a:pathLst>
            </a:custGeom>
            <a:solidFill>
              <a:srgbClr val="006A51"/>
            </a:solidFill>
            <a:ln w="7938" cap="flat">
              <a:solidFill>
                <a:srgbClr val="006A51"/>
              </a:solidFill>
              <a:prstDash val="solid"/>
              <a:miter lim="800000"/>
              <a:headEnd/>
              <a:tailEnd/>
            </a:ln>
          </p:spPr>
          <p:txBody>
            <a:bodyPr anchor="ctr"/>
            <a:lstStyle/>
            <a:p>
              <a:pPr algn="ctr"/>
              <a:endParaRPr lang="en-GB">
                <a:solidFill>
                  <a:srgbClr val="006A51"/>
                </a:solidFill>
                <a:latin typeface="+mj-lt"/>
              </a:endParaRPr>
            </a:p>
          </p:txBody>
        </p:sp>
        <p:sp>
          <p:nvSpPr>
            <p:cNvPr id="121" name="Freeform 20"/>
            <p:cNvSpPr>
              <a:spLocks/>
            </p:cNvSpPr>
            <p:nvPr/>
          </p:nvSpPr>
          <p:spPr bwMode="auto">
            <a:xfrm>
              <a:off x="1176" y="2160"/>
              <a:ext cx="260" cy="260"/>
            </a:xfrm>
            <a:custGeom>
              <a:avLst/>
              <a:gdLst>
                <a:gd name="T0" fmla="*/ 0 w 110"/>
                <a:gd name="T1" fmla="*/ 0 h 110"/>
                <a:gd name="T2" fmla="*/ 0 w 110"/>
                <a:gd name="T3" fmla="*/ 615 h 110"/>
                <a:gd name="T4" fmla="*/ 615 w 110"/>
                <a:gd name="T5" fmla="*/ 615 h 110"/>
                <a:gd name="T6" fmla="*/ 0 w 110"/>
                <a:gd name="T7" fmla="*/ 0 h 110"/>
                <a:gd name="T8" fmla="*/ 0 60000 65536"/>
                <a:gd name="T9" fmla="*/ 0 60000 65536"/>
                <a:gd name="T10" fmla="*/ 0 60000 65536"/>
                <a:gd name="T11" fmla="*/ 0 60000 65536"/>
                <a:gd name="T12" fmla="*/ 0 w 110"/>
                <a:gd name="T13" fmla="*/ 0 h 110"/>
                <a:gd name="T14" fmla="*/ 110 w 110"/>
                <a:gd name="T15" fmla="*/ 110 h 110"/>
              </a:gdLst>
              <a:ahLst/>
              <a:cxnLst>
                <a:cxn ang="T8">
                  <a:pos x="T0" y="T1"/>
                </a:cxn>
                <a:cxn ang="T9">
                  <a:pos x="T2" y="T3"/>
                </a:cxn>
                <a:cxn ang="T10">
                  <a:pos x="T4" y="T5"/>
                </a:cxn>
                <a:cxn ang="T11">
                  <a:pos x="T6" y="T7"/>
                </a:cxn>
              </a:cxnLst>
              <a:rect l="T12" t="T13" r="T14" b="T15"/>
              <a:pathLst>
                <a:path w="110" h="110">
                  <a:moveTo>
                    <a:pt x="0" y="0"/>
                  </a:moveTo>
                  <a:cubicBezTo>
                    <a:pt x="0" y="110"/>
                    <a:pt x="0" y="110"/>
                    <a:pt x="0" y="110"/>
                  </a:cubicBezTo>
                  <a:cubicBezTo>
                    <a:pt x="110" y="110"/>
                    <a:pt x="110" y="110"/>
                    <a:pt x="110" y="110"/>
                  </a:cubicBezTo>
                  <a:cubicBezTo>
                    <a:pt x="110" y="50"/>
                    <a:pt x="61" y="0"/>
                    <a:pt x="0" y="0"/>
                  </a:cubicBezTo>
                  <a:close/>
                </a:path>
              </a:pathLst>
            </a:custGeom>
            <a:solidFill>
              <a:schemeClr val="bg2"/>
            </a:solidFill>
            <a:ln w="7938" cap="flat">
              <a:solidFill>
                <a:srgbClr val="006A51"/>
              </a:solidFill>
              <a:prstDash val="solid"/>
              <a:miter lim="800000"/>
              <a:headEnd/>
              <a:tailEnd/>
            </a:ln>
          </p:spPr>
          <p:txBody>
            <a:bodyPr anchor="ctr"/>
            <a:lstStyle/>
            <a:p>
              <a:pPr algn="ctr"/>
              <a:endParaRPr lang="en-GB">
                <a:solidFill>
                  <a:schemeClr val="bg2"/>
                </a:solidFill>
                <a:latin typeface="+mj-lt"/>
              </a:endParaRPr>
            </a:p>
          </p:txBody>
        </p:sp>
      </p:grpSp>
      <p:sp>
        <p:nvSpPr>
          <p:cNvPr id="119" name="Oval 21"/>
          <p:cNvSpPr>
            <a:spLocks noChangeArrowheads="1"/>
          </p:cNvSpPr>
          <p:nvPr/>
        </p:nvSpPr>
        <p:spPr bwMode="auto">
          <a:xfrm>
            <a:off x="9656747" y="4061075"/>
            <a:ext cx="469581" cy="468990"/>
          </a:xfrm>
          <a:prstGeom prst="ellipse">
            <a:avLst/>
          </a:prstGeom>
          <a:solidFill>
            <a:schemeClr val="bg2"/>
          </a:solidFill>
          <a:ln w="7938">
            <a:solidFill>
              <a:srgbClr val="006A51"/>
            </a:solidFill>
            <a:miter lim="800000"/>
            <a:headEnd/>
            <a:tailEnd/>
          </a:ln>
        </p:spPr>
        <p:txBody>
          <a:bodyPr anchor="ctr"/>
          <a:lstStyle/>
          <a:p>
            <a:pPr algn="ctr"/>
            <a:endParaRPr lang="en-US">
              <a:solidFill>
                <a:schemeClr val="bg2"/>
              </a:solidFill>
              <a:latin typeface="+mj-lt"/>
            </a:endParaRPr>
          </a:p>
        </p:txBody>
      </p:sp>
      <p:sp>
        <p:nvSpPr>
          <p:cNvPr id="2" name="Title 1"/>
          <p:cNvSpPr>
            <a:spLocks noGrp="1"/>
          </p:cNvSpPr>
          <p:nvPr>
            <p:ph type="title"/>
          </p:nvPr>
        </p:nvSpPr>
        <p:spPr/>
        <p:txBody>
          <a:bodyPr/>
          <a:lstStyle/>
          <a:p>
            <a:r>
              <a:rPr lang="en-GB" dirty="0"/>
              <a:t>Other icons</a:t>
            </a:r>
            <a:r>
              <a:rPr lang="en-GB" dirty="0" smtClean="0"/>
              <a:t/>
            </a:r>
            <a:br>
              <a:rPr lang="en-GB" dirty="0" smtClean="0"/>
            </a:br>
            <a:r>
              <a:rPr lang="en-GB" b="0" i="0" dirty="0" smtClean="0"/>
              <a:t>Traffic lights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152</a:t>
            </a:fld>
            <a:endParaRPr lang="en-GB"/>
          </a:p>
        </p:txBody>
      </p:sp>
      <p:grpSp>
        <p:nvGrpSpPr>
          <p:cNvPr id="3" name="Group 73"/>
          <p:cNvGrpSpPr/>
          <p:nvPr/>
        </p:nvGrpSpPr>
        <p:grpSpPr>
          <a:xfrm>
            <a:off x="594172" y="2628503"/>
            <a:ext cx="1007550" cy="2536027"/>
            <a:chOff x="2754412" y="1476375"/>
            <a:chExt cx="1080120" cy="2718687"/>
          </a:xfrm>
        </p:grpSpPr>
        <p:sp>
          <p:nvSpPr>
            <p:cNvPr id="58" name="Rectangle 57"/>
            <p:cNvSpPr/>
            <p:nvPr/>
          </p:nvSpPr>
          <p:spPr bwMode="ltGray">
            <a:xfrm>
              <a:off x="2754412" y="1476375"/>
              <a:ext cx="1080120" cy="2718687"/>
            </a:xfrm>
            <a:prstGeom prst="rect">
              <a:avLst/>
            </a:prstGeom>
            <a:solidFill>
              <a:srgbClr val="968C6D"/>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59" name="Oval 58"/>
            <p:cNvSpPr/>
            <p:nvPr/>
          </p:nvSpPr>
          <p:spPr bwMode="ltGray">
            <a:xfrm>
              <a:off x="2950895" y="1721369"/>
              <a:ext cx="670241" cy="670241"/>
            </a:xfrm>
            <a:prstGeom prst="ellipse">
              <a:avLst/>
            </a:prstGeom>
            <a:solidFill>
              <a:srgbClr val="E0301E"/>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0" name="Oval 59"/>
            <p:cNvSpPr/>
            <p:nvPr/>
          </p:nvSpPr>
          <p:spPr bwMode="ltGray">
            <a:xfrm>
              <a:off x="2950895" y="2531765"/>
              <a:ext cx="670241" cy="670241"/>
            </a:xfrm>
            <a:prstGeom prst="ellipse">
              <a:avLst/>
            </a:prstGeom>
            <a:solidFill>
              <a:srgbClr val="FFB600"/>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1" name="Oval 60"/>
            <p:cNvSpPr/>
            <p:nvPr/>
          </p:nvSpPr>
          <p:spPr bwMode="ltGray">
            <a:xfrm>
              <a:off x="2950895" y="3342161"/>
              <a:ext cx="670241" cy="670241"/>
            </a:xfrm>
            <a:prstGeom prst="ellipse">
              <a:avLst/>
            </a:prstGeom>
            <a:solidFill>
              <a:srgbClr val="006A51"/>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grpSp>
      <p:grpSp>
        <p:nvGrpSpPr>
          <p:cNvPr id="4" name="Group 74"/>
          <p:cNvGrpSpPr/>
          <p:nvPr/>
        </p:nvGrpSpPr>
        <p:grpSpPr>
          <a:xfrm>
            <a:off x="1745738" y="2628503"/>
            <a:ext cx="1007550" cy="2536027"/>
            <a:chOff x="4050556" y="1476375"/>
            <a:chExt cx="1080120" cy="2718687"/>
          </a:xfrm>
        </p:grpSpPr>
        <p:sp>
          <p:nvSpPr>
            <p:cNvPr id="67" name="Rectangle 66"/>
            <p:cNvSpPr/>
            <p:nvPr/>
          </p:nvSpPr>
          <p:spPr bwMode="ltGray">
            <a:xfrm>
              <a:off x="4050556" y="1476375"/>
              <a:ext cx="1080120" cy="2718687"/>
            </a:xfrm>
            <a:prstGeom prst="rect">
              <a:avLst/>
            </a:prstGeom>
            <a:solidFill>
              <a:srgbClr val="968C6D"/>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8" name="Oval 67"/>
            <p:cNvSpPr/>
            <p:nvPr/>
          </p:nvSpPr>
          <p:spPr bwMode="ltGray">
            <a:xfrm>
              <a:off x="4247039" y="1721369"/>
              <a:ext cx="670241" cy="670241"/>
            </a:xfrm>
            <a:prstGeom prst="ellipse">
              <a:avLst/>
            </a:prstGeom>
            <a:solidFill>
              <a:srgbClr val="E0301E"/>
            </a:solidFill>
            <a:ln w="38100">
              <a:solidFill>
                <a:schemeClr val="bg2">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9" name="Oval 68"/>
            <p:cNvSpPr/>
            <p:nvPr/>
          </p:nvSpPr>
          <p:spPr bwMode="ltGray">
            <a:xfrm>
              <a:off x="4247039" y="2531765"/>
              <a:ext cx="670241" cy="670241"/>
            </a:xfrm>
            <a:prstGeom prst="ellipse">
              <a:avLst/>
            </a:prstGeom>
            <a:solidFill>
              <a:srgbClr val="FFB600">
                <a:alpha val="10196"/>
              </a:srgbClr>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70" name="Oval 69"/>
            <p:cNvSpPr/>
            <p:nvPr/>
          </p:nvSpPr>
          <p:spPr bwMode="ltGray">
            <a:xfrm>
              <a:off x="4247039" y="3342161"/>
              <a:ext cx="670241" cy="670241"/>
            </a:xfrm>
            <a:prstGeom prst="ellipse">
              <a:avLst/>
            </a:prstGeom>
            <a:solidFill>
              <a:srgbClr val="49A942">
                <a:alpha val="10196"/>
              </a:srgbClr>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grpSp>
      <p:grpSp>
        <p:nvGrpSpPr>
          <p:cNvPr id="5" name="Group 75"/>
          <p:cNvGrpSpPr/>
          <p:nvPr/>
        </p:nvGrpSpPr>
        <p:grpSpPr>
          <a:xfrm>
            <a:off x="2897866" y="2628503"/>
            <a:ext cx="1007550" cy="2536027"/>
            <a:chOff x="5346700" y="1476375"/>
            <a:chExt cx="1080120" cy="2718687"/>
          </a:xfrm>
        </p:grpSpPr>
        <p:sp>
          <p:nvSpPr>
            <p:cNvPr id="62" name="Rectangle 61"/>
            <p:cNvSpPr/>
            <p:nvPr/>
          </p:nvSpPr>
          <p:spPr bwMode="ltGray">
            <a:xfrm>
              <a:off x="5346700" y="1476375"/>
              <a:ext cx="1080120" cy="2718687"/>
            </a:xfrm>
            <a:prstGeom prst="rect">
              <a:avLst/>
            </a:prstGeom>
            <a:solidFill>
              <a:srgbClr val="968C6D"/>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3" name="Oval 62"/>
            <p:cNvSpPr/>
            <p:nvPr/>
          </p:nvSpPr>
          <p:spPr bwMode="ltGray">
            <a:xfrm>
              <a:off x="5543183" y="1721369"/>
              <a:ext cx="670241" cy="670241"/>
            </a:xfrm>
            <a:prstGeom prst="ellipse">
              <a:avLst/>
            </a:prstGeom>
            <a:solidFill>
              <a:srgbClr val="E0301E">
                <a:alpha val="10196"/>
              </a:srgbClr>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4" name="Oval 63"/>
            <p:cNvSpPr/>
            <p:nvPr/>
          </p:nvSpPr>
          <p:spPr bwMode="ltGray">
            <a:xfrm>
              <a:off x="5543183" y="2531765"/>
              <a:ext cx="670241" cy="670241"/>
            </a:xfrm>
            <a:prstGeom prst="ellipse">
              <a:avLst/>
            </a:prstGeom>
            <a:solidFill>
              <a:srgbClr val="FFB600"/>
            </a:solidFill>
            <a:ln w="38100">
              <a:solidFill>
                <a:schemeClr val="bg2">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71" name="Oval 70"/>
            <p:cNvSpPr/>
            <p:nvPr/>
          </p:nvSpPr>
          <p:spPr bwMode="ltGray">
            <a:xfrm>
              <a:off x="5543183" y="3342161"/>
              <a:ext cx="670241" cy="670241"/>
            </a:xfrm>
            <a:prstGeom prst="ellipse">
              <a:avLst/>
            </a:prstGeom>
            <a:solidFill>
              <a:srgbClr val="49A942">
                <a:alpha val="10196"/>
              </a:srgbClr>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grpSp>
      <p:grpSp>
        <p:nvGrpSpPr>
          <p:cNvPr id="6" name="Group 76"/>
          <p:cNvGrpSpPr/>
          <p:nvPr/>
        </p:nvGrpSpPr>
        <p:grpSpPr>
          <a:xfrm>
            <a:off x="4056074" y="2628503"/>
            <a:ext cx="1007550" cy="2536027"/>
            <a:chOff x="6642844" y="1476375"/>
            <a:chExt cx="1080120" cy="2718687"/>
          </a:xfrm>
        </p:grpSpPr>
        <p:sp>
          <p:nvSpPr>
            <p:cNvPr id="65" name="Rectangle 64"/>
            <p:cNvSpPr/>
            <p:nvPr/>
          </p:nvSpPr>
          <p:spPr bwMode="ltGray">
            <a:xfrm>
              <a:off x="6642844" y="1476375"/>
              <a:ext cx="1080120" cy="2718687"/>
            </a:xfrm>
            <a:prstGeom prst="rect">
              <a:avLst/>
            </a:prstGeom>
            <a:solidFill>
              <a:srgbClr val="968C6D"/>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66" name="Oval 65"/>
            <p:cNvSpPr/>
            <p:nvPr/>
          </p:nvSpPr>
          <p:spPr bwMode="ltGray">
            <a:xfrm>
              <a:off x="6839327" y="1721369"/>
              <a:ext cx="670241" cy="670241"/>
            </a:xfrm>
            <a:prstGeom prst="ellipse">
              <a:avLst/>
            </a:prstGeom>
            <a:solidFill>
              <a:srgbClr val="E0301E">
                <a:alpha val="10196"/>
              </a:srgbClr>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72" name="Oval 71"/>
            <p:cNvSpPr/>
            <p:nvPr/>
          </p:nvSpPr>
          <p:spPr bwMode="ltGray">
            <a:xfrm>
              <a:off x="6839327" y="2531765"/>
              <a:ext cx="670241" cy="670241"/>
            </a:xfrm>
            <a:prstGeom prst="ellipse">
              <a:avLst/>
            </a:prstGeom>
            <a:solidFill>
              <a:srgbClr val="FFB600">
                <a:alpha val="10196"/>
              </a:srgbClr>
            </a:solidFill>
            <a:ln w="38100">
              <a:solidFill>
                <a:schemeClr val="bg2">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73" name="Oval 72"/>
            <p:cNvSpPr/>
            <p:nvPr/>
          </p:nvSpPr>
          <p:spPr bwMode="ltGray">
            <a:xfrm>
              <a:off x="6839327" y="3348583"/>
              <a:ext cx="670241" cy="670241"/>
            </a:xfrm>
            <a:prstGeom prst="ellipse">
              <a:avLst/>
            </a:prstGeom>
            <a:solidFill>
              <a:srgbClr val="006A51"/>
            </a:solidFill>
            <a:ln w="38100">
              <a:solidFill>
                <a:schemeClr val="bg2">
                  <a:lumMod val="65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grpSp>
      <p:grpSp>
        <p:nvGrpSpPr>
          <p:cNvPr id="8" name="Group 7"/>
          <p:cNvGrpSpPr>
            <a:grpSpLocks/>
          </p:cNvGrpSpPr>
          <p:nvPr/>
        </p:nvGrpSpPr>
        <p:grpSpPr bwMode="auto">
          <a:xfrm>
            <a:off x="5706740" y="2695905"/>
            <a:ext cx="4419586" cy="468990"/>
            <a:chOff x="1069" y="1677"/>
            <a:chExt cx="960" cy="102"/>
          </a:xfrm>
          <a:solidFill>
            <a:srgbClr val="E43424"/>
          </a:solidFill>
        </p:grpSpPr>
        <p:grpSp>
          <p:nvGrpSpPr>
            <p:cNvPr id="9" name="Group 8"/>
            <p:cNvGrpSpPr>
              <a:grpSpLocks/>
            </p:cNvGrpSpPr>
            <p:nvPr/>
          </p:nvGrpSpPr>
          <p:grpSpPr bwMode="auto">
            <a:xfrm>
              <a:off x="1240" y="1677"/>
              <a:ext cx="102" cy="102"/>
              <a:chOff x="916" y="2160"/>
              <a:chExt cx="520" cy="520"/>
            </a:xfrm>
            <a:grpFill/>
          </p:grpSpPr>
          <p:sp>
            <p:nvSpPr>
              <p:cNvPr id="96" name="Freeform 9"/>
              <p:cNvSpPr>
                <a:spLocks/>
              </p:cNvSpPr>
              <p:nvPr/>
            </p:nvSpPr>
            <p:spPr bwMode="auto">
              <a:xfrm>
                <a:off x="916" y="2160"/>
                <a:ext cx="520" cy="520"/>
              </a:xfrm>
              <a:custGeom>
                <a:avLst/>
                <a:gdLst>
                  <a:gd name="T0" fmla="*/ 615 w 220"/>
                  <a:gd name="T1" fmla="*/ 615 h 220"/>
                  <a:gd name="T2" fmla="*/ 615 w 220"/>
                  <a:gd name="T3" fmla="*/ 0 h 220"/>
                  <a:gd name="T4" fmla="*/ 0 w 220"/>
                  <a:gd name="T5" fmla="*/ 615 h 220"/>
                  <a:gd name="T6" fmla="*/ 615 w 220"/>
                  <a:gd name="T7" fmla="*/ 1229 h 220"/>
                  <a:gd name="T8" fmla="*/ 1229 w 220"/>
                  <a:gd name="T9" fmla="*/ 615 h 220"/>
                  <a:gd name="T10" fmla="*/ 615 w 220"/>
                  <a:gd name="T11" fmla="*/ 615 h 220"/>
                  <a:gd name="T12" fmla="*/ 0 60000 65536"/>
                  <a:gd name="T13" fmla="*/ 0 60000 65536"/>
                  <a:gd name="T14" fmla="*/ 0 60000 65536"/>
                  <a:gd name="T15" fmla="*/ 0 60000 65536"/>
                  <a:gd name="T16" fmla="*/ 0 60000 65536"/>
                  <a:gd name="T17" fmla="*/ 0 60000 65536"/>
                  <a:gd name="T18" fmla="*/ 0 w 220"/>
                  <a:gd name="T19" fmla="*/ 0 h 220"/>
                  <a:gd name="T20" fmla="*/ 220 w 220"/>
                  <a:gd name="T21" fmla="*/ 220 h 220"/>
                </a:gdLst>
                <a:ahLst/>
                <a:cxnLst>
                  <a:cxn ang="T12">
                    <a:pos x="T0" y="T1"/>
                  </a:cxn>
                  <a:cxn ang="T13">
                    <a:pos x="T2" y="T3"/>
                  </a:cxn>
                  <a:cxn ang="T14">
                    <a:pos x="T4" y="T5"/>
                  </a:cxn>
                  <a:cxn ang="T15">
                    <a:pos x="T6" y="T7"/>
                  </a:cxn>
                  <a:cxn ang="T16">
                    <a:pos x="T8" y="T9"/>
                  </a:cxn>
                  <a:cxn ang="T17">
                    <a:pos x="T10" y="T11"/>
                  </a:cxn>
                </a:cxnLst>
                <a:rect l="T18" t="T19" r="T20" b="T21"/>
                <a:pathLst>
                  <a:path w="220" h="220">
                    <a:moveTo>
                      <a:pt x="110" y="110"/>
                    </a:moveTo>
                    <a:cubicBezTo>
                      <a:pt x="110" y="0"/>
                      <a:pt x="110" y="0"/>
                      <a:pt x="110" y="0"/>
                    </a:cubicBezTo>
                    <a:cubicBezTo>
                      <a:pt x="49" y="0"/>
                      <a:pt x="0" y="50"/>
                      <a:pt x="0" y="110"/>
                    </a:cubicBezTo>
                    <a:cubicBezTo>
                      <a:pt x="0" y="171"/>
                      <a:pt x="49" y="220"/>
                      <a:pt x="110" y="220"/>
                    </a:cubicBezTo>
                    <a:cubicBezTo>
                      <a:pt x="171" y="220"/>
                      <a:pt x="220" y="171"/>
                      <a:pt x="220" y="110"/>
                    </a:cubicBezTo>
                    <a:lnTo>
                      <a:pt x="110" y="110"/>
                    </a:lnTo>
                    <a:close/>
                  </a:path>
                </a:pathLst>
              </a:custGeom>
              <a:solidFill>
                <a:srgbClr val="E0301E"/>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sp>
            <p:nvSpPr>
              <p:cNvPr id="97" name="Freeform 10"/>
              <p:cNvSpPr>
                <a:spLocks/>
              </p:cNvSpPr>
              <p:nvPr/>
            </p:nvSpPr>
            <p:spPr bwMode="auto">
              <a:xfrm>
                <a:off x="1176" y="2160"/>
                <a:ext cx="260" cy="260"/>
              </a:xfrm>
              <a:custGeom>
                <a:avLst/>
                <a:gdLst>
                  <a:gd name="T0" fmla="*/ 0 w 110"/>
                  <a:gd name="T1" fmla="*/ 0 h 110"/>
                  <a:gd name="T2" fmla="*/ 0 w 110"/>
                  <a:gd name="T3" fmla="*/ 615 h 110"/>
                  <a:gd name="T4" fmla="*/ 615 w 110"/>
                  <a:gd name="T5" fmla="*/ 615 h 110"/>
                  <a:gd name="T6" fmla="*/ 0 w 110"/>
                  <a:gd name="T7" fmla="*/ 0 h 110"/>
                  <a:gd name="T8" fmla="*/ 0 60000 65536"/>
                  <a:gd name="T9" fmla="*/ 0 60000 65536"/>
                  <a:gd name="T10" fmla="*/ 0 60000 65536"/>
                  <a:gd name="T11" fmla="*/ 0 60000 65536"/>
                  <a:gd name="T12" fmla="*/ 0 w 110"/>
                  <a:gd name="T13" fmla="*/ 0 h 110"/>
                  <a:gd name="T14" fmla="*/ 110 w 110"/>
                  <a:gd name="T15" fmla="*/ 110 h 110"/>
                </a:gdLst>
                <a:ahLst/>
                <a:cxnLst>
                  <a:cxn ang="T8">
                    <a:pos x="T0" y="T1"/>
                  </a:cxn>
                  <a:cxn ang="T9">
                    <a:pos x="T2" y="T3"/>
                  </a:cxn>
                  <a:cxn ang="T10">
                    <a:pos x="T4" y="T5"/>
                  </a:cxn>
                  <a:cxn ang="T11">
                    <a:pos x="T6" y="T7"/>
                  </a:cxn>
                </a:cxnLst>
                <a:rect l="T12" t="T13" r="T14" b="T15"/>
                <a:pathLst>
                  <a:path w="110" h="110">
                    <a:moveTo>
                      <a:pt x="0" y="0"/>
                    </a:moveTo>
                    <a:cubicBezTo>
                      <a:pt x="0" y="110"/>
                      <a:pt x="0" y="110"/>
                      <a:pt x="0" y="110"/>
                    </a:cubicBezTo>
                    <a:cubicBezTo>
                      <a:pt x="110" y="110"/>
                      <a:pt x="110" y="110"/>
                      <a:pt x="110" y="110"/>
                    </a:cubicBezTo>
                    <a:cubicBezTo>
                      <a:pt x="110" y="50"/>
                      <a:pt x="61" y="0"/>
                      <a:pt x="0" y="0"/>
                    </a:cubicBezTo>
                    <a:close/>
                  </a:path>
                </a:pathLst>
              </a:custGeom>
              <a:solidFill>
                <a:schemeClr val="bg2"/>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grpSp>
        <p:grpSp>
          <p:nvGrpSpPr>
            <p:cNvPr id="10" name="Group 11"/>
            <p:cNvGrpSpPr>
              <a:grpSpLocks/>
            </p:cNvGrpSpPr>
            <p:nvPr/>
          </p:nvGrpSpPr>
          <p:grpSpPr bwMode="auto">
            <a:xfrm>
              <a:off x="1584" y="1677"/>
              <a:ext cx="102" cy="102"/>
              <a:chOff x="1890" y="2160"/>
              <a:chExt cx="519" cy="520"/>
            </a:xfrm>
            <a:grpFill/>
          </p:grpSpPr>
          <p:sp>
            <p:nvSpPr>
              <p:cNvPr id="94" name="Freeform 12"/>
              <p:cNvSpPr>
                <a:spLocks/>
              </p:cNvSpPr>
              <p:nvPr/>
            </p:nvSpPr>
            <p:spPr bwMode="auto">
              <a:xfrm>
                <a:off x="1890" y="2160"/>
                <a:ext cx="259" cy="520"/>
              </a:xfrm>
              <a:custGeom>
                <a:avLst/>
                <a:gdLst>
                  <a:gd name="T0" fmla="*/ 610 w 110"/>
                  <a:gd name="T1" fmla="*/ 615 h 220"/>
                  <a:gd name="T2" fmla="*/ 610 w 110"/>
                  <a:gd name="T3" fmla="*/ 0 h 220"/>
                  <a:gd name="T4" fmla="*/ 0 w 110"/>
                  <a:gd name="T5" fmla="*/ 615 h 220"/>
                  <a:gd name="T6" fmla="*/ 610 w 110"/>
                  <a:gd name="T7" fmla="*/ 1229 h 220"/>
                  <a:gd name="T8" fmla="*/ 610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0"/>
                      <a:pt x="110" y="0"/>
                      <a:pt x="110" y="0"/>
                    </a:cubicBezTo>
                    <a:cubicBezTo>
                      <a:pt x="49" y="0"/>
                      <a:pt x="0" y="50"/>
                      <a:pt x="0" y="110"/>
                    </a:cubicBezTo>
                    <a:cubicBezTo>
                      <a:pt x="0" y="171"/>
                      <a:pt x="49" y="220"/>
                      <a:pt x="110" y="220"/>
                    </a:cubicBezTo>
                    <a:lnTo>
                      <a:pt x="110" y="110"/>
                    </a:lnTo>
                    <a:close/>
                  </a:path>
                </a:pathLst>
              </a:custGeom>
              <a:solidFill>
                <a:schemeClr val="bg2"/>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sp>
            <p:nvSpPr>
              <p:cNvPr id="95" name="Freeform 13"/>
              <p:cNvSpPr>
                <a:spLocks/>
              </p:cNvSpPr>
              <p:nvPr/>
            </p:nvSpPr>
            <p:spPr bwMode="auto">
              <a:xfrm>
                <a:off x="2149" y="2160"/>
                <a:ext cx="260" cy="520"/>
              </a:xfrm>
              <a:custGeom>
                <a:avLst/>
                <a:gdLst>
                  <a:gd name="T0" fmla="*/ 615 w 110"/>
                  <a:gd name="T1" fmla="*/ 615 h 220"/>
                  <a:gd name="T2" fmla="*/ 0 w 110"/>
                  <a:gd name="T3" fmla="*/ 0 h 220"/>
                  <a:gd name="T4" fmla="*/ 0 w 110"/>
                  <a:gd name="T5" fmla="*/ 615 h 220"/>
                  <a:gd name="T6" fmla="*/ 0 w 110"/>
                  <a:gd name="T7" fmla="*/ 1229 h 220"/>
                  <a:gd name="T8" fmla="*/ 615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50"/>
                      <a:pt x="61" y="0"/>
                      <a:pt x="0" y="0"/>
                    </a:cubicBezTo>
                    <a:cubicBezTo>
                      <a:pt x="0" y="110"/>
                      <a:pt x="0" y="110"/>
                      <a:pt x="0" y="110"/>
                    </a:cubicBezTo>
                    <a:cubicBezTo>
                      <a:pt x="0" y="220"/>
                      <a:pt x="0" y="220"/>
                      <a:pt x="0" y="220"/>
                    </a:cubicBezTo>
                    <a:cubicBezTo>
                      <a:pt x="61" y="220"/>
                      <a:pt x="110" y="171"/>
                      <a:pt x="110" y="110"/>
                    </a:cubicBezTo>
                    <a:close/>
                  </a:path>
                </a:pathLst>
              </a:custGeom>
              <a:solidFill>
                <a:srgbClr val="E0301E"/>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grpSp>
        <p:sp>
          <p:nvSpPr>
            <p:cNvPr id="86" name="Oval 14"/>
            <p:cNvSpPr>
              <a:spLocks noChangeArrowheads="1"/>
            </p:cNvSpPr>
            <p:nvPr/>
          </p:nvSpPr>
          <p:spPr bwMode="auto">
            <a:xfrm>
              <a:off x="1069" y="1677"/>
              <a:ext cx="102" cy="102"/>
            </a:xfrm>
            <a:prstGeom prst="ellipse">
              <a:avLst/>
            </a:prstGeom>
            <a:solidFill>
              <a:srgbClr val="E0301E"/>
            </a:solidFill>
            <a:ln w="7938">
              <a:solidFill>
                <a:srgbClr val="E0301E"/>
              </a:solidFill>
              <a:miter lim="800000"/>
              <a:headEnd/>
              <a:tailEnd/>
            </a:ln>
          </p:spPr>
          <p:txBody>
            <a:bodyPr anchor="ctr"/>
            <a:lstStyle/>
            <a:p>
              <a:pPr algn="ctr"/>
              <a:r>
                <a:rPr lang="en-US" smtClean="0">
                  <a:solidFill>
                    <a:schemeClr val="bg2"/>
                  </a:solidFill>
                  <a:latin typeface="+mj-lt"/>
                </a:rPr>
                <a:t>R</a:t>
              </a:r>
              <a:endParaRPr lang="en-US">
                <a:solidFill>
                  <a:schemeClr val="bg2"/>
                </a:solidFill>
                <a:latin typeface="+mj-lt"/>
              </a:endParaRPr>
            </a:p>
          </p:txBody>
        </p:sp>
        <p:grpSp>
          <p:nvGrpSpPr>
            <p:cNvPr id="11" name="Group 15"/>
            <p:cNvGrpSpPr>
              <a:grpSpLocks/>
            </p:cNvGrpSpPr>
            <p:nvPr/>
          </p:nvGrpSpPr>
          <p:grpSpPr bwMode="auto">
            <a:xfrm rot="10800000">
              <a:off x="1412" y="1677"/>
              <a:ext cx="102" cy="102"/>
              <a:chOff x="1890" y="2160"/>
              <a:chExt cx="519" cy="520"/>
            </a:xfrm>
            <a:grpFill/>
          </p:grpSpPr>
          <p:sp>
            <p:nvSpPr>
              <p:cNvPr id="92" name="Freeform 16"/>
              <p:cNvSpPr>
                <a:spLocks/>
              </p:cNvSpPr>
              <p:nvPr/>
            </p:nvSpPr>
            <p:spPr bwMode="auto">
              <a:xfrm>
                <a:off x="1890" y="2160"/>
                <a:ext cx="259" cy="520"/>
              </a:xfrm>
              <a:custGeom>
                <a:avLst/>
                <a:gdLst>
                  <a:gd name="T0" fmla="*/ 610 w 110"/>
                  <a:gd name="T1" fmla="*/ 615 h 220"/>
                  <a:gd name="T2" fmla="*/ 610 w 110"/>
                  <a:gd name="T3" fmla="*/ 0 h 220"/>
                  <a:gd name="T4" fmla="*/ 0 w 110"/>
                  <a:gd name="T5" fmla="*/ 615 h 220"/>
                  <a:gd name="T6" fmla="*/ 610 w 110"/>
                  <a:gd name="T7" fmla="*/ 1229 h 220"/>
                  <a:gd name="T8" fmla="*/ 610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0"/>
                      <a:pt x="110" y="0"/>
                      <a:pt x="110" y="0"/>
                    </a:cubicBezTo>
                    <a:cubicBezTo>
                      <a:pt x="49" y="0"/>
                      <a:pt x="0" y="50"/>
                      <a:pt x="0" y="110"/>
                    </a:cubicBezTo>
                    <a:cubicBezTo>
                      <a:pt x="0" y="171"/>
                      <a:pt x="49" y="220"/>
                      <a:pt x="110" y="220"/>
                    </a:cubicBezTo>
                    <a:lnTo>
                      <a:pt x="110" y="110"/>
                    </a:lnTo>
                    <a:close/>
                  </a:path>
                </a:pathLst>
              </a:custGeom>
              <a:solidFill>
                <a:schemeClr val="bg2"/>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sp>
            <p:nvSpPr>
              <p:cNvPr id="93" name="Freeform 17"/>
              <p:cNvSpPr>
                <a:spLocks/>
              </p:cNvSpPr>
              <p:nvPr/>
            </p:nvSpPr>
            <p:spPr bwMode="auto">
              <a:xfrm>
                <a:off x="2149" y="2160"/>
                <a:ext cx="260" cy="520"/>
              </a:xfrm>
              <a:custGeom>
                <a:avLst/>
                <a:gdLst>
                  <a:gd name="T0" fmla="*/ 615 w 110"/>
                  <a:gd name="T1" fmla="*/ 615 h 220"/>
                  <a:gd name="T2" fmla="*/ 0 w 110"/>
                  <a:gd name="T3" fmla="*/ 0 h 220"/>
                  <a:gd name="T4" fmla="*/ 0 w 110"/>
                  <a:gd name="T5" fmla="*/ 615 h 220"/>
                  <a:gd name="T6" fmla="*/ 0 w 110"/>
                  <a:gd name="T7" fmla="*/ 1229 h 220"/>
                  <a:gd name="T8" fmla="*/ 615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50"/>
                      <a:pt x="61" y="0"/>
                      <a:pt x="0" y="0"/>
                    </a:cubicBezTo>
                    <a:cubicBezTo>
                      <a:pt x="0" y="110"/>
                      <a:pt x="0" y="110"/>
                      <a:pt x="0" y="110"/>
                    </a:cubicBezTo>
                    <a:cubicBezTo>
                      <a:pt x="0" y="220"/>
                      <a:pt x="0" y="220"/>
                      <a:pt x="0" y="220"/>
                    </a:cubicBezTo>
                    <a:cubicBezTo>
                      <a:pt x="61" y="220"/>
                      <a:pt x="110" y="171"/>
                      <a:pt x="110" y="110"/>
                    </a:cubicBezTo>
                    <a:close/>
                  </a:path>
                </a:pathLst>
              </a:custGeom>
              <a:solidFill>
                <a:srgbClr val="E0301E"/>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grpSp>
        <p:grpSp>
          <p:nvGrpSpPr>
            <p:cNvPr id="12" name="Group 18"/>
            <p:cNvGrpSpPr>
              <a:grpSpLocks/>
            </p:cNvGrpSpPr>
            <p:nvPr/>
          </p:nvGrpSpPr>
          <p:grpSpPr bwMode="auto">
            <a:xfrm rot="10800000">
              <a:off x="1756" y="1677"/>
              <a:ext cx="102" cy="102"/>
              <a:chOff x="916" y="2160"/>
              <a:chExt cx="520" cy="520"/>
            </a:xfrm>
            <a:grpFill/>
          </p:grpSpPr>
          <p:sp>
            <p:nvSpPr>
              <p:cNvPr id="90" name="Freeform 19"/>
              <p:cNvSpPr>
                <a:spLocks/>
              </p:cNvSpPr>
              <p:nvPr/>
            </p:nvSpPr>
            <p:spPr bwMode="auto">
              <a:xfrm>
                <a:off x="916" y="2160"/>
                <a:ext cx="520" cy="520"/>
              </a:xfrm>
              <a:custGeom>
                <a:avLst/>
                <a:gdLst>
                  <a:gd name="T0" fmla="*/ 615 w 220"/>
                  <a:gd name="T1" fmla="*/ 615 h 220"/>
                  <a:gd name="T2" fmla="*/ 615 w 220"/>
                  <a:gd name="T3" fmla="*/ 0 h 220"/>
                  <a:gd name="T4" fmla="*/ 0 w 220"/>
                  <a:gd name="T5" fmla="*/ 615 h 220"/>
                  <a:gd name="T6" fmla="*/ 615 w 220"/>
                  <a:gd name="T7" fmla="*/ 1229 h 220"/>
                  <a:gd name="T8" fmla="*/ 1229 w 220"/>
                  <a:gd name="T9" fmla="*/ 615 h 220"/>
                  <a:gd name="T10" fmla="*/ 615 w 220"/>
                  <a:gd name="T11" fmla="*/ 615 h 220"/>
                  <a:gd name="T12" fmla="*/ 0 60000 65536"/>
                  <a:gd name="T13" fmla="*/ 0 60000 65536"/>
                  <a:gd name="T14" fmla="*/ 0 60000 65536"/>
                  <a:gd name="T15" fmla="*/ 0 60000 65536"/>
                  <a:gd name="T16" fmla="*/ 0 60000 65536"/>
                  <a:gd name="T17" fmla="*/ 0 60000 65536"/>
                  <a:gd name="T18" fmla="*/ 0 w 220"/>
                  <a:gd name="T19" fmla="*/ 0 h 220"/>
                  <a:gd name="T20" fmla="*/ 220 w 220"/>
                  <a:gd name="T21" fmla="*/ 220 h 220"/>
                </a:gdLst>
                <a:ahLst/>
                <a:cxnLst>
                  <a:cxn ang="T12">
                    <a:pos x="T0" y="T1"/>
                  </a:cxn>
                  <a:cxn ang="T13">
                    <a:pos x="T2" y="T3"/>
                  </a:cxn>
                  <a:cxn ang="T14">
                    <a:pos x="T4" y="T5"/>
                  </a:cxn>
                  <a:cxn ang="T15">
                    <a:pos x="T6" y="T7"/>
                  </a:cxn>
                  <a:cxn ang="T16">
                    <a:pos x="T8" y="T9"/>
                  </a:cxn>
                  <a:cxn ang="T17">
                    <a:pos x="T10" y="T11"/>
                  </a:cxn>
                </a:cxnLst>
                <a:rect l="T18" t="T19" r="T20" b="T21"/>
                <a:pathLst>
                  <a:path w="220" h="220">
                    <a:moveTo>
                      <a:pt x="110" y="110"/>
                    </a:moveTo>
                    <a:cubicBezTo>
                      <a:pt x="110" y="0"/>
                      <a:pt x="110" y="0"/>
                      <a:pt x="110" y="0"/>
                    </a:cubicBezTo>
                    <a:cubicBezTo>
                      <a:pt x="49" y="0"/>
                      <a:pt x="0" y="50"/>
                      <a:pt x="0" y="110"/>
                    </a:cubicBezTo>
                    <a:cubicBezTo>
                      <a:pt x="0" y="171"/>
                      <a:pt x="49" y="220"/>
                      <a:pt x="110" y="220"/>
                    </a:cubicBezTo>
                    <a:cubicBezTo>
                      <a:pt x="171" y="220"/>
                      <a:pt x="220" y="171"/>
                      <a:pt x="220" y="110"/>
                    </a:cubicBezTo>
                    <a:lnTo>
                      <a:pt x="110" y="110"/>
                    </a:lnTo>
                    <a:close/>
                  </a:path>
                </a:pathLst>
              </a:custGeom>
              <a:solidFill>
                <a:srgbClr val="E0301E"/>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sp>
            <p:nvSpPr>
              <p:cNvPr id="91" name="Freeform 20"/>
              <p:cNvSpPr>
                <a:spLocks/>
              </p:cNvSpPr>
              <p:nvPr/>
            </p:nvSpPr>
            <p:spPr bwMode="auto">
              <a:xfrm>
                <a:off x="1176" y="2160"/>
                <a:ext cx="260" cy="260"/>
              </a:xfrm>
              <a:custGeom>
                <a:avLst/>
                <a:gdLst>
                  <a:gd name="T0" fmla="*/ 0 w 110"/>
                  <a:gd name="T1" fmla="*/ 0 h 110"/>
                  <a:gd name="T2" fmla="*/ 0 w 110"/>
                  <a:gd name="T3" fmla="*/ 615 h 110"/>
                  <a:gd name="T4" fmla="*/ 615 w 110"/>
                  <a:gd name="T5" fmla="*/ 615 h 110"/>
                  <a:gd name="T6" fmla="*/ 0 w 110"/>
                  <a:gd name="T7" fmla="*/ 0 h 110"/>
                  <a:gd name="T8" fmla="*/ 0 60000 65536"/>
                  <a:gd name="T9" fmla="*/ 0 60000 65536"/>
                  <a:gd name="T10" fmla="*/ 0 60000 65536"/>
                  <a:gd name="T11" fmla="*/ 0 60000 65536"/>
                  <a:gd name="T12" fmla="*/ 0 w 110"/>
                  <a:gd name="T13" fmla="*/ 0 h 110"/>
                  <a:gd name="T14" fmla="*/ 110 w 110"/>
                  <a:gd name="T15" fmla="*/ 110 h 110"/>
                </a:gdLst>
                <a:ahLst/>
                <a:cxnLst>
                  <a:cxn ang="T8">
                    <a:pos x="T0" y="T1"/>
                  </a:cxn>
                  <a:cxn ang="T9">
                    <a:pos x="T2" y="T3"/>
                  </a:cxn>
                  <a:cxn ang="T10">
                    <a:pos x="T4" y="T5"/>
                  </a:cxn>
                  <a:cxn ang="T11">
                    <a:pos x="T6" y="T7"/>
                  </a:cxn>
                </a:cxnLst>
                <a:rect l="T12" t="T13" r="T14" b="T15"/>
                <a:pathLst>
                  <a:path w="110" h="110">
                    <a:moveTo>
                      <a:pt x="0" y="0"/>
                    </a:moveTo>
                    <a:cubicBezTo>
                      <a:pt x="0" y="110"/>
                      <a:pt x="0" y="110"/>
                      <a:pt x="0" y="110"/>
                    </a:cubicBezTo>
                    <a:cubicBezTo>
                      <a:pt x="110" y="110"/>
                      <a:pt x="110" y="110"/>
                      <a:pt x="110" y="110"/>
                    </a:cubicBezTo>
                    <a:cubicBezTo>
                      <a:pt x="110" y="50"/>
                      <a:pt x="61" y="0"/>
                      <a:pt x="0" y="0"/>
                    </a:cubicBezTo>
                    <a:close/>
                  </a:path>
                </a:pathLst>
              </a:custGeom>
              <a:solidFill>
                <a:schemeClr val="bg2"/>
              </a:solidFill>
              <a:ln w="7938" cap="flat">
                <a:solidFill>
                  <a:srgbClr val="E0301E"/>
                </a:solidFill>
                <a:prstDash val="solid"/>
                <a:miter lim="800000"/>
                <a:headEnd/>
                <a:tailEnd/>
              </a:ln>
            </p:spPr>
            <p:txBody>
              <a:bodyPr anchor="ctr"/>
              <a:lstStyle/>
              <a:p>
                <a:pPr algn="ctr"/>
                <a:endParaRPr lang="en-GB">
                  <a:solidFill>
                    <a:schemeClr val="bg2"/>
                  </a:solidFill>
                  <a:latin typeface="+mj-lt"/>
                </a:endParaRPr>
              </a:p>
            </p:txBody>
          </p:sp>
        </p:grpSp>
        <p:sp>
          <p:nvSpPr>
            <p:cNvPr id="89" name="Oval 21"/>
            <p:cNvSpPr>
              <a:spLocks noChangeArrowheads="1"/>
            </p:cNvSpPr>
            <p:nvPr/>
          </p:nvSpPr>
          <p:spPr bwMode="auto">
            <a:xfrm>
              <a:off x="1927" y="1677"/>
              <a:ext cx="102" cy="102"/>
            </a:xfrm>
            <a:prstGeom prst="ellipse">
              <a:avLst/>
            </a:prstGeom>
            <a:solidFill>
              <a:schemeClr val="bg2"/>
            </a:solidFill>
            <a:ln w="7938">
              <a:solidFill>
                <a:srgbClr val="E0301E"/>
              </a:solidFill>
              <a:miter lim="800000"/>
              <a:headEnd/>
              <a:tailEnd/>
            </a:ln>
          </p:spPr>
          <p:txBody>
            <a:bodyPr anchor="ctr"/>
            <a:lstStyle/>
            <a:p>
              <a:pPr algn="ctr"/>
              <a:endParaRPr lang="en-US">
                <a:solidFill>
                  <a:schemeClr val="bg2"/>
                </a:solidFill>
                <a:latin typeface="+mj-lt"/>
              </a:endParaRPr>
            </a:p>
          </p:txBody>
        </p:sp>
      </p:grpSp>
      <p:grpSp>
        <p:nvGrpSpPr>
          <p:cNvPr id="13" name="Group 7"/>
          <p:cNvGrpSpPr>
            <a:grpSpLocks/>
          </p:cNvGrpSpPr>
          <p:nvPr/>
        </p:nvGrpSpPr>
        <p:grpSpPr bwMode="auto">
          <a:xfrm>
            <a:off x="5706741" y="3378490"/>
            <a:ext cx="4419586" cy="468990"/>
            <a:chOff x="1069" y="1677"/>
            <a:chExt cx="960" cy="102"/>
          </a:xfrm>
          <a:solidFill>
            <a:srgbClr val="FFC000"/>
          </a:solidFill>
        </p:grpSpPr>
        <p:grpSp>
          <p:nvGrpSpPr>
            <p:cNvPr id="14" name="Group 8"/>
            <p:cNvGrpSpPr>
              <a:grpSpLocks/>
            </p:cNvGrpSpPr>
            <p:nvPr/>
          </p:nvGrpSpPr>
          <p:grpSpPr bwMode="auto">
            <a:xfrm>
              <a:off x="1240" y="1677"/>
              <a:ext cx="102" cy="102"/>
              <a:chOff x="916" y="2160"/>
              <a:chExt cx="520" cy="520"/>
            </a:xfrm>
            <a:grpFill/>
          </p:grpSpPr>
          <p:sp>
            <p:nvSpPr>
              <p:cNvPr id="111" name="Freeform 9"/>
              <p:cNvSpPr>
                <a:spLocks/>
              </p:cNvSpPr>
              <p:nvPr/>
            </p:nvSpPr>
            <p:spPr bwMode="auto">
              <a:xfrm>
                <a:off x="916" y="2160"/>
                <a:ext cx="520" cy="520"/>
              </a:xfrm>
              <a:custGeom>
                <a:avLst/>
                <a:gdLst>
                  <a:gd name="T0" fmla="*/ 615 w 220"/>
                  <a:gd name="T1" fmla="*/ 615 h 220"/>
                  <a:gd name="T2" fmla="*/ 615 w 220"/>
                  <a:gd name="T3" fmla="*/ 0 h 220"/>
                  <a:gd name="T4" fmla="*/ 0 w 220"/>
                  <a:gd name="T5" fmla="*/ 615 h 220"/>
                  <a:gd name="T6" fmla="*/ 615 w 220"/>
                  <a:gd name="T7" fmla="*/ 1229 h 220"/>
                  <a:gd name="T8" fmla="*/ 1229 w 220"/>
                  <a:gd name="T9" fmla="*/ 615 h 220"/>
                  <a:gd name="T10" fmla="*/ 615 w 220"/>
                  <a:gd name="T11" fmla="*/ 615 h 220"/>
                  <a:gd name="T12" fmla="*/ 0 60000 65536"/>
                  <a:gd name="T13" fmla="*/ 0 60000 65536"/>
                  <a:gd name="T14" fmla="*/ 0 60000 65536"/>
                  <a:gd name="T15" fmla="*/ 0 60000 65536"/>
                  <a:gd name="T16" fmla="*/ 0 60000 65536"/>
                  <a:gd name="T17" fmla="*/ 0 60000 65536"/>
                  <a:gd name="T18" fmla="*/ 0 w 220"/>
                  <a:gd name="T19" fmla="*/ 0 h 220"/>
                  <a:gd name="T20" fmla="*/ 220 w 220"/>
                  <a:gd name="T21" fmla="*/ 220 h 220"/>
                </a:gdLst>
                <a:ahLst/>
                <a:cxnLst>
                  <a:cxn ang="T12">
                    <a:pos x="T0" y="T1"/>
                  </a:cxn>
                  <a:cxn ang="T13">
                    <a:pos x="T2" y="T3"/>
                  </a:cxn>
                  <a:cxn ang="T14">
                    <a:pos x="T4" y="T5"/>
                  </a:cxn>
                  <a:cxn ang="T15">
                    <a:pos x="T6" y="T7"/>
                  </a:cxn>
                  <a:cxn ang="T16">
                    <a:pos x="T8" y="T9"/>
                  </a:cxn>
                  <a:cxn ang="T17">
                    <a:pos x="T10" y="T11"/>
                  </a:cxn>
                </a:cxnLst>
                <a:rect l="T18" t="T19" r="T20" b="T21"/>
                <a:pathLst>
                  <a:path w="220" h="220">
                    <a:moveTo>
                      <a:pt x="110" y="110"/>
                    </a:moveTo>
                    <a:cubicBezTo>
                      <a:pt x="110" y="0"/>
                      <a:pt x="110" y="0"/>
                      <a:pt x="110" y="0"/>
                    </a:cubicBezTo>
                    <a:cubicBezTo>
                      <a:pt x="49" y="0"/>
                      <a:pt x="0" y="50"/>
                      <a:pt x="0" y="110"/>
                    </a:cubicBezTo>
                    <a:cubicBezTo>
                      <a:pt x="0" y="171"/>
                      <a:pt x="49" y="220"/>
                      <a:pt x="110" y="220"/>
                    </a:cubicBezTo>
                    <a:cubicBezTo>
                      <a:pt x="171" y="220"/>
                      <a:pt x="220" y="171"/>
                      <a:pt x="220" y="110"/>
                    </a:cubicBezTo>
                    <a:lnTo>
                      <a:pt x="110" y="110"/>
                    </a:lnTo>
                    <a:close/>
                  </a:path>
                </a:pathLst>
              </a:custGeom>
              <a:solidFill>
                <a:srgbClr val="FFB600"/>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sp>
            <p:nvSpPr>
              <p:cNvPr id="112" name="Freeform 10"/>
              <p:cNvSpPr>
                <a:spLocks/>
              </p:cNvSpPr>
              <p:nvPr/>
            </p:nvSpPr>
            <p:spPr bwMode="auto">
              <a:xfrm>
                <a:off x="1176" y="2160"/>
                <a:ext cx="260" cy="260"/>
              </a:xfrm>
              <a:custGeom>
                <a:avLst/>
                <a:gdLst>
                  <a:gd name="T0" fmla="*/ 0 w 110"/>
                  <a:gd name="T1" fmla="*/ 0 h 110"/>
                  <a:gd name="T2" fmla="*/ 0 w 110"/>
                  <a:gd name="T3" fmla="*/ 615 h 110"/>
                  <a:gd name="T4" fmla="*/ 615 w 110"/>
                  <a:gd name="T5" fmla="*/ 615 h 110"/>
                  <a:gd name="T6" fmla="*/ 0 w 110"/>
                  <a:gd name="T7" fmla="*/ 0 h 110"/>
                  <a:gd name="T8" fmla="*/ 0 60000 65536"/>
                  <a:gd name="T9" fmla="*/ 0 60000 65536"/>
                  <a:gd name="T10" fmla="*/ 0 60000 65536"/>
                  <a:gd name="T11" fmla="*/ 0 60000 65536"/>
                  <a:gd name="T12" fmla="*/ 0 w 110"/>
                  <a:gd name="T13" fmla="*/ 0 h 110"/>
                  <a:gd name="T14" fmla="*/ 110 w 110"/>
                  <a:gd name="T15" fmla="*/ 110 h 110"/>
                </a:gdLst>
                <a:ahLst/>
                <a:cxnLst>
                  <a:cxn ang="T8">
                    <a:pos x="T0" y="T1"/>
                  </a:cxn>
                  <a:cxn ang="T9">
                    <a:pos x="T2" y="T3"/>
                  </a:cxn>
                  <a:cxn ang="T10">
                    <a:pos x="T4" y="T5"/>
                  </a:cxn>
                  <a:cxn ang="T11">
                    <a:pos x="T6" y="T7"/>
                  </a:cxn>
                </a:cxnLst>
                <a:rect l="T12" t="T13" r="T14" b="T15"/>
                <a:pathLst>
                  <a:path w="110" h="110">
                    <a:moveTo>
                      <a:pt x="0" y="0"/>
                    </a:moveTo>
                    <a:cubicBezTo>
                      <a:pt x="0" y="110"/>
                      <a:pt x="0" y="110"/>
                      <a:pt x="0" y="110"/>
                    </a:cubicBezTo>
                    <a:cubicBezTo>
                      <a:pt x="110" y="110"/>
                      <a:pt x="110" y="110"/>
                      <a:pt x="110" y="110"/>
                    </a:cubicBezTo>
                    <a:cubicBezTo>
                      <a:pt x="110" y="50"/>
                      <a:pt x="61" y="0"/>
                      <a:pt x="0" y="0"/>
                    </a:cubicBezTo>
                    <a:close/>
                  </a:path>
                </a:pathLst>
              </a:custGeom>
              <a:solidFill>
                <a:schemeClr val="bg2"/>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grpSp>
        <p:grpSp>
          <p:nvGrpSpPr>
            <p:cNvPr id="15" name="Group 11"/>
            <p:cNvGrpSpPr>
              <a:grpSpLocks/>
            </p:cNvGrpSpPr>
            <p:nvPr/>
          </p:nvGrpSpPr>
          <p:grpSpPr bwMode="auto">
            <a:xfrm>
              <a:off x="1584" y="1677"/>
              <a:ext cx="102" cy="102"/>
              <a:chOff x="1890" y="2160"/>
              <a:chExt cx="519" cy="520"/>
            </a:xfrm>
            <a:grpFill/>
          </p:grpSpPr>
          <p:sp>
            <p:nvSpPr>
              <p:cNvPr id="109" name="Freeform 12"/>
              <p:cNvSpPr>
                <a:spLocks/>
              </p:cNvSpPr>
              <p:nvPr/>
            </p:nvSpPr>
            <p:spPr bwMode="auto">
              <a:xfrm>
                <a:off x="1890" y="2160"/>
                <a:ext cx="259" cy="520"/>
              </a:xfrm>
              <a:custGeom>
                <a:avLst/>
                <a:gdLst>
                  <a:gd name="T0" fmla="*/ 610 w 110"/>
                  <a:gd name="T1" fmla="*/ 615 h 220"/>
                  <a:gd name="T2" fmla="*/ 610 w 110"/>
                  <a:gd name="T3" fmla="*/ 0 h 220"/>
                  <a:gd name="T4" fmla="*/ 0 w 110"/>
                  <a:gd name="T5" fmla="*/ 615 h 220"/>
                  <a:gd name="T6" fmla="*/ 610 w 110"/>
                  <a:gd name="T7" fmla="*/ 1229 h 220"/>
                  <a:gd name="T8" fmla="*/ 610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0"/>
                      <a:pt x="110" y="0"/>
                      <a:pt x="110" y="0"/>
                    </a:cubicBezTo>
                    <a:cubicBezTo>
                      <a:pt x="49" y="0"/>
                      <a:pt x="0" y="50"/>
                      <a:pt x="0" y="110"/>
                    </a:cubicBezTo>
                    <a:cubicBezTo>
                      <a:pt x="0" y="171"/>
                      <a:pt x="49" y="220"/>
                      <a:pt x="110" y="220"/>
                    </a:cubicBezTo>
                    <a:lnTo>
                      <a:pt x="110" y="110"/>
                    </a:lnTo>
                    <a:close/>
                  </a:path>
                </a:pathLst>
              </a:custGeom>
              <a:solidFill>
                <a:schemeClr val="bg2"/>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sp>
            <p:nvSpPr>
              <p:cNvPr id="110" name="Freeform 13"/>
              <p:cNvSpPr>
                <a:spLocks/>
              </p:cNvSpPr>
              <p:nvPr/>
            </p:nvSpPr>
            <p:spPr bwMode="auto">
              <a:xfrm>
                <a:off x="2149" y="2160"/>
                <a:ext cx="260" cy="520"/>
              </a:xfrm>
              <a:custGeom>
                <a:avLst/>
                <a:gdLst>
                  <a:gd name="T0" fmla="*/ 615 w 110"/>
                  <a:gd name="T1" fmla="*/ 615 h 220"/>
                  <a:gd name="T2" fmla="*/ 0 w 110"/>
                  <a:gd name="T3" fmla="*/ 0 h 220"/>
                  <a:gd name="T4" fmla="*/ 0 w 110"/>
                  <a:gd name="T5" fmla="*/ 615 h 220"/>
                  <a:gd name="T6" fmla="*/ 0 w 110"/>
                  <a:gd name="T7" fmla="*/ 1229 h 220"/>
                  <a:gd name="T8" fmla="*/ 615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50"/>
                      <a:pt x="61" y="0"/>
                      <a:pt x="0" y="0"/>
                    </a:cubicBezTo>
                    <a:cubicBezTo>
                      <a:pt x="0" y="110"/>
                      <a:pt x="0" y="110"/>
                      <a:pt x="0" y="110"/>
                    </a:cubicBezTo>
                    <a:cubicBezTo>
                      <a:pt x="0" y="220"/>
                      <a:pt x="0" y="220"/>
                      <a:pt x="0" y="220"/>
                    </a:cubicBezTo>
                    <a:cubicBezTo>
                      <a:pt x="61" y="220"/>
                      <a:pt x="110" y="171"/>
                      <a:pt x="110" y="110"/>
                    </a:cubicBezTo>
                    <a:close/>
                  </a:path>
                </a:pathLst>
              </a:custGeom>
              <a:solidFill>
                <a:srgbClr val="FFB600"/>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grpSp>
        <p:sp>
          <p:nvSpPr>
            <p:cNvPr id="101" name="Oval 14"/>
            <p:cNvSpPr>
              <a:spLocks noChangeArrowheads="1"/>
            </p:cNvSpPr>
            <p:nvPr/>
          </p:nvSpPr>
          <p:spPr bwMode="auto">
            <a:xfrm>
              <a:off x="1069" y="1677"/>
              <a:ext cx="102" cy="102"/>
            </a:xfrm>
            <a:prstGeom prst="ellipse">
              <a:avLst/>
            </a:prstGeom>
            <a:solidFill>
              <a:srgbClr val="FFB600"/>
            </a:solidFill>
            <a:ln w="7938">
              <a:solidFill>
                <a:srgbClr val="FFB600"/>
              </a:solidFill>
              <a:miter lim="800000"/>
              <a:headEnd/>
              <a:tailEnd/>
            </a:ln>
          </p:spPr>
          <p:txBody>
            <a:bodyPr anchor="ctr"/>
            <a:lstStyle/>
            <a:p>
              <a:pPr algn="ctr"/>
              <a:r>
                <a:rPr lang="en-US" smtClean="0">
                  <a:solidFill>
                    <a:schemeClr val="bg2"/>
                  </a:solidFill>
                  <a:latin typeface="+mj-lt"/>
                </a:rPr>
                <a:t>A</a:t>
              </a:r>
              <a:endParaRPr lang="en-US">
                <a:solidFill>
                  <a:schemeClr val="bg2"/>
                </a:solidFill>
                <a:latin typeface="+mj-lt"/>
              </a:endParaRPr>
            </a:p>
          </p:txBody>
        </p:sp>
        <p:grpSp>
          <p:nvGrpSpPr>
            <p:cNvPr id="16" name="Group 15"/>
            <p:cNvGrpSpPr>
              <a:grpSpLocks/>
            </p:cNvGrpSpPr>
            <p:nvPr/>
          </p:nvGrpSpPr>
          <p:grpSpPr bwMode="auto">
            <a:xfrm rot="10800000">
              <a:off x="1412" y="1677"/>
              <a:ext cx="102" cy="102"/>
              <a:chOff x="1890" y="2160"/>
              <a:chExt cx="519" cy="520"/>
            </a:xfrm>
            <a:grpFill/>
          </p:grpSpPr>
          <p:sp>
            <p:nvSpPr>
              <p:cNvPr id="107" name="Freeform 16"/>
              <p:cNvSpPr>
                <a:spLocks/>
              </p:cNvSpPr>
              <p:nvPr/>
            </p:nvSpPr>
            <p:spPr bwMode="auto">
              <a:xfrm>
                <a:off x="1890" y="2160"/>
                <a:ext cx="259" cy="520"/>
              </a:xfrm>
              <a:custGeom>
                <a:avLst/>
                <a:gdLst>
                  <a:gd name="T0" fmla="*/ 610 w 110"/>
                  <a:gd name="T1" fmla="*/ 615 h 220"/>
                  <a:gd name="T2" fmla="*/ 610 w 110"/>
                  <a:gd name="T3" fmla="*/ 0 h 220"/>
                  <a:gd name="T4" fmla="*/ 0 w 110"/>
                  <a:gd name="T5" fmla="*/ 615 h 220"/>
                  <a:gd name="T6" fmla="*/ 610 w 110"/>
                  <a:gd name="T7" fmla="*/ 1229 h 220"/>
                  <a:gd name="T8" fmla="*/ 610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0"/>
                      <a:pt x="110" y="0"/>
                      <a:pt x="110" y="0"/>
                    </a:cubicBezTo>
                    <a:cubicBezTo>
                      <a:pt x="49" y="0"/>
                      <a:pt x="0" y="50"/>
                      <a:pt x="0" y="110"/>
                    </a:cubicBezTo>
                    <a:cubicBezTo>
                      <a:pt x="0" y="171"/>
                      <a:pt x="49" y="220"/>
                      <a:pt x="110" y="220"/>
                    </a:cubicBezTo>
                    <a:lnTo>
                      <a:pt x="110" y="110"/>
                    </a:lnTo>
                    <a:close/>
                  </a:path>
                </a:pathLst>
              </a:custGeom>
              <a:solidFill>
                <a:schemeClr val="bg2"/>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sp>
            <p:nvSpPr>
              <p:cNvPr id="108" name="Freeform 17"/>
              <p:cNvSpPr>
                <a:spLocks/>
              </p:cNvSpPr>
              <p:nvPr/>
            </p:nvSpPr>
            <p:spPr bwMode="auto">
              <a:xfrm>
                <a:off x="2149" y="2160"/>
                <a:ext cx="260" cy="520"/>
              </a:xfrm>
              <a:custGeom>
                <a:avLst/>
                <a:gdLst>
                  <a:gd name="T0" fmla="*/ 615 w 110"/>
                  <a:gd name="T1" fmla="*/ 615 h 220"/>
                  <a:gd name="T2" fmla="*/ 0 w 110"/>
                  <a:gd name="T3" fmla="*/ 0 h 220"/>
                  <a:gd name="T4" fmla="*/ 0 w 110"/>
                  <a:gd name="T5" fmla="*/ 615 h 220"/>
                  <a:gd name="T6" fmla="*/ 0 w 110"/>
                  <a:gd name="T7" fmla="*/ 1229 h 220"/>
                  <a:gd name="T8" fmla="*/ 615 w 110"/>
                  <a:gd name="T9" fmla="*/ 615 h 220"/>
                  <a:gd name="T10" fmla="*/ 0 60000 65536"/>
                  <a:gd name="T11" fmla="*/ 0 60000 65536"/>
                  <a:gd name="T12" fmla="*/ 0 60000 65536"/>
                  <a:gd name="T13" fmla="*/ 0 60000 65536"/>
                  <a:gd name="T14" fmla="*/ 0 60000 65536"/>
                  <a:gd name="T15" fmla="*/ 0 w 110"/>
                  <a:gd name="T16" fmla="*/ 0 h 220"/>
                  <a:gd name="T17" fmla="*/ 110 w 110"/>
                  <a:gd name="T18" fmla="*/ 220 h 220"/>
                </a:gdLst>
                <a:ahLst/>
                <a:cxnLst>
                  <a:cxn ang="T10">
                    <a:pos x="T0" y="T1"/>
                  </a:cxn>
                  <a:cxn ang="T11">
                    <a:pos x="T2" y="T3"/>
                  </a:cxn>
                  <a:cxn ang="T12">
                    <a:pos x="T4" y="T5"/>
                  </a:cxn>
                  <a:cxn ang="T13">
                    <a:pos x="T6" y="T7"/>
                  </a:cxn>
                  <a:cxn ang="T14">
                    <a:pos x="T8" y="T9"/>
                  </a:cxn>
                </a:cxnLst>
                <a:rect l="T15" t="T16" r="T17" b="T18"/>
                <a:pathLst>
                  <a:path w="110" h="220">
                    <a:moveTo>
                      <a:pt x="110" y="110"/>
                    </a:moveTo>
                    <a:cubicBezTo>
                      <a:pt x="110" y="50"/>
                      <a:pt x="61" y="0"/>
                      <a:pt x="0" y="0"/>
                    </a:cubicBezTo>
                    <a:cubicBezTo>
                      <a:pt x="0" y="110"/>
                      <a:pt x="0" y="110"/>
                      <a:pt x="0" y="110"/>
                    </a:cubicBezTo>
                    <a:cubicBezTo>
                      <a:pt x="0" y="220"/>
                      <a:pt x="0" y="220"/>
                      <a:pt x="0" y="220"/>
                    </a:cubicBezTo>
                    <a:cubicBezTo>
                      <a:pt x="61" y="220"/>
                      <a:pt x="110" y="171"/>
                      <a:pt x="110" y="110"/>
                    </a:cubicBezTo>
                    <a:close/>
                  </a:path>
                </a:pathLst>
              </a:custGeom>
              <a:solidFill>
                <a:srgbClr val="FFB600"/>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grpSp>
        <p:grpSp>
          <p:nvGrpSpPr>
            <p:cNvPr id="17" name="Group 18"/>
            <p:cNvGrpSpPr>
              <a:grpSpLocks/>
            </p:cNvGrpSpPr>
            <p:nvPr/>
          </p:nvGrpSpPr>
          <p:grpSpPr bwMode="auto">
            <a:xfrm rot="10800000">
              <a:off x="1756" y="1677"/>
              <a:ext cx="102" cy="102"/>
              <a:chOff x="916" y="2160"/>
              <a:chExt cx="520" cy="520"/>
            </a:xfrm>
            <a:grpFill/>
          </p:grpSpPr>
          <p:sp>
            <p:nvSpPr>
              <p:cNvPr id="105" name="Freeform 19"/>
              <p:cNvSpPr>
                <a:spLocks/>
              </p:cNvSpPr>
              <p:nvPr/>
            </p:nvSpPr>
            <p:spPr bwMode="auto">
              <a:xfrm>
                <a:off x="916" y="2160"/>
                <a:ext cx="520" cy="520"/>
              </a:xfrm>
              <a:custGeom>
                <a:avLst/>
                <a:gdLst>
                  <a:gd name="T0" fmla="*/ 615 w 220"/>
                  <a:gd name="T1" fmla="*/ 615 h 220"/>
                  <a:gd name="T2" fmla="*/ 615 w 220"/>
                  <a:gd name="T3" fmla="*/ 0 h 220"/>
                  <a:gd name="T4" fmla="*/ 0 w 220"/>
                  <a:gd name="T5" fmla="*/ 615 h 220"/>
                  <a:gd name="T6" fmla="*/ 615 w 220"/>
                  <a:gd name="T7" fmla="*/ 1229 h 220"/>
                  <a:gd name="T8" fmla="*/ 1229 w 220"/>
                  <a:gd name="T9" fmla="*/ 615 h 220"/>
                  <a:gd name="T10" fmla="*/ 615 w 220"/>
                  <a:gd name="T11" fmla="*/ 615 h 220"/>
                  <a:gd name="T12" fmla="*/ 0 60000 65536"/>
                  <a:gd name="T13" fmla="*/ 0 60000 65536"/>
                  <a:gd name="T14" fmla="*/ 0 60000 65536"/>
                  <a:gd name="T15" fmla="*/ 0 60000 65536"/>
                  <a:gd name="T16" fmla="*/ 0 60000 65536"/>
                  <a:gd name="T17" fmla="*/ 0 60000 65536"/>
                  <a:gd name="T18" fmla="*/ 0 w 220"/>
                  <a:gd name="T19" fmla="*/ 0 h 220"/>
                  <a:gd name="T20" fmla="*/ 220 w 220"/>
                  <a:gd name="T21" fmla="*/ 220 h 220"/>
                </a:gdLst>
                <a:ahLst/>
                <a:cxnLst>
                  <a:cxn ang="T12">
                    <a:pos x="T0" y="T1"/>
                  </a:cxn>
                  <a:cxn ang="T13">
                    <a:pos x="T2" y="T3"/>
                  </a:cxn>
                  <a:cxn ang="T14">
                    <a:pos x="T4" y="T5"/>
                  </a:cxn>
                  <a:cxn ang="T15">
                    <a:pos x="T6" y="T7"/>
                  </a:cxn>
                  <a:cxn ang="T16">
                    <a:pos x="T8" y="T9"/>
                  </a:cxn>
                  <a:cxn ang="T17">
                    <a:pos x="T10" y="T11"/>
                  </a:cxn>
                </a:cxnLst>
                <a:rect l="T18" t="T19" r="T20" b="T21"/>
                <a:pathLst>
                  <a:path w="220" h="220">
                    <a:moveTo>
                      <a:pt x="110" y="110"/>
                    </a:moveTo>
                    <a:cubicBezTo>
                      <a:pt x="110" y="0"/>
                      <a:pt x="110" y="0"/>
                      <a:pt x="110" y="0"/>
                    </a:cubicBezTo>
                    <a:cubicBezTo>
                      <a:pt x="49" y="0"/>
                      <a:pt x="0" y="50"/>
                      <a:pt x="0" y="110"/>
                    </a:cubicBezTo>
                    <a:cubicBezTo>
                      <a:pt x="0" y="171"/>
                      <a:pt x="49" y="220"/>
                      <a:pt x="110" y="220"/>
                    </a:cubicBezTo>
                    <a:cubicBezTo>
                      <a:pt x="171" y="220"/>
                      <a:pt x="220" y="171"/>
                      <a:pt x="220" y="110"/>
                    </a:cubicBezTo>
                    <a:lnTo>
                      <a:pt x="110" y="110"/>
                    </a:lnTo>
                    <a:close/>
                  </a:path>
                </a:pathLst>
              </a:custGeom>
              <a:solidFill>
                <a:srgbClr val="FFB600"/>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sp>
            <p:nvSpPr>
              <p:cNvPr id="106" name="Freeform 20"/>
              <p:cNvSpPr>
                <a:spLocks/>
              </p:cNvSpPr>
              <p:nvPr/>
            </p:nvSpPr>
            <p:spPr bwMode="auto">
              <a:xfrm>
                <a:off x="1176" y="2160"/>
                <a:ext cx="260" cy="260"/>
              </a:xfrm>
              <a:custGeom>
                <a:avLst/>
                <a:gdLst>
                  <a:gd name="T0" fmla="*/ 0 w 110"/>
                  <a:gd name="T1" fmla="*/ 0 h 110"/>
                  <a:gd name="T2" fmla="*/ 0 w 110"/>
                  <a:gd name="T3" fmla="*/ 615 h 110"/>
                  <a:gd name="T4" fmla="*/ 615 w 110"/>
                  <a:gd name="T5" fmla="*/ 615 h 110"/>
                  <a:gd name="T6" fmla="*/ 0 w 110"/>
                  <a:gd name="T7" fmla="*/ 0 h 110"/>
                  <a:gd name="T8" fmla="*/ 0 60000 65536"/>
                  <a:gd name="T9" fmla="*/ 0 60000 65536"/>
                  <a:gd name="T10" fmla="*/ 0 60000 65536"/>
                  <a:gd name="T11" fmla="*/ 0 60000 65536"/>
                  <a:gd name="T12" fmla="*/ 0 w 110"/>
                  <a:gd name="T13" fmla="*/ 0 h 110"/>
                  <a:gd name="T14" fmla="*/ 110 w 110"/>
                  <a:gd name="T15" fmla="*/ 110 h 110"/>
                </a:gdLst>
                <a:ahLst/>
                <a:cxnLst>
                  <a:cxn ang="T8">
                    <a:pos x="T0" y="T1"/>
                  </a:cxn>
                  <a:cxn ang="T9">
                    <a:pos x="T2" y="T3"/>
                  </a:cxn>
                  <a:cxn ang="T10">
                    <a:pos x="T4" y="T5"/>
                  </a:cxn>
                  <a:cxn ang="T11">
                    <a:pos x="T6" y="T7"/>
                  </a:cxn>
                </a:cxnLst>
                <a:rect l="T12" t="T13" r="T14" b="T15"/>
                <a:pathLst>
                  <a:path w="110" h="110">
                    <a:moveTo>
                      <a:pt x="0" y="0"/>
                    </a:moveTo>
                    <a:cubicBezTo>
                      <a:pt x="0" y="110"/>
                      <a:pt x="0" y="110"/>
                      <a:pt x="0" y="110"/>
                    </a:cubicBezTo>
                    <a:cubicBezTo>
                      <a:pt x="110" y="110"/>
                      <a:pt x="110" y="110"/>
                      <a:pt x="110" y="110"/>
                    </a:cubicBezTo>
                    <a:cubicBezTo>
                      <a:pt x="110" y="50"/>
                      <a:pt x="61" y="0"/>
                      <a:pt x="0" y="0"/>
                    </a:cubicBezTo>
                    <a:close/>
                  </a:path>
                </a:pathLst>
              </a:custGeom>
              <a:solidFill>
                <a:schemeClr val="bg2"/>
              </a:solidFill>
              <a:ln w="7938" cap="flat">
                <a:solidFill>
                  <a:srgbClr val="FFB600"/>
                </a:solidFill>
                <a:prstDash val="solid"/>
                <a:miter lim="800000"/>
                <a:headEnd/>
                <a:tailEnd/>
              </a:ln>
            </p:spPr>
            <p:txBody>
              <a:bodyPr anchor="ctr"/>
              <a:lstStyle/>
              <a:p>
                <a:pPr algn="ctr"/>
                <a:endParaRPr lang="en-GB">
                  <a:solidFill>
                    <a:schemeClr val="bg2"/>
                  </a:solidFill>
                  <a:latin typeface="+mj-lt"/>
                </a:endParaRPr>
              </a:p>
            </p:txBody>
          </p:sp>
        </p:grpSp>
        <p:sp>
          <p:nvSpPr>
            <p:cNvPr id="104" name="Oval 21"/>
            <p:cNvSpPr>
              <a:spLocks noChangeArrowheads="1"/>
            </p:cNvSpPr>
            <p:nvPr/>
          </p:nvSpPr>
          <p:spPr bwMode="auto">
            <a:xfrm>
              <a:off x="1927" y="1677"/>
              <a:ext cx="102" cy="102"/>
            </a:xfrm>
            <a:prstGeom prst="ellipse">
              <a:avLst/>
            </a:prstGeom>
            <a:solidFill>
              <a:schemeClr val="bg2"/>
            </a:solidFill>
            <a:ln w="7938">
              <a:solidFill>
                <a:srgbClr val="FFB600"/>
              </a:solidFill>
              <a:miter lim="800000"/>
              <a:headEnd/>
              <a:tailEnd/>
            </a:ln>
          </p:spPr>
          <p:txBody>
            <a:bodyPr anchor="ctr"/>
            <a:lstStyle/>
            <a:p>
              <a:pPr algn="ctr"/>
              <a:endParaRPr lang="en-US">
                <a:solidFill>
                  <a:schemeClr val="bg2"/>
                </a:solidFill>
                <a:latin typeface="+mj-lt"/>
              </a:endParaRPr>
            </a:p>
          </p:txBody>
        </p:sp>
      </p:grpSp>
      <p:grpSp>
        <p:nvGrpSpPr>
          <p:cNvPr id="74" name="Group 73"/>
          <p:cNvGrpSpPr/>
          <p:nvPr/>
        </p:nvGrpSpPr>
        <p:grpSpPr>
          <a:xfrm>
            <a:off x="7633756" y="5364807"/>
            <a:ext cx="2681496" cy="1512168"/>
            <a:chOff x="7633756" y="5364807"/>
            <a:chExt cx="2681496" cy="1512168"/>
          </a:xfrm>
        </p:grpSpPr>
        <p:sp>
          <p:nvSpPr>
            <p:cNvPr id="75" name="TextBox 74"/>
            <p:cNvSpPr txBox="1"/>
            <p:nvPr/>
          </p:nvSpPr>
          <p:spPr>
            <a:xfrm>
              <a:off x="7633756" y="5652839"/>
              <a:ext cx="787241" cy="1224136"/>
            </a:xfrm>
            <a:prstGeom prst="rect">
              <a:avLst/>
            </a:prstGeom>
            <a:noFill/>
          </p:spPr>
          <p:txBody>
            <a:bodyPr wrap="none" lIns="0" tIns="0" rIns="0" bIns="0" rtlCol="0">
              <a:noAutofit/>
            </a:bodyPr>
            <a:lstStyle/>
            <a:p>
              <a:pPr>
                <a:spcAft>
                  <a:spcPts val="900"/>
                </a:spcAft>
              </a:pPr>
              <a:r>
                <a:rPr lang="en-GB" sz="1200" b="1" i="1" dirty="0" smtClean="0">
                  <a:latin typeface="Georgia" pitchFamily="18" charset="0"/>
                </a:rPr>
                <a:t>Red</a:t>
              </a:r>
            </a:p>
            <a:p>
              <a:pPr>
                <a:spcAft>
                  <a:spcPts val="900"/>
                </a:spcAft>
                <a:tabLst>
                  <a:tab pos="354013" algn="l"/>
                </a:tabLst>
              </a:pPr>
              <a:r>
                <a:rPr lang="en-GB" sz="1200" dirty="0" smtClean="0">
                  <a:latin typeface="Georgia" pitchFamily="18" charset="0"/>
                </a:rPr>
                <a:t>R:	224</a:t>
              </a:r>
            </a:p>
            <a:p>
              <a:pPr>
                <a:spcAft>
                  <a:spcPts val="900"/>
                </a:spcAft>
                <a:tabLst>
                  <a:tab pos="354013" algn="l"/>
                </a:tabLst>
              </a:pPr>
              <a:r>
                <a:rPr lang="en-GB" sz="1200" dirty="0" smtClean="0">
                  <a:latin typeface="Georgia" pitchFamily="18" charset="0"/>
                </a:rPr>
                <a:t>G:	48</a:t>
              </a:r>
            </a:p>
            <a:p>
              <a:pPr>
                <a:spcAft>
                  <a:spcPts val="900"/>
                </a:spcAft>
                <a:tabLst>
                  <a:tab pos="354013" algn="l"/>
                </a:tabLst>
              </a:pPr>
              <a:r>
                <a:rPr lang="en-GB" sz="1200" dirty="0" smtClean="0">
                  <a:latin typeface="Georgia" pitchFamily="18" charset="0"/>
                </a:rPr>
                <a:t>B: 	30</a:t>
              </a:r>
            </a:p>
          </p:txBody>
        </p:sp>
        <p:sp>
          <p:nvSpPr>
            <p:cNvPr id="76" name="TextBox 75"/>
            <p:cNvSpPr txBox="1"/>
            <p:nvPr/>
          </p:nvSpPr>
          <p:spPr>
            <a:xfrm>
              <a:off x="8569860" y="5652839"/>
              <a:ext cx="787241" cy="1224136"/>
            </a:xfrm>
            <a:prstGeom prst="rect">
              <a:avLst/>
            </a:prstGeom>
            <a:noFill/>
          </p:spPr>
          <p:txBody>
            <a:bodyPr wrap="none" lIns="0" tIns="0" rIns="0" bIns="0" rtlCol="0">
              <a:noAutofit/>
            </a:bodyPr>
            <a:lstStyle/>
            <a:p>
              <a:pPr>
                <a:spcAft>
                  <a:spcPts val="900"/>
                </a:spcAft>
              </a:pPr>
              <a:r>
                <a:rPr lang="en-GB" sz="1200" b="1" i="1" dirty="0" smtClean="0">
                  <a:latin typeface="Georgia" pitchFamily="18" charset="0"/>
                </a:rPr>
                <a:t>Amber</a:t>
              </a:r>
            </a:p>
            <a:p>
              <a:pPr>
                <a:spcAft>
                  <a:spcPts val="900"/>
                </a:spcAft>
                <a:tabLst>
                  <a:tab pos="354013" algn="l"/>
                </a:tabLst>
              </a:pPr>
              <a:r>
                <a:rPr lang="en-GB" sz="1200" dirty="0" smtClean="0">
                  <a:latin typeface="Georgia" pitchFamily="18" charset="0"/>
                </a:rPr>
                <a:t>R:	255</a:t>
              </a:r>
            </a:p>
            <a:p>
              <a:pPr>
                <a:spcAft>
                  <a:spcPts val="900"/>
                </a:spcAft>
                <a:tabLst>
                  <a:tab pos="354013" algn="l"/>
                </a:tabLst>
              </a:pPr>
              <a:r>
                <a:rPr lang="en-GB" sz="1200" dirty="0" smtClean="0">
                  <a:latin typeface="Georgia" pitchFamily="18" charset="0"/>
                </a:rPr>
                <a:t>G:	182</a:t>
              </a:r>
            </a:p>
            <a:p>
              <a:pPr>
                <a:spcAft>
                  <a:spcPts val="900"/>
                </a:spcAft>
                <a:tabLst>
                  <a:tab pos="354013" algn="l"/>
                </a:tabLst>
              </a:pPr>
              <a:r>
                <a:rPr lang="en-GB" sz="1200" dirty="0" smtClean="0">
                  <a:latin typeface="Georgia" pitchFamily="18" charset="0"/>
                </a:rPr>
                <a:t>B: 	0</a:t>
              </a:r>
            </a:p>
          </p:txBody>
        </p:sp>
        <p:sp>
          <p:nvSpPr>
            <p:cNvPr id="77" name="TextBox 76"/>
            <p:cNvSpPr txBox="1"/>
            <p:nvPr/>
          </p:nvSpPr>
          <p:spPr>
            <a:xfrm>
              <a:off x="9528011" y="5652839"/>
              <a:ext cx="787241" cy="1224136"/>
            </a:xfrm>
            <a:prstGeom prst="rect">
              <a:avLst/>
            </a:prstGeom>
            <a:noFill/>
          </p:spPr>
          <p:txBody>
            <a:bodyPr wrap="none" lIns="0" tIns="0" rIns="0" bIns="0" rtlCol="0">
              <a:noAutofit/>
            </a:bodyPr>
            <a:lstStyle/>
            <a:p>
              <a:pPr>
                <a:spcAft>
                  <a:spcPts val="900"/>
                </a:spcAft>
              </a:pPr>
              <a:r>
                <a:rPr lang="en-GB" sz="1200" b="1" i="1" dirty="0" smtClean="0">
                  <a:latin typeface="Georgia" pitchFamily="18" charset="0"/>
                </a:rPr>
                <a:t>Green</a:t>
              </a:r>
            </a:p>
            <a:p>
              <a:pPr>
                <a:spcAft>
                  <a:spcPts val="900"/>
                </a:spcAft>
                <a:tabLst>
                  <a:tab pos="354013" algn="l"/>
                </a:tabLst>
              </a:pPr>
              <a:r>
                <a:rPr lang="en-GB" sz="1200" dirty="0" smtClean="0">
                  <a:latin typeface="Georgia" pitchFamily="18" charset="0"/>
                </a:rPr>
                <a:t>R:	0</a:t>
              </a:r>
            </a:p>
            <a:p>
              <a:pPr>
                <a:spcAft>
                  <a:spcPts val="900"/>
                </a:spcAft>
                <a:tabLst>
                  <a:tab pos="354013" algn="l"/>
                </a:tabLst>
              </a:pPr>
              <a:r>
                <a:rPr lang="en-GB" sz="1200" dirty="0" smtClean="0">
                  <a:latin typeface="Georgia" pitchFamily="18" charset="0"/>
                </a:rPr>
                <a:t>G:	106</a:t>
              </a:r>
            </a:p>
            <a:p>
              <a:pPr>
                <a:spcAft>
                  <a:spcPts val="900"/>
                </a:spcAft>
                <a:tabLst>
                  <a:tab pos="354013" algn="l"/>
                </a:tabLst>
              </a:pPr>
              <a:r>
                <a:rPr lang="en-GB" sz="1200" dirty="0" smtClean="0">
                  <a:latin typeface="Georgia" pitchFamily="18" charset="0"/>
                </a:rPr>
                <a:t>B: 	81</a:t>
              </a:r>
            </a:p>
          </p:txBody>
        </p:sp>
        <p:sp>
          <p:nvSpPr>
            <p:cNvPr id="81" name="TextBox 80"/>
            <p:cNvSpPr txBox="1"/>
            <p:nvPr/>
          </p:nvSpPr>
          <p:spPr>
            <a:xfrm>
              <a:off x="7633756" y="5364807"/>
              <a:ext cx="2537480" cy="269451"/>
            </a:xfrm>
            <a:prstGeom prst="rect">
              <a:avLst/>
            </a:prstGeom>
            <a:noFill/>
          </p:spPr>
          <p:txBody>
            <a:bodyPr wrap="none" lIns="0" tIns="0" rIns="0" bIns="0" rtlCol="0">
              <a:noAutofit/>
            </a:bodyPr>
            <a:lstStyle/>
            <a:p>
              <a:pPr>
                <a:spcAft>
                  <a:spcPts val="900"/>
                </a:spcAft>
              </a:pPr>
              <a:r>
                <a:rPr lang="en-GB" sz="1200" b="1" i="1" dirty="0" smtClean="0">
                  <a:solidFill>
                    <a:schemeClr val="tx2"/>
                  </a:solidFill>
                  <a:latin typeface="Georgia" pitchFamily="18" charset="0"/>
                </a:rPr>
                <a:t>PwC traffic light colour values</a:t>
              </a:r>
              <a:endParaRPr lang="en-GB" sz="1200" dirty="0" smtClean="0">
                <a:solidFill>
                  <a:schemeClr val="tx2"/>
                </a:solidFill>
                <a:latin typeface="Georgia" pitchFamily="18" charset="0"/>
              </a:endParaRPr>
            </a:p>
          </p:txBody>
        </p:sp>
        <p:cxnSp>
          <p:nvCxnSpPr>
            <p:cNvPr id="82" name="Straight Connector 81"/>
            <p:cNvCxnSpPr/>
            <p:nvPr/>
          </p:nvCxnSpPr>
          <p:spPr>
            <a:xfrm>
              <a:off x="7633756" y="5596873"/>
              <a:ext cx="2537480" cy="0"/>
            </a:xfrm>
            <a:prstGeom prst="line">
              <a:avLst/>
            </a:prstGeom>
            <a:ln>
              <a:prstDash val="sysDot"/>
            </a:ln>
          </p:spPr>
          <p:style>
            <a:lnRef idx="1">
              <a:schemeClr val="accent1"/>
            </a:lnRef>
            <a:fillRef idx="0">
              <a:schemeClr val="accent1"/>
            </a:fillRef>
            <a:effectRef idx="0">
              <a:schemeClr val="accent1"/>
            </a:effectRef>
            <a:fontRef idx="minor">
              <a:schemeClr val="tx1"/>
            </a:fontRef>
          </p:style>
        </p:cxnSp>
      </p:grpSp>
    </p:spTree>
    <p:custDataLst>
      <p:tags r:id="rId1"/>
    </p:custData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Icons in action</a:t>
            </a:r>
            <a:br>
              <a:rPr lang="en-GB" dirty="0" smtClean="0"/>
            </a:br>
            <a:r>
              <a:rPr lang="en-GB" b="0" i="0" dirty="0" smtClean="0"/>
              <a:t>MCBD Hungary spark page</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153</a:t>
            </a:fld>
            <a:endParaRPr lang="en-GB"/>
          </a:p>
        </p:txBody>
      </p:sp>
      <p:cxnSp>
        <p:nvCxnSpPr>
          <p:cNvPr id="1374" name="Straight Connector 1373"/>
          <p:cNvCxnSpPr/>
          <p:nvPr/>
        </p:nvCxnSpPr>
        <p:spPr>
          <a:xfrm>
            <a:off x="8912440" y="4137173"/>
            <a:ext cx="556764" cy="69211"/>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93" name="Straight Connector 492"/>
          <p:cNvCxnSpPr>
            <a:endCxn id="21" idx="1"/>
          </p:cNvCxnSpPr>
          <p:nvPr/>
        </p:nvCxnSpPr>
        <p:spPr>
          <a:xfrm>
            <a:off x="8587060" y="4693010"/>
            <a:ext cx="229362" cy="31880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96" name="Straight Connector 495"/>
          <p:cNvCxnSpPr/>
          <p:nvPr/>
        </p:nvCxnSpPr>
        <p:spPr>
          <a:xfrm flipV="1">
            <a:off x="7926691" y="4722483"/>
            <a:ext cx="84305" cy="296440"/>
          </a:xfrm>
          <a:prstGeom prst="line">
            <a:avLst/>
          </a:prstGeom>
          <a:ln>
            <a:solidFill>
              <a:srgbClr val="EB8C00"/>
            </a:solidFill>
          </a:ln>
        </p:spPr>
        <p:style>
          <a:lnRef idx="1">
            <a:schemeClr val="accent1"/>
          </a:lnRef>
          <a:fillRef idx="0">
            <a:schemeClr val="accent1"/>
          </a:fillRef>
          <a:effectRef idx="0">
            <a:schemeClr val="accent1"/>
          </a:effectRef>
          <a:fontRef idx="minor">
            <a:schemeClr val="tx1"/>
          </a:fontRef>
        </p:style>
      </p:cxnSp>
      <p:cxnSp>
        <p:nvCxnSpPr>
          <p:cNvPr id="499" name="Straight Connector 498"/>
          <p:cNvCxnSpPr/>
          <p:nvPr/>
        </p:nvCxnSpPr>
        <p:spPr>
          <a:xfrm flipH="1" flipV="1">
            <a:off x="7290916" y="3371576"/>
            <a:ext cx="316950" cy="227118"/>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4" name="Straight Connector 503"/>
          <p:cNvCxnSpPr/>
          <p:nvPr/>
        </p:nvCxnSpPr>
        <p:spPr>
          <a:xfrm flipH="1" flipV="1">
            <a:off x="7815068" y="2856280"/>
            <a:ext cx="154990" cy="465963"/>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09" name="Straight Connector 508"/>
          <p:cNvCxnSpPr/>
          <p:nvPr/>
        </p:nvCxnSpPr>
        <p:spPr>
          <a:xfrm flipV="1">
            <a:off x="8494210" y="2808892"/>
            <a:ext cx="187746" cy="51335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512" name="Straight Connector 511"/>
          <p:cNvCxnSpPr>
            <a:endCxn id="29" idx="3"/>
          </p:cNvCxnSpPr>
          <p:nvPr/>
        </p:nvCxnSpPr>
        <p:spPr>
          <a:xfrm flipV="1">
            <a:off x="8816422" y="3405775"/>
            <a:ext cx="360040" cy="152538"/>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13" name="Oval 12"/>
          <p:cNvSpPr/>
          <p:nvPr/>
        </p:nvSpPr>
        <p:spPr bwMode="ltGray">
          <a:xfrm>
            <a:off x="7422846" y="3198272"/>
            <a:ext cx="1611273" cy="1611273"/>
          </a:xfrm>
          <a:prstGeom prst="ellipse">
            <a:avLst/>
          </a:prstGeom>
          <a:solidFill>
            <a:schemeClr val="bg2"/>
          </a:solidFill>
          <a:ln w="3175">
            <a:solidFill>
              <a:schemeClr val="accent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r>
              <a:rPr lang="en-GB" sz="1200" b="1" i="1" dirty="0" smtClean="0">
                <a:solidFill>
                  <a:schemeClr val="tx2"/>
                </a:solidFill>
                <a:latin typeface="Georgia" pitchFamily="18" charset="0"/>
              </a:rPr>
              <a:t>Business</a:t>
            </a:r>
          </a:p>
          <a:p>
            <a:r>
              <a:rPr lang="en-GB" sz="1200" b="1" i="1" dirty="0" smtClean="0">
                <a:solidFill>
                  <a:schemeClr val="tx2"/>
                </a:solidFill>
                <a:latin typeface="Georgia" pitchFamily="18" charset="0"/>
              </a:rPr>
              <a:t>Development</a:t>
            </a:r>
          </a:p>
          <a:p>
            <a:r>
              <a:rPr lang="en-GB" sz="1200" b="1" i="1" dirty="0" smtClean="0">
                <a:solidFill>
                  <a:schemeClr val="tx2"/>
                </a:solidFill>
                <a:latin typeface="Georgia" pitchFamily="18" charset="0"/>
              </a:rPr>
              <a:t>Services</a:t>
            </a:r>
          </a:p>
        </p:txBody>
      </p:sp>
      <p:sp>
        <p:nvSpPr>
          <p:cNvPr id="21" name="Oval 20"/>
          <p:cNvSpPr/>
          <p:nvPr/>
        </p:nvSpPr>
        <p:spPr bwMode="ltGray">
          <a:xfrm>
            <a:off x="8695164" y="4890552"/>
            <a:ext cx="828000" cy="828000"/>
          </a:xfrm>
          <a:prstGeom prst="ellipse">
            <a:avLst/>
          </a:prstGeom>
          <a:solidFill>
            <a:schemeClr val="accent4"/>
          </a:solidFill>
          <a:ln w="127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7" name="Oval 26"/>
          <p:cNvSpPr/>
          <p:nvPr/>
        </p:nvSpPr>
        <p:spPr bwMode="ltGray">
          <a:xfrm>
            <a:off x="6571020" y="2711897"/>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9" name="Oval 28"/>
          <p:cNvSpPr/>
          <p:nvPr/>
        </p:nvSpPr>
        <p:spPr bwMode="ltGray">
          <a:xfrm>
            <a:off x="9055204" y="2699033"/>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0" name="Oval 29"/>
          <p:cNvSpPr/>
          <p:nvPr/>
        </p:nvSpPr>
        <p:spPr bwMode="ltGray">
          <a:xfrm>
            <a:off x="7327012" y="2063825"/>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1" name="Oval 30"/>
          <p:cNvSpPr/>
          <p:nvPr/>
        </p:nvSpPr>
        <p:spPr bwMode="ltGray">
          <a:xfrm>
            <a:off x="8280085" y="2079305"/>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2" name="Oval 31"/>
          <p:cNvSpPr/>
          <p:nvPr/>
        </p:nvSpPr>
        <p:spPr bwMode="ltGray">
          <a:xfrm>
            <a:off x="7434932" y="5018923"/>
            <a:ext cx="828000" cy="828000"/>
          </a:xfrm>
          <a:prstGeom prst="ellipse">
            <a:avLst/>
          </a:prstGeom>
          <a:solidFill>
            <a:srgbClr val="EB8C00"/>
          </a:solidFill>
          <a:ln w="12700">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5" name="TextBox 104"/>
          <p:cNvSpPr txBox="1"/>
          <p:nvPr/>
        </p:nvSpPr>
        <p:spPr>
          <a:xfrm>
            <a:off x="7478007" y="5940871"/>
            <a:ext cx="756000" cy="313184"/>
          </a:xfrm>
          <a:prstGeom prst="rect">
            <a:avLst/>
          </a:prstGeom>
          <a:noFill/>
        </p:spPr>
        <p:txBody>
          <a:bodyPr wrap="square" lIns="0" tIns="0" rIns="0" bIns="0" rtlCol="0">
            <a:noAutofit/>
          </a:bodyPr>
          <a:lstStyle/>
          <a:p>
            <a:pPr algn="ctr"/>
            <a:r>
              <a:rPr lang="en-GB" sz="800" dirty="0" smtClean="0">
                <a:solidFill>
                  <a:srgbClr val="EB8C00"/>
                </a:solidFill>
              </a:rPr>
              <a:t>Knowledge Management</a:t>
            </a:r>
          </a:p>
        </p:txBody>
      </p:sp>
      <p:sp>
        <p:nvSpPr>
          <p:cNvPr id="106" name="TextBox 105"/>
          <p:cNvSpPr txBox="1"/>
          <p:nvPr/>
        </p:nvSpPr>
        <p:spPr>
          <a:xfrm>
            <a:off x="8733237" y="5807440"/>
            <a:ext cx="792000" cy="313184"/>
          </a:xfrm>
          <a:prstGeom prst="rect">
            <a:avLst/>
          </a:prstGeom>
          <a:noFill/>
        </p:spPr>
        <p:txBody>
          <a:bodyPr wrap="square" lIns="0" tIns="0" rIns="0" bIns="0" rtlCol="0">
            <a:noAutofit/>
          </a:bodyPr>
          <a:lstStyle/>
          <a:p>
            <a:pPr algn="ctr"/>
            <a:r>
              <a:rPr lang="en-GB" sz="800" dirty="0" smtClean="0">
                <a:solidFill>
                  <a:schemeClr val="accent4"/>
                </a:solidFill>
              </a:rPr>
              <a:t>Proposal &amp; Presentation </a:t>
            </a:r>
            <a:br>
              <a:rPr lang="en-GB" sz="800" dirty="0" smtClean="0">
                <a:solidFill>
                  <a:schemeClr val="accent4"/>
                </a:solidFill>
              </a:rPr>
            </a:br>
            <a:r>
              <a:rPr lang="en-GB" sz="800" dirty="0" smtClean="0">
                <a:solidFill>
                  <a:schemeClr val="accent4"/>
                </a:solidFill>
              </a:rPr>
              <a:t>Design</a:t>
            </a:r>
          </a:p>
        </p:txBody>
      </p:sp>
      <p:sp>
        <p:nvSpPr>
          <p:cNvPr id="107" name="TextBox 106"/>
          <p:cNvSpPr txBox="1"/>
          <p:nvPr/>
        </p:nvSpPr>
        <p:spPr>
          <a:xfrm>
            <a:off x="7382828" y="1732859"/>
            <a:ext cx="684000" cy="313184"/>
          </a:xfrm>
          <a:prstGeom prst="rect">
            <a:avLst/>
          </a:prstGeom>
          <a:noFill/>
        </p:spPr>
        <p:txBody>
          <a:bodyPr wrap="square" lIns="0" tIns="0" rIns="0" bIns="0" rtlCol="0">
            <a:noAutofit/>
          </a:bodyPr>
          <a:lstStyle/>
          <a:p>
            <a:pPr algn="ctr"/>
            <a:r>
              <a:rPr lang="en-GB" sz="800" dirty="0" smtClean="0">
                <a:solidFill>
                  <a:schemeClr val="tx2"/>
                </a:solidFill>
              </a:rPr>
              <a:t>Client  </a:t>
            </a:r>
          </a:p>
          <a:p>
            <a:pPr algn="ctr"/>
            <a:r>
              <a:rPr lang="en-GB" sz="800" dirty="0" smtClean="0">
                <a:solidFill>
                  <a:schemeClr val="tx2"/>
                </a:solidFill>
              </a:rPr>
              <a:t>Stream</a:t>
            </a:r>
          </a:p>
        </p:txBody>
      </p:sp>
      <p:sp>
        <p:nvSpPr>
          <p:cNvPr id="108" name="TextBox 107"/>
          <p:cNvSpPr txBox="1"/>
          <p:nvPr/>
        </p:nvSpPr>
        <p:spPr>
          <a:xfrm>
            <a:off x="8422145" y="1757135"/>
            <a:ext cx="576000" cy="313184"/>
          </a:xfrm>
          <a:prstGeom prst="rect">
            <a:avLst/>
          </a:prstGeom>
          <a:noFill/>
        </p:spPr>
        <p:txBody>
          <a:bodyPr wrap="square" lIns="0" tIns="0" rIns="0" bIns="0" rtlCol="0">
            <a:noAutofit/>
          </a:bodyPr>
          <a:lstStyle/>
          <a:p>
            <a:pPr algn="ctr"/>
            <a:r>
              <a:rPr lang="en-GB" sz="800" dirty="0" smtClean="0">
                <a:solidFill>
                  <a:schemeClr val="tx2"/>
                </a:solidFill>
              </a:rPr>
              <a:t>Market Research</a:t>
            </a:r>
          </a:p>
        </p:txBody>
      </p:sp>
      <p:sp>
        <p:nvSpPr>
          <p:cNvPr id="109" name="Freeform 4899"/>
          <p:cNvSpPr>
            <a:spLocks noEditPoints="1"/>
          </p:cNvSpPr>
          <p:nvPr/>
        </p:nvSpPr>
        <p:spPr bwMode="auto">
          <a:xfrm>
            <a:off x="8469357" y="2226889"/>
            <a:ext cx="488328" cy="488328"/>
          </a:xfrm>
          <a:custGeom>
            <a:avLst/>
            <a:gdLst>
              <a:gd name="T0" fmla="*/ 190 w 324"/>
              <a:gd name="T1" fmla="*/ 0 h 324"/>
              <a:gd name="T2" fmla="*/ 134 w 324"/>
              <a:gd name="T3" fmla="*/ 20 h 324"/>
              <a:gd name="T4" fmla="*/ 90 w 324"/>
              <a:gd name="T5" fmla="*/ 74 h 324"/>
              <a:gd name="T6" fmla="*/ 82 w 324"/>
              <a:gd name="T7" fmla="*/ 120 h 324"/>
              <a:gd name="T8" fmla="*/ 84 w 324"/>
              <a:gd name="T9" fmla="*/ 146 h 324"/>
              <a:gd name="T10" fmla="*/ 118 w 324"/>
              <a:gd name="T11" fmla="*/ 206 h 324"/>
              <a:gd name="T12" fmla="*/ 178 w 324"/>
              <a:gd name="T13" fmla="*/ 240 h 324"/>
              <a:gd name="T14" fmla="*/ 202 w 324"/>
              <a:gd name="T15" fmla="*/ 242 h 324"/>
              <a:gd name="T16" fmla="*/ 250 w 324"/>
              <a:gd name="T17" fmla="*/ 232 h 324"/>
              <a:gd name="T18" fmla="*/ 304 w 324"/>
              <a:gd name="T19" fmla="*/ 188 h 324"/>
              <a:gd name="T20" fmla="*/ 324 w 324"/>
              <a:gd name="T21" fmla="*/ 132 h 324"/>
              <a:gd name="T22" fmla="*/ 324 w 324"/>
              <a:gd name="T23" fmla="*/ 108 h 324"/>
              <a:gd name="T24" fmla="*/ 304 w 324"/>
              <a:gd name="T25" fmla="*/ 52 h 324"/>
              <a:gd name="T26" fmla="*/ 250 w 324"/>
              <a:gd name="T27" fmla="*/ 8 h 324"/>
              <a:gd name="T28" fmla="*/ 202 w 324"/>
              <a:gd name="T29" fmla="*/ 0 h 324"/>
              <a:gd name="T30" fmla="*/ 202 w 324"/>
              <a:gd name="T31" fmla="*/ 212 h 324"/>
              <a:gd name="T32" fmla="*/ 152 w 324"/>
              <a:gd name="T33" fmla="*/ 196 h 324"/>
              <a:gd name="T34" fmla="*/ 118 w 324"/>
              <a:gd name="T35" fmla="*/ 156 h 324"/>
              <a:gd name="T36" fmla="*/ 112 w 324"/>
              <a:gd name="T37" fmla="*/ 120 h 324"/>
              <a:gd name="T38" fmla="*/ 128 w 324"/>
              <a:gd name="T39" fmla="*/ 70 h 324"/>
              <a:gd name="T40" fmla="*/ 168 w 324"/>
              <a:gd name="T41" fmla="*/ 36 h 324"/>
              <a:gd name="T42" fmla="*/ 202 w 324"/>
              <a:gd name="T43" fmla="*/ 30 h 324"/>
              <a:gd name="T44" fmla="*/ 254 w 324"/>
              <a:gd name="T45" fmla="*/ 46 h 324"/>
              <a:gd name="T46" fmla="*/ 286 w 324"/>
              <a:gd name="T47" fmla="*/ 86 h 324"/>
              <a:gd name="T48" fmla="*/ 294 w 324"/>
              <a:gd name="T49" fmla="*/ 120 h 324"/>
              <a:gd name="T50" fmla="*/ 278 w 324"/>
              <a:gd name="T51" fmla="*/ 172 h 324"/>
              <a:gd name="T52" fmla="*/ 238 w 324"/>
              <a:gd name="T53" fmla="*/ 204 h 324"/>
              <a:gd name="T54" fmla="*/ 202 w 324"/>
              <a:gd name="T55" fmla="*/ 212 h 324"/>
              <a:gd name="T56" fmla="*/ 138 w 324"/>
              <a:gd name="T57" fmla="*/ 130 h 324"/>
              <a:gd name="T58" fmla="*/ 132 w 324"/>
              <a:gd name="T59" fmla="*/ 120 h 324"/>
              <a:gd name="T60" fmla="*/ 138 w 324"/>
              <a:gd name="T61" fmla="*/ 94 h 324"/>
              <a:gd name="T62" fmla="*/ 164 w 324"/>
              <a:gd name="T63" fmla="*/ 62 h 324"/>
              <a:gd name="T64" fmla="*/ 202 w 324"/>
              <a:gd name="T65" fmla="*/ 50 h 324"/>
              <a:gd name="T66" fmla="*/ 210 w 324"/>
              <a:gd name="T67" fmla="*/ 54 h 324"/>
              <a:gd name="T68" fmla="*/ 212 w 324"/>
              <a:gd name="T69" fmla="*/ 60 h 324"/>
              <a:gd name="T70" fmla="*/ 206 w 324"/>
              <a:gd name="T71" fmla="*/ 70 h 324"/>
              <a:gd name="T72" fmla="*/ 192 w 324"/>
              <a:gd name="T73" fmla="*/ 72 h 324"/>
              <a:gd name="T74" fmla="*/ 168 w 324"/>
              <a:gd name="T75" fmla="*/ 86 h 324"/>
              <a:gd name="T76" fmla="*/ 154 w 324"/>
              <a:gd name="T77" fmla="*/ 110 h 324"/>
              <a:gd name="T78" fmla="*/ 152 w 324"/>
              <a:gd name="T79" fmla="*/ 124 h 324"/>
              <a:gd name="T80" fmla="*/ 142 w 324"/>
              <a:gd name="T81" fmla="*/ 130 h 324"/>
              <a:gd name="T82" fmla="*/ 48 w 324"/>
              <a:gd name="T83" fmla="*/ 316 h 324"/>
              <a:gd name="T84" fmla="*/ 28 w 324"/>
              <a:gd name="T85" fmla="*/ 324 h 324"/>
              <a:gd name="T86" fmla="*/ 8 w 324"/>
              <a:gd name="T87" fmla="*/ 316 h 324"/>
              <a:gd name="T88" fmla="*/ 0 w 324"/>
              <a:gd name="T89" fmla="*/ 296 h 324"/>
              <a:gd name="T90" fmla="*/ 86 w 324"/>
              <a:gd name="T91" fmla="*/ 198 h 324"/>
              <a:gd name="T92" fmla="*/ 102 w 324"/>
              <a:gd name="T93" fmla="*/ 220 h 324"/>
              <a:gd name="T94" fmla="*/ 124 w 324"/>
              <a:gd name="T95" fmla="*/ 238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4" h="324">
                <a:moveTo>
                  <a:pt x="202" y="0"/>
                </a:moveTo>
                <a:lnTo>
                  <a:pt x="202" y="0"/>
                </a:lnTo>
                <a:lnTo>
                  <a:pt x="190" y="0"/>
                </a:lnTo>
                <a:lnTo>
                  <a:pt x="178" y="2"/>
                </a:lnTo>
                <a:lnTo>
                  <a:pt x="156" y="8"/>
                </a:lnTo>
                <a:lnTo>
                  <a:pt x="134" y="20"/>
                </a:lnTo>
                <a:lnTo>
                  <a:pt x="118" y="34"/>
                </a:lnTo>
                <a:lnTo>
                  <a:pt x="102" y="52"/>
                </a:lnTo>
                <a:lnTo>
                  <a:pt x="90" y="74"/>
                </a:lnTo>
                <a:lnTo>
                  <a:pt x="84" y="96"/>
                </a:lnTo>
                <a:lnTo>
                  <a:pt x="82" y="108"/>
                </a:lnTo>
                <a:lnTo>
                  <a:pt x="82" y="120"/>
                </a:lnTo>
                <a:lnTo>
                  <a:pt x="82" y="120"/>
                </a:lnTo>
                <a:lnTo>
                  <a:pt x="82" y="132"/>
                </a:lnTo>
                <a:lnTo>
                  <a:pt x="84" y="146"/>
                </a:lnTo>
                <a:lnTo>
                  <a:pt x="90" y="168"/>
                </a:lnTo>
                <a:lnTo>
                  <a:pt x="102" y="188"/>
                </a:lnTo>
                <a:lnTo>
                  <a:pt x="118" y="206"/>
                </a:lnTo>
                <a:lnTo>
                  <a:pt x="134" y="222"/>
                </a:lnTo>
                <a:lnTo>
                  <a:pt x="156" y="232"/>
                </a:lnTo>
                <a:lnTo>
                  <a:pt x="178" y="240"/>
                </a:lnTo>
                <a:lnTo>
                  <a:pt x="190" y="242"/>
                </a:lnTo>
                <a:lnTo>
                  <a:pt x="202" y="242"/>
                </a:lnTo>
                <a:lnTo>
                  <a:pt x="202" y="242"/>
                </a:lnTo>
                <a:lnTo>
                  <a:pt x="216" y="242"/>
                </a:lnTo>
                <a:lnTo>
                  <a:pt x="228" y="240"/>
                </a:lnTo>
                <a:lnTo>
                  <a:pt x="250" y="232"/>
                </a:lnTo>
                <a:lnTo>
                  <a:pt x="270" y="222"/>
                </a:lnTo>
                <a:lnTo>
                  <a:pt x="288" y="206"/>
                </a:lnTo>
                <a:lnTo>
                  <a:pt x="304" y="188"/>
                </a:lnTo>
                <a:lnTo>
                  <a:pt x="314" y="168"/>
                </a:lnTo>
                <a:lnTo>
                  <a:pt x="322" y="146"/>
                </a:lnTo>
                <a:lnTo>
                  <a:pt x="324" y="132"/>
                </a:lnTo>
                <a:lnTo>
                  <a:pt x="324" y="120"/>
                </a:lnTo>
                <a:lnTo>
                  <a:pt x="324" y="120"/>
                </a:lnTo>
                <a:lnTo>
                  <a:pt x="324" y="108"/>
                </a:lnTo>
                <a:lnTo>
                  <a:pt x="322" y="96"/>
                </a:lnTo>
                <a:lnTo>
                  <a:pt x="314" y="74"/>
                </a:lnTo>
                <a:lnTo>
                  <a:pt x="304" y="52"/>
                </a:lnTo>
                <a:lnTo>
                  <a:pt x="288" y="34"/>
                </a:lnTo>
                <a:lnTo>
                  <a:pt x="270" y="20"/>
                </a:lnTo>
                <a:lnTo>
                  <a:pt x="250" y="8"/>
                </a:lnTo>
                <a:lnTo>
                  <a:pt x="228" y="2"/>
                </a:lnTo>
                <a:lnTo>
                  <a:pt x="216" y="0"/>
                </a:lnTo>
                <a:lnTo>
                  <a:pt x="202" y="0"/>
                </a:lnTo>
                <a:lnTo>
                  <a:pt x="202" y="0"/>
                </a:lnTo>
                <a:close/>
                <a:moveTo>
                  <a:pt x="202" y="212"/>
                </a:moveTo>
                <a:lnTo>
                  <a:pt x="202" y="212"/>
                </a:lnTo>
                <a:lnTo>
                  <a:pt x="184" y="210"/>
                </a:lnTo>
                <a:lnTo>
                  <a:pt x="168" y="204"/>
                </a:lnTo>
                <a:lnTo>
                  <a:pt x="152" y="196"/>
                </a:lnTo>
                <a:lnTo>
                  <a:pt x="138" y="184"/>
                </a:lnTo>
                <a:lnTo>
                  <a:pt x="128" y="172"/>
                </a:lnTo>
                <a:lnTo>
                  <a:pt x="118" y="156"/>
                </a:lnTo>
                <a:lnTo>
                  <a:pt x="114" y="138"/>
                </a:lnTo>
                <a:lnTo>
                  <a:pt x="112" y="120"/>
                </a:lnTo>
                <a:lnTo>
                  <a:pt x="112" y="120"/>
                </a:lnTo>
                <a:lnTo>
                  <a:pt x="114" y="102"/>
                </a:lnTo>
                <a:lnTo>
                  <a:pt x="118" y="86"/>
                </a:lnTo>
                <a:lnTo>
                  <a:pt x="128" y="70"/>
                </a:lnTo>
                <a:lnTo>
                  <a:pt x="138" y="56"/>
                </a:lnTo>
                <a:lnTo>
                  <a:pt x="152" y="46"/>
                </a:lnTo>
                <a:lnTo>
                  <a:pt x="168" y="36"/>
                </a:lnTo>
                <a:lnTo>
                  <a:pt x="184" y="32"/>
                </a:lnTo>
                <a:lnTo>
                  <a:pt x="202" y="30"/>
                </a:lnTo>
                <a:lnTo>
                  <a:pt x="202" y="30"/>
                </a:lnTo>
                <a:lnTo>
                  <a:pt x="222" y="32"/>
                </a:lnTo>
                <a:lnTo>
                  <a:pt x="238" y="36"/>
                </a:lnTo>
                <a:lnTo>
                  <a:pt x="254" y="46"/>
                </a:lnTo>
                <a:lnTo>
                  <a:pt x="268" y="56"/>
                </a:lnTo>
                <a:lnTo>
                  <a:pt x="278" y="70"/>
                </a:lnTo>
                <a:lnTo>
                  <a:pt x="286" y="86"/>
                </a:lnTo>
                <a:lnTo>
                  <a:pt x="292" y="102"/>
                </a:lnTo>
                <a:lnTo>
                  <a:pt x="294" y="120"/>
                </a:lnTo>
                <a:lnTo>
                  <a:pt x="294" y="120"/>
                </a:lnTo>
                <a:lnTo>
                  <a:pt x="292" y="138"/>
                </a:lnTo>
                <a:lnTo>
                  <a:pt x="286" y="156"/>
                </a:lnTo>
                <a:lnTo>
                  <a:pt x="278" y="172"/>
                </a:lnTo>
                <a:lnTo>
                  <a:pt x="268" y="184"/>
                </a:lnTo>
                <a:lnTo>
                  <a:pt x="254" y="196"/>
                </a:lnTo>
                <a:lnTo>
                  <a:pt x="238" y="204"/>
                </a:lnTo>
                <a:lnTo>
                  <a:pt x="222" y="210"/>
                </a:lnTo>
                <a:lnTo>
                  <a:pt x="202" y="212"/>
                </a:lnTo>
                <a:lnTo>
                  <a:pt x="202" y="212"/>
                </a:lnTo>
                <a:close/>
                <a:moveTo>
                  <a:pt x="142" y="130"/>
                </a:moveTo>
                <a:lnTo>
                  <a:pt x="142" y="130"/>
                </a:lnTo>
                <a:lnTo>
                  <a:pt x="138" y="130"/>
                </a:lnTo>
                <a:lnTo>
                  <a:pt x="136" y="128"/>
                </a:lnTo>
                <a:lnTo>
                  <a:pt x="134" y="124"/>
                </a:lnTo>
                <a:lnTo>
                  <a:pt x="132" y="120"/>
                </a:lnTo>
                <a:lnTo>
                  <a:pt x="132" y="120"/>
                </a:lnTo>
                <a:lnTo>
                  <a:pt x="134" y="106"/>
                </a:lnTo>
                <a:lnTo>
                  <a:pt x="138" y="94"/>
                </a:lnTo>
                <a:lnTo>
                  <a:pt x="144" y="82"/>
                </a:lnTo>
                <a:lnTo>
                  <a:pt x="154" y="72"/>
                </a:lnTo>
                <a:lnTo>
                  <a:pt x="164" y="62"/>
                </a:lnTo>
                <a:lnTo>
                  <a:pt x="176" y="56"/>
                </a:lnTo>
                <a:lnTo>
                  <a:pt x="188" y="52"/>
                </a:lnTo>
                <a:lnTo>
                  <a:pt x="202" y="50"/>
                </a:lnTo>
                <a:lnTo>
                  <a:pt x="202" y="50"/>
                </a:lnTo>
                <a:lnTo>
                  <a:pt x="206" y="52"/>
                </a:lnTo>
                <a:lnTo>
                  <a:pt x="210" y="54"/>
                </a:lnTo>
                <a:lnTo>
                  <a:pt x="212" y="56"/>
                </a:lnTo>
                <a:lnTo>
                  <a:pt x="212" y="60"/>
                </a:lnTo>
                <a:lnTo>
                  <a:pt x="212" y="60"/>
                </a:lnTo>
                <a:lnTo>
                  <a:pt x="212" y="64"/>
                </a:lnTo>
                <a:lnTo>
                  <a:pt x="210" y="68"/>
                </a:lnTo>
                <a:lnTo>
                  <a:pt x="206" y="70"/>
                </a:lnTo>
                <a:lnTo>
                  <a:pt x="202" y="70"/>
                </a:lnTo>
                <a:lnTo>
                  <a:pt x="202" y="70"/>
                </a:lnTo>
                <a:lnTo>
                  <a:pt x="192" y="72"/>
                </a:lnTo>
                <a:lnTo>
                  <a:pt x="184" y="74"/>
                </a:lnTo>
                <a:lnTo>
                  <a:pt x="174" y="80"/>
                </a:lnTo>
                <a:lnTo>
                  <a:pt x="168" y="86"/>
                </a:lnTo>
                <a:lnTo>
                  <a:pt x="162" y="92"/>
                </a:lnTo>
                <a:lnTo>
                  <a:pt x="156" y="102"/>
                </a:lnTo>
                <a:lnTo>
                  <a:pt x="154" y="110"/>
                </a:lnTo>
                <a:lnTo>
                  <a:pt x="152" y="120"/>
                </a:lnTo>
                <a:lnTo>
                  <a:pt x="152" y="120"/>
                </a:lnTo>
                <a:lnTo>
                  <a:pt x="152" y="124"/>
                </a:lnTo>
                <a:lnTo>
                  <a:pt x="150" y="128"/>
                </a:lnTo>
                <a:lnTo>
                  <a:pt x="146" y="130"/>
                </a:lnTo>
                <a:lnTo>
                  <a:pt x="142" y="130"/>
                </a:lnTo>
                <a:lnTo>
                  <a:pt x="142" y="130"/>
                </a:lnTo>
                <a:close/>
                <a:moveTo>
                  <a:pt x="124" y="238"/>
                </a:moveTo>
                <a:lnTo>
                  <a:pt x="48" y="316"/>
                </a:lnTo>
                <a:lnTo>
                  <a:pt x="48" y="316"/>
                </a:lnTo>
                <a:lnTo>
                  <a:pt x="38" y="322"/>
                </a:lnTo>
                <a:lnTo>
                  <a:pt x="28" y="324"/>
                </a:lnTo>
                <a:lnTo>
                  <a:pt x="28" y="324"/>
                </a:lnTo>
                <a:lnTo>
                  <a:pt x="18" y="322"/>
                </a:lnTo>
                <a:lnTo>
                  <a:pt x="8" y="316"/>
                </a:lnTo>
                <a:lnTo>
                  <a:pt x="8" y="316"/>
                </a:lnTo>
                <a:lnTo>
                  <a:pt x="2" y="306"/>
                </a:lnTo>
                <a:lnTo>
                  <a:pt x="0" y="296"/>
                </a:lnTo>
                <a:lnTo>
                  <a:pt x="2" y="286"/>
                </a:lnTo>
                <a:lnTo>
                  <a:pt x="8" y="276"/>
                </a:lnTo>
                <a:lnTo>
                  <a:pt x="86" y="198"/>
                </a:lnTo>
                <a:lnTo>
                  <a:pt x="86" y="198"/>
                </a:lnTo>
                <a:lnTo>
                  <a:pt x="94" y="210"/>
                </a:lnTo>
                <a:lnTo>
                  <a:pt x="102" y="220"/>
                </a:lnTo>
                <a:lnTo>
                  <a:pt x="114" y="230"/>
                </a:lnTo>
                <a:lnTo>
                  <a:pt x="124" y="238"/>
                </a:lnTo>
                <a:lnTo>
                  <a:pt x="124" y="23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1" name="TextBox 110"/>
          <p:cNvSpPr txBox="1"/>
          <p:nvPr/>
        </p:nvSpPr>
        <p:spPr>
          <a:xfrm>
            <a:off x="9284548" y="2534519"/>
            <a:ext cx="576000" cy="138285"/>
          </a:xfrm>
          <a:prstGeom prst="rect">
            <a:avLst/>
          </a:prstGeom>
          <a:noFill/>
        </p:spPr>
        <p:txBody>
          <a:bodyPr wrap="square" lIns="0" tIns="0" rIns="0" bIns="0" rtlCol="0">
            <a:noAutofit/>
          </a:bodyPr>
          <a:lstStyle/>
          <a:p>
            <a:pPr algn="ctr"/>
            <a:r>
              <a:rPr lang="en-GB" sz="800" dirty="0" smtClean="0">
                <a:solidFill>
                  <a:schemeClr val="tx2"/>
                </a:solidFill>
              </a:rPr>
              <a:t>Surveys</a:t>
            </a:r>
          </a:p>
        </p:txBody>
      </p:sp>
      <p:sp>
        <p:nvSpPr>
          <p:cNvPr id="112" name="Freeform 4847"/>
          <p:cNvSpPr>
            <a:spLocks noEditPoints="1"/>
          </p:cNvSpPr>
          <p:nvPr/>
        </p:nvSpPr>
        <p:spPr bwMode="auto">
          <a:xfrm>
            <a:off x="9272032" y="2840747"/>
            <a:ext cx="394344" cy="544572"/>
          </a:xfrm>
          <a:custGeom>
            <a:avLst/>
            <a:gdLst>
              <a:gd name="T0" fmla="*/ 252 w 252"/>
              <a:gd name="T1" fmla="*/ 332 h 348"/>
              <a:gd name="T2" fmla="*/ 242 w 252"/>
              <a:gd name="T3" fmla="*/ 346 h 348"/>
              <a:gd name="T4" fmla="*/ 16 w 252"/>
              <a:gd name="T5" fmla="*/ 348 h 348"/>
              <a:gd name="T6" fmla="*/ 2 w 252"/>
              <a:gd name="T7" fmla="*/ 338 h 348"/>
              <a:gd name="T8" fmla="*/ 0 w 252"/>
              <a:gd name="T9" fmla="*/ 32 h 348"/>
              <a:gd name="T10" fmla="*/ 10 w 252"/>
              <a:gd name="T11" fmla="*/ 16 h 348"/>
              <a:gd name="T12" fmla="*/ 90 w 252"/>
              <a:gd name="T13" fmla="*/ 16 h 348"/>
              <a:gd name="T14" fmla="*/ 86 w 252"/>
              <a:gd name="T15" fmla="*/ 30 h 348"/>
              <a:gd name="T16" fmla="*/ 16 w 252"/>
              <a:gd name="T17" fmla="*/ 332 h 348"/>
              <a:gd name="T18" fmla="*/ 168 w 252"/>
              <a:gd name="T19" fmla="*/ 34 h 348"/>
              <a:gd name="T20" fmla="*/ 164 w 252"/>
              <a:gd name="T21" fmla="*/ 26 h 348"/>
              <a:gd name="T22" fmla="*/ 236 w 252"/>
              <a:gd name="T23" fmla="*/ 16 h 348"/>
              <a:gd name="T24" fmla="*/ 248 w 252"/>
              <a:gd name="T25" fmla="*/ 20 h 348"/>
              <a:gd name="T26" fmla="*/ 252 w 252"/>
              <a:gd name="T27" fmla="*/ 32 h 348"/>
              <a:gd name="T28" fmla="*/ 36 w 252"/>
              <a:gd name="T29" fmla="*/ 312 h 348"/>
              <a:gd name="T30" fmla="*/ 36 w 252"/>
              <a:gd name="T31" fmla="*/ 94 h 348"/>
              <a:gd name="T32" fmla="*/ 216 w 252"/>
              <a:gd name="T33" fmla="*/ 94 h 348"/>
              <a:gd name="T34" fmla="*/ 132 w 252"/>
              <a:gd name="T35" fmla="*/ 186 h 348"/>
              <a:gd name="T36" fmla="*/ 122 w 252"/>
              <a:gd name="T37" fmla="*/ 184 h 348"/>
              <a:gd name="T38" fmla="*/ 74 w 252"/>
              <a:gd name="T39" fmla="*/ 206 h 348"/>
              <a:gd name="T40" fmla="*/ 68 w 252"/>
              <a:gd name="T41" fmla="*/ 204 h 348"/>
              <a:gd name="T42" fmla="*/ 60 w 252"/>
              <a:gd name="T43" fmla="*/ 206 h 348"/>
              <a:gd name="T44" fmla="*/ 58 w 252"/>
              <a:gd name="T45" fmla="*/ 218 h 348"/>
              <a:gd name="T46" fmla="*/ 78 w 252"/>
              <a:gd name="T47" fmla="*/ 238 h 348"/>
              <a:gd name="T48" fmla="*/ 86 w 252"/>
              <a:gd name="T49" fmla="*/ 242 h 348"/>
              <a:gd name="T50" fmla="*/ 132 w 252"/>
              <a:gd name="T51" fmla="*/ 200 h 348"/>
              <a:gd name="T52" fmla="*/ 134 w 252"/>
              <a:gd name="T53" fmla="*/ 192 h 348"/>
              <a:gd name="T54" fmla="*/ 132 w 252"/>
              <a:gd name="T55" fmla="*/ 186 h 348"/>
              <a:gd name="T56" fmla="*/ 128 w 252"/>
              <a:gd name="T57" fmla="*/ 122 h 348"/>
              <a:gd name="T58" fmla="*/ 118 w 252"/>
              <a:gd name="T59" fmla="*/ 124 h 348"/>
              <a:gd name="T60" fmla="*/ 74 w 252"/>
              <a:gd name="T61" fmla="*/ 144 h 348"/>
              <a:gd name="T62" fmla="*/ 64 w 252"/>
              <a:gd name="T63" fmla="*/ 142 h 348"/>
              <a:gd name="T64" fmla="*/ 58 w 252"/>
              <a:gd name="T65" fmla="*/ 148 h 348"/>
              <a:gd name="T66" fmla="*/ 60 w 252"/>
              <a:gd name="T67" fmla="*/ 158 h 348"/>
              <a:gd name="T68" fmla="*/ 82 w 252"/>
              <a:gd name="T69" fmla="*/ 180 h 348"/>
              <a:gd name="T70" fmla="*/ 90 w 252"/>
              <a:gd name="T71" fmla="*/ 180 h 348"/>
              <a:gd name="T72" fmla="*/ 132 w 252"/>
              <a:gd name="T73" fmla="*/ 138 h 348"/>
              <a:gd name="T74" fmla="*/ 134 w 252"/>
              <a:gd name="T75" fmla="*/ 126 h 348"/>
              <a:gd name="T76" fmla="*/ 36 w 252"/>
              <a:gd name="T77" fmla="*/ 64 h 348"/>
              <a:gd name="T78" fmla="*/ 40 w 252"/>
              <a:gd name="T79" fmla="*/ 54 h 348"/>
              <a:gd name="T80" fmla="*/ 78 w 252"/>
              <a:gd name="T81" fmla="*/ 48 h 348"/>
              <a:gd name="T82" fmla="*/ 94 w 252"/>
              <a:gd name="T83" fmla="*/ 42 h 348"/>
              <a:gd name="T84" fmla="*/ 100 w 252"/>
              <a:gd name="T85" fmla="*/ 26 h 348"/>
              <a:gd name="T86" fmla="*/ 116 w 252"/>
              <a:gd name="T87" fmla="*/ 2 h 348"/>
              <a:gd name="T88" fmla="*/ 136 w 252"/>
              <a:gd name="T89" fmla="*/ 2 h 348"/>
              <a:gd name="T90" fmla="*/ 152 w 252"/>
              <a:gd name="T91" fmla="*/ 26 h 348"/>
              <a:gd name="T92" fmla="*/ 158 w 252"/>
              <a:gd name="T93" fmla="*/ 42 h 348"/>
              <a:gd name="T94" fmla="*/ 200 w 252"/>
              <a:gd name="T95" fmla="*/ 48 h 348"/>
              <a:gd name="T96" fmla="*/ 212 w 252"/>
              <a:gd name="T97" fmla="*/ 54 h 348"/>
              <a:gd name="T98" fmla="*/ 216 w 252"/>
              <a:gd name="T99" fmla="*/ 78 h 348"/>
              <a:gd name="T100" fmla="*/ 36 w 252"/>
              <a:gd name="T101" fmla="*/ 82 h 348"/>
              <a:gd name="T102" fmla="*/ 36 w 252"/>
              <a:gd name="T103" fmla="*/ 64 h 348"/>
              <a:gd name="T104" fmla="*/ 116 w 252"/>
              <a:gd name="T105" fmla="*/ 30 h 348"/>
              <a:gd name="T106" fmla="*/ 126 w 252"/>
              <a:gd name="T107" fmla="*/ 38 h 348"/>
              <a:gd name="T108" fmla="*/ 134 w 252"/>
              <a:gd name="T109" fmla="*/ 34 h 348"/>
              <a:gd name="T110" fmla="*/ 136 w 252"/>
              <a:gd name="T111" fmla="*/ 26 h 348"/>
              <a:gd name="T112" fmla="*/ 130 w 252"/>
              <a:gd name="T113" fmla="*/ 16 h 348"/>
              <a:gd name="T114" fmla="*/ 122 w 252"/>
              <a:gd name="T115" fmla="*/ 16 h 348"/>
              <a:gd name="T116" fmla="*/ 116 w 252"/>
              <a:gd name="T117" fmla="*/ 2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348">
                <a:moveTo>
                  <a:pt x="252" y="32"/>
                </a:moveTo>
                <a:lnTo>
                  <a:pt x="252" y="332"/>
                </a:lnTo>
                <a:lnTo>
                  <a:pt x="252" y="332"/>
                </a:lnTo>
                <a:lnTo>
                  <a:pt x="250" y="338"/>
                </a:lnTo>
                <a:lnTo>
                  <a:pt x="248" y="344"/>
                </a:lnTo>
                <a:lnTo>
                  <a:pt x="242" y="346"/>
                </a:lnTo>
                <a:lnTo>
                  <a:pt x="236" y="348"/>
                </a:lnTo>
                <a:lnTo>
                  <a:pt x="16" y="348"/>
                </a:lnTo>
                <a:lnTo>
                  <a:pt x="16" y="348"/>
                </a:lnTo>
                <a:lnTo>
                  <a:pt x="10" y="346"/>
                </a:lnTo>
                <a:lnTo>
                  <a:pt x="4" y="344"/>
                </a:lnTo>
                <a:lnTo>
                  <a:pt x="2" y="338"/>
                </a:lnTo>
                <a:lnTo>
                  <a:pt x="0" y="332"/>
                </a:lnTo>
                <a:lnTo>
                  <a:pt x="0" y="32"/>
                </a:lnTo>
                <a:lnTo>
                  <a:pt x="0" y="32"/>
                </a:lnTo>
                <a:lnTo>
                  <a:pt x="2" y="26"/>
                </a:lnTo>
                <a:lnTo>
                  <a:pt x="4" y="20"/>
                </a:lnTo>
                <a:lnTo>
                  <a:pt x="10" y="16"/>
                </a:lnTo>
                <a:lnTo>
                  <a:pt x="16" y="16"/>
                </a:lnTo>
                <a:lnTo>
                  <a:pt x="90" y="16"/>
                </a:lnTo>
                <a:lnTo>
                  <a:pt x="90" y="16"/>
                </a:lnTo>
                <a:lnTo>
                  <a:pt x="88" y="26"/>
                </a:lnTo>
                <a:lnTo>
                  <a:pt x="88" y="26"/>
                </a:lnTo>
                <a:lnTo>
                  <a:pt x="86" y="30"/>
                </a:lnTo>
                <a:lnTo>
                  <a:pt x="84" y="34"/>
                </a:lnTo>
                <a:lnTo>
                  <a:pt x="16" y="34"/>
                </a:lnTo>
                <a:lnTo>
                  <a:pt x="16" y="332"/>
                </a:lnTo>
                <a:lnTo>
                  <a:pt x="236" y="332"/>
                </a:lnTo>
                <a:lnTo>
                  <a:pt x="236" y="34"/>
                </a:lnTo>
                <a:lnTo>
                  <a:pt x="168" y="34"/>
                </a:lnTo>
                <a:lnTo>
                  <a:pt x="168" y="34"/>
                </a:lnTo>
                <a:lnTo>
                  <a:pt x="166" y="30"/>
                </a:lnTo>
                <a:lnTo>
                  <a:pt x="164" y="26"/>
                </a:lnTo>
                <a:lnTo>
                  <a:pt x="164" y="26"/>
                </a:lnTo>
                <a:lnTo>
                  <a:pt x="162" y="16"/>
                </a:lnTo>
                <a:lnTo>
                  <a:pt x="236" y="16"/>
                </a:lnTo>
                <a:lnTo>
                  <a:pt x="236" y="16"/>
                </a:lnTo>
                <a:lnTo>
                  <a:pt x="242" y="16"/>
                </a:lnTo>
                <a:lnTo>
                  <a:pt x="248" y="20"/>
                </a:lnTo>
                <a:lnTo>
                  <a:pt x="250" y="26"/>
                </a:lnTo>
                <a:lnTo>
                  <a:pt x="252" y="32"/>
                </a:lnTo>
                <a:lnTo>
                  <a:pt x="252" y="32"/>
                </a:lnTo>
                <a:close/>
                <a:moveTo>
                  <a:pt x="216" y="94"/>
                </a:moveTo>
                <a:lnTo>
                  <a:pt x="216" y="312"/>
                </a:lnTo>
                <a:lnTo>
                  <a:pt x="36" y="312"/>
                </a:lnTo>
                <a:lnTo>
                  <a:pt x="36" y="94"/>
                </a:lnTo>
                <a:lnTo>
                  <a:pt x="36" y="94"/>
                </a:lnTo>
                <a:lnTo>
                  <a:pt x="36" y="94"/>
                </a:lnTo>
                <a:lnTo>
                  <a:pt x="216" y="94"/>
                </a:lnTo>
                <a:lnTo>
                  <a:pt x="216" y="94"/>
                </a:lnTo>
                <a:lnTo>
                  <a:pt x="216" y="94"/>
                </a:lnTo>
                <a:lnTo>
                  <a:pt x="216" y="94"/>
                </a:lnTo>
                <a:close/>
                <a:moveTo>
                  <a:pt x="132" y="186"/>
                </a:moveTo>
                <a:lnTo>
                  <a:pt x="132" y="186"/>
                </a:lnTo>
                <a:lnTo>
                  <a:pt x="128" y="184"/>
                </a:lnTo>
                <a:lnTo>
                  <a:pt x="124" y="182"/>
                </a:lnTo>
                <a:lnTo>
                  <a:pt x="122" y="184"/>
                </a:lnTo>
                <a:lnTo>
                  <a:pt x="118" y="186"/>
                </a:lnTo>
                <a:lnTo>
                  <a:pt x="86" y="218"/>
                </a:lnTo>
                <a:lnTo>
                  <a:pt x="74" y="206"/>
                </a:lnTo>
                <a:lnTo>
                  <a:pt x="74" y="206"/>
                </a:lnTo>
                <a:lnTo>
                  <a:pt x="70" y="204"/>
                </a:lnTo>
                <a:lnTo>
                  <a:pt x="68" y="204"/>
                </a:lnTo>
                <a:lnTo>
                  <a:pt x="64" y="204"/>
                </a:lnTo>
                <a:lnTo>
                  <a:pt x="60" y="206"/>
                </a:lnTo>
                <a:lnTo>
                  <a:pt x="60" y="206"/>
                </a:lnTo>
                <a:lnTo>
                  <a:pt x="58" y="210"/>
                </a:lnTo>
                <a:lnTo>
                  <a:pt x="58" y="214"/>
                </a:lnTo>
                <a:lnTo>
                  <a:pt x="58" y="218"/>
                </a:lnTo>
                <a:lnTo>
                  <a:pt x="60" y="220"/>
                </a:lnTo>
                <a:lnTo>
                  <a:pt x="78" y="238"/>
                </a:lnTo>
                <a:lnTo>
                  <a:pt x="78" y="238"/>
                </a:lnTo>
                <a:lnTo>
                  <a:pt x="82" y="242"/>
                </a:lnTo>
                <a:lnTo>
                  <a:pt x="86" y="242"/>
                </a:lnTo>
                <a:lnTo>
                  <a:pt x="86" y="242"/>
                </a:lnTo>
                <a:lnTo>
                  <a:pt x="90" y="242"/>
                </a:lnTo>
                <a:lnTo>
                  <a:pt x="92" y="238"/>
                </a:lnTo>
                <a:lnTo>
                  <a:pt x="132" y="200"/>
                </a:lnTo>
                <a:lnTo>
                  <a:pt x="132" y="200"/>
                </a:lnTo>
                <a:lnTo>
                  <a:pt x="134" y="196"/>
                </a:lnTo>
                <a:lnTo>
                  <a:pt x="134" y="192"/>
                </a:lnTo>
                <a:lnTo>
                  <a:pt x="134" y="188"/>
                </a:lnTo>
                <a:lnTo>
                  <a:pt x="132" y="186"/>
                </a:lnTo>
                <a:lnTo>
                  <a:pt x="132" y="186"/>
                </a:lnTo>
                <a:close/>
                <a:moveTo>
                  <a:pt x="132" y="124"/>
                </a:moveTo>
                <a:lnTo>
                  <a:pt x="132" y="124"/>
                </a:lnTo>
                <a:lnTo>
                  <a:pt x="128" y="122"/>
                </a:lnTo>
                <a:lnTo>
                  <a:pt x="124" y="120"/>
                </a:lnTo>
                <a:lnTo>
                  <a:pt x="122" y="122"/>
                </a:lnTo>
                <a:lnTo>
                  <a:pt x="118" y="124"/>
                </a:lnTo>
                <a:lnTo>
                  <a:pt x="86" y="156"/>
                </a:lnTo>
                <a:lnTo>
                  <a:pt x="74" y="144"/>
                </a:lnTo>
                <a:lnTo>
                  <a:pt x="74" y="144"/>
                </a:lnTo>
                <a:lnTo>
                  <a:pt x="70" y="142"/>
                </a:lnTo>
                <a:lnTo>
                  <a:pt x="68" y="142"/>
                </a:lnTo>
                <a:lnTo>
                  <a:pt x="64" y="142"/>
                </a:lnTo>
                <a:lnTo>
                  <a:pt x="60" y="144"/>
                </a:lnTo>
                <a:lnTo>
                  <a:pt x="60" y="144"/>
                </a:lnTo>
                <a:lnTo>
                  <a:pt x="58" y="148"/>
                </a:lnTo>
                <a:lnTo>
                  <a:pt x="58" y="152"/>
                </a:lnTo>
                <a:lnTo>
                  <a:pt x="58" y="156"/>
                </a:lnTo>
                <a:lnTo>
                  <a:pt x="60" y="158"/>
                </a:lnTo>
                <a:lnTo>
                  <a:pt x="78" y="178"/>
                </a:lnTo>
                <a:lnTo>
                  <a:pt x="78" y="178"/>
                </a:lnTo>
                <a:lnTo>
                  <a:pt x="82" y="180"/>
                </a:lnTo>
                <a:lnTo>
                  <a:pt x="86" y="180"/>
                </a:lnTo>
                <a:lnTo>
                  <a:pt x="86" y="180"/>
                </a:lnTo>
                <a:lnTo>
                  <a:pt x="90" y="180"/>
                </a:lnTo>
                <a:lnTo>
                  <a:pt x="92" y="178"/>
                </a:lnTo>
                <a:lnTo>
                  <a:pt x="132" y="138"/>
                </a:lnTo>
                <a:lnTo>
                  <a:pt x="132" y="138"/>
                </a:lnTo>
                <a:lnTo>
                  <a:pt x="134" y="134"/>
                </a:lnTo>
                <a:lnTo>
                  <a:pt x="134" y="130"/>
                </a:lnTo>
                <a:lnTo>
                  <a:pt x="134" y="126"/>
                </a:lnTo>
                <a:lnTo>
                  <a:pt x="132" y="124"/>
                </a:lnTo>
                <a:lnTo>
                  <a:pt x="132" y="124"/>
                </a:lnTo>
                <a:close/>
                <a:moveTo>
                  <a:pt x="36" y="64"/>
                </a:moveTo>
                <a:lnTo>
                  <a:pt x="36" y="64"/>
                </a:lnTo>
                <a:lnTo>
                  <a:pt x="36" y="58"/>
                </a:lnTo>
                <a:lnTo>
                  <a:pt x="40" y="54"/>
                </a:lnTo>
                <a:lnTo>
                  <a:pt x="46" y="50"/>
                </a:lnTo>
                <a:lnTo>
                  <a:pt x="52" y="48"/>
                </a:lnTo>
                <a:lnTo>
                  <a:pt x="78" y="48"/>
                </a:lnTo>
                <a:lnTo>
                  <a:pt x="78" y="48"/>
                </a:lnTo>
                <a:lnTo>
                  <a:pt x="86" y="46"/>
                </a:lnTo>
                <a:lnTo>
                  <a:pt x="94" y="42"/>
                </a:lnTo>
                <a:lnTo>
                  <a:pt x="98" y="36"/>
                </a:lnTo>
                <a:lnTo>
                  <a:pt x="100" y="26"/>
                </a:lnTo>
                <a:lnTo>
                  <a:pt x="100" y="26"/>
                </a:lnTo>
                <a:lnTo>
                  <a:pt x="102" y="16"/>
                </a:lnTo>
                <a:lnTo>
                  <a:pt x="108" y="8"/>
                </a:lnTo>
                <a:lnTo>
                  <a:pt x="116" y="2"/>
                </a:lnTo>
                <a:lnTo>
                  <a:pt x="126" y="0"/>
                </a:lnTo>
                <a:lnTo>
                  <a:pt x="126" y="0"/>
                </a:lnTo>
                <a:lnTo>
                  <a:pt x="136" y="2"/>
                </a:lnTo>
                <a:lnTo>
                  <a:pt x="144" y="8"/>
                </a:lnTo>
                <a:lnTo>
                  <a:pt x="150" y="16"/>
                </a:lnTo>
                <a:lnTo>
                  <a:pt x="152" y="26"/>
                </a:lnTo>
                <a:lnTo>
                  <a:pt x="152" y="26"/>
                </a:lnTo>
                <a:lnTo>
                  <a:pt x="154" y="36"/>
                </a:lnTo>
                <a:lnTo>
                  <a:pt x="158" y="42"/>
                </a:lnTo>
                <a:lnTo>
                  <a:pt x="166" y="46"/>
                </a:lnTo>
                <a:lnTo>
                  <a:pt x="174" y="48"/>
                </a:lnTo>
                <a:lnTo>
                  <a:pt x="200" y="48"/>
                </a:lnTo>
                <a:lnTo>
                  <a:pt x="200" y="48"/>
                </a:lnTo>
                <a:lnTo>
                  <a:pt x="206" y="50"/>
                </a:lnTo>
                <a:lnTo>
                  <a:pt x="212" y="54"/>
                </a:lnTo>
                <a:lnTo>
                  <a:pt x="216" y="58"/>
                </a:lnTo>
                <a:lnTo>
                  <a:pt x="216" y="64"/>
                </a:lnTo>
                <a:lnTo>
                  <a:pt x="216" y="78"/>
                </a:lnTo>
                <a:lnTo>
                  <a:pt x="216" y="78"/>
                </a:lnTo>
                <a:lnTo>
                  <a:pt x="216" y="82"/>
                </a:lnTo>
                <a:lnTo>
                  <a:pt x="36" y="82"/>
                </a:lnTo>
                <a:lnTo>
                  <a:pt x="36" y="82"/>
                </a:lnTo>
                <a:lnTo>
                  <a:pt x="36" y="78"/>
                </a:lnTo>
                <a:lnTo>
                  <a:pt x="36" y="64"/>
                </a:lnTo>
                <a:close/>
                <a:moveTo>
                  <a:pt x="116" y="26"/>
                </a:moveTo>
                <a:lnTo>
                  <a:pt x="116" y="26"/>
                </a:lnTo>
                <a:lnTo>
                  <a:pt x="116" y="30"/>
                </a:lnTo>
                <a:lnTo>
                  <a:pt x="118" y="34"/>
                </a:lnTo>
                <a:lnTo>
                  <a:pt x="122" y="36"/>
                </a:lnTo>
                <a:lnTo>
                  <a:pt x="126" y="38"/>
                </a:lnTo>
                <a:lnTo>
                  <a:pt x="126" y="38"/>
                </a:lnTo>
                <a:lnTo>
                  <a:pt x="130" y="36"/>
                </a:lnTo>
                <a:lnTo>
                  <a:pt x="134" y="34"/>
                </a:lnTo>
                <a:lnTo>
                  <a:pt x="136" y="30"/>
                </a:lnTo>
                <a:lnTo>
                  <a:pt x="136" y="26"/>
                </a:lnTo>
                <a:lnTo>
                  <a:pt x="136" y="26"/>
                </a:lnTo>
                <a:lnTo>
                  <a:pt x="136" y="22"/>
                </a:lnTo>
                <a:lnTo>
                  <a:pt x="134" y="20"/>
                </a:lnTo>
                <a:lnTo>
                  <a:pt x="130" y="16"/>
                </a:lnTo>
                <a:lnTo>
                  <a:pt x="126" y="16"/>
                </a:lnTo>
                <a:lnTo>
                  <a:pt x="126" y="16"/>
                </a:lnTo>
                <a:lnTo>
                  <a:pt x="122" y="16"/>
                </a:lnTo>
                <a:lnTo>
                  <a:pt x="118" y="20"/>
                </a:lnTo>
                <a:lnTo>
                  <a:pt x="116" y="22"/>
                </a:lnTo>
                <a:lnTo>
                  <a:pt x="116" y="26"/>
                </a:lnTo>
                <a:lnTo>
                  <a:pt x="116" y="26"/>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3" name="Oval 112"/>
          <p:cNvSpPr/>
          <p:nvPr/>
        </p:nvSpPr>
        <p:spPr bwMode="ltGray">
          <a:xfrm>
            <a:off x="9379148" y="3846344"/>
            <a:ext cx="828000" cy="828000"/>
          </a:xfrm>
          <a:prstGeom prst="ellipse">
            <a:avLst/>
          </a:prstGeom>
          <a:solidFill>
            <a:schemeClr val="accent3"/>
          </a:solidFill>
          <a:ln w="127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4" name="TextBox 113"/>
          <p:cNvSpPr txBox="1"/>
          <p:nvPr/>
        </p:nvSpPr>
        <p:spPr>
          <a:xfrm>
            <a:off x="9487236" y="4747407"/>
            <a:ext cx="684000" cy="313184"/>
          </a:xfrm>
          <a:prstGeom prst="rect">
            <a:avLst/>
          </a:prstGeom>
          <a:noFill/>
        </p:spPr>
        <p:txBody>
          <a:bodyPr wrap="square" lIns="0" tIns="0" rIns="0" bIns="0" rtlCol="0">
            <a:noAutofit/>
          </a:bodyPr>
          <a:lstStyle/>
          <a:p>
            <a:pPr algn="ctr"/>
            <a:r>
              <a:rPr lang="en-GB" sz="800" dirty="0" smtClean="0">
                <a:solidFill>
                  <a:schemeClr val="accent3"/>
                </a:solidFill>
              </a:rPr>
              <a:t>Procurement Services</a:t>
            </a:r>
          </a:p>
        </p:txBody>
      </p:sp>
      <p:sp>
        <p:nvSpPr>
          <p:cNvPr id="115" name="Freeform 4960"/>
          <p:cNvSpPr>
            <a:spLocks noEditPoints="1"/>
          </p:cNvSpPr>
          <p:nvPr/>
        </p:nvSpPr>
        <p:spPr bwMode="auto">
          <a:xfrm>
            <a:off x="9524203" y="4114281"/>
            <a:ext cx="583117" cy="306552"/>
          </a:xfrm>
          <a:custGeom>
            <a:avLst/>
            <a:gdLst>
              <a:gd name="T0" fmla="*/ 242 w 350"/>
              <a:gd name="T1" fmla="*/ 32 h 184"/>
              <a:gd name="T2" fmla="*/ 236 w 350"/>
              <a:gd name="T3" fmla="*/ 42 h 184"/>
              <a:gd name="T4" fmla="*/ 78 w 350"/>
              <a:gd name="T5" fmla="*/ 42 h 184"/>
              <a:gd name="T6" fmla="*/ 68 w 350"/>
              <a:gd name="T7" fmla="*/ 36 h 184"/>
              <a:gd name="T8" fmla="*/ 68 w 350"/>
              <a:gd name="T9" fmla="*/ 10 h 184"/>
              <a:gd name="T10" fmla="*/ 74 w 350"/>
              <a:gd name="T11" fmla="*/ 0 h 184"/>
              <a:gd name="T12" fmla="*/ 232 w 350"/>
              <a:gd name="T13" fmla="*/ 0 h 184"/>
              <a:gd name="T14" fmla="*/ 242 w 350"/>
              <a:gd name="T15" fmla="*/ 6 h 184"/>
              <a:gd name="T16" fmla="*/ 34 w 350"/>
              <a:gd name="T17" fmla="*/ 0 h 184"/>
              <a:gd name="T18" fmla="*/ 6 w 350"/>
              <a:gd name="T19" fmla="*/ 0 h 184"/>
              <a:gd name="T20" fmla="*/ 0 w 350"/>
              <a:gd name="T21" fmla="*/ 10 h 184"/>
              <a:gd name="T22" fmla="*/ 0 w 350"/>
              <a:gd name="T23" fmla="*/ 36 h 184"/>
              <a:gd name="T24" fmla="*/ 10 w 350"/>
              <a:gd name="T25" fmla="*/ 42 h 184"/>
              <a:gd name="T26" fmla="*/ 38 w 350"/>
              <a:gd name="T27" fmla="*/ 42 h 184"/>
              <a:gd name="T28" fmla="*/ 44 w 350"/>
              <a:gd name="T29" fmla="*/ 32 h 184"/>
              <a:gd name="T30" fmla="*/ 42 w 350"/>
              <a:gd name="T31" fmla="*/ 6 h 184"/>
              <a:gd name="T32" fmla="*/ 34 w 350"/>
              <a:gd name="T33" fmla="*/ 0 h 184"/>
              <a:gd name="T34" fmla="*/ 174 w 350"/>
              <a:gd name="T35" fmla="*/ 114 h 184"/>
              <a:gd name="T36" fmla="*/ 78 w 350"/>
              <a:gd name="T37" fmla="*/ 70 h 184"/>
              <a:gd name="T38" fmla="*/ 70 w 350"/>
              <a:gd name="T39" fmla="*/ 72 h 184"/>
              <a:gd name="T40" fmla="*/ 68 w 350"/>
              <a:gd name="T41" fmla="*/ 104 h 184"/>
              <a:gd name="T42" fmla="*/ 70 w 350"/>
              <a:gd name="T43" fmla="*/ 110 h 184"/>
              <a:gd name="T44" fmla="*/ 78 w 350"/>
              <a:gd name="T45" fmla="*/ 114 h 184"/>
              <a:gd name="T46" fmla="*/ 10 w 350"/>
              <a:gd name="T47" fmla="*/ 140 h 184"/>
              <a:gd name="T48" fmla="*/ 0 w 350"/>
              <a:gd name="T49" fmla="*/ 146 h 184"/>
              <a:gd name="T50" fmla="*/ 0 w 350"/>
              <a:gd name="T51" fmla="*/ 174 h 184"/>
              <a:gd name="T52" fmla="*/ 6 w 350"/>
              <a:gd name="T53" fmla="*/ 184 h 184"/>
              <a:gd name="T54" fmla="*/ 34 w 350"/>
              <a:gd name="T55" fmla="*/ 184 h 184"/>
              <a:gd name="T56" fmla="*/ 42 w 350"/>
              <a:gd name="T57" fmla="*/ 178 h 184"/>
              <a:gd name="T58" fmla="*/ 44 w 350"/>
              <a:gd name="T59" fmla="*/ 150 h 184"/>
              <a:gd name="T60" fmla="*/ 38 w 350"/>
              <a:gd name="T61" fmla="*/ 142 h 184"/>
              <a:gd name="T62" fmla="*/ 188 w 350"/>
              <a:gd name="T63" fmla="*/ 140 h 184"/>
              <a:gd name="T64" fmla="*/ 74 w 350"/>
              <a:gd name="T65" fmla="*/ 142 h 184"/>
              <a:gd name="T66" fmla="*/ 68 w 350"/>
              <a:gd name="T67" fmla="*/ 150 h 184"/>
              <a:gd name="T68" fmla="*/ 68 w 350"/>
              <a:gd name="T69" fmla="*/ 178 h 184"/>
              <a:gd name="T70" fmla="*/ 78 w 350"/>
              <a:gd name="T71" fmla="*/ 184 h 184"/>
              <a:gd name="T72" fmla="*/ 34 w 350"/>
              <a:gd name="T73" fmla="*/ 70 h 184"/>
              <a:gd name="T74" fmla="*/ 6 w 350"/>
              <a:gd name="T75" fmla="*/ 70 h 184"/>
              <a:gd name="T76" fmla="*/ 0 w 350"/>
              <a:gd name="T77" fmla="*/ 80 h 184"/>
              <a:gd name="T78" fmla="*/ 0 w 350"/>
              <a:gd name="T79" fmla="*/ 108 h 184"/>
              <a:gd name="T80" fmla="*/ 10 w 350"/>
              <a:gd name="T81" fmla="*/ 114 h 184"/>
              <a:gd name="T82" fmla="*/ 38 w 350"/>
              <a:gd name="T83" fmla="*/ 112 h 184"/>
              <a:gd name="T84" fmla="*/ 44 w 350"/>
              <a:gd name="T85" fmla="*/ 104 h 184"/>
              <a:gd name="T86" fmla="*/ 42 w 350"/>
              <a:gd name="T87" fmla="*/ 76 h 184"/>
              <a:gd name="T88" fmla="*/ 34 w 350"/>
              <a:gd name="T89" fmla="*/ 70 h 184"/>
              <a:gd name="T90" fmla="*/ 312 w 350"/>
              <a:gd name="T91" fmla="*/ 0 h 184"/>
              <a:gd name="T92" fmla="*/ 184 w 350"/>
              <a:gd name="T93" fmla="*/ 66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50" h="184">
                <a:moveTo>
                  <a:pt x="242" y="10"/>
                </a:moveTo>
                <a:lnTo>
                  <a:pt x="242" y="32"/>
                </a:lnTo>
                <a:lnTo>
                  <a:pt x="242" y="32"/>
                </a:lnTo>
                <a:lnTo>
                  <a:pt x="242" y="36"/>
                </a:lnTo>
                <a:lnTo>
                  <a:pt x="240" y="40"/>
                </a:lnTo>
                <a:lnTo>
                  <a:pt x="236" y="42"/>
                </a:lnTo>
                <a:lnTo>
                  <a:pt x="232" y="42"/>
                </a:lnTo>
                <a:lnTo>
                  <a:pt x="78" y="42"/>
                </a:lnTo>
                <a:lnTo>
                  <a:pt x="78" y="42"/>
                </a:lnTo>
                <a:lnTo>
                  <a:pt x="74" y="42"/>
                </a:lnTo>
                <a:lnTo>
                  <a:pt x="70" y="40"/>
                </a:lnTo>
                <a:lnTo>
                  <a:pt x="68" y="36"/>
                </a:lnTo>
                <a:lnTo>
                  <a:pt x="68" y="32"/>
                </a:lnTo>
                <a:lnTo>
                  <a:pt x="68" y="10"/>
                </a:lnTo>
                <a:lnTo>
                  <a:pt x="68" y="10"/>
                </a:lnTo>
                <a:lnTo>
                  <a:pt x="68" y="6"/>
                </a:lnTo>
                <a:lnTo>
                  <a:pt x="70" y="2"/>
                </a:lnTo>
                <a:lnTo>
                  <a:pt x="74" y="0"/>
                </a:lnTo>
                <a:lnTo>
                  <a:pt x="78" y="0"/>
                </a:lnTo>
                <a:lnTo>
                  <a:pt x="232" y="0"/>
                </a:lnTo>
                <a:lnTo>
                  <a:pt x="232" y="0"/>
                </a:lnTo>
                <a:lnTo>
                  <a:pt x="236" y="0"/>
                </a:lnTo>
                <a:lnTo>
                  <a:pt x="240" y="2"/>
                </a:lnTo>
                <a:lnTo>
                  <a:pt x="242" y="6"/>
                </a:lnTo>
                <a:lnTo>
                  <a:pt x="242" y="10"/>
                </a:lnTo>
                <a:lnTo>
                  <a:pt x="242" y="10"/>
                </a:lnTo>
                <a:close/>
                <a:moveTo>
                  <a:pt x="34" y="0"/>
                </a:moveTo>
                <a:lnTo>
                  <a:pt x="10" y="0"/>
                </a:lnTo>
                <a:lnTo>
                  <a:pt x="10" y="0"/>
                </a:lnTo>
                <a:lnTo>
                  <a:pt x="6" y="0"/>
                </a:lnTo>
                <a:lnTo>
                  <a:pt x="2" y="2"/>
                </a:lnTo>
                <a:lnTo>
                  <a:pt x="0" y="6"/>
                </a:lnTo>
                <a:lnTo>
                  <a:pt x="0" y="10"/>
                </a:lnTo>
                <a:lnTo>
                  <a:pt x="0" y="32"/>
                </a:lnTo>
                <a:lnTo>
                  <a:pt x="0" y="32"/>
                </a:lnTo>
                <a:lnTo>
                  <a:pt x="0" y="36"/>
                </a:lnTo>
                <a:lnTo>
                  <a:pt x="2" y="40"/>
                </a:lnTo>
                <a:lnTo>
                  <a:pt x="6" y="42"/>
                </a:lnTo>
                <a:lnTo>
                  <a:pt x="10" y="42"/>
                </a:lnTo>
                <a:lnTo>
                  <a:pt x="34" y="42"/>
                </a:lnTo>
                <a:lnTo>
                  <a:pt x="34" y="42"/>
                </a:lnTo>
                <a:lnTo>
                  <a:pt x="38" y="42"/>
                </a:lnTo>
                <a:lnTo>
                  <a:pt x="40" y="40"/>
                </a:lnTo>
                <a:lnTo>
                  <a:pt x="42" y="36"/>
                </a:lnTo>
                <a:lnTo>
                  <a:pt x="44" y="32"/>
                </a:lnTo>
                <a:lnTo>
                  <a:pt x="44" y="10"/>
                </a:lnTo>
                <a:lnTo>
                  <a:pt x="44" y="10"/>
                </a:lnTo>
                <a:lnTo>
                  <a:pt x="42" y="6"/>
                </a:lnTo>
                <a:lnTo>
                  <a:pt x="40" y="2"/>
                </a:lnTo>
                <a:lnTo>
                  <a:pt x="38" y="0"/>
                </a:lnTo>
                <a:lnTo>
                  <a:pt x="34" y="0"/>
                </a:lnTo>
                <a:lnTo>
                  <a:pt x="34" y="0"/>
                </a:lnTo>
                <a:close/>
                <a:moveTo>
                  <a:pt x="78" y="114"/>
                </a:moveTo>
                <a:lnTo>
                  <a:pt x="174" y="114"/>
                </a:lnTo>
                <a:lnTo>
                  <a:pt x="156" y="80"/>
                </a:lnTo>
                <a:lnTo>
                  <a:pt x="150" y="70"/>
                </a:lnTo>
                <a:lnTo>
                  <a:pt x="78" y="70"/>
                </a:lnTo>
                <a:lnTo>
                  <a:pt x="78" y="70"/>
                </a:lnTo>
                <a:lnTo>
                  <a:pt x="74" y="70"/>
                </a:lnTo>
                <a:lnTo>
                  <a:pt x="70" y="72"/>
                </a:lnTo>
                <a:lnTo>
                  <a:pt x="68" y="76"/>
                </a:lnTo>
                <a:lnTo>
                  <a:pt x="68" y="80"/>
                </a:lnTo>
                <a:lnTo>
                  <a:pt x="68" y="104"/>
                </a:lnTo>
                <a:lnTo>
                  <a:pt x="68" y="104"/>
                </a:lnTo>
                <a:lnTo>
                  <a:pt x="68" y="108"/>
                </a:lnTo>
                <a:lnTo>
                  <a:pt x="70" y="110"/>
                </a:lnTo>
                <a:lnTo>
                  <a:pt x="74" y="112"/>
                </a:lnTo>
                <a:lnTo>
                  <a:pt x="78" y="114"/>
                </a:lnTo>
                <a:lnTo>
                  <a:pt x="78" y="114"/>
                </a:lnTo>
                <a:close/>
                <a:moveTo>
                  <a:pt x="34" y="140"/>
                </a:moveTo>
                <a:lnTo>
                  <a:pt x="10" y="140"/>
                </a:lnTo>
                <a:lnTo>
                  <a:pt x="10" y="140"/>
                </a:lnTo>
                <a:lnTo>
                  <a:pt x="6" y="142"/>
                </a:lnTo>
                <a:lnTo>
                  <a:pt x="2" y="144"/>
                </a:lnTo>
                <a:lnTo>
                  <a:pt x="0" y="146"/>
                </a:lnTo>
                <a:lnTo>
                  <a:pt x="0" y="150"/>
                </a:lnTo>
                <a:lnTo>
                  <a:pt x="0" y="174"/>
                </a:lnTo>
                <a:lnTo>
                  <a:pt x="0" y="174"/>
                </a:lnTo>
                <a:lnTo>
                  <a:pt x="0" y="178"/>
                </a:lnTo>
                <a:lnTo>
                  <a:pt x="2" y="182"/>
                </a:lnTo>
                <a:lnTo>
                  <a:pt x="6" y="184"/>
                </a:lnTo>
                <a:lnTo>
                  <a:pt x="10" y="184"/>
                </a:lnTo>
                <a:lnTo>
                  <a:pt x="34" y="184"/>
                </a:lnTo>
                <a:lnTo>
                  <a:pt x="34" y="184"/>
                </a:lnTo>
                <a:lnTo>
                  <a:pt x="38" y="184"/>
                </a:lnTo>
                <a:lnTo>
                  <a:pt x="40" y="182"/>
                </a:lnTo>
                <a:lnTo>
                  <a:pt x="42" y="178"/>
                </a:lnTo>
                <a:lnTo>
                  <a:pt x="44" y="174"/>
                </a:lnTo>
                <a:lnTo>
                  <a:pt x="44" y="150"/>
                </a:lnTo>
                <a:lnTo>
                  <a:pt x="44" y="150"/>
                </a:lnTo>
                <a:lnTo>
                  <a:pt x="42" y="146"/>
                </a:lnTo>
                <a:lnTo>
                  <a:pt x="40" y="144"/>
                </a:lnTo>
                <a:lnTo>
                  <a:pt x="38" y="142"/>
                </a:lnTo>
                <a:lnTo>
                  <a:pt x="34" y="140"/>
                </a:lnTo>
                <a:lnTo>
                  <a:pt x="34" y="140"/>
                </a:lnTo>
                <a:close/>
                <a:moveTo>
                  <a:pt x="188" y="140"/>
                </a:moveTo>
                <a:lnTo>
                  <a:pt x="78" y="140"/>
                </a:lnTo>
                <a:lnTo>
                  <a:pt x="78" y="140"/>
                </a:lnTo>
                <a:lnTo>
                  <a:pt x="74" y="142"/>
                </a:lnTo>
                <a:lnTo>
                  <a:pt x="70" y="144"/>
                </a:lnTo>
                <a:lnTo>
                  <a:pt x="68" y="146"/>
                </a:lnTo>
                <a:lnTo>
                  <a:pt x="68" y="150"/>
                </a:lnTo>
                <a:lnTo>
                  <a:pt x="68" y="174"/>
                </a:lnTo>
                <a:lnTo>
                  <a:pt x="68" y="174"/>
                </a:lnTo>
                <a:lnTo>
                  <a:pt x="68" y="178"/>
                </a:lnTo>
                <a:lnTo>
                  <a:pt x="70" y="182"/>
                </a:lnTo>
                <a:lnTo>
                  <a:pt x="74" y="184"/>
                </a:lnTo>
                <a:lnTo>
                  <a:pt x="78" y="184"/>
                </a:lnTo>
                <a:lnTo>
                  <a:pt x="212" y="184"/>
                </a:lnTo>
                <a:lnTo>
                  <a:pt x="188" y="140"/>
                </a:lnTo>
                <a:close/>
                <a:moveTo>
                  <a:pt x="34" y="70"/>
                </a:moveTo>
                <a:lnTo>
                  <a:pt x="10" y="70"/>
                </a:lnTo>
                <a:lnTo>
                  <a:pt x="10" y="70"/>
                </a:lnTo>
                <a:lnTo>
                  <a:pt x="6" y="70"/>
                </a:lnTo>
                <a:lnTo>
                  <a:pt x="2" y="72"/>
                </a:lnTo>
                <a:lnTo>
                  <a:pt x="0" y="76"/>
                </a:lnTo>
                <a:lnTo>
                  <a:pt x="0" y="80"/>
                </a:lnTo>
                <a:lnTo>
                  <a:pt x="0" y="104"/>
                </a:lnTo>
                <a:lnTo>
                  <a:pt x="0" y="104"/>
                </a:lnTo>
                <a:lnTo>
                  <a:pt x="0" y="108"/>
                </a:lnTo>
                <a:lnTo>
                  <a:pt x="2" y="110"/>
                </a:lnTo>
                <a:lnTo>
                  <a:pt x="6" y="112"/>
                </a:lnTo>
                <a:lnTo>
                  <a:pt x="10" y="114"/>
                </a:lnTo>
                <a:lnTo>
                  <a:pt x="34" y="114"/>
                </a:lnTo>
                <a:lnTo>
                  <a:pt x="34" y="114"/>
                </a:lnTo>
                <a:lnTo>
                  <a:pt x="38" y="112"/>
                </a:lnTo>
                <a:lnTo>
                  <a:pt x="40" y="110"/>
                </a:lnTo>
                <a:lnTo>
                  <a:pt x="42" y="108"/>
                </a:lnTo>
                <a:lnTo>
                  <a:pt x="44" y="104"/>
                </a:lnTo>
                <a:lnTo>
                  <a:pt x="44" y="80"/>
                </a:lnTo>
                <a:lnTo>
                  <a:pt x="44" y="80"/>
                </a:lnTo>
                <a:lnTo>
                  <a:pt x="42" y="76"/>
                </a:lnTo>
                <a:lnTo>
                  <a:pt x="40" y="72"/>
                </a:lnTo>
                <a:lnTo>
                  <a:pt x="38" y="70"/>
                </a:lnTo>
                <a:lnTo>
                  <a:pt x="34" y="70"/>
                </a:lnTo>
                <a:lnTo>
                  <a:pt x="34" y="70"/>
                </a:lnTo>
                <a:close/>
                <a:moveTo>
                  <a:pt x="350" y="0"/>
                </a:moveTo>
                <a:lnTo>
                  <a:pt x="312" y="0"/>
                </a:lnTo>
                <a:lnTo>
                  <a:pt x="248" y="116"/>
                </a:lnTo>
                <a:lnTo>
                  <a:pt x="220" y="66"/>
                </a:lnTo>
                <a:lnTo>
                  <a:pt x="184" y="66"/>
                </a:lnTo>
                <a:lnTo>
                  <a:pt x="248" y="184"/>
                </a:lnTo>
                <a:lnTo>
                  <a:pt x="350"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6" name="TextBox 115"/>
          <p:cNvSpPr txBox="1"/>
          <p:nvPr/>
        </p:nvSpPr>
        <p:spPr>
          <a:xfrm>
            <a:off x="6491228" y="2294563"/>
            <a:ext cx="684000" cy="313184"/>
          </a:xfrm>
          <a:prstGeom prst="rect">
            <a:avLst/>
          </a:prstGeom>
          <a:noFill/>
        </p:spPr>
        <p:txBody>
          <a:bodyPr wrap="square" lIns="0" tIns="0" rIns="0" bIns="0" rtlCol="0">
            <a:noAutofit/>
          </a:bodyPr>
          <a:lstStyle/>
          <a:p>
            <a:pPr algn="ctr"/>
            <a:r>
              <a:rPr lang="en-GB" sz="800" dirty="0" smtClean="0">
                <a:solidFill>
                  <a:schemeClr val="tx2"/>
                </a:solidFill>
              </a:rPr>
              <a:t>Client Feedback Programme</a:t>
            </a:r>
          </a:p>
        </p:txBody>
      </p:sp>
      <p:sp>
        <p:nvSpPr>
          <p:cNvPr id="117" name="Freeform 4969"/>
          <p:cNvSpPr>
            <a:spLocks noEditPoints="1"/>
          </p:cNvSpPr>
          <p:nvPr/>
        </p:nvSpPr>
        <p:spPr bwMode="auto">
          <a:xfrm>
            <a:off x="6745831" y="2843184"/>
            <a:ext cx="581181" cy="524553"/>
          </a:xfrm>
          <a:custGeom>
            <a:avLst/>
            <a:gdLst>
              <a:gd name="T0" fmla="*/ 374 w 390"/>
              <a:gd name="T1" fmla="*/ 118 h 352"/>
              <a:gd name="T2" fmla="*/ 388 w 390"/>
              <a:gd name="T3" fmla="*/ 174 h 352"/>
              <a:gd name="T4" fmla="*/ 388 w 390"/>
              <a:gd name="T5" fmla="*/ 218 h 352"/>
              <a:gd name="T6" fmla="*/ 370 w 390"/>
              <a:gd name="T7" fmla="*/ 282 h 352"/>
              <a:gd name="T8" fmla="*/ 332 w 390"/>
              <a:gd name="T9" fmla="*/ 336 h 352"/>
              <a:gd name="T10" fmla="*/ 270 w 390"/>
              <a:gd name="T11" fmla="*/ 352 h 352"/>
              <a:gd name="T12" fmla="*/ 292 w 390"/>
              <a:gd name="T13" fmla="*/ 314 h 352"/>
              <a:gd name="T14" fmla="*/ 304 w 390"/>
              <a:gd name="T15" fmla="*/ 268 h 352"/>
              <a:gd name="T16" fmla="*/ 306 w 390"/>
              <a:gd name="T17" fmla="*/ 236 h 352"/>
              <a:gd name="T18" fmla="*/ 300 w 390"/>
              <a:gd name="T19" fmla="*/ 186 h 352"/>
              <a:gd name="T20" fmla="*/ 284 w 390"/>
              <a:gd name="T21" fmla="*/ 144 h 352"/>
              <a:gd name="T22" fmla="*/ 270 w 390"/>
              <a:gd name="T23" fmla="*/ 118 h 352"/>
              <a:gd name="T24" fmla="*/ 266 w 390"/>
              <a:gd name="T25" fmla="*/ 310 h 352"/>
              <a:gd name="T26" fmla="*/ 282 w 390"/>
              <a:gd name="T27" fmla="*/ 254 h 352"/>
              <a:gd name="T28" fmla="*/ 282 w 390"/>
              <a:gd name="T29" fmla="*/ 214 h 352"/>
              <a:gd name="T30" fmla="*/ 264 w 390"/>
              <a:gd name="T31" fmla="*/ 156 h 352"/>
              <a:gd name="T32" fmla="*/ 216 w 390"/>
              <a:gd name="T33" fmla="*/ 146 h 352"/>
              <a:gd name="T34" fmla="*/ 174 w 390"/>
              <a:gd name="T35" fmla="*/ 104 h 352"/>
              <a:gd name="T36" fmla="*/ 150 w 390"/>
              <a:gd name="T37" fmla="*/ 48 h 352"/>
              <a:gd name="T38" fmla="*/ 146 w 390"/>
              <a:gd name="T39" fmla="*/ 22 h 352"/>
              <a:gd name="T40" fmla="*/ 128 w 390"/>
              <a:gd name="T41" fmla="*/ 2 h 352"/>
              <a:gd name="T42" fmla="*/ 116 w 390"/>
              <a:gd name="T43" fmla="*/ 0 h 352"/>
              <a:gd name="T44" fmla="*/ 96 w 390"/>
              <a:gd name="T45" fmla="*/ 10 h 352"/>
              <a:gd name="T46" fmla="*/ 88 w 390"/>
              <a:gd name="T47" fmla="*/ 32 h 352"/>
              <a:gd name="T48" fmla="*/ 96 w 390"/>
              <a:gd name="T49" fmla="*/ 80 h 352"/>
              <a:gd name="T50" fmla="*/ 114 w 390"/>
              <a:gd name="T51" fmla="*/ 124 h 352"/>
              <a:gd name="T52" fmla="*/ 114 w 390"/>
              <a:gd name="T53" fmla="*/ 130 h 352"/>
              <a:gd name="T54" fmla="*/ 102 w 390"/>
              <a:gd name="T55" fmla="*/ 144 h 352"/>
              <a:gd name="T56" fmla="*/ 16 w 390"/>
              <a:gd name="T57" fmla="*/ 146 h 352"/>
              <a:gd name="T58" fmla="*/ 0 w 390"/>
              <a:gd name="T59" fmla="*/ 170 h 352"/>
              <a:gd name="T60" fmla="*/ 8 w 390"/>
              <a:gd name="T61" fmla="*/ 190 h 352"/>
              <a:gd name="T62" fmla="*/ 24 w 390"/>
              <a:gd name="T63" fmla="*/ 198 h 352"/>
              <a:gd name="T64" fmla="*/ 2 w 390"/>
              <a:gd name="T65" fmla="*/ 214 h 352"/>
              <a:gd name="T66" fmla="*/ 2 w 390"/>
              <a:gd name="T67" fmla="*/ 236 h 352"/>
              <a:gd name="T68" fmla="*/ 26 w 390"/>
              <a:gd name="T69" fmla="*/ 252 h 352"/>
              <a:gd name="T70" fmla="*/ 20 w 390"/>
              <a:gd name="T71" fmla="*/ 256 h 352"/>
              <a:gd name="T72" fmla="*/ 6 w 390"/>
              <a:gd name="T73" fmla="*/ 280 h 352"/>
              <a:gd name="T74" fmla="*/ 14 w 390"/>
              <a:gd name="T75" fmla="*/ 298 h 352"/>
              <a:gd name="T76" fmla="*/ 44 w 390"/>
              <a:gd name="T77" fmla="*/ 306 h 352"/>
              <a:gd name="T78" fmla="*/ 34 w 390"/>
              <a:gd name="T79" fmla="*/ 320 h 352"/>
              <a:gd name="T80" fmla="*/ 36 w 390"/>
              <a:gd name="T81" fmla="*/ 334 h 352"/>
              <a:gd name="T82" fmla="*/ 58 w 390"/>
              <a:gd name="T83" fmla="*/ 350 h 352"/>
              <a:gd name="T84" fmla="*/ 144 w 390"/>
              <a:gd name="T85" fmla="*/ 350 h 352"/>
              <a:gd name="T86" fmla="*/ 148 w 390"/>
              <a:gd name="T87" fmla="*/ 350 h 352"/>
              <a:gd name="T88" fmla="*/ 182 w 390"/>
              <a:gd name="T89" fmla="*/ 344 h 352"/>
              <a:gd name="T90" fmla="*/ 212 w 390"/>
              <a:gd name="T91" fmla="*/ 326 h 352"/>
              <a:gd name="T92" fmla="*/ 228 w 390"/>
              <a:gd name="T93" fmla="*/ 31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90" h="352">
                <a:moveTo>
                  <a:pt x="270" y="118"/>
                </a:moveTo>
                <a:lnTo>
                  <a:pt x="374" y="118"/>
                </a:lnTo>
                <a:lnTo>
                  <a:pt x="374" y="118"/>
                </a:lnTo>
                <a:lnTo>
                  <a:pt x="380" y="136"/>
                </a:lnTo>
                <a:lnTo>
                  <a:pt x="386" y="156"/>
                </a:lnTo>
                <a:lnTo>
                  <a:pt x="388" y="174"/>
                </a:lnTo>
                <a:lnTo>
                  <a:pt x="390" y="194"/>
                </a:lnTo>
                <a:lnTo>
                  <a:pt x="390" y="194"/>
                </a:lnTo>
                <a:lnTo>
                  <a:pt x="388" y="218"/>
                </a:lnTo>
                <a:lnTo>
                  <a:pt x="384" y="240"/>
                </a:lnTo>
                <a:lnTo>
                  <a:pt x="378" y="262"/>
                </a:lnTo>
                <a:lnTo>
                  <a:pt x="370" y="282"/>
                </a:lnTo>
                <a:lnTo>
                  <a:pt x="358" y="302"/>
                </a:lnTo>
                <a:lnTo>
                  <a:pt x="346" y="320"/>
                </a:lnTo>
                <a:lnTo>
                  <a:pt x="332" y="336"/>
                </a:lnTo>
                <a:lnTo>
                  <a:pt x="316" y="352"/>
                </a:lnTo>
                <a:lnTo>
                  <a:pt x="270" y="352"/>
                </a:lnTo>
                <a:lnTo>
                  <a:pt x="270" y="352"/>
                </a:lnTo>
                <a:lnTo>
                  <a:pt x="278" y="340"/>
                </a:lnTo>
                <a:lnTo>
                  <a:pt x="284" y="326"/>
                </a:lnTo>
                <a:lnTo>
                  <a:pt x="292" y="314"/>
                </a:lnTo>
                <a:lnTo>
                  <a:pt x="296" y="298"/>
                </a:lnTo>
                <a:lnTo>
                  <a:pt x="300" y="284"/>
                </a:lnTo>
                <a:lnTo>
                  <a:pt x="304" y="268"/>
                </a:lnTo>
                <a:lnTo>
                  <a:pt x="306" y="252"/>
                </a:lnTo>
                <a:lnTo>
                  <a:pt x="306" y="236"/>
                </a:lnTo>
                <a:lnTo>
                  <a:pt x="306" y="236"/>
                </a:lnTo>
                <a:lnTo>
                  <a:pt x="306" y="218"/>
                </a:lnTo>
                <a:lnTo>
                  <a:pt x="304" y="202"/>
                </a:lnTo>
                <a:lnTo>
                  <a:pt x="300" y="186"/>
                </a:lnTo>
                <a:lnTo>
                  <a:pt x="296" y="172"/>
                </a:lnTo>
                <a:lnTo>
                  <a:pt x="292" y="158"/>
                </a:lnTo>
                <a:lnTo>
                  <a:pt x="284" y="144"/>
                </a:lnTo>
                <a:lnTo>
                  <a:pt x="278" y="130"/>
                </a:lnTo>
                <a:lnTo>
                  <a:pt x="270" y="118"/>
                </a:lnTo>
                <a:lnTo>
                  <a:pt x="270" y="118"/>
                </a:lnTo>
                <a:close/>
                <a:moveTo>
                  <a:pt x="228" y="310"/>
                </a:moveTo>
                <a:lnTo>
                  <a:pt x="266" y="310"/>
                </a:lnTo>
                <a:lnTo>
                  <a:pt x="266" y="310"/>
                </a:lnTo>
                <a:lnTo>
                  <a:pt x="274" y="292"/>
                </a:lnTo>
                <a:lnTo>
                  <a:pt x="278" y="274"/>
                </a:lnTo>
                <a:lnTo>
                  <a:pt x="282" y="254"/>
                </a:lnTo>
                <a:lnTo>
                  <a:pt x="282" y="236"/>
                </a:lnTo>
                <a:lnTo>
                  <a:pt x="282" y="236"/>
                </a:lnTo>
                <a:lnTo>
                  <a:pt x="282" y="214"/>
                </a:lnTo>
                <a:lnTo>
                  <a:pt x="278" y="194"/>
                </a:lnTo>
                <a:lnTo>
                  <a:pt x="272" y="174"/>
                </a:lnTo>
                <a:lnTo>
                  <a:pt x="264" y="156"/>
                </a:lnTo>
                <a:lnTo>
                  <a:pt x="236" y="156"/>
                </a:lnTo>
                <a:lnTo>
                  <a:pt x="236" y="156"/>
                </a:lnTo>
                <a:lnTo>
                  <a:pt x="216" y="146"/>
                </a:lnTo>
                <a:lnTo>
                  <a:pt x="200" y="134"/>
                </a:lnTo>
                <a:lnTo>
                  <a:pt x="186" y="120"/>
                </a:lnTo>
                <a:lnTo>
                  <a:pt x="174" y="104"/>
                </a:lnTo>
                <a:lnTo>
                  <a:pt x="164" y="88"/>
                </a:lnTo>
                <a:lnTo>
                  <a:pt x="156" y="68"/>
                </a:lnTo>
                <a:lnTo>
                  <a:pt x="150" y="48"/>
                </a:lnTo>
                <a:lnTo>
                  <a:pt x="148" y="28"/>
                </a:lnTo>
                <a:lnTo>
                  <a:pt x="148" y="28"/>
                </a:lnTo>
                <a:lnTo>
                  <a:pt x="146" y="22"/>
                </a:lnTo>
                <a:lnTo>
                  <a:pt x="144" y="16"/>
                </a:lnTo>
                <a:lnTo>
                  <a:pt x="138" y="8"/>
                </a:lnTo>
                <a:lnTo>
                  <a:pt x="128" y="2"/>
                </a:lnTo>
                <a:lnTo>
                  <a:pt x="122" y="0"/>
                </a:lnTo>
                <a:lnTo>
                  <a:pt x="116" y="0"/>
                </a:lnTo>
                <a:lnTo>
                  <a:pt x="116" y="0"/>
                </a:lnTo>
                <a:lnTo>
                  <a:pt x="110" y="0"/>
                </a:lnTo>
                <a:lnTo>
                  <a:pt x="104" y="2"/>
                </a:lnTo>
                <a:lnTo>
                  <a:pt x="96" y="10"/>
                </a:lnTo>
                <a:lnTo>
                  <a:pt x="90" y="20"/>
                </a:lnTo>
                <a:lnTo>
                  <a:pt x="88" y="24"/>
                </a:lnTo>
                <a:lnTo>
                  <a:pt x="88" y="32"/>
                </a:lnTo>
                <a:lnTo>
                  <a:pt x="88" y="32"/>
                </a:lnTo>
                <a:lnTo>
                  <a:pt x="90" y="56"/>
                </a:lnTo>
                <a:lnTo>
                  <a:pt x="96" y="80"/>
                </a:lnTo>
                <a:lnTo>
                  <a:pt x="104" y="102"/>
                </a:lnTo>
                <a:lnTo>
                  <a:pt x="114" y="124"/>
                </a:lnTo>
                <a:lnTo>
                  <a:pt x="114" y="124"/>
                </a:lnTo>
                <a:lnTo>
                  <a:pt x="114" y="124"/>
                </a:lnTo>
                <a:lnTo>
                  <a:pt x="114" y="124"/>
                </a:lnTo>
                <a:lnTo>
                  <a:pt x="114" y="130"/>
                </a:lnTo>
                <a:lnTo>
                  <a:pt x="112" y="136"/>
                </a:lnTo>
                <a:lnTo>
                  <a:pt x="108" y="140"/>
                </a:lnTo>
                <a:lnTo>
                  <a:pt x="102" y="144"/>
                </a:lnTo>
                <a:lnTo>
                  <a:pt x="28" y="144"/>
                </a:lnTo>
                <a:lnTo>
                  <a:pt x="28" y="144"/>
                </a:lnTo>
                <a:lnTo>
                  <a:pt x="16" y="146"/>
                </a:lnTo>
                <a:lnTo>
                  <a:pt x="8" y="152"/>
                </a:lnTo>
                <a:lnTo>
                  <a:pt x="2" y="160"/>
                </a:lnTo>
                <a:lnTo>
                  <a:pt x="0" y="170"/>
                </a:lnTo>
                <a:lnTo>
                  <a:pt x="0" y="170"/>
                </a:lnTo>
                <a:lnTo>
                  <a:pt x="2" y="180"/>
                </a:lnTo>
                <a:lnTo>
                  <a:pt x="8" y="190"/>
                </a:lnTo>
                <a:lnTo>
                  <a:pt x="16" y="194"/>
                </a:lnTo>
                <a:lnTo>
                  <a:pt x="24" y="198"/>
                </a:lnTo>
                <a:lnTo>
                  <a:pt x="24" y="198"/>
                </a:lnTo>
                <a:lnTo>
                  <a:pt x="14" y="200"/>
                </a:lnTo>
                <a:lnTo>
                  <a:pt x="6" y="206"/>
                </a:lnTo>
                <a:lnTo>
                  <a:pt x="2" y="214"/>
                </a:lnTo>
                <a:lnTo>
                  <a:pt x="0" y="224"/>
                </a:lnTo>
                <a:lnTo>
                  <a:pt x="0" y="224"/>
                </a:lnTo>
                <a:lnTo>
                  <a:pt x="2" y="236"/>
                </a:lnTo>
                <a:lnTo>
                  <a:pt x="8" y="244"/>
                </a:lnTo>
                <a:lnTo>
                  <a:pt x="16" y="250"/>
                </a:lnTo>
                <a:lnTo>
                  <a:pt x="26" y="252"/>
                </a:lnTo>
                <a:lnTo>
                  <a:pt x="28" y="252"/>
                </a:lnTo>
                <a:lnTo>
                  <a:pt x="28" y="252"/>
                </a:lnTo>
                <a:lnTo>
                  <a:pt x="20" y="256"/>
                </a:lnTo>
                <a:lnTo>
                  <a:pt x="12" y="262"/>
                </a:lnTo>
                <a:lnTo>
                  <a:pt x="8" y="270"/>
                </a:lnTo>
                <a:lnTo>
                  <a:pt x="6" y="280"/>
                </a:lnTo>
                <a:lnTo>
                  <a:pt x="6" y="280"/>
                </a:lnTo>
                <a:lnTo>
                  <a:pt x="8" y="290"/>
                </a:lnTo>
                <a:lnTo>
                  <a:pt x="14" y="298"/>
                </a:lnTo>
                <a:lnTo>
                  <a:pt x="22" y="304"/>
                </a:lnTo>
                <a:lnTo>
                  <a:pt x="32" y="306"/>
                </a:lnTo>
                <a:lnTo>
                  <a:pt x="44" y="306"/>
                </a:lnTo>
                <a:lnTo>
                  <a:pt x="44" y="306"/>
                </a:lnTo>
                <a:lnTo>
                  <a:pt x="36" y="314"/>
                </a:lnTo>
                <a:lnTo>
                  <a:pt x="34" y="320"/>
                </a:lnTo>
                <a:lnTo>
                  <a:pt x="34" y="326"/>
                </a:lnTo>
                <a:lnTo>
                  <a:pt x="34" y="326"/>
                </a:lnTo>
                <a:lnTo>
                  <a:pt x="36" y="334"/>
                </a:lnTo>
                <a:lnTo>
                  <a:pt x="42" y="342"/>
                </a:lnTo>
                <a:lnTo>
                  <a:pt x="48" y="348"/>
                </a:lnTo>
                <a:lnTo>
                  <a:pt x="58" y="350"/>
                </a:lnTo>
                <a:lnTo>
                  <a:pt x="142" y="350"/>
                </a:lnTo>
                <a:lnTo>
                  <a:pt x="142" y="350"/>
                </a:lnTo>
                <a:lnTo>
                  <a:pt x="144" y="350"/>
                </a:lnTo>
                <a:lnTo>
                  <a:pt x="144" y="350"/>
                </a:lnTo>
                <a:lnTo>
                  <a:pt x="148" y="350"/>
                </a:lnTo>
                <a:lnTo>
                  <a:pt x="148" y="350"/>
                </a:lnTo>
                <a:lnTo>
                  <a:pt x="160" y="348"/>
                </a:lnTo>
                <a:lnTo>
                  <a:pt x="172" y="346"/>
                </a:lnTo>
                <a:lnTo>
                  <a:pt x="182" y="344"/>
                </a:lnTo>
                <a:lnTo>
                  <a:pt x="194" y="338"/>
                </a:lnTo>
                <a:lnTo>
                  <a:pt x="204" y="332"/>
                </a:lnTo>
                <a:lnTo>
                  <a:pt x="212" y="326"/>
                </a:lnTo>
                <a:lnTo>
                  <a:pt x="220" y="318"/>
                </a:lnTo>
                <a:lnTo>
                  <a:pt x="228" y="310"/>
                </a:lnTo>
                <a:lnTo>
                  <a:pt x="228" y="31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9" name="Freeform 4845"/>
          <p:cNvSpPr>
            <a:spLocks noEditPoints="1"/>
          </p:cNvSpPr>
          <p:nvPr/>
        </p:nvSpPr>
        <p:spPr bwMode="auto">
          <a:xfrm>
            <a:off x="7555037" y="5114537"/>
            <a:ext cx="587790" cy="636771"/>
          </a:xfrm>
          <a:custGeom>
            <a:avLst/>
            <a:gdLst>
              <a:gd name="T0" fmla="*/ 86 w 384"/>
              <a:gd name="T1" fmla="*/ 34 h 416"/>
              <a:gd name="T2" fmla="*/ 108 w 384"/>
              <a:gd name="T3" fmla="*/ 36 h 416"/>
              <a:gd name="T4" fmla="*/ 122 w 384"/>
              <a:gd name="T5" fmla="*/ 86 h 416"/>
              <a:gd name="T6" fmla="*/ 102 w 384"/>
              <a:gd name="T7" fmla="*/ 82 h 416"/>
              <a:gd name="T8" fmla="*/ 24 w 384"/>
              <a:gd name="T9" fmla="*/ 106 h 416"/>
              <a:gd name="T10" fmla="*/ 26 w 384"/>
              <a:gd name="T11" fmla="*/ 126 h 416"/>
              <a:gd name="T12" fmla="*/ 68 w 384"/>
              <a:gd name="T13" fmla="*/ 136 h 416"/>
              <a:gd name="T14" fmla="*/ 64 w 384"/>
              <a:gd name="T15" fmla="*/ 120 h 416"/>
              <a:gd name="T16" fmla="*/ 154 w 384"/>
              <a:gd name="T17" fmla="*/ 372 h 416"/>
              <a:gd name="T18" fmla="*/ 164 w 384"/>
              <a:gd name="T19" fmla="*/ 386 h 416"/>
              <a:gd name="T20" fmla="*/ 230 w 384"/>
              <a:gd name="T21" fmla="*/ 376 h 416"/>
              <a:gd name="T22" fmla="*/ 220 w 384"/>
              <a:gd name="T23" fmla="*/ 366 h 416"/>
              <a:gd name="T24" fmla="*/ 164 w 384"/>
              <a:gd name="T25" fmla="*/ 402 h 416"/>
              <a:gd name="T26" fmla="*/ 174 w 384"/>
              <a:gd name="T27" fmla="*/ 416 h 416"/>
              <a:gd name="T28" fmla="*/ 220 w 384"/>
              <a:gd name="T29" fmla="*/ 406 h 416"/>
              <a:gd name="T30" fmla="*/ 210 w 384"/>
              <a:gd name="T31" fmla="*/ 396 h 416"/>
              <a:gd name="T32" fmla="*/ 34 w 384"/>
              <a:gd name="T33" fmla="*/ 294 h 416"/>
              <a:gd name="T34" fmla="*/ 48 w 384"/>
              <a:gd name="T35" fmla="*/ 302 h 416"/>
              <a:gd name="T36" fmla="*/ 66 w 384"/>
              <a:gd name="T37" fmla="*/ 280 h 416"/>
              <a:gd name="T38" fmla="*/ 52 w 384"/>
              <a:gd name="T39" fmla="*/ 276 h 416"/>
              <a:gd name="T40" fmla="*/ 38 w 384"/>
              <a:gd name="T41" fmla="*/ 196 h 416"/>
              <a:gd name="T42" fmla="*/ 0 w 384"/>
              <a:gd name="T43" fmla="*/ 208 h 416"/>
              <a:gd name="T44" fmla="*/ 38 w 384"/>
              <a:gd name="T45" fmla="*/ 220 h 416"/>
              <a:gd name="T46" fmla="*/ 50 w 384"/>
              <a:gd name="T47" fmla="*/ 208 h 416"/>
              <a:gd name="T48" fmla="*/ 206 w 384"/>
              <a:gd name="T49" fmla="*/ 54 h 416"/>
              <a:gd name="T50" fmla="*/ 192 w 384"/>
              <a:gd name="T51" fmla="*/ 0 h 416"/>
              <a:gd name="T52" fmla="*/ 178 w 384"/>
              <a:gd name="T53" fmla="*/ 54 h 416"/>
              <a:gd name="T54" fmla="*/ 192 w 384"/>
              <a:gd name="T55" fmla="*/ 68 h 416"/>
              <a:gd name="T56" fmla="*/ 320 w 384"/>
              <a:gd name="T57" fmla="*/ 278 h 416"/>
              <a:gd name="T58" fmla="*/ 322 w 384"/>
              <a:gd name="T59" fmla="*/ 294 h 416"/>
              <a:gd name="T60" fmla="*/ 348 w 384"/>
              <a:gd name="T61" fmla="*/ 298 h 416"/>
              <a:gd name="T62" fmla="*/ 346 w 384"/>
              <a:gd name="T63" fmla="*/ 284 h 416"/>
              <a:gd name="T64" fmla="*/ 362 w 384"/>
              <a:gd name="T65" fmla="*/ 122 h 416"/>
              <a:gd name="T66" fmla="*/ 356 w 384"/>
              <a:gd name="T67" fmla="*/ 104 h 416"/>
              <a:gd name="T68" fmla="*/ 314 w 384"/>
              <a:gd name="T69" fmla="*/ 128 h 416"/>
              <a:gd name="T70" fmla="*/ 326 w 384"/>
              <a:gd name="T71" fmla="*/ 142 h 416"/>
              <a:gd name="T72" fmla="*/ 336 w 384"/>
              <a:gd name="T73" fmla="*/ 204 h 416"/>
              <a:gd name="T74" fmla="*/ 346 w 384"/>
              <a:gd name="T75" fmla="*/ 220 h 416"/>
              <a:gd name="T76" fmla="*/ 384 w 384"/>
              <a:gd name="T77" fmla="*/ 208 h 416"/>
              <a:gd name="T78" fmla="*/ 372 w 384"/>
              <a:gd name="T79" fmla="*/ 196 h 416"/>
              <a:gd name="T80" fmla="*/ 276 w 384"/>
              <a:gd name="T81" fmla="*/ 36 h 416"/>
              <a:gd name="T82" fmla="*/ 262 w 384"/>
              <a:gd name="T83" fmla="*/ 86 h 416"/>
              <a:gd name="T84" fmla="*/ 300 w 384"/>
              <a:gd name="T85" fmla="*/ 50 h 416"/>
              <a:gd name="T86" fmla="*/ 294 w 384"/>
              <a:gd name="T87" fmla="*/ 32 h 416"/>
              <a:gd name="T88" fmla="*/ 262 w 384"/>
              <a:gd name="T89" fmla="*/ 256 h 416"/>
              <a:gd name="T90" fmla="*/ 236 w 384"/>
              <a:gd name="T91" fmla="*/ 322 h 416"/>
              <a:gd name="T92" fmla="*/ 218 w 384"/>
              <a:gd name="T93" fmla="*/ 354 h 416"/>
              <a:gd name="T94" fmla="*/ 150 w 384"/>
              <a:gd name="T95" fmla="*/ 338 h 416"/>
              <a:gd name="T96" fmla="*/ 132 w 384"/>
              <a:gd name="T97" fmla="*/ 270 h 416"/>
              <a:gd name="T98" fmla="*/ 98 w 384"/>
              <a:gd name="T99" fmla="*/ 196 h 416"/>
              <a:gd name="T100" fmla="*/ 134 w 384"/>
              <a:gd name="T101" fmla="*/ 118 h 416"/>
              <a:gd name="T102" fmla="*/ 234 w 384"/>
              <a:gd name="T103" fmla="*/ 108 h 416"/>
              <a:gd name="T104" fmla="*/ 286 w 384"/>
              <a:gd name="T105" fmla="*/ 196 h 416"/>
              <a:gd name="T106" fmla="*/ 192 w 384"/>
              <a:gd name="T107" fmla="*/ 128 h 416"/>
              <a:gd name="T108" fmla="*/ 146 w 384"/>
              <a:gd name="T109" fmla="*/ 144 h 416"/>
              <a:gd name="T110" fmla="*/ 126 w 384"/>
              <a:gd name="T111" fmla="*/ 198 h 416"/>
              <a:gd name="T112" fmla="*/ 142 w 384"/>
              <a:gd name="T113" fmla="*/ 200 h 416"/>
              <a:gd name="T114" fmla="*/ 154 w 384"/>
              <a:gd name="T115" fmla="*/ 164 h 416"/>
              <a:gd name="T116" fmla="*/ 190 w 384"/>
              <a:gd name="T117" fmla="*/ 1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4" h="416">
                <a:moveTo>
                  <a:pt x="102" y="82"/>
                </a:moveTo>
                <a:lnTo>
                  <a:pt x="84" y="50"/>
                </a:lnTo>
                <a:lnTo>
                  <a:pt x="84" y="50"/>
                </a:lnTo>
                <a:lnTo>
                  <a:pt x="82" y="44"/>
                </a:lnTo>
                <a:lnTo>
                  <a:pt x="84" y="40"/>
                </a:lnTo>
                <a:lnTo>
                  <a:pt x="86" y="34"/>
                </a:lnTo>
                <a:lnTo>
                  <a:pt x="90" y="32"/>
                </a:lnTo>
                <a:lnTo>
                  <a:pt x="90" y="32"/>
                </a:lnTo>
                <a:lnTo>
                  <a:pt x="96" y="30"/>
                </a:lnTo>
                <a:lnTo>
                  <a:pt x="100" y="30"/>
                </a:lnTo>
                <a:lnTo>
                  <a:pt x="106" y="32"/>
                </a:lnTo>
                <a:lnTo>
                  <a:pt x="108" y="36"/>
                </a:lnTo>
                <a:lnTo>
                  <a:pt x="126" y="68"/>
                </a:lnTo>
                <a:lnTo>
                  <a:pt x="126" y="68"/>
                </a:lnTo>
                <a:lnTo>
                  <a:pt x="128" y="72"/>
                </a:lnTo>
                <a:lnTo>
                  <a:pt x="128" y="78"/>
                </a:lnTo>
                <a:lnTo>
                  <a:pt x="126" y="82"/>
                </a:lnTo>
                <a:lnTo>
                  <a:pt x="122" y="86"/>
                </a:lnTo>
                <a:lnTo>
                  <a:pt x="122" y="86"/>
                </a:lnTo>
                <a:lnTo>
                  <a:pt x="114" y="88"/>
                </a:lnTo>
                <a:lnTo>
                  <a:pt x="114" y="88"/>
                </a:lnTo>
                <a:lnTo>
                  <a:pt x="108" y="86"/>
                </a:lnTo>
                <a:lnTo>
                  <a:pt x="102" y="82"/>
                </a:lnTo>
                <a:lnTo>
                  <a:pt x="102" y="82"/>
                </a:lnTo>
                <a:close/>
                <a:moveTo>
                  <a:pt x="64" y="120"/>
                </a:moveTo>
                <a:lnTo>
                  <a:pt x="38" y="104"/>
                </a:lnTo>
                <a:lnTo>
                  <a:pt x="38" y="104"/>
                </a:lnTo>
                <a:lnTo>
                  <a:pt x="32" y="104"/>
                </a:lnTo>
                <a:lnTo>
                  <a:pt x="28" y="104"/>
                </a:lnTo>
                <a:lnTo>
                  <a:pt x="24" y="106"/>
                </a:lnTo>
                <a:lnTo>
                  <a:pt x="22" y="110"/>
                </a:lnTo>
                <a:lnTo>
                  <a:pt x="22" y="110"/>
                </a:lnTo>
                <a:lnTo>
                  <a:pt x="20" y="114"/>
                </a:lnTo>
                <a:lnTo>
                  <a:pt x="20" y="118"/>
                </a:lnTo>
                <a:lnTo>
                  <a:pt x="22" y="122"/>
                </a:lnTo>
                <a:lnTo>
                  <a:pt x="26" y="126"/>
                </a:lnTo>
                <a:lnTo>
                  <a:pt x="52" y="142"/>
                </a:lnTo>
                <a:lnTo>
                  <a:pt x="52" y="142"/>
                </a:lnTo>
                <a:lnTo>
                  <a:pt x="58" y="142"/>
                </a:lnTo>
                <a:lnTo>
                  <a:pt x="58" y="142"/>
                </a:lnTo>
                <a:lnTo>
                  <a:pt x="64" y="142"/>
                </a:lnTo>
                <a:lnTo>
                  <a:pt x="68" y="136"/>
                </a:lnTo>
                <a:lnTo>
                  <a:pt x="68" y="136"/>
                </a:lnTo>
                <a:lnTo>
                  <a:pt x="70" y="132"/>
                </a:lnTo>
                <a:lnTo>
                  <a:pt x="70" y="128"/>
                </a:lnTo>
                <a:lnTo>
                  <a:pt x="68" y="124"/>
                </a:lnTo>
                <a:lnTo>
                  <a:pt x="64" y="120"/>
                </a:lnTo>
                <a:lnTo>
                  <a:pt x="64" y="120"/>
                </a:lnTo>
                <a:close/>
                <a:moveTo>
                  <a:pt x="220" y="366"/>
                </a:moveTo>
                <a:lnTo>
                  <a:pt x="164" y="366"/>
                </a:lnTo>
                <a:lnTo>
                  <a:pt x="164" y="366"/>
                </a:lnTo>
                <a:lnTo>
                  <a:pt x="160" y="366"/>
                </a:lnTo>
                <a:lnTo>
                  <a:pt x="156" y="368"/>
                </a:lnTo>
                <a:lnTo>
                  <a:pt x="154" y="372"/>
                </a:lnTo>
                <a:lnTo>
                  <a:pt x="154" y="376"/>
                </a:lnTo>
                <a:lnTo>
                  <a:pt x="154" y="376"/>
                </a:lnTo>
                <a:lnTo>
                  <a:pt x="154" y="380"/>
                </a:lnTo>
                <a:lnTo>
                  <a:pt x="156" y="382"/>
                </a:lnTo>
                <a:lnTo>
                  <a:pt x="160" y="384"/>
                </a:lnTo>
                <a:lnTo>
                  <a:pt x="164" y="386"/>
                </a:lnTo>
                <a:lnTo>
                  <a:pt x="220" y="386"/>
                </a:lnTo>
                <a:lnTo>
                  <a:pt x="220" y="386"/>
                </a:lnTo>
                <a:lnTo>
                  <a:pt x="224" y="384"/>
                </a:lnTo>
                <a:lnTo>
                  <a:pt x="228" y="382"/>
                </a:lnTo>
                <a:lnTo>
                  <a:pt x="230" y="380"/>
                </a:lnTo>
                <a:lnTo>
                  <a:pt x="230" y="376"/>
                </a:lnTo>
                <a:lnTo>
                  <a:pt x="230" y="376"/>
                </a:lnTo>
                <a:lnTo>
                  <a:pt x="230" y="372"/>
                </a:lnTo>
                <a:lnTo>
                  <a:pt x="228" y="368"/>
                </a:lnTo>
                <a:lnTo>
                  <a:pt x="224" y="366"/>
                </a:lnTo>
                <a:lnTo>
                  <a:pt x="220" y="366"/>
                </a:lnTo>
                <a:lnTo>
                  <a:pt x="220" y="366"/>
                </a:lnTo>
                <a:close/>
                <a:moveTo>
                  <a:pt x="210" y="396"/>
                </a:moveTo>
                <a:lnTo>
                  <a:pt x="174" y="396"/>
                </a:lnTo>
                <a:lnTo>
                  <a:pt x="174" y="396"/>
                </a:lnTo>
                <a:lnTo>
                  <a:pt x="170" y="396"/>
                </a:lnTo>
                <a:lnTo>
                  <a:pt x="166" y="398"/>
                </a:lnTo>
                <a:lnTo>
                  <a:pt x="164" y="402"/>
                </a:lnTo>
                <a:lnTo>
                  <a:pt x="164" y="406"/>
                </a:lnTo>
                <a:lnTo>
                  <a:pt x="164" y="406"/>
                </a:lnTo>
                <a:lnTo>
                  <a:pt x="164" y="410"/>
                </a:lnTo>
                <a:lnTo>
                  <a:pt x="166" y="414"/>
                </a:lnTo>
                <a:lnTo>
                  <a:pt x="170" y="416"/>
                </a:lnTo>
                <a:lnTo>
                  <a:pt x="174" y="416"/>
                </a:lnTo>
                <a:lnTo>
                  <a:pt x="210" y="416"/>
                </a:lnTo>
                <a:lnTo>
                  <a:pt x="210" y="416"/>
                </a:lnTo>
                <a:lnTo>
                  <a:pt x="214" y="416"/>
                </a:lnTo>
                <a:lnTo>
                  <a:pt x="218" y="414"/>
                </a:lnTo>
                <a:lnTo>
                  <a:pt x="220" y="410"/>
                </a:lnTo>
                <a:lnTo>
                  <a:pt x="220" y="406"/>
                </a:lnTo>
                <a:lnTo>
                  <a:pt x="220" y="406"/>
                </a:lnTo>
                <a:lnTo>
                  <a:pt x="220" y="402"/>
                </a:lnTo>
                <a:lnTo>
                  <a:pt x="218" y="398"/>
                </a:lnTo>
                <a:lnTo>
                  <a:pt x="214" y="396"/>
                </a:lnTo>
                <a:lnTo>
                  <a:pt x="210" y="396"/>
                </a:lnTo>
                <a:lnTo>
                  <a:pt x="210" y="396"/>
                </a:lnTo>
                <a:close/>
                <a:moveTo>
                  <a:pt x="52" y="276"/>
                </a:moveTo>
                <a:lnTo>
                  <a:pt x="38" y="284"/>
                </a:lnTo>
                <a:lnTo>
                  <a:pt x="38" y="284"/>
                </a:lnTo>
                <a:lnTo>
                  <a:pt x="36" y="288"/>
                </a:lnTo>
                <a:lnTo>
                  <a:pt x="34" y="290"/>
                </a:lnTo>
                <a:lnTo>
                  <a:pt x="34" y="294"/>
                </a:lnTo>
                <a:lnTo>
                  <a:pt x="36" y="298"/>
                </a:lnTo>
                <a:lnTo>
                  <a:pt x="36" y="298"/>
                </a:lnTo>
                <a:lnTo>
                  <a:pt x="40" y="302"/>
                </a:lnTo>
                <a:lnTo>
                  <a:pt x="44" y="304"/>
                </a:lnTo>
                <a:lnTo>
                  <a:pt x="44" y="304"/>
                </a:lnTo>
                <a:lnTo>
                  <a:pt x="48" y="302"/>
                </a:lnTo>
                <a:lnTo>
                  <a:pt x="62" y="294"/>
                </a:lnTo>
                <a:lnTo>
                  <a:pt x="62" y="294"/>
                </a:lnTo>
                <a:lnTo>
                  <a:pt x="66" y="292"/>
                </a:lnTo>
                <a:lnTo>
                  <a:pt x="68" y="288"/>
                </a:lnTo>
                <a:lnTo>
                  <a:pt x="68" y="284"/>
                </a:lnTo>
                <a:lnTo>
                  <a:pt x="66" y="280"/>
                </a:lnTo>
                <a:lnTo>
                  <a:pt x="66" y="280"/>
                </a:lnTo>
                <a:lnTo>
                  <a:pt x="64" y="278"/>
                </a:lnTo>
                <a:lnTo>
                  <a:pt x="60" y="276"/>
                </a:lnTo>
                <a:lnTo>
                  <a:pt x="56" y="276"/>
                </a:lnTo>
                <a:lnTo>
                  <a:pt x="52" y="276"/>
                </a:lnTo>
                <a:lnTo>
                  <a:pt x="52" y="276"/>
                </a:lnTo>
                <a:close/>
                <a:moveTo>
                  <a:pt x="50" y="208"/>
                </a:moveTo>
                <a:lnTo>
                  <a:pt x="50" y="208"/>
                </a:lnTo>
                <a:lnTo>
                  <a:pt x="48" y="204"/>
                </a:lnTo>
                <a:lnTo>
                  <a:pt x="46" y="200"/>
                </a:lnTo>
                <a:lnTo>
                  <a:pt x="42" y="198"/>
                </a:lnTo>
                <a:lnTo>
                  <a:pt x="38" y="196"/>
                </a:lnTo>
                <a:lnTo>
                  <a:pt x="12" y="196"/>
                </a:lnTo>
                <a:lnTo>
                  <a:pt x="12" y="196"/>
                </a:lnTo>
                <a:lnTo>
                  <a:pt x="6" y="198"/>
                </a:lnTo>
                <a:lnTo>
                  <a:pt x="2" y="200"/>
                </a:lnTo>
                <a:lnTo>
                  <a:pt x="0" y="204"/>
                </a:lnTo>
                <a:lnTo>
                  <a:pt x="0" y="208"/>
                </a:lnTo>
                <a:lnTo>
                  <a:pt x="0" y="208"/>
                </a:lnTo>
                <a:lnTo>
                  <a:pt x="0" y="212"/>
                </a:lnTo>
                <a:lnTo>
                  <a:pt x="2" y="216"/>
                </a:lnTo>
                <a:lnTo>
                  <a:pt x="6" y="220"/>
                </a:lnTo>
                <a:lnTo>
                  <a:pt x="12" y="220"/>
                </a:lnTo>
                <a:lnTo>
                  <a:pt x="38" y="220"/>
                </a:lnTo>
                <a:lnTo>
                  <a:pt x="38" y="220"/>
                </a:lnTo>
                <a:lnTo>
                  <a:pt x="42" y="220"/>
                </a:lnTo>
                <a:lnTo>
                  <a:pt x="46" y="216"/>
                </a:lnTo>
                <a:lnTo>
                  <a:pt x="48" y="212"/>
                </a:lnTo>
                <a:lnTo>
                  <a:pt x="50" y="208"/>
                </a:lnTo>
                <a:lnTo>
                  <a:pt x="50" y="208"/>
                </a:lnTo>
                <a:close/>
                <a:moveTo>
                  <a:pt x="192" y="68"/>
                </a:moveTo>
                <a:lnTo>
                  <a:pt x="192" y="68"/>
                </a:lnTo>
                <a:lnTo>
                  <a:pt x="198" y="66"/>
                </a:lnTo>
                <a:lnTo>
                  <a:pt x="202" y="64"/>
                </a:lnTo>
                <a:lnTo>
                  <a:pt x="204" y="58"/>
                </a:lnTo>
                <a:lnTo>
                  <a:pt x="206" y="54"/>
                </a:lnTo>
                <a:lnTo>
                  <a:pt x="206" y="14"/>
                </a:lnTo>
                <a:lnTo>
                  <a:pt x="206" y="14"/>
                </a:lnTo>
                <a:lnTo>
                  <a:pt x="204" y="8"/>
                </a:lnTo>
                <a:lnTo>
                  <a:pt x="202" y="4"/>
                </a:lnTo>
                <a:lnTo>
                  <a:pt x="198" y="0"/>
                </a:lnTo>
                <a:lnTo>
                  <a:pt x="192" y="0"/>
                </a:lnTo>
                <a:lnTo>
                  <a:pt x="192" y="0"/>
                </a:lnTo>
                <a:lnTo>
                  <a:pt x="186" y="0"/>
                </a:lnTo>
                <a:lnTo>
                  <a:pt x="182" y="4"/>
                </a:lnTo>
                <a:lnTo>
                  <a:pt x="180" y="8"/>
                </a:lnTo>
                <a:lnTo>
                  <a:pt x="178" y="14"/>
                </a:lnTo>
                <a:lnTo>
                  <a:pt x="178" y="54"/>
                </a:lnTo>
                <a:lnTo>
                  <a:pt x="178" y="54"/>
                </a:lnTo>
                <a:lnTo>
                  <a:pt x="180" y="58"/>
                </a:lnTo>
                <a:lnTo>
                  <a:pt x="182" y="64"/>
                </a:lnTo>
                <a:lnTo>
                  <a:pt x="186" y="66"/>
                </a:lnTo>
                <a:lnTo>
                  <a:pt x="192" y="68"/>
                </a:lnTo>
                <a:lnTo>
                  <a:pt x="192" y="68"/>
                </a:lnTo>
                <a:close/>
                <a:moveTo>
                  <a:pt x="346" y="284"/>
                </a:moveTo>
                <a:lnTo>
                  <a:pt x="332" y="276"/>
                </a:lnTo>
                <a:lnTo>
                  <a:pt x="332" y="276"/>
                </a:lnTo>
                <a:lnTo>
                  <a:pt x="328" y="276"/>
                </a:lnTo>
                <a:lnTo>
                  <a:pt x="324" y="276"/>
                </a:lnTo>
                <a:lnTo>
                  <a:pt x="320" y="278"/>
                </a:lnTo>
                <a:lnTo>
                  <a:pt x="318" y="280"/>
                </a:lnTo>
                <a:lnTo>
                  <a:pt x="318" y="280"/>
                </a:lnTo>
                <a:lnTo>
                  <a:pt x="316" y="284"/>
                </a:lnTo>
                <a:lnTo>
                  <a:pt x="316" y="288"/>
                </a:lnTo>
                <a:lnTo>
                  <a:pt x="318" y="292"/>
                </a:lnTo>
                <a:lnTo>
                  <a:pt x="322" y="294"/>
                </a:lnTo>
                <a:lnTo>
                  <a:pt x="336" y="302"/>
                </a:lnTo>
                <a:lnTo>
                  <a:pt x="336" y="302"/>
                </a:lnTo>
                <a:lnTo>
                  <a:pt x="340" y="304"/>
                </a:lnTo>
                <a:lnTo>
                  <a:pt x="340" y="304"/>
                </a:lnTo>
                <a:lnTo>
                  <a:pt x="344" y="302"/>
                </a:lnTo>
                <a:lnTo>
                  <a:pt x="348" y="298"/>
                </a:lnTo>
                <a:lnTo>
                  <a:pt x="348" y="298"/>
                </a:lnTo>
                <a:lnTo>
                  <a:pt x="350" y="294"/>
                </a:lnTo>
                <a:lnTo>
                  <a:pt x="350" y="290"/>
                </a:lnTo>
                <a:lnTo>
                  <a:pt x="348" y="288"/>
                </a:lnTo>
                <a:lnTo>
                  <a:pt x="346" y="284"/>
                </a:lnTo>
                <a:lnTo>
                  <a:pt x="346" y="284"/>
                </a:lnTo>
                <a:close/>
                <a:moveTo>
                  <a:pt x="326" y="142"/>
                </a:moveTo>
                <a:lnTo>
                  <a:pt x="326" y="142"/>
                </a:lnTo>
                <a:lnTo>
                  <a:pt x="332" y="142"/>
                </a:lnTo>
                <a:lnTo>
                  <a:pt x="358" y="126"/>
                </a:lnTo>
                <a:lnTo>
                  <a:pt x="358" y="126"/>
                </a:lnTo>
                <a:lnTo>
                  <a:pt x="362" y="122"/>
                </a:lnTo>
                <a:lnTo>
                  <a:pt x="364" y="118"/>
                </a:lnTo>
                <a:lnTo>
                  <a:pt x="364" y="114"/>
                </a:lnTo>
                <a:lnTo>
                  <a:pt x="362" y="110"/>
                </a:lnTo>
                <a:lnTo>
                  <a:pt x="362" y="110"/>
                </a:lnTo>
                <a:lnTo>
                  <a:pt x="360" y="106"/>
                </a:lnTo>
                <a:lnTo>
                  <a:pt x="356" y="104"/>
                </a:lnTo>
                <a:lnTo>
                  <a:pt x="352" y="104"/>
                </a:lnTo>
                <a:lnTo>
                  <a:pt x="346" y="104"/>
                </a:lnTo>
                <a:lnTo>
                  <a:pt x="320" y="120"/>
                </a:lnTo>
                <a:lnTo>
                  <a:pt x="320" y="120"/>
                </a:lnTo>
                <a:lnTo>
                  <a:pt x="316" y="124"/>
                </a:lnTo>
                <a:lnTo>
                  <a:pt x="314" y="128"/>
                </a:lnTo>
                <a:lnTo>
                  <a:pt x="314" y="132"/>
                </a:lnTo>
                <a:lnTo>
                  <a:pt x="316" y="136"/>
                </a:lnTo>
                <a:lnTo>
                  <a:pt x="316" y="136"/>
                </a:lnTo>
                <a:lnTo>
                  <a:pt x="320" y="142"/>
                </a:lnTo>
                <a:lnTo>
                  <a:pt x="326" y="142"/>
                </a:lnTo>
                <a:lnTo>
                  <a:pt x="326" y="142"/>
                </a:lnTo>
                <a:close/>
                <a:moveTo>
                  <a:pt x="372" y="196"/>
                </a:moveTo>
                <a:lnTo>
                  <a:pt x="346" y="196"/>
                </a:lnTo>
                <a:lnTo>
                  <a:pt x="346" y="196"/>
                </a:lnTo>
                <a:lnTo>
                  <a:pt x="342" y="198"/>
                </a:lnTo>
                <a:lnTo>
                  <a:pt x="338" y="200"/>
                </a:lnTo>
                <a:lnTo>
                  <a:pt x="336" y="204"/>
                </a:lnTo>
                <a:lnTo>
                  <a:pt x="334" y="208"/>
                </a:lnTo>
                <a:lnTo>
                  <a:pt x="334" y="208"/>
                </a:lnTo>
                <a:lnTo>
                  <a:pt x="336" y="212"/>
                </a:lnTo>
                <a:lnTo>
                  <a:pt x="338" y="216"/>
                </a:lnTo>
                <a:lnTo>
                  <a:pt x="342" y="220"/>
                </a:lnTo>
                <a:lnTo>
                  <a:pt x="346" y="220"/>
                </a:lnTo>
                <a:lnTo>
                  <a:pt x="372" y="220"/>
                </a:lnTo>
                <a:lnTo>
                  <a:pt x="372" y="220"/>
                </a:lnTo>
                <a:lnTo>
                  <a:pt x="378" y="220"/>
                </a:lnTo>
                <a:lnTo>
                  <a:pt x="382" y="216"/>
                </a:lnTo>
                <a:lnTo>
                  <a:pt x="384" y="212"/>
                </a:lnTo>
                <a:lnTo>
                  <a:pt x="384" y="208"/>
                </a:lnTo>
                <a:lnTo>
                  <a:pt x="384" y="208"/>
                </a:lnTo>
                <a:lnTo>
                  <a:pt x="384" y="204"/>
                </a:lnTo>
                <a:lnTo>
                  <a:pt x="382" y="200"/>
                </a:lnTo>
                <a:lnTo>
                  <a:pt x="378" y="198"/>
                </a:lnTo>
                <a:lnTo>
                  <a:pt x="372" y="196"/>
                </a:lnTo>
                <a:lnTo>
                  <a:pt x="372" y="196"/>
                </a:lnTo>
                <a:close/>
                <a:moveTo>
                  <a:pt x="294" y="32"/>
                </a:moveTo>
                <a:lnTo>
                  <a:pt x="294" y="32"/>
                </a:lnTo>
                <a:lnTo>
                  <a:pt x="288" y="30"/>
                </a:lnTo>
                <a:lnTo>
                  <a:pt x="284" y="30"/>
                </a:lnTo>
                <a:lnTo>
                  <a:pt x="278" y="32"/>
                </a:lnTo>
                <a:lnTo>
                  <a:pt x="276" y="36"/>
                </a:lnTo>
                <a:lnTo>
                  <a:pt x="258" y="68"/>
                </a:lnTo>
                <a:lnTo>
                  <a:pt x="258" y="68"/>
                </a:lnTo>
                <a:lnTo>
                  <a:pt x="256" y="72"/>
                </a:lnTo>
                <a:lnTo>
                  <a:pt x="256" y="78"/>
                </a:lnTo>
                <a:lnTo>
                  <a:pt x="258" y="82"/>
                </a:lnTo>
                <a:lnTo>
                  <a:pt x="262" y="86"/>
                </a:lnTo>
                <a:lnTo>
                  <a:pt x="262" y="86"/>
                </a:lnTo>
                <a:lnTo>
                  <a:pt x="270" y="88"/>
                </a:lnTo>
                <a:lnTo>
                  <a:pt x="270" y="88"/>
                </a:lnTo>
                <a:lnTo>
                  <a:pt x="276" y="86"/>
                </a:lnTo>
                <a:lnTo>
                  <a:pt x="282" y="82"/>
                </a:lnTo>
                <a:lnTo>
                  <a:pt x="300" y="50"/>
                </a:lnTo>
                <a:lnTo>
                  <a:pt x="300" y="50"/>
                </a:lnTo>
                <a:lnTo>
                  <a:pt x="302" y="44"/>
                </a:lnTo>
                <a:lnTo>
                  <a:pt x="300" y="40"/>
                </a:lnTo>
                <a:lnTo>
                  <a:pt x="298" y="34"/>
                </a:lnTo>
                <a:lnTo>
                  <a:pt x="294" y="32"/>
                </a:lnTo>
                <a:lnTo>
                  <a:pt x="294" y="32"/>
                </a:lnTo>
                <a:close/>
                <a:moveTo>
                  <a:pt x="286" y="196"/>
                </a:moveTo>
                <a:lnTo>
                  <a:pt x="286" y="196"/>
                </a:lnTo>
                <a:lnTo>
                  <a:pt x="284" y="216"/>
                </a:lnTo>
                <a:lnTo>
                  <a:pt x="278" y="232"/>
                </a:lnTo>
                <a:lnTo>
                  <a:pt x="272" y="244"/>
                </a:lnTo>
                <a:lnTo>
                  <a:pt x="262" y="256"/>
                </a:lnTo>
                <a:lnTo>
                  <a:pt x="262" y="256"/>
                </a:lnTo>
                <a:lnTo>
                  <a:pt x="252" y="270"/>
                </a:lnTo>
                <a:lnTo>
                  <a:pt x="244" y="288"/>
                </a:lnTo>
                <a:lnTo>
                  <a:pt x="240" y="298"/>
                </a:lnTo>
                <a:lnTo>
                  <a:pt x="238" y="310"/>
                </a:lnTo>
                <a:lnTo>
                  <a:pt x="236" y="322"/>
                </a:lnTo>
                <a:lnTo>
                  <a:pt x="234" y="338"/>
                </a:lnTo>
                <a:lnTo>
                  <a:pt x="234" y="338"/>
                </a:lnTo>
                <a:lnTo>
                  <a:pt x="232" y="344"/>
                </a:lnTo>
                <a:lnTo>
                  <a:pt x="230" y="350"/>
                </a:lnTo>
                <a:lnTo>
                  <a:pt x="224" y="354"/>
                </a:lnTo>
                <a:lnTo>
                  <a:pt x="218" y="354"/>
                </a:lnTo>
                <a:lnTo>
                  <a:pt x="166" y="354"/>
                </a:lnTo>
                <a:lnTo>
                  <a:pt x="166" y="354"/>
                </a:lnTo>
                <a:lnTo>
                  <a:pt x="160" y="354"/>
                </a:lnTo>
                <a:lnTo>
                  <a:pt x="154" y="350"/>
                </a:lnTo>
                <a:lnTo>
                  <a:pt x="152" y="344"/>
                </a:lnTo>
                <a:lnTo>
                  <a:pt x="150" y="338"/>
                </a:lnTo>
                <a:lnTo>
                  <a:pt x="150" y="338"/>
                </a:lnTo>
                <a:lnTo>
                  <a:pt x="148" y="322"/>
                </a:lnTo>
                <a:lnTo>
                  <a:pt x="146" y="310"/>
                </a:lnTo>
                <a:lnTo>
                  <a:pt x="144" y="298"/>
                </a:lnTo>
                <a:lnTo>
                  <a:pt x="140" y="288"/>
                </a:lnTo>
                <a:lnTo>
                  <a:pt x="132" y="270"/>
                </a:lnTo>
                <a:lnTo>
                  <a:pt x="122" y="256"/>
                </a:lnTo>
                <a:lnTo>
                  <a:pt x="122" y="256"/>
                </a:lnTo>
                <a:lnTo>
                  <a:pt x="112" y="244"/>
                </a:lnTo>
                <a:lnTo>
                  <a:pt x="106" y="232"/>
                </a:lnTo>
                <a:lnTo>
                  <a:pt x="100" y="216"/>
                </a:lnTo>
                <a:lnTo>
                  <a:pt x="98" y="196"/>
                </a:lnTo>
                <a:lnTo>
                  <a:pt x="98" y="196"/>
                </a:lnTo>
                <a:lnTo>
                  <a:pt x="100" y="178"/>
                </a:lnTo>
                <a:lnTo>
                  <a:pt x="104" y="160"/>
                </a:lnTo>
                <a:lnTo>
                  <a:pt x="110" y="144"/>
                </a:lnTo>
                <a:lnTo>
                  <a:pt x="120" y="130"/>
                </a:lnTo>
                <a:lnTo>
                  <a:pt x="134" y="118"/>
                </a:lnTo>
                <a:lnTo>
                  <a:pt x="150" y="108"/>
                </a:lnTo>
                <a:lnTo>
                  <a:pt x="170" y="102"/>
                </a:lnTo>
                <a:lnTo>
                  <a:pt x="192" y="98"/>
                </a:lnTo>
                <a:lnTo>
                  <a:pt x="192" y="98"/>
                </a:lnTo>
                <a:lnTo>
                  <a:pt x="214" y="102"/>
                </a:lnTo>
                <a:lnTo>
                  <a:pt x="234" y="108"/>
                </a:lnTo>
                <a:lnTo>
                  <a:pt x="250" y="118"/>
                </a:lnTo>
                <a:lnTo>
                  <a:pt x="264" y="130"/>
                </a:lnTo>
                <a:lnTo>
                  <a:pt x="274" y="144"/>
                </a:lnTo>
                <a:lnTo>
                  <a:pt x="280" y="160"/>
                </a:lnTo>
                <a:lnTo>
                  <a:pt x="284" y="178"/>
                </a:lnTo>
                <a:lnTo>
                  <a:pt x="286" y="196"/>
                </a:lnTo>
                <a:lnTo>
                  <a:pt x="286" y="196"/>
                </a:lnTo>
                <a:close/>
                <a:moveTo>
                  <a:pt x="200" y="138"/>
                </a:moveTo>
                <a:lnTo>
                  <a:pt x="200" y="138"/>
                </a:lnTo>
                <a:lnTo>
                  <a:pt x="198" y="134"/>
                </a:lnTo>
                <a:lnTo>
                  <a:pt x="196" y="130"/>
                </a:lnTo>
                <a:lnTo>
                  <a:pt x="192" y="128"/>
                </a:lnTo>
                <a:lnTo>
                  <a:pt x="190" y="128"/>
                </a:lnTo>
                <a:lnTo>
                  <a:pt x="190" y="128"/>
                </a:lnTo>
                <a:lnTo>
                  <a:pt x="178" y="128"/>
                </a:lnTo>
                <a:lnTo>
                  <a:pt x="166" y="132"/>
                </a:lnTo>
                <a:lnTo>
                  <a:pt x="156" y="136"/>
                </a:lnTo>
                <a:lnTo>
                  <a:pt x="146" y="144"/>
                </a:lnTo>
                <a:lnTo>
                  <a:pt x="136" y="154"/>
                </a:lnTo>
                <a:lnTo>
                  <a:pt x="130" y="164"/>
                </a:lnTo>
                <a:lnTo>
                  <a:pt x="126" y="178"/>
                </a:lnTo>
                <a:lnTo>
                  <a:pt x="124" y="194"/>
                </a:lnTo>
                <a:lnTo>
                  <a:pt x="124" y="194"/>
                </a:lnTo>
                <a:lnTo>
                  <a:pt x="126" y="198"/>
                </a:lnTo>
                <a:lnTo>
                  <a:pt x="128" y="200"/>
                </a:lnTo>
                <a:lnTo>
                  <a:pt x="130" y="204"/>
                </a:lnTo>
                <a:lnTo>
                  <a:pt x="134" y="204"/>
                </a:lnTo>
                <a:lnTo>
                  <a:pt x="134" y="204"/>
                </a:lnTo>
                <a:lnTo>
                  <a:pt x="138" y="204"/>
                </a:lnTo>
                <a:lnTo>
                  <a:pt x="142" y="200"/>
                </a:lnTo>
                <a:lnTo>
                  <a:pt x="144" y="198"/>
                </a:lnTo>
                <a:lnTo>
                  <a:pt x="144" y="194"/>
                </a:lnTo>
                <a:lnTo>
                  <a:pt x="144" y="194"/>
                </a:lnTo>
                <a:lnTo>
                  <a:pt x="146" y="182"/>
                </a:lnTo>
                <a:lnTo>
                  <a:pt x="148" y="172"/>
                </a:lnTo>
                <a:lnTo>
                  <a:pt x="154" y="164"/>
                </a:lnTo>
                <a:lnTo>
                  <a:pt x="160" y="158"/>
                </a:lnTo>
                <a:lnTo>
                  <a:pt x="166" y="154"/>
                </a:lnTo>
                <a:lnTo>
                  <a:pt x="174" y="150"/>
                </a:lnTo>
                <a:lnTo>
                  <a:pt x="182" y="148"/>
                </a:lnTo>
                <a:lnTo>
                  <a:pt x="190" y="148"/>
                </a:lnTo>
                <a:lnTo>
                  <a:pt x="190" y="148"/>
                </a:lnTo>
                <a:lnTo>
                  <a:pt x="192" y="148"/>
                </a:lnTo>
                <a:lnTo>
                  <a:pt x="196" y="144"/>
                </a:lnTo>
                <a:lnTo>
                  <a:pt x="198" y="142"/>
                </a:lnTo>
                <a:lnTo>
                  <a:pt x="200" y="138"/>
                </a:lnTo>
                <a:lnTo>
                  <a:pt x="200" y="13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20" name="Freeform 4959"/>
          <p:cNvSpPr>
            <a:spLocks noEditPoints="1"/>
          </p:cNvSpPr>
          <p:nvPr/>
        </p:nvSpPr>
        <p:spPr bwMode="auto">
          <a:xfrm>
            <a:off x="8836362" y="5119047"/>
            <a:ext cx="553382" cy="430409"/>
          </a:xfrm>
          <a:custGeom>
            <a:avLst/>
            <a:gdLst>
              <a:gd name="T0" fmla="*/ 348 w 360"/>
              <a:gd name="T1" fmla="*/ 0 h 280"/>
              <a:gd name="T2" fmla="*/ 8 w 360"/>
              <a:gd name="T3" fmla="*/ 0 h 280"/>
              <a:gd name="T4" fmla="*/ 0 w 360"/>
              <a:gd name="T5" fmla="*/ 8 h 280"/>
              <a:gd name="T6" fmla="*/ 8 w 360"/>
              <a:gd name="T7" fmla="*/ 242 h 280"/>
              <a:gd name="T8" fmla="*/ 180 w 360"/>
              <a:gd name="T9" fmla="*/ 280 h 280"/>
              <a:gd name="T10" fmla="*/ 358 w 360"/>
              <a:gd name="T11" fmla="*/ 238 h 280"/>
              <a:gd name="T12" fmla="*/ 360 w 360"/>
              <a:gd name="T13" fmla="*/ 4 h 280"/>
              <a:gd name="T14" fmla="*/ 20 w 360"/>
              <a:gd name="T15" fmla="*/ 224 h 280"/>
              <a:gd name="T16" fmla="*/ 200 w 360"/>
              <a:gd name="T17" fmla="*/ 54 h 280"/>
              <a:gd name="T18" fmla="*/ 334 w 360"/>
              <a:gd name="T19" fmla="*/ 26 h 280"/>
              <a:gd name="T20" fmla="*/ 338 w 360"/>
              <a:gd name="T21" fmla="*/ 36 h 280"/>
              <a:gd name="T22" fmla="*/ 204 w 360"/>
              <a:gd name="T23" fmla="*/ 72 h 280"/>
              <a:gd name="T24" fmla="*/ 196 w 360"/>
              <a:gd name="T25" fmla="*/ 72 h 280"/>
              <a:gd name="T26" fmla="*/ 194 w 360"/>
              <a:gd name="T27" fmla="*/ 58 h 280"/>
              <a:gd name="T28" fmla="*/ 200 w 360"/>
              <a:gd name="T29" fmla="*/ 90 h 280"/>
              <a:gd name="T30" fmla="*/ 270 w 360"/>
              <a:gd name="T31" fmla="*/ 76 h 280"/>
              <a:gd name="T32" fmla="*/ 274 w 360"/>
              <a:gd name="T33" fmla="*/ 86 h 280"/>
              <a:gd name="T34" fmla="*/ 204 w 360"/>
              <a:gd name="T35" fmla="*/ 108 h 280"/>
              <a:gd name="T36" fmla="*/ 196 w 360"/>
              <a:gd name="T37" fmla="*/ 106 h 280"/>
              <a:gd name="T38" fmla="*/ 194 w 360"/>
              <a:gd name="T39" fmla="*/ 94 h 280"/>
              <a:gd name="T40" fmla="*/ 340 w 360"/>
              <a:gd name="T41" fmla="*/ 168 h 280"/>
              <a:gd name="T42" fmla="*/ 336 w 360"/>
              <a:gd name="T43" fmla="*/ 174 h 280"/>
              <a:gd name="T44" fmla="*/ 326 w 360"/>
              <a:gd name="T45" fmla="*/ 172 h 280"/>
              <a:gd name="T46" fmla="*/ 284 w 360"/>
              <a:gd name="T47" fmla="*/ 192 h 280"/>
              <a:gd name="T48" fmla="*/ 210 w 360"/>
              <a:gd name="T49" fmla="*/ 242 h 280"/>
              <a:gd name="T50" fmla="*/ 196 w 360"/>
              <a:gd name="T51" fmla="*/ 246 h 280"/>
              <a:gd name="T52" fmla="*/ 192 w 360"/>
              <a:gd name="T53" fmla="*/ 236 h 280"/>
              <a:gd name="T54" fmla="*/ 234 w 360"/>
              <a:gd name="T55" fmla="*/ 156 h 280"/>
              <a:gd name="T56" fmla="*/ 280 w 360"/>
              <a:gd name="T57" fmla="*/ 170 h 280"/>
              <a:gd name="T58" fmla="*/ 290 w 360"/>
              <a:gd name="T59" fmla="*/ 134 h 280"/>
              <a:gd name="T60" fmla="*/ 298 w 360"/>
              <a:gd name="T61" fmla="*/ 124 h 280"/>
              <a:gd name="T62" fmla="*/ 336 w 360"/>
              <a:gd name="T63" fmla="*/ 124 h 280"/>
              <a:gd name="T64" fmla="*/ 340 w 360"/>
              <a:gd name="T65" fmla="*/ 168 h 280"/>
              <a:gd name="T66" fmla="*/ 46 w 360"/>
              <a:gd name="T67" fmla="*/ 68 h 280"/>
              <a:gd name="T68" fmla="*/ 38 w 360"/>
              <a:gd name="T69" fmla="*/ 60 h 280"/>
              <a:gd name="T70" fmla="*/ 42 w 360"/>
              <a:gd name="T71" fmla="*/ 50 h 280"/>
              <a:gd name="T72" fmla="*/ 140 w 360"/>
              <a:gd name="T73" fmla="*/ 68 h 280"/>
              <a:gd name="T74" fmla="*/ 148 w 360"/>
              <a:gd name="T75" fmla="*/ 80 h 280"/>
              <a:gd name="T76" fmla="*/ 138 w 360"/>
              <a:gd name="T77" fmla="*/ 88 h 280"/>
              <a:gd name="T78" fmla="*/ 70 w 360"/>
              <a:gd name="T79" fmla="*/ 126 h 280"/>
              <a:gd name="T80" fmla="*/ 44 w 360"/>
              <a:gd name="T81" fmla="*/ 142 h 280"/>
              <a:gd name="T82" fmla="*/ 38 w 360"/>
              <a:gd name="T83" fmla="*/ 168 h 280"/>
              <a:gd name="T84" fmla="*/ 50 w 360"/>
              <a:gd name="T85" fmla="*/ 202 h 280"/>
              <a:gd name="T86" fmla="*/ 78 w 360"/>
              <a:gd name="T87" fmla="*/ 218 h 280"/>
              <a:gd name="T88" fmla="*/ 98 w 360"/>
              <a:gd name="T89" fmla="*/ 212 h 280"/>
              <a:gd name="T90" fmla="*/ 116 w 360"/>
              <a:gd name="T91" fmla="*/ 186 h 280"/>
              <a:gd name="T92" fmla="*/ 128 w 360"/>
              <a:gd name="T93" fmla="*/ 166 h 280"/>
              <a:gd name="T94" fmla="*/ 116 w 360"/>
              <a:gd name="T95" fmla="*/ 132 h 280"/>
              <a:gd name="T96" fmla="*/ 88 w 360"/>
              <a:gd name="T97" fmla="*/ 114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0" h="280">
                <a:moveTo>
                  <a:pt x="356" y="2"/>
                </a:moveTo>
                <a:lnTo>
                  <a:pt x="356" y="2"/>
                </a:lnTo>
                <a:lnTo>
                  <a:pt x="352" y="0"/>
                </a:lnTo>
                <a:lnTo>
                  <a:pt x="348" y="0"/>
                </a:lnTo>
                <a:lnTo>
                  <a:pt x="180" y="38"/>
                </a:lnTo>
                <a:lnTo>
                  <a:pt x="12" y="0"/>
                </a:lnTo>
                <a:lnTo>
                  <a:pt x="12" y="0"/>
                </a:lnTo>
                <a:lnTo>
                  <a:pt x="8" y="0"/>
                </a:lnTo>
                <a:lnTo>
                  <a:pt x="4" y="2"/>
                </a:lnTo>
                <a:lnTo>
                  <a:pt x="4" y="2"/>
                </a:lnTo>
                <a:lnTo>
                  <a:pt x="0" y="4"/>
                </a:lnTo>
                <a:lnTo>
                  <a:pt x="0" y="8"/>
                </a:lnTo>
                <a:lnTo>
                  <a:pt x="0" y="232"/>
                </a:lnTo>
                <a:lnTo>
                  <a:pt x="0" y="232"/>
                </a:lnTo>
                <a:lnTo>
                  <a:pt x="2" y="238"/>
                </a:lnTo>
                <a:lnTo>
                  <a:pt x="8" y="242"/>
                </a:lnTo>
                <a:lnTo>
                  <a:pt x="178" y="280"/>
                </a:lnTo>
                <a:lnTo>
                  <a:pt x="178" y="280"/>
                </a:lnTo>
                <a:lnTo>
                  <a:pt x="180" y="280"/>
                </a:lnTo>
                <a:lnTo>
                  <a:pt x="180" y="280"/>
                </a:lnTo>
                <a:lnTo>
                  <a:pt x="182" y="280"/>
                </a:lnTo>
                <a:lnTo>
                  <a:pt x="352" y="242"/>
                </a:lnTo>
                <a:lnTo>
                  <a:pt x="352" y="242"/>
                </a:lnTo>
                <a:lnTo>
                  <a:pt x="358" y="238"/>
                </a:lnTo>
                <a:lnTo>
                  <a:pt x="360" y="232"/>
                </a:lnTo>
                <a:lnTo>
                  <a:pt x="360" y="8"/>
                </a:lnTo>
                <a:lnTo>
                  <a:pt x="360" y="8"/>
                </a:lnTo>
                <a:lnTo>
                  <a:pt x="360" y="4"/>
                </a:lnTo>
                <a:lnTo>
                  <a:pt x="356" y="2"/>
                </a:lnTo>
                <a:lnTo>
                  <a:pt x="356" y="2"/>
                </a:lnTo>
                <a:close/>
                <a:moveTo>
                  <a:pt x="170" y="258"/>
                </a:moveTo>
                <a:lnTo>
                  <a:pt x="20" y="224"/>
                </a:lnTo>
                <a:lnTo>
                  <a:pt x="20" y="22"/>
                </a:lnTo>
                <a:lnTo>
                  <a:pt x="170" y="56"/>
                </a:lnTo>
                <a:lnTo>
                  <a:pt x="170" y="258"/>
                </a:lnTo>
                <a:close/>
                <a:moveTo>
                  <a:pt x="200" y="54"/>
                </a:moveTo>
                <a:lnTo>
                  <a:pt x="326" y="24"/>
                </a:lnTo>
                <a:lnTo>
                  <a:pt x="326" y="24"/>
                </a:lnTo>
                <a:lnTo>
                  <a:pt x="330" y="24"/>
                </a:lnTo>
                <a:lnTo>
                  <a:pt x="334" y="26"/>
                </a:lnTo>
                <a:lnTo>
                  <a:pt x="336" y="28"/>
                </a:lnTo>
                <a:lnTo>
                  <a:pt x="338" y="32"/>
                </a:lnTo>
                <a:lnTo>
                  <a:pt x="338" y="32"/>
                </a:lnTo>
                <a:lnTo>
                  <a:pt x="338" y="36"/>
                </a:lnTo>
                <a:lnTo>
                  <a:pt x="336" y="40"/>
                </a:lnTo>
                <a:lnTo>
                  <a:pt x="334" y="42"/>
                </a:lnTo>
                <a:lnTo>
                  <a:pt x="330" y="44"/>
                </a:lnTo>
                <a:lnTo>
                  <a:pt x="204" y="72"/>
                </a:lnTo>
                <a:lnTo>
                  <a:pt x="204" y="72"/>
                </a:lnTo>
                <a:lnTo>
                  <a:pt x="202" y="74"/>
                </a:lnTo>
                <a:lnTo>
                  <a:pt x="202" y="74"/>
                </a:lnTo>
                <a:lnTo>
                  <a:pt x="196" y="72"/>
                </a:lnTo>
                <a:lnTo>
                  <a:pt x="192" y="66"/>
                </a:lnTo>
                <a:lnTo>
                  <a:pt x="192" y="66"/>
                </a:lnTo>
                <a:lnTo>
                  <a:pt x="192" y="62"/>
                </a:lnTo>
                <a:lnTo>
                  <a:pt x="194" y="58"/>
                </a:lnTo>
                <a:lnTo>
                  <a:pt x="196" y="56"/>
                </a:lnTo>
                <a:lnTo>
                  <a:pt x="200" y="54"/>
                </a:lnTo>
                <a:lnTo>
                  <a:pt x="200" y="54"/>
                </a:lnTo>
                <a:close/>
                <a:moveTo>
                  <a:pt x="200" y="90"/>
                </a:moveTo>
                <a:lnTo>
                  <a:pt x="262" y="74"/>
                </a:lnTo>
                <a:lnTo>
                  <a:pt x="262" y="74"/>
                </a:lnTo>
                <a:lnTo>
                  <a:pt x="266" y="74"/>
                </a:lnTo>
                <a:lnTo>
                  <a:pt x="270" y="76"/>
                </a:lnTo>
                <a:lnTo>
                  <a:pt x="274" y="78"/>
                </a:lnTo>
                <a:lnTo>
                  <a:pt x="274" y="82"/>
                </a:lnTo>
                <a:lnTo>
                  <a:pt x="274" y="82"/>
                </a:lnTo>
                <a:lnTo>
                  <a:pt x="274" y="86"/>
                </a:lnTo>
                <a:lnTo>
                  <a:pt x="274" y="90"/>
                </a:lnTo>
                <a:lnTo>
                  <a:pt x="270" y="92"/>
                </a:lnTo>
                <a:lnTo>
                  <a:pt x="268" y="94"/>
                </a:lnTo>
                <a:lnTo>
                  <a:pt x="204" y="108"/>
                </a:lnTo>
                <a:lnTo>
                  <a:pt x="204" y="108"/>
                </a:lnTo>
                <a:lnTo>
                  <a:pt x="202" y="108"/>
                </a:lnTo>
                <a:lnTo>
                  <a:pt x="202" y="108"/>
                </a:lnTo>
                <a:lnTo>
                  <a:pt x="196" y="106"/>
                </a:lnTo>
                <a:lnTo>
                  <a:pt x="192" y="102"/>
                </a:lnTo>
                <a:lnTo>
                  <a:pt x="192" y="102"/>
                </a:lnTo>
                <a:lnTo>
                  <a:pt x="192" y="98"/>
                </a:lnTo>
                <a:lnTo>
                  <a:pt x="194" y="94"/>
                </a:lnTo>
                <a:lnTo>
                  <a:pt x="196" y="90"/>
                </a:lnTo>
                <a:lnTo>
                  <a:pt x="200" y="90"/>
                </a:lnTo>
                <a:lnTo>
                  <a:pt x="200" y="90"/>
                </a:lnTo>
                <a:close/>
                <a:moveTo>
                  <a:pt x="340" y="168"/>
                </a:moveTo>
                <a:lnTo>
                  <a:pt x="340" y="168"/>
                </a:lnTo>
                <a:lnTo>
                  <a:pt x="340" y="172"/>
                </a:lnTo>
                <a:lnTo>
                  <a:pt x="336" y="174"/>
                </a:lnTo>
                <a:lnTo>
                  <a:pt x="336" y="174"/>
                </a:lnTo>
                <a:lnTo>
                  <a:pt x="332" y="176"/>
                </a:lnTo>
                <a:lnTo>
                  <a:pt x="332" y="176"/>
                </a:lnTo>
                <a:lnTo>
                  <a:pt x="330" y="174"/>
                </a:lnTo>
                <a:lnTo>
                  <a:pt x="326" y="172"/>
                </a:lnTo>
                <a:lnTo>
                  <a:pt x="316" y="162"/>
                </a:lnTo>
                <a:lnTo>
                  <a:pt x="288" y="190"/>
                </a:lnTo>
                <a:lnTo>
                  <a:pt x="288" y="190"/>
                </a:lnTo>
                <a:lnTo>
                  <a:pt x="284" y="192"/>
                </a:lnTo>
                <a:lnTo>
                  <a:pt x="278" y="192"/>
                </a:lnTo>
                <a:lnTo>
                  <a:pt x="246" y="178"/>
                </a:lnTo>
                <a:lnTo>
                  <a:pt x="210" y="242"/>
                </a:lnTo>
                <a:lnTo>
                  <a:pt x="210" y="242"/>
                </a:lnTo>
                <a:lnTo>
                  <a:pt x="206" y="246"/>
                </a:lnTo>
                <a:lnTo>
                  <a:pt x="200" y="248"/>
                </a:lnTo>
                <a:lnTo>
                  <a:pt x="200" y="248"/>
                </a:lnTo>
                <a:lnTo>
                  <a:pt x="196" y="246"/>
                </a:lnTo>
                <a:lnTo>
                  <a:pt x="196" y="246"/>
                </a:lnTo>
                <a:lnTo>
                  <a:pt x="194" y="244"/>
                </a:lnTo>
                <a:lnTo>
                  <a:pt x="192" y="240"/>
                </a:lnTo>
                <a:lnTo>
                  <a:pt x="192" y="236"/>
                </a:lnTo>
                <a:lnTo>
                  <a:pt x="192" y="234"/>
                </a:lnTo>
                <a:lnTo>
                  <a:pt x="232" y="160"/>
                </a:lnTo>
                <a:lnTo>
                  <a:pt x="232" y="160"/>
                </a:lnTo>
                <a:lnTo>
                  <a:pt x="234" y="156"/>
                </a:lnTo>
                <a:lnTo>
                  <a:pt x="238" y="154"/>
                </a:lnTo>
                <a:lnTo>
                  <a:pt x="242" y="154"/>
                </a:lnTo>
                <a:lnTo>
                  <a:pt x="246" y="154"/>
                </a:lnTo>
                <a:lnTo>
                  <a:pt x="280" y="170"/>
                </a:lnTo>
                <a:lnTo>
                  <a:pt x="302" y="148"/>
                </a:lnTo>
                <a:lnTo>
                  <a:pt x="292" y="138"/>
                </a:lnTo>
                <a:lnTo>
                  <a:pt x="292" y="138"/>
                </a:lnTo>
                <a:lnTo>
                  <a:pt x="290" y="134"/>
                </a:lnTo>
                <a:lnTo>
                  <a:pt x="290" y="128"/>
                </a:lnTo>
                <a:lnTo>
                  <a:pt x="290" y="128"/>
                </a:lnTo>
                <a:lnTo>
                  <a:pt x="292" y="126"/>
                </a:lnTo>
                <a:lnTo>
                  <a:pt x="298" y="124"/>
                </a:lnTo>
                <a:lnTo>
                  <a:pt x="298" y="124"/>
                </a:lnTo>
                <a:lnTo>
                  <a:pt x="332" y="124"/>
                </a:lnTo>
                <a:lnTo>
                  <a:pt x="332" y="124"/>
                </a:lnTo>
                <a:lnTo>
                  <a:pt x="336" y="124"/>
                </a:lnTo>
                <a:lnTo>
                  <a:pt x="338" y="126"/>
                </a:lnTo>
                <a:lnTo>
                  <a:pt x="340" y="128"/>
                </a:lnTo>
                <a:lnTo>
                  <a:pt x="340" y="132"/>
                </a:lnTo>
                <a:lnTo>
                  <a:pt x="340" y="168"/>
                </a:lnTo>
                <a:close/>
                <a:moveTo>
                  <a:pt x="138" y="88"/>
                </a:moveTo>
                <a:lnTo>
                  <a:pt x="138" y="88"/>
                </a:lnTo>
                <a:lnTo>
                  <a:pt x="136" y="88"/>
                </a:lnTo>
                <a:lnTo>
                  <a:pt x="46" y="68"/>
                </a:lnTo>
                <a:lnTo>
                  <a:pt x="46" y="68"/>
                </a:lnTo>
                <a:lnTo>
                  <a:pt x="42" y="66"/>
                </a:lnTo>
                <a:lnTo>
                  <a:pt x="40" y="62"/>
                </a:lnTo>
                <a:lnTo>
                  <a:pt x="38" y="60"/>
                </a:lnTo>
                <a:lnTo>
                  <a:pt x="38" y="56"/>
                </a:lnTo>
                <a:lnTo>
                  <a:pt x="38" y="56"/>
                </a:lnTo>
                <a:lnTo>
                  <a:pt x="40" y="52"/>
                </a:lnTo>
                <a:lnTo>
                  <a:pt x="42" y="50"/>
                </a:lnTo>
                <a:lnTo>
                  <a:pt x="46" y="48"/>
                </a:lnTo>
                <a:lnTo>
                  <a:pt x="50" y="48"/>
                </a:lnTo>
                <a:lnTo>
                  <a:pt x="140" y="68"/>
                </a:lnTo>
                <a:lnTo>
                  <a:pt x="140" y="68"/>
                </a:lnTo>
                <a:lnTo>
                  <a:pt x="144" y="70"/>
                </a:lnTo>
                <a:lnTo>
                  <a:pt x="146" y="72"/>
                </a:lnTo>
                <a:lnTo>
                  <a:pt x="148" y="76"/>
                </a:lnTo>
                <a:lnTo>
                  <a:pt x="148" y="80"/>
                </a:lnTo>
                <a:lnTo>
                  <a:pt x="148" y="80"/>
                </a:lnTo>
                <a:lnTo>
                  <a:pt x="144" y="86"/>
                </a:lnTo>
                <a:lnTo>
                  <a:pt x="138" y="88"/>
                </a:lnTo>
                <a:lnTo>
                  <a:pt x="138" y="88"/>
                </a:lnTo>
                <a:close/>
                <a:moveTo>
                  <a:pt x="78" y="172"/>
                </a:moveTo>
                <a:lnTo>
                  <a:pt x="78" y="126"/>
                </a:lnTo>
                <a:lnTo>
                  <a:pt x="78" y="126"/>
                </a:lnTo>
                <a:lnTo>
                  <a:pt x="70" y="126"/>
                </a:lnTo>
                <a:lnTo>
                  <a:pt x="62" y="128"/>
                </a:lnTo>
                <a:lnTo>
                  <a:pt x="56" y="132"/>
                </a:lnTo>
                <a:lnTo>
                  <a:pt x="50" y="136"/>
                </a:lnTo>
                <a:lnTo>
                  <a:pt x="44" y="142"/>
                </a:lnTo>
                <a:lnTo>
                  <a:pt x="42" y="150"/>
                </a:lnTo>
                <a:lnTo>
                  <a:pt x="40" y="158"/>
                </a:lnTo>
                <a:lnTo>
                  <a:pt x="38" y="168"/>
                </a:lnTo>
                <a:lnTo>
                  <a:pt x="38" y="168"/>
                </a:lnTo>
                <a:lnTo>
                  <a:pt x="40" y="176"/>
                </a:lnTo>
                <a:lnTo>
                  <a:pt x="42" y="186"/>
                </a:lnTo>
                <a:lnTo>
                  <a:pt x="44" y="194"/>
                </a:lnTo>
                <a:lnTo>
                  <a:pt x="50" y="202"/>
                </a:lnTo>
                <a:lnTo>
                  <a:pt x="56" y="208"/>
                </a:lnTo>
                <a:lnTo>
                  <a:pt x="62" y="212"/>
                </a:lnTo>
                <a:lnTo>
                  <a:pt x="70" y="216"/>
                </a:lnTo>
                <a:lnTo>
                  <a:pt x="78" y="218"/>
                </a:lnTo>
                <a:lnTo>
                  <a:pt x="78" y="218"/>
                </a:lnTo>
                <a:lnTo>
                  <a:pt x="84" y="218"/>
                </a:lnTo>
                <a:lnTo>
                  <a:pt x="92" y="216"/>
                </a:lnTo>
                <a:lnTo>
                  <a:pt x="98" y="212"/>
                </a:lnTo>
                <a:lnTo>
                  <a:pt x="104" y="208"/>
                </a:lnTo>
                <a:lnTo>
                  <a:pt x="110" y="202"/>
                </a:lnTo>
                <a:lnTo>
                  <a:pt x="114" y="194"/>
                </a:lnTo>
                <a:lnTo>
                  <a:pt x="116" y="186"/>
                </a:lnTo>
                <a:lnTo>
                  <a:pt x="116" y="176"/>
                </a:lnTo>
                <a:lnTo>
                  <a:pt x="78" y="172"/>
                </a:lnTo>
                <a:close/>
                <a:moveTo>
                  <a:pt x="128" y="166"/>
                </a:moveTo>
                <a:lnTo>
                  <a:pt x="128" y="166"/>
                </a:lnTo>
                <a:lnTo>
                  <a:pt x="126" y="156"/>
                </a:lnTo>
                <a:lnTo>
                  <a:pt x="124" y="146"/>
                </a:lnTo>
                <a:lnTo>
                  <a:pt x="122" y="138"/>
                </a:lnTo>
                <a:lnTo>
                  <a:pt x="116" y="132"/>
                </a:lnTo>
                <a:lnTo>
                  <a:pt x="110" y="126"/>
                </a:lnTo>
                <a:lnTo>
                  <a:pt x="104" y="120"/>
                </a:lnTo>
                <a:lnTo>
                  <a:pt x="96" y="116"/>
                </a:lnTo>
                <a:lnTo>
                  <a:pt x="88" y="114"/>
                </a:lnTo>
                <a:lnTo>
                  <a:pt x="88" y="160"/>
                </a:lnTo>
                <a:lnTo>
                  <a:pt x="128" y="166"/>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21" name="Freeform 4851"/>
          <p:cNvSpPr>
            <a:spLocks noEditPoints="1"/>
          </p:cNvSpPr>
          <p:nvPr/>
        </p:nvSpPr>
        <p:spPr bwMode="auto">
          <a:xfrm>
            <a:off x="7453731" y="2225310"/>
            <a:ext cx="572068" cy="603850"/>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cxnSp>
        <p:nvCxnSpPr>
          <p:cNvPr id="507" name="Straight Connector 506"/>
          <p:cNvCxnSpPr/>
          <p:nvPr/>
        </p:nvCxnSpPr>
        <p:spPr>
          <a:xfrm flipH="1" flipV="1">
            <a:off x="8339220" y="2340984"/>
            <a:ext cx="154990" cy="465963"/>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5" name="Group 4"/>
          <p:cNvGrpSpPr/>
          <p:nvPr/>
        </p:nvGrpSpPr>
        <p:grpSpPr>
          <a:xfrm>
            <a:off x="594356" y="2412479"/>
            <a:ext cx="3168168" cy="4248472"/>
            <a:chOff x="594356" y="2412479"/>
            <a:chExt cx="3168168" cy="4248472"/>
          </a:xfrm>
        </p:grpSpPr>
        <p:cxnSp>
          <p:nvCxnSpPr>
            <p:cNvPr id="9" name="Straight Connector 8"/>
            <p:cNvCxnSpPr>
              <a:stCxn id="6" idx="4"/>
              <a:endCxn id="19" idx="0"/>
            </p:cNvCxnSpPr>
            <p:nvPr/>
          </p:nvCxnSpPr>
          <p:spPr>
            <a:xfrm flipH="1">
              <a:off x="1624831" y="5221497"/>
              <a:ext cx="1" cy="225023"/>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6" idx="5"/>
              <a:endCxn id="18" idx="1"/>
            </p:cNvCxnSpPr>
            <p:nvPr/>
          </p:nvCxnSpPr>
          <p:spPr>
            <a:xfrm>
              <a:off x="2194503" y="4985532"/>
              <a:ext cx="177295" cy="18611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endCxn id="17" idx="2"/>
            </p:cNvCxnSpPr>
            <p:nvPr/>
          </p:nvCxnSpPr>
          <p:spPr>
            <a:xfrm>
              <a:off x="2038831" y="4454114"/>
              <a:ext cx="607661" cy="38254"/>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endCxn id="16" idx="3"/>
            </p:cNvCxnSpPr>
            <p:nvPr/>
          </p:nvCxnSpPr>
          <p:spPr>
            <a:xfrm flipV="1">
              <a:off x="2162532" y="3849006"/>
              <a:ext cx="337282" cy="265274"/>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flipV="1">
              <a:off x="1821193" y="3363273"/>
              <a:ext cx="88905" cy="432079"/>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flipH="1" flipV="1">
              <a:off x="1040548" y="3214088"/>
              <a:ext cx="288032" cy="561168"/>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sp>
          <p:nvSpPr>
            <p:cNvPr id="6" name="Oval 5"/>
            <p:cNvSpPr/>
            <p:nvPr/>
          </p:nvSpPr>
          <p:spPr bwMode="ltGray">
            <a:xfrm>
              <a:off x="819195" y="3610224"/>
              <a:ext cx="1611273" cy="1611273"/>
            </a:xfrm>
            <a:prstGeom prst="ellipse">
              <a:avLst/>
            </a:prstGeom>
            <a:solidFill>
              <a:schemeClr val="bg2"/>
            </a:solidFill>
            <a:ln w="3175">
              <a:solidFill>
                <a:schemeClr val="accent5"/>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endParaRPr lang="en-GB" sz="1200" b="1" i="1" dirty="0" smtClean="0">
                <a:solidFill>
                  <a:schemeClr val="accent4">
                    <a:lumMod val="75000"/>
                  </a:schemeClr>
                </a:solidFill>
                <a:latin typeface="Georgia" pitchFamily="18" charset="0"/>
              </a:endParaRPr>
            </a:p>
          </p:txBody>
        </p:sp>
        <p:sp>
          <p:nvSpPr>
            <p:cNvPr id="7" name="Oval 6"/>
            <p:cNvSpPr/>
            <p:nvPr/>
          </p:nvSpPr>
          <p:spPr bwMode="ltGray">
            <a:xfrm>
              <a:off x="594356" y="2710216"/>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5" name="Oval 14"/>
            <p:cNvSpPr/>
            <p:nvPr/>
          </p:nvSpPr>
          <p:spPr bwMode="ltGray">
            <a:xfrm>
              <a:off x="1570652" y="2622208"/>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6" name="Oval 15"/>
            <p:cNvSpPr/>
            <p:nvPr/>
          </p:nvSpPr>
          <p:spPr bwMode="ltGray">
            <a:xfrm>
              <a:off x="2378556" y="3142264"/>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7" name="Oval 16"/>
            <p:cNvSpPr/>
            <p:nvPr/>
          </p:nvSpPr>
          <p:spPr bwMode="ltGray">
            <a:xfrm>
              <a:off x="2646492" y="4078368"/>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 name="Oval 17"/>
            <p:cNvSpPr/>
            <p:nvPr/>
          </p:nvSpPr>
          <p:spPr bwMode="ltGray">
            <a:xfrm>
              <a:off x="2250540" y="5050384"/>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9" name="Oval 18"/>
            <p:cNvSpPr/>
            <p:nvPr/>
          </p:nvSpPr>
          <p:spPr bwMode="ltGray">
            <a:xfrm>
              <a:off x="1210831" y="5446520"/>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5" name="Rectangle 54"/>
            <p:cNvSpPr/>
            <p:nvPr/>
          </p:nvSpPr>
          <p:spPr>
            <a:xfrm>
              <a:off x="908252" y="4218173"/>
              <a:ext cx="1476000" cy="646331"/>
            </a:xfrm>
            <a:prstGeom prst="rect">
              <a:avLst/>
            </a:prstGeom>
          </p:spPr>
          <p:txBody>
            <a:bodyPr wrap="square">
              <a:spAutoFit/>
            </a:bodyPr>
            <a:lstStyle/>
            <a:p>
              <a:r>
                <a:rPr lang="en-GB" sz="1200" b="1" i="1" dirty="0">
                  <a:solidFill>
                    <a:schemeClr val="accent4">
                      <a:lumMod val="75000"/>
                    </a:schemeClr>
                  </a:solidFill>
                  <a:latin typeface="Georgia" pitchFamily="18" charset="0"/>
                </a:rPr>
                <a:t>Communication</a:t>
              </a:r>
            </a:p>
            <a:p>
              <a:r>
                <a:rPr lang="en-GB" sz="1200" b="1" i="1" dirty="0">
                  <a:solidFill>
                    <a:schemeClr val="accent4">
                      <a:lumMod val="75000"/>
                    </a:schemeClr>
                  </a:solidFill>
                  <a:latin typeface="Georgia" pitchFamily="18" charset="0"/>
                </a:rPr>
                <a:t>Services</a:t>
              </a:r>
            </a:p>
          </p:txBody>
        </p:sp>
        <p:sp>
          <p:nvSpPr>
            <p:cNvPr id="56" name="TextBox 55"/>
            <p:cNvSpPr txBox="1"/>
            <p:nvPr/>
          </p:nvSpPr>
          <p:spPr>
            <a:xfrm>
              <a:off x="1252585" y="6347767"/>
              <a:ext cx="756000" cy="313184"/>
            </a:xfrm>
            <a:prstGeom prst="rect">
              <a:avLst/>
            </a:prstGeom>
            <a:noFill/>
          </p:spPr>
          <p:txBody>
            <a:bodyPr wrap="square" lIns="0" tIns="0" rIns="0" bIns="0" rtlCol="0">
              <a:noAutofit/>
            </a:bodyPr>
            <a:lstStyle/>
            <a:p>
              <a:pPr algn="ctr"/>
              <a:r>
                <a:rPr lang="en-GB" sz="800" dirty="0" smtClean="0">
                  <a:solidFill>
                    <a:schemeClr val="accent5"/>
                  </a:solidFill>
                </a:rPr>
                <a:t>Internal communications</a:t>
              </a:r>
            </a:p>
          </p:txBody>
        </p:sp>
        <p:sp>
          <p:nvSpPr>
            <p:cNvPr id="62" name="TextBox 61"/>
            <p:cNvSpPr txBox="1"/>
            <p:nvPr/>
          </p:nvSpPr>
          <p:spPr>
            <a:xfrm>
              <a:off x="2310536" y="5940871"/>
              <a:ext cx="756000" cy="210072"/>
            </a:xfrm>
            <a:prstGeom prst="rect">
              <a:avLst/>
            </a:prstGeom>
            <a:noFill/>
          </p:spPr>
          <p:txBody>
            <a:bodyPr wrap="square" lIns="0" tIns="0" rIns="0" bIns="0" rtlCol="0">
              <a:noAutofit/>
            </a:bodyPr>
            <a:lstStyle/>
            <a:p>
              <a:pPr algn="ctr"/>
              <a:r>
                <a:rPr lang="en-GB" sz="800" dirty="0" smtClean="0">
                  <a:solidFill>
                    <a:schemeClr val="accent5"/>
                  </a:solidFill>
                </a:rPr>
                <a:t>Interviews</a:t>
              </a:r>
            </a:p>
          </p:txBody>
        </p:sp>
        <p:sp>
          <p:nvSpPr>
            <p:cNvPr id="63" name="TextBox 62"/>
            <p:cNvSpPr txBox="1"/>
            <p:nvPr/>
          </p:nvSpPr>
          <p:spPr>
            <a:xfrm>
              <a:off x="3006524" y="4932759"/>
              <a:ext cx="756000" cy="210072"/>
            </a:xfrm>
            <a:prstGeom prst="rect">
              <a:avLst/>
            </a:prstGeom>
            <a:noFill/>
          </p:spPr>
          <p:txBody>
            <a:bodyPr wrap="square" lIns="0" tIns="0" rIns="0" bIns="0" rtlCol="0">
              <a:noAutofit/>
            </a:bodyPr>
            <a:lstStyle/>
            <a:p>
              <a:pPr algn="ctr"/>
              <a:r>
                <a:rPr lang="en-GB" sz="800" dirty="0" smtClean="0">
                  <a:solidFill>
                    <a:schemeClr val="accent5"/>
                  </a:solidFill>
                </a:rPr>
                <a:t>Articles</a:t>
              </a:r>
            </a:p>
          </p:txBody>
        </p:sp>
        <p:sp>
          <p:nvSpPr>
            <p:cNvPr id="65" name="TextBox 64"/>
            <p:cNvSpPr txBox="1"/>
            <p:nvPr/>
          </p:nvSpPr>
          <p:spPr>
            <a:xfrm>
              <a:off x="3006524" y="3035399"/>
              <a:ext cx="756000" cy="313184"/>
            </a:xfrm>
            <a:prstGeom prst="rect">
              <a:avLst/>
            </a:prstGeom>
            <a:noFill/>
          </p:spPr>
          <p:txBody>
            <a:bodyPr wrap="square" lIns="0" tIns="0" rIns="0" bIns="0" rtlCol="0">
              <a:noAutofit/>
            </a:bodyPr>
            <a:lstStyle/>
            <a:p>
              <a:pPr algn="ctr"/>
              <a:r>
                <a:rPr lang="en-GB" sz="800" dirty="0" smtClean="0">
                  <a:solidFill>
                    <a:schemeClr val="accent5"/>
                  </a:solidFill>
                </a:rPr>
                <a:t>Analytics for</a:t>
              </a:r>
              <a:br>
                <a:rPr lang="en-GB" sz="800" dirty="0" smtClean="0">
                  <a:solidFill>
                    <a:schemeClr val="accent5"/>
                  </a:solidFill>
                </a:rPr>
              </a:br>
              <a:r>
                <a:rPr lang="en-GB" sz="800" dirty="0" smtClean="0">
                  <a:solidFill>
                    <a:schemeClr val="accent5"/>
                  </a:solidFill>
                </a:rPr>
                <a:t> the Press</a:t>
              </a:r>
            </a:p>
          </p:txBody>
        </p:sp>
        <p:sp>
          <p:nvSpPr>
            <p:cNvPr id="66" name="TextBox 65"/>
            <p:cNvSpPr txBox="1"/>
            <p:nvPr/>
          </p:nvSpPr>
          <p:spPr>
            <a:xfrm>
              <a:off x="1610284" y="2436755"/>
              <a:ext cx="756000" cy="156592"/>
            </a:xfrm>
            <a:prstGeom prst="rect">
              <a:avLst/>
            </a:prstGeom>
            <a:noFill/>
          </p:spPr>
          <p:txBody>
            <a:bodyPr wrap="square" lIns="0" tIns="0" rIns="0" bIns="0" rtlCol="0">
              <a:noAutofit/>
            </a:bodyPr>
            <a:lstStyle/>
            <a:p>
              <a:pPr algn="ctr"/>
              <a:r>
                <a:rPr lang="en-GB" sz="800" dirty="0" smtClean="0">
                  <a:solidFill>
                    <a:schemeClr val="accent5"/>
                  </a:solidFill>
                </a:rPr>
                <a:t>Press events</a:t>
              </a:r>
            </a:p>
          </p:txBody>
        </p:sp>
        <p:sp>
          <p:nvSpPr>
            <p:cNvPr id="67" name="TextBox 66"/>
            <p:cNvSpPr txBox="1"/>
            <p:nvPr/>
          </p:nvSpPr>
          <p:spPr>
            <a:xfrm>
              <a:off x="623816" y="2412479"/>
              <a:ext cx="756000" cy="156592"/>
            </a:xfrm>
            <a:prstGeom prst="rect">
              <a:avLst/>
            </a:prstGeom>
            <a:noFill/>
          </p:spPr>
          <p:txBody>
            <a:bodyPr wrap="square" lIns="0" tIns="0" rIns="0" bIns="0" rtlCol="0">
              <a:noAutofit/>
            </a:bodyPr>
            <a:lstStyle/>
            <a:p>
              <a:pPr algn="ctr"/>
              <a:r>
                <a:rPr lang="en-GB" sz="800" dirty="0" smtClean="0">
                  <a:solidFill>
                    <a:schemeClr val="accent5"/>
                  </a:solidFill>
                </a:rPr>
                <a:t>Press </a:t>
              </a:r>
            </a:p>
            <a:p>
              <a:pPr algn="ctr"/>
              <a:r>
                <a:rPr lang="en-GB" sz="800" dirty="0" smtClean="0">
                  <a:solidFill>
                    <a:schemeClr val="accent5"/>
                  </a:solidFill>
                </a:rPr>
                <a:t>releases</a:t>
              </a:r>
            </a:p>
          </p:txBody>
        </p:sp>
        <p:sp>
          <p:nvSpPr>
            <p:cNvPr id="68" name="Freeform 4851"/>
            <p:cNvSpPr>
              <a:spLocks noEditPoints="1"/>
            </p:cNvSpPr>
            <p:nvPr/>
          </p:nvSpPr>
          <p:spPr bwMode="auto">
            <a:xfrm>
              <a:off x="1344732" y="5621788"/>
              <a:ext cx="554487" cy="585291"/>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69" name="Freeform 4985"/>
            <p:cNvSpPr>
              <a:spLocks noEditPoints="1"/>
            </p:cNvSpPr>
            <p:nvPr/>
          </p:nvSpPr>
          <p:spPr bwMode="auto">
            <a:xfrm>
              <a:off x="2403335" y="5235035"/>
              <a:ext cx="529289" cy="482978"/>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 name="Freeform 4993"/>
            <p:cNvSpPr>
              <a:spLocks noEditPoints="1"/>
            </p:cNvSpPr>
            <p:nvPr/>
          </p:nvSpPr>
          <p:spPr bwMode="auto">
            <a:xfrm>
              <a:off x="2855288" y="4195302"/>
              <a:ext cx="483280" cy="552319"/>
            </a:xfrm>
            <a:custGeom>
              <a:avLst/>
              <a:gdLst>
                <a:gd name="T0" fmla="*/ 188 w 336"/>
                <a:gd name="T1" fmla="*/ 270 h 384"/>
                <a:gd name="T2" fmla="*/ 204 w 336"/>
                <a:gd name="T3" fmla="*/ 282 h 384"/>
                <a:gd name="T4" fmla="*/ 226 w 336"/>
                <a:gd name="T5" fmla="*/ 306 h 384"/>
                <a:gd name="T6" fmla="*/ 228 w 336"/>
                <a:gd name="T7" fmla="*/ 320 h 384"/>
                <a:gd name="T8" fmla="*/ 212 w 336"/>
                <a:gd name="T9" fmla="*/ 348 h 384"/>
                <a:gd name="T10" fmla="*/ 166 w 336"/>
                <a:gd name="T11" fmla="*/ 368 h 384"/>
                <a:gd name="T12" fmla="*/ 116 w 336"/>
                <a:gd name="T13" fmla="*/ 376 h 384"/>
                <a:gd name="T14" fmla="*/ 10 w 336"/>
                <a:gd name="T15" fmla="*/ 384 h 384"/>
                <a:gd name="T16" fmla="*/ 2 w 336"/>
                <a:gd name="T17" fmla="*/ 380 h 384"/>
                <a:gd name="T18" fmla="*/ 0 w 336"/>
                <a:gd name="T19" fmla="*/ 374 h 384"/>
                <a:gd name="T20" fmla="*/ 6 w 336"/>
                <a:gd name="T21" fmla="*/ 364 h 384"/>
                <a:gd name="T22" fmla="*/ 54 w 336"/>
                <a:gd name="T23" fmla="*/ 362 h 384"/>
                <a:gd name="T24" fmla="*/ 156 w 336"/>
                <a:gd name="T25" fmla="*/ 350 h 384"/>
                <a:gd name="T26" fmla="*/ 206 w 336"/>
                <a:gd name="T27" fmla="*/ 328 h 384"/>
                <a:gd name="T28" fmla="*/ 208 w 336"/>
                <a:gd name="T29" fmla="*/ 320 h 384"/>
                <a:gd name="T30" fmla="*/ 192 w 336"/>
                <a:gd name="T31" fmla="*/ 300 h 384"/>
                <a:gd name="T32" fmla="*/ 176 w 336"/>
                <a:gd name="T33" fmla="*/ 286 h 384"/>
                <a:gd name="T34" fmla="*/ 166 w 336"/>
                <a:gd name="T35" fmla="*/ 264 h 384"/>
                <a:gd name="T36" fmla="*/ 172 w 336"/>
                <a:gd name="T37" fmla="*/ 246 h 384"/>
                <a:gd name="T38" fmla="*/ 194 w 336"/>
                <a:gd name="T39" fmla="*/ 228 h 384"/>
                <a:gd name="T40" fmla="*/ 254 w 336"/>
                <a:gd name="T41" fmla="*/ 212 h 384"/>
                <a:gd name="T42" fmla="*/ 326 w 336"/>
                <a:gd name="T43" fmla="*/ 206 h 384"/>
                <a:gd name="T44" fmla="*/ 334 w 336"/>
                <a:gd name="T45" fmla="*/ 212 h 384"/>
                <a:gd name="T46" fmla="*/ 334 w 336"/>
                <a:gd name="T47" fmla="*/ 220 h 384"/>
                <a:gd name="T48" fmla="*/ 326 w 336"/>
                <a:gd name="T49" fmla="*/ 226 h 384"/>
                <a:gd name="T50" fmla="*/ 264 w 336"/>
                <a:gd name="T51" fmla="*/ 230 h 384"/>
                <a:gd name="T52" fmla="*/ 206 w 336"/>
                <a:gd name="T53" fmla="*/ 244 h 384"/>
                <a:gd name="T54" fmla="*/ 186 w 336"/>
                <a:gd name="T55" fmla="*/ 264 h 384"/>
                <a:gd name="T56" fmla="*/ 174 w 336"/>
                <a:gd name="T57" fmla="*/ 70 h 384"/>
                <a:gd name="T58" fmla="*/ 186 w 336"/>
                <a:gd name="T59" fmla="*/ 10 h 384"/>
                <a:gd name="T60" fmla="*/ 136 w 336"/>
                <a:gd name="T61" fmla="*/ 0 h 384"/>
                <a:gd name="T62" fmla="*/ 114 w 336"/>
                <a:gd name="T63" fmla="*/ 36 h 384"/>
                <a:gd name="T64" fmla="*/ 62 w 336"/>
                <a:gd name="T65" fmla="*/ 144 h 384"/>
                <a:gd name="T66" fmla="*/ 82 w 336"/>
                <a:gd name="T67" fmla="*/ 204 h 384"/>
                <a:gd name="T68" fmla="*/ 122 w 336"/>
                <a:gd name="T69" fmla="*/ 216 h 384"/>
                <a:gd name="T70" fmla="*/ 192 w 336"/>
                <a:gd name="T71" fmla="*/ 124 h 384"/>
                <a:gd name="T72" fmla="*/ 228 w 336"/>
                <a:gd name="T73" fmla="*/ 62 h 384"/>
                <a:gd name="T74" fmla="*/ 222 w 336"/>
                <a:gd name="T75" fmla="*/ 24 h 384"/>
                <a:gd name="T76" fmla="*/ 190 w 336"/>
                <a:gd name="T77" fmla="*/ 80 h 384"/>
                <a:gd name="T78" fmla="*/ 118 w 336"/>
                <a:gd name="T79" fmla="*/ 188 h 384"/>
                <a:gd name="T80" fmla="*/ 110 w 336"/>
                <a:gd name="T81" fmla="*/ 192 h 384"/>
                <a:gd name="T82" fmla="*/ 104 w 336"/>
                <a:gd name="T83" fmla="*/ 190 h 384"/>
                <a:gd name="T84" fmla="*/ 100 w 336"/>
                <a:gd name="T85" fmla="*/ 184 h 384"/>
                <a:gd name="T86" fmla="*/ 104 w 336"/>
                <a:gd name="T87" fmla="*/ 176 h 384"/>
                <a:gd name="T88" fmla="*/ 174 w 336"/>
                <a:gd name="T89" fmla="*/ 70 h 384"/>
                <a:gd name="T90" fmla="*/ 40 w 336"/>
                <a:gd name="T91" fmla="*/ 232 h 384"/>
                <a:gd name="T92" fmla="*/ 60 w 336"/>
                <a:gd name="T93" fmla="*/ 242 h 384"/>
                <a:gd name="T94" fmla="*/ 78 w 336"/>
                <a:gd name="T95" fmla="*/ 254 h 384"/>
                <a:gd name="T96" fmla="*/ 46 w 336"/>
                <a:gd name="T97" fmla="*/ 252 h 384"/>
                <a:gd name="T98" fmla="*/ 22 w 336"/>
                <a:gd name="T99" fmla="*/ 244 h 384"/>
                <a:gd name="T100" fmla="*/ 4 w 336"/>
                <a:gd name="T101" fmla="*/ 338 h 384"/>
                <a:gd name="T102" fmla="*/ 82 w 336"/>
                <a:gd name="T103" fmla="*/ 284 h 384"/>
                <a:gd name="T104" fmla="*/ 58 w 336"/>
                <a:gd name="T105" fmla="*/ 258 h 384"/>
                <a:gd name="T106" fmla="*/ 34 w 336"/>
                <a:gd name="T107" fmla="*/ 296 h 384"/>
                <a:gd name="T108" fmla="*/ 28 w 336"/>
                <a:gd name="T109" fmla="*/ 296 h 384"/>
                <a:gd name="T110" fmla="*/ 26 w 336"/>
                <a:gd name="T111" fmla="*/ 28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6" h="384">
                  <a:moveTo>
                    <a:pt x="186" y="264"/>
                  </a:moveTo>
                  <a:lnTo>
                    <a:pt x="186" y="264"/>
                  </a:lnTo>
                  <a:lnTo>
                    <a:pt x="188" y="270"/>
                  </a:lnTo>
                  <a:lnTo>
                    <a:pt x="192" y="274"/>
                  </a:lnTo>
                  <a:lnTo>
                    <a:pt x="204" y="282"/>
                  </a:lnTo>
                  <a:lnTo>
                    <a:pt x="204" y="282"/>
                  </a:lnTo>
                  <a:lnTo>
                    <a:pt x="212" y="288"/>
                  </a:lnTo>
                  <a:lnTo>
                    <a:pt x="220" y="296"/>
                  </a:lnTo>
                  <a:lnTo>
                    <a:pt x="226" y="306"/>
                  </a:lnTo>
                  <a:lnTo>
                    <a:pt x="228" y="312"/>
                  </a:lnTo>
                  <a:lnTo>
                    <a:pt x="228" y="320"/>
                  </a:lnTo>
                  <a:lnTo>
                    <a:pt x="228" y="320"/>
                  </a:lnTo>
                  <a:lnTo>
                    <a:pt x="226" y="330"/>
                  </a:lnTo>
                  <a:lnTo>
                    <a:pt x="222" y="338"/>
                  </a:lnTo>
                  <a:lnTo>
                    <a:pt x="212" y="348"/>
                  </a:lnTo>
                  <a:lnTo>
                    <a:pt x="200" y="354"/>
                  </a:lnTo>
                  <a:lnTo>
                    <a:pt x="184" y="362"/>
                  </a:lnTo>
                  <a:lnTo>
                    <a:pt x="166" y="368"/>
                  </a:lnTo>
                  <a:lnTo>
                    <a:pt x="142" y="372"/>
                  </a:lnTo>
                  <a:lnTo>
                    <a:pt x="116" y="376"/>
                  </a:lnTo>
                  <a:lnTo>
                    <a:pt x="116" y="376"/>
                  </a:lnTo>
                  <a:lnTo>
                    <a:pt x="78" y="380"/>
                  </a:lnTo>
                  <a:lnTo>
                    <a:pt x="44" y="382"/>
                  </a:lnTo>
                  <a:lnTo>
                    <a:pt x="10" y="384"/>
                  </a:lnTo>
                  <a:lnTo>
                    <a:pt x="10" y="384"/>
                  </a:lnTo>
                  <a:lnTo>
                    <a:pt x="6" y="382"/>
                  </a:lnTo>
                  <a:lnTo>
                    <a:pt x="2" y="380"/>
                  </a:lnTo>
                  <a:lnTo>
                    <a:pt x="0" y="378"/>
                  </a:lnTo>
                  <a:lnTo>
                    <a:pt x="0" y="374"/>
                  </a:lnTo>
                  <a:lnTo>
                    <a:pt x="0" y="374"/>
                  </a:lnTo>
                  <a:lnTo>
                    <a:pt x="0" y="370"/>
                  </a:lnTo>
                  <a:lnTo>
                    <a:pt x="2" y="366"/>
                  </a:lnTo>
                  <a:lnTo>
                    <a:pt x="6" y="364"/>
                  </a:lnTo>
                  <a:lnTo>
                    <a:pt x="10" y="364"/>
                  </a:lnTo>
                  <a:lnTo>
                    <a:pt x="10" y="364"/>
                  </a:lnTo>
                  <a:lnTo>
                    <a:pt x="54" y="362"/>
                  </a:lnTo>
                  <a:lnTo>
                    <a:pt x="92" y="360"/>
                  </a:lnTo>
                  <a:lnTo>
                    <a:pt x="126" y="354"/>
                  </a:lnTo>
                  <a:lnTo>
                    <a:pt x="156" y="350"/>
                  </a:lnTo>
                  <a:lnTo>
                    <a:pt x="178" y="342"/>
                  </a:lnTo>
                  <a:lnTo>
                    <a:pt x="194" y="336"/>
                  </a:lnTo>
                  <a:lnTo>
                    <a:pt x="206" y="328"/>
                  </a:lnTo>
                  <a:lnTo>
                    <a:pt x="208" y="324"/>
                  </a:lnTo>
                  <a:lnTo>
                    <a:pt x="208" y="320"/>
                  </a:lnTo>
                  <a:lnTo>
                    <a:pt x="208" y="320"/>
                  </a:lnTo>
                  <a:lnTo>
                    <a:pt x="208" y="314"/>
                  </a:lnTo>
                  <a:lnTo>
                    <a:pt x="204" y="308"/>
                  </a:lnTo>
                  <a:lnTo>
                    <a:pt x="192" y="300"/>
                  </a:lnTo>
                  <a:lnTo>
                    <a:pt x="192" y="300"/>
                  </a:lnTo>
                  <a:lnTo>
                    <a:pt x="184" y="294"/>
                  </a:lnTo>
                  <a:lnTo>
                    <a:pt x="176" y="286"/>
                  </a:lnTo>
                  <a:lnTo>
                    <a:pt x="170" y="276"/>
                  </a:lnTo>
                  <a:lnTo>
                    <a:pt x="168" y="270"/>
                  </a:lnTo>
                  <a:lnTo>
                    <a:pt x="166" y="264"/>
                  </a:lnTo>
                  <a:lnTo>
                    <a:pt x="166" y="264"/>
                  </a:lnTo>
                  <a:lnTo>
                    <a:pt x="168" y="254"/>
                  </a:lnTo>
                  <a:lnTo>
                    <a:pt x="172" y="246"/>
                  </a:lnTo>
                  <a:lnTo>
                    <a:pt x="178" y="240"/>
                  </a:lnTo>
                  <a:lnTo>
                    <a:pt x="186" y="234"/>
                  </a:lnTo>
                  <a:lnTo>
                    <a:pt x="194" y="228"/>
                  </a:lnTo>
                  <a:lnTo>
                    <a:pt x="204" y="224"/>
                  </a:lnTo>
                  <a:lnTo>
                    <a:pt x="228" y="216"/>
                  </a:lnTo>
                  <a:lnTo>
                    <a:pt x="254" y="212"/>
                  </a:lnTo>
                  <a:lnTo>
                    <a:pt x="280" y="208"/>
                  </a:lnTo>
                  <a:lnTo>
                    <a:pt x="326" y="206"/>
                  </a:lnTo>
                  <a:lnTo>
                    <a:pt x="326" y="206"/>
                  </a:lnTo>
                  <a:lnTo>
                    <a:pt x="330" y="208"/>
                  </a:lnTo>
                  <a:lnTo>
                    <a:pt x="332" y="210"/>
                  </a:lnTo>
                  <a:lnTo>
                    <a:pt x="334" y="212"/>
                  </a:lnTo>
                  <a:lnTo>
                    <a:pt x="336" y="216"/>
                  </a:lnTo>
                  <a:lnTo>
                    <a:pt x="336" y="216"/>
                  </a:lnTo>
                  <a:lnTo>
                    <a:pt x="334" y="220"/>
                  </a:lnTo>
                  <a:lnTo>
                    <a:pt x="332" y="224"/>
                  </a:lnTo>
                  <a:lnTo>
                    <a:pt x="330" y="226"/>
                  </a:lnTo>
                  <a:lnTo>
                    <a:pt x="326" y="226"/>
                  </a:lnTo>
                  <a:lnTo>
                    <a:pt x="326" y="226"/>
                  </a:lnTo>
                  <a:lnTo>
                    <a:pt x="292" y="228"/>
                  </a:lnTo>
                  <a:lnTo>
                    <a:pt x="264" y="230"/>
                  </a:lnTo>
                  <a:lnTo>
                    <a:pt x="240" y="234"/>
                  </a:lnTo>
                  <a:lnTo>
                    <a:pt x="220" y="238"/>
                  </a:lnTo>
                  <a:lnTo>
                    <a:pt x="206" y="244"/>
                  </a:lnTo>
                  <a:lnTo>
                    <a:pt x="196" y="250"/>
                  </a:lnTo>
                  <a:lnTo>
                    <a:pt x="188" y="258"/>
                  </a:lnTo>
                  <a:lnTo>
                    <a:pt x="186" y="264"/>
                  </a:lnTo>
                  <a:lnTo>
                    <a:pt x="186" y="264"/>
                  </a:lnTo>
                  <a:close/>
                  <a:moveTo>
                    <a:pt x="174" y="70"/>
                  </a:moveTo>
                  <a:lnTo>
                    <a:pt x="174" y="70"/>
                  </a:lnTo>
                  <a:lnTo>
                    <a:pt x="204" y="16"/>
                  </a:lnTo>
                  <a:lnTo>
                    <a:pt x="204" y="16"/>
                  </a:lnTo>
                  <a:lnTo>
                    <a:pt x="186" y="10"/>
                  </a:lnTo>
                  <a:lnTo>
                    <a:pt x="170" y="4"/>
                  </a:lnTo>
                  <a:lnTo>
                    <a:pt x="152" y="2"/>
                  </a:lnTo>
                  <a:lnTo>
                    <a:pt x="136" y="0"/>
                  </a:lnTo>
                  <a:lnTo>
                    <a:pt x="136" y="0"/>
                  </a:lnTo>
                  <a:lnTo>
                    <a:pt x="114" y="36"/>
                  </a:lnTo>
                  <a:lnTo>
                    <a:pt x="114" y="36"/>
                  </a:lnTo>
                  <a:lnTo>
                    <a:pt x="96" y="68"/>
                  </a:lnTo>
                  <a:lnTo>
                    <a:pt x="82" y="96"/>
                  </a:lnTo>
                  <a:lnTo>
                    <a:pt x="62" y="144"/>
                  </a:lnTo>
                  <a:lnTo>
                    <a:pt x="52" y="176"/>
                  </a:lnTo>
                  <a:lnTo>
                    <a:pt x="48" y="186"/>
                  </a:lnTo>
                  <a:lnTo>
                    <a:pt x="82" y="204"/>
                  </a:lnTo>
                  <a:lnTo>
                    <a:pt x="114" y="224"/>
                  </a:lnTo>
                  <a:lnTo>
                    <a:pt x="114" y="224"/>
                  </a:lnTo>
                  <a:lnTo>
                    <a:pt x="122" y="216"/>
                  </a:lnTo>
                  <a:lnTo>
                    <a:pt x="142" y="192"/>
                  </a:lnTo>
                  <a:lnTo>
                    <a:pt x="174" y="150"/>
                  </a:lnTo>
                  <a:lnTo>
                    <a:pt x="192" y="124"/>
                  </a:lnTo>
                  <a:lnTo>
                    <a:pt x="212" y="92"/>
                  </a:lnTo>
                  <a:lnTo>
                    <a:pt x="212" y="92"/>
                  </a:lnTo>
                  <a:lnTo>
                    <a:pt x="228" y="62"/>
                  </a:lnTo>
                  <a:lnTo>
                    <a:pt x="242" y="36"/>
                  </a:lnTo>
                  <a:lnTo>
                    <a:pt x="242" y="36"/>
                  </a:lnTo>
                  <a:lnTo>
                    <a:pt x="222" y="24"/>
                  </a:lnTo>
                  <a:lnTo>
                    <a:pt x="222" y="24"/>
                  </a:lnTo>
                  <a:lnTo>
                    <a:pt x="190" y="80"/>
                  </a:lnTo>
                  <a:lnTo>
                    <a:pt x="190" y="80"/>
                  </a:lnTo>
                  <a:lnTo>
                    <a:pt x="162" y="126"/>
                  </a:lnTo>
                  <a:lnTo>
                    <a:pt x="140" y="160"/>
                  </a:lnTo>
                  <a:lnTo>
                    <a:pt x="118" y="188"/>
                  </a:lnTo>
                  <a:lnTo>
                    <a:pt x="118" y="188"/>
                  </a:lnTo>
                  <a:lnTo>
                    <a:pt x="116" y="192"/>
                  </a:lnTo>
                  <a:lnTo>
                    <a:pt x="110" y="192"/>
                  </a:lnTo>
                  <a:lnTo>
                    <a:pt x="110" y="192"/>
                  </a:lnTo>
                  <a:lnTo>
                    <a:pt x="108" y="192"/>
                  </a:lnTo>
                  <a:lnTo>
                    <a:pt x="104" y="190"/>
                  </a:lnTo>
                  <a:lnTo>
                    <a:pt x="104" y="190"/>
                  </a:lnTo>
                  <a:lnTo>
                    <a:pt x="102" y="186"/>
                  </a:lnTo>
                  <a:lnTo>
                    <a:pt x="100" y="184"/>
                  </a:lnTo>
                  <a:lnTo>
                    <a:pt x="102" y="180"/>
                  </a:lnTo>
                  <a:lnTo>
                    <a:pt x="104" y="176"/>
                  </a:lnTo>
                  <a:lnTo>
                    <a:pt x="104" y="176"/>
                  </a:lnTo>
                  <a:lnTo>
                    <a:pt x="124" y="148"/>
                  </a:lnTo>
                  <a:lnTo>
                    <a:pt x="146" y="116"/>
                  </a:lnTo>
                  <a:lnTo>
                    <a:pt x="174" y="70"/>
                  </a:lnTo>
                  <a:lnTo>
                    <a:pt x="174" y="70"/>
                  </a:lnTo>
                  <a:close/>
                  <a:moveTo>
                    <a:pt x="44" y="202"/>
                  </a:moveTo>
                  <a:lnTo>
                    <a:pt x="40" y="232"/>
                  </a:lnTo>
                  <a:lnTo>
                    <a:pt x="40" y="232"/>
                  </a:lnTo>
                  <a:lnTo>
                    <a:pt x="50" y="236"/>
                  </a:lnTo>
                  <a:lnTo>
                    <a:pt x="60" y="242"/>
                  </a:lnTo>
                  <a:lnTo>
                    <a:pt x="60" y="242"/>
                  </a:lnTo>
                  <a:lnTo>
                    <a:pt x="70" y="248"/>
                  </a:lnTo>
                  <a:lnTo>
                    <a:pt x="78" y="254"/>
                  </a:lnTo>
                  <a:lnTo>
                    <a:pt x="100" y="236"/>
                  </a:lnTo>
                  <a:lnTo>
                    <a:pt x="44" y="202"/>
                  </a:lnTo>
                  <a:close/>
                  <a:moveTo>
                    <a:pt x="46" y="252"/>
                  </a:moveTo>
                  <a:lnTo>
                    <a:pt x="46" y="252"/>
                  </a:lnTo>
                  <a:lnTo>
                    <a:pt x="34" y="246"/>
                  </a:lnTo>
                  <a:lnTo>
                    <a:pt x="22" y="244"/>
                  </a:lnTo>
                  <a:lnTo>
                    <a:pt x="12" y="244"/>
                  </a:lnTo>
                  <a:lnTo>
                    <a:pt x="4" y="244"/>
                  </a:lnTo>
                  <a:lnTo>
                    <a:pt x="4" y="338"/>
                  </a:lnTo>
                  <a:lnTo>
                    <a:pt x="84" y="292"/>
                  </a:lnTo>
                  <a:lnTo>
                    <a:pt x="84" y="292"/>
                  </a:lnTo>
                  <a:lnTo>
                    <a:pt x="82" y="284"/>
                  </a:lnTo>
                  <a:lnTo>
                    <a:pt x="76" y="276"/>
                  </a:lnTo>
                  <a:lnTo>
                    <a:pt x="68" y="266"/>
                  </a:lnTo>
                  <a:lnTo>
                    <a:pt x="58" y="258"/>
                  </a:lnTo>
                  <a:lnTo>
                    <a:pt x="36" y="294"/>
                  </a:lnTo>
                  <a:lnTo>
                    <a:pt x="36" y="294"/>
                  </a:lnTo>
                  <a:lnTo>
                    <a:pt x="34" y="296"/>
                  </a:lnTo>
                  <a:lnTo>
                    <a:pt x="32" y="296"/>
                  </a:lnTo>
                  <a:lnTo>
                    <a:pt x="32" y="296"/>
                  </a:lnTo>
                  <a:lnTo>
                    <a:pt x="28" y="296"/>
                  </a:lnTo>
                  <a:lnTo>
                    <a:pt x="28" y="296"/>
                  </a:lnTo>
                  <a:lnTo>
                    <a:pt x="26" y="292"/>
                  </a:lnTo>
                  <a:lnTo>
                    <a:pt x="26" y="288"/>
                  </a:lnTo>
                  <a:lnTo>
                    <a:pt x="46" y="25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2" name="Freeform 4849"/>
            <p:cNvSpPr>
              <a:spLocks noEditPoints="1"/>
            </p:cNvSpPr>
            <p:nvPr/>
          </p:nvSpPr>
          <p:spPr bwMode="auto">
            <a:xfrm>
              <a:off x="2531444" y="3342411"/>
              <a:ext cx="502908" cy="406672"/>
            </a:xfrm>
            <a:custGeom>
              <a:avLst/>
              <a:gdLst>
                <a:gd name="T0" fmla="*/ 0 w 324"/>
                <a:gd name="T1" fmla="*/ 136 h 262"/>
                <a:gd name="T2" fmla="*/ 0 w 324"/>
                <a:gd name="T3" fmla="*/ 132 h 262"/>
                <a:gd name="T4" fmla="*/ 6 w 324"/>
                <a:gd name="T5" fmla="*/ 126 h 262"/>
                <a:gd name="T6" fmla="*/ 46 w 324"/>
                <a:gd name="T7" fmla="*/ 126 h 262"/>
                <a:gd name="T8" fmla="*/ 50 w 324"/>
                <a:gd name="T9" fmla="*/ 126 h 262"/>
                <a:gd name="T10" fmla="*/ 56 w 324"/>
                <a:gd name="T11" fmla="*/ 132 h 262"/>
                <a:gd name="T12" fmla="*/ 56 w 324"/>
                <a:gd name="T13" fmla="*/ 212 h 262"/>
                <a:gd name="T14" fmla="*/ 56 w 324"/>
                <a:gd name="T15" fmla="*/ 216 h 262"/>
                <a:gd name="T16" fmla="*/ 50 w 324"/>
                <a:gd name="T17" fmla="*/ 220 h 262"/>
                <a:gd name="T18" fmla="*/ 10 w 324"/>
                <a:gd name="T19" fmla="*/ 222 h 262"/>
                <a:gd name="T20" fmla="*/ 6 w 324"/>
                <a:gd name="T21" fmla="*/ 220 h 262"/>
                <a:gd name="T22" fmla="*/ 0 w 324"/>
                <a:gd name="T23" fmla="*/ 216 h 262"/>
                <a:gd name="T24" fmla="*/ 0 w 324"/>
                <a:gd name="T25" fmla="*/ 212 h 262"/>
                <a:gd name="T26" fmla="*/ 136 w 324"/>
                <a:gd name="T27" fmla="*/ 222 h 262"/>
                <a:gd name="T28" fmla="*/ 140 w 324"/>
                <a:gd name="T29" fmla="*/ 220 h 262"/>
                <a:gd name="T30" fmla="*/ 144 w 324"/>
                <a:gd name="T31" fmla="*/ 216 h 262"/>
                <a:gd name="T32" fmla="*/ 146 w 324"/>
                <a:gd name="T33" fmla="*/ 58 h 262"/>
                <a:gd name="T34" fmla="*/ 144 w 324"/>
                <a:gd name="T35" fmla="*/ 54 h 262"/>
                <a:gd name="T36" fmla="*/ 140 w 324"/>
                <a:gd name="T37" fmla="*/ 50 h 262"/>
                <a:gd name="T38" fmla="*/ 100 w 324"/>
                <a:gd name="T39" fmla="*/ 48 h 262"/>
                <a:gd name="T40" fmla="*/ 96 w 324"/>
                <a:gd name="T41" fmla="*/ 50 h 262"/>
                <a:gd name="T42" fmla="*/ 90 w 324"/>
                <a:gd name="T43" fmla="*/ 54 h 262"/>
                <a:gd name="T44" fmla="*/ 90 w 324"/>
                <a:gd name="T45" fmla="*/ 212 h 262"/>
                <a:gd name="T46" fmla="*/ 90 w 324"/>
                <a:gd name="T47" fmla="*/ 216 h 262"/>
                <a:gd name="T48" fmla="*/ 96 w 324"/>
                <a:gd name="T49" fmla="*/ 220 h 262"/>
                <a:gd name="T50" fmla="*/ 100 w 324"/>
                <a:gd name="T51" fmla="*/ 222 h 262"/>
                <a:gd name="T52" fmla="*/ 224 w 324"/>
                <a:gd name="T53" fmla="*/ 222 h 262"/>
                <a:gd name="T54" fmla="*/ 228 w 324"/>
                <a:gd name="T55" fmla="*/ 220 h 262"/>
                <a:gd name="T56" fmla="*/ 234 w 324"/>
                <a:gd name="T57" fmla="*/ 216 h 262"/>
                <a:gd name="T58" fmla="*/ 234 w 324"/>
                <a:gd name="T59" fmla="*/ 86 h 262"/>
                <a:gd name="T60" fmla="*/ 234 w 324"/>
                <a:gd name="T61" fmla="*/ 82 h 262"/>
                <a:gd name="T62" fmla="*/ 228 w 324"/>
                <a:gd name="T63" fmla="*/ 76 h 262"/>
                <a:gd name="T64" fmla="*/ 188 w 324"/>
                <a:gd name="T65" fmla="*/ 76 h 262"/>
                <a:gd name="T66" fmla="*/ 184 w 324"/>
                <a:gd name="T67" fmla="*/ 76 h 262"/>
                <a:gd name="T68" fmla="*/ 180 w 324"/>
                <a:gd name="T69" fmla="*/ 82 h 262"/>
                <a:gd name="T70" fmla="*/ 178 w 324"/>
                <a:gd name="T71" fmla="*/ 212 h 262"/>
                <a:gd name="T72" fmla="*/ 180 w 324"/>
                <a:gd name="T73" fmla="*/ 216 h 262"/>
                <a:gd name="T74" fmla="*/ 184 w 324"/>
                <a:gd name="T75" fmla="*/ 220 h 262"/>
                <a:gd name="T76" fmla="*/ 188 w 324"/>
                <a:gd name="T77" fmla="*/ 222 h 262"/>
                <a:gd name="T78" fmla="*/ 278 w 324"/>
                <a:gd name="T79" fmla="*/ 0 h 262"/>
                <a:gd name="T80" fmla="*/ 274 w 324"/>
                <a:gd name="T81" fmla="*/ 0 h 262"/>
                <a:gd name="T82" fmla="*/ 268 w 324"/>
                <a:gd name="T83" fmla="*/ 6 h 262"/>
                <a:gd name="T84" fmla="*/ 268 w 324"/>
                <a:gd name="T85" fmla="*/ 212 h 262"/>
                <a:gd name="T86" fmla="*/ 268 w 324"/>
                <a:gd name="T87" fmla="*/ 216 h 262"/>
                <a:gd name="T88" fmla="*/ 274 w 324"/>
                <a:gd name="T89" fmla="*/ 220 h 262"/>
                <a:gd name="T90" fmla="*/ 314 w 324"/>
                <a:gd name="T91" fmla="*/ 222 h 262"/>
                <a:gd name="T92" fmla="*/ 318 w 324"/>
                <a:gd name="T93" fmla="*/ 220 h 262"/>
                <a:gd name="T94" fmla="*/ 324 w 324"/>
                <a:gd name="T95" fmla="*/ 216 h 262"/>
                <a:gd name="T96" fmla="*/ 324 w 324"/>
                <a:gd name="T97" fmla="*/ 10 h 262"/>
                <a:gd name="T98" fmla="*/ 324 w 324"/>
                <a:gd name="T99" fmla="*/ 6 h 262"/>
                <a:gd name="T100" fmla="*/ 318 w 324"/>
                <a:gd name="T101" fmla="*/ 0 h 262"/>
                <a:gd name="T102" fmla="*/ 314 w 324"/>
                <a:gd name="T103" fmla="*/ 0 h 262"/>
                <a:gd name="T104" fmla="*/ 0 w 324"/>
                <a:gd name="T105" fmla="*/ 242 h 262"/>
                <a:gd name="T106" fmla="*/ 324 w 324"/>
                <a:gd name="T10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62">
                  <a:moveTo>
                    <a:pt x="0" y="212"/>
                  </a:moveTo>
                  <a:lnTo>
                    <a:pt x="0" y="136"/>
                  </a:lnTo>
                  <a:lnTo>
                    <a:pt x="0" y="136"/>
                  </a:lnTo>
                  <a:lnTo>
                    <a:pt x="0" y="132"/>
                  </a:lnTo>
                  <a:lnTo>
                    <a:pt x="2" y="128"/>
                  </a:lnTo>
                  <a:lnTo>
                    <a:pt x="6" y="126"/>
                  </a:lnTo>
                  <a:lnTo>
                    <a:pt x="10" y="126"/>
                  </a:lnTo>
                  <a:lnTo>
                    <a:pt x="46" y="126"/>
                  </a:lnTo>
                  <a:lnTo>
                    <a:pt x="46" y="126"/>
                  </a:lnTo>
                  <a:lnTo>
                    <a:pt x="50" y="126"/>
                  </a:lnTo>
                  <a:lnTo>
                    <a:pt x="54" y="128"/>
                  </a:lnTo>
                  <a:lnTo>
                    <a:pt x="56" y="132"/>
                  </a:lnTo>
                  <a:lnTo>
                    <a:pt x="56" y="136"/>
                  </a:lnTo>
                  <a:lnTo>
                    <a:pt x="56" y="212"/>
                  </a:lnTo>
                  <a:lnTo>
                    <a:pt x="56" y="212"/>
                  </a:lnTo>
                  <a:lnTo>
                    <a:pt x="56" y="216"/>
                  </a:lnTo>
                  <a:lnTo>
                    <a:pt x="54" y="218"/>
                  </a:lnTo>
                  <a:lnTo>
                    <a:pt x="50" y="220"/>
                  </a:lnTo>
                  <a:lnTo>
                    <a:pt x="46" y="222"/>
                  </a:lnTo>
                  <a:lnTo>
                    <a:pt x="10" y="222"/>
                  </a:lnTo>
                  <a:lnTo>
                    <a:pt x="10" y="222"/>
                  </a:lnTo>
                  <a:lnTo>
                    <a:pt x="6" y="220"/>
                  </a:lnTo>
                  <a:lnTo>
                    <a:pt x="2" y="218"/>
                  </a:lnTo>
                  <a:lnTo>
                    <a:pt x="0" y="216"/>
                  </a:lnTo>
                  <a:lnTo>
                    <a:pt x="0" y="212"/>
                  </a:lnTo>
                  <a:lnTo>
                    <a:pt x="0" y="212"/>
                  </a:lnTo>
                  <a:close/>
                  <a:moveTo>
                    <a:pt x="100" y="222"/>
                  </a:moveTo>
                  <a:lnTo>
                    <a:pt x="136" y="222"/>
                  </a:lnTo>
                  <a:lnTo>
                    <a:pt x="136" y="222"/>
                  </a:lnTo>
                  <a:lnTo>
                    <a:pt x="140" y="220"/>
                  </a:lnTo>
                  <a:lnTo>
                    <a:pt x="142" y="218"/>
                  </a:lnTo>
                  <a:lnTo>
                    <a:pt x="144" y="216"/>
                  </a:lnTo>
                  <a:lnTo>
                    <a:pt x="146" y="212"/>
                  </a:lnTo>
                  <a:lnTo>
                    <a:pt x="146" y="58"/>
                  </a:lnTo>
                  <a:lnTo>
                    <a:pt x="146" y="58"/>
                  </a:lnTo>
                  <a:lnTo>
                    <a:pt x="144" y="54"/>
                  </a:lnTo>
                  <a:lnTo>
                    <a:pt x="142" y="52"/>
                  </a:lnTo>
                  <a:lnTo>
                    <a:pt x="140" y="50"/>
                  </a:lnTo>
                  <a:lnTo>
                    <a:pt x="136" y="48"/>
                  </a:lnTo>
                  <a:lnTo>
                    <a:pt x="100" y="48"/>
                  </a:lnTo>
                  <a:lnTo>
                    <a:pt x="100" y="48"/>
                  </a:lnTo>
                  <a:lnTo>
                    <a:pt x="96" y="50"/>
                  </a:lnTo>
                  <a:lnTo>
                    <a:pt x="92" y="52"/>
                  </a:lnTo>
                  <a:lnTo>
                    <a:pt x="90" y="54"/>
                  </a:lnTo>
                  <a:lnTo>
                    <a:pt x="90" y="58"/>
                  </a:lnTo>
                  <a:lnTo>
                    <a:pt x="90" y="212"/>
                  </a:lnTo>
                  <a:lnTo>
                    <a:pt x="90" y="212"/>
                  </a:lnTo>
                  <a:lnTo>
                    <a:pt x="90" y="216"/>
                  </a:lnTo>
                  <a:lnTo>
                    <a:pt x="92" y="218"/>
                  </a:lnTo>
                  <a:lnTo>
                    <a:pt x="96" y="220"/>
                  </a:lnTo>
                  <a:lnTo>
                    <a:pt x="100" y="222"/>
                  </a:lnTo>
                  <a:lnTo>
                    <a:pt x="100" y="222"/>
                  </a:lnTo>
                  <a:close/>
                  <a:moveTo>
                    <a:pt x="188" y="222"/>
                  </a:moveTo>
                  <a:lnTo>
                    <a:pt x="224" y="222"/>
                  </a:lnTo>
                  <a:lnTo>
                    <a:pt x="224" y="222"/>
                  </a:lnTo>
                  <a:lnTo>
                    <a:pt x="228" y="220"/>
                  </a:lnTo>
                  <a:lnTo>
                    <a:pt x="232" y="218"/>
                  </a:lnTo>
                  <a:lnTo>
                    <a:pt x="234" y="216"/>
                  </a:lnTo>
                  <a:lnTo>
                    <a:pt x="234" y="212"/>
                  </a:lnTo>
                  <a:lnTo>
                    <a:pt x="234" y="86"/>
                  </a:lnTo>
                  <a:lnTo>
                    <a:pt x="234" y="86"/>
                  </a:lnTo>
                  <a:lnTo>
                    <a:pt x="234" y="82"/>
                  </a:lnTo>
                  <a:lnTo>
                    <a:pt x="232" y="78"/>
                  </a:lnTo>
                  <a:lnTo>
                    <a:pt x="228" y="76"/>
                  </a:lnTo>
                  <a:lnTo>
                    <a:pt x="224" y="76"/>
                  </a:lnTo>
                  <a:lnTo>
                    <a:pt x="188" y="76"/>
                  </a:lnTo>
                  <a:lnTo>
                    <a:pt x="188" y="76"/>
                  </a:lnTo>
                  <a:lnTo>
                    <a:pt x="184" y="76"/>
                  </a:lnTo>
                  <a:lnTo>
                    <a:pt x="182" y="78"/>
                  </a:lnTo>
                  <a:lnTo>
                    <a:pt x="180" y="82"/>
                  </a:lnTo>
                  <a:lnTo>
                    <a:pt x="178" y="86"/>
                  </a:lnTo>
                  <a:lnTo>
                    <a:pt x="178" y="212"/>
                  </a:lnTo>
                  <a:lnTo>
                    <a:pt x="178" y="212"/>
                  </a:lnTo>
                  <a:lnTo>
                    <a:pt x="180" y="216"/>
                  </a:lnTo>
                  <a:lnTo>
                    <a:pt x="182" y="218"/>
                  </a:lnTo>
                  <a:lnTo>
                    <a:pt x="184" y="220"/>
                  </a:lnTo>
                  <a:lnTo>
                    <a:pt x="188" y="222"/>
                  </a:lnTo>
                  <a:lnTo>
                    <a:pt x="188" y="222"/>
                  </a:lnTo>
                  <a:close/>
                  <a:moveTo>
                    <a:pt x="314" y="0"/>
                  </a:moveTo>
                  <a:lnTo>
                    <a:pt x="278" y="0"/>
                  </a:lnTo>
                  <a:lnTo>
                    <a:pt x="278" y="0"/>
                  </a:lnTo>
                  <a:lnTo>
                    <a:pt x="274" y="0"/>
                  </a:lnTo>
                  <a:lnTo>
                    <a:pt x="270" y="2"/>
                  </a:lnTo>
                  <a:lnTo>
                    <a:pt x="268" y="6"/>
                  </a:lnTo>
                  <a:lnTo>
                    <a:pt x="268" y="10"/>
                  </a:lnTo>
                  <a:lnTo>
                    <a:pt x="268" y="212"/>
                  </a:lnTo>
                  <a:lnTo>
                    <a:pt x="268" y="212"/>
                  </a:lnTo>
                  <a:lnTo>
                    <a:pt x="268" y="216"/>
                  </a:lnTo>
                  <a:lnTo>
                    <a:pt x="270" y="218"/>
                  </a:lnTo>
                  <a:lnTo>
                    <a:pt x="274" y="220"/>
                  </a:lnTo>
                  <a:lnTo>
                    <a:pt x="278" y="222"/>
                  </a:lnTo>
                  <a:lnTo>
                    <a:pt x="314" y="222"/>
                  </a:lnTo>
                  <a:lnTo>
                    <a:pt x="314" y="222"/>
                  </a:lnTo>
                  <a:lnTo>
                    <a:pt x="318" y="220"/>
                  </a:lnTo>
                  <a:lnTo>
                    <a:pt x="322" y="218"/>
                  </a:lnTo>
                  <a:lnTo>
                    <a:pt x="324" y="216"/>
                  </a:lnTo>
                  <a:lnTo>
                    <a:pt x="324" y="212"/>
                  </a:lnTo>
                  <a:lnTo>
                    <a:pt x="324" y="10"/>
                  </a:lnTo>
                  <a:lnTo>
                    <a:pt x="324" y="10"/>
                  </a:lnTo>
                  <a:lnTo>
                    <a:pt x="324" y="6"/>
                  </a:lnTo>
                  <a:lnTo>
                    <a:pt x="322" y="2"/>
                  </a:lnTo>
                  <a:lnTo>
                    <a:pt x="318" y="0"/>
                  </a:lnTo>
                  <a:lnTo>
                    <a:pt x="314" y="0"/>
                  </a:lnTo>
                  <a:lnTo>
                    <a:pt x="314" y="0"/>
                  </a:lnTo>
                  <a:close/>
                  <a:moveTo>
                    <a:pt x="324" y="242"/>
                  </a:moveTo>
                  <a:lnTo>
                    <a:pt x="0" y="242"/>
                  </a:lnTo>
                  <a:lnTo>
                    <a:pt x="0" y="262"/>
                  </a:lnTo>
                  <a:lnTo>
                    <a:pt x="324" y="262"/>
                  </a:lnTo>
                  <a:lnTo>
                    <a:pt x="324" y="24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62" name="Freeform 357"/>
            <p:cNvSpPr>
              <a:spLocks noEditPoints="1"/>
            </p:cNvSpPr>
            <p:nvPr/>
          </p:nvSpPr>
          <p:spPr bwMode="auto">
            <a:xfrm>
              <a:off x="1733483" y="2750548"/>
              <a:ext cx="464344" cy="502672"/>
            </a:xfrm>
            <a:custGeom>
              <a:avLst/>
              <a:gdLst>
                <a:gd name="T0" fmla="*/ 2314 w 3368"/>
                <a:gd name="T1" fmla="*/ 20 h 3646"/>
                <a:gd name="T2" fmla="*/ 2596 w 3368"/>
                <a:gd name="T3" fmla="*/ 6 h 3646"/>
                <a:gd name="T4" fmla="*/ 2870 w 3368"/>
                <a:gd name="T5" fmla="*/ 84 h 3646"/>
                <a:gd name="T6" fmla="*/ 3110 w 3368"/>
                <a:gd name="T7" fmla="*/ 252 h 3646"/>
                <a:gd name="T8" fmla="*/ 3262 w 3368"/>
                <a:gd name="T9" fmla="*/ 456 h 3646"/>
                <a:gd name="T10" fmla="*/ 3354 w 3368"/>
                <a:gd name="T11" fmla="*/ 718 h 3646"/>
                <a:gd name="T12" fmla="*/ 3360 w 3368"/>
                <a:gd name="T13" fmla="*/ 990 h 3646"/>
                <a:gd name="T14" fmla="*/ 3282 w 3368"/>
                <a:gd name="T15" fmla="*/ 1252 h 3646"/>
                <a:gd name="T16" fmla="*/ 3074 w 3368"/>
                <a:gd name="T17" fmla="*/ 1318 h 3646"/>
                <a:gd name="T18" fmla="*/ 2794 w 3368"/>
                <a:gd name="T19" fmla="*/ 1178 h 3646"/>
                <a:gd name="T20" fmla="*/ 2492 w 3368"/>
                <a:gd name="T21" fmla="*/ 904 h 3646"/>
                <a:gd name="T22" fmla="*/ 2278 w 3368"/>
                <a:gd name="T23" fmla="*/ 610 h 3646"/>
                <a:gd name="T24" fmla="*/ 2132 w 3368"/>
                <a:gd name="T25" fmla="*/ 262 h 3646"/>
                <a:gd name="T26" fmla="*/ 340 w 3368"/>
                <a:gd name="T27" fmla="*/ 2486 h 3646"/>
                <a:gd name="T28" fmla="*/ 394 w 3368"/>
                <a:gd name="T29" fmla="*/ 2666 h 3646"/>
                <a:gd name="T30" fmla="*/ 564 w 3368"/>
                <a:gd name="T31" fmla="*/ 2750 h 3646"/>
                <a:gd name="T32" fmla="*/ 1970 w 3368"/>
                <a:gd name="T33" fmla="*/ 1448 h 3646"/>
                <a:gd name="T34" fmla="*/ 1730 w 3368"/>
                <a:gd name="T35" fmla="*/ 1108 h 3646"/>
                <a:gd name="T36" fmla="*/ 346 w 3368"/>
                <a:gd name="T37" fmla="*/ 2890 h 3646"/>
                <a:gd name="T38" fmla="*/ 244 w 3368"/>
                <a:gd name="T39" fmla="*/ 3100 h 3646"/>
                <a:gd name="T40" fmla="*/ 252 w 3368"/>
                <a:gd name="T41" fmla="*/ 3254 h 3646"/>
                <a:gd name="T42" fmla="*/ 324 w 3368"/>
                <a:gd name="T43" fmla="*/ 3350 h 3646"/>
                <a:gd name="T44" fmla="*/ 482 w 3368"/>
                <a:gd name="T45" fmla="*/ 3406 h 3646"/>
                <a:gd name="T46" fmla="*/ 834 w 3368"/>
                <a:gd name="T47" fmla="*/ 3328 h 3646"/>
                <a:gd name="T48" fmla="*/ 1356 w 3368"/>
                <a:gd name="T49" fmla="*/ 2924 h 3646"/>
                <a:gd name="T50" fmla="*/ 1852 w 3368"/>
                <a:gd name="T51" fmla="*/ 2446 h 3646"/>
                <a:gd name="T52" fmla="*/ 2350 w 3368"/>
                <a:gd name="T53" fmla="*/ 2174 h 3646"/>
                <a:gd name="T54" fmla="*/ 2620 w 3368"/>
                <a:gd name="T55" fmla="*/ 2136 h 3646"/>
                <a:gd name="T56" fmla="*/ 2868 w 3368"/>
                <a:gd name="T57" fmla="*/ 2186 h 3646"/>
                <a:gd name="T58" fmla="*/ 3154 w 3368"/>
                <a:gd name="T59" fmla="*/ 2424 h 3646"/>
                <a:gd name="T60" fmla="*/ 3282 w 3368"/>
                <a:gd name="T61" fmla="*/ 2732 h 3646"/>
                <a:gd name="T62" fmla="*/ 3288 w 3368"/>
                <a:gd name="T63" fmla="*/ 3126 h 3646"/>
                <a:gd name="T64" fmla="*/ 3054 w 3368"/>
                <a:gd name="T65" fmla="*/ 3094 h 3646"/>
                <a:gd name="T66" fmla="*/ 3050 w 3368"/>
                <a:gd name="T67" fmla="*/ 2786 h 3646"/>
                <a:gd name="T68" fmla="*/ 2960 w 3368"/>
                <a:gd name="T69" fmla="*/ 2560 h 3646"/>
                <a:gd name="T70" fmla="*/ 2776 w 3368"/>
                <a:gd name="T71" fmla="*/ 2404 h 3646"/>
                <a:gd name="T72" fmla="*/ 2502 w 3368"/>
                <a:gd name="T73" fmla="*/ 2382 h 3646"/>
                <a:gd name="T74" fmla="*/ 2096 w 3368"/>
                <a:gd name="T75" fmla="*/ 2560 h 3646"/>
                <a:gd name="T76" fmla="*/ 1606 w 3368"/>
                <a:gd name="T77" fmla="*/ 3004 h 3646"/>
                <a:gd name="T78" fmla="*/ 1048 w 3368"/>
                <a:gd name="T79" fmla="*/ 3480 h 3646"/>
                <a:gd name="T80" fmla="*/ 518 w 3368"/>
                <a:gd name="T81" fmla="*/ 3646 h 3646"/>
                <a:gd name="T82" fmla="*/ 240 w 3368"/>
                <a:gd name="T83" fmla="*/ 3578 h 3646"/>
                <a:gd name="T84" fmla="*/ 62 w 3368"/>
                <a:gd name="T85" fmla="*/ 3402 h 3646"/>
                <a:gd name="T86" fmla="*/ 0 w 3368"/>
                <a:gd name="T87" fmla="*/ 3156 h 3646"/>
                <a:gd name="T88" fmla="*/ 98 w 3368"/>
                <a:gd name="T89" fmla="*/ 2832 h 3646"/>
                <a:gd name="T90" fmla="*/ 3098 w 3368"/>
                <a:gd name="T91" fmla="*/ 1496 h 3646"/>
                <a:gd name="T92" fmla="*/ 2708 w 3368"/>
                <a:gd name="T93" fmla="*/ 1284 h 3646"/>
                <a:gd name="T94" fmla="*/ 2358 w 3368"/>
                <a:gd name="T95" fmla="*/ 950 h 3646"/>
                <a:gd name="T96" fmla="*/ 2138 w 3368"/>
                <a:gd name="T97" fmla="*/ 632 h 3646"/>
                <a:gd name="T98" fmla="*/ 1976 w 3368"/>
                <a:gd name="T99" fmla="*/ 252 h 3646"/>
                <a:gd name="T100" fmla="*/ 1826 w 3368"/>
                <a:gd name="T101" fmla="*/ 440 h 3646"/>
                <a:gd name="T102" fmla="*/ 1770 w 3368"/>
                <a:gd name="T103" fmla="*/ 792 h 3646"/>
                <a:gd name="T104" fmla="*/ 1908 w 3368"/>
                <a:gd name="T105" fmla="*/ 1146 h 3646"/>
                <a:gd name="T106" fmla="*/ 2246 w 3368"/>
                <a:gd name="T107" fmla="*/ 1504 h 3646"/>
                <a:gd name="T108" fmla="*/ 2574 w 3368"/>
                <a:gd name="T109" fmla="*/ 1624 h 3646"/>
                <a:gd name="T110" fmla="*/ 2932 w 3368"/>
                <a:gd name="T111" fmla="*/ 1576 h 3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68" h="3646">
                  <a:moveTo>
                    <a:pt x="2108" y="92"/>
                  </a:moveTo>
                  <a:lnTo>
                    <a:pt x="2108" y="92"/>
                  </a:lnTo>
                  <a:lnTo>
                    <a:pt x="2142" y="76"/>
                  </a:lnTo>
                  <a:lnTo>
                    <a:pt x="2176" y="62"/>
                  </a:lnTo>
                  <a:lnTo>
                    <a:pt x="2210" y="50"/>
                  </a:lnTo>
                  <a:lnTo>
                    <a:pt x="2244" y="38"/>
                  </a:lnTo>
                  <a:lnTo>
                    <a:pt x="2278" y="28"/>
                  </a:lnTo>
                  <a:lnTo>
                    <a:pt x="2314" y="20"/>
                  </a:lnTo>
                  <a:lnTo>
                    <a:pt x="2348" y="14"/>
                  </a:lnTo>
                  <a:lnTo>
                    <a:pt x="2384" y="8"/>
                  </a:lnTo>
                  <a:lnTo>
                    <a:pt x="2418" y="4"/>
                  </a:lnTo>
                  <a:lnTo>
                    <a:pt x="2454" y="2"/>
                  </a:lnTo>
                  <a:lnTo>
                    <a:pt x="2490" y="0"/>
                  </a:lnTo>
                  <a:lnTo>
                    <a:pt x="2526" y="2"/>
                  </a:lnTo>
                  <a:lnTo>
                    <a:pt x="2562" y="4"/>
                  </a:lnTo>
                  <a:lnTo>
                    <a:pt x="2596" y="6"/>
                  </a:lnTo>
                  <a:lnTo>
                    <a:pt x="2632" y="12"/>
                  </a:lnTo>
                  <a:lnTo>
                    <a:pt x="2666" y="18"/>
                  </a:lnTo>
                  <a:lnTo>
                    <a:pt x="2702" y="26"/>
                  </a:lnTo>
                  <a:lnTo>
                    <a:pt x="2736" y="34"/>
                  </a:lnTo>
                  <a:lnTo>
                    <a:pt x="2770" y="44"/>
                  </a:lnTo>
                  <a:lnTo>
                    <a:pt x="2804" y="56"/>
                  </a:lnTo>
                  <a:lnTo>
                    <a:pt x="2838" y="70"/>
                  </a:lnTo>
                  <a:lnTo>
                    <a:pt x="2870" y="84"/>
                  </a:lnTo>
                  <a:lnTo>
                    <a:pt x="2902" y="100"/>
                  </a:lnTo>
                  <a:lnTo>
                    <a:pt x="2934" y="118"/>
                  </a:lnTo>
                  <a:lnTo>
                    <a:pt x="2964" y="136"/>
                  </a:lnTo>
                  <a:lnTo>
                    <a:pt x="2996" y="158"/>
                  </a:lnTo>
                  <a:lnTo>
                    <a:pt x="3024" y="178"/>
                  </a:lnTo>
                  <a:lnTo>
                    <a:pt x="3054" y="202"/>
                  </a:lnTo>
                  <a:lnTo>
                    <a:pt x="3082" y="226"/>
                  </a:lnTo>
                  <a:lnTo>
                    <a:pt x="3110" y="252"/>
                  </a:lnTo>
                  <a:lnTo>
                    <a:pt x="3136" y="280"/>
                  </a:lnTo>
                  <a:lnTo>
                    <a:pt x="3160" y="308"/>
                  </a:lnTo>
                  <a:lnTo>
                    <a:pt x="3160" y="308"/>
                  </a:lnTo>
                  <a:lnTo>
                    <a:pt x="3184" y="336"/>
                  </a:lnTo>
                  <a:lnTo>
                    <a:pt x="3206" y="366"/>
                  </a:lnTo>
                  <a:lnTo>
                    <a:pt x="3226" y="394"/>
                  </a:lnTo>
                  <a:lnTo>
                    <a:pt x="3246" y="426"/>
                  </a:lnTo>
                  <a:lnTo>
                    <a:pt x="3262" y="456"/>
                  </a:lnTo>
                  <a:lnTo>
                    <a:pt x="3280" y="488"/>
                  </a:lnTo>
                  <a:lnTo>
                    <a:pt x="3294" y="520"/>
                  </a:lnTo>
                  <a:lnTo>
                    <a:pt x="3308" y="552"/>
                  </a:lnTo>
                  <a:lnTo>
                    <a:pt x="3320" y="584"/>
                  </a:lnTo>
                  <a:lnTo>
                    <a:pt x="3330" y="618"/>
                  </a:lnTo>
                  <a:lnTo>
                    <a:pt x="3340" y="650"/>
                  </a:lnTo>
                  <a:lnTo>
                    <a:pt x="3348" y="684"/>
                  </a:lnTo>
                  <a:lnTo>
                    <a:pt x="3354" y="718"/>
                  </a:lnTo>
                  <a:lnTo>
                    <a:pt x="3360" y="752"/>
                  </a:lnTo>
                  <a:lnTo>
                    <a:pt x="3364" y="786"/>
                  </a:lnTo>
                  <a:lnTo>
                    <a:pt x="3368" y="820"/>
                  </a:lnTo>
                  <a:lnTo>
                    <a:pt x="3368" y="854"/>
                  </a:lnTo>
                  <a:lnTo>
                    <a:pt x="3368" y="888"/>
                  </a:lnTo>
                  <a:lnTo>
                    <a:pt x="3368" y="922"/>
                  </a:lnTo>
                  <a:lnTo>
                    <a:pt x="3364" y="956"/>
                  </a:lnTo>
                  <a:lnTo>
                    <a:pt x="3360" y="990"/>
                  </a:lnTo>
                  <a:lnTo>
                    <a:pt x="3356" y="1024"/>
                  </a:lnTo>
                  <a:lnTo>
                    <a:pt x="3348" y="1058"/>
                  </a:lnTo>
                  <a:lnTo>
                    <a:pt x="3342" y="1090"/>
                  </a:lnTo>
                  <a:lnTo>
                    <a:pt x="3332" y="1124"/>
                  </a:lnTo>
                  <a:lnTo>
                    <a:pt x="3322" y="1156"/>
                  </a:lnTo>
                  <a:lnTo>
                    <a:pt x="3310" y="1188"/>
                  </a:lnTo>
                  <a:lnTo>
                    <a:pt x="3296" y="1220"/>
                  </a:lnTo>
                  <a:lnTo>
                    <a:pt x="3282" y="1252"/>
                  </a:lnTo>
                  <a:lnTo>
                    <a:pt x="3266" y="1284"/>
                  </a:lnTo>
                  <a:lnTo>
                    <a:pt x="3250" y="1314"/>
                  </a:lnTo>
                  <a:lnTo>
                    <a:pt x="3232" y="1344"/>
                  </a:lnTo>
                  <a:lnTo>
                    <a:pt x="3232" y="1344"/>
                  </a:lnTo>
                  <a:lnTo>
                    <a:pt x="3194" y="1342"/>
                  </a:lnTo>
                  <a:lnTo>
                    <a:pt x="3154" y="1338"/>
                  </a:lnTo>
                  <a:lnTo>
                    <a:pt x="3114" y="1330"/>
                  </a:lnTo>
                  <a:lnTo>
                    <a:pt x="3074" y="1318"/>
                  </a:lnTo>
                  <a:lnTo>
                    <a:pt x="3074" y="1318"/>
                  </a:lnTo>
                  <a:lnTo>
                    <a:pt x="3034" y="1306"/>
                  </a:lnTo>
                  <a:lnTo>
                    <a:pt x="2994" y="1290"/>
                  </a:lnTo>
                  <a:lnTo>
                    <a:pt x="2954" y="1272"/>
                  </a:lnTo>
                  <a:lnTo>
                    <a:pt x="2914" y="1252"/>
                  </a:lnTo>
                  <a:lnTo>
                    <a:pt x="2874" y="1228"/>
                  </a:lnTo>
                  <a:lnTo>
                    <a:pt x="2834" y="1204"/>
                  </a:lnTo>
                  <a:lnTo>
                    <a:pt x="2794" y="1178"/>
                  </a:lnTo>
                  <a:lnTo>
                    <a:pt x="2754" y="1148"/>
                  </a:lnTo>
                  <a:lnTo>
                    <a:pt x="2714" y="1118"/>
                  </a:lnTo>
                  <a:lnTo>
                    <a:pt x="2676" y="1086"/>
                  </a:lnTo>
                  <a:lnTo>
                    <a:pt x="2638" y="1052"/>
                  </a:lnTo>
                  <a:lnTo>
                    <a:pt x="2600" y="1018"/>
                  </a:lnTo>
                  <a:lnTo>
                    <a:pt x="2564" y="982"/>
                  </a:lnTo>
                  <a:lnTo>
                    <a:pt x="2528" y="944"/>
                  </a:lnTo>
                  <a:lnTo>
                    <a:pt x="2492" y="904"/>
                  </a:lnTo>
                  <a:lnTo>
                    <a:pt x="2458" y="864"/>
                  </a:lnTo>
                  <a:lnTo>
                    <a:pt x="2458" y="864"/>
                  </a:lnTo>
                  <a:lnTo>
                    <a:pt x="2426" y="824"/>
                  </a:lnTo>
                  <a:lnTo>
                    <a:pt x="2394" y="782"/>
                  </a:lnTo>
                  <a:lnTo>
                    <a:pt x="2362" y="740"/>
                  </a:lnTo>
                  <a:lnTo>
                    <a:pt x="2334" y="696"/>
                  </a:lnTo>
                  <a:lnTo>
                    <a:pt x="2306" y="654"/>
                  </a:lnTo>
                  <a:lnTo>
                    <a:pt x="2278" y="610"/>
                  </a:lnTo>
                  <a:lnTo>
                    <a:pt x="2254" y="566"/>
                  </a:lnTo>
                  <a:lnTo>
                    <a:pt x="2230" y="522"/>
                  </a:lnTo>
                  <a:lnTo>
                    <a:pt x="2210" y="478"/>
                  </a:lnTo>
                  <a:lnTo>
                    <a:pt x="2190" y="434"/>
                  </a:lnTo>
                  <a:lnTo>
                    <a:pt x="2172" y="390"/>
                  </a:lnTo>
                  <a:lnTo>
                    <a:pt x="2156" y="346"/>
                  </a:lnTo>
                  <a:lnTo>
                    <a:pt x="2142" y="304"/>
                  </a:lnTo>
                  <a:lnTo>
                    <a:pt x="2132" y="262"/>
                  </a:lnTo>
                  <a:lnTo>
                    <a:pt x="2122" y="220"/>
                  </a:lnTo>
                  <a:lnTo>
                    <a:pt x="2116" y="178"/>
                  </a:lnTo>
                  <a:lnTo>
                    <a:pt x="2116" y="178"/>
                  </a:lnTo>
                  <a:lnTo>
                    <a:pt x="2110" y="134"/>
                  </a:lnTo>
                  <a:lnTo>
                    <a:pt x="2108" y="92"/>
                  </a:lnTo>
                  <a:lnTo>
                    <a:pt x="2108" y="92"/>
                  </a:lnTo>
                  <a:close/>
                  <a:moveTo>
                    <a:pt x="340" y="2486"/>
                  </a:moveTo>
                  <a:lnTo>
                    <a:pt x="340" y="2486"/>
                  </a:lnTo>
                  <a:lnTo>
                    <a:pt x="340" y="2514"/>
                  </a:lnTo>
                  <a:lnTo>
                    <a:pt x="342" y="2540"/>
                  </a:lnTo>
                  <a:lnTo>
                    <a:pt x="346" y="2566"/>
                  </a:lnTo>
                  <a:lnTo>
                    <a:pt x="352" y="2588"/>
                  </a:lnTo>
                  <a:lnTo>
                    <a:pt x="360" y="2610"/>
                  </a:lnTo>
                  <a:lnTo>
                    <a:pt x="370" y="2630"/>
                  </a:lnTo>
                  <a:lnTo>
                    <a:pt x="382" y="2650"/>
                  </a:lnTo>
                  <a:lnTo>
                    <a:pt x="394" y="2666"/>
                  </a:lnTo>
                  <a:lnTo>
                    <a:pt x="410" y="2682"/>
                  </a:lnTo>
                  <a:lnTo>
                    <a:pt x="426" y="2696"/>
                  </a:lnTo>
                  <a:lnTo>
                    <a:pt x="446" y="2710"/>
                  </a:lnTo>
                  <a:lnTo>
                    <a:pt x="466" y="2720"/>
                  </a:lnTo>
                  <a:lnTo>
                    <a:pt x="488" y="2730"/>
                  </a:lnTo>
                  <a:lnTo>
                    <a:pt x="512" y="2738"/>
                  </a:lnTo>
                  <a:lnTo>
                    <a:pt x="538" y="2744"/>
                  </a:lnTo>
                  <a:lnTo>
                    <a:pt x="564" y="2750"/>
                  </a:lnTo>
                  <a:lnTo>
                    <a:pt x="2208" y="1644"/>
                  </a:lnTo>
                  <a:lnTo>
                    <a:pt x="2208" y="1644"/>
                  </a:lnTo>
                  <a:lnTo>
                    <a:pt x="2166" y="1616"/>
                  </a:lnTo>
                  <a:lnTo>
                    <a:pt x="2126" y="1586"/>
                  </a:lnTo>
                  <a:lnTo>
                    <a:pt x="2086" y="1554"/>
                  </a:lnTo>
                  <a:lnTo>
                    <a:pt x="2046" y="1520"/>
                  </a:lnTo>
                  <a:lnTo>
                    <a:pt x="2008" y="1486"/>
                  </a:lnTo>
                  <a:lnTo>
                    <a:pt x="1970" y="1448"/>
                  </a:lnTo>
                  <a:lnTo>
                    <a:pt x="1936" y="1410"/>
                  </a:lnTo>
                  <a:lnTo>
                    <a:pt x="1900" y="1370"/>
                  </a:lnTo>
                  <a:lnTo>
                    <a:pt x="1868" y="1328"/>
                  </a:lnTo>
                  <a:lnTo>
                    <a:pt x="1836" y="1286"/>
                  </a:lnTo>
                  <a:lnTo>
                    <a:pt x="1808" y="1242"/>
                  </a:lnTo>
                  <a:lnTo>
                    <a:pt x="1780" y="1198"/>
                  </a:lnTo>
                  <a:lnTo>
                    <a:pt x="1754" y="1154"/>
                  </a:lnTo>
                  <a:lnTo>
                    <a:pt x="1730" y="1108"/>
                  </a:lnTo>
                  <a:lnTo>
                    <a:pt x="1708" y="1062"/>
                  </a:lnTo>
                  <a:lnTo>
                    <a:pt x="1688" y="1016"/>
                  </a:lnTo>
                  <a:lnTo>
                    <a:pt x="340" y="2486"/>
                  </a:lnTo>
                  <a:lnTo>
                    <a:pt x="340" y="2486"/>
                  </a:lnTo>
                  <a:close/>
                  <a:moveTo>
                    <a:pt x="394" y="2836"/>
                  </a:moveTo>
                  <a:lnTo>
                    <a:pt x="394" y="2836"/>
                  </a:lnTo>
                  <a:lnTo>
                    <a:pt x="368" y="2864"/>
                  </a:lnTo>
                  <a:lnTo>
                    <a:pt x="346" y="2890"/>
                  </a:lnTo>
                  <a:lnTo>
                    <a:pt x="326" y="2916"/>
                  </a:lnTo>
                  <a:lnTo>
                    <a:pt x="308" y="2944"/>
                  </a:lnTo>
                  <a:lnTo>
                    <a:pt x="292" y="2970"/>
                  </a:lnTo>
                  <a:lnTo>
                    <a:pt x="278" y="2996"/>
                  </a:lnTo>
                  <a:lnTo>
                    <a:pt x="266" y="3022"/>
                  </a:lnTo>
                  <a:lnTo>
                    <a:pt x="256" y="3048"/>
                  </a:lnTo>
                  <a:lnTo>
                    <a:pt x="250" y="3074"/>
                  </a:lnTo>
                  <a:lnTo>
                    <a:pt x="244" y="3100"/>
                  </a:lnTo>
                  <a:lnTo>
                    <a:pt x="240" y="3124"/>
                  </a:lnTo>
                  <a:lnTo>
                    <a:pt x="238" y="3148"/>
                  </a:lnTo>
                  <a:lnTo>
                    <a:pt x="238" y="3172"/>
                  </a:lnTo>
                  <a:lnTo>
                    <a:pt x="238" y="3194"/>
                  </a:lnTo>
                  <a:lnTo>
                    <a:pt x="242" y="3216"/>
                  </a:lnTo>
                  <a:lnTo>
                    <a:pt x="248" y="3236"/>
                  </a:lnTo>
                  <a:lnTo>
                    <a:pt x="248" y="3236"/>
                  </a:lnTo>
                  <a:lnTo>
                    <a:pt x="252" y="3254"/>
                  </a:lnTo>
                  <a:lnTo>
                    <a:pt x="260" y="3270"/>
                  </a:lnTo>
                  <a:lnTo>
                    <a:pt x="268" y="3284"/>
                  </a:lnTo>
                  <a:lnTo>
                    <a:pt x="276" y="3300"/>
                  </a:lnTo>
                  <a:lnTo>
                    <a:pt x="286" y="3314"/>
                  </a:lnTo>
                  <a:lnTo>
                    <a:pt x="298" y="3326"/>
                  </a:lnTo>
                  <a:lnTo>
                    <a:pt x="310" y="3338"/>
                  </a:lnTo>
                  <a:lnTo>
                    <a:pt x="324" y="3350"/>
                  </a:lnTo>
                  <a:lnTo>
                    <a:pt x="324" y="3350"/>
                  </a:lnTo>
                  <a:lnTo>
                    <a:pt x="340" y="3360"/>
                  </a:lnTo>
                  <a:lnTo>
                    <a:pt x="356" y="3370"/>
                  </a:lnTo>
                  <a:lnTo>
                    <a:pt x="374" y="3380"/>
                  </a:lnTo>
                  <a:lnTo>
                    <a:pt x="394" y="3388"/>
                  </a:lnTo>
                  <a:lnTo>
                    <a:pt x="414" y="3394"/>
                  </a:lnTo>
                  <a:lnTo>
                    <a:pt x="436" y="3400"/>
                  </a:lnTo>
                  <a:lnTo>
                    <a:pt x="458" y="3404"/>
                  </a:lnTo>
                  <a:lnTo>
                    <a:pt x="482" y="3406"/>
                  </a:lnTo>
                  <a:lnTo>
                    <a:pt x="482" y="3406"/>
                  </a:lnTo>
                  <a:lnTo>
                    <a:pt x="526" y="3408"/>
                  </a:lnTo>
                  <a:lnTo>
                    <a:pt x="572" y="3406"/>
                  </a:lnTo>
                  <a:lnTo>
                    <a:pt x="620" y="3400"/>
                  </a:lnTo>
                  <a:lnTo>
                    <a:pt x="670" y="3388"/>
                  </a:lnTo>
                  <a:lnTo>
                    <a:pt x="722" y="3372"/>
                  </a:lnTo>
                  <a:lnTo>
                    <a:pt x="778" y="3352"/>
                  </a:lnTo>
                  <a:lnTo>
                    <a:pt x="834" y="3328"/>
                  </a:lnTo>
                  <a:lnTo>
                    <a:pt x="894" y="3296"/>
                  </a:lnTo>
                  <a:lnTo>
                    <a:pt x="954" y="3260"/>
                  </a:lnTo>
                  <a:lnTo>
                    <a:pt x="1016" y="3220"/>
                  </a:lnTo>
                  <a:lnTo>
                    <a:pt x="1082" y="3172"/>
                  </a:lnTo>
                  <a:lnTo>
                    <a:pt x="1148" y="3120"/>
                  </a:lnTo>
                  <a:lnTo>
                    <a:pt x="1216" y="3060"/>
                  </a:lnTo>
                  <a:lnTo>
                    <a:pt x="1286" y="2996"/>
                  </a:lnTo>
                  <a:lnTo>
                    <a:pt x="1356" y="2924"/>
                  </a:lnTo>
                  <a:lnTo>
                    <a:pt x="1428" y="2846"/>
                  </a:lnTo>
                  <a:lnTo>
                    <a:pt x="1428" y="2846"/>
                  </a:lnTo>
                  <a:lnTo>
                    <a:pt x="1502" y="2766"/>
                  </a:lnTo>
                  <a:lnTo>
                    <a:pt x="1574" y="2692"/>
                  </a:lnTo>
                  <a:lnTo>
                    <a:pt x="1644" y="2622"/>
                  </a:lnTo>
                  <a:lnTo>
                    <a:pt x="1714" y="2558"/>
                  </a:lnTo>
                  <a:lnTo>
                    <a:pt x="1784" y="2500"/>
                  </a:lnTo>
                  <a:lnTo>
                    <a:pt x="1852" y="2446"/>
                  </a:lnTo>
                  <a:lnTo>
                    <a:pt x="1918" y="2396"/>
                  </a:lnTo>
                  <a:lnTo>
                    <a:pt x="1984" y="2352"/>
                  </a:lnTo>
                  <a:lnTo>
                    <a:pt x="2048" y="2310"/>
                  </a:lnTo>
                  <a:lnTo>
                    <a:pt x="2110" y="2276"/>
                  </a:lnTo>
                  <a:lnTo>
                    <a:pt x="2172" y="2244"/>
                  </a:lnTo>
                  <a:lnTo>
                    <a:pt x="2234" y="2216"/>
                  </a:lnTo>
                  <a:lnTo>
                    <a:pt x="2292" y="2194"/>
                  </a:lnTo>
                  <a:lnTo>
                    <a:pt x="2350" y="2174"/>
                  </a:lnTo>
                  <a:lnTo>
                    <a:pt x="2406" y="2160"/>
                  </a:lnTo>
                  <a:lnTo>
                    <a:pt x="2462" y="2148"/>
                  </a:lnTo>
                  <a:lnTo>
                    <a:pt x="2462" y="2148"/>
                  </a:lnTo>
                  <a:lnTo>
                    <a:pt x="2494" y="2142"/>
                  </a:lnTo>
                  <a:lnTo>
                    <a:pt x="2526" y="2140"/>
                  </a:lnTo>
                  <a:lnTo>
                    <a:pt x="2558" y="2136"/>
                  </a:lnTo>
                  <a:lnTo>
                    <a:pt x="2588" y="2136"/>
                  </a:lnTo>
                  <a:lnTo>
                    <a:pt x="2620" y="2136"/>
                  </a:lnTo>
                  <a:lnTo>
                    <a:pt x="2648" y="2136"/>
                  </a:lnTo>
                  <a:lnTo>
                    <a:pt x="2678" y="2138"/>
                  </a:lnTo>
                  <a:lnTo>
                    <a:pt x="2708" y="2142"/>
                  </a:lnTo>
                  <a:lnTo>
                    <a:pt x="2736" y="2146"/>
                  </a:lnTo>
                  <a:lnTo>
                    <a:pt x="2764" y="2152"/>
                  </a:lnTo>
                  <a:lnTo>
                    <a:pt x="2790" y="2160"/>
                  </a:lnTo>
                  <a:lnTo>
                    <a:pt x="2816" y="2168"/>
                  </a:lnTo>
                  <a:lnTo>
                    <a:pt x="2868" y="2186"/>
                  </a:lnTo>
                  <a:lnTo>
                    <a:pt x="2918" y="2210"/>
                  </a:lnTo>
                  <a:lnTo>
                    <a:pt x="2918" y="2210"/>
                  </a:lnTo>
                  <a:lnTo>
                    <a:pt x="2964" y="2236"/>
                  </a:lnTo>
                  <a:lnTo>
                    <a:pt x="3008" y="2268"/>
                  </a:lnTo>
                  <a:lnTo>
                    <a:pt x="3048" y="2302"/>
                  </a:lnTo>
                  <a:lnTo>
                    <a:pt x="3086" y="2340"/>
                  </a:lnTo>
                  <a:lnTo>
                    <a:pt x="3122" y="2380"/>
                  </a:lnTo>
                  <a:lnTo>
                    <a:pt x="3154" y="2424"/>
                  </a:lnTo>
                  <a:lnTo>
                    <a:pt x="3184" y="2470"/>
                  </a:lnTo>
                  <a:lnTo>
                    <a:pt x="3210" y="2518"/>
                  </a:lnTo>
                  <a:lnTo>
                    <a:pt x="3210" y="2518"/>
                  </a:lnTo>
                  <a:lnTo>
                    <a:pt x="3228" y="2558"/>
                  </a:lnTo>
                  <a:lnTo>
                    <a:pt x="3244" y="2600"/>
                  </a:lnTo>
                  <a:lnTo>
                    <a:pt x="3258" y="2644"/>
                  </a:lnTo>
                  <a:lnTo>
                    <a:pt x="3270" y="2688"/>
                  </a:lnTo>
                  <a:lnTo>
                    <a:pt x="3282" y="2732"/>
                  </a:lnTo>
                  <a:lnTo>
                    <a:pt x="3290" y="2778"/>
                  </a:lnTo>
                  <a:lnTo>
                    <a:pt x="3296" y="2826"/>
                  </a:lnTo>
                  <a:lnTo>
                    <a:pt x="3300" y="2874"/>
                  </a:lnTo>
                  <a:lnTo>
                    <a:pt x="3302" y="2924"/>
                  </a:lnTo>
                  <a:lnTo>
                    <a:pt x="3302" y="2974"/>
                  </a:lnTo>
                  <a:lnTo>
                    <a:pt x="3300" y="3024"/>
                  </a:lnTo>
                  <a:lnTo>
                    <a:pt x="3296" y="3074"/>
                  </a:lnTo>
                  <a:lnTo>
                    <a:pt x="3288" y="3126"/>
                  </a:lnTo>
                  <a:lnTo>
                    <a:pt x="3280" y="3178"/>
                  </a:lnTo>
                  <a:lnTo>
                    <a:pt x="3268" y="3230"/>
                  </a:lnTo>
                  <a:lnTo>
                    <a:pt x="3256" y="3282"/>
                  </a:lnTo>
                  <a:lnTo>
                    <a:pt x="3026" y="3218"/>
                  </a:lnTo>
                  <a:lnTo>
                    <a:pt x="3026" y="3218"/>
                  </a:lnTo>
                  <a:lnTo>
                    <a:pt x="3038" y="3176"/>
                  </a:lnTo>
                  <a:lnTo>
                    <a:pt x="3046" y="3136"/>
                  </a:lnTo>
                  <a:lnTo>
                    <a:pt x="3054" y="3094"/>
                  </a:lnTo>
                  <a:lnTo>
                    <a:pt x="3060" y="3054"/>
                  </a:lnTo>
                  <a:lnTo>
                    <a:pt x="3062" y="3014"/>
                  </a:lnTo>
                  <a:lnTo>
                    <a:pt x="3066" y="2974"/>
                  </a:lnTo>
                  <a:lnTo>
                    <a:pt x="3066" y="2934"/>
                  </a:lnTo>
                  <a:lnTo>
                    <a:pt x="3064" y="2896"/>
                  </a:lnTo>
                  <a:lnTo>
                    <a:pt x="3062" y="2860"/>
                  </a:lnTo>
                  <a:lnTo>
                    <a:pt x="3056" y="2822"/>
                  </a:lnTo>
                  <a:lnTo>
                    <a:pt x="3050" y="2786"/>
                  </a:lnTo>
                  <a:lnTo>
                    <a:pt x="3042" y="2752"/>
                  </a:lnTo>
                  <a:lnTo>
                    <a:pt x="3034" y="2718"/>
                  </a:lnTo>
                  <a:lnTo>
                    <a:pt x="3022" y="2684"/>
                  </a:lnTo>
                  <a:lnTo>
                    <a:pt x="3010" y="2654"/>
                  </a:lnTo>
                  <a:lnTo>
                    <a:pt x="2996" y="2622"/>
                  </a:lnTo>
                  <a:lnTo>
                    <a:pt x="2996" y="2622"/>
                  </a:lnTo>
                  <a:lnTo>
                    <a:pt x="2980" y="2590"/>
                  </a:lnTo>
                  <a:lnTo>
                    <a:pt x="2960" y="2560"/>
                  </a:lnTo>
                  <a:lnTo>
                    <a:pt x="2938" y="2530"/>
                  </a:lnTo>
                  <a:lnTo>
                    <a:pt x="2916" y="2504"/>
                  </a:lnTo>
                  <a:lnTo>
                    <a:pt x="2892" y="2480"/>
                  </a:lnTo>
                  <a:lnTo>
                    <a:pt x="2864" y="2458"/>
                  </a:lnTo>
                  <a:lnTo>
                    <a:pt x="2836" y="2438"/>
                  </a:lnTo>
                  <a:lnTo>
                    <a:pt x="2806" y="2420"/>
                  </a:lnTo>
                  <a:lnTo>
                    <a:pt x="2806" y="2420"/>
                  </a:lnTo>
                  <a:lnTo>
                    <a:pt x="2776" y="2404"/>
                  </a:lnTo>
                  <a:lnTo>
                    <a:pt x="2742" y="2392"/>
                  </a:lnTo>
                  <a:lnTo>
                    <a:pt x="2706" y="2384"/>
                  </a:lnTo>
                  <a:lnTo>
                    <a:pt x="2670" y="2376"/>
                  </a:lnTo>
                  <a:lnTo>
                    <a:pt x="2630" y="2374"/>
                  </a:lnTo>
                  <a:lnTo>
                    <a:pt x="2590" y="2374"/>
                  </a:lnTo>
                  <a:lnTo>
                    <a:pt x="2546" y="2376"/>
                  </a:lnTo>
                  <a:lnTo>
                    <a:pt x="2502" y="2382"/>
                  </a:lnTo>
                  <a:lnTo>
                    <a:pt x="2502" y="2382"/>
                  </a:lnTo>
                  <a:lnTo>
                    <a:pt x="2456" y="2392"/>
                  </a:lnTo>
                  <a:lnTo>
                    <a:pt x="2410" y="2404"/>
                  </a:lnTo>
                  <a:lnTo>
                    <a:pt x="2360" y="2422"/>
                  </a:lnTo>
                  <a:lnTo>
                    <a:pt x="2310" y="2442"/>
                  </a:lnTo>
                  <a:lnTo>
                    <a:pt x="2258" y="2466"/>
                  </a:lnTo>
                  <a:lnTo>
                    <a:pt x="2206" y="2494"/>
                  </a:lnTo>
                  <a:lnTo>
                    <a:pt x="2152" y="2526"/>
                  </a:lnTo>
                  <a:lnTo>
                    <a:pt x="2096" y="2560"/>
                  </a:lnTo>
                  <a:lnTo>
                    <a:pt x="2038" y="2600"/>
                  </a:lnTo>
                  <a:lnTo>
                    <a:pt x="1980" y="2644"/>
                  </a:lnTo>
                  <a:lnTo>
                    <a:pt x="1922" y="2694"/>
                  </a:lnTo>
                  <a:lnTo>
                    <a:pt x="1860" y="2746"/>
                  </a:lnTo>
                  <a:lnTo>
                    <a:pt x="1798" y="2804"/>
                  </a:lnTo>
                  <a:lnTo>
                    <a:pt x="1736" y="2866"/>
                  </a:lnTo>
                  <a:lnTo>
                    <a:pt x="1672" y="2932"/>
                  </a:lnTo>
                  <a:lnTo>
                    <a:pt x="1606" y="3004"/>
                  </a:lnTo>
                  <a:lnTo>
                    <a:pt x="1606" y="3004"/>
                  </a:lnTo>
                  <a:lnTo>
                    <a:pt x="1522" y="3094"/>
                  </a:lnTo>
                  <a:lnTo>
                    <a:pt x="1440" y="3176"/>
                  </a:lnTo>
                  <a:lnTo>
                    <a:pt x="1358" y="3250"/>
                  </a:lnTo>
                  <a:lnTo>
                    <a:pt x="1278" y="3318"/>
                  </a:lnTo>
                  <a:lnTo>
                    <a:pt x="1200" y="3380"/>
                  </a:lnTo>
                  <a:lnTo>
                    <a:pt x="1124" y="3432"/>
                  </a:lnTo>
                  <a:lnTo>
                    <a:pt x="1048" y="3480"/>
                  </a:lnTo>
                  <a:lnTo>
                    <a:pt x="974" y="3520"/>
                  </a:lnTo>
                  <a:lnTo>
                    <a:pt x="902" y="3556"/>
                  </a:lnTo>
                  <a:lnTo>
                    <a:pt x="832" y="3584"/>
                  </a:lnTo>
                  <a:lnTo>
                    <a:pt x="766" y="3606"/>
                  </a:lnTo>
                  <a:lnTo>
                    <a:pt x="700" y="3624"/>
                  </a:lnTo>
                  <a:lnTo>
                    <a:pt x="636" y="3636"/>
                  </a:lnTo>
                  <a:lnTo>
                    <a:pt x="576" y="3644"/>
                  </a:lnTo>
                  <a:lnTo>
                    <a:pt x="518" y="3646"/>
                  </a:lnTo>
                  <a:lnTo>
                    <a:pt x="464" y="3644"/>
                  </a:lnTo>
                  <a:lnTo>
                    <a:pt x="464" y="3644"/>
                  </a:lnTo>
                  <a:lnTo>
                    <a:pt x="422" y="3638"/>
                  </a:lnTo>
                  <a:lnTo>
                    <a:pt x="382" y="3632"/>
                  </a:lnTo>
                  <a:lnTo>
                    <a:pt x="344" y="3622"/>
                  </a:lnTo>
                  <a:lnTo>
                    <a:pt x="308" y="3608"/>
                  </a:lnTo>
                  <a:lnTo>
                    <a:pt x="272" y="3594"/>
                  </a:lnTo>
                  <a:lnTo>
                    <a:pt x="240" y="3578"/>
                  </a:lnTo>
                  <a:lnTo>
                    <a:pt x="208" y="3558"/>
                  </a:lnTo>
                  <a:lnTo>
                    <a:pt x="180" y="3538"/>
                  </a:lnTo>
                  <a:lnTo>
                    <a:pt x="180" y="3538"/>
                  </a:lnTo>
                  <a:lnTo>
                    <a:pt x="152" y="3514"/>
                  </a:lnTo>
                  <a:lnTo>
                    <a:pt x="126" y="3488"/>
                  </a:lnTo>
                  <a:lnTo>
                    <a:pt x="102" y="3462"/>
                  </a:lnTo>
                  <a:lnTo>
                    <a:pt x="80" y="3434"/>
                  </a:lnTo>
                  <a:lnTo>
                    <a:pt x="62" y="3402"/>
                  </a:lnTo>
                  <a:lnTo>
                    <a:pt x="46" y="3370"/>
                  </a:lnTo>
                  <a:lnTo>
                    <a:pt x="32" y="3338"/>
                  </a:lnTo>
                  <a:lnTo>
                    <a:pt x="20" y="3302"/>
                  </a:lnTo>
                  <a:lnTo>
                    <a:pt x="20" y="3302"/>
                  </a:lnTo>
                  <a:lnTo>
                    <a:pt x="10" y="3268"/>
                  </a:lnTo>
                  <a:lnTo>
                    <a:pt x="4" y="3230"/>
                  </a:lnTo>
                  <a:lnTo>
                    <a:pt x="0" y="3194"/>
                  </a:lnTo>
                  <a:lnTo>
                    <a:pt x="0" y="3156"/>
                  </a:lnTo>
                  <a:lnTo>
                    <a:pt x="2" y="3116"/>
                  </a:lnTo>
                  <a:lnTo>
                    <a:pt x="6" y="3076"/>
                  </a:lnTo>
                  <a:lnTo>
                    <a:pt x="14" y="3036"/>
                  </a:lnTo>
                  <a:lnTo>
                    <a:pt x="24" y="2996"/>
                  </a:lnTo>
                  <a:lnTo>
                    <a:pt x="38" y="2956"/>
                  </a:lnTo>
                  <a:lnTo>
                    <a:pt x="56" y="2914"/>
                  </a:lnTo>
                  <a:lnTo>
                    <a:pt x="74" y="2874"/>
                  </a:lnTo>
                  <a:lnTo>
                    <a:pt x="98" y="2832"/>
                  </a:lnTo>
                  <a:lnTo>
                    <a:pt x="124" y="2792"/>
                  </a:lnTo>
                  <a:lnTo>
                    <a:pt x="154" y="2752"/>
                  </a:lnTo>
                  <a:lnTo>
                    <a:pt x="186" y="2712"/>
                  </a:lnTo>
                  <a:lnTo>
                    <a:pt x="222" y="2672"/>
                  </a:lnTo>
                  <a:lnTo>
                    <a:pt x="394" y="2836"/>
                  </a:lnTo>
                  <a:lnTo>
                    <a:pt x="394" y="2836"/>
                  </a:lnTo>
                  <a:close/>
                  <a:moveTo>
                    <a:pt x="3098" y="1496"/>
                  </a:moveTo>
                  <a:lnTo>
                    <a:pt x="3098" y="1496"/>
                  </a:lnTo>
                  <a:lnTo>
                    <a:pt x="3050" y="1478"/>
                  </a:lnTo>
                  <a:lnTo>
                    <a:pt x="3000" y="1458"/>
                  </a:lnTo>
                  <a:lnTo>
                    <a:pt x="2950" y="1434"/>
                  </a:lnTo>
                  <a:lnTo>
                    <a:pt x="2900" y="1410"/>
                  </a:lnTo>
                  <a:lnTo>
                    <a:pt x="2852" y="1382"/>
                  </a:lnTo>
                  <a:lnTo>
                    <a:pt x="2802" y="1350"/>
                  </a:lnTo>
                  <a:lnTo>
                    <a:pt x="2754" y="1318"/>
                  </a:lnTo>
                  <a:lnTo>
                    <a:pt x="2708" y="1284"/>
                  </a:lnTo>
                  <a:lnTo>
                    <a:pt x="2660" y="1248"/>
                  </a:lnTo>
                  <a:lnTo>
                    <a:pt x="2614" y="1210"/>
                  </a:lnTo>
                  <a:lnTo>
                    <a:pt x="2570" y="1170"/>
                  </a:lnTo>
                  <a:lnTo>
                    <a:pt x="2524" y="1128"/>
                  </a:lnTo>
                  <a:lnTo>
                    <a:pt x="2482" y="1086"/>
                  </a:lnTo>
                  <a:lnTo>
                    <a:pt x="2440" y="1042"/>
                  </a:lnTo>
                  <a:lnTo>
                    <a:pt x="2398" y="996"/>
                  </a:lnTo>
                  <a:lnTo>
                    <a:pt x="2358" y="950"/>
                  </a:lnTo>
                  <a:lnTo>
                    <a:pt x="2358" y="950"/>
                  </a:lnTo>
                  <a:lnTo>
                    <a:pt x="2324" y="906"/>
                  </a:lnTo>
                  <a:lnTo>
                    <a:pt x="2290" y="862"/>
                  </a:lnTo>
                  <a:lnTo>
                    <a:pt x="2256" y="818"/>
                  </a:lnTo>
                  <a:lnTo>
                    <a:pt x="2224" y="772"/>
                  </a:lnTo>
                  <a:lnTo>
                    <a:pt x="2194" y="726"/>
                  </a:lnTo>
                  <a:lnTo>
                    <a:pt x="2166" y="680"/>
                  </a:lnTo>
                  <a:lnTo>
                    <a:pt x="2138" y="632"/>
                  </a:lnTo>
                  <a:lnTo>
                    <a:pt x="2112" y="586"/>
                  </a:lnTo>
                  <a:lnTo>
                    <a:pt x="2088" y="538"/>
                  </a:lnTo>
                  <a:lnTo>
                    <a:pt x="2064" y="490"/>
                  </a:lnTo>
                  <a:lnTo>
                    <a:pt x="2042" y="442"/>
                  </a:lnTo>
                  <a:lnTo>
                    <a:pt x="2024" y="394"/>
                  </a:lnTo>
                  <a:lnTo>
                    <a:pt x="2006" y="346"/>
                  </a:lnTo>
                  <a:lnTo>
                    <a:pt x="1990" y="300"/>
                  </a:lnTo>
                  <a:lnTo>
                    <a:pt x="1976" y="252"/>
                  </a:lnTo>
                  <a:lnTo>
                    <a:pt x="1964" y="206"/>
                  </a:lnTo>
                  <a:lnTo>
                    <a:pt x="1964" y="206"/>
                  </a:lnTo>
                  <a:lnTo>
                    <a:pt x="1936" y="242"/>
                  </a:lnTo>
                  <a:lnTo>
                    <a:pt x="1910" y="280"/>
                  </a:lnTo>
                  <a:lnTo>
                    <a:pt x="1886" y="318"/>
                  </a:lnTo>
                  <a:lnTo>
                    <a:pt x="1864" y="358"/>
                  </a:lnTo>
                  <a:lnTo>
                    <a:pt x="1844" y="400"/>
                  </a:lnTo>
                  <a:lnTo>
                    <a:pt x="1826" y="440"/>
                  </a:lnTo>
                  <a:lnTo>
                    <a:pt x="1812" y="484"/>
                  </a:lnTo>
                  <a:lnTo>
                    <a:pt x="1800" y="526"/>
                  </a:lnTo>
                  <a:lnTo>
                    <a:pt x="1788" y="570"/>
                  </a:lnTo>
                  <a:lnTo>
                    <a:pt x="1780" y="614"/>
                  </a:lnTo>
                  <a:lnTo>
                    <a:pt x="1774" y="658"/>
                  </a:lnTo>
                  <a:lnTo>
                    <a:pt x="1770" y="702"/>
                  </a:lnTo>
                  <a:lnTo>
                    <a:pt x="1768" y="746"/>
                  </a:lnTo>
                  <a:lnTo>
                    <a:pt x="1770" y="792"/>
                  </a:lnTo>
                  <a:lnTo>
                    <a:pt x="1772" y="836"/>
                  </a:lnTo>
                  <a:lnTo>
                    <a:pt x="1778" y="880"/>
                  </a:lnTo>
                  <a:lnTo>
                    <a:pt x="1778" y="880"/>
                  </a:lnTo>
                  <a:lnTo>
                    <a:pt x="1798" y="934"/>
                  </a:lnTo>
                  <a:lnTo>
                    <a:pt x="1820" y="988"/>
                  </a:lnTo>
                  <a:lnTo>
                    <a:pt x="1846" y="1042"/>
                  </a:lnTo>
                  <a:lnTo>
                    <a:pt x="1876" y="1094"/>
                  </a:lnTo>
                  <a:lnTo>
                    <a:pt x="1908" y="1146"/>
                  </a:lnTo>
                  <a:lnTo>
                    <a:pt x="1944" y="1198"/>
                  </a:lnTo>
                  <a:lnTo>
                    <a:pt x="1980" y="1248"/>
                  </a:lnTo>
                  <a:lnTo>
                    <a:pt x="2020" y="1296"/>
                  </a:lnTo>
                  <a:lnTo>
                    <a:pt x="2062" y="1342"/>
                  </a:lnTo>
                  <a:lnTo>
                    <a:pt x="2106" y="1386"/>
                  </a:lnTo>
                  <a:lnTo>
                    <a:pt x="2150" y="1428"/>
                  </a:lnTo>
                  <a:lnTo>
                    <a:pt x="2198" y="1468"/>
                  </a:lnTo>
                  <a:lnTo>
                    <a:pt x="2246" y="1504"/>
                  </a:lnTo>
                  <a:lnTo>
                    <a:pt x="2296" y="1536"/>
                  </a:lnTo>
                  <a:lnTo>
                    <a:pt x="2346" y="1566"/>
                  </a:lnTo>
                  <a:lnTo>
                    <a:pt x="2398" y="1592"/>
                  </a:lnTo>
                  <a:lnTo>
                    <a:pt x="2398" y="1592"/>
                  </a:lnTo>
                  <a:lnTo>
                    <a:pt x="2442" y="1604"/>
                  </a:lnTo>
                  <a:lnTo>
                    <a:pt x="2486" y="1612"/>
                  </a:lnTo>
                  <a:lnTo>
                    <a:pt x="2530" y="1620"/>
                  </a:lnTo>
                  <a:lnTo>
                    <a:pt x="2574" y="1624"/>
                  </a:lnTo>
                  <a:lnTo>
                    <a:pt x="2620" y="1626"/>
                  </a:lnTo>
                  <a:lnTo>
                    <a:pt x="2666" y="1626"/>
                  </a:lnTo>
                  <a:lnTo>
                    <a:pt x="2710" y="1624"/>
                  </a:lnTo>
                  <a:lnTo>
                    <a:pt x="2754" y="1618"/>
                  </a:lnTo>
                  <a:lnTo>
                    <a:pt x="2800" y="1612"/>
                  </a:lnTo>
                  <a:lnTo>
                    <a:pt x="2844" y="1602"/>
                  </a:lnTo>
                  <a:lnTo>
                    <a:pt x="2888" y="1590"/>
                  </a:lnTo>
                  <a:lnTo>
                    <a:pt x="2932" y="1576"/>
                  </a:lnTo>
                  <a:lnTo>
                    <a:pt x="2974" y="1560"/>
                  </a:lnTo>
                  <a:lnTo>
                    <a:pt x="3016" y="1542"/>
                  </a:lnTo>
                  <a:lnTo>
                    <a:pt x="3058" y="1520"/>
                  </a:lnTo>
                  <a:lnTo>
                    <a:pt x="3098" y="1496"/>
                  </a:lnTo>
                  <a:lnTo>
                    <a:pt x="3098" y="149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94" name="Group 93"/>
            <p:cNvGrpSpPr/>
            <p:nvPr/>
          </p:nvGrpSpPr>
          <p:grpSpPr>
            <a:xfrm>
              <a:off x="710204" y="2908067"/>
              <a:ext cx="585318" cy="458220"/>
              <a:chOff x="10459268" y="1786752"/>
              <a:chExt cx="6594475" cy="5162550"/>
            </a:xfrm>
          </p:grpSpPr>
          <p:sp>
            <p:nvSpPr>
              <p:cNvPr id="95" name="Rectangle 6"/>
              <p:cNvSpPr>
                <a:spLocks noChangeArrowheads="1"/>
              </p:cNvSpPr>
              <p:nvPr/>
            </p:nvSpPr>
            <p:spPr bwMode="auto">
              <a:xfrm>
                <a:off x="11145068" y="3459977"/>
                <a:ext cx="1558925" cy="336550"/>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97" name="Freeform 7"/>
              <p:cNvSpPr>
                <a:spLocks/>
              </p:cNvSpPr>
              <p:nvPr/>
            </p:nvSpPr>
            <p:spPr bwMode="auto">
              <a:xfrm>
                <a:off x="16685443" y="2799577"/>
                <a:ext cx="368300" cy="2336800"/>
              </a:xfrm>
              <a:custGeom>
                <a:avLst/>
                <a:gdLst>
                  <a:gd name="T0" fmla="*/ 0 w 232"/>
                  <a:gd name="T1" fmla="*/ 0 h 1472"/>
                  <a:gd name="T2" fmla="*/ 0 w 232"/>
                  <a:gd name="T3" fmla="*/ 1472 h 1472"/>
                  <a:gd name="T4" fmla="*/ 0 w 232"/>
                  <a:gd name="T5" fmla="*/ 1472 h 1472"/>
                  <a:gd name="T6" fmla="*/ 24 w 232"/>
                  <a:gd name="T7" fmla="*/ 1472 h 1472"/>
                  <a:gd name="T8" fmla="*/ 46 w 232"/>
                  <a:gd name="T9" fmla="*/ 1468 h 1472"/>
                  <a:gd name="T10" fmla="*/ 68 w 232"/>
                  <a:gd name="T11" fmla="*/ 1462 h 1472"/>
                  <a:gd name="T12" fmla="*/ 90 w 232"/>
                  <a:gd name="T13" fmla="*/ 1454 h 1472"/>
                  <a:gd name="T14" fmla="*/ 110 w 232"/>
                  <a:gd name="T15" fmla="*/ 1444 h 1472"/>
                  <a:gd name="T16" fmla="*/ 130 w 232"/>
                  <a:gd name="T17" fmla="*/ 1434 h 1472"/>
                  <a:gd name="T18" fmla="*/ 148 w 232"/>
                  <a:gd name="T19" fmla="*/ 1420 h 1472"/>
                  <a:gd name="T20" fmla="*/ 164 w 232"/>
                  <a:gd name="T21" fmla="*/ 1404 h 1472"/>
                  <a:gd name="T22" fmla="*/ 178 w 232"/>
                  <a:gd name="T23" fmla="*/ 1388 h 1472"/>
                  <a:gd name="T24" fmla="*/ 192 w 232"/>
                  <a:gd name="T25" fmla="*/ 1370 h 1472"/>
                  <a:gd name="T26" fmla="*/ 204 w 232"/>
                  <a:gd name="T27" fmla="*/ 1352 h 1472"/>
                  <a:gd name="T28" fmla="*/ 214 w 232"/>
                  <a:gd name="T29" fmla="*/ 1332 h 1472"/>
                  <a:gd name="T30" fmla="*/ 222 w 232"/>
                  <a:gd name="T31" fmla="*/ 1310 h 1472"/>
                  <a:gd name="T32" fmla="*/ 226 w 232"/>
                  <a:gd name="T33" fmla="*/ 1288 h 1472"/>
                  <a:gd name="T34" fmla="*/ 230 w 232"/>
                  <a:gd name="T35" fmla="*/ 1264 h 1472"/>
                  <a:gd name="T36" fmla="*/ 232 w 232"/>
                  <a:gd name="T37" fmla="*/ 1242 h 1472"/>
                  <a:gd name="T38" fmla="*/ 232 w 232"/>
                  <a:gd name="T39" fmla="*/ 230 h 1472"/>
                  <a:gd name="T40" fmla="*/ 232 w 232"/>
                  <a:gd name="T41" fmla="*/ 230 h 1472"/>
                  <a:gd name="T42" fmla="*/ 230 w 232"/>
                  <a:gd name="T43" fmla="*/ 208 h 1472"/>
                  <a:gd name="T44" fmla="*/ 226 w 232"/>
                  <a:gd name="T45" fmla="*/ 184 h 1472"/>
                  <a:gd name="T46" fmla="*/ 222 w 232"/>
                  <a:gd name="T47" fmla="*/ 162 h 1472"/>
                  <a:gd name="T48" fmla="*/ 214 w 232"/>
                  <a:gd name="T49" fmla="*/ 140 h 1472"/>
                  <a:gd name="T50" fmla="*/ 204 w 232"/>
                  <a:gd name="T51" fmla="*/ 120 h 1472"/>
                  <a:gd name="T52" fmla="*/ 192 w 232"/>
                  <a:gd name="T53" fmla="*/ 102 h 1472"/>
                  <a:gd name="T54" fmla="*/ 178 w 232"/>
                  <a:gd name="T55" fmla="*/ 84 h 1472"/>
                  <a:gd name="T56" fmla="*/ 164 w 232"/>
                  <a:gd name="T57" fmla="*/ 68 h 1472"/>
                  <a:gd name="T58" fmla="*/ 148 w 232"/>
                  <a:gd name="T59" fmla="*/ 52 h 1472"/>
                  <a:gd name="T60" fmla="*/ 130 w 232"/>
                  <a:gd name="T61" fmla="*/ 38 h 1472"/>
                  <a:gd name="T62" fmla="*/ 110 w 232"/>
                  <a:gd name="T63" fmla="*/ 28 h 1472"/>
                  <a:gd name="T64" fmla="*/ 90 w 232"/>
                  <a:gd name="T65" fmla="*/ 18 h 1472"/>
                  <a:gd name="T66" fmla="*/ 68 w 232"/>
                  <a:gd name="T67" fmla="*/ 10 h 1472"/>
                  <a:gd name="T68" fmla="*/ 46 w 232"/>
                  <a:gd name="T69" fmla="*/ 4 h 1472"/>
                  <a:gd name="T70" fmla="*/ 24 w 232"/>
                  <a:gd name="T71" fmla="*/ 0 h 1472"/>
                  <a:gd name="T72" fmla="*/ 0 w 232"/>
                  <a:gd name="T73" fmla="*/ 0 h 1472"/>
                  <a:gd name="T74" fmla="*/ 0 w 232"/>
                  <a:gd name="T75" fmla="*/ 0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 h="1472">
                    <a:moveTo>
                      <a:pt x="0" y="0"/>
                    </a:moveTo>
                    <a:lnTo>
                      <a:pt x="0" y="1472"/>
                    </a:lnTo>
                    <a:lnTo>
                      <a:pt x="0" y="1472"/>
                    </a:lnTo>
                    <a:lnTo>
                      <a:pt x="24" y="1472"/>
                    </a:lnTo>
                    <a:lnTo>
                      <a:pt x="46" y="1468"/>
                    </a:lnTo>
                    <a:lnTo>
                      <a:pt x="68" y="1462"/>
                    </a:lnTo>
                    <a:lnTo>
                      <a:pt x="90" y="1454"/>
                    </a:lnTo>
                    <a:lnTo>
                      <a:pt x="110" y="1444"/>
                    </a:lnTo>
                    <a:lnTo>
                      <a:pt x="130" y="1434"/>
                    </a:lnTo>
                    <a:lnTo>
                      <a:pt x="148" y="1420"/>
                    </a:lnTo>
                    <a:lnTo>
                      <a:pt x="164" y="1404"/>
                    </a:lnTo>
                    <a:lnTo>
                      <a:pt x="178" y="1388"/>
                    </a:lnTo>
                    <a:lnTo>
                      <a:pt x="192" y="1370"/>
                    </a:lnTo>
                    <a:lnTo>
                      <a:pt x="204" y="1352"/>
                    </a:lnTo>
                    <a:lnTo>
                      <a:pt x="214" y="1332"/>
                    </a:lnTo>
                    <a:lnTo>
                      <a:pt x="222" y="1310"/>
                    </a:lnTo>
                    <a:lnTo>
                      <a:pt x="226" y="1288"/>
                    </a:lnTo>
                    <a:lnTo>
                      <a:pt x="230" y="1264"/>
                    </a:lnTo>
                    <a:lnTo>
                      <a:pt x="232" y="1242"/>
                    </a:lnTo>
                    <a:lnTo>
                      <a:pt x="232" y="230"/>
                    </a:lnTo>
                    <a:lnTo>
                      <a:pt x="232" y="230"/>
                    </a:lnTo>
                    <a:lnTo>
                      <a:pt x="230" y="208"/>
                    </a:lnTo>
                    <a:lnTo>
                      <a:pt x="226" y="184"/>
                    </a:lnTo>
                    <a:lnTo>
                      <a:pt x="222" y="162"/>
                    </a:lnTo>
                    <a:lnTo>
                      <a:pt x="214" y="140"/>
                    </a:lnTo>
                    <a:lnTo>
                      <a:pt x="204" y="120"/>
                    </a:lnTo>
                    <a:lnTo>
                      <a:pt x="192" y="102"/>
                    </a:lnTo>
                    <a:lnTo>
                      <a:pt x="178" y="84"/>
                    </a:lnTo>
                    <a:lnTo>
                      <a:pt x="164" y="68"/>
                    </a:lnTo>
                    <a:lnTo>
                      <a:pt x="148" y="52"/>
                    </a:lnTo>
                    <a:lnTo>
                      <a:pt x="130" y="38"/>
                    </a:lnTo>
                    <a:lnTo>
                      <a:pt x="110" y="28"/>
                    </a:lnTo>
                    <a:lnTo>
                      <a:pt x="90" y="18"/>
                    </a:lnTo>
                    <a:lnTo>
                      <a:pt x="68" y="10"/>
                    </a:lnTo>
                    <a:lnTo>
                      <a:pt x="46" y="4"/>
                    </a:lnTo>
                    <a:lnTo>
                      <a:pt x="24" y="0"/>
                    </a:lnTo>
                    <a:lnTo>
                      <a:pt x="0" y="0"/>
                    </a:lnTo>
                    <a:lnTo>
                      <a:pt x="0"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99" name="Freeform 8"/>
              <p:cNvSpPr>
                <a:spLocks noEditPoints="1"/>
              </p:cNvSpPr>
              <p:nvPr/>
            </p:nvSpPr>
            <p:spPr bwMode="auto">
              <a:xfrm>
                <a:off x="10459268" y="1786752"/>
                <a:ext cx="6013447" cy="5162550"/>
              </a:xfrm>
              <a:custGeom>
                <a:avLst/>
                <a:gdLst>
                  <a:gd name="T0" fmla="*/ 3758 w 3788"/>
                  <a:gd name="T1" fmla="*/ 52 h 3252"/>
                  <a:gd name="T2" fmla="*/ 3704 w 3788"/>
                  <a:gd name="T3" fmla="*/ 12 h 3252"/>
                  <a:gd name="T4" fmla="*/ 3638 w 3788"/>
                  <a:gd name="T5" fmla="*/ 0 h 3252"/>
                  <a:gd name="T6" fmla="*/ 1722 w 3788"/>
                  <a:gd name="T7" fmla="*/ 748 h 3252"/>
                  <a:gd name="T8" fmla="*/ 1560 w 3788"/>
                  <a:gd name="T9" fmla="*/ 662 h 3252"/>
                  <a:gd name="T10" fmla="*/ 426 w 3788"/>
                  <a:gd name="T11" fmla="*/ 646 h 3252"/>
                  <a:gd name="T12" fmla="*/ 224 w 3788"/>
                  <a:gd name="T13" fmla="*/ 698 h 3252"/>
                  <a:gd name="T14" fmla="*/ 126 w 3788"/>
                  <a:gd name="T15" fmla="*/ 772 h 3252"/>
                  <a:gd name="T16" fmla="*/ 34 w 3788"/>
                  <a:gd name="T17" fmla="*/ 908 h 3252"/>
                  <a:gd name="T18" fmla="*/ 0 w 3788"/>
                  <a:gd name="T19" fmla="*/ 1670 h 3252"/>
                  <a:gd name="T20" fmla="*/ 34 w 3788"/>
                  <a:gd name="T21" fmla="*/ 1836 h 3252"/>
                  <a:gd name="T22" fmla="*/ 126 w 3788"/>
                  <a:gd name="T23" fmla="*/ 1972 h 3252"/>
                  <a:gd name="T24" fmla="*/ 292 w 3788"/>
                  <a:gd name="T25" fmla="*/ 2074 h 3252"/>
                  <a:gd name="T26" fmla="*/ 922 w 3788"/>
                  <a:gd name="T27" fmla="*/ 3160 h 3252"/>
                  <a:gd name="T28" fmla="*/ 990 w 3788"/>
                  <a:gd name="T29" fmla="*/ 3238 h 3252"/>
                  <a:gd name="T30" fmla="*/ 1676 w 3788"/>
                  <a:gd name="T31" fmla="*/ 3252 h 3252"/>
                  <a:gd name="T32" fmla="*/ 1736 w 3788"/>
                  <a:gd name="T33" fmla="*/ 3238 h 3252"/>
                  <a:gd name="T34" fmla="*/ 1780 w 3788"/>
                  <a:gd name="T35" fmla="*/ 3204 h 3252"/>
                  <a:gd name="T36" fmla="*/ 1812 w 3788"/>
                  <a:gd name="T37" fmla="*/ 3146 h 3252"/>
                  <a:gd name="T38" fmla="*/ 1812 w 3788"/>
                  <a:gd name="T39" fmla="*/ 3078 h 3252"/>
                  <a:gd name="T40" fmla="*/ 1446 w 3788"/>
                  <a:gd name="T41" fmla="*/ 2096 h 3252"/>
                  <a:gd name="T42" fmla="*/ 1606 w 3788"/>
                  <a:gd name="T43" fmla="*/ 2064 h 3252"/>
                  <a:gd name="T44" fmla="*/ 3588 w 3788"/>
                  <a:gd name="T45" fmla="*/ 2766 h 3252"/>
                  <a:gd name="T46" fmla="*/ 3648 w 3788"/>
                  <a:gd name="T47" fmla="*/ 2778 h 3252"/>
                  <a:gd name="T48" fmla="*/ 3714 w 3788"/>
                  <a:gd name="T49" fmla="*/ 2762 h 3252"/>
                  <a:gd name="T50" fmla="*/ 3764 w 3788"/>
                  <a:gd name="T51" fmla="*/ 2716 h 3252"/>
                  <a:gd name="T52" fmla="*/ 3788 w 3788"/>
                  <a:gd name="T53" fmla="*/ 2652 h 3252"/>
                  <a:gd name="T54" fmla="*/ 3788 w 3788"/>
                  <a:gd name="T55" fmla="*/ 128 h 3252"/>
                  <a:gd name="T56" fmla="*/ 1452 w 3788"/>
                  <a:gd name="T57" fmla="*/ 2970 h 3252"/>
                  <a:gd name="T58" fmla="*/ 1592 w 3788"/>
                  <a:gd name="T59" fmla="*/ 1070 h 3252"/>
                  <a:gd name="T60" fmla="*/ 1592 w 3788"/>
                  <a:gd name="T61" fmla="*/ 1670 h 3252"/>
                  <a:gd name="T62" fmla="*/ 1592 w 3788"/>
                  <a:gd name="T63" fmla="*/ 1672 h 3252"/>
                  <a:gd name="T64" fmla="*/ 1592 w 3788"/>
                  <a:gd name="T65" fmla="*/ 1676 h 3252"/>
                  <a:gd name="T66" fmla="*/ 1586 w 3788"/>
                  <a:gd name="T67" fmla="*/ 1704 h 3252"/>
                  <a:gd name="T68" fmla="*/ 1548 w 3788"/>
                  <a:gd name="T69" fmla="*/ 1772 h 3252"/>
                  <a:gd name="T70" fmla="*/ 1486 w 3788"/>
                  <a:gd name="T71" fmla="*/ 1808 h 3252"/>
                  <a:gd name="T72" fmla="*/ 500 w 3788"/>
                  <a:gd name="T73" fmla="*/ 1814 h 3252"/>
                  <a:gd name="T74" fmla="*/ 384 w 3788"/>
                  <a:gd name="T75" fmla="*/ 1808 h 3252"/>
                  <a:gd name="T76" fmla="*/ 324 w 3788"/>
                  <a:gd name="T77" fmla="*/ 1772 h 3252"/>
                  <a:gd name="T78" fmla="*/ 294 w 3788"/>
                  <a:gd name="T79" fmla="*/ 1726 h 3252"/>
                  <a:gd name="T80" fmla="*/ 282 w 3788"/>
                  <a:gd name="T81" fmla="*/ 1072 h 3252"/>
                  <a:gd name="T82" fmla="*/ 294 w 3788"/>
                  <a:gd name="T83" fmla="*/ 1016 h 3252"/>
                  <a:gd name="T84" fmla="*/ 324 w 3788"/>
                  <a:gd name="T85" fmla="*/ 970 h 3252"/>
                  <a:gd name="T86" fmla="*/ 370 w 3788"/>
                  <a:gd name="T87" fmla="*/ 940 h 3252"/>
                  <a:gd name="T88" fmla="*/ 1446 w 3788"/>
                  <a:gd name="T89" fmla="*/ 928 h 3252"/>
                  <a:gd name="T90" fmla="*/ 1502 w 3788"/>
                  <a:gd name="T91" fmla="*/ 940 h 3252"/>
                  <a:gd name="T92" fmla="*/ 1548 w 3788"/>
                  <a:gd name="T93" fmla="*/ 970 h 3252"/>
                  <a:gd name="T94" fmla="*/ 1584 w 3788"/>
                  <a:gd name="T95" fmla="*/ 1028 h 3252"/>
                  <a:gd name="T96" fmla="*/ 1592 w 3788"/>
                  <a:gd name="T97" fmla="*/ 1070 h 3252"/>
                  <a:gd name="T98" fmla="*/ 1868 w 3788"/>
                  <a:gd name="T99" fmla="*/ 1738 h 3252"/>
                  <a:gd name="T100" fmla="*/ 1872 w 3788"/>
                  <a:gd name="T101" fmla="*/ 1688 h 3252"/>
                  <a:gd name="T102" fmla="*/ 1872 w 3788"/>
                  <a:gd name="T103" fmla="*/ 1682 h 3252"/>
                  <a:gd name="T104" fmla="*/ 1872 w 3788"/>
                  <a:gd name="T105" fmla="*/ 1676 h 3252"/>
                  <a:gd name="T106" fmla="*/ 1874 w 3788"/>
                  <a:gd name="T107" fmla="*/ 1072 h 3252"/>
                  <a:gd name="T108" fmla="*/ 1872 w 3788"/>
                  <a:gd name="T109" fmla="*/ 1066 h 3252"/>
                  <a:gd name="T110" fmla="*/ 1872 w 3788"/>
                  <a:gd name="T111" fmla="*/ 1062 h 3252"/>
                  <a:gd name="T112" fmla="*/ 1870 w 3788"/>
                  <a:gd name="T113" fmla="*/ 1024 h 3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88" h="3252">
                    <a:moveTo>
                      <a:pt x="3778" y="90"/>
                    </a:moveTo>
                    <a:lnTo>
                      <a:pt x="3778" y="90"/>
                    </a:lnTo>
                    <a:lnTo>
                      <a:pt x="3772" y="76"/>
                    </a:lnTo>
                    <a:lnTo>
                      <a:pt x="3766" y="64"/>
                    </a:lnTo>
                    <a:lnTo>
                      <a:pt x="3758" y="52"/>
                    </a:lnTo>
                    <a:lnTo>
                      <a:pt x="3748" y="42"/>
                    </a:lnTo>
                    <a:lnTo>
                      <a:pt x="3738" y="32"/>
                    </a:lnTo>
                    <a:lnTo>
                      <a:pt x="3728" y="24"/>
                    </a:lnTo>
                    <a:lnTo>
                      <a:pt x="3716" y="18"/>
                    </a:lnTo>
                    <a:lnTo>
                      <a:pt x="3704" y="12"/>
                    </a:lnTo>
                    <a:lnTo>
                      <a:pt x="3692" y="6"/>
                    </a:lnTo>
                    <a:lnTo>
                      <a:pt x="3678" y="4"/>
                    </a:lnTo>
                    <a:lnTo>
                      <a:pt x="3664" y="0"/>
                    </a:lnTo>
                    <a:lnTo>
                      <a:pt x="3652" y="0"/>
                    </a:lnTo>
                    <a:lnTo>
                      <a:pt x="3638" y="0"/>
                    </a:lnTo>
                    <a:lnTo>
                      <a:pt x="3624" y="2"/>
                    </a:lnTo>
                    <a:lnTo>
                      <a:pt x="3610" y="4"/>
                    </a:lnTo>
                    <a:lnTo>
                      <a:pt x="3596" y="10"/>
                    </a:lnTo>
                    <a:lnTo>
                      <a:pt x="1722" y="748"/>
                    </a:lnTo>
                    <a:lnTo>
                      <a:pt x="1722" y="748"/>
                    </a:lnTo>
                    <a:lnTo>
                      <a:pt x="1692" y="726"/>
                    </a:lnTo>
                    <a:lnTo>
                      <a:pt x="1662" y="706"/>
                    </a:lnTo>
                    <a:lnTo>
                      <a:pt x="1630" y="688"/>
                    </a:lnTo>
                    <a:lnTo>
                      <a:pt x="1596" y="674"/>
                    </a:lnTo>
                    <a:lnTo>
                      <a:pt x="1560" y="662"/>
                    </a:lnTo>
                    <a:lnTo>
                      <a:pt x="1524" y="652"/>
                    </a:lnTo>
                    <a:lnTo>
                      <a:pt x="1486" y="648"/>
                    </a:lnTo>
                    <a:lnTo>
                      <a:pt x="1446" y="646"/>
                    </a:lnTo>
                    <a:lnTo>
                      <a:pt x="426" y="646"/>
                    </a:lnTo>
                    <a:lnTo>
                      <a:pt x="426" y="646"/>
                    </a:lnTo>
                    <a:lnTo>
                      <a:pt x="384" y="648"/>
                    </a:lnTo>
                    <a:lnTo>
                      <a:pt x="342" y="654"/>
                    </a:lnTo>
                    <a:lnTo>
                      <a:pt x="300" y="666"/>
                    </a:lnTo>
                    <a:lnTo>
                      <a:pt x="260" y="680"/>
                    </a:lnTo>
                    <a:lnTo>
                      <a:pt x="224" y="698"/>
                    </a:lnTo>
                    <a:lnTo>
                      <a:pt x="188" y="720"/>
                    </a:lnTo>
                    <a:lnTo>
                      <a:pt x="156" y="744"/>
                    </a:lnTo>
                    <a:lnTo>
                      <a:pt x="126" y="772"/>
                    </a:lnTo>
                    <a:lnTo>
                      <a:pt x="126" y="772"/>
                    </a:lnTo>
                    <a:lnTo>
                      <a:pt x="126" y="772"/>
                    </a:lnTo>
                    <a:lnTo>
                      <a:pt x="126" y="772"/>
                    </a:lnTo>
                    <a:lnTo>
                      <a:pt x="98" y="802"/>
                    </a:lnTo>
                    <a:lnTo>
                      <a:pt x="74" y="834"/>
                    </a:lnTo>
                    <a:lnTo>
                      <a:pt x="52" y="870"/>
                    </a:lnTo>
                    <a:lnTo>
                      <a:pt x="34" y="908"/>
                    </a:lnTo>
                    <a:lnTo>
                      <a:pt x="20" y="946"/>
                    </a:lnTo>
                    <a:lnTo>
                      <a:pt x="8" y="988"/>
                    </a:lnTo>
                    <a:lnTo>
                      <a:pt x="2" y="1030"/>
                    </a:lnTo>
                    <a:lnTo>
                      <a:pt x="0" y="1072"/>
                    </a:lnTo>
                    <a:lnTo>
                      <a:pt x="0" y="1670"/>
                    </a:lnTo>
                    <a:lnTo>
                      <a:pt x="0" y="1670"/>
                    </a:lnTo>
                    <a:lnTo>
                      <a:pt x="2" y="1714"/>
                    </a:lnTo>
                    <a:lnTo>
                      <a:pt x="8" y="1756"/>
                    </a:lnTo>
                    <a:lnTo>
                      <a:pt x="20" y="1796"/>
                    </a:lnTo>
                    <a:lnTo>
                      <a:pt x="34" y="1836"/>
                    </a:lnTo>
                    <a:lnTo>
                      <a:pt x="52" y="1872"/>
                    </a:lnTo>
                    <a:lnTo>
                      <a:pt x="74" y="1908"/>
                    </a:lnTo>
                    <a:lnTo>
                      <a:pt x="98" y="1940"/>
                    </a:lnTo>
                    <a:lnTo>
                      <a:pt x="126" y="1972"/>
                    </a:lnTo>
                    <a:lnTo>
                      <a:pt x="126" y="1972"/>
                    </a:lnTo>
                    <a:lnTo>
                      <a:pt x="154" y="1998"/>
                    </a:lnTo>
                    <a:lnTo>
                      <a:pt x="186" y="2022"/>
                    </a:lnTo>
                    <a:lnTo>
                      <a:pt x="220" y="2042"/>
                    </a:lnTo>
                    <a:lnTo>
                      <a:pt x="254" y="2060"/>
                    </a:lnTo>
                    <a:lnTo>
                      <a:pt x="292" y="2074"/>
                    </a:lnTo>
                    <a:lnTo>
                      <a:pt x="330" y="2086"/>
                    </a:lnTo>
                    <a:lnTo>
                      <a:pt x="370" y="2092"/>
                    </a:lnTo>
                    <a:lnTo>
                      <a:pt x="412" y="2096"/>
                    </a:lnTo>
                    <a:lnTo>
                      <a:pt x="922" y="3160"/>
                    </a:lnTo>
                    <a:lnTo>
                      <a:pt x="922" y="3160"/>
                    </a:lnTo>
                    <a:lnTo>
                      <a:pt x="930" y="3180"/>
                    </a:lnTo>
                    <a:lnTo>
                      <a:pt x="942" y="3198"/>
                    </a:lnTo>
                    <a:lnTo>
                      <a:pt x="956" y="3212"/>
                    </a:lnTo>
                    <a:lnTo>
                      <a:pt x="972" y="3226"/>
                    </a:lnTo>
                    <a:lnTo>
                      <a:pt x="990" y="3238"/>
                    </a:lnTo>
                    <a:lnTo>
                      <a:pt x="1010" y="3246"/>
                    </a:lnTo>
                    <a:lnTo>
                      <a:pt x="1032" y="3250"/>
                    </a:lnTo>
                    <a:lnTo>
                      <a:pt x="1054" y="3252"/>
                    </a:lnTo>
                    <a:lnTo>
                      <a:pt x="1676" y="3252"/>
                    </a:lnTo>
                    <a:lnTo>
                      <a:pt x="1676" y="3252"/>
                    </a:lnTo>
                    <a:lnTo>
                      <a:pt x="1676" y="3252"/>
                    </a:lnTo>
                    <a:lnTo>
                      <a:pt x="1690" y="3250"/>
                    </a:lnTo>
                    <a:lnTo>
                      <a:pt x="1706" y="3248"/>
                    </a:lnTo>
                    <a:lnTo>
                      <a:pt x="1720" y="3244"/>
                    </a:lnTo>
                    <a:lnTo>
                      <a:pt x="1736" y="3238"/>
                    </a:lnTo>
                    <a:lnTo>
                      <a:pt x="1736" y="3238"/>
                    </a:lnTo>
                    <a:lnTo>
                      <a:pt x="1748" y="3232"/>
                    </a:lnTo>
                    <a:lnTo>
                      <a:pt x="1760" y="3224"/>
                    </a:lnTo>
                    <a:lnTo>
                      <a:pt x="1770" y="3214"/>
                    </a:lnTo>
                    <a:lnTo>
                      <a:pt x="1780" y="3204"/>
                    </a:lnTo>
                    <a:lnTo>
                      <a:pt x="1788" y="3194"/>
                    </a:lnTo>
                    <a:lnTo>
                      <a:pt x="1796" y="3182"/>
                    </a:lnTo>
                    <a:lnTo>
                      <a:pt x="1802" y="3170"/>
                    </a:lnTo>
                    <a:lnTo>
                      <a:pt x="1808" y="3158"/>
                    </a:lnTo>
                    <a:lnTo>
                      <a:pt x="1812" y="3146"/>
                    </a:lnTo>
                    <a:lnTo>
                      <a:pt x="1814" y="3132"/>
                    </a:lnTo>
                    <a:lnTo>
                      <a:pt x="1816" y="3118"/>
                    </a:lnTo>
                    <a:lnTo>
                      <a:pt x="1816" y="3104"/>
                    </a:lnTo>
                    <a:lnTo>
                      <a:pt x="1814" y="3092"/>
                    </a:lnTo>
                    <a:lnTo>
                      <a:pt x="1812" y="3078"/>
                    </a:lnTo>
                    <a:lnTo>
                      <a:pt x="1808" y="3064"/>
                    </a:lnTo>
                    <a:lnTo>
                      <a:pt x="1802" y="3050"/>
                    </a:lnTo>
                    <a:lnTo>
                      <a:pt x="1344" y="2096"/>
                    </a:lnTo>
                    <a:lnTo>
                      <a:pt x="1446" y="2096"/>
                    </a:lnTo>
                    <a:lnTo>
                      <a:pt x="1446" y="2096"/>
                    </a:lnTo>
                    <a:lnTo>
                      <a:pt x="1480" y="2094"/>
                    </a:lnTo>
                    <a:lnTo>
                      <a:pt x="1512" y="2092"/>
                    </a:lnTo>
                    <a:lnTo>
                      <a:pt x="1544" y="2084"/>
                    </a:lnTo>
                    <a:lnTo>
                      <a:pt x="1576" y="2076"/>
                    </a:lnTo>
                    <a:lnTo>
                      <a:pt x="1606" y="2064"/>
                    </a:lnTo>
                    <a:lnTo>
                      <a:pt x="1636" y="2052"/>
                    </a:lnTo>
                    <a:lnTo>
                      <a:pt x="1664" y="2036"/>
                    </a:lnTo>
                    <a:lnTo>
                      <a:pt x="1690" y="2020"/>
                    </a:lnTo>
                    <a:lnTo>
                      <a:pt x="3588" y="2766"/>
                    </a:lnTo>
                    <a:lnTo>
                      <a:pt x="3588" y="2766"/>
                    </a:lnTo>
                    <a:lnTo>
                      <a:pt x="3602" y="2772"/>
                    </a:lnTo>
                    <a:lnTo>
                      <a:pt x="3616" y="2776"/>
                    </a:lnTo>
                    <a:lnTo>
                      <a:pt x="3632" y="2778"/>
                    </a:lnTo>
                    <a:lnTo>
                      <a:pt x="3648" y="2778"/>
                    </a:lnTo>
                    <a:lnTo>
                      <a:pt x="3648" y="2778"/>
                    </a:lnTo>
                    <a:lnTo>
                      <a:pt x="3662" y="2778"/>
                    </a:lnTo>
                    <a:lnTo>
                      <a:pt x="3676" y="2776"/>
                    </a:lnTo>
                    <a:lnTo>
                      <a:pt x="3690" y="2772"/>
                    </a:lnTo>
                    <a:lnTo>
                      <a:pt x="3702" y="2768"/>
                    </a:lnTo>
                    <a:lnTo>
                      <a:pt x="3714" y="2762"/>
                    </a:lnTo>
                    <a:lnTo>
                      <a:pt x="3726" y="2754"/>
                    </a:lnTo>
                    <a:lnTo>
                      <a:pt x="3738" y="2746"/>
                    </a:lnTo>
                    <a:lnTo>
                      <a:pt x="3748" y="2738"/>
                    </a:lnTo>
                    <a:lnTo>
                      <a:pt x="3756" y="2728"/>
                    </a:lnTo>
                    <a:lnTo>
                      <a:pt x="3764" y="2716"/>
                    </a:lnTo>
                    <a:lnTo>
                      <a:pt x="3772" y="2706"/>
                    </a:lnTo>
                    <a:lnTo>
                      <a:pt x="3778" y="2692"/>
                    </a:lnTo>
                    <a:lnTo>
                      <a:pt x="3782" y="2680"/>
                    </a:lnTo>
                    <a:lnTo>
                      <a:pt x="3786" y="2666"/>
                    </a:lnTo>
                    <a:lnTo>
                      <a:pt x="3788" y="2652"/>
                    </a:lnTo>
                    <a:lnTo>
                      <a:pt x="3788" y="2638"/>
                    </a:lnTo>
                    <a:lnTo>
                      <a:pt x="3788" y="140"/>
                    </a:lnTo>
                    <a:lnTo>
                      <a:pt x="3788" y="140"/>
                    </a:lnTo>
                    <a:lnTo>
                      <a:pt x="3788" y="140"/>
                    </a:lnTo>
                    <a:lnTo>
                      <a:pt x="3788" y="128"/>
                    </a:lnTo>
                    <a:lnTo>
                      <a:pt x="3786" y="114"/>
                    </a:lnTo>
                    <a:lnTo>
                      <a:pt x="3782" y="102"/>
                    </a:lnTo>
                    <a:lnTo>
                      <a:pt x="3778" y="90"/>
                    </a:lnTo>
                    <a:lnTo>
                      <a:pt x="3778" y="90"/>
                    </a:lnTo>
                    <a:close/>
                    <a:moveTo>
                      <a:pt x="1452" y="2970"/>
                    </a:moveTo>
                    <a:lnTo>
                      <a:pt x="1334" y="2970"/>
                    </a:lnTo>
                    <a:lnTo>
                      <a:pt x="1036" y="2378"/>
                    </a:lnTo>
                    <a:lnTo>
                      <a:pt x="1104" y="2244"/>
                    </a:lnTo>
                    <a:lnTo>
                      <a:pt x="1452" y="2970"/>
                    </a:lnTo>
                    <a:close/>
                    <a:moveTo>
                      <a:pt x="1592" y="1070"/>
                    </a:moveTo>
                    <a:lnTo>
                      <a:pt x="1592" y="1070"/>
                    </a:lnTo>
                    <a:lnTo>
                      <a:pt x="1592" y="1072"/>
                    </a:lnTo>
                    <a:lnTo>
                      <a:pt x="1592" y="1072"/>
                    </a:lnTo>
                    <a:lnTo>
                      <a:pt x="1592" y="1072"/>
                    </a:lnTo>
                    <a:lnTo>
                      <a:pt x="1592" y="1670"/>
                    </a:lnTo>
                    <a:lnTo>
                      <a:pt x="1592" y="1670"/>
                    </a:lnTo>
                    <a:lnTo>
                      <a:pt x="1592" y="1672"/>
                    </a:lnTo>
                    <a:lnTo>
                      <a:pt x="1592" y="1672"/>
                    </a:lnTo>
                    <a:lnTo>
                      <a:pt x="1592" y="1672"/>
                    </a:lnTo>
                    <a:lnTo>
                      <a:pt x="1592" y="1672"/>
                    </a:lnTo>
                    <a:lnTo>
                      <a:pt x="1592" y="1674"/>
                    </a:lnTo>
                    <a:lnTo>
                      <a:pt x="1592" y="1674"/>
                    </a:lnTo>
                    <a:lnTo>
                      <a:pt x="1592" y="1676"/>
                    </a:lnTo>
                    <a:lnTo>
                      <a:pt x="1592" y="1676"/>
                    </a:lnTo>
                    <a:lnTo>
                      <a:pt x="1592" y="1676"/>
                    </a:lnTo>
                    <a:lnTo>
                      <a:pt x="1590" y="1676"/>
                    </a:lnTo>
                    <a:lnTo>
                      <a:pt x="1590" y="1678"/>
                    </a:lnTo>
                    <a:lnTo>
                      <a:pt x="1590" y="1678"/>
                    </a:lnTo>
                    <a:lnTo>
                      <a:pt x="1590" y="1690"/>
                    </a:lnTo>
                    <a:lnTo>
                      <a:pt x="1586" y="1704"/>
                    </a:lnTo>
                    <a:lnTo>
                      <a:pt x="1584" y="1716"/>
                    </a:lnTo>
                    <a:lnTo>
                      <a:pt x="1578" y="1730"/>
                    </a:lnTo>
                    <a:lnTo>
                      <a:pt x="1566" y="1752"/>
                    </a:lnTo>
                    <a:lnTo>
                      <a:pt x="1548" y="1772"/>
                    </a:lnTo>
                    <a:lnTo>
                      <a:pt x="1548" y="1772"/>
                    </a:lnTo>
                    <a:lnTo>
                      <a:pt x="1544" y="1776"/>
                    </a:lnTo>
                    <a:lnTo>
                      <a:pt x="1544" y="1776"/>
                    </a:lnTo>
                    <a:lnTo>
                      <a:pt x="1522" y="1792"/>
                    </a:lnTo>
                    <a:lnTo>
                      <a:pt x="1500" y="1804"/>
                    </a:lnTo>
                    <a:lnTo>
                      <a:pt x="1486" y="1808"/>
                    </a:lnTo>
                    <a:lnTo>
                      <a:pt x="1474" y="1812"/>
                    </a:lnTo>
                    <a:lnTo>
                      <a:pt x="1460" y="1814"/>
                    </a:lnTo>
                    <a:lnTo>
                      <a:pt x="1446" y="1814"/>
                    </a:lnTo>
                    <a:lnTo>
                      <a:pt x="1122" y="1814"/>
                    </a:lnTo>
                    <a:lnTo>
                      <a:pt x="500" y="1814"/>
                    </a:lnTo>
                    <a:lnTo>
                      <a:pt x="426" y="1814"/>
                    </a:lnTo>
                    <a:lnTo>
                      <a:pt x="426" y="1814"/>
                    </a:lnTo>
                    <a:lnTo>
                      <a:pt x="412" y="1814"/>
                    </a:lnTo>
                    <a:lnTo>
                      <a:pt x="398" y="1812"/>
                    </a:lnTo>
                    <a:lnTo>
                      <a:pt x="384" y="1808"/>
                    </a:lnTo>
                    <a:lnTo>
                      <a:pt x="370" y="1802"/>
                    </a:lnTo>
                    <a:lnTo>
                      <a:pt x="358" y="1796"/>
                    </a:lnTo>
                    <a:lnTo>
                      <a:pt x="346" y="1790"/>
                    </a:lnTo>
                    <a:lnTo>
                      <a:pt x="334" y="1782"/>
                    </a:lnTo>
                    <a:lnTo>
                      <a:pt x="324" y="1772"/>
                    </a:lnTo>
                    <a:lnTo>
                      <a:pt x="324" y="1772"/>
                    </a:lnTo>
                    <a:lnTo>
                      <a:pt x="316" y="1762"/>
                    </a:lnTo>
                    <a:lnTo>
                      <a:pt x="306" y="1750"/>
                    </a:lnTo>
                    <a:lnTo>
                      <a:pt x="300" y="1738"/>
                    </a:lnTo>
                    <a:lnTo>
                      <a:pt x="294" y="1726"/>
                    </a:lnTo>
                    <a:lnTo>
                      <a:pt x="288" y="1712"/>
                    </a:lnTo>
                    <a:lnTo>
                      <a:pt x="284" y="1698"/>
                    </a:lnTo>
                    <a:lnTo>
                      <a:pt x="282" y="1684"/>
                    </a:lnTo>
                    <a:lnTo>
                      <a:pt x="282" y="1670"/>
                    </a:lnTo>
                    <a:lnTo>
                      <a:pt x="282" y="1072"/>
                    </a:lnTo>
                    <a:lnTo>
                      <a:pt x="282" y="1072"/>
                    </a:lnTo>
                    <a:lnTo>
                      <a:pt x="282" y="1058"/>
                    </a:lnTo>
                    <a:lnTo>
                      <a:pt x="284" y="1044"/>
                    </a:lnTo>
                    <a:lnTo>
                      <a:pt x="288" y="1030"/>
                    </a:lnTo>
                    <a:lnTo>
                      <a:pt x="294" y="1016"/>
                    </a:lnTo>
                    <a:lnTo>
                      <a:pt x="300" y="1004"/>
                    </a:lnTo>
                    <a:lnTo>
                      <a:pt x="306" y="992"/>
                    </a:lnTo>
                    <a:lnTo>
                      <a:pt x="316" y="980"/>
                    </a:lnTo>
                    <a:lnTo>
                      <a:pt x="324" y="970"/>
                    </a:lnTo>
                    <a:lnTo>
                      <a:pt x="324" y="970"/>
                    </a:lnTo>
                    <a:lnTo>
                      <a:pt x="324" y="970"/>
                    </a:lnTo>
                    <a:lnTo>
                      <a:pt x="334" y="962"/>
                    </a:lnTo>
                    <a:lnTo>
                      <a:pt x="346" y="952"/>
                    </a:lnTo>
                    <a:lnTo>
                      <a:pt x="358" y="946"/>
                    </a:lnTo>
                    <a:lnTo>
                      <a:pt x="370" y="940"/>
                    </a:lnTo>
                    <a:lnTo>
                      <a:pt x="384" y="934"/>
                    </a:lnTo>
                    <a:lnTo>
                      <a:pt x="398" y="930"/>
                    </a:lnTo>
                    <a:lnTo>
                      <a:pt x="412" y="928"/>
                    </a:lnTo>
                    <a:lnTo>
                      <a:pt x="426" y="928"/>
                    </a:lnTo>
                    <a:lnTo>
                      <a:pt x="1446" y="928"/>
                    </a:lnTo>
                    <a:lnTo>
                      <a:pt x="1446" y="928"/>
                    </a:lnTo>
                    <a:lnTo>
                      <a:pt x="1462" y="928"/>
                    </a:lnTo>
                    <a:lnTo>
                      <a:pt x="1476" y="930"/>
                    </a:lnTo>
                    <a:lnTo>
                      <a:pt x="1490" y="934"/>
                    </a:lnTo>
                    <a:lnTo>
                      <a:pt x="1502" y="940"/>
                    </a:lnTo>
                    <a:lnTo>
                      <a:pt x="1516" y="946"/>
                    </a:lnTo>
                    <a:lnTo>
                      <a:pt x="1528" y="952"/>
                    </a:lnTo>
                    <a:lnTo>
                      <a:pt x="1538" y="960"/>
                    </a:lnTo>
                    <a:lnTo>
                      <a:pt x="1548" y="970"/>
                    </a:lnTo>
                    <a:lnTo>
                      <a:pt x="1548" y="970"/>
                    </a:lnTo>
                    <a:lnTo>
                      <a:pt x="1558" y="980"/>
                    </a:lnTo>
                    <a:lnTo>
                      <a:pt x="1566" y="992"/>
                    </a:lnTo>
                    <a:lnTo>
                      <a:pt x="1572" y="1002"/>
                    </a:lnTo>
                    <a:lnTo>
                      <a:pt x="1580" y="1014"/>
                    </a:lnTo>
                    <a:lnTo>
                      <a:pt x="1584" y="1028"/>
                    </a:lnTo>
                    <a:lnTo>
                      <a:pt x="1588" y="1040"/>
                    </a:lnTo>
                    <a:lnTo>
                      <a:pt x="1590" y="1054"/>
                    </a:lnTo>
                    <a:lnTo>
                      <a:pt x="1592" y="1070"/>
                    </a:lnTo>
                    <a:lnTo>
                      <a:pt x="1592" y="1070"/>
                    </a:lnTo>
                    <a:lnTo>
                      <a:pt x="1592" y="1070"/>
                    </a:lnTo>
                    <a:close/>
                    <a:moveTo>
                      <a:pt x="3506" y="2432"/>
                    </a:moveTo>
                    <a:lnTo>
                      <a:pt x="1858" y="1782"/>
                    </a:lnTo>
                    <a:lnTo>
                      <a:pt x="1858" y="1782"/>
                    </a:lnTo>
                    <a:lnTo>
                      <a:pt x="1864" y="1760"/>
                    </a:lnTo>
                    <a:lnTo>
                      <a:pt x="1868" y="1738"/>
                    </a:lnTo>
                    <a:lnTo>
                      <a:pt x="1870" y="1714"/>
                    </a:lnTo>
                    <a:lnTo>
                      <a:pt x="1872" y="1692"/>
                    </a:lnTo>
                    <a:lnTo>
                      <a:pt x="1872" y="1692"/>
                    </a:lnTo>
                    <a:lnTo>
                      <a:pt x="1872" y="1690"/>
                    </a:lnTo>
                    <a:lnTo>
                      <a:pt x="1872" y="1688"/>
                    </a:lnTo>
                    <a:lnTo>
                      <a:pt x="1872" y="1686"/>
                    </a:lnTo>
                    <a:lnTo>
                      <a:pt x="1872" y="1686"/>
                    </a:lnTo>
                    <a:lnTo>
                      <a:pt x="1872" y="1684"/>
                    </a:lnTo>
                    <a:lnTo>
                      <a:pt x="1872" y="1682"/>
                    </a:lnTo>
                    <a:lnTo>
                      <a:pt x="1872" y="1682"/>
                    </a:lnTo>
                    <a:lnTo>
                      <a:pt x="1872" y="1678"/>
                    </a:lnTo>
                    <a:lnTo>
                      <a:pt x="1872" y="1678"/>
                    </a:lnTo>
                    <a:lnTo>
                      <a:pt x="1872" y="1676"/>
                    </a:lnTo>
                    <a:lnTo>
                      <a:pt x="1872" y="1676"/>
                    </a:lnTo>
                    <a:lnTo>
                      <a:pt x="1872" y="1676"/>
                    </a:lnTo>
                    <a:lnTo>
                      <a:pt x="1874" y="1674"/>
                    </a:lnTo>
                    <a:lnTo>
                      <a:pt x="1874" y="1672"/>
                    </a:lnTo>
                    <a:lnTo>
                      <a:pt x="1874" y="1670"/>
                    </a:lnTo>
                    <a:lnTo>
                      <a:pt x="1874" y="1072"/>
                    </a:lnTo>
                    <a:lnTo>
                      <a:pt x="1874" y="1072"/>
                    </a:lnTo>
                    <a:lnTo>
                      <a:pt x="1874" y="1070"/>
                    </a:lnTo>
                    <a:lnTo>
                      <a:pt x="1874" y="1070"/>
                    </a:lnTo>
                    <a:lnTo>
                      <a:pt x="1872" y="1068"/>
                    </a:lnTo>
                    <a:lnTo>
                      <a:pt x="1872" y="1068"/>
                    </a:lnTo>
                    <a:lnTo>
                      <a:pt x="1872" y="1066"/>
                    </a:lnTo>
                    <a:lnTo>
                      <a:pt x="1872" y="1066"/>
                    </a:lnTo>
                    <a:lnTo>
                      <a:pt x="1872" y="1064"/>
                    </a:lnTo>
                    <a:lnTo>
                      <a:pt x="1872" y="1062"/>
                    </a:lnTo>
                    <a:lnTo>
                      <a:pt x="1872" y="1062"/>
                    </a:lnTo>
                    <a:lnTo>
                      <a:pt x="1872" y="1062"/>
                    </a:lnTo>
                    <a:lnTo>
                      <a:pt x="1872" y="1060"/>
                    </a:lnTo>
                    <a:lnTo>
                      <a:pt x="1872" y="1056"/>
                    </a:lnTo>
                    <a:lnTo>
                      <a:pt x="1872" y="1054"/>
                    </a:lnTo>
                    <a:lnTo>
                      <a:pt x="1872" y="1054"/>
                    </a:lnTo>
                    <a:lnTo>
                      <a:pt x="1870" y="1024"/>
                    </a:lnTo>
                    <a:lnTo>
                      <a:pt x="1866" y="994"/>
                    </a:lnTo>
                    <a:lnTo>
                      <a:pt x="3506" y="348"/>
                    </a:lnTo>
                    <a:lnTo>
                      <a:pt x="3506" y="243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100" name="Freeform 9"/>
              <p:cNvSpPr>
                <a:spLocks/>
              </p:cNvSpPr>
              <p:nvPr/>
            </p:nvSpPr>
            <p:spPr bwMode="auto">
              <a:xfrm>
                <a:off x="13621568" y="2818627"/>
                <a:ext cx="2212975" cy="1047750"/>
              </a:xfrm>
              <a:custGeom>
                <a:avLst/>
                <a:gdLst>
                  <a:gd name="T0" fmla="*/ 1394 w 1394"/>
                  <a:gd name="T1" fmla="*/ 0 h 660"/>
                  <a:gd name="T2" fmla="*/ 0 w 1394"/>
                  <a:gd name="T3" fmla="*/ 472 h 660"/>
                  <a:gd name="T4" fmla="*/ 0 w 1394"/>
                  <a:gd name="T5" fmla="*/ 660 h 660"/>
                  <a:gd name="T6" fmla="*/ 1394 w 1394"/>
                  <a:gd name="T7" fmla="*/ 416 h 660"/>
                  <a:gd name="T8" fmla="*/ 1394 w 1394"/>
                  <a:gd name="T9" fmla="*/ 0 h 660"/>
                </a:gdLst>
                <a:ahLst/>
                <a:cxnLst>
                  <a:cxn ang="0">
                    <a:pos x="T0" y="T1"/>
                  </a:cxn>
                  <a:cxn ang="0">
                    <a:pos x="T2" y="T3"/>
                  </a:cxn>
                  <a:cxn ang="0">
                    <a:pos x="T4" y="T5"/>
                  </a:cxn>
                  <a:cxn ang="0">
                    <a:pos x="T6" y="T7"/>
                  </a:cxn>
                  <a:cxn ang="0">
                    <a:pos x="T8" y="T9"/>
                  </a:cxn>
                </a:cxnLst>
                <a:rect l="0" t="0" r="r" b="b"/>
                <a:pathLst>
                  <a:path w="1394" h="660">
                    <a:moveTo>
                      <a:pt x="1394" y="0"/>
                    </a:moveTo>
                    <a:lnTo>
                      <a:pt x="0" y="472"/>
                    </a:lnTo>
                    <a:lnTo>
                      <a:pt x="0" y="660"/>
                    </a:lnTo>
                    <a:lnTo>
                      <a:pt x="1394" y="416"/>
                    </a:lnTo>
                    <a:lnTo>
                      <a:pt x="1394"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grpSp>
      </p:grpSp>
      <p:sp>
        <p:nvSpPr>
          <p:cNvPr id="20" name="Oval 19"/>
          <p:cNvSpPr/>
          <p:nvPr/>
        </p:nvSpPr>
        <p:spPr bwMode="ltGray">
          <a:xfrm>
            <a:off x="6318900" y="6038710"/>
            <a:ext cx="828000" cy="828000"/>
          </a:xfrm>
          <a:prstGeom prst="ellipse">
            <a:avLst/>
          </a:prstGeom>
          <a:solidFill>
            <a:schemeClr val="accent5"/>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5" name="Oval 24"/>
          <p:cNvSpPr/>
          <p:nvPr/>
        </p:nvSpPr>
        <p:spPr bwMode="ltGray">
          <a:xfrm>
            <a:off x="5018660" y="3383413"/>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6" name="Oval 25"/>
          <p:cNvSpPr/>
          <p:nvPr/>
        </p:nvSpPr>
        <p:spPr bwMode="ltGray">
          <a:xfrm>
            <a:off x="5378700" y="4319517"/>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3" name="Freeform 4918"/>
          <p:cNvSpPr>
            <a:spLocks noChangeAspect="1" noEditPoints="1"/>
          </p:cNvSpPr>
          <p:nvPr/>
        </p:nvSpPr>
        <p:spPr bwMode="auto">
          <a:xfrm>
            <a:off x="6547855" y="6143291"/>
            <a:ext cx="370090" cy="618839"/>
          </a:xfrm>
          <a:custGeom>
            <a:avLst/>
            <a:gdLst>
              <a:gd name="T0" fmla="*/ 226 w 244"/>
              <a:gd name="T1" fmla="*/ 162 h 408"/>
              <a:gd name="T2" fmla="*/ 226 w 244"/>
              <a:gd name="T3" fmla="*/ 102 h 408"/>
              <a:gd name="T4" fmla="*/ 220 w 244"/>
              <a:gd name="T5" fmla="*/ 96 h 408"/>
              <a:gd name="T6" fmla="*/ 198 w 244"/>
              <a:gd name="T7" fmla="*/ 104 h 408"/>
              <a:gd name="T8" fmla="*/ 172 w 244"/>
              <a:gd name="T9" fmla="*/ 80 h 408"/>
              <a:gd name="T10" fmla="*/ 84 w 244"/>
              <a:gd name="T11" fmla="*/ 78 h 408"/>
              <a:gd name="T12" fmla="*/ 52 w 244"/>
              <a:gd name="T13" fmla="*/ 92 h 408"/>
              <a:gd name="T14" fmla="*/ 28 w 244"/>
              <a:gd name="T15" fmla="*/ 98 h 408"/>
              <a:gd name="T16" fmla="*/ 20 w 244"/>
              <a:gd name="T17" fmla="*/ 98 h 408"/>
              <a:gd name="T18" fmla="*/ 16 w 244"/>
              <a:gd name="T19" fmla="*/ 162 h 408"/>
              <a:gd name="T20" fmla="*/ 16 w 244"/>
              <a:gd name="T21" fmla="*/ 162 h 408"/>
              <a:gd name="T22" fmla="*/ 2 w 244"/>
              <a:gd name="T23" fmla="*/ 172 h 408"/>
              <a:gd name="T24" fmla="*/ 2 w 244"/>
              <a:gd name="T25" fmla="*/ 186 h 408"/>
              <a:gd name="T26" fmla="*/ 16 w 244"/>
              <a:gd name="T27" fmla="*/ 196 h 408"/>
              <a:gd name="T28" fmla="*/ 16 w 244"/>
              <a:gd name="T29" fmla="*/ 228 h 408"/>
              <a:gd name="T30" fmla="*/ 22 w 244"/>
              <a:gd name="T31" fmla="*/ 236 h 408"/>
              <a:gd name="T32" fmla="*/ 74 w 244"/>
              <a:gd name="T33" fmla="*/ 388 h 408"/>
              <a:gd name="T34" fmla="*/ 86 w 244"/>
              <a:gd name="T35" fmla="*/ 406 h 408"/>
              <a:gd name="T36" fmla="*/ 102 w 244"/>
              <a:gd name="T37" fmla="*/ 406 h 408"/>
              <a:gd name="T38" fmla="*/ 114 w 244"/>
              <a:gd name="T39" fmla="*/ 388 h 408"/>
              <a:gd name="T40" fmla="*/ 118 w 244"/>
              <a:gd name="T41" fmla="*/ 272 h 408"/>
              <a:gd name="T42" fmla="*/ 124 w 244"/>
              <a:gd name="T43" fmla="*/ 272 h 408"/>
              <a:gd name="T44" fmla="*/ 130 w 244"/>
              <a:gd name="T45" fmla="*/ 388 h 408"/>
              <a:gd name="T46" fmla="*/ 136 w 244"/>
              <a:gd name="T47" fmla="*/ 402 h 408"/>
              <a:gd name="T48" fmla="*/ 150 w 244"/>
              <a:gd name="T49" fmla="*/ 408 h 408"/>
              <a:gd name="T50" fmla="*/ 168 w 244"/>
              <a:gd name="T51" fmla="*/ 396 h 408"/>
              <a:gd name="T52" fmla="*/ 222 w 244"/>
              <a:gd name="T53" fmla="*/ 236 h 408"/>
              <a:gd name="T54" fmla="*/ 226 w 244"/>
              <a:gd name="T55" fmla="*/ 228 h 408"/>
              <a:gd name="T56" fmla="*/ 226 w 244"/>
              <a:gd name="T57" fmla="*/ 196 h 408"/>
              <a:gd name="T58" fmla="*/ 238 w 244"/>
              <a:gd name="T59" fmla="*/ 192 h 408"/>
              <a:gd name="T60" fmla="*/ 244 w 244"/>
              <a:gd name="T61" fmla="*/ 180 h 408"/>
              <a:gd name="T62" fmla="*/ 234 w 244"/>
              <a:gd name="T63" fmla="*/ 164 h 408"/>
              <a:gd name="T64" fmla="*/ 34 w 244"/>
              <a:gd name="T65" fmla="*/ 118 h 408"/>
              <a:gd name="T66" fmla="*/ 34 w 244"/>
              <a:gd name="T67" fmla="*/ 222 h 408"/>
              <a:gd name="T68" fmla="*/ 130 w 244"/>
              <a:gd name="T69" fmla="*/ 252 h 408"/>
              <a:gd name="T70" fmla="*/ 210 w 244"/>
              <a:gd name="T71" fmla="*/ 222 h 408"/>
              <a:gd name="T72" fmla="*/ 88 w 244"/>
              <a:gd name="T73" fmla="*/ 28 h 408"/>
              <a:gd name="T74" fmla="*/ 98 w 244"/>
              <a:gd name="T75" fmla="*/ 10 h 408"/>
              <a:gd name="T76" fmla="*/ 114 w 244"/>
              <a:gd name="T77" fmla="*/ 2 h 408"/>
              <a:gd name="T78" fmla="*/ 128 w 244"/>
              <a:gd name="T79" fmla="*/ 2 h 408"/>
              <a:gd name="T80" fmla="*/ 146 w 244"/>
              <a:gd name="T81" fmla="*/ 10 h 408"/>
              <a:gd name="T82" fmla="*/ 156 w 244"/>
              <a:gd name="T83" fmla="*/ 28 h 408"/>
              <a:gd name="T84" fmla="*/ 156 w 244"/>
              <a:gd name="T85" fmla="*/ 42 h 408"/>
              <a:gd name="T86" fmla="*/ 146 w 244"/>
              <a:gd name="T87" fmla="*/ 60 h 408"/>
              <a:gd name="T88" fmla="*/ 128 w 244"/>
              <a:gd name="T89" fmla="*/ 70 h 408"/>
              <a:gd name="T90" fmla="*/ 114 w 244"/>
              <a:gd name="T91" fmla="*/ 70 h 408"/>
              <a:gd name="T92" fmla="*/ 98 w 244"/>
              <a:gd name="T93" fmla="*/ 60 h 408"/>
              <a:gd name="T94" fmla="*/ 88 w 244"/>
              <a:gd name="T95" fmla="*/ 42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4" h="408">
                <a:moveTo>
                  <a:pt x="226" y="162"/>
                </a:moveTo>
                <a:lnTo>
                  <a:pt x="226" y="162"/>
                </a:lnTo>
                <a:lnTo>
                  <a:pt x="226" y="162"/>
                </a:lnTo>
                <a:lnTo>
                  <a:pt x="226" y="106"/>
                </a:lnTo>
                <a:lnTo>
                  <a:pt x="226" y="106"/>
                </a:lnTo>
                <a:lnTo>
                  <a:pt x="226" y="102"/>
                </a:lnTo>
                <a:lnTo>
                  <a:pt x="222" y="98"/>
                </a:lnTo>
                <a:lnTo>
                  <a:pt x="222" y="98"/>
                </a:lnTo>
                <a:lnTo>
                  <a:pt x="220" y="96"/>
                </a:lnTo>
                <a:lnTo>
                  <a:pt x="214" y="98"/>
                </a:lnTo>
                <a:lnTo>
                  <a:pt x="198" y="104"/>
                </a:lnTo>
                <a:lnTo>
                  <a:pt x="198" y="104"/>
                </a:lnTo>
                <a:lnTo>
                  <a:pt x="192" y="94"/>
                </a:lnTo>
                <a:lnTo>
                  <a:pt x="182" y="86"/>
                </a:lnTo>
                <a:lnTo>
                  <a:pt x="172" y="80"/>
                </a:lnTo>
                <a:lnTo>
                  <a:pt x="158" y="78"/>
                </a:lnTo>
                <a:lnTo>
                  <a:pt x="84" y="78"/>
                </a:lnTo>
                <a:lnTo>
                  <a:pt x="84" y="78"/>
                </a:lnTo>
                <a:lnTo>
                  <a:pt x="72" y="80"/>
                </a:lnTo>
                <a:lnTo>
                  <a:pt x="60" y="84"/>
                </a:lnTo>
                <a:lnTo>
                  <a:pt x="52" y="92"/>
                </a:lnTo>
                <a:lnTo>
                  <a:pt x="44" y="104"/>
                </a:lnTo>
                <a:lnTo>
                  <a:pt x="28" y="98"/>
                </a:lnTo>
                <a:lnTo>
                  <a:pt x="28" y="98"/>
                </a:lnTo>
                <a:lnTo>
                  <a:pt x="24" y="96"/>
                </a:lnTo>
                <a:lnTo>
                  <a:pt x="20" y="98"/>
                </a:lnTo>
                <a:lnTo>
                  <a:pt x="20" y="98"/>
                </a:lnTo>
                <a:lnTo>
                  <a:pt x="18" y="102"/>
                </a:lnTo>
                <a:lnTo>
                  <a:pt x="16" y="106"/>
                </a:lnTo>
                <a:lnTo>
                  <a:pt x="16" y="162"/>
                </a:lnTo>
                <a:lnTo>
                  <a:pt x="16" y="162"/>
                </a:lnTo>
                <a:lnTo>
                  <a:pt x="16" y="162"/>
                </a:lnTo>
                <a:lnTo>
                  <a:pt x="16" y="162"/>
                </a:lnTo>
                <a:lnTo>
                  <a:pt x="10" y="164"/>
                </a:lnTo>
                <a:lnTo>
                  <a:pt x="4" y="168"/>
                </a:lnTo>
                <a:lnTo>
                  <a:pt x="2" y="172"/>
                </a:lnTo>
                <a:lnTo>
                  <a:pt x="0" y="180"/>
                </a:lnTo>
                <a:lnTo>
                  <a:pt x="0" y="180"/>
                </a:lnTo>
                <a:lnTo>
                  <a:pt x="2" y="186"/>
                </a:lnTo>
                <a:lnTo>
                  <a:pt x="4" y="192"/>
                </a:lnTo>
                <a:lnTo>
                  <a:pt x="10" y="194"/>
                </a:lnTo>
                <a:lnTo>
                  <a:pt x="16" y="196"/>
                </a:lnTo>
                <a:lnTo>
                  <a:pt x="16" y="196"/>
                </a:lnTo>
                <a:lnTo>
                  <a:pt x="16" y="196"/>
                </a:lnTo>
                <a:lnTo>
                  <a:pt x="16" y="228"/>
                </a:lnTo>
                <a:lnTo>
                  <a:pt x="16" y="228"/>
                </a:lnTo>
                <a:lnTo>
                  <a:pt x="18" y="234"/>
                </a:lnTo>
                <a:lnTo>
                  <a:pt x="22" y="236"/>
                </a:lnTo>
                <a:lnTo>
                  <a:pt x="74" y="256"/>
                </a:lnTo>
                <a:lnTo>
                  <a:pt x="74" y="388"/>
                </a:lnTo>
                <a:lnTo>
                  <a:pt x="74" y="388"/>
                </a:lnTo>
                <a:lnTo>
                  <a:pt x="76" y="396"/>
                </a:lnTo>
                <a:lnTo>
                  <a:pt x="80" y="402"/>
                </a:lnTo>
                <a:lnTo>
                  <a:pt x="86" y="406"/>
                </a:lnTo>
                <a:lnTo>
                  <a:pt x="94" y="408"/>
                </a:lnTo>
                <a:lnTo>
                  <a:pt x="94" y="408"/>
                </a:lnTo>
                <a:lnTo>
                  <a:pt x="102" y="406"/>
                </a:lnTo>
                <a:lnTo>
                  <a:pt x="108" y="402"/>
                </a:lnTo>
                <a:lnTo>
                  <a:pt x="112" y="396"/>
                </a:lnTo>
                <a:lnTo>
                  <a:pt x="114" y="388"/>
                </a:lnTo>
                <a:lnTo>
                  <a:pt x="114" y="270"/>
                </a:lnTo>
                <a:lnTo>
                  <a:pt x="118" y="272"/>
                </a:lnTo>
                <a:lnTo>
                  <a:pt x="118" y="272"/>
                </a:lnTo>
                <a:lnTo>
                  <a:pt x="122" y="274"/>
                </a:lnTo>
                <a:lnTo>
                  <a:pt x="122" y="274"/>
                </a:lnTo>
                <a:lnTo>
                  <a:pt x="124" y="272"/>
                </a:lnTo>
                <a:lnTo>
                  <a:pt x="124" y="272"/>
                </a:lnTo>
                <a:lnTo>
                  <a:pt x="130" y="270"/>
                </a:lnTo>
                <a:lnTo>
                  <a:pt x="130" y="388"/>
                </a:lnTo>
                <a:lnTo>
                  <a:pt x="130" y="388"/>
                </a:lnTo>
                <a:lnTo>
                  <a:pt x="132" y="396"/>
                </a:lnTo>
                <a:lnTo>
                  <a:pt x="136" y="402"/>
                </a:lnTo>
                <a:lnTo>
                  <a:pt x="142" y="406"/>
                </a:lnTo>
                <a:lnTo>
                  <a:pt x="150" y="408"/>
                </a:lnTo>
                <a:lnTo>
                  <a:pt x="150" y="408"/>
                </a:lnTo>
                <a:lnTo>
                  <a:pt x="158" y="406"/>
                </a:lnTo>
                <a:lnTo>
                  <a:pt x="164" y="402"/>
                </a:lnTo>
                <a:lnTo>
                  <a:pt x="168" y="396"/>
                </a:lnTo>
                <a:lnTo>
                  <a:pt x="170" y="388"/>
                </a:lnTo>
                <a:lnTo>
                  <a:pt x="170" y="256"/>
                </a:lnTo>
                <a:lnTo>
                  <a:pt x="222" y="236"/>
                </a:lnTo>
                <a:lnTo>
                  <a:pt x="222" y="236"/>
                </a:lnTo>
                <a:lnTo>
                  <a:pt x="226" y="234"/>
                </a:lnTo>
                <a:lnTo>
                  <a:pt x="226" y="228"/>
                </a:lnTo>
                <a:lnTo>
                  <a:pt x="226" y="196"/>
                </a:lnTo>
                <a:lnTo>
                  <a:pt x="226" y="196"/>
                </a:lnTo>
                <a:lnTo>
                  <a:pt x="226" y="196"/>
                </a:lnTo>
                <a:lnTo>
                  <a:pt x="226" y="196"/>
                </a:lnTo>
                <a:lnTo>
                  <a:pt x="234" y="194"/>
                </a:lnTo>
                <a:lnTo>
                  <a:pt x="238" y="192"/>
                </a:lnTo>
                <a:lnTo>
                  <a:pt x="242" y="186"/>
                </a:lnTo>
                <a:lnTo>
                  <a:pt x="244" y="180"/>
                </a:lnTo>
                <a:lnTo>
                  <a:pt x="244" y="180"/>
                </a:lnTo>
                <a:lnTo>
                  <a:pt x="242" y="172"/>
                </a:lnTo>
                <a:lnTo>
                  <a:pt x="238" y="168"/>
                </a:lnTo>
                <a:lnTo>
                  <a:pt x="234" y="164"/>
                </a:lnTo>
                <a:lnTo>
                  <a:pt x="226" y="162"/>
                </a:lnTo>
                <a:lnTo>
                  <a:pt x="226" y="162"/>
                </a:lnTo>
                <a:close/>
                <a:moveTo>
                  <a:pt x="34" y="118"/>
                </a:moveTo>
                <a:lnTo>
                  <a:pt x="114" y="148"/>
                </a:lnTo>
                <a:lnTo>
                  <a:pt x="114" y="252"/>
                </a:lnTo>
                <a:lnTo>
                  <a:pt x="34" y="222"/>
                </a:lnTo>
                <a:lnTo>
                  <a:pt x="34" y="118"/>
                </a:lnTo>
                <a:close/>
                <a:moveTo>
                  <a:pt x="210" y="222"/>
                </a:moveTo>
                <a:lnTo>
                  <a:pt x="130" y="252"/>
                </a:lnTo>
                <a:lnTo>
                  <a:pt x="130" y="148"/>
                </a:lnTo>
                <a:lnTo>
                  <a:pt x="210" y="118"/>
                </a:lnTo>
                <a:lnTo>
                  <a:pt x="210" y="222"/>
                </a:lnTo>
                <a:close/>
                <a:moveTo>
                  <a:pt x="88" y="36"/>
                </a:moveTo>
                <a:lnTo>
                  <a:pt x="88" y="36"/>
                </a:lnTo>
                <a:lnTo>
                  <a:pt x="88" y="28"/>
                </a:lnTo>
                <a:lnTo>
                  <a:pt x="90" y="22"/>
                </a:lnTo>
                <a:lnTo>
                  <a:pt x="94" y="16"/>
                </a:lnTo>
                <a:lnTo>
                  <a:pt x="98" y="10"/>
                </a:lnTo>
                <a:lnTo>
                  <a:pt x="102" y="6"/>
                </a:lnTo>
                <a:lnTo>
                  <a:pt x="108" y="4"/>
                </a:lnTo>
                <a:lnTo>
                  <a:pt x="114" y="2"/>
                </a:lnTo>
                <a:lnTo>
                  <a:pt x="122" y="0"/>
                </a:lnTo>
                <a:lnTo>
                  <a:pt x="122" y="0"/>
                </a:lnTo>
                <a:lnTo>
                  <a:pt x="128" y="2"/>
                </a:lnTo>
                <a:lnTo>
                  <a:pt x="136" y="4"/>
                </a:lnTo>
                <a:lnTo>
                  <a:pt x="142" y="6"/>
                </a:lnTo>
                <a:lnTo>
                  <a:pt x="146" y="10"/>
                </a:lnTo>
                <a:lnTo>
                  <a:pt x="150" y="16"/>
                </a:lnTo>
                <a:lnTo>
                  <a:pt x="154" y="22"/>
                </a:lnTo>
                <a:lnTo>
                  <a:pt x="156" y="28"/>
                </a:lnTo>
                <a:lnTo>
                  <a:pt x="156" y="36"/>
                </a:lnTo>
                <a:lnTo>
                  <a:pt x="156" y="36"/>
                </a:lnTo>
                <a:lnTo>
                  <a:pt x="156" y="42"/>
                </a:lnTo>
                <a:lnTo>
                  <a:pt x="154" y="48"/>
                </a:lnTo>
                <a:lnTo>
                  <a:pt x="150" y="54"/>
                </a:lnTo>
                <a:lnTo>
                  <a:pt x="146" y="60"/>
                </a:lnTo>
                <a:lnTo>
                  <a:pt x="142" y="64"/>
                </a:lnTo>
                <a:lnTo>
                  <a:pt x="136" y="68"/>
                </a:lnTo>
                <a:lnTo>
                  <a:pt x="128" y="70"/>
                </a:lnTo>
                <a:lnTo>
                  <a:pt x="122" y="70"/>
                </a:lnTo>
                <a:lnTo>
                  <a:pt x="122" y="70"/>
                </a:lnTo>
                <a:lnTo>
                  <a:pt x="114" y="70"/>
                </a:lnTo>
                <a:lnTo>
                  <a:pt x="108" y="68"/>
                </a:lnTo>
                <a:lnTo>
                  <a:pt x="102" y="64"/>
                </a:lnTo>
                <a:lnTo>
                  <a:pt x="98" y="60"/>
                </a:lnTo>
                <a:lnTo>
                  <a:pt x="94" y="54"/>
                </a:lnTo>
                <a:lnTo>
                  <a:pt x="90" y="48"/>
                </a:lnTo>
                <a:lnTo>
                  <a:pt x="88" y="42"/>
                </a:lnTo>
                <a:lnTo>
                  <a:pt x="88" y="36"/>
                </a:lnTo>
                <a:lnTo>
                  <a:pt x="88" y="36"/>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4" name="TextBox 73"/>
          <p:cNvSpPr txBox="1"/>
          <p:nvPr/>
        </p:nvSpPr>
        <p:spPr>
          <a:xfrm>
            <a:off x="6354900" y="6948983"/>
            <a:ext cx="756000" cy="313184"/>
          </a:xfrm>
          <a:prstGeom prst="rect">
            <a:avLst/>
          </a:prstGeom>
          <a:noFill/>
        </p:spPr>
        <p:txBody>
          <a:bodyPr wrap="square" lIns="0" tIns="0" rIns="0" bIns="0" rtlCol="0">
            <a:noAutofit/>
          </a:bodyPr>
          <a:lstStyle/>
          <a:p>
            <a:pPr algn="ctr"/>
            <a:r>
              <a:rPr lang="en-GB" sz="800" dirty="0" smtClean="0">
                <a:solidFill>
                  <a:schemeClr val="accent5"/>
                </a:solidFill>
              </a:rPr>
              <a:t>Publications</a:t>
            </a:r>
          </a:p>
          <a:p>
            <a:pPr algn="ctr"/>
            <a:r>
              <a:rPr lang="en-GB" sz="800" dirty="0" smtClean="0">
                <a:solidFill>
                  <a:schemeClr val="accent5"/>
                </a:solidFill>
              </a:rPr>
              <a:t>Services</a:t>
            </a:r>
          </a:p>
        </p:txBody>
      </p:sp>
      <p:grpSp>
        <p:nvGrpSpPr>
          <p:cNvPr id="57" name="Group 56"/>
          <p:cNvGrpSpPr/>
          <p:nvPr/>
        </p:nvGrpSpPr>
        <p:grpSpPr>
          <a:xfrm>
            <a:off x="5146860" y="3648370"/>
            <a:ext cx="590393" cy="286443"/>
            <a:chOff x="4591616" y="3384615"/>
            <a:chExt cx="519401" cy="252000"/>
          </a:xfrm>
        </p:grpSpPr>
        <p:sp>
          <p:nvSpPr>
            <p:cNvPr id="76" name="Freeform 434"/>
            <p:cNvSpPr>
              <a:spLocks noChangeAspect="1" noEditPoints="1"/>
            </p:cNvSpPr>
            <p:nvPr/>
          </p:nvSpPr>
          <p:spPr bwMode="auto">
            <a:xfrm>
              <a:off x="4591616" y="3384615"/>
              <a:ext cx="252000" cy="252000"/>
            </a:xfrm>
            <a:custGeom>
              <a:avLst/>
              <a:gdLst>
                <a:gd name="T0" fmla="*/ 0 w 256"/>
                <a:gd name="T1" fmla="*/ 0 h 256"/>
                <a:gd name="T2" fmla="*/ 0 w 256"/>
                <a:gd name="T3" fmla="*/ 256 h 256"/>
                <a:gd name="T4" fmla="*/ 256 w 256"/>
                <a:gd name="T5" fmla="*/ 256 h 256"/>
                <a:gd name="T6" fmla="*/ 256 w 256"/>
                <a:gd name="T7" fmla="*/ 0 h 256"/>
                <a:gd name="T8" fmla="*/ 0 w 256"/>
                <a:gd name="T9" fmla="*/ 0 h 256"/>
                <a:gd name="T10" fmla="*/ 154 w 256"/>
                <a:gd name="T11" fmla="*/ 128 h 256"/>
                <a:gd name="T12" fmla="*/ 136 w 256"/>
                <a:gd name="T13" fmla="*/ 128 h 256"/>
                <a:gd name="T14" fmla="*/ 136 w 256"/>
                <a:gd name="T15" fmla="*/ 128 h 256"/>
                <a:gd name="T16" fmla="*/ 136 w 256"/>
                <a:gd name="T17" fmla="*/ 192 h 256"/>
                <a:gd name="T18" fmla="*/ 110 w 256"/>
                <a:gd name="T19" fmla="*/ 192 h 256"/>
                <a:gd name="T20" fmla="*/ 110 w 256"/>
                <a:gd name="T21" fmla="*/ 192 h 256"/>
                <a:gd name="T22" fmla="*/ 110 w 256"/>
                <a:gd name="T23" fmla="*/ 128 h 256"/>
                <a:gd name="T24" fmla="*/ 98 w 256"/>
                <a:gd name="T25" fmla="*/ 128 h 256"/>
                <a:gd name="T26" fmla="*/ 98 w 256"/>
                <a:gd name="T27" fmla="*/ 106 h 256"/>
                <a:gd name="T28" fmla="*/ 110 w 256"/>
                <a:gd name="T29" fmla="*/ 106 h 256"/>
                <a:gd name="T30" fmla="*/ 110 w 256"/>
                <a:gd name="T31" fmla="*/ 90 h 256"/>
                <a:gd name="T32" fmla="*/ 110 w 256"/>
                <a:gd name="T33" fmla="*/ 90 h 256"/>
                <a:gd name="T34" fmla="*/ 112 w 256"/>
                <a:gd name="T35" fmla="*/ 82 h 256"/>
                <a:gd name="T36" fmla="*/ 116 w 256"/>
                <a:gd name="T37" fmla="*/ 74 h 256"/>
                <a:gd name="T38" fmla="*/ 118 w 256"/>
                <a:gd name="T39" fmla="*/ 70 h 256"/>
                <a:gd name="T40" fmla="*/ 124 w 256"/>
                <a:gd name="T41" fmla="*/ 66 h 256"/>
                <a:gd name="T42" fmla="*/ 130 w 256"/>
                <a:gd name="T43" fmla="*/ 64 h 256"/>
                <a:gd name="T44" fmla="*/ 136 w 256"/>
                <a:gd name="T45" fmla="*/ 64 h 256"/>
                <a:gd name="T46" fmla="*/ 156 w 256"/>
                <a:gd name="T47" fmla="*/ 64 h 256"/>
                <a:gd name="T48" fmla="*/ 156 w 256"/>
                <a:gd name="T49" fmla="*/ 86 h 256"/>
                <a:gd name="T50" fmla="*/ 156 w 256"/>
                <a:gd name="T51" fmla="*/ 86 h 256"/>
                <a:gd name="T52" fmla="*/ 142 w 256"/>
                <a:gd name="T53" fmla="*/ 86 h 256"/>
                <a:gd name="T54" fmla="*/ 142 w 256"/>
                <a:gd name="T55" fmla="*/ 86 h 256"/>
                <a:gd name="T56" fmla="*/ 138 w 256"/>
                <a:gd name="T57" fmla="*/ 86 h 256"/>
                <a:gd name="T58" fmla="*/ 138 w 256"/>
                <a:gd name="T59" fmla="*/ 88 h 256"/>
                <a:gd name="T60" fmla="*/ 136 w 256"/>
                <a:gd name="T61" fmla="*/ 92 h 256"/>
                <a:gd name="T62" fmla="*/ 136 w 256"/>
                <a:gd name="T63" fmla="*/ 106 h 256"/>
                <a:gd name="T64" fmla="*/ 156 w 256"/>
                <a:gd name="T65" fmla="*/ 106 h 256"/>
                <a:gd name="T66" fmla="*/ 154 w 256"/>
                <a:gd name="T67" fmla="*/ 12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6" h="256">
                  <a:moveTo>
                    <a:pt x="0" y="0"/>
                  </a:moveTo>
                  <a:lnTo>
                    <a:pt x="0" y="256"/>
                  </a:lnTo>
                  <a:lnTo>
                    <a:pt x="256" y="256"/>
                  </a:lnTo>
                  <a:lnTo>
                    <a:pt x="256" y="0"/>
                  </a:lnTo>
                  <a:lnTo>
                    <a:pt x="0" y="0"/>
                  </a:lnTo>
                  <a:close/>
                  <a:moveTo>
                    <a:pt x="154" y="128"/>
                  </a:moveTo>
                  <a:lnTo>
                    <a:pt x="136" y="128"/>
                  </a:lnTo>
                  <a:lnTo>
                    <a:pt x="136" y="128"/>
                  </a:lnTo>
                  <a:lnTo>
                    <a:pt x="136" y="192"/>
                  </a:lnTo>
                  <a:lnTo>
                    <a:pt x="110" y="192"/>
                  </a:lnTo>
                  <a:lnTo>
                    <a:pt x="110" y="192"/>
                  </a:lnTo>
                  <a:lnTo>
                    <a:pt x="110" y="128"/>
                  </a:lnTo>
                  <a:lnTo>
                    <a:pt x="98" y="128"/>
                  </a:lnTo>
                  <a:lnTo>
                    <a:pt x="98" y="106"/>
                  </a:lnTo>
                  <a:lnTo>
                    <a:pt x="110" y="106"/>
                  </a:lnTo>
                  <a:lnTo>
                    <a:pt x="110" y="90"/>
                  </a:lnTo>
                  <a:lnTo>
                    <a:pt x="110" y="90"/>
                  </a:lnTo>
                  <a:lnTo>
                    <a:pt x="112" y="82"/>
                  </a:lnTo>
                  <a:lnTo>
                    <a:pt x="116" y="74"/>
                  </a:lnTo>
                  <a:lnTo>
                    <a:pt x="118" y="70"/>
                  </a:lnTo>
                  <a:lnTo>
                    <a:pt x="124" y="66"/>
                  </a:lnTo>
                  <a:lnTo>
                    <a:pt x="130" y="64"/>
                  </a:lnTo>
                  <a:lnTo>
                    <a:pt x="136" y="64"/>
                  </a:lnTo>
                  <a:lnTo>
                    <a:pt x="156" y="64"/>
                  </a:lnTo>
                  <a:lnTo>
                    <a:pt x="156" y="86"/>
                  </a:lnTo>
                  <a:lnTo>
                    <a:pt x="156" y="86"/>
                  </a:lnTo>
                  <a:lnTo>
                    <a:pt x="142" y="86"/>
                  </a:lnTo>
                  <a:lnTo>
                    <a:pt x="142" y="86"/>
                  </a:lnTo>
                  <a:lnTo>
                    <a:pt x="138" y="86"/>
                  </a:lnTo>
                  <a:lnTo>
                    <a:pt x="138" y="88"/>
                  </a:lnTo>
                  <a:lnTo>
                    <a:pt x="136" y="92"/>
                  </a:lnTo>
                  <a:lnTo>
                    <a:pt x="136" y="106"/>
                  </a:lnTo>
                  <a:lnTo>
                    <a:pt x="156" y="106"/>
                  </a:lnTo>
                  <a:lnTo>
                    <a:pt x="154" y="12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77" name="Freeform 437"/>
            <p:cNvSpPr>
              <a:spLocks noChangeAspect="1" noEditPoints="1"/>
            </p:cNvSpPr>
            <p:nvPr/>
          </p:nvSpPr>
          <p:spPr bwMode="auto">
            <a:xfrm>
              <a:off x="4859017" y="3384615"/>
              <a:ext cx="252000" cy="252000"/>
            </a:xfrm>
            <a:custGeom>
              <a:avLst/>
              <a:gdLst>
                <a:gd name="T0" fmla="*/ 0 w 256"/>
                <a:gd name="T1" fmla="*/ 256 h 256"/>
                <a:gd name="T2" fmla="*/ 256 w 256"/>
                <a:gd name="T3" fmla="*/ 0 h 256"/>
                <a:gd name="T4" fmla="*/ 94 w 256"/>
                <a:gd name="T5" fmla="*/ 188 h 256"/>
                <a:gd name="T6" fmla="*/ 66 w 256"/>
                <a:gd name="T7" fmla="*/ 106 h 256"/>
                <a:gd name="T8" fmla="*/ 94 w 256"/>
                <a:gd name="T9" fmla="*/ 188 h 256"/>
                <a:gd name="T10" fmla="*/ 80 w 256"/>
                <a:gd name="T11" fmla="*/ 96 h 256"/>
                <a:gd name="T12" fmla="*/ 74 w 256"/>
                <a:gd name="T13" fmla="*/ 94 h 256"/>
                <a:gd name="T14" fmla="*/ 66 w 256"/>
                <a:gd name="T15" fmla="*/ 86 h 256"/>
                <a:gd name="T16" fmla="*/ 64 w 256"/>
                <a:gd name="T17" fmla="*/ 80 h 256"/>
                <a:gd name="T18" fmla="*/ 68 w 256"/>
                <a:gd name="T19" fmla="*/ 70 h 256"/>
                <a:gd name="T20" fmla="*/ 80 w 256"/>
                <a:gd name="T21" fmla="*/ 66 h 256"/>
                <a:gd name="T22" fmla="*/ 86 w 256"/>
                <a:gd name="T23" fmla="*/ 68 h 256"/>
                <a:gd name="T24" fmla="*/ 94 w 256"/>
                <a:gd name="T25" fmla="*/ 76 h 256"/>
                <a:gd name="T26" fmla="*/ 94 w 256"/>
                <a:gd name="T27" fmla="*/ 80 h 256"/>
                <a:gd name="T28" fmla="*/ 90 w 256"/>
                <a:gd name="T29" fmla="*/ 90 h 256"/>
                <a:gd name="T30" fmla="*/ 80 w 256"/>
                <a:gd name="T31" fmla="*/ 96 h 256"/>
                <a:gd name="T32" fmla="*/ 192 w 256"/>
                <a:gd name="T33" fmla="*/ 188 h 256"/>
                <a:gd name="T34" fmla="*/ 164 w 256"/>
                <a:gd name="T35" fmla="*/ 144 h 256"/>
                <a:gd name="T36" fmla="*/ 164 w 256"/>
                <a:gd name="T37" fmla="*/ 138 h 256"/>
                <a:gd name="T38" fmla="*/ 158 w 256"/>
                <a:gd name="T39" fmla="*/ 128 h 256"/>
                <a:gd name="T40" fmla="*/ 150 w 256"/>
                <a:gd name="T41" fmla="*/ 126 h 256"/>
                <a:gd name="T42" fmla="*/ 142 w 256"/>
                <a:gd name="T43" fmla="*/ 130 h 256"/>
                <a:gd name="T44" fmla="*/ 136 w 256"/>
                <a:gd name="T45" fmla="*/ 136 h 256"/>
                <a:gd name="T46" fmla="*/ 136 w 256"/>
                <a:gd name="T47" fmla="*/ 188 h 256"/>
                <a:gd name="T48" fmla="*/ 108 w 256"/>
                <a:gd name="T49" fmla="*/ 188 h 256"/>
                <a:gd name="T50" fmla="*/ 136 w 256"/>
                <a:gd name="T51" fmla="*/ 106 h 256"/>
                <a:gd name="T52" fmla="*/ 136 w 256"/>
                <a:gd name="T53" fmla="*/ 118 h 256"/>
                <a:gd name="T54" fmla="*/ 144 w 256"/>
                <a:gd name="T55" fmla="*/ 110 h 256"/>
                <a:gd name="T56" fmla="*/ 160 w 256"/>
                <a:gd name="T57" fmla="*/ 104 h 256"/>
                <a:gd name="T58" fmla="*/ 168 w 256"/>
                <a:gd name="T59" fmla="*/ 106 h 256"/>
                <a:gd name="T60" fmla="*/ 178 w 256"/>
                <a:gd name="T61" fmla="*/ 110 h 256"/>
                <a:gd name="T62" fmla="*/ 186 w 256"/>
                <a:gd name="T63" fmla="*/ 118 h 256"/>
                <a:gd name="T64" fmla="*/ 192 w 256"/>
                <a:gd name="T65" fmla="*/ 132 h 256"/>
                <a:gd name="T66" fmla="*/ 192 w 256"/>
                <a:gd name="T67" fmla="*/ 18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6" h="256">
                  <a:moveTo>
                    <a:pt x="0" y="0"/>
                  </a:moveTo>
                  <a:lnTo>
                    <a:pt x="0" y="256"/>
                  </a:lnTo>
                  <a:lnTo>
                    <a:pt x="256" y="256"/>
                  </a:lnTo>
                  <a:lnTo>
                    <a:pt x="256" y="0"/>
                  </a:lnTo>
                  <a:lnTo>
                    <a:pt x="0" y="0"/>
                  </a:lnTo>
                  <a:close/>
                  <a:moveTo>
                    <a:pt x="94" y="188"/>
                  </a:moveTo>
                  <a:lnTo>
                    <a:pt x="66" y="188"/>
                  </a:lnTo>
                  <a:lnTo>
                    <a:pt x="66" y="106"/>
                  </a:lnTo>
                  <a:lnTo>
                    <a:pt x="94" y="106"/>
                  </a:lnTo>
                  <a:lnTo>
                    <a:pt x="94" y="188"/>
                  </a:lnTo>
                  <a:close/>
                  <a:moveTo>
                    <a:pt x="80" y="96"/>
                  </a:moveTo>
                  <a:lnTo>
                    <a:pt x="80" y="96"/>
                  </a:lnTo>
                  <a:lnTo>
                    <a:pt x="80" y="96"/>
                  </a:lnTo>
                  <a:lnTo>
                    <a:pt x="74" y="94"/>
                  </a:lnTo>
                  <a:lnTo>
                    <a:pt x="68" y="90"/>
                  </a:lnTo>
                  <a:lnTo>
                    <a:pt x="66" y="86"/>
                  </a:lnTo>
                  <a:lnTo>
                    <a:pt x="64" y="80"/>
                  </a:lnTo>
                  <a:lnTo>
                    <a:pt x="64" y="80"/>
                  </a:lnTo>
                  <a:lnTo>
                    <a:pt x="66" y="76"/>
                  </a:lnTo>
                  <a:lnTo>
                    <a:pt x="68" y="70"/>
                  </a:lnTo>
                  <a:lnTo>
                    <a:pt x="74" y="68"/>
                  </a:lnTo>
                  <a:lnTo>
                    <a:pt x="80" y="66"/>
                  </a:lnTo>
                  <a:lnTo>
                    <a:pt x="80" y="66"/>
                  </a:lnTo>
                  <a:lnTo>
                    <a:pt x="86" y="68"/>
                  </a:lnTo>
                  <a:lnTo>
                    <a:pt x="90" y="70"/>
                  </a:lnTo>
                  <a:lnTo>
                    <a:pt x="94" y="76"/>
                  </a:lnTo>
                  <a:lnTo>
                    <a:pt x="94" y="80"/>
                  </a:lnTo>
                  <a:lnTo>
                    <a:pt x="94" y="80"/>
                  </a:lnTo>
                  <a:lnTo>
                    <a:pt x="94" y="86"/>
                  </a:lnTo>
                  <a:lnTo>
                    <a:pt x="90" y="90"/>
                  </a:lnTo>
                  <a:lnTo>
                    <a:pt x="86" y="94"/>
                  </a:lnTo>
                  <a:lnTo>
                    <a:pt x="80" y="96"/>
                  </a:lnTo>
                  <a:lnTo>
                    <a:pt x="80" y="96"/>
                  </a:lnTo>
                  <a:close/>
                  <a:moveTo>
                    <a:pt x="192" y="188"/>
                  </a:moveTo>
                  <a:lnTo>
                    <a:pt x="164" y="188"/>
                  </a:lnTo>
                  <a:lnTo>
                    <a:pt x="164" y="144"/>
                  </a:lnTo>
                  <a:lnTo>
                    <a:pt x="164" y="144"/>
                  </a:lnTo>
                  <a:lnTo>
                    <a:pt x="164" y="138"/>
                  </a:lnTo>
                  <a:lnTo>
                    <a:pt x="162" y="132"/>
                  </a:lnTo>
                  <a:lnTo>
                    <a:pt x="158" y="128"/>
                  </a:lnTo>
                  <a:lnTo>
                    <a:pt x="150" y="126"/>
                  </a:lnTo>
                  <a:lnTo>
                    <a:pt x="150" y="126"/>
                  </a:lnTo>
                  <a:lnTo>
                    <a:pt x="146" y="126"/>
                  </a:lnTo>
                  <a:lnTo>
                    <a:pt x="142" y="130"/>
                  </a:lnTo>
                  <a:lnTo>
                    <a:pt x="136" y="136"/>
                  </a:lnTo>
                  <a:lnTo>
                    <a:pt x="136" y="136"/>
                  </a:lnTo>
                  <a:lnTo>
                    <a:pt x="136" y="142"/>
                  </a:lnTo>
                  <a:lnTo>
                    <a:pt x="136" y="188"/>
                  </a:lnTo>
                  <a:lnTo>
                    <a:pt x="108" y="188"/>
                  </a:lnTo>
                  <a:lnTo>
                    <a:pt x="108" y="188"/>
                  </a:lnTo>
                  <a:lnTo>
                    <a:pt x="108" y="106"/>
                  </a:lnTo>
                  <a:lnTo>
                    <a:pt x="136" y="106"/>
                  </a:lnTo>
                  <a:lnTo>
                    <a:pt x="136" y="118"/>
                  </a:lnTo>
                  <a:lnTo>
                    <a:pt x="136" y="118"/>
                  </a:lnTo>
                  <a:lnTo>
                    <a:pt x="140" y="114"/>
                  </a:lnTo>
                  <a:lnTo>
                    <a:pt x="144" y="110"/>
                  </a:lnTo>
                  <a:lnTo>
                    <a:pt x="152" y="106"/>
                  </a:lnTo>
                  <a:lnTo>
                    <a:pt x="160" y="104"/>
                  </a:lnTo>
                  <a:lnTo>
                    <a:pt x="160" y="104"/>
                  </a:lnTo>
                  <a:lnTo>
                    <a:pt x="168" y="106"/>
                  </a:lnTo>
                  <a:lnTo>
                    <a:pt x="174" y="106"/>
                  </a:lnTo>
                  <a:lnTo>
                    <a:pt x="178" y="110"/>
                  </a:lnTo>
                  <a:lnTo>
                    <a:pt x="184" y="114"/>
                  </a:lnTo>
                  <a:lnTo>
                    <a:pt x="186" y="118"/>
                  </a:lnTo>
                  <a:lnTo>
                    <a:pt x="190" y="126"/>
                  </a:lnTo>
                  <a:lnTo>
                    <a:pt x="192" y="132"/>
                  </a:lnTo>
                  <a:lnTo>
                    <a:pt x="192" y="142"/>
                  </a:lnTo>
                  <a:lnTo>
                    <a:pt x="192" y="188"/>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grpSp>
      <p:sp>
        <p:nvSpPr>
          <p:cNvPr id="78" name="TextBox 77"/>
          <p:cNvSpPr txBox="1"/>
          <p:nvPr/>
        </p:nvSpPr>
        <p:spPr>
          <a:xfrm>
            <a:off x="6192810" y="4331543"/>
            <a:ext cx="666058" cy="313184"/>
          </a:xfrm>
          <a:prstGeom prst="rect">
            <a:avLst/>
          </a:prstGeom>
          <a:noFill/>
        </p:spPr>
        <p:txBody>
          <a:bodyPr wrap="square" lIns="0" tIns="0" rIns="0" bIns="0" rtlCol="0">
            <a:noAutofit/>
          </a:bodyPr>
          <a:lstStyle/>
          <a:p>
            <a:pPr algn="ctr"/>
            <a:r>
              <a:rPr lang="en-GB" sz="800" dirty="0" smtClean="0">
                <a:solidFill>
                  <a:schemeClr val="tx2"/>
                </a:solidFill>
              </a:rPr>
              <a:t>Internet and Internet Services</a:t>
            </a:r>
          </a:p>
        </p:txBody>
      </p:sp>
      <p:sp>
        <p:nvSpPr>
          <p:cNvPr id="79" name="TextBox 78"/>
          <p:cNvSpPr txBox="1"/>
          <p:nvPr/>
        </p:nvSpPr>
        <p:spPr>
          <a:xfrm>
            <a:off x="5099631" y="2956175"/>
            <a:ext cx="666058" cy="313184"/>
          </a:xfrm>
          <a:prstGeom prst="rect">
            <a:avLst/>
          </a:prstGeom>
          <a:noFill/>
        </p:spPr>
        <p:txBody>
          <a:bodyPr wrap="square" lIns="0" tIns="0" rIns="0" bIns="0" rtlCol="0">
            <a:noAutofit/>
          </a:bodyPr>
          <a:lstStyle/>
          <a:p>
            <a:pPr algn="ctr"/>
            <a:r>
              <a:rPr lang="en-GB" sz="800" dirty="0" smtClean="0">
                <a:solidFill>
                  <a:schemeClr val="tx2"/>
                </a:solidFill>
              </a:rPr>
              <a:t>Social Media Advisory Services</a:t>
            </a:r>
          </a:p>
        </p:txBody>
      </p:sp>
      <p:cxnSp>
        <p:nvCxnSpPr>
          <p:cNvPr id="82" name="Straight Connector 81"/>
          <p:cNvCxnSpPr>
            <a:stCxn id="23" idx="4"/>
            <a:endCxn id="12" idx="0"/>
          </p:cNvCxnSpPr>
          <p:nvPr/>
        </p:nvCxnSpPr>
        <p:spPr>
          <a:xfrm>
            <a:off x="4681793" y="5147517"/>
            <a:ext cx="1" cy="190193"/>
          </a:xfrm>
          <a:prstGeom prst="line">
            <a:avLst/>
          </a:prstGeom>
          <a:ln w="127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4478508" y="4035608"/>
            <a:ext cx="114470" cy="350896"/>
          </a:xfrm>
          <a:prstGeom prst="line">
            <a:avLst/>
          </a:prstGeom>
          <a:ln w="12700">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24" name="Oval 23"/>
          <p:cNvSpPr/>
          <p:nvPr/>
        </p:nvSpPr>
        <p:spPr bwMode="ltGray">
          <a:xfrm>
            <a:off x="3974453" y="3270280"/>
            <a:ext cx="828000" cy="828000"/>
          </a:xfrm>
          <a:prstGeom prst="ellipse">
            <a:avLst/>
          </a:prstGeom>
          <a:solidFill>
            <a:schemeClr val="tx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0" name="TextBox 79"/>
          <p:cNvSpPr txBox="1"/>
          <p:nvPr/>
        </p:nvSpPr>
        <p:spPr>
          <a:xfrm>
            <a:off x="4108420" y="2963040"/>
            <a:ext cx="576064" cy="313184"/>
          </a:xfrm>
          <a:prstGeom prst="rect">
            <a:avLst/>
          </a:prstGeom>
          <a:noFill/>
        </p:spPr>
        <p:txBody>
          <a:bodyPr wrap="square" lIns="0" tIns="0" rIns="0" bIns="0" rtlCol="0">
            <a:noAutofit/>
          </a:bodyPr>
          <a:lstStyle/>
          <a:p>
            <a:pPr algn="ctr"/>
            <a:r>
              <a:rPr lang="en-GB" sz="800" dirty="0" smtClean="0">
                <a:solidFill>
                  <a:schemeClr val="tx2"/>
                </a:solidFill>
              </a:rPr>
              <a:t>Online Advertising</a:t>
            </a:r>
          </a:p>
        </p:txBody>
      </p:sp>
      <p:cxnSp>
        <p:nvCxnSpPr>
          <p:cNvPr id="89" name="Straight Connector 88"/>
          <p:cNvCxnSpPr/>
          <p:nvPr/>
        </p:nvCxnSpPr>
        <p:spPr>
          <a:xfrm flipH="1">
            <a:off x="4802453" y="3990360"/>
            <a:ext cx="425278" cy="504056"/>
          </a:xfrm>
          <a:prstGeom prst="line">
            <a:avLst/>
          </a:prstGeom>
          <a:ln w="12700">
            <a:solidFill>
              <a:schemeClr val="tx2"/>
            </a:solidFill>
            <a:prstDash val="sysDot"/>
          </a:ln>
        </p:spPr>
        <p:style>
          <a:lnRef idx="1">
            <a:schemeClr val="accent1"/>
          </a:lnRef>
          <a:fillRef idx="0">
            <a:schemeClr val="accent1"/>
          </a:fillRef>
          <a:effectRef idx="0">
            <a:schemeClr val="accent1"/>
          </a:effectRef>
          <a:fontRef idx="minor">
            <a:schemeClr val="tx1"/>
          </a:fontRef>
        </p:style>
      </p:cxnSp>
      <p:sp>
        <p:nvSpPr>
          <p:cNvPr id="23" name="Oval 22"/>
          <p:cNvSpPr/>
          <p:nvPr/>
        </p:nvSpPr>
        <p:spPr bwMode="ltGray">
          <a:xfrm>
            <a:off x="4267793" y="4319517"/>
            <a:ext cx="828000" cy="828000"/>
          </a:xfrm>
          <a:prstGeom prst="ellipse">
            <a:avLst/>
          </a:prstGeom>
          <a:solidFill>
            <a:schemeClr val="bg2"/>
          </a:solidFill>
          <a:ln w="127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5" name="Freeform 5014"/>
          <p:cNvSpPr>
            <a:spLocks noEditPoints="1"/>
          </p:cNvSpPr>
          <p:nvPr/>
        </p:nvSpPr>
        <p:spPr bwMode="auto">
          <a:xfrm>
            <a:off x="4390316" y="4492829"/>
            <a:ext cx="576064" cy="444849"/>
          </a:xfrm>
          <a:custGeom>
            <a:avLst/>
            <a:gdLst>
              <a:gd name="T0" fmla="*/ 360 w 360"/>
              <a:gd name="T1" fmla="*/ 256 h 278"/>
              <a:gd name="T2" fmla="*/ 360 w 360"/>
              <a:gd name="T3" fmla="*/ 252 h 278"/>
              <a:gd name="T4" fmla="*/ 358 w 360"/>
              <a:gd name="T5" fmla="*/ 252 h 278"/>
              <a:gd name="T6" fmla="*/ 318 w 360"/>
              <a:gd name="T7" fmla="*/ 200 h 278"/>
              <a:gd name="T8" fmla="*/ 314 w 360"/>
              <a:gd name="T9" fmla="*/ 198 h 278"/>
              <a:gd name="T10" fmla="*/ 50 w 360"/>
              <a:gd name="T11" fmla="*/ 196 h 278"/>
              <a:gd name="T12" fmla="*/ 46 w 360"/>
              <a:gd name="T13" fmla="*/ 198 h 278"/>
              <a:gd name="T14" fmla="*/ 2 w 360"/>
              <a:gd name="T15" fmla="*/ 250 h 278"/>
              <a:gd name="T16" fmla="*/ 2 w 360"/>
              <a:gd name="T17" fmla="*/ 252 h 278"/>
              <a:gd name="T18" fmla="*/ 0 w 360"/>
              <a:gd name="T19" fmla="*/ 252 h 278"/>
              <a:gd name="T20" fmla="*/ 0 w 360"/>
              <a:gd name="T21" fmla="*/ 256 h 278"/>
              <a:gd name="T22" fmla="*/ 0 w 360"/>
              <a:gd name="T23" fmla="*/ 256 h 278"/>
              <a:gd name="T24" fmla="*/ 0 w 360"/>
              <a:gd name="T25" fmla="*/ 268 h 278"/>
              <a:gd name="T26" fmla="*/ 4 w 360"/>
              <a:gd name="T27" fmla="*/ 276 h 278"/>
              <a:gd name="T28" fmla="*/ 10 w 360"/>
              <a:gd name="T29" fmla="*/ 278 h 278"/>
              <a:gd name="T30" fmla="*/ 350 w 360"/>
              <a:gd name="T31" fmla="*/ 278 h 278"/>
              <a:gd name="T32" fmla="*/ 356 w 360"/>
              <a:gd name="T33" fmla="*/ 276 h 278"/>
              <a:gd name="T34" fmla="*/ 360 w 360"/>
              <a:gd name="T35" fmla="*/ 268 h 278"/>
              <a:gd name="T36" fmla="*/ 360 w 360"/>
              <a:gd name="T37" fmla="*/ 256 h 278"/>
              <a:gd name="T38" fmla="*/ 360 w 360"/>
              <a:gd name="T39" fmla="*/ 256 h 278"/>
              <a:gd name="T40" fmla="*/ 146 w 360"/>
              <a:gd name="T41" fmla="*/ 234 h 278"/>
              <a:gd name="T42" fmla="*/ 226 w 360"/>
              <a:gd name="T43" fmla="*/ 254 h 278"/>
              <a:gd name="T44" fmla="*/ 338 w 360"/>
              <a:gd name="T45" fmla="*/ 268 h 278"/>
              <a:gd name="T46" fmla="*/ 334 w 360"/>
              <a:gd name="T47" fmla="*/ 270 h 278"/>
              <a:gd name="T48" fmla="*/ 332 w 360"/>
              <a:gd name="T49" fmla="*/ 270 h 278"/>
              <a:gd name="T50" fmla="*/ 326 w 360"/>
              <a:gd name="T51" fmla="*/ 268 h 278"/>
              <a:gd name="T52" fmla="*/ 324 w 360"/>
              <a:gd name="T53" fmla="*/ 262 h 278"/>
              <a:gd name="T54" fmla="*/ 326 w 360"/>
              <a:gd name="T55" fmla="*/ 256 h 278"/>
              <a:gd name="T56" fmla="*/ 328 w 360"/>
              <a:gd name="T57" fmla="*/ 256 h 278"/>
              <a:gd name="T58" fmla="*/ 334 w 360"/>
              <a:gd name="T59" fmla="*/ 256 h 278"/>
              <a:gd name="T60" fmla="*/ 338 w 360"/>
              <a:gd name="T61" fmla="*/ 256 h 278"/>
              <a:gd name="T62" fmla="*/ 340 w 360"/>
              <a:gd name="T63" fmla="*/ 262 h 278"/>
              <a:gd name="T64" fmla="*/ 340 w 360"/>
              <a:gd name="T65" fmla="*/ 266 h 278"/>
              <a:gd name="T66" fmla="*/ 338 w 360"/>
              <a:gd name="T67" fmla="*/ 268 h 278"/>
              <a:gd name="T68" fmla="*/ 306 w 360"/>
              <a:gd name="T69" fmla="*/ 184 h 278"/>
              <a:gd name="T70" fmla="*/ 310 w 360"/>
              <a:gd name="T71" fmla="*/ 184 h 278"/>
              <a:gd name="T72" fmla="*/ 318 w 360"/>
              <a:gd name="T73" fmla="*/ 178 h 278"/>
              <a:gd name="T74" fmla="*/ 318 w 360"/>
              <a:gd name="T75" fmla="*/ 12 h 278"/>
              <a:gd name="T76" fmla="*/ 318 w 360"/>
              <a:gd name="T77" fmla="*/ 6 h 278"/>
              <a:gd name="T78" fmla="*/ 310 w 360"/>
              <a:gd name="T79" fmla="*/ 0 h 278"/>
              <a:gd name="T80" fmla="*/ 54 w 360"/>
              <a:gd name="T81" fmla="*/ 0 h 278"/>
              <a:gd name="T82" fmla="*/ 50 w 360"/>
              <a:gd name="T83" fmla="*/ 0 h 278"/>
              <a:gd name="T84" fmla="*/ 42 w 360"/>
              <a:gd name="T85" fmla="*/ 6 h 278"/>
              <a:gd name="T86" fmla="*/ 42 w 360"/>
              <a:gd name="T87" fmla="*/ 172 h 278"/>
              <a:gd name="T88" fmla="*/ 42 w 360"/>
              <a:gd name="T89" fmla="*/ 178 h 278"/>
              <a:gd name="T90" fmla="*/ 50 w 360"/>
              <a:gd name="T91" fmla="*/ 184 h 278"/>
              <a:gd name="T92" fmla="*/ 54 w 360"/>
              <a:gd name="T93" fmla="*/ 184 h 278"/>
              <a:gd name="T94" fmla="*/ 294 w 360"/>
              <a:gd name="T95" fmla="*/ 24 h 278"/>
              <a:gd name="T96" fmla="*/ 66 w 360"/>
              <a:gd name="T97"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0" h="278">
                <a:moveTo>
                  <a:pt x="360" y="256"/>
                </a:moveTo>
                <a:lnTo>
                  <a:pt x="360" y="256"/>
                </a:lnTo>
                <a:lnTo>
                  <a:pt x="360" y="252"/>
                </a:lnTo>
                <a:lnTo>
                  <a:pt x="360" y="252"/>
                </a:lnTo>
                <a:lnTo>
                  <a:pt x="358" y="252"/>
                </a:lnTo>
                <a:lnTo>
                  <a:pt x="358" y="252"/>
                </a:lnTo>
                <a:lnTo>
                  <a:pt x="358" y="250"/>
                </a:lnTo>
                <a:lnTo>
                  <a:pt x="318" y="200"/>
                </a:lnTo>
                <a:lnTo>
                  <a:pt x="318" y="200"/>
                </a:lnTo>
                <a:lnTo>
                  <a:pt x="314" y="198"/>
                </a:lnTo>
                <a:lnTo>
                  <a:pt x="310" y="196"/>
                </a:lnTo>
                <a:lnTo>
                  <a:pt x="50" y="196"/>
                </a:lnTo>
                <a:lnTo>
                  <a:pt x="50" y="196"/>
                </a:lnTo>
                <a:lnTo>
                  <a:pt x="46" y="198"/>
                </a:lnTo>
                <a:lnTo>
                  <a:pt x="42" y="200"/>
                </a:lnTo>
                <a:lnTo>
                  <a:pt x="2" y="250"/>
                </a:lnTo>
                <a:lnTo>
                  <a:pt x="2" y="250"/>
                </a:lnTo>
                <a:lnTo>
                  <a:pt x="2" y="252"/>
                </a:lnTo>
                <a:lnTo>
                  <a:pt x="2" y="252"/>
                </a:lnTo>
                <a:lnTo>
                  <a:pt x="0" y="252"/>
                </a:lnTo>
                <a:lnTo>
                  <a:pt x="0" y="252"/>
                </a:lnTo>
                <a:lnTo>
                  <a:pt x="0" y="256"/>
                </a:lnTo>
                <a:lnTo>
                  <a:pt x="0" y="256"/>
                </a:lnTo>
                <a:lnTo>
                  <a:pt x="0" y="256"/>
                </a:lnTo>
                <a:lnTo>
                  <a:pt x="0" y="268"/>
                </a:lnTo>
                <a:lnTo>
                  <a:pt x="0" y="268"/>
                </a:lnTo>
                <a:lnTo>
                  <a:pt x="0" y="272"/>
                </a:lnTo>
                <a:lnTo>
                  <a:pt x="4" y="276"/>
                </a:lnTo>
                <a:lnTo>
                  <a:pt x="6" y="278"/>
                </a:lnTo>
                <a:lnTo>
                  <a:pt x="10" y="278"/>
                </a:lnTo>
                <a:lnTo>
                  <a:pt x="350" y="278"/>
                </a:lnTo>
                <a:lnTo>
                  <a:pt x="350" y="278"/>
                </a:lnTo>
                <a:lnTo>
                  <a:pt x="354" y="278"/>
                </a:lnTo>
                <a:lnTo>
                  <a:pt x="356" y="276"/>
                </a:lnTo>
                <a:lnTo>
                  <a:pt x="360" y="272"/>
                </a:lnTo>
                <a:lnTo>
                  <a:pt x="360" y="268"/>
                </a:lnTo>
                <a:lnTo>
                  <a:pt x="360" y="256"/>
                </a:lnTo>
                <a:lnTo>
                  <a:pt x="360" y="256"/>
                </a:lnTo>
                <a:lnTo>
                  <a:pt x="360" y="256"/>
                </a:lnTo>
                <a:lnTo>
                  <a:pt x="360" y="256"/>
                </a:lnTo>
                <a:close/>
                <a:moveTo>
                  <a:pt x="134" y="254"/>
                </a:moveTo>
                <a:lnTo>
                  <a:pt x="146" y="234"/>
                </a:lnTo>
                <a:lnTo>
                  <a:pt x="214" y="234"/>
                </a:lnTo>
                <a:lnTo>
                  <a:pt x="226" y="254"/>
                </a:lnTo>
                <a:lnTo>
                  <a:pt x="134" y="254"/>
                </a:lnTo>
                <a:close/>
                <a:moveTo>
                  <a:pt x="338" y="268"/>
                </a:moveTo>
                <a:lnTo>
                  <a:pt x="338" y="268"/>
                </a:lnTo>
                <a:lnTo>
                  <a:pt x="334" y="270"/>
                </a:lnTo>
                <a:lnTo>
                  <a:pt x="332" y="270"/>
                </a:lnTo>
                <a:lnTo>
                  <a:pt x="332" y="270"/>
                </a:lnTo>
                <a:lnTo>
                  <a:pt x="326" y="268"/>
                </a:lnTo>
                <a:lnTo>
                  <a:pt x="326" y="268"/>
                </a:lnTo>
                <a:lnTo>
                  <a:pt x="324" y="262"/>
                </a:lnTo>
                <a:lnTo>
                  <a:pt x="324" y="262"/>
                </a:lnTo>
                <a:lnTo>
                  <a:pt x="324" y="260"/>
                </a:lnTo>
                <a:lnTo>
                  <a:pt x="326" y="256"/>
                </a:lnTo>
                <a:lnTo>
                  <a:pt x="326" y="256"/>
                </a:lnTo>
                <a:lnTo>
                  <a:pt x="328" y="256"/>
                </a:lnTo>
                <a:lnTo>
                  <a:pt x="332" y="254"/>
                </a:lnTo>
                <a:lnTo>
                  <a:pt x="334" y="256"/>
                </a:lnTo>
                <a:lnTo>
                  <a:pt x="338" y="256"/>
                </a:lnTo>
                <a:lnTo>
                  <a:pt x="338" y="256"/>
                </a:lnTo>
                <a:lnTo>
                  <a:pt x="340" y="260"/>
                </a:lnTo>
                <a:lnTo>
                  <a:pt x="340" y="262"/>
                </a:lnTo>
                <a:lnTo>
                  <a:pt x="340" y="262"/>
                </a:lnTo>
                <a:lnTo>
                  <a:pt x="340" y="266"/>
                </a:lnTo>
                <a:lnTo>
                  <a:pt x="338" y="268"/>
                </a:lnTo>
                <a:lnTo>
                  <a:pt x="338" y="268"/>
                </a:lnTo>
                <a:close/>
                <a:moveTo>
                  <a:pt x="54" y="184"/>
                </a:moveTo>
                <a:lnTo>
                  <a:pt x="306" y="184"/>
                </a:lnTo>
                <a:lnTo>
                  <a:pt x="306" y="184"/>
                </a:lnTo>
                <a:lnTo>
                  <a:pt x="310" y="184"/>
                </a:lnTo>
                <a:lnTo>
                  <a:pt x="314" y="182"/>
                </a:lnTo>
                <a:lnTo>
                  <a:pt x="318" y="178"/>
                </a:lnTo>
                <a:lnTo>
                  <a:pt x="318" y="172"/>
                </a:lnTo>
                <a:lnTo>
                  <a:pt x="318" y="12"/>
                </a:lnTo>
                <a:lnTo>
                  <a:pt x="318" y="12"/>
                </a:lnTo>
                <a:lnTo>
                  <a:pt x="318" y="6"/>
                </a:lnTo>
                <a:lnTo>
                  <a:pt x="314" y="2"/>
                </a:lnTo>
                <a:lnTo>
                  <a:pt x="310" y="0"/>
                </a:lnTo>
                <a:lnTo>
                  <a:pt x="306" y="0"/>
                </a:lnTo>
                <a:lnTo>
                  <a:pt x="54" y="0"/>
                </a:lnTo>
                <a:lnTo>
                  <a:pt x="54" y="0"/>
                </a:lnTo>
                <a:lnTo>
                  <a:pt x="50" y="0"/>
                </a:lnTo>
                <a:lnTo>
                  <a:pt x="46" y="2"/>
                </a:lnTo>
                <a:lnTo>
                  <a:pt x="42" y="6"/>
                </a:lnTo>
                <a:lnTo>
                  <a:pt x="42" y="12"/>
                </a:lnTo>
                <a:lnTo>
                  <a:pt x="42" y="172"/>
                </a:lnTo>
                <a:lnTo>
                  <a:pt x="42" y="172"/>
                </a:lnTo>
                <a:lnTo>
                  <a:pt x="42" y="178"/>
                </a:lnTo>
                <a:lnTo>
                  <a:pt x="46" y="182"/>
                </a:lnTo>
                <a:lnTo>
                  <a:pt x="50" y="184"/>
                </a:lnTo>
                <a:lnTo>
                  <a:pt x="54" y="184"/>
                </a:lnTo>
                <a:lnTo>
                  <a:pt x="54" y="184"/>
                </a:lnTo>
                <a:close/>
                <a:moveTo>
                  <a:pt x="66" y="24"/>
                </a:moveTo>
                <a:lnTo>
                  <a:pt x="294" y="24"/>
                </a:lnTo>
                <a:lnTo>
                  <a:pt x="294" y="160"/>
                </a:lnTo>
                <a:lnTo>
                  <a:pt x="66" y="160"/>
                </a:lnTo>
                <a:lnTo>
                  <a:pt x="66" y="24"/>
                </a:lnTo>
                <a:close/>
              </a:path>
            </a:pathLst>
          </a:custGeom>
          <a:solidFill>
            <a:schemeClr val="tx2"/>
          </a:solidFill>
          <a:ln>
            <a:noFill/>
          </a:ln>
          <a:extLst/>
        </p:spPr>
        <p:txBody>
          <a:bodyPr vert="horz" wrap="square" lIns="91440" tIns="45720" rIns="91440" bIns="45720" numCol="1" anchor="t" anchorCtr="0" compatLnSpc="1">
            <a:prstTxWarp prst="textNoShape">
              <a:avLst/>
            </a:prstTxWarp>
          </a:bodyPr>
          <a:lstStyle/>
          <a:p>
            <a:endParaRPr lang="en-GB"/>
          </a:p>
        </p:txBody>
      </p:sp>
      <p:cxnSp>
        <p:nvCxnSpPr>
          <p:cNvPr id="93" name="Straight Connector 92"/>
          <p:cNvCxnSpPr>
            <a:stCxn id="26" idx="2"/>
            <a:endCxn id="23" idx="6"/>
          </p:cNvCxnSpPr>
          <p:nvPr/>
        </p:nvCxnSpPr>
        <p:spPr>
          <a:xfrm flipH="1">
            <a:off x="5095793" y="4733517"/>
            <a:ext cx="282907" cy="0"/>
          </a:xfrm>
          <a:prstGeom prst="line">
            <a:avLst/>
          </a:prstGeom>
          <a:ln w="12700">
            <a:solidFill>
              <a:schemeClr val="tx2"/>
            </a:solidFill>
            <a:prstDash val="sysDot"/>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H="1">
            <a:off x="5279516" y="5755022"/>
            <a:ext cx="597723" cy="162818"/>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bwMode="ltGray">
          <a:xfrm>
            <a:off x="3876157" y="5337710"/>
            <a:ext cx="1611273" cy="1611273"/>
          </a:xfrm>
          <a:prstGeom prst="ellipse">
            <a:avLst/>
          </a:prstGeom>
          <a:solidFill>
            <a:schemeClr val="bg2"/>
          </a:solidFill>
          <a:ln w="3175">
            <a:solidFill>
              <a:schemeClr val="accent5"/>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wrap="none" lIns="0" rIns="0" rtlCol="0" anchor="ctr"/>
          <a:lstStyle/>
          <a:p>
            <a:r>
              <a:rPr lang="en-GB" sz="1200" b="1" i="1" dirty="0" smtClean="0">
                <a:solidFill>
                  <a:schemeClr val="accent5"/>
                </a:solidFill>
                <a:latin typeface="Georgia" pitchFamily="18" charset="0"/>
              </a:rPr>
              <a:t>Publications,</a:t>
            </a:r>
          </a:p>
          <a:p>
            <a:r>
              <a:rPr lang="en-GB" sz="1200" b="1" i="1" dirty="0" smtClean="0">
                <a:solidFill>
                  <a:schemeClr val="accent5"/>
                </a:solidFill>
                <a:latin typeface="Georgia" pitchFamily="18" charset="0"/>
              </a:rPr>
              <a:t>Online &amp; Web</a:t>
            </a:r>
          </a:p>
          <a:p>
            <a:r>
              <a:rPr lang="en-GB" sz="1200" b="1" i="1" dirty="0" smtClean="0">
                <a:solidFill>
                  <a:schemeClr val="accent5"/>
                </a:solidFill>
                <a:latin typeface="Georgia" pitchFamily="18" charset="0"/>
              </a:rPr>
              <a:t>Services</a:t>
            </a:r>
          </a:p>
        </p:txBody>
      </p:sp>
      <p:sp>
        <p:nvSpPr>
          <p:cNvPr id="22" name="Oval 21"/>
          <p:cNvSpPr/>
          <p:nvPr/>
        </p:nvSpPr>
        <p:spPr bwMode="ltGray">
          <a:xfrm>
            <a:off x="5702644" y="5223588"/>
            <a:ext cx="828000" cy="828000"/>
          </a:xfrm>
          <a:prstGeom prst="ellipse">
            <a:avLst/>
          </a:prstGeom>
          <a:solidFill>
            <a:schemeClr val="bg2"/>
          </a:solidFill>
          <a:ln w="127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102" name="Straight Connector 101"/>
          <p:cNvCxnSpPr/>
          <p:nvPr/>
        </p:nvCxnSpPr>
        <p:spPr>
          <a:xfrm flipH="1" flipV="1">
            <a:off x="6389236" y="5951325"/>
            <a:ext cx="121258" cy="158403"/>
          </a:xfrm>
          <a:prstGeom prst="line">
            <a:avLst/>
          </a:prstGeom>
          <a:ln w="12700">
            <a:solidFill>
              <a:schemeClr val="accent5"/>
            </a:solidFill>
            <a:prstDash val="sysDot"/>
          </a:ln>
        </p:spPr>
        <p:style>
          <a:lnRef idx="1">
            <a:schemeClr val="accent1"/>
          </a:lnRef>
          <a:fillRef idx="0">
            <a:schemeClr val="accent1"/>
          </a:fillRef>
          <a:effectRef idx="0">
            <a:schemeClr val="accent1"/>
          </a:effectRef>
          <a:fontRef idx="minor">
            <a:schemeClr val="tx1"/>
          </a:fontRef>
        </p:style>
      </p:cxnSp>
      <p:sp>
        <p:nvSpPr>
          <p:cNvPr id="478" name="Freeform 4984"/>
          <p:cNvSpPr>
            <a:spLocks noEditPoints="1"/>
          </p:cNvSpPr>
          <p:nvPr/>
        </p:nvSpPr>
        <p:spPr bwMode="auto">
          <a:xfrm>
            <a:off x="5522264" y="4444683"/>
            <a:ext cx="556864" cy="529021"/>
          </a:xfrm>
          <a:custGeom>
            <a:avLst/>
            <a:gdLst>
              <a:gd name="T0" fmla="*/ 312 w 360"/>
              <a:gd name="T1" fmla="*/ 150 h 342"/>
              <a:gd name="T2" fmla="*/ 302 w 360"/>
              <a:gd name="T3" fmla="*/ 156 h 342"/>
              <a:gd name="T4" fmla="*/ 294 w 360"/>
              <a:gd name="T5" fmla="*/ 148 h 342"/>
              <a:gd name="T6" fmla="*/ 250 w 360"/>
              <a:gd name="T7" fmla="*/ 92 h 342"/>
              <a:gd name="T8" fmla="*/ 180 w 360"/>
              <a:gd name="T9" fmla="*/ 70 h 342"/>
              <a:gd name="T10" fmla="*/ 126 w 360"/>
              <a:gd name="T11" fmla="*/ 82 h 342"/>
              <a:gd name="T12" fmla="*/ 74 w 360"/>
              <a:gd name="T13" fmla="*/ 132 h 342"/>
              <a:gd name="T14" fmla="*/ 58 w 360"/>
              <a:gd name="T15" fmla="*/ 156 h 342"/>
              <a:gd name="T16" fmla="*/ 50 w 360"/>
              <a:gd name="T17" fmla="*/ 152 h 342"/>
              <a:gd name="T18" fmla="*/ 48 w 360"/>
              <a:gd name="T19" fmla="*/ 142 h 342"/>
              <a:gd name="T20" fmla="*/ 100 w 360"/>
              <a:gd name="T21" fmla="*/ 74 h 342"/>
              <a:gd name="T22" fmla="*/ 180 w 360"/>
              <a:gd name="T23" fmla="*/ 50 h 342"/>
              <a:gd name="T24" fmla="*/ 242 w 360"/>
              <a:gd name="T25" fmla="*/ 64 h 342"/>
              <a:gd name="T26" fmla="*/ 304 w 360"/>
              <a:gd name="T27" fmla="*/ 122 h 342"/>
              <a:gd name="T28" fmla="*/ 102 w 360"/>
              <a:gd name="T29" fmla="*/ 172 h 342"/>
              <a:gd name="T30" fmla="*/ 114 w 360"/>
              <a:gd name="T31" fmla="*/ 166 h 342"/>
              <a:gd name="T32" fmla="*/ 132 w 360"/>
              <a:gd name="T33" fmla="*/ 138 h 342"/>
              <a:gd name="T34" fmla="*/ 170 w 360"/>
              <a:gd name="T35" fmla="*/ 120 h 342"/>
              <a:gd name="T36" fmla="*/ 202 w 360"/>
              <a:gd name="T37" fmla="*/ 122 h 342"/>
              <a:gd name="T38" fmla="*/ 236 w 360"/>
              <a:gd name="T39" fmla="*/ 146 h 342"/>
              <a:gd name="T40" fmla="*/ 248 w 360"/>
              <a:gd name="T41" fmla="*/ 170 h 342"/>
              <a:gd name="T42" fmla="*/ 258 w 360"/>
              <a:gd name="T43" fmla="*/ 172 h 342"/>
              <a:gd name="T44" fmla="*/ 264 w 360"/>
              <a:gd name="T45" fmla="*/ 158 h 342"/>
              <a:gd name="T46" fmla="*/ 242 w 360"/>
              <a:gd name="T47" fmla="*/ 124 h 342"/>
              <a:gd name="T48" fmla="*/ 194 w 360"/>
              <a:gd name="T49" fmla="*/ 100 h 342"/>
              <a:gd name="T50" fmla="*/ 152 w 360"/>
              <a:gd name="T51" fmla="*/ 104 h 342"/>
              <a:gd name="T52" fmla="*/ 108 w 360"/>
              <a:gd name="T53" fmla="*/ 134 h 342"/>
              <a:gd name="T54" fmla="*/ 94 w 360"/>
              <a:gd name="T55" fmla="*/ 162 h 342"/>
              <a:gd name="T56" fmla="*/ 102 w 360"/>
              <a:gd name="T57" fmla="*/ 172 h 342"/>
              <a:gd name="T58" fmla="*/ 330 w 360"/>
              <a:gd name="T59" fmla="*/ 74 h 342"/>
              <a:gd name="T60" fmla="*/ 238 w 360"/>
              <a:gd name="T61" fmla="*/ 8 h 342"/>
              <a:gd name="T62" fmla="*/ 150 w 360"/>
              <a:gd name="T63" fmla="*/ 2 h 342"/>
              <a:gd name="T64" fmla="*/ 48 w 360"/>
              <a:gd name="T65" fmla="*/ 52 h 342"/>
              <a:gd name="T66" fmla="*/ 2 w 360"/>
              <a:gd name="T67" fmla="*/ 124 h 342"/>
              <a:gd name="T68" fmla="*/ 8 w 360"/>
              <a:gd name="T69" fmla="*/ 138 h 342"/>
              <a:gd name="T70" fmla="*/ 16 w 360"/>
              <a:gd name="T71" fmla="*/ 136 h 342"/>
              <a:gd name="T72" fmla="*/ 46 w 360"/>
              <a:gd name="T73" fmla="*/ 86 h 342"/>
              <a:gd name="T74" fmla="*/ 128 w 360"/>
              <a:gd name="T75" fmla="*/ 28 h 342"/>
              <a:gd name="T76" fmla="*/ 206 w 360"/>
              <a:gd name="T77" fmla="*/ 22 h 342"/>
              <a:gd name="T78" fmla="*/ 298 w 360"/>
              <a:gd name="T79" fmla="*/ 66 h 342"/>
              <a:gd name="T80" fmla="*/ 340 w 360"/>
              <a:gd name="T81" fmla="*/ 132 h 342"/>
              <a:gd name="T82" fmla="*/ 352 w 360"/>
              <a:gd name="T83" fmla="*/ 138 h 342"/>
              <a:gd name="T84" fmla="*/ 360 w 360"/>
              <a:gd name="T85" fmla="*/ 128 h 342"/>
              <a:gd name="T86" fmla="*/ 272 w 360"/>
              <a:gd name="T87" fmla="*/ 280 h 342"/>
              <a:gd name="T88" fmla="*/ 190 w 360"/>
              <a:gd name="T89" fmla="*/ 214 h 342"/>
              <a:gd name="T90" fmla="*/ 204 w 360"/>
              <a:gd name="T91" fmla="*/ 198 h 342"/>
              <a:gd name="T92" fmla="*/ 198 w 360"/>
              <a:gd name="T93" fmla="*/ 172 h 342"/>
              <a:gd name="T94" fmla="*/ 170 w 360"/>
              <a:gd name="T95" fmla="*/ 166 h 342"/>
              <a:gd name="T96" fmla="*/ 154 w 360"/>
              <a:gd name="T97" fmla="*/ 190 h 342"/>
              <a:gd name="T98" fmla="*/ 170 w 360"/>
              <a:gd name="T99" fmla="*/ 214 h 342"/>
              <a:gd name="T100" fmla="*/ 92 w 360"/>
              <a:gd name="T101" fmla="*/ 276 h 342"/>
              <a:gd name="T102" fmla="*/ 74 w 360"/>
              <a:gd name="T103" fmla="*/ 334 h 342"/>
              <a:gd name="T104" fmla="*/ 84 w 360"/>
              <a:gd name="T105" fmla="*/ 342 h 342"/>
              <a:gd name="T106" fmla="*/ 284 w 360"/>
              <a:gd name="T107" fmla="*/ 338 h 342"/>
              <a:gd name="T108" fmla="*/ 272 w 360"/>
              <a:gd name="T109" fmla="*/ 280 h 3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0" h="342">
                <a:moveTo>
                  <a:pt x="312" y="142"/>
                </a:moveTo>
                <a:lnTo>
                  <a:pt x="312" y="142"/>
                </a:lnTo>
                <a:lnTo>
                  <a:pt x="312" y="146"/>
                </a:lnTo>
                <a:lnTo>
                  <a:pt x="312" y="150"/>
                </a:lnTo>
                <a:lnTo>
                  <a:pt x="310" y="152"/>
                </a:lnTo>
                <a:lnTo>
                  <a:pt x="306" y="154"/>
                </a:lnTo>
                <a:lnTo>
                  <a:pt x="306" y="154"/>
                </a:lnTo>
                <a:lnTo>
                  <a:pt x="302" y="156"/>
                </a:lnTo>
                <a:lnTo>
                  <a:pt x="298" y="154"/>
                </a:lnTo>
                <a:lnTo>
                  <a:pt x="296" y="152"/>
                </a:lnTo>
                <a:lnTo>
                  <a:pt x="294" y="148"/>
                </a:lnTo>
                <a:lnTo>
                  <a:pt x="294" y="148"/>
                </a:lnTo>
                <a:lnTo>
                  <a:pt x="286" y="132"/>
                </a:lnTo>
                <a:lnTo>
                  <a:pt x="276" y="116"/>
                </a:lnTo>
                <a:lnTo>
                  <a:pt x="264" y="102"/>
                </a:lnTo>
                <a:lnTo>
                  <a:pt x="250" y="92"/>
                </a:lnTo>
                <a:lnTo>
                  <a:pt x="234" y="82"/>
                </a:lnTo>
                <a:lnTo>
                  <a:pt x="216" y="74"/>
                </a:lnTo>
                <a:lnTo>
                  <a:pt x="198" y="70"/>
                </a:lnTo>
                <a:lnTo>
                  <a:pt x="180" y="70"/>
                </a:lnTo>
                <a:lnTo>
                  <a:pt x="180" y="70"/>
                </a:lnTo>
                <a:lnTo>
                  <a:pt x="162" y="70"/>
                </a:lnTo>
                <a:lnTo>
                  <a:pt x="144" y="74"/>
                </a:lnTo>
                <a:lnTo>
                  <a:pt x="126" y="82"/>
                </a:lnTo>
                <a:lnTo>
                  <a:pt x="110" y="92"/>
                </a:lnTo>
                <a:lnTo>
                  <a:pt x="96" y="102"/>
                </a:lnTo>
                <a:lnTo>
                  <a:pt x="84" y="116"/>
                </a:lnTo>
                <a:lnTo>
                  <a:pt x="74" y="132"/>
                </a:lnTo>
                <a:lnTo>
                  <a:pt x="66" y="148"/>
                </a:lnTo>
                <a:lnTo>
                  <a:pt x="66" y="148"/>
                </a:lnTo>
                <a:lnTo>
                  <a:pt x="62" y="154"/>
                </a:lnTo>
                <a:lnTo>
                  <a:pt x="58" y="156"/>
                </a:lnTo>
                <a:lnTo>
                  <a:pt x="58" y="156"/>
                </a:lnTo>
                <a:lnTo>
                  <a:pt x="54" y="154"/>
                </a:lnTo>
                <a:lnTo>
                  <a:pt x="54" y="154"/>
                </a:lnTo>
                <a:lnTo>
                  <a:pt x="50" y="152"/>
                </a:lnTo>
                <a:lnTo>
                  <a:pt x="48" y="150"/>
                </a:lnTo>
                <a:lnTo>
                  <a:pt x="48" y="146"/>
                </a:lnTo>
                <a:lnTo>
                  <a:pt x="48" y="142"/>
                </a:lnTo>
                <a:lnTo>
                  <a:pt x="48" y="142"/>
                </a:lnTo>
                <a:lnTo>
                  <a:pt x="56" y="122"/>
                </a:lnTo>
                <a:lnTo>
                  <a:pt x="68" y="104"/>
                </a:lnTo>
                <a:lnTo>
                  <a:pt x="82" y="88"/>
                </a:lnTo>
                <a:lnTo>
                  <a:pt x="100" y="74"/>
                </a:lnTo>
                <a:lnTo>
                  <a:pt x="118" y="64"/>
                </a:lnTo>
                <a:lnTo>
                  <a:pt x="138" y="56"/>
                </a:lnTo>
                <a:lnTo>
                  <a:pt x="158" y="50"/>
                </a:lnTo>
                <a:lnTo>
                  <a:pt x="180" y="50"/>
                </a:lnTo>
                <a:lnTo>
                  <a:pt x="180" y="50"/>
                </a:lnTo>
                <a:lnTo>
                  <a:pt x="202" y="50"/>
                </a:lnTo>
                <a:lnTo>
                  <a:pt x="222" y="56"/>
                </a:lnTo>
                <a:lnTo>
                  <a:pt x="242" y="64"/>
                </a:lnTo>
                <a:lnTo>
                  <a:pt x="260" y="74"/>
                </a:lnTo>
                <a:lnTo>
                  <a:pt x="278" y="88"/>
                </a:lnTo>
                <a:lnTo>
                  <a:pt x="292" y="104"/>
                </a:lnTo>
                <a:lnTo>
                  <a:pt x="304" y="122"/>
                </a:lnTo>
                <a:lnTo>
                  <a:pt x="312" y="142"/>
                </a:lnTo>
                <a:lnTo>
                  <a:pt x="312" y="142"/>
                </a:lnTo>
                <a:close/>
                <a:moveTo>
                  <a:pt x="102" y="172"/>
                </a:moveTo>
                <a:lnTo>
                  <a:pt x="102" y="172"/>
                </a:lnTo>
                <a:lnTo>
                  <a:pt x="104" y="172"/>
                </a:lnTo>
                <a:lnTo>
                  <a:pt x="104" y="172"/>
                </a:lnTo>
                <a:lnTo>
                  <a:pt x="110" y="170"/>
                </a:lnTo>
                <a:lnTo>
                  <a:pt x="114" y="166"/>
                </a:lnTo>
                <a:lnTo>
                  <a:pt x="114" y="166"/>
                </a:lnTo>
                <a:lnTo>
                  <a:pt x="118" y="156"/>
                </a:lnTo>
                <a:lnTo>
                  <a:pt x="124" y="146"/>
                </a:lnTo>
                <a:lnTo>
                  <a:pt x="132" y="138"/>
                </a:lnTo>
                <a:lnTo>
                  <a:pt x="140" y="132"/>
                </a:lnTo>
                <a:lnTo>
                  <a:pt x="148" y="126"/>
                </a:lnTo>
                <a:lnTo>
                  <a:pt x="158" y="122"/>
                </a:lnTo>
                <a:lnTo>
                  <a:pt x="170" y="120"/>
                </a:lnTo>
                <a:lnTo>
                  <a:pt x="180" y="120"/>
                </a:lnTo>
                <a:lnTo>
                  <a:pt x="180" y="120"/>
                </a:lnTo>
                <a:lnTo>
                  <a:pt x="190" y="120"/>
                </a:lnTo>
                <a:lnTo>
                  <a:pt x="202" y="122"/>
                </a:lnTo>
                <a:lnTo>
                  <a:pt x="212" y="126"/>
                </a:lnTo>
                <a:lnTo>
                  <a:pt x="220" y="132"/>
                </a:lnTo>
                <a:lnTo>
                  <a:pt x="228" y="138"/>
                </a:lnTo>
                <a:lnTo>
                  <a:pt x="236" y="146"/>
                </a:lnTo>
                <a:lnTo>
                  <a:pt x="242" y="156"/>
                </a:lnTo>
                <a:lnTo>
                  <a:pt x="246" y="166"/>
                </a:lnTo>
                <a:lnTo>
                  <a:pt x="246" y="166"/>
                </a:lnTo>
                <a:lnTo>
                  <a:pt x="248" y="170"/>
                </a:lnTo>
                <a:lnTo>
                  <a:pt x="252" y="172"/>
                </a:lnTo>
                <a:lnTo>
                  <a:pt x="256" y="172"/>
                </a:lnTo>
                <a:lnTo>
                  <a:pt x="258" y="172"/>
                </a:lnTo>
                <a:lnTo>
                  <a:pt x="258" y="172"/>
                </a:lnTo>
                <a:lnTo>
                  <a:pt x="262" y="170"/>
                </a:lnTo>
                <a:lnTo>
                  <a:pt x="264" y="166"/>
                </a:lnTo>
                <a:lnTo>
                  <a:pt x="266" y="162"/>
                </a:lnTo>
                <a:lnTo>
                  <a:pt x="264" y="158"/>
                </a:lnTo>
                <a:lnTo>
                  <a:pt x="264" y="158"/>
                </a:lnTo>
                <a:lnTo>
                  <a:pt x="260" y="146"/>
                </a:lnTo>
                <a:lnTo>
                  <a:pt x="252" y="134"/>
                </a:lnTo>
                <a:lnTo>
                  <a:pt x="242" y="124"/>
                </a:lnTo>
                <a:lnTo>
                  <a:pt x="232" y="116"/>
                </a:lnTo>
                <a:lnTo>
                  <a:pt x="220" y="108"/>
                </a:lnTo>
                <a:lnTo>
                  <a:pt x="208" y="104"/>
                </a:lnTo>
                <a:lnTo>
                  <a:pt x="194" y="100"/>
                </a:lnTo>
                <a:lnTo>
                  <a:pt x="180" y="100"/>
                </a:lnTo>
                <a:lnTo>
                  <a:pt x="180" y="100"/>
                </a:lnTo>
                <a:lnTo>
                  <a:pt x="166" y="100"/>
                </a:lnTo>
                <a:lnTo>
                  <a:pt x="152" y="104"/>
                </a:lnTo>
                <a:lnTo>
                  <a:pt x="140" y="108"/>
                </a:lnTo>
                <a:lnTo>
                  <a:pt x="128" y="116"/>
                </a:lnTo>
                <a:lnTo>
                  <a:pt x="118" y="124"/>
                </a:lnTo>
                <a:lnTo>
                  <a:pt x="108" y="134"/>
                </a:lnTo>
                <a:lnTo>
                  <a:pt x="100" y="146"/>
                </a:lnTo>
                <a:lnTo>
                  <a:pt x="96" y="158"/>
                </a:lnTo>
                <a:lnTo>
                  <a:pt x="96" y="158"/>
                </a:lnTo>
                <a:lnTo>
                  <a:pt x="94" y="162"/>
                </a:lnTo>
                <a:lnTo>
                  <a:pt x="96" y="166"/>
                </a:lnTo>
                <a:lnTo>
                  <a:pt x="98" y="170"/>
                </a:lnTo>
                <a:lnTo>
                  <a:pt x="102" y="172"/>
                </a:lnTo>
                <a:lnTo>
                  <a:pt x="102" y="172"/>
                </a:lnTo>
                <a:close/>
                <a:moveTo>
                  <a:pt x="358" y="124"/>
                </a:moveTo>
                <a:lnTo>
                  <a:pt x="358" y="124"/>
                </a:lnTo>
                <a:lnTo>
                  <a:pt x="346" y="98"/>
                </a:lnTo>
                <a:lnTo>
                  <a:pt x="330" y="74"/>
                </a:lnTo>
                <a:lnTo>
                  <a:pt x="312" y="52"/>
                </a:lnTo>
                <a:lnTo>
                  <a:pt x="288" y="34"/>
                </a:lnTo>
                <a:lnTo>
                  <a:pt x="264" y="20"/>
                </a:lnTo>
                <a:lnTo>
                  <a:pt x="238" y="8"/>
                </a:lnTo>
                <a:lnTo>
                  <a:pt x="210" y="2"/>
                </a:lnTo>
                <a:lnTo>
                  <a:pt x="180" y="0"/>
                </a:lnTo>
                <a:lnTo>
                  <a:pt x="180" y="0"/>
                </a:lnTo>
                <a:lnTo>
                  <a:pt x="150" y="2"/>
                </a:lnTo>
                <a:lnTo>
                  <a:pt x="122" y="8"/>
                </a:lnTo>
                <a:lnTo>
                  <a:pt x="96" y="20"/>
                </a:lnTo>
                <a:lnTo>
                  <a:pt x="72" y="34"/>
                </a:lnTo>
                <a:lnTo>
                  <a:pt x="48" y="52"/>
                </a:lnTo>
                <a:lnTo>
                  <a:pt x="30" y="74"/>
                </a:lnTo>
                <a:lnTo>
                  <a:pt x="14" y="98"/>
                </a:lnTo>
                <a:lnTo>
                  <a:pt x="2" y="124"/>
                </a:lnTo>
                <a:lnTo>
                  <a:pt x="2" y="124"/>
                </a:lnTo>
                <a:lnTo>
                  <a:pt x="0" y="128"/>
                </a:lnTo>
                <a:lnTo>
                  <a:pt x="2" y="132"/>
                </a:lnTo>
                <a:lnTo>
                  <a:pt x="4" y="136"/>
                </a:lnTo>
                <a:lnTo>
                  <a:pt x="8" y="138"/>
                </a:lnTo>
                <a:lnTo>
                  <a:pt x="8" y="138"/>
                </a:lnTo>
                <a:lnTo>
                  <a:pt x="10" y="138"/>
                </a:lnTo>
                <a:lnTo>
                  <a:pt x="10" y="138"/>
                </a:lnTo>
                <a:lnTo>
                  <a:pt x="16" y="136"/>
                </a:lnTo>
                <a:lnTo>
                  <a:pt x="20" y="132"/>
                </a:lnTo>
                <a:lnTo>
                  <a:pt x="20" y="132"/>
                </a:lnTo>
                <a:lnTo>
                  <a:pt x="32" y="108"/>
                </a:lnTo>
                <a:lnTo>
                  <a:pt x="46" y="86"/>
                </a:lnTo>
                <a:lnTo>
                  <a:pt x="62" y="66"/>
                </a:lnTo>
                <a:lnTo>
                  <a:pt x="82" y="50"/>
                </a:lnTo>
                <a:lnTo>
                  <a:pt x="104" y="38"/>
                </a:lnTo>
                <a:lnTo>
                  <a:pt x="128" y="28"/>
                </a:lnTo>
                <a:lnTo>
                  <a:pt x="154" y="22"/>
                </a:lnTo>
                <a:lnTo>
                  <a:pt x="180" y="20"/>
                </a:lnTo>
                <a:lnTo>
                  <a:pt x="180" y="20"/>
                </a:lnTo>
                <a:lnTo>
                  <a:pt x="206" y="22"/>
                </a:lnTo>
                <a:lnTo>
                  <a:pt x="232" y="28"/>
                </a:lnTo>
                <a:lnTo>
                  <a:pt x="256" y="38"/>
                </a:lnTo>
                <a:lnTo>
                  <a:pt x="278" y="50"/>
                </a:lnTo>
                <a:lnTo>
                  <a:pt x="298" y="66"/>
                </a:lnTo>
                <a:lnTo>
                  <a:pt x="314" y="86"/>
                </a:lnTo>
                <a:lnTo>
                  <a:pt x="328" y="108"/>
                </a:lnTo>
                <a:lnTo>
                  <a:pt x="340" y="132"/>
                </a:lnTo>
                <a:lnTo>
                  <a:pt x="340" y="132"/>
                </a:lnTo>
                <a:lnTo>
                  <a:pt x="342" y="136"/>
                </a:lnTo>
                <a:lnTo>
                  <a:pt x="344" y="138"/>
                </a:lnTo>
                <a:lnTo>
                  <a:pt x="348" y="138"/>
                </a:lnTo>
                <a:lnTo>
                  <a:pt x="352" y="138"/>
                </a:lnTo>
                <a:lnTo>
                  <a:pt x="352" y="138"/>
                </a:lnTo>
                <a:lnTo>
                  <a:pt x="356" y="136"/>
                </a:lnTo>
                <a:lnTo>
                  <a:pt x="358" y="132"/>
                </a:lnTo>
                <a:lnTo>
                  <a:pt x="360" y="128"/>
                </a:lnTo>
                <a:lnTo>
                  <a:pt x="358" y="124"/>
                </a:lnTo>
                <a:lnTo>
                  <a:pt x="358" y="124"/>
                </a:lnTo>
                <a:close/>
                <a:moveTo>
                  <a:pt x="272" y="280"/>
                </a:moveTo>
                <a:lnTo>
                  <a:pt x="272" y="280"/>
                </a:lnTo>
                <a:lnTo>
                  <a:pt x="268" y="276"/>
                </a:lnTo>
                <a:lnTo>
                  <a:pt x="262" y="274"/>
                </a:lnTo>
                <a:lnTo>
                  <a:pt x="190" y="274"/>
                </a:lnTo>
                <a:lnTo>
                  <a:pt x="190" y="214"/>
                </a:lnTo>
                <a:lnTo>
                  <a:pt x="190" y="214"/>
                </a:lnTo>
                <a:lnTo>
                  <a:pt x="196" y="210"/>
                </a:lnTo>
                <a:lnTo>
                  <a:pt x="202" y="204"/>
                </a:lnTo>
                <a:lnTo>
                  <a:pt x="204" y="198"/>
                </a:lnTo>
                <a:lnTo>
                  <a:pt x="206" y="190"/>
                </a:lnTo>
                <a:lnTo>
                  <a:pt x="206" y="190"/>
                </a:lnTo>
                <a:lnTo>
                  <a:pt x="204" y="180"/>
                </a:lnTo>
                <a:lnTo>
                  <a:pt x="198" y="172"/>
                </a:lnTo>
                <a:lnTo>
                  <a:pt x="190" y="166"/>
                </a:lnTo>
                <a:lnTo>
                  <a:pt x="180" y="164"/>
                </a:lnTo>
                <a:lnTo>
                  <a:pt x="180" y="164"/>
                </a:lnTo>
                <a:lnTo>
                  <a:pt x="170" y="166"/>
                </a:lnTo>
                <a:lnTo>
                  <a:pt x="162" y="172"/>
                </a:lnTo>
                <a:lnTo>
                  <a:pt x="156" y="180"/>
                </a:lnTo>
                <a:lnTo>
                  <a:pt x="154" y="190"/>
                </a:lnTo>
                <a:lnTo>
                  <a:pt x="154" y="190"/>
                </a:lnTo>
                <a:lnTo>
                  <a:pt x="156" y="198"/>
                </a:lnTo>
                <a:lnTo>
                  <a:pt x="158" y="204"/>
                </a:lnTo>
                <a:lnTo>
                  <a:pt x="164" y="210"/>
                </a:lnTo>
                <a:lnTo>
                  <a:pt x="170" y="214"/>
                </a:lnTo>
                <a:lnTo>
                  <a:pt x="170" y="274"/>
                </a:lnTo>
                <a:lnTo>
                  <a:pt x="98" y="274"/>
                </a:lnTo>
                <a:lnTo>
                  <a:pt x="98" y="274"/>
                </a:lnTo>
                <a:lnTo>
                  <a:pt x="92" y="276"/>
                </a:lnTo>
                <a:lnTo>
                  <a:pt x="88" y="280"/>
                </a:lnTo>
                <a:lnTo>
                  <a:pt x="74" y="328"/>
                </a:lnTo>
                <a:lnTo>
                  <a:pt x="74" y="328"/>
                </a:lnTo>
                <a:lnTo>
                  <a:pt x="74" y="334"/>
                </a:lnTo>
                <a:lnTo>
                  <a:pt x="76" y="338"/>
                </a:lnTo>
                <a:lnTo>
                  <a:pt x="76" y="338"/>
                </a:lnTo>
                <a:lnTo>
                  <a:pt x="78" y="340"/>
                </a:lnTo>
                <a:lnTo>
                  <a:pt x="84" y="342"/>
                </a:lnTo>
                <a:lnTo>
                  <a:pt x="276" y="342"/>
                </a:lnTo>
                <a:lnTo>
                  <a:pt x="276" y="342"/>
                </a:lnTo>
                <a:lnTo>
                  <a:pt x="282" y="340"/>
                </a:lnTo>
                <a:lnTo>
                  <a:pt x="284" y="338"/>
                </a:lnTo>
                <a:lnTo>
                  <a:pt x="284" y="338"/>
                </a:lnTo>
                <a:lnTo>
                  <a:pt x="286" y="334"/>
                </a:lnTo>
                <a:lnTo>
                  <a:pt x="286" y="328"/>
                </a:lnTo>
                <a:lnTo>
                  <a:pt x="272" y="28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70" name="Freeform 368"/>
          <p:cNvSpPr>
            <a:spLocks noEditPoints="1"/>
          </p:cNvSpPr>
          <p:nvPr/>
        </p:nvSpPr>
        <p:spPr bwMode="auto">
          <a:xfrm>
            <a:off x="5836715" y="5357806"/>
            <a:ext cx="569052" cy="536791"/>
          </a:xfrm>
          <a:custGeom>
            <a:avLst/>
            <a:gdLst>
              <a:gd name="T0" fmla="*/ 2514 w 3422"/>
              <a:gd name="T1" fmla="*/ 434 h 3228"/>
              <a:gd name="T2" fmla="*/ 2366 w 3422"/>
              <a:gd name="T3" fmla="*/ 592 h 3228"/>
              <a:gd name="T4" fmla="*/ 944 w 3422"/>
              <a:gd name="T5" fmla="*/ 1276 h 3228"/>
              <a:gd name="T6" fmla="*/ 3006 w 3422"/>
              <a:gd name="T7" fmla="*/ 3080 h 3228"/>
              <a:gd name="T8" fmla="*/ 632 w 3422"/>
              <a:gd name="T9" fmla="*/ 3228 h 3228"/>
              <a:gd name="T10" fmla="*/ 484 w 3422"/>
              <a:gd name="T11" fmla="*/ 2750 h 3228"/>
              <a:gd name="T12" fmla="*/ 334 w 3422"/>
              <a:gd name="T13" fmla="*/ 2748 h 3228"/>
              <a:gd name="T14" fmla="*/ 226 w 3422"/>
              <a:gd name="T15" fmla="*/ 2720 h 3228"/>
              <a:gd name="T16" fmla="*/ 136 w 3422"/>
              <a:gd name="T17" fmla="*/ 2664 h 3228"/>
              <a:gd name="T18" fmla="*/ 64 w 3422"/>
              <a:gd name="T19" fmla="*/ 2586 h 3228"/>
              <a:gd name="T20" fmla="*/ 16 w 3422"/>
              <a:gd name="T21" fmla="*/ 2488 h 3228"/>
              <a:gd name="T22" fmla="*/ 0 w 3422"/>
              <a:gd name="T23" fmla="*/ 2378 h 3228"/>
              <a:gd name="T24" fmla="*/ 2 w 3422"/>
              <a:gd name="T25" fmla="*/ 1376 h 3228"/>
              <a:gd name="T26" fmla="*/ 30 w 3422"/>
              <a:gd name="T27" fmla="*/ 1270 h 3228"/>
              <a:gd name="T28" fmla="*/ 84 w 3422"/>
              <a:gd name="T29" fmla="*/ 1178 h 3228"/>
              <a:gd name="T30" fmla="*/ 164 w 3422"/>
              <a:gd name="T31" fmla="*/ 1106 h 3228"/>
              <a:gd name="T32" fmla="*/ 260 w 3422"/>
              <a:gd name="T33" fmla="*/ 1060 h 3228"/>
              <a:gd name="T34" fmla="*/ 372 w 3422"/>
              <a:gd name="T35" fmla="*/ 1044 h 3228"/>
              <a:gd name="T36" fmla="*/ 720 w 3422"/>
              <a:gd name="T37" fmla="*/ 0 h 3228"/>
              <a:gd name="T38" fmla="*/ 1452 w 3422"/>
              <a:gd name="T39" fmla="*/ 0 h 3228"/>
              <a:gd name="T40" fmla="*/ 2738 w 3422"/>
              <a:gd name="T41" fmla="*/ 162 h 3228"/>
              <a:gd name="T42" fmla="*/ 3050 w 3422"/>
              <a:gd name="T43" fmla="*/ 1044 h 3228"/>
              <a:gd name="T44" fmla="*/ 3124 w 3422"/>
              <a:gd name="T45" fmla="*/ 1050 h 3228"/>
              <a:gd name="T46" fmla="*/ 3226 w 3422"/>
              <a:gd name="T47" fmla="*/ 1088 h 3228"/>
              <a:gd name="T48" fmla="*/ 3312 w 3422"/>
              <a:gd name="T49" fmla="*/ 1152 h 3228"/>
              <a:gd name="T50" fmla="*/ 3376 w 3422"/>
              <a:gd name="T51" fmla="*/ 1238 h 3228"/>
              <a:gd name="T52" fmla="*/ 3414 w 3422"/>
              <a:gd name="T53" fmla="*/ 1340 h 3228"/>
              <a:gd name="T54" fmla="*/ 3422 w 3422"/>
              <a:gd name="T55" fmla="*/ 2378 h 3228"/>
              <a:gd name="T56" fmla="*/ 3414 w 3422"/>
              <a:gd name="T57" fmla="*/ 2452 h 3228"/>
              <a:gd name="T58" fmla="*/ 3376 w 3422"/>
              <a:gd name="T59" fmla="*/ 2554 h 3228"/>
              <a:gd name="T60" fmla="*/ 3312 w 3422"/>
              <a:gd name="T61" fmla="*/ 2640 h 3228"/>
              <a:gd name="T62" fmla="*/ 3226 w 3422"/>
              <a:gd name="T63" fmla="*/ 2704 h 3228"/>
              <a:gd name="T64" fmla="*/ 3124 w 3422"/>
              <a:gd name="T65" fmla="*/ 2742 h 3228"/>
              <a:gd name="T66" fmla="*/ 3006 w 3422"/>
              <a:gd name="T67" fmla="*/ 2750 h 3228"/>
              <a:gd name="T68" fmla="*/ 780 w 3422"/>
              <a:gd name="T69" fmla="*/ 2932 h 3228"/>
              <a:gd name="T70" fmla="*/ 780 w 3422"/>
              <a:gd name="T71" fmla="*/ 2750 h 3228"/>
              <a:gd name="T72" fmla="*/ 2304 w 3422"/>
              <a:gd name="T73" fmla="*/ 966 h 3228"/>
              <a:gd name="T74" fmla="*/ 1218 w 3422"/>
              <a:gd name="T75" fmla="*/ 966 h 3228"/>
              <a:gd name="T76" fmla="*/ 2248 w 3422"/>
              <a:gd name="T77" fmla="*/ 718 h 3228"/>
              <a:gd name="T78" fmla="*/ 1218 w 3422"/>
              <a:gd name="T79" fmla="*/ 718 h 3228"/>
              <a:gd name="T80" fmla="*/ 1694 w 3422"/>
              <a:gd name="T81" fmla="*/ 496 h 3228"/>
              <a:gd name="T82" fmla="*/ 1218 w 3422"/>
              <a:gd name="T83" fmla="*/ 496 h 3228"/>
              <a:gd name="T84" fmla="*/ 2366 w 3422"/>
              <a:gd name="T85" fmla="*/ 512 h 3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422" h="3228">
                <a:moveTo>
                  <a:pt x="944" y="1276"/>
                </a:moveTo>
                <a:lnTo>
                  <a:pt x="2514" y="1276"/>
                </a:lnTo>
                <a:lnTo>
                  <a:pt x="2514" y="434"/>
                </a:lnTo>
                <a:lnTo>
                  <a:pt x="2408" y="578"/>
                </a:lnTo>
                <a:lnTo>
                  <a:pt x="2392" y="602"/>
                </a:lnTo>
                <a:lnTo>
                  <a:pt x="2366" y="592"/>
                </a:lnTo>
                <a:lnTo>
                  <a:pt x="1416" y="224"/>
                </a:lnTo>
                <a:lnTo>
                  <a:pt x="944" y="224"/>
                </a:lnTo>
                <a:lnTo>
                  <a:pt x="944" y="1276"/>
                </a:lnTo>
                <a:lnTo>
                  <a:pt x="944" y="1276"/>
                </a:lnTo>
                <a:close/>
                <a:moveTo>
                  <a:pt x="3006" y="2750"/>
                </a:moveTo>
                <a:lnTo>
                  <a:pt x="3006" y="3080"/>
                </a:lnTo>
                <a:lnTo>
                  <a:pt x="3006" y="3228"/>
                </a:lnTo>
                <a:lnTo>
                  <a:pt x="2858" y="3228"/>
                </a:lnTo>
                <a:lnTo>
                  <a:pt x="632" y="3228"/>
                </a:lnTo>
                <a:lnTo>
                  <a:pt x="484" y="3228"/>
                </a:lnTo>
                <a:lnTo>
                  <a:pt x="484" y="3080"/>
                </a:lnTo>
                <a:lnTo>
                  <a:pt x="484" y="2750"/>
                </a:lnTo>
                <a:lnTo>
                  <a:pt x="372" y="2750"/>
                </a:lnTo>
                <a:lnTo>
                  <a:pt x="372" y="2750"/>
                </a:lnTo>
                <a:lnTo>
                  <a:pt x="334" y="2748"/>
                </a:lnTo>
                <a:lnTo>
                  <a:pt x="296" y="2742"/>
                </a:lnTo>
                <a:lnTo>
                  <a:pt x="260" y="2732"/>
                </a:lnTo>
                <a:lnTo>
                  <a:pt x="226" y="2720"/>
                </a:lnTo>
                <a:lnTo>
                  <a:pt x="194" y="2704"/>
                </a:lnTo>
                <a:lnTo>
                  <a:pt x="164" y="2686"/>
                </a:lnTo>
                <a:lnTo>
                  <a:pt x="136" y="2664"/>
                </a:lnTo>
                <a:lnTo>
                  <a:pt x="108" y="2640"/>
                </a:lnTo>
                <a:lnTo>
                  <a:pt x="84" y="2614"/>
                </a:lnTo>
                <a:lnTo>
                  <a:pt x="64" y="2586"/>
                </a:lnTo>
                <a:lnTo>
                  <a:pt x="44" y="2554"/>
                </a:lnTo>
                <a:lnTo>
                  <a:pt x="30" y="2522"/>
                </a:lnTo>
                <a:lnTo>
                  <a:pt x="16" y="2488"/>
                </a:lnTo>
                <a:lnTo>
                  <a:pt x="8" y="2452"/>
                </a:lnTo>
                <a:lnTo>
                  <a:pt x="2" y="2416"/>
                </a:lnTo>
                <a:lnTo>
                  <a:pt x="0" y="2378"/>
                </a:lnTo>
                <a:lnTo>
                  <a:pt x="0" y="1414"/>
                </a:lnTo>
                <a:lnTo>
                  <a:pt x="0" y="1414"/>
                </a:lnTo>
                <a:lnTo>
                  <a:pt x="2" y="1376"/>
                </a:lnTo>
                <a:lnTo>
                  <a:pt x="8" y="1340"/>
                </a:lnTo>
                <a:lnTo>
                  <a:pt x="16" y="1304"/>
                </a:lnTo>
                <a:lnTo>
                  <a:pt x="30" y="1270"/>
                </a:lnTo>
                <a:lnTo>
                  <a:pt x="44" y="1238"/>
                </a:lnTo>
                <a:lnTo>
                  <a:pt x="64" y="1208"/>
                </a:lnTo>
                <a:lnTo>
                  <a:pt x="84" y="1178"/>
                </a:lnTo>
                <a:lnTo>
                  <a:pt x="108" y="1152"/>
                </a:lnTo>
                <a:lnTo>
                  <a:pt x="136" y="1128"/>
                </a:lnTo>
                <a:lnTo>
                  <a:pt x="164" y="1106"/>
                </a:lnTo>
                <a:lnTo>
                  <a:pt x="194" y="1088"/>
                </a:lnTo>
                <a:lnTo>
                  <a:pt x="226" y="1072"/>
                </a:lnTo>
                <a:lnTo>
                  <a:pt x="260" y="1060"/>
                </a:lnTo>
                <a:lnTo>
                  <a:pt x="296" y="1050"/>
                </a:lnTo>
                <a:lnTo>
                  <a:pt x="334" y="1046"/>
                </a:lnTo>
                <a:lnTo>
                  <a:pt x="372" y="1044"/>
                </a:lnTo>
                <a:lnTo>
                  <a:pt x="720" y="1044"/>
                </a:lnTo>
                <a:lnTo>
                  <a:pt x="720" y="112"/>
                </a:lnTo>
                <a:lnTo>
                  <a:pt x="720" y="0"/>
                </a:lnTo>
                <a:lnTo>
                  <a:pt x="832" y="0"/>
                </a:lnTo>
                <a:lnTo>
                  <a:pt x="1450" y="0"/>
                </a:lnTo>
                <a:lnTo>
                  <a:pt x="1452" y="0"/>
                </a:lnTo>
                <a:lnTo>
                  <a:pt x="1462" y="2"/>
                </a:lnTo>
                <a:lnTo>
                  <a:pt x="2640" y="150"/>
                </a:lnTo>
                <a:lnTo>
                  <a:pt x="2738" y="162"/>
                </a:lnTo>
                <a:lnTo>
                  <a:pt x="2738" y="260"/>
                </a:lnTo>
                <a:lnTo>
                  <a:pt x="2738" y="1044"/>
                </a:lnTo>
                <a:lnTo>
                  <a:pt x="3050" y="1044"/>
                </a:lnTo>
                <a:lnTo>
                  <a:pt x="3050" y="1044"/>
                </a:lnTo>
                <a:lnTo>
                  <a:pt x="3088" y="1046"/>
                </a:lnTo>
                <a:lnTo>
                  <a:pt x="3124" y="1050"/>
                </a:lnTo>
                <a:lnTo>
                  <a:pt x="3160" y="1060"/>
                </a:lnTo>
                <a:lnTo>
                  <a:pt x="3194" y="1072"/>
                </a:lnTo>
                <a:lnTo>
                  <a:pt x="3226" y="1088"/>
                </a:lnTo>
                <a:lnTo>
                  <a:pt x="3258" y="1106"/>
                </a:lnTo>
                <a:lnTo>
                  <a:pt x="3286" y="1128"/>
                </a:lnTo>
                <a:lnTo>
                  <a:pt x="3312" y="1152"/>
                </a:lnTo>
                <a:lnTo>
                  <a:pt x="3336" y="1178"/>
                </a:lnTo>
                <a:lnTo>
                  <a:pt x="3358" y="1208"/>
                </a:lnTo>
                <a:lnTo>
                  <a:pt x="3376" y="1238"/>
                </a:lnTo>
                <a:lnTo>
                  <a:pt x="3392" y="1270"/>
                </a:lnTo>
                <a:lnTo>
                  <a:pt x="3404" y="1304"/>
                </a:lnTo>
                <a:lnTo>
                  <a:pt x="3414" y="1340"/>
                </a:lnTo>
                <a:lnTo>
                  <a:pt x="3420" y="1376"/>
                </a:lnTo>
                <a:lnTo>
                  <a:pt x="3422" y="1414"/>
                </a:lnTo>
                <a:lnTo>
                  <a:pt x="3422" y="2378"/>
                </a:lnTo>
                <a:lnTo>
                  <a:pt x="3422" y="2378"/>
                </a:lnTo>
                <a:lnTo>
                  <a:pt x="3420" y="2416"/>
                </a:lnTo>
                <a:lnTo>
                  <a:pt x="3414" y="2452"/>
                </a:lnTo>
                <a:lnTo>
                  <a:pt x="3404" y="2488"/>
                </a:lnTo>
                <a:lnTo>
                  <a:pt x="3392" y="2522"/>
                </a:lnTo>
                <a:lnTo>
                  <a:pt x="3376" y="2554"/>
                </a:lnTo>
                <a:lnTo>
                  <a:pt x="3358" y="2586"/>
                </a:lnTo>
                <a:lnTo>
                  <a:pt x="3336" y="2614"/>
                </a:lnTo>
                <a:lnTo>
                  <a:pt x="3312" y="2640"/>
                </a:lnTo>
                <a:lnTo>
                  <a:pt x="3286" y="2664"/>
                </a:lnTo>
                <a:lnTo>
                  <a:pt x="3258" y="2686"/>
                </a:lnTo>
                <a:lnTo>
                  <a:pt x="3226" y="2704"/>
                </a:lnTo>
                <a:lnTo>
                  <a:pt x="3194" y="2720"/>
                </a:lnTo>
                <a:lnTo>
                  <a:pt x="3160" y="2732"/>
                </a:lnTo>
                <a:lnTo>
                  <a:pt x="3124" y="2742"/>
                </a:lnTo>
                <a:lnTo>
                  <a:pt x="3088" y="2748"/>
                </a:lnTo>
                <a:lnTo>
                  <a:pt x="3050" y="2750"/>
                </a:lnTo>
                <a:lnTo>
                  <a:pt x="3006" y="2750"/>
                </a:lnTo>
                <a:lnTo>
                  <a:pt x="3006" y="2750"/>
                </a:lnTo>
                <a:close/>
                <a:moveTo>
                  <a:pt x="780" y="2750"/>
                </a:moveTo>
                <a:lnTo>
                  <a:pt x="780" y="2932"/>
                </a:lnTo>
                <a:lnTo>
                  <a:pt x="2710" y="2932"/>
                </a:lnTo>
                <a:lnTo>
                  <a:pt x="2710" y="2750"/>
                </a:lnTo>
                <a:lnTo>
                  <a:pt x="780" y="2750"/>
                </a:lnTo>
                <a:lnTo>
                  <a:pt x="780" y="2750"/>
                </a:lnTo>
                <a:close/>
                <a:moveTo>
                  <a:pt x="1218" y="966"/>
                </a:moveTo>
                <a:lnTo>
                  <a:pt x="2304" y="966"/>
                </a:lnTo>
                <a:lnTo>
                  <a:pt x="2304" y="1042"/>
                </a:lnTo>
                <a:lnTo>
                  <a:pt x="1218" y="1042"/>
                </a:lnTo>
                <a:lnTo>
                  <a:pt x="1218" y="966"/>
                </a:lnTo>
                <a:lnTo>
                  <a:pt x="1218" y="966"/>
                </a:lnTo>
                <a:close/>
                <a:moveTo>
                  <a:pt x="1218" y="718"/>
                </a:moveTo>
                <a:lnTo>
                  <a:pt x="2248" y="718"/>
                </a:lnTo>
                <a:lnTo>
                  <a:pt x="2248" y="794"/>
                </a:lnTo>
                <a:lnTo>
                  <a:pt x="1218" y="794"/>
                </a:lnTo>
                <a:lnTo>
                  <a:pt x="1218" y="718"/>
                </a:lnTo>
                <a:lnTo>
                  <a:pt x="1218" y="718"/>
                </a:lnTo>
                <a:close/>
                <a:moveTo>
                  <a:pt x="1218" y="496"/>
                </a:moveTo>
                <a:lnTo>
                  <a:pt x="1694" y="496"/>
                </a:lnTo>
                <a:lnTo>
                  <a:pt x="1694" y="572"/>
                </a:lnTo>
                <a:lnTo>
                  <a:pt x="1218" y="572"/>
                </a:lnTo>
                <a:lnTo>
                  <a:pt x="1218" y="496"/>
                </a:lnTo>
                <a:lnTo>
                  <a:pt x="1218" y="496"/>
                </a:lnTo>
                <a:close/>
                <a:moveTo>
                  <a:pt x="2484" y="354"/>
                </a:moveTo>
                <a:lnTo>
                  <a:pt x="2366" y="512"/>
                </a:lnTo>
                <a:lnTo>
                  <a:pt x="1704" y="256"/>
                </a:lnTo>
                <a:lnTo>
                  <a:pt x="2484" y="35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8" name="Group 7"/>
          <p:cNvGrpSpPr/>
          <p:nvPr/>
        </p:nvGrpSpPr>
        <p:grpSpPr>
          <a:xfrm>
            <a:off x="4103850" y="3450208"/>
            <a:ext cx="587384" cy="459839"/>
            <a:chOff x="4152748" y="3389167"/>
            <a:chExt cx="467743" cy="366177"/>
          </a:xfrm>
        </p:grpSpPr>
        <p:sp>
          <p:nvSpPr>
            <p:cNvPr id="477" name="Freeform 363"/>
            <p:cNvSpPr>
              <a:spLocks noEditPoints="1"/>
            </p:cNvSpPr>
            <p:nvPr/>
          </p:nvSpPr>
          <p:spPr bwMode="auto">
            <a:xfrm>
              <a:off x="4203260" y="3474514"/>
              <a:ext cx="332724" cy="261442"/>
            </a:xfrm>
            <a:custGeom>
              <a:avLst/>
              <a:gdLst>
                <a:gd name="T0" fmla="*/ 1544 w 2922"/>
                <a:gd name="T1" fmla="*/ 468 h 2296"/>
                <a:gd name="T2" fmla="*/ 1544 w 2922"/>
                <a:gd name="T3" fmla="*/ 652 h 2296"/>
                <a:gd name="T4" fmla="*/ 2922 w 2922"/>
                <a:gd name="T5" fmla="*/ 412 h 2296"/>
                <a:gd name="T6" fmla="*/ 2922 w 2922"/>
                <a:gd name="T7" fmla="*/ 0 h 2296"/>
                <a:gd name="T8" fmla="*/ 1544 w 2922"/>
                <a:gd name="T9" fmla="*/ 468 h 2296"/>
                <a:gd name="T10" fmla="*/ 1544 w 2922"/>
                <a:gd name="T11" fmla="*/ 468 h 2296"/>
                <a:gd name="T12" fmla="*/ 664 w 2922"/>
                <a:gd name="T13" fmla="*/ 1576 h 2296"/>
                <a:gd name="T14" fmla="*/ 596 w 2922"/>
                <a:gd name="T15" fmla="*/ 1710 h 2296"/>
                <a:gd name="T16" fmla="*/ 892 w 2922"/>
                <a:gd name="T17" fmla="*/ 2296 h 2296"/>
                <a:gd name="T18" fmla="*/ 1008 w 2922"/>
                <a:gd name="T19" fmla="*/ 2296 h 2296"/>
                <a:gd name="T20" fmla="*/ 664 w 2922"/>
                <a:gd name="T21" fmla="*/ 1576 h 2296"/>
                <a:gd name="T22" fmla="*/ 664 w 2922"/>
                <a:gd name="T23" fmla="*/ 1576 h 2296"/>
                <a:gd name="T24" fmla="*/ 0 w 2922"/>
                <a:gd name="T25" fmla="*/ 400 h 2296"/>
                <a:gd name="T26" fmla="*/ 972 w 2922"/>
                <a:gd name="T27" fmla="*/ 400 h 2296"/>
                <a:gd name="T28" fmla="*/ 972 w 2922"/>
                <a:gd name="T29" fmla="*/ 608 h 2296"/>
                <a:gd name="T30" fmla="*/ 0 w 2922"/>
                <a:gd name="T31" fmla="*/ 608 h 2296"/>
                <a:gd name="T32" fmla="*/ 0 w 2922"/>
                <a:gd name="T33" fmla="*/ 400 h 2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22" h="2296">
                  <a:moveTo>
                    <a:pt x="1544" y="468"/>
                  </a:moveTo>
                  <a:lnTo>
                    <a:pt x="1544" y="652"/>
                  </a:lnTo>
                  <a:lnTo>
                    <a:pt x="2922" y="412"/>
                  </a:lnTo>
                  <a:lnTo>
                    <a:pt x="2922" y="0"/>
                  </a:lnTo>
                  <a:lnTo>
                    <a:pt x="1544" y="468"/>
                  </a:lnTo>
                  <a:lnTo>
                    <a:pt x="1544" y="468"/>
                  </a:lnTo>
                  <a:close/>
                  <a:moveTo>
                    <a:pt x="664" y="1576"/>
                  </a:moveTo>
                  <a:lnTo>
                    <a:pt x="596" y="1710"/>
                  </a:lnTo>
                  <a:lnTo>
                    <a:pt x="892" y="2296"/>
                  </a:lnTo>
                  <a:lnTo>
                    <a:pt x="1008" y="2296"/>
                  </a:lnTo>
                  <a:lnTo>
                    <a:pt x="664" y="1576"/>
                  </a:lnTo>
                  <a:lnTo>
                    <a:pt x="664" y="1576"/>
                  </a:lnTo>
                  <a:close/>
                  <a:moveTo>
                    <a:pt x="0" y="400"/>
                  </a:moveTo>
                  <a:lnTo>
                    <a:pt x="972" y="400"/>
                  </a:lnTo>
                  <a:lnTo>
                    <a:pt x="972" y="608"/>
                  </a:lnTo>
                  <a:lnTo>
                    <a:pt x="0" y="608"/>
                  </a:lnTo>
                  <a:lnTo>
                    <a:pt x="0" y="40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101" name="Group 100"/>
            <p:cNvGrpSpPr/>
            <p:nvPr/>
          </p:nvGrpSpPr>
          <p:grpSpPr>
            <a:xfrm>
              <a:off x="4152748" y="3389167"/>
              <a:ext cx="467743" cy="366177"/>
              <a:chOff x="10459268" y="1786752"/>
              <a:chExt cx="6594475" cy="5162550"/>
            </a:xfrm>
          </p:grpSpPr>
          <p:sp>
            <p:nvSpPr>
              <p:cNvPr id="103" name="Rectangle 6"/>
              <p:cNvSpPr>
                <a:spLocks noChangeArrowheads="1"/>
              </p:cNvSpPr>
              <p:nvPr/>
            </p:nvSpPr>
            <p:spPr bwMode="auto">
              <a:xfrm>
                <a:off x="11145068" y="3459977"/>
                <a:ext cx="1558925" cy="336550"/>
              </a:xfrm>
              <a:prstGeom prst="rect">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104" name="Freeform 7"/>
              <p:cNvSpPr>
                <a:spLocks/>
              </p:cNvSpPr>
              <p:nvPr/>
            </p:nvSpPr>
            <p:spPr bwMode="auto">
              <a:xfrm>
                <a:off x="16685443" y="2799577"/>
                <a:ext cx="368300" cy="2336800"/>
              </a:xfrm>
              <a:custGeom>
                <a:avLst/>
                <a:gdLst>
                  <a:gd name="T0" fmla="*/ 0 w 232"/>
                  <a:gd name="T1" fmla="*/ 0 h 1472"/>
                  <a:gd name="T2" fmla="*/ 0 w 232"/>
                  <a:gd name="T3" fmla="*/ 1472 h 1472"/>
                  <a:gd name="T4" fmla="*/ 0 w 232"/>
                  <a:gd name="T5" fmla="*/ 1472 h 1472"/>
                  <a:gd name="T6" fmla="*/ 24 w 232"/>
                  <a:gd name="T7" fmla="*/ 1472 h 1472"/>
                  <a:gd name="T8" fmla="*/ 46 w 232"/>
                  <a:gd name="T9" fmla="*/ 1468 h 1472"/>
                  <a:gd name="T10" fmla="*/ 68 w 232"/>
                  <a:gd name="T11" fmla="*/ 1462 h 1472"/>
                  <a:gd name="T12" fmla="*/ 90 w 232"/>
                  <a:gd name="T13" fmla="*/ 1454 h 1472"/>
                  <a:gd name="T14" fmla="*/ 110 w 232"/>
                  <a:gd name="T15" fmla="*/ 1444 h 1472"/>
                  <a:gd name="T16" fmla="*/ 130 w 232"/>
                  <a:gd name="T17" fmla="*/ 1434 h 1472"/>
                  <a:gd name="T18" fmla="*/ 148 w 232"/>
                  <a:gd name="T19" fmla="*/ 1420 h 1472"/>
                  <a:gd name="T20" fmla="*/ 164 w 232"/>
                  <a:gd name="T21" fmla="*/ 1404 h 1472"/>
                  <a:gd name="T22" fmla="*/ 178 w 232"/>
                  <a:gd name="T23" fmla="*/ 1388 h 1472"/>
                  <a:gd name="T24" fmla="*/ 192 w 232"/>
                  <a:gd name="T25" fmla="*/ 1370 h 1472"/>
                  <a:gd name="T26" fmla="*/ 204 w 232"/>
                  <a:gd name="T27" fmla="*/ 1352 h 1472"/>
                  <a:gd name="T28" fmla="*/ 214 w 232"/>
                  <a:gd name="T29" fmla="*/ 1332 h 1472"/>
                  <a:gd name="T30" fmla="*/ 222 w 232"/>
                  <a:gd name="T31" fmla="*/ 1310 h 1472"/>
                  <a:gd name="T32" fmla="*/ 226 w 232"/>
                  <a:gd name="T33" fmla="*/ 1288 h 1472"/>
                  <a:gd name="T34" fmla="*/ 230 w 232"/>
                  <a:gd name="T35" fmla="*/ 1264 h 1472"/>
                  <a:gd name="T36" fmla="*/ 232 w 232"/>
                  <a:gd name="T37" fmla="*/ 1242 h 1472"/>
                  <a:gd name="T38" fmla="*/ 232 w 232"/>
                  <a:gd name="T39" fmla="*/ 230 h 1472"/>
                  <a:gd name="T40" fmla="*/ 232 w 232"/>
                  <a:gd name="T41" fmla="*/ 230 h 1472"/>
                  <a:gd name="T42" fmla="*/ 230 w 232"/>
                  <a:gd name="T43" fmla="*/ 208 h 1472"/>
                  <a:gd name="T44" fmla="*/ 226 w 232"/>
                  <a:gd name="T45" fmla="*/ 184 h 1472"/>
                  <a:gd name="T46" fmla="*/ 222 w 232"/>
                  <a:gd name="T47" fmla="*/ 162 h 1472"/>
                  <a:gd name="T48" fmla="*/ 214 w 232"/>
                  <a:gd name="T49" fmla="*/ 140 h 1472"/>
                  <a:gd name="T50" fmla="*/ 204 w 232"/>
                  <a:gd name="T51" fmla="*/ 120 h 1472"/>
                  <a:gd name="T52" fmla="*/ 192 w 232"/>
                  <a:gd name="T53" fmla="*/ 102 h 1472"/>
                  <a:gd name="T54" fmla="*/ 178 w 232"/>
                  <a:gd name="T55" fmla="*/ 84 h 1472"/>
                  <a:gd name="T56" fmla="*/ 164 w 232"/>
                  <a:gd name="T57" fmla="*/ 68 h 1472"/>
                  <a:gd name="T58" fmla="*/ 148 w 232"/>
                  <a:gd name="T59" fmla="*/ 52 h 1472"/>
                  <a:gd name="T60" fmla="*/ 130 w 232"/>
                  <a:gd name="T61" fmla="*/ 38 h 1472"/>
                  <a:gd name="T62" fmla="*/ 110 w 232"/>
                  <a:gd name="T63" fmla="*/ 28 h 1472"/>
                  <a:gd name="T64" fmla="*/ 90 w 232"/>
                  <a:gd name="T65" fmla="*/ 18 h 1472"/>
                  <a:gd name="T66" fmla="*/ 68 w 232"/>
                  <a:gd name="T67" fmla="*/ 10 h 1472"/>
                  <a:gd name="T68" fmla="*/ 46 w 232"/>
                  <a:gd name="T69" fmla="*/ 4 h 1472"/>
                  <a:gd name="T70" fmla="*/ 24 w 232"/>
                  <a:gd name="T71" fmla="*/ 0 h 1472"/>
                  <a:gd name="T72" fmla="*/ 0 w 232"/>
                  <a:gd name="T73" fmla="*/ 0 h 1472"/>
                  <a:gd name="T74" fmla="*/ 0 w 232"/>
                  <a:gd name="T75" fmla="*/ 0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2" h="1472">
                    <a:moveTo>
                      <a:pt x="0" y="0"/>
                    </a:moveTo>
                    <a:lnTo>
                      <a:pt x="0" y="1472"/>
                    </a:lnTo>
                    <a:lnTo>
                      <a:pt x="0" y="1472"/>
                    </a:lnTo>
                    <a:lnTo>
                      <a:pt x="24" y="1472"/>
                    </a:lnTo>
                    <a:lnTo>
                      <a:pt x="46" y="1468"/>
                    </a:lnTo>
                    <a:lnTo>
                      <a:pt x="68" y="1462"/>
                    </a:lnTo>
                    <a:lnTo>
                      <a:pt x="90" y="1454"/>
                    </a:lnTo>
                    <a:lnTo>
                      <a:pt x="110" y="1444"/>
                    </a:lnTo>
                    <a:lnTo>
                      <a:pt x="130" y="1434"/>
                    </a:lnTo>
                    <a:lnTo>
                      <a:pt x="148" y="1420"/>
                    </a:lnTo>
                    <a:lnTo>
                      <a:pt x="164" y="1404"/>
                    </a:lnTo>
                    <a:lnTo>
                      <a:pt x="178" y="1388"/>
                    </a:lnTo>
                    <a:lnTo>
                      <a:pt x="192" y="1370"/>
                    </a:lnTo>
                    <a:lnTo>
                      <a:pt x="204" y="1352"/>
                    </a:lnTo>
                    <a:lnTo>
                      <a:pt x="214" y="1332"/>
                    </a:lnTo>
                    <a:lnTo>
                      <a:pt x="222" y="1310"/>
                    </a:lnTo>
                    <a:lnTo>
                      <a:pt x="226" y="1288"/>
                    </a:lnTo>
                    <a:lnTo>
                      <a:pt x="230" y="1264"/>
                    </a:lnTo>
                    <a:lnTo>
                      <a:pt x="232" y="1242"/>
                    </a:lnTo>
                    <a:lnTo>
                      <a:pt x="232" y="230"/>
                    </a:lnTo>
                    <a:lnTo>
                      <a:pt x="232" y="230"/>
                    </a:lnTo>
                    <a:lnTo>
                      <a:pt x="230" y="208"/>
                    </a:lnTo>
                    <a:lnTo>
                      <a:pt x="226" y="184"/>
                    </a:lnTo>
                    <a:lnTo>
                      <a:pt x="222" y="162"/>
                    </a:lnTo>
                    <a:lnTo>
                      <a:pt x="214" y="140"/>
                    </a:lnTo>
                    <a:lnTo>
                      <a:pt x="204" y="120"/>
                    </a:lnTo>
                    <a:lnTo>
                      <a:pt x="192" y="102"/>
                    </a:lnTo>
                    <a:lnTo>
                      <a:pt x="178" y="84"/>
                    </a:lnTo>
                    <a:lnTo>
                      <a:pt x="164" y="68"/>
                    </a:lnTo>
                    <a:lnTo>
                      <a:pt x="148" y="52"/>
                    </a:lnTo>
                    <a:lnTo>
                      <a:pt x="130" y="38"/>
                    </a:lnTo>
                    <a:lnTo>
                      <a:pt x="110" y="28"/>
                    </a:lnTo>
                    <a:lnTo>
                      <a:pt x="90" y="18"/>
                    </a:lnTo>
                    <a:lnTo>
                      <a:pt x="68" y="10"/>
                    </a:lnTo>
                    <a:lnTo>
                      <a:pt x="46" y="4"/>
                    </a:lnTo>
                    <a:lnTo>
                      <a:pt x="24" y="0"/>
                    </a:lnTo>
                    <a:lnTo>
                      <a:pt x="0" y="0"/>
                    </a:lnTo>
                    <a:lnTo>
                      <a:pt x="0"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110" name="Freeform 8"/>
              <p:cNvSpPr>
                <a:spLocks noEditPoints="1"/>
              </p:cNvSpPr>
              <p:nvPr/>
            </p:nvSpPr>
            <p:spPr bwMode="auto">
              <a:xfrm>
                <a:off x="10459268" y="1786752"/>
                <a:ext cx="6013450" cy="5162550"/>
              </a:xfrm>
              <a:custGeom>
                <a:avLst/>
                <a:gdLst>
                  <a:gd name="T0" fmla="*/ 3758 w 3788"/>
                  <a:gd name="T1" fmla="*/ 52 h 3252"/>
                  <a:gd name="T2" fmla="*/ 3704 w 3788"/>
                  <a:gd name="T3" fmla="*/ 12 h 3252"/>
                  <a:gd name="T4" fmla="*/ 3638 w 3788"/>
                  <a:gd name="T5" fmla="*/ 0 h 3252"/>
                  <a:gd name="T6" fmla="*/ 1722 w 3788"/>
                  <a:gd name="T7" fmla="*/ 748 h 3252"/>
                  <a:gd name="T8" fmla="*/ 1560 w 3788"/>
                  <a:gd name="T9" fmla="*/ 662 h 3252"/>
                  <a:gd name="T10" fmla="*/ 426 w 3788"/>
                  <a:gd name="T11" fmla="*/ 646 h 3252"/>
                  <a:gd name="T12" fmla="*/ 224 w 3788"/>
                  <a:gd name="T13" fmla="*/ 698 h 3252"/>
                  <a:gd name="T14" fmla="*/ 126 w 3788"/>
                  <a:gd name="T15" fmla="*/ 772 h 3252"/>
                  <a:gd name="T16" fmla="*/ 34 w 3788"/>
                  <a:gd name="T17" fmla="*/ 908 h 3252"/>
                  <a:gd name="T18" fmla="*/ 0 w 3788"/>
                  <a:gd name="T19" fmla="*/ 1670 h 3252"/>
                  <a:gd name="T20" fmla="*/ 34 w 3788"/>
                  <a:gd name="T21" fmla="*/ 1836 h 3252"/>
                  <a:gd name="T22" fmla="*/ 126 w 3788"/>
                  <a:gd name="T23" fmla="*/ 1972 h 3252"/>
                  <a:gd name="T24" fmla="*/ 292 w 3788"/>
                  <a:gd name="T25" fmla="*/ 2074 h 3252"/>
                  <a:gd name="T26" fmla="*/ 922 w 3788"/>
                  <a:gd name="T27" fmla="*/ 3160 h 3252"/>
                  <a:gd name="T28" fmla="*/ 990 w 3788"/>
                  <a:gd name="T29" fmla="*/ 3238 h 3252"/>
                  <a:gd name="T30" fmla="*/ 1676 w 3788"/>
                  <a:gd name="T31" fmla="*/ 3252 h 3252"/>
                  <a:gd name="T32" fmla="*/ 1736 w 3788"/>
                  <a:gd name="T33" fmla="*/ 3238 h 3252"/>
                  <a:gd name="T34" fmla="*/ 1780 w 3788"/>
                  <a:gd name="T35" fmla="*/ 3204 h 3252"/>
                  <a:gd name="T36" fmla="*/ 1812 w 3788"/>
                  <a:gd name="T37" fmla="*/ 3146 h 3252"/>
                  <a:gd name="T38" fmla="*/ 1812 w 3788"/>
                  <a:gd name="T39" fmla="*/ 3078 h 3252"/>
                  <a:gd name="T40" fmla="*/ 1446 w 3788"/>
                  <a:gd name="T41" fmla="*/ 2096 h 3252"/>
                  <a:gd name="T42" fmla="*/ 1606 w 3788"/>
                  <a:gd name="T43" fmla="*/ 2064 h 3252"/>
                  <a:gd name="T44" fmla="*/ 3588 w 3788"/>
                  <a:gd name="T45" fmla="*/ 2766 h 3252"/>
                  <a:gd name="T46" fmla="*/ 3648 w 3788"/>
                  <a:gd name="T47" fmla="*/ 2778 h 3252"/>
                  <a:gd name="T48" fmla="*/ 3714 w 3788"/>
                  <a:gd name="T49" fmla="*/ 2762 h 3252"/>
                  <a:gd name="T50" fmla="*/ 3764 w 3788"/>
                  <a:gd name="T51" fmla="*/ 2716 h 3252"/>
                  <a:gd name="T52" fmla="*/ 3788 w 3788"/>
                  <a:gd name="T53" fmla="*/ 2652 h 3252"/>
                  <a:gd name="T54" fmla="*/ 3788 w 3788"/>
                  <a:gd name="T55" fmla="*/ 128 h 3252"/>
                  <a:gd name="T56" fmla="*/ 1452 w 3788"/>
                  <a:gd name="T57" fmla="*/ 2970 h 3252"/>
                  <a:gd name="T58" fmla="*/ 1592 w 3788"/>
                  <a:gd name="T59" fmla="*/ 1070 h 3252"/>
                  <a:gd name="T60" fmla="*/ 1592 w 3788"/>
                  <a:gd name="T61" fmla="*/ 1670 h 3252"/>
                  <a:gd name="T62" fmla="*/ 1592 w 3788"/>
                  <a:gd name="T63" fmla="*/ 1672 h 3252"/>
                  <a:gd name="T64" fmla="*/ 1592 w 3788"/>
                  <a:gd name="T65" fmla="*/ 1676 h 3252"/>
                  <a:gd name="T66" fmla="*/ 1586 w 3788"/>
                  <a:gd name="T67" fmla="*/ 1704 h 3252"/>
                  <a:gd name="T68" fmla="*/ 1548 w 3788"/>
                  <a:gd name="T69" fmla="*/ 1772 h 3252"/>
                  <a:gd name="T70" fmla="*/ 1486 w 3788"/>
                  <a:gd name="T71" fmla="*/ 1808 h 3252"/>
                  <a:gd name="T72" fmla="*/ 500 w 3788"/>
                  <a:gd name="T73" fmla="*/ 1814 h 3252"/>
                  <a:gd name="T74" fmla="*/ 384 w 3788"/>
                  <a:gd name="T75" fmla="*/ 1808 h 3252"/>
                  <a:gd name="T76" fmla="*/ 324 w 3788"/>
                  <a:gd name="T77" fmla="*/ 1772 h 3252"/>
                  <a:gd name="T78" fmla="*/ 294 w 3788"/>
                  <a:gd name="T79" fmla="*/ 1726 h 3252"/>
                  <a:gd name="T80" fmla="*/ 282 w 3788"/>
                  <a:gd name="T81" fmla="*/ 1072 h 3252"/>
                  <a:gd name="T82" fmla="*/ 294 w 3788"/>
                  <a:gd name="T83" fmla="*/ 1016 h 3252"/>
                  <a:gd name="T84" fmla="*/ 324 w 3788"/>
                  <a:gd name="T85" fmla="*/ 970 h 3252"/>
                  <a:gd name="T86" fmla="*/ 370 w 3788"/>
                  <a:gd name="T87" fmla="*/ 940 h 3252"/>
                  <a:gd name="T88" fmla="*/ 1446 w 3788"/>
                  <a:gd name="T89" fmla="*/ 928 h 3252"/>
                  <a:gd name="T90" fmla="*/ 1502 w 3788"/>
                  <a:gd name="T91" fmla="*/ 940 h 3252"/>
                  <a:gd name="T92" fmla="*/ 1548 w 3788"/>
                  <a:gd name="T93" fmla="*/ 970 h 3252"/>
                  <a:gd name="T94" fmla="*/ 1584 w 3788"/>
                  <a:gd name="T95" fmla="*/ 1028 h 3252"/>
                  <a:gd name="T96" fmla="*/ 1592 w 3788"/>
                  <a:gd name="T97" fmla="*/ 1070 h 3252"/>
                  <a:gd name="T98" fmla="*/ 1868 w 3788"/>
                  <a:gd name="T99" fmla="*/ 1738 h 3252"/>
                  <a:gd name="T100" fmla="*/ 1872 w 3788"/>
                  <a:gd name="T101" fmla="*/ 1688 h 3252"/>
                  <a:gd name="T102" fmla="*/ 1872 w 3788"/>
                  <a:gd name="T103" fmla="*/ 1682 h 3252"/>
                  <a:gd name="T104" fmla="*/ 1872 w 3788"/>
                  <a:gd name="T105" fmla="*/ 1676 h 3252"/>
                  <a:gd name="T106" fmla="*/ 1874 w 3788"/>
                  <a:gd name="T107" fmla="*/ 1072 h 3252"/>
                  <a:gd name="T108" fmla="*/ 1872 w 3788"/>
                  <a:gd name="T109" fmla="*/ 1066 h 3252"/>
                  <a:gd name="T110" fmla="*/ 1872 w 3788"/>
                  <a:gd name="T111" fmla="*/ 1062 h 3252"/>
                  <a:gd name="T112" fmla="*/ 1870 w 3788"/>
                  <a:gd name="T113" fmla="*/ 1024 h 3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88" h="3252">
                    <a:moveTo>
                      <a:pt x="3778" y="90"/>
                    </a:moveTo>
                    <a:lnTo>
                      <a:pt x="3778" y="90"/>
                    </a:lnTo>
                    <a:lnTo>
                      <a:pt x="3772" y="76"/>
                    </a:lnTo>
                    <a:lnTo>
                      <a:pt x="3766" y="64"/>
                    </a:lnTo>
                    <a:lnTo>
                      <a:pt x="3758" y="52"/>
                    </a:lnTo>
                    <a:lnTo>
                      <a:pt x="3748" y="42"/>
                    </a:lnTo>
                    <a:lnTo>
                      <a:pt x="3738" y="32"/>
                    </a:lnTo>
                    <a:lnTo>
                      <a:pt x="3728" y="24"/>
                    </a:lnTo>
                    <a:lnTo>
                      <a:pt x="3716" y="18"/>
                    </a:lnTo>
                    <a:lnTo>
                      <a:pt x="3704" y="12"/>
                    </a:lnTo>
                    <a:lnTo>
                      <a:pt x="3692" y="6"/>
                    </a:lnTo>
                    <a:lnTo>
                      <a:pt x="3678" y="4"/>
                    </a:lnTo>
                    <a:lnTo>
                      <a:pt x="3664" y="0"/>
                    </a:lnTo>
                    <a:lnTo>
                      <a:pt x="3652" y="0"/>
                    </a:lnTo>
                    <a:lnTo>
                      <a:pt x="3638" y="0"/>
                    </a:lnTo>
                    <a:lnTo>
                      <a:pt x="3624" y="2"/>
                    </a:lnTo>
                    <a:lnTo>
                      <a:pt x="3610" y="4"/>
                    </a:lnTo>
                    <a:lnTo>
                      <a:pt x="3596" y="10"/>
                    </a:lnTo>
                    <a:lnTo>
                      <a:pt x="1722" y="748"/>
                    </a:lnTo>
                    <a:lnTo>
                      <a:pt x="1722" y="748"/>
                    </a:lnTo>
                    <a:lnTo>
                      <a:pt x="1692" y="726"/>
                    </a:lnTo>
                    <a:lnTo>
                      <a:pt x="1662" y="706"/>
                    </a:lnTo>
                    <a:lnTo>
                      <a:pt x="1630" y="688"/>
                    </a:lnTo>
                    <a:lnTo>
                      <a:pt x="1596" y="674"/>
                    </a:lnTo>
                    <a:lnTo>
                      <a:pt x="1560" y="662"/>
                    </a:lnTo>
                    <a:lnTo>
                      <a:pt x="1524" y="652"/>
                    </a:lnTo>
                    <a:lnTo>
                      <a:pt x="1486" y="648"/>
                    </a:lnTo>
                    <a:lnTo>
                      <a:pt x="1446" y="646"/>
                    </a:lnTo>
                    <a:lnTo>
                      <a:pt x="426" y="646"/>
                    </a:lnTo>
                    <a:lnTo>
                      <a:pt x="426" y="646"/>
                    </a:lnTo>
                    <a:lnTo>
                      <a:pt x="384" y="648"/>
                    </a:lnTo>
                    <a:lnTo>
                      <a:pt x="342" y="654"/>
                    </a:lnTo>
                    <a:lnTo>
                      <a:pt x="300" y="666"/>
                    </a:lnTo>
                    <a:lnTo>
                      <a:pt x="260" y="680"/>
                    </a:lnTo>
                    <a:lnTo>
                      <a:pt x="224" y="698"/>
                    </a:lnTo>
                    <a:lnTo>
                      <a:pt x="188" y="720"/>
                    </a:lnTo>
                    <a:lnTo>
                      <a:pt x="156" y="744"/>
                    </a:lnTo>
                    <a:lnTo>
                      <a:pt x="126" y="772"/>
                    </a:lnTo>
                    <a:lnTo>
                      <a:pt x="126" y="772"/>
                    </a:lnTo>
                    <a:lnTo>
                      <a:pt x="126" y="772"/>
                    </a:lnTo>
                    <a:lnTo>
                      <a:pt x="126" y="772"/>
                    </a:lnTo>
                    <a:lnTo>
                      <a:pt x="98" y="802"/>
                    </a:lnTo>
                    <a:lnTo>
                      <a:pt x="74" y="834"/>
                    </a:lnTo>
                    <a:lnTo>
                      <a:pt x="52" y="870"/>
                    </a:lnTo>
                    <a:lnTo>
                      <a:pt x="34" y="908"/>
                    </a:lnTo>
                    <a:lnTo>
                      <a:pt x="20" y="946"/>
                    </a:lnTo>
                    <a:lnTo>
                      <a:pt x="8" y="988"/>
                    </a:lnTo>
                    <a:lnTo>
                      <a:pt x="2" y="1030"/>
                    </a:lnTo>
                    <a:lnTo>
                      <a:pt x="0" y="1072"/>
                    </a:lnTo>
                    <a:lnTo>
                      <a:pt x="0" y="1670"/>
                    </a:lnTo>
                    <a:lnTo>
                      <a:pt x="0" y="1670"/>
                    </a:lnTo>
                    <a:lnTo>
                      <a:pt x="2" y="1714"/>
                    </a:lnTo>
                    <a:lnTo>
                      <a:pt x="8" y="1756"/>
                    </a:lnTo>
                    <a:lnTo>
                      <a:pt x="20" y="1796"/>
                    </a:lnTo>
                    <a:lnTo>
                      <a:pt x="34" y="1836"/>
                    </a:lnTo>
                    <a:lnTo>
                      <a:pt x="52" y="1872"/>
                    </a:lnTo>
                    <a:lnTo>
                      <a:pt x="74" y="1908"/>
                    </a:lnTo>
                    <a:lnTo>
                      <a:pt x="98" y="1940"/>
                    </a:lnTo>
                    <a:lnTo>
                      <a:pt x="126" y="1972"/>
                    </a:lnTo>
                    <a:lnTo>
                      <a:pt x="126" y="1972"/>
                    </a:lnTo>
                    <a:lnTo>
                      <a:pt x="154" y="1998"/>
                    </a:lnTo>
                    <a:lnTo>
                      <a:pt x="186" y="2022"/>
                    </a:lnTo>
                    <a:lnTo>
                      <a:pt x="220" y="2042"/>
                    </a:lnTo>
                    <a:lnTo>
                      <a:pt x="254" y="2060"/>
                    </a:lnTo>
                    <a:lnTo>
                      <a:pt x="292" y="2074"/>
                    </a:lnTo>
                    <a:lnTo>
                      <a:pt x="330" y="2086"/>
                    </a:lnTo>
                    <a:lnTo>
                      <a:pt x="370" y="2092"/>
                    </a:lnTo>
                    <a:lnTo>
                      <a:pt x="412" y="2096"/>
                    </a:lnTo>
                    <a:lnTo>
                      <a:pt x="922" y="3160"/>
                    </a:lnTo>
                    <a:lnTo>
                      <a:pt x="922" y="3160"/>
                    </a:lnTo>
                    <a:lnTo>
                      <a:pt x="930" y="3180"/>
                    </a:lnTo>
                    <a:lnTo>
                      <a:pt x="942" y="3198"/>
                    </a:lnTo>
                    <a:lnTo>
                      <a:pt x="956" y="3212"/>
                    </a:lnTo>
                    <a:lnTo>
                      <a:pt x="972" y="3226"/>
                    </a:lnTo>
                    <a:lnTo>
                      <a:pt x="990" y="3238"/>
                    </a:lnTo>
                    <a:lnTo>
                      <a:pt x="1010" y="3246"/>
                    </a:lnTo>
                    <a:lnTo>
                      <a:pt x="1032" y="3250"/>
                    </a:lnTo>
                    <a:lnTo>
                      <a:pt x="1054" y="3252"/>
                    </a:lnTo>
                    <a:lnTo>
                      <a:pt x="1676" y="3252"/>
                    </a:lnTo>
                    <a:lnTo>
                      <a:pt x="1676" y="3252"/>
                    </a:lnTo>
                    <a:lnTo>
                      <a:pt x="1676" y="3252"/>
                    </a:lnTo>
                    <a:lnTo>
                      <a:pt x="1690" y="3250"/>
                    </a:lnTo>
                    <a:lnTo>
                      <a:pt x="1706" y="3248"/>
                    </a:lnTo>
                    <a:lnTo>
                      <a:pt x="1720" y="3244"/>
                    </a:lnTo>
                    <a:lnTo>
                      <a:pt x="1736" y="3238"/>
                    </a:lnTo>
                    <a:lnTo>
                      <a:pt x="1736" y="3238"/>
                    </a:lnTo>
                    <a:lnTo>
                      <a:pt x="1748" y="3232"/>
                    </a:lnTo>
                    <a:lnTo>
                      <a:pt x="1760" y="3224"/>
                    </a:lnTo>
                    <a:lnTo>
                      <a:pt x="1770" y="3214"/>
                    </a:lnTo>
                    <a:lnTo>
                      <a:pt x="1780" y="3204"/>
                    </a:lnTo>
                    <a:lnTo>
                      <a:pt x="1788" y="3194"/>
                    </a:lnTo>
                    <a:lnTo>
                      <a:pt x="1796" y="3182"/>
                    </a:lnTo>
                    <a:lnTo>
                      <a:pt x="1802" y="3170"/>
                    </a:lnTo>
                    <a:lnTo>
                      <a:pt x="1808" y="3158"/>
                    </a:lnTo>
                    <a:lnTo>
                      <a:pt x="1812" y="3146"/>
                    </a:lnTo>
                    <a:lnTo>
                      <a:pt x="1814" y="3132"/>
                    </a:lnTo>
                    <a:lnTo>
                      <a:pt x="1816" y="3118"/>
                    </a:lnTo>
                    <a:lnTo>
                      <a:pt x="1816" y="3104"/>
                    </a:lnTo>
                    <a:lnTo>
                      <a:pt x="1814" y="3092"/>
                    </a:lnTo>
                    <a:lnTo>
                      <a:pt x="1812" y="3078"/>
                    </a:lnTo>
                    <a:lnTo>
                      <a:pt x="1808" y="3064"/>
                    </a:lnTo>
                    <a:lnTo>
                      <a:pt x="1802" y="3050"/>
                    </a:lnTo>
                    <a:lnTo>
                      <a:pt x="1344" y="2096"/>
                    </a:lnTo>
                    <a:lnTo>
                      <a:pt x="1446" y="2096"/>
                    </a:lnTo>
                    <a:lnTo>
                      <a:pt x="1446" y="2096"/>
                    </a:lnTo>
                    <a:lnTo>
                      <a:pt x="1480" y="2094"/>
                    </a:lnTo>
                    <a:lnTo>
                      <a:pt x="1512" y="2092"/>
                    </a:lnTo>
                    <a:lnTo>
                      <a:pt x="1544" y="2084"/>
                    </a:lnTo>
                    <a:lnTo>
                      <a:pt x="1576" y="2076"/>
                    </a:lnTo>
                    <a:lnTo>
                      <a:pt x="1606" y="2064"/>
                    </a:lnTo>
                    <a:lnTo>
                      <a:pt x="1636" y="2052"/>
                    </a:lnTo>
                    <a:lnTo>
                      <a:pt x="1664" y="2036"/>
                    </a:lnTo>
                    <a:lnTo>
                      <a:pt x="1690" y="2020"/>
                    </a:lnTo>
                    <a:lnTo>
                      <a:pt x="3588" y="2766"/>
                    </a:lnTo>
                    <a:lnTo>
                      <a:pt x="3588" y="2766"/>
                    </a:lnTo>
                    <a:lnTo>
                      <a:pt x="3602" y="2772"/>
                    </a:lnTo>
                    <a:lnTo>
                      <a:pt x="3616" y="2776"/>
                    </a:lnTo>
                    <a:lnTo>
                      <a:pt x="3632" y="2778"/>
                    </a:lnTo>
                    <a:lnTo>
                      <a:pt x="3648" y="2778"/>
                    </a:lnTo>
                    <a:lnTo>
                      <a:pt x="3648" y="2778"/>
                    </a:lnTo>
                    <a:lnTo>
                      <a:pt x="3662" y="2778"/>
                    </a:lnTo>
                    <a:lnTo>
                      <a:pt x="3676" y="2776"/>
                    </a:lnTo>
                    <a:lnTo>
                      <a:pt x="3690" y="2772"/>
                    </a:lnTo>
                    <a:lnTo>
                      <a:pt x="3702" y="2768"/>
                    </a:lnTo>
                    <a:lnTo>
                      <a:pt x="3714" y="2762"/>
                    </a:lnTo>
                    <a:lnTo>
                      <a:pt x="3726" y="2754"/>
                    </a:lnTo>
                    <a:lnTo>
                      <a:pt x="3738" y="2746"/>
                    </a:lnTo>
                    <a:lnTo>
                      <a:pt x="3748" y="2738"/>
                    </a:lnTo>
                    <a:lnTo>
                      <a:pt x="3756" y="2728"/>
                    </a:lnTo>
                    <a:lnTo>
                      <a:pt x="3764" y="2716"/>
                    </a:lnTo>
                    <a:lnTo>
                      <a:pt x="3772" y="2706"/>
                    </a:lnTo>
                    <a:lnTo>
                      <a:pt x="3778" y="2692"/>
                    </a:lnTo>
                    <a:lnTo>
                      <a:pt x="3782" y="2680"/>
                    </a:lnTo>
                    <a:lnTo>
                      <a:pt x="3786" y="2666"/>
                    </a:lnTo>
                    <a:lnTo>
                      <a:pt x="3788" y="2652"/>
                    </a:lnTo>
                    <a:lnTo>
                      <a:pt x="3788" y="2638"/>
                    </a:lnTo>
                    <a:lnTo>
                      <a:pt x="3788" y="140"/>
                    </a:lnTo>
                    <a:lnTo>
                      <a:pt x="3788" y="140"/>
                    </a:lnTo>
                    <a:lnTo>
                      <a:pt x="3788" y="140"/>
                    </a:lnTo>
                    <a:lnTo>
                      <a:pt x="3788" y="128"/>
                    </a:lnTo>
                    <a:lnTo>
                      <a:pt x="3786" y="114"/>
                    </a:lnTo>
                    <a:lnTo>
                      <a:pt x="3782" y="102"/>
                    </a:lnTo>
                    <a:lnTo>
                      <a:pt x="3778" y="90"/>
                    </a:lnTo>
                    <a:lnTo>
                      <a:pt x="3778" y="90"/>
                    </a:lnTo>
                    <a:close/>
                    <a:moveTo>
                      <a:pt x="1452" y="2970"/>
                    </a:moveTo>
                    <a:lnTo>
                      <a:pt x="1334" y="2970"/>
                    </a:lnTo>
                    <a:lnTo>
                      <a:pt x="1036" y="2378"/>
                    </a:lnTo>
                    <a:lnTo>
                      <a:pt x="1104" y="2244"/>
                    </a:lnTo>
                    <a:lnTo>
                      <a:pt x="1452" y="2970"/>
                    </a:lnTo>
                    <a:close/>
                    <a:moveTo>
                      <a:pt x="1592" y="1070"/>
                    </a:moveTo>
                    <a:lnTo>
                      <a:pt x="1592" y="1070"/>
                    </a:lnTo>
                    <a:lnTo>
                      <a:pt x="1592" y="1072"/>
                    </a:lnTo>
                    <a:lnTo>
                      <a:pt x="1592" y="1072"/>
                    </a:lnTo>
                    <a:lnTo>
                      <a:pt x="1592" y="1072"/>
                    </a:lnTo>
                    <a:lnTo>
                      <a:pt x="1592" y="1670"/>
                    </a:lnTo>
                    <a:lnTo>
                      <a:pt x="1592" y="1670"/>
                    </a:lnTo>
                    <a:lnTo>
                      <a:pt x="1592" y="1672"/>
                    </a:lnTo>
                    <a:lnTo>
                      <a:pt x="1592" y="1672"/>
                    </a:lnTo>
                    <a:lnTo>
                      <a:pt x="1592" y="1672"/>
                    </a:lnTo>
                    <a:lnTo>
                      <a:pt x="1592" y="1672"/>
                    </a:lnTo>
                    <a:lnTo>
                      <a:pt x="1592" y="1674"/>
                    </a:lnTo>
                    <a:lnTo>
                      <a:pt x="1592" y="1674"/>
                    </a:lnTo>
                    <a:lnTo>
                      <a:pt x="1592" y="1676"/>
                    </a:lnTo>
                    <a:lnTo>
                      <a:pt x="1592" y="1676"/>
                    </a:lnTo>
                    <a:lnTo>
                      <a:pt x="1592" y="1676"/>
                    </a:lnTo>
                    <a:lnTo>
                      <a:pt x="1590" y="1676"/>
                    </a:lnTo>
                    <a:lnTo>
                      <a:pt x="1590" y="1678"/>
                    </a:lnTo>
                    <a:lnTo>
                      <a:pt x="1590" y="1678"/>
                    </a:lnTo>
                    <a:lnTo>
                      <a:pt x="1590" y="1690"/>
                    </a:lnTo>
                    <a:lnTo>
                      <a:pt x="1586" y="1704"/>
                    </a:lnTo>
                    <a:lnTo>
                      <a:pt x="1584" y="1716"/>
                    </a:lnTo>
                    <a:lnTo>
                      <a:pt x="1578" y="1730"/>
                    </a:lnTo>
                    <a:lnTo>
                      <a:pt x="1566" y="1752"/>
                    </a:lnTo>
                    <a:lnTo>
                      <a:pt x="1548" y="1772"/>
                    </a:lnTo>
                    <a:lnTo>
                      <a:pt x="1548" y="1772"/>
                    </a:lnTo>
                    <a:lnTo>
                      <a:pt x="1544" y="1776"/>
                    </a:lnTo>
                    <a:lnTo>
                      <a:pt x="1544" y="1776"/>
                    </a:lnTo>
                    <a:lnTo>
                      <a:pt x="1522" y="1792"/>
                    </a:lnTo>
                    <a:lnTo>
                      <a:pt x="1500" y="1804"/>
                    </a:lnTo>
                    <a:lnTo>
                      <a:pt x="1486" y="1808"/>
                    </a:lnTo>
                    <a:lnTo>
                      <a:pt x="1474" y="1812"/>
                    </a:lnTo>
                    <a:lnTo>
                      <a:pt x="1460" y="1814"/>
                    </a:lnTo>
                    <a:lnTo>
                      <a:pt x="1446" y="1814"/>
                    </a:lnTo>
                    <a:lnTo>
                      <a:pt x="1122" y="1814"/>
                    </a:lnTo>
                    <a:lnTo>
                      <a:pt x="500" y="1814"/>
                    </a:lnTo>
                    <a:lnTo>
                      <a:pt x="426" y="1814"/>
                    </a:lnTo>
                    <a:lnTo>
                      <a:pt x="426" y="1814"/>
                    </a:lnTo>
                    <a:lnTo>
                      <a:pt x="412" y="1814"/>
                    </a:lnTo>
                    <a:lnTo>
                      <a:pt x="398" y="1812"/>
                    </a:lnTo>
                    <a:lnTo>
                      <a:pt x="384" y="1808"/>
                    </a:lnTo>
                    <a:lnTo>
                      <a:pt x="370" y="1802"/>
                    </a:lnTo>
                    <a:lnTo>
                      <a:pt x="358" y="1796"/>
                    </a:lnTo>
                    <a:lnTo>
                      <a:pt x="346" y="1790"/>
                    </a:lnTo>
                    <a:lnTo>
                      <a:pt x="334" y="1782"/>
                    </a:lnTo>
                    <a:lnTo>
                      <a:pt x="324" y="1772"/>
                    </a:lnTo>
                    <a:lnTo>
                      <a:pt x="324" y="1772"/>
                    </a:lnTo>
                    <a:lnTo>
                      <a:pt x="316" y="1762"/>
                    </a:lnTo>
                    <a:lnTo>
                      <a:pt x="306" y="1750"/>
                    </a:lnTo>
                    <a:lnTo>
                      <a:pt x="300" y="1738"/>
                    </a:lnTo>
                    <a:lnTo>
                      <a:pt x="294" y="1726"/>
                    </a:lnTo>
                    <a:lnTo>
                      <a:pt x="288" y="1712"/>
                    </a:lnTo>
                    <a:lnTo>
                      <a:pt x="284" y="1698"/>
                    </a:lnTo>
                    <a:lnTo>
                      <a:pt x="282" y="1684"/>
                    </a:lnTo>
                    <a:lnTo>
                      <a:pt x="282" y="1670"/>
                    </a:lnTo>
                    <a:lnTo>
                      <a:pt x="282" y="1072"/>
                    </a:lnTo>
                    <a:lnTo>
                      <a:pt x="282" y="1072"/>
                    </a:lnTo>
                    <a:lnTo>
                      <a:pt x="282" y="1058"/>
                    </a:lnTo>
                    <a:lnTo>
                      <a:pt x="284" y="1044"/>
                    </a:lnTo>
                    <a:lnTo>
                      <a:pt x="288" y="1030"/>
                    </a:lnTo>
                    <a:lnTo>
                      <a:pt x="294" y="1016"/>
                    </a:lnTo>
                    <a:lnTo>
                      <a:pt x="300" y="1004"/>
                    </a:lnTo>
                    <a:lnTo>
                      <a:pt x="306" y="992"/>
                    </a:lnTo>
                    <a:lnTo>
                      <a:pt x="316" y="980"/>
                    </a:lnTo>
                    <a:lnTo>
                      <a:pt x="324" y="970"/>
                    </a:lnTo>
                    <a:lnTo>
                      <a:pt x="324" y="970"/>
                    </a:lnTo>
                    <a:lnTo>
                      <a:pt x="324" y="970"/>
                    </a:lnTo>
                    <a:lnTo>
                      <a:pt x="334" y="962"/>
                    </a:lnTo>
                    <a:lnTo>
                      <a:pt x="346" y="952"/>
                    </a:lnTo>
                    <a:lnTo>
                      <a:pt x="358" y="946"/>
                    </a:lnTo>
                    <a:lnTo>
                      <a:pt x="370" y="940"/>
                    </a:lnTo>
                    <a:lnTo>
                      <a:pt x="384" y="934"/>
                    </a:lnTo>
                    <a:lnTo>
                      <a:pt x="398" y="930"/>
                    </a:lnTo>
                    <a:lnTo>
                      <a:pt x="412" y="928"/>
                    </a:lnTo>
                    <a:lnTo>
                      <a:pt x="426" y="928"/>
                    </a:lnTo>
                    <a:lnTo>
                      <a:pt x="1446" y="928"/>
                    </a:lnTo>
                    <a:lnTo>
                      <a:pt x="1446" y="928"/>
                    </a:lnTo>
                    <a:lnTo>
                      <a:pt x="1462" y="928"/>
                    </a:lnTo>
                    <a:lnTo>
                      <a:pt x="1476" y="930"/>
                    </a:lnTo>
                    <a:lnTo>
                      <a:pt x="1490" y="934"/>
                    </a:lnTo>
                    <a:lnTo>
                      <a:pt x="1502" y="940"/>
                    </a:lnTo>
                    <a:lnTo>
                      <a:pt x="1516" y="946"/>
                    </a:lnTo>
                    <a:lnTo>
                      <a:pt x="1528" y="952"/>
                    </a:lnTo>
                    <a:lnTo>
                      <a:pt x="1538" y="960"/>
                    </a:lnTo>
                    <a:lnTo>
                      <a:pt x="1548" y="970"/>
                    </a:lnTo>
                    <a:lnTo>
                      <a:pt x="1548" y="970"/>
                    </a:lnTo>
                    <a:lnTo>
                      <a:pt x="1558" y="980"/>
                    </a:lnTo>
                    <a:lnTo>
                      <a:pt x="1566" y="992"/>
                    </a:lnTo>
                    <a:lnTo>
                      <a:pt x="1572" y="1002"/>
                    </a:lnTo>
                    <a:lnTo>
                      <a:pt x="1580" y="1014"/>
                    </a:lnTo>
                    <a:lnTo>
                      <a:pt x="1584" y="1028"/>
                    </a:lnTo>
                    <a:lnTo>
                      <a:pt x="1588" y="1040"/>
                    </a:lnTo>
                    <a:lnTo>
                      <a:pt x="1590" y="1054"/>
                    </a:lnTo>
                    <a:lnTo>
                      <a:pt x="1592" y="1070"/>
                    </a:lnTo>
                    <a:lnTo>
                      <a:pt x="1592" y="1070"/>
                    </a:lnTo>
                    <a:lnTo>
                      <a:pt x="1592" y="1070"/>
                    </a:lnTo>
                    <a:close/>
                    <a:moveTo>
                      <a:pt x="3506" y="2432"/>
                    </a:moveTo>
                    <a:lnTo>
                      <a:pt x="1858" y="1782"/>
                    </a:lnTo>
                    <a:lnTo>
                      <a:pt x="1858" y="1782"/>
                    </a:lnTo>
                    <a:lnTo>
                      <a:pt x="1864" y="1760"/>
                    </a:lnTo>
                    <a:lnTo>
                      <a:pt x="1868" y="1738"/>
                    </a:lnTo>
                    <a:lnTo>
                      <a:pt x="1870" y="1714"/>
                    </a:lnTo>
                    <a:lnTo>
                      <a:pt x="1872" y="1692"/>
                    </a:lnTo>
                    <a:lnTo>
                      <a:pt x="1872" y="1692"/>
                    </a:lnTo>
                    <a:lnTo>
                      <a:pt x="1872" y="1690"/>
                    </a:lnTo>
                    <a:lnTo>
                      <a:pt x="1872" y="1688"/>
                    </a:lnTo>
                    <a:lnTo>
                      <a:pt x="1872" y="1686"/>
                    </a:lnTo>
                    <a:lnTo>
                      <a:pt x="1872" y="1686"/>
                    </a:lnTo>
                    <a:lnTo>
                      <a:pt x="1872" y="1684"/>
                    </a:lnTo>
                    <a:lnTo>
                      <a:pt x="1872" y="1682"/>
                    </a:lnTo>
                    <a:lnTo>
                      <a:pt x="1872" y="1682"/>
                    </a:lnTo>
                    <a:lnTo>
                      <a:pt x="1872" y="1678"/>
                    </a:lnTo>
                    <a:lnTo>
                      <a:pt x="1872" y="1678"/>
                    </a:lnTo>
                    <a:lnTo>
                      <a:pt x="1872" y="1676"/>
                    </a:lnTo>
                    <a:lnTo>
                      <a:pt x="1872" y="1676"/>
                    </a:lnTo>
                    <a:lnTo>
                      <a:pt x="1872" y="1676"/>
                    </a:lnTo>
                    <a:lnTo>
                      <a:pt x="1874" y="1674"/>
                    </a:lnTo>
                    <a:lnTo>
                      <a:pt x="1874" y="1672"/>
                    </a:lnTo>
                    <a:lnTo>
                      <a:pt x="1874" y="1670"/>
                    </a:lnTo>
                    <a:lnTo>
                      <a:pt x="1874" y="1072"/>
                    </a:lnTo>
                    <a:lnTo>
                      <a:pt x="1874" y="1072"/>
                    </a:lnTo>
                    <a:lnTo>
                      <a:pt x="1874" y="1070"/>
                    </a:lnTo>
                    <a:lnTo>
                      <a:pt x="1874" y="1070"/>
                    </a:lnTo>
                    <a:lnTo>
                      <a:pt x="1872" y="1068"/>
                    </a:lnTo>
                    <a:lnTo>
                      <a:pt x="1872" y="1068"/>
                    </a:lnTo>
                    <a:lnTo>
                      <a:pt x="1872" y="1066"/>
                    </a:lnTo>
                    <a:lnTo>
                      <a:pt x="1872" y="1066"/>
                    </a:lnTo>
                    <a:lnTo>
                      <a:pt x="1872" y="1064"/>
                    </a:lnTo>
                    <a:lnTo>
                      <a:pt x="1872" y="1062"/>
                    </a:lnTo>
                    <a:lnTo>
                      <a:pt x="1872" y="1062"/>
                    </a:lnTo>
                    <a:lnTo>
                      <a:pt x="1872" y="1062"/>
                    </a:lnTo>
                    <a:lnTo>
                      <a:pt x="1872" y="1060"/>
                    </a:lnTo>
                    <a:lnTo>
                      <a:pt x="1872" y="1056"/>
                    </a:lnTo>
                    <a:lnTo>
                      <a:pt x="1872" y="1054"/>
                    </a:lnTo>
                    <a:lnTo>
                      <a:pt x="1872" y="1054"/>
                    </a:lnTo>
                    <a:lnTo>
                      <a:pt x="1870" y="1024"/>
                    </a:lnTo>
                    <a:lnTo>
                      <a:pt x="1866" y="994"/>
                    </a:lnTo>
                    <a:lnTo>
                      <a:pt x="3506" y="348"/>
                    </a:lnTo>
                    <a:lnTo>
                      <a:pt x="3506" y="243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118" name="Freeform 9"/>
              <p:cNvSpPr>
                <a:spLocks/>
              </p:cNvSpPr>
              <p:nvPr/>
            </p:nvSpPr>
            <p:spPr bwMode="auto">
              <a:xfrm>
                <a:off x="13621568" y="2818627"/>
                <a:ext cx="2212975" cy="1047750"/>
              </a:xfrm>
              <a:custGeom>
                <a:avLst/>
                <a:gdLst>
                  <a:gd name="T0" fmla="*/ 1394 w 1394"/>
                  <a:gd name="T1" fmla="*/ 0 h 660"/>
                  <a:gd name="T2" fmla="*/ 0 w 1394"/>
                  <a:gd name="T3" fmla="*/ 472 h 660"/>
                  <a:gd name="T4" fmla="*/ 0 w 1394"/>
                  <a:gd name="T5" fmla="*/ 660 h 660"/>
                  <a:gd name="T6" fmla="*/ 1394 w 1394"/>
                  <a:gd name="T7" fmla="*/ 416 h 660"/>
                  <a:gd name="T8" fmla="*/ 1394 w 1394"/>
                  <a:gd name="T9" fmla="*/ 0 h 660"/>
                </a:gdLst>
                <a:ahLst/>
                <a:cxnLst>
                  <a:cxn ang="0">
                    <a:pos x="T0" y="T1"/>
                  </a:cxn>
                  <a:cxn ang="0">
                    <a:pos x="T2" y="T3"/>
                  </a:cxn>
                  <a:cxn ang="0">
                    <a:pos x="T4" y="T5"/>
                  </a:cxn>
                  <a:cxn ang="0">
                    <a:pos x="T6" y="T7"/>
                  </a:cxn>
                  <a:cxn ang="0">
                    <a:pos x="T8" y="T9"/>
                  </a:cxn>
                </a:cxnLst>
                <a:rect l="0" t="0" r="r" b="b"/>
                <a:pathLst>
                  <a:path w="1394" h="660">
                    <a:moveTo>
                      <a:pt x="1394" y="0"/>
                    </a:moveTo>
                    <a:lnTo>
                      <a:pt x="0" y="472"/>
                    </a:lnTo>
                    <a:lnTo>
                      <a:pt x="0" y="660"/>
                    </a:lnTo>
                    <a:lnTo>
                      <a:pt x="1394" y="416"/>
                    </a:lnTo>
                    <a:lnTo>
                      <a:pt x="1394" y="0"/>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grpSp>
      </p:grpSp>
    </p:spTree>
    <p:custDataLst>
      <p:tags r:id="rId1"/>
    </p:custDataLst>
    <p:extLst>
      <p:ext uri="{BB962C8B-B14F-4D97-AF65-F5344CB8AC3E}">
        <p14:creationId xmlns:p14="http://schemas.microsoft.com/office/powerpoint/2010/main" val="2191412425"/>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Icons in action</a:t>
            </a:r>
            <a:br>
              <a:rPr lang="en-GB" dirty="0" smtClean="0"/>
            </a:br>
            <a:r>
              <a:rPr lang="en-GB" b="0" i="0" dirty="0" smtClean="0"/>
              <a:t>Circles</a:t>
            </a:r>
            <a:endParaRPr lang="en-GB" b="0" i="0" dirty="0"/>
          </a:p>
        </p:txBody>
      </p:sp>
      <p:sp>
        <p:nvSpPr>
          <p:cNvPr id="98" name="Slide Number Placeholder 6"/>
          <p:cNvSpPr>
            <a:spLocks noGrp="1"/>
          </p:cNvSpPr>
          <p:nvPr>
            <p:ph type="sldNum" sz="quarter" idx="4"/>
          </p:nvPr>
        </p:nvSpPr>
        <p:spPr/>
        <p:txBody>
          <a:bodyPr/>
          <a:lstStyle/>
          <a:p>
            <a:fld id="{FEBD7F86-1881-4698-8703-FB80B0800997}" type="slidenum">
              <a:rPr lang="en-GB" smtClean="0"/>
              <a:pPr/>
              <a:t>154</a:t>
            </a:fld>
            <a:endParaRPr lang="en-GB"/>
          </a:p>
        </p:txBody>
      </p:sp>
      <p:grpSp>
        <p:nvGrpSpPr>
          <p:cNvPr id="12" name="Group 11"/>
          <p:cNvGrpSpPr/>
          <p:nvPr/>
        </p:nvGrpSpPr>
        <p:grpSpPr>
          <a:xfrm>
            <a:off x="810196" y="2556495"/>
            <a:ext cx="2850369" cy="3024336"/>
            <a:chOff x="810196" y="2556495"/>
            <a:chExt cx="2850369" cy="3024336"/>
          </a:xfrm>
        </p:grpSpPr>
        <p:sp>
          <p:nvSpPr>
            <p:cNvPr id="4" name="Arc 3"/>
            <p:cNvSpPr/>
            <p:nvPr/>
          </p:nvSpPr>
          <p:spPr>
            <a:xfrm>
              <a:off x="810196" y="2844527"/>
              <a:ext cx="2736304" cy="2736304"/>
            </a:xfrm>
            <a:prstGeom prst="arc">
              <a:avLst>
                <a:gd name="adj1" fmla="val 20369113"/>
                <a:gd name="adj2" fmla="val 16797269"/>
              </a:avLst>
            </a:prstGeom>
            <a:ln w="12700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mj-lt"/>
              </a:endParaRPr>
            </a:p>
          </p:txBody>
        </p:sp>
        <p:cxnSp>
          <p:nvCxnSpPr>
            <p:cNvPr id="6" name="Straight Connector 5"/>
            <p:cNvCxnSpPr/>
            <p:nvPr/>
          </p:nvCxnSpPr>
          <p:spPr>
            <a:xfrm>
              <a:off x="2034332" y="4011403"/>
              <a:ext cx="1482672" cy="0"/>
            </a:xfrm>
            <a:prstGeom prst="line">
              <a:avLst/>
            </a:prstGeom>
            <a:ln w="127000">
              <a:solidFill>
                <a:schemeClr val="bg2"/>
              </a:solidFill>
            </a:ln>
          </p:spPr>
          <p:style>
            <a:lnRef idx="1">
              <a:schemeClr val="accent1"/>
            </a:lnRef>
            <a:fillRef idx="0">
              <a:schemeClr val="accent1"/>
            </a:fillRef>
            <a:effectRef idx="0">
              <a:schemeClr val="accent1"/>
            </a:effectRef>
            <a:fontRef idx="minor">
              <a:schemeClr val="tx1"/>
            </a:fontRef>
          </p:style>
        </p:cxnSp>
        <p:sp>
          <p:nvSpPr>
            <p:cNvPr id="8" name="Chord 7"/>
            <p:cNvSpPr/>
            <p:nvPr/>
          </p:nvSpPr>
          <p:spPr bwMode="ltGray">
            <a:xfrm>
              <a:off x="976218" y="3010245"/>
              <a:ext cx="2423576" cy="2423576"/>
            </a:xfrm>
            <a:prstGeom prst="chord">
              <a:avLst>
                <a:gd name="adj1" fmla="val 6349068"/>
                <a:gd name="adj2" fmla="val 15238606"/>
              </a:avLst>
            </a:prstGeom>
            <a:solidFill>
              <a:srgbClr val="FFFFFF">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35" name="TextBox 34"/>
            <p:cNvSpPr txBox="1"/>
            <p:nvPr/>
          </p:nvSpPr>
          <p:spPr>
            <a:xfrm>
              <a:off x="2034332" y="3633331"/>
              <a:ext cx="1314329" cy="219308"/>
            </a:xfrm>
            <a:prstGeom prst="rect">
              <a:avLst/>
            </a:prstGeom>
            <a:noFill/>
          </p:spPr>
          <p:txBody>
            <a:bodyPr wrap="square" lIns="0" tIns="0" rIns="0" bIns="0" rtlCol="0">
              <a:noAutofit/>
            </a:bodyPr>
            <a:lstStyle/>
            <a:p>
              <a:pPr>
                <a:spcAft>
                  <a:spcPts val="900"/>
                </a:spcAft>
              </a:pPr>
              <a:r>
                <a:rPr lang="en-GB" sz="1200" b="1" i="1" dirty="0" smtClean="0">
                  <a:solidFill>
                    <a:schemeClr val="bg2"/>
                  </a:solidFill>
                  <a:latin typeface="+mj-lt"/>
                </a:rPr>
                <a:t>Heading</a:t>
              </a:r>
              <a:endParaRPr lang="en-GB" sz="1200" dirty="0" smtClean="0">
                <a:solidFill>
                  <a:schemeClr val="bg2"/>
                </a:solidFill>
                <a:latin typeface="+mj-lt"/>
              </a:endParaRPr>
            </a:p>
          </p:txBody>
        </p:sp>
        <p:sp>
          <p:nvSpPr>
            <p:cNvPr id="36" name="TextBox 35"/>
            <p:cNvSpPr txBox="1"/>
            <p:nvPr/>
          </p:nvSpPr>
          <p:spPr>
            <a:xfrm>
              <a:off x="2034332" y="4284687"/>
              <a:ext cx="1152128" cy="728922"/>
            </a:xfrm>
            <a:prstGeom prst="rect">
              <a:avLst/>
            </a:prstGeom>
            <a:noFill/>
          </p:spPr>
          <p:txBody>
            <a:bodyPr wrap="square" lIns="0" tIns="0" rIns="0" bIns="0" rtlCol="0">
              <a:noAutofit/>
            </a:bodyPr>
            <a:lstStyle/>
            <a:p>
              <a:pPr>
                <a:spcAft>
                  <a:spcPts val="900"/>
                </a:spcAft>
              </a:pPr>
              <a:r>
                <a:rPr lang="en-GB" sz="1000" dirty="0" smtClean="0">
                  <a:solidFill>
                    <a:schemeClr val="bg2"/>
                  </a:solidFill>
                  <a:latin typeface="+mj-lt"/>
                </a:rPr>
                <a:t>Text </a:t>
              </a:r>
              <a:r>
                <a:rPr lang="en-GB" sz="1000" dirty="0">
                  <a:solidFill>
                    <a:schemeClr val="bg2"/>
                  </a:solidFill>
                  <a:latin typeface="+mj-lt"/>
                </a:rPr>
                <a:t>goes here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p>
          </p:txBody>
        </p:sp>
        <p:sp>
          <p:nvSpPr>
            <p:cNvPr id="37" name="TextBox 36"/>
            <p:cNvSpPr txBox="1"/>
            <p:nvPr/>
          </p:nvSpPr>
          <p:spPr>
            <a:xfrm>
              <a:off x="1065296" y="3833470"/>
              <a:ext cx="810272" cy="796509"/>
            </a:xfrm>
            <a:prstGeom prst="rect">
              <a:avLst/>
            </a:prstGeom>
            <a:noFill/>
          </p:spPr>
          <p:txBody>
            <a:bodyPr wrap="square" lIns="0" tIns="0" rIns="0" bIns="0" rtlCol="0">
              <a:noAutofit/>
            </a:bodyPr>
            <a:lstStyle/>
            <a:p>
              <a:pPr>
                <a:spcAft>
                  <a:spcPts val="900"/>
                </a:spcAft>
              </a:pPr>
              <a:r>
                <a:rPr lang="en-GB" sz="4400" b="1" dirty="0" smtClean="0">
                  <a:solidFill>
                    <a:schemeClr val="bg2"/>
                  </a:solidFill>
                  <a:latin typeface="+mj-lt"/>
                </a:rPr>
                <a:t>01</a:t>
              </a:r>
              <a:endParaRPr lang="en-GB" sz="4400" dirty="0" smtClean="0">
                <a:solidFill>
                  <a:schemeClr val="bg2"/>
                </a:solidFill>
                <a:latin typeface="+mj-lt"/>
              </a:endParaRPr>
            </a:p>
          </p:txBody>
        </p:sp>
        <p:grpSp>
          <p:nvGrpSpPr>
            <p:cNvPr id="40" name="Group 39"/>
            <p:cNvGrpSpPr/>
            <p:nvPr/>
          </p:nvGrpSpPr>
          <p:grpSpPr>
            <a:xfrm>
              <a:off x="2567884" y="2556495"/>
              <a:ext cx="1092681" cy="1092681"/>
              <a:chOff x="7867755" y="2258092"/>
              <a:chExt cx="612000" cy="612000"/>
            </a:xfrm>
          </p:grpSpPr>
          <p:sp>
            <p:nvSpPr>
              <p:cNvPr id="41" name="Oval 40"/>
              <p:cNvSpPr/>
              <p:nvPr/>
            </p:nvSpPr>
            <p:spPr bwMode="ltGray">
              <a:xfrm>
                <a:off x="7867755" y="2258092"/>
                <a:ext cx="612000" cy="612000"/>
              </a:xfrm>
              <a:prstGeom prst="ellipse">
                <a:avLst/>
              </a:prstGeom>
              <a:solidFill>
                <a:srgbClr val="FFFF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2" name="Freeform 4843"/>
              <p:cNvSpPr>
                <a:spLocks noEditPoints="1"/>
              </p:cNvSpPr>
              <p:nvPr/>
            </p:nvSpPr>
            <p:spPr bwMode="auto">
              <a:xfrm>
                <a:off x="7922351" y="2337515"/>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4"/>
              </a:solidFill>
              <a:ln w="9525">
                <a:noFill/>
                <a:round/>
                <a:headEnd/>
                <a:tailEnd/>
              </a:ln>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grpSp>
        <p:nvGrpSpPr>
          <p:cNvPr id="14" name="Group 13"/>
          <p:cNvGrpSpPr/>
          <p:nvPr/>
        </p:nvGrpSpPr>
        <p:grpSpPr>
          <a:xfrm>
            <a:off x="7166751" y="2556495"/>
            <a:ext cx="2850369" cy="3024336"/>
            <a:chOff x="7166751" y="2556495"/>
            <a:chExt cx="2850369" cy="3024336"/>
          </a:xfrm>
        </p:grpSpPr>
        <p:sp>
          <p:nvSpPr>
            <p:cNvPr id="72" name="Arc 71"/>
            <p:cNvSpPr/>
            <p:nvPr/>
          </p:nvSpPr>
          <p:spPr>
            <a:xfrm>
              <a:off x="7166751" y="2844527"/>
              <a:ext cx="2736304" cy="2736304"/>
            </a:xfrm>
            <a:prstGeom prst="arc">
              <a:avLst>
                <a:gd name="adj1" fmla="val 20369113"/>
                <a:gd name="adj2" fmla="val 16797269"/>
              </a:avLst>
            </a:prstGeom>
            <a:ln w="12700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mj-lt"/>
              </a:endParaRPr>
            </a:p>
          </p:txBody>
        </p:sp>
        <p:cxnSp>
          <p:nvCxnSpPr>
            <p:cNvPr id="73" name="Straight Connector 72"/>
            <p:cNvCxnSpPr/>
            <p:nvPr/>
          </p:nvCxnSpPr>
          <p:spPr>
            <a:xfrm>
              <a:off x="8390887" y="4011403"/>
              <a:ext cx="1482672" cy="0"/>
            </a:xfrm>
            <a:prstGeom prst="line">
              <a:avLst/>
            </a:prstGeom>
            <a:ln w="127000">
              <a:solidFill>
                <a:schemeClr val="bg2"/>
              </a:solidFill>
            </a:ln>
          </p:spPr>
          <p:style>
            <a:lnRef idx="1">
              <a:schemeClr val="accent1"/>
            </a:lnRef>
            <a:fillRef idx="0">
              <a:schemeClr val="accent1"/>
            </a:fillRef>
            <a:effectRef idx="0">
              <a:schemeClr val="accent1"/>
            </a:effectRef>
            <a:fontRef idx="minor">
              <a:schemeClr val="tx1"/>
            </a:fontRef>
          </p:style>
        </p:cxnSp>
        <p:sp>
          <p:nvSpPr>
            <p:cNvPr id="74" name="Chord 73"/>
            <p:cNvSpPr/>
            <p:nvPr/>
          </p:nvSpPr>
          <p:spPr bwMode="ltGray">
            <a:xfrm>
              <a:off x="7332773" y="3010245"/>
              <a:ext cx="2423576" cy="2423576"/>
            </a:xfrm>
            <a:prstGeom prst="chord">
              <a:avLst>
                <a:gd name="adj1" fmla="val 6349068"/>
                <a:gd name="adj2" fmla="val 15238606"/>
              </a:avLst>
            </a:prstGeom>
            <a:solidFill>
              <a:srgbClr val="FFFFFF">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75" name="TextBox 74"/>
            <p:cNvSpPr txBox="1"/>
            <p:nvPr/>
          </p:nvSpPr>
          <p:spPr>
            <a:xfrm>
              <a:off x="8390887" y="3633331"/>
              <a:ext cx="1314329" cy="219308"/>
            </a:xfrm>
            <a:prstGeom prst="rect">
              <a:avLst/>
            </a:prstGeom>
            <a:noFill/>
          </p:spPr>
          <p:txBody>
            <a:bodyPr wrap="square" lIns="0" tIns="0" rIns="0" bIns="0" rtlCol="0">
              <a:noAutofit/>
            </a:bodyPr>
            <a:lstStyle/>
            <a:p>
              <a:pPr>
                <a:spcAft>
                  <a:spcPts val="900"/>
                </a:spcAft>
              </a:pPr>
              <a:r>
                <a:rPr lang="en-GB" sz="1200" b="1" i="1" dirty="0" smtClean="0">
                  <a:solidFill>
                    <a:schemeClr val="bg2"/>
                  </a:solidFill>
                  <a:latin typeface="+mj-lt"/>
                </a:rPr>
                <a:t>Heading</a:t>
              </a:r>
              <a:endParaRPr lang="en-GB" sz="1200" dirty="0" smtClean="0">
                <a:solidFill>
                  <a:schemeClr val="bg2"/>
                </a:solidFill>
                <a:latin typeface="+mj-lt"/>
              </a:endParaRPr>
            </a:p>
          </p:txBody>
        </p:sp>
        <p:sp>
          <p:nvSpPr>
            <p:cNvPr id="76" name="TextBox 75"/>
            <p:cNvSpPr txBox="1"/>
            <p:nvPr/>
          </p:nvSpPr>
          <p:spPr>
            <a:xfrm>
              <a:off x="8390887" y="4284687"/>
              <a:ext cx="1152128" cy="728922"/>
            </a:xfrm>
            <a:prstGeom prst="rect">
              <a:avLst/>
            </a:prstGeom>
            <a:noFill/>
          </p:spPr>
          <p:txBody>
            <a:bodyPr wrap="square" lIns="0" tIns="0" rIns="0" bIns="0" rtlCol="0">
              <a:noAutofit/>
            </a:bodyPr>
            <a:lstStyle/>
            <a:p>
              <a:pPr>
                <a:spcAft>
                  <a:spcPts val="900"/>
                </a:spcAft>
              </a:pPr>
              <a:r>
                <a:rPr lang="en-GB" sz="1000" dirty="0" smtClean="0">
                  <a:solidFill>
                    <a:schemeClr val="bg2"/>
                  </a:solidFill>
                  <a:latin typeface="+mj-lt"/>
                </a:rPr>
                <a:t>Text </a:t>
              </a:r>
              <a:r>
                <a:rPr lang="en-GB" sz="1000" dirty="0">
                  <a:solidFill>
                    <a:schemeClr val="bg2"/>
                  </a:solidFill>
                  <a:latin typeface="+mj-lt"/>
                </a:rPr>
                <a:t>goes here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p>
          </p:txBody>
        </p:sp>
        <p:sp>
          <p:nvSpPr>
            <p:cNvPr id="77" name="TextBox 76"/>
            <p:cNvSpPr txBox="1"/>
            <p:nvPr/>
          </p:nvSpPr>
          <p:spPr>
            <a:xfrm>
              <a:off x="7396799" y="3833470"/>
              <a:ext cx="810272" cy="796509"/>
            </a:xfrm>
            <a:prstGeom prst="rect">
              <a:avLst/>
            </a:prstGeom>
            <a:noFill/>
          </p:spPr>
          <p:txBody>
            <a:bodyPr wrap="square" lIns="0" tIns="0" rIns="0" bIns="0" rtlCol="0">
              <a:noAutofit/>
            </a:bodyPr>
            <a:lstStyle/>
            <a:p>
              <a:pPr>
                <a:spcAft>
                  <a:spcPts val="900"/>
                </a:spcAft>
              </a:pPr>
              <a:r>
                <a:rPr lang="en-GB" sz="4400" b="1" dirty="0" smtClean="0">
                  <a:solidFill>
                    <a:schemeClr val="bg2"/>
                  </a:solidFill>
                  <a:latin typeface="+mj-lt"/>
                </a:rPr>
                <a:t>03</a:t>
              </a:r>
              <a:endParaRPr lang="en-GB" sz="4400" dirty="0" smtClean="0">
                <a:solidFill>
                  <a:schemeClr val="bg2"/>
                </a:solidFill>
                <a:latin typeface="+mj-lt"/>
              </a:endParaRPr>
            </a:p>
          </p:txBody>
        </p:sp>
        <p:sp>
          <p:nvSpPr>
            <p:cNvPr id="79" name="Oval 78"/>
            <p:cNvSpPr/>
            <p:nvPr/>
          </p:nvSpPr>
          <p:spPr bwMode="ltGray">
            <a:xfrm>
              <a:off x="8924439" y="2556495"/>
              <a:ext cx="1092681" cy="1092681"/>
            </a:xfrm>
            <a:prstGeom prst="ellipse">
              <a:avLst/>
            </a:prstGeom>
            <a:solidFill>
              <a:srgbClr val="FFFF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81" name="Freeform 4889"/>
            <p:cNvSpPr>
              <a:spLocks noEditPoints="1"/>
            </p:cNvSpPr>
            <p:nvPr/>
          </p:nvSpPr>
          <p:spPr bwMode="auto">
            <a:xfrm>
              <a:off x="9237611" y="2708478"/>
              <a:ext cx="459065" cy="808628"/>
            </a:xfrm>
            <a:custGeom>
              <a:avLst/>
              <a:gdLst>
                <a:gd name="T0" fmla="*/ 12 w 218"/>
                <a:gd name="T1" fmla="*/ 62 h 384"/>
                <a:gd name="T2" fmla="*/ 6 w 218"/>
                <a:gd name="T3" fmla="*/ 46 h 384"/>
                <a:gd name="T4" fmla="*/ 124 w 218"/>
                <a:gd name="T5" fmla="*/ 0 h 384"/>
                <a:gd name="T6" fmla="*/ 142 w 218"/>
                <a:gd name="T7" fmla="*/ 6 h 384"/>
                <a:gd name="T8" fmla="*/ 144 w 218"/>
                <a:gd name="T9" fmla="*/ 24 h 384"/>
                <a:gd name="T10" fmla="*/ 26 w 218"/>
                <a:gd name="T11" fmla="*/ 64 h 384"/>
                <a:gd name="T12" fmla="*/ 22 w 218"/>
                <a:gd name="T13" fmla="*/ 118 h 384"/>
                <a:gd name="T14" fmla="*/ 218 w 218"/>
                <a:gd name="T15" fmla="*/ 54 h 384"/>
                <a:gd name="T16" fmla="*/ 216 w 218"/>
                <a:gd name="T17" fmla="*/ 36 h 384"/>
                <a:gd name="T18" fmla="*/ 12 w 218"/>
                <a:gd name="T19" fmla="*/ 86 h 384"/>
                <a:gd name="T20" fmla="*/ 2 w 218"/>
                <a:gd name="T21" fmla="*/ 100 h 384"/>
                <a:gd name="T22" fmla="*/ 8 w 218"/>
                <a:gd name="T23" fmla="*/ 116 h 384"/>
                <a:gd name="T24" fmla="*/ 68 w 218"/>
                <a:gd name="T25" fmla="*/ 236 h 384"/>
                <a:gd name="T26" fmla="*/ 84 w 218"/>
                <a:gd name="T27" fmla="*/ 218 h 384"/>
                <a:gd name="T28" fmla="*/ 68 w 218"/>
                <a:gd name="T29" fmla="*/ 172 h 384"/>
                <a:gd name="T30" fmla="*/ 212 w 218"/>
                <a:gd name="T31" fmla="*/ 114 h 384"/>
                <a:gd name="T32" fmla="*/ 218 w 218"/>
                <a:gd name="T33" fmla="*/ 96 h 384"/>
                <a:gd name="T34" fmla="*/ 198 w 218"/>
                <a:gd name="T35" fmla="*/ 84 h 384"/>
                <a:gd name="T36" fmla="*/ 4 w 218"/>
                <a:gd name="T37" fmla="*/ 146 h 384"/>
                <a:gd name="T38" fmla="*/ 2 w 218"/>
                <a:gd name="T39" fmla="*/ 160 h 384"/>
                <a:gd name="T40" fmla="*/ 12 w 218"/>
                <a:gd name="T41" fmla="*/ 172 h 384"/>
                <a:gd name="T42" fmla="*/ 44 w 218"/>
                <a:gd name="T43" fmla="*/ 198 h 384"/>
                <a:gd name="T44" fmla="*/ 52 w 218"/>
                <a:gd name="T45" fmla="*/ 224 h 384"/>
                <a:gd name="T46" fmla="*/ 148 w 218"/>
                <a:gd name="T47" fmla="*/ 236 h 384"/>
                <a:gd name="T48" fmla="*/ 164 w 218"/>
                <a:gd name="T49" fmla="*/ 224 h 384"/>
                <a:gd name="T50" fmla="*/ 172 w 218"/>
                <a:gd name="T51" fmla="*/ 198 h 384"/>
                <a:gd name="T52" fmla="*/ 204 w 218"/>
                <a:gd name="T53" fmla="*/ 172 h 384"/>
                <a:gd name="T54" fmla="*/ 216 w 218"/>
                <a:gd name="T55" fmla="*/ 156 h 384"/>
                <a:gd name="T56" fmla="*/ 206 w 218"/>
                <a:gd name="T57" fmla="*/ 140 h 384"/>
                <a:gd name="T58" fmla="*/ 182 w 218"/>
                <a:gd name="T59" fmla="*/ 144 h 384"/>
                <a:gd name="T60" fmla="*/ 142 w 218"/>
                <a:gd name="T61" fmla="*/ 182 h 384"/>
                <a:gd name="T62" fmla="*/ 132 w 218"/>
                <a:gd name="T63" fmla="*/ 218 h 384"/>
                <a:gd name="T64" fmla="*/ 148 w 218"/>
                <a:gd name="T65" fmla="*/ 236 h 384"/>
                <a:gd name="T66" fmla="*/ 150 w 218"/>
                <a:gd name="T67" fmla="*/ 354 h 384"/>
                <a:gd name="T68" fmla="*/ 152 w 218"/>
                <a:gd name="T69" fmla="*/ 344 h 384"/>
                <a:gd name="T70" fmla="*/ 76 w 218"/>
                <a:gd name="T71" fmla="*/ 340 h 384"/>
                <a:gd name="T72" fmla="*/ 68 w 218"/>
                <a:gd name="T73" fmla="*/ 344 h 384"/>
                <a:gd name="T74" fmla="*/ 70 w 218"/>
                <a:gd name="T75" fmla="*/ 354 h 384"/>
                <a:gd name="T76" fmla="*/ 128 w 218"/>
                <a:gd name="T77" fmla="*/ 384 h 384"/>
                <a:gd name="T78" fmla="*/ 136 w 218"/>
                <a:gd name="T79" fmla="*/ 380 h 384"/>
                <a:gd name="T80" fmla="*/ 134 w 218"/>
                <a:gd name="T81" fmla="*/ 370 h 384"/>
                <a:gd name="T82" fmla="*/ 92 w 218"/>
                <a:gd name="T83" fmla="*/ 368 h 384"/>
                <a:gd name="T84" fmla="*/ 82 w 218"/>
                <a:gd name="T85" fmla="*/ 376 h 384"/>
                <a:gd name="T86" fmla="*/ 88 w 218"/>
                <a:gd name="T87" fmla="*/ 384 h 384"/>
                <a:gd name="T88" fmla="*/ 48 w 218"/>
                <a:gd name="T89" fmla="*/ 248 h 384"/>
                <a:gd name="T90" fmla="*/ 40 w 218"/>
                <a:gd name="T91" fmla="*/ 254 h 384"/>
                <a:gd name="T92" fmla="*/ 40 w 218"/>
                <a:gd name="T93" fmla="*/ 310 h 384"/>
                <a:gd name="T94" fmla="*/ 60 w 218"/>
                <a:gd name="T95" fmla="*/ 328 h 384"/>
                <a:gd name="T96" fmla="*/ 160 w 218"/>
                <a:gd name="T97" fmla="*/ 328 h 384"/>
                <a:gd name="T98" fmla="*/ 180 w 218"/>
                <a:gd name="T99" fmla="*/ 310 h 384"/>
                <a:gd name="T100" fmla="*/ 178 w 218"/>
                <a:gd name="T101" fmla="*/ 254 h 384"/>
                <a:gd name="T102" fmla="*/ 172 w 218"/>
                <a:gd name="T103" fmla="*/ 24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8" h="384">
                  <a:moveTo>
                    <a:pt x="22" y="66"/>
                  </a:moveTo>
                  <a:lnTo>
                    <a:pt x="22" y="66"/>
                  </a:lnTo>
                  <a:lnTo>
                    <a:pt x="16" y="64"/>
                  </a:lnTo>
                  <a:lnTo>
                    <a:pt x="12" y="62"/>
                  </a:lnTo>
                  <a:lnTo>
                    <a:pt x="8" y="58"/>
                  </a:lnTo>
                  <a:lnTo>
                    <a:pt x="6" y="54"/>
                  </a:lnTo>
                  <a:lnTo>
                    <a:pt x="6" y="54"/>
                  </a:lnTo>
                  <a:lnTo>
                    <a:pt x="6" y="46"/>
                  </a:lnTo>
                  <a:lnTo>
                    <a:pt x="8" y="40"/>
                  </a:lnTo>
                  <a:lnTo>
                    <a:pt x="12" y="36"/>
                  </a:lnTo>
                  <a:lnTo>
                    <a:pt x="18" y="32"/>
                  </a:lnTo>
                  <a:lnTo>
                    <a:pt x="124" y="0"/>
                  </a:lnTo>
                  <a:lnTo>
                    <a:pt x="124" y="0"/>
                  </a:lnTo>
                  <a:lnTo>
                    <a:pt x="130" y="0"/>
                  </a:lnTo>
                  <a:lnTo>
                    <a:pt x="136" y="2"/>
                  </a:lnTo>
                  <a:lnTo>
                    <a:pt x="142" y="6"/>
                  </a:lnTo>
                  <a:lnTo>
                    <a:pt x="146" y="12"/>
                  </a:lnTo>
                  <a:lnTo>
                    <a:pt x="146" y="12"/>
                  </a:lnTo>
                  <a:lnTo>
                    <a:pt x="146" y="18"/>
                  </a:lnTo>
                  <a:lnTo>
                    <a:pt x="144" y="24"/>
                  </a:lnTo>
                  <a:lnTo>
                    <a:pt x="140" y="28"/>
                  </a:lnTo>
                  <a:lnTo>
                    <a:pt x="134" y="32"/>
                  </a:lnTo>
                  <a:lnTo>
                    <a:pt x="26" y="64"/>
                  </a:lnTo>
                  <a:lnTo>
                    <a:pt x="26" y="64"/>
                  </a:lnTo>
                  <a:lnTo>
                    <a:pt x="22" y="66"/>
                  </a:lnTo>
                  <a:close/>
                  <a:moveTo>
                    <a:pt x="18" y="118"/>
                  </a:moveTo>
                  <a:lnTo>
                    <a:pt x="18" y="118"/>
                  </a:lnTo>
                  <a:lnTo>
                    <a:pt x="22" y="118"/>
                  </a:lnTo>
                  <a:lnTo>
                    <a:pt x="208" y="64"/>
                  </a:lnTo>
                  <a:lnTo>
                    <a:pt x="208" y="64"/>
                  </a:lnTo>
                  <a:lnTo>
                    <a:pt x="212" y="60"/>
                  </a:lnTo>
                  <a:lnTo>
                    <a:pt x="218" y="54"/>
                  </a:lnTo>
                  <a:lnTo>
                    <a:pt x="218" y="48"/>
                  </a:lnTo>
                  <a:lnTo>
                    <a:pt x="218" y="42"/>
                  </a:lnTo>
                  <a:lnTo>
                    <a:pt x="218" y="42"/>
                  </a:lnTo>
                  <a:lnTo>
                    <a:pt x="216" y="36"/>
                  </a:lnTo>
                  <a:lnTo>
                    <a:pt x="210" y="32"/>
                  </a:lnTo>
                  <a:lnTo>
                    <a:pt x="204" y="30"/>
                  </a:lnTo>
                  <a:lnTo>
                    <a:pt x="198" y="30"/>
                  </a:lnTo>
                  <a:lnTo>
                    <a:pt x="12" y="86"/>
                  </a:lnTo>
                  <a:lnTo>
                    <a:pt x="12" y="86"/>
                  </a:lnTo>
                  <a:lnTo>
                    <a:pt x="8" y="90"/>
                  </a:lnTo>
                  <a:lnTo>
                    <a:pt x="2" y="94"/>
                  </a:lnTo>
                  <a:lnTo>
                    <a:pt x="2" y="100"/>
                  </a:lnTo>
                  <a:lnTo>
                    <a:pt x="2" y="106"/>
                  </a:lnTo>
                  <a:lnTo>
                    <a:pt x="2" y="106"/>
                  </a:lnTo>
                  <a:lnTo>
                    <a:pt x="4" y="112"/>
                  </a:lnTo>
                  <a:lnTo>
                    <a:pt x="8" y="116"/>
                  </a:lnTo>
                  <a:lnTo>
                    <a:pt x="12" y="118"/>
                  </a:lnTo>
                  <a:lnTo>
                    <a:pt x="18" y="118"/>
                  </a:lnTo>
                  <a:close/>
                  <a:moveTo>
                    <a:pt x="68" y="236"/>
                  </a:moveTo>
                  <a:lnTo>
                    <a:pt x="68" y="236"/>
                  </a:lnTo>
                  <a:lnTo>
                    <a:pt x="74" y="234"/>
                  </a:lnTo>
                  <a:lnTo>
                    <a:pt x="80" y="230"/>
                  </a:lnTo>
                  <a:lnTo>
                    <a:pt x="84" y="224"/>
                  </a:lnTo>
                  <a:lnTo>
                    <a:pt x="84" y="218"/>
                  </a:lnTo>
                  <a:lnTo>
                    <a:pt x="84" y="218"/>
                  </a:lnTo>
                  <a:lnTo>
                    <a:pt x="82" y="200"/>
                  </a:lnTo>
                  <a:lnTo>
                    <a:pt x="76" y="184"/>
                  </a:lnTo>
                  <a:lnTo>
                    <a:pt x="68" y="172"/>
                  </a:lnTo>
                  <a:lnTo>
                    <a:pt x="58" y="162"/>
                  </a:lnTo>
                  <a:lnTo>
                    <a:pt x="208" y="116"/>
                  </a:lnTo>
                  <a:lnTo>
                    <a:pt x="208" y="116"/>
                  </a:lnTo>
                  <a:lnTo>
                    <a:pt x="212" y="114"/>
                  </a:lnTo>
                  <a:lnTo>
                    <a:pt x="218" y="108"/>
                  </a:lnTo>
                  <a:lnTo>
                    <a:pt x="218" y="102"/>
                  </a:lnTo>
                  <a:lnTo>
                    <a:pt x="218" y="96"/>
                  </a:lnTo>
                  <a:lnTo>
                    <a:pt x="218" y="96"/>
                  </a:lnTo>
                  <a:lnTo>
                    <a:pt x="216" y="90"/>
                  </a:lnTo>
                  <a:lnTo>
                    <a:pt x="210" y="86"/>
                  </a:lnTo>
                  <a:lnTo>
                    <a:pt x="204" y="84"/>
                  </a:lnTo>
                  <a:lnTo>
                    <a:pt x="198" y="84"/>
                  </a:lnTo>
                  <a:lnTo>
                    <a:pt x="12" y="140"/>
                  </a:lnTo>
                  <a:lnTo>
                    <a:pt x="12" y="140"/>
                  </a:lnTo>
                  <a:lnTo>
                    <a:pt x="8" y="142"/>
                  </a:lnTo>
                  <a:lnTo>
                    <a:pt x="4" y="146"/>
                  </a:lnTo>
                  <a:lnTo>
                    <a:pt x="2" y="150"/>
                  </a:lnTo>
                  <a:lnTo>
                    <a:pt x="0" y="156"/>
                  </a:lnTo>
                  <a:lnTo>
                    <a:pt x="0" y="156"/>
                  </a:lnTo>
                  <a:lnTo>
                    <a:pt x="2" y="160"/>
                  </a:lnTo>
                  <a:lnTo>
                    <a:pt x="4" y="166"/>
                  </a:lnTo>
                  <a:lnTo>
                    <a:pt x="8" y="168"/>
                  </a:lnTo>
                  <a:lnTo>
                    <a:pt x="12" y="172"/>
                  </a:lnTo>
                  <a:lnTo>
                    <a:pt x="12" y="172"/>
                  </a:lnTo>
                  <a:lnTo>
                    <a:pt x="18" y="174"/>
                  </a:lnTo>
                  <a:lnTo>
                    <a:pt x="32" y="182"/>
                  </a:lnTo>
                  <a:lnTo>
                    <a:pt x="38" y="190"/>
                  </a:lnTo>
                  <a:lnTo>
                    <a:pt x="44" y="198"/>
                  </a:lnTo>
                  <a:lnTo>
                    <a:pt x="50" y="206"/>
                  </a:lnTo>
                  <a:lnTo>
                    <a:pt x="50" y="218"/>
                  </a:lnTo>
                  <a:lnTo>
                    <a:pt x="50" y="218"/>
                  </a:lnTo>
                  <a:lnTo>
                    <a:pt x="52" y="224"/>
                  </a:lnTo>
                  <a:lnTo>
                    <a:pt x="56" y="230"/>
                  </a:lnTo>
                  <a:lnTo>
                    <a:pt x="62" y="234"/>
                  </a:lnTo>
                  <a:lnTo>
                    <a:pt x="68" y="236"/>
                  </a:lnTo>
                  <a:close/>
                  <a:moveTo>
                    <a:pt x="148" y="236"/>
                  </a:moveTo>
                  <a:lnTo>
                    <a:pt x="148" y="236"/>
                  </a:lnTo>
                  <a:lnTo>
                    <a:pt x="156" y="234"/>
                  </a:lnTo>
                  <a:lnTo>
                    <a:pt x="160" y="230"/>
                  </a:lnTo>
                  <a:lnTo>
                    <a:pt x="164" y="224"/>
                  </a:lnTo>
                  <a:lnTo>
                    <a:pt x="166" y="218"/>
                  </a:lnTo>
                  <a:lnTo>
                    <a:pt x="166" y="218"/>
                  </a:lnTo>
                  <a:lnTo>
                    <a:pt x="168" y="206"/>
                  </a:lnTo>
                  <a:lnTo>
                    <a:pt x="172" y="198"/>
                  </a:lnTo>
                  <a:lnTo>
                    <a:pt x="178" y="190"/>
                  </a:lnTo>
                  <a:lnTo>
                    <a:pt x="184" y="182"/>
                  </a:lnTo>
                  <a:lnTo>
                    <a:pt x="198" y="174"/>
                  </a:lnTo>
                  <a:lnTo>
                    <a:pt x="204" y="172"/>
                  </a:lnTo>
                  <a:lnTo>
                    <a:pt x="204" y="172"/>
                  </a:lnTo>
                  <a:lnTo>
                    <a:pt x="210" y="168"/>
                  </a:lnTo>
                  <a:lnTo>
                    <a:pt x="214" y="162"/>
                  </a:lnTo>
                  <a:lnTo>
                    <a:pt x="216" y="156"/>
                  </a:lnTo>
                  <a:lnTo>
                    <a:pt x="214" y="150"/>
                  </a:lnTo>
                  <a:lnTo>
                    <a:pt x="214" y="150"/>
                  </a:lnTo>
                  <a:lnTo>
                    <a:pt x="212" y="144"/>
                  </a:lnTo>
                  <a:lnTo>
                    <a:pt x="206" y="140"/>
                  </a:lnTo>
                  <a:lnTo>
                    <a:pt x="200" y="138"/>
                  </a:lnTo>
                  <a:lnTo>
                    <a:pt x="194" y="140"/>
                  </a:lnTo>
                  <a:lnTo>
                    <a:pt x="194" y="140"/>
                  </a:lnTo>
                  <a:lnTo>
                    <a:pt x="182" y="144"/>
                  </a:lnTo>
                  <a:lnTo>
                    <a:pt x="172" y="150"/>
                  </a:lnTo>
                  <a:lnTo>
                    <a:pt x="162" y="158"/>
                  </a:lnTo>
                  <a:lnTo>
                    <a:pt x="150" y="168"/>
                  </a:lnTo>
                  <a:lnTo>
                    <a:pt x="142" y="182"/>
                  </a:lnTo>
                  <a:lnTo>
                    <a:pt x="134" y="198"/>
                  </a:lnTo>
                  <a:lnTo>
                    <a:pt x="132" y="208"/>
                  </a:lnTo>
                  <a:lnTo>
                    <a:pt x="132" y="218"/>
                  </a:lnTo>
                  <a:lnTo>
                    <a:pt x="132" y="218"/>
                  </a:lnTo>
                  <a:lnTo>
                    <a:pt x="134" y="224"/>
                  </a:lnTo>
                  <a:lnTo>
                    <a:pt x="136" y="230"/>
                  </a:lnTo>
                  <a:lnTo>
                    <a:pt x="142" y="234"/>
                  </a:lnTo>
                  <a:lnTo>
                    <a:pt x="148" y="236"/>
                  </a:lnTo>
                  <a:close/>
                  <a:moveTo>
                    <a:pt x="144" y="356"/>
                  </a:moveTo>
                  <a:lnTo>
                    <a:pt x="144" y="356"/>
                  </a:lnTo>
                  <a:lnTo>
                    <a:pt x="148" y="356"/>
                  </a:lnTo>
                  <a:lnTo>
                    <a:pt x="150" y="354"/>
                  </a:lnTo>
                  <a:lnTo>
                    <a:pt x="152" y="350"/>
                  </a:lnTo>
                  <a:lnTo>
                    <a:pt x="152" y="348"/>
                  </a:lnTo>
                  <a:lnTo>
                    <a:pt x="152" y="348"/>
                  </a:lnTo>
                  <a:lnTo>
                    <a:pt x="152" y="344"/>
                  </a:lnTo>
                  <a:lnTo>
                    <a:pt x="150" y="342"/>
                  </a:lnTo>
                  <a:lnTo>
                    <a:pt x="148" y="340"/>
                  </a:lnTo>
                  <a:lnTo>
                    <a:pt x="144" y="340"/>
                  </a:lnTo>
                  <a:lnTo>
                    <a:pt x="76" y="340"/>
                  </a:lnTo>
                  <a:lnTo>
                    <a:pt x="76" y="340"/>
                  </a:lnTo>
                  <a:lnTo>
                    <a:pt x="72" y="340"/>
                  </a:lnTo>
                  <a:lnTo>
                    <a:pt x="70" y="342"/>
                  </a:lnTo>
                  <a:lnTo>
                    <a:pt x="68" y="344"/>
                  </a:lnTo>
                  <a:lnTo>
                    <a:pt x="68" y="348"/>
                  </a:lnTo>
                  <a:lnTo>
                    <a:pt x="68" y="348"/>
                  </a:lnTo>
                  <a:lnTo>
                    <a:pt x="68" y="350"/>
                  </a:lnTo>
                  <a:lnTo>
                    <a:pt x="70" y="354"/>
                  </a:lnTo>
                  <a:lnTo>
                    <a:pt x="72" y="356"/>
                  </a:lnTo>
                  <a:lnTo>
                    <a:pt x="76" y="356"/>
                  </a:lnTo>
                  <a:lnTo>
                    <a:pt x="144" y="356"/>
                  </a:lnTo>
                  <a:close/>
                  <a:moveTo>
                    <a:pt x="128" y="384"/>
                  </a:moveTo>
                  <a:lnTo>
                    <a:pt x="128" y="384"/>
                  </a:lnTo>
                  <a:lnTo>
                    <a:pt x="132" y="384"/>
                  </a:lnTo>
                  <a:lnTo>
                    <a:pt x="134" y="382"/>
                  </a:lnTo>
                  <a:lnTo>
                    <a:pt x="136" y="380"/>
                  </a:lnTo>
                  <a:lnTo>
                    <a:pt x="138" y="376"/>
                  </a:lnTo>
                  <a:lnTo>
                    <a:pt x="138" y="376"/>
                  </a:lnTo>
                  <a:lnTo>
                    <a:pt x="136" y="374"/>
                  </a:lnTo>
                  <a:lnTo>
                    <a:pt x="134" y="370"/>
                  </a:lnTo>
                  <a:lnTo>
                    <a:pt x="132" y="368"/>
                  </a:lnTo>
                  <a:lnTo>
                    <a:pt x="128" y="368"/>
                  </a:lnTo>
                  <a:lnTo>
                    <a:pt x="92" y="368"/>
                  </a:lnTo>
                  <a:lnTo>
                    <a:pt x="92" y="368"/>
                  </a:lnTo>
                  <a:lnTo>
                    <a:pt x="88" y="368"/>
                  </a:lnTo>
                  <a:lnTo>
                    <a:pt x="86" y="370"/>
                  </a:lnTo>
                  <a:lnTo>
                    <a:pt x="84" y="374"/>
                  </a:lnTo>
                  <a:lnTo>
                    <a:pt x="82" y="376"/>
                  </a:lnTo>
                  <a:lnTo>
                    <a:pt x="82" y="376"/>
                  </a:lnTo>
                  <a:lnTo>
                    <a:pt x="84" y="380"/>
                  </a:lnTo>
                  <a:lnTo>
                    <a:pt x="86" y="382"/>
                  </a:lnTo>
                  <a:lnTo>
                    <a:pt x="88" y="384"/>
                  </a:lnTo>
                  <a:lnTo>
                    <a:pt x="92" y="384"/>
                  </a:lnTo>
                  <a:lnTo>
                    <a:pt x="128" y="384"/>
                  </a:lnTo>
                  <a:close/>
                  <a:moveTo>
                    <a:pt x="172" y="248"/>
                  </a:moveTo>
                  <a:lnTo>
                    <a:pt x="48" y="248"/>
                  </a:lnTo>
                  <a:lnTo>
                    <a:pt x="48" y="248"/>
                  </a:lnTo>
                  <a:lnTo>
                    <a:pt x="46" y="250"/>
                  </a:lnTo>
                  <a:lnTo>
                    <a:pt x="42" y="250"/>
                  </a:lnTo>
                  <a:lnTo>
                    <a:pt x="40" y="254"/>
                  </a:lnTo>
                  <a:lnTo>
                    <a:pt x="40" y="256"/>
                  </a:lnTo>
                  <a:lnTo>
                    <a:pt x="40" y="306"/>
                  </a:lnTo>
                  <a:lnTo>
                    <a:pt x="40" y="306"/>
                  </a:lnTo>
                  <a:lnTo>
                    <a:pt x="40" y="310"/>
                  </a:lnTo>
                  <a:lnTo>
                    <a:pt x="42" y="312"/>
                  </a:lnTo>
                  <a:lnTo>
                    <a:pt x="56" y="326"/>
                  </a:lnTo>
                  <a:lnTo>
                    <a:pt x="56" y="326"/>
                  </a:lnTo>
                  <a:lnTo>
                    <a:pt x="60" y="328"/>
                  </a:lnTo>
                  <a:lnTo>
                    <a:pt x="62" y="328"/>
                  </a:lnTo>
                  <a:lnTo>
                    <a:pt x="158" y="328"/>
                  </a:lnTo>
                  <a:lnTo>
                    <a:pt x="158" y="328"/>
                  </a:lnTo>
                  <a:lnTo>
                    <a:pt x="160" y="328"/>
                  </a:lnTo>
                  <a:lnTo>
                    <a:pt x="164" y="326"/>
                  </a:lnTo>
                  <a:lnTo>
                    <a:pt x="178" y="312"/>
                  </a:lnTo>
                  <a:lnTo>
                    <a:pt x="178" y="312"/>
                  </a:lnTo>
                  <a:lnTo>
                    <a:pt x="180" y="310"/>
                  </a:lnTo>
                  <a:lnTo>
                    <a:pt x="180" y="306"/>
                  </a:lnTo>
                  <a:lnTo>
                    <a:pt x="180" y="256"/>
                  </a:lnTo>
                  <a:lnTo>
                    <a:pt x="180" y="256"/>
                  </a:lnTo>
                  <a:lnTo>
                    <a:pt x="178" y="254"/>
                  </a:lnTo>
                  <a:lnTo>
                    <a:pt x="178" y="250"/>
                  </a:lnTo>
                  <a:lnTo>
                    <a:pt x="174" y="250"/>
                  </a:lnTo>
                  <a:lnTo>
                    <a:pt x="172" y="248"/>
                  </a:lnTo>
                  <a:lnTo>
                    <a:pt x="172" y="248"/>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nvGrpSpPr>
          <p:cNvPr id="13" name="Group 12"/>
          <p:cNvGrpSpPr/>
          <p:nvPr/>
        </p:nvGrpSpPr>
        <p:grpSpPr>
          <a:xfrm>
            <a:off x="4054841" y="2556495"/>
            <a:ext cx="2850369" cy="3024336"/>
            <a:chOff x="4054841" y="2556495"/>
            <a:chExt cx="2850369" cy="3024336"/>
          </a:xfrm>
        </p:grpSpPr>
        <p:sp>
          <p:nvSpPr>
            <p:cNvPr id="63" name="Arc 62"/>
            <p:cNvSpPr/>
            <p:nvPr/>
          </p:nvSpPr>
          <p:spPr>
            <a:xfrm>
              <a:off x="4054841" y="2844527"/>
              <a:ext cx="2736304" cy="2736304"/>
            </a:xfrm>
            <a:prstGeom prst="arc">
              <a:avLst>
                <a:gd name="adj1" fmla="val 20369113"/>
                <a:gd name="adj2" fmla="val 16797269"/>
              </a:avLst>
            </a:prstGeom>
            <a:ln w="127000">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mj-lt"/>
              </a:endParaRPr>
            </a:p>
          </p:txBody>
        </p:sp>
        <p:cxnSp>
          <p:nvCxnSpPr>
            <p:cNvPr id="64" name="Straight Connector 63"/>
            <p:cNvCxnSpPr/>
            <p:nvPr/>
          </p:nvCxnSpPr>
          <p:spPr>
            <a:xfrm>
              <a:off x="5278977" y="4011403"/>
              <a:ext cx="1482672" cy="0"/>
            </a:xfrm>
            <a:prstGeom prst="line">
              <a:avLst/>
            </a:prstGeom>
            <a:ln w="127000">
              <a:solidFill>
                <a:schemeClr val="bg2"/>
              </a:solidFill>
            </a:ln>
          </p:spPr>
          <p:style>
            <a:lnRef idx="1">
              <a:schemeClr val="accent1"/>
            </a:lnRef>
            <a:fillRef idx="0">
              <a:schemeClr val="accent1"/>
            </a:fillRef>
            <a:effectRef idx="0">
              <a:schemeClr val="accent1"/>
            </a:effectRef>
            <a:fontRef idx="minor">
              <a:schemeClr val="tx1"/>
            </a:fontRef>
          </p:style>
        </p:cxnSp>
        <p:sp>
          <p:nvSpPr>
            <p:cNvPr id="65" name="Chord 64"/>
            <p:cNvSpPr/>
            <p:nvPr/>
          </p:nvSpPr>
          <p:spPr bwMode="ltGray">
            <a:xfrm>
              <a:off x="4220863" y="3010245"/>
              <a:ext cx="2423576" cy="2423576"/>
            </a:xfrm>
            <a:prstGeom prst="chord">
              <a:avLst>
                <a:gd name="adj1" fmla="val 6349068"/>
                <a:gd name="adj2" fmla="val 15238606"/>
              </a:avLst>
            </a:prstGeom>
            <a:solidFill>
              <a:srgbClr val="FFFFFF">
                <a:alpha val="50196"/>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6" name="TextBox 65"/>
            <p:cNvSpPr txBox="1"/>
            <p:nvPr/>
          </p:nvSpPr>
          <p:spPr>
            <a:xfrm>
              <a:off x="5278977" y="3633331"/>
              <a:ext cx="1314329" cy="219308"/>
            </a:xfrm>
            <a:prstGeom prst="rect">
              <a:avLst/>
            </a:prstGeom>
            <a:noFill/>
          </p:spPr>
          <p:txBody>
            <a:bodyPr wrap="square" lIns="0" tIns="0" rIns="0" bIns="0" rtlCol="0">
              <a:noAutofit/>
            </a:bodyPr>
            <a:lstStyle/>
            <a:p>
              <a:pPr>
                <a:spcAft>
                  <a:spcPts val="900"/>
                </a:spcAft>
              </a:pPr>
              <a:r>
                <a:rPr lang="en-GB" sz="1200" b="1" i="1" dirty="0" smtClean="0">
                  <a:solidFill>
                    <a:schemeClr val="bg2"/>
                  </a:solidFill>
                  <a:latin typeface="+mj-lt"/>
                </a:rPr>
                <a:t>Heading</a:t>
              </a:r>
              <a:endParaRPr lang="en-GB" sz="1200" dirty="0" smtClean="0">
                <a:solidFill>
                  <a:schemeClr val="bg2"/>
                </a:solidFill>
                <a:latin typeface="+mj-lt"/>
              </a:endParaRPr>
            </a:p>
          </p:txBody>
        </p:sp>
        <p:sp>
          <p:nvSpPr>
            <p:cNvPr id="67" name="TextBox 66"/>
            <p:cNvSpPr txBox="1"/>
            <p:nvPr/>
          </p:nvSpPr>
          <p:spPr>
            <a:xfrm>
              <a:off x="5278977" y="4284687"/>
              <a:ext cx="1152128" cy="728922"/>
            </a:xfrm>
            <a:prstGeom prst="rect">
              <a:avLst/>
            </a:prstGeom>
            <a:noFill/>
          </p:spPr>
          <p:txBody>
            <a:bodyPr wrap="square" lIns="0" tIns="0" rIns="0" bIns="0" rtlCol="0">
              <a:noAutofit/>
            </a:bodyPr>
            <a:lstStyle/>
            <a:p>
              <a:pPr>
                <a:spcAft>
                  <a:spcPts val="900"/>
                </a:spcAft>
              </a:pPr>
              <a:r>
                <a:rPr lang="en-GB" sz="1000" dirty="0" smtClean="0">
                  <a:solidFill>
                    <a:schemeClr val="bg2"/>
                  </a:solidFill>
                  <a:latin typeface="+mj-lt"/>
                </a:rPr>
                <a:t>Text </a:t>
              </a:r>
              <a:r>
                <a:rPr lang="en-GB" sz="1000" dirty="0">
                  <a:solidFill>
                    <a:schemeClr val="bg2"/>
                  </a:solidFill>
                  <a:latin typeface="+mj-lt"/>
                </a:rPr>
                <a:t>goes here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r>
                <a:rPr lang="en-GB" sz="1000" dirty="0">
                  <a:solidFill>
                    <a:schemeClr val="bg2"/>
                  </a:solidFill>
                  <a:latin typeface="+mj-lt"/>
                </a:rPr>
                <a:t> goes </a:t>
              </a:r>
              <a:r>
                <a:rPr lang="en-GB" sz="1000" dirty="0" smtClean="0">
                  <a:solidFill>
                    <a:schemeClr val="bg2"/>
                  </a:solidFill>
                  <a:latin typeface="+mj-lt"/>
                </a:rPr>
                <a:t>here.</a:t>
              </a:r>
            </a:p>
          </p:txBody>
        </p:sp>
        <p:sp>
          <p:nvSpPr>
            <p:cNvPr id="68" name="TextBox 67"/>
            <p:cNvSpPr txBox="1"/>
            <p:nvPr/>
          </p:nvSpPr>
          <p:spPr>
            <a:xfrm>
              <a:off x="4284889" y="3833470"/>
              <a:ext cx="810272" cy="796509"/>
            </a:xfrm>
            <a:prstGeom prst="rect">
              <a:avLst/>
            </a:prstGeom>
            <a:noFill/>
          </p:spPr>
          <p:txBody>
            <a:bodyPr wrap="square" lIns="0" tIns="0" rIns="0" bIns="0" rtlCol="0">
              <a:noAutofit/>
            </a:bodyPr>
            <a:lstStyle/>
            <a:p>
              <a:pPr>
                <a:spcAft>
                  <a:spcPts val="900"/>
                </a:spcAft>
              </a:pPr>
              <a:r>
                <a:rPr lang="en-GB" sz="4400" b="1" dirty="0" smtClean="0">
                  <a:solidFill>
                    <a:schemeClr val="bg2"/>
                  </a:solidFill>
                  <a:latin typeface="+mj-lt"/>
                </a:rPr>
                <a:t>02</a:t>
              </a:r>
              <a:endParaRPr lang="en-GB" sz="4400" dirty="0" smtClean="0">
                <a:solidFill>
                  <a:schemeClr val="bg2"/>
                </a:solidFill>
                <a:latin typeface="+mj-lt"/>
              </a:endParaRPr>
            </a:p>
          </p:txBody>
        </p:sp>
        <p:sp>
          <p:nvSpPr>
            <p:cNvPr id="70" name="Oval 69"/>
            <p:cNvSpPr/>
            <p:nvPr/>
          </p:nvSpPr>
          <p:spPr bwMode="ltGray">
            <a:xfrm>
              <a:off x="5812529" y="2556495"/>
              <a:ext cx="1092681" cy="1092681"/>
            </a:xfrm>
            <a:prstGeom prst="ellipse">
              <a:avLst/>
            </a:prstGeom>
            <a:solidFill>
              <a:srgbClr val="FFFF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82" name="Freeform 4983"/>
            <p:cNvSpPr>
              <a:spLocks noEditPoints="1"/>
            </p:cNvSpPr>
            <p:nvPr/>
          </p:nvSpPr>
          <p:spPr bwMode="auto">
            <a:xfrm>
              <a:off x="5938258" y="2740983"/>
              <a:ext cx="779147" cy="732819"/>
            </a:xfrm>
            <a:custGeom>
              <a:avLst/>
              <a:gdLst>
                <a:gd name="T0" fmla="*/ 168 w 370"/>
                <a:gd name="T1" fmla="*/ 282 h 348"/>
                <a:gd name="T2" fmla="*/ 252 w 370"/>
                <a:gd name="T3" fmla="*/ 272 h 348"/>
                <a:gd name="T4" fmla="*/ 304 w 370"/>
                <a:gd name="T5" fmla="*/ 204 h 348"/>
                <a:gd name="T6" fmla="*/ 312 w 370"/>
                <a:gd name="T7" fmla="*/ 168 h 348"/>
                <a:gd name="T8" fmla="*/ 318 w 370"/>
                <a:gd name="T9" fmla="*/ 166 h 348"/>
                <a:gd name="T10" fmla="*/ 328 w 370"/>
                <a:gd name="T11" fmla="*/ 176 h 348"/>
                <a:gd name="T12" fmla="*/ 314 w 370"/>
                <a:gd name="T13" fmla="*/ 234 h 348"/>
                <a:gd name="T14" fmla="*/ 274 w 370"/>
                <a:gd name="T15" fmla="*/ 282 h 348"/>
                <a:gd name="T16" fmla="*/ 214 w 370"/>
                <a:gd name="T17" fmla="*/ 306 h 348"/>
                <a:gd name="T18" fmla="*/ 164 w 370"/>
                <a:gd name="T19" fmla="*/ 302 h 348"/>
                <a:gd name="T20" fmla="*/ 126 w 370"/>
                <a:gd name="T21" fmla="*/ 282 h 348"/>
                <a:gd name="T22" fmla="*/ 134 w 370"/>
                <a:gd name="T23" fmla="*/ 270 h 348"/>
                <a:gd name="T24" fmla="*/ 174 w 370"/>
                <a:gd name="T25" fmla="*/ 262 h 348"/>
                <a:gd name="T26" fmla="*/ 220 w 370"/>
                <a:gd name="T27" fmla="*/ 262 h 348"/>
                <a:gd name="T28" fmla="*/ 268 w 370"/>
                <a:gd name="T29" fmla="*/ 230 h 348"/>
                <a:gd name="T30" fmla="*/ 286 w 370"/>
                <a:gd name="T31" fmla="*/ 176 h 348"/>
                <a:gd name="T32" fmla="*/ 276 w 370"/>
                <a:gd name="T33" fmla="*/ 166 h 348"/>
                <a:gd name="T34" fmla="*/ 266 w 370"/>
                <a:gd name="T35" fmla="*/ 176 h 348"/>
                <a:gd name="T36" fmla="*/ 252 w 370"/>
                <a:gd name="T37" fmla="*/ 218 h 348"/>
                <a:gd name="T38" fmla="*/ 206 w 370"/>
                <a:gd name="T39" fmla="*/ 244 h 348"/>
                <a:gd name="T40" fmla="*/ 162 w 370"/>
                <a:gd name="T41" fmla="*/ 236 h 348"/>
                <a:gd name="T42" fmla="*/ 148 w 370"/>
                <a:gd name="T43" fmla="*/ 238 h 348"/>
                <a:gd name="T44" fmla="*/ 152 w 370"/>
                <a:gd name="T45" fmla="*/ 252 h 348"/>
                <a:gd name="T46" fmla="*/ 232 w 370"/>
                <a:gd name="T47" fmla="*/ 126 h 348"/>
                <a:gd name="T48" fmla="*/ 336 w 370"/>
                <a:gd name="T49" fmla="*/ 72 h 348"/>
                <a:gd name="T50" fmla="*/ 340 w 370"/>
                <a:gd name="T51" fmla="*/ 6 h 348"/>
                <a:gd name="T52" fmla="*/ 232 w 370"/>
                <a:gd name="T53" fmla="*/ 56 h 348"/>
                <a:gd name="T54" fmla="*/ 228 w 370"/>
                <a:gd name="T55" fmla="*/ 116 h 348"/>
                <a:gd name="T56" fmla="*/ 116 w 370"/>
                <a:gd name="T57" fmla="*/ 106 h 348"/>
                <a:gd name="T58" fmla="*/ 114 w 370"/>
                <a:gd name="T59" fmla="*/ 72 h 348"/>
                <a:gd name="T60" fmla="*/ 136 w 370"/>
                <a:gd name="T61" fmla="*/ 54 h 348"/>
                <a:gd name="T62" fmla="*/ 168 w 370"/>
                <a:gd name="T63" fmla="*/ 60 h 348"/>
                <a:gd name="T64" fmla="*/ 228 w 370"/>
                <a:gd name="T65" fmla="*/ 158 h 348"/>
                <a:gd name="T66" fmla="*/ 222 w 370"/>
                <a:gd name="T67" fmla="*/ 192 h 348"/>
                <a:gd name="T68" fmla="*/ 194 w 370"/>
                <a:gd name="T69" fmla="*/ 206 h 348"/>
                <a:gd name="T70" fmla="*/ 162 w 370"/>
                <a:gd name="T71" fmla="*/ 188 h 348"/>
                <a:gd name="T72" fmla="*/ 184 w 370"/>
                <a:gd name="T73" fmla="*/ 180 h 348"/>
                <a:gd name="T74" fmla="*/ 204 w 370"/>
                <a:gd name="T75" fmla="*/ 180 h 348"/>
                <a:gd name="T76" fmla="*/ 204 w 370"/>
                <a:gd name="T77" fmla="*/ 160 h 348"/>
                <a:gd name="T78" fmla="*/ 184 w 370"/>
                <a:gd name="T79" fmla="*/ 160 h 348"/>
                <a:gd name="T80" fmla="*/ 114 w 370"/>
                <a:gd name="T81" fmla="*/ 142 h 348"/>
                <a:gd name="T82" fmla="*/ 104 w 370"/>
                <a:gd name="T83" fmla="*/ 132 h 348"/>
                <a:gd name="T84" fmla="*/ 0 w 370"/>
                <a:gd name="T85" fmla="*/ 196 h 348"/>
                <a:gd name="T86" fmla="*/ 4 w 370"/>
                <a:gd name="T87" fmla="*/ 256 h 348"/>
                <a:gd name="T88" fmla="*/ 108 w 370"/>
                <a:gd name="T89" fmla="*/ 202 h 348"/>
                <a:gd name="T90" fmla="*/ 360 w 370"/>
                <a:gd name="T91" fmla="*/ 166 h 348"/>
                <a:gd name="T92" fmla="*/ 350 w 370"/>
                <a:gd name="T93" fmla="*/ 176 h 348"/>
                <a:gd name="T94" fmla="*/ 334 w 370"/>
                <a:gd name="T95" fmla="*/ 244 h 348"/>
                <a:gd name="T96" fmla="*/ 286 w 370"/>
                <a:gd name="T97" fmla="*/ 300 h 348"/>
                <a:gd name="T98" fmla="*/ 232 w 370"/>
                <a:gd name="T99" fmla="*/ 324 h 348"/>
                <a:gd name="T100" fmla="*/ 158 w 370"/>
                <a:gd name="T101" fmla="*/ 324 h 348"/>
                <a:gd name="T102" fmla="*/ 116 w 370"/>
                <a:gd name="T103" fmla="*/ 306 h 348"/>
                <a:gd name="T104" fmla="*/ 106 w 370"/>
                <a:gd name="T105" fmla="*/ 316 h 348"/>
                <a:gd name="T106" fmla="*/ 130 w 370"/>
                <a:gd name="T107" fmla="*/ 336 h 348"/>
                <a:gd name="T108" fmla="*/ 198 w 370"/>
                <a:gd name="T109" fmla="*/ 348 h 348"/>
                <a:gd name="T110" fmla="*/ 284 w 370"/>
                <a:gd name="T111" fmla="*/ 326 h 348"/>
                <a:gd name="T112" fmla="*/ 344 w 370"/>
                <a:gd name="T113" fmla="*/ 266 h 348"/>
                <a:gd name="T114" fmla="*/ 368 w 370"/>
                <a:gd name="T115" fmla="*/ 198 h 348"/>
                <a:gd name="T116" fmla="*/ 364 w 370"/>
                <a:gd name="T117" fmla="*/ 16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 h="348">
                  <a:moveTo>
                    <a:pt x="142" y="272"/>
                  </a:moveTo>
                  <a:lnTo>
                    <a:pt x="142" y="272"/>
                  </a:lnTo>
                  <a:lnTo>
                    <a:pt x="154" y="278"/>
                  </a:lnTo>
                  <a:lnTo>
                    <a:pt x="168" y="282"/>
                  </a:lnTo>
                  <a:lnTo>
                    <a:pt x="168" y="282"/>
                  </a:lnTo>
                  <a:lnTo>
                    <a:pt x="190" y="286"/>
                  </a:lnTo>
                  <a:lnTo>
                    <a:pt x="212" y="286"/>
                  </a:lnTo>
                  <a:lnTo>
                    <a:pt x="232" y="280"/>
                  </a:lnTo>
                  <a:lnTo>
                    <a:pt x="252" y="272"/>
                  </a:lnTo>
                  <a:lnTo>
                    <a:pt x="252" y="272"/>
                  </a:lnTo>
                  <a:lnTo>
                    <a:pt x="270" y="258"/>
                  </a:lnTo>
                  <a:lnTo>
                    <a:pt x="286" y="242"/>
                  </a:lnTo>
                  <a:lnTo>
                    <a:pt x="296" y="224"/>
                  </a:lnTo>
                  <a:lnTo>
                    <a:pt x="304" y="204"/>
                  </a:lnTo>
                  <a:lnTo>
                    <a:pt x="304" y="204"/>
                  </a:lnTo>
                  <a:lnTo>
                    <a:pt x="308" y="190"/>
                  </a:lnTo>
                  <a:lnTo>
                    <a:pt x="308" y="176"/>
                  </a:lnTo>
                  <a:lnTo>
                    <a:pt x="308" y="176"/>
                  </a:lnTo>
                  <a:lnTo>
                    <a:pt x="308" y="172"/>
                  </a:lnTo>
                  <a:lnTo>
                    <a:pt x="312" y="168"/>
                  </a:lnTo>
                  <a:lnTo>
                    <a:pt x="314" y="166"/>
                  </a:lnTo>
                  <a:lnTo>
                    <a:pt x="318" y="166"/>
                  </a:lnTo>
                  <a:lnTo>
                    <a:pt x="318" y="166"/>
                  </a:lnTo>
                  <a:lnTo>
                    <a:pt x="318" y="166"/>
                  </a:lnTo>
                  <a:lnTo>
                    <a:pt x="318" y="166"/>
                  </a:lnTo>
                  <a:lnTo>
                    <a:pt x="322" y="166"/>
                  </a:lnTo>
                  <a:lnTo>
                    <a:pt x="326" y="168"/>
                  </a:lnTo>
                  <a:lnTo>
                    <a:pt x="328" y="172"/>
                  </a:lnTo>
                  <a:lnTo>
                    <a:pt x="328" y="176"/>
                  </a:lnTo>
                  <a:lnTo>
                    <a:pt x="328" y="176"/>
                  </a:lnTo>
                  <a:lnTo>
                    <a:pt x="328" y="192"/>
                  </a:lnTo>
                  <a:lnTo>
                    <a:pt x="324" y="210"/>
                  </a:lnTo>
                  <a:lnTo>
                    <a:pt x="324" y="210"/>
                  </a:lnTo>
                  <a:lnTo>
                    <a:pt x="320" y="222"/>
                  </a:lnTo>
                  <a:lnTo>
                    <a:pt x="314" y="234"/>
                  </a:lnTo>
                  <a:lnTo>
                    <a:pt x="308" y="244"/>
                  </a:lnTo>
                  <a:lnTo>
                    <a:pt x="302" y="254"/>
                  </a:lnTo>
                  <a:lnTo>
                    <a:pt x="292" y="264"/>
                  </a:lnTo>
                  <a:lnTo>
                    <a:pt x="284" y="274"/>
                  </a:lnTo>
                  <a:lnTo>
                    <a:pt x="274" y="282"/>
                  </a:lnTo>
                  <a:lnTo>
                    <a:pt x="262" y="288"/>
                  </a:lnTo>
                  <a:lnTo>
                    <a:pt x="262" y="288"/>
                  </a:lnTo>
                  <a:lnTo>
                    <a:pt x="248" y="296"/>
                  </a:lnTo>
                  <a:lnTo>
                    <a:pt x="230" y="302"/>
                  </a:lnTo>
                  <a:lnTo>
                    <a:pt x="214" y="306"/>
                  </a:lnTo>
                  <a:lnTo>
                    <a:pt x="198" y="306"/>
                  </a:lnTo>
                  <a:lnTo>
                    <a:pt x="198" y="306"/>
                  </a:lnTo>
                  <a:lnTo>
                    <a:pt x="180" y="306"/>
                  </a:lnTo>
                  <a:lnTo>
                    <a:pt x="164" y="302"/>
                  </a:lnTo>
                  <a:lnTo>
                    <a:pt x="164" y="302"/>
                  </a:lnTo>
                  <a:lnTo>
                    <a:pt x="146" y="296"/>
                  </a:lnTo>
                  <a:lnTo>
                    <a:pt x="132" y="288"/>
                  </a:lnTo>
                  <a:lnTo>
                    <a:pt x="132" y="288"/>
                  </a:lnTo>
                  <a:lnTo>
                    <a:pt x="128" y="286"/>
                  </a:lnTo>
                  <a:lnTo>
                    <a:pt x="126" y="282"/>
                  </a:lnTo>
                  <a:lnTo>
                    <a:pt x="126" y="278"/>
                  </a:lnTo>
                  <a:lnTo>
                    <a:pt x="128" y="276"/>
                  </a:lnTo>
                  <a:lnTo>
                    <a:pt x="128" y="276"/>
                  </a:lnTo>
                  <a:lnTo>
                    <a:pt x="130" y="272"/>
                  </a:lnTo>
                  <a:lnTo>
                    <a:pt x="134" y="270"/>
                  </a:lnTo>
                  <a:lnTo>
                    <a:pt x="138" y="270"/>
                  </a:lnTo>
                  <a:lnTo>
                    <a:pt x="142" y="272"/>
                  </a:lnTo>
                  <a:lnTo>
                    <a:pt x="142" y="272"/>
                  </a:lnTo>
                  <a:close/>
                  <a:moveTo>
                    <a:pt x="174" y="262"/>
                  </a:moveTo>
                  <a:lnTo>
                    <a:pt x="174" y="262"/>
                  </a:lnTo>
                  <a:lnTo>
                    <a:pt x="186" y="264"/>
                  </a:lnTo>
                  <a:lnTo>
                    <a:pt x="198" y="264"/>
                  </a:lnTo>
                  <a:lnTo>
                    <a:pt x="198" y="264"/>
                  </a:lnTo>
                  <a:lnTo>
                    <a:pt x="208" y="264"/>
                  </a:lnTo>
                  <a:lnTo>
                    <a:pt x="220" y="262"/>
                  </a:lnTo>
                  <a:lnTo>
                    <a:pt x="232" y="258"/>
                  </a:lnTo>
                  <a:lnTo>
                    <a:pt x="242" y="252"/>
                  </a:lnTo>
                  <a:lnTo>
                    <a:pt x="242" y="252"/>
                  </a:lnTo>
                  <a:lnTo>
                    <a:pt x="256" y="242"/>
                  </a:lnTo>
                  <a:lnTo>
                    <a:pt x="268" y="230"/>
                  </a:lnTo>
                  <a:lnTo>
                    <a:pt x="276" y="214"/>
                  </a:lnTo>
                  <a:lnTo>
                    <a:pt x="284" y="198"/>
                  </a:lnTo>
                  <a:lnTo>
                    <a:pt x="284" y="198"/>
                  </a:lnTo>
                  <a:lnTo>
                    <a:pt x="286" y="186"/>
                  </a:lnTo>
                  <a:lnTo>
                    <a:pt x="286" y="176"/>
                  </a:lnTo>
                  <a:lnTo>
                    <a:pt x="286" y="176"/>
                  </a:lnTo>
                  <a:lnTo>
                    <a:pt x="286" y="172"/>
                  </a:lnTo>
                  <a:lnTo>
                    <a:pt x="284" y="168"/>
                  </a:lnTo>
                  <a:lnTo>
                    <a:pt x="280" y="166"/>
                  </a:lnTo>
                  <a:lnTo>
                    <a:pt x="276" y="166"/>
                  </a:lnTo>
                  <a:lnTo>
                    <a:pt x="276" y="166"/>
                  </a:lnTo>
                  <a:lnTo>
                    <a:pt x="272" y="166"/>
                  </a:lnTo>
                  <a:lnTo>
                    <a:pt x="270" y="168"/>
                  </a:lnTo>
                  <a:lnTo>
                    <a:pt x="266" y="172"/>
                  </a:lnTo>
                  <a:lnTo>
                    <a:pt x="266" y="176"/>
                  </a:lnTo>
                  <a:lnTo>
                    <a:pt x="266" y="176"/>
                  </a:lnTo>
                  <a:lnTo>
                    <a:pt x="264" y="192"/>
                  </a:lnTo>
                  <a:lnTo>
                    <a:pt x="264" y="192"/>
                  </a:lnTo>
                  <a:lnTo>
                    <a:pt x="258" y="206"/>
                  </a:lnTo>
                  <a:lnTo>
                    <a:pt x="252" y="218"/>
                  </a:lnTo>
                  <a:lnTo>
                    <a:pt x="242" y="228"/>
                  </a:lnTo>
                  <a:lnTo>
                    <a:pt x="232" y="234"/>
                  </a:lnTo>
                  <a:lnTo>
                    <a:pt x="232" y="234"/>
                  </a:lnTo>
                  <a:lnTo>
                    <a:pt x="220" y="240"/>
                  </a:lnTo>
                  <a:lnTo>
                    <a:pt x="206" y="244"/>
                  </a:lnTo>
                  <a:lnTo>
                    <a:pt x="192" y="244"/>
                  </a:lnTo>
                  <a:lnTo>
                    <a:pt x="180" y="242"/>
                  </a:lnTo>
                  <a:lnTo>
                    <a:pt x="180" y="242"/>
                  </a:lnTo>
                  <a:lnTo>
                    <a:pt x="162" y="236"/>
                  </a:lnTo>
                  <a:lnTo>
                    <a:pt x="162" y="236"/>
                  </a:lnTo>
                  <a:lnTo>
                    <a:pt x="158" y="234"/>
                  </a:lnTo>
                  <a:lnTo>
                    <a:pt x="154" y="234"/>
                  </a:lnTo>
                  <a:lnTo>
                    <a:pt x="152" y="236"/>
                  </a:lnTo>
                  <a:lnTo>
                    <a:pt x="148" y="238"/>
                  </a:lnTo>
                  <a:lnTo>
                    <a:pt x="148" y="238"/>
                  </a:lnTo>
                  <a:lnTo>
                    <a:pt x="148" y="242"/>
                  </a:lnTo>
                  <a:lnTo>
                    <a:pt x="148" y="246"/>
                  </a:lnTo>
                  <a:lnTo>
                    <a:pt x="150" y="250"/>
                  </a:lnTo>
                  <a:lnTo>
                    <a:pt x="152" y="252"/>
                  </a:lnTo>
                  <a:lnTo>
                    <a:pt x="152" y="252"/>
                  </a:lnTo>
                  <a:lnTo>
                    <a:pt x="162" y="258"/>
                  </a:lnTo>
                  <a:lnTo>
                    <a:pt x="174" y="262"/>
                  </a:lnTo>
                  <a:lnTo>
                    <a:pt x="174" y="262"/>
                  </a:lnTo>
                  <a:close/>
                  <a:moveTo>
                    <a:pt x="232" y="126"/>
                  </a:moveTo>
                  <a:lnTo>
                    <a:pt x="232" y="126"/>
                  </a:lnTo>
                  <a:lnTo>
                    <a:pt x="238" y="126"/>
                  </a:lnTo>
                  <a:lnTo>
                    <a:pt x="238" y="126"/>
                  </a:lnTo>
                  <a:lnTo>
                    <a:pt x="242" y="126"/>
                  </a:lnTo>
                  <a:lnTo>
                    <a:pt x="336" y="72"/>
                  </a:lnTo>
                  <a:lnTo>
                    <a:pt x="336" y="72"/>
                  </a:lnTo>
                  <a:lnTo>
                    <a:pt x="340" y="68"/>
                  </a:lnTo>
                  <a:lnTo>
                    <a:pt x="342" y="62"/>
                  </a:lnTo>
                  <a:lnTo>
                    <a:pt x="342" y="10"/>
                  </a:lnTo>
                  <a:lnTo>
                    <a:pt x="342" y="10"/>
                  </a:lnTo>
                  <a:lnTo>
                    <a:pt x="340" y="6"/>
                  </a:lnTo>
                  <a:lnTo>
                    <a:pt x="336" y="2"/>
                  </a:lnTo>
                  <a:lnTo>
                    <a:pt x="336" y="2"/>
                  </a:lnTo>
                  <a:lnTo>
                    <a:pt x="332" y="0"/>
                  </a:lnTo>
                  <a:lnTo>
                    <a:pt x="326" y="2"/>
                  </a:lnTo>
                  <a:lnTo>
                    <a:pt x="232" y="56"/>
                  </a:lnTo>
                  <a:lnTo>
                    <a:pt x="232" y="56"/>
                  </a:lnTo>
                  <a:lnTo>
                    <a:pt x="230" y="60"/>
                  </a:lnTo>
                  <a:lnTo>
                    <a:pt x="228" y="64"/>
                  </a:lnTo>
                  <a:lnTo>
                    <a:pt x="228" y="116"/>
                  </a:lnTo>
                  <a:lnTo>
                    <a:pt x="228" y="116"/>
                  </a:lnTo>
                  <a:lnTo>
                    <a:pt x="230" y="122"/>
                  </a:lnTo>
                  <a:lnTo>
                    <a:pt x="232" y="126"/>
                  </a:lnTo>
                  <a:lnTo>
                    <a:pt x="232" y="126"/>
                  </a:lnTo>
                  <a:close/>
                  <a:moveTo>
                    <a:pt x="116" y="106"/>
                  </a:moveTo>
                  <a:lnTo>
                    <a:pt x="116" y="106"/>
                  </a:lnTo>
                  <a:lnTo>
                    <a:pt x="112" y="100"/>
                  </a:lnTo>
                  <a:lnTo>
                    <a:pt x="112" y="94"/>
                  </a:lnTo>
                  <a:lnTo>
                    <a:pt x="112" y="86"/>
                  </a:lnTo>
                  <a:lnTo>
                    <a:pt x="112" y="80"/>
                  </a:lnTo>
                  <a:lnTo>
                    <a:pt x="114" y="72"/>
                  </a:lnTo>
                  <a:lnTo>
                    <a:pt x="118" y="66"/>
                  </a:lnTo>
                  <a:lnTo>
                    <a:pt x="124" y="62"/>
                  </a:lnTo>
                  <a:lnTo>
                    <a:pt x="130" y="58"/>
                  </a:lnTo>
                  <a:lnTo>
                    <a:pt x="130" y="58"/>
                  </a:lnTo>
                  <a:lnTo>
                    <a:pt x="136" y="54"/>
                  </a:lnTo>
                  <a:lnTo>
                    <a:pt x="142" y="52"/>
                  </a:lnTo>
                  <a:lnTo>
                    <a:pt x="150" y="52"/>
                  </a:lnTo>
                  <a:lnTo>
                    <a:pt x="156" y="54"/>
                  </a:lnTo>
                  <a:lnTo>
                    <a:pt x="162" y="56"/>
                  </a:lnTo>
                  <a:lnTo>
                    <a:pt x="168" y="60"/>
                  </a:lnTo>
                  <a:lnTo>
                    <a:pt x="174" y="64"/>
                  </a:lnTo>
                  <a:lnTo>
                    <a:pt x="178" y="70"/>
                  </a:lnTo>
                  <a:lnTo>
                    <a:pt x="226" y="152"/>
                  </a:lnTo>
                  <a:lnTo>
                    <a:pt x="226" y="152"/>
                  </a:lnTo>
                  <a:lnTo>
                    <a:pt x="228" y="158"/>
                  </a:lnTo>
                  <a:lnTo>
                    <a:pt x="230" y="166"/>
                  </a:lnTo>
                  <a:lnTo>
                    <a:pt x="230" y="172"/>
                  </a:lnTo>
                  <a:lnTo>
                    <a:pt x="228" y="180"/>
                  </a:lnTo>
                  <a:lnTo>
                    <a:pt x="226" y="186"/>
                  </a:lnTo>
                  <a:lnTo>
                    <a:pt x="222" y="192"/>
                  </a:lnTo>
                  <a:lnTo>
                    <a:pt x="218" y="196"/>
                  </a:lnTo>
                  <a:lnTo>
                    <a:pt x="212" y="202"/>
                  </a:lnTo>
                  <a:lnTo>
                    <a:pt x="212" y="202"/>
                  </a:lnTo>
                  <a:lnTo>
                    <a:pt x="204" y="204"/>
                  </a:lnTo>
                  <a:lnTo>
                    <a:pt x="194" y="206"/>
                  </a:lnTo>
                  <a:lnTo>
                    <a:pt x="194" y="206"/>
                  </a:lnTo>
                  <a:lnTo>
                    <a:pt x="184" y="204"/>
                  </a:lnTo>
                  <a:lnTo>
                    <a:pt x="176" y="202"/>
                  </a:lnTo>
                  <a:lnTo>
                    <a:pt x="168" y="196"/>
                  </a:lnTo>
                  <a:lnTo>
                    <a:pt x="162" y="188"/>
                  </a:lnTo>
                  <a:lnTo>
                    <a:pt x="116" y="106"/>
                  </a:lnTo>
                  <a:close/>
                  <a:moveTo>
                    <a:pt x="180" y="170"/>
                  </a:moveTo>
                  <a:lnTo>
                    <a:pt x="180" y="170"/>
                  </a:lnTo>
                  <a:lnTo>
                    <a:pt x="182" y="176"/>
                  </a:lnTo>
                  <a:lnTo>
                    <a:pt x="184" y="180"/>
                  </a:lnTo>
                  <a:lnTo>
                    <a:pt x="188" y="182"/>
                  </a:lnTo>
                  <a:lnTo>
                    <a:pt x="194" y="184"/>
                  </a:lnTo>
                  <a:lnTo>
                    <a:pt x="194" y="184"/>
                  </a:lnTo>
                  <a:lnTo>
                    <a:pt x="200" y="182"/>
                  </a:lnTo>
                  <a:lnTo>
                    <a:pt x="204" y="180"/>
                  </a:lnTo>
                  <a:lnTo>
                    <a:pt x="206" y="176"/>
                  </a:lnTo>
                  <a:lnTo>
                    <a:pt x="208" y="170"/>
                  </a:lnTo>
                  <a:lnTo>
                    <a:pt x="208" y="170"/>
                  </a:lnTo>
                  <a:lnTo>
                    <a:pt x="206" y="164"/>
                  </a:lnTo>
                  <a:lnTo>
                    <a:pt x="204" y="160"/>
                  </a:lnTo>
                  <a:lnTo>
                    <a:pt x="200" y="158"/>
                  </a:lnTo>
                  <a:lnTo>
                    <a:pt x="194" y="156"/>
                  </a:lnTo>
                  <a:lnTo>
                    <a:pt x="194" y="156"/>
                  </a:lnTo>
                  <a:lnTo>
                    <a:pt x="188" y="158"/>
                  </a:lnTo>
                  <a:lnTo>
                    <a:pt x="184" y="160"/>
                  </a:lnTo>
                  <a:lnTo>
                    <a:pt x="182" y="164"/>
                  </a:lnTo>
                  <a:lnTo>
                    <a:pt x="180" y="170"/>
                  </a:lnTo>
                  <a:lnTo>
                    <a:pt x="180" y="170"/>
                  </a:lnTo>
                  <a:close/>
                  <a:moveTo>
                    <a:pt x="114" y="194"/>
                  </a:moveTo>
                  <a:lnTo>
                    <a:pt x="114" y="142"/>
                  </a:lnTo>
                  <a:lnTo>
                    <a:pt x="114" y="142"/>
                  </a:lnTo>
                  <a:lnTo>
                    <a:pt x="112" y="138"/>
                  </a:lnTo>
                  <a:lnTo>
                    <a:pt x="108" y="134"/>
                  </a:lnTo>
                  <a:lnTo>
                    <a:pt x="108" y="134"/>
                  </a:lnTo>
                  <a:lnTo>
                    <a:pt x="104" y="132"/>
                  </a:lnTo>
                  <a:lnTo>
                    <a:pt x="98" y="134"/>
                  </a:lnTo>
                  <a:lnTo>
                    <a:pt x="4" y="188"/>
                  </a:lnTo>
                  <a:lnTo>
                    <a:pt x="4" y="188"/>
                  </a:lnTo>
                  <a:lnTo>
                    <a:pt x="2" y="192"/>
                  </a:lnTo>
                  <a:lnTo>
                    <a:pt x="0" y="196"/>
                  </a:lnTo>
                  <a:lnTo>
                    <a:pt x="0" y="248"/>
                  </a:lnTo>
                  <a:lnTo>
                    <a:pt x="0" y="248"/>
                  </a:lnTo>
                  <a:lnTo>
                    <a:pt x="2" y="254"/>
                  </a:lnTo>
                  <a:lnTo>
                    <a:pt x="4" y="256"/>
                  </a:lnTo>
                  <a:lnTo>
                    <a:pt x="4" y="256"/>
                  </a:lnTo>
                  <a:lnTo>
                    <a:pt x="10" y="258"/>
                  </a:lnTo>
                  <a:lnTo>
                    <a:pt x="10" y="258"/>
                  </a:lnTo>
                  <a:lnTo>
                    <a:pt x="14" y="256"/>
                  </a:lnTo>
                  <a:lnTo>
                    <a:pt x="108" y="202"/>
                  </a:lnTo>
                  <a:lnTo>
                    <a:pt x="108" y="202"/>
                  </a:lnTo>
                  <a:lnTo>
                    <a:pt x="112" y="200"/>
                  </a:lnTo>
                  <a:lnTo>
                    <a:pt x="114" y="194"/>
                  </a:lnTo>
                  <a:lnTo>
                    <a:pt x="114" y="194"/>
                  </a:lnTo>
                  <a:close/>
                  <a:moveTo>
                    <a:pt x="360" y="166"/>
                  </a:moveTo>
                  <a:lnTo>
                    <a:pt x="360" y="166"/>
                  </a:lnTo>
                  <a:lnTo>
                    <a:pt x="356" y="166"/>
                  </a:lnTo>
                  <a:lnTo>
                    <a:pt x="354" y="168"/>
                  </a:lnTo>
                  <a:lnTo>
                    <a:pt x="352" y="172"/>
                  </a:lnTo>
                  <a:lnTo>
                    <a:pt x="350" y="176"/>
                  </a:lnTo>
                  <a:lnTo>
                    <a:pt x="350" y="176"/>
                  </a:lnTo>
                  <a:lnTo>
                    <a:pt x="350" y="196"/>
                  </a:lnTo>
                  <a:lnTo>
                    <a:pt x="346" y="214"/>
                  </a:lnTo>
                  <a:lnTo>
                    <a:pt x="346" y="214"/>
                  </a:lnTo>
                  <a:lnTo>
                    <a:pt x="340" y="230"/>
                  </a:lnTo>
                  <a:lnTo>
                    <a:pt x="334" y="244"/>
                  </a:lnTo>
                  <a:lnTo>
                    <a:pt x="328" y="256"/>
                  </a:lnTo>
                  <a:lnTo>
                    <a:pt x="318" y="268"/>
                  </a:lnTo>
                  <a:lnTo>
                    <a:pt x="310" y="280"/>
                  </a:lnTo>
                  <a:lnTo>
                    <a:pt x="298" y="290"/>
                  </a:lnTo>
                  <a:lnTo>
                    <a:pt x="286" y="300"/>
                  </a:lnTo>
                  <a:lnTo>
                    <a:pt x="274" y="308"/>
                  </a:lnTo>
                  <a:lnTo>
                    <a:pt x="274" y="308"/>
                  </a:lnTo>
                  <a:lnTo>
                    <a:pt x="260" y="314"/>
                  </a:lnTo>
                  <a:lnTo>
                    <a:pt x="246" y="320"/>
                  </a:lnTo>
                  <a:lnTo>
                    <a:pt x="232" y="324"/>
                  </a:lnTo>
                  <a:lnTo>
                    <a:pt x="218" y="328"/>
                  </a:lnTo>
                  <a:lnTo>
                    <a:pt x="202" y="328"/>
                  </a:lnTo>
                  <a:lnTo>
                    <a:pt x="188" y="328"/>
                  </a:lnTo>
                  <a:lnTo>
                    <a:pt x="172" y="326"/>
                  </a:lnTo>
                  <a:lnTo>
                    <a:pt x="158" y="324"/>
                  </a:lnTo>
                  <a:lnTo>
                    <a:pt x="158" y="324"/>
                  </a:lnTo>
                  <a:lnTo>
                    <a:pt x="138" y="316"/>
                  </a:lnTo>
                  <a:lnTo>
                    <a:pt x="120" y="308"/>
                  </a:lnTo>
                  <a:lnTo>
                    <a:pt x="120" y="308"/>
                  </a:lnTo>
                  <a:lnTo>
                    <a:pt x="116" y="306"/>
                  </a:lnTo>
                  <a:lnTo>
                    <a:pt x="112" y="308"/>
                  </a:lnTo>
                  <a:lnTo>
                    <a:pt x="110" y="308"/>
                  </a:lnTo>
                  <a:lnTo>
                    <a:pt x="106" y="312"/>
                  </a:lnTo>
                  <a:lnTo>
                    <a:pt x="106" y="312"/>
                  </a:lnTo>
                  <a:lnTo>
                    <a:pt x="106" y="316"/>
                  </a:lnTo>
                  <a:lnTo>
                    <a:pt x="106" y="320"/>
                  </a:lnTo>
                  <a:lnTo>
                    <a:pt x="108" y="322"/>
                  </a:lnTo>
                  <a:lnTo>
                    <a:pt x="110" y="326"/>
                  </a:lnTo>
                  <a:lnTo>
                    <a:pt x="110" y="326"/>
                  </a:lnTo>
                  <a:lnTo>
                    <a:pt x="130" y="336"/>
                  </a:lnTo>
                  <a:lnTo>
                    <a:pt x="152" y="342"/>
                  </a:lnTo>
                  <a:lnTo>
                    <a:pt x="152" y="342"/>
                  </a:lnTo>
                  <a:lnTo>
                    <a:pt x="174" y="348"/>
                  </a:lnTo>
                  <a:lnTo>
                    <a:pt x="198" y="348"/>
                  </a:lnTo>
                  <a:lnTo>
                    <a:pt x="198" y="348"/>
                  </a:lnTo>
                  <a:lnTo>
                    <a:pt x="220" y="348"/>
                  </a:lnTo>
                  <a:lnTo>
                    <a:pt x="242" y="342"/>
                  </a:lnTo>
                  <a:lnTo>
                    <a:pt x="264" y="336"/>
                  </a:lnTo>
                  <a:lnTo>
                    <a:pt x="284" y="326"/>
                  </a:lnTo>
                  <a:lnTo>
                    <a:pt x="284" y="326"/>
                  </a:lnTo>
                  <a:lnTo>
                    <a:pt x="298" y="316"/>
                  </a:lnTo>
                  <a:lnTo>
                    <a:pt x="312" y="306"/>
                  </a:lnTo>
                  <a:lnTo>
                    <a:pt x="324" y="294"/>
                  </a:lnTo>
                  <a:lnTo>
                    <a:pt x="334" y="280"/>
                  </a:lnTo>
                  <a:lnTo>
                    <a:pt x="344" y="266"/>
                  </a:lnTo>
                  <a:lnTo>
                    <a:pt x="352" y="252"/>
                  </a:lnTo>
                  <a:lnTo>
                    <a:pt x="360" y="236"/>
                  </a:lnTo>
                  <a:lnTo>
                    <a:pt x="364" y="220"/>
                  </a:lnTo>
                  <a:lnTo>
                    <a:pt x="364" y="220"/>
                  </a:lnTo>
                  <a:lnTo>
                    <a:pt x="368" y="198"/>
                  </a:lnTo>
                  <a:lnTo>
                    <a:pt x="370" y="176"/>
                  </a:lnTo>
                  <a:lnTo>
                    <a:pt x="370" y="176"/>
                  </a:lnTo>
                  <a:lnTo>
                    <a:pt x="370" y="172"/>
                  </a:lnTo>
                  <a:lnTo>
                    <a:pt x="368" y="168"/>
                  </a:lnTo>
                  <a:lnTo>
                    <a:pt x="364" y="166"/>
                  </a:lnTo>
                  <a:lnTo>
                    <a:pt x="360" y="166"/>
                  </a:lnTo>
                  <a:lnTo>
                    <a:pt x="360" y="166"/>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grpSp>
    </p:spTree>
    <p:custDataLst>
      <p:tags r:id="rId1"/>
    </p:custDataLst>
    <p:extLst>
      <p:ext uri="{BB962C8B-B14F-4D97-AF65-F5344CB8AC3E}">
        <p14:creationId xmlns:p14="http://schemas.microsoft.com/office/powerpoint/2010/main" val="3369887116"/>
      </p:ext>
    </p:extLst>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Icons in action</a:t>
            </a:r>
            <a:br>
              <a:rPr lang="en-GB" dirty="0" smtClean="0"/>
            </a:br>
            <a:r>
              <a:rPr lang="en-GB" b="0" i="0" dirty="0" smtClean="0"/>
              <a:t>Segments</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155</a:t>
            </a:fld>
            <a:endParaRPr lang="en-GB"/>
          </a:p>
        </p:txBody>
      </p:sp>
      <p:grpSp>
        <p:nvGrpSpPr>
          <p:cNvPr id="2054" name="Group 2053"/>
          <p:cNvGrpSpPr/>
          <p:nvPr/>
        </p:nvGrpSpPr>
        <p:grpSpPr>
          <a:xfrm>
            <a:off x="522164" y="2373313"/>
            <a:ext cx="4298950" cy="4295775"/>
            <a:chOff x="522164" y="2373313"/>
            <a:chExt cx="4298950" cy="4295775"/>
          </a:xfrm>
        </p:grpSpPr>
        <p:sp>
          <p:nvSpPr>
            <p:cNvPr id="7" name="Freeform 6"/>
            <p:cNvSpPr>
              <a:spLocks/>
            </p:cNvSpPr>
            <p:nvPr/>
          </p:nvSpPr>
          <p:spPr bwMode="auto">
            <a:xfrm>
              <a:off x="1595314" y="2373313"/>
              <a:ext cx="1073150" cy="936625"/>
            </a:xfrm>
            <a:custGeom>
              <a:avLst/>
              <a:gdLst>
                <a:gd name="T0" fmla="*/ 676 w 676"/>
                <a:gd name="T1" fmla="*/ 446 h 590"/>
                <a:gd name="T2" fmla="*/ 676 w 676"/>
                <a:gd name="T3" fmla="*/ 0 h 590"/>
                <a:gd name="T4" fmla="*/ 676 w 676"/>
                <a:gd name="T5" fmla="*/ 0 h 590"/>
                <a:gd name="T6" fmla="*/ 630 w 676"/>
                <a:gd name="T7" fmla="*/ 2 h 590"/>
                <a:gd name="T8" fmla="*/ 586 w 676"/>
                <a:gd name="T9" fmla="*/ 4 h 590"/>
                <a:gd name="T10" fmla="*/ 542 w 676"/>
                <a:gd name="T11" fmla="*/ 6 h 590"/>
                <a:gd name="T12" fmla="*/ 498 w 676"/>
                <a:gd name="T13" fmla="*/ 12 h 590"/>
                <a:gd name="T14" fmla="*/ 454 w 676"/>
                <a:gd name="T15" fmla="*/ 18 h 590"/>
                <a:gd name="T16" fmla="*/ 412 w 676"/>
                <a:gd name="T17" fmla="*/ 26 h 590"/>
                <a:gd name="T18" fmla="*/ 368 w 676"/>
                <a:gd name="T19" fmla="*/ 36 h 590"/>
                <a:gd name="T20" fmla="*/ 326 w 676"/>
                <a:gd name="T21" fmla="*/ 46 h 590"/>
                <a:gd name="T22" fmla="*/ 284 w 676"/>
                <a:gd name="T23" fmla="*/ 58 h 590"/>
                <a:gd name="T24" fmla="*/ 242 w 676"/>
                <a:gd name="T25" fmla="*/ 72 h 590"/>
                <a:gd name="T26" fmla="*/ 200 w 676"/>
                <a:gd name="T27" fmla="*/ 86 h 590"/>
                <a:gd name="T28" fmla="*/ 158 w 676"/>
                <a:gd name="T29" fmla="*/ 104 h 590"/>
                <a:gd name="T30" fmla="*/ 118 w 676"/>
                <a:gd name="T31" fmla="*/ 120 h 590"/>
                <a:gd name="T32" fmla="*/ 78 w 676"/>
                <a:gd name="T33" fmla="*/ 140 h 590"/>
                <a:gd name="T34" fmla="*/ 38 w 676"/>
                <a:gd name="T35" fmla="*/ 160 h 590"/>
                <a:gd name="T36" fmla="*/ 0 w 676"/>
                <a:gd name="T37" fmla="*/ 182 h 590"/>
                <a:gd name="T38" fmla="*/ 222 w 676"/>
                <a:gd name="T39" fmla="*/ 568 h 590"/>
                <a:gd name="T40" fmla="*/ 222 w 676"/>
                <a:gd name="T41" fmla="*/ 568 h 590"/>
                <a:gd name="T42" fmla="*/ 230 w 676"/>
                <a:gd name="T43" fmla="*/ 576 h 590"/>
                <a:gd name="T44" fmla="*/ 238 w 676"/>
                <a:gd name="T45" fmla="*/ 584 h 590"/>
                <a:gd name="T46" fmla="*/ 250 w 676"/>
                <a:gd name="T47" fmla="*/ 588 h 590"/>
                <a:gd name="T48" fmla="*/ 262 w 676"/>
                <a:gd name="T49" fmla="*/ 590 h 590"/>
                <a:gd name="T50" fmla="*/ 262 w 676"/>
                <a:gd name="T51" fmla="*/ 590 h 590"/>
                <a:gd name="T52" fmla="*/ 270 w 676"/>
                <a:gd name="T53" fmla="*/ 588 h 590"/>
                <a:gd name="T54" fmla="*/ 278 w 676"/>
                <a:gd name="T55" fmla="*/ 586 h 590"/>
                <a:gd name="T56" fmla="*/ 278 w 676"/>
                <a:gd name="T57" fmla="*/ 586 h 590"/>
                <a:gd name="T58" fmla="*/ 278 w 676"/>
                <a:gd name="T59" fmla="*/ 586 h 590"/>
                <a:gd name="T60" fmla="*/ 278 w 676"/>
                <a:gd name="T61" fmla="*/ 586 h 590"/>
                <a:gd name="T62" fmla="*/ 318 w 676"/>
                <a:gd name="T63" fmla="*/ 566 h 590"/>
                <a:gd name="T64" fmla="*/ 362 w 676"/>
                <a:gd name="T65" fmla="*/ 548 h 590"/>
                <a:gd name="T66" fmla="*/ 404 w 676"/>
                <a:gd name="T67" fmla="*/ 532 h 590"/>
                <a:gd name="T68" fmla="*/ 450 w 676"/>
                <a:gd name="T69" fmla="*/ 520 h 590"/>
                <a:gd name="T70" fmla="*/ 496 w 676"/>
                <a:gd name="T71" fmla="*/ 508 h 590"/>
                <a:gd name="T72" fmla="*/ 542 w 676"/>
                <a:gd name="T73" fmla="*/ 500 h 590"/>
                <a:gd name="T74" fmla="*/ 590 w 676"/>
                <a:gd name="T75" fmla="*/ 494 h 590"/>
                <a:gd name="T76" fmla="*/ 638 w 676"/>
                <a:gd name="T77" fmla="*/ 490 h 590"/>
                <a:gd name="T78" fmla="*/ 638 w 676"/>
                <a:gd name="T79" fmla="*/ 490 h 590"/>
                <a:gd name="T80" fmla="*/ 644 w 676"/>
                <a:gd name="T81" fmla="*/ 488 h 590"/>
                <a:gd name="T82" fmla="*/ 652 w 676"/>
                <a:gd name="T83" fmla="*/ 486 h 590"/>
                <a:gd name="T84" fmla="*/ 652 w 676"/>
                <a:gd name="T85" fmla="*/ 486 h 590"/>
                <a:gd name="T86" fmla="*/ 662 w 676"/>
                <a:gd name="T87" fmla="*/ 478 h 590"/>
                <a:gd name="T88" fmla="*/ 668 w 676"/>
                <a:gd name="T89" fmla="*/ 468 h 590"/>
                <a:gd name="T90" fmla="*/ 674 w 676"/>
                <a:gd name="T91" fmla="*/ 458 h 590"/>
                <a:gd name="T92" fmla="*/ 676 w 676"/>
                <a:gd name="T93" fmla="*/ 446 h 590"/>
                <a:gd name="T94" fmla="*/ 676 w 676"/>
                <a:gd name="T95" fmla="*/ 446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6" h="590">
                  <a:moveTo>
                    <a:pt x="676" y="446"/>
                  </a:moveTo>
                  <a:lnTo>
                    <a:pt x="676" y="0"/>
                  </a:lnTo>
                  <a:lnTo>
                    <a:pt x="676" y="0"/>
                  </a:lnTo>
                  <a:lnTo>
                    <a:pt x="630" y="2"/>
                  </a:lnTo>
                  <a:lnTo>
                    <a:pt x="586" y="4"/>
                  </a:lnTo>
                  <a:lnTo>
                    <a:pt x="542" y="6"/>
                  </a:lnTo>
                  <a:lnTo>
                    <a:pt x="498" y="12"/>
                  </a:lnTo>
                  <a:lnTo>
                    <a:pt x="454" y="18"/>
                  </a:lnTo>
                  <a:lnTo>
                    <a:pt x="412" y="26"/>
                  </a:lnTo>
                  <a:lnTo>
                    <a:pt x="368" y="36"/>
                  </a:lnTo>
                  <a:lnTo>
                    <a:pt x="326" y="46"/>
                  </a:lnTo>
                  <a:lnTo>
                    <a:pt x="284" y="58"/>
                  </a:lnTo>
                  <a:lnTo>
                    <a:pt x="242" y="72"/>
                  </a:lnTo>
                  <a:lnTo>
                    <a:pt x="200" y="86"/>
                  </a:lnTo>
                  <a:lnTo>
                    <a:pt x="158" y="104"/>
                  </a:lnTo>
                  <a:lnTo>
                    <a:pt x="118" y="120"/>
                  </a:lnTo>
                  <a:lnTo>
                    <a:pt x="78" y="140"/>
                  </a:lnTo>
                  <a:lnTo>
                    <a:pt x="38" y="160"/>
                  </a:lnTo>
                  <a:lnTo>
                    <a:pt x="0" y="182"/>
                  </a:lnTo>
                  <a:lnTo>
                    <a:pt x="222" y="568"/>
                  </a:lnTo>
                  <a:lnTo>
                    <a:pt x="222" y="568"/>
                  </a:lnTo>
                  <a:lnTo>
                    <a:pt x="230" y="576"/>
                  </a:lnTo>
                  <a:lnTo>
                    <a:pt x="238" y="584"/>
                  </a:lnTo>
                  <a:lnTo>
                    <a:pt x="250" y="588"/>
                  </a:lnTo>
                  <a:lnTo>
                    <a:pt x="262" y="590"/>
                  </a:lnTo>
                  <a:lnTo>
                    <a:pt x="262" y="590"/>
                  </a:lnTo>
                  <a:lnTo>
                    <a:pt x="270" y="588"/>
                  </a:lnTo>
                  <a:lnTo>
                    <a:pt x="278" y="586"/>
                  </a:lnTo>
                  <a:lnTo>
                    <a:pt x="278" y="586"/>
                  </a:lnTo>
                  <a:lnTo>
                    <a:pt x="278" y="586"/>
                  </a:lnTo>
                  <a:lnTo>
                    <a:pt x="278" y="586"/>
                  </a:lnTo>
                  <a:lnTo>
                    <a:pt x="318" y="566"/>
                  </a:lnTo>
                  <a:lnTo>
                    <a:pt x="362" y="548"/>
                  </a:lnTo>
                  <a:lnTo>
                    <a:pt x="404" y="532"/>
                  </a:lnTo>
                  <a:lnTo>
                    <a:pt x="450" y="520"/>
                  </a:lnTo>
                  <a:lnTo>
                    <a:pt x="496" y="508"/>
                  </a:lnTo>
                  <a:lnTo>
                    <a:pt x="542" y="500"/>
                  </a:lnTo>
                  <a:lnTo>
                    <a:pt x="590" y="494"/>
                  </a:lnTo>
                  <a:lnTo>
                    <a:pt x="638" y="490"/>
                  </a:lnTo>
                  <a:lnTo>
                    <a:pt x="638" y="490"/>
                  </a:lnTo>
                  <a:lnTo>
                    <a:pt x="644" y="488"/>
                  </a:lnTo>
                  <a:lnTo>
                    <a:pt x="652" y="486"/>
                  </a:lnTo>
                  <a:lnTo>
                    <a:pt x="652" y="486"/>
                  </a:lnTo>
                  <a:lnTo>
                    <a:pt x="662" y="478"/>
                  </a:lnTo>
                  <a:lnTo>
                    <a:pt x="668" y="468"/>
                  </a:lnTo>
                  <a:lnTo>
                    <a:pt x="674" y="458"/>
                  </a:lnTo>
                  <a:lnTo>
                    <a:pt x="676" y="446"/>
                  </a:lnTo>
                  <a:lnTo>
                    <a:pt x="676" y="446"/>
                  </a:lnTo>
                  <a:close/>
                </a:path>
              </a:pathLst>
            </a:custGeom>
            <a:solidFill>
              <a:schemeClr val="accent1"/>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 name="Freeform 7"/>
            <p:cNvSpPr>
              <a:spLocks/>
            </p:cNvSpPr>
            <p:nvPr/>
          </p:nvSpPr>
          <p:spPr bwMode="auto">
            <a:xfrm>
              <a:off x="807914" y="2662238"/>
              <a:ext cx="1149350" cy="1149350"/>
            </a:xfrm>
            <a:custGeom>
              <a:avLst/>
              <a:gdLst>
                <a:gd name="T0" fmla="*/ 718 w 724"/>
                <a:gd name="T1" fmla="*/ 388 h 724"/>
                <a:gd name="T2" fmla="*/ 496 w 724"/>
                <a:gd name="T3" fmla="*/ 0 h 724"/>
                <a:gd name="T4" fmla="*/ 496 w 724"/>
                <a:gd name="T5" fmla="*/ 0 h 724"/>
                <a:gd name="T6" fmla="*/ 458 w 724"/>
                <a:gd name="T7" fmla="*/ 24 h 724"/>
                <a:gd name="T8" fmla="*/ 420 w 724"/>
                <a:gd name="T9" fmla="*/ 48 h 724"/>
                <a:gd name="T10" fmla="*/ 384 w 724"/>
                <a:gd name="T11" fmla="*/ 72 h 724"/>
                <a:gd name="T12" fmla="*/ 348 w 724"/>
                <a:gd name="T13" fmla="*/ 100 h 724"/>
                <a:gd name="T14" fmla="*/ 314 w 724"/>
                <a:gd name="T15" fmla="*/ 126 h 724"/>
                <a:gd name="T16" fmla="*/ 280 w 724"/>
                <a:gd name="T17" fmla="*/ 156 h 724"/>
                <a:gd name="T18" fmla="*/ 248 w 724"/>
                <a:gd name="T19" fmla="*/ 184 h 724"/>
                <a:gd name="T20" fmla="*/ 216 w 724"/>
                <a:gd name="T21" fmla="*/ 216 h 724"/>
                <a:gd name="T22" fmla="*/ 186 w 724"/>
                <a:gd name="T23" fmla="*/ 248 h 724"/>
                <a:gd name="T24" fmla="*/ 156 w 724"/>
                <a:gd name="T25" fmla="*/ 280 h 724"/>
                <a:gd name="T26" fmla="*/ 126 w 724"/>
                <a:gd name="T27" fmla="*/ 314 h 724"/>
                <a:gd name="T28" fmla="*/ 100 w 724"/>
                <a:gd name="T29" fmla="*/ 348 h 724"/>
                <a:gd name="T30" fmla="*/ 74 w 724"/>
                <a:gd name="T31" fmla="*/ 384 h 724"/>
                <a:gd name="T32" fmla="*/ 48 w 724"/>
                <a:gd name="T33" fmla="*/ 420 h 724"/>
                <a:gd name="T34" fmla="*/ 24 w 724"/>
                <a:gd name="T35" fmla="*/ 458 h 724"/>
                <a:gd name="T36" fmla="*/ 0 w 724"/>
                <a:gd name="T37" fmla="*/ 496 h 724"/>
                <a:gd name="T38" fmla="*/ 386 w 724"/>
                <a:gd name="T39" fmla="*/ 718 h 724"/>
                <a:gd name="T40" fmla="*/ 386 w 724"/>
                <a:gd name="T41" fmla="*/ 718 h 724"/>
                <a:gd name="T42" fmla="*/ 398 w 724"/>
                <a:gd name="T43" fmla="*/ 722 h 724"/>
                <a:gd name="T44" fmla="*/ 408 w 724"/>
                <a:gd name="T45" fmla="*/ 724 h 724"/>
                <a:gd name="T46" fmla="*/ 420 w 724"/>
                <a:gd name="T47" fmla="*/ 722 h 724"/>
                <a:gd name="T48" fmla="*/ 432 w 724"/>
                <a:gd name="T49" fmla="*/ 718 h 724"/>
                <a:gd name="T50" fmla="*/ 432 w 724"/>
                <a:gd name="T51" fmla="*/ 718 h 724"/>
                <a:gd name="T52" fmla="*/ 438 w 724"/>
                <a:gd name="T53" fmla="*/ 712 h 724"/>
                <a:gd name="T54" fmla="*/ 444 w 724"/>
                <a:gd name="T55" fmla="*/ 708 h 724"/>
                <a:gd name="T56" fmla="*/ 444 w 724"/>
                <a:gd name="T57" fmla="*/ 708 h 724"/>
                <a:gd name="T58" fmla="*/ 444 w 724"/>
                <a:gd name="T59" fmla="*/ 708 h 724"/>
                <a:gd name="T60" fmla="*/ 444 w 724"/>
                <a:gd name="T61" fmla="*/ 708 h 724"/>
                <a:gd name="T62" fmla="*/ 470 w 724"/>
                <a:gd name="T63" fmla="*/ 670 h 724"/>
                <a:gd name="T64" fmla="*/ 498 w 724"/>
                <a:gd name="T65" fmla="*/ 632 h 724"/>
                <a:gd name="T66" fmla="*/ 528 w 724"/>
                <a:gd name="T67" fmla="*/ 596 h 724"/>
                <a:gd name="T68" fmla="*/ 560 w 724"/>
                <a:gd name="T69" fmla="*/ 562 h 724"/>
                <a:gd name="T70" fmla="*/ 594 w 724"/>
                <a:gd name="T71" fmla="*/ 530 h 724"/>
                <a:gd name="T72" fmla="*/ 630 w 724"/>
                <a:gd name="T73" fmla="*/ 500 h 724"/>
                <a:gd name="T74" fmla="*/ 668 w 724"/>
                <a:gd name="T75" fmla="*/ 472 h 724"/>
                <a:gd name="T76" fmla="*/ 708 w 724"/>
                <a:gd name="T77" fmla="*/ 444 h 724"/>
                <a:gd name="T78" fmla="*/ 708 w 724"/>
                <a:gd name="T79" fmla="*/ 444 h 724"/>
                <a:gd name="T80" fmla="*/ 714 w 724"/>
                <a:gd name="T81" fmla="*/ 438 h 724"/>
                <a:gd name="T82" fmla="*/ 718 w 724"/>
                <a:gd name="T83" fmla="*/ 432 h 724"/>
                <a:gd name="T84" fmla="*/ 718 w 724"/>
                <a:gd name="T85" fmla="*/ 432 h 724"/>
                <a:gd name="T86" fmla="*/ 722 w 724"/>
                <a:gd name="T87" fmla="*/ 422 h 724"/>
                <a:gd name="T88" fmla="*/ 724 w 724"/>
                <a:gd name="T89" fmla="*/ 410 h 724"/>
                <a:gd name="T90" fmla="*/ 722 w 724"/>
                <a:gd name="T91" fmla="*/ 398 h 724"/>
                <a:gd name="T92" fmla="*/ 718 w 724"/>
                <a:gd name="T93" fmla="*/ 388 h 724"/>
                <a:gd name="T94" fmla="*/ 718 w 724"/>
                <a:gd name="T95" fmla="*/ 388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4" h="724">
                  <a:moveTo>
                    <a:pt x="718" y="388"/>
                  </a:moveTo>
                  <a:lnTo>
                    <a:pt x="496" y="0"/>
                  </a:lnTo>
                  <a:lnTo>
                    <a:pt x="496" y="0"/>
                  </a:lnTo>
                  <a:lnTo>
                    <a:pt x="458" y="24"/>
                  </a:lnTo>
                  <a:lnTo>
                    <a:pt x="420" y="48"/>
                  </a:lnTo>
                  <a:lnTo>
                    <a:pt x="384" y="72"/>
                  </a:lnTo>
                  <a:lnTo>
                    <a:pt x="348" y="100"/>
                  </a:lnTo>
                  <a:lnTo>
                    <a:pt x="314" y="126"/>
                  </a:lnTo>
                  <a:lnTo>
                    <a:pt x="280" y="156"/>
                  </a:lnTo>
                  <a:lnTo>
                    <a:pt x="248" y="184"/>
                  </a:lnTo>
                  <a:lnTo>
                    <a:pt x="216" y="216"/>
                  </a:lnTo>
                  <a:lnTo>
                    <a:pt x="186" y="248"/>
                  </a:lnTo>
                  <a:lnTo>
                    <a:pt x="156" y="280"/>
                  </a:lnTo>
                  <a:lnTo>
                    <a:pt x="126" y="314"/>
                  </a:lnTo>
                  <a:lnTo>
                    <a:pt x="100" y="348"/>
                  </a:lnTo>
                  <a:lnTo>
                    <a:pt x="74" y="384"/>
                  </a:lnTo>
                  <a:lnTo>
                    <a:pt x="48" y="420"/>
                  </a:lnTo>
                  <a:lnTo>
                    <a:pt x="24" y="458"/>
                  </a:lnTo>
                  <a:lnTo>
                    <a:pt x="0" y="496"/>
                  </a:lnTo>
                  <a:lnTo>
                    <a:pt x="386" y="718"/>
                  </a:lnTo>
                  <a:lnTo>
                    <a:pt x="386" y="718"/>
                  </a:lnTo>
                  <a:lnTo>
                    <a:pt x="398" y="722"/>
                  </a:lnTo>
                  <a:lnTo>
                    <a:pt x="408" y="724"/>
                  </a:lnTo>
                  <a:lnTo>
                    <a:pt x="420" y="722"/>
                  </a:lnTo>
                  <a:lnTo>
                    <a:pt x="432" y="718"/>
                  </a:lnTo>
                  <a:lnTo>
                    <a:pt x="432" y="718"/>
                  </a:lnTo>
                  <a:lnTo>
                    <a:pt x="438" y="712"/>
                  </a:lnTo>
                  <a:lnTo>
                    <a:pt x="444" y="708"/>
                  </a:lnTo>
                  <a:lnTo>
                    <a:pt x="444" y="708"/>
                  </a:lnTo>
                  <a:lnTo>
                    <a:pt x="444" y="708"/>
                  </a:lnTo>
                  <a:lnTo>
                    <a:pt x="444" y="708"/>
                  </a:lnTo>
                  <a:lnTo>
                    <a:pt x="470" y="670"/>
                  </a:lnTo>
                  <a:lnTo>
                    <a:pt x="498" y="632"/>
                  </a:lnTo>
                  <a:lnTo>
                    <a:pt x="528" y="596"/>
                  </a:lnTo>
                  <a:lnTo>
                    <a:pt x="560" y="562"/>
                  </a:lnTo>
                  <a:lnTo>
                    <a:pt x="594" y="530"/>
                  </a:lnTo>
                  <a:lnTo>
                    <a:pt x="630" y="500"/>
                  </a:lnTo>
                  <a:lnTo>
                    <a:pt x="668" y="472"/>
                  </a:lnTo>
                  <a:lnTo>
                    <a:pt x="708" y="444"/>
                  </a:lnTo>
                  <a:lnTo>
                    <a:pt x="708" y="444"/>
                  </a:lnTo>
                  <a:lnTo>
                    <a:pt x="714" y="438"/>
                  </a:lnTo>
                  <a:lnTo>
                    <a:pt x="718" y="432"/>
                  </a:lnTo>
                  <a:lnTo>
                    <a:pt x="718" y="432"/>
                  </a:lnTo>
                  <a:lnTo>
                    <a:pt x="722" y="422"/>
                  </a:lnTo>
                  <a:lnTo>
                    <a:pt x="724" y="410"/>
                  </a:lnTo>
                  <a:lnTo>
                    <a:pt x="722" y="398"/>
                  </a:lnTo>
                  <a:lnTo>
                    <a:pt x="718" y="388"/>
                  </a:lnTo>
                  <a:lnTo>
                    <a:pt x="718" y="388"/>
                  </a:lnTo>
                  <a:close/>
                </a:path>
              </a:pathLst>
            </a:custGeom>
            <a:solidFill>
              <a:schemeClr val="accent4"/>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9" name="Freeform 8"/>
            <p:cNvSpPr>
              <a:spLocks/>
            </p:cNvSpPr>
            <p:nvPr/>
          </p:nvSpPr>
          <p:spPr bwMode="auto">
            <a:xfrm>
              <a:off x="522164" y="3449638"/>
              <a:ext cx="936625" cy="1073150"/>
            </a:xfrm>
            <a:custGeom>
              <a:avLst/>
              <a:gdLst>
                <a:gd name="T0" fmla="*/ 568 w 590"/>
                <a:gd name="T1" fmla="*/ 224 h 676"/>
                <a:gd name="T2" fmla="*/ 182 w 590"/>
                <a:gd name="T3" fmla="*/ 0 h 676"/>
                <a:gd name="T4" fmla="*/ 182 w 590"/>
                <a:gd name="T5" fmla="*/ 0 h 676"/>
                <a:gd name="T6" fmla="*/ 160 w 590"/>
                <a:gd name="T7" fmla="*/ 40 h 676"/>
                <a:gd name="T8" fmla="*/ 140 w 590"/>
                <a:gd name="T9" fmla="*/ 78 h 676"/>
                <a:gd name="T10" fmla="*/ 122 w 590"/>
                <a:gd name="T11" fmla="*/ 118 h 676"/>
                <a:gd name="T12" fmla="*/ 104 w 590"/>
                <a:gd name="T13" fmla="*/ 160 h 676"/>
                <a:gd name="T14" fmla="*/ 88 w 590"/>
                <a:gd name="T15" fmla="*/ 200 h 676"/>
                <a:gd name="T16" fmla="*/ 72 w 590"/>
                <a:gd name="T17" fmla="*/ 242 h 676"/>
                <a:gd name="T18" fmla="*/ 60 w 590"/>
                <a:gd name="T19" fmla="*/ 284 h 676"/>
                <a:gd name="T20" fmla="*/ 48 w 590"/>
                <a:gd name="T21" fmla="*/ 326 h 676"/>
                <a:gd name="T22" fmla="*/ 36 w 590"/>
                <a:gd name="T23" fmla="*/ 370 h 676"/>
                <a:gd name="T24" fmla="*/ 28 w 590"/>
                <a:gd name="T25" fmla="*/ 412 h 676"/>
                <a:gd name="T26" fmla="*/ 20 w 590"/>
                <a:gd name="T27" fmla="*/ 456 h 676"/>
                <a:gd name="T28" fmla="*/ 12 w 590"/>
                <a:gd name="T29" fmla="*/ 500 h 676"/>
                <a:gd name="T30" fmla="*/ 8 w 590"/>
                <a:gd name="T31" fmla="*/ 544 h 676"/>
                <a:gd name="T32" fmla="*/ 4 w 590"/>
                <a:gd name="T33" fmla="*/ 588 h 676"/>
                <a:gd name="T34" fmla="*/ 2 w 590"/>
                <a:gd name="T35" fmla="*/ 632 h 676"/>
                <a:gd name="T36" fmla="*/ 0 w 590"/>
                <a:gd name="T37" fmla="*/ 676 h 676"/>
                <a:gd name="T38" fmla="*/ 446 w 590"/>
                <a:gd name="T39" fmla="*/ 676 h 676"/>
                <a:gd name="T40" fmla="*/ 446 w 590"/>
                <a:gd name="T41" fmla="*/ 676 h 676"/>
                <a:gd name="T42" fmla="*/ 458 w 590"/>
                <a:gd name="T43" fmla="*/ 674 h 676"/>
                <a:gd name="T44" fmla="*/ 468 w 590"/>
                <a:gd name="T45" fmla="*/ 670 h 676"/>
                <a:gd name="T46" fmla="*/ 478 w 590"/>
                <a:gd name="T47" fmla="*/ 662 h 676"/>
                <a:gd name="T48" fmla="*/ 486 w 590"/>
                <a:gd name="T49" fmla="*/ 654 h 676"/>
                <a:gd name="T50" fmla="*/ 486 w 590"/>
                <a:gd name="T51" fmla="*/ 654 h 676"/>
                <a:gd name="T52" fmla="*/ 488 w 590"/>
                <a:gd name="T53" fmla="*/ 646 h 676"/>
                <a:gd name="T54" fmla="*/ 490 w 590"/>
                <a:gd name="T55" fmla="*/ 638 h 676"/>
                <a:gd name="T56" fmla="*/ 490 w 590"/>
                <a:gd name="T57" fmla="*/ 638 h 676"/>
                <a:gd name="T58" fmla="*/ 490 w 590"/>
                <a:gd name="T59" fmla="*/ 638 h 676"/>
                <a:gd name="T60" fmla="*/ 490 w 590"/>
                <a:gd name="T61" fmla="*/ 638 h 676"/>
                <a:gd name="T62" fmla="*/ 494 w 590"/>
                <a:gd name="T63" fmla="*/ 592 h 676"/>
                <a:gd name="T64" fmla="*/ 500 w 590"/>
                <a:gd name="T65" fmla="*/ 546 h 676"/>
                <a:gd name="T66" fmla="*/ 508 w 590"/>
                <a:gd name="T67" fmla="*/ 500 h 676"/>
                <a:gd name="T68" fmla="*/ 518 w 590"/>
                <a:gd name="T69" fmla="*/ 456 h 676"/>
                <a:gd name="T70" fmla="*/ 532 w 590"/>
                <a:gd name="T71" fmla="*/ 410 h 676"/>
                <a:gd name="T72" fmla="*/ 548 w 590"/>
                <a:gd name="T73" fmla="*/ 366 h 676"/>
                <a:gd name="T74" fmla="*/ 566 w 590"/>
                <a:gd name="T75" fmla="*/ 322 h 676"/>
                <a:gd name="T76" fmla="*/ 588 w 590"/>
                <a:gd name="T77" fmla="*/ 278 h 676"/>
                <a:gd name="T78" fmla="*/ 588 w 590"/>
                <a:gd name="T79" fmla="*/ 278 h 676"/>
                <a:gd name="T80" fmla="*/ 590 w 590"/>
                <a:gd name="T81" fmla="*/ 270 h 676"/>
                <a:gd name="T82" fmla="*/ 590 w 590"/>
                <a:gd name="T83" fmla="*/ 264 h 676"/>
                <a:gd name="T84" fmla="*/ 590 w 590"/>
                <a:gd name="T85" fmla="*/ 264 h 676"/>
                <a:gd name="T86" fmla="*/ 588 w 590"/>
                <a:gd name="T87" fmla="*/ 252 h 676"/>
                <a:gd name="T88" fmla="*/ 584 w 590"/>
                <a:gd name="T89" fmla="*/ 240 h 676"/>
                <a:gd name="T90" fmla="*/ 578 w 590"/>
                <a:gd name="T91" fmla="*/ 232 h 676"/>
                <a:gd name="T92" fmla="*/ 568 w 590"/>
                <a:gd name="T93" fmla="*/ 224 h 676"/>
                <a:gd name="T94" fmla="*/ 568 w 590"/>
                <a:gd name="T95" fmla="*/ 224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0" h="676">
                  <a:moveTo>
                    <a:pt x="568" y="224"/>
                  </a:moveTo>
                  <a:lnTo>
                    <a:pt x="182" y="0"/>
                  </a:lnTo>
                  <a:lnTo>
                    <a:pt x="182" y="0"/>
                  </a:lnTo>
                  <a:lnTo>
                    <a:pt x="160" y="40"/>
                  </a:lnTo>
                  <a:lnTo>
                    <a:pt x="140" y="78"/>
                  </a:lnTo>
                  <a:lnTo>
                    <a:pt x="122" y="118"/>
                  </a:lnTo>
                  <a:lnTo>
                    <a:pt x="104" y="160"/>
                  </a:lnTo>
                  <a:lnTo>
                    <a:pt x="88" y="200"/>
                  </a:lnTo>
                  <a:lnTo>
                    <a:pt x="72" y="242"/>
                  </a:lnTo>
                  <a:lnTo>
                    <a:pt x="60" y="284"/>
                  </a:lnTo>
                  <a:lnTo>
                    <a:pt x="48" y="326"/>
                  </a:lnTo>
                  <a:lnTo>
                    <a:pt x="36" y="370"/>
                  </a:lnTo>
                  <a:lnTo>
                    <a:pt x="28" y="412"/>
                  </a:lnTo>
                  <a:lnTo>
                    <a:pt x="20" y="456"/>
                  </a:lnTo>
                  <a:lnTo>
                    <a:pt x="12" y="500"/>
                  </a:lnTo>
                  <a:lnTo>
                    <a:pt x="8" y="544"/>
                  </a:lnTo>
                  <a:lnTo>
                    <a:pt x="4" y="588"/>
                  </a:lnTo>
                  <a:lnTo>
                    <a:pt x="2" y="632"/>
                  </a:lnTo>
                  <a:lnTo>
                    <a:pt x="0" y="676"/>
                  </a:lnTo>
                  <a:lnTo>
                    <a:pt x="446" y="676"/>
                  </a:lnTo>
                  <a:lnTo>
                    <a:pt x="446" y="676"/>
                  </a:lnTo>
                  <a:lnTo>
                    <a:pt x="458" y="674"/>
                  </a:lnTo>
                  <a:lnTo>
                    <a:pt x="468" y="670"/>
                  </a:lnTo>
                  <a:lnTo>
                    <a:pt x="478" y="662"/>
                  </a:lnTo>
                  <a:lnTo>
                    <a:pt x="486" y="654"/>
                  </a:lnTo>
                  <a:lnTo>
                    <a:pt x="486" y="654"/>
                  </a:lnTo>
                  <a:lnTo>
                    <a:pt x="488" y="646"/>
                  </a:lnTo>
                  <a:lnTo>
                    <a:pt x="490" y="638"/>
                  </a:lnTo>
                  <a:lnTo>
                    <a:pt x="490" y="638"/>
                  </a:lnTo>
                  <a:lnTo>
                    <a:pt x="490" y="638"/>
                  </a:lnTo>
                  <a:lnTo>
                    <a:pt x="490" y="638"/>
                  </a:lnTo>
                  <a:lnTo>
                    <a:pt x="494" y="592"/>
                  </a:lnTo>
                  <a:lnTo>
                    <a:pt x="500" y="546"/>
                  </a:lnTo>
                  <a:lnTo>
                    <a:pt x="508" y="500"/>
                  </a:lnTo>
                  <a:lnTo>
                    <a:pt x="518" y="456"/>
                  </a:lnTo>
                  <a:lnTo>
                    <a:pt x="532" y="410"/>
                  </a:lnTo>
                  <a:lnTo>
                    <a:pt x="548" y="366"/>
                  </a:lnTo>
                  <a:lnTo>
                    <a:pt x="566" y="322"/>
                  </a:lnTo>
                  <a:lnTo>
                    <a:pt x="588" y="278"/>
                  </a:lnTo>
                  <a:lnTo>
                    <a:pt x="588" y="278"/>
                  </a:lnTo>
                  <a:lnTo>
                    <a:pt x="590" y="270"/>
                  </a:lnTo>
                  <a:lnTo>
                    <a:pt x="590" y="264"/>
                  </a:lnTo>
                  <a:lnTo>
                    <a:pt x="590" y="264"/>
                  </a:lnTo>
                  <a:lnTo>
                    <a:pt x="588" y="252"/>
                  </a:lnTo>
                  <a:lnTo>
                    <a:pt x="584" y="240"/>
                  </a:lnTo>
                  <a:lnTo>
                    <a:pt x="578" y="232"/>
                  </a:lnTo>
                  <a:lnTo>
                    <a:pt x="568" y="224"/>
                  </a:lnTo>
                  <a:lnTo>
                    <a:pt x="568" y="224"/>
                  </a:lnTo>
                  <a:close/>
                </a:path>
              </a:pathLst>
            </a:custGeom>
            <a:solidFill>
              <a:schemeClr val="accent1"/>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 name="Freeform 9"/>
            <p:cNvSpPr>
              <a:spLocks/>
            </p:cNvSpPr>
            <p:nvPr/>
          </p:nvSpPr>
          <p:spPr bwMode="auto">
            <a:xfrm>
              <a:off x="525339" y="4522788"/>
              <a:ext cx="936625" cy="1073150"/>
            </a:xfrm>
            <a:custGeom>
              <a:avLst/>
              <a:gdLst>
                <a:gd name="T0" fmla="*/ 446 w 590"/>
                <a:gd name="T1" fmla="*/ 0 h 676"/>
                <a:gd name="T2" fmla="*/ 0 w 590"/>
                <a:gd name="T3" fmla="*/ 0 h 676"/>
                <a:gd name="T4" fmla="*/ 0 w 590"/>
                <a:gd name="T5" fmla="*/ 0 h 676"/>
                <a:gd name="T6" fmla="*/ 2 w 590"/>
                <a:gd name="T7" fmla="*/ 46 h 676"/>
                <a:gd name="T8" fmla="*/ 4 w 590"/>
                <a:gd name="T9" fmla="*/ 90 h 676"/>
                <a:gd name="T10" fmla="*/ 6 w 590"/>
                <a:gd name="T11" fmla="*/ 134 h 676"/>
                <a:gd name="T12" fmla="*/ 12 w 590"/>
                <a:gd name="T13" fmla="*/ 178 h 676"/>
                <a:gd name="T14" fmla="*/ 18 w 590"/>
                <a:gd name="T15" fmla="*/ 222 h 676"/>
                <a:gd name="T16" fmla="*/ 26 w 590"/>
                <a:gd name="T17" fmla="*/ 264 h 676"/>
                <a:gd name="T18" fmla="*/ 36 w 590"/>
                <a:gd name="T19" fmla="*/ 308 h 676"/>
                <a:gd name="T20" fmla="*/ 46 w 590"/>
                <a:gd name="T21" fmla="*/ 350 h 676"/>
                <a:gd name="T22" fmla="*/ 58 w 590"/>
                <a:gd name="T23" fmla="*/ 392 h 676"/>
                <a:gd name="T24" fmla="*/ 72 w 590"/>
                <a:gd name="T25" fmla="*/ 434 h 676"/>
                <a:gd name="T26" fmla="*/ 86 w 590"/>
                <a:gd name="T27" fmla="*/ 476 h 676"/>
                <a:gd name="T28" fmla="*/ 104 w 590"/>
                <a:gd name="T29" fmla="*/ 518 h 676"/>
                <a:gd name="T30" fmla="*/ 120 w 590"/>
                <a:gd name="T31" fmla="*/ 558 h 676"/>
                <a:gd name="T32" fmla="*/ 140 w 590"/>
                <a:gd name="T33" fmla="*/ 598 h 676"/>
                <a:gd name="T34" fmla="*/ 160 w 590"/>
                <a:gd name="T35" fmla="*/ 638 h 676"/>
                <a:gd name="T36" fmla="*/ 182 w 590"/>
                <a:gd name="T37" fmla="*/ 676 h 676"/>
                <a:gd name="T38" fmla="*/ 568 w 590"/>
                <a:gd name="T39" fmla="*/ 454 h 676"/>
                <a:gd name="T40" fmla="*/ 568 w 590"/>
                <a:gd name="T41" fmla="*/ 454 h 676"/>
                <a:gd name="T42" fmla="*/ 576 w 590"/>
                <a:gd name="T43" fmla="*/ 446 h 676"/>
                <a:gd name="T44" fmla="*/ 584 w 590"/>
                <a:gd name="T45" fmla="*/ 438 h 676"/>
                <a:gd name="T46" fmla="*/ 588 w 590"/>
                <a:gd name="T47" fmla="*/ 426 h 676"/>
                <a:gd name="T48" fmla="*/ 590 w 590"/>
                <a:gd name="T49" fmla="*/ 414 h 676"/>
                <a:gd name="T50" fmla="*/ 590 w 590"/>
                <a:gd name="T51" fmla="*/ 414 h 676"/>
                <a:gd name="T52" fmla="*/ 588 w 590"/>
                <a:gd name="T53" fmla="*/ 406 h 676"/>
                <a:gd name="T54" fmla="*/ 586 w 590"/>
                <a:gd name="T55" fmla="*/ 398 h 676"/>
                <a:gd name="T56" fmla="*/ 586 w 590"/>
                <a:gd name="T57" fmla="*/ 398 h 676"/>
                <a:gd name="T58" fmla="*/ 586 w 590"/>
                <a:gd name="T59" fmla="*/ 398 h 676"/>
                <a:gd name="T60" fmla="*/ 586 w 590"/>
                <a:gd name="T61" fmla="*/ 398 h 676"/>
                <a:gd name="T62" fmla="*/ 566 w 590"/>
                <a:gd name="T63" fmla="*/ 358 h 676"/>
                <a:gd name="T64" fmla="*/ 548 w 590"/>
                <a:gd name="T65" fmla="*/ 314 h 676"/>
                <a:gd name="T66" fmla="*/ 532 w 590"/>
                <a:gd name="T67" fmla="*/ 272 h 676"/>
                <a:gd name="T68" fmla="*/ 520 w 590"/>
                <a:gd name="T69" fmla="*/ 226 h 676"/>
                <a:gd name="T70" fmla="*/ 508 w 590"/>
                <a:gd name="T71" fmla="*/ 180 h 676"/>
                <a:gd name="T72" fmla="*/ 500 w 590"/>
                <a:gd name="T73" fmla="*/ 134 h 676"/>
                <a:gd name="T74" fmla="*/ 494 w 590"/>
                <a:gd name="T75" fmla="*/ 86 h 676"/>
                <a:gd name="T76" fmla="*/ 490 w 590"/>
                <a:gd name="T77" fmla="*/ 38 h 676"/>
                <a:gd name="T78" fmla="*/ 490 w 590"/>
                <a:gd name="T79" fmla="*/ 38 h 676"/>
                <a:gd name="T80" fmla="*/ 488 w 590"/>
                <a:gd name="T81" fmla="*/ 32 h 676"/>
                <a:gd name="T82" fmla="*/ 486 w 590"/>
                <a:gd name="T83" fmla="*/ 24 h 676"/>
                <a:gd name="T84" fmla="*/ 486 w 590"/>
                <a:gd name="T85" fmla="*/ 24 h 676"/>
                <a:gd name="T86" fmla="*/ 478 w 590"/>
                <a:gd name="T87" fmla="*/ 14 h 676"/>
                <a:gd name="T88" fmla="*/ 468 w 590"/>
                <a:gd name="T89" fmla="*/ 8 h 676"/>
                <a:gd name="T90" fmla="*/ 458 w 590"/>
                <a:gd name="T91" fmla="*/ 2 h 676"/>
                <a:gd name="T92" fmla="*/ 446 w 590"/>
                <a:gd name="T93" fmla="*/ 0 h 676"/>
                <a:gd name="T94" fmla="*/ 446 w 590"/>
                <a:gd name="T95" fmla="*/ 0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0" h="676">
                  <a:moveTo>
                    <a:pt x="446" y="0"/>
                  </a:moveTo>
                  <a:lnTo>
                    <a:pt x="0" y="0"/>
                  </a:lnTo>
                  <a:lnTo>
                    <a:pt x="0" y="0"/>
                  </a:lnTo>
                  <a:lnTo>
                    <a:pt x="2" y="46"/>
                  </a:lnTo>
                  <a:lnTo>
                    <a:pt x="4" y="90"/>
                  </a:lnTo>
                  <a:lnTo>
                    <a:pt x="6" y="134"/>
                  </a:lnTo>
                  <a:lnTo>
                    <a:pt x="12" y="178"/>
                  </a:lnTo>
                  <a:lnTo>
                    <a:pt x="18" y="222"/>
                  </a:lnTo>
                  <a:lnTo>
                    <a:pt x="26" y="264"/>
                  </a:lnTo>
                  <a:lnTo>
                    <a:pt x="36" y="308"/>
                  </a:lnTo>
                  <a:lnTo>
                    <a:pt x="46" y="350"/>
                  </a:lnTo>
                  <a:lnTo>
                    <a:pt x="58" y="392"/>
                  </a:lnTo>
                  <a:lnTo>
                    <a:pt x="72" y="434"/>
                  </a:lnTo>
                  <a:lnTo>
                    <a:pt x="86" y="476"/>
                  </a:lnTo>
                  <a:lnTo>
                    <a:pt x="104" y="518"/>
                  </a:lnTo>
                  <a:lnTo>
                    <a:pt x="120" y="558"/>
                  </a:lnTo>
                  <a:lnTo>
                    <a:pt x="140" y="598"/>
                  </a:lnTo>
                  <a:lnTo>
                    <a:pt x="160" y="638"/>
                  </a:lnTo>
                  <a:lnTo>
                    <a:pt x="182" y="676"/>
                  </a:lnTo>
                  <a:lnTo>
                    <a:pt x="568" y="454"/>
                  </a:lnTo>
                  <a:lnTo>
                    <a:pt x="568" y="454"/>
                  </a:lnTo>
                  <a:lnTo>
                    <a:pt x="576" y="446"/>
                  </a:lnTo>
                  <a:lnTo>
                    <a:pt x="584" y="438"/>
                  </a:lnTo>
                  <a:lnTo>
                    <a:pt x="588" y="426"/>
                  </a:lnTo>
                  <a:lnTo>
                    <a:pt x="590" y="414"/>
                  </a:lnTo>
                  <a:lnTo>
                    <a:pt x="590" y="414"/>
                  </a:lnTo>
                  <a:lnTo>
                    <a:pt x="588" y="406"/>
                  </a:lnTo>
                  <a:lnTo>
                    <a:pt x="586" y="398"/>
                  </a:lnTo>
                  <a:lnTo>
                    <a:pt x="586" y="398"/>
                  </a:lnTo>
                  <a:lnTo>
                    <a:pt x="586" y="398"/>
                  </a:lnTo>
                  <a:lnTo>
                    <a:pt x="586" y="398"/>
                  </a:lnTo>
                  <a:lnTo>
                    <a:pt x="566" y="358"/>
                  </a:lnTo>
                  <a:lnTo>
                    <a:pt x="548" y="314"/>
                  </a:lnTo>
                  <a:lnTo>
                    <a:pt x="532" y="272"/>
                  </a:lnTo>
                  <a:lnTo>
                    <a:pt x="520" y="226"/>
                  </a:lnTo>
                  <a:lnTo>
                    <a:pt x="508" y="180"/>
                  </a:lnTo>
                  <a:lnTo>
                    <a:pt x="500" y="134"/>
                  </a:lnTo>
                  <a:lnTo>
                    <a:pt x="494" y="86"/>
                  </a:lnTo>
                  <a:lnTo>
                    <a:pt x="490" y="38"/>
                  </a:lnTo>
                  <a:lnTo>
                    <a:pt x="490" y="38"/>
                  </a:lnTo>
                  <a:lnTo>
                    <a:pt x="488" y="32"/>
                  </a:lnTo>
                  <a:lnTo>
                    <a:pt x="486" y="24"/>
                  </a:lnTo>
                  <a:lnTo>
                    <a:pt x="486" y="24"/>
                  </a:lnTo>
                  <a:lnTo>
                    <a:pt x="478" y="14"/>
                  </a:lnTo>
                  <a:lnTo>
                    <a:pt x="468" y="8"/>
                  </a:lnTo>
                  <a:lnTo>
                    <a:pt x="458" y="2"/>
                  </a:lnTo>
                  <a:lnTo>
                    <a:pt x="446" y="0"/>
                  </a:lnTo>
                  <a:lnTo>
                    <a:pt x="446" y="0"/>
                  </a:lnTo>
                  <a:close/>
                </a:path>
              </a:pathLst>
            </a:custGeom>
            <a:solidFill>
              <a:schemeClr val="accent4"/>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 name="Freeform 10"/>
            <p:cNvSpPr>
              <a:spLocks/>
            </p:cNvSpPr>
            <p:nvPr/>
          </p:nvSpPr>
          <p:spPr bwMode="auto">
            <a:xfrm>
              <a:off x="814264" y="5233988"/>
              <a:ext cx="1149350" cy="1149350"/>
            </a:xfrm>
            <a:custGeom>
              <a:avLst/>
              <a:gdLst>
                <a:gd name="T0" fmla="*/ 388 w 724"/>
                <a:gd name="T1" fmla="*/ 6 h 724"/>
                <a:gd name="T2" fmla="*/ 0 w 724"/>
                <a:gd name="T3" fmla="*/ 228 h 724"/>
                <a:gd name="T4" fmla="*/ 0 w 724"/>
                <a:gd name="T5" fmla="*/ 228 h 724"/>
                <a:gd name="T6" fmla="*/ 24 w 724"/>
                <a:gd name="T7" fmla="*/ 266 h 724"/>
                <a:gd name="T8" fmla="*/ 48 w 724"/>
                <a:gd name="T9" fmla="*/ 304 h 724"/>
                <a:gd name="T10" fmla="*/ 72 w 724"/>
                <a:gd name="T11" fmla="*/ 340 h 724"/>
                <a:gd name="T12" fmla="*/ 100 w 724"/>
                <a:gd name="T13" fmla="*/ 376 h 724"/>
                <a:gd name="T14" fmla="*/ 126 w 724"/>
                <a:gd name="T15" fmla="*/ 410 h 724"/>
                <a:gd name="T16" fmla="*/ 156 w 724"/>
                <a:gd name="T17" fmla="*/ 444 h 724"/>
                <a:gd name="T18" fmla="*/ 184 w 724"/>
                <a:gd name="T19" fmla="*/ 476 h 724"/>
                <a:gd name="T20" fmla="*/ 216 w 724"/>
                <a:gd name="T21" fmla="*/ 508 h 724"/>
                <a:gd name="T22" fmla="*/ 248 w 724"/>
                <a:gd name="T23" fmla="*/ 538 h 724"/>
                <a:gd name="T24" fmla="*/ 280 w 724"/>
                <a:gd name="T25" fmla="*/ 568 h 724"/>
                <a:gd name="T26" fmla="*/ 314 w 724"/>
                <a:gd name="T27" fmla="*/ 598 h 724"/>
                <a:gd name="T28" fmla="*/ 348 w 724"/>
                <a:gd name="T29" fmla="*/ 624 h 724"/>
                <a:gd name="T30" fmla="*/ 384 w 724"/>
                <a:gd name="T31" fmla="*/ 650 h 724"/>
                <a:gd name="T32" fmla="*/ 420 w 724"/>
                <a:gd name="T33" fmla="*/ 676 h 724"/>
                <a:gd name="T34" fmla="*/ 458 w 724"/>
                <a:gd name="T35" fmla="*/ 700 h 724"/>
                <a:gd name="T36" fmla="*/ 496 w 724"/>
                <a:gd name="T37" fmla="*/ 724 h 724"/>
                <a:gd name="T38" fmla="*/ 718 w 724"/>
                <a:gd name="T39" fmla="*/ 338 h 724"/>
                <a:gd name="T40" fmla="*/ 718 w 724"/>
                <a:gd name="T41" fmla="*/ 338 h 724"/>
                <a:gd name="T42" fmla="*/ 722 w 724"/>
                <a:gd name="T43" fmla="*/ 326 h 724"/>
                <a:gd name="T44" fmla="*/ 724 w 724"/>
                <a:gd name="T45" fmla="*/ 316 h 724"/>
                <a:gd name="T46" fmla="*/ 722 w 724"/>
                <a:gd name="T47" fmla="*/ 304 h 724"/>
                <a:gd name="T48" fmla="*/ 718 w 724"/>
                <a:gd name="T49" fmla="*/ 292 h 724"/>
                <a:gd name="T50" fmla="*/ 718 w 724"/>
                <a:gd name="T51" fmla="*/ 292 h 724"/>
                <a:gd name="T52" fmla="*/ 712 w 724"/>
                <a:gd name="T53" fmla="*/ 286 h 724"/>
                <a:gd name="T54" fmla="*/ 708 w 724"/>
                <a:gd name="T55" fmla="*/ 280 h 724"/>
                <a:gd name="T56" fmla="*/ 708 w 724"/>
                <a:gd name="T57" fmla="*/ 280 h 724"/>
                <a:gd name="T58" fmla="*/ 708 w 724"/>
                <a:gd name="T59" fmla="*/ 280 h 724"/>
                <a:gd name="T60" fmla="*/ 708 w 724"/>
                <a:gd name="T61" fmla="*/ 280 h 724"/>
                <a:gd name="T62" fmla="*/ 670 w 724"/>
                <a:gd name="T63" fmla="*/ 254 h 724"/>
                <a:gd name="T64" fmla="*/ 632 w 724"/>
                <a:gd name="T65" fmla="*/ 226 h 724"/>
                <a:gd name="T66" fmla="*/ 596 w 724"/>
                <a:gd name="T67" fmla="*/ 196 h 724"/>
                <a:gd name="T68" fmla="*/ 562 w 724"/>
                <a:gd name="T69" fmla="*/ 164 h 724"/>
                <a:gd name="T70" fmla="*/ 530 w 724"/>
                <a:gd name="T71" fmla="*/ 130 h 724"/>
                <a:gd name="T72" fmla="*/ 500 w 724"/>
                <a:gd name="T73" fmla="*/ 94 h 724"/>
                <a:gd name="T74" fmla="*/ 472 w 724"/>
                <a:gd name="T75" fmla="*/ 56 h 724"/>
                <a:gd name="T76" fmla="*/ 444 w 724"/>
                <a:gd name="T77" fmla="*/ 16 h 724"/>
                <a:gd name="T78" fmla="*/ 444 w 724"/>
                <a:gd name="T79" fmla="*/ 16 h 724"/>
                <a:gd name="T80" fmla="*/ 438 w 724"/>
                <a:gd name="T81" fmla="*/ 10 h 724"/>
                <a:gd name="T82" fmla="*/ 432 w 724"/>
                <a:gd name="T83" fmla="*/ 6 h 724"/>
                <a:gd name="T84" fmla="*/ 432 w 724"/>
                <a:gd name="T85" fmla="*/ 6 h 724"/>
                <a:gd name="T86" fmla="*/ 422 w 724"/>
                <a:gd name="T87" fmla="*/ 2 h 724"/>
                <a:gd name="T88" fmla="*/ 410 w 724"/>
                <a:gd name="T89" fmla="*/ 0 h 724"/>
                <a:gd name="T90" fmla="*/ 398 w 724"/>
                <a:gd name="T91" fmla="*/ 2 h 724"/>
                <a:gd name="T92" fmla="*/ 388 w 724"/>
                <a:gd name="T93" fmla="*/ 6 h 724"/>
                <a:gd name="T94" fmla="*/ 388 w 724"/>
                <a:gd name="T95" fmla="*/ 6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4" h="724">
                  <a:moveTo>
                    <a:pt x="388" y="6"/>
                  </a:moveTo>
                  <a:lnTo>
                    <a:pt x="0" y="228"/>
                  </a:lnTo>
                  <a:lnTo>
                    <a:pt x="0" y="228"/>
                  </a:lnTo>
                  <a:lnTo>
                    <a:pt x="24" y="266"/>
                  </a:lnTo>
                  <a:lnTo>
                    <a:pt x="48" y="304"/>
                  </a:lnTo>
                  <a:lnTo>
                    <a:pt x="72" y="340"/>
                  </a:lnTo>
                  <a:lnTo>
                    <a:pt x="100" y="376"/>
                  </a:lnTo>
                  <a:lnTo>
                    <a:pt x="126" y="410"/>
                  </a:lnTo>
                  <a:lnTo>
                    <a:pt x="156" y="444"/>
                  </a:lnTo>
                  <a:lnTo>
                    <a:pt x="184" y="476"/>
                  </a:lnTo>
                  <a:lnTo>
                    <a:pt x="216" y="508"/>
                  </a:lnTo>
                  <a:lnTo>
                    <a:pt x="248" y="538"/>
                  </a:lnTo>
                  <a:lnTo>
                    <a:pt x="280" y="568"/>
                  </a:lnTo>
                  <a:lnTo>
                    <a:pt x="314" y="598"/>
                  </a:lnTo>
                  <a:lnTo>
                    <a:pt x="348" y="624"/>
                  </a:lnTo>
                  <a:lnTo>
                    <a:pt x="384" y="650"/>
                  </a:lnTo>
                  <a:lnTo>
                    <a:pt x="420" y="676"/>
                  </a:lnTo>
                  <a:lnTo>
                    <a:pt x="458" y="700"/>
                  </a:lnTo>
                  <a:lnTo>
                    <a:pt x="496" y="724"/>
                  </a:lnTo>
                  <a:lnTo>
                    <a:pt x="718" y="338"/>
                  </a:lnTo>
                  <a:lnTo>
                    <a:pt x="718" y="338"/>
                  </a:lnTo>
                  <a:lnTo>
                    <a:pt x="722" y="326"/>
                  </a:lnTo>
                  <a:lnTo>
                    <a:pt x="724" y="316"/>
                  </a:lnTo>
                  <a:lnTo>
                    <a:pt x="722" y="304"/>
                  </a:lnTo>
                  <a:lnTo>
                    <a:pt x="718" y="292"/>
                  </a:lnTo>
                  <a:lnTo>
                    <a:pt x="718" y="292"/>
                  </a:lnTo>
                  <a:lnTo>
                    <a:pt x="712" y="286"/>
                  </a:lnTo>
                  <a:lnTo>
                    <a:pt x="708" y="280"/>
                  </a:lnTo>
                  <a:lnTo>
                    <a:pt x="708" y="280"/>
                  </a:lnTo>
                  <a:lnTo>
                    <a:pt x="708" y="280"/>
                  </a:lnTo>
                  <a:lnTo>
                    <a:pt x="708" y="280"/>
                  </a:lnTo>
                  <a:lnTo>
                    <a:pt x="670" y="254"/>
                  </a:lnTo>
                  <a:lnTo>
                    <a:pt x="632" y="226"/>
                  </a:lnTo>
                  <a:lnTo>
                    <a:pt x="596" y="196"/>
                  </a:lnTo>
                  <a:lnTo>
                    <a:pt x="562" y="164"/>
                  </a:lnTo>
                  <a:lnTo>
                    <a:pt x="530" y="130"/>
                  </a:lnTo>
                  <a:lnTo>
                    <a:pt x="500" y="94"/>
                  </a:lnTo>
                  <a:lnTo>
                    <a:pt x="472" y="56"/>
                  </a:lnTo>
                  <a:lnTo>
                    <a:pt x="444" y="16"/>
                  </a:lnTo>
                  <a:lnTo>
                    <a:pt x="444" y="16"/>
                  </a:lnTo>
                  <a:lnTo>
                    <a:pt x="438" y="10"/>
                  </a:lnTo>
                  <a:lnTo>
                    <a:pt x="432" y="6"/>
                  </a:lnTo>
                  <a:lnTo>
                    <a:pt x="432" y="6"/>
                  </a:lnTo>
                  <a:lnTo>
                    <a:pt x="422" y="2"/>
                  </a:lnTo>
                  <a:lnTo>
                    <a:pt x="410" y="0"/>
                  </a:lnTo>
                  <a:lnTo>
                    <a:pt x="398" y="2"/>
                  </a:lnTo>
                  <a:lnTo>
                    <a:pt x="388" y="6"/>
                  </a:lnTo>
                  <a:lnTo>
                    <a:pt x="388" y="6"/>
                  </a:lnTo>
                  <a:close/>
                </a:path>
              </a:pathLst>
            </a:custGeom>
            <a:solidFill>
              <a:schemeClr val="accent3"/>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 name="Freeform 11"/>
            <p:cNvSpPr>
              <a:spLocks/>
            </p:cNvSpPr>
            <p:nvPr/>
          </p:nvSpPr>
          <p:spPr bwMode="auto">
            <a:xfrm>
              <a:off x="1601664" y="5732463"/>
              <a:ext cx="1073150" cy="936625"/>
            </a:xfrm>
            <a:custGeom>
              <a:avLst/>
              <a:gdLst>
                <a:gd name="T0" fmla="*/ 224 w 676"/>
                <a:gd name="T1" fmla="*/ 22 h 590"/>
                <a:gd name="T2" fmla="*/ 0 w 676"/>
                <a:gd name="T3" fmla="*/ 408 h 590"/>
                <a:gd name="T4" fmla="*/ 0 w 676"/>
                <a:gd name="T5" fmla="*/ 408 h 590"/>
                <a:gd name="T6" fmla="*/ 40 w 676"/>
                <a:gd name="T7" fmla="*/ 430 h 590"/>
                <a:gd name="T8" fmla="*/ 78 w 676"/>
                <a:gd name="T9" fmla="*/ 450 h 590"/>
                <a:gd name="T10" fmla="*/ 118 w 676"/>
                <a:gd name="T11" fmla="*/ 468 h 590"/>
                <a:gd name="T12" fmla="*/ 160 w 676"/>
                <a:gd name="T13" fmla="*/ 486 h 590"/>
                <a:gd name="T14" fmla="*/ 200 w 676"/>
                <a:gd name="T15" fmla="*/ 502 h 590"/>
                <a:gd name="T16" fmla="*/ 242 w 676"/>
                <a:gd name="T17" fmla="*/ 518 h 590"/>
                <a:gd name="T18" fmla="*/ 284 w 676"/>
                <a:gd name="T19" fmla="*/ 530 h 590"/>
                <a:gd name="T20" fmla="*/ 326 w 676"/>
                <a:gd name="T21" fmla="*/ 542 h 590"/>
                <a:gd name="T22" fmla="*/ 370 w 676"/>
                <a:gd name="T23" fmla="*/ 554 h 590"/>
                <a:gd name="T24" fmla="*/ 412 w 676"/>
                <a:gd name="T25" fmla="*/ 562 h 590"/>
                <a:gd name="T26" fmla="*/ 456 w 676"/>
                <a:gd name="T27" fmla="*/ 570 h 590"/>
                <a:gd name="T28" fmla="*/ 500 w 676"/>
                <a:gd name="T29" fmla="*/ 578 h 590"/>
                <a:gd name="T30" fmla="*/ 544 w 676"/>
                <a:gd name="T31" fmla="*/ 582 h 590"/>
                <a:gd name="T32" fmla="*/ 588 w 676"/>
                <a:gd name="T33" fmla="*/ 586 h 590"/>
                <a:gd name="T34" fmla="*/ 632 w 676"/>
                <a:gd name="T35" fmla="*/ 588 h 590"/>
                <a:gd name="T36" fmla="*/ 676 w 676"/>
                <a:gd name="T37" fmla="*/ 590 h 590"/>
                <a:gd name="T38" fmla="*/ 676 w 676"/>
                <a:gd name="T39" fmla="*/ 144 h 590"/>
                <a:gd name="T40" fmla="*/ 676 w 676"/>
                <a:gd name="T41" fmla="*/ 144 h 590"/>
                <a:gd name="T42" fmla="*/ 674 w 676"/>
                <a:gd name="T43" fmla="*/ 132 h 590"/>
                <a:gd name="T44" fmla="*/ 670 w 676"/>
                <a:gd name="T45" fmla="*/ 122 h 590"/>
                <a:gd name="T46" fmla="*/ 662 w 676"/>
                <a:gd name="T47" fmla="*/ 112 h 590"/>
                <a:gd name="T48" fmla="*/ 654 w 676"/>
                <a:gd name="T49" fmla="*/ 104 h 590"/>
                <a:gd name="T50" fmla="*/ 654 w 676"/>
                <a:gd name="T51" fmla="*/ 104 h 590"/>
                <a:gd name="T52" fmla="*/ 646 w 676"/>
                <a:gd name="T53" fmla="*/ 102 h 590"/>
                <a:gd name="T54" fmla="*/ 638 w 676"/>
                <a:gd name="T55" fmla="*/ 100 h 590"/>
                <a:gd name="T56" fmla="*/ 638 w 676"/>
                <a:gd name="T57" fmla="*/ 100 h 590"/>
                <a:gd name="T58" fmla="*/ 638 w 676"/>
                <a:gd name="T59" fmla="*/ 100 h 590"/>
                <a:gd name="T60" fmla="*/ 638 w 676"/>
                <a:gd name="T61" fmla="*/ 100 h 590"/>
                <a:gd name="T62" fmla="*/ 592 w 676"/>
                <a:gd name="T63" fmla="*/ 96 h 590"/>
                <a:gd name="T64" fmla="*/ 546 w 676"/>
                <a:gd name="T65" fmla="*/ 90 h 590"/>
                <a:gd name="T66" fmla="*/ 500 w 676"/>
                <a:gd name="T67" fmla="*/ 82 h 590"/>
                <a:gd name="T68" fmla="*/ 456 w 676"/>
                <a:gd name="T69" fmla="*/ 72 h 590"/>
                <a:gd name="T70" fmla="*/ 410 w 676"/>
                <a:gd name="T71" fmla="*/ 58 h 590"/>
                <a:gd name="T72" fmla="*/ 366 w 676"/>
                <a:gd name="T73" fmla="*/ 42 h 590"/>
                <a:gd name="T74" fmla="*/ 322 w 676"/>
                <a:gd name="T75" fmla="*/ 24 h 590"/>
                <a:gd name="T76" fmla="*/ 278 w 676"/>
                <a:gd name="T77" fmla="*/ 2 h 590"/>
                <a:gd name="T78" fmla="*/ 278 w 676"/>
                <a:gd name="T79" fmla="*/ 2 h 590"/>
                <a:gd name="T80" fmla="*/ 270 w 676"/>
                <a:gd name="T81" fmla="*/ 0 h 590"/>
                <a:gd name="T82" fmla="*/ 264 w 676"/>
                <a:gd name="T83" fmla="*/ 0 h 590"/>
                <a:gd name="T84" fmla="*/ 264 w 676"/>
                <a:gd name="T85" fmla="*/ 0 h 590"/>
                <a:gd name="T86" fmla="*/ 252 w 676"/>
                <a:gd name="T87" fmla="*/ 2 h 590"/>
                <a:gd name="T88" fmla="*/ 240 w 676"/>
                <a:gd name="T89" fmla="*/ 6 h 590"/>
                <a:gd name="T90" fmla="*/ 232 w 676"/>
                <a:gd name="T91" fmla="*/ 12 h 590"/>
                <a:gd name="T92" fmla="*/ 224 w 676"/>
                <a:gd name="T93" fmla="*/ 22 h 590"/>
                <a:gd name="T94" fmla="*/ 224 w 676"/>
                <a:gd name="T95" fmla="*/ 22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6" h="590">
                  <a:moveTo>
                    <a:pt x="224" y="22"/>
                  </a:moveTo>
                  <a:lnTo>
                    <a:pt x="0" y="408"/>
                  </a:lnTo>
                  <a:lnTo>
                    <a:pt x="0" y="408"/>
                  </a:lnTo>
                  <a:lnTo>
                    <a:pt x="40" y="430"/>
                  </a:lnTo>
                  <a:lnTo>
                    <a:pt x="78" y="450"/>
                  </a:lnTo>
                  <a:lnTo>
                    <a:pt x="118" y="468"/>
                  </a:lnTo>
                  <a:lnTo>
                    <a:pt x="160" y="486"/>
                  </a:lnTo>
                  <a:lnTo>
                    <a:pt x="200" y="502"/>
                  </a:lnTo>
                  <a:lnTo>
                    <a:pt x="242" y="518"/>
                  </a:lnTo>
                  <a:lnTo>
                    <a:pt x="284" y="530"/>
                  </a:lnTo>
                  <a:lnTo>
                    <a:pt x="326" y="542"/>
                  </a:lnTo>
                  <a:lnTo>
                    <a:pt x="370" y="554"/>
                  </a:lnTo>
                  <a:lnTo>
                    <a:pt x="412" y="562"/>
                  </a:lnTo>
                  <a:lnTo>
                    <a:pt x="456" y="570"/>
                  </a:lnTo>
                  <a:lnTo>
                    <a:pt x="500" y="578"/>
                  </a:lnTo>
                  <a:lnTo>
                    <a:pt x="544" y="582"/>
                  </a:lnTo>
                  <a:lnTo>
                    <a:pt x="588" y="586"/>
                  </a:lnTo>
                  <a:lnTo>
                    <a:pt x="632" y="588"/>
                  </a:lnTo>
                  <a:lnTo>
                    <a:pt x="676" y="590"/>
                  </a:lnTo>
                  <a:lnTo>
                    <a:pt x="676" y="144"/>
                  </a:lnTo>
                  <a:lnTo>
                    <a:pt x="676" y="144"/>
                  </a:lnTo>
                  <a:lnTo>
                    <a:pt x="674" y="132"/>
                  </a:lnTo>
                  <a:lnTo>
                    <a:pt x="670" y="122"/>
                  </a:lnTo>
                  <a:lnTo>
                    <a:pt x="662" y="112"/>
                  </a:lnTo>
                  <a:lnTo>
                    <a:pt x="654" y="104"/>
                  </a:lnTo>
                  <a:lnTo>
                    <a:pt x="654" y="104"/>
                  </a:lnTo>
                  <a:lnTo>
                    <a:pt x="646" y="102"/>
                  </a:lnTo>
                  <a:lnTo>
                    <a:pt x="638" y="100"/>
                  </a:lnTo>
                  <a:lnTo>
                    <a:pt x="638" y="100"/>
                  </a:lnTo>
                  <a:lnTo>
                    <a:pt x="638" y="100"/>
                  </a:lnTo>
                  <a:lnTo>
                    <a:pt x="638" y="100"/>
                  </a:lnTo>
                  <a:lnTo>
                    <a:pt x="592" y="96"/>
                  </a:lnTo>
                  <a:lnTo>
                    <a:pt x="546" y="90"/>
                  </a:lnTo>
                  <a:lnTo>
                    <a:pt x="500" y="82"/>
                  </a:lnTo>
                  <a:lnTo>
                    <a:pt x="456" y="72"/>
                  </a:lnTo>
                  <a:lnTo>
                    <a:pt x="410" y="58"/>
                  </a:lnTo>
                  <a:lnTo>
                    <a:pt x="366" y="42"/>
                  </a:lnTo>
                  <a:lnTo>
                    <a:pt x="322" y="24"/>
                  </a:lnTo>
                  <a:lnTo>
                    <a:pt x="278" y="2"/>
                  </a:lnTo>
                  <a:lnTo>
                    <a:pt x="278" y="2"/>
                  </a:lnTo>
                  <a:lnTo>
                    <a:pt x="270" y="0"/>
                  </a:lnTo>
                  <a:lnTo>
                    <a:pt x="264" y="0"/>
                  </a:lnTo>
                  <a:lnTo>
                    <a:pt x="264" y="0"/>
                  </a:lnTo>
                  <a:lnTo>
                    <a:pt x="252" y="2"/>
                  </a:lnTo>
                  <a:lnTo>
                    <a:pt x="240" y="6"/>
                  </a:lnTo>
                  <a:lnTo>
                    <a:pt x="232" y="12"/>
                  </a:lnTo>
                  <a:lnTo>
                    <a:pt x="224" y="22"/>
                  </a:lnTo>
                  <a:lnTo>
                    <a:pt x="224" y="22"/>
                  </a:lnTo>
                  <a:close/>
                </a:path>
              </a:pathLst>
            </a:custGeom>
            <a:solidFill>
              <a:schemeClr val="accent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 name="Freeform 12"/>
            <p:cNvSpPr>
              <a:spLocks/>
            </p:cNvSpPr>
            <p:nvPr/>
          </p:nvSpPr>
          <p:spPr bwMode="auto">
            <a:xfrm>
              <a:off x="2674814" y="5729288"/>
              <a:ext cx="1073150" cy="936625"/>
            </a:xfrm>
            <a:custGeom>
              <a:avLst/>
              <a:gdLst>
                <a:gd name="T0" fmla="*/ 0 w 676"/>
                <a:gd name="T1" fmla="*/ 144 h 590"/>
                <a:gd name="T2" fmla="*/ 0 w 676"/>
                <a:gd name="T3" fmla="*/ 590 h 590"/>
                <a:gd name="T4" fmla="*/ 0 w 676"/>
                <a:gd name="T5" fmla="*/ 590 h 590"/>
                <a:gd name="T6" fmla="*/ 46 w 676"/>
                <a:gd name="T7" fmla="*/ 588 h 590"/>
                <a:gd name="T8" fmla="*/ 90 w 676"/>
                <a:gd name="T9" fmla="*/ 586 h 590"/>
                <a:gd name="T10" fmla="*/ 134 w 676"/>
                <a:gd name="T11" fmla="*/ 584 h 590"/>
                <a:gd name="T12" fmla="*/ 178 w 676"/>
                <a:gd name="T13" fmla="*/ 578 h 590"/>
                <a:gd name="T14" fmla="*/ 222 w 676"/>
                <a:gd name="T15" fmla="*/ 572 h 590"/>
                <a:gd name="T16" fmla="*/ 264 w 676"/>
                <a:gd name="T17" fmla="*/ 564 h 590"/>
                <a:gd name="T18" fmla="*/ 308 w 676"/>
                <a:gd name="T19" fmla="*/ 554 h 590"/>
                <a:gd name="T20" fmla="*/ 350 w 676"/>
                <a:gd name="T21" fmla="*/ 544 h 590"/>
                <a:gd name="T22" fmla="*/ 392 w 676"/>
                <a:gd name="T23" fmla="*/ 532 h 590"/>
                <a:gd name="T24" fmla="*/ 434 w 676"/>
                <a:gd name="T25" fmla="*/ 518 h 590"/>
                <a:gd name="T26" fmla="*/ 476 w 676"/>
                <a:gd name="T27" fmla="*/ 504 h 590"/>
                <a:gd name="T28" fmla="*/ 518 w 676"/>
                <a:gd name="T29" fmla="*/ 486 h 590"/>
                <a:gd name="T30" fmla="*/ 558 w 676"/>
                <a:gd name="T31" fmla="*/ 470 h 590"/>
                <a:gd name="T32" fmla="*/ 598 w 676"/>
                <a:gd name="T33" fmla="*/ 450 h 590"/>
                <a:gd name="T34" fmla="*/ 638 w 676"/>
                <a:gd name="T35" fmla="*/ 430 h 590"/>
                <a:gd name="T36" fmla="*/ 676 w 676"/>
                <a:gd name="T37" fmla="*/ 408 h 590"/>
                <a:gd name="T38" fmla="*/ 454 w 676"/>
                <a:gd name="T39" fmla="*/ 22 h 590"/>
                <a:gd name="T40" fmla="*/ 454 w 676"/>
                <a:gd name="T41" fmla="*/ 22 h 590"/>
                <a:gd name="T42" fmla="*/ 446 w 676"/>
                <a:gd name="T43" fmla="*/ 14 h 590"/>
                <a:gd name="T44" fmla="*/ 438 w 676"/>
                <a:gd name="T45" fmla="*/ 6 h 590"/>
                <a:gd name="T46" fmla="*/ 426 w 676"/>
                <a:gd name="T47" fmla="*/ 2 h 590"/>
                <a:gd name="T48" fmla="*/ 414 w 676"/>
                <a:gd name="T49" fmla="*/ 0 h 590"/>
                <a:gd name="T50" fmla="*/ 414 w 676"/>
                <a:gd name="T51" fmla="*/ 0 h 590"/>
                <a:gd name="T52" fmla="*/ 406 w 676"/>
                <a:gd name="T53" fmla="*/ 2 h 590"/>
                <a:gd name="T54" fmla="*/ 398 w 676"/>
                <a:gd name="T55" fmla="*/ 4 h 590"/>
                <a:gd name="T56" fmla="*/ 398 w 676"/>
                <a:gd name="T57" fmla="*/ 4 h 590"/>
                <a:gd name="T58" fmla="*/ 398 w 676"/>
                <a:gd name="T59" fmla="*/ 4 h 590"/>
                <a:gd name="T60" fmla="*/ 398 w 676"/>
                <a:gd name="T61" fmla="*/ 4 h 590"/>
                <a:gd name="T62" fmla="*/ 358 w 676"/>
                <a:gd name="T63" fmla="*/ 24 h 590"/>
                <a:gd name="T64" fmla="*/ 314 w 676"/>
                <a:gd name="T65" fmla="*/ 42 h 590"/>
                <a:gd name="T66" fmla="*/ 272 w 676"/>
                <a:gd name="T67" fmla="*/ 58 h 590"/>
                <a:gd name="T68" fmla="*/ 226 w 676"/>
                <a:gd name="T69" fmla="*/ 70 h 590"/>
                <a:gd name="T70" fmla="*/ 180 w 676"/>
                <a:gd name="T71" fmla="*/ 82 h 590"/>
                <a:gd name="T72" fmla="*/ 134 w 676"/>
                <a:gd name="T73" fmla="*/ 90 h 590"/>
                <a:gd name="T74" fmla="*/ 86 w 676"/>
                <a:gd name="T75" fmla="*/ 96 h 590"/>
                <a:gd name="T76" fmla="*/ 38 w 676"/>
                <a:gd name="T77" fmla="*/ 100 h 590"/>
                <a:gd name="T78" fmla="*/ 38 w 676"/>
                <a:gd name="T79" fmla="*/ 100 h 590"/>
                <a:gd name="T80" fmla="*/ 32 w 676"/>
                <a:gd name="T81" fmla="*/ 102 h 590"/>
                <a:gd name="T82" fmla="*/ 24 w 676"/>
                <a:gd name="T83" fmla="*/ 104 h 590"/>
                <a:gd name="T84" fmla="*/ 24 w 676"/>
                <a:gd name="T85" fmla="*/ 104 h 590"/>
                <a:gd name="T86" fmla="*/ 14 w 676"/>
                <a:gd name="T87" fmla="*/ 112 h 590"/>
                <a:gd name="T88" fmla="*/ 8 w 676"/>
                <a:gd name="T89" fmla="*/ 122 h 590"/>
                <a:gd name="T90" fmla="*/ 2 w 676"/>
                <a:gd name="T91" fmla="*/ 132 h 590"/>
                <a:gd name="T92" fmla="*/ 0 w 676"/>
                <a:gd name="T93" fmla="*/ 144 h 590"/>
                <a:gd name="T94" fmla="*/ 0 w 676"/>
                <a:gd name="T95" fmla="*/ 144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6" h="590">
                  <a:moveTo>
                    <a:pt x="0" y="144"/>
                  </a:moveTo>
                  <a:lnTo>
                    <a:pt x="0" y="590"/>
                  </a:lnTo>
                  <a:lnTo>
                    <a:pt x="0" y="590"/>
                  </a:lnTo>
                  <a:lnTo>
                    <a:pt x="46" y="588"/>
                  </a:lnTo>
                  <a:lnTo>
                    <a:pt x="90" y="586"/>
                  </a:lnTo>
                  <a:lnTo>
                    <a:pt x="134" y="584"/>
                  </a:lnTo>
                  <a:lnTo>
                    <a:pt x="178" y="578"/>
                  </a:lnTo>
                  <a:lnTo>
                    <a:pt x="222" y="572"/>
                  </a:lnTo>
                  <a:lnTo>
                    <a:pt x="264" y="564"/>
                  </a:lnTo>
                  <a:lnTo>
                    <a:pt x="308" y="554"/>
                  </a:lnTo>
                  <a:lnTo>
                    <a:pt x="350" y="544"/>
                  </a:lnTo>
                  <a:lnTo>
                    <a:pt x="392" y="532"/>
                  </a:lnTo>
                  <a:lnTo>
                    <a:pt x="434" y="518"/>
                  </a:lnTo>
                  <a:lnTo>
                    <a:pt x="476" y="504"/>
                  </a:lnTo>
                  <a:lnTo>
                    <a:pt x="518" y="486"/>
                  </a:lnTo>
                  <a:lnTo>
                    <a:pt x="558" y="470"/>
                  </a:lnTo>
                  <a:lnTo>
                    <a:pt x="598" y="450"/>
                  </a:lnTo>
                  <a:lnTo>
                    <a:pt x="638" y="430"/>
                  </a:lnTo>
                  <a:lnTo>
                    <a:pt x="676" y="408"/>
                  </a:lnTo>
                  <a:lnTo>
                    <a:pt x="454" y="22"/>
                  </a:lnTo>
                  <a:lnTo>
                    <a:pt x="454" y="22"/>
                  </a:lnTo>
                  <a:lnTo>
                    <a:pt x="446" y="14"/>
                  </a:lnTo>
                  <a:lnTo>
                    <a:pt x="438" y="6"/>
                  </a:lnTo>
                  <a:lnTo>
                    <a:pt x="426" y="2"/>
                  </a:lnTo>
                  <a:lnTo>
                    <a:pt x="414" y="0"/>
                  </a:lnTo>
                  <a:lnTo>
                    <a:pt x="414" y="0"/>
                  </a:lnTo>
                  <a:lnTo>
                    <a:pt x="406" y="2"/>
                  </a:lnTo>
                  <a:lnTo>
                    <a:pt x="398" y="4"/>
                  </a:lnTo>
                  <a:lnTo>
                    <a:pt x="398" y="4"/>
                  </a:lnTo>
                  <a:lnTo>
                    <a:pt x="398" y="4"/>
                  </a:lnTo>
                  <a:lnTo>
                    <a:pt x="398" y="4"/>
                  </a:lnTo>
                  <a:lnTo>
                    <a:pt x="358" y="24"/>
                  </a:lnTo>
                  <a:lnTo>
                    <a:pt x="314" y="42"/>
                  </a:lnTo>
                  <a:lnTo>
                    <a:pt x="272" y="58"/>
                  </a:lnTo>
                  <a:lnTo>
                    <a:pt x="226" y="70"/>
                  </a:lnTo>
                  <a:lnTo>
                    <a:pt x="180" y="82"/>
                  </a:lnTo>
                  <a:lnTo>
                    <a:pt x="134" y="90"/>
                  </a:lnTo>
                  <a:lnTo>
                    <a:pt x="86" y="96"/>
                  </a:lnTo>
                  <a:lnTo>
                    <a:pt x="38" y="100"/>
                  </a:lnTo>
                  <a:lnTo>
                    <a:pt x="38" y="100"/>
                  </a:lnTo>
                  <a:lnTo>
                    <a:pt x="32" y="102"/>
                  </a:lnTo>
                  <a:lnTo>
                    <a:pt x="24" y="104"/>
                  </a:lnTo>
                  <a:lnTo>
                    <a:pt x="24" y="104"/>
                  </a:lnTo>
                  <a:lnTo>
                    <a:pt x="14" y="112"/>
                  </a:lnTo>
                  <a:lnTo>
                    <a:pt x="8" y="122"/>
                  </a:lnTo>
                  <a:lnTo>
                    <a:pt x="2" y="132"/>
                  </a:lnTo>
                  <a:lnTo>
                    <a:pt x="0" y="144"/>
                  </a:lnTo>
                  <a:lnTo>
                    <a:pt x="0" y="144"/>
                  </a:lnTo>
                  <a:close/>
                </a:path>
              </a:pathLst>
            </a:custGeom>
            <a:solidFill>
              <a:srgbClr val="968C6D"/>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4" name="Freeform 13"/>
            <p:cNvSpPr>
              <a:spLocks/>
            </p:cNvSpPr>
            <p:nvPr/>
          </p:nvSpPr>
          <p:spPr bwMode="auto">
            <a:xfrm>
              <a:off x="3386014" y="5227638"/>
              <a:ext cx="1149350" cy="1149350"/>
            </a:xfrm>
            <a:custGeom>
              <a:avLst/>
              <a:gdLst>
                <a:gd name="T0" fmla="*/ 6 w 724"/>
                <a:gd name="T1" fmla="*/ 336 h 724"/>
                <a:gd name="T2" fmla="*/ 228 w 724"/>
                <a:gd name="T3" fmla="*/ 724 h 724"/>
                <a:gd name="T4" fmla="*/ 228 w 724"/>
                <a:gd name="T5" fmla="*/ 724 h 724"/>
                <a:gd name="T6" fmla="*/ 266 w 724"/>
                <a:gd name="T7" fmla="*/ 700 h 724"/>
                <a:gd name="T8" fmla="*/ 304 w 724"/>
                <a:gd name="T9" fmla="*/ 676 h 724"/>
                <a:gd name="T10" fmla="*/ 340 w 724"/>
                <a:gd name="T11" fmla="*/ 652 h 724"/>
                <a:gd name="T12" fmla="*/ 376 w 724"/>
                <a:gd name="T13" fmla="*/ 624 h 724"/>
                <a:gd name="T14" fmla="*/ 410 w 724"/>
                <a:gd name="T15" fmla="*/ 598 h 724"/>
                <a:gd name="T16" fmla="*/ 444 w 724"/>
                <a:gd name="T17" fmla="*/ 568 h 724"/>
                <a:gd name="T18" fmla="*/ 476 w 724"/>
                <a:gd name="T19" fmla="*/ 540 h 724"/>
                <a:gd name="T20" fmla="*/ 508 w 724"/>
                <a:gd name="T21" fmla="*/ 508 h 724"/>
                <a:gd name="T22" fmla="*/ 538 w 724"/>
                <a:gd name="T23" fmla="*/ 476 h 724"/>
                <a:gd name="T24" fmla="*/ 568 w 724"/>
                <a:gd name="T25" fmla="*/ 444 h 724"/>
                <a:gd name="T26" fmla="*/ 598 w 724"/>
                <a:gd name="T27" fmla="*/ 410 h 724"/>
                <a:gd name="T28" fmla="*/ 624 w 724"/>
                <a:gd name="T29" fmla="*/ 376 h 724"/>
                <a:gd name="T30" fmla="*/ 650 w 724"/>
                <a:gd name="T31" fmla="*/ 340 h 724"/>
                <a:gd name="T32" fmla="*/ 676 w 724"/>
                <a:gd name="T33" fmla="*/ 304 h 724"/>
                <a:gd name="T34" fmla="*/ 700 w 724"/>
                <a:gd name="T35" fmla="*/ 266 h 724"/>
                <a:gd name="T36" fmla="*/ 724 w 724"/>
                <a:gd name="T37" fmla="*/ 228 h 724"/>
                <a:gd name="T38" fmla="*/ 338 w 724"/>
                <a:gd name="T39" fmla="*/ 6 h 724"/>
                <a:gd name="T40" fmla="*/ 338 w 724"/>
                <a:gd name="T41" fmla="*/ 6 h 724"/>
                <a:gd name="T42" fmla="*/ 326 w 724"/>
                <a:gd name="T43" fmla="*/ 2 h 724"/>
                <a:gd name="T44" fmla="*/ 316 w 724"/>
                <a:gd name="T45" fmla="*/ 0 h 724"/>
                <a:gd name="T46" fmla="*/ 304 w 724"/>
                <a:gd name="T47" fmla="*/ 2 h 724"/>
                <a:gd name="T48" fmla="*/ 292 w 724"/>
                <a:gd name="T49" fmla="*/ 6 h 724"/>
                <a:gd name="T50" fmla="*/ 292 w 724"/>
                <a:gd name="T51" fmla="*/ 6 h 724"/>
                <a:gd name="T52" fmla="*/ 286 w 724"/>
                <a:gd name="T53" fmla="*/ 12 h 724"/>
                <a:gd name="T54" fmla="*/ 280 w 724"/>
                <a:gd name="T55" fmla="*/ 16 h 724"/>
                <a:gd name="T56" fmla="*/ 280 w 724"/>
                <a:gd name="T57" fmla="*/ 16 h 724"/>
                <a:gd name="T58" fmla="*/ 280 w 724"/>
                <a:gd name="T59" fmla="*/ 16 h 724"/>
                <a:gd name="T60" fmla="*/ 280 w 724"/>
                <a:gd name="T61" fmla="*/ 16 h 724"/>
                <a:gd name="T62" fmla="*/ 254 w 724"/>
                <a:gd name="T63" fmla="*/ 54 h 724"/>
                <a:gd name="T64" fmla="*/ 226 w 724"/>
                <a:gd name="T65" fmla="*/ 92 h 724"/>
                <a:gd name="T66" fmla="*/ 196 w 724"/>
                <a:gd name="T67" fmla="*/ 128 h 724"/>
                <a:gd name="T68" fmla="*/ 164 w 724"/>
                <a:gd name="T69" fmla="*/ 162 h 724"/>
                <a:gd name="T70" fmla="*/ 130 w 724"/>
                <a:gd name="T71" fmla="*/ 194 h 724"/>
                <a:gd name="T72" fmla="*/ 94 w 724"/>
                <a:gd name="T73" fmla="*/ 224 h 724"/>
                <a:gd name="T74" fmla="*/ 56 w 724"/>
                <a:gd name="T75" fmla="*/ 252 h 724"/>
                <a:gd name="T76" fmla="*/ 16 w 724"/>
                <a:gd name="T77" fmla="*/ 280 h 724"/>
                <a:gd name="T78" fmla="*/ 16 w 724"/>
                <a:gd name="T79" fmla="*/ 280 h 724"/>
                <a:gd name="T80" fmla="*/ 10 w 724"/>
                <a:gd name="T81" fmla="*/ 286 h 724"/>
                <a:gd name="T82" fmla="*/ 6 w 724"/>
                <a:gd name="T83" fmla="*/ 292 h 724"/>
                <a:gd name="T84" fmla="*/ 6 w 724"/>
                <a:gd name="T85" fmla="*/ 292 h 724"/>
                <a:gd name="T86" fmla="*/ 2 w 724"/>
                <a:gd name="T87" fmla="*/ 302 h 724"/>
                <a:gd name="T88" fmla="*/ 0 w 724"/>
                <a:gd name="T89" fmla="*/ 314 h 724"/>
                <a:gd name="T90" fmla="*/ 2 w 724"/>
                <a:gd name="T91" fmla="*/ 326 h 724"/>
                <a:gd name="T92" fmla="*/ 6 w 724"/>
                <a:gd name="T93" fmla="*/ 336 h 724"/>
                <a:gd name="T94" fmla="*/ 6 w 724"/>
                <a:gd name="T95" fmla="*/ 336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4" h="724">
                  <a:moveTo>
                    <a:pt x="6" y="336"/>
                  </a:moveTo>
                  <a:lnTo>
                    <a:pt x="228" y="724"/>
                  </a:lnTo>
                  <a:lnTo>
                    <a:pt x="228" y="724"/>
                  </a:lnTo>
                  <a:lnTo>
                    <a:pt x="266" y="700"/>
                  </a:lnTo>
                  <a:lnTo>
                    <a:pt x="304" y="676"/>
                  </a:lnTo>
                  <a:lnTo>
                    <a:pt x="340" y="652"/>
                  </a:lnTo>
                  <a:lnTo>
                    <a:pt x="376" y="624"/>
                  </a:lnTo>
                  <a:lnTo>
                    <a:pt x="410" y="598"/>
                  </a:lnTo>
                  <a:lnTo>
                    <a:pt x="444" y="568"/>
                  </a:lnTo>
                  <a:lnTo>
                    <a:pt x="476" y="540"/>
                  </a:lnTo>
                  <a:lnTo>
                    <a:pt x="508" y="508"/>
                  </a:lnTo>
                  <a:lnTo>
                    <a:pt x="538" y="476"/>
                  </a:lnTo>
                  <a:lnTo>
                    <a:pt x="568" y="444"/>
                  </a:lnTo>
                  <a:lnTo>
                    <a:pt x="598" y="410"/>
                  </a:lnTo>
                  <a:lnTo>
                    <a:pt x="624" y="376"/>
                  </a:lnTo>
                  <a:lnTo>
                    <a:pt x="650" y="340"/>
                  </a:lnTo>
                  <a:lnTo>
                    <a:pt x="676" y="304"/>
                  </a:lnTo>
                  <a:lnTo>
                    <a:pt x="700" y="266"/>
                  </a:lnTo>
                  <a:lnTo>
                    <a:pt x="724" y="228"/>
                  </a:lnTo>
                  <a:lnTo>
                    <a:pt x="338" y="6"/>
                  </a:lnTo>
                  <a:lnTo>
                    <a:pt x="338" y="6"/>
                  </a:lnTo>
                  <a:lnTo>
                    <a:pt x="326" y="2"/>
                  </a:lnTo>
                  <a:lnTo>
                    <a:pt x="316" y="0"/>
                  </a:lnTo>
                  <a:lnTo>
                    <a:pt x="304" y="2"/>
                  </a:lnTo>
                  <a:lnTo>
                    <a:pt x="292" y="6"/>
                  </a:lnTo>
                  <a:lnTo>
                    <a:pt x="292" y="6"/>
                  </a:lnTo>
                  <a:lnTo>
                    <a:pt x="286" y="12"/>
                  </a:lnTo>
                  <a:lnTo>
                    <a:pt x="280" y="16"/>
                  </a:lnTo>
                  <a:lnTo>
                    <a:pt x="280" y="16"/>
                  </a:lnTo>
                  <a:lnTo>
                    <a:pt x="280" y="16"/>
                  </a:lnTo>
                  <a:lnTo>
                    <a:pt x="280" y="16"/>
                  </a:lnTo>
                  <a:lnTo>
                    <a:pt x="254" y="54"/>
                  </a:lnTo>
                  <a:lnTo>
                    <a:pt x="226" y="92"/>
                  </a:lnTo>
                  <a:lnTo>
                    <a:pt x="196" y="128"/>
                  </a:lnTo>
                  <a:lnTo>
                    <a:pt x="164" y="162"/>
                  </a:lnTo>
                  <a:lnTo>
                    <a:pt x="130" y="194"/>
                  </a:lnTo>
                  <a:lnTo>
                    <a:pt x="94" y="224"/>
                  </a:lnTo>
                  <a:lnTo>
                    <a:pt x="56" y="252"/>
                  </a:lnTo>
                  <a:lnTo>
                    <a:pt x="16" y="280"/>
                  </a:lnTo>
                  <a:lnTo>
                    <a:pt x="16" y="280"/>
                  </a:lnTo>
                  <a:lnTo>
                    <a:pt x="10" y="286"/>
                  </a:lnTo>
                  <a:lnTo>
                    <a:pt x="6" y="292"/>
                  </a:lnTo>
                  <a:lnTo>
                    <a:pt x="6" y="292"/>
                  </a:lnTo>
                  <a:lnTo>
                    <a:pt x="2" y="302"/>
                  </a:lnTo>
                  <a:lnTo>
                    <a:pt x="0" y="314"/>
                  </a:lnTo>
                  <a:lnTo>
                    <a:pt x="2" y="326"/>
                  </a:lnTo>
                  <a:lnTo>
                    <a:pt x="6" y="336"/>
                  </a:lnTo>
                  <a:lnTo>
                    <a:pt x="6" y="336"/>
                  </a:lnTo>
                  <a:close/>
                </a:path>
              </a:pathLst>
            </a:custGeom>
            <a:solidFill>
              <a:schemeClr val="accent4"/>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5" name="Freeform 14"/>
            <p:cNvSpPr>
              <a:spLocks/>
            </p:cNvSpPr>
            <p:nvPr/>
          </p:nvSpPr>
          <p:spPr bwMode="auto">
            <a:xfrm>
              <a:off x="3884489" y="4516438"/>
              <a:ext cx="936625" cy="1073150"/>
            </a:xfrm>
            <a:custGeom>
              <a:avLst/>
              <a:gdLst>
                <a:gd name="T0" fmla="*/ 22 w 590"/>
                <a:gd name="T1" fmla="*/ 452 h 676"/>
                <a:gd name="T2" fmla="*/ 408 w 590"/>
                <a:gd name="T3" fmla="*/ 676 h 676"/>
                <a:gd name="T4" fmla="*/ 408 w 590"/>
                <a:gd name="T5" fmla="*/ 676 h 676"/>
                <a:gd name="T6" fmla="*/ 430 w 590"/>
                <a:gd name="T7" fmla="*/ 636 h 676"/>
                <a:gd name="T8" fmla="*/ 450 w 590"/>
                <a:gd name="T9" fmla="*/ 598 h 676"/>
                <a:gd name="T10" fmla="*/ 468 w 590"/>
                <a:gd name="T11" fmla="*/ 558 h 676"/>
                <a:gd name="T12" fmla="*/ 486 w 590"/>
                <a:gd name="T13" fmla="*/ 516 h 676"/>
                <a:gd name="T14" fmla="*/ 502 w 590"/>
                <a:gd name="T15" fmla="*/ 476 h 676"/>
                <a:gd name="T16" fmla="*/ 518 w 590"/>
                <a:gd name="T17" fmla="*/ 434 h 676"/>
                <a:gd name="T18" fmla="*/ 530 w 590"/>
                <a:gd name="T19" fmla="*/ 392 h 676"/>
                <a:gd name="T20" fmla="*/ 542 w 590"/>
                <a:gd name="T21" fmla="*/ 350 h 676"/>
                <a:gd name="T22" fmla="*/ 554 w 590"/>
                <a:gd name="T23" fmla="*/ 306 h 676"/>
                <a:gd name="T24" fmla="*/ 562 w 590"/>
                <a:gd name="T25" fmla="*/ 264 h 676"/>
                <a:gd name="T26" fmla="*/ 570 w 590"/>
                <a:gd name="T27" fmla="*/ 220 h 676"/>
                <a:gd name="T28" fmla="*/ 578 w 590"/>
                <a:gd name="T29" fmla="*/ 176 h 676"/>
                <a:gd name="T30" fmla="*/ 582 w 590"/>
                <a:gd name="T31" fmla="*/ 132 h 676"/>
                <a:gd name="T32" fmla="*/ 586 w 590"/>
                <a:gd name="T33" fmla="*/ 88 h 676"/>
                <a:gd name="T34" fmla="*/ 588 w 590"/>
                <a:gd name="T35" fmla="*/ 44 h 676"/>
                <a:gd name="T36" fmla="*/ 590 w 590"/>
                <a:gd name="T37" fmla="*/ 0 h 676"/>
                <a:gd name="T38" fmla="*/ 144 w 590"/>
                <a:gd name="T39" fmla="*/ 0 h 676"/>
                <a:gd name="T40" fmla="*/ 144 w 590"/>
                <a:gd name="T41" fmla="*/ 0 h 676"/>
                <a:gd name="T42" fmla="*/ 132 w 590"/>
                <a:gd name="T43" fmla="*/ 2 h 676"/>
                <a:gd name="T44" fmla="*/ 122 w 590"/>
                <a:gd name="T45" fmla="*/ 6 h 676"/>
                <a:gd name="T46" fmla="*/ 112 w 590"/>
                <a:gd name="T47" fmla="*/ 14 h 676"/>
                <a:gd name="T48" fmla="*/ 104 w 590"/>
                <a:gd name="T49" fmla="*/ 22 h 676"/>
                <a:gd name="T50" fmla="*/ 104 w 590"/>
                <a:gd name="T51" fmla="*/ 22 h 676"/>
                <a:gd name="T52" fmla="*/ 102 w 590"/>
                <a:gd name="T53" fmla="*/ 30 h 676"/>
                <a:gd name="T54" fmla="*/ 100 w 590"/>
                <a:gd name="T55" fmla="*/ 38 h 676"/>
                <a:gd name="T56" fmla="*/ 100 w 590"/>
                <a:gd name="T57" fmla="*/ 38 h 676"/>
                <a:gd name="T58" fmla="*/ 100 w 590"/>
                <a:gd name="T59" fmla="*/ 38 h 676"/>
                <a:gd name="T60" fmla="*/ 100 w 590"/>
                <a:gd name="T61" fmla="*/ 38 h 676"/>
                <a:gd name="T62" fmla="*/ 96 w 590"/>
                <a:gd name="T63" fmla="*/ 84 h 676"/>
                <a:gd name="T64" fmla="*/ 90 w 590"/>
                <a:gd name="T65" fmla="*/ 130 h 676"/>
                <a:gd name="T66" fmla="*/ 82 w 590"/>
                <a:gd name="T67" fmla="*/ 176 h 676"/>
                <a:gd name="T68" fmla="*/ 72 w 590"/>
                <a:gd name="T69" fmla="*/ 220 h 676"/>
                <a:gd name="T70" fmla="*/ 58 w 590"/>
                <a:gd name="T71" fmla="*/ 266 h 676"/>
                <a:gd name="T72" fmla="*/ 42 w 590"/>
                <a:gd name="T73" fmla="*/ 310 h 676"/>
                <a:gd name="T74" fmla="*/ 24 w 590"/>
                <a:gd name="T75" fmla="*/ 354 h 676"/>
                <a:gd name="T76" fmla="*/ 2 w 590"/>
                <a:gd name="T77" fmla="*/ 398 h 676"/>
                <a:gd name="T78" fmla="*/ 2 w 590"/>
                <a:gd name="T79" fmla="*/ 398 h 676"/>
                <a:gd name="T80" fmla="*/ 0 w 590"/>
                <a:gd name="T81" fmla="*/ 406 h 676"/>
                <a:gd name="T82" fmla="*/ 0 w 590"/>
                <a:gd name="T83" fmla="*/ 412 h 676"/>
                <a:gd name="T84" fmla="*/ 0 w 590"/>
                <a:gd name="T85" fmla="*/ 412 h 676"/>
                <a:gd name="T86" fmla="*/ 2 w 590"/>
                <a:gd name="T87" fmla="*/ 424 h 676"/>
                <a:gd name="T88" fmla="*/ 6 w 590"/>
                <a:gd name="T89" fmla="*/ 436 h 676"/>
                <a:gd name="T90" fmla="*/ 12 w 590"/>
                <a:gd name="T91" fmla="*/ 444 h 676"/>
                <a:gd name="T92" fmla="*/ 22 w 590"/>
                <a:gd name="T93" fmla="*/ 452 h 676"/>
                <a:gd name="T94" fmla="*/ 22 w 590"/>
                <a:gd name="T95" fmla="*/ 452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0" h="676">
                  <a:moveTo>
                    <a:pt x="22" y="452"/>
                  </a:moveTo>
                  <a:lnTo>
                    <a:pt x="408" y="676"/>
                  </a:lnTo>
                  <a:lnTo>
                    <a:pt x="408" y="676"/>
                  </a:lnTo>
                  <a:lnTo>
                    <a:pt x="430" y="636"/>
                  </a:lnTo>
                  <a:lnTo>
                    <a:pt x="450" y="598"/>
                  </a:lnTo>
                  <a:lnTo>
                    <a:pt x="468" y="558"/>
                  </a:lnTo>
                  <a:lnTo>
                    <a:pt x="486" y="516"/>
                  </a:lnTo>
                  <a:lnTo>
                    <a:pt x="502" y="476"/>
                  </a:lnTo>
                  <a:lnTo>
                    <a:pt x="518" y="434"/>
                  </a:lnTo>
                  <a:lnTo>
                    <a:pt x="530" y="392"/>
                  </a:lnTo>
                  <a:lnTo>
                    <a:pt x="542" y="350"/>
                  </a:lnTo>
                  <a:lnTo>
                    <a:pt x="554" y="306"/>
                  </a:lnTo>
                  <a:lnTo>
                    <a:pt x="562" y="264"/>
                  </a:lnTo>
                  <a:lnTo>
                    <a:pt x="570" y="220"/>
                  </a:lnTo>
                  <a:lnTo>
                    <a:pt x="578" y="176"/>
                  </a:lnTo>
                  <a:lnTo>
                    <a:pt x="582" y="132"/>
                  </a:lnTo>
                  <a:lnTo>
                    <a:pt x="586" y="88"/>
                  </a:lnTo>
                  <a:lnTo>
                    <a:pt x="588" y="44"/>
                  </a:lnTo>
                  <a:lnTo>
                    <a:pt x="590" y="0"/>
                  </a:lnTo>
                  <a:lnTo>
                    <a:pt x="144" y="0"/>
                  </a:lnTo>
                  <a:lnTo>
                    <a:pt x="144" y="0"/>
                  </a:lnTo>
                  <a:lnTo>
                    <a:pt x="132" y="2"/>
                  </a:lnTo>
                  <a:lnTo>
                    <a:pt x="122" y="6"/>
                  </a:lnTo>
                  <a:lnTo>
                    <a:pt x="112" y="14"/>
                  </a:lnTo>
                  <a:lnTo>
                    <a:pt x="104" y="22"/>
                  </a:lnTo>
                  <a:lnTo>
                    <a:pt x="104" y="22"/>
                  </a:lnTo>
                  <a:lnTo>
                    <a:pt x="102" y="30"/>
                  </a:lnTo>
                  <a:lnTo>
                    <a:pt x="100" y="38"/>
                  </a:lnTo>
                  <a:lnTo>
                    <a:pt x="100" y="38"/>
                  </a:lnTo>
                  <a:lnTo>
                    <a:pt x="100" y="38"/>
                  </a:lnTo>
                  <a:lnTo>
                    <a:pt x="100" y="38"/>
                  </a:lnTo>
                  <a:lnTo>
                    <a:pt x="96" y="84"/>
                  </a:lnTo>
                  <a:lnTo>
                    <a:pt x="90" y="130"/>
                  </a:lnTo>
                  <a:lnTo>
                    <a:pt x="82" y="176"/>
                  </a:lnTo>
                  <a:lnTo>
                    <a:pt x="72" y="220"/>
                  </a:lnTo>
                  <a:lnTo>
                    <a:pt x="58" y="266"/>
                  </a:lnTo>
                  <a:lnTo>
                    <a:pt x="42" y="310"/>
                  </a:lnTo>
                  <a:lnTo>
                    <a:pt x="24" y="354"/>
                  </a:lnTo>
                  <a:lnTo>
                    <a:pt x="2" y="398"/>
                  </a:lnTo>
                  <a:lnTo>
                    <a:pt x="2" y="398"/>
                  </a:lnTo>
                  <a:lnTo>
                    <a:pt x="0" y="406"/>
                  </a:lnTo>
                  <a:lnTo>
                    <a:pt x="0" y="412"/>
                  </a:lnTo>
                  <a:lnTo>
                    <a:pt x="0" y="412"/>
                  </a:lnTo>
                  <a:lnTo>
                    <a:pt x="2" y="424"/>
                  </a:lnTo>
                  <a:lnTo>
                    <a:pt x="6" y="436"/>
                  </a:lnTo>
                  <a:lnTo>
                    <a:pt x="12" y="444"/>
                  </a:lnTo>
                  <a:lnTo>
                    <a:pt x="22" y="452"/>
                  </a:lnTo>
                  <a:lnTo>
                    <a:pt x="22" y="452"/>
                  </a:lnTo>
                  <a:close/>
                </a:path>
              </a:pathLst>
            </a:custGeom>
            <a:solidFill>
              <a:schemeClr val="accent1"/>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6" name="Freeform 15"/>
            <p:cNvSpPr>
              <a:spLocks/>
            </p:cNvSpPr>
            <p:nvPr/>
          </p:nvSpPr>
          <p:spPr bwMode="auto">
            <a:xfrm>
              <a:off x="3881314" y="3443288"/>
              <a:ext cx="936625" cy="1073150"/>
            </a:xfrm>
            <a:custGeom>
              <a:avLst/>
              <a:gdLst>
                <a:gd name="T0" fmla="*/ 144 w 590"/>
                <a:gd name="T1" fmla="*/ 676 h 676"/>
                <a:gd name="T2" fmla="*/ 590 w 590"/>
                <a:gd name="T3" fmla="*/ 676 h 676"/>
                <a:gd name="T4" fmla="*/ 590 w 590"/>
                <a:gd name="T5" fmla="*/ 676 h 676"/>
                <a:gd name="T6" fmla="*/ 588 w 590"/>
                <a:gd name="T7" fmla="*/ 630 h 676"/>
                <a:gd name="T8" fmla="*/ 586 w 590"/>
                <a:gd name="T9" fmla="*/ 586 h 676"/>
                <a:gd name="T10" fmla="*/ 584 w 590"/>
                <a:gd name="T11" fmla="*/ 542 h 676"/>
                <a:gd name="T12" fmla="*/ 578 w 590"/>
                <a:gd name="T13" fmla="*/ 498 h 676"/>
                <a:gd name="T14" fmla="*/ 572 w 590"/>
                <a:gd name="T15" fmla="*/ 454 h 676"/>
                <a:gd name="T16" fmla="*/ 564 w 590"/>
                <a:gd name="T17" fmla="*/ 412 h 676"/>
                <a:gd name="T18" fmla="*/ 554 w 590"/>
                <a:gd name="T19" fmla="*/ 368 h 676"/>
                <a:gd name="T20" fmla="*/ 544 w 590"/>
                <a:gd name="T21" fmla="*/ 326 h 676"/>
                <a:gd name="T22" fmla="*/ 532 w 590"/>
                <a:gd name="T23" fmla="*/ 284 h 676"/>
                <a:gd name="T24" fmla="*/ 518 w 590"/>
                <a:gd name="T25" fmla="*/ 242 h 676"/>
                <a:gd name="T26" fmla="*/ 504 w 590"/>
                <a:gd name="T27" fmla="*/ 200 h 676"/>
                <a:gd name="T28" fmla="*/ 486 w 590"/>
                <a:gd name="T29" fmla="*/ 158 h 676"/>
                <a:gd name="T30" fmla="*/ 470 w 590"/>
                <a:gd name="T31" fmla="*/ 118 h 676"/>
                <a:gd name="T32" fmla="*/ 450 w 590"/>
                <a:gd name="T33" fmla="*/ 78 h 676"/>
                <a:gd name="T34" fmla="*/ 430 w 590"/>
                <a:gd name="T35" fmla="*/ 38 h 676"/>
                <a:gd name="T36" fmla="*/ 408 w 590"/>
                <a:gd name="T37" fmla="*/ 0 h 676"/>
                <a:gd name="T38" fmla="*/ 22 w 590"/>
                <a:gd name="T39" fmla="*/ 222 h 676"/>
                <a:gd name="T40" fmla="*/ 22 w 590"/>
                <a:gd name="T41" fmla="*/ 222 h 676"/>
                <a:gd name="T42" fmla="*/ 14 w 590"/>
                <a:gd name="T43" fmla="*/ 230 h 676"/>
                <a:gd name="T44" fmla="*/ 6 w 590"/>
                <a:gd name="T45" fmla="*/ 238 h 676"/>
                <a:gd name="T46" fmla="*/ 2 w 590"/>
                <a:gd name="T47" fmla="*/ 250 h 676"/>
                <a:gd name="T48" fmla="*/ 0 w 590"/>
                <a:gd name="T49" fmla="*/ 262 h 676"/>
                <a:gd name="T50" fmla="*/ 0 w 590"/>
                <a:gd name="T51" fmla="*/ 262 h 676"/>
                <a:gd name="T52" fmla="*/ 2 w 590"/>
                <a:gd name="T53" fmla="*/ 270 h 676"/>
                <a:gd name="T54" fmla="*/ 4 w 590"/>
                <a:gd name="T55" fmla="*/ 278 h 676"/>
                <a:gd name="T56" fmla="*/ 4 w 590"/>
                <a:gd name="T57" fmla="*/ 278 h 676"/>
                <a:gd name="T58" fmla="*/ 4 w 590"/>
                <a:gd name="T59" fmla="*/ 278 h 676"/>
                <a:gd name="T60" fmla="*/ 4 w 590"/>
                <a:gd name="T61" fmla="*/ 278 h 676"/>
                <a:gd name="T62" fmla="*/ 24 w 590"/>
                <a:gd name="T63" fmla="*/ 318 h 676"/>
                <a:gd name="T64" fmla="*/ 42 w 590"/>
                <a:gd name="T65" fmla="*/ 362 h 676"/>
                <a:gd name="T66" fmla="*/ 58 w 590"/>
                <a:gd name="T67" fmla="*/ 404 h 676"/>
                <a:gd name="T68" fmla="*/ 70 w 590"/>
                <a:gd name="T69" fmla="*/ 450 h 676"/>
                <a:gd name="T70" fmla="*/ 82 w 590"/>
                <a:gd name="T71" fmla="*/ 496 h 676"/>
                <a:gd name="T72" fmla="*/ 90 w 590"/>
                <a:gd name="T73" fmla="*/ 542 h 676"/>
                <a:gd name="T74" fmla="*/ 96 w 590"/>
                <a:gd name="T75" fmla="*/ 590 h 676"/>
                <a:gd name="T76" fmla="*/ 100 w 590"/>
                <a:gd name="T77" fmla="*/ 638 h 676"/>
                <a:gd name="T78" fmla="*/ 100 w 590"/>
                <a:gd name="T79" fmla="*/ 638 h 676"/>
                <a:gd name="T80" fmla="*/ 102 w 590"/>
                <a:gd name="T81" fmla="*/ 644 h 676"/>
                <a:gd name="T82" fmla="*/ 104 w 590"/>
                <a:gd name="T83" fmla="*/ 652 h 676"/>
                <a:gd name="T84" fmla="*/ 104 w 590"/>
                <a:gd name="T85" fmla="*/ 652 h 676"/>
                <a:gd name="T86" fmla="*/ 112 w 590"/>
                <a:gd name="T87" fmla="*/ 662 h 676"/>
                <a:gd name="T88" fmla="*/ 122 w 590"/>
                <a:gd name="T89" fmla="*/ 668 h 676"/>
                <a:gd name="T90" fmla="*/ 132 w 590"/>
                <a:gd name="T91" fmla="*/ 674 h 676"/>
                <a:gd name="T92" fmla="*/ 144 w 590"/>
                <a:gd name="T93" fmla="*/ 676 h 676"/>
                <a:gd name="T94" fmla="*/ 144 w 590"/>
                <a:gd name="T95" fmla="*/ 676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90" h="676">
                  <a:moveTo>
                    <a:pt x="144" y="676"/>
                  </a:moveTo>
                  <a:lnTo>
                    <a:pt x="590" y="676"/>
                  </a:lnTo>
                  <a:lnTo>
                    <a:pt x="590" y="676"/>
                  </a:lnTo>
                  <a:lnTo>
                    <a:pt x="588" y="630"/>
                  </a:lnTo>
                  <a:lnTo>
                    <a:pt x="586" y="586"/>
                  </a:lnTo>
                  <a:lnTo>
                    <a:pt x="584" y="542"/>
                  </a:lnTo>
                  <a:lnTo>
                    <a:pt x="578" y="498"/>
                  </a:lnTo>
                  <a:lnTo>
                    <a:pt x="572" y="454"/>
                  </a:lnTo>
                  <a:lnTo>
                    <a:pt x="564" y="412"/>
                  </a:lnTo>
                  <a:lnTo>
                    <a:pt x="554" y="368"/>
                  </a:lnTo>
                  <a:lnTo>
                    <a:pt x="544" y="326"/>
                  </a:lnTo>
                  <a:lnTo>
                    <a:pt x="532" y="284"/>
                  </a:lnTo>
                  <a:lnTo>
                    <a:pt x="518" y="242"/>
                  </a:lnTo>
                  <a:lnTo>
                    <a:pt x="504" y="200"/>
                  </a:lnTo>
                  <a:lnTo>
                    <a:pt x="486" y="158"/>
                  </a:lnTo>
                  <a:lnTo>
                    <a:pt x="470" y="118"/>
                  </a:lnTo>
                  <a:lnTo>
                    <a:pt x="450" y="78"/>
                  </a:lnTo>
                  <a:lnTo>
                    <a:pt x="430" y="38"/>
                  </a:lnTo>
                  <a:lnTo>
                    <a:pt x="408" y="0"/>
                  </a:lnTo>
                  <a:lnTo>
                    <a:pt x="22" y="222"/>
                  </a:lnTo>
                  <a:lnTo>
                    <a:pt x="22" y="222"/>
                  </a:lnTo>
                  <a:lnTo>
                    <a:pt x="14" y="230"/>
                  </a:lnTo>
                  <a:lnTo>
                    <a:pt x="6" y="238"/>
                  </a:lnTo>
                  <a:lnTo>
                    <a:pt x="2" y="250"/>
                  </a:lnTo>
                  <a:lnTo>
                    <a:pt x="0" y="262"/>
                  </a:lnTo>
                  <a:lnTo>
                    <a:pt x="0" y="262"/>
                  </a:lnTo>
                  <a:lnTo>
                    <a:pt x="2" y="270"/>
                  </a:lnTo>
                  <a:lnTo>
                    <a:pt x="4" y="278"/>
                  </a:lnTo>
                  <a:lnTo>
                    <a:pt x="4" y="278"/>
                  </a:lnTo>
                  <a:lnTo>
                    <a:pt x="4" y="278"/>
                  </a:lnTo>
                  <a:lnTo>
                    <a:pt x="4" y="278"/>
                  </a:lnTo>
                  <a:lnTo>
                    <a:pt x="24" y="318"/>
                  </a:lnTo>
                  <a:lnTo>
                    <a:pt x="42" y="362"/>
                  </a:lnTo>
                  <a:lnTo>
                    <a:pt x="58" y="404"/>
                  </a:lnTo>
                  <a:lnTo>
                    <a:pt x="70" y="450"/>
                  </a:lnTo>
                  <a:lnTo>
                    <a:pt x="82" y="496"/>
                  </a:lnTo>
                  <a:lnTo>
                    <a:pt x="90" y="542"/>
                  </a:lnTo>
                  <a:lnTo>
                    <a:pt x="96" y="590"/>
                  </a:lnTo>
                  <a:lnTo>
                    <a:pt x="100" y="638"/>
                  </a:lnTo>
                  <a:lnTo>
                    <a:pt x="100" y="638"/>
                  </a:lnTo>
                  <a:lnTo>
                    <a:pt x="102" y="644"/>
                  </a:lnTo>
                  <a:lnTo>
                    <a:pt x="104" y="652"/>
                  </a:lnTo>
                  <a:lnTo>
                    <a:pt x="104" y="652"/>
                  </a:lnTo>
                  <a:lnTo>
                    <a:pt x="112" y="662"/>
                  </a:lnTo>
                  <a:lnTo>
                    <a:pt x="122" y="668"/>
                  </a:lnTo>
                  <a:lnTo>
                    <a:pt x="132" y="674"/>
                  </a:lnTo>
                  <a:lnTo>
                    <a:pt x="144" y="676"/>
                  </a:lnTo>
                  <a:lnTo>
                    <a:pt x="144" y="676"/>
                  </a:lnTo>
                  <a:close/>
                </a:path>
              </a:pathLst>
            </a:custGeom>
            <a:solidFill>
              <a:schemeClr val="accent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 name="Freeform 16"/>
            <p:cNvSpPr>
              <a:spLocks/>
            </p:cNvSpPr>
            <p:nvPr/>
          </p:nvSpPr>
          <p:spPr bwMode="auto">
            <a:xfrm>
              <a:off x="3379664" y="2655888"/>
              <a:ext cx="1149350" cy="1149350"/>
            </a:xfrm>
            <a:custGeom>
              <a:avLst/>
              <a:gdLst>
                <a:gd name="T0" fmla="*/ 336 w 724"/>
                <a:gd name="T1" fmla="*/ 718 h 724"/>
                <a:gd name="T2" fmla="*/ 724 w 724"/>
                <a:gd name="T3" fmla="*/ 496 h 724"/>
                <a:gd name="T4" fmla="*/ 724 w 724"/>
                <a:gd name="T5" fmla="*/ 496 h 724"/>
                <a:gd name="T6" fmla="*/ 700 w 724"/>
                <a:gd name="T7" fmla="*/ 458 h 724"/>
                <a:gd name="T8" fmla="*/ 676 w 724"/>
                <a:gd name="T9" fmla="*/ 420 h 724"/>
                <a:gd name="T10" fmla="*/ 652 w 724"/>
                <a:gd name="T11" fmla="*/ 384 h 724"/>
                <a:gd name="T12" fmla="*/ 624 w 724"/>
                <a:gd name="T13" fmla="*/ 348 h 724"/>
                <a:gd name="T14" fmla="*/ 598 w 724"/>
                <a:gd name="T15" fmla="*/ 314 h 724"/>
                <a:gd name="T16" fmla="*/ 568 w 724"/>
                <a:gd name="T17" fmla="*/ 280 h 724"/>
                <a:gd name="T18" fmla="*/ 540 w 724"/>
                <a:gd name="T19" fmla="*/ 248 h 724"/>
                <a:gd name="T20" fmla="*/ 508 w 724"/>
                <a:gd name="T21" fmla="*/ 216 h 724"/>
                <a:gd name="T22" fmla="*/ 476 w 724"/>
                <a:gd name="T23" fmla="*/ 186 h 724"/>
                <a:gd name="T24" fmla="*/ 444 w 724"/>
                <a:gd name="T25" fmla="*/ 156 h 724"/>
                <a:gd name="T26" fmla="*/ 410 w 724"/>
                <a:gd name="T27" fmla="*/ 126 h 724"/>
                <a:gd name="T28" fmla="*/ 376 w 724"/>
                <a:gd name="T29" fmla="*/ 100 h 724"/>
                <a:gd name="T30" fmla="*/ 340 w 724"/>
                <a:gd name="T31" fmla="*/ 74 h 724"/>
                <a:gd name="T32" fmla="*/ 304 w 724"/>
                <a:gd name="T33" fmla="*/ 48 h 724"/>
                <a:gd name="T34" fmla="*/ 266 w 724"/>
                <a:gd name="T35" fmla="*/ 24 h 724"/>
                <a:gd name="T36" fmla="*/ 228 w 724"/>
                <a:gd name="T37" fmla="*/ 0 h 724"/>
                <a:gd name="T38" fmla="*/ 6 w 724"/>
                <a:gd name="T39" fmla="*/ 386 h 724"/>
                <a:gd name="T40" fmla="*/ 6 w 724"/>
                <a:gd name="T41" fmla="*/ 386 h 724"/>
                <a:gd name="T42" fmla="*/ 2 w 724"/>
                <a:gd name="T43" fmla="*/ 398 h 724"/>
                <a:gd name="T44" fmla="*/ 0 w 724"/>
                <a:gd name="T45" fmla="*/ 408 h 724"/>
                <a:gd name="T46" fmla="*/ 2 w 724"/>
                <a:gd name="T47" fmla="*/ 420 h 724"/>
                <a:gd name="T48" fmla="*/ 6 w 724"/>
                <a:gd name="T49" fmla="*/ 432 h 724"/>
                <a:gd name="T50" fmla="*/ 6 w 724"/>
                <a:gd name="T51" fmla="*/ 432 h 724"/>
                <a:gd name="T52" fmla="*/ 12 w 724"/>
                <a:gd name="T53" fmla="*/ 438 h 724"/>
                <a:gd name="T54" fmla="*/ 16 w 724"/>
                <a:gd name="T55" fmla="*/ 444 h 724"/>
                <a:gd name="T56" fmla="*/ 16 w 724"/>
                <a:gd name="T57" fmla="*/ 444 h 724"/>
                <a:gd name="T58" fmla="*/ 16 w 724"/>
                <a:gd name="T59" fmla="*/ 444 h 724"/>
                <a:gd name="T60" fmla="*/ 16 w 724"/>
                <a:gd name="T61" fmla="*/ 444 h 724"/>
                <a:gd name="T62" fmla="*/ 54 w 724"/>
                <a:gd name="T63" fmla="*/ 470 h 724"/>
                <a:gd name="T64" fmla="*/ 92 w 724"/>
                <a:gd name="T65" fmla="*/ 498 h 724"/>
                <a:gd name="T66" fmla="*/ 128 w 724"/>
                <a:gd name="T67" fmla="*/ 528 h 724"/>
                <a:gd name="T68" fmla="*/ 162 w 724"/>
                <a:gd name="T69" fmla="*/ 560 h 724"/>
                <a:gd name="T70" fmla="*/ 194 w 724"/>
                <a:gd name="T71" fmla="*/ 594 h 724"/>
                <a:gd name="T72" fmla="*/ 224 w 724"/>
                <a:gd name="T73" fmla="*/ 630 h 724"/>
                <a:gd name="T74" fmla="*/ 252 w 724"/>
                <a:gd name="T75" fmla="*/ 668 h 724"/>
                <a:gd name="T76" fmla="*/ 280 w 724"/>
                <a:gd name="T77" fmla="*/ 708 h 724"/>
                <a:gd name="T78" fmla="*/ 280 w 724"/>
                <a:gd name="T79" fmla="*/ 708 h 724"/>
                <a:gd name="T80" fmla="*/ 286 w 724"/>
                <a:gd name="T81" fmla="*/ 714 h 724"/>
                <a:gd name="T82" fmla="*/ 292 w 724"/>
                <a:gd name="T83" fmla="*/ 718 h 724"/>
                <a:gd name="T84" fmla="*/ 292 w 724"/>
                <a:gd name="T85" fmla="*/ 718 h 724"/>
                <a:gd name="T86" fmla="*/ 302 w 724"/>
                <a:gd name="T87" fmla="*/ 722 h 724"/>
                <a:gd name="T88" fmla="*/ 314 w 724"/>
                <a:gd name="T89" fmla="*/ 724 h 724"/>
                <a:gd name="T90" fmla="*/ 326 w 724"/>
                <a:gd name="T91" fmla="*/ 722 h 724"/>
                <a:gd name="T92" fmla="*/ 336 w 724"/>
                <a:gd name="T93" fmla="*/ 718 h 724"/>
                <a:gd name="T94" fmla="*/ 336 w 724"/>
                <a:gd name="T95" fmla="*/ 718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24" h="724">
                  <a:moveTo>
                    <a:pt x="336" y="718"/>
                  </a:moveTo>
                  <a:lnTo>
                    <a:pt x="724" y="496"/>
                  </a:lnTo>
                  <a:lnTo>
                    <a:pt x="724" y="496"/>
                  </a:lnTo>
                  <a:lnTo>
                    <a:pt x="700" y="458"/>
                  </a:lnTo>
                  <a:lnTo>
                    <a:pt x="676" y="420"/>
                  </a:lnTo>
                  <a:lnTo>
                    <a:pt x="652" y="384"/>
                  </a:lnTo>
                  <a:lnTo>
                    <a:pt x="624" y="348"/>
                  </a:lnTo>
                  <a:lnTo>
                    <a:pt x="598" y="314"/>
                  </a:lnTo>
                  <a:lnTo>
                    <a:pt x="568" y="280"/>
                  </a:lnTo>
                  <a:lnTo>
                    <a:pt x="540" y="248"/>
                  </a:lnTo>
                  <a:lnTo>
                    <a:pt x="508" y="216"/>
                  </a:lnTo>
                  <a:lnTo>
                    <a:pt x="476" y="186"/>
                  </a:lnTo>
                  <a:lnTo>
                    <a:pt x="444" y="156"/>
                  </a:lnTo>
                  <a:lnTo>
                    <a:pt x="410" y="126"/>
                  </a:lnTo>
                  <a:lnTo>
                    <a:pt x="376" y="100"/>
                  </a:lnTo>
                  <a:lnTo>
                    <a:pt x="340" y="74"/>
                  </a:lnTo>
                  <a:lnTo>
                    <a:pt x="304" y="48"/>
                  </a:lnTo>
                  <a:lnTo>
                    <a:pt x="266" y="24"/>
                  </a:lnTo>
                  <a:lnTo>
                    <a:pt x="228" y="0"/>
                  </a:lnTo>
                  <a:lnTo>
                    <a:pt x="6" y="386"/>
                  </a:lnTo>
                  <a:lnTo>
                    <a:pt x="6" y="386"/>
                  </a:lnTo>
                  <a:lnTo>
                    <a:pt x="2" y="398"/>
                  </a:lnTo>
                  <a:lnTo>
                    <a:pt x="0" y="408"/>
                  </a:lnTo>
                  <a:lnTo>
                    <a:pt x="2" y="420"/>
                  </a:lnTo>
                  <a:lnTo>
                    <a:pt x="6" y="432"/>
                  </a:lnTo>
                  <a:lnTo>
                    <a:pt x="6" y="432"/>
                  </a:lnTo>
                  <a:lnTo>
                    <a:pt x="12" y="438"/>
                  </a:lnTo>
                  <a:lnTo>
                    <a:pt x="16" y="444"/>
                  </a:lnTo>
                  <a:lnTo>
                    <a:pt x="16" y="444"/>
                  </a:lnTo>
                  <a:lnTo>
                    <a:pt x="16" y="444"/>
                  </a:lnTo>
                  <a:lnTo>
                    <a:pt x="16" y="444"/>
                  </a:lnTo>
                  <a:lnTo>
                    <a:pt x="54" y="470"/>
                  </a:lnTo>
                  <a:lnTo>
                    <a:pt x="92" y="498"/>
                  </a:lnTo>
                  <a:lnTo>
                    <a:pt x="128" y="528"/>
                  </a:lnTo>
                  <a:lnTo>
                    <a:pt x="162" y="560"/>
                  </a:lnTo>
                  <a:lnTo>
                    <a:pt x="194" y="594"/>
                  </a:lnTo>
                  <a:lnTo>
                    <a:pt x="224" y="630"/>
                  </a:lnTo>
                  <a:lnTo>
                    <a:pt x="252" y="668"/>
                  </a:lnTo>
                  <a:lnTo>
                    <a:pt x="280" y="708"/>
                  </a:lnTo>
                  <a:lnTo>
                    <a:pt x="280" y="708"/>
                  </a:lnTo>
                  <a:lnTo>
                    <a:pt x="286" y="714"/>
                  </a:lnTo>
                  <a:lnTo>
                    <a:pt x="292" y="718"/>
                  </a:lnTo>
                  <a:lnTo>
                    <a:pt x="292" y="718"/>
                  </a:lnTo>
                  <a:lnTo>
                    <a:pt x="302" y="722"/>
                  </a:lnTo>
                  <a:lnTo>
                    <a:pt x="314" y="724"/>
                  </a:lnTo>
                  <a:lnTo>
                    <a:pt x="326" y="722"/>
                  </a:lnTo>
                  <a:lnTo>
                    <a:pt x="336" y="718"/>
                  </a:lnTo>
                  <a:lnTo>
                    <a:pt x="336" y="718"/>
                  </a:lnTo>
                  <a:close/>
                </a:path>
              </a:pathLst>
            </a:custGeom>
            <a:solidFill>
              <a:schemeClr val="accent3"/>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8" name="Freeform 17"/>
            <p:cNvSpPr>
              <a:spLocks/>
            </p:cNvSpPr>
            <p:nvPr/>
          </p:nvSpPr>
          <p:spPr bwMode="auto">
            <a:xfrm>
              <a:off x="2668464" y="2373313"/>
              <a:ext cx="1073150" cy="936625"/>
            </a:xfrm>
            <a:custGeom>
              <a:avLst/>
              <a:gdLst>
                <a:gd name="T0" fmla="*/ 452 w 676"/>
                <a:gd name="T1" fmla="*/ 568 h 590"/>
                <a:gd name="T2" fmla="*/ 676 w 676"/>
                <a:gd name="T3" fmla="*/ 182 h 590"/>
                <a:gd name="T4" fmla="*/ 676 w 676"/>
                <a:gd name="T5" fmla="*/ 182 h 590"/>
                <a:gd name="T6" fmla="*/ 636 w 676"/>
                <a:gd name="T7" fmla="*/ 160 h 590"/>
                <a:gd name="T8" fmla="*/ 598 w 676"/>
                <a:gd name="T9" fmla="*/ 140 h 590"/>
                <a:gd name="T10" fmla="*/ 558 w 676"/>
                <a:gd name="T11" fmla="*/ 122 h 590"/>
                <a:gd name="T12" fmla="*/ 516 w 676"/>
                <a:gd name="T13" fmla="*/ 104 h 590"/>
                <a:gd name="T14" fmla="*/ 476 w 676"/>
                <a:gd name="T15" fmla="*/ 88 h 590"/>
                <a:gd name="T16" fmla="*/ 434 w 676"/>
                <a:gd name="T17" fmla="*/ 72 h 590"/>
                <a:gd name="T18" fmla="*/ 392 w 676"/>
                <a:gd name="T19" fmla="*/ 60 h 590"/>
                <a:gd name="T20" fmla="*/ 350 w 676"/>
                <a:gd name="T21" fmla="*/ 48 h 590"/>
                <a:gd name="T22" fmla="*/ 306 w 676"/>
                <a:gd name="T23" fmla="*/ 36 h 590"/>
                <a:gd name="T24" fmla="*/ 264 w 676"/>
                <a:gd name="T25" fmla="*/ 28 h 590"/>
                <a:gd name="T26" fmla="*/ 220 w 676"/>
                <a:gd name="T27" fmla="*/ 20 h 590"/>
                <a:gd name="T28" fmla="*/ 176 w 676"/>
                <a:gd name="T29" fmla="*/ 12 h 590"/>
                <a:gd name="T30" fmla="*/ 132 w 676"/>
                <a:gd name="T31" fmla="*/ 8 h 590"/>
                <a:gd name="T32" fmla="*/ 88 w 676"/>
                <a:gd name="T33" fmla="*/ 4 h 590"/>
                <a:gd name="T34" fmla="*/ 44 w 676"/>
                <a:gd name="T35" fmla="*/ 2 h 590"/>
                <a:gd name="T36" fmla="*/ 0 w 676"/>
                <a:gd name="T37" fmla="*/ 0 h 590"/>
                <a:gd name="T38" fmla="*/ 0 w 676"/>
                <a:gd name="T39" fmla="*/ 446 h 590"/>
                <a:gd name="T40" fmla="*/ 0 w 676"/>
                <a:gd name="T41" fmla="*/ 446 h 590"/>
                <a:gd name="T42" fmla="*/ 2 w 676"/>
                <a:gd name="T43" fmla="*/ 458 h 590"/>
                <a:gd name="T44" fmla="*/ 6 w 676"/>
                <a:gd name="T45" fmla="*/ 468 h 590"/>
                <a:gd name="T46" fmla="*/ 14 w 676"/>
                <a:gd name="T47" fmla="*/ 478 h 590"/>
                <a:gd name="T48" fmla="*/ 22 w 676"/>
                <a:gd name="T49" fmla="*/ 486 h 590"/>
                <a:gd name="T50" fmla="*/ 22 w 676"/>
                <a:gd name="T51" fmla="*/ 486 h 590"/>
                <a:gd name="T52" fmla="*/ 30 w 676"/>
                <a:gd name="T53" fmla="*/ 488 h 590"/>
                <a:gd name="T54" fmla="*/ 38 w 676"/>
                <a:gd name="T55" fmla="*/ 490 h 590"/>
                <a:gd name="T56" fmla="*/ 38 w 676"/>
                <a:gd name="T57" fmla="*/ 490 h 590"/>
                <a:gd name="T58" fmla="*/ 38 w 676"/>
                <a:gd name="T59" fmla="*/ 490 h 590"/>
                <a:gd name="T60" fmla="*/ 38 w 676"/>
                <a:gd name="T61" fmla="*/ 490 h 590"/>
                <a:gd name="T62" fmla="*/ 84 w 676"/>
                <a:gd name="T63" fmla="*/ 494 h 590"/>
                <a:gd name="T64" fmla="*/ 130 w 676"/>
                <a:gd name="T65" fmla="*/ 500 h 590"/>
                <a:gd name="T66" fmla="*/ 176 w 676"/>
                <a:gd name="T67" fmla="*/ 508 h 590"/>
                <a:gd name="T68" fmla="*/ 220 w 676"/>
                <a:gd name="T69" fmla="*/ 518 h 590"/>
                <a:gd name="T70" fmla="*/ 266 w 676"/>
                <a:gd name="T71" fmla="*/ 532 h 590"/>
                <a:gd name="T72" fmla="*/ 310 w 676"/>
                <a:gd name="T73" fmla="*/ 548 h 590"/>
                <a:gd name="T74" fmla="*/ 354 w 676"/>
                <a:gd name="T75" fmla="*/ 566 h 590"/>
                <a:gd name="T76" fmla="*/ 398 w 676"/>
                <a:gd name="T77" fmla="*/ 588 h 590"/>
                <a:gd name="T78" fmla="*/ 398 w 676"/>
                <a:gd name="T79" fmla="*/ 588 h 590"/>
                <a:gd name="T80" fmla="*/ 406 w 676"/>
                <a:gd name="T81" fmla="*/ 590 h 590"/>
                <a:gd name="T82" fmla="*/ 412 w 676"/>
                <a:gd name="T83" fmla="*/ 590 h 590"/>
                <a:gd name="T84" fmla="*/ 412 w 676"/>
                <a:gd name="T85" fmla="*/ 590 h 590"/>
                <a:gd name="T86" fmla="*/ 424 w 676"/>
                <a:gd name="T87" fmla="*/ 588 h 590"/>
                <a:gd name="T88" fmla="*/ 436 w 676"/>
                <a:gd name="T89" fmla="*/ 584 h 590"/>
                <a:gd name="T90" fmla="*/ 444 w 676"/>
                <a:gd name="T91" fmla="*/ 578 h 590"/>
                <a:gd name="T92" fmla="*/ 452 w 676"/>
                <a:gd name="T93" fmla="*/ 568 h 590"/>
                <a:gd name="T94" fmla="*/ 452 w 676"/>
                <a:gd name="T95" fmla="*/ 568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76" h="590">
                  <a:moveTo>
                    <a:pt x="452" y="568"/>
                  </a:moveTo>
                  <a:lnTo>
                    <a:pt x="676" y="182"/>
                  </a:lnTo>
                  <a:lnTo>
                    <a:pt x="676" y="182"/>
                  </a:lnTo>
                  <a:lnTo>
                    <a:pt x="636" y="160"/>
                  </a:lnTo>
                  <a:lnTo>
                    <a:pt x="598" y="140"/>
                  </a:lnTo>
                  <a:lnTo>
                    <a:pt x="558" y="122"/>
                  </a:lnTo>
                  <a:lnTo>
                    <a:pt x="516" y="104"/>
                  </a:lnTo>
                  <a:lnTo>
                    <a:pt x="476" y="88"/>
                  </a:lnTo>
                  <a:lnTo>
                    <a:pt x="434" y="72"/>
                  </a:lnTo>
                  <a:lnTo>
                    <a:pt x="392" y="60"/>
                  </a:lnTo>
                  <a:lnTo>
                    <a:pt x="350" y="48"/>
                  </a:lnTo>
                  <a:lnTo>
                    <a:pt x="306" y="36"/>
                  </a:lnTo>
                  <a:lnTo>
                    <a:pt x="264" y="28"/>
                  </a:lnTo>
                  <a:lnTo>
                    <a:pt x="220" y="20"/>
                  </a:lnTo>
                  <a:lnTo>
                    <a:pt x="176" y="12"/>
                  </a:lnTo>
                  <a:lnTo>
                    <a:pt x="132" y="8"/>
                  </a:lnTo>
                  <a:lnTo>
                    <a:pt x="88" y="4"/>
                  </a:lnTo>
                  <a:lnTo>
                    <a:pt x="44" y="2"/>
                  </a:lnTo>
                  <a:lnTo>
                    <a:pt x="0" y="0"/>
                  </a:lnTo>
                  <a:lnTo>
                    <a:pt x="0" y="446"/>
                  </a:lnTo>
                  <a:lnTo>
                    <a:pt x="0" y="446"/>
                  </a:lnTo>
                  <a:lnTo>
                    <a:pt x="2" y="458"/>
                  </a:lnTo>
                  <a:lnTo>
                    <a:pt x="6" y="468"/>
                  </a:lnTo>
                  <a:lnTo>
                    <a:pt x="14" y="478"/>
                  </a:lnTo>
                  <a:lnTo>
                    <a:pt x="22" y="486"/>
                  </a:lnTo>
                  <a:lnTo>
                    <a:pt x="22" y="486"/>
                  </a:lnTo>
                  <a:lnTo>
                    <a:pt x="30" y="488"/>
                  </a:lnTo>
                  <a:lnTo>
                    <a:pt x="38" y="490"/>
                  </a:lnTo>
                  <a:lnTo>
                    <a:pt x="38" y="490"/>
                  </a:lnTo>
                  <a:lnTo>
                    <a:pt x="38" y="490"/>
                  </a:lnTo>
                  <a:lnTo>
                    <a:pt x="38" y="490"/>
                  </a:lnTo>
                  <a:lnTo>
                    <a:pt x="84" y="494"/>
                  </a:lnTo>
                  <a:lnTo>
                    <a:pt x="130" y="500"/>
                  </a:lnTo>
                  <a:lnTo>
                    <a:pt x="176" y="508"/>
                  </a:lnTo>
                  <a:lnTo>
                    <a:pt x="220" y="518"/>
                  </a:lnTo>
                  <a:lnTo>
                    <a:pt x="266" y="532"/>
                  </a:lnTo>
                  <a:lnTo>
                    <a:pt x="310" y="548"/>
                  </a:lnTo>
                  <a:lnTo>
                    <a:pt x="354" y="566"/>
                  </a:lnTo>
                  <a:lnTo>
                    <a:pt x="398" y="588"/>
                  </a:lnTo>
                  <a:lnTo>
                    <a:pt x="398" y="588"/>
                  </a:lnTo>
                  <a:lnTo>
                    <a:pt x="406" y="590"/>
                  </a:lnTo>
                  <a:lnTo>
                    <a:pt x="412" y="590"/>
                  </a:lnTo>
                  <a:lnTo>
                    <a:pt x="412" y="590"/>
                  </a:lnTo>
                  <a:lnTo>
                    <a:pt x="424" y="588"/>
                  </a:lnTo>
                  <a:lnTo>
                    <a:pt x="436" y="584"/>
                  </a:lnTo>
                  <a:lnTo>
                    <a:pt x="444" y="578"/>
                  </a:lnTo>
                  <a:lnTo>
                    <a:pt x="452" y="568"/>
                  </a:lnTo>
                  <a:lnTo>
                    <a:pt x="452" y="568"/>
                  </a:lnTo>
                  <a:close/>
                </a:path>
              </a:pathLst>
            </a:custGeom>
            <a:solidFill>
              <a:srgbClr val="968C6D"/>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9" name="Freeform 18"/>
            <p:cNvSpPr>
              <a:spLocks/>
            </p:cNvSpPr>
            <p:nvPr/>
          </p:nvSpPr>
          <p:spPr bwMode="auto">
            <a:xfrm>
              <a:off x="2668464" y="3081338"/>
              <a:ext cx="0" cy="41275"/>
            </a:xfrm>
            <a:custGeom>
              <a:avLst/>
              <a:gdLst>
                <a:gd name="T0" fmla="*/ 0 h 26"/>
                <a:gd name="T1" fmla="*/ 26 h 26"/>
                <a:gd name="T2" fmla="*/ 0 h 26"/>
                <a:gd name="T3" fmla="*/ 0 h 26"/>
                <a:gd name="T4" fmla="*/ 0 h 26"/>
                <a:gd name="T5" fmla="*/ 0 h 26"/>
              </a:gdLst>
              <a:ahLst/>
              <a:cxnLst>
                <a:cxn ang="0">
                  <a:pos x="0" y="T0"/>
                </a:cxn>
                <a:cxn ang="0">
                  <a:pos x="0" y="T1"/>
                </a:cxn>
                <a:cxn ang="0">
                  <a:pos x="0" y="T2"/>
                </a:cxn>
                <a:cxn ang="0">
                  <a:pos x="0" y="T3"/>
                </a:cxn>
                <a:cxn ang="0">
                  <a:pos x="0" y="T4"/>
                </a:cxn>
                <a:cxn ang="0">
                  <a:pos x="0" y="T5"/>
                </a:cxn>
              </a:cxnLst>
              <a:rect l="0" t="0" r="r" b="b"/>
              <a:pathLst>
                <a:path h="26">
                  <a:moveTo>
                    <a:pt x="0" y="0"/>
                  </a:moveTo>
                  <a:lnTo>
                    <a:pt x="0" y="26"/>
                  </a:lnTo>
                  <a:lnTo>
                    <a:pt x="0" y="0"/>
                  </a:lnTo>
                  <a:lnTo>
                    <a:pt x="0" y="0"/>
                  </a:lnTo>
                  <a:lnTo>
                    <a:pt x="0" y="0"/>
                  </a:lnTo>
                  <a:lnTo>
                    <a:pt x="0" y="0"/>
                  </a:lnTo>
                  <a:close/>
                </a:path>
              </a:pathLst>
            </a:custGeom>
            <a:solidFill>
              <a:srgbClr val="FFFFFF"/>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 name="Freeform 4849"/>
            <p:cNvSpPr>
              <a:spLocks noEditPoints="1"/>
            </p:cNvSpPr>
            <p:nvPr/>
          </p:nvSpPr>
          <p:spPr bwMode="auto">
            <a:xfrm>
              <a:off x="747211" y="3932691"/>
              <a:ext cx="414364" cy="335072"/>
            </a:xfrm>
            <a:custGeom>
              <a:avLst/>
              <a:gdLst>
                <a:gd name="T0" fmla="*/ 0 w 324"/>
                <a:gd name="T1" fmla="*/ 136 h 262"/>
                <a:gd name="T2" fmla="*/ 0 w 324"/>
                <a:gd name="T3" fmla="*/ 132 h 262"/>
                <a:gd name="T4" fmla="*/ 6 w 324"/>
                <a:gd name="T5" fmla="*/ 126 h 262"/>
                <a:gd name="T6" fmla="*/ 46 w 324"/>
                <a:gd name="T7" fmla="*/ 126 h 262"/>
                <a:gd name="T8" fmla="*/ 50 w 324"/>
                <a:gd name="T9" fmla="*/ 126 h 262"/>
                <a:gd name="T10" fmla="*/ 56 w 324"/>
                <a:gd name="T11" fmla="*/ 132 h 262"/>
                <a:gd name="T12" fmla="*/ 56 w 324"/>
                <a:gd name="T13" fmla="*/ 212 h 262"/>
                <a:gd name="T14" fmla="*/ 56 w 324"/>
                <a:gd name="T15" fmla="*/ 216 h 262"/>
                <a:gd name="T16" fmla="*/ 50 w 324"/>
                <a:gd name="T17" fmla="*/ 220 h 262"/>
                <a:gd name="T18" fmla="*/ 10 w 324"/>
                <a:gd name="T19" fmla="*/ 222 h 262"/>
                <a:gd name="T20" fmla="*/ 6 w 324"/>
                <a:gd name="T21" fmla="*/ 220 h 262"/>
                <a:gd name="T22" fmla="*/ 0 w 324"/>
                <a:gd name="T23" fmla="*/ 216 h 262"/>
                <a:gd name="T24" fmla="*/ 0 w 324"/>
                <a:gd name="T25" fmla="*/ 212 h 262"/>
                <a:gd name="T26" fmla="*/ 136 w 324"/>
                <a:gd name="T27" fmla="*/ 222 h 262"/>
                <a:gd name="T28" fmla="*/ 140 w 324"/>
                <a:gd name="T29" fmla="*/ 220 h 262"/>
                <a:gd name="T30" fmla="*/ 144 w 324"/>
                <a:gd name="T31" fmla="*/ 216 h 262"/>
                <a:gd name="T32" fmla="*/ 146 w 324"/>
                <a:gd name="T33" fmla="*/ 58 h 262"/>
                <a:gd name="T34" fmla="*/ 144 w 324"/>
                <a:gd name="T35" fmla="*/ 54 h 262"/>
                <a:gd name="T36" fmla="*/ 140 w 324"/>
                <a:gd name="T37" fmla="*/ 50 h 262"/>
                <a:gd name="T38" fmla="*/ 100 w 324"/>
                <a:gd name="T39" fmla="*/ 48 h 262"/>
                <a:gd name="T40" fmla="*/ 96 w 324"/>
                <a:gd name="T41" fmla="*/ 50 h 262"/>
                <a:gd name="T42" fmla="*/ 90 w 324"/>
                <a:gd name="T43" fmla="*/ 54 h 262"/>
                <a:gd name="T44" fmla="*/ 90 w 324"/>
                <a:gd name="T45" fmla="*/ 212 h 262"/>
                <a:gd name="T46" fmla="*/ 90 w 324"/>
                <a:gd name="T47" fmla="*/ 216 h 262"/>
                <a:gd name="T48" fmla="*/ 96 w 324"/>
                <a:gd name="T49" fmla="*/ 220 h 262"/>
                <a:gd name="T50" fmla="*/ 100 w 324"/>
                <a:gd name="T51" fmla="*/ 222 h 262"/>
                <a:gd name="T52" fmla="*/ 224 w 324"/>
                <a:gd name="T53" fmla="*/ 222 h 262"/>
                <a:gd name="T54" fmla="*/ 228 w 324"/>
                <a:gd name="T55" fmla="*/ 220 h 262"/>
                <a:gd name="T56" fmla="*/ 234 w 324"/>
                <a:gd name="T57" fmla="*/ 216 h 262"/>
                <a:gd name="T58" fmla="*/ 234 w 324"/>
                <a:gd name="T59" fmla="*/ 86 h 262"/>
                <a:gd name="T60" fmla="*/ 234 w 324"/>
                <a:gd name="T61" fmla="*/ 82 h 262"/>
                <a:gd name="T62" fmla="*/ 228 w 324"/>
                <a:gd name="T63" fmla="*/ 76 h 262"/>
                <a:gd name="T64" fmla="*/ 188 w 324"/>
                <a:gd name="T65" fmla="*/ 76 h 262"/>
                <a:gd name="T66" fmla="*/ 184 w 324"/>
                <a:gd name="T67" fmla="*/ 76 h 262"/>
                <a:gd name="T68" fmla="*/ 180 w 324"/>
                <a:gd name="T69" fmla="*/ 82 h 262"/>
                <a:gd name="T70" fmla="*/ 178 w 324"/>
                <a:gd name="T71" fmla="*/ 212 h 262"/>
                <a:gd name="T72" fmla="*/ 180 w 324"/>
                <a:gd name="T73" fmla="*/ 216 h 262"/>
                <a:gd name="T74" fmla="*/ 184 w 324"/>
                <a:gd name="T75" fmla="*/ 220 h 262"/>
                <a:gd name="T76" fmla="*/ 188 w 324"/>
                <a:gd name="T77" fmla="*/ 222 h 262"/>
                <a:gd name="T78" fmla="*/ 278 w 324"/>
                <a:gd name="T79" fmla="*/ 0 h 262"/>
                <a:gd name="T80" fmla="*/ 274 w 324"/>
                <a:gd name="T81" fmla="*/ 0 h 262"/>
                <a:gd name="T82" fmla="*/ 268 w 324"/>
                <a:gd name="T83" fmla="*/ 6 h 262"/>
                <a:gd name="T84" fmla="*/ 268 w 324"/>
                <a:gd name="T85" fmla="*/ 212 h 262"/>
                <a:gd name="T86" fmla="*/ 268 w 324"/>
                <a:gd name="T87" fmla="*/ 216 h 262"/>
                <a:gd name="T88" fmla="*/ 274 w 324"/>
                <a:gd name="T89" fmla="*/ 220 h 262"/>
                <a:gd name="T90" fmla="*/ 314 w 324"/>
                <a:gd name="T91" fmla="*/ 222 h 262"/>
                <a:gd name="T92" fmla="*/ 318 w 324"/>
                <a:gd name="T93" fmla="*/ 220 h 262"/>
                <a:gd name="T94" fmla="*/ 324 w 324"/>
                <a:gd name="T95" fmla="*/ 216 h 262"/>
                <a:gd name="T96" fmla="*/ 324 w 324"/>
                <a:gd name="T97" fmla="*/ 10 h 262"/>
                <a:gd name="T98" fmla="*/ 324 w 324"/>
                <a:gd name="T99" fmla="*/ 6 h 262"/>
                <a:gd name="T100" fmla="*/ 318 w 324"/>
                <a:gd name="T101" fmla="*/ 0 h 262"/>
                <a:gd name="T102" fmla="*/ 314 w 324"/>
                <a:gd name="T103" fmla="*/ 0 h 262"/>
                <a:gd name="T104" fmla="*/ 0 w 324"/>
                <a:gd name="T105" fmla="*/ 242 h 262"/>
                <a:gd name="T106" fmla="*/ 324 w 324"/>
                <a:gd name="T10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62">
                  <a:moveTo>
                    <a:pt x="0" y="212"/>
                  </a:moveTo>
                  <a:lnTo>
                    <a:pt x="0" y="136"/>
                  </a:lnTo>
                  <a:lnTo>
                    <a:pt x="0" y="136"/>
                  </a:lnTo>
                  <a:lnTo>
                    <a:pt x="0" y="132"/>
                  </a:lnTo>
                  <a:lnTo>
                    <a:pt x="2" y="128"/>
                  </a:lnTo>
                  <a:lnTo>
                    <a:pt x="6" y="126"/>
                  </a:lnTo>
                  <a:lnTo>
                    <a:pt x="10" y="126"/>
                  </a:lnTo>
                  <a:lnTo>
                    <a:pt x="46" y="126"/>
                  </a:lnTo>
                  <a:lnTo>
                    <a:pt x="46" y="126"/>
                  </a:lnTo>
                  <a:lnTo>
                    <a:pt x="50" y="126"/>
                  </a:lnTo>
                  <a:lnTo>
                    <a:pt x="54" y="128"/>
                  </a:lnTo>
                  <a:lnTo>
                    <a:pt x="56" y="132"/>
                  </a:lnTo>
                  <a:lnTo>
                    <a:pt x="56" y="136"/>
                  </a:lnTo>
                  <a:lnTo>
                    <a:pt x="56" y="212"/>
                  </a:lnTo>
                  <a:lnTo>
                    <a:pt x="56" y="212"/>
                  </a:lnTo>
                  <a:lnTo>
                    <a:pt x="56" y="216"/>
                  </a:lnTo>
                  <a:lnTo>
                    <a:pt x="54" y="218"/>
                  </a:lnTo>
                  <a:lnTo>
                    <a:pt x="50" y="220"/>
                  </a:lnTo>
                  <a:lnTo>
                    <a:pt x="46" y="222"/>
                  </a:lnTo>
                  <a:lnTo>
                    <a:pt x="10" y="222"/>
                  </a:lnTo>
                  <a:lnTo>
                    <a:pt x="10" y="222"/>
                  </a:lnTo>
                  <a:lnTo>
                    <a:pt x="6" y="220"/>
                  </a:lnTo>
                  <a:lnTo>
                    <a:pt x="2" y="218"/>
                  </a:lnTo>
                  <a:lnTo>
                    <a:pt x="0" y="216"/>
                  </a:lnTo>
                  <a:lnTo>
                    <a:pt x="0" y="212"/>
                  </a:lnTo>
                  <a:lnTo>
                    <a:pt x="0" y="212"/>
                  </a:lnTo>
                  <a:close/>
                  <a:moveTo>
                    <a:pt x="100" y="222"/>
                  </a:moveTo>
                  <a:lnTo>
                    <a:pt x="136" y="222"/>
                  </a:lnTo>
                  <a:lnTo>
                    <a:pt x="136" y="222"/>
                  </a:lnTo>
                  <a:lnTo>
                    <a:pt x="140" y="220"/>
                  </a:lnTo>
                  <a:lnTo>
                    <a:pt x="142" y="218"/>
                  </a:lnTo>
                  <a:lnTo>
                    <a:pt x="144" y="216"/>
                  </a:lnTo>
                  <a:lnTo>
                    <a:pt x="146" y="212"/>
                  </a:lnTo>
                  <a:lnTo>
                    <a:pt x="146" y="58"/>
                  </a:lnTo>
                  <a:lnTo>
                    <a:pt x="146" y="58"/>
                  </a:lnTo>
                  <a:lnTo>
                    <a:pt x="144" y="54"/>
                  </a:lnTo>
                  <a:lnTo>
                    <a:pt x="142" y="52"/>
                  </a:lnTo>
                  <a:lnTo>
                    <a:pt x="140" y="50"/>
                  </a:lnTo>
                  <a:lnTo>
                    <a:pt x="136" y="48"/>
                  </a:lnTo>
                  <a:lnTo>
                    <a:pt x="100" y="48"/>
                  </a:lnTo>
                  <a:lnTo>
                    <a:pt x="100" y="48"/>
                  </a:lnTo>
                  <a:lnTo>
                    <a:pt x="96" y="50"/>
                  </a:lnTo>
                  <a:lnTo>
                    <a:pt x="92" y="52"/>
                  </a:lnTo>
                  <a:lnTo>
                    <a:pt x="90" y="54"/>
                  </a:lnTo>
                  <a:lnTo>
                    <a:pt x="90" y="58"/>
                  </a:lnTo>
                  <a:lnTo>
                    <a:pt x="90" y="212"/>
                  </a:lnTo>
                  <a:lnTo>
                    <a:pt x="90" y="212"/>
                  </a:lnTo>
                  <a:lnTo>
                    <a:pt x="90" y="216"/>
                  </a:lnTo>
                  <a:lnTo>
                    <a:pt x="92" y="218"/>
                  </a:lnTo>
                  <a:lnTo>
                    <a:pt x="96" y="220"/>
                  </a:lnTo>
                  <a:lnTo>
                    <a:pt x="100" y="222"/>
                  </a:lnTo>
                  <a:lnTo>
                    <a:pt x="100" y="222"/>
                  </a:lnTo>
                  <a:close/>
                  <a:moveTo>
                    <a:pt x="188" y="222"/>
                  </a:moveTo>
                  <a:lnTo>
                    <a:pt x="224" y="222"/>
                  </a:lnTo>
                  <a:lnTo>
                    <a:pt x="224" y="222"/>
                  </a:lnTo>
                  <a:lnTo>
                    <a:pt x="228" y="220"/>
                  </a:lnTo>
                  <a:lnTo>
                    <a:pt x="232" y="218"/>
                  </a:lnTo>
                  <a:lnTo>
                    <a:pt x="234" y="216"/>
                  </a:lnTo>
                  <a:lnTo>
                    <a:pt x="234" y="212"/>
                  </a:lnTo>
                  <a:lnTo>
                    <a:pt x="234" y="86"/>
                  </a:lnTo>
                  <a:lnTo>
                    <a:pt x="234" y="86"/>
                  </a:lnTo>
                  <a:lnTo>
                    <a:pt x="234" y="82"/>
                  </a:lnTo>
                  <a:lnTo>
                    <a:pt x="232" y="78"/>
                  </a:lnTo>
                  <a:lnTo>
                    <a:pt x="228" y="76"/>
                  </a:lnTo>
                  <a:lnTo>
                    <a:pt x="224" y="76"/>
                  </a:lnTo>
                  <a:lnTo>
                    <a:pt x="188" y="76"/>
                  </a:lnTo>
                  <a:lnTo>
                    <a:pt x="188" y="76"/>
                  </a:lnTo>
                  <a:lnTo>
                    <a:pt x="184" y="76"/>
                  </a:lnTo>
                  <a:lnTo>
                    <a:pt x="182" y="78"/>
                  </a:lnTo>
                  <a:lnTo>
                    <a:pt x="180" y="82"/>
                  </a:lnTo>
                  <a:lnTo>
                    <a:pt x="178" y="86"/>
                  </a:lnTo>
                  <a:lnTo>
                    <a:pt x="178" y="212"/>
                  </a:lnTo>
                  <a:lnTo>
                    <a:pt x="178" y="212"/>
                  </a:lnTo>
                  <a:lnTo>
                    <a:pt x="180" y="216"/>
                  </a:lnTo>
                  <a:lnTo>
                    <a:pt x="182" y="218"/>
                  </a:lnTo>
                  <a:lnTo>
                    <a:pt x="184" y="220"/>
                  </a:lnTo>
                  <a:lnTo>
                    <a:pt x="188" y="222"/>
                  </a:lnTo>
                  <a:lnTo>
                    <a:pt x="188" y="222"/>
                  </a:lnTo>
                  <a:close/>
                  <a:moveTo>
                    <a:pt x="314" y="0"/>
                  </a:moveTo>
                  <a:lnTo>
                    <a:pt x="278" y="0"/>
                  </a:lnTo>
                  <a:lnTo>
                    <a:pt x="278" y="0"/>
                  </a:lnTo>
                  <a:lnTo>
                    <a:pt x="274" y="0"/>
                  </a:lnTo>
                  <a:lnTo>
                    <a:pt x="270" y="2"/>
                  </a:lnTo>
                  <a:lnTo>
                    <a:pt x="268" y="6"/>
                  </a:lnTo>
                  <a:lnTo>
                    <a:pt x="268" y="10"/>
                  </a:lnTo>
                  <a:lnTo>
                    <a:pt x="268" y="212"/>
                  </a:lnTo>
                  <a:lnTo>
                    <a:pt x="268" y="212"/>
                  </a:lnTo>
                  <a:lnTo>
                    <a:pt x="268" y="216"/>
                  </a:lnTo>
                  <a:lnTo>
                    <a:pt x="270" y="218"/>
                  </a:lnTo>
                  <a:lnTo>
                    <a:pt x="274" y="220"/>
                  </a:lnTo>
                  <a:lnTo>
                    <a:pt x="278" y="222"/>
                  </a:lnTo>
                  <a:lnTo>
                    <a:pt x="314" y="222"/>
                  </a:lnTo>
                  <a:lnTo>
                    <a:pt x="314" y="222"/>
                  </a:lnTo>
                  <a:lnTo>
                    <a:pt x="318" y="220"/>
                  </a:lnTo>
                  <a:lnTo>
                    <a:pt x="322" y="218"/>
                  </a:lnTo>
                  <a:lnTo>
                    <a:pt x="324" y="216"/>
                  </a:lnTo>
                  <a:lnTo>
                    <a:pt x="324" y="212"/>
                  </a:lnTo>
                  <a:lnTo>
                    <a:pt x="324" y="10"/>
                  </a:lnTo>
                  <a:lnTo>
                    <a:pt x="324" y="10"/>
                  </a:lnTo>
                  <a:lnTo>
                    <a:pt x="324" y="6"/>
                  </a:lnTo>
                  <a:lnTo>
                    <a:pt x="322" y="2"/>
                  </a:lnTo>
                  <a:lnTo>
                    <a:pt x="318" y="0"/>
                  </a:lnTo>
                  <a:lnTo>
                    <a:pt x="314" y="0"/>
                  </a:lnTo>
                  <a:lnTo>
                    <a:pt x="314" y="0"/>
                  </a:lnTo>
                  <a:close/>
                  <a:moveTo>
                    <a:pt x="324" y="242"/>
                  </a:moveTo>
                  <a:lnTo>
                    <a:pt x="0" y="242"/>
                  </a:lnTo>
                  <a:lnTo>
                    <a:pt x="0" y="262"/>
                  </a:lnTo>
                  <a:lnTo>
                    <a:pt x="324" y="262"/>
                  </a:lnTo>
                  <a:lnTo>
                    <a:pt x="324" y="24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1" name="Freeform 4919"/>
            <p:cNvSpPr>
              <a:spLocks noEditPoints="1"/>
            </p:cNvSpPr>
            <p:nvPr/>
          </p:nvSpPr>
          <p:spPr bwMode="auto">
            <a:xfrm>
              <a:off x="1255764" y="5518607"/>
              <a:ext cx="320560" cy="504106"/>
            </a:xfrm>
            <a:custGeom>
              <a:avLst/>
              <a:gdLst>
                <a:gd name="T0" fmla="*/ 150 w 248"/>
                <a:gd name="T1" fmla="*/ 30 h 390"/>
                <a:gd name="T2" fmla="*/ 160 w 248"/>
                <a:gd name="T3" fmla="*/ 12 h 390"/>
                <a:gd name="T4" fmla="*/ 178 w 248"/>
                <a:gd name="T5" fmla="*/ 2 h 390"/>
                <a:gd name="T6" fmla="*/ 192 w 248"/>
                <a:gd name="T7" fmla="*/ 2 h 390"/>
                <a:gd name="T8" fmla="*/ 212 w 248"/>
                <a:gd name="T9" fmla="*/ 12 h 390"/>
                <a:gd name="T10" fmla="*/ 222 w 248"/>
                <a:gd name="T11" fmla="*/ 30 h 390"/>
                <a:gd name="T12" fmla="*/ 222 w 248"/>
                <a:gd name="T13" fmla="*/ 44 h 390"/>
                <a:gd name="T14" fmla="*/ 212 w 248"/>
                <a:gd name="T15" fmla="*/ 64 h 390"/>
                <a:gd name="T16" fmla="*/ 192 w 248"/>
                <a:gd name="T17" fmla="*/ 74 h 390"/>
                <a:gd name="T18" fmla="*/ 178 w 248"/>
                <a:gd name="T19" fmla="*/ 74 h 390"/>
                <a:gd name="T20" fmla="*/ 160 w 248"/>
                <a:gd name="T21" fmla="*/ 64 h 390"/>
                <a:gd name="T22" fmla="*/ 150 w 248"/>
                <a:gd name="T23" fmla="*/ 44 h 390"/>
                <a:gd name="T24" fmla="*/ 248 w 248"/>
                <a:gd name="T25" fmla="*/ 120 h 390"/>
                <a:gd name="T26" fmla="*/ 242 w 248"/>
                <a:gd name="T27" fmla="*/ 100 h 390"/>
                <a:gd name="T28" fmla="*/ 232 w 248"/>
                <a:gd name="T29" fmla="*/ 90 h 390"/>
                <a:gd name="T30" fmla="*/ 210 w 248"/>
                <a:gd name="T31" fmla="*/ 84 h 390"/>
                <a:gd name="T32" fmla="*/ 194 w 248"/>
                <a:gd name="T33" fmla="*/ 88 h 390"/>
                <a:gd name="T34" fmla="*/ 182 w 248"/>
                <a:gd name="T35" fmla="*/ 98 h 390"/>
                <a:gd name="T36" fmla="*/ 182 w 248"/>
                <a:gd name="T37" fmla="*/ 98 h 390"/>
                <a:gd name="T38" fmla="*/ 84 w 248"/>
                <a:gd name="T39" fmla="*/ 156 h 390"/>
                <a:gd name="T40" fmla="*/ 74 w 248"/>
                <a:gd name="T41" fmla="*/ 160 h 390"/>
                <a:gd name="T42" fmla="*/ 70 w 248"/>
                <a:gd name="T43" fmla="*/ 170 h 390"/>
                <a:gd name="T44" fmla="*/ 80 w 248"/>
                <a:gd name="T45" fmla="*/ 184 h 390"/>
                <a:gd name="T46" fmla="*/ 146 w 248"/>
                <a:gd name="T47" fmla="*/ 186 h 390"/>
                <a:gd name="T48" fmla="*/ 172 w 248"/>
                <a:gd name="T49" fmla="*/ 160 h 390"/>
                <a:gd name="T50" fmla="*/ 138 w 248"/>
                <a:gd name="T51" fmla="*/ 222 h 390"/>
                <a:gd name="T52" fmla="*/ 146 w 248"/>
                <a:gd name="T53" fmla="*/ 212 h 390"/>
                <a:gd name="T54" fmla="*/ 142 w 248"/>
                <a:gd name="T55" fmla="*/ 204 h 390"/>
                <a:gd name="T56" fmla="*/ 50 w 248"/>
                <a:gd name="T57" fmla="*/ 202 h 390"/>
                <a:gd name="T58" fmla="*/ 42 w 248"/>
                <a:gd name="T59" fmla="*/ 204 h 390"/>
                <a:gd name="T60" fmla="*/ 38 w 248"/>
                <a:gd name="T61" fmla="*/ 212 h 390"/>
                <a:gd name="T62" fmla="*/ 46 w 248"/>
                <a:gd name="T63" fmla="*/ 222 h 390"/>
                <a:gd name="T64" fmla="*/ 104 w 248"/>
                <a:gd name="T65" fmla="*/ 224 h 390"/>
                <a:gd name="T66" fmla="*/ 98 w 248"/>
                <a:gd name="T67" fmla="*/ 226 h 390"/>
                <a:gd name="T68" fmla="*/ 94 w 248"/>
                <a:gd name="T69" fmla="*/ 228 h 390"/>
                <a:gd name="T70" fmla="*/ 0 w 248"/>
                <a:gd name="T71" fmla="*/ 324 h 390"/>
                <a:gd name="T72" fmla="*/ 6 w 248"/>
                <a:gd name="T73" fmla="*/ 344 h 390"/>
                <a:gd name="T74" fmla="*/ 20 w 248"/>
                <a:gd name="T75" fmla="*/ 350 h 390"/>
                <a:gd name="T76" fmla="*/ 88 w 248"/>
                <a:gd name="T77" fmla="*/ 290 h 390"/>
                <a:gd name="T78" fmla="*/ 90 w 248"/>
                <a:gd name="T79" fmla="*/ 378 h 390"/>
                <a:gd name="T80" fmla="*/ 108 w 248"/>
                <a:gd name="T81" fmla="*/ 390 h 390"/>
                <a:gd name="T82" fmla="*/ 116 w 248"/>
                <a:gd name="T83" fmla="*/ 388 h 390"/>
                <a:gd name="T84" fmla="*/ 128 w 248"/>
                <a:gd name="T85" fmla="*/ 370 h 390"/>
                <a:gd name="T86" fmla="*/ 216 w 248"/>
                <a:gd name="T87" fmla="*/ 284 h 390"/>
                <a:gd name="T88" fmla="*/ 236 w 248"/>
                <a:gd name="T89" fmla="*/ 282 h 390"/>
                <a:gd name="T90" fmla="*/ 248 w 248"/>
                <a:gd name="T91" fmla="*/ 264 h 390"/>
                <a:gd name="T92" fmla="*/ 248 w 248"/>
                <a:gd name="T93" fmla="*/ 120 h 390"/>
                <a:gd name="T94" fmla="*/ 28 w 248"/>
                <a:gd name="T95" fmla="*/ 202 h 390"/>
                <a:gd name="T96" fmla="*/ 36 w 248"/>
                <a:gd name="T97" fmla="*/ 208 h 390"/>
                <a:gd name="T98" fmla="*/ 42 w 248"/>
                <a:gd name="T99" fmla="*/ 206 h 390"/>
                <a:gd name="T100" fmla="*/ 44 w 248"/>
                <a:gd name="T101" fmla="*/ 196 h 390"/>
                <a:gd name="T102" fmla="*/ 16 w 248"/>
                <a:gd name="T103" fmla="*/ 118 h 390"/>
                <a:gd name="T104" fmla="*/ 8 w 248"/>
                <a:gd name="T105" fmla="*/ 116 h 390"/>
                <a:gd name="T106" fmla="*/ 2 w 248"/>
                <a:gd name="T107" fmla="*/ 120 h 390"/>
                <a:gd name="T108" fmla="*/ 28 w 248"/>
                <a:gd name="T109" fmla="*/ 20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8" h="390">
                  <a:moveTo>
                    <a:pt x="148" y="38"/>
                  </a:moveTo>
                  <a:lnTo>
                    <a:pt x="148" y="38"/>
                  </a:lnTo>
                  <a:lnTo>
                    <a:pt x="150" y="30"/>
                  </a:lnTo>
                  <a:lnTo>
                    <a:pt x="152" y="22"/>
                  </a:lnTo>
                  <a:lnTo>
                    <a:pt x="154" y="16"/>
                  </a:lnTo>
                  <a:lnTo>
                    <a:pt x="160" y="12"/>
                  </a:lnTo>
                  <a:lnTo>
                    <a:pt x="164" y="6"/>
                  </a:lnTo>
                  <a:lnTo>
                    <a:pt x="172" y="4"/>
                  </a:lnTo>
                  <a:lnTo>
                    <a:pt x="178" y="2"/>
                  </a:lnTo>
                  <a:lnTo>
                    <a:pt x="186" y="0"/>
                  </a:lnTo>
                  <a:lnTo>
                    <a:pt x="186" y="0"/>
                  </a:lnTo>
                  <a:lnTo>
                    <a:pt x="192" y="2"/>
                  </a:lnTo>
                  <a:lnTo>
                    <a:pt x="200" y="4"/>
                  </a:lnTo>
                  <a:lnTo>
                    <a:pt x="206" y="6"/>
                  </a:lnTo>
                  <a:lnTo>
                    <a:pt x="212" y="12"/>
                  </a:lnTo>
                  <a:lnTo>
                    <a:pt x="216" y="16"/>
                  </a:lnTo>
                  <a:lnTo>
                    <a:pt x="220" y="22"/>
                  </a:lnTo>
                  <a:lnTo>
                    <a:pt x="222" y="30"/>
                  </a:lnTo>
                  <a:lnTo>
                    <a:pt x="222" y="38"/>
                  </a:lnTo>
                  <a:lnTo>
                    <a:pt x="222" y="38"/>
                  </a:lnTo>
                  <a:lnTo>
                    <a:pt x="222" y="44"/>
                  </a:lnTo>
                  <a:lnTo>
                    <a:pt x="220" y="52"/>
                  </a:lnTo>
                  <a:lnTo>
                    <a:pt x="216" y="58"/>
                  </a:lnTo>
                  <a:lnTo>
                    <a:pt x="212" y="64"/>
                  </a:lnTo>
                  <a:lnTo>
                    <a:pt x="206" y="68"/>
                  </a:lnTo>
                  <a:lnTo>
                    <a:pt x="200" y="72"/>
                  </a:lnTo>
                  <a:lnTo>
                    <a:pt x="192" y="74"/>
                  </a:lnTo>
                  <a:lnTo>
                    <a:pt x="186" y="74"/>
                  </a:lnTo>
                  <a:lnTo>
                    <a:pt x="186" y="74"/>
                  </a:lnTo>
                  <a:lnTo>
                    <a:pt x="178" y="74"/>
                  </a:lnTo>
                  <a:lnTo>
                    <a:pt x="172" y="72"/>
                  </a:lnTo>
                  <a:lnTo>
                    <a:pt x="164" y="68"/>
                  </a:lnTo>
                  <a:lnTo>
                    <a:pt x="160" y="64"/>
                  </a:lnTo>
                  <a:lnTo>
                    <a:pt x="154" y="58"/>
                  </a:lnTo>
                  <a:lnTo>
                    <a:pt x="152" y="52"/>
                  </a:lnTo>
                  <a:lnTo>
                    <a:pt x="150" y="44"/>
                  </a:lnTo>
                  <a:lnTo>
                    <a:pt x="148" y="38"/>
                  </a:lnTo>
                  <a:lnTo>
                    <a:pt x="148" y="38"/>
                  </a:lnTo>
                  <a:close/>
                  <a:moveTo>
                    <a:pt x="248" y="120"/>
                  </a:moveTo>
                  <a:lnTo>
                    <a:pt x="248" y="120"/>
                  </a:lnTo>
                  <a:lnTo>
                    <a:pt x="246" y="106"/>
                  </a:lnTo>
                  <a:lnTo>
                    <a:pt x="242" y="100"/>
                  </a:lnTo>
                  <a:lnTo>
                    <a:pt x="238" y="96"/>
                  </a:lnTo>
                  <a:lnTo>
                    <a:pt x="238" y="96"/>
                  </a:lnTo>
                  <a:lnTo>
                    <a:pt x="232" y="90"/>
                  </a:lnTo>
                  <a:lnTo>
                    <a:pt x="226" y="88"/>
                  </a:lnTo>
                  <a:lnTo>
                    <a:pt x="218" y="84"/>
                  </a:lnTo>
                  <a:lnTo>
                    <a:pt x="210" y="84"/>
                  </a:lnTo>
                  <a:lnTo>
                    <a:pt x="210" y="84"/>
                  </a:lnTo>
                  <a:lnTo>
                    <a:pt x="202" y="86"/>
                  </a:lnTo>
                  <a:lnTo>
                    <a:pt x="194" y="88"/>
                  </a:lnTo>
                  <a:lnTo>
                    <a:pt x="188" y="92"/>
                  </a:lnTo>
                  <a:lnTo>
                    <a:pt x="182" y="98"/>
                  </a:lnTo>
                  <a:lnTo>
                    <a:pt x="182" y="98"/>
                  </a:lnTo>
                  <a:lnTo>
                    <a:pt x="182" y="98"/>
                  </a:lnTo>
                  <a:lnTo>
                    <a:pt x="182" y="98"/>
                  </a:lnTo>
                  <a:lnTo>
                    <a:pt x="182" y="98"/>
                  </a:lnTo>
                  <a:lnTo>
                    <a:pt x="178" y="102"/>
                  </a:lnTo>
                  <a:lnTo>
                    <a:pt x="138" y="156"/>
                  </a:lnTo>
                  <a:lnTo>
                    <a:pt x="84" y="156"/>
                  </a:lnTo>
                  <a:lnTo>
                    <a:pt x="84" y="156"/>
                  </a:lnTo>
                  <a:lnTo>
                    <a:pt x="80" y="156"/>
                  </a:lnTo>
                  <a:lnTo>
                    <a:pt x="74" y="160"/>
                  </a:lnTo>
                  <a:lnTo>
                    <a:pt x="70" y="164"/>
                  </a:lnTo>
                  <a:lnTo>
                    <a:pt x="70" y="170"/>
                  </a:lnTo>
                  <a:lnTo>
                    <a:pt x="70" y="170"/>
                  </a:lnTo>
                  <a:lnTo>
                    <a:pt x="70" y="176"/>
                  </a:lnTo>
                  <a:lnTo>
                    <a:pt x="74" y="182"/>
                  </a:lnTo>
                  <a:lnTo>
                    <a:pt x="80" y="184"/>
                  </a:lnTo>
                  <a:lnTo>
                    <a:pt x="84" y="186"/>
                  </a:lnTo>
                  <a:lnTo>
                    <a:pt x="146" y="186"/>
                  </a:lnTo>
                  <a:lnTo>
                    <a:pt x="146" y="186"/>
                  </a:lnTo>
                  <a:lnTo>
                    <a:pt x="152" y="184"/>
                  </a:lnTo>
                  <a:lnTo>
                    <a:pt x="158" y="180"/>
                  </a:lnTo>
                  <a:lnTo>
                    <a:pt x="172" y="160"/>
                  </a:lnTo>
                  <a:lnTo>
                    <a:pt x="172" y="222"/>
                  </a:lnTo>
                  <a:lnTo>
                    <a:pt x="138" y="222"/>
                  </a:lnTo>
                  <a:lnTo>
                    <a:pt x="138" y="222"/>
                  </a:lnTo>
                  <a:lnTo>
                    <a:pt x="142" y="218"/>
                  </a:lnTo>
                  <a:lnTo>
                    <a:pt x="144" y="216"/>
                  </a:lnTo>
                  <a:lnTo>
                    <a:pt x="146" y="212"/>
                  </a:lnTo>
                  <a:lnTo>
                    <a:pt x="146" y="212"/>
                  </a:lnTo>
                  <a:lnTo>
                    <a:pt x="144" y="208"/>
                  </a:lnTo>
                  <a:lnTo>
                    <a:pt x="142" y="204"/>
                  </a:lnTo>
                  <a:lnTo>
                    <a:pt x="138" y="202"/>
                  </a:lnTo>
                  <a:lnTo>
                    <a:pt x="134" y="202"/>
                  </a:lnTo>
                  <a:lnTo>
                    <a:pt x="50" y="202"/>
                  </a:lnTo>
                  <a:lnTo>
                    <a:pt x="50" y="202"/>
                  </a:lnTo>
                  <a:lnTo>
                    <a:pt x="46" y="202"/>
                  </a:lnTo>
                  <a:lnTo>
                    <a:pt x="42" y="204"/>
                  </a:lnTo>
                  <a:lnTo>
                    <a:pt x="40" y="208"/>
                  </a:lnTo>
                  <a:lnTo>
                    <a:pt x="38" y="212"/>
                  </a:lnTo>
                  <a:lnTo>
                    <a:pt x="38" y="212"/>
                  </a:lnTo>
                  <a:lnTo>
                    <a:pt x="40" y="216"/>
                  </a:lnTo>
                  <a:lnTo>
                    <a:pt x="42" y="220"/>
                  </a:lnTo>
                  <a:lnTo>
                    <a:pt x="46" y="222"/>
                  </a:lnTo>
                  <a:lnTo>
                    <a:pt x="50" y="224"/>
                  </a:lnTo>
                  <a:lnTo>
                    <a:pt x="104" y="224"/>
                  </a:lnTo>
                  <a:lnTo>
                    <a:pt x="104" y="224"/>
                  </a:lnTo>
                  <a:lnTo>
                    <a:pt x="100" y="224"/>
                  </a:lnTo>
                  <a:lnTo>
                    <a:pt x="100" y="224"/>
                  </a:lnTo>
                  <a:lnTo>
                    <a:pt x="98" y="226"/>
                  </a:lnTo>
                  <a:lnTo>
                    <a:pt x="98" y="226"/>
                  </a:lnTo>
                  <a:lnTo>
                    <a:pt x="94" y="228"/>
                  </a:lnTo>
                  <a:lnTo>
                    <a:pt x="94" y="228"/>
                  </a:lnTo>
                  <a:lnTo>
                    <a:pt x="6" y="318"/>
                  </a:lnTo>
                  <a:lnTo>
                    <a:pt x="6" y="318"/>
                  </a:lnTo>
                  <a:lnTo>
                    <a:pt x="0" y="324"/>
                  </a:lnTo>
                  <a:lnTo>
                    <a:pt x="0" y="332"/>
                  </a:lnTo>
                  <a:lnTo>
                    <a:pt x="0" y="338"/>
                  </a:lnTo>
                  <a:lnTo>
                    <a:pt x="6" y="344"/>
                  </a:lnTo>
                  <a:lnTo>
                    <a:pt x="6" y="344"/>
                  </a:lnTo>
                  <a:lnTo>
                    <a:pt x="12" y="350"/>
                  </a:lnTo>
                  <a:lnTo>
                    <a:pt x="20" y="350"/>
                  </a:lnTo>
                  <a:lnTo>
                    <a:pt x="26" y="350"/>
                  </a:lnTo>
                  <a:lnTo>
                    <a:pt x="32" y="344"/>
                  </a:lnTo>
                  <a:lnTo>
                    <a:pt x="88" y="290"/>
                  </a:lnTo>
                  <a:lnTo>
                    <a:pt x="88" y="370"/>
                  </a:lnTo>
                  <a:lnTo>
                    <a:pt x="88" y="370"/>
                  </a:lnTo>
                  <a:lnTo>
                    <a:pt x="90" y="378"/>
                  </a:lnTo>
                  <a:lnTo>
                    <a:pt x="94" y="384"/>
                  </a:lnTo>
                  <a:lnTo>
                    <a:pt x="100" y="388"/>
                  </a:lnTo>
                  <a:lnTo>
                    <a:pt x="108" y="390"/>
                  </a:lnTo>
                  <a:lnTo>
                    <a:pt x="108" y="390"/>
                  </a:lnTo>
                  <a:lnTo>
                    <a:pt x="108" y="390"/>
                  </a:lnTo>
                  <a:lnTo>
                    <a:pt x="116" y="388"/>
                  </a:lnTo>
                  <a:lnTo>
                    <a:pt x="122" y="384"/>
                  </a:lnTo>
                  <a:lnTo>
                    <a:pt x="126" y="378"/>
                  </a:lnTo>
                  <a:lnTo>
                    <a:pt x="128" y="370"/>
                  </a:lnTo>
                  <a:lnTo>
                    <a:pt x="128" y="284"/>
                  </a:lnTo>
                  <a:lnTo>
                    <a:pt x="192" y="284"/>
                  </a:lnTo>
                  <a:lnTo>
                    <a:pt x="216" y="284"/>
                  </a:lnTo>
                  <a:lnTo>
                    <a:pt x="230" y="284"/>
                  </a:lnTo>
                  <a:lnTo>
                    <a:pt x="230" y="284"/>
                  </a:lnTo>
                  <a:lnTo>
                    <a:pt x="236" y="282"/>
                  </a:lnTo>
                  <a:lnTo>
                    <a:pt x="244" y="278"/>
                  </a:lnTo>
                  <a:lnTo>
                    <a:pt x="248" y="272"/>
                  </a:lnTo>
                  <a:lnTo>
                    <a:pt x="248" y="264"/>
                  </a:lnTo>
                  <a:lnTo>
                    <a:pt x="248" y="122"/>
                  </a:lnTo>
                  <a:lnTo>
                    <a:pt x="248" y="122"/>
                  </a:lnTo>
                  <a:lnTo>
                    <a:pt x="248" y="120"/>
                  </a:lnTo>
                  <a:lnTo>
                    <a:pt x="248" y="120"/>
                  </a:lnTo>
                  <a:close/>
                  <a:moveTo>
                    <a:pt x="28" y="202"/>
                  </a:moveTo>
                  <a:lnTo>
                    <a:pt x="28" y="202"/>
                  </a:lnTo>
                  <a:lnTo>
                    <a:pt x="30" y="206"/>
                  </a:lnTo>
                  <a:lnTo>
                    <a:pt x="36" y="208"/>
                  </a:lnTo>
                  <a:lnTo>
                    <a:pt x="36" y="208"/>
                  </a:lnTo>
                  <a:lnTo>
                    <a:pt x="38" y="208"/>
                  </a:lnTo>
                  <a:lnTo>
                    <a:pt x="38" y="208"/>
                  </a:lnTo>
                  <a:lnTo>
                    <a:pt x="42" y="206"/>
                  </a:lnTo>
                  <a:lnTo>
                    <a:pt x="44" y="204"/>
                  </a:lnTo>
                  <a:lnTo>
                    <a:pt x="44" y="200"/>
                  </a:lnTo>
                  <a:lnTo>
                    <a:pt x="44" y="196"/>
                  </a:lnTo>
                  <a:lnTo>
                    <a:pt x="18" y="122"/>
                  </a:lnTo>
                  <a:lnTo>
                    <a:pt x="18" y="122"/>
                  </a:lnTo>
                  <a:lnTo>
                    <a:pt x="16" y="118"/>
                  </a:lnTo>
                  <a:lnTo>
                    <a:pt x="14" y="116"/>
                  </a:lnTo>
                  <a:lnTo>
                    <a:pt x="10" y="116"/>
                  </a:lnTo>
                  <a:lnTo>
                    <a:pt x="8" y="116"/>
                  </a:lnTo>
                  <a:lnTo>
                    <a:pt x="8" y="116"/>
                  </a:lnTo>
                  <a:lnTo>
                    <a:pt x="4" y="118"/>
                  </a:lnTo>
                  <a:lnTo>
                    <a:pt x="2" y="120"/>
                  </a:lnTo>
                  <a:lnTo>
                    <a:pt x="2" y="124"/>
                  </a:lnTo>
                  <a:lnTo>
                    <a:pt x="2" y="126"/>
                  </a:lnTo>
                  <a:lnTo>
                    <a:pt x="28" y="20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117" name="Group 116"/>
            <p:cNvGrpSpPr/>
            <p:nvPr/>
          </p:nvGrpSpPr>
          <p:grpSpPr>
            <a:xfrm>
              <a:off x="1945475" y="6007197"/>
              <a:ext cx="502626" cy="392489"/>
              <a:chOff x="6732588" y="4678363"/>
              <a:chExt cx="796925" cy="622300"/>
            </a:xfrm>
          </p:grpSpPr>
          <p:sp>
            <p:nvSpPr>
              <p:cNvPr id="118" name="Freeform 297"/>
              <p:cNvSpPr>
                <a:spLocks/>
              </p:cNvSpPr>
              <p:nvPr/>
            </p:nvSpPr>
            <p:spPr bwMode="auto">
              <a:xfrm>
                <a:off x="7018338" y="4678363"/>
                <a:ext cx="104775" cy="104775"/>
              </a:xfrm>
              <a:custGeom>
                <a:avLst/>
                <a:gdLst>
                  <a:gd name="T0" fmla="*/ 32 w 66"/>
                  <a:gd name="T1" fmla="*/ 66 h 66"/>
                  <a:gd name="T2" fmla="*/ 32 w 66"/>
                  <a:gd name="T3" fmla="*/ 66 h 66"/>
                  <a:gd name="T4" fmla="*/ 40 w 66"/>
                  <a:gd name="T5" fmla="*/ 66 h 66"/>
                  <a:gd name="T6" fmla="*/ 46 w 66"/>
                  <a:gd name="T7" fmla="*/ 64 h 66"/>
                  <a:gd name="T8" fmla="*/ 52 w 66"/>
                  <a:gd name="T9" fmla="*/ 62 h 66"/>
                  <a:gd name="T10" fmla="*/ 56 w 66"/>
                  <a:gd name="T11" fmla="*/ 58 h 66"/>
                  <a:gd name="T12" fmla="*/ 60 w 66"/>
                  <a:gd name="T13" fmla="*/ 52 h 66"/>
                  <a:gd name="T14" fmla="*/ 64 w 66"/>
                  <a:gd name="T15" fmla="*/ 46 h 66"/>
                  <a:gd name="T16" fmla="*/ 66 w 66"/>
                  <a:gd name="T17" fmla="*/ 40 h 66"/>
                  <a:gd name="T18" fmla="*/ 66 w 66"/>
                  <a:gd name="T19" fmla="*/ 34 h 66"/>
                  <a:gd name="T20" fmla="*/ 66 w 66"/>
                  <a:gd name="T21" fmla="*/ 34 h 66"/>
                  <a:gd name="T22" fmla="*/ 66 w 66"/>
                  <a:gd name="T23" fmla="*/ 26 h 66"/>
                  <a:gd name="T24" fmla="*/ 64 w 66"/>
                  <a:gd name="T25" fmla="*/ 20 h 66"/>
                  <a:gd name="T26" fmla="*/ 60 w 66"/>
                  <a:gd name="T27" fmla="*/ 14 h 66"/>
                  <a:gd name="T28" fmla="*/ 56 w 66"/>
                  <a:gd name="T29" fmla="*/ 10 h 66"/>
                  <a:gd name="T30" fmla="*/ 52 w 66"/>
                  <a:gd name="T31" fmla="*/ 6 h 66"/>
                  <a:gd name="T32" fmla="*/ 46 w 66"/>
                  <a:gd name="T33" fmla="*/ 2 h 66"/>
                  <a:gd name="T34" fmla="*/ 40 w 66"/>
                  <a:gd name="T35" fmla="*/ 0 h 66"/>
                  <a:gd name="T36" fmla="*/ 32 w 66"/>
                  <a:gd name="T37" fmla="*/ 0 h 66"/>
                  <a:gd name="T38" fmla="*/ 32 w 66"/>
                  <a:gd name="T39" fmla="*/ 0 h 66"/>
                  <a:gd name="T40" fmla="*/ 26 w 66"/>
                  <a:gd name="T41" fmla="*/ 0 h 66"/>
                  <a:gd name="T42" fmla="*/ 20 w 66"/>
                  <a:gd name="T43" fmla="*/ 2 h 66"/>
                  <a:gd name="T44" fmla="*/ 14 w 66"/>
                  <a:gd name="T45" fmla="*/ 6 h 66"/>
                  <a:gd name="T46" fmla="*/ 8 w 66"/>
                  <a:gd name="T47" fmla="*/ 10 h 66"/>
                  <a:gd name="T48" fmla="*/ 4 w 66"/>
                  <a:gd name="T49" fmla="*/ 14 h 66"/>
                  <a:gd name="T50" fmla="*/ 2 w 66"/>
                  <a:gd name="T51" fmla="*/ 20 h 66"/>
                  <a:gd name="T52" fmla="*/ 0 w 66"/>
                  <a:gd name="T53" fmla="*/ 26 h 66"/>
                  <a:gd name="T54" fmla="*/ 0 w 66"/>
                  <a:gd name="T55" fmla="*/ 34 h 66"/>
                  <a:gd name="T56" fmla="*/ 0 w 66"/>
                  <a:gd name="T57" fmla="*/ 34 h 66"/>
                  <a:gd name="T58" fmla="*/ 0 w 66"/>
                  <a:gd name="T59" fmla="*/ 40 h 66"/>
                  <a:gd name="T60" fmla="*/ 2 w 66"/>
                  <a:gd name="T61" fmla="*/ 46 h 66"/>
                  <a:gd name="T62" fmla="*/ 4 w 66"/>
                  <a:gd name="T63" fmla="*/ 52 h 66"/>
                  <a:gd name="T64" fmla="*/ 8 w 66"/>
                  <a:gd name="T65" fmla="*/ 58 h 66"/>
                  <a:gd name="T66" fmla="*/ 14 w 66"/>
                  <a:gd name="T67" fmla="*/ 62 h 66"/>
                  <a:gd name="T68" fmla="*/ 20 w 66"/>
                  <a:gd name="T69" fmla="*/ 64 h 66"/>
                  <a:gd name="T70" fmla="*/ 26 w 66"/>
                  <a:gd name="T71" fmla="*/ 66 h 66"/>
                  <a:gd name="T72" fmla="*/ 32 w 66"/>
                  <a:gd name="T73" fmla="*/ 66 h 66"/>
                  <a:gd name="T74" fmla="*/ 32 w 66"/>
                  <a:gd name="T75"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6" h="66">
                    <a:moveTo>
                      <a:pt x="32" y="66"/>
                    </a:moveTo>
                    <a:lnTo>
                      <a:pt x="32" y="66"/>
                    </a:lnTo>
                    <a:lnTo>
                      <a:pt x="40" y="66"/>
                    </a:lnTo>
                    <a:lnTo>
                      <a:pt x="46" y="64"/>
                    </a:lnTo>
                    <a:lnTo>
                      <a:pt x="52" y="62"/>
                    </a:lnTo>
                    <a:lnTo>
                      <a:pt x="56" y="58"/>
                    </a:lnTo>
                    <a:lnTo>
                      <a:pt x="60" y="52"/>
                    </a:lnTo>
                    <a:lnTo>
                      <a:pt x="64" y="46"/>
                    </a:lnTo>
                    <a:lnTo>
                      <a:pt x="66" y="40"/>
                    </a:lnTo>
                    <a:lnTo>
                      <a:pt x="66" y="34"/>
                    </a:lnTo>
                    <a:lnTo>
                      <a:pt x="66" y="34"/>
                    </a:lnTo>
                    <a:lnTo>
                      <a:pt x="66" y="26"/>
                    </a:lnTo>
                    <a:lnTo>
                      <a:pt x="64" y="20"/>
                    </a:lnTo>
                    <a:lnTo>
                      <a:pt x="60" y="14"/>
                    </a:lnTo>
                    <a:lnTo>
                      <a:pt x="56" y="10"/>
                    </a:lnTo>
                    <a:lnTo>
                      <a:pt x="52" y="6"/>
                    </a:lnTo>
                    <a:lnTo>
                      <a:pt x="46" y="2"/>
                    </a:lnTo>
                    <a:lnTo>
                      <a:pt x="40" y="0"/>
                    </a:lnTo>
                    <a:lnTo>
                      <a:pt x="32" y="0"/>
                    </a:lnTo>
                    <a:lnTo>
                      <a:pt x="32" y="0"/>
                    </a:lnTo>
                    <a:lnTo>
                      <a:pt x="26" y="0"/>
                    </a:lnTo>
                    <a:lnTo>
                      <a:pt x="20" y="2"/>
                    </a:lnTo>
                    <a:lnTo>
                      <a:pt x="14" y="6"/>
                    </a:lnTo>
                    <a:lnTo>
                      <a:pt x="8" y="10"/>
                    </a:lnTo>
                    <a:lnTo>
                      <a:pt x="4" y="14"/>
                    </a:lnTo>
                    <a:lnTo>
                      <a:pt x="2" y="20"/>
                    </a:lnTo>
                    <a:lnTo>
                      <a:pt x="0" y="26"/>
                    </a:lnTo>
                    <a:lnTo>
                      <a:pt x="0" y="34"/>
                    </a:lnTo>
                    <a:lnTo>
                      <a:pt x="0" y="34"/>
                    </a:lnTo>
                    <a:lnTo>
                      <a:pt x="0" y="40"/>
                    </a:lnTo>
                    <a:lnTo>
                      <a:pt x="2" y="46"/>
                    </a:lnTo>
                    <a:lnTo>
                      <a:pt x="4" y="52"/>
                    </a:lnTo>
                    <a:lnTo>
                      <a:pt x="8" y="58"/>
                    </a:lnTo>
                    <a:lnTo>
                      <a:pt x="14" y="62"/>
                    </a:lnTo>
                    <a:lnTo>
                      <a:pt x="20" y="64"/>
                    </a:lnTo>
                    <a:lnTo>
                      <a:pt x="26" y="66"/>
                    </a:lnTo>
                    <a:lnTo>
                      <a:pt x="32" y="66"/>
                    </a:lnTo>
                    <a:lnTo>
                      <a:pt x="32"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19" name="Line 298"/>
              <p:cNvSpPr>
                <a:spLocks noChangeShapeType="1"/>
              </p:cNvSpPr>
              <p:nvPr/>
            </p:nvSpPr>
            <p:spPr bwMode="auto">
              <a:xfrm>
                <a:off x="7069138" y="473233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20" name="Line 299"/>
              <p:cNvSpPr>
                <a:spLocks noChangeShapeType="1"/>
              </p:cNvSpPr>
              <p:nvPr/>
            </p:nvSpPr>
            <p:spPr bwMode="auto">
              <a:xfrm>
                <a:off x="7069138" y="4732338"/>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21" name="Freeform 300"/>
              <p:cNvSpPr>
                <a:spLocks/>
              </p:cNvSpPr>
              <p:nvPr/>
            </p:nvSpPr>
            <p:spPr bwMode="auto">
              <a:xfrm>
                <a:off x="7183438" y="5103813"/>
                <a:ext cx="196850" cy="196850"/>
              </a:xfrm>
              <a:custGeom>
                <a:avLst/>
                <a:gdLst>
                  <a:gd name="T0" fmla="*/ 106 w 124"/>
                  <a:gd name="T1" fmla="*/ 0 h 124"/>
                  <a:gd name="T2" fmla="*/ 38 w 124"/>
                  <a:gd name="T3" fmla="*/ 0 h 124"/>
                  <a:gd name="T4" fmla="*/ 38 w 124"/>
                  <a:gd name="T5" fmla="*/ 0 h 124"/>
                  <a:gd name="T6" fmla="*/ 30 w 124"/>
                  <a:gd name="T7" fmla="*/ 0 h 124"/>
                  <a:gd name="T8" fmla="*/ 26 w 124"/>
                  <a:gd name="T9" fmla="*/ 4 h 124"/>
                  <a:gd name="T10" fmla="*/ 24 w 124"/>
                  <a:gd name="T11" fmla="*/ 10 h 124"/>
                  <a:gd name="T12" fmla="*/ 22 w 124"/>
                  <a:gd name="T13" fmla="*/ 14 h 124"/>
                  <a:gd name="T14" fmla="*/ 24 w 124"/>
                  <a:gd name="T15" fmla="*/ 20 h 124"/>
                  <a:gd name="T16" fmla="*/ 26 w 124"/>
                  <a:gd name="T17" fmla="*/ 24 h 124"/>
                  <a:gd name="T18" fmla="*/ 30 w 124"/>
                  <a:gd name="T19" fmla="*/ 28 h 124"/>
                  <a:gd name="T20" fmla="*/ 38 w 124"/>
                  <a:gd name="T21" fmla="*/ 30 h 124"/>
                  <a:gd name="T22" fmla="*/ 72 w 124"/>
                  <a:gd name="T23" fmla="*/ 30 h 124"/>
                  <a:gd name="T24" fmla="*/ 4 w 124"/>
                  <a:gd name="T25" fmla="*/ 96 h 124"/>
                  <a:gd name="T26" fmla="*/ 4 w 124"/>
                  <a:gd name="T27" fmla="*/ 96 h 124"/>
                  <a:gd name="T28" fmla="*/ 0 w 124"/>
                  <a:gd name="T29" fmla="*/ 102 h 124"/>
                  <a:gd name="T30" fmla="*/ 0 w 124"/>
                  <a:gd name="T31" fmla="*/ 108 h 124"/>
                  <a:gd name="T32" fmla="*/ 2 w 124"/>
                  <a:gd name="T33" fmla="*/ 114 h 124"/>
                  <a:gd name="T34" fmla="*/ 4 w 124"/>
                  <a:gd name="T35" fmla="*/ 118 h 124"/>
                  <a:gd name="T36" fmla="*/ 10 w 124"/>
                  <a:gd name="T37" fmla="*/ 122 h 124"/>
                  <a:gd name="T38" fmla="*/ 14 w 124"/>
                  <a:gd name="T39" fmla="*/ 124 h 124"/>
                  <a:gd name="T40" fmla="*/ 22 w 124"/>
                  <a:gd name="T41" fmla="*/ 122 h 124"/>
                  <a:gd name="T42" fmla="*/ 28 w 124"/>
                  <a:gd name="T43" fmla="*/ 118 h 124"/>
                  <a:gd name="T44" fmla="*/ 94 w 124"/>
                  <a:gd name="T45" fmla="*/ 50 h 124"/>
                  <a:gd name="T46" fmla="*/ 94 w 124"/>
                  <a:gd name="T47" fmla="*/ 86 h 124"/>
                  <a:gd name="T48" fmla="*/ 94 w 124"/>
                  <a:gd name="T49" fmla="*/ 86 h 124"/>
                  <a:gd name="T50" fmla="*/ 96 w 124"/>
                  <a:gd name="T51" fmla="*/ 92 h 124"/>
                  <a:gd name="T52" fmla="*/ 98 w 124"/>
                  <a:gd name="T53" fmla="*/ 96 h 124"/>
                  <a:gd name="T54" fmla="*/ 104 w 124"/>
                  <a:gd name="T55" fmla="*/ 100 h 124"/>
                  <a:gd name="T56" fmla="*/ 108 w 124"/>
                  <a:gd name="T57" fmla="*/ 100 h 124"/>
                  <a:gd name="T58" fmla="*/ 114 w 124"/>
                  <a:gd name="T59" fmla="*/ 100 h 124"/>
                  <a:gd name="T60" fmla="*/ 120 w 124"/>
                  <a:gd name="T61" fmla="*/ 98 h 124"/>
                  <a:gd name="T62" fmla="*/ 122 w 124"/>
                  <a:gd name="T63" fmla="*/ 92 h 124"/>
                  <a:gd name="T64" fmla="*/ 124 w 124"/>
                  <a:gd name="T65" fmla="*/ 86 h 124"/>
                  <a:gd name="T66" fmla="*/ 124 w 124"/>
                  <a:gd name="T67" fmla="*/ 16 h 124"/>
                  <a:gd name="T68" fmla="*/ 124 w 124"/>
                  <a:gd name="T69" fmla="*/ 16 h 124"/>
                  <a:gd name="T70" fmla="*/ 122 w 124"/>
                  <a:gd name="T71" fmla="*/ 10 h 124"/>
                  <a:gd name="T72" fmla="*/ 120 w 124"/>
                  <a:gd name="T73" fmla="*/ 4 h 124"/>
                  <a:gd name="T74" fmla="*/ 114 w 124"/>
                  <a:gd name="T75" fmla="*/ 0 h 124"/>
                  <a:gd name="T76" fmla="*/ 106 w 124"/>
                  <a:gd name="T77" fmla="*/ 0 h 124"/>
                  <a:gd name="T78" fmla="*/ 106 w 124"/>
                  <a:gd name="T79" fmla="*/ 0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4" h="124">
                    <a:moveTo>
                      <a:pt x="106" y="0"/>
                    </a:moveTo>
                    <a:lnTo>
                      <a:pt x="38" y="0"/>
                    </a:lnTo>
                    <a:lnTo>
                      <a:pt x="38" y="0"/>
                    </a:lnTo>
                    <a:lnTo>
                      <a:pt x="30" y="0"/>
                    </a:lnTo>
                    <a:lnTo>
                      <a:pt x="26" y="4"/>
                    </a:lnTo>
                    <a:lnTo>
                      <a:pt x="24" y="10"/>
                    </a:lnTo>
                    <a:lnTo>
                      <a:pt x="22" y="14"/>
                    </a:lnTo>
                    <a:lnTo>
                      <a:pt x="24" y="20"/>
                    </a:lnTo>
                    <a:lnTo>
                      <a:pt x="26" y="24"/>
                    </a:lnTo>
                    <a:lnTo>
                      <a:pt x="30" y="28"/>
                    </a:lnTo>
                    <a:lnTo>
                      <a:pt x="38" y="30"/>
                    </a:lnTo>
                    <a:lnTo>
                      <a:pt x="72" y="30"/>
                    </a:lnTo>
                    <a:lnTo>
                      <a:pt x="4" y="96"/>
                    </a:lnTo>
                    <a:lnTo>
                      <a:pt x="4" y="96"/>
                    </a:lnTo>
                    <a:lnTo>
                      <a:pt x="0" y="102"/>
                    </a:lnTo>
                    <a:lnTo>
                      <a:pt x="0" y="108"/>
                    </a:lnTo>
                    <a:lnTo>
                      <a:pt x="2" y="114"/>
                    </a:lnTo>
                    <a:lnTo>
                      <a:pt x="4" y="118"/>
                    </a:lnTo>
                    <a:lnTo>
                      <a:pt x="10" y="122"/>
                    </a:lnTo>
                    <a:lnTo>
                      <a:pt x="14" y="124"/>
                    </a:lnTo>
                    <a:lnTo>
                      <a:pt x="22" y="122"/>
                    </a:lnTo>
                    <a:lnTo>
                      <a:pt x="28" y="118"/>
                    </a:lnTo>
                    <a:lnTo>
                      <a:pt x="94" y="50"/>
                    </a:lnTo>
                    <a:lnTo>
                      <a:pt x="94" y="86"/>
                    </a:lnTo>
                    <a:lnTo>
                      <a:pt x="94" y="86"/>
                    </a:lnTo>
                    <a:lnTo>
                      <a:pt x="96" y="92"/>
                    </a:lnTo>
                    <a:lnTo>
                      <a:pt x="98" y="96"/>
                    </a:lnTo>
                    <a:lnTo>
                      <a:pt x="104" y="100"/>
                    </a:lnTo>
                    <a:lnTo>
                      <a:pt x="108" y="100"/>
                    </a:lnTo>
                    <a:lnTo>
                      <a:pt x="114" y="100"/>
                    </a:lnTo>
                    <a:lnTo>
                      <a:pt x="120" y="98"/>
                    </a:lnTo>
                    <a:lnTo>
                      <a:pt x="122" y="92"/>
                    </a:lnTo>
                    <a:lnTo>
                      <a:pt x="124" y="86"/>
                    </a:lnTo>
                    <a:lnTo>
                      <a:pt x="124" y="16"/>
                    </a:lnTo>
                    <a:lnTo>
                      <a:pt x="124" y="16"/>
                    </a:lnTo>
                    <a:lnTo>
                      <a:pt x="122" y="10"/>
                    </a:lnTo>
                    <a:lnTo>
                      <a:pt x="120" y="4"/>
                    </a:lnTo>
                    <a:lnTo>
                      <a:pt x="114" y="0"/>
                    </a:lnTo>
                    <a:lnTo>
                      <a:pt x="106" y="0"/>
                    </a:lnTo>
                    <a:lnTo>
                      <a:pt x="10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22" name="Freeform 301"/>
              <p:cNvSpPr>
                <a:spLocks noEditPoints="1"/>
              </p:cNvSpPr>
              <p:nvPr/>
            </p:nvSpPr>
            <p:spPr bwMode="auto">
              <a:xfrm>
                <a:off x="6732588" y="4735513"/>
                <a:ext cx="796925" cy="561975"/>
              </a:xfrm>
              <a:custGeom>
                <a:avLst/>
                <a:gdLst>
                  <a:gd name="T0" fmla="*/ 366 w 502"/>
                  <a:gd name="T1" fmla="*/ 0 h 354"/>
                  <a:gd name="T2" fmla="*/ 328 w 502"/>
                  <a:gd name="T3" fmla="*/ 12 h 354"/>
                  <a:gd name="T4" fmla="*/ 246 w 502"/>
                  <a:gd name="T5" fmla="*/ 70 h 354"/>
                  <a:gd name="T6" fmla="*/ 242 w 502"/>
                  <a:gd name="T7" fmla="*/ 56 h 354"/>
                  <a:gd name="T8" fmla="*/ 230 w 502"/>
                  <a:gd name="T9" fmla="*/ 42 h 354"/>
                  <a:gd name="T10" fmla="*/ 200 w 502"/>
                  <a:gd name="T11" fmla="*/ 38 h 354"/>
                  <a:gd name="T12" fmla="*/ 186 w 502"/>
                  <a:gd name="T13" fmla="*/ 50 h 354"/>
                  <a:gd name="T14" fmla="*/ 180 w 502"/>
                  <a:gd name="T15" fmla="*/ 70 h 354"/>
                  <a:gd name="T16" fmla="*/ 118 w 502"/>
                  <a:gd name="T17" fmla="*/ 218 h 354"/>
                  <a:gd name="T18" fmla="*/ 100 w 502"/>
                  <a:gd name="T19" fmla="*/ 224 h 354"/>
                  <a:gd name="T20" fmla="*/ 60 w 502"/>
                  <a:gd name="T21" fmla="*/ 224 h 354"/>
                  <a:gd name="T22" fmla="*/ 24 w 502"/>
                  <a:gd name="T23" fmla="*/ 236 h 354"/>
                  <a:gd name="T24" fmla="*/ 4 w 502"/>
                  <a:gd name="T25" fmla="*/ 264 h 354"/>
                  <a:gd name="T26" fmla="*/ 0 w 502"/>
                  <a:gd name="T27" fmla="*/ 288 h 354"/>
                  <a:gd name="T28" fmla="*/ 10 w 502"/>
                  <a:gd name="T29" fmla="*/ 320 h 354"/>
                  <a:gd name="T30" fmla="*/ 36 w 502"/>
                  <a:gd name="T31" fmla="*/ 348 h 354"/>
                  <a:gd name="T32" fmla="*/ 64 w 502"/>
                  <a:gd name="T33" fmla="*/ 354 h 354"/>
                  <a:gd name="T34" fmla="*/ 144 w 502"/>
                  <a:gd name="T35" fmla="*/ 352 h 354"/>
                  <a:gd name="T36" fmla="*/ 184 w 502"/>
                  <a:gd name="T37" fmla="*/ 332 h 354"/>
                  <a:gd name="T38" fmla="*/ 388 w 502"/>
                  <a:gd name="T39" fmla="*/ 130 h 354"/>
                  <a:gd name="T40" fmla="*/ 446 w 502"/>
                  <a:gd name="T41" fmla="*/ 130 h 354"/>
                  <a:gd name="T42" fmla="*/ 464 w 502"/>
                  <a:gd name="T43" fmla="*/ 124 h 354"/>
                  <a:gd name="T44" fmla="*/ 490 w 502"/>
                  <a:gd name="T45" fmla="*/ 102 h 354"/>
                  <a:gd name="T46" fmla="*/ 502 w 502"/>
                  <a:gd name="T47" fmla="*/ 64 h 354"/>
                  <a:gd name="T48" fmla="*/ 496 w 502"/>
                  <a:gd name="T49" fmla="*/ 38 h 354"/>
                  <a:gd name="T50" fmla="*/ 474 w 502"/>
                  <a:gd name="T51" fmla="*/ 10 h 354"/>
                  <a:gd name="T52" fmla="*/ 444 w 502"/>
                  <a:gd name="T53" fmla="*/ 0 h 354"/>
                  <a:gd name="T54" fmla="*/ 398 w 502"/>
                  <a:gd name="T55" fmla="*/ 96 h 354"/>
                  <a:gd name="T56" fmla="*/ 378 w 502"/>
                  <a:gd name="T57" fmla="*/ 98 h 354"/>
                  <a:gd name="T58" fmla="*/ 162 w 502"/>
                  <a:gd name="T59" fmla="*/ 308 h 354"/>
                  <a:gd name="T60" fmla="*/ 148 w 502"/>
                  <a:gd name="T61" fmla="*/ 318 h 354"/>
                  <a:gd name="T62" fmla="*/ 64 w 502"/>
                  <a:gd name="T63" fmla="*/ 320 h 354"/>
                  <a:gd name="T64" fmla="*/ 52 w 502"/>
                  <a:gd name="T65" fmla="*/ 318 h 354"/>
                  <a:gd name="T66" fmla="*/ 36 w 502"/>
                  <a:gd name="T67" fmla="*/ 300 h 354"/>
                  <a:gd name="T68" fmla="*/ 32 w 502"/>
                  <a:gd name="T69" fmla="*/ 286 h 354"/>
                  <a:gd name="T70" fmla="*/ 38 w 502"/>
                  <a:gd name="T71" fmla="*/ 270 h 354"/>
                  <a:gd name="T72" fmla="*/ 62 w 502"/>
                  <a:gd name="T73" fmla="*/ 258 h 354"/>
                  <a:gd name="T74" fmla="*/ 116 w 502"/>
                  <a:gd name="T75" fmla="*/ 256 h 354"/>
                  <a:gd name="T76" fmla="*/ 136 w 502"/>
                  <a:gd name="T77" fmla="*/ 246 h 354"/>
                  <a:gd name="T78" fmla="*/ 346 w 502"/>
                  <a:gd name="T79" fmla="*/ 38 h 354"/>
                  <a:gd name="T80" fmla="*/ 370 w 502"/>
                  <a:gd name="T81" fmla="*/ 34 h 354"/>
                  <a:gd name="T82" fmla="*/ 446 w 502"/>
                  <a:gd name="T83" fmla="*/ 34 h 354"/>
                  <a:gd name="T84" fmla="*/ 466 w 502"/>
                  <a:gd name="T85" fmla="*/ 54 h 354"/>
                  <a:gd name="T86" fmla="*/ 468 w 502"/>
                  <a:gd name="T87" fmla="*/ 74 h 354"/>
                  <a:gd name="T88" fmla="*/ 454 w 502"/>
                  <a:gd name="T89" fmla="*/ 92 h 354"/>
                  <a:gd name="T90" fmla="*/ 440 w 502"/>
                  <a:gd name="T91" fmla="*/ 96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02" h="354">
                    <a:moveTo>
                      <a:pt x="444" y="0"/>
                    </a:moveTo>
                    <a:lnTo>
                      <a:pt x="366" y="0"/>
                    </a:lnTo>
                    <a:lnTo>
                      <a:pt x="366" y="0"/>
                    </a:lnTo>
                    <a:lnTo>
                      <a:pt x="354" y="2"/>
                    </a:lnTo>
                    <a:lnTo>
                      <a:pt x="340" y="6"/>
                    </a:lnTo>
                    <a:lnTo>
                      <a:pt x="328" y="12"/>
                    </a:lnTo>
                    <a:lnTo>
                      <a:pt x="318" y="20"/>
                    </a:lnTo>
                    <a:lnTo>
                      <a:pt x="246" y="90"/>
                    </a:lnTo>
                    <a:lnTo>
                      <a:pt x="246" y="70"/>
                    </a:lnTo>
                    <a:lnTo>
                      <a:pt x="246" y="70"/>
                    </a:lnTo>
                    <a:lnTo>
                      <a:pt x="244" y="62"/>
                    </a:lnTo>
                    <a:lnTo>
                      <a:pt x="242" y="56"/>
                    </a:lnTo>
                    <a:lnTo>
                      <a:pt x="240" y="50"/>
                    </a:lnTo>
                    <a:lnTo>
                      <a:pt x="236" y="44"/>
                    </a:lnTo>
                    <a:lnTo>
                      <a:pt x="230" y="42"/>
                    </a:lnTo>
                    <a:lnTo>
                      <a:pt x="224" y="38"/>
                    </a:lnTo>
                    <a:lnTo>
                      <a:pt x="212" y="36"/>
                    </a:lnTo>
                    <a:lnTo>
                      <a:pt x="200" y="38"/>
                    </a:lnTo>
                    <a:lnTo>
                      <a:pt x="194" y="42"/>
                    </a:lnTo>
                    <a:lnTo>
                      <a:pt x="190" y="44"/>
                    </a:lnTo>
                    <a:lnTo>
                      <a:pt x="186" y="50"/>
                    </a:lnTo>
                    <a:lnTo>
                      <a:pt x="182" y="56"/>
                    </a:lnTo>
                    <a:lnTo>
                      <a:pt x="180" y="62"/>
                    </a:lnTo>
                    <a:lnTo>
                      <a:pt x="180" y="70"/>
                    </a:lnTo>
                    <a:lnTo>
                      <a:pt x="180" y="156"/>
                    </a:lnTo>
                    <a:lnTo>
                      <a:pt x="180" y="156"/>
                    </a:lnTo>
                    <a:lnTo>
                      <a:pt x="118" y="218"/>
                    </a:lnTo>
                    <a:lnTo>
                      <a:pt x="118" y="218"/>
                    </a:lnTo>
                    <a:lnTo>
                      <a:pt x="110" y="222"/>
                    </a:lnTo>
                    <a:lnTo>
                      <a:pt x="100" y="224"/>
                    </a:lnTo>
                    <a:lnTo>
                      <a:pt x="100" y="224"/>
                    </a:lnTo>
                    <a:lnTo>
                      <a:pt x="60" y="224"/>
                    </a:lnTo>
                    <a:lnTo>
                      <a:pt x="60" y="224"/>
                    </a:lnTo>
                    <a:lnTo>
                      <a:pt x="48" y="226"/>
                    </a:lnTo>
                    <a:lnTo>
                      <a:pt x="36" y="230"/>
                    </a:lnTo>
                    <a:lnTo>
                      <a:pt x="24" y="236"/>
                    </a:lnTo>
                    <a:lnTo>
                      <a:pt x="16" y="244"/>
                    </a:lnTo>
                    <a:lnTo>
                      <a:pt x="8" y="254"/>
                    </a:lnTo>
                    <a:lnTo>
                      <a:pt x="4" y="264"/>
                    </a:lnTo>
                    <a:lnTo>
                      <a:pt x="0" y="276"/>
                    </a:lnTo>
                    <a:lnTo>
                      <a:pt x="0" y="288"/>
                    </a:lnTo>
                    <a:lnTo>
                      <a:pt x="0" y="288"/>
                    </a:lnTo>
                    <a:lnTo>
                      <a:pt x="0" y="298"/>
                    </a:lnTo>
                    <a:lnTo>
                      <a:pt x="4" y="310"/>
                    </a:lnTo>
                    <a:lnTo>
                      <a:pt x="10" y="320"/>
                    </a:lnTo>
                    <a:lnTo>
                      <a:pt x="16" y="332"/>
                    </a:lnTo>
                    <a:lnTo>
                      <a:pt x="26" y="340"/>
                    </a:lnTo>
                    <a:lnTo>
                      <a:pt x="36" y="348"/>
                    </a:lnTo>
                    <a:lnTo>
                      <a:pt x="50" y="352"/>
                    </a:lnTo>
                    <a:lnTo>
                      <a:pt x="64" y="354"/>
                    </a:lnTo>
                    <a:lnTo>
                      <a:pt x="64" y="354"/>
                    </a:lnTo>
                    <a:lnTo>
                      <a:pt x="132" y="354"/>
                    </a:lnTo>
                    <a:lnTo>
                      <a:pt x="132" y="354"/>
                    </a:lnTo>
                    <a:lnTo>
                      <a:pt x="144" y="352"/>
                    </a:lnTo>
                    <a:lnTo>
                      <a:pt x="158" y="348"/>
                    </a:lnTo>
                    <a:lnTo>
                      <a:pt x="172" y="342"/>
                    </a:lnTo>
                    <a:lnTo>
                      <a:pt x="184" y="332"/>
                    </a:lnTo>
                    <a:lnTo>
                      <a:pt x="382" y="134"/>
                    </a:lnTo>
                    <a:lnTo>
                      <a:pt x="382" y="134"/>
                    </a:lnTo>
                    <a:lnTo>
                      <a:pt x="388" y="130"/>
                    </a:lnTo>
                    <a:lnTo>
                      <a:pt x="396" y="130"/>
                    </a:lnTo>
                    <a:lnTo>
                      <a:pt x="396" y="130"/>
                    </a:lnTo>
                    <a:lnTo>
                      <a:pt x="446" y="130"/>
                    </a:lnTo>
                    <a:lnTo>
                      <a:pt x="446" y="130"/>
                    </a:lnTo>
                    <a:lnTo>
                      <a:pt x="454" y="128"/>
                    </a:lnTo>
                    <a:lnTo>
                      <a:pt x="464" y="124"/>
                    </a:lnTo>
                    <a:lnTo>
                      <a:pt x="474" y="118"/>
                    </a:lnTo>
                    <a:lnTo>
                      <a:pt x="482" y="112"/>
                    </a:lnTo>
                    <a:lnTo>
                      <a:pt x="490" y="102"/>
                    </a:lnTo>
                    <a:lnTo>
                      <a:pt x="498" y="90"/>
                    </a:lnTo>
                    <a:lnTo>
                      <a:pt x="502" y="78"/>
                    </a:lnTo>
                    <a:lnTo>
                      <a:pt x="502" y="64"/>
                    </a:lnTo>
                    <a:lnTo>
                      <a:pt x="502" y="64"/>
                    </a:lnTo>
                    <a:lnTo>
                      <a:pt x="502" y="50"/>
                    </a:lnTo>
                    <a:lnTo>
                      <a:pt x="496" y="38"/>
                    </a:lnTo>
                    <a:lnTo>
                      <a:pt x="490" y="28"/>
                    </a:lnTo>
                    <a:lnTo>
                      <a:pt x="482" y="18"/>
                    </a:lnTo>
                    <a:lnTo>
                      <a:pt x="474" y="10"/>
                    </a:lnTo>
                    <a:lnTo>
                      <a:pt x="464" y="6"/>
                    </a:lnTo>
                    <a:lnTo>
                      <a:pt x="454" y="2"/>
                    </a:lnTo>
                    <a:lnTo>
                      <a:pt x="444" y="0"/>
                    </a:lnTo>
                    <a:lnTo>
                      <a:pt x="444" y="0"/>
                    </a:lnTo>
                    <a:close/>
                    <a:moveTo>
                      <a:pt x="440" y="96"/>
                    </a:moveTo>
                    <a:lnTo>
                      <a:pt x="398" y="96"/>
                    </a:lnTo>
                    <a:lnTo>
                      <a:pt x="398" y="96"/>
                    </a:lnTo>
                    <a:lnTo>
                      <a:pt x="386" y="96"/>
                    </a:lnTo>
                    <a:lnTo>
                      <a:pt x="378" y="98"/>
                    </a:lnTo>
                    <a:lnTo>
                      <a:pt x="370" y="102"/>
                    </a:lnTo>
                    <a:lnTo>
                      <a:pt x="362" y="108"/>
                    </a:lnTo>
                    <a:lnTo>
                      <a:pt x="162" y="308"/>
                    </a:lnTo>
                    <a:lnTo>
                      <a:pt x="162" y="308"/>
                    </a:lnTo>
                    <a:lnTo>
                      <a:pt x="156" y="314"/>
                    </a:lnTo>
                    <a:lnTo>
                      <a:pt x="148" y="318"/>
                    </a:lnTo>
                    <a:lnTo>
                      <a:pt x="140" y="320"/>
                    </a:lnTo>
                    <a:lnTo>
                      <a:pt x="130" y="320"/>
                    </a:lnTo>
                    <a:lnTo>
                      <a:pt x="64" y="320"/>
                    </a:lnTo>
                    <a:lnTo>
                      <a:pt x="64" y="320"/>
                    </a:lnTo>
                    <a:lnTo>
                      <a:pt x="58" y="320"/>
                    </a:lnTo>
                    <a:lnTo>
                      <a:pt x="52" y="318"/>
                    </a:lnTo>
                    <a:lnTo>
                      <a:pt x="42" y="310"/>
                    </a:lnTo>
                    <a:lnTo>
                      <a:pt x="38" y="306"/>
                    </a:lnTo>
                    <a:lnTo>
                      <a:pt x="36" y="300"/>
                    </a:lnTo>
                    <a:lnTo>
                      <a:pt x="34" y="294"/>
                    </a:lnTo>
                    <a:lnTo>
                      <a:pt x="32" y="286"/>
                    </a:lnTo>
                    <a:lnTo>
                      <a:pt x="32" y="286"/>
                    </a:lnTo>
                    <a:lnTo>
                      <a:pt x="34" y="280"/>
                    </a:lnTo>
                    <a:lnTo>
                      <a:pt x="34" y="274"/>
                    </a:lnTo>
                    <a:lnTo>
                      <a:pt x="38" y="270"/>
                    </a:lnTo>
                    <a:lnTo>
                      <a:pt x="42" y="266"/>
                    </a:lnTo>
                    <a:lnTo>
                      <a:pt x="50" y="260"/>
                    </a:lnTo>
                    <a:lnTo>
                      <a:pt x="62" y="258"/>
                    </a:lnTo>
                    <a:lnTo>
                      <a:pt x="106" y="258"/>
                    </a:lnTo>
                    <a:lnTo>
                      <a:pt x="106" y="258"/>
                    </a:lnTo>
                    <a:lnTo>
                      <a:pt x="116" y="256"/>
                    </a:lnTo>
                    <a:lnTo>
                      <a:pt x="124" y="254"/>
                    </a:lnTo>
                    <a:lnTo>
                      <a:pt x="130" y="252"/>
                    </a:lnTo>
                    <a:lnTo>
                      <a:pt x="136" y="246"/>
                    </a:lnTo>
                    <a:lnTo>
                      <a:pt x="340" y="42"/>
                    </a:lnTo>
                    <a:lnTo>
                      <a:pt x="340" y="42"/>
                    </a:lnTo>
                    <a:lnTo>
                      <a:pt x="346" y="38"/>
                    </a:lnTo>
                    <a:lnTo>
                      <a:pt x="354" y="34"/>
                    </a:lnTo>
                    <a:lnTo>
                      <a:pt x="362" y="34"/>
                    </a:lnTo>
                    <a:lnTo>
                      <a:pt x="370" y="34"/>
                    </a:lnTo>
                    <a:lnTo>
                      <a:pt x="440" y="34"/>
                    </a:lnTo>
                    <a:lnTo>
                      <a:pt x="440" y="34"/>
                    </a:lnTo>
                    <a:lnTo>
                      <a:pt x="446" y="34"/>
                    </a:lnTo>
                    <a:lnTo>
                      <a:pt x="452" y="36"/>
                    </a:lnTo>
                    <a:lnTo>
                      <a:pt x="462" y="44"/>
                    </a:lnTo>
                    <a:lnTo>
                      <a:pt x="466" y="54"/>
                    </a:lnTo>
                    <a:lnTo>
                      <a:pt x="468" y="64"/>
                    </a:lnTo>
                    <a:lnTo>
                      <a:pt x="468" y="64"/>
                    </a:lnTo>
                    <a:lnTo>
                      <a:pt x="468" y="74"/>
                    </a:lnTo>
                    <a:lnTo>
                      <a:pt x="462" y="84"/>
                    </a:lnTo>
                    <a:lnTo>
                      <a:pt x="458" y="88"/>
                    </a:lnTo>
                    <a:lnTo>
                      <a:pt x="454" y="92"/>
                    </a:lnTo>
                    <a:lnTo>
                      <a:pt x="448" y="94"/>
                    </a:lnTo>
                    <a:lnTo>
                      <a:pt x="440" y="96"/>
                    </a:lnTo>
                    <a:lnTo>
                      <a:pt x="440" y="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126" name="Group 327"/>
            <p:cNvGrpSpPr>
              <a:grpSpLocks/>
            </p:cNvGrpSpPr>
            <p:nvPr/>
          </p:nvGrpSpPr>
          <p:grpSpPr bwMode="auto">
            <a:xfrm>
              <a:off x="1955099" y="2596487"/>
              <a:ext cx="583289" cy="454634"/>
              <a:chOff x="1261" y="835"/>
              <a:chExt cx="671" cy="523"/>
            </a:xfrm>
          </p:grpSpPr>
          <p:sp>
            <p:nvSpPr>
              <p:cNvPr id="127" name="Freeform 228"/>
              <p:cNvSpPr>
                <a:spLocks/>
              </p:cNvSpPr>
              <p:nvPr/>
            </p:nvSpPr>
            <p:spPr bwMode="auto">
              <a:xfrm>
                <a:off x="1261" y="835"/>
                <a:ext cx="671" cy="523"/>
              </a:xfrm>
              <a:custGeom>
                <a:avLst/>
                <a:gdLst>
                  <a:gd name="T0" fmla="*/ 314 w 594"/>
                  <a:gd name="T1" fmla="*/ 404 h 463"/>
                  <a:gd name="T2" fmla="*/ 443 w 594"/>
                  <a:gd name="T3" fmla="*/ 294 h 463"/>
                  <a:gd name="T4" fmla="*/ 508 w 594"/>
                  <a:gd name="T5" fmla="*/ 302 h 463"/>
                  <a:gd name="T6" fmla="*/ 531 w 594"/>
                  <a:gd name="T7" fmla="*/ 225 h 463"/>
                  <a:gd name="T8" fmla="*/ 559 w 594"/>
                  <a:gd name="T9" fmla="*/ 236 h 463"/>
                  <a:gd name="T10" fmla="*/ 575 w 594"/>
                  <a:gd name="T11" fmla="*/ 243 h 463"/>
                  <a:gd name="T12" fmla="*/ 633 w 594"/>
                  <a:gd name="T13" fmla="*/ 230 h 463"/>
                  <a:gd name="T14" fmla="*/ 607 w 594"/>
                  <a:gd name="T15" fmla="*/ 190 h 463"/>
                  <a:gd name="T16" fmla="*/ 661 w 594"/>
                  <a:gd name="T17" fmla="*/ 159 h 463"/>
                  <a:gd name="T18" fmla="*/ 681 w 594"/>
                  <a:gd name="T19" fmla="*/ 191 h 463"/>
                  <a:gd name="T20" fmla="*/ 692 w 594"/>
                  <a:gd name="T21" fmla="*/ 191 h 463"/>
                  <a:gd name="T22" fmla="*/ 701 w 594"/>
                  <a:gd name="T23" fmla="*/ 186 h 463"/>
                  <a:gd name="T24" fmla="*/ 711 w 594"/>
                  <a:gd name="T25" fmla="*/ 180 h 463"/>
                  <a:gd name="T26" fmla="*/ 718 w 594"/>
                  <a:gd name="T27" fmla="*/ 169 h 463"/>
                  <a:gd name="T28" fmla="*/ 725 w 594"/>
                  <a:gd name="T29" fmla="*/ 157 h 463"/>
                  <a:gd name="T30" fmla="*/ 731 w 594"/>
                  <a:gd name="T31" fmla="*/ 146 h 463"/>
                  <a:gd name="T32" fmla="*/ 737 w 594"/>
                  <a:gd name="T33" fmla="*/ 130 h 463"/>
                  <a:gd name="T34" fmla="*/ 748 w 594"/>
                  <a:gd name="T35" fmla="*/ 86 h 463"/>
                  <a:gd name="T36" fmla="*/ 757 w 594"/>
                  <a:gd name="T37" fmla="*/ 28 h 463"/>
                  <a:gd name="T38" fmla="*/ 737 w 594"/>
                  <a:gd name="T39" fmla="*/ 0 h 463"/>
                  <a:gd name="T40" fmla="*/ 239 w 594"/>
                  <a:gd name="T41" fmla="*/ 265 h 463"/>
                  <a:gd name="T42" fmla="*/ 219 w 594"/>
                  <a:gd name="T43" fmla="*/ 246 h 463"/>
                  <a:gd name="T44" fmla="*/ 197 w 594"/>
                  <a:gd name="T45" fmla="*/ 229 h 463"/>
                  <a:gd name="T46" fmla="*/ 174 w 594"/>
                  <a:gd name="T47" fmla="*/ 217 h 463"/>
                  <a:gd name="T48" fmla="*/ 149 w 594"/>
                  <a:gd name="T49" fmla="*/ 207 h 463"/>
                  <a:gd name="T50" fmla="*/ 127 w 594"/>
                  <a:gd name="T51" fmla="*/ 201 h 463"/>
                  <a:gd name="T52" fmla="*/ 105 w 594"/>
                  <a:gd name="T53" fmla="*/ 201 h 463"/>
                  <a:gd name="T54" fmla="*/ 81 w 594"/>
                  <a:gd name="T55" fmla="*/ 204 h 463"/>
                  <a:gd name="T56" fmla="*/ 61 w 594"/>
                  <a:gd name="T57" fmla="*/ 213 h 463"/>
                  <a:gd name="T58" fmla="*/ 37 w 594"/>
                  <a:gd name="T59" fmla="*/ 229 h 463"/>
                  <a:gd name="T60" fmla="*/ 19 w 594"/>
                  <a:gd name="T61" fmla="*/ 254 h 463"/>
                  <a:gd name="T62" fmla="*/ 8 w 594"/>
                  <a:gd name="T63" fmla="*/ 282 h 463"/>
                  <a:gd name="T64" fmla="*/ 1 w 594"/>
                  <a:gd name="T65" fmla="*/ 314 h 463"/>
                  <a:gd name="T66" fmla="*/ 0 w 594"/>
                  <a:gd name="T67" fmla="*/ 350 h 463"/>
                  <a:gd name="T68" fmla="*/ 6 w 594"/>
                  <a:gd name="T69" fmla="*/ 385 h 463"/>
                  <a:gd name="T70" fmla="*/ 16 w 594"/>
                  <a:gd name="T71" fmla="*/ 425 h 463"/>
                  <a:gd name="T72" fmla="*/ 33 w 594"/>
                  <a:gd name="T73" fmla="*/ 463 h 463"/>
                  <a:gd name="T74" fmla="*/ 56 w 594"/>
                  <a:gd name="T75" fmla="*/ 499 h 463"/>
                  <a:gd name="T76" fmla="*/ 81 w 594"/>
                  <a:gd name="T77" fmla="*/ 529 h 463"/>
                  <a:gd name="T78" fmla="*/ 110 w 594"/>
                  <a:gd name="T79" fmla="*/ 553 h 463"/>
                  <a:gd name="T80" fmla="*/ 140 w 594"/>
                  <a:gd name="T81" fmla="*/ 573 h 463"/>
                  <a:gd name="T82" fmla="*/ 169 w 594"/>
                  <a:gd name="T83" fmla="*/ 585 h 463"/>
                  <a:gd name="T84" fmla="*/ 200 w 594"/>
                  <a:gd name="T85" fmla="*/ 591 h 463"/>
                  <a:gd name="T86" fmla="*/ 229 w 594"/>
                  <a:gd name="T87" fmla="*/ 590 h 463"/>
                  <a:gd name="T88" fmla="*/ 258 w 594"/>
                  <a:gd name="T89" fmla="*/ 579 h 463"/>
                  <a:gd name="T90" fmla="*/ 276 w 594"/>
                  <a:gd name="T91" fmla="*/ 567 h 463"/>
                  <a:gd name="T92" fmla="*/ 291 w 594"/>
                  <a:gd name="T93" fmla="*/ 551 h 463"/>
                  <a:gd name="T94" fmla="*/ 304 w 594"/>
                  <a:gd name="T95" fmla="*/ 532 h 463"/>
                  <a:gd name="T96" fmla="*/ 312 w 594"/>
                  <a:gd name="T97" fmla="*/ 511 h 463"/>
                  <a:gd name="T98" fmla="*/ 316 w 594"/>
                  <a:gd name="T99" fmla="*/ 486 h 463"/>
                  <a:gd name="T100" fmla="*/ 317 w 594"/>
                  <a:gd name="T101" fmla="*/ 461 h 463"/>
                  <a:gd name="T102" fmla="*/ 317 w 594"/>
                  <a:gd name="T103" fmla="*/ 433 h 463"/>
                  <a:gd name="T104" fmla="*/ 314 w 594"/>
                  <a:gd name="T105" fmla="*/ 404 h 4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4"/>
                  <a:gd name="T160" fmla="*/ 0 h 463"/>
                  <a:gd name="T161" fmla="*/ 594 w 594"/>
                  <a:gd name="T162" fmla="*/ 463 h 4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4" h="463">
                    <a:moveTo>
                      <a:pt x="246" y="317"/>
                    </a:moveTo>
                    <a:lnTo>
                      <a:pt x="347" y="230"/>
                    </a:lnTo>
                    <a:lnTo>
                      <a:pt x="398" y="236"/>
                    </a:lnTo>
                    <a:lnTo>
                      <a:pt x="416" y="176"/>
                    </a:lnTo>
                    <a:lnTo>
                      <a:pt x="438" y="185"/>
                    </a:lnTo>
                    <a:lnTo>
                      <a:pt x="451" y="190"/>
                    </a:lnTo>
                    <a:lnTo>
                      <a:pt x="496" y="181"/>
                    </a:lnTo>
                    <a:lnTo>
                      <a:pt x="475" y="149"/>
                    </a:lnTo>
                    <a:lnTo>
                      <a:pt x="518" y="125"/>
                    </a:lnTo>
                    <a:lnTo>
                      <a:pt x="534" y="150"/>
                    </a:lnTo>
                    <a:lnTo>
                      <a:pt x="543" y="150"/>
                    </a:lnTo>
                    <a:lnTo>
                      <a:pt x="550" y="146"/>
                    </a:lnTo>
                    <a:lnTo>
                      <a:pt x="557" y="141"/>
                    </a:lnTo>
                    <a:lnTo>
                      <a:pt x="563" y="133"/>
                    </a:lnTo>
                    <a:lnTo>
                      <a:pt x="568" y="123"/>
                    </a:lnTo>
                    <a:lnTo>
                      <a:pt x="573" y="114"/>
                    </a:lnTo>
                    <a:lnTo>
                      <a:pt x="577" y="102"/>
                    </a:lnTo>
                    <a:cubicBezTo>
                      <a:pt x="579" y="94"/>
                      <a:pt x="583" y="80"/>
                      <a:pt x="586" y="67"/>
                    </a:cubicBezTo>
                    <a:cubicBezTo>
                      <a:pt x="589" y="54"/>
                      <a:pt x="594" y="33"/>
                      <a:pt x="593" y="22"/>
                    </a:cubicBezTo>
                    <a:cubicBezTo>
                      <a:pt x="585" y="11"/>
                      <a:pt x="577" y="0"/>
                      <a:pt x="577" y="0"/>
                    </a:cubicBezTo>
                    <a:lnTo>
                      <a:pt x="188" y="208"/>
                    </a:lnTo>
                    <a:lnTo>
                      <a:pt x="172" y="193"/>
                    </a:lnTo>
                    <a:lnTo>
                      <a:pt x="154" y="180"/>
                    </a:lnTo>
                    <a:lnTo>
                      <a:pt x="136" y="170"/>
                    </a:lnTo>
                    <a:lnTo>
                      <a:pt x="117" y="162"/>
                    </a:lnTo>
                    <a:lnTo>
                      <a:pt x="99" y="158"/>
                    </a:lnTo>
                    <a:lnTo>
                      <a:pt x="82" y="158"/>
                    </a:lnTo>
                    <a:lnTo>
                      <a:pt x="64" y="160"/>
                    </a:lnTo>
                    <a:lnTo>
                      <a:pt x="48" y="167"/>
                    </a:lnTo>
                    <a:lnTo>
                      <a:pt x="29" y="180"/>
                    </a:lnTo>
                    <a:lnTo>
                      <a:pt x="15" y="199"/>
                    </a:lnTo>
                    <a:lnTo>
                      <a:pt x="6" y="221"/>
                    </a:lnTo>
                    <a:lnTo>
                      <a:pt x="1" y="246"/>
                    </a:lnTo>
                    <a:lnTo>
                      <a:pt x="0" y="274"/>
                    </a:lnTo>
                    <a:lnTo>
                      <a:pt x="4" y="302"/>
                    </a:lnTo>
                    <a:lnTo>
                      <a:pt x="12" y="333"/>
                    </a:lnTo>
                    <a:lnTo>
                      <a:pt x="26" y="363"/>
                    </a:lnTo>
                    <a:lnTo>
                      <a:pt x="44" y="391"/>
                    </a:lnTo>
                    <a:lnTo>
                      <a:pt x="64" y="414"/>
                    </a:lnTo>
                    <a:lnTo>
                      <a:pt x="86" y="434"/>
                    </a:lnTo>
                    <a:lnTo>
                      <a:pt x="110" y="449"/>
                    </a:lnTo>
                    <a:lnTo>
                      <a:pt x="133" y="459"/>
                    </a:lnTo>
                    <a:lnTo>
                      <a:pt x="157" y="463"/>
                    </a:lnTo>
                    <a:lnTo>
                      <a:pt x="180" y="462"/>
                    </a:lnTo>
                    <a:lnTo>
                      <a:pt x="202" y="454"/>
                    </a:lnTo>
                    <a:lnTo>
                      <a:pt x="216" y="444"/>
                    </a:lnTo>
                    <a:lnTo>
                      <a:pt x="228" y="432"/>
                    </a:lnTo>
                    <a:lnTo>
                      <a:pt x="238" y="417"/>
                    </a:lnTo>
                    <a:lnTo>
                      <a:pt x="244" y="400"/>
                    </a:lnTo>
                    <a:lnTo>
                      <a:pt x="248" y="381"/>
                    </a:lnTo>
                    <a:lnTo>
                      <a:pt x="249" y="361"/>
                    </a:lnTo>
                    <a:lnTo>
                      <a:pt x="249" y="339"/>
                    </a:lnTo>
                    <a:lnTo>
                      <a:pt x="246" y="317"/>
                    </a:lnTo>
                    <a:close/>
                  </a:path>
                </a:pathLst>
              </a:custGeom>
              <a:solidFill>
                <a:schemeClr val="bg1"/>
              </a:solidFill>
              <a:ln w="28575" cmpd="sng">
                <a:noFill/>
                <a:prstDash val="solid"/>
                <a:round/>
                <a:headEnd/>
                <a:tailEnd/>
              </a:ln>
            </p:spPr>
            <p:txBody>
              <a:bodyPr/>
              <a:lstStyle/>
              <a:p>
                <a:endParaRPr lang="en-GB"/>
              </a:p>
            </p:txBody>
          </p:sp>
          <p:sp>
            <p:nvSpPr>
              <p:cNvPr id="128" name="Freeform 229"/>
              <p:cNvSpPr>
                <a:spLocks/>
              </p:cNvSpPr>
              <p:nvPr/>
            </p:nvSpPr>
            <p:spPr bwMode="auto">
              <a:xfrm rot="3712393">
                <a:off x="1309" y="1052"/>
                <a:ext cx="109" cy="92"/>
              </a:xfrm>
              <a:custGeom>
                <a:avLst/>
                <a:gdLst>
                  <a:gd name="T0" fmla="*/ 13 w 943"/>
                  <a:gd name="T1" fmla="*/ 5 h 811"/>
                  <a:gd name="T2" fmla="*/ 12 w 943"/>
                  <a:gd name="T3" fmla="*/ 6 h 811"/>
                  <a:gd name="T4" fmla="*/ 12 w 943"/>
                  <a:gd name="T5" fmla="*/ 7 h 811"/>
                  <a:gd name="T6" fmla="*/ 12 w 943"/>
                  <a:gd name="T7" fmla="*/ 8 h 811"/>
                  <a:gd name="T8" fmla="*/ 11 w 943"/>
                  <a:gd name="T9" fmla="*/ 9 h 811"/>
                  <a:gd name="T10" fmla="*/ 10 w 943"/>
                  <a:gd name="T11" fmla="*/ 10 h 811"/>
                  <a:gd name="T12" fmla="*/ 9 w 943"/>
                  <a:gd name="T13" fmla="*/ 10 h 811"/>
                  <a:gd name="T14" fmla="*/ 8 w 943"/>
                  <a:gd name="T15" fmla="*/ 10 h 811"/>
                  <a:gd name="T16" fmla="*/ 6 w 943"/>
                  <a:gd name="T17" fmla="*/ 10 h 811"/>
                  <a:gd name="T18" fmla="*/ 5 w 943"/>
                  <a:gd name="T19" fmla="*/ 10 h 811"/>
                  <a:gd name="T20" fmla="*/ 4 w 943"/>
                  <a:gd name="T21" fmla="*/ 10 h 811"/>
                  <a:gd name="T22" fmla="*/ 3 w 943"/>
                  <a:gd name="T23" fmla="*/ 10 h 811"/>
                  <a:gd name="T24" fmla="*/ 2 w 943"/>
                  <a:gd name="T25" fmla="*/ 9 h 811"/>
                  <a:gd name="T26" fmla="*/ 1 w 943"/>
                  <a:gd name="T27" fmla="*/ 8 h 811"/>
                  <a:gd name="T28" fmla="*/ 0 w 943"/>
                  <a:gd name="T29" fmla="*/ 7 h 811"/>
                  <a:gd name="T30" fmla="*/ 0 w 943"/>
                  <a:gd name="T31" fmla="*/ 6 h 811"/>
                  <a:gd name="T32" fmla="*/ 0 w 943"/>
                  <a:gd name="T33" fmla="*/ 5 h 811"/>
                  <a:gd name="T34" fmla="*/ 0 w 943"/>
                  <a:gd name="T35" fmla="*/ 4 h 811"/>
                  <a:gd name="T36" fmla="*/ 0 w 943"/>
                  <a:gd name="T37" fmla="*/ 3 h 811"/>
                  <a:gd name="T38" fmla="*/ 1 w 943"/>
                  <a:gd name="T39" fmla="*/ 2 h 811"/>
                  <a:gd name="T40" fmla="*/ 2 w 943"/>
                  <a:gd name="T41" fmla="*/ 1 h 811"/>
                  <a:gd name="T42" fmla="*/ 3 w 943"/>
                  <a:gd name="T43" fmla="*/ 1 h 811"/>
                  <a:gd name="T44" fmla="*/ 4 w 943"/>
                  <a:gd name="T45" fmla="*/ 0 h 811"/>
                  <a:gd name="T46" fmla="*/ 5 w 943"/>
                  <a:gd name="T47" fmla="*/ 0 h 811"/>
                  <a:gd name="T48" fmla="*/ 6 w 943"/>
                  <a:gd name="T49" fmla="*/ 0 h 811"/>
                  <a:gd name="T50" fmla="*/ 8 w 943"/>
                  <a:gd name="T51" fmla="*/ 0 h 811"/>
                  <a:gd name="T52" fmla="*/ 9 w 943"/>
                  <a:gd name="T53" fmla="*/ 0 h 811"/>
                  <a:gd name="T54" fmla="*/ 10 w 943"/>
                  <a:gd name="T55" fmla="*/ 1 h 811"/>
                  <a:gd name="T56" fmla="*/ 11 w 943"/>
                  <a:gd name="T57" fmla="*/ 1 h 811"/>
                  <a:gd name="T58" fmla="*/ 12 w 943"/>
                  <a:gd name="T59" fmla="*/ 2 h 811"/>
                  <a:gd name="T60" fmla="*/ 12 w 943"/>
                  <a:gd name="T61" fmla="*/ 3 h 811"/>
                  <a:gd name="T62" fmla="*/ 12 w 943"/>
                  <a:gd name="T63" fmla="*/ 4 h 811"/>
                  <a:gd name="T64" fmla="*/ 13 w 943"/>
                  <a:gd name="T65" fmla="*/ 5 h 8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3"/>
                  <a:gd name="T100" fmla="*/ 0 h 811"/>
                  <a:gd name="T101" fmla="*/ 943 w 943"/>
                  <a:gd name="T102" fmla="*/ 811 h 8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3" h="811">
                    <a:moveTo>
                      <a:pt x="943" y="405"/>
                    </a:moveTo>
                    <a:lnTo>
                      <a:pt x="933" y="486"/>
                    </a:lnTo>
                    <a:lnTo>
                      <a:pt x="905" y="563"/>
                    </a:lnTo>
                    <a:lnTo>
                      <a:pt x="861" y="630"/>
                    </a:lnTo>
                    <a:lnTo>
                      <a:pt x="805" y="691"/>
                    </a:lnTo>
                    <a:lnTo>
                      <a:pt x="734" y="740"/>
                    </a:lnTo>
                    <a:lnTo>
                      <a:pt x="654" y="779"/>
                    </a:lnTo>
                    <a:lnTo>
                      <a:pt x="565" y="802"/>
                    </a:lnTo>
                    <a:lnTo>
                      <a:pt x="471" y="811"/>
                    </a:lnTo>
                    <a:lnTo>
                      <a:pt x="375" y="802"/>
                    </a:lnTo>
                    <a:lnTo>
                      <a:pt x="287" y="779"/>
                    </a:lnTo>
                    <a:lnTo>
                      <a:pt x="206" y="740"/>
                    </a:lnTo>
                    <a:lnTo>
                      <a:pt x="137" y="691"/>
                    </a:lnTo>
                    <a:lnTo>
                      <a:pt x="78" y="630"/>
                    </a:lnTo>
                    <a:lnTo>
                      <a:pt x="36" y="563"/>
                    </a:lnTo>
                    <a:lnTo>
                      <a:pt x="8" y="486"/>
                    </a:lnTo>
                    <a:lnTo>
                      <a:pt x="0" y="405"/>
                    </a:lnTo>
                    <a:lnTo>
                      <a:pt x="8" y="322"/>
                    </a:lnTo>
                    <a:lnTo>
                      <a:pt x="36" y="246"/>
                    </a:lnTo>
                    <a:lnTo>
                      <a:pt x="78" y="178"/>
                    </a:lnTo>
                    <a:lnTo>
                      <a:pt x="137" y="119"/>
                    </a:lnTo>
                    <a:lnTo>
                      <a:pt x="206" y="69"/>
                    </a:lnTo>
                    <a:lnTo>
                      <a:pt x="287" y="31"/>
                    </a:lnTo>
                    <a:lnTo>
                      <a:pt x="375" y="8"/>
                    </a:lnTo>
                    <a:lnTo>
                      <a:pt x="471" y="0"/>
                    </a:lnTo>
                    <a:lnTo>
                      <a:pt x="565" y="8"/>
                    </a:lnTo>
                    <a:lnTo>
                      <a:pt x="654" y="31"/>
                    </a:lnTo>
                    <a:lnTo>
                      <a:pt x="734" y="69"/>
                    </a:lnTo>
                    <a:lnTo>
                      <a:pt x="805" y="119"/>
                    </a:lnTo>
                    <a:lnTo>
                      <a:pt x="861" y="178"/>
                    </a:lnTo>
                    <a:lnTo>
                      <a:pt x="905" y="246"/>
                    </a:lnTo>
                    <a:lnTo>
                      <a:pt x="933" y="322"/>
                    </a:lnTo>
                    <a:lnTo>
                      <a:pt x="943" y="405"/>
                    </a:lnTo>
                    <a:close/>
                  </a:path>
                </a:pathLst>
              </a:custGeom>
              <a:solidFill>
                <a:srgbClr val="EB8C00"/>
              </a:solidFill>
              <a:ln w="28575" cmpd="sng">
                <a:solidFill>
                  <a:schemeClr val="bg1"/>
                </a:solidFill>
                <a:prstDash val="solid"/>
                <a:round/>
                <a:headEnd/>
                <a:tailEnd/>
              </a:ln>
            </p:spPr>
            <p:txBody>
              <a:bodyPr/>
              <a:lstStyle/>
              <a:p>
                <a:endParaRPr lang="en-GB"/>
              </a:p>
            </p:txBody>
          </p:sp>
        </p:grpSp>
        <p:sp>
          <p:nvSpPr>
            <p:cNvPr id="129" name="Freeform 195"/>
            <p:cNvSpPr>
              <a:spLocks noEditPoints="1"/>
            </p:cNvSpPr>
            <p:nvPr/>
          </p:nvSpPr>
          <p:spPr bwMode="auto">
            <a:xfrm>
              <a:off x="1246563" y="3043638"/>
              <a:ext cx="319864" cy="460464"/>
            </a:xfrm>
            <a:custGeom>
              <a:avLst/>
              <a:gdLst>
                <a:gd name="T0" fmla="*/ 350010811 w 636"/>
                <a:gd name="T1" fmla="*/ 216073037 h 916"/>
                <a:gd name="T2" fmla="*/ 328548598 w 636"/>
                <a:gd name="T3" fmla="*/ 174837444 h 916"/>
                <a:gd name="T4" fmla="*/ 295528481 w 636"/>
                <a:gd name="T5" fmla="*/ 151746348 h 916"/>
                <a:gd name="T6" fmla="*/ 354964328 w 636"/>
                <a:gd name="T7" fmla="*/ 291945785 h 916"/>
                <a:gd name="T8" fmla="*/ 424306302 w 636"/>
                <a:gd name="T9" fmla="*/ 318336128 h 916"/>
                <a:gd name="T10" fmla="*/ 468882506 w 636"/>
                <a:gd name="T11" fmla="*/ 346376549 h 916"/>
                <a:gd name="T12" fmla="*/ 493647480 w 636"/>
                <a:gd name="T13" fmla="*/ 374416062 h 916"/>
                <a:gd name="T14" fmla="*/ 516761471 w 636"/>
                <a:gd name="T15" fmla="*/ 420600071 h 916"/>
                <a:gd name="T16" fmla="*/ 525016728 w 636"/>
                <a:gd name="T17" fmla="*/ 476680118 h 916"/>
                <a:gd name="T18" fmla="*/ 520064119 w 636"/>
                <a:gd name="T19" fmla="*/ 519564880 h 916"/>
                <a:gd name="T20" fmla="*/ 505204476 w 636"/>
                <a:gd name="T21" fmla="*/ 560800473 h 916"/>
                <a:gd name="T22" fmla="*/ 467231636 w 636"/>
                <a:gd name="T23" fmla="*/ 611931991 h 916"/>
                <a:gd name="T24" fmla="*/ 435863297 w 636"/>
                <a:gd name="T25" fmla="*/ 636673164 h 916"/>
                <a:gd name="T26" fmla="*/ 384681798 w 636"/>
                <a:gd name="T27" fmla="*/ 663063508 h 916"/>
                <a:gd name="T28" fmla="*/ 343407333 w 636"/>
                <a:gd name="T29" fmla="*/ 671310263 h 916"/>
                <a:gd name="T30" fmla="*/ 295528481 w 636"/>
                <a:gd name="T31" fmla="*/ 755430618 h 916"/>
                <a:gd name="T32" fmla="*/ 234441707 w 636"/>
                <a:gd name="T33" fmla="*/ 676258680 h 916"/>
                <a:gd name="T34" fmla="*/ 155193608 w 636"/>
                <a:gd name="T35" fmla="*/ 663063508 h 916"/>
                <a:gd name="T36" fmla="*/ 115569984 w 636"/>
                <a:gd name="T37" fmla="*/ 648219167 h 916"/>
                <a:gd name="T38" fmla="*/ 67691132 w 636"/>
                <a:gd name="T39" fmla="*/ 615230329 h 916"/>
                <a:gd name="T40" fmla="*/ 41274479 w 636"/>
                <a:gd name="T41" fmla="*/ 588839986 h 916"/>
                <a:gd name="T42" fmla="*/ 23113998 w 636"/>
                <a:gd name="T43" fmla="*/ 560800473 h 916"/>
                <a:gd name="T44" fmla="*/ 4952610 w 636"/>
                <a:gd name="T45" fmla="*/ 508018878 h 916"/>
                <a:gd name="T46" fmla="*/ 171703212 w 636"/>
                <a:gd name="T47" fmla="*/ 468433250 h 916"/>
                <a:gd name="T48" fmla="*/ 186562855 w 636"/>
                <a:gd name="T49" fmla="*/ 517915711 h 916"/>
                <a:gd name="T50" fmla="*/ 199770721 w 636"/>
                <a:gd name="T51" fmla="*/ 537708469 h 916"/>
                <a:gd name="T52" fmla="*/ 234441707 w 636"/>
                <a:gd name="T53" fmla="*/ 560800473 h 916"/>
                <a:gd name="T54" fmla="*/ 194817203 w 636"/>
                <a:gd name="T55" fmla="*/ 400807314 h 916"/>
                <a:gd name="T56" fmla="*/ 113919114 w 636"/>
                <a:gd name="T57" fmla="*/ 371117723 h 916"/>
                <a:gd name="T58" fmla="*/ 80898997 w 636"/>
                <a:gd name="T59" fmla="*/ 348025719 h 916"/>
                <a:gd name="T60" fmla="*/ 51180605 w 636"/>
                <a:gd name="T61" fmla="*/ 315037789 h 916"/>
                <a:gd name="T62" fmla="*/ 26415737 w 636"/>
                <a:gd name="T63" fmla="*/ 249061023 h 916"/>
                <a:gd name="T64" fmla="*/ 26415737 w 636"/>
                <a:gd name="T65" fmla="*/ 204527034 h 916"/>
                <a:gd name="T66" fmla="*/ 37972740 w 636"/>
                <a:gd name="T67" fmla="*/ 153395517 h 916"/>
                <a:gd name="T68" fmla="*/ 66040263 w 636"/>
                <a:gd name="T69" fmla="*/ 110510727 h 916"/>
                <a:gd name="T70" fmla="*/ 92455993 w 636"/>
                <a:gd name="T71" fmla="*/ 85769553 h 916"/>
                <a:gd name="T72" fmla="*/ 143636612 w 636"/>
                <a:gd name="T73" fmla="*/ 57729117 h 916"/>
                <a:gd name="T74" fmla="*/ 209676847 w 636"/>
                <a:gd name="T75" fmla="*/ 42884776 h 916"/>
                <a:gd name="T76" fmla="*/ 295528481 w 636"/>
                <a:gd name="T77" fmla="*/ 0 h 916"/>
                <a:gd name="T78" fmla="*/ 318642472 w 636"/>
                <a:gd name="T79" fmla="*/ 42884776 h 916"/>
                <a:gd name="T80" fmla="*/ 379729189 w 636"/>
                <a:gd name="T81" fmla="*/ 54430779 h 916"/>
                <a:gd name="T82" fmla="*/ 427608041 w 636"/>
                <a:gd name="T83" fmla="*/ 75872720 h 916"/>
                <a:gd name="T84" fmla="*/ 454023771 w 636"/>
                <a:gd name="T85" fmla="*/ 95665477 h 916"/>
                <a:gd name="T86" fmla="*/ 483742263 w 636"/>
                <a:gd name="T87" fmla="*/ 131952682 h 916"/>
                <a:gd name="T88" fmla="*/ 503553606 w 636"/>
                <a:gd name="T89" fmla="*/ 174837444 h 916"/>
                <a:gd name="T90" fmla="*/ 234441707 w 636"/>
                <a:gd name="T91" fmla="*/ 150096270 h 916"/>
                <a:gd name="T92" fmla="*/ 212978586 w 636"/>
                <a:gd name="T93" fmla="*/ 159993103 h 916"/>
                <a:gd name="T94" fmla="*/ 198119851 w 636"/>
                <a:gd name="T95" fmla="*/ 171539105 h 916"/>
                <a:gd name="T96" fmla="*/ 188213725 w 636"/>
                <a:gd name="T97" fmla="*/ 194630202 h 916"/>
                <a:gd name="T98" fmla="*/ 188213725 w 636"/>
                <a:gd name="T99" fmla="*/ 211124620 h 916"/>
                <a:gd name="T100" fmla="*/ 198119851 w 636"/>
                <a:gd name="T101" fmla="*/ 234216625 h 916"/>
                <a:gd name="T102" fmla="*/ 212978586 w 636"/>
                <a:gd name="T103" fmla="*/ 247411853 h 916"/>
                <a:gd name="T104" fmla="*/ 234441707 w 636"/>
                <a:gd name="T105" fmla="*/ 150096270 h 916"/>
                <a:gd name="T106" fmla="*/ 312038085 w 636"/>
                <a:gd name="T107" fmla="*/ 560800473 h 916"/>
                <a:gd name="T108" fmla="*/ 348359941 w 636"/>
                <a:gd name="T109" fmla="*/ 539357638 h 916"/>
                <a:gd name="T110" fmla="*/ 361567807 w 636"/>
                <a:gd name="T111" fmla="*/ 519564880 h 916"/>
                <a:gd name="T112" fmla="*/ 364870454 w 636"/>
                <a:gd name="T113" fmla="*/ 498122953 h 916"/>
                <a:gd name="T114" fmla="*/ 358266067 w 636"/>
                <a:gd name="T115" fmla="*/ 470082419 h 916"/>
                <a:gd name="T116" fmla="*/ 343407333 w 636"/>
                <a:gd name="T117" fmla="*/ 453588000 h 916"/>
                <a:gd name="T118" fmla="*/ 295528481 w 636"/>
                <a:gd name="T119" fmla="*/ 430496904 h 9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36"/>
                <a:gd name="T181" fmla="*/ 0 h 916"/>
                <a:gd name="T182" fmla="*/ 636 w 636"/>
                <a:gd name="T183" fmla="*/ 916 h 9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36" h="916">
                  <a:moveTo>
                    <a:pt x="614" y="232"/>
                  </a:moveTo>
                  <a:lnTo>
                    <a:pt x="424" y="262"/>
                  </a:lnTo>
                  <a:lnTo>
                    <a:pt x="410" y="232"/>
                  </a:lnTo>
                  <a:lnTo>
                    <a:pt x="398" y="212"/>
                  </a:lnTo>
                  <a:lnTo>
                    <a:pt x="392" y="206"/>
                  </a:lnTo>
                  <a:lnTo>
                    <a:pt x="382" y="198"/>
                  </a:lnTo>
                  <a:lnTo>
                    <a:pt x="358" y="184"/>
                  </a:lnTo>
                  <a:lnTo>
                    <a:pt x="358" y="332"/>
                  </a:lnTo>
                  <a:lnTo>
                    <a:pt x="430" y="354"/>
                  </a:lnTo>
                  <a:lnTo>
                    <a:pt x="462" y="364"/>
                  </a:lnTo>
                  <a:lnTo>
                    <a:pt x="490" y="376"/>
                  </a:lnTo>
                  <a:lnTo>
                    <a:pt x="514" y="386"/>
                  </a:lnTo>
                  <a:lnTo>
                    <a:pt x="534" y="398"/>
                  </a:lnTo>
                  <a:lnTo>
                    <a:pt x="552" y="408"/>
                  </a:lnTo>
                  <a:lnTo>
                    <a:pt x="568" y="420"/>
                  </a:lnTo>
                  <a:lnTo>
                    <a:pt x="584" y="436"/>
                  </a:lnTo>
                  <a:lnTo>
                    <a:pt x="598" y="454"/>
                  </a:lnTo>
                  <a:lnTo>
                    <a:pt x="610" y="472"/>
                  </a:lnTo>
                  <a:lnTo>
                    <a:pt x="620" y="490"/>
                  </a:lnTo>
                  <a:lnTo>
                    <a:pt x="626" y="510"/>
                  </a:lnTo>
                  <a:lnTo>
                    <a:pt x="632" y="532"/>
                  </a:lnTo>
                  <a:lnTo>
                    <a:pt x="636" y="554"/>
                  </a:lnTo>
                  <a:lnTo>
                    <a:pt x="636" y="578"/>
                  </a:lnTo>
                  <a:lnTo>
                    <a:pt x="636" y="604"/>
                  </a:lnTo>
                  <a:lnTo>
                    <a:pt x="630" y="630"/>
                  </a:lnTo>
                  <a:lnTo>
                    <a:pt x="622" y="656"/>
                  </a:lnTo>
                  <a:lnTo>
                    <a:pt x="612" y="680"/>
                  </a:lnTo>
                  <a:lnTo>
                    <a:pt x="598" y="702"/>
                  </a:lnTo>
                  <a:lnTo>
                    <a:pt x="584" y="722"/>
                  </a:lnTo>
                  <a:lnTo>
                    <a:pt x="566" y="742"/>
                  </a:lnTo>
                  <a:lnTo>
                    <a:pt x="548" y="758"/>
                  </a:lnTo>
                  <a:lnTo>
                    <a:pt x="528" y="772"/>
                  </a:lnTo>
                  <a:lnTo>
                    <a:pt x="508" y="784"/>
                  </a:lnTo>
                  <a:lnTo>
                    <a:pt x="488" y="796"/>
                  </a:lnTo>
                  <a:lnTo>
                    <a:pt x="466" y="804"/>
                  </a:lnTo>
                  <a:lnTo>
                    <a:pt x="442" y="810"/>
                  </a:lnTo>
                  <a:lnTo>
                    <a:pt x="416" y="814"/>
                  </a:lnTo>
                  <a:lnTo>
                    <a:pt x="390" y="818"/>
                  </a:lnTo>
                  <a:lnTo>
                    <a:pt x="358" y="820"/>
                  </a:lnTo>
                  <a:lnTo>
                    <a:pt x="358" y="916"/>
                  </a:lnTo>
                  <a:lnTo>
                    <a:pt x="284" y="916"/>
                  </a:lnTo>
                  <a:lnTo>
                    <a:pt x="284" y="820"/>
                  </a:lnTo>
                  <a:lnTo>
                    <a:pt x="248" y="816"/>
                  </a:lnTo>
                  <a:lnTo>
                    <a:pt x="216" y="810"/>
                  </a:lnTo>
                  <a:lnTo>
                    <a:pt x="188" y="804"/>
                  </a:lnTo>
                  <a:lnTo>
                    <a:pt x="162" y="796"/>
                  </a:lnTo>
                  <a:lnTo>
                    <a:pt x="140" y="786"/>
                  </a:lnTo>
                  <a:lnTo>
                    <a:pt x="118" y="774"/>
                  </a:lnTo>
                  <a:lnTo>
                    <a:pt x="98" y="762"/>
                  </a:lnTo>
                  <a:lnTo>
                    <a:pt x="82" y="746"/>
                  </a:lnTo>
                  <a:lnTo>
                    <a:pt x="64" y="730"/>
                  </a:lnTo>
                  <a:lnTo>
                    <a:pt x="50" y="714"/>
                  </a:lnTo>
                  <a:lnTo>
                    <a:pt x="38" y="696"/>
                  </a:lnTo>
                  <a:lnTo>
                    <a:pt x="28" y="680"/>
                  </a:lnTo>
                  <a:lnTo>
                    <a:pt x="20" y="660"/>
                  </a:lnTo>
                  <a:lnTo>
                    <a:pt x="12" y="640"/>
                  </a:lnTo>
                  <a:lnTo>
                    <a:pt x="6" y="616"/>
                  </a:lnTo>
                  <a:lnTo>
                    <a:pt x="0" y="592"/>
                  </a:lnTo>
                  <a:lnTo>
                    <a:pt x="208" y="568"/>
                  </a:lnTo>
                  <a:lnTo>
                    <a:pt x="214" y="592"/>
                  </a:lnTo>
                  <a:lnTo>
                    <a:pt x="220" y="612"/>
                  </a:lnTo>
                  <a:lnTo>
                    <a:pt x="226" y="628"/>
                  </a:lnTo>
                  <a:lnTo>
                    <a:pt x="234" y="640"/>
                  </a:lnTo>
                  <a:lnTo>
                    <a:pt x="242" y="652"/>
                  </a:lnTo>
                  <a:lnTo>
                    <a:pt x="254" y="662"/>
                  </a:lnTo>
                  <a:lnTo>
                    <a:pt x="268" y="672"/>
                  </a:lnTo>
                  <a:lnTo>
                    <a:pt x="284" y="680"/>
                  </a:lnTo>
                  <a:lnTo>
                    <a:pt x="284" y="500"/>
                  </a:lnTo>
                  <a:lnTo>
                    <a:pt x="236" y="486"/>
                  </a:lnTo>
                  <a:lnTo>
                    <a:pt x="196" y="474"/>
                  </a:lnTo>
                  <a:lnTo>
                    <a:pt x="162" y="462"/>
                  </a:lnTo>
                  <a:lnTo>
                    <a:pt x="138" y="450"/>
                  </a:lnTo>
                  <a:lnTo>
                    <a:pt x="116" y="438"/>
                  </a:lnTo>
                  <a:lnTo>
                    <a:pt x="98" y="422"/>
                  </a:lnTo>
                  <a:lnTo>
                    <a:pt x="80" y="404"/>
                  </a:lnTo>
                  <a:lnTo>
                    <a:pt x="62" y="382"/>
                  </a:lnTo>
                  <a:lnTo>
                    <a:pt x="48" y="358"/>
                  </a:lnTo>
                  <a:lnTo>
                    <a:pt x="38" y="332"/>
                  </a:lnTo>
                  <a:lnTo>
                    <a:pt x="32" y="302"/>
                  </a:lnTo>
                  <a:lnTo>
                    <a:pt x="30" y="270"/>
                  </a:lnTo>
                  <a:lnTo>
                    <a:pt x="32" y="248"/>
                  </a:lnTo>
                  <a:lnTo>
                    <a:pt x="34" y="226"/>
                  </a:lnTo>
                  <a:lnTo>
                    <a:pt x="40" y="206"/>
                  </a:lnTo>
                  <a:lnTo>
                    <a:pt x="46" y="186"/>
                  </a:lnTo>
                  <a:lnTo>
                    <a:pt x="56" y="168"/>
                  </a:lnTo>
                  <a:lnTo>
                    <a:pt x="66" y="150"/>
                  </a:lnTo>
                  <a:lnTo>
                    <a:pt x="80" y="134"/>
                  </a:lnTo>
                  <a:lnTo>
                    <a:pt x="94" y="118"/>
                  </a:lnTo>
                  <a:lnTo>
                    <a:pt x="112" y="104"/>
                  </a:lnTo>
                  <a:lnTo>
                    <a:pt x="130" y="90"/>
                  </a:lnTo>
                  <a:lnTo>
                    <a:pt x="152" y="80"/>
                  </a:lnTo>
                  <a:lnTo>
                    <a:pt x="174" y="70"/>
                  </a:lnTo>
                  <a:lnTo>
                    <a:pt x="198" y="62"/>
                  </a:lnTo>
                  <a:lnTo>
                    <a:pt x="226" y="56"/>
                  </a:lnTo>
                  <a:lnTo>
                    <a:pt x="254" y="52"/>
                  </a:lnTo>
                  <a:lnTo>
                    <a:pt x="284" y="50"/>
                  </a:lnTo>
                  <a:lnTo>
                    <a:pt x="284" y="0"/>
                  </a:lnTo>
                  <a:lnTo>
                    <a:pt x="358" y="0"/>
                  </a:lnTo>
                  <a:lnTo>
                    <a:pt x="358" y="50"/>
                  </a:lnTo>
                  <a:lnTo>
                    <a:pt x="386" y="52"/>
                  </a:lnTo>
                  <a:lnTo>
                    <a:pt x="412" y="56"/>
                  </a:lnTo>
                  <a:lnTo>
                    <a:pt x="438" y="60"/>
                  </a:lnTo>
                  <a:lnTo>
                    <a:pt x="460" y="66"/>
                  </a:lnTo>
                  <a:lnTo>
                    <a:pt x="482" y="74"/>
                  </a:lnTo>
                  <a:lnTo>
                    <a:pt x="502" y="82"/>
                  </a:lnTo>
                  <a:lnTo>
                    <a:pt x="518" y="92"/>
                  </a:lnTo>
                  <a:lnTo>
                    <a:pt x="536" y="104"/>
                  </a:lnTo>
                  <a:lnTo>
                    <a:pt x="550" y="116"/>
                  </a:lnTo>
                  <a:lnTo>
                    <a:pt x="562" y="130"/>
                  </a:lnTo>
                  <a:lnTo>
                    <a:pt x="574" y="144"/>
                  </a:lnTo>
                  <a:lnTo>
                    <a:pt x="586" y="160"/>
                  </a:lnTo>
                  <a:lnTo>
                    <a:pt x="594" y="176"/>
                  </a:lnTo>
                  <a:lnTo>
                    <a:pt x="602" y="194"/>
                  </a:lnTo>
                  <a:lnTo>
                    <a:pt x="610" y="212"/>
                  </a:lnTo>
                  <a:lnTo>
                    <a:pt x="614" y="232"/>
                  </a:lnTo>
                  <a:close/>
                  <a:moveTo>
                    <a:pt x="284" y="182"/>
                  </a:moveTo>
                  <a:lnTo>
                    <a:pt x="284" y="182"/>
                  </a:lnTo>
                  <a:lnTo>
                    <a:pt x="270" y="188"/>
                  </a:lnTo>
                  <a:lnTo>
                    <a:pt x="258" y="194"/>
                  </a:lnTo>
                  <a:lnTo>
                    <a:pt x="246" y="200"/>
                  </a:lnTo>
                  <a:lnTo>
                    <a:pt x="240" y="208"/>
                  </a:lnTo>
                  <a:lnTo>
                    <a:pt x="234" y="216"/>
                  </a:lnTo>
                  <a:lnTo>
                    <a:pt x="230" y="226"/>
                  </a:lnTo>
                  <a:lnTo>
                    <a:pt x="228" y="236"/>
                  </a:lnTo>
                  <a:lnTo>
                    <a:pt x="226" y="246"/>
                  </a:lnTo>
                  <a:lnTo>
                    <a:pt x="228" y="256"/>
                  </a:lnTo>
                  <a:lnTo>
                    <a:pt x="230" y="266"/>
                  </a:lnTo>
                  <a:lnTo>
                    <a:pt x="234" y="276"/>
                  </a:lnTo>
                  <a:lnTo>
                    <a:pt x="240" y="284"/>
                  </a:lnTo>
                  <a:lnTo>
                    <a:pt x="248" y="292"/>
                  </a:lnTo>
                  <a:lnTo>
                    <a:pt x="258" y="300"/>
                  </a:lnTo>
                  <a:lnTo>
                    <a:pt x="270" y="306"/>
                  </a:lnTo>
                  <a:lnTo>
                    <a:pt x="284" y="312"/>
                  </a:lnTo>
                  <a:lnTo>
                    <a:pt x="284" y="182"/>
                  </a:lnTo>
                  <a:close/>
                  <a:moveTo>
                    <a:pt x="358" y="686"/>
                  </a:moveTo>
                  <a:lnTo>
                    <a:pt x="358" y="686"/>
                  </a:lnTo>
                  <a:lnTo>
                    <a:pt x="378" y="680"/>
                  </a:lnTo>
                  <a:lnTo>
                    <a:pt x="396" y="672"/>
                  </a:lnTo>
                  <a:lnTo>
                    <a:pt x="410" y="664"/>
                  </a:lnTo>
                  <a:lnTo>
                    <a:pt x="422" y="654"/>
                  </a:lnTo>
                  <a:lnTo>
                    <a:pt x="432" y="642"/>
                  </a:lnTo>
                  <a:lnTo>
                    <a:pt x="438" y="630"/>
                  </a:lnTo>
                  <a:lnTo>
                    <a:pt x="442" y="618"/>
                  </a:lnTo>
                  <a:lnTo>
                    <a:pt x="442" y="604"/>
                  </a:lnTo>
                  <a:lnTo>
                    <a:pt x="442" y="592"/>
                  </a:lnTo>
                  <a:lnTo>
                    <a:pt x="438" y="580"/>
                  </a:lnTo>
                  <a:lnTo>
                    <a:pt x="434" y="570"/>
                  </a:lnTo>
                  <a:lnTo>
                    <a:pt x="426" y="560"/>
                  </a:lnTo>
                  <a:lnTo>
                    <a:pt x="416" y="550"/>
                  </a:lnTo>
                  <a:lnTo>
                    <a:pt x="400" y="540"/>
                  </a:lnTo>
                  <a:lnTo>
                    <a:pt x="382" y="530"/>
                  </a:lnTo>
                  <a:lnTo>
                    <a:pt x="358" y="522"/>
                  </a:lnTo>
                  <a:lnTo>
                    <a:pt x="358" y="686"/>
                  </a:lnTo>
                  <a:close/>
                </a:path>
              </a:pathLst>
            </a:custGeom>
            <a:solidFill>
              <a:schemeClr val="bg1"/>
            </a:solidFill>
            <a:ln w="9525">
              <a:noFill/>
              <a:round/>
              <a:headEnd/>
              <a:tailEnd/>
            </a:ln>
          </p:spPr>
          <p:txBody>
            <a:bodyPr/>
            <a:lstStyle/>
            <a:p>
              <a:endParaRPr lang="en-GB"/>
            </a:p>
          </p:txBody>
        </p:sp>
        <p:sp>
          <p:nvSpPr>
            <p:cNvPr id="130" name="Freeform 5004"/>
            <p:cNvSpPr>
              <a:spLocks noEditPoints="1"/>
            </p:cNvSpPr>
            <p:nvPr/>
          </p:nvSpPr>
          <p:spPr bwMode="auto">
            <a:xfrm>
              <a:off x="4200773" y="3825995"/>
              <a:ext cx="304056" cy="515808"/>
            </a:xfrm>
            <a:custGeom>
              <a:avLst/>
              <a:gdLst>
                <a:gd name="T0" fmla="*/ 146 w 224"/>
                <a:gd name="T1" fmla="*/ 78 h 380"/>
                <a:gd name="T2" fmla="*/ 176 w 224"/>
                <a:gd name="T3" fmla="*/ 76 h 380"/>
                <a:gd name="T4" fmla="*/ 180 w 224"/>
                <a:gd name="T5" fmla="*/ 104 h 380"/>
                <a:gd name="T6" fmla="*/ 152 w 224"/>
                <a:gd name="T7" fmla="*/ 112 h 380"/>
                <a:gd name="T8" fmla="*/ 144 w 224"/>
                <a:gd name="T9" fmla="*/ 104 h 380"/>
                <a:gd name="T10" fmla="*/ 176 w 224"/>
                <a:gd name="T11" fmla="*/ 162 h 380"/>
                <a:gd name="T12" fmla="*/ 180 w 224"/>
                <a:gd name="T13" fmla="*/ 134 h 380"/>
                <a:gd name="T14" fmla="*/ 152 w 224"/>
                <a:gd name="T15" fmla="*/ 126 h 380"/>
                <a:gd name="T16" fmla="*/ 144 w 224"/>
                <a:gd name="T17" fmla="*/ 134 h 380"/>
                <a:gd name="T18" fmla="*/ 148 w 224"/>
                <a:gd name="T19" fmla="*/ 162 h 380"/>
                <a:gd name="T20" fmla="*/ 224 w 224"/>
                <a:gd name="T21" fmla="*/ 352 h 380"/>
                <a:gd name="T22" fmla="*/ 28 w 224"/>
                <a:gd name="T23" fmla="*/ 380 h 380"/>
                <a:gd name="T24" fmla="*/ 0 w 224"/>
                <a:gd name="T25" fmla="*/ 352 h 380"/>
                <a:gd name="T26" fmla="*/ 16 w 224"/>
                <a:gd name="T27" fmla="*/ 2 h 380"/>
                <a:gd name="T28" fmla="*/ 216 w 224"/>
                <a:gd name="T29" fmla="*/ 8 h 380"/>
                <a:gd name="T30" fmla="*/ 86 w 224"/>
                <a:gd name="T31" fmla="*/ 34 h 380"/>
                <a:gd name="T32" fmla="*/ 130 w 224"/>
                <a:gd name="T33" fmla="*/ 42 h 380"/>
                <a:gd name="T34" fmla="*/ 138 w 224"/>
                <a:gd name="T35" fmla="*/ 34 h 380"/>
                <a:gd name="T36" fmla="*/ 130 w 224"/>
                <a:gd name="T37" fmla="*/ 26 h 380"/>
                <a:gd name="T38" fmla="*/ 86 w 224"/>
                <a:gd name="T39" fmla="*/ 32 h 380"/>
                <a:gd name="T40" fmla="*/ 130 w 224"/>
                <a:gd name="T41" fmla="*/ 336 h 380"/>
                <a:gd name="T42" fmla="*/ 104 w 224"/>
                <a:gd name="T43" fmla="*/ 326 h 380"/>
                <a:gd name="T44" fmla="*/ 94 w 224"/>
                <a:gd name="T45" fmla="*/ 350 h 380"/>
                <a:gd name="T46" fmla="*/ 120 w 224"/>
                <a:gd name="T47" fmla="*/ 360 h 380"/>
                <a:gd name="T48" fmla="*/ 196 w 224"/>
                <a:gd name="T49" fmla="*/ 60 h 380"/>
                <a:gd name="T50" fmla="*/ 102 w 224"/>
                <a:gd name="T51" fmla="*/ 112 h 380"/>
                <a:gd name="T52" fmla="*/ 130 w 224"/>
                <a:gd name="T53" fmla="*/ 108 h 380"/>
                <a:gd name="T54" fmla="*/ 128 w 224"/>
                <a:gd name="T55" fmla="*/ 78 h 380"/>
                <a:gd name="T56" fmla="*/ 98 w 224"/>
                <a:gd name="T57" fmla="*/ 76 h 380"/>
                <a:gd name="T58" fmla="*/ 94 w 224"/>
                <a:gd name="T59" fmla="*/ 104 h 380"/>
                <a:gd name="T60" fmla="*/ 102 w 224"/>
                <a:gd name="T61" fmla="*/ 112 h 380"/>
                <a:gd name="T62" fmla="*/ 136 w 224"/>
                <a:gd name="T63" fmla="*/ 226 h 380"/>
                <a:gd name="T64" fmla="*/ 136 w 224"/>
                <a:gd name="T65" fmla="*/ 216 h 380"/>
                <a:gd name="T66" fmla="*/ 48 w 224"/>
                <a:gd name="T67" fmla="*/ 214 h 380"/>
                <a:gd name="T68" fmla="*/ 44 w 224"/>
                <a:gd name="T69" fmla="*/ 224 h 380"/>
                <a:gd name="T70" fmla="*/ 52 w 224"/>
                <a:gd name="T71" fmla="*/ 258 h 380"/>
                <a:gd name="T72" fmla="*/ 180 w 224"/>
                <a:gd name="T73" fmla="*/ 254 h 380"/>
                <a:gd name="T74" fmla="*/ 176 w 224"/>
                <a:gd name="T75" fmla="*/ 244 h 380"/>
                <a:gd name="T76" fmla="*/ 46 w 224"/>
                <a:gd name="T77" fmla="*/ 246 h 380"/>
                <a:gd name="T78" fmla="*/ 46 w 224"/>
                <a:gd name="T79" fmla="*/ 256 h 380"/>
                <a:gd name="T80" fmla="*/ 152 w 224"/>
                <a:gd name="T81" fmla="*/ 288 h 380"/>
                <a:gd name="T82" fmla="*/ 160 w 224"/>
                <a:gd name="T83" fmla="*/ 280 h 380"/>
                <a:gd name="T84" fmla="*/ 152 w 224"/>
                <a:gd name="T85" fmla="*/ 272 h 380"/>
                <a:gd name="T86" fmla="*/ 44 w 224"/>
                <a:gd name="T87" fmla="*/ 276 h 380"/>
                <a:gd name="T88" fmla="*/ 48 w 224"/>
                <a:gd name="T89" fmla="*/ 286 h 380"/>
                <a:gd name="T90" fmla="*/ 72 w 224"/>
                <a:gd name="T91" fmla="*/ 164 h 380"/>
                <a:gd name="T92" fmla="*/ 80 w 224"/>
                <a:gd name="T93" fmla="*/ 134 h 380"/>
                <a:gd name="T94" fmla="*/ 72 w 224"/>
                <a:gd name="T95" fmla="*/ 126 h 380"/>
                <a:gd name="T96" fmla="*/ 44 w 224"/>
                <a:gd name="T97" fmla="*/ 130 h 380"/>
                <a:gd name="T98" fmla="*/ 46 w 224"/>
                <a:gd name="T99" fmla="*/ 162 h 380"/>
                <a:gd name="T100" fmla="*/ 122 w 224"/>
                <a:gd name="T101" fmla="*/ 164 h 380"/>
                <a:gd name="T102" fmla="*/ 130 w 224"/>
                <a:gd name="T103" fmla="*/ 156 h 380"/>
                <a:gd name="T104" fmla="*/ 126 w 224"/>
                <a:gd name="T105" fmla="*/ 126 h 380"/>
                <a:gd name="T106" fmla="*/ 96 w 224"/>
                <a:gd name="T107" fmla="*/ 128 h 380"/>
                <a:gd name="T108" fmla="*/ 94 w 224"/>
                <a:gd name="T109" fmla="*/ 158 h 380"/>
                <a:gd name="T110" fmla="*/ 52 w 224"/>
                <a:gd name="T111" fmla="*/ 112 h 380"/>
                <a:gd name="T112" fmla="*/ 80 w 224"/>
                <a:gd name="T113" fmla="*/ 108 h 380"/>
                <a:gd name="T114" fmla="*/ 78 w 224"/>
                <a:gd name="T115" fmla="*/ 78 h 380"/>
                <a:gd name="T116" fmla="*/ 48 w 224"/>
                <a:gd name="T117" fmla="*/ 76 h 380"/>
                <a:gd name="T118" fmla="*/ 44 w 224"/>
                <a:gd name="T119" fmla="*/ 104 h 380"/>
                <a:gd name="T120" fmla="*/ 52 w 224"/>
                <a:gd name="T121" fmla="*/ 11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4" h="380">
                  <a:moveTo>
                    <a:pt x="144" y="104"/>
                  </a:moveTo>
                  <a:lnTo>
                    <a:pt x="144" y="82"/>
                  </a:lnTo>
                  <a:lnTo>
                    <a:pt x="144" y="82"/>
                  </a:lnTo>
                  <a:lnTo>
                    <a:pt x="144" y="80"/>
                  </a:lnTo>
                  <a:lnTo>
                    <a:pt x="146" y="78"/>
                  </a:lnTo>
                  <a:lnTo>
                    <a:pt x="148" y="76"/>
                  </a:lnTo>
                  <a:lnTo>
                    <a:pt x="152" y="74"/>
                  </a:lnTo>
                  <a:lnTo>
                    <a:pt x="172" y="74"/>
                  </a:lnTo>
                  <a:lnTo>
                    <a:pt x="172" y="74"/>
                  </a:lnTo>
                  <a:lnTo>
                    <a:pt x="176" y="76"/>
                  </a:lnTo>
                  <a:lnTo>
                    <a:pt x="178" y="78"/>
                  </a:lnTo>
                  <a:lnTo>
                    <a:pt x="180" y="80"/>
                  </a:lnTo>
                  <a:lnTo>
                    <a:pt x="180" y="82"/>
                  </a:lnTo>
                  <a:lnTo>
                    <a:pt x="180" y="104"/>
                  </a:lnTo>
                  <a:lnTo>
                    <a:pt x="180" y="104"/>
                  </a:lnTo>
                  <a:lnTo>
                    <a:pt x="180" y="108"/>
                  </a:lnTo>
                  <a:lnTo>
                    <a:pt x="178" y="110"/>
                  </a:lnTo>
                  <a:lnTo>
                    <a:pt x="176" y="112"/>
                  </a:lnTo>
                  <a:lnTo>
                    <a:pt x="172" y="112"/>
                  </a:lnTo>
                  <a:lnTo>
                    <a:pt x="152" y="112"/>
                  </a:lnTo>
                  <a:lnTo>
                    <a:pt x="152" y="112"/>
                  </a:lnTo>
                  <a:lnTo>
                    <a:pt x="148" y="112"/>
                  </a:lnTo>
                  <a:lnTo>
                    <a:pt x="146" y="110"/>
                  </a:lnTo>
                  <a:lnTo>
                    <a:pt x="144" y="108"/>
                  </a:lnTo>
                  <a:lnTo>
                    <a:pt x="144" y="104"/>
                  </a:lnTo>
                  <a:lnTo>
                    <a:pt x="144" y="104"/>
                  </a:lnTo>
                  <a:close/>
                  <a:moveTo>
                    <a:pt x="152" y="164"/>
                  </a:moveTo>
                  <a:lnTo>
                    <a:pt x="172" y="164"/>
                  </a:lnTo>
                  <a:lnTo>
                    <a:pt x="172" y="164"/>
                  </a:lnTo>
                  <a:lnTo>
                    <a:pt x="176" y="162"/>
                  </a:lnTo>
                  <a:lnTo>
                    <a:pt x="178" y="162"/>
                  </a:lnTo>
                  <a:lnTo>
                    <a:pt x="180" y="158"/>
                  </a:lnTo>
                  <a:lnTo>
                    <a:pt x="180" y="156"/>
                  </a:lnTo>
                  <a:lnTo>
                    <a:pt x="180" y="134"/>
                  </a:lnTo>
                  <a:lnTo>
                    <a:pt x="180" y="134"/>
                  </a:lnTo>
                  <a:lnTo>
                    <a:pt x="180" y="130"/>
                  </a:lnTo>
                  <a:lnTo>
                    <a:pt x="178" y="128"/>
                  </a:lnTo>
                  <a:lnTo>
                    <a:pt x="176" y="126"/>
                  </a:lnTo>
                  <a:lnTo>
                    <a:pt x="172" y="126"/>
                  </a:lnTo>
                  <a:lnTo>
                    <a:pt x="152" y="126"/>
                  </a:lnTo>
                  <a:lnTo>
                    <a:pt x="152" y="126"/>
                  </a:lnTo>
                  <a:lnTo>
                    <a:pt x="148" y="126"/>
                  </a:lnTo>
                  <a:lnTo>
                    <a:pt x="146" y="128"/>
                  </a:lnTo>
                  <a:lnTo>
                    <a:pt x="144" y="130"/>
                  </a:lnTo>
                  <a:lnTo>
                    <a:pt x="144" y="134"/>
                  </a:lnTo>
                  <a:lnTo>
                    <a:pt x="144" y="156"/>
                  </a:lnTo>
                  <a:lnTo>
                    <a:pt x="144" y="156"/>
                  </a:lnTo>
                  <a:lnTo>
                    <a:pt x="144" y="158"/>
                  </a:lnTo>
                  <a:lnTo>
                    <a:pt x="146" y="162"/>
                  </a:lnTo>
                  <a:lnTo>
                    <a:pt x="148" y="162"/>
                  </a:lnTo>
                  <a:lnTo>
                    <a:pt x="152" y="164"/>
                  </a:lnTo>
                  <a:lnTo>
                    <a:pt x="152" y="164"/>
                  </a:lnTo>
                  <a:close/>
                  <a:moveTo>
                    <a:pt x="224" y="28"/>
                  </a:moveTo>
                  <a:lnTo>
                    <a:pt x="224" y="352"/>
                  </a:lnTo>
                  <a:lnTo>
                    <a:pt x="224" y="352"/>
                  </a:lnTo>
                  <a:lnTo>
                    <a:pt x="222" y="364"/>
                  </a:lnTo>
                  <a:lnTo>
                    <a:pt x="216" y="372"/>
                  </a:lnTo>
                  <a:lnTo>
                    <a:pt x="208" y="378"/>
                  </a:lnTo>
                  <a:lnTo>
                    <a:pt x="196" y="380"/>
                  </a:lnTo>
                  <a:lnTo>
                    <a:pt x="28" y="380"/>
                  </a:lnTo>
                  <a:lnTo>
                    <a:pt x="28" y="380"/>
                  </a:lnTo>
                  <a:lnTo>
                    <a:pt x="16" y="378"/>
                  </a:lnTo>
                  <a:lnTo>
                    <a:pt x="8" y="372"/>
                  </a:lnTo>
                  <a:lnTo>
                    <a:pt x="2" y="364"/>
                  </a:lnTo>
                  <a:lnTo>
                    <a:pt x="0" y="352"/>
                  </a:lnTo>
                  <a:lnTo>
                    <a:pt x="0" y="28"/>
                  </a:lnTo>
                  <a:lnTo>
                    <a:pt x="0" y="28"/>
                  </a:lnTo>
                  <a:lnTo>
                    <a:pt x="2" y="16"/>
                  </a:lnTo>
                  <a:lnTo>
                    <a:pt x="8" y="8"/>
                  </a:lnTo>
                  <a:lnTo>
                    <a:pt x="16" y="2"/>
                  </a:lnTo>
                  <a:lnTo>
                    <a:pt x="28" y="0"/>
                  </a:lnTo>
                  <a:lnTo>
                    <a:pt x="196" y="0"/>
                  </a:lnTo>
                  <a:lnTo>
                    <a:pt x="196" y="0"/>
                  </a:lnTo>
                  <a:lnTo>
                    <a:pt x="208" y="2"/>
                  </a:lnTo>
                  <a:lnTo>
                    <a:pt x="216" y="8"/>
                  </a:lnTo>
                  <a:lnTo>
                    <a:pt x="222" y="16"/>
                  </a:lnTo>
                  <a:lnTo>
                    <a:pt x="224" y="28"/>
                  </a:lnTo>
                  <a:lnTo>
                    <a:pt x="224" y="28"/>
                  </a:lnTo>
                  <a:close/>
                  <a:moveTo>
                    <a:pt x="86" y="34"/>
                  </a:moveTo>
                  <a:lnTo>
                    <a:pt x="86" y="34"/>
                  </a:lnTo>
                  <a:lnTo>
                    <a:pt x="86" y="38"/>
                  </a:lnTo>
                  <a:lnTo>
                    <a:pt x="88" y="40"/>
                  </a:lnTo>
                  <a:lnTo>
                    <a:pt x="90" y="42"/>
                  </a:lnTo>
                  <a:lnTo>
                    <a:pt x="94" y="42"/>
                  </a:lnTo>
                  <a:lnTo>
                    <a:pt x="130" y="42"/>
                  </a:lnTo>
                  <a:lnTo>
                    <a:pt x="130" y="42"/>
                  </a:lnTo>
                  <a:lnTo>
                    <a:pt x="134" y="42"/>
                  </a:lnTo>
                  <a:lnTo>
                    <a:pt x="136" y="40"/>
                  </a:lnTo>
                  <a:lnTo>
                    <a:pt x="138" y="38"/>
                  </a:lnTo>
                  <a:lnTo>
                    <a:pt x="138" y="34"/>
                  </a:lnTo>
                  <a:lnTo>
                    <a:pt x="138" y="34"/>
                  </a:lnTo>
                  <a:lnTo>
                    <a:pt x="138" y="32"/>
                  </a:lnTo>
                  <a:lnTo>
                    <a:pt x="136" y="28"/>
                  </a:lnTo>
                  <a:lnTo>
                    <a:pt x="134" y="28"/>
                  </a:lnTo>
                  <a:lnTo>
                    <a:pt x="130" y="26"/>
                  </a:lnTo>
                  <a:lnTo>
                    <a:pt x="94" y="26"/>
                  </a:lnTo>
                  <a:lnTo>
                    <a:pt x="94" y="26"/>
                  </a:lnTo>
                  <a:lnTo>
                    <a:pt x="90" y="28"/>
                  </a:lnTo>
                  <a:lnTo>
                    <a:pt x="88" y="28"/>
                  </a:lnTo>
                  <a:lnTo>
                    <a:pt x="86" y="32"/>
                  </a:lnTo>
                  <a:lnTo>
                    <a:pt x="86" y="34"/>
                  </a:lnTo>
                  <a:lnTo>
                    <a:pt x="86" y="34"/>
                  </a:lnTo>
                  <a:close/>
                  <a:moveTo>
                    <a:pt x="130" y="344"/>
                  </a:moveTo>
                  <a:lnTo>
                    <a:pt x="130" y="344"/>
                  </a:lnTo>
                  <a:lnTo>
                    <a:pt x="130" y="336"/>
                  </a:lnTo>
                  <a:lnTo>
                    <a:pt x="126" y="330"/>
                  </a:lnTo>
                  <a:lnTo>
                    <a:pt x="120" y="326"/>
                  </a:lnTo>
                  <a:lnTo>
                    <a:pt x="112" y="324"/>
                  </a:lnTo>
                  <a:lnTo>
                    <a:pt x="112" y="324"/>
                  </a:lnTo>
                  <a:lnTo>
                    <a:pt x="104" y="326"/>
                  </a:lnTo>
                  <a:lnTo>
                    <a:pt x="98" y="330"/>
                  </a:lnTo>
                  <a:lnTo>
                    <a:pt x="94" y="336"/>
                  </a:lnTo>
                  <a:lnTo>
                    <a:pt x="94" y="344"/>
                  </a:lnTo>
                  <a:lnTo>
                    <a:pt x="94" y="344"/>
                  </a:lnTo>
                  <a:lnTo>
                    <a:pt x="94" y="350"/>
                  </a:lnTo>
                  <a:lnTo>
                    <a:pt x="98" y="356"/>
                  </a:lnTo>
                  <a:lnTo>
                    <a:pt x="104" y="360"/>
                  </a:lnTo>
                  <a:lnTo>
                    <a:pt x="112" y="362"/>
                  </a:lnTo>
                  <a:lnTo>
                    <a:pt x="112" y="362"/>
                  </a:lnTo>
                  <a:lnTo>
                    <a:pt x="120" y="360"/>
                  </a:lnTo>
                  <a:lnTo>
                    <a:pt x="126" y="356"/>
                  </a:lnTo>
                  <a:lnTo>
                    <a:pt x="130" y="350"/>
                  </a:lnTo>
                  <a:lnTo>
                    <a:pt x="130" y="344"/>
                  </a:lnTo>
                  <a:lnTo>
                    <a:pt x="130" y="344"/>
                  </a:lnTo>
                  <a:close/>
                  <a:moveTo>
                    <a:pt x="196" y="60"/>
                  </a:moveTo>
                  <a:lnTo>
                    <a:pt x="28" y="60"/>
                  </a:lnTo>
                  <a:lnTo>
                    <a:pt x="28" y="308"/>
                  </a:lnTo>
                  <a:lnTo>
                    <a:pt x="196" y="308"/>
                  </a:lnTo>
                  <a:lnTo>
                    <a:pt x="196" y="60"/>
                  </a:lnTo>
                  <a:close/>
                  <a:moveTo>
                    <a:pt x="102" y="112"/>
                  </a:moveTo>
                  <a:lnTo>
                    <a:pt x="122" y="112"/>
                  </a:lnTo>
                  <a:lnTo>
                    <a:pt x="122" y="112"/>
                  </a:lnTo>
                  <a:lnTo>
                    <a:pt x="126" y="112"/>
                  </a:lnTo>
                  <a:lnTo>
                    <a:pt x="128" y="110"/>
                  </a:lnTo>
                  <a:lnTo>
                    <a:pt x="130" y="108"/>
                  </a:lnTo>
                  <a:lnTo>
                    <a:pt x="130" y="104"/>
                  </a:lnTo>
                  <a:lnTo>
                    <a:pt x="130" y="82"/>
                  </a:lnTo>
                  <a:lnTo>
                    <a:pt x="130" y="82"/>
                  </a:lnTo>
                  <a:lnTo>
                    <a:pt x="130" y="80"/>
                  </a:lnTo>
                  <a:lnTo>
                    <a:pt x="128" y="78"/>
                  </a:lnTo>
                  <a:lnTo>
                    <a:pt x="126" y="76"/>
                  </a:lnTo>
                  <a:lnTo>
                    <a:pt x="122" y="74"/>
                  </a:lnTo>
                  <a:lnTo>
                    <a:pt x="102" y="74"/>
                  </a:lnTo>
                  <a:lnTo>
                    <a:pt x="102" y="74"/>
                  </a:lnTo>
                  <a:lnTo>
                    <a:pt x="98" y="76"/>
                  </a:lnTo>
                  <a:lnTo>
                    <a:pt x="96" y="78"/>
                  </a:lnTo>
                  <a:lnTo>
                    <a:pt x="94" y="80"/>
                  </a:lnTo>
                  <a:lnTo>
                    <a:pt x="94" y="82"/>
                  </a:lnTo>
                  <a:lnTo>
                    <a:pt x="94" y="104"/>
                  </a:lnTo>
                  <a:lnTo>
                    <a:pt x="94" y="104"/>
                  </a:lnTo>
                  <a:lnTo>
                    <a:pt x="94" y="108"/>
                  </a:lnTo>
                  <a:lnTo>
                    <a:pt x="96" y="110"/>
                  </a:lnTo>
                  <a:lnTo>
                    <a:pt x="98" y="112"/>
                  </a:lnTo>
                  <a:lnTo>
                    <a:pt x="102" y="112"/>
                  </a:lnTo>
                  <a:lnTo>
                    <a:pt x="102" y="112"/>
                  </a:lnTo>
                  <a:close/>
                  <a:moveTo>
                    <a:pt x="52" y="228"/>
                  </a:moveTo>
                  <a:lnTo>
                    <a:pt x="130" y="228"/>
                  </a:lnTo>
                  <a:lnTo>
                    <a:pt x="130" y="228"/>
                  </a:lnTo>
                  <a:lnTo>
                    <a:pt x="134" y="228"/>
                  </a:lnTo>
                  <a:lnTo>
                    <a:pt x="136" y="226"/>
                  </a:lnTo>
                  <a:lnTo>
                    <a:pt x="138" y="224"/>
                  </a:lnTo>
                  <a:lnTo>
                    <a:pt x="138" y="220"/>
                  </a:lnTo>
                  <a:lnTo>
                    <a:pt x="138" y="220"/>
                  </a:lnTo>
                  <a:lnTo>
                    <a:pt x="138" y="218"/>
                  </a:lnTo>
                  <a:lnTo>
                    <a:pt x="136" y="216"/>
                  </a:lnTo>
                  <a:lnTo>
                    <a:pt x="134" y="214"/>
                  </a:lnTo>
                  <a:lnTo>
                    <a:pt x="130" y="212"/>
                  </a:lnTo>
                  <a:lnTo>
                    <a:pt x="52" y="212"/>
                  </a:lnTo>
                  <a:lnTo>
                    <a:pt x="52" y="212"/>
                  </a:lnTo>
                  <a:lnTo>
                    <a:pt x="48" y="214"/>
                  </a:lnTo>
                  <a:lnTo>
                    <a:pt x="46" y="216"/>
                  </a:lnTo>
                  <a:lnTo>
                    <a:pt x="44" y="218"/>
                  </a:lnTo>
                  <a:lnTo>
                    <a:pt x="44" y="220"/>
                  </a:lnTo>
                  <a:lnTo>
                    <a:pt x="44" y="220"/>
                  </a:lnTo>
                  <a:lnTo>
                    <a:pt x="44" y="224"/>
                  </a:lnTo>
                  <a:lnTo>
                    <a:pt x="46" y="226"/>
                  </a:lnTo>
                  <a:lnTo>
                    <a:pt x="48" y="228"/>
                  </a:lnTo>
                  <a:lnTo>
                    <a:pt x="52" y="228"/>
                  </a:lnTo>
                  <a:lnTo>
                    <a:pt x="52" y="228"/>
                  </a:lnTo>
                  <a:close/>
                  <a:moveTo>
                    <a:pt x="52" y="258"/>
                  </a:moveTo>
                  <a:lnTo>
                    <a:pt x="172" y="258"/>
                  </a:lnTo>
                  <a:lnTo>
                    <a:pt x="172" y="258"/>
                  </a:lnTo>
                  <a:lnTo>
                    <a:pt x="176" y="258"/>
                  </a:lnTo>
                  <a:lnTo>
                    <a:pt x="178" y="256"/>
                  </a:lnTo>
                  <a:lnTo>
                    <a:pt x="180" y="254"/>
                  </a:lnTo>
                  <a:lnTo>
                    <a:pt x="180" y="250"/>
                  </a:lnTo>
                  <a:lnTo>
                    <a:pt x="180" y="250"/>
                  </a:lnTo>
                  <a:lnTo>
                    <a:pt x="180" y="248"/>
                  </a:lnTo>
                  <a:lnTo>
                    <a:pt x="178" y="246"/>
                  </a:lnTo>
                  <a:lnTo>
                    <a:pt x="176" y="244"/>
                  </a:lnTo>
                  <a:lnTo>
                    <a:pt x="172" y="242"/>
                  </a:lnTo>
                  <a:lnTo>
                    <a:pt x="52" y="242"/>
                  </a:lnTo>
                  <a:lnTo>
                    <a:pt x="52" y="242"/>
                  </a:lnTo>
                  <a:lnTo>
                    <a:pt x="48" y="244"/>
                  </a:lnTo>
                  <a:lnTo>
                    <a:pt x="46" y="246"/>
                  </a:lnTo>
                  <a:lnTo>
                    <a:pt x="44" y="248"/>
                  </a:lnTo>
                  <a:lnTo>
                    <a:pt x="44" y="250"/>
                  </a:lnTo>
                  <a:lnTo>
                    <a:pt x="44" y="250"/>
                  </a:lnTo>
                  <a:lnTo>
                    <a:pt x="44" y="254"/>
                  </a:lnTo>
                  <a:lnTo>
                    <a:pt x="46" y="256"/>
                  </a:lnTo>
                  <a:lnTo>
                    <a:pt x="48" y="258"/>
                  </a:lnTo>
                  <a:lnTo>
                    <a:pt x="52" y="258"/>
                  </a:lnTo>
                  <a:lnTo>
                    <a:pt x="52" y="258"/>
                  </a:lnTo>
                  <a:close/>
                  <a:moveTo>
                    <a:pt x="52" y="288"/>
                  </a:moveTo>
                  <a:lnTo>
                    <a:pt x="152" y="288"/>
                  </a:lnTo>
                  <a:lnTo>
                    <a:pt x="152" y="288"/>
                  </a:lnTo>
                  <a:lnTo>
                    <a:pt x="154" y="286"/>
                  </a:lnTo>
                  <a:lnTo>
                    <a:pt x="156" y="286"/>
                  </a:lnTo>
                  <a:lnTo>
                    <a:pt x="158" y="282"/>
                  </a:lnTo>
                  <a:lnTo>
                    <a:pt x="160" y="280"/>
                  </a:lnTo>
                  <a:lnTo>
                    <a:pt x="160" y="280"/>
                  </a:lnTo>
                  <a:lnTo>
                    <a:pt x="158" y="276"/>
                  </a:lnTo>
                  <a:lnTo>
                    <a:pt x="156" y="274"/>
                  </a:lnTo>
                  <a:lnTo>
                    <a:pt x="154" y="272"/>
                  </a:lnTo>
                  <a:lnTo>
                    <a:pt x="152" y="272"/>
                  </a:lnTo>
                  <a:lnTo>
                    <a:pt x="52" y="272"/>
                  </a:lnTo>
                  <a:lnTo>
                    <a:pt x="52" y="272"/>
                  </a:lnTo>
                  <a:lnTo>
                    <a:pt x="48" y="272"/>
                  </a:lnTo>
                  <a:lnTo>
                    <a:pt x="46" y="274"/>
                  </a:lnTo>
                  <a:lnTo>
                    <a:pt x="44" y="276"/>
                  </a:lnTo>
                  <a:lnTo>
                    <a:pt x="44" y="280"/>
                  </a:lnTo>
                  <a:lnTo>
                    <a:pt x="44" y="280"/>
                  </a:lnTo>
                  <a:lnTo>
                    <a:pt x="44" y="282"/>
                  </a:lnTo>
                  <a:lnTo>
                    <a:pt x="46" y="286"/>
                  </a:lnTo>
                  <a:lnTo>
                    <a:pt x="48" y="286"/>
                  </a:lnTo>
                  <a:lnTo>
                    <a:pt x="52" y="288"/>
                  </a:lnTo>
                  <a:lnTo>
                    <a:pt x="52" y="288"/>
                  </a:lnTo>
                  <a:close/>
                  <a:moveTo>
                    <a:pt x="52" y="164"/>
                  </a:moveTo>
                  <a:lnTo>
                    <a:pt x="72" y="164"/>
                  </a:lnTo>
                  <a:lnTo>
                    <a:pt x="72" y="164"/>
                  </a:lnTo>
                  <a:lnTo>
                    <a:pt x="76" y="162"/>
                  </a:lnTo>
                  <a:lnTo>
                    <a:pt x="78" y="162"/>
                  </a:lnTo>
                  <a:lnTo>
                    <a:pt x="80" y="158"/>
                  </a:lnTo>
                  <a:lnTo>
                    <a:pt x="80" y="156"/>
                  </a:lnTo>
                  <a:lnTo>
                    <a:pt x="80" y="134"/>
                  </a:lnTo>
                  <a:lnTo>
                    <a:pt x="80" y="134"/>
                  </a:lnTo>
                  <a:lnTo>
                    <a:pt x="80" y="130"/>
                  </a:lnTo>
                  <a:lnTo>
                    <a:pt x="78" y="128"/>
                  </a:lnTo>
                  <a:lnTo>
                    <a:pt x="76" y="126"/>
                  </a:lnTo>
                  <a:lnTo>
                    <a:pt x="72" y="126"/>
                  </a:lnTo>
                  <a:lnTo>
                    <a:pt x="52" y="126"/>
                  </a:lnTo>
                  <a:lnTo>
                    <a:pt x="52" y="126"/>
                  </a:lnTo>
                  <a:lnTo>
                    <a:pt x="48" y="126"/>
                  </a:lnTo>
                  <a:lnTo>
                    <a:pt x="46" y="128"/>
                  </a:lnTo>
                  <a:lnTo>
                    <a:pt x="44" y="130"/>
                  </a:lnTo>
                  <a:lnTo>
                    <a:pt x="44" y="134"/>
                  </a:lnTo>
                  <a:lnTo>
                    <a:pt x="44" y="156"/>
                  </a:lnTo>
                  <a:lnTo>
                    <a:pt x="44" y="156"/>
                  </a:lnTo>
                  <a:lnTo>
                    <a:pt x="44" y="158"/>
                  </a:lnTo>
                  <a:lnTo>
                    <a:pt x="46" y="162"/>
                  </a:lnTo>
                  <a:lnTo>
                    <a:pt x="48" y="162"/>
                  </a:lnTo>
                  <a:lnTo>
                    <a:pt x="52" y="164"/>
                  </a:lnTo>
                  <a:lnTo>
                    <a:pt x="52" y="164"/>
                  </a:lnTo>
                  <a:close/>
                  <a:moveTo>
                    <a:pt x="102" y="164"/>
                  </a:moveTo>
                  <a:lnTo>
                    <a:pt x="122" y="164"/>
                  </a:lnTo>
                  <a:lnTo>
                    <a:pt x="122" y="164"/>
                  </a:lnTo>
                  <a:lnTo>
                    <a:pt x="126" y="162"/>
                  </a:lnTo>
                  <a:lnTo>
                    <a:pt x="128" y="162"/>
                  </a:lnTo>
                  <a:lnTo>
                    <a:pt x="130" y="158"/>
                  </a:lnTo>
                  <a:lnTo>
                    <a:pt x="130" y="156"/>
                  </a:lnTo>
                  <a:lnTo>
                    <a:pt x="130" y="134"/>
                  </a:lnTo>
                  <a:lnTo>
                    <a:pt x="130" y="134"/>
                  </a:lnTo>
                  <a:lnTo>
                    <a:pt x="130" y="130"/>
                  </a:lnTo>
                  <a:lnTo>
                    <a:pt x="128" y="128"/>
                  </a:lnTo>
                  <a:lnTo>
                    <a:pt x="126" y="126"/>
                  </a:lnTo>
                  <a:lnTo>
                    <a:pt x="122" y="126"/>
                  </a:lnTo>
                  <a:lnTo>
                    <a:pt x="102" y="126"/>
                  </a:lnTo>
                  <a:lnTo>
                    <a:pt x="102" y="126"/>
                  </a:lnTo>
                  <a:lnTo>
                    <a:pt x="98" y="126"/>
                  </a:lnTo>
                  <a:lnTo>
                    <a:pt x="96" y="128"/>
                  </a:lnTo>
                  <a:lnTo>
                    <a:pt x="94" y="130"/>
                  </a:lnTo>
                  <a:lnTo>
                    <a:pt x="94" y="134"/>
                  </a:lnTo>
                  <a:lnTo>
                    <a:pt x="94" y="156"/>
                  </a:lnTo>
                  <a:lnTo>
                    <a:pt x="94" y="156"/>
                  </a:lnTo>
                  <a:lnTo>
                    <a:pt x="94" y="158"/>
                  </a:lnTo>
                  <a:lnTo>
                    <a:pt x="96" y="162"/>
                  </a:lnTo>
                  <a:lnTo>
                    <a:pt x="98" y="162"/>
                  </a:lnTo>
                  <a:lnTo>
                    <a:pt x="102" y="164"/>
                  </a:lnTo>
                  <a:lnTo>
                    <a:pt x="102" y="164"/>
                  </a:lnTo>
                  <a:close/>
                  <a:moveTo>
                    <a:pt x="52" y="112"/>
                  </a:moveTo>
                  <a:lnTo>
                    <a:pt x="72" y="112"/>
                  </a:lnTo>
                  <a:lnTo>
                    <a:pt x="72" y="112"/>
                  </a:lnTo>
                  <a:lnTo>
                    <a:pt x="76" y="112"/>
                  </a:lnTo>
                  <a:lnTo>
                    <a:pt x="78" y="110"/>
                  </a:lnTo>
                  <a:lnTo>
                    <a:pt x="80" y="108"/>
                  </a:lnTo>
                  <a:lnTo>
                    <a:pt x="80" y="104"/>
                  </a:lnTo>
                  <a:lnTo>
                    <a:pt x="80" y="82"/>
                  </a:lnTo>
                  <a:lnTo>
                    <a:pt x="80" y="82"/>
                  </a:lnTo>
                  <a:lnTo>
                    <a:pt x="80" y="80"/>
                  </a:lnTo>
                  <a:lnTo>
                    <a:pt x="78" y="78"/>
                  </a:lnTo>
                  <a:lnTo>
                    <a:pt x="76" y="76"/>
                  </a:lnTo>
                  <a:lnTo>
                    <a:pt x="72" y="74"/>
                  </a:lnTo>
                  <a:lnTo>
                    <a:pt x="52" y="74"/>
                  </a:lnTo>
                  <a:lnTo>
                    <a:pt x="52" y="74"/>
                  </a:lnTo>
                  <a:lnTo>
                    <a:pt x="48" y="76"/>
                  </a:lnTo>
                  <a:lnTo>
                    <a:pt x="46" y="78"/>
                  </a:lnTo>
                  <a:lnTo>
                    <a:pt x="44" y="80"/>
                  </a:lnTo>
                  <a:lnTo>
                    <a:pt x="44" y="82"/>
                  </a:lnTo>
                  <a:lnTo>
                    <a:pt x="44" y="104"/>
                  </a:lnTo>
                  <a:lnTo>
                    <a:pt x="44" y="104"/>
                  </a:lnTo>
                  <a:lnTo>
                    <a:pt x="44" y="108"/>
                  </a:lnTo>
                  <a:lnTo>
                    <a:pt x="46" y="110"/>
                  </a:lnTo>
                  <a:lnTo>
                    <a:pt x="48" y="112"/>
                  </a:lnTo>
                  <a:lnTo>
                    <a:pt x="52" y="112"/>
                  </a:lnTo>
                  <a:lnTo>
                    <a:pt x="52" y="11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2" name="Freeform 8"/>
            <p:cNvSpPr>
              <a:spLocks/>
            </p:cNvSpPr>
            <p:nvPr/>
          </p:nvSpPr>
          <p:spPr bwMode="auto">
            <a:xfrm>
              <a:off x="3711827" y="3017988"/>
              <a:ext cx="485023" cy="459544"/>
            </a:xfrm>
            <a:custGeom>
              <a:avLst/>
              <a:gdLst>
                <a:gd name="T0" fmla="*/ 553 w 1065"/>
                <a:gd name="T1" fmla="*/ 562 h 1009"/>
                <a:gd name="T2" fmla="*/ 609 w 1065"/>
                <a:gd name="T3" fmla="*/ 557 h 1009"/>
                <a:gd name="T4" fmla="*/ 694 w 1065"/>
                <a:gd name="T5" fmla="*/ 549 h 1009"/>
                <a:gd name="T6" fmla="*/ 755 w 1065"/>
                <a:gd name="T7" fmla="*/ 547 h 1009"/>
                <a:gd name="T8" fmla="*/ 830 w 1065"/>
                <a:gd name="T9" fmla="*/ 549 h 1009"/>
                <a:gd name="T10" fmla="*/ 919 w 1065"/>
                <a:gd name="T11" fmla="*/ 551 h 1009"/>
                <a:gd name="T12" fmla="*/ 1000 w 1065"/>
                <a:gd name="T13" fmla="*/ 554 h 1009"/>
                <a:gd name="T14" fmla="*/ 1054 w 1065"/>
                <a:gd name="T15" fmla="*/ 557 h 1009"/>
                <a:gd name="T16" fmla="*/ 1064 w 1065"/>
                <a:gd name="T17" fmla="*/ 554 h 1009"/>
                <a:gd name="T18" fmla="*/ 1053 w 1065"/>
                <a:gd name="T19" fmla="*/ 522 h 1009"/>
                <a:gd name="T20" fmla="*/ 1024 w 1065"/>
                <a:gd name="T21" fmla="*/ 482 h 1009"/>
                <a:gd name="T22" fmla="*/ 984 w 1065"/>
                <a:gd name="T23" fmla="*/ 466 h 1009"/>
                <a:gd name="T24" fmla="*/ 886 w 1065"/>
                <a:gd name="T25" fmla="*/ 447 h 1009"/>
                <a:gd name="T26" fmla="*/ 750 w 1065"/>
                <a:gd name="T27" fmla="*/ 423 h 1009"/>
                <a:gd name="T28" fmla="*/ 615 w 1065"/>
                <a:gd name="T29" fmla="*/ 399 h 1009"/>
                <a:gd name="T30" fmla="*/ 520 w 1065"/>
                <a:gd name="T31" fmla="*/ 382 h 1009"/>
                <a:gd name="T32" fmla="*/ 411 w 1065"/>
                <a:gd name="T33" fmla="*/ 78 h 1009"/>
                <a:gd name="T34" fmla="*/ 387 w 1065"/>
                <a:gd name="T35" fmla="*/ 37 h 1009"/>
                <a:gd name="T36" fmla="*/ 350 w 1065"/>
                <a:gd name="T37" fmla="*/ 5 h 1009"/>
                <a:gd name="T38" fmla="*/ 320 w 1065"/>
                <a:gd name="T39" fmla="*/ 6 h 1009"/>
                <a:gd name="T40" fmla="*/ 302 w 1065"/>
                <a:gd name="T41" fmla="*/ 46 h 1009"/>
                <a:gd name="T42" fmla="*/ 297 w 1065"/>
                <a:gd name="T43" fmla="*/ 97 h 1009"/>
                <a:gd name="T44" fmla="*/ 381 w 1065"/>
                <a:gd name="T45" fmla="*/ 414 h 1009"/>
                <a:gd name="T46" fmla="*/ 328 w 1065"/>
                <a:gd name="T47" fmla="*/ 463 h 1009"/>
                <a:gd name="T48" fmla="*/ 236 w 1065"/>
                <a:gd name="T49" fmla="*/ 550 h 1009"/>
                <a:gd name="T50" fmla="*/ 133 w 1065"/>
                <a:gd name="T51" fmla="*/ 646 h 1009"/>
                <a:gd name="T52" fmla="*/ 49 w 1065"/>
                <a:gd name="T53" fmla="*/ 726 h 1009"/>
                <a:gd name="T54" fmla="*/ 13 w 1065"/>
                <a:gd name="T55" fmla="*/ 762 h 1009"/>
                <a:gd name="T56" fmla="*/ 2 w 1065"/>
                <a:gd name="T57" fmla="*/ 855 h 1009"/>
                <a:gd name="T58" fmla="*/ 14 w 1065"/>
                <a:gd name="T59" fmla="*/ 858 h 1009"/>
                <a:gd name="T60" fmla="*/ 53 w 1065"/>
                <a:gd name="T61" fmla="*/ 830 h 1009"/>
                <a:gd name="T62" fmla="*/ 113 w 1065"/>
                <a:gd name="T63" fmla="*/ 787 h 1009"/>
                <a:gd name="T64" fmla="*/ 178 w 1065"/>
                <a:gd name="T65" fmla="*/ 741 h 1009"/>
                <a:gd name="T66" fmla="*/ 237 w 1065"/>
                <a:gd name="T67" fmla="*/ 701 h 1009"/>
                <a:gd name="T68" fmla="*/ 291 w 1065"/>
                <a:gd name="T69" fmla="*/ 670 h 1009"/>
                <a:gd name="T70" fmla="*/ 377 w 1065"/>
                <a:gd name="T71" fmla="*/ 627 h 1009"/>
                <a:gd name="T72" fmla="*/ 435 w 1065"/>
                <a:gd name="T73" fmla="*/ 598 h 1009"/>
                <a:gd name="T74" fmla="*/ 496 w 1065"/>
                <a:gd name="T75" fmla="*/ 805 h 1009"/>
                <a:gd name="T76" fmla="*/ 464 w 1065"/>
                <a:gd name="T77" fmla="*/ 840 h 1009"/>
                <a:gd name="T78" fmla="*/ 425 w 1065"/>
                <a:gd name="T79" fmla="*/ 901 h 1009"/>
                <a:gd name="T80" fmla="*/ 416 w 1065"/>
                <a:gd name="T81" fmla="*/ 962 h 1009"/>
                <a:gd name="T82" fmla="*/ 430 w 1065"/>
                <a:gd name="T83" fmla="*/ 992 h 1009"/>
                <a:gd name="T84" fmla="*/ 440 w 1065"/>
                <a:gd name="T85" fmla="*/ 999 h 1009"/>
                <a:gd name="T86" fmla="*/ 586 w 1065"/>
                <a:gd name="T87" fmla="*/ 994 h 1009"/>
                <a:gd name="T88" fmla="*/ 598 w 1065"/>
                <a:gd name="T89" fmla="*/ 1006 h 1009"/>
                <a:gd name="T90" fmla="*/ 615 w 1065"/>
                <a:gd name="T91" fmla="*/ 1009 h 1009"/>
                <a:gd name="T92" fmla="*/ 638 w 1065"/>
                <a:gd name="T93" fmla="*/ 994 h 1009"/>
                <a:gd name="T94" fmla="*/ 617 w 1065"/>
                <a:gd name="T95" fmla="*/ 895 h 1009"/>
                <a:gd name="T96" fmla="*/ 767 w 1065"/>
                <a:gd name="T97" fmla="*/ 870 h 1009"/>
                <a:gd name="T98" fmla="*/ 728 w 1065"/>
                <a:gd name="T99" fmla="*/ 808 h 1009"/>
                <a:gd name="T100" fmla="*/ 663 w 1065"/>
                <a:gd name="T101" fmla="*/ 785 h 1009"/>
                <a:gd name="T102" fmla="*/ 611 w 1065"/>
                <a:gd name="T103" fmla="*/ 773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5" h="1009">
                  <a:moveTo>
                    <a:pt x="607" y="772"/>
                  </a:moveTo>
                  <a:lnTo>
                    <a:pt x="548" y="564"/>
                  </a:lnTo>
                  <a:lnTo>
                    <a:pt x="553" y="562"/>
                  </a:lnTo>
                  <a:lnTo>
                    <a:pt x="565" y="561"/>
                  </a:lnTo>
                  <a:lnTo>
                    <a:pt x="585" y="559"/>
                  </a:lnTo>
                  <a:lnTo>
                    <a:pt x="609" y="557"/>
                  </a:lnTo>
                  <a:lnTo>
                    <a:pt x="637" y="553"/>
                  </a:lnTo>
                  <a:lnTo>
                    <a:pt x="666" y="551"/>
                  </a:lnTo>
                  <a:lnTo>
                    <a:pt x="694" y="549"/>
                  </a:lnTo>
                  <a:lnTo>
                    <a:pt x="721" y="547"/>
                  </a:lnTo>
                  <a:lnTo>
                    <a:pt x="736" y="547"/>
                  </a:lnTo>
                  <a:lnTo>
                    <a:pt x="755" y="547"/>
                  </a:lnTo>
                  <a:lnTo>
                    <a:pt x="779" y="547"/>
                  </a:lnTo>
                  <a:lnTo>
                    <a:pt x="804" y="547"/>
                  </a:lnTo>
                  <a:lnTo>
                    <a:pt x="830" y="549"/>
                  </a:lnTo>
                  <a:lnTo>
                    <a:pt x="860" y="550"/>
                  </a:lnTo>
                  <a:lnTo>
                    <a:pt x="889" y="550"/>
                  </a:lnTo>
                  <a:lnTo>
                    <a:pt x="919" y="551"/>
                  </a:lnTo>
                  <a:lnTo>
                    <a:pt x="947" y="552"/>
                  </a:lnTo>
                  <a:lnTo>
                    <a:pt x="974" y="553"/>
                  </a:lnTo>
                  <a:lnTo>
                    <a:pt x="1000" y="554"/>
                  </a:lnTo>
                  <a:lnTo>
                    <a:pt x="1022" y="554"/>
                  </a:lnTo>
                  <a:lnTo>
                    <a:pt x="1039" y="555"/>
                  </a:lnTo>
                  <a:lnTo>
                    <a:pt x="1054" y="557"/>
                  </a:lnTo>
                  <a:lnTo>
                    <a:pt x="1062" y="557"/>
                  </a:lnTo>
                  <a:lnTo>
                    <a:pt x="1065" y="557"/>
                  </a:lnTo>
                  <a:lnTo>
                    <a:pt x="1064" y="554"/>
                  </a:lnTo>
                  <a:lnTo>
                    <a:pt x="1063" y="546"/>
                  </a:lnTo>
                  <a:lnTo>
                    <a:pt x="1058" y="536"/>
                  </a:lnTo>
                  <a:lnTo>
                    <a:pt x="1053" y="522"/>
                  </a:lnTo>
                  <a:lnTo>
                    <a:pt x="1046" y="508"/>
                  </a:lnTo>
                  <a:lnTo>
                    <a:pt x="1035" y="494"/>
                  </a:lnTo>
                  <a:lnTo>
                    <a:pt x="1024" y="482"/>
                  </a:lnTo>
                  <a:lnTo>
                    <a:pt x="1009" y="471"/>
                  </a:lnTo>
                  <a:lnTo>
                    <a:pt x="1002" y="469"/>
                  </a:lnTo>
                  <a:lnTo>
                    <a:pt x="984" y="466"/>
                  </a:lnTo>
                  <a:lnTo>
                    <a:pt x="958" y="461"/>
                  </a:lnTo>
                  <a:lnTo>
                    <a:pt x="925" y="454"/>
                  </a:lnTo>
                  <a:lnTo>
                    <a:pt x="886" y="447"/>
                  </a:lnTo>
                  <a:lnTo>
                    <a:pt x="843" y="439"/>
                  </a:lnTo>
                  <a:lnTo>
                    <a:pt x="797" y="431"/>
                  </a:lnTo>
                  <a:lnTo>
                    <a:pt x="750" y="423"/>
                  </a:lnTo>
                  <a:lnTo>
                    <a:pt x="702" y="414"/>
                  </a:lnTo>
                  <a:lnTo>
                    <a:pt x="658" y="406"/>
                  </a:lnTo>
                  <a:lnTo>
                    <a:pt x="615" y="399"/>
                  </a:lnTo>
                  <a:lnTo>
                    <a:pt x="577" y="392"/>
                  </a:lnTo>
                  <a:lnTo>
                    <a:pt x="545" y="386"/>
                  </a:lnTo>
                  <a:lnTo>
                    <a:pt x="520" y="382"/>
                  </a:lnTo>
                  <a:lnTo>
                    <a:pt x="504" y="379"/>
                  </a:lnTo>
                  <a:lnTo>
                    <a:pt x="499" y="378"/>
                  </a:lnTo>
                  <a:lnTo>
                    <a:pt x="411" y="78"/>
                  </a:lnTo>
                  <a:lnTo>
                    <a:pt x="405" y="65"/>
                  </a:lnTo>
                  <a:lnTo>
                    <a:pt x="397" y="51"/>
                  </a:lnTo>
                  <a:lnTo>
                    <a:pt x="387" y="37"/>
                  </a:lnTo>
                  <a:lnTo>
                    <a:pt x="375" y="25"/>
                  </a:lnTo>
                  <a:lnTo>
                    <a:pt x="363" y="13"/>
                  </a:lnTo>
                  <a:lnTo>
                    <a:pt x="350" y="5"/>
                  </a:lnTo>
                  <a:lnTo>
                    <a:pt x="339" y="0"/>
                  </a:lnTo>
                  <a:lnTo>
                    <a:pt x="328" y="0"/>
                  </a:lnTo>
                  <a:lnTo>
                    <a:pt x="320" y="6"/>
                  </a:lnTo>
                  <a:lnTo>
                    <a:pt x="312" y="16"/>
                  </a:lnTo>
                  <a:lnTo>
                    <a:pt x="306" y="30"/>
                  </a:lnTo>
                  <a:lnTo>
                    <a:pt x="302" y="46"/>
                  </a:lnTo>
                  <a:lnTo>
                    <a:pt x="298" y="64"/>
                  </a:lnTo>
                  <a:lnTo>
                    <a:pt x="297" y="81"/>
                  </a:lnTo>
                  <a:lnTo>
                    <a:pt x="297" y="97"/>
                  </a:lnTo>
                  <a:lnTo>
                    <a:pt x="299" y="110"/>
                  </a:lnTo>
                  <a:lnTo>
                    <a:pt x="386" y="410"/>
                  </a:lnTo>
                  <a:lnTo>
                    <a:pt x="381" y="414"/>
                  </a:lnTo>
                  <a:lnTo>
                    <a:pt x="370" y="425"/>
                  </a:lnTo>
                  <a:lnTo>
                    <a:pt x="352" y="441"/>
                  </a:lnTo>
                  <a:lnTo>
                    <a:pt x="328" y="463"/>
                  </a:lnTo>
                  <a:lnTo>
                    <a:pt x="300" y="490"/>
                  </a:lnTo>
                  <a:lnTo>
                    <a:pt x="269" y="519"/>
                  </a:lnTo>
                  <a:lnTo>
                    <a:pt x="236" y="550"/>
                  </a:lnTo>
                  <a:lnTo>
                    <a:pt x="201" y="582"/>
                  </a:lnTo>
                  <a:lnTo>
                    <a:pt x="167" y="614"/>
                  </a:lnTo>
                  <a:lnTo>
                    <a:pt x="133" y="646"/>
                  </a:lnTo>
                  <a:lnTo>
                    <a:pt x="101" y="675"/>
                  </a:lnTo>
                  <a:lnTo>
                    <a:pt x="74" y="703"/>
                  </a:lnTo>
                  <a:lnTo>
                    <a:pt x="49" y="726"/>
                  </a:lnTo>
                  <a:lnTo>
                    <a:pt x="30" y="743"/>
                  </a:lnTo>
                  <a:lnTo>
                    <a:pt x="17" y="756"/>
                  </a:lnTo>
                  <a:lnTo>
                    <a:pt x="13" y="762"/>
                  </a:lnTo>
                  <a:lnTo>
                    <a:pt x="1" y="797"/>
                  </a:lnTo>
                  <a:lnTo>
                    <a:pt x="0" y="831"/>
                  </a:lnTo>
                  <a:lnTo>
                    <a:pt x="2" y="855"/>
                  </a:lnTo>
                  <a:lnTo>
                    <a:pt x="4" y="865"/>
                  </a:lnTo>
                  <a:lnTo>
                    <a:pt x="7" y="864"/>
                  </a:lnTo>
                  <a:lnTo>
                    <a:pt x="14" y="858"/>
                  </a:lnTo>
                  <a:lnTo>
                    <a:pt x="23" y="851"/>
                  </a:lnTo>
                  <a:lnTo>
                    <a:pt x="37" y="842"/>
                  </a:lnTo>
                  <a:lnTo>
                    <a:pt x="53" y="830"/>
                  </a:lnTo>
                  <a:lnTo>
                    <a:pt x="71" y="817"/>
                  </a:lnTo>
                  <a:lnTo>
                    <a:pt x="91" y="802"/>
                  </a:lnTo>
                  <a:lnTo>
                    <a:pt x="113" y="787"/>
                  </a:lnTo>
                  <a:lnTo>
                    <a:pt x="135" y="772"/>
                  </a:lnTo>
                  <a:lnTo>
                    <a:pt x="157" y="756"/>
                  </a:lnTo>
                  <a:lnTo>
                    <a:pt x="178" y="741"/>
                  </a:lnTo>
                  <a:lnTo>
                    <a:pt x="199" y="726"/>
                  </a:lnTo>
                  <a:lnTo>
                    <a:pt x="219" y="713"/>
                  </a:lnTo>
                  <a:lnTo>
                    <a:pt x="237" y="701"/>
                  </a:lnTo>
                  <a:lnTo>
                    <a:pt x="253" y="691"/>
                  </a:lnTo>
                  <a:lnTo>
                    <a:pt x="266" y="683"/>
                  </a:lnTo>
                  <a:lnTo>
                    <a:pt x="291" y="670"/>
                  </a:lnTo>
                  <a:lnTo>
                    <a:pt x="319" y="656"/>
                  </a:lnTo>
                  <a:lnTo>
                    <a:pt x="349" y="641"/>
                  </a:lnTo>
                  <a:lnTo>
                    <a:pt x="377" y="627"/>
                  </a:lnTo>
                  <a:lnTo>
                    <a:pt x="401" y="614"/>
                  </a:lnTo>
                  <a:lnTo>
                    <a:pt x="421" y="605"/>
                  </a:lnTo>
                  <a:lnTo>
                    <a:pt x="435" y="598"/>
                  </a:lnTo>
                  <a:lnTo>
                    <a:pt x="440" y="596"/>
                  </a:lnTo>
                  <a:lnTo>
                    <a:pt x="500" y="803"/>
                  </a:lnTo>
                  <a:lnTo>
                    <a:pt x="496" y="805"/>
                  </a:lnTo>
                  <a:lnTo>
                    <a:pt x="489" y="813"/>
                  </a:lnTo>
                  <a:lnTo>
                    <a:pt x="478" y="825"/>
                  </a:lnTo>
                  <a:lnTo>
                    <a:pt x="464" y="840"/>
                  </a:lnTo>
                  <a:lnTo>
                    <a:pt x="450" y="858"/>
                  </a:lnTo>
                  <a:lnTo>
                    <a:pt x="436" y="878"/>
                  </a:lnTo>
                  <a:lnTo>
                    <a:pt x="425" y="901"/>
                  </a:lnTo>
                  <a:lnTo>
                    <a:pt x="418" y="924"/>
                  </a:lnTo>
                  <a:lnTo>
                    <a:pt x="416" y="946"/>
                  </a:lnTo>
                  <a:lnTo>
                    <a:pt x="416" y="962"/>
                  </a:lnTo>
                  <a:lnTo>
                    <a:pt x="419" y="976"/>
                  </a:lnTo>
                  <a:lnTo>
                    <a:pt x="424" y="985"/>
                  </a:lnTo>
                  <a:lnTo>
                    <a:pt x="430" y="992"/>
                  </a:lnTo>
                  <a:lnTo>
                    <a:pt x="434" y="997"/>
                  </a:lnTo>
                  <a:lnTo>
                    <a:pt x="439" y="998"/>
                  </a:lnTo>
                  <a:lnTo>
                    <a:pt x="440" y="999"/>
                  </a:lnTo>
                  <a:lnTo>
                    <a:pt x="562" y="911"/>
                  </a:lnTo>
                  <a:lnTo>
                    <a:pt x="584" y="989"/>
                  </a:lnTo>
                  <a:lnTo>
                    <a:pt x="586" y="994"/>
                  </a:lnTo>
                  <a:lnTo>
                    <a:pt x="590" y="999"/>
                  </a:lnTo>
                  <a:lnTo>
                    <a:pt x="593" y="1002"/>
                  </a:lnTo>
                  <a:lnTo>
                    <a:pt x="598" y="1006"/>
                  </a:lnTo>
                  <a:lnTo>
                    <a:pt x="603" y="1008"/>
                  </a:lnTo>
                  <a:lnTo>
                    <a:pt x="609" y="1009"/>
                  </a:lnTo>
                  <a:lnTo>
                    <a:pt x="615" y="1009"/>
                  </a:lnTo>
                  <a:lnTo>
                    <a:pt x="621" y="1008"/>
                  </a:lnTo>
                  <a:lnTo>
                    <a:pt x="631" y="1002"/>
                  </a:lnTo>
                  <a:lnTo>
                    <a:pt x="638" y="994"/>
                  </a:lnTo>
                  <a:lnTo>
                    <a:pt x="641" y="984"/>
                  </a:lnTo>
                  <a:lnTo>
                    <a:pt x="640" y="972"/>
                  </a:lnTo>
                  <a:lnTo>
                    <a:pt x="617" y="895"/>
                  </a:lnTo>
                  <a:lnTo>
                    <a:pt x="768" y="903"/>
                  </a:lnTo>
                  <a:lnTo>
                    <a:pt x="768" y="894"/>
                  </a:lnTo>
                  <a:lnTo>
                    <a:pt x="767" y="870"/>
                  </a:lnTo>
                  <a:lnTo>
                    <a:pt x="760" y="842"/>
                  </a:lnTo>
                  <a:lnTo>
                    <a:pt x="743" y="817"/>
                  </a:lnTo>
                  <a:lnTo>
                    <a:pt x="728" y="808"/>
                  </a:lnTo>
                  <a:lnTo>
                    <a:pt x="708" y="799"/>
                  </a:lnTo>
                  <a:lnTo>
                    <a:pt x="686" y="792"/>
                  </a:lnTo>
                  <a:lnTo>
                    <a:pt x="663" y="785"/>
                  </a:lnTo>
                  <a:lnTo>
                    <a:pt x="641" y="779"/>
                  </a:lnTo>
                  <a:lnTo>
                    <a:pt x="624" y="775"/>
                  </a:lnTo>
                  <a:lnTo>
                    <a:pt x="611" y="773"/>
                  </a:lnTo>
                  <a:lnTo>
                    <a:pt x="607" y="772"/>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sp>
          <p:nvSpPr>
            <p:cNvPr id="134" name="Freeform 4806"/>
            <p:cNvSpPr>
              <a:spLocks noEditPoints="1"/>
            </p:cNvSpPr>
            <p:nvPr/>
          </p:nvSpPr>
          <p:spPr bwMode="auto">
            <a:xfrm>
              <a:off x="2888079" y="2620979"/>
              <a:ext cx="446169" cy="392236"/>
            </a:xfrm>
            <a:custGeom>
              <a:avLst/>
              <a:gdLst>
                <a:gd name="T0" fmla="*/ 310 w 364"/>
                <a:gd name="T1" fmla="*/ 104 h 320"/>
                <a:gd name="T2" fmla="*/ 314 w 364"/>
                <a:gd name="T3" fmla="*/ 242 h 320"/>
                <a:gd name="T4" fmla="*/ 304 w 364"/>
                <a:gd name="T5" fmla="*/ 252 h 320"/>
                <a:gd name="T6" fmla="*/ 276 w 364"/>
                <a:gd name="T7" fmla="*/ 248 h 320"/>
                <a:gd name="T8" fmla="*/ 274 w 364"/>
                <a:gd name="T9" fmla="*/ 110 h 320"/>
                <a:gd name="T10" fmla="*/ 284 w 364"/>
                <a:gd name="T11" fmla="*/ 100 h 320"/>
                <a:gd name="T12" fmla="*/ 26 w 364"/>
                <a:gd name="T13" fmla="*/ 66 h 320"/>
                <a:gd name="T14" fmla="*/ 178 w 364"/>
                <a:gd name="T15" fmla="*/ 0 h 320"/>
                <a:gd name="T16" fmla="*/ 180 w 364"/>
                <a:gd name="T17" fmla="*/ 0 h 320"/>
                <a:gd name="T18" fmla="*/ 184 w 364"/>
                <a:gd name="T19" fmla="*/ 0 h 320"/>
                <a:gd name="T20" fmla="*/ 186 w 364"/>
                <a:gd name="T21" fmla="*/ 0 h 320"/>
                <a:gd name="T22" fmla="*/ 332 w 364"/>
                <a:gd name="T23" fmla="*/ 62 h 320"/>
                <a:gd name="T24" fmla="*/ 338 w 364"/>
                <a:gd name="T25" fmla="*/ 74 h 320"/>
                <a:gd name="T26" fmla="*/ 328 w 364"/>
                <a:gd name="T27" fmla="*/ 82 h 320"/>
                <a:gd name="T28" fmla="*/ 36 w 364"/>
                <a:gd name="T29" fmla="*/ 82 h 320"/>
                <a:gd name="T30" fmla="*/ 26 w 364"/>
                <a:gd name="T31" fmla="*/ 72 h 320"/>
                <a:gd name="T32" fmla="*/ 168 w 364"/>
                <a:gd name="T33" fmla="*/ 56 h 320"/>
                <a:gd name="T34" fmla="*/ 190 w 364"/>
                <a:gd name="T35" fmla="*/ 60 h 320"/>
                <a:gd name="T36" fmla="*/ 200 w 364"/>
                <a:gd name="T37" fmla="*/ 42 h 320"/>
                <a:gd name="T38" fmla="*/ 182 w 364"/>
                <a:gd name="T39" fmla="*/ 24 h 320"/>
                <a:gd name="T40" fmla="*/ 164 w 364"/>
                <a:gd name="T41" fmla="*/ 36 h 320"/>
                <a:gd name="T42" fmla="*/ 230 w 364"/>
                <a:gd name="T43" fmla="*/ 252 h 320"/>
                <a:gd name="T44" fmla="*/ 240 w 364"/>
                <a:gd name="T45" fmla="*/ 242 h 320"/>
                <a:gd name="T46" fmla="*/ 236 w 364"/>
                <a:gd name="T47" fmla="*/ 104 h 320"/>
                <a:gd name="T48" fmla="*/ 134 w 364"/>
                <a:gd name="T49" fmla="*/ 100 h 320"/>
                <a:gd name="T50" fmla="*/ 124 w 364"/>
                <a:gd name="T51" fmla="*/ 110 h 320"/>
                <a:gd name="T52" fmla="*/ 128 w 364"/>
                <a:gd name="T53" fmla="*/ 248 h 320"/>
                <a:gd name="T54" fmla="*/ 162 w 364"/>
                <a:gd name="T55" fmla="*/ 170 h 320"/>
                <a:gd name="T56" fmla="*/ 174 w 364"/>
                <a:gd name="T57" fmla="*/ 152 h 320"/>
                <a:gd name="T58" fmla="*/ 196 w 364"/>
                <a:gd name="T59" fmla="*/ 156 h 320"/>
                <a:gd name="T60" fmla="*/ 230 w 364"/>
                <a:gd name="T61" fmla="*/ 252 h 320"/>
                <a:gd name="T62" fmla="*/ 332 w 364"/>
                <a:gd name="T63" fmla="*/ 286 h 320"/>
                <a:gd name="T64" fmla="*/ 338 w 364"/>
                <a:gd name="T65" fmla="*/ 278 h 320"/>
                <a:gd name="T66" fmla="*/ 328 w 364"/>
                <a:gd name="T67" fmla="*/ 268 h 320"/>
                <a:gd name="T68" fmla="*/ 28 w 364"/>
                <a:gd name="T69" fmla="*/ 270 h 320"/>
                <a:gd name="T70" fmla="*/ 26 w 364"/>
                <a:gd name="T71" fmla="*/ 282 h 320"/>
                <a:gd name="T72" fmla="*/ 36 w 364"/>
                <a:gd name="T73" fmla="*/ 288 h 320"/>
                <a:gd name="T74" fmla="*/ 6 w 364"/>
                <a:gd name="T75" fmla="*/ 302 h 320"/>
                <a:gd name="T76" fmla="*/ 0 w 364"/>
                <a:gd name="T77" fmla="*/ 310 h 320"/>
                <a:gd name="T78" fmla="*/ 10 w 364"/>
                <a:gd name="T79" fmla="*/ 320 h 320"/>
                <a:gd name="T80" fmla="*/ 362 w 364"/>
                <a:gd name="T81" fmla="*/ 318 h 320"/>
                <a:gd name="T82" fmla="*/ 364 w 364"/>
                <a:gd name="T83" fmla="*/ 306 h 320"/>
                <a:gd name="T84" fmla="*/ 354 w 364"/>
                <a:gd name="T85" fmla="*/ 300 h 320"/>
                <a:gd name="T86" fmla="*/ 54 w 364"/>
                <a:gd name="T87" fmla="*/ 104 h 320"/>
                <a:gd name="T88" fmla="*/ 50 w 364"/>
                <a:gd name="T89" fmla="*/ 242 h 320"/>
                <a:gd name="T90" fmla="*/ 60 w 364"/>
                <a:gd name="T91" fmla="*/ 252 h 320"/>
                <a:gd name="T92" fmla="*/ 88 w 364"/>
                <a:gd name="T93" fmla="*/ 248 h 320"/>
                <a:gd name="T94" fmla="*/ 90 w 364"/>
                <a:gd name="T95" fmla="*/ 110 h 320"/>
                <a:gd name="T96" fmla="*/ 80 w 364"/>
                <a:gd name="T97" fmla="*/ 10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4" h="320">
                  <a:moveTo>
                    <a:pt x="304" y="100"/>
                  </a:moveTo>
                  <a:lnTo>
                    <a:pt x="304" y="100"/>
                  </a:lnTo>
                  <a:lnTo>
                    <a:pt x="308" y="102"/>
                  </a:lnTo>
                  <a:lnTo>
                    <a:pt x="310" y="104"/>
                  </a:lnTo>
                  <a:lnTo>
                    <a:pt x="312" y="106"/>
                  </a:lnTo>
                  <a:lnTo>
                    <a:pt x="314" y="110"/>
                  </a:lnTo>
                  <a:lnTo>
                    <a:pt x="314" y="242"/>
                  </a:lnTo>
                  <a:lnTo>
                    <a:pt x="314" y="242"/>
                  </a:lnTo>
                  <a:lnTo>
                    <a:pt x="312" y="246"/>
                  </a:lnTo>
                  <a:lnTo>
                    <a:pt x="310" y="248"/>
                  </a:lnTo>
                  <a:lnTo>
                    <a:pt x="308" y="250"/>
                  </a:lnTo>
                  <a:lnTo>
                    <a:pt x="304" y="252"/>
                  </a:lnTo>
                  <a:lnTo>
                    <a:pt x="284" y="252"/>
                  </a:lnTo>
                  <a:lnTo>
                    <a:pt x="284" y="252"/>
                  </a:lnTo>
                  <a:lnTo>
                    <a:pt x="280" y="250"/>
                  </a:lnTo>
                  <a:lnTo>
                    <a:pt x="276" y="248"/>
                  </a:lnTo>
                  <a:lnTo>
                    <a:pt x="274" y="246"/>
                  </a:lnTo>
                  <a:lnTo>
                    <a:pt x="274" y="242"/>
                  </a:lnTo>
                  <a:lnTo>
                    <a:pt x="274" y="110"/>
                  </a:lnTo>
                  <a:lnTo>
                    <a:pt x="274" y="110"/>
                  </a:lnTo>
                  <a:lnTo>
                    <a:pt x="274" y="106"/>
                  </a:lnTo>
                  <a:lnTo>
                    <a:pt x="276" y="104"/>
                  </a:lnTo>
                  <a:lnTo>
                    <a:pt x="280" y="102"/>
                  </a:lnTo>
                  <a:lnTo>
                    <a:pt x="284" y="100"/>
                  </a:lnTo>
                  <a:lnTo>
                    <a:pt x="304" y="100"/>
                  </a:lnTo>
                  <a:close/>
                  <a:moveTo>
                    <a:pt x="26" y="72"/>
                  </a:moveTo>
                  <a:lnTo>
                    <a:pt x="26" y="72"/>
                  </a:lnTo>
                  <a:lnTo>
                    <a:pt x="26" y="66"/>
                  </a:lnTo>
                  <a:lnTo>
                    <a:pt x="32" y="62"/>
                  </a:lnTo>
                  <a:lnTo>
                    <a:pt x="178" y="0"/>
                  </a:lnTo>
                  <a:lnTo>
                    <a:pt x="178" y="0"/>
                  </a:lnTo>
                  <a:lnTo>
                    <a:pt x="178" y="0"/>
                  </a:lnTo>
                  <a:lnTo>
                    <a:pt x="178" y="0"/>
                  </a:lnTo>
                  <a:lnTo>
                    <a:pt x="180" y="0"/>
                  </a:lnTo>
                  <a:lnTo>
                    <a:pt x="180" y="0"/>
                  </a:lnTo>
                  <a:lnTo>
                    <a:pt x="180" y="0"/>
                  </a:lnTo>
                  <a:lnTo>
                    <a:pt x="180" y="0"/>
                  </a:lnTo>
                  <a:lnTo>
                    <a:pt x="182" y="0"/>
                  </a:lnTo>
                  <a:lnTo>
                    <a:pt x="182" y="0"/>
                  </a:lnTo>
                  <a:lnTo>
                    <a:pt x="184" y="0"/>
                  </a:lnTo>
                  <a:lnTo>
                    <a:pt x="184" y="0"/>
                  </a:lnTo>
                  <a:lnTo>
                    <a:pt x="184" y="0"/>
                  </a:lnTo>
                  <a:lnTo>
                    <a:pt x="184" y="0"/>
                  </a:lnTo>
                  <a:lnTo>
                    <a:pt x="186" y="0"/>
                  </a:lnTo>
                  <a:lnTo>
                    <a:pt x="186" y="0"/>
                  </a:lnTo>
                  <a:lnTo>
                    <a:pt x="186" y="0"/>
                  </a:lnTo>
                  <a:lnTo>
                    <a:pt x="332" y="62"/>
                  </a:lnTo>
                  <a:lnTo>
                    <a:pt x="332" y="62"/>
                  </a:lnTo>
                  <a:lnTo>
                    <a:pt x="336" y="64"/>
                  </a:lnTo>
                  <a:lnTo>
                    <a:pt x="338" y="72"/>
                  </a:lnTo>
                  <a:lnTo>
                    <a:pt x="338" y="72"/>
                  </a:lnTo>
                  <a:lnTo>
                    <a:pt x="338" y="74"/>
                  </a:lnTo>
                  <a:lnTo>
                    <a:pt x="336" y="78"/>
                  </a:lnTo>
                  <a:lnTo>
                    <a:pt x="332" y="80"/>
                  </a:lnTo>
                  <a:lnTo>
                    <a:pt x="328" y="82"/>
                  </a:lnTo>
                  <a:lnTo>
                    <a:pt x="328" y="82"/>
                  </a:lnTo>
                  <a:lnTo>
                    <a:pt x="328" y="82"/>
                  </a:lnTo>
                  <a:lnTo>
                    <a:pt x="182" y="82"/>
                  </a:lnTo>
                  <a:lnTo>
                    <a:pt x="182" y="82"/>
                  </a:lnTo>
                  <a:lnTo>
                    <a:pt x="36" y="82"/>
                  </a:lnTo>
                  <a:lnTo>
                    <a:pt x="36" y="82"/>
                  </a:lnTo>
                  <a:lnTo>
                    <a:pt x="30" y="78"/>
                  </a:lnTo>
                  <a:lnTo>
                    <a:pt x="26" y="72"/>
                  </a:lnTo>
                  <a:lnTo>
                    <a:pt x="26" y="72"/>
                  </a:lnTo>
                  <a:close/>
                  <a:moveTo>
                    <a:pt x="164" y="42"/>
                  </a:moveTo>
                  <a:lnTo>
                    <a:pt x="164" y="42"/>
                  </a:lnTo>
                  <a:lnTo>
                    <a:pt x="164" y="50"/>
                  </a:lnTo>
                  <a:lnTo>
                    <a:pt x="168" y="56"/>
                  </a:lnTo>
                  <a:lnTo>
                    <a:pt x="174" y="60"/>
                  </a:lnTo>
                  <a:lnTo>
                    <a:pt x="182" y="62"/>
                  </a:lnTo>
                  <a:lnTo>
                    <a:pt x="182" y="62"/>
                  </a:lnTo>
                  <a:lnTo>
                    <a:pt x="190" y="60"/>
                  </a:lnTo>
                  <a:lnTo>
                    <a:pt x="196" y="56"/>
                  </a:lnTo>
                  <a:lnTo>
                    <a:pt x="200" y="50"/>
                  </a:lnTo>
                  <a:lnTo>
                    <a:pt x="200" y="42"/>
                  </a:lnTo>
                  <a:lnTo>
                    <a:pt x="200" y="42"/>
                  </a:lnTo>
                  <a:lnTo>
                    <a:pt x="200" y="36"/>
                  </a:lnTo>
                  <a:lnTo>
                    <a:pt x="196" y="30"/>
                  </a:lnTo>
                  <a:lnTo>
                    <a:pt x="190" y="26"/>
                  </a:lnTo>
                  <a:lnTo>
                    <a:pt x="182" y="24"/>
                  </a:lnTo>
                  <a:lnTo>
                    <a:pt x="182" y="24"/>
                  </a:lnTo>
                  <a:lnTo>
                    <a:pt x="174" y="26"/>
                  </a:lnTo>
                  <a:lnTo>
                    <a:pt x="168" y="30"/>
                  </a:lnTo>
                  <a:lnTo>
                    <a:pt x="164" y="36"/>
                  </a:lnTo>
                  <a:lnTo>
                    <a:pt x="164" y="42"/>
                  </a:lnTo>
                  <a:lnTo>
                    <a:pt x="164" y="42"/>
                  </a:lnTo>
                  <a:close/>
                  <a:moveTo>
                    <a:pt x="230" y="252"/>
                  </a:moveTo>
                  <a:lnTo>
                    <a:pt x="230" y="252"/>
                  </a:lnTo>
                  <a:lnTo>
                    <a:pt x="234" y="250"/>
                  </a:lnTo>
                  <a:lnTo>
                    <a:pt x="236" y="248"/>
                  </a:lnTo>
                  <a:lnTo>
                    <a:pt x="238" y="246"/>
                  </a:lnTo>
                  <a:lnTo>
                    <a:pt x="240" y="242"/>
                  </a:lnTo>
                  <a:lnTo>
                    <a:pt x="240" y="110"/>
                  </a:lnTo>
                  <a:lnTo>
                    <a:pt x="240" y="110"/>
                  </a:lnTo>
                  <a:lnTo>
                    <a:pt x="238" y="106"/>
                  </a:lnTo>
                  <a:lnTo>
                    <a:pt x="236" y="104"/>
                  </a:lnTo>
                  <a:lnTo>
                    <a:pt x="234" y="102"/>
                  </a:lnTo>
                  <a:lnTo>
                    <a:pt x="230" y="100"/>
                  </a:lnTo>
                  <a:lnTo>
                    <a:pt x="134" y="100"/>
                  </a:lnTo>
                  <a:lnTo>
                    <a:pt x="134" y="100"/>
                  </a:lnTo>
                  <a:lnTo>
                    <a:pt x="130" y="102"/>
                  </a:lnTo>
                  <a:lnTo>
                    <a:pt x="128" y="104"/>
                  </a:lnTo>
                  <a:lnTo>
                    <a:pt x="126" y="106"/>
                  </a:lnTo>
                  <a:lnTo>
                    <a:pt x="124" y="110"/>
                  </a:lnTo>
                  <a:lnTo>
                    <a:pt x="124" y="242"/>
                  </a:lnTo>
                  <a:lnTo>
                    <a:pt x="124" y="242"/>
                  </a:lnTo>
                  <a:lnTo>
                    <a:pt x="126" y="246"/>
                  </a:lnTo>
                  <a:lnTo>
                    <a:pt x="128" y="248"/>
                  </a:lnTo>
                  <a:lnTo>
                    <a:pt x="130" y="250"/>
                  </a:lnTo>
                  <a:lnTo>
                    <a:pt x="134" y="252"/>
                  </a:lnTo>
                  <a:lnTo>
                    <a:pt x="162" y="252"/>
                  </a:lnTo>
                  <a:lnTo>
                    <a:pt x="162" y="170"/>
                  </a:lnTo>
                  <a:lnTo>
                    <a:pt x="162" y="170"/>
                  </a:lnTo>
                  <a:lnTo>
                    <a:pt x="164" y="162"/>
                  </a:lnTo>
                  <a:lnTo>
                    <a:pt x="168" y="156"/>
                  </a:lnTo>
                  <a:lnTo>
                    <a:pt x="174" y="152"/>
                  </a:lnTo>
                  <a:lnTo>
                    <a:pt x="182" y="150"/>
                  </a:lnTo>
                  <a:lnTo>
                    <a:pt x="182" y="150"/>
                  </a:lnTo>
                  <a:lnTo>
                    <a:pt x="190" y="152"/>
                  </a:lnTo>
                  <a:lnTo>
                    <a:pt x="196" y="156"/>
                  </a:lnTo>
                  <a:lnTo>
                    <a:pt x="200" y="162"/>
                  </a:lnTo>
                  <a:lnTo>
                    <a:pt x="202" y="170"/>
                  </a:lnTo>
                  <a:lnTo>
                    <a:pt x="202" y="252"/>
                  </a:lnTo>
                  <a:lnTo>
                    <a:pt x="230" y="252"/>
                  </a:lnTo>
                  <a:close/>
                  <a:moveTo>
                    <a:pt x="36" y="288"/>
                  </a:moveTo>
                  <a:lnTo>
                    <a:pt x="328" y="288"/>
                  </a:lnTo>
                  <a:lnTo>
                    <a:pt x="328" y="288"/>
                  </a:lnTo>
                  <a:lnTo>
                    <a:pt x="332" y="286"/>
                  </a:lnTo>
                  <a:lnTo>
                    <a:pt x="336" y="284"/>
                  </a:lnTo>
                  <a:lnTo>
                    <a:pt x="338" y="282"/>
                  </a:lnTo>
                  <a:lnTo>
                    <a:pt x="338" y="278"/>
                  </a:lnTo>
                  <a:lnTo>
                    <a:pt x="338" y="278"/>
                  </a:lnTo>
                  <a:lnTo>
                    <a:pt x="338" y="274"/>
                  </a:lnTo>
                  <a:lnTo>
                    <a:pt x="336" y="270"/>
                  </a:lnTo>
                  <a:lnTo>
                    <a:pt x="332" y="268"/>
                  </a:lnTo>
                  <a:lnTo>
                    <a:pt x="328" y="268"/>
                  </a:lnTo>
                  <a:lnTo>
                    <a:pt x="36" y="268"/>
                  </a:lnTo>
                  <a:lnTo>
                    <a:pt x="36" y="268"/>
                  </a:lnTo>
                  <a:lnTo>
                    <a:pt x="32" y="268"/>
                  </a:lnTo>
                  <a:lnTo>
                    <a:pt x="28" y="270"/>
                  </a:lnTo>
                  <a:lnTo>
                    <a:pt x="26" y="274"/>
                  </a:lnTo>
                  <a:lnTo>
                    <a:pt x="26" y="278"/>
                  </a:lnTo>
                  <a:lnTo>
                    <a:pt x="26" y="278"/>
                  </a:lnTo>
                  <a:lnTo>
                    <a:pt x="26" y="282"/>
                  </a:lnTo>
                  <a:lnTo>
                    <a:pt x="28" y="284"/>
                  </a:lnTo>
                  <a:lnTo>
                    <a:pt x="32" y="286"/>
                  </a:lnTo>
                  <a:lnTo>
                    <a:pt x="36" y="288"/>
                  </a:lnTo>
                  <a:lnTo>
                    <a:pt x="36" y="288"/>
                  </a:lnTo>
                  <a:close/>
                  <a:moveTo>
                    <a:pt x="354" y="300"/>
                  </a:moveTo>
                  <a:lnTo>
                    <a:pt x="10" y="300"/>
                  </a:lnTo>
                  <a:lnTo>
                    <a:pt x="10" y="300"/>
                  </a:lnTo>
                  <a:lnTo>
                    <a:pt x="6" y="302"/>
                  </a:lnTo>
                  <a:lnTo>
                    <a:pt x="2" y="304"/>
                  </a:lnTo>
                  <a:lnTo>
                    <a:pt x="0" y="306"/>
                  </a:lnTo>
                  <a:lnTo>
                    <a:pt x="0" y="310"/>
                  </a:lnTo>
                  <a:lnTo>
                    <a:pt x="0" y="310"/>
                  </a:lnTo>
                  <a:lnTo>
                    <a:pt x="0" y="314"/>
                  </a:lnTo>
                  <a:lnTo>
                    <a:pt x="2" y="318"/>
                  </a:lnTo>
                  <a:lnTo>
                    <a:pt x="6" y="320"/>
                  </a:lnTo>
                  <a:lnTo>
                    <a:pt x="10" y="320"/>
                  </a:lnTo>
                  <a:lnTo>
                    <a:pt x="354" y="320"/>
                  </a:lnTo>
                  <a:lnTo>
                    <a:pt x="354" y="320"/>
                  </a:lnTo>
                  <a:lnTo>
                    <a:pt x="358" y="320"/>
                  </a:lnTo>
                  <a:lnTo>
                    <a:pt x="362" y="318"/>
                  </a:lnTo>
                  <a:lnTo>
                    <a:pt x="364" y="314"/>
                  </a:lnTo>
                  <a:lnTo>
                    <a:pt x="364" y="310"/>
                  </a:lnTo>
                  <a:lnTo>
                    <a:pt x="364" y="310"/>
                  </a:lnTo>
                  <a:lnTo>
                    <a:pt x="364" y="306"/>
                  </a:lnTo>
                  <a:lnTo>
                    <a:pt x="362" y="304"/>
                  </a:lnTo>
                  <a:lnTo>
                    <a:pt x="358" y="302"/>
                  </a:lnTo>
                  <a:lnTo>
                    <a:pt x="354" y="300"/>
                  </a:lnTo>
                  <a:lnTo>
                    <a:pt x="354" y="300"/>
                  </a:lnTo>
                  <a:close/>
                  <a:moveTo>
                    <a:pt x="60" y="100"/>
                  </a:moveTo>
                  <a:lnTo>
                    <a:pt x="60" y="100"/>
                  </a:lnTo>
                  <a:lnTo>
                    <a:pt x="56" y="102"/>
                  </a:lnTo>
                  <a:lnTo>
                    <a:pt x="54" y="104"/>
                  </a:lnTo>
                  <a:lnTo>
                    <a:pt x="52" y="106"/>
                  </a:lnTo>
                  <a:lnTo>
                    <a:pt x="50" y="110"/>
                  </a:lnTo>
                  <a:lnTo>
                    <a:pt x="50" y="242"/>
                  </a:lnTo>
                  <a:lnTo>
                    <a:pt x="50" y="242"/>
                  </a:lnTo>
                  <a:lnTo>
                    <a:pt x="52" y="246"/>
                  </a:lnTo>
                  <a:lnTo>
                    <a:pt x="54" y="248"/>
                  </a:lnTo>
                  <a:lnTo>
                    <a:pt x="56" y="250"/>
                  </a:lnTo>
                  <a:lnTo>
                    <a:pt x="60" y="252"/>
                  </a:lnTo>
                  <a:lnTo>
                    <a:pt x="80" y="252"/>
                  </a:lnTo>
                  <a:lnTo>
                    <a:pt x="80" y="252"/>
                  </a:lnTo>
                  <a:lnTo>
                    <a:pt x="84" y="250"/>
                  </a:lnTo>
                  <a:lnTo>
                    <a:pt x="88" y="248"/>
                  </a:lnTo>
                  <a:lnTo>
                    <a:pt x="90" y="246"/>
                  </a:lnTo>
                  <a:lnTo>
                    <a:pt x="90" y="242"/>
                  </a:lnTo>
                  <a:lnTo>
                    <a:pt x="90" y="110"/>
                  </a:lnTo>
                  <a:lnTo>
                    <a:pt x="90" y="110"/>
                  </a:lnTo>
                  <a:lnTo>
                    <a:pt x="90" y="106"/>
                  </a:lnTo>
                  <a:lnTo>
                    <a:pt x="88" y="104"/>
                  </a:lnTo>
                  <a:lnTo>
                    <a:pt x="84" y="102"/>
                  </a:lnTo>
                  <a:lnTo>
                    <a:pt x="80" y="100"/>
                  </a:lnTo>
                  <a:lnTo>
                    <a:pt x="60" y="100"/>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136" name="Freeform 4846"/>
            <p:cNvSpPr>
              <a:spLocks noEditPoints="1"/>
            </p:cNvSpPr>
            <p:nvPr/>
          </p:nvSpPr>
          <p:spPr bwMode="auto">
            <a:xfrm rot="19137611">
              <a:off x="3634441" y="5534393"/>
              <a:ext cx="557960" cy="460175"/>
            </a:xfrm>
            <a:custGeom>
              <a:avLst/>
              <a:gdLst>
                <a:gd name="T0" fmla="*/ 234 w 388"/>
                <a:gd name="T1" fmla="*/ 108 h 320"/>
                <a:gd name="T2" fmla="*/ 206 w 388"/>
                <a:gd name="T3" fmla="*/ 22 h 320"/>
                <a:gd name="T4" fmla="*/ 150 w 388"/>
                <a:gd name="T5" fmla="*/ 24 h 320"/>
                <a:gd name="T6" fmla="*/ 110 w 388"/>
                <a:gd name="T7" fmla="*/ 24 h 320"/>
                <a:gd name="T8" fmla="*/ 24 w 388"/>
                <a:gd name="T9" fmla="*/ 52 h 320"/>
                <a:gd name="T10" fmla="*/ 26 w 388"/>
                <a:gd name="T11" fmla="*/ 108 h 320"/>
                <a:gd name="T12" fmla="*/ 26 w 388"/>
                <a:gd name="T13" fmla="*/ 148 h 320"/>
                <a:gd name="T14" fmla="*/ 52 w 388"/>
                <a:gd name="T15" fmla="*/ 234 h 320"/>
                <a:gd name="T16" fmla="*/ 110 w 388"/>
                <a:gd name="T17" fmla="*/ 232 h 320"/>
                <a:gd name="T18" fmla="*/ 150 w 388"/>
                <a:gd name="T19" fmla="*/ 232 h 320"/>
                <a:gd name="T20" fmla="*/ 236 w 388"/>
                <a:gd name="T21" fmla="*/ 206 h 320"/>
                <a:gd name="T22" fmla="*/ 234 w 388"/>
                <a:gd name="T23" fmla="*/ 148 h 320"/>
                <a:gd name="T24" fmla="*/ 114 w 388"/>
                <a:gd name="T25" fmla="*/ 208 h 320"/>
                <a:gd name="T26" fmla="*/ 62 w 388"/>
                <a:gd name="T27" fmla="*/ 174 h 320"/>
                <a:gd name="T28" fmla="*/ 48 w 388"/>
                <a:gd name="T29" fmla="*/ 128 h 320"/>
                <a:gd name="T30" fmla="*/ 72 w 388"/>
                <a:gd name="T31" fmla="*/ 70 h 320"/>
                <a:gd name="T32" fmla="*/ 130 w 388"/>
                <a:gd name="T33" fmla="*/ 46 h 320"/>
                <a:gd name="T34" fmla="*/ 176 w 388"/>
                <a:gd name="T35" fmla="*/ 60 h 320"/>
                <a:gd name="T36" fmla="*/ 210 w 388"/>
                <a:gd name="T37" fmla="*/ 112 h 320"/>
                <a:gd name="T38" fmla="*/ 206 w 388"/>
                <a:gd name="T39" fmla="*/ 160 h 320"/>
                <a:gd name="T40" fmla="*/ 162 w 388"/>
                <a:gd name="T41" fmla="*/ 204 h 320"/>
                <a:gd name="T42" fmla="*/ 130 w 388"/>
                <a:gd name="T43" fmla="*/ 66 h 320"/>
                <a:gd name="T44" fmla="*/ 94 w 388"/>
                <a:gd name="T45" fmla="*/ 76 h 320"/>
                <a:gd name="T46" fmla="*/ 68 w 388"/>
                <a:gd name="T47" fmla="*/ 116 h 320"/>
                <a:gd name="T48" fmla="*/ 72 w 388"/>
                <a:gd name="T49" fmla="*/ 152 h 320"/>
                <a:gd name="T50" fmla="*/ 106 w 388"/>
                <a:gd name="T51" fmla="*/ 186 h 320"/>
                <a:gd name="T52" fmla="*/ 142 w 388"/>
                <a:gd name="T53" fmla="*/ 190 h 320"/>
                <a:gd name="T54" fmla="*/ 182 w 388"/>
                <a:gd name="T55" fmla="*/ 162 h 320"/>
                <a:gd name="T56" fmla="*/ 192 w 388"/>
                <a:gd name="T57" fmla="*/ 128 h 320"/>
                <a:gd name="T58" fmla="*/ 174 w 388"/>
                <a:gd name="T59" fmla="*/ 84 h 320"/>
                <a:gd name="T60" fmla="*/ 130 w 388"/>
                <a:gd name="T61" fmla="*/ 66 h 320"/>
                <a:gd name="T62" fmla="*/ 120 w 388"/>
                <a:gd name="T63" fmla="*/ 152 h 320"/>
                <a:gd name="T64" fmla="*/ 102 w 388"/>
                <a:gd name="T65" fmla="*/ 128 h 320"/>
                <a:gd name="T66" fmla="*/ 130 w 388"/>
                <a:gd name="T67" fmla="*/ 102 h 320"/>
                <a:gd name="T68" fmla="*/ 154 w 388"/>
                <a:gd name="T69" fmla="*/ 118 h 320"/>
                <a:gd name="T70" fmla="*/ 148 w 388"/>
                <a:gd name="T71" fmla="*/ 148 h 320"/>
                <a:gd name="T72" fmla="*/ 370 w 388"/>
                <a:gd name="T73" fmla="*/ 248 h 320"/>
                <a:gd name="T74" fmla="*/ 364 w 388"/>
                <a:gd name="T75" fmla="*/ 214 h 320"/>
                <a:gd name="T76" fmla="*/ 320 w 388"/>
                <a:gd name="T77" fmla="*/ 162 h 320"/>
                <a:gd name="T78" fmla="*/ 286 w 388"/>
                <a:gd name="T79" fmla="*/ 186 h 320"/>
                <a:gd name="T80" fmla="*/ 260 w 388"/>
                <a:gd name="T81" fmla="*/ 208 h 320"/>
                <a:gd name="T82" fmla="*/ 236 w 388"/>
                <a:gd name="T83" fmla="*/ 272 h 320"/>
                <a:gd name="T84" fmla="*/ 274 w 388"/>
                <a:gd name="T85" fmla="*/ 290 h 320"/>
                <a:gd name="T86" fmla="*/ 306 w 388"/>
                <a:gd name="T87" fmla="*/ 302 h 320"/>
                <a:gd name="T88" fmla="*/ 372 w 388"/>
                <a:gd name="T89" fmla="*/ 290 h 320"/>
                <a:gd name="T90" fmla="*/ 370 w 388"/>
                <a:gd name="T91" fmla="*/ 248 h 320"/>
                <a:gd name="T92" fmla="*/ 310 w 388"/>
                <a:gd name="T93" fmla="*/ 266 h 320"/>
                <a:gd name="T94" fmla="*/ 288 w 388"/>
                <a:gd name="T95" fmla="*/ 252 h 320"/>
                <a:gd name="T96" fmla="*/ 300 w 388"/>
                <a:gd name="T97" fmla="*/ 220 h 320"/>
                <a:gd name="T98" fmla="*/ 326 w 388"/>
                <a:gd name="T99" fmla="*/ 224 h 320"/>
                <a:gd name="T100" fmla="*/ 332 w 388"/>
                <a:gd name="T101" fmla="*/ 25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20">
                  <a:moveTo>
                    <a:pt x="258" y="148"/>
                  </a:moveTo>
                  <a:lnTo>
                    <a:pt x="258" y="108"/>
                  </a:lnTo>
                  <a:lnTo>
                    <a:pt x="234" y="108"/>
                  </a:lnTo>
                  <a:lnTo>
                    <a:pt x="234" y="108"/>
                  </a:lnTo>
                  <a:lnTo>
                    <a:pt x="226" y="88"/>
                  </a:lnTo>
                  <a:lnTo>
                    <a:pt x="216" y="70"/>
                  </a:lnTo>
                  <a:lnTo>
                    <a:pt x="236" y="52"/>
                  </a:lnTo>
                  <a:lnTo>
                    <a:pt x="206" y="22"/>
                  </a:lnTo>
                  <a:lnTo>
                    <a:pt x="188" y="40"/>
                  </a:lnTo>
                  <a:lnTo>
                    <a:pt x="188" y="40"/>
                  </a:lnTo>
                  <a:lnTo>
                    <a:pt x="170" y="30"/>
                  </a:lnTo>
                  <a:lnTo>
                    <a:pt x="150" y="24"/>
                  </a:lnTo>
                  <a:lnTo>
                    <a:pt x="150" y="0"/>
                  </a:lnTo>
                  <a:lnTo>
                    <a:pt x="110" y="0"/>
                  </a:lnTo>
                  <a:lnTo>
                    <a:pt x="110" y="24"/>
                  </a:lnTo>
                  <a:lnTo>
                    <a:pt x="110" y="24"/>
                  </a:lnTo>
                  <a:lnTo>
                    <a:pt x="90" y="30"/>
                  </a:lnTo>
                  <a:lnTo>
                    <a:pt x="70" y="40"/>
                  </a:lnTo>
                  <a:lnTo>
                    <a:pt x="52" y="22"/>
                  </a:lnTo>
                  <a:lnTo>
                    <a:pt x="24" y="52"/>
                  </a:lnTo>
                  <a:lnTo>
                    <a:pt x="42" y="70"/>
                  </a:lnTo>
                  <a:lnTo>
                    <a:pt x="42" y="70"/>
                  </a:lnTo>
                  <a:lnTo>
                    <a:pt x="32" y="88"/>
                  </a:lnTo>
                  <a:lnTo>
                    <a:pt x="26" y="108"/>
                  </a:lnTo>
                  <a:lnTo>
                    <a:pt x="0" y="108"/>
                  </a:lnTo>
                  <a:lnTo>
                    <a:pt x="0" y="148"/>
                  </a:lnTo>
                  <a:lnTo>
                    <a:pt x="26" y="148"/>
                  </a:lnTo>
                  <a:lnTo>
                    <a:pt x="26" y="148"/>
                  </a:lnTo>
                  <a:lnTo>
                    <a:pt x="32" y="168"/>
                  </a:lnTo>
                  <a:lnTo>
                    <a:pt x="42" y="188"/>
                  </a:lnTo>
                  <a:lnTo>
                    <a:pt x="24" y="206"/>
                  </a:lnTo>
                  <a:lnTo>
                    <a:pt x="52" y="234"/>
                  </a:lnTo>
                  <a:lnTo>
                    <a:pt x="70" y="216"/>
                  </a:lnTo>
                  <a:lnTo>
                    <a:pt x="70" y="216"/>
                  </a:lnTo>
                  <a:lnTo>
                    <a:pt x="90" y="226"/>
                  </a:lnTo>
                  <a:lnTo>
                    <a:pt x="110" y="232"/>
                  </a:lnTo>
                  <a:lnTo>
                    <a:pt x="110" y="258"/>
                  </a:lnTo>
                  <a:lnTo>
                    <a:pt x="150" y="258"/>
                  </a:lnTo>
                  <a:lnTo>
                    <a:pt x="150" y="232"/>
                  </a:lnTo>
                  <a:lnTo>
                    <a:pt x="150" y="232"/>
                  </a:lnTo>
                  <a:lnTo>
                    <a:pt x="170" y="226"/>
                  </a:lnTo>
                  <a:lnTo>
                    <a:pt x="188" y="216"/>
                  </a:lnTo>
                  <a:lnTo>
                    <a:pt x="206" y="234"/>
                  </a:lnTo>
                  <a:lnTo>
                    <a:pt x="236" y="206"/>
                  </a:lnTo>
                  <a:lnTo>
                    <a:pt x="216" y="188"/>
                  </a:lnTo>
                  <a:lnTo>
                    <a:pt x="216" y="188"/>
                  </a:lnTo>
                  <a:lnTo>
                    <a:pt x="226" y="168"/>
                  </a:lnTo>
                  <a:lnTo>
                    <a:pt x="234" y="148"/>
                  </a:lnTo>
                  <a:lnTo>
                    <a:pt x="258" y="148"/>
                  </a:lnTo>
                  <a:close/>
                  <a:moveTo>
                    <a:pt x="130" y="210"/>
                  </a:moveTo>
                  <a:lnTo>
                    <a:pt x="130" y="210"/>
                  </a:lnTo>
                  <a:lnTo>
                    <a:pt x="114" y="208"/>
                  </a:lnTo>
                  <a:lnTo>
                    <a:pt x="98" y="204"/>
                  </a:lnTo>
                  <a:lnTo>
                    <a:pt x="84" y="196"/>
                  </a:lnTo>
                  <a:lnTo>
                    <a:pt x="72" y="186"/>
                  </a:lnTo>
                  <a:lnTo>
                    <a:pt x="62" y="174"/>
                  </a:lnTo>
                  <a:lnTo>
                    <a:pt x="54" y="160"/>
                  </a:lnTo>
                  <a:lnTo>
                    <a:pt x="50" y="144"/>
                  </a:lnTo>
                  <a:lnTo>
                    <a:pt x="48" y="128"/>
                  </a:lnTo>
                  <a:lnTo>
                    <a:pt x="48" y="128"/>
                  </a:lnTo>
                  <a:lnTo>
                    <a:pt x="50" y="112"/>
                  </a:lnTo>
                  <a:lnTo>
                    <a:pt x="54" y="96"/>
                  </a:lnTo>
                  <a:lnTo>
                    <a:pt x="62" y="82"/>
                  </a:lnTo>
                  <a:lnTo>
                    <a:pt x="72" y="70"/>
                  </a:lnTo>
                  <a:lnTo>
                    <a:pt x="84" y="60"/>
                  </a:lnTo>
                  <a:lnTo>
                    <a:pt x="98" y="52"/>
                  </a:lnTo>
                  <a:lnTo>
                    <a:pt x="114" y="48"/>
                  </a:lnTo>
                  <a:lnTo>
                    <a:pt x="130" y="46"/>
                  </a:lnTo>
                  <a:lnTo>
                    <a:pt x="130" y="46"/>
                  </a:lnTo>
                  <a:lnTo>
                    <a:pt x="146" y="48"/>
                  </a:lnTo>
                  <a:lnTo>
                    <a:pt x="162" y="52"/>
                  </a:lnTo>
                  <a:lnTo>
                    <a:pt x="176" y="60"/>
                  </a:lnTo>
                  <a:lnTo>
                    <a:pt x="188" y="70"/>
                  </a:lnTo>
                  <a:lnTo>
                    <a:pt x="198" y="82"/>
                  </a:lnTo>
                  <a:lnTo>
                    <a:pt x="206" y="96"/>
                  </a:lnTo>
                  <a:lnTo>
                    <a:pt x="210" y="112"/>
                  </a:lnTo>
                  <a:lnTo>
                    <a:pt x="212" y="128"/>
                  </a:lnTo>
                  <a:lnTo>
                    <a:pt x="212" y="128"/>
                  </a:lnTo>
                  <a:lnTo>
                    <a:pt x="210" y="144"/>
                  </a:lnTo>
                  <a:lnTo>
                    <a:pt x="206" y="160"/>
                  </a:lnTo>
                  <a:lnTo>
                    <a:pt x="198" y="174"/>
                  </a:lnTo>
                  <a:lnTo>
                    <a:pt x="188" y="186"/>
                  </a:lnTo>
                  <a:lnTo>
                    <a:pt x="176" y="196"/>
                  </a:lnTo>
                  <a:lnTo>
                    <a:pt x="162" y="204"/>
                  </a:lnTo>
                  <a:lnTo>
                    <a:pt x="146" y="208"/>
                  </a:lnTo>
                  <a:lnTo>
                    <a:pt x="130" y="210"/>
                  </a:lnTo>
                  <a:lnTo>
                    <a:pt x="130" y="210"/>
                  </a:lnTo>
                  <a:close/>
                  <a:moveTo>
                    <a:pt x="130" y="66"/>
                  </a:moveTo>
                  <a:lnTo>
                    <a:pt x="130" y="66"/>
                  </a:lnTo>
                  <a:lnTo>
                    <a:pt x="118" y="68"/>
                  </a:lnTo>
                  <a:lnTo>
                    <a:pt x="106" y="70"/>
                  </a:lnTo>
                  <a:lnTo>
                    <a:pt x="94" y="76"/>
                  </a:lnTo>
                  <a:lnTo>
                    <a:pt x="86" y="84"/>
                  </a:lnTo>
                  <a:lnTo>
                    <a:pt x="78" y="94"/>
                  </a:lnTo>
                  <a:lnTo>
                    <a:pt x="72" y="104"/>
                  </a:lnTo>
                  <a:lnTo>
                    <a:pt x="68" y="116"/>
                  </a:lnTo>
                  <a:lnTo>
                    <a:pt x="68" y="128"/>
                  </a:lnTo>
                  <a:lnTo>
                    <a:pt x="68" y="128"/>
                  </a:lnTo>
                  <a:lnTo>
                    <a:pt x="68" y="140"/>
                  </a:lnTo>
                  <a:lnTo>
                    <a:pt x="72" y="152"/>
                  </a:lnTo>
                  <a:lnTo>
                    <a:pt x="78" y="162"/>
                  </a:lnTo>
                  <a:lnTo>
                    <a:pt x="86" y="172"/>
                  </a:lnTo>
                  <a:lnTo>
                    <a:pt x="94" y="180"/>
                  </a:lnTo>
                  <a:lnTo>
                    <a:pt x="106" y="186"/>
                  </a:lnTo>
                  <a:lnTo>
                    <a:pt x="118" y="190"/>
                  </a:lnTo>
                  <a:lnTo>
                    <a:pt x="130" y="190"/>
                  </a:lnTo>
                  <a:lnTo>
                    <a:pt x="130" y="190"/>
                  </a:lnTo>
                  <a:lnTo>
                    <a:pt x="142" y="190"/>
                  </a:lnTo>
                  <a:lnTo>
                    <a:pt x="154" y="186"/>
                  </a:lnTo>
                  <a:lnTo>
                    <a:pt x="164" y="180"/>
                  </a:lnTo>
                  <a:lnTo>
                    <a:pt x="174" y="172"/>
                  </a:lnTo>
                  <a:lnTo>
                    <a:pt x="182" y="162"/>
                  </a:lnTo>
                  <a:lnTo>
                    <a:pt x="188" y="152"/>
                  </a:lnTo>
                  <a:lnTo>
                    <a:pt x="190" y="140"/>
                  </a:lnTo>
                  <a:lnTo>
                    <a:pt x="192" y="128"/>
                  </a:lnTo>
                  <a:lnTo>
                    <a:pt x="192" y="128"/>
                  </a:lnTo>
                  <a:lnTo>
                    <a:pt x="190" y="116"/>
                  </a:lnTo>
                  <a:lnTo>
                    <a:pt x="188" y="104"/>
                  </a:lnTo>
                  <a:lnTo>
                    <a:pt x="182" y="94"/>
                  </a:lnTo>
                  <a:lnTo>
                    <a:pt x="174" y="84"/>
                  </a:lnTo>
                  <a:lnTo>
                    <a:pt x="164" y="76"/>
                  </a:lnTo>
                  <a:lnTo>
                    <a:pt x="154" y="70"/>
                  </a:lnTo>
                  <a:lnTo>
                    <a:pt x="142" y="68"/>
                  </a:lnTo>
                  <a:lnTo>
                    <a:pt x="130" y="66"/>
                  </a:lnTo>
                  <a:lnTo>
                    <a:pt x="130" y="66"/>
                  </a:lnTo>
                  <a:close/>
                  <a:moveTo>
                    <a:pt x="130" y="156"/>
                  </a:moveTo>
                  <a:lnTo>
                    <a:pt x="130" y="156"/>
                  </a:lnTo>
                  <a:lnTo>
                    <a:pt x="120" y="152"/>
                  </a:lnTo>
                  <a:lnTo>
                    <a:pt x="110" y="148"/>
                  </a:lnTo>
                  <a:lnTo>
                    <a:pt x="104" y="138"/>
                  </a:lnTo>
                  <a:lnTo>
                    <a:pt x="102" y="128"/>
                  </a:lnTo>
                  <a:lnTo>
                    <a:pt x="102" y="128"/>
                  </a:lnTo>
                  <a:lnTo>
                    <a:pt x="104" y="118"/>
                  </a:lnTo>
                  <a:lnTo>
                    <a:pt x="110" y="110"/>
                  </a:lnTo>
                  <a:lnTo>
                    <a:pt x="120" y="104"/>
                  </a:lnTo>
                  <a:lnTo>
                    <a:pt x="130" y="102"/>
                  </a:lnTo>
                  <a:lnTo>
                    <a:pt x="130" y="102"/>
                  </a:lnTo>
                  <a:lnTo>
                    <a:pt x="140" y="104"/>
                  </a:lnTo>
                  <a:lnTo>
                    <a:pt x="148" y="110"/>
                  </a:lnTo>
                  <a:lnTo>
                    <a:pt x="154" y="118"/>
                  </a:lnTo>
                  <a:lnTo>
                    <a:pt x="156" y="128"/>
                  </a:lnTo>
                  <a:lnTo>
                    <a:pt x="156" y="128"/>
                  </a:lnTo>
                  <a:lnTo>
                    <a:pt x="154" y="138"/>
                  </a:lnTo>
                  <a:lnTo>
                    <a:pt x="148" y="148"/>
                  </a:lnTo>
                  <a:lnTo>
                    <a:pt x="140" y="152"/>
                  </a:lnTo>
                  <a:lnTo>
                    <a:pt x="130" y="156"/>
                  </a:lnTo>
                  <a:lnTo>
                    <a:pt x="130" y="156"/>
                  </a:lnTo>
                  <a:close/>
                  <a:moveTo>
                    <a:pt x="370" y="248"/>
                  </a:moveTo>
                  <a:lnTo>
                    <a:pt x="388" y="244"/>
                  </a:lnTo>
                  <a:lnTo>
                    <a:pt x="382" y="212"/>
                  </a:lnTo>
                  <a:lnTo>
                    <a:pt x="364" y="214"/>
                  </a:lnTo>
                  <a:lnTo>
                    <a:pt x="364" y="214"/>
                  </a:lnTo>
                  <a:lnTo>
                    <a:pt x="356" y="202"/>
                  </a:lnTo>
                  <a:lnTo>
                    <a:pt x="346" y="192"/>
                  </a:lnTo>
                  <a:lnTo>
                    <a:pt x="352" y="174"/>
                  </a:lnTo>
                  <a:lnTo>
                    <a:pt x="320" y="162"/>
                  </a:lnTo>
                  <a:lnTo>
                    <a:pt x="314" y="180"/>
                  </a:lnTo>
                  <a:lnTo>
                    <a:pt x="314" y="180"/>
                  </a:lnTo>
                  <a:lnTo>
                    <a:pt x="300" y="182"/>
                  </a:lnTo>
                  <a:lnTo>
                    <a:pt x="286" y="186"/>
                  </a:lnTo>
                  <a:lnTo>
                    <a:pt x="272" y="172"/>
                  </a:lnTo>
                  <a:lnTo>
                    <a:pt x="246" y="194"/>
                  </a:lnTo>
                  <a:lnTo>
                    <a:pt x="260" y="208"/>
                  </a:lnTo>
                  <a:lnTo>
                    <a:pt x="260" y="208"/>
                  </a:lnTo>
                  <a:lnTo>
                    <a:pt x="252" y="220"/>
                  </a:lnTo>
                  <a:lnTo>
                    <a:pt x="250" y="234"/>
                  </a:lnTo>
                  <a:lnTo>
                    <a:pt x="230" y="238"/>
                  </a:lnTo>
                  <a:lnTo>
                    <a:pt x="236" y="272"/>
                  </a:lnTo>
                  <a:lnTo>
                    <a:pt x="256" y="268"/>
                  </a:lnTo>
                  <a:lnTo>
                    <a:pt x="256" y="268"/>
                  </a:lnTo>
                  <a:lnTo>
                    <a:pt x="264" y="280"/>
                  </a:lnTo>
                  <a:lnTo>
                    <a:pt x="274" y="290"/>
                  </a:lnTo>
                  <a:lnTo>
                    <a:pt x="268" y="308"/>
                  </a:lnTo>
                  <a:lnTo>
                    <a:pt x="300" y="320"/>
                  </a:lnTo>
                  <a:lnTo>
                    <a:pt x="306" y="302"/>
                  </a:lnTo>
                  <a:lnTo>
                    <a:pt x="306" y="302"/>
                  </a:lnTo>
                  <a:lnTo>
                    <a:pt x="320" y="302"/>
                  </a:lnTo>
                  <a:lnTo>
                    <a:pt x="334" y="298"/>
                  </a:lnTo>
                  <a:lnTo>
                    <a:pt x="346" y="312"/>
                  </a:lnTo>
                  <a:lnTo>
                    <a:pt x="372" y="290"/>
                  </a:lnTo>
                  <a:lnTo>
                    <a:pt x="360" y="276"/>
                  </a:lnTo>
                  <a:lnTo>
                    <a:pt x="360" y="276"/>
                  </a:lnTo>
                  <a:lnTo>
                    <a:pt x="366" y="262"/>
                  </a:lnTo>
                  <a:lnTo>
                    <a:pt x="370" y="248"/>
                  </a:lnTo>
                  <a:lnTo>
                    <a:pt x="370" y="248"/>
                  </a:lnTo>
                  <a:close/>
                  <a:moveTo>
                    <a:pt x="320" y="264"/>
                  </a:moveTo>
                  <a:lnTo>
                    <a:pt x="320" y="264"/>
                  </a:lnTo>
                  <a:lnTo>
                    <a:pt x="310" y="266"/>
                  </a:lnTo>
                  <a:lnTo>
                    <a:pt x="302" y="264"/>
                  </a:lnTo>
                  <a:lnTo>
                    <a:pt x="294" y="260"/>
                  </a:lnTo>
                  <a:lnTo>
                    <a:pt x="288" y="252"/>
                  </a:lnTo>
                  <a:lnTo>
                    <a:pt x="288" y="252"/>
                  </a:lnTo>
                  <a:lnTo>
                    <a:pt x="286" y="242"/>
                  </a:lnTo>
                  <a:lnTo>
                    <a:pt x="288" y="234"/>
                  </a:lnTo>
                  <a:lnTo>
                    <a:pt x="292" y="226"/>
                  </a:lnTo>
                  <a:lnTo>
                    <a:pt x="300" y="220"/>
                  </a:lnTo>
                  <a:lnTo>
                    <a:pt x="300" y="220"/>
                  </a:lnTo>
                  <a:lnTo>
                    <a:pt x="308" y="218"/>
                  </a:lnTo>
                  <a:lnTo>
                    <a:pt x="318" y="220"/>
                  </a:lnTo>
                  <a:lnTo>
                    <a:pt x="326" y="224"/>
                  </a:lnTo>
                  <a:lnTo>
                    <a:pt x="332" y="232"/>
                  </a:lnTo>
                  <a:lnTo>
                    <a:pt x="332" y="232"/>
                  </a:lnTo>
                  <a:lnTo>
                    <a:pt x="334" y="240"/>
                  </a:lnTo>
                  <a:lnTo>
                    <a:pt x="332" y="250"/>
                  </a:lnTo>
                  <a:lnTo>
                    <a:pt x="328" y="258"/>
                  </a:lnTo>
                  <a:lnTo>
                    <a:pt x="320" y="264"/>
                  </a:lnTo>
                  <a:lnTo>
                    <a:pt x="320" y="264"/>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7" name="Freeform 4887"/>
            <p:cNvSpPr>
              <a:spLocks noEditPoints="1"/>
            </p:cNvSpPr>
            <p:nvPr/>
          </p:nvSpPr>
          <p:spPr bwMode="auto">
            <a:xfrm>
              <a:off x="804359" y="4756087"/>
              <a:ext cx="334017" cy="447294"/>
            </a:xfrm>
            <a:custGeom>
              <a:avLst/>
              <a:gdLst>
                <a:gd name="T0" fmla="*/ 132 w 230"/>
                <a:gd name="T1" fmla="*/ 184 h 308"/>
                <a:gd name="T2" fmla="*/ 122 w 230"/>
                <a:gd name="T3" fmla="*/ 242 h 308"/>
                <a:gd name="T4" fmla="*/ 110 w 230"/>
                <a:gd name="T5" fmla="*/ 246 h 308"/>
                <a:gd name="T6" fmla="*/ 102 w 230"/>
                <a:gd name="T7" fmla="*/ 248 h 308"/>
                <a:gd name="T8" fmla="*/ 90 w 230"/>
                <a:gd name="T9" fmla="*/ 242 h 308"/>
                <a:gd name="T10" fmla="*/ 86 w 230"/>
                <a:gd name="T11" fmla="*/ 224 h 308"/>
                <a:gd name="T12" fmla="*/ 86 w 230"/>
                <a:gd name="T13" fmla="*/ 214 h 308"/>
                <a:gd name="T14" fmla="*/ 88 w 230"/>
                <a:gd name="T15" fmla="*/ 204 h 308"/>
                <a:gd name="T16" fmla="*/ 96 w 230"/>
                <a:gd name="T17" fmla="*/ 186 h 308"/>
                <a:gd name="T18" fmla="*/ 100 w 230"/>
                <a:gd name="T19" fmla="*/ 180 h 308"/>
                <a:gd name="T20" fmla="*/ 106 w 230"/>
                <a:gd name="T21" fmla="*/ 176 h 308"/>
                <a:gd name="T22" fmla="*/ 120 w 230"/>
                <a:gd name="T23" fmla="*/ 172 h 308"/>
                <a:gd name="T24" fmla="*/ 120 w 230"/>
                <a:gd name="T25" fmla="*/ 172 h 308"/>
                <a:gd name="T26" fmla="*/ 122 w 230"/>
                <a:gd name="T27" fmla="*/ 172 h 308"/>
                <a:gd name="T28" fmla="*/ 230 w 230"/>
                <a:gd name="T29" fmla="*/ 82 h 308"/>
                <a:gd name="T30" fmla="*/ 230 w 230"/>
                <a:gd name="T31" fmla="*/ 292 h 308"/>
                <a:gd name="T32" fmla="*/ 224 w 230"/>
                <a:gd name="T33" fmla="*/ 304 h 308"/>
                <a:gd name="T34" fmla="*/ 214 w 230"/>
                <a:gd name="T35" fmla="*/ 308 h 308"/>
                <a:gd name="T36" fmla="*/ 16 w 230"/>
                <a:gd name="T37" fmla="*/ 308 h 308"/>
                <a:gd name="T38" fmla="*/ 4 w 230"/>
                <a:gd name="T39" fmla="*/ 304 h 308"/>
                <a:gd name="T40" fmla="*/ 0 w 230"/>
                <a:gd name="T41" fmla="*/ 292 h 308"/>
                <a:gd name="T42" fmla="*/ 0 w 230"/>
                <a:gd name="T43" fmla="*/ 16 h 308"/>
                <a:gd name="T44" fmla="*/ 4 w 230"/>
                <a:gd name="T45" fmla="*/ 4 h 308"/>
                <a:gd name="T46" fmla="*/ 16 w 230"/>
                <a:gd name="T47" fmla="*/ 0 h 308"/>
                <a:gd name="T48" fmla="*/ 164 w 230"/>
                <a:gd name="T49" fmla="*/ 16 h 308"/>
                <a:gd name="T50" fmla="*/ 230 w 230"/>
                <a:gd name="T51" fmla="*/ 82 h 308"/>
                <a:gd name="T52" fmla="*/ 182 w 230"/>
                <a:gd name="T53" fmla="*/ 250 h 308"/>
                <a:gd name="T54" fmla="*/ 166 w 230"/>
                <a:gd name="T55" fmla="*/ 254 h 308"/>
                <a:gd name="T56" fmla="*/ 162 w 230"/>
                <a:gd name="T57" fmla="*/ 254 h 308"/>
                <a:gd name="T58" fmla="*/ 158 w 230"/>
                <a:gd name="T59" fmla="*/ 250 h 308"/>
                <a:gd name="T60" fmla="*/ 156 w 230"/>
                <a:gd name="T61" fmla="*/ 242 h 308"/>
                <a:gd name="T62" fmla="*/ 156 w 230"/>
                <a:gd name="T63" fmla="*/ 236 h 308"/>
                <a:gd name="T64" fmla="*/ 158 w 230"/>
                <a:gd name="T65" fmla="*/ 230 h 308"/>
                <a:gd name="T66" fmla="*/ 158 w 230"/>
                <a:gd name="T67" fmla="*/ 160 h 308"/>
                <a:gd name="T68" fmla="*/ 144 w 230"/>
                <a:gd name="T69" fmla="*/ 166 h 308"/>
                <a:gd name="T70" fmla="*/ 134 w 230"/>
                <a:gd name="T71" fmla="*/ 162 h 308"/>
                <a:gd name="T72" fmla="*/ 128 w 230"/>
                <a:gd name="T73" fmla="*/ 160 h 308"/>
                <a:gd name="T74" fmla="*/ 120 w 230"/>
                <a:gd name="T75" fmla="*/ 160 h 308"/>
                <a:gd name="T76" fmla="*/ 114 w 230"/>
                <a:gd name="T77" fmla="*/ 158 h 308"/>
                <a:gd name="T78" fmla="*/ 88 w 230"/>
                <a:gd name="T79" fmla="*/ 164 h 308"/>
                <a:gd name="T80" fmla="*/ 76 w 230"/>
                <a:gd name="T81" fmla="*/ 170 h 308"/>
                <a:gd name="T82" fmla="*/ 66 w 230"/>
                <a:gd name="T83" fmla="*/ 178 h 308"/>
                <a:gd name="T84" fmla="*/ 52 w 230"/>
                <a:gd name="T85" fmla="*/ 202 h 308"/>
                <a:gd name="T86" fmla="*/ 50 w 230"/>
                <a:gd name="T87" fmla="*/ 214 h 308"/>
                <a:gd name="T88" fmla="*/ 48 w 230"/>
                <a:gd name="T89" fmla="*/ 228 h 308"/>
                <a:gd name="T90" fmla="*/ 50 w 230"/>
                <a:gd name="T91" fmla="*/ 246 h 308"/>
                <a:gd name="T92" fmla="*/ 56 w 230"/>
                <a:gd name="T93" fmla="*/ 258 h 308"/>
                <a:gd name="T94" fmla="*/ 62 w 230"/>
                <a:gd name="T95" fmla="*/ 264 h 308"/>
                <a:gd name="T96" fmla="*/ 74 w 230"/>
                <a:gd name="T97" fmla="*/ 270 h 308"/>
                <a:gd name="T98" fmla="*/ 82 w 230"/>
                <a:gd name="T99" fmla="*/ 270 h 308"/>
                <a:gd name="T100" fmla="*/ 100 w 230"/>
                <a:gd name="T101" fmla="*/ 266 h 308"/>
                <a:gd name="T102" fmla="*/ 110 w 230"/>
                <a:gd name="T103" fmla="*/ 260 h 308"/>
                <a:gd name="T104" fmla="*/ 122 w 230"/>
                <a:gd name="T105" fmla="*/ 254 h 308"/>
                <a:gd name="T106" fmla="*/ 126 w 230"/>
                <a:gd name="T107" fmla="*/ 266 h 308"/>
                <a:gd name="T108" fmla="*/ 142 w 230"/>
                <a:gd name="T109" fmla="*/ 270 h 308"/>
                <a:gd name="T110" fmla="*/ 160 w 230"/>
                <a:gd name="T111" fmla="*/ 268 h 308"/>
                <a:gd name="T112" fmla="*/ 182 w 230"/>
                <a:gd name="T113" fmla="*/ 262 h 308"/>
                <a:gd name="T114" fmla="*/ 204 w 230"/>
                <a:gd name="T115" fmla="*/ 84 h 308"/>
                <a:gd name="T116" fmla="*/ 164 w 230"/>
                <a:gd name="T117" fmla="*/ 66 h 308"/>
                <a:gd name="T118" fmla="*/ 146 w 230"/>
                <a:gd name="T119" fmla="*/ 24 h 308"/>
                <a:gd name="T120" fmla="*/ 204 w 230"/>
                <a:gd name="T121" fmla="*/ 8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 h="308">
                  <a:moveTo>
                    <a:pt x="122" y="172"/>
                  </a:moveTo>
                  <a:lnTo>
                    <a:pt x="132" y="184"/>
                  </a:lnTo>
                  <a:lnTo>
                    <a:pt x="122" y="242"/>
                  </a:lnTo>
                  <a:lnTo>
                    <a:pt x="122" y="242"/>
                  </a:lnTo>
                  <a:lnTo>
                    <a:pt x="110" y="246"/>
                  </a:lnTo>
                  <a:lnTo>
                    <a:pt x="110" y="246"/>
                  </a:lnTo>
                  <a:lnTo>
                    <a:pt x="102" y="248"/>
                  </a:lnTo>
                  <a:lnTo>
                    <a:pt x="102" y="248"/>
                  </a:lnTo>
                  <a:lnTo>
                    <a:pt x="94" y="246"/>
                  </a:lnTo>
                  <a:lnTo>
                    <a:pt x="90" y="242"/>
                  </a:lnTo>
                  <a:lnTo>
                    <a:pt x="86" y="234"/>
                  </a:lnTo>
                  <a:lnTo>
                    <a:pt x="86" y="224"/>
                  </a:lnTo>
                  <a:lnTo>
                    <a:pt x="86" y="224"/>
                  </a:lnTo>
                  <a:lnTo>
                    <a:pt x="86" y="214"/>
                  </a:lnTo>
                  <a:lnTo>
                    <a:pt x="88" y="204"/>
                  </a:lnTo>
                  <a:lnTo>
                    <a:pt x="88" y="204"/>
                  </a:lnTo>
                  <a:lnTo>
                    <a:pt x="92" y="194"/>
                  </a:lnTo>
                  <a:lnTo>
                    <a:pt x="96" y="186"/>
                  </a:lnTo>
                  <a:lnTo>
                    <a:pt x="96" y="186"/>
                  </a:lnTo>
                  <a:lnTo>
                    <a:pt x="100" y="180"/>
                  </a:lnTo>
                  <a:lnTo>
                    <a:pt x="106" y="176"/>
                  </a:lnTo>
                  <a:lnTo>
                    <a:pt x="106" y="176"/>
                  </a:lnTo>
                  <a:lnTo>
                    <a:pt x="112" y="172"/>
                  </a:lnTo>
                  <a:lnTo>
                    <a:pt x="120" y="172"/>
                  </a:lnTo>
                  <a:lnTo>
                    <a:pt x="120" y="172"/>
                  </a:lnTo>
                  <a:lnTo>
                    <a:pt x="120" y="172"/>
                  </a:lnTo>
                  <a:lnTo>
                    <a:pt x="120" y="172"/>
                  </a:lnTo>
                  <a:lnTo>
                    <a:pt x="122" y="172"/>
                  </a:lnTo>
                  <a:lnTo>
                    <a:pt x="122" y="172"/>
                  </a:lnTo>
                  <a:close/>
                  <a:moveTo>
                    <a:pt x="230" y="82"/>
                  </a:moveTo>
                  <a:lnTo>
                    <a:pt x="230" y="292"/>
                  </a:lnTo>
                  <a:lnTo>
                    <a:pt x="230" y="292"/>
                  </a:lnTo>
                  <a:lnTo>
                    <a:pt x="228" y="298"/>
                  </a:lnTo>
                  <a:lnTo>
                    <a:pt x="224" y="304"/>
                  </a:lnTo>
                  <a:lnTo>
                    <a:pt x="220" y="308"/>
                  </a:lnTo>
                  <a:lnTo>
                    <a:pt x="214" y="308"/>
                  </a:lnTo>
                  <a:lnTo>
                    <a:pt x="16" y="308"/>
                  </a:lnTo>
                  <a:lnTo>
                    <a:pt x="16" y="308"/>
                  </a:lnTo>
                  <a:lnTo>
                    <a:pt x="8" y="308"/>
                  </a:lnTo>
                  <a:lnTo>
                    <a:pt x="4" y="304"/>
                  </a:lnTo>
                  <a:lnTo>
                    <a:pt x="0" y="298"/>
                  </a:lnTo>
                  <a:lnTo>
                    <a:pt x="0" y="292"/>
                  </a:lnTo>
                  <a:lnTo>
                    <a:pt x="0" y="16"/>
                  </a:lnTo>
                  <a:lnTo>
                    <a:pt x="0" y="16"/>
                  </a:lnTo>
                  <a:lnTo>
                    <a:pt x="0" y="10"/>
                  </a:lnTo>
                  <a:lnTo>
                    <a:pt x="4" y="4"/>
                  </a:lnTo>
                  <a:lnTo>
                    <a:pt x="8" y="0"/>
                  </a:lnTo>
                  <a:lnTo>
                    <a:pt x="16" y="0"/>
                  </a:lnTo>
                  <a:lnTo>
                    <a:pt x="148" y="0"/>
                  </a:lnTo>
                  <a:lnTo>
                    <a:pt x="164" y="16"/>
                  </a:lnTo>
                  <a:lnTo>
                    <a:pt x="212" y="66"/>
                  </a:lnTo>
                  <a:lnTo>
                    <a:pt x="230" y="82"/>
                  </a:lnTo>
                  <a:close/>
                  <a:moveTo>
                    <a:pt x="182" y="250"/>
                  </a:moveTo>
                  <a:lnTo>
                    <a:pt x="182" y="250"/>
                  </a:lnTo>
                  <a:lnTo>
                    <a:pt x="174" y="254"/>
                  </a:lnTo>
                  <a:lnTo>
                    <a:pt x="166" y="254"/>
                  </a:lnTo>
                  <a:lnTo>
                    <a:pt x="166" y="254"/>
                  </a:lnTo>
                  <a:lnTo>
                    <a:pt x="162" y="254"/>
                  </a:lnTo>
                  <a:lnTo>
                    <a:pt x="158" y="250"/>
                  </a:lnTo>
                  <a:lnTo>
                    <a:pt x="158" y="250"/>
                  </a:lnTo>
                  <a:lnTo>
                    <a:pt x="156" y="246"/>
                  </a:lnTo>
                  <a:lnTo>
                    <a:pt x="156" y="242"/>
                  </a:lnTo>
                  <a:lnTo>
                    <a:pt x="156" y="242"/>
                  </a:lnTo>
                  <a:lnTo>
                    <a:pt x="156" y="236"/>
                  </a:lnTo>
                  <a:lnTo>
                    <a:pt x="156" y="236"/>
                  </a:lnTo>
                  <a:lnTo>
                    <a:pt x="158" y="230"/>
                  </a:lnTo>
                  <a:lnTo>
                    <a:pt x="172" y="160"/>
                  </a:lnTo>
                  <a:lnTo>
                    <a:pt x="158" y="160"/>
                  </a:lnTo>
                  <a:lnTo>
                    <a:pt x="144" y="166"/>
                  </a:lnTo>
                  <a:lnTo>
                    <a:pt x="144" y="166"/>
                  </a:lnTo>
                  <a:lnTo>
                    <a:pt x="134" y="162"/>
                  </a:lnTo>
                  <a:lnTo>
                    <a:pt x="134" y="162"/>
                  </a:lnTo>
                  <a:lnTo>
                    <a:pt x="128" y="160"/>
                  </a:lnTo>
                  <a:lnTo>
                    <a:pt x="128" y="160"/>
                  </a:lnTo>
                  <a:lnTo>
                    <a:pt x="120" y="160"/>
                  </a:lnTo>
                  <a:lnTo>
                    <a:pt x="120" y="160"/>
                  </a:lnTo>
                  <a:lnTo>
                    <a:pt x="114" y="158"/>
                  </a:lnTo>
                  <a:lnTo>
                    <a:pt x="114" y="158"/>
                  </a:lnTo>
                  <a:lnTo>
                    <a:pt x="100" y="160"/>
                  </a:lnTo>
                  <a:lnTo>
                    <a:pt x="88" y="164"/>
                  </a:lnTo>
                  <a:lnTo>
                    <a:pt x="88" y="164"/>
                  </a:lnTo>
                  <a:lnTo>
                    <a:pt x="76" y="170"/>
                  </a:lnTo>
                  <a:lnTo>
                    <a:pt x="66" y="178"/>
                  </a:lnTo>
                  <a:lnTo>
                    <a:pt x="66" y="178"/>
                  </a:lnTo>
                  <a:lnTo>
                    <a:pt x="58" y="190"/>
                  </a:lnTo>
                  <a:lnTo>
                    <a:pt x="52" y="202"/>
                  </a:lnTo>
                  <a:lnTo>
                    <a:pt x="52" y="202"/>
                  </a:lnTo>
                  <a:lnTo>
                    <a:pt x="50" y="214"/>
                  </a:lnTo>
                  <a:lnTo>
                    <a:pt x="48" y="228"/>
                  </a:lnTo>
                  <a:lnTo>
                    <a:pt x="48" y="228"/>
                  </a:lnTo>
                  <a:lnTo>
                    <a:pt x="48" y="238"/>
                  </a:lnTo>
                  <a:lnTo>
                    <a:pt x="50" y="246"/>
                  </a:lnTo>
                  <a:lnTo>
                    <a:pt x="52" y="252"/>
                  </a:lnTo>
                  <a:lnTo>
                    <a:pt x="56" y="258"/>
                  </a:lnTo>
                  <a:lnTo>
                    <a:pt x="56" y="258"/>
                  </a:lnTo>
                  <a:lnTo>
                    <a:pt x="62" y="264"/>
                  </a:lnTo>
                  <a:lnTo>
                    <a:pt x="68" y="268"/>
                  </a:lnTo>
                  <a:lnTo>
                    <a:pt x="74" y="270"/>
                  </a:lnTo>
                  <a:lnTo>
                    <a:pt x="82" y="270"/>
                  </a:lnTo>
                  <a:lnTo>
                    <a:pt x="82" y="270"/>
                  </a:lnTo>
                  <a:lnTo>
                    <a:pt x="92" y="268"/>
                  </a:lnTo>
                  <a:lnTo>
                    <a:pt x="100" y="266"/>
                  </a:lnTo>
                  <a:lnTo>
                    <a:pt x="100" y="266"/>
                  </a:lnTo>
                  <a:lnTo>
                    <a:pt x="110" y="260"/>
                  </a:lnTo>
                  <a:lnTo>
                    <a:pt x="122" y="254"/>
                  </a:lnTo>
                  <a:lnTo>
                    <a:pt x="122" y="254"/>
                  </a:lnTo>
                  <a:lnTo>
                    <a:pt x="122" y="262"/>
                  </a:lnTo>
                  <a:lnTo>
                    <a:pt x="126" y="266"/>
                  </a:lnTo>
                  <a:lnTo>
                    <a:pt x="132" y="270"/>
                  </a:lnTo>
                  <a:lnTo>
                    <a:pt x="142" y="270"/>
                  </a:lnTo>
                  <a:lnTo>
                    <a:pt x="142" y="270"/>
                  </a:lnTo>
                  <a:lnTo>
                    <a:pt x="160" y="268"/>
                  </a:lnTo>
                  <a:lnTo>
                    <a:pt x="160" y="268"/>
                  </a:lnTo>
                  <a:lnTo>
                    <a:pt x="182" y="262"/>
                  </a:lnTo>
                  <a:lnTo>
                    <a:pt x="182" y="250"/>
                  </a:lnTo>
                  <a:close/>
                  <a:moveTo>
                    <a:pt x="204" y="84"/>
                  </a:moveTo>
                  <a:lnTo>
                    <a:pt x="186" y="66"/>
                  </a:lnTo>
                  <a:lnTo>
                    <a:pt x="164" y="66"/>
                  </a:lnTo>
                  <a:lnTo>
                    <a:pt x="164" y="42"/>
                  </a:lnTo>
                  <a:lnTo>
                    <a:pt x="146" y="24"/>
                  </a:lnTo>
                  <a:lnTo>
                    <a:pt x="146" y="84"/>
                  </a:lnTo>
                  <a:lnTo>
                    <a:pt x="204" y="84"/>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138" name="Freeform 4985"/>
            <p:cNvSpPr>
              <a:spLocks noEditPoints="1"/>
            </p:cNvSpPr>
            <p:nvPr/>
          </p:nvSpPr>
          <p:spPr bwMode="auto">
            <a:xfrm>
              <a:off x="2858247" y="6022713"/>
              <a:ext cx="509527" cy="464944"/>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20" name="Group 22"/>
            <p:cNvGrpSpPr>
              <a:grpSpLocks noChangeAspect="1"/>
            </p:cNvGrpSpPr>
            <p:nvPr/>
          </p:nvGrpSpPr>
          <p:grpSpPr bwMode="auto">
            <a:xfrm>
              <a:off x="4124905" y="4729155"/>
              <a:ext cx="504833" cy="504833"/>
              <a:chOff x="363" y="363"/>
              <a:chExt cx="2804" cy="2804"/>
            </a:xfrm>
          </p:grpSpPr>
          <p:sp>
            <p:nvSpPr>
              <p:cNvPr id="23" name="Freeform 24"/>
              <p:cNvSpPr>
                <a:spLocks noEditPoints="1"/>
              </p:cNvSpPr>
              <p:nvPr/>
            </p:nvSpPr>
            <p:spPr bwMode="auto">
              <a:xfrm>
                <a:off x="363" y="363"/>
                <a:ext cx="2804" cy="2804"/>
              </a:xfrm>
              <a:custGeom>
                <a:avLst/>
                <a:gdLst>
                  <a:gd name="T0" fmla="*/ 920 w 2804"/>
                  <a:gd name="T1" fmla="*/ 2720 h 2804"/>
                  <a:gd name="T2" fmla="*/ 2240 w 2804"/>
                  <a:gd name="T3" fmla="*/ 280 h 2804"/>
                  <a:gd name="T4" fmla="*/ 2362 w 2804"/>
                  <a:gd name="T5" fmla="*/ 1986 h 2804"/>
                  <a:gd name="T6" fmla="*/ 414 w 2804"/>
                  <a:gd name="T7" fmla="*/ 586 h 2804"/>
                  <a:gd name="T8" fmla="*/ 540 w 2804"/>
                  <a:gd name="T9" fmla="*/ 556 h 2804"/>
                  <a:gd name="T10" fmla="*/ 768 w 2804"/>
                  <a:gd name="T11" fmla="*/ 628 h 2804"/>
                  <a:gd name="T12" fmla="*/ 642 w 2804"/>
                  <a:gd name="T13" fmla="*/ 568 h 2804"/>
                  <a:gd name="T14" fmla="*/ 530 w 2804"/>
                  <a:gd name="T15" fmla="*/ 820 h 2804"/>
                  <a:gd name="T16" fmla="*/ 682 w 2804"/>
                  <a:gd name="T17" fmla="*/ 762 h 2804"/>
                  <a:gd name="T18" fmla="*/ 780 w 2804"/>
                  <a:gd name="T19" fmla="*/ 968 h 2804"/>
                  <a:gd name="T20" fmla="*/ 600 w 2804"/>
                  <a:gd name="T21" fmla="*/ 1078 h 2804"/>
                  <a:gd name="T22" fmla="*/ 400 w 2804"/>
                  <a:gd name="T23" fmla="*/ 1244 h 2804"/>
                  <a:gd name="T24" fmla="*/ 560 w 2804"/>
                  <a:gd name="T25" fmla="*/ 1486 h 2804"/>
                  <a:gd name="T26" fmla="*/ 832 w 2804"/>
                  <a:gd name="T27" fmla="*/ 1644 h 2804"/>
                  <a:gd name="T28" fmla="*/ 904 w 2804"/>
                  <a:gd name="T29" fmla="*/ 1960 h 2804"/>
                  <a:gd name="T30" fmla="*/ 700 w 2804"/>
                  <a:gd name="T31" fmla="*/ 2320 h 2804"/>
                  <a:gd name="T32" fmla="*/ 598 w 2804"/>
                  <a:gd name="T33" fmla="*/ 2274 h 2804"/>
                  <a:gd name="T34" fmla="*/ 576 w 2804"/>
                  <a:gd name="T35" fmla="*/ 1872 h 2804"/>
                  <a:gd name="T36" fmla="*/ 460 w 2804"/>
                  <a:gd name="T37" fmla="*/ 1516 h 2804"/>
                  <a:gd name="T38" fmla="*/ 168 w 2804"/>
                  <a:gd name="T39" fmla="*/ 1238 h 2804"/>
                  <a:gd name="T40" fmla="*/ 710 w 2804"/>
                  <a:gd name="T41" fmla="*/ 354 h 2804"/>
                  <a:gd name="T42" fmla="*/ 2530 w 2804"/>
                  <a:gd name="T43" fmla="*/ 846 h 2804"/>
                  <a:gd name="T44" fmla="*/ 2440 w 2804"/>
                  <a:gd name="T45" fmla="*/ 1178 h 2804"/>
                  <a:gd name="T46" fmla="*/ 2246 w 2804"/>
                  <a:gd name="T47" fmla="*/ 1486 h 2804"/>
                  <a:gd name="T48" fmla="*/ 2122 w 2804"/>
                  <a:gd name="T49" fmla="*/ 1362 h 2804"/>
                  <a:gd name="T50" fmla="*/ 1902 w 2804"/>
                  <a:gd name="T51" fmla="*/ 1314 h 2804"/>
                  <a:gd name="T52" fmla="*/ 1840 w 2804"/>
                  <a:gd name="T53" fmla="*/ 1354 h 2804"/>
                  <a:gd name="T54" fmla="*/ 1640 w 2804"/>
                  <a:gd name="T55" fmla="*/ 1424 h 2804"/>
                  <a:gd name="T56" fmla="*/ 1524 w 2804"/>
                  <a:gd name="T57" fmla="*/ 2094 h 2804"/>
                  <a:gd name="T58" fmla="*/ 1254 w 2804"/>
                  <a:gd name="T59" fmla="*/ 1564 h 2804"/>
                  <a:gd name="T60" fmla="*/ 1302 w 2804"/>
                  <a:gd name="T61" fmla="*/ 1132 h 2804"/>
                  <a:gd name="T62" fmla="*/ 1532 w 2804"/>
                  <a:gd name="T63" fmla="*/ 1146 h 2804"/>
                  <a:gd name="T64" fmla="*/ 1378 w 2804"/>
                  <a:gd name="T65" fmla="*/ 1008 h 2804"/>
                  <a:gd name="T66" fmla="*/ 1326 w 2804"/>
                  <a:gd name="T67" fmla="*/ 1078 h 2804"/>
                  <a:gd name="T68" fmla="*/ 1228 w 2804"/>
                  <a:gd name="T69" fmla="*/ 1020 h 2804"/>
                  <a:gd name="T70" fmla="*/ 1194 w 2804"/>
                  <a:gd name="T71" fmla="*/ 762 h 2804"/>
                  <a:gd name="T72" fmla="*/ 1312 w 2804"/>
                  <a:gd name="T73" fmla="*/ 792 h 2804"/>
                  <a:gd name="T74" fmla="*/ 1624 w 2804"/>
                  <a:gd name="T75" fmla="*/ 620 h 2804"/>
                  <a:gd name="T76" fmla="*/ 1914 w 2804"/>
                  <a:gd name="T77" fmla="*/ 532 h 2804"/>
                  <a:gd name="T78" fmla="*/ 2108 w 2804"/>
                  <a:gd name="T79" fmla="*/ 400 h 2804"/>
                  <a:gd name="T80" fmla="*/ 2606 w 2804"/>
                  <a:gd name="T81" fmla="*/ 1030 h 2804"/>
                  <a:gd name="T82" fmla="*/ 2492 w 2804"/>
                  <a:gd name="T83" fmla="*/ 1694 h 2804"/>
                  <a:gd name="T84" fmla="*/ 2410 w 2804"/>
                  <a:gd name="T85" fmla="*/ 1704 h 2804"/>
                  <a:gd name="T86" fmla="*/ 2304 w 2804"/>
                  <a:gd name="T87" fmla="*/ 1720 h 2804"/>
                  <a:gd name="T88" fmla="*/ 2572 w 2804"/>
                  <a:gd name="T89" fmla="*/ 1642 h 2804"/>
                  <a:gd name="T90" fmla="*/ 2620 w 2804"/>
                  <a:gd name="T91" fmla="*/ 1070 h 2804"/>
                  <a:gd name="T92" fmla="*/ 2264 w 2804"/>
                  <a:gd name="T93" fmla="*/ 1686 h 2804"/>
                  <a:gd name="T94" fmla="*/ 1668 w 2804"/>
                  <a:gd name="T95" fmla="*/ 1952 h 2804"/>
                  <a:gd name="T96" fmla="*/ 896 w 2804"/>
                  <a:gd name="T97" fmla="*/ 738 h 2804"/>
                  <a:gd name="T98" fmla="*/ 786 w 2804"/>
                  <a:gd name="T99" fmla="*/ 440 h 2804"/>
                  <a:gd name="T100" fmla="*/ 772 w 2804"/>
                  <a:gd name="T101" fmla="*/ 342 h 2804"/>
                  <a:gd name="T102" fmla="*/ 1142 w 2804"/>
                  <a:gd name="T103" fmla="*/ 290 h 2804"/>
                  <a:gd name="T104" fmla="*/ 1162 w 2804"/>
                  <a:gd name="T105" fmla="*/ 412 h 2804"/>
                  <a:gd name="T106" fmla="*/ 1024 w 2804"/>
                  <a:gd name="T107" fmla="*/ 618 h 2804"/>
                  <a:gd name="T108" fmla="*/ 1378 w 2804"/>
                  <a:gd name="T109" fmla="*/ 428 h 2804"/>
                  <a:gd name="T110" fmla="*/ 1390 w 2804"/>
                  <a:gd name="T111" fmla="*/ 342 h 2804"/>
                  <a:gd name="T112" fmla="*/ 1130 w 2804"/>
                  <a:gd name="T113" fmla="*/ 662 h 2804"/>
                  <a:gd name="T114" fmla="*/ 1806 w 2804"/>
                  <a:gd name="T115" fmla="*/ 418 h 2804"/>
                  <a:gd name="T116" fmla="*/ 1756 w 2804"/>
                  <a:gd name="T117" fmla="*/ 316 h 2804"/>
                  <a:gd name="T118" fmla="*/ 548 w 2804"/>
                  <a:gd name="T119" fmla="*/ 670 h 2804"/>
                  <a:gd name="T120" fmla="*/ 576 w 2804"/>
                  <a:gd name="T121" fmla="*/ 1358 h 2804"/>
                  <a:gd name="T122" fmla="*/ 532 w 2804"/>
                  <a:gd name="T123" fmla="*/ 1318 h 2804"/>
                  <a:gd name="T124" fmla="*/ 2566 w 2804"/>
                  <a:gd name="T125" fmla="*/ 1656 h 2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4" h="2804">
                    <a:moveTo>
                      <a:pt x="1402" y="0"/>
                    </a:moveTo>
                    <a:lnTo>
                      <a:pt x="1402" y="0"/>
                    </a:lnTo>
                    <a:lnTo>
                      <a:pt x="1330" y="2"/>
                    </a:lnTo>
                    <a:lnTo>
                      <a:pt x="1258" y="8"/>
                    </a:lnTo>
                    <a:lnTo>
                      <a:pt x="1188" y="16"/>
                    </a:lnTo>
                    <a:lnTo>
                      <a:pt x="1120" y="28"/>
                    </a:lnTo>
                    <a:lnTo>
                      <a:pt x="1052" y="44"/>
                    </a:lnTo>
                    <a:lnTo>
                      <a:pt x="986" y="64"/>
                    </a:lnTo>
                    <a:lnTo>
                      <a:pt x="920" y="86"/>
                    </a:lnTo>
                    <a:lnTo>
                      <a:pt x="856" y="110"/>
                    </a:lnTo>
                    <a:lnTo>
                      <a:pt x="794" y="138"/>
                    </a:lnTo>
                    <a:lnTo>
                      <a:pt x="734" y="170"/>
                    </a:lnTo>
                    <a:lnTo>
                      <a:pt x="676" y="204"/>
                    </a:lnTo>
                    <a:lnTo>
                      <a:pt x="618" y="240"/>
                    </a:lnTo>
                    <a:lnTo>
                      <a:pt x="564" y="280"/>
                    </a:lnTo>
                    <a:lnTo>
                      <a:pt x="510" y="320"/>
                    </a:lnTo>
                    <a:lnTo>
                      <a:pt x="460" y="364"/>
                    </a:lnTo>
                    <a:lnTo>
                      <a:pt x="410" y="412"/>
                    </a:lnTo>
                    <a:lnTo>
                      <a:pt x="364" y="460"/>
                    </a:lnTo>
                    <a:lnTo>
                      <a:pt x="320" y="512"/>
                    </a:lnTo>
                    <a:lnTo>
                      <a:pt x="278" y="564"/>
                    </a:lnTo>
                    <a:lnTo>
                      <a:pt x="240" y="620"/>
                    </a:lnTo>
                    <a:lnTo>
                      <a:pt x="204" y="676"/>
                    </a:lnTo>
                    <a:lnTo>
                      <a:pt x="170" y="734"/>
                    </a:lnTo>
                    <a:lnTo>
                      <a:pt x="138" y="796"/>
                    </a:lnTo>
                    <a:lnTo>
                      <a:pt x="110" y="858"/>
                    </a:lnTo>
                    <a:lnTo>
                      <a:pt x="84" y="920"/>
                    </a:lnTo>
                    <a:lnTo>
                      <a:pt x="62" y="986"/>
                    </a:lnTo>
                    <a:lnTo>
                      <a:pt x="44" y="1052"/>
                    </a:lnTo>
                    <a:lnTo>
                      <a:pt x="28" y="1120"/>
                    </a:lnTo>
                    <a:lnTo>
                      <a:pt x="16" y="1190"/>
                    </a:lnTo>
                    <a:lnTo>
                      <a:pt x="6" y="1260"/>
                    </a:lnTo>
                    <a:lnTo>
                      <a:pt x="2" y="1330"/>
                    </a:lnTo>
                    <a:lnTo>
                      <a:pt x="0" y="1402"/>
                    </a:lnTo>
                    <a:lnTo>
                      <a:pt x="0" y="1402"/>
                    </a:lnTo>
                    <a:lnTo>
                      <a:pt x="2" y="1474"/>
                    </a:lnTo>
                    <a:lnTo>
                      <a:pt x="6" y="1546"/>
                    </a:lnTo>
                    <a:lnTo>
                      <a:pt x="16" y="1616"/>
                    </a:lnTo>
                    <a:lnTo>
                      <a:pt x="28" y="1684"/>
                    </a:lnTo>
                    <a:lnTo>
                      <a:pt x="44" y="1752"/>
                    </a:lnTo>
                    <a:lnTo>
                      <a:pt x="62" y="1818"/>
                    </a:lnTo>
                    <a:lnTo>
                      <a:pt x="84" y="1884"/>
                    </a:lnTo>
                    <a:lnTo>
                      <a:pt x="110" y="1948"/>
                    </a:lnTo>
                    <a:lnTo>
                      <a:pt x="138" y="2010"/>
                    </a:lnTo>
                    <a:lnTo>
                      <a:pt x="170" y="2070"/>
                    </a:lnTo>
                    <a:lnTo>
                      <a:pt x="204" y="2130"/>
                    </a:lnTo>
                    <a:lnTo>
                      <a:pt x="240" y="2186"/>
                    </a:lnTo>
                    <a:lnTo>
                      <a:pt x="278" y="2240"/>
                    </a:lnTo>
                    <a:lnTo>
                      <a:pt x="320" y="2294"/>
                    </a:lnTo>
                    <a:lnTo>
                      <a:pt x="364" y="2344"/>
                    </a:lnTo>
                    <a:lnTo>
                      <a:pt x="410" y="2394"/>
                    </a:lnTo>
                    <a:lnTo>
                      <a:pt x="460" y="2440"/>
                    </a:lnTo>
                    <a:lnTo>
                      <a:pt x="510" y="2484"/>
                    </a:lnTo>
                    <a:lnTo>
                      <a:pt x="564" y="2526"/>
                    </a:lnTo>
                    <a:lnTo>
                      <a:pt x="618" y="2564"/>
                    </a:lnTo>
                    <a:lnTo>
                      <a:pt x="676" y="2602"/>
                    </a:lnTo>
                    <a:lnTo>
                      <a:pt x="734" y="2636"/>
                    </a:lnTo>
                    <a:lnTo>
                      <a:pt x="794" y="2666"/>
                    </a:lnTo>
                    <a:lnTo>
                      <a:pt x="856" y="2694"/>
                    </a:lnTo>
                    <a:lnTo>
                      <a:pt x="920" y="2720"/>
                    </a:lnTo>
                    <a:lnTo>
                      <a:pt x="986" y="2742"/>
                    </a:lnTo>
                    <a:lnTo>
                      <a:pt x="1052" y="2760"/>
                    </a:lnTo>
                    <a:lnTo>
                      <a:pt x="1120" y="2776"/>
                    </a:lnTo>
                    <a:lnTo>
                      <a:pt x="1188" y="2788"/>
                    </a:lnTo>
                    <a:lnTo>
                      <a:pt x="1258" y="2798"/>
                    </a:lnTo>
                    <a:lnTo>
                      <a:pt x="1330" y="2802"/>
                    </a:lnTo>
                    <a:lnTo>
                      <a:pt x="1402" y="2804"/>
                    </a:lnTo>
                    <a:lnTo>
                      <a:pt x="1402" y="2804"/>
                    </a:lnTo>
                    <a:lnTo>
                      <a:pt x="1474" y="2802"/>
                    </a:lnTo>
                    <a:lnTo>
                      <a:pt x="1546" y="2798"/>
                    </a:lnTo>
                    <a:lnTo>
                      <a:pt x="1616" y="2788"/>
                    </a:lnTo>
                    <a:lnTo>
                      <a:pt x="1684" y="2776"/>
                    </a:lnTo>
                    <a:lnTo>
                      <a:pt x="1752" y="2760"/>
                    </a:lnTo>
                    <a:lnTo>
                      <a:pt x="1818" y="2742"/>
                    </a:lnTo>
                    <a:lnTo>
                      <a:pt x="1884" y="2720"/>
                    </a:lnTo>
                    <a:lnTo>
                      <a:pt x="1948" y="2694"/>
                    </a:lnTo>
                    <a:lnTo>
                      <a:pt x="2010" y="2666"/>
                    </a:lnTo>
                    <a:lnTo>
                      <a:pt x="2070" y="2636"/>
                    </a:lnTo>
                    <a:lnTo>
                      <a:pt x="2128" y="2602"/>
                    </a:lnTo>
                    <a:lnTo>
                      <a:pt x="2186" y="2564"/>
                    </a:lnTo>
                    <a:lnTo>
                      <a:pt x="2240" y="2526"/>
                    </a:lnTo>
                    <a:lnTo>
                      <a:pt x="2294" y="2484"/>
                    </a:lnTo>
                    <a:lnTo>
                      <a:pt x="2344" y="2440"/>
                    </a:lnTo>
                    <a:lnTo>
                      <a:pt x="2394" y="2394"/>
                    </a:lnTo>
                    <a:lnTo>
                      <a:pt x="2440" y="2344"/>
                    </a:lnTo>
                    <a:lnTo>
                      <a:pt x="2484" y="2294"/>
                    </a:lnTo>
                    <a:lnTo>
                      <a:pt x="2526" y="2240"/>
                    </a:lnTo>
                    <a:lnTo>
                      <a:pt x="2564" y="2186"/>
                    </a:lnTo>
                    <a:lnTo>
                      <a:pt x="2602" y="2130"/>
                    </a:lnTo>
                    <a:lnTo>
                      <a:pt x="2634" y="2070"/>
                    </a:lnTo>
                    <a:lnTo>
                      <a:pt x="2666" y="2010"/>
                    </a:lnTo>
                    <a:lnTo>
                      <a:pt x="2694" y="1948"/>
                    </a:lnTo>
                    <a:lnTo>
                      <a:pt x="2720" y="1884"/>
                    </a:lnTo>
                    <a:lnTo>
                      <a:pt x="2742" y="1818"/>
                    </a:lnTo>
                    <a:lnTo>
                      <a:pt x="2760" y="1752"/>
                    </a:lnTo>
                    <a:lnTo>
                      <a:pt x="2776" y="1684"/>
                    </a:lnTo>
                    <a:lnTo>
                      <a:pt x="2788" y="1616"/>
                    </a:lnTo>
                    <a:lnTo>
                      <a:pt x="2798" y="1546"/>
                    </a:lnTo>
                    <a:lnTo>
                      <a:pt x="2802" y="1474"/>
                    </a:lnTo>
                    <a:lnTo>
                      <a:pt x="2804" y="1402"/>
                    </a:lnTo>
                    <a:lnTo>
                      <a:pt x="2804" y="1402"/>
                    </a:lnTo>
                    <a:lnTo>
                      <a:pt x="2802" y="1330"/>
                    </a:lnTo>
                    <a:lnTo>
                      <a:pt x="2798" y="1260"/>
                    </a:lnTo>
                    <a:lnTo>
                      <a:pt x="2788" y="1190"/>
                    </a:lnTo>
                    <a:lnTo>
                      <a:pt x="2776" y="1120"/>
                    </a:lnTo>
                    <a:lnTo>
                      <a:pt x="2760" y="1052"/>
                    </a:lnTo>
                    <a:lnTo>
                      <a:pt x="2742" y="986"/>
                    </a:lnTo>
                    <a:lnTo>
                      <a:pt x="2720" y="920"/>
                    </a:lnTo>
                    <a:lnTo>
                      <a:pt x="2694" y="858"/>
                    </a:lnTo>
                    <a:lnTo>
                      <a:pt x="2666" y="796"/>
                    </a:lnTo>
                    <a:lnTo>
                      <a:pt x="2634" y="734"/>
                    </a:lnTo>
                    <a:lnTo>
                      <a:pt x="2602" y="676"/>
                    </a:lnTo>
                    <a:lnTo>
                      <a:pt x="2564" y="620"/>
                    </a:lnTo>
                    <a:lnTo>
                      <a:pt x="2526" y="564"/>
                    </a:lnTo>
                    <a:lnTo>
                      <a:pt x="2484" y="512"/>
                    </a:lnTo>
                    <a:lnTo>
                      <a:pt x="2440" y="460"/>
                    </a:lnTo>
                    <a:lnTo>
                      <a:pt x="2394" y="412"/>
                    </a:lnTo>
                    <a:lnTo>
                      <a:pt x="2344" y="364"/>
                    </a:lnTo>
                    <a:lnTo>
                      <a:pt x="2294" y="320"/>
                    </a:lnTo>
                    <a:lnTo>
                      <a:pt x="2240" y="280"/>
                    </a:lnTo>
                    <a:lnTo>
                      <a:pt x="2186" y="240"/>
                    </a:lnTo>
                    <a:lnTo>
                      <a:pt x="2128" y="204"/>
                    </a:lnTo>
                    <a:lnTo>
                      <a:pt x="2070" y="170"/>
                    </a:lnTo>
                    <a:lnTo>
                      <a:pt x="2010" y="138"/>
                    </a:lnTo>
                    <a:lnTo>
                      <a:pt x="1948" y="110"/>
                    </a:lnTo>
                    <a:lnTo>
                      <a:pt x="1884" y="86"/>
                    </a:lnTo>
                    <a:lnTo>
                      <a:pt x="1818" y="64"/>
                    </a:lnTo>
                    <a:lnTo>
                      <a:pt x="1752" y="44"/>
                    </a:lnTo>
                    <a:lnTo>
                      <a:pt x="1684" y="28"/>
                    </a:lnTo>
                    <a:lnTo>
                      <a:pt x="1616" y="16"/>
                    </a:lnTo>
                    <a:lnTo>
                      <a:pt x="1546" y="8"/>
                    </a:lnTo>
                    <a:lnTo>
                      <a:pt x="1474" y="2"/>
                    </a:lnTo>
                    <a:lnTo>
                      <a:pt x="1402" y="0"/>
                    </a:lnTo>
                    <a:lnTo>
                      <a:pt x="1402" y="0"/>
                    </a:lnTo>
                    <a:close/>
                    <a:moveTo>
                      <a:pt x="2614" y="1820"/>
                    </a:moveTo>
                    <a:lnTo>
                      <a:pt x="2614" y="1820"/>
                    </a:lnTo>
                    <a:lnTo>
                      <a:pt x="2608" y="1822"/>
                    </a:lnTo>
                    <a:lnTo>
                      <a:pt x="2606" y="1824"/>
                    </a:lnTo>
                    <a:lnTo>
                      <a:pt x="2606" y="1828"/>
                    </a:lnTo>
                    <a:lnTo>
                      <a:pt x="2606" y="1828"/>
                    </a:lnTo>
                    <a:lnTo>
                      <a:pt x="2606" y="1834"/>
                    </a:lnTo>
                    <a:lnTo>
                      <a:pt x="2608" y="1838"/>
                    </a:lnTo>
                    <a:lnTo>
                      <a:pt x="2608" y="1838"/>
                    </a:lnTo>
                    <a:lnTo>
                      <a:pt x="2580" y="1906"/>
                    </a:lnTo>
                    <a:lnTo>
                      <a:pt x="2550" y="1972"/>
                    </a:lnTo>
                    <a:lnTo>
                      <a:pt x="2516" y="2036"/>
                    </a:lnTo>
                    <a:lnTo>
                      <a:pt x="2478" y="2098"/>
                    </a:lnTo>
                    <a:lnTo>
                      <a:pt x="2478" y="2098"/>
                    </a:lnTo>
                    <a:lnTo>
                      <a:pt x="2466" y="2104"/>
                    </a:lnTo>
                    <a:lnTo>
                      <a:pt x="2462" y="2108"/>
                    </a:lnTo>
                    <a:lnTo>
                      <a:pt x="2456" y="2114"/>
                    </a:lnTo>
                    <a:lnTo>
                      <a:pt x="2456" y="2114"/>
                    </a:lnTo>
                    <a:lnTo>
                      <a:pt x="2446" y="2112"/>
                    </a:lnTo>
                    <a:lnTo>
                      <a:pt x="2436" y="2114"/>
                    </a:lnTo>
                    <a:lnTo>
                      <a:pt x="2428" y="2116"/>
                    </a:lnTo>
                    <a:lnTo>
                      <a:pt x="2422" y="2118"/>
                    </a:lnTo>
                    <a:lnTo>
                      <a:pt x="2410" y="2126"/>
                    </a:lnTo>
                    <a:lnTo>
                      <a:pt x="2396" y="2134"/>
                    </a:lnTo>
                    <a:lnTo>
                      <a:pt x="2396" y="2134"/>
                    </a:lnTo>
                    <a:lnTo>
                      <a:pt x="2392" y="2134"/>
                    </a:lnTo>
                    <a:lnTo>
                      <a:pt x="2390" y="2134"/>
                    </a:lnTo>
                    <a:lnTo>
                      <a:pt x="2384" y="2130"/>
                    </a:lnTo>
                    <a:lnTo>
                      <a:pt x="2378" y="2126"/>
                    </a:lnTo>
                    <a:lnTo>
                      <a:pt x="2376" y="2124"/>
                    </a:lnTo>
                    <a:lnTo>
                      <a:pt x="2372" y="2124"/>
                    </a:lnTo>
                    <a:lnTo>
                      <a:pt x="2372" y="2124"/>
                    </a:lnTo>
                    <a:lnTo>
                      <a:pt x="2370" y="2108"/>
                    </a:lnTo>
                    <a:lnTo>
                      <a:pt x="2372" y="2096"/>
                    </a:lnTo>
                    <a:lnTo>
                      <a:pt x="2376" y="2084"/>
                    </a:lnTo>
                    <a:lnTo>
                      <a:pt x="2376" y="2070"/>
                    </a:lnTo>
                    <a:lnTo>
                      <a:pt x="2376" y="2070"/>
                    </a:lnTo>
                    <a:lnTo>
                      <a:pt x="2374" y="2060"/>
                    </a:lnTo>
                    <a:lnTo>
                      <a:pt x="2372" y="2054"/>
                    </a:lnTo>
                    <a:lnTo>
                      <a:pt x="2368" y="2048"/>
                    </a:lnTo>
                    <a:lnTo>
                      <a:pt x="2362" y="2044"/>
                    </a:lnTo>
                    <a:lnTo>
                      <a:pt x="2362" y="2044"/>
                    </a:lnTo>
                    <a:lnTo>
                      <a:pt x="2366" y="2034"/>
                    </a:lnTo>
                    <a:lnTo>
                      <a:pt x="2368" y="2026"/>
                    </a:lnTo>
                    <a:lnTo>
                      <a:pt x="2366" y="2006"/>
                    </a:lnTo>
                    <a:lnTo>
                      <a:pt x="2362" y="1986"/>
                    </a:lnTo>
                    <a:lnTo>
                      <a:pt x="2358" y="1970"/>
                    </a:lnTo>
                    <a:lnTo>
                      <a:pt x="2358" y="1970"/>
                    </a:lnTo>
                    <a:lnTo>
                      <a:pt x="2362" y="1966"/>
                    </a:lnTo>
                    <a:lnTo>
                      <a:pt x="2364" y="1962"/>
                    </a:lnTo>
                    <a:lnTo>
                      <a:pt x="2374" y="1960"/>
                    </a:lnTo>
                    <a:lnTo>
                      <a:pt x="2384" y="1958"/>
                    </a:lnTo>
                    <a:lnTo>
                      <a:pt x="2392" y="1954"/>
                    </a:lnTo>
                    <a:lnTo>
                      <a:pt x="2392" y="1954"/>
                    </a:lnTo>
                    <a:lnTo>
                      <a:pt x="2398" y="1950"/>
                    </a:lnTo>
                    <a:lnTo>
                      <a:pt x="2402" y="1946"/>
                    </a:lnTo>
                    <a:lnTo>
                      <a:pt x="2406" y="1932"/>
                    </a:lnTo>
                    <a:lnTo>
                      <a:pt x="2408" y="1916"/>
                    </a:lnTo>
                    <a:lnTo>
                      <a:pt x="2410" y="1910"/>
                    </a:lnTo>
                    <a:lnTo>
                      <a:pt x="2414" y="1904"/>
                    </a:lnTo>
                    <a:lnTo>
                      <a:pt x="2414" y="1904"/>
                    </a:lnTo>
                    <a:lnTo>
                      <a:pt x="2420" y="1900"/>
                    </a:lnTo>
                    <a:lnTo>
                      <a:pt x="2422" y="1902"/>
                    </a:lnTo>
                    <a:lnTo>
                      <a:pt x="2426" y="1906"/>
                    </a:lnTo>
                    <a:lnTo>
                      <a:pt x="2432" y="1910"/>
                    </a:lnTo>
                    <a:lnTo>
                      <a:pt x="2432" y="1910"/>
                    </a:lnTo>
                    <a:lnTo>
                      <a:pt x="2434" y="1908"/>
                    </a:lnTo>
                    <a:lnTo>
                      <a:pt x="2436" y="1904"/>
                    </a:lnTo>
                    <a:lnTo>
                      <a:pt x="2436" y="1894"/>
                    </a:lnTo>
                    <a:lnTo>
                      <a:pt x="2436" y="1884"/>
                    </a:lnTo>
                    <a:lnTo>
                      <a:pt x="2438" y="1882"/>
                    </a:lnTo>
                    <a:lnTo>
                      <a:pt x="2440" y="1880"/>
                    </a:lnTo>
                    <a:lnTo>
                      <a:pt x="2440" y="1880"/>
                    </a:lnTo>
                    <a:lnTo>
                      <a:pt x="2450" y="1878"/>
                    </a:lnTo>
                    <a:lnTo>
                      <a:pt x="2458" y="1874"/>
                    </a:lnTo>
                    <a:lnTo>
                      <a:pt x="2466" y="1874"/>
                    </a:lnTo>
                    <a:lnTo>
                      <a:pt x="2470" y="1876"/>
                    </a:lnTo>
                    <a:lnTo>
                      <a:pt x="2474" y="1880"/>
                    </a:lnTo>
                    <a:lnTo>
                      <a:pt x="2474" y="1880"/>
                    </a:lnTo>
                    <a:lnTo>
                      <a:pt x="2480" y="1876"/>
                    </a:lnTo>
                    <a:lnTo>
                      <a:pt x="2482" y="1872"/>
                    </a:lnTo>
                    <a:lnTo>
                      <a:pt x="2484" y="1868"/>
                    </a:lnTo>
                    <a:lnTo>
                      <a:pt x="2486" y="1862"/>
                    </a:lnTo>
                    <a:lnTo>
                      <a:pt x="2488" y="1846"/>
                    </a:lnTo>
                    <a:lnTo>
                      <a:pt x="2492" y="1834"/>
                    </a:lnTo>
                    <a:lnTo>
                      <a:pt x="2492" y="1834"/>
                    </a:lnTo>
                    <a:lnTo>
                      <a:pt x="2512" y="1824"/>
                    </a:lnTo>
                    <a:lnTo>
                      <a:pt x="2534" y="1818"/>
                    </a:lnTo>
                    <a:lnTo>
                      <a:pt x="2534" y="1818"/>
                    </a:lnTo>
                    <a:lnTo>
                      <a:pt x="2536" y="1818"/>
                    </a:lnTo>
                    <a:lnTo>
                      <a:pt x="2538" y="1814"/>
                    </a:lnTo>
                    <a:lnTo>
                      <a:pt x="2538" y="1808"/>
                    </a:lnTo>
                    <a:lnTo>
                      <a:pt x="2540" y="1800"/>
                    </a:lnTo>
                    <a:lnTo>
                      <a:pt x="2540" y="1796"/>
                    </a:lnTo>
                    <a:lnTo>
                      <a:pt x="2542" y="1794"/>
                    </a:lnTo>
                    <a:lnTo>
                      <a:pt x="2542" y="1794"/>
                    </a:lnTo>
                    <a:lnTo>
                      <a:pt x="2552" y="1796"/>
                    </a:lnTo>
                    <a:lnTo>
                      <a:pt x="2560" y="1798"/>
                    </a:lnTo>
                    <a:lnTo>
                      <a:pt x="2582" y="1798"/>
                    </a:lnTo>
                    <a:lnTo>
                      <a:pt x="2602" y="1800"/>
                    </a:lnTo>
                    <a:lnTo>
                      <a:pt x="2612" y="1802"/>
                    </a:lnTo>
                    <a:lnTo>
                      <a:pt x="2620" y="1806"/>
                    </a:lnTo>
                    <a:lnTo>
                      <a:pt x="2620" y="1806"/>
                    </a:lnTo>
                    <a:lnTo>
                      <a:pt x="2614" y="1820"/>
                    </a:lnTo>
                    <a:lnTo>
                      <a:pt x="2614" y="1820"/>
                    </a:lnTo>
                    <a:close/>
                    <a:moveTo>
                      <a:pt x="414" y="586"/>
                    </a:moveTo>
                    <a:lnTo>
                      <a:pt x="414" y="586"/>
                    </a:lnTo>
                    <a:lnTo>
                      <a:pt x="430" y="592"/>
                    </a:lnTo>
                    <a:lnTo>
                      <a:pt x="430" y="592"/>
                    </a:lnTo>
                    <a:lnTo>
                      <a:pt x="436" y="590"/>
                    </a:lnTo>
                    <a:lnTo>
                      <a:pt x="440" y="588"/>
                    </a:lnTo>
                    <a:lnTo>
                      <a:pt x="448" y="580"/>
                    </a:lnTo>
                    <a:lnTo>
                      <a:pt x="450" y="576"/>
                    </a:lnTo>
                    <a:lnTo>
                      <a:pt x="456" y="574"/>
                    </a:lnTo>
                    <a:lnTo>
                      <a:pt x="460" y="572"/>
                    </a:lnTo>
                    <a:lnTo>
                      <a:pt x="468" y="572"/>
                    </a:lnTo>
                    <a:lnTo>
                      <a:pt x="468" y="572"/>
                    </a:lnTo>
                    <a:lnTo>
                      <a:pt x="468" y="580"/>
                    </a:lnTo>
                    <a:lnTo>
                      <a:pt x="470" y="588"/>
                    </a:lnTo>
                    <a:lnTo>
                      <a:pt x="472" y="594"/>
                    </a:lnTo>
                    <a:lnTo>
                      <a:pt x="476" y="598"/>
                    </a:lnTo>
                    <a:lnTo>
                      <a:pt x="476" y="598"/>
                    </a:lnTo>
                    <a:lnTo>
                      <a:pt x="480" y="592"/>
                    </a:lnTo>
                    <a:lnTo>
                      <a:pt x="482" y="586"/>
                    </a:lnTo>
                    <a:lnTo>
                      <a:pt x="486" y="570"/>
                    </a:lnTo>
                    <a:lnTo>
                      <a:pt x="486" y="560"/>
                    </a:lnTo>
                    <a:lnTo>
                      <a:pt x="484" y="552"/>
                    </a:lnTo>
                    <a:lnTo>
                      <a:pt x="482" y="546"/>
                    </a:lnTo>
                    <a:lnTo>
                      <a:pt x="476" y="542"/>
                    </a:lnTo>
                    <a:lnTo>
                      <a:pt x="476" y="542"/>
                    </a:lnTo>
                    <a:lnTo>
                      <a:pt x="476" y="534"/>
                    </a:lnTo>
                    <a:lnTo>
                      <a:pt x="478" y="528"/>
                    </a:lnTo>
                    <a:lnTo>
                      <a:pt x="480" y="524"/>
                    </a:lnTo>
                    <a:lnTo>
                      <a:pt x="480" y="518"/>
                    </a:lnTo>
                    <a:lnTo>
                      <a:pt x="480" y="518"/>
                    </a:lnTo>
                    <a:lnTo>
                      <a:pt x="488" y="516"/>
                    </a:lnTo>
                    <a:lnTo>
                      <a:pt x="492" y="516"/>
                    </a:lnTo>
                    <a:lnTo>
                      <a:pt x="496" y="518"/>
                    </a:lnTo>
                    <a:lnTo>
                      <a:pt x="500" y="520"/>
                    </a:lnTo>
                    <a:lnTo>
                      <a:pt x="506" y="526"/>
                    </a:lnTo>
                    <a:lnTo>
                      <a:pt x="510" y="528"/>
                    </a:lnTo>
                    <a:lnTo>
                      <a:pt x="516" y="528"/>
                    </a:lnTo>
                    <a:lnTo>
                      <a:pt x="516" y="528"/>
                    </a:lnTo>
                    <a:lnTo>
                      <a:pt x="520" y="542"/>
                    </a:lnTo>
                    <a:lnTo>
                      <a:pt x="528" y="554"/>
                    </a:lnTo>
                    <a:lnTo>
                      <a:pt x="538" y="564"/>
                    </a:lnTo>
                    <a:lnTo>
                      <a:pt x="550" y="572"/>
                    </a:lnTo>
                    <a:lnTo>
                      <a:pt x="550" y="572"/>
                    </a:lnTo>
                    <a:lnTo>
                      <a:pt x="550" y="578"/>
                    </a:lnTo>
                    <a:lnTo>
                      <a:pt x="550" y="584"/>
                    </a:lnTo>
                    <a:lnTo>
                      <a:pt x="544" y="590"/>
                    </a:lnTo>
                    <a:lnTo>
                      <a:pt x="542" y="596"/>
                    </a:lnTo>
                    <a:lnTo>
                      <a:pt x="542" y="598"/>
                    </a:lnTo>
                    <a:lnTo>
                      <a:pt x="544" y="602"/>
                    </a:lnTo>
                    <a:lnTo>
                      <a:pt x="544" y="602"/>
                    </a:lnTo>
                    <a:lnTo>
                      <a:pt x="556" y="586"/>
                    </a:lnTo>
                    <a:lnTo>
                      <a:pt x="562" y="578"/>
                    </a:lnTo>
                    <a:lnTo>
                      <a:pt x="566" y="568"/>
                    </a:lnTo>
                    <a:lnTo>
                      <a:pt x="566" y="568"/>
                    </a:lnTo>
                    <a:lnTo>
                      <a:pt x="566" y="564"/>
                    </a:lnTo>
                    <a:lnTo>
                      <a:pt x="564" y="562"/>
                    </a:lnTo>
                    <a:lnTo>
                      <a:pt x="558" y="562"/>
                    </a:lnTo>
                    <a:lnTo>
                      <a:pt x="552" y="562"/>
                    </a:lnTo>
                    <a:lnTo>
                      <a:pt x="544" y="562"/>
                    </a:lnTo>
                    <a:lnTo>
                      <a:pt x="544" y="562"/>
                    </a:lnTo>
                    <a:lnTo>
                      <a:pt x="540" y="556"/>
                    </a:lnTo>
                    <a:lnTo>
                      <a:pt x="538" y="550"/>
                    </a:lnTo>
                    <a:lnTo>
                      <a:pt x="534" y="538"/>
                    </a:lnTo>
                    <a:lnTo>
                      <a:pt x="534" y="524"/>
                    </a:lnTo>
                    <a:lnTo>
                      <a:pt x="538" y="510"/>
                    </a:lnTo>
                    <a:lnTo>
                      <a:pt x="542" y="496"/>
                    </a:lnTo>
                    <a:lnTo>
                      <a:pt x="550" y="484"/>
                    </a:lnTo>
                    <a:lnTo>
                      <a:pt x="558" y="474"/>
                    </a:lnTo>
                    <a:lnTo>
                      <a:pt x="566" y="468"/>
                    </a:lnTo>
                    <a:lnTo>
                      <a:pt x="566" y="468"/>
                    </a:lnTo>
                    <a:lnTo>
                      <a:pt x="576" y="470"/>
                    </a:lnTo>
                    <a:lnTo>
                      <a:pt x="580" y="476"/>
                    </a:lnTo>
                    <a:lnTo>
                      <a:pt x="584" y="484"/>
                    </a:lnTo>
                    <a:lnTo>
                      <a:pt x="584" y="498"/>
                    </a:lnTo>
                    <a:lnTo>
                      <a:pt x="584" y="498"/>
                    </a:lnTo>
                    <a:lnTo>
                      <a:pt x="586" y="492"/>
                    </a:lnTo>
                    <a:lnTo>
                      <a:pt x="592" y="486"/>
                    </a:lnTo>
                    <a:lnTo>
                      <a:pt x="598" y="484"/>
                    </a:lnTo>
                    <a:lnTo>
                      <a:pt x="606" y="482"/>
                    </a:lnTo>
                    <a:lnTo>
                      <a:pt x="612" y="482"/>
                    </a:lnTo>
                    <a:lnTo>
                      <a:pt x="618" y="486"/>
                    </a:lnTo>
                    <a:lnTo>
                      <a:pt x="622" y="492"/>
                    </a:lnTo>
                    <a:lnTo>
                      <a:pt x="622" y="502"/>
                    </a:lnTo>
                    <a:lnTo>
                      <a:pt x="622" y="502"/>
                    </a:lnTo>
                    <a:lnTo>
                      <a:pt x="642" y="498"/>
                    </a:lnTo>
                    <a:lnTo>
                      <a:pt x="652" y="496"/>
                    </a:lnTo>
                    <a:lnTo>
                      <a:pt x="666" y="498"/>
                    </a:lnTo>
                    <a:lnTo>
                      <a:pt x="666" y="498"/>
                    </a:lnTo>
                    <a:lnTo>
                      <a:pt x="666" y="502"/>
                    </a:lnTo>
                    <a:lnTo>
                      <a:pt x="668" y="504"/>
                    </a:lnTo>
                    <a:lnTo>
                      <a:pt x="672" y="508"/>
                    </a:lnTo>
                    <a:lnTo>
                      <a:pt x="676" y="514"/>
                    </a:lnTo>
                    <a:lnTo>
                      <a:pt x="678" y="518"/>
                    </a:lnTo>
                    <a:lnTo>
                      <a:pt x="678" y="522"/>
                    </a:lnTo>
                    <a:lnTo>
                      <a:pt x="678" y="522"/>
                    </a:lnTo>
                    <a:lnTo>
                      <a:pt x="716" y="522"/>
                    </a:lnTo>
                    <a:lnTo>
                      <a:pt x="716" y="522"/>
                    </a:lnTo>
                    <a:lnTo>
                      <a:pt x="716" y="530"/>
                    </a:lnTo>
                    <a:lnTo>
                      <a:pt x="718" y="534"/>
                    </a:lnTo>
                    <a:lnTo>
                      <a:pt x="722" y="542"/>
                    </a:lnTo>
                    <a:lnTo>
                      <a:pt x="728" y="550"/>
                    </a:lnTo>
                    <a:lnTo>
                      <a:pt x="734" y="558"/>
                    </a:lnTo>
                    <a:lnTo>
                      <a:pt x="734" y="558"/>
                    </a:lnTo>
                    <a:lnTo>
                      <a:pt x="732" y="564"/>
                    </a:lnTo>
                    <a:lnTo>
                      <a:pt x="728" y="568"/>
                    </a:lnTo>
                    <a:lnTo>
                      <a:pt x="722" y="572"/>
                    </a:lnTo>
                    <a:lnTo>
                      <a:pt x="720" y="578"/>
                    </a:lnTo>
                    <a:lnTo>
                      <a:pt x="720" y="578"/>
                    </a:lnTo>
                    <a:lnTo>
                      <a:pt x="740" y="586"/>
                    </a:lnTo>
                    <a:lnTo>
                      <a:pt x="748" y="590"/>
                    </a:lnTo>
                    <a:lnTo>
                      <a:pt x="760" y="592"/>
                    </a:lnTo>
                    <a:lnTo>
                      <a:pt x="760" y="592"/>
                    </a:lnTo>
                    <a:lnTo>
                      <a:pt x="762" y="598"/>
                    </a:lnTo>
                    <a:lnTo>
                      <a:pt x="762" y="602"/>
                    </a:lnTo>
                    <a:lnTo>
                      <a:pt x="766" y="608"/>
                    </a:lnTo>
                    <a:lnTo>
                      <a:pt x="768" y="608"/>
                    </a:lnTo>
                    <a:lnTo>
                      <a:pt x="772" y="608"/>
                    </a:lnTo>
                    <a:lnTo>
                      <a:pt x="772" y="608"/>
                    </a:lnTo>
                    <a:lnTo>
                      <a:pt x="772" y="614"/>
                    </a:lnTo>
                    <a:lnTo>
                      <a:pt x="768" y="622"/>
                    </a:lnTo>
                    <a:lnTo>
                      <a:pt x="768" y="628"/>
                    </a:lnTo>
                    <a:lnTo>
                      <a:pt x="768" y="638"/>
                    </a:lnTo>
                    <a:lnTo>
                      <a:pt x="768" y="638"/>
                    </a:lnTo>
                    <a:lnTo>
                      <a:pt x="762" y="636"/>
                    </a:lnTo>
                    <a:lnTo>
                      <a:pt x="760" y="636"/>
                    </a:lnTo>
                    <a:lnTo>
                      <a:pt x="758" y="638"/>
                    </a:lnTo>
                    <a:lnTo>
                      <a:pt x="756" y="640"/>
                    </a:lnTo>
                    <a:lnTo>
                      <a:pt x="754" y="648"/>
                    </a:lnTo>
                    <a:lnTo>
                      <a:pt x="754" y="658"/>
                    </a:lnTo>
                    <a:lnTo>
                      <a:pt x="754" y="658"/>
                    </a:lnTo>
                    <a:lnTo>
                      <a:pt x="746" y="652"/>
                    </a:lnTo>
                    <a:lnTo>
                      <a:pt x="738" y="646"/>
                    </a:lnTo>
                    <a:lnTo>
                      <a:pt x="730" y="640"/>
                    </a:lnTo>
                    <a:lnTo>
                      <a:pt x="726" y="638"/>
                    </a:lnTo>
                    <a:lnTo>
                      <a:pt x="720" y="638"/>
                    </a:lnTo>
                    <a:lnTo>
                      <a:pt x="720" y="638"/>
                    </a:lnTo>
                    <a:lnTo>
                      <a:pt x="722" y="646"/>
                    </a:lnTo>
                    <a:lnTo>
                      <a:pt x="726" y="654"/>
                    </a:lnTo>
                    <a:lnTo>
                      <a:pt x="730" y="660"/>
                    </a:lnTo>
                    <a:lnTo>
                      <a:pt x="734" y="668"/>
                    </a:lnTo>
                    <a:lnTo>
                      <a:pt x="734" y="668"/>
                    </a:lnTo>
                    <a:lnTo>
                      <a:pt x="734" y="678"/>
                    </a:lnTo>
                    <a:lnTo>
                      <a:pt x="732" y="686"/>
                    </a:lnTo>
                    <a:lnTo>
                      <a:pt x="728" y="696"/>
                    </a:lnTo>
                    <a:lnTo>
                      <a:pt x="726" y="708"/>
                    </a:lnTo>
                    <a:lnTo>
                      <a:pt x="726" y="714"/>
                    </a:lnTo>
                    <a:lnTo>
                      <a:pt x="730" y="722"/>
                    </a:lnTo>
                    <a:lnTo>
                      <a:pt x="730" y="722"/>
                    </a:lnTo>
                    <a:lnTo>
                      <a:pt x="716" y="720"/>
                    </a:lnTo>
                    <a:lnTo>
                      <a:pt x="706" y="716"/>
                    </a:lnTo>
                    <a:lnTo>
                      <a:pt x="698" y="708"/>
                    </a:lnTo>
                    <a:lnTo>
                      <a:pt x="690" y="702"/>
                    </a:lnTo>
                    <a:lnTo>
                      <a:pt x="674" y="686"/>
                    </a:lnTo>
                    <a:lnTo>
                      <a:pt x="666" y="678"/>
                    </a:lnTo>
                    <a:lnTo>
                      <a:pt x="656" y="672"/>
                    </a:lnTo>
                    <a:lnTo>
                      <a:pt x="656" y="672"/>
                    </a:lnTo>
                    <a:lnTo>
                      <a:pt x="644" y="672"/>
                    </a:lnTo>
                    <a:lnTo>
                      <a:pt x="632" y="672"/>
                    </a:lnTo>
                    <a:lnTo>
                      <a:pt x="620" y="668"/>
                    </a:lnTo>
                    <a:lnTo>
                      <a:pt x="616" y="666"/>
                    </a:lnTo>
                    <a:lnTo>
                      <a:pt x="614" y="662"/>
                    </a:lnTo>
                    <a:lnTo>
                      <a:pt x="614" y="662"/>
                    </a:lnTo>
                    <a:lnTo>
                      <a:pt x="618" y="650"/>
                    </a:lnTo>
                    <a:lnTo>
                      <a:pt x="624" y="642"/>
                    </a:lnTo>
                    <a:lnTo>
                      <a:pt x="632" y="638"/>
                    </a:lnTo>
                    <a:lnTo>
                      <a:pt x="642" y="632"/>
                    </a:lnTo>
                    <a:lnTo>
                      <a:pt x="652" y="628"/>
                    </a:lnTo>
                    <a:lnTo>
                      <a:pt x="660" y="622"/>
                    </a:lnTo>
                    <a:lnTo>
                      <a:pt x="666" y="614"/>
                    </a:lnTo>
                    <a:lnTo>
                      <a:pt x="670" y="602"/>
                    </a:lnTo>
                    <a:lnTo>
                      <a:pt x="670" y="602"/>
                    </a:lnTo>
                    <a:lnTo>
                      <a:pt x="668" y="596"/>
                    </a:lnTo>
                    <a:lnTo>
                      <a:pt x="666" y="592"/>
                    </a:lnTo>
                    <a:lnTo>
                      <a:pt x="660" y="586"/>
                    </a:lnTo>
                    <a:lnTo>
                      <a:pt x="656" y="584"/>
                    </a:lnTo>
                    <a:lnTo>
                      <a:pt x="652" y="580"/>
                    </a:lnTo>
                    <a:lnTo>
                      <a:pt x="652" y="576"/>
                    </a:lnTo>
                    <a:lnTo>
                      <a:pt x="652" y="568"/>
                    </a:lnTo>
                    <a:lnTo>
                      <a:pt x="652" y="568"/>
                    </a:lnTo>
                    <a:lnTo>
                      <a:pt x="646" y="568"/>
                    </a:lnTo>
                    <a:lnTo>
                      <a:pt x="642" y="568"/>
                    </a:lnTo>
                    <a:lnTo>
                      <a:pt x="632" y="564"/>
                    </a:lnTo>
                    <a:lnTo>
                      <a:pt x="628" y="562"/>
                    </a:lnTo>
                    <a:lnTo>
                      <a:pt x="624" y="562"/>
                    </a:lnTo>
                    <a:lnTo>
                      <a:pt x="622" y="564"/>
                    </a:lnTo>
                    <a:lnTo>
                      <a:pt x="618" y="568"/>
                    </a:lnTo>
                    <a:lnTo>
                      <a:pt x="618" y="568"/>
                    </a:lnTo>
                    <a:lnTo>
                      <a:pt x="612" y="562"/>
                    </a:lnTo>
                    <a:lnTo>
                      <a:pt x="602" y="558"/>
                    </a:lnTo>
                    <a:lnTo>
                      <a:pt x="592" y="556"/>
                    </a:lnTo>
                    <a:lnTo>
                      <a:pt x="580" y="558"/>
                    </a:lnTo>
                    <a:lnTo>
                      <a:pt x="580" y="558"/>
                    </a:lnTo>
                    <a:lnTo>
                      <a:pt x="584" y="562"/>
                    </a:lnTo>
                    <a:lnTo>
                      <a:pt x="590" y="564"/>
                    </a:lnTo>
                    <a:lnTo>
                      <a:pt x="596" y="568"/>
                    </a:lnTo>
                    <a:lnTo>
                      <a:pt x="600" y="572"/>
                    </a:lnTo>
                    <a:lnTo>
                      <a:pt x="600" y="572"/>
                    </a:lnTo>
                    <a:lnTo>
                      <a:pt x="598" y="584"/>
                    </a:lnTo>
                    <a:lnTo>
                      <a:pt x="596" y="596"/>
                    </a:lnTo>
                    <a:lnTo>
                      <a:pt x="596" y="622"/>
                    </a:lnTo>
                    <a:lnTo>
                      <a:pt x="596" y="622"/>
                    </a:lnTo>
                    <a:lnTo>
                      <a:pt x="568" y="634"/>
                    </a:lnTo>
                    <a:lnTo>
                      <a:pt x="532" y="642"/>
                    </a:lnTo>
                    <a:lnTo>
                      <a:pt x="532" y="642"/>
                    </a:lnTo>
                    <a:lnTo>
                      <a:pt x="532" y="648"/>
                    </a:lnTo>
                    <a:lnTo>
                      <a:pt x="534" y="652"/>
                    </a:lnTo>
                    <a:lnTo>
                      <a:pt x="536" y="656"/>
                    </a:lnTo>
                    <a:lnTo>
                      <a:pt x="536" y="662"/>
                    </a:lnTo>
                    <a:lnTo>
                      <a:pt x="536" y="662"/>
                    </a:lnTo>
                    <a:lnTo>
                      <a:pt x="528" y="664"/>
                    </a:lnTo>
                    <a:lnTo>
                      <a:pt x="522" y="666"/>
                    </a:lnTo>
                    <a:lnTo>
                      <a:pt x="516" y="672"/>
                    </a:lnTo>
                    <a:lnTo>
                      <a:pt x="512" y="676"/>
                    </a:lnTo>
                    <a:lnTo>
                      <a:pt x="504" y="690"/>
                    </a:lnTo>
                    <a:lnTo>
                      <a:pt x="498" y="702"/>
                    </a:lnTo>
                    <a:lnTo>
                      <a:pt x="498" y="702"/>
                    </a:lnTo>
                    <a:lnTo>
                      <a:pt x="488" y="710"/>
                    </a:lnTo>
                    <a:lnTo>
                      <a:pt x="480" y="720"/>
                    </a:lnTo>
                    <a:lnTo>
                      <a:pt x="474" y="730"/>
                    </a:lnTo>
                    <a:lnTo>
                      <a:pt x="464" y="738"/>
                    </a:lnTo>
                    <a:lnTo>
                      <a:pt x="464" y="738"/>
                    </a:lnTo>
                    <a:lnTo>
                      <a:pt x="462" y="748"/>
                    </a:lnTo>
                    <a:lnTo>
                      <a:pt x="460" y="752"/>
                    </a:lnTo>
                    <a:lnTo>
                      <a:pt x="456" y="752"/>
                    </a:lnTo>
                    <a:lnTo>
                      <a:pt x="456" y="752"/>
                    </a:lnTo>
                    <a:lnTo>
                      <a:pt x="456" y="758"/>
                    </a:lnTo>
                    <a:lnTo>
                      <a:pt x="458" y="762"/>
                    </a:lnTo>
                    <a:lnTo>
                      <a:pt x="464" y="768"/>
                    </a:lnTo>
                    <a:lnTo>
                      <a:pt x="466" y="770"/>
                    </a:lnTo>
                    <a:lnTo>
                      <a:pt x="468" y="774"/>
                    </a:lnTo>
                    <a:lnTo>
                      <a:pt x="470" y="780"/>
                    </a:lnTo>
                    <a:lnTo>
                      <a:pt x="468" y="788"/>
                    </a:lnTo>
                    <a:lnTo>
                      <a:pt x="468" y="788"/>
                    </a:lnTo>
                    <a:lnTo>
                      <a:pt x="482" y="794"/>
                    </a:lnTo>
                    <a:lnTo>
                      <a:pt x="494" y="802"/>
                    </a:lnTo>
                    <a:lnTo>
                      <a:pt x="506" y="812"/>
                    </a:lnTo>
                    <a:lnTo>
                      <a:pt x="516" y="822"/>
                    </a:lnTo>
                    <a:lnTo>
                      <a:pt x="516" y="822"/>
                    </a:lnTo>
                    <a:lnTo>
                      <a:pt x="522" y="822"/>
                    </a:lnTo>
                    <a:lnTo>
                      <a:pt x="526" y="820"/>
                    </a:lnTo>
                    <a:lnTo>
                      <a:pt x="530" y="820"/>
                    </a:lnTo>
                    <a:lnTo>
                      <a:pt x="532" y="828"/>
                    </a:lnTo>
                    <a:lnTo>
                      <a:pt x="532" y="828"/>
                    </a:lnTo>
                    <a:lnTo>
                      <a:pt x="538" y="824"/>
                    </a:lnTo>
                    <a:lnTo>
                      <a:pt x="540" y="820"/>
                    </a:lnTo>
                    <a:lnTo>
                      <a:pt x="544" y="818"/>
                    </a:lnTo>
                    <a:lnTo>
                      <a:pt x="550" y="822"/>
                    </a:lnTo>
                    <a:lnTo>
                      <a:pt x="550" y="822"/>
                    </a:lnTo>
                    <a:lnTo>
                      <a:pt x="556" y="854"/>
                    </a:lnTo>
                    <a:lnTo>
                      <a:pt x="560" y="870"/>
                    </a:lnTo>
                    <a:lnTo>
                      <a:pt x="566" y="882"/>
                    </a:lnTo>
                    <a:lnTo>
                      <a:pt x="566" y="882"/>
                    </a:lnTo>
                    <a:lnTo>
                      <a:pt x="574" y="848"/>
                    </a:lnTo>
                    <a:lnTo>
                      <a:pt x="580" y="834"/>
                    </a:lnTo>
                    <a:lnTo>
                      <a:pt x="582" y="828"/>
                    </a:lnTo>
                    <a:lnTo>
                      <a:pt x="588" y="822"/>
                    </a:lnTo>
                    <a:lnTo>
                      <a:pt x="588" y="822"/>
                    </a:lnTo>
                    <a:lnTo>
                      <a:pt x="586" y="820"/>
                    </a:lnTo>
                    <a:lnTo>
                      <a:pt x="584" y="820"/>
                    </a:lnTo>
                    <a:lnTo>
                      <a:pt x="580" y="820"/>
                    </a:lnTo>
                    <a:lnTo>
                      <a:pt x="574" y="820"/>
                    </a:lnTo>
                    <a:lnTo>
                      <a:pt x="572" y="816"/>
                    </a:lnTo>
                    <a:lnTo>
                      <a:pt x="570" y="812"/>
                    </a:lnTo>
                    <a:lnTo>
                      <a:pt x="570" y="812"/>
                    </a:lnTo>
                    <a:lnTo>
                      <a:pt x="572" y="808"/>
                    </a:lnTo>
                    <a:lnTo>
                      <a:pt x="576" y="806"/>
                    </a:lnTo>
                    <a:lnTo>
                      <a:pt x="578" y="806"/>
                    </a:lnTo>
                    <a:lnTo>
                      <a:pt x="582" y="808"/>
                    </a:lnTo>
                    <a:lnTo>
                      <a:pt x="590" y="812"/>
                    </a:lnTo>
                    <a:lnTo>
                      <a:pt x="596" y="812"/>
                    </a:lnTo>
                    <a:lnTo>
                      <a:pt x="596" y="812"/>
                    </a:lnTo>
                    <a:lnTo>
                      <a:pt x="594" y="800"/>
                    </a:lnTo>
                    <a:lnTo>
                      <a:pt x="594" y="786"/>
                    </a:lnTo>
                    <a:lnTo>
                      <a:pt x="598" y="760"/>
                    </a:lnTo>
                    <a:lnTo>
                      <a:pt x="602" y="732"/>
                    </a:lnTo>
                    <a:lnTo>
                      <a:pt x="602" y="716"/>
                    </a:lnTo>
                    <a:lnTo>
                      <a:pt x="600" y="698"/>
                    </a:lnTo>
                    <a:lnTo>
                      <a:pt x="600" y="698"/>
                    </a:lnTo>
                    <a:lnTo>
                      <a:pt x="608" y="698"/>
                    </a:lnTo>
                    <a:lnTo>
                      <a:pt x="612" y="696"/>
                    </a:lnTo>
                    <a:lnTo>
                      <a:pt x="616" y="692"/>
                    </a:lnTo>
                    <a:lnTo>
                      <a:pt x="622" y="692"/>
                    </a:lnTo>
                    <a:lnTo>
                      <a:pt x="622" y="692"/>
                    </a:lnTo>
                    <a:lnTo>
                      <a:pt x="626" y="694"/>
                    </a:lnTo>
                    <a:lnTo>
                      <a:pt x="630" y="694"/>
                    </a:lnTo>
                    <a:lnTo>
                      <a:pt x="634" y="700"/>
                    </a:lnTo>
                    <a:lnTo>
                      <a:pt x="634" y="702"/>
                    </a:lnTo>
                    <a:lnTo>
                      <a:pt x="638" y="702"/>
                    </a:lnTo>
                    <a:lnTo>
                      <a:pt x="640" y="702"/>
                    </a:lnTo>
                    <a:lnTo>
                      <a:pt x="644" y="698"/>
                    </a:lnTo>
                    <a:lnTo>
                      <a:pt x="644" y="698"/>
                    </a:lnTo>
                    <a:lnTo>
                      <a:pt x="650" y="700"/>
                    </a:lnTo>
                    <a:lnTo>
                      <a:pt x="654" y="704"/>
                    </a:lnTo>
                    <a:lnTo>
                      <a:pt x="662" y="710"/>
                    </a:lnTo>
                    <a:lnTo>
                      <a:pt x="664" y="714"/>
                    </a:lnTo>
                    <a:lnTo>
                      <a:pt x="670" y="716"/>
                    </a:lnTo>
                    <a:lnTo>
                      <a:pt x="674" y="716"/>
                    </a:lnTo>
                    <a:lnTo>
                      <a:pt x="682" y="712"/>
                    </a:lnTo>
                    <a:lnTo>
                      <a:pt x="682" y="712"/>
                    </a:lnTo>
                    <a:lnTo>
                      <a:pt x="682" y="762"/>
                    </a:lnTo>
                    <a:lnTo>
                      <a:pt x="682" y="762"/>
                    </a:lnTo>
                    <a:lnTo>
                      <a:pt x="684" y="766"/>
                    </a:lnTo>
                    <a:lnTo>
                      <a:pt x="686" y="768"/>
                    </a:lnTo>
                    <a:lnTo>
                      <a:pt x="694" y="768"/>
                    </a:lnTo>
                    <a:lnTo>
                      <a:pt x="704" y="768"/>
                    </a:lnTo>
                    <a:lnTo>
                      <a:pt x="712" y="768"/>
                    </a:lnTo>
                    <a:lnTo>
                      <a:pt x="712" y="768"/>
                    </a:lnTo>
                    <a:lnTo>
                      <a:pt x="714" y="768"/>
                    </a:lnTo>
                    <a:lnTo>
                      <a:pt x="716" y="766"/>
                    </a:lnTo>
                    <a:lnTo>
                      <a:pt x="716" y="758"/>
                    </a:lnTo>
                    <a:lnTo>
                      <a:pt x="716" y="750"/>
                    </a:lnTo>
                    <a:lnTo>
                      <a:pt x="716" y="742"/>
                    </a:lnTo>
                    <a:lnTo>
                      <a:pt x="716" y="742"/>
                    </a:lnTo>
                    <a:lnTo>
                      <a:pt x="724" y="744"/>
                    </a:lnTo>
                    <a:lnTo>
                      <a:pt x="730" y="750"/>
                    </a:lnTo>
                    <a:lnTo>
                      <a:pt x="734" y="756"/>
                    </a:lnTo>
                    <a:lnTo>
                      <a:pt x="736" y="764"/>
                    </a:lnTo>
                    <a:lnTo>
                      <a:pt x="742" y="780"/>
                    </a:lnTo>
                    <a:lnTo>
                      <a:pt x="746" y="788"/>
                    </a:lnTo>
                    <a:lnTo>
                      <a:pt x="750" y="792"/>
                    </a:lnTo>
                    <a:lnTo>
                      <a:pt x="750" y="792"/>
                    </a:lnTo>
                    <a:lnTo>
                      <a:pt x="750" y="804"/>
                    </a:lnTo>
                    <a:lnTo>
                      <a:pt x="746" y="812"/>
                    </a:lnTo>
                    <a:lnTo>
                      <a:pt x="746" y="812"/>
                    </a:lnTo>
                    <a:lnTo>
                      <a:pt x="748" y="820"/>
                    </a:lnTo>
                    <a:lnTo>
                      <a:pt x="750" y="826"/>
                    </a:lnTo>
                    <a:lnTo>
                      <a:pt x="758" y="834"/>
                    </a:lnTo>
                    <a:lnTo>
                      <a:pt x="764" y="844"/>
                    </a:lnTo>
                    <a:lnTo>
                      <a:pt x="766" y="850"/>
                    </a:lnTo>
                    <a:lnTo>
                      <a:pt x="768" y="858"/>
                    </a:lnTo>
                    <a:lnTo>
                      <a:pt x="768" y="858"/>
                    </a:lnTo>
                    <a:lnTo>
                      <a:pt x="774" y="856"/>
                    </a:lnTo>
                    <a:lnTo>
                      <a:pt x="780" y="854"/>
                    </a:lnTo>
                    <a:lnTo>
                      <a:pt x="784" y="854"/>
                    </a:lnTo>
                    <a:lnTo>
                      <a:pt x="790" y="858"/>
                    </a:lnTo>
                    <a:lnTo>
                      <a:pt x="790" y="858"/>
                    </a:lnTo>
                    <a:lnTo>
                      <a:pt x="790" y="890"/>
                    </a:lnTo>
                    <a:lnTo>
                      <a:pt x="790" y="922"/>
                    </a:lnTo>
                    <a:lnTo>
                      <a:pt x="790" y="922"/>
                    </a:lnTo>
                    <a:lnTo>
                      <a:pt x="794" y="932"/>
                    </a:lnTo>
                    <a:lnTo>
                      <a:pt x="798" y="942"/>
                    </a:lnTo>
                    <a:lnTo>
                      <a:pt x="806" y="950"/>
                    </a:lnTo>
                    <a:lnTo>
                      <a:pt x="810" y="952"/>
                    </a:lnTo>
                    <a:lnTo>
                      <a:pt x="814" y="952"/>
                    </a:lnTo>
                    <a:lnTo>
                      <a:pt x="814" y="952"/>
                    </a:lnTo>
                    <a:lnTo>
                      <a:pt x="812" y="956"/>
                    </a:lnTo>
                    <a:lnTo>
                      <a:pt x="810" y="960"/>
                    </a:lnTo>
                    <a:lnTo>
                      <a:pt x="810" y="970"/>
                    </a:lnTo>
                    <a:lnTo>
                      <a:pt x="814" y="988"/>
                    </a:lnTo>
                    <a:lnTo>
                      <a:pt x="814" y="988"/>
                    </a:lnTo>
                    <a:lnTo>
                      <a:pt x="810" y="990"/>
                    </a:lnTo>
                    <a:lnTo>
                      <a:pt x="804" y="988"/>
                    </a:lnTo>
                    <a:lnTo>
                      <a:pt x="796" y="986"/>
                    </a:lnTo>
                    <a:lnTo>
                      <a:pt x="790" y="984"/>
                    </a:lnTo>
                    <a:lnTo>
                      <a:pt x="786" y="984"/>
                    </a:lnTo>
                    <a:lnTo>
                      <a:pt x="784" y="988"/>
                    </a:lnTo>
                    <a:lnTo>
                      <a:pt x="784" y="988"/>
                    </a:lnTo>
                    <a:lnTo>
                      <a:pt x="782" y="986"/>
                    </a:lnTo>
                    <a:lnTo>
                      <a:pt x="780" y="980"/>
                    </a:lnTo>
                    <a:lnTo>
                      <a:pt x="780" y="968"/>
                    </a:lnTo>
                    <a:lnTo>
                      <a:pt x="780" y="968"/>
                    </a:lnTo>
                    <a:lnTo>
                      <a:pt x="776" y="968"/>
                    </a:lnTo>
                    <a:lnTo>
                      <a:pt x="770" y="968"/>
                    </a:lnTo>
                    <a:lnTo>
                      <a:pt x="764" y="970"/>
                    </a:lnTo>
                    <a:lnTo>
                      <a:pt x="756" y="974"/>
                    </a:lnTo>
                    <a:lnTo>
                      <a:pt x="752" y="974"/>
                    </a:lnTo>
                    <a:lnTo>
                      <a:pt x="746" y="972"/>
                    </a:lnTo>
                    <a:lnTo>
                      <a:pt x="746" y="972"/>
                    </a:lnTo>
                    <a:lnTo>
                      <a:pt x="750" y="962"/>
                    </a:lnTo>
                    <a:lnTo>
                      <a:pt x="754" y="954"/>
                    </a:lnTo>
                    <a:lnTo>
                      <a:pt x="764" y="938"/>
                    </a:lnTo>
                    <a:lnTo>
                      <a:pt x="776" y="920"/>
                    </a:lnTo>
                    <a:lnTo>
                      <a:pt x="784" y="902"/>
                    </a:lnTo>
                    <a:lnTo>
                      <a:pt x="784" y="902"/>
                    </a:lnTo>
                    <a:lnTo>
                      <a:pt x="778" y="902"/>
                    </a:lnTo>
                    <a:lnTo>
                      <a:pt x="772" y="904"/>
                    </a:lnTo>
                    <a:lnTo>
                      <a:pt x="758" y="912"/>
                    </a:lnTo>
                    <a:lnTo>
                      <a:pt x="750" y="918"/>
                    </a:lnTo>
                    <a:lnTo>
                      <a:pt x="742" y="922"/>
                    </a:lnTo>
                    <a:lnTo>
                      <a:pt x="732" y="922"/>
                    </a:lnTo>
                    <a:lnTo>
                      <a:pt x="724" y="918"/>
                    </a:lnTo>
                    <a:lnTo>
                      <a:pt x="724" y="918"/>
                    </a:lnTo>
                    <a:lnTo>
                      <a:pt x="724" y="926"/>
                    </a:lnTo>
                    <a:lnTo>
                      <a:pt x="726" y="932"/>
                    </a:lnTo>
                    <a:lnTo>
                      <a:pt x="728" y="936"/>
                    </a:lnTo>
                    <a:lnTo>
                      <a:pt x="730" y="942"/>
                    </a:lnTo>
                    <a:lnTo>
                      <a:pt x="730" y="942"/>
                    </a:lnTo>
                    <a:lnTo>
                      <a:pt x="714" y="950"/>
                    </a:lnTo>
                    <a:lnTo>
                      <a:pt x="708" y="954"/>
                    </a:lnTo>
                    <a:lnTo>
                      <a:pt x="706" y="958"/>
                    </a:lnTo>
                    <a:lnTo>
                      <a:pt x="704" y="962"/>
                    </a:lnTo>
                    <a:lnTo>
                      <a:pt x="704" y="962"/>
                    </a:lnTo>
                    <a:lnTo>
                      <a:pt x="704" y="970"/>
                    </a:lnTo>
                    <a:lnTo>
                      <a:pt x="706" y="974"/>
                    </a:lnTo>
                    <a:lnTo>
                      <a:pt x="710" y="978"/>
                    </a:lnTo>
                    <a:lnTo>
                      <a:pt x="714" y="980"/>
                    </a:lnTo>
                    <a:lnTo>
                      <a:pt x="724" y="984"/>
                    </a:lnTo>
                    <a:lnTo>
                      <a:pt x="734" y="988"/>
                    </a:lnTo>
                    <a:lnTo>
                      <a:pt x="734" y="988"/>
                    </a:lnTo>
                    <a:lnTo>
                      <a:pt x="724" y="998"/>
                    </a:lnTo>
                    <a:lnTo>
                      <a:pt x="712" y="1006"/>
                    </a:lnTo>
                    <a:lnTo>
                      <a:pt x="686" y="1018"/>
                    </a:lnTo>
                    <a:lnTo>
                      <a:pt x="686" y="1018"/>
                    </a:lnTo>
                    <a:lnTo>
                      <a:pt x="688" y="1012"/>
                    </a:lnTo>
                    <a:lnTo>
                      <a:pt x="692" y="1010"/>
                    </a:lnTo>
                    <a:lnTo>
                      <a:pt x="696" y="1006"/>
                    </a:lnTo>
                    <a:lnTo>
                      <a:pt x="694" y="998"/>
                    </a:lnTo>
                    <a:lnTo>
                      <a:pt x="694" y="998"/>
                    </a:lnTo>
                    <a:lnTo>
                      <a:pt x="664" y="1010"/>
                    </a:lnTo>
                    <a:lnTo>
                      <a:pt x="648" y="1018"/>
                    </a:lnTo>
                    <a:lnTo>
                      <a:pt x="636" y="1028"/>
                    </a:lnTo>
                    <a:lnTo>
                      <a:pt x="636" y="1028"/>
                    </a:lnTo>
                    <a:lnTo>
                      <a:pt x="634" y="1034"/>
                    </a:lnTo>
                    <a:lnTo>
                      <a:pt x="634" y="1038"/>
                    </a:lnTo>
                    <a:lnTo>
                      <a:pt x="638" y="1044"/>
                    </a:lnTo>
                    <a:lnTo>
                      <a:pt x="642" y="1050"/>
                    </a:lnTo>
                    <a:lnTo>
                      <a:pt x="644" y="1052"/>
                    </a:lnTo>
                    <a:lnTo>
                      <a:pt x="644" y="1058"/>
                    </a:lnTo>
                    <a:lnTo>
                      <a:pt x="644" y="1058"/>
                    </a:lnTo>
                    <a:lnTo>
                      <a:pt x="622" y="1068"/>
                    </a:lnTo>
                    <a:lnTo>
                      <a:pt x="600" y="1078"/>
                    </a:lnTo>
                    <a:lnTo>
                      <a:pt x="600" y="1078"/>
                    </a:lnTo>
                    <a:lnTo>
                      <a:pt x="602" y="1088"/>
                    </a:lnTo>
                    <a:lnTo>
                      <a:pt x="600" y="1096"/>
                    </a:lnTo>
                    <a:lnTo>
                      <a:pt x="598" y="1102"/>
                    </a:lnTo>
                    <a:lnTo>
                      <a:pt x="594" y="1108"/>
                    </a:lnTo>
                    <a:lnTo>
                      <a:pt x="592" y="1112"/>
                    </a:lnTo>
                    <a:lnTo>
                      <a:pt x="590" y="1118"/>
                    </a:lnTo>
                    <a:lnTo>
                      <a:pt x="590" y="1124"/>
                    </a:lnTo>
                    <a:lnTo>
                      <a:pt x="592" y="1134"/>
                    </a:lnTo>
                    <a:lnTo>
                      <a:pt x="592" y="1134"/>
                    </a:lnTo>
                    <a:lnTo>
                      <a:pt x="588" y="1136"/>
                    </a:lnTo>
                    <a:lnTo>
                      <a:pt x="584" y="1138"/>
                    </a:lnTo>
                    <a:lnTo>
                      <a:pt x="578" y="1138"/>
                    </a:lnTo>
                    <a:lnTo>
                      <a:pt x="570" y="1138"/>
                    </a:lnTo>
                    <a:lnTo>
                      <a:pt x="570" y="1138"/>
                    </a:lnTo>
                    <a:lnTo>
                      <a:pt x="574" y="1154"/>
                    </a:lnTo>
                    <a:lnTo>
                      <a:pt x="570" y="1168"/>
                    </a:lnTo>
                    <a:lnTo>
                      <a:pt x="570" y="1168"/>
                    </a:lnTo>
                    <a:lnTo>
                      <a:pt x="560" y="1172"/>
                    </a:lnTo>
                    <a:lnTo>
                      <a:pt x="550" y="1176"/>
                    </a:lnTo>
                    <a:lnTo>
                      <a:pt x="542" y="1182"/>
                    </a:lnTo>
                    <a:lnTo>
                      <a:pt x="534" y="1188"/>
                    </a:lnTo>
                    <a:lnTo>
                      <a:pt x="528" y="1196"/>
                    </a:lnTo>
                    <a:lnTo>
                      <a:pt x="522" y="1206"/>
                    </a:lnTo>
                    <a:lnTo>
                      <a:pt x="518" y="1216"/>
                    </a:lnTo>
                    <a:lnTo>
                      <a:pt x="516" y="1228"/>
                    </a:lnTo>
                    <a:lnTo>
                      <a:pt x="516" y="1228"/>
                    </a:lnTo>
                    <a:lnTo>
                      <a:pt x="516" y="1236"/>
                    </a:lnTo>
                    <a:lnTo>
                      <a:pt x="520" y="1242"/>
                    </a:lnTo>
                    <a:lnTo>
                      <a:pt x="528" y="1254"/>
                    </a:lnTo>
                    <a:lnTo>
                      <a:pt x="528" y="1254"/>
                    </a:lnTo>
                    <a:lnTo>
                      <a:pt x="524" y="1274"/>
                    </a:lnTo>
                    <a:lnTo>
                      <a:pt x="526" y="1286"/>
                    </a:lnTo>
                    <a:lnTo>
                      <a:pt x="528" y="1304"/>
                    </a:lnTo>
                    <a:lnTo>
                      <a:pt x="528" y="1304"/>
                    </a:lnTo>
                    <a:lnTo>
                      <a:pt x="520" y="1302"/>
                    </a:lnTo>
                    <a:lnTo>
                      <a:pt x="514" y="1300"/>
                    </a:lnTo>
                    <a:lnTo>
                      <a:pt x="508" y="1296"/>
                    </a:lnTo>
                    <a:lnTo>
                      <a:pt x="504" y="1290"/>
                    </a:lnTo>
                    <a:lnTo>
                      <a:pt x="502" y="1284"/>
                    </a:lnTo>
                    <a:lnTo>
                      <a:pt x="500" y="1278"/>
                    </a:lnTo>
                    <a:lnTo>
                      <a:pt x="498" y="1268"/>
                    </a:lnTo>
                    <a:lnTo>
                      <a:pt x="498" y="1258"/>
                    </a:lnTo>
                    <a:lnTo>
                      <a:pt x="498" y="1258"/>
                    </a:lnTo>
                    <a:lnTo>
                      <a:pt x="496" y="1252"/>
                    </a:lnTo>
                    <a:lnTo>
                      <a:pt x="492" y="1248"/>
                    </a:lnTo>
                    <a:lnTo>
                      <a:pt x="486" y="1244"/>
                    </a:lnTo>
                    <a:lnTo>
                      <a:pt x="478" y="1244"/>
                    </a:lnTo>
                    <a:lnTo>
                      <a:pt x="462" y="1242"/>
                    </a:lnTo>
                    <a:lnTo>
                      <a:pt x="446" y="1244"/>
                    </a:lnTo>
                    <a:lnTo>
                      <a:pt x="446" y="1244"/>
                    </a:lnTo>
                    <a:lnTo>
                      <a:pt x="444" y="1244"/>
                    </a:lnTo>
                    <a:lnTo>
                      <a:pt x="442" y="1248"/>
                    </a:lnTo>
                    <a:lnTo>
                      <a:pt x="442" y="1258"/>
                    </a:lnTo>
                    <a:lnTo>
                      <a:pt x="442" y="1258"/>
                    </a:lnTo>
                    <a:lnTo>
                      <a:pt x="434" y="1258"/>
                    </a:lnTo>
                    <a:lnTo>
                      <a:pt x="428" y="1256"/>
                    </a:lnTo>
                    <a:lnTo>
                      <a:pt x="418" y="1250"/>
                    </a:lnTo>
                    <a:lnTo>
                      <a:pt x="406" y="1244"/>
                    </a:lnTo>
                    <a:lnTo>
                      <a:pt x="400" y="1244"/>
                    </a:lnTo>
                    <a:lnTo>
                      <a:pt x="392" y="1244"/>
                    </a:lnTo>
                    <a:lnTo>
                      <a:pt x="392" y="1244"/>
                    </a:lnTo>
                    <a:lnTo>
                      <a:pt x="382" y="1248"/>
                    </a:lnTo>
                    <a:lnTo>
                      <a:pt x="372" y="1254"/>
                    </a:lnTo>
                    <a:lnTo>
                      <a:pt x="362" y="1260"/>
                    </a:lnTo>
                    <a:lnTo>
                      <a:pt x="352" y="1264"/>
                    </a:lnTo>
                    <a:lnTo>
                      <a:pt x="352" y="1264"/>
                    </a:lnTo>
                    <a:lnTo>
                      <a:pt x="356" y="1280"/>
                    </a:lnTo>
                    <a:lnTo>
                      <a:pt x="356" y="1300"/>
                    </a:lnTo>
                    <a:lnTo>
                      <a:pt x="352" y="1342"/>
                    </a:lnTo>
                    <a:lnTo>
                      <a:pt x="354" y="1360"/>
                    </a:lnTo>
                    <a:lnTo>
                      <a:pt x="356" y="1368"/>
                    </a:lnTo>
                    <a:lnTo>
                      <a:pt x="358" y="1376"/>
                    </a:lnTo>
                    <a:lnTo>
                      <a:pt x="364" y="1382"/>
                    </a:lnTo>
                    <a:lnTo>
                      <a:pt x="370" y="1386"/>
                    </a:lnTo>
                    <a:lnTo>
                      <a:pt x="378" y="1388"/>
                    </a:lnTo>
                    <a:lnTo>
                      <a:pt x="386" y="1388"/>
                    </a:lnTo>
                    <a:lnTo>
                      <a:pt x="386" y="1388"/>
                    </a:lnTo>
                    <a:lnTo>
                      <a:pt x="390" y="1386"/>
                    </a:lnTo>
                    <a:lnTo>
                      <a:pt x="394" y="1382"/>
                    </a:lnTo>
                    <a:lnTo>
                      <a:pt x="398" y="1370"/>
                    </a:lnTo>
                    <a:lnTo>
                      <a:pt x="400" y="1358"/>
                    </a:lnTo>
                    <a:lnTo>
                      <a:pt x="404" y="1348"/>
                    </a:lnTo>
                    <a:lnTo>
                      <a:pt x="404" y="1348"/>
                    </a:lnTo>
                    <a:lnTo>
                      <a:pt x="426" y="1350"/>
                    </a:lnTo>
                    <a:lnTo>
                      <a:pt x="446" y="1348"/>
                    </a:lnTo>
                    <a:lnTo>
                      <a:pt x="446" y="1348"/>
                    </a:lnTo>
                    <a:lnTo>
                      <a:pt x="448" y="1360"/>
                    </a:lnTo>
                    <a:lnTo>
                      <a:pt x="446" y="1368"/>
                    </a:lnTo>
                    <a:lnTo>
                      <a:pt x="444" y="1384"/>
                    </a:lnTo>
                    <a:lnTo>
                      <a:pt x="438" y="1398"/>
                    </a:lnTo>
                    <a:lnTo>
                      <a:pt x="434" y="1414"/>
                    </a:lnTo>
                    <a:lnTo>
                      <a:pt x="434" y="1414"/>
                    </a:lnTo>
                    <a:lnTo>
                      <a:pt x="440" y="1416"/>
                    </a:lnTo>
                    <a:lnTo>
                      <a:pt x="448" y="1418"/>
                    </a:lnTo>
                    <a:lnTo>
                      <a:pt x="462" y="1420"/>
                    </a:lnTo>
                    <a:lnTo>
                      <a:pt x="476" y="1424"/>
                    </a:lnTo>
                    <a:lnTo>
                      <a:pt x="482" y="1428"/>
                    </a:lnTo>
                    <a:lnTo>
                      <a:pt x="486" y="1434"/>
                    </a:lnTo>
                    <a:lnTo>
                      <a:pt x="486" y="1434"/>
                    </a:lnTo>
                    <a:lnTo>
                      <a:pt x="486" y="1446"/>
                    </a:lnTo>
                    <a:lnTo>
                      <a:pt x="486" y="1456"/>
                    </a:lnTo>
                    <a:lnTo>
                      <a:pt x="484" y="1476"/>
                    </a:lnTo>
                    <a:lnTo>
                      <a:pt x="482" y="1496"/>
                    </a:lnTo>
                    <a:lnTo>
                      <a:pt x="482" y="1504"/>
                    </a:lnTo>
                    <a:lnTo>
                      <a:pt x="486" y="1514"/>
                    </a:lnTo>
                    <a:lnTo>
                      <a:pt x="486" y="1514"/>
                    </a:lnTo>
                    <a:lnTo>
                      <a:pt x="494" y="1510"/>
                    </a:lnTo>
                    <a:lnTo>
                      <a:pt x="502" y="1504"/>
                    </a:lnTo>
                    <a:lnTo>
                      <a:pt x="508" y="1498"/>
                    </a:lnTo>
                    <a:lnTo>
                      <a:pt x="516" y="1494"/>
                    </a:lnTo>
                    <a:lnTo>
                      <a:pt x="516" y="1494"/>
                    </a:lnTo>
                    <a:lnTo>
                      <a:pt x="524" y="1496"/>
                    </a:lnTo>
                    <a:lnTo>
                      <a:pt x="528" y="1500"/>
                    </a:lnTo>
                    <a:lnTo>
                      <a:pt x="532" y="1508"/>
                    </a:lnTo>
                    <a:lnTo>
                      <a:pt x="532" y="1518"/>
                    </a:lnTo>
                    <a:lnTo>
                      <a:pt x="532" y="1518"/>
                    </a:lnTo>
                    <a:lnTo>
                      <a:pt x="542" y="1508"/>
                    </a:lnTo>
                    <a:lnTo>
                      <a:pt x="550" y="1498"/>
                    </a:lnTo>
                    <a:lnTo>
                      <a:pt x="560" y="1486"/>
                    </a:lnTo>
                    <a:lnTo>
                      <a:pt x="564" y="1480"/>
                    </a:lnTo>
                    <a:lnTo>
                      <a:pt x="566" y="1474"/>
                    </a:lnTo>
                    <a:lnTo>
                      <a:pt x="566" y="1474"/>
                    </a:lnTo>
                    <a:lnTo>
                      <a:pt x="576" y="1474"/>
                    </a:lnTo>
                    <a:lnTo>
                      <a:pt x="580" y="1470"/>
                    </a:lnTo>
                    <a:lnTo>
                      <a:pt x="584" y="1464"/>
                    </a:lnTo>
                    <a:lnTo>
                      <a:pt x="588" y="1458"/>
                    </a:lnTo>
                    <a:lnTo>
                      <a:pt x="588" y="1458"/>
                    </a:lnTo>
                    <a:lnTo>
                      <a:pt x="594" y="1462"/>
                    </a:lnTo>
                    <a:lnTo>
                      <a:pt x="598" y="1468"/>
                    </a:lnTo>
                    <a:lnTo>
                      <a:pt x="604" y="1474"/>
                    </a:lnTo>
                    <a:lnTo>
                      <a:pt x="610" y="1478"/>
                    </a:lnTo>
                    <a:lnTo>
                      <a:pt x="610" y="1478"/>
                    </a:lnTo>
                    <a:lnTo>
                      <a:pt x="612" y="1478"/>
                    </a:lnTo>
                    <a:lnTo>
                      <a:pt x="614" y="1474"/>
                    </a:lnTo>
                    <a:lnTo>
                      <a:pt x="616" y="1468"/>
                    </a:lnTo>
                    <a:lnTo>
                      <a:pt x="620" y="1464"/>
                    </a:lnTo>
                    <a:lnTo>
                      <a:pt x="622" y="1462"/>
                    </a:lnTo>
                    <a:lnTo>
                      <a:pt x="626" y="1464"/>
                    </a:lnTo>
                    <a:lnTo>
                      <a:pt x="626" y="1464"/>
                    </a:lnTo>
                    <a:lnTo>
                      <a:pt x="628" y="1470"/>
                    </a:lnTo>
                    <a:lnTo>
                      <a:pt x="632" y="1476"/>
                    </a:lnTo>
                    <a:lnTo>
                      <a:pt x="640" y="1484"/>
                    </a:lnTo>
                    <a:lnTo>
                      <a:pt x="650" y="1492"/>
                    </a:lnTo>
                    <a:lnTo>
                      <a:pt x="654" y="1498"/>
                    </a:lnTo>
                    <a:lnTo>
                      <a:pt x="656" y="1504"/>
                    </a:lnTo>
                    <a:lnTo>
                      <a:pt x="656" y="1504"/>
                    </a:lnTo>
                    <a:lnTo>
                      <a:pt x="660" y="1502"/>
                    </a:lnTo>
                    <a:lnTo>
                      <a:pt x="664" y="1498"/>
                    </a:lnTo>
                    <a:lnTo>
                      <a:pt x="666" y="1496"/>
                    </a:lnTo>
                    <a:lnTo>
                      <a:pt x="670" y="1494"/>
                    </a:lnTo>
                    <a:lnTo>
                      <a:pt x="670" y="1494"/>
                    </a:lnTo>
                    <a:lnTo>
                      <a:pt x="684" y="1500"/>
                    </a:lnTo>
                    <a:lnTo>
                      <a:pt x="700" y="1508"/>
                    </a:lnTo>
                    <a:lnTo>
                      <a:pt x="714" y="1516"/>
                    </a:lnTo>
                    <a:lnTo>
                      <a:pt x="730" y="1524"/>
                    </a:lnTo>
                    <a:lnTo>
                      <a:pt x="730" y="1524"/>
                    </a:lnTo>
                    <a:lnTo>
                      <a:pt x="732" y="1538"/>
                    </a:lnTo>
                    <a:lnTo>
                      <a:pt x="738" y="1550"/>
                    </a:lnTo>
                    <a:lnTo>
                      <a:pt x="746" y="1560"/>
                    </a:lnTo>
                    <a:lnTo>
                      <a:pt x="754" y="1568"/>
                    </a:lnTo>
                    <a:lnTo>
                      <a:pt x="754" y="1568"/>
                    </a:lnTo>
                    <a:lnTo>
                      <a:pt x="762" y="1566"/>
                    </a:lnTo>
                    <a:lnTo>
                      <a:pt x="768" y="1564"/>
                    </a:lnTo>
                    <a:lnTo>
                      <a:pt x="776" y="1564"/>
                    </a:lnTo>
                    <a:lnTo>
                      <a:pt x="782" y="1566"/>
                    </a:lnTo>
                    <a:lnTo>
                      <a:pt x="786" y="1570"/>
                    </a:lnTo>
                    <a:lnTo>
                      <a:pt x="792" y="1574"/>
                    </a:lnTo>
                    <a:lnTo>
                      <a:pt x="800" y="1584"/>
                    </a:lnTo>
                    <a:lnTo>
                      <a:pt x="806" y="1598"/>
                    </a:lnTo>
                    <a:lnTo>
                      <a:pt x="808" y="1610"/>
                    </a:lnTo>
                    <a:lnTo>
                      <a:pt x="810" y="1624"/>
                    </a:lnTo>
                    <a:lnTo>
                      <a:pt x="806" y="1634"/>
                    </a:lnTo>
                    <a:lnTo>
                      <a:pt x="806" y="1634"/>
                    </a:lnTo>
                    <a:lnTo>
                      <a:pt x="808" y="1638"/>
                    </a:lnTo>
                    <a:lnTo>
                      <a:pt x="808" y="1640"/>
                    </a:lnTo>
                    <a:lnTo>
                      <a:pt x="816" y="1644"/>
                    </a:lnTo>
                    <a:lnTo>
                      <a:pt x="824" y="1644"/>
                    </a:lnTo>
                    <a:lnTo>
                      <a:pt x="832" y="1644"/>
                    </a:lnTo>
                    <a:lnTo>
                      <a:pt x="832" y="1644"/>
                    </a:lnTo>
                    <a:lnTo>
                      <a:pt x="834" y="1650"/>
                    </a:lnTo>
                    <a:lnTo>
                      <a:pt x="838" y="1654"/>
                    </a:lnTo>
                    <a:lnTo>
                      <a:pt x="844" y="1656"/>
                    </a:lnTo>
                    <a:lnTo>
                      <a:pt x="850" y="1658"/>
                    </a:lnTo>
                    <a:lnTo>
                      <a:pt x="862" y="1662"/>
                    </a:lnTo>
                    <a:lnTo>
                      <a:pt x="866" y="1664"/>
                    </a:lnTo>
                    <a:lnTo>
                      <a:pt x="870" y="1668"/>
                    </a:lnTo>
                    <a:lnTo>
                      <a:pt x="870" y="1668"/>
                    </a:lnTo>
                    <a:lnTo>
                      <a:pt x="900" y="1668"/>
                    </a:lnTo>
                    <a:lnTo>
                      <a:pt x="900" y="1668"/>
                    </a:lnTo>
                    <a:lnTo>
                      <a:pt x="912" y="1674"/>
                    </a:lnTo>
                    <a:lnTo>
                      <a:pt x="922" y="1680"/>
                    </a:lnTo>
                    <a:lnTo>
                      <a:pt x="932" y="1688"/>
                    </a:lnTo>
                    <a:lnTo>
                      <a:pt x="936" y="1692"/>
                    </a:lnTo>
                    <a:lnTo>
                      <a:pt x="938" y="1698"/>
                    </a:lnTo>
                    <a:lnTo>
                      <a:pt x="938" y="1698"/>
                    </a:lnTo>
                    <a:lnTo>
                      <a:pt x="946" y="1696"/>
                    </a:lnTo>
                    <a:lnTo>
                      <a:pt x="950" y="1692"/>
                    </a:lnTo>
                    <a:lnTo>
                      <a:pt x="956" y="1690"/>
                    </a:lnTo>
                    <a:lnTo>
                      <a:pt x="958" y="1692"/>
                    </a:lnTo>
                    <a:lnTo>
                      <a:pt x="960" y="1694"/>
                    </a:lnTo>
                    <a:lnTo>
                      <a:pt x="960" y="1694"/>
                    </a:lnTo>
                    <a:lnTo>
                      <a:pt x="966" y="1714"/>
                    </a:lnTo>
                    <a:lnTo>
                      <a:pt x="968" y="1726"/>
                    </a:lnTo>
                    <a:lnTo>
                      <a:pt x="968" y="1738"/>
                    </a:lnTo>
                    <a:lnTo>
                      <a:pt x="968" y="1738"/>
                    </a:lnTo>
                    <a:lnTo>
                      <a:pt x="968" y="1746"/>
                    </a:lnTo>
                    <a:lnTo>
                      <a:pt x="966" y="1752"/>
                    </a:lnTo>
                    <a:lnTo>
                      <a:pt x="964" y="1760"/>
                    </a:lnTo>
                    <a:lnTo>
                      <a:pt x="964" y="1768"/>
                    </a:lnTo>
                    <a:lnTo>
                      <a:pt x="964" y="1768"/>
                    </a:lnTo>
                    <a:lnTo>
                      <a:pt x="960" y="1772"/>
                    </a:lnTo>
                    <a:lnTo>
                      <a:pt x="958" y="1774"/>
                    </a:lnTo>
                    <a:lnTo>
                      <a:pt x="958" y="1782"/>
                    </a:lnTo>
                    <a:lnTo>
                      <a:pt x="956" y="1790"/>
                    </a:lnTo>
                    <a:lnTo>
                      <a:pt x="956" y="1794"/>
                    </a:lnTo>
                    <a:lnTo>
                      <a:pt x="952" y="1798"/>
                    </a:lnTo>
                    <a:lnTo>
                      <a:pt x="952" y="1798"/>
                    </a:lnTo>
                    <a:lnTo>
                      <a:pt x="948" y="1808"/>
                    </a:lnTo>
                    <a:lnTo>
                      <a:pt x="942" y="1816"/>
                    </a:lnTo>
                    <a:lnTo>
                      <a:pt x="938" y="1824"/>
                    </a:lnTo>
                    <a:lnTo>
                      <a:pt x="934" y="1834"/>
                    </a:lnTo>
                    <a:lnTo>
                      <a:pt x="934" y="1834"/>
                    </a:lnTo>
                    <a:lnTo>
                      <a:pt x="932" y="1834"/>
                    </a:lnTo>
                    <a:lnTo>
                      <a:pt x="928" y="1838"/>
                    </a:lnTo>
                    <a:lnTo>
                      <a:pt x="926" y="1838"/>
                    </a:lnTo>
                    <a:lnTo>
                      <a:pt x="922" y="1838"/>
                    </a:lnTo>
                    <a:lnTo>
                      <a:pt x="922" y="1838"/>
                    </a:lnTo>
                    <a:lnTo>
                      <a:pt x="922" y="1848"/>
                    </a:lnTo>
                    <a:lnTo>
                      <a:pt x="920" y="1854"/>
                    </a:lnTo>
                    <a:lnTo>
                      <a:pt x="918" y="1860"/>
                    </a:lnTo>
                    <a:lnTo>
                      <a:pt x="914" y="1864"/>
                    </a:lnTo>
                    <a:lnTo>
                      <a:pt x="914" y="1864"/>
                    </a:lnTo>
                    <a:lnTo>
                      <a:pt x="918" y="1876"/>
                    </a:lnTo>
                    <a:lnTo>
                      <a:pt x="918" y="1890"/>
                    </a:lnTo>
                    <a:lnTo>
                      <a:pt x="918" y="1902"/>
                    </a:lnTo>
                    <a:lnTo>
                      <a:pt x="914" y="1912"/>
                    </a:lnTo>
                    <a:lnTo>
                      <a:pt x="908" y="1936"/>
                    </a:lnTo>
                    <a:lnTo>
                      <a:pt x="906" y="1948"/>
                    </a:lnTo>
                    <a:lnTo>
                      <a:pt x="904" y="1960"/>
                    </a:lnTo>
                    <a:lnTo>
                      <a:pt x="904" y="1960"/>
                    </a:lnTo>
                    <a:lnTo>
                      <a:pt x="886" y="1966"/>
                    </a:lnTo>
                    <a:lnTo>
                      <a:pt x="866" y="1974"/>
                    </a:lnTo>
                    <a:lnTo>
                      <a:pt x="866" y="1974"/>
                    </a:lnTo>
                    <a:lnTo>
                      <a:pt x="856" y="1990"/>
                    </a:lnTo>
                    <a:lnTo>
                      <a:pt x="844" y="2004"/>
                    </a:lnTo>
                    <a:lnTo>
                      <a:pt x="844" y="2004"/>
                    </a:lnTo>
                    <a:lnTo>
                      <a:pt x="844" y="2040"/>
                    </a:lnTo>
                    <a:lnTo>
                      <a:pt x="844" y="2040"/>
                    </a:lnTo>
                    <a:lnTo>
                      <a:pt x="836" y="2050"/>
                    </a:lnTo>
                    <a:lnTo>
                      <a:pt x="828" y="2060"/>
                    </a:lnTo>
                    <a:lnTo>
                      <a:pt x="824" y="2066"/>
                    </a:lnTo>
                    <a:lnTo>
                      <a:pt x="822" y="2072"/>
                    </a:lnTo>
                    <a:lnTo>
                      <a:pt x="820" y="2080"/>
                    </a:lnTo>
                    <a:lnTo>
                      <a:pt x="820" y="2090"/>
                    </a:lnTo>
                    <a:lnTo>
                      <a:pt x="820" y="2090"/>
                    </a:lnTo>
                    <a:lnTo>
                      <a:pt x="814" y="2090"/>
                    </a:lnTo>
                    <a:lnTo>
                      <a:pt x="812" y="2092"/>
                    </a:lnTo>
                    <a:lnTo>
                      <a:pt x="806" y="2096"/>
                    </a:lnTo>
                    <a:lnTo>
                      <a:pt x="804" y="2106"/>
                    </a:lnTo>
                    <a:lnTo>
                      <a:pt x="802" y="2114"/>
                    </a:lnTo>
                    <a:lnTo>
                      <a:pt x="802" y="2114"/>
                    </a:lnTo>
                    <a:lnTo>
                      <a:pt x="796" y="2116"/>
                    </a:lnTo>
                    <a:lnTo>
                      <a:pt x="794" y="2116"/>
                    </a:lnTo>
                    <a:lnTo>
                      <a:pt x="794" y="2120"/>
                    </a:lnTo>
                    <a:lnTo>
                      <a:pt x="794" y="2120"/>
                    </a:lnTo>
                    <a:lnTo>
                      <a:pt x="760" y="2120"/>
                    </a:lnTo>
                    <a:lnTo>
                      <a:pt x="760" y="2120"/>
                    </a:lnTo>
                    <a:lnTo>
                      <a:pt x="762" y="2132"/>
                    </a:lnTo>
                    <a:lnTo>
                      <a:pt x="766" y="2142"/>
                    </a:lnTo>
                    <a:lnTo>
                      <a:pt x="768" y="2154"/>
                    </a:lnTo>
                    <a:lnTo>
                      <a:pt x="768" y="2170"/>
                    </a:lnTo>
                    <a:lnTo>
                      <a:pt x="768" y="2170"/>
                    </a:lnTo>
                    <a:lnTo>
                      <a:pt x="756" y="2176"/>
                    </a:lnTo>
                    <a:lnTo>
                      <a:pt x="746" y="2182"/>
                    </a:lnTo>
                    <a:lnTo>
                      <a:pt x="736" y="2188"/>
                    </a:lnTo>
                    <a:lnTo>
                      <a:pt x="728" y="2190"/>
                    </a:lnTo>
                    <a:lnTo>
                      <a:pt x="720" y="2190"/>
                    </a:lnTo>
                    <a:lnTo>
                      <a:pt x="720" y="2190"/>
                    </a:lnTo>
                    <a:lnTo>
                      <a:pt x="716" y="2204"/>
                    </a:lnTo>
                    <a:lnTo>
                      <a:pt x="712" y="2216"/>
                    </a:lnTo>
                    <a:lnTo>
                      <a:pt x="708" y="2222"/>
                    </a:lnTo>
                    <a:lnTo>
                      <a:pt x="702" y="2224"/>
                    </a:lnTo>
                    <a:lnTo>
                      <a:pt x="696" y="2226"/>
                    </a:lnTo>
                    <a:lnTo>
                      <a:pt x="686" y="2224"/>
                    </a:lnTo>
                    <a:lnTo>
                      <a:pt x="686" y="2224"/>
                    </a:lnTo>
                    <a:lnTo>
                      <a:pt x="692" y="2226"/>
                    </a:lnTo>
                    <a:lnTo>
                      <a:pt x="696" y="2228"/>
                    </a:lnTo>
                    <a:lnTo>
                      <a:pt x="700" y="2236"/>
                    </a:lnTo>
                    <a:lnTo>
                      <a:pt x="702" y="2244"/>
                    </a:lnTo>
                    <a:lnTo>
                      <a:pt x="702" y="2256"/>
                    </a:lnTo>
                    <a:lnTo>
                      <a:pt x="700" y="2266"/>
                    </a:lnTo>
                    <a:lnTo>
                      <a:pt x="696" y="2278"/>
                    </a:lnTo>
                    <a:lnTo>
                      <a:pt x="686" y="2294"/>
                    </a:lnTo>
                    <a:lnTo>
                      <a:pt x="686" y="2294"/>
                    </a:lnTo>
                    <a:lnTo>
                      <a:pt x="686" y="2300"/>
                    </a:lnTo>
                    <a:lnTo>
                      <a:pt x="688" y="2304"/>
                    </a:lnTo>
                    <a:lnTo>
                      <a:pt x="692" y="2310"/>
                    </a:lnTo>
                    <a:lnTo>
                      <a:pt x="698" y="2314"/>
                    </a:lnTo>
                    <a:lnTo>
                      <a:pt x="700" y="2320"/>
                    </a:lnTo>
                    <a:lnTo>
                      <a:pt x="700" y="2324"/>
                    </a:lnTo>
                    <a:lnTo>
                      <a:pt x="700" y="2324"/>
                    </a:lnTo>
                    <a:lnTo>
                      <a:pt x="698" y="2334"/>
                    </a:lnTo>
                    <a:lnTo>
                      <a:pt x="694" y="2340"/>
                    </a:lnTo>
                    <a:lnTo>
                      <a:pt x="690" y="2342"/>
                    </a:lnTo>
                    <a:lnTo>
                      <a:pt x="682" y="2344"/>
                    </a:lnTo>
                    <a:lnTo>
                      <a:pt x="682" y="2344"/>
                    </a:lnTo>
                    <a:lnTo>
                      <a:pt x="682" y="2352"/>
                    </a:lnTo>
                    <a:lnTo>
                      <a:pt x="680" y="2356"/>
                    </a:lnTo>
                    <a:lnTo>
                      <a:pt x="674" y="2366"/>
                    </a:lnTo>
                    <a:lnTo>
                      <a:pt x="670" y="2376"/>
                    </a:lnTo>
                    <a:lnTo>
                      <a:pt x="670" y="2382"/>
                    </a:lnTo>
                    <a:lnTo>
                      <a:pt x="670" y="2390"/>
                    </a:lnTo>
                    <a:lnTo>
                      <a:pt x="670" y="2390"/>
                    </a:lnTo>
                    <a:lnTo>
                      <a:pt x="668" y="2396"/>
                    </a:lnTo>
                    <a:lnTo>
                      <a:pt x="670" y="2400"/>
                    </a:lnTo>
                    <a:lnTo>
                      <a:pt x="672" y="2402"/>
                    </a:lnTo>
                    <a:lnTo>
                      <a:pt x="676" y="2402"/>
                    </a:lnTo>
                    <a:lnTo>
                      <a:pt x="680" y="2406"/>
                    </a:lnTo>
                    <a:lnTo>
                      <a:pt x="682" y="2410"/>
                    </a:lnTo>
                    <a:lnTo>
                      <a:pt x="682" y="2414"/>
                    </a:lnTo>
                    <a:lnTo>
                      <a:pt x="682" y="2414"/>
                    </a:lnTo>
                    <a:lnTo>
                      <a:pt x="686" y="2422"/>
                    </a:lnTo>
                    <a:lnTo>
                      <a:pt x="692" y="2428"/>
                    </a:lnTo>
                    <a:lnTo>
                      <a:pt x="700" y="2432"/>
                    </a:lnTo>
                    <a:lnTo>
                      <a:pt x="708" y="2434"/>
                    </a:lnTo>
                    <a:lnTo>
                      <a:pt x="708" y="2434"/>
                    </a:lnTo>
                    <a:lnTo>
                      <a:pt x="706" y="2440"/>
                    </a:lnTo>
                    <a:lnTo>
                      <a:pt x="702" y="2444"/>
                    </a:lnTo>
                    <a:lnTo>
                      <a:pt x="696" y="2444"/>
                    </a:lnTo>
                    <a:lnTo>
                      <a:pt x="690" y="2446"/>
                    </a:lnTo>
                    <a:lnTo>
                      <a:pt x="674" y="2444"/>
                    </a:lnTo>
                    <a:lnTo>
                      <a:pt x="660" y="2444"/>
                    </a:lnTo>
                    <a:lnTo>
                      <a:pt x="660" y="2444"/>
                    </a:lnTo>
                    <a:lnTo>
                      <a:pt x="650" y="2436"/>
                    </a:lnTo>
                    <a:lnTo>
                      <a:pt x="644" y="2434"/>
                    </a:lnTo>
                    <a:lnTo>
                      <a:pt x="636" y="2430"/>
                    </a:lnTo>
                    <a:lnTo>
                      <a:pt x="636" y="2430"/>
                    </a:lnTo>
                    <a:lnTo>
                      <a:pt x="636" y="2430"/>
                    </a:lnTo>
                    <a:lnTo>
                      <a:pt x="636" y="2430"/>
                    </a:lnTo>
                    <a:lnTo>
                      <a:pt x="634" y="2424"/>
                    </a:lnTo>
                    <a:lnTo>
                      <a:pt x="632" y="2420"/>
                    </a:lnTo>
                    <a:lnTo>
                      <a:pt x="632" y="2416"/>
                    </a:lnTo>
                    <a:lnTo>
                      <a:pt x="630" y="2410"/>
                    </a:lnTo>
                    <a:lnTo>
                      <a:pt x="630" y="2410"/>
                    </a:lnTo>
                    <a:lnTo>
                      <a:pt x="626" y="2406"/>
                    </a:lnTo>
                    <a:lnTo>
                      <a:pt x="622" y="2400"/>
                    </a:lnTo>
                    <a:lnTo>
                      <a:pt x="618" y="2386"/>
                    </a:lnTo>
                    <a:lnTo>
                      <a:pt x="612" y="2372"/>
                    </a:lnTo>
                    <a:lnTo>
                      <a:pt x="610" y="2364"/>
                    </a:lnTo>
                    <a:lnTo>
                      <a:pt x="606" y="2360"/>
                    </a:lnTo>
                    <a:lnTo>
                      <a:pt x="606" y="2360"/>
                    </a:lnTo>
                    <a:lnTo>
                      <a:pt x="608" y="2350"/>
                    </a:lnTo>
                    <a:lnTo>
                      <a:pt x="608" y="2340"/>
                    </a:lnTo>
                    <a:lnTo>
                      <a:pt x="608" y="2330"/>
                    </a:lnTo>
                    <a:lnTo>
                      <a:pt x="606" y="2322"/>
                    </a:lnTo>
                    <a:lnTo>
                      <a:pt x="600" y="2302"/>
                    </a:lnTo>
                    <a:lnTo>
                      <a:pt x="596" y="2280"/>
                    </a:lnTo>
                    <a:lnTo>
                      <a:pt x="596" y="2280"/>
                    </a:lnTo>
                    <a:lnTo>
                      <a:pt x="598" y="2274"/>
                    </a:lnTo>
                    <a:lnTo>
                      <a:pt x="600" y="2268"/>
                    </a:lnTo>
                    <a:lnTo>
                      <a:pt x="598" y="2258"/>
                    </a:lnTo>
                    <a:lnTo>
                      <a:pt x="598" y="2248"/>
                    </a:lnTo>
                    <a:lnTo>
                      <a:pt x="598" y="2244"/>
                    </a:lnTo>
                    <a:lnTo>
                      <a:pt x="600" y="2240"/>
                    </a:lnTo>
                    <a:lnTo>
                      <a:pt x="600" y="2240"/>
                    </a:lnTo>
                    <a:lnTo>
                      <a:pt x="602" y="2234"/>
                    </a:lnTo>
                    <a:lnTo>
                      <a:pt x="600" y="2232"/>
                    </a:lnTo>
                    <a:lnTo>
                      <a:pt x="596" y="2230"/>
                    </a:lnTo>
                    <a:lnTo>
                      <a:pt x="592" y="2228"/>
                    </a:lnTo>
                    <a:lnTo>
                      <a:pt x="592" y="2224"/>
                    </a:lnTo>
                    <a:lnTo>
                      <a:pt x="592" y="2220"/>
                    </a:lnTo>
                    <a:lnTo>
                      <a:pt x="592" y="2220"/>
                    </a:lnTo>
                    <a:lnTo>
                      <a:pt x="596" y="2216"/>
                    </a:lnTo>
                    <a:lnTo>
                      <a:pt x="600" y="2212"/>
                    </a:lnTo>
                    <a:lnTo>
                      <a:pt x="606" y="2206"/>
                    </a:lnTo>
                    <a:lnTo>
                      <a:pt x="610" y="2204"/>
                    </a:lnTo>
                    <a:lnTo>
                      <a:pt x="612" y="2198"/>
                    </a:lnTo>
                    <a:lnTo>
                      <a:pt x="614" y="2192"/>
                    </a:lnTo>
                    <a:lnTo>
                      <a:pt x="614" y="2184"/>
                    </a:lnTo>
                    <a:lnTo>
                      <a:pt x="614" y="2184"/>
                    </a:lnTo>
                    <a:lnTo>
                      <a:pt x="612" y="2180"/>
                    </a:lnTo>
                    <a:lnTo>
                      <a:pt x="610" y="2180"/>
                    </a:lnTo>
                    <a:lnTo>
                      <a:pt x="604" y="2182"/>
                    </a:lnTo>
                    <a:lnTo>
                      <a:pt x="598" y="2184"/>
                    </a:lnTo>
                    <a:lnTo>
                      <a:pt x="594" y="2184"/>
                    </a:lnTo>
                    <a:lnTo>
                      <a:pt x="592" y="2180"/>
                    </a:lnTo>
                    <a:lnTo>
                      <a:pt x="592" y="2180"/>
                    </a:lnTo>
                    <a:lnTo>
                      <a:pt x="594" y="2166"/>
                    </a:lnTo>
                    <a:lnTo>
                      <a:pt x="596" y="2152"/>
                    </a:lnTo>
                    <a:lnTo>
                      <a:pt x="598" y="2120"/>
                    </a:lnTo>
                    <a:lnTo>
                      <a:pt x="600" y="2106"/>
                    </a:lnTo>
                    <a:lnTo>
                      <a:pt x="602" y="2092"/>
                    </a:lnTo>
                    <a:lnTo>
                      <a:pt x="606" y="2082"/>
                    </a:lnTo>
                    <a:lnTo>
                      <a:pt x="614" y="2074"/>
                    </a:lnTo>
                    <a:lnTo>
                      <a:pt x="614" y="2074"/>
                    </a:lnTo>
                    <a:lnTo>
                      <a:pt x="614" y="2062"/>
                    </a:lnTo>
                    <a:lnTo>
                      <a:pt x="614" y="2052"/>
                    </a:lnTo>
                    <a:lnTo>
                      <a:pt x="612" y="2030"/>
                    </a:lnTo>
                    <a:lnTo>
                      <a:pt x="610" y="2012"/>
                    </a:lnTo>
                    <a:lnTo>
                      <a:pt x="610" y="2002"/>
                    </a:lnTo>
                    <a:lnTo>
                      <a:pt x="614" y="1994"/>
                    </a:lnTo>
                    <a:lnTo>
                      <a:pt x="614" y="1994"/>
                    </a:lnTo>
                    <a:lnTo>
                      <a:pt x="612" y="1982"/>
                    </a:lnTo>
                    <a:lnTo>
                      <a:pt x="608" y="1978"/>
                    </a:lnTo>
                    <a:lnTo>
                      <a:pt x="606" y="1974"/>
                    </a:lnTo>
                    <a:lnTo>
                      <a:pt x="606" y="1974"/>
                    </a:lnTo>
                    <a:lnTo>
                      <a:pt x="608" y="1968"/>
                    </a:lnTo>
                    <a:lnTo>
                      <a:pt x="610" y="1962"/>
                    </a:lnTo>
                    <a:lnTo>
                      <a:pt x="612" y="1956"/>
                    </a:lnTo>
                    <a:lnTo>
                      <a:pt x="614" y="1950"/>
                    </a:lnTo>
                    <a:lnTo>
                      <a:pt x="614" y="1950"/>
                    </a:lnTo>
                    <a:lnTo>
                      <a:pt x="614" y="1938"/>
                    </a:lnTo>
                    <a:lnTo>
                      <a:pt x="612" y="1928"/>
                    </a:lnTo>
                    <a:lnTo>
                      <a:pt x="606" y="1910"/>
                    </a:lnTo>
                    <a:lnTo>
                      <a:pt x="598" y="1896"/>
                    </a:lnTo>
                    <a:lnTo>
                      <a:pt x="592" y="1880"/>
                    </a:lnTo>
                    <a:lnTo>
                      <a:pt x="592" y="1880"/>
                    </a:lnTo>
                    <a:lnTo>
                      <a:pt x="584" y="1876"/>
                    </a:lnTo>
                    <a:lnTo>
                      <a:pt x="576" y="1872"/>
                    </a:lnTo>
                    <a:lnTo>
                      <a:pt x="570" y="1866"/>
                    </a:lnTo>
                    <a:lnTo>
                      <a:pt x="566" y="1860"/>
                    </a:lnTo>
                    <a:lnTo>
                      <a:pt x="556" y="1846"/>
                    </a:lnTo>
                    <a:lnTo>
                      <a:pt x="544" y="1834"/>
                    </a:lnTo>
                    <a:lnTo>
                      <a:pt x="544" y="1834"/>
                    </a:lnTo>
                    <a:lnTo>
                      <a:pt x="544" y="1826"/>
                    </a:lnTo>
                    <a:lnTo>
                      <a:pt x="546" y="1820"/>
                    </a:lnTo>
                    <a:lnTo>
                      <a:pt x="548" y="1816"/>
                    </a:lnTo>
                    <a:lnTo>
                      <a:pt x="550" y="1810"/>
                    </a:lnTo>
                    <a:lnTo>
                      <a:pt x="550" y="1810"/>
                    </a:lnTo>
                    <a:lnTo>
                      <a:pt x="534" y="1800"/>
                    </a:lnTo>
                    <a:lnTo>
                      <a:pt x="526" y="1794"/>
                    </a:lnTo>
                    <a:lnTo>
                      <a:pt x="520" y="1788"/>
                    </a:lnTo>
                    <a:lnTo>
                      <a:pt x="516" y="1780"/>
                    </a:lnTo>
                    <a:lnTo>
                      <a:pt x="512" y="1770"/>
                    </a:lnTo>
                    <a:lnTo>
                      <a:pt x="510" y="1758"/>
                    </a:lnTo>
                    <a:lnTo>
                      <a:pt x="510" y="1744"/>
                    </a:lnTo>
                    <a:lnTo>
                      <a:pt x="510" y="1744"/>
                    </a:lnTo>
                    <a:lnTo>
                      <a:pt x="524" y="1740"/>
                    </a:lnTo>
                    <a:lnTo>
                      <a:pt x="528" y="1738"/>
                    </a:lnTo>
                    <a:lnTo>
                      <a:pt x="532" y="1734"/>
                    </a:lnTo>
                    <a:lnTo>
                      <a:pt x="532" y="1734"/>
                    </a:lnTo>
                    <a:lnTo>
                      <a:pt x="524" y="1728"/>
                    </a:lnTo>
                    <a:lnTo>
                      <a:pt x="516" y="1724"/>
                    </a:lnTo>
                    <a:lnTo>
                      <a:pt x="508" y="1720"/>
                    </a:lnTo>
                    <a:lnTo>
                      <a:pt x="502" y="1714"/>
                    </a:lnTo>
                    <a:lnTo>
                      <a:pt x="502" y="1714"/>
                    </a:lnTo>
                    <a:lnTo>
                      <a:pt x="506" y="1708"/>
                    </a:lnTo>
                    <a:lnTo>
                      <a:pt x="508" y="1700"/>
                    </a:lnTo>
                    <a:lnTo>
                      <a:pt x="508" y="1694"/>
                    </a:lnTo>
                    <a:lnTo>
                      <a:pt x="506" y="1686"/>
                    </a:lnTo>
                    <a:lnTo>
                      <a:pt x="502" y="1668"/>
                    </a:lnTo>
                    <a:lnTo>
                      <a:pt x="500" y="1656"/>
                    </a:lnTo>
                    <a:lnTo>
                      <a:pt x="502" y="1644"/>
                    </a:lnTo>
                    <a:lnTo>
                      <a:pt x="502" y="1644"/>
                    </a:lnTo>
                    <a:lnTo>
                      <a:pt x="504" y="1638"/>
                    </a:lnTo>
                    <a:lnTo>
                      <a:pt x="506" y="1632"/>
                    </a:lnTo>
                    <a:lnTo>
                      <a:pt x="512" y="1622"/>
                    </a:lnTo>
                    <a:lnTo>
                      <a:pt x="518" y="1610"/>
                    </a:lnTo>
                    <a:lnTo>
                      <a:pt x="520" y="1602"/>
                    </a:lnTo>
                    <a:lnTo>
                      <a:pt x="520" y="1594"/>
                    </a:lnTo>
                    <a:lnTo>
                      <a:pt x="520" y="1594"/>
                    </a:lnTo>
                    <a:lnTo>
                      <a:pt x="520" y="1586"/>
                    </a:lnTo>
                    <a:lnTo>
                      <a:pt x="522" y="1582"/>
                    </a:lnTo>
                    <a:lnTo>
                      <a:pt x="526" y="1578"/>
                    </a:lnTo>
                    <a:lnTo>
                      <a:pt x="528" y="1574"/>
                    </a:lnTo>
                    <a:lnTo>
                      <a:pt x="528" y="1574"/>
                    </a:lnTo>
                    <a:lnTo>
                      <a:pt x="520" y="1552"/>
                    </a:lnTo>
                    <a:lnTo>
                      <a:pt x="518" y="1542"/>
                    </a:lnTo>
                    <a:lnTo>
                      <a:pt x="516" y="1528"/>
                    </a:lnTo>
                    <a:lnTo>
                      <a:pt x="516" y="1528"/>
                    </a:lnTo>
                    <a:lnTo>
                      <a:pt x="510" y="1532"/>
                    </a:lnTo>
                    <a:lnTo>
                      <a:pt x="508" y="1536"/>
                    </a:lnTo>
                    <a:lnTo>
                      <a:pt x="502" y="1548"/>
                    </a:lnTo>
                    <a:lnTo>
                      <a:pt x="502" y="1548"/>
                    </a:lnTo>
                    <a:lnTo>
                      <a:pt x="494" y="1546"/>
                    </a:lnTo>
                    <a:lnTo>
                      <a:pt x="488" y="1540"/>
                    </a:lnTo>
                    <a:lnTo>
                      <a:pt x="478" y="1530"/>
                    </a:lnTo>
                    <a:lnTo>
                      <a:pt x="466" y="1520"/>
                    </a:lnTo>
                    <a:lnTo>
                      <a:pt x="460" y="1516"/>
                    </a:lnTo>
                    <a:lnTo>
                      <a:pt x="452" y="1514"/>
                    </a:lnTo>
                    <a:lnTo>
                      <a:pt x="452" y="1514"/>
                    </a:lnTo>
                    <a:lnTo>
                      <a:pt x="452" y="1498"/>
                    </a:lnTo>
                    <a:lnTo>
                      <a:pt x="452" y="1498"/>
                    </a:lnTo>
                    <a:lnTo>
                      <a:pt x="438" y="1488"/>
                    </a:lnTo>
                    <a:lnTo>
                      <a:pt x="434" y="1482"/>
                    </a:lnTo>
                    <a:lnTo>
                      <a:pt x="430" y="1474"/>
                    </a:lnTo>
                    <a:lnTo>
                      <a:pt x="430" y="1474"/>
                    </a:lnTo>
                    <a:lnTo>
                      <a:pt x="420" y="1472"/>
                    </a:lnTo>
                    <a:lnTo>
                      <a:pt x="414" y="1470"/>
                    </a:lnTo>
                    <a:lnTo>
                      <a:pt x="406" y="1468"/>
                    </a:lnTo>
                    <a:lnTo>
                      <a:pt x="396" y="1468"/>
                    </a:lnTo>
                    <a:lnTo>
                      <a:pt x="396" y="1468"/>
                    </a:lnTo>
                    <a:lnTo>
                      <a:pt x="386" y="1452"/>
                    </a:lnTo>
                    <a:lnTo>
                      <a:pt x="378" y="1434"/>
                    </a:lnTo>
                    <a:lnTo>
                      <a:pt x="378" y="1434"/>
                    </a:lnTo>
                    <a:lnTo>
                      <a:pt x="364" y="1436"/>
                    </a:lnTo>
                    <a:lnTo>
                      <a:pt x="350" y="1436"/>
                    </a:lnTo>
                    <a:lnTo>
                      <a:pt x="338" y="1432"/>
                    </a:lnTo>
                    <a:lnTo>
                      <a:pt x="326" y="1428"/>
                    </a:lnTo>
                    <a:lnTo>
                      <a:pt x="304" y="1418"/>
                    </a:lnTo>
                    <a:lnTo>
                      <a:pt x="292" y="1412"/>
                    </a:lnTo>
                    <a:lnTo>
                      <a:pt x="280" y="1408"/>
                    </a:lnTo>
                    <a:lnTo>
                      <a:pt x="280" y="1408"/>
                    </a:lnTo>
                    <a:lnTo>
                      <a:pt x="272" y="1392"/>
                    </a:lnTo>
                    <a:lnTo>
                      <a:pt x="266" y="1376"/>
                    </a:lnTo>
                    <a:lnTo>
                      <a:pt x="262" y="1356"/>
                    </a:lnTo>
                    <a:lnTo>
                      <a:pt x="262" y="1346"/>
                    </a:lnTo>
                    <a:lnTo>
                      <a:pt x="262" y="1334"/>
                    </a:lnTo>
                    <a:lnTo>
                      <a:pt x="262" y="1334"/>
                    </a:lnTo>
                    <a:lnTo>
                      <a:pt x="246" y="1312"/>
                    </a:lnTo>
                    <a:lnTo>
                      <a:pt x="228" y="1294"/>
                    </a:lnTo>
                    <a:lnTo>
                      <a:pt x="228" y="1294"/>
                    </a:lnTo>
                    <a:lnTo>
                      <a:pt x="228" y="1282"/>
                    </a:lnTo>
                    <a:lnTo>
                      <a:pt x="226" y="1278"/>
                    </a:lnTo>
                    <a:lnTo>
                      <a:pt x="220" y="1278"/>
                    </a:lnTo>
                    <a:lnTo>
                      <a:pt x="220" y="1278"/>
                    </a:lnTo>
                    <a:lnTo>
                      <a:pt x="222" y="1294"/>
                    </a:lnTo>
                    <a:lnTo>
                      <a:pt x="224" y="1304"/>
                    </a:lnTo>
                    <a:lnTo>
                      <a:pt x="228" y="1312"/>
                    </a:lnTo>
                    <a:lnTo>
                      <a:pt x="228" y="1324"/>
                    </a:lnTo>
                    <a:lnTo>
                      <a:pt x="228" y="1324"/>
                    </a:lnTo>
                    <a:lnTo>
                      <a:pt x="224" y="1324"/>
                    </a:lnTo>
                    <a:lnTo>
                      <a:pt x="220" y="1324"/>
                    </a:lnTo>
                    <a:lnTo>
                      <a:pt x="216" y="1320"/>
                    </a:lnTo>
                    <a:lnTo>
                      <a:pt x="210" y="1318"/>
                    </a:lnTo>
                    <a:lnTo>
                      <a:pt x="208" y="1318"/>
                    </a:lnTo>
                    <a:lnTo>
                      <a:pt x="202" y="1318"/>
                    </a:lnTo>
                    <a:lnTo>
                      <a:pt x="202" y="1318"/>
                    </a:lnTo>
                    <a:lnTo>
                      <a:pt x="192" y="1288"/>
                    </a:lnTo>
                    <a:lnTo>
                      <a:pt x="184" y="1276"/>
                    </a:lnTo>
                    <a:lnTo>
                      <a:pt x="178" y="1272"/>
                    </a:lnTo>
                    <a:lnTo>
                      <a:pt x="172" y="1268"/>
                    </a:lnTo>
                    <a:lnTo>
                      <a:pt x="172" y="1268"/>
                    </a:lnTo>
                    <a:lnTo>
                      <a:pt x="174" y="1258"/>
                    </a:lnTo>
                    <a:lnTo>
                      <a:pt x="174" y="1256"/>
                    </a:lnTo>
                    <a:lnTo>
                      <a:pt x="176" y="1254"/>
                    </a:lnTo>
                    <a:lnTo>
                      <a:pt x="176" y="1254"/>
                    </a:lnTo>
                    <a:lnTo>
                      <a:pt x="172" y="1246"/>
                    </a:lnTo>
                    <a:lnTo>
                      <a:pt x="168" y="1238"/>
                    </a:lnTo>
                    <a:lnTo>
                      <a:pt x="164" y="1220"/>
                    </a:lnTo>
                    <a:lnTo>
                      <a:pt x="158" y="1200"/>
                    </a:lnTo>
                    <a:lnTo>
                      <a:pt x="156" y="1192"/>
                    </a:lnTo>
                    <a:lnTo>
                      <a:pt x="152" y="1184"/>
                    </a:lnTo>
                    <a:lnTo>
                      <a:pt x="152" y="1184"/>
                    </a:lnTo>
                    <a:lnTo>
                      <a:pt x="142" y="1172"/>
                    </a:lnTo>
                    <a:lnTo>
                      <a:pt x="142" y="1172"/>
                    </a:lnTo>
                    <a:lnTo>
                      <a:pt x="150" y="1132"/>
                    </a:lnTo>
                    <a:lnTo>
                      <a:pt x="158" y="1090"/>
                    </a:lnTo>
                    <a:lnTo>
                      <a:pt x="170" y="1050"/>
                    </a:lnTo>
                    <a:lnTo>
                      <a:pt x="182" y="1012"/>
                    </a:lnTo>
                    <a:lnTo>
                      <a:pt x="194" y="972"/>
                    </a:lnTo>
                    <a:lnTo>
                      <a:pt x="210" y="934"/>
                    </a:lnTo>
                    <a:lnTo>
                      <a:pt x="224" y="896"/>
                    </a:lnTo>
                    <a:lnTo>
                      <a:pt x="242" y="858"/>
                    </a:lnTo>
                    <a:lnTo>
                      <a:pt x="260" y="822"/>
                    </a:lnTo>
                    <a:lnTo>
                      <a:pt x="278" y="786"/>
                    </a:lnTo>
                    <a:lnTo>
                      <a:pt x="298" y="750"/>
                    </a:lnTo>
                    <a:lnTo>
                      <a:pt x="320" y="716"/>
                    </a:lnTo>
                    <a:lnTo>
                      <a:pt x="342" y="682"/>
                    </a:lnTo>
                    <a:lnTo>
                      <a:pt x="366" y="650"/>
                    </a:lnTo>
                    <a:lnTo>
                      <a:pt x="390" y="616"/>
                    </a:lnTo>
                    <a:lnTo>
                      <a:pt x="414" y="586"/>
                    </a:lnTo>
                    <a:lnTo>
                      <a:pt x="414" y="586"/>
                    </a:lnTo>
                    <a:close/>
                    <a:moveTo>
                      <a:pt x="574" y="424"/>
                    </a:moveTo>
                    <a:lnTo>
                      <a:pt x="574" y="424"/>
                    </a:lnTo>
                    <a:lnTo>
                      <a:pt x="628" y="380"/>
                    </a:lnTo>
                    <a:lnTo>
                      <a:pt x="686" y="340"/>
                    </a:lnTo>
                    <a:lnTo>
                      <a:pt x="746" y="302"/>
                    </a:lnTo>
                    <a:lnTo>
                      <a:pt x="806" y="268"/>
                    </a:lnTo>
                    <a:lnTo>
                      <a:pt x="806" y="268"/>
                    </a:lnTo>
                    <a:lnTo>
                      <a:pt x="810" y="270"/>
                    </a:lnTo>
                    <a:lnTo>
                      <a:pt x="814" y="272"/>
                    </a:lnTo>
                    <a:lnTo>
                      <a:pt x="818" y="272"/>
                    </a:lnTo>
                    <a:lnTo>
                      <a:pt x="820" y="276"/>
                    </a:lnTo>
                    <a:lnTo>
                      <a:pt x="820" y="276"/>
                    </a:lnTo>
                    <a:lnTo>
                      <a:pt x="816" y="286"/>
                    </a:lnTo>
                    <a:lnTo>
                      <a:pt x="810" y="292"/>
                    </a:lnTo>
                    <a:lnTo>
                      <a:pt x="804" y="296"/>
                    </a:lnTo>
                    <a:lnTo>
                      <a:pt x="798" y="298"/>
                    </a:lnTo>
                    <a:lnTo>
                      <a:pt x="782" y="298"/>
                    </a:lnTo>
                    <a:lnTo>
                      <a:pt x="774" y="300"/>
                    </a:lnTo>
                    <a:lnTo>
                      <a:pt x="768" y="302"/>
                    </a:lnTo>
                    <a:lnTo>
                      <a:pt x="768" y="302"/>
                    </a:lnTo>
                    <a:lnTo>
                      <a:pt x="766" y="302"/>
                    </a:lnTo>
                    <a:lnTo>
                      <a:pt x="764" y="304"/>
                    </a:lnTo>
                    <a:lnTo>
                      <a:pt x="766" y="310"/>
                    </a:lnTo>
                    <a:lnTo>
                      <a:pt x="768" y="318"/>
                    </a:lnTo>
                    <a:lnTo>
                      <a:pt x="768" y="322"/>
                    </a:lnTo>
                    <a:lnTo>
                      <a:pt x="768" y="328"/>
                    </a:lnTo>
                    <a:lnTo>
                      <a:pt x="768" y="328"/>
                    </a:lnTo>
                    <a:lnTo>
                      <a:pt x="758" y="328"/>
                    </a:lnTo>
                    <a:lnTo>
                      <a:pt x="748" y="332"/>
                    </a:lnTo>
                    <a:lnTo>
                      <a:pt x="742" y="338"/>
                    </a:lnTo>
                    <a:lnTo>
                      <a:pt x="738" y="348"/>
                    </a:lnTo>
                    <a:lnTo>
                      <a:pt x="738" y="348"/>
                    </a:lnTo>
                    <a:lnTo>
                      <a:pt x="728" y="346"/>
                    </a:lnTo>
                    <a:lnTo>
                      <a:pt x="722" y="348"/>
                    </a:lnTo>
                    <a:lnTo>
                      <a:pt x="716" y="350"/>
                    </a:lnTo>
                    <a:lnTo>
                      <a:pt x="710" y="354"/>
                    </a:lnTo>
                    <a:lnTo>
                      <a:pt x="700" y="362"/>
                    </a:lnTo>
                    <a:lnTo>
                      <a:pt x="694" y="366"/>
                    </a:lnTo>
                    <a:lnTo>
                      <a:pt x="686" y="368"/>
                    </a:lnTo>
                    <a:lnTo>
                      <a:pt x="686" y="368"/>
                    </a:lnTo>
                    <a:lnTo>
                      <a:pt x="686" y="378"/>
                    </a:lnTo>
                    <a:lnTo>
                      <a:pt x="686" y="386"/>
                    </a:lnTo>
                    <a:lnTo>
                      <a:pt x="682" y="392"/>
                    </a:lnTo>
                    <a:lnTo>
                      <a:pt x="678" y="396"/>
                    </a:lnTo>
                    <a:lnTo>
                      <a:pt x="670" y="406"/>
                    </a:lnTo>
                    <a:lnTo>
                      <a:pt x="666" y="414"/>
                    </a:lnTo>
                    <a:lnTo>
                      <a:pt x="666" y="422"/>
                    </a:lnTo>
                    <a:lnTo>
                      <a:pt x="666" y="422"/>
                    </a:lnTo>
                    <a:lnTo>
                      <a:pt x="636" y="422"/>
                    </a:lnTo>
                    <a:lnTo>
                      <a:pt x="636" y="422"/>
                    </a:lnTo>
                    <a:lnTo>
                      <a:pt x="636" y="426"/>
                    </a:lnTo>
                    <a:lnTo>
                      <a:pt x="636" y="428"/>
                    </a:lnTo>
                    <a:lnTo>
                      <a:pt x="644" y="428"/>
                    </a:lnTo>
                    <a:lnTo>
                      <a:pt x="650" y="426"/>
                    </a:lnTo>
                    <a:lnTo>
                      <a:pt x="652" y="428"/>
                    </a:lnTo>
                    <a:lnTo>
                      <a:pt x="652" y="432"/>
                    </a:lnTo>
                    <a:lnTo>
                      <a:pt x="652" y="432"/>
                    </a:lnTo>
                    <a:lnTo>
                      <a:pt x="652" y="440"/>
                    </a:lnTo>
                    <a:lnTo>
                      <a:pt x="648" y="446"/>
                    </a:lnTo>
                    <a:lnTo>
                      <a:pt x="642" y="448"/>
                    </a:lnTo>
                    <a:lnTo>
                      <a:pt x="636" y="448"/>
                    </a:lnTo>
                    <a:lnTo>
                      <a:pt x="636" y="448"/>
                    </a:lnTo>
                    <a:lnTo>
                      <a:pt x="632" y="454"/>
                    </a:lnTo>
                    <a:lnTo>
                      <a:pt x="630" y="458"/>
                    </a:lnTo>
                    <a:lnTo>
                      <a:pt x="626" y="462"/>
                    </a:lnTo>
                    <a:lnTo>
                      <a:pt x="622" y="464"/>
                    </a:lnTo>
                    <a:lnTo>
                      <a:pt x="612" y="466"/>
                    </a:lnTo>
                    <a:lnTo>
                      <a:pt x="600" y="466"/>
                    </a:lnTo>
                    <a:lnTo>
                      <a:pt x="576" y="462"/>
                    </a:lnTo>
                    <a:lnTo>
                      <a:pt x="562" y="462"/>
                    </a:lnTo>
                    <a:lnTo>
                      <a:pt x="550" y="462"/>
                    </a:lnTo>
                    <a:lnTo>
                      <a:pt x="550" y="462"/>
                    </a:lnTo>
                    <a:lnTo>
                      <a:pt x="548" y="456"/>
                    </a:lnTo>
                    <a:lnTo>
                      <a:pt x="544" y="452"/>
                    </a:lnTo>
                    <a:lnTo>
                      <a:pt x="544" y="452"/>
                    </a:lnTo>
                    <a:lnTo>
                      <a:pt x="560" y="438"/>
                    </a:lnTo>
                    <a:lnTo>
                      <a:pt x="560" y="438"/>
                    </a:lnTo>
                    <a:lnTo>
                      <a:pt x="568" y="440"/>
                    </a:lnTo>
                    <a:lnTo>
                      <a:pt x="578" y="444"/>
                    </a:lnTo>
                    <a:lnTo>
                      <a:pt x="590" y="444"/>
                    </a:lnTo>
                    <a:lnTo>
                      <a:pt x="600" y="442"/>
                    </a:lnTo>
                    <a:lnTo>
                      <a:pt x="600" y="442"/>
                    </a:lnTo>
                    <a:lnTo>
                      <a:pt x="596" y="434"/>
                    </a:lnTo>
                    <a:lnTo>
                      <a:pt x="590" y="428"/>
                    </a:lnTo>
                    <a:lnTo>
                      <a:pt x="582" y="426"/>
                    </a:lnTo>
                    <a:lnTo>
                      <a:pt x="574" y="424"/>
                    </a:lnTo>
                    <a:lnTo>
                      <a:pt x="574" y="424"/>
                    </a:lnTo>
                    <a:close/>
                    <a:moveTo>
                      <a:pt x="2538" y="808"/>
                    </a:moveTo>
                    <a:lnTo>
                      <a:pt x="2538" y="808"/>
                    </a:lnTo>
                    <a:lnTo>
                      <a:pt x="2528" y="818"/>
                    </a:lnTo>
                    <a:lnTo>
                      <a:pt x="2524" y="826"/>
                    </a:lnTo>
                    <a:lnTo>
                      <a:pt x="2520" y="832"/>
                    </a:lnTo>
                    <a:lnTo>
                      <a:pt x="2520" y="832"/>
                    </a:lnTo>
                    <a:lnTo>
                      <a:pt x="2524" y="840"/>
                    </a:lnTo>
                    <a:lnTo>
                      <a:pt x="2528" y="844"/>
                    </a:lnTo>
                    <a:lnTo>
                      <a:pt x="2530" y="846"/>
                    </a:lnTo>
                    <a:lnTo>
                      <a:pt x="2536" y="846"/>
                    </a:lnTo>
                    <a:lnTo>
                      <a:pt x="2544" y="842"/>
                    </a:lnTo>
                    <a:lnTo>
                      <a:pt x="2552" y="838"/>
                    </a:lnTo>
                    <a:lnTo>
                      <a:pt x="2552" y="838"/>
                    </a:lnTo>
                    <a:lnTo>
                      <a:pt x="2574" y="882"/>
                    </a:lnTo>
                    <a:lnTo>
                      <a:pt x="2574" y="882"/>
                    </a:lnTo>
                    <a:lnTo>
                      <a:pt x="2578" y="922"/>
                    </a:lnTo>
                    <a:lnTo>
                      <a:pt x="2578" y="942"/>
                    </a:lnTo>
                    <a:lnTo>
                      <a:pt x="2576" y="962"/>
                    </a:lnTo>
                    <a:lnTo>
                      <a:pt x="2576" y="962"/>
                    </a:lnTo>
                    <a:lnTo>
                      <a:pt x="2566" y="976"/>
                    </a:lnTo>
                    <a:lnTo>
                      <a:pt x="2558" y="992"/>
                    </a:lnTo>
                    <a:lnTo>
                      <a:pt x="2542" y="1028"/>
                    </a:lnTo>
                    <a:lnTo>
                      <a:pt x="2542" y="1028"/>
                    </a:lnTo>
                    <a:lnTo>
                      <a:pt x="2524" y="1036"/>
                    </a:lnTo>
                    <a:lnTo>
                      <a:pt x="2516" y="1042"/>
                    </a:lnTo>
                    <a:lnTo>
                      <a:pt x="2508" y="1048"/>
                    </a:lnTo>
                    <a:lnTo>
                      <a:pt x="2508" y="1048"/>
                    </a:lnTo>
                    <a:lnTo>
                      <a:pt x="2504" y="1064"/>
                    </a:lnTo>
                    <a:lnTo>
                      <a:pt x="2504" y="1080"/>
                    </a:lnTo>
                    <a:lnTo>
                      <a:pt x="2506" y="1112"/>
                    </a:lnTo>
                    <a:lnTo>
                      <a:pt x="2508" y="1128"/>
                    </a:lnTo>
                    <a:lnTo>
                      <a:pt x="2506" y="1142"/>
                    </a:lnTo>
                    <a:lnTo>
                      <a:pt x="2502" y="1154"/>
                    </a:lnTo>
                    <a:lnTo>
                      <a:pt x="2500" y="1158"/>
                    </a:lnTo>
                    <a:lnTo>
                      <a:pt x="2496" y="1164"/>
                    </a:lnTo>
                    <a:lnTo>
                      <a:pt x="2496" y="1164"/>
                    </a:lnTo>
                    <a:lnTo>
                      <a:pt x="2486" y="1158"/>
                    </a:lnTo>
                    <a:lnTo>
                      <a:pt x="2478" y="1150"/>
                    </a:lnTo>
                    <a:lnTo>
                      <a:pt x="2476" y="1146"/>
                    </a:lnTo>
                    <a:lnTo>
                      <a:pt x="2474" y="1140"/>
                    </a:lnTo>
                    <a:lnTo>
                      <a:pt x="2474" y="1132"/>
                    </a:lnTo>
                    <a:lnTo>
                      <a:pt x="2474" y="1124"/>
                    </a:lnTo>
                    <a:lnTo>
                      <a:pt x="2474" y="1124"/>
                    </a:lnTo>
                    <a:lnTo>
                      <a:pt x="2468" y="1114"/>
                    </a:lnTo>
                    <a:lnTo>
                      <a:pt x="2460" y="1106"/>
                    </a:lnTo>
                    <a:lnTo>
                      <a:pt x="2454" y="1098"/>
                    </a:lnTo>
                    <a:lnTo>
                      <a:pt x="2448" y="1088"/>
                    </a:lnTo>
                    <a:lnTo>
                      <a:pt x="2448" y="1088"/>
                    </a:lnTo>
                    <a:lnTo>
                      <a:pt x="2440" y="1090"/>
                    </a:lnTo>
                    <a:lnTo>
                      <a:pt x="2436" y="1092"/>
                    </a:lnTo>
                    <a:lnTo>
                      <a:pt x="2436" y="1096"/>
                    </a:lnTo>
                    <a:lnTo>
                      <a:pt x="2438" y="1100"/>
                    </a:lnTo>
                    <a:lnTo>
                      <a:pt x="2442" y="1110"/>
                    </a:lnTo>
                    <a:lnTo>
                      <a:pt x="2442" y="1114"/>
                    </a:lnTo>
                    <a:lnTo>
                      <a:pt x="2440" y="1118"/>
                    </a:lnTo>
                    <a:lnTo>
                      <a:pt x="2440" y="1118"/>
                    </a:lnTo>
                    <a:lnTo>
                      <a:pt x="2440" y="1124"/>
                    </a:lnTo>
                    <a:lnTo>
                      <a:pt x="2436" y="1126"/>
                    </a:lnTo>
                    <a:lnTo>
                      <a:pt x="2432" y="1128"/>
                    </a:lnTo>
                    <a:lnTo>
                      <a:pt x="2426" y="1128"/>
                    </a:lnTo>
                    <a:lnTo>
                      <a:pt x="2426" y="1128"/>
                    </a:lnTo>
                    <a:lnTo>
                      <a:pt x="2428" y="1136"/>
                    </a:lnTo>
                    <a:lnTo>
                      <a:pt x="2426" y="1142"/>
                    </a:lnTo>
                    <a:lnTo>
                      <a:pt x="2424" y="1146"/>
                    </a:lnTo>
                    <a:lnTo>
                      <a:pt x="2422" y="1152"/>
                    </a:lnTo>
                    <a:lnTo>
                      <a:pt x="2422" y="1152"/>
                    </a:lnTo>
                    <a:lnTo>
                      <a:pt x="2424" y="1162"/>
                    </a:lnTo>
                    <a:lnTo>
                      <a:pt x="2428" y="1168"/>
                    </a:lnTo>
                    <a:lnTo>
                      <a:pt x="2440" y="1178"/>
                    </a:lnTo>
                    <a:lnTo>
                      <a:pt x="2440" y="1178"/>
                    </a:lnTo>
                    <a:lnTo>
                      <a:pt x="2440" y="1188"/>
                    </a:lnTo>
                    <a:lnTo>
                      <a:pt x="2442" y="1198"/>
                    </a:lnTo>
                    <a:lnTo>
                      <a:pt x="2446" y="1204"/>
                    </a:lnTo>
                    <a:lnTo>
                      <a:pt x="2452" y="1208"/>
                    </a:lnTo>
                    <a:lnTo>
                      <a:pt x="2452" y="1208"/>
                    </a:lnTo>
                    <a:lnTo>
                      <a:pt x="2448" y="1214"/>
                    </a:lnTo>
                    <a:lnTo>
                      <a:pt x="2446" y="1222"/>
                    </a:lnTo>
                    <a:lnTo>
                      <a:pt x="2444" y="1240"/>
                    </a:lnTo>
                    <a:lnTo>
                      <a:pt x="2442" y="1260"/>
                    </a:lnTo>
                    <a:lnTo>
                      <a:pt x="2442" y="1270"/>
                    </a:lnTo>
                    <a:lnTo>
                      <a:pt x="2440" y="1278"/>
                    </a:lnTo>
                    <a:lnTo>
                      <a:pt x="2440" y="1278"/>
                    </a:lnTo>
                    <a:lnTo>
                      <a:pt x="2436" y="1280"/>
                    </a:lnTo>
                    <a:lnTo>
                      <a:pt x="2434" y="1282"/>
                    </a:lnTo>
                    <a:lnTo>
                      <a:pt x="2432" y="1284"/>
                    </a:lnTo>
                    <a:lnTo>
                      <a:pt x="2426" y="1284"/>
                    </a:lnTo>
                    <a:lnTo>
                      <a:pt x="2426" y="1284"/>
                    </a:lnTo>
                    <a:lnTo>
                      <a:pt x="2424" y="1294"/>
                    </a:lnTo>
                    <a:lnTo>
                      <a:pt x="2420" y="1306"/>
                    </a:lnTo>
                    <a:lnTo>
                      <a:pt x="2410" y="1324"/>
                    </a:lnTo>
                    <a:lnTo>
                      <a:pt x="2388" y="1358"/>
                    </a:lnTo>
                    <a:lnTo>
                      <a:pt x="2388" y="1358"/>
                    </a:lnTo>
                    <a:lnTo>
                      <a:pt x="2372" y="1358"/>
                    </a:lnTo>
                    <a:lnTo>
                      <a:pt x="2358" y="1360"/>
                    </a:lnTo>
                    <a:lnTo>
                      <a:pt x="2352" y="1362"/>
                    </a:lnTo>
                    <a:lnTo>
                      <a:pt x="2346" y="1366"/>
                    </a:lnTo>
                    <a:lnTo>
                      <a:pt x="2344" y="1372"/>
                    </a:lnTo>
                    <a:lnTo>
                      <a:pt x="2342" y="1378"/>
                    </a:lnTo>
                    <a:lnTo>
                      <a:pt x="2342" y="1378"/>
                    </a:lnTo>
                    <a:lnTo>
                      <a:pt x="2352" y="1380"/>
                    </a:lnTo>
                    <a:lnTo>
                      <a:pt x="2358" y="1384"/>
                    </a:lnTo>
                    <a:lnTo>
                      <a:pt x="2358" y="1384"/>
                    </a:lnTo>
                    <a:lnTo>
                      <a:pt x="2352" y="1402"/>
                    </a:lnTo>
                    <a:lnTo>
                      <a:pt x="2348" y="1408"/>
                    </a:lnTo>
                    <a:lnTo>
                      <a:pt x="2346" y="1412"/>
                    </a:lnTo>
                    <a:lnTo>
                      <a:pt x="2342" y="1414"/>
                    </a:lnTo>
                    <a:lnTo>
                      <a:pt x="2342" y="1414"/>
                    </a:lnTo>
                    <a:lnTo>
                      <a:pt x="2342" y="1436"/>
                    </a:lnTo>
                    <a:lnTo>
                      <a:pt x="2342" y="1456"/>
                    </a:lnTo>
                    <a:lnTo>
                      <a:pt x="2340" y="1474"/>
                    </a:lnTo>
                    <a:lnTo>
                      <a:pt x="2334" y="1488"/>
                    </a:lnTo>
                    <a:lnTo>
                      <a:pt x="2328" y="1502"/>
                    </a:lnTo>
                    <a:lnTo>
                      <a:pt x="2320" y="1512"/>
                    </a:lnTo>
                    <a:lnTo>
                      <a:pt x="2308" y="1520"/>
                    </a:lnTo>
                    <a:lnTo>
                      <a:pt x="2294" y="1524"/>
                    </a:lnTo>
                    <a:lnTo>
                      <a:pt x="2294" y="1524"/>
                    </a:lnTo>
                    <a:lnTo>
                      <a:pt x="2294" y="1512"/>
                    </a:lnTo>
                    <a:lnTo>
                      <a:pt x="2290" y="1504"/>
                    </a:lnTo>
                    <a:lnTo>
                      <a:pt x="2290" y="1504"/>
                    </a:lnTo>
                    <a:lnTo>
                      <a:pt x="2284" y="1502"/>
                    </a:lnTo>
                    <a:lnTo>
                      <a:pt x="2278" y="1498"/>
                    </a:lnTo>
                    <a:lnTo>
                      <a:pt x="2270" y="1490"/>
                    </a:lnTo>
                    <a:lnTo>
                      <a:pt x="2262" y="1480"/>
                    </a:lnTo>
                    <a:lnTo>
                      <a:pt x="2256" y="1468"/>
                    </a:lnTo>
                    <a:lnTo>
                      <a:pt x="2256" y="1468"/>
                    </a:lnTo>
                    <a:lnTo>
                      <a:pt x="2252" y="1470"/>
                    </a:lnTo>
                    <a:lnTo>
                      <a:pt x="2248" y="1474"/>
                    </a:lnTo>
                    <a:lnTo>
                      <a:pt x="2248" y="1480"/>
                    </a:lnTo>
                    <a:lnTo>
                      <a:pt x="2246" y="1486"/>
                    </a:lnTo>
                    <a:lnTo>
                      <a:pt x="2248" y="1500"/>
                    </a:lnTo>
                    <a:lnTo>
                      <a:pt x="2248" y="1514"/>
                    </a:lnTo>
                    <a:lnTo>
                      <a:pt x="2248" y="1514"/>
                    </a:lnTo>
                    <a:lnTo>
                      <a:pt x="2252" y="1524"/>
                    </a:lnTo>
                    <a:lnTo>
                      <a:pt x="2260" y="1534"/>
                    </a:lnTo>
                    <a:lnTo>
                      <a:pt x="2278" y="1548"/>
                    </a:lnTo>
                    <a:lnTo>
                      <a:pt x="2278" y="1548"/>
                    </a:lnTo>
                    <a:lnTo>
                      <a:pt x="2278" y="1558"/>
                    </a:lnTo>
                    <a:lnTo>
                      <a:pt x="2282" y="1568"/>
                    </a:lnTo>
                    <a:lnTo>
                      <a:pt x="2288" y="1582"/>
                    </a:lnTo>
                    <a:lnTo>
                      <a:pt x="2296" y="1598"/>
                    </a:lnTo>
                    <a:lnTo>
                      <a:pt x="2298" y="1608"/>
                    </a:lnTo>
                    <a:lnTo>
                      <a:pt x="2298" y="1618"/>
                    </a:lnTo>
                    <a:lnTo>
                      <a:pt x="2298" y="1618"/>
                    </a:lnTo>
                    <a:lnTo>
                      <a:pt x="2282" y="1606"/>
                    </a:lnTo>
                    <a:lnTo>
                      <a:pt x="2264" y="1590"/>
                    </a:lnTo>
                    <a:lnTo>
                      <a:pt x="2234" y="1558"/>
                    </a:lnTo>
                    <a:lnTo>
                      <a:pt x="2234" y="1558"/>
                    </a:lnTo>
                    <a:lnTo>
                      <a:pt x="2236" y="1552"/>
                    </a:lnTo>
                    <a:lnTo>
                      <a:pt x="2236" y="1546"/>
                    </a:lnTo>
                    <a:lnTo>
                      <a:pt x="2232" y="1536"/>
                    </a:lnTo>
                    <a:lnTo>
                      <a:pt x="2228" y="1528"/>
                    </a:lnTo>
                    <a:lnTo>
                      <a:pt x="2226" y="1518"/>
                    </a:lnTo>
                    <a:lnTo>
                      <a:pt x="2226" y="1518"/>
                    </a:lnTo>
                    <a:lnTo>
                      <a:pt x="2226" y="1510"/>
                    </a:lnTo>
                    <a:lnTo>
                      <a:pt x="2228" y="1504"/>
                    </a:lnTo>
                    <a:lnTo>
                      <a:pt x="2232" y="1500"/>
                    </a:lnTo>
                    <a:lnTo>
                      <a:pt x="2234" y="1494"/>
                    </a:lnTo>
                    <a:lnTo>
                      <a:pt x="2234" y="1494"/>
                    </a:lnTo>
                    <a:lnTo>
                      <a:pt x="2232" y="1482"/>
                    </a:lnTo>
                    <a:lnTo>
                      <a:pt x="2226" y="1474"/>
                    </a:lnTo>
                    <a:lnTo>
                      <a:pt x="2220" y="1468"/>
                    </a:lnTo>
                    <a:lnTo>
                      <a:pt x="2212" y="1464"/>
                    </a:lnTo>
                    <a:lnTo>
                      <a:pt x="2212" y="1464"/>
                    </a:lnTo>
                    <a:lnTo>
                      <a:pt x="2216" y="1454"/>
                    </a:lnTo>
                    <a:lnTo>
                      <a:pt x="2216" y="1446"/>
                    </a:lnTo>
                    <a:lnTo>
                      <a:pt x="2214" y="1440"/>
                    </a:lnTo>
                    <a:lnTo>
                      <a:pt x="2218" y="1434"/>
                    </a:lnTo>
                    <a:lnTo>
                      <a:pt x="2218" y="1434"/>
                    </a:lnTo>
                    <a:lnTo>
                      <a:pt x="2214" y="1430"/>
                    </a:lnTo>
                    <a:lnTo>
                      <a:pt x="2208" y="1428"/>
                    </a:lnTo>
                    <a:lnTo>
                      <a:pt x="2194" y="1428"/>
                    </a:lnTo>
                    <a:lnTo>
                      <a:pt x="2182" y="1426"/>
                    </a:lnTo>
                    <a:lnTo>
                      <a:pt x="2178" y="1424"/>
                    </a:lnTo>
                    <a:lnTo>
                      <a:pt x="2174" y="1418"/>
                    </a:lnTo>
                    <a:lnTo>
                      <a:pt x="2174" y="1418"/>
                    </a:lnTo>
                    <a:lnTo>
                      <a:pt x="2174" y="1410"/>
                    </a:lnTo>
                    <a:lnTo>
                      <a:pt x="2176" y="1406"/>
                    </a:lnTo>
                    <a:lnTo>
                      <a:pt x="2178" y="1400"/>
                    </a:lnTo>
                    <a:lnTo>
                      <a:pt x="2178" y="1394"/>
                    </a:lnTo>
                    <a:lnTo>
                      <a:pt x="2178" y="1394"/>
                    </a:lnTo>
                    <a:lnTo>
                      <a:pt x="2174" y="1390"/>
                    </a:lnTo>
                    <a:lnTo>
                      <a:pt x="2170" y="1386"/>
                    </a:lnTo>
                    <a:lnTo>
                      <a:pt x="2164" y="1374"/>
                    </a:lnTo>
                    <a:lnTo>
                      <a:pt x="2158" y="1360"/>
                    </a:lnTo>
                    <a:lnTo>
                      <a:pt x="2152" y="1348"/>
                    </a:lnTo>
                    <a:lnTo>
                      <a:pt x="2152" y="1348"/>
                    </a:lnTo>
                    <a:lnTo>
                      <a:pt x="2142" y="1352"/>
                    </a:lnTo>
                    <a:lnTo>
                      <a:pt x="2132" y="1356"/>
                    </a:lnTo>
                    <a:lnTo>
                      <a:pt x="2122" y="1362"/>
                    </a:lnTo>
                    <a:lnTo>
                      <a:pt x="2114" y="1368"/>
                    </a:lnTo>
                    <a:lnTo>
                      <a:pt x="2114" y="1368"/>
                    </a:lnTo>
                    <a:lnTo>
                      <a:pt x="2108" y="1378"/>
                    </a:lnTo>
                    <a:lnTo>
                      <a:pt x="2102" y="1386"/>
                    </a:lnTo>
                    <a:lnTo>
                      <a:pt x="2096" y="1394"/>
                    </a:lnTo>
                    <a:lnTo>
                      <a:pt x="2094" y="1400"/>
                    </a:lnTo>
                    <a:lnTo>
                      <a:pt x="2094" y="1408"/>
                    </a:lnTo>
                    <a:lnTo>
                      <a:pt x="2094" y="1408"/>
                    </a:lnTo>
                    <a:lnTo>
                      <a:pt x="2088" y="1408"/>
                    </a:lnTo>
                    <a:lnTo>
                      <a:pt x="2086" y="1410"/>
                    </a:lnTo>
                    <a:lnTo>
                      <a:pt x="2084" y="1414"/>
                    </a:lnTo>
                    <a:lnTo>
                      <a:pt x="2082" y="1418"/>
                    </a:lnTo>
                    <a:lnTo>
                      <a:pt x="2080" y="1420"/>
                    </a:lnTo>
                    <a:lnTo>
                      <a:pt x="2076" y="1420"/>
                    </a:lnTo>
                    <a:lnTo>
                      <a:pt x="2072" y="1418"/>
                    </a:lnTo>
                    <a:lnTo>
                      <a:pt x="2072" y="1418"/>
                    </a:lnTo>
                    <a:lnTo>
                      <a:pt x="2072" y="1438"/>
                    </a:lnTo>
                    <a:lnTo>
                      <a:pt x="2072" y="1438"/>
                    </a:lnTo>
                    <a:lnTo>
                      <a:pt x="2054" y="1438"/>
                    </a:lnTo>
                    <a:lnTo>
                      <a:pt x="2054" y="1438"/>
                    </a:lnTo>
                    <a:lnTo>
                      <a:pt x="2054" y="1454"/>
                    </a:lnTo>
                    <a:lnTo>
                      <a:pt x="2054" y="1466"/>
                    </a:lnTo>
                    <a:lnTo>
                      <a:pt x="2050" y="1490"/>
                    </a:lnTo>
                    <a:lnTo>
                      <a:pt x="2042" y="1512"/>
                    </a:lnTo>
                    <a:lnTo>
                      <a:pt x="2038" y="1534"/>
                    </a:lnTo>
                    <a:lnTo>
                      <a:pt x="2038" y="1534"/>
                    </a:lnTo>
                    <a:lnTo>
                      <a:pt x="2020" y="1534"/>
                    </a:lnTo>
                    <a:lnTo>
                      <a:pt x="2012" y="1532"/>
                    </a:lnTo>
                    <a:lnTo>
                      <a:pt x="2008" y="1528"/>
                    </a:lnTo>
                    <a:lnTo>
                      <a:pt x="2008" y="1528"/>
                    </a:lnTo>
                    <a:lnTo>
                      <a:pt x="2008" y="1498"/>
                    </a:lnTo>
                    <a:lnTo>
                      <a:pt x="2008" y="1498"/>
                    </a:lnTo>
                    <a:lnTo>
                      <a:pt x="2004" y="1488"/>
                    </a:lnTo>
                    <a:lnTo>
                      <a:pt x="1998" y="1478"/>
                    </a:lnTo>
                    <a:lnTo>
                      <a:pt x="1986" y="1464"/>
                    </a:lnTo>
                    <a:lnTo>
                      <a:pt x="1986" y="1464"/>
                    </a:lnTo>
                    <a:lnTo>
                      <a:pt x="1976" y="1428"/>
                    </a:lnTo>
                    <a:lnTo>
                      <a:pt x="1968" y="1412"/>
                    </a:lnTo>
                    <a:lnTo>
                      <a:pt x="1960" y="1398"/>
                    </a:lnTo>
                    <a:lnTo>
                      <a:pt x="1960" y="1398"/>
                    </a:lnTo>
                    <a:lnTo>
                      <a:pt x="1960" y="1388"/>
                    </a:lnTo>
                    <a:lnTo>
                      <a:pt x="1958" y="1380"/>
                    </a:lnTo>
                    <a:lnTo>
                      <a:pt x="1956" y="1372"/>
                    </a:lnTo>
                    <a:lnTo>
                      <a:pt x="1956" y="1364"/>
                    </a:lnTo>
                    <a:lnTo>
                      <a:pt x="1956" y="1364"/>
                    </a:lnTo>
                    <a:lnTo>
                      <a:pt x="1950" y="1360"/>
                    </a:lnTo>
                    <a:lnTo>
                      <a:pt x="1942" y="1356"/>
                    </a:lnTo>
                    <a:lnTo>
                      <a:pt x="1936" y="1354"/>
                    </a:lnTo>
                    <a:lnTo>
                      <a:pt x="1932" y="1352"/>
                    </a:lnTo>
                    <a:lnTo>
                      <a:pt x="1930" y="1348"/>
                    </a:lnTo>
                    <a:lnTo>
                      <a:pt x="1930" y="1348"/>
                    </a:lnTo>
                    <a:lnTo>
                      <a:pt x="1932" y="1340"/>
                    </a:lnTo>
                    <a:lnTo>
                      <a:pt x="1934" y="1338"/>
                    </a:lnTo>
                    <a:lnTo>
                      <a:pt x="1938" y="1338"/>
                    </a:lnTo>
                    <a:lnTo>
                      <a:pt x="1938" y="1338"/>
                    </a:lnTo>
                    <a:lnTo>
                      <a:pt x="1932" y="1334"/>
                    </a:lnTo>
                    <a:lnTo>
                      <a:pt x="1926" y="1330"/>
                    </a:lnTo>
                    <a:lnTo>
                      <a:pt x="1916" y="1320"/>
                    </a:lnTo>
                    <a:lnTo>
                      <a:pt x="1910" y="1316"/>
                    </a:lnTo>
                    <a:lnTo>
                      <a:pt x="1902" y="1314"/>
                    </a:lnTo>
                    <a:lnTo>
                      <a:pt x="1894" y="1312"/>
                    </a:lnTo>
                    <a:lnTo>
                      <a:pt x="1884" y="1314"/>
                    </a:lnTo>
                    <a:lnTo>
                      <a:pt x="1884" y="1314"/>
                    </a:lnTo>
                    <a:lnTo>
                      <a:pt x="1878" y="1312"/>
                    </a:lnTo>
                    <a:lnTo>
                      <a:pt x="1876" y="1310"/>
                    </a:lnTo>
                    <a:lnTo>
                      <a:pt x="1870" y="1304"/>
                    </a:lnTo>
                    <a:lnTo>
                      <a:pt x="1870" y="1304"/>
                    </a:lnTo>
                    <a:lnTo>
                      <a:pt x="1864" y="1304"/>
                    </a:lnTo>
                    <a:lnTo>
                      <a:pt x="1858" y="1306"/>
                    </a:lnTo>
                    <a:lnTo>
                      <a:pt x="1850" y="1312"/>
                    </a:lnTo>
                    <a:lnTo>
                      <a:pt x="1840" y="1316"/>
                    </a:lnTo>
                    <a:lnTo>
                      <a:pt x="1834" y="1318"/>
                    </a:lnTo>
                    <a:lnTo>
                      <a:pt x="1828" y="1318"/>
                    </a:lnTo>
                    <a:lnTo>
                      <a:pt x="1828" y="1318"/>
                    </a:lnTo>
                    <a:lnTo>
                      <a:pt x="1828" y="1308"/>
                    </a:lnTo>
                    <a:lnTo>
                      <a:pt x="1826" y="1304"/>
                    </a:lnTo>
                    <a:lnTo>
                      <a:pt x="1822" y="1298"/>
                    </a:lnTo>
                    <a:lnTo>
                      <a:pt x="1820" y="1294"/>
                    </a:lnTo>
                    <a:lnTo>
                      <a:pt x="1820" y="1294"/>
                    </a:lnTo>
                    <a:lnTo>
                      <a:pt x="1812" y="1294"/>
                    </a:lnTo>
                    <a:lnTo>
                      <a:pt x="1804" y="1292"/>
                    </a:lnTo>
                    <a:lnTo>
                      <a:pt x="1800" y="1290"/>
                    </a:lnTo>
                    <a:lnTo>
                      <a:pt x="1794" y="1288"/>
                    </a:lnTo>
                    <a:lnTo>
                      <a:pt x="1788" y="1280"/>
                    </a:lnTo>
                    <a:lnTo>
                      <a:pt x="1782" y="1270"/>
                    </a:lnTo>
                    <a:lnTo>
                      <a:pt x="1772" y="1246"/>
                    </a:lnTo>
                    <a:lnTo>
                      <a:pt x="1766" y="1236"/>
                    </a:lnTo>
                    <a:lnTo>
                      <a:pt x="1760" y="1228"/>
                    </a:lnTo>
                    <a:lnTo>
                      <a:pt x="1760" y="1228"/>
                    </a:lnTo>
                    <a:lnTo>
                      <a:pt x="1750" y="1234"/>
                    </a:lnTo>
                    <a:lnTo>
                      <a:pt x="1742" y="1238"/>
                    </a:lnTo>
                    <a:lnTo>
                      <a:pt x="1742" y="1238"/>
                    </a:lnTo>
                    <a:lnTo>
                      <a:pt x="1746" y="1240"/>
                    </a:lnTo>
                    <a:lnTo>
                      <a:pt x="1748" y="1244"/>
                    </a:lnTo>
                    <a:lnTo>
                      <a:pt x="1750" y="1250"/>
                    </a:lnTo>
                    <a:lnTo>
                      <a:pt x="1756" y="1256"/>
                    </a:lnTo>
                    <a:lnTo>
                      <a:pt x="1758" y="1258"/>
                    </a:lnTo>
                    <a:lnTo>
                      <a:pt x="1764" y="1258"/>
                    </a:lnTo>
                    <a:lnTo>
                      <a:pt x="1764" y="1258"/>
                    </a:lnTo>
                    <a:lnTo>
                      <a:pt x="1764" y="1268"/>
                    </a:lnTo>
                    <a:lnTo>
                      <a:pt x="1764" y="1274"/>
                    </a:lnTo>
                    <a:lnTo>
                      <a:pt x="1770" y="1286"/>
                    </a:lnTo>
                    <a:lnTo>
                      <a:pt x="1776" y="1296"/>
                    </a:lnTo>
                    <a:lnTo>
                      <a:pt x="1778" y="1302"/>
                    </a:lnTo>
                    <a:lnTo>
                      <a:pt x="1780" y="1308"/>
                    </a:lnTo>
                    <a:lnTo>
                      <a:pt x="1780" y="1308"/>
                    </a:lnTo>
                    <a:lnTo>
                      <a:pt x="1786" y="1302"/>
                    </a:lnTo>
                    <a:lnTo>
                      <a:pt x="1794" y="1300"/>
                    </a:lnTo>
                    <a:lnTo>
                      <a:pt x="1804" y="1298"/>
                    </a:lnTo>
                    <a:lnTo>
                      <a:pt x="1814" y="1298"/>
                    </a:lnTo>
                    <a:lnTo>
                      <a:pt x="1814" y="1298"/>
                    </a:lnTo>
                    <a:lnTo>
                      <a:pt x="1814" y="1308"/>
                    </a:lnTo>
                    <a:lnTo>
                      <a:pt x="1816" y="1316"/>
                    </a:lnTo>
                    <a:lnTo>
                      <a:pt x="1820" y="1322"/>
                    </a:lnTo>
                    <a:lnTo>
                      <a:pt x="1824" y="1328"/>
                    </a:lnTo>
                    <a:lnTo>
                      <a:pt x="1832" y="1338"/>
                    </a:lnTo>
                    <a:lnTo>
                      <a:pt x="1838" y="1342"/>
                    </a:lnTo>
                    <a:lnTo>
                      <a:pt x="1840" y="1348"/>
                    </a:lnTo>
                    <a:lnTo>
                      <a:pt x="1840" y="1348"/>
                    </a:lnTo>
                    <a:lnTo>
                      <a:pt x="1840" y="1354"/>
                    </a:lnTo>
                    <a:lnTo>
                      <a:pt x="1838" y="1360"/>
                    </a:lnTo>
                    <a:lnTo>
                      <a:pt x="1832" y="1366"/>
                    </a:lnTo>
                    <a:lnTo>
                      <a:pt x="1828" y="1376"/>
                    </a:lnTo>
                    <a:lnTo>
                      <a:pt x="1828" y="1382"/>
                    </a:lnTo>
                    <a:lnTo>
                      <a:pt x="1828" y="1388"/>
                    </a:lnTo>
                    <a:lnTo>
                      <a:pt x="1828" y="1388"/>
                    </a:lnTo>
                    <a:lnTo>
                      <a:pt x="1816" y="1394"/>
                    </a:lnTo>
                    <a:lnTo>
                      <a:pt x="1806" y="1402"/>
                    </a:lnTo>
                    <a:lnTo>
                      <a:pt x="1796" y="1408"/>
                    </a:lnTo>
                    <a:lnTo>
                      <a:pt x="1784" y="1414"/>
                    </a:lnTo>
                    <a:lnTo>
                      <a:pt x="1784" y="1414"/>
                    </a:lnTo>
                    <a:lnTo>
                      <a:pt x="1782" y="1414"/>
                    </a:lnTo>
                    <a:lnTo>
                      <a:pt x="1780" y="1416"/>
                    </a:lnTo>
                    <a:lnTo>
                      <a:pt x="1780" y="1422"/>
                    </a:lnTo>
                    <a:lnTo>
                      <a:pt x="1780" y="1430"/>
                    </a:lnTo>
                    <a:lnTo>
                      <a:pt x="1778" y="1432"/>
                    </a:lnTo>
                    <a:lnTo>
                      <a:pt x="1776" y="1434"/>
                    </a:lnTo>
                    <a:lnTo>
                      <a:pt x="1776" y="1434"/>
                    </a:lnTo>
                    <a:lnTo>
                      <a:pt x="1764" y="1436"/>
                    </a:lnTo>
                    <a:lnTo>
                      <a:pt x="1752" y="1440"/>
                    </a:lnTo>
                    <a:lnTo>
                      <a:pt x="1732" y="1452"/>
                    </a:lnTo>
                    <a:lnTo>
                      <a:pt x="1712" y="1464"/>
                    </a:lnTo>
                    <a:lnTo>
                      <a:pt x="1690" y="1474"/>
                    </a:lnTo>
                    <a:lnTo>
                      <a:pt x="1690" y="1474"/>
                    </a:lnTo>
                    <a:lnTo>
                      <a:pt x="1684" y="1466"/>
                    </a:lnTo>
                    <a:lnTo>
                      <a:pt x="1678" y="1458"/>
                    </a:lnTo>
                    <a:lnTo>
                      <a:pt x="1672" y="1440"/>
                    </a:lnTo>
                    <a:lnTo>
                      <a:pt x="1666" y="1420"/>
                    </a:lnTo>
                    <a:lnTo>
                      <a:pt x="1660" y="1404"/>
                    </a:lnTo>
                    <a:lnTo>
                      <a:pt x="1660" y="1404"/>
                    </a:lnTo>
                    <a:lnTo>
                      <a:pt x="1648" y="1386"/>
                    </a:lnTo>
                    <a:lnTo>
                      <a:pt x="1638" y="1368"/>
                    </a:lnTo>
                    <a:lnTo>
                      <a:pt x="1626" y="1350"/>
                    </a:lnTo>
                    <a:lnTo>
                      <a:pt x="1614" y="1334"/>
                    </a:lnTo>
                    <a:lnTo>
                      <a:pt x="1614" y="1334"/>
                    </a:lnTo>
                    <a:lnTo>
                      <a:pt x="1614" y="1328"/>
                    </a:lnTo>
                    <a:lnTo>
                      <a:pt x="1614" y="1324"/>
                    </a:lnTo>
                    <a:lnTo>
                      <a:pt x="1610" y="1310"/>
                    </a:lnTo>
                    <a:lnTo>
                      <a:pt x="1604" y="1298"/>
                    </a:lnTo>
                    <a:lnTo>
                      <a:pt x="1596" y="1288"/>
                    </a:lnTo>
                    <a:lnTo>
                      <a:pt x="1596" y="1288"/>
                    </a:lnTo>
                    <a:lnTo>
                      <a:pt x="1594" y="1290"/>
                    </a:lnTo>
                    <a:lnTo>
                      <a:pt x="1594" y="1292"/>
                    </a:lnTo>
                    <a:lnTo>
                      <a:pt x="1596" y="1302"/>
                    </a:lnTo>
                    <a:lnTo>
                      <a:pt x="1598" y="1316"/>
                    </a:lnTo>
                    <a:lnTo>
                      <a:pt x="1596" y="1328"/>
                    </a:lnTo>
                    <a:lnTo>
                      <a:pt x="1596" y="1328"/>
                    </a:lnTo>
                    <a:lnTo>
                      <a:pt x="1602" y="1338"/>
                    </a:lnTo>
                    <a:lnTo>
                      <a:pt x="1608" y="1344"/>
                    </a:lnTo>
                    <a:lnTo>
                      <a:pt x="1616" y="1350"/>
                    </a:lnTo>
                    <a:lnTo>
                      <a:pt x="1622" y="1358"/>
                    </a:lnTo>
                    <a:lnTo>
                      <a:pt x="1622" y="1358"/>
                    </a:lnTo>
                    <a:lnTo>
                      <a:pt x="1620" y="1370"/>
                    </a:lnTo>
                    <a:lnTo>
                      <a:pt x="1622" y="1380"/>
                    </a:lnTo>
                    <a:lnTo>
                      <a:pt x="1624" y="1388"/>
                    </a:lnTo>
                    <a:lnTo>
                      <a:pt x="1628" y="1392"/>
                    </a:lnTo>
                    <a:lnTo>
                      <a:pt x="1634" y="1398"/>
                    </a:lnTo>
                    <a:lnTo>
                      <a:pt x="1638" y="1404"/>
                    </a:lnTo>
                    <a:lnTo>
                      <a:pt x="1640" y="1412"/>
                    </a:lnTo>
                    <a:lnTo>
                      <a:pt x="1640" y="1424"/>
                    </a:lnTo>
                    <a:lnTo>
                      <a:pt x="1640" y="1424"/>
                    </a:lnTo>
                    <a:lnTo>
                      <a:pt x="1652" y="1436"/>
                    </a:lnTo>
                    <a:lnTo>
                      <a:pt x="1664" y="1450"/>
                    </a:lnTo>
                    <a:lnTo>
                      <a:pt x="1668" y="1458"/>
                    </a:lnTo>
                    <a:lnTo>
                      <a:pt x="1674" y="1466"/>
                    </a:lnTo>
                    <a:lnTo>
                      <a:pt x="1676" y="1476"/>
                    </a:lnTo>
                    <a:lnTo>
                      <a:pt x="1678" y="1488"/>
                    </a:lnTo>
                    <a:lnTo>
                      <a:pt x="1678" y="1488"/>
                    </a:lnTo>
                    <a:lnTo>
                      <a:pt x="1716" y="1488"/>
                    </a:lnTo>
                    <a:lnTo>
                      <a:pt x="1716" y="1488"/>
                    </a:lnTo>
                    <a:lnTo>
                      <a:pt x="1722" y="1488"/>
                    </a:lnTo>
                    <a:lnTo>
                      <a:pt x="1726" y="1486"/>
                    </a:lnTo>
                    <a:lnTo>
                      <a:pt x="1732" y="1480"/>
                    </a:lnTo>
                    <a:lnTo>
                      <a:pt x="1740" y="1474"/>
                    </a:lnTo>
                    <a:lnTo>
                      <a:pt x="1744" y="1474"/>
                    </a:lnTo>
                    <a:lnTo>
                      <a:pt x="1750" y="1474"/>
                    </a:lnTo>
                    <a:lnTo>
                      <a:pt x="1750" y="1474"/>
                    </a:lnTo>
                    <a:lnTo>
                      <a:pt x="1754" y="1478"/>
                    </a:lnTo>
                    <a:lnTo>
                      <a:pt x="1758" y="1484"/>
                    </a:lnTo>
                    <a:lnTo>
                      <a:pt x="1758" y="1498"/>
                    </a:lnTo>
                    <a:lnTo>
                      <a:pt x="1758" y="1514"/>
                    </a:lnTo>
                    <a:lnTo>
                      <a:pt x="1754" y="1528"/>
                    </a:lnTo>
                    <a:lnTo>
                      <a:pt x="1754" y="1528"/>
                    </a:lnTo>
                    <a:lnTo>
                      <a:pt x="1724" y="1580"/>
                    </a:lnTo>
                    <a:lnTo>
                      <a:pt x="1694" y="1634"/>
                    </a:lnTo>
                    <a:lnTo>
                      <a:pt x="1694" y="1634"/>
                    </a:lnTo>
                    <a:lnTo>
                      <a:pt x="1680" y="1646"/>
                    </a:lnTo>
                    <a:lnTo>
                      <a:pt x="1664" y="1658"/>
                    </a:lnTo>
                    <a:lnTo>
                      <a:pt x="1664" y="1658"/>
                    </a:lnTo>
                    <a:lnTo>
                      <a:pt x="1656" y="1694"/>
                    </a:lnTo>
                    <a:lnTo>
                      <a:pt x="1644" y="1724"/>
                    </a:lnTo>
                    <a:lnTo>
                      <a:pt x="1644" y="1724"/>
                    </a:lnTo>
                    <a:lnTo>
                      <a:pt x="1648" y="1758"/>
                    </a:lnTo>
                    <a:lnTo>
                      <a:pt x="1648" y="1794"/>
                    </a:lnTo>
                    <a:lnTo>
                      <a:pt x="1648" y="1830"/>
                    </a:lnTo>
                    <a:lnTo>
                      <a:pt x="1644" y="1864"/>
                    </a:lnTo>
                    <a:lnTo>
                      <a:pt x="1644" y="1864"/>
                    </a:lnTo>
                    <a:lnTo>
                      <a:pt x="1632" y="1872"/>
                    </a:lnTo>
                    <a:lnTo>
                      <a:pt x="1622" y="1882"/>
                    </a:lnTo>
                    <a:lnTo>
                      <a:pt x="1612" y="1894"/>
                    </a:lnTo>
                    <a:lnTo>
                      <a:pt x="1606" y="1908"/>
                    </a:lnTo>
                    <a:lnTo>
                      <a:pt x="1600" y="1922"/>
                    </a:lnTo>
                    <a:lnTo>
                      <a:pt x="1596" y="1940"/>
                    </a:lnTo>
                    <a:lnTo>
                      <a:pt x="1594" y="1958"/>
                    </a:lnTo>
                    <a:lnTo>
                      <a:pt x="1592" y="1978"/>
                    </a:lnTo>
                    <a:lnTo>
                      <a:pt x="1592" y="1978"/>
                    </a:lnTo>
                    <a:lnTo>
                      <a:pt x="1582" y="1978"/>
                    </a:lnTo>
                    <a:lnTo>
                      <a:pt x="1576" y="1980"/>
                    </a:lnTo>
                    <a:lnTo>
                      <a:pt x="1566" y="1990"/>
                    </a:lnTo>
                    <a:lnTo>
                      <a:pt x="1566" y="1990"/>
                    </a:lnTo>
                    <a:lnTo>
                      <a:pt x="1566" y="2002"/>
                    </a:lnTo>
                    <a:lnTo>
                      <a:pt x="1564" y="2012"/>
                    </a:lnTo>
                    <a:lnTo>
                      <a:pt x="1562" y="2022"/>
                    </a:lnTo>
                    <a:lnTo>
                      <a:pt x="1562" y="2034"/>
                    </a:lnTo>
                    <a:lnTo>
                      <a:pt x="1562" y="2034"/>
                    </a:lnTo>
                    <a:lnTo>
                      <a:pt x="1550" y="2046"/>
                    </a:lnTo>
                    <a:lnTo>
                      <a:pt x="1538" y="2058"/>
                    </a:lnTo>
                    <a:lnTo>
                      <a:pt x="1530" y="2076"/>
                    </a:lnTo>
                    <a:lnTo>
                      <a:pt x="1524" y="2094"/>
                    </a:lnTo>
                    <a:lnTo>
                      <a:pt x="1524" y="2094"/>
                    </a:lnTo>
                    <a:lnTo>
                      <a:pt x="1510" y="2098"/>
                    </a:lnTo>
                    <a:lnTo>
                      <a:pt x="1498" y="2104"/>
                    </a:lnTo>
                    <a:lnTo>
                      <a:pt x="1476" y="2116"/>
                    </a:lnTo>
                    <a:lnTo>
                      <a:pt x="1452" y="2128"/>
                    </a:lnTo>
                    <a:lnTo>
                      <a:pt x="1440" y="2132"/>
                    </a:lnTo>
                    <a:lnTo>
                      <a:pt x="1426" y="2134"/>
                    </a:lnTo>
                    <a:lnTo>
                      <a:pt x="1426" y="2134"/>
                    </a:lnTo>
                    <a:lnTo>
                      <a:pt x="1418" y="2124"/>
                    </a:lnTo>
                    <a:lnTo>
                      <a:pt x="1414" y="2112"/>
                    </a:lnTo>
                    <a:lnTo>
                      <a:pt x="1406" y="2084"/>
                    </a:lnTo>
                    <a:lnTo>
                      <a:pt x="1398" y="2058"/>
                    </a:lnTo>
                    <a:lnTo>
                      <a:pt x="1392" y="2044"/>
                    </a:lnTo>
                    <a:lnTo>
                      <a:pt x="1386" y="2034"/>
                    </a:lnTo>
                    <a:lnTo>
                      <a:pt x="1386" y="2034"/>
                    </a:lnTo>
                    <a:lnTo>
                      <a:pt x="1386" y="1990"/>
                    </a:lnTo>
                    <a:lnTo>
                      <a:pt x="1386" y="1990"/>
                    </a:lnTo>
                    <a:lnTo>
                      <a:pt x="1380" y="1966"/>
                    </a:lnTo>
                    <a:lnTo>
                      <a:pt x="1372" y="1944"/>
                    </a:lnTo>
                    <a:lnTo>
                      <a:pt x="1360" y="1926"/>
                    </a:lnTo>
                    <a:lnTo>
                      <a:pt x="1348" y="1910"/>
                    </a:lnTo>
                    <a:lnTo>
                      <a:pt x="1348" y="1910"/>
                    </a:lnTo>
                    <a:lnTo>
                      <a:pt x="1354" y="1888"/>
                    </a:lnTo>
                    <a:lnTo>
                      <a:pt x="1356" y="1866"/>
                    </a:lnTo>
                    <a:lnTo>
                      <a:pt x="1360" y="1844"/>
                    </a:lnTo>
                    <a:lnTo>
                      <a:pt x="1362" y="1834"/>
                    </a:lnTo>
                    <a:lnTo>
                      <a:pt x="1366" y="1824"/>
                    </a:lnTo>
                    <a:lnTo>
                      <a:pt x="1366" y="1824"/>
                    </a:lnTo>
                    <a:lnTo>
                      <a:pt x="1360" y="1786"/>
                    </a:lnTo>
                    <a:lnTo>
                      <a:pt x="1354" y="1768"/>
                    </a:lnTo>
                    <a:lnTo>
                      <a:pt x="1352" y="1760"/>
                    </a:lnTo>
                    <a:lnTo>
                      <a:pt x="1348" y="1754"/>
                    </a:lnTo>
                    <a:lnTo>
                      <a:pt x="1348" y="1754"/>
                    </a:lnTo>
                    <a:lnTo>
                      <a:pt x="1350" y="1742"/>
                    </a:lnTo>
                    <a:lnTo>
                      <a:pt x="1348" y="1730"/>
                    </a:lnTo>
                    <a:lnTo>
                      <a:pt x="1346" y="1720"/>
                    </a:lnTo>
                    <a:lnTo>
                      <a:pt x="1342" y="1710"/>
                    </a:lnTo>
                    <a:lnTo>
                      <a:pt x="1332" y="1692"/>
                    </a:lnTo>
                    <a:lnTo>
                      <a:pt x="1322" y="1674"/>
                    </a:lnTo>
                    <a:lnTo>
                      <a:pt x="1322" y="1674"/>
                    </a:lnTo>
                    <a:lnTo>
                      <a:pt x="1324" y="1650"/>
                    </a:lnTo>
                    <a:lnTo>
                      <a:pt x="1328" y="1630"/>
                    </a:lnTo>
                    <a:lnTo>
                      <a:pt x="1332" y="1610"/>
                    </a:lnTo>
                    <a:lnTo>
                      <a:pt x="1332" y="1598"/>
                    </a:lnTo>
                    <a:lnTo>
                      <a:pt x="1330" y="1584"/>
                    </a:lnTo>
                    <a:lnTo>
                      <a:pt x="1330" y="1584"/>
                    </a:lnTo>
                    <a:lnTo>
                      <a:pt x="1322" y="1582"/>
                    </a:lnTo>
                    <a:lnTo>
                      <a:pt x="1316" y="1586"/>
                    </a:lnTo>
                    <a:lnTo>
                      <a:pt x="1306" y="1594"/>
                    </a:lnTo>
                    <a:lnTo>
                      <a:pt x="1306" y="1594"/>
                    </a:lnTo>
                    <a:lnTo>
                      <a:pt x="1296" y="1590"/>
                    </a:lnTo>
                    <a:lnTo>
                      <a:pt x="1286" y="1586"/>
                    </a:lnTo>
                    <a:lnTo>
                      <a:pt x="1276" y="1584"/>
                    </a:lnTo>
                    <a:lnTo>
                      <a:pt x="1262" y="1584"/>
                    </a:lnTo>
                    <a:lnTo>
                      <a:pt x="1262" y="1584"/>
                    </a:lnTo>
                    <a:lnTo>
                      <a:pt x="1260" y="1582"/>
                    </a:lnTo>
                    <a:lnTo>
                      <a:pt x="1260" y="1580"/>
                    </a:lnTo>
                    <a:lnTo>
                      <a:pt x="1258" y="1572"/>
                    </a:lnTo>
                    <a:lnTo>
                      <a:pt x="1258" y="1566"/>
                    </a:lnTo>
                    <a:lnTo>
                      <a:pt x="1256" y="1564"/>
                    </a:lnTo>
                    <a:lnTo>
                      <a:pt x="1254" y="1564"/>
                    </a:lnTo>
                    <a:lnTo>
                      <a:pt x="1254" y="1564"/>
                    </a:lnTo>
                    <a:lnTo>
                      <a:pt x="1248" y="1564"/>
                    </a:lnTo>
                    <a:lnTo>
                      <a:pt x="1244" y="1566"/>
                    </a:lnTo>
                    <a:lnTo>
                      <a:pt x="1240" y="1568"/>
                    </a:lnTo>
                    <a:lnTo>
                      <a:pt x="1238" y="1572"/>
                    </a:lnTo>
                    <a:lnTo>
                      <a:pt x="1234" y="1582"/>
                    </a:lnTo>
                    <a:lnTo>
                      <a:pt x="1228" y="1588"/>
                    </a:lnTo>
                    <a:lnTo>
                      <a:pt x="1228" y="1588"/>
                    </a:lnTo>
                    <a:lnTo>
                      <a:pt x="1196" y="1588"/>
                    </a:lnTo>
                    <a:lnTo>
                      <a:pt x="1182" y="1590"/>
                    </a:lnTo>
                    <a:lnTo>
                      <a:pt x="1168" y="1594"/>
                    </a:lnTo>
                    <a:lnTo>
                      <a:pt x="1168" y="1594"/>
                    </a:lnTo>
                    <a:lnTo>
                      <a:pt x="1158" y="1592"/>
                    </a:lnTo>
                    <a:lnTo>
                      <a:pt x="1150" y="1588"/>
                    </a:lnTo>
                    <a:lnTo>
                      <a:pt x="1136" y="1576"/>
                    </a:lnTo>
                    <a:lnTo>
                      <a:pt x="1122" y="1564"/>
                    </a:lnTo>
                    <a:lnTo>
                      <a:pt x="1108" y="1554"/>
                    </a:lnTo>
                    <a:lnTo>
                      <a:pt x="1108" y="1554"/>
                    </a:lnTo>
                    <a:lnTo>
                      <a:pt x="1102" y="1534"/>
                    </a:lnTo>
                    <a:lnTo>
                      <a:pt x="1094" y="1516"/>
                    </a:lnTo>
                    <a:lnTo>
                      <a:pt x="1084" y="1498"/>
                    </a:lnTo>
                    <a:lnTo>
                      <a:pt x="1074" y="1484"/>
                    </a:lnTo>
                    <a:lnTo>
                      <a:pt x="1074" y="1484"/>
                    </a:lnTo>
                    <a:lnTo>
                      <a:pt x="1074" y="1354"/>
                    </a:lnTo>
                    <a:lnTo>
                      <a:pt x="1074" y="1354"/>
                    </a:lnTo>
                    <a:lnTo>
                      <a:pt x="1082" y="1340"/>
                    </a:lnTo>
                    <a:lnTo>
                      <a:pt x="1088" y="1326"/>
                    </a:lnTo>
                    <a:lnTo>
                      <a:pt x="1094" y="1308"/>
                    </a:lnTo>
                    <a:lnTo>
                      <a:pt x="1096" y="1288"/>
                    </a:lnTo>
                    <a:lnTo>
                      <a:pt x="1096" y="1288"/>
                    </a:lnTo>
                    <a:lnTo>
                      <a:pt x="1104" y="1278"/>
                    </a:lnTo>
                    <a:lnTo>
                      <a:pt x="1116" y="1268"/>
                    </a:lnTo>
                    <a:lnTo>
                      <a:pt x="1126" y="1258"/>
                    </a:lnTo>
                    <a:lnTo>
                      <a:pt x="1134" y="1248"/>
                    </a:lnTo>
                    <a:lnTo>
                      <a:pt x="1134" y="1248"/>
                    </a:lnTo>
                    <a:lnTo>
                      <a:pt x="1138" y="1240"/>
                    </a:lnTo>
                    <a:lnTo>
                      <a:pt x="1140" y="1232"/>
                    </a:lnTo>
                    <a:lnTo>
                      <a:pt x="1142" y="1212"/>
                    </a:lnTo>
                    <a:lnTo>
                      <a:pt x="1144" y="1192"/>
                    </a:lnTo>
                    <a:lnTo>
                      <a:pt x="1148" y="1182"/>
                    </a:lnTo>
                    <a:lnTo>
                      <a:pt x="1152" y="1174"/>
                    </a:lnTo>
                    <a:lnTo>
                      <a:pt x="1152" y="1174"/>
                    </a:lnTo>
                    <a:lnTo>
                      <a:pt x="1168" y="1162"/>
                    </a:lnTo>
                    <a:lnTo>
                      <a:pt x="1176" y="1154"/>
                    </a:lnTo>
                    <a:lnTo>
                      <a:pt x="1180" y="1150"/>
                    </a:lnTo>
                    <a:lnTo>
                      <a:pt x="1182" y="1144"/>
                    </a:lnTo>
                    <a:lnTo>
                      <a:pt x="1182" y="1144"/>
                    </a:lnTo>
                    <a:lnTo>
                      <a:pt x="1190" y="1144"/>
                    </a:lnTo>
                    <a:lnTo>
                      <a:pt x="1198" y="1146"/>
                    </a:lnTo>
                    <a:lnTo>
                      <a:pt x="1204" y="1152"/>
                    </a:lnTo>
                    <a:lnTo>
                      <a:pt x="1206" y="1158"/>
                    </a:lnTo>
                    <a:lnTo>
                      <a:pt x="1206" y="1158"/>
                    </a:lnTo>
                    <a:lnTo>
                      <a:pt x="1214" y="1152"/>
                    </a:lnTo>
                    <a:lnTo>
                      <a:pt x="1222" y="1146"/>
                    </a:lnTo>
                    <a:lnTo>
                      <a:pt x="1230" y="1142"/>
                    </a:lnTo>
                    <a:lnTo>
                      <a:pt x="1240" y="1140"/>
                    </a:lnTo>
                    <a:lnTo>
                      <a:pt x="1264" y="1138"/>
                    </a:lnTo>
                    <a:lnTo>
                      <a:pt x="1288" y="1138"/>
                    </a:lnTo>
                    <a:lnTo>
                      <a:pt x="1288" y="1138"/>
                    </a:lnTo>
                    <a:lnTo>
                      <a:pt x="1302" y="1132"/>
                    </a:lnTo>
                    <a:lnTo>
                      <a:pt x="1318" y="1126"/>
                    </a:lnTo>
                    <a:lnTo>
                      <a:pt x="1334" y="1124"/>
                    </a:lnTo>
                    <a:lnTo>
                      <a:pt x="1352" y="1124"/>
                    </a:lnTo>
                    <a:lnTo>
                      <a:pt x="1352" y="1124"/>
                    </a:lnTo>
                    <a:lnTo>
                      <a:pt x="1356" y="1128"/>
                    </a:lnTo>
                    <a:lnTo>
                      <a:pt x="1356" y="1136"/>
                    </a:lnTo>
                    <a:lnTo>
                      <a:pt x="1354" y="1140"/>
                    </a:lnTo>
                    <a:lnTo>
                      <a:pt x="1348" y="1144"/>
                    </a:lnTo>
                    <a:lnTo>
                      <a:pt x="1348" y="1144"/>
                    </a:lnTo>
                    <a:lnTo>
                      <a:pt x="1356" y="1154"/>
                    </a:lnTo>
                    <a:lnTo>
                      <a:pt x="1358" y="1162"/>
                    </a:lnTo>
                    <a:lnTo>
                      <a:pt x="1356" y="1174"/>
                    </a:lnTo>
                    <a:lnTo>
                      <a:pt x="1356" y="1174"/>
                    </a:lnTo>
                    <a:lnTo>
                      <a:pt x="1364" y="1182"/>
                    </a:lnTo>
                    <a:lnTo>
                      <a:pt x="1374" y="1188"/>
                    </a:lnTo>
                    <a:lnTo>
                      <a:pt x="1394" y="1198"/>
                    </a:lnTo>
                    <a:lnTo>
                      <a:pt x="1416" y="1208"/>
                    </a:lnTo>
                    <a:lnTo>
                      <a:pt x="1426" y="1216"/>
                    </a:lnTo>
                    <a:lnTo>
                      <a:pt x="1434" y="1224"/>
                    </a:lnTo>
                    <a:lnTo>
                      <a:pt x="1434" y="1224"/>
                    </a:lnTo>
                    <a:lnTo>
                      <a:pt x="1438" y="1220"/>
                    </a:lnTo>
                    <a:lnTo>
                      <a:pt x="1440" y="1216"/>
                    </a:lnTo>
                    <a:lnTo>
                      <a:pt x="1444" y="1208"/>
                    </a:lnTo>
                    <a:lnTo>
                      <a:pt x="1448" y="1198"/>
                    </a:lnTo>
                    <a:lnTo>
                      <a:pt x="1452" y="1196"/>
                    </a:lnTo>
                    <a:lnTo>
                      <a:pt x="1456" y="1194"/>
                    </a:lnTo>
                    <a:lnTo>
                      <a:pt x="1456" y="1194"/>
                    </a:lnTo>
                    <a:lnTo>
                      <a:pt x="1486" y="1196"/>
                    </a:lnTo>
                    <a:lnTo>
                      <a:pt x="1514" y="1198"/>
                    </a:lnTo>
                    <a:lnTo>
                      <a:pt x="1542" y="1204"/>
                    </a:lnTo>
                    <a:lnTo>
                      <a:pt x="1566" y="1214"/>
                    </a:lnTo>
                    <a:lnTo>
                      <a:pt x="1566" y="1214"/>
                    </a:lnTo>
                    <a:lnTo>
                      <a:pt x="1572" y="1210"/>
                    </a:lnTo>
                    <a:lnTo>
                      <a:pt x="1576" y="1206"/>
                    </a:lnTo>
                    <a:lnTo>
                      <a:pt x="1578" y="1200"/>
                    </a:lnTo>
                    <a:lnTo>
                      <a:pt x="1580" y="1192"/>
                    </a:lnTo>
                    <a:lnTo>
                      <a:pt x="1582" y="1178"/>
                    </a:lnTo>
                    <a:lnTo>
                      <a:pt x="1584" y="1172"/>
                    </a:lnTo>
                    <a:lnTo>
                      <a:pt x="1588" y="1168"/>
                    </a:lnTo>
                    <a:lnTo>
                      <a:pt x="1588" y="1168"/>
                    </a:lnTo>
                    <a:lnTo>
                      <a:pt x="1588" y="1138"/>
                    </a:lnTo>
                    <a:lnTo>
                      <a:pt x="1588" y="1138"/>
                    </a:lnTo>
                    <a:lnTo>
                      <a:pt x="1582" y="1138"/>
                    </a:lnTo>
                    <a:lnTo>
                      <a:pt x="1578" y="1140"/>
                    </a:lnTo>
                    <a:lnTo>
                      <a:pt x="1576" y="1144"/>
                    </a:lnTo>
                    <a:lnTo>
                      <a:pt x="1576" y="1150"/>
                    </a:lnTo>
                    <a:lnTo>
                      <a:pt x="1574" y="1160"/>
                    </a:lnTo>
                    <a:lnTo>
                      <a:pt x="1572" y="1162"/>
                    </a:lnTo>
                    <a:lnTo>
                      <a:pt x="1566" y="1164"/>
                    </a:lnTo>
                    <a:lnTo>
                      <a:pt x="1566" y="1164"/>
                    </a:lnTo>
                    <a:lnTo>
                      <a:pt x="1560" y="1162"/>
                    </a:lnTo>
                    <a:lnTo>
                      <a:pt x="1558" y="1160"/>
                    </a:lnTo>
                    <a:lnTo>
                      <a:pt x="1558" y="1158"/>
                    </a:lnTo>
                    <a:lnTo>
                      <a:pt x="1560" y="1154"/>
                    </a:lnTo>
                    <a:lnTo>
                      <a:pt x="1562" y="1146"/>
                    </a:lnTo>
                    <a:lnTo>
                      <a:pt x="1562" y="1142"/>
                    </a:lnTo>
                    <a:lnTo>
                      <a:pt x="1558" y="1138"/>
                    </a:lnTo>
                    <a:lnTo>
                      <a:pt x="1558" y="1138"/>
                    </a:lnTo>
                    <a:lnTo>
                      <a:pt x="1546" y="1144"/>
                    </a:lnTo>
                    <a:lnTo>
                      <a:pt x="1532" y="1146"/>
                    </a:lnTo>
                    <a:lnTo>
                      <a:pt x="1524" y="1146"/>
                    </a:lnTo>
                    <a:lnTo>
                      <a:pt x="1516" y="1144"/>
                    </a:lnTo>
                    <a:lnTo>
                      <a:pt x="1508" y="1142"/>
                    </a:lnTo>
                    <a:lnTo>
                      <a:pt x="1502" y="1138"/>
                    </a:lnTo>
                    <a:lnTo>
                      <a:pt x="1502" y="1138"/>
                    </a:lnTo>
                    <a:lnTo>
                      <a:pt x="1498" y="1132"/>
                    </a:lnTo>
                    <a:lnTo>
                      <a:pt x="1496" y="1126"/>
                    </a:lnTo>
                    <a:lnTo>
                      <a:pt x="1494" y="1120"/>
                    </a:lnTo>
                    <a:lnTo>
                      <a:pt x="1492" y="1118"/>
                    </a:lnTo>
                    <a:lnTo>
                      <a:pt x="1490" y="1118"/>
                    </a:lnTo>
                    <a:lnTo>
                      <a:pt x="1490" y="1118"/>
                    </a:lnTo>
                    <a:lnTo>
                      <a:pt x="1490" y="1106"/>
                    </a:lnTo>
                    <a:lnTo>
                      <a:pt x="1492" y="1098"/>
                    </a:lnTo>
                    <a:lnTo>
                      <a:pt x="1492" y="1090"/>
                    </a:lnTo>
                    <a:lnTo>
                      <a:pt x="1494" y="1078"/>
                    </a:lnTo>
                    <a:lnTo>
                      <a:pt x="1494" y="1078"/>
                    </a:lnTo>
                    <a:lnTo>
                      <a:pt x="1480" y="1078"/>
                    </a:lnTo>
                    <a:lnTo>
                      <a:pt x="1480" y="1078"/>
                    </a:lnTo>
                    <a:lnTo>
                      <a:pt x="1478" y="1086"/>
                    </a:lnTo>
                    <a:lnTo>
                      <a:pt x="1476" y="1092"/>
                    </a:lnTo>
                    <a:lnTo>
                      <a:pt x="1476" y="1108"/>
                    </a:lnTo>
                    <a:lnTo>
                      <a:pt x="1478" y="1124"/>
                    </a:lnTo>
                    <a:lnTo>
                      <a:pt x="1478" y="1132"/>
                    </a:lnTo>
                    <a:lnTo>
                      <a:pt x="1476" y="1138"/>
                    </a:lnTo>
                    <a:lnTo>
                      <a:pt x="1476" y="1138"/>
                    </a:lnTo>
                    <a:lnTo>
                      <a:pt x="1486" y="1138"/>
                    </a:lnTo>
                    <a:lnTo>
                      <a:pt x="1494" y="1140"/>
                    </a:lnTo>
                    <a:lnTo>
                      <a:pt x="1496" y="1144"/>
                    </a:lnTo>
                    <a:lnTo>
                      <a:pt x="1498" y="1146"/>
                    </a:lnTo>
                    <a:lnTo>
                      <a:pt x="1498" y="1158"/>
                    </a:lnTo>
                    <a:lnTo>
                      <a:pt x="1498" y="1158"/>
                    </a:lnTo>
                    <a:lnTo>
                      <a:pt x="1494" y="1154"/>
                    </a:lnTo>
                    <a:lnTo>
                      <a:pt x="1490" y="1154"/>
                    </a:lnTo>
                    <a:lnTo>
                      <a:pt x="1482" y="1152"/>
                    </a:lnTo>
                    <a:lnTo>
                      <a:pt x="1476" y="1150"/>
                    </a:lnTo>
                    <a:lnTo>
                      <a:pt x="1474" y="1148"/>
                    </a:lnTo>
                    <a:lnTo>
                      <a:pt x="1472" y="1144"/>
                    </a:lnTo>
                    <a:lnTo>
                      <a:pt x="1472" y="1144"/>
                    </a:lnTo>
                    <a:lnTo>
                      <a:pt x="1476" y="1142"/>
                    </a:lnTo>
                    <a:lnTo>
                      <a:pt x="1476" y="1140"/>
                    </a:lnTo>
                    <a:lnTo>
                      <a:pt x="1476" y="1138"/>
                    </a:lnTo>
                    <a:lnTo>
                      <a:pt x="1476" y="1138"/>
                    </a:lnTo>
                    <a:lnTo>
                      <a:pt x="1460" y="1138"/>
                    </a:lnTo>
                    <a:lnTo>
                      <a:pt x="1452" y="1136"/>
                    </a:lnTo>
                    <a:lnTo>
                      <a:pt x="1446" y="1134"/>
                    </a:lnTo>
                    <a:lnTo>
                      <a:pt x="1446" y="1134"/>
                    </a:lnTo>
                    <a:lnTo>
                      <a:pt x="1446" y="1102"/>
                    </a:lnTo>
                    <a:lnTo>
                      <a:pt x="1446" y="1102"/>
                    </a:lnTo>
                    <a:lnTo>
                      <a:pt x="1446" y="1098"/>
                    </a:lnTo>
                    <a:lnTo>
                      <a:pt x="1444" y="1092"/>
                    </a:lnTo>
                    <a:lnTo>
                      <a:pt x="1438" y="1082"/>
                    </a:lnTo>
                    <a:lnTo>
                      <a:pt x="1438" y="1082"/>
                    </a:lnTo>
                    <a:lnTo>
                      <a:pt x="1434" y="1072"/>
                    </a:lnTo>
                    <a:lnTo>
                      <a:pt x="1430" y="1064"/>
                    </a:lnTo>
                    <a:lnTo>
                      <a:pt x="1430" y="1064"/>
                    </a:lnTo>
                    <a:lnTo>
                      <a:pt x="1418" y="1048"/>
                    </a:lnTo>
                    <a:lnTo>
                      <a:pt x="1404" y="1036"/>
                    </a:lnTo>
                    <a:lnTo>
                      <a:pt x="1390" y="1024"/>
                    </a:lnTo>
                    <a:lnTo>
                      <a:pt x="1384" y="1016"/>
                    </a:lnTo>
                    <a:lnTo>
                      <a:pt x="1378" y="1008"/>
                    </a:lnTo>
                    <a:lnTo>
                      <a:pt x="1378" y="1008"/>
                    </a:lnTo>
                    <a:lnTo>
                      <a:pt x="1376" y="1014"/>
                    </a:lnTo>
                    <a:lnTo>
                      <a:pt x="1376" y="1022"/>
                    </a:lnTo>
                    <a:lnTo>
                      <a:pt x="1376" y="1026"/>
                    </a:lnTo>
                    <a:lnTo>
                      <a:pt x="1378" y="1032"/>
                    </a:lnTo>
                    <a:lnTo>
                      <a:pt x="1386" y="1040"/>
                    </a:lnTo>
                    <a:lnTo>
                      <a:pt x="1394" y="1048"/>
                    </a:lnTo>
                    <a:lnTo>
                      <a:pt x="1414" y="1062"/>
                    </a:lnTo>
                    <a:lnTo>
                      <a:pt x="1424" y="1070"/>
                    </a:lnTo>
                    <a:lnTo>
                      <a:pt x="1430" y="1078"/>
                    </a:lnTo>
                    <a:lnTo>
                      <a:pt x="1430" y="1078"/>
                    </a:lnTo>
                    <a:lnTo>
                      <a:pt x="1426" y="1082"/>
                    </a:lnTo>
                    <a:lnTo>
                      <a:pt x="1424" y="1082"/>
                    </a:lnTo>
                    <a:lnTo>
                      <a:pt x="1420" y="1078"/>
                    </a:lnTo>
                    <a:lnTo>
                      <a:pt x="1414" y="1074"/>
                    </a:lnTo>
                    <a:lnTo>
                      <a:pt x="1410" y="1074"/>
                    </a:lnTo>
                    <a:lnTo>
                      <a:pt x="1408" y="1078"/>
                    </a:lnTo>
                    <a:lnTo>
                      <a:pt x="1408" y="1078"/>
                    </a:lnTo>
                    <a:lnTo>
                      <a:pt x="1410" y="1082"/>
                    </a:lnTo>
                    <a:lnTo>
                      <a:pt x="1414" y="1084"/>
                    </a:lnTo>
                    <a:lnTo>
                      <a:pt x="1416" y="1088"/>
                    </a:lnTo>
                    <a:lnTo>
                      <a:pt x="1416" y="1094"/>
                    </a:lnTo>
                    <a:lnTo>
                      <a:pt x="1416" y="1094"/>
                    </a:lnTo>
                    <a:lnTo>
                      <a:pt x="1408" y="1098"/>
                    </a:lnTo>
                    <a:lnTo>
                      <a:pt x="1402" y="1106"/>
                    </a:lnTo>
                    <a:lnTo>
                      <a:pt x="1398" y="1110"/>
                    </a:lnTo>
                    <a:lnTo>
                      <a:pt x="1396" y="1114"/>
                    </a:lnTo>
                    <a:lnTo>
                      <a:pt x="1396" y="1120"/>
                    </a:lnTo>
                    <a:lnTo>
                      <a:pt x="1396" y="1128"/>
                    </a:lnTo>
                    <a:lnTo>
                      <a:pt x="1396" y="1128"/>
                    </a:lnTo>
                    <a:lnTo>
                      <a:pt x="1390" y="1122"/>
                    </a:lnTo>
                    <a:lnTo>
                      <a:pt x="1382" y="1118"/>
                    </a:lnTo>
                    <a:lnTo>
                      <a:pt x="1376" y="1112"/>
                    </a:lnTo>
                    <a:lnTo>
                      <a:pt x="1374" y="1108"/>
                    </a:lnTo>
                    <a:lnTo>
                      <a:pt x="1374" y="1102"/>
                    </a:lnTo>
                    <a:lnTo>
                      <a:pt x="1374" y="1102"/>
                    </a:lnTo>
                    <a:lnTo>
                      <a:pt x="1382" y="1104"/>
                    </a:lnTo>
                    <a:lnTo>
                      <a:pt x="1388" y="1102"/>
                    </a:lnTo>
                    <a:lnTo>
                      <a:pt x="1394" y="1100"/>
                    </a:lnTo>
                    <a:lnTo>
                      <a:pt x="1396" y="1094"/>
                    </a:lnTo>
                    <a:lnTo>
                      <a:pt x="1396" y="1094"/>
                    </a:lnTo>
                    <a:lnTo>
                      <a:pt x="1390" y="1080"/>
                    </a:lnTo>
                    <a:lnTo>
                      <a:pt x="1382" y="1070"/>
                    </a:lnTo>
                    <a:lnTo>
                      <a:pt x="1370" y="1066"/>
                    </a:lnTo>
                    <a:lnTo>
                      <a:pt x="1356" y="1064"/>
                    </a:lnTo>
                    <a:lnTo>
                      <a:pt x="1356" y="1064"/>
                    </a:lnTo>
                    <a:lnTo>
                      <a:pt x="1354" y="1058"/>
                    </a:lnTo>
                    <a:lnTo>
                      <a:pt x="1352" y="1052"/>
                    </a:lnTo>
                    <a:lnTo>
                      <a:pt x="1350" y="1046"/>
                    </a:lnTo>
                    <a:lnTo>
                      <a:pt x="1344" y="1042"/>
                    </a:lnTo>
                    <a:lnTo>
                      <a:pt x="1344" y="1042"/>
                    </a:lnTo>
                    <a:lnTo>
                      <a:pt x="1344" y="1052"/>
                    </a:lnTo>
                    <a:lnTo>
                      <a:pt x="1344" y="1062"/>
                    </a:lnTo>
                    <a:lnTo>
                      <a:pt x="1346" y="1080"/>
                    </a:lnTo>
                    <a:lnTo>
                      <a:pt x="1346" y="1086"/>
                    </a:lnTo>
                    <a:lnTo>
                      <a:pt x="1344" y="1092"/>
                    </a:lnTo>
                    <a:lnTo>
                      <a:pt x="1340" y="1096"/>
                    </a:lnTo>
                    <a:lnTo>
                      <a:pt x="1330" y="1098"/>
                    </a:lnTo>
                    <a:lnTo>
                      <a:pt x="1330" y="1098"/>
                    </a:lnTo>
                    <a:lnTo>
                      <a:pt x="1326" y="1078"/>
                    </a:lnTo>
                    <a:lnTo>
                      <a:pt x="1324" y="1058"/>
                    </a:lnTo>
                    <a:lnTo>
                      <a:pt x="1326" y="1040"/>
                    </a:lnTo>
                    <a:lnTo>
                      <a:pt x="1328" y="1030"/>
                    </a:lnTo>
                    <a:lnTo>
                      <a:pt x="1330" y="1022"/>
                    </a:lnTo>
                    <a:lnTo>
                      <a:pt x="1330" y="1022"/>
                    </a:lnTo>
                    <a:lnTo>
                      <a:pt x="1320" y="1026"/>
                    </a:lnTo>
                    <a:lnTo>
                      <a:pt x="1310" y="1030"/>
                    </a:lnTo>
                    <a:lnTo>
                      <a:pt x="1304" y="1032"/>
                    </a:lnTo>
                    <a:lnTo>
                      <a:pt x="1300" y="1032"/>
                    </a:lnTo>
                    <a:lnTo>
                      <a:pt x="1294" y="1032"/>
                    </a:lnTo>
                    <a:lnTo>
                      <a:pt x="1288" y="1028"/>
                    </a:lnTo>
                    <a:lnTo>
                      <a:pt x="1288" y="1028"/>
                    </a:lnTo>
                    <a:lnTo>
                      <a:pt x="1280" y="1030"/>
                    </a:lnTo>
                    <a:lnTo>
                      <a:pt x="1276" y="1034"/>
                    </a:lnTo>
                    <a:lnTo>
                      <a:pt x="1270" y="1040"/>
                    </a:lnTo>
                    <a:lnTo>
                      <a:pt x="1268" y="1046"/>
                    </a:lnTo>
                    <a:lnTo>
                      <a:pt x="1260" y="1060"/>
                    </a:lnTo>
                    <a:lnTo>
                      <a:pt x="1256" y="1064"/>
                    </a:lnTo>
                    <a:lnTo>
                      <a:pt x="1250" y="1068"/>
                    </a:lnTo>
                    <a:lnTo>
                      <a:pt x="1250" y="1068"/>
                    </a:lnTo>
                    <a:lnTo>
                      <a:pt x="1250" y="1080"/>
                    </a:lnTo>
                    <a:lnTo>
                      <a:pt x="1248" y="1090"/>
                    </a:lnTo>
                    <a:lnTo>
                      <a:pt x="1246" y="1100"/>
                    </a:lnTo>
                    <a:lnTo>
                      <a:pt x="1244" y="1108"/>
                    </a:lnTo>
                    <a:lnTo>
                      <a:pt x="1236" y="1124"/>
                    </a:lnTo>
                    <a:lnTo>
                      <a:pt x="1228" y="1138"/>
                    </a:lnTo>
                    <a:lnTo>
                      <a:pt x="1228" y="1138"/>
                    </a:lnTo>
                    <a:lnTo>
                      <a:pt x="1218" y="1132"/>
                    </a:lnTo>
                    <a:lnTo>
                      <a:pt x="1212" y="1130"/>
                    </a:lnTo>
                    <a:lnTo>
                      <a:pt x="1204" y="1132"/>
                    </a:lnTo>
                    <a:lnTo>
                      <a:pt x="1194" y="1138"/>
                    </a:lnTo>
                    <a:lnTo>
                      <a:pt x="1194" y="1138"/>
                    </a:lnTo>
                    <a:lnTo>
                      <a:pt x="1186" y="1134"/>
                    </a:lnTo>
                    <a:lnTo>
                      <a:pt x="1178" y="1130"/>
                    </a:lnTo>
                    <a:lnTo>
                      <a:pt x="1168" y="1128"/>
                    </a:lnTo>
                    <a:lnTo>
                      <a:pt x="1162" y="1126"/>
                    </a:lnTo>
                    <a:lnTo>
                      <a:pt x="1156" y="1128"/>
                    </a:lnTo>
                    <a:lnTo>
                      <a:pt x="1156" y="1128"/>
                    </a:lnTo>
                    <a:lnTo>
                      <a:pt x="1156" y="1114"/>
                    </a:lnTo>
                    <a:lnTo>
                      <a:pt x="1154" y="1102"/>
                    </a:lnTo>
                    <a:lnTo>
                      <a:pt x="1150" y="1092"/>
                    </a:lnTo>
                    <a:lnTo>
                      <a:pt x="1148" y="1082"/>
                    </a:lnTo>
                    <a:lnTo>
                      <a:pt x="1148" y="1082"/>
                    </a:lnTo>
                    <a:lnTo>
                      <a:pt x="1152" y="1082"/>
                    </a:lnTo>
                    <a:lnTo>
                      <a:pt x="1156" y="1076"/>
                    </a:lnTo>
                    <a:lnTo>
                      <a:pt x="1156" y="1070"/>
                    </a:lnTo>
                    <a:lnTo>
                      <a:pt x="1156" y="1062"/>
                    </a:lnTo>
                    <a:lnTo>
                      <a:pt x="1154" y="1044"/>
                    </a:lnTo>
                    <a:lnTo>
                      <a:pt x="1154" y="1036"/>
                    </a:lnTo>
                    <a:lnTo>
                      <a:pt x="1156" y="1028"/>
                    </a:lnTo>
                    <a:lnTo>
                      <a:pt x="1156" y="1028"/>
                    </a:lnTo>
                    <a:lnTo>
                      <a:pt x="1164" y="1028"/>
                    </a:lnTo>
                    <a:lnTo>
                      <a:pt x="1174" y="1028"/>
                    </a:lnTo>
                    <a:lnTo>
                      <a:pt x="1190" y="1026"/>
                    </a:lnTo>
                    <a:lnTo>
                      <a:pt x="1204" y="1024"/>
                    </a:lnTo>
                    <a:lnTo>
                      <a:pt x="1212" y="1024"/>
                    </a:lnTo>
                    <a:lnTo>
                      <a:pt x="1220" y="1028"/>
                    </a:lnTo>
                    <a:lnTo>
                      <a:pt x="1220" y="1028"/>
                    </a:lnTo>
                    <a:lnTo>
                      <a:pt x="1224" y="1026"/>
                    </a:lnTo>
                    <a:lnTo>
                      <a:pt x="1228" y="1020"/>
                    </a:lnTo>
                    <a:lnTo>
                      <a:pt x="1232" y="1008"/>
                    </a:lnTo>
                    <a:lnTo>
                      <a:pt x="1232" y="1008"/>
                    </a:lnTo>
                    <a:lnTo>
                      <a:pt x="1232" y="1000"/>
                    </a:lnTo>
                    <a:lnTo>
                      <a:pt x="1230" y="996"/>
                    </a:lnTo>
                    <a:lnTo>
                      <a:pt x="1224" y="988"/>
                    </a:lnTo>
                    <a:lnTo>
                      <a:pt x="1218" y="980"/>
                    </a:lnTo>
                    <a:lnTo>
                      <a:pt x="1216" y="976"/>
                    </a:lnTo>
                    <a:lnTo>
                      <a:pt x="1216" y="968"/>
                    </a:lnTo>
                    <a:lnTo>
                      <a:pt x="1216" y="968"/>
                    </a:lnTo>
                    <a:lnTo>
                      <a:pt x="1198" y="968"/>
                    </a:lnTo>
                    <a:lnTo>
                      <a:pt x="1190" y="966"/>
                    </a:lnTo>
                    <a:lnTo>
                      <a:pt x="1186" y="962"/>
                    </a:lnTo>
                    <a:lnTo>
                      <a:pt x="1186" y="962"/>
                    </a:lnTo>
                    <a:lnTo>
                      <a:pt x="1186" y="958"/>
                    </a:lnTo>
                    <a:lnTo>
                      <a:pt x="1188" y="954"/>
                    </a:lnTo>
                    <a:lnTo>
                      <a:pt x="1192" y="948"/>
                    </a:lnTo>
                    <a:lnTo>
                      <a:pt x="1200" y="944"/>
                    </a:lnTo>
                    <a:lnTo>
                      <a:pt x="1206" y="942"/>
                    </a:lnTo>
                    <a:lnTo>
                      <a:pt x="1206" y="942"/>
                    </a:lnTo>
                    <a:lnTo>
                      <a:pt x="1214" y="936"/>
                    </a:lnTo>
                    <a:lnTo>
                      <a:pt x="1222" y="930"/>
                    </a:lnTo>
                    <a:lnTo>
                      <a:pt x="1230" y="924"/>
                    </a:lnTo>
                    <a:lnTo>
                      <a:pt x="1234" y="922"/>
                    </a:lnTo>
                    <a:lnTo>
                      <a:pt x="1242" y="922"/>
                    </a:lnTo>
                    <a:lnTo>
                      <a:pt x="1242" y="922"/>
                    </a:lnTo>
                    <a:lnTo>
                      <a:pt x="1244" y="920"/>
                    </a:lnTo>
                    <a:lnTo>
                      <a:pt x="1246" y="912"/>
                    </a:lnTo>
                    <a:lnTo>
                      <a:pt x="1246" y="912"/>
                    </a:lnTo>
                    <a:lnTo>
                      <a:pt x="1226" y="912"/>
                    </a:lnTo>
                    <a:lnTo>
                      <a:pt x="1210" y="914"/>
                    </a:lnTo>
                    <a:lnTo>
                      <a:pt x="1176" y="918"/>
                    </a:lnTo>
                    <a:lnTo>
                      <a:pt x="1176" y="918"/>
                    </a:lnTo>
                    <a:lnTo>
                      <a:pt x="1178" y="912"/>
                    </a:lnTo>
                    <a:lnTo>
                      <a:pt x="1178" y="910"/>
                    </a:lnTo>
                    <a:lnTo>
                      <a:pt x="1182" y="908"/>
                    </a:lnTo>
                    <a:lnTo>
                      <a:pt x="1184" y="906"/>
                    </a:lnTo>
                    <a:lnTo>
                      <a:pt x="1192" y="904"/>
                    </a:lnTo>
                    <a:lnTo>
                      <a:pt x="1198" y="902"/>
                    </a:lnTo>
                    <a:lnTo>
                      <a:pt x="1198" y="902"/>
                    </a:lnTo>
                    <a:lnTo>
                      <a:pt x="1194" y="894"/>
                    </a:lnTo>
                    <a:lnTo>
                      <a:pt x="1190" y="884"/>
                    </a:lnTo>
                    <a:lnTo>
                      <a:pt x="1188" y="872"/>
                    </a:lnTo>
                    <a:lnTo>
                      <a:pt x="1190" y="858"/>
                    </a:lnTo>
                    <a:lnTo>
                      <a:pt x="1190" y="858"/>
                    </a:lnTo>
                    <a:lnTo>
                      <a:pt x="1192" y="860"/>
                    </a:lnTo>
                    <a:lnTo>
                      <a:pt x="1196" y="860"/>
                    </a:lnTo>
                    <a:lnTo>
                      <a:pt x="1200" y="860"/>
                    </a:lnTo>
                    <a:lnTo>
                      <a:pt x="1204" y="858"/>
                    </a:lnTo>
                    <a:lnTo>
                      <a:pt x="1206" y="854"/>
                    </a:lnTo>
                    <a:lnTo>
                      <a:pt x="1210" y="850"/>
                    </a:lnTo>
                    <a:lnTo>
                      <a:pt x="1212" y="844"/>
                    </a:lnTo>
                    <a:lnTo>
                      <a:pt x="1212" y="838"/>
                    </a:lnTo>
                    <a:lnTo>
                      <a:pt x="1212" y="838"/>
                    </a:lnTo>
                    <a:lnTo>
                      <a:pt x="1202" y="834"/>
                    </a:lnTo>
                    <a:lnTo>
                      <a:pt x="1190" y="828"/>
                    </a:lnTo>
                    <a:lnTo>
                      <a:pt x="1190" y="828"/>
                    </a:lnTo>
                    <a:lnTo>
                      <a:pt x="1190" y="810"/>
                    </a:lnTo>
                    <a:lnTo>
                      <a:pt x="1192" y="796"/>
                    </a:lnTo>
                    <a:lnTo>
                      <a:pt x="1194" y="780"/>
                    </a:lnTo>
                    <a:lnTo>
                      <a:pt x="1194" y="762"/>
                    </a:lnTo>
                    <a:lnTo>
                      <a:pt x="1194" y="762"/>
                    </a:lnTo>
                    <a:lnTo>
                      <a:pt x="1210" y="756"/>
                    </a:lnTo>
                    <a:lnTo>
                      <a:pt x="1218" y="752"/>
                    </a:lnTo>
                    <a:lnTo>
                      <a:pt x="1228" y="752"/>
                    </a:lnTo>
                    <a:lnTo>
                      <a:pt x="1228" y="752"/>
                    </a:lnTo>
                    <a:lnTo>
                      <a:pt x="1228" y="760"/>
                    </a:lnTo>
                    <a:lnTo>
                      <a:pt x="1224" y="766"/>
                    </a:lnTo>
                    <a:lnTo>
                      <a:pt x="1216" y="772"/>
                    </a:lnTo>
                    <a:lnTo>
                      <a:pt x="1216" y="772"/>
                    </a:lnTo>
                    <a:lnTo>
                      <a:pt x="1220" y="778"/>
                    </a:lnTo>
                    <a:lnTo>
                      <a:pt x="1224" y="780"/>
                    </a:lnTo>
                    <a:lnTo>
                      <a:pt x="1232" y="788"/>
                    </a:lnTo>
                    <a:lnTo>
                      <a:pt x="1232" y="788"/>
                    </a:lnTo>
                    <a:lnTo>
                      <a:pt x="1228" y="796"/>
                    </a:lnTo>
                    <a:lnTo>
                      <a:pt x="1228" y="804"/>
                    </a:lnTo>
                    <a:lnTo>
                      <a:pt x="1232" y="810"/>
                    </a:lnTo>
                    <a:lnTo>
                      <a:pt x="1236" y="816"/>
                    </a:lnTo>
                    <a:lnTo>
                      <a:pt x="1240" y="822"/>
                    </a:lnTo>
                    <a:lnTo>
                      <a:pt x="1244" y="830"/>
                    </a:lnTo>
                    <a:lnTo>
                      <a:pt x="1246" y="838"/>
                    </a:lnTo>
                    <a:lnTo>
                      <a:pt x="1246" y="848"/>
                    </a:lnTo>
                    <a:lnTo>
                      <a:pt x="1246" y="848"/>
                    </a:lnTo>
                    <a:lnTo>
                      <a:pt x="1250" y="852"/>
                    </a:lnTo>
                    <a:lnTo>
                      <a:pt x="1254" y="856"/>
                    </a:lnTo>
                    <a:lnTo>
                      <a:pt x="1262" y="862"/>
                    </a:lnTo>
                    <a:lnTo>
                      <a:pt x="1262" y="862"/>
                    </a:lnTo>
                    <a:lnTo>
                      <a:pt x="1258" y="868"/>
                    </a:lnTo>
                    <a:lnTo>
                      <a:pt x="1254" y="874"/>
                    </a:lnTo>
                    <a:lnTo>
                      <a:pt x="1250" y="886"/>
                    </a:lnTo>
                    <a:lnTo>
                      <a:pt x="1246" y="912"/>
                    </a:lnTo>
                    <a:lnTo>
                      <a:pt x="1246" y="912"/>
                    </a:lnTo>
                    <a:lnTo>
                      <a:pt x="1252" y="912"/>
                    </a:lnTo>
                    <a:lnTo>
                      <a:pt x="1256" y="910"/>
                    </a:lnTo>
                    <a:lnTo>
                      <a:pt x="1258" y="904"/>
                    </a:lnTo>
                    <a:lnTo>
                      <a:pt x="1258" y="898"/>
                    </a:lnTo>
                    <a:lnTo>
                      <a:pt x="1260" y="892"/>
                    </a:lnTo>
                    <a:lnTo>
                      <a:pt x="1264" y="888"/>
                    </a:lnTo>
                    <a:lnTo>
                      <a:pt x="1268" y="886"/>
                    </a:lnTo>
                    <a:lnTo>
                      <a:pt x="1276" y="888"/>
                    </a:lnTo>
                    <a:lnTo>
                      <a:pt x="1276" y="888"/>
                    </a:lnTo>
                    <a:lnTo>
                      <a:pt x="1274" y="876"/>
                    </a:lnTo>
                    <a:lnTo>
                      <a:pt x="1276" y="870"/>
                    </a:lnTo>
                    <a:lnTo>
                      <a:pt x="1284" y="858"/>
                    </a:lnTo>
                    <a:lnTo>
                      <a:pt x="1284" y="858"/>
                    </a:lnTo>
                    <a:lnTo>
                      <a:pt x="1294" y="856"/>
                    </a:lnTo>
                    <a:lnTo>
                      <a:pt x="1302" y="852"/>
                    </a:lnTo>
                    <a:lnTo>
                      <a:pt x="1312" y="848"/>
                    </a:lnTo>
                    <a:lnTo>
                      <a:pt x="1322" y="848"/>
                    </a:lnTo>
                    <a:lnTo>
                      <a:pt x="1322" y="848"/>
                    </a:lnTo>
                    <a:lnTo>
                      <a:pt x="1322" y="836"/>
                    </a:lnTo>
                    <a:lnTo>
                      <a:pt x="1320" y="832"/>
                    </a:lnTo>
                    <a:lnTo>
                      <a:pt x="1314" y="832"/>
                    </a:lnTo>
                    <a:lnTo>
                      <a:pt x="1314" y="832"/>
                    </a:lnTo>
                    <a:lnTo>
                      <a:pt x="1316" y="824"/>
                    </a:lnTo>
                    <a:lnTo>
                      <a:pt x="1318" y="816"/>
                    </a:lnTo>
                    <a:lnTo>
                      <a:pt x="1330" y="798"/>
                    </a:lnTo>
                    <a:lnTo>
                      <a:pt x="1330" y="798"/>
                    </a:lnTo>
                    <a:lnTo>
                      <a:pt x="1328" y="794"/>
                    </a:lnTo>
                    <a:lnTo>
                      <a:pt x="1324" y="792"/>
                    </a:lnTo>
                    <a:lnTo>
                      <a:pt x="1312" y="792"/>
                    </a:lnTo>
                    <a:lnTo>
                      <a:pt x="1302" y="790"/>
                    </a:lnTo>
                    <a:lnTo>
                      <a:pt x="1300" y="786"/>
                    </a:lnTo>
                    <a:lnTo>
                      <a:pt x="1296" y="782"/>
                    </a:lnTo>
                    <a:lnTo>
                      <a:pt x="1296" y="782"/>
                    </a:lnTo>
                    <a:lnTo>
                      <a:pt x="1298" y="766"/>
                    </a:lnTo>
                    <a:lnTo>
                      <a:pt x="1296" y="750"/>
                    </a:lnTo>
                    <a:lnTo>
                      <a:pt x="1294" y="738"/>
                    </a:lnTo>
                    <a:lnTo>
                      <a:pt x="1288" y="728"/>
                    </a:lnTo>
                    <a:lnTo>
                      <a:pt x="1288" y="728"/>
                    </a:lnTo>
                    <a:lnTo>
                      <a:pt x="1294" y="710"/>
                    </a:lnTo>
                    <a:lnTo>
                      <a:pt x="1300" y="692"/>
                    </a:lnTo>
                    <a:lnTo>
                      <a:pt x="1304" y="684"/>
                    </a:lnTo>
                    <a:lnTo>
                      <a:pt x="1310" y="678"/>
                    </a:lnTo>
                    <a:lnTo>
                      <a:pt x="1318" y="674"/>
                    </a:lnTo>
                    <a:lnTo>
                      <a:pt x="1326" y="672"/>
                    </a:lnTo>
                    <a:lnTo>
                      <a:pt x="1326" y="672"/>
                    </a:lnTo>
                    <a:lnTo>
                      <a:pt x="1326" y="652"/>
                    </a:lnTo>
                    <a:lnTo>
                      <a:pt x="1326" y="652"/>
                    </a:lnTo>
                    <a:lnTo>
                      <a:pt x="1334" y="654"/>
                    </a:lnTo>
                    <a:lnTo>
                      <a:pt x="1338" y="654"/>
                    </a:lnTo>
                    <a:lnTo>
                      <a:pt x="1340" y="658"/>
                    </a:lnTo>
                    <a:lnTo>
                      <a:pt x="1340" y="658"/>
                    </a:lnTo>
                    <a:lnTo>
                      <a:pt x="1348" y="646"/>
                    </a:lnTo>
                    <a:lnTo>
                      <a:pt x="1356" y="634"/>
                    </a:lnTo>
                    <a:lnTo>
                      <a:pt x="1360" y="618"/>
                    </a:lnTo>
                    <a:lnTo>
                      <a:pt x="1366" y="602"/>
                    </a:lnTo>
                    <a:lnTo>
                      <a:pt x="1366" y="602"/>
                    </a:lnTo>
                    <a:lnTo>
                      <a:pt x="1392" y="578"/>
                    </a:lnTo>
                    <a:lnTo>
                      <a:pt x="1404" y="566"/>
                    </a:lnTo>
                    <a:lnTo>
                      <a:pt x="1416" y="552"/>
                    </a:lnTo>
                    <a:lnTo>
                      <a:pt x="1416" y="552"/>
                    </a:lnTo>
                    <a:lnTo>
                      <a:pt x="1422" y="552"/>
                    </a:lnTo>
                    <a:lnTo>
                      <a:pt x="1426" y="550"/>
                    </a:lnTo>
                    <a:lnTo>
                      <a:pt x="1428" y="550"/>
                    </a:lnTo>
                    <a:lnTo>
                      <a:pt x="1430" y="552"/>
                    </a:lnTo>
                    <a:lnTo>
                      <a:pt x="1430" y="552"/>
                    </a:lnTo>
                    <a:lnTo>
                      <a:pt x="1464" y="522"/>
                    </a:lnTo>
                    <a:lnTo>
                      <a:pt x="1464" y="522"/>
                    </a:lnTo>
                    <a:lnTo>
                      <a:pt x="1502" y="522"/>
                    </a:lnTo>
                    <a:lnTo>
                      <a:pt x="1502" y="522"/>
                    </a:lnTo>
                    <a:lnTo>
                      <a:pt x="1508" y="528"/>
                    </a:lnTo>
                    <a:lnTo>
                      <a:pt x="1514" y="536"/>
                    </a:lnTo>
                    <a:lnTo>
                      <a:pt x="1524" y="552"/>
                    </a:lnTo>
                    <a:lnTo>
                      <a:pt x="1524" y="552"/>
                    </a:lnTo>
                    <a:lnTo>
                      <a:pt x="1534" y="554"/>
                    </a:lnTo>
                    <a:lnTo>
                      <a:pt x="1544" y="558"/>
                    </a:lnTo>
                    <a:lnTo>
                      <a:pt x="1552" y="564"/>
                    </a:lnTo>
                    <a:lnTo>
                      <a:pt x="1558" y="572"/>
                    </a:lnTo>
                    <a:lnTo>
                      <a:pt x="1558" y="572"/>
                    </a:lnTo>
                    <a:lnTo>
                      <a:pt x="1568" y="574"/>
                    </a:lnTo>
                    <a:lnTo>
                      <a:pt x="1578" y="576"/>
                    </a:lnTo>
                    <a:lnTo>
                      <a:pt x="1590" y="580"/>
                    </a:lnTo>
                    <a:lnTo>
                      <a:pt x="1598" y="586"/>
                    </a:lnTo>
                    <a:lnTo>
                      <a:pt x="1606" y="594"/>
                    </a:lnTo>
                    <a:lnTo>
                      <a:pt x="1610" y="602"/>
                    </a:lnTo>
                    <a:lnTo>
                      <a:pt x="1612" y="612"/>
                    </a:lnTo>
                    <a:lnTo>
                      <a:pt x="1610" y="622"/>
                    </a:lnTo>
                    <a:lnTo>
                      <a:pt x="1610" y="622"/>
                    </a:lnTo>
                    <a:lnTo>
                      <a:pt x="1618" y="622"/>
                    </a:lnTo>
                    <a:lnTo>
                      <a:pt x="1624" y="620"/>
                    </a:lnTo>
                    <a:lnTo>
                      <a:pt x="1628" y="616"/>
                    </a:lnTo>
                    <a:lnTo>
                      <a:pt x="1632" y="610"/>
                    </a:lnTo>
                    <a:lnTo>
                      <a:pt x="1634" y="602"/>
                    </a:lnTo>
                    <a:lnTo>
                      <a:pt x="1634" y="592"/>
                    </a:lnTo>
                    <a:lnTo>
                      <a:pt x="1636" y="572"/>
                    </a:lnTo>
                    <a:lnTo>
                      <a:pt x="1636" y="572"/>
                    </a:lnTo>
                    <a:lnTo>
                      <a:pt x="1640" y="576"/>
                    </a:lnTo>
                    <a:lnTo>
                      <a:pt x="1646" y="578"/>
                    </a:lnTo>
                    <a:lnTo>
                      <a:pt x="1660" y="578"/>
                    </a:lnTo>
                    <a:lnTo>
                      <a:pt x="1660" y="578"/>
                    </a:lnTo>
                    <a:lnTo>
                      <a:pt x="1660" y="608"/>
                    </a:lnTo>
                    <a:lnTo>
                      <a:pt x="1660" y="608"/>
                    </a:lnTo>
                    <a:lnTo>
                      <a:pt x="1668" y="604"/>
                    </a:lnTo>
                    <a:lnTo>
                      <a:pt x="1674" y="600"/>
                    </a:lnTo>
                    <a:lnTo>
                      <a:pt x="1688" y="590"/>
                    </a:lnTo>
                    <a:lnTo>
                      <a:pt x="1698" y="580"/>
                    </a:lnTo>
                    <a:lnTo>
                      <a:pt x="1712" y="572"/>
                    </a:lnTo>
                    <a:lnTo>
                      <a:pt x="1712" y="572"/>
                    </a:lnTo>
                    <a:lnTo>
                      <a:pt x="1730" y="572"/>
                    </a:lnTo>
                    <a:lnTo>
                      <a:pt x="1748" y="572"/>
                    </a:lnTo>
                    <a:lnTo>
                      <a:pt x="1762" y="570"/>
                    </a:lnTo>
                    <a:lnTo>
                      <a:pt x="1776" y="572"/>
                    </a:lnTo>
                    <a:lnTo>
                      <a:pt x="1776" y="572"/>
                    </a:lnTo>
                    <a:lnTo>
                      <a:pt x="1776" y="566"/>
                    </a:lnTo>
                    <a:lnTo>
                      <a:pt x="1774" y="562"/>
                    </a:lnTo>
                    <a:lnTo>
                      <a:pt x="1772" y="560"/>
                    </a:lnTo>
                    <a:lnTo>
                      <a:pt x="1768" y="558"/>
                    </a:lnTo>
                    <a:lnTo>
                      <a:pt x="1762" y="556"/>
                    </a:lnTo>
                    <a:lnTo>
                      <a:pt x="1760" y="554"/>
                    </a:lnTo>
                    <a:lnTo>
                      <a:pt x="1758" y="550"/>
                    </a:lnTo>
                    <a:lnTo>
                      <a:pt x="1760" y="542"/>
                    </a:lnTo>
                    <a:lnTo>
                      <a:pt x="1760" y="542"/>
                    </a:lnTo>
                    <a:lnTo>
                      <a:pt x="1776" y="544"/>
                    </a:lnTo>
                    <a:lnTo>
                      <a:pt x="1788" y="548"/>
                    </a:lnTo>
                    <a:lnTo>
                      <a:pt x="1798" y="552"/>
                    </a:lnTo>
                    <a:lnTo>
                      <a:pt x="1814" y="552"/>
                    </a:lnTo>
                    <a:lnTo>
                      <a:pt x="1814" y="552"/>
                    </a:lnTo>
                    <a:lnTo>
                      <a:pt x="1838" y="526"/>
                    </a:lnTo>
                    <a:lnTo>
                      <a:pt x="1848" y="512"/>
                    </a:lnTo>
                    <a:lnTo>
                      <a:pt x="1858" y="498"/>
                    </a:lnTo>
                    <a:lnTo>
                      <a:pt x="1858" y="498"/>
                    </a:lnTo>
                    <a:lnTo>
                      <a:pt x="1864" y="496"/>
                    </a:lnTo>
                    <a:lnTo>
                      <a:pt x="1870" y="496"/>
                    </a:lnTo>
                    <a:lnTo>
                      <a:pt x="1872" y="498"/>
                    </a:lnTo>
                    <a:lnTo>
                      <a:pt x="1876" y="502"/>
                    </a:lnTo>
                    <a:lnTo>
                      <a:pt x="1880" y="510"/>
                    </a:lnTo>
                    <a:lnTo>
                      <a:pt x="1884" y="518"/>
                    </a:lnTo>
                    <a:lnTo>
                      <a:pt x="1884" y="518"/>
                    </a:lnTo>
                    <a:lnTo>
                      <a:pt x="1890" y="518"/>
                    </a:lnTo>
                    <a:lnTo>
                      <a:pt x="1892" y="518"/>
                    </a:lnTo>
                    <a:lnTo>
                      <a:pt x="1896" y="514"/>
                    </a:lnTo>
                    <a:lnTo>
                      <a:pt x="1896" y="510"/>
                    </a:lnTo>
                    <a:lnTo>
                      <a:pt x="1900" y="504"/>
                    </a:lnTo>
                    <a:lnTo>
                      <a:pt x="1904" y="502"/>
                    </a:lnTo>
                    <a:lnTo>
                      <a:pt x="1908" y="502"/>
                    </a:lnTo>
                    <a:lnTo>
                      <a:pt x="1908" y="502"/>
                    </a:lnTo>
                    <a:lnTo>
                      <a:pt x="1908" y="520"/>
                    </a:lnTo>
                    <a:lnTo>
                      <a:pt x="1910" y="526"/>
                    </a:lnTo>
                    <a:lnTo>
                      <a:pt x="1914" y="532"/>
                    </a:lnTo>
                    <a:lnTo>
                      <a:pt x="1914" y="532"/>
                    </a:lnTo>
                    <a:lnTo>
                      <a:pt x="1916" y="532"/>
                    </a:lnTo>
                    <a:lnTo>
                      <a:pt x="1920" y="530"/>
                    </a:lnTo>
                    <a:lnTo>
                      <a:pt x="1922" y="522"/>
                    </a:lnTo>
                    <a:lnTo>
                      <a:pt x="1922" y="502"/>
                    </a:lnTo>
                    <a:lnTo>
                      <a:pt x="1922" y="502"/>
                    </a:lnTo>
                    <a:lnTo>
                      <a:pt x="1930" y="502"/>
                    </a:lnTo>
                    <a:lnTo>
                      <a:pt x="1936" y="504"/>
                    </a:lnTo>
                    <a:lnTo>
                      <a:pt x="1942" y="506"/>
                    </a:lnTo>
                    <a:lnTo>
                      <a:pt x="1946" y="508"/>
                    </a:lnTo>
                    <a:lnTo>
                      <a:pt x="1954" y="516"/>
                    </a:lnTo>
                    <a:lnTo>
                      <a:pt x="1960" y="520"/>
                    </a:lnTo>
                    <a:lnTo>
                      <a:pt x="1964" y="522"/>
                    </a:lnTo>
                    <a:lnTo>
                      <a:pt x="1964" y="522"/>
                    </a:lnTo>
                    <a:lnTo>
                      <a:pt x="1964" y="516"/>
                    </a:lnTo>
                    <a:lnTo>
                      <a:pt x="1962" y="510"/>
                    </a:lnTo>
                    <a:lnTo>
                      <a:pt x="1960" y="508"/>
                    </a:lnTo>
                    <a:lnTo>
                      <a:pt x="1956" y="506"/>
                    </a:lnTo>
                    <a:lnTo>
                      <a:pt x="1948" y="502"/>
                    </a:lnTo>
                    <a:lnTo>
                      <a:pt x="1944" y="498"/>
                    </a:lnTo>
                    <a:lnTo>
                      <a:pt x="1944" y="492"/>
                    </a:lnTo>
                    <a:lnTo>
                      <a:pt x="1944" y="492"/>
                    </a:lnTo>
                    <a:lnTo>
                      <a:pt x="1942" y="486"/>
                    </a:lnTo>
                    <a:lnTo>
                      <a:pt x="1944" y="484"/>
                    </a:lnTo>
                    <a:lnTo>
                      <a:pt x="1948" y="482"/>
                    </a:lnTo>
                    <a:lnTo>
                      <a:pt x="1952" y="482"/>
                    </a:lnTo>
                    <a:lnTo>
                      <a:pt x="1960" y="482"/>
                    </a:lnTo>
                    <a:lnTo>
                      <a:pt x="1968" y="482"/>
                    </a:lnTo>
                    <a:lnTo>
                      <a:pt x="1968" y="482"/>
                    </a:lnTo>
                    <a:lnTo>
                      <a:pt x="1972" y="482"/>
                    </a:lnTo>
                    <a:lnTo>
                      <a:pt x="1974" y="478"/>
                    </a:lnTo>
                    <a:lnTo>
                      <a:pt x="1978" y="472"/>
                    </a:lnTo>
                    <a:lnTo>
                      <a:pt x="1978" y="464"/>
                    </a:lnTo>
                    <a:lnTo>
                      <a:pt x="1982" y="458"/>
                    </a:lnTo>
                    <a:lnTo>
                      <a:pt x="1982" y="458"/>
                    </a:lnTo>
                    <a:lnTo>
                      <a:pt x="1990" y="456"/>
                    </a:lnTo>
                    <a:lnTo>
                      <a:pt x="1998" y="452"/>
                    </a:lnTo>
                    <a:lnTo>
                      <a:pt x="2008" y="442"/>
                    </a:lnTo>
                    <a:lnTo>
                      <a:pt x="2008" y="442"/>
                    </a:lnTo>
                    <a:lnTo>
                      <a:pt x="2024" y="442"/>
                    </a:lnTo>
                    <a:lnTo>
                      <a:pt x="2038" y="438"/>
                    </a:lnTo>
                    <a:lnTo>
                      <a:pt x="2050" y="432"/>
                    </a:lnTo>
                    <a:lnTo>
                      <a:pt x="2058" y="422"/>
                    </a:lnTo>
                    <a:lnTo>
                      <a:pt x="2058" y="422"/>
                    </a:lnTo>
                    <a:lnTo>
                      <a:pt x="2064" y="422"/>
                    </a:lnTo>
                    <a:lnTo>
                      <a:pt x="2066" y="422"/>
                    </a:lnTo>
                    <a:lnTo>
                      <a:pt x="2070" y="428"/>
                    </a:lnTo>
                    <a:lnTo>
                      <a:pt x="2072" y="434"/>
                    </a:lnTo>
                    <a:lnTo>
                      <a:pt x="2074" y="436"/>
                    </a:lnTo>
                    <a:lnTo>
                      <a:pt x="2076" y="438"/>
                    </a:lnTo>
                    <a:lnTo>
                      <a:pt x="2076" y="438"/>
                    </a:lnTo>
                    <a:lnTo>
                      <a:pt x="2080" y="436"/>
                    </a:lnTo>
                    <a:lnTo>
                      <a:pt x="2084" y="434"/>
                    </a:lnTo>
                    <a:lnTo>
                      <a:pt x="2088" y="428"/>
                    </a:lnTo>
                    <a:lnTo>
                      <a:pt x="2092" y="424"/>
                    </a:lnTo>
                    <a:lnTo>
                      <a:pt x="2094" y="422"/>
                    </a:lnTo>
                    <a:lnTo>
                      <a:pt x="2100" y="420"/>
                    </a:lnTo>
                    <a:lnTo>
                      <a:pt x="2106" y="422"/>
                    </a:lnTo>
                    <a:lnTo>
                      <a:pt x="2106" y="422"/>
                    </a:lnTo>
                    <a:lnTo>
                      <a:pt x="2106" y="410"/>
                    </a:lnTo>
                    <a:lnTo>
                      <a:pt x="2108" y="400"/>
                    </a:lnTo>
                    <a:lnTo>
                      <a:pt x="2112" y="392"/>
                    </a:lnTo>
                    <a:lnTo>
                      <a:pt x="2118" y="386"/>
                    </a:lnTo>
                    <a:lnTo>
                      <a:pt x="2118" y="386"/>
                    </a:lnTo>
                    <a:lnTo>
                      <a:pt x="2124" y="386"/>
                    </a:lnTo>
                    <a:lnTo>
                      <a:pt x="2128" y="388"/>
                    </a:lnTo>
                    <a:lnTo>
                      <a:pt x="2134" y="394"/>
                    </a:lnTo>
                    <a:lnTo>
                      <a:pt x="2138" y="402"/>
                    </a:lnTo>
                    <a:lnTo>
                      <a:pt x="2140" y="404"/>
                    </a:lnTo>
                    <a:lnTo>
                      <a:pt x="2144" y="408"/>
                    </a:lnTo>
                    <a:lnTo>
                      <a:pt x="2144" y="408"/>
                    </a:lnTo>
                    <a:lnTo>
                      <a:pt x="2172" y="408"/>
                    </a:lnTo>
                    <a:lnTo>
                      <a:pt x="2184" y="406"/>
                    </a:lnTo>
                    <a:lnTo>
                      <a:pt x="2196" y="402"/>
                    </a:lnTo>
                    <a:lnTo>
                      <a:pt x="2196" y="402"/>
                    </a:lnTo>
                    <a:lnTo>
                      <a:pt x="2202" y="412"/>
                    </a:lnTo>
                    <a:lnTo>
                      <a:pt x="2208" y="420"/>
                    </a:lnTo>
                    <a:lnTo>
                      <a:pt x="2216" y="428"/>
                    </a:lnTo>
                    <a:lnTo>
                      <a:pt x="2222" y="438"/>
                    </a:lnTo>
                    <a:lnTo>
                      <a:pt x="2222" y="438"/>
                    </a:lnTo>
                    <a:lnTo>
                      <a:pt x="2220" y="446"/>
                    </a:lnTo>
                    <a:lnTo>
                      <a:pt x="2216" y="452"/>
                    </a:lnTo>
                    <a:lnTo>
                      <a:pt x="2212" y="460"/>
                    </a:lnTo>
                    <a:lnTo>
                      <a:pt x="2208" y="468"/>
                    </a:lnTo>
                    <a:lnTo>
                      <a:pt x="2208" y="468"/>
                    </a:lnTo>
                    <a:lnTo>
                      <a:pt x="2216" y="466"/>
                    </a:lnTo>
                    <a:lnTo>
                      <a:pt x="2224" y="466"/>
                    </a:lnTo>
                    <a:lnTo>
                      <a:pt x="2234" y="470"/>
                    </a:lnTo>
                    <a:lnTo>
                      <a:pt x="2244" y="474"/>
                    </a:lnTo>
                    <a:lnTo>
                      <a:pt x="2252" y="478"/>
                    </a:lnTo>
                    <a:lnTo>
                      <a:pt x="2252" y="478"/>
                    </a:lnTo>
                    <a:lnTo>
                      <a:pt x="2260" y="476"/>
                    </a:lnTo>
                    <a:lnTo>
                      <a:pt x="2264" y="476"/>
                    </a:lnTo>
                    <a:lnTo>
                      <a:pt x="2268" y="478"/>
                    </a:lnTo>
                    <a:lnTo>
                      <a:pt x="2268" y="478"/>
                    </a:lnTo>
                    <a:lnTo>
                      <a:pt x="2284" y="484"/>
                    </a:lnTo>
                    <a:lnTo>
                      <a:pt x="2292" y="486"/>
                    </a:lnTo>
                    <a:lnTo>
                      <a:pt x="2300" y="488"/>
                    </a:lnTo>
                    <a:lnTo>
                      <a:pt x="2300" y="488"/>
                    </a:lnTo>
                    <a:lnTo>
                      <a:pt x="2334" y="524"/>
                    </a:lnTo>
                    <a:lnTo>
                      <a:pt x="2368" y="560"/>
                    </a:lnTo>
                    <a:lnTo>
                      <a:pt x="2400" y="600"/>
                    </a:lnTo>
                    <a:lnTo>
                      <a:pt x="2430" y="638"/>
                    </a:lnTo>
                    <a:lnTo>
                      <a:pt x="2460" y="680"/>
                    </a:lnTo>
                    <a:lnTo>
                      <a:pt x="2488" y="722"/>
                    </a:lnTo>
                    <a:lnTo>
                      <a:pt x="2514" y="764"/>
                    </a:lnTo>
                    <a:lnTo>
                      <a:pt x="2538" y="808"/>
                    </a:lnTo>
                    <a:lnTo>
                      <a:pt x="2538" y="808"/>
                    </a:lnTo>
                    <a:close/>
                    <a:moveTo>
                      <a:pt x="2632" y="1038"/>
                    </a:moveTo>
                    <a:lnTo>
                      <a:pt x="2632" y="1038"/>
                    </a:lnTo>
                    <a:lnTo>
                      <a:pt x="2628" y="1042"/>
                    </a:lnTo>
                    <a:lnTo>
                      <a:pt x="2628" y="1042"/>
                    </a:lnTo>
                    <a:lnTo>
                      <a:pt x="2626" y="1042"/>
                    </a:lnTo>
                    <a:lnTo>
                      <a:pt x="2624" y="1042"/>
                    </a:lnTo>
                    <a:lnTo>
                      <a:pt x="2620" y="1036"/>
                    </a:lnTo>
                    <a:lnTo>
                      <a:pt x="2620" y="1030"/>
                    </a:lnTo>
                    <a:lnTo>
                      <a:pt x="2618" y="1028"/>
                    </a:lnTo>
                    <a:lnTo>
                      <a:pt x="2616" y="1028"/>
                    </a:lnTo>
                    <a:lnTo>
                      <a:pt x="2616" y="1028"/>
                    </a:lnTo>
                    <a:lnTo>
                      <a:pt x="2610" y="1028"/>
                    </a:lnTo>
                    <a:lnTo>
                      <a:pt x="2606" y="1030"/>
                    </a:lnTo>
                    <a:lnTo>
                      <a:pt x="2602" y="1036"/>
                    </a:lnTo>
                    <a:lnTo>
                      <a:pt x="2598" y="1040"/>
                    </a:lnTo>
                    <a:lnTo>
                      <a:pt x="2596" y="1042"/>
                    </a:lnTo>
                    <a:lnTo>
                      <a:pt x="2594" y="1042"/>
                    </a:lnTo>
                    <a:lnTo>
                      <a:pt x="2590" y="1038"/>
                    </a:lnTo>
                    <a:lnTo>
                      <a:pt x="2590" y="1038"/>
                    </a:lnTo>
                    <a:lnTo>
                      <a:pt x="2590" y="1024"/>
                    </a:lnTo>
                    <a:lnTo>
                      <a:pt x="2592" y="1012"/>
                    </a:lnTo>
                    <a:lnTo>
                      <a:pt x="2594" y="998"/>
                    </a:lnTo>
                    <a:lnTo>
                      <a:pt x="2594" y="982"/>
                    </a:lnTo>
                    <a:lnTo>
                      <a:pt x="2594" y="982"/>
                    </a:lnTo>
                    <a:lnTo>
                      <a:pt x="2606" y="986"/>
                    </a:lnTo>
                    <a:lnTo>
                      <a:pt x="2616" y="988"/>
                    </a:lnTo>
                    <a:lnTo>
                      <a:pt x="2616" y="988"/>
                    </a:lnTo>
                    <a:lnTo>
                      <a:pt x="2632" y="1038"/>
                    </a:lnTo>
                    <a:lnTo>
                      <a:pt x="2632" y="1038"/>
                    </a:lnTo>
                    <a:close/>
                    <a:moveTo>
                      <a:pt x="2478" y="1488"/>
                    </a:moveTo>
                    <a:lnTo>
                      <a:pt x="2478" y="1488"/>
                    </a:lnTo>
                    <a:lnTo>
                      <a:pt x="2484" y="1480"/>
                    </a:lnTo>
                    <a:lnTo>
                      <a:pt x="2488" y="1474"/>
                    </a:lnTo>
                    <a:lnTo>
                      <a:pt x="2492" y="1472"/>
                    </a:lnTo>
                    <a:lnTo>
                      <a:pt x="2494" y="1470"/>
                    </a:lnTo>
                    <a:lnTo>
                      <a:pt x="2500" y="1472"/>
                    </a:lnTo>
                    <a:lnTo>
                      <a:pt x="2504" y="1474"/>
                    </a:lnTo>
                    <a:lnTo>
                      <a:pt x="2504" y="1474"/>
                    </a:lnTo>
                    <a:lnTo>
                      <a:pt x="2504" y="1454"/>
                    </a:lnTo>
                    <a:lnTo>
                      <a:pt x="2506" y="1444"/>
                    </a:lnTo>
                    <a:lnTo>
                      <a:pt x="2508" y="1438"/>
                    </a:lnTo>
                    <a:lnTo>
                      <a:pt x="2508" y="1438"/>
                    </a:lnTo>
                    <a:lnTo>
                      <a:pt x="2516" y="1440"/>
                    </a:lnTo>
                    <a:lnTo>
                      <a:pt x="2522" y="1446"/>
                    </a:lnTo>
                    <a:lnTo>
                      <a:pt x="2524" y="1452"/>
                    </a:lnTo>
                    <a:lnTo>
                      <a:pt x="2526" y="1464"/>
                    </a:lnTo>
                    <a:lnTo>
                      <a:pt x="2526" y="1464"/>
                    </a:lnTo>
                    <a:lnTo>
                      <a:pt x="2532" y="1468"/>
                    </a:lnTo>
                    <a:lnTo>
                      <a:pt x="2540" y="1474"/>
                    </a:lnTo>
                    <a:lnTo>
                      <a:pt x="2544" y="1476"/>
                    </a:lnTo>
                    <a:lnTo>
                      <a:pt x="2546" y="1480"/>
                    </a:lnTo>
                    <a:lnTo>
                      <a:pt x="2548" y="1486"/>
                    </a:lnTo>
                    <a:lnTo>
                      <a:pt x="2546" y="1494"/>
                    </a:lnTo>
                    <a:lnTo>
                      <a:pt x="2546" y="1494"/>
                    </a:lnTo>
                    <a:lnTo>
                      <a:pt x="2532" y="1494"/>
                    </a:lnTo>
                    <a:lnTo>
                      <a:pt x="2522" y="1498"/>
                    </a:lnTo>
                    <a:lnTo>
                      <a:pt x="2514" y="1504"/>
                    </a:lnTo>
                    <a:lnTo>
                      <a:pt x="2508" y="1514"/>
                    </a:lnTo>
                    <a:lnTo>
                      <a:pt x="2508" y="1514"/>
                    </a:lnTo>
                    <a:lnTo>
                      <a:pt x="2504" y="1512"/>
                    </a:lnTo>
                    <a:lnTo>
                      <a:pt x="2502" y="1510"/>
                    </a:lnTo>
                    <a:lnTo>
                      <a:pt x="2500" y="1504"/>
                    </a:lnTo>
                    <a:lnTo>
                      <a:pt x="2504" y="1488"/>
                    </a:lnTo>
                    <a:lnTo>
                      <a:pt x="2504" y="1488"/>
                    </a:lnTo>
                    <a:lnTo>
                      <a:pt x="2500" y="1488"/>
                    </a:lnTo>
                    <a:lnTo>
                      <a:pt x="2496" y="1488"/>
                    </a:lnTo>
                    <a:lnTo>
                      <a:pt x="2490" y="1492"/>
                    </a:lnTo>
                    <a:lnTo>
                      <a:pt x="2484" y="1492"/>
                    </a:lnTo>
                    <a:lnTo>
                      <a:pt x="2482" y="1492"/>
                    </a:lnTo>
                    <a:lnTo>
                      <a:pt x="2478" y="1488"/>
                    </a:lnTo>
                    <a:lnTo>
                      <a:pt x="2478" y="1488"/>
                    </a:lnTo>
                    <a:close/>
                    <a:moveTo>
                      <a:pt x="2492" y="1694"/>
                    </a:moveTo>
                    <a:lnTo>
                      <a:pt x="2492" y="1694"/>
                    </a:lnTo>
                    <a:lnTo>
                      <a:pt x="2486" y="1696"/>
                    </a:lnTo>
                    <a:lnTo>
                      <a:pt x="2482" y="1698"/>
                    </a:lnTo>
                    <a:lnTo>
                      <a:pt x="2478" y="1696"/>
                    </a:lnTo>
                    <a:lnTo>
                      <a:pt x="2476" y="1694"/>
                    </a:lnTo>
                    <a:lnTo>
                      <a:pt x="2472" y="1686"/>
                    </a:lnTo>
                    <a:lnTo>
                      <a:pt x="2466" y="1678"/>
                    </a:lnTo>
                    <a:lnTo>
                      <a:pt x="2466" y="1678"/>
                    </a:lnTo>
                    <a:lnTo>
                      <a:pt x="2460" y="1684"/>
                    </a:lnTo>
                    <a:lnTo>
                      <a:pt x="2458" y="1690"/>
                    </a:lnTo>
                    <a:lnTo>
                      <a:pt x="2456" y="1698"/>
                    </a:lnTo>
                    <a:lnTo>
                      <a:pt x="2456" y="1708"/>
                    </a:lnTo>
                    <a:lnTo>
                      <a:pt x="2456" y="1708"/>
                    </a:lnTo>
                    <a:lnTo>
                      <a:pt x="2452" y="1704"/>
                    </a:lnTo>
                    <a:lnTo>
                      <a:pt x="2446" y="1700"/>
                    </a:lnTo>
                    <a:lnTo>
                      <a:pt x="2440" y="1688"/>
                    </a:lnTo>
                    <a:lnTo>
                      <a:pt x="2438" y="1676"/>
                    </a:lnTo>
                    <a:lnTo>
                      <a:pt x="2438" y="1662"/>
                    </a:lnTo>
                    <a:lnTo>
                      <a:pt x="2442" y="1648"/>
                    </a:lnTo>
                    <a:lnTo>
                      <a:pt x="2446" y="1634"/>
                    </a:lnTo>
                    <a:lnTo>
                      <a:pt x="2454" y="1622"/>
                    </a:lnTo>
                    <a:lnTo>
                      <a:pt x="2462" y="1614"/>
                    </a:lnTo>
                    <a:lnTo>
                      <a:pt x="2462" y="1614"/>
                    </a:lnTo>
                    <a:lnTo>
                      <a:pt x="2464" y="1618"/>
                    </a:lnTo>
                    <a:lnTo>
                      <a:pt x="2470" y="1622"/>
                    </a:lnTo>
                    <a:lnTo>
                      <a:pt x="2480" y="1626"/>
                    </a:lnTo>
                    <a:lnTo>
                      <a:pt x="2486" y="1628"/>
                    </a:lnTo>
                    <a:lnTo>
                      <a:pt x="2490" y="1632"/>
                    </a:lnTo>
                    <a:lnTo>
                      <a:pt x="2494" y="1636"/>
                    </a:lnTo>
                    <a:lnTo>
                      <a:pt x="2496" y="1644"/>
                    </a:lnTo>
                    <a:lnTo>
                      <a:pt x="2496" y="1644"/>
                    </a:lnTo>
                    <a:lnTo>
                      <a:pt x="2490" y="1648"/>
                    </a:lnTo>
                    <a:lnTo>
                      <a:pt x="2484" y="1648"/>
                    </a:lnTo>
                    <a:lnTo>
                      <a:pt x="2478" y="1648"/>
                    </a:lnTo>
                    <a:lnTo>
                      <a:pt x="2474" y="1644"/>
                    </a:lnTo>
                    <a:lnTo>
                      <a:pt x="2474" y="1644"/>
                    </a:lnTo>
                    <a:lnTo>
                      <a:pt x="2474" y="1652"/>
                    </a:lnTo>
                    <a:lnTo>
                      <a:pt x="2476" y="1658"/>
                    </a:lnTo>
                    <a:lnTo>
                      <a:pt x="2482" y="1670"/>
                    </a:lnTo>
                    <a:lnTo>
                      <a:pt x="2488" y="1680"/>
                    </a:lnTo>
                    <a:lnTo>
                      <a:pt x="2492" y="1694"/>
                    </a:lnTo>
                    <a:lnTo>
                      <a:pt x="2492" y="1694"/>
                    </a:lnTo>
                    <a:close/>
                    <a:moveTo>
                      <a:pt x="2436" y="1638"/>
                    </a:moveTo>
                    <a:lnTo>
                      <a:pt x="2436" y="1638"/>
                    </a:lnTo>
                    <a:lnTo>
                      <a:pt x="2432" y="1642"/>
                    </a:lnTo>
                    <a:lnTo>
                      <a:pt x="2428" y="1648"/>
                    </a:lnTo>
                    <a:lnTo>
                      <a:pt x="2424" y="1662"/>
                    </a:lnTo>
                    <a:lnTo>
                      <a:pt x="2422" y="1674"/>
                    </a:lnTo>
                    <a:lnTo>
                      <a:pt x="2418" y="1680"/>
                    </a:lnTo>
                    <a:lnTo>
                      <a:pt x="2414" y="1684"/>
                    </a:lnTo>
                    <a:lnTo>
                      <a:pt x="2414" y="1684"/>
                    </a:lnTo>
                    <a:lnTo>
                      <a:pt x="2416" y="1686"/>
                    </a:lnTo>
                    <a:lnTo>
                      <a:pt x="2418" y="1688"/>
                    </a:lnTo>
                    <a:lnTo>
                      <a:pt x="2422" y="1688"/>
                    </a:lnTo>
                    <a:lnTo>
                      <a:pt x="2422" y="1688"/>
                    </a:lnTo>
                    <a:lnTo>
                      <a:pt x="2422" y="1692"/>
                    </a:lnTo>
                    <a:lnTo>
                      <a:pt x="2420" y="1694"/>
                    </a:lnTo>
                    <a:lnTo>
                      <a:pt x="2416" y="1696"/>
                    </a:lnTo>
                    <a:lnTo>
                      <a:pt x="2412" y="1698"/>
                    </a:lnTo>
                    <a:lnTo>
                      <a:pt x="2410" y="1700"/>
                    </a:lnTo>
                    <a:lnTo>
                      <a:pt x="2410" y="1704"/>
                    </a:lnTo>
                    <a:lnTo>
                      <a:pt x="2410" y="1704"/>
                    </a:lnTo>
                    <a:lnTo>
                      <a:pt x="2400" y="1704"/>
                    </a:lnTo>
                    <a:lnTo>
                      <a:pt x="2394" y="1704"/>
                    </a:lnTo>
                    <a:lnTo>
                      <a:pt x="2388" y="1700"/>
                    </a:lnTo>
                    <a:lnTo>
                      <a:pt x="2384" y="1696"/>
                    </a:lnTo>
                    <a:lnTo>
                      <a:pt x="2380" y="1692"/>
                    </a:lnTo>
                    <a:lnTo>
                      <a:pt x="2374" y="1690"/>
                    </a:lnTo>
                    <a:lnTo>
                      <a:pt x="2368" y="1688"/>
                    </a:lnTo>
                    <a:lnTo>
                      <a:pt x="2358" y="1688"/>
                    </a:lnTo>
                    <a:lnTo>
                      <a:pt x="2358" y="1688"/>
                    </a:lnTo>
                    <a:lnTo>
                      <a:pt x="2358" y="1680"/>
                    </a:lnTo>
                    <a:lnTo>
                      <a:pt x="2356" y="1672"/>
                    </a:lnTo>
                    <a:lnTo>
                      <a:pt x="2354" y="1666"/>
                    </a:lnTo>
                    <a:lnTo>
                      <a:pt x="2350" y="1662"/>
                    </a:lnTo>
                    <a:lnTo>
                      <a:pt x="2342" y="1652"/>
                    </a:lnTo>
                    <a:lnTo>
                      <a:pt x="2340" y="1646"/>
                    </a:lnTo>
                    <a:lnTo>
                      <a:pt x="2336" y="1638"/>
                    </a:lnTo>
                    <a:lnTo>
                      <a:pt x="2336" y="1638"/>
                    </a:lnTo>
                    <a:lnTo>
                      <a:pt x="2338" y="1630"/>
                    </a:lnTo>
                    <a:lnTo>
                      <a:pt x="2342" y="1624"/>
                    </a:lnTo>
                    <a:lnTo>
                      <a:pt x="2350" y="1612"/>
                    </a:lnTo>
                    <a:lnTo>
                      <a:pt x="2360" y="1602"/>
                    </a:lnTo>
                    <a:lnTo>
                      <a:pt x="2372" y="1596"/>
                    </a:lnTo>
                    <a:lnTo>
                      <a:pt x="2384" y="1588"/>
                    </a:lnTo>
                    <a:lnTo>
                      <a:pt x="2394" y="1578"/>
                    </a:lnTo>
                    <a:lnTo>
                      <a:pt x="2398" y="1572"/>
                    </a:lnTo>
                    <a:lnTo>
                      <a:pt x="2402" y="1566"/>
                    </a:lnTo>
                    <a:lnTo>
                      <a:pt x="2404" y="1558"/>
                    </a:lnTo>
                    <a:lnTo>
                      <a:pt x="2406" y="1548"/>
                    </a:lnTo>
                    <a:lnTo>
                      <a:pt x="2406" y="1548"/>
                    </a:lnTo>
                    <a:lnTo>
                      <a:pt x="2412" y="1548"/>
                    </a:lnTo>
                    <a:lnTo>
                      <a:pt x="2418" y="1550"/>
                    </a:lnTo>
                    <a:lnTo>
                      <a:pt x="2428" y="1554"/>
                    </a:lnTo>
                    <a:lnTo>
                      <a:pt x="2436" y="1562"/>
                    </a:lnTo>
                    <a:lnTo>
                      <a:pt x="2444" y="1568"/>
                    </a:lnTo>
                    <a:lnTo>
                      <a:pt x="2444" y="1568"/>
                    </a:lnTo>
                    <a:lnTo>
                      <a:pt x="2444" y="1578"/>
                    </a:lnTo>
                    <a:lnTo>
                      <a:pt x="2442" y="1586"/>
                    </a:lnTo>
                    <a:lnTo>
                      <a:pt x="2436" y="1590"/>
                    </a:lnTo>
                    <a:lnTo>
                      <a:pt x="2432" y="1594"/>
                    </a:lnTo>
                    <a:lnTo>
                      <a:pt x="2432" y="1594"/>
                    </a:lnTo>
                    <a:lnTo>
                      <a:pt x="2434" y="1598"/>
                    </a:lnTo>
                    <a:lnTo>
                      <a:pt x="2434" y="1604"/>
                    </a:lnTo>
                    <a:lnTo>
                      <a:pt x="2432" y="1614"/>
                    </a:lnTo>
                    <a:lnTo>
                      <a:pt x="2432" y="1626"/>
                    </a:lnTo>
                    <a:lnTo>
                      <a:pt x="2432" y="1632"/>
                    </a:lnTo>
                    <a:lnTo>
                      <a:pt x="2436" y="1638"/>
                    </a:lnTo>
                    <a:lnTo>
                      <a:pt x="2436" y="1638"/>
                    </a:lnTo>
                    <a:close/>
                    <a:moveTo>
                      <a:pt x="2410" y="1758"/>
                    </a:moveTo>
                    <a:lnTo>
                      <a:pt x="2410" y="1758"/>
                    </a:lnTo>
                    <a:lnTo>
                      <a:pt x="2394" y="1760"/>
                    </a:lnTo>
                    <a:lnTo>
                      <a:pt x="2380" y="1758"/>
                    </a:lnTo>
                    <a:lnTo>
                      <a:pt x="2366" y="1756"/>
                    </a:lnTo>
                    <a:lnTo>
                      <a:pt x="2354" y="1752"/>
                    </a:lnTo>
                    <a:lnTo>
                      <a:pt x="2330" y="1744"/>
                    </a:lnTo>
                    <a:lnTo>
                      <a:pt x="2318" y="1740"/>
                    </a:lnTo>
                    <a:lnTo>
                      <a:pt x="2302" y="1738"/>
                    </a:lnTo>
                    <a:lnTo>
                      <a:pt x="2302" y="1738"/>
                    </a:lnTo>
                    <a:lnTo>
                      <a:pt x="2302" y="1728"/>
                    </a:lnTo>
                    <a:lnTo>
                      <a:pt x="2304" y="1720"/>
                    </a:lnTo>
                    <a:lnTo>
                      <a:pt x="2312" y="1708"/>
                    </a:lnTo>
                    <a:lnTo>
                      <a:pt x="2312" y="1708"/>
                    </a:lnTo>
                    <a:lnTo>
                      <a:pt x="2330" y="1716"/>
                    </a:lnTo>
                    <a:lnTo>
                      <a:pt x="2350" y="1722"/>
                    </a:lnTo>
                    <a:lnTo>
                      <a:pt x="2372" y="1728"/>
                    </a:lnTo>
                    <a:lnTo>
                      <a:pt x="2396" y="1728"/>
                    </a:lnTo>
                    <a:lnTo>
                      <a:pt x="2396" y="1728"/>
                    </a:lnTo>
                    <a:lnTo>
                      <a:pt x="2396" y="1734"/>
                    </a:lnTo>
                    <a:lnTo>
                      <a:pt x="2398" y="1738"/>
                    </a:lnTo>
                    <a:lnTo>
                      <a:pt x="2404" y="1744"/>
                    </a:lnTo>
                    <a:lnTo>
                      <a:pt x="2408" y="1750"/>
                    </a:lnTo>
                    <a:lnTo>
                      <a:pt x="2410" y="1754"/>
                    </a:lnTo>
                    <a:lnTo>
                      <a:pt x="2410" y="1758"/>
                    </a:lnTo>
                    <a:lnTo>
                      <a:pt x="2410" y="1758"/>
                    </a:lnTo>
                    <a:close/>
                    <a:moveTo>
                      <a:pt x="2440" y="1344"/>
                    </a:moveTo>
                    <a:lnTo>
                      <a:pt x="2440" y="1344"/>
                    </a:lnTo>
                    <a:lnTo>
                      <a:pt x="2436" y="1326"/>
                    </a:lnTo>
                    <a:lnTo>
                      <a:pt x="2432" y="1320"/>
                    </a:lnTo>
                    <a:lnTo>
                      <a:pt x="2426" y="1314"/>
                    </a:lnTo>
                    <a:lnTo>
                      <a:pt x="2426" y="1314"/>
                    </a:lnTo>
                    <a:lnTo>
                      <a:pt x="2432" y="1304"/>
                    </a:lnTo>
                    <a:lnTo>
                      <a:pt x="2440" y="1298"/>
                    </a:lnTo>
                    <a:lnTo>
                      <a:pt x="2444" y="1296"/>
                    </a:lnTo>
                    <a:lnTo>
                      <a:pt x="2448" y="1294"/>
                    </a:lnTo>
                    <a:lnTo>
                      <a:pt x="2452" y="1296"/>
                    </a:lnTo>
                    <a:lnTo>
                      <a:pt x="2456" y="1298"/>
                    </a:lnTo>
                    <a:lnTo>
                      <a:pt x="2456" y="1298"/>
                    </a:lnTo>
                    <a:lnTo>
                      <a:pt x="2456" y="1314"/>
                    </a:lnTo>
                    <a:lnTo>
                      <a:pt x="2454" y="1328"/>
                    </a:lnTo>
                    <a:lnTo>
                      <a:pt x="2452" y="1334"/>
                    </a:lnTo>
                    <a:lnTo>
                      <a:pt x="2450" y="1338"/>
                    </a:lnTo>
                    <a:lnTo>
                      <a:pt x="2446" y="1342"/>
                    </a:lnTo>
                    <a:lnTo>
                      <a:pt x="2440" y="1344"/>
                    </a:lnTo>
                    <a:lnTo>
                      <a:pt x="2440" y="1344"/>
                    </a:lnTo>
                    <a:close/>
                    <a:moveTo>
                      <a:pt x="2486" y="1384"/>
                    </a:moveTo>
                    <a:lnTo>
                      <a:pt x="2486" y="1384"/>
                    </a:lnTo>
                    <a:lnTo>
                      <a:pt x="2486" y="1392"/>
                    </a:lnTo>
                    <a:lnTo>
                      <a:pt x="2486" y="1398"/>
                    </a:lnTo>
                    <a:lnTo>
                      <a:pt x="2482" y="1410"/>
                    </a:lnTo>
                    <a:lnTo>
                      <a:pt x="2474" y="1418"/>
                    </a:lnTo>
                    <a:lnTo>
                      <a:pt x="2470" y="1428"/>
                    </a:lnTo>
                    <a:lnTo>
                      <a:pt x="2470" y="1428"/>
                    </a:lnTo>
                    <a:lnTo>
                      <a:pt x="2456" y="1416"/>
                    </a:lnTo>
                    <a:lnTo>
                      <a:pt x="2444" y="1398"/>
                    </a:lnTo>
                    <a:lnTo>
                      <a:pt x="2444" y="1398"/>
                    </a:lnTo>
                    <a:lnTo>
                      <a:pt x="2446" y="1390"/>
                    </a:lnTo>
                    <a:lnTo>
                      <a:pt x="2448" y="1382"/>
                    </a:lnTo>
                    <a:lnTo>
                      <a:pt x="2454" y="1378"/>
                    </a:lnTo>
                    <a:lnTo>
                      <a:pt x="2460" y="1374"/>
                    </a:lnTo>
                    <a:lnTo>
                      <a:pt x="2468" y="1374"/>
                    </a:lnTo>
                    <a:lnTo>
                      <a:pt x="2476" y="1374"/>
                    </a:lnTo>
                    <a:lnTo>
                      <a:pt x="2482" y="1378"/>
                    </a:lnTo>
                    <a:lnTo>
                      <a:pt x="2486" y="1384"/>
                    </a:lnTo>
                    <a:lnTo>
                      <a:pt x="2486" y="1384"/>
                    </a:lnTo>
                    <a:close/>
                    <a:moveTo>
                      <a:pt x="2590" y="1624"/>
                    </a:moveTo>
                    <a:lnTo>
                      <a:pt x="2590" y="1624"/>
                    </a:lnTo>
                    <a:lnTo>
                      <a:pt x="2588" y="1630"/>
                    </a:lnTo>
                    <a:lnTo>
                      <a:pt x="2584" y="1636"/>
                    </a:lnTo>
                    <a:lnTo>
                      <a:pt x="2578" y="1640"/>
                    </a:lnTo>
                    <a:lnTo>
                      <a:pt x="2572" y="1642"/>
                    </a:lnTo>
                    <a:lnTo>
                      <a:pt x="2564" y="1644"/>
                    </a:lnTo>
                    <a:lnTo>
                      <a:pt x="2556" y="1644"/>
                    </a:lnTo>
                    <a:lnTo>
                      <a:pt x="2548" y="1642"/>
                    </a:lnTo>
                    <a:lnTo>
                      <a:pt x="2542" y="1638"/>
                    </a:lnTo>
                    <a:lnTo>
                      <a:pt x="2542" y="1638"/>
                    </a:lnTo>
                    <a:lnTo>
                      <a:pt x="2544" y="1632"/>
                    </a:lnTo>
                    <a:lnTo>
                      <a:pt x="2548" y="1626"/>
                    </a:lnTo>
                    <a:lnTo>
                      <a:pt x="2554" y="1622"/>
                    </a:lnTo>
                    <a:lnTo>
                      <a:pt x="2560" y="1618"/>
                    </a:lnTo>
                    <a:lnTo>
                      <a:pt x="2568" y="1618"/>
                    </a:lnTo>
                    <a:lnTo>
                      <a:pt x="2576" y="1618"/>
                    </a:lnTo>
                    <a:lnTo>
                      <a:pt x="2584" y="1620"/>
                    </a:lnTo>
                    <a:lnTo>
                      <a:pt x="2590" y="1624"/>
                    </a:lnTo>
                    <a:lnTo>
                      <a:pt x="2590" y="1624"/>
                    </a:lnTo>
                    <a:close/>
                    <a:moveTo>
                      <a:pt x="2572" y="1184"/>
                    </a:moveTo>
                    <a:lnTo>
                      <a:pt x="2572" y="1184"/>
                    </a:lnTo>
                    <a:lnTo>
                      <a:pt x="2566" y="1180"/>
                    </a:lnTo>
                    <a:lnTo>
                      <a:pt x="2560" y="1178"/>
                    </a:lnTo>
                    <a:lnTo>
                      <a:pt x="2560" y="1178"/>
                    </a:lnTo>
                    <a:lnTo>
                      <a:pt x="2550" y="1184"/>
                    </a:lnTo>
                    <a:lnTo>
                      <a:pt x="2544" y="1192"/>
                    </a:lnTo>
                    <a:lnTo>
                      <a:pt x="2538" y="1202"/>
                    </a:lnTo>
                    <a:lnTo>
                      <a:pt x="2534" y="1214"/>
                    </a:lnTo>
                    <a:lnTo>
                      <a:pt x="2534" y="1214"/>
                    </a:lnTo>
                    <a:lnTo>
                      <a:pt x="2522" y="1202"/>
                    </a:lnTo>
                    <a:lnTo>
                      <a:pt x="2518" y="1194"/>
                    </a:lnTo>
                    <a:lnTo>
                      <a:pt x="2516" y="1184"/>
                    </a:lnTo>
                    <a:lnTo>
                      <a:pt x="2516" y="1184"/>
                    </a:lnTo>
                    <a:lnTo>
                      <a:pt x="2542" y="1184"/>
                    </a:lnTo>
                    <a:lnTo>
                      <a:pt x="2542" y="1184"/>
                    </a:lnTo>
                    <a:lnTo>
                      <a:pt x="2542" y="1180"/>
                    </a:lnTo>
                    <a:lnTo>
                      <a:pt x="2540" y="1178"/>
                    </a:lnTo>
                    <a:lnTo>
                      <a:pt x="2532" y="1178"/>
                    </a:lnTo>
                    <a:lnTo>
                      <a:pt x="2524" y="1178"/>
                    </a:lnTo>
                    <a:lnTo>
                      <a:pt x="2522" y="1176"/>
                    </a:lnTo>
                    <a:lnTo>
                      <a:pt x="2520" y="1174"/>
                    </a:lnTo>
                    <a:lnTo>
                      <a:pt x="2520" y="1174"/>
                    </a:lnTo>
                    <a:lnTo>
                      <a:pt x="2522" y="1164"/>
                    </a:lnTo>
                    <a:lnTo>
                      <a:pt x="2526" y="1158"/>
                    </a:lnTo>
                    <a:lnTo>
                      <a:pt x="2530" y="1154"/>
                    </a:lnTo>
                    <a:lnTo>
                      <a:pt x="2536" y="1152"/>
                    </a:lnTo>
                    <a:lnTo>
                      <a:pt x="2550" y="1148"/>
                    </a:lnTo>
                    <a:lnTo>
                      <a:pt x="2558" y="1146"/>
                    </a:lnTo>
                    <a:lnTo>
                      <a:pt x="2564" y="1144"/>
                    </a:lnTo>
                    <a:lnTo>
                      <a:pt x="2564" y="1144"/>
                    </a:lnTo>
                    <a:lnTo>
                      <a:pt x="2584" y="1124"/>
                    </a:lnTo>
                    <a:lnTo>
                      <a:pt x="2592" y="1118"/>
                    </a:lnTo>
                    <a:lnTo>
                      <a:pt x="2602" y="1112"/>
                    </a:lnTo>
                    <a:lnTo>
                      <a:pt x="2602" y="1112"/>
                    </a:lnTo>
                    <a:lnTo>
                      <a:pt x="2604" y="1106"/>
                    </a:lnTo>
                    <a:lnTo>
                      <a:pt x="2606" y="1102"/>
                    </a:lnTo>
                    <a:lnTo>
                      <a:pt x="2606" y="1102"/>
                    </a:lnTo>
                    <a:lnTo>
                      <a:pt x="2604" y="1086"/>
                    </a:lnTo>
                    <a:lnTo>
                      <a:pt x="2604" y="1072"/>
                    </a:lnTo>
                    <a:lnTo>
                      <a:pt x="2604" y="1058"/>
                    </a:lnTo>
                    <a:lnTo>
                      <a:pt x="2602" y="1042"/>
                    </a:lnTo>
                    <a:lnTo>
                      <a:pt x="2602" y="1042"/>
                    </a:lnTo>
                    <a:lnTo>
                      <a:pt x="2620" y="1042"/>
                    </a:lnTo>
                    <a:lnTo>
                      <a:pt x="2620" y="1042"/>
                    </a:lnTo>
                    <a:lnTo>
                      <a:pt x="2620" y="1070"/>
                    </a:lnTo>
                    <a:lnTo>
                      <a:pt x="2624" y="1094"/>
                    </a:lnTo>
                    <a:lnTo>
                      <a:pt x="2626" y="1118"/>
                    </a:lnTo>
                    <a:lnTo>
                      <a:pt x="2628" y="1144"/>
                    </a:lnTo>
                    <a:lnTo>
                      <a:pt x="2628" y="1144"/>
                    </a:lnTo>
                    <a:lnTo>
                      <a:pt x="2622" y="1150"/>
                    </a:lnTo>
                    <a:lnTo>
                      <a:pt x="2616" y="1154"/>
                    </a:lnTo>
                    <a:lnTo>
                      <a:pt x="2600" y="1162"/>
                    </a:lnTo>
                    <a:lnTo>
                      <a:pt x="2586" y="1172"/>
                    </a:lnTo>
                    <a:lnTo>
                      <a:pt x="2578" y="1176"/>
                    </a:lnTo>
                    <a:lnTo>
                      <a:pt x="2572" y="1184"/>
                    </a:lnTo>
                    <a:lnTo>
                      <a:pt x="2572" y="1184"/>
                    </a:lnTo>
                    <a:close/>
                    <a:moveTo>
                      <a:pt x="2590" y="922"/>
                    </a:moveTo>
                    <a:lnTo>
                      <a:pt x="2590" y="922"/>
                    </a:lnTo>
                    <a:lnTo>
                      <a:pt x="2610" y="972"/>
                    </a:lnTo>
                    <a:lnTo>
                      <a:pt x="2610" y="972"/>
                    </a:lnTo>
                    <a:lnTo>
                      <a:pt x="2604" y="968"/>
                    </a:lnTo>
                    <a:lnTo>
                      <a:pt x="2600" y="964"/>
                    </a:lnTo>
                    <a:lnTo>
                      <a:pt x="2596" y="952"/>
                    </a:lnTo>
                    <a:lnTo>
                      <a:pt x="2592" y="938"/>
                    </a:lnTo>
                    <a:lnTo>
                      <a:pt x="2590" y="922"/>
                    </a:lnTo>
                    <a:lnTo>
                      <a:pt x="2590" y="922"/>
                    </a:lnTo>
                    <a:close/>
                    <a:moveTo>
                      <a:pt x="2200" y="1564"/>
                    </a:moveTo>
                    <a:lnTo>
                      <a:pt x="2200" y="1564"/>
                    </a:lnTo>
                    <a:lnTo>
                      <a:pt x="2204" y="1562"/>
                    </a:lnTo>
                    <a:lnTo>
                      <a:pt x="2208" y="1564"/>
                    </a:lnTo>
                    <a:lnTo>
                      <a:pt x="2214" y="1568"/>
                    </a:lnTo>
                    <a:lnTo>
                      <a:pt x="2218" y="1568"/>
                    </a:lnTo>
                    <a:lnTo>
                      <a:pt x="2220" y="1568"/>
                    </a:lnTo>
                    <a:lnTo>
                      <a:pt x="2222" y="1564"/>
                    </a:lnTo>
                    <a:lnTo>
                      <a:pt x="2222" y="1558"/>
                    </a:lnTo>
                    <a:lnTo>
                      <a:pt x="2222" y="1558"/>
                    </a:lnTo>
                    <a:lnTo>
                      <a:pt x="2224" y="1560"/>
                    </a:lnTo>
                    <a:lnTo>
                      <a:pt x="2226" y="1560"/>
                    </a:lnTo>
                    <a:lnTo>
                      <a:pt x="2228" y="1564"/>
                    </a:lnTo>
                    <a:lnTo>
                      <a:pt x="2232" y="1568"/>
                    </a:lnTo>
                    <a:lnTo>
                      <a:pt x="2234" y="1570"/>
                    </a:lnTo>
                    <a:lnTo>
                      <a:pt x="2238" y="1568"/>
                    </a:lnTo>
                    <a:lnTo>
                      <a:pt x="2238" y="1568"/>
                    </a:lnTo>
                    <a:lnTo>
                      <a:pt x="2238" y="1574"/>
                    </a:lnTo>
                    <a:lnTo>
                      <a:pt x="2238" y="1578"/>
                    </a:lnTo>
                    <a:lnTo>
                      <a:pt x="2244" y="1588"/>
                    </a:lnTo>
                    <a:lnTo>
                      <a:pt x="2250" y="1596"/>
                    </a:lnTo>
                    <a:lnTo>
                      <a:pt x="2256" y="1604"/>
                    </a:lnTo>
                    <a:lnTo>
                      <a:pt x="2256" y="1604"/>
                    </a:lnTo>
                    <a:lnTo>
                      <a:pt x="2262" y="1612"/>
                    </a:lnTo>
                    <a:lnTo>
                      <a:pt x="2270" y="1622"/>
                    </a:lnTo>
                    <a:lnTo>
                      <a:pt x="2290" y="1638"/>
                    </a:lnTo>
                    <a:lnTo>
                      <a:pt x="2290" y="1638"/>
                    </a:lnTo>
                    <a:lnTo>
                      <a:pt x="2290" y="1648"/>
                    </a:lnTo>
                    <a:lnTo>
                      <a:pt x="2292" y="1656"/>
                    </a:lnTo>
                    <a:lnTo>
                      <a:pt x="2298" y="1674"/>
                    </a:lnTo>
                    <a:lnTo>
                      <a:pt x="2302" y="1688"/>
                    </a:lnTo>
                    <a:lnTo>
                      <a:pt x="2300" y="1696"/>
                    </a:lnTo>
                    <a:lnTo>
                      <a:pt x="2298" y="1704"/>
                    </a:lnTo>
                    <a:lnTo>
                      <a:pt x="2298" y="1704"/>
                    </a:lnTo>
                    <a:lnTo>
                      <a:pt x="2292" y="1706"/>
                    </a:lnTo>
                    <a:lnTo>
                      <a:pt x="2286" y="1704"/>
                    </a:lnTo>
                    <a:lnTo>
                      <a:pt x="2280" y="1702"/>
                    </a:lnTo>
                    <a:lnTo>
                      <a:pt x="2276" y="1696"/>
                    </a:lnTo>
                    <a:lnTo>
                      <a:pt x="2264" y="1686"/>
                    </a:lnTo>
                    <a:lnTo>
                      <a:pt x="2258" y="1682"/>
                    </a:lnTo>
                    <a:lnTo>
                      <a:pt x="2252" y="1678"/>
                    </a:lnTo>
                    <a:lnTo>
                      <a:pt x="2252" y="1678"/>
                    </a:lnTo>
                    <a:lnTo>
                      <a:pt x="2252" y="1666"/>
                    </a:lnTo>
                    <a:lnTo>
                      <a:pt x="2252" y="1656"/>
                    </a:lnTo>
                    <a:lnTo>
                      <a:pt x="2250" y="1648"/>
                    </a:lnTo>
                    <a:lnTo>
                      <a:pt x="2246" y="1640"/>
                    </a:lnTo>
                    <a:lnTo>
                      <a:pt x="2238" y="1628"/>
                    </a:lnTo>
                    <a:lnTo>
                      <a:pt x="2228" y="1618"/>
                    </a:lnTo>
                    <a:lnTo>
                      <a:pt x="2218" y="1608"/>
                    </a:lnTo>
                    <a:lnTo>
                      <a:pt x="2210" y="1596"/>
                    </a:lnTo>
                    <a:lnTo>
                      <a:pt x="2206" y="1590"/>
                    </a:lnTo>
                    <a:lnTo>
                      <a:pt x="2202" y="1582"/>
                    </a:lnTo>
                    <a:lnTo>
                      <a:pt x="2200" y="1574"/>
                    </a:lnTo>
                    <a:lnTo>
                      <a:pt x="2200" y="1564"/>
                    </a:lnTo>
                    <a:lnTo>
                      <a:pt x="2200" y="1564"/>
                    </a:lnTo>
                    <a:close/>
                    <a:moveTo>
                      <a:pt x="2054" y="1504"/>
                    </a:moveTo>
                    <a:lnTo>
                      <a:pt x="2054" y="1504"/>
                    </a:lnTo>
                    <a:lnTo>
                      <a:pt x="2068" y="1518"/>
                    </a:lnTo>
                    <a:lnTo>
                      <a:pt x="2072" y="1528"/>
                    </a:lnTo>
                    <a:lnTo>
                      <a:pt x="2076" y="1538"/>
                    </a:lnTo>
                    <a:lnTo>
                      <a:pt x="2076" y="1538"/>
                    </a:lnTo>
                    <a:lnTo>
                      <a:pt x="2072" y="1540"/>
                    </a:lnTo>
                    <a:lnTo>
                      <a:pt x="2070" y="1542"/>
                    </a:lnTo>
                    <a:lnTo>
                      <a:pt x="2066" y="1548"/>
                    </a:lnTo>
                    <a:lnTo>
                      <a:pt x="2062" y="1552"/>
                    </a:lnTo>
                    <a:lnTo>
                      <a:pt x="2058" y="1554"/>
                    </a:lnTo>
                    <a:lnTo>
                      <a:pt x="2054" y="1554"/>
                    </a:lnTo>
                    <a:lnTo>
                      <a:pt x="2054" y="1554"/>
                    </a:lnTo>
                    <a:lnTo>
                      <a:pt x="2050" y="1548"/>
                    </a:lnTo>
                    <a:lnTo>
                      <a:pt x="2048" y="1544"/>
                    </a:lnTo>
                    <a:lnTo>
                      <a:pt x="2048" y="1540"/>
                    </a:lnTo>
                    <a:lnTo>
                      <a:pt x="2050" y="1534"/>
                    </a:lnTo>
                    <a:lnTo>
                      <a:pt x="2054" y="1522"/>
                    </a:lnTo>
                    <a:lnTo>
                      <a:pt x="2056" y="1514"/>
                    </a:lnTo>
                    <a:lnTo>
                      <a:pt x="2054" y="1504"/>
                    </a:lnTo>
                    <a:lnTo>
                      <a:pt x="2054" y="1504"/>
                    </a:lnTo>
                    <a:close/>
                    <a:moveTo>
                      <a:pt x="1738" y="1910"/>
                    </a:moveTo>
                    <a:lnTo>
                      <a:pt x="1738" y="1910"/>
                    </a:lnTo>
                    <a:lnTo>
                      <a:pt x="1732" y="1912"/>
                    </a:lnTo>
                    <a:lnTo>
                      <a:pt x="1730" y="1916"/>
                    </a:lnTo>
                    <a:lnTo>
                      <a:pt x="1730" y="1920"/>
                    </a:lnTo>
                    <a:lnTo>
                      <a:pt x="1730" y="1920"/>
                    </a:lnTo>
                    <a:lnTo>
                      <a:pt x="1730" y="1944"/>
                    </a:lnTo>
                    <a:lnTo>
                      <a:pt x="1730" y="1944"/>
                    </a:lnTo>
                    <a:lnTo>
                      <a:pt x="1722" y="1960"/>
                    </a:lnTo>
                    <a:lnTo>
                      <a:pt x="1720" y="1972"/>
                    </a:lnTo>
                    <a:lnTo>
                      <a:pt x="1716" y="1984"/>
                    </a:lnTo>
                    <a:lnTo>
                      <a:pt x="1712" y="2000"/>
                    </a:lnTo>
                    <a:lnTo>
                      <a:pt x="1712" y="2000"/>
                    </a:lnTo>
                    <a:lnTo>
                      <a:pt x="1702" y="1998"/>
                    </a:lnTo>
                    <a:lnTo>
                      <a:pt x="1694" y="2000"/>
                    </a:lnTo>
                    <a:lnTo>
                      <a:pt x="1686" y="2004"/>
                    </a:lnTo>
                    <a:lnTo>
                      <a:pt x="1678" y="2004"/>
                    </a:lnTo>
                    <a:lnTo>
                      <a:pt x="1678" y="2004"/>
                    </a:lnTo>
                    <a:lnTo>
                      <a:pt x="1674" y="1998"/>
                    </a:lnTo>
                    <a:lnTo>
                      <a:pt x="1670" y="1990"/>
                    </a:lnTo>
                    <a:lnTo>
                      <a:pt x="1668" y="1976"/>
                    </a:lnTo>
                    <a:lnTo>
                      <a:pt x="1668" y="1960"/>
                    </a:lnTo>
                    <a:lnTo>
                      <a:pt x="1668" y="1952"/>
                    </a:lnTo>
                    <a:lnTo>
                      <a:pt x="1664" y="1944"/>
                    </a:lnTo>
                    <a:lnTo>
                      <a:pt x="1664" y="1944"/>
                    </a:lnTo>
                    <a:lnTo>
                      <a:pt x="1670" y="1938"/>
                    </a:lnTo>
                    <a:lnTo>
                      <a:pt x="1672" y="1930"/>
                    </a:lnTo>
                    <a:lnTo>
                      <a:pt x="1678" y="1914"/>
                    </a:lnTo>
                    <a:lnTo>
                      <a:pt x="1678" y="1914"/>
                    </a:lnTo>
                    <a:lnTo>
                      <a:pt x="1678" y="1904"/>
                    </a:lnTo>
                    <a:lnTo>
                      <a:pt x="1676" y="1898"/>
                    </a:lnTo>
                    <a:lnTo>
                      <a:pt x="1674" y="1890"/>
                    </a:lnTo>
                    <a:lnTo>
                      <a:pt x="1674" y="1880"/>
                    </a:lnTo>
                    <a:lnTo>
                      <a:pt x="1674" y="1880"/>
                    </a:lnTo>
                    <a:lnTo>
                      <a:pt x="1682" y="1868"/>
                    </a:lnTo>
                    <a:lnTo>
                      <a:pt x="1690" y="1858"/>
                    </a:lnTo>
                    <a:lnTo>
                      <a:pt x="1700" y="1850"/>
                    </a:lnTo>
                    <a:lnTo>
                      <a:pt x="1712" y="1844"/>
                    </a:lnTo>
                    <a:lnTo>
                      <a:pt x="1712" y="1844"/>
                    </a:lnTo>
                    <a:lnTo>
                      <a:pt x="1714" y="1830"/>
                    </a:lnTo>
                    <a:lnTo>
                      <a:pt x="1718" y="1816"/>
                    </a:lnTo>
                    <a:lnTo>
                      <a:pt x="1730" y="1794"/>
                    </a:lnTo>
                    <a:lnTo>
                      <a:pt x="1730" y="1794"/>
                    </a:lnTo>
                    <a:lnTo>
                      <a:pt x="1734" y="1794"/>
                    </a:lnTo>
                    <a:lnTo>
                      <a:pt x="1738" y="1798"/>
                    </a:lnTo>
                    <a:lnTo>
                      <a:pt x="1738" y="1804"/>
                    </a:lnTo>
                    <a:lnTo>
                      <a:pt x="1738" y="1810"/>
                    </a:lnTo>
                    <a:lnTo>
                      <a:pt x="1740" y="1824"/>
                    </a:lnTo>
                    <a:lnTo>
                      <a:pt x="1742" y="1828"/>
                    </a:lnTo>
                    <a:lnTo>
                      <a:pt x="1746" y="1828"/>
                    </a:lnTo>
                    <a:lnTo>
                      <a:pt x="1746" y="1828"/>
                    </a:lnTo>
                    <a:lnTo>
                      <a:pt x="1746" y="1842"/>
                    </a:lnTo>
                    <a:lnTo>
                      <a:pt x="1744" y="1854"/>
                    </a:lnTo>
                    <a:lnTo>
                      <a:pt x="1738" y="1874"/>
                    </a:lnTo>
                    <a:lnTo>
                      <a:pt x="1736" y="1892"/>
                    </a:lnTo>
                    <a:lnTo>
                      <a:pt x="1736" y="1900"/>
                    </a:lnTo>
                    <a:lnTo>
                      <a:pt x="1738" y="1910"/>
                    </a:lnTo>
                    <a:lnTo>
                      <a:pt x="1738" y="1910"/>
                    </a:lnTo>
                    <a:close/>
                    <a:moveTo>
                      <a:pt x="772" y="2364"/>
                    </a:moveTo>
                    <a:lnTo>
                      <a:pt x="772" y="2364"/>
                    </a:lnTo>
                    <a:lnTo>
                      <a:pt x="772" y="2360"/>
                    </a:lnTo>
                    <a:lnTo>
                      <a:pt x="774" y="2356"/>
                    </a:lnTo>
                    <a:lnTo>
                      <a:pt x="778" y="2352"/>
                    </a:lnTo>
                    <a:lnTo>
                      <a:pt x="782" y="2352"/>
                    </a:lnTo>
                    <a:lnTo>
                      <a:pt x="784" y="2352"/>
                    </a:lnTo>
                    <a:lnTo>
                      <a:pt x="788" y="2354"/>
                    </a:lnTo>
                    <a:lnTo>
                      <a:pt x="790" y="2358"/>
                    </a:lnTo>
                    <a:lnTo>
                      <a:pt x="790" y="2364"/>
                    </a:lnTo>
                    <a:lnTo>
                      <a:pt x="790" y="2364"/>
                    </a:lnTo>
                    <a:lnTo>
                      <a:pt x="772" y="2364"/>
                    </a:lnTo>
                    <a:lnTo>
                      <a:pt x="772" y="2364"/>
                    </a:lnTo>
                    <a:close/>
                    <a:moveTo>
                      <a:pt x="934" y="732"/>
                    </a:moveTo>
                    <a:lnTo>
                      <a:pt x="934" y="732"/>
                    </a:lnTo>
                    <a:lnTo>
                      <a:pt x="928" y="736"/>
                    </a:lnTo>
                    <a:lnTo>
                      <a:pt x="924" y="742"/>
                    </a:lnTo>
                    <a:lnTo>
                      <a:pt x="918" y="758"/>
                    </a:lnTo>
                    <a:lnTo>
                      <a:pt x="918" y="758"/>
                    </a:lnTo>
                    <a:lnTo>
                      <a:pt x="914" y="758"/>
                    </a:lnTo>
                    <a:lnTo>
                      <a:pt x="910" y="756"/>
                    </a:lnTo>
                    <a:lnTo>
                      <a:pt x="906" y="748"/>
                    </a:lnTo>
                    <a:lnTo>
                      <a:pt x="902" y="742"/>
                    </a:lnTo>
                    <a:lnTo>
                      <a:pt x="900" y="738"/>
                    </a:lnTo>
                    <a:lnTo>
                      <a:pt x="896" y="738"/>
                    </a:lnTo>
                    <a:lnTo>
                      <a:pt x="896" y="738"/>
                    </a:lnTo>
                    <a:lnTo>
                      <a:pt x="866" y="738"/>
                    </a:lnTo>
                    <a:lnTo>
                      <a:pt x="866" y="738"/>
                    </a:lnTo>
                    <a:lnTo>
                      <a:pt x="860" y="724"/>
                    </a:lnTo>
                    <a:lnTo>
                      <a:pt x="856" y="708"/>
                    </a:lnTo>
                    <a:lnTo>
                      <a:pt x="854" y="692"/>
                    </a:lnTo>
                    <a:lnTo>
                      <a:pt x="854" y="676"/>
                    </a:lnTo>
                    <a:lnTo>
                      <a:pt x="854" y="660"/>
                    </a:lnTo>
                    <a:lnTo>
                      <a:pt x="850" y="646"/>
                    </a:lnTo>
                    <a:lnTo>
                      <a:pt x="846" y="632"/>
                    </a:lnTo>
                    <a:lnTo>
                      <a:pt x="842" y="628"/>
                    </a:lnTo>
                    <a:lnTo>
                      <a:pt x="836" y="622"/>
                    </a:lnTo>
                    <a:lnTo>
                      <a:pt x="836" y="622"/>
                    </a:lnTo>
                    <a:lnTo>
                      <a:pt x="836" y="618"/>
                    </a:lnTo>
                    <a:lnTo>
                      <a:pt x="838" y="614"/>
                    </a:lnTo>
                    <a:lnTo>
                      <a:pt x="844" y="606"/>
                    </a:lnTo>
                    <a:lnTo>
                      <a:pt x="848" y="602"/>
                    </a:lnTo>
                    <a:lnTo>
                      <a:pt x="848" y="600"/>
                    </a:lnTo>
                    <a:lnTo>
                      <a:pt x="844" y="598"/>
                    </a:lnTo>
                    <a:lnTo>
                      <a:pt x="844" y="598"/>
                    </a:lnTo>
                    <a:lnTo>
                      <a:pt x="852" y="590"/>
                    </a:lnTo>
                    <a:lnTo>
                      <a:pt x="860" y="584"/>
                    </a:lnTo>
                    <a:lnTo>
                      <a:pt x="874" y="572"/>
                    </a:lnTo>
                    <a:lnTo>
                      <a:pt x="874" y="572"/>
                    </a:lnTo>
                    <a:lnTo>
                      <a:pt x="872" y="566"/>
                    </a:lnTo>
                    <a:lnTo>
                      <a:pt x="866" y="562"/>
                    </a:lnTo>
                    <a:lnTo>
                      <a:pt x="854" y="556"/>
                    </a:lnTo>
                    <a:lnTo>
                      <a:pt x="848" y="554"/>
                    </a:lnTo>
                    <a:lnTo>
                      <a:pt x="842" y="550"/>
                    </a:lnTo>
                    <a:lnTo>
                      <a:pt x="838" y="544"/>
                    </a:lnTo>
                    <a:lnTo>
                      <a:pt x="836" y="538"/>
                    </a:lnTo>
                    <a:lnTo>
                      <a:pt x="836" y="538"/>
                    </a:lnTo>
                    <a:lnTo>
                      <a:pt x="846" y="538"/>
                    </a:lnTo>
                    <a:lnTo>
                      <a:pt x="854" y="536"/>
                    </a:lnTo>
                    <a:lnTo>
                      <a:pt x="858" y="534"/>
                    </a:lnTo>
                    <a:lnTo>
                      <a:pt x="860" y="532"/>
                    </a:lnTo>
                    <a:lnTo>
                      <a:pt x="862" y="528"/>
                    </a:lnTo>
                    <a:lnTo>
                      <a:pt x="862" y="522"/>
                    </a:lnTo>
                    <a:lnTo>
                      <a:pt x="862" y="522"/>
                    </a:lnTo>
                    <a:lnTo>
                      <a:pt x="858" y="518"/>
                    </a:lnTo>
                    <a:lnTo>
                      <a:pt x="856" y="516"/>
                    </a:lnTo>
                    <a:lnTo>
                      <a:pt x="852" y="518"/>
                    </a:lnTo>
                    <a:lnTo>
                      <a:pt x="850" y="522"/>
                    </a:lnTo>
                    <a:lnTo>
                      <a:pt x="846" y="526"/>
                    </a:lnTo>
                    <a:lnTo>
                      <a:pt x="842" y="528"/>
                    </a:lnTo>
                    <a:lnTo>
                      <a:pt x="838" y="528"/>
                    </a:lnTo>
                    <a:lnTo>
                      <a:pt x="832" y="528"/>
                    </a:lnTo>
                    <a:lnTo>
                      <a:pt x="832" y="528"/>
                    </a:lnTo>
                    <a:lnTo>
                      <a:pt x="832" y="516"/>
                    </a:lnTo>
                    <a:lnTo>
                      <a:pt x="832" y="508"/>
                    </a:lnTo>
                    <a:lnTo>
                      <a:pt x="836" y="492"/>
                    </a:lnTo>
                    <a:lnTo>
                      <a:pt x="836" y="492"/>
                    </a:lnTo>
                    <a:lnTo>
                      <a:pt x="832" y="484"/>
                    </a:lnTo>
                    <a:lnTo>
                      <a:pt x="828" y="474"/>
                    </a:lnTo>
                    <a:lnTo>
                      <a:pt x="826" y="462"/>
                    </a:lnTo>
                    <a:lnTo>
                      <a:pt x="828" y="448"/>
                    </a:lnTo>
                    <a:lnTo>
                      <a:pt x="828" y="448"/>
                    </a:lnTo>
                    <a:lnTo>
                      <a:pt x="810" y="448"/>
                    </a:lnTo>
                    <a:lnTo>
                      <a:pt x="798" y="446"/>
                    </a:lnTo>
                    <a:lnTo>
                      <a:pt x="786" y="440"/>
                    </a:lnTo>
                    <a:lnTo>
                      <a:pt x="776" y="432"/>
                    </a:lnTo>
                    <a:lnTo>
                      <a:pt x="776" y="432"/>
                    </a:lnTo>
                    <a:lnTo>
                      <a:pt x="772" y="432"/>
                    </a:lnTo>
                    <a:lnTo>
                      <a:pt x="770" y="432"/>
                    </a:lnTo>
                    <a:lnTo>
                      <a:pt x="766" y="438"/>
                    </a:lnTo>
                    <a:lnTo>
                      <a:pt x="762" y="442"/>
                    </a:lnTo>
                    <a:lnTo>
                      <a:pt x="760" y="442"/>
                    </a:lnTo>
                    <a:lnTo>
                      <a:pt x="754" y="442"/>
                    </a:lnTo>
                    <a:lnTo>
                      <a:pt x="754" y="442"/>
                    </a:lnTo>
                    <a:lnTo>
                      <a:pt x="744" y="438"/>
                    </a:lnTo>
                    <a:lnTo>
                      <a:pt x="734" y="432"/>
                    </a:lnTo>
                    <a:lnTo>
                      <a:pt x="726" y="424"/>
                    </a:lnTo>
                    <a:lnTo>
                      <a:pt x="722" y="418"/>
                    </a:lnTo>
                    <a:lnTo>
                      <a:pt x="720" y="412"/>
                    </a:lnTo>
                    <a:lnTo>
                      <a:pt x="720" y="412"/>
                    </a:lnTo>
                    <a:lnTo>
                      <a:pt x="726" y="410"/>
                    </a:lnTo>
                    <a:lnTo>
                      <a:pt x="732" y="408"/>
                    </a:lnTo>
                    <a:lnTo>
                      <a:pt x="746" y="406"/>
                    </a:lnTo>
                    <a:lnTo>
                      <a:pt x="762" y="408"/>
                    </a:lnTo>
                    <a:lnTo>
                      <a:pt x="776" y="408"/>
                    </a:lnTo>
                    <a:lnTo>
                      <a:pt x="776" y="408"/>
                    </a:lnTo>
                    <a:lnTo>
                      <a:pt x="776" y="398"/>
                    </a:lnTo>
                    <a:lnTo>
                      <a:pt x="772" y="394"/>
                    </a:lnTo>
                    <a:lnTo>
                      <a:pt x="770" y="392"/>
                    </a:lnTo>
                    <a:lnTo>
                      <a:pt x="764" y="394"/>
                    </a:lnTo>
                    <a:lnTo>
                      <a:pt x="756" y="398"/>
                    </a:lnTo>
                    <a:lnTo>
                      <a:pt x="746" y="402"/>
                    </a:lnTo>
                    <a:lnTo>
                      <a:pt x="746" y="402"/>
                    </a:lnTo>
                    <a:lnTo>
                      <a:pt x="746" y="398"/>
                    </a:lnTo>
                    <a:lnTo>
                      <a:pt x="744" y="394"/>
                    </a:lnTo>
                    <a:lnTo>
                      <a:pt x="740" y="392"/>
                    </a:lnTo>
                    <a:lnTo>
                      <a:pt x="736" y="392"/>
                    </a:lnTo>
                    <a:lnTo>
                      <a:pt x="732" y="392"/>
                    </a:lnTo>
                    <a:lnTo>
                      <a:pt x="728" y="394"/>
                    </a:lnTo>
                    <a:lnTo>
                      <a:pt x="726" y="398"/>
                    </a:lnTo>
                    <a:lnTo>
                      <a:pt x="724" y="402"/>
                    </a:lnTo>
                    <a:lnTo>
                      <a:pt x="724" y="402"/>
                    </a:lnTo>
                    <a:lnTo>
                      <a:pt x="720" y="400"/>
                    </a:lnTo>
                    <a:lnTo>
                      <a:pt x="716" y="394"/>
                    </a:lnTo>
                    <a:lnTo>
                      <a:pt x="712" y="392"/>
                    </a:lnTo>
                    <a:lnTo>
                      <a:pt x="708" y="392"/>
                    </a:lnTo>
                    <a:lnTo>
                      <a:pt x="704" y="392"/>
                    </a:lnTo>
                    <a:lnTo>
                      <a:pt x="704" y="392"/>
                    </a:lnTo>
                    <a:lnTo>
                      <a:pt x="706" y="386"/>
                    </a:lnTo>
                    <a:lnTo>
                      <a:pt x="710" y="380"/>
                    </a:lnTo>
                    <a:lnTo>
                      <a:pt x="712" y="376"/>
                    </a:lnTo>
                    <a:lnTo>
                      <a:pt x="716" y="374"/>
                    </a:lnTo>
                    <a:lnTo>
                      <a:pt x="726" y="374"/>
                    </a:lnTo>
                    <a:lnTo>
                      <a:pt x="734" y="378"/>
                    </a:lnTo>
                    <a:lnTo>
                      <a:pt x="734" y="378"/>
                    </a:lnTo>
                    <a:lnTo>
                      <a:pt x="738" y="372"/>
                    </a:lnTo>
                    <a:lnTo>
                      <a:pt x="744" y="370"/>
                    </a:lnTo>
                    <a:lnTo>
                      <a:pt x="756" y="364"/>
                    </a:lnTo>
                    <a:lnTo>
                      <a:pt x="770" y="360"/>
                    </a:lnTo>
                    <a:lnTo>
                      <a:pt x="776" y="356"/>
                    </a:lnTo>
                    <a:lnTo>
                      <a:pt x="780" y="352"/>
                    </a:lnTo>
                    <a:lnTo>
                      <a:pt x="780" y="352"/>
                    </a:lnTo>
                    <a:lnTo>
                      <a:pt x="780" y="348"/>
                    </a:lnTo>
                    <a:lnTo>
                      <a:pt x="778" y="344"/>
                    </a:lnTo>
                    <a:lnTo>
                      <a:pt x="772" y="342"/>
                    </a:lnTo>
                    <a:lnTo>
                      <a:pt x="768" y="342"/>
                    </a:lnTo>
                    <a:lnTo>
                      <a:pt x="764" y="340"/>
                    </a:lnTo>
                    <a:lnTo>
                      <a:pt x="764" y="338"/>
                    </a:lnTo>
                    <a:lnTo>
                      <a:pt x="764" y="332"/>
                    </a:lnTo>
                    <a:lnTo>
                      <a:pt x="764" y="332"/>
                    </a:lnTo>
                    <a:lnTo>
                      <a:pt x="778" y="328"/>
                    </a:lnTo>
                    <a:lnTo>
                      <a:pt x="792" y="324"/>
                    </a:lnTo>
                    <a:lnTo>
                      <a:pt x="818" y="310"/>
                    </a:lnTo>
                    <a:lnTo>
                      <a:pt x="842" y="296"/>
                    </a:lnTo>
                    <a:lnTo>
                      <a:pt x="856" y="290"/>
                    </a:lnTo>
                    <a:lnTo>
                      <a:pt x="870" y="286"/>
                    </a:lnTo>
                    <a:lnTo>
                      <a:pt x="870" y="286"/>
                    </a:lnTo>
                    <a:lnTo>
                      <a:pt x="880" y="290"/>
                    </a:lnTo>
                    <a:lnTo>
                      <a:pt x="890" y="290"/>
                    </a:lnTo>
                    <a:lnTo>
                      <a:pt x="908" y="290"/>
                    </a:lnTo>
                    <a:lnTo>
                      <a:pt x="926" y="290"/>
                    </a:lnTo>
                    <a:lnTo>
                      <a:pt x="948" y="292"/>
                    </a:lnTo>
                    <a:lnTo>
                      <a:pt x="948" y="292"/>
                    </a:lnTo>
                    <a:lnTo>
                      <a:pt x="950" y="290"/>
                    </a:lnTo>
                    <a:lnTo>
                      <a:pt x="950" y="286"/>
                    </a:lnTo>
                    <a:lnTo>
                      <a:pt x="948" y="278"/>
                    </a:lnTo>
                    <a:lnTo>
                      <a:pt x="944" y="266"/>
                    </a:lnTo>
                    <a:lnTo>
                      <a:pt x="944" y="256"/>
                    </a:lnTo>
                    <a:lnTo>
                      <a:pt x="944" y="256"/>
                    </a:lnTo>
                    <a:lnTo>
                      <a:pt x="946" y="252"/>
                    </a:lnTo>
                    <a:lnTo>
                      <a:pt x="952" y="250"/>
                    </a:lnTo>
                    <a:lnTo>
                      <a:pt x="964" y="246"/>
                    </a:lnTo>
                    <a:lnTo>
                      <a:pt x="994" y="246"/>
                    </a:lnTo>
                    <a:lnTo>
                      <a:pt x="994" y="246"/>
                    </a:lnTo>
                    <a:lnTo>
                      <a:pt x="1002" y="244"/>
                    </a:lnTo>
                    <a:lnTo>
                      <a:pt x="1012" y="242"/>
                    </a:lnTo>
                    <a:lnTo>
                      <a:pt x="1034" y="242"/>
                    </a:lnTo>
                    <a:lnTo>
                      <a:pt x="1054" y="242"/>
                    </a:lnTo>
                    <a:lnTo>
                      <a:pt x="1064" y="240"/>
                    </a:lnTo>
                    <a:lnTo>
                      <a:pt x="1072" y="236"/>
                    </a:lnTo>
                    <a:lnTo>
                      <a:pt x="1072" y="236"/>
                    </a:lnTo>
                    <a:lnTo>
                      <a:pt x="1084" y="240"/>
                    </a:lnTo>
                    <a:lnTo>
                      <a:pt x="1090" y="242"/>
                    </a:lnTo>
                    <a:lnTo>
                      <a:pt x="1094" y="246"/>
                    </a:lnTo>
                    <a:lnTo>
                      <a:pt x="1094" y="246"/>
                    </a:lnTo>
                    <a:lnTo>
                      <a:pt x="1096" y="242"/>
                    </a:lnTo>
                    <a:lnTo>
                      <a:pt x="1100" y="240"/>
                    </a:lnTo>
                    <a:lnTo>
                      <a:pt x="1104" y="240"/>
                    </a:lnTo>
                    <a:lnTo>
                      <a:pt x="1110" y="240"/>
                    </a:lnTo>
                    <a:lnTo>
                      <a:pt x="1120" y="242"/>
                    </a:lnTo>
                    <a:lnTo>
                      <a:pt x="1132" y="246"/>
                    </a:lnTo>
                    <a:lnTo>
                      <a:pt x="1132" y="246"/>
                    </a:lnTo>
                    <a:lnTo>
                      <a:pt x="1148" y="246"/>
                    </a:lnTo>
                    <a:lnTo>
                      <a:pt x="1162" y="248"/>
                    </a:lnTo>
                    <a:lnTo>
                      <a:pt x="1174" y="252"/>
                    </a:lnTo>
                    <a:lnTo>
                      <a:pt x="1180" y="256"/>
                    </a:lnTo>
                    <a:lnTo>
                      <a:pt x="1182" y="262"/>
                    </a:lnTo>
                    <a:lnTo>
                      <a:pt x="1182" y="262"/>
                    </a:lnTo>
                    <a:lnTo>
                      <a:pt x="1180" y="268"/>
                    </a:lnTo>
                    <a:lnTo>
                      <a:pt x="1174" y="274"/>
                    </a:lnTo>
                    <a:lnTo>
                      <a:pt x="1168" y="276"/>
                    </a:lnTo>
                    <a:lnTo>
                      <a:pt x="1160" y="278"/>
                    </a:lnTo>
                    <a:lnTo>
                      <a:pt x="1154" y="280"/>
                    </a:lnTo>
                    <a:lnTo>
                      <a:pt x="1148" y="284"/>
                    </a:lnTo>
                    <a:lnTo>
                      <a:pt x="1142" y="290"/>
                    </a:lnTo>
                    <a:lnTo>
                      <a:pt x="1140" y="298"/>
                    </a:lnTo>
                    <a:lnTo>
                      <a:pt x="1140" y="298"/>
                    </a:lnTo>
                    <a:lnTo>
                      <a:pt x="1144" y="298"/>
                    </a:lnTo>
                    <a:lnTo>
                      <a:pt x="1148" y="298"/>
                    </a:lnTo>
                    <a:lnTo>
                      <a:pt x="1160" y="294"/>
                    </a:lnTo>
                    <a:lnTo>
                      <a:pt x="1174" y="288"/>
                    </a:lnTo>
                    <a:lnTo>
                      <a:pt x="1180" y="286"/>
                    </a:lnTo>
                    <a:lnTo>
                      <a:pt x="1188" y="286"/>
                    </a:lnTo>
                    <a:lnTo>
                      <a:pt x="1188" y="286"/>
                    </a:lnTo>
                    <a:lnTo>
                      <a:pt x="1192" y="286"/>
                    </a:lnTo>
                    <a:lnTo>
                      <a:pt x="1194" y="288"/>
                    </a:lnTo>
                    <a:lnTo>
                      <a:pt x="1200" y="294"/>
                    </a:lnTo>
                    <a:lnTo>
                      <a:pt x="1202" y="298"/>
                    </a:lnTo>
                    <a:lnTo>
                      <a:pt x="1206" y="300"/>
                    </a:lnTo>
                    <a:lnTo>
                      <a:pt x="1208" y="302"/>
                    </a:lnTo>
                    <a:lnTo>
                      <a:pt x="1208" y="302"/>
                    </a:lnTo>
                    <a:lnTo>
                      <a:pt x="1210" y="304"/>
                    </a:lnTo>
                    <a:lnTo>
                      <a:pt x="1214" y="306"/>
                    </a:lnTo>
                    <a:lnTo>
                      <a:pt x="1222" y="306"/>
                    </a:lnTo>
                    <a:lnTo>
                      <a:pt x="1226" y="306"/>
                    </a:lnTo>
                    <a:lnTo>
                      <a:pt x="1228" y="308"/>
                    </a:lnTo>
                    <a:lnTo>
                      <a:pt x="1230" y="312"/>
                    </a:lnTo>
                    <a:lnTo>
                      <a:pt x="1230" y="316"/>
                    </a:lnTo>
                    <a:lnTo>
                      <a:pt x="1230" y="316"/>
                    </a:lnTo>
                    <a:lnTo>
                      <a:pt x="1230" y="322"/>
                    </a:lnTo>
                    <a:lnTo>
                      <a:pt x="1228" y="326"/>
                    </a:lnTo>
                    <a:lnTo>
                      <a:pt x="1224" y="328"/>
                    </a:lnTo>
                    <a:lnTo>
                      <a:pt x="1218" y="328"/>
                    </a:lnTo>
                    <a:lnTo>
                      <a:pt x="1206" y="326"/>
                    </a:lnTo>
                    <a:lnTo>
                      <a:pt x="1200" y="326"/>
                    </a:lnTo>
                    <a:lnTo>
                      <a:pt x="1196" y="328"/>
                    </a:lnTo>
                    <a:lnTo>
                      <a:pt x="1196" y="328"/>
                    </a:lnTo>
                    <a:lnTo>
                      <a:pt x="1192" y="328"/>
                    </a:lnTo>
                    <a:lnTo>
                      <a:pt x="1188" y="328"/>
                    </a:lnTo>
                    <a:lnTo>
                      <a:pt x="1184" y="334"/>
                    </a:lnTo>
                    <a:lnTo>
                      <a:pt x="1178" y="340"/>
                    </a:lnTo>
                    <a:lnTo>
                      <a:pt x="1176" y="342"/>
                    </a:lnTo>
                    <a:lnTo>
                      <a:pt x="1170" y="342"/>
                    </a:lnTo>
                    <a:lnTo>
                      <a:pt x="1170" y="342"/>
                    </a:lnTo>
                    <a:lnTo>
                      <a:pt x="1170" y="352"/>
                    </a:lnTo>
                    <a:lnTo>
                      <a:pt x="1172" y="358"/>
                    </a:lnTo>
                    <a:lnTo>
                      <a:pt x="1174" y="364"/>
                    </a:lnTo>
                    <a:lnTo>
                      <a:pt x="1174" y="372"/>
                    </a:lnTo>
                    <a:lnTo>
                      <a:pt x="1174" y="372"/>
                    </a:lnTo>
                    <a:lnTo>
                      <a:pt x="1170" y="372"/>
                    </a:lnTo>
                    <a:lnTo>
                      <a:pt x="1166" y="372"/>
                    </a:lnTo>
                    <a:lnTo>
                      <a:pt x="1160" y="376"/>
                    </a:lnTo>
                    <a:lnTo>
                      <a:pt x="1156" y="380"/>
                    </a:lnTo>
                    <a:lnTo>
                      <a:pt x="1152" y="382"/>
                    </a:lnTo>
                    <a:lnTo>
                      <a:pt x="1148" y="382"/>
                    </a:lnTo>
                    <a:lnTo>
                      <a:pt x="1148" y="382"/>
                    </a:lnTo>
                    <a:lnTo>
                      <a:pt x="1158" y="388"/>
                    </a:lnTo>
                    <a:lnTo>
                      <a:pt x="1170" y="392"/>
                    </a:lnTo>
                    <a:lnTo>
                      <a:pt x="1174" y="396"/>
                    </a:lnTo>
                    <a:lnTo>
                      <a:pt x="1178" y="400"/>
                    </a:lnTo>
                    <a:lnTo>
                      <a:pt x="1182" y="404"/>
                    </a:lnTo>
                    <a:lnTo>
                      <a:pt x="1182" y="412"/>
                    </a:lnTo>
                    <a:lnTo>
                      <a:pt x="1182" y="412"/>
                    </a:lnTo>
                    <a:lnTo>
                      <a:pt x="1172" y="412"/>
                    </a:lnTo>
                    <a:lnTo>
                      <a:pt x="1162" y="412"/>
                    </a:lnTo>
                    <a:lnTo>
                      <a:pt x="1144" y="418"/>
                    </a:lnTo>
                    <a:lnTo>
                      <a:pt x="1144" y="418"/>
                    </a:lnTo>
                    <a:lnTo>
                      <a:pt x="1150" y="440"/>
                    </a:lnTo>
                    <a:lnTo>
                      <a:pt x="1152" y="454"/>
                    </a:lnTo>
                    <a:lnTo>
                      <a:pt x="1152" y="466"/>
                    </a:lnTo>
                    <a:lnTo>
                      <a:pt x="1150" y="478"/>
                    </a:lnTo>
                    <a:lnTo>
                      <a:pt x="1146" y="488"/>
                    </a:lnTo>
                    <a:lnTo>
                      <a:pt x="1142" y="492"/>
                    </a:lnTo>
                    <a:lnTo>
                      <a:pt x="1138" y="494"/>
                    </a:lnTo>
                    <a:lnTo>
                      <a:pt x="1134" y="496"/>
                    </a:lnTo>
                    <a:lnTo>
                      <a:pt x="1128" y="498"/>
                    </a:lnTo>
                    <a:lnTo>
                      <a:pt x="1128" y="498"/>
                    </a:lnTo>
                    <a:lnTo>
                      <a:pt x="1134" y="510"/>
                    </a:lnTo>
                    <a:lnTo>
                      <a:pt x="1136" y="516"/>
                    </a:lnTo>
                    <a:lnTo>
                      <a:pt x="1136" y="528"/>
                    </a:lnTo>
                    <a:lnTo>
                      <a:pt x="1136" y="528"/>
                    </a:lnTo>
                    <a:lnTo>
                      <a:pt x="1128" y="522"/>
                    </a:lnTo>
                    <a:lnTo>
                      <a:pt x="1118" y="518"/>
                    </a:lnTo>
                    <a:lnTo>
                      <a:pt x="1118" y="518"/>
                    </a:lnTo>
                    <a:lnTo>
                      <a:pt x="1116" y="520"/>
                    </a:lnTo>
                    <a:lnTo>
                      <a:pt x="1118" y="524"/>
                    </a:lnTo>
                    <a:lnTo>
                      <a:pt x="1124" y="530"/>
                    </a:lnTo>
                    <a:lnTo>
                      <a:pt x="1128" y="534"/>
                    </a:lnTo>
                    <a:lnTo>
                      <a:pt x="1130" y="538"/>
                    </a:lnTo>
                    <a:lnTo>
                      <a:pt x="1130" y="542"/>
                    </a:lnTo>
                    <a:lnTo>
                      <a:pt x="1128" y="548"/>
                    </a:lnTo>
                    <a:lnTo>
                      <a:pt x="1128" y="548"/>
                    </a:lnTo>
                    <a:lnTo>
                      <a:pt x="1120" y="546"/>
                    </a:lnTo>
                    <a:lnTo>
                      <a:pt x="1112" y="546"/>
                    </a:lnTo>
                    <a:lnTo>
                      <a:pt x="1102" y="540"/>
                    </a:lnTo>
                    <a:lnTo>
                      <a:pt x="1092" y="534"/>
                    </a:lnTo>
                    <a:lnTo>
                      <a:pt x="1080" y="528"/>
                    </a:lnTo>
                    <a:lnTo>
                      <a:pt x="1080" y="528"/>
                    </a:lnTo>
                    <a:lnTo>
                      <a:pt x="1076" y="526"/>
                    </a:lnTo>
                    <a:lnTo>
                      <a:pt x="1074" y="528"/>
                    </a:lnTo>
                    <a:lnTo>
                      <a:pt x="1070" y="530"/>
                    </a:lnTo>
                    <a:lnTo>
                      <a:pt x="1068" y="536"/>
                    </a:lnTo>
                    <a:lnTo>
                      <a:pt x="1066" y="536"/>
                    </a:lnTo>
                    <a:lnTo>
                      <a:pt x="1064" y="538"/>
                    </a:lnTo>
                    <a:lnTo>
                      <a:pt x="1064" y="538"/>
                    </a:lnTo>
                    <a:lnTo>
                      <a:pt x="1072" y="542"/>
                    </a:lnTo>
                    <a:lnTo>
                      <a:pt x="1084" y="548"/>
                    </a:lnTo>
                    <a:lnTo>
                      <a:pt x="1094" y="550"/>
                    </a:lnTo>
                    <a:lnTo>
                      <a:pt x="1098" y="550"/>
                    </a:lnTo>
                    <a:lnTo>
                      <a:pt x="1102" y="548"/>
                    </a:lnTo>
                    <a:lnTo>
                      <a:pt x="1102" y="548"/>
                    </a:lnTo>
                    <a:lnTo>
                      <a:pt x="1104" y="554"/>
                    </a:lnTo>
                    <a:lnTo>
                      <a:pt x="1102" y="558"/>
                    </a:lnTo>
                    <a:lnTo>
                      <a:pt x="1100" y="562"/>
                    </a:lnTo>
                    <a:lnTo>
                      <a:pt x="1094" y="568"/>
                    </a:lnTo>
                    <a:lnTo>
                      <a:pt x="1082" y="576"/>
                    </a:lnTo>
                    <a:lnTo>
                      <a:pt x="1078" y="582"/>
                    </a:lnTo>
                    <a:lnTo>
                      <a:pt x="1076" y="588"/>
                    </a:lnTo>
                    <a:lnTo>
                      <a:pt x="1076" y="588"/>
                    </a:lnTo>
                    <a:lnTo>
                      <a:pt x="1068" y="590"/>
                    </a:lnTo>
                    <a:lnTo>
                      <a:pt x="1062" y="594"/>
                    </a:lnTo>
                    <a:lnTo>
                      <a:pt x="1050" y="602"/>
                    </a:lnTo>
                    <a:lnTo>
                      <a:pt x="1038" y="610"/>
                    </a:lnTo>
                    <a:lnTo>
                      <a:pt x="1032" y="614"/>
                    </a:lnTo>
                    <a:lnTo>
                      <a:pt x="1024" y="618"/>
                    </a:lnTo>
                    <a:lnTo>
                      <a:pt x="1024" y="618"/>
                    </a:lnTo>
                    <a:lnTo>
                      <a:pt x="1014" y="626"/>
                    </a:lnTo>
                    <a:lnTo>
                      <a:pt x="1004" y="638"/>
                    </a:lnTo>
                    <a:lnTo>
                      <a:pt x="1004" y="638"/>
                    </a:lnTo>
                    <a:lnTo>
                      <a:pt x="998" y="634"/>
                    </a:lnTo>
                    <a:lnTo>
                      <a:pt x="992" y="634"/>
                    </a:lnTo>
                    <a:lnTo>
                      <a:pt x="988" y="634"/>
                    </a:lnTo>
                    <a:lnTo>
                      <a:pt x="986" y="636"/>
                    </a:lnTo>
                    <a:lnTo>
                      <a:pt x="978" y="640"/>
                    </a:lnTo>
                    <a:lnTo>
                      <a:pt x="974" y="640"/>
                    </a:lnTo>
                    <a:lnTo>
                      <a:pt x="968" y="638"/>
                    </a:lnTo>
                    <a:lnTo>
                      <a:pt x="968" y="638"/>
                    </a:lnTo>
                    <a:lnTo>
                      <a:pt x="966" y="638"/>
                    </a:lnTo>
                    <a:lnTo>
                      <a:pt x="964" y="640"/>
                    </a:lnTo>
                    <a:lnTo>
                      <a:pt x="960" y="648"/>
                    </a:lnTo>
                    <a:lnTo>
                      <a:pt x="958" y="654"/>
                    </a:lnTo>
                    <a:lnTo>
                      <a:pt x="956" y="656"/>
                    </a:lnTo>
                    <a:lnTo>
                      <a:pt x="952" y="658"/>
                    </a:lnTo>
                    <a:lnTo>
                      <a:pt x="952" y="658"/>
                    </a:lnTo>
                    <a:lnTo>
                      <a:pt x="952" y="670"/>
                    </a:lnTo>
                    <a:lnTo>
                      <a:pt x="950" y="680"/>
                    </a:lnTo>
                    <a:lnTo>
                      <a:pt x="946" y="688"/>
                    </a:lnTo>
                    <a:lnTo>
                      <a:pt x="942" y="694"/>
                    </a:lnTo>
                    <a:lnTo>
                      <a:pt x="938" y="702"/>
                    </a:lnTo>
                    <a:lnTo>
                      <a:pt x="936" y="710"/>
                    </a:lnTo>
                    <a:lnTo>
                      <a:pt x="934" y="720"/>
                    </a:lnTo>
                    <a:lnTo>
                      <a:pt x="934" y="732"/>
                    </a:lnTo>
                    <a:lnTo>
                      <a:pt x="934" y="732"/>
                    </a:lnTo>
                    <a:close/>
                    <a:moveTo>
                      <a:pt x="1408" y="348"/>
                    </a:moveTo>
                    <a:lnTo>
                      <a:pt x="1408" y="348"/>
                    </a:lnTo>
                    <a:lnTo>
                      <a:pt x="1412" y="350"/>
                    </a:lnTo>
                    <a:lnTo>
                      <a:pt x="1418" y="354"/>
                    </a:lnTo>
                    <a:lnTo>
                      <a:pt x="1422" y="356"/>
                    </a:lnTo>
                    <a:lnTo>
                      <a:pt x="1424" y="356"/>
                    </a:lnTo>
                    <a:lnTo>
                      <a:pt x="1426" y="352"/>
                    </a:lnTo>
                    <a:lnTo>
                      <a:pt x="1426" y="352"/>
                    </a:lnTo>
                    <a:lnTo>
                      <a:pt x="1430" y="358"/>
                    </a:lnTo>
                    <a:lnTo>
                      <a:pt x="1436" y="364"/>
                    </a:lnTo>
                    <a:lnTo>
                      <a:pt x="1448" y="376"/>
                    </a:lnTo>
                    <a:lnTo>
                      <a:pt x="1454" y="382"/>
                    </a:lnTo>
                    <a:lnTo>
                      <a:pt x="1458" y="390"/>
                    </a:lnTo>
                    <a:lnTo>
                      <a:pt x="1460" y="400"/>
                    </a:lnTo>
                    <a:lnTo>
                      <a:pt x="1460" y="412"/>
                    </a:lnTo>
                    <a:lnTo>
                      <a:pt x="1460" y="412"/>
                    </a:lnTo>
                    <a:lnTo>
                      <a:pt x="1450" y="414"/>
                    </a:lnTo>
                    <a:lnTo>
                      <a:pt x="1442" y="414"/>
                    </a:lnTo>
                    <a:lnTo>
                      <a:pt x="1434" y="410"/>
                    </a:lnTo>
                    <a:lnTo>
                      <a:pt x="1430" y="408"/>
                    </a:lnTo>
                    <a:lnTo>
                      <a:pt x="1420" y="398"/>
                    </a:lnTo>
                    <a:lnTo>
                      <a:pt x="1412" y="386"/>
                    </a:lnTo>
                    <a:lnTo>
                      <a:pt x="1412" y="386"/>
                    </a:lnTo>
                    <a:lnTo>
                      <a:pt x="1406" y="414"/>
                    </a:lnTo>
                    <a:lnTo>
                      <a:pt x="1400" y="442"/>
                    </a:lnTo>
                    <a:lnTo>
                      <a:pt x="1400" y="442"/>
                    </a:lnTo>
                    <a:lnTo>
                      <a:pt x="1390" y="442"/>
                    </a:lnTo>
                    <a:lnTo>
                      <a:pt x="1384" y="440"/>
                    </a:lnTo>
                    <a:lnTo>
                      <a:pt x="1380" y="440"/>
                    </a:lnTo>
                    <a:lnTo>
                      <a:pt x="1378" y="436"/>
                    </a:lnTo>
                    <a:lnTo>
                      <a:pt x="1378" y="432"/>
                    </a:lnTo>
                    <a:lnTo>
                      <a:pt x="1378" y="428"/>
                    </a:lnTo>
                    <a:lnTo>
                      <a:pt x="1378" y="428"/>
                    </a:lnTo>
                    <a:lnTo>
                      <a:pt x="1368" y="428"/>
                    </a:lnTo>
                    <a:lnTo>
                      <a:pt x="1360" y="426"/>
                    </a:lnTo>
                    <a:lnTo>
                      <a:pt x="1354" y="422"/>
                    </a:lnTo>
                    <a:lnTo>
                      <a:pt x="1348" y="418"/>
                    </a:lnTo>
                    <a:lnTo>
                      <a:pt x="1348" y="418"/>
                    </a:lnTo>
                    <a:lnTo>
                      <a:pt x="1350" y="410"/>
                    </a:lnTo>
                    <a:lnTo>
                      <a:pt x="1352" y="404"/>
                    </a:lnTo>
                    <a:lnTo>
                      <a:pt x="1358" y="394"/>
                    </a:lnTo>
                    <a:lnTo>
                      <a:pt x="1366" y="386"/>
                    </a:lnTo>
                    <a:lnTo>
                      <a:pt x="1368" y="380"/>
                    </a:lnTo>
                    <a:lnTo>
                      <a:pt x="1370" y="372"/>
                    </a:lnTo>
                    <a:lnTo>
                      <a:pt x="1370" y="372"/>
                    </a:lnTo>
                    <a:lnTo>
                      <a:pt x="1362" y="372"/>
                    </a:lnTo>
                    <a:lnTo>
                      <a:pt x="1358" y="374"/>
                    </a:lnTo>
                    <a:lnTo>
                      <a:pt x="1350" y="380"/>
                    </a:lnTo>
                    <a:lnTo>
                      <a:pt x="1342" y="388"/>
                    </a:lnTo>
                    <a:lnTo>
                      <a:pt x="1336" y="390"/>
                    </a:lnTo>
                    <a:lnTo>
                      <a:pt x="1330" y="392"/>
                    </a:lnTo>
                    <a:lnTo>
                      <a:pt x="1330" y="392"/>
                    </a:lnTo>
                    <a:lnTo>
                      <a:pt x="1328" y="386"/>
                    </a:lnTo>
                    <a:lnTo>
                      <a:pt x="1328" y="380"/>
                    </a:lnTo>
                    <a:lnTo>
                      <a:pt x="1330" y="374"/>
                    </a:lnTo>
                    <a:lnTo>
                      <a:pt x="1330" y="368"/>
                    </a:lnTo>
                    <a:lnTo>
                      <a:pt x="1330" y="368"/>
                    </a:lnTo>
                    <a:lnTo>
                      <a:pt x="1330" y="362"/>
                    </a:lnTo>
                    <a:lnTo>
                      <a:pt x="1326" y="360"/>
                    </a:lnTo>
                    <a:lnTo>
                      <a:pt x="1320" y="354"/>
                    </a:lnTo>
                    <a:lnTo>
                      <a:pt x="1314" y="350"/>
                    </a:lnTo>
                    <a:lnTo>
                      <a:pt x="1312" y="346"/>
                    </a:lnTo>
                    <a:lnTo>
                      <a:pt x="1310" y="342"/>
                    </a:lnTo>
                    <a:lnTo>
                      <a:pt x="1310" y="342"/>
                    </a:lnTo>
                    <a:lnTo>
                      <a:pt x="1312" y="328"/>
                    </a:lnTo>
                    <a:lnTo>
                      <a:pt x="1314" y="322"/>
                    </a:lnTo>
                    <a:lnTo>
                      <a:pt x="1318" y="318"/>
                    </a:lnTo>
                    <a:lnTo>
                      <a:pt x="1320" y="316"/>
                    </a:lnTo>
                    <a:lnTo>
                      <a:pt x="1324" y="314"/>
                    </a:lnTo>
                    <a:lnTo>
                      <a:pt x="1332" y="316"/>
                    </a:lnTo>
                    <a:lnTo>
                      <a:pt x="1342" y="320"/>
                    </a:lnTo>
                    <a:lnTo>
                      <a:pt x="1350" y="326"/>
                    </a:lnTo>
                    <a:lnTo>
                      <a:pt x="1356" y="334"/>
                    </a:lnTo>
                    <a:lnTo>
                      <a:pt x="1360" y="342"/>
                    </a:lnTo>
                    <a:lnTo>
                      <a:pt x="1360" y="342"/>
                    </a:lnTo>
                    <a:lnTo>
                      <a:pt x="1364" y="340"/>
                    </a:lnTo>
                    <a:lnTo>
                      <a:pt x="1364" y="336"/>
                    </a:lnTo>
                    <a:lnTo>
                      <a:pt x="1362" y="328"/>
                    </a:lnTo>
                    <a:lnTo>
                      <a:pt x="1360" y="320"/>
                    </a:lnTo>
                    <a:lnTo>
                      <a:pt x="1362" y="316"/>
                    </a:lnTo>
                    <a:lnTo>
                      <a:pt x="1366" y="312"/>
                    </a:lnTo>
                    <a:lnTo>
                      <a:pt x="1366" y="312"/>
                    </a:lnTo>
                    <a:lnTo>
                      <a:pt x="1372" y="312"/>
                    </a:lnTo>
                    <a:lnTo>
                      <a:pt x="1378" y="312"/>
                    </a:lnTo>
                    <a:lnTo>
                      <a:pt x="1382" y="314"/>
                    </a:lnTo>
                    <a:lnTo>
                      <a:pt x="1386" y="318"/>
                    </a:lnTo>
                    <a:lnTo>
                      <a:pt x="1390" y="322"/>
                    </a:lnTo>
                    <a:lnTo>
                      <a:pt x="1390" y="326"/>
                    </a:lnTo>
                    <a:lnTo>
                      <a:pt x="1390" y="332"/>
                    </a:lnTo>
                    <a:lnTo>
                      <a:pt x="1386" y="338"/>
                    </a:lnTo>
                    <a:lnTo>
                      <a:pt x="1386" y="338"/>
                    </a:lnTo>
                    <a:lnTo>
                      <a:pt x="1390" y="342"/>
                    </a:lnTo>
                    <a:lnTo>
                      <a:pt x="1394" y="346"/>
                    </a:lnTo>
                    <a:lnTo>
                      <a:pt x="1400" y="346"/>
                    </a:lnTo>
                    <a:lnTo>
                      <a:pt x="1408" y="348"/>
                    </a:lnTo>
                    <a:lnTo>
                      <a:pt x="1408" y="348"/>
                    </a:lnTo>
                    <a:close/>
                    <a:moveTo>
                      <a:pt x="1404" y="302"/>
                    </a:moveTo>
                    <a:lnTo>
                      <a:pt x="1404" y="302"/>
                    </a:lnTo>
                    <a:lnTo>
                      <a:pt x="1458" y="304"/>
                    </a:lnTo>
                    <a:lnTo>
                      <a:pt x="1486" y="308"/>
                    </a:lnTo>
                    <a:lnTo>
                      <a:pt x="1516" y="312"/>
                    </a:lnTo>
                    <a:lnTo>
                      <a:pt x="1516" y="312"/>
                    </a:lnTo>
                    <a:lnTo>
                      <a:pt x="1516" y="320"/>
                    </a:lnTo>
                    <a:lnTo>
                      <a:pt x="1514" y="324"/>
                    </a:lnTo>
                    <a:lnTo>
                      <a:pt x="1512" y="328"/>
                    </a:lnTo>
                    <a:lnTo>
                      <a:pt x="1510" y="330"/>
                    </a:lnTo>
                    <a:lnTo>
                      <a:pt x="1502" y="334"/>
                    </a:lnTo>
                    <a:lnTo>
                      <a:pt x="1500" y="338"/>
                    </a:lnTo>
                    <a:lnTo>
                      <a:pt x="1498" y="342"/>
                    </a:lnTo>
                    <a:lnTo>
                      <a:pt x="1498" y="342"/>
                    </a:lnTo>
                    <a:lnTo>
                      <a:pt x="1484" y="344"/>
                    </a:lnTo>
                    <a:lnTo>
                      <a:pt x="1470" y="342"/>
                    </a:lnTo>
                    <a:lnTo>
                      <a:pt x="1458" y="342"/>
                    </a:lnTo>
                    <a:lnTo>
                      <a:pt x="1448" y="338"/>
                    </a:lnTo>
                    <a:lnTo>
                      <a:pt x="1428" y="330"/>
                    </a:lnTo>
                    <a:lnTo>
                      <a:pt x="1408" y="322"/>
                    </a:lnTo>
                    <a:lnTo>
                      <a:pt x="1408" y="322"/>
                    </a:lnTo>
                    <a:lnTo>
                      <a:pt x="1404" y="314"/>
                    </a:lnTo>
                    <a:lnTo>
                      <a:pt x="1404" y="302"/>
                    </a:lnTo>
                    <a:lnTo>
                      <a:pt x="1404" y="302"/>
                    </a:lnTo>
                    <a:close/>
                    <a:moveTo>
                      <a:pt x="1182" y="872"/>
                    </a:moveTo>
                    <a:lnTo>
                      <a:pt x="1182" y="872"/>
                    </a:lnTo>
                    <a:lnTo>
                      <a:pt x="1174" y="876"/>
                    </a:lnTo>
                    <a:lnTo>
                      <a:pt x="1164" y="878"/>
                    </a:lnTo>
                    <a:lnTo>
                      <a:pt x="1156" y="880"/>
                    </a:lnTo>
                    <a:lnTo>
                      <a:pt x="1148" y="882"/>
                    </a:lnTo>
                    <a:lnTo>
                      <a:pt x="1148" y="882"/>
                    </a:lnTo>
                    <a:lnTo>
                      <a:pt x="1144" y="876"/>
                    </a:lnTo>
                    <a:lnTo>
                      <a:pt x="1142" y="866"/>
                    </a:lnTo>
                    <a:lnTo>
                      <a:pt x="1142" y="842"/>
                    </a:lnTo>
                    <a:lnTo>
                      <a:pt x="1142" y="842"/>
                    </a:lnTo>
                    <a:lnTo>
                      <a:pt x="1146" y="840"/>
                    </a:lnTo>
                    <a:lnTo>
                      <a:pt x="1148" y="840"/>
                    </a:lnTo>
                    <a:lnTo>
                      <a:pt x="1154" y="840"/>
                    </a:lnTo>
                    <a:lnTo>
                      <a:pt x="1156" y="840"/>
                    </a:lnTo>
                    <a:lnTo>
                      <a:pt x="1158" y="838"/>
                    </a:lnTo>
                    <a:lnTo>
                      <a:pt x="1160" y="834"/>
                    </a:lnTo>
                    <a:lnTo>
                      <a:pt x="1160" y="828"/>
                    </a:lnTo>
                    <a:lnTo>
                      <a:pt x="1160" y="828"/>
                    </a:lnTo>
                    <a:lnTo>
                      <a:pt x="1182" y="828"/>
                    </a:lnTo>
                    <a:lnTo>
                      <a:pt x="1182" y="828"/>
                    </a:lnTo>
                    <a:lnTo>
                      <a:pt x="1180" y="852"/>
                    </a:lnTo>
                    <a:lnTo>
                      <a:pt x="1180" y="860"/>
                    </a:lnTo>
                    <a:lnTo>
                      <a:pt x="1182" y="872"/>
                    </a:lnTo>
                    <a:lnTo>
                      <a:pt x="1182" y="872"/>
                    </a:lnTo>
                    <a:close/>
                    <a:moveTo>
                      <a:pt x="1148" y="682"/>
                    </a:moveTo>
                    <a:lnTo>
                      <a:pt x="1148" y="682"/>
                    </a:lnTo>
                    <a:lnTo>
                      <a:pt x="1144" y="680"/>
                    </a:lnTo>
                    <a:lnTo>
                      <a:pt x="1142" y="678"/>
                    </a:lnTo>
                    <a:lnTo>
                      <a:pt x="1136" y="668"/>
                    </a:lnTo>
                    <a:lnTo>
                      <a:pt x="1134" y="664"/>
                    </a:lnTo>
                    <a:lnTo>
                      <a:pt x="1130" y="662"/>
                    </a:lnTo>
                    <a:lnTo>
                      <a:pt x="1126" y="662"/>
                    </a:lnTo>
                    <a:lnTo>
                      <a:pt x="1118" y="662"/>
                    </a:lnTo>
                    <a:lnTo>
                      <a:pt x="1118" y="662"/>
                    </a:lnTo>
                    <a:lnTo>
                      <a:pt x="1118" y="656"/>
                    </a:lnTo>
                    <a:lnTo>
                      <a:pt x="1118" y="652"/>
                    </a:lnTo>
                    <a:lnTo>
                      <a:pt x="1122" y="644"/>
                    </a:lnTo>
                    <a:lnTo>
                      <a:pt x="1128" y="640"/>
                    </a:lnTo>
                    <a:lnTo>
                      <a:pt x="1130" y="636"/>
                    </a:lnTo>
                    <a:lnTo>
                      <a:pt x="1132" y="632"/>
                    </a:lnTo>
                    <a:lnTo>
                      <a:pt x="1132" y="632"/>
                    </a:lnTo>
                    <a:lnTo>
                      <a:pt x="1126" y="632"/>
                    </a:lnTo>
                    <a:lnTo>
                      <a:pt x="1122" y="636"/>
                    </a:lnTo>
                    <a:lnTo>
                      <a:pt x="1118" y="638"/>
                    </a:lnTo>
                    <a:lnTo>
                      <a:pt x="1110" y="638"/>
                    </a:lnTo>
                    <a:lnTo>
                      <a:pt x="1110" y="638"/>
                    </a:lnTo>
                    <a:lnTo>
                      <a:pt x="1112" y="632"/>
                    </a:lnTo>
                    <a:lnTo>
                      <a:pt x="1114" y="628"/>
                    </a:lnTo>
                    <a:lnTo>
                      <a:pt x="1120" y="622"/>
                    </a:lnTo>
                    <a:lnTo>
                      <a:pt x="1124" y="620"/>
                    </a:lnTo>
                    <a:lnTo>
                      <a:pt x="1126" y="616"/>
                    </a:lnTo>
                    <a:lnTo>
                      <a:pt x="1128" y="610"/>
                    </a:lnTo>
                    <a:lnTo>
                      <a:pt x="1128" y="602"/>
                    </a:lnTo>
                    <a:lnTo>
                      <a:pt x="1128" y="602"/>
                    </a:lnTo>
                    <a:lnTo>
                      <a:pt x="1132" y="602"/>
                    </a:lnTo>
                    <a:lnTo>
                      <a:pt x="1136" y="604"/>
                    </a:lnTo>
                    <a:lnTo>
                      <a:pt x="1142" y="610"/>
                    </a:lnTo>
                    <a:lnTo>
                      <a:pt x="1146" y="618"/>
                    </a:lnTo>
                    <a:lnTo>
                      <a:pt x="1150" y="620"/>
                    </a:lnTo>
                    <a:lnTo>
                      <a:pt x="1154" y="622"/>
                    </a:lnTo>
                    <a:lnTo>
                      <a:pt x="1154" y="622"/>
                    </a:lnTo>
                    <a:lnTo>
                      <a:pt x="1164" y="620"/>
                    </a:lnTo>
                    <a:lnTo>
                      <a:pt x="1174" y="620"/>
                    </a:lnTo>
                    <a:lnTo>
                      <a:pt x="1184" y="620"/>
                    </a:lnTo>
                    <a:lnTo>
                      <a:pt x="1196" y="618"/>
                    </a:lnTo>
                    <a:lnTo>
                      <a:pt x="1196" y="618"/>
                    </a:lnTo>
                    <a:lnTo>
                      <a:pt x="1196" y="624"/>
                    </a:lnTo>
                    <a:lnTo>
                      <a:pt x="1198" y="630"/>
                    </a:lnTo>
                    <a:lnTo>
                      <a:pt x="1202" y="640"/>
                    </a:lnTo>
                    <a:lnTo>
                      <a:pt x="1204" y="652"/>
                    </a:lnTo>
                    <a:lnTo>
                      <a:pt x="1206" y="658"/>
                    </a:lnTo>
                    <a:lnTo>
                      <a:pt x="1204" y="668"/>
                    </a:lnTo>
                    <a:lnTo>
                      <a:pt x="1204" y="668"/>
                    </a:lnTo>
                    <a:lnTo>
                      <a:pt x="1198" y="670"/>
                    </a:lnTo>
                    <a:lnTo>
                      <a:pt x="1192" y="672"/>
                    </a:lnTo>
                    <a:lnTo>
                      <a:pt x="1186" y="676"/>
                    </a:lnTo>
                    <a:lnTo>
                      <a:pt x="1184" y="678"/>
                    </a:lnTo>
                    <a:lnTo>
                      <a:pt x="1182" y="682"/>
                    </a:lnTo>
                    <a:lnTo>
                      <a:pt x="1182" y="682"/>
                    </a:lnTo>
                    <a:lnTo>
                      <a:pt x="1176" y="678"/>
                    </a:lnTo>
                    <a:lnTo>
                      <a:pt x="1166" y="676"/>
                    </a:lnTo>
                    <a:lnTo>
                      <a:pt x="1156" y="678"/>
                    </a:lnTo>
                    <a:lnTo>
                      <a:pt x="1152" y="680"/>
                    </a:lnTo>
                    <a:lnTo>
                      <a:pt x="1148" y="682"/>
                    </a:lnTo>
                    <a:lnTo>
                      <a:pt x="1148" y="682"/>
                    </a:lnTo>
                    <a:close/>
                    <a:moveTo>
                      <a:pt x="1724" y="448"/>
                    </a:moveTo>
                    <a:lnTo>
                      <a:pt x="1724" y="448"/>
                    </a:lnTo>
                    <a:lnTo>
                      <a:pt x="1762" y="430"/>
                    </a:lnTo>
                    <a:lnTo>
                      <a:pt x="1784" y="422"/>
                    </a:lnTo>
                    <a:lnTo>
                      <a:pt x="1806" y="418"/>
                    </a:lnTo>
                    <a:lnTo>
                      <a:pt x="1806" y="418"/>
                    </a:lnTo>
                    <a:lnTo>
                      <a:pt x="1808" y="416"/>
                    </a:lnTo>
                    <a:lnTo>
                      <a:pt x="1810" y="414"/>
                    </a:lnTo>
                    <a:lnTo>
                      <a:pt x="1810" y="408"/>
                    </a:lnTo>
                    <a:lnTo>
                      <a:pt x="1810" y="408"/>
                    </a:lnTo>
                    <a:lnTo>
                      <a:pt x="1832" y="408"/>
                    </a:lnTo>
                    <a:lnTo>
                      <a:pt x="1832" y="408"/>
                    </a:lnTo>
                    <a:lnTo>
                      <a:pt x="1830" y="416"/>
                    </a:lnTo>
                    <a:lnTo>
                      <a:pt x="1828" y="424"/>
                    </a:lnTo>
                    <a:lnTo>
                      <a:pt x="1824" y="430"/>
                    </a:lnTo>
                    <a:lnTo>
                      <a:pt x="1820" y="436"/>
                    </a:lnTo>
                    <a:lnTo>
                      <a:pt x="1814" y="440"/>
                    </a:lnTo>
                    <a:lnTo>
                      <a:pt x="1806" y="442"/>
                    </a:lnTo>
                    <a:lnTo>
                      <a:pt x="1798" y="442"/>
                    </a:lnTo>
                    <a:lnTo>
                      <a:pt x="1790" y="442"/>
                    </a:lnTo>
                    <a:lnTo>
                      <a:pt x="1790" y="442"/>
                    </a:lnTo>
                    <a:lnTo>
                      <a:pt x="1782" y="448"/>
                    </a:lnTo>
                    <a:lnTo>
                      <a:pt x="1774" y="452"/>
                    </a:lnTo>
                    <a:lnTo>
                      <a:pt x="1760" y="466"/>
                    </a:lnTo>
                    <a:lnTo>
                      <a:pt x="1752" y="472"/>
                    </a:lnTo>
                    <a:lnTo>
                      <a:pt x="1744" y="476"/>
                    </a:lnTo>
                    <a:lnTo>
                      <a:pt x="1736" y="480"/>
                    </a:lnTo>
                    <a:lnTo>
                      <a:pt x="1724" y="482"/>
                    </a:lnTo>
                    <a:lnTo>
                      <a:pt x="1724" y="482"/>
                    </a:lnTo>
                    <a:lnTo>
                      <a:pt x="1724" y="494"/>
                    </a:lnTo>
                    <a:lnTo>
                      <a:pt x="1726" y="504"/>
                    </a:lnTo>
                    <a:lnTo>
                      <a:pt x="1728" y="512"/>
                    </a:lnTo>
                    <a:lnTo>
                      <a:pt x="1732" y="520"/>
                    </a:lnTo>
                    <a:lnTo>
                      <a:pt x="1740" y="532"/>
                    </a:lnTo>
                    <a:lnTo>
                      <a:pt x="1744" y="540"/>
                    </a:lnTo>
                    <a:lnTo>
                      <a:pt x="1746" y="548"/>
                    </a:lnTo>
                    <a:lnTo>
                      <a:pt x="1746" y="548"/>
                    </a:lnTo>
                    <a:lnTo>
                      <a:pt x="1742" y="548"/>
                    </a:lnTo>
                    <a:lnTo>
                      <a:pt x="1738" y="550"/>
                    </a:lnTo>
                    <a:lnTo>
                      <a:pt x="1736" y="554"/>
                    </a:lnTo>
                    <a:lnTo>
                      <a:pt x="1734" y="558"/>
                    </a:lnTo>
                    <a:lnTo>
                      <a:pt x="1734" y="558"/>
                    </a:lnTo>
                    <a:lnTo>
                      <a:pt x="1712" y="544"/>
                    </a:lnTo>
                    <a:lnTo>
                      <a:pt x="1690" y="528"/>
                    </a:lnTo>
                    <a:lnTo>
                      <a:pt x="1690" y="528"/>
                    </a:lnTo>
                    <a:lnTo>
                      <a:pt x="1692" y="518"/>
                    </a:lnTo>
                    <a:lnTo>
                      <a:pt x="1698" y="510"/>
                    </a:lnTo>
                    <a:lnTo>
                      <a:pt x="1702" y="504"/>
                    </a:lnTo>
                    <a:lnTo>
                      <a:pt x="1708" y="498"/>
                    </a:lnTo>
                    <a:lnTo>
                      <a:pt x="1708" y="498"/>
                    </a:lnTo>
                    <a:lnTo>
                      <a:pt x="1708" y="488"/>
                    </a:lnTo>
                    <a:lnTo>
                      <a:pt x="1710" y="482"/>
                    </a:lnTo>
                    <a:lnTo>
                      <a:pt x="1712" y="476"/>
                    </a:lnTo>
                    <a:lnTo>
                      <a:pt x="1716" y="472"/>
                    </a:lnTo>
                    <a:lnTo>
                      <a:pt x="1722" y="462"/>
                    </a:lnTo>
                    <a:lnTo>
                      <a:pt x="1724" y="456"/>
                    </a:lnTo>
                    <a:lnTo>
                      <a:pt x="1724" y="448"/>
                    </a:lnTo>
                    <a:lnTo>
                      <a:pt x="1724" y="448"/>
                    </a:lnTo>
                    <a:close/>
                    <a:moveTo>
                      <a:pt x="1724" y="338"/>
                    </a:moveTo>
                    <a:lnTo>
                      <a:pt x="1724" y="338"/>
                    </a:lnTo>
                    <a:lnTo>
                      <a:pt x="1726" y="328"/>
                    </a:lnTo>
                    <a:lnTo>
                      <a:pt x="1730" y="320"/>
                    </a:lnTo>
                    <a:lnTo>
                      <a:pt x="1736" y="316"/>
                    </a:lnTo>
                    <a:lnTo>
                      <a:pt x="1744" y="314"/>
                    </a:lnTo>
                    <a:lnTo>
                      <a:pt x="1750" y="314"/>
                    </a:lnTo>
                    <a:lnTo>
                      <a:pt x="1756" y="316"/>
                    </a:lnTo>
                    <a:lnTo>
                      <a:pt x="1762" y="322"/>
                    </a:lnTo>
                    <a:lnTo>
                      <a:pt x="1764" y="332"/>
                    </a:lnTo>
                    <a:lnTo>
                      <a:pt x="1764" y="332"/>
                    </a:lnTo>
                    <a:lnTo>
                      <a:pt x="1758" y="332"/>
                    </a:lnTo>
                    <a:lnTo>
                      <a:pt x="1752" y="334"/>
                    </a:lnTo>
                    <a:lnTo>
                      <a:pt x="1744" y="340"/>
                    </a:lnTo>
                    <a:lnTo>
                      <a:pt x="1740" y="342"/>
                    </a:lnTo>
                    <a:lnTo>
                      <a:pt x="1734" y="342"/>
                    </a:lnTo>
                    <a:lnTo>
                      <a:pt x="1730" y="342"/>
                    </a:lnTo>
                    <a:lnTo>
                      <a:pt x="1724" y="338"/>
                    </a:lnTo>
                    <a:lnTo>
                      <a:pt x="1724" y="338"/>
                    </a:lnTo>
                    <a:close/>
                    <a:moveTo>
                      <a:pt x="2008" y="332"/>
                    </a:moveTo>
                    <a:lnTo>
                      <a:pt x="2008" y="332"/>
                    </a:lnTo>
                    <a:lnTo>
                      <a:pt x="2016" y="328"/>
                    </a:lnTo>
                    <a:lnTo>
                      <a:pt x="2028" y="326"/>
                    </a:lnTo>
                    <a:lnTo>
                      <a:pt x="2038" y="326"/>
                    </a:lnTo>
                    <a:lnTo>
                      <a:pt x="2048" y="328"/>
                    </a:lnTo>
                    <a:lnTo>
                      <a:pt x="2058" y="330"/>
                    </a:lnTo>
                    <a:lnTo>
                      <a:pt x="2068" y="334"/>
                    </a:lnTo>
                    <a:lnTo>
                      <a:pt x="2076" y="340"/>
                    </a:lnTo>
                    <a:lnTo>
                      <a:pt x="2080" y="348"/>
                    </a:lnTo>
                    <a:lnTo>
                      <a:pt x="2080" y="348"/>
                    </a:lnTo>
                    <a:lnTo>
                      <a:pt x="2076" y="356"/>
                    </a:lnTo>
                    <a:lnTo>
                      <a:pt x="2070" y="362"/>
                    </a:lnTo>
                    <a:lnTo>
                      <a:pt x="2062" y="364"/>
                    </a:lnTo>
                    <a:lnTo>
                      <a:pt x="2052" y="364"/>
                    </a:lnTo>
                    <a:lnTo>
                      <a:pt x="2028" y="362"/>
                    </a:lnTo>
                    <a:lnTo>
                      <a:pt x="2016" y="360"/>
                    </a:lnTo>
                    <a:lnTo>
                      <a:pt x="2004" y="362"/>
                    </a:lnTo>
                    <a:lnTo>
                      <a:pt x="2004" y="362"/>
                    </a:lnTo>
                    <a:lnTo>
                      <a:pt x="2004" y="354"/>
                    </a:lnTo>
                    <a:lnTo>
                      <a:pt x="2002" y="344"/>
                    </a:lnTo>
                    <a:lnTo>
                      <a:pt x="2004" y="336"/>
                    </a:lnTo>
                    <a:lnTo>
                      <a:pt x="2004" y="334"/>
                    </a:lnTo>
                    <a:lnTo>
                      <a:pt x="2008" y="332"/>
                    </a:lnTo>
                    <a:lnTo>
                      <a:pt x="2008" y="332"/>
                    </a:lnTo>
                    <a:close/>
                    <a:moveTo>
                      <a:pt x="596" y="682"/>
                    </a:moveTo>
                    <a:lnTo>
                      <a:pt x="596" y="682"/>
                    </a:lnTo>
                    <a:lnTo>
                      <a:pt x="594" y="690"/>
                    </a:lnTo>
                    <a:lnTo>
                      <a:pt x="592" y="692"/>
                    </a:lnTo>
                    <a:lnTo>
                      <a:pt x="588" y="692"/>
                    </a:lnTo>
                    <a:lnTo>
                      <a:pt x="582" y="690"/>
                    </a:lnTo>
                    <a:lnTo>
                      <a:pt x="576" y="688"/>
                    </a:lnTo>
                    <a:lnTo>
                      <a:pt x="572" y="684"/>
                    </a:lnTo>
                    <a:lnTo>
                      <a:pt x="566" y="684"/>
                    </a:lnTo>
                    <a:lnTo>
                      <a:pt x="564" y="684"/>
                    </a:lnTo>
                    <a:lnTo>
                      <a:pt x="562" y="686"/>
                    </a:lnTo>
                    <a:lnTo>
                      <a:pt x="562" y="698"/>
                    </a:lnTo>
                    <a:lnTo>
                      <a:pt x="562" y="698"/>
                    </a:lnTo>
                    <a:lnTo>
                      <a:pt x="550" y="696"/>
                    </a:lnTo>
                    <a:lnTo>
                      <a:pt x="542" y="694"/>
                    </a:lnTo>
                    <a:lnTo>
                      <a:pt x="538" y="692"/>
                    </a:lnTo>
                    <a:lnTo>
                      <a:pt x="534" y="688"/>
                    </a:lnTo>
                    <a:lnTo>
                      <a:pt x="534" y="684"/>
                    </a:lnTo>
                    <a:lnTo>
                      <a:pt x="532" y="678"/>
                    </a:lnTo>
                    <a:lnTo>
                      <a:pt x="532" y="678"/>
                    </a:lnTo>
                    <a:lnTo>
                      <a:pt x="538" y="678"/>
                    </a:lnTo>
                    <a:lnTo>
                      <a:pt x="542" y="678"/>
                    </a:lnTo>
                    <a:lnTo>
                      <a:pt x="546" y="674"/>
                    </a:lnTo>
                    <a:lnTo>
                      <a:pt x="548" y="670"/>
                    </a:lnTo>
                    <a:lnTo>
                      <a:pt x="550" y="662"/>
                    </a:lnTo>
                    <a:lnTo>
                      <a:pt x="554" y="652"/>
                    </a:lnTo>
                    <a:lnTo>
                      <a:pt x="554" y="652"/>
                    </a:lnTo>
                    <a:lnTo>
                      <a:pt x="558" y="652"/>
                    </a:lnTo>
                    <a:lnTo>
                      <a:pt x="562" y="652"/>
                    </a:lnTo>
                    <a:lnTo>
                      <a:pt x="566" y="654"/>
                    </a:lnTo>
                    <a:lnTo>
                      <a:pt x="572" y="658"/>
                    </a:lnTo>
                    <a:lnTo>
                      <a:pt x="576" y="658"/>
                    </a:lnTo>
                    <a:lnTo>
                      <a:pt x="580" y="658"/>
                    </a:lnTo>
                    <a:lnTo>
                      <a:pt x="580" y="658"/>
                    </a:lnTo>
                    <a:lnTo>
                      <a:pt x="582" y="662"/>
                    </a:lnTo>
                    <a:lnTo>
                      <a:pt x="584" y="666"/>
                    </a:lnTo>
                    <a:lnTo>
                      <a:pt x="586" y="672"/>
                    </a:lnTo>
                    <a:lnTo>
                      <a:pt x="588" y="678"/>
                    </a:lnTo>
                    <a:lnTo>
                      <a:pt x="592" y="680"/>
                    </a:lnTo>
                    <a:lnTo>
                      <a:pt x="596" y="682"/>
                    </a:lnTo>
                    <a:lnTo>
                      <a:pt x="596" y="682"/>
                    </a:lnTo>
                    <a:close/>
                    <a:moveTo>
                      <a:pt x="670" y="1388"/>
                    </a:moveTo>
                    <a:lnTo>
                      <a:pt x="670" y="1388"/>
                    </a:lnTo>
                    <a:lnTo>
                      <a:pt x="670" y="1396"/>
                    </a:lnTo>
                    <a:lnTo>
                      <a:pt x="670" y="1400"/>
                    </a:lnTo>
                    <a:lnTo>
                      <a:pt x="666" y="1404"/>
                    </a:lnTo>
                    <a:lnTo>
                      <a:pt x="664" y="1406"/>
                    </a:lnTo>
                    <a:lnTo>
                      <a:pt x="654" y="1408"/>
                    </a:lnTo>
                    <a:lnTo>
                      <a:pt x="644" y="1408"/>
                    </a:lnTo>
                    <a:lnTo>
                      <a:pt x="644" y="1408"/>
                    </a:lnTo>
                    <a:lnTo>
                      <a:pt x="644" y="1388"/>
                    </a:lnTo>
                    <a:lnTo>
                      <a:pt x="644" y="1388"/>
                    </a:lnTo>
                    <a:lnTo>
                      <a:pt x="670" y="1388"/>
                    </a:lnTo>
                    <a:lnTo>
                      <a:pt x="670" y="1388"/>
                    </a:lnTo>
                    <a:close/>
                    <a:moveTo>
                      <a:pt x="550" y="1374"/>
                    </a:moveTo>
                    <a:lnTo>
                      <a:pt x="550" y="1374"/>
                    </a:lnTo>
                    <a:lnTo>
                      <a:pt x="544" y="1372"/>
                    </a:lnTo>
                    <a:lnTo>
                      <a:pt x="538" y="1368"/>
                    </a:lnTo>
                    <a:lnTo>
                      <a:pt x="530" y="1358"/>
                    </a:lnTo>
                    <a:lnTo>
                      <a:pt x="522" y="1350"/>
                    </a:lnTo>
                    <a:lnTo>
                      <a:pt x="516" y="1346"/>
                    </a:lnTo>
                    <a:lnTo>
                      <a:pt x="510" y="1344"/>
                    </a:lnTo>
                    <a:lnTo>
                      <a:pt x="510" y="1344"/>
                    </a:lnTo>
                    <a:lnTo>
                      <a:pt x="504" y="1342"/>
                    </a:lnTo>
                    <a:lnTo>
                      <a:pt x="498" y="1342"/>
                    </a:lnTo>
                    <a:lnTo>
                      <a:pt x="490" y="1346"/>
                    </a:lnTo>
                    <a:lnTo>
                      <a:pt x="482" y="1352"/>
                    </a:lnTo>
                    <a:lnTo>
                      <a:pt x="478" y="1354"/>
                    </a:lnTo>
                    <a:lnTo>
                      <a:pt x="472" y="1354"/>
                    </a:lnTo>
                    <a:lnTo>
                      <a:pt x="472" y="1354"/>
                    </a:lnTo>
                    <a:lnTo>
                      <a:pt x="474" y="1346"/>
                    </a:lnTo>
                    <a:lnTo>
                      <a:pt x="476" y="1340"/>
                    </a:lnTo>
                    <a:lnTo>
                      <a:pt x="478" y="1334"/>
                    </a:lnTo>
                    <a:lnTo>
                      <a:pt x="480" y="1328"/>
                    </a:lnTo>
                    <a:lnTo>
                      <a:pt x="480" y="1328"/>
                    </a:lnTo>
                    <a:lnTo>
                      <a:pt x="544" y="1328"/>
                    </a:lnTo>
                    <a:lnTo>
                      <a:pt x="544" y="1328"/>
                    </a:lnTo>
                    <a:lnTo>
                      <a:pt x="546" y="1334"/>
                    </a:lnTo>
                    <a:lnTo>
                      <a:pt x="548" y="1336"/>
                    </a:lnTo>
                    <a:lnTo>
                      <a:pt x="556" y="1342"/>
                    </a:lnTo>
                    <a:lnTo>
                      <a:pt x="570" y="1348"/>
                    </a:lnTo>
                    <a:lnTo>
                      <a:pt x="570" y="1348"/>
                    </a:lnTo>
                    <a:lnTo>
                      <a:pt x="572" y="1354"/>
                    </a:lnTo>
                    <a:lnTo>
                      <a:pt x="576" y="1358"/>
                    </a:lnTo>
                    <a:lnTo>
                      <a:pt x="580" y="1360"/>
                    </a:lnTo>
                    <a:lnTo>
                      <a:pt x="580" y="1368"/>
                    </a:lnTo>
                    <a:lnTo>
                      <a:pt x="580" y="1368"/>
                    </a:lnTo>
                    <a:lnTo>
                      <a:pt x="598" y="1368"/>
                    </a:lnTo>
                    <a:lnTo>
                      <a:pt x="606" y="1370"/>
                    </a:lnTo>
                    <a:lnTo>
                      <a:pt x="614" y="1372"/>
                    </a:lnTo>
                    <a:lnTo>
                      <a:pt x="622" y="1374"/>
                    </a:lnTo>
                    <a:lnTo>
                      <a:pt x="628" y="1380"/>
                    </a:lnTo>
                    <a:lnTo>
                      <a:pt x="632" y="1388"/>
                    </a:lnTo>
                    <a:lnTo>
                      <a:pt x="636" y="1398"/>
                    </a:lnTo>
                    <a:lnTo>
                      <a:pt x="636" y="1398"/>
                    </a:lnTo>
                    <a:lnTo>
                      <a:pt x="616" y="1398"/>
                    </a:lnTo>
                    <a:lnTo>
                      <a:pt x="612" y="1400"/>
                    </a:lnTo>
                    <a:lnTo>
                      <a:pt x="608" y="1402"/>
                    </a:lnTo>
                    <a:lnTo>
                      <a:pt x="606" y="1404"/>
                    </a:lnTo>
                    <a:lnTo>
                      <a:pt x="606" y="1408"/>
                    </a:lnTo>
                    <a:lnTo>
                      <a:pt x="606" y="1408"/>
                    </a:lnTo>
                    <a:lnTo>
                      <a:pt x="592" y="1400"/>
                    </a:lnTo>
                    <a:lnTo>
                      <a:pt x="586" y="1398"/>
                    </a:lnTo>
                    <a:lnTo>
                      <a:pt x="576" y="1398"/>
                    </a:lnTo>
                    <a:lnTo>
                      <a:pt x="576" y="1398"/>
                    </a:lnTo>
                    <a:lnTo>
                      <a:pt x="574" y="1390"/>
                    </a:lnTo>
                    <a:lnTo>
                      <a:pt x="572" y="1384"/>
                    </a:lnTo>
                    <a:lnTo>
                      <a:pt x="574" y="1382"/>
                    </a:lnTo>
                    <a:lnTo>
                      <a:pt x="576" y="1380"/>
                    </a:lnTo>
                    <a:lnTo>
                      <a:pt x="584" y="1378"/>
                    </a:lnTo>
                    <a:lnTo>
                      <a:pt x="584" y="1378"/>
                    </a:lnTo>
                    <a:lnTo>
                      <a:pt x="582" y="1376"/>
                    </a:lnTo>
                    <a:lnTo>
                      <a:pt x="578" y="1374"/>
                    </a:lnTo>
                    <a:lnTo>
                      <a:pt x="570" y="1372"/>
                    </a:lnTo>
                    <a:lnTo>
                      <a:pt x="558" y="1374"/>
                    </a:lnTo>
                    <a:lnTo>
                      <a:pt x="550" y="1374"/>
                    </a:lnTo>
                    <a:lnTo>
                      <a:pt x="550" y="1374"/>
                    </a:lnTo>
                    <a:close/>
                    <a:moveTo>
                      <a:pt x="558" y="1404"/>
                    </a:moveTo>
                    <a:lnTo>
                      <a:pt x="558" y="1404"/>
                    </a:lnTo>
                    <a:lnTo>
                      <a:pt x="548" y="1406"/>
                    </a:lnTo>
                    <a:lnTo>
                      <a:pt x="542" y="1406"/>
                    </a:lnTo>
                    <a:lnTo>
                      <a:pt x="536" y="1406"/>
                    </a:lnTo>
                    <a:lnTo>
                      <a:pt x="528" y="1408"/>
                    </a:lnTo>
                    <a:lnTo>
                      <a:pt x="528" y="1408"/>
                    </a:lnTo>
                    <a:lnTo>
                      <a:pt x="528" y="1388"/>
                    </a:lnTo>
                    <a:lnTo>
                      <a:pt x="528" y="1388"/>
                    </a:lnTo>
                    <a:lnTo>
                      <a:pt x="538" y="1388"/>
                    </a:lnTo>
                    <a:lnTo>
                      <a:pt x="550" y="1388"/>
                    </a:lnTo>
                    <a:lnTo>
                      <a:pt x="554" y="1390"/>
                    </a:lnTo>
                    <a:lnTo>
                      <a:pt x="556" y="1392"/>
                    </a:lnTo>
                    <a:lnTo>
                      <a:pt x="558" y="1398"/>
                    </a:lnTo>
                    <a:lnTo>
                      <a:pt x="558" y="1404"/>
                    </a:lnTo>
                    <a:lnTo>
                      <a:pt x="558" y="1404"/>
                    </a:lnTo>
                    <a:close/>
                    <a:moveTo>
                      <a:pt x="532" y="1318"/>
                    </a:moveTo>
                    <a:lnTo>
                      <a:pt x="532" y="1318"/>
                    </a:lnTo>
                    <a:lnTo>
                      <a:pt x="532" y="1298"/>
                    </a:lnTo>
                    <a:lnTo>
                      <a:pt x="532" y="1298"/>
                    </a:lnTo>
                    <a:lnTo>
                      <a:pt x="540" y="1300"/>
                    </a:lnTo>
                    <a:lnTo>
                      <a:pt x="544" y="1304"/>
                    </a:lnTo>
                    <a:lnTo>
                      <a:pt x="548" y="1310"/>
                    </a:lnTo>
                    <a:lnTo>
                      <a:pt x="550" y="1318"/>
                    </a:lnTo>
                    <a:lnTo>
                      <a:pt x="550" y="1318"/>
                    </a:lnTo>
                    <a:lnTo>
                      <a:pt x="532" y="1318"/>
                    </a:lnTo>
                    <a:lnTo>
                      <a:pt x="532" y="1318"/>
                    </a:lnTo>
                    <a:close/>
                    <a:moveTo>
                      <a:pt x="562" y="1298"/>
                    </a:moveTo>
                    <a:lnTo>
                      <a:pt x="562" y="1298"/>
                    </a:lnTo>
                    <a:lnTo>
                      <a:pt x="576" y="1298"/>
                    </a:lnTo>
                    <a:lnTo>
                      <a:pt x="576" y="1298"/>
                    </a:lnTo>
                    <a:lnTo>
                      <a:pt x="580" y="1308"/>
                    </a:lnTo>
                    <a:lnTo>
                      <a:pt x="580" y="1324"/>
                    </a:lnTo>
                    <a:lnTo>
                      <a:pt x="580" y="1324"/>
                    </a:lnTo>
                    <a:lnTo>
                      <a:pt x="574" y="1324"/>
                    </a:lnTo>
                    <a:lnTo>
                      <a:pt x="570" y="1324"/>
                    </a:lnTo>
                    <a:lnTo>
                      <a:pt x="566" y="1322"/>
                    </a:lnTo>
                    <a:lnTo>
                      <a:pt x="564" y="1318"/>
                    </a:lnTo>
                    <a:lnTo>
                      <a:pt x="562" y="1310"/>
                    </a:lnTo>
                    <a:lnTo>
                      <a:pt x="562" y="1298"/>
                    </a:lnTo>
                    <a:lnTo>
                      <a:pt x="562" y="1298"/>
                    </a:lnTo>
                    <a:close/>
                    <a:moveTo>
                      <a:pt x="584" y="1344"/>
                    </a:moveTo>
                    <a:lnTo>
                      <a:pt x="584" y="1344"/>
                    </a:lnTo>
                    <a:lnTo>
                      <a:pt x="584" y="1318"/>
                    </a:lnTo>
                    <a:lnTo>
                      <a:pt x="584" y="1318"/>
                    </a:lnTo>
                    <a:lnTo>
                      <a:pt x="590" y="1320"/>
                    </a:lnTo>
                    <a:lnTo>
                      <a:pt x="596" y="1324"/>
                    </a:lnTo>
                    <a:lnTo>
                      <a:pt x="600" y="1330"/>
                    </a:lnTo>
                    <a:lnTo>
                      <a:pt x="600" y="1338"/>
                    </a:lnTo>
                    <a:lnTo>
                      <a:pt x="600" y="1338"/>
                    </a:lnTo>
                    <a:lnTo>
                      <a:pt x="612" y="1338"/>
                    </a:lnTo>
                    <a:lnTo>
                      <a:pt x="616" y="1340"/>
                    </a:lnTo>
                    <a:lnTo>
                      <a:pt x="618" y="1344"/>
                    </a:lnTo>
                    <a:lnTo>
                      <a:pt x="618" y="1344"/>
                    </a:lnTo>
                    <a:lnTo>
                      <a:pt x="618" y="1348"/>
                    </a:lnTo>
                    <a:lnTo>
                      <a:pt x="616" y="1352"/>
                    </a:lnTo>
                    <a:lnTo>
                      <a:pt x="612" y="1354"/>
                    </a:lnTo>
                    <a:lnTo>
                      <a:pt x="608" y="1354"/>
                    </a:lnTo>
                    <a:lnTo>
                      <a:pt x="604" y="1352"/>
                    </a:lnTo>
                    <a:lnTo>
                      <a:pt x="600" y="1350"/>
                    </a:lnTo>
                    <a:lnTo>
                      <a:pt x="600" y="1344"/>
                    </a:lnTo>
                    <a:lnTo>
                      <a:pt x="600" y="1338"/>
                    </a:lnTo>
                    <a:lnTo>
                      <a:pt x="600" y="1338"/>
                    </a:lnTo>
                    <a:lnTo>
                      <a:pt x="594" y="1342"/>
                    </a:lnTo>
                    <a:lnTo>
                      <a:pt x="590" y="1344"/>
                    </a:lnTo>
                    <a:lnTo>
                      <a:pt x="584" y="1344"/>
                    </a:lnTo>
                    <a:lnTo>
                      <a:pt x="584" y="1344"/>
                    </a:lnTo>
                    <a:close/>
                    <a:moveTo>
                      <a:pt x="2636" y="1748"/>
                    </a:moveTo>
                    <a:lnTo>
                      <a:pt x="2636" y="1748"/>
                    </a:lnTo>
                    <a:lnTo>
                      <a:pt x="2636" y="1718"/>
                    </a:lnTo>
                    <a:lnTo>
                      <a:pt x="2636" y="1718"/>
                    </a:lnTo>
                    <a:lnTo>
                      <a:pt x="2624" y="1704"/>
                    </a:lnTo>
                    <a:lnTo>
                      <a:pt x="2608" y="1692"/>
                    </a:lnTo>
                    <a:lnTo>
                      <a:pt x="2592" y="1682"/>
                    </a:lnTo>
                    <a:lnTo>
                      <a:pt x="2576" y="1668"/>
                    </a:lnTo>
                    <a:lnTo>
                      <a:pt x="2576" y="1668"/>
                    </a:lnTo>
                    <a:lnTo>
                      <a:pt x="2572" y="1668"/>
                    </a:lnTo>
                    <a:lnTo>
                      <a:pt x="2570" y="1668"/>
                    </a:lnTo>
                    <a:lnTo>
                      <a:pt x="2562" y="1670"/>
                    </a:lnTo>
                    <a:lnTo>
                      <a:pt x="2558" y="1672"/>
                    </a:lnTo>
                    <a:lnTo>
                      <a:pt x="2556" y="1672"/>
                    </a:lnTo>
                    <a:lnTo>
                      <a:pt x="2556" y="1668"/>
                    </a:lnTo>
                    <a:lnTo>
                      <a:pt x="2556" y="1668"/>
                    </a:lnTo>
                    <a:lnTo>
                      <a:pt x="2554" y="1664"/>
                    </a:lnTo>
                    <a:lnTo>
                      <a:pt x="2556" y="1660"/>
                    </a:lnTo>
                    <a:lnTo>
                      <a:pt x="2560" y="1658"/>
                    </a:lnTo>
                    <a:lnTo>
                      <a:pt x="2566" y="1656"/>
                    </a:lnTo>
                    <a:lnTo>
                      <a:pt x="2568" y="1652"/>
                    </a:lnTo>
                    <a:lnTo>
                      <a:pt x="2568" y="1648"/>
                    </a:lnTo>
                    <a:lnTo>
                      <a:pt x="2568" y="1648"/>
                    </a:lnTo>
                    <a:lnTo>
                      <a:pt x="2572" y="1648"/>
                    </a:lnTo>
                    <a:lnTo>
                      <a:pt x="2576" y="1650"/>
                    </a:lnTo>
                    <a:lnTo>
                      <a:pt x="2578" y="1654"/>
                    </a:lnTo>
                    <a:lnTo>
                      <a:pt x="2582" y="1658"/>
                    </a:lnTo>
                    <a:lnTo>
                      <a:pt x="2586" y="1660"/>
                    </a:lnTo>
                    <a:lnTo>
                      <a:pt x="2590" y="1658"/>
                    </a:lnTo>
                    <a:lnTo>
                      <a:pt x="2590" y="1658"/>
                    </a:lnTo>
                    <a:lnTo>
                      <a:pt x="2596" y="1658"/>
                    </a:lnTo>
                    <a:lnTo>
                      <a:pt x="2600" y="1654"/>
                    </a:lnTo>
                    <a:lnTo>
                      <a:pt x="2606" y="1644"/>
                    </a:lnTo>
                    <a:lnTo>
                      <a:pt x="2606" y="1644"/>
                    </a:lnTo>
                    <a:lnTo>
                      <a:pt x="2636" y="1644"/>
                    </a:lnTo>
                    <a:lnTo>
                      <a:pt x="2636" y="1644"/>
                    </a:lnTo>
                    <a:lnTo>
                      <a:pt x="2648" y="1650"/>
                    </a:lnTo>
                    <a:lnTo>
                      <a:pt x="2658" y="1658"/>
                    </a:lnTo>
                    <a:lnTo>
                      <a:pt x="2658" y="1658"/>
                    </a:lnTo>
                    <a:lnTo>
                      <a:pt x="2648" y="1704"/>
                    </a:lnTo>
                    <a:lnTo>
                      <a:pt x="2636" y="1748"/>
                    </a:lnTo>
                    <a:lnTo>
                      <a:pt x="2636" y="17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4" name="Freeform 25"/>
              <p:cNvSpPr>
                <a:spLocks/>
              </p:cNvSpPr>
              <p:nvPr/>
            </p:nvSpPr>
            <p:spPr bwMode="auto">
              <a:xfrm>
                <a:off x="981" y="805"/>
                <a:ext cx="4" cy="6"/>
              </a:xfrm>
              <a:custGeom>
                <a:avLst/>
                <a:gdLst>
                  <a:gd name="T0" fmla="*/ 4 w 4"/>
                  <a:gd name="T1" fmla="*/ 0 h 6"/>
                  <a:gd name="T2" fmla="*/ 4 w 4"/>
                  <a:gd name="T3" fmla="*/ 0 h 6"/>
                  <a:gd name="T4" fmla="*/ 0 w 4"/>
                  <a:gd name="T5" fmla="*/ 2 h 6"/>
                  <a:gd name="T6" fmla="*/ 0 w 4"/>
                  <a:gd name="T7" fmla="*/ 4 h 6"/>
                  <a:gd name="T8" fmla="*/ 0 w 4"/>
                  <a:gd name="T9" fmla="*/ 6 h 6"/>
                  <a:gd name="T10" fmla="*/ 0 w 4"/>
                  <a:gd name="T11" fmla="*/ 6 h 6"/>
                  <a:gd name="T12" fmla="*/ 2 w 4"/>
                  <a:gd name="T13" fmla="*/ 6 h 6"/>
                  <a:gd name="T14" fmla="*/ 4 w 4"/>
                  <a:gd name="T15" fmla="*/ 4 h 6"/>
                  <a:gd name="T16" fmla="*/ 4 w 4"/>
                  <a:gd name="T17" fmla="*/ 2 h 6"/>
                  <a:gd name="T18" fmla="*/ 4 w 4"/>
                  <a:gd name="T19" fmla="*/ 0 h 6"/>
                  <a:gd name="T20" fmla="*/ 4 w 4"/>
                  <a:gd name="T21"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4" y="0"/>
                    </a:moveTo>
                    <a:lnTo>
                      <a:pt x="4" y="0"/>
                    </a:lnTo>
                    <a:lnTo>
                      <a:pt x="0" y="2"/>
                    </a:lnTo>
                    <a:lnTo>
                      <a:pt x="0" y="4"/>
                    </a:lnTo>
                    <a:lnTo>
                      <a:pt x="0" y="6"/>
                    </a:lnTo>
                    <a:lnTo>
                      <a:pt x="0" y="6"/>
                    </a:lnTo>
                    <a:lnTo>
                      <a:pt x="2" y="6"/>
                    </a:lnTo>
                    <a:lnTo>
                      <a:pt x="4" y="4"/>
                    </a:lnTo>
                    <a:lnTo>
                      <a:pt x="4" y="2"/>
                    </a:lnTo>
                    <a:lnTo>
                      <a:pt x="4" y="0"/>
                    </a:lnTo>
                    <a:lnTo>
                      <a:pt x="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5" name="Freeform 26"/>
              <p:cNvSpPr>
                <a:spLocks/>
              </p:cNvSpPr>
              <p:nvPr/>
            </p:nvSpPr>
            <p:spPr bwMode="auto">
              <a:xfrm>
                <a:off x="2755" y="1445"/>
                <a:ext cx="30" cy="26"/>
              </a:xfrm>
              <a:custGeom>
                <a:avLst/>
                <a:gdLst>
                  <a:gd name="T0" fmla="*/ 30 w 30"/>
                  <a:gd name="T1" fmla="*/ 20 h 26"/>
                  <a:gd name="T2" fmla="*/ 30 w 30"/>
                  <a:gd name="T3" fmla="*/ 20 h 26"/>
                  <a:gd name="T4" fmla="*/ 28 w 30"/>
                  <a:gd name="T5" fmla="*/ 18 h 26"/>
                  <a:gd name="T6" fmla="*/ 26 w 30"/>
                  <a:gd name="T7" fmla="*/ 14 h 26"/>
                  <a:gd name="T8" fmla="*/ 26 w 30"/>
                  <a:gd name="T9" fmla="*/ 0 h 26"/>
                  <a:gd name="T10" fmla="*/ 26 w 30"/>
                  <a:gd name="T11" fmla="*/ 0 h 26"/>
                  <a:gd name="T12" fmla="*/ 20 w 30"/>
                  <a:gd name="T13" fmla="*/ 0 h 26"/>
                  <a:gd name="T14" fmla="*/ 16 w 30"/>
                  <a:gd name="T15" fmla="*/ 2 h 26"/>
                  <a:gd name="T16" fmla="*/ 10 w 30"/>
                  <a:gd name="T17" fmla="*/ 6 h 26"/>
                  <a:gd name="T18" fmla="*/ 6 w 30"/>
                  <a:gd name="T19" fmla="*/ 14 h 26"/>
                  <a:gd name="T20" fmla="*/ 0 w 30"/>
                  <a:gd name="T21" fmla="*/ 20 h 26"/>
                  <a:gd name="T22" fmla="*/ 0 w 30"/>
                  <a:gd name="T23" fmla="*/ 20 h 26"/>
                  <a:gd name="T24" fmla="*/ 4 w 30"/>
                  <a:gd name="T25" fmla="*/ 20 h 26"/>
                  <a:gd name="T26" fmla="*/ 10 w 30"/>
                  <a:gd name="T27" fmla="*/ 22 h 26"/>
                  <a:gd name="T28" fmla="*/ 18 w 30"/>
                  <a:gd name="T29" fmla="*/ 26 h 26"/>
                  <a:gd name="T30" fmla="*/ 22 w 30"/>
                  <a:gd name="T31" fmla="*/ 26 h 26"/>
                  <a:gd name="T32" fmla="*/ 24 w 30"/>
                  <a:gd name="T33" fmla="*/ 26 h 26"/>
                  <a:gd name="T34" fmla="*/ 28 w 30"/>
                  <a:gd name="T35" fmla="*/ 26 h 26"/>
                  <a:gd name="T36" fmla="*/ 30 w 30"/>
                  <a:gd name="T37" fmla="*/ 20 h 26"/>
                  <a:gd name="T38" fmla="*/ 30 w 30"/>
                  <a:gd name="T39"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26">
                    <a:moveTo>
                      <a:pt x="30" y="20"/>
                    </a:moveTo>
                    <a:lnTo>
                      <a:pt x="30" y="20"/>
                    </a:lnTo>
                    <a:lnTo>
                      <a:pt x="28" y="18"/>
                    </a:lnTo>
                    <a:lnTo>
                      <a:pt x="26" y="14"/>
                    </a:lnTo>
                    <a:lnTo>
                      <a:pt x="26" y="0"/>
                    </a:lnTo>
                    <a:lnTo>
                      <a:pt x="26" y="0"/>
                    </a:lnTo>
                    <a:lnTo>
                      <a:pt x="20" y="0"/>
                    </a:lnTo>
                    <a:lnTo>
                      <a:pt x="16" y="2"/>
                    </a:lnTo>
                    <a:lnTo>
                      <a:pt x="10" y="6"/>
                    </a:lnTo>
                    <a:lnTo>
                      <a:pt x="6" y="14"/>
                    </a:lnTo>
                    <a:lnTo>
                      <a:pt x="0" y="20"/>
                    </a:lnTo>
                    <a:lnTo>
                      <a:pt x="0" y="20"/>
                    </a:lnTo>
                    <a:lnTo>
                      <a:pt x="4" y="20"/>
                    </a:lnTo>
                    <a:lnTo>
                      <a:pt x="10" y="22"/>
                    </a:lnTo>
                    <a:lnTo>
                      <a:pt x="18" y="26"/>
                    </a:lnTo>
                    <a:lnTo>
                      <a:pt x="22" y="26"/>
                    </a:lnTo>
                    <a:lnTo>
                      <a:pt x="24" y="26"/>
                    </a:lnTo>
                    <a:lnTo>
                      <a:pt x="28" y="26"/>
                    </a:lnTo>
                    <a:lnTo>
                      <a:pt x="30" y="20"/>
                    </a:lnTo>
                    <a:lnTo>
                      <a:pt x="3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6" name="Freeform 27"/>
              <p:cNvSpPr>
                <a:spLocks/>
              </p:cNvSpPr>
              <p:nvPr/>
            </p:nvSpPr>
            <p:spPr bwMode="auto">
              <a:xfrm>
                <a:off x="2537" y="845"/>
                <a:ext cx="6" cy="6"/>
              </a:xfrm>
              <a:custGeom>
                <a:avLst/>
                <a:gdLst>
                  <a:gd name="T0" fmla="*/ 0 w 6"/>
                  <a:gd name="T1" fmla="*/ 6 h 6"/>
                  <a:gd name="T2" fmla="*/ 0 w 6"/>
                  <a:gd name="T3" fmla="*/ 6 h 6"/>
                  <a:gd name="T4" fmla="*/ 2 w 6"/>
                  <a:gd name="T5" fmla="*/ 6 h 6"/>
                  <a:gd name="T6" fmla="*/ 4 w 6"/>
                  <a:gd name="T7" fmla="*/ 4 h 6"/>
                  <a:gd name="T8" fmla="*/ 6 w 6"/>
                  <a:gd name="T9" fmla="*/ 2 h 6"/>
                  <a:gd name="T10" fmla="*/ 4 w 6"/>
                  <a:gd name="T11" fmla="*/ 0 h 6"/>
                  <a:gd name="T12" fmla="*/ 4 w 6"/>
                  <a:gd name="T13" fmla="*/ 0 h 6"/>
                  <a:gd name="T14" fmla="*/ 4 w 6"/>
                  <a:gd name="T15" fmla="*/ 0 h 6"/>
                  <a:gd name="T16" fmla="*/ 2 w 6"/>
                  <a:gd name="T17" fmla="*/ 2 h 6"/>
                  <a:gd name="T18" fmla="*/ 0 w 6"/>
                  <a:gd name="T19" fmla="*/ 4 h 6"/>
                  <a:gd name="T20" fmla="*/ 0 w 6"/>
                  <a:gd name="T21" fmla="*/ 6 h 6"/>
                  <a:gd name="T22" fmla="*/ 0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6"/>
                    </a:moveTo>
                    <a:lnTo>
                      <a:pt x="0" y="6"/>
                    </a:lnTo>
                    <a:lnTo>
                      <a:pt x="2" y="6"/>
                    </a:lnTo>
                    <a:lnTo>
                      <a:pt x="4" y="4"/>
                    </a:lnTo>
                    <a:lnTo>
                      <a:pt x="6" y="2"/>
                    </a:lnTo>
                    <a:lnTo>
                      <a:pt x="4" y="0"/>
                    </a:lnTo>
                    <a:lnTo>
                      <a:pt x="4" y="0"/>
                    </a:lnTo>
                    <a:lnTo>
                      <a:pt x="4" y="0"/>
                    </a:lnTo>
                    <a:lnTo>
                      <a:pt x="2" y="2"/>
                    </a:lnTo>
                    <a:lnTo>
                      <a:pt x="0" y="4"/>
                    </a:lnTo>
                    <a:lnTo>
                      <a:pt x="0" y="6"/>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7" name="Freeform 28"/>
              <p:cNvSpPr>
                <a:spLocks/>
              </p:cNvSpPr>
              <p:nvPr/>
            </p:nvSpPr>
            <p:spPr bwMode="auto">
              <a:xfrm>
                <a:off x="2549" y="841"/>
                <a:ext cx="6" cy="4"/>
              </a:xfrm>
              <a:custGeom>
                <a:avLst/>
                <a:gdLst>
                  <a:gd name="T0" fmla="*/ 2 w 6"/>
                  <a:gd name="T1" fmla="*/ 4 h 4"/>
                  <a:gd name="T2" fmla="*/ 2 w 6"/>
                  <a:gd name="T3" fmla="*/ 4 h 4"/>
                  <a:gd name="T4" fmla="*/ 2 w 6"/>
                  <a:gd name="T5" fmla="*/ 4 h 4"/>
                  <a:gd name="T6" fmla="*/ 4 w 6"/>
                  <a:gd name="T7" fmla="*/ 4 h 4"/>
                  <a:gd name="T8" fmla="*/ 6 w 6"/>
                  <a:gd name="T9" fmla="*/ 2 h 4"/>
                  <a:gd name="T10" fmla="*/ 6 w 6"/>
                  <a:gd name="T11" fmla="*/ 0 h 4"/>
                  <a:gd name="T12" fmla="*/ 6 w 6"/>
                  <a:gd name="T13" fmla="*/ 0 h 4"/>
                  <a:gd name="T14" fmla="*/ 4 w 6"/>
                  <a:gd name="T15" fmla="*/ 0 h 4"/>
                  <a:gd name="T16" fmla="*/ 2 w 6"/>
                  <a:gd name="T17" fmla="*/ 0 h 4"/>
                  <a:gd name="T18" fmla="*/ 0 w 6"/>
                  <a:gd name="T19" fmla="*/ 2 h 4"/>
                  <a:gd name="T20" fmla="*/ 2 w 6"/>
                  <a:gd name="T21" fmla="*/ 4 h 4"/>
                  <a:gd name="T22" fmla="*/ 2 w 6"/>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4">
                    <a:moveTo>
                      <a:pt x="2" y="4"/>
                    </a:moveTo>
                    <a:lnTo>
                      <a:pt x="2" y="4"/>
                    </a:lnTo>
                    <a:lnTo>
                      <a:pt x="2" y="4"/>
                    </a:lnTo>
                    <a:lnTo>
                      <a:pt x="4" y="4"/>
                    </a:lnTo>
                    <a:lnTo>
                      <a:pt x="6" y="2"/>
                    </a:lnTo>
                    <a:lnTo>
                      <a:pt x="6" y="0"/>
                    </a:lnTo>
                    <a:lnTo>
                      <a:pt x="6" y="0"/>
                    </a:lnTo>
                    <a:lnTo>
                      <a:pt x="4" y="0"/>
                    </a:lnTo>
                    <a:lnTo>
                      <a:pt x="2" y="0"/>
                    </a:lnTo>
                    <a:lnTo>
                      <a:pt x="0" y="2"/>
                    </a:lnTo>
                    <a:lnTo>
                      <a:pt x="2" y="4"/>
                    </a:lnTo>
                    <a:lnTo>
                      <a:pt x="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 name="Freeform 29"/>
              <p:cNvSpPr>
                <a:spLocks/>
              </p:cNvSpPr>
              <p:nvPr/>
            </p:nvSpPr>
            <p:spPr bwMode="auto">
              <a:xfrm>
                <a:off x="2255" y="925"/>
                <a:ext cx="18" cy="16"/>
              </a:xfrm>
              <a:custGeom>
                <a:avLst/>
                <a:gdLst>
                  <a:gd name="T0" fmla="*/ 0 w 18"/>
                  <a:gd name="T1" fmla="*/ 0 h 16"/>
                  <a:gd name="T2" fmla="*/ 0 w 18"/>
                  <a:gd name="T3" fmla="*/ 0 h 16"/>
                  <a:gd name="T4" fmla="*/ 0 w 18"/>
                  <a:gd name="T5" fmla="*/ 8 h 16"/>
                  <a:gd name="T6" fmla="*/ 4 w 18"/>
                  <a:gd name="T7" fmla="*/ 12 h 16"/>
                  <a:gd name="T8" fmla="*/ 10 w 18"/>
                  <a:gd name="T9" fmla="*/ 14 h 16"/>
                  <a:gd name="T10" fmla="*/ 16 w 18"/>
                  <a:gd name="T11" fmla="*/ 16 h 16"/>
                  <a:gd name="T12" fmla="*/ 16 w 18"/>
                  <a:gd name="T13" fmla="*/ 16 h 16"/>
                  <a:gd name="T14" fmla="*/ 18 w 18"/>
                  <a:gd name="T15" fmla="*/ 10 h 16"/>
                  <a:gd name="T16" fmla="*/ 16 w 18"/>
                  <a:gd name="T17" fmla="*/ 8 h 16"/>
                  <a:gd name="T18" fmla="*/ 14 w 18"/>
                  <a:gd name="T19" fmla="*/ 6 h 16"/>
                  <a:gd name="T20" fmla="*/ 12 w 18"/>
                  <a:gd name="T21" fmla="*/ 4 h 16"/>
                  <a:gd name="T22" fmla="*/ 4 w 18"/>
                  <a:gd name="T23" fmla="*/ 4 h 16"/>
                  <a:gd name="T24" fmla="*/ 2 w 18"/>
                  <a:gd name="T25" fmla="*/ 2 h 16"/>
                  <a:gd name="T26" fmla="*/ 0 w 18"/>
                  <a:gd name="T27" fmla="*/ 0 h 16"/>
                  <a:gd name="T28" fmla="*/ 0 w 18"/>
                  <a:gd name="T29"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16">
                    <a:moveTo>
                      <a:pt x="0" y="0"/>
                    </a:moveTo>
                    <a:lnTo>
                      <a:pt x="0" y="0"/>
                    </a:lnTo>
                    <a:lnTo>
                      <a:pt x="0" y="8"/>
                    </a:lnTo>
                    <a:lnTo>
                      <a:pt x="4" y="12"/>
                    </a:lnTo>
                    <a:lnTo>
                      <a:pt x="10" y="14"/>
                    </a:lnTo>
                    <a:lnTo>
                      <a:pt x="16" y="16"/>
                    </a:lnTo>
                    <a:lnTo>
                      <a:pt x="16" y="16"/>
                    </a:lnTo>
                    <a:lnTo>
                      <a:pt x="18" y="10"/>
                    </a:lnTo>
                    <a:lnTo>
                      <a:pt x="16" y="8"/>
                    </a:lnTo>
                    <a:lnTo>
                      <a:pt x="14" y="6"/>
                    </a:lnTo>
                    <a:lnTo>
                      <a:pt x="12" y="4"/>
                    </a:lnTo>
                    <a:lnTo>
                      <a:pt x="4" y="4"/>
                    </a:lnTo>
                    <a:lnTo>
                      <a:pt x="2" y="2"/>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 name="Freeform 30"/>
              <p:cNvSpPr>
                <a:spLocks/>
              </p:cNvSpPr>
              <p:nvPr/>
            </p:nvSpPr>
            <p:spPr bwMode="auto">
              <a:xfrm>
                <a:off x="581" y="1637"/>
                <a:ext cx="2" cy="4"/>
              </a:xfrm>
              <a:custGeom>
                <a:avLst/>
                <a:gdLst>
                  <a:gd name="T0" fmla="*/ 2 w 2"/>
                  <a:gd name="T1" fmla="*/ 4 h 4"/>
                  <a:gd name="T2" fmla="*/ 2 w 2"/>
                  <a:gd name="T3" fmla="*/ 4 h 4"/>
                  <a:gd name="T4" fmla="*/ 2 w 2"/>
                  <a:gd name="T5" fmla="*/ 0 h 4"/>
                  <a:gd name="T6" fmla="*/ 2 w 2"/>
                  <a:gd name="T7" fmla="*/ 0 h 4"/>
                  <a:gd name="T8" fmla="*/ 0 w 2"/>
                  <a:gd name="T9" fmla="*/ 0 h 4"/>
                  <a:gd name="T10" fmla="*/ 0 w 2"/>
                  <a:gd name="T11" fmla="*/ 2 h 4"/>
                  <a:gd name="T12" fmla="*/ 2 w 2"/>
                  <a:gd name="T13" fmla="*/ 4 h 4"/>
                  <a:gd name="T14" fmla="*/ 2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4"/>
                    </a:moveTo>
                    <a:lnTo>
                      <a:pt x="2" y="4"/>
                    </a:lnTo>
                    <a:lnTo>
                      <a:pt x="2" y="0"/>
                    </a:lnTo>
                    <a:lnTo>
                      <a:pt x="2" y="0"/>
                    </a:lnTo>
                    <a:lnTo>
                      <a:pt x="0" y="0"/>
                    </a:lnTo>
                    <a:lnTo>
                      <a:pt x="0" y="2"/>
                    </a:lnTo>
                    <a:lnTo>
                      <a:pt x="2" y="4"/>
                    </a:lnTo>
                    <a:lnTo>
                      <a:pt x="2"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0" name="Freeform 31"/>
              <p:cNvSpPr>
                <a:spLocks/>
              </p:cNvSpPr>
              <p:nvPr/>
            </p:nvSpPr>
            <p:spPr bwMode="auto">
              <a:xfrm>
                <a:off x="1703" y="1397"/>
                <a:ext cx="4" cy="8"/>
              </a:xfrm>
              <a:custGeom>
                <a:avLst/>
                <a:gdLst>
                  <a:gd name="T0" fmla="*/ 4 w 4"/>
                  <a:gd name="T1" fmla="*/ 8 h 8"/>
                  <a:gd name="T2" fmla="*/ 4 w 4"/>
                  <a:gd name="T3" fmla="*/ 8 h 8"/>
                  <a:gd name="T4" fmla="*/ 4 w 4"/>
                  <a:gd name="T5" fmla="*/ 0 h 8"/>
                  <a:gd name="T6" fmla="*/ 4 w 4"/>
                  <a:gd name="T7" fmla="*/ 0 h 8"/>
                  <a:gd name="T8" fmla="*/ 2 w 4"/>
                  <a:gd name="T9" fmla="*/ 2 h 8"/>
                  <a:gd name="T10" fmla="*/ 0 w 4"/>
                  <a:gd name="T11" fmla="*/ 4 h 8"/>
                  <a:gd name="T12" fmla="*/ 2 w 4"/>
                  <a:gd name="T13" fmla="*/ 8 h 8"/>
                  <a:gd name="T14" fmla="*/ 4 w 4"/>
                  <a:gd name="T15" fmla="*/ 8 h 8"/>
                  <a:gd name="T16" fmla="*/ 4 w 4"/>
                  <a:gd name="T17"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8">
                    <a:moveTo>
                      <a:pt x="4" y="8"/>
                    </a:moveTo>
                    <a:lnTo>
                      <a:pt x="4" y="8"/>
                    </a:lnTo>
                    <a:lnTo>
                      <a:pt x="4" y="0"/>
                    </a:lnTo>
                    <a:lnTo>
                      <a:pt x="4" y="0"/>
                    </a:lnTo>
                    <a:lnTo>
                      <a:pt x="2" y="2"/>
                    </a:lnTo>
                    <a:lnTo>
                      <a:pt x="0" y="4"/>
                    </a:lnTo>
                    <a:lnTo>
                      <a:pt x="2" y="8"/>
                    </a:lnTo>
                    <a:lnTo>
                      <a:pt x="4" y="8"/>
                    </a:lnTo>
                    <a:lnTo>
                      <a:pt x="4"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1" name="Freeform 32"/>
              <p:cNvSpPr>
                <a:spLocks/>
              </p:cNvSpPr>
              <p:nvPr/>
            </p:nvSpPr>
            <p:spPr bwMode="auto">
              <a:xfrm>
                <a:off x="1703" y="1001"/>
                <a:ext cx="124" cy="210"/>
              </a:xfrm>
              <a:custGeom>
                <a:avLst/>
                <a:gdLst>
                  <a:gd name="T0" fmla="*/ 116 w 124"/>
                  <a:gd name="T1" fmla="*/ 0 h 210"/>
                  <a:gd name="T2" fmla="*/ 102 w 124"/>
                  <a:gd name="T3" fmla="*/ 22 h 210"/>
                  <a:gd name="T4" fmla="*/ 80 w 124"/>
                  <a:gd name="T5" fmla="*/ 52 h 210"/>
                  <a:gd name="T6" fmla="*/ 70 w 124"/>
                  <a:gd name="T7" fmla="*/ 78 h 210"/>
                  <a:gd name="T8" fmla="*/ 68 w 124"/>
                  <a:gd name="T9" fmla="*/ 94 h 210"/>
                  <a:gd name="T10" fmla="*/ 76 w 124"/>
                  <a:gd name="T11" fmla="*/ 124 h 210"/>
                  <a:gd name="T12" fmla="*/ 64 w 124"/>
                  <a:gd name="T13" fmla="*/ 158 h 210"/>
                  <a:gd name="T14" fmla="*/ 50 w 124"/>
                  <a:gd name="T15" fmla="*/ 190 h 210"/>
                  <a:gd name="T16" fmla="*/ 38 w 124"/>
                  <a:gd name="T17" fmla="*/ 194 h 210"/>
                  <a:gd name="T18" fmla="*/ 30 w 124"/>
                  <a:gd name="T19" fmla="*/ 190 h 210"/>
                  <a:gd name="T20" fmla="*/ 18 w 124"/>
                  <a:gd name="T21" fmla="*/ 174 h 210"/>
                  <a:gd name="T22" fmla="*/ 6 w 124"/>
                  <a:gd name="T23" fmla="*/ 144 h 210"/>
                  <a:gd name="T24" fmla="*/ 0 w 124"/>
                  <a:gd name="T25" fmla="*/ 140 h 210"/>
                  <a:gd name="T26" fmla="*/ 2 w 124"/>
                  <a:gd name="T27" fmla="*/ 156 h 210"/>
                  <a:gd name="T28" fmla="*/ 10 w 124"/>
                  <a:gd name="T29" fmla="*/ 180 h 210"/>
                  <a:gd name="T30" fmla="*/ 16 w 124"/>
                  <a:gd name="T31" fmla="*/ 190 h 210"/>
                  <a:gd name="T32" fmla="*/ 10 w 124"/>
                  <a:gd name="T33" fmla="*/ 198 h 210"/>
                  <a:gd name="T34" fmla="*/ 16 w 124"/>
                  <a:gd name="T35" fmla="*/ 204 h 210"/>
                  <a:gd name="T36" fmla="*/ 18 w 124"/>
                  <a:gd name="T37" fmla="*/ 202 h 210"/>
                  <a:gd name="T38" fmla="*/ 24 w 124"/>
                  <a:gd name="T39" fmla="*/ 200 h 210"/>
                  <a:gd name="T40" fmla="*/ 30 w 124"/>
                  <a:gd name="T41" fmla="*/ 210 h 210"/>
                  <a:gd name="T42" fmla="*/ 36 w 124"/>
                  <a:gd name="T43" fmla="*/ 208 h 210"/>
                  <a:gd name="T44" fmla="*/ 48 w 124"/>
                  <a:gd name="T45" fmla="*/ 198 h 210"/>
                  <a:gd name="T46" fmla="*/ 56 w 124"/>
                  <a:gd name="T47" fmla="*/ 194 h 210"/>
                  <a:gd name="T48" fmla="*/ 70 w 124"/>
                  <a:gd name="T49" fmla="*/ 194 h 210"/>
                  <a:gd name="T50" fmla="*/ 90 w 124"/>
                  <a:gd name="T51" fmla="*/ 194 h 210"/>
                  <a:gd name="T52" fmla="*/ 94 w 124"/>
                  <a:gd name="T53" fmla="*/ 190 h 210"/>
                  <a:gd name="T54" fmla="*/ 100 w 124"/>
                  <a:gd name="T55" fmla="*/ 164 h 210"/>
                  <a:gd name="T56" fmla="*/ 104 w 124"/>
                  <a:gd name="T57" fmla="*/ 136 h 210"/>
                  <a:gd name="T58" fmla="*/ 106 w 124"/>
                  <a:gd name="T59" fmla="*/ 130 h 210"/>
                  <a:gd name="T60" fmla="*/ 116 w 124"/>
                  <a:gd name="T61" fmla="*/ 128 h 210"/>
                  <a:gd name="T62" fmla="*/ 118 w 124"/>
                  <a:gd name="T63" fmla="*/ 136 h 210"/>
                  <a:gd name="T64" fmla="*/ 122 w 124"/>
                  <a:gd name="T65" fmla="*/ 148 h 210"/>
                  <a:gd name="T66" fmla="*/ 124 w 124"/>
                  <a:gd name="T67" fmla="*/ 150 h 210"/>
                  <a:gd name="T68" fmla="*/ 124 w 124"/>
                  <a:gd name="T69" fmla="*/ 100 h 210"/>
                  <a:gd name="T70" fmla="*/ 104 w 124"/>
                  <a:gd name="T71" fmla="*/ 92 h 210"/>
                  <a:gd name="T72" fmla="*/ 90 w 124"/>
                  <a:gd name="T73" fmla="*/ 80 h 210"/>
                  <a:gd name="T74" fmla="*/ 90 w 124"/>
                  <a:gd name="T75" fmla="*/ 66 h 210"/>
                  <a:gd name="T76" fmla="*/ 98 w 124"/>
                  <a:gd name="T77" fmla="*/ 46 h 210"/>
                  <a:gd name="T78" fmla="*/ 116 w 124"/>
                  <a:gd name="T79" fmla="*/ 24 h 210"/>
                  <a:gd name="T80" fmla="*/ 124 w 124"/>
                  <a:gd name="T81" fmla="*/ 4 h 210"/>
                  <a:gd name="T82" fmla="*/ 122 w 124"/>
                  <a:gd name="T83" fmla="*/ 0 h 210"/>
                  <a:gd name="T84" fmla="*/ 116 w 124"/>
                  <a:gd name="T85" fmla="*/ 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210">
                    <a:moveTo>
                      <a:pt x="116" y="0"/>
                    </a:moveTo>
                    <a:lnTo>
                      <a:pt x="116" y="0"/>
                    </a:lnTo>
                    <a:lnTo>
                      <a:pt x="110" y="12"/>
                    </a:lnTo>
                    <a:lnTo>
                      <a:pt x="102" y="22"/>
                    </a:lnTo>
                    <a:lnTo>
                      <a:pt x="88" y="42"/>
                    </a:lnTo>
                    <a:lnTo>
                      <a:pt x="80" y="52"/>
                    </a:lnTo>
                    <a:lnTo>
                      <a:pt x="74" y="64"/>
                    </a:lnTo>
                    <a:lnTo>
                      <a:pt x="70" y="78"/>
                    </a:lnTo>
                    <a:lnTo>
                      <a:pt x="68" y="94"/>
                    </a:lnTo>
                    <a:lnTo>
                      <a:pt x="68" y="94"/>
                    </a:lnTo>
                    <a:lnTo>
                      <a:pt x="74" y="108"/>
                    </a:lnTo>
                    <a:lnTo>
                      <a:pt x="76" y="124"/>
                    </a:lnTo>
                    <a:lnTo>
                      <a:pt x="76" y="124"/>
                    </a:lnTo>
                    <a:lnTo>
                      <a:pt x="64" y="158"/>
                    </a:lnTo>
                    <a:lnTo>
                      <a:pt x="50" y="190"/>
                    </a:lnTo>
                    <a:lnTo>
                      <a:pt x="50" y="190"/>
                    </a:lnTo>
                    <a:lnTo>
                      <a:pt x="44" y="192"/>
                    </a:lnTo>
                    <a:lnTo>
                      <a:pt x="38" y="194"/>
                    </a:lnTo>
                    <a:lnTo>
                      <a:pt x="34" y="192"/>
                    </a:lnTo>
                    <a:lnTo>
                      <a:pt x="30" y="190"/>
                    </a:lnTo>
                    <a:lnTo>
                      <a:pt x="24" y="184"/>
                    </a:lnTo>
                    <a:lnTo>
                      <a:pt x="18" y="174"/>
                    </a:lnTo>
                    <a:lnTo>
                      <a:pt x="12" y="152"/>
                    </a:lnTo>
                    <a:lnTo>
                      <a:pt x="6" y="144"/>
                    </a:lnTo>
                    <a:lnTo>
                      <a:pt x="4" y="140"/>
                    </a:lnTo>
                    <a:lnTo>
                      <a:pt x="0" y="140"/>
                    </a:lnTo>
                    <a:lnTo>
                      <a:pt x="0" y="140"/>
                    </a:lnTo>
                    <a:lnTo>
                      <a:pt x="2" y="156"/>
                    </a:lnTo>
                    <a:lnTo>
                      <a:pt x="4" y="168"/>
                    </a:lnTo>
                    <a:lnTo>
                      <a:pt x="10" y="180"/>
                    </a:lnTo>
                    <a:lnTo>
                      <a:pt x="16" y="190"/>
                    </a:lnTo>
                    <a:lnTo>
                      <a:pt x="16" y="190"/>
                    </a:lnTo>
                    <a:lnTo>
                      <a:pt x="12" y="192"/>
                    </a:lnTo>
                    <a:lnTo>
                      <a:pt x="10" y="198"/>
                    </a:lnTo>
                    <a:lnTo>
                      <a:pt x="12" y="202"/>
                    </a:lnTo>
                    <a:lnTo>
                      <a:pt x="16" y="204"/>
                    </a:lnTo>
                    <a:lnTo>
                      <a:pt x="16" y="204"/>
                    </a:lnTo>
                    <a:lnTo>
                      <a:pt x="18" y="202"/>
                    </a:lnTo>
                    <a:lnTo>
                      <a:pt x="20" y="200"/>
                    </a:lnTo>
                    <a:lnTo>
                      <a:pt x="24" y="200"/>
                    </a:lnTo>
                    <a:lnTo>
                      <a:pt x="28" y="204"/>
                    </a:lnTo>
                    <a:lnTo>
                      <a:pt x="30" y="210"/>
                    </a:lnTo>
                    <a:lnTo>
                      <a:pt x="30" y="210"/>
                    </a:lnTo>
                    <a:lnTo>
                      <a:pt x="36" y="208"/>
                    </a:lnTo>
                    <a:lnTo>
                      <a:pt x="42" y="202"/>
                    </a:lnTo>
                    <a:lnTo>
                      <a:pt x="48" y="198"/>
                    </a:lnTo>
                    <a:lnTo>
                      <a:pt x="56" y="194"/>
                    </a:lnTo>
                    <a:lnTo>
                      <a:pt x="56" y="194"/>
                    </a:lnTo>
                    <a:lnTo>
                      <a:pt x="62" y="194"/>
                    </a:lnTo>
                    <a:lnTo>
                      <a:pt x="70" y="194"/>
                    </a:lnTo>
                    <a:lnTo>
                      <a:pt x="80" y="196"/>
                    </a:lnTo>
                    <a:lnTo>
                      <a:pt x="90" y="194"/>
                    </a:lnTo>
                    <a:lnTo>
                      <a:pt x="90" y="194"/>
                    </a:lnTo>
                    <a:lnTo>
                      <a:pt x="94" y="190"/>
                    </a:lnTo>
                    <a:lnTo>
                      <a:pt x="96" y="182"/>
                    </a:lnTo>
                    <a:lnTo>
                      <a:pt x="100" y="164"/>
                    </a:lnTo>
                    <a:lnTo>
                      <a:pt x="102" y="146"/>
                    </a:lnTo>
                    <a:lnTo>
                      <a:pt x="104" y="136"/>
                    </a:lnTo>
                    <a:lnTo>
                      <a:pt x="106" y="130"/>
                    </a:lnTo>
                    <a:lnTo>
                      <a:pt x="106" y="130"/>
                    </a:lnTo>
                    <a:lnTo>
                      <a:pt x="112" y="128"/>
                    </a:lnTo>
                    <a:lnTo>
                      <a:pt x="116" y="128"/>
                    </a:lnTo>
                    <a:lnTo>
                      <a:pt x="118" y="132"/>
                    </a:lnTo>
                    <a:lnTo>
                      <a:pt x="118" y="136"/>
                    </a:lnTo>
                    <a:lnTo>
                      <a:pt x="120" y="144"/>
                    </a:lnTo>
                    <a:lnTo>
                      <a:pt x="122" y="148"/>
                    </a:lnTo>
                    <a:lnTo>
                      <a:pt x="124" y="150"/>
                    </a:lnTo>
                    <a:lnTo>
                      <a:pt x="124" y="150"/>
                    </a:lnTo>
                    <a:lnTo>
                      <a:pt x="124" y="100"/>
                    </a:lnTo>
                    <a:lnTo>
                      <a:pt x="124" y="100"/>
                    </a:lnTo>
                    <a:lnTo>
                      <a:pt x="114" y="96"/>
                    </a:lnTo>
                    <a:lnTo>
                      <a:pt x="104" y="92"/>
                    </a:lnTo>
                    <a:lnTo>
                      <a:pt x="96" y="86"/>
                    </a:lnTo>
                    <a:lnTo>
                      <a:pt x="90" y="80"/>
                    </a:lnTo>
                    <a:lnTo>
                      <a:pt x="90" y="80"/>
                    </a:lnTo>
                    <a:lnTo>
                      <a:pt x="90" y="66"/>
                    </a:lnTo>
                    <a:lnTo>
                      <a:pt x="92" y="54"/>
                    </a:lnTo>
                    <a:lnTo>
                      <a:pt x="98" y="46"/>
                    </a:lnTo>
                    <a:lnTo>
                      <a:pt x="104" y="38"/>
                    </a:lnTo>
                    <a:lnTo>
                      <a:pt x="116" y="24"/>
                    </a:lnTo>
                    <a:lnTo>
                      <a:pt x="122" y="16"/>
                    </a:lnTo>
                    <a:lnTo>
                      <a:pt x="124" y="4"/>
                    </a:lnTo>
                    <a:lnTo>
                      <a:pt x="124" y="4"/>
                    </a:lnTo>
                    <a:lnTo>
                      <a:pt x="122" y="0"/>
                    </a:lnTo>
                    <a:lnTo>
                      <a:pt x="116" y="0"/>
                    </a:lnTo>
                    <a:lnTo>
                      <a:pt x="1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2" name="Freeform 33"/>
              <p:cNvSpPr>
                <a:spLocks/>
              </p:cNvSpPr>
              <p:nvPr/>
            </p:nvSpPr>
            <p:spPr bwMode="auto">
              <a:xfrm>
                <a:off x="1121" y="1225"/>
                <a:ext cx="6" cy="6"/>
              </a:xfrm>
              <a:custGeom>
                <a:avLst/>
                <a:gdLst>
                  <a:gd name="T0" fmla="*/ 6 w 6"/>
                  <a:gd name="T1" fmla="*/ 0 h 6"/>
                  <a:gd name="T2" fmla="*/ 6 w 6"/>
                  <a:gd name="T3" fmla="*/ 0 h 6"/>
                  <a:gd name="T4" fmla="*/ 4 w 6"/>
                  <a:gd name="T5" fmla="*/ 0 h 6"/>
                  <a:gd name="T6" fmla="*/ 2 w 6"/>
                  <a:gd name="T7" fmla="*/ 2 h 6"/>
                  <a:gd name="T8" fmla="*/ 0 w 6"/>
                  <a:gd name="T9" fmla="*/ 4 h 6"/>
                  <a:gd name="T10" fmla="*/ 2 w 6"/>
                  <a:gd name="T11" fmla="*/ 6 h 6"/>
                  <a:gd name="T12" fmla="*/ 2 w 6"/>
                  <a:gd name="T13" fmla="*/ 6 h 6"/>
                  <a:gd name="T14" fmla="*/ 2 w 6"/>
                  <a:gd name="T15" fmla="*/ 6 h 6"/>
                  <a:gd name="T16" fmla="*/ 4 w 6"/>
                  <a:gd name="T17" fmla="*/ 4 h 6"/>
                  <a:gd name="T18" fmla="*/ 6 w 6"/>
                  <a:gd name="T19" fmla="*/ 2 h 6"/>
                  <a:gd name="T20" fmla="*/ 6 w 6"/>
                  <a:gd name="T21" fmla="*/ 0 h 6"/>
                  <a:gd name="T22" fmla="*/ 6 w 6"/>
                  <a:gd name="T2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6" y="0"/>
                    </a:moveTo>
                    <a:lnTo>
                      <a:pt x="6" y="0"/>
                    </a:lnTo>
                    <a:lnTo>
                      <a:pt x="4" y="0"/>
                    </a:lnTo>
                    <a:lnTo>
                      <a:pt x="2" y="2"/>
                    </a:lnTo>
                    <a:lnTo>
                      <a:pt x="0" y="4"/>
                    </a:lnTo>
                    <a:lnTo>
                      <a:pt x="2" y="6"/>
                    </a:lnTo>
                    <a:lnTo>
                      <a:pt x="2" y="6"/>
                    </a:lnTo>
                    <a:lnTo>
                      <a:pt x="2" y="6"/>
                    </a:lnTo>
                    <a:lnTo>
                      <a:pt x="4" y="4"/>
                    </a:lnTo>
                    <a:lnTo>
                      <a:pt x="6" y="2"/>
                    </a:lnTo>
                    <a:lnTo>
                      <a:pt x="6" y="0"/>
                    </a:lnTo>
                    <a:lnTo>
                      <a:pt x="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3" name="Freeform 34"/>
              <p:cNvSpPr>
                <a:spLocks/>
              </p:cNvSpPr>
              <p:nvPr/>
            </p:nvSpPr>
            <p:spPr bwMode="auto">
              <a:xfrm>
                <a:off x="2671" y="1727"/>
                <a:ext cx="34" cy="50"/>
              </a:xfrm>
              <a:custGeom>
                <a:avLst/>
                <a:gdLst>
                  <a:gd name="T0" fmla="*/ 4 w 34"/>
                  <a:gd name="T1" fmla="*/ 4 h 50"/>
                  <a:gd name="T2" fmla="*/ 4 w 34"/>
                  <a:gd name="T3" fmla="*/ 4 h 50"/>
                  <a:gd name="T4" fmla="*/ 0 w 34"/>
                  <a:gd name="T5" fmla="*/ 10 h 50"/>
                  <a:gd name="T6" fmla="*/ 0 w 34"/>
                  <a:gd name="T7" fmla="*/ 12 h 50"/>
                  <a:gd name="T8" fmla="*/ 2 w 34"/>
                  <a:gd name="T9" fmla="*/ 16 h 50"/>
                  <a:gd name="T10" fmla="*/ 6 w 34"/>
                  <a:gd name="T11" fmla="*/ 20 h 50"/>
                  <a:gd name="T12" fmla="*/ 8 w 34"/>
                  <a:gd name="T13" fmla="*/ 22 h 50"/>
                  <a:gd name="T14" fmla="*/ 12 w 34"/>
                  <a:gd name="T15" fmla="*/ 26 h 50"/>
                  <a:gd name="T16" fmla="*/ 12 w 34"/>
                  <a:gd name="T17" fmla="*/ 32 h 50"/>
                  <a:gd name="T18" fmla="*/ 12 w 34"/>
                  <a:gd name="T19" fmla="*/ 40 h 50"/>
                  <a:gd name="T20" fmla="*/ 12 w 34"/>
                  <a:gd name="T21" fmla="*/ 40 h 50"/>
                  <a:gd name="T22" fmla="*/ 16 w 34"/>
                  <a:gd name="T23" fmla="*/ 42 h 50"/>
                  <a:gd name="T24" fmla="*/ 22 w 34"/>
                  <a:gd name="T25" fmla="*/ 44 h 50"/>
                  <a:gd name="T26" fmla="*/ 28 w 34"/>
                  <a:gd name="T27" fmla="*/ 46 h 50"/>
                  <a:gd name="T28" fmla="*/ 34 w 34"/>
                  <a:gd name="T29" fmla="*/ 50 h 50"/>
                  <a:gd name="T30" fmla="*/ 34 w 34"/>
                  <a:gd name="T31" fmla="*/ 50 h 50"/>
                  <a:gd name="T32" fmla="*/ 28 w 34"/>
                  <a:gd name="T33" fmla="*/ 28 h 50"/>
                  <a:gd name="T34" fmla="*/ 30 w 34"/>
                  <a:gd name="T35" fmla="*/ 24 h 50"/>
                  <a:gd name="T36" fmla="*/ 34 w 34"/>
                  <a:gd name="T37" fmla="*/ 14 h 50"/>
                  <a:gd name="T38" fmla="*/ 34 w 34"/>
                  <a:gd name="T39" fmla="*/ 14 h 50"/>
                  <a:gd name="T40" fmla="*/ 26 w 34"/>
                  <a:gd name="T41" fmla="*/ 16 h 50"/>
                  <a:gd name="T42" fmla="*/ 22 w 34"/>
                  <a:gd name="T43" fmla="*/ 14 h 50"/>
                  <a:gd name="T44" fmla="*/ 18 w 34"/>
                  <a:gd name="T45" fmla="*/ 10 h 50"/>
                  <a:gd name="T46" fmla="*/ 16 w 34"/>
                  <a:gd name="T47" fmla="*/ 6 h 50"/>
                  <a:gd name="T48" fmla="*/ 14 w 34"/>
                  <a:gd name="T49" fmla="*/ 4 h 50"/>
                  <a:gd name="T50" fmla="*/ 10 w 34"/>
                  <a:gd name="T51" fmla="*/ 0 h 50"/>
                  <a:gd name="T52" fmla="*/ 8 w 34"/>
                  <a:gd name="T53" fmla="*/ 0 h 50"/>
                  <a:gd name="T54" fmla="*/ 4 w 34"/>
                  <a:gd name="T55" fmla="*/ 4 h 50"/>
                  <a:gd name="T56" fmla="*/ 4 w 34"/>
                  <a:gd name="T57"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4" h="50">
                    <a:moveTo>
                      <a:pt x="4" y="4"/>
                    </a:moveTo>
                    <a:lnTo>
                      <a:pt x="4" y="4"/>
                    </a:lnTo>
                    <a:lnTo>
                      <a:pt x="0" y="10"/>
                    </a:lnTo>
                    <a:lnTo>
                      <a:pt x="0" y="12"/>
                    </a:lnTo>
                    <a:lnTo>
                      <a:pt x="2" y="16"/>
                    </a:lnTo>
                    <a:lnTo>
                      <a:pt x="6" y="20"/>
                    </a:lnTo>
                    <a:lnTo>
                      <a:pt x="8" y="22"/>
                    </a:lnTo>
                    <a:lnTo>
                      <a:pt x="12" y="26"/>
                    </a:lnTo>
                    <a:lnTo>
                      <a:pt x="12" y="32"/>
                    </a:lnTo>
                    <a:lnTo>
                      <a:pt x="12" y="40"/>
                    </a:lnTo>
                    <a:lnTo>
                      <a:pt x="12" y="40"/>
                    </a:lnTo>
                    <a:lnTo>
                      <a:pt x="16" y="42"/>
                    </a:lnTo>
                    <a:lnTo>
                      <a:pt x="22" y="44"/>
                    </a:lnTo>
                    <a:lnTo>
                      <a:pt x="28" y="46"/>
                    </a:lnTo>
                    <a:lnTo>
                      <a:pt x="34" y="50"/>
                    </a:lnTo>
                    <a:lnTo>
                      <a:pt x="34" y="50"/>
                    </a:lnTo>
                    <a:lnTo>
                      <a:pt x="28" y="28"/>
                    </a:lnTo>
                    <a:lnTo>
                      <a:pt x="30" y="24"/>
                    </a:lnTo>
                    <a:lnTo>
                      <a:pt x="34" y="14"/>
                    </a:lnTo>
                    <a:lnTo>
                      <a:pt x="34" y="14"/>
                    </a:lnTo>
                    <a:lnTo>
                      <a:pt x="26" y="16"/>
                    </a:lnTo>
                    <a:lnTo>
                      <a:pt x="22" y="14"/>
                    </a:lnTo>
                    <a:lnTo>
                      <a:pt x="18" y="10"/>
                    </a:lnTo>
                    <a:lnTo>
                      <a:pt x="16" y="6"/>
                    </a:lnTo>
                    <a:lnTo>
                      <a:pt x="14" y="4"/>
                    </a:lnTo>
                    <a:lnTo>
                      <a:pt x="10" y="0"/>
                    </a:lnTo>
                    <a:lnTo>
                      <a:pt x="8" y="0"/>
                    </a:lnTo>
                    <a:lnTo>
                      <a:pt x="4" y="4"/>
                    </a:lnTo>
                    <a:lnTo>
                      <a:pt x="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4" name="Freeform 35"/>
              <p:cNvSpPr>
                <a:spLocks/>
              </p:cNvSpPr>
              <p:nvPr/>
            </p:nvSpPr>
            <p:spPr bwMode="auto">
              <a:xfrm>
                <a:off x="1917" y="981"/>
                <a:ext cx="56" cy="44"/>
              </a:xfrm>
              <a:custGeom>
                <a:avLst/>
                <a:gdLst>
                  <a:gd name="T0" fmla="*/ 0 w 56"/>
                  <a:gd name="T1" fmla="*/ 0 h 44"/>
                  <a:gd name="T2" fmla="*/ 0 w 56"/>
                  <a:gd name="T3" fmla="*/ 0 h 44"/>
                  <a:gd name="T4" fmla="*/ 0 w 56"/>
                  <a:gd name="T5" fmla="*/ 10 h 44"/>
                  <a:gd name="T6" fmla="*/ 2 w 56"/>
                  <a:gd name="T7" fmla="*/ 28 h 44"/>
                  <a:gd name="T8" fmla="*/ 6 w 56"/>
                  <a:gd name="T9" fmla="*/ 34 h 44"/>
                  <a:gd name="T10" fmla="*/ 10 w 56"/>
                  <a:gd name="T11" fmla="*/ 40 h 44"/>
                  <a:gd name="T12" fmla="*/ 16 w 56"/>
                  <a:gd name="T13" fmla="*/ 44 h 44"/>
                  <a:gd name="T14" fmla="*/ 26 w 56"/>
                  <a:gd name="T15" fmla="*/ 44 h 44"/>
                  <a:gd name="T16" fmla="*/ 26 w 56"/>
                  <a:gd name="T17" fmla="*/ 44 h 44"/>
                  <a:gd name="T18" fmla="*/ 28 w 56"/>
                  <a:gd name="T19" fmla="*/ 42 h 44"/>
                  <a:gd name="T20" fmla="*/ 30 w 56"/>
                  <a:gd name="T21" fmla="*/ 40 h 44"/>
                  <a:gd name="T22" fmla="*/ 28 w 56"/>
                  <a:gd name="T23" fmla="*/ 36 h 44"/>
                  <a:gd name="T24" fmla="*/ 26 w 56"/>
                  <a:gd name="T25" fmla="*/ 30 h 44"/>
                  <a:gd name="T26" fmla="*/ 26 w 56"/>
                  <a:gd name="T27" fmla="*/ 26 h 44"/>
                  <a:gd name="T28" fmla="*/ 30 w 56"/>
                  <a:gd name="T29" fmla="*/ 24 h 44"/>
                  <a:gd name="T30" fmla="*/ 30 w 56"/>
                  <a:gd name="T31" fmla="*/ 24 h 44"/>
                  <a:gd name="T32" fmla="*/ 38 w 56"/>
                  <a:gd name="T33" fmla="*/ 22 h 44"/>
                  <a:gd name="T34" fmla="*/ 46 w 56"/>
                  <a:gd name="T35" fmla="*/ 20 h 44"/>
                  <a:gd name="T36" fmla="*/ 50 w 56"/>
                  <a:gd name="T37" fmla="*/ 18 h 44"/>
                  <a:gd name="T38" fmla="*/ 54 w 56"/>
                  <a:gd name="T39" fmla="*/ 14 h 44"/>
                  <a:gd name="T40" fmla="*/ 56 w 56"/>
                  <a:gd name="T41" fmla="*/ 10 h 44"/>
                  <a:gd name="T42" fmla="*/ 56 w 56"/>
                  <a:gd name="T43" fmla="*/ 4 h 44"/>
                  <a:gd name="T44" fmla="*/ 56 w 56"/>
                  <a:gd name="T45" fmla="*/ 4 h 44"/>
                  <a:gd name="T46" fmla="*/ 44 w 56"/>
                  <a:gd name="T47" fmla="*/ 0 h 44"/>
                  <a:gd name="T48" fmla="*/ 30 w 56"/>
                  <a:gd name="T49" fmla="*/ 0 h 44"/>
                  <a:gd name="T50" fmla="*/ 0 w 56"/>
                  <a:gd name="T51" fmla="*/ 0 h 44"/>
                  <a:gd name="T52" fmla="*/ 0 w 56"/>
                  <a:gd name="T53"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 h="44">
                    <a:moveTo>
                      <a:pt x="0" y="0"/>
                    </a:moveTo>
                    <a:lnTo>
                      <a:pt x="0" y="0"/>
                    </a:lnTo>
                    <a:lnTo>
                      <a:pt x="0" y="10"/>
                    </a:lnTo>
                    <a:lnTo>
                      <a:pt x="2" y="28"/>
                    </a:lnTo>
                    <a:lnTo>
                      <a:pt x="6" y="34"/>
                    </a:lnTo>
                    <a:lnTo>
                      <a:pt x="10" y="40"/>
                    </a:lnTo>
                    <a:lnTo>
                      <a:pt x="16" y="44"/>
                    </a:lnTo>
                    <a:lnTo>
                      <a:pt x="26" y="44"/>
                    </a:lnTo>
                    <a:lnTo>
                      <a:pt x="26" y="44"/>
                    </a:lnTo>
                    <a:lnTo>
                      <a:pt x="28" y="42"/>
                    </a:lnTo>
                    <a:lnTo>
                      <a:pt x="30" y="40"/>
                    </a:lnTo>
                    <a:lnTo>
                      <a:pt x="28" y="36"/>
                    </a:lnTo>
                    <a:lnTo>
                      <a:pt x="26" y="30"/>
                    </a:lnTo>
                    <a:lnTo>
                      <a:pt x="26" y="26"/>
                    </a:lnTo>
                    <a:lnTo>
                      <a:pt x="30" y="24"/>
                    </a:lnTo>
                    <a:lnTo>
                      <a:pt x="30" y="24"/>
                    </a:lnTo>
                    <a:lnTo>
                      <a:pt x="38" y="22"/>
                    </a:lnTo>
                    <a:lnTo>
                      <a:pt x="46" y="20"/>
                    </a:lnTo>
                    <a:lnTo>
                      <a:pt x="50" y="18"/>
                    </a:lnTo>
                    <a:lnTo>
                      <a:pt x="54" y="14"/>
                    </a:lnTo>
                    <a:lnTo>
                      <a:pt x="56" y="10"/>
                    </a:lnTo>
                    <a:lnTo>
                      <a:pt x="56" y="4"/>
                    </a:lnTo>
                    <a:lnTo>
                      <a:pt x="56" y="4"/>
                    </a:lnTo>
                    <a:lnTo>
                      <a:pt x="44" y="0"/>
                    </a:lnTo>
                    <a:lnTo>
                      <a:pt x="30" y="0"/>
                    </a:lnTo>
                    <a:lnTo>
                      <a:pt x="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5" name="Freeform 36"/>
              <p:cNvSpPr>
                <a:spLocks/>
              </p:cNvSpPr>
              <p:nvPr/>
            </p:nvSpPr>
            <p:spPr bwMode="auto">
              <a:xfrm>
                <a:off x="1873" y="915"/>
                <a:ext cx="6" cy="6"/>
              </a:xfrm>
              <a:custGeom>
                <a:avLst/>
                <a:gdLst>
                  <a:gd name="T0" fmla="*/ 0 w 6"/>
                  <a:gd name="T1" fmla="*/ 6 h 6"/>
                  <a:gd name="T2" fmla="*/ 0 w 6"/>
                  <a:gd name="T3" fmla="*/ 6 h 6"/>
                  <a:gd name="T4" fmla="*/ 2 w 6"/>
                  <a:gd name="T5" fmla="*/ 6 h 6"/>
                  <a:gd name="T6" fmla="*/ 4 w 6"/>
                  <a:gd name="T7" fmla="*/ 4 h 6"/>
                  <a:gd name="T8" fmla="*/ 6 w 6"/>
                  <a:gd name="T9" fmla="*/ 2 h 6"/>
                  <a:gd name="T10" fmla="*/ 6 w 6"/>
                  <a:gd name="T11" fmla="*/ 0 h 6"/>
                  <a:gd name="T12" fmla="*/ 6 w 6"/>
                  <a:gd name="T13" fmla="*/ 0 h 6"/>
                  <a:gd name="T14" fmla="*/ 4 w 6"/>
                  <a:gd name="T15" fmla="*/ 0 h 6"/>
                  <a:gd name="T16" fmla="*/ 2 w 6"/>
                  <a:gd name="T17" fmla="*/ 2 h 6"/>
                  <a:gd name="T18" fmla="*/ 0 w 6"/>
                  <a:gd name="T19" fmla="*/ 4 h 6"/>
                  <a:gd name="T20" fmla="*/ 0 w 6"/>
                  <a:gd name="T21" fmla="*/ 6 h 6"/>
                  <a:gd name="T22" fmla="*/ 0 w 6"/>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6">
                    <a:moveTo>
                      <a:pt x="0" y="6"/>
                    </a:moveTo>
                    <a:lnTo>
                      <a:pt x="0" y="6"/>
                    </a:lnTo>
                    <a:lnTo>
                      <a:pt x="2" y="6"/>
                    </a:lnTo>
                    <a:lnTo>
                      <a:pt x="4" y="4"/>
                    </a:lnTo>
                    <a:lnTo>
                      <a:pt x="6" y="2"/>
                    </a:lnTo>
                    <a:lnTo>
                      <a:pt x="6" y="0"/>
                    </a:lnTo>
                    <a:lnTo>
                      <a:pt x="6" y="0"/>
                    </a:lnTo>
                    <a:lnTo>
                      <a:pt x="4" y="0"/>
                    </a:lnTo>
                    <a:lnTo>
                      <a:pt x="2" y="2"/>
                    </a:lnTo>
                    <a:lnTo>
                      <a:pt x="0" y="4"/>
                    </a:lnTo>
                    <a:lnTo>
                      <a:pt x="0" y="6"/>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6" name="Freeform 37"/>
              <p:cNvSpPr>
                <a:spLocks/>
              </p:cNvSpPr>
              <p:nvPr/>
            </p:nvSpPr>
            <p:spPr bwMode="auto">
              <a:xfrm>
                <a:off x="1951" y="1637"/>
                <a:ext cx="4" cy="4"/>
              </a:xfrm>
              <a:custGeom>
                <a:avLst/>
                <a:gdLst>
                  <a:gd name="T0" fmla="*/ 0 w 4"/>
                  <a:gd name="T1" fmla="*/ 4 h 4"/>
                  <a:gd name="T2" fmla="*/ 0 w 4"/>
                  <a:gd name="T3" fmla="*/ 4 h 4"/>
                  <a:gd name="T4" fmla="*/ 2 w 4"/>
                  <a:gd name="T5" fmla="*/ 4 h 4"/>
                  <a:gd name="T6" fmla="*/ 4 w 4"/>
                  <a:gd name="T7" fmla="*/ 4 h 4"/>
                  <a:gd name="T8" fmla="*/ 4 w 4"/>
                  <a:gd name="T9" fmla="*/ 2 h 4"/>
                  <a:gd name="T10" fmla="*/ 4 w 4"/>
                  <a:gd name="T11" fmla="*/ 0 h 4"/>
                  <a:gd name="T12" fmla="*/ 4 w 4"/>
                  <a:gd name="T13" fmla="*/ 0 h 4"/>
                  <a:gd name="T14" fmla="*/ 2 w 4"/>
                  <a:gd name="T15" fmla="*/ 0 h 4"/>
                  <a:gd name="T16" fmla="*/ 0 w 4"/>
                  <a:gd name="T17" fmla="*/ 0 h 4"/>
                  <a:gd name="T18" fmla="*/ 0 w 4"/>
                  <a:gd name="T19" fmla="*/ 2 h 4"/>
                  <a:gd name="T20" fmla="*/ 0 w 4"/>
                  <a:gd name="T21" fmla="*/ 4 h 4"/>
                  <a:gd name="T22" fmla="*/ 0 w 4"/>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4"/>
                    </a:moveTo>
                    <a:lnTo>
                      <a:pt x="0" y="4"/>
                    </a:lnTo>
                    <a:lnTo>
                      <a:pt x="2" y="4"/>
                    </a:lnTo>
                    <a:lnTo>
                      <a:pt x="4" y="4"/>
                    </a:lnTo>
                    <a:lnTo>
                      <a:pt x="4" y="2"/>
                    </a:lnTo>
                    <a:lnTo>
                      <a:pt x="4" y="0"/>
                    </a:lnTo>
                    <a:lnTo>
                      <a:pt x="4" y="0"/>
                    </a:lnTo>
                    <a:lnTo>
                      <a:pt x="2" y="0"/>
                    </a:lnTo>
                    <a:lnTo>
                      <a:pt x="0" y="0"/>
                    </a:lnTo>
                    <a:lnTo>
                      <a:pt x="0" y="2"/>
                    </a:lnTo>
                    <a:lnTo>
                      <a:pt x="0"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7" name="Freeform 38"/>
              <p:cNvSpPr>
                <a:spLocks/>
              </p:cNvSpPr>
              <p:nvPr/>
            </p:nvSpPr>
            <p:spPr bwMode="auto">
              <a:xfrm>
                <a:off x="1955" y="1015"/>
                <a:ext cx="4" cy="6"/>
              </a:xfrm>
              <a:custGeom>
                <a:avLst/>
                <a:gdLst>
                  <a:gd name="T0" fmla="*/ 0 w 4"/>
                  <a:gd name="T1" fmla="*/ 6 h 6"/>
                  <a:gd name="T2" fmla="*/ 0 w 4"/>
                  <a:gd name="T3" fmla="*/ 6 h 6"/>
                  <a:gd name="T4" fmla="*/ 2 w 4"/>
                  <a:gd name="T5" fmla="*/ 6 h 6"/>
                  <a:gd name="T6" fmla="*/ 4 w 4"/>
                  <a:gd name="T7" fmla="*/ 4 h 6"/>
                  <a:gd name="T8" fmla="*/ 4 w 4"/>
                  <a:gd name="T9" fmla="*/ 2 h 6"/>
                  <a:gd name="T10" fmla="*/ 4 w 4"/>
                  <a:gd name="T11" fmla="*/ 0 h 6"/>
                  <a:gd name="T12" fmla="*/ 4 w 4"/>
                  <a:gd name="T13" fmla="*/ 0 h 6"/>
                  <a:gd name="T14" fmla="*/ 2 w 4"/>
                  <a:gd name="T15" fmla="*/ 0 h 6"/>
                  <a:gd name="T16" fmla="*/ 0 w 4"/>
                  <a:gd name="T17" fmla="*/ 2 h 6"/>
                  <a:gd name="T18" fmla="*/ 0 w 4"/>
                  <a:gd name="T19" fmla="*/ 4 h 6"/>
                  <a:gd name="T20" fmla="*/ 0 w 4"/>
                  <a:gd name="T21" fmla="*/ 6 h 6"/>
                  <a:gd name="T22" fmla="*/ 0 w 4"/>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0" y="6"/>
                    </a:moveTo>
                    <a:lnTo>
                      <a:pt x="0" y="6"/>
                    </a:lnTo>
                    <a:lnTo>
                      <a:pt x="2" y="6"/>
                    </a:lnTo>
                    <a:lnTo>
                      <a:pt x="4" y="4"/>
                    </a:lnTo>
                    <a:lnTo>
                      <a:pt x="4" y="2"/>
                    </a:lnTo>
                    <a:lnTo>
                      <a:pt x="4" y="0"/>
                    </a:lnTo>
                    <a:lnTo>
                      <a:pt x="4" y="0"/>
                    </a:lnTo>
                    <a:lnTo>
                      <a:pt x="2" y="0"/>
                    </a:lnTo>
                    <a:lnTo>
                      <a:pt x="0" y="2"/>
                    </a:lnTo>
                    <a:lnTo>
                      <a:pt x="0" y="4"/>
                    </a:lnTo>
                    <a:lnTo>
                      <a:pt x="0" y="6"/>
                    </a:lnTo>
                    <a:lnTo>
                      <a:pt x="0"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8" name="Freeform 39"/>
              <p:cNvSpPr>
                <a:spLocks/>
              </p:cNvSpPr>
              <p:nvPr/>
            </p:nvSpPr>
            <p:spPr bwMode="auto">
              <a:xfrm>
                <a:off x="2251" y="915"/>
                <a:ext cx="4" cy="10"/>
              </a:xfrm>
              <a:custGeom>
                <a:avLst/>
                <a:gdLst>
                  <a:gd name="T0" fmla="*/ 4 w 4"/>
                  <a:gd name="T1" fmla="*/ 10 h 10"/>
                  <a:gd name="T2" fmla="*/ 4 w 4"/>
                  <a:gd name="T3" fmla="*/ 10 h 10"/>
                  <a:gd name="T4" fmla="*/ 4 w 4"/>
                  <a:gd name="T5" fmla="*/ 4 h 10"/>
                  <a:gd name="T6" fmla="*/ 4 w 4"/>
                  <a:gd name="T7" fmla="*/ 2 h 10"/>
                  <a:gd name="T8" fmla="*/ 2 w 4"/>
                  <a:gd name="T9" fmla="*/ 0 h 10"/>
                  <a:gd name="T10" fmla="*/ 0 w 4"/>
                  <a:gd name="T11" fmla="*/ 2 h 10"/>
                  <a:gd name="T12" fmla="*/ 0 w 4"/>
                  <a:gd name="T13" fmla="*/ 6 h 10"/>
                  <a:gd name="T14" fmla="*/ 0 w 4"/>
                  <a:gd name="T15" fmla="*/ 10 h 10"/>
                  <a:gd name="T16" fmla="*/ 4 w 4"/>
                  <a:gd name="T17" fmla="*/ 10 h 10"/>
                  <a:gd name="T18" fmla="*/ 4 w 4"/>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0">
                    <a:moveTo>
                      <a:pt x="4" y="10"/>
                    </a:moveTo>
                    <a:lnTo>
                      <a:pt x="4" y="10"/>
                    </a:lnTo>
                    <a:lnTo>
                      <a:pt x="4" y="4"/>
                    </a:lnTo>
                    <a:lnTo>
                      <a:pt x="4" y="2"/>
                    </a:lnTo>
                    <a:lnTo>
                      <a:pt x="2" y="0"/>
                    </a:lnTo>
                    <a:lnTo>
                      <a:pt x="0" y="2"/>
                    </a:lnTo>
                    <a:lnTo>
                      <a:pt x="0" y="6"/>
                    </a:lnTo>
                    <a:lnTo>
                      <a:pt x="0" y="10"/>
                    </a:lnTo>
                    <a:lnTo>
                      <a:pt x="4" y="10"/>
                    </a:lnTo>
                    <a:lnTo>
                      <a:pt x="4"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39" name="Freeform 40"/>
              <p:cNvSpPr>
                <a:spLocks/>
              </p:cNvSpPr>
              <p:nvPr/>
            </p:nvSpPr>
            <p:spPr bwMode="auto">
              <a:xfrm>
                <a:off x="1839" y="1101"/>
                <a:ext cx="26" cy="14"/>
              </a:xfrm>
              <a:custGeom>
                <a:avLst/>
                <a:gdLst>
                  <a:gd name="T0" fmla="*/ 0 w 26"/>
                  <a:gd name="T1" fmla="*/ 14 h 14"/>
                  <a:gd name="T2" fmla="*/ 0 w 26"/>
                  <a:gd name="T3" fmla="*/ 14 h 14"/>
                  <a:gd name="T4" fmla="*/ 10 w 26"/>
                  <a:gd name="T5" fmla="*/ 14 h 14"/>
                  <a:gd name="T6" fmla="*/ 18 w 26"/>
                  <a:gd name="T7" fmla="*/ 12 h 14"/>
                  <a:gd name="T8" fmla="*/ 22 w 26"/>
                  <a:gd name="T9" fmla="*/ 12 h 14"/>
                  <a:gd name="T10" fmla="*/ 24 w 26"/>
                  <a:gd name="T11" fmla="*/ 8 h 14"/>
                  <a:gd name="T12" fmla="*/ 26 w 26"/>
                  <a:gd name="T13" fmla="*/ 4 h 14"/>
                  <a:gd name="T14" fmla="*/ 26 w 26"/>
                  <a:gd name="T15" fmla="*/ 0 h 14"/>
                  <a:gd name="T16" fmla="*/ 26 w 26"/>
                  <a:gd name="T17" fmla="*/ 0 h 14"/>
                  <a:gd name="T18" fmla="*/ 10 w 26"/>
                  <a:gd name="T19" fmla="*/ 2 h 14"/>
                  <a:gd name="T20" fmla="*/ 6 w 26"/>
                  <a:gd name="T21" fmla="*/ 4 h 14"/>
                  <a:gd name="T22" fmla="*/ 4 w 26"/>
                  <a:gd name="T23" fmla="*/ 6 h 14"/>
                  <a:gd name="T24" fmla="*/ 2 w 26"/>
                  <a:gd name="T25" fmla="*/ 10 h 14"/>
                  <a:gd name="T26" fmla="*/ 0 w 26"/>
                  <a:gd name="T27" fmla="*/ 14 h 14"/>
                  <a:gd name="T28" fmla="*/ 0 w 26"/>
                  <a:gd name="T29"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14">
                    <a:moveTo>
                      <a:pt x="0" y="14"/>
                    </a:moveTo>
                    <a:lnTo>
                      <a:pt x="0" y="14"/>
                    </a:lnTo>
                    <a:lnTo>
                      <a:pt x="10" y="14"/>
                    </a:lnTo>
                    <a:lnTo>
                      <a:pt x="18" y="12"/>
                    </a:lnTo>
                    <a:lnTo>
                      <a:pt x="22" y="12"/>
                    </a:lnTo>
                    <a:lnTo>
                      <a:pt x="24" y="8"/>
                    </a:lnTo>
                    <a:lnTo>
                      <a:pt x="26" y="4"/>
                    </a:lnTo>
                    <a:lnTo>
                      <a:pt x="26" y="0"/>
                    </a:lnTo>
                    <a:lnTo>
                      <a:pt x="26" y="0"/>
                    </a:lnTo>
                    <a:lnTo>
                      <a:pt x="10" y="2"/>
                    </a:lnTo>
                    <a:lnTo>
                      <a:pt x="6" y="4"/>
                    </a:lnTo>
                    <a:lnTo>
                      <a:pt x="4" y="6"/>
                    </a:lnTo>
                    <a:lnTo>
                      <a:pt x="2" y="10"/>
                    </a:lnTo>
                    <a:lnTo>
                      <a:pt x="0" y="14"/>
                    </a:lnTo>
                    <a:lnTo>
                      <a:pt x="0"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59" name="Freeform 41"/>
              <p:cNvSpPr>
                <a:spLocks/>
              </p:cNvSpPr>
              <p:nvPr/>
            </p:nvSpPr>
            <p:spPr bwMode="auto">
              <a:xfrm>
                <a:off x="2563" y="831"/>
                <a:ext cx="4" cy="4"/>
              </a:xfrm>
              <a:custGeom>
                <a:avLst/>
                <a:gdLst>
                  <a:gd name="T0" fmla="*/ 0 w 4"/>
                  <a:gd name="T1" fmla="*/ 4 h 4"/>
                  <a:gd name="T2" fmla="*/ 0 w 4"/>
                  <a:gd name="T3" fmla="*/ 4 h 4"/>
                  <a:gd name="T4" fmla="*/ 2 w 4"/>
                  <a:gd name="T5" fmla="*/ 4 h 4"/>
                  <a:gd name="T6" fmla="*/ 4 w 4"/>
                  <a:gd name="T7" fmla="*/ 4 h 4"/>
                  <a:gd name="T8" fmla="*/ 4 w 4"/>
                  <a:gd name="T9" fmla="*/ 2 h 4"/>
                  <a:gd name="T10" fmla="*/ 4 w 4"/>
                  <a:gd name="T11" fmla="*/ 0 h 4"/>
                  <a:gd name="T12" fmla="*/ 4 w 4"/>
                  <a:gd name="T13" fmla="*/ 0 h 4"/>
                  <a:gd name="T14" fmla="*/ 0 w 4"/>
                  <a:gd name="T15" fmla="*/ 0 h 4"/>
                  <a:gd name="T16" fmla="*/ 0 w 4"/>
                  <a:gd name="T17" fmla="*/ 2 h 4"/>
                  <a:gd name="T18" fmla="*/ 0 w 4"/>
                  <a:gd name="T19" fmla="*/ 4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lnTo>
                      <a:pt x="0" y="4"/>
                    </a:lnTo>
                    <a:lnTo>
                      <a:pt x="2" y="4"/>
                    </a:lnTo>
                    <a:lnTo>
                      <a:pt x="4" y="4"/>
                    </a:lnTo>
                    <a:lnTo>
                      <a:pt x="4" y="2"/>
                    </a:lnTo>
                    <a:lnTo>
                      <a:pt x="4" y="0"/>
                    </a:lnTo>
                    <a:lnTo>
                      <a:pt x="4" y="0"/>
                    </a:lnTo>
                    <a:lnTo>
                      <a:pt x="0" y="0"/>
                    </a:lnTo>
                    <a:lnTo>
                      <a:pt x="0" y="2"/>
                    </a:lnTo>
                    <a:lnTo>
                      <a:pt x="0" y="4"/>
                    </a:lnTo>
                    <a:lnTo>
                      <a:pt x="0"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48" name="Freeform 42"/>
              <p:cNvSpPr>
                <a:spLocks/>
              </p:cNvSpPr>
              <p:nvPr/>
            </p:nvSpPr>
            <p:spPr bwMode="auto">
              <a:xfrm>
                <a:off x="1427" y="639"/>
                <a:ext cx="72" cy="26"/>
              </a:xfrm>
              <a:custGeom>
                <a:avLst/>
                <a:gdLst>
                  <a:gd name="T0" fmla="*/ 54 w 72"/>
                  <a:gd name="T1" fmla="*/ 26 h 26"/>
                  <a:gd name="T2" fmla="*/ 54 w 72"/>
                  <a:gd name="T3" fmla="*/ 26 h 26"/>
                  <a:gd name="T4" fmla="*/ 66 w 72"/>
                  <a:gd name="T5" fmla="*/ 16 h 26"/>
                  <a:gd name="T6" fmla="*/ 70 w 72"/>
                  <a:gd name="T7" fmla="*/ 10 h 26"/>
                  <a:gd name="T8" fmla="*/ 72 w 72"/>
                  <a:gd name="T9" fmla="*/ 0 h 26"/>
                  <a:gd name="T10" fmla="*/ 72 w 72"/>
                  <a:gd name="T11" fmla="*/ 0 h 26"/>
                  <a:gd name="T12" fmla="*/ 54 w 72"/>
                  <a:gd name="T13" fmla="*/ 2 h 26"/>
                  <a:gd name="T14" fmla="*/ 34 w 72"/>
                  <a:gd name="T15" fmla="*/ 2 h 26"/>
                  <a:gd name="T16" fmla="*/ 24 w 72"/>
                  <a:gd name="T17" fmla="*/ 2 h 26"/>
                  <a:gd name="T18" fmla="*/ 14 w 72"/>
                  <a:gd name="T19" fmla="*/ 6 h 26"/>
                  <a:gd name="T20" fmla="*/ 6 w 72"/>
                  <a:gd name="T21" fmla="*/ 10 h 26"/>
                  <a:gd name="T22" fmla="*/ 0 w 72"/>
                  <a:gd name="T23" fmla="*/ 16 h 26"/>
                  <a:gd name="T24" fmla="*/ 0 w 72"/>
                  <a:gd name="T25" fmla="*/ 16 h 26"/>
                  <a:gd name="T26" fmla="*/ 16 w 72"/>
                  <a:gd name="T27" fmla="*/ 16 h 26"/>
                  <a:gd name="T28" fmla="*/ 30 w 72"/>
                  <a:gd name="T29" fmla="*/ 16 h 26"/>
                  <a:gd name="T30" fmla="*/ 44 w 72"/>
                  <a:gd name="T31" fmla="*/ 20 h 26"/>
                  <a:gd name="T32" fmla="*/ 54 w 72"/>
                  <a:gd name="T33" fmla="*/ 26 h 26"/>
                  <a:gd name="T34" fmla="*/ 54 w 72"/>
                  <a:gd name="T35"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6">
                    <a:moveTo>
                      <a:pt x="54" y="26"/>
                    </a:moveTo>
                    <a:lnTo>
                      <a:pt x="54" y="26"/>
                    </a:lnTo>
                    <a:lnTo>
                      <a:pt x="66" y="16"/>
                    </a:lnTo>
                    <a:lnTo>
                      <a:pt x="70" y="10"/>
                    </a:lnTo>
                    <a:lnTo>
                      <a:pt x="72" y="0"/>
                    </a:lnTo>
                    <a:lnTo>
                      <a:pt x="72" y="0"/>
                    </a:lnTo>
                    <a:lnTo>
                      <a:pt x="54" y="2"/>
                    </a:lnTo>
                    <a:lnTo>
                      <a:pt x="34" y="2"/>
                    </a:lnTo>
                    <a:lnTo>
                      <a:pt x="24" y="2"/>
                    </a:lnTo>
                    <a:lnTo>
                      <a:pt x="14" y="6"/>
                    </a:lnTo>
                    <a:lnTo>
                      <a:pt x="6" y="10"/>
                    </a:lnTo>
                    <a:lnTo>
                      <a:pt x="0" y="16"/>
                    </a:lnTo>
                    <a:lnTo>
                      <a:pt x="0" y="16"/>
                    </a:lnTo>
                    <a:lnTo>
                      <a:pt x="16" y="16"/>
                    </a:lnTo>
                    <a:lnTo>
                      <a:pt x="30" y="16"/>
                    </a:lnTo>
                    <a:lnTo>
                      <a:pt x="44" y="20"/>
                    </a:lnTo>
                    <a:lnTo>
                      <a:pt x="54" y="26"/>
                    </a:lnTo>
                    <a:lnTo>
                      <a:pt x="54"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49" name="Freeform 43"/>
              <p:cNvSpPr>
                <a:spLocks/>
              </p:cNvSpPr>
              <p:nvPr/>
            </p:nvSpPr>
            <p:spPr bwMode="auto">
              <a:xfrm>
                <a:off x="1465" y="851"/>
                <a:ext cx="16" cy="30"/>
              </a:xfrm>
              <a:custGeom>
                <a:avLst/>
                <a:gdLst>
                  <a:gd name="T0" fmla="*/ 4 w 16"/>
                  <a:gd name="T1" fmla="*/ 30 h 30"/>
                  <a:gd name="T2" fmla="*/ 4 w 16"/>
                  <a:gd name="T3" fmla="*/ 30 h 30"/>
                  <a:gd name="T4" fmla="*/ 6 w 16"/>
                  <a:gd name="T5" fmla="*/ 20 h 30"/>
                  <a:gd name="T6" fmla="*/ 10 w 16"/>
                  <a:gd name="T7" fmla="*/ 14 h 30"/>
                  <a:gd name="T8" fmla="*/ 14 w 16"/>
                  <a:gd name="T9" fmla="*/ 8 h 30"/>
                  <a:gd name="T10" fmla="*/ 16 w 16"/>
                  <a:gd name="T11" fmla="*/ 0 h 30"/>
                  <a:gd name="T12" fmla="*/ 16 w 16"/>
                  <a:gd name="T13" fmla="*/ 0 h 30"/>
                  <a:gd name="T14" fmla="*/ 12 w 16"/>
                  <a:gd name="T15" fmla="*/ 0 h 30"/>
                  <a:gd name="T16" fmla="*/ 8 w 16"/>
                  <a:gd name="T17" fmla="*/ 2 h 30"/>
                  <a:gd name="T18" fmla="*/ 4 w 16"/>
                  <a:gd name="T19" fmla="*/ 6 h 30"/>
                  <a:gd name="T20" fmla="*/ 2 w 16"/>
                  <a:gd name="T21" fmla="*/ 10 h 30"/>
                  <a:gd name="T22" fmla="*/ 0 w 16"/>
                  <a:gd name="T23" fmla="*/ 16 h 30"/>
                  <a:gd name="T24" fmla="*/ 0 w 16"/>
                  <a:gd name="T25" fmla="*/ 20 h 30"/>
                  <a:gd name="T26" fmla="*/ 0 w 16"/>
                  <a:gd name="T27" fmla="*/ 26 h 30"/>
                  <a:gd name="T28" fmla="*/ 4 w 16"/>
                  <a:gd name="T29" fmla="*/ 30 h 30"/>
                  <a:gd name="T30" fmla="*/ 4 w 16"/>
                  <a:gd name="T31" fmla="*/ 3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 h="30">
                    <a:moveTo>
                      <a:pt x="4" y="30"/>
                    </a:moveTo>
                    <a:lnTo>
                      <a:pt x="4" y="30"/>
                    </a:lnTo>
                    <a:lnTo>
                      <a:pt x="6" y="20"/>
                    </a:lnTo>
                    <a:lnTo>
                      <a:pt x="10" y="14"/>
                    </a:lnTo>
                    <a:lnTo>
                      <a:pt x="14" y="8"/>
                    </a:lnTo>
                    <a:lnTo>
                      <a:pt x="16" y="0"/>
                    </a:lnTo>
                    <a:lnTo>
                      <a:pt x="16" y="0"/>
                    </a:lnTo>
                    <a:lnTo>
                      <a:pt x="12" y="0"/>
                    </a:lnTo>
                    <a:lnTo>
                      <a:pt x="8" y="2"/>
                    </a:lnTo>
                    <a:lnTo>
                      <a:pt x="4" y="6"/>
                    </a:lnTo>
                    <a:lnTo>
                      <a:pt x="2" y="10"/>
                    </a:lnTo>
                    <a:lnTo>
                      <a:pt x="0" y="16"/>
                    </a:lnTo>
                    <a:lnTo>
                      <a:pt x="0" y="20"/>
                    </a:lnTo>
                    <a:lnTo>
                      <a:pt x="0" y="26"/>
                    </a:lnTo>
                    <a:lnTo>
                      <a:pt x="4" y="30"/>
                    </a:lnTo>
                    <a:lnTo>
                      <a:pt x="4"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51" name="Freeform 44"/>
              <p:cNvSpPr>
                <a:spLocks/>
              </p:cNvSpPr>
              <p:nvPr/>
            </p:nvSpPr>
            <p:spPr bwMode="auto">
              <a:xfrm>
                <a:off x="561" y="1601"/>
                <a:ext cx="18" cy="24"/>
              </a:xfrm>
              <a:custGeom>
                <a:avLst/>
                <a:gdLst>
                  <a:gd name="T0" fmla="*/ 18 w 18"/>
                  <a:gd name="T1" fmla="*/ 20 h 24"/>
                  <a:gd name="T2" fmla="*/ 18 w 18"/>
                  <a:gd name="T3" fmla="*/ 20 h 24"/>
                  <a:gd name="T4" fmla="*/ 14 w 18"/>
                  <a:gd name="T5" fmla="*/ 16 h 24"/>
                  <a:gd name="T6" fmla="*/ 10 w 18"/>
                  <a:gd name="T7" fmla="*/ 10 h 24"/>
                  <a:gd name="T8" fmla="*/ 6 w 18"/>
                  <a:gd name="T9" fmla="*/ 4 h 24"/>
                  <a:gd name="T10" fmla="*/ 4 w 18"/>
                  <a:gd name="T11" fmla="*/ 2 h 24"/>
                  <a:gd name="T12" fmla="*/ 0 w 18"/>
                  <a:gd name="T13" fmla="*/ 0 h 24"/>
                  <a:gd name="T14" fmla="*/ 0 w 18"/>
                  <a:gd name="T15" fmla="*/ 0 h 24"/>
                  <a:gd name="T16" fmla="*/ 0 w 18"/>
                  <a:gd name="T17" fmla="*/ 6 h 24"/>
                  <a:gd name="T18" fmla="*/ 0 w 18"/>
                  <a:gd name="T19" fmla="*/ 12 h 24"/>
                  <a:gd name="T20" fmla="*/ 6 w 18"/>
                  <a:gd name="T21" fmla="*/ 20 h 24"/>
                  <a:gd name="T22" fmla="*/ 8 w 18"/>
                  <a:gd name="T23" fmla="*/ 24 h 24"/>
                  <a:gd name="T24" fmla="*/ 12 w 18"/>
                  <a:gd name="T25" fmla="*/ 24 h 24"/>
                  <a:gd name="T26" fmla="*/ 14 w 18"/>
                  <a:gd name="T27" fmla="*/ 24 h 24"/>
                  <a:gd name="T28" fmla="*/ 18 w 18"/>
                  <a:gd name="T29" fmla="*/ 20 h 24"/>
                  <a:gd name="T30" fmla="*/ 18 w 18"/>
                  <a:gd name="T31"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8" h="24">
                    <a:moveTo>
                      <a:pt x="18" y="20"/>
                    </a:moveTo>
                    <a:lnTo>
                      <a:pt x="18" y="20"/>
                    </a:lnTo>
                    <a:lnTo>
                      <a:pt x="14" y="16"/>
                    </a:lnTo>
                    <a:lnTo>
                      <a:pt x="10" y="10"/>
                    </a:lnTo>
                    <a:lnTo>
                      <a:pt x="6" y="4"/>
                    </a:lnTo>
                    <a:lnTo>
                      <a:pt x="4" y="2"/>
                    </a:lnTo>
                    <a:lnTo>
                      <a:pt x="0" y="0"/>
                    </a:lnTo>
                    <a:lnTo>
                      <a:pt x="0" y="0"/>
                    </a:lnTo>
                    <a:lnTo>
                      <a:pt x="0" y="6"/>
                    </a:lnTo>
                    <a:lnTo>
                      <a:pt x="0" y="12"/>
                    </a:lnTo>
                    <a:lnTo>
                      <a:pt x="6" y="20"/>
                    </a:lnTo>
                    <a:lnTo>
                      <a:pt x="8" y="24"/>
                    </a:lnTo>
                    <a:lnTo>
                      <a:pt x="12" y="24"/>
                    </a:lnTo>
                    <a:lnTo>
                      <a:pt x="14" y="24"/>
                    </a:lnTo>
                    <a:lnTo>
                      <a:pt x="18" y="20"/>
                    </a:lnTo>
                    <a:lnTo>
                      <a:pt x="18"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052" name="Freeform 45"/>
              <p:cNvSpPr>
                <a:spLocks/>
              </p:cNvSpPr>
              <p:nvPr/>
            </p:nvSpPr>
            <p:spPr bwMode="auto">
              <a:xfrm>
                <a:off x="557" y="1587"/>
                <a:ext cx="4" cy="8"/>
              </a:xfrm>
              <a:custGeom>
                <a:avLst/>
                <a:gdLst>
                  <a:gd name="T0" fmla="*/ 4 w 4"/>
                  <a:gd name="T1" fmla="*/ 4 h 8"/>
                  <a:gd name="T2" fmla="*/ 4 w 4"/>
                  <a:gd name="T3" fmla="*/ 4 h 8"/>
                  <a:gd name="T4" fmla="*/ 2 w 4"/>
                  <a:gd name="T5" fmla="*/ 0 h 8"/>
                  <a:gd name="T6" fmla="*/ 2 w 4"/>
                  <a:gd name="T7" fmla="*/ 2 h 8"/>
                  <a:gd name="T8" fmla="*/ 0 w 4"/>
                  <a:gd name="T9" fmla="*/ 4 h 8"/>
                  <a:gd name="T10" fmla="*/ 0 w 4"/>
                  <a:gd name="T11" fmla="*/ 4 h 8"/>
                  <a:gd name="T12" fmla="*/ 2 w 4"/>
                  <a:gd name="T13" fmla="*/ 8 h 8"/>
                  <a:gd name="T14" fmla="*/ 4 w 4"/>
                  <a:gd name="T15" fmla="*/ 6 h 8"/>
                  <a:gd name="T16" fmla="*/ 4 w 4"/>
                  <a:gd name="T17" fmla="*/ 4 h 8"/>
                  <a:gd name="T18" fmla="*/ 4 w 4"/>
                  <a:gd name="T19"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8">
                    <a:moveTo>
                      <a:pt x="4" y="4"/>
                    </a:moveTo>
                    <a:lnTo>
                      <a:pt x="4" y="4"/>
                    </a:lnTo>
                    <a:lnTo>
                      <a:pt x="2" y="0"/>
                    </a:lnTo>
                    <a:lnTo>
                      <a:pt x="2" y="2"/>
                    </a:lnTo>
                    <a:lnTo>
                      <a:pt x="0" y="4"/>
                    </a:lnTo>
                    <a:lnTo>
                      <a:pt x="0" y="4"/>
                    </a:lnTo>
                    <a:lnTo>
                      <a:pt x="2" y="8"/>
                    </a:lnTo>
                    <a:lnTo>
                      <a:pt x="4" y="6"/>
                    </a:lnTo>
                    <a:lnTo>
                      <a:pt x="4" y="4"/>
                    </a:lnTo>
                    <a:lnTo>
                      <a:pt x="4" y="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
        <p:nvSpPr>
          <p:cNvPr id="60" name="Teardrop 59"/>
          <p:cNvSpPr/>
          <p:nvPr/>
        </p:nvSpPr>
        <p:spPr bwMode="ltGray">
          <a:xfrm rot="5400000">
            <a:off x="5573489" y="2361317"/>
            <a:ext cx="2149475" cy="2149475"/>
          </a:xfrm>
          <a:prstGeom prst="teardrop">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1" name="Teardrop 60"/>
          <p:cNvSpPr/>
          <p:nvPr/>
        </p:nvSpPr>
        <p:spPr bwMode="ltGray">
          <a:xfrm rot="16200000" flipV="1">
            <a:off x="5573489" y="4654550"/>
            <a:ext cx="2149475" cy="2149475"/>
          </a:xfrm>
          <a:prstGeom prst="teardrop">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2" name="Teardrop 61"/>
          <p:cNvSpPr/>
          <p:nvPr/>
        </p:nvSpPr>
        <p:spPr bwMode="ltGray">
          <a:xfrm rot="5400000" flipH="1" flipV="1">
            <a:off x="7877745" y="4663326"/>
            <a:ext cx="2149475" cy="2149475"/>
          </a:xfrm>
          <a:prstGeom prst="teardrop">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63" name="Straight Connector 62"/>
          <p:cNvCxnSpPr/>
          <p:nvPr/>
        </p:nvCxnSpPr>
        <p:spPr>
          <a:xfrm flipV="1">
            <a:off x="5202684" y="2484487"/>
            <a:ext cx="0" cy="4319539"/>
          </a:xfrm>
          <a:prstGeom prst="line">
            <a:avLst/>
          </a:prstGeom>
          <a:ln>
            <a:solidFill>
              <a:srgbClr val="968C6D"/>
            </a:solidFill>
            <a:prstDash val="sysDot"/>
          </a:ln>
        </p:spPr>
        <p:style>
          <a:lnRef idx="1">
            <a:schemeClr val="accent1"/>
          </a:lnRef>
          <a:fillRef idx="0">
            <a:schemeClr val="accent1"/>
          </a:fillRef>
          <a:effectRef idx="0">
            <a:schemeClr val="accent1"/>
          </a:effectRef>
          <a:fontRef idx="minor">
            <a:schemeClr val="tx1"/>
          </a:fontRef>
        </p:style>
      </p:cxnSp>
      <p:sp>
        <p:nvSpPr>
          <p:cNvPr id="66" name="Freeform 313"/>
          <p:cNvSpPr>
            <a:spLocks/>
          </p:cNvSpPr>
          <p:nvPr/>
        </p:nvSpPr>
        <p:spPr bwMode="auto">
          <a:xfrm>
            <a:off x="7877745" y="3528110"/>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67" name="Freeform 313"/>
          <p:cNvSpPr>
            <a:spLocks/>
          </p:cNvSpPr>
          <p:nvPr/>
        </p:nvSpPr>
        <p:spPr bwMode="auto">
          <a:xfrm>
            <a:off x="7877745" y="2476466"/>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EB8C00"/>
          </a:solidFill>
          <a:ln w="9525">
            <a:noFill/>
            <a:round/>
            <a:headEnd/>
            <a:tailEnd/>
          </a:ln>
        </p:spPr>
        <p:txBody>
          <a:bodyPr/>
          <a:lstStyle/>
          <a:p>
            <a:endParaRPr lang="en-GB"/>
          </a:p>
        </p:txBody>
      </p:sp>
      <p:sp>
        <p:nvSpPr>
          <p:cNvPr id="68" name="Freeform 313"/>
          <p:cNvSpPr>
            <a:spLocks/>
          </p:cNvSpPr>
          <p:nvPr/>
        </p:nvSpPr>
        <p:spPr bwMode="auto">
          <a:xfrm>
            <a:off x="8301696" y="3528110"/>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69" name="Freeform 313"/>
          <p:cNvSpPr>
            <a:spLocks/>
          </p:cNvSpPr>
          <p:nvPr/>
        </p:nvSpPr>
        <p:spPr bwMode="auto">
          <a:xfrm>
            <a:off x="8301696" y="2476466"/>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EB8C00"/>
          </a:solidFill>
          <a:ln w="9525">
            <a:noFill/>
            <a:round/>
            <a:headEnd/>
            <a:tailEnd/>
          </a:ln>
        </p:spPr>
        <p:txBody>
          <a:bodyPr/>
          <a:lstStyle/>
          <a:p>
            <a:endParaRPr lang="en-GB"/>
          </a:p>
        </p:txBody>
      </p:sp>
      <p:sp>
        <p:nvSpPr>
          <p:cNvPr id="70" name="Freeform 313"/>
          <p:cNvSpPr>
            <a:spLocks/>
          </p:cNvSpPr>
          <p:nvPr/>
        </p:nvSpPr>
        <p:spPr bwMode="auto">
          <a:xfrm>
            <a:off x="8725647" y="3528110"/>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71" name="Freeform 313"/>
          <p:cNvSpPr>
            <a:spLocks/>
          </p:cNvSpPr>
          <p:nvPr/>
        </p:nvSpPr>
        <p:spPr bwMode="auto">
          <a:xfrm>
            <a:off x="8725647" y="2476466"/>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72" name="Freeform 313"/>
          <p:cNvSpPr>
            <a:spLocks/>
          </p:cNvSpPr>
          <p:nvPr/>
        </p:nvSpPr>
        <p:spPr bwMode="auto">
          <a:xfrm>
            <a:off x="9149598" y="3528110"/>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73" name="Freeform 313"/>
          <p:cNvSpPr>
            <a:spLocks/>
          </p:cNvSpPr>
          <p:nvPr/>
        </p:nvSpPr>
        <p:spPr bwMode="auto">
          <a:xfrm>
            <a:off x="9149598" y="2476466"/>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75" name="Freeform 313"/>
          <p:cNvSpPr>
            <a:spLocks/>
          </p:cNvSpPr>
          <p:nvPr/>
        </p:nvSpPr>
        <p:spPr bwMode="auto">
          <a:xfrm>
            <a:off x="9573548" y="3528110"/>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76" name="Freeform 313"/>
          <p:cNvSpPr>
            <a:spLocks/>
          </p:cNvSpPr>
          <p:nvPr/>
        </p:nvSpPr>
        <p:spPr bwMode="auto">
          <a:xfrm>
            <a:off x="9573548" y="2476466"/>
            <a:ext cx="354104" cy="982683"/>
          </a:xfrm>
          <a:custGeom>
            <a:avLst/>
            <a:gdLst>
              <a:gd name="T0" fmla="*/ 13344091 w 6132"/>
              <a:gd name="T1" fmla="*/ 10441401 h 16980"/>
              <a:gd name="T2" fmla="*/ 14439013 w 6132"/>
              <a:gd name="T3" fmla="*/ 10808942 h 16980"/>
              <a:gd name="T4" fmla="*/ 15478309 w 6132"/>
              <a:gd name="T5" fmla="*/ 11467619 h 16980"/>
              <a:gd name="T6" fmla="*/ 16450295 w 6132"/>
              <a:gd name="T7" fmla="*/ 12408541 h 16980"/>
              <a:gd name="T8" fmla="*/ 17214401 w 6132"/>
              <a:gd name="T9" fmla="*/ 13481773 h 16980"/>
              <a:gd name="T10" fmla="*/ 17709159 w 6132"/>
              <a:gd name="T11" fmla="*/ 14605004 h 16980"/>
              <a:gd name="T12" fmla="*/ 17937493 w 6132"/>
              <a:gd name="T13" fmla="*/ 15789994 h 16980"/>
              <a:gd name="T14" fmla="*/ 17922884 w 6132"/>
              <a:gd name="T15" fmla="*/ 28795453 h 16980"/>
              <a:gd name="T16" fmla="*/ 17720901 w 6132"/>
              <a:gd name="T17" fmla="*/ 29724608 h 16980"/>
              <a:gd name="T18" fmla="*/ 17322724 w 6132"/>
              <a:gd name="T19" fmla="*/ 30571448 h 16980"/>
              <a:gd name="T20" fmla="*/ 16731329 w 6132"/>
              <a:gd name="T21" fmla="*/ 31344758 h 16980"/>
              <a:gd name="T22" fmla="*/ 15970146 w 6132"/>
              <a:gd name="T23" fmla="*/ 32000508 h 16980"/>
              <a:gd name="T24" fmla="*/ 15062602 w 6132"/>
              <a:gd name="T25" fmla="*/ 32509198 h 16980"/>
              <a:gd name="T26" fmla="*/ 14014483 w 6132"/>
              <a:gd name="T27" fmla="*/ 32867899 h 16980"/>
              <a:gd name="T28" fmla="*/ 4168927 w 6132"/>
              <a:gd name="T29" fmla="*/ 32935519 h 16980"/>
              <a:gd name="T30" fmla="*/ 3003722 w 6132"/>
              <a:gd name="T31" fmla="*/ 32515054 h 16980"/>
              <a:gd name="T32" fmla="*/ 2104943 w 6132"/>
              <a:gd name="T33" fmla="*/ 32053432 h 16980"/>
              <a:gd name="T34" fmla="*/ 1334994 w 6132"/>
              <a:gd name="T35" fmla="*/ 31503585 h 16980"/>
              <a:gd name="T36" fmla="*/ 723146 w 6132"/>
              <a:gd name="T37" fmla="*/ 30883136 h 16980"/>
              <a:gd name="T38" fmla="*/ 295697 w 6132"/>
              <a:gd name="T39" fmla="*/ 30230369 h 16980"/>
              <a:gd name="T40" fmla="*/ 55622 w 6132"/>
              <a:gd name="T41" fmla="*/ 29542302 h 16980"/>
              <a:gd name="T42" fmla="*/ 2922 w 6132"/>
              <a:gd name="T43" fmla="*/ 16034064 h 16980"/>
              <a:gd name="T44" fmla="*/ 166867 w 6132"/>
              <a:gd name="T45" fmla="*/ 14637376 h 16980"/>
              <a:gd name="T46" fmla="*/ 608925 w 6132"/>
              <a:gd name="T47" fmla="*/ 13408297 h 16980"/>
              <a:gd name="T48" fmla="*/ 1326228 w 6132"/>
              <a:gd name="T49" fmla="*/ 12352689 h 16980"/>
              <a:gd name="T50" fmla="*/ 2309902 w 6132"/>
              <a:gd name="T51" fmla="*/ 11479386 h 16980"/>
              <a:gd name="T52" fmla="*/ 3495559 w 6132"/>
              <a:gd name="T53" fmla="*/ 10853081 h 16980"/>
              <a:gd name="T54" fmla="*/ 4889097 w 6132"/>
              <a:gd name="T55" fmla="*/ 10479630 h 16980"/>
              <a:gd name="T56" fmla="*/ 6475906 w 6132"/>
              <a:gd name="T57" fmla="*/ 10356104 h 16980"/>
              <a:gd name="T58" fmla="*/ 6768627 w 6132"/>
              <a:gd name="T59" fmla="*/ 10332625 h 16980"/>
              <a:gd name="T60" fmla="*/ 7661564 w 6132"/>
              <a:gd name="T61" fmla="*/ 10323786 h 16980"/>
              <a:gd name="T62" fmla="*/ 7863602 w 6132"/>
              <a:gd name="T63" fmla="*/ 10085627 h 16980"/>
              <a:gd name="T64" fmla="*/ 7032131 w 6132"/>
              <a:gd name="T65" fmla="*/ 9768029 h 16980"/>
              <a:gd name="T66" fmla="*/ 6197794 w 6132"/>
              <a:gd name="T67" fmla="*/ 9285801 h 16980"/>
              <a:gd name="T68" fmla="*/ 5471726 w 6132"/>
              <a:gd name="T69" fmla="*/ 8674191 h 16980"/>
              <a:gd name="T70" fmla="*/ 4859825 w 6132"/>
              <a:gd name="T71" fmla="*/ 7936181 h 16980"/>
              <a:gd name="T72" fmla="*/ 4409002 w 6132"/>
              <a:gd name="T73" fmla="*/ 7115803 h 16980"/>
              <a:gd name="T74" fmla="*/ 4122070 w 6132"/>
              <a:gd name="T75" fmla="*/ 6242499 h 16980"/>
              <a:gd name="T76" fmla="*/ 4002059 w 6132"/>
              <a:gd name="T77" fmla="*/ 5304506 h 16980"/>
              <a:gd name="T78" fmla="*/ 4069369 w 6132"/>
              <a:gd name="T79" fmla="*/ 4195974 h 16980"/>
              <a:gd name="T80" fmla="*/ 4370910 w 6132"/>
              <a:gd name="T81" fmla="*/ 3140364 h 16980"/>
              <a:gd name="T82" fmla="*/ 4906682 w 6132"/>
              <a:gd name="T83" fmla="*/ 2181765 h 16980"/>
              <a:gd name="T84" fmla="*/ 5679553 w 6132"/>
              <a:gd name="T85" fmla="*/ 1317301 h 16980"/>
              <a:gd name="T86" fmla="*/ 6578332 w 6132"/>
              <a:gd name="T87" fmla="*/ 643928 h 16980"/>
              <a:gd name="T88" fmla="*/ 7576670 w 6132"/>
              <a:gd name="T89" fmla="*/ 208768 h 16980"/>
              <a:gd name="T90" fmla="*/ 8671588 w 6132"/>
              <a:gd name="T91" fmla="*/ 11767 h 16980"/>
              <a:gd name="T92" fmla="*/ 9825105 w 6132"/>
              <a:gd name="T93" fmla="*/ 52924 h 16980"/>
              <a:gd name="T94" fmla="*/ 10893673 w 6132"/>
              <a:gd name="T95" fmla="*/ 326384 h 16980"/>
              <a:gd name="T96" fmla="*/ 11865659 w 6132"/>
              <a:gd name="T97" fmla="*/ 843912 h 16980"/>
              <a:gd name="T98" fmla="*/ 12743931 w 6132"/>
              <a:gd name="T99" fmla="*/ 1593689 h 16980"/>
              <a:gd name="T100" fmla="*/ 13431908 w 6132"/>
              <a:gd name="T101" fmla="*/ 2490525 h 16980"/>
              <a:gd name="T102" fmla="*/ 13891551 w 6132"/>
              <a:gd name="T103" fmla="*/ 3481443 h 16980"/>
              <a:gd name="T104" fmla="*/ 14111119 w 6132"/>
              <a:gd name="T105" fmla="*/ 4572353 h 16980"/>
              <a:gd name="T106" fmla="*/ 14105275 w 6132"/>
              <a:gd name="T107" fmla="*/ 5636746 h 16980"/>
              <a:gd name="T108" fmla="*/ 13912057 w 6132"/>
              <a:gd name="T109" fmla="*/ 6586506 h 16980"/>
              <a:gd name="T110" fmla="*/ 13537309 w 6132"/>
              <a:gd name="T111" fmla="*/ 7471577 h 16980"/>
              <a:gd name="T112" fmla="*/ 12972265 w 6132"/>
              <a:gd name="T113" fmla="*/ 8303722 h 16980"/>
              <a:gd name="T114" fmla="*/ 12272601 w 6132"/>
              <a:gd name="T115" fmla="*/ 9015324 h 16980"/>
              <a:gd name="T116" fmla="*/ 11473326 w 6132"/>
              <a:gd name="T117" fmla="*/ 9562188 h 16980"/>
              <a:gd name="T118" fmla="*/ 10571626 w 6132"/>
              <a:gd name="T119" fmla="*/ 9941550 h 16980"/>
              <a:gd name="T120" fmla="*/ 10147098 w 6132"/>
              <a:gd name="T121" fmla="*/ 10232633 h 169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132"/>
              <a:gd name="T184" fmla="*/ 0 h 16980"/>
              <a:gd name="T185" fmla="*/ 6132 w 6132"/>
              <a:gd name="T186" fmla="*/ 16980 h 169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132" h="16980">
                <a:moveTo>
                  <a:pt x="3480" y="3522"/>
                </a:moveTo>
                <a:lnTo>
                  <a:pt x="4254" y="3522"/>
                </a:lnTo>
                <a:lnTo>
                  <a:pt x="4298" y="3522"/>
                </a:lnTo>
                <a:lnTo>
                  <a:pt x="4342" y="3524"/>
                </a:lnTo>
                <a:lnTo>
                  <a:pt x="4386" y="3527"/>
                </a:lnTo>
                <a:lnTo>
                  <a:pt x="4429" y="3531"/>
                </a:lnTo>
                <a:lnTo>
                  <a:pt x="4473" y="3536"/>
                </a:lnTo>
                <a:lnTo>
                  <a:pt x="4515" y="3543"/>
                </a:lnTo>
                <a:lnTo>
                  <a:pt x="4558" y="3551"/>
                </a:lnTo>
                <a:lnTo>
                  <a:pt x="4601" y="3560"/>
                </a:lnTo>
                <a:lnTo>
                  <a:pt x="4643" y="3570"/>
                </a:lnTo>
                <a:lnTo>
                  <a:pt x="4685" y="3582"/>
                </a:lnTo>
                <a:lnTo>
                  <a:pt x="4727" y="3595"/>
                </a:lnTo>
                <a:lnTo>
                  <a:pt x="4769" y="3609"/>
                </a:lnTo>
                <a:lnTo>
                  <a:pt x="4809" y="3624"/>
                </a:lnTo>
                <a:lnTo>
                  <a:pt x="4851" y="3640"/>
                </a:lnTo>
                <a:lnTo>
                  <a:pt x="4892" y="3658"/>
                </a:lnTo>
                <a:lnTo>
                  <a:pt x="4932" y="3676"/>
                </a:lnTo>
                <a:lnTo>
                  <a:pt x="4973" y="3696"/>
                </a:lnTo>
                <a:lnTo>
                  <a:pt x="5013" y="3717"/>
                </a:lnTo>
                <a:lnTo>
                  <a:pt x="5052" y="3739"/>
                </a:lnTo>
                <a:lnTo>
                  <a:pt x="5093" y="3763"/>
                </a:lnTo>
                <a:lnTo>
                  <a:pt x="5132" y="3788"/>
                </a:lnTo>
                <a:lnTo>
                  <a:pt x="5171" y="3814"/>
                </a:lnTo>
                <a:lnTo>
                  <a:pt x="5210" y="3842"/>
                </a:lnTo>
                <a:lnTo>
                  <a:pt x="5249" y="3870"/>
                </a:lnTo>
                <a:lnTo>
                  <a:pt x="5287" y="3900"/>
                </a:lnTo>
                <a:lnTo>
                  <a:pt x="5325" y="3931"/>
                </a:lnTo>
                <a:lnTo>
                  <a:pt x="5364" y="3963"/>
                </a:lnTo>
                <a:lnTo>
                  <a:pt x="5401" y="3997"/>
                </a:lnTo>
                <a:lnTo>
                  <a:pt x="5438" y="4031"/>
                </a:lnTo>
                <a:lnTo>
                  <a:pt x="5475" y="4067"/>
                </a:lnTo>
                <a:lnTo>
                  <a:pt x="5512" y="4104"/>
                </a:lnTo>
                <a:lnTo>
                  <a:pt x="5549" y="4142"/>
                </a:lnTo>
                <a:lnTo>
                  <a:pt x="5584" y="4181"/>
                </a:lnTo>
                <a:lnTo>
                  <a:pt x="5619" y="4220"/>
                </a:lnTo>
                <a:lnTo>
                  <a:pt x="5652" y="4260"/>
                </a:lnTo>
                <a:lnTo>
                  <a:pt x="5685" y="4300"/>
                </a:lnTo>
                <a:lnTo>
                  <a:pt x="5716" y="4339"/>
                </a:lnTo>
                <a:lnTo>
                  <a:pt x="5747" y="4379"/>
                </a:lnTo>
                <a:lnTo>
                  <a:pt x="5775" y="4420"/>
                </a:lnTo>
                <a:lnTo>
                  <a:pt x="5803" y="4460"/>
                </a:lnTo>
                <a:lnTo>
                  <a:pt x="5830" y="4502"/>
                </a:lnTo>
                <a:lnTo>
                  <a:pt x="5855" y="4543"/>
                </a:lnTo>
                <a:lnTo>
                  <a:pt x="5880" y="4585"/>
                </a:lnTo>
                <a:lnTo>
                  <a:pt x="5904" y="4626"/>
                </a:lnTo>
                <a:lnTo>
                  <a:pt x="5925" y="4667"/>
                </a:lnTo>
                <a:lnTo>
                  <a:pt x="5946" y="4710"/>
                </a:lnTo>
                <a:lnTo>
                  <a:pt x="5967" y="4752"/>
                </a:lnTo>
                <a:lnTo>
                  <a:pt x="5986" y="4795"/>
                </a:lnTo>
                <a:lnTo>
                  <a:pt x="6004" y="4838"/>
                </a:lnTo>
                <a:lnTo>
                  <a:pt x="6020" y="4880"/>
                </a:lnTo>
                <a:lnTo>
                  <a:pt x="6036" y="4924"/>
                </a:lnTo>
                <a:lnTo>
                  <a:pt x="6049" y="4967"/>
                </a:lnTo>
                <a:lnTo>
                  <a:pt x="6063" y="5011"/>
                </a:lnTo>
                <a:lnTo>
                  <a:pt x="6075" y="5055"/>
                </a:lnTo>
                <a:lnTo>
                  <a:pt x="6085" y="5100"/>
                </a:lnTo>
                <a:lnTo>
                  <a:pt x="6095" y="5144"/>
                </a:lnTo>
                <a:lnTo>
                  <a:pt x="6104" y="5189"/>
                </a:lnTo>
                <a:lnTo>
                  <a:pt x="6111" y="5234"/>
                </a:lnTo>
                <a:lnTo>
                  <a:pt x="6117" y="5280"/>
                </a:lnTo>
                <a:lnTo>
                  <a:pt x="6123" y="5324"/>
                </a:lnTo>
                <a:lnTo>
                  <a:pt x="6127" y="5370"/>
                </a:lnTo>
                <a:lnTo>
                  <a:pt x="6130" y="5417"/>
                </a:lnTo>
                <a:lnTo>
                  <a:pt x="6131" y="5463"/>
                </a:lnTo>
                <a:lnTo>
                  <a:pt x="6132" y="5509"/>
                </a:lnTo>
                <a:lnTo>
                  <a:pt x="6132" y="9605"/>
                </a:lnTo>
                <a:lnTo>
                  <a:pt x="6132" y="9643"/>
                </a:lnTo>
                <a:lnTo>
                  <a:pt x="6130" y="9682"/>
                </a:lnTo>
                <a:lnTo>
                  <a:pt x="6129" y="9719"/>
                </a:lnTo>
                <a:lnTo>
                  <a:pt x="6126" y="9756"/>
                </a:lnTo>
                <a:lnTo>
                  <a:pt x="6122" y="9793"/>
                </a:lnTo>
                <a:lnTo>
                  <a:pt x="6117" y="9829"/>
                </a:lnTo>
                <a:lnTo>
                  <a:pt x="6112" y="9866"/>
                </a:lnTo>
                <a:lnTo>
                  <a:pt x="6107" y="9901"/>
                </a:lnTo>
                <a:lnTo>
                  <a:pt x="6099" y="9937"/>
                </a:lnTo>
                <a:lnTo>
                  <a:pt x="6092" y="9972"/>
                </a:lnTo>
                <a:lnTo>
                  <a:pt x="6083" y="10007"/>
                </a:lnTo>
                <a:lnTo>
                  <a:pt x="6074" y="10041"/>
                </a:lnTo>
                <a:lnTo>
                  <a:pt x="6063" y="10075"/>
                </a:lnTo>
                <a:lnTo>
                  <a:pt x="6053" y="10109"/>
                </a:lnTo>
                <a:lnTo>
                  <a:pt x="6041" y="10142"/>
                </a:lnTo>
                <a:lnTo>
                  <a:pt x="6028" y="10175"/>
                </a:lnTo>
                <a:lnTo>
                  <a:pt x="6014" y="10208"/>
                </a:lnTo>
                <a:lnTo>
                  <a:pt x="6001" y="10241"/>
                </a:lnTo>
                <a:lnTo>
                  <a:pt x="5986" y="10273"/>
                </a:lnTo>
                <a:lnTo>
                  <a:pt x="5970" y="10305"/>
                </a:lnTo>
                <a:lnTo>
                  <a:pt x="5953" y="10335"/>
                </a:lnTo>
                <a:lnTo>
                  <a:pt x="5935" y="10366"/>
                </a:lnTo>
                <a:lnTo>
                  <a:pt x="5917" y="10397"/>
                </a:lnTo>
                <a:lnTo>
                  <a:pt x="5898" y="10428"/>
                </a:lnTo>
                <a:lnTo>
                  <a:pt x="5877" y="10458"/>
                </a:lnTo>
                <a:lnTo>
                  <a:pt x="5857" y="10487"/>
                </a:lnTo>
                <a:lnTo>
                  <a:pt x="5835" y="10517"/>
                </a:lnTo>
                <a:lnTo>
                  <a:pt x="5813" y="10546"/>
                </a:lnTo>
                <a:lnTo>
                  <a:pt x="5789" y="10575"/>
                </a:lnTo>
                <a:lnTo>
                  <a:pt x="5766" y="10603"/>
                </a:lnTo>
                <a:lnTo>
                  <a:pt x="5740" y="10632"/>
                </a:lnTo>
                <a:lnTo>
                  <a:pt x="5715" y="10660"/>
                </a:lnTo>
                <a:lnTo>
                  <a:pt x="5688" y="10687"/>
                </a:lnTo>
                <a:lnTo>
                  <a:pt x="5661" y="10714"/>
                </a:lnTo>
                <a:lnTo>
                  <a:pt x="5633" y="10739"/>
                </a:lnTo>
                <a:lnTo>
                  <a:pt x="5606" y="10765"/>
                </a:lnTo>
                <a:lnTo>
                  <a:pt x="5576" y="10790"/>
                </a:lnTo>
                <a:lnTo>
                  <a:pt x="5546" y="10814"/>
                </a:lnTo>
                <a:lnTo>
                  <a:pt x="5516" y="10838"/>
                </a:lnTo>
                <a:lnTo>
                  <a:pt x="5486" y="10860"/>
                </a:lnTo>
                <a:lnTo>
                  <a:pt x="5455" y="10883"/>
                </a:lnTo>
                <a:lnTo>
                  <a:pt x="5422" y="10905"/>
                </a:lnTo>
                <a:lnTo>
                  <a:pt x="5390" y="10925"/>
                </a:lnTo>
                <a:lnTo>
                  <a:pt x="5357" y="10947"/>
                </a:lnTo>
                <a:lnTo>
                  <a:pt x="5323" y="10966"/>
                </a:lnTo>
                <a:lnTo>
                  <a:pt x="5288" y="10985"/>
                </a:lnTo>
                <a:lnTo>
                  <a:pt x="5253" y="11004"/>
                </a:lnTo>
                <a:lnTo>
                  <a:pt x="5218" y="11022"/>
                </a:lnTo>
                <a:lnTo>
                  <a:pt x="5182" y="11039"/>
                </a:lnTo>
                <a:lnTo>
                  <a:pt x="5145" y="11056"/>
                </a:lnTo>
                <a:lnTo>
                  <a:pt x="5108" y="11072"/>
                </a:lnTo>
                <a:lnTo>
                  <a:pt x="5069" y="11087"/>
                </a:lnTo>
                <a:lnTo>
                  <a:pt x="5031" y="11102"/>
                </a:lnTo>
                <a:lnTo>
                  <a:pt x="4992" y="11117"/>
                </a:lnTo>
                <a:lnTo>
                  <a:pt x="4952" y="11130"/>
                </a:lnTo>
                <a:lnTo>
                  <a:pt x="4911" y="11143"/>
                </a:lnTo>
                <a:lnTo>
                  <a:pt x="4871" y="11155"/>
                </a:lnTo>
                <a:lnTo>
                  <a:pt x="4828" y="11167"/>
                </a:lnTo>
                <a:lnTo>
                  <a:pt x="4787" y="11178"/>
                </a:lnTo>
                <a:lnTo>
                  <a:pt x="4743" y="11189"/>
                </a:lnTo>
                <a:lnTo>
                  <a:pt x="4701" y="11199"/>
                </a:lnTo>
                <a:lnTo>
                  <a:pt x="4656" y="11208"/>
                </a:lnTo>
                <a:lnTo>
                  <a:pt x="4612" y="11217"/>
                </a:lnTo>
                <a:lnTo>
                  <a:pt x="4567" y="11225"/>
                </a:lnTo>
                <a:lnTo>
                  <a:pt x="4567" y="16980"/>
                </a:lnTo>
                <a:lnTo>
                  <a:pt x="1510" y="16980"/>
                </a:lnTo>
                <a:lnTo>
                  <a:pt x="1510" y="11225"/>
                </a:lnTo>
                <a:lnTo>
                  <a:pt x="1424" y="11201"/>
                </a:lnTo>
                <a:lnTo>
                  <a:pt x="1340" y="11175"/>
                </a:lnTo>
                <a:lnTo>
                  <a:pt x="1298" y="11161"/>
                </a:lnTo>
                <a:lnTo>
                  <a:pt x="1258" y="11148"/>
                </a:lnTo>
                <a:lnTo>
                  <a:pt x="1218" y="11134"/>
                </a:lnTo>
                <a:lnTo>
                  <a:pt x="1178" y="11120"/>
                </a:lnTo>
                <a:lnTo>
                  <a:pt x="1139" y="11105"/>
                </a:lnTo>
                <a:lnTo>
                  <a:pt x="1101" y="11089"/>
                </a:lnTo>
                <a:lnTo>
                  <a:pt x="1064" y="11074"/>
                </a:lnTo>
                <a:lnTo>
                  <a:pt x="1026" y="11058"/>
                </a:lnTo>
                <a:lnTo>
                  <a:pt x="990" y="11042"/>
                </a:lnTo>
                <a:lnTo>
                  <a:pt x="954" y="11025"/>
                </a:lnTo>
                <a:lnTo>
                  <a:pt x="918" y="11009"/>
                </a:lnTo>
                <a:lnTo>
                  <a:pt x="884" y="10991"/>
                </a:lnTo>
                <a:lnTo>
                  <a:pt x="849" y="10974"/>
                </a:lnTo>
                <a:lnTo>
                  <a:pt x="816" y="10956"/>
                </a:lnTo>
                <a:lnTo>
                  <a:pt x="782" y="10938"/>
                </a:lnTo>
                <a:lnTo>
                  <a:pt x="750" y="10920"/>
                </a:lnTo>
                <a:lnTo>
                  <a:pt x="719" y="10901"/>
                </a:lnTo>
                <a:lnTo>
                  <a:pt x="687" y="10882"/>
                </a:lnTo>
                <a:lnTo>
                  <a:pt x="656" y="10862"/>
                </a:lnTo>
                <a:lnTo>
                  <a:pt x="626" y="10841"/>
                </a:lnTo>
                <a:lnTo>
                  <a:pt x="596" y="10821"/>
                </a:lnTo>
                <a:lnTo>
                  <a:pt x="567" y="10801"/>
                </a:lnTo>
                <a:lnTo>
                  <a:pt x="539" y="10780"/>
                </a:lnTo>
                <a:lnTo>
                  <a:pt x="510" y="10758"/>
                </a:lnTo>
                <a:lnTo>
                  <a:pt x="484" y="10736"/>
                </a:lnTo>
                <a:lnTo>
                  <a:pt x="456" y="10714"/>
                </a:lnTo>
                <a:lnTo>
                  <a:pt x="431" y="10691"/>
                </a:lnTo>
                <a:lnTo>
                  <a:pt x="405" y="10668"/>
                </a:lnTo>
                <a:lnTo>
                  <a:pt x="380" y="10646"/>
                </a:lnTo>
                <a:lnTo>
                  <a:pt x="355" y="10622"/>
                </a:lnTo>
                <a:lnTo>
                  <a:pt x="332" y="10599"/>
                </a:lnTo>
                <a:lnTo>
                  <a:pt x="310" y="10576"/>
                </a:lnTo>
                <a:lnTo>
                  <a:pt x="289" y="10551"/>
                </a:lnTo>
                <a:lnTo>
                  <a:pt x="267" y="10528"/>
                </a:lnTo>
                <a:lnTo>
                  <a:pt x="247" y="10503"/>
                </a:lnTo>
                <a:lnTo>
                  <a:pt x="228" y="10480"/>
                </a:lnTo>
                <a:lnTo>
                  <a:pt x="209" y="10455"/>
                </a:lnTo>
                <a:lnTo>
                  <a:pt x="191" y="10431"/>
                </a:lnTo>
                <a:lnTo>
                  <a:pt x="174" y="10407"/>
                </a:lnTo>
                <a:lnTo>
                  <a:pt x="158" y="10382"/>
                </a:lnTo>
                <a:lnTo>
                  <a:pt x="142" y="10357"/>
                </a:lnTo>
                <a:lnTo>
                  <a:pt x="128" y="10332"/>
                </a:lnTo>
                <a:lnTo>
                  <a:pt x="114" y="10307"/>
                </a:lnTo>
                <a:lnTo>
                  <a:pt x="101" y="10281"/>
                </a:lnTo>
                <a:lnTo>
                  <a:pt x="89" y="10256"/>
                </a:lnTo>
                <a:lnTo>
                  <a:pt x="77" y="10230"/>
                </a:lnTo>
                <a:lnTo>
                  <a:pt x="67" y="10205"/>
                </a:lnTo>
                <a:lnTo>
                  <a:pt x="57" y="10179"/>
                </a:lnTo>
                <a:lnTo>
                  <a:pt x="48" y="10153"/>
                </a:lnTo>
                <a:lnTo>
                  <a:pt x="39" y="10127"/>
                </a:lnTo>
                <a:lnTo>
                  <a:pt x="32" y="10100"/>
                </a:lnTo>
                <a:lnTo>
                  <a:pt x="25" y="10074"/>
                </a:lnTo>
                <a:lnTo>
                  <a:pt x="19" y="10047"/>
                </a:lnTo>
                <a:lnTo>
                  <a:pt x="14" y="10021"/>
                </a:lnTo>
                <a:lnTo>
                  <a:pt x="9" y="9994"/>
                </a:lnTo>
                <a:lnTo>
                  <a:pt x="6" y="9967"/>
                </a:lnTo>
                <a:lnTo>
                  <a:pt x="3" y="9940"/>
                </a:lnTo>
                <a:lnTo>
                  <a:pt x="1" y="9912"/>
                </a:lnTo>
                <a:lnTo>
                  <a:pt x="0" y="9885"/>
                </a:lnTo>
                <a:lnTo>
                  <a:pt x="0" y="9857"/>
                </a:lnTo>
                <a:lnTo>
                  <a:pt x="0" y="5509"/>
                </a:lnTo>
                <a:lnTo>
                  <a:pt x="1" y="5453"/>
                </a:lnTo>
                <a:lnTo>
                  <a:pt x="2" y="5398"/>
                </a:lnTo>
                <a:lnTo>
                  <a:pt x="5" y="5342"/>
                </a:lnTo>
                <a:lnTo>
                  <a:pt x="9" y="5288"/>
                </a:lnTo>
                <a:lnTo>
                  <a:pt x="15" y="5235"/>
                </a:lnTo>
                <a:lnTo>
                  <a:pt x="21" y="5182"/>
                </a:lnTo>
                <a:lnTo>
                  <a:pt x="28" y="5130"/>
                </a:lnTo>
                <a:lnTo>
                  <a:pt x="37" y="5079"/>
                </a:lnTo>
                <a:lnTo>
                  <a:pt x="47" y="5028"/>
                </a:lnTo>
                <a:lnTo>
                  <a:pt x="57" y="4978"/>
                </a:lnTo>
                <a:lnTo>
                  <a:pt x="70" y="4929"/>
                </a:lnTo>
                <a:lnTo>
                  <a:pt x="83" y="4880"/>
                </a:lnTo>
                <a:lnTo>
                  <a:pt x="97" y="4832"/>
                </a:lnTo>
                <a:lnTo>
                  <a:pt x="112" y="4785"/>
                </a:lnTo>
                <a:lnTo>
                  <a:pt x="129" y="4739"/>
                </a:lnTo>
                <a:lnTo>
                  <a:pt x="147" y="4693"/>
                </a:lnTo>
                <a:lnTo>
                  <a:pt x="166" y="4648"/>
                </a:lnTo>
                <a:lnTo>
                  <a:pt x="187" y="4604"/>
                </a:lnTo>
                <a:lnTo>
                  <a:pt x="208" y="4560"/>
                </a:lnTo>
                <a:lnTo>
                  <a:pt x="230" y="4518"/>
                </a:lnTo>
                <a:lnTo>
                  <a:pt x="255" y="4476"/>
                </a:lnTo>
                <a:lnTo>
                  <a:pt x="279" y="4435"/>
                </a:lnTo>
                <a:lnTo>
                  <a:pt x="306" y="4393"/>
                </a:lnTo>
                <a:lnTo>
                  <a:pt x="332" y="4354"/>
                </a:lnTo>
                <a:lnTo>
                  <a:pt x="361" y="4315"/>
                </a:lnTo>
                <a:lnTo>
                  <a:pt x="391" y="4275"/>
                </a:lnTo>
                <a:lnTo>
                  <a:pt x="421" y="4238"/>
                </a:lnTo>
                <a:lnTo>
                  <a:pt x="453" y="4201"/>
                </a:lnTo>
                <a:lnTo>
                  <a:pt x="486" y="4165"/>
                </a:lnTo>
                <a:lnTo>
                  <a:pt x="520" y="4129"/>
                </a:lnTo>
                <a:lnTo>
                  <a:pt x="556" y="4093"/>
                </a:lnTo>
                <a:lnTo>
                  <a:pt x="592" y="4059"/>
                </a:lnTo>
                <a:lnTo>
                  <a:pt x="629" y="4025"/>
                </a:lnTo>
                <a:lnTo>
                  <a:pt x="668" y="3994"/>
                </a:lnTo>
                <a:lnTo>
                  <a:pt x="707" y="3963"/>
                </a:lnTo>
                <a:lnTo>
                  <a:pt x="747" y="3933"/>
                </a:lnTo>
                <a:lnTo>
                  <a:pt x="789" y="3904"/>
                </a:lnTo>
                <a:lnTo>
                  <a:pt x="830" y="3876"/>
                </a:lnTo>
                <a:lnTo>
                  <a:pt x="873" y="3849"/>
                </a:lnTo>
                <a:lnTo>
                  <a:pt x="916" y="3823"/>
                </a:lnTo>
                <a:lnTo>
                  <a:pt x="961" y="3799"/>
                </a:lnTo>
                <a:lnTo>
                  <a:pt x="1005" y="3775"/>
                </a:lnTo>
                <a:lnTo>
                  <a:pt x="1052" y="3752"/>
                </a:lnTo>
                <a:lnTo>
                  <a:pt x="1099" y="3731"/>
                </a:lnTo>
                <a:lnTo>
                  <a:pt x="1146" y="3711"/>
                </a:lnTo>
                <a:lnTo>
                  <a:pt x="1194" y="3691"/>
                </a:lnTo>
                <a:lnTo>
                  <a:pt x="1244" y="3672"/>
                </a:lnTo>
                <a:lnTo>
                  <a:pt x="1294" y="3655"/>
                </a:lnTo>
                <a:lnTo>
                  <a:pt x="1345" y="3640"/>
                </a:lnTo>
                <a:lnTo>
                  <a:pt x="1397" y="3624"/>
                </a:lnTo>
                <a:lnTo>
                  <a:pt x="1450" y="3610"/>
                </a:lnTo>
                <a:lnTo>
                  <a:pt x="1503" y="3597"/>
                </a:lnTo>
                <a:lnTo>
                  <a:pt x="1558" y="3584"/>
                </a:lnTo>
                <a:lnTo>
                  <a:pt x="1614" y="3574"/>
                </a:lnTo>
                <a:lnTo>
                  <a:pt x="1670" y="3564"/>
                </a:lnTo>
                <a:lnTo>
                  <a:pt x="1726" y="3554"/>
                </a:lnTo>
                <a:lnTo>
                  <a:pt x="1785" y="3547"/>
                </a:lnTo>
                <a:lnTo>
                  <a:pt x="1843" y="3540"/>
                </a:lnTo>
                <a:lnTo>
                  <a:pt x="1902" y="3534"/>
                </a:lnTo>
                <a:lnTo>
                  <a:pt x="1963" y="3530"/>
                </a:lnTo>
                <a:lnTo>
                  <a:pt x="2024" y="3526"/>
                </a:lnTo>
                <a:lnTo>
                  <a:pt x="2086" y="3524"/>
                </a:lnTo>
                <a:lnTo>
                  <a:pt x="2149" y="3522"/>
                </a:lnTo>
                <a:lnTo>
                  <a:pt x="2212" y="3522"/>
                </a:lnTo>
                <a:lnTo>
                  <a:pt x="2218" y="3517"/>
                </a:lnTo>
                <a:lnTo>
                  <a:pt x="2224" y="3514"/>
                </a:lnTo>
                <a:lnTo>
                  <a:pt x="2230" y="3513"/>
                </a:lnTo>
                <a:lnTo>
                  <a:pt x="2237" y="3512"/>
                </a:lnTo>
                <a:lnTo>
                  <a:pt x="2243" y="3512"/>
                </a:lnTo>
                <a:lnTo>
                  <a:pt x="2251" y="3512"/>
                </a:lnTo>
                <a:lnTo>
                  <a:pt x="2261" y="3512"/>
                </a:lnTo>
                <a:lnTo>
                  <a:pt x="2274" y="3512"/>
                </a:lnTo>
                <a:lnTo>
                  <a:pt x="2312" y="3514"/>
                </a:lnTo>
                <a:lnTo>
                  <a:pt x="2353" y="3516"/>
                </a:lnTo>
                <a:lnTo>
                  <a:pt x="2393" y="3517"/>
                </a:lnTo>
                <a:lnTo>
                  <a:pt x="2435" y="3519"/>
                </a:lnTo>
                <a:lnTo>
                  <a:pt x="2479" y="3520"/>
                </a:lnTo>
                <a:lnTo>
                  <a:pt x="2522" y="3520"/>
                </a:lnTo>
                <a:lnTo>
                  <a:pt x="2568" y="3522"/>
                </a:lnTo>
                <a:lnTo>
                  <a:pt x="2615" y="3522"/>
                </a:lnTo>
                <a:lnTo>
                  <a:pt x="2616" y="3516"/>
                </a:lnTo>
                <a:lnTo>
                  <a:pt x="2617" y="3511"/>
                </a:lnTo>
                <a:lnTo>
                  <a:pt x="2620" y="3505"/>
                </a:lnTo>
                <a:lnTo>
                  <a:pt x="2623" y="3498"/>
                </a:lnTo>
                <a:lnTo>
                  <a:pt x="2634" y="3483"/>
                </a:lnTo>
                <a:lnTo>
                  <a:pt x="2649" y="3466"/>
                </a:lnTo>
                <a:lnTo>
                  <a:pt x="2663" y="3450"/>
                </a:lnTo>
                <a:lnTo>
                  <a:pt x="2674" y="3439"/>
                </a:lnTo>
                <a:lnTo>
                  <a:pt x="2678" y="3434"/>
                </a:lnTo>
                <a:lnTo>
                  <a:pt x="2683" y="3431"/>
                </a:lnTo>
                <a:lnTo>
                  <a:pt x="2686" y="3430"/>
                </a:lnTo>
                <a:lnTo>
                  <a:pt x="2688" y="3429"/>
                </a:lnTo>
                <a:lnTo>
                  <a:pt x="2651" y="3417"/>
                </a:lnTo>
                <a:lnTo>
                  <a:pt x="2614" y="3406"/>
                </a:lnTo>
                <a:lnTo>
                  <a:pt x="2578" y="3393"/>
                </a:lnTo>
                <a:lnTo>
                  <a:pt x="2542" y="3380"/>
                </a:lnTo>
                <a:lnTo>
                  <a:pt x="2506" y="3366"/>
                </a:lnTo>
                <a:lnTo>
                  <a:pt x="2471" y="3351"/>
                </a:lnTo>
                <a:lnTo>
                  <a:pt x="2436" y="3337"/>
                </a:lnTo>
                <a:lnTo>
                  <a:pt x="2402" y="3322"/>
                </a:lnTo>
                <a:lnTo>
                  <a:pt x="2368" y="3306"/>
                </a:lnTo>
                <a:lnTo>
                  <a:pt x="2336" y="3289"/>
                </a:lnTo>
                <a:lnTo>
                  <a:pt x="2303" y="3272"/>
                </a:lnTo>
                <a:lnTo>
                  <a:pt x="2271" y="3255"/>
                </a:lnTo>
                <a:lnTo>
                  <a:pt x="2239" y="3237"/>
                </a:lnTo>
                <a:lnTo>
                  <a:pt x="2208" y="3218"/>
                </a:lnTo>
                <a:lnTo>
                  <a:pt x="2177" y="3198"/>
                </a:lnTo>
                <a:lnTo>
                  <a:pt x="2147" y="3178"/>
                </a:lnTo>
                <a:lnTo>
                  <a:pt x="2117" y="3158"/>
                </a:lnTo>
                <a:lnTo>
                  <a:pt x="2087" y="3137"/>
                </a:lnTo>
                <a:lnTo>
                  <a:pt x="2058" y="3115"/>
                </a:lnTo>
                <a:lnTo>
                  <a:pt x="2030" y="3093"/>
                </a:lnTo>
                <a:lnTo>
                  <a:pt x="2002" y="3071"/>
                </a:lnTo>
                <a:lnTo>
                  <a:pt x="1975" y="3047"/>
                </a:lnTo>
                <a:lnTo>
                  <a:pt x="1948" y="3024"/>
                </a:lnTo>
                <a:lnTo>
                  <a:pt x="1921" y="3000"/>
                </a:lnTo>
                <a:lnTo>
                  <a:pt x="1895" y="2975"/>
                </a:lnTo>
                <a:lnTo>
                  <a:pt x="1869" y="2950"/>
                </a:lnTo>
                <a:lnTo>
                  <a:pt x="1844" y="2924"/>
                </a:lnTo>
                <a:lnTo>
                  <a:pt x="1820" y="2898"/>
                </a:lnTo>
                <a:lnTo>
                  <a:pt x="1795" y="2871"/>
                </a:lnTo>
                <a:lnTo>
                  <a:pt x="1771" y="2843"/>
                </a:lnTo>
                <a:lnTo>
                  <a:pt x="1747" y="2816"/>
                </a:lnTo>
                <a:lnTo>
                  <a:pt x="1725" y="2787"/>
                </a:lnTo>
                <a:lnTo>
                  <a:pt x="1703" y="2757"/>
                </a:lnTo>
                <a:lnTo>
                  <a:pt x="1682" y="2729"/>
                </a:lnTo>
                <a:lnTo>
                  <a:pt x="1660" y="2699"/>
                </a:lnTo>
                <a:lnTo>
                  <a:pt x="1640" y="2669"/>
                </a:lnTo>
                <a:lnTo>
                  <a:pt x="1621" y="2638"/>
                </a:lnTo>
                <a:lnTo>
                  <a:pt x="1603" y="2608"/>
                </a:lnTo>
                <a:lnTo>
                  <a:pt x="1585" y="2578"/>
                </a:lnTo>
                <a:lnTo>
                  <a:pt x="1568" y="2547"/>
                </a:lnTo>
                <a:lnTo>
                  <a:pt x="1551" y="2516"/>
                </a:lnTo>
                <a:lnTo>
                  <a:pt x="1535" y="2484"/>
                </a:lnTo>
                <a:lnTo>
                  <a:pt x="1520" y="2452"/>
                </a:lnTo>
                <a:lnTo>
                  <a:pt x="1506" y="2420"/>
                </a:lnTo>
                <a:lnTo>
                  <a:pt x="1493" y="2388"/>
                </a:lnTo>
                <a:lnTo>
                  <a:pt x="1479" y="2356"/>
                </a:lnTo>
                <a:lnTo>
                  <a:pt x="1467" y="2324"/>
                </a:lnTo>
                <a:lnTo>
                  <a:pt x="1455" y="2291"/>
                </a:lnTo>
                <a:lnTo>
                  <a:pt x="1445" y="2258"/>
                </a:lnTo>
                <a:lnTo>
                  <a:pt x="1434" y="2225"/>
                </a:lnTo>
                <a:lnTo>
                  <a:pt x="1425" y="2191"/>
                </a:lnTo>
                <a:lnTo>
                  <a:pt x="1416" y="2157"/>
                </a:lnTo>
                <a:lnTo>
                  <a:pt x="1408" y="2123"/>
                </a:lnTo>
                <a:lnTo>
                  <a:pt x="1400" y="2089"/>
                </a:lnTo>
                <a:lnTo>
                  <a:pt x="1394" y="2054"/>
                </a:lnTo>
                <a:lnTo>
                  <a:pt x="1389" y="2018"/>
                </a:lnTo>
                <a:lnTo>
                  <a:pt x="1383" y="1983"/>
                </a:lnTo>
                <a:lnTo>
                  <a:pt x="1378" y="1948"/>
                </a:lnTo>
                <a:lnTo>
                  <a:pt x="1375" y="1912"/>
                </a:lnTo>
                <a:lnTo>
                  <a:pt x="1372" y="1876"/>
                </a:lnTo>
                <a:lnTo>
                  <a:pt x="1368" y="1840"/>
                </a:lnTo>
                <a:lnTo>
                  <a:pt x="1367" y="1804"/>
                </a:lnTo>
                <a:lnTo>
                  <a:pt x="1366" y="1767"/>
                </a:lnTo>
                <a:lnTo>
                  <a:pt x="1365" y="1729"/>
                </a:lnTo>
                <a:lnTo>
                  <a:pt x="1366" y="1686"/>
                </a:lnTo>
                <a:lnTo>
                  <a:pt x="1367" y="1641"/>
                </a:lnTo>
                <a:lnTo>
                  <a:pt x="1370" y="1598"/>
                </a:lnTo>
                <a:lnTo>
                  <a:pt x="1374" y="1555"/>
                </a:lnTo>
                <a:lnTo>
                  <a:pt x="1378" y="1511"/>
                </a:lnTo>
                <a:lnTo>
                  <a:pt x="1383" y="1469"/>
                </a:lnTo>
                <a:lnTo>
                  <a:pt x="1390" y="1427"/>
                </a:lnTo>
                <a:lnTo>
                  <a:pt x="1397" y="1386"/>
                </a:lnTo>
                <a:lnTo>
                  <a:pt x="1405" y="1345"/>
                </a:lnTo>
                <a:lnTo>
                  <a:pt x="1415" y="1304"/>
                </a:lnTo>
                <a:lnTo>
                  <a:pt x="1426" y="1264"/>
                </a:lnTo>
                <a:lnTo>
                  <a:pt x="1437" y="1223"/>
                </a:lnTo>
                <a:lnTo>
                  <a:pt x="1449" y="1184"/>
                </a:lnTo>
                <a:lnTo>
                  <a:pt x="1463" y="1145"/>
                </a:lnTo>
                <a:lnTo>
                  <a:pt x="1477" y="1106"/>
                </a:lnTo>
                <a:lnTo>
                  <a:pt x="1493" y="1068"/>
                </a:lnTo>
                <a:lnTo>
                  <a:pt x="1508" y="1030"/>
                </a:lnTo>
                <a:lnTo>
                  <a:pt x="1527" y="993"/>
                </a:lnTo>
                <a:lnTo>
                  <a:pt x="1545" y="955"/>
                </a:lnTo>
                <a:lnTo>
                  <a:pt x="1564" y="919"/>
                </a:lnTo>
                <a:lnTo>
                  <a:pt x="1585" y="883"/>
                </a:lnTo>
                <a:lnTo>
                  <a:pt x="1606" y="847"/>
                </a:lnTo>
                <a:lnTo>
                  <a:pt x="1628" y="811"/>
                </a:lnTo>
                <a:lnTo>
                  <a:pt x="1652" y="776"/>
                </a:lnTo>
                <a:lnTo>
                  <a:pt x="1676" y="742"/>
                </a:lnTo>
                <a:lnTo>
                  <a:pt x="1702" y="708"/>
                </a:lnTo>
                <a:lnTo>
                  <a:pt x="1728" y="674"/>
                </a:lnTo>
                <a:lnTo>
                  <a:pt x="1756" y="640"/>
                </a:lnTo>
                <a:lnTo>
                  <a:pt x="1783" y="607"/>
                </a:lnTo>
                <a:lnTo>
                  <a:pt x="1813" y="574"/>
                </a:lnTo>
                <a:lnTo>
                  <a:pt x="1844" y="542"/>
                </a:lnTo>
                <a:lnTo>
                  <a:pt x="1875" y="510"/>
                </a:lnTo>
                <a:lnTo>
                  <a:pt x="1907" y="478"/>
                </a:lnTo>
                <a:lnTo>
                  <a:pt x="1940" y="448"/>
                </a:lnTo>
                <a:lnTo>
                  <a:pt x="1971" y="419"/>
                </a:lnTo>
                <a:lnTo>
                  <a:pt x="2005" y="390"/>
                </a:lnTo>
                <a:lnTo>
                  <a:pt x="2038" y="362"/>
                </a:lnTo>
                <a:lnTo>
                  <a:pt x="2072" y="336"/>
                </a:lnTo>
                <a:lnTo>
                  <a:pt x="2106" y="311"/>
                </a:lnTo>
                <a:lnTo>
                  <a:pt x="2141" y="287"/>
                </a:lnTo>
                <a:lnTo>
                  <a:pt x="2176" y="263"/>
                </a:lnTo>
                <a:lnTo>
                  <a:pt x="2211" y="240"/>
                </a:lnTo>
                <a:lnTo>
                  <a:pt x="2247" y="219"/>
                </a:lnTo>
                <a:lnTo>
                  <a:pt x="2284" y="199"/>
                </a:lnTo>
                <a:lnTo>
                  <a:pt x="2320" y="179"/>
                </a:lnTo>
                <a:lnTo>
                  <a:pt x="2357" y="160"/>
                </a:lnTo>
                <a:lnTo>
                  <a:pt x="2395" y="143"/>
                </a:lnTo>
                <a:lnTo>
                  <a:pt x="2432" y="127"/>
                </a:lnTo>
                <a:lnTo>
                  <a:pt x="2470" y="111"/>
                </a:lnTo>
                <a:lnTo>
                  <a:pt x="2510" y="98"/>
                </a:lnTo>
                <a:lnTo>
                  <a:pt x="2549" y="84"/>
                </a:lnTo>
                <a:lnTo>
                  <a:pt x="2588" y="71"/>
                </a:lnTo>
                <a:lnTo>
                  <a:pt x="2628" y="60"/>
                </a:lnTo>
                <a:lnTo>
                  <a:pt x="2668" y="50"/>
                </a:lnTo>
                <a:lnTo>
                  <a:pt x="2709" y="40"/>
                </a:lnTo>
                <a:lnTo>
                  <a:pt x="2750" y="32"/>
                </a:lnTo>
                <a:lnTo>
                  <a:pt x="2791" y="24"/>
                </a:lnTo>
                <a:lnTo>
                  <a:pt x="2833" y="18"/>
                </a:lnTo>
                <a:lnTo>
                  <a:pt x="2876" y="13"/>
                </a:lnTo>
                <a:lnTo>
                  <a:pt x="2918" y="7"/>
                </a:lnTo>
                <a:lnTo>
                  <a:pt x="2962" y="4"/>
                </a:lnTo>
                <a:lnTo>
                  <a:pt x="3005" y="2"/>
                </a:lnTo>
                <a:lnTo>
                  <a:pt x="3049" y="1"/>
                </a:lnTo>
                <a:lnTo>
                  <a:pt x="3094" y="0"/>
                </a:lnTo>
                <a:lnTo>
                  <a:pt x="3138" y="1"/>
                </a:lnTo>
                <a:lnTo>
                  <a:pt x="3183" y="2"/>
                </a:lnTo>
                <a:lnTo>
                  <a:pt x="3226" y="4"/>
                </a:lnTo>
                <a:lnTo>
                  <a:pt x="3270" y="7"/>
                </a:lnTo>
                <a:lnTo>
                  <a:pt x="3312" y="13"/>
                </a:lnTo>
                <a:lnTo>
                  <a:pt x="3356" y="18"/>
                </a:lnTo>
                <a:lnTo>
                  <a:pt x="3397" y="24"/>
                </a:lnTo>
                <a:lnTo>
                  <a:pt x="3440" y="32"/>
                </a:lnTo>
                <a:lnTo>
                  <a:pt x="3481" y="40"/>
                </a:lnTo>
                <a:lnTo>
                  <a:pt x="3521" y="50"/>
                </a:lnTo>
                <a:lnTo>
                  <a:pt x="3563" y="60"/>
                </a:lnTo>
                <a:lnTo>
                  <a:pt x="3602" y="71"/>
                </a:lnTo>
                <a:lnTo>
                  <a:pt x="3643" y="84"/>
                </a:lnTo>
                <a:lnTo>
                  <a:pt x="3682" y="98"/>
                </a:lnTo>
                <a:lnTo>
                  <a:pt x="3721" y="111"/>
                </a:lnTo>
                <a:lnTo>
                  <a:pt x="3759" y="127"/>
                </a:lnTo>
                <a:lnTo>
                  <a:pt x="3798" y="143"/>
                </a:lnTo>
                <a:lnTo>
                  <a:pt x="3835" y="160"/>
                </a:lnTo>
                <a:lnTo>
                  <a:pt x="3873" y="179"/>
                </a:lnTo>
                <a:lnTo>
                  <a:pt x="3909" y="199"/>
                </a:lnTo>
                <a:lnTo>
                  <a:pt x="3946" y="219"/>
                </a:lnTo>
                <a:lnTo>
                  <a:pt x="3982" y="240"/>
                </a:lnTo>
                <a:lnTo>
                  <a:pt x="4017" y="263"/>
                </a:lnTo>
                <a:lnTo>
                  <a:pt x="4053" y="287"/>
                </a:lnTo>
                <a:lnTo>
                  <a:pt x="4088" y="311"/>
                </a:lnTo>
                <a:lnTo>
                  <a:pt x="4122" y="336"/>
                </a:lnTo>
                <a:lnTo>
                  <a:pt x="4156" y="362"/>
                </a:lnTo>
                <a:lnTo>
                  <a:pt x="4190" y="390"/>
                </a:lnTo>
                <a:lnTo>
                  <a:pt x="4223" y="419"/>
                </a:lnTo>
                <a:lnTo>
                  <a:pt x="4256" y="448"/>
                </a:lnTo>
                <a:lnTo>
                  <a:pt x="4289" y="478"/>
                </a:lnTo>
                <a:lnTo>
                  <a:pt x="4321" y="510"/>
                </a:lnTo>
                <a:lnTo>
                  <a:pt x="4353" y="542"/>
                </a:lnTo>
                <a:lnTo>
                  <a:pt x="4383" y="574"/>
                </a:lnTo>
                <a:lnTo>
                  <a:pt x="4412" y="607"/>
                </a:lnTo>
                <a:lnTo>
                  <a:pt x="4440" y="640"/>
                </a:lnTo>
                <a:lnTo>
                  <a:pt x="4467" y="674"/>
                </a:lnTo>
                <a:lnTo>
                  <a:pt x="4493" y="708"/>
                </a:lnTo>
                <a:lnTo>
                  <a:pt x="4518" y="742"/>
                </a:lnTo>
                <a:lnTo>
                  <a:pt x="4543" y="776"/>
                </a:lnTo>
                <a:lnTo>
                  <a:pt x="4566" y="811"/>
                </a:lnTo>
                <a:lnTo>
                  <a:pt x="4588" y="847"/>
                </a:lnTo>
                <a:lnTo>
                  <a:pt x="4610" y="883"/>
                </a:lnTo>
                <a:lnTo>
                  <a:pt x="4630" y="919"/>
                </a:lnTo>
                <a:lnTo>
                  <a:pt x="4649" y="955"/>
                </a:lnTo>
                <a:lnTo>
                  <a:pt x="4667" y="993"/>
                </a:lnTo>
                <a:lnTo>
                  <a:pt x="4685" y="1030"/>
                </a:lnTo>
                <a:lnTo>
                  <a:pt x="4701" y="1068"/>
                </a:lnTo>
                <a:lnTo>
                  <a:pt x="4716" y="1106"/>
                </a:lnTo>
                <a:lnTo>
                  <a:pt x="4731" y="1145"/>
                </a:lnTo>
                <a:lnTo>
                  <a:pt x="4745" y="1184"/>
                </a:lnTo>
                <a:lnTo>
                  <a:pt x="4756" y="1223"/>
                </a:lnTo>
                <a:lnTo>
                  <a:pt x="4768" y="1264"/>
                </a:lnTo>
                <a:lnTo>
                  <a:pt x="4779" y="1304"/>
                </a:lnTo>
                <a:lnTo>
                  <a:pt x="4788" y="1345"/>
                </a:lnTo>
                <a:lnTo>
                  <a:pt x="4797" y="1386"/>
                </a:lnTo>
                <a:lnTo>
                  <a:pt x="4803" y="1427"/>
                </a:lnTo>
                <a:lnTo>
                  <a:pt x="4810" y="1469"/>
                </a:lnTo>
                <a:lnTo>
                  <a:pt x="4816" y="1511"/>
                </a:lnTo>
                <a:lnTo>
                  <a:pt x="4820" y="1555"/>
                </a:lnTo>
                <a:lnTo>
                  <a:pt x="4823" y="1598"/>
                </a:lnTo>
                <a:lnTo>
                  <a:pt x="4825" y="1641"/>
                </a:lnTo>
                <a:lnTo>
                  <a:pt x="4827" y="1686"/>
                </a:lnTo>
                <a:lnTo>
                  <a:pt x="4827" y="1729"/>
                </a:lnTo>
                <a:lnTo>
                  <a:pt x="4827" y="1768"/>
                </a:lnTo>
                <a:lnTo>
                  <a:pt x="4826" y="1806"/>
                </a:lnTo>
                <a:lnTo>
                  <a:pt x="4824" y="1843"/>
                </a:lnTo>
                <a:lnTo>
                  <a:pt x="4822" y="1880"/>
                </a:lnTo>
                <a:lnTo>
                  <a:pt x="4818" y="1917"/>
                </a:lnTo>
                <a:lnTo>
                  <a:pt x="4814" y="1954"/>
                </a:lnTo>
                <a:lnTo>
                  <a:pt x="4808" y="1990"/>
                </a:lnTo>
                <a:lnTo>
                  <a:pt x="4803" y="2027"/>
                </a:lnTo>
                <a:lnTo>
                  <a:pt x="4797" y="2062"/>
                </a:lnTo>
                <a:lnTo>
                  <a:pt x="4789" y="2098"/>
                </a:lnTo>
                <a:lnTo>
                  <a:pt x="4781" y="2134"/>
                </a:lnTo>
                <a:lnTo>
                  <a:pt x="4772" y="2169"/>
                </a:lnTo>
                <a:lnTo>
                  <a:pt x="4763" y="2204"/>
                </a:lnTo>
                <a:lnTo>
                  <a:pt x="4752" y="2240"/>
                </a:lnTo>
                <a:lnTo>
                  <a:pt x="4740" y="2274"/>
                </a:lnTo>
                <a:lnTo>
                  <a:pt x="4729" y="2308"/>
                </a:lnTo>
                <a:lnTo>
                  <a:pt x="4716" y="2342"/>
                </a:lnTo>
                <a:lnTo>
                  <a:pt x="4702" y="2376"/>
                </a:lnTo>
                <a:lnTo>
                  <a:pt x="4688" y="2410"/>
                </a:lnTo>
                <a:lnTo>
                  <a:pt x="4673" y="2443"/>
                </a:lnTo>
                <a:lnTo>
                  <a:pt x="4657" y="2476"/>
                </a:lnTo>
                <a:lnTo>
                  <a:pt x="4641" y="2508"/>
                </a:lnTo>
                <a:lnTo>
                  <a:pt x="4624" y="2541"/>
                </a:lnTo>
                <a:lnTo>
                  <a:pt x="4605" y="2573"/>
                </a:lnTo>
                <a:lnTo>
                  <a:pt x="4586" y="2606"/>
                </a:lnTo>
                <a:lnTo>
                  <a:pt x="4566" y="2638"/>
                </a:lnTo>
                <a:lnTo>
                  <a:pt x="4546" y="2669"/>
                </a:lnTo>
                <a:lnTo>
                  <a:pt x="4525" y="2701"/>
                </a:lnTo>
                <a:lnTo>
                  <a:pt x="4502" y="2732"/>
                </a:lnTo>
                <a:lnTo>
                  <a:pt x="4480" y="2763"/>
                </a:lnTo>
                <a:lnTo>
                  <a:pt x="4456" y="2793"/>
                </a:lnTo>
                <a:lnTo>
                  <a:pt x="4431" y="2824"/>
                </a:lnTo>
                <a:lnTo>
                  <a:pt x="4407" y="2853"/>
                </a:lnTo>
                <a:lnTo>
                  <a:pt x="4381" y="2883"/>
                </a:lnTo>
                <a:lnTo>
                  <a:pt x="4356" y="2910"/>
                </a:lnTo>
                <a:lnTo>
                  <a:pt x="4329" y="2938"/>
                </a:lnTo>
                <a:lnTo>
                  <a:pt x="4303" y="2965"/>
                </a:lnTo>
                <a:lnTo>
                  <a:pt x="4276" y="2991"/>
                </a:lnTo>
                <a:lnTo>
                  <a:pt x="4249" y="3017"/>
                </a:lnTo>
                <a:lnTo>
                  <a:pt x="4220" y="3041"/>
                </a:lnTo>
                <a:lnTo>
                  <a:pt x="4192" y="3066"/>
                </a:lnTo>
                <a:lnTo>
                  <a:pt x="4164" y="3089"/>
                </a:lnTo>
                <a:lnTo>
                  <a:pt x="4134" y="3112"/>
                </a:lnTo>
                <a:lnTo>
                  <a:pt x="4105" y="3134"/>
                </a:lnTo>
                <a:lnTo>
                  <a:pt x="4075" y="3155"/>
                </a:lnTo>
                <a:lnTo>
                  <a:pt x="4045" y="3176"/>
                </a:lnTo>
                <a:lnTo>
                  <a:pt x="4014" y="3196"/>
                </a:lnTo>
                <a:lnTo>
                  <a:pt x="3982" y="3215"/>
                </a:lnTo>
                <a:lnTo>
                  <a:pt x="3950" y="3233"/>
                </a:lnTo>
                <a:lnTo>
                  <a:pt x="3919" y="3252"/>
                </a:lnTo>
                <a:lnTo>
                  <a:pt x="3887" y="3269"/>
                </a:lnTo>
                <a:lnTo>
                  <a:pt x="3854" y="3286"/>
                </a:lnTo>
                <a:lnTo>
                  <a:pt x="3820" y="3301"/>
                </a:lnTo>
                <a:lnTo>
                  <a:pt x="3786" y="3316"/>
                </a:lnTo>
                <a:lnTo>
                  <a:pt x="3752" y="3331"/>
                </a:lnTo>
                <a:lnTo>
                  <a:pt x="3718" y="3344"/>
                </a:lnTo>
                <a:lnTo>
                  <a:pt x="3683" y="3358"/>
                </a:lnTo>
                <a:lnTo>
                  <a:pt x="3647" y="3370"/>
                </a:lnTo>
                <a:lnTo>
                  <a:pt x="3611" y="3381"/>
                </a:lnTo>
                <a:lnTo>
                  <a:pt x="3575" y="3393"/>
                </a:lnTo>
                <a:lnTo>
                  <a:pt x="3538" y="3402"/>
                </a:lnTo>
                <a:lnTo>
                  <a:pt x="3500" y="3412"/>
                </a:lnTo>
                <a:lnTo>
                  <a:pt x="3463" y="3421"/>
                </a:lnTo>
                <a:lnTo>
                  <a:pt x="3425" y="3429"/>
                </a:lnTo>
                <a:lnTo>
                  <a:pt x="3438" y="3443"/>
                </a:lnTo>
                <a:lnTo>
                  <a:pt x="3449" y="3456"/>
                </a:lnTo>
                <a:lnTo>
                  <a:pt x="3459" y="3468"/>
                </a:lnTo>
                <a:lnTo>
                  <a:pt x="3466" y="3480"/>
                </a:lnTo>
                <a:lnTo>
                  <a:pt x="3473" y="3491"/>
                </a:lnTo>
                <a:lnTo>
                  <a:pt x="3477" y="3501"/>
                </a:lnTo>
                <a:lnTo>
                  <a:pt x="3479" y="3512"/>
                </a:lnTo>
                <a:lnTo>
                  <a:pt x="3480" y="3522"/>
                </a:lnTo>
                <a:close/>
              </a:path>
            </a:pathLst>
          </a:custGeom>
          <a:solidFill>
            <a:srgbClr val="D5D1C5"/>
          </a:solidFill>
          <a:ln w="9525">
            <a:noFill/>
            <a:round/>
            <a:headEnd/>
            <a:tailEnd/>
          </a:ln>
        </p:spPr>
        <p:txBody>
          <a:bodyPr/>
          <a:lstStyle/>
          <a:p>
            <a:endParaRPr lang="en-GB"/>
          </a:p>
        </p:txBody>
      </p:sp>
      <p:sp>
        <p:nvSpPr>
          <p:cNvPr id="6" name="TextBox 5"/>
          <p:cNvSpPr txBox="1"/>
          <p:nvPr/>
        </p:nvSpPr>
        <p:spPr>
          <a:xfrm>
            <a:off x="6355761" y="4108247"/>
            <a:ext cx="1223187" cy="288371"/>
          </a:xfrm>
          <a:prstGeom prst="rect">
            <a:avLst/>
          </a:prstGeom>
          <a:noFill/>
        </p:spPr>
        <p:txBody>
          <a:bodyPr wrap="square" lIns="0" tIns="0" rIns="0" bIns="0" rtlCol="0" anchor="b">
            <a:noAutofit/>
          </a:bodyPr>
          <a:lstStyle/>
          <a:p>
            <a:r>
              <a:rPr lang="en-GB" sz="800" dirty="0" err="1">
                <a:solidFill>
                  <a:schemeClr val="bg2"/>
                </a:solidFill>
                <a:latin typeface="Georgia" pitchFamily="18" charset="0"/>
              </a:rPr>
              <a:t>Mauris</a:t>
            </a:r>
            <a:r>
              <a:rPr lang="en-GB" sz="800" dirty="0">
                <a:solidFill>
                  <a:schemeClr val="bg2"/>
                </a:solidFill>
                <a:latin typeface="Georgia" pitchFamily="18" charset="0"/>
              </a:rPr>
              <a:t> </a:t>
            </a:r>
            <a:r>
              <a:rPr lang="en-GB" sz="800" dirty="0" err="1">
                <a:solidFill>
                  <a:schemeClr val="bg2"/>
                </a:solidFill>
                <a:latin typeface="Georgia" pitchFamily="18" charset="0"/>
              </a:rPr>
              <a:t>consectetuer</a:t>
            </a:r>
            <a:r>
              <a:rPr lang="en-GB" sz="800" dirty="0">
                <a:solidFill>
                  <a:schemeClr val="bg2"/>
                </a:solidFill>
                <a:latin typeface="Georgia" pitchFamily="18" charset="0"/>
              </a:rPr>
              <a:t> </a:t>
            </a:r>
            <a:r>
              <a:rPr lang="en-GB" sz="800" dirty="0" err="1">
                <a:solidFill>
                  <a:schemeClr val="bg2"/>
                </a:solidFill>
                <a:latin typeface="Georgia" pitchFamily="18" charset="0"/>
              </a:rPr>
              <a:t>ullamcorper</a:t>
            </a:r>
            <a:r>
              <a:rPr lang="en-GB" sz="800" dirty="0">
                <a:solidFill>
                  <a:schemeClr val="bg2"/>
                </a:solidFill>
                <a:latin typeface="Georgia" pitchFamily="18" charset="0"/>
              </a:rPr>
              <a:t> quam. </a:t>
            </a:r>
          </a:p>
        </p:txBody>
      </p:sp>
      <p:sp>
        <p:nvSpPr>
          <p:cNvPr id="78" name="TextBox 77"/>
          <p:cNvSpPr txBox="1"/>
          <p:nvPr/>
        </p:nvSpPr>
        <p:spPr>
          <a:xfrm>
            <a:off x="6355761" y="4773995"/>
            <a:ext cx="1223187" cy="288371"/>
          </a:xfrm>
          <a:prstGeom prst="rect">
            <a:avLst/>
          </a:prstGeom>
          <a:noFill/>
        </p:spPr>
        <p:txBody>
          <a:bodyPr wrap="square" lIns="0" tIns="0" rIns="0" bIns="0" rtlCol="0" anchor="t">
            <a:noAutofit/>
          </a:bodyPr>
          <a:lstStyle/>
          <a:p>
            <a:r>
              <a:rPr lang="en-GB" sz="800" dirty="0" err="1" smtClean="0">
                <a:solidFill>
                  <a:schemeClr val="bg2"/>
                </a:solidFill>
                <a:latin typeface="Georgia" pitchFamily="18" charset="0"/>
              </a:rPr>
              <a:t>Mauris</a:t>
            </a:r>
            <a:r>
              <a:rPr lang="en-GB" sz="800" dirty="0" smtClean="0">
                <a:solidFill>
                  <a:schemeClr val="bg2"/>
                </a:solidFill>
                <a:latin typeface="Georgia" pitchFamily="18" charset="0"/>
              </a:rPr>
              <a:t> </a:t>
            </a:r>
            <a:r>
              <a:rPr lang="en-GB" sz="800" dirty="0" err="1">
                <a:solidFill>
                  <a:schemeClr val="bg2"/>
                </a:solidFill>
                <a:latin typeface="Georgia" pitchFamily="18" charset="0"/>
              </a:rPr>
              <a:t>consectetuer</a:t>
            </a:r>
            <a:r>
              <a:rPr lang="en-GB" sz="800" dirty="0">
                <a:solidFill>
                  <a:schemeClr val="bg2"/>
                </a:solidFill>
                <a:latin typeface="Georgia" pitchFamily="18" charset="0"/>
              </a:rPr>
              <a:t> </a:t>
            </a:r>
            <a:r>
              <a:rPr lang="en-GB" sz="800" dirty="0" err="1">
                <a:solidFill>
                  <a:schemeClr val="bg2"/>
                </a:solidFill>
                <a:latin typeface="Georgia" pitchFamily="18" charset="0"/>
              </a:rPr>
              <a:t>ullamcorper</a:t>
            </a:r>
            <a:r>
              <a:rPr lang="en-GB" sz="800" dirty="0">
                <a:solidFill>
                  <a:schemeClr val="bg2"/>
                </a:solidFill>
                <a:latin typeface="Georgia" pitchFamily="18" charset="0"/>
              </a:rPr>
              <a:t> quam. </a:t>
            </a:r>
          </a:p>
        </p:txBody>
      </p:sp>
      <p:sp>
        <p:nvSpPr>
          <p:cNvPr id="79" name="TextBox 78"/>
          <p:cNvSpPr txBox="1"/>
          <p:nvPr/>
        </p:nvSpPr>
        <p:spPr>
          <a:xfrm>
            <a:off x="8015715" y="4806079"/>
            <a:ext cx="1291426" cy="288371"/>
          </a:xfrm>
          <a:prstGeom prst="rect">
            <a:avLst/>
          </a:prstGeom>
          <a:noFill/>
        </p:spPr>
        <p:txBody>
          <a:bodyPr wrap="square" lIns="0" tIns="0" rIns="0" bIns="0" rtlCol="0" anchor="t">
            <a:noAutofit/>
          </a:bodyPr>
          <a:lstStyle/>
          <a:p>
            <a:pPr>
              <a:lnSpc>
                <a:spcPts val="1600"/>
              </a:lnSpc>
            </a:pPr>
            <a:r>
              <a:rPr lang="en-GB" sz="1800" dirty="0" smtClean="0">
                <a:solidFill>
                  <a:schemeClr val="bg2"/>
                </a:solidFill>
                <a:latin typeface="Georgia" pitchFamily="18" charset="0"/>
              </a:rPr>
              <a:t>Greater access to</a:t>
            </a:r>
            <a:endParaRPr lang="en-GB" sz="1800" dirty="0">
              <a:solidFill>
                <a:schemeClr val="bg2"/>
              </a:solidFill>
              <a:latin typeface="Georgia" pitchFamily="18" charset="0"/>
            </a:endParaRPr>
          </a:p>
        </p:txBody>
      </p:sp>
      <p:sp>
        <p:nvSpPr>
          <p:cNvPr id="21" name="Oval 20"/>
          <p:cNvSpPr/>
          <p:nvPr/>
        </p:nvSpPr>
        <p:spPr bwMode="ltGray">
          <a:xfrm>
            <a:off x="7993004" y="5423118"/>
            <a:ext cx="576000" cy="576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1" name="Oval 80"/>
          <p:cNvSpPr/>
          <p:nvPr/>
        </p:nvSpPr>
        <p:spPr bwMode="ltGray">
          <a:xfrm>
            <a:off x="8658093" y="5423118"/>
            <a:ext cx="576000" cy="576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2" name="Oval 81"/>
          <p:cNvSpPr/>
          <p:nvPr/>
        </p:nvSpPr>
        <p:spPr bwMode="ltGray">
          <a:xfrm>
            <a:off x="9323182" y="5423118"/>
            <a:ext cx="576000" cy="576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aphicFrame>
        <p:nvGraphicFramePr>
          <p:cNvPr id="83" name="Chart 82"/>
          <p:cNvGraphicFramePr/>
          <p:nvPr>
            <p:extLst>
              <p:ext uri="{D42A27DB-BD31-4B8C-83A1-F6EECF244321}">
                <p14:modId xmlns:p14="http://schemas.microsoft.com/office/powerpoint/2010/main" val="1255879286"/>
              </p:ext>
            </p:extLst>
          </p:nvPr>
        </p:nvGraphicFramePr>
        <p:xfrm>
          <a:off x="5899446" y="2678280"/>
          <a:ext cx="1463477" cy="1450421"/>
        </p:xfrm>
        <a:graphic>
          <a:graphicData uri="http://schemas.openxmlformats.org/drawingml/2006/chart">
            <c:chart xmlns:c="http://schemas.openxmlformats.org/drawingml/2006/chart" xmlns:r="http://schemas.openxmlformats.org/officeDocument/2006/relationships" r:id="rId4"/>
          </a:graphicData>
        </a:graphic>
      </p:graphicFrame>
      <p:sp>
        <p:nvSpPr>
          <p:cNvPr id="85" name="TextBox 84"/>
          <p:cNvSpPr txBox="1"/>
          <p:nvPr/>
        </p:nvSpPr>
        <p:spPr>
          <a:xfrm>
            <a:off x="6191451" y="2948099"/>
            <a:ext cx="432713" cy="288371"/>
          </a:xfrm>
          <a:prstGeom prst="rect">
            <a:avLst/>
          </a:prstGeom>
          <a:noFill/>
        </p:spPr>
        <p:txBody>
          <a:bodyPr wrap="square" lIns="0" tIns="0" rIns="0" bIns="0" rtlCol="0" anchor="t">
            <a:noAutofit/>
          </a:bodyPr>
          <a:lstStyle/>
          <a:p>
            <a:pPr>
              <a:lnSpc>
                <a:spcPts val="1600"/>
              </a:lnSpc>
            </a:pPr>
            <a:r>
              <a:rPr lang="en-GB" sz="1600" dirty="0" smtClean="0">
                <a:solidFill>
                  <a:schemeClr val="bg2"/>
                </a:solidFill>
                <a:latin typeface="Georgia" pitchFamily="18" charset="0"/>
              </a:rPr>
              <a:t>18%</a:t>
            </a:r>
            <a:endParaRPr lang="en-GB" sz="1600" dirty="0">
              <a:solidFill>
                <a:schemeClr val="bg2"/>
              </a:solidFill>
              <a:latin typeface="Georgia" pitchFamily="18" charset="0"/>
            </a:endParaRPr>
          </a:p>
        </p:txBody>
      </p:sp>
      <p:cxnSp>
        <p:nvCxnSpPr>
          <p:cNvPr id="41" name="Straight Connector 40"/>
          <p:cNvCxnSpPr/>
          <p:nvPr/>
        </p:nvCxnSpPr>
        <p:spPr>
          <a:xfrm>
            <a:off x="6632184" y="2596487"/>
            <a:ext cx="0" cy="713451"/>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5907467" y="3067163"/>
            <a:ext cx="597607" cy="269595"/>
          </a:xfrm>
          <a:prstGeom prst="line">
            <a:avLst/>
          </a:prstGeom>
          <a:ln w="12700">
            <a:solidFill>
              <a:schemeClr val="bg2"/>
            </a:solidFill>
          </a:ln>
        </p:spPr>
        <p:style>
          <a:lnRef idx="1">
            <a:schemeClr val="accent1"/>
          </a:lnRef>
          <a:fillRef idx="0">
            <a:schemeClr val="accent1"/>
          </a:fillRef>
          <a:effectRef idx="0">
            <a:schemeClr val="accent1"/>
          </a:effectRef>
          <a:fontRef idx="minor">
            <a:schemeClr val="tx1"/>
          </a:fontRef>
        </p:style>
      </p:cxnSp>
      <p:sp>
        <p:nvSpPr>
          <p:cNvPr id="92" name="Oval 91"/>
          <p:cNvSpPr/>
          <p:nvPr/>
        </p:nvSpPr>
        <p:spPr bwMode="ltGray">
          <a:xfrm>
            <a:off x="6370854" y="3148054"/>
            <a:ext cx="512624" cy="512624"/>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3" name="Freeform 4817"/>
          <p:cNvSpPr>
            <a:spLocks noEditPoints="1"/>
          </p:cNvSpPr>
          <p:nvPr/>
        </p:nvSpPr>
        <p:spPr bwMode="auto">
          <a:xfrm>
            <a:off x="8080039" y="5524388"/>
            <a:ext cx="438814" cy="426557"/>
          </a:xfrm>
          <a:custGeom>
            <a:avLst/>
            <a:gdLst>
              <a:gd name="T0" fmla="*/ 322 w 358"/>
              <a:gd name="T1" fmla="*/ 152 h 348"/>
              <a:gd name="T2" fmla="*/ 318 w 358"/>
              <a:gd name="T3" fmla="*/ 158 h 348"/>
              <a:gd name="T4" fmla="*/ 306 w 358"/>
              <a:gd name="T5" fmla="*/ 162 h 348"/>
              <a:gd name="T6" fmla="*/ 300 w 358"/>
              <a:gd name="T7" fmla="*/ 152 h 348"/>
              <a:gd name="T8" fmla="*/ 306 w 358"/>
              <a:gd name="T9" fmla="*/ 142 h 348"/>
              <a:gd name="T10" fmla="*/ 318 w 358"/>
              <a:gd name="T11" fmla="*/ 144 h 348"/>
              <a:gd name="T12" fmla="*/ 356 w 358"/>
              <a:gd name="T13" fmla="*/ 160 h 348"/>
              <a:gd name="T14" fmla="*/ 336 w 358"/>
              <a:gd name="T15" fmla="*/ 190 h 348"/>
              <a:gd name="T16" fmla="*/ 312 w 358"/>
              <a:gd name="T17" fmla="*/ 198 h 348"/>
              <a:gd name="T18" fmla="*/ 278 w 358"/>
              <a:gd name="T19" fmla="*/ 184 h 348"/>
              <a:gd name="T20" fmla="*/ 264 w 358"/>
              <a:gd name="T21" fmla="*/ 152 h 348"/>
              <a:gd name="T22" fmla="*/ 282 w 358"/>
              <a:gd name="T23" fmla="*/ 116 h 348"/>
              <a:gd name="T24" fmla="*/ 288 w 358"/>
              <a:gd name="T25" fmla="*/ 106 h 348"/>
              <a:gd name="T26" fmla="*/ 258 w 358"/>
              <a:gd name="T27" fmla="*/ 104 h 348"/>
              <a:gd name="T28" fmla="*/ 242 w 358"/>
              <a:gd name="T29" fmla="*/ 134 h 348"/>
              <a:gd name="T30" fmla="*/ 258 w 358"/>
              <a:gd name="T31" fmla="*/ 264 h 348"/>
              <a:gd name="T32" fmla="*/ 238 w 358"/>
              <a:gd name="T33" fmla="*/ 320 h 348"/>
              <a:gd name="T34" fmla="*/ 174 w 358"/>
              <a:gd name="T35" fmla="*/ 348 h 348"/>
              <a:gd name="T36" fmla="*/ 126 w 358"/>
              <a:gd name="T37" fmla="*/ 332 h 348"/>
              <a:gd name="T38" fmla="*/ 94 w 358"/>
              <a:gd name="T39" fmla="*/ 294 h 348"/>
              <a:gd name="T40" fmla="*/ 88 w 358"/>
              <a:gd name="T41" fmla="*/ 228 h 348"/>
              <a:gd name="T42" fmla="*/ 26 w 358"/>
              <a:gd name="T43" fmla="*/ 196 h 348"/>
              <a:gd name="T44" fmla="*/ 0 w 358"/>
              <a:gd name="T45" fmla="*/ 130 h 348"/>
              <a:gd name="T46" fmla="*/ 4 w 358"/>
              <a:gd name="T47" fmla="*/ 12 h 348"/>
              <a:gd name="T48" fmla="*/ 48 w 358"/>
              <a:gd name="T49" fmla="*/ 0 h 348"/>
              <a:gd name="T50" fmla="*/ 78 w 358"/>
              <a:gd name="T51" fmla="*/ 6 h 348"/>
              <a:gd name="T52" fmla="*/ 82 w 358"/>
              <a:gd name="T53" fmla="*/ 32 h 348"/>
              <a:gd name="T54" fmla="*/ 48 w 358"/>
              <a:gd name="T55" fmla="*/ 46 h 348"/>
              <a:gd name="T56" fmla="*/ 28 w 358"/>
              <a:gd name="T57" fmla="*/ 130 h 348"/>
              <a:gd name="T58" fmla="*/ 48 w 358"/>
              <a:gd name="T59" fmla="*/ 180 h 348"/>
              <a:gd name="T60" fmla="*/ 98 w 358"/>
              <a:gd name="T61" fmla="*/ 200 h 348"/>
              <a:gd name="T62" fmla="*/ 138 w 358"/>
              <a:gd name="T63" fmla="*/ 188 h 348"/>
              <a:gd name="T64" fmla="*/ 164 w 358"/>
              <a:gd name="T65" fmla="*/ 156 h 348"/>
              <a:gd name="T66" fmla="*/ 168 w 358"/>
              <a:gd name="T67" fmla="*/ 130 h 348"/>
              <a:gd name="T68" fmla="*/ 136 w 358"/>
              <a:gd name="T69" fmla="*/ 46 h 348"/>
              <a:gd name="T70" fmla="*/ 114 w 358"/>
              <a:gd name="T71" fmla="*/ 32 h 348"/>
              <a:gd name="T72" fmla="*/ 120 w 358"/>
              <a:gd name="T73" fmla="*/ 6 h 348"/>
              <a:gd name="T74" fmla="*/ 148 w 358"/>
              <a:gd name="T75" fmla="*/ 8 h 348"/>
              <a:gd name="T76" fmla="*/ 192 w 358"/>
              <a:gd name="T77" fmla="*/ 12 h 348"/>
              <a:gd name="T78" fmla="*/ 196 w 358"/>
              <a:gd name="T79" fmla="*/ 130 h 348"/>
              <a:gd name="T80" fmla="*/ 190 w 358"/>
              <a:gd name="T81" fmla="*/ 166 h 348"/>
              <a:gd name="T82" fmla="*/ 156 w 358"/>
              <a:gd name="T83" fmla="*/ 210 h 348"/>
              <a:gd name="T84" fmla="*/ 108 w 358"/>
              <a:gd name="T85" fmla="*/ 262 h 348"/>
              <a:gd name="T86" fmla="*/ 114 w 358"/>
              <a:gd name="T87" fmla="*/ 286 h 348"/>
              <a:gd name="T88" fmla="*/ 138 w 358"/>
              <a:gd name="T89" fmla="*/ 316 h 348"/>
              <a:gd name="T90" fmla="*/ 174 w 358"/>
              <a:gd name="T91" fmla="*/ 328 h 348"/>
              <a:gd name="T92" fmla="*/ 224 w 358"/>
              <a:gd name="T93" fmla="*/ 306 h 348"/>
              <a:gd name="T94" fmla="*/ 238 w 358"/>
              <a:gd name="T95" fmla="*/ 262 h 348"/>
              <a:gd name="T96" fmla="*/ 222 w 358"/>
              <a:gd name="T97" fmla="*/ 134 h 348"/>
              <a:gd name="T98" fmla="*/ 236 w 358"/>
              <a:gd name="T99" fmla="*/ 94 h 348"/>
              <a:gd name="T100" fmla="*/ 264 w 358"/>
              <a:gd name="T101" fmla="*/ 80 h 348"/>
              <a:gd name="T102" fmla="*/ 300 w 358"/>
              <a:gd name="T103" fmla="*/ 90 h 348"/>
              <a:gd name="T104" fmla="*/ 314 w 358"/>
              <a:gd name="T105" fmla="*/ 106 h 348"/>
              <a:gd name="T106" fmla="*/ 344 w 358"/>
              <a:gd name="T107" fmla="*/ 120 h 348"/>
              <a:gd name="T108" fmla="*/ 358 w 358"/>
              <a:gd name="T109" fmla="*/ 152 h 348"/>
              <a:gd name="T110" fmla="*/ 336 w 358"/>
              <a:gd name="T111" fmla="*/ 142 h 348"/>
              <a:gd name="T112" fmla="*/ 312 w 358"/>
              <a:gd name="T113" fmla="*/ 124 h 348"/>
              <a:gd name="T114" fmla="*/ 286 w 358"/>
              <a:gd name="T115" fmla="*/ 140 h 348"/>
              <a:gd name="T116" fmla="*/ 292 w 358"/>
              <a:gd name="T117" fmla="*/ 170 h 348"/>
              <a:gd name="T118" fmla="*/ 322 w 358"/>
              <a:gd name="T119" fmla="*/ 176 h 348"/>
              <a:gd name="T120" fmla="*/ 338 w 358"/>
              <a:gd name="T121" fmla="*/ 15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48">
                <a:moveTo>
                  <a:pt x="318" y="144"/>
                </a:moveTo>
                <a:lnTo>
                  <a:pt x="318" y="144"/>
                </a:lnTo>
                <a:lnTo>
                  <a:pt x="322" y="148"/>
                </a:lnTo>
                <a:lnTo>
                  <a:pt x="322" y="152"/>
                </a:lnTo>
                <a:lnTo>
                  <a:pt x="322" y="152"/>
                </a:lnTo>
                <a:lnTo>
                  <a:pt x="322" y="156"/>
                </a:lnTo>
                <a:lnTo>
                  <a:pt x="318" y="158"/>
                </a:lnTo>
                <a:lnTo>
                  <a:pt x="318" y="158"/>
                </a:lnTo>
                <a:lnTo>
                  <a:pt x="316" y="162"/>
                </a:lnTo>
                <a:lnTo>
                  <a:pt x="312" y="162"/>
                </a:lnTo>
                <a:lnTo>
                  <a:pt x="312" y="162"/>
                </a:lnTo>
                <a:lnTo>
                  <a:pt x="306" y="162"/>
                </a:lnTo>
                <a:lnTo>
                  <a:pt x="304" y="158"/>
                </a:lnTo>
                <a:lnTo>
                  <a:pt x="302" y="156"/>
                </a:lnTo>
                <a:lnTo>
                  <a:pt x="300" y="152"/>
                </a:lnTo>
                <a:lnTo>
                  <a:pt x="300" y="152"/>
                </a:lnTo>
                <a:lnTo>
                  <a:pt x="302" y="148"/>
                </a:lnTo>
                <a:lnTo>
                  <a:pt x="304" y="144"/>
                </a:lnTo>
                <a:lnTo>
                  <a:pt x="304" y="144"/>
                </a:lnTo>
                <a:lnTo>
                  <a:pt x="306" y="142"/>
                </a:lnTo>
                <a:lnTo>
                  <a:pt x="312" y="140"/>
                </a:lnTo>
                <a:lnTo>
                  <a:pt x="312" y="140"/>
                </a:lnTo>
                <a:lnTo>
                  <a:pt x="316" y="142"/>
                </a:lnTo>
                <a:lnTo>
                  <a:pt x="318" y="144"/>
                </a:lnTo>
                <a:lnTo>
                  <a:pt x="318" y="144"/>
                </a:lnTo>
                <a:close/>
                <a:moveTo>
                  <a:pt x="358" y="152"/>
                </a:moveTo>
                <a:lnTo>
                  <a:pt x="358" y="152"/>
                </a:lnTo>
                <a:lnTo>
                  <a:pt x="356" y="160"/>
                </a:lnTo>
                <a:lnTo>
                  <a:pt x="354" y="170"/>
                </a:lnTo>
                <a:lnTo>
                  <a:pt x="350" y="178"/>
                </a:lnTo>
                <a:lnTo>
                  <a:pt x="344" y="184"/>
                </a:lnTo>
                <a:lnTo>
                  <a:pt x="336" y="190"/>
                </a:lnTo>
                <a:lnTo>
                  <a:pt x="330" y="194"/>
                </a:lnTo>
                <a:lnTo>
                  <a:pt x="320" y="196"/>
                </a:lnTo>
                <a:lnTo>
                  <a:pt x="312" y="198"/>
                </a:lnTo>
                <a:lnTo>
                  <a:pt x="312" y="198"/>
                </a:lnTo>
                <a:lnTo>
                  <a:pt x="302" y="196"/>
                </a:lnTo>
                <a:lnTo>
                  <a:pt x="294" y="194"/>
                </a:lnTo>
                <a:lnTo>
                  <a:pt x="286" y="190"/>
                </a:lnTo>
                <a:lnTo>
                  <a:pt x="278" y="184"/>
                </a:lnTo>
                <a:lnTo>
                  <a:pt x="272" y="178"/>
                </a:lnTo>
                <a:lnTo>
                  <a:pt x="268" y="170"/>
                </a:lnTo>
                <a:lnTo>
                  <a:pt x="266" y="160"/>
                </a:lnTo>
                <a:lnTo>
                  <a:pt x="264" y="152"/>
                </a:lnTo>
                <a:lnTo>
                  <a:pt x="264" y="152"/>
                </a:lnTo>
                <a:lnTo>
                  <a:pt x="266" y="138"/>
                </a:lnTo>
                <a:lnTo>
                  <a:pt x="272" y="126"/>
                </a:lnTo>
                <a:lnTo>
                  <a:pt x="282" y="116"/>
                </a:lnTo>
                <a:lnTo>
                  <a:pt x="292" y="110"/>
                </a:lnTo>
                <a:lnTo>
                  <a:pt x="292" y="110"/>
                </a:lnTo>
                <a:lnTo>
                  <a:pt x="288" y="106"/>
                </a:lnTo>
                <a:lnTo>
                  <a:pt x="288" y="106"/>
                </a:lnTo>
                <a:lnTo>
                  <a:pt x="278" y="100"/>
                </a:lnTo>
                <a:lnTo>
                  <a:pt x="266" y="100"/>
                </a:lnTo>
                <a:lnTo>
                  <a:pt x="266" y="100"/>
                </a:lnTo>
                <a:lnTo>
                  <a:pt x="258" y="104"/>
                </a:lnTo>
                <a:lnTo>
                  <a:pt x="250" y="108"/>
                </a:lnTo>
                <a:lnTo>
                  <a:pt x="246" y="114"/>
                </a:lnTo>
                <a:lnTo>
                  <a:pt x="244" y="120"/>
                </a:lnTo>
                <a:lnTo>
                  <a:pt x="242" y="134"/>
                </a:lnTo>
                <a:lnTo>
                  <a:pt x="242" y="144"/>
                </a:lnTo>
                <a:lnTo>
                  <a:pt x="256" y="242"/>
                </a:lnTo>
                <a:lnTo>
                  <a:pt x="256" y="242"/>
                </a:lnTo>
                <a:lnTo>
                  <a:pt x="258" y="264"/>
                </a:lnTo>
                <a:lnTo>
                  <a:pt x="256" y="284"/>
                </a:lnTo>
                <a:lnTo>
                  <a:pt x="248" y="304"/>
                </a:lnTo>
                <a:lnTo>
                  <a:pt x="238" y="320"/>
                </a:lnTo>
                <a:lnTo>
                  <a:pt x="238" y="320"/>
                </a:lnTo>
                <a:lnTo>
                  <a:pt x="226" y="332"/>
                </a:lnTo>
                <a:lnTo>
                  <a:pt x="210" y="340"/>
                </a:lnTo>
                <a:lnTo>
                  <a:pt x="192" y="346"/>
                </a:lnTo>
                <a:lnTo>
                  <a:pt x="174" y="348"/>
                </a:lnTo>
                <a:lnTo>
                  <a:pt x="174" y="348"/>
                </a:lnTo>
                <a:lnTo>
                  <a:pt x="158" y="346"/>
                </a:lnTo>
                <a:lnTo>
                  <a:pt x="142" y="340"/>
                </a:lnTo>
                <a:lnTo>
                  <a:pt x="126" y="332"/>
                </a:lnTo>
                <a:lnTo>
                  <a:pt x="114" y="322"/>
                </a:lnTo>
                <a:lnTo>
                  <a:pt x="114" y="322"/>
                </a:lnTo>
                <a:lnTo>
                  <a:pt x="102" y="308"/>
                </a:lnTo>
                <a:lnTo>
                  <a:pt x="94" y="294"/>
                </a:lnTo>
                <a:lnTo>
                  <a:pt x="90" y="278"/>
                </a:lnTo>
                <a:lnTo>
                  <a:pt x="88" y="262"/>
                </a:lnTo>
                <a:lnTo>
                  <a:pt x="88" y="228"/>
                </a:lnTo>
                <a:lnTo>
                  <a:pt x="88" y="228"/>
                </a:lnTo>
                <a:lnTo>
                  <a:pt x="70" y="224"/>
                </a:lnTo>
                <a:lnTo>
                  <a:pt x="54" y="216"/>
                </a:lnTo>
                <a:lnTo>
                  <a:pt x="38" y="208"/>
                </a:lnTo>
                <a:lnTo>
                  <a:pt x="26" y="196"/>
                </a:lnTo>
                <a:lnTo>
                  <a:pt x="16" y="182"/>
                </a:lnTo>
                <a:lnTo>
                  <a:pt x="8" y="166"/>
                </a:lnTo>
                <a:lnTo>
                  <a:pt x="2" y="148"/>
                </a:lnTo>
                <a:lnTo>
                  <a:pt x="0" y="130"/>
                </a:lnTo>
                <a:lnTo>
                  <a:pt x="0" y="22"/>
                </a:lnTo>
                <a:lnTo>
                  <a:pt x="0" y="22"/>
                </a:lnTo>
                <a:lnTo>
                  <a:pt x="2" y="16"/>
                </a:lnTo>
                <a:lnTo>
                  <a:pt x="4" y="12"/>
                </a:lnTo>
                <a:lnTo>
                  <a:pt x="8" y="10"/>
                </a:lnTo>
                <a:lnTo>
                  <a:pt x="14" y="8"/>
                </a:lnTo>
                <a:lnTo>
                  <a:pt x="48" y="8"/>
                </a:lnTo>
                <a:lnTo>
                  <a:pt x="48" y="0"/>
                </a:lnTo>
                <a:lnTo>
                  <a:pt x="62" y="0"/>
                </a:lnTo>
                <a:lnTo>
                  <a:pt x="62" y="0"/>
                </a:lnTo>
                <a:lnTo>
                  <a:pt x="70" y="2"/>
                </a:lnTo>
                <a:lnTo>
                  <a:pt x="78" y="6"/>
                </a:lnTo>
                <a:lnTo>
                  <a:pt x="82" y="14"/>
                </a:lnTo>
                <a:lnTo>
                  <a:pt x="84" y="22"/>
                </a:lnTo>
                <a:lnTo>
                  <a:pt x="84" y="22"/>
                </a:lnTo>
                <a:lnTo>
                  <a:pt x="82" y="32"/>
                </a:lnTo>
                <a:lnTo>
                  <a:pt x="78" y="38"/>
                </a:lnTo>
                <a:lnTo>
                  <a:pt x="70" y="44"/>
                </a:lnTo>
                <a:lnTo>
                  <a:pt x="62" y="46"/>
                </a:lnTo>
                <a:lnTo>
                  <a:pt x="48" y="46"/>
                </a:lnTo>
                <a:lnTo>
                  <a:pt x="48" y="36"/>
                </a:lnTo>
                <a:lnTo>
                  <a:pt x="28" y="36"/>
                </a:lnTo>
                <a:lnTo>
                  <a:pt x="28" y="130"/>
                </a:lnTo>
                <a:lnTo>
                  <a:pt x="28" y="130"/>
                </a:lnTo>
                <a:lnTo>
                  <a:pt x="30" y="144"/>
                </a:lnTo>
                <a:lnTo>
                  <a:pt x="34" y="156"/>
                </a:lnTo>
                <a:lnTo>
                  <a:pt x="40" y="168"/>
                </a:lnTo>
                <a:lnTo>
                  <a:pt x="48" y="180"/>
                </a:lnTo>
                <a:lnTo>
                  <a:pt x="60" y="188"/>
                </a:lnTo>
                <a:lnTo>
                  <a:pt x="72" y="194"/>
                </a:lnTo>
                <a:lnTo>
                  <a:pt x="84" y="198"/>
                </a:lnTo>
                <a:lnTo>
                  <a:pt x="98" y="200"/>
                </a:lnTo>
                <a:lnTo>
                  <a:pt x="98" y="200"/>
                </a:lnTo>
                <a:lnTo>
                  <a:pt x="112" y="198"/>
                </a:lnTo>
                <a:lnTo>
                  <a:pt x="126" y="194"/>
                </a:lnTo>
                <a:lnTo>
                  <a:pt x="138" y="188"/>
                </a:lnTo>
                <a:lnTo>
                  <a:pt x="148" y="180"/>
                </a:lnTo>
                <a:lnTo>
                  <a:pt x="148" y="180"/>
                </a:lnTo>
                <a:lnTo>
                  <a:pt x="156" y="168"/>
                </a:lnTo>
                <a:lnTo>
                  <a:pt x="164" y="156"/>
                </a:lnTo>
                <a:lnTo>
                  <a:pt x="168" y="144"/>
                </a:lnTo>
                <a:lnTo>
                  <a:pt x="168" y="130"/>
                </a:lnTo>
                <a:lnTo>
                  <a:pt x="168" y="130"/>
                </a:lnTo>
                <a:lnTo>
                  <a:pt x="168" y="130"/>
                </a:lnTo>
                <a:lnTo>
                  <a:pt x="168" y="36"/>
                </a:lnTo>
                <a:lnTo>
                  <a:pt x="148" y="36"/>
                </a:lnTo>
                <a:lnTo>
                  <a:pt x="148" y="46"/>
                </a:lnTo>
                <a:lnTo>
                  <a:pt x="136" y="46"/>
                </a:lnTo>
                <a:lnTo>
                  <a:pt x="136" y="46"/>
                </a:lnTo>
                <a:lnTo>
                  <a:pt x="126" y="44"/>
                </a:lnTo>
                <a:lnTo>
                  <a:pt x="120" y="38"/>
                </a:lnTo>
                <a:lnTo>
                  <a:pt x="114" y="32"/>
                </a:lnTo>
                <a:lnTo>
                  <a:pt x="112" y="22"/>
                </a:lnTo>
                <a:lnTo>
                  <a:pt x="112" y="22"/>
                </a:lnTo>
                <a:lnTo>
                  <a:pt x="114" y="14"/>
                </a:lnTo>
                <a:lnTo>
                  <a:pt x="120" y="6"/>
                </a:lnTo>
                <a:lnTo>
                  <a:pt x="126" y="2"/>
                </a:lnTo>
                <a:lnTo>
                  <a:pt x="136" y="0"/>
                </a:lnTo>
                <a:lnTo>
                  <a:pt x="148" y="0"/>
                </a:lnTo>
                <a:lnTo>
                  <a:pt x="148" y="8"/>
                </a:lnTo>
                <a:lnTo>
                  <a:pt x="182" y="8"/>
                </a:lnTo>
                <a:lnTo>
                  <a:pt x="182" y="8"/>
                </a:lnTo>
                <a:lnTo>
                  <a:pt x="188" y="10"/>
                </a:lnTo>
                <a:lnTo>
                  <a:pt x="192" y="12"/>
                </a:lnTo>
                <a:lnTo>
                  <a:pt x="196" y="16"/>
                </a:lnTo>
                <a:lnTo>
                  <a:pt x="196" y="22"/>
                </a:lnTo>
                <a:lnTo>
                  <a:pt x="196" y="130"/>
                </a:lnTo>
                <a:lnTo>
                  <a:pt x="196" y="130"/>
                </a:lnTo>
                <a:lnTo>
                  <a:pt x="196" y="130"/>
                </a:lnTo>
                <a:lnTo>
                  <a:pt x="196" y="130"/>
                </a:lnTo>
                <a:lnTo>
                  <a:pt x="194" y="148"/>
                </a:lnTo>
                <a:lnTo>
                  <a:pt x="190" y="166"/>
                </a:lnTo>
                <a:lnTo>
                  <a:pt x="180" y="184"/>
                </a:lnTo>
                <a:lnTo>
                  <a:pt x="168" y="198"/>
                </a:lnTo>
                <a:lnTo>
                  <a:pt x="168" y="198"/>
                </a:lnTo>
                <a:lnTo>
                  <a:pt x="156" y="210"/>
                </a:lnTo>
                <a:lnTo>
                  <a:pt x="140" y="218"/>
                </a:lnTo>
                <a:lnTo>
                  <a:pt x="124" y="224"/>
                </a:lnTo>
                <a:lnTo>
                  <a:pt x="108" y="228"/>
                </a:lnTo>
                <a:lnTo>
                  <a:pt x="108" y="262"/>
                </a:lnTo>
                <a:lnTo>
                  <a:pt x="108" y="262"/>
                </a:lnTo>
                <a:lnTo>
                  <a:pt x="108" y="262"/>
                </a:lnTo>
                <a:lnTo>
                  <a:pt x="110" y="274"/>
                </a:lnTo>
                <a:lnTo>
                  <a:pt x="114" y="286"/>
                </a:lnTo>
                <a:lnTo>
                  <a:pt x="120" y="298"/>
                </a:lnTo>
                <a:lnTo>
                  <a:pt x="128" y="308"/>
                </a:lnTo>
                <a:lnTo>
                  <a:pt x="128" y="308"/>
                </a:lnTo>
                <a:lnTo>
                  <a:pt x="138" y="316"/>
                </a:lnTo>
                <a:lnTo>
                  <a:pt x="148" y="322"/>
                </a:lnTo>
                <a:lnTo>
                  <a:pt x="162" y="326"/>
                </a:lnTo>
                <a:lnTo>
                  <a:pt x="174" y="328"/>
                </a:lnTo>
                <a:lnTo>
                  <a:pt x="174" y="328"/>
                </a:lnTo>
                <a:lnTo>
                  <a:pt x="188" y="326"/>
                </a:lnTo>
                <a:lnTo>
                  <a:pt x="202" y="322"/>
                </a:lnTo>
                <a:lnTo>
                  <a:pt x="214" y="316"/>
                </a:lnTo>
                <a:lnTo>
                  <a:pt x="224" y="306"/>
                </a:lnTo>
                <a:lnTo>
                  <a:pt x="224" y="306"/>
                </a:lnTo>
                <a:lnTo>
                  <a:pt x="232" y="294"/>
                </a:lnTo>
                <a:lnTo>
                  <a:pt x="236" y="280"/>
                </a:lnTo>
                <a:lnTo>
                  <a:pt x="238" y="262"/>
                </a:lnTo>
                <a:lnTo>
                  <a:pt x="238" y="246"/>
                </a:lnTo>
                <a:lnTo>
                  <a:pt x="222" y="146"/>
                </a:lnTo>
                <a:lnTo>
                  <a:pt x="222" y="146"/>
                </a:lnTo>
                <a:lnTo>
                  <a:pt x="222" y="134"/>
                </a:lnTo>
                <a:lnTo>
                  <a:pt x="222" y="122"/>
                </a:lnTo>
                <a:lnTo>
                  <a:pt x="224" y="112"/>
                </a:lnTo>
                <a:lnTo>
                  <a:pt x="230" y="102"/>
                </a:lnTo>
                <a:lnTo>
                  <a:pt x="236" y="94"/>
                </a:lnTo>
                <a:lnTo>
                  <a:pt x="244" y="88"/>
                </a:lnTo>
                <a:lnTo>
                  <a:pt x="252" y="84"/>
                </a:lnTo>
                <a:lnTo>
                  <a:pt x="264" y="80"/>
                </a:lnTo>
                <a:lnTo>
                  <a:pt x="264" y="80"/>
                </a:lnTo>
                <a:lnTo>
                  <a:pt x="272" y="80"/>
                </a:lnTo>
                <a:lnTo>
                  <a:pt x="282" y="82"/>
                </a:lnTo>
                <a:lnTo>
                  <a:pt x="292" y="84"/>
                </a:lnTo>
                <a:lnTo>
                  <a:pt x="300" y="90"/>
                </a:lnTo>
                <a:lnTo>
                  <a:pt x="300" y="90"/>
                </a:lnTo>
                <a:lnTo>
                  <a:pt x="308" y="96"/>
                </a:lnTo>
                <a:lnTo>
                  <a:pt x="314" y="106"/>
                </a:lnTo>
                <a:lnTo>
                  <a:pt x="314" y="106"/>
                </a:lnTo>
                <a:lnTo>
                  <a:pt x="324" y="106"/>
                </a:lnTo>
                <a:lnTo>
                  <a:pt x="332" y="110"/>
                </a:lnTo>
                <a:lnTo>
                  <a:pt x="338" y="114"/>
                </a:lnTo>
                <a:lnTo>
                  <a:pt x="344" y="120"/>
                </a:lnTo>
                <a:lnTo>
                  <a:pt x="350" y="126"/>
                </a:lnTo>
                <a:lnTo>
                  <a:pt x="354" y="134"/>
                </a:lnTo>
                <a:lnTo>
                  <a:pt x="356" y="142"/>
                </a:lnTo>
                <a:lnTo>
                  <a:pt x="358" y="152"/>
                </a:lnTo>
                <a:lnTo>
                  <a:pt x="358" y="152"/>
                </a:lnTo>
                <a:close/>
                <a:moveTo>
                  <a:pt x="338" y="152"/>
                </a:moveTo>
                <a:lnTo>
                  <a:pt x="338" y="152"/>
                </a:lnTo>
                <a:lnTo>
                  <a:pt x="336" y="142"/>
                </a:lnTo>
                <a:lnTo>
                  <a:pt x="330" y="132"/>
                </a:lnTo>
                <a:lnTo>
                  <a:pt x="330" y="132"/>
                </a:lnTo>
                <a:lnTo>
                  <a:pt x="322" y="126"/>
                </a:lnTo>
                <a:lnTo>
                  <a:pt x="312" y="124"/>
                </a:lnTo>
                <a:lnTo>
                  <a:pt x="300" y="126"/>
                </a:lnTo>
                <a:lnTo>
                  <a:pt x="292" y="132"/>
                </a:lnTo>
                <a:lnTo>
                  <a:pt x="292" y="132"/>
                </a:lnTo>
                <a:lnTo>
                  <a:pt x="286" y="140"/>
                </a:lnTo>
                <a:lnTo>
                  <a:pt x="284" y="152"/>
                </a:lnTo>
                <a:lnTo>
                  <a:pt x="284" y="152"/>
                </a:lnTo>
                <a:lnTo>
                  <a:pt x="286" y="162"/>
                </a:lnTo>
                <a:lnTo>
                  <a:pt x="292" y="170"/>
                </a:lnTo>
                <a:lnTo>
                  <a:pt x="300" y="176"/>
                </a:lnTo>
                <a:lnTo>
                  <a:pt x="312" y="178"/>
                </a:lnTo>
                <a:lnTo>
                  <a:pt x="312" y="178"/>
                </a:lnTo>
                <a:lnTo>
                  <a:pt x="322" y="176"/>
                </a:lnTo>
                <a:lnTo>
                  <a:pt x="330" y="170"/>
                </a:lnTo>
                <a:lnTo>
                  <a:pt x="330" y="170"/>
                </a:lnTo>
                <a:lnTo>
                  <a:pt x="336" y="162"/>
                </a:lnTo>
                <a:lnTo>
                  <a:pt x="338" y="152"/>
                </a:lnTo>
                <a:lnTo>
                  <a:pt x="338" y="152"/>
                </a:lnTo>
                <a:close/>
              </a:path>
            </a:pathLst>
          </a:custGeom>
          <a:solidFill>
            <a:srgbClr val="968C6D"/>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4" name="Freeform 4920"/>
          <p:cNvSpPr>
            <a:spLocks noEditPoints="1"/>
          </p:cNvSpPr>
          <p:nvPr/>
        </p:nvSpPr>
        <p:spPr bwMode="auto">
          <a:xfrm>
            <a:off x="8717626" y="5520842"/>
            <a:ext cx="460374" cy="375569"/>
          </a:xfrm>
          <a:custGeom>
            <a:avLst/>
            <a:gdLst>
              <a:gd name="T0" fmla="*/ 196 w 380"/>
              <a:gd name="T1" fmla="*/ 2 h 310"/>
              <a:gd name="T2" fmla="*/ 118 w 380"/>
              <a:gd name="T3" fmla="*/ 46 h 310"/>
              <a:gd name="T4" fmla="*/ 116 w 380"/>
              <a:gd name="T5" fmla="*/ 6 h 310"/>
              <a:gd name="T6" fmla="*/ 108 w 380"/>
              <a:gd name="T7" fmla="*/ 0 h 310"/>
              <a:gd name="T8" fmla="*/ 64 w 380"/>
              <a:gd name="T9" fmla="*/ 0 h 310"/>
              <a:gd name="T10" fmla="*/ 58 w 380"/>
              <a:gd name="T11" fmla="*/ 10 h 310"/>
              <a:gd name="T12" fmla="*/ 4 w 380"/>
              <a:gd name="T13" fmla="*/ 120 h 310"/>
              <a:gd name="T14" fmla="*/ 0 w 380"/>
              <a:gd name="T15" fmla="*/ 132 h 310"/>
              <a:gd name="T16" fmla="*/ 56 w 380"/>
              <a:gd name="T17" fmla="*/ 138 h 310"/>
              <a:gd name="T18" fmla="*/ 58 w 380"/>
              <a:gd name="T19" fmla="*/ 300 h 310"/>
              <a:gd name="T20" fmla="*/ 72 w 380"/>
              <a:gd name="T21" fmla="*/ 310 h 310"/>
              <a:gd name="T22" fmla="*/ 120 w 380"/>
              <a:gd name="T23" fmla="*/ 306 h 310"/>
              <a:gd name="T24" fmla="*/ 102 w 380"/>
              <a:gd name="T25" fmla="*/ 252 h 310"/>
              <a:gd name="T26" fmla="*/ 96 w 380"/>
              <a:gd name="T27" fmla="*/ 250 h 310"/>
              <a:gd name="T28" fmla="*/ 92 w 380"/>
              <a:gd name="T29" fmla="*/ 182 h 310"/>
              <a:gd name="T30" fmla="*/ 96 w 380"/>
              <a:gd name="T31" fmla="*/ 176 h 310"/>
              <a:gd name="T32" fmla="*/ 162 w 380"/>
              <a:gd name="T33" fmla="*/ 172 h 310"/>
              <a:gd name="T34" fmla="*/ 170 w 380"/>
              <a:gd name="T35" fmla="*/ 176 h 310"/>
              <a:gd name="T36" fmla="*/ 172 w 380"/>
              <a:gd name="T37" fmla="*/ 242 h 310"/>
              <a:gd name="T38" fmla="*/ 170 w 380"/>
              <a:gd name="T39" fmla="*/ 250 h 310"/>
              <a:gd name="T40" fmla="*/ 146 w 380"/>
              <a:gd name="T41" fmla="*/ 252 h 310"/>
              <a:gd name="T42" fmla="*/ 144 w 380"/>
              <a:gd name="T43" fmla="*/ 306 h 310"/>
              <a:gd name="T44" fmla="*/ 232 w 380"/>
              <a:gd name="T45" fmla="*/ 310 h 310"/>
              <a:gd name="T46" fmla="*/ 226 w 380"/>
              <a:gd name="T47" fmla="*/ 252 h 310"/>
              <a:gd name="T48" fmla="*/ 198 w 380"/>
              <a:gd name="T49" fmla="*/ 250 h 310"/>
              <a:gd name="T50" fmla="*/ 192 w 380"/>
              <a:gd name="T51" fmla="*/ 244 h 310"/>
              <a:gd name="T52" fmla="*/ 212 w 380"/>
              <a:gd name="T53" fmla="*/ 180 h 310"/>
              <a:gd name="T54" fmla="*/ 256 w 380"/>
              <a:gd name="T55" fmla="*/ 172 h 310"/>
              <a:gd name="T56" fmla="*/ 266 w 380"/>
              <a:gd name="T57" fmla="*/ 180 h 310"/>
              <a:gd name="T58" fmla="*/ 288 w 380"/>
              <a:gd name="T59" fmla="*/ 242 h 310"/>
              <a:gd name="T60" fmla="*/ 284 w 380"/>
              <a:gd name="T61" fmla="*/ 250 h 310"/>
              <a:gd name="T62" fmla="*/ 278 w 380"/>
              <a:gd name="T63" fmla="*/ 252 h 310"/>
              <a:gd name="T64" fmla="*/ 254 w 380"/>
              <a:gd name="T65" fmla="*/ 298 h 310"/>
              <a:gd name="T66" fmla="*/ 246 w 380"/>
              <a:gd name="T67" fmla="*/ 310 h 310"/>
              <a:gd name="T68" fmla="*/ 314 w 380"/>
              <a:gd name="T69" fmla="*/ 310 h 310"/>
              <a:gd name="T70" fmla="*/ 324 w 380"/>
              <a:gd name="T71" fmla="*/ 294 h 310"/>
              <a:gd name="T72" fmla="*/ 370 w 380"/>
              <a:gd name="T73" fmla="*/ 138 h 310"/>
              <a:gd name="T74" fmla="*/ 374 w 380"/>
              <a:gd name="T75" fmla="*/ 138 h 310"/>
              <a:gd name="T76" fmla="*/ 380 w 380"/>
              <a:gd name="T77" fmla="*/ 128 h 310"/>
              <a:gd name="T78" fmla="*/ 376 w 380"/>
              <a:gd name="T79" fmla="*/ 120 h 310"/>
              <a:gd name="T80" fmla="*/ 132 w 380"/>
              <a:gd name="T81" fmla="*/ 162 h 310"/>
              <a:gd name="T82" fmla="*/ 110 w 380"/>
              <a:gd name="T83" fmla="*/ 146 h 310"/>
              <a:gd name="T84" fmla="*/ 110 w 380"/>
              <a:gd name="T85" fmla="*/ 128 h 310"/>
              <a:gd name="T86" fmla="*/ 132 w 380"/>
              <a:gd name="T87" fmla="*/ 114 h 310"/>
              <a:gd name="T88" fmla="*/ 150 w 380"/>
              <a:gd name="T89" fmla="*/ 120 h 310"/>
              <a:gd name="T90" fmla="*/ 156 w 380"/>
              <a:gd name="T91" fmla="*/ 138 h 310"/>
              <a:gd name="T92" fmla="*/ 142 w 380"/>
              <a:gd name="T93" fmla="*/ 160 h 310"/>
              <a:gd name="T94" fmla="*/ 240 w 380"/>
              <a:gd name="T95" fmla="*/ 162 h 310"/>
              <a:gd name="T96" fmla="*/ 222 w 380"/>
              <a:gd name="T97" fmla="*/ 154 h 310"/>
              <a:gd name="T98" fmla="*/ 216 w 380"/>
              <a:gd name="T99" fmla="*/ 138 h 310"/>
              <a:gd name="T100" fmla="*/ 230 w 380"/>
              <a:gd name="T101" fmla="*/ 116 h 310"/>
              <a:gd name="T102" fmla="*/ 248 w 380"/>
              <a:gd name="T103" fmla="*/ 116 h 310"/>
              <a:gd name="T104" fmla="*/ 264 w 380"/>
              <a:gd name="T105" fmla="*/ 138 h 310"/>
              <a:gd name="T106" fmla="*/ 256 w 380"/>
              <a:gd name="T107" fmla="*/ 154 h 310"/>
              <a:gd name="T108" fmla="*/ 240 w 380"/>
              <a:gd name="T109" fmla="*/ 162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0" h="310">
                <a:moveTo>
                  <a:pt x="376" y="120"/>
                </a:moveTo>
                <a:lnTo>
                  <a:pt x="196" y="2"/>
                </a:lnTo>
                <a:lnTo>
                  <a:pt x="196" y="2"/>
                </a:lnTo>
                <a:lnTo>
                  <a:pt x="190" y="0"/>
                </a:lnTo>
                <a:lnTo>
                  <a:pt x="184" y="2"/>
                </a:lnTo>
                <a:lnTo>
                  <a:pt x="118" y="46"/>
                </a:lnTo>
                <a:lnTo>
                  <a:pt x="118" y="10"/>
                </a:lnTo>
                <a:lnTo>
                  <a:pt x="118" y="10"/>
                </a:lnTo>
                <a:lnTo>
                  <a:pt x="116" y="6"/>
                </a:lnTo>
                <a:lnTo>
                  <a:pt x="114" y="4"/>
                </a:lnTo>
                <a:lnTo>
                  <a:pt x="112" y="0"/>
                </a:lnTo>
                <a:lnTo>
                  <a:pt x="108" y="0"/>
                </a:lnTo>
                <a:lnTo>
                  <a:pt x="68" y="0"/>
                </a:lnTo>
                <a:lnTo>
                  <a:pt x="68" y="0"/>
                </a:lnTo>
                <a:lnTo>
                  <a:pt x="64" y="0"/>
                </a:lnTo>
                <a:lnTo>
                  <a:pt x="60" y="4"/>
                </a:lnTo>
                <a:lnTo>
                  <a:pt x="58" y="6"/>
                </a:lnTo>
                <a:lnTo>
                  <a:pt x="58" y="10"/>
                </a:lnTo>
                <a:lnTo>
                  <a:pt x="58" y="86"/>
                </a:lnTo>
                <a:lnTo>
                  <a:pt x="4" y="120"/>
                </a:lnTo>
                <a:lnTo>
                  <a:pt x="4" y="120"/>
                </a:lnTo>
                <a:lnTo>
                  <a:pt x="0" y="124"/>
                </a:lnTo>
                <a:lnTo>
                  <a:pt x="0" y="132"/>
                </a:lnTo>
                <a:lnTo>
                  <a:pt x="0" y="132"/>
                </a:lnTo>
                <a:lnTo>
                  <a:pt x="4" y="136"/>
                </a:lnTo>
                <a:lnTo>
                  <a:pt x="10" y="138"/>
                </a:lnTo>
                <a:lnTo>
                  <a:pt x="56" y="138"/>
                </a:lnTo>
                <a:lnTo>
                  <a:pt x="56" y="294"/>
                </a:lnTo>
                <a:lnTo>
                  <a:pt x="56" y="294"/>
                </a:lnTo>
                <a:lnTo>
                  <a:pt x="58" y="300"/>
                </a:lnTo>
                <a:lnTo>
                  <a:pt x="62" y="306"/>
                </a:lnTo>
                <a:lnTo>
                  <a:pt x="66" y="310"/>
                </a:lnTo>
                <a:lnTo>
                  <a:pt x="72" y="310"/>
                </a:lnTo>
                <a:lnTo>
                  <a:pt x="126" y="310"/>
                </a:lnTo>
                <a:lnTo>
                  <a:pt x="126" y="310"/>
                </a:lnTo>
                <a:lnTo>
                  <a:pt x="120" y="306"/>
                </a:lnTo>
                <a:lnTo>
                  <a:pt x="118" y="298"/>
                </a:lnTo>
                <a:lnTo>
                  <a:pt x="118" y="252"/>
                </a:lnTo>
                <a:lnTo>
                  <a:pt x="102" y="252"/>
                </a:lnTo>
                <a:lnTo>
                  <a:pt x="102" y="252"/>
                </a:lnTo>
                <a:lnTo>
                  <a:pt x="98" y="252"/>
                </a:lnTo>
                <a:lnTo>
                  <a:pt x="96" y="250"/>
                </a:lnTo>
                <a:lnTo>
                  <a:pt x="94" y="246"/>
                </a:lnTo>
                <a:lnTo>
                  <a:pt x="92" y="242"/>
                </a:lnTo>
                <a:lnTo>
                  <a:pt x="92" y="182"/>
                </a:lnTo>
                <a:lnTo>
                  <a:pt x="92" y="182"/>
                </a:lnTo>
                <a:lnTo>
                  <a:pt x="94" y="178"/>
                </a:lnTo>
                <a:lnTo>
                  <a:pt x="96" y="176"/>
                </a:lnTo>
                <a:lnTo>
                  <a:pt x="98" y="174"/>
                </a:lnTo>
                <a:lnTo>
                  <a:pt x="102" y="172"/>
                </a:lnTo>
                <a:lnTo>
                  <a:pt x="162" y="172"/>
                </a:lnTo>
                <a:lnTo>
                  <a:pt x="162" y="172"/>
                </a:lnTo>
                <a:lnTo>
                  <a:pt x="166" y="174"/>
                </a:lnTo>
                <a:lnTo>
                  <a:pt x="170" y="176"/>
                </a:lnTo>
                <a:lnTo>
                  <a:pt x="172" y="178"/>
                </a:lnTo>
                <a:lnTo>
                  <a:pt x="172" y="182"/>
                </a:lnTo>
                <a:lnTo>
                  <a:pt x="172" y="242"/>
                </a:lnTo>
                <a:lnTo>
                  <a:pt x="172" y="242"/>
                </a:lnTo>
                <a:lnTo>
                  <a:pt x="172" y="246"/>
                </a:lnTo>
                <a:lnTo>
                  <a:pt x="170" y="250"/>
                </a:lnTo>
                <a:lnTo>
                  <a:pt x="166" y="252"/>
                </a:lnTo>
                <a:lnTo>
                  <a:pt x="162" y="252"/>
                </a:lnTo>
                <a:lnTo>
                  <a:pt x="146" y="252"/>
                </a:lnTo>
                <a:lnTo>
                  <a:pt x="146" y="298"/>
                </a:lnTo>
                <a:lnTo>
                  <a:pt x="146" y="298"/>
                </a:lnTo>
                <a:lnTo>
                  <a:pt x="144" y="306"/>
                </a:lnTo>
                <a:lnTo>
                  <a:pt x="140" y="310"/>
                </a:lnTo>
                <a:lnTo>
                  <a:pt x="232" y="310"/>
                </a:lnTo>
                <a:lnTo>
                  <a:pt x="232" y="310"/>
                </a:lnTo>
                <a:lnTo>
                  <a:pt x="228" y="306"/>
                </a:lnTo>
                <a:lnTo>
                  <a:pt x="226" y="298"/>
                </a:lnTo>
                <a:lnTo>
                  <a:pt x="226" y="252"/>
                </a:lnTo>
                <a:lnTo>
                  <a:pt x="202" y="252"/>
                </a:lnTo>
                <a:lnTo>
                  <a:pt x="202" y="252"/>
                </a:lnTo>
                <a:lnTo>
                  <a:pt x="198" y="250"/>
                </a:lnTo>
                <a:lnTo>
                  <a:pt x="194" y="248"/>
                </a:lnTo>
                <a:lnTo>
                  <a:pt x="194" y="248"/>
                </a:lnTo>
                <a:lnTo>
                  <a:pt x="192" y="244"/>
                </a:lnTo>
                <a:lnTo>
                  <a:pt x="192" y="238"/>
                </a:lnTo>
                <a:lnTo>
                  <a:pt x="212" y="180"/>
                </a:lnTo>
                <a:lnTo>
                  <a:pt x="212" y="180"/>
                </a:lnTo>
                <a:lnTo>
                  <a:pt x="216" y="174"/>
                </a:lnTo>
                <a:lnTo>
                  <a:pt x="222" y="172"/>
                </a:lnTo>
                <a:lnTo>
                  <a:pt x="256" y="172"/>
                </a:lnTo>
                <a:lnTo>
                  <a:pt x="256" y="172"/>
                </a:lnTo>
                <a:lnTo>
                  <a:pt x="262" y="174"/>
                </a:lnTo>
                <a:lnTo>
                  <a:pt x="266" y="180"/>
                </a:lnTo>
                <a:lnTo>
                  <a:pt x="286" y="238"/>
                </a:lnTo>
                <a:lnTo>
                  <a:pt x="286" y="238"/>
                </a:lnTo>
                <a:lnTo>
                  <a:pt x="288" y="242"/>
                </a:lnTo>
                <a:lnTo>
                  <a:pt x="288" y="242"/>
                </a:lnTo>
                <a:lnTo>
                  <a:pt x="286" y="246"/>
                </a:lnTo>
                <a:lnTo>
                  <a:pt x="284" y="250"/>
                </a:lnTo>
                <a:lnTo>
                  <a:pt x="282" y="252"/>
                </a:lnTo>
                <a:lnTo>
                  <a:pt x="278" y="252"/>
                </a:lnTo>
                <a:lnTo>
                  <a:pt x="278" y="252"/>
                </a:lnTo>
                <a:lnTo>
                  <a:pt x="278" y="252"/>
                </a:lnTo>
                <a:lnTo>
                  <a:pt x="254" y="252"/>
                </a:lnTo>
                <a:lnTo>
                  <a:pt x="254" y="298"/>
                </a:lnTo>
                <a:lnTo>
                  <a:pt x="254" y="298"/>
                </a:lnTo>
                <a:lnTo>
                  <a:pt x="252" y="306"/>
                </a:lnTo>
                <a:lnTo>
                  <a:pt x="246" y="310"/>
                </a:lnTo>
                <a:lnTo>
                  <a:pt x="308" y="310"/>
                </a:lnTo>
                <a:lnTo>
                  <a:pt x="308" y="310"/>
                </a:lnTo>
                <a:lnTo>
                  <a:pt x="314" y="310"/>
                </a:lnTo>
                <a:lnTo>
                  <a:pt x="318" y="306"/>
                </a:lnTo>
                <a:lnTo>
                  <a:pt x="322" y="300"/>
                </a:lnTo>
                <a:lnTo>
                  <a:pt x="324" y="294"/>
                </a:lnTo>
                <a:lnTo>
                  <a:pt x="324" y="138"/>
                </a:lnTo>
                <a:lnTo>
                  <a:pt x="370" y="138"/>
                </a:lnTo>
                <a:lnTo>
                  <a:pt x="370" y="138"/>
                </a:lnTo>
                <a:lnTo>
                  <a:pt x="370" y="138"/>
                </a:lnTo>
                <a:lnTo>
                  <a:pt x="370" y="138"/>
                </a:lnTo>
                <a:lnTo>
                  <a:pt x="374" y="138"/>
                </a:lnTo>
                <a:lnTo>
                  <a:pt x="378" y="136"/>
                </a:lnTo>
                <a:lnTo>
                  <a:pt x="380" y="132"/>
                </a:lnTo>
                <a:lnTo>
                  <a:pt x="380" y="128"/>
                </a:lnTo>
                <a:lnTo>
                  <a:pt x="380" y="128"/>
                </a:lnTo>
                <a:lnTo>
                  <a:pt x="380" y="122"/>
                </a:lnTo>
                <a:lnTo>
                  <a:pt x="376" y="120"/>
                </a:lnTo>
                <a:lnTo>
                  <a:pt x="376" y="120"/>
                </a:lnTo>
                <a:close/>
                <a:moveTo>
                  <a:pt x="132" y="162"/>
                </a:moveTo>
                <a:lnTo>
                  <a:pt x="132" y="162"/>
                </a:lnTo>
                <a:lnTo>
                  <a:pt x="124" y="160"/>
                </a:lnTo>
                <a:lnTo>
                  <a:pt x="116" y="154"/>
                </a:lnTo>
                <a:lnTo>
                  <a:pt x="110" y="146"/>
                </a:lnTo>
                <a:lnTo>
                  <a:pt x="108" y="138"/>
                </a:lnTo>
                <a:lnTo>
                  <a:pt x="108" y="138"/>
                </a:lnTo>
                <a:lnTo>
                  <a:pt x="110" y="128"/>
                </a:lnTo>
                <a:lnTo>
                  <a:pt x="116" y="120"/>
                </a:lnTo>
                <a:lnTo>
                  <a:pt x="124" y="116"/>
                </a:lnTo>
                <a:lnTo>
                  <a:pt x="132" y="114"/>
                </a:lnTo>
                <a:lnTo>
                  <a:pt x="132" y="114"/>
                </a:lnTo>
                <a:lnTo>
                  <a:pt x="142" y="116"/>
                </a:lnTo>
                <a:lnTo>
                  <a:pt x="150" y="120"/>
                </a:lnTo>
                <a:lnTo>
                  <a:pt x="154" y="128"/>
                </a:lnTo>
                <a:lnTo>
                  <a:pt x="156" y="138"/>
                </a:lnTo>
                <a:lnTo>
                  <a:pt x="156" y="138"/>
                </a:lnTo>
                <a:lnTo>
                  <a:pt x="154" y="146"/>
                </a:lnTo>
                <a:lnTo>
                  <a:pt x="150" y="154"/>
                </a:lnTo>
                <a:lnTo>
                  <a:pt x="142" y="160"/>
                </a:lnTo>
                <a:lnTo>
                  <a:pt x="132" y="162"/>
                </a:lnTo>
                <a:lnTo>
                  <a:pt x="132" y="162"/>
                </a:lnTo>
                <a:close/>
                <a:moveTo>
                  <a:pt x="240" y="162"/>
                </a:moveTo>
                <a:lnTo>
                  <a:pt x="240" y="162"/>
                </a:lnTo>
                <a:lnTo>
                  <a:pt x="230" y="160"/>
                </a:lnTo>
                <a:lnTo>
                  <a:pt x="222" y="154"/>
                </a:lnTo>
                <a:lnTo>
                  <a:pt x="218" y="146"/>
                </a:lnTo>
                <a:lnTo>
                  <a:pt x="216" y="138"/>
                </a:lnTo>
                <a:lnTo>
                  <a:pt x="216" y="138"/>
                </a:lnTo>
                <a:lnTo>
                  <a:pt x="218" y="128"/>
                </a:lnTo>
                <a:lnTo>
                  <a:pt x="222" y="120"/>
                </a:lnTo>
                <a:lnTo>
                  <a:pt x="230" y="116"/>
                </a:lnTo>
                <a:lnTo>
                  <a:pt x="240" y="114"/>
                </a:lnTo>
                <a:lnTo>
                  <a:pt x="240" y="114"/>
                </a:lnTo>
                <a:lnTo>
                  <a:pt x="248" y="116"/>
                </a:lnTo>
                <a:lnTo>
                  <a:pt x="256" y="120"/>
                </a:lnTo>
                <a:lnTo>
                  <a:pt x="262" y="128"/>
                </a:lnTo>
                <a:lnTo>
                  <a:pt x="264" y="138"/>
                </a:lnTo>
                <a:lnTo>
                  <a:pt x="264" y="138"/>
                </a:lnTo>
                <a:lnTo>
                  <a:pt x="262" y="146"/>
                </a:lnTo>
                <a:lnTo>
                  <a:pt x="256" y="154"/>
                </a:lnTo>
                <a:lnTo>
                  <a:pt x="248" y="160"/>
                </a:lnTo>
                <a:lnTo>
                  <a:pt x="240" y="162"/>
                </a:lnTo>
                <a:lnTo>
                  <a:pt x="240" y="162"/>
                </a:lnTo>
                <a:close/>
              </a:path>
            </a:pathLst>
          </a:custGeom>
          <a:solidFill>
            <a:srgbClr val="968C6D"/>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5" name="Freeform 4926"/>
          <p:cNvSpPr>
            <a:spLocks noEditPoints="1"/>
          </p:cNvSpPr>
          <p:nvPr/>
        </p:nvSpPr>
        <p:spPr bwMode="auto">
          <a:xfrm>
            <a:off x="9384725" y="5572514"/>
            <a:ext cx="452913" cy="310775"/>
          </a:xfrm>
          <a:custGeom>
            <a:avLst/>
            <a:gdLst>
              <a:gd name="T0" fmla="*/ 306 w 376"/>
              <a:gd name="T1" fmla="*/ 112 h 258"/>
              <a:gd name="T2" fmla="*/ 306 w 376"/>
              <a:gd name="T3" fmla="*/ 178 h 258"/>
              <a:gd name="T4" fmla="*/ 282 w 376"/>
              <a:gd name="T5" fmla="*/ 200 h 258"/>
              <a:gd name="T6" fmla="*/ 254 w 376"/>
              <a:gd name="T7" fmla="*/ 216 h 258"/>
              <a:gd name="T8" fmla="*/ 222 w 376"/>
              <a:gd name="T9" fmla="*/ 226 h 258"/>
              <a:gd name="T10" fmla="*/ 190 w 376"/>
              <a:gd name="T11" fmla="*/ 230 h 258"/>
              <a:gd name="T12" fmla="*/ 172 w 376"/>
              <a:gd name="T13" fmla="*/ 230 h 258"/>
              <a:gd name="T14" fmla="*/ 138 w 376"/>
              <a:gd name="T15" fmla="*/ 222 h 258"/>
              <a:gd name="T16" fmla="*/ 108 w 376"/>
              <a:gd name="T17" fmla="*/ 208 h 258"/>
              <a:gd name="T18" fmla="*/ 82 w 376"/>
              <a:gd name="T19" fmla="*/ 188 h 258"/>
              <a:gd name="T20" fmla="*/ 70 w 376"/>
              <a:gd name="T21" fmla="*/ 112 h 258"/>
              <a:gd name="T22" fmla="*/ 176 w 376"/>
              <a:gd name="T23" fmla="*/ 148 h 258"/>
              <a:gd name="T24" fmla="*/ 188 w 376"/>
              <a:gd name="T25" fmla="*/ 150 h 258"/>
              <a:gd name="T26" fmla="*/ 200 w 376"/>
              <a:gd name="T27" fmla="*/ 148 h 258"/>
              <a:gd name="T28" fmla="*/ 190 w 376"/>
              <a:gd name="T29" fmla="*/ 0 h 258"/>
              <a:gd name="T30" fmla="*/ 186 w 376"/>
              <a:gd name="T31" fmla="*/ 0 h 258"/>
              <a:gd name="T32" fmla="*/ 8 w 376"/>
              <a:gd name="T33" fmla="*/ 44 h 258"/>
              <a:gd name="T34" fmla="*/ 0 w 376"/>
              <a:gd name="T35" fmla="*/ 54 h 258"/>
              <a:gd name="T36" fmla="*/ 2 w 376"/>
              <a:gd name="T37" fmla="*/ 60 h 258"/>
              <a:gd name="T38" fmla="*/ 184 w 376"/>
              <a:gd name="T39" fmla="*/ 124 h 258"/>
              <a:gd name="T40" fmla="*/ 188 w 376"/>
              <a:gd name="T41" fmla="*/ 124 h 258"/>
              <a:gd name="T42" fmla="*/ 192 w 376"/>
              <a:gd name="T43" fmla="*/ 124 h 258"/>
              <a:gd name="T44" fmla="*/ 370 w 376"/>
              <a:gd name="T45" fmla="*/ 64 h 258"/>
              <a:gd name="T46" fmla="*/ 376 w 376"/>
              <a:gd name="T47" fmla="*/ 54 h 258"/>
              <a:gd name="T48" fmla="*/ 374 w 376"/>
              <a:gd name="T49" fmla="*/ 48 h 258"/>
              <a:gd name="T50" fmla="*/ 368 w 376"/>
              <a:gd name="T51" fmla="*/ 44 h 258"/>
              <a:gd name="T52" fmla="*/ 348 w 376"/>
              <a:gd name="T53" fmla="*/ 98 h 258"/>
              <a:gd name="T54" fmla="*/ 328 w 376"/>
              <a:gd name="T55" fmla="*/ 172 h 258"/>
              <a:gd name="T56" fmla="*/ 332 w 376"/>
              <a:gd name="T57" fmla="*/ 170 h 258"/>
              <a:gd name="T58" fmla="*/ 338 w 376"/>
              <a:gd name="T59" fmla="*/ 170 h 258"/>
              <a:gd name="T60" fmla="*/ 348 w 376"/>
              <a:gd name="T61" fmla="*/ 172 h 258"/>
              <a:gd name="T62" fmla="*/ 338 w 376"/>
              <a:gd name="T63" fmla="*/ 200 h 258"/>
              <a:gd name="T64" fmla="*/ 332 w 376"/>
              <a:gd name="T65" fmla="*/ 198 h 258"/>
              <a:gd name="T66" fmla="*/ 318 w 376"/>
              <a:gd name="T67" fmla="*/ 258 h 258"/>
              <a:gd name="T68" fmla="*/ 348 w 376"/>
              <a:gd name="T69" fmla="*/ 194 h 258"/>
              <a:gd name="T70" fmla="*/ 344 w 376"/>
              <a:gd name="T71" fmla="*/ 198 h 258"/>
              <a:gd name="T72" fmla="*/ 338 w 376"/>
              <a:gd name="T73" fmla="*/ 200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76" h="258">
                <a:moveTo>
                  <a:pt x="200" y="148"/>
                </a:moveTo>
                <a:lnTo>
                  <a:pt x="306" y="112"/>
                </a:lnTo>
                <a:lnTo>
                  <a:pt x="306" y="178"/>
                </a:lnTo>
                <a:lnTo>
                  <a:pt x="306" y="178"/>
                </a:lnTo>
                <a:lnTo>
                  <a:pt x="294" y="188"/>
                </a:lnTo>
                <a:lnTo>
                  <a:pt x="282" y="200"/>
                </a:lnTo>
                <a:lnTo>
                  <a:pt x="268" y="208"/>
                </a:lnTo>
                <a:lnTo>
                  <a:pt x="254" y="216"/>
                </a:lnTo>
                <a:lnTo>
                  <a:pt x="238" y="222"/>
                </a:lnTo>
                <a:lnTo>
                  <a:pt x="222" y="226"/>
                </a:lnTo>
                <a:lnTo>
                  <a:pt x="206" y="230"/>
                </a:lnTo>
                <a:lnTo>
                  <a:pt x="190" y="230"/>
                </a:lnTo>
                <a:lnTo>
                  <a:pt x="190" y="230"/>
                </a:lnTo>
                <a:lnTo>
                  <a:pt x="172" y="230"/>
                </a:lnTo>
                <a:lnTo>
                  <a:pt x="154" y="226"/>
                </a:lnTo>
                <a:lnTo>
                  <a:pt x="138" y="222"/>
                </a:lnTo>
                <a:lnTo>
                  <a:pt x="122" y="216"/>
                </a:lnTo>
                <a:lnTo>
                  <a:pt x="108" y="208"/>
                </a:lnTo>
                <a:lnTo>
                  <a:pt x="94" y="198"/>
                </a:lnTo>
                <a:lnTo>
                  <a:pt x="82" y="188"/>
                </a:lnTo>
                <a:lnTo>
                  <a:pt x="70" y="176"/>
                </a:lnTo>
                <a:lnTo>
                  <a:pt x="70" y="112"/>
                </a:lnTo>
                <a:lnTo>
                  <a:pt x="176" y="148"/>
                </a:lnTo>
                <a:lnTo>
                  <a:pt x="176" y="148"/>
                </a:lnTo>
                <a:lnTo>
                  <a:pt x="188" y="150"/>
                </a:lnTo>
                <a:lnTo>
                  <a:pt x="188" y="150"/>
                </a:lnTo>
                <a:lnTo>
                  <a:pt x="200" y="148"/>
                </a:lnTo>
                <a:lnTo>
                  <a:pt x="200" y="148"/>
                </a:lnTo>
                <a:close/>
                <a:moveTo>
                  <a:pt x="368" y="44"/>
                </a:moveTo>
                <a:lnTo>
                  <a:pt x="190" y="0"/>
                </a:lnTo>
                <a:lnTo>
                  <a:pt x="190" y="0"/>
                </a:lnTo>
                <a:lnTo>
                  <a:pt x="186" y="0"/>
                </a:lnTo>
                <a:lnTo>
                  <a:pt x="8" y="44"/>
                </a:lnTo>
                <a:lnTo>
                  <a:pt x="8" y="44"/>
                </a:lnTo>
                <a:lnTo>
                  <a:pt x="2" y="48"/>
                </a:lnTo>
                <a:lnTo>
                  <a:pt x="0" y="54"/>
                </a:lnTo>
                <a:lnTo>
                  <a:pt x="0" y="54"/>
                </a:lnTo>
                <a:lnTo>
                  <a:pt x="2" y="60"/>
                </a:lnTo>
                <a:lnTo>
                  <a:pt x="6" y="64"/>
                </a:lnTo>
                <a:lnTo>
                  <a:pt x="184" y="124"/>
                </a:lnTo>
                <a:lnTo>
                  <a:pt x="184" y="124"/>
                </a:lnTo>
                <a:lnTo>
                  <a:pt x="188" y="124"/>
                </a:lnTo>
                <a:lnTo>
                  <a:pt x="188" y="124"/>
                </a:lnTo>
                <a:lnTo>
                  <a:pt x="192" y="124"/>
                </a:lnTo>
                <a:lnTo>
                  <a:pt x="370" y="64"/>
                </a:lnTo>
                <a:lnTo>
                  <a:pt x="370" y="64"/>
                </a:lnTo>
                <a:lnTo>
                  <a:pt x="374" y="60"/>
                </a:lnTo>
                <a:lnTo>
                  <a:pt x="376" y="54"/>
                </a:lnTo>
                <a:lnTo>
                  <a:pt x="376" y="54"/>
                </a:lnTo>
                <a:lnTo>
                  <a:pt x="374" y="48"/>
                </a:lnTo>
                <a:lnTo>
                  <a:pt x="368" y="44"/>
                </a:lnTo>
                <a:lnTo>
                  <a:pt x="368" y="44"/>
                </a:lnTo>
                <a:close/>
                <a:moveTo>
                  <a:pt x="348" y="172"/>
                </a:moveTo>
                <a:lnTo>
                  <a:pt x="348" y="98"/>
                </a:lnTo>
                <a:lnTo>
                  <a:pt x="328" y="106"/>
                </a:lnTo>
                <a:lnTo>
                  <a:pt x="328" y="172"/>
                </a:lnTo>
                <a:lnTo>
                  <a:pt x="328" y="172"/>
                </a:lnTo>
                <a:lnTo>
                  <a:pt x="332" y="170"/>
                </a:lnTo>
                <a:lnTo>
                  <a:pt x="338" y="170"/>
                </a:lnTo>
                <a:lnTo>
                  <a:pt x="338" y="170"/>
                </a:lnTo>
                <a:lnTo>
                  <a:pt x="344" y="170"/>
                </a:lnTo>
                <a:lnTo>
                  <a:pt x="348" y="172"/>
                </a:lnTo>
                <a:lnTo>
                  <a:pt x="348" y="172"/>
                </a:lnTo>
                <a:close/>
                <a:moveTo>
                  <a:pt x="338" y="200"/>
                </a:moveTo>
                <a:lnTo>
                  <a:pt x="338" y="200"/>
                </a:lnTo>
                <a:lnTo>
                  <a:pt x="332" y="198"/>
                </a:lnTo>
                <a:lnTo>
                  <a:pt x="326" y="194"/>
                </a:lnTo>
                <a:lnTo>
                  <a:pt x="318" y="258"/>
                </a:lnTo>
                <a:lnTo>
                  <a:pt x="356" y="258"/>
                </a:lnTo>
                <a:lnTo>
                  <a:pt x="348" y="194"/>
                </a:lnTo>
                <a:lnTo>
                  <a:pt x="348" y="194"/>
                </a:lnTo>
                <a:lnTo>
                  <a:pt x="344" y="198"/>
                </a:lnTo>
                <a:lnTo>
                  <a:pt x="338" y="200"/>
                </a:lnTo>
                <a:lnTo>
                  <a:pt x="338" y="200"/>
                </a:lnTo>
                <a:close/>
              </a:path>
            </a:pathLst>
          </a:custGeom>
          <a:solidFill>
            <a:srgbClr val="968C6D"/>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3" name="TextBox 2"/>
          <p:cNvSpPr txBox="1"/>
          <p:nvPr/>
        </p:nvSpPr>
        <p:spPr>
          <a:xfrm>
            <a:off x="6179248" y="4892835"/>
            <a:ext cx="931586" cy="1719564"/>
          </a:xfrm>
          <a:prstGeom prst="rect">
            <a:avLst/>
          </a:prstGeom>
          <a:noFill/>
        </p:spPr>
        <p:txBody>
          <a:bodyPr wrap="square" lIns="0" tIns="0" rIns="0" bIns="0" rtlCol="0">
            <a:noAutofit/>
          </a:bodyPr>
          <a:lstStyle/>
          <a:p>
            <a:pPr>
              <a:spcAft>
                <a:spcPts val="900"/>
              </a:spcAft>
            </a:pPr>
            <a:r>
              <a:rPr lang="en-GB" sz="11500" b="1" dirty="0" smtClean="0">
                <a:solidFill>
                  <a:schemeClr val="bg1"/>
                </a:solidFill>
                <a:latin typeface="Georgia" pitchFamily="18" charset="0"/>
              </a:rPr>
              <a:t>$</a:t>
            </a:r>
          </a:p>
        </p:txBody>
      </p:sp>
    </p:spTree>
    <p:custDataLst>
      <p:tags r:id="rId1"/>
    </p:custDataLst>
    <p:extLst>
      <p:ext uri="{BB962C8B-B14F-4D97-AF65-F5344CB8AC3E}">
        <p14:creationId xmlns:p14="http://schemas.microsoft.com/office/powerpoint/2010/main" val="3602787360"/>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Icons in action</a:t>
            </a:r>
            <a:br>
              <a:rPr lang="en-GB" dirty="0" smtClean="0"/>
            </a:br>
            <a:r>
              <a:rPr lang="en-GB" b="0" i="0" dirty="0" smtClean="0"/>
              <a:t>Dice</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156</a:t>
            </a:fld>
            <a:endParaRPr lang="en-GB"/>
          </a:p>
        </p:txBody>
      </p:sp>
      <p:grpSp>
        <p:nvGrpSpPr>
          <p:cNvPr id="43" name="Group 42"/>
          <p:cNvGrpSpPr/>
          <p:nvPr/>
        </p:nvGrpSpPr>
        <p:grpSpPr>
          <a:xfrm>
            <a:off x="5742581" y="2450582"/>
            <a:ext cx="3276527" cy="4208578"/>
            <a:chOff x="4083716" y="1451528"/>
            <a:chExt cx="4215312" cy="5414410"/>
          </a:xfrm>
        </p:grpSpPr>
        <p:grpSp>
          <p:nvGrpSpPr>
            <p:cNvPr id="44" name="Group 43"/>
            <p:cNvGrpSpPr/>
            <p:nvPr/>
          </p:nvGrpSpPr>
          <p:grpSpPr>
            <a:xfrm>
              <a:off x="4083716" y="1574510"/>
              <a:ext cx="4215312" cy="2939161"/>
              <a:chOff x="3068230" y="1574510"/>
              <a:chExt cx="4215312" cy="2939161"/>
            </a:xfrm>
          </p:grpSpPr>
          <p:sp>
            <p:nvSpPr>
              <p:cNvPr id="58" name="Trapezoid 57"/>
              <p:cNvSpPr/>
              <p:nvPr/>
            </p:nvSpPr>
            <p:spPr bwMode="ltGray">
              <a:xfrm>
                <a:off x="4533900" y="1574510"/>
                <a:ext cx="1257299" cy="195671"/>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59" name="Trapezoid 58"/>
              <p:cNvSpPr/>
              <p:nvPr/>
            </p:nvSpPr>
            <p:spPr bwMode="ltGray">
              <a:xfrm>
                <a:off x="3263900" y="2852331"/>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60" name="Trapezoid 59"/>
              <p:cNvSpPr/>
              <p:nvPr/>
            </p:nvSpPr>
            <p:spPr bwMode="ltGray">
              <a:xfrm>
                <a:off x="5805488" y="2852329"/>
                <a:ext cx="1273175" cy="195671"/>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61" name="Trapezoid 60"/>
              <p:cNvSpPr/>
              <p:nvPr/>
            </p:nvSpPr>
            <p:spPr bwMode="ltGray">
              <a:xfrm rot="10800000">
                <a:off x="3263900" y="4318001"/>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62" name="Trapezoid 61"/>
              <p:cNvSpPr/>
              <p:nvPr/>
            </p:nvSpPr>
            <p:spPr bwMode="ltGray">
              <a:xfrm rot="10800000">
                <a:off x="5805489" y="4318001"/>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63" name="Trapezoid 62"/>
              <p:cNvSpPr/>
              <p:nvPr/>
            </p:nvSpPr>
            <p:spPr bwMode="ltGray">
              <a:xfrm rot="5400000">
                <a:off x="6550707" y="3585165"/>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64" name="Trapezoid 63"/>
              <p:cNvSpPr/>
              <p:nvPr/>
            </p:nvSpPr>
            <p:spPr bwMode="ltGray">
              <a:xfrm rot="16200000">
                <a:off x="2531065" y="3585165"/>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grpSp>
        <p:sp>
          <p:nvSpPr>
            <p:cNvPr id="45" name="Rectangle 6"/>
            <p:cNvSpPr>
              <a:spLocks noChangeArrowheads="1"/>
            </p:cNvSpPr>
            <p:nvPr/>
          </p:nvSpPr>
          <p:spPr bwMode="auto">
            <a:xfrm>
              <a:off x="5549386" y="1774826"/>
              <a:ext cx="1271587" cy="1273175"/>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46" name="Rectangle 16"/>
            <p:cNvSpPr>
              <a:spLocks noChangeArrowheads="1"/>
            </p:cNvSpPr>
            <p:nvPr/>
          </p:nvSpPr>
          <p:spPr bwMode="auto">
            <a:xfrm>
              <a:off x="5549386" y="3048001"/>
              <a:ext cx="1271587" cy="1270000"/>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47" name="Rectangle 46"/>
            <p:cNvSpPr>
              <a:spLocks noChangeArrowheads="1"/>
            </p:cNvSpPr>
            <p:nvPr/>
          </p:nvSpPr>
          <p:spPr bwMode="auto">
            <a:xfrm>
              <a:off x="4279386" y="3048001"/>
              <a:ext cx="1270000" cy="12700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48" name="Rectangle 36"/>
            <p:cNvSpPr>
              <a:spLocks noChangeArrowheads="1"/>
            </p:cNvSpPr>
            <p:nvPr/>
          </p:nvSpPr>
          <p:spPr bwMode="auto">
            <a:xfrm>
              <a:off x="6820974" y="3048001"/>
              <a:ext cx="1273175" cy="1270000"/>
            </a:xfrm>
            <a:prstGeom prst="rect">
              <a:avLst/>
            </a:prstGeom>
            <a:solidFill>
              <a:srgbClr val="EB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49" name="Rectangle 46"/>
            <p:cNvSpPr>
              <a:spLocks noChangeArrowheads="1"/>
            </p:cNvSpPr>
            <p:nvPr/>
          </p:nvSpPr>
          <p:spPr bwMode="auto">
            <a:xfrm>
              <a:off x="5549386" y="4318001"/>
              <a:ext cx="1271587" cy="127476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50" name="Rectangle 56"/>
            <p:cNvSpPr>
              <a:spLocks noChangeArrowheads="1"/>
            </p:cNvSpPr>
            <p:nvPr/>
          </p:nvSpPr>
          <p:spPr bwMode="auto">
            <a:xfrm>
              <a:off x="5549386" y="5592763"/>
              <a:ext cx="1271587" cy="127317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grpSp>
          <p:nvGrpSpPr>
            <p:cNvPr id="51" name="Group 50"/>
            <p:cNvGrpSpPr/>
            <p:nvPr/>
          </p:nvGrpSpPr>
          <p:grpSpPr>
            <a:xfrm>
              <a:off x="4561961" y="1451528"/>
              <a:ext cx="3311565" cy="5319112"/>
              <a:chOff x="3546475" y="1451528"/>
              <a:chExt cx="3311565" cy="5319112"/>
            </a:xfrm>
          </p:grpSpPr>
          <p:sp>
            <p:nvSpPr>
              <p:cNvPr id="52" name="Rectangle 129"/>
              <p:cNvSpPr>
                <a:spLocks noChangeArrowheads="1"/>
              </p:cNvSpPr>
              <p:nvPr/>
            </p:nvSpPr>
            <p:spPr bwMode="auto">
              <a:xfrm>
                <a:off x="4834325" y="1451528"/>
                <a:ext cx="659629" cy="16152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0" b="1" i="0" u="none" strike="noStrike" cap="none" normalizeH="0" baseline="0" dirty="0" smtClean="0">
                    <a:ln>
                      <a:noFill/>
                    </a:ln>
                    <a:solidFill>
                      <a:schemeClr val="bg2"/>
                    </a:solidFill>
                    <a:effectLst/>
                    <a:latin typeface="+mj-lt"/>
                    <a:cs typeface="Arial" pitchFamily="34" charset="0"/>
                  </a:rPr>
                  <a:t>1</a:t>
                </a:r>
                <a:endParaRPr kumimoji="0" lang="en-US" sz="1600" b="0" i="0" u="none" strike="noStrike" cap="none" normalizeH="0" baseline="0" dirty="0" smtClean="0">
                  <a:ln>
                    <a:noFill/>
                  </a:ln>
                  <a:solidFill>
                    <a:schemeClr val="bg2"/>
                  </a:solidFill>
                  <a:effectLst/>
                  <a:latin typeface="+mj-lt"/>
                  <a:cs typeface="Arial" pitchFamily="34" charset="0"/>
                </a:endParaRPr>
              </a:p>
            </p:txBody>
          </p:sp>
          <p:sp>
            <p:nvSpPr>
              <p:cNvPr id="53" name="Rectangle 130"/>
              <p:cNvSpPr>
                <a:spLocks noChangeArrowheads="1"/>
              </p:cNvSpPr>
              <p:nvPr/>
            </p:nvSpPr>
            <p:spPr bwMode="auto">
              <a:xfrm>
                <a:off x="4706938" y="2670176"/>
                <a:ext cx="843177" cy="16152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0" b="1" i="0" u="none" strike="noStrike" cap="none" normalizeH="0" baseline="0" dirty="0" smtClean="0">
                    <a:ln>
                      <a:noFill/>
                    </a:ln>
                    <a:solidFill>
                      <a:schemeClr val="bg2"/>
                    </a:solidFill>
                    <a:effectLst/>
                    <a:latin typeface="+mj-lt"/>
                    <a:cs typeface="Arial" pitchFamily="34" charset="0"/>
                  </a:rPr>
                  <a:t>2</a:t>
                </a:r>
                <a:endParaRPr kumimoji="0" lang="en-US" sz="1200" b="0" i="0" u="none" strike="noStrike" cap="none" normalizeH="0" baseline="0" dirty="0" smtClean="0">
                  <a:ln>
                    <a:noFill/>
                  </a:ln>
                  <a:solidFill>
                    <a:schemeClr val="bg2"/>
                  </a:solidFill>
                  <a:effectLst/>
                  <a:latin typeface="+mj-lt"/>
                  <a:cs typeface="Arial" pitchFamily="34" charset="0"/>
                </a:endParaRPr>
              </a:p>
            </p:txBody>
          </p:sp>
          <p:sp>
            <p:nvSpPr>
              <p:cNvPr id="54" name="Rectangle 131"/>
              <p:cNvSpPr>
                <a:spLocks noChangeArrowheads="1"/>
              </p:cNvSpPr>
              <p:nvPr/>
            </p:nvSpPr>
            <p:spPr bwMode="auto">
              <a:xfrm>
                <a:off x="3546475" y="2767013"/>
                <a:ext cx="764786" cy="1468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200" b="1" i="0" u="none" strike="noStrike" cap="none" normalizeH="0" baseline="0" dirty="0" smtClean="0">
                    <a:ln>
                      <a:noFill/>
                    </a:ln>
                    <a:solidFill>
                      <a:schemeClr val="bg2"/>
                    </a:solidFill>
                    <a:effectLst/>
                    <a:latin typeface="+mj-lt"/>
                    <a:cs typeface="Arial" pitchFamily="34" charset="0"/>
                  </a:rPr>
                  <a:t>3</a:t>
                </a:r>
                <a:endParaRPr kumimoji="0" lang="en-US" sz="1200" b="0" i="0" u="none" strike="noStrike" cap="none" normalizeH="0" baseline="0" dirty="0" smtClean="0">
                  <a:ln>
                    <a:noFill/>
                  </a:ln>
                  <a:solidFill>
                    <a:schemeClr val="bg2"/>
                  </a:solidFill>
                  <a:effectLst/>
                  <a:latin typeface="+mj-lt"/>
                  <a:cs typeface="Arial" pitchFamily="34" charset="0"/>
                </a:endParaRPr>
              </a:p>
            </p:txBody>
          </p:sp>
          <p:sp>
            <p:nvSpPr>
              <p:cNvPr id="55" name="Rectangle 132"/>
              <p:cNvSpPr>
                <a:spLocks noChangeArrowheads="1"/>
              </p:cNvSpPr>
              <p:nvPr/>
            </p:nvSpPr>
            <p:spPr bwMode="auto">
              <a:xfrm>
                <a:off x="4733925" y="4225925"/>
                <a:ext cx="793466" cy="1468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200" b="1" i="0" u="none" strike="noStrike" cap="none" normalizeH="0" baseline="0" dirty="0" smtClean="0">
                    <a:ln>
                      <a:noFill/>
                    </a:ln>
                    <a:solidFill>
                      <a:schemeClr val="bg2"/>
                    </a:solidFill>
                    <a:effectLst/>
                    <a:latin typeface="+mj-lt"/>
                    <a:cs typeface="Arial" pitchFamily="34" charset="0"/>
                  </a:rPr>
                  <a:t>6</a:t>
                </a:r>
                <a:endParaRPr kumimoji="0" lang="en-US" sz="1200" b="0" i="0" u="none" strike="noStrike" cap="none" normalizeH="0" baseline="0" dirty="0" smtClean="0">
                  <a:ln>
                    <a:noFill/>
                  </a:ln>
                  <a:solidFill>
                    <a:schemeClr val="bg2"/>
                  </a:solidFill>
                  <a:effectLst/>
                  <a:latin typeface="+mj-lt"/>
                  <a:cs typeface="Arial" pitchFamily="34" charset="0"/>
                </a:endParaRPr>
              </a:p>
            </p:txBody>
          </p:sp>
          <p:sp>
            <p:nvSpPr>
              <p:cNvPr id="56" name="Rectangle 133"/>
              <p:cNvSpPr>
                <a:spLocks noChangeArrowheads="1"/>
              </p:cNvSpPr>
              <p:nvPr/>
            </p:nvSpPr>
            <p:spPr bwMode="auto">
              <a:xfrm>
                <a:off x="6062663" y="2747963"/>
                <a:ext cx="795377" cy="1468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200" b="1" i="0" u="none" strike="noStrike" cap="none" normalizeH="0" baseline="0" dirty="0" smtClean="0">
                    <a:ln>
                      <a:noFill/>
                    </a:ln>
                    <a:solidFill>
                      <a:schemeClr val="bg2"/>
                    </a:solidFill>
                    <a:effectLst/>
                    <a:latin typeface="+mj-lt"/>
                    <a:cs typeface="Arial" pitchFamily="34" charset="0"/>
                  </a:rPr>
                  <a:t>4</a:t>
                </a:r>
                <a:endParaRPr kumimoji="0" lang="en-US" sz="1200" b="0" i="0" u="none" strike="noStrike" cap="none" normalizeH="0" baseline="0" dirty="0" smtClean="0">
                  <a:ln>
                    <a:noFill/>
                  </a:ln>
                  <a:solidFill>
                    <a:schemeClr val="bg2"/>
                  </a:solidFill>
                  <a:effectLst/>
                  <a:latin typeface="+mj-lt"/>
                  <a:cs typeface="Arial" pitchFamily="34" charset="0"/>
                </a:endParaRPr>
              </a:p>
            </p:txBody>
          </p:sp>
          <p:sp>
            <p:nvSpPr>
              <p:cNvPr id="57" name="Rectangle 134"/>
              <p:cNvSpPr>
                <a:spLocks noChangeArrowheads="1"/>
              </p:cNvSpPr>
              <p:nvPr/>
            </p:nvSpPr>
            <p:spPr bwMode="auto">
              <a:xfrm>
                <a:off x="4784725" y="5302251"/>
                <a:ext cx="732284" cy="1468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7200" b="1" i="0" u="none" strike="noStrike" cap="none" normalizeH="0" baseline="0" dirty="0" smtClean="0">
                    <a:ln>
                      <a:noFill/>
                    </a:ln>
                    <a:solidFill>
                      <a:schemeClr val="bg2"/>
                    </a:solidFill>
                    <a:effectLst/>
                    <a:latin typeface="+mj-lt"/>
                    <a:cs typeface="Arial" pitchFamily="34" charset="0"/>
                  </a:rPr>
                  <a:t>5</a:t>
                </a:r>
                <a:endParaRPr kumimoji="0" lang="en-US" sz="1200" b="0" i="0" u="none" strike="noStrike" cap="none" normalizeH="0" baseline="0" dirty="0" smtClean="0">
                  <a:ln>
                    <a:noFill/>
                  </a:ln>
                  <a:solidFill>
                    <a:schemeClr val="bg2"/>
                  </a:solidFill>
                  <a:effectLst/>
                  <a:latin typeface="+mj-lt"/>
                  <a:cs typeface="Arial" pitchFamily="34" charset="0"/>
                </a:endParaRPr>
              </a:p>
            </p:txBody>
          </p:sp>
        </p:grpSp>
      </p:grpSp>
      <p:grpSp>
        <p:nvGrpSpPr>
          <p:cNvPr id="4" name="Group 3"/>
          <p:cNvGrpSpPr/>
          <p:nvPr/>
        </p:nvGrpSpPr>
        <p:grpSpPr>
          <a:xfrm>
            <a:off x="1638125" y="2542709"/>
            <a:ext cx="3276527" cy="4112984"/>
            <a:chOff x="4266580" y="1395839"/>
            <a:chExt cx="3276527" cy="4112984"/>
          </a:xfrm>
        </p:grpSpPr>
        <p:grpSp>
          <p:nvGrpSpPr>
            <p:cNvPr id="19" name="Group 18"/>
            <p:cNvGrpSpPr/>
            <p:nvPr/>
          </p:nvGrpSpPr>
          <p:grpSpPr>
            <a:xfrm>
              <a:off x="4266580" y="1395839"/>
              <a:ext cx="3276527" cy="2284586"/>
              <a:chOff x="3068230" y="1574510"/>
              <a:chExt cx="4215312" cy="2939161"/>
            </a:xfrm>
          </p:grpSpPr>
          <p:sp>
            <p:nvSpPr>
              <p:cNvPr id="20" name="Trapezoid 19"/>
              <p:cNvSpPr/>
              <p:nvPr/>
            </p:nvSpPr>
            <p:spPr bwMode="ltGray">
              <a:xfrm>
                <a:off x="4533900" y="1574510"/>
                <a:ext cx="1257299" cy="195671"/>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21" name="Trapezoid 20"/>
              <p:cNvSpPr/>
              <p:nvPr/>
            </p:nvSpPr>
            <p:spPr bwMode="ltGray">
              <a:xfrm>
                <a:off x="3263900" y="2852331"/>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22" name="Trapezoid 21"/>
              <p:cNvSpPr/>
              <p:nvPr/>
            </p:nvSpPr>
            <p:spPr bwMode="ltGray">
              <a:xfrm>
                <a:off x="5805488" y="2852329"/>
                <a:ext cx="1273175" cy="195671"/>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23" name="Trapezoid 22"/>
              <p:cNvSpPr/>
              <p:nvPr/>
            </p:nvSpPr>
            <p:spPr bwMode="ltGray">
              <a:xfrm rot="10800000">
                <a:off x="3263900" y="4318001"/>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24" name="Trapezoid 23"/>
              <p:cNvSpPr/>
              <p:nvPr/>
            </p:nvSpPr>
            <p:spPr bwMode="ltGray">
              <a:xfrm rot="10800000">
                <a:off x="5805489" y="4318001"/>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26" name="Trapezoid 25"/>
              <p:cNvSpPr/>
              <p:nvPr/>
            </p:nvSpPr>
            <p:spPr bwMode="ltGray">
              <a:xfrm rot="5400000">
                <a:off x="6550707" y="3585165"/>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sp>
            <p:nvSpPr>
              <p:cNvPr id="28" name="Trapezoid 27"/>
              <p:cNvSpPr/>
              <p:nvPr/>
            </p:nvSpPr>
            <p:spPr bwMode="ltGray">
              <a:xfrm rot="16200000">
                <a:off x="2531065" y="3585165"/>
                <a:ext cx="1270000" cy="195670"/>
              </a:xfrm>
              <a:prstGeom prst="trapezoid">
                <a:avLst>
                  <a:gd name="adj" fmla="val 45153"/>
                </a:avLst>
              </a:prstGeom>
              <a:solidFill>
                <a:srgbClr val="EAE8E2"/>
              </a:solidFill>
              <a:ln w="3175">
                <a:no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400" dirty="0" err="1" smtClean="0">
                  <a:solidFill>
                    <a:schemeClr val="bg1"/>
                  </a:solidFill>
                  <a:latin typeface="Georgia" pitchFamily="18" charset="0"/>
                </a:endParaRPr>
              </a:p>
            </p:txBody>
          </p:sp>
        </p:grpSp>
        <p:sp>
          <p:nvSpPr>
            <p:cNvPr id="30" name="Rectangle 6"/>
            <p:cNvSpPr>
              <a:spLocks noChangeArrowheads="1"/>
            </p:cNvSpPr>
            <p:nvPr/>
          </p:nvSpPr>
          <p:spPr bwMode="auto">
            <a:xfrm>
              <a:off x="5405833" y="1551543"/>
              <a:ext cx="988394" cy="989628"/>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31" name="Rectangle 16"/>
            <p:cNvSpPr>
              <a:spLocks noChangeArrowheads="1"/>
            </p:cNvSpPr>
            <p:nvPr/>
          </p:nvSpPr>
          <p:spPr bwMode="auto">
            <a:xfrm>
              <a:off x="5405833" y="2541172"/>
              <a:ext cx="988394" cy="987161"/>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32" name="Rectangle 31"/>
            <p:cNvSpPr>
              <a:spLocks noChangeArrowheads="1"/>
            </p:cNvSpPr>
            <p:nvPr/>
          </p:nvSpPr>
          <p:spPr bwMode="auto">
            <a:xfrm>
              <a:off x="4418673" y="2541172"/>
              <a:ext cx="987160" cy="987161"/>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33" name="Rectangle 36"/>
            <p:cNvSpPr>
              <a:spLocks noChangeArrowheads="1"/>
            </p:cNvSpPr>
            <p:nvPr/>
          </p:nvSpPr>
          <p:spPr bwMode="auto">
            <a:xfrm>
              <a:off x="6394228" y="2541172"/>
              <a:ext cx="989628" cy="987161"/>
            </a:xfrm>
            <a:prstGeom prst="rect">
              <a:avLst/>
            </a:prstGeom>
            <a:solidFill>
              <a:srgbClr val="EB8C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34" name="Rectangle 46"/>
            <p:cNvSpPr>
              <a:spLocks noChangeArrowheads="1"/>
            </p:cNvSpPr>
            <p:nvPr/>
          </p:nvSpPr>
          <p:spPr bwMode="auto">
            <a:xfrm>
              <a:off x="5405833" y="3528332"/>
              <a:ext cx="988394" cy="99086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sz="1400">
                <a:latin typeface="+mj-lt"/>
              </a:endParaRPr>
            </a:p>
          </p:txBody>
        </p:sp>
        <p:sp>
          <p:nvSpPr>
            <p:cNvPr id="35" name="Rectangle 56"/>
            <p:cNvSpPr>
              <a:spLocks noChangeArrowheads="1"/>
            </p:cNvSpPr>
            <p:nvPr/>
          </p:nvSpPr>
          <p:spPr bwMode="auto">
            <a:xfrm>
              <a:off x="5405833" y="4519195"/>
              <a:ext cx="988394" cy="989628"/>
            </a:xfrm>
            <a:prstGeom prst="rect">
              <a:avLst/>
            </a:pr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sz="1400">
                <a:latin typeface="+mj-lt"/>
              </a:endParaRPr>
            </a:p>
          </p:txBody>
        </p:sp>
        <p:grpSp>
          <p:nvGrpSpPr>
            <p:cNvPr id="65" name="Group 64"/>
            <p:cNvGrpSpPr/>
            <p:nvPr/>
          </p:nvGrpSpPr>
          <p:grpSpPr>
            <a:xfrm>
              <a:off x="4622587" y="2728752"/>
              <a:ext cx="612000" cy="612000"/>
              <a:chOff x="5841085" y="2258092"/>
              <a:chExt cx="612000" cy="612000"/>
            </a:xfrm>
          </p:grpSpPr>
          <p:sp>
            <p:nvSpPr>
              <p:cNvPr id="66" name="Oval 65"/>
              <p:cNvSpPr/>
              <p:nvPr/>
            </p:nvSpPr>
            <p:spPr bwMode="ltGray">
              <a:xfrm>
                <a:off x="5841085" y="2258092"/>
                <a:ext cx="612000" cy="612000"/>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7" name="Freeform 5015"/>
              <p:cNvSpPr>
                <a:spLocks noEditPoints="1"/>
              </p:cNvSpPr>
              <p:nvPr/>
            </p:nvSpPr>
            <p:spPr bwMode="auto">
              <a:xfrm>
                <a:off x="5987786" y="2349133"/>
                <a:ext cx="309759" cy="438019"/>
              </a:xfrm>
              <a:custGeom>
                <a:avLst/>
                <a:gdLst>
                  <a:gd name="T0" fmla="*/ 70 w 256"/>
                  <a:gd name="T1" fmla="*/ 340 h 362"/>
                  <a:gd name="T2" fmla="*/ 56 w 256"/>
                  <a:gd name="T3" fmla="*/ 360 h 362"/>
                  <a:gd name="T4" fmla="*/ 40 w 256"/>
                  <a:gd name="T5" fmla="*/ 360 h 362"/>
                  <a:gd name="T6" fmla="*/ 26 w 256"/>
                  <a:gd name="T7" fmla="*/ 340 h 362"/>
                  <a:gd name="T8" fmla="*/ 186 w 256"/>
                  <a:gd name="T9" fmla="*/ 316 h 362"/>
                  <a:gd name="T10" fmla="*/ 188 w 256"/>
                  <a:gd name="T11" fmla="*/ 350 h 362"/>
                  <a:gd name="T12" fmla="*/ 208 w 256"/>
                  <a:gd name="T13" fmla="*/ 362 h 362"/>
                  <a:gd name="T14" fmla="*/ 224 w 256"/>
                  <a:gd name="T15" fmla="*/ 356 h 362"/>
                  <a:gd name="T16" fmla="*/ 230 w 256"/>
                  <a:gd name="T17" fmla="*/ 316 h 362"/>
                  <a:gd name="T18" fmla="*/ 256 w 256"/>
                  <a:gd name="T19" fmla="*/ 288 h 362"/>
                  <a:gd name="T20" fmla="*/ 252 w 256"/>
                  <a:gd name="T21" fmla="*/ 298 h 362"/>
                  <a:gd name="T22" fmla="*/ 16 w 256"/>
                  <a:gd name="T23" fmla="*/ 304 h 362"/>
                  <a:gd name="T24" fmla="*/ 4 w 256"/>
                  <a:gd name="T25" fmla="*/ 298 h 362"/>
                  <a:gd name="T26" fmla="*/ 0 w 256"/>
                  <a:gd name="T27" fmla="*/ 68 h 362"/>
                  <a:gd name="T28" fmla="*/ 0 w 256"/>
                  <a:gd name="T29" fmla="*/ 66 h 362"/>
                  <a:gd name="T30" fmla="*/ 0 w 256"/>
                  <a:gd name="T31" fmla="*/ 62 h 362"/>
                  <a:gd name="T32" fmla="*/ 0 w 256"/>
                  <a:gd name="T33" fmla="*/ 62 h 362"/>
                  <a:gd name="T34" fmla="*/ 22 w 256"/>
                  <a:gd name="T35" fmla="*/ 10 h 362"/>
                  <a:gd name="T36" fmla="*/ 28 w 256"/>
                  <a:gd name="T37" fmla="*/ 2 h 362"/>
                  <a:gd name="T38" fmla="*/ 220 w 256"/>
                  <a:gd name="T39" fmla="*/ 0 h 362"/>
                  <a:gd name="T40" fmla="*/ 228 w 256"/>
                  <a:gd name="T41" fmla="*/ 2 h 362"/>
                  <a:gd name="T42" fmla="*/ 256 w 256"/>
                  <a:gd name="T43" fmla="*/ 62 h 362"/>
                  <a:gd name="T44" fmla="*/ 256 w 256"/>
                  <a:gd name="T45" fmla="*/ 62 h 362"/>
                  <a:gd name="T46" fmla="*/ 256 w 256"/>
                  <a:gd name="T47" fmla="*/ 62 h 362"/>
                  <a:gd name="T48" fmla="*/ 256 w 256"/>
                  <a:gd name="T49" fmla="*/ 66 h 362"/>
                  <a:gd name="T50" fmla="*/ 256 w 256"/>
                  <a:gd name="T51" fmla="*/ 68 h 362"/>
                  <a:gd name="T52" fmla="*/ 62 w 256"/>
                  <a:gd name="T53" fmla="*/ 250 h 362"/>
                  <a:gd name="T54" fmla="*/ 52 w 256"/>
                  <a:gd name="T55" fmla="*/ 240 h 362"/>
                  <a:gd name="T56" fmla="*/ 32 w 256"/>
                  <a:gd name="T57" fmla="*/ 244 h 362"/>
                  <a:gd name="T58" fmla="*/ 26 w 256"/>
                  <a:gd name="T59" fmla="*/ 258 h 362"/>
                  <a:gd name="T60" fmla="*/ 32 w 256"/>
                  <a:gd name="T61" fmla="*/ 270 h 362"/>
                  <a:gd name="T62" fmla="*/ 44 w 256"/>
                  <a:gd name="T63" fmla="*/ 276 h 362"/>
                  <a:gd name="T64" fmla="*/ 58 w 256"/>
                  <a:gd name="T65" fmla="*/ 270 h 362"/>
                  <a:gd name="T66" fmla="*/ 62 w 256"/>
                  <a:gd name="T67" fmla="*/ 258 h 362"/>
                  <a:gd name="T68" fmla="*/ 128 w 256"/>
                  <a:gd name="T69" fmla="*/ 228 h 362"/>
                  <a:gd name="T70" fmla="*/ 186 w 256"/>
                  <a:gd name="T71" fmla="*/ 222 h 362"/>
                  <a:gd name="T72" fmla="*/ 228 w 256"/>
                  <a:gd name="T73" fmla="*/ 204 h 362"/>
                  <a:gd name="T74" fmla="*/ 228 w 256"/>
                  <a:gd name="T75" fmla="*/ 72 h 362"/>
                  <a:gd name="T76" fmla="*/ 212 w 256"/>
                  <a:gd name="T77" fmla="*/ 30 h 362"/>
                  <a:gd name="T78" fmla="*/ 52 w 256"/>
                  <a:gd name="T79" fmla="*/ 22 h 362"/>
                  <a:gd name="T80" fmla="*/ 44 w 256"/>
                  <a:gd name="T81" fmla="*/ 30 h 362"/>
                  <a:gd name="T82" fmla="*/ 28 w 256"/>
                  <a:gd name="T83" fmla="*/ 72 h 362"/>
                  <a:gd name="T84" fmla="*/ 28 w 256"/>
                  <a:gd name="T85" fmla="*/ 204 h 362"/>
                  <a:gd name="T86" fmla="*/ 70 w 256"/>
                  <a:gd name="T87" fmla="*/ 222 h 362"/>
                  <a:gd name="T88" fmla="*/ 128 w 256"/>
                  <a:gd name="T89" fmla="*/ 228 h 362"/>
                  <a:gd name="T90" fmla="*/ 230 w 256"/>
                  <a:gd name="T91" fmla="*/ 258 h 362"/>
                  <a:gd name="T92" fmla="*/ 224 w 256"/>
                  <a:gd name="T93" fmla="*/ 244 h 362"/>
                  <a:gd name="T94" fmla="*/ 204 w 256"/>
                  <a:gd name="T95" fmla="*/ 240 h 362"/>
                  <a:gd name="T96" fmla="*/ 194 w 256"/>
                  <a:gd name="T97" fmla="*/ 250 h 362"/>
                  <a:gd name="T98" fmla="*/ 194 w 256"/>
                  <a:gd name="T99" fmla="*/ 264 h 362"/>
                  <a:gd name="T100" fmla="*/ 204 w 256"/>
                  <a:gd name="T101" fmla="*/ 274 h 362"/>
                  <a:gd name="T102" fmla="*/ 218 w 256"/>
                  <a:gd name="T103" fmla="*/ 274 h 362"/>
                  <a:gd name="T104" fmla="*/ 228 w 256"/>
                  <a:gd name="T105" fmla="*/ 264 h 362"/>
                  <a:gd name="T106" fmla="*/ 200 w 256"/>
                  <a:gd name="T107" fmla="*/ 54 h 362"/>
                  <a:gd name="T108" fmla="*/ 196 w 256"/>
                  <a:gd name="T109" fmla="*/ 44 h 362"/>
                  <a:gd name="T110" fmla="*/ 70 w 256"/>
                  <a:gd name="T111" fmla="*/ 40 h 362"/>
                  <a:gd name="T112" fmla="*/ 60 w 256"/>
                  <a:gd name="T113" fmla="*/ 44 h 362"/>
                  <a:gd name="T114" fmla="*/ 56 w 256"/>
                  <a:gd name="T115" fmla="*/ 54 h 362"/>
                  <a:gd name="T116" fmla="*/ 64 w 256"/>
                  <a:gd name="T117" fmla="*/ 68 h 362"/>
                  <a:gd name="T118" fmla="*/ 186 w 256"/>
                  <a:gd name="T119" fmla="*/ 68 h 362"/>
                  <a:gd name="T120" fmla="*/ 198 w 256"/>
                  <a:gd name="T121" fmla="*/ 6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56" h="362">
                    <a:moveTo>
                      <a:pt x="70" y="316"/>
                    </a:moveTo>
                    <a:lnTo>
                      <a:pt x="70" y="340"/>
                    </a:lnTo>
                    <a:lnTo>
                      <a:pt x="70" y="340"/>
                    </a:lnTo>
                    <a:lnTo>
                      <a:pt x="68" y="350"/>
                    </a:lnTo>
                    <a:lnTo>
                      <a:pt x="64" y="356"/>
                    </a:lnTo>
                    <a:lnTo>
                      <a:pt x="56" y="360"/>
                    </a:lnTo>
                    <a:lnTo>
                      <a:pt x="48" y="362"/>
                    </a:lnTo>
                    <a:lnTo>
                      <a:pt x="48" y="362"/>
                    </a:lnTo>
                    <a:lnTo>
                      <a:pt x="40" y="360"/>
                    </a:lnTo>
                    <a:lnTo>
                      <a:pt x="32" y="356"/>
                    </a:lnTo>
                    <a:lnTo>
                      <a:pt x="28" y="350"/>
                    </a:lnTo>
                    <a:lnTo>
                      <a:pt x="26" y="340"/>
                    </a:lnTo>
                    <a:lnTo>
                      <a:pt x="26" y="316"/>
                    </a:lnTo>
                    <a:lnTo>
                      <a:pt x="70" y="316"/>
                    </a:lnTo>
                    <a:close/>
                    <a:moveTo>
                      <a:pt x="186" y="316"/>
                    </a:moveTo>
                    <a:lnTo>
                      <a:pt x="186" y="340"/>
                    </a:lnTo>
                    <a:lnTo>
                      <a:pt x="186" y="340"/>
                    </a:lnTo>
                    <a:lnTo>
                      <a:pt x="188" y="350"/>
                    </a:lnTo>
                    <a:lnTo>
                      <a:pt x="192" y="356"/>
                    </a:lnTo>
                    <a:lnTo>
                      <a:pt x="200" y="360"/>
                    </a:lnTo>
                    <a:lnTo>
                      <a:pt x="208" y="362"/>
                    </a:lnTo>
                    <a:lnTo>
                      <a:pt x="208" y="362"/>
                    </a:lnTo>
                    <a:lnTo>
                      <a:pt x="216" y="360"/>
                    </a:lnTo>
                    <a:lnTo>
                      <a:pt x="224" y="356"/>
                    </a:lnTo>
                    <a:lnTo>
                      <a:pt x="228" y="350"/>
                    </a:lnTo>
                    <a:lnTo>
                      <a:pt x="230" y="340"/>
                    </a:lnTo>
                    <a:lnTo>
                      <a:pt x="230" y="316"/>
                    </a:lnTo>
                    <a:lnTo>
                      <a:pt x="186" y="316"/>
                    </a:lnTo>
                    <a:close/>
                    <a:moveTo>
                      <a:pt x="256" y="68"/>
                    </a:moveTo>
                    <a:lnTo>
                      <a:pt x="256" y="288"/>
                    </a:lnTo>
                    <a:lnTo>
                      <a:pt x="256" y="288"/>
                    </a:lnTo>
                    <a:lnTo>
                      <a:pt x="256" y="294"/>
                    </a:lnTo>
                    <a:lnTo>
                      <a:pt x="252" y="298"/>
                    </a:lnTo>
                    <a:lnTo>
                      <a:pt x="246" y="302"/>
                    </a:lnTo>
                    <a:lnTo>
                      <a:pt x="240" y="304"/>
                    </a:lnTo>
                    <a:lnTo>
                      <a:pt x="16" y="304"/>
                    </a:lnTo>
                    <a:lnTo>
                      <a:pt x="16" y="304"/>
                    </a:lnTo>
                    <a:lnTo>
                      <a:pt x="10" y="302"/>
                    </a:lnTo>
                    <a:lnTo>
                      <a:pt x="4" y="298"/>
                    </a:lnTo>
                    <a:lnTo>
                      <a:pt x="0" y="294"/>
                    </a:lnTo>
                    <a:lnTo>
                      <a:pt x="0" y="288"/>
                    </a:lnTo>
                    <a:lnTo>
                      <a:pt x="0" y="68"/>
                    </a:lnTo>
                    <a:lnTo>
                      <a:pt x="0" y="68"/>
                    </a:lnTo>
                    <a:lnTo>
                      <a:pt x="0" y="66"/>
                    </a:lnTo>
                    <a:lnTo>
                      <a:pt x="0" y="66"/>
                    </a:lnTo>
                    <a:lnTo>
                      <a:pt x="0" y="66"/>
                    </a:lnTo>
                    <a:lnTo>
                      <a:pt x="0" y="66"/>
                    </a:lnTo>
                    <a:lnTo>
                      <a:pt x="0" y="62"/>
                    </a:lnTo>
                    <a:lnTo>
                      <a:pt x="0" y="62"/>
                    </a:lnTo>
                    <a:lnTo>
                      <a:pt x="0" y="62"/>
                    </a:lnTo>
                    <a:lnTo>
                      <a:pt x="0" y="62"/>
                    </a:lnTo>
                    <a:lnTo>
                      <a:pt x="0" y="62"/>
                    </a:lnTo>
                    <a:lnTo>
                      <a:pt x="0" y="62"/>
                    </a:lnTo>
                    <a:lnTo>
                      <a:pt x="22" y="10"/>
                    </a:lnTo>
                    <a:lnTo>
                      <a:pt x="22" y="10"/>
                    </a:lnTo>
                    <a:lnTo>
                      <a:pt x="24" y="6"/>
                    </a:lnTo>
                    <a:lnTo>
                      <a:pt x="28" y="2"/>
                    </a:lnTo>
                    <a:lnTo>
                      <a:pt x="32" y="0"/>
                    </a:lnTo>
                    <a:lnTo>
                      <a:pt x="36" y="0"/>
                    </a:lnTo>
                    <a:lnTo>
                      <a:pt x="220" y="0"/>
                    </a:lnTo>
                    <a:lnTo>
                      <a:pt x="220" y="0"/>
                    </a:lnTo>
                    <a:lnTo>
                      <a:pt x="224" y="0"/>
                    </a:lnTo>
                    <a:lnTo>
                      <a:pt x="228" y="2"/>
                    </a:lnTo>
                    <a:lnTo>
                      <a:pt x="232" y="6"/>
                    </a:lnTo>
                    <a:lnTo>
                      <a:pt x="234" y="10"/>
                    </a:lnTo>
                    <a:lnTo>
                      <a:pt x="256" y="62"/>
                    </a:lnTo>
                    <a:lnTo>
                      <a:pt x="256" y="62"/>
                    </a:lnTo>
                    <a:lnTo>
                      <a:pt x="256" y="62"/>
                    </a:lnTo>
                    <a:lnTo>
                      <a:pt x="256" y="62"/>
                    </a:lnTo>
                    <a:lnTo>
                      <a:pt x="256" y="62"/>
                    </a:lnTo>
                    <a:lnTo>
                      <a:pt x="256" y="62"/>
                    </a:lnTo>
                    <a:lnTo>
                      <a:pt x="256" y="62"/>
                    </a:lnTo>
                    <a:lnTo>
                      <a:pt x="256" y="66"/>
                    </a:lnTo>
                    <a:lnTo>
                      <a:pt x="256" y="66"/>
                    </a:lnTo>
                    <a:lnTo>
                      <a:pt x="256" y="66"/>
                    </a:lnTo>
                    <a:lnTo>
                      <a:pt x="256" y="66"/>
                    </a:lnTo>
                    <a:lnTo>
                      <a:pt x="256" y="68"/>
                    </a:lnTo>
                    <a:lnTo>
                      <a:pt x="256" y="68"/>
                    </a:lnTo>
                    <a:close/>
                    <a:moveTo>
                      <a:pt x="62" y="258"/>
                    </a:moveTo>
                    <a:lnTo>
                      <a:pt x="62" y="258"/>
                    </a:lnTo>
                    <a:lnTo>
                      <a:pt x="62" y="250"/>
                    </a:lnTo>
                    <a:lnTo>
                      <a:pt x="58" y="244"/>
                    </a:lnTo>
                    <a:lnTo>
                      <a:pt x="58" y="244"/>
                    </a:lnTo>
                    <a:lnTo>
                      <a:pt x="52" y="240"/>
                    </a:lnTo>
                    <a:lnTo>
                      <a:pt x="44" y="240"/>
                    </a:lnTo>
                    <a:lnTo>
                      <a:pt x="38" y="240"/>
                    </a:lnTo>
                    <a:lnTo>
                      <a:pt x="32" y="244"/>
                    </a:lnTo>
                    <a:lnTo>
                      <a:pt x="32" y="244"/>
                    </a:lnTo>
                    <a:lnTo>
                      <a:pt x="28" y="250"/>
                    </a:lnTo>
                    <a:lnTo>
                      <a:pt x="26" y="258"/>
                    </a:lnTo>
                    <a:lnTo>
                      <a:pt x="26" y="258"/>
                    </a:lnTo>
                    <a:lnTo>
                      <a:pt x="28" y="264"/>
                    </a:lnTo>
                    <a:lnTo>
                      <a:pt x="32" y="270"/>
                    </a:lnTo>
                    <a:lnTo>
                      <a:pt x="32" y="270"/>
                    </a:lnTo>
                    <a:lnTo>
                      <a:pt x="38" y="274"/>
                    </a:lnTo>
                    <a:lnTo>
                      <a:pt x="44" y="276"/>
                    </a:lnTo>
                    <a:lnTo>
                      <a:pt x="44" y="276"/>
                    </a:lnTo>
                    <a:lnTo>
                      <a:pt x="52" y="274"/>
                    </a:lnTo>
                    <a:lnTo>
                      <a:pt x="58" y="270"/>
                    </a:lnTo>
                    <a:lnTo>
                      <a:pt x="58" y="270"/>
                    </a:lnTo>
                    <a:lnTo>
                      <a:pt x="62" y="264"/>
                    </a:lnTo>
                    <a:lnTo>
                      <a:pt x="62" y="258"/>
                    </a:lnTo>
                    <a:lnTo>
                      <a:pt x="62" y="258"/>
                    </a:lnTo>
                    <a:close/>
                    <a:moveTo>
                      <a:pt x="128" y="228"/>
                    </a:moveTo>
                    <a:lnTo>
                      <a:pt x="128" y="228"/>
                    </a:lnTo>
                    <a:lnTo>
                      <a:pt x="148" y="228"/>
                    </a:lnTo>
                    <a:lnTo>
                      <a:pt x="168" y="226"/>
                    </a:lnTo>
                    <a:lnTo>
                      <a:pt x="186" y="222"/>
                    </a:lnTo>
                    <a:lnTo>
                      <a:pt x="200" y="216"/>
                    </a:lnTo>
                    <a:lnTo>
                      <a:pt x="220" y="208"/>
                    </a:lnTo>
                    <a:lnTo>
                      <a:pt x="228" y="204"/>
                    </a:lnTo>
                    <a:lnTo>
                      <a:pt x="228" y="72"/>
                    </a:lnTo>
                    <a:lnTo>
                      <a:pt x="228" y="72"/>
                    </a:lnTo>
                    <a:lnTo>
                      <a:pt x="228" y="72"/>
                    </a:lnTo>
                    <a:lnTo>
                      <a:pt x="228" y="70"/>
                    </a:lnTo>
                    <a:lnTo>
                      <a:pt x="212" y="30"/>
                    </a:lnTo>
                    <a:lnTo>
                      <a:pt x="212" y="30"/>
                    </a:lnTo>
                    <a:lnTo>
                      <a:pt x="210" y="24"/>
                    </a:lnTo>
                    <a:lnTo>
                      <a:pt x="204" y="22"/>
                    </a:lnTo>
                    <a:lnTo>
                      <a:pt x="52" y="22"/>
                    </a:lnTo>
                    <a:lnTo>
                      <a:pt x="52" y="22"/>
                    </a:lnTo>
                    <a:lnTo>
                      <a:pt x="46" y="24"/>
                    </a:lnTo>
                    <a:lnTo>
                      <a:pt x="44" y="30"/>
                    </a:lnTo>
                    <a:lnTo>
                      <a:pt x="28" y="70"/>
                    </a:lnTo>
                    <a:lnTo>
                      <a:pt x="28" y="70"/>
                    </a:lnTo>
                    <a:lnTo>
                      <a:pt x="28" y="72"/>
                    </a:lnTo>
                    <a:lnTo>
                      <a:pt x="28" y="72"/>
                    </a:lnTo>
                    <a:lnTo>
                      <a:pt x="28" y="204"/>
                    </a:lnTo>
                    <a:lnTo>
                      <a:pt x="28" y="204"/>
                    </a:lnTo>
                    <a:lnTo>
                      <a:pt x="36" y="208"/>
                    </a:lnTo>
                    <a:lnTo>
                      <a:pt x="56" y="216"/>
                    </a:lnTo>
                    <a:lnTo>
                      <a:pt x="70" y="222"/>
                    </a:lnTo>
                    <a:lnTo>
                      <a:pt x="88" y="226"/>
                    </a:lnTo>
                    <a:lnTo>
                      <a:pt x="108" y="228"/>
                    </a:lnTo>
                    <a:lnTo>
                      <a:pt x="128" y="228"/>
                    </a:lnTo>
                    <a:lnTo>
                      <a:pt x="128" y="228"/>
                    </a:lnTo>
                    <a:close/>
                    <a:moveTo>
                      <a:pt x="230" y="258"/>
                    </a:moveTo>
                    <a:lnTo>
                      <a:pt x="230" y="258"/>
                    </a:lnTo>
                    <a:lnTo>
                      <a:pt x="228" y="250"/>
                    </a:lnTo>
                    <a:lnTo>
                      <a:pt x="224" y="244"/>
                    </a:lnTo>
                    <a:lnTo>
                      <a:pt x="224" y="244"/>
                    </a:lnTo>
                    <a:lnTo>
                      <a:pt x="218" y="240"/>
                    </a:lnTo>
                    <a:lnTo>
                      <a:pt x="212" y="240"/>
                    </a:lnTo>
                    <a:lnTo>
                      <a:pt x="204" y="240"/>
                    </a:lnTo>
                    <a:lnTo>
                      <a:pt x="198" y="244"/>
                    </a:lnTo>
                    <a:lnTo>
                      <a:pt x="198" y="244"/>
                    </a:lnTo>
                    <a:lnTo>
                      <a:pt x="194" y="250"/>
                    </a:lnTo>
                    <a:lnTo>
                      <a:pt x="194" y="258"/>
                    </a:lnTo>
                    <a:lnTo>
                      <a:pt x="194" y="258"/>
                    </a:lnTo>
                    <a:lnTo>
                      <a:pt x="194" y="264"/>
                    </a:lnTo>
                    <a:lnTo>
                      <a:pt x="198" y="270"/>
                    </a:lnTo>
                    <a:lnTo>
                      <a:pt x="198" y="270"/>
                    </a:lnTo>
                    <a:lnTo>
                      <a:pt x="204" y="274"/>
                    </a:lnTo>
                    <a:lnTo>
                      <a:pt x="212" y="276"/>
                    </a:lnTo>
                    <a:lnTo>
                      <a:pt x="212" y="276"/>
                    </a:lnTo>
                    <a:lnTo>
                      <a:pt x="218" y="274"/>
                    </a:lnTo>
                    <a:lnTo>
                      <a:pt x="224" y="270"/>
                    </a:lnTo>
                    <a:lnTo>
                      <a:pt x="224" y="270"/>
                    </a:lnTo>
                    <a:lnTo>
                      <a:pt x="228" y="264"/>
                    </a:lnTo>
                    <a:lnTo>
                      <a:pt x="230" y="258"/>
                    </a:lnTo>
                    <a:lnTo>
                      <a:pt x="230" y="258"/>
                    </a:lnTo>
                    <a:close/>
                    <a:moveTo>
                      <a:pt x="200" y="54"/>
                    </a:moveTo>
                    <a:lnTo>
                      <a:pt x="200" y="54"/>
                    </a:lnTo>
                    <a:lnTo>
                      <a:pt x="198" y="48"/>
                    </a:lnTo>
                    <a:lnTo>
                      <a:pt x="196" y="44"/>
                    </a:lnTo>
                    <a:lnTo>
                      <a:pt x="192" y="42"/>
                    </a:lnTo>
                    <a:lnTo>
                      <a:pt x="186" y="40"/>
                    </a:lnTo>
                    <a:lnTo>
                      <a:pt x="70" y="40"/>
                    </a:lnTo>
                    <a:lnTo>
                      <a:pt x="70" y="40"/>
                    </a:lnTo>
                    <a:lnTo>
                      <a:pt x="64" y="42"/>
                    </a:lnTo>
                    <a:lnTo>
                      <a:pt x="60" y="44"/>
                    </a:lnTo>
                    <a:lnTo>
                      <a:pt x="58" y="48"/>
                    </a:lnTo>
                    <a:lnTo>
                      <a:pt x="56" y="54"/>
                    </a:lnTo>
                    <a:lnTo>
                      <a:pt x="56" y="54"/>
                    </a:lnTo>
                    <a:lnTo>
                      <a:pt x="58" y="60"/>
                    </a:lnTo>
                    <a:lnTo>
                      <a:pt x="60" y="64"/>
                    </a:lnTo>
                    <a:lnTo>
                      <a:pt x="64" y="68"/>
                    </a:lnTo>
                    <a:lnTo>
                      <a:pt x="70" y="68"/>
                    </a:lnTo>
                    <a:lnTo>
                      <a:pt x="186" y="68"/>
                    </a:lnTo>
                    <a:lnTo>
                      <a:pt x="186" y="68"/>
                    </a:lnTo>
                    <a:lnTo>
                      <a:pt x="192" y="68"/>
                    </a:lnTo>
                    <a:lnTo>
                      <a:pt x="196" y="64"/>
                    </a:lnTo>
                    <a:lnTo>
                      <a:pt x="198" y="60"/>
                    </a:lnTo>
                    <a:lnTo>
                      <a:pt x="200" y="54"/>
                    </a:lnTo>
                    <a:lnTo>
                      <a:pt x="200" y="5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70" name="Group 69"/>
            <p:cNvGrpSpPr/>
            <p:nvPr/>
          </p:nvGrpSpPr>
          <p:grpSpPr>
            <a:xfrm>
              <a:off x="5594030" y="3717763"/>
              <a:ext cx="612000" cy="612000"/>
              <a:chOff x="7867755" y="2258092"/>
              <a:chExt cx="612000" cy="612000"/>
            </a:xfrm>
          </p:grpSpPr>
          <p:sp>
            <p:nvSpPr>
              <p:cNvPr id="71" name="Oval 70"/>
              <p:cNvSpPr/>
              <p:nvPr/>
            </p:nvSpPr>
            <p:spPr bwMode="ltGray">
              <a:xfrm>
                <a:off x="7867755" y="2258092"/>
                <a:ext cx="612000" cy="612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2" name="Freeform 4843"/>
              <p:cNvSpPr>
                <a:spLocks noEditPoints="1"/>
              </p:cNvSpPr>
              <p:nvPr/>
            </p:nvSpPr>
            <p:spPr bwMode="auto">
              <a:xfrm>
                <a:off x="7922351" y="2337515"/>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75" name="Group 74"/>
            <p:cNvGrpSpPr/>
            <p:nvPr/>
          </p:nvGrpSpPr>
          <p:grpSpPr>
            <a:xfrm>
              <a:off x="6582189" y="2728752"/>
              <a:ext cx="612000" cy="612000"/>
              <a:chOff x="1467520" y="2258092"/>
              <a:chExt cx="612000" cy="612000"/>
            </a:xfrm>
          </p:grpSpPr>
          <p:sp>
            <p:nvSpPr>
              <p:cNvPr id="76" name="Oval 75"/>
              <p:cNvSpPr/>
              <p:nvPr/>
            </p:nvSpPr>
            <p:spPr bwMode="ltGray">
              <a:xfrm>
                <a:off x="1467520" y="2258092"/>
                <a:ext cx="612000" cy="612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7" name="Freeform 4958"/>
              <p:cNvSpPr>
                <a:spLocks noEditPoints="1"/>
              </p:cNvSpPr>
              <p:nvPr/>
            </p:nvSpPr>
            <p:spPr bwMode="auto">
              <a:xfrm>
                <a:off x="1528809" y="2317369"/>
                <a:ext cx="500939" cy="488839"/>
              </a:xfrm>
              <a:custGeom>
                <a:avLst/>
                <a:gdLst>
                  <a:gd name="T0" fmla="*/ 294 w 414"/>
                  <a:gd name="T1" fmla="*/ 176 h 404"/>
                  <a:gd name="T2" fmla="*/ 272 w 414"/>
                  <a:gd name="T3" fmla="*/ 200 h 404"/>
                  <a:gd name="T4" fmla="*/ 272 w 414"/>
                  <a:gd name="T5" fmla="*/ 220 h 404"/>
                  <a:gd name="T6" fmla="*/ 294 w 414"/>
                  <a:gd name="T7" fmla="*/ 244 h 404"/>
                  <a:gd name="T8" fmla="*/ 286 w 414"/>
                  <a:gd name="T9" fmla="*/ 316 h 404"/>
                  <a:gd name="T10" fmla="*/ 244 w 414"/>
                  <a:gd name="T11" fmla="*/ 338 h 404"/>
                  <a:gd name="T12" fmla="*/ 212 w 414"/>
                  <a:gd name="T13" fmla="*/ 316 h 404"/>
                  <a:gd name="T14" fmla="*/ 170 w 414"/>
                  <a:gd name="T15" fmla="*/ 332 h 404"/>
                  <a:gd name="T16" fmla="*/ 112 w 414"/>
                  <a:gd name="T17" fmla="*/ 378 h 404"/>
                  <a:gd name="T18" fmla="*/ 128 w 414"/>
                  <a:gd name="T19" fmla="*/ 390 h 404"/>
                  <a:gd name="T20" fmla="*/ 174 w 414"/>
                  <a:gd name="T21" fmla="*/ 372 h 404"/>
                  <a:gd name="T22" fmla="*/ 212 w 414"/>
                  <a:gd name="T23" fmla="*/ 382 h 404"/>
                  <a:gd name="T24" fmla="*/ 244 w 414"/>
                  <a:gd name="T25" fmla="*/ 358 h 404"/>
                  <a:gd name="T26" fmla="*/ 302 w 414"/>
                  <a:gd name="T27" fmla="*/ 328 h 404"/>
                  <a:gd name="T28" fmla="*/ 314 w 414"/>
                  <a:gd name="T29" fmla="*/ 288 h 404"/>
                  <a:gd name="T30" fmla="*/ 336 w 414"/>
                  <a:gd name="T31" fmla="*/ 228 h 404"/>
                  <a:gd name="T32" fmla="*/ 414 w 414"/>
                  <a:gd name="T33" fmla="*/ 210 h 404"/>
                  <a:gd name="T34" fmla="*/ 330 w 414"/>
                  <a:gd name="T35" fmla="*/ 184 h 404"/>
                  <a:gd name="T36" fmla="*/ 200 w 414"/>
                  <a:gd name="T37" fmla="*/ 364 h 404"/>
                  <a:gd name="T38" fmla="*/ 186 w 414"/>
                  <a:gd name="T39" fmla="*/ 348 h 404"/>
                  <a:gd name="T40" fmla="*/ 200 w 414"/>
                  <a:gd name="T41" fmla="*/ 334 h 404"/>
                  <a:gd name="T42" fmla="*/ 216 w 414"/>
                  <a:gd name="T43" fmla="*/ 348 h 404"/>
                  <a:gd name="T44" fmla="*/ 200 w 414"/>
                  <a:gd name="T45" fmla="*/ 364 h 404"/>
                  <a:gd name="T46" fmla="*/ 334 w 414"/>
                  <a:gd name="T47" fmla="*/ 138 h 404"/>
                  <a:gd name="T48" fmla="*/ 16 w 414"/>
                  <a:gd name="T49" fmla="*/ 292 h 404"/>
                  <a:gd name="T50" fmla="*/ 46 w 414"/>
                  <a:gd name="T51" fmla="*/ 240 h 404"/>
                  <a:gd name="T52" fmla="*/ 80 w 414"/>
                  <a:gd name="T53" fmla="*/ 240 h 404"/>
                  <a:gd name="T54" fmla="*/ 120 w 414"/>
                  <a:gd name="T55" fmla="*/ 238 h 404"/>
                  <a:gd name="T56" fmla="*/ 168 w 414"/>
                  <a:gd name="T57" fmla="*/ 220 h 404"/>
                  <a:gd name="T58" fmla="*/ 136 w 414"/>
                  <a:gd name="T59" fmla="*/ 200 h 404"/>
                  <a:gd name="T60" fmla="*/ 120 w 414"/>
                  <a:gd name="T61" fmla="*/ 182 h 404"/>
                  <a:gd name="T62" fmla="*/ 86 w 414"/>
                  <a:gd name="T63" fmla="*/ 176 h 404"/>
                  <a:gd name="T64" fmla="*/ 62 w 414"/>
                  <a:gd name="T65" fmla="*/ 206 h 404"/>
                  <a:gd name="T66" fmla="*/ 16 w 414"/>
                  <a:gd name="T67" fmla="*/ 242 h 404"/>
                  <a:gd name="T68" fmla="*/ 6 w 414"/>
                  <a:gd name="T69" fmla="*/ 292 h 404"/>
                  <a:gd name="T70" fmla="*/ 104 w 414"/>
                  <a:gd name="T71" fmla="*/ 196 h 404"/>
                  <a:gd name="T72" fmla="*/ 112 w 414"/>
                  <a:gd name="T73" fmla="*/ 216 h 404"/>
                  <a:gd name="T74" fmla="*/ 92 w 414"/>
                  <a:gd name="T75" fmla="*/ 224 h 404"/>
                  <a:gd name="T76" fmla="*/ 84 w 414"/>
                  <a:gd name="T77" fmla="*/ 204 h 404"/>
                  <a:gd name="T78" fmla="*/ 108 w 414"/>
                  <a:gd name="T79" fmla="*/ 306 h 404"/>
                  <a:gd name="T80" fmla="*/ 124 w 414"/>
                  <a:gd name="T81" fmla="*/ 284 h 404"/>
                  <a:gd name="T82" fmla="*/ 184 w 414"/>
                  <a:gd name="T83" fmla="*/ 234 h 404"/>
                  <a:gd name="T84" fmla="*/ 212 w 414"/>
                  <a:gd name="T85" fmla="*/ 202 h 404"/>
                  <a:gd name="T86" fmla="*/ 180 w 414"/>
                  <a:gd name="T87" fmla="*/ 276 h 404"/>
                  <a:gd name="T88" fmla="*/ 108 w 414"/>
                  <a:gd name="T89" fmla="*/ 306 h 404"/>
                  <a:gd name="T90" fmla="*/ 212 w 414"/>
                  <a:gd name="T91" fmla="*/ 68 h 404"/>
                  <a:gd name="T92" fmla="*/ 236 w 414"/>
                  <a:gd name="T93" fmla="*/ 34 h 404"/>
                  <a:gd name="T94" fmla="*/ 222 w 414"/>
                  <a:gd name="T95" fmla="*/ 6 h 404"/>
                  <a:gd name="T96" fmla="*/ 194 w 414"/>
                  <a:gd name="T97" fmla="*/ 0 h 404"/>
                  <a:gd name="T98" fmla="*/ 168 w 414"/>
                  <a:gd name="T99" fmla="*/ 22 h 404"/>
                  <a:gd name="T100" fmla="*/ 174 w 414"/>
                  <a:gd name="T101" fmla="*/ 56 h 404"/>
                  <a:gd name="T102" fmla="*/ 202 w 414"/>
                  <a:gd name="T103" fmla="*/ 20 h 404"/>
                  <a:gd name="T104" fmla="*/ 216 w 414"/>
                  <a:gd name="T105" fmla="*/ 34 h 404"/>
                  <a:gd name="T106" fmla="*/ 202 w 414"/>
                  <a:gd name="T107" fmla="*/ 50 h 404"/>
                  <a:gd name="T108" fmla="*/ 186 w 414"/>
                  <a:gd name="T109" fmla="*/ 34 h 404"/>
                  <a:gd name="T110" fmla="*/ 202 w 414"/>
                  <a:gd name="T111" fmla="*/ 20 h 404"/>
                  <a:gd name="T112" fmla="*/ 2 w 414"/>
                  <a:gd name="T113" fmla="*/ 138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4" h="404">
                    <a:moveTo>
                      <a:pt x="314" y="176"/>
                    </a:moveTo>
                    <a:lnTo>
                      <a:pt x="314" y="30"/>
                    </a:lnTo>
                    <a:lnTo>
                      <a:pt x="314" y="30"/>
                    </a:lnTo>
                    <a:lnTo>
                      <a:pt x="294" y="20"/>
                    </a:lnTo>
                    <a:lnTo>
                      <a:pt x="294" y="176"/>
                    </a:lnTo>
                    <a:lnTo>
                      <a:pt x="294" y="176"/>
                    </a:lnTo>
                    <a:lnTo>
                      <a:pt x="286" y="180"/>
                    </a:lnTo>
                    <a:lnTo>
                      <a:pt x="280" y="184"/>
                    </a:lnTo>
                    <a:lnTo>
                      <a:pt x="274" y="192"/>
                    </a:lnTo>
                    <a:lnTo>
                      <a:pt x="272" y="200"/>
                    </a:lnTo>
                    <a:lnTo>
                      <a:pt x="232" y="200"/>
                    </a:lnTo>
                    <a:lnTo>
                      <a:pt x="232" y="202"/>
                    </a:lnTo>
                    <a:lnTo>
                      <a:pt x="232" y="202"/>
                    </a:lnTo>
                    <a:lnTo>
                      <a:pt x="230" y="220"/>
                    </a:lnTo>
                    <a:lnTo>
                      <a:pt x="272" y="220"/>
                    </a:lnTo>
                    <a:lnTo>
                      <a:pt x="272" y="220"/>
                    </a:lnTo>
                    <a:lnTo>
                      <a:pt x="274" y="228"/>
                    </a:lnTo>
                    <a:lnTo>
                      <a:pt x="280" y="234"/>
                    </a:lnTo>
                    <a:lnTo>
                      <a:pt x="286" y="240"/>
                    </a:lnTo>
                    <a:lnTo>
                      <a:pt x="294" y="244"/>
                    </a:lnTo>
                    <a:lnTo>
                      <a:pt x="294" y="288"/>
                    </a:lnTo>
                    <a:lnTo>
                      <a:pt x="294" y="288"/>
                    </a:lnTo>
                    <a:lnTo>
                      <a:pt x="294" y="298"/>
                    </a:lnTo>
                    <a:lnTo>
                      <a:pt x="290" y="308"/>
                    </a:lnTo>
                    <a:lnTo>
                      <a:pt x="286" y="316"/>
                    </a:lnTo>
                    <a:lnTo>
                      <a:pt x="280" y="324"/>
                    </a:lnTo>
                    <a:lnTo>
                      <a:pt x="272" y="330"/>
                    </a:lnTo>
                    <a:lnTo>
                      <a:pt x="264" y="334"/>
                    </a:lnTo>
                    <a:lnTo>
                      <a:pt x="254" y="338"/>
                    </a:lnTo>
                    <a:lnTo>
                      <a:pt x="244" y="338"/>
                    </a:lnTo>
                    <a:lnTo>
                      <a:pt x="234" y="338"/>
                    </a:lnTo>
                    <a:lnTo>
                      <a:pt x="234" y="338"/>
                    </a:lnTo>
                    <a:lnTo>
                      <a:pt x="230" y="328"/>
                    </a:lnTo>
                    <a:lnTo>
                      <a:pt x="222" y="320"/>
                    </a:lnTo>
                    <a:lnTo>
                      <a:pt x="212" y="316"/>
                    </a:lnTo>
                    <a:lnTo>
                      <a:pt x="200" y="314"/>
                    </a:lnTo>
                    <a:lnTo>
                      <a:pt x="200" y="314"/>
                    </a:lnTo>
                    <a:lnTo>
                      <a:pt x="188" y="316"/>
                    </a:lnTo>
                    <a:lnTo>
                      <a:pt x="178" y="322"/>
                    </a:lnTo>
                    <a:lnTo>
                      <a:pt x="170" y="332"/>
                    </a:lnTo>
                    <a:lnTo>
                      <a:pt x="166" y="342"/>
                    </a:lnTo>
                    <a:lnTo>
                      <a:pt x="166" y="342"/>
                    </a:lnTo>
                    <a:lnTo>
                      <a:pt x="146" y="350"/>
                    </a:lnTo>
                    <a:lnTo>
                      <a:pt x="128" y="362"/>
                    </a:lnTo>
                    <a:lnTo>
                      <a:pt x="112" y="378"/>
                    </a:lnTo>
                    <a:lnTo>
                      <a:pt x="100" y="396"/>
                    </a:lnTo>
                    <a:lnTo>
                      <a:pt x="100" y="396"/>
                    </a:lnTo>
                    <a:lnTo>
                      <a:pt x="118" y="404"/>
                    </a:lnTo>
                    <a:lnTo>
                      <a:pt x="118" y="404"/>
                    </a:lnTo>
                    <a:lnTo>
                      <a:pt x="128" y="390"/>
                    </a:lnTo>
                    <a:lnTo>
                      <a:pt x="140" y="378"/>
                    </a:lnTo>
                    <a:lnTo>
                      <a:pt x="152" y="370"/>
                    </a:lnTo>
                    <a:lnTo>
                      <a:pt x="168" y="362"/>
                    </a:lnTo>
                    <a:lnTo>
                      <a:pt x="168" y="362"/>
                    </a:lnTo>
                    <a:lnTo>
                      <a:pt x="174" y="372"/>
                    </a:lnTo>
                    <a:lnTo>
                      <a:pt x="182" y="378"/>
                    </a:lnTo>
                    <a:lnTo>
                      <a:pt x="190" y="382"/>
                    </a:lnTo>
                    <a:lnTo>
                      <a:pt x="200" y="384"/>
                    </a:lnTo>
                    <a:lnTo>
                      <a:pt x="200" y="384"/>
                    </a:lnTo>
                    <a:lnTo>
                      <a:pt x="212" y="382"/>
                    </a:lnTo>
                    <a:lnTo>
                      <a:pt x="222" y="378"/>
                    </a:lnTo>
                    <a:lnTo>
                      <a:pt x="230" y="370"/>
                    </a:lnTo>
                    <a:lnTo>
                      <a:pt x="234" y="358"/>
                    </a:lnTo>
                    <a:lnTo>
                      <a:pt x="244" y="358"/>
                    </a:lnTo>
                    <a:lnTo>
                      <a:pt x="244" y="358"/>
                    </a:lnTo>
                    <a:lnTo>
                      <a:pt x="258" y="358"/>
                    </a:lnTo>
                    <a:lnTo>
                      <a:pt x="272" y="354"/>
                    </a:lnTo>
                    <a:lnTo>
                      <a:pt x="284" y="346"/>
                    </a:lnTo>
                    <a:lnTo>
                      <a:pt x="294" y="338"/>
                    </a:lnTo>
                    <a:lnTo>
                      <a:pt x="302" y="328"/>
                    </a:lnTo>
                    <a:lnTo>
                      <a:pt x="310" y="316"/>
                    </a:lnTo>
                    <a:lnTo>
                      <a:pt x="314" y="302"/>
                    </a:lnTo>
                    <a:lnTo>
                      <a:pt x="314" y="288"/>
                    </a:lnTo>
                    <a:lnTo>
                      <a:pt x="314" y="288"/>
                    </a:lnTo>
                    <a:lnTo>
                      <a:pt x="314" y="288"/>
                    </a:lnTo>
                    <a:lnTo>
                      <a:pt x="314" y="244"/>
                    </a:lnTo>
                    <a:lnTo>
                      <a:pt x="314" y="244"/>
                    </a:lnTo>
                    <a:lnTo>
                      <a:pt x="324" y="240"/>
                    </a:lnTo>
                    <a:lnTo>
                      <a:pt x="330" y="234"/>
                    </a:lnTo>
                    <a:lnTo>
                      <a:pt x="336" y="228"/>
                    </a:lnTo>
                    <a:lnTo>
                      <a:pt x="338" y="220"/>
                    </a:lnTo>
                    <a:lnTo>
                      <a:pt x="414" y="220"/>
                    </a:lnTo>
                    <a:lnTo>
                      <a:pt x="414" y="220"/>
                    </a:lnTo>
                    <a:lnTo>
                      <a:pt x="414" y="210"/>
                    </a:lnTo>
                    <a:lnTo>
                      <a:pt x="414" y="210"/>
                    </a:lnTo>
                    <a:lnTo>
                      <a:pt x="414" y="200"/>
                    </a:lnTo>
                    <a:lnTo>
                      <a:pt x="338" y="200"/>
                    </a:lnTo>
                    <a:lnTo>
                      <a:pt x="338" y="200"/>
                    </a:lnTo>
                    <a:lnTo>
                      <a:pt x="336" y="192"/>
                    </a:lnTo>
                    <a:lnTo>
                      <a:pt x="330" y="184"/>
                    </a:lnTo>
                    <a:lnTo>
                      <a:pt x="324" y="180"/>
                    </a:lnTo>
                    <a:lnTo>
                      <a:pt x="314" y="176"/>
                    </a:lnTo>
                    <a:lnTo>
                      <a:pt x="314" y="176"/>
                    </a:lnTo>
                    <a:close/>
                    <a:moveTo>
                      <a:pt x="200" y="364"/>
                    </a:moveTo>
                    <a:lnTo>
                      <a:pt x="200" y="364"/>
                    </a:lnTo>
                    <a:lnTo>
                      <a:pt x="194" y="364"/>
                    </a:lnTo>
                    <a:lnTo>
                      <a:pt x="190" y="360"/>
                    </a:lnTo>
                    <a:lnTo>
                      <a:pt x="186" y="354"/>
                    </a:lnTo>
                    <a:lnTo>
                      <a:pt x="186" y="348"/>
                    </a:lnTo>
                    <a:lnTo>
                      <a:pt x="186" y="348"/>
                    </a:lnTo>
                    <a:lnTo>
                      <a:pt x="186" y="342"/>
                    </a:lnTo>
                    <a:lnTo>
                      <a:pt x="190" y="338"/>
                    </a:lnTo>
                    <a:lnTo>
                      <a:pt x="194" y="334"/>
                    </a:lnTo>
                    <a:lnTo>
                      <a:pt x="200" y="334"/>
                    </a:lnTo>
                    <a:lnTo>
                      <a:pt x="200" y="334"/>
                    </a:lnTo>
                    <a:lnTo>
                      <a:pt x="206" y="334"/>
                    </a:lnTo>
                    <a:lnTo>
                      <a:pt x="212" y="338"/>
                    </a:lnTo>
                    <a:lnTo>
                      <a:pt x="216" y="342"/>
                    </a:lnTo>
                    <a:lnTo>
                      <a:pt x="216" y="348"/>
                    </a:lnTo>
                    <a:lnTo>
                      <a:pt x="216" y="348"/>
                    </a:lnTo>
                    <a:lnTo>
                      <a:pt x="216" y="354"/>
                    </a:lnTo>
                    <a:lnTo>
                      <a:pt x="212" y="360"/>
                    </a:lnTo>
                    <a:lnTo>
                      <a:pt x="206" y="364"/>
                    </a:lnTo>
                    <a:lnTo>
                      <a:pt x="200" y="364"/>
                    </a:lnTo>
                    <a:lnTo>
                      <a:pt x="200" y="364"/>
                    </a:lnTo>
                    <a:close/>
                    <a:moveTo>
                      <a:pt x="334" y="118"/>
                    </a:moveTo>
                    <a:lnTo>
                      <a:pt x="394" y="118"/>
                    </a:lnTo>
                    <a:lnTo>
                      <a:pt x="394" y="118"/>
                    </a:lnTo>
                    <a:lnTo>
                      <a:pt x="402" y="138"/>
                    </a:lnTo>
                    <a:lnTo>
                      <a:pt x="334" y="138"/>
                    </a:lnTo>
                    <a:lnTo>
                      <a:pt x="334" y="118"/>
                    </a:lnTo>
                    <a:close/>
                    <a:moveTo>
                      <a:pt x="16" y="310"/>
                    </a:moveTo>
                    <a:lnTo>
                      <a:pt x="16" y="304"/>
                    </a:lnTo>
                    <a:lnTo>
                      <a:pt x="16" y="304"/>
                    </a:lnTo>
                    <a:lnTo>
                      <a:pt x="16" y="292"/>
                    </a:lnTo>
                    <a:lnTo>
                      <a:pt x="20" y="278"/>
                    </a:lnTo>
                    <a:lnTo>
                      <a:pt x="24" y="268"/>
                    </a:lnTo>
                    <a:lnTo>
                      <a:pt x="30" y="256"/>
                    </a:lnTo>
                    <a:lnTo>
                      <a:pt x="38" y="248"/>
                    </a:lnTo>
                    <a:lnTo>
                      <a:pt x="46" y="240"/>
                    </a:lnTo>
                    <a:lnTo>
                      <a:pt x="56" y="232"/>
                    </a:lnTo>
                    <a:lnTo>
                      <a:pt x="66" y="226"/>
                    </a:lnTo>
                    <a:lnTo>
                      <a:pt x="66" y="226"/>
                    </a:lnTo>
                    <a:lnTo>
                      <a:pt x="72" y="234"/>
                    </a:lnTo>
                    <a:lnTo>
                      <a:pt x="80" y="240"/>
                    </a:lnTo>
                    <a:lnTo>
                      <a:pt x="88" y="244"/>
                    </a:lnTo>
                    <a:lnTo>
                      <a:pt x="98" y="246"/>
                    </a:lnTo>
                    <a:lnTo>
                      <a:pt x="98" y="246"/>
                    </a:lnTo>
                    <a:lnTo>
                      <a:pt x="110" y="244"/>
                    </a:lnTo>
                    <a:lnTo>
                      <a:pt x="120" y="238"/>
                    </a:lnTo>
                    <a:lnTo>
                      <a:pt x="128" y="230"/>
                    </a:lnTo>
                    <a:lnTo>
                      <a:pt x="132" y="220"/>
                    </a:lnTo>
                    <a:lnTo>
                      <a:pt x="132" y="220"/>
                    </a:lnTo>
                    <a:lnTo>
                      <a:pt x="136" y="220"/>
                    </a:lnTo>
                    <a:lnTo>
                      <a:pt x="168" y="220"/>
                    </a:lnTo>
                    <a:lnTo>
                      <a:pt x="168" y="220"/>
                    </a:lnTo>
                    <a:lnTo>
                      <a:pt x="170" y="212"/>
                    </a:lnTo>
                    <a:lnTo>
                      <a:pt x="172" y="202"/>
                    </a:lnTo>
                    <a:lnTo>
                      <a:pt x="172" y="200"/>
                    </a:lnTo>
                    <a:lnTo>
                      <a:pt x="136" y="200"/>
                    </a:lnTo>
                    <a:lnTo>
                      <a:pt x="136" y="200"/>
                    </a:lnTo>
                    <a:lnTo>
                      <a:pt x="132" y="200"/>
                    </a:lnTo>
                    <a:lnTo>
                      <a:pt x="132" y="200"/>
                    </a:lnTo>
                    <a:lnTo>
                      <a:pt x="128" y="190"/>
                    </a:lnTo>
                    <a:lnTo>
                      <a:pt x="120" y="182"/>
                    </a:lnTo>
                    <a:lnTo>
                      <a:pt x="110" y="176"/>
                    </a:lnTo>
                    <a:lnTo>
                      <a:pt x="98" y="174"/>
                    </a:lnTo>
                    <a:lnTo>
                      <a:pt x="98" y="174"/>
                    </a:lnTo>
                    <a:lnTo>
                      <a:pt x="92" y="176"/>
                    </a:lnTo>
                    <a:lnTo>
                      <a:pt x="86" y="176"/>
                    </a:lnTo>
                    <a:lnTo>
                      <a:pt x="74" y="184"/>
                    </a:lnTo>
                    <a:lnTo>
                      <a:pt x="66" y="194"/>
                    </a:lnTo>
                    <a:lnTo>
                      <a:pt x="64" y="200"/>
                    </a:lnTo>
                    <a:lnTo>
                      <a:pt x="62" y="206"/>
                    </a:lnTo>
                    <a:lnTo>
                      <a:pt x="62" y="206"/>
                    </a:lnTo>
                    <a:lnTo>
                      <a:pt x="52" y="212"/>
                    </a:lnTo>
                    <a:lnTo>
                      <a:pt x="42" y="218"/>
                    </a:lnTo>
                    <a:lnTo>
                      <a:pt x="32" y="224"/>
                    </a:lnTo>
                    <a:lnTo>
                      <a:pt x="24" y="232"/>
                    </a:lnTo>
                    <a:lnTo>
                      <a:pt x="16" y="242"/>
                    </a:lnTo>
                    <a:lnTo>
                      <a:pt x="10" y="252"/>
                    </a:lnTo>
                    <a:lnTo>
                      <a:pt x="4" y="262"/>
                    </a:lnTo>
                    <a:lnTo>
                      <a:pt x="0" y="274"/>
                    </a:lnTo>
                    <a:lnTo>
                      <a:pt x="0" y="274"/>
                    </a:lnTo>
                    <a:lnTo>
                      <a:pt x="6" y="292"/>
                    </a:lnTo>
                    <a:lnTo>
                      <a:pt x="16" y="310"/>
                    </a:lnTo>
                    <a:lnTo>
                      <a:pt x="16" y="310"/>
                    </a:lnTo>
                    <a:close/>
                    <a:moveTo>
                      <a:pt x="98" y="194"/>
                    </a:moveTo>
                    <a:lnTo>
                      <a:pt x="98" y="194"/>
                    </a:lnTo>
                    <a:lnTo>
                      <a:pt x="104" y="196"/>
                    </a:lnTo>
                    <a:lnTo>
                      <a:pt x="110" y="198"/>
                    </a:lnTo>
                    <a:lnTo>
                      <a:pt x="112" y="204"/>
                    </a:lnTo>
                    <a:lnTo>
                      <a:pt x="114" y="210"/>
                    </a:lnTo>
                    <a:lnTo>
                      <a:pt x="114" y="210"/>
                    </a:lnTo>
                    <a:lnTo>
                      <a:pt x="112" y="216"/>
                    </a:lnTo>
                    <a:lnTo>
                      <a:pt x="110" y="220"/>
                    </a:lnTo>
                    <a:lnTo>
                      <a:pt x="104" y="224"/>
                    </a:lnTo>
                    <a:lnTo>
                      <a:pt x="98" y="226"/>
                    </a:lnTo>
                    <a:lnTo>
                      <a:pt x="98" y="226"/>
                    </a:lnTo>
                    <a:lnTo>
                      <a:pt x="92" y="224"/>
                    </a:lnTo>
                    <a:lnTo>
                      <a:pt x="88" y="220"/>
                    </a:lnTo>
                    <a:lnTo>
                      <a:pt x="84" y="216"/>
                    </a:lnTo>
                    <a:lnTo>
                      <a:pt x="82" y="210"/>
                    </a:lnTo>
                    <a:lnTo>
                      <a:pt x="82" y="210"/>
                    </a:lnTo>
                    <a:lnTo>
                      <a:pt x="84" y="204"/>
                    </a:lnTo>
                    <a:lnTo>
                      <a:pt x="88" y="198"/>
                    </a:lnTo>
                    <a:lnTo>
                      <a:pt x="92" y="196"/>
                    </a:lnTo>
                    <a:lnTo>
                      <a:pt x="98" y="194"/>
                    </a:lnTo>
                    <a:lnTo>
                      <a:pt x="98" y="194"/>
                    </a:lnTo>
                    <a:close/>
                    <a:moveTo>
                      <a:pt x="108" y="306"/>
                    </a:moveTo>
                    <a:lnTo>
                      <a:pt x="36" y="306"/>
                    </a:lnTo>
                    <a:lnTo>
                      <a:pt x="36" y="286"/>
                    </a:lnTo>
                    <a:lnTo>
                      <a:pt x="108" y="286"/>
                    </a:lnTo>
                    <a:lnTo>
                      <a:pt x="108" y="286"/>
                    </a:lnTo>
                    <a:lnTo>
                      <a:pt x="124" y="284"/>
                    </a:lnTo>
                    <a:lnTo>
                      <a:pt x="140" y="280"/>
                    </a:lnTo>
                    <a:lnTo>
                      <a:pt x="154" y="272"/>
                    </a:lnTo>
                    <a:lnTo>
                      <a:pt x="166" y="262"/>
                    </a:lnTo>
                    <a:lnTo>
                      <a:pt x="178" y="250"/>
                    </a:lnTo>
                    <a:lnTo>
                      <a:pt x="184" y="234"/>
                    </a:lnTo>
                    <a:lnTo>
                      <a:pt x="190" y="220"/>
                    </a:lnTo>
                    <a:lnTo>
                      <a:pt x="192" y="202"/>
                    </a:lnTo>
                    <a:lnTo>
                      <a:pt x="192" y="158"/>
                    </a:lnTo>
                    <a:lnTo>
                      <a:pt x="212" y="158"/>
                    </a:lnTo>
                    <a:lnTo>
                      <a:pt x="212" y="202"/>
                    </a:lnTo>
                    <a:lnTo>
                      <a:pt x="212" y="202"/>
                    </a:lnTo>
                    <a:lnTo>
                      <a:pt x="210" y="224"/>
                    </a:lnTo>
                    <a:lnTo>
                      <a:pt x="204" y="242"/>
                    </a:lnTo>
                    <a:lnTo>
                      <a:pt x="194" y="260"/>
                    </a:lnTo>
                    <a:lnTo>
                      <a:pt x="180" y="276"/>
                    </a:lnTo>
                    <a:lnTo>
                      <a:pt x="166" y="288"/>
                    </a:lnTo>
                    <a:lnTo>
                      <a:pt x="148" y="298"/>
                    </a:lnTo>
                    <a:lnTo>
                      <a:pt x="128" y="304"/>
                    </a:lnTo>
                    <a:lnTo>
                      <a:pt x="108" y="306"/>
                    </a:lnTo>
                    <a:lnTo>
                      <a:pt x="108" y="306"/>
                    </a:lnTo>
                    <a:close/>
                    <a:moveTo>
                      <a:pt x="192" y="68"/>
                    </a:moveTo>
                    <a:lnTo>
                      <a:pt x="192" y="98"/>
                    </a:lnTo>
                    <a:lnTo>
                      <a:pt x="212" y="98"/>
                    </a:lnTo>
                    <a:lnTo>
                      <a:pt x="212" y="68"/>
                    </a:lnTo>
                    <a:lnTo>
                      <a:pt x="212" y="68"/>
                    </a:lnTo>
                    <a:lnTo>
                      <a:pt x="222" y="64"/>
                    </a:lnTo>
                    <a:lnTo>
                      <a:pt x="230" y="56"/>
                    </a:lnTo>
                    <a:lnTo>
                      <a:pt x="236" y="46"/>
                    </a:lnTo>
                    <a:lnTo>
                      <a:pt x="236" y="34"/>
                    </a:lnTo>
                    <a:lnTo>
                      <a:pt x="236" y="34"/>
                    </a:lnTo>
                    <a:lnTo>
                      <a:pt x="236" y="28"/>
                    </a:lnTo>
                    <a:lnTo>
                      <a:pt x="234" y="22"/>
                    </a:lnTo>
                    <a:lnTo>
                      <a:pt x="230" y="16"/>
                    </a:lnTo>
                    <a:lnTo>
                      <a:pt x="226" y="10"/>
                    </a:lnTo>
                    <a:lnTo>
                      <a:pt x="222" y="6"/>
                    </a:lnTo>
                    <a:lnTo>
                      <a:pt x="216" y="2"/>
                    </a:lnTo>
                    <a:lnTo>
                      <a:pt x="208" y="0"/>
                    </a:lnTo>
                    <a:lnTo>
                      <a:pt x="202" y="0"/>
                    </a:lnTo>
                    <a:lnTo>
                      <a:pt x="202" y="0"/>
                    </a:lnTo>
                    <a:lnTo>
                      <a:pt x="194" y="0"/>
                    </a:lnTo>
                    <a:lnTo>
                      <a:pt x="188" y="2"/>
                    </a:lnTo>
                    <a:lnTo>
                      <a:pt x="182" y="6"/>
                    </a:lnTo>
                    <a:lnTo>
                      <a:pt x="176" y="10"/>
                    </a:lnTo>
                    <a:lnTo>
                      <a:pt x="172" y="16"/>
                    </a:lnTo>
                    <a:lnTo>
                      <a:pt x="168" y="22"/>
                    </a:lnTo>
                    <a:lnTo>
                      <a:pt x="166" y="28"/>
                    </a:lnTo>
                    <a:lnTo>
                      <a:pt x="166" y="34"/>
                    </a:lnTo>
                    <a:lnTo>
                      <a:pt x="166" y="34"/>
                    </a:lnTo>
                    <a:lnTo>
                      <a:pt x="168" y="46"/>
                    </a:lnTo>
                    <a:lnTo>
                      <a:pt x="174" y="56"/>
                    </a:lnTo>
                    <a:lnTo>
                      <a:pt x="182" y="64"/>
                    </a:lnTo>
                    <a:lnTo>
                      <a:pt x="192" y="68"/>
                    </a:lnTo>
                    <a:lnTo>
                      <a:pt x="192" y="68"/>
                    </a:lnTo>
                    <a:close/>
                    <a:moveTo>
                      <a:pt x="202" y="20"/>
                    </a:moveTo>
                    <a:lnTo>
                      <a:pt x="202" y="20"/>
                    </a:lnTo>
                    <a:lnTo>
                      <a:pt x="208" y="20"/>
                    </a:lnTo>
                    <a:lnTo>
                      <a:pt x="212" y="24"/>
                    </a:lnTo>
                    <a:lnTo>
                      <a:pt x="216" y="28"/>
                    </a:lnTo>
                    <a:lnTo>
                      <a:pt x="216" y="34"/>
                    </a:lnTo>
                    <a:lnTo>
                      <a:pt x="216" y="34"/>
                    </a:lnTo>
                    <a:lnTo>
                      <a:pt x="216" y="40"/>
                    </a:lnTo>
                    <a:lnTo>
                      <a:pt x="212" y="46"/>
                    </a:lnTo>
                    <a:lnTo>
                      <a:pt x="208" y="50"/>
                    </a:lnTo>
                    <a:lnTo>
                      <a:pt x="202" y="50"/>
                    </a:lnTo>
                    <a:lnTo>
                      <a:pt x="202" y="50"/>
                    </a:lnTo>
                    <a:lnTo>
                      <a:pt x="196" y="50"/>
                    </a:lnTo>
                    <a:lnTo>
                      <a:pt x="190" y="46"/>
                    </a:lnTo>
                    <a:lnTo>
                      <a:pt x="188" y="40"/>
                    </a:lnTo>
                    <a:lnTo>
                      <a:pt x="186" y="34"/>
                    </a:lnTo>
                    <a:lnTo>
                      <a:pt x="186" y="34"/>
                    </a:lnTo>
                    <a:lnTo>
                      <a:pt x="188" y="28"/>
                    </a:lnTo>
                    <a:lnTo>
                      <a:pt x="190" y="24"/>
                    </a:lnTo>
                    <a:lnTo>
                      <a:pt x="196" y="20"/>
                    </a:lnTo>
                    <a:lnTo>
                      <a:pt x="202" y="20"/>
                    </a:lnTo>
                    <a:lnTo>
                      <a:pt x="202" y="20"/>
                    </a:lnTo>
                    <a:close/>
                    <a:moveTo>
                      <a:pt x="10" y="118"/>
                    </a:moveTo>
                    <a:lnTo>
                      <a:pt x="274" y="118"/>
                    </a:lnTo>
                    <a:lnTo>
                      <a:pt x="274" y="138"/>
                    </a:lnTo>
                    <a:lnTo>
                      <a:pt x="2" y="138"/>
                    </a:lnTo>
                    <a:lnTo>
                      <a:pt x="2" y="138"/>
                    </a:lnTo>
                    <a:lnTo>
                      <a:pt x="10" y="118"/>
                    </a:lnTo>
                    <a:lnTo>
                      <a:pt x="10" y="118"/>
                    </a:lnTo>
                    <a:close/>
                  </a:path>
                </a:pathLst>
              </a:custGeom>
              <a:solidFill>
                <a:srgbClr val="EB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80" name="Group 79"/>
            <p:cNvGrpSpPr/>
            <p:nvPr/>
          </p:nvGrpSpPr>
          <p:grpSpPr>
            <a:xfrm>
              <a:off x="5594030" y="1740357"/>
              <a:ext cx="612000" cy="612000"/>
              <a:chOff x="3216946" y="3474401"/>
              <a:chExt cx="612000" cy="612000"/>
            </a:xfrm>
          </p:grpSpPr>
          <p:sp>
            <p:nvSpPr>
              <p:cNvPr id="81" name="Oval 80"/>
              <p:cNvSpPr/>
              <p:nvPr/>
            </p:nvSpPr>
            <p:spPr bwMode="ltGray">
              <a:xfrm>
                <a:off x="3216946" y="3474401"/>
                <a:ext cx="612000" cy="612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2" name="Freeform 4889"/>
              <p:cNvSpPr>
                <a:spLocks noEditPoints="1"/>
              </p:cNvSpPr>
              <p:nvPr/>
            </p:nvSpPr>
            <p:spPr bwMode="auto">
              <a:xfrm>
                <a:off x="3390790" y="3556469"/>
                <a:ext cx="264312" cy="465577"/>
              </a:xfrm>
              <a:custGeom>
                <a:avLst/>
                <a:gdLst>
                  <a:gd name="T0" fmla="*/ 12 w 218"/>
                  <a:gd name="T1" fmla="*/ 62 h 384"/>
                  <a:gd name="T2" fmla="*/ 6 w 218"/>
                  <a:gd name="T3" fmla="*/ 46 h 384"/>
                  <a:gd name="T4" fmla="*/ 124 w 218"/>
                  <a:gd name="T5" fmla="*/ 0 h 384"/>
                  <a:gd name="T6" fmla="*/ 142 w 218"/>
                  <a:gd name="T7" fmla="*/ 6 h 384"/>
                  <a:gd name="T8" fmla="*/ 144 w 218"/>
                  <a:gd name="T9" fmla="*/ 24 h 384"/>
                  <a:gd name="T10" fmla="*/ 26 w 218"/>
                  <a:gd name="T11" fmla="*/ 64 h 384"/>
                  <a:gd name="T12" fmla="*/ 22 w 218"/>
                  <a:gd name="T13" fmla="*/ 118 h 384"/>
                  <a:gd name="T14" fmla="*/ 218 w 218"/>
                  <a:gd name="T15" fmla="*/ 54 h 384"/>
                  <a:gd name="T16" fmla="*/ 216 w 218"/>
                  <a:gd name="T17" fmla="*/ 36 h 384"/>
                  <a:gd name="T18" fmla="*/ 12 w 218"/>
                  <a:gd name="T19" fmla="*/ 86 h 384"/>
                  <a:gd name="T20" fmla="*/ 2 w 218"/>
                  <a:gd name="T21" fmla="*/ 100 h 384"/>
                  <a:gd name="T22" fmla="*/ 8 w 218"/>
                  <a:gd name="T23" fmla="*/ 116 h 384"/>
                  <a:gd name="T24" fmla="*/ 68 w 218"/>
                  <a:gd name="T25" fmla="*/ 236 h 384"/>
                  <a:gd name="T26" fmla="*/ 84 w 218"/>
                  <a:gd name="T27" fmla="*/ 218 h 384"/>
                  <a:gd name="T28" fmla="*/ 68 w 218"/>
                  <a:gd name="T29" fmla="*/ 172 h 384"/>
                  <a:gd name="T30" fmla="*/ 212 w 218"/>
                  <a:gd name="T31" fmla="*/ 114 h 384"/>
                  <a:gd name="T32" fmla="*/ 218 w 218"/>
                  <a:gd name="T33" fmla="*/ 96 h 384"/>
                  <a:gd name="T34" fmla="*/ 198 w 218"/>
                  <a:gd name="T35" fmla="*/ 84 h 384"/>
                  <a:gd name="T36" fmla="*/ 4 w 218"/>
                  <a:gd name="T37" fmla="*/ 146 h 384"/>
                  <a:gd name="T38" fmla="*/ 2 w 218"/>
                  <a:gd name="T39" fmla="*/ 160 h 384"/>
                  <a:gd name="T40" fmla="*/ 12 w 218"/>
                  <a:gd name="T41" fmla="*/ 172 h 384"/>
                  <a:gd name="T42" fmla="*/ 44 w 218"/>
                  <a:gd name="T43" fmla="*/ 198 h 384"/>
                  <a:gd name="T44" fmla="*/ 52 w 218"/>
                  <a:gd name="T45" fmla="*/ 224 h 384"/>
                  <a:gd name="T46" fmla="*/ 148 w 218"/>
                  <a:gd name="T47" fmla="*/ 236 h 384"/>
                  <a:gd name="T48" fmla="*/ 164 w 218"/>
                  <a:gd name="T49" fmla="*/ 224 h 384"/>
                  <a:gd name="T50" fmla="*/ 172 w 218"/>
                  <a:gd name="T51" fmla="*/ 198 h 384"/>
                  <a:gd name="T52" fmla="*/ 204 w 218"/>
                  <a:gd name="T53" fmla="*/ 172 h 384"/>
                  <a:gd name="T54" fmla="*/ 216 w 218"/>
                  <a:gd name="T55" fmla="*/ 156 h 384"/>
                  <a:gd name="T56" fmla="*/ 206 w 218"/>
                  <a:gd name="T57" fmla="*/ 140 h 384"/>
                  <a:gd name="T58" fmla="*/ 182 w 218"/>
                  <a:gd name="T59" fmla="*/ 144 h 384"/>
                  <a:gd name="T60" fmla="*/ 142 w 218"/>
                  <a:gd name="T61" fmla="*/ 182 h 384"/>
                  <a:gd name="T62" fmla="*/ 132 w 218"/>
                  <a:gd name="T63" fmla="*/ 218 h 384"/>
                  <a:gd name="T64" fmla="*/ 148 w 218"/>
                  <a:gd name="T65" fmla="*/ 236 h 384"/>
                  <a:gd name="T66" fmla="*/ 150 w 218"/>
                  <a:gd name="T67" fmla="*/ 354 h 384"/>
                  <a:gd name="T68" fmla="*/ 152 w 218"/>
                  <a:gd name="T69" fmla="*/ 344 h 384"/>
                  <a:gd name="T70" fmla="*/ 76 w 218"/>
                  <a:gd name="T71" fmla="*/ 340 h 384"/>
                  <a:gd name="T72" fmla="*/ 68 w 218"/>
                  <a:gd name="T73" fmla="*/ 344 h 384"/>
                  <a:gd name="T74" fmla="*/ 70 w 218"/>
                  <a:gd name="T75" fmla="*/ 354 h 384"/>
                  <a:gd name="T76" fmla="*/ 128 w 218"/>
                  <a:gd name="T77" fmla="*/ 384 h 384"/>
                  <a:gd name="T78" fmla="*/ 136 w 218"/>
                  <a:gd name="T79" fmla="*/ 380 h 384"/>
                  <a:gd name="T80" fmla="*/ 134 w 218"/>
                  <a:gd name="T81" fmla="*/ 370 h 384"/>
                  <a:gd name="T82" fmla="*/ 92 w 218"/>
                  <a:gd name="T83" fmla="*/ 368 h 384"/>
                  <a:gd name="T84" fmla="*/ 82 w 218"/>
                  <a:gd name="T85" fmla="*/ 376 h 384"/>
                  <a:gd name="T86" fmla="*/ 88 w 218"/>
                  <a:gd name="T87" fmla="*/ 384 h 384"/>
                  <a:gd name="T88" fmla="*/ 48 w 218"/>
                  <a:gd name="T89" fmla="*/ 248 h 384"/>
                  <a:gd name="T90" fmla="*/ 40 w 218"/>
                  <a:gd name="T91" fmla="*/ 254 h 384"/>
                  <a:gd name="T92" fmla="*/ 40 w 218"/>
                  <a:gd name="T93" fmla="*/ 310 h 384"/>
                  <a:gd name="T94" fmla="*/ 60 w 218"/>
                  <a:gd name="T95" fmla="*/ 328 h 384"/>
                  <a:gd name="T96" fmla="*/ 160 w 218"/>
                  <a:gd name="T97" fmla="*/ 328 h 384"/>
                  <a:gd name="T98" fmla="*/ 180 w 218"/>
                  <a:gd name="T99" fmla="*/ 310 h 384"/>
                  <a:gd name="T100" fmla="*/ 178 w 218"/>
                  <a:gd name="T101" fmla="*/ 254 h 384"/>
                  <a:gd name="T102" fmla="*/ 172 w 218"/>
                  <a:gd name="T103" fmla="*/ 248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18" h="384">
                    <a:moveTo>
                      <a:pt x="22" y="66"/>
                    </a:moveTo>
                    <a:lnTo>
                      <a:pt x="22" y="66"/>
                    </a:lnTo>
                    <a:lnTo>
                      <a:pt x="16" y="64"/>
                    </a:lnTo>
                    <a:lnTo>
                      <a:pt x="12" y="62"/>
                    </a:lnTo>
                    <a:lnTo>
                      <a:pt x="8" y="58"/>
                    </a:lnTo>
                    <a:lnTo>
                      <a:pt x="6" y="54"/>
                    </a:lnTo>
                    <a:lnTo>
                      <a:pt x="6" y="54"/>
                    </a:lnTo>
                    <a:lnTo>
                      <a:pt x="6" y="46"/>
                    </a:lnTo>
                    <a:lnTo>
                      <a:pt x="8" y="40"/>
                    </a:lnTo>
                    <a:lnTo>
                      <a:pt x="12" y="36"/>
                    </a:lnTo>
                    <a:lnTo>
                      <a:pt x="18" y="32"/>
                    </a:lnTo>
                    <a:lnTo>
                      <a:pt x="124" y="0"/>
                    </a:lnTo>
                    <a:lnTo>
                      <a:pt x="124" y="0"/>
                    </a:lnTo>
                    <a:lnTo>
                      <a:pt x="130" y="0"/>
                    </a:lnTo>
                    <a:lnTo>
                      <a:pt x="136" y="2"/>
                    </a:lnTo>
                    <a:lnTo>
                      <a:pt x="142" y="6"/>
                    </a:lnTo>
                    <a:lnTo>
                      <a:pt x="146" y="12"/>
                    </a:lnTo>
                    <a:lnTo>
                      <a:pt x="146" y="12"/>
                    </a:lnTo>
                    <a:lnTo>
                      <a:pt x="146" y="18"/>
                    </a:lnTo>
                    <a:lnTo>
                      <a:pt x="144" y="24"/>
                    </a:lnTo>
                    <a:lnTo>
                      <a:pt x="140" y="28"/>
                    </a:lnTo>
                    <a:lnTo>
                      <a:pt x="134" y="32"/>
                    </a:lnTo>
                    <a:lnTo>
                      <a:pt x="26" y="64"/>
                    </a:lnTo>
                    <a:lnTo>
                      <a:pt x="26" y="64"/>
                    </a:lnTo>
                    <a:lnTo>
                      <a:pt x="22" y="66"/>
                    </a:lnTo>
                    <a:close/>
                    <a:moveTo>
                      <a:pt x="18" y="118"/>
                    </a:moveTo>
                    <a:lnTo>
                      <a:pt x="18" y="118"/>
                    </a:lnTo>
                    <a:lnTo>
                      <a:pt x="22" y="118"/>
                    </a:lnTo>
                    <a:lnTo>
                      <a:pt x="208" y="64"/>
                    </a:lnTo>
                    <a:lnTo>
                      <a:pt x="208" y="64"/>
                    </a:lnTo>
                    <a:lnTo>
                      <a:pt x="212" y="60"/>
                    </a:lnTo>
                    <a:lnTo>
                      <a:pt x="218" y="54"/>
                    </a:lnTo>
                    <a:lnTo>
                      <a:pt x="218" y="48"/>
                    </a:lnTo>
                    <a:lnTo>
                      <a:pt x="218" y="42"/>
                    </a:lnTo>
                    <a:lnTo>
                      <a:pt x="218" y="42"/>
                    </a:lnTo>
                    <a:lnTo>
                      <a:pt x="216" y="36"/>
                    </a:lnTo>
                    <a:lnTo>
                      <a:pt x="210" y="32"/>
                    </a:lnTo>
                    <a:lnTo>
                      <a:pt x="204" y="30"/>
                    </a:lnTo>
                    <a:lnTo>
                      <a:pt x="198" y="30"/>
                    </a:lnTo>
                    <a:lnTo>
                      <a:pt x="12" y="86"/>
                    </a:lnTo>
                    <a:lnTo>
                      <a:pt x="12" y="86"/>
                    </a:lnTo>
                    <a:lnTo>
                      <a:pt x="8" y="90"/>
                    </a:lnTo>
                    <a:lnTo>
                      <a:pt x="2" y="94"/>
                    </a:lnTo>
                    <a:lnTo>
                      <a:pt x="2" y="100"/>
                    </a:lnTo>
                    <a:lnTo>
                      <a:pt x="2" y="106"/>
                    </a:lnTo>
                    <a:lnTo>
                      <a:pt x="2" y="106"/>
                    </a:lnTo>
                    <a:lnTo>
                      <a:pt x="4" y="112"/>
                    </a:lnTo>
                    <a:lnTo>
                      <a:pt x="8" y="116"/>
                    </a:lnTo>
                    <a:lnTo>
                      <a:pt x="12" y="118"/>
                    </a:lnTo>
                    <a:lnTo>
                      <a:pt x="18" y="118"/>
                    </a:lnTo>
                    <a:close/>
                    <a:moveTo>
                      <a:pt x="68" y="236"/>
                    </a:moveTo>
                    <a:lnTo>
                      <a:pt x="68" y="236"/>
                    </a:lnTo>
                    <a:lnTo>
                      <a:pt x="74" y="234"/>
                    </a:lnTo>
                    <a:lnTo>
                      <a:pt x="80" y="230"/>
                    </a:lnTo>
                    <a:lnTo>
                      <a:pt x="84" y="224"/>
                    </a:lnTo>
                    <a:lnTo>
                      <a:pt x="84" y="218"/>
                    </a:lnTo>
                    <a:lnTo>
                      <a:pt x="84" y="218"/>
                    </a:lnTo>
                    <a:lnTo>
                      <a:pt x="82" y="200"/>
                    </a:lnTo>
                    <a:lnTo>
                      <a:pt x="76" y="184"/>
                    </a:lnTo>
                    <a:lnTo>
                      <a:pt x="68" y="172"/>
                    </a:lnTo>
                    <a:lnTo>
                      <a:pt x="58" y="162"/>
                    </a:lnTo>
                    <a:lnTo>
                      <a:pt x="208" y="116"/>
                    </a:lnTo>
                    <a:lnTo>
                      <a:pt x="208" y="116"/>
                    </a:lnTo>
                    <a:lnTo>
                      <a:pt x="212" y="114"/>
                    </a:lnTo>
                    <a:lnTo>
                      <a:pt x="218" y="108"/>
                    </a:lnTo>
                    <a:lnTo>
                      <a:pt x="218" y="102"/>
                    </a:lnTo>
                    <a:lnTo>
                      <a:pt x="218" y="96"/>
                    </a:lnTo>
                    <a:lnTo>
                      <a:pt x="218" y="96"/>
                    </a:lnTo>
                    <a:lnTo>
                      <a:pt x="216" y="90"/>
                    </a:lnTo>
                    <a:lnTo>
                      <a:pt x="210" y="86"/>
                    </a:lnTo>
                    <a:lnTo>
                      <a:pt x="204" y="84"/>
                    </a:lnTo>
                    <a:lnTo>
                      <a:pt x="198" y="84"/>
                    </a:lnTo>
                    <a:lnTo>
                      <a:pt x="12" y="140"/>
                    </a:lnTo>
                    <a:lnTo>
                      <a:pt x="12" y="140"/>
                    </a:lnTo>
                    <a:lnTo>
                      <a:pt x="8" y="142"/>
                    </a:lnTo>
                    <a:lnTo>
                      <a:pt x="4" y="146"/>
                    </a:lnTo>
                    <a:lnTo>
                      <a:pt x="2" y="150"/>
                    </a:lnTo>
                    <a:lnTo>
                      <a:pt x="0" y="156"/>
                    </a:lnTo>
                    <a:lnTo>
                      <a:pt x="0" y="156"/>
                    </a:lnTo>
                    <a:lnTo>
                      <a:pt x="2" y="160"/>
                    </a:lnTo>
                    <a:lnTo>
                      <a:pt x="4" y="166"/>
                    </a:lnTo>
                    <a:lnTo>
                      <a:pt x="8" y="168"/>
                    </a:lnTo>
                    <a:lnTo>
                      <a:pt x="12" y="172"/>
                    </a:lnTo>
                    <a:lnTo>
                      <a:pt x="12" y="172"/>
                    </a:lnTo>
                    <a:lnTo>
                      <a:pt x="18" y="174"/>
                    </a:lnTo>
                    <a:lnTo>
                      <a:pt x="32" y="182"/>
                    </a:lnTo>
                    <a:lnTo>
                      <a:pt x="38" y="190"/>
                    </a:lnTo>
                    <a:lnTo>
                      <a:pt x="44" y="198"/>
                    </a:lnTo>
                    <a:lnTo>
                      <a:pt x="50" y="206"/>
                    </a:lnTo>
                    <a:lnTo>
                      <a:pt x="50" y="218"/>
                    </a:lnTo>
                    <a:lnTo>
                      <a:pt x="50" y="218"/>
                    </a:lnTo>
                    <a:lnTo>
                      <a:pt x="52" y="224"/>
                    </a:lnTo>
                    <a:lnTo>
                      <a:pt x="56" y="230"/>
                    </a:lnTo>
                    <a:lnTo>
                      <a:pt x="62" y="234"/>
                    </a:lnTo>
                    <a:lnTo>
                      <a:pt x="68" y="236"/>
                    </a:lnTo>
                    <a:close/>
                    <a:moveTo>
                      <a:pt x="148" y="236"/>
                    </a:moveTo>
                    <a:lnTo>
                      <a:pt x="148" y="236"/>
                    </a:lnTo>
                    <a:lnTo>
                      <a:pt x="156" y="234"/>
                    </a:lnTo>
                    <a:lnTo>
                      <a:pt x="160" y="230"/>
                    </a:lnTo>
                    <a:lnTo>
                      <a:pt x="164" y="224"/>
                    </a:lnTo>
                    <a:lnTo>
                      <a:pt x="166" y="218"/>
                    </a:lnTo>
                    <a:lnTo>
                      <a:pt x="166" y="218"/>
                    </a:lnTo>
                    <a:lnTo>
                      <a:pt x="168" y="206"/>
                    </a:lnTo>
                    <a:lnTo>
                      <a:pt x="172" y="198"/>
                    </a:lnTo>
                    <a:lnTo>
                      <a:pt x="178" y="190"/>
                    </a:lnTo>
                    <a:lnTo>
                      <a:pt x="184" y="182"/>
                    </a:lnTo>
                    <a:lnTo>
                      <a:pt x="198" y="174"/>
                    </a:lnTo>
                    <a:lnTo>
                      <a:pt x="204" y="172"/>
                    </a:lnTo>
                    <a:lnTo>
                      <a:pt x="204" y="172"/>
                    </a:lnTo>
                    <a:lnTo>
                      <a:pt x="210" y="168"/>
                    </a:lnTo>
                    <a:lnTo>
                      <a:pt x="214" y="162"/>
                    </a:lnTo>
                    <a:lnTo>
                      <a:pt x="216" y="156"/>
                    </a:lnTo>
                    <a:lnTo>
                      <a:pt x="214" y="150"/>
                    </a:lnTo>
                    <a:lnTo>
                      <a:pt x="214" y="150"/>
                    </a:lnTo>
                    <a:lnTo>
                      <a:pt x="212" y="144"/>
                    </a:lnTo>
                    <a:lnTo>
                      <a:pt x="206" y="140"/>
                    </a:lnTo>
                    <a:lnTo>
                      <a:pt x="200" y="138"/>
                    </a:lnTo>
                    <a:lnTo>
                      <a:pt x="194" y="140"/>
                    </a:lnTo>
                    <a:lnTo>
                      <a:pt x="194" y="140"/>
                    </a:lnTo>
                    <a:lnTo>
                      <a:pt x="182" y="144"/>
                    </a:lnTo>
                    <a:lnTo>
                      <a:pt x="172" y="150"/>
                    </a:lnTo>
                    <a:lnTo>
                      <a:pt x="162" y="158"/>
                    </a:lnTo>
                    <a:lnTo>
                      <a:pt x="150" y="168"/>
                    </a:lnTo>
                    <a:lnTo>
                      <a:pt x="142" y="182"/>
                    </a:lnTo>
                    <a:lnTo>
                      <a:pt x="134" y="198"/>
                    </a:lnTo>
                    <a:lnTo>
                      <a:pt x="132" y="208"/>
                    </a:lnTo>
                    <a:lnTo>
                      <a:pt x="132" y="218"/>
                    </a:lnTo>
                    <a:lnTo>
                      <a:pt x="132" y="218"/>
                    </a:lnTo>
                    <a:lnTo>
                      <a:pt x="134" y="224"/>
                    </a:lnTo>
                    <a:lnTo>
                      <a:pt x="136" y="230"/>
                    </a:lnTo>
                    <a:lnTo>
                      <a:pt x="142" y="234"/>
                    </a:lnTo>
                    <a:lnTo>
                      <a:pt x="148" y="236"/>
                    </a:lnTo>
                    <a:close/>
                    <a:moveTo>
                      <a:pt x="144" y="356"/>
                    </a:moveTo>
                    <a:lnTo>
                      <a:pt x="144" y="356"/>
                    </a:lnTo>
                    <a:lnTo>
                      <a:pt x="148" y="356"/>
                    </a:lnTo>
                    <a:lnTo>
                      <a:pt x="150" y="354"/>
                    </a:lnTo>
                    <a:lnTo>
                      <a:pt x="152" y="350"/>
                    </a:lnTo>
                    <a:lnTo>
                      <a:pt x="152" y="348"/>
                    </a:lnTo>
                    <a:lnTo>
                      <a:pt x="152" y="348"/>
                    </a:lnTo>
                    <a:lnTo>
                      <a:pt x="152" y="344"/>
                    </a:lnTo>
                    <a:lnTo>
                      <a:pt x="150" y="342"/>
                    </a:lnTo>
                    <a:lnTo>
                      <a:pt x="148" y="340"/>
                    </a:lnTo>
                    <a:lnTo>
                      <a:pt x="144" y="340"/>
                    </a:lnTo>
                    <a:lnTo>
                      <a:pt x="76" y="340"/>
                    </a:lnTo>
                    <a:lnTo>
                      <a:pt x="76" y="340"/>
                    </a:lnTo>
                    <a:lnTo>
                      <a:pt x="72" y="340"/>
                    </a:lnTo>
                    <a:lnTo>
                      <a:pt x="70" y="342"/>
                    </a:lnTo>
                    <a:lnTo>
                      <a:pt x="68" y="344"/>
                    </a:lnTo>
                    <a:lnTo>
                      <a:pt x="68" y="348"/>
                    </a:lnTo>
                    <a:lnTo>
                      <a:pt x="68" y="348"/>
                    </a:lnTo>
                    <a:lnTo>
                      <a:pt x="68" y="350"/>
                    </a:lnTo>
                    <a:lnTo>
                      <a:pt x="70" y="354"/>
                    </a:lnTo>
                    <a:lnTo>
                      <a:pt x="72" y="356"/>
                    </a:lnTo>
                    <a:lnTo>
                      <a:pt x="76" y="356"/>
                    </a:lnTo>
                    <a:lnTo>
                      <a:pt x="144" y="356"/>
                    </a:lnTo>
                    <a:close/>
                    <a:moveTo>
                      <a:pt x="128" y="384"/>
                    </a:moveTo>
                    <a:lnTo>
                      <a:pt x="128" y="384"/>
                    </a:lnTo>
                    <a:lnTo>
                      <a:pt x="132" y="384"/>
                    </a:lnTo>
                    <a:lnTo>
                      <a:pt x="134" y="382"/>
                    </a:lnTo>
                    <a:lnTo>
                      <a:pt x="136" y="380"/>
                    </a:lnTo>
                    <a:lnTo>
                      <a:pt x="138" y="376"/>
                    </a:lnTo>
                    <a:lnTo>
                      <a:pt x="138" y="376"/>
                    </a:lnTo>
                    <a:lnTo>
                      <a:pt x="136" y="374"/>
                    </a:lnTo>
                    <a:lnTo>
                      <a:pt x="134" y="370"/>
                    </a:lnTo>
                    <a:lnTo>
                      <a:pt x="132" y="368"/>
                    </a:lnTo>
                    <a:lnTo>
                      <a:pt x="128" y="368"/>
                    </a:lnTo>
                    <a:lnTo>
                      <a:pt x="92" y="368"/>
                    </a:lnTo>
                    <a:lnTo>
                      <a:pt x="92" y="368"/>
                    </a:lnTo>
                    <a:lnTo>
                      <a:pt x="88" y="368"/>
                    </a:lnTo>
                    <a:lnTo>
                      <a:pt x="86" y="370"/>
                    </a:lnTo>
                    <a:lnTo>
                      <a:pt x="84" y="374"/>
                    </a:lnTo>
                    <a:lnTo>
                      <a:pt x="82" y="376"/>
                    </a:lnTo>
                    <a:lnTo>
                      <a:pt x="82" y="376"/>
                    </a:lnTo>
                    <a:lnTo>
                      <a:pt x="84" y="380"/>
                    </a:lnTo>
                    <a:lnTo>
                      <a:pt x="86" y="382"/>
                    </a:lnTo>
                    <a:lnTo>
                      <a:pt x="88" y="384"/>
                    </a:lnTo>
                    <a:lnTo>
                      <a:pt x="92" y="384"/>
                    </a:lnTo>
                    <a:lnTo>
                      <a:pt x="128" y="384"/>
                    </a:lnTo>
                    <a:close/>
                    <a:moveTo>
                      <a:pt x="172" y="248"/>
                    </a:moveTo>
                    <a:lnTo>
                      <a:pt x="48" y="248"/>
                    </a:lnTo>
                    <a:lnTo>
                      <a:pt x="48" y="248"/>
                    </a:lnTo>
                    <a:lnTo>
                      <a:pt x="46" y="250"/>
                    </a:lnTo>
                    <a:lnTo>
                      <a:pt x="42" y="250"/>
                    </a:lnTo>
                    <a:lnTo>
                      <a:pt x="40" y="254"/>
                    </a:lnTo>
                    <a:lnTo>
                      <a:pt x="40" y="256"/>
                    </a:lnTo>
                    <a:lnTo>
                      <a:pt x="40" y="306"/>
                    </a:lnTo>
                    <a:lnTo>
                      <a:pt x="40" y="306"/>
                    </a:lnTo>
                    <a:lnTo>
                      <a:pt x="40" y="310"/>
                    </a:lnTo>
                    <a:lnTo>
                      <a:pt x="42" y="312"/>
                    </a:lnTo>
                    <a:lnTo>
                      <a:pt x="56" y="326"/>
                    </a:lnTo>
                    <a:lnTo>
                      <a:pt x="56" y="326"/>
                    </a:lnTo>
                    <a:lnTo>
                      <a:pt x="60" y="328"/>
                    </a:lnTo>
                    <a:lnTo>
                      <a:pt x="62" y="328"/>
                    </a:lnTo>
                    <a:lnTo>
                      <a:pt x="158" y="328"/>
                    </a:lnTo>
                    <a:lnTo>
                      <a:pt x="158" y="328"/>
                    </a:lnTo>
                    <a:lnTo>
                      <a:pt x="160" y="328"/>
                    </a:lnTo>
                    <a:lnTo>
                      <a:pt x="164" y="326"/>
                    </a:lnTo>
                    <a:lnTo>
                      <a:pt x="178" y="312"/>
                    </a:lnTo>
                    <a:lnTo>
                      <a:pt x="178" y="312"/>
                    </a:lnTo>
                    <a:lnTo>
                      <a:pt x="180" y="310"/>
                    </a:lnTo>
                    <a:lnTo>
                      <a:pt x="180" y="306"/>
                    </a:lnTo>
                    <a:lnTo>
                      <a:pt x="180" y="256"/>
                    </a:lnTo>
                    <a:lnTo>
                      <a:pt x="180" y="256"/>
                    </a:lnTo>
                    <a:lnTo>
                      <a:pt x="178" y="254"/>
                    </a:lnTo>
                    <a:lnTo>
                      <a:pt x="178" y="250"/>
                    </a:lnTo>
                    <a:lnTo>
                      <a:pt x="174" y="250"/>
                    </a:lnTo>
                    <a:lnTo>
                      <a:pt x="172" y="248"/>
                    </a:lnTo>
                    <a:lnTo>
                      <a:pt x="172" y="248"/>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85" name="Group 84"/>
            <p:cNvGrpSpPr/>
            <p:nvPr/>
          </p:nvGrpSpPr>
          <p:grpSpPr>
            <a:xfrm>
              <a:off x="5594030" y="4708009"/>
              <a:ext cx="612000" cy="612000"/>
              <a:chOff x="1467520" y="5907019"/>
              <a:chExt cx="612000" cy="612000"/>
            </a:xfrm>
          </p:grpSpPr>
          <p:sp>
            <p:nvSpPr>
              <p:cNvPr id="86" name="Oval 85"/>
              <p:cNvSpPr/>
              <p:nvPr/>
            </p:nvSpPr>
            <p:spPr bwMode="ltGray">
              <a:xfrm>
                <a:off x="1467520" y="5907019"/>
                <a:ext cx="612000" cy="612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7" name="Freeform 4831"/>
              <p:cNvSpPr>
                <a:spLocks noEditPoints="1"/>
              </p:cNvSpPr>
              <p:nvPr/>
            </p:nvSpPr>
            <p:spPr bwMode="auto">
              <a:xfrm>
                <a:off x="1522671" y="6096691"/>
                <a:ext cx="501699" cy="270719"/>
              </a:xfrm>
              <a:custGeom>
                <a:avLst/>
                <a:gdLst>
                  <a:gd name="T0" fmla="*/ 300 w 404"/>
                  <a:gd name="T1" fmla="*/ 166 h 218"/>
                  <a:gd name="T2" fmla="*/ 288 w 404"/>
                  <a:gd name="T3" fmla="*/ 172 h 218"/>
                  <a:gd name="T4" fmla="*/ 272 w 404"/>
                  <a:gd name="T5" fmla="*/ 184 h 218"/>
                  <a:gd name="T6" fmla="*/ 252 w 404"/>
                  <a:gd name="T7" fmla="*/ 170 h 218"/>
                  <a:gd name="T8" fmla="*/ 244 w 404"/>
                  <a:gd name="T9" fmla="*/ 186 h 218"/>
                  <a:gd name="T10" fmla="*/ 232 w 404"/>
                  <a:gd name="T11" fmla="*/ 188 h 218"/>
                  <a:gd name="T12" fmla="*/ 226 w 404"/>
                  <a:gd name="T13" fmla="*/ 188 h 218"/>
                  <a:gd name="T14" fmla="*/ 216 w 404"/>
                  <a:gd name="T15" fmla="*/ 166 h 218"/>
                  <a:gd name="T16" fmla="*/ 192 w 404"/>
                  <a:gd name="T17" fmla="*/ 154 h 218"/>
                  <a:gd name="T18" fmla="*/ 178 w 404"/>
                  <a:gd name="T19" fmla="*/ 142 h 218"/>
                  <a:gd name="T20" fmla="*/ 160 w 404"/>
                  <a:gd name="T21" fmla="*/ 138 h 218"/>
                  <a:gd name="T22" fmla="*/ 134 w 404"/>
                  <a:gd name="T23" fmla="*/ 120 h 218"/>
                  <a:gd name="T24" fmla="*/ 106 w 404"/>
                  <a:gd name="T25" fmla="*/ 136 h 218"/>
                  <a:gd name="T26" fmla="*/ 74 w 404"/>
                  <a:gd name="T27" fmla="*/ 124 h 218"/>
                  <a:gd name="T28" fmla="*/ 94 w 404"/>
                  <a:gd name="T29" fmla="*/ 42 h 218"/>
                  <a:gd name="T30" fmla="*/ 138 w 404"/>
                  <a:gd name="T31" fmla="*/ 38 h 218"/>
                  <a:gd name="T32" fmla="*/ 134 w 404"/>
                  <a:gd name="T33" fmla="*/ 66 h 218"/>
                  <a:gd name="T34" fmla="*/ 150 w 404"/>
                  <a:gd name="T35" fmla="*/ 88 h 218"/>
                  <a:gd name="T36" fmla="*/ 178 w 404"/>
                  <a:gd name="T37" fmla="*/ 92 h 218"/>
                  <a:gd name="T38" fmla="*/ 288 w 404"/>
                  <a:gd name="T39" fmla="*/ 92 h 218"/>
                  <a:gd name="T40" fmla="*/ 294 w 404"/>
                  <a:gd name="T41" fmla="*/ 100 h 218"/>
                  <a:gd name="T42" fmla="*/ 320 w 404"/>
                  <a:gd name="T43" fmla="*/ 144 h 218"/>
                  <a:gd name="T44" fmla="*/ 134 w 404"/>
                  <a:gd name="T45" fmla="*/ 132 h 218"/>
                  <a:gd name="T46" fmla="*/ 118 w 404"/>
                  <a:gd name="T47" fmla="*/ 142 h 218"/>
                  <a:gd name="T48" fmla="*/ 102 w 404"/>
                  <a:gd name="T49" fmla="*/ 190 h 218"/>
                  <a:gd name="T50" fmla="*/ 118 w 404"/>
                  <a:gd name="T51" fmla="*/ 198 h 218"/>
                  <a:gd name="T52" fmla="*/ 130 w 404"/>
                  <a:gd name="T53" fmla="*/ 204 h 218"/>
                  <a:gd name="T54" fmla="*/ 146 w 404"/>
                  <a:gd name="T55" fmla="*/ 214 h 218"/>
                  <a:gd name="T56" fmla="*/ 162 w 404"/>
                  <a:gd name="T57" fmla="*/ 204 h 218"/>
                  <a:gd name="T58" fmla="*/ 174 w 404"/>
                  <a:gd name="T59" fmla="*/ 216 h 218"/>
                  <a:gd name="T60" fmla="*/ 188 w 404"/>
                  <a:gd name="T61" fmla="*/ 218 h 218"/>
                  <a:gd name="T62" fmla="*/ 208 w 404"/>
                  <a:gd name="T63" fmla="*/ 194 h 218"/>
                  <a:gd name="T64" fmla="*/ 202 w 404"/>
                  <a:gd name="T65" fmla="*/ 168 h 218"/>
                  <a:gd name="T66" fmla="*/ 182 w 404"/>
                  <a:gd name="T67" fmla="*/ 170 h 218"/>
                  <a:gd name="T68" fmla="*/ 172 w 404"/>
                  <a:gd name="T69" fmla="*/ 152 h 218"/>
                  <a:gd name="T70" fmla="*/ 156 w 404"/>
                  <a:gd name="T71" fmla="*/ 150 h 218"/>
                  <a:gd name="T72" fmla="*/ 146 w 404"/>
                  <a:gd name="T73" fmla="*/ 138 h 218"/>
                  <a:gd name="T74" fmla="*/ 378 w 404"/>
                  <a:gd name="T75" fmla="*/ 0 h 218"/>
                  <a:gd name="T76" fmla="*/ 394 w 404"/>
                  <a:gd name="T77" fmla="*/ 160 h 218"/>
                  <a:gd name="T78" fmla="*/ 402 w 404"/>
                  <a:gd name="T79" fmla="*/ 70 h 218"/>
                  <a:gd name="T80" fmla="*/ 26 w 404"/>
                  <a:gd name="T81" fmla="*/ 0 h 218"/>
                  <a:gd name="T82" fmla="*/ 0 w 404"/>
                  <a:gd name="T83" fmla="*/ 96 h 218"/>
                  <a:gd name="T84" fmla="*/ 18 w 404"/>
                  <a:gd name="T85" fmla="*/ 178 h 218"/>
                  <a:gd name="T86" fmla="*/ 96 w 404"/>
                  <a:gd name="T87" fmla="*/ 154 h 218"/>
                  <a:gd name="T88" fmla="*/ 68 w 404"/>
                  <a:gd name="T89" fmla="*/ 142 h 218"/>
                  <a:gd name="T90" fmla="*/ 74 w 404"/>
                  <a:gd name="T91" fmla="*/ 170 h 218"/>
                  <a:gd name="T92" fmla="*/ 88 w 404"/>
                  <a:gd name="T93" fmla="*/ 172 h 218"/>
                  <a:gd name="T94" fmla="*/ 306 w 404"/>
                  <a:gd name="T95" fmla="*/ 34 h 218"/>
                  <a:gd name="T96" fmla="*/ 230 w 404"/>
                  <a:gd name="T97" fmla="*/ 8 h 218"/>
                  <a:gd name="T98" fmla="*/ 192 w 404"/>
                  <a:gd name="T99" fmla="*/ 2 h 218"/>
                  <a:gd name="T100" fmla="*/ 190 w 404"/>
                  <a:gd name="T101" fmla="*/ 0 h 218"/>
                  <a:gd name="T102" fmla="*/ 182 w 404"/>
                  <a:gd name="T103" fmla="*/ 2 h 218"/>
                  <a:gd name="T104" fmla="*/ 148 w 404"/>
                  <a:gd name="T105" fmla="*/ 44 h 218"/>
                  <a:gd name="T106" fmla="*/ 156 w 404"/>
                  <a:gd name="T107" fmla="*/ 78 h 218"/>
                  <a:gd name="T108" fmla="*/ 180 w 404"/>
                  <a:gd name="T109" fmla="*/ 78 h 218"/>
                  <a:gd name="T110" fmla="*/ 292 w 404"/>
                  <a:gd name="T111" fmla="*/ 82 h 218"/>
                  <a:gd name="T112" fmla="*/ 304 w 404"/>
                  <a:gd name="T113" fmla="*/ 94 h 218"/>
                  <a:gd name="T114" fmla="*/ 328 w 404"/>
                  <a:gd name="T115" fmla="*/ 11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4" h="218">
                    <a:moveTo>
                      <a:pt x="310" y="162"/>
                    </a:moveTo>
                    <a:lnTo>
                      <a:pt x="310" y="162"/>
                    </a:lnTo>
                    <a:lnTo>
                      <a:pt x="306" y="164"/>
                    </a:lnTo>
                    <a:lnTo>
                      <a:pt x="300" y="166"/>
                    </a:lnTo>
                    <a:lnTo>
                      <a:pt x="300" y="166"/>
                    </a:lnTo>
                    <a:lnTo>
                      <a:pt x="296" y="164"/>
                    </a:lnTo>
                    <a:lnTo>
                      <a:pt x="290" y="162"/>
                    </a:lnTo>
                    <a:lnTo>
                      <a:pt x="290" y="162"/>
                    </a:lnTo>
                    <a:lnTo>
                      <a:pt x="290" y="168"/>
                    </a:lnTo>
                    <a:lnTo>
                      <a:pt x="288" y="172"/>
                    </a:lnTo>
                    <a:lnTo>
                      <a:pt x="286" y="176"/>
                    </a:lnTo>
                    <a:lnTo>
                      <a:pt x="282" y="180"/>
                    </a:lnTo>
                    <a:lnTo>
                      <a:pt x="282" y="180"/>
                    </a:lnTo>
                    <a:lnTo>
                      <a:pt x="276" y="182"/>
                    </a:lnTo>
                    <a:lnTo>
                      <a:pt x="272" y="184"/>
                    </a:lnTo>
                    <a:lnTo>
                      <a:pt x="272" y="184"/>
                    </a:lnTo>
                    <a:lnTo>
                      <a:pt x="262" y="180"/>
                    </a:lnTo>
                    <a:lnTo>
                      <a:pt x="258" y="178"/>
                    </a:lnTo>
                    <a:lnTo>
                      <a:pt x="256" y="174"/>
                    </a:lnTo>
                    <a:lnTo>
                      <a:pt x="252" y="170"/>
                    </a:lnTo>
                    <a:lnTo>
                      <a:pt x="252" y="170"/>
                    </a:lnTo>
                    <a:lnTo>
                      <a:pt x="250" y="178"/>
                    </a:lnTo>
                    <a:lnTo>
                      <a:pt x="248" y="182"/>
                    </a:lnTo>
                    <a:lnTo>
                      <a:pt x="244" y="186"/>
                    </a:lnTo>
                    <a:lnTo>
                      <a:pt x="244" y="186"/>
                    </a:lnTo>
                    <a:lnTo>
                      <a:pt x="238" y="188"/>
                    </a:lnTo>
                    <a:lnTo>
                      <a:pt x="234" y="188"/>
                    </a:lnTo>
                    <a:lnTo>
                      <a:pt x="234" y="188"/>
                    </a:lnTo>
                    <a:lnTo>
                      <a:pt x="232" y="188"/>
                    </a:lnTo>
                    <a:lnTo>
                      <a:pt x="232" y="188"/>
                    </a:lnTo>
                    <a:lnTo>
                      <a:pt x="230" y="188"/>
                    </a:lnTo>
                    <a:lnTo>
                      <a:pt x="230" y="188"/>
                    </a:lnTo>
                    <a:lnTo>
                      <a:pt x="228" y="188"/>
                    </a:lnTo>
                    <a:lnTo>
                      <a:pt x="228" y="188"/>
                    </a:lnTo>
                    <a:lnTo>
                      <a:pt x="226" y="188"/>
                    </a:lnTo>
                    <a:lnTo>
                      <a:pt x="222" y="188"/>
                    </a:lnTo>
                    <a:lnTo>
                      <a:pt x="222" y="188"/>
                    </a:lnTo>
                    <a:lnTo>
                      <a:pt x="222" y="176"/>
                    </a:lnTo>
                    <a:lnTo>
                      <a:pt x="222" y="176"/>
                    </a:lnTo>
                    <a:lnTo>
                      <a:pt x="216" y="166"/>
                    </a:lnTo>
                    <a:lnTo>
                      <a:pt x="208" y="158"/>
                    </a:lnTo>
                    <a:lnTo>
                      <a:pt x="208" y="158"/>
                    </a:lnTo>
                    <a:lnTo>
                      <a:pt x="200" y="156"/>
                    </a:lnTo>
                    <a:lnTo>
                      <a:pt x="192" y="154"/>
                    </a:lnTo>
                    <a:lnTo>
                      <a:pt x="192" y="154"/>
                    </a:lnTo>
                    <a:lnTo>
                      <a:pt x="190" y="154"/>
                    </a:lnTo>
                    <a:lnTo>
                      <a:pt x="190" y="154"/>
                    </a:lnTo>
                    <a:lnTo>
                      <a:pt x="186" y="146"/>
                    </a:lnTo>
                    <a:lnTo>
                      <a:pt x="178" y="142"/>
                    </a:lnTo>
                    <a:lnTo>
                      <a:pt x="178" y="142"/>
                    </a:lnTo>
                    <a:lnTo>
                      <a:pt x="170" y="138"/>
                    </a:lnTo>
                    <a:lnTo>
                      <a:pt x="162" y="138"/>
                    </a:lnTo>
                    <a:lnTo>
                      <a:pt x="162" y="138"/>
                    </a:lnTo>
                    <a:lnTo>
                      <a:pt x="160" y="138"/>
                    </a:lnTo>
                    <a:lnTo>
                      <a:pt x="160" y="138"/>
                    </a:lnTo>
                    <a:lnTo>
                      <a:pt x="156" y="130"/>
                    </a:lnTo>
                    <a:lnTo>
                      <a:pt x="148" y="124"/>
                    </a:lnTo>
                    <a:lnTo>
                      <a:pt x="148" y="124"/>
                    </a:lnTo>
                    <a:lnTo>
                      <a:pt x="142" y="122"/>
                    </a:lnTo>
                    <a:lnTo>
                      <a:pt x="134" y="120"/>
                    </a:lnTo>
                    <a:lnTo>
                      <a:pt x="134" y="120"/>
                    </a:lnTo>
                    <a:lnTo>
                      <a:pt x="126" y="122"/>
                    </a:lnTo>
                    <a:lnTo>
                      <a:pt x="118" y="124"/>
                    </a:lnTo>
                    <a:lnTo>
                      <a:pt x="112" y="130"/>
                    </a:lnTo>
                    <a:lnTo>
                      <a:pt x="106" y="136"/>
                    </a:lnTo>
                    <a:lnTo>
                      <a:pt x="102" y="144"/>
                    </a:lnTo>
                    <a:lnTo>
                      <a:pt x="80" y="132"/>
                    </a:lnTo>
                    <a:lnTo>
                      <a:pt x="80" y="132"/>
                    </a:lnTo>
                    <a:lnTo>
                      <a:pt x="76" y="128"/>
                    </a:lnTo>
                    <a:lnTo>
                      <a:pt x="74" y="124"/>
                    </a:lnTo>
                    <a:lnTo>
                      <a:pt x="72" y="120"/>
                    </a:lnTo>
                    <a:lnTo>
                      <a:pt x="74" y="114"/>
                    </a:lnTo>
                    <a:lnTo>
                      <a:pt x="92" y="46"/>
                    </a:lnTo>
                    <a:lnTo>
                      <a:pt x="92" y="46"/>
                    </a:lnTo>
                    <a:lnTo>
                      <a:pt x="94" y="42"/>
                    </a:lnTo>
                    <a:lnTo>
                      <a:pt x="98" y="38"/>
                    </a:lnTo>
                    <a:lnTo>
                      <a:pt x="102" y="36"/>
                    </a:lnTo>
                    <a:lnTo>
                      <a:pt x="106" y="36"/>
                    </a:lnTo>
                    <a:lnTo>
                      <a:pt x="140" y="34"/>
                    </a:lnTo>
                    <a:lnTo>
                      <a:pt x="138" y="38"/>
                    </a:lnTo>
                    <a:lnTo>
                      <a:pt x="138" y="38"/>
                    </a:lnTo>
                    <a:lnTo>
                      <a:pt x="134" y="46"/>
                    </a:lnTo>
                    <a:lnTo>
                      <a:pt x="132" y="52"/>
                    </a:lnTo>
                    <a:lnTo>
                      <a:pt x="132" y="60"/>
                    </a:lnTo>
                    <a:lnTo>
                      <a:pt x="134" y="66"/>
                    </a:lnTo>
                    <a:lnTo>
                      <a:pt x="134" y="66"/>
                    </a:lnTo>
                    <a:lnTo>
                      <a:pt x="136" y="72"/>
                    </a:lnTo>
                    <a:lnTo>
                      <a:pt x="140" y="78"/>
                    </a:lnTo>
                    <a:lnTo>
                      <a:pt x="144" y="84"/>
                    </a:lnTo>
                    <a:lnTo>
                      <a:pt x="150" y="88"/>
                    </a:lnTo>
                    <a:lnTo>
                      <a:pt x="150" y="88"/>
                    </a:lnTo>
                    <a:lnTo>
                      <a:pt x="158" y="92"/>
                    </a:lnTo>
                    <a:lnTo>
                      <a:pt x="168" y="92"/>
                    </a:lnTo>
                    <a:lnTo>
                      <a:pt x="168" y="92"/>
                    </a:lnTo>
                    <a:lnTo>
                      <a:pt x="178" y="92"/>
                    </a:lnTo>
                    <a:lnTo>
                      <a:pt x="186" y="88"/>
                    </a:lnTo>
                    <a:lnTo>
                      <a:pt x="194" y="82"/>
                    </a:lnTo>
                    <a:lnTo>
                      <a:pt x="198" y="74"/>
                    </a:lnTo>
                    <a:lnTo>
                      <a:pt x="212" y="52"/>
                    </a:lnTo>
                    <a:lnTo>
                      <a:pt x="288" y="92"/>
                    </a:lnTo>
                    <a:lnTo>
                      <a:pt x="288" y="92"/>
                    </a:lnTo>
                    <a:lnTo>
                      <a:pt x="290" y="94"/>
                    </a:lnTo>
                    <a:lnTo>
                      <a:pt x="294" y="98"/>
                    </a:lnTo>
                    <a:lnTo>
                      <a:pt x="294" y="98"/>
                    </a:lnTo>
                    <a:lnTo>
                      <a:pt x="294" y="100"/>
                    </a:lnTo>
                    <a:lnTo>
                      <a:pt x="294" y="100"/>
                    </a:lnTo>
                    <a:lnTo>
                      <a:pt x="296" y="100"/>
                    </a:lnTo>
                    <a:lnTo>
                      <a:pt x="318" y="136"/>
                    </a:lnTo>
                    <a:lnTo>
                      <a:pt x="318" y="136"/>
                    </a:lnTo>
                    <a:lnTo>
                      <a:pt x="320" y="144"/>
                    </a:lnTo>
                    <a:lnTo>
                      <a:pt x="320" y="150"/>
                    </a:lnTo>
                    <a:lnTo>
                      <a:pt x="316" y="158"/>
                    </a:lnTo>
                    <a:lnTo>
                      <a:pt x="310" y="162"/>
                    </a:lnTo>
                    <a:lnTo>
                      <a:pt x="310" y="162"/>
                    </a:lnTo>
                    <a:close/>
                    <a:moveTo>
                      <a:pt x="134" y="132"/>
                    </a:moveTo>
                    <a:lnTo>
                      <a:pt x="134" y="132"/>
                    </a:lnTo>
                    <a:lnTo>
                      <a:pt x="128" y="132"/>
                    </a:lnTo>
                    <a:lnTo>
                      <a:pt x="124" y="134"/>
                    </a:lnTo>
                    <a:lnTo>
                      <a:pt x="120" y="138"/>
                    </a:lnTo>
                    <a:lnTo>
                      <a:pt x="118" y="142"/>
                    </a:lnTo>
                    <a:lnTo>
                      <a:pt x="102" y="170"/>
                    </a:lnTo>
                    <a:lnTo>
                      <a:pt x="102" y="170"/>
                    </a:lnTo>
                    <a:lnTo>
                      <a:pt x="98" y="176"/>
                    </a:lnTo>
                    <a:lnTo>
                      <a:pt x="100" y="184"/>
                    </a:lnTo>
                    <a:lnTo>
                      <a:pt x="102" y="190"/>
                    </a:lnTo>
                    <a:lnTo>
                      <a:pt x="108" y="194"/>
                    </a:lnTo>
                    <a:lnTo>
                      <a:pt x="108" y="194"/>
                    </a:lnTo>
                    <a:lnTo>
                      <a:pt x="112" y="196"/>
                    </a:lnTo>
                    <a:lnTo>
                      <a:pt x="118" y="198"/>
                    </a:lnTo>
                    <a:lnTo>
                      <a:pt x="118" y="198"/>
                    </a:lnTo>
                    <a:lnTo>
                      <a:pt x="122" y="196"/>
                    </a:lnTo>
                    <a:lnTo>
                      <a:pt x="128" y="194"/>
                    </a:lnTo>
                    <a:lnTo>
                      <a:pt x="128" y="194"/>
                    </a:lnTo>
                    <a:lnTo>
                      <a:pt x="128" y="198"/>
                    </a:lnTo>
                    <a:lnTo>
                      <a:pt x="130" y="204"/>
                    </a:lnTo>
                    <a:lnTo>
                      <a:pt x="132" y="208"/>
                    </a:lnTo>
                    <a:lnTo>
                      <a:pt x="138" y="212"/>
                    </a:lnTo>
                    <a:lnTo>
                      <a:pt x="138" y="212"/>
                    </a:lnTo>
                    <a:lnTo>
                      <a:pt x="142" y="214"/>
                    </a:lnTo>
                    <a:lnTo>
                      <a:pt x="146" y="214"/>
                    </a:lnTo>
                    <a:lnTo>
                      <a:pt x="146" y="214"/>
                    </a:lnTo>
                    <a:lnTo>
                      <a:pt x="152" y="214"/>
                    </a:lnTo>
                    <a:lnTo>
                      <a:pt x="156" y="212"/>
                    </a:lnTo>
                    <a:lnTo>
                      <a:pt x="160" y="208"/>
                    </a:lnTo>
                    <a:lnTo>
                      <a:pt x="162" y="204"/>
                    </a:lnTo>
                    <a:lnTo>
                      <a:pt x="166" y="200"/>
                    </a:lnTo>
                    <a:lnTo>
                      <a:pt x="166" y="200"/>
                    </a:lnTo>
                    <a:lnTo>
                      <a:pt x="168" y="208"/>
                    </a:lnTo>
                    <a:lnTo>
                      <a:pt x="170" y="212"/>
                    </a:lnTo>
                    <a:lnTo>
                      <a:pt x="174" y="216"/>
                    </a:lnTo>
                    <a:lnTo>
                      <a:pt x="174" y="216"/>
                    </a:lnTo>
                    <a:lnTo>
                      <a:pt x="178" y="218"/>
                    </a:lnTo>
                    <a:lnTo>
                      <a:pt x="184" y="218"/>
                    </a:lnTo>
                    <a:lnTo>
                      <a:pt x="184" y="218"/>
                    </a:lnTo>
                    <a:lnTo>
                      <a:pt x="188" y="218"/>
                    </a:lnTo>
                    <a:lnTo>
                      <a:pt x="192" y="216"/>
                    </a:lnTo>
                    <a:lnTo>
                      <a:pt x="196" y="212"/>
                    </a:lnTo>
                    <a:lnTo>
                      <a:pt x="200" y="208"/>
                    </a:lnTo>
                    <a:lnTo>
                      <a:pt x="208" y="194"/>
                    </a:lnTo>
                    <a:lnTo>
                      <a:pt x="208" y="194"/>
                    </a:lnTo>
                    <a:lnTo>
                      <a:pt x="210" y="188"/>
                    </a:lnTo>
                    <a:lnTo>
                      <a:pt x="210" y="180"/>
                    </a:lnTo>
                    <a:lnTo>
                      <a:pt x="206" y="174"/>
                    </a:lnTo>
                    <a:lnTo>
                      <a:pt x="202" y="168"/>
                    </a:lnTo>
                    <a:lnTo>
                      <a:pt x="202" y="168"/>
                    </a:lnTo>
                    <a:lnTo>
                      <a:pt x="196" y="166"/>
                    </a:lnTo>
                    <a:lnTo>
                      <a:pt x="192" y="166"/>
                    </a:lnTo>
                    <a:lnTo>
                      <a:pt x="192" y="166"/>
                    </a:lnTo>
                    <a:lnTo>
                      <a:pt x="186" y="168"/>
                    </a:lnTo>
                    <a:lnTo>
                      <a:pt x="182" y="170"/>
                    </a:lnTo>
                    <a:lnTo>
                      <a:pt x="182" y="170"/>
                    </a:lnTo>
                    <a:lnTo>
                      <a:pt x="180" y="164"/>
                    </a:lnTo>
                    <a:lnTo>
                      <a:pt x="180" y="160"/>
                    </a:lnTo>
                    <a:lnTo>
                      <a:pt x="176" y="156"/>
                    </a:lnTo>
                    <a:lnTo>
                      <a:pt x="172" y="152"/>
                    </a:lnTo>
                    <a:lnTo>
                      <a:pt x="172" y="152"/>
                    </a:lnTo>
                    <a:lnTo>
                      <a:pt x="168" y="150"/>
                    </a:lnTo>
                    <a:lnTo>
                      <a:pt x="162" y="150"/>
                    </a:lnTo>
                    <a:lnTo>
                      <a:pt x="162" y="150"/>
                    </a:lnTo>
                    <a:lnTo>
                      <a:pt x="156" y="150"/>
                    </a:lnTo>
                    <a:lnTo>
                      <a:pt x="152" y="152"/>
                    </a:lnTo>
                    <a:lnTo>
                      <a:pt x="152" y="152"/>
                    </a:lnTo>
                    <a:lnTo>
                      <a:pt x="152" y="148"/>
                    </a:lnTo>
                    <a:lnTo>
                      <a:pt x="150" y="142"/>
                    </a:lnTo>
                    <a:lnTo>
                      <a:pt x="146" y="138"/>
                    </a:lnTo>
                    <a:lnTo>
                      <a:pt x="142" y="134"/>
                    </a:lnTo>
                    <a:lnTo>
                      <a:pt x="142" y="134"/>
                    </a:lnTo>
                    <a:lnTo>
                      <a:pt x="138" y="132"/>
                    </a:lnTo>
                    <a:lnTo>
                      <a:pt x="134" y="132"/>
                    </a:lnTo>
                    <a:close/>
                    <a:moveTo>
                      <a:pt x="378" y="0"/>
                    </a:moveTo>
                    <a:lnTo>
                      <a:pt x="316" y="18"/>
                    </a:lnTo>
                    <a:lnTo>
                      <a:pt x="366" y="184"/>
                    </a:lnTo>
                    <a:lnTo>
                      <a:pt x="386" y="178"/>
                    </a:lnTo>
                    <a:lnTo>
                      <a:pt x="386" y="178"/>
                    </a:lnTo>
                    <a:lnTo>
                      <a:pt x="394" y="160"/>
                    </a:lnTo>
                    <a:lnTo>
                      <a:pt x="398" y="140"/>
                    </a:lnTo>
                    <a:lnTo>
                      <a:pt x="402" y="118"/>
                    </a:lnTo>
                    <a:lnTo>
                      <a:pt x="404" y="96"/>
                    </a:lnTo>
                    <a:lnTo>
                      <a:pt x="404" y="96"/>
                    </a:lnTo>
                    <a:lnTo>
                      <a:pt x="402" y="70"/>
                    </a:lnTo>
                    <a:lnTo>
                      <a:pt x="398" y="46"/>
                    </a:lnTo>
                    <a:lnTo>
                      <a:pt x="390" y="22"/>
                    </a:lnTo>
                    <a:lnTo>
                      <a:pt x="378" y="0"/>
                    </a:lnTo>
                    <a:lnTo>
                      <a:pt x="378" y="0"/>
                    </a:lnTo>
                    <a:close/>
                    <a:moveTo>
                      <a:pt x="26" y="0"/>
                    </a:moveTo>
                    <a:lnTo>
                      <a:pt x="26" y="0"/>
                    </a:lnTo>
                    <a:lnTo>
                      <a:pt x="14" y="22"/>
                    </a:lnTo>
                    <a:lnTo>
                      <a:pt x="6" y="46"/>
                    </a:lnTo>
                    <a:lnTo>
                      <a:pt x="2" y="70"/>
                    </a:lnTo>
                    <a:lnTo>
                      <a:pt x="0" y="96"/>
                    </a:lnTo>
                    <a:lnTo>
                      <a:pt x="0" y="96"/>
                    </a:lnTo>
                    <a:lnTo>
                      <a:pt x="2" y="118"/>
                    </a:lnTo>
                    <a:lnTo>
                      <a:pt x="6" y="140"/>
                    </a:lnTo>
                    <a:lnTo>
                      <a:pt x="10" y="160"/>
                    </a:lnTo>
                    <a:lnTo>
                      <a:pt x="18" y="178"/>
                    </a:lnTo>
                    <a:lnTo>
                      <a:pt x="40" y="184"/>
                    </a:lnTo>
                    <a:lnTo>
                      <a:pt x="88" y="18"/>
                    </a:lnTo>
                    <a:lnTo>
                      <a:pt x="26" y="0"/>
                    </a:lnTo>
                    <a:close/>
                    <a:moveTo>
                      <a:pt x="90" y="164"/>
                    </a:moveTo>
                    <a:lnTo>
                      <a:pt x="96" y="154"/>
                    </a:lnTo>
                    <a:lnTo>
                      <a:pt x="74" y="142"/>
                    </a:lnTo>
                    <a:lnTo>
                      <a:pt x="74" y="142"/>
                    </a:lnTo>
                    <a:lnTo>
                      <a:pt x="70" y="138"/>
                    </a:lnTo>
                    <a:lnTo>
                      <a:pt x="68" y="142"/>
                    </a:lnTo>
                    <a:lnTo>
                      <a:pt x="68" y="142"/>
                    </a:lnTo>
                    <a:lnTo>
                      <a:pt x="64" y="150"/>
                    </a:lnTo>
                    <a:lnTo>
                      <a:pt x="66" y="158"/>
                    </a:lnTo>
                    <a:lnTo>
                      <a:pt x="68" y="164"/>
                    </a:lnTo>
                    <a:lnTo>
                      <a:pt x="74" y="170"/>
                    </a:lnTo>
                    <a:lnTo>
                      <a:pt x="74" y="170"/>
                    </a:lnTo>
                    <a:lnTo>
                      <a:pt x="80" y="172"/>
                    </a:lnTo>
                    <a:lnTo>
                      <a:pt x="84" y="172"/>
                    </a:lnTo>
                    <a:lnTo>
                      <a:pt x="84" y="172"/>
                    </a:lnTo>
                    <a:lnTo>
                      <a:pt x="88" y="172"/>
                    </a:lnTo>
                    <a:lnTo>
                      <a:pt x="88" y="172"/>
                    </a:lnTo>
                    <a:lnTo>
                      <a:pt x="90" y="164"/>
                    </a:lnTo>
                    <a:lnTo>
                      <a:pt x="90" y="164"/>
                    </a:lnTo>
                    <a:close/>
                    <a:moveTo>
                      <a:pt x="328" y="106"/>
                    </a:moveTo>
                    <a:lnTo>
                      <a:pt x="306" y="34"/>
                    </a:lnTo>
                    <a:lnTo>
                      <a:pt x="306" y="34"/>
                    </a:lnTo>
                    <a:lnTo>
                      <a:pt x="304" y="30"/>
                    </a:lnTo>
                    <a:lnTo>
                      <a:pt x="300" y="26"/>
                    </a:lnTo>
                    <a:lnTo>
                      <a:pt x="296" y="24"/>
                    </a:lnTo>
                    <a:lnTo>
                      <a:pt x="292" y="22"/>
                    </a:lnTo>
                    <a:lnTo>
                      <a:pt x="230" y="8"/>
                    </a:lnTo>
                    <a:lnTo>
                      <a:pt x="230" y="8"/>
                    </a:lnTo>
                    <a:lnTo>
                      <a:pt x="230" y="8"/>
                    </a:lnTo>
                    <a:lnTo>
                      <a:pt x="194" y="2"/>
                    </a:lnTo>
                    <a:lnTo>
                      <a:pt x="194" y="2"/>
                    </a:lnTo>
                    <a:lnTo>
                      <a:pt x="192" y="2"/>
                    </a:lnTo>
                    <a:lnTo>
                      <a:pt x="192" y="2"/>
                    </a:lnTo>
                    <a:lnTo>
                      <a:pt x="192" y="2"/>
                    </a:lnTo>
                    <a:lnTo>
                      <a:pt x="192" y="2"/>
                    </a:lnTo>
                    <a:lnTo>
                      <a:pt x="192" y="0"/>
                    </a:lnTo>
                    <a:lnTo>
                      <a:pt x="190" y="0"/>
                    </a:lnTo>
                    <a:lnTo>
                      <a:pt x="190" y="0"/>
                    </a:lnTo>
                    <a:lnTo>
                      <a:pt x="190" y="0"/>
                    </a:lnTo>
                    <a:lnTo>
                      <a:pt x="188" y="0"/>
                    </a:lnTo>
                    <a:lnTo>
                      <a:pt x="188" y="0"/>
                    </a:lnTo>
                    <a:lnTo>
                      <a:pt x="182" y="2"/>
                    </a:lnTo>
                    <a:lnTo>
                      <a:pt x="176" y="4"/>
                    </a:lnTo>
                    <a:lnTo>
                      <a:pt x="170" y="8"/>
                    </a:lnTo>
                    <a:lnTo>
                      <a:pt x="166" y="12"/>
                    </a:lnTo>
                    <a:lnTo>
                      <a:pt x="148" y="44"/>
                    </a:lnTo>
                    <a:lnTo>
                      <a:pt x="148" y="44"/>
                    </a:lnTo>
                    <a:lnTo>
                      <a:pt x="144" y="54"/>
                    </a:lnTo>
                    <a:lnTo>
                      <a:pt x="146" y="62"/>
                    </a:lnTo>
                    <a:lnTo>
                      <a:pt x="150" y="72"/>
                    </a:lnTo>
                    <a:lnTo>
                      <a:pt x="156" y="78"/>
                    </a:lnTo>
                    <a:lnTo>
                      <a:pt x="156" y="78"/>
                    </a:lnTo>
                    <a:lnTo>
                      <a:pt x="162" y="80"/>
                    </a:lnTo>
                    <a:lnTo>
                      <a:pt x="168" y="80"/>
                    </a:lnTo>
                    <a:lnTo>
                      <a:pt x="168" y="80"/>
                    </a:lnTo>
                    <a:lnTo>
                      <a:pt x="174" y="80"/>
                    </a:lnTo>
                    <a:lnTo>
                      <a:pt x="180" y="78"/>
                    </a:lnTo>
                    <a:lnTo>
                      <a:pt x="184" y="74"/>
                    </a:lnTo>
                    <a:lnTo>
                      <a:pt x="188" y="68"/>
                    </a:lnTo>
                    <a:lnTo>
                      <a:pt x="208" y="36"/>
                    </a:lnTo>
                    <a:lnTo>
                      <a:pt x="292" y="82"/>
                    </a:lnTo>
                    <a:lnTo>
                      <a:pt x="292" y="82"/>
                    </a:lnTo>
                    <a:lnTo>
                      <a:pt x="298" y="86"/>
                    </a:lnTo>
                    <a:lnTo>
                      <a:pt x="304" y="90"/>
                    </a:lnTo>
                    <a:lnTo>
                      <a:pt x="304" y="90"/>
                    </a:lnTo>
                    <a:lnTo>
                      <a:pt x="304" y="94"/>
                    </a:lnTo>
                    <a:lnTo>
                      <a:pt x="304" y="94"/>
                    </a:lnTo>
                    <a:lnTo>
                      <a:pt x="306" y="94"/>
                    </a:lnTo>
                    <a:lnTo>
                      <a:pt x="324" y="124"/>
                    </a:lnTo>
                    <a:lnTo>
                      <a:pt x="324" y="124"/>
                    </a:lnTo>
                    <a:lnTo>
                      <a:pt x="326" y="120"/>
                    </a:lnTo>
                    <a:lnTo>
                      <a:pt x="328" y="116"/>
                    </a:lnTo>
                    <a:lnTo>
                      <a:pt x="330" y="110"/>
                    </a:lnTo>
                    <a:lnTo>
                      <a:pt x="328" y="106"/>
                    </a:lnTo>
                    <a:lnTo>
                      <a:pt x="328" y="106"/>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a:p>
            </p:txBody>
          </p:sp>
        </p:grpSp>
        <p:grpSp>
          <p:nvGrpSpPr>
            <p:cNvPr id="90" name="Group 89"/>
            <p:cNvGrpSpPr/>
            <p:nvPr/>
          </p:nvGrpSpPr>
          <p:grpSpPr>
            <a:xfrm>
              <a:off x="5594030" y="2728752"/>
              <a:ext cx="612000" cy="612000"/>
              <a:chOff x="592807" y="4690710"/>
              <a:chExt cx="612000" cy="612000"/>
            </a:xfrm>
          </p:grpSpPr>
          <p:sp>
            <p:nvSpPr>
              <p:cNvPr id="91" name="Oval 90"/>
              <p:cNvSpPr/>
              <p:nvPr/>
            </p:nvSpPr>
            <p:spPr bwMode="ltGray">
              <a:xfrm>
                <a:off x="592807" y="4690710"/>
                <a:ext cx="612000" cy="612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2" name="Freeform 4983"/>
              <p:cNvSpPr>
                <a:spLocks noEditPoints="1"/>
              </p:cNvSpPr>
              <p:nvPr/>
            </p:nvSpPr>
            <p:spPr bwMode="auto">
              <a:xfrm>
                <a:off x="674506" y="4805283"/>
                <a:ext cx="448603" cy="421929"/>
              </a:xfrm>
              <a:custGeom>
                <a:avLst/>
                <a:gdLst>
                  <a:gd name="T0" fmla="*/ 168 w 370"/>
                  <a:gd name="T1" fmla="*/ 282 h 348"/>
                  <a:gd name="T2" fmla="*/ 252 w 370"/>
                  <a:gd name="T3" fmla="*/ 272 h 348"/>
                  <a:gd name="T4" fmla="*/ 304 w 370"/>
                  <a:gd name="T5" fmla="*/ 204 h 348"/>
                  <a:gd name="T6" fmla="*/ 312 w 370"/>
                  <a:gd name="T7" fmla="*/ 168 h 348"/>
                  <a:gd name="T8" fmla="*/ 318 w 370"/>
                  <a:gd name="T9" fmla="*/ 166 h 348"/>
                  <a:gd name="T10" fmla="*/ 328 w 370"/>
                  <a:gd name="T11" fmla="*/ 176 h 348"/>
                  <a:gd name="T12" fmla="*/ 314 w 370"/>
                  <a:gd name="T13" fmla="*/ 234 h 348"/>
                  <a:gd name="T14" fmla="*/ 274 w 370"/>
                  <a:gd name="T15" fmla="*/ 282 h 348"/>
                  <a:gd name="T16" fmla="*/ 214 w 370"/>
                  <a:gd name="T17" fmla="*/ 306 h 348"/>
                  <a:gd name="T18" fmla="*/ 164 w 370"/>
                  <a:gd name="T19" fmla="*/ 302 h 348"/>
                  <a:gd name="T20" fmla="*/ 126 w 370"/>
                  <a:gd name="T21" fmla="*/ 282 h 348"/>
                  <a:gd name="T22" fmla="*/ 134 w 370"/>
                  <a:gd name="T23" fmla="*/ 270 h 348"/>
                  <a:gd name="T24" fmla="*/ 174 w 370"/>
                  <a:gd name="T25" fmla="*/ 262 h 348"/>
                  <a:gd name="T26" fmla="*/ 220 w 370"/>
                  <a:gd name="T27" fmla="*/ 262 h 348"/>
                  <a:gd name="T28" fmla="*/ 268 w 370"/>
                  <a:gd name="T29" fmla="*/ 230 h 348"/>
                  <a:gd name="T30" fmla="*/ 286 w 370"/>
                  <a:gd name="T31" fmla="*/ 176 h 348"/>
                  <a:gd name="T32" fmla="*/ 276 w 370"/>
                  <a:gd name="T33" fmla="*/ 166 h 348"/>
                  <a:gd name="T34" fmla="*/ 266 w 370"/>
                  <a:gd name="T35" fmla="*/ 176 h 348"/>
                  <a:gd name="T36" fmla="*/ 252 w 370"/>
                  <a:gd name="T37" fmla="*/ 218 h 348"/>
                  <a:gd name="T38" fmla="*/ 206 w 370"/>
                  <a:gd name="T39" fmla="*/ 244 h 348"/>
                  <a:gd name="T40" fmla="*/ 162 w 370"/>
                  <a:gd name="T41" fmla="*/ 236 h 348"/>
                  <a:gd name="T42" fmla="*/ 148 w 370"/>
                  <a:gd name="T43" fmla="*/ 238 h 348"/>
                  <a:gd name="T44" fmla="*/ 152 w 370"/>
                  <a:gd name="T45" fmla="*/ 252 h 348"/>
                  <a:gd name="T46" fmla="*/ 232 w 370"/>
                  <a:gd name="T47" fmla="*/ 126 h 348"/>
                  <a:gd name="T48" fmla="*/ 336 w 370"/>
                  <a:gd name="T49" fmla="*/ 72 h 348"/>
                  <a:gd name="T50" fmla="*/ 340 w 370"/>
                  <a:gd name="T51" fmla="*/ 6 h 348"/>
                  <a:gd name="T52" fmla="*/ 232 w 370"/>
                  <a:gd name="T53" fmla="*/ 56 h 348"/>
                  <a:gd name="T54" fmla="*/ 228 w 370"/>
                  <a:gd name="T55" fmla="*/ 116 h 348"/>
                  <a:gd name="T56" fmla="*/ 116 w 370"/>
                  <a:gd name="T57" fmla="*/ 106 h 348"/>
                  <a:gd name="T58" fmla="*/ 114 w 370"/>
                  <a:gd name="T59" fmla="*/ 72 h 348"/>
                  <a:gd name="T60" fmla="*/ 136 w 370"/>
                  <a:gd name="T61" fmla="*/ 54 h 348"/>
                  <a:gd name="T62" fmla="*/ 168 w 370"/>
                  <a:gd name="T63" fmla="*/ 60 h 348"/>
                  <a:gd name="T64" fmla="*/ 228 w 370"/>
                  <a:gd name="T65" fmla="*/ 158 h 348"/>
                  <a:gd name="T66" fmla="*/ 222 w 370"/>
                  <a:gd name="T67" fmla="*/ 192 h 348"/>
                  <a:gd name="T68" fmla="*/ 194 w 370"/>
                  <a:gd name="T69" fmla="*/ 206 h 348"/>
                  <a:gd name="T70" fmla="*/ 162 w 370"/>
                  <a:gd name="T71" fmla="*/ 188 h 348"/>
                  <a:gd name="T72" fmla="*/ 184 w 370"/>
                  <a:gd name="T73" fmla="*/ 180 h 348"/>
                  <a:gd name="T74" fmla="*/ 204 w 370"/>
                  <a:gd name="T75" fmla="*/ 180 h 348"/>
                  <a:gd name="T76" fmla="*/ 204 w 370"/>
                  <a:gd name="T77" fmla="*/ 160 h 348"/>
                  <a:gd name="T78" fmla="*/ 184 w 370"/>
                  <a:gd name="T79" fmla="*/ 160 h 348"/>
                  <a:gd name="T80" fmla="*/ 114 w 370"/>
                  <a:gd name="T81" fmla="*/ 142 h 348"/>
                  <a:gd name="T82" fmla="*/ 104 w 370"/>
                  <a:gd name="T83" fmla="*/ 132 h 348"/>
                  <a:gd name="T84" fmla="*/ 0 w 370"/>
                  <a:gd name="T85" fmla="*/ 196 h 348"/>
                  <a:gd name="T86" fmla="*/ 4 w 370"/>
                  <a:gd name="T87" fmla="*/ 256 h 348"/>
                  <a:gd name="T88" fmla="*/ 108 w 370"/>
                  <a:gd name="T89" fmla="*/ 202 h 348"/>
                  <a:gd name="T90" fmla="*/ 360 w 370"/>
                  <a:gd name="T91" fmla="*/ 166 h 348"/>
                  <a:gd name="T92" fmla="*/ 350 w 370"/>
                  <a:gd name="T93" fmla="*/ 176 h 348"/>
                  <a:gd name="T94" fmla="*/ 334 w 370"/>
                  <a:gd name="T95" fmla="*/ 244 h 348"/>
                  <a:gd name="T96" fmla="*/ 286 w 370"/>
                  <a:gd name="T97" fmla="*/ 300 h 348"/>
                  <a:gd name="T98" fmla="*/ 232 w 370"/>
                  <a:gd name="T99" fmla="*/ 324 h 348"/>
                  <a:gd name="T100" fmla="*/ 158 w 370"/>
                  <a:gd name="T101" fmla="*/ 324 h 348"/>
                  <a:gd name="T102" fmla="*/ 116 w 370"/>
                  <a:gd name="T103" fmla="*/ 306 h 348"/>
                  <a:gd name="T104" fmla="*/ 106 w 370"/>
                  <a:gd name="T105" fmla="*/ 316 h 348"/>
                  <a:gd name="T106" fmla="*/ 130 w 370"/>
                  <a:gd name="T107" fmla="*/ 336 h 348"/>
                  <a:gd name="T108" fmla="*/ 198 w 370"/>
                  <a:gd name="T109" fmla="*/ 348 h 348"/>
                  <a:gd name="T110" fmla="*/ 284 w 370"/>
                  <a:gd name="T111" fmla="*/ 326 h 348"/>
                  <a:gd name="T112" fmla="*/ 344 w 370"/>
                  <a:gd name="T113" fmla="*/ 266 h 348"/>
                  <a:gd name="T114" fmla="*/ 368 w 370"/>
                  <a:gd name="T115" fmla="*/ 198 h 348"/>
                  <a:gd name="T116" fmla="*/ 364 w 370"/>
                  <a:gd name="T117" fmla="*/ 16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 h="348">
                    <a:moveTo>
                      <a:pt x="142" y="272"/>
                    </a:moveTo>
                    <a:lnTo>
                      <a:pt x="142" y="272"/>
                    </a:lnTo>
                    <a:lnTo>
                      <a:pt x="154" y="278"/>
                    </a:lnTo>
                    <a:lnTo>
                      <a:pt x="168" y="282"/>
                    </a:lnTo>
                    <a:lnTo>
                      <a:pt x="168" y="282"/>
                    </a:lnTo>
                    <a:lnTo>
                      <a:pt x="190" y="286"/>
                    </a:lnTo>
                    <a:lnTo>
                      <a:pt x="212" y="286"/>
                    </a:lnTo>
                    <a:lnTo>
                      <a:pt x="232" y="280"/>
                    </a:lnTo>
                    <a:lnTo>
                      <a:pt x="252" y="272"/>
                    </a:lnTo>
                    <a:lnTo>
                      <a:pt x="252" y="272"/>
                    </a:lnTo>
                    <a:lnTo>
                      <a:pt x="270" y="258"/>
                    </a:lnTo>
                    <a:lnTo>
                      <a:pt x="286" y="242"/>
                    </a:lnTo>
                    <a:lnTo>
                      <a:pt x="296" y="224"/>
                    </a:lnTo>
                    <a:lnTo>
                      <a:pt x="304" y="204"/>
                    </a:lnTo>
                    <a:lnTo>
                      <a:pt x="304" y="204"/>
                    </a:lnTo>
                    <a:lnTo>
                      <a:pt x="308" y="190"/>
                    </a:lnTo>
                    <a:lnTo>
                      <a:pt x="308" y="176"/>
                    </a:lnTo>
                    <a:lnTo>
                      <a:pt x="308" y="176"/>
                    </a:lnTo>
                    <a:lnTo>
                      <a:pt x="308" y="172"/>
                    </a:lnTo>
                    <a:lnTo>
                      <a:pt x="312" y="168"/>
                    </a:lnTo>
                    <a:lnTo>
                      <a:pt x="314" y="166"/>
                    </a:lnTo>
                    <a:lnTo>
                      <a:pt x="318" y="166"/>
                    </a:lnTo>
                    <a:lnTo>
                      <a:pt x="318" y="166"/>
                    </a:lnTo>
                    <a:lnTo>
                      <a:pt x="318" y="166"/>
                    </a:lnTo>
                    <a:lnTo>
                      <a:pt x="318" y="166"/>
                    </a:lnTo>
                    <a:lnTo>
                      <a:pt x="322" y="166"/>
                    </a:lnTo>
                    <a:lnTo>
                      <a:pt x="326" y="168"/>
                    </a:lnTo>
                    <a:lnTo>
                      <a:pt x="328" y="172"/>
                    </a:lnTo>
                    <a:lnTo>
                      <a:pt x="328" y="176"/>
                    </a:lnTo>
                    <a:lnTo>
                      <a:pt x="328" y="176"/>
                    </a:lnTo>
                    <a:lnTo>
                      <a:pt x="328" y="192"/>
                    </a:lnTo>
                    <a:lnTo>
                      <a:pt x="324" y="210"/>
                    </a:lnTo>
                    <a:lnTo>
                      <a:pt x="324" y="210"/>
                    </a:lnTo>
                    <a:lnTo>
                      <a:pt x="320" y="222"/>
                    </a:lnTo>
                    <a:lnTo>
                      <a:pt x="314" y="234"/>
                    </a:lnTo>
                    <a:lnTo>
                      <a:pt x="308" y="244"/>
                    </a:lnTo>
                    <a:lnTo>
                      <a:pt x="302" y="254"/>
                    </a:lnTo>
                    <a:lnTo>
                      <a:pt x="292" y="264"/>
                    </a:lnTo>
                    <a:lnTo>
                      <a:pt x="284" y="274"/>
                    </a:lnTo>
                    <a:lnTo>
                      <a:pt x="274" y="282"/>
                    </a:lnTo>
                    <a:lnTo>
                      <a:pt x="262" y="288"/>
                    </a:lnTo>
                    <a:lnTo>
                      <a:pt x="262" y="288"/>
                    </a:lnTo>
                    <a:lnTo>
                      <a:pt x="248" y="296"/>
                    </a:lnTo>
                    <a:lnTo>
                      <a:pt x="230" y="302"/>
                    </a:lnTo>
                    <a:lnTo>
                      <a:pt x="214" y="306"/>
                    </a:lnTo>
                    <a:lnTo>
                      <a:pt x="198" y="306"/>
                    </a:lnTo>
                    <a:lnTo>
                      <a:pt x="198" y="306"/>
                    </a:lnTo>
                    <a:lnTo>
                      <a:pt x="180" y="306"/>
                    </a:lnTo>
                    <a:lnTo>
                      <a:pt x="164" y="302"/>
                    </a:lnTo>
                    <a:lnTo>
                      <a:pt x="164" y="302"/>
                    </a:lnTo>
                    <a:lnTo>
                      <a:pt x="146" y="296"/>
                    </a:lnTo>
                    <a:lnTo>
                      <a:pt x="132" y="288"/>
                    </a:lnTo>
                    <a:lnTo>
                      <a:pt x="132" y="288"/>
                    </a:lnTo>
                    <a:lnTo>
                      <a:pt x="128" y="286"/>
                    </a:lnTo>
                    <a:lnTo>
                      <a:pt x="126" y="282"/>
                    </a:lnTo>
                    <a:lnTo>
                      <a:pt x="126" y="278"/>
                    </a:lnTo>
                    <a:lnTo>
                      <a:pt x="128" y="276"/>
                    </a:lnTo>
                    <a:lnTo>
                      <a:pt x="128" y="276"/>
                    </a:lnTo>
                    <a:lnTo>
                      <a:pt x="130" y="272"/>
                    </a:lnTo>
                    <a:lnTo>
                      <a:pt x="134" y="270"/>
                    </a:lnTo>
                    <a:lnTo>
                      <a:pt x="138" y="270"/>
                    </a:lnTo>
                    <a:lnTo>
                      <a:pt x="142" y="272"/>
                    </a:lnTo>
                    <a:lnTo>
                      <a:pt x="142" y="272"/>
                    </a:lnTo>
                    <a:close/>
                    <a:moveTo>
                      <a:pt x="174" y="262"/>
                    </a:moveTo>
                    <a:lnTo>
                      <a:pt x="174" y="262"/>
                    </a:lnTo>
                    <a:lnTo>
                      <a:pt x="186" y="264"/>
                    </a:lnTo>
                    <a:lnTo>
                      <a:pt x="198" y="264"/>
                    </a:lnTo>
                    <a:lnTo>
                      <a:pt x="198" y="264"/>
                    </a:lnTo>
                    <a:lnTo>
                      <a:pt x="208" y="264"/>
                    </a:lnTo>
                    <a:lnTo>
                      <a:pt x="220" y="262"/>
                    </a:lnTo>
                    <a:lnTo>
                      <a:pt x="232" y="258"/>
                    </a:lnTo>
                    <a:lnTo>
                      <a:pt x="242" y="252"/>
                    </a:lnTo>
                    <a:lnTo>
                      <a:pt x="242" y="252"/>
                    </a:lnTo>
                    <a:lnTo>
                      <a:pt x="256" y="242"/>
                    </a:lnTo>
                    <a:lnTo>
                      <a:pt x="268" y="230"/>
                    </a:lnTo>
                    <a:lnTo>
                      <a:pt x="276" y="214"/>
                    </a:lnTo>
                    <a:lnTo>
                      <a:pt x="284" y="198"/>
                    </a:lnTo>
                    <a:lnTo>
                      <a:pt x="284" y="198"/>
                    </a:lnTo>
                    <a:lnTo>
                      <a:pt x="286" y="186"/>
                    </a:lnTo>
                    <a:lnTo>
                      <a:pt x="286" y="176"/>
                    </a:lnTo>
                    <a:lnTo>
                      <a:pt x="286" y="176"/>
                    </a:lnTo>
                    <a:lnTo>
                      <a:pt x="286" y="172"/>
                    </a:lnTo>
                    <a:lnTo>
                      <a:pt x="284" y="168"/>
                    </a:lnTo>
                    <a:lnTo>
                      <a:pt x="280" y="166"/>
                    </a:lnTo>
                    <a:lnTo>
                      <a:pt x="276" y="166"/>
                    </a:lnTo>
                    <a:lnTo>
                      <a:pt x="276" y="166"/>
                    </a:lnTo>
                    <a:lnTo>
                      <a:pt x="272" y="166"/>
                    </a:lnTo>
                    <a:lnTo>
                      <a:pt x="270" y="168"/>
                    </a:lnTo>
                    <a:lnTo>
                      <a:pt x="266" y="172"/>
                    </a:lnTo>
                    <a:lnTo>
                      <a:pt x="266" y="176"/>
                    </a:lnTo>
                    <a:lnTo>
                      <a:pt x="266" y="176"/>
                    </a:lnTo>
                    <a:lnTo>
                      <a:pt x="264" y="192"/>
                    </a:lnTo>
                    <a:lnTo>
                      <a:pt x="264" y="192"/>
                    </a:lnTo>
                    <a:lnTo>
                      <a:pt x="258" y="206"/>
                    </a:lnTo>
                    <a:lnTo>
                      <a:pt x="252" y="218"/>
                    </a:lnTo>
                    <a:lnTo>
                      <a:pt x="242" y="228"/>
                    </a:lnTo>
                    <a:lnTo>
                      <a:pt x="232" y="234"/>
                    </a:lnTo>
                    <a:lnTo>
                      <a:pt x="232" y="234"/>
                    </a:lnTo>
                    <a:lnTo>
                      <a:pt x="220" y="240"/>
                    </a:lnTo>
                    <a:lnTo>
                      <a:pt x="206" y="244"/>
                    </a:lnTo>
                    <a:lnTo>
                      <a:pt x="192" y="244"/>
                    </a:lnTo>
                    <a:lnTo>
                      <a:pt x="180" y="242"/>
                    </a:lnTo>
                    <a:lnTo>
                      <a:pt x="180" y="242"/>
                    </a:lnTo>
                    <a:lnTo>
                      <a:pt x="162" y="236"/>
                    </a:lnTo>
                    <a:lnTo>
                      <a:pt x="162" y="236"/>
                    </a:lnTo>
                    <a:lnTo>
                      <a:pt x="158" y="234"/>
                    </a:lnTo>
                    <a:lnTo>
                      <a:pt x="154" y="234"/>
                    </a:lnTo>
                    <a:lnTo>
                      <a:pt x="152" y="236"/>
                    </a:lnTo>
                    <a:lnTo>
                      <a:pt x="148" y="238"/>
                    </a:lnTo>
                    <a:lnTo>
                      <a:pt x="148" y="238"/>
                    </a:lnTo>
                    <a:lnTo>
                      <a:pt x="148" y="242"/>
                    </a:lnTo>
                    <a:lnTo>
                      <a:pt x="148" y="246"/>
                    </a:lnTo>
                    <a:lnTo>
                      <a:pt x="150" y="250"/>
                    </a:lnTo>
                    <a:lnTo>
                      <a:pt x="152" y="252"/>
                    </a:lnTo>
                    <a:lnTo>
                      <a:pt x="152" y="252"/>
                    </a:lnTo>
                    <a:lnTo>
                      <a:pt x="162" y="258"/>
                    </a:lnTo>
                    <a:lnTo>
                      <a:pt x="174" y="262"/>
                    </a:lnTo>
                    <a:lnTo>
                      <a:pt x="174" y="262"/>
                    </a:lnTo>
                    <a:close/>
                    <a:moveTo>
                      <a:pt x="232" y="126"/>
                    </a:moveTo>
                    <a:lnTo>
                      <a:pt x="232" y="126"/>
                    </a:lnTo>
                    <a:lnTo>
                      <a:pt x="238" y="126"/>
                    </a:lnTo>
                    <a:lnTo>
                      <a:pt x="238" y="126"/>
                    </a:lnTo>
                    <a:lnTo>
                      <a:pt x="242" y="126"/>
                    </a:lnTo>
                    <a:lnTo>
                      <a:pt x="336" y="72"/>
                    </a:lnTo>
                    <a:lnTo>
                      <a:pt x="336" y="72"/>
                    </a:lnTo>
                    <a:lnTo>
                      <a:pt x="340" y="68"/>
                    </a:lnTo>
                    <a:lnTo>
                      <a:pt x="342" y="62"/>
                    </a:lnTo>
                    <a:lnTo>
                      <a:pt x="342" y="10"/>
                    </a:lnTo>
                    <a:lnTo>
                      <a:pt x="342" y="10"/>
                    </a:lnTo>
                    <a:lnTo>
                      <a:pt x="340" y="6"/>
                    </a:lnTo>
                    <a:lnTo>
                      <a:pt x="336" y="2"/>
                    </a:lnTo>
                    <a:lnTo>
                      <a:pt x="336" y="2"/>
                    </a:lnTo>
                    <a:lnTo>
                      <a:pt x="332" y="0"/>
                    </a:lnTo>
                    <a:lnTo>
                      <a:pt x="326" y="2"/>
                    </a:lnTo>
                    <a:lnTo>
                      <a:pt x="232" y="56"/>
                    </a:lnTo>
                    <a:lnTo>
                      <a:pt x="232" y="56"/>
                    </a:lnTo>
                    <a:lnTo>
                      <a:pt x="230" y="60"/>
                    </a:lnTo>
                    <a:lnTo>
                      <a:pt x="228" y="64"/>
                    </a:lnTo>
                    <a:lnTo>
                      <a:pt x="228" y="116"/>
                    </a:lnTo>
                    <a:lnTo>
                      <a:pt x="228" y="116"/>
                    </a:lnTo>
                    <a:lnTo>
                      <a:pt x="230" y="122"/>
                    </a:lnTo>
                    <a:lnTo>
                      <a:pt x="232" y="126"/>
                    </a:lnTo>
                    <a:lnTo>
                      <a:pt x="232" y="126"/>
                    </a:lnTo>
                    <a:close/>
                    <a:moveTo>
                      <a:pt x="116" y="106"/>
                    </a:moveTo>
                    <a:lnTo>
                      <a:pt x="116" y="106"/>
                    </a:lnTo>
                    <a:lnTo>
                      <a:pt x="112" y="100"/>
                    </a:lnTo>
                    <a:lnTo>
                      <a:pt x="112" y="94"/>
                    </a:lnTo>
                    <a:lnTo>
                      <a:pt x="112" y="86"/>
                    </a:lnTo>
                    <a:lnTo>
                      <a:pt x="112" y="80"/>
                    </a:lnTo>
                    <a:lnTo>
                      <a:pt x="114" y="72"/>
                    </a:lnTo>
                    <a:lnTo>
                      <a:pt x="118" y="66"/>
                    </a:lnTo>
                    <a:lnTo>
                      <a:pt x="124" y="62"/>
                    </a:lnTo>
                    <a:lnTo>
                      <a:pt x="130" y="58"/>
                    </a:lnTo>
                    <a:lnTo>
                      <a:pt x="130" y="58"/>
                    </a:lnTo>
                    <a:lnTo>
                      <a:pt x="136" y="54"/>
                    </a:lnTo>
                    <a:lnTo>
                      <a:pt x="142" y="52"/>
                    </a:lnTo>
                    <a:lnTo>
                      <a:pt x="150" y="52"/>
                    </a:lnTo>
                    <a:lnTo>
                      <a:pt x="156" y="54"/>
                    </a:lnTo>
                    <a:lnTo>
                      <a:pt x="162" y="56"/>
                    </a:lnTo>
                    <a:lnTo>
                      <a:pt x="168" y="60"/>
                    </a:lnTo>
                    <a:lnTo>
                      <a:pt x="174" y="64"/>
                    </a:lnTo>
                    <a:lnTo>
                      <a:pt x="178" y="70"/>
                    </a:lnTo>
                    <a:lnTo>
                      <a:pt x="226" y="152"/>
                    </a:lnTo>
                    <a:lnTo>
                      <a:pt x="226" y="152"/>
                    </a:lnTo>
                    <a:lnTo>
                      <a:pt x="228" y="158"/>
                    </a:lnTo>
                    <a:lnTo>
                      <a:pt x="230" y="166"/>
                    </a:lnTo>
                    <a:lnTo>
                      <a:pt x="230" y="172"/>
                    </a:lnTo>
                    <a:lnTo>
                      <a:pt x="228" y="180"/>
                    </a:lnTo>
                    <a:lnTo>
                      <a:pt x="226" y="186"/>
                    </a:lnTo>
                    <a:lnTo>
                      <a:pt x="222" y="192"/>
                    </a:lnTo>
                    <a:lnTo>
                      <a:pt x="218" y="196"/>
                    </a:lnTo>
                    <a:lnTo>
                      <a:pt x="212" y="202"/>
                    </a:lnTo>
                    <a:lnTo>
                      <a:pt x="212" y="202"/>
                    </a:lnTo>
                    <a:lnTo>
                      <a:pt x="204" y="204"/>
                    </a:lnTo>
                    <a:lnTo>
                      <a:pt x="194" y="206"/>
                    </a:lnTo>
                    <a:lnTo>
                      <a:pt x="194" y="206"/>
                    </a:lnTo>
                    <a:lnTo>
                      <a:pt x="184" y="204"/>
                    </a:lnTo>
                    <a:lnTo>
                      <a:pt x="176" y="202"/>
                    </a:lnTo>
                    <a:lnTo>
                      <a:pt x="168" y="196"/>
                    </a:lnTo>
                    <a:lnTo>
                      <a:pt x="162" y="188"/>
                    </a:lnTo>
                    <a:lnTo>
                      <a:pt x="116" y="106"/>
                    </a:lnTo>
                    <a:close/>
                    <a:moveTo>
                      <a:pt x="180" y="170"/>
                    </a:moveTo>
                    <a:lnTo>
                      <a:pt x="180" y="170"/>
                    </a:lnTo>
                    <a:lnTo>
                      <a:pt x="182" y="176"/>
                    </a:lnTo>
                    <a:lnTo>
                      <a:pt x="184" y="180"/>
                    </a:lnTo>
                    <a:lnTo>
                      <a:pt x="188" y="182"/>
                    </a:lnTo>
                    <a:lnTo>
                      <a:pt x="194" y="184"/>
                    </a:lnTo>
                    <a:lnTo>
                      <a:pt x="194" y="184"/>
                    </a:lnTo>
                    <a:lnTo>
                      <a:pt x="200" y="182"/>
                    </a:lnTo>
                    <a:lnTo>
                      <a:pt x="204" y="180"/>
                    </a:lnTo>
                    <a:lnTo>
                      <a:pt x="206" y="176"/>
                    </a:lnTo>
                    <a:lnTo>
                      <a:pt x="208" y="170"/>
                    </a:lnTo>
                    <a:lnTo>
                      <a:pt x="208" y="170"/>
                    </a:lnTo>
                    <a:lnTo>
                      <a:pt x="206" y="164"/>
                    </a:lnTo>
                    <a:lnTo>
                      <a:pt x="204" y="160"/>
                    </a:lnTo>
                    <a:lnTo>
                      <a:pt x="200" y="158"/>
                    </a:lnTo>
                    <a:lnTo>
                      <a:pt x="194" y="156"/>
                    </a:lnTo>
                    <a:lnTo>
                      <a:pt x="194" y="156"/>
                    </a:lnTo>
                    <a:lnTo>
                      <a:pt x="188" y="158"/>
                    </a:lnTo>
                    <a:lnTo>
                      <a:pt x="184" y="160"/>
                    </a:lnTo>
                    <a:lnTo>
                      <a:pt x="182" y="164"/>
                    </a:lnTo>
                    <a:lnTo>
                      <a:pt x="180" y="170"/>
                    </a:lnTo>
                    <a:lnTo>
                      <a:pt x="180" y="170"/>
                    </a:lnTo>
                    <a:close/>
                    <a:moveTo>
                      <a:pt x="114" y="194"/>
                    </a:moveTo>
                    <a:lnTo>
                      <a:pt x="114" y="142"/>
                    </a:lnTo>
                    <a:lnTo>
                      <a:pt x="114" y="142"/>
                    </a:lnTo>
                    <a:lnTo>
                      <a:pt x="112" y="138"/>
                    </a:lnTo>
                    <a:lnTo>
                      <a:pt x="108" y="134"/>
                    </a:lnTo>
                    <a:lnTo>
                      <a:pt x="108" y="134"/>
                    </a:lnTo>
                    <a:lnTo>
                      <a:pt x="104" y="132"/>
                    </a:lnTo>
                    <a:lnTo>
                      <a:pt x="98" y="134"/>
                    </a:lnTo>
                    <a:lnTo>
                      <a:pt x="4" y="188"/>
                    </a:lnTo>
                    <a:lnTo>
                      <a:pt x="4" y="188"/>
                    </a:lnTo>
                    <a:lnTo>
                      <a:pt x="2" y="192"/>
                    </a:lnTo>
                    <a:lnTo>
                      <a:pt x="0" y="196"/>
                    </a:lnTo>
                    <a:lnTo>
                      <a:pt x="0" y="248"/>
                    </a:lnTo>
                    <a:lnTo>
                      <a:pt x="0" y="248"/>
                    </a:lnTo>
                    <a:lnTo>
                      <a:pt x="2" y="254"/>
                    </a:lnTo>
                    <a:lnTo>
                      <a:pt x="4" y="256"/>
                    </a:lnTo>
                    <a:lnTo>
                      <a:pt x="4" y="256"/>
                    </a:lnTo>
                    <a:lnTo>
                      <a:pt x="10" y="258"/>
                    </a:lnTo>
                    <a:lnTo>
                      <a:pt x="10" y="258"/>
                    </a:lnTo>
                    <a:lnTo>
                      <a:pt x="14" y="256"/>
                    </a:lnTo>
                    <a:lnTo>
                      <a:pt x="108" y="202"/>
                    </a:lnTo>
                    <a:lnTo>
                      <a:pt x="108" y="202"/>
                    </a:lnTo>
                    <a:lnTo>
                      <a:pt x="112" y="200"/>
                    </a:lnTo>
                    <a:lnTo>
                      <a:pt x="114" y="194"/>
                    </a:lnTo>
                    <a:lnTo>
                      <a:pt x="114" y="194"/>
                    </a:lnTo>
                    <a:close/>
                    <a:moveTo>
                      <a:pt x="360" y="166"/>
                    </a:moveTo>
                    <a:lnTo>
                      <a:pt x="360" y="166"/>
                    </a:lnTo>
                    <a:lnTo>
                      <a:pt x="356" y="166"/>
                    </a:lnTo>
                    <a:lnTo>
                      <a:pt x="354" y="168"/>
                    </a:lnTo>
                    <a:lnTo>
                      <a:pt x="352" y="172"/>
                    </a:lnTo>
                    <a:lnTo>
                      <a:pt x="350" y="176"/>
                    </a:lnTo>
                    <a:lnTo>
                      <a:pt x="350" y="176"/>
                    </a:lnTo>
                    <a:lnTo>
                      <a:pt x="350" y="196"/>
                    </a:lnTo>
                    <a:lnTo>
                      <a:pt x="346" y="214"/>
                    </a:lnTo>
                    <a:lnTo>
                      <a:pt x="346" y="214"/>
                    </a:lnTo>
                    <a:lnTo>
                      <a:pt x="340" y="230"/>
                    </a:lnTo>
                    <a:lnTo>
                      <a:pt x="334" y="244"/>
                    </a:lnTo>
                    <a:lnTo>
                      <a:pt x="328" y="256"/>
                    </a:lnTo>
                    <a:lnTo>
                      <a:pt x="318" y="268"/>
                    </a:lnTo>
                    <a:lnTo>
                      <a:pt x="310" y="280"/>
                    </a:lnTo>
                    <a:lnTo>
                      <a:pt x="298" y="290"/>
                    </a:lnTo>
                    <a:lnTo>
                      <a:pt x="286" y="300"/>
                    </a:lnTo>
                    <a:lnTo>
                      <a:pt x="274" y="308"/>
                    </a:lnTo>
                    <a:lnTo>
                      <a:pt x="274" y="308"/>
                    </a:lnTo>
                    <a:lnTo>
                      <a:pt x="260" y="314"/>
                    </a:lnTo>
                    <a:lnTo>
                      <a:pt x="246" y="320"/>
                    </a:lnTo>
                    <a:lnTo>
                      <a:pt x="232" y="324"/>
                    </a:lnTo>
                    <a:lnTo>
                      <a:pt x="218" y="328"/>
                    </a:lnTo>
                    <a:lnTo>
                      <a:pt x="202" y="328"/>
                    </a:lnTo>
                    <a:lnTo>
                      <a:pt x="188" y="328"/>
                    </a:lnTo>
                    <a:lnTo>
                      <a:pt x="172" y="326"/>
                    </a:lnTo>
                    <a:lnTo>
                      <a:pt x="158" y="324"/>
                    </a:lnTo>
                    <a:lnTo>
                      <a:pt x="158" y="324"/>
                    </a:lnTo>
                    <a:lnTo>
                      <a:pt x="138" y="316"/>
                    </a:lnTo>
                    <a:lnTo>
                      <a:pt x="120" y="308"/>
                    </a:lnTo>
                    <a:lnTo>
                      <a:pt x="120" y="308"/>
                    </a:lnTo>
                    <a:lnTo>
                      <a:pt x="116" y="306"/>
                    </a:lnTo>
                    <a:lnTo>
                      <a:pt x="112" y="308"/>
                    </a:lnTo>
                    <a:lnTo>
                      <a:pt x="110" y="308"/>
                    </a:lnTo>
                    <a:lnTo>
                      <a:pt x="106" y="312"/>
                    </a:lnTo>
                    <a:lnTo>
                      <a:pt x="106" y="312"/>
                    </a:lnTo>
                    <a:lnTo>
                      <a:pt x="106" y="316"/>
                    </a:lnTo>
                    <a:lnTo>
                      <a:pt x="106" y="320"/>
                    </a:lnTo>
                    <a:lnTo>
                      <a:pt x="108" y="322"/>
                    </a:lnTo>
                    <a:lnTo>
                      <a:pt x="110" y="326"/>
                    </a:lnTo>
                    <a:lnTo>
                      <a:pt x="110" y="326"/>
                    </a:lnTo>
                    <a:lnTo>
                      <a:pt x="130" y="336"/>
                    </a:lnTo>
                    <a:lnTo>
                      <a:pt x="152" y="342"/>
                    </a:lnTo>
                    <a:lnTo>
                      <a:pt x="152" y="342"/>
                    </a:lnTo>
                    <a:lnTo>
                      <a:pt x="174" y="348"/>
                    </a:lnTo>
                    <a:lnTo>
                      <a:pt x="198" y="348"/>
                    </a:lnTo>
                    <a:lnTo>
                      <a:pt x="198" y="348"/>
                    </a:lnTo>
                    <a:lnTo>
                      <a:pt x="220" y="348"/>
                    </a:lnTo>
                    <a:lnTo>
                      <a:pt x="242" y="342"/>
                    </a:lnTo>
                    <a:lnTo>
                      <a:pt x="264" y="336"/>
                    </a:lnTo>
                    <a:lnTo>
                      <a:pt x="284" y="326"/>
                    </a:lnTo>
                    <a:lnTo>
                      <a:pt x="284" y="326"/>
                    </a:lnTo>
                    <a:lnTo>
                      <a:pt x="298" y="316"/>
                    </a:lnTo>
                    <a:lnTo>
                      <a:pt x="312" y="306"/>
                    </a:lnTo>
                    <a:lnTo>
                      <a:pt x="324" y="294"/>
                    </a:lnTo>
                    <a:lnTo>
                      <a:pt x="334" y="280"/>
                    </a:lnTo>
                    <a:lnTo>
                      <a:pt x="344" y="266"/>
                    </a:lnTo>
                    <a:lnTo>
                      <a:pt x="352" y="252"/>
                    </a:lnTo>
                    <a:lnTo>
                      <a:pt x="360" y="236"/>
                    </a:lnTo>
                    <a:lnTo>
                      <a:pt x="364" y="220"/>
                    </a:lnTo>
                    <a:lnTo>
                      <a:pt x="364" y="220"/>
                    </a:lnTo>
                    <a:lnTo>
                      <a:pt x="368" y="198"/>
                    </a:lnTo>
                    <a:lnTo>
                      <a:pt x="370" y="176"/>
                    </a:lnTo>
                    <a:lnTo>
                      <a:pt x="370" y="176"/>
                    </a:lnTo>
                    <a:lnTo>
                      <a:pt x="370" y="172"/>
                    </a:lnTo>
                    <a:lnTo>
                      <a:pt x="368" y="168"/>
                    </a:lnTo>
                    <a:lnTo>
                      <a:pt x="364" y="166"/>
                    </a:lnTo>
                    <a:lnTo>
                      <a:pt x="360" y="166"/>
                    </a:lnTo>
                    <a:lnTo>
                      <a:pt x="360" y="166"/>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spTree>
    <p:custDataLst>
      <p:tags r:id="rId1"/>
    </p:custDataLst>
    <p:extLst>
      <p:ext uri="{BB962C8B-B14F-4D97-AF65-F5344CB8AC3E}">
        <p14:creationId xmlns:p14="http://schemas.microsoft.com/office/powerpoint/2010/main" val="3574948737"/>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Icons in action</a:t>
            </a:r>
            <a:br>
              <a:rPr lang="en-GB" dirty="0" smtClean="0"/>
            </a:br>
            <a:r>
              <a:rPr lang="en-GB" b="0" i="0" dirty="0" smtClean="0"/>
              <a:t>List</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157</a:t>
            </a:fld>
            <a:endParaRPr lang="en-GB"/>
          </a:p>
        </p:txBody>
      </p:sp>
      <p:grpSp>
        <p:nvGrpSpPr>
          <p:cNvPr id="69" name="Group 68"/>
          <p:cNvGrpSpPr/>
          <p:nvPr/>
        </p:nvGrpSpPr>
        <p:grpSpPr>
          <a:xfrm>
            <a:off x="549116" y="5072294"/>
            <a:ext cx="9694128" cy="714508"/>
            <a:chOff x="3768232" y="4887006"/>
            <a:chExt cx="9694128" cy="714508"/>
          </a:xfrm>
        </p:grpSpPr>
        <p:grpSp>
          <p:nvGrpSpPr>
            <p:cNvPr id="70" name="Group 69"/>
            <p:cNvGrpSpPr/>
            <p:nvPr/>
          </p:nvGrpSpPr>
          <p:grpSpPr>
            <a:xfrm>
              <a:off x="3768232" y="4887006"/>
              <a:ext cx="724002" cy="714508"/>
              <a:chOff x="543654" y="5181780"/>
              <a:chExt cx="724002" cy="714508"/>
            </a:xfrm>
          </p:grpSpPr>
          <p:sp>
            <p:nvSpPr>
              <p:cNvPr id="76" name="Teardrop 75"/>
              <p:cNvSpPr/>
              <p:nvPr/>
            </p:nvSpPr>
            <p:spPr bwMode="ltGray">
              <a:xfrm rot="2700000">
                <a:off x="548401" y="5177033"/>
                <a:ext cx="714508" cy="724002"/>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sp>
            <p:nvSpPr>
              <p:cNvPr id="77" name="Oval 76"/>
              <p:cNvSpPr/>
              <p:nvPr/>
            </p:nvSpPr>
            <p:spPr bwMode="ltGray">
              <a:xfrm>
                <a:off x="599655" y="5233034"/>
                <a:ext cx="612000" cy="612000"/>
              </a:xfrm>
              <a:prstGeom prst="ellips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grpSp>
        <p:sp>
          <p:nvSpPr>
            <p:cNvPr id="74" name="Rectangle 73"/>
            <p:cNvSpPr/>
            <p:nvPr/>
          </p:nvSpPr>
          <p:spPr bwMode="ltGray">
            <a:xfrm>
              <a:off x="4676172" y="4952748"/>
              <a:ext cx="8786188" cy="586959"/>
            </a:xfrm>
            <a:prstGeom prst="rect">
              <a:avLst/>
            </a:prstGeom>
            <a:solidFill>
              <a:schemeClr val="bg2"/>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72000" rtlCol="0" anchor="t" anchorCtr="0"/>
            <a:lstStyle/>
            <a:p>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r>
                <a:rPr lang="en-GB" sz="1000" dirty="0" err="1">
                  <a:solidFill>
                    <a:srgbClr val="000000"/>
                  </a:solidFill>
                  <a:latin typeface="+mj-lt"/>
                </a:rPr>
                <a:t>Morbi</a:t>
              </a:r>
              <a:r>
                <a:rPr lang="en-GB" sz="1000" dirty="0">
                  <a:solidFill>
                    <a:srgbClr val="000000"/>
                  </a:solidFill>
                  <a:latin typeface="+mj-lt"/>
                </a:rPr>
                <a:t> </a:t>
              </a:r>
              <a:r>
                <a:rPr lang="en-GB" sz="1000" dirty="0" err="1">
                  <a:solidFill>
                    <a:srgbClr val="000000"/>
                  </a:solidFill>
                  <a:latin typeface="+mj-lt"/>
                </a:rPr>
                <a:t>tincidunt</a:t>
              </a:r>
              <a:r>
                <a:rPr lang="en-GB" sz="1000" dirty="0">
                  <a:solidFill>
                    <a:srgbClr val="000000"/>
                  </a:solidFill>
                  <a:latin typeface="+mj-lt"/>
                </a:rPr>
                <a:t> mi </a:t>
              </a:r>
              <a:r>
                <a:rPr lang="en-GB" sz="1000" dirty="0" err="1">
                  <a:solidFill>
                    <a:srgbClr val="000000"/>
                  </a:solidFill>
                  <a:latin typeface="+mj-lt"/>
                </a:rPr>
                <a:t>ut</a:t>
              </a:r>
              <a:r>
                <a:rPr lang="en-GB" sz="1000" dirty="0">
                  <a:solidFill>
                    <a:srgbClr val="000000"/>
                  </a:solidFill>
                  <a:latin typeface="+mj-lt"/>
                </a:rPr>
                <a:t> </a:t>
              </a:r>
              <a:r>
                <a:rPr lang="en-GB" sz="1000" dirty="0" err="1">
                  <a:solidFill>
                    <a:srgbClr val="000000"/>
                  </a:solidFill>
                  <a:latin typeface="+mj-lt"/>
                </a:rPr>
                <a:t>diam</a:t>
              </a:r>
              <a:r>
                <a:rPr lang="en-GB" sz="1000" dirty="0">
                  <a:solidFill>
                    <a:srgbClr val="000000"/>
                  </a:solidFill>
                  <a:latin typeface="+mj-lt"/>
                </a:rPr>
                <a:t> </a:t>
              </a:r>
              <a:r>
                <a:rPr lang="en-GB" sz="1000" dirty="0" err="1">
                  <a:solidFill>
                    <a:srgbClr val="000000"/>
                  </a:solidFill>
                  <a:latin typeface="+mj-lt"/>
                </a:rPr>
                <a:t>ultricies</a:t>
              </a:r>
              <a:r>
                <a:rPr lang="en-GB" sz="1000" dirty="0">
                  <a:solidFill>
                    <a:srgbClr val="000000"/>
                  </a:solidFill>
                  <a:latin typeface="+mj-lt"/>
                </a:rPr>
                <a:t> non, </a:t>
              </a:r>
              <a:r>
                <a:rPr lang="en-GB" sz="1000" dirty="0" err="1">
                  <a:solidFill>
                    <a:srgbClr val="000000"/>
                  </a:solidFill>
                  <a:latin typeface="+mj-lt"/>
                </a:rPr>
                <a:t>hendrerit</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pellentesque</a:t>
              </a:r>
              <a:r>
                <a:rPr lang="en-GB" sz="1000" dirty="0">
                  <a:solidFill>
                    <a:srgbClr val="000000"/>
                  </a:solidFill>
                  <a:latin typeface="+mj-lt"/>
                </a:rPr>
                <a:t> a, </a:t>
              </a:r>
              <a:r>
                <a:rPr lang="en-GB" sz="1000" dirty="0" err="1">
                  <a:solidFill>
                    <a:srgbClr val="000000"/>
                  </a:solidFill>
                  <a:latin typeface="+mj-lt"/>
                </a:rPr>
                <a:t>eros</a:t>
              </a:r>
              <a:r>
                <a:rPr lang="en-GB" sz="1000" dirty="0">
                  <a:solidFill>
                    <a:srgbClr val="000000"/>
                  </a:solidFill>
                  <a:latin typeface="+mj-lt"/>
                </a:rPr>
                <a:t>. </a:t>
              </a:r>
              <a:r>
                <a:rPr lang="en-GB" sz="1000" dirty="0" err="1">
                  <a:solidFill>
                    <a:srgbClr val="000000"/>
                  </a:solidFill>
                  <a:latin typeface="+mj-lt"/>
                </a:rPr>
                <a:t>Aenean</a:t>
              </a:r>
              <a:r>
                <a:rPr lang="en-GB" sz="1000" dirty="0">
                  <a:solidFill>
                    <a:srgbClr val="000000"/>
                  </a:solidFill>
                  <a:latin typeface="+mj-lt"/>
                </a:rPr>
                <a:t> non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massa</a:t>
              </a:r>
              <a:r>
                <a:rPr lang="en-GB" sz="1000" dirty="0">
                  <a:solidFill>
                    <a:srgbClr val="000000"/>
                  </a:solidFill>
                  <a:latin typeface="+mj-lt"/>
                </a:rPr>
                <a:t> </a:t>
              </a:r>
              <a:r>
                <a:rPr lang="en-GB" sz="1000" dirty="0" err="1">
                  <a:solidFill>
                    <a:srgbClr val="000000"/>
                  </a:solidFill>
                  <a:latin typeface="+mj-lt"/>
                </a:rPr>
                <a:t>varius</a:t>
              </a:r>
              <a:r>
                <a:rPr lang="en-GB" sz="1000" dirty="0">
                  <a:solidFill>
                    <a:srgbClr val="000000"/>
                  </a:solidFill>
                  <a:latin typeface="+mj-lt"/>
                </a:rPr>
                <a:t> tempus.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p>
          </p:txBody>
        </p:sp>
        <p:sp>
          <p:nvSpPr>
            <p:cNvPr id="75" name="Freeform 4991"/>
            <p:cNvSpPr>
              <a:spLocks noEditPoints="1"/>
            </p:cNvSpPr>
            <p:nvPr/>
          </p:nvSpPr>
          <p:spPr bwMode="auto">
            <a:xfrm>
              <a:off x="4007838" y="5043407"/>
              <a:ext cx="344069" cy="407068"/>
            </a:xfrm>
            <a:custGeom>
              <a:avLst/>
              <a:gdLst>
                <a:gd name="T0" fmla="*/ 50 w 284"/>
                <a:gd name="T1" fmla="*/ 26 h 336"/>
                <a:gd name="T2" fmla="*/ 170 w 284"/>
                <a:gd name="T3" fmla="*/ 0 h 336"/>
                <a:gd name="T4" fmla="*/ 182 w 284"/>
                <a:gd name="T5" fmla="*/ 2 h 336"/>
                <a:gd name="T6" fmla="*/ 200 w 284"/>
                <a:gd name="T7" fmla="*/ 52 h 336"/>
                <a:gd name="T8" fmla="*/ 180 w 284"/>
                <a:gd name="T9" fmla="*/ 20 h 336"/>
                <a:gd name="T10" fmla="*/ 162 w 284"/>
                <a:gd name="T11" fmla="*/ 20 h 336"/>
                <a:gd name="T12" fmla="*/ 142 w 284"/>
                <a:gd name="T13" fmla="*/ 52 h 336"/>
                <a:gd name="T14" fmla="*/ 204 w 284"/>
                <a:gd name="T15" fmla="*/ 326 h 336"/>
                <a:gd name="T16" fmla="*/ 16 w 284"/>
                <a:gd name="T17" fmla="*/ 336 h 336"/>
                <a:gd name="T18" fmla="*/ 0 w 284"/>
                <a:gd name="T19" fmla="*/ 92 h 336"/>
                <a:gd name="T20" fmla="*/ 16 w 284"/>
                <a:gd name="T21" fmla="*/ 76 h 336"/>
                <a:gd name="T22" fmla="*/ 204 w 284"/>
                <a:gd name="T23" fmla="*/ 86 h 336"/>
                <a:gd name="T24" fmla="*/ 66 w 284"/>
                <a:gd name="T25" fmla="*/ 278 h 336"/>
                <a:gd name="T26" fmla="*/ 38 w 284"/>
                <a:gd name="T27" fmla="*/ 272 h 336"/>
                <a:gd name="T28" fmla="*/ 28 w 284"/>
                <a:gd name="T29" fmla="*/ 300 h 336"/>
                <a:gd name="T30" fmla="*/ 38 w 284"/>
                <a:gd name="T31" fmla="*/ 310 h 336"/>
                <a:gd name="T32" fmla="*/ 66 w 284"/>
                <a:gd name="T33" fmla="*/ 304 h 336"/>
                <a:gd name="T34" fmla="*/ 66 w 284"/>
                <a:gd name="T35" fmla="*/ 222 h 336"/>
                <a:gd name="T36" fmla="*/ 38 w 284"/>
                <a:gd name="T37" fmla="*/ 216 h 336"/>
                <a:gd name="T38" fmla="*/ 28 w 284"/>
                <a:gd name="T39" fmla="*/ 246 h 336"/>
                <a:gd name="T40" fmla="*/ 38 w 284"/>
                <a:gd name="T41" fmla="*/ 256 h 336"/>
                <a:gd name="T42" fmla="*/ 66 w 284"/>
                <a:gd name="T43" fmla="*/ 250 h 336"/>
                <a:gd name="T44" fmla="*/ 66 w 284"/>
                <a:gd name="T45" fmla="*/ 168 h 336"/>
                <a:gd name="T46" fmla="*/ 38 w 284"/>
                <a:gd name="T47" fmla="*/ 162 h 336"/>
                <a:gd name="T48" fmla="*/ 28 w 284"/>
                <a:gd name="T49" fmla="*/ 192 h 336"/>
                <a:gd name="T50" fmla="*/ 38 w 284"/>
                <a:gd name="T51" fmla="*/ 202 h 336"/>
                <a:gd name="T52" fmla="*/ 66 w 284"/>
                <a:gd name="T53" fmla="*/ 196 h 336"/>
                <a:gd name="T54" fmla="*/ 122 w 284"/>
                <a:gd name="T55" fmla="*/ 278 h 336"/>
                <a:gd name="T56" fmla="*/ 94 w 284"/>
                <a:gd name="T57" fmla="*/ 272 h 336"/>
                <a:gd name="T58" fmla="*/ 84 w 284"/>
                <a:gd name="T59" fmla="*/ 300 h 336"/>
                <a:gd name="T60" fmla="*/ 94 w 284"/>
                <a:gd name="T61" fmla="*/ 310 h 336"/>
                <a:gd name="T62" fmla="*/ 122 w 284"/>
                <a:gd name="T63" fmla="*/ 304 h 336"/>
                <a:gd name="T64" fmla="*/ 122 w 284"/>
                <a:gd name="T65" fmla="*/ 222 h 336"/>
                <a:gd name="T66" fmla="*/ 94 w 284"/>
                <a:gd name="T67" fmla="*/ 216 h 336"/>
                <a:gd name="T68" fmla="*/ 84 w 284"/>
                <a:gd name="T69" fmla="*/ 246 h 336"/>
                <a:gd name="T70" fmla="*/ 94 w 284"/>
                <a:gd name="T71" fmla="*/ 256 h 336"/>
                <a:gd name="T72" fmla="*/ 122 w 284"/>
                <a:gd name="T73" fmla="*/ 250 h 336"/>
                <a:gd name="T74" fmla="*/ 112 w 284"/>
                <a:gd name="T75" fmla="*/ 202 h 336"/>
                <a:gd name="T76" fmla="*/ 122 w 284"/>
                <a:gd name="T77" fmla="*/ 172 h 336"/>
                <a:gd name="T78" fmla="*/ 112 w 284"/>
                <a:gd name="T79" fmla="*/ 162 h 336"/>
                <a:gd name="T80" fmla="*/ 84 w 284"/>
                <a:gd name="T81" fmla="*/ 168 h 336"/>
                <a:gd name="T82" fmla="*/ 86 w 284"/>
                <a:gd name="T83" fmla="*/ 198 h 336"/>
                <a:gd name="T84" fmla="*/ 176 w 284"/>
                <a:gd name="T85" fmla="*/ 226 h 336"/>
                <a:gd name="T86" fmla="*/ 148 w 284"/>
                <a:gd name="T87" fmla="*/ 216 h 336"/>
                <a:gd name="T88" fmla="*/ 138 w 284"/>
                <a:gd name="T89" fmla="*/ 226 h 336"/>
                <a:gd name="T90" fmla="*/ 140 w 284"/>
                <a:gd name="T91" fmla="*/ 308 h 336"/>
                <a:gd name="T92" fmla="*/ 170 w 284"/>
                <a:gd name="T93" fmla="*/ 310 h 336"/>
                <a:gd name="T94" fmla="*/ 176 w 284"/>
                <a:gd name="T95" fmla="*/ 226 h 336"/>
                <a:gd name="T96" fmla="*/ 170 w 284"/>
                <a:gd name="T97" fmla="*/ 164 h 336"/>
                <a:gd name="T98" fmla="*/ 140 w 284"/>
                <a:gd name="T99" fmla="*/ 166 h 336"/>
                <a:gd name="T100" fmla="*/ 138 w 284"/>
                <a:gd name="T101" fmla="*/ 196 h 336"/>
                <a:gd name="T102" fmla="*/ 166 w 284"/>
                <a:gd name="T103" fmla="*/ 202 h 336"/>
                <a:gd name="T104" fmla="*/ 176 w 284"/>
                <a:gd name="T105" fmla="*/ 172 h 336"/>
                <a:gd name="T106" fmla="*/ 176 w 284"/>
                <a:gd name="T107" fmla="*/ 104 h 336"/>
                <a:gd name="T108" fmla="*/ 264 w 284"/>
                <a:gd name="T109" fmla="*/ 162 h 336"/>
                <a:gd name="T110" fmla="*/ 244 w 284"/>
                <a:gd name="T111" fmla="*/ 138 h 336"/>
                <a:gd name="T112" fmla="*/ 238 w 284"/>
                <a:gd name="T113" fmla="*/ 124 h 336"/>
                <a:gd name="T114" fmla="*/ 228 w 284"/>
                <a:gd name="T115" fmla="*/ 128 h 336"/>
                <a:gd name="T116" fmla="*/ 226 w 284"/>
                <a:gd name="T117" fmla="*/ 196 h 336"/>
                <a:gd name="T118" fmla="*/ 234 w 284"/>
                <a:gd name="T119" fmla="*/ 204 h 336"/>
                <a:gd name="T120" fmla="*/ 276 w 284"/>
                <a:gd name="T121" fmla="*/ 190 h 336"/>
                <a:gd name="T122" fmla="*/ 284 w 284"/>
                <a:gd name="T123" fmla="*/ 174 h 336"/>
                <a:gd name="T124" fmla="*/ 280 w 284"/>
                <a:gd name="T125" fmla="*/ 16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4" h="336">
                  <a:moveTo>
                    <a:pt x="76" y="52"/>
                  </a:moveTo>
                  <a:lnTo>
                    <a:pt x="50" y="52"/>
                  </a:lnTo>
                  <a:lnTo>
                    <a:pt x="50" y="26"/>
                  </a:lnTo>
                  <a:lnTo>
                    <a:pt x="50" y="26"/>
                  </a:lnTo>
                  <a:lnTo>
                    <a:pt x="50" y="26"/>
                  </a:lnTo>
                  <a:lnTo>
                    <a:pt x="52" y="16"/>
                  </a:lnTo>
                  <a:lnTo>
                    <a:pt x="58" y="8"/>
                  </a:lnTo>
                  <a:lnTo>
                    <a:pt x="66" y="2"/>
                  </a:lnTo>
                  <a:lnTo>
                    <a:pt x="76" y="0"/>
                  </a:lnTo>
                  <a:lnTo>
                    <a:pt x="170" y="0"/>
                  </a:lnTo>
                  <a:lnTo>
                    <a:pt x="170" y="0"/>
                  </a:lnTo>
                  <a:lnTo>
                    <a:pt x="170" y="0"/>
                  </a:lnTo>
                  <a:lnTo>
                    <a:pt x="170" y="0"/>
                  </a:lnTo>
                  <a:lnTo>
                    <a:pt x="176" y="2"/>
                  </a:lnTo>
                  <a:lnTo>
                    <a:pt x="182" y="2"/>
                  </a:lnTo>
                  <a:lnTo>
                    <a:pt x="192" y="10"/>
                  </a:lnTo>
                  <a:lnTo>
                    <a:pt x="198" y="18"/>
                  </a:lnTo>
                  <a:lnTo>
                    <a:pt x="200" y="24"/>
                  </a:lnTo>
                  <a:lnTo>
                    <a:pt x="200" y="30"/>
                  </a:lnTo>
                  <a:lnTo>
                    <a:pt x="200" y="52"/>
                  </a:lnTo>
                  <a:lnTo>
                    <a:pt x="184" y="52"/>
                  </a:lnTo>
                  <a:lnTo>
                    <a:pt x="184" y="30"/>
                  </a:lnTo>
                  <a:lnTo>
                    <a:pt x="184" y="30"/>
                  </a:lnTo>
                  <a:lnTo>
                    <a:pt x="184" y="24"/>
                  </a:lnTo>
                  <a:lnTo>
                    <a:pt x="180" y="20"/>
                  </a:lnTo>
                  <a:lnTo>
                    <a:pt x="176" y="18"/>
                  </a:lnTo>
                  <a:lnTo>
                    <a:pt x="170" y="16"/>
                  </a:lnTo>
                  <a:lnTo>
                    <a:pt x="170" y="16"/>
                  </a:lnTo>
                  <a:lnTo>
                    <a:pt x="166" y="18"/>
                  </a:lnTo>
                  <a:lnTo>
                    <a:pt x="162" y="20"/>
                  </a:lnTo>
                  <a:lnTo>
                    <a:pt x="158" y="24"/>
                  </a:lnTo>
                  <a:lnTo>
                    <a:pt x="158" y="30"/>
                  </a:lnTo>
                  <a:lnTo>
                    <a:pt x="158" y="52"/>
                  </a:lnTo>
                  <a:lnTo>
                    <a:pt x="150" y="52"/>
                  </a:lnTo>
                  <a:lnTo>
                    <a:pt x="142" y="52"/>
                  </a:lnTo>
                  <a:lnTo>
                    <a:pt x="76" y="52"/>
                  </a:lnTo>
                  <a:close/>
                  <a:moveTo>
                    <a:pt x="206" y="92"/>
                  </a:moveTo>
                  <a:lnTo>
                    <a:pt x="206" y="320"/>
                  </a:lnTo>
                  <a:lnTo>
                    <a:pt x="206" y="320"/>
                  </a:lnTo>
                  <a:lnTo>
                    <a:pt x="204" y="326"/>
                  </a:lnTo>
                  <a:lnTo>
                    <a:pt x="200" y="332"/>
                  </a:lnTo>
                  <a:lnTo>
                    <a:pt x="196" y="334"/>
                  </a:lnTo>
                  <a:lnTo>
                    <a:pt x="190" y="336"/>
                  </a:lnTo>
                  <a:lnTo>
                    <a:pt x="16" y="336"/>
                  </a:lnTo>
                  <a:lnTo>
                    <a:pt x="16" y="336"/>
                  </a:lnTo>
                  <a:lnTo>
                    <a:pt x="10" y="334"/>
                  </a:lnTo>
                  <a:lnTo>
                    <a:pt x="4" y="332"/>
                  </a:lnTo>
                  <a:lnTo>
                    <a:pt x="2" y="326"/>
                  </a:lnTo>
                  <a:lnTo>
                    <a:pt x="0" y="320"/>
                  </a:lnTo>
                  <a:lnTo>
                    <a:pt x="0" y="92"/>
                  </a:lnTo>
                  <a:lnTo>
                    <a:pt x="0" y="92"/>
                  </a:lnTo>
                  <a:lnTo>
                    <a:pt x="2" y="86"/>
                  </a:lnTo>
                  <a:lnTo>
                    <a:pt x="4" y="80"/>
                  </a:lnTo>
                  <a:lnTo>
                    <a:pt x="10" y="78"/>
                  </a:lnTo>
                  <a:lnTo>
                    <a:pt x="16" y="76"/>
                  </a:lnTo>
                  <a:lnTo>
                    <a:pt x="190" y="76"/>
                  </a:lnTo>
                  <a:lnTo>
                    <a:pt x="190" y="76"/>
                  </a:lnTo>
                  <a:lnTo>
                    <a:pt x="196" y="78"/>
                  </a:lnTo>
                  <a:lnTo>
                    <a:pt x="200" y="80"/>
                  </a:lnTo>
                  <a:lnTo>
                    <a:pt x="204" y="86"/>
                  </a:lnTo>
                  <a:lnTo>
                    <a:pt x="206" y="92"/>
                  </a:lnTo>
                  <a:lnTo>
                    <a:pt x="206" y="92"/>
                  </a:lnTo>
                  <a:close/>
                  <a:moveTo>
                    <a:pt x="68" y="282"/>
                  </a:moveTo>
                  <a:lnTo>
                    <a:pt x="68" y="282"/>
                  </a:lnTo>
                  <a:lnTo>
                    <a:pt x="66" y="278"/>
                  </a:lnTo>
                  <a:lnTo>
                    <a:pt x="64" y="274"/>
                  </a:lnTo>
                  <a:lnTo>
                    <a:pt x="62" y="272"/>
                  </a:lnTo>
                  <a:lnTo>
                    <a:pt x="58" y="272"/>
                  </a:lnTo>
                  <a:lnTo>
                    <a:pt x="38" y="272"/>
                  </a:lnTo>
                  <a:lnTo>
                    <a:pt x="38" y="272"/>
                  </a:lnTo>
                  <a:lnTo>
                    <a:pt x="34" y="272"/>
                  </a:lnTo>
                  <a:lnTo>
                    <a:pt x="32" y="274"/>
                  </a:lnTo>
                  <a:lnTo>
                    <a:pt x="30" y="278"/>
                  </a:lnTo>
                  <a:lnTo>
                    <a:pt x="28" y="282"/>
                  </a:lnTo>
                  <a:lnTo>
                    <a:pt x="28" y="300"/>
                  </a:lnTo>
                  <a:lnTo>
                    <a:pt x="28" y="300"/>
                  </a:lnTo>
                  <a:lnTo>
                    <a:pt x="30" y="304"/>
                  </a:lnTo>
                  <a:lnTo>
                    <a:pt x="32" y="308"/>
                  </a:lnTo>
                  <a:lnTo>
                    <a:pt x="34" y="310"/>
                  </a:lnTo>
                  <a:lnTo>
                    <a:pt x="38" y="310"/>
                  </a:lnTo>
                  <a:lnTo>
                    <a:pt x="58" y="310"/>
                  </a:lnTo>
                  <a:lnTo>
                    <a:pt x="58" y="310"/>
                  </a:lnTo>
                  <a:lnTo>
                    <a:pt x="62" y="310"/>
                  </a:lnTo>
                  <a:lnTo>
                    <a:pt x="64" y="308"/>
                  </a:lnTo>
                  <a:lnTo>
                    <a:pt x="66" y="304"/>
                  </a:lnTo>
                  <a:lnTo>
                    <a:pt x="68" y="300"/>
                  </a:lnTo>
                  <a:lnTo>
                    <a:pt x="68" y="282"/>
                  </a:lnTo>
                  <a:close/>
                  <a:moveTo>
                    <a:pt x="68" y="226"/>
                  </a:moveTo>
                  <a:lnTo>
                    <a:pt x="68" y="226"/>
                  </a:lnTo>
                  <a:lnTo>
                    <a:pt x="66" y="222"/>
                  </a:lnTo>
                  <a:lnTo>
                    <a:pt x="64" y="220"/>
                  </a:lnTo>
                  <a:lnTo>
                    <a:pt x="62" y="218"/>
                  </a:lnTo>
                  <a:lnTo>
                    <a:pt x="58" y="216"/>
                  </a:lnTo>
                  <a:lnTo>
                    <a:pt x="38" y="216"/>
                  </a:lnTo>
                  <a:lnTo>
                    <a:pt x="38" y="216"/>
                  </a:lnTo>
                  <a:lnTo>
                    <a:pt x="34" y="218"/>
                  </a:lnTo>
                  <a:lnTo>
                    <a:pt x="32" y="220"/>
                  </a:lnTo>
                  <a:lnTo>
                    <a:pt x="30" y="222"/>
                  </a:lnTo>
                  <a:lnTo>
                    <a:pt x="28" y="226"/>
                  </a:lnTo>
                  <a:lnTo>
                    <a:pt x="28" y="246"/>
                  </a:lnTo>
                  <a:lnTo>
                    <a:pt x="28" y="246"/>
                  </a:lnTo>
                  <a:lnTo>
                    <a:pt x="30" y="250"/>
                  </a:lnTo>
                  <a:lnTo>
                    <a:pt x="32" y="252"/>
                  </a:lnTo>
                  <a:lnTo>
                    <a:pt x="34" y="254"/>
                  </a:lnTo>
                  <a:lnTo>
                    <a:pt x="38" y="256"/>
                  </a:lnTo>
                  <a:lnTo>
                    <a:pt x="58" y="256"/>
                  </a:lnTo>
                  <a:lnTo>
                    <a:pt x="58" y="256"/>
                  </a:lnTo>
                  <a:lnTo>
                    <a:pt x="62" y="254"/>
                  </a:lnTo>
                  <a:lnTo>
                    <a:pt x="64" y="252"/>
                  </a:lnTo>
                  <a:lnTo>
                    <a:pt x="66" y="250"/>
                  </a:lnTo>
                  <a:lnTo>
                    <a:pt x="68" y="246"/>
                  </a:lnTo>
                  <a:lnTo>
                    <a:pt x="68" y="226"/>
                  </a:lnTo>
                  <a:close/>
                  <a:moveTo>
                    <a:pt x="68" y="172"/>
                  </a:moveTo>
                  <a:lnTo>
                    <a:pt x="68" y="172"/>
                  </a:lnTo>
                  <a:lnTo>
                    <a:pt x="66" y="168"/>
                  </a:lnTo>
                  <a:lnTo>
                    <a:pt x="64" y="166"/>
                  </a:lnTo>
                  <a:lnTo>
                    <a:pt x="62" y="164"/>
                  </a:lnTo>
                  <a:lnTo>
                    <a:pt x="58" y="162"/>
                  </a:lnTo>
                  <a:lnTo>
                    <a:pt x="38" y="162"/>
                  </a:lnTo>
                  <a:lnTo>
                    <a:pt x="38" y="162"/>
                  </a:lnTo>
                  <a:lnTo>
                    <a:pt x="34" y="164"/>
                  </a:lnTo>
                  <a:lnTo>
                    <a:pt x="32" y="166"/>
                  </a:lnTo>
                  <a:lnTo>
                    <a:pt x="30" y="168"/>
                  </a:lnTo>
                  <a:lnTo>
                    <a:pt x="28" y="172"/>
                  </a:lnTo>
                  <a:lnTo>
                    <a:pt x="28" y="192"/>
                  </a:lnTo>
                  <a:lnTo>
                    <a:pt x="28" y="192"/>
                  </a:lnTo>
                  <a:lnTo>
                    <a:pt x="30" y="196"/>
                  </a:lnTo>
                  <a:lnTo>
                    <a:pt x="32" y="198"/>
                  </a:lnTo>
                  <a:lnTo>
                    <a:pt x="34" y="200"/>
                  </a:lnTo>
                  <a:lnTo>
                    <a:pt x="38" y="202"/>
                  </a:lnTo>
                  <a:lnTo>
                    <a:pt x="58" y="202"/>
                  </a:lnTo>
                  <a:lnTo>
                    <a:pt x="58" y="202"/>
                  </a:lnTo>
                  <a:lnTo>
                    <a:pt x="62" y="200"/>
                  </a:lnTo>
                  <a:lnTo>
                    <a:pt x="64" y="198"/>
                  </a:lnTo>
                  <a:lnTo>
                    <a:pt x="66" y="196"/>
                  </a:lnTo>
                  <a:lnTo>
                    <a:pt x="68" y="192"/>
                  </a:lnTo>
                  <a:lnTo>
                    <a:pt x="68" y="172"/>
                  </a:lnTo>
                  <a:close/>
                  <a:moveTo>
                    <a:pt x="122" y="282"/>
                  </a:moveTo>
                  <a:lnTo>
                    <a:pt x="122" y="282"/>
                  </a:lnTo>
                  <a:lnTo>
                    <a:pt x="122" y="278"/>
                  </a:lnTo>
                  <a:lnTo>
                    <a:pt x="120" y="274"/>
                  </a:lnTo>
                  <a:lnTo>
                    <a:pt x="116" y="272"/>
                  </a:lnTo>
                  <a:lnTo>
                    <a:pt x="112" y="272"/>
                  </a:lnTo>
                  <a:lnTo>
                    <a:pt x="94" y="272"/>
                  </a:lnTo>
                  <a:lnTo>
                    <a:pt x="94" y="272"/>
                  </a:lnTo>
                  <a:lnTo>
                    <a:pt x="90" y="272"/>
                  </a:lnTo>
                  <a:lnTo>
                    <a:pt x="86" y="274"/>
                  </a:lnTo>
                  <a:lnTo>
                    <a:pt x="84" y="278"/>
                  </a:lnTo>
                  <a:lnTo>
                    <a:pt x="84" y="282"/>
                  </a:lnTo>
                  <a:lnTo>
                    <a:pt x="84" y="300"/>
                  </a:lnTo>
                  <a:lnTo>
                    <a:pt x="84" y="300"/>
                  </a:lnTo>
                  <a:lnTo>
                    <a:pt x="84" y="304"/>
                  </a:lnTo>
                  <a:lnTo>
                    <a:pt x="86" y="308"/>
                  </a:lnTo>
                  <a:lnTo>
                    <a:pt x="90" y="310"/>
                  </a:lnTo>
                  <a:lnTo>
                    <a:pt x="94" y="310"/>
                  </a:lnTo>
                  <a:lnTo>
                    <a:pt x="112" y="310"/>
                  </a:lnTo>
                  <a:lnTo>
                    <a:pt x="112" y="310"/>
                  </a:lnTo>
                  <a:lnTo>
                    <a:pt x="116" y="310"/>
                  </a:lnTo>
                  <a:lnTo>
                    <a:pt x="120" y="308"/>
                  </a:lnTo>
                  <a:lnTo>
                    <a:pt x="122" y="304"/>
                  </a:lnTo>
                  <a:lnTo>
                    <a:pt x="122" y="300"/>
                  </a:lnTo>
                  <a:lnTo>
                    <a:pt x="122" y="282"/>
                  </a:lnTo>
                  <a:close/>
                  <a:moveTo>
                    <a:pt x="122" y="226"/>
                  </a:moveTo>
                  <a:lnTo>
                    <a:pt x="122" y="226"/>
                  </a:lnTo>
                  <a:lnTo>
                    <a:pt x="122" y="222"/>
                  </a:lnTo>
                  <a:lnTo>
                    <a:pt x="120" y="220"/>
                  </a:lnTo>
                  <a:lnTo>
                    <a:pt x="116" y="218"/>
                  </a:lnTo>
                  <a:lnTo>
                    <a:pt x="112" y="216"/>
                  </a:lnTo>
                  <a:lnTo>
                    <a:pt x="94" y="216"/>
                  </a:lnTo>
                  <a:lnTo>
                    <a:pt x="94" y="216"/>
                  </a:lnTo>
                  <a:lnTo>
                    <a:pt x="90" y="218"/>
                  </a:lnTo>
                  <a:lnTo>
                    <a:pt x="86" y="220"/>
                  </a:lnTo>
                  <a:lnTo>
                    <a:pt x="84" y="222"/>
                  </a:lnTo>
                  <a:lnTo>
                    <a:pt x="84" y="226"/>
                  </a:lnTo>
                  <a:lnTo>
                    <a:pt x="84" y="246"/>
                  </a:lnTo>
                  <a:lnTo>
                    <a:pt x="84" y="246"/>
                  </a:lnTo>
                  <a:lnTo>
                    <a:pt x="84" y="250"/>
                  </a:lnTo>
                  <a:lnTo>
                    <a:pt x="86" y="252"/>
                  </a:lnTo>
                  <a:lnTo>
                    <a:pt x="90" y="254"/>
                  </a:lnTo>
                  <a:lnTo>
                    <a:pt x="94" y="256"/>
                  </a:lnTo>
                  <a:lnTo>
                    <a:pt x="112" y="256"/>
                  </a:lnTo>
                  <a:lnTo>
                    <a:pt x="112" y="256"/>
                  </a:lnTo>
                  <a:lnTo>
                    <a:pt x="116" y="254"/>
                  </a:lnTo>
                  <a:lnTo>
                    <a:pt x="120" y="252"/>
                  </a:lnTo>
                  <a:lnTo>
                    <a:pt x="122" y="250"/>
                  </a:lnTo>
                  <a:lnTo>
                    <a:pt x="122" y="246"/>
                  </a:lnTo>
                  <a:lnTo>
                    <a:pt x="122" y="226"/>
                  </a:lnTo>
                  <a:close/>
                  <a:moveTo>
                    <a:pt x="94" y="202"/>
                  </a:moveTo>
                  <a:lnTo>
                    <a:pt x="112" y="202"/>
                  </a:lnTo>
                  <a:lnTo>
                    <a:pt x="112" y="202"/>
                  </a:lnTo>
                  <a:lnTo>
                    <a:pt x="116" y="200"/>
                  </a:lnTo>
                  <a:lnTo>
                    <a:pt x="120" y="198"/>
                  </a:lnTo>
                  <a:lnTo>
                    <a:pt x="122" y="196"/>
                  </a:lnTo>
                  <a:lnTo>
                    <a:pt x="122" y="192"/>
                  </a:lnTo>
                  <a:lnTo>
                    <a:pt x="122" y="172"/>
                  </a:lnTo>
                  <a:lnTo>
                    <a:pt x="122" y="172"/>
                  </a:lnTo>
                  <a:lnTo>
                    <a:pt x="122" y="168"/>
                  </a:lnTo>
                  <a:lnTo>
                    <a:pt x="120" y="166"/>
                  </a:lnTo>
                  <a:lnTo>
                    <a:pt x="116" y="164"/>
                  </a:lnTo>
                  <a:lnTo>
                    <a:pt x="112" y="162"/>
                  </a:lnTo>
                  <a:lnTo>
                    <a:pt x="94" y="162"/>
                  </a:lnTo>
                  <a:lnTo>
                    <a:pt x="94" y="162"/>
                  </a:lnTo>
                  <a:lnTo>
                    <a:pt x="90" y="164"/>
                  </a:lnTo>
                  <a:lnTo>
                    <a:pt x="86" y="166"/>
                  </a:lnTo>
                  <a:lnTo>
                    <a:pt x="84" y="168"/>
                  </a:lnTo>
                  <a:lnTo>
                    <a:pt x="84" y="172"/>
                  </a:lnTo>
                  <a:lnTo>
                    <a:pt x="84" y="192"/>
                  </a:lnTo>
                  <a:lnTo>
                    <a:pt x="84" y="192"/>
                  </a:lnTo>
                  <a:lnTo>
                    <a:pt x="84" y="196"/>
                  </a:lnTo>
                  <a:lnTo>
                    <a:pt x="86" y="198"/>
                  </a:lnTo>
                  <a:lnTo>
                    <a:pt x="90" y="200"/>
                  </a:lnTo>
                  <a:lnTo>
                    <a:pt x="94" y="202"/>
                  </a:lnTo>
                  <a:lnTo>
                    <a:pt x="94" y="202"/>
                  </a:lnTo>
                  <a:close/>
                  <a:moveTo>
                    <a:pt x="176" y="226"/>
                  </a:moveTo>
                  <a:lnTo>
                    <a:pt x="176" y="226"/>
                  </a:lnTo>
                  <a:lnTo>
                    <a:pt x="176" y="222"/>
                  </a:lnTo>
                  <a:lnTo>
                    <a:pt x="174" y="220"/>
                  </a:lnTo>
                  <a:lnTo>
                    <a:pt x="170" y="218"/>
                  </a:lnTo>
                  <a:lnTo>
                    <a:pt x="166" y="216"/>
                  </a:lnTo>
                  <a:lnTo>
                    <a:pt x="148" y="216"/>
                  </a:lnTo>
                  <a:lnTo>
                    <a:pt x="148" y="216"/>
                  </a:lnTo>
                  <a:lnTo>
                    <a:pt x="144" y="218"/>
                  </a:lnTo>
                  <a:lnTo>
                    <a:pt x="140" y="220"/>
                  </a:lnTo>
                  <a:lnTo>
                    <a:pt x="138" y="222"/>
                  </a:lnTo>
                  <a:lnTo>
                    <a:pt x="138" y="226"/>
                  </a:lnTo>
                  <a:lnTo>
                    <a:pt x="138" y="282"/>
                  </a:lnTo>
                  <a:lnTo>
                    <a:pt x="138" y="300"/>
                  </a:lnTo>
                  <a:lnTo>
                    <a:pt x="138" y="300"/>
                  </a:lnTo>
                  <a:lnTo>
                    <a:pt x="138" y="304"/>
                  </a:lnTo>
                  <a:lnTo>
                    <a:pt x="140" y="308"/>
                  </a:lnTo>
                  <a:lnTo>
                    <a:pt x="144" y="310"/>
                  </a:lnTo>
                  <a:lnTo>
                    <a:pt x="148" y="310"/>
                  </a:lnTo>
                  <a:lnTo>
                    <a:pt x="166" y="310"/>
                  </a:lnTo>
                  <a:lnTo>
                    <a:pt x="166" y="310"/>
                  </a:lnTo>
                  <a:lnTo>
                    <a:pt x="170" y="310"/>
                  </a:lnTo>
                  <a:lnTo>
                    <a:pt x="174" y="308"/>
                  </a:lnTo>
                  <a:lnTo>
                    <a:pt x="176" y="304"/>
                  </a:lnTo>
                  <a:lnTo>
                    <a:pt x="176" y="300"/>
                  </a:lnTo>
                  <a:lnTo>
                    <a:pt x="176" y="282"/>
                  </a:lnTo>
                  <a:lnTo>
                    <a:pt x="176" y="226"/>
                  </a:lnTo>
                  <a:close/>
                  <a:moveTo>
                    <a:pt x="176" y="172"/>
                  </a:moveTo>
                  <a:lnTo>
                    <a:pt x="176" y="172"/>
                  </a:lnTo>
                  <a:lnTo>
                    <a:pt x="176" y="168"/>
                  </a:lnTo>
                  <a:lnTo>
                    <a:pt x="174" y="166"/>
                  </a:lnTo>
                  <a:lnTo>
                    <a:pt x="170" y="164"/>
                  </a:lnTo>
                  <a:lnTo>
                    <a:pt x="166" y="162"/>
                  </a:lnTo>
                  <a:lnTo>
                    <a:pt x="148" y="162"/>
                  </a:lnTo>
                  <a:lnTo>
                    <a:pt x="148" y="162"/>
                  </a:lnTo>
                  <a:lnTo>
                    <a:pt x="144" y="164"/>
                  </a:lnTo>
                  <a:lnTo>
                    <a:pt x="140" y="166"/>
                  </a:lnTo>
                  <a:lnTo>
                    <a:pt x="138" y="168"/>
                  </a:lnTo>
                  <a:lnTo>
                    <a:pt x="138" y="172"/>
                  </a:lnTo>
                  <a:lnTo>
                    <a:pt x="138" y="192"/>
                  </a:lnTo>
                  <a:lnTo>
                    <a:pt x="138" y="192"/>
                  </a:lnTo>
                  <a:lnTo>
                    <a:pt x="138" y="196"/>
                  </a:lnTo>
                  <a:lnTo>
                    <a:pt x="140" y="198"/>
                  </a:lnTo>
                  <a:lnTo>
                    <a:pt x="144" y="200"/>
                  </a:lnTo>
                  <a:lnTo>
                    <a:pt x="148" y="202"/>
                  </a:lnTo>
                  <a:lnTo>
                    <a:pt x="166" y="202"/>
                  </a:lnTo>
                  <a:lnTo>
                    <a:pt x="166" y="202"/>
                  </a:lnTo>
                  <a:lnTo>
                    <a:pt x="170" y="200"/>
                  </a:lnTo>
                  <a:lnTo>
                    <a:pt x="174" y="198"/>
                  </a:lnTo>
                  <a:lnTo>
                    <a:pt x="176" y="196"/>
                  </a:lnTo>
                  <a:lnTo>
                    <a:pt x="176" y="192"/>
                  </a:lnTo>
                  <a:lnTo>
                    <a:pt x="176" y="172"/>
                  </a:lnTo>
                  <a:close/>
                  <a:moveTo>
                    <a:pt x="176" y="104"/>
                  </a:moveTo>
                  <a:lnTo>
                    <a:pt x="28" y="104"/>
                  </a:lnTo>
                  <a:lnTo>
                    <a:pt x="28" y="142"/>
                  </a:lnTo>
                  <a:lnTo>
                    <a:pt x="176" y="142"/>
                  </a:lnTo>
                  <a:lnTo>
                    <a:pt x="176" y="104"/>
                  </a:lnTo>
                  <a:close/>
                  <a:moveTo>
                    <a:pt x="276" y="166"/>
                  </a:moveTo>
                  <a:lnTo>
                    <a:pt x="276" y="166"/>
                  </a:lnTo>
                  <a:lnTo>
                    <a:pt x="276" y="166"/>
                  </a:lnTo>
                  <a:lnTo>
                    <a:pt x="270" y="164"/>
                  </a:lnTo>
                  <a:lnTo>
                    <a:pt x="264" y="162"/>
                  </a:lnTo>
                  <a:lnTo>
                    <a:pt x="258" y="160"/>
                  </a:lnTo>
                  <a:lnTo>
                    <a:pt x="252" y="156"/>
                  </a:lnTo>
                  <a:lnTo>
                    <a:pt x="248" y="150"/>
                  </a:lnTo>
                  <a:lnTo>
                    <a:pt x="246" y="144"/>
                  </a:lnTo>
                  <a:lnTo>
                    <a:pt x="244" y="138"/>
                  </a:lnTo>
                  <a:lnTo>
                    <a:pt x="242" y="132"/>
                  </a:lnTo>
                  <a:lnTo>
                    <a:pt x="242" y="132"/>
                  </a:lnTo>
                  <a:lnTo>
                    <a:pt x="242" y="128"/>
                  </a:lnTo>
                  <a:lnTo>
                    <a:pt x="240" y="126"/>
                  </a:lnTo>
                  <a:lnTo>
                    <a:pt x="238" y="124"/>
                  </a:lnTo>
                  <a:lnTo>
                    <a:pt x="234" y="124"/>
                  </a:lnTo>
                  <a:lnTo>
                    <a:pt x="234" y="124"/>
                  </a:lnTo>
                  <a:lnTo>
                    <a:pt x="232" y="124"/>
                  </a:lnTo>
                  <a:lnTo>
                    <a:pt x="230" y="126"/>
                  </a:lnTo>
                  <a:lnTo>
                    <a:pt x="228" y="128"/>
                  </a:lnTo>
                  <a:lnTo>
                    <a:pt x="226" y="132"/>
                  </a:lnTo>
                  <a:lnTo>
                    <a:pt x="226" y="174"/>
                  </a:lnTo>
                  <a:lnTo>
                    <a:pt x="226" y="174"/>
                  </a:lnTo>
                  <a:lnTo>
                    <a:pt x="226" y="196"/>
                  </a:lnTo>
                  <a:lnTo>
                    <a:pt x="226" y="196"/>
                  </a:lnTo>
                  <a:lnTo>
                    <a:pt x="228" y="198"/>
                  </a:lnTo>
                  <a:lnTo>
                    <a:pt x="230" y="200"/>
                  </a:lnTo>
                  <a:lnTo>
                    <a:pt x="232" y="202"/>
                  </a:lnTo>
                  <a:lnTo>
                    <a:pt x="234" y="204"/>
                  </a:lnTo>
                  <a:lnTo>
                    <a:pt x="234" y="204"/>
                  </a:lnTo>
                  <a:lnTo>
                    <a:pt x="246" y="202"/>
                  </a:lnTo>
                  <a:lnTo>
                    <a:pt x="254" y="200"/>
                  </a:lnTo>
                  <a:lnTo>
                    <a:pt x="264" y="198"/>
                  </a:lnTo>
                  <a:lnTo>
                    <a:pt x="270" y="194"/>
                  </a:lnTo>
                  <a:lnTo>
                    <a:pt x="276" y="190"/>
                  </a:lnTo>
                  <a:lnTo>
                    <a:pt x="280" y="186"/>
                  </a:lnTo>
                  <a:lnTo>
                    <a:pt x="284" y="180"/>
                  </a:lnTo>
                  <a:lnTo>
                    <a:pt x="284" y="174"/>
                  </a:lnTo>
                  <a:lnTo>
                    <a:pt x="284" y="174"/>
                  </a:lnTo>
                  <a:lnTo>
                    <a:pt x="284" y="174"/>
                  </a:lnTo>
                  <a:lnTo>
                    <a:pt x="284" y="174"/>
                  </a:lnTo>
                  <a:lnTo>
                    <a:pt x="284" y="174"/>
                  </a:lnTo>
                  <a:lnTo>
                    <a:pt x="284" y="170"/>
                  </a:lnTo>
                  <a:lnTo>
                    <a:pt x="282" y="168"/>
                  </a:lnTo>
                  <a:lnTo>
                    <a:pt x="280" y="166"/>
                  </a:lnTo>
                  <a:lnTo>
                    <a:pt x="276" y="166"/>
                  </a:lnTo>
                  <a:lnTo>
                    <a:pt x="276" y="1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018824">
                <a:defRPr/>
              </a:pPr>
              <a:endParaRPr lang="en-GB" sz="1000" kern="0" smtClean="0">
                <a:solidFill>
                  <a:srgbClr val="000000"/>
                </a:solidFill>
                <a:latin typeface="+mj-lt"/>
              </a:endParaRPr>
            </a:p>
          </p:txBody>
        </p:sp>
      </p:grpSp>
      <p:grpSp>
        <p:nvGrpSpPr>
          <p:cNvPr id="78" name="Group 77"/>
          <p:cNvGrpSpPr/>
          <p:nvPr/>
        </p:nvGrpSpPr>
        <p:grpSpPr>
          <a:xfrm>
            <a:off x="549116" y="3591248"/>
            <a:ext cx="9694128" cy="714508"/>
            <a:chOff x="3768232" y="3498604"/>
            <a:chExt cx="9694128" cy="714508"/>
          </a:xfrm>
        </p:grpSpPr>
        <p:grpSp>
          <p:nvGrpSpPr>
            <p:cNvPr id="79" name="Group 78"/>
            <p:cNvGrpSpPr/>
            <p:nvPr/>
          </p:nvGrpSpPr>
          <p:grpSpPr>
            <a:xfrm>
              <a:off x="3768232" y="3498604"/>
              <a:ext cx="724002" cy="714508"/>
              <a:chOff x="526024" y="3552600"/>
              <a:chExt cx="724002" cy="714508"/>
            </a:xfrm>
          </p:grpSpPr>
          <p:sp>
            <p:nvSpPr>
              <p:cNvPr id="82" name="Teardrop 81"/>
              <p:cNvSpPr/>
              <p:nvPr/>
            </p:nvSpPr>
            <p:spPr bwMode="ltGray">
              <a:xfrm rot="2700000">
                <a:off x="530771" y="3547853"/>
                <a:ext cx="714508" cy="724002"/>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sp>
            <p:nvSpPr>
              <p:cNvPr id="83" name="Oval 82"/>
              <p:cNvSpPr/>
              <p:nvPr/>
            </p:nvSpPr>
            <p:spPr bwMode="ltGray">
              <a:xfrm>
                <a:off x="582025" y="3603854"/>
                <a:ext cx="612000" cy="6120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grpSp>
        <p:sp>
          <p:nvSpPr>
            <p:cNvPr id="80" name="Rectangle 79"/>
            <p:cNvSpPr/>
            <p:nvPr/>
          </p:nvSpPr>
          <p:spPr bwMode="ltGray">
            <a:xfrm>
              <a:off x="4675910" y="3563070"/>
              <a:ext cx="8786450" cy="586959"/>
            </a:xfrm>
            <a:prstGeom prst="rect">
              <a:avLst/>
            </a:prstGeom>
            <a:solidFill>
              <a:schemeClr val="bg2"/>
            </a:solidFill>
            <a:ln w="3175">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72000" rtlCol="0" anchor="t" anchorCtr="0"/>
            <a:lstStyle/>
            <a:p>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r>
                <a:rPr lang="en-GB" sz="1000" dirty="0" err="1">
                  <a:solidFill>
                    <a:srgbClr val="000000"/>
                  </a:solidFill>
                  <a:latin typeface="+mj-lt"/>
                </a:rPr>
                <a:t>Morbi</a:t>
              </a:r>
              <a:r>
                <a:rPr lang="en-GB" sz="1000" dirty="0">
                  <a:solidFill>
                    <a:srgbClr val="000000"/>
                  </a:solidFill>
                  <a:latin typeface="+mj-lt"/>
                </a:rPr>
                <a:t> </a:t>
              </a:r>
              <a:r>
                <a:rPr lang="en-GB" sz="1000" dirty="0" err="1">
                  <a:solidFill>
                    <a:srgbClr val="000000"/>
                  </a:solidFill>
                  <a:latin typeface="+mj-lt"/>
                </a:rPr>
                <a:t>tincidunt</a:t>
              </a:r>
              <a:r>
                <a:rPr lang="en-GB" sz="1000" dirty="0">
                  <a:solidFill>
                    <a:srgbClr val="000000"/>
                  </a:solidFill>
                  <a:latin typeface="+mj-lt"/>
                </a:rPr>
                <a:t> mi </a:t>
              </a:r>
              <a:r>
                <a:rPr lang="en-GB" sz="1000" dirty="0" err="1">
                  <a:solidFill>
                    <a:srgbClr val="000000"/>
                  </a:solidFill>
                  <a:latin typeface="+mj-lt"/>
                </a:rPr>
                <a:t>ut</a:t>
              </a:r>
              <a:r>
                <a:rPr lang="en-GB" sz="1000" dirty="0">
                  <a:solidFill>
                    <a:srgbClr val="000000"/>
                  </a:solidFill>
                  <a:latin typeface="+mj-lt"/>
                </a:rPr>
                <a:t> </a:t>
              </a:r>
              <a:r>
                <a:rPr lang="en-GB" sz="1000" dirty="0" err="1">
                  <a:solidFill>
                    <a:srgbClr val="000000"/>
                  </a:solidFill>
                  <a:latin typeface="+mj-lt"/>
                </a:rPr>
                <a:t>diam</a:t>
              </a:r>
              <a:r>
                <a:rPr lang="en-GB" sz="1000" dirty="0">
                  <a:solidFill>
                    <a:srgbClr val="000000"/>
                  </a:solidFill>
                  <a:latin typeface="+mj-lt"/>
                </a:rPr>
                <a:t> </a:t>
              </a:r>
              <a:r>
                <a:rPr lang="en-GB" sz="1000" dirty="0" err="1">
                  <a:solidFill>
                    <a:srgbClr val="000000"/>
                  </a:solidFill>
                  <a:latin typeface="+mj-lt"/>
                </a:rPr>
                <a:t>ultricies</a:t>
              </a:r>
              <a:r>
                <a:rPr lang="en-GB" sz="1000" dirty="0">
                  <a:solidFill>
                    <a:srgbClr val="000000"/>
                  </a:solidFill>
                  <a:latin typeface="+mj-lt"/>
                </a:rPr>
                <a:t> non, </a:t>
              </a:r>
              <a:r>
                <a:rPr lang="en-GB" sz="1000" dirty="0" err="1">
                  <a:solidFill>
                    <a:srgbClr val="000000"/>
                  </a:solidFill>
                  <a:latin typeface="+mj-lt"/>
                </a:rPr>
                <a:t>hendrerit</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pellentesque</a:t>
              </a:r>
              <a:r>
                <a:rPr lang="en-GB" sz="1000" dirty="0">
                  <a:solidFill>
                    <a:srgbClr val="000000"/>
                  </a:solidFill>
                  <a:latin typeface="+mj-lt"/>
                </a:rPr>
                <a:t> a, </a:t>
              </a:r>
              <a:r>
                <a:rPr lang="en-GB" sz="1000" dirty="0" err="1">
                  <a:solidFill>
                    <a:srgbClr val="000000"/>
                  </a:solidFill>
                  <a:latin typeface="+mj-lt"/>
                </a:rPr>
                <a:t>eros</a:t>
              </a:r>
              <a:r>
                <a:rPr lang="en-GB" sz="1000" dirty="0">
                  <a:solidFill>
                    <a:srgbClr val="000000"/>
                  </a:solidFill>
                  <a:latin typeface="+mj-lt"/>
                </a:rPr>
                <a:t>. </a:t>
              </a:r>
              <a:r>
                <a:rPr lang="en-GB" sz="1000" dirty="0" err="1">
                  <a:solidFill>
                    <a:srgbClr val="000000"/>
                  </a:solidFill>
                  <a:latin typeface="+mj-lt"/>
                </a:rPr>
                <a:t>Aenean</a:t>
              </a:r>
              <a:r>
                <a:rPr lang="en-GB" sz="1000" dirty="0">
                  <a:solidFill>
                    <a:srgbClr val="000000"/>
                  </a:solidFill>
                  <a:latin typeface="+mj-lt"/>
                </a:rPr>
                <a:t> non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massa</a:t>
              </a:r>
              <a:r>
                <a:rPr lang="en-GB" sz="1000" dirty="0">
                  <a:solidFill>
                    <a:srgbClr val="000000"/>
                  </a:solidFill>
                  <a:latin typeface="+mj-lt"/>
                </a:rPr>
                <a:t> </a:t>
              </a:r>
              <a:r>
                <a:rPr lang="en-GB" sz="1000" dirty="0" err="1">
                  <a:solidFill>
                    <a:srgbClr val="000000"/>
                  </a:solidFill>
                  <a:latin typeface="+mj-lt"/>
                </a:rPr>
                <a:t>varius</a:t>
              </a:r>
              <a:r>
                <a:rPr lang="en-GB" sz="1000" dirty="0">
                  <a:solidFill>
                    <a:srgbClr val="000000"/>
                  </a:solidFill>
                  <a:latin typeface="+mj-lt"/>
                </a:rPr>
                <a:t> tempus.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p>
          </p:txBody>
        </p:sp>
        <p:sp>
          <p:nvSpPr>
            <p:cNvPr id="81" name="Freeform 4968"/>
            <p:cNvSpPr>
              <a:spLocks noEditPoints="1"/>
            </p:cNvSpPr>
            <p:nvPr/>
          </p:nvSpPr>
          <p:spPr bwMode="auto">
            <a:xfrm>
              <a:off x="3891836" y="3613101"/>
              <a:ext cx="479759" cy="484605"/>
            </a:xfrm>
            <a:custGeom>
              <a:avLst/>
              <a:gdLst>
                <a:gd name="T0" fmla="*/ 354 w 396"/>
                <a:gd name="T1" fmla="*/ 78 h 400"/>
                <a:gd name="T2" fmla="*/ 198 w 396"/>
                <a:gd name="T3" fmla="*/ 0 h 400"/>
                <a:gd name="T4" fmla="*/ 130 w 396"/>
                <a:gd name="T5" fmla="*/ 14 h 400"/>
                <a:gd name="T6" fmla="*/ 38 w 396"/>
                <a:gd name="T7" fmla="*/ 82 h 400"/>
                <a:gd name="T8" fmla="*/ 0 w 396"/>
                <a:gd name="T9" fmla="*/ 190 h 400"/>
                <a:gd name="T10" fmla="*/ 18 w 396"/>
                <a:gd name="T11" fmla="*/ 282 h 400"/>
                <a:gd name="T12" fmla="*/ 110 w 396"/>
                <a:gd name="T13" fmla="*/ 378 h 400"/>
                <a:gd name="T14" fmla="*/ 232 w 396"/>
                <a:gd name="T15" fmla="*/ 396 h 400"/>
                <a:gd name="T16" fmla="*/ 318 w 396"/>
                <a:gd name="T17" fmla="*/ 358 h 400"/>
                <a:gd name="T18" fmla="*/ 386 w 396"/>
                <a:gd name="T19" fmla="*/ 266 h 400"/>
                <a:gd name="T20" fmla="*/ 390 w 396"/>
                <a:gd name="T21" fmla="*/ 152 h 400"/>
                <a:gd name="T22" fmla="*/ 360 w 396"/>
                <a:gd name="T23" fmla="*/ 232 h 400"/>
                <a:gd name="T24" fmla="*/ 322 w 396"/>
                <a:gd name="T25" fmla="*/ 174 h 400"/>
                <a:gd name="T26" fmla="*/ 354 w 396"/>
                <a:gd name="T27" fmla="*/ 120 h 400"/>
                <a:gd name="T28" fmla="*/ 372 w 396"/>
                <a:gd name="T29" fmla="*/ 198 h 400"/>
                <a:gd name="T30" fmla="*/ 326 w 396"/>
                <a:gd name="T31" fmla="*/ 122 h 400"/>
                <a:gd name="T32" fmla="*/ 248 w 396"/>
                <a:gd name="T33" fmla="*/ 110 h 400"/>
                <a:gd name="T34" fmla="*/ 248 w 396"/>
                <a:gd name="T35" fmla="*/ 42 h 400"/>
                <a:gd name="T36" fmla="*/ 318 w 396"/>
                <a:gd name="T37" fmla="*/ 74 h 400"/>
                <a:gd name="T38" fmla="*/ 24 w 396"/>
                <a:gd name="T39" fmla="*/ 180 h 400"/>
                <a:gd name="T40" fmla="*/ 58 w 396"/>
                <a:gd name="T41" fmla="*/ 94 h 400"/>
                <a:gd name="T42" fmla="*/ 88 w 396"/>
                <a:gd name="T43" fmla="*/ 158 h 400"/>
                <a:gd name="T44" fmla="*/ 66 w 396"/>
                <a:gd name="T45" fmla="*/ 234 h 400"/>
                <a:gd name="T46" fmla="*/ 28 w 396"/>
                <a:gd name="T47" fmla="*/ 190 h 400"/>
                <a:gd name="T48" fmla="*/ 176 w 396"/>
                <a:gd name="T49" fmla="*/ 58 h 400"/>
                <a:gd name="T50" fmla="*/ 230 w 396"/>
                <a:gd name="T51" fmla="*/ 44 h 400"/>
                <a:gd name="T52" fmla="*/ 240 w 396"/>
                <a:gd name="T53" fmla="*/ 92 h 400"/>
                <a:gd name="T54" fmla="*/ 186 w 396"/>
                <a:gd name="T55" fmla="*/ 28 h 400"/>
                <a:gd name="T56" fmla="*/ 162 w 396"/>
                <a:gd name="T57" fmla="*/ 28 h 400"/>
                <a:gd name="T58" fmla="*/ 118 w 396"/>
                <a:gd name="T59" fmla="*/ 62 h 400"/>
                <a:gd name="T60" fmla="*/ 130 w 396"/>
                <a:gd name="T61" fmla="*/ 38 h 400"/>
                <a:gd name="T62" fmla="*/ 124 w 396"/>
                <a:gd name="T63" fmla="*/ 78 h 400"/>
                <a:gd name="T64" fmla="*/ 96 w 396"/>
                <a:gd name="T65" fmla="*/ 144 h 400"/>
                <a:gd name="T66" fmla="*/ 74 w 396"/>
                <a:gd name="T67" fmla="*/ 100 h 400"/>
                <a:gd name="T68" fmla="*/ 170 w 396"/>
                <a:gd name="T69" fmla="*/ 148 h 400"/>
                <a:gd name="T70" fmla="*/ 136 w 396"/>
                <a:gd name="T71" fmla="*/ 122 h 400"/>
                <a:gd name="T72" fmla="*/ 226 w 396"/>
                <a:gd name="T73" fmla="*/ 116 h 400"/>
                <a:gd name="T74" fmla="*/ 166 w 396"/>
                <a:gd name="T75" fmla="*/ 88 h 400"/>
                <a:gd name="T76" fmla="*/ 176 w 396"/>
                <a:gd name="T77" fmla="*/ 164 h 400"/>
                <a:gd name="T78" fmla="*/ 140 w 396"/>
                <a:gd name="T79" fmla="*/ 252 h 400"/>
                <a:gd name="T80" fmla="*/ 108 w 396"/>
                <a:gd name="T81" fmla="*/ 208 h 400"/>
                <a:gd name="T82" fmla="*/ 218 w 396"/>
                <a:gd name="T83" fmla="*/ 144 h 400"/>
                <a:gd name="T84" fmla="*/ 302 w 396"/>
                <a:gd name="T85" fmla="*/ 176 h 400"/>
                <a:gd name="T86" fmla="*/ 86 w 396"/>
                <a:gd name="T87" fmla="*/ 260 h 400"/>
                <a:gd name="T88" fmla="*/ 94 w 396"/>
                <a:gd name="T89" fmla="*/ 328 h 400"/>
                <a:gd name="T90" fmla="*/ 40 w 396"/>
                <a:gd name="T91" fmla="*/ 274 h 400"/>
                <a:gd name="T92" fmla="*/ 36 w 396"/>
                <a:gd name="T93" fmla="*/ 232 h 400"/>
                <a:gd name="T94" fmla="*/ 112 w 396"/>
                <a:gd name="T95" fmla="*/ 332 h 400"/>
                <a:gd name="T96" fmla="*/ 120 w 396"/>
                <a:gd name="T97" fmla="*/ 266 h 400"/>
                <a:gd name="T98" fmla="*/ 192 w 396"/>
                <a:gd name="T99" fmla="*/ 260 h 400"/>
                <a:gd name="T100" fmla="*/ 142 w 396"/>
                <a:gd name="T101" fmla="*/ 338 h 400"/>
                <a:gd name="T102" fmla="*/ 224 w 396"/>
                <a:gd name="T103" fmla="*/ 250 h 400"/>
                <a:gd name="T104" fmla="*/ 324 w 396"/>
                <a:gd name="T105" fmla="*/ 202 h 400"/>
                <a:gd name="T106" fmla="*/ 350 w 396"/>
                <a:gd name="T107" fmla="*/ 248 h 400"/>
                <a:gd name="T108" fmla="*/ 128 w 396"/>
                <a:gd name="T109" fmla="*/ 360 h 400"/>
                <a:gd name="T110" fmla="*/ 160 w 396"/>
                <a:gd name="T111" fmla="*/ 356 h 400"/>
                <a:gd name="T112" fmla="*/ 250 w 396"/>
                <a:gd name="T113" fmla="*/ 366 h 400"/>
                <a:gd name="T114" fmla="*/ 144 w 396"/>
                <a:gd name="T115" fmla="*/ 366 h 400"/>
                <a:gd name="T116" fmla="*/ 284 w 396"/>
                <a:gd name="T117" fmla="*/ 322 h 400"/>
                <a:gd name="T118" fmla="*/ 354 w 396"/>
                <a:gd name="T119" fmla="*/ 278 h 400"/>
                <a:gd name="T120" fmla="*/ 294 w 396"/>
                <a:gd name="T121" fmla="*/ 34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6" h="400">
                  <a:moveTo>
                    <a:pt x="384" y="132"/>
                  </a:moveTo>
                  <a:lnTo>
                    <a:pt x="384" y="132"/>
                  </a:lnTo>
                  <a:lnTo>
                    <a:pt x="378" y="118"/>
                  </a:lnTo>
                  <a:lnTo>
                    <a:pt x="372" y="104"/>
                  </a:lnTo>
                  <a:lnTo>
                    <a:pt x="364" y="90"/>
                  </a:lnTo>
                  <a:lnTo>
                    <a:pt x="354" y="78"/>
                  </a:lnTo>
                  <a:lnTo>
                    <a:pt x="334" y="54"/>
                  </a:lnTo>
                  <a:lnTo>
                    <a:pt x="310" y="36"/>
                  </a:lnTo>
                  <a:lnTo>
                    <a:pt x="286" y="22"/>
                  </a:lnTo>
                  <a:lnTo>
                    <a:pt x="258" y="10"/>
                  </a:lnTo>
                  <a:lnTo>
                    <a:pt x="228" y="4"/>
                  </a:lnTo>
                  <a:lnTo>
                    <a:pt x="198" y="0"/>
                  </a:lnTo>
                  <a:lnTo>
                    <a:pt x="198" y="0"/>
                  </a:lnTo>
                  <a:lnTo>
                    <a:pt x="180" y="2"/>
                  </a:lnTo>
                  <a:lnTo>
                    <a:pt x="164" y="4"/>
                  </a:lnTo>
                  <a:lnTo>
                    <a:pt x="146" y="8"/>
                  </a:lnTo>
                  <a:lnTo>
                    <a:pt x="130" y="14"/>
                  </a:lnTo>
                  <a:lnTo>
                    <a:pt x="130" y="14"/>
                  </a:lnTo>
                  <a:lnTo>
                    <a:pt x="112" y="20"/>
                  </a:lnTo>
                  <a:lnTo>
                    <a:pt x="94" y="30"/>
                  </a:lnTo>
                  <a:lnTo>
                    <a:pt x="78" y="42"/>
                  </a:lnTo>
                  <a:lnTo>
                    <a:pt x="62" y="54"/>
                  </a:lnTo>
                  <a:lnTo>
                    <a:pt x="50" y="68"/>
                  </a:lnTo>
                  <a:lnTo>
                    <a:pt x="38" y="82"/>
                  </a:lnTo>
                  <a:lnTo>
                    <a:pt x="26" y="98"/>
                  </a:lnTo>
                  <a:lnTo>
                    <a:pt x="18" y="116"/>
                  </a:lnTo>
                  <a:lnTo>
                    <a:pt x="10" y="134"/>
                  </a:lnTo>
                  <a:lnTo>
                    <a:pt x="4" y="152"/>
                  </a:lnTo>
                  <a:lnTo>
                    <a:pt x="2" y="170"/>
                  </a:lnTo>
                  <a:lnTo>
                    <a:pt x="0" y="190"/>
                  </a:lnTo>
                  <a:lnTo>
                    <a:pt x="0" y="210"/>
                  </a:lnTo>
                  <a:lnTo>
                    <a:pt x="2" y="228"/>
                  </a:lnTo>
                  <a:lnTo>
                    <a:pt x="6" y="248"/>
                  </a:lnTo>
                  <a:lnTo>
                    <a:pt x="12" y="268"/>
                  </a:lnTo>
                  <a:lnTo>
                    <a:pt x="12" y="268"/>
                  </a:lnTo>
                  <a:lnTo>
                    <a:pt x="18" y="282"/>
                  </a:lnTo>
                  <a:lnTo>
                    <a:pt x="24" y="296"/>
                  </a:lnTo>
                  <a:lnTo>
                    <a:pt x="32" y="310"/>
                  </a:lnTo>
                  <a:lnTo>
                    <a:pt x="42" y="322"/>
                  </a:lnTo>
                  <a:lnTo>
                    <a:pt x="62" y="344"/>
                  </a:lnTo>
                  <a:lnTo>
                    <a:pt x="86" y="364"/>
                  </a:lnTo>
                  <a:lnTo>
                    <a:pt x="110" y="378"/>
                  </a:lnTo>
                  <a:lnTo>
                    <a:pt x="138" y="390"/>
                  </a:lnTo>
                  <a:lnTo>
                    <a:pt x="168" y="396"/>
                  </a:lnTo>
                  <a:lnTo>
                    <a:pt x="198" y="400"/>
                  </a:lnTo>
                  <a:lnTo>
                    <a:pt x="198" y="400"/>
                  </a:lnTo>
                  <a:lnTo>
                    <a:pt x="216" y="398"/>
                  </a:lnTo>
                  <a:lnTo>
                    <a:pt x="232" y="396"/>
                  </a:lnTo>
                  <a:lnTo>
                    <a:pt x="250" y="392"/>
                  </a:lnTo>
                  <a:lnTo>
                    <a:pt x="266" y="386"/>
                  </a:lnTo>
                  <a:lnTo>
                    <a:pt x="266" y="386"/>
                  </a:lnTo>
                  <a:lnTo>
                    <a:pt x="284" y="380"/>
                  </a:lnTo>
                  <a:lnTo>
                    <a:pt x="302" y="370"/>
                  </a:lnTo>
                  <a:lnTo>
                    <a:pt x="318" y="358"/>
                  </a:lnTo>
                  <a:lnTo>
                    <a:pt x="334" y="346"/>
                  </a:lnTo>
                  <a:lnTo>
                    <a:pt x="346" y="332"/>
                  </a:lnTo>
                  <a:lnTo>
                    <a:pt x="358" y="316"/>
                  </a:lnTo>
                  <a:lnTo>
                    <a:pt x="370" y="300"/>
                  </a:lnTo>
                  <a:lnTo>
                    <a:pt x="378" y="284"/>
                  </a:lnTo>
                  <a:lnTo>
                    <a:pt x="386" y="266"/>
                  </a:lnTo>
                  <a:lnTo>
                    <a:pt x="392" y="248"/>
                  </a:lnTo>
                  <a:lnTo>
                    <a:pt x="394" y="230"/>
                  </a:lnTo>
                  <a:lnTo>
                    <a:pt x="396" y="210"/>
                  </a:lnTo>
                  <a:lnTo>
                    <a:pt x="396" y="190"/>
                  </a:lnTo>
                  <a:lnTo>
                    <a:pt x="394" y="170"/>
                  </a:lnTo>
                  <a:lnTo>
                    <a:pt x="390" y="152"/>
                  </a:lnTo>
                  <a:lnTo>
                    <a:pt x="384" y="132"/>
                  </a:lnTo>
                  <a:lnTo>
                    <a:pt x="384" y="132"/>
                  </a:lnTo>
                  <a:close/>
                  <a:moveTo>
                    <a:pt x="372" y="198"/>
                  </a:moveTo>
                  <a:lnTo>
                    <a:pt x="372" y="198"/>
                  </a:lnTo>
                  <a:lnTo>
                    <a:pt x="368" y="214"/>
                  </a:lnTo>
                  <a:lnTo>
                    <a:pt x="360" y="232"/>
                  </a:lnTo>
                  <a:lnTo>
                    <a:pt x="360" y="232"/>
                  </a:lnTo>
                  <a:lnTo>
                    <a:pt x="352" y="216"/>
                  </a:lnTo>
                  <a:lnTo>
                    <a:pt x="344" y="202"/>
                  </a:lnTo>
                  <a:lnTo>
                    <a:pt x="334" y="188"/>
                  </a:lnTo>
                  <a:lnTo>
                    <a:pt x="322" y="174"/>
                  </a:lnTo>
                  <a:lnTo>
                    <a:pt x="322" y="174"/>
                  </a:lnTo>
                  <a:lnTo>
                    <a:pt x="332" y="156"/>
                  </a:lnTo>
                  <a:lnTo>
                    <a:pt x="338" y="138"/>
                  </a:lnTo>
                  <a:lnTo>
                    <a:pt x="342" y="120"/>
                  </a:lnTo>
                  <a:lnTo>
                    <a:pt x="344" y="102"/>
                  </a:lnTo>
                  <a:lnTo>
                    <a:pt x="344" y="102"/>
                  </a:lnTo>
                  <a:lnTo>
                    <a:pt x="354" y="120"/>
                  </a:lnTo>
                  <a:lnTo>
                    <a:pt x="362" y="140"/>
                  </a:lnTo>
                  <a:lnTo>
                    <a:pt x="362" y="140"/>
                  </a:lnTo>
                  <a:lnTo>
                    <a:pt x="366" y="154"/>
                  </a:lnTo>
                  <a:lnTo>
                    <a:pt x="370" y="168"/>
                  </a:lnTo>
                  <a:lnTo>
                    <a:pt x="372" y="198"/>
                  </a:lnTo>
                  <a:lnTo>
                    <a:pt x="372" y="198"/>
                  </a:lnTo>
                  <a:close/>
                  <a:moveTo>
                    <a:pt x="322" y="82"/>
                  </a:moveTo>
                  <a:lnTo>
                    <a:pt x="322" y="82"/>
                  </a:lnTo>
                  <a:lnTo>
                    <a:pt x="326" y="92"/>
                  </a:lnTo>
                  <a:lnTo>
                    <a:pt x="328" y="102"/>
                  </a:lnTo>
                  <a:lnTo>
                    <a:pt x="328" y="112"/>
                  </a:lnTo>
                  <a:lnTo>
                    <a:pt x="326" y="122"/>
                  </a:lnTo>
                  <a:lnTo>
                    <a:pt x="320" y="142"/>
                  </a:lnTo>
                  <a:lnTo>
                    <a:pt x="312" y="162"/>
                  </a:lnTo>
                  <a:lnTo>
                    <a:pt x="312" y="162"/>
                  </a:lnTo>
                  <a:lnTo>
                    <a:pt x="282" y="136"/>
                  </a:lnTo>
                  <a:lnTo>
                    <a:pt x="248" y="110"/>
                  </a:lnTo>
                  <a:lnTo>
                    <a:pt x="248" y="110"/>
                  </a:lnTo>
                  <a:lnTo>
                    <a:pt x="256" y="96"/>
                  </a:lnTo>
                  <a:lnTo>
                    <a:pt x="258" y="82"/>
                  </a:lnTo>
                  <a:lnTo>
                    <a:pt x="258" y="68"/>
                  </a:lnTo>
                  <a:lnTo>
                    <a:pt x="256" y="56"/>
                  </a:lnTo>
                  <a:lnTo>
                    <a:pt x="256" y="56"/>
                  </a:lnTo>
                  <a:lnTo>
                    <a:pt x="248" y="42"/>
                  </a:lnTo>
                  <a:lnTo>
                    <a:pt x="236" y="30"/>
                  </a:lnTo>
                  <a:lnTo>
                    <a:pt x="236" y="30"/>
                  </a:lnTo>
                  <a:lnTo>
                    <a:pt x="260" y="36"/>
                  </a:lnTo>
                  <a:lnTo>
                    <a:pt x="280" y="46"/>
                  </a:lnTo>
                  <a:lnTo>
                    <a:pt x="300" y="58"/>
                  </a:lnTo>
                  <a:lnTo>
                    <a:pt x="318" y="74"/>
                  </a:lnTo>
                  <a:lnTo>
                    <a:pt x="318" y="74"/>
                  </a:lnTo>
                  <a:lnTo>
                    <a:pt x="322" y="82"/>
                  </a:lnTo>
                  <a:lnTo>
                    <a:pt x="322" y="82"/>
                  </a:lnTo>
                  <a:close/>
                  <a:moveTo>
                    <a:pt x="28" y="190"/>
                  </a:moveTo>
                  <a:lnTo>
                    <a:pt x="28" y="190"/>
                  </a:lnTo>
                  <a:lnTo>
                    <a:pt x="24" y="180"/>
                  </a:lnTo>
                  <a:lnTo>
                    <a:pt x="24" y="180"/>
                  </a:lnTo>
                  <a:lnTo>
                    <a:pt x="28" y="156"/>
                  </a:lnTo>
                  <a:lnTo>
                    <a:pt x="36" y="134"/>
                  </a:lnTo>
                  <a:lnTo>
                    <a:pt x="46" y="114"/>
                  </a:lnTo>
                  <a:lnTo>
                    <a:pt x="58" y="94"/>
                  </a:lnTo>
                  <a:lnTo>
                    <a:pt x="58" y="94"/>
                  </a:lnTo>
                  <a:lnTo>
                    <a:pt x="58" y="110"/>
                  </a:lnTo>
                  <a:lnTo>
                    <a:pt x="60" y="126"/>
                  </a:lnTo>
                  <a:lnTo>
                    <a:pt x="60" y="126"/>
                  </a:lnTo>
                  <a:lnTo>
                    <a:pt x="68" y="138"/>
                  </a:lnTo>
                  <a:lnTo>
                    <a:pt x="76" y="150"/>
                  </a:lnTo>
                  <a:lnTo>
                    <a:pt x="88" y="158"/>
                  </a:lnTo>
                  <a:lnTo>
                    <a:pt x="102" y="164"/>
                  </a:lnTo>
                  <a:lnTo>
                    <a:pt x="102" y="164"/>
                  </a:lnTo>
                  <a:lnTo>
                    <a:pt x="92" y="204"/>
                  </a:lnTo>
                  <a:lnTo>
                    <a:pt x="88" y="244"/>
                  </a:lnTo>
                  <a:lnTo>
                    <a:pt x="88" y="244"/>
                  </a:lnTo>
                  <a:lnTo>
                    <a:pt x="66" y="234"/>
                  </a:lnTo>
                  <a:lnTo>
                    <a:pt x="50" y="222"/>
                  </a:lnTo>
                  <a:lnTo>
                    <a:pt x="42" y="216"/>
                  </a:lnTo>
                  <a:lnTo>
                    <a:pt x="36" y="208"/>
                  </a:lnTo>
                  <a:lnTo>
                    <a:pt x="32" y="200"/>
                  </a:lnTo>
                  <a:lnTo>
                    <a:pt x="28" y="190"/>
                  </a:lnTo>
                  <a:lnTo>
                    <a:pt x="28" y="190"/>
                  </a:lnTo>
                  <a:close/>
                  <a:moveTo>
                    <a:pt x="234" y="102"/>
                  </a:moveTo>
                  <a:lnTo>
                    <a:pt x="234" y="102"/>
                  </a:lnTo>
                  <a:lnTo>
                    <a:pt x="200" y="84"/>
                  </a:lnTo>
                  <a:lnTo>
                    <a:pt x="166" y="72"/>
                  </a:lnTo>
                  <a:lnTo>
                    <a:pt x="166" y="72"/>
                  </a:lnTo>
                  <a:lnTo>
                    <a:pt x="176" y="58"/>
                  </a:lnTo>
                  <a:lnTo>
                    <a:pt x="188" y="48"/>
                  </a:lnTo>
                  <a:lnTo>
                    <a:pt x="198" y="40"/>
                  </a:lnTo>
                  <a:lnTo>
                    <a:pt x="210" y="32"/>
                  </a:lnTo>
                  <a:lnTo>
                    <a:pt x="210" y="32"/>
                  </a:lnTo>
                  <a:lnTo>
                    <a:pt x="220" y="38"/>
                  </a:lnTo>
                  <a:lnTo>
                    <a:pt x="230" y="44"/>
                  </a:lnTo>
                  <a:lnTo>
                    <a:pt x="236" y="52"/>
                  </a:lnTo>
                  <a:lnTo>
                    <a:pt x="240" y="60"/>
                  </a:lnTo>
                  <a:lnTo>
                    <a:pt x="240" y="60"/>
                  </a:lnTo>
                  <a:lnTo>
                    <a:pt x="242" y="70"/>
                  </a:lnTo>
                  <a:lnTo>
                    <a:pt x="242" y="82"/>
                  </a:lnTo>
                  <a:lnTo>
                    <a:pt x="240" y="92"/>
                  </a:lnTo>
                  <a:lnTo>
                    <a:pt x="234" y="102"/>
                  </a:lnTo>
                  <a:lnTo>
                    <a:pt x="234" y="102"/>
                  </a:lnTo>
                  <a:close/>
                  <a:moveTo>
                    <a:pt x="180" y="28"/>
                  </a:moveTo>
                  <a:lnTo>
                    <a:pt x="180" y="28"/>
                  </a:lnTo>
                  <a:lnTo>
                    <a:pt x="186" y="28"/>
                  </a:lnTo>
                  <a:lnTo>
                    <a:pt x="186" y="28"/>
                  </a:lnTo>
                  <a:lnTo>
                    <a:pt x="170" y="42"/>
                  </a:lnTo>
                  <a:lnTo>
                    <a:pt x="156" y="58"/>
                  </a:lnTo>
                  <a:lnTo>
                    <a:pt x="146" y="34"/>
                  </a:lnTo>
                  <a:lnTo>
                    <a:pt x="146" y="34"/>
                  </a:lnTo>
                  <a:lnTo>
                    <a:pt x="162" y="28"/>
                  </a:lnTo>
                  <a:lnTo>
                    <a:pt x="162" y="28"/>
                  </a:lnTo>
                  <a:lnTo>
                    <a:pt x="180" y="28"/>
                  </a:lnTo>
                  <a:lnTo>
                    <a:pt x="180" y="28"/>
                  </a:lnTo>
                  <a:close/>
                  <a:moveTo>
                    <a:pt x="130" y="38"/>
                  </a:moveTo>
                  <a:lnTo>
                    <a:pt x="140" y="64"/>
                  </a:lnTo>
                  <a:lnTo>
                    <a:pt x="140" y="64"/>
                  </a:lnTo>
                  <a:lnTo>
                    <a:pt x="118" y="62"/>
                  </a:lnTo>
                  <a:lnTo>
                    <a:pt x="96" y="60"/>
                  </a:lnTo>
                  <a:lnTo>
                    <a:pt x="96" y="60"/>
                  </a:lnTo>
                  <a:lnTo>
                    <a:pt x="106" y="52"/>
                  </a:lnTo>
                  <a:lnTo>
                    <a:pt x="116" y="46"/>
                  </a:lnTo>
                  <a:lnTo>
                    <a:pt x="116" y="46"/>
                  </a:lnTo>
                  <a:lnTo>
                    <a:pt x="130" y="38"/>
                  </a:lnTo>
                  <a:lnTo>
                    <a:pt x="130" y="38"/>
                  </a:lnTo>
                  <a:close/>
                  <a:moveTo>
                    <a:pt x="82" y="80"/>
                  </a:moveTo>
                  <a:lnTo>
                    <a:pt x="82" y="80"/>
                  </a:lnTo>
                  <a:lnTo>
                    <a:pt x="94" y="78"/>
                  </a:lnTo>
                  <a:lnTo>
                    <a:pt x="108" y="76"/>
                  </a:lnTo>
                  <a:lnTo>
                    <a:pt x="124" y="78"/>
                  </a:lnTo>
                  <a:lnTo>
                    <a:pt x="140" y="80"/>
                  </a:lnTo>
                  <a:lnTo>
                    <a:pt x="140" y="80"/>
                  </a:lnTo>
                  <a:lnTo>
                    <a:pt x="122" y="114"/>
                  </a:lnTo>
                  <a:lnTo>
                    <a:pt x="108" y="148"/>
                  </a:lnTo>
                  <a:lnTo>
                    <a:pt x="108" y="148"/>
                  </a:lnTo>
                  <a:lnTo>
                    <a:pt x="96" y="144"/>
                  </a:lnTo>
                  <a:lnTo>
                    <a:pt x="88" y="138"/>
                  </a:lnTo>
                  <a:lnTo>
                    <a:pt x="80" y="130"/>
                  </a:lnTo>
                  <a:lnTo>
                    <a:pt x="76" y="120"/>
                  </a:lnTo>
                  <a:lnTo>
                    <a:pt x="76" y="120"/>
                  </a:lnTo>
                  <a:lnTo>
                    <a:pt x="74" y="110"/>
                  </a:lnTo>
                  <a:lnTo>
                    <a:pt x="74" y="100"/>
                  </a:lnTo>
                  <a:lnTo>
                    <a:pt x="76" y="90"/>
                  </a:lnTo>
                  <a:lnTo>
                    <a:pt x="82" y="80"/>
                  </a:lnTo>
                  <a:lnTo>
                    <a:pt x="82" y="80"/>
                  </a:lnTo>
                  <a:close/>
                  <a:moveTo>
                    <a:pt x="150" y="94"/>
                  </a:moveTo>
                  <a:lnTo>
                    <a:pt x="170" y="148"/>
                  </a:lnTo>
                  <a:lnTo>
                    <a:pt x="170" y="148"/>
                  </a:lnTo>
                  <a:lnTo>
                    <a:pt x="154" y="152"/>
                  </a:lnTo>
                  <a:lnTo>
                    <a:pt x="138" y="154"/>
                  </a:lnTo>
                  <a:lnTo>
                    <a:pt x="138" y="154"/>
                  </a:lnTo>
                  <a:lnTo>
                    <a:pt x="122" y="152"/>
                  </a:lnTo>
                  <a:lnTo>
                    <a:pt x="122" y="152"/>
                  </a:lnTo>
                  <a:lnTo>
                    <a:pt x="136" y="122"/>
                  </a:lnTo>
                  <a:lnTo>
                    <a:pt x="150" y="94"/>
                  </a:lnTo>
                  <a:lnTo>
                    <a:pt x="150" y="94"/>
                  </a:lnTo>
                  <a:close/>
                  <a:moveTo>
                    <a:pt x="166" y="88"/>
                  </a:moveTo>
                  <a:lnTo>
                    <a:pt x="166" y="88"/>
                  </a:lnTo>
                  <a:lnTo>
                    <a:pt x="196" y="100"/>
                  </a:lnTo>
                  <a:lnTo>
                    <a:pt x="226" y="116"/>
                  </a:lnTo>
                  <a:lnTo>
                    <a:pt x="226" y="116"/>
                  </a:lnTo>
                  <a:lnTo>
                    <a:pt x="218" y="124"/>
                  </a:lnTo>
                  <a:lnTo>
                    <a:pt x="208" y="132"/>
                  </a:lnTo>
                  <a:lnTo>
                    <a:pt x="198" y="138"/>
                  </a:lnTo>
                  <a:lnTo>
                    <a:pt x="186" y="144"/>
                  </a:lnTo>
                  <a:lnTo>
                    <a:pt x="166" y="88"/>
                  </a:lnTo>
                  <a:close/>
                  <a:moveTo>
                    <a:pt x="118" y="168"/>
                  </a:moveTo>
                  <a:lnTo>
                    <a:pt x="118" y="168"/>
                  </a:lnTo>
                  <a:lnTo>
                    <a:pt x="138" y="170"/>
                  </a:lnTo>
                  <a:lnTo>
                    <a:pt x="138" y="170"/>
                  </a:lnTo>
                  <a:lnTo>
                    <a:pt x="156" y="168"/>
                  </a:lnTo>
                  <a:lnTo>
                    <a:pt x="176" y="164"/>
                  </a:lnTo>
                  <a:lnTo>
                    <a:pt x="204" y="240"/>
                  </a:lnTo>
                  <a:lnTo>
                    <a:pt x="204" y="240"/>
                  </a:lnTo>
                  <a:lnTo>
                    <a:pt x="188" y="246"/>
                  </a:lnTo>
                  <a:lnTo>
                    <a:pt x="172" y="248"/>
                  </a:lnTo>
                  <a:lnTo>
                    <a:pt x="156" y="252"/>
                  </a:lnTo>
                  <a:lnTo>
                    <a:pt x="140" y="252"/>
                  </a:lnTo>
                  <a:lnTo>
                    <a:pt x="140" y="252"/>
                  </a:lnTo>
                  <a:lnTo>
                    <a:pt x="140" y="252"/>
                  </a:lnTo>
                  <a:lnTo>
                    <a:pt x="120" y="250"/>
                  </a:lnTo>
                  <a:lnTo>
                    <a:pt x="102" y="248"/>
                  </a:lnTo>
                  <a:lnTo>
                    <a:pt x="102" y="248"/>
                  </a:lnTo>
                  <a:lnTo>
                    <a:pt x="108" y="208"/>
                  </a:lnTo>
                  <a:lnTo>
                    <a:pt x="118" y="168"/>
                  </a:lnTo>
                  <a:lnTo>
                    <a:pt x="118" y="168"/>
                  </a:lnTo>
                  <a:close/>
                  <a:moveTo>
                    <a:pt x="192" y="158"/>
                  </a:moveTo>
                  <a:lnTo>
                    <a:pt x="192" y="158"/>
                  </a:lnTo>
                  <a:lnTo>
                    <a:pt x="206" y="152"/>
                  </a:lnTo>
                  <a:lnTo>
                    <a:pt x="218" y="144"/>
                  </a:lnTo>
                  <a:lnTo>
                    <a:pt x="230" y="134"/>
                  </a:lnTo>
                  <a:lnTo>
                    <a:pt x="240" y="124"/>
                  </a:lnTo>
                  <a:lnTo>
                    <a:pt x="240" y="124"/>
                  </a:lnTo>
                  <a:lnTo>
                    <a:pt x="272" y="148"/>
                  </a:lnTo>
                  <a:lnTo>
                    <a:pt x="302" y="176"/>
                  </a:lnTo>
                  <a:lnTo>
                    <a:pt x="302" y="176"/>
                  </a:lnTo>
                  <a:lnTo>
                    <a:pt x="286" y="194"/>
                  </a:lnTo>
                  <a:lnTo>
                    <a:pt x="266" y="210"/>
                  </a:lnTo>
                  <a:lnTo>
                    <a:pt x="244" y="224"/>
                  </a:lnTo>
                  <a:lnTo>
                    <a:pt x="220" y="236"/>
                  </a:lnTo>
                  <a:lnTo>
                    <a:pt x="192" y="158"/>
                  </a:lnTo>
                  <a:close/>
                  <a:moveTo>
                    <a:pt x="86" y="260"/>
                  </a:moveTo>
                  <a:lnTo>
                    <a:pt x="86" y="260"/>
                  </a:lnTo>
                  <a:lnTo>
                    <a:pt x="86" y="278"/>
                  </a:lnTo>
                  <a:lnTo>
                    <a:pt x="88" y="296"/>
                  </a:lnTo>
                  <a:lnTo>
                    <a:pt x="90" y="312"/>
                  </a:lnTo>
                  <a:lnTo>
                    <a:pt x="94" y="328"/>
                  </a:lnTo>
                  <a:lnTo>
                    <a:pt x="94" y="328"/>
                  </a:lnTo>
                  <a:lnTo>
                    <a:pt x="78" y="320"/>
                  </a:lnTo>
                  <a:lnTo>
                    <a:pt x="62" y="310"/>
                  </a:lnTo>
                  <a:lnTo>
                    <a:pt x="62" y="310"/>
                  </a:lnTo>
                  <a:lnTo>
                    <a:pt x="54" y="298"/>
                  </a:lnTo>
                  <a:lnTo>
                    <a:pt x="46" y="286"/>
                  </a:lnTo>
                  <a:lnTo>
                    <a:pt x="40" y="274"/>
                  </a:lnTo>
                  <a:lnTo>
                    <a:pt x="34" y="260"/>
                  </a:lnTo>
                  <a:lnTo>
                    <a:pt x="34" y="260"/>
                  </a:lnTo>
                  <a:lnTo>
                    <a:pt x="28" y="240"/>
                  </a:lnTo>
                  <a:lnTo>
                    <a:pt x="24" y="218"/>
                  </a:lnTo>
                  <a:lnTo>
                    <a:pt x="24" y="218"/>
                  </a:lnTo>
                  <a:lnTo>
                    <a:pt x="36" y="232"/>
                  </a:lnTo>
                  <a:lnTo>
                    <a:pt x="50" y="244"/>
                  </a:lnTo>
                  <a:lnTo>
                    <a:pt x="68" y="252"/>
                  </a:lnTo>
                  <a:lnTo>
                    <a:pt x="86" y="260"/>
                  </a:lnTo>
                  <a:lnTo>
                    <a:pt x="86" y="260"/>
                  </a:lnTo>
                  <a:close/>
                  <a:moveTo>
                    <a:pt x="112" y="332"/>
                  </a:moveTo>
                  <a:lnTo>
                    <a:pt x="112" y="332"/>
                  </a:lnTo>
                  <a:lnTo>
                    <a:pt x="108" y="316"/>
                  </a:lnTo>
                  <a:lnTo>
                    <a:pt x="104" y="300"/>
                  </a:lnTo>
                  <a:lnTo>
                    <a:pt x="102" y="282"/>
                  </a:lnTo>
                  <a:lnTo>
                    <a:pt x="102" y="264"/>
                  </a:lnTo>
                  <a:lnTo>
                    <a:pt x="102" y="264"/>
                  </a:lnTo>
                  <a:lnTo>
                    <a:pt x="120" y="266"/>
                  </a:lnTo>
                  <a:lnTo>
                    <a:pt x="140" y="268"/>
                  </a:lnTo>
                  <a:lnTo>
                    <a:pt x="140" y="268"/>
                  </a:lnTo>
                  <a:lnTo>
                    <a:pt x="140" y="268"/>
                  </a:lnTo>
                  <a:lnTo>
                    <a:pt x="156" y="266"/>
                  </a:lnTo>
                  <a:lnTo>
                    <a:pt x="174" y="264"/>
                  </a:lnTo>
                  <a:lnTo>
                    <a:pt x="192" y="260"/>
                  </a:lnTo>
                  <a:lnTo>
                    <a:pt x="210" y="256"/>
                  </a:lnTo>
                  <a:lnTo>
                    <a:pt x="236" y="326"/>
                  </a:lnTo>
                  <a:lnTo>
                    <a:pt x="236" y="326"/>
                  </a:lnTo>
                  <a:lnTo>
                    <a:pt x="204" y="334"/>
                  </a:lnTo>
                  <a:lnTo>
                    <a:pt x="172" y="338"/>
                  </a:lnTo>
                  <a:lnTo>
                    <a:pt x="142" y="338"/>
                  </a:lnTo>
                  <a:lnTo>
                    <a:pt x="112" y="334"/>
                  </a:lnTo>
                  <a:lnTo>
                    <a:pt x="112" y="334"/>
                  </a:lnTo>
                  <a:lnTo>
                    <a:pt x="112" y="332"/>
                  </a:lnTo>
                  <a:lnTo>
                    <a:pt x="112" y="332"/>
                  </a:lnTo>
                  <a:close/>
                  <a:moveTo>
                    <a:pt x="224" y="250"/>
                  </a:moveTo>
                  <a:lnTo>
                    <a:pt x="224" y="250"/>
                  </a:lnTo>
                  <a:lnTo>
                    <a:pt x="252" y="238"/>
                  </a:lnTo>
                  <a:lnTo>
                    <a:pt x="274" y="224"/>
                  </a:lnTo>
                  <a:lnTo>
                    <a:pt x="296" y="206"/>
                  </a:lnTo>
                  <a:lnTo>
                    <a:pt x="312" y="188"/>
                  </a:lnTo>
                  <a:lnTo>
                    <a:pt x="312" y="188"/>
                  </a:lnTo>
                  <a:lnTo>
                    <a:pt x="324" y="202"/>
                  </a:lnTo>
                  <a:lnTo>
                    <a:pt x="334" y="216"/>
                  </a:lnTo>
                  <a:lnTo>
                    <a:pt x="342" y="232"/>
                  </a:lnTo>
                  <a:lnTo>
                    <a:pt x="348" y="246"/>
                  </a:lnTo>
                  <a:lnTo>
                    <a:pt x="348" y="246"/>
                  </a:lnTo>
                  <a:lnTo>
                    <a:pt x="350" y="248"/>
                  </a:lnTo>
                  <a:lnTo>
                    <a:pt x="350" y="248"/>
                  </a:lnTo>
                  <a:lnTo>
                    <a:pt x="330" y="270"/>
                  </a:lnTo>
                  <a:lnTo>
                    <a:pt x="306" y="290"/>
                  </a:lnTo>
                  <a:lnTo>
                    <a:pt x="280" y="308"/>
                  </a:lnTo>
                  <a:lnTo>
                    <a:pt x="250" y="322"/>
                  </a:lnTo>
                  <a:lnTo>
                    <a:pt x="224" y="250"/>
                  </a:lnTo>
                  <a:close/>
                  <a:moveTo>
                    <a:pt x="128" y="360"/>
                  </a:moveTo>
                  <a:lnTo>
                    <a:pt x="128" y="360"/>
                  </a:lnTo>
                  <a:lnTo>
                    <a:pt x="122" y="352"/>
                  </a:lnTo>
                  <a:lnTo>
                    <a:pt x="122" y="352"/>
                  </a:lnTo>
                  <a:lnTo>
                    <a:pt x="140" y="354"/>
                  </a:lnTo>
                  <a:lnTo>
                    <a:pt x="160" y="356"/>
                  </a:lnTo>
                  <a:lnTo>
                    <a:pt x="160" y="356"/>
                  </a:lnTo>
                  <a:lnTo>
                    <a:pt x="180" y="354"/>
                  </a:lnTo>
                  <a:lnTo>
                    <a:pt x="200" y="352"/>
                  </a:lnTo>
                  <a:lnTo>
                    <a:pt x="220" y="348"/>
                  </a:lnTo>
                  <a:lnTo>
                    <a:pt x="242" y="342"/>
                  </a:lnTo>
                  <a:lnTo>
                    <a:pt x="250" y="366"/>
                  </a:lnTo>
                  <a:lnTo>
                    <a:pt x="250" y="366"/>
                  </a:lnTo>
                  <a:lnTo>
                    <a:pt x="224" y="372"/>
                  </a:lnTo>
                  <a:lnTo>
                    <a:pt x="198" y="376"/>
                  </a:lnTo>
                  <a:lnTo>
                    <a:pt x="198" y="376"/>
                  </a:lnTo>
                  <a:lnTo>
                    <a:pt x="180" y="374"/>
                  </a:lnTo>
                  <a:lnTo>
                    <a:pt x="162" y="372"/>
                  </a:lnTo>
                  <a:lnTo>
                    <a:pt x="144" y="366"/>
                  </a:lnTo>
                  <a:lnTo>
                    <a:pt x="128" y="360"/>
                  </a:lnTo>
                  <a:lnTo>
                    <a:pt x="128" y="360"/>
                  </a:lnTo>
                  <a:close/>
                  <a:moveTo>
                    <a:pt x="266" y="362"/>
                  </a:moveTo>
                  <a:lnTo>
                    <a:pt x="256" y="336"/>
                  </a:lnTo>
                  <a:lnTo>
                    <a:pt x="256" y="336"/>
                  </a:lnTo>
                  <a:lnTo>
                    <a:pt x="284" y="322"/>
                  </a:lnTo>
                  <a:lnTo>
                    <a:pt x="310" y="306"/>
                  </a:lnTo>
                  <a:lnTo>
                    <a:pt x="334" y="288"/>
                  </a:lnTo>
                  <a:lnTo>
                    <a:pt x="354" y="268"/>
                  </a:lnTo>
                  <a:lnTo>
                    <a:pt x="354" y="268"/>
                  </a:lnTo>
                  <a:lnTo>
                    <a:pt x="354" y="278"/>
                  </a:lnTo>
                  <a:lnTo>
                    <a:pt x="354" y="278"/>
                  </a:lnTo>
                  <a:lnTo>
                    <a:pt x="348" y="292"/>
                  </a:lnTo>
                  <a:lnTo>
                    <a:pt x="338" y="304"/>
                  </a:lnTo>
                  <a:lnTo>
                    <a:pt x="328" y="316"/>
                  </a:lnTo>
                  <a:lnTo>
                    <a:pt x="318" y="328"/>
                  </a:lnTo>
                  <a:lnTo>
                    <a:pt x="306" y="338"/>
                  </a:lnTo>
                  <a:lnTo>
                    <a:pt x="294" y="346"/>
                  </a:lnTo>
                  <a:lnTo>
                    <a:pt x="280" y="354"/>
                  </a:lnTo>
                  <a:lnTo>
                    <a:pt x="266" y="362"/>
                  </a:lnTo>
                  <a:lnTo>
                    <a:pt x="266" y="36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018824">
                <a:defRPr/>
              </a:pPr>
              <a:endParaRPr lang="en-GB" sz="1000" kern="0" smtClean="0">
                <a:solidFill>
                  <a:srgbClr val="000000"/>
                </a:solidFill>
                <a:latin typeface="+mj-lt"/>
              </a:endParaRPr>
            </a:p>
          </p:txBody>
        </p:sp>
      </p:grpSp>
      <p:grpSp>
        <p:nvGrpSpPr>
          <p:cNvPr id="84" name="Group 83"/>
          <p:cNvGrpSpPr/>
          <p:nvPr/>
        </p:nvGrpSpPr>
        <p:grpSpPr>
          <a:xfrm>
            <a:off x="549116" y="2110202"/>
            <a:ext cx="9694128" cy="714508"/>
            <a:chOff x="3768232" y="2110202"/>
            <a:chExt cx="9694128" cy="714508"/>
          </a:xfrm>
        </p:grpSpPr>
        <p:grpSp>
          <p:nvGrpSpPr>
            <p:cNvPr id="85" name="Group 84"/>
            <p:cNvGrpSpPr/>
            <p:nvPr/>
          </p:nvGrpSpPr>
          <p:grpSpPr>
            <a:xfrm>
              <a:off x="3768232" y="2110202"/>
              <a:ext cx="724002" cy="714508"/>
              <a:chOff x="519374" y="1924163"/>
              <a:chExt cx="724002" cy="714508"/>
            </a:xfrm>
          </p:grpSpPr>
          <p:sp>
            <p:nvSpPr>
              <p:cNvPr id="88" name="Teardrop 87"/>
              <p:cNvSpPr/>
              <p:nvPr/>
            </p:nvSpPr>
            <p:spPr bwMode="ltGray">
              <a:xfrm rot="2700000">
                <a:off x="524121" y="1919416"/>
                <a:ext cx="714508" cy="724002"/>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sp>
            <p:nvSpPr>
              <p:cNvPr id="89" name="Oval 88"/>
              <p:cNvSpPr/>
              <p:nvPr/>
            </p:nvSpPr>
            <p:spPr bwMode="ltGray">
              <a:xfrm>
                <a:off x="575375" y="1975417"/>
                <a:ext cx="612000" cy="612000"/>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grpSp>
        <p:sp>
          <p:nvSpPr>
            <p:cNvPr id="86" name="Rectangle 85"/>
            <p:cNvSpPr/>
            <p:nvPr/>
          </p:nvSpPr>
          <p:spPr bwMode="ltGray">
            <a:xfrm>
              <a:off x="4676172" y="2174879"/>
              <a:ext cx="8786188" cy="585472"/>
            </a:xfrm>
            <a:prstGeom prst="rect">
              <a:avLst/>
            </a:prstGeom>
            <a:solidFill>
              <a:schemeClr val="bg2"/>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72000" rtlCol="0" anchor="t" anchorCtr="0"/>
            <a:lstStyle/>
            <a:p>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r>
                <a:rPr lang="en-GB" sz="1000" dirty="0" err="1">
                  <a:solidFill>
                    <a:srgbClr val="000000"/>
                  </a:solidFill>
                  <a:latin typeface="+mj-lt"/>
                </a:rPr>
                <a:t>Morbi</a:t>
              </a:r>
              <a:r>
                <a:rPr lang="en-GB" sz="1000" dirty="0">
                  <a:solidFill>
                    <a:srgbClr val="000000"/>
                  </a:solidFill>
                  <a:latin typeface="+mj-lt"/>
                </a:rPr>
                <a:t> </a:t>
              </a:r>
              <a:r>
                <a:rPr lang="en-GB" sz="1000" dirty="0" err="1">
                  <a:solidFill>
                    <a:srgbClr val="000000"/>
                  </a:solidFill>
                  <a:latin typeface="+mj-lt"/>
                </a:rPr>
                <a:t>tincidunt</a:t>
              </a:r>
              <a:r>
                <a:rPr lang="en-GB" sz="1000" dirty="0">
                  <a:solidFill>
                    <a:srgbClr val="000000"/>
                  </a:solidFill>
                  <a:latin typeface="+mj-lt"/>
                </a:rPr>
                <a:t> mi </a:t>
              </a:r>
              <a:r>
                <a:rPr lang="en-GB" sz="1000" dirty="0" err="1">
                  <a:solidFill>
                    <a:srgbClr val="000000"/>
                  </a:solidFill>
                  <a:latin typeface="+mj-lt"/>
                </a:rPr>
                <a:t>ut</a:t>
              </a:r>
              <a:r>
                <a:rPr lang="en-GB" sz="1000" dirty="0">
                  <a:solidFill>
                    <a:srgbClr val="000000"/>
                  </a:solidFill>
                  <a:latin typeface="+mj-lt"/>
                </a:rPr>
                <a:t> </a:t>
              </a:r>
              <a:r>
                <a:rPr lang="en-GB" sz="1000" dirty="0" err="1">
                  <a:solidFill>
                    <a:srgbClr val="000000"/>
                  </a:solidFill>
                  <a:latin typeface="+mj-lt"/>
                </a:rPr>
                <a:t>diam</a:t>
              </a:r>
              <a:r>
                <a:rPr lang="en-GB" sz="1000" dirty="0">
                  <a:solidFill>
                    <a:srgbClr val="000000"/>
                  </a:solidFill>
                  <a:latin typeface="+mj-lt"/>
                </a:rPr>
                <a:t> </a:t>
              </a:r>
              <a:r>
                <a:rPr lang="en-GB" sz="1000" dirty="0" err="1">
                  <a:solidFill>
                    <a:srgbClr val="000000"/>
                  </a:solidFill>
                  <a:latin typeface="+mj-lt"/>
                </a:rPr>
                <a:t>ultricies</a:t>
              </a:r>
              <a:r>
                <a:rPr lang="en-GB" sz="1000" dirty="0">
                  <a:solidFill>
                    <a:srgbClr val="000000"/>
                  </a:solidFill>
                  <a:latin typeface="+mj-lt"/>
                </a:rPr>
                <a:t> non, </a:t>
              </a:r>
              <a:r>
                <a:rPr lang="en-GB" sz="1000" dirty="0" err="1">
                  <a:solidFill>
                    <a:srgbClr val="000000"/>
                  </a:solidFill>
                  <a:latin typeface="+mj-lt"/>
                </a:rPr>
                <a:t>hendrerit</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pellentesque</a:t>
              </a:r>
              <a:r>
                <a:rPr lang="en-GB" sz="1000" dirty="0">
                  <a:solidFill>
                    <a:srgbClr val="000000"/>
                  </a:solidFill>
                  <a:latin typeface="+mj-lt"/>
                </a:rPr>
                <a:t> a, </a:t>
              </a:r>
              <a:r>
                <a:rPr lang="en-GB" sz="1000" dirty="0" err="1">
                  <a:solidFill>
                    <a:srgbClr val="000000"/>
                  </a:solidFill>
                  <a:latin typeface="+mj-lt"/>
                </a:rPr>
                <a:t>eros</a:t>
              </a:r>
              <a:r>
                <a:rPr lang="en-GB" sz="1000" dirty="0">
                  <a:solidFill>
                    <a:srgbClr val="000000"/>
                  </a:solidFill>
                  <a:latin typeface="+mj-lt"/>
                </a:rPr>
                <a:t>. </a:t>
              </a:r>
              <a:r>
                <a:rPr lang="en-GB" sz="1000" dirty="0" err="1">
                  <a:solidFill>
                    <a:srgbClr val="000000"/>
                  </a:solidFill>
                  <a:latin typeface="+mj-lt"/>
                </a:rPr>
                <a:t>Aenean</a:t>
              </a:r>
              <a:r>
                <a:rPr lang="en-GB" sz="1000" dirty="0">
                  <a:solidFill>
                    <a:srgbClr val="000000"/>
                  </a:solidFill>
                  <a:latin typeface="+mj-lt"/>
                </a:rPr>
                <a:t> non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massa</a:t>
              </a:r>
              <a:r>
                <a:rPr lang="en-GB" sz="1000" dirty="0">
                  <a:solidFill>
                    <a:srgbClr val="000000"/>
                  </a:solidFill>
                  <a:latin typeface="+mj-lt"/>
                </a:rPr>
                <a:t> </a:t>
              </a:r>
              <a:r>
                <a:rPr lang="en-GB" sz="1000" dirty="0" err="1">
                  <a:solidFill>
                    <a:srgbClr val="000000"/>
                  </a:solidFill>
                  <a:latin typeface="+mj-lt"/>
                </a:rPr>
                <a:t>varius</a:t>
              </a:r>
              <a:r>
                <a:rPr lang="en-GB" sz="1000" dirty="0">
                  <a:solidFill>
                    <a:srgbClr val="000000"/>
                  </a:solidFill>
                  <a:latin typeface="+mj-lt"/>
                </a:rPr>
                <a:t> tempus.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p>
          </p:txBody>
        </p:sp>
        <p:sp>
          <p:nvSpPr>
            <p:cNvPr id="87" name="Freeform 5014"/>
            <p:cNvSpPr>
              <a:spLocks noEditPoints="1"/>
            </p:cNvSpPr>
            <p:nvPr/>
          </p:nvSpPr>
          <p:spPr bwMode="auto">
            <a:xfrm>
              <a:off x="3913413" y="2288148"/>
              <a:ext cx="433640" cy="334866"/>
            </a:xfrm>
            <a:custGeom>
              <a:avLst/>
              <a:gdLst>
                <a:gd name="T0" fmla="*/ 360 w 360"/>
                <a:gd name="T1" fmla="*/ 256 h 278"/>
                <a:gd name="T2" fmla="*/ 360 w 360"/>
                <a:gd name="T3" fmla="*/ 252 h 278"/>
                <a:gd name="T4" fmla="*/ 358 w 360"/>
                <a:gd name="T5" fmla="*/ 252 h 278"/>
                <a:gd name="T6" fmla="*/ 318 w 360"/>
                <a:gd name="T7" fmla="*/ 200 h 278"/>
                <a:gd name="T8" fmla="*/ 314 w 360"/>
                <a:gd name="T9" fmla="*/ 198 h 278"/>
                <a:gd name="T10" fmla="*/ 50 w 360"/>
                <a:gd name="T11" fmla="*/ 196 h 278"/>
                <a:gd name="T12" fmla="*/ 46 w 360"/>
                <a:gd name="T13" fmla="*/ 198 h 278"/>
                <a:gd name="T14" fmla="*/ 2 w 360"/>
                <a:gd name="T15" fmla="*/ 250 h 278"/>
                <a:gd name="T16" fmla="*/ 2 w 360"/>
                <a:gd name="T17" fmla="*/ 252 h 278"/>
                <a:gd name="T18" fmla="*/ 0 w 360"/>
                <a:gd name="T19" fmla="*/ 252 h 278"/>
                <a:gd name="T20" fmla="*/ 0 w 360"/>
                <a:gd name="T21" fmla="*/ 256 h 278"/>
                <a:gd name="T22" fmla="*/ 0 w 360"/>
                <a:gd name="T23" fmla="*/ 256 h 278"/>
                <a:gd name="T24" fmla="*/ 0 w 360"/>
                <a:gd name="T25" fmla="*/ 268 h 278"/>
                <a:gd name="T26" fmla="*/ 4 w 360"/>
                <a:gd name="T27" fmla="*/ 276 h 278"/>
                <a:gd name="T28" fmla="*/ 10 w 360"/>
                <a:gd name="T29" fmla="*/ 278 h 278"/>
                <a:gd name="T30" fmla="*/ 350 w 360"/>
                <a:gd name="T31" fmla="*/ 278 h 278"/>
                <a:gd name="T32" fmla="*/ 356 w 360"/>
                <a:gd name="T33" fmla="*/ 276 h 278"/>
                <a:gd name="T34" fmla="*/ 360 w 360"/>
                <a:gd name="T35" fmla="*/ 268 h 278"/>
                <a:gd name="T36" fmla="*/ 360 w 360"/>
                <a:gd name="T37" fmla="*/ 256 h 278"/>
                <a:gd name="T38" fmla="*/ 360 w 360"/>
                <a:gd name="T39" fmla="*/ 256 h 278"/>
                <a:gd name="T40" fmla="*/ 146 w 360"/>
                <a:gd name="T41" fmla="*/ 234 h 278"/>
                <a:gd name="T42" fmla="*/ 226 w 360"/>
                <a:gd name="T43" fmla="*/ 254 h 278"/>
                <a:gd name="T44" fmla="*/ 338 w 360"/>
                <a:gd name="T45" fmla="*/ 268 h 278"/>
                <a:gd name="T46" fmla="*/ 334 w 360"/>
                <a:gd name="T47" fmla="*/ 270 h 278"/>
                <a:gd name="T48" fmla="*/ 332 w 360"/>
                <a:gd name="T49" fmla="*/ 270 h 278"/>
                <a:gd name="T50" fmla="*/ 326 w 360"/>
                <a:gd name="T51" fmla="*/ 268 h 278"/>
                <a:gd name="T52" fmla="*/ 324 w 360"/>
                <a:gd name="T53" fmla="*/ 262 h 278"/>
                <a:gd name="T54" fmla="*/ 326 w 360"/>
                <a:gd name="T55" fmla="*/ 256 h 278"/>
                <a:gd name="T56" fmla="*/ 328 w 360"/>
                <a:gd name="T57" fmla="*/ 256 h 278"/>
                <a:gd name="T58" fmla="*/ 334 w 360"/>
                <a:gd name="T59" fmla="*/ 256 h 278"/>
                <a:gd name="T60" fmla="*/ 338 w 360"/>
                <a:gd name="T61" fmla="*/ 256 h 278"/>
                <a:gd name="T62" fmla="*/ 340 w 360"/>
                <a:gd name="T63" fmla="*/ 262 h 278"/>
                <a:gd name="T64" fmla="*/ 340 w 360"/>
                <a:gd name="T65" fmla="*/ 266 h 278"/>
                <a:gd name="T66" fmla="*/ 338 w 360"/>
                <a:gd name="T67" fmla="*/ 268 h 278"/>
                <a:gd name="T68" fmla="*/ 306 w 360"/>
                <a:gd name="T69" fmla="*/ 184 h 278"/>
                <a:gd name="T70" fmla="*/ 310 w 360"/>
                <a:gd name="T71" fmla="*/ 184 h 278"/>
                <a:gd name="T72" fmla="*/ 318 w 360"/>
                <a:gd name="T73" fmla="*/ 178 h 278"/>
                <a:gd name="T74" fmla="*/ 318 w 360"/>
                <a:gd name="T75" fmla="*/ 12 h 278"/>
                <a:gd name="T76" fmla="*/ 318 w 360"/>
                <a:gd name="T77" fmla="*/ 6 h 278"/>
                <a:gd name="T78" fmla="*/ 310 w 360"/>
                <a:gd name="T79" fmla="*/ 0 h 278"/>
                <a:gd name="T80" fmla="*/ 54 w 360"/>
                <a:gd name="T81" fmla="*/ 0 h 278"/>
                <a:gd name="T82" fmla="*/ 50 w 360"/>
                <a:gd name="T83" fmla="*/ 0 h 278"/>
                <a:gd name="T84" fmla="*/ 42 w 360"/>
                <a:gd name="T85" fmla="*/ 6 h 278"/>
                <a:gd name="T86" fmla="*/ 42 w 360"/>
                <a:gd name="T87" fmla="*/ 172 h 278"/>
                <a:gd name="T88" fmla="*/ 42 w 360"/>
                <a:gd name="T89" fmla="*/ 178 h 278"/>
                <a:gd name="T90" fmla="*/ 50 w 360"/>
                <a:gd name="T91" fmla="*/ 184 h 278"/>
                <a:gd name="T92" fmla="*/ 54 w 360"/>
                <a:gd name="T93" fmla="*/ 184 h 278"/>
                <a:gd name="T94" fmla="*/ 294 w 360"/>
                <a:gd name="T95" fmla="*/ 24 h 278"/>
                <a:gd name="T96" fmla="*/ 66 w 360"/>
                <a:gd name="T97" fmla="*/ 160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0" h="278">
                  <a:moveTo>
                    <a:pt x="360" y="256"/>
                  </a:moveTo>
                  <a:lnTo>
                    <a:pt x="360" y="256"/>
                  </a:lnTo>
                  <a:lnTo>
                    <a:pt x="360" y="252"/>
                  </a:lnTo>
                  <a:lnTo>
                    <a:pt x="360" y="252"/>
                  </a:lnTo>
                  <a:lnTo>
                    <a:pt x="358" y="252"/>
                  </a:lnTo>
                  <a:lnTo>
                    <a:pt x="358" y="252"/>
                  </a:lnTo>
                  <a:lnTo>
                    <a:pt x="358" y="250"/>
                  </a:lnTo>
                  <a:lnTo>
                    <a:pt x="318" y="200"/>
                  </a:lnTo>
                  <a:lnTo>
                    <a:pt x="318" y="200"/>
                  </a:lnTo>
                  <a:lnTo>
                    <a:pt x="314" y="198"/>
                  </a:lnTo>
                  <a:lnTo>
                    <a:pt x="310" y="196"/>
                  </a:lnTo>
                  <a:lnTo>
                    <a:pt x="50" y="196"/>
                  </a:lnTo>
                  <a:lnTo>
                    <a:pt x="50" y="196"/>
                  </a:lnTo>
                  <a:lnTo>
                    <a:pt x="46" y="198"/>
                  </a:lnTo>
                  <a:lnTo>
                    <a:pt x="42" y="200"/>
                  </a:lnTo>
                  <a:lnTo>
                    <a:pt x="2" y="250"/>
                  </a:lnTo>
                  <a:lnTo>
                    <a:pt x="2" y="250"/>
                  </a:lnTo>
                  <a:lnTo>
                    <a:pt x="2" y="252"/>
                  </a:lnTo>
                  <a:lnTo>
                    <a:pt x="2" y="252"/>
                  </a:lnTo>
                  <a:lnTo>
                    <a:pt x="0" y="252"/>
                  </a:lnTo>
                  <a:lnTo>
                    <a:pt x="0" y="252"/>
                  </a:lnTo>
                  <a:lnTo>
                    <a:pt x="0" y="256"/>
                  </a:lnTo>
                  <a:lnTo>
                    <a:pt x="0" y="256"/>
                  </a:lnTo>
                  <a:lnTo>
                    <a:pt x="0" y="256"/>
                  </a:lnTo>
                  <a:lnTo>
                    <a:pt x="0" y="268"/>
                  </a:lnTo>
                  <a:lnTo>
                    <a:pt x="0" y="268"/>
                  </a:lnTo>
                  <a:lnTo>
                    <a:pt x="0" y="272"/>
                  </a:lnTo>
                  <a:lnTo>
                    <a:pt x="4" y="276"/>
                  </a:lnTo>
                  <a:lnTo>
                    <a:pt x="6" y="278"/>
                  </a:lnTo>
                  <a:lnTo>
                    <a:pt x="10" y="278"/>
                  </a:lnTo>
                  <a:lnTo>
                    <a:pt x="350" y="278"/>
                  </a:lnTo>
                  <a:lnTo>
                    <a:pt x="350" y="278"/>
                  </a:lnTo>
                  <a:lnTo>
                    <a:pt x="354" y="278"/>
                  </a:lnTo>
                  <a:lnTo>
                    <a:pt x="356" y="276"/>
                  </a:lnTo>
                  <a:lnTo>
                    <a:pt x="360" y="272"/>
                  </a:lnTo>
                  <a:lnTo>
                    <a:pt x="360" y="268"/>
                  </a:lnTo>
                  <a:lnTo>
                    <a:pt x="360" y="256"/>
                  </a:lnTo>
                  <a:lnTo>
                    <a:pt x="360" y="256"/>
                  </a:lnTo>
                  <a:lnTo>
                    <a:pt x="360" y="256"/>
                  </a:lnTo>
                  <a:lnTo>
                    <a:pt x="360" y="256"/>
                  </a:lnTo>
                  <a:close/>
                  <a:moveTo>
                    <a:pt x="134" y="254"/>
                  </a:moveTo>
                  <a:lnTo>
                    <a:pt x="146" y="234"/>
                  </a:lnTo>
                  <a:lnTo>
                    <a:pt x="214" y="234"/>
                  </a:lnTo>
                  <a:lnTo>
                    <a:pt x="226" y="254"/>
                  </a:lnTo>
                  <a:lnTo>
                    <a:pt x="134" y="254"/>
                  </a:lnTo>
                  <a:close/>
                  <a:moveTo>
                    <a:pt x="338" y="268"/>
                  </a:moveTo>
                  <a:lnTo>
                    <a:pt x="338" y="268"/>
                  </a:lnTo>
                  <a:lnTo>
                    <a:pt x="334" y="270"/>
                  </a:lnTo>
                  <a:lnTo>
                    <a:pt x="332" y="270"/>
                  </a:lnTo>
                  <a:lnTo>
                    <a:pt x="332" y="270"/>
                  </a:lnTo>
                  <a:lnTo>
                    <a:pt x="326" y="268"/>
                  </a:lnTo>
                  <a:lnTo>
                    <a:pt x="326" y="268"/>
                  </a:lnTo>
                  <a:lnTo>
                    <a:pt x="324" y="262"/>
                  </a:lnTo>
                  <a:lnTo>
                    <a:pt x="324" y="262"/>
                  </a:lnTo>
                  <a:lnTo>
                    <a:pt x="324" y="260"/>
                  </a:lnTo>
                  <a:lnTo>
                    <a:pt x="326" y="256"/>
                  </a:lnTo>
                  <a:lnTo>
                    <a:pt x="326" y="256"/>
                  </a:lnTo>
                  <a:lnTo>
                    <a:pt x="328" y="256"/>
                  </a:lnTo>
                  <a:lnTo>
                    <a:pt x="332" y="254"/>
                  </a:lnTo>
                  <a:lnTo>
                    <a:pt x="334" y="256"/>
                  </a:lnTo>
                  <a:lnTo>
                    <a:pt x="338" y="256"/>
                  </a:lnTo>
                  <a:lnTo>
                    <a:pt x="338" y="256"/>
                  </a:lnTo>
                  <a:lnTo>
                    <a:pt x="340" y="260"/>
                  </a:lnTo>
                  <a:lnTo>
                    <a:pt x="340" y="262"/>
                  </a:lnTo>
                  <a:lnTo>
                    <a:pt x="340" y="262"/>
                  </a:lnTo>
                  <a:lnTo>
                    <a:pt x="340" y="266"/>
                  </a:lnTo>
                  <a:lnTo>
                    <a:pt x="338" y="268"/>
                  </a:lnTo>
                  <a:lnTo>
                    <a:pt x="338" y="268"/>
                  </a:lnTo>
                  <a:close/>
                  <a:moveTo>
                    <a:pt x="54" y="184"/>
                  </a:moveTo>
                  <a:lnTo>
                    <a:pt x="306" y="184"/>
                  </a:lnTo>
                  <a:lnTo>
                    <a:pt x="306" y="184"/>
                  </a:lnTo>
                  <a:lnTo>
                    <a:pt x="310" y="184"/>
                  </a:lnTo>
                  <a:lnTo>
                    <a:pt x="314" y="182"/>
                  </a:lnTo>
                  <a:lnTo>
                    <a:pt x="318" y="178"/>
                  </a:lnTo>
                  <a:lnTo>
                    <a:pt x="318" y="172"/>
                  </a:lnTo>
                  <a:lnTo>
                    <a:pt x="318" y="12"/>
                  </a:lnTo>
                  <a:lnTo>
                    <a:pt x="318" y="12"/>
                  </a:lnTo>
                  <a:lnTo>
                    <a:pt x="318" y="6"/>
                  </a:lnTo>
                  <a:lnTo>
                    <a:pt x="314" y="2"/>
                  </a:lnTo>
                  <a:lnTo>
                    <a:pt x="310" y="0"/>
                  </a:lnTo>
                  <a:lnTo>
                    <a:pt x="306" y="0"/>
                  </a:lnTo>
                  <a:lnTo>
                    <a:pt x="54" y="0"/>
                  </a:lnTo>
                  <a:lnTo>
                    <a:pt x="54" y="0"/>
                  </a:lnTo>
                  <a:lnTo>
                    <a:pt x="50" y="0"/>
                  </a:lnTo>
                  <a:lnTo>
                    <a:pt x="46" y="2"/>
                  </a:lnTo>
                  <a:lnTo>
                    <a:pt x="42" y="6"/>
                  </a:lnTo>
                  <a:lnTo>
                    <a:pt x="42" y="12"/>
                  </a:lnTo>
                  <a:lnTo>
                    <a:pt x="42" y="172"/>
                  </a:lnTo>
                  <a:lnTo>
                    <a:pt x="42" y="172"/>
                  </a:lnTo>
                  <a:lnTo>
                    <a:pt x="42" y="178"/>
                  </a:lnTo>
                  <a:lnTo>
                    <a:pt x="46" y="182"/>
                  </a:lnTo>
                  <a:lnTo>
                    <a:pt x="50" y="184"/>
                  </a:lnTo>
                  <a:lnTo>
                    <a:pt x="54" y="184"/>
                  </a:lnTo>
                  <a:lnTo>
                    <a:pt x="54" y="184"/>
                  </a:lnTo>
                  <a:close/>
                  <a:moveTo>
                    <a:pt x="66" y="24"/>
                  </a:moveTo>
                  <a:lnTo>
                    <a:pt x="294" y="24"/>
                  </a:lnTo>
                  <a:lnTo>
                    <a:pt x="294" y="160"/>
                  </a:lnTo>
                  <a:lnTo>
                    <a:pt x="66" y="160"/>
                  </a:lnTo>
                  <a:lnTo>
                    <a:pt x="66"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018824">
                <a:defRPr/>
              </a:pPr>
              <a:endParaRPr lang="en-GB" sz="1000" kern="0" smtClean="0">
                <a:solidFill>
                  <a:srgbClr val="000000"/>
                </a:solidFill>
                <a:latin typeface="+mj-lt"/>
              </a:endParaRPr>
            </a:p>
          </p:txBody>
        </p:sp>
      </p:grpSp>
      <p:grpSp>
        <p:nvGrpSpPr>
          <p:cNvPr id="90" name="Group 89"/>
          <p:cNvGrpSpPr/>
          <p:nvPr/>
        </p:nvGrpSpPr>
        <p:grpSpPr>
          <a:xfrm>
            <a:off x="549116" y="2850725"/>
            <a:ext cx="9694128" cy="714508"/>
            <a:chOff x="3768232" y="2804403"/>
            <a:chExt cx="9694128" cy="714508"/>
          </a:xfrm>
        </p:grpSpPr>
        <p:grpSp>
          <p:nvGrpSpPr>
            <p:cNvPr id="91" name="Group 90"/>
            <p:cNvGrpSpPr/>
            <p:nvPr/>
          </p:nvGrpSpPr>
          <p:grpSpPr>
            <a:xfrm>
              <a:off x="3768232" y="2804403"/>
              <a:ext cx="724002" cy="714508"/>
              <a:chOff x="519374" y="2740108"/>
              <a:chExt cx="724002" cy="714508"/>
            </a:xfrm>
          </p:grpSpPr>
          <p:sp>
            <p:nvSpPr>
              <p:cNvPr id="94" name="Teardrop 93"/>
              <p:cNvSpPr/>
              <p:nvPr/>
            </p:nvSpPr>
            <p:spPr bwMode="ltGray">
              <a:xfrm rot="2700000">
                <a:off x="524121" y="2735361"/>
                <a:ext cx="714508" cy="724002"/>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sp>
            <p:nvSpPr>
              <p:cNvPr id="95" name="Oval 94"/>
              <p:cNvSpPr/>
              <p:nvPr/>
            </p:nvSpPr>
            <p:spPr bwMode="ltGray">
              <a:xfrm>
                <a:off x="575375" y="2791362"/>
                <a:ext cx="612000" cy="612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grpSp>
        <p:sp>
          <p:nvSpPr>
            <p:cNvPr id="92" name="Rectangle 91"/>
            <p:cNvSpPr/>
            <p:nvPr/>
          </p:nvSpPr>
          <p:spPr bwMode="ltGray">
            <a:xfrm>
              <a:off x="4676172" y="2868231"/>
              <a:ext cx="8786188" cy="586959"/>
            </a:xfrm>
            <a:prstGeom prst="rect">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72000" rtlCol="0" anchor="t" anchorCtr="0"/>
            <a:lstStyle/>
            <a:p>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r>
                <a:rPr lang="en-GB" sz="1000" dirty="0" err="1">
                  <a:solidFill>
                    <a:srgbClr val="000000"/>
                  </a:solidFill>
                  <a:latin typeface="+mj-lt"/>
                </a:rPr>
                <a:t>Morbi</a:t>
              </a:r>
              <a:r>
                <a:rPr lang="en-GB" sz="1000" dirty="0">
                  <a:solidFill>
                    <a:srgbClr val="000000"/>
                  </a:solidFill>
                  <a:latin typeface="+mj-lt"/>
                </a:rPr>
                <a:t> </a:t>
              </a:r>
              <a:r>
                <a:rPr lang="en-GB" sz="1000" dirty="0" err="1">
                  <a:solidFill>
                    <a:srgbClr val="000000"/>
                  </a:solidFill>
                  <a:latin typeface="+mj-lt"/>
                </a:rPr>
                <a:t>tincidunt</a:t>
              </a:r>
              <a:r>
                <a:rPr lang="en-GB" sz="1000" dirty="0">
                  <a:solidFill>
                    <a:srgbClr val="000000"/>
                  </a:solidFill>
                  <a:latin typeface="+mj-lt"/>
                </a:rPr>
                <a:t> mi </a:t>
              </a:r>
              <a:r>
                <a:rPr lang="en-GB" sz="1000" dirty="0" err="1">
                  <a:solidFill>
                    <a:srgbClr val="000000"/>
                  </a:solidFill>
                  <a:latin typeface="+mj-lt"/>
                </a:rPr>
                <a:t>ut</a:t>
              </a:r>
              <a:r>
                <a:rPr lang="en-GB" sz="1000" dirty="0">
                  <a:solidFill>
                    <a:srgbClr val="000000"/>
                  </a:solidFill>
                  <a:latin typeface="+mj-lt"/>
                </a:rPr>
                <a:t> </a:t>
              </a:r>
              <a:r>
                <a:rPr lang="en-GB" sz="1000" dirty="0" err="1">
                  <a:solidFill>
                    <a:srgbClr val="000000"/>
                  </a:solidFill>
                  <a:latin typeface="+mj-lt"/>
                </a:rPr>
                <a:t>diam</a:t>
              </a:r>
              <a:r>
                <a:rPr lang="en-GB" sz="1000" dirty="0">
                  <a:solidFill>
                    <a:srgbClr val="000000"/>
                  </a:solidFill>
                  <a:latin typeface="+mj-lt"/>
                </a:rPr>
                <a:t> </a:t>
              </a:r>
              <a:r>
                <a:rPr lang="en-GB" sz="1000" dirty="0" err="1">
                  <a:solidFill>
                    <a:srgbClr val="000000"/>
                  </a:solidFill>
                  <a:latin typeface="+mj-lt"/>
                </a:rPr>
                <a:t>ultricies</a:t>
              </a:r>
              <a:r>
                <a:rPr lang="en-GB" sz="1000" dirty="0">
                  <a:solidFill>
                    <a:srgbClr val="000000"/>
                  </a:solidFill>
                  <a:latin typeface="+mj-lt"/>
                </a:rPr>
                <a:t> non, </a:t>
              </a:r>
              <a:r>
                <a:rPr lang="en-GB" sz="1000" dirty="0" err="1">
                  <a:solidFill>
                    <a:srgbClr val="000000"/>
                  </a:solidFill>
                  <a:latin typeface="+mj-lt"/>
                </a:rPr>
                <a:t>hendrerit</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pellentesque</a:t>
              </a:r>
              <a:r>
                <a:rPr lang="en-GB" sz="1000" dirty="0">
                  <a:solidFill>
                    <a:srgbClr val="000000"/>
                  </a:solidFill>
                  <a:latin typeface="+mj-lt"/>
                </a:rPr>
                <a:t> a, </a:t>
              </a:r>
              <a:r>
                <a:rPr lang="en-GB" sz="1000" dirty="0" err="1">
                  <a:solidFill>
                    <a:srgbClr val="000000"/>
                  </a:solidFill>
                  <a:latin typeface="+mj-lt"/>
                </a:rPr>
                <a:t>eros</a:t>
              </a:r>
              <a:r>
                <a:rPr lang="en-GB" sz="1000" dirty="0">
                  <a:solidFill>
                    <a:srgbClr val="000000"/>
                  </a:solidFill>
                  <a:latin typeface="+mj-lt"/>
                </a:rPr>
                <a:t>. </a:t>
              </a:r>
              <a:r>
                <a:rPr lang="en-GB" sz="1000" dirty="0" err="1">
                  <a:solidFill>
                    <a:srgbClr val="000000"/>
                  </a:solidFill>
                  <a:latin typeface="+mj-lt"/>
                </a:rPr>
                <a:t>Aenean</a:t>
              </a:r>
              <a:r>
                <a:rPr lang="en-GB" sz="1000" dirty="0">
                  <a:solidFill>
                    <a:srgbClr val="000000"/>
                  </a:solidFill>
                  <a:latin typeface="+mj-lt"/>
                </a:rPr>
                <a:t> non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massa</a:t>
              </a:r>
              <a:r>
                <a:rPr lang="en-GB" sz="1000" dirty="0">
                  <a:solidFill>
                    <a:srgbClr val="000000"/>
                  </a:solidFill>
                  <a:latin typeface="+mj-lt"/>
                </a:rPr>
                <a:t> </a:t>
              </a:r>
              <a:r>
                <a:rPr lang="en-GB" sz="1000" dirty="0" err="1">
                  <a:solidFill>
                    <a:srgbClr val="000000"/>
                  </a:solidFill>
                  <a:latin typeface="+mj-lt"/>
                </a:rPr>
                <a:t>varius</a:t>
              </a:r>
              <a:r>
                <a:rPr lang="en-GB" sz="1000" dirty="0">
                  <a:solidFill>
                    <a:srgbClr val="000000"/>
                  </a:solidFill>
                  <a:latin typeface="+mj-lt"/>
                </a:rPr>
                <a:t> tempus.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p>
          </p:txBody>
        </p:sp>
        <p:sp>
          <p:nvSpPr>
            <p:cNvPr id="93" name="Freeform 5004"/>
            <p:cNvSpPr>
              <a:spLocks noEditPoints="1"/>
            </p:cNvSpPr>
            <p:nvPr/>
          </p:nvSpPr>
          <p:spPr bwMode="auto">
            <a:xfrm>
              <a:off x="3995322" y="2932791"/>
              <a:ext cx="269821" cy="457731"/>
            </a:xfrm>
            <a:custGeom>
              <a:avLst/>
              <a:gdLst>
                <a:gd name="T0" fmla="*/ 146 w 224"/>
                <a:gd name="T1" fmla="*/ 78 h 380"/>
                <a:gd name="T2" fmla="*/ 176 w 224"/>
                <a:gd name="T3" fmla="*/ 76 h 380"/>
                <a:gd name="T4" fmla="*/ 180 w 224"/>
                <a:gd name="T5" fmla="*/ 104 h 380"/>
                <a:gd name="T6" fmla="*/ 152 w 224"/>
                <a:gd name="T7" fmla="*/ 112 h 380"/>
                <a:gd name="T8" fmla="*/ 144 w 224"/>
                <a:gd name="T9" fmla="*/ 104 h 380"/>
                <a:gd name="T10" fmla="*/ 176 w 224"/>
                <a:gd name="T11" fmla="*/ 162 h 380"/>
                <a:gd name="T12" fmla="*/ 180 w 224"/>
                <a:gd name="T13" fmla="*/ 134 h 380"/>
                <a:gd name="T14" fmla="*/ 152 w 224"/>
                <a:gd name="T15" fmla="*/ 126 h 380"/>
                <a:gd name="T16" fmla="*/ 144 w 224"/>
                <a:gd name="T17" fmla="*/ 134 h 380"/>
                <a:gd name="T18" fmla="*/ 148 w 224"/>
                <a:gd name="T19" fmla="*/ 162 h 380"/>
                <a:gd name="T20" fmla="*/ 224 w 224"/>
                <a:gd name="T21" fmla="*/ 352 h 380"/>
                <a:gd name="T22" fmla="*/ 28 w 224"/>
                <a:gd name="T23" fmla="*/ 380 h 380"/>
                <a:gd name="T24" fmla="*/ 0 w 224"/>
                <a:gd name="T25" fmla="*/ 352 h 380"/>
                <a:gd name="T26" fmla="*/ 16 w 224"/>
                <a:gd name="T27" fmla="*/ 2 h 380"/>
                <a:gd name="T28" fmla="*/ 216 w 224"/>
                <a:gd name="T29" fmla="*/ 8 h 380"/>
                <a:gd name="T30" fmla="*/ 86 w 224"/>
                <a:gd name="T31" fmla="*/ 34 h 380"/>
                <a:gd name="T32" fmla="*/ 130 w 224"/>
                <a:gd name="T33" fmla="*/ 42 h 380"/>
                <a:gd name="T34" fmla="*/ 138 w 224"/>
                <a:gd name="T35" fmla="*/ 34 h 380"/>
                <a:gd name="T36" fmla="*/ 130 w 224"/>
                <a:gd name="T37" fmla="*/ 26 h 380"/>
                <a:gd name="T38" fmla="*/ 86 w 224"/>
                <a:gd name="T39" fmla="*/ 32 h 380"/>
                <a:gd name="T40" fmla="*/ 130 w 224"/>
                <a:gd name="T41" fmla="*/ 336 h 380"/>
                <a:gd name="T42" fmla="*/ 104 w 224"/>
                <a:gd name="T43" fmla="*/ 326 h 380"/>
                <a:gd name="T44" fmla="*/ 94 w 224"/>
                <a:gd name="T45" fmla="*/ 350 h 380"/>
                <a:gd name="T46" fmla="*/ 120 w 224"/>
                <a:gd name="T47" fmla="*/ 360 h 380"/>
                <a:gd name="T48" fmla="*/ 196 w 224"/>
                <a:gd name="T49" fmla="*/ 60 h 380"/>
                <a:gd name="T50" fmla="*/ 102 w 224"/>
                <a:gd name="T51" fmla="*/ 112 h 380"/>
                <a:gd name="T52" fmla="*/ 130 w 224"/>
                <a:gd name="T53" fmla="*/ 108 h 380"/>
                <a:gd name="T54" fmla="*/ 128 w 224"/>
                <a:gd name="T55" fmla="*/ 78 h 380"/>
                <a:gd name="T56" fmla="*/ 98 w 224"/>
                <a:gd name="T57" fmla="*/ 76 h 380"/>
                <a:gd name="T58" fmla="*/ 94 w 224"/>
                <a:gd name="T59" fmla="*/ 104 h 380"/>
                <a:gd name="T60" fmla="*/ 102 w 224"/>
                <a:gd name="T61" fmla="*/ 112 h 380"/>
                <a:gd name="T62" fmla="*/ 136 w 224"/>
                <a:gd name="T63" fmla="*/ 226 h 380"/>
                <a:gd name="T64" fmla="*/ 136 w 224"/>
                <a:gd name="T65" fmla="*/ 216 h 380"/>
                <a:gd name="T66" fmla="*/ 48 w 224"/>
                <a:gd name="T67" fmla="*/ 214 h 380"/>
                <a:gd name="T68" fmla="*/ 44 w 224"/>
                <a:gd name="T69" fmla="*/ 224 h 380"/>
                <a:gd name="T70" fmla="*/ 52 w 224"/>
                <a:gd name="T71" fmla="*/ 258 h 380"/>
                <a:gd name="T72" fmla="*/ 180 w 224"/>
                <a:gd name="T73" fmla="*/ 254 h 380"/>
                <a:gd name="T74" fmla="*/ 176 w 224"/>
                <a:gd name="T75" fmla="*/ 244 h 380"/>
                <a:gd name="T76" fmla="*/ 46 w 224"/>
                <a:gd name="T77" fmla="*/ 246 h 380"/>
                <a:gd name="T78" fmla="*/ 46 w 224"/>
                <a:gd name="T79" fmla="*/ 256 h 380"/>
                <a:gd name="T80" fmla="*/ 152 w 224"/>
                <a:gd name="T81" fmla="*/ 288 h 380"/>
                <a:gd name="T82" fmla="*/ 160 w 224"/>
                <a:gd name="T83" fmla="*/ 280 h 380"/>
                <a:gd name="T84" fmla="*/ 152 w 224"/>
                <a:gd name="T85" fmla="*/ 272 h 380"/>
                <a:gd name="T86" fmla="*/ 44 w 224"/>
                <a:gd name="T87" fmla="*/ 276 h 380"/>
                <a:gd name="T88" fmla="*/ 48 w 224"/>
                <a:gd name="T89" fmla="*/ 286 h 380"/>
                <a:gd name="T90" fmla="*/ 72 w 224"/>
                <a:gd name="T91" fmla="*/ 164 h 380"/>
                <a:gd name="T92" fmla="*/ 80 w 224"/>
                <a:gd name="T93" fmla="*/ 134 h 380"/>
                <a:gd name="T94" fmla="*/ 72 w 224"/>
                <a:gd name="T95" fmla="*/ 126 h 380"/>
                <a:gd name="T96" fmla="*/ 44 w 224"/>
                <a:gd name="T97" fmla="*/ 130 h 380"/>
                <a:gd name="T98" fmla="*/ 46 w 224"/>
                <a:gd name="T99" fmla="*/ 162 h 380"/>
                <a:gd name="T100" fmla="*/ 122 w 224"/>
                <a:gd name="T101" fmla="*/ 164 h 380"/>
                <a:gd name="T102" fmla="*/ 130 w 224"/>
                <a:gd name="T103" fmla="*/ 156 h 380"/>
                <a:gd name="T104" fmla="*/ 126 w 224"/>
                <a:gd name="T105" fmla="*/ 126 h 380"/>
                <a:gd name="T106" fmla="*/ 96 w 224"/>
                <a:gd name="T107" fmla="*/ 128 h 380"/>
                <a:gd name="T108" fmla="*/ 94 w 224"/>
                <a:gd name="T109" fmla="*/ 158 h 380"/>
                <a:gd name="T110" fmla="*/ 52 w 224"/>
                <a:gd name="T111" fmla="*/ 112 h 380"/>
                <a:gd name="T112" fmla="*/ 80 w 224"/>
                <a:gd name="T113" fmla="*/ 108 h 380"/>
                <a:gd name="T114" fmla="*/ 78 w 224"/>
                <a:gd name="T115" fmla="*/ 78 h 380"/>
                <a:gd name="T116" fmla="*/ 48 w 224"/>
                <a:gd name="T117" fmla="*/ 76 h 380"/>
                <a:gd name="T118" fmla="*/ 44 w 224"/>
                <a:gd name="T119" fmla="*/ 104 h 380"/>
                <a:gd name="T120" fmla="*/ 52 w 224"/>
                <a:gd name="T121" fmla="*/ 11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4" h="380">
                  <a:moveTo>
                    <a:pt x="144" y="104"/>
                  </a:moveTo>
                  <a:lnTo>
                    <a:pt x="144" y="82"/>
                  </a:lnTo>
                  <a:lnTo>
                    <a:pt x="144" y="82"/>
                  </a:lnTo>
                  <a:lnTo>
                    <a:pt x="144" y="80"/>
                  </a:lnTo>
                  <a:lnTo>
                    <a:pt x="146" y="78"/>
                  </a:lnTo>
                  <a:lnTo>
                    <a:pt x="148" y="76"/>
                  </a:lnTo>
                  <a:lnTo>
                    <a:pt x="152" y="74"/>
                  </a:lnTo>
                  <a:lnTo>
                    <a:pt x="172" y="74"/>
                  </a:lnTo>
                  <a:lnTo>
                    <a:pt x="172" y="74"/>
                  </a:lnTo>
                  <a:lnTo>
                    <a:pt x="176" y="76"/>
                  </a:lnTo>
                  <a:lnTo>
                    <a:pt x="178" y="78"/>
                  </a:lnTo>
                  <a:lnTo>
                    <a:pt x="180" y="80"/>
                  </a:lnTo>
                  <a:lnTo>
                    <a:pt x="180" y="82"/>
                  </a:lnTo>
                  <a:lnTo>
                    <a:pt x="180" y="104"/>
                  </a:lnTo>
                  <a:lnTo>
                    <a:pt x="180" y="104"/>
                  </a:lnTo>
                  <a:lnTo>
                    <a:pt x="180" y="108"/>
                  </a:lnTo>
                  <a:lnTo>
                    <a:pt x="178" y="110"/>
                  </a:lnTo>
                  <a:lnTo>
                    <a:pt x="176" y="112"/>
                  </a:lnTo>
                  <a:lnTo>
                    <a:pt x="172" y="112"/>
                  </a:lnTo>
                  <a:lnTo>
                    <a:pt x="152" y="112"/>
                  </a:lnTo>
                  <a:lnTo>
                    <a:pt x="152" y="112"/>
                  </a:lnTo>
                  <a:lnTo>
                    <a:pt x="148" y="112"/>
                  </a:lnTo>
                  <a:lnTo>
                    <a:pt x="146" y="110"/>
                  </a:lnTo>
                  <a:lnTo>
                    <a:pt x="144" y="108"/>
                  </a:lnTo>
                  <a:lnTo>
                    <a:pt x="144" y="104"/>
                  </a:lnTo>
                  <a:lnTo>
                    <a:pt x="144" y="104"/>
                  </a:lnTo>
                  <a:close/>
                  <a:moveTo>
                    <a:pt x="152" y="164"/>
                  </a:moveTo>
                  <a:lnTo>
                    <a:pt x="172" y="164"/>
                  </a:lnTo>
                  <a:lnTo>
                    <a:pt x="172" y="164"/>
                  </a:lnTo>
                  <a:lnTo>
                    <a:pt x="176" y="162"/>
                  </a:lnTo>
                  <a:lnTo>
                    <a:pt x="178" y="162"/>
                  </a:lnTo>
                  <a:lnTo>
                    <a:pt x="180" y="158"/>
                  </a:lnTo>
                  <a:lnTo>
                    <a:pt x="180" y="156"/>
                  </a:lnTo>
                  <a:lnTo>
                    <a:pt x="180" y="134"/>
                  </a:lnTo>
                  <a:lnTo>
                    <a:pt x="180" y="134"/>
                  </a:lnTo>
                  <a:lnTo>
                    <a:pt x="180" y="130"/>
                  </a:lnTo>
                  <a:lnTo>
                    <a:pt x="178" y="128"/>
                  </a:lnTo>
                  <a:lnTo>
                    <a:pt x="176" y="126"/>
                  </a:lnTo>
                  <a:lnTo>
                    <a:pt x="172" y="126"/>
                  </a:lnTo>
                  <a:lnTo>
                    <a:pt x="152" y="126"/>
                  </a:lnTo>
                  <a:lnTo>
                    <a:pt x="152" y="126"/>
                  </a:lnTo>
                  <a:lnTo>
                    <a:pt x="148" y="126"/>
                  </a:lnTo>
                  <a:lnTo>
                    <a:pt x="146" y="128"/>
                  </a:lnTo>
                  <a:lnTo>
                    <a:pt x="144" y="130"/>
                  </a:lnTo>
                  <a:lnTo>
                    <a:pt x="144" y="134"/>
                  </a:lnTo>
                  <a:lnTo>
                    <a:pt x="144" y="156"/>
                  </a:lnTo>
                  <a:lnTo>
                    <a:pt x="144" y="156"/>
                  </a:lnTo>
                  <a:lnTo>
                    <a:pt x="144" y="158"/>
                  </a:lnTo>
                  <a:lnTo>
                    <a:pt x="146" y="162"/>
                  </a:lnTo>
                  <a:lnTo>
                    <a:pt x="148" y="162"/>
                  </a:lnTo>
                  <a:lnTo>
                    <a:pt x="152" y="164"/>
                  </a:lnTo>
                  <a:lnTo>
                    <a:pt x="152" y="164"/>
                  </a:lnTo>
                  <a:close/>
                  <a:moveTo>
                    <a:pt x="224" y="28"/>
                  </a:moveTo>
                  <a:lnTo>
                    <a:pt x="224" y="352"/>
                  </a:lnTo>
                  <a:lnTo>
                    <a:pt x="224" y="352"/>
                  </a:lnTo>
                  <a:lnTo>
                    <a:pt x="222" y="364"/>
                  </a:lnTo>
                  <a:lnTo>
                    <a:pt x="216" y="372"/>
                  </a:lnTo>
                  <a:lnTo>
                    <a:pt x="208" y="378"/>
                  </a:lnTo>
                  <a:lnTo>
                    <a:pt x="196" y="380"/>
                  </a:lnTo>
                  <a:lnTo>
                    <a:pt x="28" y="380"/>
                  </a:lnTo>
                  <a:lnTo>
                    <a:pt x="28" y="380"/>
                  </a:lnTo>
                  <a:lnTo>
                    <a:pt x="16" y="378"/>
                  </a:lnTo>
                  <a:lnTo>
                    <a:pt x="8" y="372"/>
                  </a:lnTo>
                  <a:lnTo>
                    <a:pt x="2" y="364"/>
                  </a:lnTo>
                  <a:lnTo>
                    <a:pt x="0" y="352"/>
                  </a:lnTo>
                  <a:lnTo>
                    <a:pt x="0" y="28"/>
                  </a:lnTo>
                  <a:lnTo>
                    <a:pt x="0" y="28"/>
                  </a:lnTo>
                  <a:lnTo>
                    <a:pt x="2" y="16"/>
                  </a:lnTo>
                  <a:lnTo>
                    <a:pt x="8" y="8"/>
                  </a:lnTo>
                  <a:lnTo>
                    <a:pt x="16" y="2"/>
                  </a:lnTo>
                  <a:lnTo>
                    <a:pt x="28" y="0"/>
                  </a:lnTo>
                  <a:lnTo>
                    <a:pt x="196" y="0"/>
                  </a:lnTo>
                  <a:lnTo>
                    <a:pt x="196" y="0"/>
                  </a:lnTo>
                  <a:lnTo>
                    <a:pt x="208" y="2"/>
                  </a:lnTo>
                  <a:lnTo>
                    <a:pt x="216" y="8"/>
                  </a:lnTo>
                  <a:lnTo>
                    <a:pt x="222" y="16"/>
                  </a:lnTo>
                  <a:lnTo>
                    <a:pt x="224" y="28"/>
                  </a:lnTo>
                  <a:lnTo>
                    <a:pt x="224" y="28"/>
                  </a:lnTo>
                  <a:close/>
                  <a:moveTo>
                    <a:pt x="86" y="34"/>
                  </a:moveTo>
                  <a:lnTo>
                    <a:pt x="86" y="34"/>
                  </a:lnTo>
                  <a:lnTo>
                    <a:pt x="86" y="38"/>
                  </a:lnTo>
                  <a:lnTo>
                    <a:pt x="88" y="40"/>
                  </a:lnTo>
                  <a:lnTo>
                    <a:pt x="90" y="42"/>
                  </a:lnTo>
                  <a:lnTo>
                    <a:pt x="94" y="42"/>
                  </a:lnTo>
                  <a:lnTo>
                    <a:pt x="130" y="42"/>
                  </a:lnTo>
                  <a:lnTo>
                    <a:pt x="130" y="42"/>
                  </a:lnTo>
                  <a:lnTo>
                    <a:pt x="134" y="42"/>
                  </a:lnTo>
                  <a:lnTo>
                    <a:pt x="136" y="40"/>
                  </a:lnTo>
                  <a:lnTo>
                    <a:pt x="138" y="38"/>
                  </a:lnTo>
                  <a:lnTo>
                    <a:pt x="138" y="34"/>
                  </a:lnTo>
                  <a:lnTo>
                    <a:pt x="138" y="34"/>
                  </a:lnTo>
                  <a:lnTo>
                    <a:pt x="138" y="32"/>
                  </a:lnTo>
                  <a:lnTo>
                    <a:pt x="136" y="28"/>
                  </a:lnTo>
                  <a:lnTo>
                    <a:pt x="134" y="28"/>
                  </a:lnTo>
                  <a:lnTo>
                    <a:pt x="130" y="26"/>
                  </a:lnTo>
                  <a:lnTo>
                    <a:pt x="94" y="26"/>
                  </a:lnTo>
                  <a:lnTo>
                    <a:pt x="94" y="26"/>
                  </a:lnTo>
                  <a:lnTo>
                    <a:pt x="90" y="28"/>
                  </a:lnTo>
                  <a:lnTo>
                    <a:pt x="88" y="28"/>
                  </a:lnTo>
                  <a:lnTo>
                    <a:pt x="86" y="32"/>
                  </a:lnTo>
                  <a:lnTo>
                    <a:pt x="86" y="34"/>
                  </a:lnTo>
                  <a:lnTo>
                    <a:pt x="86" y="34"/>
                  </a:lnTo>
                  <a:close/>
                  <a:moveTo>
                    <a:pt x="130" y="344"/>
                  </a:moveTo>
                  <a:lnTo>
                    <a:pt x="130" y="344"/>
                  </a:lnTo>
                  <a:lnTo>
                    <a:pt x="130" y="336"/>
                  </a:lnTo>
                  <a:lnTo>
                    <a:pt x="126" y="330"/>
                  </a:lnTo>
                  <a:lnTo>
                    <a:pt x="120" y="326"/>
                  </a:lnTo>
                  <a:lnTo>
                    <a:pt x="112" y="324"/>
                  </a:lnTo>
                  <a:lnTo>
                    <a:pt x="112" y="324"/>
                  </a:lnTo>
                  <a:lnTo>
                    <a:pt x="104" y="326"/>
                  </a:lnTo>
                  <a:lnTo>
                    <a:pt x="98" y="330"/>
                  </a:lnTo>
                  <a:lnTo>
                    <a:pt x="94" y="336"/>
                  </a:lnTo>
                  <a:lnTo>
                    <a:pt x="94" y="344"/>
                  </a:lnTo>
                  <a:lnTo>
                    <a:pt x="94" y="344"/>
                  </a:lnTo>
                  <a:lnTo>
                    <a:pt x="94" y="350"/>
                  </a:lnTo>
                  <a:lnTo>
                    <a:pt x="98" y="356"/>
                  </a:lnTo>
                  <a:lnTo>
                    <a:pt x="104" y="360"/>
                  </a:lnTo>
                  <a:lnTo>
                    <a:pt x="112" y="362"/>
                  </a:lnTo>
                  <a:lnTo>
                    <a:pt x="112" y="362"/>
                  </a:lnTo>
                  <a:lnTo>
                    <a:pt x="120" y="360"/>
                  </a:lnTo>
                  <a:lnTo>
                    <a:pt x="126" y="356"/>
                  </a:lnTo>
                  <a:lnTo>
                    <a:pt x="130" y="350"/>
                  </a:lnTo>
                  <a:lnTo>
                    <a:pt x="130" y="344"/>
                  </a:lnTo>
                  <a:lnTo>
                    <a:pt x="130" y="344"/>
                  </a:lnTo>
                  <a:close/>
                  <a:moveTo>
                    <a:pt x="196" y="60"/>
                  </a:moveTo>
                  <a:lnTo>
                    <a:pt x="28" y="60"/>
                  </a:lnTo>
                  <a:lnTo>
                    <a:pt x="28" y="308"/>
                  </a:lnTo>
                  <a:lnTo>
                    <a:pt x="196" y="308"/>
                  </a:lnTo>
                  <a:lnTo>
                    <a:pt x="196" y="60"/>
                  </a:lnTo>
                  <a:close/>
                  <a:moveTo>
                    <a:pt x="102" y="112"/>
                  </a:moveTo>
                  <a:lnTo>
                    <a:pt x="122" y="112"/>
                  </a:lnTo>
                  <a:lnTo>
                    <a:pt x="122" y="112"/>
                  </a:lnTo>
                  <a:lnTo>
                    <a:pt x="126" y="112"/>
                  </a:lnTo>
                  <a:lnTo>
                    <a:pt x="128" y="110"/>
                  </a:lnTo>
                  <a:lnTo>
                    <a:pt x="130" y="108"/>
                  </a:lnTo>
                  <a:lnTo>
                    <a:pt x="130" y="104"/>
                  </a:lnTo>
                  <a:lnTo>
                    <a:pt x="130" y="82"/>
                  </a:lnTo>
                  <a:lnTo>
                    <a:pt x="130" y="82"/>
                  </a:lnTo>
                  <a:lnTo>
                    <a:pt x="130" y="80"/>
                  </a:lnTo>
                  <a:lnTo>
                    <a:pt x="128" y="78"/>
                  </a:lnTo>
                  <a:lnTo>
                    <a:pt x="126" y="76"/>
                  </a:lnTo>
                  <a:lnTo>
                    <a:pt x="122" y="74"/>
                  </a:lnTo>
                  <a:lnTo>
                    <a:pt x="102" y="74"/>
                  </a:lnTo>
                  <a:lnTo>
                    <a:pt x="102" y="74"/>
                  </a:lnTo>
                  <a:lnTo>
                    <a:pt x="98" y="76"/>
                  </a:lnTo>
                  <a:lnTo>
                    <a:pt x="96" y="78"/>
                  </a:lnTo>
                  <a:lnTo>
                    <a:pt x="94" y="80"/>
                  </a:lnTo>
                  <a:lnTo>
                    <a:pt x="94" y="82"/>
                  </a:lnTo>
                  <a:lnTo>
                    <a:pt x="94" y="104"/>
                  </a:lnTo>
                  <a:lnTo>
                    <a:pt x="94" y="104"/>
                  </a:lnTo>
                  <a:lnTo>
                    <a:pt x="94" y="108"/>
                  </a:lnTo>
                  <a:lnTo>
                    <a:pt x="96" y="110"/>
                  </a:lnTo>
                  <a:lnTo>
                    <a:pt x="98" y="112"/>
                  </a:lnTo>
                  <a:lnTo>
                    <a:pt x="102" y="112"/>
                  </a:lnTo>
                  <a:lnTo>
                    <a:pt x="102" y="112"/>
                  </a:lnTo>
                  <a:close/>
                  <a:moveTo>
                    <a:pt x="52" y="228"/>
                  </a:moveTo>
                  <a:lnTo>
                    <a:pt x="130" y="228"/>
                  </a:lnTo>
                  <a:lnTo>
                    <a:pt x="130" y="228"/>
                  </a:lnTo>
                  <a:lnTo>
                    <a:pt x="134" y="228"/>
                  </a:lnTo>
                  <a:lnTo>
                    <a:pt x="136" y="226"/>
                  </a:lnTo>
                  <a:lnTo>
                    <a:pt x="138" y="224"/>
                  </a:lnTo>
                  <a:lnTo>
                    <a:pt x="138" y="220"/>
                  </a:lnTo>
                  <a:lnTo>
                    <a:pt x="138" y="220"/>
                  </a:lnTo>
                  <a:lnTo>
                    <a:pt x="138" y="218"/>
                  </a:lnTo>
                  <a:lnTo>
                    <a:pt x="136" y="216"/>
                  </a:lnTo>
                  <a:lnTo>
                    <a:pt x="134" y="214"/>
                  </a:lnTo>
                  <a:lnTo>
                    <a:pt x="130" y="212"/>
                  </a:lnTo>
                  <a:lnTo>
                    <a:pt x="52" y="212"/>
                  </a:lnTo>
                  <a:lnTo>
                    <a:pt x="52" y="212"/>
                  </a:lnTo>
                  <a:lnTo>
                    <a:pt x="48" y="214"/>
                  </a:lnTo>
                  <a:lnTo>
                    <a:pt x="46" y="216"/>
                  </a:lnTo>
                  <a:lnTo>
                    <a:pt x="44" y="218"/>
                  </a:lnTo>
                  <a:lnTo>
                    <a:pt x="44" y="220"/>
                  </a:lnTo>
                  <a:lnTo>
                    <a:pt x="44" y="220"/>
                  </a:lnTo>
                  <a:lnTo>
                    <a:pt x="44" y="224"/>
                  </a:lnTo>
                  <a:lnTo>
                    <a:pt x="46" y="226"/>
                  </a:lnTo>
                  <a:lnTo>
                    <a:pt x="48" y="228"/>
                  </a:lnTo>
                  <a:lnTo>
                    <a:pt x="52" y="228"/>
                  </a:lnTo>
                  <a:lnTo>
                    <a:pt x="52" y="228"/>
                  </a:lnTo>
                  <a:close/>
                  <a:moveTo>
                    <a:pt x="52" y="258"/>
                  </a:moveTo>
                  <a:lnTo>
                    <a:pt x="172" y="258"/>
                  </a:lnTo>
                  <a:lnTo>
                    <a:pt x="172" y="258"/>
                  </a:lnTo>
                  <a:lnTo>
                    <a:pt x="176" y="258"/>
                  </a:lnTo>
                  <a:lnTo>
                    <a:pt x="178" y="256"/>
                  </a:lnTo>
                  <a:lnTo>
                    <a:pt x="180" y="254"/>
                  </a:lnTo>
                  <a:lnTo>
                    <a:pt x="180" y="250"/>
                  </a:lnTo>
                  <a:lnTo>
                    <a:pt x="180" y="250"/>
                  </a:lnTo>
                  <a:lnTo>
                    <a:pt x="180" y="248"/>
                  </a:lnTo>
                  <a:lnTo>
                    <a:pt x="178" y="246"/>
                  </a:lnTo>
                  <a:lnTo>
                    <a:pt x="176" y="244"/>
                  </a:lnTo>
                  <a:lnTo>
                    <a:pt x="172" y="242"/>
                  </a:lnTo>
                  <a:lnTo>
                    <a:pt x="52" y="242"/>
                  </a:lnTo>
                  <a:lnTo>
                    <a:pt x="52" y="242"/>
                  </a:lnTo>
                  <a:lnTo>
                    <a:pt x="48" y="244"/>
                  </a:lnTo>
                  <a:lnTo>
                    <a:pt x="46" y="246"/>
                  </a:lnTo>
                  <a:lnTo>
                    <a:pt x="44" y="248"/>
                  </a:lnTo>
                  <a:lnTo>
                    <a:pt x="44" y="250"/>
                  </a:lnTo>
                  <a:lnTo>
                    <a:pt x="44" y="250"/>
                  </a:lnTo>
                  <a:lnTo>
                    <a:pt x="44" y="254"/>
                  </a:lnTo>
                  <a:lnTo>
                    <a:pt x="46" y="256"/>
                  </a:lnTo>
                  <a:lnTo>
                    <a:pt x="48" y="258"/>
                  </a:lnTo>
                  <a:lnTo>
                    <a:pt x="52" y="258"/>
                  </a:lnTo>
                  <a:lnTo>
                    <a:pt x="52" y="258"/>
                  </a:lnTo>
                  <a:close/>
                  <a:moveTo>
                    <a:pt x="52" y="288"/>
                  </a:moveTo>
                  <a:lnTo>
                    <a:pt x="152" y="288"/>
                  </a:lnTo>
                  <a:lnTo>
                    <a:pt x="152" y="288"/>
                  </a:lnTo>
                  <a:lnTo>
                    <a:pt x="154" y="286"/>
                  </a:lnTo>
                  <a:lnTo>
                    <a:pt x="156" y="286"/>
                  </a:lnTo>
                  <a:lnTo>
                    <a:pt x="158" y="282"/>
                  </a:lnTo>
                  <a:lnTo>
                    <a:pt x="160" y="280"/>
                  </a:lnTo>
                  <a:lnTo>
                    <a:pt x="160" y="280"/>
                  </a:lnTo>
                  <a:lnTo>
                    <a:pt x="158" y="276"/>
                  </a:lnTo>
                  <a:lnTo>
                    <a:pt x="156" y="274"/>
                  </a:lnTo>
                  <a:lnTo>
                    <a:pt x="154" y="272"/>
                  </a:lnTo>
                  <a:lnTo>
                    <a:pt x="152" y="272"/>
                  </a:lnTo>
                  <a:lnTo>
                    <a:pt x="52" y="272"/>
                  </a:lnTo>
                  <a:lnTo>
                    <a:pt x="52" y="272"/>
                  </a:lnTo>
                  <a:lnTo>
                    <a:pt x="48" y="272"/>
                  </a:lnTo>
                  <a:lnTo>
                    <a:pt x="46" y="274"/>
                  </a:lnTo>
                  <a:lnTo>
                    <a:pt x="44" y="276"/>
                  </a:lnTo>
                  <a:lnTo>
                    <a:pt x="44" y="280"/>
                  </a:lnTo>
                  <a:lnTo>
                    <a:pt x="44" y="280"/>
                  </a:lnTo>
                  <a:lnTo>
                    <a:pt x="44" y="282"/>
                  </a:lnTo>
                  <a:lnTo>
                    <a:pt x="46" y="286"/>
                  </a:lnTo>
                  <a:lnTo>
                    <a:pt x="48" y="286"/>
                  </a:lnTo>
                  <a:lnTo>
                    <a:pt x="52" y="288"/>
                  </a:lnTo>
                  <a:lnTo>
                    <a:pt x="52" y="288"/>
                  </a:lnTo>
                  <a:close/>
                  <a:moveTo>
                    <a:pt x="52" y="164"/>
                  </a:moveTo>
                  <a:lnTo>
                    <a:pt x="72" y="164"/>
                  </a:lnTo>
                  <a:lnTo>
                    <a:pt x="72" y="164"/>
                  </a:lnTo>
                  <a:lnTo>
                    <a:pt x="76" y="162"/>
                  </a:lnTo>
                  <a:lnTo>
                    <a:pt x="78" y="162"/>
                  </a:lnTo>
                  <a:lnTo>
                    <a:pt x="80" y="158"/>
                  </a:lnTo>
                  <a:lnTo>
                    <a:pt x="80" y="156"/>
                  </a:lnTo>
                  <a:lnTo>
                    <a:pt x="80" y="134"/>
                  </a:lnTo>
                  <a:lnTo>
                    <a:pt x="80" y="134"/>
                  </a:lnTo>
                  <a:lnTo>
                    <a:pt x="80" y="130"/>
                  </a:lnTo>
                  <a:lnTo>
                    <a:pt x="78" y="128"/>
                  </a:lnTo>
                  <a:lnTo>
                    <a:pt x="76" y="126"/>
                  </a:lnTo>
                  <a:lnTo>
                    <a:pt x="72" y="126"/>
                  </a:lnTo>
                  <a:lnTo>
                    <a:pt x="52" y="126"/>
                  </a:lnTo>
                  <a:lnTo>
                    <a:pt x="52" y="126"/>
                  </a:lnTo>
                  <a:lnTo>
                    <a:pt x="48" y="126"/>
                  </a:lnTo>
                  <a:lnTo>
                    <a:pt x="46" y="128"/>
                  </a:lnTo>
                  <a:lnTo>
                    <a:pt x="44" y="130"/>
                  </a:lnTo>
                  <a:lnTo>
                    <a:pt x="44" y="134"/>
                  </a:lnTo>
                  <a:lnTo>
                    <a:pt x="44" y="156"/>
                  </a:lnTo>
                  <a:lnTo>
                    <a:pt x="44" y="156"/>
                  </a:lnTo>
                  <a:lnTo>
                    <a:pt x="44" y="158"/>
                  </a:lnTo>
                  <a:lnTo>
                    <a:pt x="46" y="162"/>
                  </a:lnTo>
                  <a:lnTo>
                    <a:pt x="48" y="162"/>
                  </a:lnTo>
                  <a:lnTo>
                    <a:pt x="52" y="164"/>
                  </a:lnTo>
                  <a:lnTo>
                    <a:pt x="52" y="164"/>
                  </a:lnTo>
                  <a:close/>
                  <a:moveTo>
                    <a:pt x="102" y="164"/>
                  </a:moveTo>
                  <a:lnTo>
                    <a:pt x="122" y="164"/>
                  </a:lnTo>
                  <a:lnTo>
                    <a:pt x="122" y="164"/>
                  </a:lnTo>
                  <a:lnTo>
                    <a:pt x="126" y="162"/>
                  </a:lnTo>
                  <a:lnTo>
                    <a:pt x="128" y="162"/>
                  </a:lnTo>
                  <a:lnTo>
                    <a:pt x="130" y="158"/>
                  </a:lnTo>
                  <a:lnTo>
                    <a:pt x="130" y="156"/>
                  </a:lnTo>
                  <a:lnTo>
                    <a:pt x="130" y="134"/>
                  </a:lnTo>
                  <a:lnTo>
                    <a:pt x="130" y="134"/>
                  </a:lnTo>
                  <a:lnTo>
                    <a:pt x="130" y="130"/>
                  </a:lnTo>
                  <a:lnTo>
                    <a:pt x="128" y="128"/>
                  </a:lnTo>
                  <a:lnTo>
                    <a:pt x="126" y="126"/>
                  </a:lnTo>
                  <a:lnTo>
                    <a:pt x="122" y="126"/>
                  </a:lnTo>
                  <a:lnTo>
                    <a:pt x="102" y="126"/>
                  </a:lnTo>
                  <a:lnTo>
                    <a:pt x="102" y="126"/>
                  </a:lnTo>
                  <a:lnTo>
                    <a:pt x="98" y="126"/>
                  </a:lnTo>
                  <a:lnTo>
                    <a:pt x="96" y="128"/>
                  </a:lnTo>
                  <a:lnTo>
                    <a:pt x="94" y="130"/>
                  </a:lnTo>
                  <a:lnTo>
                    <a:pt x="94" y="134"/>
                  </a:lnTo>
                  <a:lnTo>
                    <a:pt x="94" y="156"/>
                  </a:lnTo>
                  <a:lnTo>
                    <a:pt x="94" y="156"/>
                  </a:lnTo>
                  <a:lnTo>
                    <a:pt x="94" y="158"/>
                  </a:lnTo>
                  <a:lnTo>
                    <a:pt x="96" y="162"/>
                  </a:lnTo>
                  <a:lnTo>
                    <a:pt x="98" y="162"/>
                  </a:lnTo>
                  <a:lnTo>
                    <a:pt x="102" y="164"/>
                  </a:lnTo>
                  <a:lnTo>
                    <a:pt x="102" y="164"/>
                  </a:lnTo>
                  <a:close/>
                  <a:moveTo>
                    <a:pt x="52" y="112"/>
                  </a:moveTo>
                  <a:lnTo>
                    <a:pt x="72" y="112"/>
                  </a:lnTo>
                  <a:lnTo>
                    <a:pt x="72" y="112"/>
                  </a:lnTo>
                  <a:lnTo>
                    <a:pt x="76" y="112"/>
                  </a:lnTo>
                  <a:lnTo>
                    <a:pt x="78" y="110"/>
                  </a:lnTo>
                  <a:lnTo>
                    <a:pt x="80" y="108"/>
                  </a:lnTo>
                  <a:lnTo>
                    <a:pt x="80" y="104"/>
                  </a:lnTo>
                  <a:lnTo>
                    <a:pt x="80" y="82"/>
                  </a:lnTo>
                  <a:lnTo>
                    <a:pt x="80" y="82"/>
                  </a:lnTo>
                  <a:lnTo>
                    <a:pt x="80" y="80"/>
                  </a:lnTo>
                  <a:lnTo>
                    <a:pt x="78" y="78"/>
                  </a:lnTo>
                  <a:lnTo>
                    <a:pt x="76" y="76"/>
                  </a:lnTo>
                  <a:lnTo>
                    <a:pt x="72" y="74"/>
                  </a:lnTo>
                  <a:lnTo>
                    <a:pt x="52" y="74"/>
                  </a:lnTo>
                  <a:lnTo>
                    <a:pt x="52" y="74"/>
                  </a:lnTo>
                  <a:lnTo>
                    <a:pt x="48" y="76"/>
                  </a:lnTo>
                  <a:lnTo>
                    <a:pt x="46" y="78"/>
                  </a:lnTo>
                  <a:lnTo>
                    <a:pt x="44" y="80"/>
                  </a:lnTo>
                  <a:lnTo>
                    <a:pt x="44" y="82"/>
                  </a:lnTo>
                  <a:lnTo>
                    <a:pt x="44" y="104"/>
                  </a:lnTo>
                  <a:lnTo>
                    <a:pt x="44" y="104"/>
                  </a:lnTo>
                  <a:lnTo>
                    <a:pt x="44" y="108"/>
                  </a:lnTo>
                  <a:lnTo>
                    <a:pt x="46" y="110"/>
                  </a:lnTo>
                  <a:lnTo>
                    <a:pt x="48" y="112"/>
                  </a:lnTo>
                  <a:lnTo>
                    <a:pt x="52" y="112"/>
                  </a:lnTo>
                  <a:lnTo>
                    <a:pt x="52" y="1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018824">
                <a:defRPr/>
              </a:pPr>
              <a:endParaRPr lang="en-GB" sz="1000" kern="0" smtClean="0">
                <a:solidFill>
                  <a:srgbClr val="000000"/>
                </a:solidFill>
                <a:latin typeface="+mj-lt"/>
              </a:endParaRPr>
            </a:p>
          </p:txBody>
        </p:sp>
      </p:grpSp>
      <p:grpSp>
        <p:nvGrpSpPr>
          <p:cNvPr id="96" name="Group 95"/>
          <p:cNvGrpSpPr/>
          <p:nvPr/>
        </p:nvGrpSpPr>
        <p:grpSpPr>
          <a:xfrm>
            <a:off x="549116" y="4331771"/>
            <a:ext cx="9694128" cy="714508"/>
            <a:chOff x="3768232" y="4192805"/>
            <a:chExt cx="9694128" cy="714508"/>
          </a:xfrm>
        </p:grpSpPr>
        <p:grpSp>
          <p:nvGrpSpPr>
            <p:cNvPr id="97" name="Group 96"/>
            <p:cNvGrpSpPr/>
            <p:nvPr/>
          </p:nvGrpSpPr>
          <p:grpSpPr>
            <a:xfrm>
              <a:off x="3768232" y="4192805"/>
              <a:ext cx="724002" cy="714508"/>
              <a:chOff x="555854" y="4367190"/>
              <a:chExt cx="724002" cy="714508"/>
            </a:xfrm>
          </p:grpSpPr>
          <p:sp>
            <p:nvSpPr>
              <p:cNvPr id="101" name="Teardrop 100"/>
              <p:cNvSpPr/>
              <p:nvPr/>
            </p:nvSpPr>
            <p:spPr bwMode="ltGray">
              <a:xfrm rot="2700000">
                <a:off x="560601" y="4362443"/>
                <a:ext cx="714508" cy="724002"/>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sp>
            <p:nvSpPr>
              <p:cNvPr id="102" name="Oval 101"/>
              <p:cNvSpPr/>
              <p:nvPr/>
            </p:nvSpPr>
            <p:spPr bwMode="ltGray">
              <a:xfrm>
                <a:off x="611855" y="4418444"/>
                <a:ext cx="612000" cy="612000"/>
              </a:xfrm>
              <a:prstGeom prst="ellipse">
                <a:avLst/>
              </a:prstGeom>
              <a:solidFill>
                <a:srgbClr val="DC6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grpSp>
        <p:sp>
          <p:nvSpPr>
            <p:cNvPr id="99" name="Rectangle 98"/>
            <p:cNvSpPr/>
            <p:nvPr/>
          </p:nvSpPr>
          <p:spPr bwMode="ltGray">
            <a:xfrm>
              <a:off x="4676172" y="4257909"/>
              <a:ext cx="8786188" cy="586959"/>
            </a:xfrm>
            <a:prstGeom prst="rect">
              <a:avLst/>
            </a:prstGeom>
            <a:solidFill>
              <a:schemeClr val="bg2"/>
            </a:solidFill>
            <a:ln w="3175">
              <a:solidFill>
                <a:srgbClr val="DC6900"/>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72000" rtlCol="0" anchor="t" anchorCtr="0"/>
            <a:lstStyle/>
            <a:p>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r>
                <a:rPr lang="en-GB" sz="1000" dirty="0" err="1">
                  <a:solidFill>
                    <a:srgbClr val="000000"/>
                  </a:solidFill>
                  <a:latin typeface="+mj-lt"/>
                </a:rPr>
                <a:t>Morbi</a:t>
              </a:r>
              <a:r>
                <a:rPr lang="en-GB" sz="1000" dirty="0">
                  <a:solidFill>
                    <a:srgbClr val="000000"/>
                  </a:solidFill>
                  <a:latin typeface="+mj-lt"/>
                </a:rPr>
                <a:t> </a:t>
              </a:r>
              <a:r>
                <a:rPr lang="en-GB" sz="1000" dirty="0" err="1">
                  <a:solidFill>
                    <a:srgbClr val="000000"/>
                  </a:solidFill>
                  <a:latin typeface="+mj-lt"/>
                </a:rPr>
                <a:t>tincidunt</a:t>
              </a:r>
              <a:r>
                <a:rPr lang="en-GB" sz="1000" dirty="0">
                  <a:solidFill>
                    <a:srgbClr val="000000"/>
                  </a:solidFill>
                  <a:latin typeface="+mj-lt"/>
                </a:rPr>
                <a:t> mi </a:t>
              </a:r>
              <a:r>
                <a:rPr lang="en-GB" sz="1000" dirty="0" err="1">
                  <a:solidFill>
                    <a:srgbClr val="000000"/>
                  </a:solidFill>
                  <a:latin typeface="+mj-lt"/>
                </a:rPr>
                <a:t>ut</a:t>
              </a:r>
              <a:r>
                <a:rPr lang="en-GB" sz="1000" dirty="0">
                  <a:solidFill>
                    <a:srgbClr val="000000"/>
                  </a:solidFill>
                  <a:latin typeface="+mj-lt"/>
                </a:rPr>
                <a:t> </a:t>
              </a:r>
              <a:r>
                <a:rPr lang="en-GB" sz="1000" dirty="0" err="1">
                  <a:solidFill>
                    <a:srgbClr val="000000"/>
                  </a:solidFill>
                  <a:latin typeface="+mj-lt"/>
                </a:rPr>
                <a:t>diam</a:t>
              </a:r>
              <a:r>
                <a:rPr lang="en-GB" sz="1000" dirty="0">
                  <a:solidFill>
                    <a:srgbClr val="000000"/>
                  </a:solidFill>
                  <a:latin typeface="+mj-lt"/>
                </a:rPr>
                <a:t> </a:t>
              </a:r>
              <a:r>
                <a:rPr lang="en-GB" sz="1000" dirty="0" err="1">
                  <a:solidFill>
                    <a:srgbClr val="000000"/>
                  </a:solidFill>
                  <a:latin typeface="+mj-lt"/>
                </a:rPr>
                <a:t>ultricies</a:t>
              </a:r>
              <a:r>
                <a:rPr lang="en-GB" sz="1000" dirty="0">
                  <a:solidFill>
                    <a:srgbClr val="000000"/>
                  </a:solidFill>
                  <a:latin typeface="+mj-lt"/>
                </a:rPr>
                <a:t> non, </a:t>
              </a:r>
              <a:r>
                <a:rPr lang="en-GB" sz="1000" dirty="0" err="1">
                  <a:solidFill>
                    <a:srgbClr val="000000"/>
                  </a:solidFill>
                  <a:latin typeface="+mj-lt"/>
                </a:rPr>
                <a:t>hendrerit</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pellentesque</a:t>
              </a:r>
              <a:r>
                <a:rPr lang="en-GB" sz="1000" dirty="0">
                  <a:solidFill>
                    <a:srgbClr val="000000"/>
                  </a:solidFill>
                  <a:latin typeface="+mj-lt"/>
                </a:rPr>
                <a:t> a, </a:t>
              </a:r>
              <a:r>
                <a:rPr lang="en-GB" sz="1000" dirty="0" err="1">
                  <a:solidFill>
                    <a:srgbClr val="000000"/>
                  </a:solidFill>
                  <a:latin typeface="+mj-lt"/>
                </a:rPr>
                <a:t>eros</a:t>
              </a:r>
              <a:r>
                <a:rPr lang="en-GB" sz="1000" dirty="0">
                  <a:solidFill>
                    <a:srgbClr val="000000"/>
                  </a:solidFill>
                  <a:latin typeface="+mj-lt"/>
                </a:rPr>
                <a:t>. </a:t>
              </a:r>
              <a:r>
                <a:rPr lang="en-GB" sz="1000" dirty="0" err="1">
                  <a:solidFill>
                    <a:srgbClr val="000000"/>
                  </a:solidFill>
                  <a:latin typeface="+mj-lt"/>
                </a:rPr>
                <a:t>Aenean</a:t>
              </a:r>
              <a:r>
                <a:rPr lang="en-GB" sz="1000" dirty="0">
                  <a:solidFill>
                    <a:srgbClr val="000000"/>
                  </a:solidFill>
                  <a:latin typeface="+mj-lt"/>
                </a:rPr>
                <a:t> non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massa</a:t>
              </a:r>
              <a:r>
                <a:rPr lang="en-GB" sz="1000" dirty="0">
                  <a:solidFill>
                    <a:srgbClr val="000000"/>
                  </a:solidFill>
                  <a:latin typeface="+mj-lt"/>
                </a:rPr>
                <a:t> </a:t>
              </a:r>
              <a:r>
                <a:rPr lang="en-GB" sz="1000" dirty="0" err="1">
                  <a:solidFill>
                    <a:srgbClr val="000000"/>
                  </a:solidFill>
                  <a:latin typeface="+mj-lt"/>
                </a:rPr>
                <a:t>varius</a:t>
              </a:r>
              <a:r>
                <a:rPr lang="en-GB" sz="1000" dirty="0">
                  <a:solidFill>
                    <a:srgbClr val="000000"/>
                  </a:solidFill>
                  <a:latin typeface="+mj-lt"/>
                </a:rPr>
                <a:t> tempus.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p>
          </p:txBody>
        </p:sp>
        <p:sp>
          <p:nvSpPr>
            <p:cNvPr id="100" name="Freeform 4919"/>
            <p:cNvSpPr>
              <a:spLocks noEditPoints="1"/>
            </p:cNvSpPr>
            <p:nvPr/>
          </p:nvSpPr>
          <p:spPr bwMode="auto">
            <a:xfrm>
              <a:off x="3964550" y="4325202"/>
              <a:ext cx="298730" cy="469776"/>
            </a:xfrm>
            <a:custGeom>
              <a:avLst/>
              <a:gdLst>
                <a:gd name="T0" fmla="*/ 150 w 248"/>
                <a:gd name="T1" fmla="*/ 30 h 390"/>
                <a:gd name="T2" fmla="*/ 160 w 248"/>
                <a:gd name="T3" fmla="*/ 12 h 390"/>
                <a:gd name="T4" fmla="*/ 178 w 248"/>
                <a:gd name="T5" fmla="*/ 2 h 390"/>
                <a:gd name="T6" fmla="*/ 192 w 248"/>
                <a:gd name="T7" fmla="*/ 2 h 390"/>
                <a:gd name="T8" fmla="*/ 212 w 248"/>
                <a:gd name="T9" fmla="*/ 12 h 390"/>
                <a:gd name="T10" fmla="*/ 222 w 248"/>
                <a:gd name="T11" fmla="*/ 30 h 390"/>
                <a:gd name="T12" fmla="*/ 222 w 248"/>
                <a:gd name="T13" fmla="*/ 44 h 390"/>
                <a:gd name="T14" fmla="*/ 212 w 248"/>
                <a:gd name="T15" fmla="*/ 64 h 390"/>
                <a:gd name="T16" fmla="*/ 192 w 248"/>
                <a:gd name="T17" fmla="*/ 74 h 390"/>
                <a:gd name="T18" fmla="*/ 178 w 248"/>
                <a:gd name="T19" fmla="*/ 74 h 390"/>
                <a:gd name="T20" fmla="*/ 160 w 248"/>
                <a:gd name="T21" fmla="*/ 64 h 390"/>
                <a:gd name="T22" fmla="*/ 150 w 248"/>
                <a:gd name="T23" fmla="*/ 44 h 390"/>
                <a:gd name="T24" fmla="*/ 248 w 248"/>
                <a:gd name="T25" fmla="*/ 120 h 390"/>
                <a:gd name="T26" fmla="*/ 242 w 248"/>
                <a:gd name="T27" fmla="*/ 100 h 390"/>
                <a:gd name="T28" fmla="*/ 232 w 248"/>
                <a:gd name="T29" fmla="*/ 90 h 390"/>
                <a:gd name="T30" fmla="*/ 210 w 248"/>
                <a:gd name="T31" fmla="*/ 84 h 390"/>
                <a:gd name="T32" fmla="*/ 194 w 248"/>
                <a:gd name="T33" fmla="*/ 88 h 390"/>
                <a:gd name="T34" fmla="*/ 182 w 248"/>
                <a:gd name="T35" fmla="*/ 98 h 390"/>
                <a:gd name="T36" fmla="*/ 182 w 248"/>
                <a:gd name="T37" fmla="*/ 98 h 390"/>
                <a:gd name="T38" fmla="*/ 84 w 248"/>
                <a:gd name="T39" fmla="*/ 156 h 390"/>
                <a:gd name="T40" fmla="*/ 74 w 248"/>
                <a:gd name="T41" fmla="*/ 160 h 390"/>
                <a:gd name="T42" fmla="*/ 70 w 248"/>
                <a:gd name="T43" fmla="*/ 170 h 390"/>
                <a:gd name="T44" fmla="*/ 80 w 248"/>
                <a:gd name="T45" fmla="*/ 184 h 390"/>
                <a:gd name="T46" fmla="*/ 146 w 248"/>
                <a:gd name="T47" fmla="*/ 186 h 390"/>
                <a:gd name="T48" fmla="*/ 172 w 248"/>
                <a:gd name="T49" fmla="*/ 160 h 390"/>
                <a:gd name="T50" fmla="*/ 138 w 248"/>
                <a:gd name="T51" fmla="*/ 222 h 390"/>
                <a:gd name="T52" fmla="*/ 146 w 248"/>
                <a:gd name="T53" fmla="*/ 212 h 390"/>
                <a:gd name="T54" fmla="*/ 142 w 248"/>
                <a:gd name="T55" fmla="*/ 204 h 390"/>
                <a:gd name="T56" fmla="*/ 50 w 248"/>
                <a:gd name="T57" fmla="*/ 202 h 390"/>
                <a:gd name="T58" fmla="*/ 42 w 248"/>
                <a:gd name="T59" fmla="*/ 204 h 390"/>
                <a:gd name="T60" fmla="*/ 38 w 248"/>
                <a:gd name="T61" fmla="*/ 212 h 390"/>
                <a:gd name="T62" fmla="*/ 46 w 248"/>
                <a:gd name="T63" fmla="*/ 222 h 390"/>
                <a:gd name="T64" fmla="*/ 104 w 248"/>
                <a:gd name="T65" fmla="*/ 224 h 390"/>
                <a:gd name="T66" fmla="*/ 98 w 248"/>
                <a:gd name="T67" fmla="*/ 226 h 390"/>
                <a:gd name="T68" fmla="*/ 94 w 248"/>
                <a:gd name="T69" fmla="*/ 228 h 390"/>
                <a:gd name="T70" fmla="*/ 0 w 248"/>
                <a:gd name="T71" fmla="*/ 324 h 390"/>
                <a:gd name="T72" fmla="*/ 6 w 248"/>
                <a:gd name="T73" fmla="*/ 344 h 390"/>
                <a:gd name="T74" fmla="*/ 20 w 248"/>
                <a:gd name="T75" fmla="*/ 350 h 390"/>
                <a:gd name="T76" fmla="*/ 88 w 248"/>
                <a:gd name="T77" fmla="*/ 290 h 390"/>
                <a:gd name="T78" fmla="*/ 90 w 248"/>
                <a:gd name="T79" fmla="*/ 378 h 390"/>
                <a:gd name="T80" fmla="*/ 108 w 248"/>
                <a:gd name="T81" fmla="*/ 390 h 390"/>
                <a:gd name="T82" fmla="*/ 116 w 248"/>
                <a:gd name="T83" fmla="*/ 388 h 390"/>
                <a:gd name="T84" fmla="*/ 128 w 248"/>
                <a:gd name="T85" fmla="*/ 370 h 390"/>
                <a:gd name="T86" fmla="*/ 216 w 248"/>
                <a:gd name="T87" fmla="*/ 284 h 390"/>
                <a:gd name="T88" fmla="*/ 236 w 248"/>
                <a:gd name="T89" fmla="*/ 282 h 390"/>
                <a:gd name="T90" fmla="*/ 248 w 248"/>
                <a:gd name="T91" fmla="*/ 264 h 390"/>
                <a:gd name="T92" fmla="*/ 248 w 248"/>
                <a:gd name="T93" fmla="*/ 120 h 390"/>
                <a:gd name="T94" fmla="*/ 28 w 248"/>
                <a:gd name="T95" fmla="*/ 202 h 390"/>
                <a:gd name="T96" fmla="*/ 36 w 248"/>
                <a:gd name="T97" fmla="*/ 208 h 390"/>
                <a:gd name="T98" fmla="*/ 42 w 248"/>
                <a:gd name="T99" fmla="*/ 206 h 390"/>
                <a:gd name="T100" fmla="*/ 44 w 248"/>
                <a:gd name="T101" fmla="*/ 196 h 390"/>
                <a:gd name="T102" fmla="*/ 16 w 248"/>
                <a:gd name="T103" fmla="*/ 118 h 390"/>
                <a:gd name="T104" fmla="*/ 8 w 248"/>
                <a:gd name="T105" fmla="*/ 116 h 390"/>
                <a:gd name="T106" fmla="*/ 2 w 248"/>
                <a:gd name="T107" fmla="*/ 120 h 390"/>
                <a:gd name="T108" fmla="*/ 28 w 248"/>
                <a:gd name="T109" fmla="*/ 202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8" h="390">
                  <a:moveTo>
                    <a:pt x="148" y="38"/>
                  </a:moveTo>
                  <a:lnTo>
                    <a:pt x="148" y="38"/>
                  </a:lnTo>
                  <a:lnTo>
                    <a:pt x="150" y="30"/>
                  </a:lnTo>
                  <a:lnTo>
                    <a:pt x="152" y="22"/>
                  </a:lnTo>
                  <a:lnTo>
                    <a:pt x="154" y="16"/>
                  </a:lnTo>
                  <a:lnTo>
                    <a:pt x="160" y="12"/>
                  </a:lnTo>
                  <a:lnTo>
                    <a:pt x="164" y="6"/>
                  </a:lnTo>
                  <a:lnTo>
                    <a:pt x="172" y="4"/>
                  </a:lnTo>
                  <a:lnTo>
                    <a:pt x="178" y="2"/>
                  </a:lnTo>
                  <a:lnTo>
                    <a:pt x="186" y="0"/>
                  </a:lnTo>
                  <a:lnTo>
                    <a:pt x="186" y="0"/>
                  </a:lnTo>
                  <a:lnTo>
                    <a:pt x="192" y="2"/>
                  </a:lnTo>
                  <a:lnTo>
                    <a:pt x="200" y="4"/>
                  </a:lnTo>
                  <a:lnTo>
                    <a:pt x="206" y="6"/>
                  </a:lnTo>
                  <a:lnTo>
                    <a:pt x="212" y="12"/>
                  </a:lnTo>
                  <a:lnTo>
                    <a:pt x="216" y="16"/>
                  </a:lnTo>
                  <a:lnTo>
                    <a:pt x="220" y="22"/>
                  </a:lnTo>
                  <a:lnTo>
                    <a:pt x="222" y="30"/>
                  </a:lnTo>
                  <a:lnTo>
                    <a:pt x="222" y="38"/>
                  </a:lnTo>
                  <a:lnTo>
                    <a:pt x="222" y="38"/>
                  </a:lnTo>
                  <a:lnTo>
                    <a:pt x="222" y="44"/>
                  </a:lnTo>
                  <a:lnTo>
                    <a:pt x="220" y="52"/>
                  </a:lnTo>
                  <a:lnTo>
                    <a:pt x="216" y="58"/>
                  </a:lnTo>
                  <a:lnTo>
                    <a:pt x="212" y="64"/>
                  </a:lnTo>
                  <a:lnTo>
                    <a:pt x="206" y="68"/>
                  </a:lnTo>
                  <a:lnTo>
                    <a:pt x="200" y="72"/>
                  </a:lnTo>
                  <a:lnTo>
                    <a:pt x="192" y="74"/>
                  </a:lnTo>
                  <a:lnTo>
                    <a:pt x="186" y="74"/>
                  </a:lnTo>
                  <a:lnTo>
                    <a:pt x="186" y="74"/>
                  </a:lnTo>
                  <a:lnTo>
                    <a:pt x="178" y="74"/>
                  </a:lnTo>
                  <a:lnTo>
                    <a:pt x="172" y="72"/>
                  </a:lnTo>
                  <a:lnTo>
                    <a:pt x="164" y="68"/>
                  </a:lnTo>
                  <a:lnTo>
                    <a:pt x="160" y="64"/>
                  </a:lnTo>
                  <a:lnTo>
                    <a:pt x="154" y="58"/>
                  </a:lnTo>
                  <a:lnTo>
                    <a:pt x="152" y="52"/>
                  </a:lnTo>
                  <a:lnTo>
                    <a:pt x="150" y="44"/>
                  </a:lnTo>
                  <a:lnTo>
                    <a:pt x="148" y="38"/>
                  </a:lnTo>
                  <a:lnTo>
                    <a:pt x="148" y="38"/>
                  </a:lnTo>
                  <a:close/>
                  <a:moveTo>
                    <a:pt x="248" y="120"/>
                  </a:moveTo>
                  <a:lnTo>
                    <a:pt x="248" y="120"/>
                  </a:lnTo>
                  <a:lnTo>
                    <a:pt x="246" y="106"/>
                  </a:lnTo>
                  <a:lnTo>
                    <a:pt x="242" y="100"/>
                  </a:lnTo>
                  <a:lnTo>
                    <a:pt x="238" y="96"/>
                  </a:lnTo>
                  <a:lnTo>
                    <a:pt x="238" y="96"/>
                  </a:lnTo>
                  <a:lnTo>
                    <a:pt x="232" y="90"/>
                  </a:lnTo>
                  <a:lnTo>
                    <a:pt x="226" y="88"/>
                  </a:lnTo>
                  <a:lnTo>
                    <a:pt x="218" y="84"/>
                  </a:lnTo>
                  <a:lnTo>
                    <a:pt x="210" y="84"/>
                  </a:lnTo>
                  <a:lnTo>
                    <a:pt x="210" y="84"/>
                  </a:lnTo>
                  <a:lnTo>
                    <a:pt x="202" y="86"/>
                  </a:lnTo>
                  <a:lnTo>
                    <a:pt x="194" y="88"/>
                  </a:lnTo>
                  <a:lnTo>
                    <a:pt x="188" y="92"/>
                  </a:lnTo>
                  <a:lnTo>
                    <a:pt x="182" y="98"/>
                  </a:lnTo>
                  <a:lnTo>
                    <a:pt x="182" y="98"/>
                  </a:lnTo>
                  <a:lnTo>
                    <a:pt x="182" y="98"/>
                  </a:lnTo>
                  <a:lnTo>
                    <a:pt x="182" y="98"/>
                  </a:lnTo>
                  <a:lnTo>
                    <a:pt x="182" y="98"/>
                  </a:lnTo>
                  <a:lnTo>
                    <a:pt x="178" y="102"/>
                  </a:lnTo>
                  <a:lnTo>
                    <a:pt x="138" y="156"/>
                  </a:lnTo>
                  <a:lnTo>
                    <a:pt x="84" y="156"/>
                  </a:lnTo>
                  <a:lnTo>
                    <a:pt x="84" y="156"/>
                  </a:lnTo>
                  <a:lnTo>
                    <a:pt x="80" y="156"/>
                  </a:lnTo>
                  <a:lnTo>
                    <a:pt x="74" y="160"/>
                  </a:lnTo>
                  <a:lnTo>
                    <a:pt x="70" y="164"/>
                  </a:lnTo>
                  <a:lnTo>
                    <a:pt x="70" y="170"/>
                  </a:lnTo>
                  <a:lnTo>
                    <a:pt x="70" y="170"/>
                  </a:lnTo>
                  <a:lnTo>
                    <a:pt x="70" y="176"/>
                  </a:lnTo>
                  <a:lnTo>
                    <a:pt x="74" y="182"/>
                  </a:lnTo>
                  <a:lnTo>
                    <a:pt x="80" y="184"/>
                  </a:lnTo>
                  <a:lnTo>
                    <a:pt x="84" y="186"/>
                  </a:lnTo>
                  <a:lnTo>
                    <a:pt x="146" y="186"/>
                  </a:lnTo>
                  <a:lnTo>
                    <a:pt x="146" y="186"/>
                  </a:lnTo>
                  <a:lnTo>
                    <a:pt x="152" y="184"/>
                  </a:lnTo>
                  <a:lnTo>
                    <a:pt x="158" y="180"/>
                  </a:lnTo>
                  <a:lnTo>
                    <a:pt x="172" y="160"/>
                  </a:lnTo>
                  <a:lnTo>
                    <a:pt x="172" y="222"/>
                  </a:lnTo>
                  <a:lnTo>
                    <a:pt x="138" y="222"/>
                  </a:lnTo>
                  <a:lnTo>
                    <a:pt x="138" y="222"/>
                  </a:lnTo>
                  <a:lnTo>
                    <a:pt x="142" y="218"/>
                  </a:lnTo>
                  <a:lnTo>
                    <a:pt x="144" y="216"/>
                  </a:lnTo>
                  <a:lnTo>
                    <a:pt x="146" y="212"/>
                  </a:lnTo>
                  <a:lnTo>
                    <a:pt x="146" y="212"/>
                  </a:lnTo>
                  <a:lnTo>
                    <a:pt x="144" y="208"/>
                  </a:lnTo>
                  <a:lnTo>
                    <a:pt x="142" y="204"/>
                  </a:lnTo>
                  <a:lnTo>
                    <a:pt x="138" y="202"/>
                  </a:lnTo>
                  <a:lnTo>
                    <a:pt x="134" y="202"/>
                  </a:lnTo>
                  <a:lnTo>
                    <a:pt x="50" y="202"/>
                  </a:lnTo>
                  <a:lnTo>
                    <a:pt x="50" y="202"/>
                  </a:lnTo>
                  <a:lnTo>
                    <a:pt x="46" y="202"/>
                  </a:lnTo>
                  <a:lnTo>
                    <a:pt x="42" y="204"/>
                  </a:lnTo>
                  <a:lnTo>
                    <a:pt x="40" y="208"/>
                  </a:lnTo>
                  <a:lnTo>
                    <a:pt x="38" y="212"/>
                  </a:lnTo>
                  <a:lnTo>
                    <a:pt x="38" y="212"/>
                  </a:lnTo>
                  <a:lnTo>
                    <a:pt x="40" y="216"/>
                  </a:lnTo>
                  <a:lnTo>
                    <a:pt x="42" y="220"/>
                  </a:lnTo>
                  <a:lnTo>
                    <a:pt x="46" y="222"/>
                  </a:lnTo>
                  <a:lnTo>
                    <a:pt x="50" y="224"/>
                  </a:lnTo>
                  <a:lnTo>
                    <a:pt x="104" y="224"/>
                  </a:lnTo>
                  <a:lnTo>
                    <a:pt x="104" y="224"/>
                  </a:lnTo>
                  <a:lnTo>
                    <a:pt x="100" y="224"/>
                  </a:lnTo>
                  <a:lnTo>
                    <a:pt x="100" y="224"/>
                  </a:lnTo>
                  <a:lnTo>
                    <a:pt x="98" y="226"/>
                  </a:lnTo>
                  <a:lnTo>
                    <a:pt x="98" y="226"/>
                  </a:lnTo>
                  <a:lnTo>
                    <a:pt x="94" y="228"/>
                  </a:lnTo>
                  <a:lnTo>
                    <a:pt x="94" y="228"/>
                  </a:lnTo>
                  <a:lnTo>
                    <a:pt x="6" y="318"/>
                  </a:lnTo>
                  <a:lnTo>
                    <a:pt x="6" y="318"/>
                  </a:lnTo>
                  <a:lnTo>
                    <a:pt x="0" y="324"/>
                  </a:lnTo>
                  <a:lnTo>
                    <a:pt x="0" y="332"/>
                  </a:lnTo>
                  <a:lnTo>
                    <a:pt x="0" y="338"/>
                  </a:lnTo>
                  <a:lnTo>
                    <a:pt x="6" y="344"/>
                  </a:lnTo>
                  <a:lnTo>
                    <a:pt x="6" y="344"/>
                  </a:lnTo>
                  <a:lnTo>
                    <a:pt x="12" y="350"/>
                  </a:lnTo>
                  <a:lnTo>
                    <a:pt x="20" y="350"/>
                  </a:lnTo>
                  <a:lnTo>
                    <a:pt x="26" y="350"/>
                  </a:lnTo>
                  <a:lnTo>
                    <a:pt x="32" y="344"/>
                  </a:lnTo>
                  <a:lnTo>
                    <a:pt x="88" y="290"/>
                  </a:lnTo>
                  <a:lnTo>
                    <a:pt x="88" y="370"/>
                  </a:lnTo>
                  <a:lnTo>
                    <a:pt x="88" y="370"/>
                  </a:lnTo>
                  <a:lnTo>
                    <a:pt x="90" y="378"/>
                  </a:lnTo>
                  <a:lnTo>
                    <a:pt x="94" y="384"/>
                  </a:lnTo>
                  <a:lnTo>
                    <a:pt x="100" y="388"/>
                  </a:lnTo>
                  <a:lnTo>
                    <a:pt x="108" y="390"/>
                  </a:lnTo>
                  <a:lnTo>
                    <a:pt x="108" y="390"/>
                  </a:lnTo>
                  <a:lnTo>
                    <a:pt x="108" y="390"/>
                  </a:lnTo>
                  <a:lnTo>
                    <a:pt x="116" y="388"/>
                  </a:lnTo>
                  <a:lnTo>
                    <a:pt x="122" y="384"/>
                  </a:lnTo>
                  <a:lnTo>
                    <a:pt x="126" y="378"/>
                  </a:lnTo>
                  <a:lnTo>
                    <a:pt x="128" y="370"/>
                  </a:lnTo>
                  <a:lnTo>
                    <a:pt x="128" y="284"/>
                  </a:lnTo>
                  <a:lnTo>
                    <a:pt x="192" y="284"/>
                  </a:lnTo>
                  <a:lnTo>
                    <a:pt x="216" y="284"/>
                  </a:lnTo>
                  <a:lnTo>
                    <a:pt x="230" y="284"/>
                  </a:lnTo>
                  <a:lnTo>
                    <a:pt x="230" y="284"/>
                  </a:lnTo>
                  <a:lnTo>
                    <a:pt x="236" y="282"/>
                  </a:lnTo>
                  <a:lnTo>
                    <a:pt x="244" y="278"/>
                  </a:lnTo>
                  <a:lnTo>
                    <a:pt x="248" y="272"/>
                  </a:lnTo>
                  <a:lnTo>
                    <a:pt x="248" y="264"/>
                  </a:lnTo>
                  <a:lnTo>
                    <a:pt x="248" y="122"/>
                  </a:lnTo>
                  <a:lnTo>
                    <a:pt x="248" y="122"/>
                  </a:lnTo>
                  <a:lnTo>
                    <a:pt x="248" y="120"/>
                  </a:lnTo>
                  <a:lnTo>
                    <a:pt x="248" y="120"/>
                  </a:lnTo>
                  <a:close/>
                  <a:moveTo>
                    <a:pt x="28" y="202"/>
                  </a:moveTo>
                  <a:lnTo>
                    <a:pt x="28" y="202"/>
                  </a:lnTo>
                  <a:lnTo>
                    <a:pt x="30" y="206"/>
                  </a:lnTo>
                  <a:lnTo>
                    <a:pt x="36" y="208"/>
                  </a:lnTo>
                  <a:lnTo>
                    <a:pt x="36" y="208"/>
                  </a:lnTo>
                  <a:lnTo>
                    <a:pt x="38" y="208"/>
                  </a:lnTo>
                  <a:lnTo>
                    <a:pt x="38" y="208"/>
                  </a:lnTo>
                  <a:lnTo>
                    <a:pt x="42" y="206"/>
                  </a:lnTo>
                  <a:lnTo>
                    <a:pt x="44" y="204"/>
                  </a:lnTo>
                  <a:lnTo>
                    <a:pt x="44" y="200"/>
                  </a:lnTo>
                  <a:lnTo>
                    <a:pt x="44" y="196"/>
                  </a:lnTo>
                  <a:lnTo>
                    <a:pt x="18" y="122"/>
                  </a:lnTo>
                  <a:lnTo>
                    <a:pt x="18" y="122"/>
                  </a:lnTo>
                  <a:lnTo>
                    <a:pt x="16" y="118"/>
                  </a:lnTo>
                  <a:lnTo>
                    <a:pt x="14" y="116"/>
                  </a:lnTo>
                  <a:lnTo>
                    <a:pt x="10" y="116"/>
                  </a:lnTo>
                  <a:lnTo>
                    <a:pt x="8" y="116"/>
                  </a:lnTo>
                  <a:lnTo>
                    <a:pt x="8" y="116"/>
                  </a:lnTo>
                  <a:lnTo>
                    <a:pt x="4" y="118"/>
                  </a:lnTo>
                  <a:lnTo>
                    <a:pt x="2" y="120"/>
                  </a:lnTo>
                  <a:lnTo>
                    <a:pt x="2" y="124"/>
                  </a:lnTo>
                  <a:lnTo>
                    <a:pt x="2" y="126"/>
                  </a:lnTo>
                  <a:lnTo>
                    <a:pt x="28" y="20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018824">
                <a:defRPr/>
              </a:pPr>
              <a:endParaRPr lang="en-GB" sz="1000" kern="0" smtClean="0">
                <a:solidFill>
                  <a:srgbClr val="000000"/>
                </a:solidFill>
                <a:latin typeface="+mj-lt"/>
              </a:endParaRPr>
            </a:p>
          </p:txBody>
        </p:sp>
      </p:grpSp>
      <p:grpSp>
        <p:nvGrpSpPr>
          <p:cNvPr id="103" name="Group 102"/>
          <p:cNvGrpSpPr/>
          <p:nvPr/>
        </p:nvGrpSpPr>
        <p:grpSpPr>
          <a:xfrm>
            <a:off x="549116" y="5812818"/>
            <a:ext cx="9694128" cy="714508"/>
            <a:chOff x="3768232" y="5812818"/>
            <a:chExt cx="9694128" cy="714508"/>
          </a:xfrm>
        </p:grpSpPr>
        <p:grpSp>
          <p:nvGrpSpPr>
            <p:cNvPr id="104" name="Group 103"/>
            <p:cNvGrpSpPr/>
            <p:nvPr/>
          </p:nvGrpSpPr>
          <p:grpSpPr>
            <a:xfrm>
              <a:off x="3768232" y="5812818"/>
              <a:ext cx="724002" cy="714508"/>
              <a:chOff x="552875" y="5951471"/>
              <a:chExt cx="724002" cy="714508"/>
            </a:xfrm>
          </p:grpSpPr>
          <p:sp>
            <p:nvSpPr>
              <p:cNvPr id="107" name="Teardrop 106"/>
              <p:cNvSpPr/>
              <p:nvPr/>
            </p:nvSpPr>
            <p:spPr bwMode="ltGray">
              <a:xfrm rot="2700000">
                <a:off x="557622" y="5946724"/>
                <a:ext cx="714508" cy="724002"/>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sp>
            <p:nvSpPr>
              <p:cNvPr id="108" name="Oval 107"/>
              <p:cNvSpPr/>
              <p:nvPr/>
            </p:nvSpPr>
            <p:spPr bwMode="ltGray">
              <a:xfrm>
                <a:off x="608876" y="6002725"/>
                <a:ext cx="612000" cy="612000"/>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000" dirty="0" err="1" smtClean="0">
                  <a:solidFill>
                    <a:srgbClr val="FFFFFF"/>
                  </a:solidFill>
                  <a:latin typeface="+mj-lt"/>
                </a:endParaRPr>
              </a:p>
            </p:txBody>
          </p:sp>
        </p:grpSp>
        <p:sp>
          <p:nvSpPr>
            <p:cNvPr id="105" name="Rectangle 104"/>
            <p:cNvSpPr/>
            <p:nvPr/>
          </p:nvSpPr>
          <p:spPr bwMode="ltGray">
            <a:xfrm>
              <a:off x="4675910" y="5879196"/>
              <a:ext cx="8786450" cy="586959"/>
            </a:xfrm>
            <a:prstGeom prst="rect">
              <a:avLst/>
            </a:prstGeom>
            <a:solidFill>
              <a:schemeClr val="bg2"/>
            </a:solidFill>
            <a:ln w="31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lIns="72000" tIns="36000" rIns="72000" bIns="72000" rtlCol="0" anchor="t" anchorCtr="0"/>
            <a:lstStyle/>
            <a:p>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r>
                <a:rPr lang="en-GB" sz="1000" dirty="0" err="1">
                  <a:solidFill>
                    <a:srgbClr val="000000"/>
                  </a:solidFill>
                  <a:latin typeface="+mj-lt"/>
                </a:rPr>
                <a:t>Morbi</a:t>
              </a:r>
              <a:r>
                <a:rPr lang="en-GB" sz="1000" dirty="0">
                  <a:solidFill>
                    <a:srgbClr val="000000"/>
                  </a:solidFill>
                  <a:latin typeface="+mj-lt"/>
                </a:rPr>
                <a:t> </a:t>
              </a:r>
              <a:r>
                <a:rPr lang="en-GB" sz="1000" dirty="0" err="1">
                  <a:solidFill>
                    <a:srgbClr val="000000"/>
                  </a:solidFill>
                  <a:latin typeface="+mj-lt"/>
                </a:rPr>
                <a:t>tincidunt</a:t>
              </a:r>
              <a:r>
                <a:rPr lang="en-GB" sz="1000" dirty="0">
                  <a:solidFill>
                    <a:srgbClr val="000000"/>
                  </a:solidFill>
                  <a:latin typeface="+mj-lt"/>
                </a:rPr>
                <a:t> mi </a:t>
              </a:r>
              <a:r>
                <a:rPr lang="en-GB" sz="1000" dirty="0" err="1">
                  <a:solidFill>
                    <a:srgbClr val="000000"/>
                  </a:solidFill>
                  <a:latin typeface="+mj-lt"/>
                </a:rPr>
                <a:t>ut</a:t>
              </a:r>
              <a:r>
                <a:rPr lang="en-GB" sz="1000" dirty="0">
                  <a:solidFill>
                    <a:srgbClr val="000000"/>
                  </a:solidFill>
                  <a:latin typeface="+mj-lt"/>
                </a:rPr>
                <a:t> </a:t>
              </a:r>
              <a:r>
                <a:rPr lang="en-GB" sz="1000" dirty="0" err="1">
                  <a:solidFill>
                    <a:srgbClr val="000000"/>
                  </a:solidFill>
                  <a:latin typeface="+mj-lt"/>
                </a:rPr>
                <a:t>diam</a:t>
              </a:r>
              <a:r>
                <a:rPr lang="en-GB" sz="1000" dirty="0">
                  <a:solidFill>
                    <a:srgbClr val="000000"/>
                  </a:solidFill>
                  <a:latin typeface="+mj-lt"/>
                </a:rPr>
                <a:t> </a:t>
              </a:r>
              <a:r>
                <a:rPr lang="en-GB" sz="1000" dirty="0" err="1">
                  <a:solidFill>
                    <a:srgbClr val="000000"/>
                  </a:solidFill>
                  <a:latin typeface="+mj-lt"/>
                </a:rPr>
                <a:t>ultricies</a:t>
              </a:r>
              <a:r>
                <a:rPr lang="en-GB" sz="1000" dirty="0">
                  <a:solidFill>
                    <a:srgbClr val="000000"/>
                  </a:solidFill>
                  <a:latin typeface="+mj-lt"/>
                </a:rPr>
                <a:t> non, </a:t>
              </a:r>
              <a:r>
                <a:rPr lang="en-GB" sz="1000" dirty="0" err="1">
                  <a:solidFill>
                    <a:srgbClr val="000000"/>
                  </a:solidFill>
                  <a:latin typeface="+mj-lt"/>
                </a:rPr>
                <a:t>hendrerit</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pellentesque</a:t>
              </a:r>
              <a:r>
                <a:rPr lang="en-GB" sz="1000" dirty="0">
                  <a:solidFill>
                    <a:srgbClr val="000000"/>
                  </a:solidFill>
                  <a:latin typeface="+mj-lt"/>
                </a:rPr>
                <a:t> a, </a:t>
              </a:r>
              <a:r>
                <a:rPr lang="en-GB" sz="1000" dirty="0" err="1">
                  <a:solidFill>
                    <a:srgbClr val="000000"/>
                  </a:solidFill>
                  <a:latin typeface="+mj-lt"/>
                </a:rPr>
                <a:t>eros</a:t>
              </a:r>
              <a:r>
                <a:rPr lang="en-GB" sz="1000" dirty="0">
                  <a:solidFill>
                    <a:srgbClr val="000000"/>
                  </a:solidFill>
                  <a:latin typeface="+mj-lt"/>
                </a:rPr>
                <a:t>. </a:t>
              </a:r>
              <a:r>
                <a:rPr lang="en-GB" sz="1000" dirty="0" err="1">
                  <a:solidFill>
                    <a:srgbClr val="000000"/>
                  </a:solidFill>
                  <a:latin typeface="+mj-lt"/>
                </a:rPr>
                <a:t>Aenean</a:t>
              </a:r>
              <a:r>
                <a:rPr lang="en-GB" sz="1000" dirty="0">
                  <a:solidFill>
                    <a:srgbClr val="000000"/>
                  </a:solidFill>
                  <a:latin typeface="+mj-lt"/>
                </a:rPr>
                <a:t> non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quis</a:t>
              </a:r>
              <a:r>
                <a:rPr lang="en-GB" sz="1000" dirty="0">
                  <a:solidFill>
                    <a:srgbClr val="000000"/>
                  </a:solidFill>
                  <a:latin typeface="+mj-lt"/>
                </a:rPr>
                <a:t> </a:t>
              </a:r>
              <a:r>
                <a:rPr lang="en-GB" sz="1000" dirty="0" err="1">
                  <a:solidFill>
                    <a:srgbClr val="000000"/>
                  </a:solidFill>
                  <a:latin typeface="+mj-lt"/>
                </a:rPr>
                <a:t>massa</a:t>
              </a:r>
              <a:r>
                <a:rPr lang="en-GB" sz="1000" dirty="0">
                  <a:solidFill>
                    <a:srgbClr val="000000"/>
                  </a:solidFill>
                  <a:latin typeface="+mj-lt"/>
                </a:rPr>
                <a:t> </a:t>
              </a:r>
              <a:r>
                <a:rPr lang="en-GB" sz="1000" dirty="0" err="1">
                  <a:solidFill>
                    <a:srgbClr val="000000"/>
                  </a:solidFill>
                  <a:latin typeface="+mj-lt"/>
                </a:rPr>
                <a:t>varius</a:t>
              </a:r>
              <a:r>
                <a:rPr lang="en-GB" sz="1000" dirty="0">
                  <a:solidFill>
                    <a:srgbClr val="000000"/>
                  </a:solidFill>
                  <a:latin typeface="+mj-lt"/>
                </a:rPr>
                <a:t> tempus.  </a:t>
              </a:r>
              <a:r>
                <a:rPr lang="en-GB" sz="1000" dirty="0" err="1">
                  <a:solidFill>
                    <a:srgbClr val="000000"/>
                  </a:solidFill>
                  <a:latin typeface="+mj-lt"/>
                </a:rPr>
                <a:t>Mauris</a:t>
              </a:r>
              <a:r>
                <a:rPr lang="en-GB" sz="1000" dirty="0">
                  <a:solidFill>
                    <a:srgbClr val="000000"/>
                  </a:solidFill>
                  <a:latin typeface="+mj-lt"/>
                </a:rPr>
                <a:t> </a:t>
              </a:r>
              <a:r>
                <a:rPr lang="en-GB" sz="1000" dirty="0" err="1">
                  <a:solidFill>
                    <a:srgbClr val="000000"/>
                  </a:solidFill>
                  <a:latin typeface="+mj-lt"/>
                </a:rPr>
                <a:t>consectetuer</a:t>
              </a:r>
              <a:r>
                <a:rPr lang="en-GB" sz="1000" dirty="0">
                  <a:solidFill>
                    <a:srgbClr val="000000"/>
                  </a:solidFill>
                  <a:latin typeface="+mj-lt"/>
                </a:rPr>
                <a:t> </a:t>
              </a:r>
              <a:r>
                <a:rPr lang="en-GB" sz="1000" dirty="0" err="1">
                  <a:solidFill>
                    <a:srgbClr val="000000"/>
                  </a:solidFill>
                  <a:latin typeface="+mj-lt"/>
                </a:rPr>
                <a:t>ullamcorper</a:t>
              </a:r>
              <a:r>
                <a:rPr lang="en-GB" sz="1000" dirty="0">
                  <a:solidFill>
                    <a:srgbClr val="000000"/>
                  </a:solidFill>
                  <a:latin typeface="+mj-lt"/>
                </a:rPr>
                <a:t> quam. </a:t>
              </a:r>
            </a:p>
          </p:txBody>
        </p:sp>
        <p:sp>
          <p:nvSpPr>
            <p:cNvPr id="106" name="Freeform 4847"/>
            <p:cNvSpPr>
              <a:spLocks noEditPoints="1"/>
            </p:cNvSpPr>
            <p:nvPr/>
          </p:nvSpPr>
          <p:spPr bwMode="auto">
            <a:xfrm>
              <a:off x="3988498" y="5958048"/>
              <a:ext cx="307068" cy="424047"/>
            </a:xfrm>
            <a:custGeom>
              <a:avLst/>
              <a:gdLst>
                <a:gd name="T0" fmla="*/ 252 w 252"/>
                <a:gd name="T1" fmla="*/ 332 h 348"/>
                <a:gd name="T2" fmla="*/ 242 w 252"/>
                <a:gd name="T3" fmla="*/ 346 h 348"/>
                <a:gd name="T4" fmla="*/ 16 w 252"/>
                <a:gd name="T5" fmla="*/ 348 h 348"/>
                <a:gd name="T6" fmla="*/ 2 w 252"/>
                <a:gd name="T7" fmla="*/ 338 h 348"/>
                <a:gd name="T8" fmla="*/ 0 w 252"/>
                <a:gd name="T9" fmla="*/ 32 h 348"/>
                <a:gd name="T10" fmla="*/ 10 w 252"/>
                <a:gd name="T11" fmla="*/ 16 h 348"/>
                <a:gd name="T12" fmla="*/ 90 w 252"/>
                <a:gd name="T13" fmla="*/ 16 h 348"/>
                <a:gd name="T14" fmla="*/ 86 w 252"/>
                <a:gd name="T15" fmla="*/ 30 h 348"/>
                <a:gd name="T16" fmla="*/ 16 w 252"/>
                <a:gd name="T17" fmla="*/ 332 h 348"/>
                <a:gd name="T18" fmla="*/ 168 w 252"/>
                <a:gd name="T19" fmla="*/ 34 h 348"/>
                <a:gd name="T20" fmla="*/ 164 w 252"/>
                <a:gd name="T21" fmla="*/ 26 h 348"/>
                <a:gd name="T22" fmla="*/ 236 w 252"/>
                <a:gd name="T23" fmla="*/ 16 h 348"/>
                <a:gd name="T24" fmla="*/ 248 w 252"/>
                <a:gd name="T25" fmla="*/ 20 h 348"/>
                <a:gd name="T26" fmla="*/ 252 w 252"/>
                <a:gd name="T27" fmla="*/ 32 h 348"/>
                <a:gd name="T28" fmla="*/ 36 w 252"/>
                <a:gd name="T29" fmla="*/ 312 h 348"/>
                <a:gd name="T30" fmla="*/ 36 w 252"/>
                <a:gd name="T31" fmla="*/ 94 h 348"/>
                <a:gd name="T32" fmla="*/ 216 w 252"/>
                <a:gd name="T33" fmla="*/ 94 h 348"/>
                <a:gd name="T34" fmla="*/ 132 w 252"/>
                <a:gd name="T35" fmla="*/ 186 h 348"/>
                <a:gd name="T36" fmla="*/ 122 w 252"/>
                <a:gd name="T37" fmla="*/ 184 h 348"/>
                <a:gd name="T38" fmla="*/ 74 w 252"/>
                <a:gd name="T39" fmla="*/ 206 h 348"/>
                <a:gd name="T40" fmla="*/ 68 w 252"/>
                <a:gd name="T41" fmla="*/ 204 h 348"/>
                <a:gd name="T42" fmla="*/ 60 w 252"/>
                <a:gd name="T43" fmla="*/ 206 h 348"/>
                <a:gd name="T44" fmla="*/ 58 w 252"/>
                <a:gd name="T45" fmla="*/ 218 h 348"/>
                <a:gd name="T46" fmla="*/ 78 w 252"/>
                <a:gd name="T47" fmla="*/ 238 h 348"/>
                <a:gd name="T48" fmla="*/ 86 w 252"/>
                <a:gd name="T49" fmla="*/ 242 h 348"/>
                <a:gd name="T50" fmla="*/ 132 w 252"/>
                <a:gd name="T51" fmla="*/ 200 h 348"/>
                <a:gd name="T52" fmla="*/ 134 w 252"/>
                <a:gd name="T53" fmla="*/ 192 h 348"/>
                <a:gd name="T54" fmla="*/ 132 w 252"/>
                <a:gd name="T55" fmla="*/ 186 h 348"/>
                <a:gd name="T56" fmla="*/ 128 w 252"/>
                <a:gd name="T57" fmla="*/ 122 h 348"/>
                <a:gd name="T58" fmla="*/ 118 w 252"/>
                <a:gd name="T59" fmla="*/ 124 h 348"/>
                <a:gd name="T60" fmla="*/ 74 w 252"/>
                <a:gd name="T61" fmla="*/ 144 h 348"/>
                <a:gd name="T62" fmla="*/ 64 w 252"/>
                <a:gd name="T63" fmla="*/ 142 h 348"/>
                <a:gd name="T64" fmla="*/ 58 w 252"/>
                <a:gd name="T65" fmla="*/ 148 h 348"/>
                <a:gd name="T66" fmla="*/ 60 w 252"/>
                <a:gd name="T67" fmla="*/ 158 h 348"/>
                <a:gd name="T68" fmla="*/ 82 w 252"/>
                <a:gd name="T69" fmla="*/ 180 h 348"/>
                <a:gd name="T70" fmla="*/ 90 w 252"/>
                <a:gd name="T71" fmla="*/ 180 h 348"/>
                <a:gd name="T72" fmla="*/ 132 w 252"/>
                <a:gd name="T73" fmla="*/ 138 h 348"/>
                <a:gd name="T74" fmla="*/ 134 w 252"/>
                <a:gd name="T75" fmla="*/ 126 h 348"/>
                <a:gd name="T76" fmla="*/ 36 w 252"/>
                <a:gd name="T77" fmla="*/ 64 h 348"/>
                <a:gd name="T78" fmla="*/ 40 w 252"/>
                <a:gd name="T79" fmla="*/ 54 h 348"/>
                <a:gd name="T80" fmla="*/ 78 w 252"/>
                <a:gd name="T81" fmla="*/ 48 h 348"/>
                <a:gd name="T82" fmla="*/ 94 w 252"/>
                <a:gd name="T83" fmla="*/ 42 h 348"/>
                <a:gd name="T84" fmla="*/ 100 w 252"/>
                <a:gd name="T85" fmla="*/ 26 h 348"/>
                <a:gd name="T86" fmla="*/ 116 w 252"/>
                <a:gd name="T87" fmla="*/ 2 h 348"/>
                <a:gd name="T88" fmla="*/ 136 w 252"/>
                <a:gd name="T89" fmla="*/ 2 h 348"/>
                <a:gd name="T90" fmla="*/ 152 w 252"/>
                <a:gd name="T91" fmla="*/ 26 h 348"/>
                <a:gd name="T92" fmla="*/ 158 w 252"/>
                <a:gd name="T93" fmla="*/ 42 h 348"/>
                <a:gd name="T94" fmla="*/ 200 w 252"/>
                <a:gd name="T95" fmla="*/ 48 h 348"/>
                <a:gd name="T96" fmla="*/ 212 w 252"/>
                <a:gd name="T97" fmla="*/ 54 h 348"/>
                <a:gd name="T98" fmla="*/ 216 w 252"/>
                <a:gd name="T99" fmla="*/ 78 h 348"/>
                <a:gd name="T100" fmla="*/ 36 w 252"/>
                <a:gd name="T101" fmla="*/ 82 h 348"/>
                <a:gd name="T102" fmla="*/ 36 w 252"/>
                <a:gd name="T103" fmla="*/ 64 h 348"/>
                <a:gd name="T104" fmla="*/ 116 w 252"/>
                <a:gd name="T105" fmla="*/ 30 h 348"/>
                <a:gd name="T106" fmla="*/ 126 w 252"/>
                <a:gd name="T107" fmla="*/ 38 h 348"/>
                <a:gd name="T108" fmla="*/ 134 w 252"/>
                <a:gd name="T109" fmla="*/ 34 h 348"/>
                <a:gd name="T110" fmla="*/ 136 w 252"/>
                <a:gd name="T111" fmla="*/ 26 h 348"/>
                <a:gd name="T112" fmla="*/ 130 w 252"/>
                <a:gd name="T113" fmla="*/ 16 h 348"/>
                <a:gd name="T114" fmla="*/ 122 w 252"/>
                <a:gd name="T115" fmla="*/ 16 h 348"/>
                <a:gd name="T116" fmla="*/ 116 w 252"/>
                <a:gd name="T117" fmla="*/ 2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2" h="348">
                  <a:moveTo>
                    <a:pt x="252" y="32"/>
                  </a:moveTo>
                  <a:lnTo>
                    <a:pt x="252" y="332"/>
                  </a:lnTo>
                  <a:lnTo>
                    <a:pt x="252" y="332"/>
                  </a:lnTo>
                  <a:lnTo>
                    <a:pt x="250" y="338"/>
                  </a:lnTo>
                  <a:lnTo>
                    <a:pt x="248" y="344"/>
                  </a:lnTo>
                  <a:lnTo>
                    <a:pt x="242" y="346"/>
                  </a:lnTo>
                  <a:lnTo>
                    <a:pt x="236" y="348"/>
                  </a:lnTo>
                  <a:lnTo>
                    <a:pt x="16" y="348"/>
                  </a:lnTo>
                  <a:lnTo>
                    <a:pt x="16" y="348"/>
                  </a:lnTo>
                  <a:lnTo>
                    <a:pt x="10" y="346"/>
                  </a:lnTo>
                  <a:lnTo>
                    <a:pt x="4" y="344"/>
                  </a:lnTo>
                  <a:lnTo>
                    <a:pt x="2" y="338"/>
                  </a:lnTo>
                  <a:lnTo>
                    <a:pt x="0" y="332"/>
                  </a:lnTo>
                  <a:lnTo>
                    <a:pt x="0" y="32"/>
                  </a:lnTo>
                  <a:lnTo>
                    <a:pt x="0" y="32"/>
                  </a:lnTo>
                  <a:lnTo>
                    <a:pt x="2" y="26"/>
                  </a:lnTo>
                  <a:lnTo>
                    <a:pt x="4" y="20"/>
                  </a:lnTo>
                  <a:lnTo>
                    <a:pt x="10" y="16"/>
                  </a:lnTo>
                  <a:lnTo>
                    <a:pt x="16" y="16"/>
                  </a:lnTo>
                  <a:lnTo>
                    <a:pt x="90" y="16"/>
                  </a:lnTo>
                  <a:lnTo>
                    <a:pt x="90" y="16"/>
                  </a:lnTo>
                  <a:lnTo>
                    <a:pt x="88" y="26"/>
                  </a:lnTo>
                  <a:lnTo>
                    <a:pt x="88" y="26"/>
                  </a:lnTo>
                  <a:lnTo>
                    <a:pt x="86" y="30"/>
                  </a:lnTo>
                  <a:lnTo>
                    <a:pt x="84" y="34"/>
                  </a:lnTo>
                  <a:lnTo>
                    <a:pt x="16" y="34"/>
                  </a:lnTo>
                  <a:lnTo>
                    <a:pt x="16" y="332"/>
                  </a:lnTo>
                  <a:lnTo>
                    <a:pt x="236" y="332"/>
                  </a:lnTo>
                  <a:lnTo>
                    <a:pt x="236" y="34"/>
                  </a:lnTo>
                  <a:lnTo>
                    <a:pt x="168" y="34"/>
                  </a:lnTo>
                  <a:lnTo>
                    <a:pt x="168" y="34"/>
                  </a:lnTo>
                  <a:lnTo>
                    <a:pt x="166" y="30"/>
                  </a:lnTo>
                  <a:lnTo>
                    <a:pt x="164" y="26"/>
                  </a:lnTo>
                  <a:lnTo>
                    <a:pt x="164" y="26"/>
                  </a:lnTo>
                  <a:lnTo>
                    <a:pt x="162" y="16"/>
                  </a:lnTo>
                  <a:lnTo>
                    <a:pt x="236" y="16"/>
                  </a:lnTo>
                  <a:lnTo>
                    <a:pt x="236" y="16"/>
                  </a:lnTo>
                  <a:lnTo>
                    <a:pt x="242" y="16"/>
                  </a:lnTo>
                  <a:lnTo>
                    <a:pt x="248" y="20"/>
                  </a:lnTo>
                  <a:lnTo>
                    <a:pt x="250" y="26"/>
                  </a:lnTo>
                  <a:lnTo>
                    <a:pt x="252" y="32"/>
                  </a:lnTo>
                  <a:lnTo>
                    <a:pt x="252" y="32"/>
                  </a:lnTo>
                  <a:close/>
                  <a:moveTo>
                    <a:pt x="216" y="94"/>
                  </a:moveTo>
                  <a:lnTo>
                    <a:pt x="216" y="312"/>
                  </a:lnTo>
                  <a:lnTo>
                    <a:pt x="36" y="312"/>
                  </a:lnTo>
                  <a:lnTo>
                    <a:pt x="36" y="94"/>
                  </a:lnTo>
                  <a:lnTo>
                    <a:pt x="36" y="94"/>
                  </a:lnTo>
                  <a:lnTo>
                    <a:pt x="36" y="94"/>
                  </a:lnTo>
                  <a:lnTo>
                    <a:pt x="216" y="94"/>
                  </a:lnTo>
                  <a:lnTo>
                    <a:pt x="216" y="94"/>
                  </a:lnTo>
                  <a:lnTo>
                    <a:pt x="216" y="94"/>
                  </a:lnTo>
                  <a:lnTo>
                    <a:pt x="216" y="94"/>
                  </a:lnTo>
                  <a:close/>
                  <a:moveTo>
                    <a:pt x="132" y="186"/>
                  </a:moveTo>
                  <a:lnTo>
                    <a:pt x="132" y="186"/>
                  </a:lnTo>
                  <a:lnTo>
                    <a:pt x="128" y="184"/>
                  </a:lnTo>
                  <a:lnTo>
                    <a:pt x="124" y="182"/>
                  </a:lnTo>
                  <a:lnTo>
                    <a:pt x="122" y="184"/>
                  </a:lnTo>
                  <a:lnTo>
                    <a:pt x="118" y="186"/>
                  </a:lnTo>
                  <a:lnTo>
                    <a:pt x="86" y="218"/>
                  </a:lnTo>
                  <a:lnTo>
                    <a:pt x="74" y="206"/>
                  </a:lnTo>
                  <a:lnTo>
                    <a:pt x="74" y="206"/>
                  </a:lnTo>
                  <a:lnTo>
                    <a:pt x="70" y="204"/>
                  </a:lnTo>
                  <a:lnTo>
                    <a:pt x="68" y="204"/>
                  </a:lnTo>
                  <a:lnTo>
                    <a:pt x="64" y="204"/>
                  </a:lnTo>
                  <a:lnTo>
                    <a:pt x="60" y="206"/>
                  </a:lnTo>
                  <a:lnTo>
                    <a:pt x="60" y="206"/>
                  </a:lnTo>
                  <a:lnTo>
                    <a:pt x="58" y="210"/>
                  </a:lnTo>
                  <a:lnTo>
                    <a:pt x="58" y="214"/>
                  </a:lnTo>
                  <a:lnTo>
                    <a:pt x="58" y="218"/>
                  </a:lnTo>
                  <a:lnTo>
                    <a:pt x="60" y="220"/>
                  </a:lnTo>
                  <a:lnTo>
                    <a:pt x="78" y="238"/>
                  </a:lnTo>
                  <a:lnTo>
                    <a:pt x="78" y="238"/>
                  </a:lnTo>
                  <a:lnTo>
                    <a:pt x="82" y="242"/>
                  </a:lnTo>
                  <a:lnTo>
                    <a:pt x="86" y="242"/>
                  </a:lnTo>
                  <a:lnTo>
                    <a:pt x="86" y="242"/>
                  </a:lnTo>
                  <a:lnTo>
                    <a:pt x="90" y="242"/>
                  </a:lnTo>
                  <a:lnTo>
                    <a:pt x="92" y="238"/>
                  </a:lnTo>
                  <a:lnTo>
                    <a:pt x="132" y="200"/>
                  </a:lnTo>
                  <a:lnTo>
                    <a:pt x="132" y="200"/>
                  </a:lnTo>
                  <a:lnTo>
                    <a:pt x="134" y="196"/>
                  </a:lnTo>
                  <a:lnTo>
                    <a:pt x="134" y="192"/>
                  </a:lnTo>
                  <a:lnTo>
                    <a:pt x="134" y="188"/>
                  </a:lnTo>
                  <a:lnTo>
                    <a:pt x="132" y="186"/>
                  </a:lnTo>
                  <a:lnTo>
                    <a:pt x="132" y="186"/>
                  </a:lnTo>
                  <a:close/>
                  <a:moveTo>
                    <a:pt x="132" y="124"/>
                  </a:moveTo>
                  <a:lnTo>
                    <a:pt x="132" y="124"/>
                  </a:lnTo>
                  <a:lnTo>
                    <a:pt x="128" y="122"/>
                  </a:lnTo>
                  <a:lnTo>
                    <a:pt x="124" y="120"/>
                  </a:lnTo>
                  <a:lnTo>
                    <a:pt x="122" y="122"/>
                  </a:lnTo>
                  <a:lnTo>
                    <a:pt x="118" y="124"/>
                  </a:lnTo>
                  <a:lnTo>
                    <a:pt x="86" y="156"/>
                  </a:lnTo>
                  <a:lnTo>
                    <a:pt x="74" y="144"/>
                  </a:lnTo>
                  <a:lnTo>
                    <a:pt x="74" y="144"/>
                  </a:lnTo>
                  <a:lnTo>
                    <a:pt x="70" y="142"/>
                  </a:lnTo>
                  <a:lnTo>
                    <a:pt x="68" y="142"/>
                  </a:lnTo>
                  <a:lnTo>
                    <a:pt x="64" y="142"/>
                  </a:lnTo>
                  <a:lnTo>
                    <a:pt x="60" y="144"/>
                  </a:lnTo>
                  <a:lnTo>
                    <a:pt x="60" y="144"/>
                  </a:lnTo>
                  <a:lnTo>
                    <a:pt x="58" y="148"/>
                  </a:lnTo>
                  <a:lnTo>
                    <a:pt x="58" y="152"/>
                  </a:lnTo>
                  <a:lnTo>
                    <a:pt x="58" y="156"/>
                  </a:lnTo>
                  <a:lnTo>
                    <a:pt x="60" y="158"/>
                  </a:lnTo>
                  <a:lnTo>
                    <a:pt x="78" y="178"/>
                  </a:lnTo>
                  <a:lnTo>
                    <a:pt x="78" y="178"/>
                  </a:lnTo>
                  <a:lnTo>
                    <a:pt x="82" y="180"/>
                  </a:lnTo>
                  <a:lnTo>
                    <a:pt x="86" y="180"/>
                  </a:lnTo>
                  <a:lnTo>
                    <a:pt x="86" y="180"/>
                  </a:lnTo>
                  <a:lnTo>
                    <a:pt x="90" y="180"/>
                  </a:lnTo>
                  <a:lnTo>
                    <a:pt x="92" y="178"/>
                  </a:lnTo>
                  <a:lnTo>
                    <a:pt x="132" y="138"/>
                  </a:lnTo>
                  <a:lnTo>
                    <a:pt x="132" y="138"/>
                  </a:lnTo>
                  <a:lnTo>
                    <a:pt x="134" y="134"/>
                  </a:lnTo>
                  <a:lnTo>
                    <a:pt x="134" y="130"/>
                  </a:lnTo>
                  <a:lnTo>
                    <a:pt x="134" y="126"/>
                  </a:lnTo>
                  <a:lnTo>
                    <a:pt x="132" y="124"/>
                  </a:lnTo>
                  <a:lnTo>
                    <a:pt x="132" y="124"/>
                  </a:lnTo>
                  <a:close/>
                  <a:moveTo>
                    <a:pt x="36" y="64"/>
                  </a:moveTo>
                  <a:lnTo>
                    <a:pt x="36" y="64"/>
                  </a:lnTo>
                  <a:lnTo>
                    <a:pt x="36" y="58"/>
                  </a:lnTo>
                  <a:lnTo>
                    <a:pt x="40" y="54"/>
                  </a:lnTo>
                  <a:lnTo>
                    <a:pt x="46" y="50"/>
                  </a:lnTo>
                  <a:lnTo>
                    <a:pt x="52" y="48"/>
                  </a:lnTo>
                  <a:lnTo>
                    <a:pt x="78" y="48"/>
                  </a:lnTo>
                  <a:lnTo>
                    <a:pt x="78" y="48"/>
                  </a:lnTo>
                  <a:lnTo>
                    <a:pt x="86" y="46"/>
                  </a:lnTo>
                  <a:lnTo>
                    <a:pt x="94" y="42"/>
                  </a:lnTo>
                  <a:lnTo>
                    <a:pt x="98" y="36"/>
                  </a:lnTo>
                  <a:lnTo>
                    <a:pt x="100" y="26"/>
                  </a:lnTo>
                  <a:lnTo>
                    <a:pt x="100" y="26"/>
                  </a:lnTo>
                  <a:lnTo>
                    <a:pt x="102" y="16"/>
                  </a:lnTo>
                  <a:lnTo>
                    <a:pt x="108" y="8"/>
                  </a:lnTo>
                  <a:lnTo>
                    <a:pt x="116" y="2"/>
                  </a:lnTo>
                  <a:lnTo>
                    <a:pt x="126" y="0"/>
                  </a:lnTo>
                  <a:lnTo>
                    <a:pt x="126" y="0"/>
                  </a:lnTo>
                  <a:lnTo>
                    <a:pt x="136" y="2"/>
                  </a:lnTo>
                  <a:lnTo>
                    <a:pt x="144" y="8"/>
                  </a:lnTo>
                  <a:lnTo>
                    <a:pt x="150" y="16"/>
                  </a:lnTo>
                  <a:lnTo>
                    <a:pt x="152" y="26"/>
                  </a:lnTo>
                  <a:lnTo>
                    <a:pt x="152" y="26"/>
                  </a:lnTo>
                  <a:lnTo>
                    <a:pt x="154" y="36"/>
                  </a:lnTo>
                  <a:lnTo>
                    <a:pt x="158" y="42"/>
                  </a:lnTo>
                  <a:lnTo>
                    <a:pt x="166" y="46"/>
                  </a:lnTo>
                  <a:lnTo>
                    <a:pt x="174" y="48"/>
                  </a:lnTo>
                  <a:lnTo>
                    <a:pt x="200" y="48"/>
                  </a:lnTo>
                  <a:lnTo>
                    <a:pt x="200" y="48"/>
                  </a:lnTo>
                  <a:lnTo>
                    <a:pt x="206" y="50"/>
                  </a:lnTo>
                  <a:lnTo>
                    <a:pt x="212" y="54"/>
                  </a:lnTo>
                  <a:lnTo>
                    <a:pt x="216" y="58"/>
                  </a:lnTo>
                  <a:lnTo>
                    <a:pt x="216" y="64"/>
                  </a:lnTo>
                  <a:lnTo>
                    <a:pt x="216" y="78"/>
                  </a:lnTo>
                  <a:lnTo>
                    <a:pt x="216" y="78"/>
                  </a:lnTo>
                  <a:lnTo>
                    <a:pt x="216" y="82"/>
                  </a:lnTo>
                  <a:lnTo>
                    <a:pt x="36" y="82"/>
                  </a:lnTo>
                  <a:lnTo>
                    <a:pt x="36" y="82"/>
                  </a:lnTo>
                  <a:lnTo>
                    <a:pt x="36" y="78"/>
                  </a:lnTo>
                  <a:lnTo>
                    <a:pt x="36" y="64"/>
                  </a:lnTo>
                  <a:close/>
                  <a:moveTo>
                    <a:pt x="116" y="26"/>
                  </a:moveTo>
                  <a:lnTo>
                    <a:pt x="116" y="26"/>
                  </a:lnTo>
                  <a:lnTo>
                    <a:pt x="116" y="30"/>
                  </a:lnTo>
                  <a:lnTo>
                    <a:pt x="118" y="34"/>
                  </a:lnTo>
                  <a:lnTo>
                    <a:pt x="122" y="36"/>
                  </a:lnTo>
                  <a:lnTo>
                    <a:pt x="126" y="38"/>
                  </a:lnTo>
                  <a:lnTo>
                    <a:pt x="126" y="38"/>
                  </a:lnTo>
                  <a:lnTo>
                    <a:pt x="130" y="36"/>
                  </a:lnTo>
                  <a:lnTo>
                    <a:pt x="134" y="34"/>
                  </a:lnTo>
                  <a:lnTo>
                    <a:pt x="136" y="30"/>
                  </a:lnTo>
                  <a:lnTo>
                    <a:pt x="136" y="26"/>
                  </a:lnTo>
                  <a:lnTo>
                    <a:pt x="136" y="26"/>
                  </a:lnTo>
                  <a:lnTo>
                    <a:pt x="136" y="22"/>
                  </a:lnTo>
                  <a:lnTo>
                    <a:pt x="134" y="20"/>
                  </a:lnTo>
                  <a:lnTo>
                    <a:pt x="130" y="16"/>
                  </a:lnTo>
                  <a:lnTo>
                    <a:pt x="126" y="16"/>
                  </a:lnTo>
                  <a:lnTo>
                    <a:pt x="126" y="16"/>
                  </a:lnTo>
                  <a:lnTo>
                    <a:pt x="122" y="16"/>
                  </a:lnTo>
                  <a:lnTo>
                    <a:pt x="118" y="20"/>
                  </a:lnTo>
                  <a:lnTo>
                    <a:pt x="116" y="22"/>
                  </a:lnTo>
                  <a:lnTo>
                    <a:pt x="116" y="26"/>
                  </a:lnTo>
                  <a:lnTo>
                    <a:pt x="116" y="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defTabSz="1018824">
                <a:defRPr/>
              </a:pPr>
              <a:endParaRPr lang="en-GB" sz="1000" kern="0" smtClean="0">
                <a:solidFill>
                  <a:srgbClr val="000000"/>
                </a:solidFill>
                <a:latin typeface="+mj-lt"/>
              </a:endParaRPr>
            </a:p>
          </p:txBody>
        </p:sp>
      </p:grpSp>
    </p:spTree>
    <p:custDataLst>
      <p:tags r:id="rId1"/>
    </p:custDataLst>
    <p:extLst>
      <p:ext uri="{BB962C8B-B14F-4D97-AF65-F5344CB8AC3E}">
        <p14:creationId xmlns:p14="http://schemas.microsoft.com/office/powerpoint/2010/main" val="3905035110"/>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dirty="0" smtClean="0"/>
              <a:t>Infographics in action</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158</a:t>
            </a:fld>
            <a:endParaRPr lang="en-GB"/>
          </a:p>
        </p:txBody>
      </p:sp>
    </p:spTree>
    <p:custDataLst>
      <p:tags r:id="rId1"/>
    </p:custDataLst>
    <p:extLst>
      <p:ext uri="{BB962C8B-B14F-4D97-AF65-F5344CB8AC3E}">
        <p14:creationId xmlns:p14="http://schemas.microsoft.com/office/powerpoint/2010/main" val="3099759029"/>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Infographics in action</a:t>
            </a:r>
            <a:br>
              <a:rPr lang="en-GB" dirty="0" smtClean="0"/>
            </a:br>
            <a:r>
              <a:rPr lang="en-GB" b="0" i="0" dirty="0" smtClean="0"/>
              <a:t>City scape</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159</a:t>
            </a:fld>
            <a:endParaRPr lang="en-GB"/>
          </a:p>
        </p:txBody>
      </p:sp>
      <p:sp>
        <p:nvSpPr>
          <p:cNvPr id="115" name="Freeform 25"/>
          <p:cNvSpPr>
            <a:spLocks noEditPoints="1"/>
          </p:cNvSpPr>
          <p:nvPr/>
        </p:nvSpPr>
        <p:spPr bwMode="auto">
          <a:xfrm>
            <a:off x="565549" y="1844923"/>
            <a:ext cx="9560778" cy="5032052"/>
          </a:xfrm>
          <a:custGeom>
            <a:avLst/>
            <a:gdLst/>
            <a:ahLst/>
            <a:cxnLst>
              <a:cxn ang="0">
                <a:pos x="555" y="276"/>
              </a:cxn>
              <a:cxn ang="0">
                <a:pos x="544" y="262"/>
              </a:cxn>
              <a:cxn ang="0">
                <a:pos x="538" y="263"/>
              </a:cxn>
              <a:cxn ang="0">
                <a:pos x="520" y="204"/>
              </a:cxn>
              <a:cxn ang="0">
                <a:pos x="438" y="296"/>
              </a:cxn>
              <a:cxn ang="0">
                <a:pos x="418" y="219"/>
              </a:cxn>
              <a:cxn ang="0">
                <a:pos x="355" y="226"/>
              </a:cxn>
              <a:cxn ang="0">
                <a:pos x="326" y="309"/>
              </a:cxn>
              <a:cxn ang="0">
                <a:pos x="301" y="319"/>
              </a:cxn>
              <a:cxn ang="0">
                <a:pos x="246" y="387"/>
              </a:cxn>
              <a:cxn ang="0">
                <a:pos x="239" y="384"/>
              </a:cxn>
              <a:cxn ang="0">
                <a:pos x="223" y="382"/>
              </a:cxn>
              <a:cxn ang="0">
                <a:pos x="191" y="384"/>
              </a:cxn>
              <a:cxn ang="0">
                <a:pos x="186" y="400"/>
              </a:cxn>
              <a:cxn ang="0">
                <a:pos x="165" y="401"/>
              </a:cxn>
              <a:cxn ang="0">
                <a:pos x="151" y="383"/>
              </a:cxn>
              <a:cxn ang="0">
                <a:pos x="94" y="380"/>
              </a:cxn>
              <a:cxn ang="0">
                <a:pos x="57" y="400"/>
              </a:cxn>
              <a:cxn ang="0">
                <a:pos x="47" y="389"/>
              </a:cxn>
              <a:cxn ang="0">
                <a:pos x="41" y="391"/>
              </a:cxn>
              <a:cxn ang="0">
                <a:pos x="32" y="403"/>
              </a:cxn>
              <a:cxn ang="0">
                <a:pos x="24" y="407"/>
              </a:cxn>
              <a:cxn ang="0">
                <a:pos x="19" y="415"/>
              </a:cxn>
              <a:cxn ang="0">
                <a:pos x="0" y="683"/>
              </a:cxn>
              <a:cxn ang="0">
                <a:pos x="1541" y="426"/>
              </a:cxn>
              <a:cxn ang="0">
                <a:pos x="1545" y="413"/>
              </a:cxn>
              <a:cxn ang="0">
                <a:pos x="1532" y="415"/>
              </a:cxn>
              <a:cxn ang="0">
                <a:pos x="1527" y="407"/>
              </a:cxn>
              <a:cxn ang="0">
                <a:pos x="1519" y="419"/>
              </a:cxn>
              <a:cxn ang="0">
                <a:pos x="1503" y="411"/>
              </a:cxn>
              <a:cxn ang="0">
                <a:pos x="1417" y="392"/>
              </a:cxn>
              <a:cxn ang="0">
                <a:pos x="1397" y="226"/>
              </a:cxn>
              <a:cxn ang="0">
                <a:pos x="1236" y="226"/>
              </a:cxn>
              <a:cxn ang="0">
                <a:pos x="1154" y="161"/>
              </a:cxn>
              <a:cxn ang="0">
                <a:pos x="1097" y="400"/>
              </a:cxn>
              <a:cxn ang="0">
                <a:pos x="1004" y="208"/>
              </a:cxn>
              <a:cxn ang="0">
                <a:pos x="960" y="227"/>
              </a:cxn>
              <a:cxn ang="0">
                <a:pos x="849" y="67"/>
              </a:cxn>
              <a:cxn ang="0">
                <a:pos x="814" y="341"/>
              </a:cxn>
              <a:cxn ang="0">
                <a:pos x="756" y="63"/>
              </a:cxn>
              <a:cxn ang="0">
                <a:pos x="714" y="100"/>
              </a:cxn>
              <a:cxn ang="0">
                <a:pos x="684" y="265"/>
              </a:cxn>
              <a:cxn ang="0">
                <a:pos x="671" y="243"/>
              </a:cxn>
              <a:cxn ang="0">
                <a:pos x="561" y="285"/>
              </a:cxn>
              <a:cxn ang="0">
                <a:pos x="739" y="90"/>
              </a:cxn>
              <a:cxn ang="0">
                <a:pos x="754" y="80"/>
              </a:cxn>
              <a:cxn ang="0">
                <a:pos x="552" y="281"/>
              </a:cxn>
              <a:cxn ang="0">
                <a:pos x="552" y="291"/>
              </a:cxn>
              <a:cxn ang="0">
                <a:pos x="569" y="295"/>
              </a:cxn>
              <a:cxn ang="0">
                <a:pos x="561" y="300"/>
              </a:cxn>
              <a:cxn ang="0">
                <a:pos x="620" y="302"/>
              </a:cxn>
              <a:cxn ang="0">
                <a:pos x="570" y="307"/>
              </a:cxn>
              <a:cxn ang="0">
                <a:pos x="1215" y="324"/>
              </a:cxn>
              <a:cxn ang="0">
                <a:pos x="1399" y="359"/>
              </a:cxn>
              <a:cxn ang="0">
                <a:pos x="1230" y="403"/>
              </a:cxn>
              <a:cxn ang="0">
                <a:pos x="1234" y="374"/>
              </a:cxn>
            </a:cxnLst>
            <a:rect l="0" t="0" r="r" b="b"/>
            <a:pathLst>
              <a:path w="1624" h="803">
                <a:moveTo>
                  <a:pt x="561" y="285"/>
                </a:moveTo>
                <a:cubicBezTo>
                  <a:pt x="561" y="286"/>
                  <a:pt x="561" y="286"/>
                  <a:pt x="561" y="287"/>
                </a:cubicBezTo>
                <a:cubicBezTo>
                  <a:pt x="558" y="287"/>
                  <a:pt x="559" y="284"/>
                  <a:pt x="555" y="287"/>
                </a:cubicBezTo>
                <a:cubicBezTo>
                  <a:pt x="555" y="283"/>
                  <a:pt x="553" y="284"/>
                  <a:pt x="553" y="286"/>
                </a:cubicBezTo>
                <a:cubicBezTo>
                  <a:pt x="551" y="282"/>
                  <a:pt x="558" y="279"/>
                  <a:pt x="555" y="276"/>
                </a:cubicBezTo>
                <a:cubicBezTo>
                  <a:pt x="554" y="274"/>
                  <a:pt x="551" y="272"/>
                  <a:pt x="552" y="269"/>
                </a:cubicBezTo>
                <a:cubicBezTo>
                  <a:pt x="549" y="268"/>
                  <a:pt x="552" y="272"/>
                  <a:pt x="550" y="272"/>
                </a:cubicBezTo>
                <a:cubicBezTo>
                  <a:pt x="549" y="268"/>
                  <a:pt x="546" y="267"/>
                  <a:pt x="546" y="263"/>
                </a:cubicBezTo>
                <a:cubicBezTo>
                  <a:pt x="545" y="264"/>
                  <a:pt x="544" y="268"/>
                  <a:pt x="543" y="267"/>
                </a:cubicBezTo>
                <a:cubicBezTo>
                  <a:pt x="542" y="264"/>
                  <a:pt x="548" y="263"/>
                  <a:pt x="544" y="262"/>
                </a:cubicBezTo>
                <a:cubicBezTo>
                  <a:pt x="544" y="262"/>
                  <a:pt x="543" y="265"/>
                  <a:pt x="543" y="263"/>
                </a:cubicBezTo>
                <a:cubicBezTo>
                  <a:pt x="542" y="261"/>
                  <a:pt x="545" y="259"/>
                  <a:pt x="543" y="258"/>
                </a:cubicBezTo>
                <a:cubicBezTo>
                  <a:pt x="543" y="262"/>
                  <a:pt x="541" y="264"/>
                  <a:pt x="541" y="266"/>
                </a:cubicBezTo>
                <a:cubicBezTo>
                  <a:pt x="539" y="265"/>
                  <a:pt x="543" y="261"/>
                  <a:pt x="539" y="261"/>
                </a:cubicBezTo>
                <a:cubicBezTo>
                  <a:pt x="540" y="263"/>
                  <a:pt x="538" y="265"/>
                  <a:pt x="538" y="263"/>
                </a:cubicBezTo>
                <a:cubicBezTo>
                  <a:pt x="540" y="259"/>
                  <a:pt x="538" y="262"/>
                  <a:pt x="537" y="259"/>
                </a:cubicBezTo>
                <a:cubicBezTo>
                  <a:pt x="539" y="248"/>
                  <a:pt x="534" y="241"/>
                  <a:pt x="533" y="236"/>
                </a:cubicBezTo>
                <a:cubicBezTo>
                  <a:pt x="532" y="229"/>
                  <a:pt x="534" y="221"/>
                  <a:pt x="533" y="212"/>
                </a:cubicBezTo>
                <a:cubicBezTo>
                  <a:pt x="529" y="212"/>
                  <a:pt x="525" y="212"/>
                  <a:pt x="520" y="212"/>
                </a:cubicBezTo>
                <a:cubicBezTo>
                  <a:pt x="520" y="209"/>
                  <a:pt x="520" y="207"/>
                  <a:pt x="520" y="204"/>
                </a:cubicBezTo>
                <a:cubicBezTo>
                  <a:pt x="500" y="204"/>
                  <a:pt x="480" y="204"/>
                  <a:pt x="460" y="204"/>
                </a:cubicBezTo>
                <a:cubicBezTo>
                  <a:pt x="460" y="207"/>
                  <a:pt x="461" y="211"/>
                  <a:pt x="459" y="212"/>
                </a:cubicBezTo>
                <a:cubicBezTo>
                  <a:pt x="454" y="212"/>
                  <a:pt x="449" y="212"/>
                  <a:pt x="444" y="212"/>
                </a:cubicBezTo>
                <a:cubicBezTo>
                  <a:pt x="442" y="238"/>
                  <a:pt x="445" y="269"/>
                  <a:pt x="443" y="296"/>
                </a:cubicBezTo>
                <a:cubicBezTo>
                  <a:pt x="442" y="296"/>
                  <a:pt x="440" y="296"/>
                  <a:pt x="438" y="296"/>
                </a:cubicBezTo>
                <a:cubicBezTo>
                  <a:pt x="438" y="272"/>
                  <a:pt x="438" y="249"/>
                  <a:pt x="438" y="226"/>
                </a:cubicBezTo>
                <a:cubicBezTo>
                  <a:pt x="437" y="223"/>
                  <a:pt x="429" y="227"/>
                  <a:pt x="429" y="223"/>
                </a:cubicBezTo>
                <a:cubicBezTo>
                  <a:pt x="429" y="220"/>
                  <a:pt x="435" y="223"/>
                  <a:pt x="437" y="221"/>
                </a:cubicBezTo>
                <a:cubicBezTo>
                  <a:pt x="437" y="219"/>
                  <a:pt x="437" y="217"/>
                  <a:pt x="437" y="215"/>
                </a:cubicBezTo>
                <a:cubicBezTo>
                  <a:pt x="429" y="213"/>
                  <a:pt x="424" y="217"/>
                  <a:pt x="418" y="219"/>
                </a:cubicBezTo>
                <a:cubicBezTo>
                  <a:pt x="417" y="220"/>
                  <a:pt x="419" y="224"/>
                  <a:pt x="417" y="225"/>
                </a:cubicBezTo>
                <a:cubicBezTo>
                  <a:pt x="399" y="225"/>
                  <a:pt x="379" y="226"/>
                  <a:pt x="361" y="224"/>
                </a:cubicBezTo>
                <a:cubicBezTo>
                  <a:pt x="361" y="218"/>
                  <a:pt x="361" y="212"/>
                  <a:pt x="361" y="206"/>
                </a:cubicBezTo>
                <a:cubicBezTo>
                  <a:pt x="357" y="209"/>
                  <a:pt x="360" y="219"/>
                  <a:pt x="359" y="225"/>
                </a:cubicBezTo>
                <a:cubicBezTo>
                  <a:pt x="358" y="225"/>
                  <a:pt x="354" y="224"/>
                  <a:pt x="355" y="226"/>
                </a:cubicBezTo>
                <a:cubicBezTo>
                  <a:pt x="355" y="254"/>
                  <a:pt x="355" y="282"/>
                  <a:pt x="355" y="309"/>
                </a:cubicBezTo>
                <a:cubicBezTo>
                  <a:pt x="350" y="309"/>
                  <a:pt x="344" y="310"/>
                  <a:pt x="341" y="309"/>
                </a:cubicBezTo>
                <a:cubicBezTo>
                  <a:pt x="342" y="307"/>
                  <a:pt x="341" y="302"/>
                  <a:pt x="342" y="299"/>
                </a:cubicBezTo>
                <a:cubicBezTo>
                  <a:pt x="337" y="299"/>
                  <a:pt x="332" y="299"/>
                  <a:pt x="327" y="299"/>
                </a:cubicBezTo>
                <a:cubicBezTo>
                  <a:pt x="327" y="302"/>
                  <a:pt x="329" y="308"/>
                  <a:pt x="326" y="309"/>
                </a:cubicBezTo>
                <a:cubicBezTo>
                  <a:pt x="325" y="307"/>
                  <a:pt x="326" y="302"/>
                  <a:pt x="325" y="299"/>
                </a:cubicBezTo>
                <a:cubicBezTo>
                  <a:pt x="321" y="299"/>
                  <a:pt x="316" y="299"/>
                  <a:pt x="311" y="299"/>
                </a:cubicBezTo>
                <a:cubicBezTo>
                  <a:pt x="311" y="302"/>
                  <a:pt x="311" y="306"/>
                  <a:pt x="311" y="309"/>
                </a:cubicBezTo>
                <a:cubicBezTo>
                  <a:pt x="308" y="309"/>
                  <a:pt x="305" y="309"/>
                  <a:pt x="302" y="309"/>
                </a:cubicBezTo>
                <a:cubicBezTo>
                  <a:pt x="302" y="312"/>
                  <a:pt x="303" y="317"/>
                  <a:pt x="301" y="319"/>
                </a:cubicBezTo>
                <a:cubicBezTo>
                  <a:pt x="282" y="318"/>
                  <a:pt x="270" y="328"/>
                  <a:pt x="258" y="334"/>
                </a:cubicBezTo>
                <a:cubicBezTo>
                  <a:pt x="255" y="336"/>
                  <a:pt x="249" y="336"/>
                  <a:pt x="248" y="340"/>
                </a:cubicBezTo>
                <a:cubicBezTo>
                  <a:pt x="249" y="342"/>
                  <a:pt x="254" y="339"/>
                  <a:pt x="255" y="341"/>
                </a:cubicBezTo>
                <a:cubicBezTo>
                  <a:pt x="255" y="355"/>
                  <a:pt x="255" y="368"/>
                  <a:pt x="255" y="382"/>
                </a:cubicBezTo>
                <a:cubicBezTo>
                  <a:pt x="253" y="388"/>
                  <a:pt x="247" y="383"/>
                  <a:pt x="246" y="387"/>
                </a:cubicBezTo>
                <a:cubicBezTo>
                  <a:pt x="246" y="384"/>
                  <a:pt x="247" y="383"/>
                  <a:pt x="245" y="383"/>
                </a:cubicBezTo>
                <a:cubicBezTo>
                  <a:pt x="244" y="380"/>
                  <a:pt x="245" y="385"/>
                  <a:pt x="243" y="384"/>
                </a:cubicBezTo>
                <a:cubicBezTo>
                  <a:pt x="242" y="378"/>
                  <a:pt x="242" y="380"/>
                  <a:pt x="241" y="376"/>
                </a:cubicBezTo>
                <a:cubicBezTo>
                  <a:pt x="241" y="379"/>
                  <a:pt x="240" y="379"/>
                  <a:pt x="238" y="378"/>
                </a:cubicBezTo>
                <a:cubicBezTo>
                  <a:pt x="238" y="380"/>
                  <a:pt x="239" y="381"/>
                  <a:pt x="239" y="384"/>
                </a:cubicBezTo>
                <a:cubicBezTo>
                  <a:pt x="238" y="383"/>
                  <a:pt x="238" y="381"/>
                  <a:pt x="236" y="381"/>
                </a:cubicBezTo>
                <a:cubicBezTo>
                  <a:pt x="237" y="386"/>
                  <a:pt x="235" y="382"/>
                  <a:pt x="235" y="383"/>
                </a:cubicBezTo>
                <a:cubicBezTo>
                  <a:pt x="232" y="382"/>
                  <a:pt x="238" y="388"/>
                  <a:pt x="235" y="388"/>
                </a:cubicBezTo>
                <a:cubicBezTo>
                  <a:pt x="232" y="388"/>
                  <a:pt x="228" y="382"/>
                  <a:pt x="227" y="386"/>
                </a:cubicBezTo>
                <a:cubicBezTo>
                  <a:pt x="226" y="385"/>
                  <a:pt x="224" y="384"/>
                  <a:pt x="223" y="382"/>
                </a:cubicBezTo>
                <a:cubicBezTo>
                  <a:pt x="223" y="384"/>
                  <a:pt x="226" y="384"/>
                  <a:pt x="226" y="386"/>
                </a:cubicBezTo>
                <a:cubicBezTo>
                  <a:pt x="219" y="387"/>
                  <a:pt x="210" y="387"/>
                  <a:pt x="203" y="388"/>
                </a:cubicBezTo>
                <a:cubicBezTo>
                  <a:pt x="202" y="394"/>
                  <a:pt x="202" y="402"/>
                  <a:pt x="200" y="407"/>
                </a:cubicBezTo>
                <a:cubicBezTo>
                  <a:pt x="197" y="407"/>
                  <a:pt x="193" y="408"/>
                  <a:pt x="191" y="407"/>
                </a:cubicBezTo>
                <a:cubicBezTo>
                  <a:pt x="191" y="399"/>
                  <a:pt x="191" y="392"/>
                  <a:pt x="191" y="384"/>
                </a:cubicBezTo>
                <a:cubicBezTo>
                  <a:pt x="194" y="384"/>
                  <a:pt x="199" y="387"/>
                  <a:pt x="199" y="384"/>
                </a:cubicBezTo>
                <a:cubicBezTo>
                  <a:pt x="199" y="378"/>
                  <a:pt x="191" y="382"/>
                  <a:pt x="190" y="378"/>
                </a:cubicBezTo>
                <a:cubicBezTo>
                  <a:pt x="189" y="382"/>
                  <a:pt x="190" y="387"/>
                  <a:pt x="190" y="393"/>
                </a:cubicBezTo>
                <a:cubicBezTo>
                  <a:pt x="190" y="398"/>
                  <a:pt x="192" y="407"/>
                  <a:pt x="187" y="407"/>
                </a:cubicBezTo>
                <a:cubicBezTo>
                  <a:pt x="184" y="407"/>
                  <a:pt x="186" y="403"/>
                  <a:pt x="186" y="400"/>
                </a:cubicBezTo>
                <a:cubicBezTo>
                  <a:pt x="183" y="400"/>
                  <a:pt x="180" y="400"/>
                  <a:pt x="177" y="400"/>
                </a:cubicBezTo>
                <a:cubicBezTo>
                  <a:pt x="177" y="403"/>
                  <a:pt x="177" y="405"/>
                  <a:pt x="177" y="407"/>
                </a:cubicBezTo>
                <a:cubicBezTo>
                  <a:pt x="172" y="406"/>
                  <a:pt x="171" y="411"/>
                  <a:pt x="170" y="410"/>
                </a:cubicBezTo>
                <a:cubicBezTo>
                  <a:pt x="168" y="406"/>
                  <a:pt x="172" y="397"/>
                  <a:pt x="168" y="396"/>
                </a:cubicBezTo>
                <a:cubicBezTo>
                  <a:pt x="164" y="395"/>
                  <a:pt x="167" y="400"/>
                  <a:pt x="165" y="401"/>
                </a:cubicBezTo>
                <a:cubicBezTo>
                  <a:pt x="161" y="401"/>
                  <a:pt x="157" y="401"/>
                  <a:pt x="153" y="401"/>
                </a:cubicBezTo>
                <a:cubicBezTo>
                  <a:pt x="153" y="405"/>
                  <a:pt x="154" y="410"/>
                  <a:pt x="153" y="411"/>
                </a:cubicBezTo>
                <a:cubicBezTo>
                  <a:pt x="136" y="411"/>
                  <a:pt x="117" y="412"/>
                  <a:pt x="101" y="411"/>
                </a:cubicBezTo>
                <a:cubicBezTo>
                  <a:pt x="101" y="406"/>
                  <a:pt x="101" y="402"/>
                  <a:pt x="101" y="397"/>
                </a:cubicBezTo>
                <a:cubicBezTo>
                  <a:pt x="118" y="393"/>
                  <a:pt x="136" y="387"/>
                  <a:pt x="151" y="383"/>
                </a:cubicBezTo>
                <a:cubicBezTo>
                  <a:pt x="157" y="381"/>
                  <a:pt x="164" y="381"/>
                  <a:pt x="167" y="377"/>
                </a:cubicBezTo>
                <a:cubicBezTo>
                  <a:pt x="162" y="376"/>
                  <a:pt x="156" y="379"/>
                  <a:pt x="151" y="380"/>
                </a:cubicBezTo>
                <a:cubicBezTo>
                  <a:pt x="133" y="385"/>
                  <a:pt x="115" y="391"/>
                  <a:pt x="97" y="394"/>
                </a:cubicBezTo>
                <a:cubicBezTo>
                  <a:pt x="95" y="397"/>
                  <a:pt x="100" y="406"/>
                  <a:pt x="95" y="407"/>
                </a:cubicBezTo>
                <a:cubicBezTo>
                  <a:pt x="93" y="400"/>
                  <a:pt x="95" y="389"/>
                  <a:pt x="94" y="380"/>
                </a:cubicBezTo>
                <a:cubicBezTo>
                  <a:pt x="93" y="378"/>
                  <a:pt x="95" y="378"/>
                  <a:pt x="96" y="377"/>
                </a:cubicBezTo>
                <a:cubicBezTo>
                  <a:pt x="90" y="369"/>
                  <a:pt x="69" y="369"/>
                  <a:pt x="64" y="378"/>
                </a:cubicBezTo>
                <a:cubicBezTo>
                  <a:pt x="68" y="380"/>
                  <a:pt x="64" y="391"/>
                  <a:pt x="66" y="396"/>
                </a:cubicBezTo>
                <a:cubicBezTo>
                  <a:pt x="63" y="393"/>
                  <a:pt x="60" y="399"/>
                  <a:pt x="58" y="395"/>
                </a:cubicBezTo>
                <a:cubicBezTo>
                  <a:pt x="57" y="397"/>
                  <a:pt x="59" y="401"/>
                  <a:pt x="57" y="400"/>
                </a:cubicBezTo>
                <a:cubicBezTo>
                  <a:pt x="57" y="397"/>
                  <a:pt x="55" y="396"/>
                  <a:pt x="53" y="393"/>
                </a:cubicBezTo>
                <a:cubicBezTo>
                  <a:pt x="54" y="395"/>
                  <a:pt x="53" y="397"/>
                  <a:pt x="51" y="398"/>
                </a:cubicBezTo>
                <a:cubicBezTo>
                  <a:pt x="50" y="395"/>
                  <a:pt x="54" y="392"/>
                  <a:pt x="51" y="392"/>
                </a:cubicBezTo>
                <a:cubicBezTo>
                  <a:pt x="50" y="392"/>
                  <a:pt x="50" y="396"/>
                  <a:pt x="47" y="394"/>
                </a:cubicBezTo>
                <a:cubicBezTo>
                  <a:pt x="47" y="392"/>
                  <a:pt x="50" y="389"/>
                  <a:pt x="47" y="389"/>
                </a:cubicBezTo>
                <a:cubicBezTo>
                  <a:pt x="47" y="387"/>
                  <a:pt x="47" y="392"/>
                  <a:pt x="45" y="392"/>
                </a:cubicBezTo>
                <a:cubicBezTo>
                  <a:pt x="45" y="390"/>
                  <a:pt x="46" y="390"/>
                  <a:pt x="46" y="389"/>
                </a:cubicBezTo>
                <a:cubicBezTo>
                  <a:pt x="44" y="386"/>
                  <a:pt x="44" y="392"/>
                  <a:pt x="43" y="390"/>
                </a:cubicBezTo>
                <a:cubicBezTo>
                  <a:pt x="43" y="389"/>
                  <a:pt x="44" y="386"/>
                  <a:pt x="42" y="387"/>
                </a:cubicBezTo>
                <a:cubicBezTo>
                  <a:pt x="41" y="388"/>
                  <a:pt x="42" y="391"/>
                  <a:pt x="41" y="391"/>
                </a:cubicBezTo>
                <a:cubicBezTo>
                  <a:pt x="40" y="388"/>
                  <a:pt x="41" y="394"/>
                  <a:pt x="38" y="391"/>
                </a:cubicBezTo>
                <a:cubicBezTo>
                  <a:pt x="37" y="396"/>
                  <a:pt x="36" y="399"/>
                  <a:pt x="38" y="402"/>
                </a:cubicBezTo>
                <a:cubicBezTo>
                  <a:pt x="35" y="399"/>
                  <a:pt x="38" y="405"/>
                  <a:pt x="37" y="406"/>
                </a:cubicBezTo>
                <a:cubicBezTo>
                  <a:pt x="35" y="403"/>
                  <a:pt x="35" y="402"/>
                  <a:pt x="32" y="400"/>
                </a:cubicBezTo>
                <a:cubicBezTo>
                  <a:pt x="32" y="402"/>
                  <a:pt x="34" y="402"/>
                  <a:pt x="32" y="403"/>
                </a:cubicBezTo>
                <a:cubicBezTo>
                  <a:pt x="32" y="398"/>
                  <a:pt x="30" y="404"/>
                  <a:pt x="30" y="399"/>
                </a:cubicBezTo>
                <a:cubicBezTo>
                  <a:pt x="28" y="401"/>
                  <a:pt x="30" y="404"/>
                  <a:pt x="27" y="407"/>
                </a:cubicBezTo>
                <a:cubicBezTo>
                  <a:pt x="26" y="404"/>
                  <a:pt x="26" y="401"/>
                  <a:pt x="25" y="400"/>
                </a:cubicBezTo>
                <a:cubicBezTo>
                  <a:pt x="25" y="403"/>
                  <a:pt x="24" y="407"/>
                  <a:pt x="23" y="403"/>
                </a:cubicBezTo>
                <a:cubicBezTo>
                  <a:pt x="20" y="403"/>
                  <a:pt x="27" y="406"/>
                  <a:pt x="24" y="407"/>
                </a:cubicBezTo>
                <a:cubicBezTo>
                  <a:pt x="22" y="407"/>
                  <a:pt x="23" y="405"/>
                  <a:pt x="21" y="405"/>
                </a:cubicBezTo>
                <a:cubicBezTo>
                  <a:pt x="20" y="410"/>
                  <a:pt x="25" y="410"/>
                  <a:pt x="25" y="413"/>
                </a:cubicBezTo>
                <a:cubicBezTo>
                  <a:pt x="24" y="412"/>
                  <a:pt x="24" y="411"/>
                  <a:pt x="22" y="411"/>
                </a:cubicBezTo>
                <a:cubicBezTo>
                  <a:pt x="22" y="411"/>
                  <a:pt x="23" y="413"/>
                  <a:pt x="22" y="413"/>
                </a:cubicBezTo>
                <a:cubicBezTo>
                  <a:pt x="19" y="411"/>
                  <a:pt x="23" y="418"/>
                  <a:pt x="19" y="415"/>
                </a:cubicBezTo>
                <a:cubicBezTo>
                  <a:pt x="19" y="418"/>
                  <a:pt x="21" y="417"/>
                  <a:pt x="21" y="419"/>
                </a:cubicBezTo>
                <a:cubicBezTo>
                  <a:pt x="20" y="419"/>
                  <a:pt x="19" y="418"/>
                  <a:pt x="19" y="417"/>
                </a:cubicBezTo>
                <a:cubicBezTo>
                  <a:pt x="17" y="417"/>
                  <a:pt x="20" y="421"/>
                  <a:pt x="19" y="421"/>
                </a:cubicBezTo>
                <a:cubicBezTo>
                  <a:pt x="13" y="421"/>
                  <a:pt x="7" y="421"/>
                  <a:pt x="0" y="421"/>
                </a:cubicBezTo>
                <a:cubicBezTo>
                  <a:pt x="0" y="800"/>
                  <a:pt x="0" y="303"/>
                  <a:pt x="0" y="683"/>
                </a:cubicBezTo>
                <a:cubicBezTo>
                  <a:pt x="541" y="683"/>
                  <a:pt x="1083" y="683"/>
                  <a:pt x="1624" y="683"/>
                </a:cubicBezTo>
                <a:cubicBezTo>
                  <a:pt x="1624" y="305"/>
                  <a:pt x="1624" y="803"/>
                  <a:pt x="1624" y="426"/>
                </a:cubicBezTo>
                <a:cubicBezTo>
                  <a:pt x="1599" y="427"/>
                  <a:pt x="1570" y="427"/>
                  <a:pt x="1545" y="426"/>
                </a:cubicBezTo>
                <a:cubicBezTo>
                  <a:pt x="1545" y="425"/>
                  <a:pt x="1547" y="423"/>
                  <a:pt x="1545" y="422"/>
                </a:cubicBezTo>
                <a:cubicBezTo>
                  <a:pt x="1545" y="425"/>
                  <a:pt x="1544" y="427"/>
                  <a:pt x="1541" y="426"/>
                </a:cubicBezTo>
                <a:cubicBezTo>
                  <a:pt x="1542" y="425"/>
                  <a:pt x="1546" y="423"/>
                  <a:pt x="1544" y="422"/>
                </a:cubicBezTo>
                <a:cubicBezTo>
                  <a:pt x="1543" y="426"/>
                  <a:pt x="1540" y="423"/>
                  <a:pt x="1539" y="424"/>
                </a:cubicBezTo>
                <a:cubicBezTo>
                  <a:pt x="1540" y="421"/>
                  <a:pt x="1545" y="419"/>
                  <a:pt x="1544" y="417"/>
                </a:cubicBezTo>
                <a:cubicBezTo>
                  <a:pt x="1543" y="418"/>
                  <a:pt x="1541" y="422"/>
                  <a:pt x="1540" y="420"/>
                </a:cubicBezTo>
                <a:cubicBezTo>
                  <a:pt x="1540" y="417"/>
                  <a:pt x="1547" y="416"/>
                  <a:pt x="1545" y="413"/>
                </a:cubicBezTo>
                <a:cubicBezTo>
                  <a:pt x="1544" y="416"/>
                  <a:pt x="1542" y="418"/>
                  <a:pt x="1542" y="415"/>
                </a:cubicBezTo>
                <a:cubicBezTo>
                  <a:pt x="1542" y="416"/>
                  <a:pt x="1539" y="415"/>
                  <a:pt x="1538" y="419"/>
                </a:cubicBezTo>
                <a:cubicBezTo>
                  <a:pt x="1539" y="414"/>
                  <a:pt x="1536" y="421"/>
                  <a:pt x="1533" y="419"/>
                </a:cubicBezTo>
                <a:cubicBezTo>
                  <a:pt x="1534" y="417"/>
                  <a:pt x="1537" y="413"/>
                  <a:pt x="1535" y="410"/>
                </a:cubicBezTo>
                <a:cubicBezTo>
                  <a:pt x="1536" y="413"/>
                  <a:pt x="1533" y="416"/>
                  <a:pt x="1532" y="415"/>
                </a:cubicBezTo>
                <a:cubicBezTo>
                  <a:pt x="1532" y="414"/>
                  <a:pt x="1533" y="411"/>
                  <a:pt x="1532" y="411"/>
                </a:cubicBezTo>
                <a:cubicBezTo>
                  <a:pt x="1532" y="413"/>
                  <a:pt x="1531" y="414"/>
                  <a:pt x="1530" y="415"/>
                </a:cubicBezTo>
                <a:cubicBezTo>
                  <a:pt x="1531" y="411"/>
                  <a:pt x="1532" y="410"/>
                  <a:pt x="1530" y="408"/>
                </a:cubicBezTo>
                <a:cubicBezTo>
                  <a:pt x="1530" y="409"/>
                  <a:pt x="1528" y="410"/>
                  <a:pt x="1528" y="411"/>
                </a:cubicBezTo>
                <a:cubicBezTo>
                  <a:pt x="1527" y="410"/>
                  <a:pt x="1529" y="407"/>
                  <a:pt x="1527" y="407"/>
                </a:cubicBezTo>
                <a:cubicBezTo>
                  <a:pt x="1527" y="411"/>
                  <a:pt x="1526" y="417"/>
                  <a:pt x="1523" y="414"/>
                </a:cubicBezTo>
                <a:cubicBezTo>
                  <a:pt x="1524" y="417"/>
                  <a:pt x="1524" y="418"/>
                  <a:pt x="1521" y="419"/>
                </a:cubicBezTo>
                <a:cubicBezTo>
                  <a:pt x="1522" y="417"/>
                  <a:pt x="1523" y="415"/>
                  <a:pt x="1521" y="413"/>
                </a:cubicBezTo>
                <a:cubicBezTo>
                  <a:pt x="1521" y="415"/>
                  <a:pt x="1522" y="418"/>
                  <a:pt x="1520" y="418"/>
                </a:cubicBezTo>
                <a:cubicBezTo>
                  <a:pt x="1521" y="413"/>
                  <a:pt x="1518" y="417"/>
                  <a:pt x="1519" y="419"/>
                </a:cubicBezTo>
                <a:cubicBezTo>
                  <a:pt x="1517" y="419"/>
                  <a:pt x="1519" y="409"/>
                  <a:pt x="1517" y="409"/>
                </a:cubicBezTo>
                <a:cubicBezTo>
                  <a:pt x="1518" y="413"/>
                  <a:pt x="1516" y="415"/>
                  <a:pt x="1516" y="417"/>
                </a:cubicBezTo>
                <a:cubicBezTo>
                  <a:pt x="1514" y="413"/>
                  <a:pt x="1513" y="417"/>
                  <a:pt x="1511" y="417"/>
                </a:cubicBezTo>
                <a:cubicBezTo>
                  <a:pt x="1510" y="415"/>
                  <a:pt x="1512" y="411"/>
                  <a:pt x="1510" y="411"/>
                </a:cubicBezTo>
                <a:cubicBezTo>
                  <a:pt x="1505" y="409"/>
                  <a:pt x="1508" y="410"/>
                  <a:pt x="1503" y="411"/>
                </a:cubicBezTo>
                <a:cubicBezTo>
                  <a:pt x="1502" y="409"/>
                  <a:pt x="1503" y="406"/>
                  <a:pt x="1503" y="403"/>
                </a:cubicBezTo>
                <a:cubicBezTo>
                  <a:pt x="1500" y="403"/>
                  <a:pt x="1496" y="404"/>
                  <a:pt x="1495" y="402"/>
                </a:cubicBezTo>
                <a:cubicBezTo>
                  <a:pt x="1495" y="400"/>
                  <a:pt x="1495" y="398"/>
                  <a:pt x="1495" y="395"/>
                </a:cubicBezTo>
                <a:cubicBezTo>
                  <a:pt x="1489" y="396"/>
                  <a:pt x="1485" y="395"/>
                  <a:pt x="1484" y="392"/>
                </a:cubicBezTo>
                <a:cubicBezTo>
                  <a:pt x="1461" y="392"/>
                  <a:pt x="1439" y="389"/>
                  <a:pt x="1417" y="392"/>
                </a:cubicBezTo>
                <a:cubicBezTo>
                  <a:pt x="1417" y="394"/>
                  <a:pt x="1418" y="397"/>
                  <a:pt x="1417" y="398"/>
                </a:cubicBezTo>
                <a:cubicBezTo>
                  <a:pt x="1412" y="398"/>
                  <a:pt x="1406" y="399"/>
                  <a:pt x="1403" y="398"/>
                </a:cubicBezTo>
                <a:cubicBezTo>
                  <a:pt x="1403" y="375"/>
                  <a:pt x="1403" y="352"/>
                  <a:pt x="1403" y="330"/>
                </a:cubicBezTo>
                <a:cubicBezTo>
                  <a:pt x="1403" y="328"/>
                  <a:pt x="1399" y="330"/>
                  <a:pt x="1399" y="328"/>
                </a:cubicBezTo>
                <a:cubicBezTo>
                  <a:pt x="1398" y="294"/>
                  <a:pt x="1399" y="259"/>
                  <a:pt x="1397" y="226"/>
                </a:cubicBezTo>
                <a:cubicBezTo>
                  <a:pt x="1356" y="226"/>
                  <a:pt x="1314" y="226"/>
                  <a:pt x="1273" y="226"/>
                </a:cubicBezTo>
                <a:cubicBezTo>
                  <a:pt x="1273" y="223"/>
                  <a:pt x="1273" y="219"/>
                  <a:pt x="1273" y="216"/>
                </a:cubicBezTo>
                <a:cubicBezTo>
                  <a:pt x="1267" y="216"/>
                  <a:pt x="1261" y="216"/>
                  <a:pt x="1256" y="216"/>
                </a:cubicBezTo>
                <a:cubicBezTo>
                  <a:pt x="1255" y="219"/>
                  <a:pt x="1257" y="224"/>
                  <a:pt x="1255" y="226"/>
                </a:cubicBezTo>
                <a:cubicBezTo>
                  <a:pt x="1249" y="226"/>
                  <a:pt x="1242" y="226"/>
                  <a:pt x="1236" y="226"/>
                </a:cubicBezTo>
                <a:cubicBezTo>
                  <a:pt x="1236" y="254"/>
                  <a:pt x="1236" y="282"/>
                  <a:pt x="1236" y="309"/>
                </a:cubicBezTo>
                <a:cubicBezTo>
                  <a:pt x="1226" y="315"/>
                  <a:pt x="1214" y="319"/>
                  <a:pt x="1199" y="318"/>
                </a:cubicBezTo>
                <a:cubicBezTo>
                  <a:pt x="1199" y="276"/>
                  <a:pt x="1199" y="234"/>
                  <a:pt x="1199" y="192"/>
                </a:cubicBezTo>
                <a:cubicBezTo>
                  <a:pt x="1195" y="192"/>
                  <a:pt x="1196" y="190"/>
                  <a:pt x="1192" y="189"/>
                </a:cubicBezTo>
                <a:cubicBezTo>
                  <a:pt x="1185" y="174"/>
                  <a:pt x="1172" y="165"/>
                  <a:pt x="1154" y="161"/>
                </a:cubicBezTo>
                <a:cubicBezTo>
                  <a:pt x="1152" y="151"/>
                  <a:pt x="1151" y="139"/>
                  <a:pt x="1149" y="129"/>
                </a:cubicBezTo>
                <a:cubicBezTo>
                  <a:pt x="1148" y="140"/>
                  <a:pt x="1147" y="151"/>
                  <a:pt x="1146" y="162"/>
                </a:cubicBezTo>
                <a:cubicBezTo>
                  <a:pt x="1124" y="163"/>
                  <a:pt x="1113" y="175"/>
                  <a:pt x="1104" y="190"/>
                </a:cubicBezTo>
                <a:cubicBezTo>
                  <a:pt x="1102" y="190"/>
                  <a:pt x="1101" y="192"/>
                  <a:pt x="1097" y="191"/>
                </a:cubicBezTo>
                <a:cubicBezTo>
                  <a:pt x="1097" y="260"/>
                  <a:pt x="1098" y="331"/>
                  <a:pt x="1097" y="400"/>
                </a:cubicBezTo>
                <a:cubicBezTo>
                  <a:pt x="1095" y="400"/>
                  <a:pt x="1093" y="400"/>
                  <a:pt x="1091" y="400"/>
                </a:cubicBezTo>
                <a:cubicBezTo>
                  <a:pt x="1091" y="342"/>
                  <a:pt x="1091" y="284"/>
                  <a:pt x="1091" y="227"/>
                </a:cubicBezTo>
                <a:cubicBezTo>
                  <a:pt x="1075" y="227"/>
                  <a:pt x="1060" y="227"/>
                  <a:pt x="1044" y="227"/>
                </a:cubicBezTo>
                <a:cubicBezTo>
                  <a:pt x="1040" y="221"/>
                  <a:pt x="1031" y="220"/>
                  <a:pt x="1032" y="208"/>
                </a:cubicBezTo>
                <a:cubicBezTo>
                  <a:pt x="1023" y="208"/>
                  <a:pt x="1013" y="208"/>
                  <a:pt x="1004" y="208"/>
                </a:cubicBezTo>
                <a:cubicBezTo>
                  <a:pt x="1002" y="213"/>
                  <a:pt x="1007" y="226"/>
                  <a:pt x="1001" y="227"/>
                </a:cubicBezTo>
                <a:cubicBezTo>
                  <a:pt x="998" y="227"/>
                  <a:pt x="1000" y="221"/>
                  <a:pt x="1000" y="219"/>
                </a:cubicBezTo>
                <a:cubicBezTo>
                  <a:pt x="991" y="219"/>
                  <a:pt x="982" y="219"/>
                  <a:pt x="973" y="219"/>
                </a:cubicBezTo>
                <a:cubicBezTo>
                  <a:pt x="973" y="222"/>
                  <a:pt x="974" y="226"/>
                  <a:pt x="972" y="227"/>
                </a:cubicBezTo>
                <a:cubicBezTo>
                  <a:pt x="968" y="227"/>
                  <a:pt x="964" y="227"/>
                  <a:pt x="960" y="227"/>
                </a:cubicBezTo>
                <a:cubicBezTo>
                  <a:pt x="959" y="244"/>
                  <a:pt x="960" y="263"/>
                  <a:pt x="959" y="281"/>
                </a:cubicBezTo>
                <a:cubicBezTo>
                  <a:pt x="956" y="280"/>
                  <a:pt x="950" y="282"/>
                  <a:pt x="948" y="280"/>
                </a:cubicBezTo>
                <a:cubicBezTo>
                  <a:pt x="948" y="211"/>
                  <a:pt x="948" y="142"/>
                  <a:pt x="948" y="74"/>
                </a:cubicBezTo>
                <a:cubicBezTo>
                  <a:pt x="915" y="74"/>
                  <a:pt x="882" y="74"/>
                  <a:pt x="850" y="74"/>
                </a:cubicBezTo>
                <a:cubicBezTo>
                  <a:pt x="850" y="71"/>
                  <a:pt x="850" y="68"/>
                  <a:pt x="849" y="67"/>
                </a:cubicBezTo>
                <a:cubicBezTo>
                  <a:pt x="841" y="67"/>
                  <a:pt x="834" y="67"/>
                  <a:pt x="826" y="67"/>
                </a:cubicBezTo>
                <a:cubicBezTo>
                  <a:pt x="825" y="68"/>
                  <a:pt x="827" y="73"/>
                  <a:pt x="825" y="74"/>
                </a:cubicBezTo>
                <a:cubicBezTo>
                  <a:pt x="822" y="74"/>
                  <a:pt x="819" y="74"/>
                  <a:pt x="816" y="74"/>
                </a:cubicBezTo>
                <a:cubicBezTo>
                  <a:pt x="816" y="157"/>
                  <a:pt x="816" y="244"/>
                  <a:pt x="816" y="326"/>
                </a:cubicBezTo>
                <a:cubicBezTo>
                  <a:pt x="816" y="332"/>
                  <a:pt x="818" y="339"/>
                  <a:pt x="814" y="341"/>
                </a:cubicBezTo>
                <a:cubicBezTo>
                  <a:pt x="811" y="264"/>
                  <a:pt x="814" y="181"/>
                  <a:pt x="813" y="102"/>
                </a:cubicBezTo>
                <a:cubicBezTo>
                  <a:pt x="801" y="103"/>
                  <a:pt x="791" y="102"/>
                  <a:pt x="781" y="100"/>
                </a:cubicBezTo>
                <a:cubicBezTo>
                  <a:pt x="777" y="96"/>
                  <a:pt x="772" y="93"/>
                  <a:pt x="768" y="88"/>
                </a:cubicBezTo>
                <a:cubicBezTo>
                  <a:pt x="765" y="85"/>
                  <a:pt x="757" y="79"/>
                  <a:pt x="755" y="75"/>
                </a:cubicBezTo>
                <a:cubicBezTo>
                  <a:pt x="754" y="71"/>
                  <a:pt x="756" y="67"/>
                  <a:pt x="756" y="63"/>
                </a:cubicBezTo>
                <a:cubicBezTo>
                  <a:pt x="756" y="41"/>
                  <a:pt x="752" y="21"/>
                  <a:pt x="754" y="0"/>
                </a:cubicBezTo>
                <a:cubicBezTo>
                  <a:pt x="751" y="23"/>
                  <a:pt x="752" y="47"/>
                  <a:pt x="752" y="72"/>
                </a:cubicBezTo>
                <a:cubicBezTo>
                  <a:pt x="749" y="73"/>
                  <a:pt x="748" y="74"/>
                  <a:pt x="749" y="77"/>
                </a:cubicBezTo>
                <a:cubicBezTo>
                  <a:pt x="741" y="81"/>
                  <a:pt x="734" y="98"/>
                  <a:pt x="725" y="100"/>
                </a:cubicBezTo>
                <a:cubicBezTo>
                  <a:pt x="721" y="101"/>
                  <a:pt x="717" y="100"/>
                  <a:pt x="714" y="100"/>
                </a:cubicBezTo>
                <a:cubicBezTo>
                  <a:pt x="714" y="100"/>
                  <a:pt x="712" y="102"/>
                  <a:pt x="712" y="102"/>
                </a:cubicBezTo>
                <a:cubicBezTo>
                  <a:pt x="706" y="104"/>
                  <a:pt x="699" y="101"/>
                  <a:pt x="691" y="102"/>
                </a:cubicBezTo>
                <a:cubicBezTo>
                  <a:pt x="690" y="158"/>
                  <a:pt x="691" y="215"/>
                  <a:pt x="690" y="270"/>
                </a:cubicBezTo>
                <a:cubicBezTo>
                  <a:pt x="689" y="270"/>
                  <a:pt x="687" y="270"/>
                  <a:pt x="686" y="270"/>
                </a:cubicBezTo>
                <a:cubicBezTo>
                  <a:pt x="684" y="270"/>
                  <a:pt x="687" y="264"/>
                  <a:pt x="684" y="265"/>
                </a:cubicBezTo>
                <a:cubicBezTo>
                  <a:pt x="680" y="265"/>
                  <a:pt x="677" y="265"/>
                  <a:pt x="673" y="265"/>
                </a:cubicBezTo>
                <a:cubicBezTo>
                  <a:pt x="673" y="254"/>
                  <a:pt x="673" y="242"/>
                  <a:pt x="673" y="230"/>
                </a:cubicBezTo>
                <a:cubicBezTo>
                  <a:pt x="666" y="230"/>
                  <a:pt x="658" y="233"/>
                  <a:pt x="652" y="231"/>
                </a:cubicBezTo>
                <a:cubicBezTo>
                  <a:pt x="652" y="236"/>
                  <a:pt x="652" y="240"/>
                  <a:pt x="652" y="244"/>
                </a:cubicBezTo>
                <a:cubicBezTo>
                  <a:pt x="658" y="245"/>
                  <a:pt x="663" y="242"/>
                  <a:pt x="671" y="243"/>
                </a:cubicBezTo>
                <a:cubicBezTo>
                  <a:pt x="671" y="251"/>
                  <a:pt x="671" y="258"/>
                  <a:pt x="671" y="265"/>
                </a:cubicBezTo>
                <a:cubicBezTo>
                  <a:pt x="654" y="265"/>
                  <a:pt x="637" y="265"/>
                  <a:pt x="620" y="265"/>
                </a:cubicBezTo>
                <a:cubicBezTo>
                  <a:pt x="620" y="274"/>
                  <a:pt x="620" y="283"/>
                  <a:pt x="620" y="293"/>
                </a:cubicBezTo>
                <a:cubicBezTo>
                  <a:pt x="601" y="297"/>
                  <a:pt x="578" y="294"/>
                  <a:pt x="562" y="289"/>
                </a:cubicBezTo>
                <a:cubicBezTo>
                  <a:pt x="563" y="288"/>
                  <a:pt x="562" y="283"/>
                  <a:pt x="561" y="285"/>
                </a:cubicBezTo>
                <a:cubicBezTo>
                  <a:pt x="561" y="285"/>
                  <a:pt x="561" y="285"/>
                  <a:pt x="561" y="285"/>
                </a:cubicBezTo>
                <a:close/>
                <a:moveTo>
                  <a:pt x="749" y="80"/>
                </a:moveTo>
                <a:cubicBezTo>
                  <a:pt x="751" y="86"/>
                  <a:pt x="749" y="94"/>
                  <a:pt x="750" y="100"/>
                </a:cubicBezTo>
                <a:cubicBezTo>
                  <a:pt x="743" y="100"/>
                  <a:pt x="737" y="100"/>
                  <a:pt x="731" y="100"/>
                </a:cubicBezTo>
                <a:cubicBezTo>
                  <a:pt x="730" y="98"/>
                  <a:pt x="736" y="94"/>
                  <a:pt x="739" y="90"/>
                </a:cubicBezTo>
                <a:cubicBezTo>
                  <a:pt x="743" y="87"/>
                  <a:pt x="746" y="83"/>
                  <a:pt x="749" y="80"/>
                </a:cubicBezTo>
                <a:close/>
                <a:moveTo>
                  <a:pt x="754" y="80"/>
                </a:moveTo>
                <a:cubicBezTo>
                  <a:pt x="762" y="85"/>
                  <a:pt x="771" y="94"/>
                  <a:pt x="776" y="100"/>
                </a:cubicBezTo>
                <a:cubicBezTo>
                  <a:pt x="769" y="100"/>
                  <a:pt x="761" y="100"/>
                  <a:pt x="754" y="100"/>
                </a:cubicBezTo>
                <a:cubicBezTo>
                  <a:pt x="754" y="94"/>
                  <a:pt x="754" y="87"/>
                  <a:pt x="754" y="80"/>
                </a:cubicBezTo>
                <a:close/>
                <a:moveTo>
                  <a:pt x="1032" y="220"/>
                </a:moveTo>
                <a:cubicBezTo>
                  <a:pt x="1035" y="222"/>
                  <a:pt x="1037" y="225"/>
                  <a:pt x="1039" y="227"/>
                </a:cubicBezTo>
                <a:cubicBezTo>
                  <a:pt x="1038" y="228"/>
                  <a:pt x="1034" y="227"/>
                  <a:pt x="1032" y="228"/>
                </a:cubicBezTo>
                <a:cubicBezTo>
                  <a:pt x="1032" y="225"/>
                  <a:pt x="1032" y="223"/>
                  <a:pt x="1032" y="220"/>
                </a:cubicBezTo>
                <a:close/>
                <a:moveTo>
                  <a:pt x="552" y="281"/>
                </a:moveTo>
                <a:cubicBezTo>
                  <a:pt x="554" y="280"/>
                  <a:pt x="551" y="284"/>
                  <a:pt x="550" y="285"/>
                </a:cubicBezTo>
                <a:cubicBezTo>
                  <a:pt x="548" y="283"/>
                  <a:pt x="551" y="282"/>
                  <a:pt x="552" y="281"/>
                </a:cubicBezTo>
                <a:close/>
                <a:moveTo>
                  <a:pt x="553" y="289"/>
                </a:moveTo>
                <a:cubicBezTo>
                  <a:pt x="553" y="289"/>
                  <a:pt x="552" y="289"/>
                  <a:pt x="552" y="289"/>
                </a:cubicBezTo>
                <a:cubicBezTo>
                  <a:pt x="551" y="289"/>
                  <a:pt x="552" y="290"/>
                  <a:pt x="552" y="291"/>
                </a:cubicBezTo>
                <a:cubicBezTo>
                  <a:pt x="549" y="291"/>
                  <a:pt x="549" y="289"/>
                  <a:pt x="550" y="287"/>
                </a:cubicBezTo>
                <a:cubicBezTo>
                  <a:pt x="551" y="286"/>
                  <a:pt x="554" y="285"/>
                  <a:pt x="553" y="289"/>
                </a:cubicBezTo>
                <a:close/>
                <a:moveTo>
                  <a:pt x="572" y="301"/>
                </a:moveTo>
                <a:cubicBezTo>
                  <a:pt x="571" y="299"/>
                  <a:pt x="570" y="303"/>
                  <a:pt x="570" y="303"/>
                </a:cubicBezTo>
                <a:cubicBezTo>
                  <a:pt x="567" y="301"/>
                  <a:pt x="570" y="299"/>
                  <a:pt x="569" y="295"/>
                </a:cubicBezTo>
                <a:cubicBezTo>
                  <a:pt x="567" y="295"/>
                  <a:pt x="568" y="299"/>
                  <a:pt x="566" y="299"/>
                </a:cubicBezTo>
                <a:cubicBezTo>
                  <a:pt x="565" y="296"/>
                  <a:pt x="568" y="296"/>
                  <a:pt x="567" y="294"/>
                </a:cubicBezTo>
                <a:cubicBezTo>
                  <a:pt x="565" y="295"/>
                  <a:pt x="566" y="299"/>
                  <a:pt x="563" y="299"/>
                </a:cubicBezTo>
                <a:cubicBezTo>
                  <a:pt x="564" y="297"/>
                  <a:pt x="564" y="295"/>
                  <a:pt x="565" y="293"/>
                </a:cubicBezTo>
                <a:cubicBezTo>
                  <a:pt x="562" y="294"/>
                  <a:pt x="562" y="296"/>
                  <a:pt x="561" y="300"/>
                </a:cubicBezTo>
                <a:cubicBezTo>
                  <a:pt x="561" y="295"/>
                  <a:pt x="559" y="295"/>
                  <a:pt x="563" y="292"/>
                </a:cubicBezTo>
                <a:cubicBezTo>
                  <a:pt x="563" y="291"/>
                  <a:pt x="560" y="292"/>
                  <a:pt x="561" y="293"/>
                </a:cubicBezTo>
                <a:cubicBezTo>
                  <a:pt x="559" y="292"/>
                  <a:pt x="561" y="291"/>
                  <a:pt x="562" y="290"/>
                </a:cubicBezTo>
                <a:cubicBezTo>
                  <a:pt x="577" y="294"/>
                  <a:pt x="601" y="298"/>
                  <a:pt x="619" y="293"/>
                </a:cubicBezTo>
                <a:cubicBezTo>
                  <a:pt x="621" y="295"/>
                  <a:pt x="619" y="299"/>
                  <a:pt x="620" y="302"/>
                </a:cubicBezTo>
                <a:cubicBezTo>
                  <a:pt x="606" y="302"/>
                  <a:pt x="593" y="302"/>
                  <a:pt x="579" y="302"/>
                </a:cubicBezTo>
                <a:cubicBezTo>
                  <a:pt x="579" y="304"/>
                  <a:pt x="579" y="307"/>
                  <a:pt x="579" y="310"/>
                </a:cubicBezTo>
                <a:cubicBezTo>
                  <a:pt x="576" y="310"/>
                  <a:pt x="572" y="309"/>
                  <a:pt x="570" y="310"/>
                </a:cubicBezTo>
                <a:cubicBezTo>
                  <a:pt x="571" y="309"/>
                  <a:pt x="572" y="309"/>
                  <a:pt x="572" y="307"/>
                </a:cubicBezTo>
                <a:cubicBezTo>
                  <a:pt x="571" y="308"/>
                  <a:pt x="569" y="310"/>
                  <a:pt x="570" y="307"/>
                </a:cubicBezTo>
                <a:cubicBezTo>
                  <a:pt x="567" y="309"/>
                  <a:pt x="568" y="312"/>
                  <a:pt x="565" y="313"/>
                </a:cubicBezTo>
                <a:cubicBezTo>
                  <a:pt x="567" y="308"/>
                  <a:pt x="567" y="307"/>
                  <a:pt x="572" y="301"/>
                </a:cubicBezTo>
                <a:close/>
                <a:moveTo>
                  <a:pt x="1236" y="329"/>
                </a:moveTo>
                <a:cubicBezTo>
                  <a:pt x="1229" y="329"/>
                  <a:pt x="1222" y="329"/>
                  <a:pt x="1215" y="329"/>
                </a:cubicBezTo>
                <a:cubicBezTo>
                  <a:pt x="1215" y="327"/>
                  <a:pt x="1215" y="325"/>
                  <a:pt x="1215" y="324"/>
                </a:cubicBezTo>
                <a:cubicBezTo>
                  <a:pt x="1210" y="323"/>
                  <a:pt x="1203" y="325"/>
                  <a:pt x="1199" y="323"/>
                </a:cubicBezTo>
                <a:cubicBezTo>
                  <a:pt x="1198" y="317"/>
                  <a:pt x="1205" y="319"/>
                  <a:pt x="1208" y="319"/>
                </a:cubicBezTo>
                <a:cubicBezTo>
                  <a:pt x="1218" y="318"/>
                  <a:pt x="1229" y="315"/>
                  <a:pt x="1235" y="311"/>
                </a:cubicBezTo>
                <a:cubicBezTo>
                  <a:pt x="1238" y="314"/>
                  <a:pt x="1235" y="323"/>
                  <a:pt x="1236" y="329"/>
                </a:cubicBezTo>
                <a:close/>
                <a:moveTo>
                  <a:pt x="1399" y="359"/>
                </a:moveTo>
                <a:cubicBezTo>
                  <a:pt x="1400" y="368"/>
                  <a:pt x="1399" y="385"/>
                  <a:pt x="1399" y="398"/>
                </a:cubicBezTo>
                <a:cubicBezTo>
                  <a:pt x="1398" y="389"/>
                  <a:pt x="1399" y="371"/>
                  <a:pt x="1399" y="359"/>
                </a:cubicBezTo>
                <a:close/>
                <a:moveTo>
                  <a:pt x="1228" y="374"/>
                </a:moveTo>
                <a:cubicBezTo>
                  <a:pt x="1229" y="374"/>
                  <a:pt x="1229" y="374"/>
                  <a:pt x="1230" y="374"/>
                </a:cubicBezTo>
                <a:cubicBezTo>
                  <a:pt x="1232" y="380"/>
                  <a:pt x="1232" y="396"/>
                  <a:pt x="1230" y="403"/>
                </a:cubicBezTo>
                <a:cubicBezTo>
                  <a:pt x="1227" y="396"/>
                  <a:pt x="1229" y="383"/>
                  <a:pt x="1228" y="374"/>
                </a:cubicBezTo>
                <a:close/>
                <a:moveTo>
                  <a:pt x="1234" y="374"/>
                </a:moveTo>
                <a:cubicBezTo>
                  <a:pt x="1234" y="374"/>
                  <a:pt x="1234" y="374"/>
                  <a:pt x="1235" y="374"/>
                </a:cubicBezTo>
                <a:cubicBezTo>
                  <a:pt x="1237" y="380"/>
                  <a:pt x="1237" y="396"/>
                  <a:pt x="1235" y="403"/>
                </a:cubicBezTo>
                <a:cubicBezTo>
                  <a:pt x="1232" y="396"/>
                  <a:pt x="1234" y="383"/>
                  <a:pt x="1234" y="374"/>
                </a:cubicBezTo>
                <a:close/>
              </a:path>
            </a:pathLst>
          </a:custGeom>
          <a:gradFill flip="none" rotWithShape="1">
            <a:gsLst>
              <a:gs pos="0">
                <a:srgbClr val="D5D1C5"/>
              </a:gs>
              <a:gs pos="100000">
                <a:srgbClr val="EAE8E2"/>
              </a:gs>
            </a:gsLst>
            <a:lin ang="5400000" scaled="1"/>
            <a:tileRect/>
          </a:gra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 name="Rectangle 2"/>
          <p:cNvSpPr/>
          <p:nvPr/>
        </p:nvSpPr>
        <p:spPr bwMode="ltGray">
          <a:xfrm>
            <a:off x="567075" y="5877371"/>
            <a:ext cx="9559251" cy="999604"/>
          </a:xfrm>
          <a:prstGeom prst="rect">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85" name="Freeform 728"/>
          <p:cNvSpPr>
            <a:spLocks noEditPoints="1"/>
          </p:cNvSpPr>
          <p:nvPr/>
        </p:nvSpPr>
        <p:spPr bwMode="auto">
          <a:xfrm>
            <a:off x="810196" y="5054155"/>
            <a:ext cx="2330799" cy="834180"/>
          </a:xfrm>
          <a:custGeom>
            <a:avLst/>
            <a:gdLst>
              <a:gd name="T0" fmla="*/ 238 w 380"/>
              <a:gd name="T1" fmla="*/ 6 h 136"/>
              <a:gd name="T2" fmla="*/ 270 w 380"/>
              <a:gd name="T3" fmla="*/ 30 h 136"/>
              <a:gd name="T4" fmla="*/ 176 w 380"/>
              <a:gd name="T5" fmla="*/ 6 h 136"/>
              <a:gd name="T6" fmla="*/ 358 w 380"/>
              <a:gd name="T7" fmla="*/ 70 h 136"/>
              <a:gd name="T8" fmla="*/ 12 w 380"/>
              <a:gd name="T9" fmla="*/ 134 h 136"/>
              <a:gd name="T10" fmla="*/ 166 w 380"/>
              <a:gd name="T11" fmla="*/ 4 h 136"/>
              <a:gd name="T12" fmla="*/ 286 w 380"/>
              <a:gd name="T13" fmla="*/ 50 h 136"/>
              <a:gd name="T14" fmla="*/ 36 w 380"/>
              <a:gd name="T15" fmla="*/ 54 h 136"/>
              <a:gd name="T16" fmla="*/ 4 w 380"/>
              <a:gd name="T17" fmla="*/ 122 h 136"/>
              <a:gd name="T18" fmla="*/ 156 w 380"/>
              <a:gd name="T19" fmla="*/ 12 h 136"/>
              <a:gd name="T20" fmla="*/ 356 w 380"/>
              <a:gd name="T21" fmla="*/ 92 h 136"/>
              <a:gd name="T22" fmla="*/ 342 w 380"/>
              <a:gd name="T23" fmla="*/ 104 h 136"/>
              <a:gd name="T24" fmla="*/ 342 w 380"/>
              <a:gd name="T25" fmla="*/ 84 h 136"/>
              <a:gd name="T26" fmla="*/ 326 w 380"/>
              <a:gd name="T27" fmla="*/ 84 h 136"/>
              <a:gd name="T28" fmla="*/ 318 w 380"/>
              <a:gd name="T29" fmla="*/ 84 h 136"/>
              <a:gd name="T30" fmla="*/ 330 w 380"/>
              <a:gd name="T31" fmla="*/ 72 h 136"/>
              <a:gd name="T32" fmla="*/ 328 w 380"/>
              <a:gd name="T33" fmla="*/ 62 h 136"/>
              <a:gd name="T34" fmla="*/ 308 w 380"/>
              <a:gd name="T35" fmla="*/ 74 h 136"/>
              <a:gd name="T36" fmla="*/ 310 w 380"/>
              <a:gd name="T37" fmla="*/ 58 h 136"/>
              <a:gd name="T38" fmla="*/ 286 w 380"/>
              <a:gd name="T39" fmla="*/ 52 h 136"/>
              <a:gd name="T40" fmla="*/ 274 w 380"/>
              <a:gd name="T41" fmla="*/ 60 h 136"/>
              <a:gd name="T42" fmla="*/ 268 w 380"/>
              <a:gd name="T43" fmla="*/ 52 h 136"/>
              <a:gd name="T44" fmla="*/ 254 w 380"/>
              <a:gd name="T45" fmla="*/ 52 h 136"/>
              <a:gd name="T46" fmla="*/ 250 w 380"/>
              <a:gd name="T47" fmla="*/ 50 h 136"/>
              <a:gd name="T48" fmla="*/ 254 w 380"/>
              <a:gd name="T49" fmla="*/ 38 h 136"/>
              <a:gd name="T50" fmla="*/ 240 w 380"/>
              <a:gd name="T51" fmla="*/ 40 h 136"/>
              <a:gd name="T52" fmla="*/ 230 w 380"/>
              <a:gd name="T53" fmla="*/ 38 h 136"/>
              <a:gd name="T54" fmla="*/ 244 w 380"/>
              <a:gd name="T55" fmla="*/ 28 h 136"/>
              <a:gd name="T56" fmla="*/ 240 w 380"/>
              <a:gd name="T57" fmla="*/ 18 h 136"/>
              <a:gd name="T58" fmla="*/ 218 w 380"/>
              <a:gd name="T59" fmla="*/ 26 h 136"/>
              <a:gd name="T60" fmla="*/ 224 w 380"/>
              <a:gd name="T61" fmla="*/ 12 h 136"/>
              <a:gd name="T62" fmla="*/ 200 w 380"/>
              <a:gd name="T63" fmla="*/ 6 h 136"/>
              <a:gd name="T64" fmla="*/ 198 w 380"/>
              <a:gd name="T65" fmla="*/ 18 h 136"/>
              <a:gd name="T66" fmla="*/ 166 w 380"/>
              <a:gd name="T67" fmla="*/ 12 h 136"/>
              <a:gd name="T68" fmla="*/ 166 w 380"/>
              <a:gd name="T69" fmla="*/ 28 h 136"/>
              <a:gd name="T70" fmla="*/ 156 w 380"/>
              <a:gd name="T71" fmla="*/ 40 h 136"/>
              <a:gd name="T72" fmla="*/ 152 w 380"/>
              <a:gd name="T73" fmla="*/ 68 h 136"/>
              <a:gd name="T74" fmla="*/ 124 w 380"/>
              <a:gd name="T75" fmla="*/ 78 h 136"/>
              <a:gd name="T76" fmla="*/ 116 w 380"/>
              <a:gd name="T77" fmla="*/ 68 h 136"/>
              <a:gd name="T78" fmla="*/ 126 w 380"/>
              <a:gd name="T79" fmla="*/ 60 h 136"/>
              <a:gd name="T80" fmla="*/ 112 w 380"/>
              <a:gd name="T81" fmla="*/ 64 h 136"/>
              <a:gd name="T82" fmla="*/ 102 w 380"/>
              <a:gd name="T83" fmla="*/ 56 h 136"/>
              <a:gd name="T84" fmla="*/ 100 w 380"/>
              <a:gd name="T85" fmla="*/ 48 h 136"/>
              <a:gd name="T86" fmla="*/ 92 w 380"/>
              <a:gd name="T87" fmla="*/ 58 h 136"/>
              <a:gd name="T88" fmla="*/ 74 w 380"/>
              <a:gd name="T89" fmla="*/ 66 h 136"/>
              <a:gd name="T90" fmla="*/ 54 w 380"/>
              <a:gd name="T91" fmla="*/ 60 h 136"/>
              <a:gd name="T92" fmla="*/ 58 w 380"/>
              <a:gd name="T93" fmla="*/ 80 h 136"/>
              <a:gd name="T94" fmla="*/ 44 w 380"/>
              <a:gd name="T95" fmla="*/ 90 h 136"/>
              <a:gd name="T96" fmla="*/ 30 w 380"/>
              <a:gd name="T97" fmla="*/ 108 h 136"/>
              <a:gd name="T98" fmla="*/ 18 w 380"/>
              <a:gd name="T99" fmla="*/ 126 h 136"/>
              <a:gd name="T100" fmla="*/ 372 w 380"/>
              <a:gd name="T101" fmla="*/ 124 h 136"/>
              <a:gd name="T102" fmla="*/ 374 w 380"/>
              <a:gd name="T103" fmla="*/ 100 h 136"/>
              <a:gd name="T104" fmla="*/ 116 w 380"/>
              <a:gd name="T105" fmla="*/ 80 h 136"/>
              <a:gd name="T106" fmla="*/ 134 w 380"/>
              <a:gd name="T107" fmla="*/ 86 h 136"/>
              <a:gd name="T108" fmla="*/ 280 w 380"/>
              <a:gd name="T109" fmla="*/ 68 h 136"/>
              <a:gd name="T110" fmla="*/ 286 w 380"/>
              <a:gd name="T111" fmla="*/ 62 h 136"/>
              <a:gd name="T112" fmla="*/ 62 w 380"/>
              <a:gd name="T113" fmla="*/ 48 h 136"/>
              <a:gd name="T114" fmla="*/ 124 w 380"/>
              <a:gd name="T115" fmla="*/ 48 h 136"/>
              <a:gd name="T116" fmla="*/ 74 w 380"/>
              <a:gd name="T117" fmla="*/ 52 h 136"/>
              <a:gd name="T118" fmla="*/ 82 w 380"/>
              <a:gd name="T119" fmla="*/ 5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0" h="136">
                <a:moveTo>
                  <a:pt x="198" y="4"/>
                </a:moveTo>
                <a:lnTo>
                  <a:pt x="198" y="4"/>
                </a:lnTo>
                <a:lnTo>
                  <a:pt x="198" y="2"/>
                </a:lnTo>
                <a:lnTo>
                  <a:pt x="198" y="0"/>
                </a:lnTo>
                <a:lnTo>
                  <a:pt x="196" y="0"/>
                </a:lnTo>
                <a:lnTo>
                  <a:pt x="196" y="0"/>
                </a:lnTo>
                <a:lnTo>
                  <a:pt x="196" y="4"/>
                </a:lnTo>
                <a:lnTo>
                  <a:pt x="196" y="4"/>
                </a:lnTo>
                <a:lnTo>
                  <a:pt x="198" y="4"/>
                </a:lnTo>
                <a:lnTo>
                  <a:pt x="198" y="4"/>
                </a:lnTo>
                <a:close/>
                <a:moveTo>
                  <a:pt x="238" y="6"/>
                </a:moveTo>
                <a:lnTo>
                  <a:pt x="238" y="6"/>
                </a:lnTo>
                <a:lnTo>
                  <a:pt x="238" y="10"/>
                </a:lnTo>
                <a:lnTo>
                  <a:pt x="238" y="10"/>
                </a:lnTo>
                <a:lnTo>
                  <a:pt x="242" y="10"/>
                </a:lnTo>
                <a:lnTo>
                  <a:pt x="242" y="10"/>
                </a:lnTo>
                <a:lnTo>
                  <a:pt x="242" y="8"/>
                </a:lnTo>
                <a:lnTo>
                  <a:pt x="238" y="6"/>
                </a:lnTo>
                <a:lnTo>
                  <a:pt x="238" y="6"/>
                </a:lnTo>
                <a:close/>
                <a:moveTo>
                  <a:pt x="278" y="36"/>
                </a:moveTo>
                <a:lnTo>
                  <a:pt x="278" y="36"/>
                </a:lnTo>
                <a:lnTo>
                  <a:pt x="274" y="36"/>
                </a:lnTo>
                <a:lnTo>
                  <a:pt x="274" y="36"/>
                </a:lnTo>
                <a:lnTo>
                  <a:pt x="272" y="38"/>
                </a:lnTo>
                <a:lnTo>
                  <a:pt x="272" y="38"/>
                </a:lnTo>
                <a:lnTo>
                  <a:pt x="276" y="38"/>
                </a:lnTo>
                <a:lnTo>
                  <a:pt x="278" y="36"/>
                </a:lnTo>
                <a:lnTo>
                  <a:pt x="278" y="36"/>
                </a:lnTo>
                <a:close/>
                <a:moveTo>
                  <a:pt x="270" y="30"/>
                </a:moveTo>
                <a:lnTo>
                  <a:pt x="270" y="30"/>
                </a:lnTo>
                <a:lnTo>
                  <a:pt x="270" y="24"/>
                </a:lnTo>
                <a:lnTo>
                  <a:pt x="270" y="20"/>
                </a:lnTo>
                <a:lnTo>
                  <a:pt x="268" y="20"/>
                </a:lnTo>
                <a:lnTo>
                  <a:pt x="268" y="20"/>
                </a:lnTo>
                <a:lnTo>
                  <a:pt x="266" y="26"/>
                </a:lnTo>
                <a:lnTo>
                  <a:pt x="266" y="28"/>
                </a:lnTo>
                <a:lnTo>
                  <a:pt x="270" y="30"/>
                </a:lnTo>
                <a:lnTo>
                  <a:pt x="270" y="30"/>
                </a:lnTo>
                <a:close/>
                <a:moveTo>
                  <a:pt x="194" y="10"/>
                </a:moveTo>
                <a:lnTo>
                  <a:pt x="194" y="10"/>
                </a:lnTo>
                <a:lnTo>
                  <a:pt x="196" y="12"/>
                </a:lnTo>
                <a:lnTo>
                  <a:pt x="198" y="12"/>
                </a:lnTo>
                <a:lnTo>
                  <a:pt x="198" y="12"/>
                </a:lnTo>
                <a:lnTo>
                  <a:pt x="198" y="10"/>
                </a:lnTo>
                <a:lnTo>
                  <a:pt x="196" y="8"/>
                </a:lnTo>
                <a:lnTo>
                  <a:pt x="194" y="8"/>
                </a:lnTo>
                <a:lnTo>
                  <a:pt x="194" y="10"/>
                </a:lnTo>
                <a:lnTo>
                  <a:pt x="194" y="10"/>
                </a:lnTo>
                <a:close/>
                <a:moveTo>
                  <a:pt x="176" y="6"/>
                </a:moveTo>
                <a:lnTo>
                  <a:pt x="176" y="6"/>
                </a:lnTo>
                <a:lnTo>
                  <a:pt x="172" y="6"/>
                </a:lnTo>
                <a:lnTo>
                  <a:pt x="170" y="6"/>
                </a:lnTo>
                <a:lnTo>
                  <a:pt x="170" y="8"/>
                </a:lnTo>
                <a:lnTo>
                  <a:pt x="170" y="8"/>
                </a:lnTo>
                <a:lnTo>
                  <a:pt x="174" y="10"/>
                </a:lnTo>
                <a:lnTo>
                  <a:pt x="176" y="8"/>
                </a:lnTo>
                <a:lnTo>
                  <a:pt x="176" y="6"/>
                </a:lnTo>
                <a:lnTo>
                  <a:pt x="176" y="6"/>
                </a:lnTo>
                <a:close/>
                <a:moveTo>
                  <a:pt x="190" y="14"/>
                </a:moveTo>
                <a:lnTo>
                  <a:pt x="190" y="14"/>
                </a:lnTo>
                <a:lnTo>
                  <a:pt x="190" y="10"/>
                </a:lnTo>
                <a:lnTo>
                  <a:pt x="190" y="8"/>
                </a:lnTo>
                <a:lnTo>
                  <a:pt x="190" y="6"/>
                </a:lnTo>
                <a:lnTo>
                  <a:pt x="190" y="6"/>
                </a:lnTo>
                <a:lnTo>
                  <a:pt x="186" y="6"/>
                </a:lnTo>
                <a:lnTo>
                  <a:pt x="182" y="6"/>
                </a:lnTo>
                <a:lnTo>
                  <a:pt x="182" y="8"/>
                </a:lnTo>
                <a:lnTo>
                  <a:pt x="182" y="8"/>
                </a:lnTo>
                <a:lnTo>
                  <a:pt x="186" y="10"/>
                </a:lnTo>
                <a:lnTo>
                  <a:pt x="186" y="12"/>
                </a:lnTo>
                <a:lnTo>
                  <a:pt x="188" y="14"/>
                </a:lnTo>
                <a:lnTo>
                  <a:pt x="190" y="14"/>
                </a:lnTo>
                <a:lnTo>
                  <a:pt x="190" y="14"/>
                </a:lnTo>
                <a:close/>
                <a:moveTo>
                  <a:pt x="356" y="74"/>
                </a:moveTo>
                <a:lnTo>
                  <a:pt x="356" y="74"/>
                </a:lnTo>
                <a:lnTo>
                  <a:pt x="358" y="70"/>
                </a:lnTo>
                <a:lnTo>
                  <a:pt x="358" y="66"/>
                </a:lnTo>
                <a:lnTo>
                  <a:pt x="354" y="66"/>
                </a:lnTo>
                <a:lnTo>
                  <a:pt x="354" y="66"/>
                </a:lnTo>
                <a:lnTo>
                  <a:pt x="354" y="72"/>
                </a:lnTo>
                <a:lnTo>
                  <a:pt x="354" y="74"/>
                </a:lnTo>
                <a:lnTo>
                  <a:pt x="356" y="74"/>
                </a:lnTo>
                <a:lnTo>
                  <a:pt x="356" y="74"/>
                </a:lnTo>
                <a:close/>
                <a:moveTo>
                  <a:pt x="378" y="136"/>
                </a:moveTo>
                <a:lnTo>
                  <a:pt x="380" y="136"/>
                </a:lnTo>
                <a:lnTo>
                  <a:pt x="380" y="136"/>
                </a:lnTo>
                <a:lnTo>
                  <a:pt x="380" y="134"/>
                </a:lnTo>
                <a:lnTo>
                  <a:pt x="380" y="134"/>
                </a:lnTo>
                <a:lnTo>
                  <a:pt x="378" y="136"/>
                </a:lnTo>
                <a:lnTo>
                  <a:pt x="378" y="136"/>
                </a:lnTo>
                <a:close/>
                <a:moveTo>
                  <a:pt x="12" y="136"/>
                </a:moveTo>
                <a:lnTo>
                  <a:pt x="16" y="136"/>
                </a:lnTo>
                <a:lnTo>
                  <a:pt x="16" y="136"/>
                </a:lnTo>
                <a:lnTo>
                  <a:pt x="12" y="134"/>
                </a:lnTo>
                <a:lnTo>
                  <a:pt x="12" y="134"/>
                </a:lnTo>
                <a:lnTo>
                  <a:pt x="12" y="136"/>
                </a:lnTo>
                <a:lnTo>
                  <a:pt x="12" y="136"/>
                </a:lnTo>
                <a:close/>
                <a:moveTo>
                  <a:pt x="364" y="82"/>
                </a:moveTo>
                <a:lnTo>
                  <a:pt x="364" y="82"/>
                </a:lnTo>
                <a:lnTo>
                  <a:pt x="362" y="82"/>
                </a:lnTo>
                <a:lnTo>
                  <a:pt x="360" y="82"/>
                </a:lnTo>
                <a:lnTo>
                  <a:pt x="360" y="82"/>
                </a:lnTo>
                <a:lnTo>
                  <a:pt x="360" y="82"/>
                </a:lnTo>
                <a:lnTo>
                  <a:pt x="362" y="84"/>
                </a:lnTo>
                <a:lnTo>
                  <a:pt x="364" y="82"/>
                </a:lnTo>
                <a:lnTo>
                  <a:pt x="364" y="82"/>
                </a:lnTo>
                <a:close/>
                <a:moveTo>
                  <a:pt x="166" y="4"/>
                </a:moveTo>
                <a:lnTo>
                  <a:pt x="166" y="4"/>
                </a:lnTo>
                <a:lnTo>
                  <a:pt x="166" y="2"/>
                </a:lnTo>
                <a:lnTo>
                  <a:pt x="162" y="0"/>
                </a:lnTo>
                <a:lnTo>
                  <a:pt x="162" y="0"/>
                </a:lnTo>
                <a:lnTo>
                  <a:pt x="162" y="4"/>
                </a:lnTo>
                <a:lnTo>
                  <a:pt x="164" y="4"/>
                </a:lnTo>
                <a:lnTo>
                  <a:pt x="166" y="4"/>
                </a:lnTo>
                <a:lnTo>
                  <a:pt x="166" y="4"/>
                </a:lnTo>
                <a:close/>
                <a:moveTo>
                  <a:pt x="326" y="52"/>
                </a:moveTo>
                <a:lnTo>
                  <a:pt x="326" y="52"/>
                </a:lnTo>
                <a:lnTo>
                  <a:pt x="324" y="56"/>
                </a:lnTo>
                <a:lnTo>
                  <a:pt x="324" y="56"/>
                </a:lnTo>
                <a:lnTo>
                  <a:pt x="328" y="56"/>
                </a:lnTo>
                <a:lnTo>
                  <a:pt x="328" y="56"/>
                </a:lnTo>
                <a:lnTo>
                  <a:pt x="328" y="54"/>
                </a:lnTo>
                <a:lnTo>
                  <a:pt x="326" y="52"/>
                </a:lnTo>
                <a:lnTo>
                  <a:pt x="326" y="52"/>
                </a:lnTo>
                <a:close/>
                <a:moveTo>
                  <a:pt x="286" y="50"/>
                </a:moveTo>
                <a:lnTo>
                  <a:pt x="286" y="50"/>
                </a:lnTo>
                <a:lnTo>
                  <a:pt x="286" y="48"/>
                </a:lnTo>
                <a:lnTo>
                  <a:pt x="286" y="46"/>
                </a:lnTo>
                <a:lnTo>
                  <a:pt x="284" y="46"/>
                </a:lnTo>
                <a:lnTo>
                  <a:pt x="284" y="46"/>
                </a:lnTo>
                <a:lnTo>
                  <a:pt x="284" y="48"/>
                </a:lnTo>
                <a:lnTo>
                  <a:pt x="284" y="50"/>
                </a:lnTo>
                <a:lnTo>
                  <a:pt x="286" y="50"/>
                </a:lnTo>
                <a:lnTo>
                  <a:pt x="286" y="50"/>
                </a:lnTo>
                <a:close/>
                <a:moveTo>
                  <a:pt x="34" y="82"/>
                </a:moveTo>
                <a:lnTo>
                  <a:pt x="34" y="82"/>
                </a:lnTo>
                <a:lnTo>
                  <a:pt x="30" y="82"/>
                </a:lnTo>
                <a:lnTo>
                  <a:pt x="28" y="84"/>
                </a:lnTo>
                <a:lnTo>
                  <a:pt x="30" y="86"/>
                </a:lnTo>
                <a:lnTo>
                  <a:pt x="30" y="86"/>
                </a:lnTo>
                <a:lnTo>
                  <a:pt x="32" y="84"/>
                </a:lnTo>
                <a:lnTo>
                  <a:pt x="34" y="82"/>
                </a:lnTo>
                <a:lnTo>
                  <a:pt x="34" y="82"/>
                </a:lnTo>
                <a:close/>
                <a:moveTo>
                  <a:pt x="22" y="98"/>
                </a:moveTo>
                <a:lnTo>
                  <a:pt x="22" y="100"/>
                </a:lnTo>
                <a:lnTo>
                  <a:pt x="28" y="100"/>
                </a:lnTo>
                <a:lnTo>
                  <a:pt x="28" y="100"/>
                </a:lnTo>
                <a:lnTo>
                  <a:pt x="26" y="98"/>
                </a:lnTo>
                <a:lnTo>
                  <a:pt x="22" y="98"/>
                </a:lnTo>
                <a:lnTo>
                  <a:pt x="22" y="98"/>
                </a:lnTo>
                <a:close/>
                <a:moveTo>
                  <a:pt x="40" y="54"/>
                </a:moveTo>
                <a:lnTo>
                  <a:pt x="36" y="54"/>
                </a:lnTo>
                <a:lnTo>
                  <a:pt x="36" y="54"/>
                </a:lnTo>
                <a:lnTo>
                  <a:pt x="36" y="56"/>
                </a:lnTo>
                <a:lnTo>
                  <a:pt x="36" y="58"/>
                </a:lnTo>
                <a:lnTo>
                  <a:pt x="36" y="58"/>
                </a:lnTo>
                <a:lnTo>
                  <a:pt x="40" y="56"/>
                </a:lnTo>
                <a:lnTo>
                  <a:pt x="40" y="54"/>
                </a:lnTo>
                <a:lnTo>
                  <a:pt x="40" y="54"/>
                </a:lnTo>
                <a:close/>
                <a:moveTo>
                  <a:pt x="50" y="46"/>
                </a:moveTo>
                <a:lnTo>
                  <a:pt x="50" y="46"/>
                </a:lnTo>
                <a:lnTo>
                  <a:pt x="50" y="44"/>
                </a:lnTo>
                <a:lnTo>
                  <a:pt x="48" y="42"/>
                </a:lnTo>
                <a:lnTo>
                  <a:pt x="48" y="42"/>
                </a:lnTo>
                <a:lnTo>
                  <a:pt x="48" y="46"/>
                </a:lnTo>
                <a:lnTo>
                  <a:pt x="48" y="46"/>
                </a:lnTo>
                <a:lnTo>
                  <a:pt x="50" y="46"/>
                </a:lnTo>
                <a:lnTo>
                  <a:pt x="50" y="46"/>
                </a:lnTo>
                <a:close/>
                <a:moveTo>
                  <a:pt x="0" y="120"/>
                </a:moveTo>
                <a:lnTo>
                  <a:pt x="0" y="120"/>
                </a:lnTo>
                <a:lnTo>
                  <a:pt x="4" y="122"/>
                </a:lnTo>
                <a:lnTo>
                  <a:pt x="4" y="124"/>
                </a:lnTo>
                <a:lnTo>
                  <a:pt x="6" y="126"/>
                </a:lnTo>
                <a:lnTo>
                  <a:pt x="8" y="126"/>
                </a:lnTo>
                <a:lnTo>
                  <a:pt x="8" y="126"/>
                </a:lnTo>
                <a:lnTo>
                  <a:pt x="8" y="122"/>
                </a:lnTo>
                <a:lnTo>
                  <a:pt x="6" y="120"/>
                </a:lnTo>
                <a:lnTo>
                  <a:pt x="6" y="120"/>
                </a:lnTo>
                <a:lnTo>
                  <a:pt x="2" y="120"/>
                </a:lnTo>
                <a:lnTo>
                  <a:pt x="2" y="120"/>
                </a:lnTo>
                <a:lnTo>
                  <a:pt x="0" y="120"/>
                </a:lnTo>
                <a:lnTo>
                  <a:pt x="0" y="120"/>
                </a:lnTo>
                <a:close/>
                <a:moveTo>
                  <a:pt x="156" y="12"/>
                </a:moveTo>
                <a:lnTo>
                  <a:pt x="152" y="12"/>
                </a:lnTo>
                <a:lnTo>
                  <a:pt x="152" y="12"/>
                </a:lnTo>
                <a:lnTo>
                  <a:pt x="152" y="14"/>
                </a:lnTo>
                <a:lnTo>
                  <a:pt x="152" y="16"/>
                </a:lnTo>
                <a:lnTo>
                  <a:pt x="152" y="16"/>
                </a:lnTo>
                <a:lnTo>
                  <a:pt x="154" y="16"/>
                </a:lnTo>
                <a:lnTo>
                  <a:pt x="156" y="12"/>
                </a:lnTo>
                <a:lnTo>
                  <a:pt x="156" y="12"/>
                </a:lnTo>
                <a:close/>
                <a:moveTo>
                  <a:pt x="370" y="104"/>
                </a:moveTo>
                <a:lnTo>
                  <a:pt x="370" y="104"/>
                </a:lnTo>
                <a:lnTo>
                  <a:pt x="368" y="108"/>
                </a:lnTo>
                <a:lnTo>
                  <a:pt x="362" y="108"/>
                </a:lnTo>
                <a:lnTo>
                  <a:pt x="362" y="108"/>
                </a:lnTo>
                <a:lnTo>
                  <a:pt x="360" y="106"/>
                </a:lnTo>
                <a:lnTo>
                  <a:pt x="362" y="102"/>
                </a:lnTo>
                <a:lnTo>
                  <a:pt x="362" y="94"/>
                </a:lnTo>
                <a:lnTo>
                  <a:pt x="362" y="94"/>
                </a:lnTo>
                <a:lnTo>
                  <a:pt x="360" y="96"/>
                </a:lnTo>
                <a:lnTo>
                  <a:pt x="358" y="96"/>
                </a:lnTo>
                <a:lnTo>
                  <a:pt x="356" y="98"/>
                </a:lnTo>
                <a:lnTo>
                  <a:pt x="354" y="98"/>
                </a:lnTo>
                <a:lnTo>
                  <a:pt x="354" y="98"/>
                </a:lnTo>
                <a:lnTo>
                  <a:pt x="352" y="94"/>
                </a:lnTo>
                <a:lnTo>
                  <a:pt x="352" y="90"/>
                </a:lnTo>
                <a:lnTo>
                  <a:pt x="352" y="90"/>
                </a:lnTo>
                <a:lnTo>
                  <a:pt x="356" y="92"/>
                </a:lnTo>
                <a:lnTo>
                  <a:pt x="358" y="90"/>
                </a:lnTo>
                <a:lnTo>
                  <a:pt x="362" y="90"/>
                </a:lnTo>
                <a:lnTo>
                  <a:pt x="362" y="88"/>
                </a:lnTo>
                <a:lnTo>
                  <a:pt x="362" y="88"/>
                </a:lnTo>
                <a:lnTo>
                  <a:pt x="360" y="88"/>
                </a:lnTo>
                <a:lnTo>
                  <a:pt x="358" y="88"/>
                </a:lnTo>
                <a:lnTo>
                  <a:pt x="352" y="86"/>
                </a:lnTo>
                <a:lnTo>
                  <a:pt x="352" y="86"/>
                </a:lnTo>
                <a:lnTo>
                  <a:pt x="352" y="88"/>
                </a:lnTo>
                <a:lnTo>
                  <a:pt x="350" y="90"/>
                </a:lnTo>
                <a:lnTo>
                  <a:pt x="350" y="90"/>
                </a:lnTo>
                <a:lnTo>
                  <a:pt x="344" y="92"/>
                </a:lnTo>
                <a:lnTo>
                  <a:pt x="342" y="94"/>
                </a:lnTo>
                <a:lnTo>
                  <a:pt x="340" y="98"/>
                </a:lnTo>
                <a:lnTo>
                  <a:pt x="340" y="98"/>
                </a:lnTo>
                <a:lnTo>
                  <a:pt x="342" y="100"/>
                </a:lnTo>
                <a:lnTo>
                  <a:pt x="344" y="102"/>
                </a:lnTo>
                <a:lnTo>
                  <a:pt x="344" y="102"/>
                </a:lnTo>
                <a:lnTo>
                  <a:pt x="342" y="104"/>
                </a:lnTo>
                <a:lnTo>
                  <a:pt x="336" y="104"/>
                </a:lnTo>
                <a:lnTo>
                  <a:pt x="334" y="102"/>
                </a:lnTo>
                <a:lnTo>
                  <a:pt x="332" y="98"/>
                </a:lnTo>
                <a:lnTo>
                  <a:pt x="332" y="98"/>
                </a:lnTo>
                <a:lnTo>
                  <a:pt x="336" y="96"/>
                </a:lnTo>
                <a:lnTo>
                  <a:pt x="336" y="96"/>
                </a:lnTo>
                <a:lnTo>
                  <a:pt x="336" y="92"/>
                </a:lnTo>
                <a:lnTo>
                  <a:pt x="336" y="90"/>
                </a:lnTo>
                <a:lnTo>
                  <a:pt x="336" y="88"/>
                </a:lnTo>
                <a:lnTo>
                  <a:pt x="336" y="88"/>
                </a:lnTo>
                <a:lnTo>
                  <a:pt x="338" y="88"/>
                </a:lnTo>
                <a:lnTo>
                  <a:pt x="338" y="90"/>
                </a:lnTo>
                <a:lnTo>
                  <a:pt x="340" y="90"/>
                </a:lnTo>
                <a:lnTo>
                  <a:pt x="340" y="90"/>
                </a:lnTo>
                <a:lnTo>
                  <a:pt x="340" y="90"/>
                </a:lnTo>
                <a:lnTo>
                  <a:pt x="344" y="88"/>
                </a:lnTo>
                <a:lnTo>
                  <a:pt x="344" y="88"/>
                </a:lnTo>
                <a:lnTo>
                  <a:pt x="344" y="86"/>
                </a:lnTo>
                <a:lnTo>
                  <a:pt x="342" y="84"/>
                </a:lnTo>
                <a:lnTo>
                  <a:pt x="342" y="84"/>
                </a:lnTo>
                <a:lnTo>
                  <a:pt x="342" y="82"/>
                </a:lnTo>
                <a:lnTo>
                  <a:pt x="342" y="82"/>
                </a:lnTo>
                <a:lnTo>
                  <a:pt x="344" y="80"/>
                </a:lnTo>
                <a:lnTo>
                  <a:pt x="346" y="78"/>
                </a:lnTo>
                <a:lnTo>
                  <a:pt x="346" y="78"/>
                </a:lnTo>
                <a:lnTo>
                  <a:pt x="340" y="74"/>
                </a:lnTo>
                <a:lnTo>
                  <a:pt x="340" y="74"/>
                </a:lnTo>
                <a:lnTo>
                  <a:pt x="338" y="76"/>
                </a:lnTo>
                <a:lnTo>
                  <a:pt x="336" y="76"/>
                </a:lnTo>
                <a:lnTo>
                  <a:pt x="336" y="76"/>
                </a:lnTo>
                <a:lnTo>
                  <a:pt x="334" y="76"/>
                </a:lnTo>
                <a:lnTo>
                  <a:pt x="332" y="76"/>
                </a:lnTo>
                <a:lnTo>
                  <a:pt x="328" y="78"/>
                </a:lnTo>
                <a:lnTo>
                  <a:pt x="328" y="78"/>
                </a:lnTo>
                <a:lnTo>
                  <a:pt x="328" y="80"/>
                </a:lnTo>
                <a:lnTo>
                  <a:pt x="326" y="82"/>
                </a:lnTo>
                <a:lnTo>
                  <a:pt x="326" y="82"/>
                </a:lnTo>
                <a:lnTo>
                  <a:pt x="326" y="84"/>
                </a:lnTo>
                <a:lnTo>
                  <a:pt x="326" y="86"/>
                </a:lnTo>
                <a:lnTo>
                  <a:pt x="326" y="86"/>
                </a:lnTo>
                <a:lnTo>
                  <a:pt x="320" y="88"/>
                </a:lnTo>
                <a:lnTo>
                  <a:pt x="316" y="88"/>
                </a:lnTo>
                <a:lnTo>
                  <a:pt x="312" y="88"/>
                </a:lnTo>
                <a:lnTo>
                  <a:pt x="312" y="88"/>
                </a:lnTo>
                <a:lnTo>
                  <a:pt x="312" y="90"/>
                </a:lnTo>
                <a:lnTo>
                  <a:pt x="310" y="92"/>
                </a:lnTo>
                <a:lnTo>
                  <a:pt x="310" y="92"/>
                </a:lnTo>
                <a:lnTo>
                  <a:pt x="308" y="90"/>
                </a:lnTo>
                <a:lnTo>
                  <a:pt x="306" y="88"/>
                </a:lnTo>
                <a:lnTo>
                  <a:pt x="306" y="88"/>
                </a:lnTo>
                <a:lnTo>
                  <a:pt x="304" y="88"/>
                </a:lnTo>
                <a:lnTo>
                  <a:pt x="302" y="86"/>
                </a:lnTo>
                <a:lnTo>
                  <a:pt x="302" y="86"/>
                </a:lnTo>
                <a:lnTo>
                  <a:pt x="302" y="84"/>
                </a:lnTo>
                <a:lnTo>
                  <a:pt x="302" y="84"/>
                </a:lnTo>
                <a:lnTo>
                  <a:pt x="310" y="86"/>
                </a:lnTo>
                <a:lnTo>
                  <a:pt x="318" y="84"/>
                </a:lnTo>
                <a:lnTo>
                  <a:pt x="318" y="84"/>
                </a:lnTo>
                <a:lnTo>
                  <a:pt x="318" y="82"/>
                </a:lnTo>
                <a:lnTo>
                  <a:pt x="320" y="80"/>
                </a:lnTo>
                <a:lnTo>
                  <a:pt x="320" y="80"/>
                </a:lnTo>
                <a:lnTo>
                  <a:pt x="326" y="78"/>
                </a:lnTo>
                <a:lnTo>
                  <a:pt x="326" y="78"/>
                </a:lnTo>
                <a:lnTo>
                  <a:pt x="328" y="76"/>
                </a:lnTo>
                <a:lnTo>
                  <a:pt x="328" y="76"/>
                </a:lnTo>
                <a:lnTo>
                  <a:pt x="322" y="74"/>
                </a:lnTo>
                <a:lnTo>
                  <a:pt x="318" y="72"/>
                </a:lnTo>
                <a:lnTo>
                  <a:pt x="318" y="72"/>
                </a:lnTo>
                <a:lnTo>
                  <a:pt x="320" y="66"/>
                </a:lnTo>
                <a:lnTo>
                  <a:pt x="324" y="66"/>
                </a:lnTo>
                <a:lnTo>
                  <a:pt x="324" y="66"/>
                </a:lnTo>
                <a:lnTo>
                  <a:pt x="324" y="66"/>
                </a:lnTo>
                <a:lnTo>
                  <a:pt x="324" y="68"/>
                </a:lnTo>
                <a:lnTo>
                  <a:pt x="324" y="68"/>
                </a:lnTo>
                <a:lnTo>
                  <a:pt x="328" y="70"/>
                </a:lnTo>
                <a:lnTo>
                  <a:pt x="330" y="72"/>
                </a:lnTo>
                <a:lnTo>
                  <a:pt x="330" y="72"/>
                </a:lnTo>
                <a:lnTo>
                  <a:pt x="332" y="74"/>
                </a:lnTo>
                <a:lnTo>
                  <a:pt x="332" y="74"/>
                </a:lnTo>
                <a:lnTo>
                  <a:pt x="334" y="72"/>
                </a:lnTo>
                <a:lnTo>
                  <a:pt x="336" y="70"/>
                </a:lnTo>
                <a:lnTo>
                  <a:pt x="336" y="70"/>
                </a:lnTo>
                <a:lnTo>
                  <a:pt x="330" y="68"/>
                </a:lnTo>
                <a:lnTo>
                  <a:pt x="328" y="64"/>
                </a:lnTo>
                <a:lnTo>
                  <a:pt x="328" y="64"/>
                </a:lnTo>
                <a:lnTo>
                  <a:pt x="328" y="64"/>
                </a:lnTo>
                <a:lnTo>
                  <a:pt x="330" y="64"/>
                </a:lnTo>
                <a:lnTo>
                  <a:pt x="330" y="64"/>
                </a:lnTo>
                <a:lnTo>
                  <a:pt x="330" y="62"/>
                </a:lnTo>
                <a:lnTo>
                  <a:pt x="330" y="62"/>
                </a:lnTo>
                <a:lnTo>
                  <a:pt x="330" y="60"/>
                </a:lnTo>
                <a:lnTo>
                  <a:pt x="328" y="58"/>
                </a:lnTo>
                <a:lnTo>
                  <a:pt x="328" y="60"/>
                </a:lnTo>
                <a:lnTo>
                  <a:pt x="328" y="60"/>
                </a:lnTo>
                <a:lnTo>
                  <a:pt x="328" y="62"/>
                </a:lnTo>
                <a:lnTo>
                  <a:pt x="328" y="64"/>
                </a:lnTo>
                <a:lnTo>
                  <a:pt x="328" y="64"/>
                </a:lnTo>
                <a:lnTo>
                  <a:pt x="326" y="62"/>
                </a:lnTo>
                <a:lnTo>
                  <a:pt x="324" y="62"/>
                </a:lnTo>
                <a:lnTo>
                  <a:pt x="324" y="58"/>
                </a:lnTo>
                <a:lnTo>
                  <a:pt x="324" y="58"/>
                </a:lnTo>
                <a:lnTo>
                  <a:pt x="320" y="62"/>
                </a:lnTo>
                <a:lnTo>
                  <a:pt x="314" y="66"/>
                </a:lnTo>
                <a:lnTo>
                  <a:pt x="314" y="66"/>
                </a:lnTo>
                <a:lnTo>
                  <a:pt x="310" y="64"/>
                </a:lnTo>
                <a:lnTo>
                  <a:pt x="308" y="64"/>
                </a:lnTo>
                <a:lnTo>
                  <a:pt x="306" y="64"/>
                </a:lnTo>
                <a:lnTo>
                  <a:pt x="306" y="64"/>
                </a:lnTo>
                <a:lnTo>
                  <a:pt x="306" y="66"/>
                </a:lnTo>
                <a:lnTo>
                  <a:pt x="308" y="68"/>
                </a:lnTo>
                <a:lnTo>
                  <a:pt x="310" y="72"/>
                </a:lnTo>
                <a:lnTo>
                  <a:pt x="310" y="72"/>
                </a:lnTo>
                <a:lnTo>
                  <a:pt x="308" y="74"/>
                </a:lnTo>
                <a:lnTo>
                  <a:pt x="308" y="74"/>
                </a:lnTo>
                <a:lnTo>
                  <a:pt x="304" y="72"/>
                </a:lnTo>
                <a:lnTo>
                  <a:pt x="302" y="70"/>
                </a:lnTo>
                <a:lnTo>
                  <a:pt x="302" y="68"/>
                </a:lnTo>
                <a:lnTo>
                  <a:pt x="302" y="68"/>
                </a:lnTo>
                <a:lnTo>
                  <a:pt x="304" y="66"/>
                </a:lnTo>
                <a:lnTo>
                  <a:pt x="304" y="62"/>
                </a:lnTo>
                <a:lnTo>
                  <a:pt x="304" y="62"/>
                </a:lnTo>
                <a:lnTo>
                  <a:pt x="302" y="60"/>
                </a:lnTo>
                <a:lnTo>
                  <a:pt x="304" y="58"/>
                </a:lnTo>
                <a:lnTo>
                  <a:pt x="304" y="58"/>
                </a:lnTo>
                <a:lnTo>
                  <a:pt x="306" y="58"/>
                </a:lnTo>
                <a:lnTo>
                  <a:pt x="306" y="60"/>
                </a:lnTo>
                <a:lnTo>
                  <a:pt x="310" y="60"/>
                </a:lnTo>
                <a:lnTo>
                  <a:pt x="310" y="60"/>
                </a:lnTo>
                <a:lnTo>
                  <a:pt x="314" y="62"/>
                </a:lnTo>
                <a:lnTo>
                  <a:pt x="316" y="58"/>
                </a:lnTo>
                <a:lnTo>
                  <a:pt x="316" y="58"/>
                </a:lnTo>
                <a:lnTo>
                  <a:pt x="314" y="58"/>
                </a:lnTo>
                <a:lnTo>
                  <a:pt x="310" y="58"/>
                </a:lnTo>
                <a:lnTo>
                  <a:pt x="310" y="58"/>
                </a:lnTo>
                <a:lnTo>
                  <a:pt x="310" y="56"/>
                </a:lnTo>
                <a:lnTo>
                  <a:pt x="310" y="56"/>
                </a:lnTo>
                <a:lnTo>
                  <a:pt x="306" y="58"/>
                </a:lnTo>
                <a:lnTo>
                  <a:pt x="306" y="58"/>
                </a:lnTo>
                <a:lnTo>
                  <a:pt x="304" y="54"/>
                </a:lnTo>
                <a:lnTo>
                  <a:pt x="302" y="52"/>
                </a:lnTo>
                <a:lnTo>
                  <a:pt x="300" y="50"/>
                </a:lnTo>
                <a:lnTo>
                  <a:pt x="300" y="50"/>
                </a:lnTo>
                <a:lnTo>
                  <a:pt x="300" y="52"/>
                </a:lnTo>
                <a:lnTo>
                  <a:pt x="298" y="52"/>
                </a:lnTo>
                <a:lnTo>
                  <a:pt x="296" y="56"/>
                </a:lnTo>
                <a:lnTo>
                  <a:pt x="296" y="56"/>
                </a:lnTo>
                <a:lnTo>
                  <a:pt x="296" y="56"/>
                </a:lnTo>
                <a:lnTo>
                  <a:pt x="294" y="56"/>
                </a:lnTo>
                <a:lnTo>
                  <a:pt x="294" y="56"/>
                </a:lnTo>
                <a:lnTo>
                  <a:pt x="290" y="54"/>
                </a:lnTo>
                <a:lnTo>
                  <a:pt x="288" y="52"/>
                </a:lnTo>
                <a:lnTo>
                  <a:pt x="286" y="52"/>
                </a:lnTo>
                <a:lnTo>
                  <a:pt x="286" y="52"/>
                </a:lnTo>
                <a:lnTo>
                  <a:pt x="286" y="54"/>
                </a:lnTo>
                <a:lnTo>
                  <a:pt x="286" y="54"/>
                </a:lnTo>
                <a:lnTo>
                  <a:pt x="284" y="58"/>
                </a:lnTo>
                <a:lnTo>
                  <a:pt x="284" y="58"/>
                </a:lnTo>
                <a:lnTo>
                  <a:pt x="284" y="56"/>
                </a:lnTo>
                <a:lnTo>
                  <a:pt x="284" y="54"/>
                </a:lnTo>
                <a:lnTo>
                  <a:pt x="282" y="54"/>
                </a:lnTo>
                <a:lnTo>
                  <a:pt x="280" y="56"/>
                </a:lnTo>
                <a:lnTo>
                  <a:pt x="280" y="56"/>
                </a:lnTo>
                <a:lnTo>
                  <a:pt x="282" y="56"/>
                </a:lnTo>
                <a:lnTo>
                  <a:pt x="284" y="58"/>
                </a:lnTo>
                <a:lnTo>
                  <a:pt x="284" y="58"/>
                </a:lnTo>
                <a:lnTo>
                  <a:pt x="284" y="58"/>
                </a:lnTo>
                <a:lnTo>
                  <a:pt x="284" y="58"/>
                </a:lnTo>
                <a:lnTo>
                  <a:pt x="280" y="62"/>
                </a:lnTo>
                <a:lnTo>
                  <a:pt x="276" y="64"/>
                </a:lnTo>
                <a:lnTo>
                  <a:pt x="276" y="64"/>
                </a:lnTo>
                <a:lnTo>
                  <a:pt x="274" y="60"/>
                </a:lnTo>
                <a:lnTo>
                  <a:pt x="274" y="58"/>
                </a:lnTo>
                <a:lnTo>
                  <a:pt x="274" y="58"/>
                </a:lnTo>
                <a:lnTo>
                  <a:pt x="276" y="60"/>
                </a:lnTo>
                <a:lnTo>
                  <a:pt x="278" y="60"/>
                </a:lnTo>
                <a:lnTo>
                  <a:pt x="278" y="60"/>
                </a:lnTo>
                <a:lnTo>
                  <a:pt x="276" y="56"/>
                </a:lnTo>
                <a:lnTo>
                  <a:pt x="276" y="54"/>
                </a:lnTo>
                <a:lnTo>
                  <a:pt x="276" y="52"/>
                </a:lnTo>
                <a:lnTo>
                  <a:pt x="276" y="52"/>
                </a:lnTo>
                <a:lnTo>
                  <a:pt x="276" y="52"/>
                </a:lnTo>
                <a:lnTo>
                  <a:pt x="276" y="52"/>
                </a:lnTo>
                <a:lnTo>
                  <a:pt x="276" y="50"/>
                </a:lnTo>
                <a:lnTo>
                  <a:pt x="276" y="50"/>
                </a:lnTo>
                <a:lnTo>
                  <a:pt x="272" y="50"/>
                </a:lnTo>
                <a:lnTo>
                  <a:pt x="272" y="50"/>
                </a:lnTo>
                <a:lnTo>
                  <a:pt x="270" y="52"/>
                </a:lnTo>
                <a:lnTo>
                  <a:pt x="270" y="52"/>
                </a:lnTo>
                <a:lnTo>
                  <a:pt x="270" y="52"/>
                </a:lnTo>
                <a:lnTo>
                  <a:pt x="268" y="52"/>
                </a:lnTo>
                <a:lnTo>
                  <a:pt x="268" y="52"/>
                </a:lnTo>
                <a:lnTo>
                  <a:pt x="266" y="50"/>
                </a:lnTo>
                <a:lnTo>
                  <a:pt x="266" y="44"/>
                </a:lnTo>
                <a:lnTo>
                  <a:pt x="266" y="44"/>
                </a:lnTo>
                <a:lnTo>
                  <a:pt x="268" y="46"/>
                </a:lnTo>
                <a:lnTo>
                  <a:pt x="272" y="46"/>
                </a:lnTo>
                <a:lnTo>
                  <a:pt x="274" y="44"/>
                </a:lnTo>
                <a:lnTo>
                  <a:pt x="276" y="42"/>
                </a:lnTo>
                <a:lnTo>
                  <a:pt x="276" y="42"/>
                </a:lnTo>
                <a:lnTo>
                  <a:pt x="272" y="42"/>
                </a:lnTo>
                <a:lnTo>
                  <a:pt x="270" y="42"/>
                </a:lnTo>
                <a:lnTo>
                  <a:pt x="264" y="40"/>
                </a:lnTo>
                <a:lnTo>
                  <a:pt x="264" y="40"/>
                </a:lnTo>
                <a:lnTo>
                  <a:pt x="264" y="42"/>
                </a:lnTo>
                <a:lnTo>
                  <a:pt x="264" y="44"/>
                </a:lnTo>
                <a:lnTo>
                  <a:pt x="264" y="44"/>
                </a:lnTo>
                <a:lnTo>
                  <a:pt x="258" y="46"/>
                </a:lnTo>
                <a:lnTo>
                  <a:pt x="254" y="48"/>
                </a:lnTo>
                <a:lnTo>
                  <a:pt x="254" y="52"/>
                </a:lnTo>
                <a:lnTo>
                  <a:pt x="254" y="52"/>
                </a:lnTo>
                <a:lnTo>
                  <a:pt x="256" y="54"/>
                </a:lnTo>
                <a:lnTo>
                  <a:pt x="256" y="56"/>
                </a:lnTo>
                <a:lnTo>
                  <a:pt x="256" y="56"/>
                </a:lnTo>
                <a:lnTo>
                  <a:pt x="256" y="58"/>
                </a:lnTo>
                <a:lnTo>
                  <a:pt x="256" y="58"/>
                </a:lnTo>
                <a:lnTo>
                  <a:pt x="252" y="56"/>
                </a:lnTo>
                <a:lnTo>
                  <a:pt x="252" y="56"/>
                </a:lnTo>
                <a:lnTo>
                  <a:pt x="252" y="58"/>
                </a:lnTo>
                <a:lnTo>
                  <a:pt x="254" y="58"/>
                </a:lnTo>
                <a:lnTo>
                  <a:pt x="254" y="58"/>
                </a:lnTo>
                <a:lnTo>
                  <a:pt x="248" y="56"/>
                </a:lnTo>
                <a:lnTo>
                  <a:pt x="246" y="54"/>
                </a:lnTo>
                <a:lnTo>
                  <a:pt x="244" y="52"/>
                </a:lnTo>
                <a:lnTo>
                  <a:pt x="244" y="52"/>
                </a:lnTo>
                <a:lnTo>
                  <a:pt x="250" y="50"/>
                </a:lnTo>
                <a:lnTo>
                  <a:pt x="250" y="50"/>
                </a:lnTo>
                <a:lnTo>
                  <a:pt x="250" y="50"/>
                </a:lnTo>
                <a:lnTo>
                  <a:pt x="250" y="50"/>
                </a:lnTo>
                <a:lnTo>
                  <a:pt x="250" y="50"/>
                </a:lnTo>
                <a:lnTo>
                  <a:pt x="252" y="50"/>
                </a:lnTo>
                <a:lnTo>
                  <a:pt x="252" y="50"/>
                </a:lnTo>
                <a:lnTo>
                  <a:pt x="252" y="48"/>
                </a:lnTo>
                <a:lnTo>
                  <a:pt x="250" y="46"/>
                </a:lnTo>
                <a:lnTo>
                  <a:pt x="250" y="46"/>
                </a:lnTo>
                <a:lnTo>
                  <a:pt x="250" y="48"/>
                </a:lnTo>
                <a:lnTo>
                  <a:pt x="250" y="48"/>
                </a:lnTo>
                <a:lnTo>
                  <a:pt x="248" y="46"/>
                </a:lnTo>
                <a:lnTo>
                  <a:pt x="250" y="44"/>
                </a:lnTo>
                <a:lnTo>
                  <a:pt x="250" y="44"/>
                </a:lnTo>
                <a:lnTo>
                  <a:pt x="252" y="44"/>
                </a:lnTo>
                <a:lnTo>
                  <a:pt x="254" y="44"/>
                </a:lnTo>
                <a:lnTo>
                  <a:pt x="254" y="44"/>
                </a:lnTo>
                <a:lnTo>
                  <a:pt x="256" y="42"/>
                </a:lnTo>
                <a:lnTo>
                  <a:pt x="256" y="42"/>
                </a:lnTo>
                <a:lnTo>
                  <a:pt x="256" y="40"/>
                </a:lnTo>
                <a:lnTo>
                  <a:pt x="256" y="38"/>
                </a:lnTo>
                <a:lnTo>
                  <a:pt x="254" y="38"/>
                </a:lnTo>
                <a:lnTo>
                  <a:pt x="254" y="36"/>
                </a:lnTo>
                <a:lnTo>
                  <a:pt x="254" y="36"/>
                </a:lnTo>
                <a:lnTo>
                  <a:pt x="256" y="34"/>
                </a:lnTo>
                <a:lnTo>
                  <a:pt x="258" y="32"/>
                </a:lnTo>
                <a:lnTo>
                  <a:pt x="258" y="32"/>
                </a:lnTo>
                <a:lnTo>
                  <a:pt x="254" y="28"/>
                </a:lnTo>
                <a:lnTo>
                  <a:pt x="254" y="28"/>
                </a:lnTo>
                <a:lnTo>
                  <a:pt x="252" y="30"/>
                </a:lnTo>
                <a:lnTo>
                  <a:pt x="250" y="30"/>
                </a:lnTo>
                <a:lnTo>
                  <a:pt x="250" y="30"/>
                </a:lnTo>
                <a:lnTo>
                  <a:pt x="248" y="30"/>
                </a:lnTo>
                <a:lnTo>
                  <a:pt x="246" y="32"/>
                </a:lnTo>
                <a:lnTo>
                  <a:pt x="242" y="32"/>
                </a:lnTo>
                <a:lnTo>
                  <a:pt x="242" y="32"/>
                </a:lnTo>
                <a:lnTo>
                  <a:pt x="240" y="36"/>
                </a:lnTo>
                <a:lnTo>
                  <a:pt x="238" y="36"/>
                </a:lnTo>
                <a:lnTo>
                  <a:pt x="238" y="36"/>
                </a:lnTo>
                <a:lnTo>
                  <a:pt x="238" y="38"/>
                </a:lnTo>
                <a:lnTo>
                  <a:pt x="240" y="40"/>
                </a:lnTo>
                <a:lnTo>
                  <a:pt x="240" y="40"/>
                </a:lnTo>
                <a:lnTo>
                  <a:pt x="232" y="42"/>
                </a:lnTo>
                <a:lnTo>
                  <a:pt x="228" y="42"/>
                </a:lnTo>
                <a:lnTo>
                  <a:pt x="226" y="42"/>
                </a:lnTo>
                <a:lnTo>
                  <a:pt x="226" y="42"/>
                </a:lnTo>
                <a:lnTo>
                  <a:pt x="224" y="46"/>
                </a:lnTo>
                <a:lnTo>
                  <a:pt x="222" y="46"/>
                </a:lnTo>
                <a:lnTo>
                  <a:pt x="222" y="46"/>
                </a:lnTo>
                <a:lnTo>
                  <a:pt x="220" y="44"/>
                </a:lnTo>
                <a:lnTo>
                  <a:pt x="218" y="42"/>
                </a:lnTo>
                <a:lnTo>
                  <a:pt x="218" y="42"/>
                </a:lnTo>
                <a:lnTo>
                  <a:pt x="216" y="42"/>
                </a:lnTo>
                <a:lnTo>
                  <a:pt x="214" y="42"/>
                </a:lnTo>
                <a:lnTo>
                  <a:pt x="214" y="40"/>
                </a:lnTo>
                <a:lnTo>
                  <a:pt x="216" y="38"/>
                </a:lnTo>
                <a:lnTo>
                  <a:pt x="216" y="38"/>
                </a:lnTo>
                <a:lnTo>
                  <a:pt x="222" y="40"/>
                </a:lnTo>
                <a:lnTo>
                  <a:pt x="230" y="38"/>
                </a:lnTo>
                <a:lnTo>
                  <a:pt x="230" y="38"/>
                </a:lnTo>
                <a:lnTo>
                  <a:pt x="232" y="36"/>
                </a:lnTo>
                <a:lnTo>
                  <a:pt x="234" y="34"/>
                </a:lnTo>
                <a:lnTo>
                  <a:pt x="234" y="34"/>
                </a:lnTo>
                <a:lnTo>
                  <a:pt x="238" y="34"/>
                </a:lnTo>
                <a:lnTo>
                  <a:pt x="240" y="32"/>
                </a:lnTo>
                <a:lnTo>
                  <a:pt x="240" y="30"/>
                </a:lnTo>
                <a:lnTo>
                  <a:pt x="240" y="30"/>
                </a:lnTo>
                <a:lnTo>
                  <a:pt x="236" y="28"/>
                </a:lnTo>
                <a:lnTo>
                  <a:pt x="232" y="26"/>
                </a:lnTo>
                <a:lnTo>
                  <a:pt x="232" y="26"/>
                </a:lnTo>
                <a:lnTo>
                  <a:pt x="232" y="22"/>
                </a:lnTo>
                <a:lnTo>
                  <a:pt x="236" y="20"/>
                </a:lnTo>
                <a:lnTo>
                  <a:pt x="236" y="20"/>
                </a:lnTo>
                <a:lnTo>
                  <a:pt x="238" y="22"/>
                </a:lnTo>
                <a:lnTo>
                  <a:pt x="238" y="24"/>
                </a:lnTo>
                <a:lnTo>
                  <a:pt x="238" y="24"/>
                </a:lnTo>
                <a:lnTo>
                  <a:pt x="240" y="24"/>
                </a:lnTo>
                <a:lnTo>
                  <a:pt x="242" y="26"/>
                </a:lnTo>
                <a:lnTo>
                  <a:pt x="244" y="28"/>
                </a:lnTo>
                <a:lnTo>
                  <a:pt x="246" y="28"/>
                </a:lnTo>
                <a:lnTo>
                  <a:pt x="246" y="28"/>
                </a:lnTo>
                <a:lnTo>
                  <a:pt x="248" y="28"/>
                </a:lnTo>
                <a:lnTo>
                  <a:pt x="248" y="24"/>
                </a:lnTo>
                <a:lnTo>
                  <a:pt x="248" y="24"/>
                </a:lnTo>
                <a:lnTo>
                  <a:pt x="244" y="22"/>
                </a:lnTo>
                <a:lnTo>
                  <a:pt x="240" y="18"/>
                </a:lnTo>
                <a:lnTo>
                  <a:pt x="240" y="18"/>
                </a:lnTo>
                <a:lnTo>
                  <a:pt x="242" y="18"/>
                </a:lnTo>
                <a:lnTo>
                  <a:pt x="242" y="18"/>
                </a:lnTo>
                <a:lnTo>
                  <a:pt x="244" y="18"/>
                </a:lnTo>
                <a:lnTo>
                  <a:pt x="244" y="18"/>
                </a:lnTo>
                <a:lnTo>
                  <a:pt x="244" y="18"/>
                </a:lnTo>
                <a:lnTo>
                  <a:pt x="242" y="14"/>
                </a:lnTo>
                <a:lnTo>
                  <a:pt x="242" y="14"/>
                </a:lnTo>
                <a:lnTo>
                  <a:pt x="240" y="14"/>
                </a:lnTo>
                <a:lnTo>
                  <a:pt x="240" y="14"/>
                </a:lnTo>
                <a:lnTo>
                  <a:pt x="242" y="16"/>
                </a:lnTo>
                <a:lnTo>
                  <a:pt x="240" y="18"/>
                </a:lnTo>
                <a:lnTo>
                  <a:pt x="240" y="18"/>
                </a:lnTo>
                <a:lnTo>
                  <a:pt x="238" y="16"/>
                </a:lnTo>
                <a:lnTo>
                  <a:pt x="238" y="16"/>
                </a:lnTo>
                <a:lnTo>
                  <a:pt x="238" y="12"/>
                </a:lnTo>
                <a:lnTo>
                  <a:pt x="238" y="12"/>
                </a:lnTo>
                <a:lnTo>
                  <a:pt x="232" y="18"/>
                </a:lnTo>
                <a:lnTo>
                  <a:pt x="228" y="22"/>
                </a:lnTo>
                <a:lnTo>
                  <a:pt x="228" y="22"/>
                </a:lnTo>
                <a:lnTo>
                  <a:pt x="224" y="18"/>
                </a:lnTo>
                <a:lnTo>
                  <a:pt x="222" y="18"/>
                </a:lnTo>
                <a:lnTo>
                  <a:pt x="220" y="18"/>
                </a:lnTo>
                <a:lnTo>
                  <a:pt x="220" y="18"/>
                </a:lnTo>
                <a:lnTo>
                  <a:pt x="220" y="20"/>
                </a:lnTo>
                <a:lnTo>
                  <a:pt x="220" y="22"/>
                </a:lnTo>
                <a:lnTo>
                  <a:pt x="222" y="26"/>
                </a:lnTo>
                <a:lnTo>
                  <a:pt x="222" y="26"/>
                </a:lnTo>
                <a:lnTo>
                  <a:pt x="220" y="28"/>
                </a:lnTo>
                <a:lnTo>
                  <a:pt x="220" y="28"/>
                </a:lnTo>
                <a:lnTo>
                  <a:pt x="218" y="26"/>
                </a:lnTo>
                <a:lnTo>
                  <a:pt x="216" y="24"/>
                </a:lnTo>
                <a:lnTo>
                  <a:pt x="216" y="22"/>
                </a:lnTo>
                <a:lnTo>
                  <a:pt x="216" y="22"/>
                </a:lnTo>
                <a:lnTo>
                  <a:pt x="216" y="20"/>
                </a:lnTo>
                <a:lnTo>
                  <a:pt x="218" y="18"/>
                </a:lnTo>
                <a:lnTo>
                  <a:pt x="218" y="18"/>
                </a:lnTo>
                <a:lnTo>
                  <a:pt x="216" y="14"/>
                </a:lnTo>
                <a:lnTo>
                  <a:pt x="216" y="12"/>
                </a:lnTo>
                <a:lnTo>
                  <a:pt x="216" y="12"/>
                </a:lnTo>
                <a:lnTo>
                  <a:pt x="218" y="12"/>
                </a:lnTo>
                <a:lnTo>
                  <a:pt x="220" y="14"/>
                </a:lnTo>
                <a:lnTo>
                  <a:pt x="220" y="14"/>
                </a:lnTo>
                <a:lnTo>
                  <a:pt x="222" y="16"/>
                </a:lnTo>
                <a:lnTo>
                  <a:pt x="222" y="16"/>
                </a:lnTo>
                <a:lnTo>
                  <a:pt x="226" y="16"/>
                </a:lnTo>
                <a:lnTo>
                  <a:pt x="230" y="12"/>
                </a:lnTo>
                <a:lnTo>
                  <a:pt x="230" y="12"/>
                </a:lnTo>
                <a:lnTo>
                  <a:pt x="226" y="12"/>
                </a:lnTo>
                <a:lnTo>
                  <a:pt x="224" y="12"/>
                </a:lnTo>
                <a:lnTo>
                  <a:pt x="224" y="12"/>
                </a:lnTo>
                <a:lnTo>
                  <a:pt x="222" y="10"/>
                </a:lnTo>
                <a:lnTo>
                  <a:pt x="222" y="10"/>
                </a:lnTo>
                <a:lnTo>
                  <a:pt x="218" y="12"/>
                </a:lnTo>
                <a:lnTo>
                  <a:pt x="218" y="12"/>
                </a:lnTo>
                <a:lnTo>
                  <a:pt x="216" y="8"/>
                </a:lnTo>
                <a:lnTo>
                  <a:pt x="216" y="6"/>
                </a:lnTo>
                <a:lnTo>
                  <a:pt x="214" y="4"/>
                </a:lnTo>
                <a:lnTo>
                  <a:pt x="214" y="4"/>
                </a:lnTo>
                <a:lnTo>
                  <a:pt x="212" y="6"/>
                </a:lnTo>
                <a:lnTo>
                  <a:pt x="212" y="8"/>
                </a:lnTo>
                <a:lnTo>
                  <a:pt x="210" y="10"/>
                </a:lnTo>
                <a:lnTo>
                  <a:pt x="210" y="10"/>
                </a:lnTo>
                <a:lnTo>
                  <a:pt x="208" y="10"/>
                </a:lnTo>
                <a:lnTo>
                  <a:pt x="206" y="10"/>
                </a:lnTo>
                <a:lnTo>
                  <a:pt x="206" y="10"/>
                </a:lnTo>
                <a:lnTo>
                  <a:pt x="204" y="8"/>
                </a:lnTo>
                <a:lnTo>
                  <a:pt x="202" y="6"/>
                </a:lnTo>
                <a:lnTo>
                  <a:pt x="200" y="6"/>
                </a:lnTo>
                <a:lnTo>
                  <a:pt x="200" y="6"/>
                </a:lnTo>
                <a:lnTo>
                  <a:pt x="200" y="10"/>
                </a:lnTo>
                <a:lnTo>
                  <a:pt x="198" y="12"/>
                </a:lnTo>
                <a:lnTo>
                  <a:pt x="198" y="14"/>
                </a:lnTo>
                <a:lnTo>
                  <a:pt x="198" y="16"/>
                </a:lnTo>
                <a:lnTo>
                  <a:pt x="198" y="16"/>
                </a:lnTo>
                <a:lnTo>
                  <a:pt x="208" y="18"/>
                </a:lnTo>
                <a:lnTo>
                  <a:pt x="208" y="18"/>
                </a:lnTo>
                <a:lnTo>
                  <a:pt x="210" y="14"/>
                </a:lnTo>
                <a:lnTo>
                  <a:pt x="210" y="12"/>
                </a:lnTo>
                <a:lnTo>
                  <a:pt x="214" y="12"/>
                </a:lnTo>
                <a:lnTo>
                  <a:pt x="214" y="12"/>
                </a:lnTo>
                <a:lnTo>
                  <a:pt x="214" y="16"/>
                </a:lnTo>
                <a:lnTo>
                  <a:pt x="212" y="18"/>
                </a:lnTo>
                <a:lnTo>
                  <a:pt x="212" y="18"/>
                </a:lnTo>
                <a:lnTo>
                  <a:pt x="208" y="20"/>
                </a:lnTo>
                <a:lnTo>
                  <a:pt x="202" y="22"/>
                </a:lnTo>
                <a:lnTo>
                  <a:pt x="202" y="22"/>
                </a:lnTo>
                <a:lnTo>
                  <a:pt x="198" y="18"/>
                </a:lnTo>
                <a:lnTo>
                  <a:pt x="192" y="18"/>
                </a:lnTo>
                <a:lnTo>
                  <a:pt x="192" y="18"/>
                </a:lnTo>
                <a:lnTo>
                  <a:pt x="194" y="22"/>
                </a:lnTo>
                <a:lnTo>
                  <a:pt x="198" y="24"/>
                </a:lnTo>
                <a:lnTo>
                  <a:pt x="198" y="24"/>
                </a:lnTo>
                <a:lnTo>
                  <a:pt x="188" y="24"/>
                </a:lnTo>
                <a:lnTo>
                  <a:pt x="188" y="24"/>
                </a:lnTo>
                <a:lnTo>
                  <a:pt x="188" y="22"/>
                </a:lnTo>
                <a:lnTo>
                  <a:pt x="188" y="20"/>
                </a:lnTo>
                <a:lnTo>
                  <a:pt x="188" y="20"/>
                </a:lnTo>
                <a:lnTo>
                  <a:pt x="184" y="20"/>
                </a:lnTo>
                <a:lnTo>
                  <a:pt x="182" y="20"/>
                </a:lnTo>
                <a:lnTo>
                  <a:pt x="176" y="18"/>
                </a:lnTo>
                <a:lnTo>
                  <a:pt x="176" y="18"/>
                </a:lnTo>
                <a:lnTo>
                  <a:pt x="170" y="14"/>
                </a:lnTo>
                <a:lnTo>
                  <a:pt x="168" y="12"/>
                </a:lnTo>
                <a:lnTo>
                  <a:pt x="164" y="10"/>
                </a:lnTo>
                <a:lnTo>
                  <a:pt x="164" y="10"/>
                </a:lnTo>
                <a:lnTo>
                  <a:pt x="166" y="12"/>
                </a:lnTo>
                <a:lnTo>
                  <a:pt x="168" y="14"/>
                </a:lnTo>
                <a:lnTo>
                  <a:pt x="168" y="14"/>
                </a:lnTo>
                <a:lnTo>
                  <a:pt x="168" y="18"/>
                </a:lnTo>
                <a:lnTo>
                  <a:pt x="168" y="18"/>
                </a:lnTo>
                <a:lnTo>
                  <a:pt x="168" y="18"/>
                </a:lnTo>
                <a:lnTo>
                  <a:pt x="168" y="18"/>
                </a:lnTo>
                <a:lnTo>
                  <a:pt x="168" y="18"/>
                </a:lnTo>
                <a:lnTo>
                  <a:pt x="166" y="20"/>
                </a:lnTo>
                <a:lnTo>
                  <a:pt x="166" y="20"/>
                </a:lnTo>
                <a:lnTo>
                  <a:pt x="164" y="18"/>
                </a:lnTo>
                <a:lnTo>
                  <a:pt x="162" y="16"/>
                </a:lnTo>
                <a:lnTo>
                  <a:pt x="162" y="16"/>
                </a:lnTo>
                <a:lnTo>
                  <a:pt x="160" y="18"/>
                </a:lnTo>
                <a:lnTo>
                  <a:pt x="158" y="22"/>
                </a:lnTo>
                <a:lnTo>
                  <a:pt x="158" y="22"/>
                </a:lnTo>
                <a:lnTo>
                  <a:pt x="164" y="24"/>
                </a:lnTo>
                <a:lnTo>
                  <a:pt x="166" y="26"/>
                </a:lnTo>
                <a:lnTo>
                  <a:pt x="166" y="28"/>
                </a:lnTo>
                <a:lnTo>
                  <a:pt x="166" y="28"/>
                </a:lnTo>
                <a:lnTo>
                  <a:pt x="170" y="32"/>
                </a:lnTo>
                <a:lnTo>
                  <a:pt x="170" y="32"/>
                </a:lnTo>
                <a:lnTo>
                  <a:pt x="170" y="34"/>
                </a:lnTo>
                <a:lnTo>
                  <a:pt x="170" y="34"/>
                </a:lnTo>
                <a:lnTo>
                  <a:pt x="172" y="36"/>
                </a:lnTo>
                <a:lnTo>
                  <a:pt x="172" y="36"/>
                </a:lnTo>
                <a:lnTo>
                  <a:pt x="172" y="38"/>
                </a:lnTo>
                <a:lnTo>
                  <a:pt x="172" y="38"/>
                </a:lnTo>
                <a:lnTo>
                  <a:pt x="170" y="38"/>
                </a:lnTo>
                <a:lnTo>
                  <a:pt x="170" y="38"/>
                </a:lnTo>
                <a:lnTo>
                  <a:pt x="168" y="38"/>
                </a:lnTo>
                <a:lnTo>
                  <a:pt x="164" y="36"/>
                </a:lnTo>
                <a:lnTo>
                  <a:pt x="164" y="36"/>
                </a:lnTo>
                <a:lnTo>
                  <a:pt x="164" y="38"/>
                </a:lnTo>
                <a:lnTo>
                  <a:pt x="162" y="38"/>
                </a:lnTo>
                <a:lnTo>
                  <a:pt x="162" y="38"/>
                </a:lnTo>
                <a:lnTo>
                  <a:pt x="158" y="38"/>
                </a:lnTo>
                <a:lnTo>
                  <a:pt x="158" y="38"/>
                </a:lnTo>
                <a:lnTo>
                  <a:pt x="156" y="40"/>
                </a:lnTo>
                <a:lnTo>
                  <a:pt x="156" y="40"/>
                </a:lnTo>
                <a:lnTo>
                  <a:pt x="160" y="42"/>
                </a:lnTo>
                <a:lnTo>
                  <a:pt x="162" y="42"/>
                </a:lnTo>
                <a:lnTo>
                  <a:pt x="162" y="44"/>
                </a:lnTo>
                <a:lnTo>
                  <a:pt x="162" y="44"/>
                </a:lnTo>
                <a:lnTo>
                  <a:pt x="160" y="48"/>
                </a:lnTo>
                <a:lnTo>
                  <a:pt x="158" y="48"/>
                </a:lnTo>
                <a:lnTo>
                  <a:pt x="154" y="52"/>
                </a:lnTo>
                <a:lnTo>
                  <a:pt x="154" y="52"/>
                </a:lnTo>
                <a:lnTo>
                  <a:pt x="148" y="52"/>
                </a:lnTo>
                <a:lnTo>
                  <a:pt x="148" y="52"/>
                </a:lnTo>
                <a:lnTo>
                  <a:pt x="148" y="56"/>
                </a:lnTo>
                <a:lnTo>
                  <a:pt x="150" y="60"/>
                </a:lnTo>
                <a:lnTo>
                  <a:pt x="150" y="60"/>
                </a:lnTo>
                <a:lnTo>
                  <a:pt x="148" y="64"/>
                </a:lnTo>
                <a:lnTo>
                  <a:pt x="148" y="66"/>
                </a:lnTo>
                <a:lnTo>
                  <a:pt x="148" y="66"/>
                </a:lnTo>
                <a:lnTo>
                  <a:pt x="152" y="68"/>
                </a:lnTo>
                <a:lnTo>
                  <a:pt x="152" y="68"/>
                </a:lnTo>
                <a:lnTo>
                  <a:pt x="152" y="70"/>
                </a:lnTo>
                <a:lnTo>
                  <a:pt x="152" y="70"/>
                </a:lnTo>
                <a:lnTo>
                  <a:pt x="150" y="72"/>
                </a:lnTo>
                <a:lnTo>
                  <a:pt x="150" y="72"/>
                </a:lnTo>
                <a:lnTo>
                  <a:pt x="144" y="70"/>
                </a:lnTo>
                <a:lnTo>
                  <a:pt x="144" y="70"/>
                </a:lnTo>
                <a:lnTo>
                  <a:pt x="144" y="68"/>
                </a:lnTo>
                <a:lnTo>
                  <a:pt x="142" y="64"/>
                </a:lnTo>
                <a:lnTo>
                  <a:pt x="142" y="64"/>
                </a:lnTo>
                <a:lnTo>
                  <a:pt x="136" y="68"/>
                </a:lnTo>
                <a:lnTo>
                  <a:pt x="128" y="72"/>
                </a:lnTo>
                <a:lnTo>
                  <a:pt x="128" y="72"/>
                </a:lnTo>
                <a:lnTo>
                  <a:pt x="128" y="74"/>
                </a:lnTo>
                <a:lnTo>
                  <a:pt x="128" y="74"/>
                </a:lnTo>
                <a:lnTo>
                  <a:pt x="126" y="74"/>
                </a:lnTo>
                <a:lnTo>
                  <a:pt x="126" y="74"/>
                </a:lnTo>
                <a:lnTo>
                  <a:pt x="126" y="76"/>
                </a:lnTo>
                <a:lnTo>
                  <a:pt x="124" y="78"/>
                </a:lnTo>
                <a:lnTo>
                  <a:pt x="124" y="78"/>
                </a:lnTo>
                <a:lnTo>
                  <a:pt x="124" y="80"/>
                </a:lnTo>
                <a:lnTo>
                  <a:pt x="124" y="82"/>
                </a:lnTo>
                <a:lnTo>
                  <a:pt x="124" y="82"/>
                </a:lnTo>
                <a:lnTo>
                  <a:pt x="122" y="82"/>
                </a:lnTo>
                <a:lnTo>
                  <a:pt x="122" y="82"/>
                </a:lnTo>
                <a:lnTo>
                  <a:pt x="120" y="78"/>
                </a:lnTo>
                <a:lnTo>
                  <a:pt x="120" y="78"/>
                </a:lnTo>
                <a:lnTo>
                  <a:pt x="116" y="78"/>
                </a:lnTo>
                <a:lnTo>
                  <a:pt x="116" y="78"/>
                </a:lnTo>
                <a:lnTo>
                  <a:pt x="118" y="76"/>
                </a:lnTo>
                <a:lnTo>
                  <a:pt x="118" y="76"/>
                </a:lnTo>
                <a:lnTo>
                  <a:pt x="118" y="76"/>
                </a:lnTo>
                <a:lnTo>
                  <a:pt x="124" y="74"/>
                </a:lnTo>
                <a:lnTo>
                  <a:pt x="126" y="74"/>
                </a:lnTo>
                <a:lnTo>
                  <a:pt x="126" y="72"/>
                </a:lnTo>
                <a:lnTo>
                  <a:pt x="126" y="72"/>
                </a:lnTo>
                <a:lnTo>
                  <a:pt x="120" y="70"/>
                </a:lnTo>
                <a:lnTo>
                  <a:pt x="116" y="68"/>
                </a:lnTo>
                <a:lnTo>
                  <a:pt x="116" y="68"/>
                </a:lnTo>
                <a:lnTo>
                  <a:pt x="118" y="64"/>
                </a:lnTo>
                <a:lnTo>
                  <a:pt x="118" y="64"/>
                </a:lnTo>
                <a:lnTo>
                  <a:pt x="120" y="62"/>
                </a:lnTo>
                <a:lnTo>
                  <a:pt x="120" y="62"/>
                </a:lnTo>
                <a:lnTo>
                  <a:pt x="122" y="62"/>
                </a:lnTo>
                <a:lnTo>
                  <a:pt x="122" y="62"/>
                </a:lnTo>
                <a:lnTo>
                  <a:pt x="122" y="62"/>
                </a:lnTo>
                <a:lnTo>
                  <a:pt x="122" y="64"/>
                </a:lnTo>
                <a:lnTo>
                  <a:pt x="122" y="64"/>
                </a:lnTo>
                <a:lnTo>
                  <a:pt x="126" y="66"/>
                </a:lnTo>
                <a:lnTo>
                  <a:pt x="128" y="68"/>
                </a:lnTo>
                <a:lnTo>
                  <a:pt x="128" y="68"/>
                </a:lnTo>
                <a:lnTo>
                  <a:pt x="130" y="70"/>
                </a:lnTo>
                <a:lnTo>
                  <a:pt x="130" y="70"/>
                </a:lnTo>
                <a:lnTo>
                  <a:pt x="132" y="68"/>
                </a:lnTo>
                <a:lnTo>
                  <a:pt x="134" y="66"/>
                </a:lnTo>
                <a:lnTo>
                  <a:pt x="134" y="66"/>
                </a:lnTo>
                <a:lnTo>
                  <a:pt x="128" y="64"/>
                </a:lnTo>
                <a:lnTo>
                  <a:pt x="126" y="60"/>
                </a:lnTo>
                <a:lnTo>
                  <a:pt x="126" y="60"/>
                </a:lnTo>
                <a:lnTo>
                  <a:pt x="126" y="60"/>
                </a:lnTo>
                <a:lnTo>
                  <a:pt x="128" y="60"/>
                </a:lnTo>
                <a:lnTo>
                  <a:pt x="128" y="60"/>
                </a:lnTo>
                <a:lnTo>
                  <a:pt x="130" y="58"/>
                </a:lnTo>
                <a:lnTo>
                  <a:pt x="130" y="58"/>
                </a:lnTo>
                <a:lnTo>
                  <a:pt x="128" y="56"/>
                </a:lnTo>
                <a:lnTo>
                  <a:pt x="126" y="54"/>
                </a:lnTo>
                <a:lnTo>
                  <a:pt x="126" y="56"/>
                </a:lnTo>
                <a:lnTo>
                  <a:pt x="126" y="56"/>
                </a:lnTo>
                <a:lnTo>
                  <a:pt x="126" y="58"/>
                </a:lnTo>
                <a:lnTo>
                  <a:pt x="126" y="60"/>
                </a:lnTo>
                <a:lnTo>
                  <a:pt x="126" y="60"/>
                </a:lnTo>
                <a:lnTo>
                  <a:pt x="124" y="58"/>
                </a:lnTo>
                <a:lnTo>
                  <a:pt x="122" y="58"/>
                </a:lnTo>
                <a:lnTo>
                  <a:pt x="122" y="54"/>
                </a:lnTo>
                <a:lnTo>
                  <a:pt x="122" y="54"/>
                </a:lnTo>
                <a:lnTo>
                  <a:pt x="118" y="58"/>
                </a:lnTo>
                <a:lnTo>
                  <a:pt x="112" y="64"/>
                </a:lnTo>
                <a:lnTo>
                  <a:pt x="112" y="64"/>
                </a:lnTo>
                <a:lnTo>
                  <a:pt x="108" y="60"/>
                </a:lnTo>
                <a:lnTo>
                  <a:pt x="106" y="60"/>
                </a:lnTo>
                <a:lnTo>
                  <a:pt x="104" y="60"/>
                </a:lnTo>
                <a:lnTo>
                  <a:pt x="104" y="60"/>
                </a:lnTo>
                <a:lnTo>
                  <a:pt x="104" y="62"/>
                </a:lnTo>
                <a:lnTo>
                  <a:pt x="106" y="64"/>
                </a:lnTo>
                <a:lnTo>
                  <a:pt x="108" y="68"/>
                </a:lnTo>
                <a:lnTo>
                  <a:pt x="108" y="68"/>
                </a:lnTo>
                <a:lnTo>
                  <a:pt x="106" y="70"/>
                </a:lnTo>
                <a:lnTo>
                  <a:pt x="106" y="70"/>
                </a:lnTo>
                <a:lnTo>
                  <a:pt x="102" y="68"/>
                </a:lnTo>
                <a:lnTo>
                  <a:pt x="100" y="66"/>
                </a:lnTo>
                <a:lnTo>
                  <a:pt x="100" y="64"/>
                </a:lnTo>
                <a:lnTo>
                  <a:pt x="100" y="64"/>
                </a:lnTo>
                <a:lnTo>
                  <a:pt x="102" y="62"/>
                </a:lnTo>
                <a:lnTo>
                  <a:pt x="102" y="58"/>
                </a:lnTo>
                <a:lnTo>
                  <a:pt x="102" y="58"/>
                </a:lnTo>
                <a:lnTo>
                  <a:pt x="102" y="56"/>
                </a:lnTo>
                <a:lnTo>
                  <a:pt x="102" y="54"/>
                </a:lnTo>
                <a:lnTo>
                  <a:pt x="102" y="54"/>
                </a:lnTo>
                <a:lnTo>
                  <a:pt x="104" y="54"/>
                </a:lnTo>
                <a:lnTo>
                  <a:pt x="104" y="56"/>
                </a:lnTo>
                <a:lnTo>
                  <a:pt x="106" y="56"/>
                </a:lnTo>
                <a:lnTo>
                  <a:pt x="108" y="56"/>
                </a:lnTo>
                <a:lnTo>
                  <a:pt x="108" y="56"/>
                </a:lnTo>
                <a:lnTo>
                  <a:pt x="112" y="58"/>
                </a:lnTo>
                <a:lnTo>
                  <a:pt x="114" y="54"/>
                </a:lnTo>
                <a:lnTo>
                  <a:pt x="114" y="54"/>
                </a:lnTo>
                <a:lnTo>
                  <a:pt x="112" y="54"/>
                </a:lnTo>
                <a:lnTo>
                  <a:pt x="110" y="54"/>
                </a:lnTo>
                <a:lnTo>
                  <a:pt x="110" y="54"/>
                </a:lnTo>
                <a:lnTo>
                  <a:pt x="108" y="52"/>
                </a:lnTo>
                <a:lnTo>
                  <a:pt x="108" y="52"/>
                </a:lnTo>
                <a:lnTo>
                  <a:pt x="104" y="54"/>
                </a:lnTo>
                <a:lnTo>
                  <a:pt x="104" y="54"/>
                </a:lnTo>
                <a:lnTo>
                  <a:pt x="102" y="50"/>
                </a:lnTo>
                <a:lnTo>
                  <a:pt x="100" y="48"/>
                </a:lnTo>
                <a:lnTo>
                  <a:pt x="98" y="46"/>
                </a:lnTo>
                <a:lnTo>
                  <a:pt x="98" y="46"/>
                </a:lnTo>
                <a:lnTo>
                  <a:pt x="98" y="48"/>
                </a:lnTo>
                <a:lnTo>
                  <a:pt x="96" y="48"/>
                </a:lnTo>
                <a:lnTo>
                  <a:pt x="96" y="52"/>
                </a:lnTo>
                <a:lnTo>
                  <a:pt x="96" y="52"/>
                </a:lnTo>
                <a:lnTo>
                  <a:pt x="94" y="52"/>
                </a:lnTo>
                <a:lnTo>
                  <a:pt x="92" y="52"/>
                </a:lnTo>
                <a:lnTo>
                  <a:pt x="92" y="52"/>
                </a:lnTo>
                <a:lnTo>
                  <a:pt x="88" y="50"/>
                </a:lnTo>
                <a:lnTo>
                  <a:pt x="86" y="48"/>
                </a:lnTo>
                <a:lnTo>
                  <a:pt x="84" y="48"/>
                </a:lnTo>
                <a:lnTo>
                  <a:pt x="84" y="48"/>
                </a:lnTo>
                <a:lnTo>
                  <a:pt x="84" y="50"/>
                </a:lnTo>
                <a:lnTo>
                  <a:pt x="84" y="54"/>
                </a:lnTo>
                <a:lnTo>
                  <a:pt x="84" y="56"/>
                </a:lnTo>
                <a:lnTo>
                  <a:pt x="84" y="58"/>
                </a:lnTo>
                <a:lnTo>
                  <a:pt x="84" y="58"/>
                </a:lnTo>
                <a:lnTo>
                  <a:pt x="92" y="58"/>
                </a:lnTo>
                <a:lnTo>
                  <a:pt x="92" y="58"/>
                </a:lnTo>
                <a:lnTo>
                  <a:pt x="94" y="56"/>
                </a:lnTo>
                <a:lnTo>
                  <a:pt x="96" y="54"/>
                </a:lnTo>
                <a:lnTo>
                  <a:pt x="98" y="54"/>
                </a:lnTo>
                <a:lnTo>
                  <a:pt x="98" y="54"/>
                </a:lnTo>
                <a:lnTo>
                  <a:pt x="98" y="58"/>
                </a:lnTo>
                <a:lnTo>
                  <a:pt x="96" y="60"/>
                </a:lnTo>
                <a:lnTo>
                  <a:pt x="96" y="60"/>
                </a:lnTo>
                <a:lnTo>
                  <a:pt x="92" y="62"/>
                </a:lnTo>
                <a:lnTo>
                  <a:pt x="88" y="64"/>
                </a:lnTo>
                <a:lnTo>
                  <a:pt x="88" y="64"/>
                </a:lnTo>
                <a:lnTo>
                  <a:pt x="84" y="60"/>
                </a:lnTo>
                <a:lnTo>
                  <a:pt x="76" y="60"/>
                </a:lnTo>
                <a:lnTo>
                  <a:pt x="76" y="60"/>
                </a:lnTo>
                <a:lnTo>
                  <a:pt x="80" y="64"/>
                </a:lnTo>
                <a:lnTo>
                  <a:pt x="82" y="66"/>
                </a:lnTo>
                <a:lnTo>
                  <a:pt x="82" y="66"/>
                </a:lnTo>
                <a:lnTo>
                  <a:pt x="74" y="66"/>
                </a:lnTo>
                <a:lnTo>
                  <a:pt x="74" y="66"/>
                </a:lnTo>
                <a:lnTo>
                  <a:pt x="72" y="64"/>
                </a:lnTo>
                <a:lnTo>
                  <a:pt x="72" y="62"/>
                </a:lnTo>
                <a:lnTo>
                  <a:pt x="72" y="62"/>
                </a:lnTo>
                <a:lnTo>
                  <a:pt x="70" y="62"/>
                </a:lnTo>
                <a:lnTo>
                  <a:pt x="66" y="62"/>
                </a:lnTo>
                <a:lnTo>
                  <a:pt x="60" y="60"/>
                </a:lnTo>
                <a:lnTo>
                  <a:pt x="60" y="60"/>
                </a:lnTo>
                <a:lnTo>
                  <a:pt x="56" y="56"/>
                </a:lnTo>
                <a:lnTo>
                  <a:pt x="54" y="52"/>
                </a:lnTo>
                <a:lnTo>
                  <a:pt x="50" y="52"/>
                </a:lnTo>
                <a:lnTo>
                  <a:pt x="50" y="52"/>
                </a:lnTo>
                <a:lnTo>
                  <a:pt x="50" y="54"/>
                </a:lnTo>
                <a:lnTo>
                  <a:pt x="52" y="56"/>
                </a:lnTo>
                <a:lnTo>
                  <a:pt x="52" y="56"/>
                </a:lnTo>
                <a:lnTo>
                  <a:pt x="52" y="58"/>
                </a:lnTo>
                <a:lnTo>
                  <a:pt x="52" y="58"/>
                </a:lnTo>
                <a:lnTo>
                  <a:pt x="54" y="60"/>
                </a:lnTo>
                <a:lnTo>
                  <a:pt x="54" y="60"/>
                </a:lnTo>
                <a:lnTo>
                  <a:pt x="54" y="60"/>
                </a:lnTo>
                <a:lnTo>
                  <a:pt x="50" y="62"/>
                </a:lnTo>
                <a:lnTo>
                  <a:pt x="50" y="62"/>
                </a:lnTo>
                <a:lnTo>
                  <a:pt x="48" y="60"/>
                </a:lnTo>
                <a:lnTo>
                  <a:pt x="46" y="58"/>
                </a:lnTo>
                <a:lnTo>
                  <a:pt x="46" y="58"/>
                </a:lnTo>
                <a:lnTo>
                  <a:pt x="44" y="60"/>
                </a:lnTo>
                <a:lnTo>
                  <a:pt x="44" y="64"/>
                </a:lnTo>
                <a:lnTo>
                  <a:pt x="44" y="64"/>
                </a:lnTo>
                <a:lnTo>
                  <a:pt x="48" y="64"/>
                </a:lnTo>
                <a:lnTo>
                  <a:pt x="50" y="66"/>
                </a:lnTo>
                <a:lnTo>
                  <a:pt x="50" y="70"/>
                </a:lnTo>
                <a:lnTo>
                  <a:pt x="50" y="70"/>
                </a:lnTo>
                <a:lnTo>
                  <a:pt x="56" y="74"/>
                </a:lnTo>
                <a:lnTo>
                  <a:pt x="56" y="74"/>
                </a:lnTo>
                <a:lnTo>
                  <a:pt x="56" y="76"/>
                </a:lnTo>
                <a:lnTo>
                  <a:pt x="56" y="76"/>
                </a:lnTo>
                <a:lnTo>
                  <a:pt x="58" y="76"/>
                </a:lnTo>
                <a:lnTo>
                  <a:pt x="58" y="78"/>
                </a:lnTo>
                <a:lnTo>
                  <a:pt x="58" y="80"/>
                </a:lnTo>
                <a:lnTo>
                  <a:pt x="58" y="80"/>
                </a:lnTo>
                <a:lnTo>
                  <a:pt x="56" y="80"/>
                </a:lnTo>
                <a:lnTo>
                  <a:pt x="56" y="80"/>
                </a:lnTo>
                <a:lnTo>
                  <a:pt x="52" y="80"/>
                </a:lnTo>
                <a:lnTo>
                  <a:pt x="50" y="78"/>
                </a:lnTo>
                <a:lnTo>
                  <a:pt x="50" y="78"/>
                </a:lnTo>
                <a:lnTo>
                  <a:pt x="48" y="80"/>
                </a:lnTo>
                <a:lnTo>
                  <a:pt x="48" y="80"/>
                </a:lnTo>
                <a:lnTo>
                  <a:pt x="48" y="80"/>
                </a:lnTo>
                <a:lnTo>
                  <a:pt x="44" y="80"/>
                </a:lnTo>
                <a:lnTo>
                  <a:pt x="42" y="80"/>
                </a:lnTo>
                <a:lnTo>
                  <a:pt x="42" y="82"/>
                </a:lnTo>
                <a:lnTo>
                  <a:pt x="42" y="82"/>
                </a:lnTo>
                <a:lnTo>
                  <a:pt x="46" y="84"/>
                </a:lnTo>
                <a:lnTo>
                  <a:pt x="46" y="84"/>
                </a:lnTo>
                <a:lnTo>
                  <a:pt x="48" y="86"/>
                </a:lnTo>
                <a:lnTo>
                  <a:pt x="48" y="86"/>
                </a:lnTo>
                <a:lnTo>
                  <a:pt x="46" y="88"/>
                </a:lnTo>
                <a:lnTo>
                  <a:pt x="44" y="90"/>
                </a:lnTo>
                <a:lnTo>
                  <a:pt x="40" y="94"/>
                </a:lnTo>
                <a:lnTo>
                  <a:pt x="40" y="94"/>
                </a:lnTo>
                <a:lnTo>
                  <a:pt x="34" y="94"/>
                </a:lnTo>
                <a:lnTo>
                  <a:pt x="34" y="94"/>
                </a:lnTo>
                <a:lnTo>
                  <a:pt x="34" y="98"/>
                </a:lnTo>
                <a:lnTo>
                  <a:pt x="34" y="102"/>
                </a:lnTo>
                <a:lnTo>
                  <a:pt x="34" y="102"/>
                </a:lnTo>
                <a:lnTo>
                  <a:pt x="34" y="106"/>
                </a:lnTo>
                <a:lnTo>
                  <a:pt x="34" y="108"/>
                </a:lnTo>
                <a:lnTo>
                  <a:pt x="34" y="108"/>
                </a:lnTo>
                <a:lnTo>
                  <a:pt x="36" y="110"/>
                </a:lnTo>
                <a:lnTo>
                  <a:pt x="38" y="110"/>
                </a:lnTo>
                <a:lnTo>
                  <a:pt x="38" y="112"/>
                </a:lnTo>
                <a:lnTo>
                  <a:pt x="38" y="112"/>
                </a:lnTo>
                <a:lnTo>
                  <a:pt x="36" y="114"/>
                </a:lnTo>
                <a:lnTo>
                  <a:pt x="34" y="112"/>
                </a:lnTo>
                <a:lnTo>
                  <a:pt x="30" y="112"/>
                </a:lnTo>
                <a:lnTo>
                  <a:pt x="30" y="112"/>
                </a:lnTo>
                <a:lnTo>
                  <a:pt x="30" y="108"/>
                </a:lnTo>
                <a:lnTo>
                  <a:pt x="28" y="106"/>
                </a:lnTo>
                <a:lnTo>
                  <a:pt x="28" y="106"/>
                </a:lnTo>
                <a:lnTo>
                  <a:pt x="20" y="110"/>
                </a:lnTo>
                <a:lnTo>
                  <a:pt x="12" y="114"/>
                </a:lnTo>
                <a:lnTo>
                  <a:pt x="12" y="114"/>
                </a:lnTo>
                <a:lnTo>
                  <a:pt x="14" y="116"/>
                </a:lnTo>
                <a:lnTo>
                  <a:pt x="14" y="118"/>
                </a:lnTo>
                <a:lnTo>
                  <a:pt x="14" y="118"/>
                </a:lnTo>
                <a:lnTo>
                  <a:pt x="14" y="122"/>
                </a:lnTo>
                <a:lnTo>
                  <a:pt x="14" y="126"/>
                </a:lnTo>
                <a:lnTo>
                  <a:pt x="14" y="126"/>
                </a:lnTo>
                <a:lnTo>
                  <a:pt x="12" y="128"/>
                </a:lnTo>
                <a:lnTo>
                  <a:pt x="12" y="130"/>
                </a:lnTo>
                <a:lnTo>
                  <a:pt x="12" y="130"/>
                </a:lnTo>
                <a:lnTo>
                  <a:pt x="14" y="130"/>
                </a:lnTo>
                <a:lnTo>
                  <a:pt x="18" y="130"/>
                </a:lnTo>
                <a:lnTo>
                  <a:pt x="18" y="130"/>
                </a:lnTo>
                <a:lnTo>
                  <a:pt x="18" y="128"/>
                </a:lnTo>
                <a:lnTo>
                  <a:pt x="18" y="126"/>
                </a:lnTo>
                <a:lnTo>
                  <a:pt x="16" y="126"/>
                </a:lnTo>
                <a:lnTo>
                  <a:pt x="16" y="124"/>
                </a:lnTo>
                <a:lnTo>
                  <a:pt x="22" y="124"/>
                </a:lnTo>
                <a:lnTo>
                  <a:pt x="22" y="124"/>
                </a:lnTo>
                <a:lnTo>
                  <a:pt x="24" y="132"/>
                </a:lnTo>
                <a:lnTo>
                  <a:pt x="24" y="132"/>
                </a:lnTo>
                <a:lnTo>
                  <a:pt x="26" y="130"/>
                </a:lnTo>
                <a:lnTo>
                  <a:pt x="30" y="130"/>
                </a:lnTo>
                <a:lnTo>
                  <a:pt x="30" y="130"/>
                </a:lnTo>
                <a:lnTo>
                  <a:pt x="30" y="132"/>
                </a:lnTo>
                <a:lnTo>
                  <a:pt x="30" y="136"/>
                </a:lnTo>
                <a:lnTo>
                  <a:pt x="370" y="136"/>
                </a:lnTo>
                <a:lnTo>
                  <a:pt x="370" y="136"/>
                </a:lnTo>
                <a:lnTo>
                  <a:pt x="368" y="132"/>
                </a:lnTo>
                <a:lnTo>
                  <a:pt x="368" y="132"/>
                </a:lnTo>
                <a:lnTo>
                  <a:pt x="372" y="128"/>
                </a:lnTo>
                <a:lnTo>
                  <a:pt x="372" y="128"/>
                </a:lnTo>
                <a:lnTo>
                  <a:pt x="370" y="126"/>
                </a:lnTo>
                <a:lnTo>
                  <a:pt x="372" y="124"/>
                </a:lnTo>
                <a:lnTo>
                  <a:pt x="372" y="122"/>
                </a:lnTo>
                <a:lnTo>
                  <a:pt x="374" y="118"/>
                </a:lnTo>
                <a:lnTo>
                  <a:pt x="374" y="118"/>
                </a:lnTo>
                <a:lnTo>
                  <a:pt x="370" y="118"/>
                </a:lnTo>
                <a:lnTo>
                  <a:pt x="368" y="118"/>
                </a:lnTo>
                <a:lnTo>
                  <a:pt x="368" y="118"/>
                </a:lnTo>
                <a:lnTo>
                  <a:pt x="368" y="116"/>
                </a:lnTo>
                <a:lnTo>
                  <a:pt x="368" y="114"/>
                </a:lnTo>
                <a:lnTo>
                  <a:pt x="368" y="114"/>
                </a:lnTo>
                <a:lnTo>
                  <a:pt x="370" y="110"/>
                </a:lnTo>
                <a:lnTo>
                  <a:pt x="372" y="108"/>
                </a:lnTo>
                <a:lnTo>
                  <a:pt x="372" y="106"/>
                </a:lnTo>
                <a:lnTo>
                  <a:pt x="372" y="106"/>
                </a:lnTo>
                <a:lnTo>
                  <a:pt x="374" y="106"/>
                </a:lnTo>
                <a:lnTo>
                  <a:pt x="376" y="104"/>
                </a:lnTo>
                <a:lnTo>
                  <a:pt x="378" y="102"/>
                </a:lnTo>
                <a:lnTo>
                  <a:pt x="376" y="100"/>
                </a:lnTo>
                <a:lnTo>
                  <a:pt x="376" y="100"/>
                </a:lnTo>
                <a:lnTo>
                  <a:pt x="374" y="100"/>
                </a:lnTo>
                <a:lnTo>
                  <a:pt x="372" y="100"/>
                </a:lnTo>
                <a:lnTo>
                  <a:pt x="370" y="104"/>
                </a:lnTo>
                <a:lnTo>
                  <a:pt x="370" y="104"/>
                </a:lnTo>
                <a:close/>
                <a:moveTo>
                  <a:pt x="110" y="84"/>
                </a:moveTo>
                <a:lnTo>
                  <a:pt x="110" y="84"/>
                </a:lnTo>
                <a:lnTo>
                  <a:pt x="110" y="86"/>
                </a:lnTo>
                <a:lnTo>
                  <a:pt x="108" y="88"/>
                </a:lnTo>
                <a:lnTo>
                  <a:pt x="108" y="88"/>
                </a:lnTo>
                <a:lnTo>
                  <a:pt x="106" y="86"/>
                </a:lnTo>
                <a:lnTo>
                  <a:pt x="104" y="84"/>
                </a:lnTo>
                <a:lnTo>
                  <a:pt x="104" y="84"/>
                </a:lnTo>
                <a:lnTo>
                  <a:pt x="102" y="84"/>
                </a:lnTo>
                <a:lnTo>
                  <a:pt x="100" y="82"/>
                </a:lnTo>
                <a:lnTo>
                  <a:pt x="100" y="82"/>
                </a:lnTo>
                <a:lnTo>
                  <a:pt x="100" y="80"/>
                </a:lnTo>
                <a:lnTo>
                  <a:pt x="100" y="80"/>
                </a:lnTo>
                <a:lnTo>
                  <a:pt x="108" y="82"/>
                </a:lnTo>
                <a:lnTo>
                  <a:pt x="116" y="80"/>
                </a:lnTo>
                <a:lnTo>
                  <a:pt x="116" y="80"/>
                </a:lnTo>
                <a:lnTo>
                  <a:pt x="116" y="78"/>
                </a:lnTo>
                <a:lnTo>
                  <a:pt x="116" y="78"/>
                </a:lnTo>
                <a:lnTo>
                  <a:pt x="118" y="80"/>
                </a:lnTo>
                <a:lnTo>
                  <a:pt x="120" y="84"/>
                </a:lnTo>
                <a:lnTo>
                  <a:pt x="120" y="84"/>
                </a:lnTo>
                <a:lnTo>
                  <a:pt x="116" y="84"/>
                </a:lnTo>
                <a:lnTo>
                  <a:pt x="110" y="84"/>
                </a:lnTo>
                <a:lnTo>
                  <a:pt x="110" y="84"/>
                </a:lnTo>
                <a:close/>
                <a:moveTo>
                  <a:pt x="142" y="96"/>
                </a:moveTo>
                <a:lnTo>
                  <a:pt x="142" y="96"/>
                </a:lnTo>
                <a:lnTo>
                  <a:pt x="134" y="98"/>
                </a:lnTo>
                <a:lnTo>
                  <a:pt x="134" y="98"/>
                </a:lnTo>
                <a:lnTo>
                  <a:pt x="132" y="96"/>
                </a:lnTo>
                <a:lnTo>
                  <a:pt x="130" y="94"/>
                </a:lnTo>
                <a:lnTo>
                  <a:pt x="130" y="94"/>
                </a:lnTo>
                <a:lnTo>
                  <a:pt x="134" y="92"/>
                </a:lnTo>
                <a:lnTo>
                  <a:pt x="134" y="92"/>
                </a:lnTo>
                <a:lnTo>
                  <a:pt x="134" y="88"/>
                </a:lnTo>
                <a:lnTo>
                  <a:pt x="134" y="86"/>
                </a:lnTo>
                <a:lnTo>
                  <a:pt x="134" y="84"/>
                </a:lnTo>
                <a:lnTo>
                  <a:pt x="134" y="84"/>
                </a:lnTo>
                <a:lnTo>
                  <a:pt x="136" y="86"/>
                </a:lnTo>
                <a:lnTo>
                  <a:pt x="138" y="86"/>
                </a:lnTo>
                <a:lnTo>
                  <a:pt x="138" y="86"/>
                </a:lnTo>
                <a:lnTo>
                  <a:pt x="138" y="90"/>
                </a:lnTo>
                <a:lnTo>
                  <a:pt x="138" y="90"/>
                </a:lnTo>
                <a:lnTo>
                  <a:pt x="140" y="90"/>
                </a:lnTo>
                <a:lnTo>
                  <a:pt x="142" y="88"/>
                </a:lnTo>
                <a:lnTo>
                  <a:pt x="142" y="88"/>
                </a:lnTo>
                <a:lnTo>
                  <a:pt x="140" y="90"/>
                </a:lnTo>
                <a:lnTo>
                  <a:pt x="138" y="94"/>
                </a:lnTo>
                <a:lnTo>
                  <a:pt x="138" y="94"/>
                </a:lnTo>
                <a:lnTo>
                  <a:pt x="142" y="96"/>
                </a:lnTo>
                <a:lnTo>
                  <a:pt x="142" y="96"/>
                </a:lnTo>
                <a:close/>
                <a:moveTo>
                  <a:pt x="282" y="70"/>
                </a:moveTo>
                <a:lnTo>
                  <a:pt x="282" y="70"/>
                </a:lnTo>
                <a:lnTo>
                  <a:pt x="280" y="68"/>
                </a:lnTo>
                <a:lnTo>
                  <a:pt x="280" y="68"/>
                </a:lnTo>
                <a:lnTo>
                  <a:pt x="280" y="68"/>
                </a:lnTo>
                <a:lnTo>
                  <a:pt x="280" y="68"/>
                </a:lnTo>
                <a:lnTo>
                  <a:pt x="284" y="70"/>
                </a:lnTo>
                <a:lnTo>
                  <a:pt x="284" y="70"/>
                </a:lnTo>
                <a:lnTo>
                  <a:pt x="282" y="70"/>
                </a:lnTo>
                <a:lnTo>
                  <a:pt x="282" y="70"/>
                </a:lnTo>
                <a:close/>
                <a:moveTo>
                  <a:pt x="298" y="64"/>
                </a:moveTo>
                <a:lnTo>
                  <a:pt x="298" y="64"/>
                </a:lnTo>
                <a:lnTo>
                  <a:pt x="294" y="66"/>
                </a:lnTo>
                <a:lnTo>
                  <a:pt x="290" y="66"/>
                </a:lnTo>
                <a:lnTo>
                  <a:pt x="290" y="66"/>
                </a:lnTo>
                <a:lnTo>
                  <a:pt x="284" y="64"/>
                </a:lnTo>
                <a:lnTo>
                  <a:pt x="284" y="64"/>
                </a:lnTo>
                <a:lnTo>
                  <a:pt x="284" y="60"/>
                </a:lnTo>
                <a:lnTo>
                  <a:pt x="284" y="60"/>
                </a:lnTo>
                <a:lnTo>
                  <a:pt x="284" y="60"/>
                </a:lnTo>
                <a:lnTo>
                  <a:pt x="284" y="60"/>
                </a:lnTo>
                <a:lnTo>
                  <a:pt x="286" y="62"/>
                </a:lnTo>
                <a:lnTo>
                  <a:pt x="286" y="62"/>
                </a:lnTo>
                <a:lnTo>
                  <a:pt x="294" y="62"/>
                </a:lnTo>
                <a:lnTo>
                  <a:pt x="294" y="62"/>
                </a:lnTo>
                <a:lnTo>
                  <a:pt x="296" y="60"/>
                </a:lnTo>
                <a:lnTo>
                  <a:pt x="298" y="58"/>
                </a:lnTo>
                <a:lnTo>
                  <a:pt x="300" y="58"/>
                </a:lnTo>
                <a:lnTo>
                  <a:pt x="300" y="58"/>
                </a:lnTo>
                <a:lnTo>
                  <a:pt x="300" y="62"/>
                </a:lnTo>
                <a:lnTo>
                  <a:pt x="298" y="64"/>
                </a:lnTo>
                <a:lnTo>
                  <a:pt x="298" y="64"/>
                </a:lnTo>
                <a:close/>
                <a:moveTo>
                  <a:pt x="62" y="48"/>
                </a:moveTo>
                <a:lnTo>
                  <a:pt x="62" y="48"/>
                </a:lnTo>
                <a:lnTo>
                  <a:pt x="58" y="48"/>
                </a:lnTo>
                <a:lnTo>
                  <a:pt x="56" y="48"/>
                </a:lnTo>
                <a:lnTo>
                  <a:pt x="56" y="50"/>
                </a:lnTo>
                <a:lnTo>
                  <a:pt x="56" y="50"/>
                </a:lnTo>
                <a:lnTo>
                  <a:pt x="58" y="50"/>
                </a:lnTo>
                <a:lnTo>
                  <a:pt x="60" y="50"/>
                </a:lnTo>
                <a:lnTo>
                  <a:pt x="62" y="48"/>
                </a:lnTo>
                <a:lnTo>
                  <a:pt x="62" y="48"/>
                </a:lnTo>
                <a:close/>
                <a:moveTo>
                  <a:pt x="4" y="104"/>
                </a:moveTo>
                <a:lnTo>
                  <a:pt x="4" y="104"/>
                </a:lnTo>
                <a:lnTo>
                  <a:pt x="2" y="104"/>
                </a:lnTo>
                <a:lnTo>
                  <a:pt x="0" y="104"/>
                </a:lnTo>
                <a:lnTo>
                  <a:pt x="0" y="104"/>
                </a:lnTo>
                <a:lnTo>
                  <a:pt x="0" y="106"/>
                </a:lnTo>
                <a:lnTo>
                  <a:pt x="2" y="106"/>
                </a:lnTo>
                <a:lnTo>
                  <a:pt x="4" y="104"/>
                </a:lnTo>
                <a:lnTo>
                  <a:pt x="4" y="104"/>
                </a:lnTo>
                <a:lnTo>
                  <a:pt x="4" y="104"/>
                </a:lnTo>
                <a:close/>
                <a:moveTo>
                  <a:pt x="138" y="56"/>
                </a:moveTo>
                <a:lnTo>
                  <a:pt x="138" y="58"/>
                </a:lnTo>
                <a:lnTo>
                  <a:pt x="142" y="58"/>
                </a:lnTo>
                <a:lnTo>
                  <a:pt x="142" y="58"/>
                </a:lnTo>
                <a:lnTo>
                  <a:pt x="142" y="56"/>
                </a:lnTo>
                <a:lnTo>
                  <a:pt x="138" y="56"/>
                </a:lnTo>
                <a:lnTo>
                  <a:pt x="138" y="56"/>
                </a:lnTo>
                <a:close/>
                <a:moveTo>
                  <a:pt x="124" y="48"/>
                </a:moveTo>
                <a:lnTo>
                  <a:pt x="124" y="48"/>
                </a:lnTo>
                <a:lnTo>
                  <a:pt x="122" y="52"/>
                </a:lnTo>
                <a:lnTo>
                  <a:pt x="122" y="52"/>
                </a:lnTo>
                <a:lnTo>
                  <a:pt x="126" y="52"/>
                </a:lnTo>
                <a:lnTo>
                  <a:pt x="126" y="52"/>
                </a:lnTo>
                <a:lnTo>
                  <a:pt x="126" y="50"/>
                </a:lnTo>
                <a:lnTo>
                  <a:pt x="124" y="48"/>
                </a:lnTo>
                <a:lnTo>
                  <a:pt x="124" y="48"/>
                </a:lnTo>
                <a:close/>
                <a:moveTo>
                  <a:pt x="148" y="40"/>
                </a:moveTo>
                <a:lnTo>
                  <a:pt x="148" y="40"/>
                </a:lnTo>
                <a:lnTo>
                  <a:pt x="144" y="40"/>
                </a:lnTo>
                <a:lnTo>
                  <a:pt x="144" y="42"/>
                </a:lnTo>
                <a:lnTo>
                  <a:pt x="144" y="44"/>
                </a:lnTo>
                <a:lnTo>
                  <a:pt x="144" y="44"/>
                </a:lnTo>
                <a:lnTo>
                  <a:pt x="148" y="42"/>
                </a:lnTo>
                <a:lnTo>
                  <a:pt x="148" y="40"/>
                </a:lnTo>
                <a:lnTo>
                  <a:pt x="148" y="40"/>
                </a:lnTo>
                <a:close/>
                <a:moveTo>
                  <a:pt x="76" y="56"/>
                </a:moveTo>
                <a:lnTo>
                  <a:pt x="76" y="56"/>
                </a:lnTo>
                <a:lnTo>
                  <a:pt x="74" y="52"/>
                </a:lnTo>
                <a:lnTo>
                  <a:pt x="74" y="50"/>
                </a:lnTo>
                <a:lnTo>
                  <a:pt x="76" y="48"/>
                </a:lnTo>
                <a:lnTo>
                  <a:pt x="76" y="48"/>
                </a:lnTo>
                <a:lnTo>
                  <a:pt x="72" y="46"/>
                </a:lnTo>
                <a:lnTo>
                  <a:pt x="68" y="48"/>
                </a:lnTo>
                <a:lnTo>
                  <a:pt x="68" y="50"/>
                </a:lnTo>
                <a:lnTo>
                  <a:pt x="68" y="50"/>
                </a:lnTo>
                <a:lnTo>
                  <a:pt x="70" y="52"/>
                </a:lnTo>
                <a:lnTo>
                  <a:pt x="72" y="54"/>
                </a:lnTo>
                <a:lnTo>
                  <a:pt x="74" y="56"/>
                </a:lnTo>
                <a:lnTo>
                  <a:pt x="76" y="56"/>
                </a:lnTo>
                <a:lnTo>
                  <a:pt x="76" y="56"/>
                </a:lnTo>
                <a:close/>
                <a:moveTo>
                  <a:pt x="78" y="52"/>
                </a:moveTo>
                <a:lnTo>
                  <a:pt x="78" y="52"/>
                </a:lnTo>
                <a:lnTo>
                  <a:pt x="80" y="52"/>
                </a:lnTo>
                <a:lnTo>
                  <a:pt x="82" y="54"/>
                </a:lnTo>
                <a:lnTo>
                  <a:pt x="82" y="54"/>
                </a:lnTo>
                <a:lnTo>
                  <a:pt x="82" y="52"/>
                </a:lnTo>
                <a:lnTo>
                  <a:pt x="82" y="50"/>
                </a:lnTo>
                <a:lnTo>
                  <a:pt x="80" y="50"/>
                </a:lnTo>
                <a:lnTo>
                  <a:pt x="78" y="52"/>
                </a:lnTo>
                <a:lnTo>
                  <a:pt x="78" y="52"/>
                </a:lnTo>
                <a:close/>
                <a:moveTo>
                  <a:pt x="84" y="46"/>
                </a:moveTo>
                <a:lnTo>
                  <a:pt x="84" y="46"/>
                </a:lnTo>
                <a:lnTo>
                  <a:pt x="84" y="44"/>
                </a:lnTo>
                <a:lnTo>
                  <a:pt x="84" y="42"/>
                </a:lnTo>
                <a:lnTo>
                  <a:pt x="82" y="42"/>
                </a:lnTo>
                <a:lnTo>
                  <a:pt x="82" y="42"/>
                </a:lnTo>
                <a:lnTo>
                  <a:pt x="82" y="46"/>
                </a:lnTo>
                <a:lnTo>
                  <a:pt x="82" y="46"/>
                </a:lnTo>
                <a:lnTo>
                  <a:pt x="84" y="46"/>
                </a:lnTo>
                <a:lnTo>
                  <a:pt x="84" y="46"/>
                </a:lnTo>
                <a:close/>
              </a:path>
            </a:pathLst>
          </a:custGeom>
          <a:solidFill>
            <a:srgbClr val="C0BAA7"/>
          </a:solidFill>
          <a:ln>
            <a:noFill/>
          </a:ln>
        </p:spPr>
        <p:txBody>
          <a:bodyPr vert="horz" wrap="square" lIns="91440" tIns="45720" rIns="91440" bIns="45720" numCol="1" anchor="t" anchorCtr="0" compatLnSpc="1">
            <a:prstTxWarp prst="textNoShape">
              <a:avLst/>
            </a:prstTxWarp>
          </a:bodyPr>
          <a:lstStyle/>
          <a:p>
            <a:endParaRPr lang="en-GB"/>
          </a:p>
        </p:txBody>
      </p:sp>
      <p:sp>
        <p:nvSpPr>
          <p:cNvPr id="886" name="Freeform 783"/>
          <p:cNvSpPr>
            <a:spLocks noEditPoints="1"/>
          </p:cNvSpPr>
          <p:nvPr/>
        </p:nvSpPr>
        <p:spPr bwMode="auto">
          <a:xfrm>
            <a:off x="1659831" y="3724553"/>
            <a:ext cx="2030685" cy="2216986"/>
          </a:xfrm>
          <a:custGeom>
            <a:avLst/>
            <a:gdLst>
              <a:gd name="T0" fmla="*/ 144 w 218"/>
              <a:gd name="T1" fmla="*/ 22 h 238"/>
              <a:gd name="T2" fmla="*/ 124 w 218"/>
              <a:gd name="T3" fmla="*/ 40 h 238"/>
              <a:gd name="T4" fmla="*/ 146 w 218"/>
              <a:gd name="T5" fmla="*/ 36 h 238"/>
              <a:gd name="T6" fmla="*/ 164 w 218"/>
              <a:gd name="T7" fmla="*/ 36 h 238"/>
              <a:gd name="T8" fmla="*/ 152 w 218"/>
              <a:gd name="T9" fmla="*/ 54 h 238"/>
              <a:gd name="T10" fmla="*/ 186 w 218"/>
              <a:gd name="T11" fmla="*/ 42 h 238"/>
              <a:gd name="T12" fmla="*/ 186 w 218"/>
              <a:gd name="T13" fmla="*/ 66 h 238"/>
              <a:gd name="T14" fmla="*/ 194 w 218"/>
              <a:gd name="T15" fmla="*/ 76 h 238"/>
              <a:gd name="T16" fmla="*/ 204 w 218"/>
              <a:gd name="T17" fmla="*/ 108 h 238"/>
              <a:gd name="T18" fmla="*/ 218 w 218"/>
              <a:gd name="T19" fmla="*/ 126 h 238"/>
              <a:gd name="T20" fmla="*/ 204 w 218"/>
              <a:gd name="T21" fmla="*/ 146 h 238"/>
              <a:gd name="T22" fmla="*/ 196 w 218"/>
              <a:gd name="T23" fmla="*/ 154 h 238"/>
              <a:gd name="T24" fmla="*/ 160 w 218"/>
              <a:gd name="T25" fmla="*/ 174 h 238"/>
              <a:gd name="T26" fmla="*/ 154 w 218"/>
              <a:gd name="T27" fmla="*/ 180 h 238"/>
              <a:gd name="T28" fmla="*/ 130 w 218"/>
              <a:gd name="T29" fmla="*/ 176 h 238"/>
              <a:gd name="T30" fmla="*/ 112 w 218"/>
              <a:gd name="T31" fmla="*/ 204 h 238"/>
              <a:gd name="T32" fmla="*/ 48 w 218"/>
              <a:gd name="T33" fmla="*/ 238 h 238"/>
              <a:gd name="T34" fmla="*/ 100 w 218"/>
              <a:gd name="T35" fmla="*/ 184 h 238"/>
              <a:gd name="T36" fmla="*/ 60 w 218"/>
              <a:gd name="T37" fmla="*/ 182 h 238"/>
              <a:gd name="T38" fmla="*/ 56 w 218"/>
              <a:gd name="T39" fmla="*/ 156 h 238"/>
              <a:gd name="T40" fmla="*/ 48 w 218"/>
              <a:gd name="T41" fmla="*/ 160 h 238"/>
              <a:gd name="T42" fmla="*/ 4 w 218"/>
              <a:gd name="T43" fmla="*/ 154 h 238"/>
              <a:gd name="T44" fmla="*/ 16 w 218"/>
              <a:gd name="T45" fmla="*/ 134 h 238"/>
              <a:gd name="T46" fmla="*/ 20 w 218"/>
              <a:gd name="T47" fmla="*/ 124 h 238"/>
              <a:gd name="T48" fmla="*/ 50 w 218"/>
              <a:gd name="T49" fmla="*/ 122 h 238"/>
              <a:gd name="T50" fmla="*/ 18 w 218"/>
              <a:gd name="T51" fmla="*/ 114 h 238"/>
              <a:gd name="T52" fmla="*/ 40 w 218"/>
              <a:gd name="T53" fmla="*/ 102 h 238"/>
              <a:gd name="T54" fmla="*/ 20 w 218"/>
              <a:gd name="T55" fmla="*/ 94 h 238"/>
              <a:gd name="T56" fmla="*/ 48 w 218"/>
              <a:gd name="T57" fmla="*/ 74 h 238"/>
              <a:gd name="T58" fmla="*/ 54 w 218"/>
              <a:gd name="T59" fmla="*/ 40 h 238"/>
              <a:gd name="T60" fmla="*/ 68 w 218"/>
              <a:gd name="T61" fmla="*/ 30 h 238"/>
              <a:gd name="T62" fmla="*/ 66 w 218"/>
              <a:gd name="T63" fmla="*/ 14 h 238"/>
              <a:gd name="T64" fmla="*/ 100 w 218"/>
              <a:gd name="T65" fmla="*/ 24 h 238"/>
              <a:gd name="T66" fmla="*/ 100 w 218"/>
              <a:gd name="T67" fmla="*/ 10 h 238"/>
              <a:gd name="T68" fmla="*/ 124 w 218"/>
              <a:gd name="T69" fmla="*/ 8 h 238"/>
              <a:gd name="T70" fmla="*/ 120 w 218"/>
              <a:gd name="T71" fmla="*/ 10 h 238"/>
              <a:gd name="T72" fmla="*/ 132 w 218"/>
              <a:gd name="T73" fmla="*/ 20 h 238"/>
              <a:gd name="T74" fmla="*/ 152 w 218"/>
              <a:gd name="T75" fmla="*/ 14 h 238"/>
              <a:gd name="T76" fmla="*/ 80 w 218"/>
              <a:gd name="T77" fmla="*/ 28 h 238"/>
              <a:gd name="T78" fmla="*/ 96 w 218"/>
              <a:gd name="T79" fmla="*/ 28 h 238"/>
              <a:gd name="T80" fmla="*/ 136 w 218"/>
              <a:gd name="T81" fmla="*/ 28 h 238"/>
              <a:gd name="T82" fmla="*/ 98 w 218"/>
              <a:gd name="T83" fmla="*/ 38 h 238"/>
              <a:gd name="T84" fmla="*/ 76 w 218"/>
              <a:gd name="T85" fmla="*/ 60 h 238"/>
              <a:gd name="T86" fmla="*/ 172 w 218"/>
              <a:gd name="T87" fmla="*/ 62 h 238"/>
              <a:gd name="T88" fmla="*/ 150 w 218"/>
              <a:gd name="T89" fmla="*/ 64 h 238"/>
              <a:gd name="T90" fmla="*/ 172 w 218"/>
              <a:gd name="T91" fmla="*/ 72 h 238"/>
              <a:gd name="T92" fmla="*/ 34 w 218"/>
              <a:gd name="T93" fmla="*/ 88 h 238"/>
              <a:gd name="T94" fmla="*/ 120 w 218"/>
              <a:gd name="T95" fmla="*/ 96 h 238"/>
              <a:gd name="T96" fmla="*/ 166 w 218"/>
              <a:gd name="T97" fmla="*/ 94 h 238"/>
              <a:gd name="T98" fmla="*/ 84 w 218"/>
              <a:gd name="T99" fmla="*/ 112 h 238"/>
              <a:gd name="T100" fmla="*/ 108 w 218"/>
              <a:gd name="T101" fmla="*/ 118 h 238"/>
              <a:gd name="T102" fmla="*/ 60 w 218"/>
              <a:gd name="T103" fmla="*/ 114 h 238"/>
              <a:gd name="T104" fmla="*/ 150 w 218"/>
              <a:gd name="T105" fmla="*/ 122 h 238"/>
              <a:gd name="T106" fmla="*/ 162 w 218"/>
              <a:gd name="T107" fmla="*/ 118 h 238"/>
              <a:gd name="T108" fmla="*/ 72 w 218"/>
              <a:gd name="T109" fmla="*/ 132 h 238"/>
              <a:gd name="T110" fmla="*/ 162 w 218"/>
              <a:gd name="T111" fmla="*/ 142 h 238"/>
              <a:gd name="T112" fmla="*/ 126 w 218"/>
              <a:gd name="T113" fmla="*/ 146 h 238"/>
              <a:gd name="T114" fmla="*/ 132 w 218"/>
              <a:gd name="T115" fmla="*/ 146 h 238"/>
              <a:gd name="T116" fmla="*/ 148 w 218"/>
              <a:gd name="T117" fmla="*/ 160 h 238"/>
              <a:gd name="T118" fmla="*/ 162 w 218"/>
              <a:gd name="T119" fmla="*/ 158 h 238"/>
              <a:gd name="T120" fmla="*/ 78 w 218"/>
              <a:gd name="T121" fmla="*/ 16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8" h="238">
                <a:moveTo>
                  <a:pt x="152" y="14"/>
                </a:moveTo>
                <a:lnTo>
                  <a:pt x="152" y="14"/>
                </a:lnTo>
                <a:lnTo>
                  <a:pt x="152" y="16"/>
                </a:lnTo>
                <a:lnTo>
                  <a:pt x="150" y="16"/>
                </a:lnTo>
                <a:lnTo>
                  <a:pt x="148" y="16"/>
                </a:lnTo>
                <a:lnTo>
                  <a:pt x="148" y="16"/>
                </a:lnTo>
                <a:lnTo>
                  <a:pt x="148" y="16"/>
                </a:lnTo>
                <a:lnTo>
                  <a:pt x="148" y="18"/>
                </a:lnTo>
                <a:lnTo>
                  <a:pt x="150" y="20"/>
                </a:lnTo>
                <a:lnTo>
                  <a:pt x="156" y="24"/>
                </a:lnTo>
                <a:lnTo>
                  <a:pt x="156" y="24"/>
                </a:lnTo>
                <a:lnTo>
                  <a:pt x="156" y="26"/>
                </a:lnTo>
                <a:lnTo>
                  <a:pt x="154" y="28"/>
                </a:lnTo>
                <a:lnTo>
                  <a:pt x="154" y="28"/>
                </a:lnTo>
                <a:lnTo>
                  <a:pt x="150" y="26"/>
                </a:lnTo>
                <a:lnTo>
                  <a:pt x="150" y="24"/>
                </a:lnTo>
                <a:lnTo>
                  <a:pt x="148" y="22"/>
                </a:lnTo>
                <a:lnTo>
                  <a:pt x="144" y="22"/>
                </a:lnTo>
                <a:lnTo>
                  <a:pt x="144" y="22"/>
                </a:lnTo>
                <a:lnTo>
                  <a:pt x="144" y="20"/>
                </a:lnTo>
                <a:lnTo>
                  <a:pt x="142" y="18"/>
                </a:lnTo>
                <a:lnTo>
                  <a:pt x="142" y="18"/>
                </a:lnTo>
                <a:lnTo>
                  <a:pt x="140" y="18"/>
                </a:lnTo>
                <a:lnTo>
                  <a:pt x="138" y="20"/>
                </a:lnTo>
                <a:lnTo>
                  <a:pt x="138" y="24"/>
                </a:lnTo>
                <a:lnTo>
                  <a:pt x="138" y="24"/>
                </a:lnTo>
                <a:lnTo>
                  <a:pt x="142" y="28"/>
                </a:lnTo>
                <a:lnTo>
                  <a:pt x="148" y="30"/>
                </a:lnTo>
                <a:lnTo>
                  <a:pt x="148" y="30"/>
                </a:lnTo>
                <a:lnTo>
                  <a:pt x="146" y="32"/>
                </a:lnTo>
                <a:lnTo>
                  <a:pt x="146" y="32"/>
                </a:lnTo>
                <a:lnTo>
                  <a:pt x="140" y="32"/>
                </a:lnTo>
                <a:lnTo>
                  <a:pt x="140" y="32"/>
                </a:lnTo>
                <a:lnTo>
                  <a:pt x="138" y="36"/>
                </a:lnTo>
                <a:lnTo>
                  <a:pt x="136" y="38"/>
                </a:lnTo>
                <a:lnTo>
                  <a:pt x="136" y="38"/>
                </a:lnTo>
                <a:lnTo>
                  <a:pt x="128" y="40"/>
                </a:lnTo>
                <a:lnTo>
                  <a:pt x="124" y="40"/>
                </a:lnTo>
                <a:lnTo>
                  <a:pt x="120" y="38"/>
                </a:lnTo>
                <a:lnTo>
                  <a:pt x="120" y="38"/>
                </a:lnTo>
                <a:lnTo>
                  <a:pt x="118" y="40"/>
                </a:lnTo>
                <a:lnTo>
                  <a:pt x="118" y="42"/>
                </a:lnTo>
                <a:lnTo>
                  <a:pt x="120" y="42"/>
                </a:lnTo>
                <a:lnTo>
                  <a:pt x="124" y="42"/>
                </a:lnTo>
                <a:lnTo>
                  <a:pt x="124" y="42"/>
                </a:lnTo>
                <a:lnTo>
                  <a:pt x="124" y="46"/>
                </a:lnTo>
                <a:lnTo>
                  <a:pt x="126" y="48"/>
                </a:lnTo>
                <a:lnTo>
                  <a:pt x="126" y="48"/>
                </a:lnTo>
                <a:lnTo>
                  <a:pt x="130" y="46"/>
                </a:lnTo>
                <a:lnTo>
                  <a:pt x="130" y="42"/>
                </a:lnTo>
                <a:lnTo>
                  <a:pt x="130" y="42"/>
                </a:lnTo>
                <a:lnTo>
                  <a:pt x="134" y="44"/>
                </a:lnTo>
                <a:lnTo>
                  <a:pt x="138" y="42"/>
                </a:lnTo>
                <a:lnTo>
                  <a:pt x="146" y="40"/>
                </a:lnTo>
                <a:lnTo>
                  <a:pt x="146" y="40"/>
                </a:lnTo>
                <a:lnTo>
                  <a:pt x="146" y="38"/>
                </a:lnTo>
                <a:lnTo>
                  <a:pt x="146" y="36"/>
                </a:lnTo>
                <a:lnTo>
                  <a:pt x="146" y="36"/>
                </a:lnTo>
                <a:lnTo>
                  <a:pt x="148" y="34"/>
                </a:lnTo>
                <a:lnTo>
                  <a:pt x="148" y="32"/>
                </a:lnTo>
                <a:lnTo>
                  <a:pt x="148" y="32"/>
                </a:lnTo>
                <a:lnTo>
                  <a:pt x="152" y="32"/>
                </a:lnTo>
                <a:lnTo>
                  <a:pt x="154" y="30"/>
                </a:lnTo>
                <a:lnTo>
                  <a:pt x="156" y="30"/>
                </a:lnTo>
                <a:lnTo>
                  <a:pt x="158" y="30"/>
                </a:lnTo>
                <a:lnTo>
                  <a:pt x="158" y="30"/>
                </a:lnTo>
                <a:lnTo>
                  <a:pt x="160" y="28"/>
                </a:lnTo>
                <a:lnTo>
                  <a:pt x="162" y="26"/>
                </a:lnTo>
                <a:lnTo>
                  <a:pt x="162" y="26"/>
                </a:lnTo>
                <a:lnTo>
                  <a:pt x="166" y="28"/>
                </a:lnTo>
                <a:lnTo>
                  <a:pt x="168" y="30"/>
                </a:lnTo>
                <a:lnTo>
                  <a:pt x="168" y="30"/>
                </a:lnTo>
                <a:lnTo>
                  <a:pt x="168" y="32"/>
                </a:lnTo>
                <a:lnTo>
                  <a:pt x="166" y="34"/>
                </a:lnTo>
                <a:lnTo>
                  <a:pt x="164" y="36"/>
                </a:lnTo>
                <a:lnTo>
                  <a:pt x="164" y="36"/>
                </a:lnTo>
                <a:lnTo>
                  <a:pt x="164" y="38"/>
                </a:lnTo>
                <a:lnTo>
                  <a:pt x="164" y="38"/>
                </a:lnTo>
                <a:lnTo>
                  <a:pt x="166" y="40"/>
                </a:lnTo>
                <a:lnTo>
                  <a:pt x="166" y="42"/>
                </a:lnTo>
                <a:lnTo>
                  <a:pt x="166" y="42"/>
                </a:lnTo>
                <a:lnTo>
                  <a:pt x="164" y="44"/>
                </a:lnTo>
                <a:lnTo>
                  <a:pt x="162" y="46"/>
                </a:lnTo>
                <a:lnTo>
                  <a:pt x="162" y="46"/>
                </a:lnTo>
                <a:lnTo>
                  <a:pt x="160" y="46"/>
                </a:lnTo>
                <a:lnTo>
                  <a:pt x="160" y="44"/>
                </a:lnTo>
                <a:lnTo>
                  <a:pt x="158" y="44"/>
                </a:lnTo>
                <a:lnTo>
                  <a:pt x="158" y="44"/>
                </a:lnTo>
                <a:lnTo>
                  <a:pt x="158" y="44"/>
                </a:lnTo>
                <a:lnTo>
                  <a:pt x="156" y="46"/>
                </a:lnTo>
                <a:lnTo>
                  <a:pt x="156" y="48"/>
                </a:lnTo>
                <a:lnTo>
                  <a:pt x="158" y="50"/>
                </a:lnTo>
                <a:lnTo>
                  <a:pt x="158" y="52"/>
                </a:lnTo>
                <a:lnTo>
                  <a:pt x="158" y="52"/>
                </a:lnTo>
                <a:lnTo>
                  <a:pt x="152" y="54"/>
                </a:lnTo>
                <a:lnTo>
                  <a:pt x="152" y="54"/>
                </a:lnTo>
                <a:lnTo>
                  <a:pt x="154" y="58"/>
                </a:lnTo>
                <a:lnTo>
                  <a:pt x="158" y="60"/>
                </a:lnTo>
                <a:lnTo>
                  <a:pt x="162" y="60"/>
                </a:lnTo>
                <a:lnTo>
                  <a:pt x="166" y="58"/>
                </a:lnTo>
                <a:lnTo>
                  <a:pt x="166" y="58"/>
                </a:lnTo>
                <a:lnTo>
                  <a:pt x="164" y="56"/>
                </a:lnTo>
                <a:lnTo>
                  <a:pt x="162" y="54"/>
                </a:lnTo>
                <a:lnTo>
                  <a:pt x="162" y="54"/>
                </a:lnTo>
                <a:lnTo>
                  <a:pt x="164" y="50"/>
                </a:lnTo>
                <a:lnTo>
                  <a:pt x="166" y="48"/>
                </a:lnTo>
                <a:lnTo>
                  <a:pt x="174" y="44"/>
                </a:lnTo>
                <a:lnTo>
                  <a:pt x="174" y="44"/>
                </a:lnTo>
                <a:lnTo>
                  <a:pt x="174" y="44"/>
                </a:lnTo>
                <a:lnTo>
                  <a:pt x="174" y="40"/>
                </a:lnTo>
                <a:lnTo>
                  <a:pt x="174" y="40"/>
                </a:lnTo>
                <a:lnTo>
                  <a:pt x="180" y="42"/>
                </a:lnTo>
                <a:lnTo>
                  <a:pt x="184" y="42"/>
                </a:lnTo>
                <a:lnTo>
                  <a:pt x="186" y="42"/>
                </a:lnTo>
                <a:lnTo>
                  <a:pt x="186" y="42"/>
                </a:lnTo>
                <a:lnTo>
                  <a:pt x="186" y="44"/>
                </a:lnTo>
                <a:lnTo>
                  <a:pt x="182" y="46"/>
                </a:lnTo>
                <a:lnTo>
                  <a:pt x="180" y="46"/>
                </a:lnTo>
                <a:lnTo>
                  <a:pt x="176" y="46"/>
                </a:lnTo>
                <a:lnTo>
                  <a:pt x="176" y="46"/>
                </a:lnTo>
                <a:lnTo>
                  <a:pt x="174" y="48"/>
                </a:lnTo>
                <a:lnTo>
                  <a:pt x="176" y="50"/>
                </a:lnTo>
                <a:lnTo>
                  <a:pt x="178" y="54"/>
                </a:lnTo>
                <a:lnTo>
                  <a:pt x="178" y="54"/>
                </a:lnTo>
                <a:lnTo>
                  <a:pt x="180" y="54"/>
                </a:lnTo>
                <a:lnTo>
                  <a:pt x="182" y="52"/>
                </a:lnTo>
                <a:lnTo>
                  <a:pt x="184" y="50"/>
                </a:lnTo>
                <a:lnTo>
                  <a:pt x="186" y="50"/>
                </a:lnTo>
                <a:lnTo>
                  <a:pt x="186" y="50"/>
                </a:lnTo>
                <a:lnTo>
                  <a:pt x="186" y="58"/>
                </a:lnTo>
                <a:lnTo>
                  <a:pt x="186" y="62"/>
                </a:lnTo>
                <a:lnTo>
                  <a:pt x="186" y="66"/>
                </a:lnTo>
                <a:lnTo>
                  <a:pt x="186" y="66"/>
                </a:lnTo>
                <a:lnTo>
                  <a:pt x="192" y="64"/>
                </a:lnTo>
                <a:lnTo>
                  <a:pt x="196" y="62"/>
                </a:lnTo>
                <a:lnTo>
                  <a:pt x="196" y="62"/>
                </a:lnTo>
                <a:lnTo>
                  <a:pt x="198" y="58"/>
                </a:lnTo>
                <a:lnTo>
                  <a:pt x="200" y="56"/>
                </a:lnTo>
                <a:lnTo>
                  <a:pt x="202" y="56"/>
                </a:lnTo>
                <a:lnTo>
                  <a:pt x="202" y="56"/>
                </a:lnTo>
                <a:lnTo>
                  <a:pt x="204" y="58"/>
                </a:lnTo>
                <a:lnTo>
                  <a:pt x="202" y="60"/>
                </a:lnTo>
                <a:lnTo>
                  <a:pt x="200" y="62"/>
                </a:lnTo>
                <a:lnTo>
                  <a:pt x="198" y="62"/>
                </a:lnTo>
                <a:lnTo>
                  <a:pt x="198" y="62"/>
                </a:lnTo>
                <a:lnTo>
                  <a:pt x="198" y="66"/>
                </a:lnTo>
                <a:lnTo>
                  <a:pt x="196" y="68"/>
                </a:lnTo>
                <a:lnTo>
                  <a:pt x="192" y="72"/>
                </a:lnTo>
                <a:lnTo>
                  <a:pt x="192" y="72"/>
                </a:lnTo>
                <a:lnTo>
                  <a:pt x="194" y="74"/>
                </a:lnTo>
                <a:lnTo>
                  <a:pt x="194" y="76"/>
                </a:lnTo>
                <a:lnTo>
                  <a:pt x="194" y="76"/>
                </a:lnTo>
                <a:lnTo>
                  <a:pt x="196" y="76"/>
                </a:lnTo>
                <a:lnTo>
                  <a:pt x="200" y="76"/>
                </a:lnTo>
                <a:lnTo>
                  <a:pt x="200" y="76"/>
                </a:lnTo>
                <a:lnTo>
                  <a:pt x="198" y="80"/>
                </a:lnTo>
                <a:lnTo>
                  <a:pt x="196" y="82"/>
                </a:lnTo>
                <a:lnTo>
                  <a:pt x="196" y="84"/>
                </a:lnTo>
                <a:lnTo>
                  <a:pt x="198" y="88"/>
                </a:lnTo>
                <a:lnTo>
                  <a:pt x="198" y="88"/>
                </a:lnTo>
                <a:lnTo>
                  <a:pt x="194" y="92"/>
                </a:lnTo>
                <a:lnTo>
                  <a:pt x="194" y="92"/>
                </a:lnTo>
                <a:lnTo>
                  <a:pt x="196" y="96"/>
                </a:lnTo>
                <a:lnTo>
                  <a:pt x="200" y="98"/>
                </a:lnTo>
                <a:lnTo>
                  <a:pt x="200" y="98"/>
                </a:lnTo>
                <a:lnTo>
                  <a:pt x="202" y="98"/>
                </a:lnTo>
                <a:lnTo>
                  <a:pt x="206" y="96"/>
                </a:lnTo>
                <a:lnTo>
                  <a:pt x="206" y="96"/>
                </a:lnTo>
                <a:lnTo>
                  <a:pt x="200" y="104"/>
                </a:lnTo>
                <a:lnTo>
                  <a:pt x="200" y="104"/>
                </a:lnTo>
                <a:lnTo>
                  <a:pt x="204" y="108"/>
                </a:lnTo>
                <a:lnTo>
                  <a:pt x="206" y="112"/>
                </a:lnTo>
                <a:lnTo>
                  <a:pt x="206" y="112"/>
                </a:lnTo>
                <a:lnTo>
                  <a:pt x="210" y="110"/>
                </a:lnTo>
                <a:lnTo>
                  <a:pt x="212" y="108"/>
                </a:lnTo>
                <a:lnTo>
                  <a:pt x="214" y="110"/>
                </a:lnTo>
                <a:lnTo>
                  <a:pt x="214" y="110"/>
                </a:lnTo>
                <a:lnTo>
                  <a:pt x="214" y="114"/>
                </a:lnTo>
                <a:lnTo>
                  <a:pt x="212" y="114"/>
                </a:lnTo>
                <a:lnTo>
                  <a:pt x="210" y="116"/>
                </a:lnTo>
                <a:lnTo>
                  <a:pt x="210" y="116"/>
                </a:lnTo>
                <a:lnTo>
                  <a:pt x="210" y="116"/>
                </a:lnTo>
                <a:lnTo>
                  <a:pt x="210" y="118"/>
                </a:lnTo>
                <a:lnTo>
                  <a:pt x="212" y="120"/>
                </a:lnTo>
                <a:lnTo>
                  <a:pt x="214" y="122"/>
                </a:lnTo>
                <a:lnTo>
                  <a:pt x="214" y="124"/>
                </a:lnTo>
                <a:lnTo>
                  <a:pt x="214" y="124"/>
                </a:lnTo>
                <a:lnTo>
                  <a:pt x="218" y="124"/>
                </a:lnTo>
                <a:lnTo>
                  <a:pt x="218" y="126"/>
                </a:lnTo>
                <a:lnTo>
                  <a:pt x="218" y="126"/>
                </a:lnTo>
                <a:lnTo>
                  <a:pt x="218" y="128"/>
                </a:lnTo>
                <a:lnTo>
                  <a:pt x="216" y="128"/>
                </a:lnTo>
                <a:lnTo>
                  <a:pt x="214" y="128"/>
                </a:lnTo>
                <a:lnTo>
                  <a:pt x="214" y="128"/>
                </a:lnTo>
                <a:lnTo>
                  <a:pt x="214" y="128"/>
                </a:lnTo>
                <a:lnTo>
                  <a:pt x="212" y="134"/>
                </a:lnTo>
                <a:lnTo>
                  <a:pt x="212" y="138"/>
                </a:lnTo>
                <a:lnTo>
                  <a:pt x="212" y="138"/>
                </a:lnTo>
                <a:lnTo>
                  <a:pt x="214" y="140"/>
                </a:lnTo>
                <a:lnTo>
                  <a:pt x="214" y="140"/>
                </a:lnTo>
                <a:lnTo>
                  <a:pt x="212" y="142"/>
                </a:lnTo>
                <a:lnTo>
                  <a:pt x="212" y="148"/>
                </a:lnTo>
                <a:lnTo>
                  <a:pt x="212" y="148"/>
                </a:lnTo>
                <a:lnTo>
                  <a:pt x="208" y="148"/>
                </a:lnTo>
                <a:lnTo>
                  <a:pt x="208" y="146"/>
                </a:lnTo>
                <a:lnTo>
                  <a:pt x="206" y="146"/>
                </a:lnTo>
                <a:lnTo>
                  <a:pt x="204" y="146"/>
                </a:lnTo>
                <a:lnTo>
                  <a:pt x="204" y="146"/>
                </a:lnTo>
                <a:lnTo>
                  <a:pt x="204" y="146"/>
                </a:lnTo>
                <a:lnTo>
                  <a:pt x="204" y="148"/>
                </a:lnTo>
                <a:lnTo>
                  <a:pt x="206" y="150"/>
                </a:lnTo>
                <a:lnTo>
                  <a:pt x="204" y="152"/>
                </a:lnTo>
                <a:lnTo>
                  <a:pt x="204" y="152"/>
                </a:lnTo>
                <a:lnTo>
                  <a:pt x="202" y="150"/>
                </a:lnTo>
                <a:lnTo>
                  <a:pt x="202" y="150"/>
                </a:lnTo>
                <a:lnTo>
                  <a:pt x="200" y="148"/>
                </a:lnTo>
                <a:lnTo>
                  <a:pt x="200" y="148"/>
                </a:lnTo>
                <a:lnTo>
                  <a:pt x="194" y="148"/>
                </a:lnTo>
                <a:lnTo>
                  <a:pt x="190" y="146"/>
                </a:lnTo>
                <a:lnTo>
                  <a:pt x="186" y="146"/>
                </a:lnTo>
                <a:lnTo>
                  <a:pt x="184" y="150"/>
                </a:lnTo>
                <a:lnTo>
                  <a:pt x="184" y="150"/>
                </a:lnTo>
                <a:lnTo>
                  <a:pt x="184" y="150"/>
                </a:lnTo>
                <a:lnTo>
                  <a:pt x="184" y="152"/>
                </a:lnTo>
                <a:lnTo>
                  <a:pt x="186" y="154"/>
                </a:lnTo>
                <a:lnTo>
                  <a:pt x="186" y="154"/>
                </a:lnTo>
                <a:lnTo>
                  <a:pt x="196" y="154"/>
                </a:lnTo>
                <a:lnTo>
                  <a:pt x="196" y="154"/>
                </a:lnTo>
                <a:lnTo>
                  <a:pt x="200" y="158"/>
                </a:lnTo>
                <a:lnTo>
                  <a:pt x="206" y="160"/>
                </a:lnTo>
                <a:lnTo>
                  <a:pt x="206" y="160"/>
                </a:lnTo>
                <a:lnTo>
                  <a:pt x="204" y="160"/>
                </a:lnTo>
                <a:lnTo>
                  <a:pt x="202" y="160"/>
                </a:lnTo>
                <a:lnTo>
                  <a:pt x="202" y="160"/>
                </a:lnTo>
                <a:lnTo>
                  <a:pt x="194" y="168"/>
                </a:lnTo>
                <a:lnTo>
                  <a:pt x="190" y="170"/>
                </a:lnTo>
                <a:lnTo>
                  <a:pt x="182" y="170"/>
                </a:lnTo>
                <a:lnTo>
                  <a:pt x="182" y="170"/>
                </a:lnTo>
                <a:lnTo>
                  <a:pt x="180" y="172"/>
                </a:lnTo>
                <a:lnTo>
                  <a:pt x="180" y="172"/>
                </a:lnTo>
                <a:lnTo>
                  <a:pt x="178" y="174"/>
                </a:lnTo>
                <a:lnTo>
                  <a:pt x="176" y="174"/>
                </a:lnTo>
                <a:lnTo>
                  <a:pt x="176" y="174"/>
                </a:lnTo>
                <a:lnTo>
                  <a:pt x="168" y="172"/>
                </a:lnTo>
                <a:lnTo>
                  <a:pt x="164" y="172"/>
                </a:lnTo>
                <a:lnTo>
                  <a:pt x="160" y="174"/>
                </a:lnTo>
                <a:lnTo>
                  <a:pt x="160" y="174"/>
                </a:lnTo>
                <a:lnTo>
                  <a:pt x="174" y="180"/>
                </a:lnTo>
                <a:lnTo>
                  <a:pt x="174" y="180"/>
                </a:lnTo>
                <a:lnTo>
                  <a:pt x="178" y="178"/>
                </a:lnTo>
                <a:lnTo>
                  <a:pt x="180" y="178"/>
                </a:lnTo>
                <a:lnTo>
                  <a:pt x="180" y="178"/>
                </a:lnTo>
                <a:lnTo>
                  <a:pt x="182" y="180"/>
                </a:lnTo>
                <a:lnTo>
                  <a:pt x="182" y="184"/>
                </a:lnTo>
                <a:lnTo>
                  <a:pt x="182" y="184"/>
                </a:lnTo>
                <a:lnTo>
                  <a:pt x="184" y="186"/>
                </a:lnTo>
                <a:lnTo>
                  <a:pt x="186" y="188"/>
                </a:lnTo>
                <a:lnTo>
                  <a:pt x="186" y="190"/>
                </a:lnTo>
                <a:lnTo>
                  <a:pt x="186" y="190"/>
                </a:lnTo>
                <a:lnTo>
                  <a:pt x="180" y="190"/>
                </a:lnTo>
                <a:lnTo>
                  <a:pt x="176" y="188"/>
                </a:lnTo>
                <a:lnTo>
                  <a:pt x="172" y="186"/>
                </a:lnTo>
                <a:lnTo>
                  <a:pt x="168" y="188"/>
                </a:lnTo>
                <a:lnTo>
                  <a:pt x="168" y="188"/>
                </a:lnTo>
                <a:lnTo>
                  <a:pt x="160" y="184"/>
                </a:lnTo>
                <a:lnTo>
                  <a:pt x="154" y="180"/>
                </a:lnTo>
                <a:lnTo>
                  <a:pt x="154" y="180"/>
                </a:lnTo>
                <a:lnTo>
                  <a:pt x="148" y="182"/>
                </a:lnTo>
                <a:lnTo>
                  <a:pt x="144" y="184"/>
                </a:lnTo>
                <a:lnTo>
                  <a:pt x="144" y="184"/>
                </a:lnTo>
                <a:lnTo>
                  <a:pt x="142" y="182"/>
                </a:lnTo>
                <a:lnTo>
                  <a:pt x="142" y="180"/>
                </a:lnTo>
                <a:lnTo>
                  <a:pt x="144" y="174"/>
                </a:lnTo>
                <a:lnTo>
                  <a:pt x="144" y="174"/>
                </a:lnTo>
                <a:lnTo>
                  <a:pt x="142" y="174"/>
                </a:lnTo>
                <a:lnTo>
                  <a:pt x="140" y="172"/>
                </a:lnTo>
                <a:lnTo>
                  <a:pt x="140" y="172"/>
                </a:lnTo>
                <a:lnTo>
                  <a:pt x="138" y="172"/>
                </a:lnTo>
                <a:lnTo>
                  <a:pt x="138" y="174"/>
                </a:lnTo>
                <a:lnTo>
                  <a:pt x="138" y="176"/>
                </a:lnTo>
                <a:lnTo>
                  <a:pt x="138" y="178"/>
                </a:lnTo>
                <a:lnTo>
                  <a:pt x="138" y="178"/>
                </a:lnTo>
                <a:lnTo>
                  <a:pt x="134" y="176"/>
                </a:lnTo>
                <a:lnTo>
                  <a:pt x="130" y="176"/>
                </a:lnTo>
                <a:lnTo>
                  <a:pt x="130" y="176"/>
                </a:lnTo>
                <a:lnTo>
                  <a:pt x="128" y="176"/>
                </a:lnTo>
                <a:lnTo>
                  <a:pt x="128" y="178"/>
                </a:lnTo>
                <a:lnTo>
                  <a:pt x="126" y="180"/>
                </a:lnTo>
                <a:lnTo>
                  <a:pt x="124" y="180"/>
                </a:lnTo>
                <a:lnTo>
                  <a:pt x="124" y="180"/>
                </a:lnTo>
                <a:lnTo>
                  <a:pt x="122" y="176"/>
                </a:lnTo>
                <a:lnTo>
                  <a:pt x="122" y="174"/>
                </a:lnTo>
                <a:lnTo>
                  <a:pt x="118" y="172"/>
                </a:lnTo>
                <a:lnTo>
                  <a:pt x="118" y="172"/>
                </a:lnTo>
                <a:lnTo>
                  <a:pt x="116" y="174"/>
                </a:lnTo>
                <a:lnTo>
                  <a:pt x="116" y="174"/>
                </a:lnTo>
                <a:lnTo>
                  <a:pt x="118" y="178"/>
                </a:lnTo>
                <a:lnTo>
                  <a:pt x="118" y="180"/>
                </a:lnTo>
                <a:lnTo>
                  <a:pt x="118" y="182"/>
                </a:lnTo>
                <a:lnTo>
                  <a:pt x="118" y="182"/>
                </a:lnTo>
                <a:lnTo>
                  <a:pt x="114" y="184"/>
                </a:lnTo>
                <a:lnTo>
                  <a:pt x="110" y="184"/>
                </a:lnTo>
                <a:lnTo>
                  <a:pt x="110" y="184"/>
                </a:lnTo>
                <a:lnTo>
                  <a:pt x="112" y="204"/>
                </a:lnTo>
                <a:lnTo>
                  <a:pt x="114" y="226"/>
                </a:lnTo>
                <a:lnTo>
                  <a:pt x="114" y="226"/>
                </a:lnTo>
                <a:lnTo>
                  <a:pt x="118" y="228"/>
                </a:lnTo>
                <a:lnTo>
                  <a:pt x="122" y="230"/>
                </a:lnTo>
                <a:lnTo>
                  <a:pt x="122" y="230"/>
                </a:lnTo>
                <a:lnTo>
                  <a:pt x="128" y="232"/>
                </a:lnTo>
                <a:lnTo>
                  <a:pt x="128" y="232"/>
                </a:lnTo>
                <a:lnTo>
                  <a:pt x="140" y="232"/>
                </a:lnTo>
                <a:lnTo>
                  <a:pt x="154" y="232"/>
                </a:lnTo>
                <a:lnTo>
                  <a:pt x="154" y="232"/>
                </a:lnTo>
                <a:lnTo>
                  <a:pt x="164" y="234"/>
                </a:lnTo>
                <a:lnTo>
                  <a:pt x="172" y="236"/>
                </a:lnTo>
                <a:lnTo>
                  <a:pt x="172" y="236"/>
                </a:lnTo>
                <a:lnTo>
                  <a:pt x="170" y="238"/>
                </a:lnTo>
                <a:lnTo>
                  <a:pt x="170" y="238"/>
                </a:lnTo>
                <a:lnTo>
                  <a:pt x="166" y="238"/>
                </a:lnTo>
                <a:lnTo>
                  <a:pt x="166" y="238"/>
                </a:lnTo>
                <a:lnTo>
                  <a:pt x="108" y="238"/>
                </a:lnTo>
                <a:lnTo>
                  <a:pt x="48" y="238"/>
                </a:lnTo>
                <a:lnTo>
                  <a:pt x="48" y="238"/>
                </a:lnTo>
                <a:lnTo>
                  <a:pt x="50" y="236"/>
                </a:lnTo>
                <a:lnTo>
                  <a:pt x="54" y="234"/>
                </a:lnTo>
                <a:lnTo>
                  <a:pt x="62" y="232"/>
                </a:lnTo>
                <a:lnTo>
                  <a:pt x="62" y="232"/>
                </a:lnTo>
                <a:lnTo>
                  <a:pt x="76" y="232"/>
                </a:lnTo>
                <a:lnTo>
                  <a:pt x="76" y="232"/>
                </a:lnTo>
                <a:lnTo>
                  <a:pt x="80" y="230"/>
                </a:lnTo>
                <a:lnTo>
                  <a:pt x="80" y="230"/>
                </a:lnTo>
                <a:lnTo>
                  <a:pt x="94" y="232"/>
                </a:lnTo>
                <a:lnTo>
                  <a:pt x="100" y="232"/>
                </a:lnTo>
                <a:lnTo>
                  <a:pt x="104" y="228"/>
                </a:lnTo>
                <a:lnTo>
                  <a:pt x="104" y="228"/>
                </a:lnTo>
                <a:lnTo>
                  <a:pt x="104" y="212"/>
                </a:lnTo>
                <a:lnTo>
                  <a:pt x="104" y="212"/>
                </a:lnTo>
                <a:lnTo>
                  <a:pt x="104" y="198"/>
                </a:lnTo>
                <a:lnTo>
                  <a:pt x="104" y="188"/>
                </a:lnTo>
                <a:lnTo>
                  <a:pt x="104" y="188"/>
                </a:lnTo>
                <a:lnTo>
                  <a:pt x="100" y="184"/>
                </a:lnTo>
                <a:lnTo>
                  <a:pt x="96" y="180"/>
                </a:lnTo>
                <a:lnTo>
                  <a:pt x="96" y="180"/>
                </a:lnTo>
                <a:lnTo>
                  <a:pt x="92" y="182"/>
                </a:lnTo>
                <a:lnTo>
                  <a:pt x="88" y="180"/>
                </a:lnTo>
                <a:lnTo>
                  <a:pt x="78" y="180"/>
                </a:lnTo>
                <a:lnTo>
                  <a:pt x="78" y="180"/>
                </a:lnTo>
                <a:lnTo>
                  <a:pt x="76" y="180"/>
                </a:lnTo>
                <a:lnTo>
                  <a:pt x="74" y="178"/>
                </a:lnTo>
                <a:lnTo>
                  <a:pt x="72" y="176"/>
                </a:lnTo>
                <a:lnTo>
                  <a:pt x="72" y="176"/>
                </a:lnTo>
                <a:lnTo>
                  <a:pt x="70" y="178"/>
                </a:lnTo>
                <a:lnTo>
                  <a:pt x="70" y="182"/>
                </a:lnTo>
                <a:lnTo>
                  <a:pt x="70" y="182"/>
                </a:lnTo>
                <a:lnTo>
                  <a:pt x="66" y="182"/>
                </a:lnTo>
                <a:lnTo>
                  <a:pt x="64" y="182"/>
                </a:lnTo>
                <a:lnTo>
                  <a:pt x="62" y="184"/>
                </a:lnTo>
                <a:lnTo>
                  <a:pt x="60" y="186"/>
                </a:lnTo>
                <a:lnTo>
                  <a:pt x="60" y="186"/>
                </a:lnTo>
                <a:lnTo>
                  <a:pt x="60" y="182"/>
                </a:lnTo>
                <a:lnTo>
                  <a:pt x="62" y="178"/>
                </a:lnTo>
                <a:lnTo>
                  <a:pt x="66" y="176"/>
                </a:lnTo>
                <a:lnTo>
                  <a:pt x="68" y="172"/>
                </a:lnTo>
                <a:lnTo>
                  <a:pt x="68" y="172"/>
                </a:lnTo>
                <a:lnTo>
                  <a:pt x="68" y="172"/>
                </a:lnTo>
                <a:lnTo>
                  <a:pt x="66" y="170"/>
                </a:lnTo>
                <a:lnTo>
                  <a:pt x="64" y="170"/>
                </a:lnTo>
                <a:lnTo>
                  <a:pt x="64" y="170"/>
                </a:lnTo>
                <a:lnTo>
                  <a:pt x="66" y="164"/>
                </a:lnTo>
                <a:lnTo>
                  <a:pt x="70" y="160"/>
                </a:lnTo>
                <a:lnTo>
                  <a:pt x="70" y="160"/>
                </a:lnTo>
                <a:lnTo>
                  <a:pt x="68" y="156"/>
                </a:lnTo>
                <a:lnTo>
                  <a:pt x="68" y="156"/>
                </a:lnTo>
                <a:lnTo>
                  <a:pt x="64" y="156"/>
                </a:lnTo>
                <a:lnTo>
                  <a:pt x="60" y="154"/>
                </a:lnTo>
                <a:lnTo>
                  <a:pt x="58" y="152"/>
                </a:lnTo>
                <a:lnTo>
                  <a:pt x="54" y="154"/>
                </a:lnTo>
                <a:lnTo>
                  <a:pt x="54" y="154"/>
                </a:lnTo>
                <a:lnTo>
                  <a:pt x="56" y="156"/>
                </a:lnTo>
                <a:lnTo>
                  <a:pt x="58" y="158"/>
                </a:lnTo>
                <a:lnTo>
                  <a:pt x="62" y="158"/>
                </a:lnTo>
                <a:lnTo>
                  <a:pt x="66" y="158"/>
                </a:lnTo>
                <a:lnTo>
                  <a:pt x="66" y="158"/>
                </a:lnTo>
                <a:lnTo>
                  <a:pt x="64" y="162"/>
                </a:lnTo>
                <a:lnTo>
                  <a:pt x="62" y="164"/>
                </a:lnTo>
                <a:lnTo>
                  <a:pt x="60" y="166"/>
                </a:lnTo>
                <a:lnTo>
                  <a:pt x="58" y="168"/>
                </a:lnTo>
                <a:lnTo>
                  <a:pt x="58" y="168"/>
                </a:lnTo>
                <a:lnTo>
                  <a:pt x="56" y="168"/>
                </a:lnTo>
                <a:lnTo>
                  <a:pt x="54" y="168"/>
                </a:lnTo>
                <a:lnTo>
                  <a:pt x="50" y="168"/>
                </a:lnTo>
                <a:lnTo>
                  <a:pt x="48" y="166"/>
                </a:lnTo>
                <a:lnTo>
                  <a:pt x="48" y="166"/>
                </a:lnTo>
                <a:lnTo>
                  <a:pt x="50" y="166"/>
                </a:lnTo>
                <a:lnTo>
                  <a:pt x="52" y="162"/>
                </a:lnTo>
                <a:lnTo>
                  <a:pt x="52" y="162"/>
                </a:lnTo>
                <a:lnTo>
                  <a:pt x="50" y="160"/>
                </a:lnTo>
                <a:lnTo>
                  <a:pt x="48" y="160"/>
                </a:lnTo>
                <a:lnTo>
                  <a:pt x="48" y="160"/>
                </a:lnTo>
                <a:lnTo>
                  <a:pt x="38" y="162"/>
                </a:lnTo>
                <a:lnTo>
                  <a:pt x="38" y="162"/>
                </a:lnTo>
                <a:lnTo>
                  <a:pt x="34" y="162"/>
                </a:lnTo>
                <a:lnTo>
                  <a:pt x="30" y="162"/>
                </a:lnTo>
                <a:lnTo>
                  <a:pt x="22" y="164"/>
                </a:lnTo>
                <a:lnTo>
                  <a:pt x="22" y="164"/>
                </a:lnTo>
                <a:lnTo>
                  <a:pt x="14" y="164"/>
                </a:lnTo>
                <a:lnTo>
                  <a:pt x="4" y="162"/>
                </a:lnTo>
                <a:lnTo>
                  <a:pt x="4" y="162"/>
                </a:lnTo>
                <a:lnTo>
                  <a:pt x="4" y="158"/>
                </a:lnTo>
                <a:lnTo>
                  <a:pt x="4" y="158"/>
                </a:lnTo>
                <a:lnTo>
                  <a:pt x="4" y="156"/>
                </a:lnTo>
                <a:lnTo>
                  <a:pt x="2" y="154"/>
                </a:lnTo>
                <a:lnTo>
                  <a:pt x="0" y="154"/>
                </a:lnTo>
                <a:lnTo>
                  <a:pt x="0" y="152"/>
                </a:lnTo>
                <a:lnTo>
                  <a:pt x="0" y="152"/>
                </a:lnTo>
                <a:lnTo>
                  <a:pt x="2" y="152"/>
                </a:lnTo>
                <a:lnTo>
                  <a:pt x="4" y="154"/>
                </a:lnTo>
                <a:lnTo>
                  <a:pt x="6" y="156"/>
                </a:lnTo>
                <a:lnTo>
                  <a:pt x="6" y="156"/>
                </a:lnTo>
                <a:lnTo>
                  <a:pt x="16" y="156"/>
                </a:lnTo>
                <a:lnTo>
                  <a:pt x="20" y="156"/>
                </a:lnTo>
                <a:lnTo>
                  <a:pt x="22" y="154"/>
                </a:lnTo>
                <a:lnTo>
                  <a:pt x="22" y="154"/>
                </a:lnTo>
                <a:lnTo>
                  <a:pt x="22" y="150"/>
                </a:lnTo>
                <a:lnTo>
                  <a:pt x="20" y="148"/>
                </a:lnTo>
                <a:lnTo>
                  <a:pt x="16" y="146"/>
                </a:lnTo>
                <a:lnTo>
                  <a:pt x="16" y="146"/>
                </a:lnTo>
                <a:lnTo>
                  <a:pt x="18" y="144"/>
                </a:lnTo>
                <a:lnTo>
                  <a:pt x="20" y="140"/>
                </a:lnTo>
                <a:lnTo>
                  <a:pt x="20" y="140"/>
                </a:lnTo>
                <a:lnTo>
                  <a:pt x="18" y="138"/>
                </a:lnTo>
                <a:lnTo>
                  <a:pt x="18" y="138"/>
                </a:lnTo>
                <a:lnTo>
                  <a:pt x="14" y="138"/>
                </a:lnTo>
                <a:lnTo>
                  <a:pt x="14" y="138"/>
                </a:lnTo>
                <a:lnTo>
                  <a:pt x="14" y="136"/>
                </a:lnTo>
                <a:lnTo>
                  <a:pt x="16" y="134"/>
                </a:lnTo>
                <a:lnTo>
                  <a:pt x="18" y="134"/>
                </a:lnTo>
                <a:lnTo>
                  <a:pt x="18" y="132"/>
                </a:lnTo>
                <a:lnTo>
                  <a:pt x="18" y="132"/>
                </a:lnTo>
                <a:lnTo>
                  <a:pt x="22" y="132"/>
                </a:lnTo>
                <a:lnTo>
                  <a:pt x="26" y="132"/>
                </a:lnTo>
                <a:lnTo>
                  <a:pt x="26" y="132"/>
                </a:lnTo>
                <a:lnTo>
                  <a:pt x="26" y="130"/>
                </a:lnTo>
                <a:lnTo>
                  <a:pt x="24" y="130"/>
                </a:lnTo>
                <a:lnTo>
                  <a:pt x="20" y="128"/>
                </a:lnTo>
                <a:lnTo>
                  <a:pt x="20" y="128"/>
                </a:lnTo>
                <a:lnTo>
                  <a:pt x="18" y="130"/>
                </a:lnTo>
                <a:lnTo>
                  <a:pt x="18" y="132"/>
                </a:lnTo>
                <a:lnTo>
                  <a:pt x="18" y="132"/>
                </a:lnTo>
                <a:lnTo>
                  <a:pt x="16" y="130"/>
                </a:lnTo>
                <a:lnTo>
                  <a:pt x="14" y="128"/>
                </a:lnTo>
                <a:lnTo>
                  <a:pt x="12" y="126"/>
                </a:lnTo>
                <a:lnTo>
                  <a:pt x="14" y="122"/>
                </a:lnTo>
                <a:lnTo>
                  <a:pt x="14" y="122"/>
                </a:lnTo>
                <a:lnTo>
                  <a:pt x="20" y="124"/>
                </a:lnTo>
                <a:lnTo>
                  <a:pt x="22" y="124"/>
                </a:lnTo>
                <a:lnTo>
                  <a:pt x="26" y="122"/>
                </a:lnTo>
                <a:lnTo>
                  <a:pt x="26" y="122"/>
                </a:lnTo>
                <a:lnTo>
                  <a:pt x="28" y="126"/>
                </a:lnTo>
                <a:lnTo>
                  <a:pt x="30" y="128"/>
                </a:lnTo>
                <a:lnTo>
                  <a:pt x="30" y="128"/>
                </a:lnTo>
                <a:lnTo>
                  <a:pt x="34" y="128"/>
                </a:lnTo>
                <a:lnTo>
                  <a:pt x="36" y="126"/>
                </a:lnTo>
                <a:lnTo>
                  <a:pt x="36" y="126"/>
                </a:lnTo>
                <a:lnTo>
                  <a:pt x="38" y="128"/>
                </a:lnTo>
                <a:lnTo>
                  <a:pt x="38" y="128"/>
                </a:lnTo>
                <a:lnTo>
                  <a:pt x="38" y="130"/>
                </a:lnTo>
                <a:lnTo>
                  <a:pt x="40" y="130"/>
                </a:lnTo>
                <a:lnTo>
                  <a:pt x="40" y="130"/>
                </a:lnTo>
                <a:lnTo>
                  <a:pt x="48" y="128"/>
                </a:lnTo>
                <a:lnTo>
                  <a:pt x="52" y="122"/>
                </a:lnTo>
                <a:lnTo>
                  <a:pt x="52" y="122"/>
                </a:lnTo>
                <a:lnTo>
                  <a:pt x="50" y="122"/>
                </a:lnTo>
                <a:lnTo>
                  <a:pt x="50" y="122"/>
                </a:lnTo>
                <a:lnTo>
                  <a:pt x="48" y="124"/>
                </a:lnTo>
                <a:lnTo>
                  <a:pt x="44" y="124"/>
                </a:lnTo>
                <a:lnTo>
                  <a:pt x="44" y="124"/>
                </a:lnTo>
                <a:lnTo>
                  <a:pt x="44" y="122"/>
                </a:lnTo>
                <a:lnTo>
                  <a:pt x="46" y="120"/>
                </a:lnTo>
                <a:lnTo>
                  <a:pt x="48" y="120"/>
                </a:lnTo>
                <a:lnTo>
                  <a:pt x="48" y="120"/>
                </a:lnTo>
                <a:lnTo>
                  <a:pt x="48" y="118"/>
                </a:lnTo>
                <a:lnTo>
                  <a:pt x="46" y="116"/>
                </a:lnTo>
                <a:lnTo>
                  <a:pt x="46" y="116"/>
                </a:lnTo>
                <a:lnTo>
                  <a:pt x="42" y="116"/>
                </a:lnTo>
                <a:lnTo>
                  <a:pt x="38" y="120"/>
                </a:lnTo>
                <a:lnTo>
                  <a:pt x="38" y="120"/>
                </a:lnTo>
                <a:lnTo>
                  <a:pt x="34" y="118"/>
                </a:lnTo>
                <a:lnTo>
                  <a:pt x="32" y="114"/>
                </a:lnTo>
                <a:lnTo>
                  <a:pt x="32" y="114"/>
                </a:lnTo>
                <a:lnTo>
                  <a:pt x="24" y="114"/>
                </a:lnTo>
                <a:lnTo>
                  <a:pt x="18" y="114"/>
                </a:lnTo>
                <a:lnTo>
                  <a:pt x="18" y="114"/>
                </a:lnTo>
                <a:lnTo>
                  <a:pt x="16" y="112"/>
                </a:lnTo>
                <a:lnTo>
                  <a:pt x="14" y="110"/>
                </a:lnTo>
                <a:lnTo>
                  <a:pt x="12" y="108"/>
                </a:lnTo>
                <a:lnTo>
                  <a:pt x="10" y="106"/>
                </a:lnTo>
                <a:lnTo>
                  <a:pt x="10" y="106"/>
                </a:lnTo>
                <a:lnTo>
                  <a:pt x="10" y="104"/>
                </a:lnTo>
                <a:lnTo>
                  <a:pt x="12" y="104"/>
                </a:lnTo>
                <a:lnTo>
                  <a:pt x="14" y="104"/>
                </a:lnTo>
                <a:lnTo>
                  <a:pt x="16" y="104"/>
                </a:lnTo>
                <a:lnTo>
                  <a:pt x="16" y="104"/>
                </a:lnTo>
                <a:lnTo>
                  <a:pt x="20" y="100"/>
                </a:lnTo>
                <a:lnTo>
                  <a:pt x="20" y="100"/>
                </a:lnTo>
                <a:lnTo>
                  <a:pt x="24" y="100"/>
                </a:lnTo>
                <a:lnTo>
                  <a:pt x="24" y="102"/>
                </a:lnTo>
                <a:lnTo>
                  <a:pt x="28" y="104"/>
                </a:lnTo>
                <a:lnTo>
                  <a:pt x="28" y="104"/>
                </a:lnTo>
                <a:lnTo>
                  <a:pt x="36" y="104"/>
                </a:lnTo>
                <a:lnTo>
                  <a:pt x="40" y="102"/>
                </a:lnTo>
                <a:lnTo>
                  <a:pt x="40" y="102"/>
                </a:lnTo>
                <a:lnTo>
                  <a:pt x="42" y="98"/>
                </a:lnTo>
                <a:lnTo>
                  <a:pt x="40" y="94"/>
                </a:lnTo>
                <a:lnTo>
                  <a:pt x="40" y="94"/>
                </a:lnTo>
                <a:lnTo>
                  <a:pt x="38" y="94"/>
                </a:lnTo>
                <a:lnTo>
                  <a:pt x="36" y="96"/>
                </a:lnTo>
                <a:lnTo>
                  <a:pt x="34" y="96"/>
                </a:lnTo>
                <a:lnTo>
                  <a:pt x="34" y="96"/>
                </a:lnTo>
                <a:lnTo>
                  <a:pt x="30" y="88"/>
                </a:lnTo>
                <a:lnTo>
                  <a:pt x="30" y="88"/>
                </a:lnTo>
                <a:lnTo>
                  <a:pt x="26" y="88"/>
                </a:lnTo>
                <a:lnTo>
                  <a:pt x="26" y="88"/>
                </a:lnTo>
                <a:lnTo>
                  <a:pt x="24" y="90"/>
                </a:lnTo>
                <a:lnTo>
                  <a:pt x="26" y="90"/>
                </a:lnTo>
                <a:lnTo>
                  <a:pt x="28" y="92"/>
                </a:lnTo>
                <a:lnTo>
                  <a:pt x="26" y="94"/>
                </a:lnTo>
                <a:lnTo>
                  <a:pt x="26" y="94"/>
                </a:lnTo>
                <a:lnTo>
                  <a:pt x="24" y="94"/>
                </a:lnTo>
                <a:lnTo>
                  <a:pt x="20" y="94"/>
                </a:lnTo>
                <a:lnTo>
                  <a:pt x="20" y="94"/>
                </a:lnTo>
                <a:lnTo>
                  <a:pt x="20" y="92"/>
                </a:lnTo>
                <a:lnTo>
                  <a:pt x="24" y="90"/>
                </a:lnTo>
                <a:lnTo>
                  <a:pt x="24" y="90"/>
                </a:lnTo>
                <a:lnTo>
                  <a:pt x="22" y="86"/>
                </a:lnTo>
                <a:lnTo>
                  <a:pt x="24" y="82"/>
                </a:lnTo>
                <a:lnTo>
                  <a:pt x="24" y="82"/>
                </a:lnTo>
                <a:lnTo>
                  <a:pt x="22" y="80"/>
                </a:lnTo>
                <a:lnTo>
                  <a:pt x="20" y="76"/>
                </a:lnTo>
                <a:lnTo>
                  <a:pt x="20" y="76"/>
                </a:lnTo>
                <a:lnTo>
                  <a:pt x="30" y="72"/>
                </a:lnTo>
                <a:lnTo>
                  <a:pt x="38" y="68"/>
                </a:lnTo>
                <a:lnTo>
                  <a:pt x="38" y="68"/>
                </a:lnTo>
                <a:lnTo>
                  <a:pt x="40" y="70"/>
                </a:lnTo>
                <a:lnTo>
                  <a:pt x="40" y="74"/>
                </a:lnTo>
                <a:lnTo>
                  <a:pt x="40" y="74"/>
                </a:lnTo>
                <a:lnTo>
                  <a:pt x="46" y="76"/>
                </a:lnTo>
                <a:lnTo>
                  <a:pt x="48" y="76"/>
                </a:lnTo>
                <a:lnTo>
                  <a:pt x="48" y="74"/>
                </a:lnTo>
                <a:lnTo>
                  <a:pt x="48" y="74"/>
                </a:lnTo>
                <a:lnTo>
                  <a:pt x="48" y="72"/>
                </a:lnTo>
                <a:lnTo>
                  <a:pt x="46" y="72"/>
                </a:lnTo>
                <a:lnTo>
                  <a:pt x="44" y="70"/>
                </a:lnTo>
                <a:lnTo>
                  <a:pt x="44" y="70"/>
                </a:lnTo>
                <a:lnTo>
                  <a:pt x="44" y="66"/>
                </a:lnTo>
                <a:lnTo>
                  <a:pt x="46" y="64"/>
                </a:lnTo>
                <a:lnTo>
                  <a:pt x="46" y="64"/>
                </a:lnTo>
                <a:lnTo>
                  <a:pt x="44" y="60"/>
                </a:lnTo>
                <a:lnTo>
                  <a:pt x="44" y="54"/>
                </a:lnTo>
                <a:lnTo>
                  <a:pt x="44" y="54"/>
                </a:lnTo>
                <a:lnTo>
                  <a:pt x="50" y="54"/>
                </a:lnTo>
                <a:lnTo>
                  <a:pt x="50" y="54"/>
                </a:lnTo>
                <a:lnTo>
                  <a:pt x="56" y="50"/>
                </a:lnTo>
                <a:lnTo>
                  <a:pt x="58" y="48"/>
                </a:lnTo>
                <a:lnTo>
                  <a:pt x="60" y="46"/>
                </a:lnTo>
                <a:lnTo>
                  <a:pt x="60" y="46"/>
                </a:lnTo>
                <a:lnTo>
                  <a:pt x="60" y="44"/>
                </a:lnTo>
                <a:lnTo>
                  <a:pt x="58" y="42"/>
                </a:lnTo>
                <a:lnTo>
                  <a:pt x="54" y="40"/>
                </a:lnTo>
                <a:lnTo>
                  <a:pt x="54" y="40"/>
                </a:lnTo>
                <a:lnTo>
                  <a:pt x="54" y="38"/>
                </a:lnTo>
                <a:lnTo>
                  <a:pt x="56" y="38"/>
                </a:lnTo>
                <a:lnTo>
                  <a:pt x="60" y="38"/>
                </a:lnTo>
                <a:lnTo>
                  <a:pt x="60" y="38"/>
                </a:lnTo>
                <a:lnTo>
                  <a:pt x="60" y="38"/>
                </a:lnTo>
                <a:lnTo>
                  <a:pt x="62" y="36"/>
                </a:lnTo>
                <a:lnTo>
                  <a:pt x="62" y="36"/>
                </a:lnTo>
                <a:lnTo>
                  <a:pt x="62" y="36"/>
                </a:lnTo>
                <a:lnTo>
                  <a:pt x="66" y="38"/>
                </a:lnTo>
                <a:lnTo>
                  <a:pt x="70" y="38"/>
                </a:lnTo>
                <a:lnTo>
                  <a:pt x="70" y="38"/>
                </a:lnTo>
                <a:lnTo>
                  <a:pt x="72" y="38"/>
                </a:lnTo>
                <a:lnTo>
                  <a:pt x="72" y="38"/>
                </a:lnTo>
                <a:lnTo>
                  <a:pt x="72" y="36"/>
                </a:lnTo>
                <a:lnTo>
                  <a:pt x="70" y="34"/>
                </a:lnTo>
                <a:lnTo>
                  <a:pt x="68" y="32"/>
                </a:lnTo>
                <a:lnTo>
                  <a:pt x="68" y="32"/>
                </a:lnTo>
                <a:lnTo>
                  <a:pt x="68" y="30"/>
                </a:lnTo>
                <a:lnTo>
                  <a:pt x="68" y="30"/>
                </a:lnTo>
                <a:lnTo>
                  <a:pt x="64" y="28"/>
                </a:lnTo>
                <a:lnTo>
                  <a:pt x="64" y="28"/>
                </a:lnTo>
                <a:lnTo>
                  <a:pt x="64" y="24"/>
                </a:lnTo>
                <a:lnTo>
                  <a:pt x="62" y="22"/>
                </a:lnTo>
                <a:lnTo>
                  <a:pt x="56" y="20"/>
                </a:lnTo>
                <a:lnTo>
                  <a:pt x="56" y="20"/>
                </a:lnTo>
                <a:lnTo>
                  <a:pt x="56" y="16"/>
                </a:lnTo>
                <a:lnTo>
                  <a:pt x="58" y="14"/>
                </a:lnTo>
                <a:lnTo>
                  <a:pt x="58" y="14"/>
                </a:lnTo>
                <a:lnTo>
                  <a:pt x="62" y="16"/>
                </a:lnTo>
                <a:lnTo>
                  <a:pt x="64" y="18"/>
                </a:lnTo>
                <a:lnTo>
                  <a:pt x="64" y="18"/>
                </a:lnTo>
                <a:lnTo>
                  <a:pt x="68" y="16"/>
                </a:lnTo>
                <a:lnTo>
                  <a:pt x="68" y="16"/>
                </a:lnTo>
                <a:lnTo>
                  <a:pt x="68" y="16"/>
                </a:lnTo>
                <a:lnTo>
                  <a:pt x="66" y="14"/>
                </a:lnTo>
                <a:lnTo>
                  <a:pt x="66" y="14"/>
                </a:lnTo>
                <a:lnTo>
                  <a:pt x="66" y="14"/>
                </a:lnTo>
                <a:lnTo>
                  <a:pt x="66" y="10"/>
                </a:lnTo>
                <a:lnTo>
                  <a:pt x="66" y="10"/>
                </a:lnTo>
                <a:lnTo>
                  <a:pt x="64" y="8"/>
                </a:lnTo>
                <a:lnTo>
                  <a:pt x="62" y="8"/>
                </a:lnTo>
                <a:lnTo>
                  <a:pt x="62" y="6"/>
                </a:lnTo>
                <a:lnTo>
                  <a:pt x="62" y="6"/>
                </a:lnTo>
                <a:lnTo>
                  <a:pt x="66" y="8"/>
                </a:lnTo>
                <a:lnTo>
                  <a:pt x="70" y="10"/>
                </a:lnTo>
                <a:lnTo>
                  <a:pt x="74" y="16"/>
                </a:lnTo>
                <a:lnTo>
                  <a:pt x="74" y="16"/>
                </a:lnTo>
                <a:lnTo>
                  <a:pt x="82" y="18"/>
                </a:lnTo>
                <a:lnTo>
                  <a:pt x="84" y="18"/>
                </a:lnTo>
                <a:lnTo>
                  <a:pt x="88" y="18"/>
                </a:lnTo>
                <a:lnTo>
                  <a:pt x="88" y="18"/>
                </a:lnTo>
                <a:lnTo>
                  <a:pt x="88" y="20"/>
                </a:lnTo>
                <a:lnTo>
                  <a:pt x="88" y="22"/>
                </a:lnTo>
                <a:lnTo>
                  <a:pt x="88" y="22"/>
                </a:lnTo>
                <a:lnTo>
                  <a:pt x="100" y="24"/>
                </a:lnTo>
                <a:lnTo>
                  <a:pt x="100" y="24"/>
                </a:lnTo>
                <a:lnTo>
                  <a:pt x="96" y="20"/>
                </a:lnTo>
                <a:lnTo>
                  <a:pt x="92" y="16"/>
                </a:lnTo>
                <a:lnTo>
                  <a:pt x="92" y="16"/>
                </a:lnTo>
                <a:lnTo>
                  <a:pt x="100" y="16"/>
                </a:lnTo>
                <a:lnTo>
                  <a:pt x="106" y="20"/>
                </a:lnTo>
                <a:lnTo>
                  <a:pt x="106" y="20"/>
                </a:lnTo>
                <a:lnTo>
                  <a:pt x="110" y="18"/>
                </a:lnTo>
                <a:lnTo>
                  <a:pt x="116" y="16"/>
                </a:lnTo>
                <a:lnTo>
                  <a:pt x="116" y="16"/>
                </a:lnTo>
                <a:lnTo>
                  <a:pt x="118" y="12"/>
                </a:lnTo>
                <a:lnTo>
                  <a:pt x="118" y="10"/>
                </a:lnTo>
                <a:lnTo>
                  <a:pt x="118" y="10"/>
                </a:lnTo>
                <a:lnTo>
                  <a:pt x="114" y="10"/>
                </a:lnTo>
                <a:lnTo>
                  <a:pt x="112" y="10"/>
                </a:lnTo>
                <a:lnTo>
                  <a:pt x="110" y="14"/>
                </a:lnTo>
                <a:lnTo>
                  <a:pt x="110" y="14"/>
                </a:lnTo>
                <a:lnTo>
                  <a:pt x="100" y="14"/>
                </a:lnTo>
                <a:lnTo>
                  <a:pt x="100" y="14"/>
                </a:lnTo>
                <a:lnTo>
                  <a:pt x="100" y="10"/>
                </a:lnTo>
                <a:lnTo>
                  <a:pt x="100" y="8"/>
                </a:lnTo>
                <a:lnTo>
                  <a:pt x="102" y="6"/>
                </a:lnTo>
                <a:lnTo>
                  <a:pt x="102" y="2"/>
                </a:lnTo>
                <a:lnTo>
                  <a:pt x="102" y="2"/>
                </a:lnTo>
                <a:lnTo>
                  <a:pt x="104" y="2"/>
                </a:lnTo>
                <a:lnTo>
                  <a:pt x="106" y="4"/>
                </a:lnTo>
                <a:lnTo>
                  <a:pt x="110" y="8"/>
                </a:lnTo>
                <a:lnTo>
                  <a:pt x="110" y="8"/>
                </a:lnTo>
                <a:lnTo>
                  <a:pt x="112" y="6"/>
                </a:lnTo>
                <a:lnTo>
                  <a:pt x="114" y="6"/>
                </a:lnTo>
                <a:lnTo>
                  <a:pt x="114" y="6"/>
                </a:lnTo>
                <a:lnTo>
                  <a:pt x="114" y="4"/>
                </a:lnTo>
                <a:lnTo>
                  <a:pt x="116" y="2"/>
                </a:lnTo>
                <a:lnTo>
                  <a:pt x="118" y="0"/>
                </a:lnTo>
                <a:lnTo>
                  <a:pt x="118" y="0"/>
                </a:lnTo>
                <a:lnTo>
                  <a:pt x="120" y="2"/>
                </a:lnTo>
                <a:lnTo>
                  <a:pt x="120" y="4"/>
                </a:lnTo>
                <a:lnTo>
                  <a:pt x="122" y="6"/>
                </a:lnTo>
                <a:lnTo>
                  <a:pt x="124" y="8"/>
                </a:lnTo>
                <a:lnTo>
                  <a:pt x="124" y="8"/>
                </a:lnTo>
                <a:lnTo>
                  <a:pt x="126" y="6"/>
                </a:lnTo>
                <a:lnTo>
                  <a:pt x="126" y="6"/>
                </a:lnTo>
                <a:lnTo>
                  <a:pt x="128" y="8"/>
                </a:lnTo>
                <a:lnTo>
                  <a:pt x="128" y="8"/>
                </a:lnTo>
                <a:lnTo>
                  <a:pt x="132" y="8"/>
                </a:lnTo>
                <a:lnTo>
                  <a:pt x="134" y="8"/>
                </a:lnTo>
                <a:lnTo>
                  <a:pt x="134" y="10"/>
                </a:lnTo>
                <a:lnTo>
                  <a:pt x="134" y="10"/>
                </a:lnTo>
                <a:lnTo>
                  <a:pt x="132" y="12"/>
                </a:lnTo>
                <a:lnTo>
                  <a:pt x="130" y="14"/>
                </a:lnTo>
                <a:lnTo>
                  <a:pt x="126" y="12"/>
                </a:lnTo>
                <a:lnTo>
                  <a:pt x="126" y="12"/>
                </a:lnTo>
                <a:lnTo>
                  <a:pt x="126" y="12"/>
                </a:lnTo>
                <a:lnTo>
                  <a:pt x="124" y="10"/>
                </a:lnTo>
                <a:lnTo>
                  <a:pt x="122" y="10"/>
                </a:lnTo>
                <a:lnTo>
                  <a:pt x="120" y="10"/>
                </a:lnTo>
                <a:lnTo>
                  <a:pt x="120" y="10"/>
                </a:lnTo>
                <a:lnTo>
                  <a:pt x="120" y="10"/>
                </a:lnTo>
                <a:lnTo>
                  <a:pt x="120" y="12"/>
                </a:lnTo>
                <a:lnTo>
                  <a:pt x="122" y="14"/>
                </a:lnTo>
                <a:lnTo>
                  <a:pt x="122" y="14"/>
                </a:lnTo>
                <a:lnTo>
                  <a:pt x="120" y="18"/>
                </a:lnTo>
                <a:lnTo>
                  <a:pt x="120" y="20"/>
                </a:lnTo>
                <a:lnTo>
                  <a:pt x="120" y="20"/>
                </a:lnTo>
                <a:lnTo>
                  <a:pt x="120" y="22"/>
                </a:lnTo>
                <a:lnTo>
                  <a:pt x="122" y="24"/>
                </a:lnTo>
                <a:lnTo>
                  <a:pt x="126" y="26"/>
                </a:lnTo>
                <a:lnTo>
                  <a:pt x="126" y="26"/>
                </a:lnTo>
                <a:lnTo>
                  <a:pt x="128" y="24"/>
                </a:lnTo>
                <a:lnTo>
                  <a:pt x="128" y="24"/>
                </a:lnTo>
                <a:lnTo>
                  <a:pt x="126" y="20"/>
                </a:lnTo>
                <a:lnTo>
                  <a:pt x="124" y="18"/>
                </a:lnTo>
                <a:lnTo>
                  <a:pt x="124" y="16"/>
                </a:lnTo>
                <a:lnTo>
                  <a:pt x="124" y="16"/>
                </a:lnTo>
                <a:lnTo>
                  <a:pt x="126" y="16"/>
                </a:lnTo>
                <a:lnTo>
                  <a:pt x="128" y="16"/>
                </a:lnTo>
                <a:lnTo>
                  <a:pt x="132" y="20"/>
                </a:lnTo>
                <a:lnTo>
                  <a:pt x="132" y="20"/>
                </a:lnTo>
                <a:lnTo>
                  <a:pt x="136" y="18"/>
                </a:lnTo>
                <a:lnTo>
                  <a:pt x="138" y="14"/>
                </a:lnTo>
                <a:lnTo>
                  <a:pt x="142" y="12"/>
                </a:lnTo>
                <a:lnTo>
                  <a:pt x="144" y="10"/>
                </a:lnTo>
                <a:lnTo>
                  <a:pt x="144" y="10"/>
                </a:lnTo>
                <a:lnTo>
                  <a:pt x="144" y="12"/>
                </a:lnTo>
                <a:lnTo>
                  <a:pt x="144" y="14"/>
                </a:lnTo>
                <a:lnTo>
                  <a:pt x="148" y="16"/>
                </a:lnTo>
                <a:lnTo>
                  <a:pt x="148" y="16"/>
                </a:lnTo>
                <a:lnTo>
                  <a:pt x="148" y="14"/>
                </a:lnTo>
                <a:lnTo>
                  <a:pt x="148" y="12"/>
                </a:lnTo>
                <a:lnTo>
                  <a:pt x="148" y="12"/>
                </a:lnTo>
                <a:lnTo>
                  <a:pt x="148" y="10"/>
                </a:lnTo>
                <a:lnTo>
                  <a:pt x="148" y="10"/>
                </a:lnTo>
                <a:lnTo>
                  <a:pt x="148" y="10"/>
                </a:lnTo>
                <a:lnTo>
                  <a:pt x="150" y="10"/>
                </a:lnTo>
                <a:lnTo>
                  <a:pt x="152" y="14"/>
                </a:lnTo>
                <a:lnTo>
                  <a:pt x="152" y="14"/>
                </a:lnTo>
                <a:close/>
                <a:moveTo>
                  <a:pt x="106" y="22"/>
                </a:moveTo>
                <a:lnTo>
                  <a:pt x="106" y="22"/>
                </a:lnTo>
                <a:lnTo>
                  <a:pt x="108" y="26"/>
                </a:lnTo>
                <a:lnTo>
                  <a:pt x="112" y="28"/>
                </a:lnTo>
                <a:lnTo>
                  <a:pt x="112" y="28"/>
                </a:lnTo>
                <a:lnTo>
                  <a:pt x="114" y="28"/>
                </a:lnTo>
                <a:lnTo>
                  <a:pt x="114" y="28"/>
                </a:lnTo>
                <a:lnTo>
                  <a:pt x="114" y="24"/>
                </a:lnTo>
                <a:lnTo>
                  <a:pt x="112" y="22"/>
                </a:lnTo>
                <a:lnTo>
                  <a:pt x="110" y="20"/>
                </a:lnTo>
                <a:lnTo>
                  <a:pt x="106" y="22"/>
                </a:lnTo>
                <a:lnTo>
                  <a:pt x="106" y="22"/>
                </a:lnTo>
                <a:close/>
                <a:moveTo>
                  <a:pt x="74" y="28"/>
                </a:moveTo>
                <a:lnTo>
                  <a:pt x="74" y="28"/>
                </a:lnTo>
                <a:lnTo>
                  <a:pt x="76" y="30"/>
                </a:lnTo>
                <a:lnTo>
                  <a:pt x="76" y="30"/>
                </a:lnTo>
                <a:lnTo>
                  <a:pt x="80" y="30"/>
                </a:lnTo>
                <a:lnTo>
                  <a:pt x="80" y="30"/>
                </a:lnTo>
                <a:lnTo>
                  <a:pt x="80" y="28"/>
                </a:lnTo>
                <a:lnTo>
                  <a:pt x="80" y="28"/>
                </a:lnTo>
                <a:lnTo>
                  <a:pt x="82" y="28"/>
                </a:lnTo>
                <a:lnTo>
                  <a:pt x="82" y="28"/>
                </a:lnTo>
                <a:lnTo>
                  <a:pt x="78" y="26"/>
                </a:lnTo>
                <a:lnTo>
                  <a:pt x="74" y="24"/>
                </a:lnTo>
                <a:lnTo>
                  <a:pt x="72" y="22"/>
                </a:lnTo>
                <a:lnTo>
                  <a:pt x="68" y="22"/>
                </a:lnTo>
                <a:lnTo>
                  <a:pt x="68" y="22"/>
                </a:lnTo>
                <a:lnTo>
                  <a:pt x="68" y="24"/>
                </a:lnTo>
                <a:lnTo>
                  <a:pt x="70" y="26"/>
                </a:lnTo>
                <a:lnTo>
                  <a:pt x="74" y="28"/>
                </a:lnTo>
                <a:lnTo>
                  <a:pt x="74" y="28"/>
                </a:lnTo>
                <a:close/>
                <a:moveTo>
                  <a:pt x="104" y="30"/>
                </a:moveTo>
                <a:lnTo>
                  <a:pt x="104" y="30"/>
                </a:lnTo>
                <a:lnTo>
                  <a:pt x="100" y="26"/>
                </a:lnTo>
                <a:lnTo>
                  <a:pt x="98" y="24"/>
                </a:lnTo>
                <a:lnTo>
                  <a:pt x="96" y="26"/>
                </a:lnTo>
                <a:lnTo>
                  <a:pt x="96" y="26"/>
                </a:lnTo>
                <a:lnTo>
                  <a:pt x="96" y="28"/>
                </a:lnTo>
                <a:lnTo>
                  <a:pt x="98" y="28"/>
                </a:lnTo>
                <a:lnTo>
                  <a:pt x="102" y="32"/>
                </a:lnTo>
                <a:lnTo>
                  <a:pt x="102" y="32"/>
                </a:lnTo>
                <a:lnTo>
                  <a:pt x="104" y="36"/>
                </a:lnTo>
                <a:lnTo>
                  <a:pt x="106" y="36"/>
                </a:lnTo>
                <a:lnTo>
                  <a:pt x="108" y="36"/>
                </a:lnTo>
                <a:lnTo>
                  <a:pt x="108" y="36"/>
                </a:lnTo>
                <a:lnTo>
                  <a:pt x="108" y="34"/>
                </a:lnTo>
                <a:lnTo>
                  <a:pt x="106" y="32"/>
                </a:lnTo>
                <a:lnTo>
                  <a:pt x="104" y="30"/>
                </a:lnTo>
                <a:lnTo>
                  <a:pt x="104" y="30"/>
                </a:lnTo>
                <a:close/>
                <a:moveTo>
                  <a:pt x="128" y="28"/>
                </a:moveTo>
                <a:lnTo>
                  <a:pt x="128" y="28"/>
                </a:lnTo>
                <a:lnTo>
                  <a:pt x="130" y="30"/>
                </a:lnTo>
                <a:lnTo>
                  <a:pt x="134" y="32"/>
                </a:lnTo>
                <a:lnTo>
                  <a:pt x="134" y="32"/>
                </a:lnTo>
                <a:lnTo>
                  <a:pt x="136" y="30"/>
                </a:lnTo>
                <a:lnTo>
                  <a:pt x="136" y="28"/>
                </a:lnTo>
                <a:lnTo>
                  <a:pt x="136" y="28"/>
                </a:lnTo>
                <a:lnTo>
                  <a:pt x="132" y="26"/>
                </a:lnTo>
                <a:lnTo>
                  <a:pt x="128" y="28"/>
                </a:lnTo>
                <a:lnTo>
                  <a:pt x="128" y="28"/>
                </a:lnTo>
                <a:close/>
                <a:moveTo>
                  <a:pt x="126" y="34"/>
                </a:moveTo>
                <a:lnTo>
                  <a:pt x="126" y="34"/>
                </a:lnTo>
                <a:lnTo>
                  <a:pt x="126" y="32"/>
                </a:lnTo>
                <a:lnTo>
                  <a:pt x="124" y="30"/>
                </a:lnTo>
                <a:lnTo>
                  <a:pt x="124" y="30"/>
                </a:lnTo>
                <a:lnTo>
                  <a:pt x="124" y="34"/>
                </a:lnTo>
                <a:lnTo>
                  <a:pt x="126" y="34"/>
                </a:lnTo>
                <a:lnTo>
                  <a:pt x="126" y="34"/>
                </a:lnTo>
                <a:close/>
                <a:moveTo>
                  <a:pt x="90" y="40"/>
                </a:moveTo>
                <a:lnTo>
                  <a:pt x="90" y="40"/>
                </a:lnTo>
                <a:lnTo>
                  <a:pt x="92" y="42"/>
                </a:lnTo>
                <a:lnTo>
                  <a:pt x="96" y="42"/>
                </a:lnTo>
                <a:lnTo>
                  <a:pt x="98" y="42"/>
                </a:lnTo>
                <a:lnTo>
                  <a:pt x="100" y="40"/>
                </a:lnTo>
                <a:lnTo>
                  <a:pt x="100" y="40"/>
                </a:lnTo>
                <a:lnTo>
                  <a:pt x="98" y="38"/>
                </a:lnTo>
                <a:lnTo>
                  <a:pt x="96" y="38"/>
                </a:lnTo>
                <a:lnTo>
                  <a:pt x="90" y="40"/>
                </a:lnTo>
                <a:lnTo>
                  <a:pt x="90" y="40"/>
                </a:lnTo>
                <a:close/>
                <a:moveTo>
                  <a:pt x="112" y="42"/>
                </a:moveTo>
                <a:lnTo>
                  <a:pt x="112" y="42"/>
                </a:lnTo>
                <a:lnTo>
                  <a:pt x="112" y="38"/>
                </a:lnTo>
                <a:lnTo>
                  <a:pt x="110" y="38"/>
                </a:lnTo>
                <a:lnTo>
                  <a:pt x="108" y="36"/>
                </a:lnTo>
                <a:lnTo>
                  <a:pt x="108" y="36"/>
                </a:lnTo>
                <a:lnTo>
                  <a:pt x="108" y="40"/>
                </a:lnTo>
                <a:lnTo>
                  <a:pt x="112" y="42"/>
                </a:lnTo>
                <a:lnTo>
                  <a:pt x="112" y="42"/>
                </a:lnTo>
                <a:close/>
                <a:moveTo>
                  <a:pt x="84" y="62"/>
                </a:moveTo>
                <a:lnTo>
                  <a:pt x="84" y="62"/>
                </a:lnTo>
                <a:lnTo>
                  <a:pt x="84" y="58"/>
                </a:lnTo>
                <a:lnTo>
                  <a:pt x="82" y="58"/>
                </a:lnTo>
                <a:lnTo>
                  <a:pt x="76" y="56"/>
                </a:lnTo>
                <a:lnTo>
                  <a:pt x="76" y="56"/>
                </a:lnTo>
                <a:lnTo>
                  <a:pt x="76" y="60"/>
                </a:lnTo>
                <a:lnTo>
                  <a:pt x="78" y="62"/>
                </a:lnTo>
                <a:lnTo>
                  <a:pt x="84" y="62"/>
                </a:lnTo>
                <a:lnTo>
                  <a:pt x="84" y="62"/>
                </a:lnTo>
                <a:close/>
                <a:moveTo>
                  <a:pt x="64" y="64"/>
                </a:moveTo>
                <a:lnTo>
                  <a:pt x="64" y="64"/>
                </a:lnTo>
                <a:lnTo>
                  <a:pt x="66" y="62"/>
                </a:lnTo>
                <a:lnTo>
                  <a:pt x="68" y="60"/>
                </a:lnTo>
                <a:lnTo>
                  <a:pt x="68" y="60"/>
                </a:lnTo>
                <a:lnTo>
                  <a:pt x="64" y="58"/>
                </a:lnTo>
                <a:lnTo>
                  <a:pt x="62" y="58"/>
                </a:lnTo>
                <a:lnTo>
                  <a:pt x="62" y="60"/>
                </a:lnTo>
                <a:lnTo>
                  <a:pt x="64" y="64"/>
                </a:lnTo>
                <a:lnTo>
                  <a:pt x="64" y="64"/>
                </a:lnTo>
                <a:close/>
                <a:moveTo>
                  <a:pt x="168" y="64"/>
                </a:moveTo>
                <a:lnTo>
                  <a:pt x="168" y="64"/>
                </a:lnTo>
                <a:lnTo>
                  <a:pt x="170" y="66"/>
                </a:lnTo>
                <a:lnTo>
                  <a:pt x="172" y="64"/>
                </a:lnTo>
                <a:lnTo>
                  <a:pt x="172" y="64"/>
                </a:lnTo>
                <a:lnTo>
                  <a:pt x="172" y="62"/>
                </a:lnTo>
                <a:lnTo>
                  <a:pt x="172" y="60"/>
                </a:lnTo>
                <a:lnTo>
                  <a:pt x="172" y="60"/>
                </a:lnTo>
                <a:lnTo>
                  <a:pt x="168" y="60"/>
                </a:lnTo>
                <a:lnTo>
                  <a:pt x="168" y="64"/>
                </a:lnTo>
                <a:lnTo>
                  <a:pt x="168" y="64"/>
                </a:lnTo>
                <a:close/>
                <a:moveTo>
                  <a:pt x="150" y="64"/>
                </a:moveTo>
                <a:lnTo>
                  <a:pt x="150" y="64"/>
                </a:lnTo>
                <a:lnTo>
                  <a:pt x="152" y="66"/>
                </a:lnTo>
                <a:lnTo>
                  <a:pt x="154" y="68"/>
                </a:lnTo>
                <a:lnTo>
                  <a:pt x="156" y="72"/>
                </a:lnTo>
                <a:lnTo>
                  <a:pt x="156" y="72"/>
                </a:lnTo>
                <a:lnTo>
                  <a:pt x="158" y="72"/>
                </a:lnTo>
                <a:lnTo>
                  <a:pt x="160" y="68"/>
                </a:lnTo>
                <a:lnTo>
                  <a:pt x="156" y="62"/>
                </a:lnTo>
                <a:lnTo>
                  <a:pt x="156" y="62"/>
                </a:lnTo>
                <a:lnTo>
                  <a:pt x="152" y="62"/>
                </a:lnTo>
                <a:lnTo>
                  <a:pt x="152" y="62"/>
                </a:lnTo>
                <a:lnTo>
                  <a:pt x="150" y="64"/>
                </a:lnTo>
                <a:lnTo>
                  <a:pt x="150" y="64"/>
                </a:lnTo>
                <a:close/>
                <a:moveTo>
                  <a:pt x="104" y="72"/>
                </a:moveTo>
                <a:lnTo>
                  <a:pt x="104" y="72"/>
                </a:lnTo>
                <a:lnTo>
                  <a:pt x="106" y="72"/>
                </a:lnTo>
                <a:lnTo>
                  <a:pt x="108" y="70"/>
                </a:lnTo>
                <a:lnTo>
                  <a:pt x="108" y="66"/>
                </a:lnTo>
                <a:lnTo>
                  <a:pt x="108" y="66"/>
                </a:lnTo>
                <a:lnTo>
                  <a:pt x="104" y="66"/>
                </a:lnTo>
                <a:lnTo>
                  <a:pt x="104" y="68"/>
                </a:lnTo>
                <a:lnTo>
                  <a:pt x="102" y="70"/>
                </a:lnTo>
                <a:lnTo>
                  <a:pt x="104" y="72"/>
                </a:lnTo>
                <a:lnTo>
                  <a:pt x="104" y="72"/>
                </a:lnTo>
                <a:close/>
                <a:moveTo>
                  <a:pt x="174" y="76"/>
                </a:moveTo>
                <a:lnTo>
                  <a:pt x="174" y="76"/>
                </a:lnTo>
                <a:lnTo>
                  <a:pt x="178" y="74"/>
                </a:lnTo>
                <a:lnTo>
                  <a:pt x="178" y="72"/>
                </a:lnTo>
                <a:lnTo>
                  <a:pt x="178" y="70"/>
                </a:lnTo>
                <a:lnTo>
                  <a:pt x="178" y="70"/>
                </a:lnTo>
                <a:lnTo>
                  <a:pt x="174" y="70"/>
                </a:lnTo>
                <a:lnTo>
                  <a:pt x="172" y="72"/>
                </a:lnTo>
                <a:lnTo>
                  <a:pt x="172" y="74"/>
                </a:lnTo>
                <a:lnTo>
                  <a:pt x="174" y="76"/>
                </a:lnTo>
                <a:lnTo>
                  <a:pt x="174" y="76"/>
                </a:lnTo>
                <a:close/>
                <a:moveTo>
                  <a:pt x="90" y="82"/>
                </a:moveTo>
                <a:lnTo>
                  <a:pt x="90" y="82"/>
                </a:lnTo>
                <a:lnTo>
                  <a:pt x="94" y="82"/>
                </a:lnTo>
                <a:lnTo>
                  <a:pt x="94" y="82"/>
                </a:lnTo>
                <a:lnTo>
                  <a:pt x="94" y="78"/>
                </a:lnTo>
                <a:lnTo>
                  <a:pt x="94" y="76"/>
                </a:lnTo>
                <a:lnTo>
                  <a:pt x="92" y="76"/>
                </a:lnTo>
                <a:lnTo>
                  <a:pt x="92" y="76"/>
                </a:lnTo>
                <a:lnTo>
                  <a:pt x="90" y="78"/>
                </a:lnTo>
                <a:lnTo>
                  <a:pt x="90" y="80"/>
                </a:lnTo>
                <a:lnTo>
                  <a:pt x="90" y="82"/>
                </a:lnTo>
                <a:lnTo>
                  <a:pt x="90" y="82"/>
                </a:lnTo>
                <a:close/>
                <a:moveTo>
                  <a:pt x="34" y="84"/>
                </a:moveTo>
                <a:lnTo>
                  <a:pt x="34" y="84"/>
                </a:lnTo>
                <a:lnTo>
                  <a:pt x="34" y="88"/>
                </a:lnTo>
                <a:lnTo>
                  <a:pt x="34" y="88"/>
                </a:lnTo>
                <a:lnTo>
                  <a:pt x="36" y="90"/>
                </a:lnTo>
                <a:lnTo>
                  <a:pt x="40" y="90"/>
                </a:lnTo>
                <a:lnTo>
                  <a:pt x="40" y="90"/>
                </a:lnTo>
                <a:lnTo>
                  <a:pt x="40" y="86"/>
                </a:lnTo>
                <a:lnTo>
                  <a:pt x="40" y="82"/>
                </a:lnTo>
                <a:lnTo>
                  <a:pt x="40" y="82"/>
                </a:lnTo>
                <a:lnTo>
                  <a:pt x="36" y="82"/>
                </a:lnTo>
                <a:lnTo>
                  <a:pt x="34" y="84"/>
                </a:lnTo>
                <a:lnTo>
                  <a:pt x="34" y="84"/>
                </a:lnTo>
                <a:close/>
                <a:moveTo>
                  <a:pt x="120" y="96"/>
                </a:moveTo>
                <a:lnTo>
                  <a:pt x="120" y="96"/>
                </a:lnTo>
                <a:lnTo>
                  <a:pt x="118" y="92"/>
                </a:lnTo>
                <a:lnTo>
                  <a:pt x="118" y="90"/>
                </a:lnTo>
                <a:lnTo>
                  <a:pt x="114" y="86"/>
                </a:lnTo>
                <a:lnTo>
                  <a:pt x="114" y="86"/>
                </a:lnTo>
                <a:lnTo>
                  <a:pt x="112" y="88"/>
                </a:lnTo>
                <a:lnTo>
                  <a:pt x="112" y="92"/>
                </a:lnTo>
                <a:lnTo>
                  <a:pt x="114" y="96"/>
                </a:lnTo>
                <a:lnTo>
                  <a:pt x="120" y="96"/>
                </a:lnTo>
                <a:lnTo>
                  <a:pt x="120" y="96"/>
                </a:lnTo>
                <a:close/>
                <a:moveTo>
                  <a:pt x="150" y="94"/>
                </a:moveTo>
                <a:lnTo>
                  <a:pt x="150" y="94"/>
                </a:lnTo>
                <a:lnTo>
                  <a:pt x="154" y="94"/>
                </a:lnTo>
                <a:lnTo>
                  <a:pt x="154" y="92"/>
                </a:lnTo>
                <a:lnTo>
                  <a:pt x="154" y="92"/>
                </a:lnTo>
                <a:lnTo>
                  <a:pt x="152" y="90"/>
                </a:lnTo>
                <a:lnTo>
                  <a:pt x="150" y="90"/>
                </a:lnTo>
                <a:lnTo>
                  <a:pt x="150" y="90"/>
                </a:lnTo>
                <a:lnTo>
                  <a:pt x="150" y="94"/>
                </a:lnTo>
                <a:lnTo>
                  <a:pt x="150" y="94"/>
                </a:lnTo>
                <a:close/>
                <a:moveTo>
                  <a:pt x="156" y="104"/>
                </a:moveTo>
                <a:lnTo>
                  <a:pt x="156" y="104"/>
                </a:lnTo>
                <a:lnTo>
                  <a:pt x="162" y="104"/>
                </a:lnTo>
                <a:lnTo>
                  <a:pt x="162" y="104"/>
                </a:lnTo>
                <a:lnTo>
                  <a:pt x="160" y="100"/>
                </a:lnTo>
                <a:lnTo>
                  <a:pt x="162" y="98"/>
                </a:lnTo>
                <a:lnTo>
                  <a:pt x="164" y="96"/>
                </a:lnTo>
                <a:lnTo>
                  <a:pt x="166" y="94"/>
                </a:lnTo>
                <a:lnTo>
                  <a:pt x="166" y="94"/>
                </a:lnTo>
                <a:lnTo>
                  <a:pt x="162" y="94"/>
                </a:lnTo>
                <a:lnTo>
                  <a:pt x="158" y="94"/>
                </a:lnTo>
                <a:lnTo>
                  <a:pt x="158" y="94"/>
                </a:lnTo>
                <a:lnTo>
                  <a:pt x="158" y="98"/>
                </a:lnTo>
                <a:lnTo>
                  <a:pt x="156" y="100"/>
                </a:lnTo>
                <a:lnTo>
                  <a:pt x="156" y="100"/>
                </a:lnTo>
                <a:lnTo>
                  <a:pt x="152" y="98"/>
                </a:lnTo>
                <a:lnTo>
                  <a:pt x="150" y="98"/>
                </a:lnTo>
                <a:lnTo>
                  <a:pt x="150" y="100"/>
                </a:lnTo>
                <a:lnTo>
                  <a:pt x="150" y="100"/>
                </a:lnTo>
                <a:lnTo>
                  <a:pt x="156" y="100"/>
                </a:lnTo>
                <a:lnTo>
                  <a:pt x="156" y="102"/>
                </a:lnTo>
                <a:lnTo>
                  <a:pt x="156" y="104"/>
                </a:lnTo>
                <a:lnTo>
                  <a:pt x="156" y="104"/>
                </a:lnTo>
                <a:close/>
                <a:moveTo>
                  <a:pt x="78" y="114"/>
                </a:moveTo>
                <a:lnTo>
                  <a:pt x="78" y="114"/>
                </a:lnTo>
                <a:lnTo>
                  <a:pt x="82" y="114"/>
                </a:lnTo>
                <a:lnTo>
                  <a:pt x="84" y="112"/>
                </a:lnTo>
                <a:lnTo>
                  <a:pt x="84" y="112"/>
                </a:lnTo>
                <a:lnTo>
                  <a:pt x="82" y="108"/>
                </a:lnTo>
                <a:lnTo>
                  <a:pt x="78" y="108"/>
                </a:lnTo>
                <a:lnTo>
                  <a:pt x="78" y="108"/>
                </a:lnTo>
                <a:lnTo>
                  <a:pt x="76" y="110"/>
                </a:lnTo>
                <a:lnTo>
                  <a:pt x="78" y="114"/>
                </a:lnTo>
                <a:lnTo>
                  <a:pt x="78" y="114"/>
                </a:lnTo>
                <a:close/>
                <a:moveTo>
                  <a:pt x="48" y="112"/>
                </a:moveTo>
                <a:lnTo>
                  <a:pt x="48" y="112"/>
                </a:lnTo>
                <a:lnTo>
                  <a:pt x="46" y="110"/>
                </a:lnTo>
                <a:lnTo>
                  <a:pt x="44" y="110"/>
                </a:lnTo>
                <a:lnTo>
                  <a:pt x="38" y="110"/>
                </a:lnTo>
                <a:lnTo>
                  <a:pt x="38" y="110"/>
                </a:lnTo>
                <a:lnTo>
                  <a:pt x="38" y="112"/>
                </a:lnTo>
                <a:lnTo>
                  <a:pt x="42" y="114"/>
                </a:lnTo>
                <a:lnTo>
                  <a:pt x="46" y="114"/>
                </a:lnTo>
                <a:lnTo>
                  <a:pt x="48" y="112"/>
                </a:lnTo>
                <a:lnTo>
                  <a:pt x="48" y="112"/>
                </a:lnTo>
                <a:close/>
                <a:moveTo>
                  <a:pt x="108" y="118"/>
                </a:moveTo>
                <a:lnTo>
                  <a:pt x="108" y="118"/>
                </a:lnTo>
                <a:lnTo>
                  <a:pt x="110" y="120"/>
                </a:lnTo>
                <a:lnTo>
                  <a:pt x="110" y="122"/>
                </a:lnTo>
                <a:lnTo>
                  <a:pt x="112" y="124"/>
                </a:lnTo>
                <a:lnTo>
                  <a:pt x="114" y="124"/>
                </a:lnTo>
                <a:lnTo>
                  <a:pt x="114" y="124"/>
                </a:lnTo>
                <a:lnTo>
                  <a:pt x="112" y="118"/>
                </a:lnTo>
                <a:lnTo>
                  <a:pt x="114" y="112"/>
                </a:lnTo>
                <a:lnTo>
                  <a:pt x="114" y="112"/>
                </a:lnTo>
                <a:lnTo>
                  <a:pt x="110" y="112"/>
                </a:lnTo>
                <a:lnTo>
                  <a:pt x="108" y="112"/>
                </a:lnTo>
                <a:lnTo>
                  <a:pt x="108" y="116"/>
                </a:lnTo>
                <a:lnTo>
                  <a:pt x="108" y="118"/>
                </a:lnTo>
                <a:lnTo>
                  <a:pt x="108" y="118"/>
                </a:lnTo>
                <a:close/>
                <a:moveTo>
                  <a:pt x="56" y="120"/>
                </a:moveTo>
                <a:lnTo>
                  <a:pt x="56" y="120"/>
                </a:lnTo>
                <a:lnTo>
                  <a:pt x="60" y="120"/>
                </a:lnTo>
                <a:lnTo>
                  <a:pt x="60" y="116"/>
                </a:lnTo>
                <a:lnTo>
                  <a:pt x="60" y="114"/>
                </a:lnTo>
                <a:lnTo>
                  <a:pt x="58" y="112"/>
                </a:lnTo>
                <a:lnTo>
                  <a:pt x="58" y="112"/>
                </a:lnTo>
                <a:lnTo>
                  <a:pt x="58" y="116"/>
                </a:lnTo>
                <a:lnTo>
                  <a:pt x="56" y="120"/>
                </a:lnTo>
                <a:lnTo>
                  <a:pt x="56" y="120"/>
                </a:lnTo>
                <a:close/>
                <a:moveTo>
                  <a:pt x="66" y="118"/>
                </a:moveTo>
                <a:lnTo>
                  <a:pt x="66" y="118"/>
                </a:lnTo>
                <a:lnTo>
                  <a:pt x="70" y="118"/>
                </a:lnTo>
                <a:lnTo>
                  <a:pt x="74" y="116"/>
                </a:lnTo>
                <a:lnTo>
                  <a:pt x="74" y="116"/>
                </a:lnTo>
                <a:lnTo>
                  <a:pt x="70" y="114"/>
                </a:lnTo>
                <a:lnTo>
                  <a:pt x="66" y="114"/>
                </a:lnTo>
                <a:lnTo>
                  <a:pt x="66" y="114"/>
                </a:lnTo>
                <a:lnTo>
                  <a:pt x="66" y="118"/>
                </a:lnTo>
                <a:lnTo>
                  <a:pt x="66" y="118"/>
                </a:lnTo>
                <a:close/>
                <a:moveTo>
                  <a:pt x="154" y="122"/>
                </a:moveTo>
                <a:lnTo>
                  <a:pt x="154" y="122"/>
                </a:lnTo>
                <a:lnTo>
                  <a:pt x="152" y="122"/>
                </a:lnTo>
                <a:lnTo>
                  <a:pt x="150" y="122"/>
                </a:lnTo>
                <a:lnTo>
                  <a:pt x="150" y="122"/>
                </a:lnTo>
                <a:lnTo>
                  <a:pt x="150" y="126"/>
                </a:lnTo>
                <a:lnTo>
                  <a:pt x="150" y="126"/>
                </a:lnTo>
                <a:lnTo>
                  <a:pt x="152" y="128"/>
                </a:lnTo>
                <a:lnTo>
                  <a:pt x="152" y="126"/>
                </a:lnTo>
                <a:lnTo>
                  <a:pt x="154" y="126"/>
                </a:lnTo>
                <a:lnTo>
                  <a:pt x="156" y="126"/>
                </a:lnTo>
                <a:lnTo>
                  <a:pt x="156" y="126"/>
                </a:lnTo>
                <a:lnTo>
                  <a:pt x="152" y="128"/>
                </a:lnTo>
                <a:lnTo>
                  <a:pt x="152" y="132"/>
                </a:lnTo>
                <a:lnTo>
                  <a:pt x="152" y="132"/>
                </a:lnTo>
                <a:lnTo>
                  <a:pt x="156" y="132"/>
                </a:lnTo>
                <a:lnTo>
                  <a:pt x="156" y="132"/>
                </a:lnTo>
                <a:lnTo>
                  <a:pt x="158" y="128"/>
                </a:lnTo>
                <a:lnTo>
                  <a:pt x="158" y="128"/>
                </a:lnTo>
                <a:lnTo>
                  <a:pt x="160" y="126"/>
                </a:lnTo>
                <a:lnTo>
                  <a:pt x="162" y="124"/>
                </a:lnTo>
                <a:lnTo>
                  <a:pt x="162" y="118"/>
                </a:lnTo>
                <a:lnTo>
                  <a:pt x="162" y="118"/>
                </a:lnTo>
                <a:lnTo>
                  <a:pt x="156" y="120"/>
                </a:lnTo>
                <a:lnTo>
                  <a:pt x="154" y="122"/>
                </a:lnTo>
                <a:lnTo>
                  <a:pt x="154" y="122"/>
                </a:lnTo>
                <a:close/>
                <a:moveTo>
                  <a:pt x="132" y="122"/>
                </a:moveTo>
                <a:lnTo>
                  <a:pt x="132" y="122"/>
                </a:lnTo>
                <a:lnTo>
                  <a:pt x="134" y="124"/>
                </a:lnTo>
                <a:lnTo>
                  <a:pt x="134" y="126"/>
                </a:lnTo>
                <a:lnTo>
                  <a:pt x="134" y="126"/>
                </a:lnTo>
                <a:lnTo>
                  <a:pt x="142" y="128"/>
                </a:lnTo>
                <a:lnTo>
                  <a:pt x="144" y="126"/>
                </a:lnTo>
                <a:lnTo>
                  <a:pt x="144" y="122"/>
                </a:lnTo>
                <a:lnTo>
                  <a:pt x="144" y="122"/>
                </a:lnTo>
                <a:lnTo>
                  <a:pt x="138" y="122"/>
                </a:lnTo>
                <a:lnTo>
                  <a:pt x="132" y="122"/>
                </a:lnTo>
                <a:lnTo>
                  <a:pt x="132" y="122"/>
                </a:lnTo>
                <a:close/>
                <a:moveTo>
                  <a:pt x="72" y="130"/>
                </a:moveTo>
                <a:lnTo>
                  <a:pt x="72" y="130"/>
                </a:lnTo>
                <a:lnTo>
                  <a:pt x="72" y="132"/>
                </a:lnTo>
                <a:lnTo>
                  <a:pt x="72" y="132"/>
                </a:lnTo>
                <a:lnTo>
                  <a:pt x="76" y="132"/>
                </a:lnTo>
                <a:lnTo>
                  <a:pt x="76" y="132"/>
                </a:lnTo>
                <a:lnTo>
                  <a:pt x="76" y="130"/>
                </a:lnTo>
                <a:lnTo>
                  <a:pt x="74" y="128"/>
                </a:lnTo>
                <a:lnTo>
                  <a:pt x="72" y="130"/>
                </a:lnTo>
                <a:lnTo>
                  <a:pt x="72" y="130"/>
                </a:lnTo>
                <a:close/>
                <a:moveTo>
                  <a:pt x="52" y="134"/>
                </a:moveTo>
                <a:lnTo>
                  <a:pt x="52" y="134"/>
                </a:lnTo>
                <a:lnTo>
                  <a:pt x="52" y="136"/>
                </a:lnTo>
                <a:lnTo>
                  <a:pt x="56" y="136"/>
                </a:lnTo>
                <a:lnTo>
                  <a:pt x="58" y="134"/>
                </a:lnTo>
                <a:lnTo>
                  <a:pt x="58" y="132"/>
                </a:lnTo>
                <a:lnTo>
                  <a:pt x="58" y="132"/>
                </a:lnTo>
                <a:lnTo>
                  <a:pt x="54" y="132"/>
                </a:lnTo>
                <a:lnTo>
                  <a:pt x="52" y="134"/>
                </a:lnTo>
                <a:lnTo>
                  <a:pt x="52" y="134"/>
                </a:lnTo>
                <a:close/>
                <a:moveTo>
                  <a:pt x="160" y="138"/>
                </a:moveTo>
                <a:lnTo>
                  <a:pt x="160" y="138"/>
                </a:lnTo>
                <a:lnTo>
                  <a:pt x="162" y="142"/>
                </a:lnTo>
                <a:lnTo>
                  <a:pt x="162" y="142"/>
                </a:lnTo>
                <a:lnTo>
                  <a:pt x="164" y="142"/>
                </a:lnTo>
                <a:lnTo>
                  <a:pt x="166" y="138"/>
                </a:lnTo>
                <a:lnTo>
                  <a:pt x="166" y="138"/>
                </a:lnTo>
                <a:lnTo>
                  <a:pt x="160" y="138"/>
                </a:lnTo>
                <a:lnTo>
                  <a:pt x="160" y="138"/>
                </a:lnTo>
                <a:close/>
                <a:moveTo>
                  <a:pt x="28" y="142"/>
                </a:moveTo>
                <a:lnTo>
                  <a:pt x="28" y="142"/>
                </a:lnTo>
                <a:lnTo>
                  <a:pt x="30" y="144"/>
                </a:lnTo>
                <a:lnTo>
                  <a:pt x="32" y="142"/>
                </a:lnTo>
                <a:lnTo>
                  <a:pt x="36" y="142"/>
                </a:lnTo>
                <a:lnTo>
                  <a:pt x="36" y="142"/>
                </a:lnTo>
                <a:lnTo>
                  <a:pt x="34" y="138"/>
                </a:lnTo>
                <a:lnTo>
                  <a:pt x="32" y="138"/>
                </a:lnTo>
                <a:lnTo>
                  <a:pt x="28" y="140"/>
                </a:lnTo>
                <a:lnTo>
                  <a:pt x="28" y="142"/>
                </a:lnTo>
                <a:lnTo>
                  <a:pt x="28" y="142"/>
                </a:lnTo>
                <a:close/>
                <a:moveTo>
                  <a:pt x="126" y="146"/>
                </a:moveTo>
                <a:lnTo>
                  <a:pt x="126" y="146"/>
                </a:lnTo>
                <a:lnTo>
                  <a:pt x="124" y="144"/>
                </a:lnTo>
                <a:lnTo>
                  <a:pt x="124" y="144"/>
                </a:lnTo>
                <a:lnTo>
                  <a:pt x="120" y="144"/>
                </a:lnTo>
                <a:lnTo>
                  <a:pt x="120" y="144"/>
                </a:lnTo>
                <a:lnTo>
                  <a:pt x="120" y="148"/>
                </a:lnTo>
                <a:lnTo>
                  <a:pt x="122" y="150"/>
                </a:lnTo>
                <a:lnTo>
                  <a:pt x="124" y="148"/>
                </a:lnTo>
                <a:lnTo>
                  <a:pt x="126" y="146"/>
                </a:lnTo>
                <a:lnTo>
                  <a:pt x="126" y="146"/>
                </a:lnTo>
                <a:close/>
                <a:moveTo>
                  <a:pt x="130" y="152"/>
                </a:moveTo>
                <a:lnTo>
                  <a:pt x="130" y="152"/>
                </a:lnTo>
                <a:lnTo>
                  <a:pt x="132" y="152"/>
                </a:lnTo>
                <a:lnTo>
                  <a:pt x="132" y="152"/>
                </a:lnTo>
                <a:lnTo>
                  <a:pt x="132" y="152"/>
                </a:lnTo>
                <a:lnTo>
                  <a:pt x="134" y="150"/>
                </a:lnTo>
                <a:lnTo>
                  <a:pt x="136" y="148"/>
                </a:lnTo>
                <a:lnTo>
                  <a:pt x="136" y="148"/>
                </a:lnTo>
                <a:lnTo>
                  <a:pt x="134" y="146"/>
                </a:lnTo>
                <a:lnTo>
                  <a:pt x="132" y="146"/>
                </a:lnTo>
                <a:lnTo>
                  <a:pt x="130" y="148"/>
                </a:lnTo>
                <a:lnTo>
                  <a:pt x="130" y="152"/>
                </a:lnTo>
                <a:lnTo>
                  <a:pt x="130" y="152"/>
                </a:lnTo>
                <a:close/>
                <a:moveTo>
                  <a:pt x="72" y="152"/>
                </a:moveTo>
                <a:lnTo>
                  <a:pt x="72" y="152"/>
                </a:lnTo>
                <a:lnTo>
                  <a:pt x="74" y="154"/>
                </a:lnTo>
                <a:lnTo>
                  <a:pt x="78" y="152"/>
                </a:lnTo>
                <a:lnTo>
                  <a:pt x="84" y="150"/>
                </a:lnTo>
                <a:lnTo>
                  <a:pt x="84" y="150"/>
                </a:lnTo>
                <a:lnTo>
                  <a:pt x="84" y="148"/>
                </a:lnTo>
                <a:lnTo>
                  <a:pt x="82" y="148"/>
                </a:lnTo>
                <a:lnTo>
                  <a:pt x="78" y="148"/>
                </a:lnTo>
                <a:lnTo>
                  <a:pt x="74" y="148"/>
                </a:lnTo>
                <a:lnTo>
                  <a:pt x="72" y="152"/>
                </a:lnTo>
                <a:lnTo>
                  <a:pt x="72" y="152"/>
                </a:lnTo>
                <a:close/>
                <a:moveTo>
                  <a:pt x="142" y="160"/>
                </a:moveTo>
                <a:lnTo>
                  <a:pt x="142" y="160"/>
                </a:lnTo>
                <a:lnTo>
                  <a:pt x="146" y="160"/>
                </a:lnTo>
                <a:lnTo>
                  <a:pt x="148" y="160"/>
                </a:lnTo>
                <a:lnTo>
                  <a:pt x="150" y="160"/>
                </a:lnTo>
                <a:lnTo>
                  <a:pt x="150" y="160"/>
                </a:lnTo>
                <a:lnTo>
                  <a:pt x="150" y="156"/>
                </a:lnTo>
                <a:lnTo>
                  <a:pt x="146" y="154"/>
                </a:lnTo>
                <a:lnTo>
                  <a:pt x="142" y="156"/>
                </a:lnTo>
                <a:lnTo>
                  <a:pt x="142" y="160"/>
                </a:lnTo>
                <a:lnTo>
                  <a:pt x="142" y="160"/>
                </a:lnTo>
                <a:close/>
                <a:moveTo>
                  <a:pt x="190" y="156"/>
                </a:moveTo>
                <a:lnTo>
                  <a:pt x="190" y="156"/>
                </a:lnTo>
                <a:lnTo>
                  <a:pt x="184" y="156"/>
                </a:lnTo>
                <a:lnTo>
                  <a:pt x="184" y="156"/>
                </a:lnTo>
                <a:lnTo>
                  <a:pt x="184" y="158"/>
                </a:lnTo>
                <a:lnTo>
                  <a:pt x="186" y="158"/>
                </a:lnTo>
                <a:lnTo>
                  <a:pt x="188" y="158"/>
                </a:lnTo>
                <a:lnTo>
                  <a:pt x="190" y="156"/>
                </a:lnTo>
                <a:lnTo>
                  <a:pt x="190" y="156"/>
                </a:lnTo>
                <a:close/>
                <a:moveTo>
                  <a:pt x="166" y="166"/>
                </a:moveTo>
                <a:lnTo>
                  <a:pt x="166" y="166"/>
                </a:lnTo>
                <a:lnTo>
                  <a:pt x="162" y="158"/>
                </a:lnTo>
                <a:lnTo>
                  <a:pt x="162" y="158"/>
                </a:lnTo>
                <a:lnTo>
                  <a:pt x="158" y="158"/>
                </a:lnTo>
                <a:lnTo>
                  <a:pt x="158" y="158"/>
                </a:lnTo>
                <a:lnTo>
                  <a:pt x="160" y="164"/>
                </a:lnTo>
                <a:lnTo>
                  <a:pt x="162" y="168"/>
                </a:lnTo>
                <a:lnTo>
                  <a:pt x="166" y="166"/>
                </a:lnTo>
                <a:lnTo>
                  <a:pt x="166" y="166"/>
                </a:lnTo>
                <a:close/>
                <a:moveTo>
                  <a:pt x="178" y="162"/>
                </a:moveTo>
                <a:lnTo>
                  <a:pt x="178" y="162"/>
                </a:lnTo>
                <a:lnTo>
                  <a:pt x="178" y="162"/>
                </a:lnTo>
                <a:lnTo>
                  <a:pt x="176" y="162"/>
                </a:lnTo>
                <a:lnTo>
                  <a:pt x="172" y="160"/>
                </a:lnTo>
                <a:lnTo>
                  <a:pt x="172" y="160"/>
                </a:lnTo>
                <a:lnTo>
                  <a:pt x="172" y="164"/>
                </a:lnTo>
                <a:lnTo>
                  <a:pt x="174" y="166"/>
                </a:lnTo>
                <a:lnTo>
                  <a:pt x="178" y="166"/>
                </a:lnTo>
                <a:lnTo>
                  <a:pt x="178" y="162"/>
                </a:lnTo>
                <a:lnTo>
                  <a:pt x="178" y="162"/>
                </a:lnTo>
                <a:close/>
                <a:moveTo>
                  <a:pt x="78" y="166"/>
                </a:moveTo>
                <a:lnTo>
                  <a:pt x="78" y="166"/>
                </a:lnTo>
                <a:lnTo>
                  <a:pt x="76" y="164"/>
                </a:lnTo>
                <a:lnTo>
                  <a:pt x="74" y="162"/>
                </a:lnTo>
                <a:lnTo>
                  <a:pt x="74" y="162"/>
                </a:lnTo>
                <a:lnTo>
                  <a:pt x="74" y="166"/>
                </a:lnTo>
                <a:lnTo>
                  <a:pt x="74" y="166"/>
                </a:lnTo>
                <a:lnTo>
                  <a:pt x="78" y="166"/>
                </a:lnTo>
                <a:lnTo>
                  <a:pt x="78" y="166"/>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887" name="Group 886"/>
          <p:cNvGrpSpPr/>
          <p:nvPr/>
        </p:nvGrpSpPr>
        <p:grpSpPr>
          <a:xfrm>
            <a:off x="1057663" y="5131878"/>
            <a:ext cx="347946" cy="764845"/>
            <a:chOff x="4300538" y="3905250"/>
            <a:chExt cx="1041400" cy="2289175"/>
          </a:xfrm>
        </p:grpSpPr>
        <p:sp>
          <p:nvSpPr>
            <p:cNvPr id="888" name="Freeform 150"/>
            <p:cNvSpPr>
              <a:spLocks noEditPoints="1"/>
            </p:cNvSpPr>
            <p:nvPr/>
          </p:nvSpPr>
          <p:spPr bwMode="auto">
            <a:xfrm>
              <a:off x="4300538" y="3905250"/>
              <a:ext cx="1041400" cy="2289175"/>
            </a:xfrm>
            <a:custGeom>
              <a:avLst/>
              <a:gdLst>
                <a:gd name="T0" fmla="*/ 626 w 656"/>
                <a:gd name="T1" fmla="*/ 1372 h 1442"/>
                <a:gd name="T2" fmla="*/ 510 w 656"/>
                <a:gd name="T3" fmla="*/ 1188 h 1442"/>
                <a:gd name="T4" fmla="*/ 468 w 656"/>
                <a:gd name="T5" fmla="*/ 1004 h 1442"/>
                <a:gd name="T6" fmla="*/ 444 w 656"/>
                <a:gd name="T7" fmla="*/ 882 h 1442"/>
                <a:gd name="T8" fmla="*/ 444 w 656"/>
                <a:gd name="T9" fmla="*/ 768 h 1442"/>
                <a:gd name="T10" fmla="*/ 414 w 656"/>
                <a:gd name="T11" fmla="*/ 686 h 1442"/>
                <a:gd name="T12" fmla="*/ 418 w 656"/>
                <a:gd name="T13" fmla="*/ 522 h 1442"/>
                <a:gd name="T14" fmla="*/ 434 w 656"/>
                <a:gd name="T15" fmla="*/ 462 h 1442"/>
                <a:gd name="T16" fmla="*/ 396 w 656"/>
                <a:gd name="T17" fmla="*/ 320 h 1442"/>
                <a:gd name="T18" fmla="*/ 378 w 656"/>
                <a:gd name="T19" fmla="*/ 280 h 1442"/>
                <a:gd name="T20" fmla="*/ 362 w 656"/>
                <a:gd name="T21" fmla="*/ 226 h 1442"/>
                <a:gd name="T22" fmla="*/ 398 w 656"/>
                <a:gd name="T23" fmla="*/ 182 h 1442"/>
                <a:gd name="T24" fmla="*/ 412 w 656"/>
                <a:gd name="T25" fmla="*/ 118 h 1442"/>
                <a:gd name="T26" fmla="*/ 402 w 656"/>
                <a:gd name="T27" fmla="*/ 72 h 1442"/>
                <a:gd name="T28" fmla="*/ 390 w 656"/>
                <a:gd name="T29" fmla="*/ 46 h 1442"/>
                <a:gd name="T30" fmla="*/ 390 w 656"/>
                <a:gd name="T31" fmla="*/ 22 h 1442"/>
                <a:gd name="T32" fmla="*/ 344 w 656"/>
                <a:gd name="T33" fmla="*/ 0 h 1442"/>
                <a:gd name="T34" fmla="*/ 316 w 656"/>
                <a:gd name="T35" fmla="*/ 6 h 1442"/>
                <a:gd name="T36" fmla="*/ 252 w 656"/>
                <a:gd name="T37" fmla="*/ 22 h 1442"/>
                <a:gd name="T38" fmla="*/ 206 w 656"/>
                <a:gd name="T39" fmla="*/ 96 h 1442"/>
                <a:gd name="T40" fmla="*/ 168 w 656"/>
                <a:gd name="T41" fmla="*/ 130 h 1442"/>
                <a:gd name="T42" fmla="*/ 170 w 656"/>
                <a:gd name="T43" fmla="*/ 144 h 1442"/>
                <a:gd name="T44" fmla="*/ 168 w 656"/>
                <a:gd name="T45" fmla="*/ 184 h 1442"/>
                <a:gd name="T46" fmla="*/ 162 w 656"/>
                <a:gd name="T47" fmla="*/ 200 h 1442"/>
                <a:gd name="T48" fmla="*/ 174 w 656"/>
                <a:gd name="T49" fmla="*/ 218 h 1442"/>
                <a:gd name="T50" fmla="*/ 210 w 656"/>
                <a:gd name="T51" fmla="*/ 222 h 1442"/>
                <a:gd name="T52" fmla="*/ 252 w 656"/>
                <a:gd name="T53" fmla="*/ 234 h 1442"/>
                <a:gd name="T54" fmla="*/ 242 w 656"/>
                <a:gd name="T55" fmla="*/ 266 h 1442"/>
                <a:gd name="T56" fmla="*/ 206 w 656"/>
                <a:gd name="T57" fmla="*/ 334 h 1442"/>
                <a:gd name="T58" fmla="*/ 204 w 656"/>
                <a:gd name="T59" fmla="*/ 464 h 1442"/>
                <a:gd name="T60" fmla="*/ 202 w 656"/>
                <a:gd name="T61" fmla="*/ 508 h 1442"/>
                <a:gd name="T62" fmla="*/ 182 w 656"/>
                <a:gd name="T63" fmla="*/ 612 h 1442"/>
                <a:gd name="T64" fmla="*/ 164 w 656"/>
                <a:gd name="T65" fmla="*/ 760 h 1442"/>
                <a:gd name="T66" fmla="*/ 166 w 656"/>
                <a:gd name="T67" fmla="*/ 812 h 1442"/>
                <a:gd name="T68" fmla="*/ 72 w 656"/>
                <a:gd name="T69" fmla="*/ 832 h 1442"/>
                <a:gd name="T70" fmla="*/ 30 w 656"/>
                <a:gd name="T71" fmla="*/ 936 h 1442"/>
                <a:gd name="T72" fmla="*/ 4 w 656"/>
                <a:gd name="T73" fmla="*/ 1096 h 1442"/>
                <a:gd name="T74" fmla="*/ 96 w 656"/>
                <a:gd name="T75" fmla="*/ 1232 h 1442"/>
                <a:gd name="T76" fmla="*/ 74 w 656"/>
                <a:gd name="T77" fmla="*/ 1296 h 1442"/>
                <a:gd name="T78" fmla="*/ 54 w 656"/>
                <a:gd name="T79" fmla="*/ 1348 h 1442"/>
                <a:gd name="T80" fmla="*/ 74 w 656"/>
                <a:gd name="T81" fmla="*/ 1424 h 1442"/>
                <a:gd name="T82" fmla="*/ 84 w 656"/>
                <a:gd name="T83" fmla="*/ 1400 h 1442"/>
                <a:gd name="T84" fmla="*/ 106 w 656"/>
                <a:gd name="T85" fmla="*/ 1382 h 1442"/>
                <a:gd name="T86" fmla="*/ 142 w 656"/>
                <a:gd name="T87" fmla="*/ 1440 h 1442"/>
                <a:gd name="T88" fmla="*/ 224 w 656"/>
                <a:gd name="T89" fmla="*/ 1418 h 1442"/>
                <a:gd name="T90" fmla="*/ 162 w 656"/>
                <a:gd name="T91" fmla="*/ 1384 h 1442"/>
                <a:gd name="T92" fmla="*/ 152 w 656"/>
                <a:gd name="T93" fmla="*/ 1268 h 1442"/>
                <a:gd name="T94" fmla="*/ 262 w 656"/>
                <a:gd name="T95" fmla="*/ 1164 h 1442"/>
                <a:gd name="T96" fmla="*/ 366 w 656"/>
                <a:gd name="T97" fmla="*/ 1100 h 1442"/>
                <a:gd name="T98" fmla="*/ 416 w 656"/>
                <a:gd name="T99" fmla="*/ 1162 h 1442"/>
                <a:gd name="T100" fmla="*/ 484 w 656"/>
                <a:gd name="T101" fmla="*/ 1302 h 1442"/>
                <a:gd name="T102" fmla="*/ 484 w 656"/>
                <a:gd name="T103" fmla="*/ 1370 h 1442"/>
                <a:gd name="T104" fmla="*/ 522 w 656"/>
                <a:gd name="T105" fmla="*/ 1440 h 1442"/>
                <a:gd name="T106" fmla="*/ 514 w 656"/>
                <a:gd name="T107" fmla="*/ 1378 h 1442"/>
                <a:gd name="T108" fmla="*/ 558 w 656"/>
                <a:gd name="T109" fmla="*/ 1406 h 1442"/>
                <a:gd name="T110" fmla="*/ 622 w 656"/>
                <a:gd name="T111" fmla="*/ 1416 h 1442"/>
                <a:gd name="T112" fmla="*/ 650 w 656"/>
                <a:gd name="T113" fmla="*/ 1368 h 1442"/>
                <a:gd name="T114" fmla="*/ 410 w 656"/>
                <a:gd name="T115" fmla="*/ 814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6" h="1442">
                  <a:moveTo>
                    <a:pt x="404" y="28"/>
                  </a:moveTo>
                  <a:lnTo>
                    <a:pt x="404" y="28"/>
                  </a:lnTo>
                  <a:lnTo>
                    <a:pt x="404" y="28"/>
                  </a:lnTo>
                  <a:close/>
                  <a:moveTo>
                    <a:pt x="650" y="1368"/>
                  </a:moveTo>
                  <a:lnTo>
                    <a:pt x="650" y="1368"/>
                  </a:lnTo>
                  <a:lnTo>
                    <a:pt x="638" y="1370"/>
                  </a:lnTo>
                  <a:lnTo>
                    <a:pt x="626" y="1372"/>
                  </a:lnTo>
                  <a:lnTo>
                    <a:pt x="604" y="1378"/>
                  </a:lnTo>
                  <a:lnTo>
                    <a:pt x="604" y="1378"/>
                  </a:lnTo>
                  <a:lnTo>
                    <a:pt x="568" y="1320"/>
                  </a:lnTo>
                  <a:lnTo>
                    <a:pt x="550" y="1284"/>
                  </a:lnTo>
                  <a:lnTo>
                    <a:pt x="534" y="1252"/>
                  </a:lnTo>
                  <a:lnTo>
                    <a:pt x="534" y="1252"/>
                  </a:lnTo>
                  <a:lnTo>
                    <a:pt x="510" y="1188"/>
                  </a:lnTo>
                  <a:lnTo>
                    <a:pt x="490" y="1124"/>
                  </a:lnTo>
                  <a:lnTo>
                    <a:pt x="476" y="1072"/>
                  </a:lnTo>
                  <a:lnTo>
                    <a:pt x="470" y="1050"/>
                  </a:lnTo>
                  <a:lnTo>
                    <a:pt x="470" y="1050"/>
                  </a:lnTo>
                  <a:lnTo>
                    <a:pt x="472" y="1042"/>
                  </a:lnTo>
                  <a:lnTo>
                    <a:pt x="472" y="1030"/>
                  </a:lnTo>
                  <a:lnTo>
                    <a:pt x="468" y="1004"/>
                  </a:lnTo>
                  <a:lnTo>
                    <a:pt x="466" y="982"/>
                  </a:lnTo>
                  <a:lnTo>
                    <a:pt x="466" y="974"/>
                  </a:lnTo>
                  <a:lnTo>
                    <a:pt x="466" y="970"/>
                  </a:lnTo>
                  <a:lnTo>
                    <a:pt x="466" y="970"/>
                  </a:lnTo>
                  <a:lnTo>
                    <a:pt x="460" y="940"/>
                  </a:lnTo>
                  <a:lnTo>
                    <a:pt x="452" y="912"/>
                  </a:lnTo>
                  <a:lnTo>
                    <a:pt x="444" y="882"/>
                  </a:lnTo>
                  <a:lnTo>
                    <a:pt x="436" y="852"/>
                  </a:lnTo>
                  <a:lnTo>
                    <a:pt x="460" y="836"/>
                  </a:lnTo>
                  <a:lnTo>
                    <a:pt x="462" y="802"/>
                  </a:lnTo>
                  <a:lnTo>
                    <a:pt x="452" y="786"/>
                  </a:lnTo>
                  <a:lnTo>
                    <a:pt x="452" y="786"/>
                  </a:lnTo>
                  <a:lnTo>
                    <a:pt x="448" y="778"/>
                  </a:lnTo>
                  <a:lnTo>
                    <a:pt x="444" y="768"/>
                  </a:lnTo>
                  <a:lnTo>
                    <a:pt x="430" y="730"/>
                  </a:lnTo>
                  <a:lnTo>
                    <a:pt x="430" y="730"/>
                  </a:lnTo>
                  <a:lnTo>
                    <a:pt x="426" y="718"/>
                  </a:lnTo>
                  <a:lnTo>
                    <a:pt x="424" y="708"/>
                  </a:lnTo>
                  <a:lnTo>
                    <a:pt x="420" y="698"/>
                  </a:lnTo>
                  <a:lnTo>
                    <a:pt x="414" y="686"/>
                  </a:lnTo>
                  <a:lnTo>
                    <a:pt x="414" y="686"/>
                  </a:lnTo>
                  <a:lnTo>
                    <a:pt x="418" y="676"/>
                  </a:lnTo>
                  <a:lnTo>
                    <a:pt x="422" y="662"/>
                  </a:lnTo>
                  <a:lnTo>
                    <a:pt x="424" y="636"/>
                  </a:lnTo>
                  <a:lnTo>
                    <a:pt x="424" y="608"/>
                  </a:lnTo>
                  <a:lnTo>
                    <a:pt x="422" y="578"/>
                  </a:lnTo>
                  <a:lnTo>
                    <a:pt x="418" y="550"/>
                  </a:lnTo>
                  <a:lnTo>
                    <a:pt x="418" y="522"/>
                  </a:lnTo>
                  <a:lnTo>
                    <a:pt x="418" y="494"/>
                  </a:lnTo>
                  <a:lnTo>
                    <a:pt x="420" y="482"/>
                  </a:lnTo>
                  <a:lnTo>
                    <a:pt x="424" y="472"/>
                  </a:lnTo>
                  <a:lnTo>
                    <a:pt x="424" y="472"/>
                  </a:lnTo>
                  <a:lnTo>
                    <a:pt x="428" y="470"/>
                  </a:lnTo>
                  <a:lnTo>
                    <a:pt x="432" y="468"/>
                  </a:lnTo>
                  <a:lnTo>
                    <a:pt x="434" y="462"/>
                  </a:lnTo>
                  <a:lnTo>
                    <a:pt x="436" y="452"/>
                  </a:lnTo>
                  <a:lnTo>
                    <a:pt x="434" y="440"/>
                  </a:lnTo>
                  <a:lnTo>
                    <a:pt x="426" y="416"/>
                  </a:lnTo>
                  <a:lnTo>
                    <a:pt x="418" y="394"/>
                  </a:lnTo>
                  <a:lnTo>
                    <a:pt x="418" y="394"/>
                  </a:lnTo>
                  <a:lnTo>
                    <a:pt x="402" y="340"/>
                  </a:lnTo>
                  <a:lnTo>
                    <a:pt x="396" y="320"/>
                  </a:lnTo>
                  <a:lnTo>
                    <a:pt x="396" y="312"/>
                  </a:lnTo>
                  <a:lnTo>
                    <a:pt x="396" y="308"/>
                  </a:lnTo>
                  <a:lnTo>
                    <a:pt x="396" y="308"/>
                  </a:lnTo>
                  <a:lnTo>
                    <a:pt x="396" y="300"/>
                  </a:lnTo>
                  <a:lnTo>
                    <a:pt x="392" y="294"/>
                  </a:lnTo>
                  <a:lnTo>
                    <a:pt x="386" y="286"/>
                  </a:lnTo>
                  <a:lnTo>
                    <a:pt x="378" y="280"/>
                  </a:lnTo>
                  <a:lnTo>
                    <a:pt x="364" y="268"/>
                  </a:lnTo>
                  <a:lnTo>
                    <a:pt x="360" y="260"/>
                  </a:lnTo>
                  <a:lnTo>
                    <a:pt x="358" y="254"/>
                  </a:lnTo>
                  <a:lnTo>
                    <a:pt x="358" y="254"/>
                  </a:lnTo>
                  <a:lnTo>
                    <a:pt x="362" y="238"/>
                  </a:lnTo>
                  <a:lnTo>
                    <a:pt x="362" y="232"/>
                  </a:lnTo>
                  <a:lnTo>
                    <a:pt x="362" y="226"/>
                  </a:lnTo>
                  <a:lnTo>
                    <a:pt x="362" y="226"/>
                  </a:lnTo>
                  <a:lnTo>
                    <a:pt x="364" y="212"/>
                  </a:lnTo>
                  <a:lnTo>
                    <a:pt x="366" y="204"/>
                  </a:lnTo>
                  <a:lnTo>
                    <a:pt x="382" y="196"/>
                  </a:lnTo>
                  <a:lnTo>
                    <a:pt x="382" y="196"/>
                  </a:lnTo>
                  <a:lnTo>
                    <a:pt x="392" y="188"/>
                  </a:lnTo>
                  <a:lnTo>
                    <a:pt x="398" y="182"/>
                  </a:lnTo>
                  <a:lnTo>
                    <a:pt x="400" y="178"/>
                  </a:lnTo>
                  <a:lnTo>
                    <a:pt x="400" y="176"/>
                  </a:lnTo>
                  <a:lnTo>
                    <a:pt x="400" y="176"/>
                  </a:lnTo>
                  <a:lnTo>
                    <a:pt x="402" y="170"/>
                  </a:lnTo>
                  <a:lnTo>
                    <a:pt x="406" y="154"/>
                  </a:lnTo>
                  <a:lnTo>
                    <a:pt x="412" y="118"/>
                  </a:lnTo>
                  <a:lnTo>
                    <a:pt x="412" y="118"/>
                  </a:lnTo>
                  <a:lnTo>
                    <a:pt x="412" y="112"/>
                  </a:lnTo>
                  <a:lnTo>
                    <a:pt x="408" y="104"/>
                  </a:lnTo>
                  <a:lnTo>
                    <a:pt x="406" y="100"/>
                  </a:lnTo>
                  <a:lnTo>
                    <a:pt x="406" y="100"/>
                  </a:lnTo>
                  <a:lnTo>
                    <a:pt x="404" y="84"/>
                  </a:lnTo>
                  <a:lnTo>
                    <a:pt x="404" y="84"/>
                  </a:lnTo>
                  <a:lnTo>
                    <a:pt x="402" y="72"/>
                  </a:lnTo>
                  <a:lnTo>
                    <a:pt x="400" y="60"/>
                  </a:lnTo>
                  <a:lnTo>
                    <a:pt x="394" y="50"/>
                  </a:lnTo>
                  <a:lnTo>
                    <a:pt x="394" y="50"/>
                  </a:lnTo>
                  <a:lnTo>
                    <a:pt x="394" y="50"/>
                  </a:lnTo>
                  <a:lnTo>
                    <a:pt x="392" y="46"/>
                  </a:lnTo>
                  <a:lnTo>
                    <a:pt x="392" y="46"/>
                  </a:lnTo>
                  <a:lnTo>
                    <a:pt x="390" y="46"/>
                  </a:lnTo>
                  <a:lnTo>
                    <a:pt x="390" y="46"/>
                  </a:lnTo>
                  <a:lnTo>
                    <a:pt x="398" y="40"/>
                  </a:lnTo>
                  <a:lnTo>
                    <a:pt x="404" y="36"/>
                  </a:lnTo>
                  <a:lnTo>
                    <a:pt x="404" y="32"/>
                  </a:lnTo>
                  <a:lnTo>
                    <a:pt x="404" y="28"/>
                  </a:lnTo>
                  <a:lnTo>
                    <a:pt x="404" y="28"/>
                  </a:lnTo>
                  <a:lnTo>
                    <a:pt x="390" y="22"/>
                  </a:lnTo>
                  <a:lnTo>
                    <a:pt x="390" y="22"/>
                  </a:lnTo>
                  <a:lnTo>
                    <a:pt x="390" y="22"/>
                  </a:lnTo>
                  <a:lnTo>
                    <a:pt x="384" y="18"/>
                  </a:lnTo>
                  <a:lnTo>
                    <a:pt x="370" y="8"/>
                  </a:lnTo>
                  <a:lnTo>
                    <a:pt x="360" y="4"/>
                  </a:lnTo>
                  <a:lnTo>
                    <a:pt x="352" y="2"/>
                  </a:lnTo>
                  <a:lnTo>
                    <a:pt x="344" y="0"/>
                  </a:lnTo>
                  <a:lnTo>
                    <a:pt x="338" y="2"/>
                  </a:lnTo>
                  <a:lnTo>
                    <a:pt x="338" y="2"/>
                  </a:lnTo>
                  <a:lnTo>
                    <a:pt x="330" y="2"/>
                  </a:lnTo>
                  <a:lnTo>
                    <a:pt x="324" y="4"/>
                  </a:lnTo>
                  <a:lnTo>
                    <a:pt x="318" y="6"/>
                  </a:lnTo>
                  <a:lnTo>
                    <a:pt x="318" y="6"/>
                  </a:lnTo>
                  <a:lnTo>
                    <a:pt x="316" y="6"/>
                  </a:lnTo>
                  <a:lnTo>
                    <a:pt x="316" y="6"/>
                  </a:lnTo>
                  <a:lnTo>
                    <a:pt x="304" y="6"/>
                  </a:lnTo>
                  <a:lnTo>
                    <a:pt x="292" y="6"/>
                  </a:lnTo>
                  <a:lnTo>
                    <a:pt x="282" y="8"/>
                  </a:lnTo>
                  <a:lnTo>
                    <a:pt x="270" y="10"/>
                  </a:lnTo>
                  <a:lnTo>
                    <a:pt x="260" y="16"/>
                  </a:lnTo>
                  <a:lnTo>
                    <a:pt x="252" y="22"/>
                  </a:lnTo>
                  <a:lnTo>
                    <a:pt x="244" y="30"/>
                  </a:lnTo>
                  <a:lnTo>
                    <a:pt x="238" y="38"/>
                  </a:lnTo>
                  <a:lnTo>
                    <a:pt x="238" y="38"/>
                  </a:lnTo>
                  <a:lnTo>
                    <a:pt x="224" y="58"/>
                  </a:lnTo>
                  <a:lnTo>
                    <a:pt x="214" y="76"/>
                  </a:lnTo>
                  <a:lnTo>
                    <a:pt x="206" y="96"/>
                  </a:lnTo>
                  <a:lnTo>
                    <a:pt x="206" y="96"/>
                  </a:lnTo>
                  <a:lnTo>
                    <a:pt x="192" y="120"/>
                  </a:lnTo>
                  <a:lnTo>
                    <a:pt x="182" y="140"/>
                  </a:lnTo>
                  <a:lnTo>
                    <a:pt x="182" y="140"/>
                  </a:lnTo>
                  <a:lnTo>
                    <a:pt x="174" y="138"/>
                  </a:lnTo>
                  <a:lnTo>
                    <a:pt x="170" y="136"/>
                  </a:lnTo>
                  <a:lnTo>
                    <a:pt x="168" y="132"/>
                  </a:lnTo>
                  <a:lnTo>
                    <a:pt x="168" y="130"/>
                  </a:lnTo>
                  <a:lnTo>
                    <a:pt x="170" y="122"/>
                  </a:lnTo>
                  <a:lnTo>
                    <a:pt x="172" y="120"/>
                  </a:lnTo>
                  <a:lnTo>
                    <a:pt x="172" y="120"/>
                  </a:lnTo>
                  <a:lnTo>
                    <a:pt x="166" y="128"/>
                  </a:lnTo>
                  <a:lnTo>
                    <a:pt x="164" y="134"/>
                  </a:lnTo>
                  <a:lnTo>
                    <a:pt x="166" y="138"/>
                  </a:lnTo>
                  <a:lnTo>
                    <a:pt x="170" y="144"/>
                  </a:lnTo>
                  <a:lnTo>
                    <a:pt x="178" y="150"/>
                  </a:lnTo>
                  <a:lnTo>
                    <a:pt x="182" y="150"/>
                  </a:lnTo>
                  <a:lnTo>
                    <a:pt x="182" y="150"/>
                  </a:lnTo>
                  <a:lnTo>
                    <a:pt x="172" y="160"/>
                  </a:lnTo>
                  <a:lnTo>
                    <a:pt x="168" y="168"/>
                  </a:lnTo>
                  <a:lnTo>
                    <a:pt x="166" y="176"/>
                  </a:lnTo>
                  <a:lnTo>
                    <a:pt x="168" y="184"/>
                  </a:lnTo>
                  <a:lnTo>
                    <a:pt x="170" y="190"/>
                  </a:lnTo>
                  <a:lnTo>
                    <a:pt x="174" y="196"/>
                  </a:lnTo>
                  <a:lnTo>
                    <a:pt x="178" y="200"/>
                  </a:lnTo>
                  <a:lnTo>
                    <a:pt x="178" y="200"/>
                  </a:lnTo>
                  <a:lnTo>
                    <a:pt x="168" y="202"/>
                  </a:lnTo>
                  <a:lnTo>
                    <a:pt x="162" y="200"/>
                  </a:lnTo>
                  <a:lnTo>
                    <a:pt x="162" y="200"/>
                  </a:lnTo>
                  <a:lnTo>
                    <a:pt x="172" y="204"/>
                  </a:lnTo>
                  <a:lnTo>
                    <a:pt x="182" y="206"/>
                  </a:lnTo>
                  <a:lnTo>
                    <a:pt x="190" y="204"/>
                  </a:lnTo>
                  <a:lnTo>
                    <a:pt x="182" y="218"/>
                  </a:lnTo>
                  <a:lnTo>
                    <a:pt x="182" y="218"/>
                  </a:lnTo>
                  <a:lnTo>
                    <a:pt x="176" y="220"/>
                  </a:lnTo>
                  <a:lnTo>
                    <a:pt x="174" y="218"/>
                  </a:lnTo>
                  <a:lnTo>
                    <a:pt x="174" y="218"/>
                  </a:lnTo>
                  <a:lnTo>
                    <a:pt x="182" y="222"/>
                  </a:lnTo>
                  <a:lnTo>
                    <a:pt x="190" y="224"/>
                  </a:lnTo>
                  <a:lnTo>
                    <a:pt x="190" y="224"/>
                  </a:lnTo>
                  <a:lnTo>
                    <a:pt x="204" y="224"/>
                  </a:lnTo>
                  <a:lnTo>
                    <a:pt x="204" y="224"/>
                  </a:lnTo>
                  <a:lnTo>
                    <a:pt x="210" y="222"/>
                  </a:lnTo>
                  <a:lnTo>
                    <a:pt x="214" y="220"/>
                  </a:lnTo>
                  <a:lnTo>
                    <a:pt x="218" y="226"/>
                  </a:lnTo>
                  <a:lnTo>
                    <a:pt x="218" y="226"/>
                  </a:lnTo>
                  <a:lnTo>
                    <a:pt x="244" y="228"/>
                  </a:lnTo>
                  <a:lnTo>
                    <a:pt x="244" y="228"/>
                  </a:lnTo>
                  <a:lnTo>
                    <a:pt x="250" y="230"/>
                  </a:lnTo>
                  <a:lnTo>
                    <a:pt x="252" y="234"/>
                  </a:lnTo>
                  <a:lnTo>
                    <a:pt x="252" y="240"/>
                  </a:lnTo>
                  <a:lnTo>
                    <a:pt x="254" y="248"/>
                  </a:lnTo>
                  <a:lnTo>
                    <a:pt x="256" y="248"/>
                  </a:lnTo>
                  <a:lnTo>
                    <a:pt x="256" y="248"/>
                  </a:lnTo>
                  <a:lnTo>
                    <a:pt x="254" y="252"/>
                  </a:lnTo>
                  <a:lnTo>
                    <a:pt x="254" y="252"/>
                  </a:lnTo>
                  <a:lnTo>
                    <a:pt x="242" y="266"/>
                  </a:lnTo>
                  <a:lnTo>
                    <a:pt x="230" y="282"/>
                  </a:lnTo>
                  <a:lnTo>
                    <a:pt x="230" y="282"/>
                  </a:lnTo>
                  <a:lnTo>
                    <a:pt x="222" y="292"/>
                  </a:lnTo>
                  <a:lnTo>
                    <a:pt x="216" y="304"/>
                  </a:lnTo>
                  <a:lnTo>
                    <a:pt x="210" y="318"/>
                  </a:lnTo>
                  <a:lnTo>
                    <a:pt x="206" y="334"/>
                  </a:lnTo>
                  <a:lnTo>
                    <a:pt x="206" y="334"/>
                  </a:lnTo>
                  <a:lnTo>
                    <a:pt x="200" y="384"/>
                  </a:lnTo>
                  <a:lnTo>
                    <a:pt x="198" y="406"/>
                  </a:lnTo>
                  <a:lnTo>
                    <a:pt x="200" y="418"/>
                  </a:lnTo>
                  <a:lnTo>
                    <a:pt x="200" y="418"/>
                  </a:lnTo>
                  <a:lnTo>
                    <a:pt x="200" y="442"/>
                  </a:lnTo>
                  <a:lnTo>
                    <a:pt x="204" y="464"/>
                  </a:lnTo>
                  <a:lnTo>
                    <a:pt x="204" y="464"/>
                  </a:lnTo>
                  <a:lnTo>
                    <a:pt x="204" y="488"/>
                  </a:lnTo>
                  <a:lnTo>
                    <a:pt x="202" y="508"/>
                  </a:lnTo>
                  <a:lnTo>
                    <a:pt x="202" y="508"/>
                  </a:lnTo>
                  <a:lnTo>
                    <a:pt x="202" y="510"/>
                  </a:lnTo>
                  <a:lnTo>
                    <a:pt x="202" y="510"/>
                  </a:lnTo>
                  <a:lnTo>
                    <a:pt x="202" y="508"/>
                  </a:lnTo>
                  <a:lnTo>
                    <a:pt x="202" y="508"/>
                  </a:lnTo>
                  <a:lnTo>
                    <a:pt x="198" y="514"/>
                  </a:lnTo>
                  <a:lnTo>
                    <a:pt x="194" y="522"/>
                  </a:lnTo>
                  <a:lnTo>
                    <a:pt x="194" y="522"/>
                  </a:lnTo>
                  <a:lnTo>
                    <a:pt x="188" y="552"/>
                  </a:lnTo>
                  <a:lnTo>
                    <a:pt x="184" y="580"/>
                  </a:lnTo>
                  <a:lnTo>
                    <a:pt x="184" y="580"/>
                  </a:lnTo>
                  <a:lnTo>
                    <a:pt x="182" y="612"/>
                  </a:lnTo>
                  <a:lnTo>
                    <a:pt x="176" y="646"/>
                  </a:lnTo>
                  <a:lnTo>
                    <a:pt x="164" y="710"/>
                  </a:lnTo>
                  <a:lnTo>
                    <a:pt x="164" y="710"/>
                  </a:lnTo>
                  <a:lnTo>
                    <a:pt x="162" y="718"/>
                  </a:lnTo>
                  <a:lnTo>
                    <a:pt x="162" y="724"/>
                  </a:lnTo>
                  <a:lnTo>
                    <a:pt x="166" y="728"/>
                  </a:lnTo>
                  <a:lnTo>
                    <a:pt x="164" y="760"/>
                  </a:lnTo>
                  <a:lnTo>
                    <a:pt x="164" y="760"/>
                  </a:lnTo>
                  <a:lnTo>
                    <a:pt x="168" y="776"/>
                  </a:lnTo>
                  <a:lnTo>
                    <a:pt x="172" y="790"/>
                  </a:lnTo>
                  <a:lnTo>
                    <a:pt x="174" y="790"/>
                  </a:lnTo>
                  <a:lnTo>
                    <a:pt x="174" y="790"/>
                  </a:lnTo>
                  <a:lnTo>
                    <a:pt x="170" y="802"/>
                  </a:lnTo>
                  <a:lnTo>
                    <a:pt x="166" y="812"/>
                  </a:lnTo>
                  <a:lnTo>
                    <a:pt x="166" y="812"/>
                  </a:lnTo>
                  <a:lnTo>
                    <a:pt x="132" y="812"/>
                  </a:lnTo>
                  <a:lnTo>
                    <a:pt x="116" y="814"/>
                  </a:lnTo>
                  <a:lnTo>
                    <a:pt x="102" y="818"/>
                  </a:lnTo>
                  <a:lnTo>
                    <a:pt x="92" y="822"/>
                  </a:lnTo>
                  <a:lnTo>
                    <a:pt x="80" y="826"/>
                  </a:lnTo>
                  <a:lnTo>
                    <a:pt x="72" y="832"/>
                  </a:lnTo>
                  <a:lnTo>
                    <a:pt x="64" y="840"/>
                  </a:lnTo>
                  <a:lnTo>
                    <a:pt x="56" y="848"/>
                  </a:lnTo>
                  <a:lnTo>
                    <a:pt x="50" y="858"/>
                  </a:lnTo>
                  <a:lnTo>
                    <a:pt x="42" y="880"/>
                  </a:lnTo>
                  <a:lnTo>
                    <a:pt x="34" y="906"/>
                  </a:lnTo>
                  <a:lnTo>
                    <a:pt x="30" y="936"/>
                  </a:lnTo>
                  <a:lnTo>
                    <a:pt x="30" y="936"/>
                  </a:lnTo>
                  <a:lnTo>
                    <a:pt x="26" y="960"/>
                  </a:lnTo>
                  <a:lnTo>
                    <a:pt x="20" y="980"/>
                  </a:lnTo>
                  <a:lnTo>
                    <a:pt x="6" y="1020"/>
                  </a:lnTo>
                  <a:lnTo>
                    <a:pt x="2" y="1040"/>
                  </a:lnTo>
                  <a:lnTo>
                    <a:pt x="0" y="1058"/>
                  </a:lnTo>
                  <a:lnTo>
                    <a:pt x="0" y="1078"/>
                  </a:lnTo>
                  <a:lnTo>
                    <a:pt x="4" y="1096"/>
                  </a:lnTo>
                  <a:lnTo>
                    <a:pt x="4" y="1096"/>
                  </a:lnTo>
                  <a:lnTo>
                    <a:pt x="50" y="1116"/>
                  </a:lnTo>
                  <a:lnTo>
                    <a:pt x="98" y="1132"/>
                  </a:lnTo>
                  <a:lnTo>
                    <a:pt x="98" y="1132"/>
                  </a:lnTo>
                  <a:lnTo>
                    <a:pt x="98" y="1164"/>
                  </a:lnTo>
                  <a:lnTo>
                    <a:pt x="96" y="1208"/>
                  </a:lnTo>
                  <a:lnTo>
                    <a:pt x="96" y="1232"/>
                  </a:lnTo>
                  <a:lnTo>
                    <a:pt x="92" y="1256"/>
                  </a:lnTo>
                  <a:lnTo>
                    <a:pt x="88" y="1280"/>
                  </a:lnTo>
                  <a:lnTo>
                    <a:pt x="82" y="1300"/>
                  </a:lnTo>
                  <a:lnTo>
                    <a:pt x="82" y="1300"/>
                  </a:lnTo>
                  <a:lnTo>
                    <a:pt x="78" y="1296"/>
                  </a:lnTo>
                  <a:lnTo>
                    <a:pt x="74" y="1296"/>
                  </a:lnTo>
                  <a:lnTo>
                    <a:pt x="74" y="1296"/>
                  </a:lnTo>
                  <a:lnTo>
                    <a:pt x="70" y="1296"/>
                  </a:lnTo>
                  <a:lnTo>
                    <a:pt x="66" y="1300"/>
                  </a:lnTo>
                  <a:lnTo>
                    <a:pt x="58" y="1312"/>
                  </a:lnTo>
                  <a:lnTo>
                    <a:pt x="54" y="1326"/>
                  </a:lnTo>
                  <a:lnTo>
                    <a:pt x="52" y="1338"/>
                  </a:lnTo>
                  <a:lnTo>
                    <a:pt x="52" y="1338"/>
                  </a:lnTo>
                  <a:lnTo>
                    <a:pt x="54" y="1348"/>
                  </a:lnTo>
                  <a:lnTo>
                    <a:pt x="60" y="1358"/>
                  </a:lnTo>
                  <a:lnTo>
                    <a:pt x="64" y="1370"/>
                  </a:lnTo>
                  <a:lnTo>
                    <a:pt x="68" y="1384"/>
                  </a:lnTo>
                  <a:lnTo>
                    <a:pt x="68" y="1384"/>
                  </a:lnTo>
                  <a:lnTo>
                    <a:pt x="74" y="1410"/>
                  </a:lnTo>
                  <a:lnTo>
                    <a:pt x="74" y="1410"/>
                  </a:lnTo>
                  <a:lnTo>
                    <a:pt x="74" y="1424"/>
                  </a:lnTo>
                  <a:lnTo>
                    <a:pt x="76" y="1430"/>
                  </a:lnTo>
                  <a:lnTo>
                    <a:pt x="78" y="1432"/>
                  </a:lnTo>
                  <a:lnTo>
                    <a:pt x="82" y="1434"/>
                  </a:lnTo>
                  <a:lnTo>
                    <a:pt x="82" y="1434"/>
                  </a:lnTo>
                  <a:lnTo>
                    <a:pt x="84" y="1426"/>
                  </a:lnTo>
                  <a:lnTo>
                    <a:pt x="84" y="1418"/>
                  </a:lnTo>
                  <a:lnTo>
                    <a:pt x="84" y="1400"/>
                  </a:lnTo>
                  <a:lnTo>
                    <a:pt x="84" y="1384"/>
                  </a:lnTo>
                  <a:lnTo>
                    <a:pt x="86" y="1376"/>
                  </a:lnTo>
                  <a:lnTo>
                    <a:pt x="90" y="1372"/>
                  </a:lnTo>
                  <a:lnTo>
                    <a:pt x="90" y="1372"/>
                  </a:lnTo>
                  <a:lnTo>
                    <a:pt x="94" y="1372"/>
                  </a:lnTo>
                  <a:lnTo>
                    <a:pt x="98" y="1374"/>
                  </a:lnTo>
                  <a:lnTo>
                    <a:pt x="106" y="1382"/>
                  </a:lnTo>
                  <a:lnTo>
                    <a:pt x="110" y="1390"/>
                  </a:lnTo>
                  <a:lnTo>
                    <a:pt x="114" y="1402"/>
                  </a:lnTo>
                  <a:lnTo>
                    <a:pt x="122" y="1422"/>
                  </a:lnTo>
                  <a:lnTo>
                    <a:pt x="126" y="1432"/>
                  </a:lnTo>
                  <a:lnTo>
                    <a:pt x="132" y="1438"/>
                  </a:lnTo>
                  <a:lnTo>
                    <a:pt x="132" y="1438"/>
                  </a:lnTo>
                  <a:lnTo>
                    <a:pt x="142" y="1440"/>
                  </a:lnTo>
                  <a:lnTo>
                    <a:pt x="156" y="1442"/>
                  </a:lnTo>
                  <a:lnTo>
                    <a:pt x="174" y="1442"/>
                  </a:lnTo>
                  <a:lnTo>
                    <a:pt x="190" y="1438"/>
                  </a:lnTo>
                  <a:lnTo>
                    <a:pt x="204" y="1434"/>
                  </a:lnTo>
                  <a:lnTo>
                    <a:pt x="216" y="1428"/>
                  </a:lnTo>
                  <a:lnTo>
                    <a:pt x="220" y="1422"/>
                  </a:lnTo>
                  <a:lnTo>
                    <a:pt x="224" y="1418"/>
                  </a:lnTo>
                  <a:lnTo>
                    <a:pt x="224" y="1414"/>
                  </a:lnTo>
                  <a:lnTo>
                    <a:pt x="224" y="1408"/>
                  </a:lnTo>
                  <a:lnTo>
                    <a:pt x="224" y="1408"/>
                  </a:lnTo>
                  <a:lnTo>
                    <a:pt x="176" y="1402"/>
                  </a:lnTo>
                  <a:lnTo>
                    <a:pt x="176" y="1402"/>
                  </a:lnTo>
                  <a:lnTo>
                    <a:pt x="168" y="1394"/>
                  </a:lnTo>
                  <a:lnTo>
                    <a:pt x="162" y="1384"/>
                  </a:lnTo>
                  <a:lnTo>
                    <a:pt x="158" y="1374"/>
                  </a:lnTo>
                  <a:lnTo>
                    <a:pt x="154" y="1364"/>
                  </a:lnTo>
                  <a:lnTo>
                    <a:pt x="148" y="1342"/>
                  </a:lnTo>
                  <a:lnTo>
                    <a:pt x="148" y="1320"/>
                  </a:lnTo>
                  <a:lnTo>
                    <a:pt x="148" y="1300"/>
                  </a:lnTo>
                  <a:lnTo>
                    <a:pt x="150" y="1284"/>
                  </a:lnTo>
                  <a:lnTo>
                    <a:pt x="152" y="1268"/>
                  </a:lnTo>
                  <a:lnTo>
                    <a:pt x="152" y="1268"/>
                  </a:lnTo>
                  <a:lnTo>
                    <a:pt x="160" y="1248"/>
                  </a:lnTo>
                  <a:lnTo>
                    <a:pt x="168" y="1220"/>
                  </a:lnTo>
                  <a:lnTo>
                    <a:pt x="186" y="1156"/>
                  </a:lnTo>
                  <a:lnTo>
                    <a:pt x="186" y="1156"/>
                  </a:lnTo>
                  <a:lnTo>
                    <a:pt x="224" y="1160"/>
                  </a:lnTo>
                  <a:lnTo>
                    <a:pt x="262" y="1164"/>
                  </a:lnTo>
                  <a:lnTo>
                    <a:pt x="300" y="1168"/>
                  </a:lnTo>
                  <a:lnTo>
                    <a:pt x="338" y="1168"/>
                  </a:lnTo>
                  <a:lnTo>
                    <a:pt x="338" y="1168"/>
                  </a:lnTo>
                  <a:lnTo>
                    <a:pt x="350" y="1154"/>
                  </a:lnTo>
                  <a:lnTo>
                    <a:pt x="358" y="1136"/>
                  </a:lnTo>
                  <a:lnTo>
                    <a:pt x="362" y="1118"/>
                  </a:lnTo>
                  <a:lnTo>
                    <a:pt x="366" y="1100"/>
                  </a:lnTo>
                  <a:lnTo>
                    <a:pt x="370" y="1058"/>
                  </a:lnTo>
                  <a:lnTo>
                    <a:pt x="374" y="1038"/>
                  </a:lnTo>
                  <a:lnTo>
                    <a:pt x="380" y="1016"/>
                  </a:lnTo>
                  <a:lnTo>
                    <a:pt x="380" y="1016"/>
                  </a:lnTo>
                  <a:lnTo>
                    <a:pt x="400" y="1104"/>
                  </a:lnTo>
                  <a:lnTo>
                    <a:pt x="410" y="1146"/>
                  </a:lnTo>
                  <a:lnTo>
                    <a:pt x="416" y="1162"/>
                  </a:lnTo>
                  <a:lnTo>
                    <a:pt x="422" y="1172"/>
                  </a:lnTo>
                  <a:lnTo>
                    <a:pt x="422" y="1172"/>
                  </a:lnTo>
                  <a:lnTo>
                    <a:pt x="444" y="1210"/>
                  </a:lnTo>
                  <a:lnTo>
                    <a:pt x="460" y="1246"/>
                  </a:lnTo>
                  <a:lnTo>
                    <a:pt x="474" y="1276"/>
                  </a:lnTo>
                  <a:lnTo>
                    <a:pt x="484" y="1302"/>
                  </a:lnTo>
                  <a:lnTo>
                    <a:pt x="484" y="1302"/>
                  </a:lnTo>
                  <a:lnTo>
                    <a:pt x="484" y="1302"/>
                  </a:lnTo>
                  <a:lnTo>
                    <a:pt x="472" y="1316"/>
                  </a:lnTo>
                  <a:lnTo>
                    <a:pt x="468" y="1328"/>
                  </a:lnTo>
                  <a:lnTo>
                    <a:pt x="468" y="1338"/>
                  </a:lnTo>
                  <a:lnTo>
                    <a:pt x="470" y="1350"/>
                  </a:lnTo>
                  <a:lnTo>
                    <a:pt x="476" y="1360"/>
                  </a:lnTo>
                  <a:lnTo>
                    <a:pt x="484" y="1370"/>
                  </a:lnTo>
                  <a:lnTo>
                    <a:pt x="498" y="1392"/>
                  </a:lnTo>
                  <a:lnTo>
                    <a:pt x="498" y="1392"/>
                  </a:lnTo>
                  <a:lnTo>
                    <a:pt x="504" y="1406"/>
                  </a:lnTo>
                  <a:lnTo>
                    <a:pt x="510" y="1420"/>
                  </a:lnTo>
                  <a:lnTo>
                    <a:pt x="514" y="1430"/>
                  </a:lnTo>
                  <a:lnTo>
                    <a:pt x="518" y="1436"/>
                  </a:lnTo>
                  <a:lnTo>
                    <a:pt x="522" y="1440"/>
                  </a:lnTo>
                  <a:lnTo>
                    <a:pt x="522" y="1440"/>
                  </a:lnTo>
                  <a:lnTo>
                    <a:pt x="524" y="1432"/>
                  </a:lnTo>
                  <a:lnTo>
                    <a:pt x="522" y="1422"/>
                  </a:lnTo>
                  <a:lnTo>
                    <a:pt x="516" y="1404"/>
                  </a:lnTo>
                  <a:lnTo>
                    <a:pt x="514" y="1394"/>
                  </a:lnTo>
                  <a:lnTo>
                    <a:pt x="512" y="1386"/>
                  </a:lnTo>
                  <a:lnTo>
                    <a:pt x="514" y="1378"/>
                  </a:lnTo>
                  <a:lnTo>
                    <a:pt x="520" y="1372"/>
                  </a:lnTo>
                  <a:lnTo>
                    <a:pt x="520" y="1372"/>
                  </a:lnTo>
                  <a:lnTo>
                    <a:pt x="528" y="1374"/>
                  </a:lnTo>
                  <a:lnTo>
                    <a:pt x="538" y="1380"/>
                  </a:lnTo>
                  <a:lnTo>
                    <a:pt x="544" y="1388"/>
                  </a:lnTo>
                  <a:lnTo>
                    <a:pt x="552" y="1398"/>
                  </a:lnTo>
                  <a:lnTo>
                    <a:pt x="558" y="1406"/>
                  </a:lnTo>
                  <a:lnTo>
                    <a:pt x="564" y="1416"/>
                  </a:lnTo>
                  <a:lnTo>
                    <a:pt x="574" y="1422"/>
                  </a:lnTo>
                  <a:lnTo>
                    <a:pt x="582" y="1426"/>
                  </a:lnTo>
                  <a:lnTo>
                    <a:pt x="582" y="1426"/>
                  </a:lnTo>
                  <a:lnTo>
                    <a:pt x="594" y="1426"/>
                  </a:lnTo>
                  <a:lnTo>
                    <a:pt x="608" y="1422"/>
                  </a:lnTo>
                  <a:lnTo>
                    <a:pt x="622" y="1416"/>
                  </a:lnTo>
                  <a:lnTo>
                    <a:pt x="636" y="1408"/>
                  </a:lnTo>
                  <a:lnTo>
                    <a:pt x="648" y="1398"/>
                  </a:lnTo>
                  <a:lnTo>
                    <a:pt x="654" y="1388"/>
                  </a:lnTo>
                  <a:lnTo>
                    <a:pt x="656" y="1384"/>
                  </a:lnTo>
                  <a:lnTo>
                    <a:pt x="656" y="1378"/>
                  </a:lnTo>
                  <a:lnTo>
                    <a:pt x="654" y="1374"/>
                  </a:lnTo>
                  <a:lnTo>
                    <a:pt x="650" y="1368"/>
                  </a:lnTo>
                  <a:lnTo>
                    <a:pt x="650" y="1368"/>
                  </a:lnTo>
                  <a:close/>
                  <a:moveTo>
                    <a:pt x="406" y="824"/>
                  </a:moveTo>
                  <a:lnTo>
                    <a:pt x="406" y="824"/>
                  </a:lnTo>
                  <a:lnTo>
                    <a:pt x="406" y="824"/>
                  </a:lnTo>
                  <a:lnTo>
                    <a:pt x="410" y="814"/>
                  </a:lnTo>
                  <a:lnTo>
                    <a:pt x="410" y="814"/>
                  </a:lnTo>
                  <a:lnTo>
                    <a:pt x="410" y="814"/>
                  </a:lnTo>
                  <a:lnTo>
                    <a:pt x="412" y="826"/>
                  </a:lnTo>
                  <a:lnTo>
                    <a:pt x="412" y="826"/>
                  </a:lnTo>
                  <a:lnTo>
                    <a:pt x="406" y="824"/>
                  </a:lnTo>
                  <a:lnTo>
                    <a:pt x="406" y="8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89" name="Freeform 151"/>
            <p:cNvSpPr>
              <a:spLocks/>
            </p:cNvSpPr>
            <p:nvPr/>
          </p:nvSpPr>
          <p:spPr bwMode="auto">
            <a:xfrm>
              <a:off x="4700588" y="4273550"/>
              <a:ext cx="304800" cy="317500"/>
            </a:xfrm>
            <a:custGeom>
              <a:avLst/>
              <a:gdLst>
                <a:gd name="T0" fmla="*/ 102 w 192"/>
                <a:gd name="T1" fmla="*/ 58 h 200"/>
                <a:gd name="T2" fmla="*/ 78 w 192"/>
                <a:gd name="T3" fmla="*/ 34 h 200"/>
                <a:gd name="T4" fmla="*/ 74 w 192"/>
                <a:gd name="T5" fmla="*/ 32 h 200"/>
                <a:gd name="T6" fmla="*/ 58 w 192"/>
                <a:gd name="T7" fmla="*/ 28 h 200"/>
                <a:gd name="T8" fmla="*/ 22 w 192"/>
                <a:gd name="T9" fmla="*/ 2 h 200"/>
                <a:gd name="T10" fmla="*/ 12 w 192"/>
                <a:gd name="T11" fmla="*/ 0 h 200"/>
                <a:gd name="T12" fmla="*/ 8 w 192"/>
                <a:gd name="T13" fmla="*/ 0 h 200"/>
                <a:gd name="T14" fmla="*/ 0 w 192"/>
                <a:gd name="T15" fmla="*/ 16 h 200"/>
                <a:gd name="T16" fmla="*/ 6 w 192"/>
                <a:gd name="T17" fmla="*/ 28 h 200"/>
                <a:gd name="T18" fmla="*/ 40 w 192"/>
                <a:gd name="T19" fmla="*/ 56 h 200"/>
                <a:gd name="T20" fmla="*/ 44 w 192"/>
                <a:gd name="T21" fmla="*/ 64 h 200"/>
                <a:gd name="T22" fmla="*/ 52 w 192"/>
                <a:gd name="T23" fmla="*/ 76 h 200"/>
                <a:gd name="T24" fmla="*/ 56 w 192"/>
                <a:gd name="T25" fmla="*/ 76 h 200"/>
                <a:gd name="T26" fmla="*/ 74 w 192"/>
                <a:gd name="T27" fmla="*/ 68 h 200"/>
                <a:gd name="T28" fmla="*/ 86 w 192"/>
                <a:gd name="T29" fmla="*/ 64 h 200"/>
                <a:gd name="T30" fmla="*/ 94 w 192"/>
                <a:gd name="T31" fmla="*/ 68 h 200"/>
                <a:gd name="T32" fmla="*/ 102 w 192"/>
                <a:gd name="T33" fmla="*/ 76 h 200"/>
                <a:gd name="T34" fmla="*/ 132 w 192"/>
                <a:gd name="T35" fmla="*/ 108 h 200"/>
                <a:gd name="T36" fmla="*/ 158 w 192"/>
                <a:gd name="T37" fmla="*/ 138 h 200"/>
                <a:gd name="T38" fmla="*/ 164 w 192"/>
                <a:gd name="T39" fmla="*/ 152 h 200"/>
                <a:gd name="T40" fmla="*/ 174 w 192"/>
                <a:gd name="T41" fmla="*/ 186 h 200"/>
                <a:gd name="T42" fmla="*/ 178 w 192"/>
                <a:gd name="T43" fmla="*/ 198 h 200"/>
                <a:gd name="T44" fmla="*/ 180 w 192"/>
                <a:gd name="T45" fmla="*/ 198 h 200"/>
                <a:gd name="T46" fmla="*/ 168 w 192"/>
                <a:gd name="T47" fmla="*/ 160 h 200"/>
                <a:gd name="T48" fmla="*/ 150 w 192"/>
                <a:gd name="T49" fmla="*/ 106 h 200"/>
                <a:gd name="T50" fmla="*/ 150 w 192"/>
                <a:gd name="T51" fmla="*/ 98 h 200"/>
                <a:gd name="T52" fmla="*/ 156 w 192"/>
                <a:gd name="T53" fmla="*/ 84 h 200"/>
                <a:gd name="T54" fmla="*/ 166 w 192"/>
                <a:gd name="T55" fmla="*/ 76 h 200"/>
                <a:gd name="T56" fmla="*/ 190 w 192"/>
                <a:gd name="T57" fmla="*/ 70 h 200"/>
                <a:gd name="T58" fmla="*/ 192 w 192"/>
                <a:gd name="T59" fmla="*/ 70 h 200"/>
                <a:gd name="T60" fmla="*/ 182 w 192"/>
                <a:gd name="T61" fmla="*/ 64 h 200"/>
                <a:gd name="T62" fmla="*/ 156 w 192"/>
                <a:gd name="T63" fmla="*/ 52 h 200"/>
                <a:gd name="T64" fmla="*/ 120 w 192"/>
                <a:gd name="T65" fmla="*/ 36 h 200"/>
                <a:gd name="T66" fmla="*/ 112 w 192"/>
                <a:gd name="T67" fmla="*/ 32 h 200"/>
                <a:gd name="T68" fmla="*/ 112 w 192"/>
                <a:gd name="T69" fmla="*/ 36 h 200"/>
                <a:gd name="T70" fmla="*/ 118 w 192"/>
                <a:gd name="T71" fmla="*/ 56 h 200"/>
                <a:gd name="T72" fmla="*/ 130 w 192"/>
                <a:gd name="T73" fmla="*/ 76 h 200"/>
                <a:gd name="T74" fmla="*/ 136 w 192"/>
                <a:gd name="T75" fmla="*/ 90 h 200"/>
                <a:gd name="T76" fmla="*/ 132 w 192"/>
                <a:gd name="T77" fmla="*/ 98 h 200"/>
                <a:gd name="T78" fmla="*/ 128 w 192"/>
                <a:gd name="T79" fmla="*/ 94 h 200"/>
                <a:gd name="T80" fmla="*/ 102 w 192"/>
                <a:gd name="T81" fmla="*/ 5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2" h="200">
                  <a:moveTo>
                    <a:pt x="102" y="58"/>
                  </a:moveTo>
                  <a:lnTo>
                    <a:pt x="102" y="58"/>
                  </a:lnTo>
                  <a:lnTo>
                    <a:pt x="84" y="38"/>
                  </a:lnTo>
                  <a:lnTo>
                    <a:pt x="78" y="34"/>
                  </a:lnTo>
                  <a:lnTo>
                    <a:pt x="74" y="32"/>
                  </a:lnTo>
                  <a:lnTo>
                    <a:pt x="74" y="32"/>
                  </a:lnTo>
                  <a:lnTo>
                    <a:pt x="66" y="32"/>
                  </a:lnTo>
                  <a:lnTo>
                    <a:pt x="58" y="28"/>
                  </a:lnTo>
                  <a:lnTo>
                    <a:pt x="40" y="14"/>
                  </a:lnTo>
                  <a:lnTo>
                    <a:pt x="22" y="2"/>
                  </a:lnTo>
                  <a:lnTo>
                    <a:pt x="14" y="0"/>
                  </a:lnTo>
                  <a:lnTo>
                    <a:pt x="12" y="0"/>
                  </a:lnTo>
                  <a:lnTo>
                    <a:pt x="8" y="0"/>
                  </a:lnTo>
                  <a:lnTo>
                    <a:pt x="8" y="0"/>
                  </a:lnTo>
                  <a:lnTo>
                    <a:pt x="2" y="8"/>
                  </a:lnTo>
                  <a:lnTo>
                    <a:pt x="0" y="16"/>
                  </a:lnTo>
                  <a:lnTo>
                    <a:pt x="0" y="22"/>
                  </a:lnTo>
                  <a:lnTo>
                    <a:pt x="6" y="28"/>
                  </a:lnTo>
                  <a:lnTo>
                    <a:pt x="20" y="40"/>
                  </a:lnTo>
                  <a:lnTo>
                    <a:pt x="40" y="56"/>
                  </a:lnTo>
                  <a:lnTo>
                    <a:pt x="40" y="56"/>
                  </a:lnTo>
                  <a:lnTo>
                    <a:pt x="44" y="64"/>
                  </a:lnTo>
                  <a:lnTo>
                    <a:pt x="48" y="70"/>
                  </a:lnTo>
                  <a:lnTo>
                    <a:pt x="52" y="76"/>
                  </a:lnTo>
                  <a:lnTo>
                    <a:pt x="54" y="78"/>
                  </a:lnTo>
                  <a:lnTo>
                    <a:pt x="56" y="76"/>
                  </a:lnTo>
                  <a:lnTo>
                    <a:pt x="56" y="76"/>
                  </a:lnTo>
                  <a:lnTo>
                    <a:pt x="74" y="68"/>
                  </a:lnTo>
                  <a:lnTo>
                    <a:pt x="80" y="66"/>
                  </a:lnTo>
                  <a:lnTo>
                    <a:pt x="86" y="64"/>
                  </a:lnTo>
                  <a:lnTo>
                    <a:pt x="90" y="66"/>
                  </a:lnTo>
                  <a:lnTo>
                    <a:pt x="94" y="68"/>
                  </a:lnTo>
                  <a:lnTo>
                    <a:pt x="102" y="76"/>
                  </a:lnTo>
                  <a:lnTo>
                    <a:pt x="102" y="76"/>
                  </a:lnTo>
                  <a:lnTo>
                    <a:pt x="116" y="92"/>
                  </a:lnTo>
                  <a:lnTo>
                    <a:pt x="132" y="108"/>
                  </a:lnTo>
                  <a:lnTo>
                    <a:pt x="146" y="122"/>
                  </a:lnTo>
                  <a:lnTo>
                    <a:pt x="158" y="138"/>
                  </a:lnTo>
                  <a:lnTo>
                    <a:pt x="158" y="138"/>
                  </a:lnTo>
                  <a:lnTo>
                    <a:pt x="164" y="152"/>
                  </a:lnTo>
                  <a:lnTo>
                    <a:pt x="170" y="170"/>
                  </a:lnTo>
                  <a:lnTo>
                    <a:pt x="174" y="186"/>
                  </a:lnTo>
                  <a:lnTo>
                    <a:pt x="178" y="198"/>
                  </a:lnTo>
                  <a:lnTo>
                    <a:pt x="178" y="198"/>
                  </a:lnTo>
                  <a:lnTo>
                    <a:pt x="180" y="200"/>
                  </a:lnTo>
                  <a:lnTo>
                    <a:pt x="180" y="198"/>
                  </a:lnTo>
                  <a:lnTo>
                    <a:pt x="178" y="192"/>
                  </a:lnTo>
                  <a:lnTo>
                    <a:pt x="168" y="160"/>
                  </a:lnTo>
                  <a:lnTo>
                    <a:pt x="154" y="122"/>
                  </a:lnTo>
                  <a:lnTo>
                    <a:pt x="150" y="106"/>
                  </a:lnTo>
                  <a:lnTo>
                    <a:pt x="150" y="98"/>
                  </a:lnTo>
                  <a:lnTo>
                    <a:pt x="150" y="98"/>
                  </a:lnTo>
                  <a:lnTo>
                    <a:pt x="152" y="90"/>
                  </a:lnTo>
                  <a:lnTo>
                    <a:pt x="156" y="84"/>
                  </a:lnTo>
                  <a:lnTo>
                    <a:pt x="160" y="80"/>
                  </a:lnTo>
                  <a:lnTo>
                    <a:pt x="166" y="76"/>
                  </a:lnTo>
                  <a:lnTo>
                    <a:pt x="180" y="72"/>
                  </a:lnTo>
                  <a:lnTo>
                    <a:pt x="190" y="70"/>
                  </a:lnTo>
                  <a:lnTo>
                    <a:pt x="190" y="70"/>
                  </a:lnTo>
                  <a:lnTo>
                    <a:pt x="192" y="70"/>
                  </a:lnTo>
                  <a:lnTo>
                    <a:pt x="192" y="68"/>
                  </a:lnTo>
                  <a:lnTo>
                    <a:pt x="182" y="64"/>
                  </a:lnTo>
                  <a:lnTo>
                    <a:pt x="156" y="52"/>
                  </a:lnTo>
                  <a:lnTo>
                    <a:pt x="156" y="52"/>
                  </a:lnTo>
                  <a:lnTo>
                    <a:pt x="134" y="44"/>
                  </a:lnTo>
                  <a:lnTo>
                    <a:pt x="120" y="36"/>
                  </a:lnTo>
                  <a:lnTo>
                    <a:pt x="114" y="32"/>
                  </a:lnTo>
                  <a:lnTo>
                    <a:pt x="112" y="32"/>
                  </a:lnTo>
                  <a:lnTo>
                    <a:pt x="112" y="36"/>
                  </a:lnTo>
                  <a:lnTo>
                    <a:pt x="112" y="36"/>
                  </a:lnTo>
                  <a:lnTo>
                    <a:pt x="114" y="46"/>
                  </a:lnTo>
                  <a:lnTo>
                    <a:pt x="118" y="56"/>
                  </a:lnTo>
                  <a:lnTo>
                    <a:pt x="130" y="76"/>
                  </a:lnTo>
                  <a:lnTo>
                    <a:pt x="130" y="76"/>
                  </a:lnTo>
                  <a:lnTo>
                    <a:pt x="134" y="84"/>
                  </a:lnTo>
                  <a:lnTo>
                    <a:pt x="136" y="90"/>
                  </a:lnTo>
                  <a:lnTo>
                    <a:pt x="136" y="96"/>
                  </a:lnTo>
                  <a:lnTo>
                    <a:pt x="132" y="98"/>
                  </a:lnTo>
                  <a:lnTo>
                    <a:pt x="132" y="98"/>
                  </a:lnTo>
                  <a:lnTo>
                    <a:pt x="128" y="94"/>
                  </a:lnTo>
                  <a:lnTo>
                    <a:pt x="122" y="84"/>
                  </a:lnTo>
                  <a:lnTo>
                    <a:pt x="102" y="58"/>
                  </a:lnTo>
                  <a:lnTo>
                    <a:pt x="102"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891" name="Group 890"/>
          <p:cNvGrpSpPr/>
          <p:nvPr/>
        </p:nvGrpSpPr>
        <p:grpSpPr>
          <a:xfrm>
            <a:off x="8971294" y="5445323"/>
            <a:ext cx="560976" cy="597650"/>
            <a:chOff x="6389688" y="4340225"/>
            <a:chExt cx="1311275" cy="1397000"/>
          </a:xfrm>
        </p:grpSpPr>
        <p:sp>
          <p:nvSpPr>
            <p:cNvPr id="892" name="Freeform 85"/>
            <p:cNvSpPr>
              <a:spLocks/>
            </p:cNvSpPr>
            <p:nvPr/>
          </p:nvSpPr>
          <p:spPr bwMode="auto">
            <a:xfrm>
              <a:off x="7153276" y="4440238"/>
              <a:ext cx="41275" cy="22225"/>
            </a:xfrm>
            <a:custGeom>
              <a:avLst/>
              <a:gdLst>
                <a:gd name="T0" fmla="*/ 26 w 26"/>
                <a:gd name="T1" fmla="*/ 9 h 14"/>
                <a:gd name="T2" fmla="*/ 20 w 26"/>
                <a:gd name="T3" fmla="*/ 0 h 14"/>
                <a:gd name="T4" fmla="*/ 0 w 26"/>
                <a:gd name="T5" fmla="*/ 14 h 14"/>
                <a:gd name="T6" fmla="*/ 0 w 26"/>
                <a:gd name="T7" fmla="*/ 14 h 14"/>
                <a:gd name="T8" fmla="*/ 10 w 26"/>
                <a:gd name="T9" fmla="*/ 14 h 14"/>
                <a:gd name="T10" fmla="*/ 18 w 26"/>
                <a:gd name="T11" fmla="*/ 11 h 14"/>
                <a:gd name="T12" fmla="*/ 26 w 26"/>
                <a:gd name="T13" fmla="*/ 9 h 14"/>
                <a:gd name="T14" fmla="*/ 26 w 26"/>
                <a:gd name="T15" fmla="*/ 9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6" h="14">
                  <a:moveTo>
                    <a:pt x="26" y="9"/>
                  </a:moveTo>
                  <a:lnTo>
                    <a:pt x="20" y="0"/>
                  </a:lnTo>
                  <a:lnTo>
                    <a:pt x="0" y="14"/>
                  </a:lnTo>
                  <a:lnTo>
                    <a:pt x="0" y="14"/>
                  </a:lnTo>
                  <a:lnTo>
                    <a:pt x="10" y="14"/>
                  </a:lnTo>
                  <a:lnTo>
                    <a:pt x="18" y="11"/>
                  </a:lnTo>
                  <a:lnTo>
                    <a:pt x="26" y="9"/>
                  </a:lnTo>
                  <a:lnTo>
                    <a:pt x="26" y="9"/>
                  </a:lnTo>
                  <a:close/>
                </a:path>
              </a:pathLst>
            </a:custGeom>
            <a:solidFill>
              <a:srgbClr val="8F8F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93" name="Freeform 86"/>
            <p:cNvSpPr>
              <a:spLocks noEditPoints="1"/>
            </p:cNvSpPr>
            <p:nvPr/>
          </p:nvSpPr>
          <p:spPr bwMode="auto">
            <a:xfrm>
              <a:off x="6973888" y="4351338"/>
              <a:ext cx="195263" cy="120650"/>
            </a:xfrm>
            <a:custGeom>
              <a:avLst/>
              <a:gdLst>
                <a:gd name="T0" fmla="*/ 123 w 123"/>
                <a:gd name="T1" fmla="*/ 34 h 76"/>
                <a:gd name="T2" fmla="*/ 123 w 123"/>
                <a:gd name="T3" fmla="*/ 34 h 76"/>
                <a:gd name="T4" fmla="*/ 119 w 123"/>
                <a:gd name="T5" fmla="*/ 27 h 76"/>
                <a:gd name="T6" fmla="*/ 113 w 123"/>
                <a:gd name="T7" fmla="*/ 19 h 76"/>
                <a:gd name="T8" fmla="*/ 106 w 123"/>
                <a:gd name="T9" fmla="*/ 11 h 76"/>
                <a:gd name="T10" fmla="*/ 106 w 123"/>
                <a:gd name="T11" fmla="*/ 19 h 76"/>
                <a:gd name="T12" fmla="*/ 106 w 123"/>
                <a:gd name="T13" fmla="*/ 19 h 76"/>
                <a:gd name="T14" fmla="*/ 100 w 123"/>
                <a:gd name="T15" fmla="*/ 11 h 76"/>
                <a:gd name="T16" fmla="*/ 94 w 123"/>
                <a:gd name="T17" fmla="*/ 5 h 76"/>
                <a:gd name="T18" fmla="*/ 88 w 123"/>
                <a:gd name="T19" fmla="*/ 2 h 76"/>
                <a:gd name="T20" fmla="*/ 80 w 123"/>
                <a:gd name="T21" fmla="*/ 0 h 76"/>
                <a:gd name="T22" fmla="*/ 73 w 123"/>
                <a:gd name="T23" fmla="*/ 0 h 76"/>
                <a:gd name="T24" fmla="*/ 66 w 123"/>
                <a:gd name="T25" fmla="*/ 0 h 76"/>
                <a:gd name="T26" fmla="*/ 51 w 123"/>
                <a:gd name="T27" fmla="*/ 2 h 76"/>
                <a:gd name="T28" fmla="*/ 51 w 123"/>
                <a:gd name="T29" fmla="*/ 2 h 76"/>
                <a:gd name="T30" fmla="*/ 45 w 123"/>
                <a:gd name="T31" fmla="*/ 5 h 76"/>
                <a:gd name="T32" fmla="*/ 39 w 123"/>
                <a:gd name="T33" fmla="*/ 10 h 76"/>
                <a:gd name="T34" fmla="*/ 34 w 123"/>
                <a:gd name="T35" fmla="*/ 16 h 76"/>
                <a:gd name="T36" fmla="*/ 29 w 123"/>
                <a:gd name="T37" fmla="*/ 24 h 76"/>
                <a:gd name="T38" fmla="*/ 25 w 123"/>
                <a:gd name="T39" fmla="*/ 34 h 76"/>
                <a:gd name="T40" fmla="*/ 22 w 123"/>
                <a:gd name="T41" fmla="*/ 40 h 76"/>
                <a:gd name="T42" fmla="*/ 22 w 123"/>
                <a:gd name="T43" fmla="*/ 40 h 76"/>
                <a:gd name="T44" fmla="*/ 23 w 123"/>
                <a:gd name="T45" fmla="*/ 30 h 76"/>
                <a:gd name="T46" fmla="*/ 26 w 123"/>
                <a:gd name="T47" fmla="*/ 20 h 76"/>
                <a:gd name="T48" fmla="*/ 29 w 123"/>
                <a:gd name="T49" fmla="*/ 11 h 76"/>
                <a:gd name="T50" fmla="*/ 29 w 123"/>
                <a:gd name="T51" fmla="*/ 11 h 76"/>
                <a:gd name="T52" fmla="*/ 25 w 123"/>
                <a:gd name="T53" fmla="*/ 14 h 76"/>
                <a:gd name="T54" fmla="*/ 20 w 123"/>
                <a:gd name="T55" fmla="*/ 19 h 76"/>
                <a:gd name="T56" fmla="*/ 17 w 123"/>
                <a:gd name="T57" fmla="*/ 25 h 76"/>
                <a:gd name="T58" fmla="*/ 16 w 123"/>
                <a:gd name="T59" fmla="*/ 30 h 76"/>
                <a:gd name="T60" fmla="*/ 11 w 123"/>
                <a:gd name="T61" fmla="*/ 42 h 76"/>
                <a:gd name="T62" fmla="*/ 9 w 123"/>
                <a:gd name="T63" fmla="*/ 53 h 76"/>
                <a:gd name="T64" fmla="*/ 9 w 123"/>
                <a:gd name="T65" fmla="*/ 53 h 76"/>
                <a:gd name="T66" fmla="*/ 6 w 123"/>
                <a:gd name="T67" fmla="*/ 62 h 76"/>
                <a:gd name="T68" fmla="*/ 3 w 123"/>
                <a:gd name="T69" fmla="*/ 67 h 76"/>
                <a:gd name="T70" fmla="*/ 0 w 123"/>
                <a:gd name="T71" fmla="*/ 71 h 76"/>
                <a:gd name="T72" fmla="*/ 16 w 123"/>
                <a:gd name="T73" fmla="*/ 71 h 76"/>
                <a:gd name="T74" fmla="*/ 16 w 123"/>
                <a:gd name="T75" fmla="*/ 74 h 76"/>
                <a:gd name="T76" fmla="*/ 69 w 123"/>
                <a:gd name="T77" fmla="*/ 76 h 76"/>
                <a:gd name="T78" fmla="*/ 123 w 123"/>
                <a:gd name="T79" fmla="*/ 34 h 76"/>
                <a:gd name="T80" fmla="*/ 25 w 123"/>
                <a:gd name="T81" fmla="*/ 67 h 76"/>
                <a:gd name="T82" fmla="*/ 25 w 123"/>
                <a:gd name="T83" fmla="*/ 67 h 76"/>
                <a:gd name="T84" fmla="*/ 25 w 123"/>
                <a:gd name="T85" fmla="*/ 53 h 76"/>
                <a:gd name="T86" fmla="*/ 45 w 123"/>
                <a:gd name="T87" fmla="*/ 53 h 76"/>
                <a:gd name="T88" fmla="*/ 45 w 123"/>
                <a:gd name="T89" fmla="*/ 53 h 76"/>
                <a:gd name="T90" fmla="*/ 36 w 123"/>
                <a:gd name="T91" fmla="*/ 54 h 76"/>
                <a:gd name="T92" fmla="*/ 29 w 123"/>
                <a:gd name="T93" fmla="*/ 57 h 76"/>
                <a:gd name="T94" fmla="*/ 26 w 123"/>
                <a:gd name="T95" fmla="*/ 62 h 76"/>
                <a:gd name="T96" fmla="*/ 25 w 123"/>
                <a:gd name="T97" fmla="*/ 67 h 76"/>
                <a:gd name="T98" fmla="*/ 25 w 123"/>
                <a:gd name="T99" fmla="*/ 67 h 76"/>
                <a:gd name="T100" fmla="*/ 68 w 123"/>
                <a:gd name="T101" fmla="*/ 67 h 76"/>
                <a:gd name="T102" fmla="*/ 68 w 123"/>
                <a:gd name="T103" fmla="*/ 53 h 76"/>
                <a:gd name="T104" fmla="*/ 88 w 123"/>
                <a:gd name="T105" fmla="*/ 53 h 76"/>
                <a:gd name="T106" fmla="*/ 88 w 123"/>
                <a:gd name="T107" fmla="*/ 53 h 76"/>
                <a:gd name="T108" fmla="*/ 79 w 123"/>
                <a:gd name="T109" fmla="*/ 54 h 76"/>
                <a:gd name="T110" fmla="*/ 74 w 123"/>
                <a:gd name="T111" fmla="*/ 57 h 76"/>
                <a:gd name="T112" fmla="*/ 71 w 123"/>
                <a:gd name="T113" fmla="*/ 62 h 76"/>
                <a:gd name="T114" fmla="*/ 69 w 123"/>
                <a:gd name="T115" fmla="*/ 67 h 76"/>
                <a:gd name="T116" fmla="*/ 68 w 123"/>
                <a:gd name="T117" fmla="*/ 67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 h="76">
                  <a:moveTo>
                    <a:pt x="123" y="34"/>
                  </a:moveTo>
                  <a:lnTo>
                    <a:pt x="123" y="34"/>
                  </a:lnTo>
                  <a:lnTo>
                    <a:pt x="119" y="27"/>
                  </a:lnTo>
                  <a:lnTo>
                    <a:pt x="113" y="19"/>
                  </a:lnTo>
                  <a:lnTo>
                    <a:pt x="106" y="11"/>
                  </a:lnTo>
                  <a:lnTo>
                    <a:pt x="106" y="19"/>
                  </a:lnTo>
                  <a:lnTo>
                    <a:pt x="106" y="19"/>
                  </a:lnTo>
                  <a:lnTo>
                    <a:pt x="100" y="11"/>
                  </a:lnTo>
                  <a:lnTo>
                    <a:pt x="94" y="5"/>
                  </a:lnTo>
                  <a:lnTo>
                    <a:pt x="88" y="2"/>
                  </a:lnTo>
                  <a:lnTo>
                    <a:pt x="80" y="0"/>
                  </a:lnTo>
                  <a:lnTo>
                    <a:pt x="73" y="0"/>
                  </a:lnTo>
                  <a:lnTo>
                    <a:pt x="66" y="0"/>
                  </a:lnTo>
                  <a:lnTo>
                    <a:pt x="51" y="2"/>
                  </a:lnTo>
                  <a:lnTo>
                    <a:pt x="51" y="2"/>
                  </a:lnTo>
                  <a:lnTo>
                    <a:pt x="45" y="5"/>
                  </a:lnTo>
                  <a:lnTo>
                    <a:pt x="39" y="10"/>
                  </a:lnTo>
                  <a:lnTo>
                    <a:pt x="34" y="16"/>
                  </a:lnTo>
                  <a:lnTo>
                    <a:pt x="29" y="24"/>
                  </a:lnTo>
                  <a:lnTo>
                    <a:pt x="25" y="34"/>
                  </a:lnTo>
                  <a:lnTo>
                    <a:pt x="22" y="40"/>
                  </a:lnTo>
                  <a:lnTo>
                    <a:pt x="22" y="40"/>
                  </a:lnTo>
                  <a:lnTo>
                    <a:pt x="23" y="30"/>
                  </a:lnTo>
                  <a:lnTo>
                    <a:pt x="26" y="20"/>
                  </a:lnTo>
                  <a:lnTo>
                    <a:pt x="29" y="11"/>
                  </a:lnTo>
                  <a:lnTo>
                    <a:pt x="29" y="11"/>
                  </a:lnTo>
                  <a:lnTo>
                    <a:pt x="25" y="14"/>
                  </a:lnTo>
                  <a:lnTo>
                    <a:pt x="20" y="19"/>
                  </a:lnTo>
                  <a:lnTo>
                    <a:pt x="17" y="25"/>
                  </a:lnTo>
                  <a:lnTo>
                    <a:pt x="16" y="30"/>
                  </a:lnTo>
                  <a:lnTo>
                    <a:pt x="11" y="42"/>
                  </a:lnTo>
                  <a:lnTo>
                    <a:pt x="9" y="53"/>
                  </a:lnTo>
                  <a:lnTo>
                    <a:pt x="9" y="53"/>
                  </a:lnTo>
                  <a:lnTo>
                    <a:pt x="6" y="62"/>
                  </a:lnTo>
                  <a:lnTo>
                    <a:pt x="3" y="67"/>
                  </a:lnTo>
                  <a:lnTo>
                    <a:pt x="0" y="71"/>
                  </a:lnTo>
                  <a:lnTo>
                    <a:pt x="16" y="71"/>
                  </a:lnTo>
                  <a:lnTo>
                    <a:pt x="16" y="74"/>
                  </a:lnTo>
                  <a:lnTo>
                    <a:pt x="69" y="76"/>
                  </a:lnTo>
                  <a:lnTo>
                    <a:pt x="123" y="34"/>
                  </a:lnTo>
                  <a:close/>
                  <a:moveTo>
                    <a:pt x="25" y="67"/>
                  </a:moveTo>
                  <a:lnTo>
                    <a:pt x="25" y="67"/>
                  </a:lnTo>
                  <a:lnTo>
                    <a:pt x="25" y="53"/>
                  </a:lnTo>
                  <a:lnTo>
                    <a:pt x="45" y="53"/>
                  </a:lnTo>
                  <a:lnTo>
                    <a:pt x="45" y="53"/>
                  </a:lnTo>
                  <a:lnTo>
                    <a:pt x="36" y="54"/>
                  </a:lnTo>
                  <a:lnTo>
                    <a:pt x="29" y="57"/>
                  </a:lnTo>
                  <a:lnTo>
                    <a:pt x="26" y="62"/>
                  </a:lnTo>
                  <a:lnTo>
                    <a:pt x="25" y="67"/>
                  </a:lnTo>
                  <a:lnTo>
                    <a:pt x="25" y="67"/>
                  </a:lnTo>
                  <a:close/>
                  <a:moveTo>
                    <a:pt x="68" y="67"/>
                  </a:moveTo>
                  <a:lnTo>
                    <a:pt x="68" y="53"/>
                  </a:lnTo>
                  <a:lnTo>
                    <a:pt x="88" y="53"/>
                  </a:lnTo>
                  <a:lnTo>
                    <a:pt x="88" y="53"/>
                  </a:lnTo>
                  <a:lnTo>
                    <a:pt x="79" y="54"/>
                  </a:lnTo>
                  <a:lnTo>
                    <a:pt x="74" y="57"/>
                  </a:lnTo>
                  <a:lnTo>
                    <a:pt x="71" y="62"/>
                  </a:lnTo>
                  <a:lnTo>
                    <a:pt x="69" y="67"/>
                  </a:lnTo>
                  <a:lnTo>
                    <a:pt x="68" y="67"/>
                  </a:lnTo>
                  <a:close/>
                </a:path>
              </a:pathLst>
            </a:custGeom>
            <a:solidFill>
              <a:srgbClr val="8F8F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94" name="Freeform 87"/>
            <p:cNvSpPr>
              <a:spLocks/>
            </p:cNvSpPr>
            <p:nvPr/>
          </p:nvSpPr>
          <p:spPr bwMode="auto">
            <a:xfrm>
              <a:off x="7081838" y="4435475"/>
              <a:ext cx="31750" cy="22225"/>
            </a:xfrm>
            <a:custGeom>
              <a:avLst/>
              <a:gdLst>
                <a:gd name="T0" fmla="*/ 20 w 20"/>
                <a:gd name="T1" fmla="*/ 0 h 14"/>
                <a:gd name="T2" fmla="*/ 0 w 20"/>
                <a:gd name="T3" fmla="*/ 0 h 14"/>
                <a:gd name="T4" fmla="*/ 0 w 20"/>
                <a:gd name="T5" fmla="*/ 14 h 14"/>
                <a:gd name="T6" fmla="*/ 1 w 20"/>
                <a:gd name="T7" fmla="*/ 14 h 14"/>
                <a:gd name="T8" fmla="*/ 1 w 20"/>
                <a:gd name="T9" fmla="*/ 14 h 14"/>
                <a:gd name="T10" fmla="*/ 3 w 20"/>
                <a:gd name="T11" fmla="*/ 9 h 14"/>
                <a:gd name="T12" fmla="*/ 6 w 20"/>
                <a:gd name="T13" fmla="*/ 4 h 14"/>
                <a:gd name="T14" fmla="*/ 11 w 20"/>
                <a:gd name="T15" fmla="*/ 1 h 14"/>
                <a:gd name="T16" fmla="*/ 20 w 20"/>
                <a:gd name="T17" fmla="*/ 0 h 14"/>
                <a:gd name="T18" fmla="*/ 20 w 20"/>
                <a:gd name="T1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4">
                  <a:moveTo>
                    <a:pt x="20" y="0"/>
                  </a:moveTo>
                  <a:lnTo>
                    <a:pt x="0" y="0"/>
                  </a:lnTo>
                  <a:lnTo>
                    <a:pt x="0" y="14"/>
                  </a:lnTo>
                  <a:lnTo>
                    <a:pt x="1" y="14"/>
                  </a:lnTo>
                  <a:lnTo>
                    <a:pt x="1" y="14"/>
                  </a:lnTo>
                  <a:lnTo>
                    <a:pt x="3" y="9"/>
                  </a:lnTo>
                  <a:lnTo>
                    <a:pt x="6" y="4"/>
                  </a:lnTo>
                  <a:lnTo>
                    <a:pt x="11" y="1"/>
                  </a:lnTo>
                  <a:lnTo>
                    <a:pt x="20" y="0"/>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95" name="Freeform 88"/>
            <p:cNvSpPr>
              <a:spLocks/>
            </p:cNvSpPr>
            <p:nvPr/>
          </p:nvSpPr>
          <p:spPr bwMode="auto">
            <a:xfrm>
              <a:off x="7013576" y="4435475"/>
              <a:ext cx="31750" cy="22225"/>
            </a:xfrm>
            <a:custGeom>
              <a:avLst/>
              <a:gdLst>
                <a:gd name="T0" fmla="*/ 0 w 20"/>
                <a:gd name="T1" fmla="*/ 14 h 14"/>
                <a:gd name="T2" fmla="*/ 0 w 20"/>
                <a:gd name="T3" fmla="*/ 14 h 14"/>
                <a:gd name="T4" fmla="*/ 0 w 20"/>
                <a:gd name="T5" fmla="*/ 14 h 14"/>
                <a:gd name="T6" fmla="*/ 1 w 20"/>
                <a:gd name="T7" fmla="*/ 9 h 14"/>
                <a:gd name="T8" fmla="*/ 4 w 20"/>
                <a:gd name="T9" fmla="*/ 4 h 14"/>
                <a:gd name="T10" fmla="*/ 11 w 20"/>
                <a:gd name="T11" fmla="*/ 1 h 14"/>
                <a:gd name="T12" fmla="*/ 20 w 20"/>
                <a:gd name="T13" fmla="*/ 0 h 14"/>
                <a:gd name="T14" fmla="*/ 0 w 20"/>
                <a:gd name="T15" fmla="*/ 0 h 14"/>
                <a:gd name="T16" fmla="*/ 0 w 20"/>
                <a:gd name="T1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 h="14">
                  <a:moveTo>
                    <a:pt x="0" y="14"/>
                  </a:moveTo>
                  <a:lnTo>
                    <a:pt x="0" y="14"/>
                  </a:lnTo>
                  <a:lnTo>
                    <a:pt x="0" y="14"/>
                  </a:lnTo>
                  <a:lnTo>
                    <a:pt x="1" y="9"/>
                  </a:lnTo>
                  <a:lnTo>
                    <a:pt x="4" y="4"/>
                  </a:lnTo>
                  <a:lnTo>
                    <a:pt x="11" y="1"/>
                  </a:lnTo>
                  <a:lnTo>
                    <a:pt x="20" y="0"/>
                  </a:lnTo>
                  <a:lnTo>
                    <a:pt x="0" y="0"/>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96" name="Freeform 89"/>
            <p:cNvSpPr>
              <a:spLocks noEditPoints="1"/>
            </p:cNvSpPr>
            <p:nvPr/>
          </p:nvSpPr>
          <p:spPr bwMode="auto">
            <a:xfrm>
              <a:off x="6389688" y="4340225"/>
              <a:ext cx="1311275" cy="1397000"/>
            </a:xfrm>
            <a:custGeom>
              <a:avLst/>
              <a:gdLst>
                <a:gd name="T0" fmla="*/ 743 w 826"/>
                <a:gd name="T1" fmla="*/ 236 h 880"/>
                <a:gd name="T2" fmla="*/ 561 w 826"/>
                <a:gd name="T3" fmla="*/ 88 h 880"/>
                <a:gd name="T4" fmla="*/ 508 w 826"/>
                <a:gd name="T5" fmla="*/ 78 h 880"/>
                <a:gd name="T6" fmla="*/ 507 w 826"/>
                <a:gd name="T7" fmla="*/ 66 h 880"/>
                <a:gd name="T8" fmla="*/ 498 w 826"/>
                <a:gd name="T9" fmla="*/ 35 h 880"/>
                <a:gd name="T10" fmla="*/ 428 w 826"/>
                <a:gd name="T11" fmla="*/ 0 h 880"/>
                <a:gd name="T12" fmla="*/ 370 w 826"/>
                <a:gd name="T13" fmla="*/ 61 h 880"/>
                <a:gd name="T14" fmla="*/ 347 w 826"/>
                <a:gd name="T15" fmla="*/ 92 h 880"/>
                <a:gd name="T16" fmla="*/ 382 w 826"/>
                <a:gd name="T17" fmla="*/ 97 h 880"/>
                <a:gd name="T18" fmla="*/ 388 w 826"/>
                <a:gd name="T19" fmla="*/ 114 h 880"/>
                <a:gd name="T20" fmla="*/ 388 w 826"/>
                <a:gd name="T21" fmla="*/ 140 h 880"/>
                <a:gd name="T22" fmla="*/ 396 w 826"/>
                <a:gd name="T23" fmla="*/ 154 h 880"/>
                <a:gd name="T24" fmla="*/ 416 w 826"/>
                <a:gd name="T25" fmla="*/ 174 h 880"/>
                <a:gd name="T26" fmla="*/ 413 w 826"/>
                <a:gd name="T27" fmla="*/ 185 h 880"/>
                <a:gd name="T28" fmla="*/ 317 w 826"/>
                <a:gd name="T29" fmla="*/ 157 h 880"/>
                <a:gd name="T30" fmla="*/ 305 w 826"/>
                <a:gd name="T31" fmla="*/ 152 h 880"/>
                <a:gd name="T32" fmla="*/ 283 w 826"/>
                <a:gd name="T33" fmla="*/ 131 h 880"/>
                <a:gd name="T34" fmla="*/ 199 w 826"/>
                <a:gd name="T35" fmla="*/ 97 h 880"/>
                <a:gd name="T36" fmla="*/ 228 w 826"/>
                <a:gd name="T37" fmla="*/ 169 h 880"/>
                <a:gd name="T38" fmla="*/ 225 w 826"/>
                <a:gd name="T39" fmla="*/ 180 h 880"/>
                <a:gd name="T40" fmla="*/ 206 w 826"/>
                <a:gd name="T41" fmla="*/ 209 h 880"/>
                <a:gd name="T42" fmla="*/ 78 w 826"/>
                <a:gd name="T43" fmla="*/ 542 h 880"/>
                <a:gd name="T44" fmla="*/ 64 w 826"/>
                <a:gd name="T45" fmla="*/ 544 h 880"/>
                <a:gd name="T46" fmla="*/ 57 w 826"/>
                <a:gd name="T47" fmla="*/ 604 h 880"/>
                <a:gd name="T48" fmla="*/ 29 w 826"/>
                <a:gd name="T49" fmla="*/ 741 h 880"/>
                <a:gd name="T50" fmla="*/ 115 w 826"/>
                <a:gd name="T51" fmla="*/ 558 h 880"/>
                <a:gd name="T52" fmla="*/ 206 w 826"/>
                <a:gd name="T53" fmla="*/ 568 h 880"/>
                <a:gd name="T54" fmla="*/ 217 w 826"/>
                <a:gd name="T55" fmla="*/ 578 h 880"/>
                <a:gd name="T56" fmla="*/ 222 w 826"/>
                <a:gd name="T57" fmla="*/ 880 h 880"/>
                <a:gd name="T58" fmla="*/ 257 w 826"/>
                <a:gd name="T59" fmla="*/ 576 h 880"/>
                <a:gd name="T60" fmla="*/ 276 w 826"/>
                <a:gd name="T61" fmla="*/ 296 h 880"/>
                <a:gd name="T62" fmla="*/ 380 w 826"/>
                <a:gd name="T63" fmla="*/ 516 h 880"/>
                <a:gd name="T64" fmla="*/ 447 w 826"/>
                <a:gd name="T65" fmla="*/ 607 h 880"/>
                <a:gd name="T66" fmla="*/ 411 w 826"/>
                <a:gd name="T67" fmla="*/ 518 h 880"/>
                <a:gd name="T68" fmla="*/ 421 w 826"/>
                <a:gd name="T69" fmla="*/ 502 h 880"/>
                <a:gd name="T70" fmla="*/ 407 w 826"/>
                <a:gd name="T71" fmla="*/ 501 h 880"/>
                <a:gd name="T72" fmla="*/ 283 w 826"/>
                <a:gd name="T73" fmla="*/ 195 h 880"/>
                <a:gd name="T74" fmla="*/ 293 w 826"/>
                <a:gd name="T75" fmla="*/ 217 h 880"/>
                <a:gd name="T76" fmla="*/ 417 w 826"/>
                <a:gd name="T77" fmla="*/ 252 h 880"/>
                <a:gd name="T78" fmla="*/ 471 w 826"/>
                <a:gd name="T79" fmla="*/ 248 h 880"/>
                <a:gd name="T80" fmla="*/ 482 w 826"/>
                <a:gd name="T81" fmla="*/ 289 h 880"/>
                <a:gd name="T82" fmla="*/ 496 w 826"/>
                <a:gd name="T83" fmla="*/ 431 h 880"/>
                <a:gd name="T84" fmla="*/ 612 w 826"/>
                <a:gd name="T85" fmla="*/ 411 h 880"/>
                <a:gd name="T86" fmla="*/ 618 w 826"/>
                <a:gd name="T87" fmla="*/ 456 h 880"/>
                <a:gd name="T88" fmla="*/ 604 w 826"/>
                <a:gd name="T89" fmla="*/ 499 h 880"/>
                <a:gd name="T90" fmla="*/ 595 w 826"/>
                <a:gd name="T91" fmla="*/ 616 h 880"/>
                <a:gd name="T92" fmla="*/ 581 w 826"/>
                <a:gd name="T93" fmla="*/ 698 h 880"/>
                <a:gd name="T94" fmla="*/ 513 w 826"/>
                <a:gd name="T95" fmla="*/ 732 h 880"/>
                <a:gd name="T96" fmla="*/ 516 w 826"/>
                <a:gd name="T97" fmla="*/ 763 h 880"/>
                <a:gd name="T98" fmla="*/ 596 w 826"/>
                <a:gd name="T99" fmla="*/ 764 h 880"/>
                <a:gd name="T100" fmla="*/ 629 w 826"/>
                <a:gd name="T101" fmla="*/ 780 h 880"/>
                <a:gd name="T102" fmla="*/ 602 w 826"/>
                <a:gd name="T103" fmla="*/ 827 h 880"/>
                <a:gd name="T104" fmla="*/ 686 w 826"/>
                <a:gd name="T105" fmla="*/ 807 h 880"/>
                <a:gd name="T106" fmla="*/ 704 w 826"/>
                <a:gd name="T107" fmla="*/ 783 h 880"/>
                <a:gd name="T108" fmla="*/ 700 w 826"/>
                <a:gd name="T109" fmla="*/ 619 h 880"/>
                <a:gd name="T110" fmla="*/ 746 w 826"/>
                <a:gd name="T111" fmla="*/ 447 h 880"/>
                <a:gd name="T112" fmla="*/ 784 w 826"/>
                <a:gd name="T113" fmla="*/ 391 h 880"/>
                <a:gd name="T114" fmla="*/ 820 w 826"/>
                <a:gd name="T115" fmla="*/ 347 h 880"/>
                <a:gd name="T116" fmla="*/ 481 w 826"/>
                <a:gd name="T117" fmla="*/ 77 h 880"/>
                <a:gd name="T118" fmla="*/ 377 w 826"/>
                <a:gd name="T119" fmla="*/ 60 h 880"/>
                <a:gd name="T120" fmla="*/ 390 w 826"/>
                <a:gd name="T121" fmla="*/ 47 h 880"/>
                <a:gd name="T122" fmla="*/ 441 w 826"/>
                <a:gd name="T123" fmla="*/ 7 h 880"/>
                <a:gd name="T124" fmla="*/ 491 w 826"/>
                <a:gd name="T125" fmla="*/ 41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26" h="880">
                  <a:moveTo>
                    <a:pt x="824" y="330"/>
                  </a:moveTo>
                  <a:lnTo>
                    <a:pt x="824" y="330"/>
                  </a:lnTo>
                  <a:lnTo>
                    <a:pt x="821" y="322"/>
                  </a:lnTo>
                  <a:lnTo>
                    <a:pt x="815" y="311"/>
                  </a:lnTo>
                  <a:lnTo>
                    <a:pt x="806" y="299"/>
                  </a:lnTo>
                  <a:lnTo>
                    <a:pt x="797" y="286"/>
                  </a:lnTo>
                  <a:lnTo>
                    <a:pt x="774" y="263"/>
                  </a:lnTo>
                  <a:lnTo>
                    <a:pt x="754" y="245"/>
                  </a:lnTo>
                  <a:lnTo>
                    <a:pt x="754" y="245"/>
                  </a:lnTo>
                  <a:lnTo>
                    <a:pt x="743" y="236"/>
                  </a:lnTo>
                  <a:lnTo>
                    <a:pt x="730" y="223"/>
                  </a:lnTo>
                  <a:lnTo>
                    <a:pt x="700" y="189"/>
                  </a:lnTo>
                  <a:lnTo>
                    <a:pt x="669" y="152"/>
                  </a:lnTo>
                  <a:lnTo>
                    <a:pt x="639" y="123"/>
                  </a:lnTo>
                  <a:lnTo>
                    <a:pt x="639" y="123"/>
                  </a:lnTo>
                  <a:lnTo>
                    <a:pt x="627" y="112"/>
                  </a:lnTo>
                  <a:lnTo>
                    <a:pt x="613" y="104"/>
                  </a:lnTo>
                  <a:lnTo>
                    <a:pt x="599" y="97"/>
                  </a:lnTo>
                  <a:lnTo>
                    <a:pt x="585" y="92"/>
                  </a:lnTo>
                  <a:lnTo>
                    <a:pt x="561" y="88"/>
                  </a:lnTo>
                  <a:lnTo>
                    <a:pt x="547" y="84"/>
                  </a:lnTo>
                  <a:lnTo>
                    <a:pt x="547" y="84"/>
                  </a:lnTo>
                  <a:lnTo>
                    <a:pt x="522" y="83"/>
                  </a:lnTo>
                  <a:lnTo>
                    <a:pt x="522" y="83"/>
                  </a:lnTo>
                  <a:lnTo>
                    <a:pt x="519" y="80"/>
                  </a:lnTo>
                  <a:lnTo>
                    <a:pt x="516" y="78"/>
                  </a:lnTo>
                  <a:lnTo>
                    <a:pt x="510" y="78"/>
                  </a:lnTo>
                  <a:lnTo>
                    <a:pt x="510" y="78"/>
                  </a:lnTo>
                  <a:lnTo>
                    <a:pt x="508" y="78"/>
                  </a:lnTo>
                  <a:lnTo>
                    <a:pt x="508" y="78"/>
                  </a:lnTo>
                  <a:lnTo>
                    <a:pt x="508" y="77"/>
                  </a:lnTo>
                  <a:lnTo>
                    <a:pt x="508" y="77"/>
                  </a:lnTo>
                  <a:lnTo>
                    <a:pt x="518" y="74"/>
                  </a:lnTo>
                  <a:lnTo>
                    <a:pt x="518" y="74"/>
                  </a:lnTo>
                  <a:lnTo>
                    <a:pt x="519" y="72"/>
                  </a:lnTo>
                  <a:lnTo>
                    <a:pt x="518" y="72"/>
                  </a:lnTo>
                  <a:lnTo>
                    <a:pt x="516" y="71"/>
                  </a:lnTo>
                  <a:lnTo>
                    <a:pt x="516" y="71"/>
                  </a:lnTo>
                  <a:lnTo>
                    <a:pt x="507" y="66"/>
                  </a:lnTo>
                  <a:lnTo>
                    <a:pt x="507" y="66"/>
                  </a:lnTo>
                  <a:lnTo>
                    <a:pt x="505" y="61"/>
                  </a:lnTo>
                  <a:lnTo>
                    <a:pt x="505" y="60"/>
                  </a:lnTo>
                  <a:lnTo>
                    <a:pt x="505" y="60"/>
                  </a:lnTo>
                  <a:lnTo>
                    <a:pt x="507" y="58"/>
                  </a:lnTo>
                  <a:lnTo>
                    <a:pt x="507" y="55"/>
                  </a:lnTo>
                  <a:lnTo>
                    <a:pt x="507" y="55"/>
                  </a:lnTo>
                  <a:lnTo>
                    <a:pt x="501" y="38"/>
                  </a:lnTo>
                  <a:lnTo>
                    <a:pt x="501" y="38"/>
                  </a:lnTo>
                  <a:lnTo>
                    <a:pt x="499" y="37"/>
                  </a:lnTo>
                  <a:lnTo>
                    <a:pt x="498" y="35"/>
                  </a:lnTo>
                  <a:lnTo>
                    <a:pt x="496" y="37"/>
                  </a:lnTo>
                  <a:lnTo>
                    <a:pt x="496" y="37"/>
                  </a:lnTo>
                  <a:lnTo>
                    <a:pt x="491" y="27"/>
                  </a:lnTo>
                  <a:lnTo>
                    <a:pt x="487" y="20"/>
                  </a:lnTo>
                  <a:lnTo>
                    <a:pt x="481" y="14"/>
                  </a:lnTo>
                  <a:lnTo>
                    <a:pt x="474" y="9"/>
                  </a:lnTo>
                  <a:lnTo>
                    <a:pt x="467" y="4"/>
                  </a:lnTo>
                  <a:lnTo>
                    <a:pt x="456" y="3"/>
                  </a:lnTo>
                  <a:lnTo>
                    <a:pt x="444" y="0"/>
                  </a:lnTo>
                  <a:lnTo>
                    <a:pt x="428" y="0"/>
                  </a:lnTo>
                  <a:lnTo>
                    <a:pt x="428" y="0"/>
                  </a:lnTo>
                  <a:lnTo>
                    <a:pt x="421" y="0"/>
                  </a:lnTo>
                  <a:lnTo>
                    <a:pt x="413" y="1"/>
                  </a:lnTo>
                  <a:lnTo>
                    <a:pt x="407" y="4"/>
                  </a:lnTo>
                  <a:lnTo>
                    <a:pt x="402" y="6"/>
                  </a:lnTo>
                  <a:lnTo>
                    <a:pt x="391" y="14"/>
                  </a:lnTo>
                  <a:lnTo>
                    <a:pt x="385" y="23"/>
                  </a:lnTo>
                  <a:lnTo>
                    <a:pt x="379" y="34"/>
                  </a:lnTo>
                  <a:lnTo>
                    <a:pt x="376" y="43"/>
                  </a:lnTo>
                  <a:lnTo>
                    <a:pt x="370" y="61"/>
                  </a:lnTo>
                  <a:lnTo>
                    <a:pt x="370" y="61"/>
                  </a:lnTo>
                  <a:lnTo>
                    <a:pt x="365" y="72"/>
                  </a:lnTo>
                  <a:lnTo>
                    <a:pt x="360" y="78"/>
                  </a:lnTo>
                  <a:lnTo>
                    <a:pt x="354" y="81"/>
                  </a:lnTo>
                  <a:lnTo>
                    <a:pt x="350" y="83"/>
                  </a:lnTo>
                  <a:lnTo>
                    <a:pt x="350" y="83"/>
                  </a:lnTo>
                  <a:lnTo>
                    <a:pt x="347" y="84"/>
                  </a:lnTo>
                  <a:lnTo>
                    <a:pt x="347" y="88"/>
                  </a:lnTo>
                  <a:lnTo>
                    <a:pt x="347" y="92"/>
                  </a:lnTo>
                  <a:lnTo>
                    <a:pt x="347" y="92"/>
                  </a:lnTo>
                  <a:lnTo>
                    <a:pt x="350" y="94"/>
                  </a:lnTo>
                  <a:lnTo>
                    <a:pt x="360" y="92"/>
                  </a:lnTo>
                  <a:lnTo>
                    <a:pt x="360" y="92"/>
                  </a:lnTo>
                  <a:lnTo>
                    <a:pt x="373" y="89"/>
                  </a:lnTo>
                  <a:lnTo>
                    <a:pt x="377" y="88"/>
                  </a:lnTo>
                  <a:lnTo>
                    <a:pt x="377" y="88"/>
                  </a:lnTo>
                  <a:lnTo>
                    <a:pt x="377" y="91"/>
                  </a:lnTo>
                  <a:lnTo>
                    <a:pt x="377" y="91"/>
                  </a:lnTo>
                  <a:lnTo>
                    <a:pt x="379" y="94"/>
                  </a:lnTo>
                  <a:lnTo>
                    <a:pt x="382" y="97"/>
                  </a:lnTo>
                  <a:lnTo>
                    <a:pt x="382" y="97"/>
                  </a:lnTo>
                  <a:lnTo>
                    <a:pt x="384" y="100"/>
                  </a:lnTo>
                  <a:lnTo>
                    <a:pt x="384" y="103"/>
                  </a:lnTo>
                  <a:lnTo>
                    <a:pt x="384" y="108"/>
                  </a:lnTo>
                  <a:lnTo>
                    <a:pt x="384" y="108"/>
                  </a:lnTo>
                  <a:lnTo>
                    <a:pt x="384" y="109"/>
                  </a:lnTo>
                  <a:lnTo>
                    <a:pt x="385" y="111"/>
                  </a:lnTo>
                  <a:lnTo>
                    <a:pt x="388" y="112"/>
                  </a:lnTo>
                  <a:lnTo>
                    <a:pt x="388" y="112"/>
                  </a:lnTo>
                  <a:lnTo>
                    <a:pt x="388" y="114"/>
                  </a:lnTo>
                  <a:lnTo>
                    <a:pt x="387" y="117"/>
                  </a:lnTo>
                  <a:lnTo>
                    <a:pt x="382" y="125"/>
                  </a:lnTo>
                  <a:lnTo>
                    <a:pt x="382" y="125"/>
                  </a:lnTo>
                  <a:lnTo>
                    <a:pt x="379" y="131"/>
                  </a:lnTo>
                  <a:lnTo>
                    <a:pt x="377" y="134"/>
                  </a:lnTo>
                  <a:lnTo>
                    <a:pt x="379" y="135"/>
                  </a:lnTo>
                  <a:lnTo>
                    <a:pt x="379" y="135"/>
                  </a:lnTo>
                  <a:lnTo>
                    <a:pt x="380" y="137"/>
                  </a:lnTo>
                  <a:lnTo>
                    <a:pt x="384" y="138"/>
                  </a:lnTo>
                  <a:lnTo>
                    <a:pt x="388" y="140"/>
                  </a:lnTo>
                  <a:lnTo>
                    <a:pt x="388" y="140"/>
                  </a:lnTo>
                  <a:lnTo>
                    <a:pt x="391" y="140"/>
                  </a:lnTo>
                  <a:lnTo>
                    <a:pt x="391" y="145"/>
                  </a:lnTo>
                  <a:lnTo>
                    <a:pt x="391" y="145"/>
                  </a:lnTo>
                  <a:lnTo>
                    <a:pt x="393" y="148"/>
                  </a:lnTo>
                  <a:lnTo>
                    <a:pt x="396" y="149"/>
                  </a:lnTo>
                  <a:lnTo>
                    <a:pt x="396" y="149"/>
                  </a:lnTo>
                  <a:lnTo>
                    <a:pt x="397" y="151"/>
                  </a:lnTo>
                  <a:lnTo>
                    <a:pt x="396" y="154"/>
                  </a:lnTo>
                  <a:lnTo>
                    <a:pt x="396" y="154"/>
                  </a:lnTo>
                  <a:lnTo>
                    <a:pt x="396" y="155"/>
                  </a:lnTo>
                  <a:lnTo>
                    <a:pt x="397" y="158"/>
                  </a:lnTo>
                  <a:lnTo>
                    <a:pt x="404" y="162"/>
                  </a:lnTo>
                  <a:lnTo>
                    <a:pt x="404" y="162"/>
                  </a:lnTo>
                  <a:lnTo>
                    <a:pt x="405" y="163"/>
                  </a:lnTo>
                  <a:lnTo>
                    <a:pt x="407" y="166"/>
                  </a:lnTo>
                  <a:lnTo>
                    <a:pt x="410" y="172"/>
                  </a:lnTo>
                  <a:lnTo>
                    <a:pt x="410" y="172"/>
                  </a:lnTo>
                  <a:lnTo>
                    <a:pt x="413" y="174"/>
                  </a:lnTo>
                  <a:lnTo>
                    <a:pt x="416" y="174"/>
                  </a:lnTo>
                  <a:lnTo>
                    <a:pt x="425" y="171"/>
                  </a:lnTo>
                  <a:lnTo>
                    <a:pt x="425" y="171"/>
                  </a:lnTo>
                  <a:lnTo>
                    <a:pt x="431" y="169"/>
                  </a:lnTo>
                  <a:lnTo>
                    <a:pt x="437" y="169"/>
                  </a:lnTo>
                  <a:lnTo>
                    <a:pt x="437" y="169"/>
                  </a:lnTo>
                  <a:lnTo>
                    <a:pt x="436" y="171"/>
                  </a:lnTo>
                  <a:lnTo>
                    <a:pt x="431" y="175"/>
                  </a:lnTo>
                  <a:lnTo>
                    <a:pt x="424" y="178"/>
                  </a:lnTo>
                  <a:lnTo>
                    <a:pt x="413" y="185"/>
                  </a:lnTo>
                  <a:lnTo>
                    <a:pt x="413" y="185"/>
                  </a:lnTo>
                  <a:lnTo>
                    <a:pt x="405" y="186"/>
                  </a:lnTo>
                  <a:lnTo>
                    <a:pt x="399" y="186"/>
                  </a:lnTo>
                  <a:lnTo>
                    <a:pt x="387" y="185"/>
                  </a:lnTo>
                  <a:lnTo>
                    <a:pt x="377" y="182"/>
                  </a:lnTo>
                  <a:lnTo>
                    <a:pt x="374" y="182"/>
                  </a:lnTo>
                  <a:lnTo>
                    <a:pt x="339" y="168"/>
                  </a:lnTo>
                  <a:lnTo>
                    <a:pt x="339" y="168"/>
                  </a:lnTo>
                  <a:lnTo>
                    <a:pt x="320" y="158"/>
                  </a:lnTo>
                  <a:lnTo>
                    <a:pt x="320" y="158"/>
                  </a:lnTo>
                  <a:lnTo>
                    <a:pt x="317" y="157"/>
                  </a:lnTo>
                  <a:lnTo>
                    <a:pt x="316" y="157"/>
                  </a:lnTo>
                  <a:lnTo>
                    <a:pt x="316" y="157"/>
                  </a:lnTo>
                  <a:lnTo>
                    <a:pt x="316" y="157"/>
                  </a:lnTo>
                  <a:lnTo>
                    <a:pt x="316" y="157"/>
                  </a:lnTo>
                  <a:lnTo>
                    <a:pt x="314" y="158"/>
                  </a:lnTo>
                  <a:lnTo>
                    <a:pt x="311" y="162"/>
                  </a:lnTo>
                  <a:lnTo>
                    <a:pt x="311" y="162"/>
                  </a:lnTo>
                  <a:lnTo>
                    <a:pt x="302" y="152"/>
                  </a:lnTo>
                  <a:lnTo>
                    <a:pt x="302" y="152"/>
                  </a:lnTo>
                  <a:lnTo>
                    <a:pt x="305" y="152"/>
                  </a:lnTo>
                  <a:lnTo>
                    <a:pt x="306" y="149"/>
                  </a:lnTo>
                  <a:lnTo>
                    <a:pt x="306" y="120"/>
                  </a:lnTo>
                  <a:lnTo>
                    <a:pt x="306" y="120"/>
                  </a:lnTo>
                  <a:lnTo>
                    <a:pt x="305" y="120"/>
                  </a:lnTo>
                  <a:lnTo>
                    <a:pt x="303" y="118"/>
                  </a:lnTo>
                  <a:lnTo>
                    <a:pt x="300" y="118"/>
                  </a:lnTo>
                  <a:lnTo>
                    <a:pt x="293" y="128"/>
                  </a:lnTo>
                  <a:lnTo>
                    <a:pt x="288" y="128"/>
                  </a:lnTo>
                  <a:lnTo>
                    <a:pt x="288" y="131"/>
                  </a:lnTo>
                  <a:lnTo>
                    <a:pt x="283" y="131"/>
                  </a:lnTo>
                  <a:lnTo>
                    <a:pt x="273" y="81"/>
                  </a:lnTo>
                  <a:lnTo>
                    <a:pt x="273" y="81"/>
                  </a:lnTo>
                  <a:lnTo>
                    <a:pt x="273" y="80"/>
                  </a:lnTo>
                  <a:lnTo>
                    <a:pt x="269" y="78"/>
                  </a:lnTo>
                  <a:lnTo>
                    <a:pt x="215" y="81"/>
                  </a:lnTo>
                  <a:lnTo>
                    <a:pt x="215" y="81"/>
                  </a:lnTo>
                  <a:lnTo>
                    <a:pt x="212" y="81"/>
                  </a:lnTo>
                  <a:lnTo>
                    <a:pt x="212" y="84"/>
                  </a:lnTo>
                  <a:lnTo>
                    <a:pt x="212" y="97"/>
                  </a:lnTo>
                  <a:lnTo>
                    <a:pt x="199" y="97"/>
                  </a:lnTo>
                  <a:lnTo>
                    <a:pt x="212" y="138"/>
                  </a:lnTo>
                  <a:lnTo>
                    <a:pt x="212" y="162"/>
                  </a:lnTo>
                  <a:lnTo>
                    <a:pt x="212" y="162"/>
                  </a:lnTo>
                  <a:lnTo>
                    <a:pt x="214" y="165"/>
                  </a:lnTo>
                  <a:lnTo>
                    <a:pt x="214" y="165"/>
                  </a:lnTo>
                  <a:lnTo>
                    <a:pt x="215" y="165"/>
                  </a:lnTo>
                  <a:lnTo>
                    <a:pt x="239" y="165"/>
                  </a:lnTo>
                  <a:lnTo>
                    <a:pt x="239" y="169"/>
                  </a:lnTo>
                  <a:lnTo>
                    <a:pt x="228" y="169"/>
                  </a:lnTo>
                  <a:lnTo>
                    <a:pt x="228" y="169"/>
                  </a:lnTo>
                  <a:lnTo>
                    <a:pt x="225" y="171"/>
                  </a:lnTo>
                  <a:lnTo>
                    <a:pt x="223" y="174"/>
                  </a:lnTo>
                  <a:lnTo>
                    <a:pt x="223" y="174"/>
                  </a:lnTo>
                  <a:lnTo>
                    <a:pt x="225" y="177"/>
                  </a:lnTo>
                  <a:lnTo>
                    <a:pt x="228" y="178"/>
                  </a:lnTo>
                  <a:lnTo>
                    <a:pt x="262" y="178"/>
                  </a:lnTo>
                  <a:lnTo>
                    <a:pt x="262" y="178"/>
                  </a:lnTo>
                  <a:lnTo>
                    <a:pt x="263" y="180"/>
                  </a:lnTo>
                  <a:lnTo>
                    <a:pt x="225" y="180"/>
                  </a:lnTo>
                  <a:lnTo>
                    <a:pt x="225" y="180"/>
                  </a:lnTo>
                  <a:lnTo>
                    <a:pt x="222" y="182"/>
                  </a:lnTo>
                  <a:lnTo>
                    <a:pt x="220" y="185"/>
                  </a:lnTo>
                  <a:lnTo>
                    <a:pt x="220" y="185"/>
                  </a:lnTo>
                  <a:lnTo>
                    <a:pt x="219" y="192"/>
                  </a:lnTo>
                  <a:lnTo>
                    <a:pt x="217" y="191"/>
                  </a:lnTo>
                  <a:lnTo>
                    <a:pt x="217" y="191"/>
                  </a:lnTo>
                  <a:lnTo>
                    <a:pt x="215" y="191"/>
                  </a:lnTo>
                  <a:lnTo>
                    <a:pt x="214" y="192"/>
                  </a:lnTo>
                  <a:lnTo>
                    <a:pt x="206" y="209"/>
                  </a:lnTo>
                  <a:lnTo>
                    <a:pt x="206" y="209"/>
                  </a:lnTo>
                  <a:lnTo>
                    <a:pt x="206" y="211"/>
                  </a:lnTo>
                  <a:lnTo>
                    <a:pt x="206" y="211"/>
                  </a:lnTo>
                  <a:lnTo>
                    <a:pt x="208" y="211"/>
                  </a:lnTo>
                  <a:lnTo>
                    <a:pt x="211" y="212"/>
                  </a:lnTo>
                  <a:lnTo>
                    <a:pt x="78" y="542"/>
                  </a:lnTo>
                  <a:lnTo>
                    <a:pt x="78" y="542"/>
                  </a:lnTo>
                  <a:lnTo>
                    <a:pt x="78" y="542"/>
                  </a:lnTo>
                  <a:lnTo>
                    <a:pt x="78" y="542"/>
                  </a:lnTo>
                  <a:lnTo>
                    <a:pt x="78" y="542"/>
                  </a:lnTo>
                  <a:lnTo>
                    <a:pt x="78" y="542"/>
                  </a:lnTo>
                  <a:lnTo>
                    <a:pt x="77" y="541"/>
                  </a:lnTo>
                  <a:lnTo>
                    <a:pt x="77" y="541"/>
                  </a:lnTo>
                  <a:lnTo>
                    <a:pt x="75" y="541"/>
                  </a:lnTo>
                  <a:lnTo>
                    <a:pt x="74" y="542"/>
                  </a:lnTo>
                  <a:lnTo>
                    <a:pt x="72" y="545"/>
                  </a:lnTo>
                  <a:lnTo>
                    <a:pt x="67" y="544"/>
                  </a:lnTo>
                  <a:lnTo>
                    <a:pt x="67" y="544"/>
                  </a:lnTo>
                  <a:lnTo>
                    <a:pt x="66" y="544"/>
                  </a:lnTo>
                  <a:lnTo>
                    <a:pt x="64" y="544"/>
                  </a:lnTo>
                  <a:lnTo>
                    <a:pt x="64" y="544"/>
                  </a:lnTo>
                  <a:lnTo>
                    <a:pt x="64" y="545"/>
                  </a:lnTo>
                  <a:lnTo>
                    <a:pt x="66" y="547"/>
                  </a:lnTo>
                  <a:lnTo>
                    <a:pt x="72" y="550"/>
                  </a:lnTo>
                  <a:lnTo>
                    <a:pt x="69" y="556"/>
                  </a:lnTo>
                  <a:lnTo>
                    <a:pt x="69" y="558"/>
                  </a:lnTo>
                  <a:lnTo>
                    <a:pt x="69" y="558"/>
                  </a:lnTo>
                  <a:lnTo>
                    <a:pt x="71" y="561"/>
                  </a:lnTo>
                  <a:lnTo>
                    <a:pt x="74" y="562"/>
                  </a:lnTo>
                  <a:lnTo>
                    <a:pt x="74" y="562"/>
                  </a:lnTo>
                  <a:lnTo>
                    <a:pt x="57" y="604"/>
                  </a:lnTo>
                  <a:lnTo>
                    <a:pt x="57" y="604"/>
                  </a:lnTo>
                  <a:lnTo>
                    <a:pt x="38" y="653"/>
                  </a:lnTo>
                  <a:lnTo>
                    <a:pt x="38" y="653"/>
                  </a:lnTo>
                  <a:lnTo>
                    <a:pt x="37" y="659"/>
                  </a:lnTo>
                  <a:lnTo>
                    <a:pt x="37" y="659"/>
                  </a:lnTo>
                  <a:lnTo>
                    <a:pt x="37" y="661"/>
                  </a:lnTo>
                  <a:lnTo>
                    <a:pt x="38" y="664"/>
                  </a:lnTo>
                  <a:lnTo>
                    <a:pt x="9" y="733"/>
                  </a:lnTo>
                  <a:lnTo>
                    <a:pt x="0" y="781"/>
                  </a:lnTo>
                  <a:lnTo>
                    <a:pt x="29" y="741"/>
                  </a:lnTo>
                  <a:lnTo>
                    <a:pt x="57" y="670"/>
                  </a:lnTo>
                  <a:lnTo>
                    <a:pt x="57" y="670"/>
                  </a:lnTo>
                  <a:lnTo>
                    <a:pt x="63" y="667"/>
                  </a:lnTo>
                  <a:lnTo>
                    <a:pt x="66" y="664"/>
                  </a:lnTo>
                  <a:lnTo>
                    <a:pt x="66" y="664"/>
                  </a:lnTo>
                  <a:lnTo>
                    <a:pt x="106" y="559"/>
                  </a:lnTo>
                  <a:lnTo>
                    <a:pt x="106" y="559"/>
                  </a:lnTo>
                  <a:lnTo>
                    <a:pt x="106" y="559"/>
                  </a:lnTo>
                  <a:lnTo>
                    <a:pt x="115" y="558"/>
                  </a:lnTo>
                  <a:lnTo>
                    <a:pt x="115" y="558"/>
                  </a:lnTo>
                  <a:lnTo>
                    <a:pt x="117" y="556"/>
                  </a:lnTo>
                  <a:lnTo>
                    <a:pt x="123" y="541"/>
                  </a:lnTo>
                  <a:lnTo>
                    <a:pt x="123" y="541"/>
                  </a:lnTo>
                  <a:lnTo>
                    <a:pt x="123" y="539"/>
                  </a:lnTo>
                  <a:lnTo>
                    <a:pt x="123" y="539"/>
                  </a:lnTo>
                  <a:lnTo>
                    <a:pt x="121" y="538"/>
                  </a:lnTo>
                  <a:lnTo>
                    <a:pt x="215" y="302"/>
                  </a:lnTo>
                  <a:lnTo>
                    <a:pt x="215" y="302"/>
                  </a:lnTo>
                  <a:lnTo>
                    <a:pt x="206" y="565"/>
                  </a:lnTo>
                  <a:lnTo>
                    <a:pt x="206" y="568"/>
                  </a:lnTo>
                  <a:lnTo>
                    <a:pt x="217" y="568"/>
                  </a:lnTo>
                  <a:lnTo>
                    <a:pt x="217" y="573"/>
                  </a:lnTo>
                  <a:lnTo>
                    <a:pt x="212" y="573"/>
                  </a:lnTo>
                  <a:lnTo>
                    <a:pt x="212" y="573"/>
                  </a:lnTo>
                  <a:lnTo>
                    <a:pt x="211" y="575"/>
                  </a:lnTo>
                  <a:lnTo>
                    <a:pt x="209" y="575"/>
                  </a:lnTo>
                  <a:lnTo>
                    <a:pt x="209" y="575"/>
                  </a:lnTo>
                  <a:lnTo>
                    <a:pt x="211" y="576"/>
                  </a:lnTo>
                  <a:lnTo>
                    <a:pt x="212" y="578"/>
                  </a:lnTo>
                  <a:lnTo>
                    <a:pt x="217" y="578"/>
                  </a:lnTo>
                  <a:lnTo>
                    <a:pt x="212" y="686"/>
                  </a:lnTo>
                  <a:lnTo>
                    <a:pt x="212" y="686"/>
                  </a:lnTo>
                  <a:lnTo>
                    <a:pt x="212" y="686"/>
                  </a:lnTo>
                  <a:lnTo>
                    <a:pt x="212" y="686"/>
                  </a:lnTo>
                  <a:lnTo>
                    <a:pt x="212" y="689"/>
                  </a:lnTo>
                  <a:lnTo>
                    <a:pt x="214" y="692"/>
                  </a:lnTo>
                  <a:lnTo>
                    <a:pt x="214" y="692"/>
                  </a:lnTo>
                  <a:lnTo>
                    <a:pt x="217" y="693"/>
                  </a:lnTo>
                  <a:lnTo>
                    <a:pt x="214" y="815"/>
                  </a:lnTo>
                  <a:lnTo>
                    <a:pt x="222" y="880"/>
                  </a:lnTo>
                  <a:lnTo>
                    <a:pt x="237" y="814"/>
                  </a:lnTo>
                  <a:lnTo>
                    <a:pt x="240" y="693"/>
                  </a:lnTo>
                  <a:lnTo>
                    <a:pt x="240" y="693"/>
                  </a:lnTo>
                  <a:lnTo>
                    <a:pt x="245" y="690"/>
                  </a:lnTo>
                  <a:lnTo>
                    <a:pt x="246" y="687"/>
                  </a:lnTo>
                  <a:lnTo>
                    <a:pt x="246" y="687"/>
                  </a:lnTo>
                  <a:lnTo>
                    <a:pt x="251" y="578"/>
                  </a:lnTo>
                  <a:lnTo>
                    <a:pt x="257" y="578"/>
                  </a:lnTo>
                  <a:lnTo>
                    <a:pt x="257" y="578"/>
                  </a:lnTo>
                  <a:lnTo>
                    <a:pt x="257" y="576"/>
                  </a:lnTo>
                  <a:lnTo>
                    <a:pt x="259" y="575"/>
                  </a:lnTo>
                  <a:lnTo>
                    <a:pt x="259" y="575"/>
                  </a:lnTo>
                  <a:lnTo>
                    <a:pt x="257" y="573"/>
                  </a:lnTo>
                  <a:lnTo>
                    <a:pt x="257" y="573"/>
                  </a:lnTo>
                  <a:lnTo>
                    <a:pt x="251" y="573"/>
                  </a:lnTo>
                  <a:lnTo>
                    <a:pt x="251" y="568"/>
                  </a:lnTo>
                  <a:lnTo>
                    <a:pt x="260" y="568"/>
                  </a:lnTo>
                  <a:lnTo>
                    <a:pt x="260" y="565"/>
                  </a:lnTo>
                  <a:lnTo>
                    <a:pt x="260" y="565"/>
                  </a:lnTo>
                  <a:lnTo>
                    <a:pt x="276" y="296"/>
                  </a:lnTo>
                  <a:lnTo>
                    <a:pt x="365" y="498"/>
                  </a:lnTo>
                  <a:lnTo>
                    <a:pt x="365" y="498"/>
                  </a:lnTo>
                  <a:lnTo>
                    <a:pt x="363" y="498"/>
                  </a:lnTo>
                  <a:lnTo>
                    <a:pt x="363" y="498"/>
                  </a:lnTo>
                  <a:lnTo>
                    <a:pt x="362" y="499"/>
                  </a:lnTo>
                  <a:lnTo>
                    <a:pt x="370" y="513"/>
                  </a:lnTo>
                  <a:lnTo>
                    <a:pt x="370" y="513"/>
                  </a:lnTo>
                  <a:lnTo>
                    <a:pt x="371" y="515"/>
                  </a:lnTo>
                  <a:lnTo>
                    <a:pt x="371" y="515"/>
                  </a:lnTo>
                  <a:lnTo>
                    <a:pt x="380" y="516"/>
                  </a:lnTo>
                  <a:lnTo>
                    <a:pt x="380" y="516"/>
                  </a:lnTo>
                  <a:lnTo>
                    <a:pt x="380" y="516"/>
                  </a:lnTo>
                  <a:lnTo>
                    <a:pt x="419" y="607"/>
                  </a:lnTo>
                  <a:lnTo>
                    <a:pt x="419" y="607"/>
                  </a:lnTo>
                  <a:lnTo>
                    <a:pt x="424" y="610"/>
                  </a:lnTo>
                  <a:lnTo>
                    <a:pt x="428" y="613"/>
                  </a:lnTo>
                  <a:lnTo>
                    <a:pt x="456" y="675"/>
                  </a:lnTo>
                  <a:lnTo>
                    <a:pt x="484" y="709"/>
                  </a:lnTo>
                  <a:lnTo>
                    <a:pt x="474" y="667"/>
                  </a:lnTo>
                  <a:lnTo>
                    <a:pt x="447" y="607"/>
                  </a:lnTo>
                  <a:lnTo>
                    <a:pt x="447" y="607"/>
                  </a:lnTo>
                  <a:lnTo>
                    <a:pt x="448" y="605"/>
                  </a:lnTo>
                  <a:lnTo>
                    <a:pt x="448" y="602"/>
                  </a:lnTo>
                  <a:lnTo>
                    <a:pt x="448" y="602"/>
                  </a:lnTo>
                  <a:lnTo>
                    <a:pt x="447" y="598"/>
                  </a:lnTo>
                  <a:lnTo>
                    <a:pt x="447" y="598"/>
                  </a:lnTo>
                  <a:lnTo>
                    <a:pt x="428" y="555"/>
                  </a:lnTo>
                  <a:lnTo>
                    <a:pt x="428" y="555"/>
                  </a:lnTo>
                  <a:lnTo>
                    <a:pt x="411" y="518"/>
                  </a:lnTo>
                  <a:lnTo>
                    <a:pt x="411" y="518"/>
                  </a:lnTo>
                  <a:lnTo>
                    <a:pt x="414" y="516"/>
                  </a:lnTo>
                  <a:lnTo>
                    <a:pt x="416" y="515"/>
                  </a:lnTo>
                  <a:lnTo>
                    <a:pt x="416" y="513"/>
                  </a:lnTo>
                  <a:lnTo>
                    <a:pt x="413" y="507"/>
                  </a:lnTo>
                  <a:lnTo>
                    <a:pt x="419" y="505"/>
                  </a:lnTo>
                  <a:lnTo>
                    <a:pt x="419" y="505"/>
                  </a:lnTo>
                  <a:lnTo>
                    <a:pt x="421" y="504"/>
                  </a:lnTo>
                  <a:lnTo>
                    <a:pt x="421" y="502"/>
                  </a:lnTo>
                  <a:lnTo>
                    <a:pt x="421" y="502"/>
                  </a:lnTo>
                  <a:lnTo>
                    <a:pt x="421" y="502"/>
                  </a:lnTo>
                  <a:lnTo>
                    <a:pt x="419" y="502"/>
                  </a:lnTo>
                  <a:lnTo>
                    <a:pt x="413" y="504"/>
                  </a:lnTo>
                  <a:lnTo>
                    <a:pt x="411" y="501"/>
                  </a:lnTo>
                  <a:lnTo>
                    <a:pt x="411" y="501"/>
                  </a:lnTo>
                  <a:lnTo>
                    <a:pt x="410" y="499"/>
                  </a:lnTo>
                  <a:lnTo>
                    <a:pt x="410" y="499"/>
                  </a:lnTo>
                  <a:lnTo>
                    <a:pt x="408" y="501"/>
                  </a:lnTo>
                  <a:lnTo>
                    <a:pt x="408" y="501"/>
                  </a:lnTo>
                  <a:lnTo>
                    <a:pt x="407" y="501"/>
                  </a:lnTo>
                  <a:lnTo>
                    <a:pt x="407" y="501"/>
                  </a:lnTo>
                  <a:lnTo>
                    <a:pt x="407" y="501"/>
                  </a:lnTo>
                  <a:lnTo>
                    <a:pt x="279" y="217"/>
                  </a:lnTo>
                  <a:lnTo>
                    <a:pt x="279" y="217"/>
                  </a:lnTo>
                  <a:lnTo>
                    <a:pt x="279" y="212"/>
                  </a:lnTo>
                  <a:lnTo>
                    <a:pt x="279" y="212"/>
                  </a:lnTo>
                  <a:lnTo>
                    <a:pt x="277" y="195"/>
                  </a:lnTo>
                  <a:lnTo>
                    <a:pt x="277" y="195"/>
                  </a:lnTo>
                  <a:lnTo>
                    <a:pt x="280" y="195"/>
                  </a:lnTo>
                  <a:lnTo>
                    <a:pt x="283" y="195"/>
                  </a:lnTo>
                  <a:lnTo>
                    <a:pt x="283" y="195"/>
                  </a:lnTo>
                  <a:lnTo>
                    <a:pt x="286" y="195"/>
                  </a:lnTo>
                  <a:lnTo>
                    <a:pt x="291" y="197"/>
                  </a:lnTo>
                  <a:lnTo>
                    <a:pt x="291" y="197"/>
                  </a:lnTo>
                  <a:lnTo>
                    <a:pt x="291" y="197"/>
                  </a:lnTo>
                  <a:lnTo>
                    <a:pt x="291" y="197"/>
                  </a:lnTo>
                  <a:lnTo>
                    <a:pt x="291" y="206"/>
                  </a:lnTo>
                  <a:lnTo>
                    <a:pt x="291" y="212"/>
                  </a:lnTo>
                  <a:lnTo>
                    <a:pt x="293" y="215"/>
                  </a:lnTo>
                  <a:lnTo>
                    <a:pt x="293" y="217"/>
                  </a:lnTo>
                  <a:lnTo>
                    <a:pt x="293" y="217"/>
                  </a:lnTo>
                  <a:lnTo>
                    <a:pt x="328" y="229"/>
                  </a:lnTo>
                  <a:lnTo>
                    <a:pt x="356" y="237"/>
                  </a:lnTo>
                  <a:lnTo>
                    <a:pt x="376" y="243"/>
                  </a:lnTo>
                  <a:lnTo>
                    <a:pt x="376" y="243"/>
                  </a:lnTo>
                  <a:lnTo>
                    <a:pt x="387" y="246"/>
                  </a:lnTo>
                  <a:lnTo>
                    <a:pt x="394" y="251"/>
                  </a:lnTo>
                  <a:lnTo>
                    <a:pt x="402" y="254"/>
                  </a:lnTo>
                  <a:lnTo>
                    <a:pt x="407" y="256"/>
                  </a:lnTo>
                  <a:lnTo>
                    <a:pt x="407" y="256"/>
                  </a:lnTo>
                  <a:lnTo>
                    <a:pt x="417" y="252"/>
                  </a:lnTo>
                  <a:lnTo>
                    <a:pt x="434" y="245"/>
                  </a:lnTo>
                  <a:lnTo>
                    <a:pt x="464" y="232"/>
                  </a:lnTo>
                  <a:lnTo>
                    <a:pt x="464" y="232"/>
                  </a:lnTo>
                  <a:lnTo>
                    <a:pt x="468" y="231"/>
                  </a:lnTo>
                  <a:lnTo>
                    <a:pt x="471" y="231"/>
                  </a:lnTo>
                  <a:lnTo>
                    <a:pt x="471" y="234"/>
                  </a:lnTo>
                  <a:lnTo>
                    <a:pt x="470" y="240"/>
                  </a:lnTo>
                  <a:lnTo>
                    <a:pt x="470" y="240"/>
                  </a:lnTo>
                  <a:lnTo>
                    <a:pt x="470" y="245"/>
                  </a:lnTo>
                  <a:lnTo>
                    <a:pt x="471" y="248"/>
                  </a:lnTo>
                  <a:lnTo>
                    <a:pt x="474" y="248"/>
                  </a:lnTo>
                  <a:lnTo>
                    <a:pt x="478" y="248"/>
                  </a:lnTo>
                  <a:lnTo>
                    <a:pt x="478" y="248"/>
                  </a:lnTo>
                  <a:lnTo>
                    <a:pt x="481" y="249"/>
                  </a:lnTo>
                  <a:lnTo>
                    <a:pt x="481" y="254"/>
                  </a:lnTo>
                  <a:lnTo>
                    <a:pt x="481" y="254"/>
                  </a:lnTo>
                  <a:lnTo>
                    <a:pt x="481" y="254"/>
                  </a:lnTo>
                  <a:lnTo>
                    <a:pt x="481" y="256"/>
                  </a:lnTo>
                  <a:lnTo>
                    <a:pt x="481" y="256"/>
                  </a:lnTo>
                  <a:lnTo>
                    <a:pt x="482" y="289"/>
                  </a:lnTo>
                  <a:lnTo>
                    <a:pt x="485" y="316"/>
                  </a:lnTo>
                  <a:lnTo>
                    <a:pt x="488" y="342"/>
                  </a:lnTo>
                  <a:lnTo>
                    <a:pt x="488" y="342"/>
                  </a:lnTo>
                  <a:lnTo>
                    <a:pt x="491" y="363"/>
                  </a:lnTo>
                  <a:lnTo>
                    <a:pt x="493" y="384"/>
                  </a:lnTo>
                  <a:lnTo>
                    <a:pt x="493" y="417"/>
                  </a:lnTo>
                  <a:lnTo>
                    <a:pt x="493" y="417"/>
                  </a:lnTo>
                  <a:lnTo>
                    <a:pt x="493" y="424"/>
                  </a:lnTo>
                  <a:lnTo>
                    <a:pt x="495" y="428"/>
                  </a:lnTo>
                  <a:lnTo>
                    <a:pt x="496" y="431"/>
                  </a:lnTo>
                  <a:lnTo>
                    <a:pt x="498" y="433"/>
                  </a:lnTo>
                  <a:lnTo>
                    <a:pt x="502" y="433"/>
                  </a:lnTo>
                  <a:lnTo>
                    <a:pt x="508" y="434"/>
                  </a:lnTo>
                  <a:lnTo>
                    <a:pt x="508" y="434"/>
                  </a:lnTo>
                  <a:lnTo>
                    <a:pt x="518" y="434"/>
                  </a:lnTo>
                  <a:lnTo>
                    <a:pt x="530" y="433"/>
                  </a:lnTo>
                  <a:lnTo>
                    <a:pt x="564" y="425"/>
                  </a:lnTo>
                  <a:lnTo>
                    <a:pt x="564" y="425"/>
                  </a:lnTo>
                  <a:lnTo>
                    <a:pt x="606" y="411"/>
                  </a:lnTo>
                  <a:lnTo>
                    <a:pt x="612" y="411"/>
                  </a:lnTo>
                  <a:lnTo>
                    <a:pt x="612" y="411"/>
                  </a:lnTo>
                  <a:lnTo>
                    <a:pt x="618" y="433"/>
                  </a:lnTo>
                  <a:lnTo>
                    <a:pt x="618" y="433"/>
                  </a:lnTo>
                  <a:lnTo>
                    <a:pt x="621" y="442"/>
                  </a:lnTo>
                  <a:lnTo>
                    <a:pt x="624" y="448"/>
                  </a:lnTo>
                  <a:lnTo>
                    <a:pt x="624" y="448"/>
                  </a:lnTo>
                  <a:lnTo>
                    <a:pt x="622" y="448"/>
                  </a:lnTo>
                  <a:lnTo>
                    <a:pt x="622" y="448"/>
                  </a:lnTo>
                  <a:lnTo>
                    <a:pt x="618" y="453"/>
                  </a:lnTo>
                  <a:lnTo>
                    <a:pt x="618" y="456"/>
                  </a:lnTo>
                  <a:lnTo>
                    <a:pt x="616" y="457"/>
                  </a:lnTo>
                  <a:lnTo>
                    <a:pt x="616" y="457"/>
                  </a:lnTo>
                  <a:lnTo>
                    <a:pt x="616" y="467"/>
                  </a:lnTo>
                  <a:lnTo>
                    <a:pt x="615" y="474"/>
                  </a:lnTo>
                  <a:lnTo>
                    <a:pt x="615" y="474"/>
                  </a:lnTo>
                  <a:lnTo>
                    <a:pt x="613" y="479"/>
                  </a:lnTo>
                  <a:lnTo>
                    <a:pt x="613" y="479"/>
                  </a:lnTo>
                  <a:lnTo>
                    <a:pt x="613" y="481"/>
                  </a:lnTo>
                  <a:lnTo>
                    <a:pt x="613" y="481"/>
                  </a:lnTo>
                  <a:lnTo>
                    <a:pt x="604" y="499"/>
                  </a:lnTo>
                  <a:lnTo>
                    <a:pt x="604" y="499"/>
                  </a:lnTo>
                  <a:lnTo>
                    <a:pt x="601" y="505"/>
                  </a:lnTo>
                  <a:lnTo>
                    <a:pt x="601" y="511"/>
                  </a:lnTo>
                  <a:lnTo>
                    <a:pt x="604" y="525"/>
                  </a:lnTo>
                  <a:lnTo>
                    <a:pt x="604" y="525"/>
                  </a:lnTo>
                  <a:lnTo>
                    <a:pt x="604" y="538"/>
                  </a:lnTo>
                  <a:lnTo>
                    <a:pt x="604" y="553"/>
                  </a:lnTo>
                  <a:lnTo>
                    <a:pt x="599" y="595"/>
                  </a:lnTo>
                  <a:lnTo>
                    <a:pt x="599" y="595"/>
                  </a:lnTo>
                  <a:lnTo>
                    <a:pt x="595" y="616"/>
                  </a:lnTo>
                  <a:lnTo>
                    <a:pt x="590" y="638"/>
                  </a:lnTo>
                  <a:lnTo>
                    <a:pt x="582" y="667"/>
                  </a:lnTo>
                  <a:lnTo>
                    <a:pt x="582" y="667"/>
                  </a:lnTo>
                  <a:lnTo>
                    <a:pt x="581" y="675"/>
                  </a:lnTo>
                  <a:lnTo>
                    <a:pt x="581" y="679"/>
                  </a:lnTo>
                  <a:lnTo>
                    <a:pt x="582" y="683"/>
                  </a:lnTo>
                  <a:lnTo>
                    <a:pt x="584" y="683"/>
                  </a:lnTo>
                  <a:lnTo>
                    <a:pt x="584" y="683"/>
                  </a:lnTo>
                  <a:lnTo>
                    <a:pt x="581" y="698"/>
                  </a:lnTo>
                  <a:lnTo>
                    <a:pt x="581" y="698"/>
                  </a:lnTo>
                  <a:lnTo>
                    <a:pt x="579" y="701"/>
                  </a:lnTo>
                  <a:lnTo>
                    <a:pt x="576" y="704"/>
                  </a:lnTo>
                  <a:lnTo>
                    <a:pt x="567" y="709"/>
                  </a:lnTo>
                  <a:lnTo>
                    <a:pt x="567" y="709"/>
                  </a:lnTo>
                  <a:lnTo>
                    <a:pt x="564" y="712"/>
                  </a:lnTo>
                  <a:lnTo>
                    <a:pt x="564" y="715"/>
                  </a:lnTo>
                  <a:lnTo>
                    <a:pt x="565" y="716"/>
                  </a:lnTo>
                  <a:lnTo>
                    <a:pt x="565" y="716"/>
                  </a:lnTo>
                  <a:lnTo>
                    <a:pt x="542" y="724"/>
                  </a:lnTo>
                  <a:lnTo>
                    <a:pt x="513" y="732"/>
                  </a:lnTo>
                  <a:lnTo>
                    <a:pt x="513" y="732"/>
                  </a:lnTo>
                  <a:lnTo>
                    <a:pt x="504" y="733"/>
                  </a:lnTo>
                  <a:lnTo>
                    <a:pt x="499" y="738"/>
                  </a:lnTo>
                  <a:lnTo>
                    <a:pt x="498" y="743"/>
                  </a:lnTo>
                  <a:lnTo>
                    <a:pt x="498" y="749"/>
                  </a:lnTo>
                  <a:lnTo>
                    <a:pt x="498" y="749"/>
                  </a:lnTo>
                  <a:lnTo>
                    <a:pt x="498" y="753"/>
                  </a:lnTo>
                  <a:lnTo>
                    <a:pt x="499" y="758"/>
                  </a:lnTo>
                  <a:lnTo>
                    <a:pt x="505" y="760"/>
                  </a:lnTo>
                  <a:lnTo>
                    <a:pt x="516" y="763"/>
                  </a:lnTo>
                  <a:lnTo>
                    <a:pt x="516" y="763"/>
                  </a:lnTo>
                  <a:lnTo>
                    <a:pt x="530" y="764"/>
                  </a:lnTo>
                  <a:lnTo>
                    <a:pt x="541" y="764"/>
                  </a:lnTo>
                  <a:lnTo>
                    <a:pt x="552" y="763"/>
                  </a:lnTo>
                  <a:lnTo>
                    <a:pt x="564" y="761"/>
                  </a:lnTo>
                  <a:lnTo>
                    <a:pt x="564" y="761"/>
                  </a:lnTo>
                  <a:lnTo>
                    <a:pt x="576" y="760"/>
                  </a:lnTo>
                  <a:lnTo>
                    <a:pt x="587" y="760"/>
                  </a:lnTo>
                  <a:lnTo>
                    <a:pt x="596" y="760"/>
                  </a:lnTo>
                  <a:lnTo>
                    <a:pt x="596" y="764"/>
                  </a:lnTo>
                  <a:lnTo>
                    <a:pt x="609" y="767"/>
                  </a:lnTo>
                  <a:lnTo>
                    <a:pt x="609" y="767"/>
                  </a:lnTo>
                  <a:lnTo>
                    <a:pt x="609" y="772"/>
                  </a:lnTo>
                  <a:lnTo>
                    <a:pt x="610" y="774"/>
                  </a:lnTo>
                  <a:lnTo>
                    <a:pt x="613" y="777"/>
                  </a:lnTo>
                  <a:lnTo>
                    <a:pt x="618" y="777"/>
                  </a:lnTo>
                  <a:lnTo>
                    <a:pt x="627" y="777"/>
                  </a:lnTo>
                  <a:lnTo>
                    <a:pt x="630" y="777"/>
                  </a:lnTo>
                  <a:lnTo>
                    <a:pt x="630" y="777"/>
                  </a:lnTo>
                  <a:lnTo>
                    <a:pt x="629" y="780"/>
                  </a:lnTo>
                  <a:lnTo>
                    <a:pt x="627" y="783"/>
                  </a:lnTo>
                  <a:lnTo>
                    <a:pt x="619" y="789"/>
                  </a:lnTo>
                  <a:lnTo>
                    <a:pt x="602" y="800"/>
                  </a:lnTo>
                  <a:lnTo>
                    <a:pt x="602" y="800"/>
                  </a:lnTo>
                  <a:lnTo>
                    <a:pt x="599" y="804"/>
                  </a:lnTo>
                  <a:lnTo>
                    <a:pt x="598" y="811"/>
                  </a:lnTo>
                  <a:lnTo>
                    <a:pt x="598" y="821"/>
                  </a:lnTo>
                  <a:lnTo>
                    <a:pt x="598" y="821"/>
                  </a:lnTo>
                  <a:lnTo>
                    <a:pt x="599" y="824"/>
                  </a:lnTo>
                  <a:lnTo>
                    <a:pt x="602" y="827"/>
                  </a:lnTo>
                  <a:lnTo>
                    <a:pt x="609" y="827"/>
                  </a:lnTo>
                  <a:lnTo>
                    <a:pt x="619" y="827"/>
                  </a:lnTo>
                  <a:lnTo>
                    <a:pt x="619" y="827"/>
                  </a:lnTo>
                  <a:lnTo>
                    <a:pt x="646" y="827"/>
                  </a:lnTo>
                  <a:lnTo>
                    <a:pt x="656" y="826"/>
                  </a:lnTo>
                  <a:lnTo>
                    <a:pt x="667" y="823"/>
                  </a:lnTo>
                  <a:lnTo>
                    <a:pt x="667" y="823"/>
                  </a:lnTo>
                  <a:lnTo>
                    <a:pt x="676" y="818"/>
                  </a:lnTo>
                  <a:lnTo>
                    <a:pt x="681" y="812"/>
                  </a:lnTo>
                  <a:lnTo>
                    <a:pt x="686" y="807"/>
                  </a:lnTo>
                  <a:lnTo>
                    <a:pt x="687" y="804"/>
                  </a:lnTo>
                  <a:lnTo>
                    <a:pt x="687" y="804"/>
                  </a:lnTo>
                  <a:lnTo>
                    <a:pt x="689" y="801"/>
                  </a:lnTo>
                  <a:lnTo>
                    <a:pt x="692" y="800"/>
                  </a:lnTo>
                  <a:lnTo>
                    <a:pt x="698" y="798"/>
                  </a:lnTo>
                  <a:lnTo>
                    <a:pt x="698" y="798"/>
                  </a:lnTo>
                  <a:lnTo>
                    <a:pt x="701" y="795"/>
                  </a:lnTo>
                  <a:lnTo>
                    <a:pt x="703" y="792"/>
                  </a:lnTo>
                  <a:lnTo>
                    <a:pt x="704" y="783"/>
                  </a:lnTo>
                  <a:lnTo>
                    <a:pt x="704" y="783"/>
                  </a:lnTo>
                  <a:lnTo>
                    <a:pt x="701" y="770"/>
                  </a:lnTo>
                  <a:lnTo>
                    <a:pt x="700" y="761"/>
                  </a:lnTo>
                  <a:lnTo>
                    <a:pt x="700" y="761"/>
                  </a:lnTo>
                  <a:lnTo>
                    <a:pt x="704" y="761"/>
                  </a:lnTo>
                  <a:lnTo>
                    <a:pt x="707" y="758"/>
                  </a:lnTo>
                  <a:lnTo>
                    <a:pt x="707" y="752"/>
                  </a:lnTo>
                  <a:lnTo>
                    <a:pt x="707" y="740"/>
                  </a:lnTo>
                  <a:lnTo>
                    <a:pt x="707" y="740"/>
                  </a:lnTo>
                  <a:lnTo>
                    <a:pt x="700" y="619"/>
                  </a:lnTo>
                  <a:lnTo>
                    <a:pt x="700" y="619"/>
                  </a:lnTo>
                  <a:lnTo>
                    <a:pt x="700" y="604"/>
                  </a:lnTo>
                  <a:lnTo>
                    <a:pt x="700" y="590"/>
                  </a:lnTo>
                  <a:lnTo>
                    <a:pt x="703" y="567"/>
                  </a:lnTo>
                  <a:lnTo>
                    <a:pt x="707" y="544"/>
                  </a:lnTo>
                  <a:lnTo>
                    <a:pt x="713" y="519"/>
                  </a:lnTo>
                  <a:lnTo>
                    <a:pt x="713" y="519"/>
                  </a:lnTo>
                  <a:lnTo>
                    <a:pt x="721" y="496"/>
                  </a:lnTo>
                  <a:lnTo>
                    <a:pt x="727" y="478"/>
                  </a:lnTo>
                  <a:lnTo>
                    <a:pt x="735" y="462"/>
                  </a:lnTo>
                  <a:lnTo>
                    <a:pt x="746" y="447"/>
                  </a:lnTo>
                  <a:lnTo>
                    <a:pt x="746" y="447"/>
                  </a:lnTo>
                  <a:lnTo>
                    <a:pt x="750" y="437"/>
                  </a:lnTo>
                  <a:lnTo>
                    <a:pt x="755" y="428"/>
                  </a:lnTo>
                  <a:lnTo>
                    <a:pt x="763" y="410"/>
                  </a:lnTo>
                  <a:lnTo>
                    <a:pt x="769" y="390"/>
                  </a:lnTo>
                  <a:lnTo>
                    <a:pt x="769" y="390"/>
                  </a:lnTo>
                  <a:lnTo>
                    <a:pt x="772" y="393"/>
                  </a:lnTo>
                  <a:lnTo>
                    <a:pt x="775" y="393"/>
                  </a:lnTo>
                  <a:lnTo>
                    <a:pt x="780" y="393"/>
                  </a:lnTo>
                  <a:lnTo>
                    <a:pt x="784" y="391"/>
                  </a:lnTo>
                  <a:lnTo>
                    <a:pt x="792" y="387"/>
                  </a:lnTo>
                  <a:lnTo>
                    <a:pt x="798" y="382"/>
                  </a:lnTo>
                  <a:lnTo>
                    <a:pt x="798" y="382"/>
                  </a:lnTo>
                  <a:lnTo>
                    <a:pt x="801" y="376"/>
                  </a:lnTo>
                  <a:lnTo>
                    <a:pt x="803" y="367"/>
                  </a:lnTo>
                  <a:lnTo>
                    <a:pt x="804" y="357"/>
                  </a:lnTo>
                  <a:lnTo>
                    <a:pt x="804" y="357"/>
                  </a:lnTo>
                  <a:lnTo>
                    <a:pt x="809" y="356"/>
                  </a:lnTo>
                  <a:lnTo>
                    <a:pt x="817" y="350"/>
                  </a:lnTo>
                  <a:lnTo>
                    <a:pt x="820" y="347"/>
                  </a:lnTo>
                  <a:lnTo>
                    <a:pt x="823" y="342"/>
                  </a:lnTo>
                  <a:lnTo>
                    <a:pt x="826" y="336"/>
                  </a:lnTo>
                  <a:lnTo>
                    <a:pt x="824" y="330"/>
                  </a:lnTo>
                  <a:lnTo>
                    <a:pt x="824" y="330"/>
                  </a:lnTo>
                  <a:close/>
                  <a:moveTo>
                    <a:pt x="501" y="63"/>
                  </a:moveTo>
                  <a:lnTo>
                    <a:pt x="507" y="72"/>
                  </a:lnTo>
                  <a:lnTo>
                    <a:pt x="507" y="72"/>
                  </a:lnTo>
                  <a:lnTo>
                    <a:pt x="499" y="74"/>
                  </a:lnTo>
                  <a:lnTo>
                    <a:pt x="491" y="77"/>
                  </a:lnTo>
                  <a:lnTo>
                    <a:pt x="481" y="77"/>
                  </a:lnTo>
                  <a:lnTo>
                    <a:pt x="501" y="63"/>
                  </a:lnTo>
                  <a:close/>
                  <a:moveTo>
                    <a:pt x="437" y="83"/>
                  </a:moveTo>
                  <a:lnTo>
                    <a:pt x="384" y="81"/>
                  </a:lnTo>
                  <a:lnTo>
                    <a:pt x="384" y="78"/>
                  </a:lnTo>
                  <a:lnTo>
                    <a:pt x="368" y="78"/>
                  </a:lnTo>
                  <a:lnTo>
                    <a:pt x="368" y="78"/>
                  </a:lnTo>
                  <a:lnTo>
                    <a:pt x="371" y="74"/>
                  </a:lnTo>
                  <a:lnTo>
                    <a:pt x="374" y="69"/>
                  </a:lnTo>
                  <a:lnTo>
                    <a:pt x="377" y="60"/>
                  </a:lnTo>
                  <a:lnTo>
                    <a:pt x="377" y="60"/>
                  </a:lnTo>
                  <a:lnTo>
                    <a:pt x="379" y="49"/>
                  </a:lnTo>
                  <a:lnTo>
                    <a:pt x="384" y="37"/>
                  </a:lnTo>
                  <a:lnTo>
                    <a:pt x="385" y="32"/>
                  </a:lnTo>
                  <a:lnTo>
                    <a:pt x="388" y="26"/>
                  </a:lnTo>
                  <a:lnTo>
                    <a:pt x="393" y="21"/>
                  </a:lnTo>
                  <a:lnTo>
                    <a:pt x="397" y="18"/>
                  </a:lnTo>
                  <a:lnTo>
                    <a:pt x="397" y="18"/>
                  </a:lnTo>
                  <a:lnTo>
                    <a:pt x="394" y="27"/>
                  </a:lnTo>
                  <a:lnTo>
                    <a:pt x="391" y="37"/>
                  </a:lnTo>
                  <a:lnTo>
                    <a:pt x="390" y="47"/>
                  </a:lnTo>
                  <a:lnTo>
                    <a:pt x="390" y="47"/>
                  </a:lnTo>
                  <a:lnTo>
                    <a:pt x="393" y="41"/>
                  </a:lnTo>
                  <a:lnTo>
                    <a:pt x="397" y="31"/>
                  </a:lnTo>
                  <a:lnTo>
                    <a:pt x="402" y="23"/>
                  </a:lnTo>
                  <a:lnTo>
                    <a:pt x="407" y="17"/>
                  </a:lnTo>
                  <a:lnTo>
                    <a:pt x="413" y="12"/>
                  </a:lnTo>
                  <a:lnTo>
                    <a:pt x="419" y="9"/>
                  </a:lnTo>
                  <a:lnTo>
                    <a:pt x="419" y="9"/>
                  </a:lnTo>
                  <a:lnTo>
                    <a:pt x="434" y="7"/>
                  </a:lnTo>
                  <a:lnTo>
                    <a:pt x="441" y="7"/>
                  </a:lnTo>
                  <a:lnTo>
                    <a:pt x="448" y="7"/>
                  </a:lnTo>
                  <a:lnTo>
                    <a:pt x="456" y="9"/>
                  </a:lnTo>
                  <a:lnTo>
                    <a:pt x="462" y="12"/>
                  </a:lnTo>
                  <a:lnTo>
                    <a:pt x="468" y="18"/>
                  </a:lnTo>
                  <a:lnTo>
                    <a:pt x="474" y="26"/>
                  </a:lnTo>
                  <a:lnTo>
                    <a:pt x="474" y="18"/>
                  </a:lnTo>
                  <a:lnTo>
                    <a:pt x="474" y="18"/>
                  </a:lnTo>
                  <a:lnTo>
                    <a:pt x="481" y="26"/>
                  </a:lnTo>
                  <a:lnTo>
                    <a:pt x="487" y="34"/>
                  </a:lnTo>
                  <a:lnTo>
                    <a:pt x="491" y="41"/>
                  </a:lnTo>
                  <a:lnTo>
                    <a:pt x="437"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898" name="Freeform 682"/>
          <p:cNvSpPr>
            <a:spLocks noEditPoints="1"/>
          </p:cNvSpPr>
          <p:nvPr/>
        </p:nvSpPr>
        <p:spPr bwMode="auto">
          <a:xfrm>
            <a:off x="7290916" y="4519599"/>
            <a:ext cx="1512168" cy="1367693"/>
          </a:xfrm>
          <a:custGeom>
            <a:avLst/>
            <a:gdLst>
              <a:gd name="T0" fmla="*/ 292 w 314"/>
              <a:gd name="T1" fmla="*/ 134 h 284"/>
              <a:gd name="T2" fmla="*/ 270 w 314"/>
              <a:gd name="T3" fmla="*/ 116 h 284"/>
              <a:gd name="T4" fmla="*/ 282 w 314"/>
              <a:gd name="T5" fmla="*/ 94 h 284"/>
              <a:gd name="T6" fmla="*/ 274 w 314"/>
              <a:gd name="T7" fmla="*/ 52 h 284"/>
              <a:gd name="T8" fmla="*/ 238 w 314"/>
              <a:gd name="T9" fmla="*/ 70 h 284"/>
              <a:gd name="T10" fmla="*/ 232 w 314"/>
              <a:gd name="T11" fmla="*/ 52 h 284"/>
              <a:gd name="T12" fmla="*/ 224 w 314"/>
              <a:gd name="T13" fmla="*/ 30 h 284"/>
              <a:gd name="T14" fmla="*/ 190 w 314"/>
              <a:gd name="T15" fmla="*/ 14 h 284"/>
              <a:gd name="T16" fmla="*/ 176 w 314"/>
              <a:gd name="T17" fmla="*/ 8 h 284"/>
              <a:gd name="T18" fmla="*/ 124 w 314"/>
              <a:gd name="T19" fmla="*/ 2 h 284"/>
              <a:gd name="T20" fmla="*/ 114 w 314"/>
              <a:gd name="T21" fmla="*/ 22 h 284"/>
              <a:gd name="T22" fmla="*/ 108 w 314"/>
              <a:gd name="T23" fmla="*/ 50 h 284"/>
              <a:gd name="T24" fmla="*/ 84 w 314"/>
              <a:gd name="T25" fmla="*/ 34 h 284"/>
              <a:gd name="T26" fmla="*/ 56 w 314"/>
              <a:gd name="T27" fmla="*/ 80 h 284"/>
              <a:gd name="T28" fmla="*/ 30 w 314"/>
              <a:gd name="T29" fmla="*/ 128 h 284"/>
              <a:gd name="T30" fmla="*/ 38 w 314"/>
              <a:gd name="T31" fmla="*/ 164 h 284"/>
              <a:gd name="T32" fmla="*/ 12 w 314"/>
              <a:gd name="T33" fmla="*/ 226 h 284"/>
              <a:gd name="T34" fmla="*/ 26 w 314"/>
              <a:gd name="T35" fmla="*/ 266 h 284"/>
              <a:gd name="T36" fmla="*/ 266 w 314"/>
              <a:gd name="T37" fmla="*/ 276 h 284"/>
              <a:gd name="T38" fmla="*/ 240 w 314"/>
              <a:gd name="T39" fmla="*/ 248 h 284"/>
              <a:gd name="T40" fmla="*/ 276 w 314"/>
              <a:gd name="T41" fmla="*/ 246 h 284"/>
              <a:gd name="T42" fmla="*/ 294 w 314"/>
              <a:gd name="T43" fmla="*/ 206 h 284"/>
              <a:gd name="T44" fmla="*/ 264 w 314"/>
              <a:gd name="T45" fmla="*/ 178 h 284"/>
              <a:gd name="T46" fmla="*/ 274 w 314"/>
              <a:gd name="T47" fmla="*/ 152 h 284"/>
              <a:gd name="T48" fmla="*/ 296 w 314"/>
              <a:gd name="T49" fmla="*/ 154 h 284"/>
              <a:gd name="T50" fmla="*/ 268 w 314"/>
              <a:gd name="T51" fmla="*/ 82 h 284"/>
              <a:gd name="T52" fmla="*/ 204 w 314"/>
              <a:gd name="T53" fmla="*/ 214 h 284"/>
              <a:gd name="T54" fmla="*/ 136 w 314"/>
              <a:gd name="T55" fmla="*/ 88 h 284"/>
              <a:gd name="T56" fmla="*/ 160 w 314"/>
              <a:gd name="T57" fmla="*/ 104 h 284"/>
              <a:gd name="T58" fmla="*/ 200 w 314"/>
              <a:gd name="T59" fmla="*/ 96 h 284"/>
              <a:gd name="T60" fmla="*/ 222 w 314"/>
              <a:gd name="T61" fmla="*/ 110 h 284"/>
              <a:gd name="T62" fmla="*/ 168 w 314"/>
              <a:gd name="T63" fmla="*/ 112 h 284"/>
              <a:gd name="T64" fmla="*/ 184 w 314"/>
              <a:gd name="T65" fmla="*/ 114 h 284"/>
              <a:gd name="T66" fmla="*/ 216 w 314"/>
              <a:gd name="T67" fmla="*/ 102 h 284"/>
              <a:gd name="T68" fmla="*/ 168 w 314"/>
              <a:gd name="T69" fmla="*/ 96 h 284"/>
              <a:gd name="T70" fmla="*/ 94 w 314"/>
              <a:gd name="T71" fmla="*/ 114 h 284"/>
              <a:gd name="T72" fmla="*/ 86 w 314"/>
              <a:gd name="T73" fmla="*/ 96 h 284"/>
              <a:gd name="T74" fmla="*/ 122 w 314"/>
              <a:gd name="T75" fmla="*/ 198 h 284"/>
              <a:gd name="T76" fmla="*/ 236 w 314"/>
              <a:gd name="T77" fmla="*/ 118 h 284"/>
              <a:gd name="T78" fmla="*/ 228 w 314"/>
              <a:gd name="T79" fmla="*/ 64 h 284"/>
              <a:gd name="T80" fmla="*/ 218 w 314"/>
              <a:gd name="T81" fmla="*/ 68 h 284"/>
              <a:gd name="T82" fmla="*/ 200 w 314"/>
              <a:gd name="T83" fmla="*/ 36 h 284"/>
              <a:gd name="T84" fmla="*/ 188 w 314"/>
              <a:gd name="T85" fmla="*/ 64 h 284"/>
              <a:gd name="T86" fmla="*/ 168 w 314"/>
              <a:gd name="T87" fmla="*/ 58 h 284"/>
              <a:gd name="T88" fmla="*/ 150 w 314"/>
              <a:gd name="T89" fmla="*/ 90 h 284"/>
              <a:gd name="T90" fmla="*/ 146 w 314"/>
              <a:gd name="T91" fmla="*/ 36 h 284"/>
              <a:gd name="T92" fmla="*/ 126 w 314"/>
              <a:gd name="T93" fmla="*/ 40 h 284"/>
              <a:gd name="T94" fmla="*/ 74 w 314"/>
              <a:gd name="T95" fmla="*/ 54 h 284"/>
              <a:gd name="T96" fmla="*/ 48 w 314"/>
              <a:gd name="T97" fmla="*/ 84 h 284"/>
              <a:gd name="T98" fmla="*/ 56 w 314"/>
              <a:gd name="T99" fmla="*/ 228 h 284"/>
              <a:gd name="T100" fmla="*/ 80 w 314"/>
              <a:gd name="T101" fmla="*/ 240 h 284"/>
              <a:gd name="T102" fmla="*/ 98 w 314"/>
              <a:gd name="T103" fmla="*/ 278 h 284"/>
              <a:gd name="T104" fmla="*/ 100 w 314"/>
              <a:gd name="T105" fmla="*/ 256 h 284"/>
              <a:gd name="T106" fmla="*/ 166 w 314"/>
              <a:gd name="T107" fmla="*/ 226 h 284"/>
              <a:gd name="T108" fmla="*/ 194 w 314"/>
              <a:gd name="T109" fmla="*/ 202 h 284"/>
              <a:gd name="T110" fmla="*/ 214 w 314"/>
              <a:gd name="T111" fmla="*/ 202 h 284"/>
              <a:gd name="T112" fmla="*/ 220 w 314"/>
              <a:gd name="T113" fmla="*/ 202 h 284"/>
              <a:gd name="T114" fmla="*/ 232 w 314"/>
              <a:gd name="T115" fmla="*/ 238 h 284"/>
              <a:gd name="T116" fmla="*/ 280 w 314"/>
              <a:gd name="T117" fmla="*/ 230 h 284"/>
              <a:gd name="T118" fmla="*/ 254 w 314"/>
              <a:gd name="T119" fmla="*/ 220 h 284"/>
              <a:gd name="T120" fmla="*/ 266 w 314"/>
              <a:gd name="T121" fmla="*/ 202 h 284"/>
              <a:gd name="T122" fmla="*/ 298 w 314"/>
              <a:gd name="T123" fmla="*/ 13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4" h="284">
                <a:moveTo>
                  <a:pt x="314" y="126"/>
                </a:moveTo>
                <a:lnTo>
                  <a:pt x="314" y="126"/>
                </a:lnTo>
                <a:lnTo>
                  <a:pt x="312" y="124"/>
                </a:lnTo>
                <a:lnTo>
                  <a:pt x="310" y="122"/>
                </a:lnTo>
                <a:lnTo>
                  <a:pt x="306" y="120"/>
                </a:lnTo>
                <a:lnTo>
                  <a:pt x="306" y="120"/>
                </a:lnTo>
                <a:lnTo>
                  <a:pt x="306" y="116"/>
                </a:lnTo>
                <a:lnTo>
                  <a:pt x="306" y="114"/>
                </a:lnTo>
                <a:lnTo>
                  <a:pt x="306" y="114"/>
                </a:lnTo>
                <a:lnTo>
                  <a:pt x="296" y="116"/>
                </a:lnTo>
                <a:lnTo>
                  <a:pt x="290" y="120"/>
                </a:lnTo>
                <a:lnTo>
                  <a:pt x="290" y="120"/>
                </a:lnTo>
                <a:lnTo>
                  <a:pt x="292" y="122"/>
                </a:lnTo>
                <a:lnTo>
                  <a:pt x="292" y="124"/>
                </a:lnTo>
                <a:lnTo>
                  <a:pt x="292" y="124"/>
                </a:lnTo>
                <a:lnTo>
                  <a:pt x="290" y="126"/>
                </a:lnTo>
                <a:lnTo>
                  <a:pt x="288" y="128"/>
                </a:lnTo>
                <a:lnTo>
                  <a:pt x="288" y="128"/>
                </a:lnTo>
                <a:lnTo>
                  <a:pt x="282" y="128"/>
                </a:lnTo>
                <a:lnTo>
                  <a:pt x="280" y="130"/>
                </a:lnTo>
                <a:lnTo>
                  <a:pt x="280" y="130"/>
                </a:lnTo>
                <a:lnTo>
                  <a:pt x="282" y="130"/>
                </a:lnTo>
                <a:lnTo>
                  <a:pt x="284" y="132"/>
                </a:lnTo>
                <a:lnTo>
                  <a:pt x="284" y="132"/>
                </a:lnTo>
                <a:lnTo>
                  <a:pt x="286" y="132"/>
                </a:lnTo>
                <a:lnTo>
                  <a:pt x="288" y="130"/>
                </a:lnTo>
                <a:lnTo>
                  <a:pt x="288" y="128"/>
                </a:lnTo>
                <a:lnTo>
                  <a:pt x="290" y="128"/>
                </a:lnTo>
                <a:lnTo>
                  <a:pt x="290" y="128"/>
                </a:lnTo>
                <a:lnTo>
                  <a:pt x="292" y="130"/>
                </a:lnTo>
                <a:lnTo>
                  <a:pt x="292" y="134"/>
                </a:lnTo>
                <a:lnTo>
                  <a:pt x="292" y="134"/>
                </a:lnTo>
                <a:lnTo>
                  <a:pt x="288" y="134"/>
                </a:lnTo>
                <a:lnTo>
                  <a:pt x="284" y="136"/>
                </a:lnTo>
                <a:lnTo>
                  <a:pt x="282" y="138"/>
                </a:lnTo>
                <a:lnTo>
                  <a:pt x="282" y="138"/>
                </a:lnTo>
                <a:lnTo>
                  <a:pt x="278" y="136"/>
                </a:lnTo>
                <a:lnTo>
                  <a:pt x="274" y="136"/>
                </a:lnTo>
                <a:lnTo>
                  <a:pt x="270" y="136"/>
                </a:lnTo>
                <a:lnTo>
                  <a:pt x="268" y="138"/>
                </a:lnTo>
                <a:lnTo>
                  <a:pt x="268" y="138"/>
                </a:lnTo>
                <a:lnTo>
                  <a:pt x="266" y="136"/>
                </a:lnTo>
                <a:lnTo>
                  <a:pt x="264" y="136"/>
                </a:lnTo>
                <a:lnTo>
                  <a:pt x="264" y="134"/>
                </a:lnTo>
                <a:lnTo>
                  <a:pt x="264" y="132"/>
                </a:lnTo>
                <a:lnTo>
                  <a:pt x="264" y="132"/>
                </a:lnTo>
                <a:lnTo>
                  <a:pt x="258" y="130"/>
                </a:lnTo>
                <a:lnTo>
                  <a:pt x="256" y="130"/>
                </a:lnTo>
                <a:lnTo>
                  <a:pt x="254" y="128"/>
                </a:lnTo>
                <a:lnTo>
                  <a:pt x="254" y="128"/>
                </a:lnTo>
                <a:lnTo>
                  <a:pt x="256" y="128"/>
                </a:lnTo>
                <a:lnTo>
                  <a:pt x="262" y="128"/>
                </a:lnTo>
                <a:lnTo>
                  <a:pt x="262" y="128"/>
                </a:lnTo>
                <a:lnTo>
                  <a:pt x="262" y="124"/>
                </a:lnTo>
                <a:lnTo>
                  <a:pt x="262" y="122"/>
                </a:lnTo>
                <a:lnTo>
                  <a:pt x="268" y="122"/>
                </a:lnTo>
                <a:lnTo>
                  <a:pt x="268" y="122"/>
                </a:lnTo>
                <a:lnTo>
                  <a:pt x="266" y="120"/>
                </a:lnTo>
                <a:lnTo>
                  <a:pt x="266" y="118"/>
                </a:lnTo>
                <a:lnTo>
                  <a:pt x="266" y="116"/>
                </a:lnTo>
                <a:lnTo>
                  <a:pt x="270" y="116"/>
                </a:lnTo>
                <a:lnTo>
                  <a:pt x="270" y="116"/>
                </a:lnTo>
                <a:lnTo>
                  <a:pt x="270" y="118"/>
                </a:lnTo>
                <a:lnTo>
                  <a:pt x="272" y="118"/>
                </a:lnTo>
                <a:lnTo>
                  <a:pt x="274" y="116"/>
                </a:lnTo>
                <a:lnTo>
                  <a:pt x="274" y="116"/>
                </a:lnTo>
                <a:lnTo>
                  <a:pt x="272" y="116"/>
                </a:lnTo>
                <a:lnTo>
                  <a:pt x="270" y="116"/>
                </a:lnTo>
                <a:lnTo>
                  <a:pt x="272" y="114"/>
                </a:lnTo>
                <a:lnTo>
                  <a:pt x="272" y="114"/>
                </a:lnTo>
                <a:lnTo>
                  <a:pt x="272" y="114"/>
                </a:lnTo>
                <a:lnTo>
                  <a:pt x="276" y="114"/>
                </a:lnTo>
                <a:lnTo>
                  <a:pt x="278" y="116"/>
                </a:lnTo>
                <a:lnTo>
                  <a:pt x="278" y="118"/>
                </a:lnTo>
                <a:lnTo>
                  <a:pt x="282" y="120"/>
                </a:lnTo>
                <a:lnTo>
                  <a:pt x="282" y="120"/>
                </a:lnTo>
                <a:lnTo>
                  <a:pt x="282" y="118"/>
                </a:lnTo>
                <a:lnTo>
                  <a:pt x="282" y="118"/>
                </a:lnTo>
                <a:lnTo>
                  <a:pt x="284" y="114"/>
                </a:lnTo>
                <a:lnTo>
                  <a:pt x="284" y="114"/>
                </a:lnTo>
                <a:lnTo>
                  <a:pt x="278" y="112"/>
                </a:lnTo>
                <a:lnTo>
                  <a:pt x="278" y="110"/>
                </a:lnTo>
                <a:lnTo>
                  <a:pt x="280" y="108"/>
                </a:lnTo>
                <a:lnTo>
                  <a:pt x="280" y="108"/>
                </a:lnTo>
                <a:lnTo>
                  <a:pt x="276" y="108"/>
                </a:lnTo>
                <a:lnTo>
                  <a:pt x="276" y="104"/>
                </a:lnTo>
                <a:lnTo>
                  <a:pt x="276" y="104"/>
                </a:lnTo>
                <a:lnTo>
                  <a:pt x="276" y="102"/>
                </a:lnTo>
                <a:lnTo>
                  <a:pt x="278" y="96"/>
                </a:lnTo>
                <a:lnTo>
                  <a:pt x="278" y="96"/>
                </a:lnTo>
                <a:lnTo>
                  <a:pt x="278" y="94"/>
                </a:lnTo>
                <a:lnTo>
                  <a:pt x="280" y="94"/>
                </a:lnTo>
                <a:lnTo>
                  <a:pt x="282" y="94"/>
                </a:lnTo>
                <a:lnTo>
                  <a:pt x="284" y="92"/>
                </a:lnTo>
                <a:lnTo>
                  <a:pt x="284" y="92"/>
                </a:lnTo>
                <a:lnTo>
                  <a:pt x="280" y="88"/>
                </a:lnTo>
                <a:lnTo>
                  <a:pt x="274" y="86"/>
                </a:lnTo>
                <a:lnTo>
                  <a:pt x="274" y="86"/>
                </a:lnTo>
                <a:lnTo>
                  <a:pt x="274" y="84"/>
                </a:lnTo>
                <a:lnTo>
                  <a:pt x="272" y="82"/>
                </a:lnTo>
                <a:lnTo>
                  <a:pt x="270" y="82"/>
                </a:lnTo>
                <a:lnTo>
                  <a:pt x="268" y="78"/>
                </a:lnTo>
                <a:lnTo>
                  <a:pt x="268" y="78"/>
                </a:lnTo>
                <a:lnTo>
                  <a:pt x="272" y="78"/>
                </a:lnTo>
                <a:lnTo>
                  <a:pt x="274" y="78"/>
                </a:lnTo>
                <a:lnTo>
                  <a:pt x="280" y="80"/>
                </a:lnTo>
                <a:lnTo>
                  <a:pt x="280" y="80"/>
                </a:lnTo>
                <a:lnTo>
                  <a:pt x="280" y="78"/>
                </a:lnTo>
                <a:lnTo>
                  <a:pt x="282" y="78"/>
                </a:lnTo>
                <a:lnTo>
                  <a:pt x="286" y="76"/>
                </a:lnTo>
                <a:lnTo>
                  <a:pt x="286" y="76"/>
                </a:lnTo>
                <a:lnTo>
                  <a:pt x="284" y="72"/>
                </a:lnTo>
                <a:lnTo>
                  <a:pt x="286" y="70"/>
                </a:lnTo>
                <a:lnTo>
                  <a:pt x="286" y="70"/>
                </a:lnTo>
                <a:lnTo>
                  <a:pt x="282" y="70"/>
                </a:lnTo>
                <a:lnTo>
                  <a:pt x="280" y="66"/>
                </a:lnTo>
                <a:lnTo>
                  <a:pt x="280" y="66"/>
                </a:lnTo>
                <a:lnTo>
                  <a:pt x="280" y="64"/>
                </a:lnTo>
                <a:lnTo>
                  <a:pt x="282" y="64"/>
                </a:lnTo>
                <a:lnTo>
                  <a:pt x="282" y="62"/>
                </a:lnTo>
                <a:lnTo>
                  <a:pt x="284" y="60"/>
                </a:lnTo>
                <a:lnTo>
                  <a:pt x="284" y="60"/>
                </a:lnTo>
                <a:lnTo>
                  <a:pt x="278" y="56"/>
                </a:lnTo>
                <a:lnTo>
                  <a:pt x="274" y="52"/>
                </a:lnTo>
                <a:lnTo>
                  <a:pt x="274" y="52"/>
                </a:lnTo>
                <a:lnTo>
                  <a:pt x="270" y="56"/>
                </a:lnTo>
                <a:lnTo>
                  <a:pt x="270" y="58"/>
                </a:lnTo>
                <a:lnTo>
                  <a:pt x="268" y="58"/>
                </a:lnTo>
                <a:lnTo>
                  <a:pt x="268" y="54"/>
                </a:lnTo>
                <a:lnTo>
                  <a:pt x="268" y="54"/>
                </a:lnTo>
                <a:lnTo>
                  <a:pt x="264" y="54"/>
                </a:lnTo>
                <a:lnTo>
                  <a:pt x="264" y="56"/>
                </a:lnTo>
                <a:lnTo>
                  <a:pt x="262" y="58"/>
                </a:lnTo>
                <a:lnTo>
                  <a:pt x="262" y="58"/>
                </a:lnTo>
                <a:lnTo>
                  <a:pt x="258" y="58"/>
                </a:lnTo>
                <a:lnTo>
                  <a:pt x="256" y="60"/>
                </a:lnTo>
                <a:lnTo>
                  <a:pt x="252" y="64"/>
                </a:lnTo>
                <a:lnTo>
                  <a:pt x="252" y="64"/>
                </a:lnTo>
                <a:lnTo>
                  <a:pt x="258" y="64"/>
                </a:lnTo>
                <a:lnTo>
                  <a:pt x="260" y="66"/>
                </a:lnTo>
                <a:lnTo>
                  <a:pt x="260" y="66"/>
                </a:lnTo>
                <a:lnTo>
                  <a:pt x="258" y="70"/>
                </a:lnTo>
                <a:lnTo>
                  <a:pt x="254" y="74"/>
                </a:lnTo>
                <a:lnTo>
                  <a:pt x="254" y="74"/>
                </a:lnTo>
                <a:lnTo>
                  <a:pt x="252" y="74"/>
                </a:lnTo>
                <a:lnTo>
                  <a:pt x="252" y="72"/>
                </a:lnTo>
                <a:lnTo>
                  <a:pt x="252" y="66"/>
                </a:lnTo>
                <a:lnTo>
                  <a:pt x="252" y="66"/>
                </a:lnTo>
                <a:lnTo>
                  <a:pt x="250" y="68"/>
                </a:lnTo>
                <a:lnTo>
                  <a:pt x="248" y="70"/>
                </a:lnTo>
                <a:lnTo>
                  <a:pt x="244" y="72"/>
                </a:lnTo>
                <a:lnTo>
                  <a:pt x="244" y="72"/>
                </a:lnTo>
                <a:lnTo>
                  <a:pt x="242" y="70"/>
                </a:lnTo>
                <a:lnTo>
                  <a:pt x="240" y="70"/>
                </a:lnTo>
                <a:lnTo>
                  <a:pt x="238" y="70"/>
                </a:lnTo>
                <a:lnTo>
                  <a:pt x="238" y="70"/>
                </a:lnTo>
                <a:lnTo>
                  <a:pt x="238" y="72"/>
                </a:lnTo>
                <a:lnTo>
                  <a:pt x="240" y="74"/>
                </a:lnTo>
                <a:lnTo>
                  <a:pt x="242" y="76"/>
                </a:lnTo>
                <a:lnTo>
                  <a:pt x="242" y="78"/>
                </a:lnTo>
                <a:lnTo>
                  <a:pt x="242" y="78"/>
                </a:lnTo>
                <a:lnTo>
                  <a:pt x="238" y="78"/>
                </a:lnTo>
                <a:lnTo>
                  <a:pt x="238" y="78"/>
                </a:lnTo>
                <a:lnTo>
                  <a:pt x="236" y="74"/>
                </a:lnTo>
                <a:lnTo>
                  <a:pt x="232" y="70"/>
                </a:lnTo>
                <a:lnTo>
                  <a:pt x="232" y="70"/>
                </a:lnTo>
                <a:lnTo>
                  <a:pt x="236" y="64"/>
                </a:lnTo>
                <a:lnTo>
                  <a:pt x="238" y="62"/>
                </a:lnTo>
                <a:lnTo>
                  <a:pt x="240" y="60"/>
                </a:lnTo>
                <a:lnTo>
                  <a:pt x="240" y="60"/>
                </a:lnTo>
                <a:lnTo>
                  <a:pt x="242" y="62"/>
                </a:lnTo>
                <a:lnTo>
                  <a:pt x="242" y="66"/>
                </a:lnTo>
                <a:lnTo>
                  <a:pt x="242" y="66"/>
                </a:lnTo>
                <a:lnTo>
                  <a:pt x="246" y="66"/>
                </a:lnTo>
                <a:lnTo>
                  <a:pt x="248" y="64"/>
                </a:lnTo>
                <a:lnTo>
                  <a:pt x="248" y="64"/>
                </a:lnTo>
                <a:lnTo>
                  <a:pt x="244" y="58"/>
                </a:lnTo>
                <a:lnTo>
                  <a:pt x="238" y="52"/>
                </a:lnTo>
                <a:lnTo>
                  <a:pt x="238" y="52"/>
                </a:lnTo>
                <a:lnTo>
                  <a:pt x="236" y="48"/>
                </a:lnTo>
                <a:lnTo>
                  <a:pt x="234" y="46"/>
                </a:lnTo>
                <a:lnTo>
                  <a:pt x="230" y="46"/>
                </a:lnTo>
                <a:lnTo>
                  <a:pt x="230" y="46"/>
                </a:lnTo>
                <a:lnTo>
                  <a:pt x="230" y="48"/>
                </a:lnTo>
                <a:lnTo>
                  <a:pt x="232" y="50"/>
                </a:lnTo>
                <a:lnTo>
                  <a:pt x="232" y="52"/>
                </a:lnTo>
                <a:lnTo>
                  <a:pt x="230" y="54"/>
                </a:lnTo>
                <a:lnTo>
                  <a:pt x="230" y="54"/>
                </a:lnTo>
                <a:lnTo>
                  <a:pt x="228" y="52"/>
                </a:lnTo>
                <a:lnTo>
                  <a:pt x="226" y="50"/>
                </a:lnTo>
                <a:lnTo>
                  <a:pt x="224" y="44"/>
                </a:lnTo>
                <a:lnTo>
                  <a:pt x="224" y="44"/>
                </a:lnTo>
                <a:lnTo>
                  <a:pt x="220" y="44"/>
                </a:lnTo>
                <a:lnTo>
                  <a:pt x="216" y="46"/>
                </a:lnTo>
                <a:lnTo>
                  <a:pt x="212" y="46"/>
                </a:lnTo>
                <a:lnTo>
                  <a:pt x="208" y="44"/>
                </a:lnTo>
                <a:lnTo>
                  <a:pt x="208" y="44"/>
                </a:lnTo>
                <a:lnTo>
                  <a:pt x="212" y="42"/>
                </a:lnTo>
                <a:lnTo>
                  <a:pt x="218" y="42"/>
                </a:lnTo>
                <a:lnTo>
                  <a:pt x="218" y="42"/>
                </a:lnTo>
                <a:lnTo>
                  <a:pt x="220" y="40"/>
                </a:lnTo>
                <a:lnTo>
                  <a:pt x="220" y="38"/>
                </a:lnTo>
                <a:lnTo>
                  <a:pt x="222" y="38"/>
                </a:lnTo>
                <a:lnTo>
                  <a:pt x="222" y="38"/>
                </a:lnTo>
                <a:lnTo>
                  <a:pt x="226" y="42"/>
                </a:lnTo>
                <a:lnTo>
                  <a:pt x="230" y="44"/>
                </a:lnTo>
                <a:lnTo>
                  <a:pt x="230" y="44"/>
                </a:lnTo>
                <a:lnTo>
                  <a:pt x="232" y="40"/>
                </a:lnTo>
                <a:lnTo>
                  <a:pt x="232" y="40"/>
                </a:lnTo>
                <a:lnTo>
                  <a:pt x="228" y="40"/>
                </a:lnTo>
                <a:lnTo>
                  <a:pt x="228" y="38"/>
                </a:lnTo>
                <a:lnTo>
                  <a:pt x="230" y="34"/>
                </a:lnTo>
                <a:lnTo>
                  <a:pt x="230" y="34"/>
                </a:lnTo>
                <a:lnTo>
                  <a:pt x="226" y="32"/>
                </a:lnTo>
                <a:lnTo>
                  <a:pt x="224" y="30"/>
                </a:lnTo>
                <a:lnTo>
                  <a:pt x="224" y="30"/>
                </a:lnTo>
                <a:lnTo>
                  <a:pt x="224" y="30"/>
                </a:lnTo>
                <a:lnTo>
                  <a:pt x="226" y="28"/>
                </a:lnTo>
                <a:lnTo>
                  <a:pt x="228" y="28"/>
                </a:lnTo>
                <a:lnTo>
                  <a:pt x="228" y="26"/>
                </a:lnTo>
                <a:lnTo>
                  <a:pt x="228" y="26"/>
                </a:lnTo>
                <a:lnTo>
                  <a:pt x="226" y="24"/>
                </a:lnTo>
                <a:lnTo>
                  <a:pt x="222" y="24"/>
                </a:lnTo>
                <a:lnTo>
                  <a:pt x="222" y="24"/>
                </a:lnTo>
                <a:lnTo>
                  <a:pt x="222" y="26"/>
                </a:lnTo>
                <a:lnTo>
                  <a:pt x="222" y="28"/>
                </a:lnTo>
                <a:lnTo>
                  <a:pt x="222" y="30"/>
                </a:lnTo>
                <a:lnTo>
                  <a:pt x="220" y="30"/>
                </a:lnTo>
                <a:lnTo>
                  <a:pt x="220" y="30"/>
                </a:lnTo>
                <a:lnTo>
                  <a:pt x="218" y="30"/>
                </a:lnTo>
                <a:lnTo>
                  <a:pt x="214" y="28"/>
                </a:lnTo>
                <a:lnTo>
                  <a:pt x="210" y="22"/>
                </a:lnTo>
                <a:lnTo>
                  <a:pt x="204" y="22"/>
                </a:lnTo>
                <a:lnTo>
                  <a:pt x="204" y="22"/>
                </a:lnTo>
                <a:lnTo>
                  <a:pt x="202" y="26"/>
                </a:lnTo>
                <a:lnTo>
                  <a:pt x="202" y="26"/>
                </a:lnTo>
                <a:lnTo>
                  <a:pt x="200" y="26"/>
                </a:lnTo>
                <a:lnTo>
                  <a:pt x="200" y="26"/>
                </a:lnTo>
                <a:lnTo>
                  <a:pt x="194" y="24"/>
                </a:lnTo>
                <a:lnTo>
                  <a:pt x="192" y="18"/>
                </a:lnTo>
                <a:lnTo>
                  <a:pt x="192" y="18"/>
                </a:lnTo>
                <a:lnTo>
                  <a:pt x="194" y="16"/>
                </a:lnTo>
                <a:lnTo>
                  <a:pt x="194" y="12"/>
                </a:lnTo>
                <a:lnTo>
                  <a:pt x="194" y="12"/>
                </a:lnTo>
                <a:lnTo>
                  <a:pt x="188" y="10"/>
                </a:lnTo>
                <a:lnTo>
                  <a:pt x="188" y="10"/>
                </a:lnTo>
                <a:lnTo>
                  <a:pt x="190" y="12"/>
                </a:lnTo>
                <a:lnTo>
                  <a:pt x="190" y="14"/>
                </a:lnTo>
                <a:lnTo>
                  <a:pt x="190" y="14"/>
                </a:lnTo>
                <a:lnTo>
                  <a:pt x="188" y="16"/>
                </a:lnTo>
                <a:lnTo>
                  <a:pt x="184" y="18"/>
                </a:lnTo>
                <a:lnTo>
                  <a:pt x="184" y="18"/>
                </a:lnTo>
                <a:lnTo>
                  <a:pt x="182" y="16"/>
                </a:lnTo>
                <a:lnTo>
                  <a:pt x="178" y="14"/>
                </a:lnTo>
                <a:lnTo>
                  <a:pt x="178" y="14"/>
                </a:lnTo>
                <a:lnTo>
                  <a:pt x="178" y="14"/>
                </a:lnTo>
                <a:lnTo>
                  <a:pt x="176" y="14"/>
                </a:lnTo>
                <a:lnTo>
                  <a:pt x="174" y="14"/>
                </a:lnTo>
                <a:lnTo>
                  <a:pt x="174" y="16"/>
                </a:lnTo>
                <a:lnTo>
                  <a:pt x="174" y="16"/>
                </a:lnTo>
                <a:lnTo>
                  <a:pt x="178" y="18"/>
                </a:lnTo>
                <a:lnTo>
                  <a:pt x="178" y="20"/>
                </a:lnTo>
                <a:lnTo>
                  <a:pt x="178" y="22"/>
                </a:lnTo>
                <a:lnTo>
                  <a:pt x="178" y="22"/>
                </a:lnTo>
                <a:lnTo>
                  <a:pt x="170" y="20"/>
                </a:lnTo>
                <a:lnTo>
                  <a:pt x="170" y="20"/>
                </a:lnTo>
                <a:lnTo>
                  <a:pt x="170" y="18"/>
                </a:lnTo>
                <a:lnTo>
                  <a:pt x="170" y="16"/>
                </a:lnTo>
                <a:lnTo>
                  <a:pt x="168" y="14"/>
                </a:lnTo>
                <a:lnTo>
                  <a:pt x="168" y="12"/>
                </a:lnTo>
                <a:lnTo>
                  <a:pt x="168" y="12"/>
                </a:lnTo>
                <a:lnTo>
                  <a:pt x="168" y="10"/>
                </a:lnTo>
                <a:lnTo>
                  <a:pt x="170" y="10"/>
                </a:lnTo>
                <a:lnTo>
                  <a:pt x="170" y="10"/>
                </a:lnTo>
                <a:lnTo>
                  <a:pt x="174" y="12"/>
                </a:lnTo>
                <a:lnTo>
                  <a:pt x="174" y="12"/>
                </a:lnTo>
                <a:lnTo>
                  <a:pt x="176" y="10"/>
                </a:lnTo>
                <a:lnTo>
                  <a:pt x="176" y="10"/>
                </a:lnTo>
                <a:lnTo>
                  <a:pt x="176" y="8"/>
                </a:lnTo>
                <a:lnTo>
                  <a:pt x="172" y="6"/>
                </a:lnTo>
                <a:lnTo>
                  <a:pt x="172" y="6"/>
                </a:lnTo>
                <a:lnTo>
                  <a:pt x="170" y="6"/>
                </a:lnTo>
                <a:lnTo>
                  <a:pt x="168" y="8"/>
                </a:lnTo>
                <a:lnTo>
                  <a:pt x="168" y="8"/>
                </a:lnTo>
                <a:lnTo>
                  <a:pt x="166" y="8"/>
                </a:lnTo>
                <a:lnTo>
                  <a:pt x="166" y="8"/>
                </a:lnTo>
                <a:lnTo>
                  <a:pt x="166" y="4"/>
                </a:lnTo>
                <a:lnTo>
                  <a:pt x="166" y="0"/>
                </a:lnTo>
                <a:lnTo>
                  <a:pt x="166" y="0"/>
                </a:lnTo>
                <a:lnTo>
                  <a:pt x="162" y="2"/>
                </a:lnTo>
                <a:lnTo>
                  <a:pt x="158" y="4"/>
                </a:lnTo>
                <a:lnTo>
                  <a:pt x="158" y="4"/>
                </a:lnTo>
                <a:lnTo>
                  <a:pt x="152" y="4"/>
                </a:lnTo>
                <a:lnTo>
                  <a:pt x="152" y="4"/>
                </a:lnTo>
                <a:lnTo>
                  <a:pt x="148" y="6"/>
                </a:lnTo>
                <a:lnTo>
                  <a:pt x="148" y="6"/>
                </a:lnTo>
                <a:lnTo>
                  <a:pt x="146" y="6"/>
                </a:lnTo>
                <a:lnTo>
                  <a:pt x="144" y="6"/>
                </a:lnTo>
                <a:lnTo>
                  <a:pt x="144" y="6"/>
                </a:lnTo>
                <a:lnTo>
                  <a:pt x="144" y="10"/>
                </a:lnTo>
                <a:lnTo>
                  <a:pt x="142" y="12"/>
                </a:lnTo>
                <a:lnTo>
                  <a:pt x="140" y="14"/>
                </a:lnTo>
                <a:lnTo>
                  <a:pt x="140" y="14"/>
                </a:lnTo>
                <a:lnTo>
                  <a:pt x="136" y="10"/>
                </a:lnTo>
                <a:lnTo>
                  <a:pt x="130" y="8"/>
                </a:lnTo>
                <a:lnTo>
                  <a:pt x="130" y="8"/>
                </a:lnTo>
                <a:lnTo>
                  <a:pt x="128" y="4"/>
                </a:lnTo>
                <a:lnTo>
                  <a:pt x="126" y="4"/>
                </a:lnTo>
                <a:lnTo>
                  <a:pt x="124" y="2"/>
                </a:lnTo>
                <a:lnTo>
                  <a:pt x="124" y="2"/>
                </a:lnTo>
                <a:lnTo>
                  <a:pt x="124" y="8"/>
                </a:lnTo>
                <a:lnTo>
                  <a:pt x="128" y="14"/>
                </a:lnTo>
                <a:lnTo>
                  <a:pt x="130" y="18"/>
                </a:lnTo>
                <a:lnTo>
                  <a:pt x="128" y="22"/>
                </a:lnTo>
                <a:lnTo>
                  <a:pt x="126" y="24"/>
                </a:lnTo>
                <a:lnTo>
                  <a:pt x="126" y="24"/>
                </a:lnTo>
                <a:lnTo>
                  <a:pt x="124" y="22"/>
                </a:lnTo>
                <a:lnTo>
                  <a:pt x="122" y="22"/>
                </a:lnTo>
                <a:lnTo>
                  <a:pt x="120" y="22"/>
                </a:lnTo>
                <a:lnTo>
                  <a:pt x="120" y="22"/>
                </a:lnTo>
                <a:lnTo>
                  <a:pt x="120" y="22"/>
                </a:lnTo>
                <a:lnTo>
                  <a:pt x="120" y="18"/>
                </a:lnTo>
                <a:lnTo>
                  <a:pt x="118" y="14"/>
                </a:lnTo>
                <a:lnTo>
                  <a:pt x="118" y="14"/>
                </a:lnTo>
                <a:lnTo>
                  <a:pt x="116" y="14"/>
                </a:lnTo>
                <a:lnTo>
                  <a:pt x="112" y="14"/>
                </a:lnTo>
                <a:lnTo>
                  <a:pt x="110" y="12"/>
                </a:lnTo>
                <a:lnTo>
                  <a:pt x="108" y="14"/>
                </a:lnTo>
                <a:lnTo>
                  <a:pt x="108" y="14"/>
                </a:lnTo>
                <a:lnTo>
                  <a:pt x="106" y="12"/>
                </a:lnTo>
                <a:lnTo>
                  <a:pt x="104" y="10"/>
                </a:lnTo>
                <a:lnTo>
                  <a:pt x="102" y="12"/>
                </a:lnTo>
                <a:lnTo>
                  <a:pt x="102" y="12"/>
                </a:lnTo>
                <a:lnTo>
                  <a:pt x="106" y="16"/>
                </a:lnTo>
                <a:lnTo>
                  <a:pt x="108" y="22"/>
                </a:lnTo>
                <a:lnTo>
                  <a:pt x="108" y="22"/>
                </a:lnTo>
                <a:lnTo>
                  <a:pt x="110" y="22"/>
                </a:lnTo>
                <a:lnTo>
                  <a:pt x="112" y="22"/>
                </a:lnTo>
                <a:lnTo>
                  <a:pt x="114" y="22"/>
                </a:lnTo>
                <a:lnTo>
                  <a:pt x="114" y="22"/>
                </a:lnTo>
                <a:lnTo>
                  <a:pt x="114" y="22"/>
                </a:lnTo>
                <a:lnTo>
                  <a:pt x="114" y="26"/>
                </a:lnTo>
                <a:lnTo>
                  <a:pt x="112" y="26"/>
                </a:lnTo>
                <a:lnTo>
                  <a:pt x="110" y="26"/>
                </a:lnTo>
                <a:lnTo>
                  <a:pt x="110" y="28"/>
                </a:lnTo>
                <a:lnTo>
                  <a:pt x="110" y="28"/>
                </a:lnTo>
                <a:lnTo>
                  <a:pt x="112" y="32"/>
                </a:lnTo>
                <a:lnTo>
                  <a:pt x="116" y="30"/>
                </a:lnTo>
                <a:lnTo>
                  <a:pt x="120" y="30"/>
                </a:lnTo>
                <a:lnTo>
                  <a:pt x="122" y="30"/>
                </a:lnTo>
                <a:lnTo>
                  <a:pt x="122" y="30"/>
                </a:lnTo>
                <a:lnTo>
                  <a:pt x="122" y="32"/>
                </a:lnTo>
                <a:lnTo>
                  <a:pt x="122" y="34"/>
                </a:lnTo>
                <a:lnTo>
                  <a:pt x="118" y="34"/>
                </a:lnTo>
                <a:lnTo>
                  <a:pt x="114" y="34"/>
                </a:lnTo>
                <a:lnTo>
                  <a:pt x="112" y="34"/>
                </a:lnTo>
                <a:lnTo>
                  <a:pt x="112" y="36"/>
                </a:lnTo>
                <a:lnTo>
                  <a:pt x="112" y="36"/>
                </a:lnTo>
                <a:lnTo>
                  <a:pt x="114" y="36"/>
                </a:lnTo>
                <a:lnTo>
                  <a:pt x="116" y="38"/>
                </a:lnTo>
                <a:lnTo>
                  <a:pt x="116" y="38"/>
                </a:lnTo>
                <a:lnTo>
                  <a:pt x="116" y="40"/>
                </a:lnTo>
                <a:lnTo>
                  <a:pt x="118" y="42"/>
                </a:lnTo>
                <a:lnTo>
                  <a:pt x="120" y="46"/>
                </a:lnTo>
                <a:lnTo>
                  <a:pt x="120" y="46"/>
                </a:lnTo>
                <a:lnTo>
                  <a:pt x="118" y="48"/>
                </a:lnTo>
                <a:lnTo>
                  <a:pt x="116" y="50"/>
                </a:lnTo>
                <a:lnTo>
                  <a:pt x="116" y="50"/>
                </a:lnTo>
                <a:lnTo>
                  <a:pt x="114" y="48"/>
                </a:lnTo>
                <a:lnTo>
                  <a:pt x="112" y="48"/>
                </a:lnTo>
                <a:lnTo>
                  <a:pt x="108" y="50"/>
                </a:lnTo>
                <a:lnTo>
                  <a:pt x="108" y="50"/>
                </a:lnTo>
                <a:lnTo>
                  <a:pt x="108" y="48"/>
                </a:lnTo>
                <a:lnTo>
                  <a:pt x="108" y="46"/>
                </a:lnTo>
                <a:lnTo>
                  <a:pt x="108" y="46"/>
                </a:lnTo>
                <a:lnTo>
                  <a:pt x="104" y="44"/>
                </a:lnTo>
                <a:lnTo>
                  <a:pt x="102" y="40"/>
                </a:lnTo>
                <a:lnTo>
                  <a:pt x="102" y="40"/>
                </a:lnTo>
                <a:lnTo>
                  <a:pt x="102" y="38"/>
                </a:lnTo>
                <a:lnTo>
                  <a:pt x="102" y="36"/>
                </a:lnTo>
                <a:lnTo>
                  <a:pt x="102" y="36"/>
                </a:lnTo>
                <a:lnTo>
                  <a:pt x="100" y="34"/>
                </a:lnTo>
                <a:lnTo>
                  <a:pt x="98" y="32"/>
                </a:lnTo>
                <a:lnTo>
                  <a:pt x="98" y="32"/>
                </a:lnTo>
                <a:lnTo>
                  <a:pt x="98" y="30"/>
                </a:lnTo>
                <a:lnTo>
                  <a:pt x="98" y="30"/>
                </a:lnTo>
                <a:lnTo>
                  <a:pt x="104" y="30"/>
                </a:lnTo>
                <a:lnTo>
                  <a:pt x="108" y="28"/>
                </a:lnTo>
                <a:lnTo>
                  <a:pt x="108" y="26"/>
                </a:lnTo>
                <a:lnTo>
                  <a:pt x="108" y="26"/>
                </a:lnTo>
                <a:lnTo>
                  <a:pt x="106" y="24"/>
                </a:lnTo>
                <a:lnTo>
                  <a:pt x="104" y="24"/>
                </a:lnTo>
                <a:lnTo>
                  <a:pt x="100" y="26"/>
                </a:lnTo>
                <a:lnTo>
                  <a:pt x="100" y="26"/>
                </a:lnTo>
                <a:lnTo>
                  <a:pt x="98" y="24"/>
                </a:lnTo>
                <a:lnTo>
                  <a:pt x="94" y="22"/>
                </a:lnTo>
                <a:lnTo>
                  <a:pt x="90" y="22"/>
                </a:lnTo>
                <a:lnTo>
                  <a:pt x="86" y="24"/>
                </a:lnTo>
                <a:lnTo>
                  <a:pt x="86" y="24"/>
                </a:lnTo>
                <a:lnTo>
                  <a:pt x="86" y="28"/>
                </a:lnTo>
                <a:lnTo>
                  <a:pt x="88" y="32"/>
                </a:lnTo>
                <a:lnTo>
                  <a:pt x="88" y="32"/>
                </a:lnTo>
                <a:lnTo>
                  <a:pt x="84" y="34"/>
                </a:lnTo>
                <a:lnTo>
                  <a:pt x="80" y="34"/>
                </a:lnTo>
                <a:lnTo>
                  <a:pt x="80" y="34"/>
                </a:lnTo>
                <a:lnTo>
                  <a:pt x="80" y="40"/>
                </a:lnTo>
                <a:lnTo>
                  <a:pt x="76" y="42"/>
                </a:lnTo>
                <a:lnTo>
                  <a:pt x="76" y="42"/>
                </a:lnTo>
                <a:lnTo>
                  <a:pt x="76" y="48"/>
                </a:lnTo>
                <a:lnTo>
                  <a:pt x="74" y="50"/>
                </a:lnTo>
                <a:lnTo>
                  <a:pt x="74" y="50"/>
                </a:lnTo>
                <a:lnTo>
                  <a:pt x="70" y="50"/>
                </a:lnTo>
                <a:lnTo>
                  <a:pt x="68" y="48"/>
                </a:lnTo>
                <a:lnTo>
                  <a:pt x="68" y="48"/>
                </a:lnTo>
                <a:lnTo>
                  <a:pt x="66" y="56"/>
                </a:lnTo>
                <a:lnTo>
                  <a:pt x="64" y="58"/>
                </a:lnTo>
                <a:lnTo>
                  <a:pt x="62" y="58"/>
                </a:lnTo>
                <a:lnTo>
                  <a:pt x="62" y="58"/>
                </a:lnTo>
                <a:lnTo>
                  <a:pt x="62" y="60"/>
                </a:lnTo>
                <a:lnTo>
                  <a:pt x="62" y="62"/>
                </a:lnTo>
                <a:lnTo>
                  <a:pt x="64" y="62"/>
                </a:lnTo>
                <a:lnTo>
                  <a:pt x="64" y="64"/>
                </a:lnTo>
                <a:lnTo>
                  <a:pt x="64" y="64"/>
                </a:lnTo>
                <a:lnTo>
                  <a:pt x="62" y="66"/>
                </a:lnTo>
                <a:lnTo>
                  <a:pt x="56" y="68"/>
                </a:lnTo>
                <a:lnTo>
                  <a:pt x="52" y="68"/>
                </a:lnTo>
                <a:lnTo>
                  <a:pt x="50" y="64"/>
                </a:lnTo>
                <a:lnTo>
                  <a:pt x="50" y="64"/>
                </a:lnTo>
                <a:lnTo>
                  <a:pt x="50" y="70"/>
                </a:lnTo>
                <a:lnTo>
                  <a:pt x="48" y="72"/>
                </a:lnTo>
                <a:lnTo>
                  <a:pt x="48" y="72"/>
                </a:lnTo>
                <a:lnTo>
                  <a:pt x="54" y="76"/>
                </a:lnTo>
                <a:lnTo>
                  <a:pt x="56" y="76"/>
                </a:lnTo>
                <a:lnTo>
                  <a:pt x="56" y="80"/>
                </a:lnTo>
                <a:lnTo>
                  <a:pt x="56" y="80"/>
                </a:lnTo>
                <a:lnTo>
                  <a:pt x="54" y="82"/>
                </a:lnTo>
                <a:lnTo>
                  <a:pt x="54" y="82"/>
                </a:lnTo>
                <a:lnTo>
                  <a:pt x="52" y="82"/>
                </a:lnTo>
                <a:lnTo>
                  <a:pt x="50" y="80"/>
                </a:lnTo>
                <a:lnTo>
                  <a:pt x="48" y="78"/>
                </a:lnTo>
                <a:lnTo>
                  <a:pt x="46" y="78"/>
                </a:lnTo>
                <a:lnTo>
                  <a:pt x="46" y="78"/>
                </a:lnTo>
                <a:lnTo>
                  <a:pt x="44" y="80"/>
                </a:lnTo>
                <a:lnTo>
                  <a:pt x="42" y="80"/>
                </a:lnTo>
                <a:lnTo>
                  <a:pt x="36" y="78"/>
                </a:lnTo>
                <a:lnTo>
                  <a:pt x="36" y="78"/>
                </a:lnTo>
                <a:lnTo>
                  <a:pt x="34" y="84"/>
                </a:lnTo>
                <a:lnTo>
                  <a:pt x="34" y="84"/>
                </a:lnTo>
                <a:lnTo>
                  <a:pt x="36" y="86"/>
                </a:lnTo>
                <a:lnTo>
                  <a:pt x="36" y="88"/>
                </a:lnTo>
                <a:lnTo>
                  <a:pt x="36" y="88"/>
                </a:lnTo>
                <a:lnTo>
                  <a:pt x="34" y="90"/>
                </a:lnTo>
                <a:lnTo>
                  <a:pt x="34" y="90"/>
                </a:lnTo>
                <a:lnTo>
                  <a:pt x="34" y="92"/>
                </a:lnTo>
                <a:lnTo>
                  <a:pt x="34" y="92"/>
                </a:lnTo>
                <a:lnTo>
                  <a:pt x="36" y="94"/>
                </a:lnTo>
                <a:lnTo>
                  <a:pt x="40" y="96"/>
                </a:lnTo>
                <a:lnTo>
                  <a:pt x="40" y="96"/>
                </a:lnTo>
                <a:lnTo>
                  <a:pt x="36" y="98"/>
                </a:lnTo>
                <a:lnTo>
                  <a:pt x="34" y="100"/>
                </a:lnTo>
                <a:lnTo>
                  <a:pt x="32" y="108"/>
                </a:lnTo>
                <a:lnTo>
                  <a:pt x="30" y="116"/>
                </a:lnTo>
                <a:lnTo>
                  <a:pt x="28" y="124"/>
                </a:lnTo>
                <a:lnTo>
                  <a:pt x="28" y="124"/>
                </a:lnTo>
                <a:lnTo>
                  <a:pt x="30" y="128"/>
                </a:lnTo>
                <a:lnTo>
                  <a:pt x="30" y="132"/>
                </a:lnTo>
                <a:lnTo>
                  <a:pt x="28" y="142"/>
                </a:lnTo>
                <a:lnTo>
                  <a:pt x="28" y="142"/>
                </a:lnTo>
                <a:lnTo>
                  <a:pt x="26" y="144"/>
                </a:lnTo>
                <a:lnTo>
                  <a:pt x="24" y="144"/>
                </a:lnTo>
                <a:lnTo>
                  <a:pt x="24" y="144"/>
                </a:lnTo>
                <a:lnTo>
                  <a:pt x="26" y="146"/>
                </a:lnTo>
                <a:lnTo>
                  <a:pt x="28" y="148"/>
                </a:lnTo>
                <a:lnTo>
                  <a:pt x="28" y="148"/>
                </a:lnTo>
                <a:lnTo>
                  <a:pt x="16" y="152"/>
                </a:lnTo>
                <a:lnTo>
                  <a:pt x="16" y="160"/>
                </a:lnTo>
                <a:lnTo>
                  <a:pt x="16" y="160"/>
                </a:lnTo>
                <a:lnTo>
                  <a:pt x="20" y="160"/>
                </a:lnTo>
                <a:lnTo>
                  <a:pt x="22" y="158"/>
                </a:lnTo>
                <a:lnTo>
                  <a:pt x="24" y="154"/>
                </a:lnTo>
                <a:lnTo>
                  <a:pt x="24" y="154"/>
                </a:lnTo>
                <a:lnTo>
                  <a:pt x="26" y="156"/>
                </a:lnTo>
                <a:lnTo>
                  <a:pt x="26" y="156"/>
                </a:lnTo>
                <a:lnTo>
                  <a:pt x="26" y="158"/>
                </a:lnTo>
                <a:lnTo>
                  <a:pt x="26" y="158"/>
                </a:lnTo>
                <a:lnTo>
                  <a:pt x="30" y="158"/>
                </a:lnTo>
                <a:lnTo>
                  <a:pt x="32" y="158"/>
                </a:lnTo>
                <a:lnTo>
                  <a:pt x="32" y="158"/>
                </a:lnTo>
                <a:lnTo>
                  <a:pt x="32" y="160"/>
                </a:lnTo>
                <a:lnTo>
                  <a:pt x="34" y="162"/>
                </a:lnTo>
                <a:lnTo>
                  <a:pt x="40" y="162"/>
                </a:lnTo>
                <a:lnTo>
                  <a:pt x="40" y="162"/>
                </a:lnTo>
                <a:lnTo>
                  <a:pt x="40" y="164"/>
                </a:lnTo>
                <a:lnTo>
                  <a:pt x="40" y="164"/>
                </a:lnTo>
                <a:lnTo>
                  <a:pt x="38" y="164"/>
                </a:lnTo>
                <a:lnTo>
                  <a:pt x="38" y="164"/>
                </a:lnTo>
                <a:lnTo>
                  <a:pt x="36" y="164"/>
                </a:lnTo>
                <a:lnTo>
                  <a:pt x="34" y="164"/>
                </a:lnTo>
                <a:lnTo>
                  <a:pt x="32" y="162"/>
                </a:lnTo>
                <a:lnTo>
                  <a:pt x="30" y="160"/>
                </a:lnTo>
                <a:lnTo>
                  <a:pt x="30" y="160"/>
                </a:lnTo>
                <a:lnTo>
                  <a:pt x="28" y="162"/>
                </a:lnTo>
                <a:lnTo>
                  <a:pt x="26" y="162"/>
                </a:lnTo>
                <a:lnTo>
                  <a:pt x="20" y="160"/>
                </a:lnTo>
                <a:lnTo>
                  <a:pt x="20" y="160"/>
                </a:lnTo>
                <a:lnTo>
                  <a:pt x="18" y="166"/>
                </a:lnTo>
                <a:lnTo>
                  <a:pt x="18" y="166"/>
                </a:lnTo>
                <a:lnTo>
                  <a:pt x="20" y="168"/>
                </a:lnTo>
                <a:lnTo>
                  <a:pt x="20" y="172"/>
                </a:lnTo>
                <a:lnTo>
                  <a:pt x="20" y="172"/>
                </a:lnTo>
                <a:lnTo>
                  <a:pt x="18" y="174"/>
                </a:lnTo>
                <a:lnTo>
                  <a:pt x="18" y="174"/>
                </a:lnTo>
                <a:lnTo>
                  <a:pt x="18" y="176"/>
                </a:lnTo>
                <a:lnTo>
                  <a:pt x="18" y="176"/>
                </a:lnTo>
                <a:lnTo>
                  <a:pt x="20" y="178"/>
                </a:lnTo>
                <a:lnTo>
                  <a:pt x="24" y="180"/>
                </a:lnTo>
                <a:lnTo>
                  <a:pt x="24" y="180"/>
                </a:lnTo>
                <a:lnTo>
                  <a:pt x="20" y="182"/>
                </a:lnTo>
                <a:lnTo>
                  <a:pt x="18" y="184"/>
                </a:lnTo>
                <a:lnTo>
                  <a:pt x="16" y="192"/>
                </a:lnTo>
                <a:lnTo>
                  <a:pt x="14" y="200"/>
                </a:lnTo>
                <a:lnTo>
                  <a:pt x="12" y="206"/>
                </a:lnTo>
                <a:lnTo>
                  <a:pt x="12" y="206"/>
                </a:lnTo>
                <a:lnTo>
                  <a:pt x="14" y="212"/>
                </a:lnTo>
                <a:lnTo>
                  <a:pt x="14" y="216"/>
                </a:lnTo>
                <a:lnTo>
                  <a:pt x="12" y="226"/>
                </a:lnTo>
                <a:lnTo>
                  <a:pt x="12" y="226"/>
                </a:lnTo>
                <a:lnTo>
                  <a:pt x="10" y="226"/>
                </a:lnTo>
                <a:lnTo>
                  <a:pt x="8" y="228"/>
                </a:lnTo>
                <a:lnTo>
                  <a:pt x="8" y="228"/>
                </a:lnTo>
                <a:lnTo>
                  <a:pt x="10" y="228"/>
                </a:lnTo>
                <a:lnTo>
                  <a:pt x="12" y="230"/>
                </a:lnTo>
                <a:lnTo>
                  <a:pt x="12" y="230"/>
                </a:lnTo>
                <a:lnTo>
                  <a:pt x="0" y="234"/>
                </a:lnTo>
                <a:lnTo>
                  <a:pt x="0" y="242"/>
                </a:lnTo>
                <a:lnTo>
                  <a:pt x="0" y="242"/>
                </a:lnTo>
                <a:lnTo>
                  <a:pt x="4" y="244"/>
                </a:lnTo>
                <a:lnTo>
                  <a:pt x="6" y="242"/>
                </a:lnTo>
                <a:lnTo>
                  <a:pt x="8" y="238"/>
                </a:lnTo>
                <a:lnTo>
                  <a:pt x="8" y="238"/>
                </a:lnTo>
                <a:lnTo>
                  <a:pt x="10" y="238"/>
                </a:lnTo>
                <a:lnTo>
                  <a:pt x="10" y="240"/>
                </a:lnTo>
                <a:lnTo>
                  <a:pt x="10" y="242"/>
                </a:lnTo>
                <a:lnTo>
                  <a:pt x="10" y="242"/>
                </a:lnTo>
                <a:lnTo>
                  <a:pt x="12" y="242"/>
                </a:lnTo>
                <a:lnTo>
                  <a:pt x="16" y="240"/>
                </a:lnTo>
                <a:lnTo>
                  <a:pt x="16" y="240"/>
                </a:lnTo>
                <a:lnTo>
                  <a:pt x="16" y="244"/>
                </a:lnTo>
                <a:lnTo>
                  <a:pt x="18" y="244"/>
                </a:lnTo>
                <a:lnTo>
                  <a:pt x="24" y="244"/>
                </a:lnTo>
                <a:lnTo>
                  <a:pt x="24" y="244"/>
                </a:lnTo>
                <a:lnTo>
                  <a:pt x="26" y="250"/>
                </a:lnTo>
                <a:lnTo>
                  <a:pt x="28" y="256"/>
                </a:lnTo>
                <a:lnTo>
                  <a:pt x="28" y="256"/>
                </a:lnTo>
                <a:lnTo>
                  <a:pt x="28" y="260"/>
                </a:lnTo>
                <a:lnTo>
                  <a:pt x="26" y="262"/>
                </a:lnTo>
                <a:lnTo>
                  <a:pt x="26" y="262"/>
                </a:lnTo>
                <a:lnTo>
                  <a:pt x="26" y="266"/>
                </a:lnTo>
                <a:lnTo>
                  <a:pt x="26" y="268"/>
                </a:lnTo>
                <a:lnTo>
                  <a:pt x="24" y="268"/>
                </a:lnTo>
                <a:lnTo>
                  <a:pt x="24" y="268"/>
                </a:lnTo>
                <a:lnTo>
                  <a:pt x="26" y="272"/>
                </a:lnTo>
                <a:lnTo>
                  <a:pt x="28" y="276"/>
                </a:lnTo>
                <a:lnTo>
                  <a:pt x="28" y="276"/>
                </a:lnTo>
                <a:lnTo>
                  <a:pt x="28" y="280"/>
                </a:lnTo>
                <a:lnTo>
                  <a:pt x="26" y="284"/>
                </a:lnTo>
                <a:lnTo>
                  <a:pt x="30" y="284"/>
                </a:lnTo>
                <a:lnTo>
                  <a:pt x="30" y="284"/>
                </a:lnTo>
                <a:lnTo>
                  <a:pt x="32" y="284"/>
                </a:lnTo>
                <a:lnTo>
                  <a:pt x="34" y="284"/>
                </a:lnTo>
                <a:lnTo>
                  <a:pt x="34" y="284"/>
                </a:lnTo>
                <a:lnTo>
                  <a:pt x="34" y="284"/>
                </a:lnTo>
                <a:lnTo>
                  <a:pt x="244" y="284"/>
                </a:lnTo>
                <a:lnTo>
                  <a:pt x="244" y="284"/>
                </a:lnTo>
                <a:lnTo>
                  <a:pt x="242" y="282"/>
                </a:lnTo>
                <a:lnTo>
                  <a:pt x="242" y="280"/>
                </a:lnTo>
                <a:lnTo>
                  <a:pt x="242" y="280"/>
                </a:lnTo>
                <a:lnTo>
                  <a:pt x="244" y="278"/>
                </a:lnTo>
                <a:lnTo>
                  <a:pt x="246" y="280"/>
                </a:lnTo>
                <a:lnTo>
                  <a:pt x="246" y="280"/>
                </a:lnTo>
                <a:lnTo>
                  <a:pt x="246" y="282"/>
                </a:lnTo>
                <a:lnTo>
                  <a:pt x="246" y="284"/>
                </a:lnTo>
                <a:lnTo>
                  <a:pt x="262" y="284"/>
                </a:lnTo>
                <a:lnTo>
                  <a:pt x="262" y="284"/>
                </a:lnTo>
                <a:lnTo>
                  <a:pt x="262" y="282"/>
                </a:lnTo>
                <a:lnTo>
                  <a:pt x="262" y="282"/>
                </a:lnTo>
                <a:lnTo>
                  <a:pt x="262" y="282"/>
                </a:lnTo>
                <a:lnTo>
                  <a:pt x="264" y="278"/>
                </a:lnTo>
                <a:lnTo>
                  <a:pt x="266" y="276"/>
                </a:lnTo>
                <a:lnTo>
                  <a:pt x="266" y="274"/>
                </a:lnTo>
                <a:lnTo>
                  <a:pt x="266" y="274"/>
                </a:lnTo>
                <a:lnTo>
                  <a:pt x="260" y="270"/>
                </a:lnTo>
                <a:lnTo>
                  <a:pt x="258" y="270"/>
                </a:lnTo>
                <a:lnTo>
                  <a:pt x="254" y="272"/>
                </a:lnTo>
                <a:lnTo>
                  <a:pt x="254" y="272"/>
                </a:lnTo>
                <a:lnTo>
                  <a:pt x="254" y="272"/>
                </a:lnTo>
                <a:lnTo>
                  <a:pt x="256" y="274"/>
                </a:lnTo>
                <a:lnTo>
                  <a:pt x="256" y="276"/>
                </a:lnTo>
                <a:lnTo>
                  <a:pt x="254" y="278"/>
                </a:lnTo>
                <a:lnTo>
                  <a:pt x="254" y="278"/>
                </a:lnTo>
                <a:lnTo>
                  <a:pt x="250" y="274"/>
                </a:lnTo>
                <a:lnTo>
                  <a:pt x="246" y="268"/>
                </a:lnTo>
                <a:lnTo>
                  <a:pt x="244" y="262"/>
                </a:lnTo>
                <a:lnTo>
                  <a:pt x="244" y="254"/>
                </a:lnTo>
                <a:lnTo>
                  <a:pt x="244" y="254"/>
                </a:lnTo>
                <a:lnTo>
                  <a:pt x="242" y="254"/>
                </a:lnTo>
                <a:lnTo>
                  <a:pt x="240" y="256"/>
                </a:lnTo>
                <a:lnTo>
                  <a:pt x="238" y="256"/>
                </a:lnTo>
                <a:lnTo>
                  <a:pt x="236" y="254"/>
                </a:lnTo>
                <a:lnTo>
                  <a:pt x="236" y="254"/>
                </a:lnTo>
                <a:lnTo>
                  <a:pt x="238" y="252"/>
                </a:lnTo>
                <a:lnTo>
                  <a:pt x="236" y="250"/>
                </a:lnTo>
                <a:lnTo>
                  <a:pt x="234" y="246"/>
                </a:lnTo>
                <a:lnTo>
                  <a:pt x="234" y="244"/>
                </a:lnTo>
                <a:lnTo>
                  <a:pt x="234" y="244"/>
                </a:lnTo>
                <a:lnTo>
                  <a:pt x="236" y="244"/>
                </a:lnTo>
                <a:lnTo>
                  <a:pt x="238" y="246"/>
                </a:lnTo>
                <a:lnTo>
                  <a:pt x="240" y="248"/>
                </a:lnTo>
                <a:lnTo>
                  <a:pt x="240" y="248"/>
                </a:lnTo>
                <a:lnTo>
                  <a:pt x="240" y="248"/>
                </a:lnTo>
                <a:lnTo>
                  <a:pt x="242" y="246"/>
                </a:lnTo>
                <a:lnTo>
                  <a:pt x="244" y="242"/>
                </a:lnTo>
                <a:lnTo>
                  <a:pt x="246" y="240"/>
                </a:lnTo>
                <a:lnTo>
                  <a:pt x="248" y="238"/>
                </a:lnTo>
                <a:lnTo>
                  <a:pt x="248" y="238"/>
                </a:lnTo>
                <a:lnTo>
                  <a:pt x="250" y="240"/>
                </a:lnTo>
                <a:lnTo>
                  <a:pt x="250" y="242"/>
                </a:lnTo>
                <a:lnTo>
                  <a:pt x="250" y="242"/>
                </a:lnTo>
                <a:lnTo>
                  <a:pt x="256" y="242"/>
                </a:lnTo>
                <a:lnTo>
                  <a:pt x="258" y="240"/>
                </a:lnTo>
                <a:lnTo>
                  <a:pt x="258" y="240"/>
                </a:lnTo>
                <a:lnTo>
                  <a:pt x="258" y="238"/>
                </a:lnTo>
                <a:lnTo>
                  <a:pt x="256" y="234"/>
                </a:lnTo>
                <a:lnTo>
                  <a:pt x="256" y="234"/>
                </a:lnTo>
                <a:lnTo>
                  <a:pt x="260" y="234"/>
                </a:lnTo>
                <a:lnTo>
                  <a:pt x="262" y="232"/>
                </a:lnTo>
                <a:lnTo>
                  <a:pt x="264" y="232"/>
                </a:lnTo>
                <a:lnTo>
                  <a:pt x="266" y="230"/>
                </a:lnTo>
                <a:lnTo>
                  <a:pt x="266" y="230"/>
                </a:lnTo>
                <a:lnTo>
                  <a:pt x="268" y="232"/>
                </a:lnTo>
                <a:lnTo>
                  <a:pt x="268" y="234"/>
                </a:lnTo>
                <a:lnTo>
                  <a:pt x="266" y="238"/>
                </a:lnTo>
                <a:lnTo>
                  <a:pt x="266" y="238"/>
                </a:lnTo>
                <a:lnTo>
                  <a:pt x="268" y="240"/>
                </a:lnTo>
                <a:lnTo>
                  <a:pt x="268" y="240"/>
                </a:lnTo>
                <a:lnTo>
                  <a:pt x="266" y="244"/>
                </a:lnTo>
                <a:lnTo>
                  <a:pt x="266" y="244"/>
                </a:lnTo>
                <a:lnTo>
                  <a:pt x="270" y="246"/>
                </a:lnTo>
                <a:lnTo>
                  <a:pt x="274" y="246"/>
                </a:lnTo>
                <a:lnTo>
                  <a:pt x="274" y="246"/>
                </a:lnTo>
                <a:lnTo>
                  <a:pt x="276" y="246"/>
                </a:lnTo>
                <a:lnTo>
                  <a:pt x="278" y="246"/>
                </a:lnTo>
                <a:lnTo>
                  <a:pt x="278" y="244"/>
                </a:lnTo>
                <a:lnTo>
                  <a:pt x="278" y="244"/>
                </a:lnTo>
                <a:lnTo>
                  <a:pt x="276" y="244"/>
                </a:lnTo>
                <a:lnTo>
                  <a:pt x="274" y="242"/>
                </a:lnTo>
                <a:lnTo>
                  <a:pt x="272" y="240"/>
                </a:lnTo>
                <a:lnTo>
                  <a:pt x="274" y="238"/>
                </a:lnTo>
                <a:lnTo>
                  <a:pt x="274" y="238"/>
                </a:lnTo>
                <a:lnTo>
                  <a:pt x="276" y="238"/>
                </a:lnTo>
                <a:lnTo>
                  <a:pt x="276" y="240"/>
                </a:lnTo>
                <a:lnTo>
                  <a:pt x="278" y="242"/>
                </a:lnTo>
                <a:lnTo>
                  <a:pt x="280" y="242"/>
                </a:lnTo>
                <a:lnTo>
                  <a:pt x="280" y="242"/>
                </a:lnTo>
                <a:lnTo>
                  <a:pt x="280" y="238"/>
                </a:lnTo>
                <a:lnTo>
                  <a:pt x="282" y="234"/>
                </a:lnTo>
                <a:lnTo>
                  <a:pt x="290" y="230"/>
                </a:lnTo>
                <a:lnTo>
                  <a:pt x="290" y="230"/>
                </a:lnTo>
                <a:lnTo>
                  <a:pt x="288" y="228"/>
                </a:lnTo>
                <a:lnTo>
                  <a:pt x="288" y="224"/>
                </a:lnTo>
                <a:lnTo>
                  <a:pt x="288" y="224"/>
                </a:lnTo>
                <a:lnTo>
                  <a:pt x="292" y="224"/>
                </a:lnTo>
                <a:lnTo>
                  <a:pt x="294" y="222"/>
                </a:lnTo>
                <a:lnTo>
                  <a:pt x="296" y="220"/>
                </a:lnTo>
                <a:lnTo>
                  <a:pt x="296" y="220"/>
                </a:lnTo>
                <a:lnTo>
                  <a:pt x="292" y="216"/>
                </a:lnTo>
                <a:lnTo>
                  <a:pt x="292" y="216"/>
                </a:lnTo>
                <a:lnTo>
                  <a:pt x="296" y="214"/>
                </a:lnTo>
                <a:lnTo>
                  <a:pt x="298" y="208"/>
                </a:lnTo>
                <a:lnTo>
                  <a:pt x="298" y="208"/>
                </a:lnTo>
                <a:lnTo>
                  <a:pt x="296" y="206"/>
                </a:lnTo>
                <a:lnTo>
                  <a:pt x="294" y="206"/>
                </a:lnTo>
                <a:lnTo>
                  <a:pt x="290" y="202"/>
                </a:lnTo>
                <a:lnTo>
                  <a:pt x="290" y="202"/>
                </a:lnTo>
                <a:lnTo>
                  <a:pt x="290" y="200"/>
                </a:lnTo>
                <a:lnTo>
                  <a:pt x="290" y="198"/>
                </a:lnTo>
                <a:lnTo>
                  <a:pt x="290" y="198"/>
                </a:lnTo>
                <a:lnTo>
                  <a:pt x="284" y="198"/>
                </a:lnTo>
                <a:lnTo>
                  <a:pt x="278" y="200"/>
                </a:lnTo>
                <a:lnTo>
                  <a:pt x="278" y="200"/>
                </a:lnTo>
                <a:lnTo>
                  <a:pt x="278" y="198"/>
                </a:lnTo>
                <a:lnTo>
                  <a:pt x="278" y="198"/>
                </a:lnTo>
                <a:lnTo>
                  <a:pt x="280" y="196"/>
                </a:lnTo>
                <a:lnTo>
                  <a:pt x="282" y="194"/>
                </a:lnTo>
                <a:lnTo>
                  <a:pt x="282" y="190"/>
                </a:lnTo>
                <a:lnTo>
                  <a:pt x="282" y="190"/>
                </a:lnTo>
                <a:lnTo>
                  <a:pt x="276" y="188"/>
                </a:lnTo>
                <a:lnTo>
                  <a:pt x="274" y="186"/>
                </a:lnTo>
                <a:lnTo>
                  <a:pt x="270" y="188"/>
                </a:lnTo>
                <a:lnTo>
                  <a:pt x="270" y="188"/>
                </a:lnTo>
                <a:lnTo>
                  <a:pt x="270" y="190"/>
                </a:lnTo>
                <a:lnTo>
                  <a:pt x="272" y="192"/>
                </a:lnTo>
                <a:lnTo>
                  <a:pt x="272" y="192"/>
                </a:lnTo>
                <a:lnTo>
                  <a:pt x="272" y="194"/>
                </a:lnTo>
                <a:lnTo>
                  <a:pt x="272" y="194"/>
                </a:lnTo>
                <a:lnTo>
                  <a:pt x="268" y="192"/>
                </a:lnTo>
                <a:lnTo>
                  <a:pt x="264" y="188"/>
                </a:lnTo>
                <a:lnTo>
                  <a:pt x="260" y="180"/>
                </a:lnTo>
                <a:lnTo>
                  <a:pt x="260" y="180"/>
                </a:lnTo>
                <a:lnTo>
                  <a:pt x="260" y="178"/>
                </a:lnTo>
                <a:lnTo>
                  <a:pt x="260" y="178"/>
                </a:lnTo>
                <a:lnTo>
                  <a:pt x="262" y="178"/>
                </a:lnTo>
                <a:lnTo>
                  <a:pt x="264" y="178"/>
                </a:lnTo>
                <a:lnTo>
                  <a:pt x="266" y="176"/>
                </a:lnTo>
                <a:lnTo>
                  <a:pt x="266" y="174"/>
                </a:lnTo>
                <a:lnTo>
                  <a:pt x="266" y="174"/>
                </a:lnTo>
                <a:lnTo>
                  <a:pt x="264" y="172"/>
                </a:lnTo>
                <a:lnTo>
                  <a:pt x="258" y="170"/>
                </a:lnTo>
                <a:lnTo>
                  <a:pt x="258" y="170"/>
                </a:lnTo>
                <a:lnTo>
                  <a:pt x="258" y="166"/>
                </a:lnTo>
                <a:lnTo>
                  <a:pt x="256" y="166"/>
                </a:lnTo>
                <a:lnTo>
                  <a:pt x="252" y="164"/>
                </a:lnTo>
                <a:lnTo>
                  <a:pt x="252" y="162"/>
                </a:lnTo>
                <a:lnTo>
                  <a:pt x="252" y="162"/>
                </a:lnTo>
                <a:lnTo>
                  <a:pt x="252" y="162"/>
                </a:lnTo>
                <a:lnTo>
                  <a:pt x="252" y="162"/>
                </a:lnTo>
                <a:lnTo>
                  <a:pt x="254" y="164"/>
                </a:lnTo>
                <a:lnTo>
                  <a:pt x="256" y="166"/>
                </a:lnTo>
                <a:lnTo>
                  <a:pt x="256" y="166"/>
                </a:lnTo>
                <a:lnTo>
                  <a:pt x="260" y="160"/>
                </a:lnTo>
                <a:lnTo>
                  <a:pt x="260" y="160"/>
                </a:lnTo>
                <a:lnTo>
                  <a:pt x="264" y="162"/>
                </a:lnTo>
                <a:lnTo>
                  <a:pt x="264" y="162"/>
                </a:lnTo>
                <a:lnTo>
                  <a:pt x="264" y="162"/>
                </a:lnTo>
                <a:lnTo>
                  <a:pt x="266" y="160"/>
                </a:lnTo>
                <a:lnTo>
                  <a:pt x="270" y="160"/>
                </a:lnTo>
                <a:lnTo>
                  <a:pt x="270" y="160"/>
                </a:lnTo>
                <a:lnTo>
                  <a:pt x="268" y="158"/>
                </a:lnTo>
                <a:lnTo>
                  <a:pt x="268" y="158"/>
                </a:lnTo>
                <a:lnTo>
                  <a:pt x="276" y="156"/>
                </a:lnTo>
                <a:lnTo>
                  <a:pt x="276" y="156"/>
                </a:lnTo>
                <a:lnTo>
                  <a:pt x="274" y="156"/>
                </a:lnTo>
                <a:lnTo>
                  <a:pt x="274" y="152"/>
                </a:lnTo>
                <a:lnTo>
                  <a:pt x="274" y="152"/>
                </a:lnTo>
                <a:lnTo>
                  <a:pt x="276" y="152"/>
                </a:lnTo>
                <a:lnTo>
                  <a:pt x="278" y="150"/>
                </a:lnTo>
                <a:lnTo>
                  <a:pt x="280" y="148"/>
                </a:lnTo>
                <a:lnTo>
                  <a:pt x="284" y="148"/>
                </a:lnTo>
                <a:lnTo>
                  <a:pt x="284" y="148"/>
                </a:lnTo>
                <a:lnTo>
                  <a:pt x="284" y="150"/>
                </a:lnTo>
                <a:lnTo>
                  <a:pt x="284" y="152"/>
                </a:lnTo>
                <a:lnTo>
                  <a:pt x="282" y="154"/>
                </a:lnTo>
                <a:lnTo>
                  <a:pt x="282" y="154"/>
                </a:lnTo>
                <a:lnTo>
                  <a:pt x="284" y="156"/>
                </a:lnTo>
                <a:lnTo>
                  <a:pt x="284" y="158"/>
                </a:lnTo>
                <a:lnTo>
                  <a:pt x="284" y="162"/>
                </a:lnTo>
                <a:lnTo>
                  <a:pt x="284" y="162"/>
                </a:lnTo>
                <a:lnTo>
                  <a:pt x="286" y="164"/>
                </a:lnTo>
                <a:lnTo>
                  <a:pt x="290" y="164"/>
                </a:lnTo>
                <a:lnTo>
                  <a:pt x="290" y="164"/>
                </a:lnTo>
                <a:lnTo>
                  <a:pt x="292" y="164"/>
                </a:lnTo>
                <a:lnTo>
                  <a:pt x="294" y="164"/>
                </a:lnTo>
                <a:lnTo>
                  <a:pt x="294" y="162"/>
                </a:lnTo>
                <a:lnTo>
                  <a:pt x="294" y="162"/>
                </a:lnTo>
                <a:lnTo>
                  <a:pt x="292" y="162"/>
                </a:lnTo>
                <a:lnTo>
                  <a:pt x="290" y="158"/>
                </a:lnTo>
                <a:lnTo>
                  <a:pt x="288" y="156"/>
                </a:lnTo>
                <a:lnTo>
                  <a:pt x="290" y="154"/>
                </a:lnTo>
                <a:lnTo>
                  <a:pt x="290" y="154"/>
                </a:lnTo>
                <a:lnTo>
                  <a:pt x="292" y="156"/>
                </a:lnTo>
                <a:lnTo>
                  <a:pt x="292" y="158"/>
                </a:lnTo>
                <a:lnTo>
                  <a:pt x="294" y="160"/>
                </a:lnTo>
                <a:lnTo>
                  <a:pt x="296" y="160"/>
                </a:lnTo>
                <a:lnTo>
                  <a:pt x="296" y="160"/>
                </a:lnTo>
                <a:lnTo>
                  <a:pt x="296" y="154"/>
                </a:lnTo>
                <a:lnTo>
                  <a:pt x="298" y="150"/>
                </a:lnTo>
                <a:lnTo>
                  <a:pt x="306" y="146"/>
                </a:lnTo>
                <a:lnTo>
                  <a:pt x="306" y="146"/>
                </a:lnTo>
                <a:lnTo>
                  <a:pt x="304" y="144"/>
                </a:lnTo>
                <a:lnTo>
                  <a:pt x="304" y="142"/>
                </a:lnTo>
                <a:lnTo>
                  <a:pt x="304" y="142"/>
                </a:lnTo>
                <a:lnTo>
                  <a:pt x="308" y="140"/>
                </a:lnTo>
                <a:lnTo>
                  <a:pt x="310" y="140"/>
                </a:lnTo>
                <a:lnTo>
                  <a:pt x="312" y="138"/>
                </a:lnTo>
                <a:lnTo>
                  <a:pt x="312" y="138"/>
                </a:lnTo>
                <a:lnTo>
                  <a:pt x="308" y="134"/>
                </a:lnTo>
                <a:lnTo>
                  <a:pt x="308" y="134"/>
                </a:lnTo>
                <a:lnTo>
                  <a:pt x="312" y="130"/>
                </a:lnTo>
                <a:lnTo>
                  <a:pt x="314" y="126"/>
                </a:lnTo>
                <a:lnTo>
                  <a:pt x="314" y="126"/>
                </a:lnTo>
                <a:close/>
                <a:moveTo>
                  <a:pt x="278" y="70"/>
                </a:moveTo>
                <a:lnTo>
                  <a:pt x="278" y="70"/>
                </a:lnTo>
                <a:lnTo>
                  <a:pt x="274" y="70"/>
                </a:lnTo>
                <a:lnTo>
                  <a:pt x="272" y="68"/>
                </a:lnTo>
                <a:lnTo>
                  <a:pt x="272" y="68"/>
                </a:lnTo>
                <a:lnTo>
                  <a:pt x="274" y="66"/>
                </a:lnTo>
                <a:lnTo>
                  <a:pt x="276" y="66"/>
                </a:lnTo>
                <a:lnTo>
                  <a:pt x="278" y="68"/>
                </a:lnTo>
                <a:lnTo>
                  <a:pt x="278" y="70"/>
                </a:lnTo>
                <a:lnTo>
                  <a:pt x="278" y="70"/>
                </a:lnTo>
                <a:close/>
                <a:moveTo>
                  <a:pt x="274" y="86"/>
                </a:moveTo>
                <a:lnTo>
                  <a:pt x="274" y="86"/>
                </a:lnTo>
                <a:lnTo>
                  <a:pt x="270" y="92"/>
                </a:lnTo>
                <a:lnTo>
                  <a:pt x="270" y="92"/>
                </a:lnTo>
                <a:lnTo>
                  <a:pt x="268" y="88"/>
                </a:lnTo>
                <a:lnTo>
                  <a:pt x="268" y="82"/>
                </a:lnTo>
                <a:lnTo>
                  <a:pt x="268" y="82"/>
                </a:lnTo>
                <a:lnTo>
                  <a:pt x="270" y="86"/>
                </a:lnTo>
                <a:lnTo>
                  <a:pt x="274" y="86"/>
                </a:lnTo>
                <a:lnTo>
                  <a:pt x="274" y="86"/>
                </a:lnTo>
                <a:close/>
                <a:moveTo>
                  <a:pt x="18" y="210"/>
                </a:moveTo>
                <a:lnTo>
                  <a:pt x="18" y="210"/>
                </a:lnTo>
                <a:lnTo>
                  <a:pt x="16" y="208"/>
                </a:lnTo>
                <a:lnTo>
                  <a:pt x="18" y="206"/>
                </a:lnTo>
                <a:lnTo>
                  <a:pt x="20" y="202"/>
                </a:lnTo>
                <a:lnTo>
                  <a:pt x="20" y="202"/>
                </a:lnTo>
                <a:lnTo>
                  <a:pt x="22" y="204"/>
                </a:lnTo>
                <a:lnTo>
                  <a:pt x="22" y="208"/>
                </a:lnTo>
                <a:lnTo>
                  <a:pt x="20" y="210"/>
                </a:lnTo>
                <a:lnTo>
                  <a:pt x="18" y="210"/>
                </a:lnTo>
                <a:lnTo>
                  <a:pt x="18" y="210"/>
                </a:lnTo>
                <a:close/>
                <a:moveTo>
                  <a:pt x="290" y="208"/>
                </a:moveTo>
                <a:lnTo>
                  <a:pt x="294" y="208"/>
                </a:lnTo>
                <a:lnTo>
                  <a:pt x="294" y="208"/>
                </a:lnTo>
                <a:lnTo>
                  <a:pt x="294" y="210"/>
                </a:lnTo>
                <a:lnTo>
                  <a:pt x="294" y="214"/>
                </a:lnTo>
                <a:lnTo>
                  <a:pt x="294" y="214"/>
                </a:lnTo>
                <a:lnTo>
                  <a:pt x="290" y="214"/>
                </a:lnTo>
                <a:lnTo>
                  <a:pt x="288" y="212"/>
                </a:lnTo>
                <a:lnTo>
                  <a:pt x="288" y="210"/>
                </a:lnTo>
                <a:lnTo>
                  <a:pt x="290" y="208"/>
                </a:lnTo>
                <a:lnTo>
                  <a:pt x="290" y="208"/>
                </a:lnTo>
                <a:close/>
                <a:moveTo>
                  <a:pt x="208" y="208"/>
                </a:moveTo>
                <a:lnTo>
                  <a:pt x="208" y="208"/>
                </a:lnTo>
                <a:lnTo>
                  <a:pt x="206" y="214"/>
                </a:lnTo>
                <a:lnTo>
                  <a:pt x="206" y="214"/>
                </a:lnTo>
                <a:lnTo>
                  <a:pt x="204" y="214"/>
                </a:lnTo>
                <a:lnTo>
                  <a:pt x="202" y="212"/>
                </a:lnTo>
                <a:lnTo>
                  <a:pt x="202" y="208"/>
                </a:lnTo>
                <a:lnTo>
                  <a:pt x="208" y="208"/>
                </a:lnTo>
                <a:close/>
                <a:moveTo>
                  <a:pt x="56" y="216"/>
                </a:moveTo>
                <a:lnTo>
                  <a:pt x="56" y="216"/>
                </a:lnTo>
                <a:lnTo>
                  <a:pt x="54" y="216"/>
                </a:lnTo>
                <a:lnTo>
                  <a:pt x="54" y="214"/>
                </a:lnTo>
                <a:lnTo>
                  <a:pt x="52" y="212"/>
                </a:lnTo>
                <a:lnTo>
                  <a:pt x="52" y="212"/>
                </a:lnTo>
                <a:lnTo>
                  <a:pt x="52" y="212"/>
                </a:lnTo>
                <a:lnTo>
                  <a:pt x="52" y="210"/>
                </a:lnTo>
                <a:lnTo>
                  <a:pt x="54" y="208"/>
                </a:lnTo>
                <a:lnTo>
                  <a:pt x="56" y="208"/>
                </a:lnTo>
                <a:lnTo>
                  <a:pt x="56" y="208"/>
                </a:lnTo>
                <a:lnTo>
                  <a:pt x="54" y="212"/>
                </a:lnTo>
                <a:lnTo>
                  <a:pt x="56" y="216"/>
                </a:lnTo>
                <a:lnTo>
                  <a:pt x="56" y="216"/>
                </a:lnTo>
                <a:close/>
                <a:moveTo>
                  <a:pt x="134" y="86"/>
                </a:moveTo>
                <a:lnTo>
                  <a:pt x="134" y="86"/>
                </a:lnTo>
                <a:lnTo>
                  <a:pt x="136" y="86"/>
                </a:lnTo>
                <a:lnTo>
                  <a:pt x="138" y="86"/>
                </a:lnTo>
                <a:lnTo>
                  <a:pt x="142" y="84"/>
                </a:lnTo>
                <a:lnTo>
                  <a:pt x="142" y="84"/>
                </a:lnTo>
                <a:lnTo>
                  <a:pt x="146" y="82"/>
                </a:lnTo>
                <a:lnTo>
                  <a:pt x="146" y="82"/>
                </a:lnTo>
                <a:lnTo>
                  <a:pt x="148" y="84"/>
                </a:lnTo>
                <a:lnTo>
                  <a:pt x="148" y="84"/>
                </a:lnTo>
                <a:lnTo>
                  <a:pt x="142" y="88"/>
                </a:lnTo>
                <a:lnTo>
                  <a:pt x="142" y="88"/>
                </a:lnTo>
                <a:lnTo>
                  <a:pt x="136" y="88"/>
                </a:lnTo>
                <a:lnTo>
                  <a:pt x="136" y="88"/>
                </a:lnTo>
                <a:lnTo>
                  <a:pt x="136" y="88"/>
                </a:lnTo>
                <a:lnTo>
                  <a:pt x="136" y="88"/>
                </a:lnTo>
                <a:lnTo>
                  <a:pt x="134" y="86"/>
                </a:lnTo>
                <a:lnTo>
                  <a:pt x="134" y="86"/>
                </a:lnTo>
                <a:close/>
                <a:moveTo>
                  <a:pt x="136" y="78"/>
                </a:moveTo>
                <a:lnTo>
                  <a:pt x="136" y="78"/>
                </a:lnTo>
                <a:lnTo>
                  <a:pt x="138" y="78"/>
                </a:lnTo>
                <a:lnTo>
                  <a:pt x="138" y="80"/>
                </a:lnTo>
                <a:lnTo>
                  <a:pt x="140" y="82"/>
                </a:lnTo>
                <a:lnTo>
                  <a:pt x="140" y="82"/>
                </a:lnTo>
                <a:lnTo>
                  <a:pt x="140" y="84"/>
                </a:lnTo>
                <a:lnTo>
                  <a:pt x="138" y="84"/>
                </a:lnTo>
                <a:lnTo>
                  <a:pt x="134" y="84"/>
                </a:lnTo>
                <a:lnTo>
                  <a:pt x="134" y="84"/>
                </a:lnTo>
                <a:lnTo>
                  <a:pt x="134" y="82"/>
                </a:lnTo>
                <a:lnTo>
                  <a:pt x="136" y="78"/>
                </a:lnTo>
                <a:lnTo>
                  <a:pt x="136" y="78"/>
                </a:lnTo>
                <a:close/>
                <a:moveTo>
                  <a:pt x="154" y="94"/>
                </a:moveTo>
                <a:lnTo>
                  <a:pt x="154" y="94"/>
                </a:lnTo>
                <a:lnTo>
                  <a:pt x="156" y="96"/>
                </a:lnTo>
                <a:lnTo>
                  <a:pt x="156" y="100"/>
                </a:lnTo>
                <a:lnTo>
                  <a:pt x="156" y="100"/>
                </a:lnTo>
                <a:lnTo>
                  <a:pt x="158" y="100"/>
                </a:lnTo>
                <a:lnTo>
                  <a:pt x="160" y="100"/>
                </a:lnTo>
                <a:lnTo>
                  <a:pt x="160" y="100"/>
                </a:lnTo>
                <a:lnTo>
                  <a:pt x="160" y="102"/>
                </a:lnTo>
                <a:lnTo>
                  <a:pt x="160" y="102"/>
                </a:lnTo>
                <a:lnTo>
                  <a:pt x="162" y="106"/>
                </a:lnTo>
                <a:lnTo>
                  <a:pt x="162" y="106"/>
                </a:lnTo>
                <a:lnTo>
                  <a:pt x="160" y="104"/>
                </a:lnTo>
                <a:lnTo>
                  <a:pt x="160" y="104"/>
                </a:lnTo>
                <a:lnTo>
                  <a:pt x="160" y="104"/>
                </a:lnTo>
                <a:lnTo>
                  <a:pt x="160" y="104"/>
                </a:lnTo>
                <a:lnTo>
                  <a:pt x="154" y="102"/>
                </a:lnTo>
                <a:lnTo>
                  <a:pt x="154" y="102"/>
                </a:lnTo>
                <a:lnTo>
                  <a:pt x="152" y="98"/>
                </a:lnTo>
                <a:lnTo>
                  <a:pt x="152" y="94"/>
                </a:lnTo>
                <a:lnTo>
                  <a:pt x="152" y="94"/>
                </a:lnTo>
                <a:lnTo>
                  <a:pt x="154" y="94"/>
                </a:lnTo>
                <a:lnTo>
                  <a:pt x="154" y="94"/>
                </a:lnTo>
                <a:close/>
                <a:moveTo>
                  <a:pt x="174" y="78"/>
                </a:moveTo>
                <a:lnTo>
                  <a:pt x="174" y="78"/>
                </a:lnTo>
                <a:lnTo>
                  <a:pt x="178" y="78"/>
                </a:lnTo>
                <a:lnTo>
                  <a:pt x="178" y="78"/>
                </a:lnTo>
                <a:lnTo>
                  <a:pt x="178" y="86"/>
                </a:lnTo>
                <a:lnTo>
                  <a:pt x="174" y="90"/>
                </a:lnTo>
                <a:lnTo>
                  <a:pt x="174" y="90"/>
                </a:lnTo>
                <a:lnTo>
                  <a:pt x="174" y="84"/>
                </a:lnTo>
                <a:lnTo>
                  <a:pt x="174" y="78"/>
                </a:lnTo>
                <a:lnTo>
                  <a:pt x="174" y="78"/>
                </a:lnTo>
                <a:close/>
                <a:moveTo>
                  <a:pt x="174" y="68"/>
                </a:moveTo>
                <a:lnTo>
                  <a:pt x="174" y="68"/>
                </a:lnTo>
                <a:lnTo>
                  <a:pt x="178" y="68"/>
                </a:lnTo>
                <a:lnTo>
                  <a:pt x="178" y="72"/>
                </a:lnTo>
                <a:lnTo>
                  <a:pt x="174" y="72"/>
                </a:lnTo>
                <a:lnTo>
                  <a:pt x="174" y="72"/>
                </a:lnTo>
                <a:lnTo>
                  <a:pt x="174" y="70"/>
                </a:lnTo>
                <a:lnTo>
                  <a:pt x="174" y="68"/>
                </a:lnTo>
                <a:lnTo>
                  <a:pt x="174" y="68"/>
                </a:lnTo>
                <a:close/>
                <a:moveTo>
                  <a:pt x="196" y="94"/>
                </a:moveTo>
                <a:lnTo>
                  <a:pt x="196" y="94"/>
                </a:lnTo>
                <a:lnTo>
                  <a:pt x="200" y="96"/>
                </a:lnTo>
                <a:lnTo>
                  <a:pt x="200" y="98"/>
                </a:lnTo>
                <a:lnTo>
                  <a:pt x="200" y="98"/>
                </a:lnTo>
                <a:lnTo>
                  <a:pt x="198" y="98"/>
                </a:lnTo>
                <a:lnTo>
                  <a:pt x="196" y="96"/>
                </a:lnTo>
                <a:lnTo>
                  <a:pt x="196" y="94"/>
                </a:lnTo>
                <a:lnTo>
                  <a:pt x="196" y="94"/>
                </a:lnTo>
                <a:close/>
                <a:moveTo>
                  <a:pt x="202" y="110"/>
                </a:moveTo>
                <a:lnTo>
                  <a:pt x="202" y="110"/>
                </a:lnTo>
                <a:lnTo>
                  <a:pt x="204" y="114"/>
                </a:lnTo>
                <a:lnTo>
                  <a:pt x="204" y="114"/>
                </a:lnTo>
                <a:lnTo>
                  <a:pt x="200" y="112"/>
                </a:lnTo>
                <a:lnTo>
                  <a:pt x="198" y="110"/>
                </a:lnTo>
                <a:lnTo>
                  <a:pt x="202" y="110"/>
                </a:lnTo>
                <a:close/>
                <a:moveTo>
                  <a:pt x="230" y="122"/>
                </a:moveTo>
                <a:lnTo>
                  <a:pt x="230" y="122"/>
                </a:lnTo>
                <a:lnTo>
                  <a:pt x="232" y="124"/>
                </a:lnTo>
                <a:lnTo>
                  <a:pt x="234" y="124"/>
                </a:lnTo>
                <a:lnTo>
                  <a:pt x="234" y="132"/>
                </a:lnTo>
                <a:lnTo>
                  <a:pt x="234" y="132"/>
                </a:lnTo>
                <a:lnTo>
                  <a:pt x="232" y="130"/>
                </a:lnTo>
                <a:lnTo>
                  <a:pt x="230" y="128"/>
                </a:lnTo>
                <a:lnTo>
                  <a:pt x="230" y="128"/>
                </a:lnTo>
                <a:lnTo>
                  <a:pt x="228" y="128"/>
                </a:lnTo>
                <a:lnTo>
                  <a:pt x="228" y="126"/>
                </a:lnTo>
                <a:lnTo>
                  <a:pt x="224" y="124"/>
                </a:lnTo>
                <a:lnTo>
                  <a:pt x="224" y="124"/>
                </a:lnTo>
                <a:lnTo>
                  <a:pt x="224" y="120"/>
                </a:lnTo>
                <a:lnTo>
                  <a:pt x="224" y="114"/>
                </a:lnTo>
                <a:lnTo>
                  <a:pt x="224" y="114"/>
                </a:lnTo>
                <a:lnTo>
                  <a:pt x="224" y="112"/>
                </a:lnTo>
                <a:lnTo>
                  <a:pt x="222" y="110"/>
                </a:lnTo>
                <a:lnTo>
                  <a:pt x="220" y="110"/>
                </a:lnTo>
                <a:lnTo>
                  <a:pt x="220" y="106"/>
                </a:lnTo>
                <a:lnTo>
                  <a:pt x="220" y="106"/>
                </a:lnTo>
                <a:lnTo>
                  <a:pt x="224" y="108"/>
                </a:lnTo>
                <a:lnTo>
                  <a:pt x="224" y="110"/>
                </a:lnTo>
                <a:lnTo>
                  <a:pt x="228" y="112"/>
                </a:lnTo>
                <a:lnTo>
                  <a:pt x="228" y="112"/>
                </a:lnTo>
                <a:lnTo>
                  <a:pt x="230" y="118"/>
                </a:lnTo>
                <a:lnTo>
                  <a:pt x="230" y="122"/>
                </a:lnTo>
                <a:lnTo>
                  <a:pt x="230" y="122"/>
                </a:lnTo>
                <a:close/>
                <a:moveTo>
                  <a:pt x="240" y="156"/>
                </a:moveTo>
                <a:lnTo>
                  <a:pt x="240" y="156"/>
                </a:lnTo>
                <a:lnTo>
                  <a:pt x="240" y="154"/>
                </a:lnTo>
                <a:lnTo>
                  <a:pt x="240" y="152"/>
                </a:lnTo>
                <a:lnTo>
                  <a:pt x="240" y="152"/>
                </a:lnTo>
                <a:lnTo>
                  <a:pt x="242" y="154"/>
                </a:lnTo>
                <a:lnTo>
                  <a:pt x="242" y="154"/>
                </a:lnTo>
                <a:lnTo>
                  <a:pt x="240" y="156"/>
                </a:lnTo>
                <a:lnTo>
                  <a:pt x="240" y="156"/>
                </a:lnTo>
                <a:close/>
                <a:moveTo>
                  <a:pt x="168" y="112"/>
                </a:moveTo>
                <a:lnTo>
                  <a:pt x="168" y="112"/>
                </a:lnTo>
                <a:lnTo>
                  <a:pt x="168" y="114"/>
                </a:lnTo>
                <a:lnTo>
                  <a:pt x="168" y="114"/>
                </a:lnTo>
                <a:lnTo>
                  <a:pt x="166" y="114"/>
                </a:lnTo>
                <a:lnTo>
                  <a:pt x="166" y="114"/>
                </a:lnTo>
                <a:lnTo>
                  <a:pt x="166" y="114"/>
                </a:lnTo>
                <a:lnTo>
                  <a:pt x="166" y="114"/>
                </a:lnTo>
                <a:lnTo>
                  <a:pt x="168" y="112"/>
                </a:lnTo>
                <a:lnTo>
                  <a:pt x="168" y="112"/>
                </a:lnTo>
                <a:lnTo>
                  <a:pt x="168" y="112"/>
                </a:lnTo>
                <a:lnTo>
                  <a:pt x="168" y="112"/>
                </a:lnTo>
                <a:close/>
                <a:moveTo>
                  <a:pt x="162" y="108"/>
                </a:moveTo>
                <a:lnTo>
                  <a:pt x="162" y="108"/>
                </a:lnTo>
                <a:lnTo>
                  <a:pt x="162" y="108"/>
                </a:lnTo>
                <a:lnTo>
                  <a:pt x="162" y="108"/>
                </a:lnTo>
                <a:lnTo>
                  <a:pt x="162" y="106"/>
                </a:lnTo>
                <a:lnTo>
                  <a:pt x="162" y="106"/>
                </a:lnTo>
                <a:lnTo>
                  <a:pt x="162" y="106"/>
                </a:lnTo>
                <a:lnTo>
                  <a:pt x="162" y="106"/>
                </a:lnTo>
                <a:lnTo>
                  <a:pt x="162" y="108"/>
                </a:lnTo>
                <a:lnTo>
                  <a:pt x="162" y="108"/>
                </a:lnTo>
                <a:close/>
                <a:moveTo>
                  <a:pt x="130" y="178"/>
                </a:moveTo>
                <a:lnTo>
                  <a:pt x="130" y="178"/>
                </a:lnTo>
                <a:lnTo>
                  <a:pt x="130" y="176"/>
                </a:lnTo>
                <a:lnTo>
                  <a:pt x="126" y="174"/>
                </a:lnTo>
                <a:lnTo>
                  <a:pt x="126" y="174"/>
                </a:lnTo>
                <a:lnTo>
                  <a:pt x="128" y="172"/>
                </a:lnTo>
                <a:lnTo>
                  <a:pt x="128" y="172"/>
                </a:lnTo>
                <a:lnTo>
                  <a:pt x="132" y="172"/>
                </a:lnTo>
                <a:lnTo>
                  <a:pt x="134" y="174"/>
                </a:lnTo>
                <a:lnTo>
                  <a:pt x="134" y="174"/>
                </a:lnTo>
                <a:lnTo>
                  <a:pt x="132" y="178"/>
                </a:lnTo>
                <a:lnTo>
                  <a:pt x="132" y="178"/>
                </a:lnTo>
                <a:lnTo>
                  <a:pt x="132" y="178"/>
                </a:lnTo>
                <a:lnTo>
                  <a:pt x="130" y="178"/>
                </a:lnTo>
                <a:lnTo>
                  <a:pt x="130" y="178"/>
                </a:lnTo>
                <a:close/>
                <a:moveTo>
                  <a:pt x="176" y="116"/>
                </a:moveTo>
                <a:lnTo>
                  <a:pt x="176" y="116"/>
                </a:lnTo>
                <a:lnTo>
                  <a:pt x="180" y="116"/>
                </a:lnTo>
                <a:lnTo>
                  <a:pt x="182" y="112"/>
                </a:lnTo>
                <a:lnTo>
                  <a:pt x="182" y="112"/>
                </a:lnTo>
                <a:lnTo>
                  <a:pt x="184" y="114"/>
                </a:lnTo>
                <a:lnTo>
                  <a:pt x="184" y="114"/>
                </a:lnTo>
                <a:lnTo>
                  <a:pt x="182" y="118"/>
                </a:lnTo>
                <a:lnTo>
                  <a:pt x="182" y="118"/>
                </a:lnTo>
                <a:lnTo>
                  <a:pt x="176" y="118"/>
                </a:lnTo>
                <a:lnTo>
                  <a:pt x="176" y="118"/>
                </a:lnTo>
                <a:lnTo>
                  <a:pt x="176" y="116"/>
                </a:lnTo>
                <a:lnTo>
                  <a:pt x="176" y="116"/>
                </a:lnTo>
                <a:close/>
                <a:moveTo>
                  <a:pt x="218" y="124"/>
                </a:moveTo>
                <a:lnTo>
                  <a:pt x="224" y="124"/>
                </a:lnTo>
                <a:lnTo>
                  <a:pt x="224" y="124"/>
                </a:lnTo>
                <a:lnTo>
                  <a:pt x="222" y="132"/>
                </a:lnTo>
                <a:lnTo>
                  <a:pt x="222" y="132"/>
                </a:lnTo>
                <a:lnTo>
                  <a:pt x="220" y="132"/>
                </a:lnTo>
                <a:lnTo>
                  <a:pt x="220" y="132"/>
                </a:lnTo>
                <a:lnTo>
                  <a:pt x="218" y="130"/>
                </a:lnTo>
                <a:lnTo>
                  <a:pt x="218" y="130"/>
                </a:lnTo>
                <a:lnTo>
                  <a:pt x="218" y="124"/>
                </a:lnTo>
                <a:lnTo>
                  <a:pt x="218" y="124"/>
                </a:lnTo>
                <a:close/>
                <a:moveTo>
                  <a:pt x="206" y="122"/>
                </a:moveTo>
                <a:lnTo>
                  <a:pt x="206" y="122"/>
                </a:lnTo>
                <a:lnTo>
                  <a:pt x="206" y="122"/>
                </a:lnTo>
                <a:lnTo>
                  <a:pt x="206" y="122"/>
                </a:lnTo>
                <a:lnTo>
                  <a:pt x="206" y="122"/>
                </a:lnTo>
                <a:lnTo>
                  <a:pt x="206" y="122"/>
                </a:lnTo>
                <a:lnTo>
                  <a:pt x="206" y="122"/>
                </a:lnTo>
                <a:lnTo>
                  <a:pt x="206" y="122"/>
                </a:lnTo>
                <a:lnTo>
                  <a:pt x="206" y="122"/>
                </a:lnTo>
                <a:close/>
                <a:moveTo>
                  <a:pt x="218" y="96"/>
                </a:moveTo>
                <a:lnTo>
                  <a:pt x="218" y="102"/>
                </a:lnTo>
                <a:lnTo>
                  <a:pt x="218" y="102"/>
                </a:lnTo>
                <a:lnTo>
                  <a:pt x="216" y="102"/>
                </a:lnTo>
                <a:lnTo>
                  <a:pt x="216" y="100"/>
                </a:lnTo>
                <a:lnTo>
                  <a:pt x="216" y="96"/>
                </a:lnTo>
                <a:lnTo>
                  <a:pt x="216" y="96"/>
                </a:lnTo>
                <a:lnTo>
                  <a:pt x="216" y="94"/>
                </a:lnTo>
                <a:lnTo>
                  <a:pt x="214" y="90"/>
                </a:lnTo>
                <a:lnTo>
                  <a:pt x="214" y="90"/>
                </a:lnTo>
                <a:lnTo>
                  <a:pt x="220" y="92"/>
                </a:lnTo>
                <a:lnTo>
                  <a:pt x="222" y="94"/>
                </a:lnTo>
                <a:lnTo>
                  <a:pt x="222" y="94"/>
                </a:lnTo>
                <a:lnTo>
                  <a:pt x="222" y="96"/>
                </a:lnTo>
                <a:lnTo>
                  <a:pt x="218" y="96"/>
                </a:lnTo>
                <a:lnTo>
                  <a:pt x="218" y="96"/>
                </a:lnTo>
                <a:close/>
                <a:moveTo>
                  <a:pt x="184" y="110"/>
                </a:moveTo>
                <a:lnTo>
                  <a:pt x="184" y="110"/>
                </a:lnTo>
                <a:lnTo>
                  <a:pt x="184" y="110"/>
                </a:lnTo>
                <a:lnTo>
                  <a:pt x="184" y="110"/>
                </a:lnTo>
                <a:lnTo>
                  <a:pt x="184" y="108"/>
                </a:lnTo>
                <a:lnTo>
                  <a:pt x="184" y="108"/>
                </a:lnTo>
                <a:lnTo>
                  <a:pt x="186" y="108"/>
                </a:lnTo>
                <a:lnTo>
                  <a:pt x="186" y="108"/>
                </a:lnTo>
                <a:lnTo>
                  <a:pt x="184" y="110"/>
                </a:lnTo>
                <a:lnTo>
                  <a:pt x="184" y="110"/>
                </a:lnTo>
                <a:close/>
                <a:moveTo>
                  <a:pt x="172" y="92"/>
                </a:moveTo>
                <a:lnTo>
                  <a:pt x="172" y="92"/>
                </a:lnTo>
                <a:lnTo>
                  <a:pt x="172" y="92"/>
                </a:lnTo>
                <a:lnTo>
                  <a:pt x="172" y="92"/>
                </a:lnTo>
                <a:lnTo>
                  <a:pt x="172" y="94"/>
                </a:lnTo>
                <a:lnTo>
                  <a:pt x="172" y="94"/>
                </a:lnTo>
                <a:lnTo>
                  <a:pt x="172" y="96"/>
                </a:lnTo>
                <a:lnTo>
                  <a:pt x="168" y="96"/>
                </a:lnTo>
                <a:lnTo>
                  <a:pt x="168" y="96"/>
                </a:lnTo>
                <a:lnTo>
                  <a:pt x="168" y="92"/>
                </a:lnTo>
                <a:lnTo>
                  <a:pt x="166" y="90"/>
                </a:lnTo>
                <a:lnTo>
                  <a:pt x="164" y="90"/>
                </a:lnTo>
                <a:lnTo>
                  <a:pt x="160" y="88"/>
                </a:lnTo>
                <a:lnTo>
                  <a:pt x="160" y="88"/>
                </a:lnTo>
                <a:lnTo>
                  <a:pt x="162" y="86"/>
                </a:lnTo>
                <a:lnTo>
                  <a:pt x="162" y="86"/>
                </a:lnTo>
                <a:lnTo>
                  <a:pt x="166" y="84"/>
                </a:lnTo>
                <a:lnTo>
                  <a:pt x="166" y="84"/>
                </a:lnTo>
                <a:lnTo>
                  <a:pt x="168" y="84"/>
                </a:lnTo>
                <a:lnTo>
                  <a:pt x="168" y="86"/>
                </a:lnTo>
                <a:lnTo>
                  <a:pt x="168" y="86"/>
                </a:lnTo>
                <a:lnTo>
                  <a:pt x="172" y="88"/>
                </a:lnTo>
                <a:lnTo>
                  <a:pt x="172" y="88"/>
                </a:lnTo>
                <a:lnTo>
                  <a:pt x="172" y="92"/>
                </a:lnTo>
                <a:lnTo>
                  <a:pt x="172" y="92"/>
                </a:lnTo>
                <a:close/>
                <a:moveTo>
                  <a:pt x="110" y="106"/>
                </a:moveTo>
                <a:lnTo>
                  <a:pt x="110" y="106"/>
                </a:lnTo>
                <a:lnTo>
                  <a:pt x="110" y="104"/>
                </a:lnTo>
                <a:lnTo>
                  <a:pt x="112" y="104"/>
                </a:lnTo>
                <a:lnTo>
                  <a:pt x="112" y="104"/>
                </a:lnTo>
                <a:lnTo>
                  <a:pt x="110" y="106"/>
                </a:lnTo>
                <a:lnTo>
                  <a:pt x="110" y="106"/>
                </a:lnTo>
                <a:close/>
                <a:moveTo>
                  <a:pt x="94" y="114"/>
                </a:moveTo>
                <a:lnTo>
                  <a:pt x="94" y="114"/>
                </a:lnTo>
                <a:lnTo>
                  <a:pt x="94" y="114"/>
                </a:lnTo>
                <a:lnTo>
                  <a:pt x="94" y="114"/>
                </a:lnTo>
                <a:lnTo>
                  <a:pt x="96" y="114"/>
                </a:lnTo>
                <a:lnTo>
                  <a:pt x="96" y="114"/>
                </a:lnTo>
                <a:lnTo>
                  <a:pt x="94" y="114"/>
                </a:lnTo>
                <a:lnTo>
                  <a:pt x="94" y="114"/>
                </a:lnTo>
                <a:close/>
                <a:moveTo>
                  <a:pt x="98" y="108"/>
                </a:moveTo>
                <a:lnTo>
                  <a:pt x="98" y="108"/>
                </a:lnTo>
                <a:lnTo>
                  <a:pt x="96" y="110"/>
                </a:lnTo>
                <a:lnTo>
                  <a:pt x="94" y="110"/>
                </a:lnTo>
                <a:lnTo>
                  <a:pt x="94" y="110"/>
                </a:lnTo>
                <a:lnTo>
                  <a:pt x="96" y="108"/>
                </a:lnTo>
                <a:lnTo>
                  <a:pt x="96" y="108"/>
                </a:lnTo>
                <a:lnTo>
                  <a:pt x="98" y="108"/>
                </a:lnTo>
                <a:lnTo>
                  <a:pt x="98" y="108"/>
                </a:lnTo>
                <a:close/>
                <a:moveTo>
                  <a:pt x="100" y="78"/>
                </a:moveTo>
                <a:lnTo>
                  <a:pt x="100" y="78"/>
                </a:lnTo>
                <a:lnTo>
                  <a:pt x="102" y="78"/>
                </a:lnTo>
                <a:lnTo>
                  <a:pt x="104" y="78"/>
                </a:lnTo>
                <a:lnTo>
                  <a:pt x="104" y="78"/>
                </a:lnTo>
                <a:lnTo>
                  <a:pt x="104" y="80"/>
                </a:lnTo>
                <a:lnTo>
                  <a:pt x="102" y="80"/>
                </a:lnTo>
                <a:lnTo>
                  <a:pt x="100" y="80"/>
                </a:lnTo>
                <a:lnTo>
                  <a:pt x="100" y="78"/>
                </a:lnTo>
                <a:lnTo>
                  <a:pt x="100" y="78"/>
                </a:lnTo>
                <a:close/>
                <a:moveTo>
                  <a:pt x="86" y="96"/>
                </a:moveTo>
                <a:lnTo>
                  <a:pt x="86" y="96"/>
                </a:lnTo>
                <a:lnTo>
                  <a:pt x="88" y="96"/>
                </a:lnTo>
                <a:lnTo>
                  <a:pt x="88" y="96"/>
                </a:lnTo>
                <a:lnTo>
                  <a:pt x="82" y="98"/>
                </a:lnTo>
                <a:lnTo>
                  <a:pt x="76" y="100"/>
                </a:lnTo>
                <a:lnTo>
                  <a:pt x="76" y="100"/>
                </a:lnTo>
                <a:lnTo>
                  <a:pt x="78" y="98"/>
                </a:lnTo>
                <a:lnTo>
                  <a:pt x="80" y="96"/>
                </a:lnTo>
                <a:lnTo>
                  <a:pt x="84" y="94"/>
                </a:lnTo>
                <a:lnTo>
                  <a:pt x="86" y="96"/>
                </a:lnTo>
                <a:lnTo>
                  <a:pt x="86" y="96"/>
                </a:lnTo>
                <a:close/>
                <a:moveTo>
                  <a:pt x="80" y="106"/>
                </a:moveTo>
                <a:lnTo>
                  <a:pt x="80" y="106"/>
                </a:lnTo>
                <a:lnTo>
                  <a:pt x="80" y="104"/>
                </a:lnTo>
                <a:lnTo>
                  <a:pt x="82" y="104"/>
                </a:lnTo>
                <a:lnTo>
                  <a:pt x="84" y="104"/>
                </a:lnTo>
                <a:lnTo>
                  <a:pt x="84" y="104"/>
                </a:lnTo>
                <a:lnTo>
                  <a:pt x="84" y="108"/>
                </a:lnTo>
                <a:lnTo>
                  <a:pt x="82" y="108"/>
                </a:lnTo>
                <a:lnTo>
                  <a:pt x="82" y="108"/>
                </a:lnTo>
                <a:lnTo>
                  <a:pt x="80" y="106"/>
                </a:lnTo>
                <a:lnTo>
                  <a:pt x="80" y="106"/>
                </a:lnTo>
                <a:lnTo>
                  <a:pt x="80" y="106"/>
                </a:lnTo>
                <a:lnTo>
                  <a:pt x="80" y="106"/>
                </a:lnTo>
                <a:close/>
                <a:moveTo>
                  <a:pt x="74" y="100"/>
                </a:moveTo>
                <a:lnTo>
                  <a:pt x="74" y="100"/>
                </a:lnTo>
                <a:lnTo>
                  <a:pt x="70" y="100"/>
                </a:lnTo>
                <a:lnTo>
                  <a:pt x="70" y="96"/>
                </a:lnTo>
                <a:lnTo>
                  <a:pt x="70" y="96"/>
                </a:lnTo>
                <a:lnTo>
                  <a:pt x="74" y="98"/>
                </a:lnTo>
                <a:lnTo>
                  <a:pt x="74" y="100"/>
                </a:lnTo>
                <a:lnTo>
                  <a:pt x="74" y="100"/>
                </a:lnTo>
                <a:close/>
                <a:moveTo>
                  <a:pt x="116" y="196"/>
                </a:moveTo>
                <a:lnTo>
                  <a:pt x="116" y="196"/>
                </a:lnTo>
                <a:lnTo>
                  <a:pt x="116" y="198"/>
                </a:lnTo>
                <a:lnTo>
                  <a:pt x="116" y="198"/>
                </a:lnTo>
                <a:lnTo>
                  <a:pt x="116" y="198"/>
                </a:lnTo>
                <a:lnTo>
                  <a:pt x="116" y="198"/>
                </a:lnTo>
                <a:lnTo>
                  <a:pt x="116" y="196"/>
                </a:lnTo>
                <a:lnTo>
                  <a:pt x="116" y="196"/>
                </a:lnTo>
                <a:close/>
                <a:moveTo>
                  <a:pt x="122" y="198"/>
                </a:moveTo>
                <a:lnTo>
                  <a:pt x="122" y="198"/>
                </a:lnTo>
                <a:lnTo>
                  <a:pt x="122" y="198"/>
                </a:lnTo>
                <a:lnTo>
                  <a:pt x="122" y="198"/>
                </a:lnTo>
                <a:lnTo>
                  <a:pt x="120" y="200"/>
                </a:lnTo>
                <a:lnTo>
                  <a:pt x="120" y="200"/>
                </a:lnTo>
                <a:lnTo>
                  <a:pt x="118" y="200"/>
                </a:lnTo>
                <a:lnTo>
                  <a:pt x="118" y="200"/>
                </a:lnTo>
                <a:lnTo>
                  <a:pt x="122" y="198"/>
                </a:lnTo>
                <a:lnTo>
                  <a:pt x="122" y="198"/>
                </a:lnTo>
                <a:close/>
                <a:moveTo>
                  <a:pt x="166" y="202"/>
                </a:moveTo>
                <a:lnTo>
                  <a:pt x="166" y="202"/>
                </a:lnTo>
                <a:lnTo>
                  <a:pt x="166" y="202"/>
                </a:lnTo>
                <a:lnTo>
                  <a:pt x="166" y="202"/>
                </a:lnTo>
                <a:lnTo>
                  <a:pt x="156" y="202"/>
                </a:lnTo>
                <a:lnTo>
                  <a:pt x="166" y="202"/>
                </a:lnTo>
                <a:close/>
                <a:moveTo>
                  <a:pt x="250" y="96"/>
                </a:moveTo>
                <a:lnTo>
                  <a:pt x="250" y="96"/>
                </a:lnTo>
                <a:lnTo>
                  <a:pt x="250" y="98"/>
                </a:lnTo>
                <a:lnTo>
                  <a:pt x="250" y="100"/>
                </a:lnTo>
                <a:lnTo>
                  <a:pt x="246" y="104"/>
                </a:lnTo>
                <a:lnTo>
                  <a:pt x="246" y="104"/>
                </a:lnTo>
                <a:lnTo>
                  <a:pt x="242" y="102"/>
                </a:lnTo>
                <a:lnTo>
                  <a:pt x="242" y="98"/>
                </a:lnTo>
                <a:lnTo>
                  <a:pt x="242" y="98"/>
                </a:lnTo>
                <a:lnTo>
                  <a:pt x="246" y="96"/>
                </a:lnTo>
                <a:lnTo>
                  <a:pt x="250" y="96"/>
                </a:lnTo>
                <a:lnTo>
                  <a:pt x="250" y="96"/>
                </a:lnTo>
                <a:close/>
                <a:moveTo>
                  <a:pt x="238" y="124"/>
                </a:moveTo>
                <a:lnTo>
                  <a:pt x="238" y="124"/>
                </a:lnTo>
                <a:lnTo>
                  <a:pt x="236" y="122"/>
                </a:lnTo>
                <a:lnTo>
                  <a:pt x="236" y="120"/>
                </a:lnTo>
                <a:lnTo>
                  <a:pt x="236" y="118"/>
                </a:lnTo>
                <a:lnTo>
                  <a:pt x="236" y="118"/>
                </a:lnTo>
                <a:lnTo>
                  <a:pt x="238" y="118"/>
                </a:lnTo>
                <a:lnTo>
                  <a:pt x="240" y="120"/>
                </a:lnTo>
                <a:lnTo>
                  <a:pt x="240" y="122"/>
                </a:lnTo>
                <a:lnTo>
                  <a:pt x="238" y="124"/>
                </a:lnTo>
                <a:lnTo>
                  <a:pt x="238" y="124"/>
                </a:lnTo>
                <a:close/>
                <a:moveTo>
                  <a:pt x="230" y="84"/>
                </a:moveTo>
                <a:lnTo>
                  <a:pt x="230" y="84"/>
                </a:lnTo>
                <a:lnTo>
                  <a:pt x="234" y="86"/>
                </a:lnTo>
                <a:lnTo>
                  <a:pt x="234" y="88"/>
                </a:lnTo>
                <a:lnTo>
                  <a:pt x="230" y="88"/>
                </a:lnTo>
                <a:lnTo>
                  <a:pt x="230" y="84"/>
                </a:lnTo>
                <a:close/>
                <a:moveTo>
                  <a:pt x="236" y="108"/>
                </a:moveTo>
                <a:lnTo>
                  <a:pt x="236" y="108"/>
                </a:lnTo>
                <a:lnTo>
                  <a:pt x="234" y="110"/>
                </a:lnTo>
                <a:lnTo>
                  <a:pt x="234" y="110"/>
                </a:lnTo>
                <a:lnTo>
                  <a:pt x="230" y="108"/>
                </a:lnTo>
                <a:lnTo>
                  <a:pt x="226" y="106"/>
                </a:lnTo>
                <a:lnTo>
                  <a:pt x="226" y="106"/>
                </a:lnTo>
                <a:lnTo>
                  <a:pt x="224" y="102"/>
                </a:lnTo>
                <a:lnTo>
                  <a:pt x="224" y="96"/>
                </a:lnTo>
                <a:lnTo>
                  <a:pt x="224" y="96"/>
                </a:lnTo>
                <a:lnTo>
                  <a:pt x="226" y="96"/>
                </a:lnTo>
                <a:lnTo>
                  <a:pt x="226" y="98"/>
                </a:lnTo>
                <a:lnTo>
                  <a:pt x="228" y="102"/>
                </a:lnTo>
                <a:lnTo>
                  <a:pt x="228" y="102"/>
                </a:lnTo>
                <a:lnTo>
                  <a:pt x="234" y="102"/>
                </a:lnTo>
                <a:lnTo>
                  <a:pt x="236" y="104"/>
                </a:lnTo>
                <a:lnTo>
                  <a:pt x="236" y="108"/>
                </a:lnTo>
                <a:lnTo>
                  <a:pt x="236" y="108"/>
                </a:lnTo>
                <a:close/>
                <a:moveTo>
                  <a:pt x="228" y="64"/>
                </a:moveTo>
                <a:lnTo>
                  <a:pt x="228" y="64"/>
                </a:lnTo>
                <a:lnTo>
                  <a:pt x="228" y="66"/>
                </a:lnTo>
                <a:lnTo>
                  <a:pt x="228" y="68"/>
                </a:lnTo>
                <a:lnTo>
                  <a:pt x="226" y="70"/>
                </a:lnTo>
                <a:lnTo>
                  <a:pt x="226" y="70"/>
                </a:lnTo>
                <a:lnTo>
                  <a:pt x="226" y="70"/>
                </a:lnTo>
                <a:lnTo>
                  <a:pt x="224" y="70"/>
                </a:lnTo>
                <a:lnTo>
                  <a:pt x="224" y="68"/>
                </a:lnTo>
                <a:lnTo>
                  <a:pt x="222" y="68"/>
                </a:lnTo>
                <a:lnTo>
                  <a:pt x="222" y="68"/>
                </a:lnTo>
                <a:lnTo>
                  <a:pt x="224" y="66"/>
                </a:lnTo>
                <a:lnTo>
                  <a:pt x="228" y="64"/>
                </a:lnTo>
                <a:lnTo>
                  <a:pt x="228" y="64"/>
                </a:lnTo>
                <a:close/>
                <a:moveTo>
                  <a:pt x="212" y="54"/>
                </a:moveTo>
                <a:lnTo>
                  <a:pt x="212" y="54"/>
                </a:lnTo>
                <a:lnTo>
                  <a:pt x="218" y="56"/>
                </a:lnTo>
                <a:lnTo>
                  <a:pt x="222" y="62"/>
                </a:lnTo>
                <a:lnTo>
                  <a:pt x="222" y="62"/>
                </a:lnTo>
                <a:lnTo>
                  <a:pt x="214" y="60"/>
                </a:lnTo>
                <a:lnTo>
                  <a:pt x="212" y="58"/>
                </a:lnTo>
                <a:lnTo>
                  <a:pt x="212" y="54"/>
                </a:lnTo>
                <a:lnTo>
                  <a:pt x="212" y="54"/>
                </a:lnTo>
                <a:close/>
                <a:moveTo>
                  <a:pt x="214" y="74"/>
                </a:moveTo>
                <a:lnTo>
                  <a:pt x="214" y="74"/>
                </a:lnTo>
                <a:lnTo>
                  <a:pt x="214" y="70"/>
                </a:lnTo>
                <a:lnTo>
                  <a:pt x="212" y="68"/>
                </a:lnTo>
                <a:lnTo>
                  <a:pt x="214" y="66"/>
                </a:lnTo>
                <a:lnTo>
                  <a:pt x="214" y="66"/>
                </a:lnTo>
                <a:lnTo>
                  <a:pt x="216" y="68"/>
                </a:lnTo>
                <a:lnTo>
                  <a:pt x="218" y="68"/>
                </a:lnTo>
                <a:lnTo>
                  <a:pt x="218" y="68"/>
                </a:lnTo>
                <a:lnTo>
                  <a:pt x="216" y="72"/>
                </a:lnTo>
                <a:lnTo>
                  <a:pt x="216" y="76"/>
                </a:lnTo>
                <a:lnTo>
                  <a:pt x="216" y="76"/>
                </a:lnTo>
                <a:lnTo>
                  <a:pt x="222" y="74"/>
                </a:lnTo>
                <a:lnTo>
                  <a:pt x="226" y="74"/>
                </a:lnTo>
                <a:lnTo>
                  <a:pt x="230" y="74"/>
                </a:lnTo>
                <a:lnTo>
                  <a:pt x="230" y="74"/>
                </a:lnTo>
                <a:lnTo>
                  <a:pt x="230" y="76"/>
                </a:lnTo>
                <a:lnTo>
                  <a:pt x="228" y="78"/>
                </a:lnTo>
                <a:lnTo>
                  <a:pt x="228" y="78"/>
                </a:lnTo>
                <a:lnTo>
                  <a:pt x="224" y="78"/>
                </a:lnTo>
                <a:lnTo>
                  <a:pt x="224" y="78"/>
                </a:lnTo>
                <a:lnTo>
                  <a:pt x="220" y="82"/>
                </a:lnTo>
                <a:lnTo>
                  <a:pt x="220" y="82"/>
                </a:lnTo>
                <a:lnTo>
                  <a:pt x="214" y="78"/>
                </a:lnTo>
                <a:lnTo>
                  <a:pt x="214" y="78"/>
                </a:lnTo>
                <a:lnTo>
                  <a:pt x="212" y="78"/>
                </a:lnTo>
                <a:lnTo>
                  <a:pt x="208" y="78"/>
                </a:lnTo>
                <a:lnTo>
                  <a:pt x="208" y="78"/>
                </a:lnTo>
                <a:lnTo>
                  <a:pt x="208" y="76"/>
                </a:lnTo>
                <a:lnTo>
                  <a:pt x="208" y="72"/>
                </a:lnTo>
                <a:lnTo>
                  <a:pt x="208" y="72"/>
                </a:lnTo>
                <a:lnTo>
                  <a:pt x="212" y="74"/>
                </a:lnTo>
                <a:lnTo>
                  <a:pt x="214" y="74"/>
                </a:lnTo>
                <a:lnTo>
                  <a:pt x="214" y="74"/>
                </a:lnTo>
                <a:close/>
                <a:moveTo>
                  <a:pt x="198" y="30"/>
                </a:moveTo>
                <a:lnTo>
                  <a:pt x="198" y="30"/>
                </a:lnTo>
                <a:lnTo>
                  <a:pt x="200" y="30"/>
                </a:lnTo>
                <a:lnTo>
                  <a:pt x="200" y="32"/>
                </a:lnTo>
                <a:lnTo>
                  <a:pt x="200" y="36"/>
                </a:lnTo>
                <a:lnTo>
                  <a:pt x="200" y="36"/>
                </a:lnTo>
                <a:lnTo>
                  <a:pt x="202" y="44"/>
                </a:lnTo>
                <a:lnTo>
                  <a:pt x="208" y="44"/>
                </a:lnTo>
                <a:lnTo>
                  <a:pt x="208" y="44"/>
                </a:lnTo>
                <a:lnTo>
                  <a:pt x="206" y="48"/>
                </a:lnTo>
                <a:lnTo>
                  <a:pt x="206" y="50"/>
                </a:lnTo>
                <a:lnTo>
                  <a:pt x="200" y="54"/>
                </a:lnTo>
                <a:lnTo>
                  <a:pt x="200" y="54"/>
                </a:lnTo>
                <a:lnTo>
                  <a:pt x="198" y="52"/>
                </a:lnTo>
                <a:lnTo>
                  <a:pt x="198" y="52"/>
                </a:lnTo>
                <a:lnTo>
                  <a:pt x="200" y="48"/>
                </a:lnTo>
                <a:lnTo>
                  <a:pt x="202" y="46"/>
                </a:lnTo>
                <a:lnTo>
                  <a:pt x="202" y="46"/>
                </a:lnTo>
                <a:lnTo>
                  <a:pt x="200" y="44"/>
                </a:lnTo>
                <a:lnTo>
                  <a:pt x="198" y="44"/>
                </a:lnTo>
                <a:lnTo>
                  <a:pt x="198" y="44"/>
                </a:lnTo>
                <a:lnTo>
                  <a:pt x="198" y="40"/>
                </a:lnTo>
                <a:lnTo>
                  <a:pt x="196" y="38"/>
                </a:lnTo>
                <a:lnTo>
                  <a:pt x="194" y="36"/>
                </a:lnTo>
                <a:lnTo>
                  <a:pt x="192" y="34"/>
                </a:lnTo>
                <a:lnTo>
                  <a:pt x="192" y="34"/>
                </a:lnTo>
                <a:lnTo>
                  <a:pt x="196" y="32"/>
                </a:lnTo>
                <a:lnTo>
                  <a:pt x="198" y="30"/>
                </a:lnTo>
                <a:lnTo>
                  <a:pt x="198" y="30"/>
                </a:lnTo>
                <a:close/>
                <a:moveTo>
                  <a:pt x="188" y="70"/>
                </a:moveTo>
                <a:lnTo>
                  <a:pt x="188" y="70"/>
                </a:lnTo>
                <a:lnTo>
                  <a:pt x="184" y="68"/>
                </a:lnTo>
                <a:lnTo>
                  <a:pt x="182" y="66"/>
                </a:lnTo>
                <a:lnTo>
                  <a:pt x="182" y="62"/>
                </a:lnTo>
                <a:lnTo>
                  <a:pt x="182" y="62"/>
                </a:lnTo>
                <a:lnTo>
                  <a:pt x="186" y="62"/>
                </a:lnTo>
                <a:lnTo>
                  <a:pt x="188" y="64"/>
                </a:lnTo>
                <a:lnTo>
                  <a:pt x="188" y="68"/>
                </a:lnTo>
                <a:lnTo>
                  <a:pt x="188" y="70"/>
                </a:lnTo>
                <a:lnTo>
                  <a:pt x="188" y="70"/>
                </a:lnTo>
                <a:close/>
                <a:moveTo>
                  <a:pt x="178" y="24"/>
                </a:moveTo>
                <a:lnTo>
                  <a:pt x="178" y="24"/>
                </a:lnTo>
                <a:lnTo>
                  <a:pt x="180" y="24"/>
                </a:lnTo>
                <a:lnTo>
                  <a:pt x="182" y="26"/>
                </a:lnTo>
                <a:lnTo>
                  <a:pt x="184" y="30"/>
                </a:lnTo>
                <a:lnTo>
                  <a:pt x="184" y="30"/>
                </a:lnTo>
                <a:lnTo>
                  <a:pt x="184" y="30"/>
                </a:lnTo>
                <a:lnTo>
                  <a:pt x="184" y="30"/>
                </a:lnTo>
                <a:lnTo>
                  <a:pt x="182" y="32"/>
                </a:lnTo>
                <a:lnTo>
                  <a:pt x="182" y="32"/>
                </a:lnTo>
                <a:lnTo>
                  <a:pt x="180" y="30"/>
                </a:lnTo>
                <a:lnTo>
                  <a:pt x="176" y="28"/>
                </a:lnTo>
                <a:lnTo>
                  <a:pt x="176" y="28"/>
                </a:lnTo>
                <a:lnTo>
                  <a:pt x="178" y="24"/>
                </a:lnTo>
                <a:lnTo>
                  <a:pt x="178" y="24"/>
                </a:lnTo>
                <a:close/>
                <a:moveTo>
                  <a:pt x="180" y="40"/>
                </a:moveTo>
                <a:lnTo>
                  <a:pt x="180" y="40"/>
                </a:lnTo>
                <a:lnTo>
                  <a:pt x="170" y="40"/>
                </a:lnTo>
                <a:lnTo>
                  <a:pt x="170" y="40"/>
                </a:lnTo>
                <a:lnTo>
                  <a:pt x="176" y="36"/>
                </a:lnTo>
                <a:lnTo>
                  <a:pt x="180" y="38"/>
                </a:lnTo>
                <a:lnTo>
                  <a:pt x="180" y="40"/>
                </a:lnTo>
                <a:lnTo>
                  <a:pt x="180" y="40"/>
                </a:lnTo>
                <a:close/>
                <a:moveTo>
                  <a:pt x="164" y="54"/>
                </a:moveTo>
                <a:lnTo>
                  <a:pt x="168" y="54"/>
                </a:lnTo>
                <a:lnTo>
                  <a:pt x="168" y="54"/>
                </a:lnTo>
                <a:lnTo>
                  <a:pt x="168" y="56"/>
                </a:lnTo>
                <a:lnTo>
                  <a:pt x="168" y="58"/>
                </a:lnTo>
                <a:lnTo>
                  <a:pt x="166" y="60"/>
                </a:lnTo>
                <a:lnTo>
                  <a:pt x="164" y="58"/>
                </a:lnTo>
                <a:lnTo>
                  <a:pt x="164" y="56"/>
                </a:lnTo>
                <a:lnTo>
                  <a:pt x="164" y="54"/>
                </a:lnTo>
                <a:lnTo>
                  <a:pt x="164" y="54"/>
                </a:lnTo>
                <a:close/>
                <a:moveTo>
                  <a:pt x="158" y="64"/>
                </a:moveTo>
                <a:lnTo>
                  <a:pt x="162" y="64"/>
                </a:lnTo>
                <a:lnTo>
                  <a:pt x="162" y="64"/>
                </a:lnTo>
                <a:lnTo>
                  <a:pt x="162" y="68"/>
                </a:lnTo>
                <a:lnTo>
                  <a:pt x="162" y="68"/>
                </a:lnTo>
                <a:lnTo>
                  <a:pt x="168" y="70"/>
                </a:lnTo>
                <a:lnTo>
                  <a:pt x="168" y="70"/>
                </a:lnTo>
                <a:lnTo>
                  <a:pt x="166" y="74"/>
                </a:lnTo>
                <a:lnTo>
                  <a:pt x="166" y="80"/>
                </a:lnTo>
                <a:lnTo>
                  <a:pt x="162" y="80"/>
                </a:lnTo>
                <a:lnTo>
                  <a:pt x="162" y="80"/>
                </a:lnTo>
                <a:lnTo>
                  <a:pt x="160" y="78"/>
                </a:lnTo>
                <a:lnTo>
                  <a:pt x="160" y="76"/>
                </a:lnTo>
                <a:lnTo>
                  <a:pt x="160" y="76"/>
                </a:lnTo>
                <a:lnTo>
                  <a:pt x="160" y="72"/>
                </a:lnTo>
                <a:lnTo>
                  <a:pt x="160" y="68"/>
                </a:lnTo>
                <a:lnTo>
                  <a:pt x="158" y="64"/>
                </a:lnTo>
                <a:lnTo>
                  <a:pt x="158" y="64"/>
                </a:lnTo>
                <a:close/>
                <a:moveTo>
                  <a:pt x="150" y="92"/>
                </a:moveTo>
                <a:lnTo>
                  <a:pt x="150" y="92"/>
                </a:lnTo>
                <a:lnTo>
                  <a:pt x="150" y="90"/>
                </a:lnTo>
                <a:lnTo>
                  <a:pt x="150" y="90"/>
                </a:lnTo>
                <a:lnTo>
                  <a:pt x="150" y="90"/>
                </a:lnTo>
                <a:lnTo>
                  <a:pt x="150" y="90"/>
                </a:lnTo>
                <a:lnTo>
                  <a:pt x="150" y="90"/>
                </a:lnTo>
                <a:lnTo>
                  <a:pt x="150" y="90"/>
                </a:lnTo>
                <a:lnTo>
                  <a:pt x="150" y="92"/>
                </a:lnTo>
                <a:lnTo>
                  <a:pt x="150" y="92"/>
                </a:lnTo>
                <a:close/>
                <a:moveTo>
                  <a:pt x="146" y="58"/>
                </a:moveTo>
                <a:lnTo>
                  <a:pt x="146" y="58"/>
                </a:lnTo>
                <a:lnTo>
                  <a:pt x="142" y="56"/>
                </a:lnTo>
                <a:lnTo>
                  <a:pt x="142" y="56"/>
                </a:lnTo>
                <a:lnTo>
                  <a:pt x="144" y="54"/>
                </a:lnTo>
                <a:lnTo>
                  <a:pt x="146" y="52"/>
                </a:lnTo>
                <a:lnTo>
                  <a:pt x="146" y="52"/>
                </a:lnTo>
                <a:lnTo>
                  <a:pt x="148" y="56"/>
                </a:lnTo>
                <a:lnTo>
                  <a:pt x="146" y="58"/>
                </a:lnTo>
                <a:lnTo>
                  <a:pt x="146" y="58"/>
                </a:lnTo>
                <a:close/>
                <a:moveTo>
                  <a:pt x="142" y="16"/>
                </a:moveTo>
                <a:lnTo>
                  <a:pt x="142" y="16"/>
                </a:lnTo>
                <a:lnTo>
                  <a:pt x="140" y="20"/>
                </a:lnTo>
                <a:lnTo>
                  <a:pt x="136" y="22"/>
                </a:lnTo>
                <a:lnTo>
                  <a:pt x="136" y="22"/>
                </a:lnTo>
                <a:lnTo>
                  <a:pt x="136" y="18"/>
                </a:lnTo>
                <a:lnTo>
                  <a:pt x="136" y="16"/>
                </a:lnTo>
                <a:lnTo>
                  <a:pt x="138" y="14"/>
                </a:lnTo>
                <a:lnTo>
                  <a:pt x="142" y="16"/>
                </a:lnTo>
                <a:lnTo>
                  <a:pt x="142" y="16"/>
                </a:lnTo>
                <a:close/>
                <a:moveTo>
                  <a:pt x="130" y="30"/>
                </a:moveTo>
                <a:lnTo>
                  <a:pt x="130" y="30"/>
                </a:lnTo>
                <a:lnTo>
                  <a:pt x="136" y="32"/>
                </a:lnTo>
                <a:lnTo>
                  <a:pt x="140" y="32"/>
                </a:lnTo>
                <a:lnTo>
                  <a:pt x="144" y="32"/>
                </a:lnTo>
                <a:lnTo>
                  <a:pt x="144" y="32"/>
                </a:lnTo>
                <a:lnTo>
                  <a:pt x="146" y="34"/>
                </a:lnTo>
                <a:lnTo>
                  <a:pt x="146" y="34"/>
                </a:lnTo>
                <a:lnTo>
                  <a:pt x="146" y="36"/>
                </a:lnTo>
                <a:lnTo>
                  <a:pt x="144" y="36"/>
                </a:lnTo>
                <a:lnTo>
                  <a:pt x="144" y="36"/>
                </a:lnTo>
                <a:lnTo>
                  <a:pt x="142" y="38"/>
                </a:lnTo>
                <a:lnTo>
                  <a:pt x="142" y="38"/>
                </a:lnTo>
                <a:lnTo>
                  <a:pt x="140" y="36"/>
                </a:lnTo>
                <a:lnTo>
                  <a:pt x="138" y="34"/>
                </a:lnTo>
                <a:lnTo>
                  <a:pt x="130" y="36"/>
                </a:lnTo>
                <a:lnTo>
                  <a:pt x="130" y="36"/>
                </a:lnTo>
                <a:lnTo>
                  <a:pt x="128" y="32"/>
                </a:lnTo>
                <a:lnTo>
                  <a:pt x="130" y="30"/>
                </a:lnTo>
                <a:lnTo>
                  <a:pt x="130" y="30"/>
                </a:lnTo>
                <a:close/>
                <a:moveTo>
                  <a:pt x="126" y="40"/>
                </a:moveTo>
                <a:lnTo>
                  <a:pt x="126" y="40"/>
                </a:lnTo>
                <a:lnTo>
                  <a:pt x="128" y="44"/>
                </a:lnTo>
                <a:lnTo>
                  <a:pt x="128" y="48"/>
                </a:lnTo>
                <a:lnTo>
                  <a:pt x="128" y="48"/>
                </a:lnTo>
                <a:lnTo>
                  <a:pt x="132" y="48"/>
                </a:lnTo>
                <a:lnTo>
                  <a:pt x="134" y="46"/>
                </a:lnTo>
                <a:lnTo>
                  <a:pt x="134" y="42"/>
                </a:lnTo>
                <a:lnTo>
                  <a:pt x="134" y="42"/>
                </a:lnTo>
                <a:lnTo>
                  <a:pt x="136" y="44"/>
                </a:lnTo>
                <a:lnTo>
                  <a:pt x="138" y="46"/>
                </a:lnTo>
                <a:lnTo>
                  <a:pt x="144" y="48"/>
                </a:lnTo>
                <a:lnTo>
                  <a:pt x="144" y="48"/>
                </a:lnTo>
                <a:lnTo>
                  <a:pt x="134" y="50"/>
                </a:lnTo>
                <a:lnTo>
                  <a:pt x="130" y="50"/>
                </a:lnTo>
                <a:lnTo>
                  <a:pt x="126" y="48"/>
                </a:lnTo>
                <a:lnTo>
                  <a:pt x="126" y="48"/>
                </a:lnTo>
                <a:lnTo>
                  <a:pt x="126" y="46"/>
                </a:lnTo>
                <a:lnTo>
                  <a:pt x="126" y="44"/>
                </a:lnTo>
                <a:lnTo>
                  <a:pt x="126" y="40"/>
                </a:lnTo>
                <a:lnTo>
                  <a:pt x="126" y="40"/>
                </a:lnTo>
                <a:close/>
                <a:moveTo>
                  <a:pt x="104" y="62"/>
                </a:moveTo>
                <a:lnTo>
                  <a:pt x="104" y="62"/>
                </a:lnTo>
                <a:lnTo>
                  <a:pt x="102" y="68"/>
                </a:lnTo>
                <a:lnTo>
                  <a:pt x="98" y="68"/>
                </a:lnTo>
                <a:lnTo>
                  <a:pt x="98" y="68"/>
                </a:lnTo>
                <a:lnTo>
                  <a:pt x="100" y="64"/>
                </a:lnTo>
                <a:lnTo>
                  <a:pt x="104" y="62"/>
                </a:lnTo>
                <a:lnTo>
                  <a:pt x="104" y="62"/>
                </a:lnTo>
                <a:close/>
                <a:moveTo>
                  <a:pt x="78" y="88"/>
                </a:moveTo>
                <a:lnTo>
                  <a:pt x="78" y="88"/>
                </a:lnTo>
                <a:lnTo>
                  <a:pt x="82" y="86"/>
                </a:lnTo>
                <a:lnTo>
                  <a:pt x="86" y="86"/>
                </a:lnTo>
                <a:lnTo>
                  <a:pt x="88" y="84"/>
                </a:lnTo>
                <a:lnTo>
                  <a:pt x="88" y="84"/>
                </a:lnTo>
                <a:lnTo>
                  <a:pt x="90" y="86"/>
                </a:lnTo>
                <a:lnTo>
                  <a:pt x="90" y="86"/>
                </a:lnTo>
                <a:lnTo>
                  <a:pt x="82" y="90"/>
                </a:lnTo>
                <a:lnTo>
                  <a:pt x="74" y="92"/>
                </a:lnTo>
                <a:lnTo>
                  <a:pt x="74" y="92"/>
                </a:lnTo>
                <a:lnTo>
                  <a:pt x="74" y="90"/>
                </a:lnTo>
                <a:lnTo>
                  <a:pt x="74" y="86"/>
                </a:lnTo>
                <a:lnTo>
                  <a:pt x="72" y="86"/>
                </a:lnTo>
                <a:lnTo>
                  <a:pt x="72" y="84"/>
                </a:lnTo>
                <a:lnTo>
                  <a:pt x="72" y="84"/>
                </a:lnTo>
                <a:lnTo>
                  <a:pt x="74" y="84"/>
                </a:lnTo>
                <a:lnTo>
                  <a:pt x="76" y="84"/>
                </a:lnTo>
                <a:lnTo>
                  <a:pt x="78" y="88"/>
                </a:lnTo>
                <a:lnTo>
                  <a:pt x="78" y="88"/>
                </a:lnTo>
                <a:close/>
                <a:moveTo>
                  <a:pt x="74" y="54"/>
                </a:moveTo>
                <a:lnTo>
                  <a:pt x="74" y="54"/>
                </a:lnTo>
                <a:lnTo>
                  <a:pt x="76" y="58"/>
                </a:lnTo>
                <a:lnTo>
                  <a:pt x="74" y="62"/>
                </a:lnTo>
                <a:lnTo>
                  <a:pt x="74" y="62"/>
                </a:lnTo>
                <a:lnTo>
                  <a:pt x="70" y="60"/>
                </a:lnTo>
                <a:lnTo>
                  <a:pt x="70" y="58"/>
                </a:lnTo>
                <a:lnTo>
                  <a:pt x="70" y="54"/>
                </a:lnTo>
                <a:lnTo>
                  <a:pt x="74" y="54"/>
                </a:lnTo>
                <a:lnTo>
                  <a:pt x="74" y="54"/>
                </a:lnTo>
                <a:close/>
                <a:moveTo>
                  <a:pt x="62" y="110"/>
                </a:moveTo>
                <a:lnTo>
                  <a:pt x="62" y="110"/>
                </a:lnTo>
                <a:lnTo>
                  <a:pt x="62" y="110"/>
                </a:lnTo>
                <a:lnTo>
                  <a:pt x="64" y="110"/>
                </a:lnTo>
                <a:lnTo>
                  <a:pt x="64" y="110"/>
                </a:lnTo>
                <a:lnTo>
                  <a:pt x="66" y="110"/>
                </a:lnTo>
                <a:lnTo>
                  <a:pt x="66" y="112"/>
                </a:lnTo>
                <a:lnTo>
                  <a:pt x="66" y="112"/>
                </a:lnTo>
                <a:lnTo>
                  <a:pt x="64" y="114"/>
                </a:lnTo>
                <a:lnTo>
                  <a:pt x="62" y="114"/>
                </a:lnTo>
                <a:lnTo>
                  <a:pt x="62" y="114"/>
                </a:lnTo>
                <a:lnTo>
                  <a:pt x="62" y="112"/>
                </a:lnTo>
                <a:lnTo>
                  <a:pt x="62" y="110"/>
                </a:lnTo>
                <a:close/>
                <a:moveTo>
                  <a:pt x="48" y="84"/>
                </a:moveTo>
                <a:lnTo>
                  <a:pt x="48" y="84"/>
                </a:lnTo>
                <a:lnTo>
                  <a:pt x="50" y="84"/>
                </a:lnTo>
                <a:lnTo>
                  <a:pt x="52" y="86"/>
                </a:lnTo>
                <a:lnTo>
                  <a:pt x="52" y="86"/>
                </a:lnTo>
                <a:lnTo>
                  <a:pt x="52" y="88"/>
                </a:lnTo>
                <a:lnTo>
                  <a:pt x="52" y="88"/>
                </a:lnTo>
                <a:lnTo>
                  <a:pt x="48" y="88"/>
                </a:lnTo>
                <a:lnTo>
                  <a:pt x="48" y="88"/>
                </a:lnTo>
                <a:lnTo>
                  <a:pt x="48" y="84"/>
                </a:lnTo>
                <a:lnTo>
                  <a:pt x="48" y="84"/>
                </a:lnTo>
                <a:close/>
                <a:moveTo>
                  <a:pt x="36" y="120"/>
                </a:moveTo>
                <a:lnTo>
                  <a:pt x="36" y="120"/>
                </a:lnTo>
                <a:lnTo>
                  <a:pt x="38" y="122"/>
                </a:lnTo>
                <a:lnTo>
                  <a:pt x="38" y="124"/>
                </a:lnTo>
                <a:lnTo>
                  <a:pt x="36" y="126"/>
                </a:lnTo>
                <a:lnTo>
                  <a:pt x="34" y="126"/>
                </a:lnTo>
                <a:lnTo>
                  <a:pt x="34" y="126"/>
                </a:lnTo>
                <a:lnTo>
                  <a:pt x="32" y="124"/>
                </a:lnTo>
                <a:lnTo>
                  <a:pt x="34" y="122"/>
                </a:lnTo>
                <a:lnTo>
                  <a:pt x="36" y="120"/>
                </a:lnTo>
                <a:lnTo>
                  <a:pt x="36" y="120"/>
                </a:lnTo>
                <a:close/>
                <a:moveTo>
                  <a:pt x="32" y="166"/>
                </a:moveTo>
                <a:lnTo>
                  <a:pt x="32" y="166"/>
                </a:lnTo>
                <a:lnTo>
                  <a:pt x="34" y="168"/>
                </a:lnTo>
                <a:lnTo>
                  <a:pt x="36" y="168"/>
                </a:lnTo>
                <a:lnTo>
                  <a:pt x="36" y="168"/>
                </a:lnTo>
                <a:lnTo>
                  <a:pt x="36" y="172"/>
                </a:lnTo>
                <a:lnTo>
                  <a:pt x="36" y="172"/>
                </a:lnTo>
                <a:lnTo>
                  <a:pt x="32" y="172"/>
                </a:lnTo>
                <a:lnTo>
                  <a:pt x="32" y="170"/>
                </a:lnTo>
                <a:lnTo>
                  <a:pt x="32" y="166"/>
                </a:lnTo>
                <a:lnTo>
                  <a:pt x="32" y="166"/>
                </a:lnTo>
                <a:close/>
                <a:moveTo>
                  <a:pt x="40" y="236"/>
                </a:moveTo>
                <a:lnTo>
                  <a:pt x="36" y="236"/>
                </a:lnTo>
                <a:lnTo>
                  <a:pt x="36" y="234"/>
                </a:lnTo>
                <a:lnTo>
                  <a:pt x="40" y="234"/>
                </a:lnTo>
                <a:lnTo>
                  <a:pt x="40" y="234"/>
                </a:lnTo>
                <a:lnTo>
                  <a:pt x="40" y="236"/>
                </a:lnTo>
                <a:lnTo>
                  <a:pt x="40" y="236"/>
                </a:lnTo>
                <a:close/>
                <a:moveTo>
                  <a:pt x="56" y="228"/>
                </a:moveTo>
                <a:lnTo>
                  <a:pt x="56" y="228"/>
                </a:lnTo>
                <a:lnTo>
                  <a:pt x="52" y="228"/>
                </a:lnTo>
                <a:lnTo>
                  <a:pt x="50" y="226"/>
                </a:lnTo>
                <a:lnTo>
                  <a:pt x="48" y="222"/>
                </a:lnTo>
                <a:lnTo>
                  <a:pt x="48" y="218"/>
                </a:lnTo>
                <a:lnTo>
                  <a:pt x="48" y="218"/>
                </a:lnTo>
                <a:lnTo>
                  <a:pt x="52" y="220"/>
                </a:lnTo>
                <a:lnTo>
                  <a:pt x="54" y="222"/>
                </a:lnTo>
                <a:lnTo>
                  <a:pt x="56" y="224"/>
                </a:lnTo>
                <a:lnTo>
                  <a:pt x="56" y="228"/>
                </a:lnTo>
                <a:lnTo>
                  <a:pt x="56" y="228"/>
                </a:lnTo>
                <a:close/>
                <a:moveTo>
                  <a:pt x="64" y="220"/>
                </a:moveTo>
                <a:lnTo>
                  <a:pt x="64" y="220"/>
                </a:lnTo>
                <a:lnTo>
                  <a:pt x="62" y="222"/>
                </a:lnTo>
                <a:lnTo>
                  <a:pt x="62" y="222"/>
                </a:lnTo>
                <a:lnTo>
                  <a:pt x="60" y="222"/>
                </a:lnTo>
                <a:lnTo>
                  <a:pt x="60" y="222"/>
                </a:lnTo>
                <a:lnTo>
                  <a:pt x="58" y="220"/>
                </a:lnTo>
                <a:lnTo>
                  <a:pt x="60" y="218"/>
                </a:lnTo>
                <a:lnTo>
                  <a:pt x="60" y="212"/>
                </a:lnTo>
                <a:lnTo>
                  <a:pt x="60" y="212"/>
                </a:lnTo>
                <a:lnTo>
                  <a:pt x="66" y="214"/>
                </a:lnTo>
                <a:lnTo>
                  <a:pt x="72" y="216"/>
                </a:lnTo>
                <a:lnTo>
                  <a:pt x="72" y="216"/>
                </a:lnTo>
                <a:lnTo>
                  <a:pt x="72" y="218"/>
                </a:lnTo>
                <a:lnTo>
                  <a:pt x="70" y="220"/>
                </a:lnTo>
                <a:lnTo>
                  <a:pt x="66" y="220"/>
                </a:lnTo>
                <a:lnTo>
                  <a:pt x="64" y="220"/>
                </a:lnTo>
                <a:lnTo>
                  <a:pt x="64" y="220"/>
                </a:lnTo>
                <a:close/>
                <a:moveTo>
                  <a:pt x="80" y="240"/>
                </a:moveTo>
                <a:lnTo>
                  <a:pt x="80" y="240"/>
                </a:lnTo>
                <a:lnTo>
                  <a:pt x="82" y="242"/>
                </a:lnTo>
                <a:lnTo>
                  <a:pt x="84" y="244"/>
                </a:lnTo>
                <a:lnTo>
                  <a:pt x="84" y="244"/>
                </a:lnTo>
                <a:lnTo>
                  <a:pt x="80" y="244"/>
                </a:lnTo>
                <a:lnTo>
                  <a:pt x="78" y="242"/>
                </a:lnTo>
                <a:lnTo>
                  <a:pt x="78" y="242"/>
                </a:lnTo>
                <a:lnTo>
                  <a:pt x="80" y="240"/>
                </a:lnTo>
                <a:lnTo>
                  <a:pt x="80" y="240"/>
                </a:lnTo>
                <a:close/>
                <a:moveTo>
                  <a:pt x="82" y="278"/>
                </a:moveTo>
                <a:lnTo>
                  <a:pt x="82" y="278"/>
                </a:lnTo>
                <a:lnTo>
                  <a:pt x="82" y="274"/>
                </a:lnTo>
                <a:lnTo>
                  <a:pt x="82" y="272"/>
                </a:lnTo>
                <a:lnTo>
                  <a:pt x="82" y="272"/>
                </a:lnTo>
                <a:lnTo>
                  <a:pt x="88" y="272"/>
                </a:lnTo>
                <a:lnTo>
                  <a:pt x="88" y="272"/>
                </a:lnTo>
                <a:lnTo>
                  <a:pt x="86" y="276"/>
                </a:lnTo>
                <a:lnTo>
                  <a:pt x="84" y="278"/>
                </a:lnTo>
                <a:lnTo>
                  <a:pt x="82" y="278"/>
                </a:lnTo>
                <a:lnTo>
                  <a:pt x="82" y="278"/>
                </a:lnTo>
                <a:close/>
                <a:moveTo>
                  <a:pt x="98" y="258"/>
                </a:moveTo>
                <a:lnTo>
                  <a:pt x="98" y="258"/>
                </a:lnTo>
                <a:lnTo>
                  <a:pt x="98" y="260"/>
                </a:lnTo>
                <a:lnTo>
                  <a:pt x="96" y="262"/>
                </a:lnTo>
                <a:lnTo>
                  <a:pt x="92" y="264"/>
                </a:lnTo>
                <a:lnTo>
                  <a:pt x="92" y="264"/>
                </a:lnTo>
                <a:lnTo>
                  <a:pt x="94" y="260"/>
                </a:lnTo>
                <a:lnTo>
                  <a:pt x="98" y="258"/>
                </a:lnTo>
                <a:lnTo>
                  <a:pt x="98" y="258"/>
                </a:lnTo>
                <a:close/>
                <a:moveTo>
                  <a:pt x="104" y="284"/>
                </a:moveTo>
                <a:lnTo>
                  <a:pt x="104" y="284"/>
                </a:lnTo>
                <a:lnTo>
                  <a:pt x="98" y="278"/>
                </a:lnTo>
                <a:lnTo>
                  <a:pt x="94" y="276"/>
                </a:lnTo>
                <a:lnTo>
                  <a:pt x="92" y="274"/>
                </a:lnTo>
                <a:lnTo>
                  <a:pt x="92" y="274"/>
                </a:lnTo>
                <a:lnTo>
                  <a:pt x="98" y="272"/>
                </a:lnTo>
                <a:lnTo>
                  <a:pt x="98" y="272"/>
                </a:lnTo>
                <a:lnTo>
                  <a:pt x="100" y="278"/>
                </a:lnTo>
                <a:lnTo>
                  <a:pt x="104" y="280"/>
                </a:lnTo>
                <a:lnTo>
                  <a:pt x="104" y="280"/>
                </a:lnTo>
                <a:lnTo>
                  <a:pt x="106" y="278"/>
                </a:lnTo>
                <a:lnTo>
                  <a:pt x="110" y="278"/>
                </a:lnTo>
                <a:lnTo>
                  <a:pt x="110" y="278"/>
                </a:lnTo>
                <a:lnTo>
                  <a:pt x="110" y="280"/>
                </a:lnTo>
                <a:lnTo>
                  <a:pt x="108" y="280"/>
                </a:lnTo>
                <a:lnTo>
                  <a:pt x="106" y="282"/>
                </a:lnTo>
                <a:lnTo>
                  <a:pt x="104" y="284"/>
                </a:lnTo>
                <a:lnTo>
                  <a:pt x="104" y="284"/>
                </a:lnTo>
                <a:close/>
                <a:moveTo>
                  <a:pt x="116" y="272"/>
                </a:moveTo>
                <a:lnTo>
                  <a:pt x="116" y="272"/>
                </a:lnTo>
                <a:lnTo>
                  <a:pt x="114" y="270"/>
                </a:lnTo>
                <a:lnTo>
                  <a:pt x="114" y="268"/>
                </a:lnTo>
                <a:lnTo>
                  <a:pt x="114" y="268"/>
                </a:lnTo>
                <a:lnTo>
                  <a:pt x="116" y="268"/>
                </a:lnTo>
                <a:lnTo>
                  <a:pt x="116" y="268"/>
                </a:lnTo>
                <a:lnTo>
                  <a:pt x="116" y="272"/>
                </a:lnTo>
                <a:lnTo>
                  <a:pt x="116" y="272"/>
                </a:lnTo>
                <a:close/>
                <a:moveTo>
                  <a:pt x="108" y="266"/>
                </a:moveTo>
                <a:lnTo>
                  <a:pt x="108" y="266"/>
                </a:lnTo>
                <a:lnTo>
                  <a:pt x="104" y="262"/>
                </a:lnTo>
                <a:lnTo>
                  <a:pt x="100" y="258"/>
                </a:lnTo>
                <a:lnTo>
                  <a:pt x="100" y="258"/>
                </a:lnTo>
                <a:lnTo>
                  <a:pt x="100" y="256"/>
                </a:lnTo>
                <a:lnTo>
                  <a:pt x="102" y="254"/>
                </a:lnTo>
                <a:lnTo>
                  <a:pt x="102" y="254"/>
                </a:lnTo>
                <a:lnTo>
                  <a:pt x="106" y="256"/>
                </a:lnTo>
                <a:lnTo>
                  <a:pt x="108" y="260"/>
                </a:lnTo>
                <a:lnTo>
                  <a:pt x="108" y="260"/>
                </a:lnTo>
                <a:lnTo>
                  <a:pt x="110" y="258"/>
                </a:lnTo>
                <a:lnTo>
                  <a:pt x="112" y="256"/>
                </a:lnTo>
                <a:lnTo>
                  <a:pt x="112" y="256"/>
                </a:lnTo>
                <a:lnTo>
                  <a:pt x="116" y="256"/>
                </a:lnTo>
                <a:lnTo>
                  <a:pt x="118" y="256"/>
                </a:lnTo>
                <a:lnTo>
                  <a:pt x="118" y="256"/>
                </a:lnTo>
                <a:lnTo>
                  <a:pt x="116" y="262"/>
                </a:lnTo>
                <a:lnTo>
                  <a:pt x="114" y="262"/>
                </a:lnTo>
                <a:lnTo>
                  <a:pt x="110" y="262"/>
                </a:lnTo>
                <a:lnTo>
                  <a:pt x="108" y="266"/>
                </a:lnTo>
                <a:lnTo>
                  <a:pt x="108" y="266"/>
                </a:lnTo>
                <a:close/>
                <a:moveTo>
                  <a:pt x="114" y="204"/>
                </a:moveTo>
                <a:lnTo>
                  <a:pt x="114" y="204"/>
                </a:lnTo>
                <a:lnTo>
                  <a:pt x="114" y="202"/>
                </a:lnTo>
                <a:lnTo>
                  <a:pt x="122" y="202"/>
                </a:lnTo>
                <a:lnTo>
                  <a:pt x="122" y="202"/>
                </a:lnTo>
                <a:lnTo>
                  <a:pt x="120" y="204"/>
                </a:lnTo>
                <a:lnTo>
                  <a:pt x="114" y="204"/>
                </a:lnTo>
                <a:lnTo>
                  <a:pt x="114" y="204"/>
                </a:lnTo>
                <a:close/>
                <a:moveTo>
                  <a:pt x="166" y="232"/>
                </a:moveTo>
                <a:lnTo>
                  <a:pt x="166" y="232"/>
                </a:lnTo>
                <a:lnTo>
                  <a:pt x="164" y="230"/>
                </a:lnTo>
                <a:lnTo>
                  <a:pt x="160" y="226"/>
                </a:lnTo>
                <a:lnTo>
                  <a:pt x="160" y="226"/>
                </a:lnTo>
                <a:lnTo>
                  <a:pt x="164" y="224"/>
                </a:lnTo>
                <a:lnTo>
                  <a:pt x="166" y="226"/>
                </a:lnTo>
                <a:lnTo>
                  <a:pt x="168" y="230"/>
                </a:lnTo>
                <a:lnTo>
                  <a:pt x="166" y="232"/>
                </a:lnTo>
                <a:lnTo>
                  <a:pt x="166" y="232"/>
                </a:lnTo>
                <a:close/>
                <a:moveTo>
                  <a:pt x="170" y="204"/>
                </a:moveTo>
                <a:lnTo>
                  <a:pt x="170" y="204"/>
                </a:lnTo>
                <a:lnTo>
                  <a:pt x="172" y="204"/>
                </a:lnTo>
                <a:lnTo>
                  <a:pt x="172" y="204"/>
                </a:lnTo>
                <a:lnTo>
                  <a:pt x="174" y="206"/>
                </a:lnTo>
                <a:lnTo>
                  <a:pt x="174" y="206"/>
                </a:lnTo>
                <a:lnTo>
                  <a:pt x="174" y="208"/>
                </a:lnTo>
                <a:lnTo>
                  <a:pt x="172" y="208"/>
                </a:lnTo>
                <a:lnTo>
                  <a:pt x="170" y="206"/>
                </a:lnTo>
                <a:lnTo>
                  <a:pt x="170" y="204"/>
                </a:lnTo>
                <a:lnTo>
                  <a:pt x="170" y="204"/>
                </a:lnTo>
                <a:close/>
                <a:moveTo>
                  <a:pt x="178" y="206"/>
                </a:moveTo>
                <a:lnTo>
                  <a:pt x="178" y="206"/>
                </a:lnTo>
                <a:lnTo>
                  <a:pt x="176" y="204"/>
                </a:lnTo>
                <a:lnTo>
                  <a:pt x="176" y="202"/>
                </a:lnTo>
                <a:lnTo>
                  <a:pt x="180" y="202"/>
                </a:lnTo>
                <a:lnTo>
                  <a:pt x="180" y="202"/>
                </a:lnTo>
                <a:lnTo>
                  <a:pt x="180" y="204"/>
                </a:lnTo>
                <a:lnTo>
                  <a:pt x="178" y="206"/>
                </a:lnTo>
                <a:lnTo>
                  <a:pt x="178" y="206"/>
                </a:lnTo>
                <a:close/>
                <a:moveTo>
                  <a:pt x="190" y="204"/>
                </a:moveTo>
                <a:lnTo>
                  <a:pt x="190" y="204"/>
                </a:lnTo>
                <a:lnTo>
                  <a:pt x="190" y="206"/>
                </a:lnTo>
                <a:lnTo>
                  <a:pt x="190" y="206"/>
                </a:lnTo>
                <a:lnTo>
                  <a:pt x="188" y="204"/>
                </a:lnTo>
                <a:lnTo>
                  <a:pt x="188" y="204"/>
                </a:lnTo>
                <a:lnTo>
                  <a:pt x="184" y="202"/>
                </a:lnTo>
                <a:lnTo>
                  <a:pt x="194" y="202"/>
                </a:lnTo>
                <a:lnTo>
                  <a:pt x="194" y="202"/>
                </a:lnTo>
                <a:lnTo>
                  <a:pt x="190" y="202"/>
                </a:lnTo>
                <a:lnTo>
                  <a:pt x="190" y="204"/>
                </a:lnTo>
                <a:lnTo>
                  <a:pt x="190" y="204"/>
                </a:lnTo>
                <a:lnTo>
                  <a:pt x="190" y="204"/>
                </a:lnTo>
                <a:close/>
                <a:moveTo>
                  <a:pt x="202" y="218"/>
                </a:moveTo>
                <a:lnTo>
                  <a:pt x="202" y="218"/>
                </a:lnTo>
                <a:lnTo>
                  <a:pt x="204" y="218"/>
                </a:lnTo>
                <a:lnTo>
                  <a:pt x="204" y="220"/>
                </a:lnTo>
                <a:lnTo>
                  <a:pt x="206" y="222"/>
                </a:lnTo>
                <a:lnTo>
                  <a:pt x="206" y="222"/>
                </a:lnTo>
                <a:lnTo>
                  <a:pt x="204" y="222"/>
                </a:lnTo>
                <a:lnTo>
                  <a:pt x="202" y="222"/>
                </a:lnTo>
                <a:lnTo>
                  <a:pt x="202" y="222"/>
                </a:lnTo>
                <a:lnTo>
                  <a:pt x="202" y="218"/>
                </a:lnTo>
                <a:lnTo>
                  <a:pt x="202" y="218"/>
                </a:lnTo>
                <a:close/>
                <a:moveTo>
                  <a:pt x="204" y="260"/>
                </a:moveTo>
                <a:lnTo>
                  <a:pt x="204" y="260"/>
                </a:lnTo>
                <a:lnTo>
                  <a:pt x="204" y="258"/>
                </a:lnTo>
                <a:lnTo>
                  <a:pt x="206" y="256"/>
                </a:lnTo>
                <a:lnTo>
                  <a:pt x="206" y="256"/>
                </a:lnTo>
                <a:lnTo>
                  <a:pt x="208" y="256"/>
                </a:lnTo>
                <a:lnTo>
                  <a:pt x="208" y="256"/>
                </a:lnTo>
                <a:lnTo>
                  <a:pt x="208" y="260"/>
                </a:lnTo>
                <a:lnTo>
                  <a:pt x="204" y="260"/>
                </a:lnTo>
                <a:lnTo>
                  <a:pt x="204" y="260"/>
                </a:lnTo>
                <a:close/>
                <a:moveTo>
                  <a:pt x="208" y="208"/>
                </a:moveTo>
                <a:lnTo>
                  <a:pt x="208" y="208"/>
                </a:lnTo>
                <a:lnTo>
                  <a:pt x="208" y="204"/>
                </a:lnTo>
                <a:lnTo>
                  <a:pt x="208" y="202"/>
                </a:lnTo>
                <a:lnTo>
                  <a:pt x="214" y="202"/>
                </a:lnTo>
                <a:lnTo>
                  <a:pt x="214" y="202"/>
                </a:lnTo>
                <a:lnTo>
                  <a:pt x="214" y="206"/>
                </a:lnTo>
                <a:lnTo>
                  <a:pt x="214" y="206"/>
                </a:lnTo>
                <a:lnTo>
                  <a:pt x="216" y="208"/>
                </a:lnTo>
                <a:lnTo>
                  <a:pt x="218" y="208"/>
                </a:lnTo>
                <a:lnTo>
                  <a:pt x="218" y="214"/>
                </a:lnTo>
                <a:lnTo>
                  <a:pt x="218" y="214"/>
                </a:lnTo>
                <a:lnTo>
                  <a:pt x="216" y="214"/>
                </a:lnTo>
                <a:lnTo>
                  <a:pt x="214" y="210"/>
                </a:lnTo>
                <a:lnTo>
                  <a:pt x="214" y="210"/>
                </a:lnTo>
                <a:lnTo>
                  <a:pt x="212" y="210"/>
                </a:lnTo>
                <a:lnTo>
                  <a:pt x="212" y="210"/>
                </a:lnTo>
                <a:lnTo>
                  <a:pt x="208" y="208"/>
                </a:lnTo>
                <a:lnTo>
                  <a:pt x="208" y="208"/>
                </a:lnTo>
                <a:close/>
                <a:moveTo>
                  <a:pt x="218" y="256"/>
                </a:moveTo>
                <a:lnTo>
                  <a:pt x="218" y="256"/>
                </a:lnTo>
                <a:lnTo>
                  <a:pt x="216" y="256"/>
                </a:lnTo>
                <a:lnTo>
                  <a:pt x="214" y="252"/>
                </a:lnTo>
                <a:lnTo>
                  <a:pt x="214" y="252"/>
                </a:lnTo>
                <a:lnTo>
                  <a:pt x="216" y="252"/>
                </a:lnTo>
                <a:lnTo>
                  <a:pt x="216" y="248"/>
                </a:lnTo>
                <a:lnTo>
                  <a:pt x="216" y="248"/>
                </a:lnTo>
                <a:lnTo>
                  <a:pt x="218" y="248"/>
                </a:lnTo>
                <a:lnTo>
                  <a:pt x="220" y="250"/>
                </a:lnTo>
                <a:lnTo>
                  <a:pt x="220" y="250"/>
                </a:lnTo>
                <a:lnTo>
                  <a:pt x="220" y="250"/>
                </a:lnTo>
                <a:lnTo>
                  <a:pt x="220" y="254"/>
                </a:lnTo>
                <a:lnTo>
                  <a:pt x="218" y="256"/>
                </a:lnTo>
                <a:lnTo>
                  <a:pt x="218" y="256"/>
                </a:lnTo>
                <a:close/>
                <a:moveTo>
                  <a:pt x="220" y="202"/>
                </a:moveTo>
                <a:lnTo>
                  <a:pt x="220" y="202"/>
                </a:lnTo>
                <a:lnTo>
                  <a:pt x="220" y="202"/>
                </a:lnTo>
                <a:lnTo>
                  <a:pt x="224" y="204"/>
                </a:lnTo>
                <a:lnTo>
                  <a:pt x="222" y="208"/>
                </a:lnTo>
                <a:lnTo>
                  <a:pt x="222" y="208"/>
                </a:lnTo>
                <a:lnTo>
                  <a:pt x="220" y="204"/>
                </a:lnTo>
                <a:lnTo>
                  <a:pt x="220" y="202"/>
                </a:lnTo>
                <a:lnTo>
                  <a:pt x="220" y="202"/>
                </a:lnTo>
                <a:lnTo>
                  <a:pt x="220" y="202"/>
                </a:lnTo>
                <a:close/>
                <a:moveTo>
                  <a:pt x="224" y="240"/>
                </a:moveTo>
                <a:lnTo>
                  <a:pt x="224" y="240"/>
                </a:lnTo>
                <a:lnTo>
                  <a:pt x="224" y="238"/>
                </a:lnTo>
                <a:lnTo>
                  <a:pt x="224" y="236"/>
                </a:lnTo>
                <a:lnTo>
                  <a:pt x="224" y="236"/>
                </a:lnTo>
                <a:lnTo>
                  <a:pt x="226" y="236"/>
                </a:lnTo>
                <a:lnTo>
                  <a:pt x="226" y="238"/>
                </a:lnTo>
                <a:lnTo>
                  <a:pt x="226" y="240"/>
                </a:lnTo>
                <a:lnTo>
                  <a:pt x="224" y="240"/>
                </a:lnTo>
                <a:lnTo>
                  <a:pt x="224" y="240"/>
                </a:lnTo>
                <a:close/>
                <a:moveTo>
                  <a:pt x="238" y="278"/>
                </a:moveTo>
                <a:lnTo>
                  <a:pt x="238" y="278"/>
                </a:lnTo>
                <a:lnTo>
                  <a:pt x="234" y="276"/>
                </a:lnTo>
                <a:lnTo>
                  <a:pt x="234" y="274"/>
                </a:lnTo>
                <a:lnTo>
                  <a:pt x="234" y="272"/>
                </a:lnTo>
                <a:lnTo>
                  <a:pt x="234" y="272"/>
                </a:lnTo>
                <a:lnTo>
                  <a:pt x="236" y="272"/>
                </a:lnTo>
                <a:lnTo>
                  <a:pt x="238" y="272"/>
                </a:lnTo>
                <a:lnTo>
                  <a:pt x="238" y="278"/>
                </a:lnTo>
                <a:lnTo>
                  <a:pt x="238" y="278"/>
                </a:lnTo>
                <a:close/>
                <a:moveTo>
                  <a:pt x="232" y="240"/>
                </a:moveTo>
                <a:lnTo>
                  <a:pt x="232" y="240"/>
                </a:lnTo>
                <a:lnTo>
                  <a:pt x="232" y="238"/>
                </a:lnTo>
                <a:lnTo>
                  <a:pt x="230" y="236"/>
                </a:lnTo>
                <a:lnTo>
                  <a:pt x="232" y="234"/>
                </a:lnTo>
                <a:lnTo>
                  <a:pt x="232" y="234"/>
                </a:lnTo>
                <a:lnTo>
                  <a:pt x="234" y="234"/>
                </a:lnTo>
                <a:lnTo>
                  <a:pt x="236" y="236"/>
                </a:lnTo>
                <a:lnTo>
                  <a:pt x="236" y="236"/>
                </a:lnTo>
                <a:lnTo>
                  <a:pt x="234" y="240"/>
                </a:lnTo>
                <a:lnTo>
                  <a:pt x="232" y="240"/>
                </a:lnTo>
                <a:lnTo>
                  <a:pt x="232" y="240"/>
                </a:lnTo>
                <a:close/>
                <a:moveTo>
                  <a:pt x="282" y="216"/>
                </a:moveTo>
                <a:lnTo>
                  <a:pt x="282" y="216"/>
                </a:lnTo>
                <a:lnTo>
                  <a:pt x="284" y="216"/>
                </a:lnTo>
                <a:lnTo>
                  <a:pt x="286" y="218"/>
                </a:lnTo>
                <a:lnTo>
                  <a:pt x="286" y="220"/>
                </a:lnTo>
                <a:lnTo>
                  <a:pt x="284" y="222"/>
                </a:lnTo>
                <a:lnTo>
                  <a:pt x="284" y="222"/>
                </a:lnTo>
                <a:lnTo>
                  <a:pt x="282" y="222"/>
                </a:lnTo>
                <a:lnTo>
                  <a:pt x="282" y="220"/>
                </a:lnTo>
                <a:lnTo>
                  <a:pt x="282" y="216"/>
                </a:lnTo>
                <a:lnTo>
                  <a:pt x="282" y="216"/>
                </a:lnTo>
                <a:close/>
                <a:moveTo>
                  <a:pt x="280" y="230"/>
                </a:moveTo>
                <a:lnTo>
                  <a:pt x="280" y="230"/>
                </a:lnTo>
                <a:lnTo>
                  <a:pt x="276" y="230"/>
                </a:lnTo>
                <a:lnTo>
                  <a:pt x="276" y="230"/>
                </a:lnTo>
                <a:lnTo>
                  <a:pt x="276" y="224"/>
                </a:lnTo>
                <a:lnTo>
                  <a:pt x="280" y="224"/>
                </a:lnTo>
                <a:lnTo>
                  <a:pt x="280" y="224"/>
                </a:lnTo>
                <a:lnTo>
                  <a:pt x="280" y="228"/>
                </a:lnTo>
                <a:lnTo>
                  <a:pt x="280" y="230"/>
                </a:lnTo>
                <a:lnTo>
                  <a:pt x="280" y="230"/>
                </a:lnTo>
                <a:lnTo>
                  <a:pt x="280" y="230"/>
                </a:lnTo>
                <a:close/>
                <a:moveTo>
                  <a:pt x="276" y="202"/>
                </a:moveTo>
                <a:lnTo>
                  <a:pt x="276" y="202"/>
                </a:lnTo>
                <a:lnTo>
                  <a:pt x="274" y="202"/>
                </a:lnTo>
                <a:lnTo>
                  <a:pt x="274" y="202"/>
                </a:lnTo>
                <a:lnTo>
                  <a:pt x="276" y="204"/>
                </a:lnTo>
                <a:lnTo>
                  <a:pt x="276" y="206"/>
                </a:lnTo>
                <a:lnTo>
                  <a:pt x="276" y="206"/>
                </a:lnTo>
                <a:lnTo>
                  <a:pt x="274" y="208"/>
                </a:lnTo>
                <a:lnTo>
                  <a:pt x="272" y="210"/>
                </a:lnTo>
                <a:lnTo>
                  <a:pt x="272" y="210"/>
                </a:lnTo>
                <a:lnTo>
                  <a:pt x="266" y="212"/>
                </a:lnTo>
                <a:lnTo>
                  <a:pt x="264" y="212"/>
                </a:lnTo>
                <a:lnTo>
                  <a:pt x="264" y="212"/>
                </a:lnTo>
                <a:lnTo>
                  <a:pt x="266" y="214"/>
                </a:lnTo>
                <a:lnTo>
                  <a:pt x="268" y="214"/>
                </a:lnTo>
                <a:lnTo>
                  <a:pt x="268" y="214"/>
                </a:lnTo>
                <a:lnTo>
                  <a:pt x="270" y="214"/>
                </a:lnTo>
                <a:lnTo>
                  <a:pt x="272" y="214"/>
                </a:lnTo>
                <a:lnTo>
                  <a:pt x="272" y="212"/>
                </a:lnTo>
                <a:lnTo>
                  <a:pt x="274" y="210"/>
                </a:lnTo>
                <a:lnTo>
                  <a:pt x="274" y="210"/>
                </a:lnTo>
                <a:lnTo>
                  <a:pt x="276" y="214"/>
                </a:lnTo>
                <a:lnTo>
                  <a:pt x="276" y="216"/>
                </a:lnTo>
                <a:lnTo>
                  <a:pt x="276" y="216"/>
                </a:lnTo>
                <a:lnTo>
                  <a:pt x="272" y="216"/>
                </a:lnTo>
                <a:lnTo>
                  <a:pt x="268" y="218"/>
                </a:lnTo>
                <a:lnTo>
                  <a:pt x="266" y="222"/>
                </a:lnTo>
                <a:lnTo>
                  <a:pt x="266" y="222"/>
                </a:lnTo>
                <a:lnTo>
                  <a:pt x="262" y="220"/>
                </a:lnTo>
                <a:lnTo>
                  <a:pt x="258" y="220"/>
                </a:lnTo>
                <a:lnTo>
                  <a:pt x="254" y="220"/>
                </a:lnTo>
                <a:lnTo>
                  <a:pt x="250" y="222"/>
                </a:lnTo>
                <a:lnTo>
                  <a:pt x="250" y="222"/>
                </a:lnTo>
                <a:lnTo>
                  <a:pt x="250" y="220"/>
                </a:lnTo>
                <a:lnTo>
                  <a:pt x="248" y="218"/>
                </a:lnTo>
                <a:lnTo>
                  <a:pt x="248" y="218"/>
                </a:lnTo>
                <a:lnTo>
                  <a:pt x="246" y="214"/>
                </a:lnTo>
                <a:lnTo>
                  <a:pt x="246" y="214"/>
                </a:lnTo>
                <a:lnTo>
                  <a:pt x="242" y="214"/>
                </a:lnTo>
                <a:lnTo>
                  <a:pt x="240" y="212"/>
                </a:lnTo>
                <a:lnTo>
                  <a:pt x="238" y="210"/>
                </a:lnTo>
                <a:lnTo>
                  <a:pt x="238" y="210"/>
                </a:lnTo>
                <a:lnTo>
                  <a:pt x="240" y="210"/>
                </a:lnTo>
                <a:lnTo>
                  <a:pt x="244" y="210"/>
                </a:lnTo>
                <a:lnTo>
                  <a:pt x="244" y="210"/>
                </a:lnTo>
                <a:lnTo>
                  <a:pt x="246" y="208"/>
                </a:lnTo>
                <a:lnTo>
                  <a:pt x="246" y="206"/>
                </a:lnTo>
                <a:lnTo>
                  <a:pt x="250" y="204"/>
                </a:lnTo>
                <a:lnTo>
                  <a:pt x="250" y="204"/>
                </a:lnTo>
                <a:lnTo>
                  <a:pt x="250" y="204"/>
                </a:lnTo>
                <a:lnTo>
                  <a:pt x="250" y="202"/>
                </a:lnTo>
                <a:lnTo>
                  <a:pt x="260" y="202"/>
                </a:lnTo>
                <a:lnTo>
                  <a:pt x="260" y="202"/>
                </a:lnTo>
                <a:lnTo>
                  <a:pt x="258" y="196"/>
                </a:lnTo>
                <a:lnTo>
                  <a:pt x="258" y="196"/>
                </a:lnTo>
                <a:lnTo>
                  <a:pt x="260" y="198"/>
                </a:lnTo>
                <a:lnTo>
                  <a:pt x="262" y="200"/>
                </a:lnTo>
                <a:lnTo>
                  <a:pt x="262" y="200"/>
                </a:lnTo>
                <a:lnTo>
                  <a:pt x="262" y="202"/>
                </a:lnTo>
                <a:lnTo>
                  <a:pt x="262" y="202"/>
                </a:lnTo>
                <a:lnTo>
                  <a:pt x="262" y="202"/>
                </a:lnTo>
                <a:lnTo>
                  <a:pt x="266" y="202"/>
                </a:lnTo>
                <a:lnTo>
                  <a:pt x="266" y="202"/>
                </a:lnTo>
                <a:lnTo>
                  <a:pt x="266" y="202"/>
                </a:lnTo>
                <a:lnTo>
                  <a:pt x="276" y="202"/>
                </a:lnTo>
                <a:close/>
                <a:moveTo>
                  <a:pt x="256" y="172"/>
                </a:moveTo>
                <a:lnTo>
                  <a:pt x="256" y="172"/>
                </a:lnTo>
                <a:lnTo>
                  <a:pt x="254" y="172"/>
                </a:lnTo>
                <a:lnTo>
                  <a:pt x="252" y="172"/>
                </a:lnTo>
                <a:lnTo>
                  <a:pt x="252" y="172"/>
                </a:lnTo>
                <a:lnTo>
                  <a:pt x="254" y="168"/>
                </a:lnTo>
                <a:lnTo>
                  <a:pt x="254" y="168"/>
                </a:lnTo>
                <a:lnTo>
                  <a:pt x="256" y="170"/>
                </a:lnTo>
                <a:lnTo>
                  <a:pt x="256" y="170"/>
                </a:lnTo>
                <a:lnTo>
                  <a:pt x="256" y="172"/>
                </a:lnTo>
                <a:lnTo>
                  <a:pt x="256" y="172"/>
                </a:lnTo>
                <a:close/>
                <a:moveTo>
                  <a:pt x="296" y="148"/>
                </a:moveTo>
                <a:lnTo>
                  <a:pt x="296" y="148"/>
                </a:lnTo>
                <a:lnTo>
                  <a:pt x="294" y="148"/>
                </a:lnTo>
                <a:lnTo>
                  <a:pt x="292" y="146"/>
                </a:lnTo>
                <a:lnTo>
                  <a:pt x="292" y="140"/>
                </a:lnTo>
                <a:lnTo>
                  <a:pt x="296" y="140"/>
                </a:lnTo>
                <a:lnTo>
                  <a:pt x="296" y="140"/>
                </a:lnTo>
                <a:lnTo>
                  <a:pt x="296" y="144"/>
                </a:lnTo>
                <a:lnTo>
                  <a:pt x="298" y="146"/>
                </a:lnTo>
                <a:lnTo>
                  <a:pt x="296" y="148"/>
                </a:lnTo>
                <a:lnTo>
                  <a:pt x="296" y="148"/>
                </a:lnTo>
                <a:close/>
                <a:moveTo>
                  <a:pt x="300" y="138"/>
                </a:moveTo>
                <a:lnTo>
                  <a:pt x="300" y="138"/>
                </a:lnTo>
                <a:lnTo>
                  <a:pt x="298" y="138"/>
                </a:lnTo>
                <a:lnTo>
                  <a:pt x="298" y="138"/>
                </a:lnTo>
                <a:lnTo>
                  <a:pt x="298" y="132"/>
                </a:lnTo>
                <a:lnTo>
                  <a:pt x="298" y="132"/>
                </a:lnTo>
                <a:lnTo>
                  <a:pt x="300" y="132"/>
                </a:lnTo>
                <a:lnTo>
                  <a:pt x="302" y="134"/>
                </a:lnTo>
                <a:lnTo>
                  <a:pt x="302" y="138"/>
                </a:lnTo>
                <a:lnTo>
                  <a:pt x="300" y="138"/>
                </a:lnTo>
                <a:lnTo>
                  <a:pt x="300" y="138"/>
                </a:lnTo>
                <a:close/>
                <a:moveTo>
                  <a:pt x="306" y="124"/>
                </a:moveTo>
                <a:lnTo>
                  <a:pt x="310" y="124"/>
                </a:lnTo>
                <a:lnTo>
                  <a:pt x="310" y="124"/>
                </a:lnTo>
                <a:lnTo>
                  <a:pt x="310" y="128"/>
                </a:lnTo>
                <a:lnTo>
                  <a:pt x="310" y="130"/>
                </a:lnTo>
                <a:lnTo>
                  <a:pt x="310" y="130"/>
                </a:lnTo>
                <a:lnTo>
                  <a:pt x="306" y="130"/>
                </a:lnTo>
                <a:lnTo>
                  <a:pt x="304" y="128"/>
                </a:lnTo>
                <a:lnTo>
                  <a:pt x="304" y="126"/>
                </a:lnTo>
                <a:lnTo>
                  <a:pt x="306" y="124"/>
                </a:lnTo>
                <a:lnTo>
                  <a:pt x="306" y="124"/>
                </a:lnTo>
                <a:close/>
              </a:path>
            </a:pathLst>
          </a:custGeom>
          <a:solidFill>
            <a:srgbClr val="C0BAA7"/>
          </a:solidFill>
          <a:ln>
            <a:noFill/>
          </a:ln>
        </p:spPr>
        <p:txBody>
          <a:bodyPr vert="horz" wrap="square" lIns="91440" tIns="45720" rIns="91440" bIns="45720" numCol="1" anchor="t" anchorCtr="0" compatLnSpc="1">
            <a:prstTxWarp prst="textNoShape">
              <a:avLst/>
            </a:prstTxWarp>
          </a:bodyPr>
          <a:lstStyle/>
          <a:p>
            <a:endParaRPr lang="en-GB"/>
          </a:p>
        </p:txBody>
      </p:sp>
      <p:sp>
        <p:nvSpPr>
          <p:cNvPr id="899" name="Freeform 783"/>
          <p:cNvSpPr>
            <a:spLocks noEditPoints="1"/>
          </p:cNvSpPr>
          <p:nvPr/>
        </p:nvSpPr>
        <p:spPr bwMode="auto">
          <a:xfrm>
            <a:off x="6869541" y="4141339"/>
            <a:ext cx="1648923" cy="1800200"/>
          </a:xfrm>
          <a:custGeom>
            <a:avLst/>
            <a:gdLst>
              <a:gd name="T0" fmla="*/ 144 w 218"/>
              <a:gd name="T1" fmla="*/ 22 h 238"/>
              <a:gd name="T2" fmla="*/ 124 w 218"/>
              <a:gd name="T3" fmla="*/ 40 h 238"/>
              <a:gd name="T4" fmla="*/ 146 w 218"/>
              <a:gd name="T5" fmla="*/ 36 h 238"/>
              <a:gd name="T6" fmla="*/ 164 w 218"/>
              <a:gd name="T7" fmla="*/ 36 h 238"/>
              <a:gd name="T8" fmla="*/ 152 w 218"/>
              <a:gd name="T9" fmla="*/ 54 h 238"/>
              <a:gd name="T10" fmla="*/ 186 w 218"/>
              <a:gd name="T11" fmla="*/ 42 h 238"/>
              <a:gd name="T12" fmla="*/ 186 w 218"/>
              <a:gd name="T13" fmla="*/ 66 h 238"/>
              <a:gd name="T14" fmla="*/ 194 w 218"/>
              <a:gd name="T15" fmla="*/ 76 h 238"/>
              <a:gd name="T16" fmla="*/ 204 w 218"/>
              <a:gd name="T17" fmla="*/ 108 h 238"/>
              <a:gd name="T18" fmla="*/ 218 w 218"/>
              <a:gd name="T19" fmla="*/ 126 h 238"/>
              <a:gd name="T20" fmla="*/ 204 w 218"/>
              <a:gd name="T21" fmla="*/ 146 h 238"/>
              <a:gd name="T22" fmla="*/ 196 w 218"/>
              <a:gd name="T23" fmla="*/ 154 h 238"/>
              <a:gd name="T24" fmla="*/ 160 w 218"/>
              <a:gd name="T25" fmla="*/ 174 h 238"/>
              <a:gd name="T26" fmla="*/ 154 w 218"/>
              <a:gd name="T27" fmla="*/ 180 h 238"/>
              <a:gd name="T28" fmla="*/ 130 w 218"/>
              <a:gd name="T29" fmla="*/ 176 h 238"/>
              <a:gd name="T30" fmla="*/ 112 w 218"/>
              <a:gd name="T31" fmla="*/ 204 h 238"/>
              <a:gd name="T32" fmla="*/ 48 w 218"/>
              <a:gd name="T33" fmla="*/ 238 h 238"/>
              <a:gd name="T34" fmla="*/ 100 w 218"/>
              <a:gd name="T35" fmla="*/ 184 h 238"/>
              <a:gd name="T36" fmla="*/ 60 w 218"/>
              <a:gd name="T37" fmla="*/ 182 h 238"/>
              <a:gd name="T38" fmla="*/ 56 w 218"/>
              <a:gd name="T39" fmla="*/ 156 h 238"/>
              <a:gd name="T40" fmla="*/ 48 w 218"/>
              <a:gd name="T41" fmla="*/ 160 h 238"/>
              <a:gd name="T42" fmla="*/ 4 w 218"/>
              <a:gd name="T43" fmla="*/ 154 h 238"/>
              <a:gd name="T44" fmla="*/ 16 w 218"/>
              <a:gd name="T45" fmla="*/ 134 h 238"/>
              <a:gd name="T46" fmla="*/ 20 w 218"/>
              <a:gd name="T47" fmla="*/ 124 h 238"/>
              <a:gd name="T48" fmla="*/ 50 w 218"/>
              <a:gd name="T49" fmla="*/ 122 h 238"/>
              <a:gd name="T50" fmla="*/ 18 w 218"/>
              <a:gd name="T51" fmla="*/ 114 h 238"/>
              <a:gd name="T52" fmla="*/ 40 w 218"/>
              <a:gd name="T53" fmla="*/ 102 h 238"/>
              <a:gd name="T54" fmla="*/ 20 w 218"/>
              <a:gd name="T55" fmla="*/ 94 h 238"/>
              <a:gd name="T56" fmla="*/ 48 w 218"/>
              <a:gd name="T57" fmla="*/ 74 h 238"/>
              <a:gd name="T58" fmla="*/ 54 w 218"/>
              <a:gd name="T59" fmla="*/ 40 h 238"/>
              <a:gd name="T60" fmla="*/ 68 w 218"/>
              <a:gd name="T61" fmla="*/ 30 h 238"/>
              <a:gd name="T62" fmla="*/ 66 w 218"/>
              <a:gd name="T63" fmla="*/ 14 h 238"/>
              <a:gd name="T64" fmla="*/ 100 w 218"/>
              <a:gd name="T65" fmla="*/ 24 h 238"/>
              <a:gd name="T66" fmla="*/ 100 w 218"/>
              <a:gd name="T67" fmla="*/ 10 h 238"/>
              <a:gd name="T68" fmla="*/ 124 w 218"/>
              <a:gd name="T69" fmla="*/ 8 h 238"/>
              <a:gd name="T70" fmla="*/ 120 w 218"/>
              <a:gd name="T71" fmla="*/ 10 h 238"/>
              <a:gd name="T72" fmla="*/ 132 w 218"/>
              <a:gd name="T73" fmla="*/ 20 h 238"/>
              <a:gd name="T74" fmla="*/ 152 w 218"/>
              <a:gd name="T75" fmla="*/ 14 h 238"/>
              <a:gd name="T76" fmla="*/ 80 w 218"/>
              <a:gd name="T77" fmla="*/ 28 h 238"/>
              <a:gd name="T78" fmla="*/ 96 w 218"/>
              <a:gd name="T79" fmla="*/ 28 h 238"/>
              <a:gd name="T80" fmla="*/ 136 w 218"/>
              <a:gd name="T81" fmla="*/ 28 h 238"/>
              <a:gd name="T82" fmla="*/ 98 w 218"/>
              <a:gd name="T83" fmla="*/ 38 h 238"/>
              <a:gd name="T84" fmla="*/ 76 w 218"/>
              <a:gd name="T85" fmla="*/ 60 h 238"/>
              <a:gd name="T86" fmla="*/ 172 w 218"/>
              <a:gd name="T87" fmla="*/ 62 h 238"/>
              <a:gd name="T88" fmla="*/ 150 w 218"/>
              <a:gd name="T89" fmla="*/ 64 h 238"/>
              <a:gd name="T90" fmla="*/ 172 w 218"/>
              <a:gd name="T91" fmla="*/ 72 h 238"/>
              <a:gd name="T92" fmla="*/ 34 w 218"/>
              <a:gd name="T93" fmla="*/ 88 h 238"/>
              <a:gd name="T94" fmla="*/ 120 w 218"/>
              <a:gd name="T95" fmla="*/ 96 h 238"/>
              <a:gd name="T96" fmla="*/ 166 w 218"/>
              <a:gd name="T97" fmla="*/ 94 h 238"/>
              <a:gd name="T98" fmla="*/ 84 w 218"/>
              <a:gd name="T99" fmla="*/ 112 h 238"/>
              <a:gd name="T100" fmla="*/ 108 w 218"/>
              <a:gd name="T101" fmla="*/ 118 h 238"/>
              <a:gd name="T102" fmla="*/ 60 w 218"/>
              <a:gd name="T103" fmla="*/ 114 h 238"/>
              <a:gd name="T104" fmla="*/ 150 w 218"/>
              <a:gd name="T105" fmla="*/ 122 h 238"/>
              <a:gd name="T106" fmla="*/ 162 w 218"/>
              <a:gd name="T107" fmla="*/ 118 h 238"/>
              <a:gd name="T108" fmla="*/ 72 w 218"/>
              <a:gd name="T109" fmla="*/ 132 h 238"/>
              <a:gd name="T110" fmla="*/ 162 w 218"/>
              <a:gd name="T111" fmla="*/ 142 h 238"/>
              <a:gd name="T112" fmla="*/ 126 w 218"/>
              <a:gd name="T113" fmla="*/ 146 h 238"/>
              <a:gd name="T114" fmla="*/ 132 w 218"/>
              <a:gd name="T115" fmla="*/ 146 h 238"/>
              <a:gd name="T116" fmla="*/ 148 w 218"/>
              <a:gd name="T117" fmla="*/ 160 h 238"/>
              <a:gd name="T118" fmla="*/ 162 w 218"/>
              <a:gd name="T119" fmla="*/ 158 h 238"/>
              <a:gd name="T120" fmla="*/ 78 w 218"/>
              <a:gd name="T121" fmla="*/ 16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8" h="238">
                <a:moveTo>
                  <a:pt x="152" y="14"/>
                </a:moveTo>
                <a:lnTo>
                  <a:pt x="152" y="14"/>
                </a:lnTo>
                <a:lnTo>
                  <a:pt x="152" y="16"/>
                </a:lnTo>
                <a:lnTo>
                  <a:pt x="150" y="16"/>
                </a:lnTo>
                <a:lnTo>
                  <a:pt x="148" y="16"/>
                </a:lnTo>
                <a:lnTo>
                  <a:pt x="148" y="16"/>
                </a:lnTo>
                <a:lnTo>
                  <a:pt x="148" y="16"/>
                </a:lnTo>
                <a:lnTo>
                  <a:pt x="148" y="18"/>
                </a:lnTo>
                <a:lnTo>
                  <a:pt x="150" y="20"/>
                </a:lnTo>
                <a:lnTo>
                  <a:pt x="156" y="24"/>
                </a:lnTo>
                <a:lnTo>
                  <a:pt x="156" y="24"/>
                </a:lnTo>
                <a:lnTo>
                  <a:pt x="156" y="26"/>
                </a:lnTo>
                <a:lnTo>
                  <a:pt x="154" y="28"/>
                </a:lnTo>
                <a:lnTo>
                  <a:pt x="154" y="28"/>
                </a:lnTo>
                <a:lnTo>
                  <a:pt x="150" y="26"/>
                </a:lnTo>
                <a:lnTo>
                  <a:pt x="150" y="24"/>
                </a:lnTo>
                <a:lnTo>
                  <a:pt x="148" y="22"/>
                </a:lnTo>
                <a:lnTo>
                  <a:pt x="144" y="22"/>
                </a:lnTo>
                <a:lnTo>
                  <a:pt x="144" y="22"/>
                </a:lnTo>
                <a:lnTo>
                  <a:pt x="144" y="20"/>
                </a:lnTo>
                <a:lnTo>
                  <a:pt x="142" y="18"/>
                </a:lnTo>
                <a:lnTo>
                  <a:pt x="142" y="18"/>
                </a:lnTo>
                <a:lnTo>
                  <a:pt x="140" y="18"/>
                </a:lnTo>
                <a:lnTo>
                  <a:pt x="138" y="20"/>
                </a:lnTo>
                <a:lnTo>
                  <a:pt x="138" y="24"/>
                </a:lnTo>
                <a:lnTo>
                  <a:pt x="138" y="24"/>
                </a:lnTo>
                <a:lnTo>
                  <a:pt x="142" y="28"/>
                </a:lnTo>
                <a:lnTo>
                  <a:pt x="148" y="30"/>
                </a:lnTo>
                <a:lnTo>
                  <a:pt x="148" y="30"/>
                </a:lnTo>
                <a:lnTo>
                  <a:pt x="146" y="32"/>
                </a:lnTo>
                <a:lnTo>
                  <a:pt x="146" y="32"/>
                </a:lnTo>
                <a:lnTo>
                  <a:pt x="140" y="32"/>
                </a:lnTo>
                <a:lnTo>
                  <a:pt x="140" y="32"/>
                </a:lnTo>
                <a:lnTo>
                  <a:pt x="138" y="36"/>
                </a:lnTo>
                <a:lnTo>
                  <a:pt x="136" y="38"/>
                </a:lnTo>
                <a:lnTo>
                  <a:pt x="136" y="38"/>
                </a:lnTo>
                <a:lnTo>
                  <a:pt x="128" y="40"/>
                </a:lnTo>
                <a:lnTo>
                  <a:pt x="124" y="40"/>
                </a:lnTo>
                <a:lnTo>
                  <a:pt x="120" y="38"/>
                </a:lnTo>
                <a:lnTo>
                  <a:pt x="120" y="38"/>
                </a:lnTo>
                <a:lnTo>
                  <a:pt x="118" y="40"/>
                </a:lnTo>
                <a:lnTo>
                  <a:pt x="118" y="42"/>
                </a:lnTo>
                <a:lnTo>
                  <a:pt x="120" y="42"/>
                </a:lnTo>
                <a:lnTo>
                  <a:pt x="124" y="42"/>
                </a:lnTo>
                <a:lnTo>
                  <a:pt x="124" y="42"/>
                </a:lnTo>
                <a:lnTo>
                  <a:pt x="124" y="46"/>
                </a:lnTo>
                <a:lnTo>
                  <a:pt x="126" y="48"/>
                </a:lnTo>
                <a:lnTo>
                  <a:pt x="126" y="48"/>
                </a:lnTo>
                <a:lnTo>
                  <a:pt x="130" y="46"/>
                </a:lnTo>
                <a:lnTo>
                  <a:pt x="130" y="42"/>
                </a:lnTo>
                <a:lnTo>
                  <a:pt x="130" y="42"/>
                </a:lnTo>
                <a:lnTo>
                  <a:pt x="134" y="44"/>
                </a:lnTo>
                <a:lnTo>
                  <a:pt x="138" y="42"/>
                </a:lnTo>
                <a:lnTo>
                  <a:pt x="146" y="40"/>
                </a:lnTo>
                <a:lnTo>
                  <a:pt x="146" y="40"/>
                </a:lnTo>
                <a:lnTo>
                  <a:pt x="146" y="38"/>
                </a:lnTo>
                <a:lnTo>
                  <a:pt x="146" y="36"/>
                </a:lnTo>
                <a:lnTo>
                  <a:pt x="146" y="36"/>
                </a:lnTo>
                <a:lnTo>
                  <a:pt x="148" y="34"/>
                </a:lnTo>
                <a:lnTo>
                  <a:pt x="148" y="32"/>
                </a:lnTo>
                <a:lnTo>
                  <a:pt x="148" y="32"/>
                </a:lnTo>
                <a:lnTo>
                  <a:pt x="152" y="32"/>
                </a:lnTo>
                <a:lnTo>
                  <a:pt x="154" y="30"/>
                </a:lnTo>
                <a:lnTo>
                  <a:pt x="156" y="30"/>
                </a:lnTo>
                <a:lnTo>
                  <a:pt x="158" y="30"/>
                </a:lnTo>
                <a:lnTo>
                  <a:pt x="158" y="30"/>
                </a:lnTo>
                <a:lnTo>
                  <a:pt x="160" y="28"/>
                </a:lnTo>
                <a:lnTo>
                  <a:pt x="162" y="26"/>
                </a:lnTo>
                <a:lnTo>
                  <a:pt x="162" y="26"/>
                </a:lnTo>
                <a:lnTo>
                  <a:pt x="166" y="28"/>
                </a:lnTo>
                <a:lnTo>
                  <a:pt x="168" y="30"/>
                </a:lnTo>
                <a:lnTo>
                  <a:pt x="168" y="30"/>
                </a:lnTo>
                <a:lnTo>
                  <a:pt x="168" y="32"/>
                </a:lnTo>
                <a:lnTo>
                  <a:pt x="166" y="34"/>
                </a:lnTo>
                <a:lnTo>
                  <a:pt x="164" y="36"/>
                </a:lnTo>
                <a:lnTo>
                  <a:pt x="164" y="36"/>
                </a:lnTo>
                <a:lnTo>
                  <a:pt x="164" y="38"/>
                </a:lnTo>
                <a:lnTo>
                  <a:pt x="164" y="38"/>
                </a:lnTo>
                <a:lnTo>
                  <a:pt x="166" y="40"/>
                </a:lnTo>
                <a:lnTo>
                  <a:pt x="166" y="42"/>
                </a:lnTo>
                <a:lnTo>
                  <a:pt x="166" y="42"/>
                </a:lnTo>
                <a:lnTo>
                  <a:pt x="164" y="44"/>
                </a:lnTo>
                <a:lnTo>
                  <a:pt x="162" y="46"/>
                </a:lnTo>
                <a:lnTo>
                  <a:pt x="162" y="46"/>
                </a:lnTo>
                <a:lnTo>
                  <a:pt x="160" y="46"/>
                </a:lnTo>
                <a:lnTo>
                  <a:pt x="160" y="44"/>
                </a:lnTo>
                <a:lnTo>
                  <a:pt x="158" y="44"/>
                </a:lnTo>
                <a:lnTo>
                  <a:pt x="158" y="44"/>
                </a:lnTo>
                <a:lnTo>
                  <a:pt x="158" y="44"/>
                </a:lnTo>
                <a:lnTo>
                  <a:pt x="156" y="46"/>
                </a:lnTo>
                <a:lnTo>
                  <a:pt x="156" y="48"/>
                </a:lnTo>
                <a:lnTo>
                  <a:pt x="158" y="50"/>
                </a:lnTo>
                <a:lnTo>
                  <a:pt x="158" y="52"/>
                </a:lnTo>
                <a:lnTo>
                  <a:pt x="158" y="52"/>
                </a:lnTo>
                <a:lnTo>
                  <a:pt x="152" y="54"/>
                </a:lnTo>
                <a:lnTo>
                  <a:pt x="152" y="54"/>
                </a:lnTo>
                <a:lnTo>
                  <a:pt x="154" y="58"/>
                </a:lnTo>
                <a:lnTo>
                  <a:pt x="158" y="60"/>
                </a:lnTo>
                <a:lnTo>
                  <a:pt x="162" y="60"/>
                </a:lnTo>
                <a:lnTo>
                  <a:pt x="166" y="58"/>
                </a:lnTo>
                <a:lnTo>
                  <a:pt x="166" y="58"/>
                </a:lnTo>
                <a:lnTo>
                  <a:pt x="164" y="56"/>
                </a:lnTo>
                <a:lnTo>
                  <a:pt x="162" y="54"/>
                </a:lnTo>
                <a:lnTo>
                  <a:pt x="162" y="54"/>
                </a:lnTo>
                <a:lnTo>
                  <a:pt x="164" y="50"/>
                </a:lnTo>
                <a:lnTo>
                  <a:pt x="166" y="48"/>
                </a:lnTo>
                <a:lnTo>
                  <a:pt x="174" y="44"/>
                </a:lnTo>
                <a:lnTo>
                  <a:pt x="174" y="44"/>
                </a:lnTo>
                <a:lnTo>
                  <a:pt x="174" y="44"/>
                </a:lnTo>
                <a:lnTo>
                  <a:pt x="174" y="40"/>
                </a:lnTo>
                <a:lnTo>
                  <a:pt x="174" y="40"/>
                </a:lnTo>
                <a:lnTo>
                  <a:pt x="180" y="42"/>
                </a:lnTo>
                <a:lnTo>
                  <a:pt x="184" y="42"/>
                </a:lnTo>
                <a:lnTo>
                  <a:pt x="186" y="42"/>
                </a:lnTo>
                <a:lnTo>
                  <a:pt x="186" y="42"/>
                </a:lnTo>
                <a:lnTo>
                  <a:pt x="186" y="44"/>
                </a:lnTo>
                <a:lnTo>
                  <a:pt x="182" y="46"/>
                </a:lnTo>
                <a:lnTo>
                  <a:pt x="180" y="46"/>
                </a:lnTo>
                <a:lnTo>
                  <a:pt x="176" y="46"/>
                </a:lnTo>
                <a:lnTo>
                  <a:pt x="176" y="46"/>
                </a:lnTo>
                <a:lnTo>
                  <a:pt x="174" y="48"/>
                </a:lnTo>
                <a:lnTo>
                  <a:pt x="176" y="50"/>
                </a:lnTo>
                <a:lnTo>
                  <a:pt x="178" y="54"/>
                </a:lnTo>
                <a:lnTo>
                  <a:pt x="178" y="54"/>
                </a:lnTo>
                <a:lnTo>
                  <a:pt x="180" y="54"/>
                </a:lnTo>
                <a:lnTo>
                  <a:pt x="182" y="52"/>
                </a:lnTo>
                <a:lnTo>
                  <a:pt x="184" y="50"/>
                </a:lnTo>
                <a:lnTo>
                  <a:pt x="186" y="50"/>
                </a:lnTo>
                <a:lnTo>
                  <a:pt x="186" y="50"/>
                </a:lnTo>
                <a:lnTo>
                  <a:pt x="186" y="58"/>
                </a:lnTo>
                <a:lnTo>
                  <a:pt x="186" y="62"/>
                </a:lnTo>
                <a:lnTo>
                  <a:pt x="186" y="66"/>
                </a:lnTo>
                <a:lnTo>
                  <a:pt x="186" y="66"/>
                </a:lnTo>
                <a:lnTo>
                  <a:pt x="192" y="64"/>
                </a:lnTo>
                <a:lnTo>
                  <a:pt x="196" y="62"/>
                </a:lnTo>
                <a:lnTo>
                  <a:pt x="196" y="62"/>
                </a:lnTo>
                <a:lnTo>
                  <a:pt x="198" y="58"/>
                </a:lnTo>
                <a:lnTo>
                  <a:pt x="200" y="56"/>
                </a:lnTo>
                <a:lnTo>
                  <a:pt x="202" y="56"/>
                </a:lnTo>
                <a:lnTo>
                  <a:pt x="202" y="56"/>
                </a:lnTo>
                <a:lnTo>
                  <a:pt x="204" y="58"/>
                </a:lnTo>
                <a:lnTo>
                  <a:pt x="202" y="60"/>
                </a:lnTo>
                <a:lnTo>
                  <a:pt x="200" y="62"/>
                </a:lnTo>
                <a:lnTo>
                  <a:pt x="198" y="62"/>
                </a:lnTo>
                <a:lnTo>
                  <a:pt x="198" y="62"/>
                </a:lnTo>
                <a:lnTo>
                  <a:pt x="198" y="66"/>
                </a:lnTo>
                <a:lnTo>
                  <a:pt x="196" y="68"/>
                </a:lnTo>
                <a:lnTo>
                  <a:pt x="192" y="72"/>
                </a:lnTo>
                <a:lnTo>
                  <a:pt x="192" y="72"/>
                </a:lnTo>
                <a:lnTo>
                  <a:pt x="194" y="74"/>
                </a:lnTo>
                <a:lnTo>
                  <a:pt x="194" y="76"/>
                </a:lnTo>
                <a:lnTo>
                  <a:pt x="194" y="76"/>
                </a:lnTo>
                <a:lnTo>
                  <a:pt x="196" y="76"/>
                </a:lnTo>
                <a:lnTo>
                  <a:pt x="200" y="76"/>
                </a:lnTo>
                <a:lnTo>
                  <a:pt x="200" y="76"/>
                </a:lnTo>
                <a:lnTo>
                  <a:pt x="198" y="80"/>
                </a:lnTo>
                <a:lnTo>
                  <a:pt x="196" y="82"/>
                </a:lnTo>
                <a:lnTo>
                  <a:pt x="196" y="84"/>
                </a:lnTo>
                <a:lnTo>
                  <a:pt x="198" y="88"/>
                </a:lnTo>
                <a:lnTo>
                  <a:pt x="198" y="88"/>
                </a:lnTo>
                <a:lnTo>
                  <a:pt x="194" y="92"/>
                </a:lnTo>
                <a:lnTo>
                  <a:pt x="194" y="92"/>
                </a:lnTo>
                <a:lnTo>
                  <a:pt x="196" y="96"/>
                </a:lnTo>
                <a:lnTo>
                  <a:pt x="200" y="98"/>
                </a:lnTo>
                <a:lnTo>
                  <a:pt x="200" y="98"/>
                </a:lnTo>
                <a:lnTo>
                  <a:pt x="202" y="98"/>
                </a:lnTo>
                <a:lnTo>
                  <a:pt x="206" y="96"/>
                </a:lnTo>
                <a:lnTo>
                  <a:pt x="206" y="96"/>
                </a:lnTo>
                <a:lnTo>
                  <a:pt x="200" y="104"/>
                </a:lnTo>
                <a:lnTo>
                  <a:pt x="200" y="104"/>
                </a:lnTo>
                <a:lnTo>
                  <a:pt x="204" y="108"/>
                </a:lnTo>
                <a:lnTo>
                  <a:pt x="206" y="112"/>
                </a:lnTo>
                <a:lnTo>
                  <a:pt x="206" y="112"/>
                </a:lnTo>
                <a:lnTo>
                  <a:pt x="210" y="110"/>
                </a:lnTo>
                <a:lnTo>
                  <a:pt x="212" y="108"/>
                </a:lnTo>
                <a:lnTo>
                  <a:pt x="214" y="110"/>
                </a:lnTo>
                <a:lnTo>
                  <a:pt x="214" y="110"/>
                </a:lnTo>
                <a:lnTo>
                  <a:pt x="214" y="114"/>
                </a:lnTo>
                <a:lnTo>
                  <a:pt x="212" y="114"/>
                </a:lnTo>
                <a:lnTo>
                  <a:pt x="210" y="116"/>
                </a:lnTo>
                <a:lnTo>
                  <a:pt x="210" y="116"/>
                </a:lnTo>
                <a:lnTo>
                  <a:pt x="210" y="116"/>
                </a:lnTo>
                <a:lnTo>
                  <a:pt x="210" y="118"/>
                </a:lnTo>
                <a:lnTo>
                  <a:pt x="212" y="120"/>
                </a:lnTo>
                <a:lnTo>
                  <a:pt x="214" y="122"/>
                </a:lnTo>
                <a:lnTo>
                  <a:pt x="214" y="124"/>
                </a:lnTo>
                <a:lnTo>
                  <a:pt x="214" y="124"/>
                </a:lnTo>
                <a:lnTo>
                  <a:pt x="218" y="124"/>
                </a:lnTo>
                <a:lnTo>
                  <a:pt x="218" y="126"/>
                </a:lnTo>
                <a:lnTo>
                  <a:pt x="218" y="126"/>
                </a:lnTo>
                <a:lnTo>
                  <a:pt x="218" y="128"/>
                </a:lnTo>
                <a:lnTo>
                  <a:pt x="216" y="128"/>
                </a:lnTo>
                <a:lnTo>
                  <a:pt x="214" y="128"/>
                </a:lnTo>
                <a:lnTo>
                  <a:pt x="214" y="128"/>
                </a:lnTo>
                <a:lnTo>
                  <a:pt x="214" y="128"/>
                </a:lnTo>
                <a:lnTo>
                  <a:pt x="212" y="134"/>
                </a:lnTo>
                <a:lnTo>
                  <a:pt x="212" y="138"/>
                </a:lnTo>
                <a:lnTo>
                  <a:pt x="212" y="138"/>
                </a:lnTo>
                <a:lnTo>
                  <a:pt x="214" y="140"/>
                </a:lnTo>
                <a:lnTo>
                  <a:pt x="214" y="140"/>
                </a:lnTo>
                <a:lnTo>
                  <a:pt x="212" y="142"/>
                </a:lnTo>
                <a:lnTo>
                  <a:pt x="212" y="148"/>
                </a:lnTo>
                <a:lnTo>
                  <a:pt x="212" y="148"/>
                </a:lnTo>
                <a:lnTo>
                  <a:pt x="208" y="148"/>
                </a:lnTo>
                <a:lnTo>
                  <a:pt x="208" y="146"/>
                </a:lnTo>
                <a:lnTo>
                  <a:pt x="206" y="146"/>
                </a:lnTo>
                <a:lnTo>
                  <a:pt x="204" y="146"/>
                </a:lnTo>
                <a:lnTo>
                  <a:pt x="204" y="146"/>
                </a:lnTo>
                <a:lnTo>
                  <a:pt x="204" y="146"/>
                </a:lnTo>
                <a:lnTo>
                  <a:pt x="204" y="148"/>
                </a:lnTo>
                <a:lnTo>
                  <a:pt x="206" y="150"/>
                </a:lnTo>
                <a:lnTo>
                  <a:pt x="204" y="152"/>
                </a:lnTo>
                <a:lnTo>
                  <a:pt x="204" y="152"/>
                </a:lnTo>
                <a:lnTo>
                  <a:pt x="202" y="150"/>
                </a:lnTo>
                <a:lnTo>
                  <a:pt x="202" y="150"/>
                </a:lnTo>
                <a:lnTo>
                  <a:pt x="200" y="148"/>
                </a:lnTo>
                <a:lnTo>
                  <a:pt x="200" y="148"/>
                </a:lnTo>
                <a:lnTo>
                  <a:pt x="194" y="148"/>
                </a:lnTo>
                <a:lnTo>
                  <a:pt x="190" y="146"/>
                </a:lnTo>
                <a:lnTo>
                  <a:pt x="186" y="146"/>
                </a:lnTo>
                <a:lnTo>
                  <a:pt x="184" y="150"/>
                </a:lnTo>
                <a:lnTo>
                  <a:pt x="184" y="150"/>
                </a:lnTo>
                <a:lnTo>
                  <a:pt x="184" y="150"/>
                </a:lnTo>
                <a:lnTo>
                  <a:pt x="184" y="152"/>
                </a:lnTo>
                <a:lnTo>
                  <a:pt x="186" y="154"/>
                </a:lnTo>
                <a:lnTo>
                  <a:pt x="186" y="154"/>
                </a:lnTo>
                <a:lnTo>
                  <a:pt x="196" y="154"/>
                </a:lnTo>
                <a:lnTo>
                  <a:pt x="196" y="154"/>
                </a:lnTo>
                <a:lnTo>
                  <a:pt x="200" y="158"/>
                </a:lnTo>
                <a:lnTo>
                  <a:pt x="206" y="160"/>
                </a:lnTo>
                <a:lnTo>
                  <a:pt x="206" y="160"/>
                </a:lnTo>
                <a:lnTo>
                  <a:pt x="204" y="160"/>
                </a:lnTo>
                <a:lnTo>
                  <a:pt x="202" y="160"/>
                </a:lnTo>
                <a:lnTo>
                  <a:pt x="202" y="160"/>
                </a:lnTo>
                <a:lnTo>
                  <a:pt x="194" y="168"/>
                </a:lnTo>
                <a:lnTo>
                  <a:pt x="190" y="170"/>
                </a:lnTo>
                <a:lnTo>
                  <a:pt x="182" y="170"/>
                </a:lnTo>
                <a:lnTo>
                  <a:pt x="182" y="170"/>
                </a:lnTo>
                <a:lnTo>
                  <a:pt x="180" y="172"/>
                </a:lnTo>
                <a:lnTo>
                  <a:pt x="180" y="172"/>
                </a:lnTo>
                <a:lnTo>
                  <a:pt x="178" y="174"/>
                </a:lnTo>
                <a:lnTo>
                  <a:pt x="176" y="174"/>
                </a:lnTo>
                <a:lnTo>
                  <a:pt x="176" y="174"/>
                </a:lnTo>
                <a:lnTo>
                  <a:pt x="168" y="172"/>
                </a:lnTo>
                <a:lnTo>
                  <a:pt x="164" y="172"/>
                </a:lnTo>
                <a:lnTo>
                  <a:pt x="160" y="174"/>
                </a:lnTo>
                <a:lnTo>
                  <a:pt x="160" y="174"/>
                </a:lnTo>
                <a:lnTo>
                  <a:pt x="174" y="180"/>
                </a:lnTo>
                <a:lnTo>
                  <a:pt x="174" y="180"/>
                </a:lnTo>
                <a:lnTo>
                  <a:pt x="178" y="178"/>
                </a:lnTo>
                <a:lnTo>
                  <a:pt x="180" y="178"/>
                </a:lnTo>
                <a:lnTo>
                  <a:pt x="180" y="178"/>
                </a:lnTo>
                <a:lnTo>
                  <a:pt x="182" y="180"/>
                </a:lnTo>
                <a:lnTo>
                  <a:pt x="182" y="184"/>
                </a:lnTo>
                <a:lnTo>
                  <a:pt x="182" y="184"/>
                </a:lnTo>
                <a:lnTo>
                  <a:pt x="184" y="186"/>
                </a:lnTo>
                <a:lnTo>
                  <a:pt x="186" y="188"/>
                </a:lnTo>
                <a:lnTo>
                  <a:pt x="186" y="190"/>
                </a:lnTo>
                <a:lnTo>
                  <a:pt x="186" y="190"/>
                </a:lnTo>
                <a:lnTo>
                  <a:pt x="180" y="190"/>
                </a:lnTo>
                <a:lnTo>
                  <a:pt x="176" y="188"/>
                </a:lnTo>
                <a:lnTo>
                  <a:pt x="172" y="186"/>
                </a:lnTo>
                <a:lnTo>
                  <a:pt x="168" y="188"/>
                </a:lnTo>
                <a:lnTo>
                  <a:pt x="168" y="188"/>
                </a:lnTo>
                <a:lnTo>
                  <a:pt x="160" y="184"/>
                </a:lnTo>
                <a:lnTo>
                  <a:pt x="154" y="180"/>
                </a:lnTo>
                <a:lnTo>
                  <a:pt x="154" y="180"/>
                </a:lnTo>
                <a:lnTo>
                  <a:pt x="148" y="182"/>
                </a:lnTo>
                <a:lnTo>
                  <a:pt x="144" y="184"/>
                </a:lnTo>
                <a:lnTo>
                  <a:pt x="144" y="184"/>
                </a:lnTo>
                <a:lnTo>
                  <a:pt x="142" y="182"/>
                </a:lnTo>
                <a:lnTo>
                  <a:pt x="142" y="180"/>
                </a:lnTo>
                <a:lnTo>
                  <a:pt x="144" y="174"/>
                </a:lnTo>
                <a:lnTo>
                  <a:pt x="144" y="174"/>
                </a:lnTo>
                <a:lnTo>
                  <a:pt x="142" y="174"/>
                </a:lnTo>
                <a:lnTo>
                  <a:pt x="140" y="172"/>
                </a:lnTo>
                <a:lnTo>
                  <a:pt x="140" y="172"/>
                </a:lnTo>
                <a:lnTo>
                  <a:pt x="138" y="172"/>
                </a:lnTo>
                <a:lnTo>
                  <a:pt x="138" y="174"/>
                </a:lnTo>
                <a:lnTo>
                  <a:pt x="138" y="176"/>
                </a:lnTo>
                <a:lnTo>
                  <a:pt x="138" y="178"/>
                </a:lnTo>
                <a:lnTo>
                  <a:pt x="138" y="178"/>
                </a:lnTo>
                <a:lnTo>
                  <a:pt x="134" y="176"/>
                </a:lnTo>
                <a:lnTo>
                  <a:pt x="130" y="176"/>
                </a:lnTo>
                <a:lnTo>
                  <a:pt x="130" y="176"/>
                </a:lnTo>
                <a:lnTo>
                  <a:pt x="128" y="176"/>
                </a:lnTo>
                <a:lnTo>
                  <a:pt x="128" y="178"/>
                </a:lnTo>
                <a:lnTo>
                  <a:pt x="126" y="180"/>
                </a:lnTo>
                <a:lnTo>
                  <a:pt x="124" y="180"/>
                </a:lnTo>
                <a:lnTo>
                  <a:pt x="124" y="180"/>
                </a:lnTo>
                <a:lnTo>
                  <a:pt x="122" y="176"/>
                </a:lnTo>
                <a:lnTo>
                  <a:pt x="122" y="174"/>
                </a:lnTo>
                <a:lnTo>
                  <a:pt x="118" y="172"/>
                </a:lnTo>
                <a:lnTo>
                  <a:pt x="118" y="172"/>
                </a:lnTo>
                <a:lnTo>
                  <a:pt x="116" y="174"/>
                </a:lnTo>
                <a:lnTo>
                  <a:pt x="116" y="174"/>
                </a:lnTo>
                <a:lnTo>
                  <a:pt x="118" y="178"/>
                </a:lnTo>
                <a:lnTo>
                  <a:pt x="118" y="180"/>
                </a:lnTo>
                <a:lnTo>
                  <a:pt x="118" y="182"/>
                </a:lnTo>
                <a:lnTo>
                  <a:pt x="118" y="182"/>
                </a:lnTo>
                <a:lnTo>
                  <a:pt x="114" y="184"/>
                </a:lnTo>
                <a:lnTo>
                  <a:pt x="110" y="184"/>
                </a:lnTo>
                <a:lnTo>
                  <a:pt x="110" y="184"/>
                </a:lnTo>
                <a:lnTo>
                  <a:pt x="112" y="204"/>
                </a:lnTo>
                <a:lnTo>
                  <a:pt x="114" y="226"/>
                </a:lnTo>
                <a:lnTo>
                  <a:pt x="114" y="226"/>
                </a:lnTo>
                <a:lnTo>
                  <a:pt x="118" y="228"/>
                </a:lnTo>
                <a:lnTo>
                  <a:pt x="122" y="230"/>
                </a:lnTo>
                <a:lnTo>
                  <a:pt x="122" y="230"/>
                </a:lnTo>
                <a:lnTo>
                  <a:pt x="128" y="232"/>
                </a:lnTo>
                <a:lnTo>
                  <a:pt x="128" y="232"/>
                </a:lnTo>
                <a:lnTo>
                  <a:pt x="140" y="232"/>
                </a:lnTo>
                <a:lnTo>
                  <a:pt x="154" y="232"/>
                </a:lnTo>
                <a:lnTo>
                  <a:pt x="154" y="232"/>
                </a:lnTo>
                <a:lnTo>
                  <a:pt x="164" y="234"/>
                </a:lnTo>
                <a:lnTo>
                  <a:pt x="172" y="236"/>
                </a:lnTo>
                <a:lnTo>
                  <a:pt x="172" y="236"/>
                </a:lnTo>
                <a:lnTo>
                  <a:pt x="170" y="238"/>
                </a:lnTo>
                <a:lnTo>
                  <a:pt x="170" y="238"/>
                </a:lnTo>
                <a:lnTo>
                  <a:pt x="166" y="238"/>
                </a:lnTo>
                <a:lnTo>
                  <a:pt x="166" y="238"/>
                </a:lnTo>
                <a:lnTo>
                  <a:pt x="108" y="238"/>
                </a:lnTo>
                <a:lnTo>
                  <a:pt x="48" y="238"/>
                </a:lnTo>
                <a:lnTo>
                  <a:pt x="48" y="238"/>
                </a:lnTo>
                <a:lnTo>
                  <a:pt x="50" y="236"/>
                </a:lnTo>
                <a:lnTo>
                  <a:pt x="54" y="234"/>
                </a:lnTo>
                <a:lnTo>
                  <a:pt x="62" y="232"/>
                </a:lnTo>
                <a:lnTo>
                  <a:pt x="62" y="232"/>
                </a:lnTo>
                <a:lnTo>
                  <a:pt x="76" y="232"/>
                </a:lnTo>
                <a:lnTo>
                  <a:pt x="76" y="232"/>
                </a:lnTo>
                <a:lnTo>
                  <a:pt x="80" y="230"/>
                </a:lnTo>
                <a:lnTo>
                  <a:pt x="80" y="230"/>
                </a:lnTo>
                <a:lnTo>
                  <a:pt x="94" y="232"/>
                </a:lnTo>
                <a:lnTo>
                  <a:pt x="100" y="232"/>
                </a:lnTo>
                <a:lnTo>
                  <a:pt x="104" y="228"/>
                </a:lnTo>
                <a:lnTo>
                  <a:pt x="104" y="228"/>
                </a:lnTo>
                <a:lnTo>
                  <a:pt x="104" y="212"/>
                </a:lnTo>
                <a:lnTo>
                  <a:pt x="104" y="212"/>
                </a:lnTo>
                <a:lnTo>
                  <a:pt x="104" y="198"/>
                </a:lnTo>
                <a:lnTo>
                  <a:pt x="104" y="188"/>
                </a:lnTo>
                <a:lnTo>
                  <a:pt x="104" y="188"/>
                </a:lnTo>
                <a:lnTo>
                  <a:pt x="100" y="184"/>
                </a:lnTo>
                <a:lnTo>
                  <a:pt x="96" y="180"/>
                </a:lnTo>
                <a:lnTo>
                  <a:pt x="96" y="180"/>
                </a:lnTo>
                <a:lnTo>
                  <a:pt x="92" y="182"/>
                </a:lnTo>
                <a:lnTo>
                  <a:pt x="88" y="180"/>
                </a:lnTo>
                <a:lnTo>
                  <a:pt x="78" y="180"/>
                </a:lnTo>
                <a:lnTo>
                  <a:pt x="78" y="180"/>
                </a:lnTo>
                <a:lnTo>
                  <a:pt x="76" y="180"/>
                </a:lnTo>
                <a:lnTo>
                  <a:pt x="74" y="178"/>
                </a:lnTo>
                <a:lnTo>
                  <a:pt x="72" y="176"/>
                </a:lnTo>
                <a:lnTo>
                  <a:pt x="72" y="176"/>
                </a:lnTo>
                <a:lnTo>
                  <a:pt x="70" y="178"/>
                </a:lnTo>
                <a:lnTo>
                  <a:pt x="70" y="182"/>
                </a:lnTo>
                <a:lnTo>
                  <a:pt x="70" y="182"/>
                </a:lnTo>
                <a:lnTo>
                  <a:pt x="66" y="182"/>
                </a:lnTo>
                <a:lnTo>
                  <a:pt x="64" y="182"/>
                </a:lnTo>
                <a:lnTo>
                  <a:pt x="62" y="184"/>
                </a:lnTo>
                <a:lnTo>
                  <a:pt x="60" y="186"/>
                </a:lnTo>
                <a:lnTo>
                  <a:pt x="60" y="186"/>
                </a:lnTo>
                <a:lnTo>
                  <a:pt x="60" y="182"/>
                </a:lnTo>
                <a:lnTo>
                  <a:pt x="62" y="178"/>
                </a:lnTo>
                <a:lnTo>
                  <a:pt x="66" y="176"/>
                </a:lnTo>
                <a:lnTo>
                  <a:pt x="68" y="172"/>
                </a:lnTo>
                <a:lnTo>
                  <a:pt x="68" y="172"/>
                </a:lnTo>
                <a:lnTo>
                  <a:pt x="68" y="172"/>
                </a:lnTo>
                <a:lnTo>
                  <a:pt x="66" y="170"/>
                </a:lnTo>
                <a:lnTo>
                  <a:pt x="64" y="170"/>
                </a:lnTo>
                <a:lnTo>
                  <a:pt x="64" y="170"/>
                </a:lnTo>
                <a:lnTo>
                  <a:pt x="66" y="164"/>
                </a:lnTo>
                <a:lnTo>
                  <a:pt x="70" y="160"/>
                </a:lnTo>
                <a:lnTo>
                  <a:pt x="70" y="160"/>
                </a:lnTo>
                <a:lnTo>
                  <a:pt x="68" y="156"/>
                </a:lnTo>
                <a:lnTo>
                  <a:pt x="68" y="156"/>
                </a:lnTo>
                <a:lnTo>
                  <a:pt x="64" y="156"/>
                </a:lnTo>
                <a:lnTo>
                  <a:pt x="60" y="154"/>
                </a:lnTo>
                <a:lnTo>
                  <a:pt x="58" y="152"/>
                </a:lnTo>
                <a:lnTo>
                  <a:pt x="54" y="154"/>
                </a:lnTo>
                <a:lnTo>
                  <a:pt x="54" y="154"/>
                </a:lnTo>
                <a:lnTo>
                  <a:pt x="56" y="156"/>
                </a:lnTo>
                <a:lnTo>
                  <a:pt x="58" y="158"/>
                </a:lnTo>
                <a:lnTo>
                  <a:pt x="62" y="158"/>
                </a:lnTo>
                <a:lnTo>
                  <a:pt x="66" y="158"/>
                </a:lnTo>
                <a:lnTo>
                  <a:pt x="66" y="158"/>
                </a:lnTo>
                <a:lnTo>
                  <a:pt x="64" y="162"/>
                </a:lnTo>
                <a:lnTo>
                  <a:pt x="62" y="164"/>
                </a:lnTo>
                <a:lnTo>
                  <a:pt x="60" y="166"/>
                </a:lnTo>
                <a:lnTo>
                  <a:pt x="58" y="168"/>
                </a:lnTo>
                <a:lnTo>
                  <a:pt x="58" y="168"/>
                </a:lnTo>
                <a:lnTo>
                  <a:pt x="56" y="168"/>
                </a:lnTo>
                <a:lnTo>
                  <a:pt x="54" y="168"/>
                </a:lnTo>
                <a:lnTo>
                  <a:pt x="50" y="168"/>
                </a:lnTo>
                <a:lnTo>
                  <a:pt x="48" y="166"/>
                </a:lnTo>
                <a:lnTo>
                  <a:pt x="48" y="166"/>
                </a:lnTo>
                <a:lnTo>
                  <a:pt x="50" y="166"/>
                </a:lnTo>
                <a:lnTo>
                  <a:pt x="52" y="162"/>
                </a:lnTo>
                <a:lnTo>
                  <a:pt x="52" y="162"/>
                </a:lnTo>
                <a:lnTo>
                  <a:pt x="50" y="160"/>
                </a:lnTo>
                <a:lnTo>
                  <a:pt x="48" y="160"/>
                </a:lnTo>
                <a:lnTo>
                  <a:pt x="48" y="160"/>
                </a:lnTo>
                <a:lnTo>
                  <a:pt x="38" y="162"/>
                </a:lnTo>
                <a:lnTo>
                  <a:pt x="38" y="162"/>
                </a:lnTo>
                <a:lnTo>
                  <a:pt x="34" y="162"/>
                </a:lnTo>
                <a:lnTo>
                  <a:pt x="30" y="162"/>
                </a:lnTo>
                <a:lnTo>
                  <a:pt x="22" y="164"/>
                </a:lnTo>
                <a:lnTo>
                  <a:pt x="22" y="164"/>
                </a:lnTo>
                <a:lnTo>
                  <a:pt x="14" y="164"/>
                </a:lnTo>
                <a:lnTo>
                  <a:pt x="4" y="162"/>
                </a:lnTo>
                <a:lnTo>
                  <a:pt x="4" y="162"/>
                </a:lnTo>
                <a:lnTo>
                  <a:pt x="4" y="158"/>
                </a:lnTo>
                <a:lnTo>
                  <a:pt x="4" y="158"/>
                </a:lnTo>
                <a:lnTo>
                  <a:pt x="4" y="156"/>
                </a:lnTo>
                <a:lnTo>
                  <a:pt x="2" y="154"/>
                </a:lnTo>
                <a:lnTo>
                  <a:pt x="0" y="154"/>
                </a:lnTo>
                <a:lnTo>
                  <a:pt x="0" y="152"/>
                </a:lnTo>
                <a:lnTo>
                  <a:pt x="0" y="152"/>
                </a:lnTo>
                <a:lnTo>
                  <a:pt x="2" y="152"/>
                </a:lnTo>
                <a:lnTo>
                  <a:pt x="4" y="154"/>
                </a:lnTo>
                <a:lnTo>
                  <a:pt x="6" y="156"/>
                </a:lnTo>
                <a:lnTo>
                  <a:pt x="6" y="156"/>
                </a:lnTo>
                <a:lnTo>
                  <a:pt x="16" y="156"/>
                </a:lnTo>
                <a:lnTo>
                  <a:pt x="20" y="156"/>
                </a:lnTo>
                <a:lnTo>
                  <a:pt x="22" y="154"/>
                </a:lnTo>
                <a:lnTo>
                  <a:pt x="22" y="154"/>
                </a:lnTo>
                <a:lnTo>
                  <a:pt x="22" y="150"/>
                </a:lnTo>
                <a:lnTo>
                  <a:pt x="20" y="148"/>
                </a:lnTo>
                <a:lnTo>
                  <a:pt x="16" y="146"/>
                </a:lnTo>
                <a:lnTo>
                  <a:pt x="16" y="146"/>
                </a:lnTo>
                <a:lnTo>
                  <a:pt x="18" y="144"/>
                </a:lnTo>
                <a:lnTo>
                  <a:pt x="20" y="140"/>
                </a:lnTo>
                <a:lnTo>
                  <a:pt x="20" y="140"/>
                </a:lnTo>
                <a:lnTo>
                  <a:pt x="18" y="138"/>
                </a:lnTo>
                <a:lnTo>
                  <a:pt x="18" y="138"/>
                </a:lnTo>
                <a:lnTo>
                  <a:pt x="14" y="138"/>
                </a:lnTo>
                <a:lnTo>
                  <a:pt x="14" y="138"/>
                </a:lnTo>
                <a:lnTo>
                  <a:pt x="14" y="136"/>
                </a:lnTo>
                <a:lnTo>
                  <a:pt x="16" y="134"/>
                </a:lnTo>
                <a:lnTo>
                  <a:pt x="18" y="134"/>
                </a:lnTo>
                <a:lnTo>
                  <a:pt x="18" y="132"/>
                </a:lnTo>
                <a:lnTo>
                  <a:pt x="18" y="132"/>
                </a:lnTo>
                <a:lnTo>
                  <a:pt x="22" y="132"/>
                </a:lnTo>
                <a:lnTo>
                  <a:pt x="26" y="132"/>
                </a:lnTo>
                <a:lnTo>
                  <a:pt x="26" y="132"/>
                </a:lnTo>
                <a:lnTo>
                  <a:pt x="26" y="130"/>
                </a:lnTo>
                <a:lnTo>
                  <a:pt x="24" y="130"/>
                </a:lnTo>
                <a:lnTo>
                  <a:pt x="20" y="128"/>
                </a:lnTo>
                <a:lnTo>
                  <a:pt x="20" y="128"/>
                </a:lnTo>
                <a:lnTo>
                  <a:pt x="18" y="130"/>
                </a:lnTo>
                <a:lnTo>
                  <a:pt x="18" y="132"/>
                </a:lnTo>
                <a:lnTo>
                  <a:pt x="18" y="132"/>
                </a:lnTo>
                <a:lnTo>
                  <a:pt x="16" y="130"/>
                </a:lnTo>
                <a:lnTo>
                  <a:pt x="14" y="128"/>
                </a:lnTo>
                <a:lnTo>
                  <a:pt x="12" y="126"/>
                </a:lnTo>
                <a:lnTo>
                  <a:pt x="14" y="122"/>
                </a:lnTo>
                <a:lnTo>
                  <a:pt x="14" y="122"/>
                </a:lnTo>
                <a:lnTo>
                  <a:pt x="20" y="124"/>
                </a:lnTo>
                <a:lnTo>
                  <a:pt x="22" y="124"/>
                </a:lnTo>
                <a:lnTo>
                  <a:pt x="26" y="122"/>
                </a:lnTo>
                <a:lnTo>
                  <a:pt x="26" y="122"/>
                </a:lnTo>
                <a:lnTo>
                  <a:pt x="28" y="126"/>
                </a:lnTo>
                <a:lnTo>
                  <a:pt x="30" y="128"/>
                </a:lnTo>
                <a:lnTo>
                  <a:pt x="30" y="128"/>
                </a:lnTo>
                <a:lnTo>
                  <a:pt x="34" y="128"/>
                </a:lnTo>
                <a:lnTo>
                  <a:pt x="36" y="126"/>
                </a:lnTo>
                <a:lnTo>
                  <a:pt x="36" y="126"/>
                </a:lnTo>
                <a:lnTo>
                  <a:pt x="38" y="128"/>
                </a:lnTo>
                <a:lnTo>
                  <a:pt x="38" y="128"/>
                </a:lnTo>
                <a:lnTo>
                  <a:pt x="38" y="130"/>
                </a:lnTo>
                <a:lnTo>
                  <a:pt x="40" y="130"/>
                </a:lnTo>
                <a:lnTo>
                  <a:pt x="40" y="130"/>
                </a:lnTo>
                <a:lnTo>
                  <a:pt x="48" y="128"/>
                </a:lnTo>
                <a:lnTo>
                  <a:pt x="52" y="122"/>
                </a:lnTo>
                <a:lnTo>
                  <a:pt x="52" y="122"/>
                </a:lnTo>
                <a:lnTo>
                  <a:pt x="50" y="122"/>
                </a:lnTo>
                <a:lnTo>
                  <a:pt x="50" y="122"/>
                </a:lnTo>
                <a:lnTo>
                  <a:pt x="48" y="124"/>
                </a:lnTo>
                <a:lnTo>
                  <a:pt x="44" y="124"/>
                </a:lnTo>
                <a:lnTo>
                  <a:pt x="44" y="124"/>
                </a:lnTo>
                <a:lnTo>
                  <a:pt x="44" y="122"/>
                </a:lnTo>
                <a:lnTo>
                  <a:pt x="46" y="120"/>
                </a:lnTo>
                <a:lnTo>
                  <a:pt x="48" y="120"/>
                </a:lnTo>
                <a:lnTo>
                  <a:pt x="48" y="120"/>
                </a:lnTo>
                <a:lnTo>
                  <a:pt x="48" y="118"/>
                </a:lnTo>
                <a:lnTo>
                  <a:pt x="46" y="116"/>
                </a:lnTo>
                <a:lnTo>
                  <a:pt x="46" y="116"/>
                </a:lnTo>
                <a:lnTo>
                  <a:pt x="42" y="116"/>
                </a:lnTo>
                <a:lnTo>
                  <a:pt x="38" y="120"/>
                </a:lnTo>
                <a:lnTo>
                  <a:pt x="38" y="120"/>
                </a:lnTo>
                <a:lnTo>
                  <a:pt x="34" y="118"/>
                </a:lnTo>
                <a:lnTo>
                  <a:pt x="32" y="114"/>
                </a:lnTo>
                <a:lnTo>
                  <a:pt x="32" y="114"/>
                </a:lnTo>
                <a:lnTo>
                  <a:pt x="24" y="114"/>
                </a:lnTo>
                <a:lnTo>
                  <a:pt x="18" y="114"/>
                </a:lnTo>
                <a:lnTo>
                  <a:pt x="18" y="114"/>
                </a:lnTo>
                <a:lnTo>
                  <a:pt x="16" y="112"/>
                </a:lnTo>
                <a:lnTo>
                  <a:pt x="14" y="110"/>
                </a:lnTo>
                <a:lnTo>
                  <a:pt x="12" y="108"/>
                </a:lnTo>
                <a:lnTo>
                  <a:pt x="10" y="106"/>
                </a:lnTo>
                <a:lnTo>
                  <a:pt x="10" y="106"/>
                </a:lnTo>
                <a:lnTo>
                  <a:pt x="10" y="104"/>
                </a:lnTo>
                <a:lnTo>
                  <a:pt x="12" y="104"/>
                </a:lnTo>
                <a:lnTo>
                  <a:pt x="14" y="104"/>
                </a:lnTo>
                <a:lnTo>
                  <a:pt x="16" y="104"/>
                </a:lnTo>
                <a:lnTo>
                  <a:pt x="16" y="104"/>
                </a:lnTo>
                <a:lnTo>
                  <a:pt x="20" y="100"/>
                </a:lnTo>
                <a:lnTo>
                  <a:pt x="20" y="100"/>
                </a:lnTo>
                <a:lnTo>
                  <a:pt x="24" y="100"/>
                </a:lnTo>
                <a:lnTo>
                  <a:pt x="24" y="102"/>
                </a:lnTo>
                <a:lnTo>
                  <a:pt x="28" y="104"/>
                </a:lnTo>
                <a:lnTo>
                  <a:pt x="28" y="104"/>
                </a:lnTo>
                <a:lnTo>
                  <a:pt x="36" y="104"/>
                </a:lnTo>
                <a:lnTo>
                  <a:pt x="40" y="102"/>
                </a:lnTo>
                <a:lnTo>
                  <a:pt x="40" y="102"/>
                </a:lnTo>
                <a:lnTo>
                  <a:pt x="42" y="98"/>
                </a:lnTo>
                <a:lnTo>
                  <a:pt x="40" y="94"/>
                </a:lnTo>
                <a:lnTo>
                  <a:pt x="40" y="94"/>
                </a:lnTo>
                <a:lnTo>
                  <a:pt x="38" y="94"/>
                </a:lnTo>
                <a:lnTo>
                  <a:pt x="36" y="96"/>
                </a:lnTo>
                <a:lnTo>
                  <a:pt x="34" y="96"/>
                </a:lnTo>
                <a:lnTo>
                  <a:pt x="34" y="96"/>
                </a:lnTo>
                <a:lnTo>
                  <a:pt x="30" y="88"/>
                </a:lnTo>
                <a:lnTo>
                  <a:pt x="30" y="88"/>
                </a:lnTo>
                <a:lnTo>
                  <a:pt x="26" y="88"/>
                </a:lnTo>
                <a:lnTo>
                  <a:pt x="26" y="88"/>
                </a:lnTo>
                <a:lnTo>
                  <a:pt x="24" y="90"/>
                </a:lnTo>
                <a:lnTo>
                  <a:pt x="26" y="90"/>
                </a:lnTo>
                <a:lnTo>
                  <a:pt x="28" y="92"/>
                </a:lnTo>
                <a:lnTo>
                  <a:pt x="26" y="94"/>
                </a:lnTo>
                <a:lnTo>
                  <a:pt x="26" y="94"/>
                </a:lnTo>
                <a:lnTo>
                  <a:pt x="24" y="94"/>
                </a:lnTo>
                <a:lnTo>
                  <a:pt x="20" y="94"/>
                </a:lnTo>
                <a:lnTo>
                  <a:pt x="20" y="94"/>
                </a:lnTo>
                <a:lnTo>
                  <a:pt x="20" y="92"/>
                </a:lnTo>
                <a:lnTo>
                  <a:pt x="24" y="90"/>
                </a:lnTo>
                <a:lnTo>
                  <a:pt x="24" y="90"/>
                </a:lnTo>
                <a:lnTo>
                  <a:pt x="22" y="86"/>
                </a:lnTo>
                <a:lnTo>
                  <a:pt x="24" y="82"/>
                </a:lnTo>
                <a:lnTo>
                  <a:pt x="24" y="82"/>
                </a:lnTo>
                <a:lnTo>
                  <a:pt x="22" y="80"/>
                </a:lnTo>
                <a:lnTo>
                  <a:pt x="20" y="76"/>
                </a:lnTo>
                <a:lnTo>
                  <a:pt x="20" y="76"/>
                </a:lnTo>
                <a:lnTo>
                  <a:pt x="30" y="72"/>
                </a:lnTo>
                <a:lnTo>
                  <a:pt x="38" y="68"/>
                </a:lnTo>
                <a:lnTo>
                  <a:pt x="38" y="68"/>
                </a:lnTo>
                <a:lnTo>
                  <a:pt x="40" y="70"/>
                </a:lnTo>
                <a:lnTo>
                  <a:pt x="40" y="74"/>
                </a:lnTo>
                <a:lnTo>
                  <a:pt x="40" y="74"/>
                </a:lnTo>
                <a:lnTo>
                  <a:pt x="46" y="76"/>
                </a:lnTo>
                <a:lnTo>
                  <a:pt x="48" y="76"/>
                </a:lnTo>
                <a:lnTo>
                  <a:pt x="48" y="74"/>
                </a:lnTo>
                <a:lnTo>
                  <a:pt x="48" y="74"/>
                </a:lnTo>
                <a:lnTo>
                  <a:pt x="48" y="72"/>
                </a:lnTo>
                <a:lnTo>
                  <a:pt x="46" y="72"/>
                </a:lnTo>
                <a:lnTo>
                  <a:pt x="44" y="70"/>
                </a:lnTo>
                <a:lnTo>
                  <a:pt x="44" y="70"/>
                </a:lnTo>
                <a:lnTo>
                  <a:pt x="44" y="66"/>
                </a:lnTo>
                <a:lnTo>
                  <a:pt x="46" y="64"/>
                </a:lnTo>
                <a:lnTo>
                  <a:pt x="46" y="64"/>
                </a:lnTo>
                <a:lnTo>
                  <a:pt x="44" y="60"/>
                </a:lnTo>
                <a:lnTo>
                  <a:pt x="44" y="54"/>
                </a:lnTo>
                <a:lnTo>
                  <a:pt x="44" y="54"/>
                </a:lnTo>
                <a:lnTo>
                  <a:pt x="50" y="54"/>
                </a:lnTo>
                <a:lnTo>
                  <a:pt x="50" y="54"/>
                </a:lnTo>
                <a:lnTo>
                  <a:pt x="56" y="50"/>
                </a:lnTo>
                <a:lnTo>
                  <a:pt x="58" y="48"/>
                </a:lnTo>
                <a:lnTo>
                  <a:pt x="60" y="46"/>
                </a:lnTo>
                <a:lnTo>
                  <a:pt x="60" y="46"/>
                </a:lnTo>
                <a:lnTo>
                  <a:pt x="60" y="44"/>
                </a:lnTo>
                <a:lnTo>
                  <a:pt x="58" y="42"/>
                </a:lnTo>
                <a:lnTo>
                  <a:pt x="54" y="40"/>
                </a:lnTo>
                <a:lnTo>
                  <a:pt x="54" y="40"/>
                </a:lnTo>
                <a:lnTo>
                  <a:pt x="54" y="38"/>
                </a:lnTo>
                <a:lnTo>
                  <a:pt x="56" y="38"/>
                </a:lnTo>
                <a:lnTo>
                  <a:pt x="60" y="38"/>
                </a:lnTo>
                <a:lnTo>
                  <a:pt x="60" y="38"/>
                </a:lnTo>
                <a:lnTo>
                  <a:pt x="60" y="38"/>
                </a:lnTo>
                <a:lnTo>
                  <a:pt x="62" y="36"/>
                </a:lnTo>
                <a:lnTo>
                  <a:pt x="62" y="36"/>
                </a:lnTo>
                <a:lnTo>
                  <a:pt x="62" y="36"/>
                </a:lnTo>
                <a:lnTo>
                  <a:pt x="66" y="38"/>
                </a:lnTo>
                <a:lnTo>
                  <a:pt x="70" y="38"/>
                </a:lnTo>
                <a:lnTo>
                  <a:pt x="70" y="38"/>
                </a:lnTo>
                <a:lnTo>
                  <a:pt x="72" y="38"/>
                </a:lnTo>
                <a:lnTo>
                  <a:pt x="72" y="38"/>
                </a:lnTo>
                <a:lnTo>
                  <a:pt x="72" y="36"/>
                </a:lnTo>
                <a:lnTo>
                  <a:pt x="70" y="34"/>
                </a:lnTo>
                <a:lnTo>
                  <a:pt x="68" y="32"/>
                </a:lnTo>
                <a:lnTo>
                  <a:pt x="68" y="32"/>
                </a:lnTo>
                <a:lnTo>
                  <a:pt x="68" y="30"/>
                </a:lnTo>
                <a:lnTo>
                  <a:pt x="68" y="30"/>
                </a:lnTo>
                <a:lnTo>
                  <a:pt x="64" y="28"/>
                </a:lnTo>
                <a:lnTo>
                  <a:pt x="64" y="28"/>
                </a:lnTo>
                <a:lnTo>
                  <a:pt x="64" y="24"/>
                </a:lnTo>
                <a:lnTo>
                  <a:pt x="62" y="22"/>
                </a:lnTo>
                <a:lnTo>
                  <a:pt x="56" y="20"/>
                </a:lnTo>
                <a:lnTo>
                  <a:pt x="56" y="20"/>
                </a:lnTo>
                <a:lnTo>
                  <a:pt x="56" y="16"/>
                </a:lnTo>
                <a:lnTo>
                  <a:pt x="58" y="14"/>
                </a:lnTo>
                <a:lnTo>
                  <a:pt x="58" y="14"/>
                </a:lnTo>
                <a:lnTo>
                  <a:pt x="62" y="16"/>
                </a:lnTo>
                <a:lnTo>
                  <a:pt x="64" y="18"/>
                </a:lnTo>
                <a:lnTo>
                  <a:pt x="64" y="18"/>
                </a:lnTo>
                <a:lnTo>
                  <a:pt x="68" y="16"/>
                </a:lnTo>
                <a:lnTo>
                  <a:pt x="68" y="16"/>
                </a:lnTo>
                <a:lnTo>
                  <a:pt x="68" y="16"/>
                </a:lnTo>
                <a:lnTo>
                  <a:pt x="66" y="14"/>
                </a:lnTo>
                <a:lnTo>
                  <a:pt x="66" y="14"/>
                </a:lnTo>
                <a:lnTo>
                  <a:pt x="66" y="14"/>
                </a:lnTo>
                <a:lnTo>
                  <a:pt x="66" y="10"/>
                </a:lnTo>
                <a:lnTo>
                  <a:pt x="66" y="10"/>
                </a:lnTo>
                <a:lnTo>
                  <a:pt x="64" y="8"/>
                </a:lnTo>
                <a:lnTo>
                  <a:pt x="62" y="8"/>
                </a:lnTo>
                <a:lnTo>
                  <a:pt x="62" y="6"/>
                </a:lnTo>
                <a:lnTo>
                  <a:pt x="62" y="6"/>
                </a:lnTo>
                <a:lnTo>
                  <a:pt x="66" y="8"/>
                </a:lnTo>
                <a:lnTo>
                  <a:pt x="70" y="10"/>
                </a:lnTo>
                <a:lnTo>
                  <a:pt x="74" y="16"/>
                </a:lnTo>
                <a:lnTo>
                  <a:pt x="74" y="16"/>
                </a:lnTo>
                <a:lnTo>
                  <a:pt x="82" y="18"/>
                </a:lnTo>
                <a:lnTo>
                  <a:pt x="84" y="18"/>
                </a:lnTo>
                <a:lnTo>
                  <a:pt x="88" y="18"/>
                </a:lnTo>
                <a:lnTo>
                  <a:pt x="88" y="18"/>
                </a:lnTo>
                <a:lnTo>
                  <a:pt x="88" y="20"/>
                </a:lnTo>
                <a:lnTo>
                  <a:pt x="88" y="22"/>
                </a:lnTo>
                <a:lnTo>
                  <a:pt x="88" y="22"/>
                </a:lnTo>
                <a:lnTo>
                  <a:pt x="100" y="24"/>
                </a:lnTo>
                <a:lnTo>
                  <a:pt x="100" y="24"/>
                </a:lnTo>
                <a:lnTo>
                  <a:pt x="96" y="20"/>
                </a:lnTo>
                <a:lnTo>
                  <a:pt x="92" y="16"/>
                </a:lnTo>
                <a:lnTo>
                  <a:pt x="92" y="16"/>
                </a:lnTo>
                <a:lnTo>
                  <a:pt x="100" y="16"/>
                </a:lnTo>
                <a:lnTo>
                  <a:pt x="106" y="20"/>
                </a:lnTo>
                <a:lnTo>
                  <a:pt x="106" y="20"/>
                </a:lnTo>
                <a:lnTo>
                  <a:pt x="110" y="18"/>
                </a:lnTo>
                <a:lnTo>
                  <a:pt x="116" y="16"/>
                </a:lnTo>
                <a:lnTo>
                  <a:pt x="116" y="16"/>
                </a:lnTo>
                <a:lnTo>
                  <a:pt x="118" y="12"/>
                </a:lnTo>
                <a:lnTo>
                  <a:pt x="118" y="10"/>
                </a:lnTo>
                <a:lnTo>
                  <a:pt x="118" y="10"/>
                </a:lnTo>
                <a:lnTo>
                  <a:pt x="114" y="10"/>
                </a:lnTo>
                <a:lnTo>
                  <a:pt x="112" y="10"/>
                </a:lnTo>
                <a:lnTo>
                  <a:pt x="110" y="14"/>
                </a:lnTo>
                <a:lnTo>
                  <a:pt x="110" y="14"/>
                </a:lnTo>
                <a:lnTo>
                  <a:pt x="100" y="14"/>
                </a:lnTo>
                <a:lnTo>
                  <a:pt x="100" y="14"/>
                </a:lnTo>
                <a:lnTo>
                  <a:pt x="100" y="10"/>
                </a:lnTo>
                <a:lnTo>
                  <a:pt x="100" y="8"/>
                </a:lnTo>
                <a:lnTo>
                  <a:pt x="102" y="6"/>
                </a:lnTo>
                <a:lnTo>
                  <a:pt x="102" y="2"/>
                </a:lnTo>
                <a:lnTo>
                  <a:pt x="102" y="2"/>
                </a:lnTo>
                <a:lnTo>
                  <a:pt x="104" y="2"/>
                </a:lnTo>
                <a:lnTo>
                  <a:pt x="106" y="4"/>
                </a:lnTo>
                <a:lnTo>
                  <a:pt x="110" y="8"/>
                </a:lnTo>
                <a:lnTo>
                  <a:pt x="110" y="8"/>
                </a:lnTo>
                <a:lnTo>
                  <a:pt x="112" y="6"/>
                </a:lnTo>
                <a:lnTo>
                  <a:pt x="114" y="6"/>
                </a:lnTo>
                <a:lnTo>
                  <a:pt x="114" y="6"/>
                </a:lnTo>
                <a:lnTo>
                  <a:pt x="114" y="4"/>
                </a:lnTo>
                <a:lnTo>
                  <a:pt x="116" y="2"/>
                </a:lnTo>
                <a:lnTo>
                  <a:pt x="118" y="0"/>
                </a:lnTo>
                <a:lnTo>
                  <a:pt x="118" y="0"/>
                </a:lnTo>
                <a:lnTo>
                  <a:pt x="120" y="2"/>
                </a:lnTo>
                <a:lnTo>
                  <a:pt x="120" y="4"/>
                </a:lnTo>
                <a:lnTo>
                  <a:pt x="122" y="6"/>
                </a:lnTo>
                <a:lnTo>
                  <a:pt x="124" y="8"/>
                </a:lnTo>
                <a:lnTo>
                  <a:pt x="124" y="8"/>
                </a:lnTo>
                <a:lnTo>
                  <a:pt x="126" y="6"/>
                </a:lnTo>
                <a:lnTo>
                  <a:pt x="126" y="6"/>
                </a:lnTo>
                <a:lnTo>
                  <a:pt x="128" y="8"/>
                </a:lnTo>
                <a:lnTo>
                  <a:pt x="128" y="8"/>
                </a:lnTo>
                <a:lnTo>
                  <a:pt x="132" y="8"/>
                </a:lnTo>
                <a:lnTo>
                  <a:pt x="134" y="8"/>
                </a:lnTo>
                <a:lnTo>
                  <a:pt x="134" y="10"/>
                </a:lnTo>
                <a:lnTo>
                  <a:pt x="134" y="10"/>
                </a:lnTo>
                <a:lnTo>
                  <a:pt x="132" y="12"/>
                </a:lnTo>
                <a:lnTo>
                  <a:pt x="130" y="14"/>
                </a:lnTo>
                <a:lnTo>
                  <a:pt x="126" y="12"/>
                </a:lnTo>
                <a:lnTo>
                  <a:pt x="126" y="12"/>
                </a:lnTo>
                <a:lnTo>
                  <a:pt x="126" y="12"/>
                </a:lnTo>
                <a:lnTo>
                  <a:pt x="124" y="10"/>
                </a:lnTo>
                <a:lnTo>
                  <a:pt x="122" y="10"/>
                </a:lnTo>
                <a:lnTo>
                  <a:pt x="120" y="10"/>
                </a:lnTo>
                <a:lnTo>
                  <a:pt x="120" y="10"/>
                </a:lnTo>
                <a:lnTo>
                  <a:pt x="120" y="10"/>
                </a:lnTo>
                <a:lnTo>
                  <a:pt x="120" y="12"/>
                </a:lnTo>
                <a:lnTo>
                  <a:pt x="122" y="14"/>
                </a:lnTo>
                <a:lnTo>
                  <a:pt x="122" y="14"/>
                </a:lnTo>
                <a:lnTo>
                  <a:pt x="120" y="18"/>
                </a:lnTo>
                <a:lnTo>
                  <a:pt x="120" y="20"/>
                </a:lnTo>
                <a:lnTo>
                  <a:pt x="120" y="20"/>
                </a:lnTo>
                <a:lnTo>
                  <a:pt x="120" y="22"/>
                </a:lnTo>
                <a:lnTo>
                  <a:pt x="122" y="24"/>
                </a:lnTo>
                <a:lnTo>
                  <a:pt x="126" y="26"/>
                </a:lnTo>
                <a:lnTo>
                  <a:pt x="126" y="26"/>
                </a:lnTo>
                <a:lnTo>
                  <a:pt x="128" y="24"/>
                </a:lnTo>
                <a:lnTo>
                  <a:pt x="128" y="24"/>
                </a:lnTo>
                <a:lnTo>
                  <a:pt x="126" y="20"/>
                </a:lnTo>
                <a:lnTo>
                  <a:pt x="124" y="18"/>
                </a:lnTo>
                <a:lnTo>
                  <a:pt x="124" y="16"/>
                </a:lnTo>
                <a:lnTo>
                  <a:pt x="124" y="16"/>
                </a:lnTo>
                <a:lnTo>
                  <a:pt x="126" y="16"/>
                </a:lnTo>
                <a:lnTo>
                  <a:pt x="128" y="16"/>
                </a:lnTo>
                <a:lnTo>
                  <a:pt x="132" y="20"/>
                </a:lnTo>
                <a:lnTo>
                  <a:pt x="132" y="20"/>
                </a:lnTo>
                <a:lnTo>
                  <a:pt x="136" y="18"/>
                </a:lnTo>
                <a:lnTo>
                  <a:pt x="138" y="14"/>
                </a:lnTo>
                <a:lnTo>
                  <a:pt x="142" y="12"/>
                </a:lnTo>
                <a:lnTo>
                  <a:pt x="144" y="10"/>
                </a:lnTo>
                <a:lnTo>
                  <a:pt x="144" y="10"/>
                </a:lnTo>
                <a:lnTo>
                  <a:pt x="144" y="12"/>
                </a:lnTo>
                <a:lnTo>
                  <a:pt x="144" y="14"/>
                </a:lnTo>
                <a:lnTo>
                  <a:pt x="148" y="16"/>
                </a:lnTo>
                <a:lnTo>
                  <a:pt x="148" y="16"/>
                </a:lnTo>
                <a:lnTo>
                  <a:pt x="148" y="14"/>
                </a:lnTo>
                <a:lnTo>
                  <a:pt x="148" y="12"/>
                </a:lnTo>
                <a:lnTo>
                  <a:pt x="148" y="12"/>
                </a:lnTo>
                <a:lnTo>
                  <a:pt x="148" y="10"/>
                </a:lnTo>
                <a:lnTo>
                  <a:pt x="148" y="10"/>
                </a:lnTo>
                <a:lnTo>
                  <a:pt x="148" y="10"/>
                </a:lnTo>
                <a:lnTo>
                  <a:pt x="150" y="10"/>
                </a:lnTo>
                <a:lnTo>
                  <a:pt x="152" y="14"/>
                </a:lnTo>
                <a:lnTo>
                  <a:pt x="152" y="14"/>
                </a:lnTo>
                <a:close/>
                <a:moveTo>
                  <a:pt x="106" y="22"/>
                </a:moveTo>
                <a:lnTo>
                  <a:pt x="106" y="22"/>
                </a:lnTo>
                <a:lnTo>
                  <a:pt x="108" y="26"/>
                </a:lnTo>
                <a:lnTo>
                  <a:pt x="112" y="28"/>
                </a:lnTo>
                <a:lnTo>
                  <a:pt x="112" y="28"/>
                </a:lnTo>
                <a:lnTo>
                  <a:pt x="114" y="28"/>
                </a:lnTo>
                <a:lnTo>
                  <a:pt x="114" y="28"/>
                </a:lnTo>
                <a:lnTo>
                  <a:pt x="114" y="24"/>
                </a:lnTo>
                <a:lnTo>
                  <a:pt x="112" y="22"/>
                </a:lnTo>
                <a:lnTo>
                  <a:pt x="110" y="20"/>
                </a:lnTo>
                <a:lnTo>
                  <a:pt x="106" y="22"/>
                </a:lnTo>
                <a:lnTo>
                  <a:pt x="106" y="22"/>
                </a:lnTo>
                <a:close/>
                <a:moveTo>
                  <a:pt x="74" y="28"/>
                </a:moveTo>
                <a:lnTo>
                  <a:pt x="74" y="28"/>
                </a:lnTo>
                <a:lnTo>
                  <a:pt x="76" y="30"/>
                </a:lnTo>
                <a:lnTo>
                  <a:pt x="76" y="30"/>
                </a:lnTo>
                <a:lnTo>
                  <a:pt x="80" y="30"/>
                </a:lnTo>
                <a:lnTo>
                  <a:pt x="80" y="30"/>
                </a:lnTo>
                <a:lnTo>
                  <a:pt x="80" y="28"/>
                </a:lnTo>
                <a:lnTo>
                  <a:pt x="80" y="28"/>
                </a:lnTo>
                <a:lnTo>
                  <a:pt x="82" y="28"/>
                </a:lnTo>
                <a:lnTo>
                  <a:pt x="82" y="28"/>
                </a:lnTo>
                <a:lnTo>
                  <a:pt x="78" y="26"/>
                </a:lnTo>
                <a:lnTo>
                  <a:pt x="74" y="24"/>
                </a:lnTo>
                <a:lnTo>
                  <a:pt x="72" y="22"/>
                </a:lnTo>
                <a:lnTo>
                  <a:pt x="68" y="22"/>
                </a:lnTo>
                <a:lnTo>
                  <a:pt x="68" y="22"/>
                </a:lnTo>
                <a:lnTo>
                  <a:pt x="68" y="24"/>
                </a:lnTo>
                <a:lnTo>
                  <a:pt x="70" y="26"/>
                </a:lnTo>
                <a:lnTo>
                  <a:pt x="74" y="28"/>
                </a:lnTo>
                <a:lnTo>
                  <a:pt x="74" y="28"/>
                </a:lnTo>
                <a:close/>
                <a:moveTo>
                  <a:pt x="104" y="30"/>
                </a:moveTo>
                <a:lnTo>
                  <a:pt x="104" y="30"/>
                </a:lnTo>
                <a:lnTo>
                  <a:pt x="100" y="26"/>
                </a:lnTo>
                <a:lnTo>
                  <a:pt x="98" y="24"/>
                </a:lnTo>
                <a:lnTo>
                  <a:pt x="96" y="26"/>
                </a:lnTo>
                <a:lnTo>
                  <a:pt x="96" y="26"/>
                </a:lnTo>
                <a:lnTo>
                  <a:pt x="96" y="28"/>
                </a:lnTo>
                <a:lnTo>
                  <a:pt x="98" y="28"/>
                </a:lnTo>
                <a:lnTo>
                  <a:pt x="102" y="32"/>
                </a:lnTo>
                <a:lnTo>
                  <a:pt x="102" y="32"/>
                </a:lnTo>
                <a:lnTo>
                  <a:pt x="104" y="36"/>
                </a:lnTo>
                <a:lnTo>
                  <a:pt x="106" y="36"/>
                </a:lnTo>
                <a:lnTo>
                  <a:pt x="108" y="36"/>
                </a:lnTo>
                <a:lnTo>
                  <a:pt x="108" y="36"/>
                </a:lnTo>
                <a:lnTo>
                  <a:pt x="108" y="34"/>
                </a:lnTo>
                <a:lnTo>
                  <a:pt x="106" y="32"/>
                </a:lnTo>
                <a:lnTo>
                  <a:pt x="104" y="30"/>
                </a:lnTo>
                <a:lnTo>
                  <a:pt x="104" y="30"/>
                </a:lnTo>
                <a:close/>
                <a:moveTo>
                  <a:pt x="128" y="28"/>
                </a:moveTo>
                <a:lnTo>
                  <a:pt x="128" y="28"/>
                </a:lnTo>
                <a:lnTo>
                  <a:pt x="130" y="30"/>
                </a:lnTo>
                <a:lnTo>
                  <a:pt x="134" y="32"/>
                </a:lnTo>
                <a:lnTo>
                  <a:pt x="134" y="32"/>
                </a:lnTo>
                <a:lnTo>
                  <a:pt x="136" y="30"/>
                </a:lnTo>
                <a:lnTo>
                  <a:pt x="136" y="28"/>
                </a:lnTo>
                <a:lnTo>
                  <a:pt x="136" y="28"/>
                </a:lnTo>
                <a:lnTo>
                  <a:pt x="132" y="26"/>
                </a:lnTo>
                <a:lnTo>
                  <a:pt x="128" y="28"/>
                </a:lnTo>
                <a:lnTo>
                  <a:pt x="128" y="28"/>
                </a:lnTo>
                <a:close/>
                <a:moveTo>
                  <a:pt x="126" y="34"/>
                </a:moveTo>
                <a:lnTo>
                  <a:pt x="126" y="34"/>
                </a:lnTo>
                <a:lnTo>
                  <a:pt x="126" y="32"/>
                </a:lnTo>
                <a:lnTo>
                  <a:pt x="124" y="30"/>
                </a:lnTo>
                <a:lnTo>
                  <a:pt x="124" y="30"/>
                </a:lnTo>
                <a:lnTo>
                  <a:pt x="124" y="34"/>
                </a:lnTo>
                <a:lnTo>
                  <a:pt x="126" y="34"/>
                </a:lnTo>
                <a:lnTo>
                  <a:pt x="126" y="34"/>
                </a:lnTo>
                <a:close/>
                <a:moveTo>
                  <a:pt x="90" y="40"/>
                </a:moveTo>
                <a:lnTo>
                  <a:pt x="90" y="40"/>
                </a:lnTo>
                <a:lnTo>
                  <a:pt x="92" y="42"/>
                </a:lnTo>
                <a:lnTo>
                  <a:pt x="96" y="42"/>
                </a:lnTo>
                <a:lnTo>
                  <a:pt x="98" y="42"/>
                </a:lnTo>
                <a:lnTo>
                  <a:pt x="100" y="40"/>
                </a:lnTo>
                <a:lnTo>
                  <a:pt x="100" y="40"/>
                </a:lnTo>
                <a:lnTo>
                  <a:pt x="98" y="38"/>
                </a:lnTo>
                <a:lnTo>
                  <a:pt x="96" y="38"/>
                </a:lnTo>
                <a:lnTo>
                  <a:pt x="90" y="40"/>
                </a:lnTo>
                <a:lnTo>
                  <a:pt x="90" y="40"/>
                </a:lnTo>
                <a:close/>
                <a:moveTo>
                  <a:pt x="112" y="42"/>
                </a:moveTo>
                <a:lnTo>
                  <a:pt x="112" y="42"/>
                </a:lnTo>
                <a:lnTo>
                  <a:pt x="112" y="38"/>
                </a:lnTo>
                <a:lnTo>
                  <a:pt x="110" y="38"/>
                </a:lnTo>
                <a:lnTo>
                  <a:pt x="108" y="36"/>
                </a:lnTo>
                <a:lnTo>
                  <a:pt x="108" y="36"/>
                </a:lnTo>
                <a:lnTo>
                  <a:pt x="108" y="40"/>
                </a:lnTo>
                <a:lnTo>
                  <a:pt x="112" y="42"/>
                </a:lnTo>
                <a:lnTo>
                  <a:pt x="112" y="42"/>
                </a:lnTo>
                <a:close/>
                <a:moveTo>
                  <a:pt x="84" y="62"/>
                </a:moveTo>
                <a:lnTo>
                  <a:pt x="84" y="62"/>
                </a:lnTo>
                <a:lnTo>
                  <a:pt x="84" y="58"/>
                </a:lnTo>
                <a:lnTo>
                  <a:pt x="82" y="58"/>
                </a:lnTo>
                <a:lnTo>
                  <a:pt x="76" y="56"/>
                </a:lnTo>
                <a:lnTo>
                  <a:pt x="76" y="56"/>
                </a:lnTo>
                <a:lnTo>
                  <a:pt x="76" y="60"/>
                </a:lnTo>
                <a:lnTo>
                  <a:pt x="78" y="62"/>
                </a:lnTo>
                <a:lnTo>
                  <a:pt x="84" y="62"/>
                </a:lnTo>
                <a:lnTo>
                  <a:pt x="84" y="62"/>
                </a:lnTo>
                <a:close/>
                <a:moveTo>
                  <a:pt x="64" y="64"/>
                </a:moveTo>
                <a:lnTo>
                  <a:pt x="64" y="64"/>
                </a:lnTo>
                <a:lnTo>
                  <a:pt x="66" y="62"/>
                </a:lnTo>
                <a:lnTo>
                  <a:pt x="68" y="60"/>
                </a:lnTo>
                <a:lnTo>
                  <a:pt x="68" y="60"/>
                </a:lnTo>
                <a:lnTo>
                  <a:pt x="64" y="58"/>
                </a:lnTo>
                <a:lnTo>
                  <a:pt x="62" y="58"/>
                </a:lnTo>
                <a:lnTo>
                  <a:pt x="62" y="60"/>
                </a:lnTo>
                <a:lnTo>
                  <a:pt x="64" y="64"/>
                </a:lnTo>
                <a:lnTo>
                  <a:pt x="64" y="64"/>
                </a:lnTo>
                <a:close/>
                <a:moveTo>
                  <a:pt x="168" y="64"/>
                </a:moveTo>
                <a:lnTo>
                  <a:pt x="168" y="64"/>
                </a:lnTo>
                <a:lnTo>
                  <a:pt x="170" y="66"/>
                </a:lnTo>
                <a:lnTo>
                  <a:pt x="172" y="64"/>
                </a:lnTo>
                <a:lnTo>
                  <a:pt x="172" y="64"/>
                </a:lnTo>
                <a:lnTo>
                  <a:pt x="172" y="62"/>
                </a:lnTo>
                <a:lnTo>
                  <a:pt x="172" y="60"/>
                </a:lnTo>
                <a:lnTo>
                  <a:pt x="172" y="60"/>
                </a:lnTo>
                <a:lnTo>
                  <a:pt x="168" y="60"/>
                </a:lnTo>
                <a:lnTo>
                  <a:pt x="168" y="64"/>
                </a:lnTo>
                <a:lnTo>
                  <a:pt x="168" y="64"/>
                </a:lnTo>
                <a:close/>
                <a:moveTo>
                  <a:pt x="150" y="64"/>
                </a:moveTo>
                <a:lnTo>
                  <a:pt x="150" y="64"/>
                </a:lnTo>
                <a:lnTo>
                  <a:pt x="152" y="66"/>
                </a:lnTo>
                <a:lnTo>
                  <a:pt x="154" y="68"/>
                </a:lnTo>
                <a:lnTo>
                  <a:pt x="156" y="72"/>
                </a:lnTo>
                <a:lnTo>
                  <a:pt x="156" y="72"/>
                </a:lnTo>
                <a:lnTo>
                  <a:pt x="158" y="72"/>
                </a:lnTo>
                <a:lnTo>
                  <a:pt x="160" y="68"/>
                </a:lnTo>
                <a:lnTo>
                  <a:pt x="156" y="62"/>
                </a:lnTo>
                <a:lnTo>
                  <a:pt x="156" y="62"/>
                </a:lnTo>
                <a:lnTo>
                  <a:pt x="152" y="62"/>
                </a:lnTo>
                <a:lnTo>
                  <a:pt x="152" y="62"/>
                </a:lnTo>
                <a:lnTo>
                  <a:pt x="150" y="64"/>
                </a:lnTo>
                <a:lnTo>
                  <a:pt x="150" y="64"/>
                </a:lnTo>
                <a:close/>
                <a:moveTo>
                  <a:pt x="104" y="72"/>
                </a:moveTo>
                <a:lnTo>
                  <a:pt x="104" y="72"/>
                </a:lnTo>
                <a:lnTo>
                  <a:pt x="106" y="72"/>
                </a:lnTo>
                <a:lnTo>
                  <a:pt x="108" y="70"/>
                </a:lnTo>
                <a:lnTo>
                  <a:pt x="108" y="66"/>
                </a:lnTo>
                <a:lnTo>
                  <a:pt x="108" y="66"/>
                </a:lnTo>
                <a:lnTo>
                  <a:pt x="104" y="66"/>
                </a:lnTo>
                <a:lnTo>
                  <a:pt x="104" y="68"/>
                </a:lnTo>
                <a:lnTo>
                  <a:pt x="102" y="70"/>
                </a:lnTo>
                <a:lnTo>
                  <a:pt x="104" y="72"/>
                </a:lnTo>
                <a:lnTo>
                  <a:pt x="104" y="72"/>
                </a:lnTo>
                <a:close/>
                <a:moveTo>
                  <a:pt x="174" y="76"/>
                </a:moveTo>
                <a:lnTo>
                  <a:pt x="174" y="76"/>
                </a:lnTo>
                <a:lnTo>
                  <a:pt x="178" y="74"/>
                </a:lnTo>
                <a:lnTo>
                  <a:pt x="178" y="72"/>
                </a:lnTo>
                <a:lnTo>
                  <a:pt x="178" y="70"/>
                </a:lnTo>
                <a:lnTo>
                  <a:pt x="178" y="70"/>
                </a:lnTo>
                <a:lnTo>
                  <a:pt x="174" y="70"/>
                </a:lnTo>
                <a:lnTo>
                  <a:pt x="172" y="72"/>
                </a:lnTo>
                <a:lnTo>
                  <a:pt x="172" y="74"/>
                </a:lnTo>
                <a:lnTo>
                  <a:pt x="174" y="76"/>
                </a:lnTo>
                <a:lnTo>
                  <a:pt x="174" y="76"/>
                </a:lnTo>
                <a:close/>
                <a:moveTo>
                  <a:pt x="90" y="82"/>
                </a:moveTo>
                <a:lnTo>
                  <a:pt x="90" y="82"/>
                </a:lnTo>
                <a:lnTo>
                  <a:pt x="94" y="82"/>
                </a:lnTo>
                <a:lnTo>
                  <a:pt x="94" y="82"/>
                </a:lnTo>
                <a:lnTo>
                  <a:pt x="94" y="78"/>
                </a:lnTo>
                <a:lnTo>
                  <a:pt x="94" y="76"/>
                </a:lnTo>
                <a:lnTo>
                  <a:pt x="92" y="76"/>
                </a:lnTo>
                <a:lnTo>
                  <a:pt x="92" y="76"/>
                </a:lnTo>
                <a:lnTo>
                  <a:pt x="90" y="78"/>
                </a:lnTo>
                <a:lnTo>
                  <a:pt x="90" y="80"/>
                </a:lnTo>
                <a:lnTo>
                  <a:pt x="90" y="82"/>
                </a:lnTo>
                <a:lnTo>
                  <a:pt x="90" y="82"/>
                </a:lnTo>
                <a:close/>
                <a:moveTo>
                  <a:pt x="34" y="84"/>
                </a:moveTo>
                <a:lnTo>
                  <a:pt x="34" y="84"/>
                </a:lnTo>
                <a:lnTo>
                  <a:pt x="34" y="88"/>
                </a:lnTo>
                <a:lnTo>
                  <a:pt x="34" y="88"/>
                </a:lnTo>
                <a:lnTo>
                  <a:pt x="36" y="90"/>
                </a:lnTo>
                <a:lnTo>
                  <a:pt x="40" y="90"/>
                </a:lnTo>
                <a:lnTo>
                  <a:pt x="40" y="90"/>
                </a:lnTo>
                <a:lnTo>
                  <a:pt x="40" y="86"/>
                </a:lnTo>
                <a:lnTo>
                  <a:pt x="40" y="82"/>
                </a:lnTo>
                <a:lnTo>
                  <a:pt x="40" y="82"/>
                </a:lnTo>
                <a:lnTo>
                  <a:pt x="36" y="82"/>
                </a:lnTo>
                <a:lnTo>
                  <a:pt x="34" y="84"/>
                </a:lnTo>
                <a:lnTo>
                  <a:pt x="34" y="84"/>
                </a:lnTo>
                <a:close/>
                <a:moveTo>
                  <a:pt x="120" y="96"/>
                </a:moveTo>
                <a:lnTo>
                  <a:pt x="120" y="96"/>
                </a:lnTo>
                <a:lnTo>
                  <a:pt x="118" y="92"/>
                </a:lnTo>
                <a:lnTo>
                  <a:pt x="118" y="90"/>
                </a:lnTo>
                <a:lnTo>
                  <a:pt x="114" y="86"/>
                </a:lnTo>
                <a:lnTo>
                  <a:pt x="114" y="86"/>
                </a:lnTo>
                <a:lnTo>
                  <a:pt x="112" y="88"/>
                </a:lnTo>
                <a:lnTo>
                  <a:pt x="112" y="92"/>
                </a:lnTo>
                <a:lnTo>
                  <a:pt x="114" y="96"/>
                </a:lnTo>
                <a:lnTo>
                  <a:pt x="120" y="96"/>
                </a:lnTo>
                <a:lnTo>
                  <a:pt x="120" y="96"/>
                </a:lnTo>
                <a:close/>
                <a:moveTo>
                  <a:pt x="150" y="94"/>
                </a:moveTo>
                <a:lnTo>
                  <a:pt x="150" y="94"/>
                </a:lnTo>
                <a:lnTo>
                  <a:pt x="154" y="94"/>
                </a:lnTo>
                <a:lnTo>
                  <a:pt x="154" y="92"/>
                </a:lnTo>
                <a:lnTo>
                  <a:pt x="154" y="92"/>
                </a:lnTo>
                <a:lnTo>
                  <a:pt x="152" y="90"/>
                </a:lnTo>
                <a:lnTo>
                  <a:pt x="150" y="90"/>
                </a:lnTo>
                <a:lnTo>
                  <a:pt x="150" y="90"/>
                </a:lnTo>
                <a:lnTo>
                  <a:pt x="150" y="94"/>
                </a:lnTo>
                <a:lnTo>
                  <a:pt x="150" y="94"/>
                </a:lnTo>
                <a:close/>
                <a:moveTo>
                  <a:pt x="156" y="104"/>
                </a:moveTo>
                <a:lnTo>
                  <a:pt x="156" y="104"/>
                </a:lnTo>
                <a:lnTo>
                  <a:pt x="162" y="104"/>
                </a:lnTo>
                <a:lnTo>
                  <a:pt x="162" y="104"/>
                </a:lnTo>
                <a:lnTo>
                  <a:pt x="160" y="100"/>
                </a:lnTo>
                <a:lnTo>
                  <a:pt x="162" y="98"/>
                </a:lnTo>
                <a:lnTo>
                  <a:pt x="164" y="96"/>
                </a:lnTo>
                <a:lnTo>
                  <a:pt x="166" y="94"/>
                </a:lnTo>
                <a:lnTo>
                  <a:pt x="166" y="94"/>
                </a:lnTo>
                <a:lnTo>
                  <a:pt x="162" y="94"/>
                </a:lnTo>
                <a:lnTo>
                  <a:pt x="158" y="94"/>
                </a:lnTo>
                <a:lnTo>
                  <a:pt x="158" y="94"/>
                </a:lnTo>
                <a:lnTo>
                  <a:pt x="158" y="98"/>
                </a:lnTo>
                <a:lnTo>
                  <a:pt x="156" y="100"/>
                </a:lnTo>
                <a:lnTo>
                  <a:pt x="156" y="100"/>
                </a:lnTo>
                <a:lnTo>
                  <a:pt x="152" y="98"/>
                </a:lnTo>
                <a:lnTo>
                  <a:pt x="150" y="98"/>
                </a:lnTo>
                <a:lnTo>
                  <a:pt x="150" y="100"/>
                </a:lnTo>
                <a:lnTo>
                  <a:pt x="150" y="100"/>
                </a:lnTo>
                <a:lnTo>
                  <a:pt x="156" y="100"/>
                </a:lnTo>
                <a:lnTo>
                  <a:pt x="156" y="102"/>
                </a:lnTo>
                <a:lnTo>
                  <a:pt x="156" y="104"/>
                </a:lnTo>
                <a:lnTo>
                  <a:pt x="156" y="104"/>
                </a:lnTo>
                <a:close/>
                <a:moveTo>
                  <a:pt x="78" y="114"/>
                </a:moveTo>
                <a:lnTo>
                  <a:pt x="78" y="114"/>
                </a:lnTo>
                <a:lnTo>
                  <a:pt x="82" y="114"/>
                </a:lnTo>
                <a:lnTo>
                  <a:pt x="84" y="112"/>
                </a:lnTo>
                <a:lnTo>
                  <a:pt x="84" y="112"/>
                </a:lnTo>
                <a:lnTo>
                  <a:pt x="82" y="108"/>
                </a:lnTo>
                <a:lnTo>
                  <a:pt x="78" y="108"/>
                </a:lnTo>
                <a:lnTo>
                  <a:pt x="78" y="108"/>
                </a:lnTo>
                <a:lnTo>
                  <a:pt x="76" y="110"/>
                </a:lnTo>
                <a:lnTo>
                  <a:pt x="78" y="114"/>
                </a:lnTo>
                <a:lnTo>
                  <a:pt x="78" y="114"/>
                </a:lnTo>
                <a:close/>
                <a:moveTo>
                  <a:pt x="48" y="112"/>
                </a:moveTo>
                <a:lnTo>
                  <a:pt x="48" y="112"/>
                </a:lnTo>
                <a:lnTo>
                  <a:pt x="46" y="110"/>
                </a:lnTo>
                <a:lnTo>
                  <a:pt x="44" y="110"/>
                </a:lnTo>
                <a:lnTo>
                  <a:pt x="38" y="110"/>
                </a:lnTo>
                <a:lnTo>
                  <a:pt x="38" y="110"/>
                </a:lnTo>
                <a:lnTo>
                  <a:pt x="38" y="112"/>
                </a:lnTo>
                <a:lnTo>
                  <a:pt x="42" y="114"/>
                </a:lnTo>
                <a:lnTo>
                  <a:pt x="46" y="114"/>
                </a:lnTo>
                <a:lnTo>
                  <a:pt x="48" y="112"/>
                </a:lnTo>
                <a:lnTo>
                  <a:pt x="48" y="112"/>
                </a:lnTo>
                <a:close/>
                <a:moveTo>
                  <a:pt x="108" y="118"/>
                </a:moveTo>
                <a:lnTo>
                  <a:pt x="108" y="118"/>
                </a:lnTo>
                <a:lnTo>
                  <a:pt x="110" y="120"/>
                </a:lnTo>
                <a:lnTo>
                  <a:pt x="110" y="122"/>
                </a:lnTo>
                <a:lnTo>
                  <a:pt x="112" y="124"/>
                </a:lnTo>
                <a:lnTo>
                  <a:pt x="114" y="124"/>
                </a:lnTo>
                <a:lnTo>
                  <a:pt x="114" y="124"/>
                </a:lnTo>
                <a:lnTo>
                  <a:pt x="112" y="118"/>
                </a:lnTo>
                <a:lnTo>
                  <a:pt x="114" y="112"/>
                </a:lnTo>
                <a:lnTo>
                  <a:pt x="114" y="112"/>
                </a:lnTo>
                <a:lnTo>
                  <a:pt x="110" y="112"/>
                </a:lnTo>
                <a:lnTo>
                  <a:pt x="108" y="112"/>
                </a:lnTo>
                <a:lnTo>
                  <a:pt x="108" y="116"/>
                </a:lnTo>
                <a:lnTo>
                  <a:pt x="108" y="118"/>
                </a:lnTo>
                <a:lnTo>
                  <a:pt x="108" y="118"/>
                </a:lnTo>
                <a:close/>
                <a:moveTo>
                  <a:pt x="56" y="120"/>
                </a:moveTo>
                <a:lnTo>
                  <a:pt x="56" y="120"/>
                </a:lnTo>
                <a:lnTo>
                  <a:pt x="60" y="120"/>
                </a:lnTo>
                <a:lnTo>
                  <a:pt x="60" y="116"/>
                </a:lnTo>
                <a:lnTo>
                  <a:pt x="60" y="114"/>
                </a:lnTo>
                <a:lnTo>
                  <a:pt x="58" y="112"/>
                </a:lnTo>
                <a:lnTo>
                  <a:pt x="58" y="112"/>
                </a:lnTo>
                <a:lnTo>
                  <a:pt x="58" y="116"/>
                </a:lnTo>
                <a:lnTo>
                  <a:pt x="56" y="120"/>
                </a:lnTo>
                <a:lnTo>
                  <a:pt x="56" y="120"/>
                </a:lnTo>
                <a:close/>
                <a:moveTo>
                  <a:pt x="66" y="118"/>
                </a:moveTo>
                <a:lnTo>
                  <a:pt x="66" y="118"/>
                </a:lnTo>
                <a:lnTo>
                  <a:pt x="70" y="118"/>
                </a:lnTo>
                <a:lnTo>
                  <a:pt x="74" y="116"/>
                </a:lnTo>
                <a:lnTo>
                  <a:pt x="74" y="116"/>
                </a:lnTo>
                <a:lnTo>
                  <a:pt x="70" y="114"/>
                </a:lnTo>
                <a:lnTo>
                  <a:pt x="66" y="114"/>
                </a:lnTo>
                <a:lnTo>
                  <a:pt x="66" y="114"/>
                </a:lnTo>
                <a:lnTo>
                  <a:pt x="66" y="118"/>
                </a:lnTo>
                <a:lnTo>
                  <a:pt x="66" y="118"/>
                </a:lnTo>
                <a:close/>
                <a:moveTo>
                  <a:pt x="154" y="122"/>
                </a:moveTo>
                <a:lnTo>
                  <a:pt x="154" y="122"/>
                </a:lnTo>
                <a:lnTo>
                  <a:pt x="152" y="122"/>
                </a:lnTo>
                <a:lnTo>
                  <a:pt x="150" y="122"/>
                </a:lnTo>
                <a:lnTo>
                  <a:pt x="150" y="122"/>
                </a:lnTo>
                <a:lnTo>
                  <a:pt x="150" y="126"/>
                </a:lnTo>
                <a:lnTo>
                  <a:pt x="150" y="126"/>
                </a:lnTo>
                <a:lnTo>
                  <a:pt x="152" y="128"/>
                </a:lnTo>
                <a:lnTo>
                  <a:pt x="152" y="126"/>
                </a:lnTo>
                <a:lnTo>
                  <a:pt x="154" y="126"/>
                </a:lnTo>
                <a:lnTo>
                  <a:pt x="156" y="126"/>
                </a:lnTo>
                <a:lnTo>
                  <a:pt x="156" y="126"/>
                </a:lnTo>
                <a:lnTo>
                  <a:pt x="152" y="128"/>
                </a:lnTo>
                <a:lnTo>
                  <a:pt x="152" y="132"/>
                </a:lnTo>
                <a:lnTo>
                  <a:pt x="152" y="132"/>
                </a:lnTo>
                <a:lnTo>
                  <a:pt x="156" y="132"/>
                </a:lnTo>
                <a:lnTo>
                  <a:pt x="156" y="132"/>
                </a:lnTo>
                <a:lnTo>
                  <a:pt x="158" y="128"/>
                </a:lnTo>
                <a:lnTo>
                  <a:pt x="158" y="128"/>
                </a:lnTo>
                <a:lnTo>
                  <a:pt x="160" y="126"/>
                </a:lnTo>
                <a:lnTo>
                  <a:pt x="162" y="124"/>
                </a:lnTo>
                <a:lnTo>
                  <a:pt x="162" y="118"/>
                </a:lnTo>
                <a:lnTo>
                  <a:pt x="162" y="118"/>
                </a:lnTo>
                <a:lnTo>
                  <a:pt x="156" y="120"/>
                </a:lnTo>
                <a:lnTo>
                  <a:pt x="154" y="122"/>
                </a:lnTo>
                <a:lnTo>
                  <a:pt x="154" y="122"/>
                </a:lnTo>
                <a:close/>
                <a:moveTo>
                  <a:pt x="132" y="122"/>
                </a:moveTo>
                <a:lnTo>
                  <a:pt x="132" y="122"/>
                </a:lnTo>
                <a:lnTo>
                  <a:pt x="134" y="124"/>
                </a:lnTo>
                <a:lnTo>
                  <a:pt x="134" y="126"/>
                </a:lnTo>
                <a:lnTo>
                  <a:pt x="134" y="126"/>
                </a:lnTo>
                <a:lnTo>
                  <a:pt x="142" y="128"/>
                </a:lnTo>
                <a:lnTo>
                  <a:pt x="144" y="126"/>
                </a:lnTo>
                <a:lnTo>
                  <a:pt x="144" y="122"/>
                </a:lnTo>
                <a:lnTo>
                  <a:pt x="144" y="122"/>
                </a:lnTo>
                <a:lnTo>
                  <a:pt x="138" y="122"/>
                </a:lnTo>
                <a:lnTo>
                  <a:pt x="132" y="122"/>
                </a:lnTo>
                <a:lnTo>
                  <a:pt x="132" y="122"/>
                </a:lnTo>
                <a:close/>
                <a:moveTo>
                  <a:pt x="72" y="130"/>
                </a:moveTo>
                <a:lnTo>
                  <a:pt x="72" y="130"/>
                </a:lnTo>
                <a:lnTo>
                  <a:pt x="72" y="132"/>
                </a:lnTo>
                <a:lnTo>
                  <a:pt x="72" y="132"/>
                </a:lnTo>
                <a:lnTo>
                  <a:pt x="76" y="132"/>
                </a:lnTo>
                <a:lnTo>
                  <a:pt x="76" y="132"/>
                </a:lnTo>
                <a:lnTo>
                  <a:pt x="76" y="130"/>
                </a:lnTo>
                <a:lnTo>
                  <a:pt x="74" y="128"/>
                </a:lnTo>
                <a:lnTo>
                  <a:pt x="72" y="130"/>
                </a:lnTo>
                <a:lnTo>
                  <a:pt x="72" y="130"/>
                </a:lnTo>
                <a:close/>
                <a:moveTo>
                  <a:pt x="52" y="134"/>
                </a:moveTo>
                <a:lnTo>
                  <a:pt x="52" y="134"/>
                </a:lnTo>
                <a:lnTo>
                  <a:pt x="52" y="136"/>
                </a:lnTo>
                <a:lnTo>
                  <a:pt x="56" y="136"/>
                </a:lnTo>
                <a:lnTo>
                  <a:pt x="58" y="134"/>
                </a:lnTo>
                <a:lnTo>
                  <a:pt x="58" y="132"/>
                </a:lnTo>
                <a:lnTo>
                  <a:pt x="58" y="132"/>
                </a:lnTo>
                <a:lnTo>
                  <a:pt x="54" y="132"/>
                </a:lnTo>
                <a:lnTo>
                  <a:pt x="52" y="134"/>
                </a:lnTo>
                <a:lnTo>
                  <a:pt x="52" y="134"/>
                </a:lnTo>
                <a:close/>
                <a:moveTo>
                  <a:pt x="160" y="138"/>
                </a:moveTo>
                <a:lnTo>
                  <a:pt x="160" y="138"/>
                </a:lnTo>
                <a:lnTo>
                  <a:pt x="162" y="142"/>
                </a:lnTo>
                <a:lnTo>
                  <a:pt x="162" y="142"/>
                </a:lnTo>
                <a:lnTo>
                  <a:pt x="164" y="142"/>
                </a:lnTo>
                <a:lnTo>
                  <a:pt x="166" y="138"/>
                </a:lnTo>
                <a:lnTo>
                  <a:pt x="166" y="138"/>
                </a:lnTo>
                <a:lnTo>
                  <a:pt x="160" y="138"/>
                </a:lnTo>
                <a:lnTo>
                  <a:pt x="160" y="138"/>
                </a:lnTo>
                <a:close/>
                <a:moveTo>
                  <a:pt x="28" y="142"/>
                </a:moveTo>
                <a:lnTo>
                  <a:pt x="28" y="142"/>
                </a:lnTo>
                <a:lnTo>
                  <a:pt x="30" y="144"/>
                </a:lnTo>
                <a:lnTo>
                  <a:pt x="32" y="142"/>
                </a:lnTo>
                <a:lnTo>
                  <a:pt x="36" y="142"/>
                </a:lnTo>
                <a:lnTo>
                  <a:pt x="36" y="142"/>
                </a:lnTo>
                <a:lnTo>
                  <a:pt x="34" y="138"/>
                </a:lnTo>
                <a:lnTo>
                  <a:pt x="32" y="138"/>
                </a:lnTo>
                <a:lnTo>
                  <a:pt x="28" y="140"/>
                </a:lnTo>
                <a:lnTo>
                  <a:pt x="28" y="142"/>
                </a:lnTo>
                <a:lnTo>
                  <a:pt x="28" y="142"/>
                </a:lnTo>
                <a:close/>
                <a:moveTo>
                  <a:pt x="126" y="146"/>
                </a:moveTo>
                <a:lnTo>
                  <a:pt x="126" y="146"/>
                </a:lnTo>
                <a:lnTo>
                  <a:pt x="124" y="144"/>
                </a:lnTo>
                <a:lnTo>
                  <a:pt x="124" y="144"/>
                </a:lnTo>
                <a:lnTo>
                  <a:pt x="120" y="144"/>
                </a:lnTo>
                <a:lnTo>
                  <a:pt x="120" y="144"/>
                </a:lnTo>
                <a:lnTo>
                  <a:pt x="120" y="148"/>
                </a:lnTo>
                <a:lnTo>
                  <a:pt x="122" y="150"/>
                </a:lnTo>
                <a:lnTo>
                  <a:pt x="124" y="148"/>
                </a:lnTo>
                <a:lnTo>
                  <a:pt x="126" y="146"/>
                </a:lnTo>
                <a:lnTo>
                  <a:pt x="126" y="146"/>
                </a:lnTo>
                <a:close/>
                <a:moveTo>
                  <a:pt x="130" y="152"/>
                </a:moveTo>
                <a:lnTo>
                  <a:pt x="130" y="152"/>
                </a:lnTo>
                <a:lnTo>
                  <a:pt x="132" y="152"/>
                </a:lnTo>
                <a:lnTo>
                  <a:pt x="132" y="152"/>
                </a:lnTo>
                <a:lnTo>
                  <a:pt x="132" y="152"/>
                </a:lnTo>
                <a:lnTo>
                  <a:pt x="134" y="150"/>
                </a:lnTo>
                <a:lnTo>
                  <a:pt x="136" y="148"/>
                </a:lnTo>
                <a:lnTo>
                  <a:pt x="136" y="148"/>
                </a:lnTo>
                <a:lnTo>
                  <a:pt x="134" y="146"/>
                </a:lnTo>
                <a:lnTo>
                  <a:pt x="132" y="146"/>
                </a:lnTo>
                <a:lnTo>
                  <a:pt x="130" y="148"/>
                </a:lnTo>
                <a:lnTo>
                  <a:pt x="130" y="152"/>
                </a:lnTo>
                <a:lnTo>
                  <a:pt x="130" y="152"/>
                </a:lnTo>
                <a:close/>
                <a:moveTo>
                  <a:pt x="72" y="152"/>
                </a:moveTo>
                <a:lnTo>
                  <a:pt x="72" y="152"/>
                </a:lnTo>
                <a:lnTo>
                  <a:pt x="74" y="154"/>
                </a:lnTo>
                <a:lnTo>
                  <a:pt x="78" y="152"/>
                </a:lnTo>
                <a:lnTo>
                  <a:pt x="84" y="150"/>
                </a:lnTo>
                <a:lnTo>
                  <a:pt x="84" y="150"/>
                </a:lnTo>
                <a:lnTo>
                  <a:pt x="84" y="148"/>
                </a:lnTo>
                <a:lnTo>
                  <a:pt x="82" y="148"/>
                </a:lnTo>
                <a:lnTo>
                  <a:pt x="78" y="148"/>
                </a:lnTo>
                <a:lnTo>
                  <a:pt x="74" y="148"/>
                </a:lnTo>
                <a:lnTo>
                  <a:pt x="72" y="152"/>
                </a:lnTo>
                <a:lnTo>
                  <a:pt x="72" y="152"/>
                </a:lnTo>
                <a:close/>
                <a:moveTo>
                  <a:pt x="142" y="160"/>
                </a:moveTo>
                <a:lnTo>
                  <a:pt x="142" y="160"/>
                </a:lnTo>
                <a:lnTo>
                  <a:pt x="146" y="160"/>
                </a:lnTo>
                <a:lnTo>
                  <a:pt x="148" y="160"/>
                </a:lnTo>
                <a:lnTo>
                  <a:pt x="150" y="160"/>
                </a:lnTo>
                <a:lnTo>
                  <a:pt x="150" y="160"/>
                </a:lnTo>
                <a:lnTo>
                  <a:pt x="150" y="156"/>
                </a:lnTo>
                <a:lnTo>
                  <a:pt x="146" y="154"/>
                </a:lnTo>
                <a:lnTo>
                  <a:pt x="142" y="156"/>
                </a:lnTo>
                <a:lnTo>
                  <a:pt x="142" y="160"/>
                </a:lnTo>
                <a:lnTo>
                  <a:pt x="142" y="160"/>
                </a:lnTo>
                <a:close/>
                <a:moveTo>
                  <a:pt x="190" y="156"/>
                </a:moveTo>
                <a:lnTo>
                  <a:pt x="190" y="156"/>
                </a:lnTo>
                <a:lnTo>
                  <a:pt x="184" y="156"/>
                </a:lnTo>
                <a:lnTo>
                  <a:pt x="184" y="156"/>
                </a:lnTo>
                <a:lnTo>
                  <a:pt x="184" y="158"/>
                </a:lnTo>
                <a:lnTo>
                  <a:pt x="186" y="158"/>
                </a:lnTo>
                <a:lnTo>
                  <a:pt x="188" y="158"/>
                </a:lnTo>
                <a:lnTo>
                  <a:pt x="190" y="156"/>
                </a:lnTo>
                <a:lnTo>
                  <a:pt x="190" y="156"/>
                </a:lnTo>
                <a:close/>
                <a:moveTo>
                  <a:pt x="166" y="166"/>
                </a:moveTo>
                <a:lnTo>
                  <a:pt x="166" y="166"/>
                </a:lnTo>
                <a:lnTo>
                  <a:pt x="162" y="158"/>
                </a:lnTo>
                <a:lnTo>
                  <a:pt x="162" y="158"/>
                </a:lnTo>
                <a:lnTo>
                  <a:pt x="158" y="158"/>
                </a:lnTo>
                <a:lnTo>
                  <a:pt x="158" y="158"/>
                </a:lnTo>
                <a:lnTo>
                  <a:pt x="160" y="164"/>
                </a:lnTo>
                <a:lnTo>
                  <a:pt x="162" y="168"/>
                </a:lnTo>
                <a:lnTo>
                  <a:pt x="166" y="166"/>
                </a:lnTo>
                <a:lnTo>
                  <a:pt x="166" y="166"/>
                </a:lnTo>
                <a:close/>
                <a:moveTo>
                  <a:pt x="178" y="162"/>
                </a:moveTo>
                <a:lnTo>
                  <a:pt x="178" y="162"/>
                </a:lnTo>
                <a:lnTo>
                  <a:pt x="178" y="162"/>
                </a:lnTo>
                <a:lnTo>
                  <a:pt x="176" y="162"/>
                </a:lnTo>
                <a:lnTo>
                  <a:pt x="172" y="160"/>
                </a:lnTo>
                <a:lnTo>
                  <a:pt x="172" y="160"/>
                </a:lnTo>
                <a:lnTo>
                  <a:pt x="172" y="164"/>
                </a:lnTo>
                <a:lnTo>
                  <a:pt x="174" y="166"/>
                </a:lnTo>
                <a:lnTo>
                  <a:pt x="178" y="166"/>
                </a:lnTo>
                <a:lnTo>
                  <a:pt x="178" y="162"/>
                </a:lnTo>
                <a:lnTo>
                  <a:pt x="178" y="162"/>
                </a:lnTo>
                <a:close/>
                <a:moveTo>
                  <a:pt x="78" y="166"/>
                </a:moveTo>
                <a:lnTo>
                  <a:pt x="78" y="166"/>
                </a:lnTo>
                <a:lnTo>
                  <a:pt x="76" y="164"/>
                </a:lnTo>
                <a:lnTo>
                  <a:pt x="74" y="162"/>
                </a:lnTo>
                <a:lnTo>
                  <a:pt x="74" y="162"/>
                </a:lnTo>
                <a:lnTo>
                  <a:pt x="74" y="166"/>
                </a:lnTo>
                <a:lnTo>
                  <a:pt x="74" y="166"/>
                </a:lnTo>
                <a:lnTo>
                  <a:pt x="78" y="166"/>
                </a:lnTo>
                <a:lnTo>
                  <a:pt x="78" y="166"/>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p>
        </p:txBody>
      </p:sp>
      <p:sp>
        <p:nvSpPr>
          <p:cNvPr id="900" name="Freeform 783"/>
          <p:cNvSpPr>
            <a:spLocks noEditPoints="1"/>
          </p:cNvSpPr>
          <p:nvPr/>
        </p:nvSpPr>
        <p:spPr bwMode="auto">
          <a:xfrm>
            <a:off x="3906540" y="4534324"/>
            <a:ext cx="1296143" cy="1415055"/>
          </a:xfrm>
          <a:custGeom>
            <a:avLst/>
            <a:gdLst>
              <a:gd name="T0" fmla="*/ 144 w 218"/>
              <a:gd name="T1" fmla="*/ 22 h 238"/>
              <a:gd name="T2" fmla="*/ 124 w 218"/>
              <a:gd name="T3" fmla="*/ 40 h 238"/>
              <a:gd name="T4" fmla="*/ 146 w 218"/>
              <a:gd name="T5" fmla="*/ 36 h 238"/>
              <a:gd name="T6" fmla="*/ 164 w 218"/>
              <a:gd name="T7" fmla="*/ 36 h 238"/>
              <a:gd name="T8" fmla="*/ 152 w 218"/>
              <a:gd name="T9" fmla="*/ 54 h 238"/>
              <a:gd name="T10" fmla="*/ 186 w 218"/>
              <a:gd name="T11" fmla="*/ 42 h 238"/>
              <a:gd name="T12" fmla="*/ 186 w 218"/>
              <a:gd name="T13" fmla="*/ 66 h 238"/>
              <a:gd name="T14" fmla="*/ 194 w 218"/>
              <a:gd name="T15" fmla="*/ 76 h 238"/>
              <a:gd name="T16" fmla="*/ 204 w 218"/>
              <a:gd name="T17" fmla="*/ 108 h 238"/>
              <a:gd name="T18" fmla="*/ 218 w 218"/>
              <a:gd name="T19" fmla="*/ 126 h 238"/>
              <a:gd name="T20" fmla="*/ 204 w 218"/>
              <a:gd name="T21" fmla="*/ 146 h 238"/>
              <a:gd name="T22" fmla="*/ 196 w 218"/>
              <a:gd name="T23" fmla="*/ 154 h 238"/>
              <a:gd name="T24" fmla="*/ 160 w 218"/>
              <a:gd name="T25" fmla="*/ 174 h 238"/>
              <a:gd name="T26" fmla="*/ 154 w 218"/>
              <a:gd name="T27" fmla="*/ 180 h 238"/>
              <a:gd name="T28" fmla="*/ 130 w 218"/>
              <a:gd name="T29" fmla="*/ 176 h 238"/>
              <a:gd name="T30" fmla="*/ 112 w 218"/>
              <a:gd name="T31" fmla="*/ 204 h 238"/>
              <a:gd name="T32" fmla="*/ 48 w 218"/>
              <a:gd name="T33" fmla="*/ 238 h 238"/>
              <a:gd name="T34" fmla="*/ 100 w 218"/>
              <a:gd name="T35" fmla="*/ 184 h 238"/>
              <a:gd name="T36" fmla="*/ 60 w 218"/>
              <a:gd name="T37" fmla="*/ 182 h 238"/>
              <a:gd name="T38" fmla="*/ 56 w 218"/>
              <a:gd name="T39" fmla="*/ 156 h 238"/>
              <a:gd name="T40" fmla="*/ 48 w 218"/>
              <a:gd name="T41" fmla="*/ 160 h 238"/>
              <a:gd name="T42" fmla="*/ 4 w 218"/>
              <a:gd name="T43" fmla="*/ 154 h 238"/>
              <a:gd name="T44" fmla="*/ 16 w 218"/>
              <a:gd name="T45" fmla="*/ 134 h 238"/>
              <a:gd name="T46" fmla="*/ 20 w 218"/>
              <a:gd name="T47" fmla="*/ 124 h 238"/>
              <a:gd name="T48" fmla="*/ 50 w 218"/>
              <a:gd name="T49" fmla="*/ 122 h 238"/>
              <a:gd name="T50" fmla="*/ 18 w 218"/>
              <a:gd name="T51" fmla="*/ 114 h 238"/>
              <a:gd name="T52" fmla="*/ 40 w 218"/>
              <a:gd name="T53" fmla="*/ 102 h 238"/>
              <a:gd name="T54" fmla="*/ 20 w 218"/>
              <a:gd name="T55" fmla="*/ 94 h 238"/>
              <a:gd name="T56" fmla="*/ 48 w 218"/>
              <a:gd name="T57" fmla="*/ 74 h 238"/>
              <a:gd name="T58" fmla="*/ 54 w 218"/>
              <a:gd name="T59" fmla="*/ 40 h 238"/>
              <a:gd name="T60" fmla="*/ 68 w 218"/>
              <a:gd name="T61" fmla="*/ 30 h 238"/>
              <a:gd name="T62" fmla="*/ 66 w 218"/>
              <a:gd name="T63" fmla="*/ 14 h 238"/>
              <a:gd name="T64" fmla="*/ 100 w 218"/>
              <a:gd name="T65" fmla="*/ 24 h 238"/>
              <a:gd name="T66" fmla="*/ 100 w 218"/>
              <a:gd name="T67" fmla="*/ 10 h 238"/>
              <a:gd name="T68" fmla="*/ 124 w 218"/>
              <a:gd name="T69" fmla="*/ 8 h 238"/>
              <a:gd name="T70" fmla="*/ 120 w 218"/>
              <a:gd name="T71" fmla="*/ 10 h 238"/>
              <a:gd name="T72" fmla="*/ 132 w 218"/>
              <a:gd name="T73" fmla="*/ 20 h 238"/>
              <a:gd name="T74" fmla="*/ 152 w 218"/>
              <a:gd name="T75" fmla="*/ 14 h 238"/>
              <a:gd name="T76" fmla="*/ 80 w 218"/>
              <a:gd name="T77" fmla="*/ 28 h 238"/>
              <a:gd name="T78" fmla="*/ 96 w 218"/>
              <a:gd name="T79" fmla="*/ 28 h 238"/>
              <a:gd name="T80" fmla="*/ 136 w 218"/>
              <a:gd name="T81" fmla="*/ 28 h 238"/>
              <a:gd name="T82" fmla="*/ 98 w 218"/>
              <a:gd name="T83" fmla="*/ 38 h 238"/>
              <a:gd name="T84" fmla="*/ 76 w 218"/>
              <a:gd name="T85" fmla="*/ 60 h 238"/>
              <a:gd name="T86" fmla="*/ 172 w 218"/>
              <a:gd name="T87" fmla="*/ 62 h 238"/>
              <a:gd name="T88" fmla="*/ 150 w 218"/>
              <a:gd name="T89" fmla="*/ 64 h 238"/>
              <a:gd name="T90" fmla="*/ 172 w 218"/>
              <a:gd name="T91" fmla="*/ 72 h 238"/>
              <a:gd name="T92" fmla="*/ 34 w 218"/>
              <a:gd name="T93" fmla="*/ 88 h 238"/>
              <a:gd name="T94" fmla="*/ 120 w 218"/>
              <a:gd name="T95" fmla="*/ 96 h 238"/>
              <a:gd name="T96" fmla="*/ 166 w 218"/>
              <a:gd name="T97" fmla="*/ 94 h 238"/>
              <a:gd name="T98" fmla="*/ 84 w 218"/>
              <a:gd name="T99" fmla="*/ 112 h 238"/>
              <a:gd name="T100" fmla="*/ 108 w 218"/>
              <a:gd name="T101" fmla="*/ 118 h 238"/>
              <a:gd name="T102" fmla="*/ 60 w 218"/>
              <a:gd name="T103" fmla="*/ 114 h 238"/>
              <a:gd name="T104" fmla="*/ 150 w 218"/>
              <a:gd name="T105" fmla="*/ 122 h 238"/>
              <a:gd name="T106" fmla="*/ 162 w 218"/>
              <a:gd name="T107" fmla="*/ 118 h 238"/>
              <a:gd name="T108" fmla="*/ 72 w 218"/>
              <a:gd name="T109" fmla="*/ 132 h 238"/>
              <a:gd name="T110" fmla="*/ 162 w 218"/>
              <a:gd name="T111" fmla="*/ 142 h 238"/>
              <a:gd name="T112" fmla="*/ 126 w 218"/>
              <a:gd name="T113" fmla="*/ 146 h 238"/>
              <a:gd name="T114" fmla="*/ 132 w 218"/>
              <a:gd name="T115" fmla="*/ 146 h 238"/>
              <a:gd name="T116" fmla="*/ 148 w 218"/>
              <a:gd name="T117" fmla="*/ 160 h 238"/>
              <a:gd name="T118" fmla="*/ 162 w 218"/>
              <a:gd name="T119" fmla="*/ 158 h 238"/>
              <a:gd name="T120" fmla="*/ 78 w 218"/>
              <a:gd name="T121" fmla="*/ 166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8" h="238">
                <a:moveTo>
                  <a:pt x="152" y="14"/>
                </a:moveTo>
                <a:lnTo>
                  <a:pt x="152" y="14"/>
                </a:lnTo>
                <a:lnTo>
                  <a:pt x="152" y="16"/>
                </a:lnTo>
                <a:lnTo>
                  <a:pt x="150" y="16"/>
                </a:lnTo>
                <a:lnTo>
                  <a:pt x="148" y="16"/>
                </a:lnTo>
                <a:lnTo>
                  <a:pt x="148" y="16"/>
                </a:lnTo>
                <a:lnTo>
                  <a:pt x="148" y="16"/>
                </a:lnTo>
                <a:lnTo>
                  <a:pt x="148" y="18"/>
                </a:lnTo>
                <a:lnTo>
                  <a:pt x="150" y="20"/>
                </a:lnTo>
                <a:lnTo>
                  <a:pt x="156" y="24"/>
                </a:lnTo>
                <a:lnTo>
                  <a:pt x="156" y="24"/>
                </a:lnTo>
                <a:lnTo>
                  <a:pt x="156" y="26"/>
                </a:lnTo>
                <a:lnTo>
                  <a:pt x="154" y="28"/>
                </a:lnTo>
                <a:lnTo>
                  <a:pt x="154" y="28"/>
                </a:lnTo>
                <a:lnTo>
                  <a:pt x="150" y="26"/>
                </a:lnTo>
                <a:lnTo>
                  <a:pt x="150" y="24"/>
                </a:lnTo>
                <a:lnTo>
                  <a:pt x="148" y="22"/>
                </a:lnTo>
                <a:lnTo>
                  <a:pt x="144" y="22"/>
                </a:lnTo>
                <a:lnTo>
                  <a:pt x="144" y="22"/>
                </a:lnTo>
                <a:lnTo>
                  <a:pt x="144" y="20"/>
                </a:lnTo>
                <a:lnTo>
                  <a:pt x="142" y="18"/>
                </a:lnTo>
                <a:lnTo>
                  <a:pt x="142" y="18"/>
                </a:lnTo>
                <a:lnTo>
                  <a:pt x="140" y="18"/>
                </a:lnTo>
                <a:lnTo>
                  <a:pt x="138" y="20"/>
                </a:lnTo>
                <a:lnTo>
                  <a:pt x="138" y="24"/>
                </a:lnTo>
                <a:lnTo>
                  <a:pt x="138" y="24"/>
                </a:lnTo>
                <a:lnTo>
                  <a:pt x="142" y="28"/>
                </a:lnTo>
                <a:lnTo>
                  <a:pt x="148" y="30"/>
                </a:lnTo>
                <a:lnTo>
                  <a:pt x="148" y="30"/>
                </a:lnTo>
                <a:lnTo>
                  <a:pt x="146" y="32"/>
                </a:lnTo>
                <a:lnTo>
                  <a:pt x="146" y="32"/>
                </a:lnTo>
                <a:lnTo>
                  <a:pt x="140" y="32"/>
                </a:lnTo>
                <a:lnTo>
                  <a:pt x="140" y="32"/>
                </a:lnTo>
                <a:lnTo>
                  <a:pt x="138" y="36"/>
                </a:lnTo>
                <a:lnTo>
                  <a:pt x="136" y="38"/>
                </a:lnTo>
                <a:lnTo>
                  <a:pt x="136" y="38"/>
                </a:lnTo>
                <a:lnTo>
                  <a:pt x="128" y="40"/>
                </a:lnTo>
                <a:lnTo>
                  <a:pt x="124" y="40"/>
                </a:lnTo>
                <a:lnTo>
                  <a:pt x="120" y="38"/>
                </a:lnTo>
                <a:lnTo>
                  <a:pt x="120" y="38"/>
                </a:lnTo>
                <a:lnTo>
                  <a:pt x="118" y="40"/>
                </a:lnTo>
                <a:lnTo>
                  <a:pt x="118" y="42"/>
                </a:lnTo>
                <a:lnTo>
                  <a:pt x="120" y="42"/>
                </a:lnTo>
                <a:lnTo>
                  <a:pt x="124" y="42"/>
                </a:lnTo>
                <a:lnTo>
                  <a:pt x="124" y="42"/>
                </a:lnTo>
                <a:lnTo>
                  <a:pt x="124" y="46"/>
                </a:lnTo>
                <a:lnTo>
                  <a:pt x="126" y="48"/>
                </a:lnTo>
                <a:lnTo>
                  <a:pt x="126" y="48"/>
                </a:lnTo>
                <a:lnTo>
                  <a:pt x="130" y="46"/>
                </a:lnTo>
                <a:lnTo>
                  <a:pt x="130" y="42"/>
                </a:lnTo>
                <a:lnTo>
                  <a:pt x="130" y="42"/>
                </a:lnTo>
                <a:lnTo>
                  <a:pt x="134" y="44"/>
                </a:lnTo>
                <a:lnTo>
                  <a:pt x="138" y="42"/>
                </a:lnTo>
                <a:lnTo>
                  <a:pt x="146" y="40"/>
                </a:lnTo>
                <a:lnTo>
                  <a:pt x="146" y="40"/>
                </a:lnTo>
                <a:lnTo>
                  <a:pt x="146" y="38"/>
                </a:lnTo>
                <a:lnTo>
                  <a:pt x="146" y="36"/>
                </a:lnTo>
                <a:lnTo>
                  <a:pt x="146" y="36"/>
                </a:lnTo>
                <a:lnTo>
                  <a:pt x="148" y="34"/>
                </a:lnTo>
                <a:lnTo>
                  <a:pt x="148" y="32"/>
                </a:lnTo>
                <a:lnTo>
                  <a:pt x="148" y="32"/>
                </a:lnTo>
                <a:lnTo>
                  <a:pt x="152" y="32"/>
                </a:lnTo>
                <a:lnTo>
                  <a:pt x="154" y="30"/>
                </a:lnTo>
                <a:lnTo>
                  <a:pt x="156" y="30"/>
                </a:lnTo>
                <a:lnTo>
                  <a:pt x="158" y="30"/>
                </a:lnTo>
                <a:lnTo>
                  <a:pt x="158" y="30"/>
                </a:lnTo>
                <a:lnTo>
                  <a:pt x="160" y="28"/>
                </a:lnTo>
                <a:lnTo>
                  <a:pt x="162" y="26"/>
                </a:lnTo>
                <a:lnTo>
                  <a:pt x="162" y="26"/>
                </a:lnTo>
                <a:lnTo>
                  <a:pt x="166" y="28"/>
                </a:lnTo>
                <a:lnTo>
                  <a:pt x="168" y="30"/>
                </a:lnTo>
                <a:lnTo>
                  <a:pt x="168" y="30"/>
                </a:lnTo>
                <a:lnTo>
                  <a:pt x="168" y="32"/>
                </a:lnTo>
                <a:lnTo>
                  <a:pt x="166" y="34"/>
                </a:lnTo>
                <a:lnTo>
                  <a:pt x="164" y="36"/>
                </a:lnTo>
                <a:lnTo>
                  <a:pt x="164" y="36"/>
                </a:lnTo>
                <a:lnTo>
                  <a:pt x="164" y="38"/>
                </a:lnTo>
                <a:lnTo>
                  <a:pt x="164" y="38"/>
                </a:lnTo>
                <a:lnTo>
                  <a:pt x="166" y="40"/>
                </a:lnTo>
                <a:lnTo>
                  <a:pt x="166" y="42"/>
                </a:lnTo>
                <a:lnTo>
                  <a:pt x="166" y="42"/>
                </a:lnTo>
                <a:lnTo>
                  <a:pt x="164" y="44"/>
                </a:lnTo>
                <a:lnTo>
                  <a:pt x="162" y="46"/>
                </a:lnTo>
                <a:lnTo>
                  <a:pt x="162" y="46"/>
                </a:lnTo>
                <a:lnTo>
                  <a:pt x="160" y="46"/>
                </a:lnTo>
                <a:lnTo>
                  <a:pt x="160" y="44"/>
                </a:lnTo>
                <a:lnTo>
                  <a:pt x="158" y="44"/>
                </a:lnTo>
                <a:lnTo>
                  <a:pt x="158" y="44"/>
                </a:lnTo>
                <a:lnTo>
                  <a:pt x="158" y="44"/>
                </a:lnTo>
                <a:lnTo>
                  <a:pt x="156" y="46"/>
                </a:lnTo>
                <a:lnTo>
                  <a:pt x="156" y="48"/>
                </a:lnTo>
                <a:lnTo>
                  <a:pt x="158" y="50"/>
                </a:lnTo>
                <a:lnTo>
                  <a:pt x="158" y="52"/>
                </a:lnTo>
                <a:lnTo>
                  <a:pt x="158" y="52"/>
                </a:lnTo>
                <a:lnTo>
                  <a:pt x="152" y="54"/>
                </a:lnTo>
                <a:lnTo>
                  <a:pt x="152" y="54"/>
                </a:lnTo>
                <a:lnTo>
                  <a:pt x="154" y="58"/>
                </a:lnTo>
                <a:lnTo>
                  <a:pt x="158" y="60"/>
                </a:lnTo>
                <a:lnTo>
                  <a:pt x="162" y="60"/>
                </a:lnTo>
                <a:lnTo>
                  <a:pt x="166" y="58"/>
                </a:lnTo>
                <a:lnTo>
                  <a:pt x="166" y="58"/>
                </a:lnTo>
                <a:lnTo>
                  <a:pt x="164" y="56"/>
                </a:lnTo>
                <a:lnTo>
                  <a:pt x="162" y="54"/>
                </a:lnTo>
                <a:lnTo>
                  <a:pt x="162" y="54"/>
                </a:lnTo>
                <a:lnTo>
                  <a:pt x="164" y="50"/>
                </a:lnTo>
                <a:lnTo>
                  <a:pt x="166" y="48"/>
                </a:lnTo>
                <a:lnTo>
                  <a:pt x="174" y="44"/>
                </a:lnTo>
                <a:lnTo>
                  <a:pt x="174" y="44"/>
                </a:lnTo>
                <a:lnTo>
                  <a:pt x="174" y="44"/>
                </a:lnTo>
                <a:lnTo>
                  <a:pt x="174" y="40"/>
                </a:lnTo>
                <a:lnTo>
                  <a:pt x="174" y="40"/>
                </a:lnTo>
                <a:lnTo>
                  <a:pt x="180" y="42"/>
                </a:lnTo>
                <a:lnTo>
                  <a:pt x="184" y="42"/>
                </a:lnTo>
                <a:lnTo>
                  <a:pt x="186" y="42"/>
                </a:lnTo>
                <a:lnTo>
                  <a:pt x="186" y="42"/>
                </a:lnTo>
                <a:lnTo>
                  <a:pt x="186" y="44"/>
                </a:lnTo>
                <a:lnTo>
                  <a:pt x="182" y="46"/>
                </a:lnTo>
                <a:lnTo>
                  <a:pt x="180" y="46"/>
                </a:lnTo>
                <a:lnTo>
                  <a:pt x="176" y="46"/>
                </a:lnTo>
                <a:lnTo>
                  <a:pt x="176" y="46"/>
                </a:lnTo>
                <a:lnTo>
                  <a:pt x="174" y="48"/>
                </a:lnTo>
                <a:lnTo>
                  <a:pt x="176" y="50"/>
                </a:lnTo>
                <a:lnTo>
                  <a:pt x="178" y="54"/>
                </a:lnTo>
                <a:lnTo>
                  <a:pt x="178" y="54"/>
                </a:lnTo>
                <a:lnTo>
                  <a:pt x="180" y="54"/>
                </a:lnTo>
                <a:lnTo>
                  <a:pt x="182" y="52"/>
                </a:lnTo>
                <a:lnTo>
                  <a:pt x="184" y="50"/>
                </a:lnTo>
                <a:lnTo>
                  <a:pt x="186" y="50"/>
                </a:lnTo>
                <a:lnTo>
                  <a:pt x="186" y="50"/>
                </a:lnTo>
                <a:lnTo>
                  <a:pt x="186" y="58"/>
                </a:lnTo>
                <a:lnTo>
                  <a:pt x="186" y="62"/>
                </a:lnTo>
                <a:lnTo>
                  <a:pt x="186" y="66"/>
                </a:lnTo>
                <a:lnTo>
                  <a:pt x="186" y="66"/>
                </a:lnTo>
                <a:lnTo>
                  <a:pt x="192" y="64"/>
                </a:lnTo>
                <a:lnTo>
                  <a:pt x="196" y="62"/>
                </a:lnTo>
                <a:lnTo>
                  <a:pt x="196" y="62"/>
                </a:lnTo>
                <a:lnTo>
                  <a:pt x="198" y="58"/>
                </a:lnTo>
                <a:lnTo>
                  <a:pt x="200" y="56"/>
                </a:lnTo>
                <a:lnTo>
                  <a:pt x="202" y="56"/>
                </a:lnTo>
                <a:lnTo>
                  <a:pt x="202" y="56"/>
                </a:lnTo>
                <a:lnTo>
                  <a:pt x="204" y="58"/>
                </a:lnTo>
                <a:lnTo>
                  <a:pt x="202" y="60"/>
                </a:lnTo>
                <a:lnTo>
                  <a:pt x="200" y="62"/>
                </a:lnTo>
                <a:lnTo>
                  <a:pt x="198" y="62"/>
                </a:lnTo>
                <a:lnTo>
                  <a:pt x="198" y="62"/>
                </a:lnTo>
                <a:lnTo>
                  <a:pt x="198" y="66"/>
                </a:lnTo>
                <a:lnTo>
                  <a:pt x="196" y="68"/>
                </a:lnTo>
                <a:lnTo>
                  <a:pt x="192" y="72"/>
                </a:lnTo>
                <a:lnTo>
                  <a:pt x="192" y="72"/>
                </a:lnTo>
                <a:lnTo>
                  <a:pt x="194" y="74"/>
                </a:lnTo>
                <a:lnTo>
                  <a:pt x="194" y="76"/>
                </a:lnTo>
                <a:lnTo>
                  <a:pt x="194" y="76"/>
                </a:lnTo>
                <a:lnTo>
                  <a:pt x="196" y="76"/>
                </a:lnTo>
                <a:lnTo>
                  <a:pt x="200" y="76"/>
                </a:lnTo>
                <a:lnTo>
                  <a:pt x="200" y="76"/>
                </a:lnTo>
                <a:lnTo>
                  <a:pt x="198" y="80"/>
                </a:lnTo>
                <a:lnTo>
                  <a:pt x="196" y="82"/>
                </a:lnTo>
                <a:lnTo>
                  <a:pt x="196" y="84"/>
                </a:lnTo>
                <a:lnTo>
                  <a:pt x="198" y="88"/>
                </a:lnTo>
                <a:lnTo>
                  <a:pt x="198" y="88"/>
                </a:lnTo>
                <a:lnTo>
                  <a:pt x="194" y="92"/>
                </a:lnTo>
                <a:lnTo>
                  <a:pt x="194" y="92"/>
                </a:lnTo>
                <a:lnTo>
                  <a:pt x="196" y="96"/>
                </a:lnTo>
                <a:lnTo>
                  <a:pt x="200" y="98"/>
                </a:lnTo>
                <a:lnTo>
                  <a:pt x="200" y="98"/>
                </a:lnTo>
                <a:lnTo>
                  <a:pt x="202" y="98"/>
                </a:lnTo>
                <a:lnTo>
                  <a:pt x="206" y="96"/>
                </a:lnTo>
                <a:lnTo>
                  <a:pt x="206" y="96"/>
                </a:lnTo>
                <a:lnTo>
                  <a:pt x="200" y="104"/>
                </a:lnTo>
                <a:lnTo>
                  <a:pt x="200" y="104"/>
                </a:lnTo>
                <a:lnTo>
                  <a:pt x="204" y="108"/>
                </a:lnTo>
                <a:lnTo>
                  <a:pt x="206" y="112"/>
                </a:lnTo>
                <a:lnTo>
                  <a:pt x="206" y="112"/>
                </a:lnTo>
                <a:lnTo>
                  <a:pt x="210" y="110"/>
                </a:lnTo>
                <a:lnTo>
                  <a:pt x="212" y="108"/>
                </a:lnTo>
                <a:lnTo>
                  <a:pt x="214" y="110"/>
                </a:lnTo>
                <a:lnTo>
                  <a:pt x="214" y="110"/>
                </a:lnTo>
                <a:lnTo>
                  <a:pt x="214" y="114"/>
                </a:lnTo>
                <a:lnTo>
                  <a:pt x="212" y="114"/>
                </a:lnTo>
                <a:lnTo>
                  <a:pt x="210" y="116"/>
                </a:lnTo>
                <a:lnTo>
                  <a:pt x="210" y="116"/>
                </a:lnTo>
                <a:lnTo>
                  <a:pt x="210" y="116"/>
                </a:lnTo>
                <a:lnTo>
                  <a:pt x="210" y="118"/>
                </a:lnTo>
                <a:lnTo>
                  <a:pt x="212" y="120"/>
                </a:lnTo>
                <a:lnTo>
                  <a:pt x="214" y="122"/>
                </a:lnTo>
                <a:lnTo>
                  <a:pt x="214" y="124"/>
                </a:lnTo>
                <a:lnTo>
                  <a:pt x="214" y="124"/>
                </a:lnTo>
                <a:lnTo>
                  <a:pt x="218" y="124"/>
                </a:lnTo>
                <a:lnTo>
                  <a:pt x="218" y="126"/>
                </a:lnTo>
                <a:lnTo>
                  <a:pt x="218" y="126"/>
                </a:lnTo>
                <a:lnTo>
                  <a:pt x="218" y="128"/>
                </a:lnTo>
                <a:lnTo>
                  <a:pt x="216" y="128"/>
                </a:lnTo>
                <a:lnTo>
                  <a:pt x="214" y="128"/>
                </a:lnTo>
                <a:lnTo>
                  <a:pt x="214" y="128"/>
                </a:lnTo>
                <a:lnTo>
                  <a:pt x="214" y="128"/>
                </a:lnTo>
                <a:lnTo>
                  <a:pt x="212" y="134"/>
                </a:lnTo>
                <a:lnTo>
                  <a:pt x="212" y="138"/>
                </a:lnTo>
                <a:lnTo>
                  <a:pt x="212" y="138"/>
                </a:lnTo>
                <a:lnTo>
                  <a:pt x="214" y="140"/>
                </a:lnTo>
                <a:lnTo>
                  <a:pt x="214" y="140"/>
                </a:lnTo>
                <a:lnTo>
                  <a:pt x="212" y="142"/>
                </a:lnTo>
                <a:lnTo>
                  <a:pt x="212" y="148"/>
                </a:lnTo>
                <a:lnTo>
                  <a:pt x="212" y="148"/>
                </a:lnTo>
                <a:lnTo>
                  <a:pt x="208" y="148"/>
                </a:lnTo>
                <a:lnTo>
                  <a:pt x="208" y="146"/>
                </a:lnTo>
                <a:lnTo>
                  <a:pt x="206" y="146"/>
                </a:lnTo>
                <a:lnTo>
                  <a:pt x="204" y="146"/>
                </a:lnTo>
                <a:lnTo>
                  <a:pt x="204" y="146"/>
                </a:lnTo>
                <a:lnTo>
                  <a:pt x="204" y="146"/>
                </a:lnTo>
                <a:lnTo>
                  <a:pt x="204" y="148"/>
                </a:lnTo>
                <a:lnTo>
                  <a:pt x="206" y="150"/>
                </a:lnTo>
                <a:lnTo>
                  <a:pt x="204" y="152"/>
                </a:lnTo>
                <a:lnTo>
                  <a:pt x="204" y="152"/>
                </a:lnTo>
                <a:lnTo>
                  <a:pt x="202" y="150"/>
                </a:lnTo>
                <a:lnTo>
                  <a:pt x="202" y="150"/>
                </a:lnTo>
                <a:lnTo>
                  <a:pt x="200" y="148"/>
                </a:lnTo>
                <a:lnTo>
                  <a:pt x="200" y="148"/>
                </a:lnTo>
                <a:lnTo>
                  <a:pt x="194" y="148"/>
                </a:lnTo>
                <a:lnTo>
                  <a:pt x="190" y="146"/>
                </a:lnTo>
                <a:lnTo>
                  <a:pt x="186" y="146"/>
                </a:lnTo>
                <a:lnTo>
                  <a:pt x="184" y="150"/>
                </a:lnTo>
                <a:lnTo>
                  <a:pt x="184" y="150"/>
                </a:lnTo>
                <a:lnTo>
                  <a:pt x="184" y="150"/>
                </a:lnTo>
                <a:lnTo>
                  <a:pt x="184" y="152"/>
                </a:lnTo>
                <a:lnTo>
                  <a:pt x="186" y="154"/>
                </a:lnTo>
                <a:lnTo>
                  <a:pt x="186" y="154"/>
                </a:lnTo>
                <a:lnTo>
                  <a:pt x="196" y="154"/>
                </a:lnTo>
                <a:lnTo>
                  <a:pt x="196" y="154"/>
                </a:lnTo>
                <a:lnTo>
                  <a:pt x="200" y="158"/>
                </a:lnTo>
                <a:lnTo>
                  <a:pt x="206" y="160"/>
                </a:lnTo>
                <a:lnTo>
                  <a:pt x="206" y="160"/>
                </a:lnTo>
                <a:lnTo>
                  <a:pt x="204" y="160"/>
                </a:lnTo>
                <a:lnTo>
                  <a:pt x="202" y="160"/>
                </a:lnTo>
                <a:lnTo>
                  <a:pt x="202" y="160"/>
                </a:lnTo>
                <a:lnTo>
                  <a:pt x="194" y="168"/>
                </a:lnTo>
                <a:lnTo>
                  <a:pt x="190" y="170"/>
                </a:lnTo>
                <a:lnTo>
                  <a:pt x="182" y="170"/>
                </a:lnTo>
                <a:lnTo>
                  <a:pt x="182" y="170"/>
                </a:lnTo>
                <a:lnTo>
                  <a:pt x="180" y="172"/>
                </a:lnTo>
                <a:lnTo>
                  <a:pt x="180" y="172"/>
                </a:lnTo>
                <a:lnTo>
                  <a:pt x="178" y="174"/>
                </a:lnTo>
                <a:lnTo>
                  <a:pt x="176" y="174"/>
                </a:lnTo>
                <a:lnTo>
                  <a:pt x="176" y="174"/>
                </a:lnTo>
                <a:lnTo>
                  <a:pt x="168" y="172"/>
                </a:lnTo>
                <a:lnTo>
                  <a:pt x="164" y="172"/>
                </a:lnTo>
                <a:lnTo>
                  <a:pt x="160" y="174"/>
                </a:lnTo>
                <a:lnTo>
                  <a:pt x="160" y="174"/>
                </a:lnTo>
                <a:lnTo>
                  <a:pt x="174" y="180"/>
                </a:lnTo>
                <a:lnTo>
                  <a:pt x="174" y="180"/>
                </a:lnTo>
                <a:lnTo>
                  <a:pt x="178" y="178"/>
                </a:lnTo>
                <a:lnTo>
                  <a:pt x="180" y="178"/>
                </a:lnTo>
                <a:lnTo>
                  <a:pt x="180" y="178"/>
                </a:lnTo>
                <a:lnTo>
                  <a:pt x="182" y="180"/>
                </a:lnTo>
                <a:lnTo>
                  <a:pt x="182" y="184"/>
                </a:lnTo>
                <a:lnTo>
                  <a:pt x="182" y="184"/>
                </a:lnTo>
                <a:lnTo>
                  <a:pt x="184" y="186"/>
                </a:lnTo>
                <a:lnTo>
                  <a:pt x="186" y="188"/>
                </a:lnTo>
                <a:lnTo>
                  <a:pt x="186" y="190"/>
                </a:lnTo>
                <a:lnTo>
                  <a:pt x="186" y="190"/>
                </a:lnTo>
                <a:lnTo>
                  <a:pt x="180" y="190"/>
                </a:lnTo>
                <a:lnTo>
                  <a:pt x="176" y="188"/>
                </a:lnTo>
                <a:lnTo>
                  <a:pt x="172" y="186"/>
                </a:lnTo>
                <a:lnTo>
                  <a:pt x="168" y="188"/>
                </a:lnTo>
                <a:lnTo>
                  <a:pt x="168" y="188"/>
                </a:lnTo>
                <a:lnTo>
                  <a:pt x="160" y="184"/>
                </a:lnTo>
                <a:lnTo>
                  <a:pt x="154" y="180"/>
                </a:lnTo>
                <a:lnTo>
                  <a:pt x="154" y="180"/>
                </a:lnTo>
                <a:lnTo>
                  <a:pt x="148" y="182"/>
                </a:lnTo>
                <a:lnTo>
                  <a:pt x="144" y="184"/>
                </a:lnTo>
                <a:lnTo>
                  <a:pt x="144" y="184"/>
                </a:lnTo>
                <a:lnTo>
                  <a:pt x="142" y="182"/>
                </a:lnTo>
                <a:lnTo>
                  <a:pt x="142" y="180"/>
                </a:lnTo>
                <a:lnTo>
                  <a:pt x="144" y="174"/>
                </a:lnTo>
                <a:lnTo>
                  <a:pt x="144" y="174"/>
                </a:lnTo>
                <a:lnTo>
                  <a:pt x="142" y="174"/>
                </a:lnTo>
                <a:lnTo>
                  <a:pt x="140" y="172"/>
                </a:lnTo>
                <a:lnTo>
                  <a:pt x="140" y="172"/>
                </a:lnTo>
                <a:lnTo>
                  <a:pt x="138" y="172"/>
                </a:lnTo>
                <a:lnTo>
                  <a:pt x="138" y="174"/>
                </a:lnTo>
                <a:lnTo>
                  <a:pt x="138" y="176"/>
                </a:lnTo>
                <a:lnTo>
                  <a:pt x="138" y="178"/>
                </a:lnTo>
                <a:lnTo>
                  <a:pt x="138" y="178"/>
                </a:lnTo>
                <a:lnTo>
                  <a:pt x="134" y="176"/>
                </a:lnTo>
                <a:lnTo>
                  <a:pt x="130" y="176"/>
                </a:lnTo>
                <a:lnTo>
                  <a:pt x="130" y="176"/>
                </a:lnTo>
                <a:lnTo>
                  <a:pt x="128" y="176"/>
                </a:lnTo>
                <a:lnTo>
                  <a:pt x="128" y="178"/>
                </a:lnTo>
                <a:lnTo>
                  <a:pt x="126" y="180"/>
                </a:lnTo>
                <a:lnTo>
                  <a:pt x="124" y="180"/>
                </a:lnTo>
                <a:lnTo>
                  <a:pt x="124" y="180"/>
                </a:lnTo>
                <a:lnTo>
                  <a:pt x="122" y="176"/>
                </a:lnTo>
                <a:lnTo>
                  <a:pt x="122" y="174"/>
                </a:lnTo>
                <a:lnTo>
                  <a:pt x="118" y="172"/>
                </a:lnTo>
                <a:lnTo>
                  <a:pt x="118" y="172"/>
                </a:lnTo>
                <a:lnTo>
                  <a:pt x="116" y="174"/>
                </a:lnTo>
                <a:lnTo>
                  <a:pt x="116" y="174"/>
                </a:lnTo>
                <a:lnTo>
                  <a:pt x="118" y="178"/>
                </a:lnTo>
                <a:lnTo>
                  <a:pt x="118" y="180"/>
                </a:lnTo>
                <a:lnTo>
                  <a:pt x="118" y="182"/>
                </a:lnTo>
                <a:lnTo>
                  <a:pt x="118" y="182"/>
                </a:lnTo>
                <a:lnTo>
                  <a:pt x="114" y="184"/>
                </a:lnTo>
                <a:lnTo>
                  <a:pt x="110" y="184"/>
                </a:lnTo>
                <a:lnTo>
                  <a:pt x="110" y="184"/>
                </a:lnTo>
                <a:lnTo>
                  <a:pt x="112" y="204"/>
                </a:lnTo>
                <a:lnTo>
                  <a:pt x="114" y="226"/>
                </a:lnTo>
                <a:lnTo>
                  <a:pt x="114" y="226"/>
                </a:lnTo>
                <a:lnTo>
                  <a:pt x="118" y="228"/>
                </a:lnTo>
                <a:lnTo>
                  <a:pt x="122" y="230"/>
                </a:lnTo>
                <a:lnTo>
                  <a:pt x="122" y="230"/>
                </a:lnTo>
                <a:lnTo>
                  <a:pt x="128" y="232"/>
                </a:lnTo>
                <a:lnTo>
                  <a:pt x="128" y="232"/>
                </a:lnTo>
                <a:lnTo>
                  <a:pt x="140" y="232"/>
                </a:lnTo>
                <a:lnTo>
                  <a:pt x="154" y="232"/>
                </a:lnTo>
                <a:lnTo>
                  <a:pt x="154" y="232"/>
                </a:lnTo>
                <a:lnTo>
                  <a:pt x="164" y="234"/>
                </a:lnTo>
                <a:lnTo>
                  <a:pt x="172" y="236"/>
                </a:lnTo>
                <a:lnTo>
                  <a:pt x="172" y="236"/>
                </a:lnTo>
                <a:lnTo>
                  <a:pt x="170" y="238"/>
                </a:lnTo>
                <a:lnTo>
                  <a:pt x="170" y="238"/>
                </a:lnTo>
                <a:lnTo>
                  <a:pt x="166" y="238"/>
                </a:lnTo>
                <a:lnTo>
                  <a:pt x="166" y="238"/>
                </a:lnTo>
                <a:lnTo>
                  <a:pt x="108" y="238"/>
                </a:lnTo>
                <a:lnTo>
                  <a:pt x="48" y="238"/>
                </a:lnTo>
                <a:lnTo>
                  <a:pt x="48" y="238"/>
                </a:lnTo>
                <a:lnTo>
                  <a:pt x="50" y="236"/>
                </a:lnTo>
                <a:lnTo>
                  <a:pt x="54" y="234"/>
                </a:lnTo>
                <a:lnTo>
                  <a:pt x="62" y="232"/>
                </a:lnTo>
                <a:lnTo>
                  <a:pt x="62" y="232"/>
                </a:lnTo>
                <a:lnTo>
                  <a:pt x="76" y="232"/>
                </a:lnTo>
                <a:lnTo>
                  <a:pt x="76" y="232"/>
                </a:lnTo>
                <a:lnTo>
                  <a:pt x="80" y="230"/>
                </a:lnTo>
                <a:lnTo>
                  <a:pt x="80" y="230"/>
                </a:lnTo>
                <a:lnTo>
                  <a:pt x="94" y="232"/>
                </a:lnTo>
                <a:lnTo>
                  <a:pt x="100" y="232"/>
                </a:lnTo>
                <a:lnTo>
                  <a:pt x="104" y="228"/>
                </a:lnTo>
                <a:lnTo>
                  <a:pt x="104" y="228"/>
                </a:lnTo>
                <a:lnTo>
                  <a:pt x="104" y="212"/>
                </a:lnTo>
                <a:lnTo>
                  <a:pt x="104" y="212"/>
                </a:lnTo>
                <a:lnTo>
                  <a:pt x="104" y="198"/>
                </a:lnTo>
                <a:lnTo>
                  <a:pt x="104" y="188"/>
                </a:lnTo>
                <a:lnTo>
                  <a:pt x="104" y="188"/>
                </a:lnTo>
                <a:lnTo>
                  <a:pt x="100" y="184"/>
                </a:lnTo>
                <a:lnTo>
                  <a:pt x="96" y="180"/>
                </a:lnTo>
                <a:lnTo>
                  <a:pt x="96" y="180"/>
                </a:lnTo>
                <a:lnTo>
                  <a:pt x="92" y="182"/>
                </a:lnTo>
                <a:lnTo>
                  <a:pt x="88" y="180"/>
                </a:lnTo>
                <a:lnTo>
                  <a:pt x="78" y="180"/>
                </a:lnTo>
                <a:lnTo>
                  <a:pt x="78" y="180"/>
                </a:lnTo>
                <a:lnTo>
                  <a:pt x="76" y="180"/>
                </a:lnTo>
                <a:lnTo>
                  <a:pt x="74" y="178"/>
                </a:lnTo>
                <a:lnTo>
                  <a:pt x="72" y="176"/>
                </a:lnTo>
                <a:lnTo>
                  <a:pt x="72" y="176"/>
                </a:lnTo>
                <a:lnTo>
                  <a:pt x="70" y="178"/>
                </a:lnTo>
                <a:lnTo>
                  <a:pt x="70" y="182"/>
                </a:lnTo>
                <a:lnTo>
                  <a:pt x="70" y="182"/>
                </a:lnTo>
                <a:lnTo>
                  <a:pt x="66" y="182"/>
                </a:lnTo>
                <a:lnTo>
                  <a:pt x="64" y="182"/>
                </a:lnTo>
                <a:lnTo>
                  <a:pt x="62" y="184"/>
                </a:lnTo>
                <a:lnTo>
                  <a:pt x="60" y="186"/>
                </a:lnTo>
                <a:lnTo>
                  <a:pt x="60" y="186"/>
                </a:lnTo>
                <a:lnTo>
                  <a:pt x="60" y="182"/>
                </a:lnTo>
                <a:lnTo>
                  <a:pt x="62" y="178"/>
                </a:lnTo>
                <a:lnTo>
                  <a:pt x="66" y="176"/>
                </a:lnTo>
                <a:lnTo>
                  <a:pt x="68" y="172"/>
                </a:lnTo>
                <a:lnTo>
                  <a:pt x="68" y="172"/>
                </a:lnTo>
                <a:lnTo>
                  <a:pt x="68" y="172"/>
                </a:lnTo>
                <a:lnTo>
                  <a:pt x="66" y="170"/>
                </a:lnTo>
                <a:lnTo>
                  <a:pt x="64" y="170"/>
                </a:lnTo>
                <a:lnTo>
                  <a:pt x="64" y="170"/>
                </a:lnTo>
                <a:lnTo>
                  <a:pt x="66" y="164"/>
                </a:lnTo>
                <a:lnTo>
                  <a:pt x="70" y="160"/>
                </a:lnTo>
                <a:lnTo>
                  <a:pt x="70" y="160"/>
                </a:lnTo>
                <a:lnTo>
                  <a:pt x="68" y="156"/>
                </a:lnTo>
                <a:lnTo>
                  <a:pt x="68" y="156"/>
                </a:lnTo>
                <a:lnTo>
                  <a:pt x="64" y="156"/>
                </a:lnTo>
                <a:lnTo>
                  <a:pt x="60" y="154"/>
                </a:lnTo>
                <a:lnTo>
                  <a:pt x="58" y="152"/>
                </a:lnTo>
                <a:lnTo>
                  <a:pt x="54" y="154"/>
                </a:lnTo>
                <a:lnTo>
                  <a:pt x="54" y="154"/>
                </a:lnTo>
                <a:lnTo>
                  <a:pt x="56" y="156"/>
                </a:lnTo>
                <a:lnTo>
                  <a:pt x="58" y="158"/>
                </a:lnTo>
                <a:lnTo>
                  <a:pt x="62" y="158"/>
                </a:lnTo>
                <a:lnTo>
                  <a:pt x="66" y="158"/>
                </a:lnTo>
                <a:lnTo>
                  <a:pt x="66" y="158"/>
                </a:lnTo>
                <a:lnTo>
                  <a:pt x="64" y="162"/>
                </a:lnTo>
                <a:lnTo>
                  <a:pt x="62" y="164"/>
                </a:lnTo>
                <a:lnTo>
                  <a:pt x="60" y="166"/>
                </a:lnTo>
                <a:lnTo>
                  <a:pt x="58" y="168"/>
                </a:lnTo>
                <a:lnTo>
                  <a:pt x="58" y="168"/>
                </a:lnTo>
                <a:lnTo>
                  <a:pt x="56" y="168"/>
                </a:lnTo>
                <a:lnTo>
                  <a:pt x="54" y="168"/>
                </a:lnTo>
                <a:lnTo>
                  <a:pt x="50" y="168"/>
                </a:lnTo>
                <a:lnTo>
                  <a:pt x="48" y="166"/>
                </a:lnTo>
                <a:lnTo>
                  <a:pt x="48" y="166"/>
                </a:lnTo>
                <a:lnTo>
                  <a:pt x="50" y="166"/>
                </a:lnTo>
                <a:lnTo>
                  <a:pt x="52" y="162"/>
                </a:lnTo>
                <a:lnTo>
                  <a:pt x="52" y="162"/>
                </a:lnTo>
                <a:lnTo>
                  <a:pt x="50" y="160"/>
                </a:lnTo>
                <a:lnTo>
                  <a:pt x="48" y="160"/>
                </a:lnTo>
                <a:lnTo>
                  <a:pt x="48" y="160"/>
                </a:lnTo>
                <a:lnTo>
                  <a:pt x="38" y="162"/>
                </a:lnTo>
                <a:lnTo>
                  <a:pt x="38" y="162"/>
                </a:lnTo>
                <a:lnTo>
                  <a:pt x="34" y="162"/>
                </a:lnTo>
                <a:lnTo>
                  <a:pt x="30" y="162"/>
                </a:lnTo>
                <a:lnTo>
                  <a:pt x="22" y="164"/>
                </a:lnTo>
                <a:lnTo>
                  <a:pt x="22" y="164"/>
                </a:lnTo>
                <a:lnTo>
                  <a:pt x="14" y="164"/>
                </a:lnTo>
                <a:lnTo>
                  <a:pt x="4" y="162"/>
                </a:lnTo>
                <a:lnTo>
                  <a:pt x="4" y="162"/>
                </a:lnTo>
                <a:lnTo>
                  <a:pt x="4" y="158"/>
                </a:lnTo>
                <a:lnTo>
                  <a:pt x="4" y="158"/>
                </a:lnTo>
                <a:lnTo>
                  <a:pt x="4" y="156"/>
                </a:lnTo>
                <a:lnTo>
                  <a:pt x="2" y="154"/>
                </a:lnTo>
                <a:lnTo>
                  <a:pt x="0" y="154"/>
                </a:lnTo>
                <a:lnTo>
                  <a:pt x="0" y="152"/>
                </a:lnTo>
                <a:lnTo>
                  <a:pt x="0" y="152"/>
                </a:lnTo>
                <a:lnTo>
                  <a:pt x="2" y="152"/>
                </a:lnTo>
                <a:lnTo>
                  <a:pt x="4" y="154"/>
                </a:lnTo>
                <a:lnTo>
                  <a:pt x="6" y="156"/>
                </a:lnTo>
                <a:lnTo>
                  <a:pt x="6" y="156"/>
                </a:lnTo>
                <a:lnTo>
                  <a:pt x="16" y="156"/>
                </a:lnTo>
                <a:lnTo>
                  <a:pt x="20" y="156"/>
                </a:lnTo>
                <a:lnTo>
                  <a:pt x="22" y="154"/>
                </a:lnTo>
                <a:lnTo>
                  <a:pt x="22" y="154"/>
                </a:lnTo>
                <a:lnTo>
                  <a:pt x="22" y="150"/>
                </a:lnTo>
                <a:lnTo>
                  <a:pt x="20" y="148"/>
                </a:lnTo>
                <a:lnTo>
                  <a:pt x="16" y="146"/>
                </a:lnTo>
                <a:lnTo>
                  <a:pt x="16" y="146"/>
                </a:lnTo>
                <a:lnTo>
                  <a:pt x="18" y="144"/>
                </a:lnTo>
                <a:lnTo>
                  <a:pt x="20" y="140"/>
                </a:lnTo>
                <a:lnTo>
                  <a:pt x="20" y="140"/>
                </a:lnTo>
                <a:lnTo>
                  <a:pt x="18" y="138"/>
                </a:lnTo>
                <a:lnTo>
                  <a:pt x="18" y="138"/>
                </a:lnTo>
                <a:lnTo>
                  <a:pt x="14" y="138"/>
                </a:lnTo>
                <a:lnTo>
                  <a:pt x="14" y="138"/>
                </a:lnTo>
                <a:lnTo>
                  <a:pt x="14" y="136"/>
                </a:lnTo>
                <a:lnTo>
                  <a:pt x="16" y="134"/>
                </a:lnTo>
                <a:lnTo>
                  <a:pt x="18" y="134"/>
                </a:lnTo>
                <a:lnTo>
                  <a:pt x="18" y="132"/>
                </a:lnTo>
                <a:lnTo>
                  <a:pt x="18" y="132"/>
                </a:lnTo>
                <a:lnTo>
                  <a:pt x="22" y="132"/>
                </a:lnTo>
                <a:lnTo>
                  <a:pt x="26" y="132"/>
                </a:lnTo>
                <a:lnTo>
                  <a:pt x="26" y="132"/>
                </a:lnTo>
                <a:lnTo>
                  <a:pt x="26" y="130"/>
                </a:lnTo>
                <a:lnTo>
                  <a:pt x="24" y="130"/>
                </a:lnTo>
                <a:lnTo>
                  <a:pt x="20" y="128"/>
                </a:lnTo>
                <a:lnTo>
                  <a:pt x="20" y="128"/>
                </a:lnTo>
                <a:lnTo>
                  <a:pt x="18" y="130"/>
                </a:lnTo>
                <a:lnTo>
                  <a:pt x="18" y="132"/>
                </a:lnTo>
                <a:lnTo>
                  <a:pt x="18" y="132"/>
                </a:lnTo>
                <a:lnTo>
                  <a:pt x="16" y="130"/>
                </a:lnTo>
                <a:lnTo>
                  <a:pt x="14" y="128"/>
                </a:lnTo>
                <a:lnTo>
                  <a:pt x="12" y="126"/>
                </a:lnTo>
                <a:lnTo>
                  <a:pt x="14" y="122"/>
                </a:lnTo>
                <a:lnTo>
                  <a:pt x="14" y="122"/>
                </a:lnTo>
                <a:lnTo>
                  <a:pt x="20" y="124"/>
                </a:lnTo>
                <a:lnTo>
                  <a:pt x="22" y="124"/>
                </a:lnTo>
                <a:lnTo>
                  <a:pt x="26" y="122"/>
                </a:lnTo>
                <a:lnTo>
                  <a:pt x="26" y="122"/>
                </a:lnTo>
                <a:lnTo>
                  <a:pt x="28" y="126"/>
                </a:lnTo>
                <a:lnTo>
                  <a:pt x="30" y="128"/>
                </a:lnTo>
                <a:lnTo>
                  <a:pt x="30" y="128"/>
                </a:lnTo>
                <a:lnTo>
                  <a:pt x="34" y="128"/>
                </a:lnTo>
                <a:lnTo>
                  <a:pt x="36" y="126"/>
                </a:lnTo>
                <a:lnTo>
                  <a:pt x="36" y="126"/>
                </a:lnTo>
                <a:lnTo>
                  <a:pt x="38" y="128"/>
                </a:lnTo>
                <a:lnTo>
                  <a:pt x="38" y="128"/>
                </a:lnTo>
                <a:lnTo>
                  <a:pt x="38" y="130"/>
                </a:lnTo>
                <a:lnTo>
                  <a:pt x="40" y="130"/>
                </a:lnTo>
                <a:lnTo>
                  <a:pt x="40" y="130"/>
                </a:lnTo>
                <a:lnTo>
                  <a:pt x="48" y="128"/>
                </a:lnTo>
                <a:lnTo>
                  <a:pt x="52" y="122"/>
                </a:lnTo>
                <a:lnTo>
                  <a:pt x="52" y="122"/>
                </a:lnTo>
                <a:lnTo>
                  <a:pt x="50" y="122"/>
                </a:lnTo>
                <a:lnTo>
                  <a:pt x="50" y="122"/>
                </a:lnTo>
                <a:lnTo>
                  <a:pt x="48" y="124"/>
                </a:lnTo>
                <a:lnTo>
                  <a:pt x="44" y="124"/>
                </a:lnTo>
                <a:lnTo>
                  <a:pt x="44" y="124"/>
                </a:lnTo>
                <a:lnTo>
                  <a:pt x="44" y="122"/>
                </a:lnTo>
                <a:lnTo>
                  <a:pt x="46" y="120"/>
                </a:lnTo>
                <a:lnTo>
                  <a:pt x="48" y="120"/>
                </a:lnTo>
                <a:lnTo>
                  <a:pt x="48" y="120"/>
                </a:lnTo>
                <a:lnTo>
                  <a:pt x="48" y="118"/>
                </a:lnTo>
                <a:lnTo>
                  <a:pt x="46" y="116"/>
                </a:lnTo>
                <a:lnTo>
                  <a:pt x="46" y="116"/>
                </a:lnTo>
                <a:lnTo>
                  <a:pt x="42" y="116"/>
                </a:lnTo>
                <a:lnTo>
                  <a:pt x="38" y="120"/>
                </a:lnTo>
                <a:lnTo>
                  <a:pt x="38" y="120"/>
                </a:lnTo>
                <a:lnTo>
                  <a:pt x="34" y="118"/>
                </a:lnTo>
                <a:lnTo>
                  <a:pt x="32" y="114"/>
                </a:lnTo>
                <a:lnTo>
                  <a:pt x="32" y="114"/>
                </a:lnTo>
                <a:lnTo>
                  <a:pt x="24" y="114"/>
                </a:lnTo>
                <a:lnTo>
                  <a:pt x="18" y="114"/>
                </a:lnTo>
                <a:lnTo>
                  <a:pt x="18" y="114"/>
                </a:lnTo>
                <a:lnTo>
                  <a:pt x="16" y="112"/>
                </a:lnTo>
                <a:lnTo>
                  <a:pt x="14" y="110"/>
                </a:lnTo>
                <a:lnTo>
                  <a:pt x="12" y="108"/>
                </a:lnTo>
                <a:lnTo>
                  <a:pt x="10" y="106"/>
                </a:lnTo>
                <a:lnTo>
                  <a:pt x="10" y="106"/>
                </a:lnTo>
                <a:lnTo>
                  <a:pt x="10" y="104"/>
                </a:lnTo>
                <a:lnTo>
                  <a:pt x="12" y="104"/>
                </a:lnTo>
                <a:lnTo>
                  <a:pt x="14" y="104"/>
                </a:lnTo>
                <a:lnTo>
                  <a:pt x="16" y="104"/>
                </a:lnTo>
                <a:lnTo>
                  <a:pt x="16" y="104"/>
                </a:lnTo>
                <a:lnTo>
                  <a:pt x="20" y="100"/>
                </a:lnTo>
                <a:lnTo>
                  <a:pt x="20" y="100"/>
                </a:lnTo>
                <a:lnTo>
                  <a:pt x="24" y="100"/>
                </a:lnTo>
                <a:lnTo>
                  <a:pt x="24" y="102"/>
                </a:lnTo>
                <a:lnTo>
                  <a:pt x="28" y="104"/>
                </a:lnTo>
                <a:lnTo>
                  <a:pt x="28" y="104"/>
                </a:lnTo>
                <a:lnTo>
                  <a:pt x="36" y="104"/>
                </a:lnTo>
                <a:lnTo>
                  <a:pt x="40" y="102"/>
                </a:lnTo>
                <a:lnTo>
                  <a:pt x="40" y="102"/>
                </a:lnTo>
                <a:lnTo>
                  <a:pt x="42" y="98"/>
                </a:lnTo>
                <a:lnTo>
                  <a:pt x="40" y="94"/>
                </a:lnTo>
                <a:lnTo>
                  <a:pt x="40" y="94"/>
                </a:lnTo>
                <a:lnTo>
                  <a:pt x="38" y="94"/>
                </a:lnTo>
                <a:lnTo>
                  <a:pt x="36" y="96"/>
                </a:lnTo>
                <a:lnTo>
                  <a:pt x="34" y="96"/>
                </a:lnTo>
                <a:lnTo>
                  <a:pt x="34" y="96"/>
                </a:lnTo>
                <a:lnTo>
                  <a:pt x="30" y="88"/>
                </a:lnTo>
                <a:lnTo>
                  <a:pt x="30" y="88"/>
                </a:lnTo>
                <a:lnTo>
                  <a:pt x="26" y="88"/>
                </a:lnTo>
                <a:lnTo>
                  <a:pt x="26" y="88"/>
                </a:lnTo>
                <a:lnTo>
                  <a:pt x="24" y="90"/>
                </a:lnTo>
                <a:lnTo>
                  <a:pt x="26" y="90"/>
                </a:lnTo>
                <a:lnTo>
                  <a:pt x="28" y="92"/>
                </a:lnTo>
                <a:lnTo>
                  <a:pt x="26" y="94"/>
                </a:lnTo>
                <a:lnTo>
                  <a:pt x="26" y="94"/>
                </a:lnTo>
                <a:lnTo>
                  <a:pt x="24" y="94"/>
                </a:lnTo>
                <a:lnTo>
                  <a:pt x="20" y="94"/>
                </a:lnTo>
                <a:lnTo>
                  <a:pt x="20" y="94"/>
                </a:lnTo>
                <a:lnTo>
                  <a:pt x="20" y="92"/>
                </a:lnTo>
                <a:lnTo>
                  <a:pt x="24" y="90"/>
                </a:lnTo>
                <a:lnTo>
                  <a:pt x="24" y="90"/>
                </a:lnTo>
                <a:lnTo>
                  <a:pt x="22" y="86"/>
                </a:lnTo>
                <a:lnTo>
                  <a:pt x="24" y="82"/>
                </a:lnTo>
                <a:lnTo>
                  <a:pt x="24" y="82"/>
                </a:lnTo>
                <a:lnTo>
                  <a:pt x="22" y="80"/>
                </a:lnTo>
                <a:lnTo>
                  <a:pt x="20" y="76"/>
                </a:lnTo>
                <a:lnTo>
                  <a:pt x="20" y="76"/>
                </a:lnTo>
                <a:lnTo>
                  <a:pt x="30" y="72"/>
                </a:lnTo>
                <a:lnTo>
                  <a:pt x="38" y="68"/>
                </a:lnTo>
                <a:lnTo>
                  <a:pt x="38" y="68"/>
                </a:lnTo>
                <a:lnTo>
                  <a:pt x="40" y="70"/>
                </a:lnTo>
                <a:lnTo>
                  <a:pt x="40" y="74"/>
                </a:lnTo>
                <a:lnTo>
                  <a:pt x="40" y="74"/>
                </a:lnTo>
                <a:lnTo>
                  <a:pt x="46" y="76"/>
                </a:lnTo>
                <a:lnTo>
                  <a:pt x="48" y="76"/>
                </a:lnTo>
                <a:lnTo>
                  <a:pt x="48" y="74"/>
                </a:lnTo>
                <a:lnTo>
                  <a:pt x="48" y="74"/>
                </a:lnTo>
                <a:lnTo>
                  <a:pt x="48" y="72"/>
                </a:lnTo>
                <a:lnTo>
                  <a:pt x="46" y="72"/>
                </a:lnTo>
                <a:lnTo>
                  <a:pt x="44" y="70"/>
                </a:lnTo>
                <a:lnTo>
                  <a:pt x="44" y="70"/>
                </a:lnTo>
                <a:lnTo>
                  <a:pt x="44" y="66"/>
                </a:lnTo>
                <a:lnTo>
                  <a:pt x="46" y="64"/>
                </a:lnTo>
                <a:lnTo>
                  <a:pt x="46" y="64"/>
                </a:lnTo>
                <a:lnTo>
                  <a:pt x="44" y="60"/>
                </a:lnTo>
                <a:lnTo>
                  <a:pt x="44" y="54"/>
                </a:lnTo>
                <a:lnTo>
                  <a:pt x="44" y="54"/>
                </a:lnTo>
                <a:lnTo>
                  <a:pt x="50" y="54"/>
                </a:lnTo>
                <a:lnTo>
                  <a:pt x="50" y="54"/>
                </a:lnTo>
                <a:lnTo>
                  <a:pt x="56" y="50"/>
                </a:lnTo>
                <a:lnTo>
                  <a:pt x="58" y="48"/>
                </a:lnTo>
                <a:lnTo>
                  <a:pt x="60" y="46"/>
                </a:lnTo>
                <a:lnTo>
                  <a:pt x="60" y="46"/>
                </a:lnTo>
                <a:lnTo>
                  <a:pt x="60" y="44"/>
                </a:lnTo>
                <a:lnTo>
                  <a:pt x="58" y="42"/>
                </a:lnTo>
                <a:lnTo>
                  <a:pt x="54" y="40"/>
                </a:lnTo>
                <a:lnTo>
                  <a:pt x="54" y="40"/>
                </a:lnTo>
                <a:lnTo>
                  <a:pt x="54" y="38"/>
                </a:lnTo>
                <a:lnTo>
                  <a:pt x="56" y="38"/>
                </a:lnTo>
                <a:lnTo>
                  <a:pt x="60" y="38"/>
                </a:lnTo>
                <a:lnTo>
                  <a:pt x="60" y="38"/>
                </a:lnTo>
                <a:lnTo>
                  <a:pt x="60" y="38"/>
                </a:lnTo>
                <a:lnTo>
                  <a:pt x="62" y="36"/>
                </a:lnTo>
                <a:lnTo>
                  <a:pt x="62" y="36"/>
                </a:lnTo>
                <a:lnTo>
                  <a:pt x="62" y="36"/>
                </a:lnTo>
                <a:lnTo>
                  <a:pt x="66" y="38"/>
                </a:lnTo>
                <a:lnTo>
                  <a:pt x="70" y="38"/>
                </a:lnTo>
                <a:lnTo>
                  <a:pt x="70" y="38"/>
                </a:lnTo>
                <a:lnTo>
                  <a:pt x="72" y="38"/>
                </a:lnTo>
                <a:lnTo>
                  <a:pt x="72" y="38"/>
                </a:lnTo>
                <a:lnTo>
                  <a:pt x="72" y="36"/>
                </a:lnTo>
                <a:lnTo>
                  <a:pt x="70" y="34"/>
                </a:lnTo>
                <a:lnTo>
                  <a:pt x="68" y="32"/>
                </a:lnTo>
                <a:lnTo>
                  <a:pt x="68" y="32"/>
                </a:lnTo>
                <a:lnTo>
                  <a:pt x="68" y="30"/>
                </a:lnTo>
                <a:lnTo>
                  <a:pt x="68" y="30"/>
                </a:lnTo>
                <a:lnTo>
                  <a:pt x="64" y="28"/>
                </a:lnTo>
                <a:lnTo>
                  <a:pt x="64" y="28"/>
                </a:lnTo>
                <a:lnTo>
                  <a:pt x="64" y="24"/>
                </a:lnTo>
                <a:lnTo>
                  <a:pt x="62" y="22"/>
                </a:lnTo>
                <a:lnTo>
                  <a:pt x="56" y="20"/>
                </a:lnTo>
                <a:lnTo>
                  <a:pt x="56" y="20"/>
                </a:lnTo>
                <a:lnTo>
                  <a:pt x="56" y="16"/>
                </a:lnTo>
                <a:lnTo>
                  <a:pt x="58" y="14"/>
                </a:lnTo>
                <a:lnTo>
                  <a:pt x="58" y="14"/>
                </a:lnTo>
                <a:lnTo>
                  <a:pt x="62" y="16"/>
                </a:lnTo>
                <a:lnTo>
                  <a:pt x="64" y="18"/>
                </a:lnTo>
                <a:lnTo>
                  <a:pt x="64" y="18"/>
                </a:lnTo>
                <a:lnTo>
                  <a:pt x="68" y="16"/>
                </a:lnTo>
                <a:lnTo>
                  <a:pt x="68" y="16"/>
                </a:lnTo>
                <a:lnTo>
                  <a:pt x="68" y="16"/>
                </a:lnTo>
                <a:lnTo>
                  <a:pt x="66" y="14"/>
                </a:lnTo>
                <a:lnTo>
                  <a:pt x="66" y="14"/>
                </a:lnTo>
                <a:lnTo>
                  <a:pt x="66" y="14"/>
                </a:lnTo>
                <a:lnTo>
                  <a:pt x="66" y="10"/>
                </a:lnTo>
                <a:lnTo>
                  <a:pt x="66" y="10"/>
                </a:lnTo>
                <a:lnTo>
                  <a:pt x="64" y="8"/>
                </a:lnTo>
                <a:lnTo>
                  <a:pt x="62" y="8"/>
                </a:lnTo>
                <a:lnTo>
                  <a:pt x="62" y="6"/>
                </a:lnTo>
                <a:lnTo>
                  <a:pt x="62" y="6"/>
                </a:lnTo>
                <a:lnTo>
                  <a:pt x="66" y="8"/>
                </a:lnTo>
                <a:lnTo>
                  <a:pt x="70" y="10"/>
                </a:lnTo>
                <a:lnTo>
                  <a:pt x="74" y="16"/>
                </a:lnTo>
                <a:lnTo>
                  <a:pt x="74" y="16"/>
                </a:lnTo>
                <a:lnTo>
                  <a:pt x="82" y="18"/>
                </a:lnTo>
                <a:lnTo>
                  <a:pt x="84" y="18"/>
                </a:lnTo>
                <a:lnTo>
                  <a:pt x="88" y="18"/>
                </a:lnTo>
                <a:lnTo>
                  <a:pt x="88" y="18"/>
                </a:lnTo>
                <a:lnTo>
                  <a:pt x="88" y="20"/>
                </a:lnTo>
                <a:lnTo>
                  <a:pt x="88" y="22"/>
                </a:lnTo>
                <a:lnTo>
                  <a:pt x="88" y="22"/>
                </a:lnTo>
                <a:lnTo>
                  <a:pt x="100" y="24"/>
                </a:lnTo>
                <a:lnTo>
                  <a:pt x="100" y="24"/>
                </a:lnTo>
                <a:lnTo>
                  <a:pt x="96" y="20"/>
                </a:lnTo>
                <a:lnTo>
                  <a:pt x="92" y="16"/>
                </a:lnTo>
                <a:lnTo>
                  <a:pt x="92" y="16"/>
                </a:lnTo>
                <a:lnTo>
                  <a:pt x="100" y="16"/>
                </a:lnTo>
                <a:lnTo>
                  <a:pt x="106" y="20"/>
                </a:lnTo>
                <a:lnTo>
                  <a:pt x="106" y="20"/>
                </a:lnTo>
                <a:lnTo>
                  <a:pt x="110" y="18"/>
                </a:lnTo>
                <a:lnTo>
                  <a:pt x="116" y="16"/>
                </a:lnTo>
                <a:lnTo>
                  <a:pt x="116" y="16"/>
                </a:lnTo>
                <a:lnTo>
                  <a:pt x="118" y="12"/>
                </a:lnTo>
                <a:lnTo>
                  <a:pt x="118" y="10"/>
                </a:lnTo>
                <a:lnTo>
                  <a:pt x="118" y="10"/>
                </a:lnTo>
                <a:lnTo>
                  <a:pt x="114" y="10"/>
                </a:lnTo>
                <a:lnTo>
                  <a:pt x="112" y="10"/>
                </a:lnTo>
                <a:lnTo>
                  <a:pt x="110" y="14"/>
                </a:lnTo>
                <a:lnTo>
                  <a:pt x="110" y="14"/>
                </a:lnTo>
                <a:lnTo>
                  <a:pt x="100" y="14"/>
                </a:lnTo>
                <a:lnTo>
                  <a:pt x="100" y="14"/>
                </a:lnTo>
                <a:lnTo>
                  <a:pt x="100" y="10"/>
                </a:lnTo>
                <a:lnTo>
                  <a:pt x="100" y="8"/>
                </a:lnTo>
                <a:lnTo>
                  <a:pt x="102" y="6"/>
                </a:lnTo>
                <a:lnTo>
                  <a:pt x="102" y="2"/>
                </a:lnTo>
                <a:lnTo>
                  <a:pt x="102" y="2"/>
                </a:lnTo>
                <a:lnTo>
                  <a:pt x="104" y="2"/>
                </a:lnTo>
                <a:lnTo>
                  <a:pt x="106" y="4"/>
                </a:lnTo>
                <a:lnTo>
                  <a:pt x="110" y="8"/>
                </a:lnTo>
                <a:lnTo>
                  <a:pt x="110" y="8"/>
                </a:lnTo>
                <a:lnTo>
                  <a:pt x="112" y="6"/>
                </a:lnTo>
                <a:lnTo>
                  <a:pt x="114" y="6"/>
                </a:lnTo>
                <a:lnTo>
                  <a:pt x="114" y="6"/>
                </a:lnTo>
                <a:lnTo>
                  <a:pt x="114" y="4"/>
                </a:lnTo>
                <a:lnTo>
                  <a:pt x="116" y="2"/>
                </a:lnTo>
                <a:lnTo>
                  <a:pt x="118" y="0"/>
                </a:lnTo>
                <a:lnTo>
                  <a:pt x="118" y="0"/>
                </a:lnTo>
                <a:lnTo>
                  <a:pt x="120" y="2"/>
                </a:lnTo>
                <a:lnTo>
                  <a:pt x="120" y="4"/>
                </a:lnTo>
                <a:lnTo>
                  <a:pt x="122" y="6"/>
                </a:lnTo>
                <a:lnTo>
                  <a:pt x="124" y="8"/>
                </a:lnTo>
                <a:lnTo>
                  <a:pt x="124" y="8"/>
                </a:lnTo>
                <a:lnTo>
                  <a:pt x="126" y="6"/>
                </a:lnTo>
                <a:lnTo>
                  <a:pt x="126" y="6"/>
                </a:lnTo>
                <a:lnTo>
                  <a:pt x="128" y="8"/>
                </a:lnTo>
                <a:lnTo>
                  <a:pt x="128" y="8"/>
                </a:lnTo>
                <a:lnTo>
                  <a:pt x="132" y="8"/>
                </a:lnTo>
                <a:lnTo>
                  <a:pt x="134" y="8"/>
                </a:lnTo>
                <a:lnTo>
                  <a:pt x="134" y="10"/>
                </a:lnTo>
                <a:lnTo>
                  <a:pt x="134" y="10"/>
                </a:lnTo>
                <a:lnTo>
                  <a:pt x="132" y="12"/>
                </a:lnTo>
                <a:lnTo>
                  <a:pt x="130" y="14"/>
                </a:lnTo>
                <a:lnTo>
                  <a:pt x="126" y="12"/>
                </a:lnTo>
                <a:lnTo>
                  <a:pt x="126" y="12"/>
                </a:lnTo>
                <a:lnTo>
                  <a:pt x="126" y="12"/>
                </a:lnTo>
                <a:lnTo>
                  <a:pt x="124" y="10"/>
                </a:lnTo>
                <a:lnTo>
                  <a:pt x="122" y="10"/>
                </a:lnTo>
                <a:lnTo>
                  <a:pt x="120" y="10"/>
                </a:lnTo>
                <a:lnTo>
                  <a:pt x="120" y="10"/>
                </a:lnTo>
                <a:lnTo>
                  <a:pt x="120" y="10"/>
                </a:lnTo>
                <a:lnTo>
                  <a:pt x="120" y="12"/>
                </a:lnTo>
                <a:lnTo>
                  <a:pt x="122" y="14"/>
                </a:lnTo>
                <a:lnTo>
                  <a:pt x="122" y="14"/>
                </a:lnTo>
                <a:lnTo>
                  <a:pt x="120" y="18"/>
                </a:lnTo>
                <a:lnTo>
                  <a:pt x="120" y="20"/>
                </a:lnTo>
                <a:lnTo>
                  <a:pt x="120" y="20"/>
                </a:lnTo>
                <a:lnTo>
                  <a:pt x="120" y="22"/>
                </a:lnTo>
                <a:lnTo>
                  <a:pt x="122" y="24"/>
                </a:lnTo>
                <a:lnTo>
                  <a:pt x="126" y="26"/>
                </a:lnTo>
                <a:lnTo>
                  <a:pt x="126" y="26"/>
                </a:lnTo>
                <a:lnTo>
                  <a:pt x="128" y="24"/>
                </a:lnTo>
                <a:lnTo>
                  <a:pt x="128" y="24"/>
                </a:lnTo>
                <a:lnTo>
                  <a:pt x="126" y="20"/>
                </a:lnTo>
                <a:lnTo>
                  <a:pt x="124" y="18"/>
                </a:lnTo>
                <a:lnTo>
                  <a:pt x="124" y="16"/>
                </a:lnTo>
                <a:lnTo>
                  <a:pt x="124" y="16"/>
                </a:lnTo>
                <a:lnTo>
                  <a:pt x="126" y="16"/>
                </a:lnTo>
                <a:lnTo>
                  <a:pt x="128" y="16"/>
                </a:lnTo>
                <a:lnTo>
                  <a:pt x="132" y="20"/>
                </a:lnTo>
                <a:lnTo>
                  <a:pt x="132" y="20"/>
                </a:lnTo>
                <a:lnTo>
                  <a:pt x="136" y="18"/>
                </a:lnTo>
                <a:lnTo>
                  <a:pt x="138" y="14"/>
                </a:lnTo>
                <a:lnTo>
                  <a:pt x="142" y="12"/>
                </a:lnTo>
                <a:lnTo>
                  <a:pt x="144" y="10"/>
                </a:lnTo>
                <a:lnTo>
                  <a:pt x="144" y="10"/>
                </a:lnTo>
                <a:lnTo>
                  <a:pt x="144" y="12"/>
                </a:lnTo>
                <a:lnTo>
                  <a:pt x="144" y="14"/>
                </a:lnTo>
                <a:lnTo>
                  <a:pt x="148" y="16"/>
                </a:lnTo>
                <a:lnTo>
                  <a:pt x="148" y="16"/>
                </a:lnTo>
                <a:lnTo>
                  <a:pt x="148" y="14"/>
                </a:lnTo>
                <a:lnTo>
                  <a:pt x="148" y="12"/>
                </a:lnTo>
                <a:lnTo>
                  <a:pt x="148" y="12"/>
                </a:lnTo>
                <a:lnTo>
                  <a:pt x="148" y="10"/>
                </a:lnTo>
                <a:lnTo>
                  <a:pt x="148" y="10"/>
                </a:lnTo>
                <a:lnTo>
                  <a:pt x="148" y="10"/>
                </a:lnTo>
                <a:lnTo>
                  <a:pt x="150" y="10"/>
                </a:lnTo>
                <a:lnTo>
                  <a:pt x="152" y="14"/>
                </a:lnTo>
                <a:lnTo>
                  <a:pt x="152" y="14"/>
                </a:lnTo>
                <a:close/>
                <a:moveTo>
                  <a:pt x="106" y="22"/>
                </a:moveTo>
                <a:lnTo>
                  <a:pt x="106" y="22"/>
                </a:lnTo>
                <a:lnTo>
                  <a:pt x="108" y="26"/>
                </a:lnTo>
                <a:lnTo>
                  <a:pt x="112" y="28"/>
                </a:lnTo>
                <a:lnTo>
                  <a:pt x="112" y="28"/>
                </a:lnTo>
                <a:lnTo>
                  <a:pt x="114" y="28"/>
                </a:lnTo>
                <a:lnTo>
                  <a:pt x="114" y="28"/>
                </a:lnTo>
                <a:lnTo>
                  <a:pt x="114" y="24"/>
                </a:lnTo>
                <a:lnTo>
                  <a:pt x="112" y="22"/>
                </a:lnTo>
                <a:lnTo>
                  <a:pt x="110" y="20"/>
                </a:lnTo>
                <a:lnTo>
                  <a:pt x="106" y="22"/>
                </a:lnTo>
                <a:lnTo>
                  <a:pt x="106" y="22"/>
                </a:lnTo>
                <a:close/>
                <a:moveTo>
                  <a:pt x="74" y="28"/>
                </a:moveTo>
                <a:lnTo>
                  <a:pt x="74" y="28"/>
                </a:lnTo>
                <a:lnTo>
                  <a:pt x="76" y="30"/>
                </a:lnTo>
                <a:lnTo>
                  <a:pt x="76" y="30"/>
                </a:lnTo>
                <a:lnTo>
                  <a:pt x="80" y="30"/>
                </a:lnTo>
                <a:lnTo>
                  <a:pt x="80" y="30"/>
                </a:lnTo>
                <a:lnTo>
                  <a:pt x="80" y="28"/>
                </a:lnTo>
                <a:lnTo>
                  <a:pt x="80" y="28"/>
                </a:lnTo>
                <a:lnTo>
                  <a:pt x="82" y="28"/>
                </a:lnTo>
                <a:lnTo>
                  <a:pt x="82" y="28"/>
                </a:lnTo>
                <a:lnTo>
                  <a:pt x="78" y="26"/>
                </a:lnTo>
                <a:lnTo>
                  <a:pt x="74" y="24"/>
                </a:lnTo>
                <a:lnTo>
                  <a:pt x="72" y="22"/>
                </a:lnTo>
                <a:lnTo>
                  <a:pt x="68" y="22"/>
                </a:lnTo>
                <a:lnTo>
                  <a:pt x="68" y="22"/>
                </a:lnTo>
                <a:lnTo>
                  <a:pt x="68" y="24"/>
                </a:lnTo>
                <a:lnTo>
                  <a:pt x="70" y="26"/>
                </a:lnTo>
                <a:lnTo>
                  <a:pt x="74" y="28"/>
                </a:lnTo>
                <a:lnTo>
                  <a:pt x="74" y="28"/>
                </a:lnTo>
                <a:close/>
                <a:moveTo>
                  <a:pt x="104" y="30"/>
                </a:moveTo>
                <a:lnTo>
                  <a:pt x="104" y="30"/>
                </a:lnTo>
                <a:lnTo>
                  <a:pt x="100" y="26"/>
                </a:lnTo>
                <a:lnTo>
                  <a:pt x="98" y="24"/>
                </a:lnTo>
                <a:lnTo>
                  <a:pt x="96" y="26"/>
                </a:lnTo>
                <a:lnTo>
                  <a:pt x="96" y="26"/>
                </a:lnTo>
                <a:lnTo>
                  <a:pt x="96" y="28"/>
                </a:lnTo>
                <a:lnTo>
                  <a:pt x="98" y="28"/>
                </a:lnTo>
                <a:lnTo>
                  <a:pt x="102" y="32"/>
                </a:lnTo>
                <a:lnTo>
                  <a:pt x="102" y="32"/>
                </a:lnTo>
                <a:lnTo>
                  <a:pt x="104" y="36"/>
                </a:lnTo>
                <a:lnTo>
                  <a:pt x="106" y="36"/>
                </a:lnTo>
                <a:lnTo>
                  <a:pt x="108" y="36"/>
                </a:lnTo>
                <a:lnTo>
                  <a:pt x="108" y="36"/>
                </a:lnTo>
                <a:lnTo>
                  <a:pt x="108" y="34"/>
                </a:lnTo>
                <a:lnTo>
                  <a:pt x="106" y="32"/>
                </a:lnTo>
                <a:lnTo>
                  <a:pt x="104" y="30"/>
                </a:lnTo>
                <a:lnTo>
                  <a:pt x="104" y="30"/>
                </a:lnTo>
                <a:close/>
                <a:moveTo>
                  <a:pt x="128" y="28"/>
                </a:moveTo>
                <a:lnTo>
                  <a:pt x="128" y="28"/>
                </a:lnTo>
                <a:lnTo>
                  <a:pt x="130" y="30"/>
                </a:lnTo>
                <a:lnTo>
                  <a:pt x="134" y="32"/>
                </a:lnTo>
                <a:lnTo>
                  <a:pt x="134" y="32"/>
                </a:lnTo>
                <a:lnTo>
                  <a:pt x="136" y="30"/>
                </a:lnTo>
                <a:lnTo>
                  <a:pt x="136" y="28"/>
                </a:lnTo>
                <a:lnTo>
                  <a:pt x="136" y="28"/>
                </a:lnTo>
                <a:lnTo>
                  <a:pt x="132" y="26"/>
                </a:lnTo>
                <a:lnTo>
                  <a:pt x="128" y="28"/>
                </a:lnTo>
                <a:lnTo>
                  <a:pt x="128" y="28"/>
                </a:lnTo>
                <a:close/>
                <a:moveTo>
                  <a:pt x="126" y="34"/>
                </a:moveTo>
                <a:lnTo>
                  <a:pt x="126" y="34"/>
                </a:lnTo>
                <a:lnTo>
                  <a:pt x="126" y="32"/>
                </a:lnTo>
                <a:lnTo>
                  <a:pt x="124" y="30"/>
                </a:lnTo>
                <a:lnTo>
                  <a:pt x="124" y="30"/>
                </a:lnTo>
                <a:lnTo>
                  <a:pt x="124" y="34"/>
                </a:lnTo>
                <a:lnTo>
                  <a:pt x="126" y="34"/>
                </a:lnTo>
                <a:lnTo>
                  <a:pt x="126" y="34"/>
                </a:lnTo>
                <a:close/>
                <a:moveTo>
                  <a:pt x="90" y="40"/>
                </a:moveTo>
                <a:lnTo>
                  <a:pt x="90" y="40"/>
                </a:lnTo>
                <a:lnTo>
                  <a:pt x="92" y="42"/>
                </a:lnTo>
                <a:lnTo>
                  <a:pt x="96" y="42"/>
                </a:lnTo>
                <a:lnTo>
                  <a:pt x="98" y="42"/>
                </a:lnTo>
                <a:lnTo>
                  <a:pt x="100" y="40"/>
                </a:lnTo>
                <a:lnTo>
                  <a:pt x="100" y="40"/>
                </a:lnTo>
                <a:lnTo>
                  <a:pt x="98" y="38"/>
                </a:lnTo>
                <a:lnTo>
                  <a:pt x="96" y="38"/>
                </a:lnTo>
                <a:lnTo>
                  <a:pt x="90" y="40"/>
                </a:lnTo>
                <a:lnTo>
                  <a:pt x="90" y="40"/>
                </a:lnTo>
                <a:close/>
                <a:moveTo>
                  <a:pt x="112" y="42"/>
                </a:moveTo>
                <a:lnTo>
                  <a:pt x="112" y="42"/>
                </a:lnTo>
                <a:lnTo>
                  <a:pt x="112" y="38"/>
                </a:lnTo>
                <a:lnTo>
                  <a:pt x="110" y="38"/>
                </a:lnTo>
                <a:lnTo>
                  <a:pt x="108" y="36"/>
                </a:lnTo>
                <a:lnTo>
                  <a:pt x="108" y="36"/>
                </a:lnTo>
                <a:lnTo>
                  <a:pt x="108" y="40"/>
                </a:lnTo>
                <a:lnTo>
                  <a:pt x="112" y="42"/>
                </a:lnTo>
                <a:lnTo>
                  <a:pt x="112" y="42"/>
                </a:lnTo>
                <a:close/>
                <a:moveTo>
                  <a:pt x="84" y="62"/>
                </a:moveTo>
                <a:lnTo>
                  <a:pt x="84" y="62"/>
                </a:lnTo>
                <a:lnTo>
                  <a:pt x="84" y="58"/>
                </a:lnTo>
                <a:lnTo>
                  <a:pt x="82" y="58"/>
                </a:lnTo>
                <a:lnTo>
                  <a:pt x="76" y="56"/>
                </a:lnTo>
                <a:lnTo>
                  <a:pt x="76" y="56"/>
                </a:lnTo>
                <a:lnTo>
                  <a:pt x="76" y="60"/>
                </a:lnTo>
                <a:lnTo>
                  <a:pt x="78" y="62"/>
                </a:lnTo>
                <a:lnTo>
                  <a:pt x="84" y="62"/>
                </a:lnTo>
                <a:lnTo>
                  <a:pt x="84" y="62"/>
                </a:lnTo>
                <a:close/>
                <a:moveTo>
                  <a:pt x="64" y="64"/>
                </a:moveTo>
                <a:lnTo>
                  <a:pt x="64" y="64"/>
                </a:lnTo>
                <a:lnTo>
                  <a:pt x="66" y="62"/>
                </a:lnTo>
                <a:lnTo>
                  <a:pt x="68" y="60"/>
                </a:lnTo>
                <a:lnTo>
                  <a:pt x="68" y="60"/>
                </a:lnTo>
                <a:lnTo>
                  <a:pt x="64" y="58"/>
                </a:lnTo>
                <a:lnTo>
                  <a:pt x="62" y="58"/>
                </a:lnTo>
                <a:lnTo>
                  <a:pt x="62" y="60"/>
                </a:lnTo>
                <a:lnTo>
                  <a:pt x="64" y="64"/>
                </a:lnTo>
                <a:lnTo>
                  <a:pt x="64" y="64"/>
                </a:lnTo>
                <a:close/>
                <a:moveTo>
                  <a:pt x="168" y="64"/>
                </a:moveTo>
                <a:lnTo>
                  <a:pt x="168" y="64"/>
                </a:lnTo>
                <a:lnTo>
                  <a:pt x="170" y="66"/>
                </a:lnTo>
                <a:lnTo>
                  <a:pt x="172" y="64"/>
                </a:lnTo>
                <a:lnTo>
                  <a:pt x="172" y="64"/>
                </a:lnTo>
                <a:lnTo>
                  <a:pt x="172" y="62"/>
                </a:lnTo>
                <a:lnTo>
                  <a:pt x="172" y="60"/>
                </a:lnTo>
                <a:lnTo>
                  <a:pt x="172" y="60"/>
                </a:lnTo>
                <a:lnTo>
                  <a:pt x="168" y="60"/>
                </a:lnTo>
                <a:lnTo>
                  <a:pt x="168" y="64"/>
                </a:lnTo>
                <a:lnTo>
                  <a:pt x="168" y="64"/>
                </a:lnTo>
                <a:close/>
                <a:moveTo>
                  <a:pt x="150" y="64"/>
                </a:moveTo>
                <a:lnTo>
                  <a:pt x="150" y="64"/>
                </a:lnTo>
                <a:lnTo>
                  <a:pt x="152" y="66"/>
                </a:lnTo>
                <a:lnTo>
                  <a:pt x="154" y="68"/>
                </a:lnTo>
                <a:lnTo>
                  <a:pt x="156" y="72"/>
                </a:lnTo>
                <a:lnTo>
                  <a:pt x="156" y="72"/>
                </a:lnTo>
                <a:lnTo>
                  <a:pt x="158" y="72"/>
                </a:lnTo>
                <a:lnTo>
                  <a:pt x="160" y="68"/>
                </a:lnTo>
                <a:lnTo>
                  <a:pt x="156" y="62"/>
                </a:lnTo>
                <a:lnTo>
                  <a:pt x="156" y="62"/>
                </a:lnTo>
                <a:lnTo>
                  <a:pt x="152" y="62"/>
                </a:lnTo>
                <a:lnTo>
                  <a:pt x="152" y="62"/>
                </a:lnTo>
                <a:lnTo>
                  <a:pt x="150" y="64"/>
                </a:lnTo>
                <a:lnTo>
                  <a:pt x="150" y="64"/>
                </a:lnTo>
                <a:close/>
                <a:moveTo>
                  <a:pt x="104" y="72"/>
                </a:moveTo>
                <a:lnTo>
                  <a:pt x="104" y="72"/>
                </a:lnTo>
                <a:lnTo>
                  <a:pt x="106" y="72"/>
                </a:lnTo>
                <a:lnTo>
                  <a:pt x="108" y="70"/>
                </a:lnTo>
                <a:lnTo>
                  <a:pt x="108" y="66"/>
                </a:lnTo>
                <a:lnTo>
                  <a:pt x="108" y="66"/>
                </a:lnTo>
                <a:lnTo>
                  <a:pt x="104" y="66"/>
                </a:lnTo>
                <a:lnTo>
                  <a:pt x="104" y="68"/>
                </a:lnTo>
                <a:lnTo>
                  <a:pt x="102" y="70"/>
                </a:lnTo>
                <a:lnTo>
                  <a:pt x="104" y="72"/>
                </a:lnTo>
                <a:lnTo>
                  <a:pt x="104" y="72"/>
                </a:lnTo>
                <a:close/>
                <a:moveTo>
                  <a:pt x="174" y="76"/>
                </a:moveTo>
                <a:lnTo>
                  <a:pt x="174" y="76"/>
                </a:lnTo>
                <a:lnTo>
                  <a:pt x="178" y="74"/>
                </a:lnTo>
                <a:lnTo>
                  <a:pt x="178" y="72"/>
                </a:lnTo>
                <a:lnTo>
                  <a:pt x="178" y="70"/>
                </a:lnTo>
                <a:lnTo>
                  <a:pt x="178" y="70"/>
                </a:lnTo>
                <a:lnTo>
                  <a:pt x="174" y="70"/>
                </a:lnTo>
                <a:lnTo>
                  <a:pt x="172" y="72"/>
                </a:lnTo>
                <a:lnTo>
                  <a:pt x="172" y="74"/>
                </a:lnTo>
                <a:lnTo>
                  <a:pt x="174" y="76"/>
                </a:lnTo>
                <a:lnTo>
                  <a:pt x="174" y="76"/>
                </a:lnTo>
                <a:close/>
                <a:moveTo>
                  <a:pt x="90" y="82"/>
                </a:moveTo>
                <a:lnTo>
                  <a:pt x="90" y="82"/>
                </a:lnTo>
                <a:lnTo>
                  <a:pt x="94" y="82"/>
                </a:lnTo>
                <a:lnTo>
                  <a:pt x="94" y="82"/>
                </a:lnTo>
                <a:lnTo>
                  <a:pt x="94" y="78"/>
                </a:lnTo>
                <a:lnTo>
                  <a:pt x="94" y="76"/>
                </a:lnTo>
                <a:lnTo>
                  <a:pt x="92" y="76"/>
                </a:lnTo>
                <a:lnTo>
                  <a:pt x="92" y="76"/>
                </a:lnTo>
                <a:lnTo>
                  <a:pt x="90" y="78"/>
                </a:lnTo>
                <a:lnTo>
                  <a:pt x="90" y="80"/>
                </a:lnTo>
                <a:lnTo>
                  <a:pt x="90" y="82"/>
                </a:lnTo>
                <a:lnTo>
                  <a:pt x="90" y="82"/>
                </a:lnTo>
                <a:close/>
                <a:moveTo>
                  <a:pt x="34" y="84"/>
                </a:moveTo>
                <a:lnTo>
                  <a:pt x="34" y="84"/>
                </a:lnTo>
                <a:lnTo>
                  <a:pt x="34" y="88"/>
                </a:lnTo>
                <a:lnTo>
                  <a:pt x="34" y="88"/>
                </a:lnTo>
                <a:lnTo>
                  <a:pt x="36" y="90"/>
                </a:lnTo>
                <a:lnTo>
                  <a:pt x="40" y="90"/>
                </a:lnTo>
                <a:lnTo>
                  <a:pt x="40" y="90"/>
                </a:lnTo>
                <a:lnTo>
                  <a:pt x="40" y="86"/>
                </a:lnTo>
                <a:lnTo>
                  <a:pt x="40" y="82"/>
                </a:lnTo>
                <a:lnTo>
                  <a:pt x="40" y="82"/>
                </a:lnTo>
                <a:lnTo>
                  <a:pt x="36" y="82"/>
                </a:lnTo>
                <a:lnTo>
                  <a:pt x="34" y="84"/>
                </a:lnTo>
                <a:lnTo>
                  <a:pt x="34" y="84"/>
                </a:lnTo>
                <a:close/>
                <a:moveTo>
                  <a:pt x="120" y="96"/>
                </a:moveTo>
                <a:lnTo>
                  <a:pt x="120" y="96"/>
                </a:lnTo>
                <a:lnTo>
                  <a:pt x="118" y="92"/>
                </a:lnTo>
                <a:lnTo>
                  <a:pt x="118" y="90"/>
                </a:lnTo>
                <a:lnTo>
                  <a:pt x="114" y="86"/>
                </a:lnTo>
                <a:lnTo>
                  <a:pt x="114" y="86"/>
                </a:lnTo>
                <a:lnTo>
                  <a:pt x="112" y="88"/>
                </a:lnTo>
                <a:lnTo>
                  <a:pt x="112" y="92"/>
                </a:lnTo>
                <a:lnTo>
                  <a:pt x="114" y="96"/>
                </a:lnTo>
                <a:lnTo>
                  <a:pt x="120" y="96"/>
                </a:lnTo>
                <a:lnTo>
                  <a:pt x="120" y="96"/>
                </a:lnTo>
                <a:close/>
                <a:moveTo>
                  <a:pt x="150" y="94"/>
                </a:moveTo>
                <a:lnTo>
                  <a:pt x="150" y="94"/>
                </a:lnTo>
                <a:lnTo>
                  <a:pt x="154" y="94"/>
                </a:lnTo>
                <a:lnTo>
                  <a:pt x="154" y="92"/>
                </a:lnTo>
                <a:lnTo>
                  <a:pt x="154" y="92"/>
                </a:lnTo>
                <a:lnTo>
                  <a:pt x="152" y="90"/>
                </a:lnTo>
                <a:lnTo>
                  <a:pt x="150" y="90"/>
                </a:lnTo>
                <a:lnTo>
                  <a:pt x="150" y="90"/>
                </a:lnTo>
                <a:lnTo>
                  <a:pt x="150" y="94"/>
                </a:lnTo>
                <a:lnTo>
                  <a:pt x="150" y="94"/>
                </a:lnTo>
                <a:close/>
                <a:moveTo>
                  <a:pt x="156" y="104"/>
                </a:moveTo>
                <a:lnTo>
                  <a:pt x="156" y="104"/>
                </a:lnTo>
                <a:lnTo>
                  <a:pt x="162" y="104"/>
                </a:lnTo>
                <a:lnTo>
                  <a:pt x="162" y="104"/>
                </a:lnTo>
                <a:lnTo>
                  <a:pt x="160" y="100"/>
                </a:lnTo>
                <a:lnTo>
                  <a:pt x="162" y="98"/>
                </a:lnTo>
                <a:lnTo>
                  <a:pt x="164" y="96"/>
                </a:lnTo>
                <a:lnTo>
                  <a:pt x="166" y="94"/>
                </a:lnTo>
                <a:lnTo>
                  <a:pt x="166" y="94"/>
                </a:lnTo>
                <a:lnTo>
                  <a:pt x="162" y="94"/>
                </a:lnTo>
                <a:lnTo>
                  <a:pt x="158" y="94"/>
                </a:lnTo>
                <a:lnTo>
                  <a:pt x="158" y="94"/>
                </a:lnTo>
                <a:lnTo>
                  <a:pt x="158" y="98"/>
                </a:lnTo>
                <a:lnTo>
                  <a:pt x="156" y="100"/>
                </a:lnTo>
                <a:lnTo>
                  <a:pt x="156" y="100"/>
                </a:lnTo>
                <a:lnTo>
                  <a:pt x="152" y="98"/>
                </a:lnTo>
                <a:lnTo>
                  <a:pt x="150" y="98"/>
                </a:lnTo>
                <a:lnTo>
                  <a:pt x="150" y="100"/>
                </a:lnTo>
                <a:lnTo>
                  <a:pt x="150" y="100"/>
                </a:lnTo>
                <a:lnTo>
                  <a:pt x="156" y="100"/>
                </a:lnTo>
                <a:lnTo>
                  <a:pt x="156" y="102"/>
                </a:lnTo>
                <a:lnTo>
                  <a:pt x="156" y="104"/>
                </a:lnTo>
                <a:lnTo>
                  <a:pt x="156" y="104"/>
                </a:lnTo>
                <a:close/>
                <a:moveTo>
                  <a:pt x="78" y="114"/>
                </a:moveTo>
                <a:lnTo>
                  <a:pt x="78" y="114"/>
                </a:lnTo>
                <a:lnTo>
                  <a:pt x="82" y="114"/>
                </a:lnTo>
                <a:lnTo>
                  <a:pt x="84" y="112"/>
                </a:lnTo>
                <a:lnTo>
                  <a:pt x="84" y="112"/>
                </a:lnTo>
                <a:lnTo>
                  <a:pt x="82" y="108"/>
                </a:lnTo>
                <a:lnTo>
                  <a:pt x="78" y="108"/>
                </a:lnTo>
                <a:lnTo>
                  <a:pt x="78" y="108"/>
                </a:lnTo>
                <a:lnTo>
                  <a:pt x="76" y="110"/>
                </a:lnTo>
                <a:lnTo>
                  <a:pt x="78" y="114"/>
                </a:lnTo>
                <a:lnTo>
                  <a:pt x="78" y="114"/>
                </a:lnTo>
                <a:close/>
                <a:moveTo>
                  <a:pt x="48" y="112"/>
                </a:moveTo>
                <a:lnTo>
                  <a:pt x="48" y="112"/>
                </a:lnTo>
                <a:lnTo>
                  <a:pt x="46" y="110"/>
                </a:lnTo>
                <a:lnTo>
                  <a:pt x="44" y="110"/>
                </a:lnTo>
                <a:lnTo>
                  <a:pt x="38" y="110"/>
                </a:lnTo>
                <a:lnTo>
                  <a:pt x="38" y="110"/>
                </a:lnTo>
                <a:lnTo>
                  <a:pt x="38" y="112"/>
                </a:lnTo>
                <a:lnTo>
                  <a:pt x="42" y="114"/>
                </a:lnTo>
                <a:lnTo>
                  <a:pt x="46" y="114"/>
                </a:lnTo>
                <a:lnTo>
                  <a:pt x="48" y="112"/>
                </a:lnTo>
                <a:lnTo>
                  <a:pt x="48" y="112"/>
                </a:lnTo>
                <a:close/>
                <a:moveTo>
                  <a:pt x="108" y="118"/>
                </a:moveTo>
                <a:lnTo>
                  <a:pt x="108" y="118"/>
                </a:lnTo>
                <a:lnTo>
                  <a:pt x="110" y="120"/>
                </a:lnTo>
                <a:lnTo>
                  <a:pt x="110" y="122"/>
                </a:lnTo>
                <a:lnTo>
                  <a:pt x="112" y="124"/>
                </a:lnTo>
                <a:lnTo>
                  <a:pt x="114" y="124"/>
                </a:lnTo>
                <a:lnTo>
                  <a:pt x="114" y="124"/>
                </a:lnTo>
                <a:lnTo>
                  <a:pt x="112" y="118"/>
                </a:lnTo>
                <a:lnTo>
                  <a:pt x="114" y="112"/>
                </a:lnTo>
                <a:lnTo>
                  <a:pt x="114" y="112"/>
                </a:lnTo>
                <a:lnTo>
                  <a:pt x="110" y="112"/>
                </a:lnTo>
                <a:lnTo>
                  <a:pt x="108" y="112"/>
                </a:lnTo>
                <a:lnTo>
                  <a:pt x="108" y="116"/>
                </a:lnTo>
                <a:lnTo>
                  <a:pt x="108" y="118"/>
                </a:lnTo>
                <a:lnTo>
                  <a:pt x="108" y="118"/>
                </a:lnTo>
                <a:close/>
                <a:moveTo>
                  <a:pt x="56" y="120"/>
                </a:moveTo>
                <a:lnTo>
                  <a:pt x="56" y="120"/>
                </a:lnTo>
                <a:lnTo>
                  <a:pt x="60" y="120"/>
                </a:lnTo>
                <a:lnTo>
                  <a:pt x="60" y="116"/>
                </a:lnTo>
                <a:lnTo>
                  <a:pt x="60" y="114"/>
                </a:lnTo>
                <a:lnTo>
                  <a:pt x="58" y="112"/>
                </a:lnTo>
                <a:lnTo>
                  <a:pt x="58" y="112"/>
                </a:lnTo>
                <a:lnTo>
                  <a:pt x="58" y="116"/>
                </a:lnTo>
                <a:lnTo>
                  <a:pt x="56" y="120"/>
                </a:lnTo>
                <a:lnTo>
                  <a:pt x="56" y="120"/>
                </a:lnTo>
                <a:close/>
                <a:moveTo>
                  <a:pt x="66" y="118"/>
                </a:moveTo>
                <a:lnTo>
                  <a:pt x="66" y="118"/>
                </a:lnTo>
                <a:lnTo>
                  <a:pt x="70" y="118"/>
                </a:lnTo>
                <a:lnTo>
                  <a:pt x="74" y="116"/>
                </a:lnTo>
                <a:lnTo>
                  <a:pt x="74" y="116"/>
                </a:lnTo>
                <a:lnTo>
                  <a:pt x="70" y="114"/>
                </a:lnTo>
                <a:lnTo>
                  <a:pt x="66" y="114"/>
                </a:lnTo>
                <a:lnTo>
                  <a:pt x="66" y="114"/>
                </a:lnTo>
                <a:lnTo>
                  <a:pt x="66" y="118"/>
                </a:lnTo>
                <a:lnTo>
                  <a:pt x="66" y="118"/>
                </a:lnTo>
                <a:close/>
                <a:moveTo>
                  <a:pt x="154" y="122"/>
                </a:moveTo>
                <a:lnTo>
                  <a:pt x="154" y="122"/>
                </a:lnTo>
                <a:lnTo>
                  <a:pt x="152" y="122"/>
                </a:lnTo>
                <a:lnTo>
                  <a:pt x="150" y="122"/>
                </a:lnTo>
                <a:lnTo>
                  <a:pt x="150" y="122"/>
                </a:lnTo>
                <a:lnTo>
                  <a:pt x="150" y="126"/>
                </a:lnTo>
                <a:lnTo>
                  <a:pt x="150" y="126"/>
                </a:lnTo>
                <a:lnTo>
                  <a:pt x="152" y="128"/>
                </a:lnTo>
                <a:lnTo>
                  <a:pt x="152" y="126"/>
                </a:lnTo>
                <a:lnTo>
                  <a:pt x="154" y="126"/>
                </a:lnTo>
                <a:lnTo>
                  <a:pt x="156" y="126"/>
                </a:lnTo>
                <a:lnTo>
                  <a:pt x="156" y="126"/>
                </a:lnTo>
                <a:lnTo>
                  <a:pt x="152" y="128"/>
                </a:lnTo>
                <a:lnTo>
                  <a:pt x="152" y="132"/>
                </a:lnTo>
                <a:lnTo>
                  <a:pt x="152" y="132"/>
                </a:lnTo>
                <a:lnTo>
                  <a:pt x="156" y="132"/>
                </a:lnTo>
                <a:lnTo>
                  <a:pt x="156" y="132"/>
                </a:lnTo>
                <a:lnTo>
                  <a:pt x="158" y="128"/>
                </a:lnTo>
                <a:lnTo>
                  <a:pt x="158" y="128"/>
                </a:lnTo>
                <a:lnTo>
                  <a:pt x="160" y="126"/>
                </a:lnTo>
                <a:lnTo>
                  <a:pt x="162" y="124"/>
                </a:lnTo>
                <a:lnTo>
                  <a:pt x="162" y="118"/>
                </a:lnTo>
                <a:lnTo>
                  <a:pt x="162" y="118"/>
                </a:lnTo>
                <a:lnTo>
                  <a:pt x="156" y="120"/>
                </a:lnTo>
                <a:lnTo>
                  <a:pt x="154" y="122"/>
                </a:lnTo>
                <a:lnTo>
                  <a:pt x="154" y="122"/>
                </a:lnTo>
                <a:close/>
                <a:moveTo>
                  <a:pt x="132" y="122"/>
                </a:moveTo>
                <a:lnTo>
                  <a:pt x="132" y="122"/>
                </a:lnTo>
                <a:lnTo>
                  <a:pt x="134" y="124"/>
                </a:lnTo>
                <a:lnTo>
                  <a:pt x="134" y="126"/>
                </a:lnTo>
                <a:lnTo>
                  <a:pt x="134" y="126"/>
                </a:lnTo>
                <a:lnTo>
                  <a:pt x="142" y="128"/>
                </a:lnTo>
                <a:lnTo>
                  <a:pt x="144" y="126"/>
                </a:lnTo>
                <a:lnTo>
                  <a:pt x="144" y="122"/>
                </a:lnTo>
                <a:lnTo>
                  <a:pt x="144" y="122"/>
                </a:lnTo>
                <a:lnTo>
                  <a:pt x="138" y="122"/>
                </a:lnTo>
                <a:lnTo>
                  <a:pt x="132" y="122"/>
                </a:lnTo>
                <a:lnTo>
                  <a:pt x="132" y="122"/>
                </a:lnTo>
                <a:close/>
                <a:moveTo>
                  <a:pt x="72" y="130"/>
                </a:moveTo>
                <a:lnTo>
                  <a:pt x="72" y="130"/>
                </a:lnTo>
                <a:lnTo>
                  <a:pt x="72" y="132"/>
                </a:lnTo>
                <a:lnTo>
                  <a:pt x="72" y="132"/>
                </a:lnTo>
                <a:lnTo>
                  <a:pt x="76" y="132"/>
                </a:lnTo>
                <a:lnTo>
                  <a:pt x="76" y="132"/>
                </a:lnTo>
                <a:lnTo>
                  <a:pt x="76" y="130"/>
                </a:lnTo>
                <a:lnTo>
                  <a:pt x="74" y="128"/>
                </a:lnTo>
                <a:lnTo>
                  <a:pt x="72" y="130"/>
                </a:lnTo>
                <a:lnTo>
                  <a:pt x="72" y="130"/>
                </a:lnTo>
                <a:close/>
                <a:moveTo>
                  <a:pt x="52" y="134"/>
                </a:moveTo>
                <a:lnTo>
                  <a:pt x="52" y="134"/>
                </a:lnTo>
                <a:lnTo>
                  <a:pt x="52" y="136"/>
                </a:lnTo>
                <a:lnTo>
                  <a:pt x="56" y="136"/>
                </a:lnTo>
                <a:lnTo>
                  <a:pt x="58" y="134"/>
                </a:lnTo>
                <a:lnTo>
                  <a:pt x="58" y="132"/>
                </a:lnTo>
                <a:lnTo>
                  <a:pt x="58" y="132"/>
                </a:lnTo>
                <a:lnTo>
                  <a:pt x="54" y="132"/>
                </a:lnTo>
                <a:lnTo>
                  <a:pt x="52" y="134"/>
                </a:lnTo>
                <a:lnTo>
                  <a:pt x="52" y="134"/>
                </a:lnTo>
                <a:close/>
                <a:moveTo>
                  <a:pt x="160" y="138"/>
                </a:moveTo>
                <a:lnTo>
                  <a:pt x="160" y="138"/>
                </a:lnTo>
                <a:lnTo>
                  <a:pt x="162" y="142"/>
                </a:lnTo>
                <a:lnTo>
                  <a:pt x="162" y="142"/>
                </a:lnTo>
                <a:lnTo>
                  <a:pt x="164" y="142"/>
                </a:lnTo>
                <a:lnTo>
                  <a:pt x="166" y="138"/>
                </a:lnTo>
                <a:lnTo>
                  <a:pt x="166" y="138"/>
                </a:lnTo>
                <a:lnTo>
                  <a:pt x="160" y="138"/>
                </a:lnTo>
                <a:lnTo>
                  <a:pt x="160" y="138"/>
                </a:lnTo>
                <a:close/>
                <a:moveTo>
                  <a:pt x="28" y="142"/>
                </a:moveTo>
                <a:lnTo>
                  <a:pt x="28" y="142"/>
                </a:lnTo>
                <a:lnTo>
                  <a:pt x="30" y="144"/>
                </a:lnTo>
                <a:lnTo>
                  <a:pt x="32" y="142"/>
                </a:lnTo>
                <a:lnTo>
                  <a:pt x="36" y="142"/>
                </a:lnTo>
                <a:lnTo>
                  <a:pt x="36" y="142"/>
                </a:lnTo>
                <a:lnTo>
                  <a:pt x="34" y="138"/>
                </a:lnTo>
                <a:lnTo>
                  <a:pt x="32" y="138"/>
                </a:lnTo>
                <a:lnTo>
                  <a:pt x="28" y="140"/>
                </a:lnTo>
                <a:lnTo>
                  <a:pt x="28" y="142"/>
                </a:lnTo>
                <a:lnTo>
                  <a:pt x="28" y="142"/>
                </a:lnTo>
                <a:close/>
                <a:moveTo>
                  <a:pt x="126" y="146"/>
                </a:moveTo>
                <a:lnTo>
                  <a:pt x="126" y="146"/>
                </a:lnTo>
                <a:lnTo>
                  <a:pt x="124" y="144"/>
                </a:lnTo>
                <a:lnTo>
                  <a:pt x="124" y="144"/>
                </a:lnTo>
                <a:lnTo>
                  <a:pt x="120" y="144"/>
                </a:lnTo>
                <a:lnTo>
                  <a:pt x="120" y="144"/>
                </a:lnTo>
                <a:lnTo>
                  <a:pt x="120" y="148"/>
                </a:lnTo>
                <a:lnTo>
                  <a:pt x="122" y="150"/>
                </a:lnTo>
                <a:lnTo>
                  <a:pt x="124" y="148"/>
                </a:lnTo>
                <a:lnTo>
                  <a:pt x="126" y="146"/>
                </a:lnTo>
                <a:lnTo>
                  <a:pt x="126" y="146"/>
                </a:lnTo>
                <a:close/>
                <a:moveTo>
                  <a:pt x="130" y="152"/>
                </a:moveTo>
                <a:lnTo>
                  <a:pt x="130" y="152"/>
                </a:lnTo>
                <a:lnTo>
                  <a:pt x="132" y="152"/>
                </a:lnTo>
                <a:lnTo>
                  <a:pt x="132" y="152"/>
                </a:lnTo>
                <a:lnTo>
                  <a:pt x="132" y="152"/>
                </a:lnTo>
                <a:lnTo>
                  <a:pt x="134" y="150"/>
                </a:lnTo>
                <a:lnTo>
                  <a:pt x="136" y="148"/>
                </a:lnTo>
                <a:lnTo>
                  <a:pt x="136" y="148"/>
                </a:lnTo>
                <a:lnTo>
                  <a:pt x="134" y="146"/>
                </a:lnTo>
                <a:lnTo>
                  <a:pt x="132" y="146"/>
                </a:lnTo>
                <a:lnTo>
                  <a:pt x="130" y="148"/>
                </a:lnTo>
                <a:lnTo>
                  <a:pt x="130" y="152"/>
                </a:lnTo>
                <a:lnTo>
                  <a:pt x="130" y="152"/>
                </a:lnTo>
                <a:close/>
                <a:moveTo>
                  <a:pt x="72" y="152"/>
                </a:moveTo>
                <a:lnTo>
                  <a:pt x="72" y="152"/>
                </a:lnTo>
                <a:lnTo>
                  <a:pt x="74" y="154"/>
                </a:lnTo>
                <a:lnTo>
                  <a:pt x="78" y="152"/>
                </a:lnTo>
                <a:lnTo>
                  <a:pt x="84" y="150"/>
                </a:lnTo>
                <a:lnTo>
                  <a:pt x="84" y="150"/>
                </a:lnTo>
                <a:lnTo>
                  <a:pt x="84" y="148"/>
                </a:lnTo>
                <a:lnTo>
                  <a:pt x="82" y="148"/>
                </a:lnTo>
                <a:lnTo>
                  <a:pt x="78" y="148"/>
                </a:lnTo>
                <a:lnTo>
                  <a:pt x="74" y="148"/>
                </a:lnTo>
                <a:lnTo>
                  <a:pt x="72" y="152"/>
                </a:lnTo>
                <a:lnTo>
                  <a:pt x="72" y="152"/>
                </a:lnTo>
                <a:close/>
                <a:moveTo>
                  <a:pt x="142" y="160"/>
                </a:moveTo>
                <a:lnTo>
                  <a:pt x="142" y="160"/>
                </a:lnTo>
                <a:lnTo>
                  <a:pt x="146" y="160"/>
                </a:lnTo>
                <a:lnTo>
                  <a:pt x="148" y="160"/>
                </a:lnTo>
                <a:lnTo>
                  <a:pt x="150" y="160"/>
                </a:lnTo>
                <a:lnTo>
                  <a:pt x="150" y="160"/>
                </a:lnTo>
                <a:lnTo>
                  <a:pt x="150" y="156"/>
                </a:lnTo>
                <a:lnTo>
                  <a:pt x="146" y="154"/>
                </a:lnTo>
                <a:lnTo>
                  <a:pt x="142" y="156"/>
                </a:lnTo>
                <a:lnTo>
                  <a:pt x="142" y="160"/>
                </a:lnTo>
                <a:lnTo>
                  <a:pt x="142" y="160"/>
                </a:lnTo>
                <a:close/>
                <a:moveTo>
                  <a:pt x="190" y="156"/>
                </a:moveTo>
                <a:lnTo>
                  <a:pt x="190" y="156"/>
                </a:lnTo>
                <a:lnTo>
                  <a:pt x="184" y="156"/>
                </a:lnTo>
                <a:lnTo>
                  <a:pt x="184" y="156"/>
                </a:lnTo>
                <a:lnTo>
                  <a:pt x="184" y="158"/>
                </a:lnTo>
                <a:lnTo>
                  <a:pt x="186" y="158"/>
                </a:lnTo>
                <a:lnTo>
                  <a:pt x="188" y="158"/>
                </a:lnTo>
                <a:lnTo>
                  <a:pt x="190" y="156"/>
                </a:lnTo>
                <a:lnTo>
                  <a:pt x="190" y="156"/>
                </a:lnTo>
                <a:close/>
                <a:moveTo>
                  <a:pt x="166" y="166"/>
                </a:moveTo>
                <a:lnTo>
                  <a:pt x="166" y="166"/>
                </a:lnTo>
                <a:lnTo>
                  <a:pt x="162" y="158"/>
                </a:lnTo>
                <a:lnTo>
                  <a:pt x="162" y="158"/>
                </a:lnTo>
                <a:lnTo>
                  <a:pt x="158" y="158"/>
                </a:lnTo>
                <a:lnTo>
                  <a:pt x="158" y="158"/>
                </a:lnTo>
                <a:lnTo>
                  <a:pt x="160" y="164"/>
                </a:lnTo>
                <a:lnTo>
                  <a:pt x="162" y="168"/>
                </a:lnTo>
                <a:lnTo>
                  <a:pt x="166" y="166"/>
                </a:lnTo>
                <a:lnTo>
                  <a:pt x="166" y="166"/>
                </a:lnTo>
                <a:close/>
                <a:moveTo>
                  <a:pt x="178" y="162"/>
                </a:moveTo>
                <a:lnTo>
                  <a:pt x="178" y="162"/>
                </a:lnTo>
                <a:lnTo>
                  <a:pt x="178" y="162"/>
                </a:lnTo>
                <a:lnTo>
                  <a:pt x="176" y="162"/>
                </a:lnTo>
                <a:lnTo>
                  <a:pt x="172" y="160"/>
                </a:lnTo>
                <a:lnTo>
                  <a:pt x="172" y="160"/>
                </a:lnTo>
                <a:lnTo>
                  <a:pt x="172" y="164"/>
                </a:lnTo>
                <a:lnTo>
                  <a:pt x="174" y="166"/>
                </a:lnTo>
                <a:lnTo>
                  <a:pt x="178" y="166"/>
                </a:lnTo>
                <a:lnTo>
                  <a:pt x="178" y="162"/>
                </a:lnTo>
                <a:lnTo>
                  <a:pt x="178" y="162"/>
                </a:lnTo>
                <a:close/>
                <a:moveTo>
                  <a:pt x="78" y="166"/>
                </a:moveTo>
                <a:lnTo>
                  <a:pt x="78" y="166"/>
                </a:lnTo>
                <a:lnTo>
                  <a:pt x="76" y="164"/>
                </a:lnTo>
                <a:lnTo>
                  <a:pt x="74" y="162"/>
                </a:lnTo>
                <a:lnTo>
                  <a:pt x="74" y="162"/>
                </a:lnTo>
                <a:lnTo>
                  <a:pt x="74" y="166"/>
                </a:lnTo>
                <a:lnTo>
                  <a:pt x="74" y="166"/>
                </a:lnTo>
                <a:lnTo>
                  <a:pt x="78" y="166"/>
                </a:lnTo>
                <a:lnTo>
                  <a:pt x="78" y="166"/>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p>
        </p:txBody>
      </p:sp>
      <p:sp>
        <p:nvSpPr>
          <p:cNvPr id="901" name="Freeform 114"/>
          <p:cNvSpPr>
            <a:spLocks/>
          </p:cNvSpPr>
          <p:nvPr/>
        </p:nvSpPr>
        <p:spPr bwMode="auto">
          <a:xfrm>
            <a:off x="3834532" y="5131878"/>
            <a:ext cx="339055" cy="764845"/>
          </a:xfrm>
          <a:custGeom>
            <a:avLst/>
            <a:gdLst>
              <a:gd name="T0" fmla="*/ 130 w 516"/>
              <a:gd name="T1" fmla="*/ 1026 h 1164"/>
              <a:gd name="T2" fmla="*/ 144 w 516"/>
              <a:gd name="T3" fmla="*/ 996 h 1164"/>
              <a:gd name="T4" fmla="*/ 180 w 516"/>
              <a:gd name="T5" fmla="*/ 938 h 1164"/>
              <a:gd name="T6" fmla="*/ 202 w 516"/>
              <a:gd name="T7" fmla="*/ 870 h 1164"/>
              <a:gd name="T8" fmla="*/ 228 w 516"/>
              <a:gd name="T9" fmla="*/ 744 h 1164"/>
              <a:gd name="T10" fmla="*/ 244 w 516"/>
              <a:gd name="T11" fmla="*/ 642 h 1164"/>
              <a:gd name="T12" fmla="*/ 220 w 516"/>
              <a:gd name="T13" fmla="*/ 592 h 1164"/>
              <a:gd name="T14" fmla="*/ 202 w 516"/>
              <a:gd name="T15" fmla="*/ 542 h 1164"/>
              <a:gd name="T16" fmla="*/ 224 w 516"/>
              <a:gd name="T17" fmla="*/ 480 h 1164"/>
              <a:gd name="T18" fmla="*/ 236 w 516"/>
              <a:gd name="T19" fmla="*/ 396 h 1164"/>
              <a:gd name="T20" fmla="*/ 274 w 516"/>
              <a:gd name="T21" fmla="*/ 298 h 1164"/>
              <a:gd name="T22" fmla="*/ 298 w 516"/>
              <a:gd name="T23" fmla="*/ 206 h 1164"/>
              <a:gd name="T24" fmla="*/ 312 w 516"/>
              <a:gd name="T25" fmla="*/ 176 h 1164"/>
              <a:gd name="T26" fmla="*/ 276 w 516"/>
              <a:gd name="T27" fmla="*/ 164 h 1164"/>
              <a:gd name="T28" fmla="*/ 256 w 516"/>
              <a:gd name="T29" fmla="*/ 142 h 1164"/>
              <a:gd name="T30" fmla="*/ 252 w 516"/>
              <a:gd name="T31" fmla="*/ 122 h 1164"/>
              <a:gd name="T32" fmla="*/ 240 w 516"/>
              <a:gd name="T33" fmla="*/ 112 h 1164"/>
              <a:gd name="T34" fmla="*/ 250 w 516"/>
              <a:gd name="T35" fmla="*/ 80 h 1164"/>
              <a:gd name="T36" fmla="*/ 254 w 516"/>
              <a:gd name="T37" fmla="*/ 48 h 1164"/>
              <a:gd name="T38" fmla="*/ 246 w 516"/>
              <a:gd name="T39" fmla="*/ 46 h 1164"/>
              <a:gd name="T40" fmla="*/ 248 w 516"/>
              <a:gd name="T41" fmla="*/ 40 h 1164"/>
              <a:gd name="T42" fmla="*/ 258 w 516"/>
              <a:gd name="T43" fmla="*/ 30 h 1164"/>
              <a:gd name="T44" fmla="*/ 270 w 516"/>
              <a:gd name="T45" fmla="*/ 20 h 1164"/>
              <a:gd name="T46" fmla="*/ 296 w 516"/>
              <a:gd name="T47" fmla="*/ 6 h 1164"/>
              <a:gd name="T48" fmla="*/ 310 w 516"/>
              <a:gd name="T49" fmla="*/ 2 h 1164"/>
              <a:gd name="T50" fmla="*/ 322 w 516"/>
              <a:gd name="T51" fmla="*/ 0 h 1164"/>
              <a:gd name="T52" fmla="*/ 338 w 516"/>
              <a:gd name="T53" fmla="*/ 2 h 1164"/>
              <a:gd name="T54" fmla="*/ 358 w 516"/>
              <a:gd name="T55" fmla="*/ 14 h 1164"/>
              <a:gd name="T56" fmla="*/ 376 w 516"/>
              <a:gd name="T57" fmla="*/ 26 h 1164"/>
              <a:gd name="T58" fmla="*/ 386 w 516"/>
              <a:gd name="T59" fmla="*/ 52 h 1164"/>
              <a:gd name="T60" fmla="*/ 384 w 516"/>
              <a:gd name="T61" fmla="*/ 68 h 1164"/>
              <a:gd name="T62" fmla="*/ 382 w 516"/>
              <a:gd name="T63" fmla="*/ 78 h 1164"/>
              <a:gd name="T64" fmla="*/ 374 w 516"/>
              <a:gd name="T65" fmla="*/ 106 h 1164"/>
              <a:gd name="T66" fmla="*/ 378 w 516"/>
              <a:gd name="T67" fmla="*/ 142 h 1164"/>
              <a:gd name="T68" fmla="*/ 440 w 516"/>
              <a:gd name="T69" fmla="*/ 224 h 1164"/>
              <a:gd name="T70" fmla="*/ 462 w 516"/>
              <a:gd name="T71" fmla="*/ 426 h 1164"/>
              <a:gd name="T72" fmla="*/ 460 w 516"/>
              <a:gd name="T73" fmla="*/ 588 h 1164"/>
              <a:gd name="T74" fmla="*/ 444 w 516"/>
              <a:gd name="T75" fmla="*/ 652 h 1164"/>
              <a:gd name="T76" fmla="*/ 452 w 516"/>
              <a:gd name="T77" fmla="*/ 706 h 1164"/>
              <a:gd name="T78" fmla="*/ 472 w 516"/>
              <a:gd name="T79" fmla="*/ 792 h 1164"/>
              <a:gd name="T80" fmla="*/ 484 w 516"/>
              <a:gd name="T81" fmla="*/ 862 h 1164"/>
              <a:gd name="T82" fmla="*/ 500 w 516"/>
              <a:gd name="T83" fmla="*/ 940 h 1164"/>
              <a:gd name="T84" fmla="*/ 514 w 516"/>
              <a:gd name="T85" fmla="*/ 1070 h 1164"/>
              <a:gd name="T86" fmla="*/ 504 w 516"/>
              <a:gd name="T87" fmla="*/ 1150 h 1164"/>
              <a:gd name="T88" fmla="*/ 440 w 516"/>
              <a:gd name="T89" fmla="*/ 1154 h 1164"/>
              <a:gd name="T90" fmla="*/ 312 w 516"/>
              <a:gd name="T91" fmla="*/ 1150 h 1164"/>
              <a:gd name="T92" fmla="*/ 380 w 516"/>
              <a:gd name="T93" fmla="*/ 1124 h 1164"/>
              <a:gd name="T94" fmla="*/ 406 w 516"/>
              <a:gd name="T95" fmla="*/ 1094 h 1164"/>
              <a:gd name="T96" fmla="*/ 426 w 516"/>
              <a:gd name="T97" fmla="*/ 1040 h 1164"/>
              <a:gd name="T98" fmla="*/ 420 w 516"/>
              <a:gd name="T99" fmla="*/ 980 h 1164"/>
              <a:gd name="T100" fmla="*/ 382 w 516"/>
              <a:gd name="T101" fmla="*/ 880 h 1164"/>
              <a:gd name="T102" fmla="*/ 358 w 516"/>
              <a:gd name="T103" fmla="*/ 798 h 1164"/>
              <a:gd name="T104" fmla="*/ 322 w 516"/>
              <a:gd name="T105" fmla="*/ 824 h 1164"/>
              <a:gd name="T106" fmla="*/ 280 w 516"/>
              <a:gd name="T107" fmla="*/ 914 h 1164"/>
              <a:gd name="T108" fmla="*/ 216 w 516"/>
              <a:gd name="T109" fmla="*/ 1034 h 1164"/>
              <a:gd name="T110" fmla="*/ 202 w 516"/>
              <a:gd name="T111" fmla="*/ 1094 h 1164"/>
              <a:gd name="T112" fmla="*/ 162 w 516"/>
              <a:gd name="T113" fmla="*/ 1130 h 1164"/>
              <a:gd name="T114" fmla="*/ 56 w 516"/>
              <a:gd name="T115" fmla="*/ 1098 h 1164"/>
              <a:gd name="T116" fmla="*/ 12 w 516"/>
              <a:gd name="T117" fmla="*/ 106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6" h="1164">
                <a:moveTo>
                  <a:pt x="104" y="1052"/>
                </a:moveTo>
                <a:lnTo>
                  <a:pt x="104" y="1052"/>
                </a:lnTo>
                <a:lnTo>
                  <a:pt x="108" y="1052"/>
                </a:lnTo>
                <a:lnTo>
                  <a:pt x="112" y="1048"/>
                </a:lnTo>
                <a:lnTo>
                  <a:pt x="116" y="1042"/>
                </a:lnTo>
                <a:lnTo>
                  <a:pt x="116" y="1042"/>
                </a:lnTo>
                <a:lnTo>
                  <a:pt x="122" y="1032"/>
                </a:lnTo>
                <a:lnTo>
                  <a:pt x="130" y="1026"/>
                </a:lnTo>
                <a:lnTo>
                  <a:pt x="130" y="1026"/>
                </a:lnTo>
                <a:lnTo>
                  <a:pt x="136" y="1024"/>
                </a:lnTo>
                <a:lnTo>
                  <a:pt x="142" y="1024"/>
                </a:lnTo>
                <a:lnTo>
                  <a:pt x="142" y="1024"/>
                </a:lnTo>
                <a:lnTo>
                  <a:pt x="142" y="1016"/>
                </a:lnTo>
                <a:lnTo>
                  <a:pt x="142" y="1010"/>
                </a:lnTo>
                <a:lnTo>
                  <a:pt x="142" y="1004"/>
                </a:lnTo>
                <a:lnTo>
                  <a:pt x="144" y="996"/>
                </a:lnTo>
                <a:lnTo>
                  <a:pt x="144" y="996"/>
                </a:lnTo>
                <a:lnTo>
                  <a:pt x="152" y="986"/>
                </a:lnTo>
                <a:lnTo>
                  <a:pt x="158" y="978"/>
                </a:lnTo>
                <a:lnTo>
                  <a:pt x="166" y="970"/>
                </a:lnTo>
                <a:lnTo>
                  <a:pt x="172" y="960"/>
                </a:lnTo>
                <a:lnTo>
                  <a:pt x="172" y="960"/>
                </a:lnTo>
                <a:lnTo>
                  <a:pt x="178" y="950"/>
                </a:lnTo>
                <a:lnTo>
                  <a:pt x="180" y="938"/>
                </a:lnTo>
                <a:lnTo>
                  <a:pt x="182" y="924"/>
                </a:lnTo>
                <a:lnTo>
                  <a:pt x="188" y="908"/>
                </a:lnTo>
                <a:lnTo>
                  <a:pt x="188" y="908"/>
                </a:lnTo>
                <a:lnTo>
                  <a:pt x="192" y="896"/>
                </a:lnTo>
                <a:lnTo>
                  <a:pt x="194" y="890"/>
                </a:lnTo>
                <a:lnTo>
                  <a:pt x="196" y="882"/>
                </a:lnTo>
                <a:lnTo>
                  <a:pt x="196" y="882"/>
                </a:lnTo>
                <a:lnTo>
                  <a:pt x="202" y="870"/>
                </a:lnTo>
                <a:lnTo>
                  <a:pt x="204" y="858"/>
                </a:lnTo>
                <a:lnTo>
                  <a:pt x="210" y="834"/>
                </a:lnTo>
                <a:lnTo>
                  <a:pt x="210" y="834"/>
                </a:lnTo>
                <a:lnTo>
                  <a:pt x="216" y="802"/>
                </a:lnTo>
                <a:lnTo>
                  <a:pt x="220" y="770"/>
                </a:lnTo>
                <a:lnTo>
                  <a:pt x="220" y="770"/>
                </a:lnTo>
                <a:lnTo>
                  <a:pt x="224" y="756"/>
                </a:lnTo>
                <a:lnTo>
                  <a:pt x="228" y="744"/>
                </a:lnTo>
                <a:lnTo>
                  <a:pt x="228" y="744"/>
                </a:lnTo>
                <a:lnTo>
                  <a:pt x="232" y="726"/>
                </a:lnTo>
                <a:lnTo>
                  <a:pt x="234" y="710"/>
                </a:lnTo>
                <a:lnTo>
                  <a:pt x="240" y="674"/>
                </a:lnTo>
                <a:lnTo>
                  <a:pt x="240" y="674"/>
                </a:lnTo>
                <a:lnTo>
                  <a:pt x="244" y="658"/>
                </a:lnTo>
                <a:lnTo>
                  <a:pt x="244" y="650"/>
                </a:lnTo>
                <a:lnTo>
                  <a:pt x="244" y="642"/>
                </a:lnTo>
                <a:lnTo>
                  <a:pt x="244" y="642"/>
                </a:lnTo>
                <a:lnTo>
                  <a:pt x="236" y="634"/>
                </a:lnTo>
                <a:lnTo>
                  <a:pt x="234" y="628"/>
                </a:lnTo>
                <a:lnTo>
                  <a:pt x="232" y="622"/>
                </a:lnTo>
                <a:lnTo>
                  <a:pt x="232" y="622"/>
                </a:lnTo>
                <a:lnTo>
                  <a:pt x="226" y="590"/>
                </a:lnTo>
                <a:lnTo>
                  <a:pt x="226" y="590"/>
                </a:lnTo>
                <a:lnTo>
                  <a:pt x="220" y="592"/>
                </a:lnTo>
                <a:lnTo>
                  <a:pt x="212" y="594"/>
                </a:lnTo>
                <a:lnTo>
                  <a:pt x="206" y="594"/>
                </a:lnTo>
                <a:lnTo>
                  <a:pt x="202" y="594"/>
                </a:lnTo>
                <a:lnTo>
                  <a:pt x="202" y="592"/>
                </a:lnTo>
                <a:lnTo>
                  <a:pt x="202" y="592"/>
                </a:lnTo>
                <a:lnTo>
                  <a:pt x="202" y="578"/>
                </a:lnTo>
                <a:lnTo>
                  <a:pt x="202" y="562"/>
                </a:lnTo>
                <a:lnTo>
                  <a:pt x="202" y="542"/>
                </a:lnTo>
                <a:lnTo>
                  <a:pt x="202" y="542"/>
                </a:lnTo>
                <a:lnTo>
                  <a:pt x="206" y="536"/>
                </a:lnTo>
                <a:lnTo>
                  <a:pt x="210" y="530"/>
                </a:lnTo>
                <a:lnTo>
                  <a:pt x="216" y="518"/>
                </a:lnTo>
                <a:lnTo>
                  <a:pt x="216" y="518"/>
                </a:lnTo>
                <a:lnTo>
                  <a:pt x="220" y="508"/>
                </a:lnTo>
                <a:lnTo>
                  <a:pt x="222" y="498"/>
                </a:lnTo>
                <a:lnTo>
                  <a:pt x="224" y="480"/>
                </a:lnTo>
                <a:lnTo>
                  <a:pt x="226" y="462"/>
                </a:lnTo>
                <a:lnTo>
                  <a:pt x="228" y="442"/>
                </a:lnTo>
                <a:lnTo>
                  <a:pt x="228" y="442"/>
                </a:lnTo>
                <a:lnTo>
                  <a:pt x="228" y="424"/>
                </a:lnTo>
                <a:lnTo>
                  <a:pt x="228" y="414"/>
                </a:lnTo>
                <a:lnTo>
                  <a:pt x="230" y="406"/>
                </a:lnTo>
                <a:lnTo>
                  <a:pt x="230" y="406"/>
                </a:lnTo>
                <a:lnTo>
                  <a:pt x="236" y="396"/>
                </a:lnTo>
                <a:lnTo>
                  <a:pt x="242" y="384"/>
                </a:lnTo>
                <a:lnTo>
                  <a:pt x="242" y="384"/>
                </a:lnTo>
                <a:lnTo>
                  <a:pt x="250" y="368"/>
                </a:lnTo>
                <a:lnTo>
                  <a:pt x="254" y="350"/>
                </a:lnTo>
                <a:lnTo>
                  <a:pt x="266" y="314"/>
                </a:lnTo>
                <a:lnTo>
                  <a:pt x="266" y="314"/>
                </a:lnTo>
                <a:lnTo>
                  <a:pt x="270" y="304"/>
                </a:lnTo>
                <a:lnTo>
                  <a:pt x="274" y="298"/>
                </a:lnTo>
                <a:lnTo>
                  <a:pt x="276" y="292"/>
                </a:lnTo>
                <a:lnTo>
                  <a:pt x="278" y="284"/>
                </a:lnTo>
                <a:lnTo>
                  <a:pt x="278" y="284"/>
                </a:lnTo>
                <a:lnTo>
                  <a:pt x="282" y="262"/>
                </a:lnTo>
                <a:lnTo>
                  <a:pt x="288" y="238"/>
                </a:lnTo>
                <a:lnTo>
                  <a:pt x="288" y="238"/>
                </a:lnTo>
                <a:lnTo>
                  <a:pt x="294" y="222"/>
                </a:lnTo>
                <a:lnTo>
                  <a:pt x="298" y="206"/>
                </a:lnTo>
                <a:lnTo>
                  <a:pt x="298" y="206"/>
                </a:lnTo>
                <a:lnTo>
                  <a:pt x="304" y="198"/>
                </a:lnTo>
                <a:lnTo>
                  <a:pt x="304" y="198"/>
                </a:lnTo>
                <a:lnTo>
                  <a:pt x="308" y="192"/>
                </a:lnTo>
                <a:lnTo>
                  <a:pt x="312" y="184"/>
                </a:lnTo>
                <a:lnTo>
                  <a:pt x="312" y="184"/>
                </a:lnTo>
                <a:lnTo>
                  <a:pt x="312" y="176"/>
                </a:lnTo>
                <a:lnTo>
                  <a:pt x="312" y="176"/>
                </a:lnTo>
                <a:lnTo>
                  <a:pt x="310" y="172"/>
                </a:lnTo>
                <a:lnTo>
                  <a:pt x="310" y="172"/>
                </a:lnTo>
                <a:lnTo>
                  <a:pt x="302" y="168"/>
                </a:lnTo>
                <a:lnTo>
                  <a:pt x="302" y="168"/>
                </a:lnTo>
                <a:lnTo>
                  <a:pt x="296" y="164"/>
                </a:lnTo>
                <a:lnTo>
                  <a:pt x="292" y="164"/>
                </a:lnTo>
                <a:lnTo>
                  <a:pt x="276" y="164"/>
                </a:lnTo>
                <a:lnTo>
                  <a:pt x="276" y="164"/>
                </a:lnTo>
                <a:lnTo>
                  <a:pt x="270" y="164"/>
                </a:lnTo>
                <a:lnTo>
                  <a:pt x="266" y="162"/>
                </a:lnTo>
                <a:lnTo>
                  <a:pt x="260" y="156"/>
                </a:lnTo>
                <a:lnTo>
                  <a:pt x="258" y="152"/>
                </a:lnTo>
                <a:lnTo>
                  <a:pt x="258" y="148"/>
                </a:lnTo>
                <a:lnTo>
                  <a:pt x="258" y="148"/>
                </a:lnTo>
                <a:lnTo>
                  <a:pt x="258" y="144"/>
                </a:lnTo>
                <a:lnTo>
                  <a:pt x="256" y="142"/>
                </a:lnTo>
                <a:lnTo>
                  <a:pt x="256" y="142"/>
                </a:lnTo>
                <a:lnTo>
                  <a:pt x="254" y="138"/>
                </a:lnTo>
                <a:lnTo>
                  <a:pt x="254" y="134"/>
                </a:lnTo>
                <a:lnTo>
                  <a:pt x="254" y="134"/>
                </a:lnTo>
                <a:lnTo>
                  <a:pt x="254" y="132"/>
                </a:lnTo>
                <a:lnTo>
                  <a:pt x="254" y="130"/>
                </a:lnTo>
                <a:lnTo>
                  <a:pt x="254" y="130"/>
                </a:lnTo>
                <a:lnTo>
                  <a:pt x="252" y="122"/>
                </a:lnTo>
                <a:lnTo>
                  <a:pt x="252" y="122"/>
                </a:lnTo>
                <a:lnTo>
                  <a:pt x="250" y="120"/>
                </a:lnTo>
                <a:lnTo>
                  <a:pt x="244" y="120"/>
                </a:lnTo>
                <a:lnTo>
                  <a:pt x="244" y="120"/>
                </a:lnTo>
                <a:lnTo>
                  <a:pt x="242" y="118"/>
                </a:lnTo>
                <a:lnTo>
                  <a:pt x="240" y="116"/>
                </a:lnTo>
                <a:lnTo>
                  <a:pt x="240" y="112"/>
                </a:lnTo>
                <a:lnTo>
                  <a:pt x="240" y="112"/>
                </a:lnTo>
                <a:lnTo>
                  <a:pt x="250" y="98"/>
                </a:lnTo>
                <a:lnTo>
                  <a:pt x="252" y="92"/>
                </a:lnTo>
                <a:lnTo>
                  <a:pt x="252" y="92"/>
                </a:lnTo>
                <a:lnTo>
                  <a:pt x="254" y="90"/>
                </a:lnTo>
                <a:lnTo>
                  <a:pt x="254" y="86"/>
                </a:lnTo>
                <a:lnTo>
                  <a:pt x="252" y="82"/>
                </a:lnTo>
                <a:lnTo>
                  <a:pt x="252" y="82"/>
                </a:lnTo>
                <a:lnTo>
                  <a:pt x="250" y="80"/>
                </a:lnTo>
                <a:lnTo>
                  <a:pt x="250" y="76"/>
                </a:lnTo>
                <a:lnTo>
                  <a:pt x="250" y="76"/>
                </a:lnTo>
                <a:lnTo>
                  <a:pt x="252" y="62"/>
                </a:lnTo>
                <a:lnTo>
                  <a:pt x="254" y="50"/>
                </a:lnTo>
                <a:lnTo>
                  <a:pt x="254" y="50"/>
                </a:lnTo>
                <a:lnTo>
                  <a:pt x="256" y="48"/>
                </a:lnTo>
                <a:lnTo>
                  <a:pt x="254" y="48"/>
                </a:lnTo>
                <a:lnTo>
                  <a:pt x="254" y="48"/>
                </a:lnTo>
                <a:lnTo>
                  <a:pt x="252" y="48"/>
                </a:lnTo>
                <a:lnTo>
                  <a:pt x="252" y="50"/>
                </a:lnTo>
                <a:lnTo>
                  <a:pt x="252" y="50"/>
                </a:lnTo>
                <a:lnTo>
                  <a:pt x="250" y="48"/>
                </a:lnTo>
                <a:lnTo>
                  <a:pt x="248" y="46"/>
                </a:lnTo>
                <a:lnTo>
                  <a:pt x="248" y="46"/>
                </a:lnTo>
                <a:lnTo>
                  <a:pt x="248" y="46"/>
                </a:lnTo>
                <a:lnTo>
                  <a:pt x="246" y="46"/>
                </a:lnTo>
                <a:lnTo>
                  <a:pt x="246" y="46"/>
                </a:lnTo>
                <a:lnTo>
                  <a:pt x="246" y="44"/>
                </a:lnTo>
                <a:lnTo>
                  <a:pt x="248" y="42"/>
                </a:lnTo>
                <a:lnTo>
                  <a:pt x="248" y="42"/>
                </a:lnTo>
                <a:lnTo>
                  <a:pt x="244" y="44"/>
                </a:lnTo>
                <a:lnTo>
                  <a:pt x="244" y="44"/>
                </a:lnTo>
                <a:lnTo>
                  <a:pt x="246" y="42"/>
                </a:lnTo>
                <a:lnTo>
                  <a:pt x="248" y="40"/>
                </a:lnTo>
                <a:lnTo>
                  <a:pt x="252" y="38"/>
                </a:lnTo>
                <a:lnTo>
                  <a:pt x="252" y="38"/>
                </a:lnTo>
                <a:lnTo>
                  <a:pt x="254" y="34"/>
                </a:lnTo>
                <a:lnTo>
                  <a:pt x="254" y="34"/>
                </a:lnTo>
                <a:lnTo>
                  <a:pt x="256" y="32"/>
                </a:lnTo>
                <a:lnTo>
                  <a:pt x="258" y="30"/>
                </a:lnTo>
                <a:lnTo>
                  <a:pt x="258" y="30"/>
                </a:lnTo>
                <a:lnTo>
                  <a:pt x="258" y="30"/>
                </a:lnTo>
                <a:lnTo>
                  <a:pt x="260" y="28"/>
                </a:lnTo>
                <a:lnTo>
                  <a:pt x="260" y="28"/>
                </a:lnTo>
                <a:lnTo>
                  <a:pt x="264" y="26"/>
                </a:lnTo>
                <a:lnTo>
                  <a:pt x="266" y="22"/>
                </a:lnTo>
                <a:lnTo>
                  <a:pt x="266" y="22"/>
                </a:lnTo>
                <a:lnTo>
                  <a:pt x="268" y="22"/>
                </a:lnTo>
                <a:lnTo>
                  <a:pt x="270" y="20"/>
                </a:lnTo>
                <a:lnTo>
                  <a:pt x="270" y="20"/>
                </a:lnTo>
                <a:lnTo>
                  <a:pt x="276" y="16"/>
                </a:lnTo>
                <a:lnTo>
                  <a:pt x="276" y="16"/>
                </a:lnTo>
                <a:lnTo>
                  <a:pt x="282" y="12"/>
                </a:lnTo>
                <a:lnTo>
                  <a:pt x="282" y="12"/>
                </a:lnTo>
                <a:lnTo>
                  <a:pt x="288" y="10"/>
                </a:lnTo>
                <a:lnTo>
                  <a:pt x="288" y="10"/>
                </a:lnTo>
                <a:lnTo>
                  <a:pt x="292" y="8"/>
                </a:lnTo>
                <a:lnTo>
                  <a:pt x="296" y="6"/>
                </a:lnTo>
                <a:lnTo>
                  <a:pt x="296" y="6"/>
                </a:lnTo>
                <a:lnTo>
                  <a:pt x="298" y="6"/>
                </a:lnTo>
                <a:lnTo>
                  <a:pt x="302" y="4"/>
                </a:lnTo>
                <a:lnTo>
                  <a:pt x="302" y="4"/>
                </a:lnTo>
                <a:lnTo>
                  <a:pt x="306" y="2"/>
                </a:lnTo>
                <a:lnTo>
                  <a:pt x="308" y="2"/>
                </a:lnTo>
                <a:lnTo>
                  <a:pt x="308" y="2"/>
                </a:lnTo>
                <a:lnTo>
                  <a:pt x="310" y="2"/>
                </a:lnTo>
                <a:lnTo>
                  <a:pt x="310" y="2"/>
                </a:lnTo>
                <a:lnTo>
                  <a:pt x="312" y="2"/>
                </a:lnTo>
                <a:lnTo>
                  <a:pt x="314" y="2"/>
                </a:lnTo>
                <a:lnTo>
                  <a:pt x="318" y="2"/>
                </a:lnTo>
                <a:lnTo>
                  <a:pt x="318" y="2"/>
                </a:lnTo>
                <a:lnTo>
                  <a:pt x="320" y="0"/>
                </a:lnTo>
                <a:lnTo>
                  <a:pt x="322" y="0"/>
                </a:lnTo>
                <a:lnTo>
                  <a:pt x="322" y="0"/>
                </a:lnTo>
                <a:lnTo>
                  <a:pt x="322" y="2"/>
                </a:lnTo>
                <a:lnTo>
                  <a:pt x="326" y="2"/>
                </a:lnTo>
                <a:lnTo>
                  <a:pt x="326" y="2"/>
                </a:lnTo>
                <a:lnTo>
                  <a:pt x="328" y="0"/>
                </a:lnTo>
                <a:lnTo>
                  <a:pt x="330" y="2"/>
                </a:lnTo>
                <a:lnTo>
                  <a:pt x="334" y="2"/>
                </a:lnTo>
                <a:lnTo>
                  <a:pt x="334" y="2"/>
                </a:lnTo>
                <a:lnTo>
                  <a:pt x="338" y="2"/>
                </a:lnTo>
                <a:lnTo>
                  <a:pt x="342" y="4"/>
                </a:lnTo>
                <a:lnTo>
                  <a:pt x="342" y="4"/>
                </a:lnTo>
                <a:lnTo>
                  <a:pt x="348" y="6"/>
                </a:lnTo>
                <a:lnTo>
                  <a:pt x="348" y="6"/>
                </a:lnTo>
                <a:lnTo>
                  <a:pt x="352" y="8"/>
                </a:lnTo>
                <a:lnTo>
                  <a:pt x="354" y="12"/>
                </a:lnTo>
                <a:lnTo>
                  <a:pt x="354" y="12"/>
                </a:lnTo>
                <a:lnTo>
                  <a:pt x="358" y="14"/>
                </a:lnTo>
                <a:lnTo>
                  <a:pt x="360" y="14"/>
                </a:lnTo>
                <a:lnTo>
                  <a:pt x="360" y="14"/>
                </a:lnTo>
                <a:lnTo>
                  <a:pt x="364" y="18"/>
                </a:lnTo>
                <a:lnTo>
                  <a:pt x="366" y="20"/>
                </a:lnTo>
                <a:lnTo>
                  <a:pt x="366" y="20"/>
                </a:lnTo>
                <a:lnTo>
                  <a:pt x="370" y="22"/>
                </a:lnTo>
                <a:lnTo>
                  <a:pt x="376" y="26"/>
                </a:lnTo>
                <a:lnTo>
                  <a:pt x="376" y="26"/>
                </a:lnTo>
                <a:lnTo>
                  <a:pt x="380" y="32"/>
                </a:lnTo>
                <a:lnTo>
                  <a:pt x="382" y="36"/>
                </a:lnTo>
                <a:lnTo>
                  <a:pt x="382" y="36"/>
                </a:lnTo>
                <a:lnTo>
                  <a:pt x="382" y="40"/>
                </a:lnTo>
                <a:lnTo>
                  <a:pt x="384" y="44"/>
                </a:lnTo>
                <a:lnTo>
                  <a:pt x="384" y="44"/>
                </a:lnTo>
                <a:lnTo>
                  <a:pt x="386" y="52"/>
                </a:lnTo>
                <a:lnTo>
                  <a:pt x="386" y="52"/>
                </a:lnTo>
                <a:lnTo>
                  <a:pt x="386" y="58"/>
                </a:lnTo>
                <a:lnTo>
                  <a:pt x="384" y="58"/>
                </a:lnTo>
                <a:lnTo>
                  <a:pt x="384" y="58"/>
                </a:lnTo>
                <a:lnTo>
                  <a:pt x="386" y="64"/>
                </a:lnTo>
                <a:lnTo>
                  <a:pt x="386" y="64"/>
                </a:lnTo>
                <a:lnTo>
                  <a:pt x="384" y="60"/>
                </a:lnTo>
                <a:lnTo>
                  <a:pt x="384" y="60"/>
                </a:lnTo>
                <a:lnTo>
                  <a:pt x="384" y="68"/>
                </a:lnTo>
                <a:lnTo>
                  <a:pt x="384" y="70"/>
                </a:lnTo>
                <a:lnTo>
                  <a:pt x="384" y="70"/>
                </a:lnTo>
                <a:lnTo>
                  <a:pt x="382" y="76"/>
                </a:lnTo>
                <a:lnTo>
                  <a:pt x="382" y="76"/>
                </a:lnTo>
                <a:lnTo>
                  <a:pt x="382" y="74"/>
                </a:lnTo>
                <a:lnTo>
                  <a:pt x="382" y="74"/>
                </a:lnTo>
                <a:lnTo>
                  <a:pt x="382" y="78"/>
                </a:lnTo>
                <a:lnTo>
                  <a:pt x="382" y="78"/>
                </a:lnTo>
                <a:lnTo>
                  <a:pt x="382" y="82"/>
                </a:lnTo>
                <a:lnTo>
                  <a:pt x="380" y="84"/>
                </a:lnTo>
                <a:lnTo>
                  <a:pt x="380" y="84"/>
                </a:lnTo>
                <a:lnTo>
                  <a:pt x="382" y="80"/>
                </a:lnTo>
                <a:lnTo>
                  <a:pt x="382" y="80"/>
                </a:lnTo>
                <a:lnTo>
                  <a:pt x="378" y="92"/>
                </a:lnTo>
                <a:lnTo>
                  <a:pt x="378" y="92"/>
                </a:lnTo>
                <a:lnTo>
                  <a:pt x="374" y="106"/>
                </a:lnTo>
                <a:lnTo>
                  <a:pt x="374" y="106"/>
                </a:lnTo>
                <a:lnTo>
                  <a:pt x="370" y="112"/>
                </a:lnTo>
                <a:lnTo>
                  <a:pt x="370" y="118"/>
                </a:lnTo>
                <a:lnTo>
                  <a:pt x="370" y="124"/>
                </a:lnTo>
                <a:lnTo>
                  <a:pt x="372" y="130"/>
                </a:lnTo>
                <a:lnTo>
                  <a:pt x="372" y="130"/>
                </a:lnTo>
                <a:lnTo>
                  <a:pt x="378" y="142"/>
                </a:lnTo>
                <a:lnTo>
                  <a:pt x="378" y="142"/>
                </a:lnTo>
                <a:lnTo>
                  <a:pt x="380" y="146"/>
                </a:lnTo>
                <a:lnTo>
                  <a:pt x="380" y="146"/>
                </a:lnTo>
                <a:lnTo>
                  <a:pt x="386" y="152"/>
                </a:lnTo>
                <a:lnTo>
                  <a:pt x="386" y="152"/>
                </a:lnTo>
                <a:lnTo>
                  <a:pt x="388" y="158"/>
                </a:lnTo>
                <a:lnTo>
                  <a:pt x="388" y="158"/>
                </a:lnTo>
                <a:lnTo>
                  <a:pt x="412" y="192"/>
                </a:lnTo>
                <a:lnTo>
                  <a:pt x="440" y="224"/>
                </a:lnTo>
                <a:lnTo>
                  <a:pt x="440" y="224"/>
                </a:lnTo>
                <a:lnTo>
                  <a:pt x="446" y="240"/>
                </a:lnTo>
                <a:lnTo>
                  <a:pt x="450" y="256"/>
                </a:lnTo>
                <a:lnTo>
                  <a:pt x="450" y="256"/>
                </a:lnTo>
                <a:lnTo>
                  <a:pt x="456" y="298"/>
                </a:lnTo>
                <a:lnTo>
                  <a:pt x="460" y="340"/>
                </a:lnTo>
                <a:lnTo>
                  <a:pt x="462" y="384"/>
                </a:lnTo>
                <a:lnTo>
                  <a:pt x="462" y="426"/>
                </a:lnTo>
                <a:lnTo>
                  <a:pt x="462" y="426"/>
                </a:lnTo>
                <a:lnTo>
                  <a:pt x="460" y="446"/>
                </a:lnTo>
                <a:lnTo>
                  <a:pt x="458" y="466"/>
                </a:lnTo>
                <a:lnTo>
                  <a:pt x="458" y="484"/>
                </a:lnTo>
                <a:lnTo>
                  <a:pt x="458" y="504"/>
                </a:lnTo>
                <a:lnTo>
                  <a:pt x="458" y="504"/>
                </a:lnTo>
                <a:lnTo>
                  <a:pt x="458" y="560"/>
                </a:lnTo>
                <a:lnTo>
                  <a:pt x="460" y="588"/>
                </a:lnTo>
                <a:lnTo>
                  <a:pt x="466" y="616"/>
                </a:lnTo>
                <a:lnTo>
                  <a:pt x="466" y="616"/>
                </a:lnTo>
                <a:lnTo>
                  <a:pt x="468" y="634"/>
                </a:lnTo>
                <a:lnTo>
                  <a:pt x="468" y="644"/>
                </a:lnTo>
                <a:lnTo>
                  <a:pt x="466" y="648"/>
                </a:lnTo>
                <a:lnTo>
                  <a:pt x="462" y="650"/>
                </a:lnTo>
                <a:lnTo>
                  <a:pt x="456" y="652"/>
                </a:lnTo>
                <a:lnTo>
                  <a:pt x="444" y="652"/>
                </a:lnTo>
                <a:lnTo>
                  <a:pt x="442" y="656"/>
                </a:lnTo>
                <a:lnTo>
                  <a:pt x="442" y="662"/>
                </a:lnTo>
                <a:lnTo>
                  <a:pt x="442" y="662"/>
                </a:lnTo>
                <a:lnTo>
                  <a:pt x="442" y="678"/>
                </a:lnTo>
                <a:lnTo>
                  <a:pt x="444" y="686"/>
                </a:lnTo>
                <a:lnTo>
                  <a:pt x="446" y="692"/>
                </a:lnTo>
                <a:lnTo>
                  <a:pt x="446" y="692"/>
                </a:lnTo>
                <a:lnTo>
                  <a:pt x="452" y="706"/>
                </a:lnTo>
                <a:lnTo>
                  <a:pt x="452" y="718"/>
                </a:lnTo>
                <a:lnTo>
                  <a:pt x="454" y="730"/>
                </a:lnTo>
                <a:lnTo>
                  <a:pt x="454" y="746"/>
                </a:lnTo>
                <a:lnTo>
                  <a:pt x="454" y="746"/>
                </a:lnTo>
                <a:lnTo>
                  <a:pt x="458" y="756"/>
                </a:lnTo>
                <a:lnTo>
                  <a:pt x="464" y="768"/>
                </a:lnTo>
                <a:lnTo>
                  <a:pt x="470" y="782"/>
                </a:lnTo>
                <a:lnTo>
                  <a:pt x="472" y="792"/>
                </a:lnTo>
                <a:lnTo>
                  <a:pt x="472" y="792"/>
                </a:lnTo>
                <a:lnTo>
                  <a:pt x="474" y="804"/>
                </a:lnTo>
                <a:lnTo>
                  <a:pt x="474" y="816"/>
                </a:lnTo>
                <a:lnTo>
                  <a:pt x="474" y="828"/>
                </a:lnTo>
                <a:lnTo>
                  <a:pt x="476" y="840"/>
                </a:lnTo>
                <a:lnTo>
                  <a:pt x="476" y="840"/>
                </a:lnTo>
                <a:lnTo>
                  <a:pt x="478" y="852"/>
                </a:lnTo>
                <a:lnTo>
                  <a:pt x="484" y="862"/>
                </a:lnTo>
                <a:lnTo>
                  <a:pt x="490" y="870"/>
                </a:lnTo>
                <a:lnTo>
                  <a:pt x="496" y="882"/>
                </a:lnTo>
                <a:lnTo>
                  <a:pt x="496" y="882"/>
                </a:lnTo>
                <a:lnTo>
                  <a:pt x="498" y="894"/>
                </a:lnTo>
                <a:lnTo>
                  <a:pt x="500" y="910"/>
                </a:lnTo>
                <a:lnTo>
                  <a:pt x="498" y="924"/>
                </a:lnTo>
                <a:lnTo>
                  <a:pt x="500" y="940"/>
                </a:lnTo>
                <a:lnTo>
                  <a:pt x="500" y="940"/>
                </a:lnTo>
                <a:lnTo>
                  <a:pt x="504" y="968"/>
                </a:lnTo>
                <a:lnTo>
                  <a:pt x="508" y="996"/>
                </a:lnTo>
                <a:lnTo>
                  <a:pt x="508" y="996"/>
                </a:lnTo>
                <a:lnTo>
                  <a:pt x="510" y="1020"/>
                </a:lnTo>
                <a:lnTo>
                  <a:pt x="510" y="1044"/>
                </a:lnTo>
                <a:lnTo>
                  <a:pt x="510" y="1044"/>
                </a:lnTo>
                <a:lnTo>
                  <a:pt x="512" y="1060"/>
                </a:lnTo>
                <a:lnTo>
                  <a:pt x="514" y="1070"/>
                </a:lnTo>
                <a:lnTo>
                  <a:pt x="516" y="1080"/>
                </a:lnTo>
                <a:lnTo>
                  <a:pt x="516" y="1096"/>
                </a:lnTo>
                <a:lnTo>
                  <a:pt x="516" y="1096"/>
                </a:lnTo>
                <a:lnTo>
                  <a:pt x="514" y="1106"/>
                </a:lnTo>
                <a:lnTo>
                  <a:pt x="508" y="1114"/>
                </a:lnTo>
                <a:lnTo>
                  <a:pt x="508" y="1148"/>
                </a:lnTo>
                <a:lnTo>
                  <a:pt x="508" y="1148"/>
                </a:lnTo>
                <a:lnTo>
                  <a:pt x="504" y="1150"/>
                </a:lnTo>
                <a:lnTo>
                  <a:pt x="496" y="1154"/>
                </a:lnTo>
                <a:lnTo>
                  <a:pt x="480" y="1156"/>
                </a:lnTo>
                <a:lnTo>
                  <a:pt x="472" y="1156"/>
                </a:lnTo>
                <a:lnTo>
                  <a:pt x="464" y="1154"/>
                </a:lnTo>
                <a:lnTo>
                  <a:pt x="458" y="1152"/>
                </a:lnTo>
                <a:lnTo>
                  <a:pt x="452" y="1148"/>
                </a:lnTo>
                <a:lnTo>
                  <a:pt x="452" y="1148"/>
                </a:lnTo>
                <a:lnTo>
                  <a:pt x="440" y="1154"/>
                </a:lnTo>
                <a:lnTo>
                  <a:pt x="422" y="1160"/>
                </a:lnTo>
                <a:lnTo>
                  <a:pt x="404" y="1162"/>
                </a:lnTo>
                <a:lnTo>
                  <a:pt x="384" y="1164"/>
                </a:lnTo>
                <a:lnTo>
                  <a:pt x="364" y="1162"/>
                </a:lnTo>
                <a:lnTo>
                  <a:pt x="344" y="1160"/>
                </a:lnTo>
                <a:lnTo>
                  <a:pt x="328" y="1156"/>
                </a:lnTo>
                <a:lnTo>
                  <a:pt x="312" y="1150"/>
                </a:lnTo>
                <a:lnTo>
                  <a:pt x="312" y="1150"/>
                </a:lnTo>
                <a:lnTo>
                  <a:pt x="312" y="1144"/>
                </a:lnTo>
                <a:lnTo>
                  <a:pt x="314" y="1138"/>
                </a:lnTo>
                <a:lnTo>
                  <a:pt x="318" y="1134"/>
                </a:lnTo>
                <a:lnTo>
                  <a:pt x="324" y="1132"/>
                </a:lnTo>
                <a:lnTo>
                  <a:pt x="338" y="1128"/>
                </a:lnTo>
                <a:lnTo>
                  <a:pt x="352" y="1128"/>
                </a:lnTo>
                <a:lnTo>
                  <a:pt x="352" y="1128"/>
                </a:lnTo>
                <a:lnTo>
                  <a:pt x="380" y="1124"/>
                </a:lnTo>
                <a:lnTo>
                  <a:pt x="380" y="1124"/>
                </a:lnTo>
                <a:lnTo>
                  <a:pt x="386" y="1122"/>
                </a:lnTo>
                <a:lnTo>
                  <a:pt x="392" y="1118"/>
                </a:lnTo>
                <a:lnTo>
                  <a:pt x="398" y="1114"/>
                </a:lnTo>
                <a:lnTo>
                  <a:pt x="402" y="1108"/>
                </a:lnTo>
                <a:lnTo>
                  <a:pt x="406" y="1098"/>
                </a:lnTo>
                <a:lnTo>
                  <a:pt x="406" y="1094"/>
                </a:lnTo>
                <a:lnTo>
                  <a:pt x="406" y="1094"/>
                </a:lnTo>
                <a:lnTo>
                  <a:pt x="412" y="1086"/>
                </a:lnTo>
                <a:lnTo>
                  <a:pt x="418" y="1078"/>
                </a:lnTo>
                <a:lnTo>
                  <a:pt x="420" y="1070"/>
                </a:lnTo>
                <a:lnTo>
                  <a:pt x="422" y="1062"/>
                </a:lnTo>
                <a:lnTo>
                  <a:pt x="422" y="1062"/>
                </a:lnTo>
                <a:lnTo>
                  <a:pt x="422" y="1060"/>
                </a:lnTo>
                <a:lnTo>
                  <a:pt x="422" y="1060"/>
                </a:lnTo>
                <a:lnTo>
                  <a:pt x="426" y="1040"/>
                </a:lnTo>
                <a:lnTo>
                  <a:pt x="426" y="1040"/>
                </a:lnTo>
                <a:lnTo>
                  <a:pt x="426" y="1026"/>
                </a:lnTo>
                <a:lnTo>
                  <a:pt x="424" y="1012"/>
                </a:lnTo>
                <a:lnTo>
                  <a:pt x="424" y="1012"/>
                </a:lnTo>
                <a:lnTo>
                  <a:pt x="420" y="1000"/>
                </a:lnTo>
                <a:lnTo>
                  <a:pt x="422" y="988"/>
                </a:lnTo>
                <a:lnTo>
                  <a:pt x="422" y="988"/>
                </a:lnTo>
                <a:lnTo>
                  <a:pt x="420" y="980"/>
                </a:lnTo>
                <a:lnTo>
                  <a:pt x="418" y="974"/>
                </a:lnTo>
                <a:lnTo>
                  <a:pt x="412" y="960"/>
                </a:lnTo>
                <a:lnTo>
                  <a:pt x="412" y="960"/>
                </a:lnTo>
                <a:lnTo>
                  <a:pt x="400" y="936"/>
                </a:lnTo>
                <a:lnTo>
                  <a:pt x="390" y="910"/>
                </a:lnTo>
                <a:lnTo>
                  <a:pt x="390" y="910"/>
                </a:lnTo>
                <a:lnTo>
                  <a:pt x="386" y="898"/>
                </a:lnTo>
                <a:lnTo>
                  <a:pt x="382" y="880"/>
                </a:lnTo>
                <a:lnTo>
                  <a:pt x="378" y="862"/>
                </a:lnTo>
                <a:lnTo>
                  <a:pt x="374" y="850"/>
                </a:lnTo>
                <a:lnTo>
                  <a:pt x="374" y="850"/>
                </a:lnTo>
                <a:lnTo>
                  <a:pt x="368" y="832"/>
                </a:lnTo>
                <a:lnTo>
                  <a:pt x="362" y="810"/>
                </a:lnTo>
                <a:lnTo>
                  <a:pt x="362" y="810"/>
                </a:lnTo>
                <a:lnTo>
                  <a:pt x="358" y="798"/>
                </a:lnTo>
                <a:lnTo>
                  <a:pt x="358" y="798"/>
                </a:lnTo>
                <a:lnTo>
                  <a:pt x="352" y="784"/>
                </a:lnTo>
                <a:lnTo>
                  <a:pt x="348" y="780"/>
                </a:lnTo>
                <a:lnTo>
                  <a:pt x="342" y="776"/>
                </a:lnTo>
                <a:lnTo>
                  <a:pt x="342" y="776"/>
                </a:lnTo>
                <a:lnTo>
                  <a:pt x="338" y="784"/>
                </a:lnTo>
                <a:lnTo>
                  <a:pt x="334" y="792"/>
                </a:lnTo>
                <a:lnTo>
                  <a:pt x="330" y="808"/>
                </a:lnTo>
                <a:lnTo>
                  <a:pt x="322" y="824"/>
                </a:lnTo>
                <a:lnTo>
                  <a:pt x="318" y="834"/>
                </a:lnTo>
                <a:lnTo>
                  <a:pt x="310" y="846"/>
                </a:lnTo>
                <a:lnTo>
                  <a:pt x="310" y="846"/>
                </a:lnTo>
                <a:lnTo>
                  <a:pt x="306" y="858"/>
                </a:lnTo>
                <a:lnTo>
                  <a:pt x="302" y="866"/>
                </a:lnTo>
                <a:lnTo>
                  <a:pt x="292" y="886"/>
                </a:lnTo>
                <a:lnTo>
                  <a:pt x="292" y="886"/>
                </a:lnTo>
                <a:lnTo>
                  <a:pt x="280" y="914"/>
                </a:lnTo>
                <a:lnTo>
                  <a:pt x="264" y="940"/>
                </a:lnTo>
                <a:lnTo>
                  <a:pt x="264" y="940"/>
                </a:lnTo>
                <a:lnTo>
                  <a:pt x="250" y="968"/>
                </a:lnTo>
                <a:lnTo>
                  <a:pt x="236" y="994"/>
                </a:lnTo>
                <a:lnTo>
                  <a:pt x="236" y="994"/>
                </a:lnTo>
                <a:lnTo>
                  <a:pt x="226" y="1014"/>
                </a:lnTo>
                <a:lnTo>
                  <a:pt x="216" y="1034"/>
                </a:lnTo>
                <a:lnTo>
                  <a:pt x="216" y="1034"/>
                </a:lnTo>
                <a:lnTo>
                  <a:pt x="208" y="1054"/>
                </a:lnTo>
                <a:lnTo>
                  <a:pt x="200" y="1066"/>
                </a:lnTo>
                <a:lnTo>
                  <a:pt x="200" y="1066"/>
                </a:lnTo>
                <a:lnTo>
                  <a:pt x="204" y="1080"/>
                </a:lnTo>
                <a:lnTo>
                  <a:pt x="204" y="1088"/>
                </a:lnTo>
                <a:lnTo>
                  <a:pt x="204" y="1092"/>
                </a:lnTo>
                <a:lnTo>
                  <a:pt x="202" y="1094"/>
                </a:lnTo>
                <a:lnTo>
                  <a:pt x="202" y="1094"/>
                </a:lnTo>
                <a:lnTo>
                  <a:pt x="198" y="1098"/>
                </a:lnTo>
                <a:lnTo>
                  <a:pt x="196" y="1102"/>
                </a:lnTo>
                <a:lnTo>
                  <a:pt x="192" y="1112"/>
                </a:lnTo>
                <a:lnTo>
                  <a:pt x="188" y="1132"/>
                </a:lnTo>
                <a:lnTo>
                  <a:pt x="188" y="1132"/>
                </a:lnTo>
                <a:lnTo>
                  <a:pt x="186" y="1134"/>
                </a:lnTo>
                <a:lnTo>
                  <a:pt x="180" y="1134"/>
                </a:lnTo>
                <a:lnTo>
                  <a:pt x="162" y="1130"/>
                </a:lnTo>
                <a:lnTo>
                  <a:pt x="154" y="1126"/>
                </a:lnTo>
                <a:lnTo>
                  <a:pt x="144" y="1122"/>
                </a:lnTo>
                <a:lnTo>
                  <a:pt x="138" y="1116"/>
                </a:lnTo>
                <a:lnTo>
                  <a:pt x="134" y="1108"/>
                </a:lnTo>
                <a:lnTo>
                  <a:pt x="134" y="1108"/>
                </a:lnTo>
                <a:lnTo>
                  <a:pt x="92" y="1106"/>
                </a:lnTo>
                <a:lnTo>
                  <a:pt x="74" y="1102"/>
                </a:lnTo>
                <a:lnTo>
                  <a:pt x="56" y="1098"/>
                </a:lnTo>
                <a:lnTo>
                  <a:pt x="38" y="1092"/>
                </a:lnTo>
                <a:lnTo>
                  <a:pt x="24" y="1086"/>
                </a:lnTo>
                <a:lnTo>
                  <a:pt x="10" y="1076"/>
                </a:lnTo>
                <a:lnTo>
                  <a:pt x="0" y="1064"/>
                </a:lnTo>
                <a:lnTo>
                  <a:pt x="0" y="1064"/>
                </a:lnTo>
                <a:lnTo>
                  <a:pt x="2" y="1062"/>
                </a:lnTo>
                <a:lnTo>
                  <a:pt x="4" y="1060"/>
                </a:lnTo>
                <a:lnTo>
                  <a:pt x="12" y="1060"/>
                </a:lnTo>
                <a:lnTo>
                  <a:pt x="42" y="1064"/>
                </a:lnTo>
                <a:lnTo>
                  <a:pt x="60" y="1064"/>
                </a:lnTo>
                <a:lnTo>
                  <a:pt x="76" y="1064"/>
                </a:lnTo>
                <a:lnTo>
                  <a:pt x="92" y="1060"/>
                </a:lnTo>
                <a:lnTo>
                  <a:pt x="98" y="1058"/>
                </a:lnTo>
                <a:lnTo>
                  <a:pt x="104" y="1052"/>
                </a:lnTo>
                <a:lnTo>
                  <a:pt x="104" y="10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nvGrpSpPr>
          <p:cNvPr id="3828" name="Group 3827"/>
          <p:cNvGrpSpPr/>
          <p:nvPr/>
        </p:nvGrpSpPr>
        <p:grpSpPr>
          <a:xfrm>
            <a:off x="6786860" y="4869259"/>
            <a:ext cx="576064" cy="1747396"/>
            <a:chOff x="3330476" y="4248783"/>
            <a:chExt cx="467874" cy="1419218"/>
          </a:xfrm>
        </p:grpSpPr>
        <p:sp>
          <p:nvSpPr>
            <p:cNvPr id="902" name="Freeform 16"/>
            <p:cNvSpPr>
              <a:spLocks noEditPoints="1"/>
            </p:cNvSpPr>
            <p:nvPr/>
          </p:nvSpPr>
          <p:spPr bwMode="auto">
            <a:xfrm>
              <a:off x="3330476" y="4248783"/>
              <a:ext cx="467874" cy="1419218"/>
            </a:xfrm>
            <a:custGeom>
              <a:avLst/>
              <a:gdLst>
                <a:gd name="T0" fmla="*/ 472 w 480"/>
                <a:gd name="T1" fmla="*/ 574 h 1456"/>
                <a:gd name="T2" fmla="*/ 466 w 480"/>
                <a:gd name="T3" fmla="*/ 460 h 1456"/>
                <a:gd name="T4" fmla="*/ 456 w 480"/>
                <a:gd name="T5" fmla="*/ 282 h 1456"/>
                <a:gd name="T6" fmla="*/ 334 w 480"/>
                <a:gd name="T7" fmla="*/ 206 h 1456"/>
                <a:gd name="T8" fmla="*/ 330 w 480"/>
                <a:gd name="T9" fmla="*/ 158 h 1456"/>
                <a:gd name="T10" fmla="*/ 340 w 480"/>
                <a:gd name="T11" fmla="*/ 142 h 1456"/>
                <a:gd name="T12" fmla="*/ 346 w 480"/>
                <a:gd name="T13" fmla="*/ 102 h 1456"/>
                <a:gd name="T14" fmla="*/ 324 w 480"/>
                <a:gd name="T15" fmla="*/ 16 h 1456"/>
                <a:gd name="T16" fmla="*/ 224 w 480"/>
                <a:gd name="T17" fmla="*/ 20 h 1456"/>
                <a:gd name="T18" fmla="*/ 206 w 480"/>
                <a:gd name="T19" fmla="*/ 92 h 1456"/>
                <a:gd name="T20" fmla="*/ 218 w 480"/>
                <a:gd name="T21" fmla="*/ 150 h 1456"/>
                <a:gd name="T22" fmla="*/ 232 w 480"/>
                <a:gd name="T23" fmla="*/ 186 h 1456"/>
                <a:gd name="T24" fmla="*/ 212 w 480"/>
                <a:gd name="T25" fmla="*/ 214 h 1456"/>
                <a:gd name="T26" fmla="*/ 128 w 480"/>
                <a:gd name="T27" fmla="*/ 238 h 1456"/>
                <a:gd name="T28" fmla="*/ 92 w 480"/>
                <a:gd name="T29" fmla="*/ 250 h 1456"/>
                <a:gd name="T30" fmla="*/ 54 w 480"/>
                <a:gd name="T31" fmla="*/ 352 h 1456"/>
                <a:gd name="T32" fmla="*/ 2 w 480"/>
                <a:gd name="T33" fmla="*/ 476 h 1456"/>
                <a:gd name="T34" fmla="*/ 16 w 480"/>
                <a:gd name="T35" fmla="*/ 580 h 1456"/>
                <a:gd name="T36" fmla="*/ 40 w 480"/>
                <a:gd name="T37" fmla="*/ 668 h 1456"/>
                <a:gd name="T38" fmla="*/ 70 w 480"/>
                <a:gd name="T39" fmla="*/ 672 h 1456"/>
                <a:gd name="T40" fmla="*/ 88 w 480"/>
                <a:gd name="T41" fmla="*/ 752 h 1456"/>
                <a:gd name="T42" fmla="*/ 96 w 480"/>
                <a:gd name="T43" fmla="*/ 964 h 1456"/>
                <a:gd name="T44" fmla="*/ 138 w 480"/>
                <a:gd name="T45" fmla="*/ 1206 h 1456"/>
                <a:gd name="T46" fmla="*/ 156 w 480"/>
                <a:gd name="T47" fmla="*/ 1310 h 1456"/>
                <a:gd name="T48" fmla="*/ 156 w 480"/>
                <a:gd name="T49" fmla="*/ 1348 h 1456"/>
                <a:gd name="T50" fmla="*/ 166 w 480"/>
                <a:gd name="T51" fmla="*/ 1390 h 1456"/>
                <a:gd name="T52" fmla="*/ 212 w 480"/>
                <a:gd name="T53" fmla="*/ 1378 h 1456"/>
                <a:gd name="T54" fmla="*/ 214 w 480"/>
                <a:gd name="T55" fmla="*/ 1448 h 1456"/>
                <a:gd name="T56" fmla="*/ 282 w 480"/>
                <a:gd name="T57" fmla="*/ 1448 h 1456"/>
                <a:gd name="T58" fmla="*/ 292 w 480"/>
                <a:gd name="T59" fmla="*/ 1388 h 1456"/>
                <a:gd name="T60" fmla="*/ 298 w 480"/>
                <a:gd name="T61" fmla="*/ 1360 h 1456"/>
                <a:gd name="T62" fmla="*/ 330 w 480"/>
                <a:gd name="T63" fmla="*/ 1242 h 1456"/>
                <a:gd name="T64" fmla="*/ 360 w 480"/>
                <a:gd name="T65" fmla="*/ 968 h 1456"/>
                <a:gd name="T66" fmla="*/ 378 w 480"/>
                <a:gd name="T67" fmla="*/ 810 h 1456"/>
                <a:gd name="T68" fmla="*/ 392 w 480"/>
                <a:gd name="T69" fmla="*/ 778 h 1456"/>
                <a:gd name="T70" fmla="*/ 388 w 480"/>
                <a:gd name="T71" fmla="*/ 516 h 1456"/>
                <a:gd name="T72" fmla="*/ 388 w 480"/>
                <a:gd name="T73" fmla="*/ 568 h 1456"/>
                <a:gd name="T74" fmla="*/ 406 w 480"/>
                <a:gd name="T75" fmla="*/ 696 h 1456"/>
                <a:gd name="T76" fmla="*/ 410 w 480"/>
                <a:gd name="T77" fmla="*/ 736 h 1456"/>
                <a:gd name="T78" fmla="*/ 408 w 480"/>
                <a:gd name="T79" fmla="*/ 790 h 1456"/>
                <a:gd name="T80" fmla="*/ 424 w 480"/>
                <a:gd name="T81" fmla="*/ 788 h 1456"/>
                <a:gd name="T82" fmla="*/ 436 w 480"/>
                <a:gd name="T83" fmla="*/ 776 h 1456"/>
                <a:gd name="T84" fmla="*/ 428 w 480"/>
                <a:gd name="T85" fmla="*/ 798 h 1456"/>
                <a:gd name="T86" fmla="*/ 398 w 480"/>
                <a:gd name="T87" fmla="*/ 812 h 1456"/>
                <a:gd name="T88" fmla="*/ 432 w 480"/>
                <a:gd name="T89" fmla="*/ 814 h 1456"/>
                <a:gd name="T90" fmla="*/ 460 w 480"/>
                <a:gd name="T91" fmla="*/ 790 h 1456"/>
                <a:gd name="T92" fmla="*/ 464 w 480"/>
                <a:gd name="T93" fmla="*/ 742 h 1456"/>
                <a:gd name="T94" fmla="*/ 472 w 480"/>
                <a:gd name="T95" fmla="*/ 680 h 1456"/>
                <a:gd name="T96" fmla="*/ 92 w 480"/>
                <a:gd name="T97" fmla="*/ 600 h 1456"/>
                <a:gd name="T98" fmla="*/ 70 w 480"/>
                <a:gd name="T99" fmla="*/ 522 h 1456"/>
                <a:gd name="T100" fmla="*/ 88 w 480"/>
                <a:gd name="T101" fmla="*/ 460 h 1456"/>
                <a:gd name="T102" fmla="*/ 114 w 480"/>
                <a:gd name="T103" fmla="*/ 422 h 1456"/>
                <a:gd name="T104" fmla="*/ 126 w 480"/>
                <a:gd name="T105" fmla="*/ 516 h 1456"/>
                <a:gd name="T106" fmla="*/ 232 w 480"/>
                <a:gd name="T107" fmla="*/ 1090 h 1456"/>
                <a:gd name="T108" fmla="*/ 220 w 480"/>
                <a:gd name="T109" fmla="*/ 1158 h 1456"/>
                <a:gd name="T110" fmla="*/ 212 w 480"/>
                <a:gd name="T111" fmla="*/ 1030 h 1456"/>
                <a:gd name="T112" fmla="*/ 232 w 480"/>
                <a:gd name="T113" fmla="*/ 856 h 1456"/>
                <a:gd name="T114" fmla="*/ 240 w 480"/>
                <a:gd name="T115" fmla="*/ 930 h 1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0" h="1456">
                  <a:moveTo>
                    <a:pt x="480" y="610"/>
                  </a:moveTo>
                  <a:lnTo>
                    <a:pt x="480" y="610"/>
                  </a:lnTo>
                  <a:lnTo>
                    <a:pt x="480" y="600"/>
                  </a:lnTo>
                  <a:lnTo>
                    <a:pt x="476" y="590"/>
                  </a:lnTo>
                  <a:lnTo>
                    <a:pt x="474" y="582"/>
                  </a:lnTo>
                  <a:lnTo>
                    <a:pt x="472" y="574"/>
                  </a:lnTo>
                  <a:lnTo>
                    <a:pt x="472" y="574"/>
                  </a:lnTo>
                  <a:lnTo>
                    <a:pt x="474" y="540"/>
                  </a:lnTo>
                  <a:lnTo>
                    <a:pt x="474" y="506"/>
                  </a:lnTo>
                  <a:lnTo>
                    <a:pt x="474" y="506"/>
                  </a:lnTo>
                  <a:lnTo>
                    <a:pt x="474" y="490"/>
                  </a:lnTo>
                  <a:lnTo>
                    <a:pt x="472" y="480"/>
                  </a:lnTo>
                  <a:lnTo>
                    <a:pt x="468" y="468"/>
                  </a:lnTo>
                  <a:lnTo>
                    <a:pt x="466" y="460"/>
                  </a:lnTo>
                  <a:lnTo>
                    <a:pt x="464" y="448"/>
                  </a:lnTo>
                  <a:lnTo>
                    <a:pt x="462" y="426"/>
                  </a:lnTo>
                  <a:lnTo>
                    <a:pt x="460" y="394"/>
                  </a:lnTo>
                  <a:lnTo>
                    <a:pt x="460" y="394"/>
                  </a:lnTo>
                  <a:lnTo>
                    <a:pt x="458" y="286"/>
                  </a:lnTo>
                  <a:lnTo>
                    <a:pt x="458" y="286"/>
                  </a:lnTo>
                  <a:lnTo>
                    <a:pt x="456" y="282"/>
                  </a:lnTo>
                  <a:lnTo>
                    <a:pt x="454" y="278"/>
                  </a:lnTo>
                  <a:lnTo>
                    <a:pt x="442" y="272"/>
                  </a:lnTo>
                  <a:lnTo>
                    <a:pt x="406" y="254"/>
                  </a:lnTo>
                  <a:lnTo>
                    <a:pt x="384" y="242"/>
                  </a:lnTo>
                  <a:lnTo>
                    <a:pt x="362" y="230"/>
                  </a:lnTo>
                  <a:lnTo>
                    <a:pt x="344" y="214"/>
                  </a:lnTo>
                  <a:lnTo>
                    <a:pt x="334" y="206"/>
                  </a:lnTo>
                  <a:lnTo>
                    <a:pt x="328" y="198"/>
                  </a:lnTo>
                  <a:lnTo>
                    <a:pt x="328" y="198"/>
                  </a:lnTo>
                  <a:lnTo>
                    <a:pt x="326" y="194"/>
                  </a:lnTo>
                  <a:lnTo>
                    <a:pt x="324" y="190"/>
                  </a:lnTo>
                  <a:lnTo>
                    <a:pt x="326" y="180"/>
                  </a:lnTo>
                  <a:lnTo>
                    <a:pt x="330" y="170"/>
                  </a:lnTo>
                  <a:lnTo>
                    <a:pt x="330" y="158"/>
                  </a:lnTo>
                  <a:lnTo>
                    <a:pt x="330" y="158"/>
                  </a:lnTo>
                  <a:lnTo>
                    <a:pt x="330" y="150"/>
                  </a:lnTo>
                  <a:lnTo>
                    <a:pt x="332" y="146"/>
                  </a:lnTo>
                  <a:lnTo>
                    <a:pt x="334" y="144"/>
                  </a:lnTo>
                  <a:lnTo>
                    <a:pt x="336" y="144"/>
                  </a:lnTo>
                  <a:lnTo>
                    <a:pt x="338" y="144"/>
                  </a:lnTo>
                  <a:lnTo>
                    <a:pt x="340" y="142"/>
                  </a:lnTo>
                  <a:lnTo>
                    <a:pt x="344" y="138"/>
                  </a:lnTo>
                  <a:lnTo>
                    <a:pt x="346" y="130"/>
                  </a:lnTo>
                  <a:lnTo>
                    <a:pt x="346" y="130"/>
                  </a:lnTo>
                  <a:lnTo>
                    <a:pt x="348" y="122"/>
                  </a:lnTo>
                  <a:lnTo>
                    <a:pt x="348" y="116"/>
                  </a:lnTo>
                  <a:lnTo>
                    <a:pt x="346" y="110"/>
                  </a:lnTo>
                  <a:lnTo>
                    <a:pt x="346" y="102"/>
                  </a:lnTo>
                  <a:lnTo>
                    <a:pt x="346" y="102"/>
                  </a:lnTo>
                  <a:lnTo>
                    <a:pt x="348" y="74"/>
                  </a:lnTo>
                  <a:lnTo>
                    <a:pt x="348" y="56"/>
                  </a:lnTo>
                  <a:lnTo>
                    <a:pt x="344" y="42"/>
                  </a:lnTo>
                  <a:lnTo>
                    <a:pt x="338" y="30"/>
                  </a:lnTo>
                  <a:lnTo>
                    <a:pt x="338" y="30"/>
                  </a:lnTo>
                  <a:lnTo>
                    <a:pt x="324" y="16"/>
                  </a:lnTo>
                  <a:lnTo>
                    <a:pt x="306" y="8"/>
                  </a:lnTo>
                  <a:lnTo>
                    <a:pt x="290" y="2"/>
                  </a:lnTo>
                  <a:lnTo>
                    <a:pt x="274" y="0"/>
                  </a:lnTo>
                  <a:lnTo>
                    <a:pt x="258" y="0"/>
                  </a:lnTo>
                  <a:lnTo>
                    <a:pt x="244" y="4"/>
                  </a:lnTo>
                  <a:lnTo>
                    <a:pt x="232" y="12"/>
                  </a:lnTo>
                  <a:lnTo>
                    <a:pt x="224" y="20"/>
                  </a:lnTo>
                  <a:lnTo>
                    <a:pt x="224" y="20"/>
                  </a:lnTo>
                  <a:lnTo>
                    <a:pt x="212" y="34"/>
                  </a:lnTo>
                  <a:lnTo>
                    <a:pt x="206" y="44"/>
                  </a:lnTo>
                  <a:lnTo>
                    <a:pt x="204" y="54"/>
                  </a:lnTo>
                  <a:lnTo>
                    <a:pt x="202" y="62"/>
                  </a:lnTo>
                  <a:lnTo>
                    <a:pt x="206" y="80"/>
                  </a:lnTo>
                  <a:lnTo>
                    <a:pt x="206" y="92"/>
                  </a:lnTo>
                  <a:lnTo>
                    <a:pt x="208" y="104"/>
                  </a:lnTo>
                  <a:lnTo>
                    <a:pt x="208" y="104"/>
                  </a:lnTo>
                  <a:lnTo>
                    <a:pt x="208" y="118"/>
                  </a:lnTo>
                  <a:lnTo>
                    <a:pt x="208" y="128"/>
                  </a:lnTo>
                  <a:lnTo>
                    <a:pt x="212" y="140"/>
                  </a:lnTo>
                  <a:lnTo>
                    <a:pt x="218" y="150"/>
                  </a:lnTo>
                  <a:lnTo>
                    <a:pt x="218" y="150"/>
                  </a:lnTo>
                  <a:lnTo>
                    <a:pt x="220" y="152"/>
                  </a:lnTo>
                  <a:lnTo>
                    <a:pt x="222" y="154"/>
                  </a:lnTo>
                  <a:lnTo>
                    <a:pt x="224" y="156"/>
                  </a:lnTo>
                  <a:lnTo>
                    <a:pt x="226" y="162"/>
                  </a:lnTo>
                  <a:lnTo>
                    <a:pt x="226" y="162"/>
                  </a:lnTo>
                  <a:lnTo>
                    <a:pt x="230" y="174"/>
                  </a:lnTo>
                  <a:lnTo>
                    <a:pt x="232" y="186"/>
                  </a:lnTo>
                  <a:lnTo>
                    <a:pt x="232" y="186"/>
                  </a:lnTo>
                  <a:lnTo>
                    <a:pt x="234" y="192"/>
                  </a:lnTo>
                  <a:lnTo>
                    <a:pt x="232" y="198"/>
                  </a:lnTo>
                  <a:lnTo>
                    <a:pt x="224" y="206"/>
                  </a:lnTo>
                  <a:lnTo>
                    <a:pt x="224" y="206"/>
                  </a:lnTo>
                  <a:lnTo>
                    <a:pt x="218" y="212"/>
                  </a:lnTo>
                  <a:lnTo>
                    <a:pt x="212" y="214"/>
                  </a:lnTo>
                  <a:lnTo>
                    <a:pt x="202" y="218"/>
                  </a:lnTo>
                  <a:lnTo>
                    <a:pt x="190" y="218"/>
                  </a:lnTo>
                  <a:lnTo>
                    <a:pt x="180" y="222"/>
                  </a:lnTo>
                  <a:lnTo>
                    <a:pt x="180" y="222"/>
                  </a:lnTo>
                  <a:lnTo>
                    <a:pt x="158" y="230"/>
                  </a:lnTo>
                  <a:lnTo>
                    <a:pt x="144" y="234"/>
                  </a:lnTo>
                  <a:lnTo>
                    <a:pt x="128" y="238"/>
                  </a:lnTo>
                  <a:lnTo>
                    <a:pt x="128" y="238"/>
                  </a:lnTo>
                  <a:lnTo>
                    <a:pt x="116" y="240"/>
                  </a:lnTo>
                  <a:lnTo>
                    <a:pt x="104" y="240"/>
                  </a:lnTo>
                  <a:lnTo>
                    <a:pt x="100" y="242"/>
                  </a:lnTo>
                  <a:lnTo>
                    <a:pt x="94" y="244"/>
                  </a:lnTo>
                  <a:lnTo>
                    <a:pt x="92" y="246"/>
                  </a:lnTo>
                  <a:lnTo>
                    <a:pt x="92" y="250"/>
                  </a:lnTo>
                  <a:lnTo>
                    <a:pt x="92" y="250"/>
                  </a:lnTo>
                  <a:lnTo>
                    <a:pt x="90" y="260"/>
                  </a:lnTo>
                  <a:lnTo>
                    <a:pt x="88" y="270"/>
                  </a:lnTo>
                  <a:lnTo>
                    <a:pt x="78" y="298"/>
                  </a:lnTo>
                  <a:lnTo>
                    <a:pt x="66" y="328"/>
                  </a:lnTo>
                  <a:lnTo>
                    <a:pt x="54" y="352"/>
                  </a:lnTo>
                  <a:lnTo>
                    <a:pt x="54" y="352"/>
                  </a:lnTo>
                  <a:lnTo>
                    <a:pt x="36" y="386"/>
                  </a:lnTo>
                  <a:lnTo>
                    <a:pt x="28" y="406"/>
                  </a:lnTo>
                  <a:lnTo>
                    <a:pt x="18" y="430"/>
                  </a:lnTo>
                  <a:lnTo>
                    <a:pt x="18" y="430"/>
                  </a:lnTo>
                  <a:lnTo>
                    <a:pt x="10" y="448"/>
                  </a:lnTo>
                  <a:lnTo>
                    <a:pt x="4" y="464"/>
                  </a:lnTo>
                  <a:lnTo>
                    <a:pt x="2" y="476"/>
                  </a:lnTo>
                  <a:lnTo>
                    <a:pt x="0" y="486"/>
                  </a:lnTo>
                  <a:lnTo>
                    <a:pt x="0" y="502"/>
                  </a:lnTo>
                  <a:lnTo>
                    <a:pt x="2" y="522"/>
                  </a:lnTo>
                  <a:lnTo>
                    <a:pt x="2" y="522"/>
                  </a:lnTo>
                  <a:lnTo>
                    <a:pt x="4" y="542"/>
                  </a:lnTo>
                  <a:lnTo>
                    <a:pt x="10" y="562"/>
                  </a:lnTo>
                  <a:lnTo>
                    <a:pt x="16" y="580"/>
                  </a:lnTo>
                  <a:lnTo>
                    <a:pt x="22" y="604"/>
                  </a:lnTo>
                  <a:lnTo>
                    <a:pt x="22" y="604"/>
                  </a:lnTo>
                  <a:lnTo>
                    <a:pt x="32" y="632"/>
                  </a:lnTo>
                  <a:lnTo>
                    <a:pt x="38" y="650"/>
                  </a:lnTo>
                  <a:lnTo>
                    <a:pt x="40" y="664"/>
                  </a:lnTo>
                  <a:lnTo>
                    <a:pt x="40" y="664"/>
                  </a:lnTo>
                  <a:lnTo>
                    <a:pt x="40" y="668"/>
                  </a:lnTo>
                  <a:lnTo>
                    <a:pt x="42" y="674"/>
                  </a:lnTo>
                  <a:lnTo>
                    <a:pt x="44" y="678"/>
                  </a:lnTo>
                  <a:lnTo>
                    <a:pt x="52" y="678"/>
                  </a:lnTo>
                  <a:lnTo>
                    <a:pt x="52" y="678"/>
                  </a:lnTo>
                  <a:lnTo>
                    <a:pt x="58" y="676"/>
                  </a:lnTo>
                  <a:lnTo>
                    <a:pt x="70" y="672"/>
                  </a:lnTo>
                  <a:lnTo>
                    <a:pt x="70" y="672"/>
                  </a:lnTo>
                  <a:lnTo>
                    <a:pt x="72" y="708"/>
                  </a:lnTo>
                  <a:lnTo>
                    <a:pt x="74" y="726"/>
                  </a:lnTo>
                  <a:lnTo>
                    <a:pt x="74" y="726"/>
                  </a:lnTo>
                  <a:lnTo>
                    <a:pt x="76" y="732"/>
                  </a:lnTo>
                  <a:lnTo>
                    <a:pt x="78" y="738"/>
                  </a:lnTo>
                  <a:lnTo>
                    <a:pt x="82" y="744"/>
                  </a:lnTo>
                  <a:lnTo>
                    <a:pt x="88" y="752"/>
                  </a:lnTo>
                  <a:lnTo>
                    <a:pt x="90" y="758"/>
                  </a:lnTo>
                  <a:lnTo>
                    <a:pt x="90" y="764"/>
                  </a:lnTo>
                  <a:lnTo>
                    <a:pt x="90" y="764"/>
                  </a:lnTo>
                  <a:lnTo>
                    <a:pt x="92" y="842"/>
                  </a:lnTo>
                  <a:lnTo>
                    <a:pt x="94" y="916"/>
                  </a:lnTo>
                  <a:lnTo>
                    <a:pt x="94" y="916"/>
                  </a:lnTo>
                  <a:lnTo>
                    <a:pt x="96" y="964"/>
                  </a:lnTo>
                  <a:lnTo>
                    <a:pt x="100" y="986"/>
                  </a:lnTo>
                  <a:lnTo>
                    <a:pt x="102" y="996"/>
                  </a:lnTo>
                  <a:lnTo>
                    <a:pt x="104" y="1014"/>
                  </a:lnTo>
                  <a:lnTo>
                    <a:pt x="104" y="1014"/>
                  </a:lnTo>
                  <a:lnTo>
                    <a:pt x="122" y="1110"/>
                  </a:lnTo>
                  <a:lnTo>
                    <a:pt x="138" y="1206"/>
                  </a:lnTo>
                  <a:lnTo>
                    <a:pt x="138" y="1206"/>
                  </a:lnTo>
                  <a:lnTo>
                    <a:pt x="140" y="1230"/>
                  </a:lnTo>
                  <a:lnTo>
                    <a:pt x="146" y="1258"/>
                  </a:lnTo>
                  <a:lnTo>
                    <a:pt x="152" y="1284"/>
                  </a:lnTo>
                  <a:lnTo>
                    <a:pt x="154" y="1306"/>
                  </a:lnTo>
                  <a:lnTo>
                    <a:pt x="154" y="1306"/>
                  </a:lnTo>
                  <a:lnTo>
                    <a:pt x="156" y="1310"/>
                  </a:lnTo>
                  <a:lnTo>
                    <a:pt x="156" y="1310"/>
                  </a:lnTo>
                  <a:lnTo>
                    <a:pt x="160" y="1310"/>
                  </a:lnTo>
                  <a:lnTo>
                    <a:pt x="162" y="1310"/>
                  </a:lnTo>
                  <a:lnTo>
                    <a:pt x="164" y="1314"/>
                  </a:lnTo>
                  <a:lnTo>
                    <a:pt x="164" y="1314"/>
                  </a:lnTo>
                  <a:lnTo>
                    <a:pt x="162" y="1330"/>
                  </a:lnTo>
                  <a:lnTo>
                    <a:pt x="160" y="1340"/>
                  </a:lnTo>
                  <a:lnTo>
                    <a:pt x="156" y="1348"/>
                  </a:lnTo>
                  <a:lnTo>
                    <a:pt x="156" y="1360"/>
                  </a:lnTo>
                  <a:lnTo>
                    <a:pt x="156" y="1360"/>
                  </a:lnTo>
                  <a:lnTo>
                    <a:pt x="156" y="1374"/>
                  </a:lnTo>
                  <a:lnTo>
                    <a:pt x="156" y="1382"/>
                  </a:lnTo>
                  <a:lnTo>
                    <a:pt x="160" y="1386"/>
                  </a:lnTo>
                  <a:lnTo>
                    <a:pt x="166" y="1390"/>
                  </a:lnTo>
                  <a:lnTo>
                    <a:pt x="166" y="1390"/>
                  </a:lnTo>
                  <a:lnTo>
                    <a:pt x="176" y="1392"/>
                  </a:lnTo>
                  <a:lnTo>
                    <a:pt x="186" y="1394"/>
                  </a:lnTo>
                  <a:lnTo>
                    <a:pt x="196" y="1392"/>
                  </a:lnTo>
                  <a:lnTo>
                    <a:pt x="206" y="1390"/>
                  </a:lnTo>
                  <a:lnTo>
                    <a:pt x="206" y="1390"/>
                  </a:lnTo>
                  <a:lnTo>
                    <a:pt x="208" y="1386"/>
                  </a:lnTo>
                  <a:lnTo>
                    <a:pt x="212" y="1378"/>
                  </a:lnTo>
                  <a:lnTo>
                    <a:pt x="218" y="1352"/>
                  </a:lnTo>
                  <a:lnTo>
                    <a:pt x="218" y="1352"/>
                  </a:lnTo>
                  <a:lnTo>
                    <a:pt x="212" y="1400"/>
                  </a:lnTo>
                  <a:lnTo>
                    <a:pt x="208" y="1436"/>
                  </a:lnTo>
                  <a:lnTo>
                    <a:pt x="208" y="1436"/>
                  </a:lnTo>
                  <a:lnTo>
                    <a:pt x="210" y="1444"/>
                  </a:lnTo>
                  <a:lnTo>
                    <a:pt x="214" y="1448"/>
                  </a:lnTo>
                  <a:lnTo>
                    <a:pt x="220" y="1452"/>
                  </a:lnTo>
                  <a:lnTo>
                    <a:pt x="228" y="1454"/>
                  </a:lnTo>
                  <a:lnTo>
                    <a:pt x="244" y="1456"/>
                  </a:lnTo>
                  <a:lnTo>
                    <a:pt x="262" y="1456"/>
                  </a:lnTo>
                  <a:lnTo>
                    <a:pt x="262" y="1456"/>
                  </a:lnTo>
                  <a:lnTo>
                    <a:pt x="270" y="1454"/>
                  </a:lnTo>
                  <a:lnTo>
                    <a:pt x="282" y="1448"/>
                  </a:lnTo>
                  <a:lnTo>
                    <a:pt x="292" y="1438"/>
                  </a:lnTo>
                  <a:lnTo>
                    <a:pt x="300" y="1428"/>
                  </a:lnTo>
                  <a:lnTo>
                    <a:pt x="300" y="1428"/>
                  </a:lnTo>
                  <a:lnTo>
                    <a:pt x="300" y="1426"/>
                  </a:lnTo>
                  <a:lnTo>
                    <a:pt x="300" y="1420"/>
                  </a:lnTo>
                  <a:lnTo>
                    <a:pt x="296" y="1406"/>
                  </a:lnTo>
                  <a:lnTo>
                    <a:pt x="292" y="1388"/>
                  </a:lnTo>
                  <a:lnTo>
                    <a:pt x="290" y="1370"/>
                  </a:lnTo>
                  <a:lnTo>
                    <a:pt x="290" y="1370"/>
                  </a:lnTo>
                  <a:lnTo>
                    <a:pt x="290" y="1368"/>
                  </a:lnTo>
                  <a:lnTo>
                    <a:pt x="292" y="1366"/>
                  </a:lnTo>
                  <a:lnTo>
                    <a:pt x="296" y="1364"/>
                  </a:lnTo>
                  <a:lnTo>
                    <a:pt x="298" y="1360"/>
                  </a:lnTo>
                  <a:lnTo>
                    <a:pt x="298" y="1360"/>
                  </a:lnTo>
                  <a:lnTo>
                    <a:pt x="300" y="1334"/>
                  </a:lnTo>
                  <a:lnTo>
                    <a:pt x="308" y="1300"/>
                  </a:lnTo>
                  <a:lnTo>
                    <a:pt x="308" y="1300"/>
                  </a:lnTo>
                  <a:lnTo>
                    <a:pt x="310" y="1292"/>
                  </a:lnTo>
                  <a:lnTo>
                    <a:pt x="312" y="1284"/>
                  </a:lnTo>
                  <a:lnTo>
                    <a:pt x="322" y="1264"/>
                  </a:lnTo>
                  <a:lnTo>
                    <a:pt x="330" y="1242"/>
                  </a:lnTo>
                  <a:lnTo>
                    <a:pt x="334" y="1232"/>
                  </a:lnTo>
                  <a:lnTo>
                    <a:pt x="334" y="1224"/>
                  </a:lnTo>
                  <a:lnTo>
                    <a:pt x="334" y="1224"/>
                  </a:lnTo>
                  <a:lnTo>
                    <a:pt x="342" y="1170"/>
                  </a:lnTo>
                  <a:lnTo>
                    <a:pt x="348" y="1114"/>
                  </a:lnTo>
                  <a:lnTo>
                    <a:pt x="354" y="1048"/>
                  </a:lnTo>
                  <a:lnTo>
                    <a:pt x="360" y="968"/>
                  </a:lnTo>
                  <a:lnTo>
                    <a:pt x="360" y="968"/>
                  </a:lnTo>
                  <a:lnTo>
                    <a:pt x="362" y="934"/>
                  </a:lnTo>
                  <a:lnTo>
                    <a:pt x="368" y="890"/>
                  </a:lnTo>
                  <a:lnTo>
                    <a:pt x="376" y="846"/>
                  </a:lnTo>
                  <a:lnTo>
                    <a:pt x="378" y="826"/>
                  </a:lnTo>
                  <a:lnTo>
                    <a:pt x="378" y="810"/>
                  </a:lnTo>
                  <a:lnTo>
                    <a:pt x="378" y="810"/>
                  </a:lnTo>
                  <a:lnTo>
                    <a:pt x="380" y="804"/>
                  </a:lnTo>
                  <a:lnTo>
                    <a:pt x="380" y="802"/>
                  </a:lnTo>
                  <a:lnTo>
                    <a:pt x="386" y="800"/>
                  </a:lnTo>
                  <a:lnTo>
                    <a:pt x="388" y="798"/>
                  </a:lnTo>
                  <a:lnTo>
                    <a:pt x="390" y="796"/>
                  </a:lnTo>
                  <a:lnTo>
                    <a:pt x="392" y="790"/>
                  </a:lnTo>
                  <a:lnTo>
                    <a:pt x="392" y="778"/>
                  </a:lnTo>
                  <a:lnTo>
                    <a:pt x="392" y="778"/>
                  </a:lnTo>
                  <a:lnTo>
                    <a:pt x="396" y="654"/>
                  </a:lnTo>
                  <a:lnTo>
                    <a:pt x="396" y="654"/>
                  </a:lnTo>
                  <a:lnTo>
                    <a:pt x="390" y="582"/>
                  </a:lnTo>
                  <a:lnTo>
                    <a:pt x="390" y="582"/>
                  </a:lnTo>
                  <a:lnTo>
                    <a:pt x="386" y="528"/>
                  </a:lnTo>
                  <a:lnTo>
                    <a:pt x="388" y="516"/>
                  </a:lnTo>
                  <a:lnTo>
                    <a:pt x="388" y="514"/>
                  </a:lnTo>
                  <a:lnTo>
                    <a:pt x="390" y="516"/>
                  </a:lnTo>
                  <a:lnTo>
                    <a:pt x="390" y="516"/>
                  </a:lnTo>
                  <a:lnTo>
                    <a:pt x="388" y="532"/>
                  </a:lnTo>
                  <a:lnTo>
                    <a:pt x="388" y="550"/>
                  </a:lnTo>
                  <a:lnTo>
                    <a:pt x="388" y="568"/>
                  </a:lnTo>
                  <a:lnTo>
                    <a:pt x="388" y="568"/>
                  </a:lnTo>
                  <a:lnTo>
                    <a:pt x="392" y="580"/>
                  </a:lnTo>
                  <a:lnTo>
                    <a:pt x="394" y="590"/>
                  </a:lnTo>
                  <a:lnTo>
                    <a:pt x="398" y="608"/>
                  </a:lnTo>
                  <a:lnTo>
                    <a:pt x="398" y="642"/>
                  </a:lnTo>
                  <a:lnTo>
                    <a:pt x="398" y="642"/>
                  </a:lnTo>
                  <a:lnTo>
                    <a:pt x="402" y="678"/>
                  </a:lnTo>
                  <a:lnTo>
                    <a:pt x="406" y="696"/>
                  </a:lnTo>
                  <a:lnTo>
                    <a:pt x="406" y="696"/>
                  </a:lnTo>
                  <a:lnTo>
                    <a:pt x="406" y="718"/>
                  </a:lnTo>
                  <a:lnTo>
                    <a:pt x="408" y="732"/>
                  </a:lnTo>
                  <a:lnTo>
                    <a:pt x="408" y="732"/>
                  </a:lnTo>
                  <a:lnTo>
                    <a:pt x="412" y="732"/>
                  </a:lnTo>
                  <a:lnTo>
                    <a:pt x="412" y="732"/>
                  </a:lnTo>
                  <a:lnTo>
                    <a:pt x="410" y="736"/>
                  </a:lnTo>
                  <a:lnTo>
                    <a:pt x="410" y="736"/>
                  </a:lnTo>
                  <a:lnTo>
                    <a:pt x="408" y="744"/>
                  </a:lnTo>
                  <a:lnTo>
                    <a:pt x="408" y="754"/>
                  </a:lnTo>
                  <a:lnTo>
                    <a:pt x="408" y="764"/>
                  </a:lnTo>
                  <a:lnTo>
                    <a:pt x="408" y="764"/>
                  </a:lnTo>
                  <a:lnTo>
                    <a:pt x="408" y="790"/>
                  </a:lnTo>
                  <a:lnTo>
                    <a:pt x="408" y="790"/>
                  </a:lnTo>
                  <a:lnTo>
                    <a:pt x="412" y="794"/>
                  </a:lnTo>
                  <a:lnTo>
                    <a:pt x="416" y="798"/>
                  </a:lnTo>
                  <a:lnTo>
                    <a:pt x="418" y="798"/>
                  </a:lnTo>
                  <a:lnTo>
                    <a:pt x="422" y="796"/>
                  </a:lnTo>
                  <a:lnTo>
                    <a:pt x="424" y="794"/>
                  </a:lnTo>
                  <a:lnTo>
                    <a:pt x="424" y="788"/>
                  </a:lnTo>
                  <a:lnTo>
                    <a:pt x="424" y="788"/>
                  </a:lnTo>
                  <a:lnTo>
                    <a:pt x="424" y="780"/>
                  </a:lnTo>
                  <a:lnTo>
                    <a:pt x="424" y="770"/>
                  </a:lnTo>
                  <a:lnTo>
                    <a:pt x="424" y="770"/>
                  </a:lnTo>
                  <a:lnTo>
                    <a:pt x="428" y="768"/>
                  </a:lnTo>
                  <a:lnTo>
                    <a:pt x="432" y="768"/>
                  </a:lnTo>
                  <a:lnTo>
                    <a:pt x="434" y="770"/>
                  </a:lnTo>
                  <a:lnTo>
                    <a:pt x="436" y="776"/>
                  </a:lnTo>
                  <a:lnTo>
                    <a:pt x="436" y="776"/>
                  </a:lnTo>
                  <a:lnTo>
                    <a:pt x="434" y="786"/>
                  </a:lnTo>
                  <a:lnTo>
                    <a:pt x="434" y="786"/>
                  </a:lnTo>
                  <a:lnTo>
                    <a:pt x="434" y="794"/>
                  </a:lnTo>
                  <a:lnTo>
                    <a:pt x="432" y="796"/>
                  </a:lnTo>
                  <a:lnTo>
                    <a:pt x="428" y="798"/>
                  </a:lnTo>
                  <a:lnTo>
                    <a:pt x="428" y="798"/>
                  </a:lnTo>
                  <a:lnTo>
                    <a:pt x="422" y="802"/>
                  </a:lnTo>
                  <a:lnTo>
                    <a:pt x="412" y="802"/>
                  </a:lnTo>
                  <a:lnTo>
                    <a:pt x="412" y="802"/>
                  </a:lnTo>
                  <a:lnTo>
                    <a:pt x="406" y="804"/>
                  </a:lnTo>
                  <a:lnTo>
                    <a:pt x="400" y="806"/>
                  </a:lnTo>
                  <a:lnTo>
                    <a:pt x="398" y="808"/>
                  </a:lnTo>
                  <a:lnTo>
                    <a:pt x="398" y="812"/>
                  </a:lnTo>
                  <a:lnTo>
                    <a:pt x="398" y="812"/>
                  </a:lnTo>
                  <a:lnTo>
                    <a:pt x="402" y="816"/>
                  </a:lnTo>
                  <a:lnTo>
                    <a:pt x="406" y="816"/>
                  </a:lnTo>
                  <a:lnTo>
                    <a:pt x="412" y="818"/>
                  </a:lnTo>
                  <a:lnTo>
                    <a:pt x="412" y="818"/>
                  </a:lnTo>
                  <a:lnTo>
                    <a:pt x="420" y="816"/>
                  </a:lnTo>
                  <a:lnTo>
                    <a:pt x="432" y="814"/>
                  </a:lnTo>
                  <a:lnTo>
                    <a:pt x="444" y="810"/>
                  </a:lnTo>
                  <a:lnTo>
                    <a:pt x="448" y="806"/>
                  </a:lnTo>
                  <a:lnTo>
                    <a:pt x="452" y="802"/>
                  </a:lnTo>
                  <a:lnTo>
                    <a:pt x="452" y="802"/>
                  </a:lnTo>
                  <a:lnTo>
                    <a:pt x="454" y="796"/>
                  </a:lnTo>
                  <a:lnTo>
                    <a:pt x="460" y="790"/>
                  </a:lnTo>
                  <a:lnTo>
                    <a:pt x="460" y="790"/>
                  </a:lnTo>
                  <a:lnTo>
                    <a:pt x="464" y="780"/>
                  </a:lnTo>
                  <a:lnTo>
                    <a:pt x="464" y="766"/>
                  </a:lnTo>
                  <a:lnTo>
                    <a:pt x="464" y="766"/>
                  </a:lnTo>
                  <a:lnTo>
                    <a:pt x="462" y="744"/>
                  </a:lnTo>
                  <a:lnTo>
                    <a:pt x="462" y="744"/>
                  </a:lnTo>
                  <a:lnTo>
                    <a:pt x="462" y="744"/>
                  </a:lnTo>
                  <a:lnTo>
                    <a:pt x="464" y="742"/>
                  </a:lnTo>
                  <a:lnTo>
                    <a:pt x="464" y="742"/>
                  </a:lnTo>
                  <a:lnTo>
                    <a:pt x="464" y="734"/>
                  </a:lnTo>
                  <a:lnTo>
                    <a:pt x="464" y="734"/>
                  </a:lnTo>
                  <a:lnTo>
                    <a:pt x="464" y="724"/>
                  </a:lnTo>
                  <a:lnTo>
                    <a:pt x="466" y="710"/>
                  </a:lnTo>
                  <a:lnTo>
                    <a:pt x="472" y="680"/>
                  </a:lnTo>
                  <a:lnTo>
                    <a:pt x="472" y="680"/>
                  </a:lnTo>
                  <a:lnTo>
                    <a:pt x="478" y="644"/>
                  </a:lnTo>
                  <a:lnTo>
                    <a:pt x="480" y="626"/>
                  </a:lnTo>
                  <a:lnTo>
                    <a:pt x="480" y="610"/>
                  </a:lnTo>
                  <a:lnTo>
                    <a:pt x="480" y="610"/>
                  </a:lnTo>
                  <a:close/>
                  <a:moveTo>
                    <a:pt x="96" y="590"/>
                  </a:moveTo>
                  <a:lnTo>
                    <a:pt x="96" y="590"/>
                  </a:lnTo>
                  <a:lnTo>
                    <a:pt x="92" y="600"/>
                  </a:lnTo>
                  <a:lnTo>
                    <a:pt x="88" y="604"/>
                  </a:lnTo>
                  <a:lnTo>
                    <a:pt x="88" y="604"/>
                  </a:lnTo>
                  <a:lnTo>
                    <a:pt x="84" y="594"/>
                  </a:lnTo>
                  <a:lnTo>
                    <a:pt x="84" y="594"/>
                  </a:lnTo>
                  <a:lnTo>
                    <a:pt x="76" y="564"/>
                  </a:lnTo>
                  <a:lnTo>
                    <a:pt x="70" y="522"/>
                  </a:lnTo>
                  <a:lnTo>
                    <a:pt x="70" y="522"/>
                  </a:lnTo>
                  <a:lnTo>
                    <a:pt x="70" y="502"/>
                  </a:lnTo>
                  <a:lnTo>
                    <a:pt x="74" y="494"/>
                  </a:lnTo>
                  <a:lnTo>
                    <a:pt x="76" y="486"/>
                  </a:lnTo>
                  <a:lnTo>
                    <a:pt x="76" y="486"/>
                  </a:lnTo>
                  <a:lnTo>
                    <a:pt x="82" y="478"/>
                  </a:lnTo>
                  <a:lnTo>
                    <a:pt x="86" y="470"/>
                  </a:lnTo>
                  <a:lnTo>
                    <a:pt x="88" y="460"/>
                  </a:lnTo>
                  <a:lnTo>
                    <a:pt x="88" y="460"/>
                  </a:lnTo>
                  <a:lnTo>
                    <a:pt x="100" y="432"/>
                  </a:lnTo>
                  <a:lnTo>
                    <a:pt x="100" y="432"/>
                  </a:lnTo>
                  <a:lnTo>
                    <a:pt x="102" y="424"/>
                  </a:lnTo>
                  <a:lnTo>
                    <a:pt x="106" y="418"/>
                  </a:lnTo>
                  <a:lnTo>
                    <a:pt x="110" y="418"/>
                  </a:lnTo>
                  <a:lnTo>
                    <a:pt x="114" y="422"/>
                  </a:lnTo>
                  <a:lnTo>
                    <a:pt x="114" y="422"/>
                  </a:lnTo>
                  <a:lnTo>
                    <a:pt x="116" y="430"/>
                  </a:lnTo>
                  <a:lnTo>
                    <a:pt x="118" y="440"/>
                  </a:lnTo>
                  <a:lnTo>
                    <a:pt x="122" y="470"/>
                  </a:lnTo>
                  <a:lnTo>
                    <a:pt x="126" y="508"/>
                  </a:lnTo>
                  <a:lnTo>
                    <a:pt x="126" y="508"/>
                  </a:lnTo>
                  <a:lnTo>
                    <a:pt x="126" y="516"/>
                  </a:lnTo>
                  <a:lnTo>
                    <a:pt x="124" y="524"/>
                  </a:lnTo>
                  <a:lnTo>
                    <a:pt x="118" y="544"/>
                  </a:lnTo>
                  <a:lnTo>
                    <a:pt x="96" y="590"/>
                  </a:lnTo>
                  <a:lnTo>
                    <a:pt x="96" y="590"/>
                  </a:lnTo>
                  <a:close/>
                  <a:moveTo>
                    <a:pt x="238" y="1034"/>
                  </a:moveTo>
                  <a:lnTo>
                    <a:pt x="238" y="1034"/>
                  </a:lnTo>
                  <a:lnTo>
                    <a:pt x="232" y="1090"/>
                  </a:lnTo>
                  <a:lnTo>
                    <a:pt x="228" y="1130"/>
                  </a:lnTo>
                  <a:lnTo>
                    <a:pt x="226" y="1158"/>
                  </a:lnTo>
                  <a:lnTo>
                    <a:pt x="226" y="1158"/>
                  </a:lnTo>
                  <a:lnTo>
                    <a:pt x="226" y="1204"/>
                  </a:lnTo>
                  <a:lnTo>
                    <a:pt x="226" y="1204"/>
                  </a:lnTo>
                  <a:lnTo>
                    <a:pt x="220" y="1158"/>
                  </a:lnTo>
                  <a:lnTo>
                    <a:pt x="220" y="1158"/>
                  </a:lnTo>
                  <a:lnTo>
                    <a:pt x="214" y="1142"/>
                  </a:lnTo>
                  <a:lnTo>
                    <a:pt x="212" y="1136"/>
                  </a:lnTo>
                  <a:lnTo>
                    <a:pt x="212" y="1130"/>
                  </a:lnTo>
                  <a:lnTo>
                    <a:pt x="212" y="1130"/>
                  </a:lnTo>
                  <a:lnTo>
                    <a:pt x="212" y="1084"/>
                  </a:lnTo>
                  <a:lnTo>
                    <a:pt x="212" y="1030"/>
                  </a:lnTo>
                  <a:lnTo>
                    <a:pt x="212" y="1030"/>
                  </a:lnTo>
                  <a:lnTo>
                    <a:pt x="212" y="1020"/>
                  </a:lnTo>
                  <a:lnTo>
                    <a:pt x="210" y="1012"/>
                  </a:lnTo>
                  <a:lnTo>
                    <a:pt x="210" y="998"/>
                  </a:lnTo>
                  <a:lnTo>
                    <a:pt x="216" y="972"/>
                  </a:lnTo>
                  <a:lnTo>
                    <a:pt x="216" y="972"/>
                  </a:lnTo>
                  <a:lnTo>
                    <a:pt x="226" y="900"/>
                  </a:lnTo>
                  <a:lnTo>
                    <a:pt x="232" y="856"/>
                  </a:lnTo>
                  <a:lnTo>
                    <a:pt x="234" y="842"/>
                  </a:lnTo>
                  <a:lnTo>
                    <a:pt x="236" y="838"/>
                  </a:lnTo>
                  <a:lnTo>
                    <a:pt x="236" y="838"/>
                  </a:lnTo>
                  <a:lnTo>
                    <a:pt x="238" y="844"/>
                  </a:lnTo>
                  <a:lnTo>
                    <a:pt x="238" y="856"/>
                  </a:lnTo>
                  <a:lnTo>
                    <a:pt x="240" y="892"/>
                  </a:lnTo>
                  <a:lnTo>
                    <a:pt x="240" y="930"/>
                  </a:lnTo>
                  <a:lnTo>
                    <a:pt x="240" y="952"/>
                  </a:lnTo>
                  <a:lnTo>
                    <a:pt x="240" y="952"/>
                  </a:lnTo>
                  <a:lnTo>
                    <a:pt x="242" y="970"/>
                  </a:lnTo>
                  <a:lnTo>
                    <a:pt x="240" y="998"/>
                  </a:lnTo>
                  <a:lnTo>
                    <a:pt x="238" y="1034"/>
                  </a:lnTo>
                  <a:lnTo>
                    <a:pt x="238" y="10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pic>
          <p:nvPicPr>
            <p:cNvPr id="903" name="Picture 1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41019" y="4426185"/>
              <a:ext cx="116969" cy="3333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cxnSp>
        <p:nvCxnSpPr>
          <p:cNvPr id="3830" name="Straight Connector 3829"/>
          <p:cNvCxnSpPr/>
          <p:nvPr/>
        </p:nvCxnSpPr>
        <p:spPr>
          <a:xfrm>
            <a:off x="565549" y="2705549"/>
            <a:ext cx="1252759" cy="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cxnSp>
        <p:nvCxnSpPr>
          <p:cNvPr id="3832" name="Straight Connector 3831"/>
          <p:cNvCxnSpPr>
            <a:endCxn id="3834" idx="0"/>
          </p:cNvCxnSpPr>
          <p:nvPr/>
        </p:nvCxnSpPr>
        <p:spPr>
          <a:xfrm>
            <a:off x="1191325" y="2721591"/>
            <a:ext cx="4307" cy="193523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sp>
        <p:nvSpPr>
          <p:cNvPr id="915" name="TextBox 914"/>
          <p:cNvSpPr txBox="1"/>
          <p:nvPr/>
        </p:nvSpPr>
        <p:spPr>
          <a:xfrm>
            <a:off x="594172" y="2180413"/>
            <a:ext cx="1296144" cy="504056"/>
          </a:xfrm>
          <a:prstGeom prst="rect">
            <a:avLst/>
          </a:prstGeom>
          <a:noFill/>
        </p:spPr>
        <p:txBody>
          <a:bodyPr wrap="square" lIns="0" tIns="0" rIns="0" bIns="0" rtlCol="0">
            <a:noAutofit/>
          </a:bodyPr>
          <a:lstStyle/>
          <a:p>
            <a:pPr defTabSz="798513" eaLnBrk="0" hangingPunct="0">
              <a:spcAft>
                <a:spcPts val="200"/>
              </a:spcAft>
              <a:defRPr/>
            </a:pPr>
            <a:r>
              <a:rPr lang="en-GB" sz="1000" kern="0" dirty="0" err="1">
                <a:solidFill>
                  <a:schemeClr val="tx2"/>
                </a:solidFill>
                <a:latin typeface="+mj-lt"/>
                <a:cs typeface="Arial" charset="0"/>
              </a:rPr>
              <a:t>Morbi</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tincidunt</a:t>
            </a:r>
            <a:r>
              <a:rPr lang="en-GB" sz="1000" kern="0" dirty="0">
                <a:solidFill>
                  <a:schemeClr val="tx2"/>
                </a:solidFill>
                <a:latin typeface="+mj-lt"/>
                <a:cs typeface="Arial" charset="0"/>
              </a:rPr>
              <a:t> mi </a:t>
            </a:r>
            <a:r>
              <a:rPr lang="en-GB" sz="1000" kern="0" dirty="0" err="1">
                <a:solidFill>
                  <a:schemeClr val="tx2"/>
                </a:solidFill>
                <a:latin typeface="+mj-lt"/>
                <a:cs typeface="Arial" charset="0"/>
              </a:rPr>
              <a:t>ut</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diam</a:t>
            </a:r>
            <a:r>
              <a:rPr lang="en-GB" sz="1000" kern="0" dirty="0">
                <a:solidFill>
                  <a:schemeClr val="tx2"/>
                </a:solidFill>
                <a:latin typeface="+mj-lt"/>
                <a:cs typeface="Arial" charset="0"/>
              </a:rPr>
              <a:t> </a:t>
            </a:r>
            <a:r>
              <a:rPr lang="fr-FR" sz="1000" kern="0" dirty="0" err="1">
                <a:solidFill>
                  <a:schemeClr val="tx2"/>
                </a:solidFill>
                <a:latin typeface="+mj-lt"/>
                <a:cs typeface="Arial" charset="0"/>
              </a:rPr>
              <a:t>ultricies</a:t>
            </a:r>
            <a:r>
              <a:rPr lang="fr-FR" sz="1000" kern="0" dirty="0">
                <a:solidFill>
                  <a:schemeClr val="tx2"/>
                </a:solidFill>
                <a:latin typeface="+mj-lt"/>
                <a:cs typeface="Arial" charset="0"/>
              </a:rPr>
              <a:t> non, </a:t>
            </a:r>
            <a:r>
              <a:rPr lang="fr-FR" sz="1000" kern="0" dirty="0" err="1">
                <a:solidFill>
                  <a:schemeClr val="tx2"/>
                </a:solidFill>
                <a:latin typeface="+mj-lt"/>
                <a:cs typeface="Arial" charset="0"/>
              </a:rPr>
              <a:t>hendrerit</a:t>
            </a:r>
            <a:r>
              <a:rPr lang="fr-FR" sz="1000" kern="0" dirty="0">
                <a:solidFill>
                  <a:schemeClr val="tx2"/>
                </a:solidFill>
                <a:latin typeface="+mj-lt"/>
                <a:cs typeface="Arial" charset="0"/>
              </a:rPr>
              <a:t> </a:t>
            </a:r>
            <a:r>
              <a:rPr lang="fr-FR" sz="1000" kern="0" dirty="0" err="1">
                <a:solidFill>
                  <a:schemeClr val="tx2"/>
                </a:solidFill>
                <a:latin typeface="+mj-lt"/>
                <a:cs typeface="Arial" charset="0"/>
              </a:rPr>
              <a:t>quis</a:t>
            </a:r>
            <a:r>
              <a:rPr lang="fr-FR" sz="1000" kern="0" dirty="0">
                <a:solidFill>
                  <a:schemeClr val="tx2"/>
                </a:solidFill>
                <a:latin typeface="+mj-lt"/>
                <a:cs typeface="Arial" charset="0"/>
              </a:rPr>
              <a:t>.</a:t>
            </a:r>
          </a:p>
        </p:txBody>
      </p:sp>
      <p:sp>
        <p:nvSpPr>
          <p:cNvPr id="3834" name="Oval 3833"/>
          <p:cNvSpPr/>
          <p:nvPr/>
        </p:nvSpPr>
        <p:spPr bwMode="ltGray">
          <a:xfrm>
            <a:off x="1057663" y="4656821"/>
            <a:ext cx="275938" cy="275938"/>
          </a:xfrm>
          <a:prstGeom prst="ellipse">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920" name="Straight Connector 919"/>
          <p:cNvCxnSpPr/>
          <p:nvPr/>
        </p:nvCxnSpPr>
        <p:spPr>
          <a:xfrm>
            <a:off x="3389963" y="2705549"/>
            <a:ext cx="1252759" cy="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cxnSp>
        <p:nvCxnSpPr>
          <p:cNvPr id="921" name="Straight Connector 920"/>
          <p:cNvCxnSpPr>
            <a:endCxn id="923" idx="0"/>
          </p:cNvCxnSpPr>
          <p:nvPr/>
        </p:nvCxnSpPr>
        <p:spPr>
          <a:xfrm>
            <a:off x="4015739" y="2721591"/>
            <a:ext cx="4307" cy="193523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sp>
        <p:nvSpPr>
          <p:cNvPr id="922" name="TextBox 921"/>
          <p:cNvSpPr txBox="1"/>
          <p:nvPr/>
        </p:nvSpPr>
        <p:spPr>
          <a:xfrm>
            <a:off x="3418586" y="2180413"/>
            <a:ext cx="1296144" cy="504056"/>
          </a:xfrm>
          <a:prstGeom prst="rect">
            <a:avLst/>
          </a:prstGeom>
          <a:noFill/>
        </p:spPr>
        <p:txBody>
          <a:bodyPr wrap="square" lIns="0" tIns="0" rIns="0" bIns="0" rtlCol="0">
            <a:noAutofit/>
          </a:bodyPr>
          <a:lstStyle/>
          <a:p>
            <a:pPr defTabSz="798513" eaLnBrk="0" hangingPunct="0">
              <a:spcAft>
                <a:spcPts val="200"/>
              </a:spcAft>
              <a:defRPr/>
            </a:pPr>
            <a:r>
              <a:rPr lang="en-GB" sz="1000" kern="0" dirty="0" err="1">
                <a:solidFill>
                  <a:schemeClr val="tx2"/>
                </a:solidFill>
                <a:latin typeface="+mj-lt"/>
                <a:cs typeface="Arial" charset="0"/>
              </a:rPr>
              <a:t>Morbi</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tincidunt</a:t>
            </a:r>
            <a:r>
              <a:rPr lang="en-GB" sz="1000" kern="0" dirty="0">
                <a:solidFill>
                  <a:schemeClr val="tx2"/>
                </a:solidFill>
                <a:latin typeface="+mj-lt"/>
                <a:cs typeface="Arial" charset="0"/>
              </a:rPr>
              <a:t> mi </a:t>
            </a:r>
            <a:r>
              <a:rPr lang="en-GB" sz="1000" kern="0" dirty="0" err="1">
                <a:solidFill>
                  <a:schemeClr val="tx2"/>
                </a:solidFill>
                <a:latin typeface="+mj-lt"/>
                <a:cs typeface="Arial" charset="0"/>
              </a:rPr>
              <a:t>ut</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diam</a:t>
            </a:r>
            <a:r>
              <a:rPr lang="en-GB" sz="1000" kern="0" dirty="0">
                <a:solidFill>
                  <a:schemeClr val="tx2"/>
                </a:solidFill>
                <a:latin typeface="+mj-lt"/>
                <a:cs typeface="Arial" charset="0"/>
              </a:rPr>
              <a:t> </a:t>
            </a:r>
            <a:r>
              <a:rPr lang="fr-FR" sz="1000" kern="0" dirty="0" err="1">
                <a:solidFill>
                  <a:schemeClr val="tx2"/>
                </a:solidFill>
                <a:latin typeface="+mj-lt"/>
                <a:cs typeface="Arial" charset="0"/>
              </a:rPr>
              <a:t>ultricies</a:t>
            </a:r>
            <a:r>
              <a:rPr lang="fr-FR" sz="1000" kern="0" dirty="0">
                <a:solidFill>
                  <a:schemeClr val="tx2"/>
                </a:solidFill>
                <a:latin typeface="+mj-lt"/>
                <a:cs typeface="Arial" charset="0"/>
              </a:rPr>
              <a:t> non, </a:t>
            </a:r>
            <a:r>
              <a:rPr lang="fr-FR" sz="1000" kern="0" dirty="0" err="1">
                <a:solidFill>
                  <a:schemeClr val="tx2"/>
                </a:solidFill>
                <a:latin typeface="+mj-lt"/>
                <a:cs typeface="Arial" charset="0"/>
              </a:rPr>
              <a:t>hendrerit</a:t>
            </a:r>
            <a:r>
              <a:rPr lang="fr-FR" sz="1000" kern="0" dirty="0">
                <a:solidFill>
                  <a:schemeClr val="tx2"/>
                </a:solidFill>
                <a:latin typeface="+mj-lt"/>
                <a:cs typeface="Arial" charset="0"/>
              </a:rPr>
              <a:t> </a:t>
            </a:r>
            <a:r>
              <a:rPr lang="fr-FR" sz="1000" kern="0" dirty="0" err="1">
                <a:solidFill>
                  <a:schemeClr val="tx2"/>
                </a:solidFill>
                <a:latin typeface="+mj-lt"/>
                <a:cs typeface="Arial" charset="0"/>
              </a:rPr>
              <a:t>quis</a:t>
            </a:r>
            <a:r>
              <a:rPr lang="fr-FR" sz="1000" kern="0" dirty="0">
                <a:solidFill>
                  <a:schemeClr val="tx2"/>
                </a:solidFill>
                <a:latin typeface="+mj-lt"/>
                <a:cs typeface="Arial" charset="0"/>
              </a:rPr>
              <a:t>.</a:t>
            </a:r>
          </a:p>
        </p:txBody>
      </p:sp>
      <p:sp>
        <p:nvSpPr>
          <p:cNvPr id="923" name="Oval 922"/>
          <p:cNvSpPr/>
          <p:nvPr/>
        </p:nvSpPr>
        <p:spPr bwMode="ltGray">
          <a:xfrm>
            <a:off x="3882077" y="4656821"/>
            <a:ext cx="275938" cy="275938"/>
          </a:xfrm>
          <a:prstGeom prst="ellipse">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924" name="Straight Connector 923"/>
          <p:cNvCxnSpPr/>
          <p:nvPr/>
        </p:nvCxnSpPr>
        <p:spPr>
          <a:xfrm>
            <a:off x="5066363" y="2705549"/>
            <a:ext cx="1252759" cy="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cxnSp>
        <p:nvCxnSpPr>
          <p:cNvPr id="925" name="Straight Connector 924"/>
          <p:cNvCxnSpPr>
            <a:endCxn id="927" idx="0"/>
          </p:cNvCxnSpPr>
          <p:nvPr/>
        </p:nvCxnSpPr>
        <p:spPr>
          <a:xfrm>
            <a:off x="5692139" y="2721591"/>
            <a:ext cx="4307" cy="193523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sp>
        <p:nvSpPr>
          <p:cNvPr id="926" name="TextBox 925"/>
          <p:cNvSpPr txBox="1"/>
          <p:nvPr/>
        </p:nvSpPr>
        <p:spPr>
          <a:xfrm>
            <a:off x="5094986" y="2180413"/>
            <a:ext cx="1296144" cy="504056"/>
          </a:xfrm>
          <a:prstGeom prst="rect">
            <a:avLst/>
          </a:prstGeom>
          <a:noFill/>
        </p:spPr>
        <p:txBody>
          <a:bodyPr wrap="square" lIns="0" tIns="0" rIns="0" bIns="0" rtlCol="0">
            <a:noAutofit/>
          </a:bodyPr>
          <a:lstStyle/>
          <a:p>
            <a:pPr defTabSz="798513" eaLnBrk="0" hangingPunct="0">
              <a:spcAft>
                <a:spcPts val="200"/>
              </a:spcAft>
              <a:defRPr/>
            </a:pPr>
            <a:r>
              <a:rPr lang="en-GB" sz="1000" kern="0" dirty="0" err="1">
                <a:solidFill>
                  <a:schemeClr val="tx2"/>
                </a:solidFill>
                <a:latin typeface="+mj-lt"/>
                <a:cs typeface="Arial" charset="0"/>
              </a:rPr>
              <a:t>Morbi</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tincidunt</a:t>
            </a:r>
            <a:r>
              <a:rPr lang="en-GB" sz="1000" kern="0" dirty="0">
                <a:solidFill>
                  <a:schemeClr val="tx2"/>
                </a:solidFill>
                <a:latin typeface="+mj-lt"/>
                <a:cs typeface="Arial" charset="0"/>
              </a:rPr>
              <a:t> mi </a:t>
            </a:r>
            <a:r>
              <a:rPr lang="en-GB" sz="1000" kern="0" dirty="0" err="1">
                <a:solidFill>
                  <a:schemeClr val="tx2"/>
                </a:solidFill>
                <a:latin typeface="+mj-lt"/>
                <a:cs typeface="Arial" charset="0"/>
              </a:rPr>
              <a:t>ut</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diam</a:t>
            </a:r>
            <a:r>
              <a:rPr lang="en-GB" sz="1000" kern="0" dirty="0">
                <a:solidFill>
                  <a:schemeClr val="tx2"/>
                </a:solidFill>
                <a:latin typeface="+mj-lt"/>
                <a:cs typeface="Arial" charset="0"/>
              </a:rPr>
              <a:t> </a:t>
            </a:r>
            <a:r>
              <a:rPr lang="fr-FR" sz="1000" kern="0" dirty="0" err="1">
                <a:solidFill>
                  <a:schemeClr val="tx2"/>
                </a:solidFill>
                <a:latin typeface="+mj-lt"/>
                <a:cs typeface="Arial" charset="0"/>
              </a:rPr>
              <a:t>ultricies</a:t>
            </a:r>
            <a:r>
              <a:rPr lang="fr-FR" sz="1000" kern="0" dirty="0">
                <a:solidFill>
                  <a:schemeClr val="tx2"/>
                </a:solidFill>
                <a:latin typeface="+mj-lt"/>
                <a:cs typeface="Arial" charset="0"/>
              </a:rPr>
              <a:t> non, </a:t>
            </a:r>
            <a:r>
              <a:rPr lang="fr-FR" sz="1000" kern="0" dirty="0" err="1">
                <a:solidFill>
                  <a:schemeClr val="tx2"/>
                </a:solidFill>
                <a:latin typeface="+mj-lt"/>
                <a:cs typeface="Arial" charset="0"/>
              </a:rPr>
              <a:t>hendrerit</a:t>
            </a:r>
            <a:r>
              <a:rPr lang="fr-FR" sz="1000" kern="0" dirty="0">
                <a:solidFill>
                  <a:schemeClr val="tx2"/>
                </a:solidFill>
                <a:latin typeface="+mj-lt"/>
                <a:cs typeface="Arial" charset="0"/>
              </a:rPr>
              <a:t> </a:t>
            </a:r>
            <a:r>
              <a:rPr lang="fr-FR" sz="1000" kern="0" dirty="0" err="1">
                <a:solidFill>
                  <a:schemeClr val="tx2"/>
                </a:solidFill>
                <a:latin typeface="+mj-lt"/>
                <a:cs typeface="Arial" charset="0"/>
              </a:rPr>
              <a:t>quis</a:t>
            </a:r>
            <a:r>
              <a:rPr lang="fr-FR" sz="1000" kern="0" dirty="0">
                <a:solidFill>
                  <a:schemeClr val="tx2"/>
                </a:solidFill>
                <a:latin typeface="+mj-lt"/>
                <a:cs typeface="Arial" charset="0"/>
              </a:rPr>
              <a:t>.</a:t>
            </a:r>
          </a:p>
        </p:txBody>
      </p:sp>
      <p:sp>
        <p:nvSpPr>
          <p:cNvPr id="927" name="Oval 926"/>
          <p:cNvSpPr/>
          <p:nvPr/>
        </p:nvSpPr>
        <p:spPr bwMode="ltGray">
          <a:xfrm>
            <a:off x="5558477" y="4656821"/>
            <a:ext cx="275938" cy="275938"/>
          </a:xfrm>
          <a:prstGeom prst="ellipse">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928" name="Straight Connector 927"/>
          <p:cNvCxnSpPr/>
          <p:nvPr/>
        </p:nvCxnSpPr>
        <p:spPr>
          <a:xfrm>
            <a:off x="8579584" y="2705549"/>
            <a:ext cx="1252759" cy="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cxnSp>
        <p:nvCxnSpPr>
          <p:cNvPr id="929" name="Straight Connector 928"/>
          <p:cNvCxnSpPr>
            <a:endCxn id="931" idx="0"/>
          </p:cNvCxnSpPr>
          <p:nvPr/>
        </p:nvCxnSpPr>
        <p:spPr>
          <a:xfrm>
            <a:off x="9209667" y="2721591"/>
            <a:ext cx="0" cy="2355184"/>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sp>
        <p:nvSpPr>
          <p:cNvPr id="930" name="TextBox 929"/>
          <p:cNvSpPr txBox="1"/>
          <p:nvPr/>
        </p:nvSpPr>
        <p:spPr>
          <a:xfrm>
            <a:off x="8608207" y="2180413"/>
            <a:ext cx="1296144" cy="504056"/>
          </a:xfrm>
          <a:prstGeom prst="rect">
            <a:avLst/>
          </a:prstGeom>
          <a:noFill/>
        </p:spPr>
        <p:txBody>
          <a:bodyPr wrap="square" lIns="0" tIns="0" rIns="0" bIns="0" rtlCol="0">
            <a:noAutofit/>
          </a:bodyPr>
          <a:lstStyle/>
          <a:p>
            <a:pPr defTabSz="798513" eaLnBrk="0" hangingPunct="0">
              <a:spcAft>
                <a:spcPts val="200"/>
              </a:spcAft>
              <a:defRPr/>
            </a:pPr>
            <a:r>
              <a:rPr lang="en-GB" sz="1000" kern="0" dirty="0" err="1">
                <a:solidFill>
                  <a:schemeClr val="tx2"/>
                </a:solidFill>
                <a:latin typeface="+mj-lt"/>
                <a:cs typeface="Arial" charset="0"/>
              </a:rPr>
              <a:t>Morbi</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tincidunt</a:t>
            </a:r>
            <a:r>
              <a:rPr lang="en-GB" sz="1000" kern="0" dirty="0">
                <a:solidFill>
                  <a:schemeClr val="tx2"/>
                </a:solidFill>
                <a:latin typeface="+mj-lt"/>
                <a:cs typeface="Arial" charset="0"/>
              </a:rPr>
              <a:t> mi </a:t>
            </a:r>
            <a:r>
              <a:rPr lang="en-GB" sz="1000" kern="0" dirty="0" err="1">
                <a:solidFill>
                  <a:schemeClr val="tx2"/>
                </a:solidFill>
                <a:latin typeface="+mj-lt"/>
                <a:cs typeface="Arial" charset="0"/>
              </a:rPr>
              <a:t>ut</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diam</a:t>
            </a:r>
            <a:r>
              <a:rPr lang="en-GB" sz="1000" kern="0" dirty="0">
                <a:solidFill>
                  <a:schemeClr val="tx2"/>
                </a:solidFill>
                <a:latin typeface="+mj-lt"/>
                <a:cs typeface="Arial" charset="0"/>
              </a:rPr>
              <a:t> </a:t>
            </a:r>
            <a:r>
              <a:rPr lang="fr-FR" sz="1000" kern="0" dirty="0" err="1">
                <a:solidFill>
                  <a:schemeClr val="tx2"/>
                </a:solidFill>
                <a:latin typeface="+mj-lt"/>
                <a:cs typeface="Arial" charset="0"/>
              </a:rPr>
              <a:t>ultricies</a:t>
            </a:r>
            <a:r>
              <a:rPr lang="fr-FR" sz="1000" kern="0" dirty="0">
                <a:solidFill>
                  <a:schemeClr val="tx2"/>
                </a:solidFill>
                <a:latin typeface="+mj-lt"/>
                <a:cs typeface="Arial" charset="0"/>
              </a:rPr>
              <a:t> non, </a:t>
            </a:r>
            <a:r>
              <a:rPr lang="fr-FR" sz="1000" kern="0" dirty="0" err="1">
                <a:solidFill>
                  <a:schemeClr val="tx2"/>
                </a:solidFill>
                <a:latin typeface="+mj-lt"/>
                <a:cs typeface="Arial" charset="0"/>
              </a:rPr>
              <a:t>hendrerit</a:t>
            </a:r>
            <a:r>
              <a:rPr lang="fr-FR" sz="1000" kern="0" dirty="0">
                <a:solidFill>
                  <a:schemeClr val="tx2"/>
                </a:solidFill>
                <a:latin typeface="+mj-lt"/>
                <a:cs typeface="Arial" charset="0"/>
              </a:rPr>
              <a:t> </a:t>
            </a:r>
            <a:r>
              <a:rPr lang="fr-FR" sz="1000" kern="0" dirty="0" err="1">
                <a:solidFill>
                  <a:schemeClr val="tx2"/>
                </a:solidFill>
                <a:latin typeface="+mj-lt"/>
                <a:cs typeface="Arial" charset="0"/>
              </a:rPr>
              <a:t>quis</a:t>
            </a:r>
            <a:r>
              <a:rPr lang="fr-FR" sz="1000" kern="0" dirty="0">
                <a:solidFill>
                  <a:schemeClr val="tx2"/>
                </a:solidFill>
                <a:latin typeface="+mj-lt"/>
                <a:cs typeface="Arial" charset="0"/>
              </a:rPr>
              <a:t>.</a:t>
            </a:r>
          </a:p>
        </p:txBody>
      </p:sp>
      <p:sp>
        <p:nvSpPr>
          <p:cNvPr id="931" name="Oval 930"/>
          <p:cNvSpPr/>
          <p:nvPr/>
        </p:nvSpPr>
        <p:spPr bwMode="ltGray">
          <a:xfrm>
            <a:off x="9071698" y="5076775"/>
            <a:ext cx="275938" cy="275938"/>
          </a:xfrm>
          <a:prstGeom prst="ellipse">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932" name="Straight Connector 931"/>
          <p:cNvCxnSpPr/>
          <p:nvPr/>
        </p:nvCxnSpPr>
        <p:spPr>
          <a:xfrm>
            <a:off x="6478069" y="2705549"/>
            <a:ext cx="1252759" cy="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cxnSp>
        <p:nvCxnSpPr>
          <p:cNvPr id="933" name="Straight Connector 932"/>
          <p:cNvCxnSpPr>
            <a:endCxn id="935" idx="0"/>
          </p:cNvCxnSpPr>
          <p:nvPr/>
        </p:nvCxnSpPr>
        <p:spPr>
          <a:xfrm>
            <a:off x="7103845" y="2421465"/>
            <a:ext cx="4307" cy="1935230"/>
          </a:xfrm>
          <a:prstGeom prst="line">
            <a:avLst/>
          </a:prstGeom>
          <a:ln w="19050">
            <a:prstDash val="sysDot"/>
          </a:ln>
        </p:spPr>
        <p:style>
          <a:lnRef idx="1">
            <a:schemeClr val="accent1"/>
          </a:lnRef>
          <a:fillRef idx="0">
            <a:schemeClr val="accent1"/>
          </a:fillRef>
          <a:effectRef idx="0">
            <a:schemeClr val="accent1"/>
          </a:effectRef>
          <a:fontRef idx="minor">
            <a:schemeClr val="tx1"/>
          </a:fontRef>
        </p:style>
      </p:cxnSp>
      <p:sp>
        <p:nvSpPr>
          <p:cNvPr id="934" name="TextBox 933"/>
          <p:cNvSpPr txBox="1"/>
          <p:nvPr/>
        </p:nvSpPr>
        <p:spPr>
          <a:xfrm>
            <a:off x="6506692" y="2180413"/>
            <a:ext cx="1296144" cy="504056"/>
          </a:xfrm>
          <a:prstGeom prst="rect">
            <a:avLst/>
          </a:prstGeom>
          <a:noFill/>
        </p:spPr>
        <p:txBody>
          <a:bodyPr wrap="square" lIns="0" tIns="0" rIns="0" bIns="0" rtlCol="0">
            <a:noAutofit/>
          </a:bodyPr>
          <a:lstStyle/>
          <a:p>
            <a:pPr defTabSz="798513" eaLnBrk="0" hangingPunct="0">
              <a:spcAft>
                <a:spcPts val="200"/>
              </a:spcAft>
              <a:defRPr/>
            </a:pPr>
            <a:r>
              <a:rPr lang="en-GB" sz="1000" kern="0" dirty="0" err="1">
                <a:solidFill>
                  <a:schemeClr val="tx2"/>
                </a:solidFill>
                <a:latin typeface="+mj-lt"/>
                <a:cs typeface="Arial" charset="0"/>
              </a:rPr>
              <a:t>Morbi</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tincidunt</a:t>
            </a:r>
            <a:r>
              <a:rPr lang="en-GB" sz="1000" kern="0" dirty="0">
                <a:solidFill>
                  <a:schemeClr val="tx2"/>
                </a:solidFill>
                <a:latin typeface="+mj-lt"/>
                <a:cs typeface="Arial" charset="0"/>
              </a:rPr>
              <a:t> mi </a:t>
            </a:r>
            <a:r>
              <a:rPr lang="en-GB" sz="1000" kern="0" dirty="0" err="1">
                <a:solidFill>
                  <a:schemeClr val="tx2"/>
                </a:solidFill>
                <a:latin typeface="+mj-lt"/>
                <a:cs typeface="Arial" charset="0"/>
              </a:rPr>
              <a:t>ut</a:t>
            </a:r>
            <a:r>
              <a:rPr lang="en-GB" sz="1000" kern="0" dirty="0">
                <a:solidFill>
                  <a:schemeClr val="tx2"/>
                </a:solidFill>
                <a:latin typeface="+mj-lt"/>
                <a:cs typeface="Arial" charset="0"/>
              </a:rPr>
              <a:t> </a:t>
            </a:r>
            <a:r>
              <a:rPr lang="en-GB" sz="1000" kern="0" dirty="0" err="1">
                <a:solidFill>
                  <a:schemeClr val="tx2"/>
                </a:solidFill>
                <a:latin typeface="+mj-lt"/>
                <a:cs typeface="Arial" charset="0"/>
              </a:rPr>
              <a:t>diam</a:t>
            </a:r>
            <a:r>
              <a:rPr lang="en-GB" sz="1000" kern="0" dirty="0">
                <a:solidFill>
                  <a:schemeClr val="tx2"/>
                </a:solidFill>
                <a:latin typeface="+mj-lt"/>
                <a:cs typeface="Arial" charset="0"/>
              </a:rPr>
              <a:t> </a:t>
            </a:r>
            <a:r>
              <a:rPr lang="fr-FR" sz="1000" kern="0" dirty="0" err="1">
                <a:solidFill>
                  <a:schemeClr val="tx2"/>
                </a:solidFill>
                <a:latin typeface="+mj-lt"/>
                <a:cs typeface="Arial" charset="0"/>
              </a:rPr>
              <a:t>ultricies</a:t>
            </a:r>
            <a:r>
              <a:rPr lang="fr-FR" sz="1000" kern="0" dirty="0">
                <a:solidFill>
                  <a:schemeClr val="tx2"/>
                </a:solidFill>
                <a:latin typeface="+mj-lt"/>
                <a:cs typeface="Arial" charset="0"/>
              </a:rPr>
              <a:t> non, </a:t>
            </a:r>
            <a:r>
              <a:rPr lang="fr-FR" sz="1000" kern="0" dirty="0" err="1">
                <a:solidFill>
                  <a:schemeClr val="tx2"/>
                </a:solidFill>
                <a:latin typeface="+mj-lt"/>
                <a:cs typeface="Arial" charset="0"/>
              </a:rPr>
              <a:t>hendrerit</a:t>
            </a:r>
            <a:r>
              <a:rPr lang="fr-FR" sz="1000" kern="0" dirty="0">
                <a:solidFill>
                  <a:schemeClr val="tx2"/>
                </a:solidFill>
                <a:latin typeface="+mj-lt"/>
                <a:cs typeface="Arial" charset="0"/>
              </a:rPr>
              <a:t> </a:t>
            </a:r>
            <a:r>
              <a:rPr lang="fr-FR" sz="1000" kern="0" dirty="0" err="1">
                <a:solidFill>
                  <a:schemeClr val="tx2"/>
                </a:solidFill>
                <a:latin typeface="+mj-lt"/>
                <a:cs typeface="Arial" charset="0"/>
              </a:rPr>
              <a:t>quis</a:t>
            </a:r>
            <a:r>
              <a:rPr lang="fr-FR" sz="1000" kern="0" dirty="0">
                <a:solidFill>
                  <a:schemeClr val="tx2"/>
                </a:solidFill>
                <a:latin typeface="+mj-lt"/>
                <a:cs typeface="Arial" charset="0"/>
              </a:rPr>
              <a:t>.</a:t>
            </a:r>
          </a:p>
        </p:txBody>
      </p:sp>
      <p:sp>
        <p:nvSpPr>
          <p:cNvPr id="935" name="Oval 934"/>
          <p:cNvSpPr/>
          <p:nvPr/>
        </p:nvSpPr>
        <p:spPr bwMode="ltGray">
          <a:xfrm>
            <a:off x="6970183" y="4356695"/>
            <a:ext cx="275938" cy="275938"/>
          </a:xfrm>
          <a:prstGeom prst="ellipse">
            <a:avLst/>
          </a:prstGeom>
          <a:solidFill>
            <a:schemeClr val="bg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38" name="Freeform 728"/>
          <p:cNvSpPr>
            <a:spLocks noEditPoints="1"/>
          </p:cNvSpPr>
          <p:nvPr/>
        </p:nvSpPr>
        <p:spPr bwMode="auto">
          <a:xfrm>
            <a:off x="4275291" y="5054155"/>
            <a:ext cx="2330799" cy="834180"/>
          </a:xfrm>
          <a:custGeom>
            <a:avLst/>
            <a:gdLst>
              <a:gd name="T0" fmla="*/ 238 w 380"/>
              <a:gd name="T1" fmla="*/ 6 h 136"/>
              <a:gd name="T2" fmla="*/ 270 w 380"/>
              <a:gd name="T3" fmla="*/ 30 h 136"/>
              <a:gd name="T4" fmla="*/ 176 w 380"/>
              <a:gd name="T5" fmla="*/ 6 h 136"/>
              <a:gd name="T6" fmla="*/ 358 w 380"/>
              <a:gd name="T7" fmla="*/ 70 h 136"/>
              <a:gd name="T8" fmla="*/ 12 w 380"/>
              <a:gd name="T9" fmla="*/ 134 h 136"/>
              <a:gd name="T10" fmla="*/ 166 w 380"/>
              <a:gd name="T11" fmla="*/ 4 h 136"/>
              <a:gd name="T12" fmla="*/ 286 w 380"/>
              <a:gd name="T13" fmla="*/ 50 h 136"/>
              <a:gd name="T14" fmla="*/ 36 w 380"/>
              <a:gd name="T15" fmla="*/ 54 h 136"/>
              <a:gd name="T16" fmla="*/ 4 w 380"/>
              <a:gd name="T17" fmla="*/ 122 h 136"/>
              <a:gd name="T18" fmla="*/ 156 w 380"/>
              <a:gd name="T19" fmla="*/ 12 h 136"/>
              <a:gd name="T20" fmla="*/ 356 w 380"/>
              <a:gd name="T21" fmla="*/ 92 h 136"/>
              <a:gd name="T22" fmla="*/ 342 w 380"/>
              <a:gd name="T23" fmla="*/ 104 h 136"/>
              <a:gd name="T24" fmla="*/ 342 w 380"/>
              <a:gd name="T25" fmla="*/ 84 h 136"/>
              <a:gd name="T26" fmla="*/ 326 w 380"/>
              <a:gd name="T27" fmla="*/ 84 h 136"/>
              <a:gd name="T28" fmla="*/ 318 w 380"/>
              <a:gd name="T29" fmla="*/ 84 h 136"/>
              <a:gd name="T30" fmla="*/ 330 w 380"/>
              <a:gd name="T31" fmla="*/ 72 h 136"/>
              <a:gd name="T32" fmla="*/ 328 w 380"/>
              <a:gd name="T33" fmla="*/ 62 h 136"/>
              <a:gd name="T34" fmla="*/ 308 w 380"/>
              <a:gd name="T35" fmla="*/ 74 h 136"/>
              <a:gd name="T36" fmla="*/ 310 w 380"/>
              <a:gd name="T37" fmla="*/ 58 h 136"/>
              <a:gd name="T38" fmla="*/ 286 w 380"/>
              <a:gd name="T39" fmla="*/ 52 h 136"/>
              <a:gd name="T40" fmla="*/ 274 w 380"/>
              <a:gd name="T41" fmla="*/ 60 h 136"/>
              <a:gd name="T42" fmla="*/ 268 w 380"/>
              <a:gd name="T43" fmla="*/ 52 h 136"/>
              <a:gd name="T44" fmla="*/ 254 w 380"/>
              <a:gd name="T45" fmla="*/ 52 h 136"/>
              <a:gd name="T46" fmla="*/ 250 w 380"/>
              <a:gd name="T47" fmla="*/ 50 h 136"/>
              <a:gd name="T48" fmla="*/ 254 w 380"/>
              <a:gd name="T49" fmla="*/ 38 h 136"/>
              <a:gd name="T50" fmla="*/ 240 w 380"/>
              <a:gd name="T51" fmla="*/ 40 h 136"/>
              <a:gd name="T52" fmla="*/ 230 w 380"/>
              <a:gd name="T53" fmla="*/ 38 h 136"/>
              <a:gd name="T54" fmla="*/ 244 w 380"/>
              <a:gd name="T55" fmla="*/ 28 h 136"/>
              <a:gd name="T56" fmla="*/ 240 w 380"/>
              <a:gd name="T57" fmla="*/ 18 h 136"/>
              <a:gd name="T58" fmla="*/ 218 w 380"/>
              <a:gd name="T59" fmla="*/ 26 h 136"/>
              <a:gd name="T60" fmla="*/ 224 w 380"/>
              <a:gd name="T61" fmla="*/ 12 h 136"/>
              <a:gd name="T62" fmla="*/ 200 w 380"/>
              <a:gd name="T63" fmla="*/ 6 h 136"/>
              <a:gd name="T64" fmla="*/ 198 w 380"/>
              <a:gd name="T65" fmla="*/ 18 h 136"/>
              <a:gd name="T66" fmla="*/ 166 w 380"/>
              <a:gd name="T67" fmla="*/ 12 h 136"/>
              <a:gd name="T68" fmla="*/ 166 w 380"/>
              <a:gd name="T69" fmla="*/ 28 h 136"/>
              <a:gd name="T70" fmla="*/ 156 w 380"/>
              <a:gd name="T71" fmla="*/ 40 h 136"/>
              <a:gd name="T72" fmla="*/ 152 w 380"/>
              <a:gd name="T73" fmla="*/ 68 h 136"/>
              <a:gd name="T74" fmla="*/ 124 w 380"/>
              <a:gd name="T75" fmla="*/ 78 h 136"/>
              <a:gd name="T76" fmla="*/ 116 w 380"/>
              <a:gd name="T77" fmla="*/ 68 h 136"/>
              <a:gd name="T78" fmla="*/ 126 w 380"/>
              <a:gd name="T79" fmla="*/ 60 h 136"/>
              <a:gd name="T80" fmla="*/ 112 w 380"/>
              <a:gd name="T81" fmla="*/ 64 h 136"/>
              <a:gd name="T82" fmla="*/ 102 w 380"/>
              <a:gd name="T83" fmla="*/ 56 h 136"/>
              <a:gd name="T84" fmla="*/ 100 w 380"/>
              <a:gd name="T85" fmla="*/ 48 h 136"/>
              <a:gd name="T86" fmla="*/ 92 w 380"/>
              <a:gd name="T87" fmla="*/ 58 h 136"/>
              <a:gd name="T88" fmla="*/ 74 w 380"/>
              <a:gd name="T89" fmla="*/ 66 h 136"/>
              <a:gd name="T90" fmla="*/ 54 w 380"/>
              <a:gd name="T91" fmla="*/ 60 h 136"/>
              <a:gd name="T92" fmla="*/ 58 w 380"/>
              <a:gd name="T93" fmla="*/ 80 h 136"/>
              <a:gd name="T94" fmla="*/ 44 w 380"/>
              <a:gd name="T95" fmla="*/ 90 h 136"/>
              <a:gd name="T96" fmla="*/ 30 w 380"/>
              <a:gd name="T97" fmla="*/ 108 h 136"/>
              <a:gd name="T98" fmla="*/ 18 w 380"/>
              <a:gd name="T99" fmla="*/ 126 h 136"/>
              <a:gd name="T100" fmla="*/ 372 w 380"/>
              <a:gd name="T101" fmla="*/ 124 h 136"/>
              <a:gd name="T102" fmla="*/ 374 w 380"/>
              <a:gd name="T103" fmla="*/ 100 h 136"/>
              <a:gd name="T104" fmla="*/ 116 w 380"/>
              <a:gd name="T105" fmla="*/ 80 h 136"/>
              <a:gd name="T106" fmla="*/ 134 w 380"/>
              <a:gd name="T107" fmla="*/ 86 h 136"/>
              <a:gd name="T108" fmla="*/ 280 w 380"/>
              <a:gd name="T109" fmla="*/ 68 h 136"/>
              <a:gd name="T110" fmla="*/ 286 w 380"/>
              <a:gd name="T111" fmla="*/ 62 h 136"/>
              <a:gd name="T112" fmla="*/ 62 w 380"/>
              <a:gd name="T113" fmla="*/ 48 h 136"/>
              <a:gd name="T114" fmla="*/ 124 w 380"/>
              <a:gd name="T115" fmla="*/ 48 h 136"/>
              <a:gd name="T116" fmla="*/ 74 w 380"/>
              <a:gd name="T117" fmla="*/ 52 h 136"/>
              <a:gd name="T118" fmla="*/ 82 w 380"/>
              <a:gd name="T119" fmla="*/ 5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0" h="136">
                <a:moveTo>
                  <a:pt x="198" y="4"/>
                </a:moveTo>
                <a:lnTo>
                  <a:pt x="198" y="4"/>
                </a:lnTo>
                <a:lnTo>
                  <a:pt x="198" y="2"/>
                </a:lnTo>
                <a:lnTo>
                  <a:pt x="198" y="0"/>
                </a:lnTo>
                <a:lnTo>
                  <a:pt x="196" y="0"/>
                </a:lnTo>
                <a:lnTo>
                  <a:pt x="196" y="0"/>
                </a:lnTo>
                <a:lnTo>
                  <a:pt x="196" y="4"/>
                </a:lnTo>
                <a:lnTo>
                  <a:pt x="196" y="4"/>
                </a:lnTo>
                <a:lnTo>
                  <a:pt x="198" y="4"/>
                </a:lnTo>
                <a:lnTo>
                  <a:pt x="198" y="4"/>
                </a:lnTo>
                <a:close/>
                <a:moveTo>
                  <a:pt x="238" y="6"/>
                </a:moveTo>
                <a:lnTo>
                  <a:pt x="238" y="6"/>
                </a:lnTo>
                <a:lnTo>
                  <a:pt x="238" y="10"/>
                </a:lnTo>
                <a:lnTo>
                  <a:pt x="238" y="10"/>
                </a:lnTo>
                <a:lnTo>
                  <a:pt x="242" y="10"/>
                </a:lnTo>
                <a:lnTo>
                  <a:pt x="242" y="10"/>
                </a:lnTo>
                <a:lnTo>
                  <a:pt x="242" y="8"/>
                </a:lnTo>
                <a:lnTo>
                  <a:pt x="238" y="6"/>
                </a:lnTo>
                <a:lnTo>
                  <a:pt x="238" y="6"/>
                </a:lnTo>
                <a:close/>
                <a:moveTo>
                  <a:pt x="278" y="36"/>
                </a:moveTo>
                <a:lnTo>
                  <a:pt x="278" y="36"/>
                </a:lnTo>
                <a:lnTo>
                  <a:pt x="274" y="36"/>
                </a:lnTo>
                <a:lnTo>
                  <a:pt x="274" y="36"/>
                </a:lnTo>
                <a:lnTo>
                  <a:pt x="272" y="38"/>
                </a:lnTo>
                <a:lnTo>
                  <a:pt x="272" y="38"/>
                </a:lnTo>
                <a:lnTo>
                  <a:pt x="276" y="38"/>
                </a:lnTo>
                <a:lnTo>
                  <a:pt x="278" y="36"/>
                </a:lnTo>
                <a:lnTo>
                  <a:pt x="278" y="36"/>
                </a:lnTo>
                <a:close/>
                <a:moveTo>
                  <a:pt x="270" y="30"/>
                </a:moveTo>
                <a:lnTo>
                  <a:pt x="270" y="30"/>
                </a:lnTo>
                <a:lnTo>
                  <a:pt x="270" y="24"/>
                </a:lnTo>
                <a:lnTo>
                  <a:pt x="270" y="20"/>
                </a:lnTo>
                <a:lnTo>
                  <a:pt x="268" y="20"/>
                </a:lnTo>
                <a:lnTo>
                  <a:pt x="268" y="20"/>
                </a:lnTo>
                <a:lnTo>
                  <a:pt x="266" y="26"/>
                </a:lnTo>
                <a:lnTo>
                  <a:pt x="266" y="28"/>
                </a:lnTo>
                <a:lnTo>
                  <a:pt x="270" y="30"/>
                </a:lnTo>
                <a:lnTo>
                  <a:pt x="270" y="30"/>
                </a:lnTo>
                <a:close/>
                <a:moveTo>
                  <a:pt x="194" y="10"/>
                </a:moveTo>
                <a:lnTo>
                  <a:pt x="194" y="10"/>
                </a:lnTo>
                <a:lnTo>
                  <a:pt x="196" y="12"/>
                </a:lnTo>
                <a:lnTo>
                  <a:pt x="198" y="12"/>
                </a:lnTo>
                <a:lnTo>
                  <a:pt x="198" y="12"/>
                </a:lnTo>
                <a:lnTo>
                  <a:pt x="198" y="10"/>
                </a:lnTo>
                <a:lnTo>
                  <a:pt x="196" y="8"/>
                </a:lnTo>
                <a:lnTo>
                  <a:pt x="194" y="8"/>
                </a:lnTo>
                <a:lnTo>
                  <a:pt x="194" y="10"/>
                </a:lnTo>
                <a:lnTo>
                  <a:pt x="194" y="10"/>
                </a:lnTo>
                <a:close/>
                <a:moveTo>
                  <a:pt x="176" y="6"/>
                </a:moveTo>
                <a:lnTo>
                  <a:pt x="176" y="6"/>
                </a:lnTo>
                <a:lnTo>
                  <a:pt x="172" y="6"/>
                </a:lnTo>
                <a:lnTo>
                  <a:pt x="170" y="6"/>
                </a:lnTo>
                <a:lnTo>
                  <a:pt x="170" y="8"/>
                </a:lnTo>
                <a:lnTo>
                  <a:pt x="170" y="8"/>
                </a:lnTo>
                <a:lnTo>
                  <a:pt x="174" y="10"/>
                </a:lnTo>
                <a:lnTo>
                  <a:pt x="176" y="8"/>
                </a:lnTo>
                <a:lnTo>
                  <a:pt x="176" y="6"/>
                </a:lnTo>
                <a:lnTo>
                  <a:pt x="176" y="6"/>
                </a:lnTo>
                <a:close/>
                <a:moveTo>
                  <a:pt x="190" y="14"/>
                </a:moveTo>
                <a:lnTo>
                  <a:pt x="190" y="14"/>
                </a:lnTo>
                <a:lnTo>
                  <a:pt x="190" y="10"/>
                </a:lnTo>
                <a:lnTo>
                  <a:pt x="190" y="8"/>
                </a:lnTo>
                <a:lnTo>
                  <a:pt x="190" y="6"/>
                </a:lnTo>
                <a:lnTo>
                  <a:pt x="190" y="6"/>
                </a:lnTo>
                <a:lnTo>
                  <a:pt x="186" y="6"/>
                </a:lnTo>
                <a:lnTo>
                  <a:pt x="182" y="6"/>
                </a:lnTo>
                <a:lnTo>
                  <a:pt x="182" y="8"/>
                </a:lnTo>
                <a:lnTo>
                  <a:pt x="182" y="8"/>
                </a:lnTo>
                <a:lnTo>
                  <a:pt x="186" y="10"/>
                </a:lnTo>
                <a:lnTo>
                  <a:pt x="186" y="12"/>
                </a:lnTo>
                <a:lnTo>
                  <a:pt x="188" y="14"/>
                </a:lnTo>
                <a:lnTo>
                  <a:pt x="190" y="14"/>
                </a:lnTo>
                <a:lnTo>
                  <a:pt x="190" y="14"/>
                </a:lnTo>
                <a:close/>
                <a:moveTo>
                  <a:pt x="356" y="74"/>
                </a:moveTo>
                <a:lnTo>
                  <a:pt x="356" y="74"/>
                </a:lnTo>
                <a:lnTo>
                  <a:pt x="358" y="70"/>
                </a:lnTo>
                <a:lnTo>
                  <a:pt x="358" y="66"/>
                </a:lnTo>
                <a:lnTo>
                  <a:pt x="354" y="66"/>
                </a:lnTo>
                <a:lnTo>
                  <a:pt x="354" y="66"/>
                </a:lnTo>
                <a:lnTo>
                  <a:pt x="354" y="72"/>
                </a:lnTo>
                <a:lnTo>
                  <a:pt x="354" y="74"/>
                </a:lnTo>
                <a:lnTo>
                  <a:pt x="356" y="74"/>
                </a:lnTo>
                <a:lnTo>
                  <a:pt x="356" y="74"/>
                </a:lnTo>
                <a:close/>
                <a:moveTo>
                  <a:pt x="378" y="136"/>
                </a:moveTo>
                <a:lnTo>
                  <a:pt x="380" y="136"/>
                </a:lnTo>
                <a:lnTo>
                  <a:pt x="380" y="136"/>
                </a:lnTo>
                <a:lnTo>
                  <a:pt x="380" y="134"/>
                </a:lnTo>
                <a:lnTo>
                  <a:pt x="380" y="134"/>
                </a:lnTo>
                <a:lnTo>
                  <a:pt x="378" y="136"/>
                </a:lnTo>
                <a:lnTo>
                  <a:pt x="378" y="136"/>
                </a:lnTo>
                <a:close/>
                <a:moveTo>
                  <a:pt x="12" y="136"/>
                </a:moveTo>
                <a:lnTo>
                  <a:pt x="16" y="136"/>
                </a:lnTo>
                <a:lnTo>
                  <a:pt x="16" y="136"/>
                </a:lnTo>
                <a:lnTo>
                  <a:pt x="12" y="134"/>
                </a:lnTo>
                <a:lnTo>
                  <a:pt x="12" y="134"/>
                </a:lnTo>
                <a:lnTo>
                  <a:pt x="12" y="136"/>
                </a:lnTo>
                <a:lnTo>
                  <a:pt x="12" y="136"/>
                </a:lnTo>
                <a:close/>
                <a:moveTo>
                  <a:pt x="364" y="82"/>
                </a:moveTo>
                <a:lnTo>
                  <a:pt x="364" y="82"/>
                </a:lnTo>
                <a:lnTo>
                  <a:pt x="362" y="82"/>
                </a:lnTo>
                <a:lnTo>
                  <a:pt x="360" y="82"/>
                </a:lnTo>
                <a:lnTo>
                  <a:pt x="360" y="82"/>
                </a:lnTo>
                <a:lnTo>
                  <a:pt x="360" y="82"/>
                </a:lnTo>
                <a:lnTo>
                  <a:pt x="362" y="84"/>
                </a:lnTo>
                <a:lnTo>
                  <a:pt x="364" y="82"/>
                </a:lnTo>
                <a:lnTo>
                  <a:pt x="364" y="82"/>
                </a:lnTo>
                <a:close/>
                <a:moveTo>
                  <a:pt x="166" y="4"/>
                </a:moveTo>
                <a:lnTo>
                  <a:pt x="166" y="4"/>
                </a:lnTo>
                <a:lnTo>
                  <a:pt x="166" y="2"/>
                </a:lnTo>
                <a:lnTo>
                  <a:pt x="162" y="0"/>
                </a:lnTo>
                <a:lnTo>
                  <a:pt x="162" y="0"/>
                </a:lnTo>
                <a:lnTo>
                  <a:pt x="162" y="4"/>
                </a:lnTo>
                <a:lnTo>
                  <a:pt x="164" y="4"/>
                </a:lnTo>
                <a:lnTo>
                  <a:pt x="166" y="4"/>
                </a:lnTo>
                <a:lnTo>
                  <a:pt x="166" y="4"/>
                </a:lnTo>
                <a:close/>
                <a:moveTo>
                  <a:pt x="326" y="52"/>
                </a:moveTo>
                <a:lnTo>
                  <a:pt x="326" y="52"/>
                </a:lnTo>
                <a:lnTo>
                  <a:pt x="324" y="56"/>
                </a:lnTo>
                <a:lnTo>
                  <a:pt x="324" y="56"/>
                </a:lnTo>
                <a:lnTo>
                  <a:pt x="328" y="56"/>
                </a:lnTo>
                <a:lnTo>
                  <a:pt x="328" y="56"/>
                </a:lnTo>
                <a:lnTo>
                  <a:pt x="328" y="54"/>
                </a:lnTo>
                <a:lnTo>
                  <a:pt x="326" y="52"/>
                </a:lnTo>
                <a:lnTo>
                  <a:pt x="326" y="52"/>
                </a:lnTo>
                <a:close/>
                <a:moveTo>
                  <a:pt x="286" y="50"/>
                </a:moveTo>
                <a:lnTo>
                  <a:pt x="286" y="50"/>
                </a:lnTo>
                <a:lnTo>
                  <a:pt x="286" y="48"/>
                </a:lnTo>
                <a:lnTo>
                  <a:pt x="286" y="46"/>
                </a:lnTo>
                <a:lnTo>
                  <a:pt x="284" y="46"/>
                </a:lnTo>
                <a:lnTo>
                  <a:pt x="284" y="46"/>
                </a:lnTo>
                <a:lnTo>
                  <a:pt x="284" y="48"/>
                </a:lnTo>
                <a:lnTo>
                  <a:pt x="284" y="50"/>
                </a:lnTo>
                <a:lnTo>
                  <a:pt x="286" y="50"/>
                </a:lnTo>
                <a:lnTo>
                  <a:pt x="286" y="50"/>
                </a:lnTo>
                <a:close/>
                <a:moveTo>
                  <a:pt x="34" y="82"/>
                </a:moveTo>
                <a:lnTo>
                  <a:pt x="34" y="82"/>
                </a:lnTo>
                <a:lnTo>
                  <a:pt x="30" y="82"/>
                </a:lnTo>
                <a:lnTo>
                  <a:pt x="28" y="84"/>
                </a:lnTo>
                <a:lnTo>
                  <a:pt x="30" y="86"/>
                </a:lnTo>
                <a:lnTo>
                  <a:pt x="30" y="86"/>
                </a:lnTo>
                <a:lnTo>
                  <a:pt x="32" y="84"/>
                </a:lnTo>
                <a:lnTo>
                  <a:pt x="34" y="82"/>
                </a:lnTo>
                <a:lnTo>
                  <a:pt x="34" y="82"/>
                </a:lnTo>
                <a:close/>
                <a:moveTo>
                  <a:pt x="22" y="98"/>
                </a:moveTo>
                <a:lnTo>
                  <a:pt x="22" y="100"/>
                </a:lnTo>
                <a:lnTo>
                  <a:pt x="28" y="100"/>
                </a:lnTo>
                <a:lnTo>
                  <a:pt x="28" y="100"/>
                </a:lnTo>
                <a:lnTo>
                  <a:pt x="26" y="98"/>
                </a:lnTo>
                <a:lnTo>
                  <a:pt x="22" y="98"/>
                </a:lnTo>
                <a:lnTo>
                  <a:pt x="22" y="98"/>
                </a:lnTo>
                <a:close/>
                <a:moveTo>
                  <a:pt x="40" y="54"/>
                </a:moveTo>
                <a:lnTo>
                  <a:pt x="36" y="54"/>
                </a:lnTo>
                <a:lnTo>
                  <a:pt x="36" y="54"/>
                </a:lnTo>
                <a:lnTo>
                  <a:pt x="36" y="56"/>
                </a:lnTo>
                <a:lnTo>
                  <a:pt x="36" y="58"/>
                </a:lnTo>
                <a:lnTo>
                  <a:pt x="36" y="58"/>
                </a:lnTo>
                <a:lnTo>
                  <a:pt x="40" y="56"/>
                </a:lnTo>
                <a:lnTo>
                  <a:pt x="40" y="54"/>
                </a:lnTo>
                <a:lnTo>
                  <a:pt x="40" y="54"/>
                </a:lnTo>
                <a:close/>
                <a:moveTo>
                  <a:pt x="50" y="46"/>
                </a:moveTo>
                <a:lnTo>
                  <a:pt x="50" y="46"/>
                </a:lnTo>
                <a:lnTo>
                  <a:pt x="50" y="44"/>
                </a:lnTo>
                <a:lnTo>
                  <a:pt x="48" y="42"/>
                </a:lnTo>
                <a:lnTo>
                  <a:pt x="48" y="42"/>
                </a:lnTo>
                <a:lnTo>
                  <a:pt x="48" y="46"/>
                </a:lnTo>
                <a:lnTo>
                  <a:pt x="48" y="46"/>
                </a:lnTo>
                <a:lnTo>
                  <a:pt x="50" y="46"/>
                </a:lnTo>
                <a:lnTo>
                  <a:pt x="50" y="46"/>
                </a:lnTo>
                <a:close/>
                <a:moveTo>
                  <a:pt x="0" y="120"/>
                </a:moveTo>
                <a:lnTo>
                  <a:pt x="0" y="120"/>
                </a:lnTo>
                <a:lnTo>
                  <a:pt x="4" y="122"/>
                </a:lnTo>
                <a:lnTo>
                  <a:pt x="4" y="124"/>
                </a:lnTo>
                <a:lnTo>
                  <a:pt x="6" y="126"/>
                </a:lnTo>
                <a:lnTo>
                  <a:pt x="8" y="126"/>
                </a:lnTo>
                <a:lnTo>
                  <a:pt x="8" y="126"/>
                </a:lnTo>
                <a:lnTo>
                  <a:pt x="8" y="122"/>
                </a:lnTo>
                <a:lnTo>
                  <a:pt x="6" y="120"/>
                </a:lnTo>
                <a:lnTo>
                  <a:pt x="6" y="120"/>
                </a:lnTo>
                <a:lnTo>
                  <a:pt x="2" y="120"/>
                </a:lnTo>
                <a:lnTo>
                  <a:pt x="2" y="120"/>
                </a:lnTo>
                <a:lnTo>
                  <a:pt x="0" y="120"/>
                </a:lnTo>
                <a:lnTo>
                  <a:pt x="0" y="120"/>
                </a:lnTo>
                <a:close/>
                <a:moveTo>
                  <a:pt x="156" y="12"/>
                </a:moveTo>
                <a:lnTo>
                  <a:pt x="152" y="12"/>
                </a:lnTo>
                <a:lnTo>
                  <a:pt x="152" y="12"/>
                </a:lnTo>
                <a:lnTo>
                  <a:pt x="152" y="14"/>
                </a:lnTo>
                <a:lnTo>
                  <a:pt x="152" y="16"/>
                </a:lnTo>
                <a:lnTo>
                  <a:pt x="152" y="16"/>
                </a:lnTo>
                <a:lnTo>
                  <a:pt x="154" y="16"/>
                </a:lnTo>
                <a:lnTo>
                  <a:pt x="156" y="12"/>
                </a:lnTo>
                <a:lnTo>
                  <a:pt x="156" y="12"/>
                </a:lnTo>
                <a:close/>
                <a:moveTo>
                  <a:pt x="370" y="104"/>
                </a:moveTo>
                <a:lnTo>
                  <a:pt x="370" y="104"/>
                </a:lnTo>
                <a:lnTo>
                  <a:pt x="368" y="108"/>
                </a:lnTo>
                <a:lnTo>
                  <a:pt x="362" y="108"/>
                </a:lnTo>
                <a:lnTo>
                  <a:pt x="362" y="108"/>
                </a:lnTo>
                <a:lnTo>
                  <a:pt x="360" y="106"/>
                </a:lnTo>
                <a:lnTo>
                  <a:pt x="362" y="102"/>
                </a:lnTo>
                <a:lnTo>
                  <a:pt x="362" y="94"/>
                </a:lnTo>
                <a:lnTo>
                  <a:pt x="362" y="94"/>
                </a:lnTo>
                <a:lnTo>
                  <a:pt x="360" y="96"/>
                </a:lnTo>
                <a:lnTo>
                  <a:pt x="358" y="96"/>
                </a:lnTo>
                <a:lnTo>
                  <a:pt x="356" y="98"/>
                </a:lnTo>
                <a:lnTo>
                  <a:pt x="354" y="98"/>
                </a:lnTo>
                <a:lnTo>
                  <a:pt x="354" y="98"/>
                </a:lnTo>
                <a:lnTo>
                  <a:pt x="352" y="94"/>
                </a:lnTo>
                <a:lnTo>
                  <a:pt x="352" y="90"/>
                </a:lnTo>
                <a:lnTo>
                  <a:pt x="352" y="90"/>
                </a:lnTo>
                <a:lnTo>
                  <a:pt x="356" y="92"/>
                </a:lnTo>
                <a:lnTo>
                  <a:pt x="358" y="90"/>
                </a:lnTo>
                <a:lnTo>
                  <a:pt x="362" y="90"/>
                </a:lnTo>
                <a:lnTo>
                  <a:pt x="362" y="88"/>
                </a:lnTo>
                <a:lnTo>
                  <a:pt x="362" y="88"/>
                </a:lnTo>
                <a:lnTo>
                  <a:pt x="360" y="88"/>
                </a:lnTo>
                <a:lnTo>
                  <a:pt x="358" y="88"/>
                </a:lnTo>
                <a:lnTo>
                  <a:pt x="352" y="86"/>
                </a:lnTo>
                <a:lnTo>
                  <a:pt x="352" y="86"/>
                </a:lnTo>
                <a:lnTo>
                  <a:pt x="352" y="88"/>
                </a:lnTo>
                <a:lnTo>
                  <a:pt x="350" y="90"/>
                </a:lnTo>
                <a:lnTo>
                  <a:pt x="350" y="90"/>
                </a:lnTo>
                <a:lnTo>
                  <a:pt x="344" y="92"/>
                </a:lnTo>
                <a:lnTo>
                  <a:pt x="342" y="94"/>
                </a:lnTo>
                <a:lnTo>
                  <a:pt x="340" y="98"/>
                </a:lnTo>
                <a:lnTo>
                  <a:pt x="340" y="98"/>
                </a:lnTo>
                <a:lnTo>
                  <a:pt x="342" y="100"/>
                </a:lnTo>
                <a:lnTo>
                  <a:pt x="344" y="102"/>
                </a:lnTo>
                <a:lnTo>
                  <a:pt x="344" y="102"/>
                </a:lnTo>
                <a:lnTo>
                  <a:pt x="342" y="104"/>
                </a:lnTo>
                <a:lnTo>
                  <a:pt x="336" y="104"/>
                </a:lnTo>
                <a:lnTo>
                  <a:pt x="334" y="102"/>
                </a:lnTo>
                <a:lnTo>
                  <a:pt x="332" y="98"/>
                </a:lnTo>
                <a:lnTo>
                  <a:pt x="332" y="98"/>
                </a:lnTo>
                <a:lnTo>
                  <a:pt x="336" y="96"/>
                </a:lnTo>
                <a:lnTo>
                  <a:pt x="336" y="96"/>
                </a:lnTo>
                <a:lnTo>
                  <a:pt x="336" y="92"/>
                </a:lnTo>
                <a:lnTo>
                  <a:pt x="336" y="90"/>
                </a:lnTo>
                <a:lnTo>
                  <a:pt x="336" y="88"/>
                </a:lnTo>
                <a:lnTo>
                  <a:pt x="336" y="88"/>
                </a:lnTo>
                <a:lnTo>
                  <a:pt x="338" y="88"/>
                </a:lnTo>
                <a:lnTo>
                  <a:pt x="338" y="90"/>
                </a:lnTo>
                <a:lnTo>
                  <a:pt x="340" y="90"/>
                </a:lnTo>
                <a:lnTo>
                  <a:pt x="340" y="90"/>
                </a:lnTo>
                <a:lnTo>
                  <a:pt x="340" y="90"/>
                </a:lnTo>
                <a:lnTo>
                  <a:pt x="344" y="88"/>
                </a:lnTo>
                <a:lnTo>
                  <a:pt x="344" y="88"/>
                </a:lnTo>
                <a:lnTo>
                  <a:pt x="344" y="86"/>
                </a:lnTo>
                <a:lnTo>
                  <a:pt x="342" y="84"/>
                </a:lnTo>
                <a:lnTo>
                  <a:pt x="342" y="84"/>
                </a:lnTo>
                <a:lnTo>
                  <a:pt x="342" y="82"/>
                </a:lnTo>
                <a:lnTo>
                  <a:pt x="342" y="82"/>
                </a:lnTo>
                <a:lnTo>
                  <a:pt x="344" y="80"/>
                </a:lnTo>
                <a:lnTo>
                  <a:pt x="346" y="78"/>
                </a:lnTo>
                <a:lnTo>
                  <a:pt x="346" y="78"/>
                </a:lnTo>
                <a:lnTo>
                  <a:pt x="340" y="74"/>
                </a:lnTo>
                <a:lnTo>
                  <a:pt x="340" y="74"/>
                </a:lnTo>
                <a:lnTo>
                  <a:pt x="338" y="76"/>
                </a:lnTo>
                <a:lnTo>
                  <a:pt x="336" y="76"/>
                </a:lnTo>
                <a:lnTo>
                  <a:pt x="336" y="76"/>
                </a:lnTo>
                <a:lnTo>
                  <a:pt x="334" y="76"/>
                </a:lnTo>
                <a:lnTo>
                  <a:pt x="332" y="76"/>
                </a:lnTo>
                <a:lnTo>
                  <a:pt x="328" y="78"/>
                </a:lnTo>
                <a:lnTo>
                  <a:pt x="328" y="78"/>
                </a:lnTo>
                <a:lnTo>
                  <a:pt x="328" y="80"/>
                </a:lnTo>
                <a:lnTo>
                  <a:pt x="326" y="82"/>
                </a:lnTo>
                <a:lnTo>
                  <a:pt x="326" y="82"/>
                </a:lnTo>
                <a:lnTo>
                  <a:pt x="326" y="84"/>
                </a:lnTo>
                <a:lnTo>
                  <a:pt x="326" y="86"/>
                </a:lnTo>
                <a:lnTo>
                  <a:pt x="326" y="86"/>
                </a:lnTo>
                <a:lnTo>
                  <a:pt x="320" y="88"/>
                </a:lnTo>
                <a:lnTo>
                  <a:pt x="316" y="88"/>
                </a:lnTo>
                <a:lnTo>
                  <a:pt x="312" y="88"/>
                </a:lnTo>
                <a:lnTo>
                  <a:pt x="312" y="88"/>
                </a:lnTo>
                <a:lnTo>
                  <a:pt x="312" y="90"/>
                </a:lnTo>
                <a:lnTo>
                  <a:pt x="310" y="92"/>
                </a:lnTo>
                <a:lnTo>
                  <a:pt x="310" y="92"/>
                </a:lnTo>
                <a:lnTo>
                  <a:pt x="308" y="90"/>
                </a:lnTo>
                <a:lnTo>
                  <a:pt x="306" y="88"/>
                </a:lnTo>
                <a:lnTo>
                  <a:pt x="306" y="88"/>
                </a:lnTo>
                <a:lnTo>
                  <a:pt x="304" y="88"/>
                </a:lnTo>
                <a:lnTo>
                  <a:pt x="302" y="86"/>
                </a:lnTo>
                <a:lnTo>
                  <a:pt x="302" y="86"/>
                </a:lnTo>
                <a:lnTo>
                  <a:pt x="302" y="84"/>
                </a:lnTo>
                <a:lnTo>
                  <a:pt x="302" y="84"/>
                </a:lnTo>
                <a:lnTo>
                  <a:pt x="310" y="86"/>
                </a:lnTo>
                <a:lnTo>
                  <a:pt x="318" y="84"/>
                </a:lnTo>
                <a:lnTo>
                  <a:pt x="318" y="84"/>
                </a:lnTo>
                <a:lnTo>
                  <a:pt x="318" y="82"/>
                </a:lnTo>
                <a:lnTo>
                  <a:pt x="320" y="80"/>
                </a:lnTo>
                <a:lnTo>
                  <a:pt x="320" y="80"/>
                </a:lnTo>
                <a:lnTo>
                  <a:pt x="326" y="78"/>
                </a:lnTo>
                <a:lnTo>
                  <a:pt x="326" y="78"/>
                </a:lnTo>
                <a:lnTo>
                  <a:pt x="328" y="76"/>
                </a:lnTo>
                <a:lnTo>
                  <a:pt x="328" y="76"/>
                </a:lnTo>
                <a:lnTo>
                  <a:pt x="322" y="74"/>
                </a:lnTo>
                <a:lnTo>
                  <a:pt x="318" y="72"/>
                </a:lnTo>
                <a:lnTo>
                  <a:pt x="318" y="72"/>
                </a:lnTo>
                <a:lnTo>
                  <a:pt x="320" y="66"/>
                </a:lnTo>
                <a:lnTo>
                  <a:pt x="324" y="66"/>
                </a:lnTo>
                <a:lnTo>
                  <a:pt x="324" y="66"/>
                </a:lnTo>
                <a:lnTo>
                  <a:pt x="324" y="66"/>
                </a:lnTo>
                <a:lnTo>
                  <a:pt x="324" y="68"/>
                </a:lnTo>
                <a:lnTo>
                  <a:pt x="324" y="68"/>
                </a:lnTo>
                <a:lnTo>
                  <a:pt x="328" y="70"/>
                </a:lnTo>
                <a:lnTo>
                  <a:pt x="330" y="72"/>
                </a:lnTo>
                <a:lnTo>
                  <a:pt x="330" y="72"/>
                </a:lnTo>
                <a:lnTo>
                  <a:pt x="332" y="74"/>
                </a:lnTo>
                <a:lnTo>
                  <a:pt x="332" y="74"/>
                </a:lnTo>
                <a:lnTo>
                  <a:pt x="334" y="72"/>
                </a:lnTo>
                <a:lnTo>
                  <a:pt x="336" y="70"/>
                </a:lnTo>
                <a:lnTo>
                  <a:pt x="336" y="70"/>
                </a:lnTo>
                <a:lnTo>
                  <a:pt x="330" y="68"/>
                </a:lnTo>
                <a:lnTo>
                  <a:pt x="328" y="64"/>
                </a:lnTo>
                <a:lnTo>
                  <a:pt x="328" y="64"/>
                </a:lnTo>
                <a:lnTo>
                  <a:pt x="328" y="64"/>
                </a:lnTo>
                <a:lnTo>
                  <a:pt x="330" y="64"/>
                </a:lnTo>
                <a:lnTo>
                  <a:pt x="330" y="64"/>
                </a:lnTo>
                <a:lnTo>
                  <a:pt x="330" y="62"/>
                </a:lnTo>
                <a:lnTo>
                  <a:pt x="330" y="62"/>
                </a:lnTo>
                <a:lnTo>
                  <a:pt x="330" y="60"/>
                </a:lnTo>
                <a:lnTo>
                  <a:pt x="328" y="58"/>
                </a:lnTo>
                <a:lnTo>
                  <a:pt x="328" y="60"/>
                </a:lnTo>
                <a:lnTo>
                  <a:pt x="328" y="60"/>
                </a:lnTo>
                <a:lnTo>
                  <a:pt x="328" y="62"/>
                </a:lnTo>
                <a:lnTo>
                  <a:pt x="328" y="64"/>
                </a:lnTo>
                <a:lnTo>
                  <a:pt x="328" y="64"/>
                </a:lnTo>
                <a:lnTo>
                  <a:pt x="326" y="62"/>
                </a:lnTo>
                <a:lnTo>
                  <a:pt x="324" y="62"/>
                </a:lnTo>
                <a:lnTo>
                  <a:pt x="324" y="58"/>
                </a:lnTo>
                <a:lnTo>
                  <a:pt x="324" y="58"/>
                </a:lnTo>
                <a:lnTo>
                  <a:pt x="320" y="62"/>
                </a:lnTo>
                <a:lnTo>
                  <a:pt x="314" y="66"/>
                </a:lnTo>
                <a:lnTo>
                  <a:pt x="314" y="66"/>
                </a:lnTo>
                <a:lnTo>
                  <a:pt x="310" y="64"/>
                </a:lnTo>
                <a:lnTo>
                  <a:pt x="308" y="64"/>
                </a:lnTo>
                <a:lnTo>
                  <a:pt x="306" y="64"/>
                </a:lnTo>
                <a:lnTo>
                  <a:pt x="306" y="64"/>
                </a:lnTo>
                <a:lnTo>
                  <a:pt x="306" y="66"/>
                </a:lnTo>
                <a:lnTo>
                  <a:pt x="308" y="68"/>
                </a:lnTo>
                <a:lnTo>
                  <a:pt x="310" y="72"/>
                </a:lnTo>
                <a:lnTo>
                  <a:pt x="310" y="72"/>
                </a:lnTo>
                <a:lnTo>
                  <a:pt x="308" y="74"/>
                </a:lnTo>
                <a:lnTo>
                  <a:pt x="308" y="74"/>
                </a:lnTo>
                <a:lnTo>
                  <a:pt x="304" y="72"/>
                </a:lnTo>
                <a:lnTo>
                  <a:pt x="302" y="70"/>
                </a:lnTo>
                <a:lnTo>
                  <a:pt x="302" y="68"/>
                </a:lnTo>
                <a:lnTo>
                  <a:pt x="302" y="68"/>
                </a:lnTo>
                <a:lnTo>
                  <a:pt x="304" y="66"/>
                </a:lnTo>
                <a:lnTo>
                  <a:pt x="304" y="62"/>
                </a:lnTo>
                <a:lnTo>
                  <a:pt x="304" y="62"/>
                </a:lnTo>
                <a:lnTo>
                  <a:pt x="302" y="60"/>
                </a:lnTo>
                <a:lnTo>
                  <a:pt x="304" y="58"/>
                </a:lnTo>
                <a:lnTo>
                  <a:pt x="304" y="58"/>
                </a:lnTo>
                <a:lnTo>
                  <a:pt x="306" y="58"/>
                </a:lnTo>
                <a:lnTo>
                  <a:pt x="306" y="60"/>
                </a:lnTo>
                <a:lnTo>
                  <a:pt x="310" y="60"/>
                </a:lnTo>
                <a:lnTo>
                  <a:pt x="310" y="60"/>
                </a:lnTo>
                <a:lnTo>
                  <a:pt x="314" y="62"/>
                </a:lnTo>
                <a:lnTo>
                  <a:pt x="316" y="58"/>
                </a:lnTo>
                <a:lnTo>
                  <a:pt x="316" y="58"/>
                </a:lnTo>
                <a:lnTo>
                  <a:pt x="314" y="58"/>
                </a:lnTo>
                <a:lnTo>
                  <a:pt x="310" y="58"/>
                </a:lnTo>
                <a:lnTo>
                  <a:pt x="310" y="58"/>
                </a:lnTo>
                <a:lnTo>
                  <a:pt x="310" y="56"/>
                </a:lnTo>
                <a:lnTo>
                  <a:pt x="310" y="56"/>
                </a:lnTo>
                <a:lnTo>
                  <a:pt x="306" y="58"/>
                </a:lnTo>
                <a:lnTo>
                  <a:pt x="306" y="58"/>
                </a:lnTo>
                <a:lnTo>
                  <a:pt x="304" y="54"/>
                </a:lnTo>
                <a:lnTo>
                  <a:pt x="302" y="52"/>
                </a:lnTo>
                <a:lnTo>
                  <a:pt x="300" y="50"/>
                </a:lnTo>
                <a:lnTo>
                  <a:pt x="300" y="50"/>
                </a:lnTo>
                <a:lnTo>
                  <a:pt x="300" y="52"/>
                </a:lnTo>
                <a:lnTo>
                  <a:pt x="298" y="52"/>
                </a:lnTo>
                <a:lnTo>
                  <a:pt x="296" y="56"/>
                </a:lnTo>
                <a:lnTo>
                  <a:pt x="296" y="56"/>
                </a:lnTo>
                <a:lnTo>
                  <a:pt x="296" y="56"/>
                </a:lnTo>
                <a:lnTo>
                  <a:pt x="294" y="56"/>
                </a:lnTo>
                <a:lnTo>
                  <a:pt x="294" y="56"/>
                </a:lnTo>
                <a:lnTo>
                  <a:pt x="290" y="54"/>
                </a:lnTo>
                <a:lnTo>
                  <a:pt x="288" y="52"/>
                </a:lnTo>
                <a:lnTo>
                  <a:pt x="286" y="52"/>
                </a:lnTo>
                <a:lnTo>
                  <a:pt x="286" y="52"/>
                </a:lnTo>
                <a:lnTo>
                  <a:pt x="286" y="54"/>
                </a:lnTo>
                <a:lnTo>
                  <a:pt x="286" y="54"/>
                </a:lnTo>
                <a:lnTo>
                  <a:pt x="284" y="58"/>
                </a:lnTo>
                <a:lnTo>
                  <a:pt x="284" y="58"/>
                </a:lnTo>
                <a:lnTo>
                  <a:pt x="284" y="56"/>
                </a:lnTo>
                <a:lnTo>
                  <a:pt x="284" y="54"/>
                </a:lnTo>
                <a:lnTo>
                  <a:pt x="282" y="54"/>
                </a:lnTo>
                <a:lnTo>
                  <a:pt x="280" y="56"/>
                </a:lnTo>
                <a:lnTo>
                  <a:pt x="280" y="56"/>
                </a:lnTo>
                <a:lnTo>
                  <a:pt x="282" y="56"/>
                </a:lnTo>
                <a:lnTo>
                  <a:pt x="284" y="58"/>
                </a:lnTo>
                <a:lnTo>
                  <a:pt x="284" y="58"/>
                </a:lnTo>
                <a:lnTo>
                  <a:pt x="284" y="58"/>
                </a:lnTo>
                <a:lnTo>
                  <a:pt x="284" y="58"/>
                </a:lnTo>
                <a:lnTo>
                  <a:pt x="280" y="62"/>
                </a:lnTo>
                <a:lnTo>
                  <a:pt x="276" y="64"/>
                </a:lnTo>
                <a:lnTo>
                  <a:pt x="276" y="64"/>
                </a:lnTo>
                <a:lnTo>
                  <a:pt x="274" y="60"/>
                </a:lnTo>
                <a:lnTo>
                  <a:pt x="274" y="58"/>
                </a:lnTo>
                <a:lnTo>
                  <a:pt x="274" y="58"/>
                </a:lnTo>
                <a:lnTo>
                  <a:pt x="276" y="60"/>
                </a:lnTo>
                <a:lnTo>
                  <a:pt x="278" y="60"/>
                </a:lnTo>
                <a:lnTo>
                  <a:pt x="278" y="60"/>
                </a:lnTo>
                <a:lnTo>
                  <a:pt x="276" y="56"/>
                </a:lnTo>
                <a:lnTo>
                  <a:pt x="276" y="54"/>
                </a:lnTo>
                <a:lnTo>
                  <a:pt x="276" y="52"/>
                </a:lnTo>
                <a:lnTo>
                  <a:pt x="276" y="52"/>
                </a:lnTo>
                <a:lnTo>
                  <a:pt x="276" y="52"/>
                </a:lnTo>
                <a:lnTo>
                  <a:pt x="276" y="52"/>
                </a:lnTo>
                <a:lnTo>
                  <a:pt x="276" y="50"/>
                </a:lnTo>
                <a:lnTo>
                  <a:pt x="276" y="50"/>
                </a:lnTo>
                <a:lnTo>
                  <a:pt x="272" y="50"/>
                </a:lnTo>
                <a:lnTo>
                  <a:pt x="272" y="50"/>
                </a:lnTo>
                <a:lnTo>
                  <a:pt x="270" y="52"/>
                </a:lnTo>
                <a:lnTo>
                  <a:pt x="270" y="52"/>
                </a:lnTo>
                <a:lnTo>
                  <a:pt x="270" y="52"/>
                </a:lnTo>
                <a:lnTo>
                  <a:pt x="268" y="52"/>
                </a:lnTo>
                <a:lnTo>
                  <a:pt x="268" y="52"/>
                </a:lnTo>
                <a:lnTo>
                  <a:pt x="266" y="50"/>
                </a:lnTo>
                <a:lnTo>
                  <a:pt x="266" y="44"/>
                </a:lnTo>
                <a:lnTo>
                  <a:pt x="266" y="44"/>
                </a:lnTo>
                <a:lnTo>
                  <a:pt x="268" y="46"/>
                </a:lnTo>
                <a:lnTo>
                  <a:pt x="272" y="46"/>
                </a:lnTo>
                <a:lnTo>
                  <a:pt x="274" y="44"/>
                </a:lnTo>
                <a:lnTo>
                  <a:pt x="276" y="42"/>
                </a:lnTo>
                <a:lnTo>
                  <a:pt x="276" y="42"/>
                </a:lnTo>
                <a:lnTo>
                  <a:pt x="272" y="42"/>
                </a:lnTo>
                <a:lnTo>
                  <a:pt x="270" y="42"/>
                </a:lnTo>
                <a:lnTo>
                  <a:pt x="264" y="40"/>
                </a:lnTo>
                <a:lnTo>
                  <a:pt x="264" y="40"/>
                </a:lnTo>
                <a:lnTo>
                  <a:pt x="264" y="42"/>
                </a:lnTo>
                <a:lnTo>
                  <a:pt x="264" y="44"/>
                </a:lnTo>
                <a:lnTo>
                  <a:pt x="264" y="44"/>
                </a:lnTo>
                <a:lnTo>
                  <a:pt x="258" y="46"/>
                </a:lnTo>
                <a:lnTo>
                  <a:pt x="254" y="48"/>
                </a:lnTo>
                <a:lnTo>
                  <a:pt x="254" y="52"/>
                </a:lnTo>
                <a:lnTo>
                  <a:pt x="254" y="52"/>
                </a:lnTo>
                <a:lnTo>
                  <a:pt x="256" y="54"/>
                </a:lnTo>
                <a:lnTo>
                  <a:pt x="256" y="56"/>
                </a:lnTo>
                <a:lnTo>
                  <a:pt x="256" y="56"/>
                </a:lnTo>
                <a:lnTo>
                  <a:pt x="256" y="58"/>
                </a:lnTo>
                <a:lnTo>
                  <a:pt x="256" y="58"/>
                </a:lnTo>
                <a:lnTo>
                  <a:pt x="252" y="56"/>
                </a:lnTo>
                <a:lnTo>
                  <a:pt x="252" y="56"/>
                </a:lnTo>
                <a:lnTo>
                  <a:pt x="252" y="58"/>
                </a:lnTo>
                <a:lnTo>
                  <a:pt x="254" y="58"/>
                </a:lnTo>
                <a:lnTo>
                  <a:pt x="254" y="58"/>
                </a:lnTo>
                <a:lnTo>
                  <a:pt x="248" y="56"/>
                </a:lnTo>
                <a:lnTo>
                  <a:pt x="246" y="54"/>
                </a:lnTo>
                <a:lnTo>
                  <a:pt x="244" y="52"/>
                </a:lnTo>
                <a:lnTo>
                  <a:pt x="244" y="52"/>
                </a:lnTo>
                <a:lnTo>
                  <a:pt x="250" y="50"/>
                </a:lnTo>
                <a:lnTo>
                  <a:pt x="250" y="50"/>
                </a:lnTo>
                <a:lnTo>
                  <a:pt x="250" y="50"/>
                </a:lnTo>
                <a:lnTo>
                  <a:pt x="250" y="50"/>
                </a:lnTo>
                <a:lnTo>
                  <a:pt x="250" y="50"/>
                </a:lnTo>
                <a:lnTo>
                  <a:pt x="252" y="50"/>
                </a:lnTo>
                <a:lnTo>
                  <a:pt x="252" y="50"/>
                </a:lnTo>
                <a:lnTo>
                  <a:pt x="252" y="48"/>
                </a:lnTo>
                <a:lnTo>
                  <a:pt x="250" y="46"/>
                </a:lnTo>
                <a:lnTo>
                  <a:pt x="250" y="46"/>
                </a:lnTo>
                <a:lnTo>
                  <a:pt x="250" y="48"/>
                </a:lnTo>
                <a:lnTo>
                  <a:pt x="250" y="48"/>
                </a:lnTo>
                <a:lnTo>
                  <a:pt x="248" y="46"/>
                </a:lnTo>
                <a:lnTo>
                  <a:pt x="250" y="44"/>
                </a:lnTo>
                <a:lnTo>
                  <a:pt x="250" y="44"/>
                </a:lnTo>
                <a:lnTo>
                  <a:pt x="252" y="44"/>
                </a:lnTo>
                <a:lnTo>
                  <a:pt x="254" y="44"/>
                </a:lnTo>
                <a:lnTo>
                  <a:pt x="254" y="44"/>
                </a:lnTo>
                <a:lnTo>
                  <a:pt x="256" y="42"/>
                </a:lnTo>
                <a:lnTo>
                  <a:pt x="256" y="42"/>
                </a:lnTo>
                <a:lnTo>
                  <a:pt x="256" y="40"/>
                </a:lnTo>
                <a:lnTo>
                  <a:pt x="256" y="38"/>
                </a:lnTo>
                <a:lnTo>
                  <a:pt x="254" y="38"/>
                </a:lnTo>
                <a:lnTo>
                  <a:pt x="254" y="36"/>
                </a:lnTo>
                <a:lnTo>
                  <a:pt x="254" y="36"/>
                </a:lnTo>
                <a:lnTo>
                  <a:pt x="256" y="34"/>
                </a:lnTo>
                <a:lnTo>
                  <a:pt x="258" y="32"/>
                </a:lnTo>
                <a:lnTo>
                  <a:pt x="258" y="32"/>
                </a:lnTo>
                <a:lnTo>
                  <a:pt x="254" y="28"/>
                </a:lnTo>
                <a:lnTo>
                  <a:pt x="254" y="28"/>
                </a:lnTo>
                <a:lnTo>
                  <a:pt x="252" y="30"/>
                </a:lnTo>
                <a:lnTo>
                  <a:pt x="250" y="30"/>
                </a:lnTo>
                <a:lnTo>
                  <a:pt x="250" y="30"/>
                </a:lnTo>
                <a:lnTo>
                  <a:pt x="248" y="30"/>
                </a:lnTo>
                <a:lnTo>
                  <a:pt x="246" y="32"/>
                </a:lnTo>
                <a:lnTo>
                  <a:pt x="242" y="32"/>
                </a:lnTo>
                <a:lnTo>
                  <a:pt x="242" y="32"/>
                </a:lnTo>
                <a:lnTo>
                  <a:pt x="240" y="36"/>
                </a:lnTo>
                <a:lnTo>
                  <a:pt x="238" y="36"/>
                </a:lnTo>
                <a:lnTo>
                  <a:pt x="238" y="36"/>
                </a:lnTo>
                <a:lnTo>
                  <a:pt x="238" y="38"/>
                </a:lnTo>
                <a:lnTo>
                  <a:pt x="240" y="40"/>
                </a:lnTo>
                <a:lnTo>
                  <a:pt x="240" y="40"/>
                </a:lnTo>
                <a:lnTo>
                  <a:pt x="232" y="42"/>
                </a:lnTo>
                <a:lnTo>
                  <a:pt x="228" y="42"/>
                </a:lnTo>
                <a:lnTo>
                  <a:pt x="226" y="42"/>
                </a:lnTo>
                <a:lnTo>
                  <a:pt x="226" y="42"/>
                </a:lnTo>
                <a:lnTo>
                  <a:pt x="224" y="46"/>
                </a:lnTo>
                <a:lnTo>
                  <a:pt x="222" y="46"/>
                </a:lnTo>
                <a:lnTo>
                  <a:pt x="222" y="46"/>
                </a:lnTo>
                <a:lnTo>
                  <a:pt x="220" y="44"/>
                </a:lnTo>
                <a:lnTo>
                  <a:pt x="218" y="42"/>
                </a:lnTo>
                <a:lnTo>
                  <a:pt x="218" y="42"/>
                </a:lnTo>
                <a:lnTo>
                  <a:pt x="216" y="42"/>
                </a:lnTo>
                <a:lnTo>
                  <a:pt x="214" y="42"/>
                </a:lnTo>
                <a:lnTo>
                  <a:pt x="214" y="40"/>
                </a:lnTo>
                <a:lnTo>
                  <a:pt x="216" y="38"/>
                </a:lnTo>
                <a:lnTo>
                  <a:pt x="216" y="38"/>
                </a:lnTo>
                <a:lnTo>
                  <a:pt x="222" y="40"/>
                </a:lnTo>
                <a:lnTo>
                  <a:pt x="230" y="38"/>
                </a:lnTo>
                <a:lnTo>
                  <a:pt x="230" y="38"/>
                </a:lnTo>
                <a:lnTo>
                  <a:pt x="232" y="36"/>
                </a:lnTo>
                <a:lnTo>
                  <a:pt x="234" y="34"/>
                </a:lnTo>
                <a:lnTo>
                  <a:pt x="234" y="34"/>
                </a:lnTo>
                <a:lnTo>
                  <a:pt x="238" y="34"/>
                </a:lnTo>
                <a:lnTo>
                  <a:pt x="240" y="32"/>
                </a:lnTo>
                <a:lnTo>
                  <a:pt x="240" y="30"/>
                </a:lnTo>
                <a:lnTo>
                  <a:pt x="240" y="30"/>
                </a:lnTo>
                <a:lnTo>
                  <a:pt x="236" y="28"/>
                </a:lnTo>
                <a:lnTo>
                  <a:pt x="232" y="26"/>
                </a:lnTo>
                <a:lnTo>
                  <a:pt x="232" y="26"/>
                </a:lnTo>
                <a:lnTo>
                  <a:pt x="232" y="22"/>
                </a:lnTo>
                <a:lnTo>
                  <a:pt x="236" y="20"/>
                </a:lnTo>
                <a:lnTo>
                  <a:pt x="236" y="20"/>
                </a:lnTo>
                <a:lnTo>
                  <a:pt x="238" y="22"/>
                </a:lnTo>
                <a:lnTo>
                  <a:pt x="238" y="24"/>
                </a:lnTo>
                <a:lnTo>
                  <a:pt x="238" y="24"/>
                </a:lnTo>
                <a:lnTo>
                  <a:pt x="240" y="24"/>
                </a:lnTo>
                <a:lnTo>
                  <a:pt x="242" y="26"/>
                </a:lnTo>
                <a:lnTo>
                  <a:pt x="244" y="28"/>
                </a:lnTo>
                <a:lnTo>
                  <a:pt x="246" y="28"/>
                </a:lnTo>
                <a:lnTo>
                  <a:pt x="246" y="28"/>
                </a:lnTo>
                <a:lnTo>
                  <a:pt x="248" y="28"/>
                </a:lnTo>
                <a:lnTo>
                  <a:pt x="248" y="24"/>
                </a:lnTo>
                <a:lnTo>
                  <a:pt x="248" y="24"/>
                </a:lnTo>
                <a:lnTo>
                  <a:pt x="244" y="22"/>
                </a:lnTo>
                <a:lnTo>
                  <a:pt x="240" y="18"/>
                </a:lnTo>
                <a:lnTo>
                  <a:pt x="240" y="18"/>
                </a:lnTo>
                <a:lnTo>
                  <a:pt x="242" y="18"/>
                </a:lnTo>
                <a:lnTo>
                  <a:pt x="242" y="18"/>
                </a:lnTo>
                <a:lnTo>
                  <a:pt x="244" y="18"/>
                </a:lnTo>
                <a:lnTo>
                  <a:pt x="244" y="18"/>
                </a:lnTo>
                <a:lnTo>
                  <a:pt x="244" y="18"/>
                </a:lnTo>
                <a:lnTo>
                  <a:pt x="242" y="14"/>
                </a:lnTo>
                <a:lnTo>
                  <a:pt x="242" y="14"/>
                </a:lnTo>
                <a:lnTo>
                  <a:pt x="240" y="14"/>
                </a:lnTo>
                <a:lnTo>
                  <a:pt x="240" y="14"/>
                </a:lnTo>
                <a:lnTo>
                  <a:pt x="242" y="16"/>
                </a:lnTo>
                <a:lnTo>
                  <a:pt x="240" y="18"/>
                </a:lnTo>
                <a:lnTo>
                  <a:pt x="240" y="18"/>
                </a:lnTo>
                <a:lnTo>
                  <a:pt x="238" y="16"/>
                </a:lnTo>
                <a:lnTo>
                  <a:pt x="238" y="16"/>
                </a:lnTo>
                <a:lnTo>
                  <a:pt x="238" y="12"/>
                </a:lnTo>
                <a:lnTo>
                  <a:pt x="238" y="12"/>
                </a:lnTo>
                <a:lnTo>
                  <a:pt x="232" y="18"/>
                </a:lnTo>
                <a:lnTo>
                  <a:pt x="228" y="22"/>
                </a:lnTo>
                <a:lnTo>
                  <a:pt x="228" y="22"/>
                </a:lnTo>
                <a:lnTo>
                  <a:pt x="224" y="18"/>
                </a:lnTo>
                <a:lnTo>
                  <a:pt x="222" y="18"/>
                </a:lnTo>
                <a:lnTo>
                  <a:pt x="220" y="18"/>
                </a:lnTo>
                <a:lnTo>
                  <a:pt x="220" y="18"/>
                </a:lnTo>
                <a:lnTo>
                  <a:pt x="220" y="20"/>
                </a:lnTo>
                <a:lnTo>
                  <a:pt x="220" y="22"/>
                </a:lnTo>
                <a:lnTo>
                  <a:pt x="222" y="26"/>
                </a:lnTo>
                <a:lnTo>
                  <a:pt x="222" y="26"/>
                </a:lnTo>
                <a:lnTo>
                  <a:pt x="220" y="28"/>
                </a:lnTo>
                <a:lnTo>
                  <a:pt x="220" y="28"/>
                </a:lnTo>
                <a:lnTo>
                  <a:pt x="218" y="26"/>
                </a:lnTo>
                <a:lnTo>
                  <a:pt x="216" y="24"/>
                </a:lnTo>
                <a:lnTo>
                  <a:pt x="216" y="22"/>
                </a:lnTo>
                <a:lnTo>
                  <a:pt x="216" y="22"/>
                </a:lnTo>
                <a:lnTo>
                  <a:pt x="216" y="20"/>
                </a:lnTo>
                <a:lnTo>
                  <a:pt x="218" y="18"/>
                </a:lnTo>
                <a:lnTo>
                  <a:pt x="218" y="18"/>
                </a:lnTo>
                <a:lnTo>
                  <a:pt x="216" y="14"/>
                </a:lnTo>
                <a:lnTo>
                  <a:pt x="216" y="12"/>
                </a:lnTo>
                <a:lnTo>
                  <a:pt x="216" y="12"/>
                </a:lnTo>
                <a:lnTo>
                  <a:pt x="218" y="12"/>
                </a:lnTo>
                <a:lnTo>
                  <a:pt x="220" y="14"/>
                </a:lnTo>
                <a:lnTo>
                  <a:pt x="220" y="14"/>
                </a:lnTo>
                <a:lnTo>
                  <a:pt x="222" y="16"/>
                </a:lnTo>
                <a:lnTo>
                  <a:pt x="222" y="16"/>
                </a:lnTo>
                <a:lnTo>
                  <a:pt x="226" y="16"/>
                </a:lnTo>
                <a:lnTo>
                  <a:pt x="230" y="12"/>
                </a:lnTo>
                <a:lnTo>
                  <a:pt x="230" y="12"/>
                </a:lnTo>
                <a:lnTo>
                  <a:pt x="226" y="12"/>
                </a:lnTo>
                <a:lnTo>
                  <a:pt x="224" y="12"/>
                </a:lnTo>
                <a:lnTo>
                  <a:pt x="224" y="12"/>
                </a:lnTo>
                <a:lnTo>
                  <a:pt x="222" y="10"/>
                </a:lnTo>
                <a:lnTo>
                  <a:pt x="222" y="10"/>
                </a:lnTo>
                <a:lnTo>
                  <a:pt x="218" y="12"/>
                </a:lnTo>
                <a:lnTo>
                  <a:pt x="218" y="12"/>
                </a:lnTo>
                <a:lnTo>
                  <a:pt x="216" y="8"/>
                </a:lnTo>
                <a:lnTo>
                  <a:pt x="216" y="6"/>
                </a:lnTo>
                <a:lnTo>
                  <a:pt x="214" y="4"/>
                </a:lnTo>
                <a:lnTo>
                  <a:pt x="214" y="4"/>
                </a:lnTo>
                <a:lnTo>
                  <a:pt x="212" y="6"/>
                </a:lnTo>
                <a:lnTo>
                  <a:pt x="212" y="8"/>
                </a:lnTo>
                <a:lnTo>
                  <a:pt x="210" y="10"/>
                </a:lnTo>
                <a:lnTo>
                  <a:pt x="210" y="10"/>
                </a:lnTo>
                <a:lnTo>
                  <a:pt x="208" y="10"/>
                </a:lnTo>
                <a:lnTo>
                  <a:pt x="206" y="10"/>
                </a:lnTo>
                <a:lnTo>
                  <a:pt x="206" y="10"/>
                </a:lnTo>
                <a:lnTo>
                  <a:pt x="204" y="8"/>
                </a:lnTo>
                <a:lnTo>
                  <a:pt x="202" y="6"/>
                </a:lnTo>
                <a:lnTo>
                  <a:pt x="200" y="6"/>
                </a:lnTo>
                <a:lnTo>
                  <a:pt x="200" y="6"/>
                </a:lnTo>
                <a:lnTo>
                  <a:pt x="200" y="10"/>
                </a:lnTo>
                <a:lnTo>
                  <a:pt x="198" y="12"/>
                </a:lnTo>
                <a:lnTo>
                  <a:pt x="198" y="14"/>
                </a:lnTo>
                <a:lnTo>
                  <a:pt x="198" y="16"/>
                </a:lnTo>
                <a:lnTo>
                  <a:pt x="198" y="16"/>
                </a:lnTo>
                <a:lnTo>
                  <a:pt x="208" y="18"/>
                </a:lnTo>
                <a:lnTo>
                  <a:pt x="208" y="18"/>
                </a:lnTo>
                <a:lnTo>
                  <a:pt x="210" y="14"/>
                </a:lnTo>
                <a:lnTo>
                  <a:pt x="210" y="12"/>
                </a:lnTo>
                <a:lnTo>
                  <a:pt x="214" y="12"/>
                </a:lnTo>
                <a:lnTo>
                  <a:pt x="214" y="12"/>
                </a:lnTo>
                <a:lnTo>
                  <a:pt x="214" y="16"/>
                </a:lnTo>
                <a:lnTo>
                  <a:pt x="212" y="18"/>
                </a:lnTo>
                <a:lnTo>
                  <a:pt x="212" y="18"/>
                </a:lnTo>
                <a:lnTo>
                  <a:pt x="208" y="20"/>
                </a:lnTo>
                <a:lnTo>
                  <a:pt x="202" y="22"/>
                </a:lnTo>
                <a:lnTo>
                  <a:pt x="202" y="22"/>
                </a:lnTo>
                <a:lnTo>
                  <a:pt x="198" y="18"/>
                </a:lnTo>
                <a:lnTo>
                  <a:pt x="192" y="18"/>
                </a:lnTo>
                <a:lnTo>
                  <a:pt x="192" y="18"/>
                </a:lnTo>
                <a:lnTo>
                  <a:pt x="194" y="22"/>
                </a:lnTo>
                <a:lnTo>
                  <a:pt x="198" y="24"/>
                </a:lnTo>
                <a:lnTo>
                  <a:pt x="198" y="24"/>
                </a:lnTo>
                <a:lnTo>
                  <a:pt x="188" y="24"/>
                </a:lnTo>
                <a:lnTo>
                  <a:pt x="188" y="24"/>
                </a:lnTo>
                <a:lnTo>
                  <a:pt x="188" y="22"/>
                </a:lnTo>
                <a:lnTo>
                  <a:pt x="188" y="20"/>
                </a:lnTo>
                <a:lnTo>
                  <a:pt x="188" y="20"/>
                </a:lnTo>
                <a:lnTo>
                  <a:pt x="184" y="20"/>
                </a:lnTo>
                <a:lnTo>
                  <a:pt x="182" y="20"/>
                </a:lnTo>
                <a:lnTo>
                  <a:pt x="176" y="18"/>
                </a:lnTo>
                <a:lnTo>
                  <a:pt x="176" y="18"/>
                </a:lnTo>
                <a:lnTo>
                  <a:pt x="170" y="14"/>
                </a:lnTo>
                <a:lnTo>
                  <a:pt x="168" y="12"/>
                </a:lnTo>
                <a:lnTo>
                  <a:pt x="164" y="10"/>
                </a:lnTo>
                <a:lnTo>
                  <a:pt x="164" y="10"/>
                </a:lnTo>
                <a:lnTo>
                  <a:pt x="166" y="12"/>
                </a:lnTo>
                <a:lnTo>
                  <a:pt x="168" y="14"/>
                </a:lnTo>
                <a:lnTo>
                  <a:pt x="168" y="14"/>
                </a:lnTo>
                <a:lnTo>
                  <a:pt x="168" y="18"/>
                </a:lnTo>
                <a:lnTo>
                  <a:pt x="168" y="18"/>
                </a:lnTo>
                <a:lnTo>
                  <a:pt x="168" y="18"/>
                </a:lnTo>
                <a:lnTo>
                  <a:pt x="168" y="18"/>
                </a:lnTo>
                <a:lnTo>
                  <a:pt x="168" y="18"/>
                </a:lnTo>
                <a:lnTo>
                  <a:pt x="166" y="20"/>
                </a:lnTo>
                <a:lnTo>
                  <a:pt x="166" y="20"/>
                </a:lnTo>
                <a:lnTo>
                  <a:pt x="164" y="18"/>
                </a:lnTo>
                <a:lnTo>
                  <a:pt x="162" y="16"/>
                </a:lnTo>
                <a:lnTo>
                  <a:pt x="162" y="16"/>
                </a:lnTo>
                <a:lnTo>
                  <a:pt x="160" y="18"/>
                </a:lnTo>
                <a:lnTo>
                  <a:pt x="158" y="22"/>
                </a:lnTo>
                <a:lnTo>
                  <a:pt x="158" y="22"/>
                </a:lnTo>
                <a:lnTo>
                  <a:pt x="164" y="24"/>
                </a:lnTo>
                <a:lnTo>
                  <a:pt x="166" y="26"/>
                </a:lnTo>
                <a:lnTo>
                  <a:pt x="166" y="28"/>
                </a:lnTo>
                <a:lnTo>
                  <a:pt x="166" y="28"/>
                </a:lnTo>
                <a:lnTo>
                  <a:pt x="170" y="32"/>
                </a:lnTo>
                <a:lnTo>
                  <a:pt x="170" y="32"/>
                </a:lnTo>
                <a:lnTo>
                  <a:pt x="170" y="34"/>
                </a:lnTo>
                <a:lnTo>
                  <a:pt x="170" y="34"/>
                </a:lnTo>
                <a:lnTo>
                  <a:pt x="172" y="36"/>
                </a:lnTo>
                <a:lnTo>
                  <a:pt x="172" y="36"/>
                </a:lnTo>
                <a:lnTo>
                  <a:pt x="172" y="38"/>
                </a:lnTo>
                <a:lnTo>
                  <a:pt x="172" y="38"/>
                </a:lnTo>
                <a:lnTo>
                  <a:pt x="170" y="38"/>
                </a:lnTo>
                <a:lnTo>
                  <a:pt x="170" y="38"/>
                </a:lnTo>
                <a:lnTo>
                  <a:pt x="168" y="38"/>
                </a:lnTo>
                <a:lnTo>
                  <a:pt x="164" y="36"/>
                </a:lnTo>
                <a:lnTo>
                  <a:pt x="164" y="36"/>
                </a:lnTo>
                <a:lnTo>
                  <a:pt x="164" y="38"/>
                </a:lnTo>
                <a:lnTo>
                  <a:pt x="162" y="38"/>
                </a:lnTo>
                <a:lnTo>
                  <a:pt x="162" y="38"/>
                </a:lnTo>
                <a:lnTo>
                  <a:pt x="158" y="38"/>
                </a:lnTo>
                <a:lnTo>
                  <a:pt x="158" y="38"/>
                </a:lnTo>
                <a:lnTo>
                  <a:pt x="156" y="40"/>
                </a:lnTo>
                <a:lnTo>
                  <a:pt x="156" y="40"/>
                </a:lnTo>
                <a:lnTo>
                  <a:pt x="160" y="42"/>
                </a:lnTo>
                <a:lnTo>
                  <a:pt x="162" y="42"/>
                </a:lnTo>
                <a:lnTo>
                  <a:pt x="162" y="44"/>
                </a:lnTo>
                <a:lnTo>
                  <a:pt x="162" y="44"/>
                </a:lnTo>
                <a:lnTo>
                  <a:pt x="160" y="48"/>
                </a:lnTo>
                <a:lnTo>
                  <a:pt x="158" y="48"/>
                </a:lnTo>
                <a:lnTo>
                  <a:pt x="154" y="52"/>
                </a:lnTo>
                <a:lnTo>
                  <a:pt x="154" y="52"/>
                </a:lnTo>
                <a:lnTo>
                  <a:pt x="148" y="52"/>
                </a:lnTo>
                <a:lnTo>
                  <a:pt x="148" y="52"/>
                </a:lnTo>
                <a:lnTo>
                  <a:pt x="148" y="56"/>
                </a:lnTo>
                <a:lnTo>
                  <a:pt x="150" y="60"/>
                </a:lnTo>
                <a:lnTo>
                  <a:pt x="150" y="60"/>
                </a:lnTo>
                <a:lnTo>
                  <a:pt x="148" y="64"/>
                </a:lnTo>
                <a:lnTo>
                  <a:pt x="148" y="66"/>
                </a:lnTo>
                <a:lnTo>
                  <a:pt x="148" y="66"/>
                </a:lnTo>
                <a:lnTo>
                  <a:pt x="152" y="68"/>
                </a:lnTo>
                <a:lnTo>
                  <a:pt x="152" y="68"/>
                </a:lnTo>
                <a:lnTo>
                  <a:pt x="152" y="70"/>
                </a:lnTo>
                <a:lnTo>
                  <a:pt x="152" y="70"/>
                </a:lnTo>
                <a:lnTo>
                  <a:pt x="150" y="72"/>
                </a:lnTo>
                <a:lnTo>
                  <a:pt x="150" y="72"/>
                </a:lnTo>
                <a:lnTo>
                  <a:pt x="144" y="70"/>
                </a:lnTo>
                <a:lnTo>
                  <a:pt x="144" y="70"/>
                </a:lnTo>
                <a:lnTo>
                  <a:pt x="144" y="68"/>
                </a:lnTo>
                <a:lnTo>
                  <a:pt x="142" y="64"/>
                </a:lnTo>
                <a:lnTo>
                  <a:pt x="142" y="64"/>
                </a:lnTo>
                <a:lnTo>
                  <a:pt x="136" y="68"/>
                </a:lnTo>
                <a:lnTo>
                  <a:pt x="128" y="72"/>
                </a:lnTo>
                <a:lnTo>
                  <a:pt x="128" y="72"/>
                </a:lnTo>
                <a:lnTo>
                  <a:pt x="128" y="74"/>
                </a:lnTo>
                <a:lnTo>
                  <a:pt x="128" y="74"/>
                </a:lnTo>
                <a:lnTo>
                  <a:pt x="126" y="74"/>
                </a:lnTo>
                <a:lnTo>
                  <a:pt x="126" y="74"/>
                </a:lnTo>
                <a:lnTo>
                  <a:pt x="126" y="76"/>
                </a:lnTo>
                <a:lnTo>
                  <a:pt x="124" y="78"/>
                </a:lnTo>
                <a:lnTo>
                  <a:pt x="124" y="78"/>
                </a:lnTo>
                <a:lnTo>
                  <a:pt x="124" y="80"/>
                </a:lnTo>
                <a:lnTo>
                  <a:pt x="124" y="82"/>
                </a:lnTo>
                <a:lnTo>
                  <a:pt x="124" y="82"/>
                </a:lnTo>
                <a:lnTo>
                  <a:pt x="122" y="82"/>
                </a:lnTo>
                <a:lnTo>
                  <a:pt x="122" y="82"/>
                </a:lnTo>
                <a:lnTo>
                  <a:pt x="120" y="78"/>
                </a:lnTo>
                <a:lnTo>
                  <a:pt x="120" y="78"/>
                </a:lnTo>
                <a:lnTo>
                  <a:pt x="116" y="78"/>
                </a:lnTo>
                <a:lnTo>
                  <a:pt x="116" y="78"/>
                </a:lnTo>
                <a:lnTo>
                  <a:pt x="118" y="76"/>
                </a:lnTo>
                <a:lnTo>
                  <a:pt x="118" y="76"/>
                </a:lnTo>
                <a:lnTo>
                  <a:pt x="118" y="76"/>
                </a:lnTo>
                <a:lnTo>
                  <a:pt x="124" y="74"/>
                </a:lnTo>
                <a:lnTo>
                  <a:pt x="126" y="74"/>
                </a:lnTo>
                <a:lnTo>
                  <a:pt x="126" y="72"/>
                </a:lnTo>
                <a:lnTo>
                  <a:pt x="126" y="72"/>
                </a:lnTo>
                <a:lnTo>
                  <a:pt x="120" y="70"/>
                </a:lnTo>
                <a:lnTo>
                  <a:pt x="116" y="68"/>
                </a:lnTo>
                <a:lnTo>
                  <a:pt x="116" y="68"/>
                </a:lnTo>
                <a:lnTo>
                  <a:pt x="118" y="64"/>
                </a:lnTo>
                <a:lnTo>
                  <a:pt x="118" y="64"/>
                </a:lnTo>
                <a:lnTo>
                  <a:pt x="120" y="62"/>
                </a:lnTo>
                <a:lnTo>
                  <a:pt x="120" y="62"/>
                </a:lnTo>
                <a:lnTo>
                  <a:pt x="122" y="62"/>
                </a:lnTo>
                <a:lnTo>
                  <a:pt x="122" y="62"/>
                </a:lnTo>
                <a:lnTo>
                  <a:pt x="122" y="62"/>
                </a:lnTo>
                <a:lnTo>
                  <a:pt x="122" y="64"/>
                </a:lnTo>
                <a:lnTo>
                  <a:pt x="122" y="64"/>
                </a:lnTo>
                <a:lnTo>
                  <a:pt x="126" y="66"/>
                </a:lnTo>
                <a:lnTo>
                  <a:pt x="128" y="68"/>
                </a:lnTo>
                <a:lnTo>
                  <a:pt x="128" y="68"/>
                </a:lnTo>
                <a:lnTo>
                  <a:pt x="130" y="70"/>
                </a:lnTo>
                <a:lnTo>
                  <a:pt x="130" y="70"/>
                </a:lnTo>
                <a:lnTo>
                  <a:pt x="132" y="68"/>
                </a:lnTo>
                <a:lnTo>
                  <a:pt x="134" y="66"/>
                </a:lnTo>
                <a:lnTo>
                  <a:pt x="134" y="66"/>
                </a:lnTo>
                <a:lnTo>
                  <a:pt x="128" y="64"/>
                </a:lnTo>
                <a:lnTo>
                  <a:pt x="126" y="60"/>
                </a:lnTo>
                <a:lnTo>
                  <a:pt x="126" y="60"/>
                </a:lnTo>
                <a:lnTo>
                  <a:pt x="126" y="60"/>
                </a:lnTo>
                <a:lnTo>
                  <a:pt x="128" y="60"/>
                </a:lnTo>
                <a:lnTo>
                  <a:pt x="128" y="60"/>
                </a:lnTo>
                <a:lnTo>
                  <a:pt x="130" y="58"/>
                </a:lnTo>
                <a:lnTo>
                  <a:pt x="130" y="58"/>
                </a:lnTo>
                <a:lnTo>
                  <a:pt x="128" y="56"/>
                </a:lnTo>
                <a:lnTo>
                  <a:pt x="126" y="54"/>
                </a:lnTo>
                <a:lnTo>
                  <a:pt x="126" y="56"/>
                </a:lnTo>
                <a:lnTo>
                  <a:pt x="126" y="56"/>
                </a:lnTo>
                <a:lnTo>
                  <a:pt x="126" y="58"/>
                </a:lnTo>
                <a:lnTo>
                  <a:pt x="126" y="60"/>
                </a:lnTo>
                <a:lnTo>
                  <a:pt x="126" y="60"/>
                </a:lnTo>
                <a:lnTo>
                  <a:pt x="124" y="58"/>
                </a:lnTo>
                <a:lnTo>
                  <a:pt x="122" y="58"/>
                </a:lnTo>
                <a:lnTo>
                  <a:pt x="122" y="54"/>
                </a:lnTo>
                <a:lnTo>
                  <a:pt x="122" y="54"/>
                </a:lnTo>
                <a:lnTo>
                  <a:pt x="118" y="58"/>
                </a:lnTo>
                <a:lnTo>
                  <a:pt x="112" y="64"/>
                </a:lnTo>
                <a:lnTo>
                  <a:pt x="112" y="64"/>
                </a:lnTo>
                <a:lnTo>
                  <a:pt x="108" y="60"/>
                </a:lnTo>
                <a:lnTo>
                  <a:pt x="106" y="60"/>
                </a:lnTo>
                <a:lnTo>
                  <a:pt x="104" y="60"/>
                </a:lnTo>
                <a:lnTo>
                  <a:pt x="104" y="60"/>
                </a:lnTo>
                <a:lnTo>
                  <a:pt x="104" y="62"/>
                </a:lnTo>
                <a:lnTo>
                  <a:pt x="106" y="64"/>
                </a:lnTo>
                <a:lnTo>
                  <a:pt x="108" y="68"/>
                </a:lnTo>
                <a:lnTo>
                  <a:pt x="108" y="68"/>
                </a:lnTo>
                <a:lnTo>
                  <a:pt x="106" y="70"/>
                </a:lnTo>
                <a:lnTo>
                  <a:pt x="106" y="70"/>
                </a:lnTo>
                <a:lnTo>
                  <a:pt x="102" y="68"/>
                </a:lnTo>
                <a:lnTo>
                  <a:pt x="100" y="66"/>
                </a:lnTo>
                <a:lnTo>
                  <a:pt x="100" y="64"/>
                </a:lnTo>
                <a:lnTo>
                  <a:pt x="100" y="64"/>
                </a:lnTo>
                <a:lnTo>
                  <a:pt x="102" y="62"/>
                </a:lnTo>
                <a:lnTo>
                  <a:pt x="102" y="58"/>
                </a:lnTo>
                <a:lnTo>
                  <a:pt x="102" y="58"/>
                </a:lnTo>
                <a:lnTo>
                  <a:pt x="102" y="56"/>
                </a:lnTo>
                <a:lnTo>
                  <a:pt x="102" y="54"/>
                </a:lnTo>
                <a:lnTo>
                  <a:pt x="102" y="54"/>
                </a:lnTo>
                <a:lnTo>
                  <a:pt x="104" y="54"/>
                </a:lnTo>
                <a:lnTo>
                  <a:pt x="104" y="56"/>
                </a:lnTo>
                <a:lnTo>
                  <a:pt x="106" y="56"/>
                </a:lnTo>
                <a:lnTo>
                  <a:pt x="108" y="56"/>
                </a:lnTo>
                <a:lnTo>
                  <a:pt x="108" y="56"/>
                </a:lnTo>
                <a:lnTo>
                  <a:pt x="112" y="58"/>
                </a:lnTo>
                <a:lnTo>
                  <a:pt x="114" y="54"/>
                </a:lnTo>
                <a:lnTo>
                  <a:pt x="114" y="54"/>
                </a:lnTo>
                <a:lnTo>
                  <a:pt x="112" y="54"/>
                </a:lnTo>
                <a:lnTo>
                  <a:pt x="110" y="54"/>
                </a:lnTo>
                <a:lnTo>
                  <a:pt x="110" y="54"/>
                </a:lnTo>
                <a:lnTo>
                  <a:pt x="108" y="52"/>
                </a:lnTo>
                <a:lnTo>
                  <a:pt x="108" y="52"/>
                </a:lnTo>
                <a:lnTo>
                  <a:pt x="104" y="54"/>
                </a:lnTo>
                <a:lnTo>
                  <a:pt x="104" y="54"/>
                </a:lnTo>
                <a:lnTo>
                  <a:pt x="102" y="50"/>
                </a:lnTo>
                <a:lnTo>
                  <a:pt x="100" y="48"/>
                </a:lnTo>
                <a:lnTo>
                  <a:pt x="98" y="46"/>
                </a:lnTo>
                <a:lnTo>
                  <a:pt x="98" y="46"/>
                </a:lnTo>
                <a:lnTo>
                  <a:pt x="98" y="48"/>
                </a:lnTo>
                <a:lnTo>
                  <a:pt x="96" y="48"/>
                </a:lnTo>
                <a:lnTo>
                  <a:pt x="96" y="52"/>
                </a:lnTo>
                <a:lnTo>
                  <a:pt x="96" y="52"/>
                </a:lnTo>
                <a:lnTo>
                  <a:pt x="94" y="52"/>
                </a:lnTo>
                <a:lnTo>
                  <a:pt x="92" y="52"/>
                </a:lnTo>
                <a:lnTo>
                  <a:pt x="92" y="52"/>
                </a:lnTo>
                <a:lnTo>
                  <a:pt x="88" y="50"/>
                </a:lnTo>
                <a:lnTo>
                  <a:pt x="86" y="48"/>
                </a:lnTo>
                <a:lnTo>
                  <a:pt x="84" y="48"/>
                </a:lnTo>
                <a:lnTo>
                  <a:pt x="84" y="48"/>
                </a:lnTo>
                <a:lnTo>
                  <a:pt x="84" y="50"/>
                </a:lnTo>
                <a:lnTo>
                  <a:pt x="84" y="54"/>
                </a:lnTo>
                <a:lnTo>
                  <a:pt x="84" y="56"/>
                </a:lnTo>
                <a:lnTo>
                  <a:pt x="84" y="58"/>
                </a:lnTo>
                <a:lnTo>
                  <a:pt x="84" y="58"/>
                </a:lnTo>
                <a:lnTo>
                  <a:pt x="92" y="58"/>
                </a:lnTo>
                <a:lnTo>
                  <a:pt x="92" y="58"/>
                </a:lnTo>
                <a:lnTo>
                  <a:pt x="94" y="56"/>
                </a:lnTo>
                <a:lnTo>
                  <a:pt x="96" y="54"/>
                </a:lnTo>
                <a:lnTo>
                  <a:pt x="98" y="54"/>
                </a:lnTo>
                <a:lnTo>
                  <a:pt x="98" y="54"/>
                </a:lnTo>
                <a:lnTo>
                  <a:pt x="98" y="58"/>
                </a:lnTo>
                <a:lnTo>
                  <a:pt x="96" y="60"/>
                </a:lnTo>
                <a:lnTo>
                  <a:pt x="96" y="60"/>
                </a:lnTo>
                <a:lnTo>
                  <a:pt x="92" y="62"/>
                </a:lnTo>
                <a:lnTo>
                  <a:pt x="88" y="64"/>
                </a:lnTo>
                <a:lnTo>
                  <a:pt x="88" y="64"/>
                </a:lnTo>
                <a:lnTo>
                  <a:pt x="84" y="60"/>
                </a:lnTo>
                <a:lnTo>
                  <a:pt x="76" y="60"/>
                </a:lnTo>
                <a:lnTo>
                  <a:pt x="76" y="60"/>
                </a:lnTo>
                <a:lnTo>
                  <a:pt x="80" y="64"/>
                </a:lnTo>
                <a:lnTo>
                  <a:pt x="82" y="66"/>
                </a:lnTo>
                <a:lnTo>
                  <a:pt x="82" y="66"/>
                </a:lnTo>
                <a:lnTo>
                  <a:pt x="74" y="66"/>
                </a:lnTo>
                <a:lnTo>
                  <a:pt x="74" y="66"/>
                </a:lnTo>
                <a:lnTo>
                  <a:pt x="72" y="64"/>
                </a:lnTo>
                <a:lnTo>
                  <a:pt x="72" y="62"/>
                </a:lnTo>
                <a:lnTo>
                  <a:pt x="72" y="62"/>
                </a:lnTo>
                <a:lnTo>
                  <a:pt x="70" y="62"/>
                </a:lnTo>
                <a:lnTo>
                  <a:pt x="66" y="62"/>
                </a:lnTo>
                <a:lnTo>
                  <a:pt x="60" y="60"/>
                </a:lnTo>
                <a:lnTo>
                  <a:pt x="60" y="60"/>
                </a:lnTo>
                <a:lnTo>
                  <a:pt x="56" y="56"/>
                </a:lnTo>
                <a:lnTo>
                  <a:pt x="54" y="52"/>
                </a:lnTo>
                <a:lnTo>
                  <a:pt x="50" y="52"/>
                </a:lnTo>
                <a:lnTo>
                  <a:pt x="50" y="52"/>
                </a:lnTo>
                <a:lnTo>
                  <a:pt x="50" y="54"/>
                </a:lnTo>
                <a:lnTo>
                  <a:pt x="52" y="56"/>
                </a:lnTo>
                <a:lnTo>
                  <a:pt x="52" y="56"/>
                </a:lnTo>
                <a:lnTo>
                  <a:pt x="52" y="58"/>
                </a:lnTo>
                <a:lnTo>
                  <a:pt x="52" y="58"/>
                </a:lnTo>
                <a:lnTo>
                  <a:pt x="54" y="60"/>
                </a:lnTo>
                <a:lnTo>
                  <a:pt x="54" y="60"/>
                </a:lnTo>
                <a:lnTo>
                  <a:pt x="54" y="60"/>
                </a:lnTo>
                <a:lnTo>
                  <a:pt x="50" y="62"/>
                </a:lnTo>
                <a:lnTo>
                  <a:pt x="50" y="62"/>
                </a:lnTo>
                <a:lnTo>
                  <a:pt x="48" y="60"/>
                </a:lnTo>
                <a:lnTo>
                  <a:pt x="46" y="58"/>
                </a:lnTo>
                <a:lnTo>
                  <a:pt x="46" y="58"/>
                </a:lnTo>
                <a:lnTo>
                  <a:pt x="44" y="60"/>
                </a:lnTo>
                <a:lnTo>
                  <a:pt x="44" y="64"/>
                </a:lnTo>
                <a:lnTo>
                  <a:pt x="44" y="64"/>
                </a:lnTo>
                <a:lnTo>
                  <a:pt x="48" y="64"/>
                </a:lnTo>
                <a:lnTo>
                  <a:pt x="50" y="66"/>
                </a:lnTo>
                <a:lnTo>
                  <a:pt x="50" y="70"/>
                </a:lnTo>
                <a:lnTo>
                  <a:pt x="50" y="70"/>
                </a:lnTo>
                <a:lnTo>
                  <a:pt x="56" y="74"/>
                </a:lnTo>
                <a:lnTo>
                  <a:pt x="56" y="74"/>
                </a:lnTo>
                <a:lnTo>
                  <a:pt x="56" y="76"/>
                </a:lnTo>
                <a:lnTo>
                  <a:pt x="56" y="76"/>
                </a:lnTo>
                <a:lnTo>
                  <a:pt x="58" y="76"/>
                </a:lnTo>
                <a:lnTo>
                  <a:pt x="58" y="78"/>
                </a:lnTo>
                <a:lnTo>
                  <a:pt x="58" y="80"/>
                </a:lnTo>
                <a:lnTo>
                  <a:pt x="58" y="80"/>
                </a:lnTo>
                <a:lnTo>
                  <a:pt x="56" y="80"/>
                </a:lnTo>
                <a:lnTo>
                  <a:pt x="56" y="80"/>
                </a:lnTo>
                <a:lnTo>
                  <a:pt x="52" y="80"/>
                </a:lnTo>
                <a:lnTo>
                  <a:pt x="50" y="78"/>
                </a:lnTo>
                <a:lnTo>
                  <a:pt x="50" y="78"/>
                </a:lnTo>
                <a:lnTo>
                  <a:pt x="48" y="80"/>
                </a:lnTo>
                <a:lnTo>
                  <a:pt x="48" y="80"/>
                </a:lnTo>
                <a:lnTo>
                  <a:pt x="48" y="80"/>
                </a:lnTo>
                <a:lnTo>
                  <a:pt x="44" y="80"/>
                </a:lnTo>
                <a:lnTo>
                  <a:pt x="42" y="80"/>
                </a:lnTo>
                <a:lnTo>
                  <a:pt x="42" y="82"/>
                </a:lnTo>
                <a:lnTo>
                  <a:pt x="42" y="82"/>
                </a:lnTo>
                <a:lnTo>
                  <a:pt x="46" y="84"/>
                </a:lnTo>
                <a:lnTo>
                  <a:pt x="46" y="84"/>
                </a:lnTo>
                <a:lnTo>
                  <a:pt x="48" y="86"/>
                </a:lnTo>
                <a:lnTo>
                  <a:pt x="48" y="86"/>
                </a:lnTo>
                <a:lnTo>
                  <a:pt x="46" y="88"/>
                </a:lnTo>
                <a:lnTo>
                  <a:pt x="44" y="90"/>
                </a:lnTo>
                <a:lnTo>
                  <a:pt x="40" y="94"/>
                </a:lnTo>
                <a:lnTo>
                  <a:pt x="40" y="94"/>
                </a:lnTo>
                <a:lnTo>
                  <a:pt x="34" y="94"/>
                </a:lnTo>
                <a:lnTo>
                  <a:pt x="34" y="94"/>
                </a:lnTo>
                <a:lnTo>
                  <a:pt x="34" y="98"/>
                </a:lnTo>
                <a:lnTo>
                  <a:pt x="34" y="102"/>
                </a:lnTo>
                <a:lnTo>
                  <a:pt x="34" y="102"/>
                </a:lnTo>
                <a:lnTo>
                  <a:pt x="34" y="106"/>
                </a:lnTo>
                <a:lnTo>
                  <a:pt x="34" y="108"/>
                </a:lnTo>
                <a:lnTo>
                  <a:pt x="34" y="108"/>
                </a:lnTo>
                <a:lnTo>
                  <a:pt x="36" y="110"/>
                </a:lnTo>
                <a:lnTo>
                  <a:pt x="38" y="110"/>
                </a:lnTo>
                <a:lnTo>
                  <a:pt x="38" y="112"/>
                </a:lnTo>
                <a:lnTo>
                  <a:pt x="38" y="112"/>
                </a:lnTo>
                <a:lnTo>
                  <a:pt x="36" y="114"/>
                </a:lnTo>
                <a:lnTo>
                  <a:pt x="34" y="112"/>
                </a:lnTo>
                <a:lnTo>
                  <a:pt x="30" y="112"/>
                </a:lnTo>
                <a:lnTo>
                  <a:pt x="30" y="112"/>
                </a:lnTo>
                <a:lnTo>
                  <a:pt x="30" y="108"/>
                </a:lnTo>
                <a:lnTo>
                  <a:pt x="28" y="106"/>
                </a:lnTo>
                <a:lnTo>
                  <a:pt x="28" y="106"/>
                </a:lnTo>
                <a:lnTo>
                  <a:pt x="20" y="110"/>
                </a:lnTo>
                <a:lnTo>
                  <a:pt x="12" y="114"/>
                </a:lnTo>
                <a:lnTo>
                  <a:pt x="12" y="114"/>
                </a:lnTo>
                <a:lnTo>
                  <a:pt x="14" y="116"/>
                </a:lnTo>
                <a:lnTo>
                  <a:pt x="14" y="118"/>
                </a:lnTo>
                <a:lnTo>
                  <a:pt x="14" y="118"/>
                </a:lnTo>
                <a:lnTo>
                  <a:pt x="14" y="122"/>
                </a:lnTo>
                <a:lnTo>
                  <a:pt x="14" y="126"/>
                </a:lnTo>
                <a:lnTo>
                  <a:pt x="14" y="126"/>
                </a:lnTo>
                <a:lnTo>
                  <a:pt x="12" y="128"/>
                </a:lnTo>
                <a:lnTo>
                  <a:pt x="12" y="130"/>
                </a:lnTo>
                <a:lnTo>
                  <a:pt x="12" y="130"/>
                </a:lnTo>
                <a:lnTo>
                  <a:pt x="14" y="130"/>
                </a:lnTo>
                <a:lnTo>
                  <a:pt x="18" y="130"/>
                </a:lnTo>
                <a:lnTo>
                  <a:pt x="18" y="130"/>
                </a:lnTo>
                <a:lnTo>
                  <a:pt x="18" y="128"/>
                </a:lnTo>
                <a:lnTo>
                  <a:pt x="18" y="126"/>
                </a:lnTo>
                <a:lnTo>
                  <a:pt x="16" y="126"/>
                </a:lnTo>
                <a:lnTo>
                  <a:pt x="16" y="124"/>
                </a:lnTo>
                <a:lnTo>
                  <a:pt x="22" y="124"/>
                </a:lnTo>
                <a:lnTo>
                  <a:pt x="22" y="124"/>
                </a:lnTo>
                <a:lnTo>
                  <a:pt x="24" y="132"/>
                </a:lnTo>
                <a:lnTo>
                  <a:pt x="24" y="132"/>
                </a:lnTo>
                <a:lnTo>
                  <a:pt x="26" y="130"/>
                </a:lnTo>
                <a:lnTo>
                  <a:pt x="30" y="130"/>
                </a:lnTo>
                <a:lnTo>
                  <a:pt x="30" y="130"/>
                </a:lnTo>
                <a:lnTo>
                  <a:pt x="30" y="132"/>
                </a:lnTo>
                <a:lnTo>
                  <a:pt x="30" y="136"/>
                </a:lnTo>
                <a:lnTo>
                  <a:pt x="370" y="136"/>
                </a:lnTo>
                <a:lnTo>
                  <a:pt x="370" y="136"/>
                </a:lnTo>
                <a:lnTo>
                  <a:pt x="368" y="132"/>
                </a:lnTo>
                <a:lnTo>
                  <a:pt x="368" y="132"/>
                </a:lnTo>
                <a:lnTo>
                  <a:pt x="372" y="128"/>
                </a:lnTo>
                <a:lnTo>
                  <a:pt x="372" y="128"/>
                </a:lnTo>
                <a:lnTo>
                  <a:pt x="370" y="126"/>
                </a:lnTo>
                <a:lnTo>
                  <a:pt x="372" y="124"/>
                </a:lnTo>
                <a:lnTo>
                  <a:pt x="372" y="122"/>
                </a:lnTo>
                <a:lnTo>
                  <a:pt x="374" y="118"/>
                </a:lnTo>
                <a:lnTo>
                  <a:pt x="374" y="118"/>
                </a:lnTo>
                <a:lnTo>
                  <a:pt x="370" y="118"/>
                </a:lnTo>
                <a:lnTo>
                  <a:pt x="368" y="118"/>
                </a:lnTo>
                <a:lnTo>
                  <a:pt x="368" y="118"/>
                </a:lnTo>
                <a:lnTo>
                  <a:pt x="368" y="116"/>
                </a:lnTo>
                <a:lnTo>
                  <a:pt x="368" y="114"/>
                </a:lnTo>
                <a:lnTo>
                  <a:pt x="368" y="114"/>
                </a:lnTo>
                <a:lnTo>
                  <a:pt x="370" y="110"/>
                </a:lnTo>
                <a:lnTo>
                  <a:pt x="372" y="108"/>
                </a:lnTo>
                <a:lnTo>
                  <a:pt x="372" y="106"/>
                </a:lnTo>
                <a:lnTo>
                  <a:pt x="372" y="106"/>
                </a:lnTo>
                <a:lnTo>
                  <a:pt x="374" y="106"/>
                </a:lnTo>
                <a:lnTo>
                  <a:pt x="376" y="104"/>
                </a:lnTo>
                <a:lnTo>
                  <a:pt x="378" y="102"/>
                </a:lnTo>
                <a:lnTo>
                  <a:pt x="376" y="100"/>
                </a:lnTo>
                <a:lnTo>
                  <a:pt x="376" y="100"/>
                </a:lnTo>
                <a:lnTo>
                  <a:pt x="374" y="100"/>
                </a:lnTo>
                <a:lnTo>
                  <a:pt x="372" y="100"/>
                </a:lnTo>
                <a:lnTo>
                  <a:pt x="370" y="104"/>
                </a:lnTo>
                <a:lnTo>
                  <a:pt x="370" y="104"/>
                </a:lnTo>
                <a:close/>
                <a:moveTo>
                  <a:pt x="110" y="84"/>
                </a:moveTo>
                <a:lnTo>
                  <a:pt x="110" y="84"/>
                </a:lnTo>
                <a:lnTo>
                  <a:pt x="110" y="86"/>
                </a:lnTo>
                <a:lnTo>
                  <a:pt x="108" y="88"/>
                </a:lnTo>
                <a:lnTo>
                  <a:pt x="108" y="88"/>
                </a:lnTo>
                <a:lnTo>
                  <a:pt x="106" y="86"/>
                </a:lnTo>
                <a:lnTo>
                  <a:pt x="104" y="84"/>
                </a:lnTo>
                <a:lnTo>
                  <a:pt x="104" y="84"/>
                </a:lnTo>
                <a:lnTo>
                  <a:pt x="102" y="84"/>
                </a:lnTo>
                <a:lnTo>
                  <a:pt x="100" y="82"/>
                </a:lnTo>
                <a:lnTo>
                  <a:pt x="100" y="82"/>
                </a:lnTo>
                <a:lnTo>
                  <a:pt x="100" y="80"/>
                </a:lnTo>
                <a:lnTo>
                  <a:pt x="100" y="80"/>
                </a:lnTo>
                <a:lnTo>
                  <a:pt x="108" y="82"/>
                </a:lnTo>
                <a:lnTo>
                  <a:pt x="116" y="80"/>
                </a:lnTo>
                <a:lnTo>
                  <a:pt x="116" y="80"/>
                </a:lnTo>
                <a:lnTo>
                  <a:pt x="116" y="78"/>
                </a:lnTo>
                <a:lnTo>
                  <a:pt x="116" y="78"/>
                </a:lnTo>
                <a:lnTo>
                  <a:pt x="118" y="80"/>
                </a:lnTo>
                <a:lnTo>
                  <a:pt x="120" y="84"/>
                </a:lnTo>
                <a:lnTo>
                  <a:pt x="120" y="84"/>
                </a:lnTo>
                <a:lnTo>
                  <a:pt x="116" y="84"/>
                </a:lnTo>
                <a:lnTo>
                  <a:pt x="110" y="84"/>
                </a:lnTo>
                <a:lnTo>
                  <a:pt x="110" y="84"/>
                </a:lnTo>
                <a:close/>
                <a:moveTo>
                  <a:pt x="142" y="96"/>
                </a:moveTo>
                <a:lnTo>
                  <a:pt x="142" y="96"/>
                </a:lnTo>
                <a:lnTo>
                  <a:pt x="134" y="98"/>
                </a:lnTo>
                <a:lnTo>
                  <a:pt x="134" y="98"/>
                </a:lnTo>
                <a:lnTo>
                  <a:pt x="132" y="96"/>
                </a:lnTo>
                <a:lnTo>
                  <a:pt x="130" y="94"/>
                </a:lnTo>
                <a:lnTo>
                  <a:pt x="130" y="94"/>
                </a:lnTo>
                <a:lnTo>
                  <a:pt x="134" y="92"/>
                </a:lnTo>
                <a:lnTo>
                  <a:pt x="134" y="92"/>
                </a:lnTo>
                <a:lnTo>
                  <a:pt x="134" y="88"/>
                </a:lnTo>
                <a:lnTo>
                  <a:pt x="134" y="86"/>
                </a:lnTo>
                <a:lnTo>
                  <a:pt x="134" y="84"/>
                </a:lnTo>
                <a:lnTo>
                  <a:pt x="134" y="84"/>
                </a:lnTo>
                <a:lnTo>
                  <a:pt x="136" y="86"/>
                </a:lnTo>
                <a:lnTo>
                  <a:pt x="138" y="86"/>
                </a:lnTo>
                <a:lnTo>
                  <a:pt x="138" y="86"/>
                </a:lnTo>
                <a:lnTo>
                  <a:pt x="138" y="90"/>
                </a:lnTo>
                <a:lnTo>
                  <a:pt x="138" y="90"/>
                </a:lnTo>
                <a:lnTo>
                  <a:pt x="140" y="90"/>
                </a:lnTo>
                <a:lnTo>
                  <a:pt x="142" y="88"/>
                </a:lnTo>
                <a:lnTo>
                  <a:pt x="142" y="88"/>
                </a:lnTo>
                <a:lnTo>
                  <a:pt x="140" y="90"/>
                </a:lnTo>
                <a:lnTo>
                  <a:pt x="138" y="94"/>
                </a:lnTo>
                <a:lnTo>
                  <a:pt x="138" y="94"/>
                </a:lnTo>
                <a:lnTo>
                  <a:pt x="142" y="96"/>
                </a:lnTo>
                <a:lnTo>
                  <a:pt x="142" y="96"/>
                </a:lnTo>
                <a:close/>
                <a:moveTo>
                  <a:pt x="282" y="70"/>
                </a:moveTo>
                <a:lnTo>
                  <a:pt x="282" y="70"/>
                </a:lnTo>
                <a:lnTo>
                  <a:pt x="280" y="68"/>
                </a:lnTo>
                <a:lnTo>
                  <a:pt x="280" y="68"/>
                </a:lnTo>
                <a:lnTo>
                  <a:pt x="280" y="68"/>
                </a:lnTo>
                <a:lnTo>
                  <a:pt x="280" y="68"/>
                </a:lnTo>
                <a:lnTo>
                  <a:pt x="284" y="70"/>
                </a:lnTo>
                <a:lnTo>
                  <a:pt x="284" y="70"/>
                </a:lnTo>
                <a:lnTo>
                  <a:pt x="282" y="70"/>
                </a:lnTo>
                <a:lnTo>
                  <a:pt x="282" y="70"/>
                </a:lnTo>
                <a:close/>
                <a:moveTo>
                  <a:pt x="298" y="64"/>
                </a:moveTo>
                <a:lnTo>
                  <a:pt x="298" y="64"/>
                </a:lnTo>
                <a:lnTo>
                  <a:pt x="294" y="66"/>
                </a:lnTo>
                <a:lnTo>
                  <a:pt x="290" y="66"/>
                </a:lnTo>
                <a:lnTo>
                  <a:pt x="290" y="66"/>
                </a:lnTo>
                <a:lnTo>
                  <a:pt x="284" y="64"/>
                </a:lnTo>
                <a:lnTo>
                  <a:pt x="284" y="64"/>
                </a:lnTo>
                <a:lnTo>
                  <a:pt x="284" y="60"/>
                </a:lnTo>
                <a:lnTo>
                  <a:pt x="284" y="60"/>
                </a:lnTo>
                <a:lnTo>
                  <a:pt x="284" y="60"/>
                </a:lnTo>
                <a:lnTo>
                  <a:pt x="284" y="60"/>
                </a:lnTo>
                <a:lnTo>
                  <a:pt x="286" y="62"/>
                </a:lnTo>
                <a:lnTo>
                  <a:pt x="286" y="62"/>
                </a:lnTo>
                <a:lnTo>
                  <a:pt x="294" y="62"/>
                </a:lnTo>
                <a:lnTo>
                  <a:pt x="294" y="62"/>
                </a:lnTo>
                <a:lnTo>
                  <a:pt x="296" y="60"/>
                </a:lnTo>
                <a:lnTo>
                  <a:pt x="298" y="58"/>
                </a:lnTo>
                <a:lnTo>
                  <a:pt x="300" y="58"/>
                </a:lnTo>
                <a:lnTo>
                  <a:pt x="300" y="58"/>
                </a:lnTo>
                <a:lnTo>
                  <a:pt x="300" y="62"/>
                </a:lnTo>
                <a:lnTo>
                  <a:pt x="298" y="64"/>
                </a:lnTo>
                <a:lnTo>
                  <a:pt x="298" y="64"/>
                </a:lnTo>
                <a:close/>
                <a:moveTo>
                  <a:pt x="62" y="48"/>
                </a:moveTo>
                <a:lnTo>
                  <a:pt x="62" y="48"/>
                </a:lnTo>
                <a:lnTo>
                  <a:pt x="58" y="48"/>
                </a:lnTo>
                <a:lnTo>
                  <a:pt x="56" y="48"/>
                </a:lnTo>
                <a:lnTo>
                  <a:pt x="56" y="50"/>
                </a:lnTo>
                <a:lnTo>
                  <a:pt x="56" y="50"/>
                </a:lnTo>
                <a:lnTo>
                  <a:pt x="58" y="50"/>
                </a:lnTo>
                <a:lnTo>
                  <a:pt x="60" y="50"/>
                </a:lnTo>
                <a:lnTo>
                  <a:pt x="62" y="48"/>
                </a:lnTo>
                <a:lnTo>
                  <a:pt x="62" y="48"/>
                </a:lnTo>
                <a:close/>
                <a:moveTo>
                  <a:pt x="4" y="104"/>
                </a:moveTo>
                <a:lnTo>
                  <a:pt x="4" y="104"/>
                </a:lnTo>
                <a:lnTo>
                  <a:pt x="2" y="104"/>
                </a:lnTo>
                <a:lnTo>
                  <a:pt x="0" y="104"/>
                </a:lnTo>
                <a:lnTo>
                  <a:pt x="0" y="104"/>
                </a:lnTo>
                <a:lnTo>
                  <a:pt x="0" y="106"/>
                </a:lnTo>
                <a:lnTo>
                  <a:pt x="2" y="106"/>
                </a:lnTo>
                <a:lnTo>
                  <a:pt x="4" y="104"/>
                </a:lnTo>
                <a:lnTo>
                  <a:pt x="4" y="104"/>
                </a:lnTo>
                <a:lnTo>
                  <a:pt x="4" y="104"/>
                </a:lnTo>
                <a:close/>
                <a:moveTo>
                  <a:pt x="138" y="56"/>
                </a:moveTo>
                <a:lnTo>
                  <a:pt x="138" y="58"/>
                </a:lnTo>
                <a:lnTo>
                  <a:pt x="142" y="58"/>
                </a:lnTo>
                <a:lnTo>
                  <a:pt x="142" y="58"/>
                </a:lnTo>
                <a:lnTo>
                  <a:pt x="142" y="56"/>
                </a:lnTo>
                <a:lnTo>
                  <a:pt x="138" y="56"/>
                </a:lnTo>
                <a:lnTo>
                  <a:pt x="138" y="56"/>
                </a:lnTo>
                <a:close/>
                <a:moveTo>
                  <a:pt x="124" y="48"/>
                </a:moveTo>
                <a:lnTo>
                  <a:pt x="124" y="48"/>
                </a:lnTo>
                <a:lnTo>
                  <a:pt x="122" y="52"/>
                </a:lnTo>
                <a:lnTo>
                  <a:pt x="122" y="52"/>
                </a:lnTo>
                <a:lnTo>
                  <a:pt x="126" y="52"/>
                </a:lnTo>
                <a:lnTo>
                  <a:pt x="126" y="52"/>
                </a:lnTo>
                <a:lnTo>
                  <a:pt x="126" y="50"/>
                </a:lnTo>
                <a:lnTo>
                  <a:pt x="124" y="48"/>
                </a:lnTo>
                <a:lnTo>
                  <a:pt x="124" y="48"/>
                </a:lnTo>
                <a:close/>
                <a:moveTo>
                  <a:pt x="148" y="40"/>
                </a:moveTo>
                <a:lnTo>
                  <a:pt x="148" y="40"/>
                </a:lnTo>
                <a:lnTo>
                  <a:pt x="144" y="40"/>
                </a:lnTo>
                <a:lnTo>
                  <a:pt x="144" y="42"/>
                </a:lnTo>
                <a:lnTo>
                  <a:pt x="144" y="44"/>
                </a:lnTo>
                <a:lnTo>
                  <a:pt x="144" y="44"/>
                </a:lnTo>
                <a:lnTo>
                  <a:pt x="148" y="42"/>
                </a:lnTo>
                <a:lnTo>
                  <a:pt x="148" y="40"/>
                </a:lnTo>
                <a:lnTo>
                  <a:pt x="148" y="40"/>
                </a:lnTo>
                <a:close/>
                <a:moveTo>
                  <a:pt x="76" y="56"/>
                </a:moveTo>
                <a:lnTo>
                  <a:pt x="76" y="56"/>
                </a:lnTo>
                <a:lnTo>
                  <a:pt x="74" y="52"/>
                </a:lnTo>
                <a:lnTo>
                  <a:pt x="74" y="50"/>
                </a:lnTo>
                <a:lnTo>
                  <a:pt x="76" y="48"/>
                </a:lnTo>
                <a:lnTo>
                  <a:pt x="76" y="48"/>
                </a:lnTo>
                <a:lnTo>
                  <a:pt x="72" y="46"/>
                </a:lnTo>
                <a:lnTo>
                  <a:pt x="68" y="48"/>
                </a:lnTo>
                <a:lnTo>
                  <a:pt x="68" y="50"/>
                </a:lnTo>
                <a:lnTo>
                  <a:pt x="68" y="50"/>
                </a:lnTo>
                <a:lnTo>
                  <a:pt x="70" y="52"/>
                </a:lnTo>
                <a:lnTo>
                  <a:pt x="72" y="54"/>
                </a:lnTo>
                <a:lnTo>
                  <a:pt x="74" y="56"/>
                </a:lnTo>
                <a:lnTo>
                  <a:pt x="76" y="56"/>
                </a:lnTo>
                <a:lnTo>
                  <a:pt x="76" y="56"/>
                </a:lnTo>
                <a:close/>
                <a:moveTo>
                  <a:pt x="78" y="52"/>
                </a:moveTo>
                <a:lnTo>
                  <a:pt x="78" y="52"/>
                </a:lnTo>
                <a:lnTo>
                  <a:pt x="80" y="52"/>
                </a:lnTo>
                <a:lnTo>
                  <a:pt x="82" y="54"/>
                </a:lnTo>
                <a:lnTo>
                  <a:pt x="82" y="54"/>
                </a:lnTo>
                <a:lnTo>
                  <a:pt x="82" y="52"/>
                </a:lnTo>
                <a:lnTo>
                  <a:pt x="82" y="50"/>
                </a:lnTo>
                <a:lnTo>
                  <a:pt x="80" y="50"/>
                </a:lnTo>
                <a:lnTo>
                  <a:pt x="78" y="52"/>
                </a:lnTo>
                <a:lnTo>
                  <a:pt x="78" y="52"/>
                </a:lnTo>
                <a:close/>
                <a:moveTo>
                  <a:pt x="84" y="46"/>
                </a:moveTo>
                <a:lnTo>
                  <a:pt x="84" y="46"/>
                </a:lnTo>
                <a:lnTo>
                  <a:pt x="84" y="44"/>
                </a:lnTo>
                <a:lnTo>
                  <a:pt x="84" y="42"/>
                </a:lnTo>
                <a:lnTo>
                  <a:pt x="82" y="42"/>
                </a:lnTo>
                <a:lnTo>
                  <a:pt x="82" y="42"/>
                </a:lnTo>
                <a:lnTo>
                  <a:pt x="82" y="46"/>
                </a:lnTo>
                <a:lnTo>
                  <a:pt x="82" y="46"/>
                </a:lnTo>
                <a:lnTo>
                  <a:pt x="84" y="46"/>
                </a:lnTo>
                <a:lnTo>
                  <a:pt x="84" y="46"/>
                </a:lnTo>
                <a:close/>
              </a:path>
            </a:pathLst>
          </a:custGeom>
          <a:solidFill>
            <a:srgbClr val="C0BAA7"/>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939" name="Group 938"/>
          <p:cNvGrpSpPr/>
          <p:nvPr/>
        </p:nvGrpSpPr>
        <p:grpSpPr>
          <a:xfrm>
            <a:off x="5490716" y="5186435"/>
            <a:ext cx="455421" cy="719086"/>
            <a:chOff x="3580065" y="3598658"/>
            <a:chExt cx="934607" cy="1475695"/>
          </a:xfrm>
        </p:grpSpPr>
        <p:sp>
          <p:nvSpPr>
            <p:cNvPr id="940" name="Freeform 121"/>
            <p:cNvSpPr>
              <a:spLocks noEditPoints="1"/>
            </p:cNvSpPr>
            <p:nvPr/>
          </p:nvSpPr>
          <p:spPr bwMode="auto">
            <a:xfrm>
              <a:off x="3580065" y="3598658"/>
              <a:ext cx="934607" cy="1475695"/>
            </a:xfrm>
            <a:custGeom>
              <a:avLst/>
              <a:gdLst>
                <a:gd name="T0" fmla="*/ 200 w 798"/>
                <a:gd name="T1" fmla="*/ 1136 h 1260"/>
                <a:gd name="T2" fmla="*/ 208 w 798"/>
                <a:gd name="T3" fmla="*/ 1210 h 1260"/>
                <a:gd name="T4" fmla="*/ 222 w 798"/>
                <a:gd name="T5" fmla="*/ 1188 h 1260"/>
                <a:gd name="T6" fmla="*/ 286 w 798"/>
                <a:gd name="T7" fmla="*/ 1240 h 1260"/>
                <a:gd name="T8" fmla="*/ 374 w 798"/>
                <a:gd name="T9" fmla="*/ 1236 h 1260"/>
                <a:gd name="T10" fmla="*/ 304 w 798"/>
                <a:gd name="T11" fmla="*/ 1206 h 1260"/>
                <a:gd name="T12" fmla="*/ 286 w 798"/>
                <a:gd name="T13" fmla="*/ 1126 h 1260"/>
                <a:gd name="T14" fmla="*/ 376 w 798"/>
                <a:gd name="T15" fmla="*/ 974 h 1260"/>
                <a:gd name="T16" fmla="*/ 440 w 798"/>
                <a:gd name="T17" fmla="*/ 880 h 1260"/>
                <a:gd name="T18" fmla="*/ 482 w 798"/>
                <a:gd name="T19" fmla="*/ 826 h 1260"/>
                <a:gd name="T20" fmla="*/ 530 w 798"/>
                <a:gd name="T21" fmla="*/ 944 h 1260"/>
                <a:gd name="T22" fmla="*/ 612 w 798"/>
                <a:gd name="T23" fmla="*/ 1132 h 1260"/>
                <a:gd name="T24" fmla="*/ 602 w 798"/>
                <a:gd name="T25" fmla="*/ 1176 h 1260"/>
                <a:gd name="T26" fmla="*/ 624 w 798"/>
                <a:gd name="T27" fmla="*/ 1242 h 1260"/>
                <a:gd name="T28" fmla="*/ 630 w 798"/>
                <a:gd name="T29" fmla="*/ 1224 h 1260"/>
                <a:gd name="T30" fmla="*/ 752 w 798"/>
                <a:gd name="T31" fmla="*/ 1256 h 1260"/>
                <a:gd name="T32" fmla="*/ 776 w 798"/>
                <a:gd name="T33" fmla="*/ 1232 h 1260"/>
                <a:gd name="T34" fmla="*/ 722 w 798"/>
                <a:gd name="T35" fmla="*/ 1218 h 1260"/>
                <a:gd name="T36" fmla="*/ 610 w 798"/>
                <a:gd name="T37" fmla="*/ 960 h 1260"/>
                <a:gd name="T38" fmla="*/ 588 w 798"/>
                <a:gd name="T39" fmla="*/ 828 h 1260"/>
                <a:gd name="T40" fmla="*/ 580 w 798"/>
                <a:gd name="T41" fmla="*/ 736 h 1260"/>
                <a:gd name="T42" fmla="*/ 552 w 798"/>
                <a:gd name="T43" fmla="*/ 596 h 1260"/>
                <a:gd name="T44" fmla="*/ 612 w 798"/>
                <a:gd name="T45" fmla="*/ 564 h 1260"/>
                <a:gd name="T46" fmla="*/ 636 w 798"/>
                <a:gd name="T47" fmla="*/ 554 h 1260"/>
                <a:gd name="T48" fmla="*/ 688 w 798"/>
                <a:gd name="T49" fmla="*/ 594 h 1260"/>
                <a:gd name="T50" fmla="*/ 652 w 798"/>
                <a:gd name="T51" fmla="*/ 512 h 1260"/>
                <a:gd name="T52" fmla="*/ 580 w 798"/>
                <a:gd name="T53" fmla="*/ 424 h 1260"/>
                <a:gd name="T54" fmla="*/ 502 w 798"/>
                <a:gd name="T55" fmla="*/ 250 h 1260"/>
                <a:gd name="T56" fmla="*/ 488 w 798"/>
                <a:gd name="T57" fmla="*/ 188 h 1260"/>
                <a:gd name="T58" fmla="*/ 508 w 798"/>
                <a:gd name="T59" fmla="*/ 180 h 1260"/>
                <a:gd name="T60" fmla="*/ 520 w 798"/>
                <a:gd name="T61" fmla="*/ 160 h 1260"/>
                <a:gd name="T62" fmla="*/ 534 w 798"/>
                <a:gd name="T63" fmla="*/ 142 h 1260"/>
                <a:gd name="T64" fmla="*/ 526 w 798"/>
                <a:gd name="T65" fmla="*/ 106 h 1260"/>
                <a:gd name="T66" fmla="*/ 510 w 798"/>
                <a:gd name="T67" fmla="*/ 36 h 1260"/>
                <a:gd name="T68" fmla="*/ 498 w 798"/>
                <a:gd name="T69" fmla="*/ 24 h 1260"/>
                <a:gd name="T70" fmla="*/ 436 w 798"/>
                <a:gd name="T71" fmla="*/ 0 h 1260"/>
                <a:gd name="T72" fmla="*/ 400 w 798"/>
                <a:gd name="T73" fmla="*/ 14 h 1260"/>
                <a:gd name="T74" fmla="*/ 380 w 798"/>
                <a:gd name="T75" fmla="*/ 34 h 1260"/>
                <a:gd name="T76" fmla="*/ 346 w 798"/>
                <a:gd name="T77" fmla="*/ 80 h 1260"/>
                <a:gd name="T78" fmla="*/ 330 w 798"/>
                <a:gd name="T79" fmla="*/ 120 h 1260"/>
                <a:gd name="T80" fmla="*/ 344 w 798"/>
                <a:gd name="T81" fmla="*/ 116 h 1260"/>
                <a:gd name="T82" fmla="*/ 324 w 798"/>
                <a:gd name="T83" fmla="*/ 178 h 1260"/>
                <a:gd name="T84" fmla="*/ 300 w 798"/>
                <a:gd name="T85" fmla="*/ 210 h 1260"/>
                <a:gd name="T86" fmla="*/ 324 w 798"/>
                <a:gd name="T87" fmla="*/ 224 h 1260"/>
                <a:gd name="T88" fmla="*/ 318 w 798"/>
                <a:gd name="T89" fmla="*/ 286 h 1260"/>
                <a:gd name="T90" fmla="*/ 300 w 798"/>
                <a:gd name="T91" fmla="*/ 398 h 1260"/>
                <a:gd name="T92" fmla="*/ 250 w 798"/>
                <a:gd name="T93" fmla="*/ 528 h 1260"/>
                <a:gd name="T94" fmla="*/ 204 w 798"/>
                <a:gd name="T95" fmla="*/ 640 h 1260"/>
                <a:gd name="T96" fmla="*/ 160 w 798"/>
                <a:gd name="T97" fmla="*/ 698 h 1260"/>
                <a:gd name="T98" fmla="*/ 60 w 798"/>
                <a:gd name="T99" fmla="*/ 728 h 1260"/>
                <a:gd name="T100" fmla="*/ 6 w 798"/>
                <a:gd name="T101" fmla="*/ 878 h 1260"/>
                <a:gd name="T102" fmla="*/ 128 w 798"/>
                <a:gd name="T103" fmla="*/ 982 h 1260"/>
                <a:gd name="T104" fmla="*/ 258 w 798"/>
                <a:gd name="T105" fmla="*/ 668 h 1260"/>
                <a:gd name="T106" fmla="*/ 264 w 798"/>
                <a:gd name="T107" fmla="*/ 650 h 1260"/>
                <a:gd name="T108" fmla="*/ 286 w 798"/>
                <a:gd name="T109" fmla="*/ 622 h 1260"/>
                <a:gd name="T110" fmla="*/ 364 w 798"/>
                <a:gd name="T111" fmla="*/ 580 h 1260"/>
                <a:gd name="T112" fmla="*/ 344 w 798"/>
                <a:gd name="T113" fmla="*/ 670 h 1260"/>
                <a:gd name="T114" fmla="*/ 318 w 798"/>
                <a:gd name="T115" fmla="*/ 768 h 1260"/>
                <a:gd name="T116" fmla="*/ 258 w 798"/>
                <a:gd name="T117" fmla="*/ 668 h 1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8" h="1260">
                  <a:moveTo>
                    <a:pt x="268" y="1038"/>
                  </a:moveTo>
                  <a:lnTo>
                    <a:pt x="268" y="1038"/>
                  </a:lnTo>
                  <a:lnTo>
                    <a:pt x="256" y="1070"/>
                  </a:lnTo>
                  <a:lnTo>
                    <a:pt x="242" y="1096"/>
                  </a:lnTo>
                  <a:lnTo>
                    <a:pt x="234" y="1108"/>
                  </a:lnTo>
                  <a:lnTo>
                    <a:pt x="226" y="1118"/>
                  </a:lnTo>
                  <a:lnTo>
                    <a:pt x="214" y="1128"/>
                  </a:lnTo>
                  <a:lnTo>
                    <a:pt x="200" y="1136"/>
                  </a:lnTo>
                  <a:lnTo>
                    <a:pt x="200" y="1136"/>
                  </a:lnTo>
                  <a:lnTo>
                    <a:pt x="194" y="1148"/>
                  </a:lnTo>
                  <a:lnTo>
                    <a:pt x="192" y="1158"/>
                  </a:lnTo>
                  <a:lnTo>
                    <a:pt x="194" y="1168"/>
                  </a:lnTo>
                  <a:lnTo>
                    <a:pt x="198" y="1178"/>
                  </a:lnTo>
                  <a:lnTo>
                    <a:pt x="204" y="1188"/>
                  </a:lnTo>
                  <a:lnTo>
                    <a:pt x="206" y="1198"/>
                  </a:lnTo>
                  <a:lnTo>
                    <a:pt x="208" y="1210"/>
                  </a:lnTo>
                  <a:lnTo>
                    <a:pt x="206" y="1224"/>
                  </a:lnTo>
                  <a:lnTo>
                    <a:pt x="206" y="1224"/>
                  </a:lnTo>
                  <a:lnTo>
                    <a:pt x="210" y="1222"/>
                  </a:lnTo>
                  <a:lnTo>
                    <a:pt x="212" y="1216"/>
                  </a:lnTo>
                  <a:lnTo>
                    <a:pt x="214" y="1206"/>
                  </a:lnTo>
                  <a:lnTo>
                    <a:pt x="214" y="1194"/>
                  </a:lnTo>
                  <a:lnTo>
                    <a:pt x="218" y="1190"/>
                  </a:lnTo>
                  <a:lnTo>
                    <a:pt x="222" y="1188"/>
                  </a:lnTo>
                  <a:lnTo>
                    <a:pt x="222" y="1188"/>
                  </a:lnTo>
                  <a:lnTo>
                    <a:pt x="232" y="1190"/>
                  </a:lnTo>
                  <a:lnTo>
                    <a:pt x="240" y="1194"/>
                  </a:lnTo>
                  <a:lnTo>
                    <a:pt x="248" y="1202"/>
                  </a:lnTo>
                  <a:lnTo>
                    <a:pt x="254" y="1210"/>
                  </a:lnTo>
                  <a:lnTo>
                    <a:pt x="268" y="1226"/>
                  </a:lnTo>
                  <a:lnTo>
                    <a:pt x="276" y="1234"/>
                  </a:lnTo>
                  <a:lnTo>
                    <a:pt x="286" y="1240"/>
                  </a:lnTo>
                  <a:lnTo>
                    <a:pt x="286" y="1240"/>
                  </a:lnTo>
                  <a:lnTo>
                    <a:pt x="296" y="1242"/>
                  </a:lnTo>
                  <a:lnTo>
                    <a:pt x="306" y="1244"/>
                  </a:lnTo>
                  <a:lnTo>
                    <a:pt x="328" y="1244"/>
                  </a:lnTo>
                  <a:lnTo>
                    <a:pt x="350" y="1242"/>
                  </a:lnTo>
                  <a:lnTo>
                    <a:pt x="372" y="1236"/>
                  </a:lnTo>
                  <a:lnTo>
                    <a:pt x="372" y="1236"/>
                  </a:lnTo>
                  <a:lnTo>
                    <a:pt x="374" y="1236"/>
                  </a:lnTo>
                  <a:lnTo>
                    <a:pt x="372" y="1234"/>
                  </a:lnTo>
                  <a:lnTo>
                    <a:pt x="368" y="1234"/>
                  </a:lnTo>
                  <a:lnTo>
                    <a:pt x="348" y="1228"/>
                  </a:lnTo>
                  <a:lnTo>
                    <a:pt x="334" y="1224"/>
                  </a:lnTo>
                  <a:lnTo>
                    <a:pt x="322" y="1220"/>
                  </a:lnTo>
                  <a:lnTo>
                    <a:pt x="312" y="1214"/>
                  </a:lnTo>
                  <a:lnTo>
                    <a:pt x="304" y="1206"/>
                  </a:lnTo>
                  <a:lnTo>
                    <a:pt x="304" y="1206"/>
                  </a:lnTo>
                  <a:lnTo>
                    <a:pt x="302" y="1196"/>
                  </a:lnTo>
                  <a:lnTo>
                    <a:pt x="298" y="1186"/>
                  </a:lnTo>
                  <a:lnTo>
                    <a:pt x="288" y="1170"/>
                  </a:lnTo>
                  <a:lnTo>
                    <a:pt x="286" y="1160"/>
                  </a:lnTo>
                  <a:lnTo>
                    <a:pt x="284" y="1150"/>
                  </a:lnTo>
                  <a:lnTo>
                    <a:pt x="282" y="1140"/>
                  </a:lnTo>
                  <a:lnTo>
                    <a:pt x="286" y="1126"/>
                  </a:lnTo>
                  <a:lnTo>
                    <a:pt x="286" y="1126"/>
                  </a:lnTo>
                  <a:lnTo>
                    <a:pt x="290" y="1116"/>
                  </a:lnTo>
                  <a:lnTo>
                    <a:pt x="294" y="1106"/>
                  </a:lnTo>
                  <a:lnTo>
                    <a:pt x="306" y="1086"/>
                  </a:lnTo>
                  <a:lnTo>
                    <a:pt x="340" y="1042"/>
                  </a:lnTo>
                  <a:lnTo>
                    <a:pt x="340" y="1042"/>
                  </a:lnTo>
                  <a:lnTo>
                    <a:pt x="354" y="1020"/>
                  </a:lnTo>
                  <a:lnTo>
                    <a:pt x="366" y="996"/>
                  </a:lnTo>
                  <a:lnTo>
                    <a:pt x="376" y="974"/>
                  </a:lnTo>
                  <a:lnTo>
                    <a:pt x="388" y="954"/>
                  </a:lnTo>
                  <a:lnTo>
                    <a:pt x="388" y="954"/>
                  </a:lnTo>
                  <a:lnTo>
                    <a:pt x="400" y="942"/>
                  </a:lnTo>
                  <a:lnTo>
                    <a:pt x="412" y="930"/>
                  </a:lnTo>
                  <a:lnTo>
                    <a:pt x="422" y="918"/>
                  </a:lnTo>
                  <a:lnTo>
                    <a:pt x="432" y="904"/>
                  </a:lnTo>
                  <a:lnTo>
                    <a:pt x="432" y="904"/>
                  </a:lnTo>
                  <a:lnTo>
                    <a:pt x="440" y="880"/>
                  </a:lnTo>
                  <a:lnTo>
                    <a:pt x="446" y="858"/>
                  </a:lnTo>
                  <a:lnTo>
                    <a:pt x="450" y="848"/>
                  </a:lnTo>
                  <a:lnTo>
                    <a:pt x="454" y="838"/>
                  </a:lnTo>
                  <a:lnTo>
                    <a:pt x="460" y="828"/>
                  </a:lnTo>
                  <a:lnTo>
                    <a:pt x="468" y="820"/>
                  </a:lnTo>
                  <a:lnTo>
                    <a:pt x="468" y="820"/>
                  </a:lnTo>
                  <a:lnTo>
                    <a:pt x="476" y="822"/>
                  </a:lnTo>
                  <a:lnTo>
                    <a:pt x="482" y="826"/>
                  </a:lnTo>
                  <a:lnTo>
                    <a:pt x="488" y="832"/>
                  </a:lnTo>
                  <a:lnTo>
                    <a:pt x="494" y="840"/>
                  </a:lnTo>
                  <a:lnTo>
                    <a:pt x="500" y="856"/>
                  </a:lnTo>
                  <a:lnTo>
                    <a:pt x="508" y="872"/>
                  </a:lnTo>
                  <a:lnTo>
                    <a:pt x="508" y="872"/>
                  </a:lnTo>
                  <a:lnTo>
                    <a:pt x="516" y="894"/>
                  </a:lnTo>
                  <a:lnTo>
                    <a:pt x="524" y="918"/>
                  </a:lnTo>
                  <a:lnTo>
                    <a:pt x="530" y="944"/>
                  </a:lnTo>
                  <a:lnTo>
                    <a:pt x="534" y="974"/>
                  </a:lnTo>
                  <a:lnTo>
                    <a:pt x="534" y="974"/>
                  </a:lnTo>
                  <a:lnTo>
                    <a:pt x="540" y="1002"/>
                  </a:lnTo>
                  <a:lnTo>
                    <a:pt x="550" y="1026"/>
                  </a:lnTo>
                  <a:lnTo>
                    <a:pt x="562" y="1048"/>
                  </a:lnTo>
                  <a:lnTo>
                    <a:pt x="574" y="1068"/>
                  </a:lnTo>
                  <a:lnTo>
                    <a:pt x="600" y="1110"/>
                  </a:lnTo>
                  <a:lnTo>
                    <a:pt x="612" y="1132"/>
                  </a:lnTo>
                  <a:lnTo>
                    <a:pt x="620" y="1154"/>
                  </a:lnTo>
                  <a:lnTo>
                    <a:pt x="620" y="1154"/>
                  </a:lnTo>
                  <a:lnTo>
                    <a:pt x="616" y="1160"/>
                  </a:lnTo>
                  <a:lnTo>
                    <a:pt x="616" y="1166"/>
                  </a:lnTo>
                  <a:lnTo>
                    <a:pt x="616" y="1166"/>
                  </a:lnTo>
                  <a:lnTo>
                    <a:pt x="610" y="1168"/>
                  </a:lnTo>
                  <a:lnTo>
                    <a:pt x="606" y="1172"/>
                  </a:lnTo>
                  <a:lnTo>
                    <a:pt x="602" y="1176"/>
                  </a:lnTo>
                  <a:lnTo>
                    <a:pt x="600" y="1180"/>
                  </a:lnTo>
                  <a:lnTo>
                    <a:pt x="598" y="1194"/>
                  </a:lnTo>
                  <a:lnTo>
                    <a:pt x="598" y="1208"/>
                  </a:lnTo>
                  <a:lnTo>
                    <a:pt x="598" y="1208"/>
                  </a:lnTo>
                  <a:lnTo>
                    <a:pt x="608" y="1218"/>
                  </a:lnTo>
                  <a:lnTo>
                    <a:pt x="618" y="1228"/>
                  </a:lnTo>
                  <a:lnTo>
                    <a:pt x="622" y="1234"/>
                  </a:lnTo>
                  <a:lnTo>
                    <a:pt x="624" y="1242"/>
                  </a:lnTo>
                  <a:lnTo>
                    <a:pt x="626" y="1250"/>
                  </a:lnTo>
                  <a:lnTo>
                    <a:pt x="626" y="1260"/>
                  </a:lnTo>
                  <a:lnTo>
                    <a:pt x="626" y="1260"/>
                  </a:lnTo>
                  <a:lnTo>
                    <a:pt x="628" y="1260"/>
                  </a:lnTo>
                  <a:lnTo>
                    <a:pt x="630" y="1256"/>
                  </a:lnTo>
                  <a:lnTo>
                    <a:pt x="628" y="1242"/>
                  </a:lnTo>
                  <a:lnTo>
                    <a:pt x="628" y="1230"/>
                  </a:lnTo>
                  <a:lnTo>
                    <a:pt x="630" y="1224"/>
                  </a:lnTo>
                  <a:lnTo>
                    <a:pt x="634" y="1220"/>
                  </a:lnTo>
                  <a:lnTo>
                    <a:pt x="634" y="1220"/>
                  </a:lnTo>
                  <a:lnTo>
                    <a:pt x="652" y="1228"/>
                  </a:lnTo>
                  <a:lnTo>
                    <a:pt x="668" y="1236"/>
                  </a:lnTo>
                  <a:lnTo>
                    <a:pt x="696" y="1258"/>
                  </a:lnTo>
                  <a:lnTo>
                    <a:pt x="696" y="1258"/>
                  </a:lnTo>
                  <a:lnTo>
                    <a:pt x="726" y="1258"/>
                  </a:lnTo>
                  <a:lnTo>
                    <a:pt x="752" y="1256"/>
                  </a:lnTo>
                  <a:lnTo>
                    <a:pt x="778" y="1250"/>
                  </a:lnTo>
                  <a:lnTo>
                    <a:pt x="788" y="1246"/>
                  </a:lnTo>
                  <a:lnTo>
                    <a:pt x="798" y="1242"/>
                  </a:lnTo>
                  <a:lnTo>
                    <a:pt x="798" y="1242"/>
                  </a:lnTo>
                  <a:lnTo>
                    <a:pt x="796" y="1238"/>
                  </a:lnTo>
                  <a:lnTo>
                    <a:pt x="790" y="1234"/>
                  </a:lnTo>
                  <a:lnTo>
                    <a:pt x="784" y="1234"/>
                  </a:lnTo>
                  <a:lnTo>
                    <a:pt x="776" y="1232"/>
                  </a:lnTo>
                  <a:lnTo>
                    <a:pt x="760" y="1234"/>
                  </a:lnTo>
                  <a:lnTo>
                    <a:pt x="744" y="1234"/>
                  </a:lnTo>
                  <a:lnTo>
                    <a:pt x="744" y="1234"/>
                  </a:lnTo>
                  <a:lnTo>
                    <a:pt x="740" y="1228"/>
                  </a:lnTo>
                  <a:lnTo>
                    <a:pt x="734" y="1224"/>
                  </a:lnTo>
                  <a:lnTo>
                    <a:pt x="728" y="1222"/>
                  </a:lnTo>
                  <a:lnTo>
                    <a:pt x="722" y="1218"/>
                  </a:lnTo>
                  <a:lnTo>
                    <a:pt x="722" y="1218"/>
                  </a:lnTo>
                  <a:lnTo>
                    <a:pt x="714" y="1208"/>
                  </a:lnTo>
                  <a:lnTo>
                    <a:pt x="704" y="1196"/>
                  </a:lnTo>
                  <a:lnTo>
                    <a:pt x="688" y="1168"/>
                  </a:lnTo>
                  <a:lnTo>
                    <a:pt x="672" y="1138"/>
                  </a:lnTo>
                  <a:lnTo>
                    <a:pt x="660" y="1106"/>
                  </a:lnTo>
                  <a:lnTo>
                    <a:pt x="634" y="1034"/>
                  </a:lnTo>
                  <a:lnTo>
                    <a:pt x="610" y="960"/>
                  </a:lnTo>
                  <a:lnTo>
                    <a:pt x="610" y="960"/>
                  </a:lnTo>
                  <a:lnTo>
                    <a:pt x="606" y="944"/>
                  </a:lnTo>
                  <a:lnTo>
                    <a:pt x="604" y="928"/>
                  </a:lnTo>
                  <a:lnTo>
                    <a:pt x="604" y="892"/>
                  </a:lnTo>
                  <a:lnTo>
                    <a:pt x="602" y="874"/>
                  </a:lnTo>
                  <a:lnTo>
                    <a:pt x="600" y="858"/>
                  </a:lnTo>
                  <a:lnTo>
                    <a:pt x="596" y="842"/>
                  </a:lnTo>
                  <a:lnTo>
                    <a:pt x="588" y="828"/>
                  </a:lnTo>
                  <a:lnTo>
                    <a:pt x="588" y="828"/>
                  </a:lnTo>
                  <a:lnTo>
                    <a:pt x="590" y="824"/>
                  </a:lnTo>
                  <a:lnTo>
                    <a:pt x="592" y="824"/>
                  </a:lnTo>
                  <a:lnTo>
                    <a:pt x="596" y="822"/>
                  </a:lnTo>
                  <a:lnTo>
                    <a:pt x="598" y="820"/>
                  </a:lnTo>
                  <a:lnTo>
                    <a:pt x="598" y="820"/>
                  </a:lnTo>
                  <a:lnTo>
                    <a:pt x="594" y="790"/>
                  </a:lnTo>
                  <a:lnTo>
                    <a:pt x="588" y="762"/>
                  </a:lnTo>
                  <a:lnTo>
                    <a:pt x="580" y="736"/>
                  </a:lnTo>
                  <a:lnTo>
                    <a:pt x="572" y="710"/>
                  </a:lnTo>
                  <a:lnTo>
                    <a:pt x="562" y="686"/>
                  </a:lnTo>
                  <a:lnTo>
                    <a:pt x="556" y="660"/>
                  </a:lnTo>
                  <a:lnTo>
                    <a:pt x="550" y="632"/>
                  </a:lnTo>
                  <a:lnTo>
                    <a:pt x="550" y="604"/>
                  </a:lnTo>
                  <a:lnTo>
                    <a:pt x="550" y="604"/>
                  </a:lnTo>
                  <a:lnTo>
                    <a:pt x="550" y="600"/>
                  </a:lnTo>
                  <a:lnTo>
                    <a:pt x="552" y="596"/>
                  </a:lnTo>
                  <a:lnTo>
                    <a:pt x="562" y="586"/>
                  </a:lnTo>
                  <a:lnTo>
                    <a:pt x="562" y="586"/>
                  </a:lnTo>
                  <a:lnTo>
                    <a:pt x="566" y="564"/>
                  </a:lnTo>
                  <a:lnTo>
                    <a:pt x="570" y="540"/>
                  </a:lnTo>
                  <a:lnTo>
                    <a:pt x="570" y="540"/>
                  </a:lnTo>
                  <a:lnTo>
                    <a:pt x="586" y="548"/>
                  </a:lnTo>
                  <a:lnTo>
                    <a:pt x="600" y="556"/>
                  </a:lnTo>
                  <a:lnTo>
                    <a:pt x="612" y="564"/>
                  </a:lnTo>
                  <a:lnTo>
                    <a:pt x="620" y="568"/>
                  </a:lnTo>
                  <a:lnTo>
                    <a:pt x="628" y="570"/>
                  </a:lnTo>
                  <a:lnTo>
                    <a:pt x="628" y="570"/>
                  </a:lnTo>
                  <a:lnTo>
                    <a:pt x="630" y="564"/>
                  </a:lnTo>
                  <a:lnTo>
                    <a:pt x="630" y="564"/>
                  </a:lnTo>
                  <a:lnTo>
                    <a:pt x="630" y="562"/>
                  </a:lnTo>
                  <a:lnTo>
                    <a:pt x="632" y="560"/>
                  </a:lnTo>
                  <a:lnTo>
                    <a:pt x="636" y="554"/>
                  </a:lnTo>
                  <a:lnTo>
                    <a:pt x="636" y="554"/>
                  </a:lnTo>
                  <a:lnTo>
                    <a:pt x="650" y="562"/>
                  </a:lnTo>
                  <a:lnTo>
                    <a:pt x="658" y="566"/>
                  </a:lnTo>
                  <a:lnTo>
                    <a:pt x="666" y="566"/>
                  </a:lnTo>
                  <a:lnTo>
                    <a:pt x="682" y="578"/>
                  </a:lnTo>
                  <a:lnTo>
                    <a:pt x="682" y="578"/>
                  </a:lnTo>
                  <a:lnTo>
                    <a:pt x="686" y="588"/>
                  </a:lnTo>
                  <a:lnTo>
                    <a:pt x="688" y="594"/>
                  </a:lnTo>
                  <a:lnTo>
                    <a:pt x="690" y="594"/>
                  </a:lnTo>
                  <a:lnTo>
                    <a:pt x="690" y="594"/>
                  </a:lnTo>
                  <a:lnTo>
                    <a:pt x="702" y="576"/>
                  </a:lnTo>
                  <a:lnTo>
                    <a:pt x="700" y="540"/>
                  </a:lnTo>
                  <a:lnTo>
                    <a:pt x="678" y="520"/>
                  </a:lnTo>
                  <a:lnTo>
                    <a:pt x="678" y="520"/>
                  </a:lnTo>
                  <a:lnTo>
                    <a:pt x="652" y="512"/>
                  </a:lnTo>
                  <a:lnTo>
                    <a:pt x="652" y="512"/>
                  </a:lnTo>
                  <a:lnTo>
                    <a:pt x="652" y="508"/>
                  </a:lnTo>
                  <a:lnTo>
                    <a:pt x="650" y="506"/>
                  </a:lnTo>
                  <a:lnTo>
                    <a:pt x="650" y="506"/>
                  </a:lnTo>
                  <a:lnTo>
                    <a:pt x="632" y="498"/>
                  </a:lnTo>
                  <a:lnTo>
                    <a:pt x="614" y="490"/>
                  </a:lnTo>
                  <a:lnTo>
                    <a:pt x="580" y="476"/>
                  </a:lnTo>
                  <a:lnTo>
                    <a:pt x="580" y="476"/>
                  </a:lnTo>
                  <a:lnTo>
                    <a:pt x="580" y="424"/>
                  </a:lnTo>
                  <a:lnTo>
                    <a:pt x="578" y="400"/>
                  </a:lnTo>
                  <a:lnTo>
                    <a:pt x="574" y="380"/>
                  </a:lnTo>
                  <a:lnTo>
                    <a:pt x="568" y="360"/>
                  </a:lnTo>
                  <a:lnTo>
                    <a:pt x="558" y="340"/>
                  </a:lnTo>
                  <a:lnTo>
                    <a:pt x="544" y="320"/>
                  </a:lnTo>
                  <a:lnTo>
                    <a:pt x="526" y="298"/>
                  </a:lnTo>
                  <a:lnTo>
                    <a:pt x="526" y="298"/>
                  </a:lnTo>
                  <a:lnTo>
                    <a:pt x="502" y="250"/>
                  </a:lnTo>
                  <a:lnTo>
                    <a:pt x="488" y="224"/>
                  </a:lnTo>
                  <a:lnTo>
                    <a:pt x="476" y="204"/>
                  </a:lnTo>
                  <a:lnTo>
                    <a:pt x="476" y="204"/>
                  </a:lnTo>
                  <a:lnTo>
                    <a:pt x="478" y="188"/>
                  </a:lnTo>
                  <a:lnTo>
                    <a:pt x="478" y="188"/>
                  </a:lnTo>
                  <a:lnTo>
                    <a:pt x="478" y="184"/>
                  </a:lnTo>
                  <a:lnTo>
                    <a:pt x="478" y="184"/>
                  </a:lnTo>
                  <a:lnTo>
                    <a:pt x="488" y="188"/>
                  </a:lnTo>
                  <a:lnTo>
                    <a:pt x="488" y="188"/>
                  </a:lnTo>
                  <a:lnTo>
                    <a:pt x="502" y="190"/>
                  </a:lnTo>
                  <a:lnTo>
                    <a:pt x="504" y="190"/>
                  </a:lnTo>
                  <a:lnTo>
                    <a:pt x="506" y="188"/>
                  </a:lnTo>
                  <a:lnTo>
                    <a:pt x="506" y="188"/>
                  </a:lnTo>
                  <a:lnTo>
                    <a:pt x="508" y="186"/>
                  </a:lnTo>
                  <a:lnTo>
                    <a:pt x="508" y="180"/>
                  </a:lnTo>
                  <a:lnTo>
                    <a:pt x="508" y="180"/>
                  </a:lnTo>
                  <a:lnTo>
                    <a:pt x="510" y="176"/>
                  </a:lnTo>
                  <a:lnTo>
                    <a:pt x="514" y="172"/>
                  </a:lnTo>
                  <a:lnTo>
                    <a:pt x="514" y="172"/>
                  </a:lnTo>
                  <a:lnTo>
                    <a:pt x="518" y="170"/>
                  </a:lnTo>
                  <a:lnTo>
                    <a:pt x="518" y="166"/>
                  </a:lnTo>
                  <a:lnTo>
                    <a:pt x="518" y="166"/>
                  </a:lnTo>
                  <a:lnTo>
                    <a:pt x="518" y="162"/>
                  </a:lnTo>
                  <a:lnTo>
                    <a:pt x="520" y="160"/>
                  </a:lnTo>
                  <a:lnTo>
                    <a:pt x="520" y="160"/>
                  </a:lnTo>
                  <a:lnTo>
                    <a:pt x="522" y="160"/>
                  </a:lnTo>
                  <a:lnTo>
                    <a:pt x="522" y="158"/>
                  </a:lnTo>
                  <a:lnTo>
                    <a:pt x="522" y="152"/>
                  </a:lnTo>
                  <a:lnTo>
                    <a:pt x="522" y="152"/>
                  </a:lnTo>
                  <a:lnTo>
                    <a:pt x="522" y="150"/>
                  </a:lnTo>
                  <a:lnTo>
                    <a:pt x="526" y="146"/>
                  </a:lnTo>
                  <a:lnTo>
                    <a:pt x="534" y="142"/>
                  </a:lnTo>
                  <a:lnTo>
                    <a:pt x="534" y="142"/>
                  </a:lnTo>
                  <a:lnTo>
                    <a:pt x="536" y="140"/>
                  </a:lnTo>
                  <a:lnTo>
                    <a:pt x="536" y="138"/>
                  </a:lnTo>
                  <a:lnTo>
                    <a:pt x="534" y="130"/>
                  </a:lnTo>
                  <a:lnTo>
                    <a:pt x="526" y="116"/>
                  </a:lnTo>
                  <a:lnTo>
                    <a:pt x="526" y="116"/>
                  </a:lnTo>
                  <a:lnTo>
                    <a:pt x="526" y="112"/>
                  </a:lnTo>
                  <a:lnTo>
                    <a:pt x="526" y="106"/>
                  </a:lnTo>
                  <a:lnTo>
                    <a:pt x="528" y="92"/>
                  </a:lnTo>
                  <a:lnTo>
                    <a:pt x="528" y="92"/>
                  </a:lnTo>
                  <a:lnTo>
                    <a:pt x="528" y="80"/>
                  </a:lnTo>
                  <a:lnTo>
                    <a:pt x="524" y="66"/>
                  </a:lnTo>
                  <a:lnTo>
                    <a:pt x="518" y="52"/>
                  </a:lnTo>
                  <a:lnTo>
                    <a:pt x="514" y="44"/>
                  </a:lnTo>
                  <a:lnTo>
                    <a:pt x="514" y="44"/>
                  </a:lnTo>
                  <a:lnTo>
                    <a:pt x="510" y="36"/>
                  </a:lnTo>
                  <a:lnTo>
                    <a:pt x="510" y="36"/>
                  </a:lnTo>
                  <a:lnTo>
                    <a:pt x="508" y="34"/>
                  </a:lnTo>
                  <a:lnTo>
                    <a:pt x="504" y="30"/>
                  </a:lnTo>
                  <a:lnTo>
                    <a:pt x="504" y="30"/>
                  </a:lnTo>
                  <a:lnTo>
                    <a:pt x="504" y="28"/>
                  </a:lnTo>
                  <a:lnTo>
                    <a:pt x="500" y="26"/>
                  </a:lnTo>
                  <a:lnTo>
                    <a:pt x="500" y="26"/>
                  </a:lnTo>
                  <a:lnTo>
                    <a:pt x="498" y="24"/>
                  </a:lnTo>
                  <a:lnTo>
                    <a:pt x="498" y="24"/>
                  </a:lnTo>
                  <a:lnTo>
                    <a:pt x="486" y="16"/>
                  </a:lnTo>
                  <a:lnTo>
                    <a:pt x="474" y="8"/>
                  </a:lnTo>
                  <a:lnTo>
                    <a:pt x="474" y="8"/>
                  </a:lnTo>
                  <a:lnTo>
                    <a:pt x="458" y="2"/>
                  </a:lnTo>
                  <a:lnTo>
                    <a:pt x="458" y="2"/>
                  </a:lnTo>
                  <a:lnTo>
                    <a:pt x="448" y="0"/>
                  </a:lnTo>
                  <a:lnTo>
                    <a:pt x="436" y="0"/>
                  </a:lnTo>
                  <a:lnTo>
                    <a:pt x="436" y="0"/>
                  </a:lnTo>
                  <a:lnTo>
                    <a:pt x="432" y="0"/>
                  </a:lnTo>
                  <a:lnTo>
                    <a:pt x="432" y="0"/>
                  </a:lnTo>
                  <a:lnTo>
                    <a:pt x="416" y="4"/>
                  </a:lnTo>
                  <a:lnTo>
                    <a:pt x="410" y="8"/>
                  </a:lnTo>
                  <a:lnTo>
                    <a:pt x="410" y="8"/>
                  </a:lnTo>
                  <a:lnTo>
                    <a:pt x="404" y="10"/>
                  </a:lnTo>
                  <a:lnTo>
                    <a:pt x="400" y="14"/>
                  </a:lnTo>
                  <a:lnTo>
                    <a:pt x="396" y="16"/>
                  </a:lnTo>
                  <a:lnTo>
                    <a:pt x="392" y="18"/>
                  </a:lnTo>
                  <a:lnTo>
                    <a:pt x="392" y="18"/>
                  </a:lnTo>
                  <a:lnTo>
                    <a:pt x="390" y="20"/>
                  </a:lnTo>
                  <a:lnTo>
                    <a:pt x="388" y="26"/>
                  </a:lnTo>
                  <a:lnTo>
                    <a:pt x="388" y="26"/>
                  </a:lnTo>
                  <a:lnTo>
                    <a:pt x="382" y="28"/>
                  </a:lnTo>
                  <a:lnTo>
                    <a:pt x="380" y="34"/>
                  </a:lnTo>
                  <a:lnTo>
                    <a:pt x="380" y="34"/>
                  </a:lnTo>
                  <a:lnTo>
                    <a:pt x="374" y="36"/>
                  </a:lnTo>
                  <a:lnTo>
                    <a:pt x="360" y="46"/>
                  </a:lnTo>
                  <a:lnTo>
                    <a:pt x="354" y="52"/>
                  </a:lnTo>
                  <a:lnTo>
                    <a:pt x="348" y="60"/>
                  </a:lnTo>
                  <a:lnTo>
                    <a:pt x="344" y="70"/>
                  </a:lnTo>
                  <a:lnTo>
                    <a:pt x="346" y="80"/>
                  </a:lnTo>
                  <a:lnTo>
                    <a:pt x="346" y="80"/>
                  </a:lnTo>
                  <a:lnTo>
                    <a:pt x="346" y="82"/>
                  </a:lnTo>
                  <a:lnTo>
                    <a:pt x="346" y="82"/>
                  </a:lnTo>
                  <a:lnTo>
                    <a:pt x="346" y="82"/>
                  </a:lnTo>
                  <a:lnTo>
                    <a:pt x="348" y="92"/>
                  </a:lnTo>
                  <a:lnTo>
                    <a:pt x="348" y="100"/>
                  </a:lnTo>
                  <a:lnTo>
                    <a:pt x="346" y="106"/>
                  </a:lnTo>
                  <a:lnTo>
                    <a:pt x="346" y="106"/>
                  </a:lnTo>
                  <a:lnTo>
                    <a:pt x="330" y="120"/>
                  </a:lnTo>
                  <a:lnTo>
                    <a:pt x="318" y="134"/>
                  </a:lnTo>
                  <a:lnTo>
                    <a:pt x="314" y="140"/>
                  </a:lnTo>
                  <a:lnTo>
                    <a:pt x="312" y="144"/>
                  </a:lnTo>
                  <a:lnTo>
                    <a:pt x="312" y="144"/>
                  </a:lnTo>
                  <a:lnTo>
                    <a:pt x="324" y="130"/>
                  </a:lnTo>
                  <a:lnTo>
                    <a:pt x="334" y="120"/>
                  </a:lnTo>
                  <a:lnTo>
                    <a:pt x="340" y="118"/>
                  </a:lnTo>
                  <a:lnTo>
                    <a:pt x="344" y="116"/>
                  </a:lnTo>
                  <a:lnTo>
                    <a:pt x="344" y="116"/>
                  </a:lnTo>
                  <a:lnTo>
                    <a:pt x="336" y="130"/>
                  </a:lnTo>
                  <a:lnTo>
                    <a:pt x="332" y="140"/>
                  </a:lnTo>
                  <a:lnTo>
                    <a:pt x="332" y="144"/>
                  </a:lnTo>
                  <a:lnTo>
                    <a:pt x="332" y="148"/>
                  </a:lnTo>
                  <a:lnTo>
                    <a:pt x="332" y="148"/>
                  </a:lnTo>
                  <a:lnTo>
                    <a:pt x="328" y="164"/>
                  </a:lnTo>
                  <a:lnTo>
                    <a:pt x="324" y="178"/>
                  </a:lnTo>
                  <a:lnTo>
                    <a:pt x="326" y="184"/>
                  </a:lnTo>
                  <a:lnTo>
                    <a:pt x="326" y="188"/>
                  </a:lnTo>
                  <a:lnTo>
                    <a:pt x="326" y="188"/>
                  </a:lnTo>
                  <a:lnTo>
                    <a:pt x="326" y="192"/>
                  </a:lnTo>
                  <a:lnTo>
                    <a:pt x="320" y="198"/>
                  </a:lnTo>
                  <a:lnTo>
                    <a:pt x="312" y="204"/>
                  </a:lnTo>
                  <a:lnTo>
                    <a:pt x="306" y="208"/>
                  </a:lnTo>
                  <a:lnTo>
                    <a:pt x="300" y="210"/>
                  </a:lnTo>
                  <a:lnTo>
                    <a:pt x="300" y="210"/>
                  </a:lnTo>
                  <a:lnTo>
                    <a:pt x="324" y="206"/>
                  </a:lnTo>
                  <a:lnTo>
                    <a:pt x="324" y="206"/>
                  </a:lnTo>
                  <a:lnTo>
                    <a:pt x="322" y="212"/>
                  </a:lnTo>
                  <a:lnTo>
                    <a:pt x="322" y="218"/>
                  </a:lnTo>
                  <a:lnTo>
                    <a:pt x="324" y="222"/>
                  </a:lnTo>
                  <a:lnTo>
                    <a:pt x="324" y="222"/>
                  </a:lnTo>
                  <a:lnTo>
                    <a:pt x="324" y="224"/>
                  </a:lnTo>
                  <a:lnTo>
                    <a:pt x="324" y="224"/>
                  </a:lnTo>
                  <a:lnTo>
                    <a:pt x="326" y="234"/>
                  </a:lnTo>
                  <a:lnTo>
                    <a:pt x="330" y="256"/>
                  </a:lnTo>
                  <a:lnTo>
                    <a:pt x="330" y="266"/>
                  </a:lnTo>
                  <a:lnTo>
                    <a:pt x="328" y="276"/>
                  </a:lnTo>
                  <a:lnTo>
                    <a:pt x="324" y="280"/>
                  </a:lnTo>
                  <a:lnTo>
                    <a:pt x="322" y="284"/>
                  </a:lnTo>
                  <a:lnTo>
                    <a:pt x="318" y="286"/>
                  </a:lnTo>
                  <a:lnTo>
                    <a:pt x="312" y="288"/>
                  </a:lnTo>
                  <a:lnTo>
                    <a:pt x="312" y="288"/>
                  </a:lnTo>
                  <a:lnTo>
                    <a:pt x="322" y="302"/>
                  </a:lnTo>
                  <a:lnTo>
                    <a:pt x="338" y="328"/>
                  </a:lnTo>
                  <a:lnTo>
                    <a:pt x="338" y="328"/>
                  </a:lnTo>
                  <a:lnTo>
                    <a:pt x="322" y="364"/>
                  </a:lnTo>
                  <a:lnTo>
                    <a:pt x="312" y="382"/>
                  </a:lnTo>
                  <a:lnTo>
                    <a:pt x="300" y="398"/>
                  </a:lnTo>
                  <a:lnTo>
                    <a:pt x="300" y="398"/>
                  </a:lnTo>
                  <a:lnTo>
                    <a:pt x="296" y="420"/>
                  </a:lnTo>
                  <a:lnTo>
                    <a:pt x="290" y="438"/>
                  </a:lnTo>
                  <a:lnTo>
                    <a:pt x="282" y="456"/>
                  </a:lnTo>
                  <a:lnTo>
                    <a:pt x="274" y="474"/>
                  </a:lnTo>
                  <a:lnTo>
                    <a:pt x="266" y="490"/>
                  </a:lnTo>
                  <a:lnTo>
                    <a:pt x="258" y="508"/>
                  </a:lnTo>
                  <a:lnTo>
                    <a:pt x="250" y="528"/>
                  </a:lnTo>
                  <a:lnTo>
                    <a:pt x="246" y="550"/>
                  </a:lnTo>
                  <a:lnTo>
                    <a:pt x="246" y="550"/>
                  </a:lnTo>
                  <a:lnTo>
                    <a:pt x="230" y="580"/>
                  </a:lnTo>
                  <a:lnTo>
                    <a:pt x="220" y="606"/>
                  </a:lnTo>
                  <a:lnTo>
                    <a:pt x="212" y="626"/>
                  </a:lnTo>
                  <a:lnTo>
                    <a:pt x="206" y="636"/>
                  </a:lnTo>
                  <a:lnTo>
                    <a:pt x="206" y="636"/>
                  </a:lnTo>
                  <a:lnTo>
                    <a:pt x="204" y="640"/>
                  </a:lnTo>
                  <a:lnTo>
                    <a:pt x="202" y="648"/>
                  </a:lnTo>
                  <a:lnTo>
                    <a:pt x="200" y="652"/>
                  </a:lnTo>
                  <a:lnTo>
                    <a:pt x="200" y="652"/>
                  </a:lnTo>
                  <a:lnTo>
                    <a:pt x="188" y="662"/>
                  </a:lnTo>
                  <a:lnTo>
                    <a:pt x="176" y="672"/>
                  </a:lnTo>
                  <a:lnTo>
                    <a:pt x="168" y="684"/>
                  </a:lnTo>
                  <a:lnTo>
                    <a:pt x="160" y="698"/>
                  </a:lnTo>
                  <a:lnTo>
                    <a:pt x="160" y="698"/>
                  </a:lnTo>
                  <a:lnTo>
                    <a:pt x="132" y="696"/>
                  </a:lnTo>
                  <a:lnTo>
                    <a:pt x="108" y="698"/>
                  </a:lnTo>
                  <a:lnTo>
                    <a:pt x="96" y="700"/>
                  </a:lnTo>
                  <a:lnTo>
                    <a:pt x="88" y="704"/>
                  </a:lnTo>
                  <a:lnTo>
                    <a:pt x="80" y="708"/>
                  </a:lnTo>
                  <a:lnTo>
                    <a:pt x="72" y="714"/>
                  </a:lnTo>
                  <a:lnTo>
                    <a:pt x="66" y="720"/>
                  </a:lnTo>
                  <a:lnTo>
                    <a:pt x="60" y="728"/>
                  </a:lnTo>
                  <a:lnTo>
                    <a:pt x="50" y="746"/>
                  </a:lnTo>
                  <a:lnTo>
                    <a:pt x="42" y="768"/>
                  </a:lnTo>
                  <a:lnTo>
                    <a:pt x="36" y="792"/>
                  </a:lnTo>
                  <a:lnTo>
                    <a:pt x="36" y="792"/>
                  </a:lnTo>
                  <a:lnTo>
                    <a:pt x="30" y="812"/>
                  </a:lnTo>
                  <a:lnTo>
                    <a:pt x="24" y="830"/>
                  </a:lnTo>
                  <a:lnTo>
                    <a:pt x="10" y="862"/>
                  </a:lnTo>
                  <a:lnTo>
                    <a:pt x="6" y="878"/>
                  </a:lnTo>
                  <a:lnTo>
                    <a:pt x="2" y="894"/>
                  </a:lnTo>
                  <a:lnTo>
                    <a:pt x="0" y="910"/>
                  </a:lnTo>
                  <a:lnTo>
                    <a:pt x="2" y="926"/>
                  </a:lnTo>
                  <a:lnTo>
                    <a:pt x="2" y="926"/>
                  </a:lnTo>
                  <a:lnTo>
                    <a:pt x="32" y="942"/>
                  </a:lnTo>
                  <a:lnTo>
                    <a:pt x="64" y="956"/>
                  </a:lnTo>
                  <a:lnTo>
                    <a:pt x="96" y="970"/>
                  </a:lnTo>
                  <a:lnTo>
                    <a:pt x="128" y="982"/>
                  </a:lnTo>
                  <a:lnTo>
                    <a:pt x="198" y="1004"/>
                  </a:lnTo>
                  <a:lnTo>
                    <a:pt x="268" y="1024"/>
                  </a:lnTo>
                  <a:lnTo>
                    <a:pt x="268" y="1024"/>
                  </a:lnTo>
                  <a:lnTo>
                    <a:pt x="270" y="1026"/>
                  </a:lnTo>
                  <a:lnTo>
                    <a:pt x="270" y="1028"/>
                  </a:lnTo>
                  <a:lnTo>
                    <a:pt x="268" y="1038"/>
                  </a:lnTo>
                  <a:lnTo>
                    <a:pt x="268" y="1038"/>
                  </a:lnTo>
                  <a:close/>
                  <a:moveTo>
                    <a:pt x="258" y="668"/>
                  </a:moveTo>
                  <a:lnTo>
                    <a:pt x="258" y="668"/>
                  </a:lnTo>
                  <a:lnTo>
                    <a:pt x="258" y="662"/>
                  </a:lnTo>
                  <a:lnTo>
                    <a:pt x="258" y="662"/>
                  </a:lnTo>
                  <a:lnTo>
                    <a:pt x="262" y="660"/>
                  </a:lnTo>
                  <a:lnTo>
                    <a:pt x="264" y="658"/>
                  </a:lnTo>
                  <a:lnTo>
                    <a:pt x="266" y="654"/>
                  </a:lnTo>
                  <a:lnTo>
                    <a:pt x="264" y="650"/>
                  </a:lnTo>
                  <a:lnTo>
                    <a:pt x="264" y="650"/>
                  </a:lnTo>
                  <a:lnTo>
                    <a:pt x="266" y="640"/>
                  </a:lnTo>
                  <a:lnTo>
                    <a:pt x="268" y="638"/>
                  </a:lnTo>
                  <a:lnTo>
                    <a:pt x="268" y="638"/>
                  </a:lnTo>
                  <a:lnTo>
                    <a:pt x="274" y="640"/>
                  </a:lnTo>
                  <a:lnTo>
                    <a:pt x="282" y="640"/>
                  </a:lnTo>
                  <a:lnTo>
                    <a:pt x="282" y="640"/>
                  </a:lnTo>
                  <a:lnTo>
                    <a:pt x="284" y="630"/>
                  </a:lnTo>
                  <a:lnTo>
                    <a:pt x="286" y="622"/>
                  </a:lnTo>
                  <a:lnTo>
                    <a:pt x="294" y="606"/>
                  </a:lnTo>
                  <a:lnTo>
                    <a:pt x="302" y="590"/>
                  </a:lnTo>
                  <a:lnTo>
                    <a:pt x="310" y="574"/>
                  </a:lnTo>
                  <a:lnTo>
                    <a:pt x="310" y="574"/>
                  </a:lnTo>
                  <a:lnTo>
                    <a:pt x="346" y="576"/>
                  </a:lnTo>
                  <a:lnTo>
                    <a:pt x="360" y="578"/>
                  </a:lnTo>
                  <a:lnTo>
                    <a:pt x="364" y="578"/>
                  </a:lnTo>
                  <a:lnTo>
                    <a:pt x="364" y="580"/>
                  </a:lnTo>
                  <a:lnTo>
                    <a:pt x="364" y="580"/>
                  </a:lnTo>
                  <a:lnTo>
                    <a:pt x="364" y="602"/>
                  </a:lnTo>
                  <a:lnTo>
                    <a:pt x="362" y="616"/>
                  </a:lnTo>
                  <a:lnTo>
                    <a:pt x="360" y="626"/>
                  </a:lnTo>
                  <a:lnTo>
                    <a:pt x="356" y="638"/>
                  </a:lnTo>
                  <a:lnTo>
                    <a:pt x="356" y="638"/>
                  </a:lnTo>
                  <a:lnTo>
                    <a:pt x="348" y="654"/>
                  </a:lnTo>
                  <a:lnTo>
                    <a:pt x="344" y="670"/>
                  </a:lnTo>
                  <a:lnTo>
                    <a:pt x="340" y="688"/>
                  </a:lnTo>
                  <a:lnTo>
                    <a:pt x="338" y="708"/>
                  </a:lnTo>
                  <a:lnTo>
                    <a:pt x="336" y="744"/>
                  </a:lnTo>
                  <a:lnTo>
                    <a:pt x="336" y="774"/>
                  </a:lnTo>
                  <a:lnTo>
                    <a:pt x="336" y="774"/>
                  </a:lnTo>
                  <a:lnTo>
                    <a:pt x="336" y="776"/>
                  </a:lnTo>
                  <a:lnTo>
                    <a:pt x="332" y="776"/>
                  </a:lnTo>
                  <a:lnTo>
                    <a:pt x="318" y="768"/>
                  </a:lnTo>
                  <a:lnTo>
                    <a:pt x="302" y="756"/>
                  </a:lnTo>
                  <a:lnTo>
                    <a:pt x="288" y="744"/>
                  </a:lnTo>
                  <a:lnTo>
                    <a:pt x="288" y="744"/>
                  </a:lnTo>
                  <a:lnTo>
                    <a:pt x="282" y="718"/>
                  </a:lnTo>
                  <a:lnTo>
                    <a:pt x="276" y="698"/>
                  </a:lnTo>
                  <a:lnTo>
                    <a:pt x="268" y="684"/>
                  </a:lnTo>
                  <a:lnTo>
                    <a:pt x="258" y="668"/>
                  </a:lnTo>
                  <a:lnTo>
                    <a:pt x="258" y="6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41" name="Freeform 122"/>
            <p:cNvSpPr>
              <a:spLocks/>
            </p:cNvSpPr>
            <p:nvPr/>
          </p:nvSpPr>
          <p:spPr bwMode="auto">
            <a:xfrm>
              <a:off x="3924394" y="3924647"/>
              <a:ext cx="7027" cy="0"/>
            </a:xfrm>
            <a:custGeom>
              <a:avLst/>
              <a:gdLst>
                <a:gd name="T0" fmla="*/ 6 w 6"/>
                <a:gd name="T1" fmla="*/ 6 w 6"/>
                <a:gd name="T2" fmla="*/ 0 w 6"/>
                <a:gd name="T3" fmla="*/ 0 w 6"/>
                <a:gd name="T4" fmla="*/ 6 w 6"/>
                <a:gd name="T5" fmla="*/ 6 w 6"/>
              </a:gdLst>
              <a:ahLst/>
              <a:cxnLst>
                <a:cxn ang="0">
                  <a:pos x="T0" y="0"/>
                </a:cxn>
                <a:cxn ang="0">
                  <a:pos x="T1" y="0"/>
                </a:cxn>
                <a:cxn ang="0">
                  <a:pos x="T2" y="0"/>
                </a:cxn>
                <a:cxn ang="0">
                  <a:pos x="T3" y="0"/>
                </a:cxn>
                <a:cxn ang="0">
                  <a:pos x="T4" y="0"/>
                </a:cxn>
                <a:cxn ang="0">
                  <a:pos x="T5" y="0"/>
                </a:cxn>
              </a:cxnLst>
              <a:rect l="0" t="0" r="r" b="b"/>
              <a:pathLst>
                <a:path w="6">
                  <a:moveTo>
                    <a:pt x="6" y="0"/>
                  </a:moveTo>
                  <a:lnTo>
                    <a:pt x="6" y="0"/>
                  </a:lnTo>
                  <a:lnTo>
                    <a:pt x="0" y="0"/>
                  </a:lnTo>
                  <a:lnTo>
                    <a:pt x="0" y="0"/>
                  </a:lnTo>
                  <a:lnTo>
                    <a:pt x="6"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42" name="Freeform 123"/>
            <p:cNvSpPr>
              <a:spLocks/>
            </p:cNvSpPr>
            <p:nvPr/>
          </p:nvSpPr>
          <p:spPr bwMode="auto">
            <a:xfrm>
              <a:off x="3971241" y="4561373"/>
              <a:ext cx="32793" cy="100722"/>
            </a:xfrm>
            <a:custGeom>
              <a:avLst/>
              <a:gdLst>
                <a:gd name="T0" fmla="*/ 22 w 28"/>
                <a:gd name="T1" fmla="*/ 16 h 86"/>
                <a:gd name="T2" fmla="*/ 22 w 28"/>
                <a:gd name="T3" fmla="*/ 16 h 86"/>
                <a:gd name="T4" fmla="*/ 20 w 28"/>
                <a:gd name="T5" fmla="*/ 32 h 86"/>
                <a:gd name="T6" fmla="*/ 18 w 28"/>
                <a:gd name="T7" fmla="*/ 42 h 86"/>
                <a:gd name="T8" fmla="*/ 12 w 28"/>
                <a:gd name="T9" fmla="*/ 50 h 86"/>
                <a:gd name="T10" fmla="*/ 6 w 28"/>
                <a:gd name="T11" fmla="*/ 66 h 86"/>
                <a:gd name="T12" fmla="*/ 6 w 28"/>
                <a:gd name="T13" fmla="*/ 66 h 86"/>
                <a:gd name="T14" fmla="*/ 0 w 28"/>
                <a:gd name="T15" fmla="*/ 82 h 86"/>
                <a:gd name="T16" fmla="*/ 0 w 28"/>
                <a:gd name="T17" fmla="*/ 86 h 86"/>
                <a:gd name="T18" fmla="*/ 0 w 28"/>
                <a:gd name="T19" fmla="*/ 86 h 86"/>
                <a:gd name="T20" fmla="*/ 8 w 28"/>
                <a:gd name="T21" fmla="*/ 76 h 86"/>
                <a:gd name="T22" fmla="*/ 8 w 28"/>
                <a:gd name="T23" fmla="*/ 76 h 86"/>
                <a:gd name="T24" fmla="*/ 16 w 28"/>
                <a:gd name="T25" fmla="*/ 58 h 86"/>
                <a:gd name="T26" fmla="*/ 24 w 28"/>
                <a:gd name="T27" fmla="*/ 34 h 86"/>
                <a:gd name="T28" fmla="*/ 28 w 28"/>
                <a:gd name="T29" fmla="*/ 10 h 86"/>
                <a:gd name="T30" fmla="*/ 28 w 28"/>
                <a:gd name="T31" fmla="*/ 4 h 86"/>
                <a:gd name="T32" fmla="*/ 26 w 28"/>
                <a:gd name="T33" fmla="*/ 2 h 86"/>
                <a:gd name="T34" fmla="*/ 24 w 28"/>
                <a:gd name="T35" fmla="*/ 0 h 86"/>
                <a:gd name="T36" fmla="*/ 24 w 28"/>
                <a:gd name="T37" fmla="*/ 0 h 86"/>
                <a:gd name="T38" fmla="*/ 18 w 28"/>
                <a:gd name="T39" fmla="*/ 0 h 86"/>
                <a:gd name="T40" fmla="*/ 16 w 28"/>
                <a:gd name="T41" fmla="*/ 0 h 86"/>
                <a:gd name="T42" fmla="*/ 16 w 28"/>
                <a:gd name="T43" fmla="*/ 2 h 86"/>
                <a:gd name="T44" fmla="*/ 20 w 28"/>
                <a:gd name="T45" fmla="*/ 8 h 86"/>
                <a:gd name="T46" fmla="*/ 22 w 28"/>
                <a:gd name="T47" fmla="*/ 16 h 86"/>
                <a:gd name="T48" fmla="*/ 22 w 28"/>
                <a:gd name="T49" fmla="*/ 1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 h="86">
                  <a:moveTo>
                    <a:pt x="22" y="16"/>
                  </a:moveTo>
                  <a:lnTo>
                    <a:pt x="22" y="16"/>
                  </a:lnTo>
                  <a:lnTo>
                    <a:pt x="20" y="32"/>
                  </a:lnTo>
                  <a:lnTo>
                    <a:pt x="18" y="42"/>
                  </a:lnTo>
                  <a:lnTo>
                    <a:pt x="12" y="50"/>
                  </a:lnTo>
                  <a:lnTo>
                    <a:pt x="6" y="66"/>
                  </a:lnTo>
                  <a:lnTo>
                    <a:pt x="6" y="66"/>
                  </a:lnTo>
                  <a:lnTo>
                    <a:pt x="0" y="82"/>
                  </a:lnTo>
                  <a:lnTo>
                    <a:pt x="0" y="86"/>
                  </a:lnTo>
                  <a:lnTo>
                    <a:pt x="0" y="86"/>
                  </a:lnTo>
                  <a:lnTo>
                    <a:pt x="8" y="76"/>
                  </a:lnTo>
                  <a:lnTo>
                    <a:pt x="8" y="76"/>
                  </a:lnTo>
                  <a:lnTo>
                    <a:pt x="16" y="58"/>
                  </a:lnTo>
                  <a:lnTo>
                    <a:pt x="24" y="34"/>
                  </a:lnTo>
                  <a:lnTo>
                    <a:pt x="28" y="10"/>
                  </a:lnTo>
                  <a:lnTo>
                    <a:pt x="28" y="4"/>
                  </a:lnTo>
                  <a:lnTo>
                    <a:pt x="26" y="2"/>
                  </a:lnTo>
                  <a:lnTo>
                    <a:pt x="24" y="0"/>
                  </a:lnTo>
                  <a:lnTo>
                    <a:pt x="24" y="0"/>
                  </a:lnTo>
                  <a:lnTo>
                    <a:pt x="18" y="0"/>
                  </a:lnTo>
                  <a:lnTo>
                    <a:pt x="16" y="0"/>
                  </a:lnTo>
                  <a:lnTo>
                    <a:pt x="16" y="2"/>
                  </a:lnTo>
                  <a:lnTo>
                    <a:pt x="20" y="8"/>
                  </a:lnTo>
                  <a:lnTo>
                    <a:pt x="22" y="16"/>
                  </a:lnTo>
                  <a:lnTo>
                    <a:pt x="22"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43" name="Freeform 124"/>
            <p:cNvSpPr>
              <a:spLocks/>
            </p:cNvSpPr>
            <p:nvPr/>
          </p:nvSpPr>
          <p:spPr bwMode="auto">
            <a:xfrm>
              <a:off x="3800248" y="4373984"/>
              <a:ext cx="84325" cy="77298"/>
            </a:xfrm>
            <a:custGeom>
              <a:avLst/>
              <a:gdLst>
                <a:gd name="T0" fmla="*/ 4 w 72"/>
                <a:gd name="T1" fmla="*/ 44 h 66"/>
                <a:gd name="T2" fmla="*/ 4 w 72"/>
                <a:gd name="T3" fmla="*/ 44 h 66"/>
                <a:gd name="T4" fmla="*/ 12 w 72"/>
                <a:gd name="T5" fmla="*/ 48 h 66"/>
                <a:gd name="T6" fmla="*/ 24 w 72"/>
                <a:gd name="T7" fmla="*/ 56 h 66"/>
                <a:gd name="T8" fmla="*/ 40 w 72"/>
                <a:gd name="T9" fmla="*/ 62 h 66"/>
                <a:gd name="T10" fmla="*/ 60 w 72"/>
                <a:gd name="T11" fmla="*/ 66 h 66"/>
                <a:gd name="T12" fmla="*/ 60 w 72"/>
                <a:gd name="T13" fmla="*/ 66 h 66"/>
                <a:gd name="T14" fmla="*/ 66 w 72"/>
                <a:gd name="T15" fmla="*/ 62 h 66"/>
                <a:gd name="T16" fmla="*/ 70 w 72"/>
                <a:gd name="T17" fmla="*/ 52 h 66"/>
                <a:gd name="T18" fmla="*/ 72 w 72"/>
                <a:gd name="T19" fmla="*/ 46 h 66"/>
                <a:gd name="T20" fmla="*/ 72 w 72"/>
                <a:gd name="T21" fmla="*/ 38 h 66"/>
                <a:gd name="T22" fmla="*/ 70 w 72"/>
                <a:gd name="T23" fmla="*/ 32 h 66"/>
                <a:gd name="T24" fmla="*/ 64 w 72"/>
                <a:gd name="T25" fmla="*/ 24 h 66"/>
                <a:gd name="T26" fmla="*/ 64 w 72"/>
                <a:gd name="T27" fmla="*/ 24 h 66"/>
                <a:gd name="T28" fmla="*/ 60 w 72"/>
                <a:gd name="T29" fmla="*/ 22 h 66"/>
                <a:gd name="T30" fmla="*/ 52 w 72"/>
                <a:gd name="T31" fmla="*/ 24 h 66"/>
                <a:gd name="T32" fmla="*/ 44 w 72"/>
                <a:gd name="T33" fmla="*/ 22 h 66"/>
                <a:gd name="T34" fmla="*/ 38 w 72"/>
                <a:gd name="T35" fmla="*/ 20 h 66"/>
                <a:gd name="T36" fmla="*/ 32 w 72"/>
                <a:gd name="T37" fmla="*/ 18 h 66"/>
                <a:gd name="T38" fmla="*/ 32 w 72"/>
                <a:gd name="T39" fmla="*/ 18 h 66"/>
                <a:gd name="T40" fmla="*/ 22 w 72"/>
                <a:gd name="T41" fmla="*/ 10 h 66"/>
                <a:gd name="T42" fmla="*/ 16 w 72"/>
                <a:gd name="T43" fmla="*/ 4 h 66"/>
                <a:gd name="T44" fmla="*/ 12 w 72"/>
                <a:gd name="T45" fmla="*/ 0 h 66"/>
                <a:gd name="T46" fmla="*/ 10 w 72"/>
                <a:gd name="T47" fmla="*/ 0 h 66"/>
                <a:gd name="T48" fmla="*/ 8 w 72"/>
                <a:gd name="T49" fmla="*/ 2 h 66"/>
                <a:gd name="T50" fmla="*/ 8 w 72"/>
                <a:gd name="T51" fmla="*/ 2 h 66"/>
                <a:gd name="T52" fmla="*/ 4 w 72"/>
                <a:gd name="T53" fmla="*/ 14 h 66"/>
                <a:gd name="T54" fmla="*/ 0 w 72"/>
                <a:gd name="T55" fmla="*/ 26 h 66"/>
                <a:gd name="T56" fmla="*/ 0 w 72"/>
                <a:gd name="T57" fmla="*/ 36 h 66"/>
                <a:gd name="T58" fmla="*/ 2 w 72"/>
                <a:gd name="T59" fmla="*/ 40 h 66"/>
                <a:gd name="T60" fmla="*/ 4 w 72"/>
                <a:gd name="T61" fmla="*/ 44 h 66"/>
                <a:gd name="T62" fmla="*/ 4 w 72"/>
                <a:gd name="T63" fmla="*/ 44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2" h="66">
                  <a:moveTo>
                    <a:pt x="4" y="44"/>
                  </a:moveTo>
                  <a:lnTo>
                    <a:pt x="4" y="44"/>
                  </a:lnTo>
                  <a:lnTo>
                    <a:pt x="12" y="48"/>
                  </a:lnTo>
                  <a:lnTo>
                    <a:pt x="24" y="56"/>
                  </a:lnTo>
                  <a:lnTo>
                    <a:pt x="40" y="62"/>
                  </a:lnTo>
                  <a:lnTo>
                    <a:pt x="60" y="66"/>
                  </a:lnTo>
                  <a:lnTo>
                    <a:pt x="60" y="66"/>
                  </a:lnTo>
                  <a:lnTo>
                    <a:pt x="66" y="62"/>
                  </a:lnTo>
                  <a:lnTo>
                    <a:pt x="70" y="52"/>
                  </a:lnTo>
                  <a:lnTo>
                    <a:pt x="72" y="46"/>
                  </a:lnTo>
                  <a:lnTo>
                    <a:pt x="72" y="38"/>
                  </a:lnTo>
                  <a:lnTo>
                    <a:pt x="70" y="32"/>
                  </a:lnTo>
                  <a:lnTo>
                    <a:pt x="64" y="24"/>
                  </a:lnTo>
                  <a:lnTo>
                    <a:pt x="64" y="24"/>
                  </a:lnTo>
                  <a:lnTo>
                    <a:pt x="60" y="22"/>
                  </a:lnTo>
                  <a:lnTo>
                    <a:pt x="52" y="24"/>
                  </a:lnTo>
                  <a:lnTo>
                    <a:pt x="44" y="22"/>
                  </a:lnTo>
                  <a:lnTo>
                    <a:pt x="38" y="20"/>
                  </a:lnTo>
                  <a:lnTo>
                    <a:pt x="32" y="18"/>
                  </a:lnTo>
                  <a:lnTo>
                    <a:pt x="32" y="18"/>
                  </a:lnTo>
                  <a:lnTo>
                    <a:pt x="22" y="10"/>
                  </a:lnTo>
                  <a:lnTo>
                    <a:pt x="16" y="4"/>
                  </a:lnTo>
                  <a:lnTo>
                    <a:pt x="12" y="0"/>
                  </a:lnTo>
                  <a:lnTo>
                    <a:pt x="10" y="0"/>
                  </a:lnTo>
                  <a:lnTo>
                    <a:pt x="8" y="2"/>
                  </a:lnTo>
                  <a:lnTo>
                    <a:pt x="8" y="2"/>
                  </a:lnTo>
                  <a:lnTo>
                    <a:pt x="4" y="14"/>
                  </a:lnTo>
                  <a:lnTo>
                    <a:pt x="0" y="26"/>
                  </a:lnTo>
                  <a:lnTo>
                    <a:pt x="0" y="36"/>
                  </a:lnTo>
                  <a:lnTo>
                    <a:pt x="2" y="40"/>
                  </a:lnTo>
                  <a:lnTo>
                    <a:pt x="4" y="44"/>
                  </a:lnTo>
                  <a:lnTo>
                    <a:pt x="4" y="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44" name="Freeform 125"/>
            <p:cNvSpPr>
              <a:spLocks/>
            </p:cNvSpPr>
            <p:nvPr/>
          </p:nvSpPr>
          <p:spPr bwMode="auto">
            <a:xfrm>
              <a:off x="4048539" y="3788390"/>
              <a:ext cx="145227" cy="213156"/>
            </a:xfrm>
            <a:custGeom>
              <a:avLst/>
              <a:gdLst>
                <a:gd name="T0" fmla="*/ 104 w 124"/>
                <a:gd name="T1" fmla="*/ 54 h 182"/>
                <a:gd name="T2" fmla="*/ 104 w 124"/>
                <a:gd name="T3" fmla="*/ 54 h 182"/>
                <a:gd name="T4" fmla="*/ 104 w 124"/>
                <a:gd name="T5" fmla="*/ 56 h 182"/>
                <a:gd name="T6" fmla="*/ 102 w 124"/>
                <a:gd name="T7" fmla="*/ 60 h 182"/>
                <a:gd name="T8" fmla="*/ 98 w 124"/>
                <a:gd name="T9" fmla="*/ 68 h 182"/>
                <a:gd name="T10" fmla="*/ 96 w 124"/>
                <a:gd name="T11" fmla="*/ 72 h 182"/>
                <a:gd name="T12" fmla="*/ 94 w 124"/>
                <a:gd name="T13" fmla="*/ 78 h 182"/>
                <a:gd name="T14" fmla="*/ 94 w 124"/>
                <a:gd name="T15" fmla="*/ 82 h 182"/>
                <a:gd name="T16" fmla="*/ 98 w 124"/>
                <a:gd name="T17" fmla="*/ 88 h 182"/>
                <a:gd name="T18" fmla="*/ 98 w 124"/>
                <a:gd name="T19" fmla="*/ 88 h 182"/>
                <a:gd name="T20" fmla="*/ 106 w 124"/>
                <a:gd name="T21" fmla="*/ 102 h 182"/>
                <a:gd name="T22" fmla="*/ 112 w 124"/>
                <a:gd name="T23" fmla="*/ 114 h 182"/>
                <a:gd name="T24" fmla="*/ 114 w 124"/>
                <a:gd name="T25" fmla="*/ 124 h 182"/>
                <a:gd name="T26" fmla="*/ 116 w 124"/>
                <a:gd name="T27" fmla="*/ 136 h 182"/>
                <a:gd name="T28" fmla="*/ 116 w 124"/>
                <a:gd name="T29" fmla="*/ 136 h 182"/>
                <a:gd name="T30" fmla="*/ 124 w 124"/>
                <a:gd name="T31" fmla="*/ 182 h 182"/>
                <a:gd name="T32" fmla="*/ 120 w 124"/>
                <a:gd name="T33" fmla="*/ 178 h 182"/>
                <a:gd name="T34" fmla="*/ 116 w 124"/>
                <a:gd name="T35" fmla="*/ 166 h 182"/>
                <a:gd name="T36" fmla="*/ 116 w 124"/>
                <a:gd name="T37" fmla="*/ 166 h 182"/>
                <a:gd name="T38" fmla="*/ 106 w 124"/>
                <a:gd name="T39" fmla="*/ 144 h 182"/>
                <a:gd name="T40" fmla="*/ 102 w 124"/>
                <a:gd name="T41" fmla="*/ 130 h 182"/>
                <a:gd name="T42" fmla="*/ 98 w 124"/>
                <a:gd name="T43" fmla="*/ 118 h 182"/>
                <a:gd name="T44" fmla="*/ 96 w 124"/>
                <a:gd name="T45" fmla="*/ 112 h 182"/>
                <a:gd name="T46" fmla="*/ 90 w 124"/>
                <a:gd name="T47" fmla="*/ 104 h 182"/>
                <a:gd name="T48" fmla="*/ 90 w 124"/>
                <a:gd name="T49" fmla="*/ 104 h 182"/>
                <a:gd name="T50" fmla="*/ 52 w 124"/>
                <a:gd name="T51" fmla="*/ 54 h 182"/>
                <a:gd name="T52" fmla="*/ 38 w 124"/>
                <a:gd name="T53" fmla="*/ 36 h 182"/>
                <a:gd name="T54" fmla="*/ 24 w 124"/>
                <a:gd name="T55" fmla="*/ 24 h 182"/>
                <a:gd name="T56" fmla="*/ 24 w 124"/>
                <a:gd name="T57" fmla="*/ 24 h 182"/>
                <a:gd name="T58" fmla="*/ 2 w 124"/>
                <a:gd name="T59" fmla="*/ 4 h 182"/>
                <a:gd name="T60" fmla="*/ 0 w 124"/>
                <a:gd name="T61" fmla="*/ 0 h 182"/>
                <a:gd name="T62" fmla="*/ 0 w 124"/>
                <a:gd name="T63" fmla="*/ 0 h 182"/>
                <a:gd name="T64" fmla="*/ 0 w 124"/>
                <a:gd name="T65" fmla="*/ 0 h 182"/>
                <a:gd name="T66" fmla="*/ 14 w 124"/>
                <a:gd name="T67" fmla="*/ 6 h 182"/>
                <a:gd name="T68" fmla="*/ 38 w 124"/>
                <a:gd name="T69" fmla="*/ 20 h 182"/>
                <a:gd name="T70" fmla="*/ 38 w 124"/>
                <a:gd name="T71" fmla="*/ 20 h 182"/>
                <a:gd name="T72" fmla="*/ 48 w 124"/>
                <a:gd name="T73" fmla="*/ 24 h 182"/>
                <a:gd name="T74" fmla="*/ 58 w 124"/>
                <a:gd name="T75" fmla="*/ 28 h 182"/>
                <a:gd name="T76" fmla="*/ 80 w 124"/>
                <a:gd name="T77" fmla="*/ 36 h 182"/>
                <a:gd name="T78" fmla="*/ 88 w 124"/>
                <a:gd name="T79" fmla="*/ 38 h 182"/>
                <a:gd name="T80" fmla="*/ 96 w 124"/>
                <a:gd name="T81" fmla="*/ 42 h 182"/>
                <a:gd name="T82" fmla="*/ 100 w 124"/>
                <a:gd name="T83" fmla="*/ 48 h 182"/>
                <a:gd name="T84" fmla="*/ 104 w 124"/>
                <a:gd name="T85" fmla="*/ 54 h 182"/>
                <a:gd name="T86" fmla="*/ 104 w 124"/>
                <a:gd name="T87" fmla="*/ 5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4" h="182">
                  <a:moveTo>
                    <a:pt x="104" y="54"/>
                  </a:moveTo>
                  <a:lnTo>
                    <a:pt x="104" y="54"/>
                  </a:lnTo>
                  <a:lnTo>
                    <a:pt x="104" y="56"/>
                  </a:lnTo>
                  <a:lnTo>
                    <a:pt x="102" y="60"/>
                  </a:lnTo>
                  <a:lnTo>
                    <a:pt x="98" y="68"/>
                  </a:lnTo>
                  <a:lnTo>
                    <a:pt x="96" y="72"/>
                  </a:lnTo>
                  <a:lnTo>
                    <a:pt x="94" y="78"/>
                  </a:lnTo>
                  <a:lnTo>
                    <a:pt x="94" y="82"/>
                  </a:lnTo>
                  <a:lnTo>
                    <a:pt x="98" y="88"/>
                  </a:lnTo>
                  <a:lnTo>
                    <a:pt x="98" y="88"/>
                  </a:lnTo>
                  <a:lnTo>
                    <a:pt x="106" y="102"/>
                  </a:lnTo>
                  <a:lnTo>
                    <a:pt x="112" y="114"/>
                  </a:lnTo>
                  <a:lnTo>
                    <a:pt x="114" y="124"/>
                  </a:lnTo>
                  <a:lnTo>
                    <a:pt x="116" y="136"/>
                  </a:lnTo>
                  <a:lnTo>
                    <a:pt x="116" y="136"/>
                  </a:lnTo>
                  <a:lnTo>
                    <a:pt x="124" y="182"/>
                  </a:lnTo>
                  <a:lnTo>
                    <a:pt x="120" y="178"/>
                  </a:lnTo>
                  <a:lnTo>
                    <a:pt x="116" y="166"/>
                  </a:lnTo>
                  <a:lnTo>
                    <a:pt x="116" y="166"/>
                  </a:lnTo>
                  <a:lnTo>
                    <a:pt x="106" y="144"/>
                  </a:lnTo>
                  <a:lnTo>
                    <a:pt x="102" y="130"/>
                  </a:lnTo>
                  <a:lnTo>
                    <a:pt x="98" y="118"/>
                  </a:lnTo>
                  <a:lnTo>
                    <a:pt x="96" y="112"/>
                  </a:lnTo>
                  <a:lnTo>
                    <a:pt x="90" y="104"/>
                  </a:lnTo>
                  <a:lnTo>
                    <a:pt x="90" y="104"/>
                  </a:lnTo>
                  <a:lnTo>
                    <a:pt x="52" y="54"/>
                  </a:lnTo>
                  <a:lnTo>
                    <a:pt x="38" y="36"/>
                  </a:lnTo>
                  <a:lnTo>
                    <a:pt x="24" y="24"/>
                  </a:lnTo>
                  <a:lnTo>
                    <a:pt x="24" y="24"/>
                  </a:lnTo>
                  <a:lnTo>
                    <a:pt x="2" y="4"/>
                  </a:lnTo>
                  <a:lnTo>
                    <a:pt x="0" y="0"/>
                  </a:lnTo>
                  <a:lnTo>
                    <a:pt x="0" y="0"/>
                  </a:lnTo>
                  <a:lnTo>
                    <a:pt x="0" y="0"/>
                  </a:lnTo>
                  <a:lnTo>
                    <a:pt x="14" y="6"/>
                  </a:lnTo>
                  <a:lnTo>
                    <a:pt x="38" y="20"/>
                  </a:lnTo>
                  <a:lnTo>
                    <a:pt x="38" y="20"/>
                  </a:lnTo>
                  <a:lnTo>
                    <a:pt x="48" y="24"/>
                  </a:lnTo>
                  <a:lnTo>
                    <a:pt x="58" y="28"/>
                  </a:lnTo>
                  <a:lnTo>
                    <a:pt x="80" y="36"/>
                  </a:lnTo>
                  <a:lnTo>
                    <a:pt x="88" y="38"/>
                  </a:lnTo>
                  <a:lnTo>
                    <a:pt x="96" y="42"/>
                  </a:lnTo>
                  <a:lnTo>
                    <a:pt x="100" y="48"/>
                  </a:lnTo>
                  <a:lnTo>
                    <a:pt x="104" y="54"/>
                  </a:lnTo>
                  <a:lnTo>
                    <a:pt x="104"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Tree>
    <p:custDataLst>
      <p:tags r:id="rId1"/>
    </p:custDataLst>
    <p:extLst>
      <p:ext uri="{BB962C8B-B14F-4D97-AF65-F5344CB8AC3E}">
        <p14:creationId xmlns:p14="http://schemas.microsoft.com/office/powerpoint/2010/main" val="2860309618"/>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4 segment Venn diagram</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16</a:t>
            </a:fld>
            <a:endParaRPr lang="en-GB" dirty="0"/>
          </a:p>
        </p:txBody>
      </p:sp>
      <p:grpSp>
        <p:nvGrpSpPr>
          <p:cNvPr id="61" name="Group 60"/>
          <p:cNvGrpSpPr/>
          <p:nvPr/>
        </p:nvGrpSpPr>
        <p:grpSpPr>
          <a:xfrm>
            <a:off x="2296507" y="2268463"/>
            <a:ext cx="6218545" cy="4608512"/>
            <a:chOff x="4411874" y="2488321"/>
            <a:chExt cx="5038004" cy="4174273"/>
          </a:xfrm>
        </p:grpSpPr>
        <p:sp>
          <p:nvSpPr>
            <p:cNvPr id="77" name="Freeform 22"/>
            <p:cNvSpPr>
              <a:spLocks/>
            </p:cNvSpPr>
            <p:nvPr/>
          </p:nvSpPr>
          <p:spPr bwMode="auto">
            <a:xfrm>
              <a:off x="4411874" y="3423603"/>
              <a:ext cx="2333096" cy="3226214"/>
            </a:xfrm>
            <a:custGeom>
              <a:avLst/>
              <a:gdLst>
                <a:gd name="T0" fmla="*/ 1330 w 1826"/>
                <a:gd name="T1" fmla="*/ 2259 h 2525"/>
                <a:gd name="T2" fmla="*/ 1279 w 1826"/>
                <a:gd name="T3" fmla="*/ 2179 h 2525"/>
                <a:gd name="T4" fmla="*/ 1241 w 1826"/>
                <a:gd name="T5" fmla="*/ 2092 h 2525"/>
                <a:gd name="T6" fmla="*/ 1214 w 1826"/>
                <a:gd name="T7" fmla="*/ 1999 h 2525"/>
                <a:gd name="T8" fmla="*/ 1198 w 1826"/>
                <a:gd name="T9" fmla="*/ 1901 h 2525"/>
                <a:gd name="T10" fmla="*/ 1195 w 1826"/>
                <a:gd name="T11" fmla="*/ 1798 h 2525"/>
                <a:gd name="T12" fmla="*/ 1128 w 1826"/>
                <a:gd name="T13" fmla="*/ 1784 h 2525"/>
                <a:gd name="T14" fmla="*/ 1034 w 1826"/>
                <a:gd name="T15" fmla="*/ 1756 h 2525"/>
                <a:gd name="T16" fmla="*/ 948 w 1826"/>
                <a:gd name="T17" fmla="*/ 1717 h 2525"/>
                <a:gd name="T18" fmla="*/ 869 w 1826"/>
                <a:gd name="T19" fmla="*/ 1667 h 2525"/>
                <a:gd name="T20" fmla="*/ 798 w 1826"/>
                <a:gd name="T21" fmla="*/ 1608 h 2525"/>
                <a:gd name="T22" fmla="*/ 756 w 1826"/>
                <a:gd name="T23" fmla="*/ 1562 h 2525"/>
                <a:gd name="T24" fmla="*/ 702 w 1826"/>
                <a:gd name="T25" fmla="*/ 1487 h 2525"/>
                <a:gd name="T26" fmla="*/ 659 w 1826"/>
                <a:gd name="T27" fmla="*/ 1406 h 2525"/>
                <a:gd name="T28" fmla="*/ 628 w 1826"/>
                <a:gd name="T29" fmla="*/ 1318 h 2525"/>
                <a:gd name="T30" fmla="*/ 608 w 1826"/>
                <a:gd name="T31" fmla="*/ 1225 h 2525"/>
                <a:gd name="T32" fmla="*/ 599 w 1826"/>
                <a:gd name="T33" fmla="*/ 1127 h 2525"/>
                <a:gd name="T34" fmla="*/ 602 w 1826"/>
                <a:gd name="T35" fmla="*/ 1026 h 2525"/>
                <a:gd name="T36" fmla="*/ 613 w 1826"/>
                <a:gd name="T37" fmla="*/ 921 h 2525"/>
                <a:gd name="T38" fmla="*/ 638 w 1826"/>
                <a:gd name="T39" fmla="*/ 813 h 2525"/>
                <a:gd name="T40" fmla="*/ 670 w 1826"/>
                <a:gd name="T41" fmla="*/ 704 h 2525"/>
                <a:gd name="T42" fmla="*/ 713 w 1826"/>
                <a:gd name="T43" fmla="*/ 593 h 2525"/>
                <a:gd name="T44" fmla="*/ 747 w 1826"/>
                <a:gd name="T45" fmla="*/ 519 h 2525"/>
                <a:gd name="T46" fmla="*/ 672 w 1826"/>
                <a:gd name="T47" fmla="*/ 320 h 2525"/>
                <a:gd name="T48" fmla="*/ 639 w 1826"/>
                <a:gd name="T49" fmla="*/ 189 h 2525"/>
                <a:gd name="T50" fmla="*/ 625 w 1826"/>
                <a:gd name="T51" fmla="*/ 94 h 2525"/>
                <a:gd name="T52" fmla="*/ 619 w 1826"/>
                <a:gd name="T53" fmla="*/ 0 h 2525"/>
                <a:gd name="T54" fmla="*/ 549 w 1826"/>
                <a:gd name="T55" fmla="*/ 13 h 2525"/>
                <a:gd name="T56" fmla="*/ 450 w 1826"/>
                <a:gd name="T57" fmla="*/ 41 h 2525"/>
                <a:gd name="T58" fmla="*/ 359 w 1826"/>
                <a:gd name="T59" fmla="*/ 81 h 2525"/>
                <a:gd name="T60" fmla="*/ 276 w 1826"/>
                <a:gd name="T61" fmla="*/ 131 h 2525"/>
                <a:gd name="T62" fmla="*/ 201 w 1826"/>
                <a:gd name="T63" fmla="*/ 192 h 2525"/>
                <a:gd name="T64" fmla="*/ 157 w 1826"/>
                <a:gd name="T65" fmla="*/ 240 h 2525"/>
                <a:gd name="T66" fmla="*/ 111 w 1826"/>
                <a:gd name="T67" fmla="*/ 301 h 2525"/>
                <a:gd name="T68" fmla="*/ 74 w 1826"/>
                <a:gd name="T69" fmla="*/ 367 h 2525"/>
                <a:gd name="T70" fmla="*/ 45 w 1826"/>
                <a:gd name="T71" fmla="*/ 436 h 2525"/>
                <a:gd name="T72" fmla="*/ 23 w 1826"/>
                <a:gd name="T73" fmla="*/ 510 h 2525"/>
                <a:gd name="T74" fmla="*/ 9 w 1826"/>
                <a:gd name="T75" fmla="*/ 588 h 2525"/>
                <a:gd name="T76" fmla="*/ 0 w 1826"/>
                <a:gd name="T77" fmla="*/ 724 h 2525"/>
                <a:gd name="T78" fmla="*/ 19 w 1826"/>
                <a:gd name="T79" fmla="*/ 896 h 2525"/>
                <a:gd name="T80" fmla="*/ 64 w 1826"/>
                <a:gd name="T81" fmla="*/ 1075 h 2525"/>
                <a:gd name="T82" fmla="*/ 137 w 1826"/>
                <a:gd name="T83" fmla="*/ 1257 h 2525"/>
                <a:gd name="T84" fmla="*/ 235 w 1826"/>
                <a:gd name="T85" fmla="*/ 1440 h 2525"/>
                <a:gd name="T86" fmla="*/ 359 w 1826"/>
                <a:gd name="T87" fmla="*/ 1622 h 2525"/>
                <a:gd name="T88" fmla="*/ 507 w 1826"/>
                <a:gd name="T89" fmla="*/ 1798 h 2525"/>
                <a:gd name="T90" fmla="*/ 677 w 1826"/>
                <a:gd name="T91" fmla="*/ 1966 h 2525"/>
                <a:gd name="T92" fmla="*/ 805 w 1826"/>
                <a:gd name="T93" fmla="*/ 2073 h 2525"/>
                <a:gd name="T94" fmla="*/ 1007 w 1826"/>
                <a:gd name="T95" fmla="*/ 2216 h 2525"/>
                <a:gd name="T96" fmla="*/ 1215 w 1826"/>
                <a:gd name="T97" fmla="*/ 2334 h 2525"/>
                <a:gd name="T98" fmla="*/ 1423 w 1826"/>
                <a:gd name="T99" fmla="*/ 2425 h 2525"/>
                <a:gd name="T100" fmla="*/ 1627 w 1826"/>
                <a:gd name="T101" fmla="*/ 2489 h 2525"/>
                <a:gd name="T102" fmla="*/ 1826 w 1826"/>
                <a:gd name="T103" fmla="*/ 2525 h 2525"/>
                <a:gd name="T104" fmla="*/ 1754 w 1826"/>
                <a:gd name="T105" fmla="*/ 2513 h 2525"/>
                <a:gd name="T106" fmla="*/ 1653 w 1826"/>
                <a:gd name="T107" fmla="*/ 2486 h 2525"/>
                <a:gd name="T108" fmla="*/ 1559 w 1826"/>
                <a:gd name="T109" fmla="*/ 2446 h 2525"/>
                <a:gd name="T110" fmla="*/ 1472 w 1826"/>
                <a:gd name="T111" fmla="*/ 2395 h 2525"/>
                <a:gd name="T112" fmla="*/ 1396 w 1826"/>
                <a:gd name="T113" fmla="*/ 2333 h 2525"/>
                <a:gd name="T114" fmla="*/ 1350 w 1826"/>
                <a:gd name="T115" fmla="*/ 2284 h 2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6" h="2525">
                  <a:moveTo>
                    <a:pt x="1350" y="2284"/>
                  </a:moveTo>
                  <a:lnTo>
                    <a:pt x="1350" y="2284"/>
                  </a:lnTo>
                  <a:lnTo>
                    <a:pt x="1330" y="2259"/>
                  </a:lnTo>
                  <a:lnTo>
                    <a:pt x="1312" y="2233"/>
                  </a:lnTo>
                  <a:lnTo>
                    <a:pt x="1295" y="2206"/>
                  </a:lnTo>
                  <a:lnTo>
                    <a:pt x="1279" y="2179"/>
                  </a:lnTo>
                  <a:lnTo>
                    <a:pt x="1265" y="2151"/>
                  </a:lnTo>
                  <a:lnTo>
                    <a:pt x="1252" y="2122"/>
                  </a:lnTo>
                  <a:lnTo>
                    <a:pt x="1241" y="2092"/>
                  </a:lnTo>
                  <a:lnTo>
                    <a:pt x="1229" y="2061"/>
                  </a:lnTo>
                  <a:lnTo>
                    <a:pt x="1221" y="2031"/>
                  </a:lnTo>
                  <a:lnTo>
                    <a:pt x="1214" y="1999"/>
                  </a:lnTo>
                  <a:lnTo>
                    <a:pt x="1206" y="1967"/>
                  </a:lnTo>
                  <a:lnTo>
                    <a:pt x="1202" y="1935"/>
                  </a:lnTo>
                  <a:lnTo>
                    <a:pt x="1198" y="1901"/>
                  </a:lnTo>
                  <a:lnTo>
                    <a:pt x="1195" y="1866"/>
                  </a:lnTo>
                  <a:lnTo>
                    <a:pt x="1195" y="1832"/>
                  </a:lnTo>
                  <a:lnTo>
                    <a:pt x="1195" y="1798"/>
                  </a:lnTo>
                  <a:lnTo>
                    <a:pt x="1195" y="1798"/>
                  </a:lnTo>
                  <a:lnTo>
                    <a:pt x="1161" y="1791"/>
                  </a:lnTo>
                  <a:lnTo>
                    <a:pt x="1128" y="1784"/>
                  </a:lnTo>
                  <a:lnTo>
                    <a:pt x="1097" y="1775"/>
                  </a:lnTo>
                  <a:lnTo>
                    <a:pt x="1066" y="1766"/>
                  </a:lnTo>
                  <a:lnTo>
                    <a:pt x="1034" y="1756"/>
                  </a:lnTo>
                  <a:lnTo>
                    <a:pt x="1006" y="1744"/>
                  </a:lnTo>
                  <a:lnTo>
                    <a:pt x="976" y="1731"/>
                  </a:lnTo>
                  <a:lnTo>
                    <a:pt x="948" y="1717"/>
                  </a:lnTo>
                  <a:lnTo>
                    <a:pt x="921" y="1702"/>
                  </a:lnTo>
                  <a:lnTo>
                    <a:pt x="895" y="1684"/>
                  </a:lnTo>
                  <a:lnTo>
                    <a:pt x="869" y="1667"/>
                  </a:lnTo>
                  <a:lnTo>
                    <a:pt x="844" y="1649"/>
                  </a:lnTo>
                  <a:lnTo>
                    <a:pt x="821" y="1629"/>
                  </a:lnTo>
                  <a:lnTo>
                    <a:pt x="798" y="1608"/>
                  </a:lnTo>
                  <a:lnTo>
                    <a:pt x="775" y="1585"/>
                  </a:lnTo>
                  <a:lnTo>
                    <a:pt x="756" y="1562"/>
                  </a:lnTo>
                  <a:lnTo>
                    <a:pt x="756" y="1562"/>
                  </a:lnTo>
                  <a:lnTo>
                    <a:pt x="736" y="1538"/>
                  </a:lnTo>
                  <a:lnTo>
                    <a:pt x="719" y="1512"/>
                  </a:lnTo>
                  <a:lnTo>
                    <a:pt x="702" y="1487"/>
                  </a:lnTo>
                  <a:lnTo>
                    <a:pt x="686" y="1460"/>
                  </a:lnTo>
                  <a:lnTo>
                    <a:pt x="672" y="1433"/>
                  </a:lnTo>
                  <a:lnTo>
                    <a:pt x="659" y="1406"/>
                  </a:lnTo>
                  <a:lnTo>
                    <a:pt x="647" y="1377"/>
                  </a:lnTo>
                  <a:lnTo>
                    <a:pt x="638" y="1348"/>
                  </a:lnTo>
                  <a:lnTo>
                    <a:pt x="628" y="1318"/>
                  </a:lnTo>
                  <a:lnTo>
                    <a:pt x="620" y="1288"/>
                  </a:lnTo>
                  <a:lnTo>
                    <a:pt x="613" y="1257"/>
                  </a:lnTo>
                  <a:lnTo>
                    <a:pt x="608" y="1225"/>
                  </a:lnTo>
                  <a:lnTo>
                    <a:pt x="603" y="1193"/>
                  </a:lnTo>
                  <a:lnTo>
                    <a:pt x="601" y="1160"/>
                  </a:lnTo>
                  <a:lnTo>
                    <a:pt x="599" y="1127"/>
                  </a:lnTo>
                  <a:lnTo>
                    <a:pt x="599" y="1095"/>
                  </a:lnTo>
                  <a:lnTo>
                    <a:pt x="599" y="1060"/>
                  </a:lnTo>
                  <a:lnTo>
                    <a:pt x="602" y="1026"/>
                  </a:lnTo>
                  <a:lnTo>
                    <a:pt x="605" y="991"/>
                  </a:lnTo>
                  <a:lnTo>
                    <a:pt x="609" y="957"/>
                  </a:lnTo>
                  <a:lnTo>
                    <a:pt x="613" y="921"/>
                  </a:lnTo>
                  <a:lnTo>
                    <a:pt x="620" y="886"/>
                  </a:lnTo>
                  <a:lnTo>
                    <a:pt x="628" y="850"/>
                  </a:lnTo>
                  <a:lnTo>
                    <a:pt x="638" y="813"/>
                  </a:lnTo>
                  <a:lnTo>
                    <a:pt x="647" y="778"/>
                  </a:lnTo>
                  <a:lnTo>
                    <a:pt x="657" y="741"/>
                  </a:lnTo>
                  <a:lnTo>
                    <a:pt x="670" y="704"/>
                  </a:lnTo>
                  <a:lnTo>
                    <a:pt x="683" y="667"/>
                  </a:lnTo>
                  <a:lnTo>
                    <a:pt x="697" y="630"/>
                  </a:lnTo>
                  <a:lnTo>
                    <a:pt x="713" y="593"/>
                  </a:lnTo>
                  <a:lnTo>
                    <a:pt x="730" y="556"/>
                  </a:lnTo>
                  <a:lnTo>
                    <a:pt x="747" y="519"/>
                  </a:lnTo>
                  <a:lnTo>
                    <a:pt x="747" y="519"/>
                  </a:lnTo>
                  <a:lnTo>
                    <a:pt x="719" y="452"/>
                  </a:lnTo>
                  <a:lnTo>
                    <a:pt x="693" y="385"/>
                  </a:lnTo>
                  <a:lnTo>
                    <a:pt x="672" y="320"/>
                  </a:lnTo>
                  <a:lnTo>
                    <a:pt x="653" y="254"/>
                  </a:lnTo>
                  <a:lnTo>
                    <a:pt x="646" y="222"/>
                  </a:lnTo>
                  <a:lnTo>
                    <a:pt x="639" y="189"/>
                  </a:lnTo>
                  <a:lnTo>
                    <a:pt x="633" y="158"/>
                  </a:lnTo>
                  <a:lnTo>
                    <a:pt x="629" y="125"/>
                  </a:lnTo>
                  <a:lnTo>
                    <a:pt x="625" y="94"/>
                  </a:lnTo>
                  <a:lnTo>
                    <a:pt x="622" y="62"/>
                  </a:lnTo>
                  <a:lnTo>
                    <a:pt x="619" y="31"/>
                  </a:lnTo>
                  <a:lnTo>
                    <a:pt x="619" y="0"/>
                  </a:lnTo>
                  <a:lnTo>
                    <a:pt x="619" y="0"/>
                  </a:lnTo>
                  <a:lnTo>
                    <a:pt x="583" y="6"/>
                  </a:lnTo>
                  <a:lnTo>
                    <a:pt x="549" y="13"/>
                  </a:lnTo>
                  <a:lnTo>
                    <a:pt x="515" y="21"/>
                  </a:lnTo>
                  <a:lnTo>
                    <a:pt x="483" y="31"/>
                  </a:lnTo>
                  <a:lnTo>
                    <a:pt x="450" y="41"/>
                  </a:lnTo>
                  <a:lnTo>
                    <a:pt x="419" y="53"/>
                  </a:lnTo>
                  <a:lnTo>
                    <a:pt x="389" y="67"/>
                  </a:lnTo>
                  <a:lnTo>
                    <a:pt x="359" y="81"/>
                  </a:lnTo>
                  <a:lnTo>
                    <a:pt x="330" y="95"/>
                  </a:lnTo>
                  <a:lnTo>
                    <a:pt x="302" y="112"/>
                  </a:lnTo>
                  <a:lnTo>
                    <a:pt x="276" y="131"/>
                  </a:lnTo>
                  <a:lnTo>
                    <a:pt x="249" y="149"/>
                  </a:lnTo>
                  <a:lnTo>
                    <a:pt x="225" y="171"/>
                  </a:lnTo>
                  <a:lnTo>
                    <a:pt x="201" y="192"/>
                  </a:lnTo>
                  <a:lnTo>
                    <a:pt x="178" y="215"/>
                  </a:lnTo>
                  <a:lnTo>
                    <a:pt x="157" y="240"/>
                  </a:lnTo>
                  <a:lnTo>
                    <a:pt x="157" y="240"/>
                  </a:lnTo>
                  <a:lnTo>
                    <a:pt x="141" y="260"/>
                  </a:lnTo>
                  <a:lnTo>
                    <a:pt x="126" y="280"/>
                  </a:lnTo>
                  <a:lnTo>
                    <a:pt x="111" y="301"/>
                  </a:lnTo>
                  <a:lnTo>
                    <a:pt x="99" y="323"/>
                  </a:lnTo>
                  <a:lnTo>
                    <a:pt x="86" y="344"/>
                  </a:lnTo>
                  <a:lnTo>
                    <a:pt x="74" y="367"/>
                  </a:lnTo>
                  <a:lnTo>
                    <a:pt x="63" y="389"/>
                  </a:lnTo>
                  <a:lnTo>
                    <a:pt x="53" y="414"/>
                  </a:lnTo>
                  <a:lnTo>
                    <a:pt x="45" y="436"/>
                  </a:lnTo>
                  <a:lnTo>
                    <a:pt x="36" y="461"/>
                  </a:lnTo>
                  <a:lnTo>
                    <a:pt x="29" y="486"/>
                  </a:lnTo>
                  <a:lnTo>
                    <a:pt x="23" y="510"/>
                  </a:lnTo>
                  <a:lnTo>
                    <a:pt x="17" y="536"/>
                  </a:lnTo>
                  <a:lnTo>
                    <a:pt x="12" y="561"/>
                  </a:lnTo>
                  <a:lnTo>
                    <a:pt x="9" y="588"/>
                  </a:lnTo>
                  <a:lnTo>
                    <a:pt x="5" y="614"/>
                  </a:lnTo>
                  <a:lnTo>
                    <a:pt x="2" y="668"/>
                  </a:lnTo>
                  <a:lnTo>
                    <a:pt x="0" y="724"/>
                  </a:lnTo>
                  <a:lnTo>
                    <a:pt x="3" y="780"/>
                  </a:lnTo>
                  <a:lnTo>
                    <a:pt x="9" y="837"/>
                  </a:lnTo>
                  <a:lnTo>
                    <a:pt x="19" y="896"/>
                  </a:lnTo>
                  <a:lnTo>
                    <a:pt x="30" y="955"/>
                  </a:lnTo>
                  <a:lnTo>
                    <a:pt x="46" y="1015"/>
                  </a:lnTo>
                  <a:lnTo>
                    <a:pt x="64" y="1075"/>
                  </a:lnTo>
                  <a:lnTo>
                    <a:pt x="86" y="1134"/>
                  </a:lnTo>
                  <a:lnTo>
                    <a:pt x="110" y="1195"/>
                  </a:lnTo>
                  <a:lnTo>
                    <a:pt x="137" y="1257"/>
                  </a:lnTo>
                  <a:lnTo>
                    <a:pt x="167" y="1318"/>
                  </a:lnTo>
                  <a:lnTo>
                    <a:pt x="200" y="1379"/>
                  </a:lnTo>
                  <a:lnTo>
                    <a:pt x="235" y="1440"/>
                  </a:lnTo>
                  <a:lnTo>
                    <a:pt x="273" y="1501"/>
                  </a:lnTo>
                  <a:lnTo>
                    <a:pt x="315" y="1562"/>
                  </a:lnTo>
                  <a:lnTo>
                    <a:pt x="359" y="1622"/>
                  </a:lnTo>
                  <a:lnTo>
                    <a:pt x="406" y="1680"/>
                  </a:lnTo>
                  <a:lnTo>
                    <a:pt x="454" y="1740"/>
                  </a:lnTo>
                  <a:lnTo>
                    <a:pt x="507" y="1798"/>
                  </a:lnTo>
                  <a:lnTo>
                    <a:pt x="561" y="1855"/>
                  </a:lnTo>
                  <a:lnTo>
                    <a:pt x="618" y="1911"/>
                  </a:lnTo>
                  <a:lnTo>
                    <a:pt x="677" y="1966"/>
                  </a:lnTo>
                  <a:lnTo>
                    <a:pt x="739" y="2019"/>
                  </a:lnTo>
                  <a:lnTo>
                    <a:pt x="739" y="2019"/>
                  </a:lnTo>
                  <a:lnTo>
                    <a:pt x="805" y="2073"/>
                  </a:lnTo>
                  <a:lnTo>
                    <a:pt x="872" y="2124"/>
                  </a:lnTo>
                  <a:lnTo>
                    <a:pt x="939" y="2171"/>
                  </a:lnTo>
                  <a:lnTo>
                    <a:pt x="1007" y="2216"/>
                  </a:lnTo>
                  <a:lnTo>
                    <a:pt x="1076" y="2259"/>
                  </a:lnTo>
                  <a:lnTo>
                    <a:pt x="1145" y="2297"/>
                  </a:lnTo>
                  <a:lnTo>
                    <a:pt x="1215" y="2334"/>
                  </a:lnTo>
                  <a:lnTo>
                    <a:pt x="1285" y="2367"/>
                  </a:lnTo>
                  <a:lnTo>
                    <a:pt x="1353" y="2398"/>
                  </a:lnTo>
                  <a:lnTo>
                    <a:pt x="1423" y="2425"/>
                  </a:lnTo>
                  <a:lnTo>
                    <a:pt x="1491" y="2449"/>
                  </a:lnTo>
                  <a:lnTo>
                    <a:pt x="1559" y="2471"/>
                  </a:lnTo>
                  <a:lnTo>
                    <a:pt x="1627" y="2489"/>
                  </a:lnTo>
                  <a:lnTo>
                    <a:pt x="1694" y="2503"/>
                  </a:lnTo>
                  <a:lnTo>
                    <a:pt x="1761" y="2516"/>
                  </a:lnTo>
                  <a:lnTo>
                    <a:pt x="1826" y="2525"/>
                  </a:lnTo>
                  <a:lnTo>
                    <a:pt x="1826" y="2525"/>
                  </a:lnTo>
                  <a:lnTo>
                    <a:pt x="1789" y="2520"/>
                  </a:lnTo>
                  <a:lnTo>
                    <a:pt x="1754" y="2513"/>
                  </a:lnTo>
                  <a:lnTo>
                    <a:pt x="1720" y="2505"/>
                  </a:lnTo>
                  <a:lnTo>
                    <a:pt x="1686" y="2496"/>
                  </a:lnTo>
                  <a:lnTo>
                    <a:pt x="1653" y="2486"/>
                  </a:lnTo>
                  <a:lnTo>
                    <a:pt x="1620" y="2473"/>
                  </a:lnTo>
                  <a:lnTo>
                    <a:pt x="1589" y="2461"/>
                  </a:lnTo>
                  <a:lnTo>
                    <a:pt x="1559" y="2446"/>
                  </a:lnTo>
                  <a:lnTo>
                    <a:pt x="1529" y="2431"/>
                  </a:lnTo>
                  <a:lnTo>
                    <a:pt x="1501" y="2414"/>
                  </a:lnTo>
                  <a:lnTo>
                    <a:pt x="1472" y="2395"/>
                  </a:lnTo>
                  <a:lnTo>
                    <a:pt x="1447" y="2375"/>
                  </a:lnTo>
                  <a:lnTo>
                    <a:pt x="1421" y="2355"/>
                  </a:lnTo>
                  <a:lnTo>
                    <a:pt x="1396" y="2333"/>
                  </a:lnTo>
                  <a:lnTo>
                    <a:pt x="1373" y="2309"/>
                  </a:lnTo>
                  <a:lnTo>
                    <a:pt x="1350" y="2284"/>
                  </a:lnTo>
                  <a:lnTo>
                    <a:pt x="1350" y="2284"/>
                  </a:lnTo>
                  <a:close/>
                </a:path>
              </a:pathLst>
            </a:custGeom>
            <a:solidFill>
              <a:schemeClr val="tx2">
                <a:lumMod val="20000"/>
                <a:lumOff val="8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86" name="Freeform 25"/>
            <p:cNvSpPr>
              <a:spLocks/>
            </p:cNvSpPr>
            <p:nvPr/>
          </p:nvSpPr>
          <p:spPr bwMode="auto">
            <a:xfrm>
              <a:off x="5202775" y="2488321"/>
              <a:ext cx="1742794" cy="968503"/>
            </a:xfrm>
            <a:custGeom>
              <a:avLst/>
              <a:gdLst>
                <a:gd name="T0" fmla="*/ 465 w 1364"/>
                <a:gd name="T1" fmla="*/ 758 h 758"/>
                <a:gd name="T2" fmla="*/ 586 w 1364"/>
                <a:gd name="T3" fmla="*/ 634 h 758"/>
                <a:gd name="T4" fmla="*/ 718 w 1364"/>
                <a:gd name="T5" fmla="*/ 514 h 758"/>
                <a:gd name="T6" fmla="*/ 757 w 1364"/>
                <a:gd name="T7" fmla="*/ 483 h 758"/>
                <a:gd name="T8" fmla="*/ 835 w 1364"/>
                <a:gd name="T9" fmla="*/ 422 h 758"/>
                <a:gd name="T10" fmla="*/ 914 w 1364"/>
                <a:gd name="T11" fmla="*/ 365 h 758"/>
                <a:gd name="T12" fmla="*/ 996 w 1364"/>
                <a:gd name="T13" fmla="*/ 311 h 758"/>
                <a:gd name="T14" fmla="*/ 1077 w 1364"/>
                <a:gd name="T15" fmla="*/ 263 h 758"/>
                <a:gd name="T16" fmla="*/ 1159 w 1364"/>
                <a:gd name="T17" fmla="*/ 217 h 758"/>
                <a:gd name="T18" fmla="*/ 1240 w 1364"/>
                <a:gd name="T19" fmla="*/ 178 h 758"/>
                <a:gd name="T20" fmla="*/ 1323 w 1364"/>
                <a:gd name="T21" fmla="*/ 141 h 758"/>
                <a:gd name="T22" fmla="*/ 1364 w 1364"/>
                <a:gd name="T23" fmla="*/ 124 h 758"/>
                <a:gd name="T24" fmla="*/ 1271 w 1364"/>
                <a:gd name="T25" fmla="*/ 89 h 758"/>
                <a:gd name="T26" fmla="*/ 1180 w 1364"/>
                <a:gd name="T27" fmla="*/ 61 h 758"/>
                <a:gd name="T28" fmla="*/ 1091 w 1364"/>
                <a:gd name="T29" fmla="*/ 38 h 758"/>
                <a:gd name="T30" fmla="*/ 1001 w 1364"/>
                <a:gd name="T31" fmla="*/ 20 h 758"/>
                <a:gd name="T32" fmla="*/ 914 w 1364"/>
                <a:gd name="T33" fmla="*/ 8 h 758"/>
                <a:gd name="T34" fmla="*/ 829 w 1364"/>
                <a:gd name="T35" fmla="*/ 1 h 758"/>
                <a:gd name="T36" fmla="*/ 747 w 1364"/>
                <a:gd name="T37" fmla="*/ 0 h 758"/>
                <a:gd name="T38" fmla="*/ 667 w 1364"/>
                <a:gd name="T39" fmla="*/ 4 h 758"/>
                <a:gd name="T40" fmla="*/ 589 w 1364"/>
                <a:gd name="T41" fmla="*/ 15 h 758"/>
                <a:gd name="T42" fmla="*/ 515 w 1364"/>
                <a:gd name="T43" fmla="*/ 31 h 758"/>
                <a:gd name="T44" fmla="*/ 445 w 1364"/>
                <a:gd name="T45" fmla="*/ 52 h 758"/>
                <a:gd name="T46" fmla="*/ 378 w 1364"/>
                <a:gd name="T47" fmla="*/ 81 h 758"/>
                <a:gd name="T48" fmla="*/ 316 w 1364"/>
                <a:gd name="T49" fmla="*/ 114 h 758"/>
                <a:gd name="T50" fmla="*/ 257 w 1364"/>
                <a:gd name="T51" fmla="*/ 153 h 758"/>
                <a:gd name="T52" fmla="*/ 203 w 1364"/>
                <a:gd name="T53" fmla="*/ 199 h 758"/>
                <a:gd name="T54" fmla="*/ 155 w 1364"/>
                <a:gd name="T55" fmla="*/ 250 h 758"/>
                <a:gd name="T56" fmla="*/ 137 w 1364"/>
                <a:gd name="T57" fmla="*/ 274 h 758"/>
                <a:gd name="T58" fmla="*/ 101 w 1364"/>
                <a:gd name="T59" fmla="*/ 327 h 758"/>
                <a:gd name="T60" fmla="*/ 70 w 1364"/>
                <a:gd name="T61" fmla="*/ 382 h 758"/>
                <a:gd name="T62" fmla="*/ 46 w 1364"/>
                <a:gd name="T63" fmla="*/ 441 h 758"/>
                <a:gd name="T64" fmla="*/ 26 w 1364"/>
                <a:gd name="T65" fmla="*/ 502 h 758"/>
                <a:gd name="T66" fmla="*/ 13 w 1364"/>
                <a:gd name="T67" fmla="*/ 564 h 758"/>
                <a:gd name="T68" fmla="*/ 3 w 1364"/>
                <a:gd name="T69" fmla="*/ 631 h 758"/>
                <a:gd name="T70" fmla="*/ 0 w 1364"/>
                <a:gd name="T71" fmla="*/ 698 h 758"/>
                <a:gd name="T72" fmla="*/ 0 w 1364"/>
                <a:gd name="T73" fmla="*/ 732 h 758"/>
                <a:gd name="T74" fmla="*/ 110 w 1364"/>
                <a:gd name="T75" fmla="*/ 723 h 758"/>
                <a:gd name="T76" fmla="*/ 223 w 1364"/>
                <a:gd name="T77" fmla="*/ 723 h 758"/>
                <a:gd name="T78" fmla="*/ 343 w 1364"/>
                <a:gd name="T79" fmla="*/ 736 h 758"/>
                <a:gd name="T80" fmla="*/ 465 w 1364"/>
                <a:gd name="T81" fmla="*/ 758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4" h="758">
                  <a:moveTo>
                    <a:pt x="465" y="758"/>
                  </a:moveTo>
                  <a:lnTo>
                    <a:pt x="465" y="758"/>
                  </a:lnTo>
                  <a:lnTo>
                    <a:pt x="523" y="695"/>
                  </a:lnTo>
                  <a:lnTo>
                    <a:pt x="586" y="634"/>
                  </a:lnTo>
                  <a:lnTo>
                    <a:pt x="650" y="574"/>
                  </a:lnTo>
                  <a:lnTo>
                    <a:pt x="718" y="514"/>
                  </a:lnTo>
                  <a:lnTo>
                    <a:pt x="718" y="514"/>
                  </a:lnTo>
                  <a:lnTo>
                    <a:pt x="757" y="483"/>
                  </a:lnTo>
                  <a:lnTo>
                    <a:pt x="796" y="452"/>
                  </a:lnTo>
                  <a:lnTo>
                    <a:pt x="835" y="422"/>
                  </a:lnTo>
                  <a:lnTo>
                    <a:pt x="875" y="392"/>
                  </a:lnTo>
                  <a:lnTo>
                    <a:pt x="914" y="365"/>
                  </a:lnTo>
                  <a:lnTo>
                    <a:pt x="956" y="338"/>
                  </a:lnTo>
                  <a:lnTo>
                    <a:pt x="996" y="311"/>
                  </a:lnTo>
                  <a:lnTo>
                    <a:pt x="1037" y="287"/>
                  </a:lnTo>
                  <a:lnTo>
                    <a:pt x="1077" y="263"/>
                  </a:lnTo>
                  <a:lnTo>
                    <a:pt x="1118" y="240"/>
                  </a:lnTo>
                  <a:lnTo>
                    <a:pt x="1159" y="217"/>
                  </a:lnTo>
                  <a:lnTo>
                    <a:pt x="1200" y="196"/>
                  </a:lnTo>
                  <a:lnTo>
                    <a:pt x="1240" y="178"/>
                  </a:lnTo>
                  <a:lnTo>
                    <a:pt x="1281" y="158"/>
                  </a:lnTo>
                  <a:lnTo>
                    <a:pt x="1323" y="141"/>
                  </a:lnTo>
                  <a:lnTo>
                    <a:pt x="1364" y="124"/>
                  </a:lnTo>
                  <a:lnTo>
                    <a:pt x="1364" y="124"/>
                  </a:lnTo>
                  <a:lnTo>
                    <a:pt x="1317" y="106"/>
                  </a:lnTo>
                  <a:lnTo>
                    <a:pt x="1271" y="89"/>
                  </a:lnTo>
                  <a:lnTo>
                    <a:pt x="1226" y="75"/>
                  </a:lnTo>
                  <a:lnTo>
                    <a:pt x="1180" y="61"/>
                  </a:lnTo>
                  <a:lnTo>
                    <a:pt x="1135" y="48"/>
                  </a:lnTo>
                  <a:lnTo>
                    <a:pt x="1091" y="38"/>
                  </a:lnTo>
                  <a:lnTo>
                    <a:pt x="1045" y="28"/>
                  </a:lnTo>
                  <a:lnTo>
                    <a:pt x="1001" y="20"/>
                  </a:lnTo>
                  <a:lnTo>
                    <a:pt x="959" y="13"/>
                  </a:lnTo>
                  <a:lnTo>
                    <a:pt x="914" y="8"/>
                  </a:lnTo>
                  <a:lnTo>
                    <a:pt x="872" y="4"/>
                  </a:lnTo>
                  <a:lnTo>
                    <a:pt x="829" y="1"/>
                  </a:lnTo>
                  <a:lnTo>
                    <a:pt x="788" y="0"/>
                  </a:lnTo>
                  <a:lnTo>
                    <a:pt x="747" y="0"/>
                  </a:lnTo>
                  <a:lnTo>
                    <a:pt x="707" y="1"/>
                  </a:lnTo>
                  <a:lnTo>
                    <a:pt x="667" y="4"/>
                  </a:lnTo>
                  <a:lnTo>
                    <a:pt x="627" y="8"/>
                  </a:lnTo>
                  <a:lnTo>
                    <a:pt x="589" y="15"/>
                  </a:lnTo>
                  <a:lnTo>
                    <a:pt x="552" y="23"/>
                  </a:lnTo>
                  <a:lnTo>
                    <a:pt x="515" y="31"/>
                  </a:lnTo>
                  <a:lnTo>
                    <a:pt x="479" y="41"/>
                  </a:lnTo>
                  <a:lnTo>
                    <a:pt x="445" y="52"/>
                  </a:lnTo>
                  <a:lnTo>
                    <a:pt x="411" y="65"/>
                  </a:lnTo>
                  <a:lnTo>
                    <a:pt x="378" y="81"/>
                  </a:lnTo>
                  <a:lnTo>
                    <a:pt x="346" y="97"/>
                  </a:lnTo>
                  <a:lnTo>
                    <a:pt x="316" y="114"/>
                  </a:lnTo>
                  <a:lnTo>
                    <a:pt x="286" y="132"/>
                  </a:lnTo>
                  <a:lnTo>
                    <a:pt x="257" y="153"/>
                  </a:lnTo>
                  <a:lnTo>
                    <a:pt x="230" y="175"/>
                  </a:lnTo>
                  <a:lnTo>
                    <a:pt x="203" y="199"/>
                  </a:lnTo>
                  <a:lnTo>
                    <a:pt x="179" y="223"/>
                  </a:lnTo>
                  <a:lnTo>
                    <a:pt x="155" y="250"/>
                  </a:lnTo>
                  <a:lnTo>
                    <a:pt x="155" y="250"/>
                  </a:lnTo>
                  <a:lnTo>
                    <a:pt x="137" y="274"/>
                  </a:lnTo>
                  <a:lnTo>
                    <a:pt x="118" y="300"/>
                  </a:lnTo>
                  <a:lnTo>
                    <a:pt x="101" y="327"/>
                  </a:lnTo>
                  <a:lnTo>
                    <a:pt x="85" y="354"/>
                  </a:lnTo>
                  <a:lnTo>
                    <a:pt x="70" y="382"/>
                  </a:lnTo>
                  <a:lnTo>
                    <a:pt x="57" y="411"/>
                  </a:lnTo>
                  <a:lnTo>
                    <a:pt x="46" y="441"/>
                  </a:lnTo>
                  <a:lnTo>
                    <a:pt x="36" y="470"/>
                  </a:lnTo>
                  <a:lnTo>
                    <a:pt x="26" y="502"/>
                  </a:lnTo>
                  <a:lnTo>
                    <a:pt x="19" y="533"/>
                  </a:lnTo>
                  <a:lnTo>
                    <a:pt x="13" y="564"/>
                  </a:lnTo>
                  <a:lnTo>
                    <a:pt x="7" y="597"/>
                  </a:lnTo>
                  <a:lnTo>
                    <a:pt x="3" y="631"/>
                  </a:lnTo>
                  <a:lnTo>
                    <a:pt x="1" y="664"/>
                  </a:lnTo>
                  <a:lnTo>
                    <a:pt x="0" y="698"/>
                  </a:lnTo>
                  <a:lnTo>
                    <a:pt x="0" y="732"/>
                  </a:lnTo>
                  <a:lnTo>
                    <a:pt x="0" y="732"/>
                  </a:lnTo>
                  <a:lnTo>
                    <a:pt x="54" y="726"/>
                  </a:lnTo>
                  <a:lnTo>
                    <a:pt x="110" y="723"/>
                  </a:lnTo>
                  <a:lnTo>
                    <a:pt x="166" y="722"/>
                  </a:lnTo>
                  <a:lnTo>
                    <a:pt x="223" y="723"/>
                  </a:lnTo>
                  <a:lnTo>
                    <a:pt x="283" y="728"/>
                  </a:lnTo>
                  <a:lnTo>
                    <a:pt x="343" y="736"/>
                  </a:lnTo>
                  <a:lnTo>
                    <a:pt x="404" y="746"/>
                  </a:lnTo>
                  <a:lnTo>
                    <a:pt x="465" y="758"/>
                  </a:lnTo>
                  <a:lnTo>
                    <a:pt x="465" y="758"/>
                  </a:lnTo>
                  <a:close/>
                </a:path>
              </a:pathLst>
            </a:custGeom>
            <a:solidFill>
              <a:schemeClr val="tx2">
                <a:lumMod val="20000"/>
                <a:lumOff val="8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87" name="Freeform 26"/>
            <p:cNvSpPr>
              <a:spLocks/>
            </p:cNvSpPr>
            <p:nvPr/>
          </p:nvSpPr>
          <p:spPr bwMode="auto">
            <a:xfrm>
              <a:off x="5202775" y="3410826"/>
              <a:ext cx="594135" cy="675908"/>
            </a:xfrm>
            <a:custGeom>
              <a:avLst/>
              <a:gdLst>
                <a:gd name="T0" fmla="*/ 465 w 465"/>
                <a:gd name="T1" fmla="*/ 36 h 529"/>
                <a:gd name="T2" fmla="*/ 465 w 465"/>
                <a:gd name="T3" fmla="*/ 36 h 529"/>
                <a:gd name="T4" fmla="*/ 404 w 465"/>
                <a:gd name="T5" fmla="*/ 24 h 529"/>
                <a:gd name="T6" fmla="*/ 343 w 465"/>
                <a:gd name="T7" fmla="*/ 14 h 529"/>
                <a:gd name="T8" fmla="*/ 283 w 465"/>
                <a:gd name="T9" fmla="*/ 6 h 529"/>
                <a:gd name="T10" fmla="*/ 223 w 465"/>
                <a:gd name="T11" fmla="*/ 1 h 529"/>
                <a:gd name="T12" fmla="*/ 166 w 465"/>
                <a:gd name="T13" fmla="*/ 0 h 529"/>
                <a:gd name="T14" fmla="*/ 110 w 465"/>
                <a:gd name="T15" fmla="*/ 1 h 529"/>
                <a:gd name="T16" fmla="*/ 54 w 465"/>
                <a:gd name="T17" fmla="*/ 4 h 529"/>
                <a:gd name="T18" fmla="*/ 0 w 465"/>
                <a:gd name="T19" fmla="*/ 10 h 529"/>
                <a:gd name="T20" fmla="*/ 0 w 465"/>
                <a:gd name="T21" fmla="*/ 10 h 529"/>
                <a:gd name="T22" fmla="*/ 0 w 465"/>
                <a:gd name="T23" fmla="*/ 41 h 529"/>
                <a:gd name="T24" fmla="*/ 3 w 465"/>
                <a:gd name="T25" fmla="*/ 72 h 529"/>
                <a:gd name="T26" fmla="*/ 6 w 465"/>
                <a:gd name="T27" fmla="*/ 104 h 529"/>
                <a:gd name="T28" fmla="*/ 10 w 465"/>
                <a:gd name="T29" fmla="*/ 135 h 529"/>
                <a:gd name="T30" fmla="*/ 14 w 465"/>
                <a:gd name="T31" fmla="*/ 168 h 529"/>
                <a:gd name="T32" fmla="*/ 20 w 465"/>
                <a:gd name="T33" fmla="*/ 199 h 529"/>
                <a:gd name="T34" fmla="*/ 27 w 465"/>
                <a:gd name="T35" fmla="*/ 232 h 529"/>
                <a:gd name="T36" fmla="*/ 34 w 465"/>
                <a:gd name="T37" fmla="*/ 264 h 529"/>
                <a:gd name="T38" fmla="*/ 53 w 465"/>
                <a:gd name="T39" fmla="*/ 330 h 529"/>
                <a:gd name="T40" fmla="*/ 74 w 465"/>
                <a:gd name="T41" fmla="*/ 395 h 529"/>
                <a:gd name="T42" fmla="*/ 100 w 465"/>
                <a:gd name="T43" fmla="*/ 462 h 529"/>
                <a:gd name="T44" fmla="*/ 128 w 465"/>
                <a:gd name="T45" fmla="*/ 529 h 529"/>
                <a:gd name="T46" fmla="*/ 128 w 465"/>
                <a:gd name="T47" fmla="*/ 529 h 529"/>
                <a:gd name="T48" fmla="*/ 159 w 465"/>
                <a:gd name="T49" fmla="*/ 466 h 529"/>
                <a:gd name="T50" fmla="*/ 195 w 465"/>
                <a:gd name="T51" fmla="*/ 404 h 529"/>
                <a:gd name="T52" fmla="*/ 233 w 465"/>
                <a:gd name="T53" fmla="*/ 341 h 529"/>
                <a:gd name="T54" fmla="*/ 273 w 465"/>
                <a:gd name="T55" fmla="*/ 279 h 529"/>
                <a:gd name="T56" fmla="*/ 317 w 465"/>
                <a:gd name="T57" fmla="*/ 217 h 529"/>
                <a:gd name="T58" fmla="*/ 364 w 465"/>
                <a:gd name="T59" fmla="*/ 156 h 529"/>
                <a:gd name="T60" fmla="*/ 414 w 465"/>
                <a:gd name="T61" fmla="*/ 95 h 529"/>
                <a:gd name="T62" fmla="*/ 465 w 465"/>
                <a:gd name="T63" fmla="*/ 36 h 529"/>
                <a:gd name="T64" fmla="*/ 465 w 465"/>
                <a:gd name="T65" fmla="*/ 36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5" h="529">
                  <a:moveTo>
                    <a:pt x="465" y="36"/>
                  </a:moveTo>
                  <a:lnTo>
                    <a:pt x="465" y="36"/>
                  </a:lnTo>
                  <a:lnTo>
                    <a:pt x="404" y="24"/>
                  </a:lnTo>
                  <a:lnTo>
                    <a:pt x="343" y="14"/>
                  </a:lnTo>
                  <a:lnTo>
                    <a:pt x="283" y="6"/>
                  </a:lnTo>
                  <a:lnTo>
                    <a:pt x="223" y="1"/>
                  </a:lnTo>
                  <a:lnTo>
                    <a:pt x="166" y="0"/>
                  </a:lnTo>
                  <a:lnTo>
                    <a:pt x="110" y="1"/>
                  </a:lnTo>
                  <a:lnTo>
                    <a:pt x="54" y="4"/>
                  </a:lnTo>
                  <a:lnTo>
                    <a:pt x="0" y="10"/>
                  </a:lnTo>
                  <a:lnTo>
                    <a:pt x="0" y="10"/>
                  </a:lnTo>
                  <a:lnTo>
                    <a:pt x="0" y="41"/>
                  </a:lnTo>
                  <a:lnTo>
                    <a:pt x="3" y="72"/>
                  </a:lnTo>
                  <a:lnTo>
                    <a:pt x="6" y="104"/>
                  </a:lnTo>
                  <a:lnTo>
                    <a:pt x="10" y="135"/>
                  </a:lnTo>
                  <a:lnTo>
                    <a:pt x="14" y="168"/>
                  </a:lnTo>
                  <a:lnTo>
                    <a:pt x="20" y="199"/>
                  </a:lnTo>
                  <a:lnTo>
                    <a:pt x="27" y="232"/>
                  </a:lnTo>
                  <a:lnTo>
                    <a:pt x="34" y="264"/>
                  </a:lnTo>
                  <a:lnTo>
                    <a:pt x="53" y="330"/>
                  </a:lnTo>
                  <a:lnTo>
                    <a:pt x="74" y="395"/>
                  </a:lnTo>
                  <a:lnTo>
                    <a:pt x="100" y="462"/>
                  </a:lnTo>
                  <a:lnTo>
                    <a:pt x="128" y="529"/>
                  </a:lnTo>
                  <a:lnTo>
                    <a:pt x="128" y="529"/>
                  </a:lnTo>
                  <a:lnTo>
                    <a:pt x="159" y="466"/>
                  </a:lnTo>
                  <a:lnTo>
                    <a:pt x="195" y="404"/>
                  </a:lnTo>
                  <a:lnTo>
                    <a:pt x="233" y="341"/>
                  </a:lnTo>
                  <a:lnTo>
                    <a:pt x="273" y="279"/>
                  </a:lnTo>
                  <a:lnTo>
                    <a:pt x="317" y="217"/>
                  </a:lnTo>
                  <a:lnTo>
                    <a:pt x="364" y="156"/>
                  </a:lnTo>
                  <a:lnTo>
                    <a:pt x="414" y="95"/>
                  </a:lnTo>
                  <a:lnTo>
                    <a:pt x="465" y="36"/>
                  </a:lnTo>
                  <a:lnTo>
                    <a:pt x="465" y="36"/>
                  </a:lnTo>
                  <a:close/>
                </a:path>
              </a:pathLst>
            </a:custGeom>
            <a:solidFill>
              <a:schemeClr val="tx2">
                <a:lumMod val="40000"/>
                <a:lumOff val="6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88" name="Freeform 28"/>
            <p:cNvSpPr>
              <a:spLocks/>
            </p:cNvSpPr>
            <p:nvPr/>
          </p:nvSpPr>
          <p:spPr bwMode="auto">
            <a:xfrm>
              <a:off x="7116782" y="3428714"/>
              <a:ext cx="2333096" cy="3221104"/>
            </a:xfrm>
            <a:custGeom>
              <a:avLst/>
              <a:gdLst>
                <a:gd name="T0" fmla="*/ 1648 w 1826"/>
                <a:gd name="T1" fmla="*/ 212 h 2521"/>
                <a:gd name="T2" fmla="*/ 1580 w 1826"/>
                <a:gd name="T3" fmla="*/ 149 h 2521"/>
                <a:gd name="T4" fmla="*/ 1503 w 1826"/>
                <a:gd name="T5" fmla="*/ 97 h 2521"/>
                <a:gd name="T6" fmla="*/ 1419 w 1826"/>
                <a:gd name="T7" fmla="*/ 54 h 2521"/>
                <a:gd name="T8" fmla="*/ 1328 w 1826"/>
                <a:gd name="T9" fmla="*/ 22 h 2521"/>
                <a:gd name="T10" fmla="*/ 1230 w 1826"/>
                <a:gd name="T11" fmla="*/ 0 h 2521"/>
                <a:gd name="T12" fmla="*/ 1227 w 1826"/>
                <a:gd name="T13" fmla="*/ 61 h 2521"/>
                <a:gd name="T14" fmla="*/ 1214 w 1826"/>
                <a:gd name="T15" fmla="*/ 155 h 2521"/>
                <a:gd name="T16" fmla="*/ 1177 w 1826"/>
                <a:gd name="T17" fmla="*/ 317 h 2521"/>
                <a:gd name="T18" fmla="*/ 1102 w 1826"/>
                <a:gd name="T19" fmla="*/ 515 h 2521"/>
                <a:gd name="T20" fmla="*/ 1136 w 1826"/>
                <a:gd name="T21" fmla="*/ 589 h 2521"/>
                <a:gd name="T22" fmla="*/ 1179 w 1826"/>
                <a:gd name="T23" fmla="*/ 700 h 2521"/>
                <a:gd name="T24" fmla="*/ 1211 w 1826"/>
                <a:gd name="T25" fmla="*/ 809 h 2521"/>
                <a:gd name="T26" fmla="*/ 1234 w 1826"/>
                <a:gd name="T27" fmla="*/ 917 h 2521"/>
                <a:gd name="T28" fmla="*/ 1247 w 1826"/>
                <a:gd name="T29" fmla="*/ 1022 h 2521"/>
                <a:gd name="T30" fmla="*/ 1248 w 1826"/>
                <a:gd name="T31" fmla="*/ 1123 h 2521"/>
                <a:gd name="T32" fmla="*/ 1240 w 1826"/>
                <a:gd name="T33" fmla="*/ 1221 h 2521"/>
                <a:gd name="T34" fmla="*/ 1220 w 1826"/>
                <a:gd name="T35" fmla="*/ 1314 h 2521"/>
                <a:gd name="T36" fmla="*/ 1190 w 1826"/>
                <a:gd name="T37" fmla="*/ 1402 h 2521"/>
                <a:gd name="T38" fmla="*/ 1147 w 1826"/>
                <a:gd name="T39" fmla="*/ 1483 h 2521"/>
                <a:gd name="T40" fmla="*/ 1093 w 1826"/>
                <a:gd name="T41" fmla="*/ 1558 h 2521"/>
                <a:gd name="T42" fmla="*/ 1049 w 1826"/>
                <a:gd name="T43" fmla="*/ 1605 h 2521"/>
                <a:gd name="T44" fmla="*/ 974 w 1826"/>
                <a:gd name="T45" fmla="*/ 1668 h 2521"/>
                <a:gd name="T46" fmla="*/ 891 w 1826"/>
                <a:gd name="T47" fmla="*/ 1717 h 2521"/>
                <a:gd name="T48" fmla="*/ 800 w 1826"/>
                <a:gd name="T49" fmla="*/ 1756 h 2521"/>
                <a:gd name="T50" fmla="*/ 701 w 1826"/>
                <a:gd name="T51" fmla="*/ 1784 h 2521"/>
                <a:gd name="T52" fmla="*/ 631 w 1826"/>
                <a:gd name="T53" fmla="*/ 1797 h 2521"/>
                <a:gd name="T54" fmla="*/ 628 w 1826"/>
                <a:gd name="T55" fmla="*/ 1899 h 2521"/>
                <a:gd name="T56" fmla="*/ 612 w 1826"/>
                <a:gd name="T57" fmla="*/ 1997 h 2521"/>
                <a:gd name="T58" fmla="*/ 585 w 1826"/>
                <a:gd name="T59" fmla="*/ 2090 h 2521"/>
                <a:gd name="T60" fmla="*/ 547 w 1826"/>
                <a:gd name="T61" fmla="*/ 2175 h 2521"/>
                <a:gd name="T62" fmla="*/ 494 w 1826"/>
                <a:gd name="T63" fmla="*/ 2255 h 2521"/>
                <a:gd name="T64" fmla="*/ 453 w 1826"/>
                <a:gd name="T65" fmla="*/ 2305 h 2521"/>
                <a:gd name="T66" fmla="*/ 379 w 1826"/>
                <a:gd name="T67" fmla="*/ 2371 h 2521"/>
                <a:gd name="T68" fmla="*/ 297 w 1826"/>
                <a:gd name="T69" fmla="*/ 2427 h 2521"/>
                <a:gd name="T70" fmla="*/ 206 w 1826"/>
                <a:gd name="T71" fmla="*/ 2469 h 2521"/>
                <a:gd name="T72" fmla="*/ 106 w 1826"/>
                <a:gd name="T73" fmla="*/ 2501 h 2521"/>
                <a:gd name="T74" fmla="*/ 0 w 1826"/>
                <a:gd name="T75" fmla="*/ 2521 h 2521"/>
                <a:gd name="T76" fmla="*/ 132 w 1826"/>
                <a:gd name="T77" fmla="*/ 2499 h 2521"/>
                <a:gd name="T78" fmla="*/ 335 w 1826"/>
                <a:gd name="T79" fmla="*/ 2445 h 2521"/>
                <a:gd name="T80" fmla="*/ 541 w 1826"/>
                <a:gd name="T81" fmla="*/ 2363 h 2521"/>
                <a:gd name="T82" fmla="*/ 750 w 1826"/>
                <a:gd name="T83" fmla="*/ 2255 h 2521"/>
                <a:gd name="T84" fmla="*/ 954 w 1826"/>
                <a:gd name="T85" fmla="*/ 2120 h 2521"/>
                <a:gd name="T86" fmla="*/ 1087 w 1826"/>
                <a:gd name="T87" fmla="*/ 2015 h 2521"/>
                <a:gd name="T88" fmla="*/ 1265 w 1826"/>
                <a:gd name="T89" fmla="*/ 1851 h 2521"/>
                <a:gd name="T90" fmla="*/ 1420 w 1826"/>
                <a:gd name="T91" fmla="*/ 1676 h 2521"/>
                <a:gd name="T92" fmla="*/ 1553 w 1826"/>
                <a:gd name="T93" fmla="*/ 1497 h 2521"/>
                <a:gd name="T94" fmla="*/ 1659 w 1826"/>
                <a:gd name="T95" fmla="*/ 1314 h 2521"/>
                <a:gd name="T96" fmla="*/ 1740 w 1826"/>
                <a:gd name="T97" fmla="*/ 1130 h 2521"/>
                <a:gd name="T98" fmla="*/ 1796 w 1826"/>
                <a:gd name="T99" fmla="*/ 951 h 2521"/>
                <a:gd name="T100" fmla="*/ 1823 w 1826"/>
                <a:gd name="T101" fmla="*/ 776 h 2521"/>
                <a:gd name="T102" fmla="*/ 1821 w 1826"/>
                <a:gd name="T103" fmla="*/ 610 h 2521"/>
                <a:gd name="T104" fmla="*/ 1809 w 1826"/>
                <a:gd name="T105" fmla="*/ 532 h 2521"/>
                <a:gd name="T106" fmla="*/ 1790 w 1826"/>
                <a:gd name="T107" fmla="*/ 457 h 2521"/>
                <a:gd name="T108" fmla="*/ 1763 w 1826"/>
                <a:gd name="T109" fmla="*/ 385 h 2521"/>
                <a:gd name="T110" fmla="*/ 1727 w 1826"/>
                <a:gd name="T111" fmla="*/ 319 h 2521"/>
                <a:gd name="T112" fmla="*/ 1685 w 1826"/>
                <a:gd name="T113" fmla="*/ 256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26" h="2521">
                  <a:moveTo>
                    <a:pt x="1669" y="236"/>
                  </a:moveTo>
                  <a:lnTo>
                    <a:pt x="1669" y="236"/>
                  </a:lnTo>
                  <a:lnTo>
                    <a:pt x="1648" y="212"/>
                  </a:lnTo>
                  <a:lnTo>
                    <a:pt x="1626" y="191"/>
                  </a:lnTo>
                  <a:lnTo>
                    <a:pt x="1604" y="169"/>
                  </a:lnTo>
                  <a:lnTo>
                    <a:pt x="1580" y="149"/>
                  </a:lnTo>
                  <a:lnTo>
                    <a:pt x="1555" y="131"/>
                  </a:lnTo>
                  <a:lnTo>
                    <a:pt x="1530" y="113"/>
                  </a:lnTo>
                  <a:lnTo>
                    <a:pt x="1503" y="97"/>
                  </a:lnTo>
                  <a:lnTo>
                    <a:pt x="1476" y="81"/>
                  </a:lnTo>
                  <a:lnTo>
                    <a:pt x="1447" y="67"/>
                  </a:lnTo>
                  <a:lnTo>
                    <a:pt x="1419" y="54"/>
                  </a:lnTo>
                  <a:lnTo>
                    <a:pt x="1389" y="43"/>
                  </a:lnTo>
                  <a:lnTo>
                    <a:pt x="1359" y="31"/>
                  </a:lnTo>
                  <a:lnTo>
                    <a:pt x="1328" y="22"/>
                  </a:lnTo>
                  <a:lnTo>
                    <a:pt x="1295" y="13"/>
                  </a:lnTo>
                  <a:lnTo>
                    <a:pt x="1262" y="6"/>
                  </a:lnTo>
                  <a:lnTo>
                    <a:pt x="1230" y="0"/>
                  </a:lnTo>
                  <a:lnTo>
                    <a:pt x="1230" y="0"/>
                  </a:lnTo>
                  <a:lnTo>
                    <a:pt x="1228" y="30"/>
                  </a:lnTo>
                  <a:lnTo>
                    <a:pt x="1227" y="61"/>
                  </a:lnTo>
                  <a:lnTo>
                    <a:pt x="1224" y="93"/>
                  </a:lnTo>
                  <a:lnTo>
                    <a:pt x="1220" y="124"/>
                  </a:lnTo>
                  <a:lnTo>
                    <a:pt x="1214" y="155"/>
                  </a:lnTo>
                  <a:lnTo>
                    <a:pt x="1208" y="188"/>
                  </a:lnTo>
                  <a:lnTo>
                    <a:pt x="1194" y="252"/>
                  </a:lnTo>
                  <a:lnTo>
                    <a:pt x="1177" y="317"/>
                  </a:lnTo>
                  <a:lnTo>
                    <a:pt x="1154" y="383"/>
                  </a:lnTo>
                  <a:lnTo>
                    <a:pt x="1130" y="448"/>
                  </a:lnTo>
                  <a:lnTo>
                    <a:pt x="1102" y="515"/>
                  </a:lnTo>
                  <a:lnTo>
                    <a:pt x="1102" y="515"/>
                  </a:lnTo>
                  <a:lnTo>
                    <a:pt x="1119" y="552"/>
                  </a:lnTo>
                  <a:lnTo>
                    <a:pt x="1136" y="589"/>
                  </a:lnTo>
                  <a:lnTo>
                    <a:pt x="1150" y="626"/>
                  </a:lnTo>
                  <a:lnTo>
                    <a:pt x="1164" y="663"/>
                  </a:lnTo>
                  <a:lnTo>
                    <a:pt x="1179" y="700"/>
                  </a:lnTo>
                  <a:lnTo>
                    <a:pt x="1190" y="737"/>
                  </a:lnTo>
                  <a:lnTo>
                    <a:pt x="1201" y="774"/>
                  </a:lnTo>
                  <a:lnTo>
                    <a:pt x="1211" y="809"/>
                  </a:lnTo>
                  <a:lnTo>
                    <a:pt x="1220" y="846"/>
                  </a:lnTo>
                  <a:lnTo>
                    <a:pt x="1228" y="882"/>
                  </a:lnTo>
                  <a:lnTo>
                    <a:pt x="1234" y="917"/>
                  </a:lnTo>
                  <a:lnTo>
                    <a:pt x="1240" y="953"/>
                  </a:lnTo>
                  <a:lnTo>
                    <a:pt x="1244" y="987"/>
                  </a:lnTo>
                  <a:lnTo>
                    <a:pt x="1247" y="1022"/>
                  </a:lnTo>
                  <a:lnTo>
                    <a:pt x="1248" y="1056"/>
                  </a:lnTo>
                  <a:lnTo>
                    <a:pt x="1250" y="1091"/>
                  </a:lnTo>
                  <a:lnTo>
                    <a:pt x="1248" y="1123"/>
                  </a:lnTo>
                  <a:lnTo>
                    <a:pt x="1247" y="1156"/>
                  </a:lnTo>
                  <a:lnTo>
                    <a:pt x="1244" y="1189"/>
                  </a:lnTo>
                  <a:lnTo>
                    <a:pt x="1240" y="1221"/>
                  </a:lnTo>
                  <a:lnTo>
                    <a:pt x="1234" y="1253"/>
                  </a:lnTo>
                  <a:lnTo>
                    <a:pt x="1228" y="1284"/>
                  </a:lnTo>
                  <a:lnTo>
                    <a:pt x="1220" y="1314"/>
                  </a:lnTo>
                  <a:lnTo>
                    <a:pt x="1211" y="1344"/>
                  </a:lnTo>
                  <a:lnTo>
                    <a:pt x="1201" y="1373"/>
                  </a:lnTo>
                  <a:lnTo>
                    <a:pt x="1190" y="1402"/>
                  </a:lnTo>
                  <a:lnTo>
                    <a:pt x="1177" y="1429"/>
                  </a:lnTo>
                  <a:lnTo>
                    <a:pt x="1163" y="1456"/>
                  </a:lnTo>
                  <a:lnTo>
                    <a:pt x="1147" y="1483"/>
                  </a:lnTo>
                  <a:lnTo>
                    <a:pt x="1130" y="1508"/>
                  </a:lnTo>
                  <a:lnTo>
                    <a:pt x="1112" y="1534"/>
                  </a:lnTo>
                  <a:lnTo>
                    <a:pt x="1093" y="1558"/>
                  </a:lnTo>
                  <a:lnTo>
                    <a:pt x="1093" y="1558"/>
                  </a:lnTo>
                  <a:lnTo>
                    <a:pt x="1072" y="1582"/>
                  </a:lnTo>
                  <a:lnTo>
                    <a:pt x="1049" y="1605"/>
                  </a:lnTo>
                  <a:lnTo>
                    <a:pt x="1025" y="1628"/>
                  </a:lnTo>
                  <a:lnTo>
                    <a:pt x="1001" y="1648"/>
                  </a:lnTo>
                  <a:lnTo>
                    <a:pt x="974" y="1668"/>
                  </a:lnTo>
                  <a:lnTo>
                    <a:pt x="948" y="1685"/>
                  </a:lnTo>
                  <a:lnTo>
                    <a:pt x="920" y="1702"/>
                  </a:lnTo>
                  <a:lnTo>
                    <a:pt x="891" y="1717"/>
                  </a:lnTo>
                  <a:lnTo>
                    <a:pt x="861" y="1732"/>
                  </a:lnTo>
                  <a:lnTo>
                    <a:pt x="832" y="1744"/>
                  </a:lnTo>
                  <a:lnTo>
                    <a:pt x="800" y="1756"/>
                  </a:lnTo>
                  <a:lnTo>
                    <a:pt x="768" y="1767"/>
                  </a:lnTo>
                  <a:lnTo>
                    <a:pt x="735" y="1776"/>
                  </a:lnTo>
                  <a:lnTo>
                    <a:pt x="701" y="1784"/>
                  </a:lnTo>
                  <a:lnTo>
                    <a:pt x="667" y="1791"/>
                  </a:lnTo>
                  <a:lnTo>
                    <a:pt x="631" y="1797"/>
                  </a:lnTo>
                  <a:lnTo>
                    <a:pt x="631" y="1797"/>
                  </a:lnTo>
                  <a:lnTo>
                    <a:pt x="631" y="1831"/>
                  </a:lnTo>
                  <a:lnTo>
                    <a:pt x="630" y="1865"/>
                  </a:lnTo>
                  <a:lnTo>
                    <a:pt x="628" y="1899"/>
                  </a:lnTo>
                  <a:lnTo>
                    <a:pt x="624" y="1932"/>
                  </a:lnTo>
                  <a:lnTo>
                    <a:pt x="618" y="1965"/>
                  </a:lnTo>
                  <a:lnTo>
                    <a:pt x="612" y="1997"/>
                  </a:lnTo>
                  <a:lnTo>
                    <a:pt x="605" y="2029"/>
                  </a:lnTo>
                  <a:lnTo>
                    <a:pt x="595" y="2059"/>
                  </a:lnTo>
                  <a:lnTo>
                    <a:pt x="585" y="2090"/>
                  </a:lnTo>
                  <a:lnTo>
                    <a:pt x="574" y="2118"/>
                  </a:lnTo>
                  <a:lnTo>
                    <a:pt x="561" y="2148"/>
                  </a:lnTo>
                  <a:lnTo>
                    <a:pt x="547" y="2175"/>
                  </a:lnTo>
                  <a:lnTo>
                    <a:pt x="530" y="2204"/>
                  </a:lnTo>
                  <a:lnTo>
                    <a:pt x="513" y="2229"/>
                  </a:lnTo>
                  <a:lnTo>
                    <a:pt x="494" y="2255"/>
                  </a:lnTo>
                  <a:lnTo>
                    <a:pt x="476" y="2280"/>
                  </a:lnTo>
                  <a:lnTo>
                    <a:pt x="476" y="2280"/>
                  </a:lnTo>
                  <a:lnTo>
                    <a:pt x="453" y="2305"/>
                  </a:lnTo>
                  <a:lnTo>
                    <a:pt x="430" y="2329"/>
                  </a:lnTo>
                  <a:lnTo>
                    <a:pt x="405" y="2351"/>
                  </a:lnTo>
                  <a:lnTo>
                    <a:pt x="379" y="2371"/>
                  </a:lnTo>
                  <a:lnTo>
                    <a:pt x="354" y="2391"/>
                  </a:lnTo>
                  <a:lnTo>
                    <a:pt x="325" y="2410"/>
                  </a:lnTo>
                  <a:lnTo>
                    <a:pt x="297" y="2427"/>
                  </a:lnTo>
                  <a:lnTo>
                    <a:pt x="267" y="2442"/>
                  </a:lnTo>
                  <a:lnTo>
                    <a:pt x="237" y="2457"/>
                  </a:lnTo>
                  <a:lnTo>
                    <a:pt x="206" y="2469"/>
                  </a:lnTo>
                  <a:lnTo>
                    <a:pt x="173" y="2482"/>
                  </a:lnTo>
                  <a:lnTo>
                    <a:pt x="140" y="2492"/>
                  </a:lnTo>
                  <a:lnTo>
                    <a:pt x="106" y="2501"/>
                  </a:lnTo>
                  <a:lnTo>
                    <a:pt x="72" y="2509"/>
                  </a:lnTo>
                  <a:lnTo>
                    <a:pt x="37" y="2516"/>
                  </a:lnTo>
                  <a:lnTo>
                    <a:pt x="0" y="2521"/>
                  </a:lnTo>
                  <a:lnTo>
                    <a:pt x="0" y="2521"/>
                  </a:lnTo>
                  <a:lnTo>
                    <a:pt x="65" y="2512"/>
                  </a:lnTo>
                  <a:lnTo>
                    <a:pt x="132" y="2499"/>
                  </a:lnTo>
                  <a:lnTo>
                    <a:pt x="199" y="2485"/>
                  </a:lnTo>
                  <a:lnTo>
                    <a:pt x="267" y="2467"/>
                  </a:lnTo>
                  <a:lnTo>
                    <a:pt x="335" y="2445"/>
                  </a:lnTo>
                  <a:lnTo>
                    <a:pt x="403" y="2421"/>
                  </a:lnTo>
                  <a:lnTo>
                    <a:pt x="473" y="2394"/>
                  </a:lnTo>
                  <a:lnTo>
                    <a:pt x="541" y="2363"/>
                  </a:lnTo>
                  <a:lnTo>
                    <a:pt x="611" y="2330"/>
                  </a:lnTo>
                  <a:lnTo>
                    <a:pt x="681" y="2293"/>
                  </a:lnTo>
                  <a:lnTo>
                    <a:pt x="750" y="2255"/>
                  </a:lnTo>
                  <a:lnTo>
                    <a:pt x="819" y="2212"/>
                  </a:lnTo>
                  <a:lnTo>
                    <a:pt x="887" y="2167"/>
                  </a:lnTo>
                  <a:lnTo>
                    <a:pt x="954" y="2120"/>
                  </a:lnTo>
                  <a:lnTo>
                    <a:pt x="1021" y="2069"/>
                  </a:lnTo>
                  <a:lnTo>
                    <a:pt x="1087" y="2015"/>
                  </a:lnTo>
                  <a:lnTo>
                    <a:pt x="1087" y="2015"/>
                  </a:lnTo>
                  <a:lnTo>
                    <a:pt x="1149" y="1962"/>
                  </a:lnTo>
                  <a:lnTo>
                    <a:pt x="1208" y="1907"/>
                  </a:lnTo>
                  <a:lnTo>
                    <a:pt x="1265" y="1851"/>
                  </a:lnTo>
                  <a:lnTo>
                    <a:pt x="1319" y="1794"/>
                  </a:lnTo>
                  <a:lnTo>
                    <a:pt x="1372" y="1736"/>
                  </a:lnTo>
                  <a:lnTo>
                    <a:pt x="1420" y="1676"/>
                  </a:lnTo>
                  <a:lnTo>
                    <a:pt x="1467" y="1618"/>
                  </a:lnTo>
                  <a:lnTo>
                    <a:pt x="1511" y="1558"/>
                  </a:lnTo>
                  <a:lnTo>
                    <a:pt x="1553" y="1497"/>
                  </a:lnTo>
                  <a:lnTo>
                    <a:pt x="1591" y="1436"/>
                  </a:lnTo>
                  <a:lnTo>
                    <a:pt x="1626" y="1375"/>
                  </a:lnTo>
                  <a:lnTo>
                    <a:pt x="1659" y="1314"/>
                  </a:lnTo>
                  <a:lnTo>
                    <a:pt x="1689" y="1253"/>
                  </a:lnTo>
                  <a:lnTo>
                    <a:pt x="1716" y="1191"/>
                  </a:lnTo>
                  <a:lnTo>
                    <a:pt x="1740" y="1130"/>
                  </a:lnTo>
                  <a:lnTo>
                    <a:pt x="1762" y="1071"/>
                  </a:lnTo>
                  <a:lnTo>
                    <a:pt x="1780" y="1011"/>
                  </a:lnTo>
                  <a:lnTo>
                    <a:pt x="1796" y="951"/>
                  </a:lnTo>
                  <a:lnTo>
                    <a:pt x="1807" y="892"/>
                  </a:lnTo>
                  <a:lnTo>
                    <a:pt x="1817" y="833"/>
                  </a:lnTo>
                  <a:lnTo>
                    <a:pt x="1823" y="776"/>
                  </a:lnTo>
                  <a:lnTo>
                    <a:pt x="1826" y="720"/>
                  </a:lnTo>
                  <a:lnTo>
                    <a:pt x="1824" y="664"/>
                  </a:lnTo>
                  <a:lnTo>
                    <a:pt x="1821" y="610"/>
                  </a:lnTo>
                  <a:lnTo>
                    <a:pt x="1817" y="584"/>
                  </a:lnTo>
                  <a:lnTo>
                    <a:pt x="1814" y="557"/>
                  </a:lnTo>
                  <a:lnTo>
                    <a:pt x="1809" y="532"/>
                  </a:lnTo>
                  <a:lnTo>
                    <a:pt x="1803" y="506"/>
                  </a:lnTo>
                  <a:lnTo>
                    <a:pt x="1797" y="482"/>
                  </a:lnTo>
                  <a:lnTo>
                    <a:pt x="1790" y="457"/>
                  </a:lnTo>
                  <a:lnTo>
                    <a:pt x="1781" y="432"/>
                  </a:lnTo>
                  <a:lnTo>
                    <a:pt x="1773" y="410"/>
                  </a:lnTo>
                  <a:lnTo>
                    <a:pt x="1763" y="385"/>
                  </a:lnTo>
                  <a:lnTo>
                    <a:pt x="1752" y="363"/>
                  </a:lnTo>
                  <a:lnTo>
                    <a:pt x="1740" y="340"/>
                  </a:lnTo>
                  <a:lnTo>
                    <a:pt x="1727" y="319"/>
                  </a:lnTo>
                  <a:lnTo>
                    <a:pt x="1715" y="297"/>
                  </a:lnTo>
                  <a:lnTo>
                    <a:pt x="1700" y="276"/>
                  </a:lnTo>
                  <a:lnTo>
                    <a:pt x="1685" y="256"/>
                  </a:lnTo>
                  <a:lnTo>
                    <a:pt x="1669" y="236"/>
                  </a:lnTo>
                  <a:lnTo>
                    <a:pt x="1669" y="236"/>
                  </a:lnTo>
                  <a:close/>
                </a:path>
              </a:pathLst>
            </a:custGeom>
            <a:solidFill>
              <a:schemeClr val="tx2">
                <a:lumMod val="20000"/>
                <a:lumOff val="8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3" name="Freeform 30"/>
            <p:cNvSpPr>
              <a:spLocks/>
            </p:cNvSpPr>
            <p:nvPr/>
          </p:nvSpPr>
          <p:spPr bwMode="auto">
            <a:xfrm>
              <a:off x="5938735" y="5570153"/>
              <a:ext cx="1984282" cy="1092441"/>
            </a:xfrm>
            <a:custGeom>
              <a:avLst/>
              <a:gdLst>
                <a:gd name="T0" fmla="*/ 1398 w 1553"/>
                <a:gd name="T1" fmla="*/ 604 h 855"/>
                <a:gd name="T2" fmla="*/ 1435 w 1553"/>
                <a:gd name="T3" fmla="*/ 553 h 855"/>
                <a:gd name="T4" fmla="*/ 1469 w 1553"/>
                <a:gd name="T5" fmla="*/ 499 h 855"/>
                <a:gd name="T6" fmla="*/ 1496 w 1553"/>
                <a:gd name="T7" fmla="*/ 442 h 855"/>
                <a:gd name="T8" fmla="*/ 1517 w 1553"/>
                <a:gd name="T9" fmla="*/ 383 h 855"/>
                <a:gd name="T10" fmla="*/ 1534 w 1553"/>
                <a:gd name="T11" fmla="*/ 321 h 855"/>
                <a:gd name="T12" fmla="*/ 1546 w 1553"/>
                <a:gd name="T13" fmla="*/ 256 h 855"/>
                <a:gd name="T14" fmla="*/ 1552 w 1553"/>
                <a:gd name="T15" fmla="*/ 189 h 855"/>
                <a:gd name="T16" fmla="*/ 1553 w 1553"/>
                <a:gd name="T17" fmla="*/ 121 h 855"/>
                <a:gd name="T18" fmla="*/ 1510 w 1553"/>
                <a:gd name="T19" fmla="*/ 127 h 855"/>
                <a:gd name="T20" fmla="*/ 1422 w 1553"/>
                <a:gd name="T21" fmla="*/ 131 h 855"/>
                <a:gd name="T22" fmla="*/ 1330 w 1553"/>
                <a:gd name="T23" fmla="*/ 130 h 855"/>
                <a:gd name="T24" fmla="*/ 1236 w 1553"/>
                <a:gd name="T25" fmla="*/ 121 h 855"/>
                <a:gd name="T26" fmla="*/ 1139 w 1553"/>
                <a:gd name="T27" fmla="*/ 107 h 855"/>
                <a:gd name="T28" fmla="*/ 1040 w 1553"/>
                <a:gd name="T29" fmla="*/ 84 h 855"/>
                <a:gd name="T30" fmla="*/ 940 w 1553"/>
                <a:gd name="T31" fmla="*/ 56 h 855"/>
                <a:gd name="T32" fmla="*/ 839 w 1553"/>
                <a:gd name="T33" fmla="*/ 20 h 855"/>
                <a:gd name="T34" fmla="*/ 788 w 1553"/>
                <a:gd name="T35" fmla="*/ 0 h 855"/>
                <a:gd name="T36" fmla="*/ 683 w 1553"/>
                <a:gd name="T37" fmla="*/ 40 h 855"/>
                <a:gd name="T38" fmla="*/ 579 w 1553"/>
                <a:gd name="T39" fmla="*/ 73 h 855"/>
                <a:gd name="T40" fmla="*/ 476 w 1553"/>
                <a:gd name="T41" fmla="*/ 98 h 855"/>
                <a:gd name="T42" fmla="*/ 375 w 1553"/>
                <a:gd name="T43" fmla="*/ 117 h 855"/>
                <a:gd name="T44" fmla="*/ 276 w 1553"/>
                <a:gd name="T45" fmla="*/ 128 h 855"/>
                <a:gd name="T46" fmla="*/ 181 w 1553"/>
                <a:gd name="T47" fmla="*/ 132 h 855"/>
                <a:gd name="T48" fmla="*/ 88 w 1553"/>
                <a:gd name="T49" fmla="*/ 128 h 855"/>
                <a:gd name="T50" fmla="*/ 0 w 1553"/>
                <a:gd name="T51" fmla="*/ 118 h 855"/>
                <a:gd name="T52" fmla="*/ 0 w 1553"/>
                <a:gd name="T53" fmla="*/ 152 h 855"/>
                <a:gd name="T54" fmla="*/ 3 w 1553"/>
                <a:gd name="T55" fmla="*/ 221 h 855"/>
                <a:gd name="T56" fmla="*/ 11 w 1553"/>
                <a:gd name="T57" fmla="*/ 287 h 855"/>
                <a:gd name="T58" fmla="*/ 26 w 1553"/>
                <a:gd name="T59" fmla="*/ 351 h 855"/>
                <a:gd name="T60" fmla="*/ 46 w 1553"/>
                <a:gd name="T61" fmla="*/ 412 h 855"/>
                <a:gd name="T62" fmla="*/ 70 w 1553"/>
                <a:gd name="T63" fmla="*/ 471 h 855"/>
                <a:gd name="T64" fmla="*/ 100 w 1553"/>
                <a:gd name="T65" fmla="*/ 526 h 855"/>
                <a:gd name="T66" fmla="*/ 135 w 1553"/>
                <a:gd name="T67" fmla="*/ 579 h 855"/>
                <a:gd name="T68" fmla="*/ 155 w 1553"/>
                <a:gd name="T69" fmla="*/ 604 h 855"/>
                <a:gd name="T70" fmla="*/ 201 w 1553"/>
                <a:gd name="T71" fmla="*/ 653 h 855"/>
                <a:gd name="T72" fmla="*/ 252 w 1553"/>
                <a:gd name="T73" fmla="*/ 695 h 855"/>
                <a:gd name="T74" fmla="*/ 306 w 1553"/>
                <a:gd name="T75" fmla="*/ 734 h 855"/>
                <a:gd name="T76" fmla="*/ 364 w 1553"/>
                <a:gd name="T77" fmla="*/ 766 h 855"/>
                <a:gd name="T78" fmla="*/ 425 w 1553"/>
                <a:gd name="T79" fmla="*/ 793 h 855"/>
                <a:gd name="T80" fmla="*/ 491 w 1553"/>
                <a:gd name="T81" fmla="*/ 816 h 855"/>
                <a:gd name="T82" fmla="*/ 559 w 1553"/>
                <a:gd name="T83" fmla="*/ 833 h 855"/>
                <a:gd name="T84" fmla="*/ 631 w 1553"/>
                <a:gd name="T85" fmla="*/ 845 h 855"/>
                <a:gd name="T86" fmla="*/ 667 w 1553"/>
                <a:gd name="T87" fmla="*/ 849 h 855"/>
                <a:gd name="T88" fmla="*/ 738 w 1553"/>
                <a:gd name="T89" fmla="*/ 853 h 855"/>
                <a:gd name="T90" fmla="*/ 772 w 1553"/>
                <a:gd name="T91" fmla="*/ 855 h 855"/>
                <a:gd name="T92" fmla="*/ 777 w 1553"/>
                <a:gd name="T93" fmla="*/ 855 h 855"/>
                <a:gd name="T94" fmla="*/ 781 w 1553"/>
                <a:gd name="T95" fmla="*/ 855 h 855"/>
                <a:gd name="T96" fmla="*/ 850 w 1553"/>
                <a:gd name="T97" fmla="*/ 852 h 855"/>
                <a:gd name="T98" fmla="*/ 922 w 1553"/>
                <a:gd name="T99" fmla="*/ 845 h 855"/>
                <a:gd name="T100" fmla="*/ 959 w 1553"/>
                <a:gd name="T101" fmla="*/ 840 h 855"/>
                <a:gd name="T102" fmla="*/ 1028 w 1553"/>
                <a:gd name="T103" fmla="*/ 825 h 855"/>
                <a:gd name="T104" fmla="*/ 1095 w 1553"/>
                <a:gd name="T105" fmla="*/ 806 h 855"/>
                <a:gd name="T106" fmla="*/ 1159 w 1553"/>
                <a:gd name="T107" fmla="*/ 781 h 855"/>
                <a:gd name="T108" fmla="*/ 1219 w 1553"/>
                <a:gd name="T109" fmla="*/ 751 h 855"/>
                <a:gd name="T110" fmla="*/ 1276 w 1553"/>
                <a:gd name="T111" fmla="*/ 715 h 855"/>
                <a:gd name="T112" fmla="*/ 1327 w 1553"/>
                <a:gd name="T113" fmla="*/ 675 h 855"/>
                <a:gd name="T114" fmla="*/ 1375 w 1553"/>
                <a:gd name="T115" fmla="*/ 629 h 855"/>
                <a:gd name="T116" fmla="*/ 1398 w 1553"/>
                <a:gd name="T117" fmla="*/ 604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53" h="855">
                  <a:moveTo>
                    <a:pt x="1398" y="604"/>
                  </a:moveTo>
                  <a:lnTo>
                    <a:pt x="1398" y="604"/>
                  </a:lnTo>
                  <a:lnTo>
                    <a:pt x="1416" y="579"/>
                  </a:lnTo>
                  <a:lnTo>
                    <a:pt x="1435" y="553"/>
                  </a:lnTo>
                  <a:lnTo>
                    <a:pt x="1452" y="528"/>
                  </a:lnTo>
                  <a:lnTo>
                    <a:pt x="1469" y="499"/>
                  </a:lnTo>
                  <a:lnTo>
                    <a:pt x="1483" y="472"/>
                  </a:lnTo>
                  <a:lnTo>
                    <a:pt x="1496" y="442"/>
                  </a:lnTo>
                  <a:lnTo>
                    <a:pt x="1507" y="414"/>
                  </a:lnTo>
                  <a:lnTo>
                    <a:pt x="1517" y="383"/>
                  </a:lnTo>
                  <a:lnTo>
                    <a:pt x="1527" y="353"/>
                  </a:lnTo>
                  <a:lnTo>
                    <a:pt x="1534" y="321"/>
                  </a:lnTo>
                  <a:lnTo>
                    <a:pt x="1540" y="289"/>
                  </a:lnTo>
                  <a:lnTo>
                    <a:pt x="1546" y="256"/>
                  </a:lnTo>
                  <a:lnTo>
                    <a:pt x="1550" y="223"/>
                  </a:lnTo>
                  <a:lnTo>
                    <a:pt x="1552" y="189"/>
                  </a:lnTo>
                  <a:lnTo>
                    <a:pt x="1553" y="155"/>
                  </a:lnTo>
                  <a:lnTo>
                    <a:pt x="1553" y="121"/>
                  </a:lnTo>
                  <a:lnTo>
                    <a:pt x="1553" y="121"/>
                  </a:lnTo>
                  <a:lnTo>
                    <a:pt x="1510" y="127"/>
                  </a:lnTo>
                  <a:lnTo>
                    <a:pt x="1466" y="130"/>
                  </a:lnTo>
                  <a:lnTo>
                    <a:pt x="1422" y="131"/>
                  </a:lnTo>
                  <a:lnTo>
                    <a:pt x="1377" y="131"/>
                  </a:lnTo>
                  <a:lnTo>
                    <a:pt x="1330" y="130"/>
                  </a:lnTo>
                  <a:lnTo>
                    <a:pt x="1283" y="127"/>
                  </a:lnTo>
                  <a:lnTo>
                    <a:pt x="1236" y="121"/>
                  </a:lnTo>
                  <a:lnTo>
                    <a:pt x="1187" y="115"/>
                  </a:lnTo>
                  <a:lnTo>
                    <a:pt x="1139" y="107"/>
                  </a:lnTo>
                  <a:lnTo>
                    <a:pt x="1089" y="95"/>
                  </a:lnTo>
                  <a:lnTo>
                    <a:pt x="1040" y="84"/>
                  </a:lnTo>
                  <a:lnTo>
                    <a:pt x="990" y="71"/>
                  </a:lnTo>
                  <a:lnTo>
                    <a:pt x="940" y="56"/>
                  </a:lnTo>
                  <a:lnTo>
                    <a:pt x="889" y="39"/>
                  </a:lnTo>
                  <a:lnTo>
                    <a:pt x="839" y="20"/>
                  </a:lnTo>
                  <a:lnTo>
                    <a:pt x="788" y="0"/>
                  </a:lnTo>
                  <a:lnTo>
                    <a:pt x="788" y="0"/>
                  </a:lnTo>
                  <a:lnTo>
                    <a:pt x="735" y="22"/>
                  </a:lnTo>
                  <a:lnTo>
                    <a:pt x="683" y="40"/>
                  </a:lnTo>
                  <a:lnTo>
                    <a:pt x="630" y="57"/>
                  </a:lnTo>
                  <a:lnTo>
                    <a:pt x="579" y="73"/>
                  </a:lnTo>
                  <a:lnTo>
                    <a:pt x="528" y="87"/>
                  </a:lnTo>
                  <a:lnTo>
                    <a:pt x="476" y="98"/>
                  </a:lnTo>
                  <a:lnTo>
                    <a:pt x="425" y="108"/>
                  </a:lnTo>
                  <a:lnTo>
                    <a:pt x="375" y="117"/>
                  </a:lnTo>
                  <a:lnTo>
                    <a:pt x="326" y="122"/>
                  </a:lnTo>
                  <a:lnTo>
                    <a:pt x="276" y="128"/>
                  </a:lnTo>
                  <a:lnTo>
                    <a:pt x="229" y="131"/>
                  </a:lnTo>
                  <a:lnTo>
                    <a:pt x="181" y="132"/>
                  </a:lnTo>
                  <a:lnTo>
                    <a:pt x="134" y="131"/>
                  </a:lnTo>
                  <a:lnTo>
                    <a:pt x="88" y="128"/>
                  </a:lnTo>
                  <a:lnTo>
                    <a:pt x="44" y="124"/>
                  </a:lnTo>
                  <a:lnTo>
                    <a:pt x="0" y="118"/>
                  </a:lnTo>
                  <a:lnTo>
                    <a:pt x="0" y="118"/>
                  </a:lnTo>
                  <a:lnTo>
                    <a:pt x="0" y="152"/>
                  </a:lnTo>
                  <a:lnTo>
                    <a:pt x="0" y="186"/>
                  </a:lnTo>
                  <a:lnTo>
                    <a:pt x="3" y="221"/>
                  </a:lnTo>
                  <a:lnTo>
                    <a:pt x="7" y="255"/>
                  </a:lnTo>
                  <a:lnTo>
                    <a:pt x="11" y="287"/>
                  </a:lnTo>
                  <a:lnTo>
                    <a:pt x="19" y="319"/>
                  </a:lnTo>
                  <a:lnTo>
                    <a:pt x="26" y="351"/>
                  </a:lnTo>
                  <a:lnTo>
                    <a:pt x="34" y="381"/>
                  </a:lnTo>
                  <a:lnTo>
                    <a:pt x="46" y="412"/>
                  </a:lnTo>
                  <a:lnTo>
                    <a:pt x="57" y="442"/>
                  </a:lnTo>
                  <a:lnTo>
                    <a:pt x="70" y="471"/>
                  </a:lnTo>
                  <a:lnTo>
                    <a:pt x="84" y="499"/>
                  </a:lnTo>
                  <a:lnTo>
                    <a:pt x="100" y="526"/>
                  </a:lnTo>
                  <a:lnTo>
                    <a:pt x="117" y="553"/>
                  </a:lnTo>
                  <a:lnTo>
                    <a:pt x="135" y="579"/>
                  </a:lnTo>
                  <a:lnTo>
                    <a:pt x="155" y="604"/>
                  </a:lnTo>
                  <a:lnTo>
                    <a:pt x="155" y="604"/>
                  </a:lnTo>
                  <a:lnTo>
                    <a:pt x="178" y="629"/>
                  </a:lnTo>
                  <a:lnTo>
                    <a:pt x="201" y="653"/>
                  </a:lnTo>
                  <a:lnTo>
                    <a:pt x="226" y="675"/>
                  </a:lnTo>
                  <a:lnTo>
                    <a:pt x="252" y="695"/>
                  </a:lnTo>
                  <a:lnTo>
                    <a:pt x="277" y="715"/>
                  </a:lnTo>
                  <a:lnTo>
                    <a:pt x="306" y="734"/>
                  </a:lnTo>
                  <a:lnTo>
                    <a:pt x="334" y="751"/>
                  </a:lnTo>
                  <a:lnTo>
                    <a:pt x="364" y="766"/>
                  </a:lnTo>
                  <a:lnTo>
                    <a:pt x="394" y="781"/>
                  </a:lnTo>
                  <a:lnTo>
                    <a:pt x="425" y="793"/>
                  </a:lnTo>
                  <a:lnTo>
                    <a:pt x="458" y="806"/>
                  </a:lnTo>
                  <a:lnTo>
                    <a:pt x="491" y="816"/>
                  </a:lnTo>
                  <a:lnTo>
                    <a:pt x="525" y="825"/>
                  </a:lnTo>
                  <a:lnTo>
                    <a:pt x="559" y="833"/>
                  </a:lnTo>
                  <a:lnTo>
                    <a:pt x="594" y="840"/>
                  </a:lnTo>
                  <a:lnTo>
                    <a:pt x="631" y="845"/>
                  </a:lnTo>
                  <a:lnTo>
                    <a:pt x="631" y="845"/>
                  </a:lnTo>
                  <a:lnTo>
                    <a:pt x="667" y="849"/>
                  </a:lnTo>
                  <a:lnTo>
                    <a:pt x="703" y="852"/>
                  </a:lnTo>
                  <a:lnTo>
                    <a:pt x="738" y="853"/>
                  </a:lnTo>
                  <a:lnTo>
                    <a:pt x="772" y="855"/>
                  </a:lnTo>
                  <a:lnTo>
                    <a:pt x="772" y="855"/>
                  </a:lnTo>
                  <a:lnTo>
                    <a:pt x="777" y="855"/>
                  </a:lnTo>
                  <a:lnTo>
                    <a:pt x="777" y="855"/>
                  </a:lnTo>
                  <a:lnTo>
                    <a:pt x="781" y="855"/>
                  </a:lnTo>
                  <a:lnTo>
                    <a:pt x="781" y="855"/>
                  </a:lnTo>
                  <a:lnTo>
                    <a:pt x="815" y="853"/>
                  </a:lnTo>
                  <a:lnTo>
                    <a:pt x="850" y="852"/>
                  </a:lnTo>
                  <a:lnTo>
                    <a:pt x="886" y="849"/>
                  </a:lnTo>
                  <a:lnTo>
                    <a:pt x="922" y="845"/>
                  </a:lnTo>
                  <a:lnTo>
                    <a:pt x="922" y="845"/>
                  </a:lnTo>
                  <a:lnTo>
                    <a:pt x="959" y="840"/>
                  </a:lnTo>
                  <a:lnTo>
                    <a:pt x="994" y="833"/>
                  </a:lnTo>
                  <a:lnTo>
                    <a:pt x="1028" y="825"/>
                  </a:lnTo>
                  <a:lnTo>
                    <a:pt x="1062" y="816"/>
                  </a:lnTo>
                  <a:lnTo>
                    <a:pt x="1095" y="806"/>
                  </a:lnTo>
                  <a:lnTo>
                    <a:pt x="1128" y="793"/>
                  </a:lnTo>
                  <a:lnTo>
                    <a:pt x="1159" y="781"/>
                  </a:lnTo>
                  <a:lnTo>
                    <a:pt x="1189" y="766"/>
                  </a:lnTo>
                  <a:lnTo>
                    <a:pt x="1219" y="751"/>
                  </a:lnTo>
                  <a:lnTo>
                    <a:pt x="1247" y="734"/>
                  </a:lnTo>
                  <a:lnTo>
                    <a:pt x="1276" y="715"/>
                  </a:lnTo>
                  <a:lnTo>
                    <a:pt x="1301" y="695"/>
                  </a:lnTo>
                  <a:lnTo>
                    <a:pt x="1327" y="675"/>
                  </a:lnTo>
                  <a:lnTo>
                    <a:pt x="1352" y="653"/>
                  </a:lnTo>
                  <a:lnTo>
                    <a:pt x="1375" y="629"/>
                  </a:lnTo>
                  <a:lnTo>
                    <a:pt x="1398" y="604"/>
                  </a:lnTo>
                  <a:lnTo>
                    <a:pt x="1398" y="604"/>
                  </a:lnTo>
                  <a:close/>
                </a:path>
              </a:pathLst>
            </a:custGeom>
            <a:solidFill>
              <a:schemeClr val="tx2">
                <a:lumMod val="40000"/>
                <a:lumOff val="6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4" name="Freeform 31"/>
            <p:cNvSpPr>
              <a:spLocks/>
            </p:cNvSpPr>
            <p:nvPr/>
          </p:nvSpPr>
          <p:spPr bwMode="auto">
            <a:xfrm>
              <a:off x="7760747" y="4086733"/>
              <a:ext cx="953170" cy="1638022"/>
            </a:xfrm>
            <a:custGeom>
              <a:avLst/>
              <a:gdLst>
                <a:gd name="T0" fmla="*/ 0 w 746"/>
                <a:gd name="T1" fmla="*/ 767 h 1282"/>
                <a:gd name="T2" fmla="*/ 54 w 746"/>
                <a:gd name="T3" fmla="*/ 900 h 1282"/>
                <a:gd name="T4" fmla="*/ 93 w 746"/>
                <a:gd name="T5" fmla="*/ 1030 h 1282"/>
                <a:gd name="T6" fmla="*/ 113 w 746"/>
                <a:gd name="T7" fmla="*/ 1127 h 1282"/>
                <a:gd name="T8" fmla="*/ 121 w 746"/>
                <a:gd name="T9" fmla="*/ 1190 h 1282"/>
                <a:gd name="T10" fmla="*/ 127 w 746"/>
                <a:gd name="T11" fmla="*/ 1252 h 1282"/>
                <a:gd name="T12" fmla="*/ 127 w 746"/>
                <a:gd name="T13" fmla="*/ 1282 h 1282"/>
                <a:gd name="T14" fmla="*/ 197 w 746"/>
                <a:gd name="T15" fmla="*/ 1269 h 1282"/>
                <a:gd name="T16" fmla="*/ 264 w 746"/>
                <a:gd name="T17" fmla="*/ 1252 h 1282"/>
                <a:gd name="T18" fmla="*/ 328 w 746"/>
                <a:gd name="T19" fmla="*/ 1229 h 1282"/>
                <a:gd name="T20" fmla="*/ 387 w 746"/>
                <a:gd name="T21" fmla="*/ 1202 h 1282"/>
                <a:gd name="T22" fmla="*/ 444 w 746"/>
                <a:gd name="T23" fmla="*/ 1170 h 1282"/>
                <a:gd name="T24" fmla="*/ 497 w 746"/>
                <a:gd name="T25" fmla="*/ 1133 h 1282"/>
                <a:gd name="T26" fmla="*/ 545 w 746"/>
                <a:gd name="T27" fmla="*/ 1090 h 1282"/>
                <a:gd name="T28" fmla="*/ 589 w 746"/>
                <a:gd name="T29" fmla="*/ 1043 h 1282"/>
                <a:gd name="T30" fmla="*/ 608 w 746"/>
                <a:gd name="T31" fmla="*/ 1019 h 1282"/>
                <a:gd name="T32" fmla="*/ 643 w 746"/>
                <a:gd name="T33" fmla="*/ 968 h 1282"/>
                <a:gd name="T34" fmla="*/ 673 w 746"/>
                <a:gd name="T35" fmla="*/ 914 h 1282"/>
                <a:gd name="T36" fmla="*/ 697 w 746"/>
                <a:gd name="T37" fmla="*/ 858 h 1282"/>
                <a:gd name="T38" fmla="*/ 716 w 746"/>
                <a:gd name="T39" fmla="*/ 799 h 1282"/>
                <a:gd name="T40" fmla="*/ 730 w 746"/>
                <a:gd name="T41" fmla="*/ 738 h 1282"/>
                <a:gd name="T42" fmla="*/ 740 w 746"/>
                <a:gd name="T43" fmla="*/ 674 h 1282"/>
                <a:gd name="T44" fmla="*/ 744 w 746"/>
                <a:gd name="T45" fmla="*/ 608 h 1282"/>
                <a:gd name="T46" fmla="*/ 744 w 746"/>
                <a:gd name="T47" fmla="*/ 541 h 1282"/>
                <a:gd name="T48" fmla="*/ 740 w 746"/>
                <a:gd name="T49" fmla="*/ 472 h 1282"/>
                <a:gd name="T50" fmla="*/ 730 w 746"/>
                <a:gd name="T51" fmla="*/ 402 h 1282"/>
                <a:gd name="T52" fmla="*/ 716 w 746"/>
                <a:gd name="T53" fmla="*/ 331 h 1282"/>
                <a:gd name="T54" fmla="*/ 697 w 746"/>
                <a:gd name="T55" fmla="*/ 259 h 1282"/>
                <a:gd name="T56" fmla="*/ 675 w 746"/>
                <a:gd name="T57" fmla="*/ 185 h 1282"/>
                <a:gd name="T58" fmla="*/ 646 w 746"/>
                <a:gd name="T59" fmla="*/ 111 h 1282"/>
                <a:gd name="T60" fmla="*/ 615 w 746"/>
                <a:gd name="T61" fmla="*/ 37 h 1282"/>
                <a:gd name="T62" fmla="*/ 598 w 746"/>
                <a:gd name="T63" fmla="*/ 0 h 1282"/>
                <a:gd name="T64" fmla="*/ 548 w 746"/>
                <a:gd name="T65" fmla="*/ 99 h 1282"/>
                <a:gd name="T66" fmla="*/ 491 w 746"/>
                <a:gd name="T67" fmla="*/ 200 h 1282"/>
                <a:gd name="T68" fmla="*/ 427 w 746"/>
                <a:gd name="T69" fmla="*/ 298 h 1282"/>
                <a:gd name="T70" fmla="*/ 356 w 746"/>
                <a:gd name="T71" fmla="*/ 396 h 1282"/>
                <a:gd name="T72" fmla="*/ 278 w 746"/>
                <a:gd name="T73" fmla="*/ 493 h 1282"/>
                <a:gd name="T74" fmla="*/ 191 w 746"/>
                <a:gd name="T75" fmla="*/ 587 h 1282"/>
                <a:gd name="T76" fmla="*/ 100 w 746"/>
                <a:gd name="T77" fmla="*/ 678 h 1282"/>
                <a:gd name="T78" fmla="*/ 0 w 746"/>
                <a:gd name="T79" fmla="*/ 767 h 1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6" h="1282">
                  <a:moveTo>
                    <a:pt x="0" y="767"/>
                  </a:moveTo>
                  <a:lnTo>
                    <a:pt x="0" y="767"/>
                  </a:lnTo>
                  <a:lnTo>
                    <a:pt x="29" y="833"/>
                  </a:lnTo>
                  <a:lnTo>
                    <a:pt x="54" y="900"/>
                  </a:lnTo>
                  <a:lnTo>
                    <a:pt x="76" y="965"/>
                  </a:lnTo>
                  <a:lnTo>
                    <a:pt x="93" y="1030"/>
                  </a:lnTo>
                  <a:lnTo>
                    <a:pt x="107" y="1094"/>
                  </a:lnTo>
                  <a:lnTo>
                    <a:pt x="113" y="1127"/>
                  </a:lnTo>
                  <a:lnTo>
                    <a:pt x="118" y="1158"/>
                  </a:lnTo>
                  <a:lnTo>
                    <a:pt x="121" y="1190"/>
                  </a:lnTo>
                  <a:lnTo>
                    <a:pt x="124" y="1221"/>
                  </a:lnTo>
                  <a:lnTo>
                    <a:pt x="127" y="1252"/>
                  </a:lnTo>
                  <a:lnTo>
                    <a:pt x="127" y="1282"/>
                  </a:lnTo>
                  <a:lnTo>
                    <a:pt x="127" y="1282"/>
                  </a:lnTo>
                  <a:lnTo>
                    <a:pt x="163" y="1276"/>
                  </a:lnTo>
                  <a:lnTo>
                    <a:pt x="197" y="1269"/>
                  </a:lnTo>
                  <a:lnTo>
                    <a:pt x="231" y="1261"/>
                  </a:lnTo>
                  <a:lnTo>
                    <a:pt x="264" y="1252"/>
                  </a:lnTo>
                  <a:lnTo>
                    <a:pt x="296" y="1241"/>
                  </a:lnTo>
                  <a:lnTo>
                    <a:pt x="328" y="1229"/>
                  </a:lnTo>
                  <a:lnTo>
                    <a:pt x="357" y="1217"/>
                  </a:lnTo>
                  <a:lnTo>
                    <a:pt x="387" y="1202"/>
                  </a:lnTo>
                  <a:lnTo>
                    <a:pt x="416" y="1187"/>
                  </a:lnTo>
                  <a:lnTo>
                    <a:pt x="444" y="1170"/>
                  </a:lnTo>
                  <a:lnTo>
                    <a:pt x="470" y="1153"/>
                  </a:lnTo>
                  <a:lnTo>
                    <a:pt x="497" y="1133"/>
                  </a:lnTo>
                  <a:lnTo>
                    <a:pt x="521" y="1113"/>
                  </a:lnTo>
                  <a:lnTo>
                    <a:pt x="545" y="1090"/>
                  </a:lnTo>
                  <a:lnTo>
                    <a:pt x="568" y="1067"/>
                  </a:lnTo>
                  <a:lnTo>
                    <a:pt x="589" y="1043"/>
                  </a:lnTo>
                  <a:lnTo>
                    <a:pt x="589" y="1043"/>
                  </a:lnTo>
                  <a:lnTo>
                    <a:pt x="608" y="1019"/>
                  </a:lnTo>
                  <a:lnTo>
                    <a:pt x="626" y="993"/>
                  </a:lnTo>
                  <a:lnTo>
                    <a:pt x="643" y="968"/>
                  </a:lnTo>
                  <a:lnTo>
                    <a:pt x="659" y="941"/>
                  </a:lnTo>
                  <a:lnTo>
                    <a:pt x="673" y="914"/>
                  </a:lnTo>
                  <a:lnTo>
                    <a:pt x="686" y="887"/>
                  </a:lnTo>
                  <a:lnTo>
                    <a:pt x="697" y="858"/>
                  </a:lnTo>
                  <a:lnTo>
                    <a:pt x="707" y="829"/>
                  </a:lnTo>
                  <a:lnTo>
                    <a:pt x="716" y="799"/>
                  </a:lnTo>
                  <a:lnTo>
                    <a:pt x="724" y="769"/>
                  </a:lnTo>
                  <a:lnTo>
                    <a:pt x="730" y="738"/>
                  </a:lnTo>
                  <a:lnTo>
                    <a:pt x="736" y="706"/>
                  </a:lnTo>
                  <a:lnTo>
                    <a:pt x="740" y="674"/>
                  </a:lnTo>
                  <a:lnTo>
                    <a:pt x="743" y="641"/>
                  </a:lnTo>
                  <a:lnTo>
                    <a:pt x="744" y="608"/>
                  </a:lnTo>
                  <a:lnTo>
                    <a:pt x="746" y="576"/>
                  </a:lnTo>
                  <a:lnTo>
                    <a:pt x="744" y="541"/>
                  </a:lnTo>
                  <a:lnTo>
                    <a:pt x="743" y="507"/>
                  </a:lnTo>
                  <a:lnTo>
                    <a:pt x="740" y="472"/>
                  </a:lnTo>
                  <a:lnTo>
                    <a:pt x="736" y="438"/>
                  </a:lnTo>
                  <a:lnTo>
                    <a:pt x="730" y="402"/>
                  </a:lnTo>
                  <a:lnTo>
                    <a:pt x="724" y="367"/>
                  </a:lnTo>
                  <a:lnTo>
                    <a:pt x="716" y="331"/>
                  </a:lnTo>
                  <a:lnTo>
                    <a:pt x="707" y="294"/>
                  </a:lnTo>
                  <a:lnTo>
                    <a:pt x="697" y="259"/>
                  </a:lnTo>
                  <a:lnTo>
                    <a:pt x="686" y="222"/>
                  </a:lnTo>
                  <a:lnTo>
                    <a:pt x="675" y="185"/>
                  </a:lnTo>
                  <a:lnTo>
                    <a:pt x="660" y="148"/>
                  </a:lnTo>
                  <a:lnTo>
                    <a:pt x="646" y="111"/>
                  </a:lnTo>
                  <a:lnTo>
                    <a:pt x="632" y="74"/>
                  </a:lnTo>
                  <a:lnTo>
                    <a:pt x="615" y="37"/>
                  </a:lnTo>
                  <a:lnTo>
                    <a:pt x="598" y="0"/>
                  </a:lnTo>
                  <a:lnTo>
                    <a:pt x="598" y="0"/>
                  </a:lnTo>
                  <a:lnTo>
                    <a:pt x="574" y="50"/>
                  </a:lnTo>
                  <a:lnTo>
                    <a:pt x="548" y="99"/>
                  </a:lnTo>
                  <a:lnTo>
                    <a:pt x="521" y="149"/>
                  </a:lnTo>
                  <a:lnTo>
                    <a:pt x="491" y="200"/>
                  </a:lnTo>
                  <a:lnTo>
                    <a:pt x="460" y="249"/>
                  </a:lnTo>
                  <a:lnTo>
                    <a:pt x="427" y="298"/>
                  </a:lnTo>
                  <a:lnTo>
                    <a:pt x="393" y="348"/>
                  </a:lnTo>
                  <a:lnTo>
                    <a:pt x="356" y="396"/>
                  </a:lnTo>
                  <a:lnTo>
                    <a:pt x="318" y="445"/>
                  </a:lnTo>
                  <a:lnTo>
                    <a:pt x="278" y="493"/>
                  </a:lnTo>
                  <a:lnTo>
                    <a:pt x="235" y="540"/>
                  </a:lnTo>
                  <a:lnTo>
                    <a:pt x="191" y="587"/>
                  </a:lnTo>
                  <a:lnTo>
                    <a:pt x="147" y="632"/>
                  </a:lnTo>
                  <a:lnTo>
                    <a:pt x="100" y="678"/>
                  </a:lnTo>
                  <a:lnTo>
                    <a:pt x="50" y="723"/>
                  </a:lnTo>
                  <a:lnTo>
                    <a:pt x="0" y="767"/>
                  </a:lnTo>
                  <a:lnTo>
                    <a:pt x="0" y="767"/>
                  </a:lnTo>
                  <a:close/>
                </a:path>
              </a:pathLst>
            </a:custGeom>
            <a:solidFill>
              <a:schemeClr val="tx2">
                <a:lumMod val="40000"/>
                <a:lumOff val="6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5" name="Freeform 32"/>
            <p:cNvSpPr>
              <a:spLocks/>
            </p:cNvSpPr>
            <p:nvPr/>
          </p:nvSpPr>
          <p:spPr bwMode="auto">
            <a:xfrm>
              <a:off x="6945569" y="5066736"/>
              <a:ext cx="977447" cy="670797"/>
            </a:xfrm>
            <a:custGeom>
              <a:avLst/>
              <a:gdLst>
                <a:gd name="T0" fmla="*/ 626 w 765"/>
                <a:gd name="T1" fmla="*/ 10 h 525"/>
                <a:gd name="T2" fmla="*/ 626 w 765"/>
                <a:gd name="T3" fmla="*/ 10 h 525"/>
                <a:gd name="T4" fmla="*/ 589 w 765"/>
                <a:gd name="T5" fmla="*/ 42 h 525"/>
                <a:gd name="T6" fmla="*/ 550 w 765"/>
                <a:gd name="T7" fmla="*/ 72 h 525"/>
                <a:gd name="T8" fmla="*/ 512 w 765"/>
                <a:gd name="T9" fmla="*/ 101 h 525"/>
                <a:gd name="T10" fmla="*/ 473 w 765"/>
                <a:gd name="T11" fmla="*/ 130 h 525"/>
                <a:gd name="T12" fmla="*/ 435 w 765"/>
                <a:gd name="T13" fmla="*/ 157 h 525"/>
                <a:gd name="T14" fmla="*/ 395 w 765"/>
                <a:gd name="T15" fmla="*/ 184 h 525"/>
                <a:gd name="T16" fmla="*/ 357 w 765"/>
                <a:gd name="T17" fmla="*/ 209 h 525"/>
                <a:gd name="T18" fmla="*/ 317 w 765"/>
                <a:gd name="T19" fmla="*/ 234 h 525"/>
                <a:gd name="T20" fmla="*/ 277 w 765"/>
                <a:gd name="T21" fmla="*/ 256 h 525"/>
                <a:gd name="T22" fmla="*/ 237 w 765"/>
                <a:gd name="T23" fmla="*/ 279 h 525"/>
                <a:gd name="T24" fmla="*/ 198 w 765"/>
                <a:gd name="T25" fmla="*/ 300 h 525"/>
                <a:gd name="T26" fmla="*/ 159 w 765"/>
                <a:gd name="T27" fmla="*/ 322 h 525"/>
                <a:gd name="T28" fmla="*/ 119 w 765"/>
                <a:gd name="T29" fmla="*/ 342 h 525"/>
                <a:gd name="T30" fmla="*/ 80 w 765"/>
                <a:gd name="T31" fmla="*/ 360 h 525"/>
                <a:gd name="T32" fmla="*/ 40 w 765"/>
                <a:gd name="T33" fmla="*/ 377 h 525"/>
                <a:gd name="T34" fmla="*/ 0 w 765"/>
                <a:gd name="T35" fmla="*/ 394 h 525"/>
                <a:gd name="T36" fmla="*/ 0 w 765"/>
                <a:gd name="T37" fmla="*/ 394 h 525"/>
                <a:gd name="T38" fmla="*/ 51 w 765"/>
                <a:gd name="T39" fmla="*/ 414 h 525"/>
                <a:gd name="T40" fmla="*/ 101 w 765"/>
                <a:gd name="T41" fmla="*/ 433 h 525"/>
                <a:gd name="T42" fmla="*/ 152 w 765"/>
                <a:gd name="T43" fmla="*/ 450 h 525"/>
                <a:gd name="T44" fmla="*/ 202 w 765"/>
                <a:gd name="T45" fmla="*/ 465 h 525"/>
                <a:gd name="T46" fmla="*/ 252 w 765"/>
                <a:gd name="T47" fmla="*/ 478 h 525"/>
                <a:gd name="T48" fmla="*/ 301 w 765"/>
                <a:gd name="T49" fmla="*/ 489 h 525"/>
                <a:gd name="T50" fmla="*/ 351 w 765"/>
                <a:gd name="T51" fmla="*/ 501 h 525"/>
                <a:gd name="T52" fmla="*/ 399 w 765"/>
                <a:gd name="T53" fmla="*/ 509 h 525"/>
                <a:gd name="T54" fmla="*/ 448 w 765"/>
                <a:gd name="T55" fmla="*/ 515 h 525"/>
                <a:gd name="T56" fmla="*/ 495 w 765"/>
                <a:gd name="T57" fmla="*/ 521 h 525"/>
                <a:gd name="T58" fmla="*/ 542 w 765"/>
                <a:gd name="T59" fmla="*/ 524 h 525"/>
                <a:gd name="T60" fmla="*/ 589 w 765"/>
                <a:gd name="T61" fmla="*/ 525 h 525"/>
                <a:gd name="T62" fmla="*/ 634 w 765"/>
                <a:gd name="T63" fmla="*/ 525 h 525"/>
                <a:gd name="T64" fmla="*/ 678 w 765"/>
                <a:gd name="T65" fmla="*/ 524 h 525"/>
                <a:gd name="T66" fmla="*/ 722 w 765"/>
                <a:gd name="T67" fmla="*/ 521 h 525"/>
                <a:gd name="T68" fmla="*/ 765 w 765"/>
                <a:gd name="T69" fmla="*/ 515 h 525"/>
                <a:gd name="T70" fmla="*/ 765 w 765"/>
                <a:gd name="T71" fmla="*/ 515 h 525"/>
                <a:gd name="T72" fmla="*/ 765 w 765"/>
                <a:gd name="T73" fmla="*/ 485 h 525"/>
                <a:gd name="T74" fmla="*/ 762 w 765"/>
                <a:gd name="T75" fmla="*/ 454 h 525"/>
                <a:gd name="T76" fmla="*/ 759 w 765"/>
                <a:gd name="T77" fmla="*/ 423 h 525"/>
                <a:gd name="T78" fmla="*/ 756 w 765"/>
                <a:gd name="T79" fmla="*/ 391 h 525"/>
                <a:gd name="T80" fmla="*/ 751 w 765"/>
                <a:gd name="T81" fmla="*/ 360 h 525"/>
                <a:gd name="T82" fmla="*/ 745 w 765"/>
                <a:gd name="T83" fmla="*/ 327 h 525"/>
                <a:gd name="T84" fmla="*/ 731 w 765"/>
                <a:gd name="T85" fmla="*/ 263 h 525"/>
                <a:gd name="T86" fmla="*/ 714 w 765"/>
                <a:gd name="T87" fmla="*/ 198 h 525"/>
                <a:gd name="T88" fmla="*/ 692 w 765"/>
                <a:gd name="T89" fmla="*/ 133 h 525"/>
                <a:gd name="T90" fmla="*/ 667 w 765"/>
                <a:gd name="T91" fmla="*/ 66 h 525"/>
                <a:gd name="T92" fmla="*/ 638 w 765"/>
                <a:gd name="T93" fmla="*/ 0 h 525"/>
                <a:gd name="T94" fmla="*/ 638 w 765"/>
                <a:gd name="T95" fmla="*/ 0 h 525"/>
                <a:gd name="T96" fmla="*/ 626 w 765"/>
                <a:gd name="T97" fmla="*/ 10 h 525"/>
                <a:gd name="T98" fmla="*/ 626 w 765"/>
                <a:gd name="T99" fmla="*/ 10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5" h="525">
                  <a:moveTo>
                    <a:pt x="626" y="10"/>
                  </a:moveTo>
                  <a:lnTo>
                    <a:pt x="626" y="10"/>
                  </a:lnTo>
                  <a:lnTo>
                    <a:pt x="589" y="42"/>
                  </a:lnTo>
                  <a:lnTo>
                    <a:pt x="550" y="72"/>
                  </a:lnTo>
                  <a:lnTo>
                    <a:pt x="512" y="101"/>
                  </a:lnTo>
                  <a:lnTo>
                    <a:pt x="473" y="130"/>
                  </a:lnTo>
                  <a:lnTo>
                    <a:pt x="435" y="157"/>
                  </a:lnTo>
                  <a:lnTo>
                    <a:pt x="395" y="184"/>
                  </a:lnTo>
                  <a:lnTo>
                    <a:pt x="357" y="209"/>
                  </a:lnTo>
                  <a:lnTo>
                    <a:pt x="317" y="234"/>
                  </a:lnTo>
                  <a:lnTo>
                    <a:pt x="277" y="256"/>
                  </a:lnTo>
                  <a:lnTo>
                    <a:pt x="237" y="279"/>
                  </a:lnTo>
                  <a:lnTo>
                    <a:pt x="198" y="300"/>
                  </a:lnTo>
                  <a:lnTo>
                    <a:pt x="159" y="322"/>
                  </a:lnTo>
                  <a:lnTo>
                    <a:pt x="119" y="342"/>
                  </a:lnTo>
                  <a:lnTo>
                    <a:pt x="80" y="360"/>
                  </a:lnTo>
                  <a:lnTo>
                    <a:pt x="40" y="377"/>
                  </a:lnTo>
                  <a:lnTo>
                    <a:pt x="0" y="394"/>
                  </a:lnTo>
                  <a:lnTo>
                    <a:pt x="0" y="394"/>
                  </a:lnTo>
                  <a:lnTo>
                    <a:pt x="51" y="414"/>
                  </a:lnTo>
                  <a:lnTo>
                    <a:pt x="101" y="433"/>
                  </a:lnTo>
                  <a:lnTo>
                    <a:pt x="152" y="450"/>
                  </a:lnTo>
                  <a:lnTo>
                    <a:pt x="202" y="465"/>
                  </a:lnTo>
                  <a:lnTo>
                    <a:pt x="252" y="478"/>
                  </a:lnTo>
                  <a:lnTo>
                    <a:pt x="301" y="489"/>
                  </a:lnTo>
                  <a:lnTo>
                    <a:pt x="351" y="501"/>
                  </a:lnTo>
                  <a:lnTo>
                    <a:pt x="399" y="509"/>
                  </a:lnTo>
                  <a:lnTo>
                    <a:pt x="448" y="515"/>
                  </a:lnTo>
                  <a:lnTo>
                    <a:pt x="495" y="521"/>
                  </a:lnTo>
                  <a:lnTo>
                    <a:pt x="542" y="524"/>
                  </a:lnTo>
                  <a:lnTo>
                    <a:pt x="589" y="525"/>
                  </a:lnTo>
                  <a:lnTo>
                    <a:pt x="634" y="525"/>
                  </a:lnTo>
                  <a:lnTo>
                    <a:pt x="678" y="524"/>
                  </a:lnTo>
                  <a:lnTo>
                    <a:pt x="722" y="521"/>
                  </a:lnTo>
                  <a:lnTo>
                    <a:pt x="765" y="515"/>
                  </a:lnTo>
                  <a:lnTo>
                    <a:pt x="765" y="515"/>
                  </a:lnTo>
                  <a:lnTo>
                    <a:pt x="765" y="485"/>
                  </a:lnTo>
                  <a:lnTo>
                    <a:pt x="762" y="454"/>
                  </a:lnTo>
                  <a:lnTo>
                    <a:pt x="759" y="423"/>
                  </a:lnTo>
                  <a:lnTo>
                    <a:pt x="756" y="391"/>
                  </a:lnTo>
                  <a:lnTo>
                    <a:pt x="751" y="360"/>
                  </a:lnTo>
                  <a:lnTo>
                    <a:pt x="745" y="327"/>
                  </a:lnTo>
                  <a:lnTo>
                    <a:pt x="731" y="263"/>
                  </a:lnTo>
                  <a:lnTo>
                    <a:pt x="714" y="198"/>
                  </a:lnTo>
                  <a:lnTo>
                    <a:pt x="692" y="133"/>
                  </a:lnTo>
                  <a:lnTo>
                    <a:pt x="667" y="66"/>
                  </a:lnTo>
                  <a:lnTo>
                    <a:pt x="638" y="0"/>
                  </a:lnTo>
                  <a:lnTo>
                    <a:pt x="638" y="0"/>
                  </a:lnTo>
                  <a:lnTo>
                    <a:pt x="626" y="10"/>
                  </a:lnTo>
                  <a:lnTo>
                    <a:pt x="626" y="10"/>
                  </a:lnTo>
                  <a:close/>
                </a:path>
              </a:pathLst>
            </a:custGeom>
            <a:solidFill>
              <a:schemeClr val="tx2">
                <a:lumMod val="60000"/>
                <a:lumOff val="4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6" name="Freeform 33"/>
            <p:cNvSpPr>
              <a:spLocks/>
            </p:cNvSpPr>
            <p:nvPr/>
          </p:nvSpPr>
          <p:spPr bwMode="auto">
            <a:xfrm>
              <a:off x="6945569" y="2488321"/>
              <a:ext cx="1742794" cy="964670"/>
            </a:xfrm>
            <a:custGeom>
              <a:avLst/>
              <a:gdLst>
                <a:gd name="T0" fmla="*/ 894 w 1364"/>
                <a:gd name="T1" fmla="*/ 755 h 755"/>
                <a:gd name="T2" fmla="*/ 1018 w 1364"/>
                <a:gd name="T3" fmla="*/ 733 h 755"/>
                <a:gd name="T4" fmla="*/ 1138 w 1364"/>
                <a:gd name="T5" fmla="*/ 723 h 755"/>
                <a:gd name="T6" fmla="*/ 1254 w 1364"/>
                <a:gd name="T7" fmla="*/ 723 h 755"/>
                <a:gd name="T8" fmla="*/ 1364 w 1364"/>
                <a:gd name="T9" fmla="*/ 736 h 755"/>
                <a:gd name="T10" fmla="*/ 1364 w 1364"/>
                <a:gd name="T11" fmla="*/ 701 h 755"/>
                <a:gd name="T12" fmla="*/ 1359 w 1364"/>
                <a:gd name="T13" fmla="*/ 632 h 755"/>
                <a:gd name="T14" fmla="*/ 1351 w 1364"/>
                <a:gd name="T15" fmla="*/ 567 h 755"/>
                <a:gd name="T16" fmla="*/ 1337 w 1364"/>
                <a:gd name="T17" fmla="*/ 503 h 755"/>
                <a:gd name="T18" fmla="*/ 1318 w 1364"/>
                <a:gd name="T19" fmla="*/ 442 h 755"/>
                <a:gd name="T20" fmla="*/ 1293 w 1364"/>
                <a:gd name="T21" fmla="*/ 382 h 755"/>
                <a:gd name="T22" fmla="*/ 1263 w 1364"/>
                <a:gd name="T23" fmla="*/ 327 h 755"/>
                <a:gd name="T24" fmla="*/ 1227 w 1364"/>
                <a:gd name="T25" fmla="*/ 274 h 755"/>
                <a:gd name="T26" fmla="*/ 1207 w 1364"/>
                <a:gd name="T27" fmla="*/ 250 h 755"/>
                <a:gd name="T28" fmla="*/ 1159 w 1364"/>
                <a:gd name="T29" fmla="*/ 199 h 755"/>
                <a:gd name="T30" fmla="*/ 1106 w 1364"/>
                <a:gd name="T31" fmla="*/ 153 h 755"/>
                <a:gd name="T32" fmla="*/ 1048 w 1364"/>
                <a:gd name="T33" fmla="*/ 114 h 755"/>
                <a:gd name="T34" fmla="*/ 985 w 1364"/>
                <a:gd name="T35" fmla="*/ 81 h 755"/>
                <a:gd name="T36" fmla="*/ 919 w 1364"/>
                <a:gd name="T37" fmla="*/ 52 h 755"/>
                <a:gd name="T38" fmla="*/ 847 w 1364"/>
                <a:gd name="T39" fmla="*/ 31 h 755"/>
                <a:gd name="T40" fmla="*/ 774 w 1364"/>
                <a:gd name="T41" fmla="*/ 15 h 755"/>
                <a:gd name="T42" fmla="*/ 697 w 1364"/>
                <a:gd name="T43" fmla="*/ 4 h 755"/>
                <a:gd name="T44" fmla="*/ 616 w 1364"/>
                <a:gd name="T45" fmla="*/ 0 h 755"/>
                <a:gd name="T46" fmla="*/ 533 w 1364"/>
                <a:gd name="T47" fmla="*/ 1 h 755"/>
                <a:gd name="T48" fmla="*/ 448 w 1364"/>
                <a:gd name="T49" fmla="*/ 8 h 755"/>
                <a:gd name="T50" fmla="*/ 361 w 1364"/>
                <a:gd name="T51" fmla="*/ 20 h 755"/>
                <a:gd name="T52" fmla="*/ 273 w 1364"/>
                <a:gd name="T53" fmla="*/ 38 h 755"/>
                <a:gd name="T54" fmla="*/ 182 w 1364"/>
                <a:gd name="T55" fmla="*/ 61 h 755"/>
                <a:gd name="T56" fmla="*/ 91 w 1364"/>
                <a:gd name="T57" fmla="*/ 89 h 755"/>
                <a:gd name="T58" fmla="*/ 0 w 1364"/>
                <a:gd name="T59" fmla="*/ 124 h 755"/>
                <a:gd name="T60" fmla="*/ 41 w 1364"/>
                <a:gd name="T61" fmla="*/ 141 h 755"/>
                <a:gd name="T62" fmla="*/ 122 w 1364"/>
                <a:gd name="T63" fmla="*/ 178 h 755"/>
                <a:gd name="T64" fmla="*/ 205 w 1364"/>
                <a:gd name="T65" fmla="*/ 217 h 755"/>
                <a:gd name="T66" fmla="*/ 286 w 1364"/>
                <a:gd name="T67" fmla="*/ 263 h 755"/>
                <a:gd name="T68" fmla="*/ 367 w 1364"/>
                <a:gd name="T69" fmla="*/ 311 h 755"/>
                <a:gd name="T70" fmla="*/ 448 w 1364"/>
                <a:gd name="T71" fmla="*/ 365 h 755"/>
                <a:gd name="T72" fmla="*/ 527 w 1364"/>
                <a:gd name="T73" fmla="*/ 422 h 755"/>
                <a:gd name="T74" fmla="*/ 607 w 1364"/>
                <a:gd name="T75" fmla="*/ 483 h 755"/>
                <a:gd name="T76" fmla="*/ 646 w 1364"/>
                <a:gd name="T77" fmla="*/ 514 h 755"/>
                <a:gd name="T78" fmla="*/ 775 w 1364"/>
                <a:gd name="T79" fmla="*/ 632 h 755"/>
                <a:gd name="T80" fmla="*/ 894 w 1364"/>
                <a:gd name="T81" fmla="*/ 755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64" h="755">
                  <a:moveTo>
                    <a:pt x="894" y="755"/>
                  </a:moveTo>
                  <a:lnTo>
                    <a:pt x="894" y="755"/>
                  </a:lnTo>
                  <a:lnTo>
                    <a:pt x="957" y="742"/>
                  </a:lnTo>
                  <a:lnTo>
                    <a:pt x="1018" y="733"/>
                  </a:lnTo>
                  <a:lnTo>
                    <a:pt x="1078" y="726"/>
                  </a:lnTo>
                  <a:lnTo>
                    <a:pt x="1138" y="723"/>
                  </a:lnTo>
                  <a:lnTo>
                    <a:pt x="1196" y="722"/>
                  </a:lnTo>
                  <a:lnTo>
                    <a:pt x="1254" y="723"/>
                  </a:lnTo>
                  <a:lnTo>
                    <a:pt x="1310" y="729"/>
                  </a:lnTo>
                  <a:lnTo>
                    <a:pt x="1364" y="736"/>
                  </a:lnTo>
                  <a:lnTo>
                    <a:pt x="1364" y="736"/>
                  </a:lnTo>
                  <a:lnTo>
                    <a:pt x="1364" y="701"/>
                  </a:lnTo>
                  <a:lnTo>
                    <a:pt x="1362" y="667"/>
                  </a:lnTo>
                  <a:lnTo>
                    <a:pt x="1359" y="632"/>
                  </a:lnTo>
                  <a:lnTo>
                    <a:pt x="1357" y="600"/>
                  </a:lnTo>
                  <a:lnTo>
                    <a:pt x="1351" y="567"/>
                  </a:lnTo>
                  <a:lnTo>
                    <a:pt x="1345" y="534"/>
                  </a:lnTo>
                  <a:lnTo>
                    <a:pt x="1337" y="503"/>
                  </a:lnTo>
                  <a:lnTo>
                    <a:pt x="1328" y="472"/>
                  </a:lnTo>
                  <a:lnTo>
                    <a:pt x="1318" y="442"/>
                  </a:lnTo>
                  <a:lnTo>
                    <a:pt x="1307" y="412"/>
                  </a:lnTo>
                  <a:lnTo>
                    <a:pt x="1293" y="382"/>
                  </a:lnTo>
                  <a:lnTo>
                    <a:pt x="1278" y="355"/>
                  </a:lnTo>
                  <a:lnTo>
                    <a:pt x="1263" y="327"/>
                  </a:lnTo>
                  <a:lnTo>
                    <a:pt x="1246" y="301"/>
                  </a:lnTo>
                  <a:lnTo>
                    <a:pt x="1227" y="274"/>
                  </a:lnTo>
                  <a:lnTo>
                    <a:pt x="1207" y="250"/>
                  </a:lnTo>
                  <a:lnTo>
                    <a:pt x="1207" y="250"/>
                  </a:lnTo>
                  <a:lnTo>
                    <a:pt x="1185" y="223"/>
                  </a:lnTo>
                  <a:lnTo>
                    <a:pt x="1159" y="199"/>
                  </a:lnTo>
                  <a:lnTo>
                    <a:pt x="1133" y="175"/>
                  </a:lnTo>
                  <a:lnTo>
                    <a:pt x="1106" y="153"/>
                  </a:lnTo>
                  <a:lnTo>
                    <a:pt x="1078" y="132"/>
                  </a:lnTo>
                  <a:lnTo>
                    <a:pt x="1048" y="114"/>
                  </a:lnTo>
                  <a:lnTo>
                    <a:pt x="1017" y="97"/>
                  </a:lnTo>
                  <a:lnTo>
                    <a:pt x="985" y="81"/>
                  </a:lnTo>
                  <a:lnTo>
                    <a:pt x="953" y="65"/>
                  </a:lnTo>
                  <a:lnTo>
                    <a:pt x="919" y="52"/>
                  </a:lnTo>
                  <a:lnTo>
                    <a:pt x="883" y="41"/>
                  </a:lnTo>
                  <a:lnTo>
                    <a:pt x="847" y="31"/>
                  </a:lnTo>
                  <a:lnTo>
                    <a:pt x="810" y="23"/>
                  </a:lnTo>
                  <a:lnTo>
                    <a:pt x="774" y="15"/>
                  </a:lnTo>
                  <a:lnTo>
                    <a:pt x="735" y="8"/>
                  </a:lnTo>
                  <a:lnTo>
                    <a:pt x="697" y="4"/>
                  </a:lnTo>
                  <a:lnTo>
                    <a:pt x="657" y="1"/>
                  </a:lnTo>
                  <a:lnTo>
                    <a:pt x="616" y="0"/>
                  </a:lnTo>
                  <a:lnTo>
                    <a:pt x="576" y="0"/>
                  </a:lnTo>
                  <a:lnTo>
                    <a:pt x="533" y="1"/>
                  </a:lnTo>
                  <a:lnTo>
                    <a:pt x="491" y="4"/>
                  </a:lnTo>
                  <a:lnTo>
                    <a:pt x="448" y="8"/>
                  </a:lnTo>
                  <a:lnTo>
                    <a:pt x="405" y="13"/>
                  </a:lnTo>
                  <a:lnTo>
                    <a:pt x="361" y="20"/>
                  </a:lnTo>
                  <a:lnTo>
                    <a:pt x="317" y="28"/>
                  </a:lnTo>
                  <a:lnTo>
                    <a:pt x="273" y="38"/>
                  </a:lnTo>
                  <a:lnTo>
                    <a:pt x="227" y="48"/>
                  </a:lnTo>
                  <a:lnTo>
                    <a:pt x="182" y="61"/>
                  </a:lnTo>
                  <a:lnTo>
                    <a:pt x="136" y="75"/>
                  </a:lnTo>
                  <a:lnTo>
                    <a:pt x="91" y="89"/>
                  </a:lnTo>
                  <a:lnTo>
                    <a:pt x="45" y="106"/>
                  </a:lnTo>
                  <a:lnTo>
                    <a:pt x="0" y="124"/>
                  </a:lnTo>
                  <a:lnTo>
                    <a:pt x="0" y="124"/>
                  </a:lnTo>
                  <a:lnTo>
                    <a:pt x="41" y="141"/>
                  </a:lnTo>
                  <a:lnTo>
                    <a:pt x="81" y="158"/>
                  </a:lnTo>
                  <a:lnTo>
                    <a:pt x="122" y="178"/>
                  </a:lnTo>
                  <a:lnTo>
                    <a:pt x="163" y="196"/>
                  </a:lnTo>
                  <a:lnTo>
                    <a:pt x="205" y="217"/>
                  </a:lnTo>
                  <a:lnTo>
                    <a:pt x="246" y="240"/>
                  </a:lnTo>
                  <a:lnTo>
                    <a:pt x="286" y="263"/>
                  </a:lnTo>
                  <a:lnTo>
                    <a:pt x="327" y="287"/>
                  </a:lnTo>
                  <a:lnTo>
                    <a:pt x="367" y="311"/>
                  </a:lnTo>
                  <a:lnTo>
                    <a:pt x="408" y="338"/>
                  </a:lnTo>
                  <a:lnTo>
                    <a:pt x="448" y="365"/>
                  </a:lnTo>
                  <a:lnTo>
                    <a:pt x="488" y="392"/>
                  </a:lnTo>
                  <a:lnTo>
                    <a:pt x="527" y="422"/>
                  </a:lnTo>
                  <a:lnTo>
                    <a:pt x="567" y="452"/>
                  </a:lnTo>
                  <a:lnTo>
                    <a:pt x="607" y="483"/>
                  </a:lnTo>
                  <a:lnTo>
                    <a:pt x="646" y="514"/>
                  </a:lnTo>
                  <a:lnTo>
                    <a:pt x="646" y="514"/>
                  </a:lnTo>
                  <a:lnTo>
                    <a:pt x="712" y="573"/>
                  </a:lnTo>
                  <a:lnTo>
                    <a:pt x="775" y="632"/>
                  </a:lnTo>
                  <a:lnTo>
                    <a:pt x="836" y="692"/>
                  </a:lnTo>
                  <a:lnTo>
                    <a:pt x="894" y="755"/>
                  </a:lnTo>
                  <a:lnTo>
                    <a:pt x="894" y="755"/>
                  </a:lnTo>
                  <a:close/>
                </a:path>
              </a:pathLst>
            </a:custGeom>
            <a:solidFill>
              <a:schemeClr val="tx2">
                <a:lumMod val="20000"/>
                <a:lumOff val="8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7" name="Freeform 34"/>
            <p:cNvSpPr>
              <a:spLocks/>
            </p:cNvSpPr>
            <p:nvPr/>
          </p:nvSpPr>
          <p:spPr bwMode="auto">
            <a:xfrm>
              <a:off x="5177221" y="4086733"/>
              <a:ext cx="930172" cy="1634190"/>
            </a:xfrm>
            <a:custGeom>
              <a:avLst/>
              <a:gdLst>
                <a:gd name="T0" fmla="*/ 148 w 728"/>
                <a:gd name="T1" fmla="*/ 0 h 1279"/>
                <a:gd name="T2" fmla="*/ 114 w 728"/>
                <a:gd name="T3" fmla="*/ 74 h 1279"/>
                <a:gd name="T4" fmla="*/ 84 w 728"/>
                <a:gd name="T5" fmla="*/ 148 h 1279"/>
                <a:gd name="T6" fmla="*/ 58 w 728"/>
                <a:gd name="T7" fmla="*/ 222 h 1279"/>
                <a:gd name="T8" fmla="*/ 39 w 728"/>
                <a:gd name="T9" fmla="*/ 294 h 1279"/>
                <a:gd name="T10" fmla="*/ 21 w 728"/>
                <a:gd name="T11" fmla="*/ 367 h 1279"/>
                <a:gd name="T12" fmla="*/ 10 w 728"/>
                <a:gd name="T13" fmla="*/ 438 h 1279"/>
                <a:gd name="T14" fmla="*/ 3 w 728"/>
                <a:gd name="T15" fmla="*/ 507 h 1279"/>
                <a:gd name="T16" fmla="*/ 0 w 728"/>
                <a:gd name="T17" fmla="*/ 576 h 1279"/>
                <a:gd name="T18" fmla="*/ 2 w 728"/>
                <a:gd name="T19" fmla="*/ 641 h 1279"/>
                <a:gd name="T20" fmla="*/ 9 w 728"/>
                <a:gd name="T21" fmla="*/ 706 h 1279"/>
                <a:gd name="T22" fmla="*/ 21 w 728"/>
                <a:gd name="T23" fmla="*/ 769 h 1279"/>
                <a:gd name="T24" fmla="*/ 39 w 728"/>
                <a:gd name="T25" fmla="*/ 829 h 1279"/>
                <a:gd name="T26" fmla="*/ 60 w 728"/>
                <a:gd name="T27" fmla="*/ 887 h 1279"/>
                <a:gd name="T28" fmla="*/ 87 w 728"/>
                <a:gd name="T29" fmla="*/ 941 h 1279"/>
                <a:gd name="T30" fmla="*/ 120 w 728"/>
                <a:gd name="T31" fmla="*/ 993 h 1279"/>
                <a:gd name="T32" fmla="*/ 157 w 728"/>
                <a:gd name="T33" fmla="*/ 1043 h 1279"/>
                <a:gd name="T34" fmla="*/ 176 w 728"/>
                <a:gd name="T35" fmla="*/ 1066 h 1279"/>
                <a:gd name="T36" fmla="*/ 222 w 728"/>
                <a:gd name="T37" fmla="*/ 1110 h 1279"/>
                <a:gd name="T38" fmla="*/ 270 w 728"/>
                <a:gd name="T39" fmla="*/ 1148 h 1279"/>
                <a:gd name="T40" fmla="*/ 322 w 728"/>
                <a:gd name="T41" fmla="*/ 1183 h 1279"/>
                <a:gd name="T42" fmla="*/ 377 w 728"/>
                <a:gd name="T43" fmla="*/ 1212 h 1279"/>
                <a:gd name="T44" fmla="*/ 435 w 728"/>
                <a:gd name="T45" fmla="*/ 1237 h 1279"/>
                <a:gd name="T46" fmla="*/ 498 w 728"/>
                <a:gd name="T47" fmla="*/ 1256 h 1279"/>
                <a:gd name="T48" fmla="*/ 562 w 728"/>
                <a:gd name="T49" fmla="*/ 1272 h 1279"/>
                <a:gd name="T50" fmla="*/ 596 w 728"/>
                <a:gd name="T51" fmla="*/ 1279 h 1279"/>
                <a:gd name="T52" fmla="*/ 599 w 728"/>
                <a:gd name="T53" fmla="*/ 1217 h 1279"/>
                <a:gd name="T54" fmla="*/ 606 w 728"/>
                <a:gd name="T55" fmla="*/ 1153 h 1279"/>
                <a:gd name="T56" fmla="*/ 617 w 728"/>
                <a:gd name="T57" fmla="*/ 1087 h 1279"/>
                <a:gd name="T58" fmla="*/ 632 w 728"/>
                <a:gd name="T59" fmla="*/ 1022 h 1279"/>
                <a:gd name="T60" fmla="*/ 650 w 728"/>
                <a:gd name="T61" fmla="*/ 955 h 1279"/>
                <a:gd name="T62" fmla="*/ 698 w 728"/>
                <a:gd name="T63" fmla="*/ 821 h 1279"/>
                <a:gd name="T64" fmla="*/ 728 w 728"/>
                <a:gd name="T65" fmla="*/ 753 h 1279"/>
                <a:gd name="T66" fmla="*/ 633 w 728"/>
                <a:gd name="T67" fmla="*/ 667 h 1279"/>
                <a:gd name="T68" fmla="*/ 543 w 728"/>
                <a:gd name="T69" fmla="*/ 576 h 1279"/>
                <a:gd name="T70" fmla="*/ 459 w 728"/>
                <a:gd name="T71" fmla="*/ 483 h 1279"/>
                <a:gd name="T72" fmla="*/ 384 w 728"/>
                <a:gd name="T73" fmla="*/ 389 h 1279"/>
                <a:gd name="T74" fmla="*/ 314 w 728"/>
                <a:gd name="T75" fmla="*/ 293 h 1279"/>
                <a:gd name="T76" fmla="*/ 252 w 728"/>
                <a:gd name="T77" fmla="*/ 196 h 1279"/>
                <a:gd name="T78" fmla="*/ 196 w 728"/>
                <a:gd name="T79" fmla="*/ 98 h 1279"/>
                <a:gd name="T80" fmla="*/ 148 w 728"/>
                <a:gd name="T81" fmla="*/ 0 h 1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28" h="1279">
                  <a:moveTo>
                    <a:pt x="148" y="0"/>
                  </a:moveTo>
                  <a:lnTo>
                    <a:pt x="148" y="0"/>
                  </a:lnTo>
                  <a:lnTo>
                    <a:pt x="131" y="37"/>
                  </a:lnTo>
                  <a:lnTo>
                    <a:pt x="114" y="74"/>
                  </a:lnTo>
                  <a:lnTo>
                    <a:pt x="98" y="111"/>
                  </a:lnTo>
                  <a:lnTo>
                    <a:pt x="84" y="148"/>
                  </a:lnTo>
                  <a:lnTo>
                    <a:pt x="71" y="185"/>
                  </a:lnTo>
                  <a:lnTo>
                    <a:pt x="58" y="222"/>
                  </a:lnTo>
                  <a:lnTo>
                    <a:pt x="48" y="259"/>
                  </a:lnTo>
                  <a:lnTo>
                    <a:pt x="39" y="294"/>
                  </a:lnTo>
                  <a:lnTo>
                    <a:pt x="29" y="331"/>
                  </a:lnTo>
                  <a:lnTo>
                    <a:pt x="21" y="367"/>
                  </a:lnTo>
                  <a:lnTo>
                    <a:pt x="14" y="402"/>
                  </a:lnTo>
                  <a:lnTo>
                    <a:pt x="10" y="438"/>
                  </a:lnTo>
                  <a:lnTo>
                    <a:pt x="6" y="472"/>
                  </a:lnTo>
                  <a:lnTo>
                    <a:pt x="3" y="507"/>
                  </a:lnTo>
                  <a:lnTo>
                    <a:pt x="0" y="541"/>
                  </a:lnTo>
                  <a:lnTo>
                    <a:pt x="0" y="576"/>
                  </a:lnTo>
                  <a:lnTo>
                    <a:pt x="0" y="608"/>
                  </a:lnTo>
                  <a:lnTo>
                    <a:pt x="2" y="641"/>
                  </a:lnTo>
                  <a:lnTo>
                    <a:pt x="4" y="674"/>
                  </a:lnTo>
                  <a:lnTo>
                    <a:pt x="9" y="706"/>
                  </a:lnTo>
                  <a:lnTo>
                    <a:pt x="14" y="738"/>
                  </a:lnTo>
                  <a:lnTo>
                    <a:pt x="21" y="769"/>
                  </a:lnTo>
                  <a:lnTo>
                    <a:pt x="29" y="799"/>
                  </a:lnTo>
                  <a:lnTo>
                    <a:pt x="39" y="829"/>
                  </a:lnTo>
                  <a:lnTo>
                    <a:pt x="48" y="858"/>
                  </a:lnTo>
                  <a:lnTo>
                    <a:pt x="60" y="887"/>
                  </a:lnTo>
                  <a:lnTo>
                    <a:pt x="73" y="914"/>
                  </a:lnTo>
                  <a:lnTo>
                    <a:pt x="87" y="941"/>
                  </a:lnTo>
                  <a:lnTo>
                    <a:pt x="103" y="968"/>
                  </a:lnTo>
                  <a:lnTo>
                    <a:pt x="120" y="993"/>
                  </a:lnTo>
                  <a:lnTo>
                    <a:pt x="137" y="1019"/>
                  </a:lnTo>
                  <a:lnTo>
                    <a:pt x="157" y="1043"/>
                  </a:lnTo>
                  <a:lnTo>
                    <a:pt x="157" y="1043"/>
                  </a:lnTo>
                  <a:lnTo>
                    <a:pt x="176" y="1066"/>
                  </a:lnTo>
                  <a:lnTo>
                    <a:pt x="199" y="1089"/>
                  </a:lnTo>
                  <a:lnTo>
                    <a:pt x="222" y="1110"/>
                  </a:lnTo>
                  <a:lnTo>
                    <a:pt x="245" y="1130"/>
                  </a:lnTo>
                  <a:lnTo>
                    <a:pt x="270" y="1148"/>
                  </a:lnTo>
                  <a:lnTo>
                    <a:pt x="296" y="1165"/>
                  </a:lnTo>
                  <a:lnTo>
                    <a:pt x="322" y="1183"/>
                  </a:lnTo>
                  <a:lnTo>
                    <a:pt x="349" y="1198"/>
                  </a:lnTo>
                  <a:lnTo>
                    <a:pt x="377" y="1212"/>
                  </a:lnTo>
                  <a:lnTo>
                    <a:pt x="407" y="1225"/>
                  </a:lnTo>
                  <a:lnTo>
                    <a:pt x="435" y="1237"/>
                  </a:lnTo>
                  <a:lnTo>
                    <a:pt x="467" y="1247"/>
                  </a:lnTo>
                  <a:lnTo>
                    <a:pt x="498" y="1256"/>
                  </a:lnTo>
                  <a:lnTo>
                    <a:pt x="529" y="1265"/>
                  </a:lnTo>
                  <a:lnTo>
                    <a:pt x="562" y="1272"/>
                  </a:lnTo>
                  <a:lnTo>
                    <a:pt x="596" y="1279"/>
                  </a:lnTo>
                  <a:lnTo>
                    <a:pt x="596" y="1279"/>
                  </a:lnTo>
                  <a:lnTo>
                    <a:pt x="596" y="1248"/>
                  </a:lnTo>
                  <a:lnTo>
                    <a:pt x="599" y="1217"/>
                  </a:lnTo>
                  <a:lnTo>
                    <a:pt x="602" y="1184"/>
                  </a:lnTo>
                  <a:lnTo>
                    <a:pt x="606" y="1153"/>
                  </a:lnTo>
                  <a:lnTo>
                    <a:pt x="612" y="1120"/>
                  </a:lnTo>
                  <a:lnTo>
                    <a:pt x="617" y="1087"/>
                  </a:lnTo>
                  <a:lnTo>
                    <a:pt x="624" y="1055"/>
                  </a:lnTo>
                  <a:lnTo>
                    <a:pt x="632" y="1022"/>
                  </a:lnTo>
                  <a:lnTo>
                    <a:pt x="642" y="989"/>
                  </a:lnTo>
                  <a:lnTo>
                    <a:pt x="650" y="955"/>
                  </a:lnTo>
                  <a:lnTo>
                    <a:pt x="673" y="888"/>
                  </a:lnTo>
                  <a:lnTo>
                    <a:pt x="698" y="821"/>
                  </a:lnTo>
                  <a:lnTo>
                    <a:pt x="728" y="753"/>
                  </a:lnTo>
                  <a:lnTo>
                    <a:pt x="728" y="753"/>
                  </a:lnTo>
                  <a:lnTo>
                    <a:pt x="680" y="711"/>
                  </a:lnTo>
                  <a:lnTo>
                    <a:pt x="633" y="667"/>
                  </a:lnTo>
                  <a:lnTo>
                    <a:pt x="587" y="621"/>
                  </a:lnTo>
                  <a:lnTo>
                    <a:pt x="543" y="576"/>
                  </a:lnTo>
                  <a:lnTo>
                    <a:pt x="501" y="530"/>
                  </a:lnTo>
                  <a:lnTo>
                    <a:pt x="459" y="483"/>
                  </a:lnTo>
                  <a:lnTo>
                    <a:pt x="421" y="436"/>
                  </a:lnTo>
                  <a:lnTo>
                    <a:pt x="384" y="389"/>
                  </a:lnTo>
                  <a:lnTo>
                    <a:pt x="349" y="341"/>
                  </a:lnTo>
                  <a:lnTo>
                    <a:pt x="314" y="293"/>
                  </a:lnTo>
                  <a:lnTo>
                    <a:pt x="282" y="244"/>
                  </a:lnTo>
                  <a:lnTo>
                    <a:pt x="252" y="196"/>
                  </a:lnTo>
                  <a:lnTo>
                    <a:pt x="223" y="146"/>
                  </a:lnTo>
                  <a:lnTo>
                    <a:pt x="196" y="98"/>
                  </a:lnTo>
                  <a:lnTo>
                    <a:pt x="171" y="50"/>
                  </a:lnTo>
                  <a:lnTo>
                    <a:pt x="148" y="0"/>
                  </a:lnTo>
                  <a:lnTo>
                    <a:pt x="148" y="0"/>
                  </a:lnTo>
                  <a:close/>
                </a:path>
              </a:pathLst>
            </a:custGeom>
            <a:solidFill>
              <a:schemeClr val="tx2">
                <a:lumMod val="40000"/>
                <a:lumOff val="6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8" name="Freeform 35"/>
            <p:cNvSpPr>
              <a:spLocks/>
            </p:cNvSpPr>
            <p:nvPr/>
          </p:nvSpPr>
          <p:spPr bwMode="auto">
            <a:xfrm>
              <a:off x="5796910" y="2646756"/>
              <a:ext cx="2290932" cy="1379925"/>
            </a:xfrm>
            <a:custGeom>
              <a:avLst/>
              <a:gdLst>
                <a:gd name="T0" fmla="*/ 0 w 1793"/>
                <a:gd name="T1" fmla="*/ 634 h 1080"/>
                <a:gd name="T2" fmla="*/ 110 w 1793"/>
                <a:gd name="T3" fmla="*/ 662 h 1080"/>
                <a:gd name="T4" fmla="*/ 221 w 1793"/>
                <a:gd name="T5" fmla="*/ 699 h 1080"/>
                <a:gd name="T6" fmla="*/ 333 w 1793"/>
                <a:gd name="T7" fmla="*/ 743 h 1080"/>
                <a:gd name="T8" fmla="*/ 445 w 1793"/>
                <a:gd name="T9" fmla="*/ 796 h 1080"/>
                <a:gd name="T10" fmla="*/ 558 w 1793"/>
                <a:gd name="T11" fmla="*/ 855 h 1080"/>
                <a:gd name="T12" fmla="*/ 668 w 1793"/>
                <a:gd name="T13" fmla="*/ 922 h 1080"/>
                <a:gd name="T14" fmla="*/ 779 w 1793"/>
                <a:gd name="T15" fmla="*/ 997 h 1080"/>
                <a:gd name="T16" fmla="*/ 888 w 1793"/>
                <a:gd name="T17" fmla="*/ 1080 h 1080"/>
                <a:gd name="T18" fmla="*/ 943 w 1793"/>
                <a:gd name="T19" fmla="*/ 1037 h 1080"/>
                <a:gd name="T20" fmla="*/ 1054 w 1793"/>
                <a:gd name="T21" fmla="*/ 956 h 1080"/>
                <a:gd name="T22" fmla="*/ 1168 w 1793"/>
                <a:gd name="T23" fmla="*/ 884 h 1080"/>
                <a:gd name="T24" fmla="*/ 1281 w 1793"/>
                <a:gd name="T25" fmla="*/ 820 h 1080"/>
                <a:gd name="T26" fmla="*/ 1397 w 1793"/>
                <a:gd name="T27" fmla="*/ 763 h 1080"/>
                <a:gd name="T28" fmla="*/ 1512 w 1793"/>
                <a:gd name="T29" fmla="*/ 715 h 1080"/>
                <a:gd name="T30" fmla="*/ 1626 w 1793"/>
                <a:gd name="T31" fmla="*/ 675 h 1080"/>
                <a:gd name="T32" fmla="*/ 1738 w 1793"/>
                <a:gd name="T33" fmla="*/ 642 h 1080"/>
                <a:gd name="T34" fmla="*/ 1793 w 1793"/>
                <a:gd name="T35" fmla="*/ 631 h 1080"/>
                <a:gd name="T36" fmla="*/ 1674 w 1793"/>
                <a:gd name="T37" fmla="*/ 508 h 1080"/>
                <a:gd name="T38" fmla="*/ 1545 w 1793"/>
                <a:gd name="T39" fmla="*/ 390 h 1080"/>
                <a:gd name="T40" fmla="*/ 1506 w 1793"/>
                <a:gd name="T41" fmla="*/ 359 h 1080"/>
                <a:gd name="T42" fmla="*/ 1426 w 1793"/>
                <a:gd name="T43" fmla="*/ 298 h 1080"/>
                <a:gd name="T44" fmla="*/ 1347 w 1793"/>
                <a:gd name="T45" fmla="*/ 241 h 1080"/>
                <a:gd name="T46" fmla="*/ 1266 w 1793"/>
                <a:gd name="T47" fmla="*/ 187 h 1080"/>
                <a:gd name="T48" fmla="*/ 1185 w 1793"/>
                <a:gd name="T49" fmla="*/ 139 h 1080"/>
                <a:gd name="T50" fmla="*/ 1104 w 1793"/>
                <a:gd name="T51" fmla="*/ 93 h 1080"/>
                <a:gd name="T52" fmla="*/ 1021 w 1793"/>
                <a:gd name="T53" fmla="*/ 54 h 1080"/>
                <a:gd name="T54" fmla="*/ 940 w 1793"/>
                <a:gd name="T55" fmla="*/ 17 h 1080"/>
                <a:gd name="T56" fmla="*/ 899 w 1793"/>
                <a:gd name="T57" fmla="*/ 0 h 1080"/>
                <a:gd name="T58" fmla="*/ 816 w 1793"/>
                <a:gd name="T59" fmla="*/ 34 h 1080"/>
                <a:gd name="T60" fmla="*/ 735 w 1793"/>
                <a:gd name="T61" fmla="*/ 72 h 1080"/>
                <a:gd name="T62" fmla="*/ 653 w 1793"/>
                <a:gd name="T63" fmla="*/ 116 h 1080"/>
                <a:gd name="T64" fmla="*/ 572 w 1793"/>
                <a:gd name="T65" fmla="*/ 163 h 1080"/>
                <a:gd name="T66" fmla="*/ 491 w 1793"/>
                <a:gd name="T67" fmla="*/ 214 h 1080"/>
                <a:gd name="T68" fmla="*/ 410 w 1793"/>
                <a:gd name="T69" fmla="*/ 268 h 1080"/>
                <a:gd name="T70" fmla="*/ 331 w 1793"/>
                <a:gd name="T71" fmla="*/ 328 h 1080"/>
                <a:gd name="T72" fmla="*/ 253 w 1793"/>
                <a:gd name="T73" fmla="*/ 390 h 1080"/>
                <a:gd name="T74" fmla="*/ 185 w 1793"/>
                <a:gd name="T75" fmla="*/ 450 h 1080"/>
                <a:gd name="T76" fmla="*/ 58 w 1793"/>
                <a:gd name="T77" fmla="*/ 571 h 1080"/>
                <a:gd name="T78" fmla="*/ 0 w 1793"/>
                <a:gd name="T79" fmla="*/ 634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93" h="1080">
                  <a:moveTo>
                    <a:pt x="0" y="634"/>
                  </a:moveTo>
                  <a:lnTo>
                    <a:pt x="0" y="634"/>
                  </a:lnTo>
                  <a:lnTo>
                    <a:pt x="56" y="648"/>
                  </a:lnTo>
                  <a:lnTo>
                    <a:pt x="110" y="662"/>
                  </a:lnTo>
                  <a:lnTo>
                    <a:pt x="165" y="679"/>
                  </a:lnTo>
                  <a:lnTo>
                    <a:pt x="221" y="699"/>
                  </a:lnTo>
                  <a:lnTo>
                    <a:pt x="277" y="720"/>
                  </a:lnTo>
                  <a:lnTo>
                    <a:pt x="333" y="743"/>
                  </a:lnTo>
                  <a:lnTo>
                    <a:pt x="390" y="769"/>
                  </a:lnTo>
                  <a:lnTo>
                    <a:pt x="445" y="796"/>
                  </a:lnTo>
                  <a:lnTo>
                    <a:pt x="502" y="824"/>
                  </a:lnTo>
                  <a:lnTo>
                    <a:pt x="558" y="855"/>
                  </a:lnTo>
                  <a:lnTo>
                    <a:pt x="613" y="888"/>
                  </a:lnTo>
                  <a:lnTo>
                    <a:pt x="668" y="922"/>
                  </a:lnTo>
                  <a:lnTo>
                    <a:pt x="724" y="959"/>
                  </a:lnTo>
                  <a:lnTo>
                    <a:pt x="779" y="997"/>
                  </a:lnTo>
                  <a:lnTo>
                    <a:pt x="833" y="1039"/>
                  </a:lnTo>
                  <a:lnTo>
                    <a:pt x="888" y="1080"/>
                  </a:lnTo>
                  <a:lnTo>
                    <a:pt x="888" y="1080"/>
                  </a:lnTo>
                  <a:lnTo>
                    <a:pt x="943" y="1037"/>
                  </a:lnTo>
                  <a:lnTo>
                    <a:pt x="998" y="996"/>
                  </a:lnTo>
                  <a:lnTo>
                    <a:pt x="1054" y="956"/>
                  </a:lnTo>
                  <a:lnTo>
                    <a:pt x="1111" y="919"/>
                  </a:lnTo>
                  <a:lnTo>
                    <a:pt x="1168" y="884"/>
                  </a:lnTo>
                  <a:lnTo>
                    <a:pt x="1225" y="851"/>
                  </a:lnTo>
                  <a:lnTo>
                    <a:pt x="1281" y="820"/>
                  </a:lnTo>
                  <a:lnTo>
                    <a:pt x="1340" y="790"/>
                  </a:lnTo>
                  <a:lnTo>
                    <a:pt x="1397" y="763"/>
                  </a:lnTo>
                  <a:lnTo>
                    <a:pt x="1454" y="737"/>
                  </a:lnTo>
                  <a:lnTo>
                    <a:pt x="1512" y="715"/>
                  </a:lnTo>
                  <a:lnTo>
                    <a:pt x="1569" y="693"/>
                  </a:lnTo>
                  <a:lnTo>
                    <a:pt x="1626" y="675"/>
                  </a:lnTo>
                  <a:lnTo>
                    <a:pt x="1681" y="658"/>
                  </a:lnTo>
                  <a:lnTo>
                    <a:pt x="1738" y="642"/>
                  </a:lnTo>
                  <a:lnTo>
                    <a:pt x="1793" y="631"/>
                  </a:lnTo>
                  <a:lnTo>
                    <a:pt x="1793" y="631"/>
                  </a:lnTo>
                  <a:lnTo>
                    <a:pt x="1735" y="568"/>
                  </a:lnTo>
                  <a:lnTo>
                    <a:pt x="1674" y="508"/>
                  </a:lnTo>
                  <a:lnTo>
                    <a:pt x="1611" y="449"/>
                  </a:lnTo>
                  <a:lnTo>
                    <a:pt x="1545" y="390"/>
                  </a:lnTo>
                  <a:lnTo>
                    <a:pt x="1545" y="390"/>
                  </a:lnTo>
                  <a:lnTo>
                    <a:pt x="1506" y="359"/>
                  </a:lnTo>
                  <a:lnTo>
                    <a:pt x="1466" y="328"/>
                  </a:lnTo>
                  <a:lnTo>
                    <a:pt x="1426" y="298"/>
                  </a:lnTo>
                  <a:lnTo>
                    <a:pt x="1387" y="268"/>
                  </a:lnTo>
                  <a:lnTo>
                    <a:pt x="1347" y="241"/>
                  </a:lnTo>
                  <a:lnTo>
                    <a:pt x="1307" y="214"/>
                  </a:lnTo>
                  <a:lnTo>
                    <a:pt x="1266" y="187"/>
                  </a:lnTo>
                  <a:lnTo>
                    <a:pt x="1226" y="163"/>
                  </a:lnTo>
                  <a:lnTo>
                    <a:pt x="1185" y="139"/>
                  </a:lnTo>
                  <a:lnTo>
                    <a:pt x="1145" y="116"/>
                  </a:lnTo>
                  <a:lnTo>
                    <a:pt x="1104" y="93"/>
                  </a:lnTo>
                  <a:lnTo>
                    <a:pt x="1062" y="72"/>
                  </a:lnTo>
                  <a:lnTo>
                    <a:pt x="1021" y="54"/>
                  </a:lnTo>
                  <a:lnTo>
                    <a:pt x="980" y="34"/>
                  </a:lnTo>
                  <a:lnTo>
                    <a:pt x="940" y="17"/>
                  </a:lnTo>
                  <a:lnTo>
                    <a:pt x="899" y="0"/>
                  </a:lnTo>
                  <a:lnTo>
                    <a:pt x="899" y="0"/>
                  </a:lnTo>
                  <a:lnTo>
                    <a:pt x="858" y="17"/>
                  </a:lnTo>
                  <a:lnTo>
                    <a:pt x="816" y="34"/>
                  </a:lnTo>
                  <a:lnTo>
                    <a:pt x="775" y="54"/>
                  </a:lnTo>
                  <a:lnTo>
                    <a:pt x="735" y="72"/>
                  </a:lnTo>
                  <a:lnTo>
                    <a:pt x="694" y="93"/>
                  </a:lnTo>
                  <a:lnTo>
                    <a:pt x="653" y="116"/>
                  </a:lnTo>
                  <a:lnTo>
                    <a:pt x="612" y="139"/>
                  </a:lnTo>
                  <a:lnTo>
                    <a:pt x="572" y="163"/>
                  </a:lnTo>
                  <a:lnTo>
                    <a:pt x="531" y="187"/>
                  </a:lnTo>
                  <a:lnTo>
                    <a:pt x="491" y="214"/>
                  </a:lnTo>
                  <a:lnTo>
                    <a:pt x="449" y="241"/>
                  </a:lnTo>
                  <a:lnTo>
                    <a:pt x="410" y="268"/>
                  </a:lnTo>
                  <a:lnTo>
                    <a:pt x="370" y="298"/>
                  </a:lnTo>
                  <a:lnTo>
                    <a:pt x="331" y="328"/>
                  </a:lnTo>
                  <a:lnTo>
                    <a:pt x="292" y="359"/>
                  </a:lnTo>
                  <a:lnTo>
                    <a:pt x="253" y="390"/>
                  </a:lnTo>
                  <a:lnTo>
                    <a:pt x="253" y="390"/>
                  </a:lnTo>
                  <a:lnTo>
                    <a:pt x="185" y="450"/>
                  </a:lnTo>
                  <a:lnTo>
                    <a:pt x="121" y="510"/>
                  </a:lnTo>
                  <a:lnTo>
                    <a:pt x="58" y="571"/>
                  </a:lnTo>
                  <a:lnTo>
                    <a:pt x="0" y="634"/>
                  </a:lnTo>
                  <a:lnTo>
                    <a:pt x="0" y="634"/>
                  </a:lnTo>
                  <a:close/>
                </a:path>
              </a:pathLst>
            </a:custGeom>
            <a:solidFill>
              <a:schemeClr val="tx2">
                <a:lumMod val="40000"/>
                <a:lumOff val="6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99" name="Freeform 36"/>
            <p:cNvSpPr>
              <a:spLocks/>
            </p:cNvSpPr>
            <p:nvPr/>
          </p:nvSpPr>
          <p:spPr bwMode="auto">
            <a:xfrm>
              <a:off x="5366322" y="3456824"/>
              <a:ext cx="1565193" cy="1592025"/>
            </a:xfrm>
            <a:custGeom>
              <a:avLst/>
              <a:gdLst>
                <a:gd name="T0" fmla="*/ 580 w 1225"/>
                <a:gd name="T1" fmla="*/ 1246 h 1246"/>
                <a:gd name="T2" fmla="*/ 630 w 1225"/>
                <a:gd name="T3" fmla="*/ 1147 h 1246"/>
                <a:gd name="T4" fmla="*/ 688 w 1225"/>
                <a:gd name="T5" fmla="*/ 1046 h 1246"/>
                <a:gd name="T6" fmla="*/ 754 w 1225"/>
                <a:gd name="T7" fmla="*/ 948 h 1246"/>
                <a:gd name="T8" fmla="*/ 826 w 1225"/>
                <a:gd name="T9" fmla="*/ 850 h 1246"/>
                <a:gd name="T10" fmla="*/ 906 w 1225"/>
                <a:gd name="T11" fmla="*/ 753 h 1246"/>
                <a:gd name="T12" fmla="*/ 993 w 1225"/>
                <a:gd name="T13" fmla="*/ 659 h 1246"/>
                <a:gd name="T14" fmla="*/ 1085 w 1225"/>
                <a:gd name="T15" fmla="*/ 567 h 1246"/>
                <a:gd name="T16" fmla="*/ 1185 w 1225"/>
                <a:gd name="T17" fmla="*/ 479 h 1246"/>
                <a:gd name="T18" fmla="*/ 1225 w 1225"/>
                <a:gd name="T19" fmla="*/ 446 h 1246"/>
                <a:gd name="T20" fmla="*/ 1170 w 1225"/>
                <a:gd name="T21" fmla="*/ 405 h 1246"/>
                <a:gd name="T22" fmla="*/ 1061 w 1225"/>
                <a:gd name="T23" fmla="*/ 325 h 1246"/>
                <a:gd name="T24" fmla="*/ 950 w 1225"/>
                <a:gd name="T25" fmla="*/ 254 h 1246"/>
                <a:gd name="T26" fmla="*/ 839 w 1225"/>
                <a:gd name="T27" fmla="*/ 190 h 1246"/>
                <a:gd name="T28" fmla="*/ 727 w 1225"/>
                <a:gd name="T29" fmla="*/ 135 h 1246"/>
                <a:gd name="T30" fmla="*/ 614 w 1225"/>
                <a:gd name="T31" fmla="*/ 86 h 1246"/>
                <a:gd name="T32" fmla="*/ 502 w 1225"/>
                <a:gd name="T33" fmla="*/ 45 h 1246"/>
                <a:gd name="T34" fmla="*/ 393 w 1225"/>
                <a:gd name="T35" fmla="*/ 14 h 1246"/>
                <a:gd name="T36" fmla="*/ 337 w 1225"/>
                <a:gd name="T37" fmla="*/ 0 h 1246"/>
                <a:gd name="T38" fmla="*/ 236 w 1225"/>
                <a:gd name="T39" fmla="*/ 120 h 1246"/>
                <a:gd name="T40" fmla="*/ 145 w 1225"/>
                <a:gd name="T41" fmla="*/ 243 h 1246"/>
                <a:gd name="T42" fmla="*/ 67 w 1225"/>
                <a:gd name="T43" fmla="*/ 368 h 1246"/>
                <a:gd name="T44" fmla="*/ 0 w 1225"/>
                <a:gd name="T45" fmla="*/ 493 h 1246"/>
                <a:gd name="T46" fmla="*/ 23 w 1225"/>
                <a:gd name="T47" fmla="*/ 543 h 1246"/>
                <a:gd name="T48" fmla="*/ 75 w 1225"/>
                <a:gd name="T49" fmla="*/ 639 h 1246"/>
                <a:gd name="T50" fmla="*/ 134 w 1225"/>
                <a:gd name="T51" fmla="*/ 737 h 1246"/>
                <a:gd name="T52" fmla="*/ 201 w 1225"/>
                <a:gd name="T53" fmla="*/ 834 h 1246"/>
                <a:gd name="T54" fmla="*/ 273 w 1225"/>
                <a:gd name="T55" fmla="*/ 929 h 1246"/>
                <a:gd name="T56" fmla="*/ 353 w 1225"/>
                <a:gd name="T57" fmla="*/ 1023 h 1246"/>
                <a:gd name="T58" fmla="*/ 439 w 1225"/>
                <a:gd name="T59" fmla="*/ 1114 h 1246"/>
                <a:gd name="T60" fmla="*/ 532 w 1225"/>
                <a:gd name="T61" fmla="*/ 1204 h 1246"/>
                <a:gd name="T62" fmla="*/ 580 w 1225"/>
                <a:gd name="T63" fmla="*/ 1246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5" h="1246">
                  <a:moveTo>
                    <a:pt x="580" y="1246"/>
                  </a:moveTo>
                  <a:lnTo>
                    <a:pt x="580" y="1246"/>
                  </a:lnTo>
                  <a:lnTo>
                    <a:pt x="604" y="1196"/>
                  </a:lnTo>
                  <a:lnTo>
                    <a:pt x="630" y="1147"/>
                  </a:lnTo>
                  <a:lnTo>
                    <a:pt x="658" y="1096"/>
                  </a:lnTo>
                  <a:lnTo>
                    <a:pt x="688" y="1046"/>
                  </a:lnTo>
                  <a:lnTo>
                    <a:pt x="720" y="996"/>
                  </a:lnTo>
                  <a:lnTo>
                    <a:pt x="754" y="948"/>
                  </a:lnTo>
                  <a:lnTo>
                    <a:pt x="789" y="898"/>
                  </a:lnTo>
                  <a:lnTo>
                    <a:pt x="826" y="850"/>
                  </a:lnTo>
                  <a:lnTo>
                    <a:pt x="865" y="801"/>
                  </a:lnTo>
                  <a:lnTo>
                    <a:pt x="906" y="753"/>
                  </a:lnTo>
                  <a:lnTo>
                    <a:pt x="949" y="706"/>
                  </a:lnTo>
                  <a:lnTo>
                    <a:pt x="993" y="659"/>
                  </a:lnTo>
                  <a:lnTo>
                    <a:pt x="1038" y="612"/>
                  </a:lnTo>
                  <a:lnTo>
                    <a:pt x="1085" y="567"/>
                  </a:lnTo>
                  <a:lnTo>
                    <a:pt x="1135" y="523"/>
                  </a:lnTo>
                  <a:lnTo>
                    <a:pt x="1185" y="479"/>
                  </a:lnTo>
                  <a:lnTo>
                    <a:pt x="1185" y="479"/>
                  </a:lnTo>
                  <a:lnTo>
                    <a:pt x="1225" y="446"/>
                  </a:lnTo>
                  <a:lnTo>
                    <a:pt x="1225" y="446"/>
                  </a:lnTo>
                  <a:lnTo>
                    <a:pt x="1170" y="405"/>
                  </a:lnTo>
                  <a:lnTo>
                    <a:pt x="1116" y="363"/>
                  </a:lnTo>
                  <a:lnTo>
                    <a:pt x="1061" y="325"/>
                  </a:lnTo>
                  <a:lnTo>
                    <a:pt x="1005" y="288"/>
                  </a:lnTo>
                  <a:lnTo>
                    <a:pt x="950" y="254"/>
                  </a:lnTo>
                  <a:lnTo>
                    <a:pt x="895" y="221"/>
                  </a:lnTo>
                  <a:lnTo>
                    <a:pt x="839" y="190"/>
                  </a:lnTo>
                  <a:lnTo>
                    <a:pt x="782" y="162"/>
                  </a:lnTo>
                  <a:lnTo>
                    <a:pt x="727" y="135"/>
                  </a:lnTo>
                  <a:lnTo>
                    <a:pt x="670" y="109"/>
                  </a:lnTo>
                  <a:lnTo>
                    <a:pt x="614" y="86"/>
                  </a:lnTo>
                  <a:lnTo>
                    <a:pt x="558" y="65"/>
                  </a:lnTo>
                  <a:lnTo>
                    <a:pt x="502" y="45"/>
                  </a:lnTo>
                  <a:lnTo>
                    <a:pt x="447" y="28"/>
                  </a:lnTo>
                  <a:lnTo>
                    <a:pt x="393" y="14"/>
                  </a:lnTo>
                  <a:lnTo>
                    <a:pt x="337" y="0"/>
                  </a:lnTo>
                  <a:lnTo>
                    <a:pt x="337" y="0"/>
                  </a:lnTo>
                  <a:lnTo>
                    <a:pt x="286" y="59"/>
                  </a:lnTo>
                  <a:lnTo>
                    <a:pt x="236" y="120"/>
                  </a:lnTo>
                  <a:lnTo>
                    <a:pt x="189" y="181"/>
                  </a:lnTo>
                  <a:lnTo>
                    <a:pt x="145" y="243"/>
                  </a:lnTo>
                  <a:lnTo>
                    <a:pt x="105" y="305"/>
                  </a:lnTo>
                  <a:lnTo>
                    <a:pt x="67" y="368"/>
                  </a:lnTo>
                  <a:lnTo>
                    <a:pt x="31" y="430"/>
                  </a:lnTo>
                  <a:lnTo>
                    <a:pt x="0" y="493"/>
                  </a:lnTo>
                  <a:lnTo>
                    <a:pt x="0" y="493"/>
                  </a:lnTo>
                  <a:lnTo>
                    <a:pt x="23" y="543"/>
                  </a:lnTo>
                  <a:lnTo>
                    <a:pt x="48" y="591"/>
                  </a:lnTo>
                  <a:lnTo>
                    <a:pt x="75" y="639"/>
                  </a:lnTo>
                  <a:lnTo>
                    <a:pt x="104" y="689"/>
                  </a:lnTo>
                  <a:lnTo>
                    <a:pt x="134" y="737"/>
                  </a:lnTo>
                  <a:lnTo>
                    <a:pt x="166" y="786"/>
                  </a:lnTo>
                  <a:lnTo>
                    <a:pt x="201" y="834"/>
                  </a:lnTo>
                  <a:lnTo>
                    <a:pt x="236" y="882"/>
                  </a:lnTo>
                  <a:lnTo>
                    <a:pt x="273" y="929"/>
                  </a:lnTo>
                  <a:lnTo>
                    <a:pt x="311" y="976"/>
                  </a:lnTo>
                  <a:lnTo>
                    <a:pt x="353" y="1023"/>
                  </a:lnTo>
                  <a:lnTo>
                    <a:pt x="395" y="1069"/>
                  </a:lnTo>
                  <a:lnTo>
                    <a:pt x="439" y="1114"/>
                  </a:lnTo>
                  <a:lnTo>
                    <a:pt x="485" y="1160"/>
                  </a:lnTo>
                  <a:lnTo>
                    <a:pt x="532" y="1204"/>
                  </a:lnTo>
                  <a:lnTo>
                    <a:pt x="580" y="1246"/>
                  </a:lnTo>
                  <a:lnTo>
                    <a:pt x="580" y="1246"/>
                  </a:lnTo>
                  <a:close/>
                </a:path>
              </a:pathLst>
            </a:custGeom>
            <a:solidFill>
              <a:schemeClr val="tx2">
                <a:lumMod val="60000"/>
                <a:lumOff val="4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100" name="Freeform 37"/>
            <p:cNvSpPr>
              <a:spLocks/>
            </p:cNvSpPr>
            <p:nvPr/>
          </p:nvSpPr>
          <p:spPr bwMode="auto">
            <a:xfrm>
              <a:off x="8087841" y="3410826"/>
              <a:ext cx="600523" cy="675908"/>
            </a:xfrm>
            <a:custGeom>
              <a:avLst/>
              <a:gdLst>
                <a:gd name="T0" fmla="*/ 0 w 470"/>
                <a:gd name="T1" fmla="*/ 33 h 529"/>
                <a:gd name="T2" fmla="*/ 0 w 470"/>
                <a:gd name="T3" fmla="*/ 33 h 529"/>
                <a:gd name="T4" fmla="*/ 53 w 470"/>
                <a:gd name="T5" fmla="*/ 92 h 529"/>
                <a:gd name="T6" fmla="*/ 103 w 470"/>
                <a:gd name="T7" fmla="*/ 154 h 529"/>
                <a:gd name="T8" fmla="*/ 150 w 470"/>
                <a:gd name="T9" fmla="*/ 215 h 529"/>
                <a:gd name="T10" fmla="*/ 194 w 470"/>
                <a:gd name="T11" fmla="*/ 277 h 529"/>
                <a:gd name="T12" fmla="*/ 235 w 470"/>
                <a:gd name="T13" fmla="*/ 340 h 529"/>
                <a:gd name="T14" fmla="*/ 273 w 470"/>
                <a:gd name="T15" fmla="*/ 402 h 529"/>
                <a:gd name="T16" fmla="*/ 309 w 470"/>
                <a:gd name="T17" fmla="*/ 466 h 529"/>
                <a:gd name="T18" fmla="*/ 342 w 470"/>
                <a:gd name="T19" fmla="*/ 529 h 529"/>
                <a:gd name="T20" fmla="*/ 342 w 470"/>
                <a:gd name="T21" fmla="*/ 529 h 529"/>
                <a:gd name="T22" fmla="*/ 370 w 470"/>
                <a:gd name="T23" fmla="*/ 462 h 529"/>
                <a:gd name="T24" fmla="*/ 394 w 470"/>
                <a:gd name="T25" fmla="*/ 397 h 529"/>
                <a:gd name="T26" fmla="*/ 417 w 470"/>
                <a:gd name="T27" fmla="*/ 331 h 529"/>
                <a:gd name="T28" fmla="*/ 434 w 470"/>
                <a:gd name="T29" fmla="*/ 266 h 529"/>
                <a:gd name="T30" fmla="*/ 448 w 470"/>
                <a:gd name="T31" fmla="*/ 202 h 529"/>
                <a:gd name="T32" fmla="*/ 454 w 470"/>
                <a:gd name="T33" fmla="*/ 169 h 529"/>
                <a:gd name="T34" fmla="*/ 460 w 470"/>
                <a:gd name="T35" fmla="*/ 138 h 529"/>
                <a:gd name="T36" fmla="*/ 464 w 470"/>
                <a:gd name="T37" fmla="*/ 107 h 529"/>
                <a:gd name="T38" fmla="*/ 467 w 470"/>
                <a:gd name="T39" fmla="*/ 75 h 529"/>
                <a:gd name="T40" fmla="*/ 468 w 470"/>
                <a:gd name="T41" fmla="*/ 44 h 529"/>
                <a:gd name="T42" fmla="*/ 470 w 470"/>
                <a:gd name="T43" fmla="*/ 14 h 529"/>
                <a:gd name="T44" fmla="*/ 470 w 470"/>
                <a:gd name="T45" fmla="*/ 14 h 529"/>
                <a:gd name="T46" fmla="*/ 416 w 470"/>
                <a:gd name="T47" fmla="*/ 7 h 529"/>
                <a:gd name="T48" fmla="*/ 360 w 470"/>
                <a:gd name="T49" fmla="*/ 1 h 529"/>
                <a:gd name="T50" fmla="*/ 302 w 470"/>
                <a:gd name="T51" fmla="*/ 0 h 529"/>
                <a:gd name="T52" fmla="*/ 244 w 470"/>
                <a:gd name="T53" fmla="*/ 1 h 529"/>
                <a:gd name="T54" fmla="*/ 184 w 470"/>
                <a:gd name="T55" fmla="*/ 4 h 529"/>
                <a:gd name="T56" fmla="*/ 124 w 470"/>
                <a:gd name="T57" fmla="*/ 11 h 529"/>
                <a:gd name="T58" fmla="*/ 63 w 470"/>
                <a:gd name="T59" fmla="*/ 20 h 529"/>
                <a:gd name="T60" fmla="*/ 0 w 470"/>
                <a:gd name="T61" fmla="*/ 33 h 529"/>
                <a:gd name="T62" fmla="*/ 0 w 470"/>
                <a:gd name="T63" fmla="*/ 33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0" h="529">
                  <a:moveTo>
                    <a:pt x="0" y="33"/>
                  </a:moveTo>
                  <a:lnTo>
                    <a:pt x="0" y="33"/>
                  </a:lnTo>
                  <a:lnTo>
                    <a:pt x="53" y="92"/>
                  </a:lnTo>
                  <a:lnTo>
                    <a:pt x="103" y="154"/>
                  </a:lnTo>
                  <a:lnTo>
                    <a:pt x="150" y="215"/>
                  </a:lnTo>
                  <a:lnTo>
                    <a:pt x="194" y="277"/>
                  </a:lnTo>
                  <a:lnTo>
                    <a:pt x="235" y="340"/>
                  </a:lnTo>
                  <a:lnTo>
                    <a:pt x="273" y="402"/>
                  </a:lnTo>
                  <a:lnTo>
                    <a:pt x="309" y="466"/>
                  </a:lnTo>
                  <a:lnTo>
                    <a:pt x="342" y="529"/>
                  </a:lnTo>
                  <a:lnTo>
                    <a:pt x="342" y="529"/>
                  </a:lnTo>
                  <a:lnTo>
                    <a:pt x="370" y="462"/>
                  </a:lnTo>
                  <a:lnTo>
                    <a:pt x="394" y="397"/>
                  </a:lnTo>
                  <a:lnTo>
                    <a:pt x="417" y="331"/>
                  </a:lnTo>
                  <a:lnTo>
                    <a:pt x="434" y="266"/>
                  </a:lnTo>
                  <a:lnTo>
                    <a:pt x="448" y="202"/>
                  </a:lnTo>
                  <a:lnTo>
                    <a:pt x="454" y="169"/>
                  </a:lnTo>
                  <a:lnTo>
                    <a:pt x="460" y="138"/>
                  </a:lnTo>
                  <a:lnTo>
                    <a:pt x="464" y="107"/>
                  </a:lnTo>
                  <a:lnTo>
                    <a:pt x="467" y="75"/>
                  </a:lnTo>
                  <a:lnTo>
                    <a:pt x="468" y="44"/>
                  </a:lnTo>
                  <a:lnTo>
                    <a:pt x="470" y="14"/>
                  </a:lnTo>
                  <a:lnTo>
                    <a:pt x="470" y="14"/>
                  </a:lnTo>
                  <a:lnTo>
                    <a:pt x="416" y="7"/>
                  </a:lnTo>
                  <a:lnTo>
                    <a:pt x="360" y="1"/>
                  </a:lnTo>
                  <a:lnTo>
                    <a:pt x="302" y="0"/>
                  </a:lnTo>
                  <a:lnTo>
                    <a:pt x="244" y="1"/>
                  </a:lnTo>
                  <a:lnTo>
                    <a:pt x="184" y="4"/>
                  </a:lnTo>
                  <a:lnTo>
                    <a:pt x="124" y="11"/>
                  </a:lnTo>
                  <a:lnTo>
                    <a:pt x="63" y="20"/>
                  </a:lnTo>
                  <a:lnTo>
                    <a:pt x="0" y="33"/>
                  </a:lnTo>
                  <a:lnTo>
                    <a:pt x="0" y="33"/>
                  </a:lnTo>
                  <a:close/>
                </a:path>
              </a:pathLst>
            </a:custGeom>
            <a:solidFill>
              <a:schemeClr val="tx2">
                <a:lumMod val="40000"/>
                <a:lumOff val="6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101" name="Freeform 38"/>
            <p:cNvSpPr>
              <a:spLocks/>
            </p:cNvSpPr>
            <p:nvPr/>
          </p:nvSpPr>
          <p:spPr bwMode="auto">
            <a:xfrm>
              <a:off x="5938735" y="5048848"/>
              <a:ext cx="1006834" cy="689963"/>
            </a:xfrm>
            <a:custGeom>
              <a:avLst/>
              <a:gdLst>
                <a:gd name="T0" fmla="*/ 132 w 788"/>
                <a:gd name="T1" fmla="*/ 0 h 540"/>
                <a:gd name="T2" fmla="*/ 132 w 788"/>
                <a:gd name="T3" fmla="*/ 0 h 540"/>
                <a:gd name="T4" fmla="*/ 102 w 788"/>
                <a:gd name="T5" fmla="*/ 68 h 540"/>
                <a:gd name="T6" fmla="*/ 77 w 788"/>
                <a:gd name="T7" fmla="*/ 135 h 540"/>
                <a:gd name="T8" fmla="*/ 54 w 788"/>
                <a:gd name="T9" fmla="*/ 202 h 540"/>
                <a:gd name="T10" fmla="*/ 46 w 788"/>
                <a:gd name="T11" fmla="*/ 236 h 540"/>
                <a:gd name="T12" fmla="*/ 36 w 788"/>
                <a:gd name="T13" fmla="*/ 269 h 540"/>
                <a:gd name="T14" fmla="*/ 28 w 788"/>
                <a:gd name="T15" fmla="*/ 302 h 540"/>
                <a:gd name="T16" fmla="*/ 21 w 788"/>
                <a:gd name="T17" fmla="*/ 334 h 540"/>
                <a:gd name="T18" fmla="*/ 16 w 788"/>
                <a:gd name="T19" fmla="*/ 367 h 540"/>
                <a:gd name="T20" fmla="*/ 10 w 788"/>
                <a:gd name="T21" fmla="*/ 400 h 540"/>
                <a:gd name="T22" fmla="*/ 6 w 788"/>
                <a:gd name="T23" fmla="*/ 431 h 540"/>
                <a:gd name="T24" fmla="*/ 3 w 788"/>
                <a:gd name="T25" fmla="*/ 464 h 540"/>
                <a:gd name="T26" fmla="*/ 0 w 788"/>
                <a:gd name="T27" fmla="*/ 495 h 540"/>
                <a:gd name="T28" fmla="*/ 0 w 788"/>
                <a:gd name="T29" fmla="*/ 526 h 540"/>
                <a:gd name="T30" fmla="*/ 0 w 788"/>
                <a:gd name="T31" fmla="*/ 526 h 540"/>
                <a:gd name="T32" fmla="*/ 44 w 788"/>
                <a:gd name="T33" fmla="*/ 532 h 540"/>
                <a:gd name="T34" fmla="*/ 88 w 788"/>
                <a:gd name="T35" fmla="*/ 536 h 540"/>
                <a:gd name="T36" fmla="*/ 134 w 788"/>
                <a:gd name="T37" fmla="*/ 539 h 540"/>
                <a:gd name="T38" fmla="*/ 181 w 788"/>
                <a:gd name="T39" fmla="*/ 540 h 540"/>
                <a:gd name="T40" fmla="*/ 229 w 788"/>
                <a:gd name="T41" fmla="*/ 539 h 540"/>
                <a:gd name="T42" fmla="*/ 276 w 788"/>
                <a:gd name="T43" fmla="*/ 536 h 540"/>
                <a:gd name="T44" fmla="*/ 326 w 788"/>
                <a:gd name="T45" fmla="*/ 530 h 540"/>
                <a:gd name="T46" fmla="*/ 375 w 788"/>
                <a:gd name="T47" fmla="*/ 525 h 540"/>
                <a:gd name="T48" fmla="*/ 425 w 788"/>
                <a:gd name="T49" fmla="*/ 516 h 540"/>
                <a:gd name="T50" fmla="*/ 476 w 788"/>
                <a:gd name="T51" fmla="*/ 506 h 540"/>
                <a:gd name="T52" fmla="*/ 528 w 788"/>
                <a:gd name="T53" fmla="*/ 495 h 540"/>
                <a:gd name="T54" fmla="*/ 579 w 788"/>
                <a:gd name="T55" fmla="*/ 481 h 540"/>
                <a:gd name="T56" fmla="*/ 630 w 788"/>
                <a:gd name="T57" fmla="*/ 465 h 540"/>
                <a:gd name="T58" fmla="*/ 683 w 788"/>
                <a:gd name="T59" fmla="*/ 448 h 540"/>
                <a:gd name="T60" fmla="*/ 735 w 788"/>
                <a:gd name="T61" fmla="*/ 430 h 540"/>
                <a:gd name="T62" fmla="*/ 788 w 788"/>
                <a:gd name="T63" fmla="*/ 408 h 540"/>
                <a:gd name="T64" fmla="*/ 788 w 788"/>
                <a:gd name="T65" fmla="*/ 408 h 540"/>
                <a:gd name="T66" fmla="*/ 748 w 788"/>
                <a:gd name="T67" fmla="*/ 391 h 540"/>
                <a:gd name="T68" fmla="*/ 708 w 788"/>
                <a:gd name="T69" fmla="*/ 374 h 540"/>
                <a:gd name="T70" fmla="*/ 668 w 788"/>
                <a:gd name="T71" fmla="*/ 356 h 540"/>
                <a:gd name="T72" fmla="*/ 629 w 788"/>
                <a:gd name="T73" fmla="*/ 336 h 540"/>
                <a:gd name="T74" fmla="*/ 589 w 788"/>
                <a:gd name="T75" fmla="*/ 314 h 540"/>
                <a:gd name="T76" fmla="*/ 549 w 788"/>
                <a:gd name="T77" fmla="*/ 293 h 540"/>
                <a:gd name="T78" fmla="*/ 509 w 788"/>
                <a:gd name="T79" fmla="*/ 270 h 540"/>
                <a:gd name="T80" fmla="*/ 471 w 788"/>
                <a:gd name="T81" fmla="*/ 248 h 540"/>
                <a:gd name="T82" fmla="*/ 431 w 788"/>
                <a:gd name="T83" fmla="*/ 223 h 540"/>
                <a:gd name="T84" fmla="*/ 391 w 788"/>
                <a:gd name="T85" fmla="*/ 198 h 540"/>
                <a:gd name="T86" fmla="*/ 353 w 788"/>
                <a:gd name="T87" fmla="*/ 171 h 540"/>
                <a:gd name="T88" fmla="*/ 314 w 788"/>
                <a:gd name="T89" fmla="*/ 144 h 540"/>
                <a:gd name="T90" fmla="*/ 276 w 788"/>
                <a:gd name="T91" fmla="*/ 115 h 540"/>
                <a:gd name="T92" fmla="*/ 238 w 788"/>
                <a:gd name="T93" fmla="*/ 86 h 540"/>
                <a:gd name="T94" fmla="*/ 199 w 788"/>
                <a:gd name="T95" fmla="*/ 56 h 540"/>
                <a:gd name="T96" fmla="*/ 161 w 788"/>
                <a:gd name="T97" fmla="*/ 24 h 540"/>
                <a:gd name="T98" fmla="*/ 161 w 788"/>
                <a:gd name="T99" fmla="*/ 24 h 540"/>
                <a:gd name="T100" fmla="*/ 132 w 788"/>
                <a:gd name="T101" fmla="*/ 0 h 540"/>
                <a:gd name="T102" fmla="*/ 132 w 788"/>
                <a:gd name="T103" fmla="*/ 0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8" h="540">
                  <a:moveTo>
                    <a:pt x="132" y="0"/>
                  </a:moveTo>
                  <a:lnTo>
                    <a:pt x="132" y="0"/>
                  </a:lnTo>
                  <a:lnTo>
                    <a:pt x="102" y="68"/>
                  </a:lnTo>
                  <a:lnTo>
                    <a:pt x="77" y="135"/>
                  </a:lnTo>
                  <a:lnTo>
                    <a:pt x="54" y="202"/>
                  </a:lnTo>
                  <a:lnTo>
                    <a:pt x="46" y="236"/>
                  </a:lnTo>
                  <a:lnTo>
                    <a:pt x="36" y="269"/>
                  </a:lnTo>
                  <a:lnTo>
                    <a:pt x="28" y="302"/>
                  </a:lnTo>
                  <a:lnTo>
                    <a:pt x="21" y="334"/>
                  </a:lnTo>
                  <a:lnTo>
                    <a:pt x="16" y="367"/>
                  </a:lnTo>
                  <a:lnTo>
                    <a:pt x="10" y="400"/>
                  </a:lnTo>
                  <a:lnTo>
                    <a:pt x="6" y="431"/>
                  </a:lnTo>
                  <a:lnTo>
                    <a:pt x="3" y="464"/>
                  </a:lnTo>
                  <a:lnTo>
                    <a:pt x="0" y="495"/>
                  </a:lnTo>
                  <a:lnTo>
                    <a:pt x="0" y="526"/>
                  </a:lnTo>
                  <a:lnTo>
                    <a:pt x="0" y="526"/>
                  </a:lnTo>
                  <a:lnTo>
                    <a:pt x="44" y="532"/>
                  </a:lnTo>
                  <a:lnTo>
                    <a:pt x="88" y="536"/>
                  </a:lnTo>
                  <a:lnTo>
                    <a:pt x="134" y="539"/>
                  </a:lnTo>
                  <a:lnTo>
                    <a:pt x="181" y="540"/>
                  </a:lnTo>
                  <a:lnTo>
                    <a:pt x="229" y="539"/>
                  </a:lnTo>
                  <a:lnTo>
                    <a:pt x="276" y="536"/>
                  </a:lnTo>
                  <a:lnTo>
                    <a:pt x="326" y="530"/>
                  </a:lnTo>
                  <a:lnTo>
                    <a:pt x="375" y="525"/>
                  </a:lnTo>
                  <a:lnTo>
                    <a:pt x="425" y="516"/>
                  </a:lnTo>
                  <a:lnTo>
                    <a:pt x="476" y="506"/>
                  </a:lnTo>
                  <a:lnTo>
                    <a:pt x="528" y="495"/>
                  </a:lnTo>
                  <a:lnTo>
                    <a:pt x="579" y="481"/>
                  </a:lnTo>
                  <a:lnTo>
                    <a:pt x="630" y="465"/>
                  </a:lnTo>
                  <a:lnTo>
                    <a:pt x="683" y="448"/>
                  </a:lnTo>
                  <a:lnTo>
                    <a:pt x="735" y="430"/>
                  </a:lnTo>
                  <a:lnTo>
                    <a:pt x="788" y="408"/>
                  </a:lnTo>
                  <a:lnTo>
                    <a:pt x="788" y="408"/>
                  </a:lnTo>
                  <a:lnTo>
                    <a:pt x="748" y="391"/>
                  </a:lnTo>
                  <a:lnTo>
                    <a:pt x="708" y="374"/>
                  </a:lnTo>
                  <a:lnTo>
                    <a:pt x="668" y="356"/>
                  </a:lnTo>
                  <a:lnTo>
                    <a:pt x="629" y="336"/>
                  </a:lnTo>
                  <a:lnTo>
                    <a:pt x="589" y="314"/>
                  </a:lnTo>
                  <a:lnTo>
                    <a:pt x="549" y="293"/>
                  </a:lnTo>
                  <a:lnTo>
                    <a:pt x="509" y="270"/>
                  </a:lnTo>
                  <a:lnTo>
                    <a:pt x="471" y="248"/>
                  </a:lnTo>
                  <a:lnTo>
                    <a:pt x="431" y="223"/>
                  </a:lnTo>
                  <a:lnTo>
                    <a:pt x="391" y="198"/>
                  </a:lnTo>
                  <a:lnTo>
                    <a:pt x="353" y="171"/>
                  </a:lnTo>
                  <a:lnTo>
                    <a:pt x="314" y="144"/>
                  </a:lnTo>
                  <a:lnTo>
                    <a:pt x="276" y="115"/>
                  </a:lnTo>
                  <a:lnTo>
                    <a:pt x="238" y="86"/>
                  </a:lnTo>
                  <a:lnTo>
                    <a:pt x="199" y="56"/>
                  </a:lnTo>
                  <a:lnTo>
                    <a:pt x="161" y="24"/>
                  </a:lnTo>
                  <a:lnTo>
                    <a:pt x="161" y="24"/>
                  </a:lnTo>
                  <a:lnTo>
                    <a:pt x="132" y="0"/>
                  </a:lnTo>
                  <a:lnTo>
                    <a:pt x="132" y="0"/>
                  </a:lnTo>
                  <a:close/>
                </a:path>
              </a:pathLst>
            </a:custGeom>
            <a:solidFill>
              <a:schemeClr val="tx2">
                <a:lumMod val="60000"/>
                <a:lumOff val="4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102" name="Freeform 39"/>
            <p:cNvSpPr>
              <a:spLocks/>
            </p:cNvSpPr>
            <p:nvPr/>
          </p:nvSpPr>
          <p:spPr bwMode="auto">
            <a:xfrm>
              <a:off x="6931515" y="3452990"/>
              <a:ext cx="1593303" cy="1613746"/>
            </a:xfrm>
            <a:custGeom>
              <a:avLst/>
              <a:gdLst>
                <a:gd name="T0" fmla="*/ 0 w 1247"/>
                <a:gd name="T1" fmla="*/ 449 h 1263"/>
                <a:gd name="T2" fmla="*/ 39 w 1247"/>
                <a:gd name="T3" fmla="*/ 482 h 1263"/>
                <a:gd name="T4" fmla="*/ 140 w 1247"/>
                <a:gd name="T5" fmla="*/ 571 h 1263"/>
                <a:gd name="T6" fmla="*/ 236 w 1247"/>
                <a:gd name="T7" fmla="*/ 665 h 1263"/>
                <a:gd name="T8" fmla="*/ 322 w 1247"/>
                <a:gd name="T9" fmla="*/ 760 h 1263"/>
                <a:gd name="T10" fmla="*/ 403 w 1247"/>
                <a:gd name="T11" fmla="*/ 858 h 1263"/>
                <a:gd name="T12" fmla="*/ 476 w 1247"/>
                <a:gd name="T13" fmla="*/ 959 h 1263"/>
                <a:gd name="T14" fmla="*/ 541 w 1247"/>
                <a:gd name="T15" fmla="*/ 1060 h 1263"/>
                <a:gd name="T16" fmla="*/ 600 w 1247"/>
                <a:gd name="T17" fmla="*/ 1161 h 1263"/>
                <a:gd name="T18" fmla="*/ 649 w 1247"/>
                <a:gd name="T19" fmla="*/ 1263 h 1263"/>
                <a:gd name="T20" fmla="*/ 699 w 1247"/>
                <a:gd name="T21" fmla="*/ 1219 h 1263"/>
                <a:gd name="T22" fmla="*/ 796 w 1247"/>
                <a:gd name="T23" fmla="*/ 1128 h 1263"/>
                <a:gd name="T24" fmla="*/ 884 w 1247"/>
                <a:gd name="T25" fmla="*/ 1036 h 1263"/>
                <a:gd name="T26" fmla="*/ 967 w 1247"/>
                <a:gd name="T27" fmla="*/ 941 h 1263"/>
                <a:gd name="T28" fmla="*/ 1042 w 1247"/>
                <a:gd name="T29" fmla="*/ 844 h 1263"/>
                <a:gd name="T30" fmla="*/ 1109 w 1247"/>
                <a:gd name="T31" fmla="*/ 745 h 1263"/>
                <a:gd name="T32" fmla="*/ 1170 w 1247"/>
                <a:gd name="T33" fmla="*/ 645 h 1263"/>
                <a:gd name="T34" fmla="*/ 1223 w 1247"/>
                <a:gd name="T35" fmla="*/ 546 h 1263"/>
                <a:gd name="T36" fmla="*/ 1247 w 1247"/>
                <a:gd name="T37" fmla="*/ 496 h 1263"/>
                <a:gd name="T38" fmla="*/ 1178 w 1247"/>
                <a:gd name="T39" fmla="*/ 369 h 1263"/>
                <a:gd name="T40" fmla="*/ 1099 w 1247"/>
                <a:gd name="T41" fmla="*/ 244 h 1263"/>
                <a:gd name="T42" fmla="*/ 1008 w 1247"/>
                <a:gd name="T43" fmla="*/ 121 h 1263"/>
                <a:gd name="T44" fmla="*/ 905 w 1247"/>
                <a:gd name="T45" fmla="*/ 0 h 1263"/>
                <a:gd name="T46" fmla="*/ 850 w 1247"/>
                <a:gd name="T47" fmla="*/ 11 h 1263"/>
                <a:gd name="T48" fmla="*/ 738 w 1247"/>
                <a:gd name="T49" fmla="*/ 44 h 1263"/>
                <a:gd name="T50" fmla="*/ 624 w 1247"/>
                <a:gd name="T51" fmla="*/ 84 h 1263"/>
                <a:gd name="T52" fmla="*/ 509 w 1247"/>
                <a:gd name="T53" fmla="*/ 132 h 1263"/>
                <a:gd name="T54" fmla="*/ 393 w 1247"/>
                <a:gd name="T55" fmla="*/ 189 h 1263"/>
                <a:gd name="T56" fmla="*/ 280 w 1247"/>
                <a:gd name="T57" fmla="*/ 253 h 1263"/>
                <a:gd name="T58" fmla="*/ 166 w 1247"/>
                <a:gd name="T59" fmla="*/ 325 h 1263"/>
                <a:gd name="T60" fmla="*/ 55 w 1247"/>
                <a:gd name="T61" fmla="*/ 406 h 1263"/>
                <a:gd name="T62" fmla="*/ 0 w 1247"/>
                <a:gd name="T63" fmla="*/ 449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47" h="1263">
                  <a:moveTo>
                    <a:pt x="0" y="449"/>
                  </a:moveTo>
                  <a:lnTo>
                    <a:pt x="0" y="449"/>
                  </a:lnTo>
                  <a:lnTo>
                    <a:pt x="39" y="482"/>
                  </a:lnTo>
                  <a:lnTo>
                    <a:pt x="39" y="482"/>
                  </a:lnTo>
                  <a:lnTo>
                    <a:pt x="91" y="526"/>
                  </a:lnTo>
                  <a:lnTo>
                    <a:pt x="140" y="571"/>
                  </a:lnTo>
                  <a:lnTo>
                    <a:pt x="189" y="618"/>
                  </a:lnTo>
                  <a:lnTo>
                    <a:pt x="236" y="665"/>
                  </a:lnTo>
                  <a:lnTo>
                    <a:pt x="280" y="712"/>
                  </a:lnTo>
                  <a:lnTo>
                    <a:pt x="322" y="760"/>
                  </a:lnTo>
                  <a:lnTo>
                    <a:pt x="364" y="810"/>
                  </a:lnTo>
                  <a:lnTo>
                    <a:pt x="403" y="858"/>
                  </a:lnTo>
                  <a:lnTo>
                    <a:pt x="440" y="908"/>
                  </a:lnTo>
                  <a:lnTo>
                    <a:pt x="476" y="959"/>
                  </a:lnTo>
                  <a:lnTo>
                    <a:pt x="510" y="1009"/>
                  </a:lnTo>
                  <a:lnTo>
                    <a:pt x="541" y="1060"/>
                  </a:lnTo>
                  <a:lnTo>
                    <a:pt x="571" y="1110"/>
                  </a:lnTo>
                  <a:lnTo>
                    <a:pt x="600" y="1161"/>
                  </a:lnTo>
                  <a:lnTo>
                    <a:pt x="625" y="1212"/>
                  </a:lnTo>
                  <a:lnTo>
                    <a:pt x="649" y="1263"/>
                  </a:lnTo>
                  <a:lnTo>
                    <a:pt x="649" y="1263"/>
                  </a:lnTo>
                  <a:lnTo>
                    <a:pt x="699" y="1219"/>
                  </a:lnTo>
                  <a:lnTo>
                    <a:pt x="749" y="1174"/>
                  </a:lnTo>
                  <a:lnTo>
                    <a:pt x="796" y="1128"/>
                  </a:lnTo>
                  <a:lnTo>
                    <a:pt x="840" y="1083"/>
                  </a:lnTo>
                  <a:lnTo>
                    <a:pt x="884" y="1036"/>
                  </a:lnTo>
                  <a:lnTo>
                    <a:pt x="927" y="989"/>
                  </a:lnTo>
                  <a:lnTo>
                    <a:pt x="967" y="941"/>
                  </a:lnTo>
                  <a:lnTo>
                    <a:pt x="1005" y="892"/>
                  </a:lnTo>
                  <a:lnTo>
                    <a:pt x="1042" y="844"/>
                  </a:lnTo>
                  <a:lnTo>
                    <a:pt x="1076" y="794"/>
                  </a:lnTo>
                  <a:lnTo>
                    <a:pt x="1109" y="745"/>
                  </a:lnTo>
                  <a:lnTo>
                    <a:pt x="1140" y="696"/>
                  </a:lnTo>
                  <a:lnTo>
                    <a:pt x="1170" y="645"/>
                  </a:lnTo>
                  <a:lnTo>
                    <a:pt x="1197" y="595"/>
                  </a:lnTo>
                  <a:lnTo>
                    <a:pt x="1223" y="546"/>
                  </a:lnTo>
                  <a:lnTo>
                    <a:pt x="1247" y="496"/>
                  </a:lnTo>
                  <a:lnTo>
                    <a:pt x="1247" y="496"/>
                  </a:lnTo>
                  <a:lnTo>
                    <a:pt x="1214" y="433"/>
                  </a:lnTo>
                  <a:lnTo>
                    <a:pt x="1178" y="369"/>
                  </a:lnTo>
                  <a:lnTo>
                    <a:pt x="1140" y="307"/>
                  </a:lnTo>
                  <a:lnTo>
                    <a:pt x="1099" y="244"/>
                  </a:lnTo>
                  <a:lnTo>
                    <a:pt x="1055" y="182"/>
                  </a:lnTo>
                  <a:lnTo>
                    <a:pt x="1008" y="121"/>
                  </a:lnTo>
                  <a:lnTo>
                    <a:pt x="958" y="59"/>
                  </a:lnTo>
                  <a:lnTo>
                    <a:pt x="905" y="0"/>
                  </a:lnTo>
                  <a:lnTo>
                    <a:pt x="905" y="0"/>
                  </a:lnTo>
                  <a:lnTo>
                    <a:pt x="850" y="11"/>
                  </a:lnTo>
                  <a:lnTo>
                    <a:pt x="793" y="27"/>
                  </a:lnTo>
                  <a:lnTo>
                    <a:pt x="738" y="44"/>
                  </a:lnTo>
                  <a:lnTo>
                    <a:pt x="681" y="62"/>
                  </a:lnTo>
                  <a:lnTo>
                    <a:pt x="624" y="84"/>
                  </a:lnTo>
                  <a:lnTo>
                    <a:pt x="566" y="106"/>
                  </a:lnTo>
                  <a:lnTo>
                    <a:pt x="509" y="132"/>
                  </a:lnTo>
                  <a:lnTo>
                    <a:pt x="452" y="159"/>
                  </a:lnTo>
                  <a:lnTo>
                    <a:pt x="393" y="189"/>
                  </a:lnTo>
                  <a:lnTo>
                    <a:pt x="337" y="220"/>
                  </a:lnTo>
                  <a:lnTo>
                    <a:pt x="280" y="253"/>
                  </a:lnTo>
                  <a:lnTo>
                    <a:pt x="223" y="288"/>
                  </a:lnTo>
                  <a:lnTo>
                    <a:pt x="166" y="325"/>
                  </a:lnTo>
                  <a:lnTo>
                    <a:pt x="110" y="365"/>
                  </a:lnTo>
                  <a:lnTo>
                    <a:pt x="55" y="406"/>
                  </a:lnTo>
                  <a:lnTo>
                    <a:pt x="0" y="449"/>
                  </a:lnTo>
                  <a:lnTo>
                    <a:pt x="0" y="449"/>
                  </a:lnTo>
                  <a:close/>
                </a:path>
              </a:pathLst>
            </a:custGeom>
            <a:solidFill>
              <a:schemeClr val="tx2">
                <a:lumMod val="60000"/>
                <a:lumOff val="40000"/>
              </a:schemeClr>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103" name="Freeform 40"/>
            <p:cNvSpPr>
              <a:spLocks/>
            </p:cNvSpPr>
            <p:nvPr/>
          </p:nvSpPr>
          <p:spPr bwMode="auto">
            <a:xfrm>
              <a:off x="6107393" y="4026682"/>
              <a:ext cx="1653355" cy="1543472"/>
            </a:xfrm>
            <a:custGeom>
              <a:avLst/>
              <a:gdLst>
                <a:gd name="T0" fmla="*/ 1294 w 1294"/>
                <a:gd name="T1" fmla="*/ 814 h 1208"/>
                <a:gd name="T2" fmla="*/ 1245 w 1294"/>
                <a:gd name="T3" fmla="*/ 712 h 1208"/>
                <a:gd name="T4" fmla="*/ 1186 w 1294"/>
                <a:gd name="T5" fmla="*/ 611 h 1208"/>
                <a:gd name="T6" fmla="*/ 1121 w 1294"/>
                <a:gd name="T7" fmla="*/ 510 h 1208"/>
                <a:gd name="T8" fmla="*/ 1048 w 1294"/>
                <a:gd name="T9" fmla="*/ 409 h 1208"/>
                <a:gd name="T10" fmla="*/ 967 w 1294"/>
                <a:gd name="T11" fmla="*/ 311 h 1208"/>
                <a:gd name="T12" fmla="*/ 881 w 1294"/>
                <a:gd name="T13" fmla="*/ 216 h 1208"/>
                <a:gd name="T14" fmla="*/ 785 w 1294"/>
                <a:gd name="T15" fmla="*/ 122 h 1208"/>
                <a:gd name="T16" fmla="*/ 684 w 1294"/>
                <a:gd name="T17" fmla="*/ 33 h 1208"/>
                <a:gd name="T18" fmla="*/ 645 w 1294"/>
                <a:gd name="T19" fmla="*/ 0 h 1208"/>
                <a:gd name="T20" fmla="*/ 605 w 1294"/>
                <a:gd name="T21" fmla="*/ 33 h 1208"/>
                <a:gd name="T22" fmla="*/ 555 w 1294"/>
                <a:gd name="T23" fmla="*/ 77 h 1208"/>
                <a:gd name="T24" fmla="*/ 458 w 1294"/>
                <a:gd name="T25" fmla="*/ 166 h 1208"/>
                <a:gd name="T26" fmla="*/ 369 w 1294"/>
                <a:gd name="T27" fmla="*/ 260 h 1208"/>
                <a:gd name="T28" fmla="*/ 285 w 1294"/>
                <a:gd name="T29" fmla="*/ 355 h 1208"/>
                <a:gd name="T30" fmla="*/ 209 w 1294"/>
                <a:gd name="T31" fmla="*/ 452 h 1208"/>
                <a:gd name="T32" fmla="*/ 140 w 1294"/>
                <a:gd name="T33" fmla="*/ 550 h 1208"/>
                <a:gd name="T34" fmla="*/ 78 w 1294"/>
                <a:gd name="T35" fmla="*/ 650 h 1208"/>
                <a:gd name="T36" fmla="*/ 24 w 1294"/>
                <a:gd name="T37" fmla="*/ 750 h 1208"/>
                <a:gd name="T38" fmla="*/ 0 w 1294"/>
                <a:gd name="T39" fmla="*/ 800 h 1208"/>
                <a:gd name="T40" fmla="*/ 29 w 1294"/>
                <a:gd name="T41" fmla="*/ 824 h 1208"/>
                <a:gd name="T42" fmla="*/ 106 w 1294"/>
                <a:gd name="T43" fmla="*/ 886 h 1208"/>
                <a:gd name="T44" fmla="*/ 182 w 1294"/>
                <a:gd name="T45" fmla="*/ 944 h 1208"/>
                <a:gd name="T46" fmla="*/ 259 w 1294"/>
                <a:gd name="T47" fmla="*/ 998 h 1208"/>
                <a:gd name="T48" fmla="*/ 339 w 1294"/>
                <a:gd name="T49" fmla="*/ 1048 h 1208"/>
                <a:gd name="T50" fmla="*/ 417 w 1294"/>
                <a:gd name="T51" fmla="*/ 1093 h 1208"/>
                <a:gd name="T52" fmla="*/ 497 w 1294"/>
                <a:gd name="T53" fmla="*/ 1136 h 1208"/>
                <a:gd name="T54" fmla="*/ 576 w 1294"/>
                <a:gd name="T55" fmla="*/ 1174 h 1208"/>
                <a:gd name="T56" fmla="*/ 656 w 1294"/>
                <a:gd name="T57" fmla="*/ 1208 h 1208"/>
                <a:gd name="T58" fmla="*/ 696 w 1294"/>
                <a:gd name="T59" fmla="*/ 1191 h 1208"/>
                <a:gd name="T60" fmla="*/ 775 w 1294"/>
                <a:gd name="T61" fmla="*/ 1156 h 1208"/>
                <a:gd name="T62" fmla="*/ 854 w 1294"/>
                <a:gd name="T63" fmla="*/ 1114 h 1208"/>
                <a:gd name="T64" fmla="*/ 933 w 1294"/>
                <a:gd name="T65" fmla="*/ 1070 h 1208"/>
                <a:gd name="T66" fmla="*/ 1013 w 1294"/>
                <a:gd name="T67" fmla="*/ 1023 h 1208"/>
                <a:gd name="T68" fmla="*/ 1091 w 1294"/>
                <a:gd name="T69" fmla="*/ 971 h 1208"/>
                <a:gd name="T70" fmla="*/ 1168 w 1294"/>
                <a:gd name="T71" fmla="*/ 915 h 1208"/>
                <a:gd name="T72" fmla="*/ 1245 w 1294"/>
                <a:gd name="T73" fmla="*/ 856 h 1208"/>
                <a:gd name="T74" fmla="*/ 1282 w 1294"/>
                <a:gd name="T75" fmla="*/ 824 h 1208"/>
                <a:gd name="T76" fmla="*/ 1294 w 1294"/>
                <a:gd name="T77" fmla="*/ 814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4" h="1208">
                  <a:moveTo>
                    <a:pt x="1294" y="814"/>
                  </a:moveTo>
                  <a:lnTo>
                    <a:pt x="1294" y="814"/>
                  </a:lnTo>
                  <a:lnTo>
                    <a:pt x="1270" y="763"/>
                  </a:lnTo>
                  <a:lnTo>
                    <a:pt x="1245" y="712"/>
                  </a:lnTo>
                  <a:lnTo>
                    <a:pt x="1216" y="661"/>
                  </a:lnTo>
                  <a:lnTo>
                    <a:pt x="1186" y="611"/>
                  </a:lnTo>
                  <a:lnTo>
                    <a:pt x="1155" y="560"/>
                  </a:lnTo>
                  <a:lnTo>
                    <a:pt x="1121" y="510"/>
                  </a:lnTo>
                  <a:lnTo>
                    <a:pt x="1085" y="459"/>
                  </a:lnTo>
                  <a:lnTo>
                    <a:pt x="1048" y="409"/>
                  </a:lnTo>
                  <a:lnTo>
                    <a:pt x="1009" y="361"/>
                  </a:lnTo>
                  <a:lnTo>
                    <a:pt x="967" y="311"/>
                  </a:lnTo>
                  <a:lnTo>
                    <a:pt x="925" y="263"/>
                  </a:lnTo>
                  <a:lnTo>
                    <a:pt x="881" y="216"/>
                  </a:lnTo>
                  <a:lnTo>
                    <a:pt x="834" y="169"/>
                  </a:lnTo>
                  <a:lnTo>
                    <a:pt x="785" y="122"/>
                  </a:lnTo>
                  <a:lnTo>
                    <a:pt x="736" y="77"/>
                  </a:lnTo>
                  <a:lnTo>
                    <a:pt x="684" y="33"/>
                  </a:lnTo>
                  <a:lnTo>
                    <a:pt x="684" y="33"/>
                  </a:lnTo>
                  <a:lnTo>
                    <a:pt x="645" y="0"/>
                  </a:lnTo>
                  <a:lnTo>
                    <a:pt x="645" y="0"/>
                  </a:lnTo>
                  <a:lnTo>
                    <a:pt x="605" y="33"/>
                  </a:lnTo>
                  <a:lnTo>
                    <a:pt x="605" y="33"/>
                  </a:lnTo>
                  <a:lnTo>
                    <a:pt x="555" y="77"/>
                  </a:lnTo>
                  <a:lnTo>
                    <a:pt x="505" y="121"/>
                  </a:lnTo>
                  <a:lnTo>
                    <a:pt x="458" y="166"/>
                  </a:lnTo>
                  <a:lnTo>
                    <a:pt x="413" y="213"/>
                  </a:lnTo>
                  <a:lnTo>
                    <a:pt x="369" y="260"/>
                  </a:lnTo>
                  <a:lnTo>
                    <a:pt x="326" y="307"/>
                  </a:lnTo>
                  <a:lnTo>
                    <a:pt x="285" y="355"/>
                  </a:lnTo>
                  <a:lnTo>
                    <a:pt x="246" y="404"/>
                  </a:lnTo>
                  <a:lnTo>
                    <a:pt x="209" y="452"/>
                  </a:lnTo>
                  <a:lnTo>
                    <a:pt x="174" y="502"/>
                  </a:lnTo>
                  <a:lnTo>
                    <a:pt x="140" y="550"/>
                  </a:lnTo>
                  <a:lnTo>
                    <a:pt x="108" y="600"/>
                  </a:lnTo>
                  <a:lnTo>
                    <a:pt x="78" y="650"/>
                  </a:lnTo>
                  <a:lnTo>
                    <a:pt x="50" y="701"/>
                  </a:lnTo>
                  <a:lnTo>
                    <a:pt x="24" y="750"/>
                  </a:lnTo>
                  <a:lnTo>
                    <a:pt x="0" y="800"/>
                  </a:lnTo>
                  <a:lnTo>
                    <a:pt x="0" y="800"/>
                  </a:lnTo>
                  <a:lnTo>
                    <a:pt x="29" y="824"/>
                  </a:lnTo>
                  <a:lnTo>
                    <a:pt x="29" y="824"/>
                  </a:lnTo>
                  <a:lnTo>
                    <a:pt x="67" y="856"/>
                  </a:lnTo>
                  <a:lnTo>
                    <a:pt x="106" y="886"/>
                  </a:lnTo>
                  <a:lnTo>
                    <a:pt x="144" y="915"/>
                  </a:lnTo>
                  <a:lnTo>
                    <a:pt x="182" y="944"/>
                  </a:lnTo>
                  <a:lnTo>
                    <a:pt x="221" y="971"/>
                  </a:lnTo>
                  <a:lnTo>
                    <a:pt x="259" y="998"/>
                  </a:lnTo>
                  <a:lnTo>
                    <a:pt x="299" y="1023"/>
                  </a:lnTo>
                  <a:lnTo>
                    <a:pt x="339" y="1048"/>
                  </a:lnTo>
                  <a:lnTo>
                    <a:pt x="377" y="1070"/>
                  </a:lnTo>
                  <a:lnTo>
                    <a:pt x="417" y="1093"/>
                  </a:lnTo>
                  <a:lnTo>
                    <a:pt x="457" y="1114"/>
                  </a:lnTo>
                  <a:lnTo>
                    <a:pt x="497" y="1136"/>
                  </a:lnTo>
                  <a:lnTo>
                    <a:pt x="536" y="1156"/>
                  </a:lnTo>
                  <a:lnTo>
                    <a:pt x="576" y="1174"/>
                  </a:lnTo>
                  <a:lnTo>
                    <a:pt x="616" y="1191"/>
                  </a:lnTo>
                  <a:lnTo>
                    <a:pt x="656" y="1208"/>
                  </a:lnTo>
                  <a:lnTo>
                    <a:pt x="656" y="1208"/>
                  </a:lnTo>
                  <a:lnTo>
                    <a:pt x="696" y="1191"/>
                  </a:lnTo>
                  <a:lnTo>
                    <a:pt x="736" y="1174"/>
                  </a:lnTo>
                  <a:lnTo>
                    <a:pt x="775" y="1156"/>
                  </a:lnTo>
                  <a:lnTo>
                    <a:pt x="815" y="1136"/>
                  </a:lnTo>
                  <a:lnTo>
                    <a:pt x="854" y="1114"/>
                  </a:lnTo>
                  <a:lnTo>
                    <a:pt x="893" y="1093"/>
                  </a:lnTo>
                  <a:lnTo>
                    <a:pt x="933" y="1070"/>
                  </a:lnTo>
                  <a:lnTo>
                    <a:pt x="973" y="1048"/>
                  </a:lnTo>
                  <a:lnTo>
                    <a:pt x="1013" y="1023"/>
                  </a:lnTo>
                  <a:lnTo>
                    <a:pt x="1051" y="998"/>
                  </a:lnTo>
                  <a:lnTo>
                    <a:pt x="1091" y="971"/>
                  </a:lnTo>
                  <a:lnTo>
                    <a:pt x="1129" y="944"/>
                  </a:lnTo>
                  <a:lnTo>
                    <a:pt x="1168" y="915"/>
                  </a:lnTo>
                  <a:lnTo>
                    <a:pt x="1206" y="886"/>
                  </a:lnTo>
                  <a:lnTo>
                    <a:pt x="1245" y="856"/>
                  </a:lnTo>
                  <a:lnTo>
                    <a:pt x="1282" y="824"/>
                  </a:lnTo>
                  <a:lnTo>
                    <a:pt x="1282" y="824"/>
                  </a:lnTo>
                  <a:lnTo>
                    <a:pt x="1294" y="814"/>
                  </a:lnTo>
                  <a:lnTo>
                    <a:pt x="1294" y="814"/>
                  </a:lnTo>
                  <a:close/>
                </a:path>
              </a:pathLst>
            </a:custGeom>
            <a:solidFill>
              <a:schemeClr val="accent1"/>
            </a:solidFill>
            <a:ln w="4">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dirty="0"/>
            </a:p>
          </p:txBody>
        </p:sp>
        <p:sp>
          <p:nvSpPr>
            <p:cNvPr id="104" name="Rectangle 22"/>
            <p:cNvSpPr>
              <a:spLocks noChangeArrowheads="1"/>
            </p:cNvSpPr>
            <p:nvPr/>
          </p:nvSpPr>
          <p:spPr bwMode="auto">
            <a:xfrm>
              <a:off x="5130676" y="2808419"/>
              <a:ext cx="1532800" cy="334532"/>
            </a:xfrm>
            <a:prstGeom prst="rect">
              <a:avLst/>
            </a:prstGeom>
            <a:noFill/>
            <a:ln w="6350" algn="ctr">
              <a:noFill/>
              <a:miter lim="800000"/>
              <a:headEnd/>
              <a:tailEnd/>
            </a:ln>
          </p:spPr>
          <p:txBody>
            <a:bodyPr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kumimoji="0" lang="en-GB" sz="1200" b="1" i="0" u="none" strike="noStrike" kern="0" cap="none" spc="0" normalizeH="0" baseline="0" noProof="0" dirty="0" smtClean="0">
                  <a:ln>
                    <a:noFill/>
                  </a:ln>
                  <a:solidFill>
                    <a:schemeClr val="tx2"/>
                  </a:solidFill>
                  <a:effectLst/>
                  <a:uLnTx/>
                  <a:uFillTx/>
                  <a:latin typeface="Georgia"/>
                </a:rPr>
                <a:t>xxx</a:t>
              </a:r>
            </a:p>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05" name="Rectangle 23"/>
            <p:cNvSpPr>
              <a:spLocks noChangeArrowheads="1"/>
            </p:cNvSpPr>
            <p:nvPr/>
          </p:nvSpPr>
          <p:spPr bwMode="auto">
            <a:xfrm>
              <a:off x="8688364" y="3968897"/>
              <a:ext cx="622973" cy="334532"/>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kumimoji="0" lang="en-GB" sz="1200" b="1" i="0" u="none" strike="noStrike" kern="0" cap="none" spc="0" normalizeH="0" baseline="0" noProof="0" dirty="0" smtClean="0">
                  <a:ln>
                    <a:noFill/>
                  </a:ln>
                  <a:solidFill>
                    <a:schemeClr val="tx2"/>
                  </a:solidFill>
                  <a:effectLst/>
                  <a:uLnTx/>
                  <a:uFillTx/>
                  <a:latin typeface="Georgia"/>
                </a:rPr>
                <a:t>xxx</a:t>
              </a:r>
            </a:p>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06" name="Rectangle 24"/>
            <p:cNvSpPr>
              <a:spLocks noChangeArrowheads="1"/>
            </p:cNvSpPr>
            <p:nvPr/>
          </p:nvSpPr>
          <p:spPr bwMode="auto">
            <a:xfrm>
              <a:off x="4585972" y="3968897"/>
              <a:ext cx="616803" cy="334532"/>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kumimoji="0" lang="en-GB" sz="1200" b="1" i="0" u="none" strike="noStrike" kern="0" cap="none" spc="0" normalizeH="0" baseline="0" noProof="0" dirty="0" smtClean="0">
                  <a:ln>
                    <a:noFill/>
                  </a:ln>
                  <a:solidFill>
                    <a:schemeClr val="tx2"/>
                  </a:solidFill>
                  <a:effectLst/>
                  <a:uLnTx/>
                  <a:uFillTx/>
                  <a:latin typeface="Georgia"/>
                </a:rPr>
                <a:t>xxx</a:t>
              </a:r>
            </a:p>
            <a:p>
              <a:pPr marL="0" marR="0" lvl="0" indent="0" algn="ctr" defTabSz="914400" eaLnBrk="1" fontAlgn="auto" latinLnBrk="0" hangingPunct="1">
                <a:buClr>
                  <a:srgbClr val="66BAE4"/>
                </a:buClr>
                <a:buSzPct val="85000"/>
                <a:buFont typeface="Wingdings" pitchFamily="2" charset="2"/>
                <a:buNone/>
                <a:tabLst/>
                <a:defRPr/>
              </a:pPr>
              <a:r>
                <a:rPr lang="en-GB" sz="1200" b="1" kern="0" dirty="0">
                  <a:latin typeface="Georgia"/>
                </a:rPr>
                <a:t>x</a:t>
              </a:r>
              <a:r>
                <a:rPr lang="en-GB" sz="1200" b="1" kern="0" dirty="0" smtClean="0">
                  <a:latin typeface="Georgia"/>
                </a:rPr>
                <a:t>%</a:t>
              </a:r>
              <a:endParaRPr kumimoji="0" lang="en-GB" sz="1200" b="1" i="0" u="none" strike="noStrike" kern="0" cap="none" spc="0" normalizeH="0" baseline="0" noProof="0" dirty="0" smtClean="0">
                <a:ln>
                  <a:noFill/>
                </a:ln>
                <a:effectLst/>
                <a:uLnTx/>
                <a:uFillTx/>
                <a:latin typeface="Georgia"/>
              </a:endParaRPr>
            </a:p>
          </p:txBody>
        </p:sp>
        <p:sp>
          <p:nvSpPr>
            <p:cNvPr id="107" name="Rectangle 25"/>
            <p:cNvSpPr>
              <a:spLocks noChangeArrowheads="1"/>
            </p:cNvSpPr>
            <p:nvPr/>
          </p:nvSpPr>
          <p:spPr bwMode="auto">
            <a:xfrm>
              <a:off x="7327645" y="2808419"/>
              <a:ext cx="1421814" cy="334532"/>
            </a:xfrm>
            <a:prstGeom prst="rect">
              <a:avLst/>
            </a:prstGeom>
            <a:noFill/>
            <a:ln w="6350">
              <a:noFill/>
              <a:miter lim="800000"/>
              <a:headEnd/>
              <a:tailEnd/>
            </a:ln>
          </p:spPr>
          <p:txBody>
            <a:bodyPr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kumimoji="0" lang="en-GB" sz="1200" b="1" i="0" u="none" strike="noStrike" kern="0" cap="none" spc="0" normalizeH="0" baseline="0" noProof="0" dirty="0" smtClean="0">
                  <a:ln>
                    <a:noFill/>
                  </a:ln>
                  <a:solidFill>
                    <a:schemeClr val="tx2"/>
                  </a:solidFill>
                  <a:effectLst/>
                  <a:uLnTx/>
                  <a:uFillTx/>
                  <a:latin typeface="Georgia"/>
                </a:rPr>
                <a:t>xxx</a:t>
              </a:r>
            </a:p>
            <a:p>
              <a:pPr algn="ctr" defTabSz="914400">
                <a:buClr>
                  <a:srgbClr val="66BAE4"/>
                </a:buClr>
                <a:buSzPct val="85000"/>
                <a:defRPr/>
              </a:pPr>
              <a:r>
                <a:rPr lang="en-GB" sz="1200" b="1" kern="0" dirty="0" smtClean="0">
                  <a:latin typeface="Georgia"/>
                </a:rPr>
                <a:t>x%</a:t>
              </a:r>
              <a:endParaRPr lang="en-GB" sz="1200" b="1" kern="0" dirty="0">
                <a:latin typeface="Georgia"/>
              </a:endParaRPr>
            </a:p>
          </p:txBody>
        </p:sp>
        <p:sp>
          <p:nvSpPr>
            <p:cNvPr id="108" name="Rectangle 24"/>
            <p:cNvSpPr>
              <a:spLocks noChangeArrowheads="1"/>
            </p:cNvSpPr>
            <p:nvPr/>
          </p:nvSpPr>
          <p:spPr bwMode="auto">
            <a:xfrm>
              <a:off x="5253885" y="3524050"/>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09" name="Rectangle 24"/>
            <p:cNvSpPr>
              <a:spLocks noChangeArrowheads="1"/>
            </p:cNvSpPr>
            <p:nvPr/>
          </p:nvSpPr>
          <p:spPr bwMode="auto">
            <a:xfrm>
              <a:off x="6747830" y="3243560"/>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0" name="Rectangle 24"/>
            <p:cNvSpPr>
              <a:spLocks noChangeArrowheads="1"/>
            </p:cNvSpPr>
            <p:nvPr/>
          </p:nvSpPr>
          <p:spPr bwMode="auto">
            <a:xfrm>
              <a:off x="8267415" y="3524050"/>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1" name="Rectangle 24"/>
            <p:cNvSpPr>
              <a:spLocks noChangeArrowheads="1"/>
            </p:cNvSpPr>
            <p:nvPr/>
          </p:nvSpPr>
          <p:spPr bwMode="auto">
            <a:xfrm>
              <a:off x="8039593" y="4965216"/>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2" name="Rectangle 24"/>
            <p:cNvSpPr>
              <a:spLocks noChangeArrowheads="1"/>
            </p:cNvSpPr>
            <p:nvPr/>
          </p:nvSpPr>
          <p:spPr bwMode="auto">
            <a:xfrm>
              <a:off x="6747830" y="6032740"/>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3" name="Rectangle 24"/>
            <p:cNvSpPr>
              <a:spLocks noChangeArrowheads="1"/>
            </p:cNvSpPr>
            <p:nvPr/>
          </p:nvSpPr>
          <p:spPr bwMode="auto">
            <a:xfrm>
              <a:off x="5444568" y="4965216"/>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4" name="Rectangle 24"/>
            <p:cNvSpPr>
              <a:spLocks noChangeArrowheads="1"/>
            </p:cNvSpPr>
            <p:nvPr/>
          </p:nvSpPr>
          <p:spPr bwMode="auto">
            <a:xfrm>
              <a:off x="5840047" y="4136164"/>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5" name="Rectangle 24"/>
            <p:cNvSpPr>
              <a:spLocks noChangeArrowheads="1"/>
            </p:cNvSpPr>
            <p:nvPr/>
          </p:nvSpPr>
          <p:spPr bwMode="auto">
            <a:xfrm>
              <a:off x="7643073" y="4136164"/>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16" name="Rectangle 24"/>
            <p:cNvSpPr>
              <a:spLocks noChangeArrowheads="1"/>
            </p:cNvSpPr>
            <p:nvPr/>
          </p:nvSpPr>
          <p:spPr bwMode="auto">
            <a:xfrm>
              <a:off x="6721303" y="4797950"/>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solidFill>
                    <a:schemeClr val="bg2"/>
                  </a:solidFill>
                  <a:latin typeface="Georgia"/>
                </a:rPr>
                <a:t>x%</a:t>
              </a:r>
              <a:endParaRPr kumimoji="0" lang="en-GB" sz="1200" b="1" i="0" u="none" strike="noStrike" kern="0" cap="none" spc="0" normalizeH="0" baseline="0" noProof="0" dirty="0" smtClean="0">
                <a:ln>
                  <a:noFill/>
                </a:ln>
                <a:solidFill>
                  <a:schemeClr val="bg2"/>
                </a:solidFill>
                <a:effectLst/>
                <a:uLnTx/>
                <a:uFillTx/>
                <a:latin typeface="Georgia"/>
              </a:endParaRPr>
            </a:p>
          </p:txBody>
        </p:sp>
        <p:sp>
          <p:nvSpPr>
            <p:cNvPr id="119" name="Rectangle 24"/>
            <p:cNvSpPr>
              <a:spLocks noChangeArrowheads="1"/>
            </p:cNvSpPr>
            <p:nvPr/>
          </p:nvSpPr>
          <p:spPr bwMode="auto">
            <a:xfrm>
              <a:off x="6074172" y="5414345"/>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sp>
          <p:nvSpPr>
            <p:cNvPr id="121" name="Rectangle 24"/>
            <p:cNvSpPr>
              <a:spLocks noChangeArrowheads="1"/>
            </p:cNvSpPr>
            <p:nvPr/>
          </p:nvSpPr>
          <p:spPr bwMode="auto">
            <a:xfrm>
              <a:off x="7416019" y="5414345"/>
              <a:ext cx="395479" cy="167266"/>
            </a:xfrm>
            <a:prstGeom prst="rect">
              <a:avLst/>
            </a:prstGeom>
            <a:noFill/>
            <a:ln w="6350">
              <a:noFill/>
              <a:miter lim="800000"/>
              <a:headEnd/>
              <a:tailEnd/>
            </a:ln>
          </p:spPr>
          <p:txBody>
            <a:bodyPr wrap="square" lIns="0" tIns="0" rIns="0" bIns="0">
              <a:spAutoFit/>
            </a:bodyPr>
            <a:lstStyle/>
            <a:p>
              <a:pPr marL="0" marR="0" lvl="0" indent="0" algn="ctr" defTabSz="914400" eaLnBrk="1" fontAlgn="auto" latinLnBrk="0" hangingPunct="1">
                <a:buClr>
                  <a:srgbClr val="66BAE4"/>
                </a:buClr>
                <a:buSzPct val="85000"/>
                <a:buFont typeface="Wingdings" pitchFamily="2" charset="2"/>
                <a:buNone/>
                <a:tabLst/>
                <a:defRPr/>
              </a:pPr>
              <a:r>
                <a:rPr lang="en-GB" sz="1200" b="1" kern="0" dirty="0" smtClean="0">
                  <a:latin typeface="Georgia"/>
                </a:rPr>
                <a:t>x%</a:t>
              </a:r>
              <a:endParaRPr kumimoji="0" lang="en-GB" sz="1200" b="1" i="0" u="none" strike="noStrike" kern="0" cap="none" spc="0" normalizeH="0" baseline="0" noProof="0" dirty="0" smtClean="0">
                <a:ln>
                  <a:noFill/>
                </a:ln>
                <a:effectLst/>
                <a:uLnTx/>
                <a:uFillTx/>
                <a:latin typeface="Georgia"/>
              </a:endParaRPr>
            </a:p>
          </p:txBody>
        </p:sp>
      </p:grpSp>
    </p:spTree>
    <p:custDataLst>
      <p:tags r:id="rId1"/>
    </p:custDataLst>
    <p:extLst>
      <p:ext uri="{BB962C8B-B14F-4D97-AF65-F5344CB8AC3E}">
        <p14:creationId xmlns:p14="http://schemas.microsoft.com/office/powerpoint/2010/main" val="1784762059"/>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Infographics in action</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160</a:t>
            </a:fld>
            <a:endParaRPr lang="en-GB"/>
          </a:p>
        </p:txBody>
      </p:sp>
      <p:sp>
        <p:nvSpPr>
          <p:cNvPr id="36" name="Rectangle 10"/>
          <p:cNvSpPr>
            <a:spLocks noChangeArrowheads="1"/>
          </p:cNvSpPr>
          <p:nvPr/>
        </p:nvSpPr>
        <p:spPr bwMode="auto">
          <a:xfrm>
            <a:off x="567075" y="2196455"/>
            <a:ext cx="454772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1400" b="1" dirty="0">
                <a:latin typeface="Georgia" pitchFamily="18" charset="0"/>
              </a:rPr>
              <a:t>Key themes and findings from Paying Taxes 2013 </a:t>
            </a:r>
          </a:p>
        </p:txBody>
      </p:sp>
      <p:graphicFrame>
        <p:nvGraphicFramePr>
          <p:cNvPr id="8" name="Table 7"/>
          <p:cNvGraphicFramePr>
            <a:graphicFrameLocks noGrp="1"/>
          </p:cNvGraphicFramePr>
          <p:nvPr>
            <p:extLst>
              <p:ext uri="{D42A27DB-BD31-4B8C-83A1-F6EECF244321}">
                <p14:modId xmlns:p14="http://schemas.microsoft.com/office/powerpoint/2010/main" val="1887581488"/>
              </p:ext>
            </p:extLst>
          </p:nvPr>
        </p:nvGraphicFramePr>
        <p:xfrm>
          <a:off x="2178348" y="3064708"/>
          <a:ext cx="1512170" cy="1512000"/>
        </p:xfrm>
        <a:graphic>
          <a:graphicData uri="http://schemas.openxmlformats.org/drawingml/2006/table">
            <a:tbl>
              <a:tblPr firstRow="1" bandRow="1">
                <a:tableStyleId>{69D073F8-1565-44D7-B386-08B59EADF2EE}</a:tableStyleId>
              </a:tblPr>
              <a:tblGrid>
                <a:gridCol w="151217"/>
                <a:gridCol w="151217"/>
                <a:gridCol w="151217"/>
                <a:gridCol w="151217"/>
                <a:gridCol w="151217"/>
                <a:gridCol w="151217"/>
                <a:gridCol w="151217"/>
                <a:gridCol w="151217"/>
                <a:gridCol w="151217"/>
                <a:gridCol w="151217"/>
              </a:tblGrid>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51200">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rowSpan="6" gridSpan="6">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bg2"/>
                    </a:solidFill>
                  </a:tcPr>
                </a:tc>
                <a:tc rowSpan="6" h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rowSpan="6" h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gridSpan="6"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chemeClr val="accent3">
                        <a:lumMod val="40000"/>
                        <a:lumOff val="60000"/>
                      </a:schemeClr>
                    </a:solidFill>
                  </a:tcPr>
                </a:tc>
                <a:tc gridSpan="6"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gridSpan="6"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gridSpan="6"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gridSpan="6"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hMerge="1" vMerge="1">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C0BAA7"/>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r h="151200">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c>
                  <a:txBody>
                    <a:bodyPr/>
                    <a:lstStyle/>
                    <a:p>
                      <a:endParaRPr lang="en-GB" sz="200" dirty="0"/>
                    </a:p>
                  </a:txBody>
                  <a:tcPr marL="36000" marR="36000" marT="36000" marB="36000">
                    <a:lnL w="12700" cap="flat" cmpd="sng" algn="ctr">
                      <a:solidFill>
                        <a:schemeClr val="bg2"/>
                      </a:solidFill>
                      <a:prstDash val="solid"/>
                      <a:round/>
                      <a:headEnd type="none" w="med" len="med"/>
                      <a:tailEnd type="none" w="med" len="med"/>
                    </a:lnL>
                    <a:lnR w="12700" cap="flat" cmpd="sng" algn="ctr">
                      <a:solidFill>
                        <a:schemeClr val="bg2"/>
                      </a:solidFill>
                      <a:prstDash val="solid"/>
                      <a:round/>
                      <a:headEnd type="none" w="med" len="med"/>
                      <a:tailEnd type="none" w="med" len="med"/>
                    </a:lnR>
                    <a:lnT w="12700" cap="flat" cmpd="sng" algn="ctr">
                      <a:solidFill>
                        <a:schemeClr val="bg2"/>
                      </a:solidFill>
                      <a:prstDash val="solid"/>
                      <a:round/>
                      <a:headEnd type="none" w="med" len="med"/>
                      <a:tailEnd type="none" w="med" len="med"/>
                    </a:lnT>
                    <a:lnB w="12700" cap="flat" cmpd="sng" algn="ctr">
                      <a:solidFill>
                        <a:schemeClr val="bg2"/>
                      </a:solidFill>
                      <a:prstDash val="solid"/>
                      <a:round/>
                      <a:headEnd type="none" w="med" len="med"/>
                      <a:tailEnd type="none" w="med" len="med"/>
                    </a:lnB>
                    <a:solidFill>
                      <a:srgbClr val="EAE8E2"/>
                    </a:solidFill>
                  </a:tcPr>
                </a:tc>
              </a:tr>
            </a:tbl>
          </a:graphicData>
        </a:graphic>
      </p:graphicFrame>
      <p:grpSp>
        <p:nvGrpSpPr>
          <p:cNvPr id="1300" name="Group 1299"/>
          <p:cNvGrpSpPr/>
          <p:nvPr/>
        </p:nvGrpSpPr>
        <p:grpSpPr>
          <a:xfrm>
            <a:off x="557839" y="2556495"/>
            <a:ext cx="1436166" cy="2065184"/>
            <a:chOff x="557839" y="2556495"/>
            <a:chExt cx="1436166" cy="2065184"/>
          </a:xfrm>
        </p:grpSpPr>
        <p:sp>
          <p:nvSpPr>
            <p:cNvPr id="22" name="Freeform 6"/>
            <p:cNvSpPr>
              <a:spLocks noEditPoints="1"/>
            </p:cNvSpPr>
            <p:nvPr/>
          </p:nvSpPr>
          <p:spPr bwMode="auto">
            <a:xfrm>
              <a:off x="567074" y="2556495"/>
              <a:ext cx="1424555" cy="2065184"/>
            </a:xfrm>
            <a:custGeom>
              <a:avLst/>
              <a:gdLst>
                <a:gd name="T0" fmla="*/ 582 w 676"/>
                <a:gd name="T1" fmla="*/ 818 h 980"/>
                <a:gd name="T2" fmla="*/ 614 w 676"/>
                <a:gd name="T3" fmla="*/ 968 h 980"/>
                <a:gd name="T4" fmla="*/ 578 w 676"/>
                <a:gd name="T5" fmla="*/ 960 h 980"/>
                <a:gd name="T6" fmla="*/ 504 w 676"/>
                <a:gd name="T7" fmla="*/ 874 h 980"/>
                <a:gd name="T8" fmla="*/ 350 w 676"/>
                <a:gd name="T9" fmla="*/ 916 h 980"/>
                <a:gd name="T10" fmla="*/ 188 w 676"/>
                <a:gd name="T11" fmla="*/ 880 h 980"/>
                <a:gd name="T12" fmla="*/ 138 w 676"/>
                <a:gd name="T13" fmla="*/ 920 h 980"/>
                <a:gd name="T14" fmla="*/ 78 w 676"/>
                <a:gd name="T15" fmla="*/ 974 h 980"/>
                <a:gd name="T16" fmla="*/ 120 w 676"/>
                <a:gd name="T17" fmla="*/ 886 h 980"/>
                <a:gd name="T18" fmla="*/ 110 w 676"/>
                <a:gd name="T19" fmla="*/ 826 h 980"/>
                <a:gd name="T20" fmla="*/ 12 w 676"/>
                <a:gd name="T21" fmla="*/ 670 h 980"/>
                <a:gd name="T22" fmla="*/ 28 w 676"/>
                <a:gd name="T23" fmla="*/ 442 h 980"/>
                <a:gd name="T24" fmla="*/ 132 w 676"/>
                <a:gd name="T25" fmla="*/ 312 h 980"/>
                <a:gd name="T26" fmla="*/ 92 w 676"/>
                <a:gd name="T27" fmla="*/ 322 h 980"/>
                <a:gd name="T28" fmla="*/ 28 w 676"/>
                <a:gd name="T29" fmla="*/ 320 h 980"/>
                <a:gd name="T30" fmla="*/ 68 w 676"/>
                <a:gd name="T31" fmla="*/ 234 h 980"/>
                <a:gd name="T32" fmla="*/ 90 w 676"/>
                <a:gd name="T33" fmla="*/ 178 h 980"/>
                <a:gd name="T34" fmla="*/ 112 w 676"/>
                <a:gd name="T35" fmla="*/ 156 h 980"/>
                <a:gd name="T36" fmla="*/ 162 w 676"/>
                <a:gd name="T37" fmla="*/ 154 h 980"/>
                <a:gd name="T38" fmla="*/ 210 w 676"/>
                <a:gd name="T39" fmla="*/ 30 h 980"/>
                <a:gd name="T40" fmla="*/ 392 w 676"/>
                <a:gd name="T41" fmla="*/ 6 h 980"/>
                <a:gd name="T42" fmla="*/ 478 w 676"/>
                <a:gd name="T43" fmla="*/ 50 h 980"/>
                <a:gd name="T44" fmla="*/ 530 w 676"/>
                <a:gd name="T45" fmla="*/ 174 h 980"/>
                <a:gd name="T46" fmla="*/ 568 w 676"/>
                <a:gd name="T47" fmla="*/ 154 h 980"/>
                <a:gd name="T48" fmla="*/ 584 w 676"/>
                <a:gd name="T49" fmla="*/ 216 h 980"/>
                <a:gd name="T50" fmla="*/ 662 w 676"/>
                <a:gd name="T51" fmla="*/ 288 h 980"/>
                <a:gd name="T52" fmla="*/ 614 w 676"/>
                <a:gd name="T53" fmla="*/ 324 h 980"/>
                <a:gd name="T54" fmla="*/ 528 w 676"/>
                <a:gd name="T55" fmla="*/ 296 h 980"/>
                <a:gd name="T56" fmla="*/ 628 w 676"/>
                <a:gd name="T57" fmla="*/ 406 h 980"/>
                <a:gd name="T58" fmla="*/ 674 w 676"/>
                <a:gd name="T59" fmla="*/ 612 h 980"/>
                <a:gd name="T60" fmla="*/ 414 w 676"/>
                <a:gd name="T61" fmla="*/ 816 h 980"/>
                <a:gd name="T62" fmla="*/ 558 w 676"/>
                <a:gd name="T63" fmla="*/ 696 h 980"/>
                <a:gd name="T64" fmla="*/ 584 w 676"/>
                <a:gd name="T65" fmla="*/ 528 h 980"/>
                <a:gd name="T66" fmla="*/ 478 w 676"/>
                <a:gd name="T67" fmla="*/ 372 h 980"/>
                <a:gd name="T68" fmla="*/ 314 w 676"/>
                <a:gd name="T69" fmla="*/ 330 h 980"/>
                <a:gd name="T70" fmla="*/ 148 w 676"/>
                <a:gd name="T71" fmla="*/ 420 h 980"/>
                <a:gd name="T72" fmla="*/ 90 w 676"/>
                <a:gd name="T73" fmla="*/ 578 h 980"/>
                <a:gd name="T74" fmla="*/ 164 w 676"/>
                <a:gd name="T75" fmla="*/ 754 h 980"/>
                <a:gd name="T76" fmla="*/ 340 w 676"/>
                <a:gd name="T77" fmla="*/ 828 h 980"/>
                <a:gd name="T78" fmla="*/ 262 w 676"/>
                <a:gd name="T79" fmla="*/ 178 h 980"/>
                <a:gd name="T80" fmla="*/ 174 w 676"/>
                <a:gd name="T81" fmla="*/ 270 h 980"/>
                <a:gd name="T82" fmla="*/ 214 w 676"/>
                <a:gd name="T83" fmla="*/ 264 h 980"/>
                <a:gd name="T84" fmla="*/ 344 w 676"/>
                <a:gd name="T85" fmla="*/ 240 h 980"/>
                <a:gd name="T86" fmla="*/ 392 w 676"/>
                <a:gd name="T87" fmla="*/ 210 h 980"/>
                <a:gd name="T88" fmla="*/ 370 w 676"/>
                <a:gd name="T89" fmla="*/ 238 h 980"/>
                <a:gd name="T90" fmla="*/ 484 w 676"/>
                <a:gd name="T91" fmla="*/ 274 h 980"/>
                <a:gd name="T92" fmla="*/ 426 w 676"/>
                <a:gd name="T93" fmla="*/ 228 h 980"/>
                <a:gd name="T94" fmla="*/ 424 w 676"/>
                <a:gd name="T95" fmla="*/ 174 h 980"/>
                <a:gd name="T96" fmla="*/ 504 w 676"/>
                <a:gd name="T97" fmla="*/ 170 h 980"/>
                <a:gd name="T98" fmla="*/ 468 w 676"/>
                <a:gd name="T99" fmla="*/ 76 h 980"/>
                <a:gd name="T100" fmla="*/ 360 w 676"/>
                <a:gd name="T101" fmla="*/ 28 h 980"/>
                <a:gd name="T102" fmla="*/ 216 w 676"/>
                <a:gd name="T103" fmla="*/ 58 h 980"/>
                <a:gd name="T104" fmla="*/ 426 w 676"/>
                <a:gd name="T105" fmla="*/ 496 h 980"/>
                <a:gd name="T106" fmla="*/ 440 w 676"/>
                <a:gd name="T107" fmla="*/ 514 h 980"/>
                <a:gd name="T108" fmla="*/ 366 w 676"/>
                <a:gd name="T109" fmla="*/ 572 h 980"/>
                <a:gd name="T110" fmla="*/ 322 w 676"/>
                <a:gd name="T111" fmla="*/ 600 h 980"/>
                <a:gd name="T112" fmla="*/ 284 w 676"/>
                <a:gd name="T113" fmla="*/ 542 h 980"/>
                <a:gd name="T114" fmla="*/ 186 w 676"/>
                <a:gd name="T115" fmla="*/ 424 h 980"/>
                <a:gd name="T116" fmla="*/ 316 w 676"/>
                <a:gd name="T117" fmla="*/ 540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6" h="980">
                  <a:moveTo>
                    <a:pt x="656" y="690"/>
                  </a:moveTo>
                  <a:lnTo>
                    <a:pt x="656" y="690"/>
                  </a:lnTo>
                  <a:lnTo>
                    <a:pt x="648" y="714"/>
                  </a:lnTo>
                  <a:lnTo>
                    <a:pt x="638" y="736"/>
                  </a:lnTo>
                  <a:lnTo>
                    <a:pt x="626" y="760"/>
                  </a:lnTo>
                  <a:lnTo>
                    <a:pt x="614" y="780"/>
                  </a:lnTo>
                  <a:lnTo>
                    <a:pt x="598" y="800"/>
                  </a:lnTo>
                  <a:lnTo>
                    <a:pt x="582" y="818"/>
                  </a:lnTo>
                  <a:lnTo>
                    <a:pt x="562" y="834"/>
                  </a:lnTo>
                  <a:lnTo>
                    <a:pt x="542" y="850"/>
                  </a:lnTo>
                  <a:lnTo>
                    <a:pt x="542" y="850"/>
                  </a:lnTo>
                  <a:lnTo>
                    <a:pt x="560" y="874"/>
                  </a:lnTo>
                  <a:lnTo>
                    <a:pt x="588" y="918"/>
                  </a:lnTo>
                  <a:lnTo>
                    <a:pt x="602" y="940"/>
                  </a:lnTo>
                  <a:lnTo>
                    <a:pt x="610" y="960"/>
                  </a:lnTo>
                  <a:lnTo>
                    <a:pt x="614" y="968"/>
                  </a:lnTo>
                  <a:lnTo>
                    <a:pt x="614" y="974"/>
                  </a:lnTo>
                  <a:lnTo>
                    <a:pt x="614" y="978"/>
                  </a:lnTo>
                  <a:lnTo>
                    <a:pt x="610" y="980"/>
                  </a:lnTo>
                  <a:lnTo>
                    <a:pt x="610" y="980"/>
                  </a:lnTo>
                  <a:lnTo>
                    <a:pt x="602" y="980"/>
                  </a:lnTo>
                  <a:lnTo>
                    <a:pt x="594" y="976"/>
                  </a:lnTo>
                  <a:lnTo>
                    <a:pt x="586" y="970"/>
                  </a:lnTo>
                  <a:lnTo>
                    <a:pt x="578" y="960"/>
                  </a:lnTo>
                  <a:lnTo>
                    <a:pt x="564" y="940"/>
                  </a:lnTo>
                  <a:lnTo>
                    <a:pt x="554" y="926"/>
                  </a:lnTo>
                  <a:lnTo>
                    <a:pt x="554" y="926"/>
                  </a:lnTo>
                  <a:lnTo>
                    <a:pt x="524" y="886"/>
                  </a:lnTo>
                  <a:lnTo>
                    <a:pt x="524" y="886"/>
                  </a:lnTo>
                  <a:lnTo>
                    <a:pt x="518" y="878"/>
                  </a:lnTo>
                  <a:lnTo>
                    <a:pt x="510" y="874"/>
                  </a:lnTo>
                  <a:lnTo>
                    <a:pt x="504" y="874"/>
                  </a:lnTo>
                  <a:lnTo>
                    <a:pt x="498" y="876"/>
                  </a:lnTo>
                  <a:lnTo>
                    <a:pt x="482" y="884"/>
                  </a:lnTo>
                  <a:lnTo>
                    <a:pt x="464" y="892"/>
                  </a:lnTo>
                  <a:lnTo>
                    <a:pt x="464" y="892"/>
                  </a:lnTo>
                  <a:lnTo>
                    <a:pt x="436" y="902"/>
                  </a:lnTo>
                  <a:lnTo>
                    <a:pt x="408" y="908"/>
                  </a:lnTo>
                  <a:lnTo>
                    <a:pt x="378" y="914"/>
                  </a:lnTo>
                  <a:lnTo>
                    <a:pt x="350" y="916"/>
                  </a:lnTo>
                  <a:lnTo>
                    <a:pt x="320" y="916"/>
                  </a:lnTo>
                  <a:lnTo>
                    <a:pt x="290" y="912"/>
                  </a:lnTo>
                  <a:lnTo>
                    <a:pt x="262" y="906"/>
                  </a:lnTo>
                  <a:lnTo>
                    <a:pt x="232" y="898"/>
                  </a:lnTo>
                  <a:lnTo>
                    <a:pt x="232" y="898"/>
                  </a:lnTo>
                  <a:lnTo>
                    <a:pt x="210" y="890"/>
                  </a:lnTo>
                  <a:lnTo>
                    <a:pt x="188" y="880"/>
                  </a:lnTo>
                  <a:lnTo>
                    <a:pt x="188" y="880"/>
                  </a:lnTo>
                  <a:lnTo>
                    <a:pt x="180" y="878"/>
                  </a:lnTo>
                  <a:lnTo>
                    <a:pt x="174" y="876"/>
                  </a:lnTo>
                  <a:lnTo>
                    <a:pt x="170" y="876"/>
                  </a:lnTo>
                  <a:lnTo>
                    <a:pt x="166" y="880"/>
                  </a:lnTo>
                  <a:lnTo>
                    <a:pt x="160" y="888"/>
                  </a:lnTo>
                  <a:lnTo>
                    <a:pt x="152" y="900"/>
                  </a:lnTo>
                  <a:lnTo>
                    <a:pt x="152" y="900"/>
                  </a:lnTo>
                  <a:lnTo>
                    <a:pt x="138" y="920"/>
                  </a:lnTo>
                  <a:lnTo>
                    <a:pt x="122" y="942"/>
                  </a:lnTo>
                  <a:lnTo>
                    <a:pt x="114" y="954"/>
                  </a:lnTo>
                  <a:lnTo>
                    <a:pt x="104" y="962"/>
                  </a:lnTo>
                  <a:lnTo>
                    <a:pt x="94" y="970"/>
                  </a:lnTo>
                  <a:lnTo>
                    <a:pt x="82" y="974"/>
                  </a:lnTo>
                  <a:lnTo>
                    <a:pt x="82" y="974"/>
                  </a:lnTo>
                  <a:lnTo>
                    <a:pt x="80" y="974"/>
                  </a:lnTo>
                  <a:lnTo>
                    <a:pt x="78" y="974"/>
                  </a:lnTo>
                  <a:lnTo>
                    <a:pt x="76" y="970"/>
                  </a:lnTo>
                  <a:lnTo>
                    <a:pt x="76" y="962"/>
                  </a:lnTo>
                  <a:lnTo>
                    <a:pt x="80" y="954"/>
                  </a:lnTo>
                  <a:lnTo>
                    <a:pt x="88" y="936"/>
                  </a:lnTo>
                  <a:lnTo>
                    <a:pt x="94" y="926"/>
                  </a:lnTo>
                  <a:lnTo>
                    <a:pt x="94" y="926"/>
                  </a:lnTo>
                  <a:lnTo>
                    <a:pt x="120" y="886"/>
                  </a:lnTo>
                  <a:lnTo>
                    <a:pt x="120" y="886"/>
                  </a:lnTo>
                  <a:lnTo>
                    <a:pt x="130" y="874"/>
                  </a:lnTo>
                  <a:lnTo>
                    <a:pt x="138" y="864"/>
                  </a:lnTo>
                  <a:lnTo>
                    <a:pt x="140" y="858"/>
                  </a:lnTo>
                  <a:lnTo>
                    <a:pt x="140" y="854"/>
                  </a:lnTo>
                  <a:lnTo>
                    <a:pt x="136" y="848"/>
                  </a:lnTo>
                  <a:lnTo>
                    <a:pt x="130" y="844"/>
                  </a:lnTo>
                  <a:lnTo>
                    <a:pt x="130" y="844"/>
                  </a:lnTo>
                  <a:lnTo>
                    <a:pt x="110" y="826"/>
                  </a:lnTo>
                  <a:lnTo>
                    <a:pt x="92" y="808"/>
                  </a:lnTo>
                  <a:lnTo>
                    <a:pt x="74" y="788"/>
                  </a:lnTo>
                  <a:lnTo>
                    <a:pt x="58" y="766"/>
                  </a:lnTo>
                  <a:lnTo>
                    <a:pt x="44" y="742"/>
                  </a:lnTo>
                  <a:lnTo>
                    <a:pt x="32" y="720"/>
                  </a:lnTo>
                  <a:lnTo>
                    <a:pt x="20" y="694"/>
                  </a:lnTo>
                  <a:lnTo>
                    <a:pt x="12" y="670"/>
                  </a:lnTo>
                  <a:lnTo>
                    <a:pt x="12" y="670"/>
                  </a:lnTo>
                  <a:lnTo>
                    <a:pt x="6" y="642"/>
                  </a:lnTo>
                  <a:lnTo>
                    <a:pt x="2" y="612"/>
                  </a:lnTo>
                  <a:lnTo>
                    <a:pt x="0" y="584"/>
                  </a:lnTo>
                  <a:lnTo>
                    <a:pt x="2" y="554"/>
                  </a:lnTo>
                  <a:lnTo>
                    <a:pt x="4" y="526"/>
                  </a:lnTo>
                  <a:lnTo>
                    <a:pt x="10" y="498"/>
                  </a:lnTo>
                  <a:lnTo>
                    <a:pt x="18" y="470"/>
                  </a:lnTo>
                  <a:lnTo>
                    <a:pt x="28" y="442"/>
                  </a:lnTo>
                  <a:lnTo>
                    <a:pt x="28" y="442"/>
                  </a:lnTo>
                  <a:lnTo>
                    <a:pt x="42" y="416"/>
                  </a:lnTo>
                  <a:lnTo>
                    <a:pt x="58" y="392"/>
                  </a:lnTo>
                  <a:lnTo>
                    <a:pt x="74" y="368"/>
                  </a:lnTo>
                  <a:lnTo>
                    <a:pt x="94" y="346"/>
                  </a:lnTo>
                  <a:lnTo>
                    <a:pt x="94" y="346"/>
                  </a:lnTo>
                  <a:lnTo>
                    <a:pt x="112" y="328"/>
                  </a:lnTo>
                  <a:lnTo>
                    <a:pt x="132" y="312"/>
                  </a:lnTo>
                  <a:lnTo>
                    <a:pt x="132" y="312"/>
                  </a:lnTo>
                  <a:lnTo>
                    <a:pt x="158" y="292"/>
                  </a:lnTo>
                  <a:lnTo>
                    <a:pt x="158" y="292"/>
                  </a:lnTo>
                  <a:lnTo>
                    <a:pt x="156" y="288"/>
                  </a:lnTo>
                  <a:lnTo>
                    <a:pt x="156" y="284"/>
                  </a:lnTo>
                  <a:lnTo>
                    <a:pt x="156" y="284"/>
                  </a:lnTo>
                  <a:lnTo>
                    <a:pt x="130" y="300"/>
                  </a:lnTo>
                  <a:lnTo>
                    <a:pt x="92" y="322"/>
                  </a:lnTo>
                  <a:lnTo>
                    <a:pt x="72" y="332"/>
                  </a:lnTo>
                  <a:lnTo>
                    <a:pt x="54" y="338"/>
                  </a:lnTo>
                  <a:lnTo>
                    <a:pt x="48" y="338"/>
                  </a:lnTo>
                  <a:lnTo>
                    <a:pt x="40" y="338"/>
                  </a:lnTo>
                  <a:lnTo>
                    <a:pt x="36" y="334"/>
                  </a:lnTo>
                  <a:lnTo>
                    <a:pt x="32" y="330"/>
                  </a:lnTo>
                  <a:lnTo>
                    <a:pt x="32" y="330"/>
                  </a:lnTo>
                  <a:lnTo>
                    <a:pt x="28" y="320"/>
                  </a:lnTo>
                  <a:lnTo>
                    <a:pt x="24" y="310"/>
                  </a:lnTo>
                  <a:lnTo>
                    <a:pt x="24" y="302"/>
                  </a:lnTo>
                  <a:lnTo>
                    <a:pt x="24" y="292"/>
                  </a:lnTo>
                  <a:lnTo>
                    <a:pt x="26" y="284"/>
                  </a:lnTo>
                  <a:lnTo>
                    <a:pt x="30" y="276"/>
                  </a:lnTo>
                  <a:lnTo>
                    <a:pt x="40" y="260"/>
                  </a:lnTo>
                  <a:lnTo>
                    <a:pt x="54" y="246"/>
                  </a:lnTo>
                  <a:lnTo>
                    <a:pt x="68" y="234"/>
                  </a:lnTo>
                  <a:lnTo>
                    <a:pt x="86" y="222"/>
                  </a:lnTo>
                  <a:lnTo>
                    <a:pt x="100" y="212"/>
                  </a:lnTo>
                  <a:lnTo>
                    <a:pt x="100" y="212"/>
                  </a:lnTo>
                  <a:lnTo>
                    <a:pt x="98" y="208"/>
                  </a:lnTo>
                  <a:lnTo>
                    <a:pt x="96" y="198"/>
                  </a:lnTo>
                  <a:lnTo>
                    <a:pt x="94" y="188"/>
                  </a:lnTo>
                  <a:lnTo>
                    <a:pt x="90" y="178"/>
                  </a:lnTo>
                  <a:lnTo>
                    <a:pt x="90" y="178"/>
                  </a:lnTo>
                  <a:lnTo>
                    <a:pt x="86" y="170"/>
                  </a:lnTo>
                  <a:lnTo>
                    <a:pt x="86" y="166"/>
                  </a:lnTo>
                  <a:lnTo>
                    <a:pt x="86" y="164"/>
                  </a:lnTo>
                  <a:lnTo>
                    <a:pt x="92" y="162"/>
                  </a:lnTo>
                  <a:lnTo>
                    <a:pt x="100" y="158"/>
                  </a:lnTo>
                  <a:lnTo>
                    <a:pt x="100" y="158"/>
                  </a:lnTo>
                  <a:lnTo>
                    <a:pt x="106" y="156"/>
                  </a:lnTo>
                  <a:lnTo>
                    <a:pt x="112" y="156"/>
                  </a:lnTo>
                  <a:lnTo>
                    <a:pt x="116" y="160"/>
                  </a:lnTo>
                  <a:lnTo>
                    <a:pt x="120" y="164"/>
                  </a:lnTo>
                  <a:lnTo>
                    <a:pt x="132" y="186"/>
                  </a:lnTo>
                  <a:lnTo>
                    <a:pt x="132" y="186"/>
                  </a:lnTo>
                  <a:lnTo>
                    <a:pt x="142" y="178"/>
                  </a:lnTo>
                  <a:lnTo>
                    <a:pt x="150" y="172"/>
                  </a:lnTo>
                  <a:lnTo>
                    <a:pt x="158" y="162"/>
                  </a:lnTo>
                  <a:lnTo>
                    <a:pt x="162" y="154"/>
                  </a:lnTo>
                  <a:lnTo>
                    <a:pt x="168" y="132"/>
                  </a:lnTo>
                  <a:lnTo>
                    <a:pt x="172" y="110"/>
                  </a:lnTo>
                  <a:lnTo>
                    <a:pt x="174" y="88"/>
                  </a:lnTo>
                  <a:lnTo>
                    <a:pt x="180" y="66"/>
                  </a:lnTo>
                  <a:lnTo>
                    <a:pt x="186" y="56"/>
                  </a:lnTo>
                  <a:lnTo>
                    <a:pt x="192" y="46"/>
                  </a:lnTo>
                  <a:lnTo>
                    <a:pt x="200" y="38"/>
                  </a:lnTo>
                  <a:lnTo>
                    <a:pt x="210" y="30"/>
                  </a:lnTo>
                  <a:lnTo>
                    <a:pt x="210" y="30"/>
                  </a:lnTo>
                  <a:lnTo>
                    <a:pt x="232" y="18"/>
                  </a:lnTo>
                  <a:lnTo>
                    <a:pt x="256" y="10"/>
                  </a:lnTo>
                  <a:lnTo>
                    <a:pt x="284" y="4"/>
                  </a:lnTo>
                  <a:lnTo>
                    <a:pt x="310" y="2"/>
                  </a:lnTo>
                  <a:lnTo>
                    <a:pt x="338" y="0"/>
                  </a:lnTo>
                  <a:lnTo>
                    <a:pt x="366" y="2"/>
                  </a:lnTo>
                  <a:lnTo>
                    <a:pt x="392" y="6"/>
                  </a:lnTo>
                  <a:lnTo>
                    <a:pt x="416" y="10"/>
                  </a:lnTo>
                  <a:lnTo>
                    <a:pt x="416" y="10"/>
                  </a:lnTo>
                  <a:lnTo>
                    <a:pt x="432" y="14"/>
                  </a:lnTo>
                  <a:lnTo>
                    <a:pt x="444" y="20"/>
                  </a:lnTo>
                  <a:lnTo>
                    <a:pt x="454" y="26"/>
                  </a:lnTo>
                  <a:lnTo>
                    <a:pt x="464" y="32"/>
                  </a:lnTo>
                  <a:lnTo>
                    <a:pt x="470" y="40"/>
                  </a:lnTo>
                  <a:lnTo>
                    <a:pt x="478" y="50"/>
                  </a:lnTo>
                  <a:lnTo>
                    <a:pt x="488" y="68"/>
                  </a:lnTo>
                  <a:lnTo>
                    <a:pt x="494" y="88"/>
                  </a:lnTo>
                  <a:lnTo>
                    <a:pt x="502" y="110"/>
                  </a:lnTo>
                  <a:lnTo>
                    <a:pt x="510" y="134"/>
                  </a:lnTo>
                  <a:lnTo>
                    <a:pt x="520" y="156"/>
                  </a:lnTo>
                  <a:lnTo>
                    <a:pt x="520" y="156"/>
                  </a:lnTo>
                  <a:lnTo>
                    <a:pt x="526" y="166"/>
                  </a:lnTo>
                  <a:lnTo>
                    <a:pt x="530" y="174"/>
                  </a:lnTo>
                  <a:lnTo>
                    <a:pt x="536" y="178"/>
                  </a:lnTo>
                  <a:lnTo>
                    <a:pt x="540" y="180"/>
                  </a:lnTo>
                  <a:lnTo>
                    <a:pt x="546" y="178"/>
                  </a:lnTo>
                  <a:lnTo>
                    <a:pt x="550" y="174"/>
                  </a:lnTo>
                  <a:lnTo>
                    <a:pt x="562" y="160"/>
                  </a:lnTo>
                  <a:lnTo>
                    <a:pt x="562" y="160"/>
                  </a:lnTo>
                  <a:lnTo>
                    <a:pt x="564" y="156"/>
                  </a:lnTo>
                  <a:lnTo>
                    <a:pt x="568" y="154"/>
                  </a:lnTo>
                  <a:lnTo>
                    <a:pt x="572" y="154"/>
                  </a:lnTo>
                  <a:lnTo>
                    <a:pt x="578" y="156"/>
                  </a:lnTo>
                  <a:lnTo>
                    <a:pt x="598" y="166"/>
                  </a:lnTo>
                  <a:lnTo>
                    <a:pt x="598" y="166"/>
                  </a:lnTo>
                  <a:lnTo>
                    <a:pt x="592" y="182"/>
                  </a:lnTo>
                  <a:lnTo>
                    <a:pt x="588" y="194"/>
                  </a:lnTo>
                  <a:lnTo>
                    <a:pt x="584" y="204"/>
                  </a:lnTo>
                  <a:lnTo>
                    <a:pt x="584" y="216"/>
                  </a:lnTo>
                  <a:lnTo>
                    <a:pt x="584" y="216"/>
                  </a:lnTo>
                  <a:lnTo>
                    <a:pt x="604" y="226"/>
                  </a:lnTo>
                  <a:lnTo>
                    <a:pt x="622" y="238"/>
                  </a:lnTo>
                  <a:lnTo>
                    <a:pt x="638" y="250"/>
                  </a:lnTo>
                  <a:lnTo>
                    <a:pt x="650" y="264"/>
                  </a:lnTo>
                  <a:lnTo>
                    <a:pt x="656" y="270"/>
                  </a:lnTo>
                  <a:lnTo>
                    <a:pt x="658" y="278"/>
                  </a:lnTo>
                  <a:lnTo>
                    <a:pt x="662" y="288"/>
                  </a:lnTo>
                  <a:lnTo>
                    <a:pt x="662" y="296"/>
                  </a:lnTo>
                  <a:lnTo>
                    <a:pt x="662" y="306"/>
                  </a:lnTo>
                  <a:lnTo>
                    <a:pt x="660" y="316"/>
                  </a:lnTo>
                  <a:lnTo>
                    <a:pt x="658" y="328"/>
                  </a:lnTo>
                  <a:lnTo>
                    <a:pt x="652" y="340"/>
                  </a:lnTo>
                  <a:lnTo>
                    <a:pt x="652" y="340"/>
                  </a:lnTo>
                  <a:lnTo>
                    <a:pt x="634" y="334"/>
                  </a:lnTo>
                  <a:lnTo>
                    <a:pt x="614" y="324"/>
                  </a:lnTo>
                  <a:lnTo>
                    <a:pt x="578" y="308"/>
                  </a:lnTo>
                  <a:lnTo>
                    <a:pt x="578" y="308"/>
                  </a:lnTo>
                  <a:lnTo>
                    <a:pt x="532" y="284"/>
                  </a:lnTo>
                  <a:lnTo>
                    <a:pt x="532" y="284"/>
                  </a:lnTo>
                  <a:lnTo>
                    <a:pt x="528" y="288"/>
                  </a:lnTo>
                  <a:lnTo>
                    <a:pt x="526" y="290"/>
                  </a:lnTo>
                  <a:lnTo>
                    <a:pt x="526" y="294"/>
                  </a:lnTo>
                  <a:lnTo>
                    <a:pt x="528" y="296"/>
                  </a:lnTo>
                  <a:lnTo>
                    <a:pt x="532" y="302"/>
                  </a:lnTo>
                  <a:lnTo>
                    <a:pt x="538" y="306"/>
                  </a:lnTo>
                  <a:lnTo>
                    <a:pt x="538" y="306"/>
                  </a:lnTo>
                  <a:lnTo>
                    <a:pt x="560" y="322"/>
                  </a:lnTo>
                  <a:lnTo>
                    <a:pt x="580" y="342"/>
                  </a:lnTo>
                  <a:lnTo>
                    <a:pt x="598" y="362"/>
                  </a:lnTo>
                  <a:lnTo>
                    <a:pt x="614" y="382"/>
                  </a:lnTo>
                  <a:lnTo>
                    <a:pt x="628" y="406"/>
                  </a:lnTo>
                  <a:lnTo>
                    <a:pt x="642" y="428"/>
                  </a:lnTo>
                  <a:lnTo>
                    <a:pt x="652" y="454"/>
                  </a:lnTo>
                  <a:lnTo>
                    <a:pt x="660" y="478"/>
                  </a:lnTo>
                  <a:lnTo>
                    <a:pt x="668" y="504"/>
                  </a:lnTo>
                  <a:lnTo>
                    <a:pt x="672" y="530"/>
                  </a:lnTo>
                  <a:lnTo>
                    <a:pt x="676" y="558"/>
                  </a:lnTo>
                  <a:lnTo>
                    <a:pt x="676" y="584"/>
                  </a:lnTo>
                  <a:lnTo>
                    <a:pt x="674" y="612"/>
                  </a:lnTo>
                  <a:lnTo>
                    <a:pt x="670" y="638"/>
                  </a:lnTo>
                  <a:lnTo>
                    <a:pt x="664" y="664"/>
                  </a:lnTo>
                  <a:lnTo>
                    <a:pt x="656" y="690"/>
                  </a:lnTo>
                  <a:close/>
                  <a:moveTo>
                    <a:pt x="340" y="828"/>
                  </a:moveTo>
                  <a:lnTo>
                    <a:pt x="340" y="828"/>
                  </a:lnTo>
                  <a:lnTo>
                    <a:pt x="366" y="826"/>
                  </a:lnTo>
                  <a:lnTo>
                    <a:pt x="390" y="822"/>
                  </a:lnTo>
                  <a:lnTo>
                    <a:pt x="414" y="816"/>
                  </a:lnTo>
                  <a:lnTo>
                    <a:pt x="436" y="808"/>
                  </a:lnTo>
                  <a:lnTo>
                    <a:pt x="458" y="798"/>
                  </a:lnTo>
                  <a:lnTo>
                    <a:pt x="478" y="784"/>
                  </a:lnTo>
                  <a:lnTo>
                    <a:pt x="498" y="770"/>
                  </a:lnTo>
                  <a:lnTo>
                    <a:pt x="516" y="754"/>
                  </a:lnTo>
                  <a:lnTo>
                    <a:pt x="532" y="736"/>
                  </a:lnTo>
                  <a:lnTo>
                    <a:pt x="546" y="716"/>
                  </a:lnTo>
                  <a:lnTo>
                    <a:pt x="558" y="696"/>
                  </a:lnTo>
                  <a:lnTo>
                    <a:pt x="568" y="674"/>
                  </a:lnTo>
                  <a:lnTo>
                    <a:pt x="578" y="652"/>
                  </a:lnTo>
                  <a:lnTo>
                    <a:pt x="584" y="628"/>
                  </a:lnTo>
                  <a:lnTo>
                    <a:pt x="588" y="604"/>
                  </a:lnTo>
                  <a:lnTo>
                    <a:pt x="588" y="578"/>
                  </a:lnTo>
                  <a:lnTo>
                    <a:pt x="588" y="578"/>
                  </a:lnTo>
                  <a:lnTo>
                    <a:pt x="588" y="554"/>
                  </a:lnTo>
                  <a:lnTo>
                    <a:pt x="584" y="528"/>
                  </a:lnTo>
                  <a:lnTo>
                    <a:pt x="578" y="506"/>
                  </a:lnTo>
                  <a:lnTo>
                    <a:pt x="568" y="482"/>
                  </a:lnTo>
                  <a:lnTo>
                    <a:pt x="558" y="460"/>
                  </a:lnTo>
                  <a:lnTo>
                    <a:pt x="546" y="440"/>
                  </a:lnTo>
                  <a:lnTo>
                    <a:pt x="532" y="420"/>
                  </a:lnTo>
                  <a:lnTo>
                    <a:pt x="516" y="402"/>
                  </a:lnTo>
                  <a:lnTo>
                    <a:pt x="498" y="386"/>
                  </a:lnTo>
                  <a:lnTo>
                    <a:pt x="478" y="372"/>
                  </a:lnTo>
                  <a:lnTo>
                    <a:pt x="458" y="360"/>
                  </a:lnTo>
                  <a:lnTo>
                    <a:pt x="436" y="348"/>
                  </a:lnTo>
                  <a:lnTo>
                    <a:pt x="414" y="340"/>
                  </a:lnTo>
                  <a:lnTo>
                    <a:pt x="390" y="334"/>
                  </a:lnTo>
                  <a:lnTo>
                    <a:pt x="366" y="330"/>
                  </a:lnTo>
                  <a:lnTo>
                    <a:pt x="340" y="328"/>
                  </a:lnTo>
                  <a:lnTo>
                    <a:pt x="340" y="328"/>
                  </a:lnTo>
                  <a:lnTo>
                    <a:pt x="314" y="330"/>
                  </a:lnTo>
                  <a:lnTo>
                    <a:pt x="290" y="334"/>
                  </a:lnTo>
                  <a:lnTo>
                    <a:pt x="266" y="340"/>
                  </a:lnTo>
                  <a:lnTo>
                    <a:pt x="244" y="348"/>
                  </a:lnTo>
                  <a:lnTo>
                    <a:pt x="222" y="360"/>
                  </a:lnTo>
                  <a:lnTo>
                    <a:pt x="202" y="372"/>
                  </a:lnTo>
                  <a:lnTo>
                    <a:pt x="182" y="386"/>
                  </a:lnTo>
                  <a:lnTo>
                    <a:pt x="164" y="402"/>
                  </a:lnTo>
                  <a:lnTo>
                    <a:pt x="148" y="420"/>
                  </a:lnTo>
                  <a:lnTo>
                    <a:pt x="134" y="440"/>
                  </a:lnTo>
                  <a:lnTo>
                    <a:pt x="120" y="460"/>
                  </a:lnTo>
                  <a:lnTo>
                    <a:pt x="110" y="482"/>
                  </a:lnTo>
                  <a:lnTo>
                    <a:pt x="102" y="506"/>
                  </a:lnTo>
                  <a:lnTo>
                    <a:pt x="96" y="528"/>
                  </a:lnTo>
                  <a:lnTo>
                    <a:pt x="92" y="554"/>
                  </a:lnTo>
                  <a:lnTo>
                    <a:pt x="90" y="578"/>
                  </a:lnTo>
                  <a:lnTo>
                    <a:pt x="90" y="578"/>
                  </a:lnTo>
                  <a:lnTo>
                    <a:pt x="92" y="604"/>
                  </a:lnTo>
                  <a:lnTo>
                    <a:pt x="96" y="628"/>
                  </a:lnTo>
                  <a:lnTo>
                    <a:pt x="102" y="652"/>
                  </a:lnTo>
                  <a:lnTo>
                    <a:pt x="110" y="674"/>
                  </a:lnTo>
                  <a:lnTo>
                    <a:pt x="120" y="696"/>
                  </a:lnTo>
                  <a:lnTo>
                    <a:pt x="134" y="718"/>
                  </a:lnTo>
                  <a:lnTo>
                    <a:pt x="148" y="736"/>
                  </a:lnTo>
                  <a:lnTo>
                    <a:pt x="164" y="754"/>
                  </a:lnTo>
                  <a:lnTo>
                    <a:pt x="182" y="770"/>
                  </a:lnTo>
                  <a:lnTo>
                    <a:pt x="202" y="784"/>
                  </a:lnTo>
                  <a:lnTo>
                    <a:pt x="222" y="798"/>
                  </a:lnTo>
                  <a:lnTo>
                    <a:pt x="244" y="808"/>
                  </a:lnTo>
                  <a:lnTo>
                    <a:pt x="266" y="816"/>
                  </a:lnTo>
                  <a:lnTo>
                    <a:pt x="290" y="822"/>
                  </a:lnTo>
                  <a:lnTo>
                    <a:pt x="314" y="826"/>
                  </a:lnTo>
                  <a:lnTo>
                    <a:pt x="340" y="828"/>
                  </a:lnTo>
                  <a:close/>
                  <a:moveTo>
                    <a:pt x="176" y="168"/>
                  </a:moveTo>
                  <a:lnTo>
                    <a:pt x="176" y="168"/>
                  </a:lnTo>
                  <a:lnTo>
                    <a:pt x="194" y="164"/>
                  </a:lnTo>
                  <a:lnTo>
                    <a:pt x="210" y="160"/>
                  </a:lnTo>
                  <a:lnTo>
                    <a:pt x="224" y="160"/>
                  </a:lnTo>
                  <a:lnTo>
                    <a:pt x="238" y="164"/>
                  </a:lnTo>
                  <a:lnTo>
                    <a:pt x="250" y="170"/>
                  </a:lnTo>
                  <a:lnTo>
                    <a:pt x="262" y="178"/>
                  </a:lnTo>
                  <a:lnTo>
                    <a:pt x="274" y="188"/>
                  </a:lnTo>
                  <a:lnTo>
                    <a:pt x="284" y="202"/>
                  </a:lnTo>
                  <a:lnTo>
                    <a:pt x="284" y="202"/>
                  </a:lnTo>
                  <a:lnTo>
                    <a:pt x="224" y="234"/>
                  </a:lnTo>
                  <a:lnTo>
                    <a:pt x="190" y="254"/>
                  </a:lnTo>
                  <a:lnTo>
                    <a:pt x="178" y="262"/>
                  </a:lnTo>
                  <a:lnTo>
                    <a:pt x="176" y="266"/>
                  </a:lnTo>
                  <a:lnTo>
                    <a:pt x="174" y="270"/>
                  </a:lnTo>
                  <a:lnTo>
                    <a:pt x="174" y="270"/>
                  </a:lnTo>
                  <a:lnTo>
                    <a:pt x="176" y="276"/>
                  </a:lnTo>
                  <a:lnTo>
                    <a:pt x="178" y="278"/>
                  </a:lnTo>
                  <a:lnTo>
                    <a:pt x="184" y="278"/>
                  </a:lnTo>
                  <a:lnTo>
                    <a:pt x="192" y="276"/>
                  </a:lnTo>
                  <a:lnTo>
                    <a:pt x="204" y="270"/>
                  </a:lnTo>
                  <a:lnTo>
                    <a:pt x="214" y="264"/>
                  </a:lnTo>
                  <a:lnTo>
                    <a:pt x="214" y="264"/>
                  </a:lnTo>
                  <a:lnTo>
                    <a:pt x="234" y="256"/>
                  </a:lnTo>
                  <a:lnTo>
                    <a:pt x="256" y="250"/>
                  </a:lnTo>
                  <a:lnTo>
                    <a:pt x="278" y="246"/>
                  </a:lnTo>
                  <a:lnTo>
                    <a:pt x="302" y="242"/>
                  </a:lnTo>
                  <a:lnTo>
                    <a:pt x="302" y="242"/>
                  </a:lnTo>
                  <a:lnTo>
                    <a:pt x="328" y="242"/>
                  </a:lnTo>
                  <a:lnTo>
                    <a:pt x="336" y="242"/>
                  </a:lnTo>
                  <a:lnTo>
                    <a:pt x="344" y="240"/>
                  </a:lnTo>
                  <a:lnTo>
                    <a:pt x="350" y="238"/>
                  </a:lnTo>
                  <a:lnTo>
                    <a:pt x="354" y="232"/>
                  </a:lnTo>
                  <a:lnTo>
                    <a:pt x="356" y="224"/>
                  </a:lnTo>
                  <a:lnTo>
                    <a:pt x="356" y="210"/>
                  </a:lnTo>
                  <a:lnTo>
                    <a:pt x="326" y="210"/>
                  </a:lnTo>
                  <a:lnTo>
                    <a:pt x="326" y="180"/>
                  </a:lnTo>
                  <a:lnTo>
                    <a:pt x="392" y="180"/>
                  </a:lnTo>
                  <a:lnTo>
                    <a:pt x="392" y="210"/>
                  </a:lnTo>
                  <a:lnTo>
                    <a:pt x="392" y="210"/>
                  </a:lnTo>
                  <a:lnTo>
                    <a:pt x="378" y="210"/>
                  </a:lnTo>
                  <a:lnTo>
                    <a:pt x="370" y="210"/>
                  </a:lnTo>
                  <a:lnTo>
                    <a:pt x="366" y="210"/>
                  </a:lnTo>
                  <a:lnTo>
                    <a:pt x="366" y="210"/>
                  </a:lnTo>
                  <a:lnTo>
                    <a:pt x="366" y="230"/>
                  </a:lnTo>
                  <a:lnTo>
                    <a:pt x="368" y="236"/>
                  </a:lnTo>
                  <a:lnTo>
                    <a:pt x="370" y="238"/>
                  </a:lnTo>
                  <a:lnTo>
                    <a:pt x="374" y="242"/>
                  </a:lnTo>
                  <a:lnTo>
                    <a:pt x="382" y="242"/>
                  </a:lnTo>
                  <a:lnTo>
                    <a:pt x="402" y="246"/>
                  </a:lnTo>
                  <a:lnTo>
                    <a:pt x="402" y="246"/>
                  </a:lnTo>
                  <a:lnTo>
                    <a:pt x="438" y="256"/>
                  </a:lnTo>
                  <a:lnTo>
                    <a:pt x="474" y="268"/>
                  </a:lnTo>
                  <a:lnTo>
                    <a:pt x="474" y="268"/>
                  </a:lnTo>
                  <a:lnTo>
                    <a:pt x="484" y="274"/>
                  </a:lnTo>
                  <a:lnTo>
                    <a:pt x="496" y="282"/>
                  </a:lnTo>
                  <a:lnTo>
                    <a:pt x="502" y="282"/>
                  </a:lnTo>
                  <a:lnTo>
                    <a:pt x="506" y="282"/>
                  </a:lnTo>
                  <a:lnTo>
                    <a:pt x="510" y="280"/>
                  </a:lnTo>
                  <a:lnTo>
                    <a:pt x="514" y="272"/>
                  </a:lnTo>
                  <a:lnTo>
                    <a:pt x="514" y="272"/>
                  </a:lnTo>
                  <a:lnTo>
                    <a:pt x="454" y="244"/>
                  </a:lnTo>
                  <a:lnTo>
                    <a:pt x="426" y="228"/>
                  </a:lnTo>
                  <a:lnTo>
                    <a:pt x="398" y="212"/>
                  </a:lnTo>
                  <a:lnTo>
                    <a:pt x="398" y="212"/>
                  </a:lnTo>
                  <a:lnTo>
                    <a:pt x="396" y="210"/>
                  </a:lnTo>
                  <a:lnTo>
                    <a:pt x="396" y="208"/>
                  </a:lnTo>
                  <a:lnTo>
                    <a:pt x="396" y="202"/>
                  </a:lnTo>
                  <a:lnTo>
                    <a:pt x="402" y="194"/>
                  </a:lnTo>
                  <a:lnTo>
                    <a:pt x="408" y="186"/>
                  </a:lnTo>
                  <a:lnTo>
                    <a:pt x="424" y="174"/>
                  </a:lnTo>
                  <a:lnTo>
                    <a:pt x="434" y="166"/>
                  </a:lnTo>
                  <a:lnTo>
                    <a:pt x="434" y="166"/>
                  </a:lnTo>
                  <a:lnTo>
                    <a:pt x="444" y="164"/>
                  </a:lnTo>
                  <a:lnTo>
                    <a:pt x="452" y="162"/>
                  </a:lnTo>
                  <a:lnTo>
                    <a:pt x="470" y="162"/>
                  </a:lnTo>
                  <a:lnTo>
                    <a:pt x="488" y="164"/>
                  </a:lnTo>
                  <a:lnTo>
                    <a:pt x="504" y="170"/>
                  </a:lnTo>
                  <a:lnTo>
                    <a:pt x="504" y="170"/>
                  </a:lnTo>
                  <a:lnTo>
                    <a:pt x="496" y="162"/>
                  </a:lnTo>
                  <a:lnTo>
                    <a:pt x="488" y="152"/>
                  </a:lnTo>
                  <a:lnTo>
                    <a:pt x="484" y="140"/>
                  </a:lnTo>
                  <a:lnTo>
                    <a:pt x="480" y="126"/>
                  </a:lnTo>
                  <a:lnTo>
                    <a:pt x="474" y="100"/>
                  </a:lnTo>
                  <a:lnTo>
                    <a:pt x="472" y="88"/>
                  </a:lnTo>
                  <a:lnTo>
                    <a:pt x="468" y="76"/>
                  </a:lnTo>
                  <a:lnTo>
                    <a:pt x="468" y="76"/>
                  </a:lnTo>
                  <a:lnTo>
                    <a:pt x="460" y="62"/>
                  </a:lnTo>
                  <a:lnTo>
                    <a:pt x="450" y="52"/>
                  </a:lnTo>
                  <a:lnTo>
                    <a:pt x="436" y="44"/>
                  </a:lnTo>
                  <a:lnTo>
                    <a:pt x="422" y="38"/>
                  </a:lnTo>
                  <a:lnTo>
                    <a:pt x="406" y="34"/>
                  </a:lnTo>
                  <a:lnTo>
                    <a:pt x="390" y="32"/>
                  </a:lnTo>
                  <a:lnTo>
                    <a:pt x="360" y="28"/>
                  </a:lnTo>
                  <a:lnTo>
                    <a:pt x="360" y="28"/>
                  </a:lnTo>
                  <a:lnTo>
                    <a:pt x="324" y="28"/>
                  </a:lnTo>
                  <a:lnTo>
                    <a:pt x="290" y="30"/>
                  </a:lnTo>
                  <a:lnTo>
                    <a:pt x="272" y="34"/>
                  </a:lnTo>
                  <a:lnTo>
                    <a:pt x="254" y="38"/>
                  </a:lnTo>
                  <a:lnTo>
                    <a:pt x="238" y="44"/>
                  </a:lnTo>
                  <a:lnTo>
                    <a:pt x="222" y="52"/>
                  </a:lnTo>
                  <a:lnTo>
                    <a:pt x="222" y="52"/>
                  </a:lnTo>
                  <a:lnTo>
                    <a:pt x="216" y="58"/>
                  </a:lnTo>
                  <a:lnTo>
                    <a:pt x="210" y="64"/>
                  </a:lnTo>
                  <a:lnTo>
                    <a:pt x="202" y="76"/>
                  </a:lnTo>
                  <a:lnTo>
                    <a:pt x="198" y="90"/>
                  </a:lnTo>
                  <a:lnTo>
                    <a:pt x="194" y="106"/>
                  </a:lnTo>
                  <a:lnTo>
                    <a:pt x="190" y="138"/>
                  </a:lnTo>
                  <a:lnTo>
                    <a:pt x="184" y="154"/>
                  </a:lnTo>
                  <a:lnTo>
                    <a:pt x="176" y="168"/>
                  </a:lnTo>
                  <a:close/>
                  <a:moveTo>
                    <a:pt x="426" y="496"/>
                  </a:moveTo>
                  <a:lnTo>
                    <a:pt x="426" y="496"/>
                  </a:lnTo>
                  <a:lnTo>
                    <a:pt x="432" y="494"/>
                  </a:lnTo>
                  <a:lnTo>
                    <a:pt x="436" y="492"/>
                  </a:lnTo>
                  <a:lnTo>
                    <a:pt x="440" y="494"/>
                  </a:lnTo>
                  <a:lnTo>
                    <a:pt x="442" y="498"/>
                  </a:lnTo>
                  <a:lnTo>
                    <a:pt x="444" y="504"/>
                  </a:lnTo>
                  <a:lnTo>
                    <a:pt x="444" y="508"/>
                  </a:lnTo>
                  <a:lnTo>
                    <a:pt x="440" y="514"/>
                  </a:lnTo>
                  <a:lnTo>
                    <a:pt x="438" y="518"/>
                  </a:lnTo>
                  <a:lnTo>
                    <a:pt x="438" y="518"/>
                  </a:lnTo>
                  <a:lnTo>
                    <a:pt x="396" y="550"/>
                  </a:lnTo>
                  <a:lnTo>
                    <a:pt x="396" y="550"/>
                  </a:lnTo>
                  <a:lnTo>
                    <a:pt x="380" y="560"/>
                  </a:lnTo>
                  <a:lnTo>
                    <a:pt x="372" y="566"/>
                  </a:lnTo>
                  <a:lnTo>
                    <a:pt x="366" y="572"/>
                  </a:lnTo>
                  <a:lnTo>
                    <a:pt x="366" y="572"/>
                  </a:lnTo>
                  <a:lnTo>
                    <a:pt x="360" y="586"/>
                  </a:lnTo>
                  <a:lnTo>
                    <a:pt x="356" y="598"/>
                  </a:lnTo>
                  <a:lnTo>
                    <a:pt x="352" y="602"/>
                  </a:lnTo>
                  <a:lnTo>
                    <a:pt x="346" y="606"/>
                  </a:lnTo>
                  <a:lnTo>
                    <a:pt x="338" y="606"/>
                  </a:lnTo>
                  <a:lnTo>
                    <a:pt x="328" y="604"/>
                  </a:lnTo>
                  <a:lnTo>
                    <a:pt x="328" y="604"/>
                  </a:lnTo>
                  <a:lnTo>
                    <a:pt x="322" y="600"/>
                  </a:lnTo>
                  <a:lnTo>
                    <a:pt x="318" y="596"/>
                  </a:lnTo>
                  <a:lnTo>
                    <a:pt x="316" y="590"/>
                  </a:lnTo>
                  <a:lnTo>
                    <a:pt x="316" y="586"/>
                  </a:lnTo>
                  <a:lnTo>
                    <a:pt x="314" y="576"/>
                  </a:lnTo>
                  <a:lnTo>
                    <a:pt x="314" y="572"/>
                  </a:lnTo>
                  <a:lnTo>
                    <a:pt x="312" y="568"/>
                  </a:lnTo>
                  <a:lnTo>
                    <a:pt x="312" y="568"/>
                  </a:lnTo>
                  <a:lnTo>
                    <a:pt x="284" y="542"/>
                  </a:lnTo>
                  <a:lnTo>
                    <a:pt x="284" y="542"/>
                  </a:lnTo>
                  <a:lnTo>
                    <a:pt x="196" y="456"/>
                  </a:lnTo>
                  <a:lnTo>
                    <a:pt x="196" y="456"/>
                  </a:lnTo>
                  <a:lnTo>
                    <a:pt x="190" y="450"/>
                  </a:lnTo>
                  <a:lnTo>
                    <a:pt x="186" y="442"/>
                  </a:lnTo>
                  <a:lnTo>
                    <a:pt x="184" y="434"/>
                  </a:lnTo>
                  <a:lnTo>
                    <a:pt x="184" y="428"/>
                  </a:lnTo>
                  <a:lnTo>
                    <a:pt x="186" y="424"/>
                  </a:lnTo>
                  <a:lnTo>
                    <a:pt x="190" y="422"/>
                  </a:lnTo>
                  <a:lnTo>
                    <a:pt x="196" y="424"/>
                  </a:lnTo>
                  <a:lnTo>
                    <a:pt x="204" y="430"/>
                  </a:lnTo>
                  <a:lnTo>
                    <a:pt x="204" y="430"/>
                  </a:lnTo>
                  <a:lnTo>
                    <a:pt x="286" y="510"/>
                  </a:lnTo>
                  <a:lnTo>
                    <a:pt x="286" y="510"/>
                  </a:lnTo>
                  <a:lnTo>
                    <a:pt x="298" y="524"/>
                  </a:lnTo>
                  <a:lnTo>
                    <a:pt x="316" y="540"/>
                  </a:lnTo>
                  <a:lnTo>
                    <a:pt x="326" y="548"/>
                  </a:lnTo>
                  <a:lnTo>
                    <a:pt x="336" y="554"/>
                  </a:lnTo>
                  <a:lnTo>
                    <a:pt x="344" y="556"/>
                  </a:lnTo>
                  <a:lnTo>
                    <a:pt x="348" y="554"/>
                  </a:lnTo>
                  <a:lnTo>
                    <a:pt x="352" y="552"/>
                  </a:lnTo>
                  <a:lnTo>
                    <a:pt x="352" y="552"/>
                  </a:lnTo>
                  <a:lnTo>
                    <a:pt x="426" y="49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1229" name="Group 1228"/>
            <p:cNvGrpSpPr/>
            <p:nvPr/>
          </p:nvGrpSpPr>
          <p:grpSpPr>
            <a:xfrm>
              <a:off x="557839" y="3061735"/>
              <a:ext cx="1436166" cy="1436166"/>
              <a:chOff x="4984751" y="296863"/>
              <a:chExt cx="1465263" cy="1465263"/>
            </a:xfrm>
          </p:grpSpPr>
          <p:sp>
            <p:nvSpPr>
              <p:cNvPr id="1025" name="Freeform 19"/>
              <p:cNvSpPr>
                <a:spLocks/>
              </p:cNvSpPr>
              <p:nvPr/>
            </p:nvSpPr>
            <p:spPr bwMode="auto">
              <a:xfrm>
                <a:off x="5716589" y="296863"/>
                <a:ext cx="44450" cy="731838"/>
              </a:xfrm>
              <a:custGeom>
                <a:avLst/>
                <a:gdLst>
                  <a:gd name="T0" fmla="*/ 0 w 460"/>
                  <a:gd name="T1" fmla="*/ 7688 h 7688"/>
                  <a:gd name="T2" fmla="*/ 460 w 460"/>
                  <a:gd name="T3" fmla="*/ 14 h 7688"/>
                  <a:gd name="T4" fmla="*/ 0 w 460"/>
                  <a:gd name="T5" fmla="*/ 0 h 7688"/>
                  <a:gd name="T6" fmla="*/ 0 w 460"/>
                  <a:gd name="T7" fmla="*/ 7688 h 7688"/>
                </a:gdLst>
                <a:ahLst/>
                <a:cxnLst>
                  <a:cxn ang="0">
                    <a:pos x="T0" y="T1"/>
                  </a:cxn>
                  <a:cxn ang="0">
                    <a:pos x="T2" y="T3"/>
                  </a:cxn>
                  <a:cxn ang="0">
                    <a:pos x="T4" y="T5"/>
                  </a:cxn>
                  <a:cxn ang="0">
                    <a:pos x="T6" y="T7"/>
                  </a:cxn>
                </a:cxnLst>
                <a:rect l="0" t="0" r="r" b="b"/>
                <a:pathLst>
                  <a:path w="460" h="7688">
                    <a:moveTo>
                      <a:pt x="0" y="7688"/>
                    </a:moveTo>
                    <a:lnTo>
                      <a:pt x="460" y="14"/>
                    </a:lnTo>
                    <a:cubicBezTo>
                      <a:pt x="307" y="4"/>
                      <a:pt x="154" y="0"/>
                      <a:pt x="0" y="0"/>
                    </a:cubicBezTo>
                    <a:lnTo>
                      <a:pt x="0" y="7688"/>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28" name="Freeform 21"/>
              <p:cNvSpPr>
                <a:spLocks/>
              </p:cNvSpPr>
              <p:nvPr/>
            </p:nvSpPr>
            <p:spPr bwMode="auto">
              <a:xfrm>
                <a:off x="5716589" y="296863"/>
                <a:ext cx="87313" cy="731838"/>
              </a:xfrm>
              <a:custGeom>
                <a:avLst/>
                <a:gdLst>
                  <a:gd name="T0" fmla="*/ 0 w 918"/>
                  <a:gd name="T1" fmla="*/ 7674 h 7674"/>
                  <a:gd name="T2" fmla="*/ 918 w 918"/>
                  <a:gd name="T3" fmla="*/ 41 h 7674"/>
                  <a:gd name="T4" fmla="*/ 460 w 918"/>
                  <a:gd name="T5" fmla="*/ 0 h 7674"/>
                  <a:gd name="T6" fmla="*/ 0 w 918"/>
                  <a:gd name="T7" fmla="*/ 7674 h 7674"/>
                </a:gdLst>
                <a:ahLst/>
                <a:cxnLst>
                  <a:cxn ang="0">
                    <a:pos x="T0" y="T1"/>
                  </a:cxn>
                  <a:cxn ang="0">
                    <a:pos x="T2" y="T3"/>
                  </a:cxn>
                  <a:cxn ang="0">
                    <a:pos x="T4" y="T5"/>
                  </a:cxn>
                  <a:cxn ang="0">
                    <a:pos x="T6" y="T7"/>
                  </a:cxn>
                </a:cxnLst>
                <a:rect l="0" t="0" r="r" b="b"/>
                <a:pathLst>
                  <a:path w="918" h="7674">
                    <a:moveTo>
                      <a:pt x="0" y="7674"/>
                    </a:moveTo>
                    <a:lnTo>
                      <a:pt x="918" y="41"/>
                    </a:lnTo>
                    <a:cubicBezTo>
                      <a:pt x="766" y="22"/>
                      <a:pt x="613" y="9"/>
                      <a:pt x="460" y="0"/>
                    </a:cubicBezTo>
                    <a:lnTo>
                      <a:pt x="0" y="767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30" name="Freeform 23"/>
              <p:cNvSpPr>
                <a:spLocks/>
              </p:cNvSpPr>
              <p:nvPr/>
            </p:nvSpPr>
            <p:spPr bwMode="auto">
              <a:xfrm>
                <a:off x="5716589" y="301626"/>
                <a:ext cx="131763" cy="727075"/>
              </a:xfrm>
              <a:custGeom>
                <a:avLst/>
                <a:gdLst>
                  <a:gd name="T0" fmla="*/ 0 w 1373"/>
                  <a:gd name="T1" fmla="*/ 7633 h 7633"/>
                  <a:gd name="T2" fmla="*/ 1373 w 1373"/>
                  <a:gd name="T3" fmla="*/ 68 h 7633"/>
                  <a:gd name="T4" fmla="*/ 918 w 1373"/>
                  <a:gd name="T5" fmla="*/ 0 h 7633"/>
                  <a:gd name="T6" fmla="*/ 0 w 1373"/>
                  <a:gd name="T7" fmla="*/ 7633 h 7633"/>
                </a:gdLst>
                <a:ahLst/>
                <a:cxnLst>
                  <a:cxn ang="0">
                    <a:pos x="T0" y="T1"/>
                  </a:cxn>
                  <a:cxn ang="0">
                    <a:pos x="T2" y="T3"/>
                  </a:cxn>
                  <a:cxn ang="0">
                    <a:pos x="T4" y="T5"/>
                  </a:cxn>
                  <a:cxn ang="0">
                    <a:pos x="T6" y="T7"/>
                  </a:cxn>
                </a:cxnLst>
                <a:rect l="0" t="0" r="r" b="b"/>
                <a:pathLst>
                  <a:path w="1373" h="7633">
                    <a:moveTo>
                      <a:pt x="0" y="7633"/>
                    </a:moveTo>
                    <a:lnTo>
                      <a:pt x="1373" y="68"/>
                    </a:lnTo>
                    <a:cubicBezTo>
                      <a:pt x="1222" y="41"/>
                      <a:pt x="1071" y="18"/>
                      <a:pt x="918" y="0"/>
                    </a:cubicBezTo>
                    <a:lnTo>
                      <a:pt x="0" y="763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32" name="Freeform 25"/>
              <p:cNvSpPr>
                <a:spLocks/>
              </p:cNvSpPr>
              <p:nvPr/>
            </p:nvSpPr>
            <p:spPr bwMode="auto">
              <a:xfrm>
                <a:off x="5716589" y="307976"/>
                <a:ext cx="174625" cy="720725"/>
              </a:xfrm>
              <a:custGeom>
                <a:avLst/>
                <a:gdLst>
                  <a:gd name="T0" fmla="*/ 0 w 1823"/>
                  <a:gd name="T1" fmla="*/ 7565 h 7565"/>
                  <a:gd name="T2" fmla="*/ 1823 w 1823"/>
                  <a:gd name="T3" fmla="*/ 96 h 7565"/>
                  <a:gd name="T4" fmla="*/ 1373 w 1823"/>
                  <a:gd name="T5" fmla="*/ 0 h 7565"/>
                  <a:gd name="T6" fmla="*/ 0 w 1823"/>
                  <a:gd name="T7" fmla="*/ 7565 h 7565"/>
                </a:gdLst>
                <a:ahLst/>
                <a:cxnLst>
                  <a:cxn ang="0">
                    <a:pos x="T0" y="T1"/>
                  </a:cxn>
                  <a:cxn ang="0">
                    <a:pos x="T2" y="T3"/>
                  </a:cxn>
                  <a:cxn ang="0">
                    <a:pos x="T4" y="T5"/>
                  </a:cxn>
                  <a:cxn ang="0">
                    <a:pos x="T6" y="T7"/>
                  </a:cxn>
                </a:cxnLst>
                <a:rect l="0" t="0" r="r" b="b"/>
                <a:pathLst>
                  <a:path w="1823" h="7565">
                    <a:moveTo>
                      <a:pt x="0" y="7565"/>
                    </a:moveTo>
                    <a:lnTo>
                      <a:pt x="1823" y="96"/>
                    </a:lnTo>
                    <a:cubicBezTo>
                      <a:pt x="1674" y="60"/>
                      <a:pt x="1524" y="28"/>
                      <a:pt x="1373" y="0"/>
                    </a:cubicBezTo>
                    <a:lnTo>
                      <a:pt x="0" y="756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36" name="Freeform 27"/>
              <p:cNvSpPr>
                <a:spLocks/>
              </p:cNvSpPr>
              <p:nvPr/>
            </p:nvSpPr>
            <p:spPr bwMode="auto">
              <a:xfrm>
                <a:off x="5716589" y="317501"/>
                <a:ext cx="215900" cy="711200"/>
              </a:xfrm>
              <a:custGeom>
                <a:avLst/>
                <a:gdLst>
                  <a:gd name="T0" fmla="*/ 0 w 2267"/>
                  <a:gd name="T1" fmla="*/ 7469 h 7469"/>
                  <a:gd name="T2" fmla="*/ 2267 w 2267"/>
                  <a:gd name="T3" fmla="*/ 122 h 7469"/>
                  <a:gd name="T4" fmla="*/ 1823 w 2267"/>
                  <a:gd name="T5" fmla="*/ 0 h 7469"/>
                  <a:gd name="T6" fmla="*/ 0 w 2267"/>
                  <a:gd name="T7" fmla="*/ 7469 h 7469"/>
                </a:gdLst>
                <a:ahLst/>
                <a:cxnLst>
                  <a:cxn ang="0">
                    <a:pos x="T0" y="T1"/>
                  </a:cxn>
                  <a:cxn ang="0">
                    <a:pos x="T2" y="T3"/>
                  </a:cxn>
                  <a:cxn ang="0">
                    <a:pos x="T4" y="T5"/>
                  </a:cxn>
                  <a:cxn ang="0">
                    <a:pos x="T6" y="T7"/>
                  </a:cxn>
                </a:cxnLst>
                <a:rect l="0" t="0" r="r" b="b"/>
                <a:pathLst>
                  <a:path w="2267" h="7469">
                    <a:moveTo>
                      <a:pt x="0" y="7469"/>
                    </a:moveTo>
                    <a:lnTo>
                      <a:pt x="2267" y="122"/>
                    </a:lnTo>
                    <a:cubicBezTo>
                      <a:pt x="2120" y="77"/>
                      <a:pt x="1972" y="36"/>
                      <a:pt x="1823" y="0"/>
                    </a:cubicBezTo>
                    <a:lnTo>
                      <a:pt x="0" y="7469"/>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38" name="Freeform 29"/>
              <p:cNvSpPr>
                <a:spLocks/>
              </p:cNvSpPr>
              <p:nvPr/>
            </p:nvSpPr>
            <p:spPr bwMode="auto">
              <a:xfrm>
                <a:off x="5716589" y="328613"/>
                <a:ext cx="257175" cy="700088"/>
              </a:xfrm>
              <a:custGeom>
                <a:avLst/>
                <a:gdLst>
                  <a:gd name="T0" fmla="*/ 0 w 2702"/>
                  <a:gd name="T1" fmla="*/ 7347 h 7347"/>
                  <a:gd name="T2" fmla="*/ 2702 w 2702"/>
                  <a:gd name="T3" fmla="*/ 149 h 7347"/>
                  <a:gd name="T4" fmla="*/ 2267 w 2702"/>
                  <a:gd name="T5" fmla="*/ 0 h 7347"/>
                  <a:gd name="T6" fmla="*/ 0 w 2702"/>
                  <a:gd name="T7" fmla="*/ 7347 h 7347"/>
                </a:gdLst>
                <a:ahLst/>
                <a:cxnLst>
                  <a:cxn ang="0">
                    <a:pos x="T0" y="T1"/>
                  </a:cxn>
                  <a:cxn ang="0">
                    <a:pos x="T2" y="T3"/>
                  </a:cxn>
                  <a:cxn ang="0">
                    <a:pos x="T4" y="T5"/>
                  </a:cxn>
                  <a:cxn ang="0">
                    <a:pos x="T6" y="T7"/>
                  </a:cxn>
                </a:cxnLst>
                <a:rect l="0" t="0" r="r" b="b"/>
                <a:pathLst>
                  <a:path w="2702" h="7347">
                    <a:moveTo>
                      <a:pt x="0" y="7347"/>
                    </a:moveTo>
                    <a:lnTo>
                      <a:pt x="2702" y="149"/>
                    </a:lnTo>
                    <a:cubicBezTo>
                      <a:pt x="2558" y="95"/>
                      <a:pt x="2413" y="46"/>
                      <a:pt x="2267" y="0"/>
                    </a:cubicBezTo>
                    <a:lnTo>
                      <a:pt x="0" y="7347"/>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41" name="Freeform 31"/>
              <p:cNvSpPr>
                <a:spLocks/>
              </p:cNvSpPr>
              <p:nvPr/>
            </p:nvSpPr>
            <p:spPr bwMode="auto">
              <a:xfrm>
                <a:off x="5716589" y="342901"/>
                <a:ext cx="298450" cy="685800"/>
              </a:xfrm>
              <a:custGeom>
                <a:avLst/>
                <a:gdLst>
                  <a:gd name="T0" fmla="*/ 0 w 3127"/>
                  <a:gd name="T1" fmla="*/ 7198 h 7198"/>
                  <a:gd name="T2" fmla="*/ 3127 w 3127"/>
                  <a:gd name="T3" fmla="*/ 175 h 7198"/>
                  <a:gd name="T4" fmla="*/ 2702 w 3127"/>
                  <a:gd name="T5" fmla="*/ 0 h 7198"/>
                  <a:gd name="T6" fmla="*/ 0 w 3127"/>
                  <a:gd name="T7" fmla="*/ 7198 h 7198"/>
                </a:gdLst>
                <a:ahLst/>
                <a:cxnLst>
                  <a:cxn ang="0">
                    <a:pos x="T0" y="T1"/>
                  </a:cxn>
                  <a:cxn ang="0">
                    <a:pos x="T2" y="T3"/>
                  </a:cxn>
                  <a:cxn ang="0">
                    <a:pos x="T4" y="T5"/>
                  </a:cxn>
                  <a:cxn ang="0">
                    <a:pos x="T6" y="T7"/>
                  </a:cxn>
                </a:cxnLst>
                <a:rect l="0" t="0" r="r" b="b"/>
                <a:pathLst>
                  <a:path w="3127" h="7198">
                    <a:moveTo>
                      <a:pt x="0" y="7198"/>
                    </a:moveTo>
                    <a:lnTo>
                      <a:pt x="3127" y="175"/>
                    </a:lnTo>
                    <a:cubicBezTo>
                      <a:pt x="2987" y="112"/>
                      <a:pt x="2845" y="54"/>
                      <a:pt x="2702" y="0"/>
                    </a:cubicBezTo>
                    <a:lnTo>
                      <a:pt x="0" y="7198"/>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43" name="Freeform 33"/>
              <p:cNvSpPr>
                <a:spLocks/>
              </p:cNvSpPr>
              <p:nvPr/>
            </p:nvSpPr>
            <p:spPr bwMode="auto">
              <a:xfrm>
                <a:off x="5716589" y="360363"/>
                <a:ext cx="338138" cy="668338"/>
              </a:xfrm>
              <a:custGeom>
                <a:avLst/>
                <a:gdLst>
                  <a:gd name="T0" fmla="*/ 0 w 3542"/>
                  <a:gd name="T1" fmla="*/ 7023 h 7023"/>
                  <a:gd name="T2" fmla="*/ 3542 w 3542"/>
                  <a:gd name="T3" fmla="*/ 199 h 7023"/>
                  <a:gd name="T4" fmla="*/ 3127 w 3542"/>
                  <a:gd name="T5" fmla="*/ 0 h 7023"/>
                  <a:gd name="T6" fmla="*/ 0 w 3542"/>
                  <a:gd name="T7" fmla="*/ 7023 h 7023"/>
                </a:gdLst>
                <a:ahLst/>
                <a:cxnLst>
                  <a:cxn ang="0">
                    <a:pos x="T0" y="T1"/>
                  </a:cxn>
                  <a:cxn ang="0">
                    <a:pos x="T2" y="T3"/>
                  </a:cxn>
                  <a:cxn ang="0">
                    <a:pos x="T4" y="T5"/>
                  </a:cxn>
                  <a:cxn ang="0">
                    <a:pos x="T6" y="T7"/>
                  </a:cxn>
                </a:cxnLst>
                <a:rect l="0" t="0" r="r" b="b"/>
                <a:pathLst>
                  <a:path w="3542" h="7023">
                    <a:moveTo>
                      <a:pt x="0" y="7023"/>
                    </a:moveTo>
                    <a:lnTo>
                      <a:pt x="3542" y="199"/>
                    </a:lnTo>
                    <a:cubicBezTo>
                      <a:pt x="3406" y="128"/>
                      <a:pt x="3268" y="62"/>
                      <a:pt x="3127" y="0"/>
                    </a:cubicBezTo>
                    <a:lnTo>
                      <a:pt x="0" y="702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45" name="Freeform 35"/>
              <p:cNvSpPr>
                <a:spLocks/>
              </p:cNvSpPr>
              <p:nvPr/>
            </p:nvSpPr>
            <p:spPr bwMode="auto">
              <a:xfrm>
                <a:off x="5716589" y="377826"/>
                <a:ext cx="376238" cy="650875"/>
              </a:xfrm>
              <a:custGeom>
                <a:avLst/>
                <a:gdLst>
                  <a:gd name="T0" fmla="*/ 0 w 3944"/>
                  <a:gd name="T1" fmla="*/ 6824 h 6824"/>
                  <a:gd name="T2" fmla="*/ 3944 w 3944"/>
                  <a:gd name="T3" fmla="*/ 224 h 6824"/>
                  <a:gd name="T4" fmla="*/ 3542 w 3944"/>
                  <a:gd name="T5" fmla="*/ 0 h 6824"/>
                  <a:gd name="T6" fmla="*/ 0 w 3944"/>
                  <a:gd name="T7" fmla="*/ 6824 h 6824"/>
                </a:gdLst>
                <a:ahLst/>
                <a:cxnLst>
                  <a:cxn ang="0">
                    <a:pos x="T0" y="T1"/>
                  </a:cxn>
                  <a:cxn ang="0">
                    <a:pos x="T2" y="T3"/>
                  </a:cxn>
                  <a:cxn ang="0">
                    <a:pos x="T4" y="T5"/>
                  </a:cxn>
                  <a:cxn ang="0">
                    <a:pos x="T6" y="T7"/>
                  </a:cxn>
                </a:cxnLst>
                <a:rect l="0" t="0" r="r" b="b"/>
                <a:pathLst>
                  <a:path w="3944" h="6824">
                    <a:moveTo>
                      <a:pt x="0" y="6824"/>
                    </a:moveTo>
                    <a:lnTo>
                      <a:pt x="3944" y="224"/>
                    </a:lnTo>
                    <a:cubicBezTo>
                      <a:pt x="3812" y="145"/>
                      <a:pt x="3678" y="71"/>
                      <a:pt x="3542" y="0"/>
                    </a:cubicBezTo>
                    <a:lnTo>
                      <a:pt x="0" y="682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47" name="Freeform 37"/>
              <p:cNvSpPr>
                <a:spLocks/>
              </p:cNvSpPr>
              <p:nvPr/>
            </p:nvSpPr>
            <p:spPr bwMode="auto">
              <a:xfrm>
                <a:off x="5716589" y="400051"/>
                <a:ext cx="412750" cy="628650"/>
              </a:xfrm>
              <a:custGeom>
                <a:avLst/>
                <a:gdLst>
                  <a:gd name="T0" fmla="*/ 0 w 4331"/>
                  <a:gd name="T1" fmla="*/ 6600 h 6600"/>
                  <a:gd name="T2" fmla="*/ 4331 w 4331"/>
                  <a:gd name="T3" fmla="*/ 248 h 6600"/>
                  <a:gd name="T4" fmla="*/ 3944 w 4331"/>
                  <a:gd name="T5" fmla="*/ 0 h 6600"/>
                  <a:gd name="T6" fmla="*/ 0 w 4331"/>
                  <a:gd name="T7" fmla="*/ 6600 h 6600"/>
                </a:gdLst>
                <a:ahLst/>
                <a:cxnLst>
                  <a:cxn ang="0">
                    <a:pos x="T0" y="T1"/>
                  </a:cxn>
                  <a:cxn ang="0">
                    <a:pos x="T2" y="T3"/>
                  </a:cxn>
                  <a:cxn ang="0">
                    <a:pos x="T4" y="T5"/>
                  </a:cxn>
                  <a:cxn ang="0">
                    <a:pos x="T6" y="T7"/>
                  </a:cxn>
                </a:cxnLst>
                <a:rect l="0" t="0" r="r" b="b"/>
                <a:pathLst>
                  <a:path w="4331" h="6600">
                    <a:moveTo>
                      <a:pt x="0" y="6600"/>
                    </a:moveTo>
                    <a:lnTo>
                      <a:pt x="4331" y="248"/>
                    </a:lnTo>
                    <a:cubicBezTo>
                      <a:pt x="4205" y="161"/>
                      <a:pt x="4075" y="79"/>
                      <a:pt x="3944" y="0"/>
                    </a:cubicBezTo>
                    <a:lnTo>
                      <a:pt x="0" y="66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49" name="Freeform 39"/>
              <p:cNvSpPr>
                <a:spLocks/>
              </p:cNvSpPr>
              <p:nvPr/>
            </p:nvSpPr>
            <p:spPr bwMode="auto">
              <a:xfrm>
                <a:off x="5716589" y="423863"/>
                <a:ext cx="449263" cy="604838"/>
              </a:xfrm>
              <a:custGeom>
                <a:avLst/>
                <a:gdLst>
                  <a:gd name="T0" fmla="*/ 0 w 4704"/>
                  <a:gd name="T1" fmla="*/ 6352 h 6352"/>
                  <a:gd name="T2" fmla="*/ 4704 w 4704"/>
                  <a:gd name="T3" fmla="*/ 270 h 6352"/>
                  <a:gd name="T4" fmla="*/ 4331 w 4704"/>
                  <a:gd name="T5" fmla="*/ 0 h 6352"/>
                  <a:gd name="T6" fmla="*/ 0 w 4704"/>
                  <a:gd name="T7" fmla="*/ 6352 h 6352"/>
                </a:gdLst>
                <a:ahLst/>
                <a:cxnLst>
                  <a:cxn ang="0">
                    <a:pos x="T0" y="T1"/>
                  </a:cxn>
                  <a:cxn ang="0">
                    <a:pos x="T2" y="T3"/>
                  </a:cxn>
                  <a:cxn ang="0">
                    <a:pos x="T4" y="T5"/>
                  </a:cxn>
                  <a:cxn ang="0">
                    <a:pos x="T6" y="T7"/>
                  </a:cxn>
                </a:cxnLst>
                <a:rect l="0" t="0" r="r" b="b"/>
                <a:pathLst>
                  <a:path w="4704" h="6352">
                    <a:moveTo>
                      <a:pt x="0" y="6352"/>
                    </a:moveTo>
                    <a:lnTo>
                      <a:pt x="4704" y="270"/>
                    </a:lnTo>
                    <a:cubicBezTo>
                      <a:pt x="4582" y="176"/>
                      <a:pt x="4458" y="86"/>
                      <a:pt x="4331" y="0"/>
                    </a:cubicBezTo>
                    <a:lnTo>
                      <a:pt x="0" y="635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51" name="Freeform 41"/>
              <p:cNvSpPr>
                <a:spLocks/>
              </p:cNvSpPr>
              <p:nvPr/>
            </p:nvSpPr>
            <p:spPr bwMode="auto">
              <a:xfrm>
                <a:off x="5716589" y="449263"/>
                <a:ext cx="482600" cy="579438"/>
              </a:xfrm>
              <a:custGeom>
                <a:avLst/>
                <a:gdLst>
                  <a:gd name="T0" fmla="*/ 0 w 5059"/>
                  <a:gd name="T1" fmla="*/ 6082 h 6082"/>
                  <a:gd name="T2" fmla="*/ 5059 w 5059"/>
                  <a:gd name="T3" fmla="*/ 292 h 6082"/>
                  <a:gd name="T4" fmla="*/ 4704 w 5059"/>
                  <a:gd name="T5" fmla="*/ 0 h 6082"/>
                  <a:gd name="T6" fmla="*/ 0 w 5059"/>
                  <a:gd name="T7" fmla="*/ 6082 h 6082"/>
                </a:gdLst>
                <a:ahLst/>
                <a:cxnLst>
                  <a:cxn ang="0">
                    <a:pos x="T0" y="T1"/>
                  </a:cxn>
                  <a:cxn ang="0">
                    <a:pos x="T2" y="T3"/>
                  </a:cxn>
                  <a:cxn ang="0">
                    <a:pos x="T4" y="T5"/>
                  </a:cxn>
                  <a:cxn ang="0">
                    <a:pos x="T6" y="T7"/>
                  </a:cxn>
                </a:cxnLst>
                <a:rect l="0" t="0" r="r" b="b"/>
                <a:pathLst>
                  <a:path w="5059" h="6082">
                    <a:moveTo>
                      <a:pt x="0" y="6082"/>
                    </a:moveTo>
                    <a:lnTo>
                      <a:pt x="5059" y="292"/>
                    </a:lnTo>
                    <a:cubicBezTo>
                      <a:pt x="4943" y="191"/>
                      <a:pt x="4825" y="94"/>
                      <a:pt x="4704" y="0"/>
                    </a:cubicBezTo>
                    <a:lnTo>
                      <a:pt x="0" y="608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53" name="Freeform 43"/>
              <p:cNvSpPr>
                <a:spLocks/>
              </p:cNvSpPr>
              <p:nvPr/>
            </p:nvSpPr>
            <p:spPr bwMode="auto">
              <a:xfrm>
                <a:off x="5716589" y="477838"/>
                <a:ext cx="514350" cy="550863"/>
              </a:xfrm>
              <a:custGeom>
                <a:avLst/>
                <a:gdLst>
                  <a:gd name="T0" fmla="*/ 0 w 5396"/>
                  <a:gd name="T1" fmla="*/ 5790 h 5790"/>
                  <a:gd name="T2" fmla="*/ 5396 w 5396"/>
                  <a:gd name="T3" fmla="*/ 313 h 5790"/>
                  <a:gd name="T4" fmla="*/ 5059 w 5396"/>
                  <a:gd name="T5" fmla="*/ 0 h 5790"/>
                  <a:gd name="T6" fmla="*/ 0 w 5396"/>
                  <a:gd name="T7" fmla="*/ 5790 h 5790"/>
                </a:gdLst>
                <a:ahLst/>
                <a:cxnLst>
                  <a:cxn ang="0">
                    <a:pos x="T0" y="T1"/>
                  </a:cxn>
                  <a:cxn ang="0">
                    <a:pos x="T2" y="T3"/>
                  </a:cxn>
                  <a:cxn ang="0">
                    <a:pos x="T4" y="T5"/>
                  </a:cxn>
                  <a:cxn ang="0">
                    <a:pos x="T6" y="T7"/>
                  </a:cxn>
                </a:cxnLst>
                <a:rect l="0" t="0" r="r" b="b"/>
                <a:pathLst>
                  <a:path w="5396" h="5790">
                    <a:moveTo>
                      <a:pt x="0" y="5790"/>
                    </a:moveTo>
                    <a:lnTo>
                      <a:pt x="5396" y="313"/>
                    </a:lnTo>
                    <a:cubicBezTo>
                      <a:pt x="5287" y="206"/>
                      <a:pt x="5174" y="101"/>
                      <a:pt x="5059" y="0"/>
                    </a:cubicBezTo>
                    <a:lnTo>
                      <a:pt x="0" y="579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55" name="Freeform 45"/>
              <p:cNvSpPr>
                <a:spLocks/>
              </p:cNvSpPr>
              <p:nvPr/>
            </p:nvSpPr>
            <p:spPr bwMode="auto">
              <a:xfrm>
                <a:off x="5716589" y="506413"/>
                <a:ext cx="544513" cy="522288"/>
              </a:xfrm>
              <a:custGeom>
                <a:avLst/>
                <a:gdLst>
                  <a:gd name="T0" fmla="*/ 0 w 5714"/>
                  <a:gd name="T1" fmla="*/ 5477 h 5477"/>
                  <a:gd name="T2" fmla="*/ 5714 w 5714"/>
                  <a:gd name="T3" fmla="*/ 333 h 5477"/>
                  <a:gd name="T4" fmla="*/ 5396 w 5714"/>
                  <a:gd name="T5" fmla="*/ 0 h 5477"/>
                  <a:gd name="T6" fmla="*/ 0 w 5714"/>
                  <a:gd name="T7" fmla="*/ 5477 h 5477"/>
                </a:gdLst>
                <a:ahLst/>
                <a:cxnLst>
                  <a:cxn ang="0">
                    <a:pos x="T0" y="T1"/>
                  </a:cxn>
                  <a:cxn ang="0">
                    <a:pos x="T2" y="T3"/>
                  </a:cxn>
                  <a:cxn ang="0">
                    <a:pos x="T4" y="T5"/>
                  </a:cxn>
                  <a:cxn ang="0">
                    <a:pos x="T6" y="T7"/>
                  </a:cxn>
                </a:cxnLst>
                <a:rect l="0" t="0" r="r" b="b"/>
                <a:pathLst>
                  <a:path w="5714" h="5477">
                    <a:moveTo>
                      <a:pt x="0" y="5477"/>
                    </a:moveTo>
                    <a:lnTo>
                      <a:pt x="5714" y="333"/>
                    </a:lnTo>
                    <a:cubicBezTo>
                      <a:pt x="5611" y="219"/>
                      <a:pt x="5505" y="108"/>
                      <a:pt x="5396" y="0"/>
                    </a:cubicBezTo>
                    <a:lnTo>
                      <a:pt x="0" y="5477"/>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57" name="Freeform 47"/>
              <p:cNvSpPr>
                <a:spLocks/>
              </p:cNvSpPr>
              <p:nvPr/>
            </p:nvSpPr>
            <p:spPr bwMode="auto">
              <a:xfrm>
                <a:off x="5716589" y="538163"/>
                <a:ext cx="573088" cy="490538"/>
              </a:xfrm>
              <a:custGeom>
                <a:avLst/>
                <a:gdLst>
                  <a:gd name="T0" fmla="*/ 0 w 6011"/>
                  <a:gd name="T1" fmla="*/ 5144 h 5144"/>
                  <a:gd name="T2" fmla="*/ 6011 w 6011"/>
                  <a:gd name="T3" fmla="*/ 351 h 5144"/>
                  <a:gd name="T4" fmla="*/ 5714 w 6011"/>
                  <a:gd name="T5" fmla="*/ 0 h 5144"/>
                  <a:gd name="T6" fmla="*/ 0 w 6011"/>
                  <a:gd name="T7" fmla="*/ 5144 h 5144"/>
                </a:gdLst>
                <a:ahLst/>
                <a:cxnLst>
                  <a:cxn ang="0">
                    <a:pos x="T0" y="T1"/>
                  </a:cxn>
                  <a:cxn ang="0">
                    <a:pos x="T2" y="T3"/>
                  </a:cxn>
                  <a:cxn ang="0">
                    <a:pos x="T4" y="T5"/>
                  </a:cxn>
                  <a:cxn ang="0">
                    <a:pos x="T6" y="T7"/>
                  </a:cxn>
                </a:cxnLst>
                <a:rect l="0" t="0" r="r" b="b"/>
                <a:pathLst>
                  <a:path w="6011" h="5144">
                    <a:moveTo>
                      <a:pt x="0" y="5144"/>
                    </a:moveTo>
                    <a:lnTo>
                      <a:pt x="6011" y="351"/>
                    </a:lnTo>
                    <a:cubicBezTo>
                      <a:pt x="5916" y="231"/>
                      <a:pt x="5817" y="114"/>
                      <a:pt x="5714" y="0"/>
                    </a:cubicBezTo>
                    <a:lnTo>
                      <a:pt x="0" y="514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59" name="Freeform 49"/>
              <p:cNvSpPr>
                <a:spLocks/>
              </p:cNvSpPr>
              <p:nvPr/>
            </p:nvSpPr>
            <p:spPr bwMode="auto">
              <a:xfrm>
                <a:off x="5716589" y="571501"/>
                <a:ext cx="600075" cy="457200"/>
              </a:xfrm>
              <a:custGeom>
                <a:avLst/>
                <a:gdLst>
                  <a:gd name="T0" fmla="*/ 0 w 6287"/>
                  <a:gd name="T1" fmla="*/ 4793 h 4793"/>
                  <a:gd name="T2" fmla="*/ 6287 w 6287"/>
                  <a:gd name="T3" fmla="*/ 368 h 4793"/>
                  <a:gd name="T4" fmla="*/ 6011 w 6287"/>
                  <a:gd name="T5" fmla="*/ 0 h 4793"/>
                  <a:gd name="T6" fmla="*/ 0 w 6287"/>
                  <a:gd name="T7" fmla="*/ 4793 h 4793"/>
                </a:gdLst>
                <a:ahLst/>
                <a:cxnLst>
                  <a:cxn ang="0">
                    <a:pos x="T0" y="T1"/>
                  </a:cxn>
                  <a:cxn ang="0">
                    <a:pos x="T2" y="T3"/>
                  </a:cxn>
                  <a:cxn ang="0">
                    <a:pos x="T4" y="T5"/>
                  </a:cxn>
                  <a:cxn ang="0">
                    <a:pos x="T6" y="T7"/>
                  </a:cxn>
                </a:cxnLst>
                <a:rect l="0" t="0" r="r" b="b"/>
                <a:pathLst>
                  <a:path w="6287" h="4793">
                    <a:moveTo>
                      <a:pt x="0" y="4793"/>
                    </a:moveTo>
                    <a:lnTo>
                      <a:pt x="6287" y="368"/>
                    </a:lnTo>
                    <a:cubicBezTo>
                      <a:pt x="6199" y="242"/>
                      <a:pt x="6107" y="119"/>
                      <a:pt x="6011" y="0"/>
                    </a:cubicBezTo>
                    <a:lnTo>
                      <a:pt x="0" y="479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61" name="Freeform 51"/>
              <p:cNvSpPr>
                <a:spLocks/>
              </p:cNvSpPr>
              <p:nvPr/>
            </p:nvSpPr>
            <p:spPr bwMode="auto">
              <a:xfrm>
                <a:off x="5716589" y="606426"/>
                <a:ext cx="623888" cy="422275"/>
              </a:xfrm>
              <a:custGeom>
                <a:avLst/>
                <a:gdLst>
                  <a:gd name="T0" fmla="*/ 0 w 6541"/>
                  <a:gd name="T1" fmla="*/ 4425 h 4425"/>
                  <a:gd name="T2" fmla="*/ 6541 w 6541"/>
                  <a:gd name="T3" fmla="*/ 384 h 4425"/>
                  <a:gd name="T4" fmla="*/ 6287 w 6541"/>
                  <a:gd name="T5" fmla="*/ 0 h 4425"/>
                  <a:gd name="T6" fmla="*/ 0 w 6541"/>
                  <a:gd name="T7" fmla="*/ 4425 h 4425"/>
                </a:gdLst>
                <a:ahLst/>
                <a:cxnLst>
                  <a:cxn ang="0">
                    <a:pos x="T0" y="T1"/>
                  </a:cxn>
                  <a:cxn ang="0">
                    <a:pos x="T2" y="T3"/>
                  </a:cxn>
                  <a:cxn ang="0">
                    <a:pos x="T4" y="T5"/>
                  </a:cxn>
                  <a:cxn ang="0">
                    <a:pos x="T6" y="T7"/>
                  </a:cxn>
                </a:cxnLst>
                <a:rect l="0" t="0" r="r" b="b"/>
                <a:pathLst>
                  <a:path w="6541" h="4425">
                    <a:moveTo>
                      <a:pt x="0" y="4425"/>
                    </a:moveTo>
                    <a:lnTo>
                      <a:pt x="6541" y="384"/>
                    </a:lnTo>
                    <a:cubicBezTo>
                      <a:pt x="6460" y="253"/>
                      <a:pt x="6376" y="125"/>
                      <a:pt x="6287" y="0"/>
                    </a:cubicBezTo>
                    <a:lnTo>
                      <a:pt x="0" y="442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63" name="Freeform 53"/>
              <p:cNvSpPr>
                <a:spLocks/>
              </p:cNvSpPr>
              <p:nvPr/>
            </p:nvSpPr>
            <p:spPr bwMode="auto">
              <a:xfrm>
                <a:off x="5716589" y="642938"/>
                <a:ext cx="646113" cy="385763"/>
              </a:xfrm>
              <a:custGeom>
                <a:avLst/>
                <a:gdLst>
                  <a:gd name="T0" fmla="*/ 0 w 6771"/>
                  <a:gd name="T1" fmla="*/ 4041 h 4041"/>
                  <a:gd name="T2" fmla="*/ 6771 w 6771"/>
                  <a:gd name="T3" fmla="*/ 398 h 4041"/>
                  <a:gd name="T4" fmla="*/ 6541 w 6771"/>
                  <a:gd name="T5" fmla="*/ 0 h 4041"/>
                  <a:gd name="T6" fmla="*/ 0 w 6771"/>
                  <a:gd name="T7" fmla="*/ 4041 h 4041"/>
                </a:gdLst>
                <a:ahLst/>
                <a:cxnLst>
                  <a:cxn ang="0">
                    <a:pos x="T0" y="T1"/>
                  </a:cxn>
                  <a:cxn ang="0">
                    <a:pos x="T2" y="T3"/>
                  </a:cxn>
                  <a:cxn ang="0">
                    <a:pos x="T4" y="T5"/>
                  </a:cxn>
                  <a:cxn ang="0">
                    <a:pos x="T6" y="T7"/>
                  </a:cxn>
                </a:cxnLst>
                <a:rect l="0" t="0" r="r" b="b"/>
                <a:pathLst>
                  <a:path w="6771" h="4041">
                    <a:moveTo>
                      <a:pt x="0" y="4041"/>
                    </a:moveTo>
                    <a:lnTo>
                      <a:pt x="6771" y="398"/>
                    </a:lnTo>
                    <a:cubicBezTo>
                      <a:pt x="6698" y="263"/>
                      <a:pt x="6621" y="130"/>
                      <a:pt x="6541" y="0"/>
                    </a:cubicBezTo>
                    <a:lnTo>
                      <a:pt x="0" y="4041"/>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65" name="Freeform 55"/>
              <p:cNvSpPr>
                <a:spLocks/>
              </p:cNvSpPr>
              <p:nvPr/>
            </p:nvSpPr>
            <p:spPr bwMode="auto">
              <a:xfrm>
                <a:off x="5716589" y="681038"/>
                <a:ext cx="665163" cy="347663"/>
              </a:xfrm>
              <a:custGeom>
                <a:avLst/>
                <a:gdLst>
                  <a:gd name="T0" fmla="*/ 0 w 6977"/>
                  <a:gd name="T1" fmla="*/ 3643 h 3643"/>
                  <a:gd name="T2" fmla="*/ 6977 w 6977"/>
                  <a:gd name="T3" fmla="*/ 411 h 3643"/>
                  <a:gd name="T4" fmla="*/ 6771 w 6977"/>
                  <a:gd name="T5" fmla="*/ 0 h 3643"/>
                  <a:gd name="T6" fmla="*/ 0 w 6977"/>
                  <a:gd name="T7" fmla="*/ 3643 h 3643"/>
                </a:gdLst>
                <a:ahLst/>
                <a:cxnLst>
                  <a:cxn ang="0">
                    <a:pos x="T0" y="T1"/>
                  </a:cxn>
                  <a:cxn ang="0">
                    <a:pos x="T2" y="T3"/>
                  </a:cxn>
                  <a:cxn ang="0">
                    <a:pos x="T4" y="T5"/>
                  </a:cxn>
                  <a:cxn ang="0">
                    <a:pos x="T6" y="T7"/>
                  </a:cxn>
                </a:cxnLst>
                <a:rect l="0" t="0" r="r" b="b"/>
                <a:pathLst>
                  <a:path w="6977" h="3643">
                    <a:moveTo>
                      <a:pt x="0" y="3643"/>
                    </a:moveTo>
                    <a:lnTo>
                      <a:pt x="6977" y="411"/>
                    </a:lnTo>
                    <a:cubicBezTo>
                      <a:pt x="6912" y="272"/>
                      <a:pt x="6843" y="135"/>
                      <a:pt x="6771" y="0"/>
                    </a:cubicBezTo>
                    <a:lnTo>
                      <a:pt x="0" y="364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67" name="Freeform 57"/>
              <p:cNvSpPr>
                <a:spLocks/>
              </p:cNvSpPr>
              <p:nvPr/>
            </p:nvSpPr>
            <p:spPr bwMode="auto">
              <a:xfrm>
                <a:off x="5716589" y="720726"/>
                <a:ext cx="682625" cy="307975"/>
              </a:xfrm>
              <a:custGeom>
                <a:avLst/>
                <a:gdLst>
                  <a:gd name="T0" fmla="*/ 0 w 7157"/>
                  <a:gd name="T1" fmla="*/ 3232 h 3232"/>
                  <a:gd name="T2" fmla="*/ 7157 w 7157"/>
                  <a:gd name="T3" fmla="*/ 423 h 3232"/>
                  <a:gd name="T4" fmla="*/ 6977 w 7157"/>
                  <a:gd name="T5" fmla="*/ 0 h 3232"/>
                  <a:gd name="T6" fmla="*/ 0 w 7157"/>
                  <a:gd name="T7" fmla="*/ 3232 h 3232"/>
                </a:gdLst>
                <a:ahLst/>
                <a:cxnLst>
                  <a:cxn ang="0">
                    <a:pos x="T0" y="T1"/>
                  </a:cxn>
                  <a:cxn ang="0">
                    <a:pos x="T2" y="T3"/>
                  </a:cxn>
                  <a:cxn ang="0">
                    <a:pos x="T4" y="T5"/>
                  </a:cxn>
                  <a:cxn ang="0">
                    <a:pos x="T6" y="T7"/>
                  </a:cxn>
                </a:cxnLst>
                <a:rect l="0" t="0" r="r" b="b"/>
                <a:pathLst>
                  <a:path w="7157" h="3232">
                    <a:moveTo>
                      <a:pt x="0" y="3232"/>
                    </a:moveTo>
                    <a:lnTo>
                      <a:pt x="7157" y="423"/>
                    </a:lnTo>
                    <a:cubicBezTo>
                      <a:pt x="7101" y="281"/>
                      <a:pt x="7041" y="140"/>
                      <a:pt x="6977" y="0"/>
                    </a:cubicBezTo>
                    <a:lnTo>
                      <a:pt x="0" y="323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69" name="Freeform 59"/>
              <p:cNvSpPr>
                <a:spLocks/>
              </p:cNvSpPr>
              <p:nvPr/>
            </p:nvSpPr>
            <p:spPr bwMode="auto">
              <a:xfrm>
                <a:off x="5716589" y="760413"/>
                <a:ext cx="696913" cy="268288"/>
              </a:xfrm>
              <a:custGeom>
                <a:avLst/>
                <a:gdLst>
                  <a:gd name="T0" fmla="*/ 0 w 7312"/>
                  <a:gd name="T1" fmla="*/ 2809 h 2809"/>
                  <a:gd name="T2" fmla="*/ 7312 w 7312"/>
                  <a:gd name="T3" fmla="*/ 433 h 2809"/>
                  <a:gd name="T4" fmla="*/ 7157 w 7312"/>
                  <a:gd name="T5" fmla="*/ 0 h 2809"/>
                  <a:gd name="T6" fmla="*/ 0 w 7312"/>
                  <a:gd name="T7" fmla="*/ 2809 h 2809"/>
                </a:gdLst>
                <a:ahLst/>
                <a:cxnLst>
                  <a:cxn ang="0">
                    <a:pos x="T0" y="T1"/>
                  </a:cxn>
                  <a:cxn ang="0">
                    <a:pos x="T2" y="T3"/>
                  </a:cxn>
                  <a:cxn ang="0">
                    <a:pos x="T4" y="T5"/>
                  </a:cxn>
                  <a:cxn ang="0">
                    <a:pos x="T6" y="T7"/>
                  </a:cxn>
                </a:cxnLst>
                <a:rect l="0" t="0" r="r" b="b"/>
                <a:pathLst>
                  <a:path w="7312" h="2809">
                    <a:moveTo>
                      <a:pt x="0" y="2809"/>
                    </a:moveTo>
                    <a:lnTo>
                      <a:pt x="7312" y="433"/>
                    </a:lnTo>
                    <a:cubicBezTo>
                      <a:pt x="7265" y="288"/>
                      <a:pt x="7213" y="143"/>
                      <a:pt x="7157" y="0"/>
                    </a:cubicBezTo>
                    <a:lnTo>
                      <a:pt x="0" y="2809"/>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71" name="Freeform 61"/>
              <p:cNvSpPr>
                <a:spLocks/>
              </p:cNvSpPr>
              <p:nvPr/>
            </p:nvSpPr>
            <p:spPr bwMode="auto">
              <a:xfrm>
                <a:off x="5716589" y="801688"/>
                <a:ext cx="709613" cy="227013"/>
              </a:xfrm>
              <a:custGeom>
                <a:avLst/>
                <a:gdLst>
                  <a:gd name="T0" fmla="*/ 0 w 7441"/>
                  <a:gd name="T1" fmla="*/ 2376 h 2376"/>
                  <a:gd name="T2" fmla="*/ 7441 w 7441"/>
                  <a:gd name="T3" fmla="*/ 442 h 2376"/>
                  <a:gd name="T4" fmla="*/ 7312 w 7441"/>
                  <a:gd name="T5" fmla="*/ 0 h 2376"/>
                  <a:gd name="T6" fmla="*/ 0 w 7441"/>
                  <a:gd name="T7" fmla="*/ 2376 h 2376"/>
                </a:gdLst>
                <a:ahLst/>
                <a:cxnLst>
                  <a:cxn ang="0">
                    <a:pos x="T0" y="T1"/>
                  </a:cxn>
                  <a:cxn ang="0">
                    <a:pos x="T2" y="T3"/>
                  </a:cxn>
                  <a:cxn ang="0">
                    <a:pos x="T4" y="T5"/>
                  </a:cxn>
                  <a:cxn ang="0">
                    <a:pos x="T6" y="T7"/>
                  </a:cxn>
                </a:cxnLst>
                <a:rect l="0" t="0" r="r" b="b"/>
                <a:pathLst>
                  <a:path w="7441" h="2376">
                    <a:moveTo>
                      <a:pt x="0" y="2376"/>
                    </a:moveTo>
                    <a:lnTo>
                      <a:pt x="7441" y="442"/>
                    </a:lnTo>
                    <a:cubicBezTo>
                      <a:pt x="7403" y="294"/>
                      <a:pt x="7360" y="146"/>
                      <a:pt x="7312" y="0"/>
                    </a:cubicBezTo>
                    <a:lnTo>
                      <a:pt x="0" y="2376"/>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73" name="Freeform 63"/>
              <p:cNvSpPr>
                <a:spLocks/>
              </p:cNvSpPr>
              <p:nvPr/>
            </p:nvSpPr>
            <p:spPr bwMode="auto">
              <a:xfrm>
                <a:off x="5716589" y="844551"/>
                <a:ext cx="719138" cy="184150"/>
              </a:xfrm>
              <a:custGeom>
                <a:avLst/>
                <a:gdLst>
                  <a:gd name="T0" fmla="*/ 0 w 7544"/>
                  <a:gd name="T1" fmla="*/ 1934 h 1934"/>
                  <a:gd name="T2" fmla="*/ 7544 w 7544"/>
                  <a:gd name="T3" fmla="*/ 448 h 1934"/>
                  <a:gd name="T4" fmla="*/ 7441 w 7544"/>
                  <a:gd name="T5" fmla="*/ 0 h 1934"/>
                  <a:gd name="T6" fmla="*/ 0 w 7544"/>
                  <a:gd name="T7" fmla="*/ 1934 h 1934"/>
                </a:gdLst>
                <a:ahLst/>
                <a:cxnLst>
                  <a:cxn ang="0">
                    <a:pos x="T0" y="T1"/>
                  </a:cxn>
                  <a:cxn ang="0">
                    <a:pos x="T2" y="T3"/>
                  </a:cxn>
                  <a:cxn ang="0">
                    <a:pos x="T4" y="T5"/>
                  </a:cxn>
                  <a:cxn ang="0">
                    <a:pos x="T6" y="T7"/>
                  </a:cxn>
                </a:cxnLst>
                <a:rect l="0" t="0" r="r" b="b"/>
                <a:pathLst>
                  <a:path w="7544" h="1934">
                    <a:moveTo>
                      <a:pt x="0" y="1934"/>
                    </a:moveTo>
                    <a:lnTo>
                      <a:pt x="7544" y="448"/>
                    </a:lnTo>
                    <a:cubicBezTo>
                      <a:pt x="7514" y="298"/>
                      <a:pt x="7480" y="148"/>
                      <a:pt x="7441" y="0"/>
                    </a:cubicBezTo>
                    <a:lnTo>
                      <a:pt x="0" y="193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75" name="Freeform 65"/>
              <p:cNvSpPr>
                <a:spLocks/>
              </p:cNvSpPr>
              <p:nvPr/>
            </p:nvSpPr>
            <p:spPr bwMode="auto">
              <a:xfrm>
                <a:off x="5716589" y="887413"/>
                <a:ext cx="725488" cy="141288"/>
              </a:xfrm>
              <a:custGeom>
                <a:avLst/>
                <a:gdLst>
                  <a:gd name="T0" fmla="*/ 0 w 7619"/>
                  <a:gd name="T1" fmla="*/ 1486 h 1486"/>
                  <a:gd name="T2" fmla="*/ 7619 w 7619"/>
                  <a:gd name="T3" fmla="*/ 454 h 1486"/>
                  <a:gd name="T4" fmla="*/ 7544 w 7619"/>
                  <a:gd name="T5" fmla="*/ 0 h 1486"/>
                  <a:gd name="T6" fmla="*/ 0 w 7619"/>
                  <a:gd name="T7" fmla="*/ 1486 h 1486"/>
                </a:gdLst>
                <a:ahLst/>
                <a:cxnLst>
                  <a:cxn ang="0">
                    <a:pos x="T0" y="T1"/>
                  </a:cxn>
                  <a:cxn ang="0">
                    <a:pos x="T2" y="T3"/>
                  </a:cxn>
                  <a:cxn ang="0">
                    <a:pos x="T4" y="T5"/>
                  </a:cxn>
                  <a:cxn ang="0">
                    <a:pos x="T6" y="T7"/>
                  </a:cxn>
                </a:cxnLst>
                <a:rect l="0" t="0" r="r" b="b"/>
                <a:pathLst>
                  <a:path w="7619" h="1486">
                    <a:moveTo>
                      <a:pt x="0" y="1486"/>
                    </a:moveTo>
                    <a:lnTo>
                      <a:pt x="7619" y="454"/>
                    </a:lnTo>
                    <a:cubicBezTo>
                      <a:pt x="7599" y="302"/>
                      <a:pt x="7573" y="151"/>
                      <a:pt x="7544" y="0"/>
                    </a:cubicBezTo>
                    <a:lnTo>
                      <a:pt x="0" y="1486"/>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77" name="Freeform 67"/>
              <p:cNvSpPr>
                <a:spLocks/>
              </p:cNvSpPr>
              <p:nvPr/>
            </p:nvSpPr>
            <p:spPr bwMode="auto">
              <a:xfrm>
                <a:off x="5716589" y="930276"/>
                <a:ext cx="730250" cy="98425"/>
              </a:xfrm>
              <a:custGeom>
                <a:avLst/>
                <a:gdLst>
                  <a:gd name="T0" fmla="*/ 0 w 7667"/>
                  <a:gd name="T1" fmla="*/ 1032 h 1032"/>
                  <a:gd name="T2" fmla="*/ 7667 w 7667"/>
                  <a:gd name="T3" fmla="*/ 458 h 1032"/>
                  <a:gd name="T4" fmla="*/ 7619 w 7667"/>
                  <a:gd name="T5" fmla="*/ 0 h 1032"/>
                  <a:gd name="T6" fmla="*/ 0 w 7667"/>
                  <a:gd name="T7" fmla="*/ 1032 h 1032"/>
                </a:gdLst>
                <a:ahLst/>
                <a:cxnLst>
                  <a:cxn ang="0">
                    <a:pos x="T0" y="T1"/>
                  </a:cxn>
                  <a:cxn ang="0">
                    <a:pos x="T2" y="T3"/>
                  </a:cxn>
                  <a:cxn ang="0">
                    <a:pos x="T4" y="T5"/>
                  </a:cxn>
                  <a:cxn ang="0">
                    <a:pos x="T6" y="T7"/>
                  </a:cxn>
                </a:cxnLst>
                <a:rect l="0" t="0" r="r" b="b"/>
                <a:pathLst>
                  <a:path w="7667" h="1032">
                    <a:moveTo>
                      <a:pt x="0" y="1032"/>
                    </a:moveTo>
                    <a:lnTo>
                      <a:pt x="7667" y="458"/>
                    </a:lnTo>
                    <a:cubicBezTo>
                      <a:pt x="7656" y="305"/>
                      <a:pt x="7640" y="152"/>
                      <a:pt x="7619" y="0"/>
                    </a:cubicBezTo>
                    <a:lnTo>
                      <a:pt x="0" y="103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79" name="Freeform 69"/>
              <p:cNvSpPr>
                <a:spLocks/>
              </p:cNvSpPr>
              <p:nvPr/>
            </p:nvSpPr>
            <p:spPr bwMode="auto">
              <a:xfrm>
                <a:off x="5716589" y="974726"/>
                <a:ext cx="733425" cy="53975"/>
              </a:xfrm>
              <a:custGeom>
                <a:avLst/>
                <a:gdLst>
                  <a:gd name="T0" fmla="*/ 0 w 7688"/>
                  <a:gd name="T1" fmla="*/ 574 h 574"/>
                  <a:gd name="T2" fmla="*/ 7688 w 7688"/>
                  <a:gd name="T3" fmla="*/ 459 h 574"/>
                  <a:gd name="T4" fmla="*/ 7667 w 7688"/>
                  <a:gd name="T5" fmla="*/ 0 h 574"/>
                  <a:gd name="T6" fmla="*/ 0 w 7688"/>
                  <a:gd name="T7" fmla="*/ 574 h 574"/>
                </a:gdLst>
                <a:ahLst/>
                <a:cxnLst>
                  <a:cxn ang="0">
                    <a:pos x="T0" y="T1"/>
                  </a:cxn>
                  <a:cxn ang="0">
                    <a:pos x="T2" y="T3"/>
                  </a:cxn>
                  <a:cxn ang="0">
                    <a:pos x="T4" y="T5"/>
                  </a:cxn>
                  <a:cxn ang="0">
                    <a:pos x="T6" y="T7"/>
                  </a:cxn>
                </a:cxnLst>
                <a:rect l="0" t="0" r="r" b="b"/>
                <a:pathLst>
                  <a:path w="7688" h="574">
                    <a:moveTo>
                      <a:pt x="0" y="574"/>
                    </a:moveTo>
                    <a:lnTo>
                      <a:pt x="7688" y="459"/>
                    </a:lnTo>
                    <a:cubicBezTo>
                      <a:pt x="7686" y="306"/>
                      <a:pt x="7679" y="153"/>
                      <a:pt x="7667" y="0"/>
                    </a:cubicBezTo>
                    <a:lnTo>
                      <a:pt x="0" y="57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81" name="Freeform 71"/>
              <p:cNvSpPr>
                <a:spLocks/>
              </p:cNvSpPr>
              <p:nvPr/>
            </p:nvSpPr>
            <p:spPr bwMode="auto">
              <a:xfrm>
                <a:off x="5716589" y="1017588"/>
                <a:ext cx="733425" cy="44450"/>
              </a:xfrm>
              <a:custGeom>
                <a:avLst/>
                <a:gdLst>
                  <a:gd name="T0" fmla="*/ 0 w 7690"/>
                  <a:gd name="T1" fmla="*/ 115 h 460"/>
                  <a:gd name="T2" fmla="*/ 7681 w 7690"/>
                  <a:gd name="T3" fmla="*/ 460 h 460"/>
                  <a:gd name="T4" fmla="*/ 7688 w 7690"/>
                  <a:gd name="T5" fmla="*/ 0 h 460"/>
                  <a:gd name="T6" fmla="*/ 0 w 7690"/>
                  <a:gd name="T7" fmla="*/ 115 h 460"/>
                </a:gdLst>
                <a:ahLst/>
                <a:cxnLst>
                  <a:cxn ang="0">
                    <a:pos x="T0" y="T1"/>
                  </a:cxn>
                  <a:cxn ang="0">
                    <a:pos x="T2" y="T3"/>
                  </a:cxn>
                  <a:cxn ang="0">
                    <a:pos x="T4" y="T5"/>
                  </a:cxn>
                  <a:cxn ang="0">
                    <a:pos x="T6" y="T7"/>
                  </a:cxn>
                </a:cxnLst>
                <a:rect l="0" t="0" r="r" b="b"/>
                <a:pathLst>
                  <a:path w="7690" h="460">
                    <a:moveTo>
                      <a:pt x="0" y="115"/>
                    </a:moveTo>
                    <a:lnTo>
                      <a:pt x="7681" y="460"/>
                    </a:lnTo>
                    <a:cubicBezTo>
                      <a:pt x="7688" y="307"/>
                      <a:pt x="7690" y="154"/>
                      <a:pt x="7688" y="0"/>
                    </a:cubicBezTo>
                    <a:lnTo>
                      <a:pt x="0" y="11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83" name="Freeform 73"/>
              <p:cNvSpPr>
                <a:spLocks/>
              </p:cNvSpPr>
              <p:nvPr/>
            </p:nvSpPr>
            <p:spPr bwMode="auto">
              <a:xfrm>
                <a:off x="5716589" y="1028701"/>
                <a:ext cx="731838" cy="76200"/>
              </a:xfrm>
              <a:custGeom>
                <a:avLst/>
                <a:gdLst>
                  <a:gd name="T0" fmla="*/ 0 w 7681"/>
                  <a:gd name="T1" fmla="*/ 0 h 804"/>
                  <a:gd name="T2" fmla="*/ 7647 w 7681"/>
                  <a:gd name="T3" fmla="*/ 804 h 804"/>
                  <a:gd name="T4" fmla="*/ 7681 w 7681"/>
                  <a:gd name="T5" fmla="*/ 345 h 804"/>
                  <a:gd name="T6" fmla="*/ 0 w 7681"/>
                  <a:gd name="T7" fmla="*/ 0 h 804"/>
                </a:gdLst>
                <a:ahLst/>
                <a:cxnLst>
                  <a:cxn ang="0">
                    <a:pos x="T0" y="T1"/>
                  </a:cxn>
                  <a:cxn ang="0">
                    <a:pos x="T2" y="T3"/>
                  </a:cxn>
                  <a:cxn ang="0">
                    <a:pos x="T4" y="T5"/>
                  </a:cxn>
                  <a:cxn ang="0">
                    <a:pos x="T6" y="T7"/>
                  </a:cxn>
                </a:cxnLst>
                <a:rect l="0" t="0" r="r" b="b"/>
                <a:pathLst>
                  <a:path w="7681" h="804">
                    <a:moveTo>
                      <a:pt x="0" y="0"/>
                    </a:moveTo>
                    <a:lnTo>
                      <a:pt x="7647" y="804"/>
                    </a:lnTo>
                    <a:cubicBezTo>
                      <a:pt x="7663" y="651"/>
                      <a:pt x="7674" y="498"/>
                      <a:pt x="7681" y="345"/>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85" name="Freeform 75"/>
              <p:cNvSpPr>
                <a:spLocks/>
              </p:cNvSpPr>
              <p:nvPr/>
            </p:nvSpPr>
            <p:spPr bwMode="auto">
              <a:xfrm>
                <a:off x="5716589" y="1028701"/>
                <a:ext cx="728663" cy="120650"/>
              </a:xfrm>
              <a:custGeom>
                <a:avLst/>
                <a:gdLst>
                  <a:gd name="T0" fmla="*/ 0 w 7647"/>
                  <a:gd name="T1" fmla="*/ 0 h 1260"/>
                  <a:gd name="T2" fmla="*/ 7585 w 7647"/>
                  <a:gd name="T3" fmla="*/ 1260 h 1260"/>
                  <a:gd name="T4" fmla="*/ 7647 w 7647"/>
                  <a:gd name="T5" fmla="*/ 804 h 1260"/>
                  <a:gd name="T6" fmla="*/ 0 w 7647"/>
                  <a:gd name="T7" fmla="*/ 0 h 1260"/>
                </a:gdLst>
                <a:ahLst/>
                <a:cxnLst>
                  <a:cxn ang="0">
                    <a:pos x="T0" y="T1"/>
                  </a:cxn>
                  <a:cxn ang="0">
                    <a:pos x="T2" y="T3"/>
                  </a:cxn>
                  <a:cxn ang="0">
                    <a:pos x="T4" y="T5"/>
                  </a:cxn>
                  <a:cxn ang="0">
                    <a:pos x="T6" y="T7"/>
                  </a:cxn>
                </a:cxnLst>
                <a:rect l="0" t="0" r="r" b="b"/>
                <a:pathLst>
                  <a:path w="7647" h="1260">
                    <a:moveTo>
                      <a:pt x="0" y="0"/>
                    </a:moveTo>
                    <a:lnTo>
                      <a:pt x="7585" y="1260"/>
                    </a:lnTo>
                    <a:cubicBezTo>
                      <a:pt x="7610" y="1108"/>
                      <a:pt x="7631" y="956"/>
                      <a:pt x="7647" y="804"/>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87" name="Freeform 77"/>
              <p:cNvSpPr>
                <a:spLocks/>
              </p:cNvSpPr>
              <p:nvPr/>
            </p:nvSpPr>
            <p:spPr bwMode="auto">
              <a:xfrm>
                <a:off x="5716589" y="1028701"/>
                <a:ext cx="722313" cy="163513"/>
              </a:xfrm>
              <a:custGeom>
                <a:avLst/>
                <a:gdLst>
                  <a:gd name="T0" fmla="*/ 0 w 7585"/>
                  <a:gd name="T1" fmla="*/ 0 h 1711"/>
                  <a:gd name="T2" fmla="*/ 7496 w 7585"/>
                  <a:gd name="T3" fmla="*/ 1711 h 1711"/>
                  <a:gd name="T4" fmla="*/ 7585 w 7585"/>
                  <a:gd name="T5" fmla="*/ 1260 h 1711"/>
                  <a:gd name="T6" fmla="*/ 0 w 7585"/>
                  <a:gd name="T7" fmla="*/ 0 h 1711"/>
                </a:gdLst>
                <a:ahLst/>
                <a:cxnLst>
                  <a:cxn ang="0">
                    <a:pos x="T0" y="T1"/>
                  </a:cxn>
                  <a:cxn ang="0">
                    <a:pos x="T2" y="T3"/>
                  </a:cxn>
                  <a:cxn ang="0">
                    <a:pos x="T4" y="T5"/>
                  </a:cxn>
                  <a:cxn ang="0">
                    <a:pos x="T6" y="T7"/>
                  </a:cxn>
                </a:cxnLst>
                <a:rect l="0" t="0" r="r" b="b"/>
                <a:pathLst>
                  <a:path w="7585" h="1711">
                    <a:moveTo>
                      <a:pt x="0" y="0"/>
                    </a:moveTo>
                    <a:lnTo>
                      <a:pt x="7496" y="1711"/>
                    </a:lnTo>
                    <a:cubicBezTo>
                      <a:pt x="7530" y="1562"/>
                      <a:pt x="7560" y="1411"/>
                      <a:pt x="7585" y="1260"/>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89" name="Freeform 79"/>
              <p:cNvSpPr>
                <a:spLocks/>
              </p:cNvSpPr>
              <p:nvPr/>
            </p:nvSpPr>
            <p:spPr bwMode="auto">
              <a:xfrm>
                <a:off x="5716589" y="1028701"/>
                <a:ext cx="714375" cy="204788"/>
              </a:xfrm>
              <a:custGeom>
                <a:avLst/>
                <a:gdLst>
                  <a:gd name="T0" fmla="*/ 0 w 7496"/>
                  <a:gd name="T1" fmla="*/ 0 h 2156"/>
                  <a:gd name="T2" fmla="*/ 7380 w 7496"/>
                  <a:gd name="T3" fmla="*/ 2156 h 2156"/>
                  <a:gd name="T4" fmla="*/ 7496 w 7496"/>
                  <a:gd name="T5" fmla="*/ 1711 h 2156"/>
                  <a:gd name="T6" fmla="*/ 0 w 7496"/>
                  <a:gd name="T7" fmla="*/ 0 h 2156"/>
                </a:gdLst>
                <a:ahLst/>
                <a:cxnLst>
                  <a:cxn ang="0">
                    <a:pos x="T0" y="T1"/>
                  </a:cxn>
                  <a:cxn ang="0">
                    <a:pos x="T2" y="T3"/>
                  </a:cxn>
                  <a:cxn ang="0">
                    <a:pos x="T4" y="T5"/>
                  </a:cxn>
                  <a:cxn ang="0">
                    <a:pos x="T6" y="T7"/>
                  </a:cxn>
                </a:cxnLst>
                <a:rect l="0" t="0" r="r" b="b"/>
                <a:pathLst>
                  <a:path w="7496" h="2156">
                    <a:moveTo>
                      <a:pt x="0" y="0"/>
                    </a:moveTo>
                    <a:lnTo>
                      <a:pt x="7380" y="2156"/>
                    </a:lnTo>
                    <a:cubicBezTo>
                      <a:pt x="7423" y="2009"/>
                      <a:pt x="7462" y="1861"/>
                      <a:pt x="7496" y="1711"/>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1" name="Freeform 81"/>
              <p:cNvSpPr>
                <a:spLocks/>
              </p:cNvSpPr>
              <p:nvPr/>
            </p:nvSpPr>
            <p:spPr bwMode="auto">
              <a:xfrm>
                <a:off x="5716589" y="1028701"/>
                <a:ext cx="703263" cy="247650"/>
              </a:xfrm>
              <a:custGeom>
                <a:avLst/>
                <a:gdLst>
                  <a:gd name="T0" fmla="*/ 0 w 7380"/>
                  <a:gd name="T1" fmla="*/ 0 h 2594"/>
                  <a:gd name="T2" fmla="*/ 7238 w 7380"/>
                  <a:gd name="T3" fmla="*/ 2594 h 2594"/>
                  <a:gd name="T4" fmla="*/ 7380 w 7380"/>
                  <a:gd name="T5" fmla="*/ 2156 h 2594"/>
                  <a:gd name="T6" fmla="*/ 0 w 7380"/>
                  <a:gd name="T7" fmla="*/ 0 h 2594"/>
                </a:gdLst>
                <a:ahLst/>
                <a:cxnLst>
                  <a:cxn ang="0">
                    <a:pos x="T0" y="T1"/>
                  </a:cxn>
                  <a:cxn ang="0">
                    <a:pos x="T2" y="T3"/>
                  </a:cxn>
                  <a:cxn ang="0">
                    <a:pos x="T4" y="T5"/>
                  </a:cxn>
                  <a:cxn ang="0">
                    <a:pos x="T6" y="T7"/>
                  </a:cxn>
                </a:cxnLst>
                <a:rect l="0" t="0" r="r" b="b"/>
                <a:pathLst>
                  <a:path w="7380" h="2594">
                    <a:moveTo>
                      <a:pt x="0" y="0"/>
                    </a:moveTo>
                    <a:lnTo>
                      <a:pt x="7238" y="2594"/>
                    </a:lnTo>
                    <a:cubicBezTo>
                      <a:pt x="7290" y="2449"/>
                      <a:pt x="7337" y="2304"/>
                      <a:pt x="7380" y="2156"/>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3" name="Freeform 83"/>
              <p:cNvSpPr>
                <a:spLocks/>
              </p:cNvSpPr>
              <p:nvPr/>
            </p:nvSpPr>
            <p:spPr bwMode="auto">
              <a:xfrm>
                <a:off x="5716589" y="1028701"/>
                <a:ext cx="690563" cy="287338"/>
              </a:xfrm>
              <a:custGeom>
                <a:avLst/>
                <a:gdLst>
                  <a:gd name="T0" fmla="*/ 0 w 7238"/>
                  <a:gd name="T1" fmla="*/ 0 h 3022"/>
                  <a:gd name="T2" fmla="*/ 7070 w 7238"/>
                  <a:gd name="T3" fmla="*/ 3022 h 3022"/>
                  <a:gd name="T4" fmla="*/ 7238 w 7238"/>
                  <a:gd name="T5" fmla="*/ 2594 h 3022"/>
                  <a:gd name="T6" fmla="*/ 0 w 7238"/>
                  <a:gd name="T7" fmla="*/ 0 h 3022"/>
                </a:gdLst>
                <a:ahLst/>
                <a:cxnLst>
                  <a:cxn ang="0">
                    <a:pos x="T0" y="T1"/>
                  </a:cxn>
                  <a:cxn ang="0">
                    <a:pos x="T2" y="T3"/>
                  </a:cxn>
                  <a:cxn ang="0">
                    <a:pos x="T4" y="T5"/>
                  </a:cxn>
                  <a:cxn ang="0">
                    <a:pos x="T6" y="T7"/>
                  </a:cxn>
                </a:cxnLst>
                <a:rect l="0" t="0" r="r" b="b"/>
                <a:pathLst>
                  <a:path w="7238" h="3022">
                    <a:moveTo>
                      <a:pt x="0" y="0"/>
                    </a:moveTo>
                    <a:lnTo>
                      <a:pt x="7070" y="3022"/>
                    </a:lnTo>
                    <a:cubicBezTo>
                      <a:pt x="7130" y="2881"/>
                      <a:pt x="7186" y="2738"/>
                      <a:pt x="7238" y="2594"/>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5" name="Freeform 85"/>
              <p:cNvSpPr>
                <a:spLocks/>
              </p:cNvSpPr>
              <p:nvPr/>
            </p:nvSpPr>
            <p:spPr bwMode="auto">
              <a:xfrm>
                <a:off x="5716589" y="1028701"/>
                <a:ext cx="673100" cy="327025"/>
              </a:xfrm>
              <a:custGeom>
                <a:avLst/>
                <a:gdLst>
                  <a:gd name="T0" fmla="*/ 0 w 7070"/>
                  <a:gd name="T1" fmla="*/ 0 h 3439"/>
                  <a:gd name="T2" fmla="*/ 6877 w 7070"/>
                  <a:gd name="T3" fmla="*/ 3439 h 3439"/>
                  <a:gd name="T4" fmla="*/ 7070 w 7070"/>
                  <a:gd name="T5" fmla="*/ 3022 h 3439"/>
                  <a:gd name="T6" fmla="*/ 0 w 7070"/>
                  <a:gd name="T7" fmla="*/ 0 h 3439"/>
                </a:gdLst>
                <a:ahLst/>
                <a:cxnLst>
                  <a:cxn ang="0">
                    <a:pos x="T0" y="T1"/>
                  </a:cxn>
                  <a:cxn ang="0">
                    <a:pos x="T2" y="T3"/>
                  </a:cxn>
                  <a:cxn ang="0">
                    <a:pos x="T4" y="T5"/>
                  </a:cxn>
                  <a:cxn ang="0">
                    <a:pos x="T6" y="T7"/>
                  </a:cxn>
                </a:cxnLst>
                <a:rect l="0" t="0" r="r" b="b"/>
                <a:pathLst>
                  <a:path w="7070" h="3439">
                    <a:moveTo>
                      <a:pt x="0" y="0"/>
                    </a:moveTo>
                    <a:lnTo>
                      <a:pt x="6877" y="3439"/>
                    </a:lnTo>
                    <a:cubicBezTo>
                      <a:pt x="6945" y="3302"/>
                      <a:pt x="7010" y="3163"/>
                      <a:pt x="7070" y="3022"/>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7" name="Freeform 87"/>
              <p:cNvSpPr>
                <a:spLocks/>
              </p:cNvSpPr>
              <p:nvPr/>
            </p:nvSpPr>
            <p:spPr bwMode="auto">
              <a:xfrm>
                <a:off x="5716589" y="1028701"/>
                <a:ext cx="655638" cy="366713"/>
              </a:xfrm>
              <a:custGeom>
                <a:avLst/>
                <a:gdLst>
                  <a:gd name="T0" fmla="*/ 0 w 6877"/>
                  <a:gd name="T1" fmla="*/ 0 h 3845"/>
                  <a:gd name="T2" fmla="*/ 6659 w 6877"/>
                  <a:gd name="T3" fmla="*/ 3845 h 3845"/>
                  <a:gd name="T4" fmla="*/ 6877 w 6877"/>
                  <a:gd name="T5" fmla="*/ 3439 h 3845"/>
                  <a:gd name="T6" fmla="*/ 0 w 6877"/>
                  <a:gd name="T7" fmla="*/ 0 h 3845"/>
                </a:gdLst>
                <a:ahLst/>
                <a:cxnLst>
                  <a:cxn ang="0">
                    <a:pos x="T0" y="T1"/>
                  </a:cxn>
                  <a:cxn ang="0">
                    <a:pos x="T2" y="T3"/>
                  </a:cxn>
                  <a:cxn ang="0">
                    <a:pos x="T4" y="T5"/>
                  </a:cxn>
                  <a:cxn ang="0">
                    <a:pos x="T6" y="T7"/>
                  </a:cxn>
                </a:cxnLst>
                <a:rect l="0" t="0" r="r" b="b"/>
                <a:pathLst>
                  <a:path w="6877" h="3845">
                    <a:moveTo>
                      <a:pt x="0" y="0"/>
                    </a:moveTo>
                    <a:lnTo>
                      <a:pt x="6659" y="3845"/>
                    </a:lnTo>
                    <a:cubicBezTo>
                      <a:pt x="6735" y="3712"/>
                      <a:pt x="6808" y="3577"/>
                      <a:pt x="6877" y="3439"/>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9" name="Freeform 89"/>
              <p:cNvSpPr>
                <a:spLocks/>
              </p:cNvSpPr>
              <p:nvPr/>
            </p:nvSpPr>
            <p:spPr bwMode="auto">
              <a:xfrm>
                <a:off x="5716589" y="1028701"/>
                <a:ext cx="635000" cy="403225"/>
              </a:xfrm>
              <a:custGeom>
                <a:avLst/>
                <a:gdLst>
                  <a:gd name="T0" fmla="*/ 0 w 6659"/>
                  <a:gd name="T1" fmla="*/ 0 h 4236"/>
                  <a:gd name="T2" fmla="*/ 6417 w 6659"/>
                  <a:gd name="T3" fmla="*/ 4236 h 4236"/>
                  <a:gd name="T4" fmla="*/ 6659 w 6659"/>
                  <a:gd name="T5" fmla="*/ 3845 h 4236"/>
                  <a:gd name="T6" fmla="*/ 0 w 6659"/>
                  <a:gd name="T7" fmla="*/ 0 h 4236"/>
                </a:gdLst>
                <a:ahLst/>
                <a:cxnLst>
                  <a:cxn ang="0">
                    <a:pos x="T0" y="T1"/>
                  </a:cxn>
                  <a:cxn ang="0">
                    <a:pos x="T2" y="T3"/>
                  </a:cxn>
                  <a:cxn ang="0">
                    <a:pos x="T4" y="T5"/>
                  </a:cxn>
                  <a:cxn ang="0">
                    <a:pos x="T6" y="T7"/>
                  </a:cxn>
                </a:cxnLst>
                <a:rect l="0" t="0" r="r" b="b"/>
                <a:pathLst>
                  <a:path w="6659" h="4236">
                    <a:moveTo>
                      <a:pt x="0" y="0"/>
                    </a:moveTo>
                    <a:lnTo>
                      <a:pt x="6417" y="4236"/>
                    </a:lnTo>
                    <a:cubicBezTo>
                      <a:pt x="6501" y="4108"/>
                      <a:pt x="6582" y="3977"/>
                      <a:pt x="6659" y="3845"/>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1" name="Freeform 91"/>
              <p:cNvSpPr>
                <a:spLocks/>
              </p:cNvSpPr>
              <p:nvPr/>
            </p:nvSpPr>
            <p:spPr bwMode="auto">
              <a:xfrm>
                <a:off x="5716589" y="1028701"/>
                <a:ext cx="611188" cy="439738"/>
              </a:xfrm>
              <a:custGeom>
                <a:avLst/>
                <a:gdLst>
                  <a:gd name="T0" fmla="*/ 0 w 6417"/>
                  <a:gd name="T1" fmla="*/ 0 h 4612"/>
                  <a:gd name="T2" fmla="*/ 6152 w 6417"/>
                  <a:gd name="T3" fmla="*/ 4612 h 4612"/>
                  <a:gd name="T4" fmla="*/ 6417 w 6417"/>
                  <a:gd name="T5" fmla="*/ 4236 h 4612"/>
                  <a:gd name="T6" fmla="*/ 0 w 6417"/>
                  <a:gd name="T7" fmla="*/ 0 h 4612"/>
                </a:gdLst>
                <a:ahLst/>
                <a:cxnLst>
                  <a:cxn ang="0">
                    <a:pos x="T0" y="T1"/>
                  </a:cxn>
                  <a:cxn ang="0">
                    <a:pos x="T2" y="T3"/>
                  </a:cxn>
                  <a:cxn ang="0">
                    <a:pos x="T4" y="T5"/>
                  </a:cxn>
                  <a:cxn ang="0">
                    <a:pos x="T6" y="T7"/>
                  </a:cxn>
                </a:cxnLst>
                <a:rect l="0" t="0" r="r" b="b"/>
                <a:pathLst>
                  <a:path w="6417" h="4612">
                    <a:moveTo>
                      <a:pt x="0" y="0"/>
                    </a:moveTo>
                    <a:lnTo>
                      <a:pt x="6152" y="4612"/>
                    </a:lnTo>
                    <a:cubicBezTo>
                      <a:pt x="6244" y="4489"/>
                      <a:pt x="6332" y="4364"/>
                      <a:pt x="6417" y="4236"/>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3" name="Freeform 93"/>
              <p:cNvSpPr>
                <a:spLocks/>
              </p:cNvSpPr>
              <p:nvPr/>
            </p:nvSpPr>
            <p:spPr bwMode="auto">
              <a:xfrm>
                <a:off x="5716589" y="1028701"/>
                <a:ext cx="585788" cy="473075"/>
              </a:xfrm>
              <a:custGeom>
                <a:avLst/>
                <a:gdLst>
                  <a:gd name="T0" fmla="*/ 0 w 6152"/>
                  <a:gd name="T1" fmla="*/ 0 h 4972"/>
                  <a:gd name="T2" fmla="*/ 5865 w 6152"/>
                  <a:gd name="T3" fmla="*/ 4972 h 4972"/>
                  <a:gd name="T4" fmla="*/ 6152 w 6152"/>
                  <a:gd name="T5" fmla="*/ 4612 h 4972"/>
                  <a:gd name="T6" fmla="*/ 0 w 6152"/>
                  <a:gd name="T7" fmla="*/ 0 h 4972"/>
                </a:gdLst>
                <a:ahLst/>
                <a:cxnLst>
                  <a:cxn ang="0">
                    <a:pos x="T0" y="T1"/>
                  </a:cxn>
                  <a:cxn ang="0">
                    <a:pos x="T2" y="T3"/>
                  </a:cxn>
                  <a:cxn ang="0">
                    <a:pos x="T4" y="T5"/>
                  </a:cxn>
                  <a:cxn ang="0">
                    <a:pos x="T6" y="T7"/>
                  </a:cxn>
                </a:cxnLst>
                <a:rect l="0" t="0" r="r" b="b"/>
                <a:pathLst>
                  <a:path w="6152" h="4972">
                    <a:moveTo>
                      <a:pt x="0" y="0"/>
                    </a:moveTo>
                    <a:lnTo>
                      <a:pt x="5865" y="4972"/>
                    </a:lnTo>
                    <a:cubicBezTo>
                      <a:pt x="5964" y="4855"/>
                      <a:pt x="6060" y="4735"/>
                      <a:pt x="6152" y="4612"/>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5" name="Freeform 95"/>
              <p:cNvSpPr>
                <a:spLocks/>
              </p:cNvSpPr>
              <p:nvPr/>
            </p:nvSpPr>
            <p:spPr bwMode="auto">
              <a:xfrm>
                <a:off x="5716589" y="1028701"/>
                <a:ext cx="558800" cy="506413"/>
              </a:xfrm>
              <a:custGeom>
                <a:avLst/>
                <a:gdLst>
                  <a:gd name="T0" fmla="*/ 0 w 5865"/>
                  <a:gd name="T1" fmla="*/ 0 h 5313"/>
                  <a:gd name="T2" fmla="*/ 5558 w 5865"/>
                  <a:gd name="T3" fmla="*/ 5313 h 5313"/>
                  <a:gd name="T4" fmla="*/ 5865 w 5865"/>
                  <a:gd name="T5" fmla="*/ 4972 h 5313"/>
                  <a:gd name="T6" fmla="*/ 0 w 5865"/>
                  <a:gd name="T7" fmla="*/ 0 h 5313"/>
                </a:gdLst>
                <a:ahLst/>
                <a:cxnLst>
                  <a:cxn ang="0">
                    <a:pos x="T0" y="T1"/>
                  </a:cxn>
                  <a:cxn ang="0">
                    <a:pos x="T2" y="T3"/>
                  </a:cxn>
                  <a:cxn ang="0">
                    <a:pos x="T4" y="T5"/>
                  </a:cxn>
                  <a:cxn ang="0">
                    <a:pos x="T6" y="T7"/>
                  </a:cxn>
                </a:cxnLst>
                <a:rect l="0" t="0" r="r" b="b"/>
                <a:pathLst>
                  <a:path w="5865" h="5313">
                    <a:moveTo>
                      <a:pt x="0" y="0"/>
                    </a:moveTo>
                    <a:lnTo>
                      <a:pt x="5558" y="5313"/>
                    </a:lnTo>
                    <a:cubicBezTo>
                      <a:pt x="5663" y="5203"/>
                      <a:pt x="5766" y="5089"/>
                      <a:pt x="5865" y="4972"/>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7" name="Freeform 97"/>
              <p:cNvSpPr>
                <a:spLocks/>
              </p:cNvSpPr>
              <p:nvPr/>
            </p:nvSpPr>
            <p:spPr bwMode="auto">
              <a:xfrm>
                <a:off x="5716589" y="1028701"/>
                <a:ext cx="530225" cy="536575"/>
              </a:xfrm>
              <a:custGeom>
                <a:avLst/>
                <a:gdLst>
                  <a:gd name="T0" fmla="*/ 0 w 5558"/>
                  <a:gd name="T1" fmla="*/ 0 h 5636"/>
                  <a:gd name="T2" fmla="*/ 5230 w 5558"/>
                  <a:gd name="T3" fmla="*/ 5636 h 5636"/>
                  <a:gd name="T4" fmla="*/ 5558 w 5558"/>
                  <a:gd name="T5" fmla="*/ 5313 h 5636"/>
                  <a:gd name="T6" fmla="*/ 0 w 5558"/>
                  <a:gd name="T7" fmla="*/ 0 h 5636"/>
                </a:gdLst>
                <a:ahLst/>
                <a:cxnLst>
                  <a:cxn ang="0">
                    <a:pos x="T0" y="T1"/>
                  </a:cxn>
                  <a:cxn ang="0">
                    <a:pos x="T2" y="T3"/>
                  </a:cxn>
                  <a:cxn ang="0">
                    <a:pos x="T4" y="T5"/>
                  </a:cxn>
                  <a:cxn ang="0">
                    <a:pos x="T6" y="T7"/>
                  </a:cxn>
                </a:cxnLst>
                <a:rect l="0" t="0" r="r" b="b"/>
                <a:pathLst>
                  <a:path w="5558" h="5636">
                    <a:moveTo>
                      <a:pt x="0" y="0"/>
                    </a:moveTo>
                    <a:lnTo>
                      <a:pt x="5230" y="5636"/>
                    </a:lnTo>
                    <a:cubicBezTo>
                      <a:pt x="5342" y="5532"/>
                      <a:pt x="5452" y="5424"/>
                      <a:pt x="5558" y="5313"/>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9" name="Freeform 99"/>
              <p:cNvSpPr>
                <a:spLocks/>
              </p:cNvSpPr>
              <p:nvPr/>
            </p:nvSpPr>
            <p:spPr bwMode="auto">
              <a:xfrm>
                <a:off x="5716589" y="1028701"/>
                <a:ext cx="498475" cy="565150"/>
              </a:xfrm>
              <a:custGeom>
                <a:avLst/>
                <a:gdLst>
                  <a:gd name="T0" fmla="*/ 0 w 5230"/>
                  <a:gd name="T1" fmla="*/ 0 h 5939"/>
                  <a:gd name="T2" fmla="*/ 4883 w 5230"/>
                  <a:gd name="T3" fmla="*/ 5939 h 5939"/>
                  <a:gd name="T4" fmla="*/ 5230 w 5230"/>
                  <a:gd name="T5" fmla="*/ 5636 h 5939"/>
                  <a:gd name="T6" fmla="*/ 0 w 5230"/>
                  <a:gd name="T7" fmla="*/ 0 h 5939"/>
                </a:gdLst>
                <a:ahLst/>
                <a:cxnLst>
                  <a:cxn ang="0">
                    <a:pos x="T0" y="T1"/>
                  </a:cxn>
                  <a:cxn ang="0">
                    <a:pos x="T2" y="T3"/>
                  </a:cxn>
                  <a:cxn ang="0">
                    <a:pos x="T4" y="T5"/>
                  </a:cxn>
                  <a:cxn ang="0">
                    <a:pos x="T6" y="T7"/>
                  </a:cxn>
                </a:cxnLst>
                <a:rect l="0" t="0" r="r" b="b"/>
                <a:pathLst>
                  <a:path w="5230" h="5939">
                    <a:moveTo>
                      <a:pt x="0" y="0"/>
                    </a:moveTo>
                    <a:lnTo>
                      <a:pt x="4883" y="5939"/>
                    </a:lnTo>
                    <a:cubicBezTo>
                      <a:pt x="5002" y="5842"/>
                      <a:pt x="5117" y="5741"/>
                      <a:pt x="5230" y="5636"/>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11" name="Freeform 101"/>
              <p:cNvSpPr>
                <a:spLocks/>
              </p:cNvSpPr>
              <p:nvPr/>
            </p:nvSpPr>
            <p:spPr bwMode="auto">
              <a:xfrm>
                <a:off x="5716589" y="1028701"/>
                <a:ext cx="465138" cy="592138"/>
              </a:xfrm>
              <a:custGeom>
                <a:avLst/>
                <a:gdLst>
                  <a:gd name="T0" fmla="*/ 0 w 4883"/>
                  <a:gd name="T1" fmla="*/ 0 h 6220"/>
                  <a:gd name="T2" fmla="*/ 4519 w 4883"/>
                  <a:gd name="T3" fmla="*/ 6220 h 6220"/>
                  <a:gd name="T4" fmla="*/ 4883 w 4883"/>
                  <a:gd name="T5" fmla="*/ 5939 h 6220"/>
                  <a:gd name="T6" fmla="*/ 0 w 4883"/>
                  <a:gd name="T7" fmla="*/ 0 h 6220"/>
                </a:gdLst>
                <a:ahLst/>
                <a:cxnLst>
                  <a:cxn ang="0">
                    <a:pos x="T0" y="T1"/>
                  </a:cxn>
                  <a:cxn ang="0">
                    <a:pos x="T2" y="T3"/>
                  </a:cxn>
                  <a:cxn ang="0">
                    <a:pos x="T4" y="T5"/>
                  </a:cxn>
                  <a:cxn ang="0">
                    <a:pos x="T6" y="T7"/>
                  </a:cxn>
                </a:cxnLst>
                <a:rect l="0" t="0" r="r" b="b"/>
                <a:pathLst>
                  <a:path w="4883" h="6220">
                    <a:moveTo>
                      <a:pt x="0" y="0"/>
                    </a:moveTo>
                    <a:lnTo>
                      <a:pt x="4519" y="6220"/>
                    </a:lnTo>
                    <a:cubicBezTo>
                      <a:pt x="4644" y="6130"/>
                      <a:pt x="4765" y="6036"/>
                      <a:pt x="4883" y="5939"/>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13" name="Freeform 103"/>
              <p:cNvSpPr>
                <a:spLocks/>
              </p:cNvSpPr>
              <p:nvPr/>
            </p:nvSpPr>
            <p:spPr bwMode="auto">
              <a:xfrm>
                <a:off x="5716589" y="1028701"/>
                <a:ext cx="430213" cy="617538"/>
              </a:xfrm>
              <a:custGeom>
                <a:avLst/>
                <a:gdLst>
                  <a:gd name="T0" fmla="*/ 0 w 4519"/>
                  <a:gd name="T1" fmla="*/ 0 h 6480"/>
                  <a:gd name="T2" fmla="*/ 4139 w 4519"/>
                  <a:gd name="T3" fmla="*/ 6480 h 6480"/>
                  <a:gd name="T4" fmla="*/ 4519 w 4519"/>
                  <a:gd name="T5" fmla="*/ 6220 h 6480"/>
                  <a:gd name="T6" fmla="*/ 0 w 4519"/>
                  <a:gd name="T7" fmla="*/ 0 h 6480"/>
                </a:gdLst>
                <a:ahLst/>
                <a:cxnLst>
                  <a:cxn ang="0">
                    <a:pos x="T0" y="T1"/>
                  </a:cxn>
                  <a:cxn ang="0">
                    <a:pos x="T2" y="T3"/>
                  </a:cxn>
                  <a:cxn ang="0">
                    <a:pos x="T4" y="T5"/>
                  </a:cxn>
                  <a:cxn ang="0">
                    <a:pos x="T6" y="T7"/>
                  </a:cxn>
                </a:cxnLst>
                <a:rect l="0" t="0" r="r" b="b"/>
                <a:pathLst>
                  <a:path w="4519" h="6480">
                    <a:moveTo>
                      <a:pt x="0" y="0"/>
                    </a:moveTo>
                    <a:lnTo>
                      <a:pt x="4139" y="6480"/>
                    </a:lnTo>
                    <a:cubicBezTo>
                      <a:pt x="4269" y="6397"/>
                      <a:pt x="4395" y="6311"/>
                      <a:pt x="4519" y="6220"/>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15" name="Freeform 105"/>
              <p:cNvSpPr>
                <a:spLocks/>
              </p:cNvSpPr>
              <p:nvPr/>
            </p:nvSpPr>
            <p:spPr bwMode="auto">
              <a:xfrm>
                <a:off x="5716589" y="1028701"/>
                <a:ext cx="395288" cy="639763"/>
              </a:xfrm>
              <a:custGeom>
                <a:avLst/>
                <a:gdLst>
                  <a:gd name="T0" fmla="*/ 0 w 4139"/>
                  <a:gd name="T1" fmla="*/ 0 h 6715"/>
                  <a:gd name="T2" fmla="*/ 3745 w 4139"/>
                  <a:gd name="T3" fmla="*/ 6715 h 6715"/>
                  <a:gd name="T4" fmla="*/ 4139 w 4139"/>
                  <a:gd name="T5" fmla="*/ 6480 h 6715"/>
                  <a:gd name="T6" fmla="*/ 0 w 4139"/>
                  <a:gd name="T7" fmla="*/ 0 h 6715"/>
                </a:gdLst>
                <a:ahLst/>
                <a:cxnLst>
                  <a:cxn ang="0">
                    <a:pos x="T0" y="T1"/>
                  </a:cxn>
                  <a:cxn ang="0">
                    <a:pos x="T2" y="T3"/>
                  </a:cxn>
                  <a:cxn ang="0">
                    <a:pos x="T4" y="T5"/>
                  </a:cxn>
                  <a:cxn ang="0">
                    <a:pos x="T6" y="T7"/>
                  </a:cxn>
                </a:cxnLst>
                <a:rect l="0" t="0" r="r" b="b"/>
                <a:pathLst>
                  <a:path w="4139" h="6715">
                    <a:moveTo>
                      <a:pt x="0" y="0"/>
                    </a:moveTo>
                    <a:lnTo>
                      <a:pt x="3745" y="6715"/>
                    </a:lnTo>
                    <a:cubicBezTo>
                      <a:pt x="3878" y="6641"/>
                      <a:pt x="4010" y="6562"/>
                      <a:pt x="4139" y="6480"/>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17" name="Freeform 107"/>
              <p:cNvSpPr>
                <a:spLocks/>
              </p:cNvSpPr>
              <p:nvPr/>
            </p:nvSpPr>
            <p:spPr bwMode="auto">
              <a:xfrm>
                <a:off x="5716589" y="1028701"/>
                <a:ext cx="357188" cy="660400"/>
              </a:xfrm>
              <a:custGeom>
                <a:avLst/>
                <a:gdLst>
                  <a:gd name="T0" fmla="*/ 0 w 3745"/>
                  <a:gd name="T1" fmla="*/ 0 h 6927"/>
                  <a:gd name="T2" fmla="*/ 3336 w 3745"/>
                  <a:gd name="T3" fmla="*/ 6927 h 6927"/>
                  <a:gd name="T4" fmla="*/ 3745 w 3745"/>
                  <a:gd name="T5" fmla="*/ 6715 h 6927"/>
                  <a:gd name="T6" fmla="*/ 0 w 3745"/>
                  <a:gd name="T7" fmla="*/ 0 h 6927"/>
                </a:gdLst>
                <a:ahLst/>
                <a:cxnLst>
                  <a:cxn ang="0">
                    <a:pos x="T0" y="T1"/>
                  </a:cxn>
                  <a:cxn ang="0">
                    <a:pos x="T2" y="T3"/>
                  </a:cxn>
                  <a:cxn ang="0">
                    <a:pos x="T4" y="T5"/>
                  </a:cxn>
                  <a:cxn ang="0">
                    <a:pos x="T6" y="T7"/>
                  </a:cxn>
                </a:cxnLst>
                <a:rect l="0" t="0" r="r" b="b"/>
                <a:pathLst>
                  <a:path w="3745" h="6927">
                    <a:moveTo>
                      <a:pt x="0" y="0"/>
                    </a:moveTo>
                    <a:lnTo>
                      <a:pt x="3336" y="6927"/>
                    </a:lnTo>
                    <a:cubicBezTo>
                      <a:pt x="3474" y="6861"/>
                      <a:pt x="3611" y="6790"/>
                      <a:pt x="3745" y="6715"/>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19" name="Freeform 109"/>
              <p:cNvSpPr>
                <a:spLocks/>
              </p:cNvSpPr>
              <p:nvPr/>
            </p:nvSpPr>
            <p:spPr bwMode="auto">
              <a:xfrm>
                <a:off x="5716589" y="1028701"/>
                <a:ext cx="317500" cy="677863"/>
              </a:xfrm>
              <a:custGeom>
                <a:avLst/>
                <a:gdLst>
                  <a:gd name="T0" fmla="*/ 0 w 3336"/>
                  <a:gd name="T1" fmla="*/ 0 h 7114"/>
                  <a:gd name="T2" fmla="*/ 2916 w 3336"/>
                  <a:gd name="T3" fmla="*/ 7114 h 7114"/>
                  <a:gd name="T4" fmla="*/ 3336 w 3336"/>
                  <a:gd name="T5" fmla="*/ 6927 h 7114"/>
                  <a:gd name="T6" fmla="*/ 0 w 3336"/>
                  <a:gd name="T7" fmla="*/ 0 h 7114"/>
                </a:gdLst>
                <a:ahLst/>
                <a:cxnLst>
                  <a:cxn ang="0">
                    <a:pos x="T0" y="T1"/>
                  </a:cxn>
                  <a:cxn ang="0">
                    <a:pos x="T2" y="T3"/>
                  </a:cxn>
                  <a:cxn ang="0">
                    <a:pos x="T4" y="T5"/>
                  </a:cxn>
                  <a:cxn ang="0">
                    <a:pos x="T6" y="T7"/>
                  </a:cxn>
                </a:cxnLst>
                <a:rect l="0" t="0" r="r" b="b"/>
                <a:pathLst>
                  <a:path w="3336" h="7114">
                    <a:moveTo>
                      <a:pt x="0" y="0"/>
                    </a:moveTo>
                    <a:lnTo>
                      <a:pt x="2916" y="7114"/>
                    </a:lnTo>
                    <a:cubicBezTo>
                      <a:pt x="3058" y="7056"/>
                      <a:pt x="3198" y="6994"/>
                      <a:pt x="3336" y="6927"/>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21" name="Freeform 111"/>
              <p:cNvSpPr>
                <a:spLocks/>
              </p:cNvSpPr>
              <p:nvPr/>
            </p:nvSpPr>
            <p:spPr bwMode="auto">
              <a:xfrm>
                <a:off x="5716589" y="1028701"/>
                <a:ext cx="277813" cy="693738"/>
              </a:xfrm>
              <a:custGeom>
                <a:avLst/>
                <a:gdLst>
                  <a:gd name="T0" fmla="*/ 0 w 2916"/>
                  <a:gd name="T1" fmla="*/ 0 h 7276"/>
                  <a:gd name="T2" fmla="*/ 2485 w 2916"/>
                  <a:gd name="T3" fmla="*/ 7276 h 7276"/>
                  <a:gd name="T4" fmla="*/ 2916 w 2916"/>
                  <a:gd name="T5" fmla="*/ 7114 h 7276"/>
                  <a:gd name="T6" fmla="*/ 0 w 2916"/>
                  <a:gd name="T7" fmla="*/ 0 h 7276"/>
                </a:gdLst>
                <a:ahLst/>
                <a:cxnLst>
                  <a:cxn ang="0">
                    <a:pos x="T0" y="T1"/>
                  </a:cxn>
                  <a:cxn ang="0">
                    <a:pos x="T2" y="T3"/>
                  </a:cxn>
                  <a:cxn ang="0">
                    <a:pos x="T4" y="T5"/>
                  </a:cxn>
                  <a:cxn ang="0">
                    <a:pos x="T6" y="T7"/>
                  </a:cxn>
                </a:cxnLst>
                <a:rect l="0" t="0" r="r" b="b"/>
                <a:pathLst>
                  <a:path w="2916" h="7276">
                    <a:moveTo>
                      <a:pt x="0" y="0"/>
                    </a:moveTo>
                    <a:lnTo>
                      <a:pt x="2485" y="7276"/>
                    </a:lnTo>
                    <a:cubicBezTo>
                      <a:pt x="2630" y="7227"/>
                      <a:pt x="2774" y="7173"/>
                      <a:pt x="2916" y="7114"/>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23" name="Freeform 113"/>
              <p:cNvSpPr>
                <a:spLocks/>
              </p:cNvSpPr>
              <p:nvPr/>
            </p:nvSpPr>
            <p:spPr bwMode="auto">
              <a:xfrm>
                <a:off x="5716589" y="1028701"/>
                <a:ext cx="236538" cy="706438"/>
              </a:xfrm>
              <a:custGeom>
                <a:avLst/>
                <a:gdLst>
                  <a:gd name="T0" fmla="*/ 0 w 2485"/>
                  <a:gd name="T1" fmla="*/ 0 h 7412"/>
                  <a:gd name="T2" fmla="*/ 2046 w 2485"/>
                  <a:gd name="T3" fmla="*/ 7412 h 7412"/>
                  <a:gd name="T4" fmla="*/ 2485 w 2485"/>
                  <a:gd name="T5" fmla="*/ 7276 h 7412"/>
                  <a:gd name="T6" fmla="*/ 0 w 2485"/>
                  <a:gd name="T7" fmla="*/ 0 h 7412"/>
                </a:gdLst>
                <a:ahLst/>
                <a:cxnLst>
                  <a:cxn ang="0">
                    <a:pos x="T0" y="T1"/>
                  </a:cxn>
                  <a:cxn ang="0">
                    <a:pos x="T2" y="T3"/>
                  </a:cxn>
                  <a:cxn ang="0">
                    <a:pos x="T4" y="T5"/>
                  </a:cxn>
                  <a:cxn ang="0">
                    <a:pos x="T6" y="T7"/>
                  </a:cxn>
                </a:cxnLst>
                <a:rect l="0" t="0" r="r" b="b"/>
                <a:pathLst>
                  <a:path w="2485" h="7412">
                    <a:moveTo>
                      <a:pt x="0" y="0"/>
                    </a:moveTo>
                    <a:lnTo>
                      <a:pt x="2046" y="7412"/>
                    </a:lnTo>
                    <a:cubicBezTo>
                      <a:pt x="2194" y="7371"/>
                      <a:pt x="2340" y="7326"/>
                      <a:pt x="2485" y="7276"/>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25" name="Freeform 115"/>
              <p:cNvSpPr>
                <a:spLocks/>
              </p:cNvSpPr>
              <p:nvPr/>
            </p:nvSpPr>
            <p:spPr bwMode="auto">
              <a:xfrm>
                <a:off x="5716589" y="1028701"/>
                <a:ext cx="195263" cy="715963"/>
              </a:xfrm>
              <a:custGeom>
                <a:avLst/>
                <a:gdLst>
                  <a:gd name="T0" fmla="*/ 0 w 2046"/>
                  <a:gd name="T1" fmla="*/ 0 h 7521"/>
                  <a:gd name="T2" fmla="*/ 1599 w 2046"/>
                  <a:gd name="T3" fmla="*/ 7521 h 7521"/>
                  <a:gd name="T4" fmla="*/ 2046 w 2046"/>
                  <a:gd name="T5" fmla="*/ 7412 h 7521"/>
                  <a:gd name="T6" fmla="*/ 0 w 2046"/>
                  <a:gd name="T7" fmla="*/ 0 h 7521"/>
                </a:gdLst>
                <a:ahLst/>
                <a:cxnLst>
                  <a:cxn ang="0">
                    <a:pos x="T0" y="T1"/>
                  </a:cxn>
                  <a:cxn ang="0">
                    <a:pos x="T2" y="T3"/>
                  </a:cxn>
                  <a:cxn ang="0">
                    <a:pos x="T4" y="T5"/>
                  </a:cxn>
                  <a:cxn ang="0">
                    <a:pos x="T6" y="T7"/>
                  </a:cxn>
                </a:cxnLst>
                <a:rect l="0" t="0" r="r" b="b"/>
                <a:pathLst>
                  <a:path w="2046" h="7521">
                    <a:moveTo>
                      <a:pt x="0" y="0"/>
                    </a:moveTo>
                    <a:lnTo>
                      <a:pt x="1599" y="7521"/>
                    </a:lnTo>
                    <a:cubicBezTo>
                      <a:pt x="1749" y="7489"/>
                      <a:pt x="1898" y="7452"/>
                      <a:pt x="2046" y="7412"/>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27" name="Freeform 117"/>
              <p:cNvSpPr>
                <a:spLocks/>
              </p:cNvSpPr>
              <p:nvPr/>
            </p:nvSpPr>
            <p:spPr bwMode="auto">
              <a:xfrm>
                <a:off x="5716589" y="1028701"/>
                <a:ext cx="152400" cy="723900"/>
              </a:xfrm>
              <a:custGeom>
                <a:avLst/>
                <a:gdLst>
                  <a:gd name="T0" fmla="*/ 0 w 1599"/>
                  <a:gd name="T1" fmla="*/ 0 h 7603"/>
                  <a:gd name="T2" fmla="*/ 1146 w 1599"/>
                  <a:gd name="T3" fmla="*/ 7603 h 7603"/>
                  <a:gd name="T4" fmla="*/ 1599 w 1599"/>
                  <a:gd name="T5" fmla="*/ 7521 h 7603"/>
                  <a:gd name="T6" fmla="*/ 0 w 1599"/>
                  <a:gd name="T7" fmla="*/ 0 h 7603"/>
                </a:gdLst>
                <a:ahLst/>
                <a:cxnLst>
                  <a:cxn ang="0">
                    <a:pos x="T0" y="T1"/>
                  </a:cxn>
                  <a:cxn ang="0">
                    <a:pos x="T2" y="T3"/>
                  </a:cxn>
                  <a:cxn ang="0">
                    <a:pos x="T4" y="T5"/>
                  </a:cxn>
                  <a:cxn ang="0">
                    <a:pos x="T6" y="T7"/>
                  </a:cxn>
                </a:cxnLst>
                <a:rect l="0" t="0" r="r" b="b"/>
                <a:pathLst>
                  <a:path w="1599" h="7603">
                    <a:moveTo>
                      <a:pt x="0" y="0"/>
                    </a:moveTo>
                    <a:lnTo>
                      <a:pt x="1146" y="7603"/>
                    </a:lnTo>
                    <a:cubicBezTo>
                      <a:pt x="1298" y="7580"/>
                      <a:pt x="1449" y="7553"/>
                      <a:pt x="1599" y="7521"/>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29" name="Freeform 119"/>
              <p:cNvSpPr>
                <a:spLocks/>
              </p:cNvSpPr>
              <p:nvPr/>
            </p:nvSpPr>
            <p:spPr bwMode="auto">
              <a:xfrm>
                <a:off x="5716589" y="1028701"/>
                <a:ext cx="109538" cy="730250"/>
              </a:xfrm>
              <a:custGeom>
                <a:avLst/>
                <a:gdLst>
                  <a:gd name="T0" fmla="*/ 0 w 1146"/>
                  <a:gd name="T1" fmla="*/ 0 h 7658"/>
                  <a:gd name="T2" fmla="*/ 690 w 1146"/>
                  <a:gd name="T3" fmla="*/ 7658 h 7658"/>
                  <a:gd name="T4" fmla="*/ 1146 w 1146"/>
                  <a:gd name="T5" fmla="*/ 7603 h 7658"/>
                  <a:gd name="T6" fmla="*/ 0 w 1146"/>
                  <a:gd name="T7" fmla="*/ 0 h 7658"/>
                </a:gdLst>
                <a:ahLst/>
                <a:cxnLst>
                  <a:cxn ang="0">
                    <a:pos x="T0" y="T1"/>
                  </a:cxn>
                  <a:cxn ang="0">
                    <a:pos x="T2" y="T3"/>
                  </a:cxn>
                  <a:cxn ang="0">
                    <a:pos x="T4" y="T5"/>
                  </a:cxn>
                  <a:cxn ang="0">
                    <a:pos x="T6" y="T7"/>
                  </a:cxn>
                </a:cxnLst>
                <a:rect l="0" t="0" r="r" b="b"/>
                <a:pathLst>
                  <a:path w="1146" h="7658">
                    <a:moveTo>
                      <a:pt x="0" y="0"/>
                    </a:moveTo>
                    <a:lnTo>
                      <a:pt x="690" y="7658"/>
                    </a:lnTo>
                    <a:cubicBezTo>
                      <a:pt x="842" y="7644"/>
                      <a:pt x="995" y="7626"/>
                      <a:pt x="1146" y="7603"/>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31" name="Freeform 121"/>
              <p:cNvSpPr>
                <a:spLocks/>
              </p:cNvSpPr>
              <p:nvPr/>
            </p:nvSpPr>
            <p:spPr bwMode="auto">
              <a:xfrm>
                <a:off x="5716589" y="1028701"/>
                <a:ext cx="66675" cy="731838"/>
              </a:xfrm>
              <a:custGeom>
                <a:avLst/>
                <a:gdLst>
                  <a:gd name="T0" fmla="*/ 0 w 690"/>
                  <a:gd name="T1" fmla="*/ 0 h 7685"/>
                  <a:gd name="T2" fmla="*/ 230 w 690"/>
                  <a:gd name="T3" fmla="*/ 7685 h 7685"/>
                  <a:gd name="T4" fmla="*/ 690 w 690"/>
                  <a:gd name="T5" fmla="*/ 7658 h 7685"/>
                  <a:gd name="T6" fmla="*/ 0 w 690"/>
                  <a:gd name="T7" fmla="*/ 0 h 7685"/>
                </a:gdLst>
                <a:ahLst/>
                <a:cxnLst>
                  <a:cxn ang="0">
                    <a:pos x="T0" y="T1"/>
                  </a:cxn>
                  <a:cxn ang="0">
                    <a:pos x="T2" y="T3"/>
                  </a:cxn>
                  <a:cxn ang="0">
                    <a:pos x="T4" y="T5"/>
                  </a:cxn>
                  <a:cxn ang="0">
                    <a:pos x="T6" y="T7"/>
                  </a:cxn>
                </a:cxnLst>
                <a:rect l="0" t="0" r="r" b="b"/>
                <a:pathLst>
                  <a:path w="690" h="7685">
                    <a:moveTo>
                      <a:pt x="0" y="0"/>
                    </a:moveTo>
                    <a:lnTo>
                      <a:pt x="230" y="7685"/>
                    </a:lnTo>
                    <a:cubicBezTo>
                      <a:pt x="384" y="7681"/>
                      <a:pt x="537" y="7672"/>
                      <a:pt x="690" y="7658"/>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33" name="Freeform 123"/>
              <p:cNvSpPr>
                <a:spLocks/>
              </p:cNvSpPr>
              <p:nvPr/>
            </p:nvSpPr>
            <p:spPr bwMode="auto">
              <a:xfrm>
                <a:off x="5695951" y="1028701"/>
                <a:ext cx="42863" cy="733425"/>
              </a:xfrm>
              <a:custGeom>
                <a:avLst/>
                <a:gdLst>
                  <a:gd name="T0" fmla="*/ 230 w 460"/>
                  <a:gd name="T1" fmla="*/ 0 h 7690"/>
                  <a:gd name="T2" fmla="*/ 0 w 460"/>
                  <a:gd name="T3" fmla="*/ 7685 h 7690"/>
                  <a:gd name="T4" fmla="*/ 460 w 460"/>
                  <a:gd name="T5" fmla="*/ 7685 h 7690"/>
                  <a:gd name="T6" fmla="*/ 230 w 460"/>
                  <a:gd name="T7" fmla="*/ 0 h 7690"/>
                </a:gdLst>
                <a:ahLst/>
                <a:cxnLst>
                  <a:cxn ang="0">
                    <a:pos x="T0" y="T1"/>
                  </a:cxn>
                  <a:cxn ang="0">
                    <a:pos x="T2" y="T3"/>
                  </a:cxn>
                  <a:cxn ang="0">
                    <a:pos x="T4" y="T5"/>
                  </a:cxn>
                  <a:cxn ang="0">
                    <a:pos x="T6" y="T7"/>
                  </a:cxn>
                </a:cxnLst>
                <a:rect l="0" t="0" r="r" b="b"/>
                <a:pathLst>
                  <a:path w="460" h="7690">
                    <a:moveTo>
                      <a:pt x="230" y="0"/>
                    </a:moveTo>
                    <a:lnTo>
                      <a:pt x="0" y="7685"/>
                    </a:lnTo>
                    <a:cubicBezTo>
                      <a:pt x="154" y="7690"/>
                      <a:pt x="307" y="7690"/>
                      <a:pt x="460" y="7685"/>
                    </a:cubicBezTo>
                    <a:lnTo>
                      <a:pt x="23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35" name="Freeform 125"/>
              <p:cNvSpPr>
                <a:spLocks/>
              </p:cNvSpPr>
              <p:nvPr/>
            </p:nvSpPr>
            <p:spPr bwMode="auto">
              <a:xfrm>
                <a:off x="5651501" y="1028701"/>
                <a:ext cx="65088" cy="731838"/>
              </a:xfrm>
              <a:custGeom>
                <a:avLst/>
                <a:gdLst>
                  <a:gd name="T0" fmla="*/ 689 w 689"/>
                  <a:gd name="T1" fmla="*/ 0 h 7685"/>
                  <a:gd name="T2" fmla="*/ 0 w 689"/>
                  <a:gd name="T3" fmla="*/ 7658 h 7685"/>
                  <a:gd name="T4" fmla="*/ 459 w 689"/>
                  <a:gd name="T5" fmla="*/ 7685 h 7685"/>
                  <a:gd name="T6" fmla="*/ 689 w 689"/>
                  <a:gd name="T7" fmla="*/ 0 h 7685"/>
                </a:gdLst>
                <a:ahLst/>
                <a:cxnLst>
                  <a:cxn ang="0">
                    <a:pos x="T0" y="T1"/>
                  </a:cxn>
                  <a:cxn ang="0">
                    <a:pos x="T2" y="T3"/>
                  </a:cxn>
                  <a:cxn ang="0">
                    <a:pos x="T4" y="T5"/>
                  </a:cxn>
                  <a:cxn ang="0">
                    <a:pos x="T6" y="T7"/>
                  </a:cxn>
                </a:cxnLst>
                <a:rect l="0" t="0" r="r" b="b"/>
                <a:pathLst>
                  <a:path w="689" h="7685">
                    <a:moveTo>
                      <a:pt x="689" y="0"/>
                    </a:moveTo>
                    <a:lnTo>
                      <a:pt x="0" y="7658"/>
                    </a:lnTo>
                    <a:cubicBezTo>
                      <a:pt x="153" y="7672"/>
                      <a:pt x="306" y="7681"/>
                      <a:pt x="459" y="7685"/>
                    </a:cubicBezTo>
                    <a:lnTo>
                      <a:pt x="689"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37" name="Freeform 127"/>
              <p:cNvSpPr>
                <a:spLocks/>
              </p:cNvSpPr>
              <p:nvPr/>
            </p:nvSpPr>
            <p:spPr bwMode="auto">
              <a:xfrm>
                <a:off x="5608639" y="1028701"/>
                <a:ext cx="107950" cy="730250"/>
              </a:xfrm>
              <a:custGeom>
                <a:avLst/>
                <a:gdLst>
                  <a:gd name="T0" fmla="*/ 1146 w 1146"/>
                  <a:gd name="T1" fmla="*/ 0 h 7658"/>
                  <a:gd name="T2" fmla="*/ 0 w 1146"/>
                  <a:gd name="T3" fmla="*/ 7603 h 7658"/>
                  <a:gd name="T4" fmla="*/ 457 w 1146"/>
                  <a:gd name="T5" fmla="*/ 7658 h 7658"/>
                  <a:gd name="T6" fmla="*/ 1146 w 1146"/>
                  <a:gd name="T7" fmla="*/ 0 h 7658"/>
                </a:gdLst>
                <a:ahLst/>
                <a:cxnLst>
                  <a:cxn ang="0">
                    <a:pos x="T0" y="T1"/>
                  </a:cxn>
                  <a:cxn ang="0">
                    <a:pos x="T2" y="T3"/>
                  </a:cxn>
                  <a:cxn ang="0">
                    <a:pos x="T4" y="T5"/>
                  </a:cxn>
                  <a:cxn ang="0">
                    <a:pos x="T6" y="T7"/>
                  </a:cxn>
                </a:cxnLst>
                <a:rect l="0" t="0" r="r" b="b"/>
                <a:pathLst>
                  <a:path w="1146" h="7658">
                    <a:moveTo>
                      <a:pt x="1146" y="0"/>
                    </a:moveTo>
                    <a:lnTo>
                      <a:pt x="0" y="7603"/>
                    </a:lnTo>
                    <a:cubicBezTo>
                      <a:pt x="152" y="7626"/>
                      <a:pt x="304" y="7644"/>
                      <a:pt x="457" y="7658"/>
                    </a:cubicBezTo>
                    <a:lnTo>
                      <a:pt x="1146"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39" name="Freeform 129"/>
              <p:cNvSpPr>
                <a:spLocks/>
              </p:cNvSpPr>
              <p:nvPr/>
            </p:nvSpPr>
            <p:spPr bwMode="auto">
              <a:xfrm>
                <a:off x="5565776" y="1028701"/>
                <a:ext cx="150813" cy="723900"/>
              </a:xfrm>
              <a:custGeom>
                <a:avLst/>
                <a:gdLst>
                  <a:gd name="T0" fmla="*/ 1598 w 1598"/>
                  <a:gd name="T1" fmla="*/ 0 h 7603"/>
                  <a:gd name="T2" fmla="*/ 0 w 1598"/>
                  <a:gd name="T3" fmla="*/ 7521 h 7603"/>
                  <a:gd name="T4" fmla="*/ 452 w 1598"/>
                  <a:gd name="T5" fmla="*/ 7603 h 7603"/>
                  <a:gd name="T6" fmla="*/ 1598 w 1598"/>
                  <a:gd name="T7" fmla="*/ 0 h 7603"/>
                </a:gdLst>
                <a:ahLst/>
                <a:cxnLst>
                  <a:cxn ang="0">
                    <a:pos x="T0" y="T1"/>
                  </a:cxn>
                  <a:cxn ang="0">
                    <a:pos x="T2" y="T3"/>
                  </a:cxn>
                  <a:cxn ang="0">
                    <a:pos x="T4" y="T5"/>
                  </a:cxn>
                  <a:cxn ang="0">
                    <a:pos x="T6" y="T7"/>
                  </a:cxn>
                </a:cxnLst>
                <a:rect l="0" t="0" r="r" b="b"/>
                <a:pathLst>
                  <a:path w="1598" h="7603">
                    <a:moveTo>
                      <a:pt x="1598" y="0"/>
                    </a:moveTo>
                    <a:lnTo>
                      <a:pt x="0" y="7521"/>
                    </a:lnTo>
                    <a:cubicBezTo>
                      <a:pt x="150" y="7553"/>
                      <a:pt x="301" y="7580"/>
                      <a:pt x="452" y="7603"/>
                    </a:cubicBezTo>
                    <a:lnTo>
                      <a:pt x="1598"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41" name="Freeform 131"/>
              <p:cNvSpPr>
                <a:spLocks/>
              </p:cNvSpPr>
              <p:nvPr/>
            </p:nvSpPr>
            <p:spPr bwMode="auto">
              <a:xfrm>
                <a:off x="5522914" y="1028701"/>
                <a:ext cx="193675" cy="715963"/>
              </a:xfrm>
              <a:custGeom>
                <a:avLst/>
                <a:gdLst>
                  <a:gd name="T0" fmla="*/ 2045 w 2045"/>
                  <a:gd name="T1" fmla="*/ 0 h 7521"/>
                  <a:gd name="T2" fmla="*/ 0 w 2045"/>
                  <a:gd name="T3" fmla="*/ 7412 h 7521"/>
                  <a:gd name="T4" fmla="*/ 447 w 2045"/>
                  <a:gd name="T5" fmla="*/ 7521 h 7521"/>
                  <a:gd name="T6" fmla="*/ 2045 w 2045"/>
                  <a:gd name="T7" fmla="*/ 0 h 7521"/>
                </a:gdLst>
                <a:ahLst/>
                <a:cxnLst>
                  <a:cxn ang="0">
                    <a:pos x="T0" y="T1"/>
                  </a:cxn>
                  <a:cxn ang="0">
                    <a:pos x="T2" y="T3"/>
                  </a:cxn>
                  <a:cxn ang="0">
                    <a:pos x="T4" y="T5"/>
                  </a:cxn>
                  <a:cxn ang="0">
                    <a:pos x="T6" y="T7"/>
                  </a:cxn>
                </a:cxnLst>
                <a:rect l="0" t="0" r="r" b="b"/>
                <a:pathLst>
                  <a:path w="2045" h="7521">
                    <a:moveTo>
                      <a:pt x="2045" y="0"/>
                    </a:moveTo>
                    <a:lnTo>
                      <a:pt x="0" y="7412"/>
                    </a:lnTo>
                    <a:cubicBezTo>
                      <a:pt x="148" y="7452"/>
                      <a:pt x="297" y="7489"/>
                      <a:pt x="447" y="7521"/>
                    </a:cubicBezTo>
                    <a:lnTo>
                      <a:pt x="2045"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43" name="Freeform 133"/>
              <p:cNvSpPr>
                <a:spLocks/>
              </p:cNvSpPr>
              <p:nvPr/>
            </p:nvSpPr>
            <p:spPr bwMode="auto">
              <a:xfrm>
                <a:off x="5480051" y="1028701"/>
                <a:ext cx="236538" cy="706438"/>
              </a:xfrm>
              <a:custGeom>
                <a:avLst/>
                <a:gdLst>
                  <a:gd name="T0" fmla="*/ 2485 w 2485"/>
                  <a:gd name="T1" fmla="*/ 0 h 7412"/>
                  <a:gd name="T2" fmla="*/ 0 w 2485"/>
                  <a:gd name="T3" fmla="*/ 7276 h 7412"/>
                  <a:gd name="T4" fmla="*/ 440 w 2485"/>
                  <a:gd name="T5" fmla="*/ 7412 h 7412"/>
                  <a:gd name="T6" fmla="*/ 2485 w 2485"/>
                  <a:gd name="T7" fmla="*/ 0 h 7412"/>
                </a:gdLst>
                <a:ahLst/>
                <a:cxnLst>
                  <a:cxn ang="0">
                    <a:pos x="T0" y="T1"/>
                  </a:cxn>
                  <a:cxn ang="0">
                    <a:pos x="T2" y="T3"/>
                  </a:cxn>
                  <a:cxn ang="0">
                    <a:pos x="T4" y="T5"/>
                  </a:cxn>
                  <a:cxn ang="0">
                    <a:pos x="T6" y="T7"/>
                  </a:cxn>
                </a:cxnLst>
                <a:rect l="0" t="0" r="r" b="b"/>
                <a:pathLst>
                  <a:path w="2485" h="7412">
                    <a:moveTo>
                      <a:pt x="2485" y="0"/>
                    </a:moveTo>
                    <a:lnTo>
                      <a:pt x="0" y="7276"/>
                    </a:lnTo>
                    <a:cubicBezTo>
                      <a:pt x="145" y="7326"/>
                      <a:pt x="292" y="7371"/>
                      <a:pt x="440" y="7412"/>
                    </a:cubicBezTo>
                    <a:lnTo>
                      <a:pt x="2485"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45" name="Freeform 135"/>
              <p:cNvSpPr>
                <a:spLocks/>
              </p:cNvSpPr>
              <p:nvPr/>
            </p:nvSpPr>
            <p:spPr bwMode="auto">
              <a:xfrm>
                <a:off x="5440364" y="1028701"/>
                <a:ext cx="276225" cy="693738"/>
              </a:xfrm>
              <a:custGeom>
                <a:avLst/>
                <a:gdLst>
                  <a:gd name="T0" fmla="*/ 2915 w 2915"/>
                  <a:gd name="T1" fmla="*/ 0 h 7276"/>
                  <a:gd name="T2" fmla="*/ 0 w 2915"/>
                  <a:gd name="T3" fmla="*/ 7114 h 7276"/>
                  <a:gd name="T4" fmla="*/ 430 w 2915"/>
                  <a:gd name="T5" fmla="*/ 7276 h 7276"/>
                  <a:gd name="T6" fmla="*/ 2915 w 2915"/>
                  <a:gd name="T7" fmla="*/ 0 h 7276"/>
                </a:gdLst>
                <a:ahLst/>
                <a:cxnLst>
                  <a:cxn ang="0">
                    <a:pos x="T0" y="T1"/>
                  </a:cxn>
                  <a:cxn ang="0">
                    <a:pos x="T2" y="T3"/>
                  </a:cxn>
                  <a:cxn ang="0">
                    <a:pos x="T4" y="T5"/>
                  </a:cxn>
                  <a:cxn ang="0">
                    <a:pos x="T6" y="T7"/>
                  </a:cxn>
                </a:cxnLst>
                <a:rect l="0" t="0" r="r" b="b"/>
                <a:pathLst>
                  <a:path w="2915" h="7276">
                    <a:moveTo>
                      <a:pt x="2915" y="0"/>
                    </a:moveTo>
                    <a:lnTo>
                      <a:pt x="0" y="7114"/>
                    </a:lnTo>
                    <a:cubicBezTo>
                      <a:pt x="142" y="7173"/>
                      <a:pt x="285" y="7227"/>
                      <a:pt x="430" y="7276"/>
                    </a:cubicBezTo>
                    <a:lnTo>
                      <a:pt x="2915"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47" name="Freeform 137"/>
              <p:cNvSpPr>
                <a:spLocks/>
              </p:cNvSpPr>
              <p:nvPr/>
            </p:nvSpPr>
            <p:spPr bwMode="auto">
              <a:xfrm>
                <a:off x="5399089" y="1028701"/>
                <a:ext cx="317500" cy="677863"/>
              </a:xfrm>
              <a:custGeom>
                <a:avLst/>
                <a:gdLst>
                  <a:gd name="T0" fmla="*/ 3336 w 3336"/>
                  <a:gd name="T1" fmla="*/ 0 h 7114"/>
                  <a:gd name="T2" fmla="*/ 0 w 3336"/>
                  <a:gd name="T3" fmla="*/ 6927 h 7114"/>
                  <a:gd name="T4" fmla="*/ 421 w 3336"/>
                  <a:gd name="T5" fmla="*/ 7114 h 7114"/>
                  <a:gd name="T6" fmla="*/ 3336 w 3336"/>
                  <a:gd name="T7" fmla="*/ 0 h 7114"/>
                </a:gdLst>
                <a:ahLst/>
                <a:cxnLst>
                  <a:cxn ang="0">
                    <a:pos x="T0" y="T1"/>
                  </a:cxn>
                  <a:cxn ang="0">
                    <a:pos x="T2" y="T3"/>
                  </a:cxn>
                  <a:cxn ang="0">
                    <a:pos x="T4" y="T5"/>
                  </a:cxn>
                  <a:cxn ang="0">
                    <a:pos x="T6" y="T7"/>
                  </a:cxn>
                </a:cxnLst>
                <a:rect l="0" t="0" r="r" b="b"/>
                <a:pathLst>
                  <a:path w="3336" h="7114">
                    <a:moveTo>
                      <a:pt x="3336" y="0"/>
                    </a:moveTo>
                    <a:lnTo>
                      <a:pt x="0" y="6927"/>
                    </a:lnTo>
                    <a:cubicBezTo>
                      <a:pt x="139" y="6994"/>
                      <a:pt x="279" y="7056"/>
                      <a:pt x="421" y="7114"/>
                    </a:cubicBezTo>
                    <a:lnTo>
                      <a:pt x="3336"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49" name="Freeform 139"/>
              <p:cNvSpPr>
                <a:spLocks/>
              </p:cNvSpPr>
              <p:nvPr/>
            </p:nvSpPr>
            <p:spPr bwMode="auto">
              <a:xfrm>
                <a:off x="5360989" y="1028701"/>
                <a:ext cx="355600" cy="660400"/>
              </a:xfrm>
              <a:custGeom>
                <a:avLst/>
                <a:gdLst>
                  <a:gd name="T0" fmla="*/ 3744 w 3744"/>
                  <a:gd name="T1" fmla="*/ 0 h 6927"/>
                  <a:gd name="T2" fmla="*/ 0 w 3744"/>
                  <a:gd name="T3" fmla="*/ 6715 h 6927"/>
                  <a:gd name="T4" fmla="*/ 408 w 3744"/>
                  <a:gd name="T5" fmla="*/ 6927 h 6927"/>
                  <a:gd name="T6" fmla="*/ 3744 w 3744"/>
                  <a:gd name="T7" fmla="*/ 0 h 6927"/>
                </a:gdLst>
                <a:ahLst/>
                <a:cxnLst>
                  <a:cxn ang="0">
                    <a:pos x="T0" y="T1"/>
                  </a:cxn>
                  <a:cxn ang="0">
                    <a:pos x="T2" y="T3"/>
                  </a:cxn>
                  <a:cxn ang="0">
                    <a:pos x="T4" y="T5"/>
                  </a:cxn>
                  <a:cxn ang="0">
                    <a:pos x="T6" y="T7"/>
                  </a:cxn>
                </a:cxnLst>
                <a:rect l="0" t="0" r="r" b="b"/>
                <a:pathLst>
                  <a:path w="3744" h="6927">
                    <a:moveTo>
                      <a:pt x="3744" y="0"/>
                    </a:moveTo>
                    <a:lnTo>
                      <a:pt x="0" y="6715"/>
                    </a:lnTo>
                    <a:cubicBezTo>
                      <a:pt x="134" y="6790"/>
                      <a:pt x="270" y="6861"/>
                      <a:pt x="408" y="6927"/>
                    </a:cubicBezTo>
                    <a:lnTo>
                      <a:pt x="3744"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51" name="Freeform 141"/>
              <p:cNvSpPr>
                <a:spLocks/>
              </p:cNvSpPr>
              <p:nvPr/>
            </p:nvSpPr>
            <p:spPr bwMode="auto">
              <a:xfrm>
                <a:off x="5322889" y="1028701"/>
                <a:ext cx="393700" cy="639763"/>
              </a:xfrm>
              <a:custGeom>
                <a:avLst/>
                <a:gdLst>
                  <a:gd name="T0" fmla="*/ 4139 w 4139"/>
                  <a:gd name="T1" fmla="*/ 0 h 6715"/>
                  <a:gd name="T2" fmla="*/ 0 w 4139"/>
                  <a:gd name="T3" fmla="*/ 6480 h 6715"/>
                  <a:gd name="T4" fmla="*/ 395 w 4139"/>
                  <a:gd name="T5" fmla="*/ 6715 h 6715"/>
                  <a:gd name="T6" fmla="*/ 4139 w 4139"/>
                  <a:gd name="T7" fmla="*/ 0 h 6715"/>
                </a:gdLst>
                <a:ahLst/>
                <a:cxnLst>
                  <a:cxn ang="0">
                    <a:pos x="T0" y="T1"/>
                  </a:cxn>
                  <a:cxn ang="0">
                    <a:pos x="T2" y="T3"/>
                  </a:cxn>
                  <a:cxn ang="0">
                    <a:pos x="T4" y="T5"/>
                  </a:cxn>
                  <a:cxn ang="0">
                    <a:pos x="T6" y="T7"/>
                  </a:cxn>
                </a:cxnLst>
                <a:rect l="0" t="0" r="r" b="b"/>
                <a:pathLst>
                  <a:path w="4139" h="6715">
                    <a:moveTo>
                      <a:pt x="4139" y="0"/>
                    </a:moveTo>
                    <a:lnTo>
                      <a:pt x="0" y="6480"/>
                    </a:lnTo>
                    <a:cubicBezTo>
                      <a:pt x="129" y="6562"/>
                      <a:pt x="261" y="6641"/>
                      <a:pt x="395" y="6715"/>
                    </a:cubicBezTo>
                    <a:lnTo>
                      <a:pt x="4139"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53" name="Freeform 143"/>
              <p:cNvSpPr>
                <a:spLocks/>
              </p:cNvSpPr>
              <p:nvPr/>
            </p:nvSpPr>
            <p:spPr bwMode="auto">
              <a:xfrm>
                <a:off x="5286376" y="1028701"/>
                <a:ext cx="430213" cy="617538"/>
              </a:xfrm>
              <a:custGeom>
                <a:avLst/>
                <a:gdLst>
                  <a:gd name="T0" fmla="*/ 4519 w 4519"/>
                  <a:gd name="T1" fmla="*/ 0 h 6480"/>
                  <a:gd name="T2" fmla="*/ 0 w 4519"/>
                  <a:gd name="T3" fmla="*/ 6220 h 6480"/>
                  <a:gd name="T4" fmla="*/ 380 w 4519"/>
                  <a:gd name="T5" fmla="*/ 6480 h 6480"/>
                  <a:gd name="T6" fmla="*/ 4519 w 4519"/>
                  <a:gd name="T7" fmla="*/ 0 h 6480"/>
                </a:gdLst>
                <a:ahLst/>
                <a:cxnLst>
                  <a:cxn ang="0">
                    <a:pos x="T0" y="T1"/>
                  </a:cxn>
                  <a:cxn ang="0">
                    <a:pos x="T2" y="T3"/>
                  </a:cxn>
                  <a:cxn ang="0">
                    <a:pos x="T4" y="T5"/>
                  </a:cxn>
                  <a:cxn ang="0">
                    <a:pos x="T6" y="T7"/>
                  </a:cxn>
                </a:cxnLst>
                <a:rect l="0" t="0" r="r" b="b"/>
                <a:pathLst>
                  <a:path w="4519" h="6480">
                    <a:moveTo>
                      <a:pt x="4519" y="0"/>
                    </a:moveTo>
                    <a:lnTo>
                      <a:pt x="0" y="6220"/>
                    </a:lnTo>
                    <a:cubicBezTo>
                      <a:pt x="124" y="6311"/>
                      <a:pt x="251" y="6397"/>
                      <a:pt x="380" y="6480"/>
                    </a:cubicBezTo>
                    <a:lnTo>
                      <a:pt x="4519"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55" name="Freeform 145"/>
              <p:cNvSpPr>
                <a:spLocks/>
              </p:cNvSpPr>
              <p:nvPr/>
            </p:nvSpPr>
            <p:spPr bwMode="auto">
              <a:xfrm>
                <a:off x="5251451" y="1028701"/>
                <a:ext cx="465138" cy="592138"/>
              </a:xfrm>
              <a:custGeom>
                <a:avLst/>
                <a:gdLst>
                  <a:gd name="T0" fmla="*/ 4883 w 4883"/>
                  <a:gd name="T1" fmla="*/ 0 h 6220"/>
                  <a:gd name="T2" fmla="*/ 0 w 4883"/>
                  <a:gd name="T3" fmla="*/ 5939 h 6220"/>
                  <a:gd name="T4" fmla="*/ 364 w 4883"/>
                  <a:gd name="T5" fmla="*/ 6220 h 6220"/>
                  <a:gd name="T6" fmla="*/ 4883 w 4883"/>
                  <a:gd name="T7" fmla="*/ 0 h 6220"/>
                </a:gdLst>
                <a:ahLst/>
                <a:cxnLst>
                  <a:cxn ang="0">
                    <a:pos x="T0" y="T1"/>
                  </a:cxn>
                  <a:cxn ang="0">
                    <a:pos x="T2" y="T3"/>
                  </a:cxn>
                  <a:cxn ang="0">
                    <a:pos x="T4" y="T5"/>
                  </a:cxn>
                  <a:cxn ang="0">
                    <a:pos x="T6" y="T7"/>
                  </a:cxn>
                </a:cxnLst>
                <a:rect l="0" t="0" r="r" b="b"/>
                <a:pathLst>
                  <a:path w="4883" h="6220">
                    <a:moveTo>
                      <a:pt x="4883" y="0"/>
                    </a:moveTo>
                    <a:lnTo>
                      <a:pt x="0" y="5939"/>
                    </a:lnTo>
                    <a:cubicBezTo>
                      <a:pt x="119" y="6036"/>
                      <a:pt x="240" y="6130"/>
                      <a:pt x="364" y="6220"/>
                    </a:cubicBezTo>
                    <a:lnTo>
                      <a:pt x="4883"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57" name="Freeform 147"/>
              <p:cNvSpPr>
                <a:spLocks/>
              </p:cNvSpPr>
              <p:nvPr/>
            </p:nvSpPr>
            <p:spPr bwMode="auto">
              <a:xfrm>
                <a:off x="5219701" y="1028701"/>
                <a:ext cx="496888" cy="565150"/>
              </a:xfrm>
              <a:custGeom>
                <a:avLst/>
                <a:gdLst>
                  <a:gd name="T0" fmla="*/ 5229 w 5229"/>
                  <a:gd name="T1" fmla="*/ 0 h 5939"/>
                  <a:gd name="T2" fmla="*/ 0 w 5229"/>
                  <a:gd name="T3" fmla="*/ 5636 h 5939"/>
                  <a:gd name="T4" fmla="*/ 346 w 5229"/>
                  <a:gd name="T5" fmla="*/ 5939 h 5939"/>
                  <a:gd name="T6" fmla="*/ 5229 w 5229"/>
                  <a:gd name="T7" fmla="*/ 0 h 5939"/>
                </a:gdLst>
                <a:ahLst/>
                <a:cxnLst>
                  <a:cxn ang="0">
                    <a:pos x="T0" y="T1"/>
                  </a:cxn>
                  <a:cxn ang="0">
                    <a:pos x="T2" y="T3"/>
                  </a:cxn>
                  <a:cxn ang="0">
                    <a:pos x="T4" y="T5"/>
                  </a:cxn>
                  <a:cxn ang="0">
                    <a:pos x="T6" y="T7"/>
                  </a:cxn>
                </a:cxnLst>
                <a:rect l="0" t="0" r="r" b="b"/>
                <a:pathLst>
                  <a:path w="5229" h="5939">
                    <a:moveTo>
                      <a:pt x="5229" y="0"/>
                    </a:moveTo>
                    <a:lnTo>
                      <a:pt x="0" y="5636"/>
                    </a:lnTo>
                    <a:cubicBezTo>
                      <a:pt x="112" y="5741"/>
                      <a:pt x="228" y="5842"/>
                      <a:pt x="346" y="5939"/>
                    </a:cubicBezTo>
                    <a:lnTo>
                      <a:pt x="5229"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59" name="Freeform 149"/>
              <p:cNvSpPr>
                <a:spLocks/>
              </p:cNvSpPr>
              <p:nvPr/>
            </p:nvSpPr>
            <p:spPr bwMode="auto">
              <a:xfrm>
                <a:off x="5187951" y="1028701"/>
                <a:ext cx="528638" cy="536575"/>
              </a:xfrm>
              <a:custGeom>
                <a:avLst/>
                <a:gdLst>
                  <a:gd name="T0" fmla="*/ 5557 w 5557"/>
                  <a:gd name="T1" fmla="*/ 0 h 5636"/>
                  <a:gd name="T2" fmla="*/ 0 w 5557"/>
                  <a:gd name="T3" fmla="*/ 5313 h 5636"/>
                  <a:gd name="T4" fmla="*/ 328 w 5557"/>
                  <a:gd name="T5" fmla="*/ 5636 h 5636"/>
                  <a:gd name="T6" fmla="*/ 5557 w 5557"/>
                  <a:gd name="T7" fmla="*/ 0 h 5636"/>
                </a:gdLst>
                <a:ahLst/>
                <a:cxnLst>
                  <a:cxn ang="0">
                    <a:pos x="T0" y="T1"/>
                  </a:cxn>
                  <a:cxn ang="0">
                    <a:pos x="T2" y="T3"/>
                  </a:cxn>
                  <a:cxn ang="0">
                    <a:pos x="T4" y="T5"/>
                  </a:cxn>
                  <a:cxn ang="0">
                    <a:pos x="T6" y="T7"/>
                  </a:cxn>
                </a:cxnLst>
                <a:rect l="0" t="0" r="r" b="b"/>
                <a:pathLst>
                  <a:path w="5557" h="5636">
                    <a:moveTo>
                      <a:pt x="5557" y="0"/>
                    </a:moveTo>
                    <a:lnTo>
                      <a:pt x="0" y="5313"/>
                    </a:lnTo>
                    <a:cubicBezTo>
                      <a:pt x="106" y="5424"/>
                      <a:pt x="215" y="5532"/>
                      <a:pt x="328" y="5636"/>
                    </a:cubicBezTo>
                    <a:lnTo>
                      <a:pt x="5557"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61" name="Freeform 151"/>
              <p:cNvSpPr>
                <a:spLocks/>
              </p:cNvSpPr>
              <p:nvPr/>
            </p:nvSpPr>
            <p:spPr bwMode="auto">
              <a:xfrm>
                <a:off x="5159376" y="1028701"/>
                <a:ext cx="557213" cy="506413"/>
              </a:xfrm>
              <a:custGeom>
                <a:avLst/>
                <a:gdLst>
                  <a:gd name="T0" fmla="*/ 5865 w 5865"/>
                  <a:gd name="T1" fmla="*/ 0 h 5313"/>
                  <a:gd name="T2" fmla="*/ 0 w 5865"/>
                  <a:gd name="T3" fmla="*/ 4972 h 5313"/>
                  <a:gd name="T4" fmla="*/ 308 w 5865"/>
                  <a:gd name="T5" fmla="*/ 5313 h 5313"/>
                  <a:gd name="T6" fmla="*/ 5865 w 5865"/>
                  <a:gd name="T7" fmla="*/ 0 h 5313"/>
                </a:gdLst>
                <a:ahLst/>
                <a:cxnLst>
                  <a:cxn ang="0">
                    <a:pos x="T0" y="T1"/>
                  </a:cxn>
                  <a:cxn ang="0">
                    <a:pos x="T2" y="T3"/>
                  </a:cxn>
                  <a:cxn ang="0">
                    <a:pos x="T4" y="T5"/>
                  </a:cxn>
                  <a:cxn ang="0">
                    <a:pos x="T6" y="T7"/>
                  </a:cxn>
                </a:cxnLst>
                <a:rect l="0" t="0" r="r" b="b"/>
                <a:pathLst>
                  <a:path w="5865" h="5313">
                    <a:moveTo>
                      <a:pt x="5865" y="0"/>
                    </a:moveTo>
                    <a:lnTo>
                      <a:pt x="0" y="4972"/>
                    </a:lnTo>
                    <a:cubicBezTo>
                      <a:pt x="99" y="5089"/>
                      <a:pt x="202" y="5203"/>
                      <a:pt x="308" y="5313"/>
                    </a:cubicBezTo>
                    <a:lnTo>
                      <a:pt x="5865"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63" name="Freeform 153"/>
              <p:cNvSpPr>
                <a:spLocks/>
              </p:cNvSpPr>
              <p:nvPr/>
            </p:nvSpPr>
            <p:spPr bwMode="auto">
              <a:xfrm>
                <a:off x="5130801" y="1028701"/>
                <a:ext cx="585788" cy="473075"/>
              </a:xfrm>
              <a:custGeom>
                <a:avLst/>
                <a:gdLst>
                  <a:gd name="T0" fmla="*/ 6151 w 6151"/>
                  <a:gd name="T1" fmla="*/ 0 h 4972"/>
                  <a:gd name="T2" fmla="*/ 0 w 6151"/>
                  <a:gd name="T3" fmla="*/ 4612 h 4972"/>
                  <a:gd name="T4" fmla="*/ 286 w 6151"/>
                  <a:gd name="T5" fmla="*/ 4972 h 4972"/>
                  <a:gd name="T6" fmla="*/ 6151 w 6151"/>
                  <a:gd name="T7" fmla="*/ 0 h 4972"/>
                </a:gdLst>
                <a:ahLst/>
                <a:cxnLst>
                  <a:cxn ang="0">
                    <a:pos x="T0" y="T1"/>
                  </a:cxn>
                  <a:cxn ang="0">
                    <a:pos x="T2" y="T3"/>
                  </a:cxn>
                  <a:cxn ang="0">
                    <a:pos x="T4" y="T5"/>
                  </a:cxn>
                  <a:cxn ang="0">
                    <a:pos x="T6" y="T7"/>
                  </a:cxn>
                </a:cxnLst>
                <a:rect l="0" t="0" r="r" b="b"/>
                <a:pathLst>
                  <a:path w="6151" h="4972">
                    <a:moveTo>
                      <a:pt x="6151" y="0"/>
                    </a:moveTo>
                    <a:lnTo>
                      <a:pt x="0" y="4612"/>
                    </a:lnTo>
                    <a:cubicBezTo>
                      <a:pt x="92" y="4735"/>
                      <a:pt x="187" y="4855"/>
                      <a:pt x="286" y="4972"/>
                    </a:cubicBezTo>
                    <a:lnTo>
                      <a:pt x="6151"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65" name="Freeform 155"/>
              <p:cNvSpPr>
                <a:spLocks/>
              </p:cNvSpPr>
              <p:nvPr/>
            </p:nvSpPr>
            <p:spPr bwMode="auto">
              <a:xfrm>
                <a:off x="5106989" y="1028701"/>
                <a:ext cx="609600" cy="439738"/>
              </a:xfrm>
              <a:custGeom>
                <a:avLst/>
                <a:gdLst>
                  <a:gd name="T0" fmla="*/ 6416 w 6416"/>
                  <a:gd name="T1" fmla="*/ 0 h 4612"/>
                  <a:gd name="T2" fmla="*/ 0 w 6416"/>
                  <a:gd name="T3" fmla="*/ 4236 h 4612"/>
                  <a:gd name="T4" fmla="*/ 265 w 6416"/>
                  <a:gd name="T5" fmla="*/ 4612 h 4612"/>
                  <a:gd name="T6" fmla="*/ 6416 w 6416"/>
                  <a:gd name="T7" fmla="*/ 0 h 4612"/>
                </a:gdLst>
                <a:ahLst/>
                <a:cxnLst>
                  <a:cxn ang="0">
                    <a:pos x="T0" y="T1"/>
                  </a:cxn>
                  <a:cxn ang="0">
                    <a:pos x="T2" y="T3"/>
                  </a:cxn>
                  <a:cxn ang="0">
                    <a:pos x="T4" y="T5"/>
                  </a:cxn>
                  <a:cxn ang="0">
                    <a:pos x="T6" y="T7"/>
                  </a:cxn>
                </a:cxnLst>
                <a:rect l="0" t="0" r="r" b="b"/>
                <a:pathLst>
                  <a:path w="6416" h="4612">
                    <a:moveTo>
                      <a:pt x="6416" y="0"/>
                    </a:moveTo>
                    <a:lnTo>
                      <a:pt x="0" y="4236"/>
                    </a:lnTo>
                    <a:cubicBezTo>
                      <a:pt x="84" y="4364"/>
                      <a:pt x="173" y="4489"/>
                      <a:pt x="265" y="4612"/>
                    </a:cubicBezTo>
                    <a:lnTo>
                      <a:pt x="6416"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67" name="Freeform 157"/>
              <p:cNvSpPr>
                <a:spLocks/>
              </p:cNvSpPr>
              <p:nvPr/>
            </p:nvSpPr>
            <p:spPr bwMode="auto">
              <a:xfrm>
                <a:off x="5083176" y="1028701"/>
                <a:ext cx="633413" cy="403225"/>
              </a:xfrm>
              <a:custGeom>
                <a:avLst/>
                <a:gdLst>
                  <a:gd name="T0" fmla="*/ 6658 w 6658"/>
                  <a:gd name="T1" fmla="*/ 0 h 4236"/>
                  <a:gd name="T2" fmla="*/ 0 w 6658"/>
                  <a:gd name="T3" fmla="*/ 3845 h 4236"/>
                  <a:gd name="T4" fmla="*/ 242 w 6658"/>
                  <a:gd name="T5" fmla="*/ 4236 h 4236"/>
                  <a:gd name="T6" fmla="*/ 6658 w 6658"/>
                  <a:gd name="T7" fmla="*/ 0 h 4236"/>
                </a:gdLst>
                <a:ahLst/>
                <a:cxnLst>
                  <a:cxn ang="0">
                    <a:pos x="T0" y="T1"/>
                  </a:cxn>
                  <a:cxn ang="0">
                    <a:pos x="T2" y="T3"/>
                  </a:cxn>
                  <a:cxn ang="0">
                    <a:pos x="T4" y="T5"/>
                  </a:cxn>
                  <a:cxn ang="0">
                    <a:pos x="T6" y="T7"/>
                  </a:cxn>
                </a:cxnLst>
                <a:rect l="0" t="0" r="r" b="b"/>
                <a:pathLst>
                  <a:path w="6658" h="4236">
                    <a:moveTo>
                      <a:pt x="6658" y="0"/>
                    </a:moveTo>
                    <a:lnTo>
                      <a:pt x="0" y="3845"/>
                    </a:lnTo>
                    <a:cubicBezTo>
                      <a:pt x="77" y="3977"/>
                      <a:pt x="157" y="4108"/>
                      <a:pt x="242" y="4236"/>
                    </a:cubicBezTo>
                    <a:lnTo>
                      <a:pt x="6658"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69" name="Freeform 159"/>
              <p:cNvSpPr>
                <a:spLocks/>
              </p:cNvSpPr>
              <p:nvPr/>
            </p:nvSpPr>
            <p:spPr bwMode="auto">
              <a:xfrm>
                <a:off x="5062539" y="1028701"/>
                <a:ext cx="654050" cy="366713"/>
              </a:xfrm>
              <a:custGeom>
                <a:avLst/>
                <a:gdLst>
                  <a:gd name="T0" fmla="*/ 6876 w 6876"/>
                  <a:gd name="T1" fmla="*/ 0 h 3845"/>
                  <a:gd name="T2" fmla="*/ 0 w 6876"/>
                  <a:gd name="T3" fmla="*/ 3439 h 3845"/>
                  <a:gd name="T4" fmla="*/ 218 w 6876"/>
                  <a:gd name="T5" fmla="*/ 3845 h 3845"/>
                  <a:gd name="T6" fmla="*/ 6876 w 6876"/>
                  <a:gd name="T7" fmla="*/ 0 h 3845"/>
                </a:gdLst>
                <a:ahLst/>
                <a:cxnLst>
                  <a:cxn ang="0">
                    <a:pos x="T0" y="T1"/>
                  </a:cxn>
                  <a:cxn ang="0">
                    <a:pos x="T2" y="T3"/>
                  </a:cxn>
                  <a:cxn ang="0">
                    <a:pos x="T4" y="T5"/>
                  </a:cxn>
                  <a:cxn ang="0">
                    <a:pos x="T6" y="T7"/>
                  </a:cxn>
                </a:cxnLst>
                <a:rect l="0" t="0" r="r" b="b"/>
                <a:pathLst>
                  <a:path w="6876" h="3845">
                    <a:moveTo>
                      <a:pt x="6876" y="0"/>
                    </a:moveTo>
                    <a:lnTo>
                      <a:pt x="0" y="3439"/>
                    </a:lnTo>
                    <a:cubicBezTo>
                      <a:pt x="69" y="3577"/>
                      <a:pt x="141" y="3712"/>
                      <a:pt x="218" y="3845"/>
                    </a:cubicBezTo>
                    <a:lnTo>
                      <a:pt x="6876"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71" name="Freeform 161"/>
              <p:cNvSpPr>
                <a:spLocks/>
              </p:cNvSpPr>
              <p:nvPr/>
            </p:nvSpPr>
            <p:spPr bwMode="auto">
              <a:xfrm>
                <a:off x="5043489" y="1028701"/>
                <a:ext cx="673100" cy="327025"/>
              </a:xfrm>
              <a:custGeom>
                <a:avLst/>
                <a:gdLst>
                  <a:gd name="T0" fmla="*/ 7069 w 7069"/>
                  <a:gd name="T1" fmla="*/ 0 h 3439"/>
                  <a:gd name="T2" fmla="*/ 0 w 7069"/>
                  <a:gd name="T3" fmla="*/ 3022 h 3439"/>
                  <a:gd name="T4" fmla="*/ 193 w 7069"/>
                  <a:gd name="T5" fmla="*/ 3439 h 3439"/>
                  <a:gd name="T6" fmla="*/ 7069 w 7069"/>
                  <a:gd name="T7" fmla="*/ 0 h 3439"/>
                </a:gdLst>
                <a:ahLst/>
                <a:cxnLst>
                  <a:cxn ang="0">
                    <a:pos x="T0" y="T1"/>
                  </a:cxn>
                  <a:cxn ang="0">
                    <a:pos x="T2" y="T3"/>
                  </a:cxn>
                  <a:cxn ang="0">
                    <a:pos x="T4" y="T5"/>
                  </a:cxn>
                  <a:cxn ang="0">
                    <a:pos x="T6" y="T7"/>
                  </a:cxn>
                </a:cxnLst>
                <a:rect l="0" t="0" r="r" b="b"/>
                <a:pathLst>
                  <a:path w="7069" h="3439">
                    <a:moveTo>
                      <a:pt x="7069" y="0"/>
                    </a:moveTo>
                    <a:lnTo>
                      <a:pt x="0" y="3022"/>
                    </a:lnTo>
                    <a:cubicBezTo>
                      <a:pt x="60" y="3163"/>
                      <a:pt x="124" y="3302"/>
                      <a:pt x="193" y="3439"/>
                    </a:cubicBezTo>
                    <a:lnTo>
                      <a:pt x="7069"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73" name="Freeform 163"/>
              <p:cNvSpPr>
                <a:spLocks/>
              </p:cNvSpPr>
              <p:nvPr/>
            </p:nvSpPr>
            <p:spPr bwMode="auto">
              <a:xfrm>
                <a:off x="5027614" y="1028701"/>
                <a:ext cx="688975" cy="287338"/>
              </a:xfrm>
              <a:custGeom>
                <a:avLst/>
                <a:gdLst>
                  <a:gd name="T0" fmla="*/ 7238 w 7238"/>
                  <a:gd name="T1" fmla="*/ 0 h 3022"/>
                  <a:gd name="T2" fmla="*/ 0 w 7238"/>
                  <a:gd name="T3" fmla="*/ 2594 h 3022"/>
                  <a:gd name="T4" fmla="*/ 169 w 7238"/>
                  <a:gd name="T5" fmla="*/ 3022 h 3022"/>
                  <a:gd name="T6" fmla="*/ 7238 w 7238"/>
                  <a:gd name="T7" fmla="*/ 0 h 3022"/>
                </a:gdLst>
                <a:ahLst/>
                <a:cxnLst>
                  <a:cxn ang="0">
                    <a:pos x="T0" y="T1"/>
                  </a:cxn>
                  <a:cxn ang="0">
                    <a:pos x="T2" y="T3"/>
                  </a:cxn>
                  <a:cxn ang="0">
                    <a:pos x="T4" y="T5"/>
                  </a:cxn>
                  <a:cxn ang="0">
                    <a:pos x="T6" y="T7"/>
                  </a:cxn>
                </a:cxnLst>
                <a:rect l="0" t="0" r="r" b="b"/>
                <a:pathLst>
                  <a:path w="7238" h="3022">
                    <a:moveTo>
                      <a:pt x="7238" y="0"/>
                    </a:moveTo>
                    <a:lnTo>
                      <a:pt x="0" y="2594"/>
                    </a:lnTo>
                    <a:cubicBezTo>
                      <a:pt x="52" y="2738"/>
                      <a:pt x="108" y="2881"/>
                      <a:pt x="169" y="3022"/>
                    </a:cubicBezTo>
                    <a:lnTo>
                      <a:pt x="7238"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75" name="Freeform 165"/>
              <p:cNvSpPr>
                <a:spLocks/>
              </p:cNvSpPr>
              <p:nvPr/>
            </p:nvSpPr>
            <p:spPr bwMode="auto">
              <a:xfrm>
                <a:off x="5014914" y="1028701"/>
                <a:ext cx="701675" cy="247650"/>
              </a:xfrm>
              <a:custGeom>
                <a:avLst/>
                <a:gdLst>
                  <a:gd name="T0" fmla="*/ 7380 w 7380"/>
                  <a:gd name="T1" fmla="*/ 0 h 2594"/>
                  <a:gd name="T2" fmla="*/ 0 w 7380"/>
                  <a:gd name="T3" fmla="*/ 2156 h 2594"/>
                  <a:gd name="T4" fmla="*/ 142 w 7380"/>
                  <a:gd name="T5" fmla="*/ 2594 h 2594"/>
                  <a:gd name="T6" fmla="*/ 7380 w 7380"/>
                  <a:gd name="T7" fmla="*/ 0 h 2594"/>
                </a:gdLst>
                <a:ahLst/>
                <a:cxnLst>
                  <a:cxn ang="0">
                    <a:pos x="T0" y="T1"/>
                  </a:cxn>
                  <a:cxn ang="0">
                    <a:pos x="T2" y="T3"/>
                  </a:cxn>
                  <a:cxn ang="0">
                    <a:pos x="T4" y="T5"/>
                  </a:cxn>
                  <a:cxn ang="0">
                    <a:pos x="T6" y="T7"/>
                  </a:cxn>
                </a:cxnLst>
                <a:rect l="0" t="0" r="r" b="b"/>
                <a:pathLst>
                  <a:path w="7380" h="2594">
                    <a:moveTo>
                      <a:pt x="7380" y="0"/>
                    </a:moveTo>
                    <a:lnTo>
                      <a:pt x="0" y="2156"/>
                    </a:lnTo>
                    <a:cubicBezTo>
                      <a:pt x="43" y="2304"/>
                      <a:pt x="91" y="2449"/>
                      <a:pt x="142" y="2594"/>
                    </a:cubicBezTo>
                    <a:lnTo>
                      <a:pt x="738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77" name="Freeform 167"/>
              <p:cNvSpPr>
                <a:spLocks/>
              </p:cNvSpPr>
              <p:nvPr/>
            </p:nvSpPr>
            <p:spPr bwMode="auto">
              <a:xfrm>
                <a:off x="5003801" y="1028701"/>
                <a:ext cx="712788" cy="204788"/>
              </a:xfrm>
              <a:custGeom>
                <a:avLst/>
                <a:gdLst>
                  <a:gd name="T0" fmla="*/ 7495 w 7495"/>
                  <a:gd name="T1" fmla="*/ 0 h 2156"/>
                  <a:gd name="T2" fmla="*/ 0 w 7495"/>
                  <a:gd name="T3" fmla="*/ 1711 h 2156"/>
                  <a:gd name="T4" fmla="*/ 115 w 7495"/>
                  <a:gd name="T5" fmla="*/ 2156 h 2156"/>
                  <a:gd name="T6" fmla="*/ 7495 w 7495"/>
                  <a:gd name="T7" fmla="*/ 0 h 2156"/>
                </a:gdLst>
                <a:ahLst/>
                <a:cxnLst>
                  <a:cxn ang="0">
                    <a:pos x="T0" y="T1"/>
                  </a:cxn>
                  <a:cxn ang="0">
                    <a:pos x="T2" y="T3"/>
                  </a:cxn>
                  <a:cxn ang="0">
                    <a:pos x="T4" y="T5"/>
                  </a:cxn>
                  <a:cxn ang="0">
                    <a:pos x="T6" y="T7"/>
                  </a:cxn>
                </a:cxnLst>
                <a:rect l="0" t="0" r="r" b="b"/>
                <a:pathLst>
                  <a:path w="7495" h="2156">
                    <a:moveTo>
                      <a:pt x="7495" y="0"/>
                    </a:moveTo>
                    <a:lnTo>
                      <a:pt x="0" y="1711"/>
                    </a:lnTo>
                    <a:cubicBezTo>
                      <a:pt x="34" y="1861"/>
                      <a:pt x="72" y="2009"/>
                      <a:pt x="115" y="2156"/>
                    </a:cubicBezTo>
                    <a:lnTo>
                      <a:pt x="7495"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79" name="Freeform 169"/>
              <p:cNvSpPr>
                <a:spLocks/>
              </p:cNvSpPr>
              <p:nvPr/>
            </p:nvSpPr>
            <p:spPr bwMode="auto">
              <a:xfrm>
                <a:off x="4994276" y="1028701"/>
                <a:ext cx="722313" cy="163513"/>
              </a:xfrm>
              <a:custGeom>
                <a:avLst/>
                <a:gdLst>
                  <a:gd name="T0" fmla="*/ 7584 w 7584"/>
                  <a:gd name="T1" fmla="*/ 0 h 1711"/>
                  <a:gd name="T2" fmla="*/ 0 w 7584"/>
                  <a:gd name="T3" fmla="*/ 1260 h 1711"/>
                  <a:gd name="T4" fmla="*/ 89 w 7584"/>
                  <a:gd name="T5" fmla="*/ 1711 h 1711"/>
                  <a:gd name="T6" fmla="*/ 7584 w 7584"/>
                  <a:gd name="T7" fmla="*/ 0 h 1711"/>
                </a:gdLst>
                <a:ahLst/>
                <a:cxnLst>
                  <a:cxn ang="0">
                    <a:pos x="T0" y="T1"/>
                  </a:cxn>
                  <a:cxn ang="0">
                    <a:pos x="T2" y="T3"/>
                  </a:cxn>
                  <a:cxn ang="0">
                    <a:pos x="T4" y="T5"/>
                  </a:cxn>
                  <a:cxn ang="0">
                    <a:pos x="T6" y="T7"/>
                  </a:cxn>
                </a:cxnLst>
                <a:rect l="0" t="0" r="r" b="b"/>
                <a:pathLst>
                  <a:path w="7584" h="1711">
                    <a:moveTo>
                      <a:pt x="7584" y="0"/>
                    </a:moveTo>
                    <a:lnTo>
                      <a:pt x="0" y="1260"/>
                    </a:lnTo>
                    <a:cubicBezTo>
                      <a:pt x="25" y="1411"/>
                      <a:pt x="54" y="1562"/>
                      <a:pt x="89" y="1711"/>
                    </a:cubicBezTo>
                    <a:lnTo>
                      <a:pt x="7584"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81" name="Freeform 171"/>
              <p:cNvSpPr>
                <a:spLocks/>
              </p:cNvSpPr>
              <p:nvPr/>
            </p:nvSpPr>
            <p:spPr bwMode="auto">
              <a:xfrm>
                <a:off x="4989514" y="1028701"/>
                <a:ext cx="727075" cy="120650"/>
              </a:xfrm>
              <a:custGeom>
                <a:avLst/>
                <a:gdLst>
                  <a:gd name="T0" fmla="*/ 7646 w 7646"/>
                  <a:gd name="T1" fmla="*/ 0 h 1260"/>
                  <a:gd name="T2" fmla="*/ 0 w 7646"/>
                  <a:gd name="T3" fmla="*/ 804 h 1260"/>
                  <a:gd name="T4" fmla="*/ 62 w 7646"/>
                  <a:gd name="T5" fmla="*/ 1260 h 1260"/>
                  <a:gd name="T6" fmla="*/ 7646 w 7646"/>
                  <a:gd name="T7" fmla="*/ 0 h 1260"/>
                </a:gdLst>
                <a:ahLst/>
                <a:cxnLst>
                  <a:cxn ang="0">
                    <a:pos x="T0" y="T1"/>
                  </a:cxn>
                  <a:cxn ang="0">
                    <a:pos x="T2" y="T3"/>
                  </a:cxn>
                  <a:cxn ang="0">
                    <a:pos x="T4" y="T5"/>
                  </a:cxn>
                  <a:cxn ang="0">
                    <a:pos x="T6" y="T7"/>
                  </a:cxn>
                </a:cxnLst>
                <a:rect l="0" t="0" r="r" b="b"/>
                <a:pathLst>
                  <a:path w="7646" h="1260">
                    <a:moveTo>
                      <a:pt x="7646" y="0"/>
                    </a:moveTo>
                    <a:lnTo>
                      <a:pt x="0" y="804"/>
                    </a:lnTo>
                    <a:cubicBezTo>
                      <a:pt x="16" y="956"/>
                      <a:pt x="37" y="1108"/>
                      <a:pt x="62" y="1260"/>
                    </a:cubicBezTo>
                    <a:lnTo>
                      <a:pt x="7646"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83" name="Freeform 173"/>
              <p:cNvSpPr>
                <a:spLocks/>
              </p:cNvSpPr>
              <p:nvPr/>
            </p:nvSpPr>
            <p:spPr bwMode="auto">
              <a:xfrm>
                <a:off x="4986339" y="1028701"/>
                <a:ext cx="730250" cy="76200"/>
              </a:xfrm>
              <a:custGeom>
                <a:avLst/>
                <a:gdLst>
                  <a:gd name="T0" fmla="*/ 7680 w 7680"/>
                  <a:gd name="T1" fmla="*/ 0 h 804"/>
                  <a:gd name="T2" fmla="*/ 0 w 7680"/>
                  <a:gd name="T3" fmla="*/ 345 h 804"/>
                  <a:gd name="T4" fmla="*/ 34 w 7680"/>
                  <a:gd name="T5" fmla="*/ 804 h 804"/>
                  <a:gd name="T6" fmla="*/ 7680 w 7680"/>
                  <a:gd name="T7" fmla="*/ 0 h 804"/>
                </a:gdLst>
                <a:ahLst/>
                <a:cxnLst>
                  <a:cxn ang="0">
                    <a:pos x="T0" y="T1"/>
                  </a:cxn>
                  <a:cxn ang="0">
                    <a:pos x="T2" y="T3"/>
                  </a:cxn>
                  <a:cxn ang="0">
                    <a:pos x="T4" y="T5"/>
                  </a:cxn>
                  <a:cxn ang="0">
                    <a:pos x="T6" y="T7"/>
                  </a:cxn>
                </a:cxnLst>
                <a:rect l="0" t="0" r="r" b="b"/>
                <a:pathLst>
                  <a:path w="7680" h="804">
                    <a:moveTo>
                      <a:pt x="7680" y="0"/>
                    </a:moveTo>
                    <a:lnTo>
                      <a:pt x="0" y="345"/>
                    </a:lnTo>
                    <a:cubicBezTo>
                      <a:pt x="6" y="498"/>
                      <a:pt x="18" y="651"/>
                      <a:pt x="34" y="804"/>
                    </a:cubicBezTo>
                    <a:lnTo>
                      <a:pt x="768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85" name="Freeform 175"/>
              <p:cNvSpPr>
                <a:spLocks/>
              </p:cNvSpPr>
              <p:nvPr/>
            </p:nvSpPr>
            <p:spPr bwMode="auto">
              <a:xfrm>
                <a:off x="4984751" y="1017588"/>
                <a:ext cx="731838" cy="44450"/>
              </a:xfrm>
              <a:custGeom>
                <a:avLst/>
                <a:gdLst>
                  <a:gd name="T0" fmla="*/ 7690 w 7690"/>
                  <a:gd name="T1" fmla="*/ 115 h 460"/>
                  <a:gd name="T2" fmla="*/ 3 w 7690"/>
                  <a:gd name="T3" fmla="*/ 0 h 460"/>
                  <a:gd name="T4" fmla="*/ 10 w 7690"/>
                  <a:gd name="T5" fmla="*/ 460 h 460"/>
                  <a:gd name="T6" fmla="*/ 7690 w 7690"/>
                  <a:gd name="T7" fmla="*/ 115 h 460"/>
                </a:gdLst>
                <a:ahLst/>
                <a:cxnLst>
                  <a:cxn ang="0">
                    <a:pos x="T0" y="T1"/>
                  </a:cxn>
                  <a:cxn ang="0">
                    <a:pos x="T2" y="T3"/>
                  </a:cxn>
                  <a:cxn ang="0">
                    <a:pos x="T4" y="T5"/>
                  </a:cxn>
                  <a:cxn ang="0">
                    <a:pos x="T6" y="T7"/>
                  </a:cxn>
                </a:cxnLst>
                <a:rect l="0" t="0" r="r" b="b"/>
                <a:pathLst>
                  <a:path w="7690" h="460">
                    <a:moveTo>
                      <a:pt x="7690" y="115"/>
                    </a:moveTo>
                    <a:lnTo>
                      <a:pt x="3" y="0"/>
                    </a:lnTo>
                    <a:cubicBezTo>
                      <a:pt x="0" y="154"/>
                      <a:pt x="3" y="307"/>
                      <a:pt x="10" y="460"/>
                    </a:cubicBezTo>
                    <a:lnTo>
                      <a:pt x="7690" y="11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87" name="Freeform 177"/>
              <p:cNvSpPr>
                <a:spLocks/>
              </p:cNvSpPr>
              <p:nvPr/>
            </p:nvSpPr>
            <p:spPr bwMode="auto">
              <a:xfrm>
                <a:off x="4984751" y="974726"/>
                <a:ext cx="731838" cy="53975"/>
              </a:xfrm>
              <a:custGeom>
                <a:avLst/>
                <a:gdLst>
                  <a:gd name="T0" fmla="*/ 7687 w 7687"/>
                  <a:gd name="T1" fmla="*/ 574 h 574"/>
                  <a:gd name="T2" fmla="*/ 20 w 7687"/>
                  <a:gd name="T3" fmla="*/ 0 h 574"/>
                  <a:gd name="T4" fmla="*/ 0 w 7687"/>
                  <a:gd name="T5" fmla="*/ 459 h 574"/>
                  <a:gd name="T6" fmla="*/ 7687 w 7687"/>
                  <a:gd name="T7" fmla="*/ 574 h 574"/>
                </a:gdLst>
                <a:ahLst/>
                <a:cxnLst>
                  <a:cxn ang="0">
                    <a:pos x="T0" y="T1"/>
                  </a:cxn>
                  <a:cxn ang="0">
                    <a:pos x="T2" y="T3"/>
                  </a:cxn>
                  <a:cxn ang="0">
                    <a:pos x="T4" y="T5"/>
                  </a:cxn>
                  <a:cxn ang="0">
                    <a:pos x="T6" y="T7"/>
                  </a:cxn>
                </a:cxnLst>
                <a:rect l="0" t="0" r="r" b="b"/>
                <a:pathLst>
                  <a:path w="7687" h="574">
                    <a:moveTo>
                      <a:pt x="7687" y="574"/>
                    </a:moveTo>
                    <a:lnTo>
                      <a:pt x="20" y="0"/>
                    </a:lnTo>
                    <a:cubicBezTo>
                      <a:pt x="9" y="153"/>
                      <a:pt x="2" y="306"/>
                      <a:pt x="0" y="459"/>
                    </a:cubicBezTo>
                    <a:lnTo>
                      <a:pt x="7687" y="57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89" name="Freeform 179"/>
              <p:cNvSpPr>
                <a:spLocks/>
              </p:cNvSpPr>
              <p:nvPr/>
            </p:nvSpPr>
            <p:spPr bwMode="auto">
              <a:xfrm>
                <a:off x="4986339" y="930276"/>
                <a:ext cx="730250" cy="98425"/>
              </a:xfrm>
              <a:custGeom>
                <a:avLst/>
                <a:gdLst>
                  <a:gd name="T0" fmla="*/ 7667 w 7667"/>
                  <a:gd name="T1" fmla="*/ 1032 h 1032"/>
                  <a:gd name="T2" fmla="*/ 48 w 7667"/>
                  <a:gd name="T3" fmla="*/ 0 h 1032"/>
                  <a:gd name="T4" fmla="*/ 0 w 7667"/>
                  <a:gd name="T5" fmla="*/ 458 h 1032"/>
                  <a:gd name="T6" fmla="*/ 7667 w 7667"/>
                  <a:gd name="T7" fmla="*/ 1032 h 1032"/>
                </a:gdLst>
                <a:ahLst/>
                <a:cxnLst>
                  <a:cxn ang="0">
                    <a:pos x="T0" y="T1"/>
                  </a:cxn>
                  <a:cxn ang="0">
                    <a:pos x="T2" y="T3"/>
                  </a:cxn>
                  <a:cxn ang="0">
                    <a:pos x="T4" y="T5"/>
                  </a:cxn>
                  <a:cxn ang="0">
                    <a:pos x="T6" y="T7"/>
                  </a:cxn>
                </a:cxnLst>
                <a:rect l="0" t="0" r="r" b="b"/>
                <a:pathLst>
                  <a:path w="7667" h="1032">
                    <a:moveTo>
                      <a:pt x="7667" y="1032"/>
                    </a:moveTo>
                    <a:lnTo>
                      <a:pt x="48" y="0"/>
                    </a:lnTo>
                    <a:cubicBezTo>
                      <a:pt x="28" y="152"/>
                      <a:pt x="12" y="305"/>
                      <a:pt x="0" y="458"/>
                    </a:cubicBezTo>
                    <a:lnTo>
                      <a:pt x="7667" y="103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91" name="Freeform 181"/>
              <p:cNvSpPr>
                <a:spLocks/>
              </p:cNvSpPr>
              <p:nvPr/>
            </p:nvSpPr>
            <p:spPr bwMode="auto">
              <a:xfrm>
                <a:off x="4991101" y="887413"/>
                <a:ext cx="725488" cy="141288"/>
              </a:xfrm>
              <a:custGeom>
                <a:avLst/>
                <a:gdLst>
                  <a:gd name="T0" fmla="*/ 7619 w 7619"/>
                  <a:gd name="T1" fmla="*/ 1486 h 1486"/>
                  <a:gd name="T2" fmla="*/ 76 w 7619"/>
                  <a:gd name="T3" fmla="*/ 0 h 1486"/>
                  <a:gd name="T4" fmla="*/ 0 w 7619"/>
                  <a:gd name="T5" fmla="*/ 454 h 1486"/>
                  <a:gd name="T6" fmla="*/ 7619 w 7619"/>
                  <a:gd name="T7" fmla="*/ 1486 h 1486"/>
                </a:gdLst>
                <a:ahLst/>
                <a:cxnLst>
                  <a:cxn ang="0">
                    <a:pos x="T0" y="T1"/>
                  </a:cxn>
                  <a:cxn ang="0">
                    <a:pos x="T2" y="T3"/>
                  </a:cxn>
                  <a:cxn ang="0">
                    <a:pos x="T4" y="T5"/>
                  </a:cxn>
                  <a:cxn ang="0">
                    <a:pos x="T6" y="T7"/>
                  </a:cxn>
                </a:cxnLst>
                <a:rect l="0" t="0" r="r" b="b"/>
                <a:pathLst>
                  <a:path w="7619" h="1486">
                    <a:moveTo>
                      <a:pt x="7619" y="1486"/>
                    </a:moveTo>
                    <a:lnTo>
                      <a:pt x="76" y="0"/>
                    </a:lnTo>
                    <a:cubicBezTo>
                      <a:pt x="46" y="151"/>
                      <a:pt x="21" y="302"/>
                      <a:pt x="0" y="454"/>
                    </a:cubicBezTo>
                    <a:lnTo>
                      <a:pt x="7619" y="1486"/>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93" name="Freeform 183"/>
              <p:cNvSpPr>
                <a:spLocks/>
              </p:cNvSpPr>
              <p:nvPr/>
            </p:nvSpPr>
            <p:spPr bwMode="auto">
              <a:xfrm>
                <a:off x="4999039" y="844551"/>
                <a:ext cx="717550" cy="184150"/>
              </a:xfrm>
              <a:custGeom>
                <a:avLst/>
                <a:gdLst>
                  <a:gd name="T0" fmla="*/ 7543 w 7543"/>
                  <a:gd name="T1" fmla="*/ 1934 h 1934"/>
                  <a:gd name="T2" fmla="*/ 102 w 7543"/>
                  <a:gd name="T3" fmla="*/ 0 h 1934"/>
                  <a:gd name="T4" fmla="*/ 0 w 7543"/>
                  <a:gd name="T5" fmla="*/ 448 h 1934"/>
                  <a:gd name="T6" fmla="*/ 7543 w 7543"/>
                  <a:gd name="T7" fmla="*/ 1934 h 1934"/>
                </a:gdLst>
                <a:ahLst/>
                <a:cxnLst>
                  <a:cxn ang="0">
                    <a:pos x="T0" y="T1"/>
                  </a:cxn>
                  <a:cxn ang="0">
                    <a:pos x="T2" y="T3"/>
                  </a:cxn>
                  <a:cxn ang="0">
                    <a:pos x="T4" y="T5"/>
                  </a:cxn>
                  <a:cxn ang="0">
                    <a:pos x="T6" y="T7"/>
                  </a:cxn>
                </a:cxnLst>
                <a:rect l="0" t="0" r="r" b="b"/>
                <a:pathLst>
                  <a:path w="7543" h="1934">
                    <a:moveTo>
                      <a:pt x="7543" y="1934"/>
                    </a:moveTo>
                    <a:lnTo>
                      <a:pt x="102" y="0"/>
                    </a:lnTo>
                    <a:cubicBezTo>
                      <a:pt x="64" y="148"/>
                      <a:pt x="29" y="298"/>
                      <a:pt x="0" y="448"/>
                    </a:cubicBezTo>
                    <a:lnTo>
                      <a:pt x="7543" y="193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95" name="Freeform 185"/>
              <p:cNvSpPr>
                <a:spLocks/>
              </p:cNvSpPr>
              <p:nvPr/>
            </p:nvSpPr>
            <p:spPr bwMode="auto">
              <a:xfrm>
                <a:off x="5008564" y="801688"/>
                <a:ext cx="708025" cy="227013"/>
              </a:xfrm>
              <a:custGeom>
                <a:avLst/>
                <a:gdLst>
                  <a:gd name="T0" fmla="*/ 7441 w 7441"/>
                  <a:gd name="T1" fmla="*/ 2376 h 2376"/>
                  <a:gd name="T2" fmla="*/ 129 w 7441"/>
                  <a:gd name="T3" fmla="*/ 0 h 2376"/>
                  <a:gd name="T4" fmla="*/ 0 w 7441"/>
                  <a:gd name="T5" fmla="*/ 442 h 2376"/>
                  <a:gd name="T6" fmla="*/ 7441 w 7441"/>
                  <a:gd name="T7" fmla="*/ 2376 h 2376"/>
                </a:gdLst>
                <a:ahLst/>
                <a:cxnLst>
                  <a:cxn ang="0">
                    <a:pos x="T0" y="T1"/>
                  </a:cxn>
                  <a:cxn ang="0">
                    <a:pos x="T2" y="T3"/>
                  </a:cxn>
                  <a:cxn ang="0">
                    <a:pos x="T4" y="T5"/>
                  </a:cxn>
                  <a:cxn ang="0">
                    <a:pos x="T6" y="T7"/>
                  </a:cxn>
                </a:cxnLst>
                <a:rect l="0" t="0" r="r" b="b"/>
                <a:pathLst>
                  <a:path w="7441" h="2376">
                    <a:moveTo>
                      <a:pt x="7441" y="2376"/>
                    </a:moveTo>
                    <a:lnTo>
                      <a:pt x="129" y="0"/>
                    </a:lnTo>
                    <a:cubicBezTo>
                      <a:pt x="82" y="146"/>
                      <a:pt x="39" y="294"/>
                      <a:pt x="0" y="442"/>
                    </a:cubicBezTo>
                    <a:lnTo>
                      <a:pt x="7441" y="2376"/>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97" name="Freeform 187"/>
              <p:cNvSpPr>
                <a:spLocks/>
              </p:cNvSpPr>
              <p:nvPr/>
            </p:nvSpPr>
            <p:spPr bwMode="auto">
              <a:xfrm>
                <a:off x="5021264" y="760413"/>
                <a:ext cx="695325" cy="268288"/>
              </a:xfrm>
              <a:custGeom>
                <a:avLst/>
                <a:gdLst>
                  <a:gd name="T0" fmla="*/ 7312 w 7312"/>
                  <a:gd name="T1" fmla="*/ 2809 h 2809"/>
                  <a:gd name="T2" fmla="*/ 155 w 7312"/>
                  <a:gd name="T3" fmla="*/ 0 h 2809"/>
                  <a:gd name="T4" fmla="*/ 0 w 7312"/>
                  <a:gd name="T5" fmla="*/ 433 h 2809"/>
                  <a:gd name="T6" fmla="*/ 7312 w 7312"/>
                  <a:gd name="T7" fmla="*/ 2809 h 2809"/>
                </a:gdLst>
                <a:ahLst/>
                <a:cxnLst>
                  <a:cxn ang="0">
                    <a:pos x="T0" y="T1"/>
                  </a:cxn>
                  <a:cxn ang="0">
                    <a:pos x="T2" y="T3"/>
                  </a:cxn>
                  <a:cxn ang="0">
                    <a:pos x="T4" y="T5"/>
                  </a:cxn>
                  <a:cxn ang="0">
                    <a:pos x="T6" y="T7"/>
                  </a:cxn>
                </a:cxnLst>
                <a:rect l="0" t="0" r="r" b="b"/>
                <a:pathLst>
                  <a:path w="7312" h="2809">
                    <a:moveTo>
                      <a:pt x="7312" y="2809"/>
                    </a:moveTo>
                    <a:lnTo>
                      <a:pt x="155" y="0"/>
                    </a:lnTo>
                    <a:cubicBezTo>
                      <a:pt x="99" y="143"/>
                      <a:pt x="48" y="288"/>
                      <a:pt x="0" y="433"/>
                    </a:cubicBezTo>
                    <a:lnTo>
                      <a:pt x="7312" y="2809"/>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99" name="Freeform 189"/>
              <p:cNvSpPr>
                <a:spLocks/>
              </p:cNvSpPr>
              <p:nvPr/>
            </p:nvSpPr>
            <p:spPr bwMode="auto">
              <a:xfrm>
                <a:off x="5035551" y="720726"/>
                <a:ext cx="681038" cy="307975"/>
              </a:xfrm>
              <a:custGeom>
                <a:avLst/>
                <a:gdLst>
                  <a:gd name="T0" fmla="*/ 7157 w 7157"/>
                  <a:gd name="T1" fmla="*/ 3232 h 3232"/>
                  <a:gd name="T2" fmla="*/ 181 w 7157"/>
                  <a:gd name="T3" fmla="*/ 0 h 3232"/>
                  <a:gd name="T4" fmla="*/ 0 w 7157"/>
                  <a:gd name="T5" fmla="*/ 423 h 3232"/>
                  <a:gd name="T6" fmla="*/ 7157 w 7157"/>
                  <a:gd name="T7" fmla="*/ 3232 h 3232"/>
                </a:gdLst>
                <a:ahLst/>
                <a:cxnLst>
                  <a:cxn ang="0">
                    <a:pos x="T0" y="T1"/>
                  </a:cxn>
                  <a:cxn ang="0">
                    <a:pos x="T2" y="T3"/>
                  </a:cxn>
                  <a:cxn ang="0">
                    <a:pos x="T4" y="T5"/>
                  </a:cxn>
                  <a:cxn ang="0">
                    <a:pos x="T6" y="T7"/>
                  </a:cxn>
                </a:cxnLst>
                <a:rect l="0" t="0" r="r" b="b"/>
                <a:pathLst>
                  <a:path w="7157" h="3232">
                    <a:moveTo>
                      <a:pt x="7157" y="3232"/>
                    </a:moveTo>
                    <a:lnTo>
                      <a:pt x="181" y="0"/>
                    </a:lnTo>
                    <a:cubicBezTo>
                      <a:pt x="117" y="140"/>
                      <a:pt x="56" y="281"/>
                      <a:pt x="0" y="423"/>
                    </a:cubicBezTo>
                    <a:lnTo>
                      <a:pt x="7157" y="323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01" name="Freeform 191"/>
              <p:cNvSpPr>
                <a:spLocks/>
              </p:cNvSpPr>
              <p:nvPr/>
            </p:nvSpPr>
            <p:spPr bwMode="auto">
              <a:xfrm>
                <a:off x="5053014" y="681038"/>
                <a:ext cx="663575" cy="347663"/>
              </a:xfrm>
              <a:custGeom>
                <a:avLst/>
                <a:gdLst>
                  <a:gd name="T0" fmla="*/ 6976 w 6976"/>
                  <a:gd name="T1" fmla="*/ 3643 h 3643"/>
                  <a:gd name="T2" fmla="*/ 206 w 6976"/>
                  <a:gd name="T3" fmla="*/ 0 h 3643"/>
                  <a:gd name="T4" fmla="*/ 0 w 6976"/>
                  <a:gd name="T5" fmla="*/ 411 h 3643"/>
                  <a:gd name="T6" fmla="*/ 6976 w 6976"/>
                  <a:gd name="T7" fmla="*/ 3643 h 3643"/>
                </a:gdLst>
                <a:ahLst/>
                <a:cxnLst>
                  <a:cxn ang="0">
                    <a:pos x="T0" y="T1"/>
                  </a:cxn>
                  <a:cxn ang="0">
                    <a:pos x="T2" y="T3"/>
                  </a:cxn>
                  <a:cxn ang="0">
                    <a:pos x="T4" y="T5"/>
                  </a:cxn>
                  <a:cxn ang="0">
                    <a:pos x="T6" y="T7"/>
                  </a:cxn>
                </a:cxnLst>
                <a:rect l="0" t="0" r="r" b="b"/>
                <a:pathLst>
                  <a:path w="6976" h="3643">
                    <a:moveTo>
                      <a:pt x="6976" y="3643"/>
                    </a:moveTo>
                    <a:lnTo>
                      <a:pt x="206" y="0"/>
                    </a:lnTo>
                    <a:cubicBezTo>
                      <a:pt x="133" y="135"/>
                      <a:pt x="65" y="272"/>
                      <a:pt x="0" y="411"/>
                    </a:cubicBezTo>
                    <a:lnTo>
                      <a:pt x="6976" y="364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03" name="Freeform 193"/>
              <p:cNvSpPr>
                <a:spLocks/>
              </p:cNvSpPr>
              <p:nvPr/>
            </p:nvSpPr>
            <p:spPr bwMode="auto">
              <a:xfrm>
                <a:off x="5072064" y="642938"/>
                <a:ext cx="644525" cy="385763"/>
              </a:xfrm>
              <a:custGeom>
                <a:avLst/>
                <a:gdLst>
                  <a:gd name="T0" fmla="*/ 6770 w 6770"/>
                  <a:gd name="T1" fmla="*/ 4041 h 4041"/>
                  <a:gd name="T2" fmla="*/ 230 w 6770"/>
                  <a:gd name="T3" fmla="*/ 0 h 4041"/>
                  <a:gd name="T4" fmla="*/ 0 w 6770"/>
                  <a:gd name="T5" fmla="*/ 398 h 4041"/>
                  <a:gd name="T6" fmla="*/ 6770 w 6770"/>
                  <a:gd name="T7" fmla="*/ 4041 h 4041"/>
                </a:gdLst>
                <a:ahLst/>
                <a:cxnLst>
                  <a:cxn ang="0">
                    <a:pos x="T0" y="T1"/>
                  </a:cxn>
                  <a:cxn ang="0">
                    <a:pos x="T2" y="T3"/>
                  </a:cxn>
                  <a:cxn ang="0">
                    <a:pos x="T4" y="T5"/>
                  </a:cxn>
                  <a:cxn ang="0">
                    <a:pos x="T6" y="T7"/>
                  </a:cxn>
                </a:cxnLst>
                <a:rect l="0" t="0" r="r" b="b"/>
                <a:pathLst>
                  <a:path w="6770" h="4041">
                    <a:moveTo>
                      <a:pt x="6770" y="4041"/>
                    </a:moveTo>
                    <a:lnTo>
                      <a:pt x="230" y="0"/>
                    </a:lnTo>
                    <a:cubicBezTo>
                      <a:pt x="149" y="130"/>
                      <a:pt x="73" y="263"/>
                      <a:pt x="0" y="398"/>
                    </a:cubicBezTo>
                    <a:lnTo>
                      <a:pt x="6770" y="4041"/>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05" name="Freeform 195"/>
              <p:cNvSpPr>
                <a:spLocks/>
              </p:cNvSpPr>
              <p:nvPr/>
            </p:nvSpPr>
            <p:spPr bwMode="auto">
              <a:xfrm>
                <a:off x="5094289" y="606426"/>
                <a:ext cx="622300" cy="422275"/>
              </a:xfrm>
              <a:custGeom>
                <a:avLst/>
                <a:gdLst>
                  <a:gd name="T0" fmla="*/ 6540 w 6540"/>
                  <a:gd name="T1" fmla="*/ 4425 h 4425"/>
                  <a:gd name="T2" fmla="*/ 253 w 6540"/>
                  <a:gd name="T3" fmla="*/ 0 h 4425"/>
                  <a:gd name="T4" fmla="*/ 0 w 6540"/>
                  <a:gd name="T5" fmla="*/ 384 h 4425"/>
                  <a:gd name="T6" fmla="*/ 6540 w 6540"/>
                  <a:gd name="T7" fmla="*/ 4425 h 4425"/>
                </a:gdLst>
                <a:ahLst/>
                <a:cxnLst>
                  <a:cxn ang="0">
                    <a:pos x="T0" y="T1"/>
                  </a:cxn>
                  <a:cxn ang="0">
                    <a:pos x="T2" y="T3"/>
                  </a:cxn>
                  <a:cxn ang="0">
                    <a:pos x="T4" y="T5"/>
                  </a:cxn>
                  <a:cxn ang="0">
                    <a:pos x="T6" y="T7"/>
                  </a:cxn>
                </a:cxnLst>
                <a:rect l="0" t="0" r="r" b="b"/>
                <a:pathLst>
                  <a:path w="6540" h="4425">
                    <a:moveTo>
                      <a:pt x="6540" y="4425"/>
                    </a:moveTo>
                    <a:lnTo>
                      <a:pt x="253" y="0"/>
                    </a:lnTo>
                    <a:cubicBezTo>
                      <a:pt x="165" y="125"/>
                      <a:pt x="81" y="253"/>
                      <a:pt x="0" y="384"/>
                    </a:cubicBezTo>
                    <a:lnTo>
                      <a:pt x="6540" y="442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07" name="Freeform 197"/>
              <p:cNvSpPr>
                <a:spLocks/>
              </p:cNvSpPr>
              <p:nvPr/>
            </p:nvSpPr>
            <p:spPr bwMode="auto">
              <a:xfrm>
                <a:off x="5118101" y="571501"/>
                <a:ext cx="598488" cy="457200"/>
              </a:xfrm>
              <a:custGeom>
                <a:avLst/>
                <a:gdLst>
                  <a:gd name="T0" fmla="*/ 6287 w 6287"/>
                  <a:gd name="T1" fmla="*/ 4793 h 4793"/>
                  <a:gd name="T2" fmla="*/ 276 w 6287"/>
                  <a:gd name="T3" fmla="*/ 0 h 4793"/>
                  <a:gd name="T4" fmla="*/ 0 w 6287"/>
                  <a:gd name="T5" fmla="*/ 368 h 4793"/>
                  <a:gd name="T6" fmla="*/ 6287 w 6287"/>
                  <a:gd name="T7" fmla="*/ 4793 h 4793"/>
                </a:gdLst>
                <a:ahLst/>
                <a:cxnLst>
                  <a:cxn ang="0">
                    <a:pos x="T0" y="T1"/>
                  </a:cxn>
                  <a:cxn ang="0">
                    <a:pos x="T2" y="T3"/>
                  </a:cxn>
                  <a:cxn ang="0">
                    <a:pos x="T4" y="T5"/>
                  </a:cxn>
                  <a:cxn ang="0">
                    <a:pos x="T6" y="T7"/>
                  </a:cxn>
                </a:cxnLst>
                <a:rect l="0" t="0" r="r" b="b"/>
                <a:pathLst>
                  <a:path w="6287" h="4793">
                    <a:moveTo>
                      <a:pt x="6287" y="4793"/>
                    </a:moveTo>
                    <a:lnTo>
                      <a:pt x="276" y="0"/>
                    </a:lnTo>
                    <a:cubicBezTo>
                      <a:pt x="181" y="120"/>
                      <a:pt x="89" y="242"/>
                      <a:pt x="0" y="368"/>
                    </a:cubicBezTo>
                    <a:lnTo>
                      <a:pt x="6287" y="479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09" name="Freeform 199"/>
              <p:cNvSpPr>
                <a:spLocks/>
              </p:cNvSpPr>
              <p:nvPr/>
            </p:nvSpPr>
            <p:spPr bwMode="auto">
              <a:xfrm>
                <a:off x="5145089" y="538163"/>
                <a:ext cx="571500" cy="490538"/>
              </a:xfrm>
              <a:custGeom>
                <a:avLst/>
                <a:gdLst>
                  <a:gd name="T0" fmla="*/ 6011 w 6011"/>
                  <a:gd name="T1" fmla="*/ 5144 h 5144"/>
                  <a:gd name="T2" fmla="*/ 298 w 6011"/>
                  <a:gd name="T3" fmla="*/ 0 h 5144"/>
                  <a:gd name="T4" fmla="*/ 0 w 6011"/>
                  <a:gd name="T5" fmla="*/ 351 h 5144"/>
                  <a:gd name="T6" fmla="*/ 6011 w 6011"/>
                  <a:gd name="T7" fmla="*/ 5144 h 5144"/>
                </a:gdLst>
                <a:ahLst/>
                <a:cxnLst>
                  <a:cxn ang="0">
                    <a:pos x="T0" y="T1"/>
                  </a:cxn>
                  <a:cxn ang="0">
                    <a:pos x="T2" y="T3"/>
                  </a:cxn>
                  <a:cxn ang="0">
                    <a:pos x="T4" y="T5"/>
                  </a:cxn>
                  <a:cxn ang="0">
                    <a:pos x="T6" y="T7"/>
                  </a:cxn>
                </a:cxnLst>
                <a:rect l="0" t="0" r="r" b="b"/>
                <a:pathLst>
                  <a:path w="6011" h="5144">
                    <a:moveTo>
                      <a:pt x="6011" y="5144"/>
                    </a:moveTo>
                    <a:lnTo>
                      <a:pt x="298" y="0"/>
                    </a:lnTo>
                    <a:cubicBezTo>
                      <a:pt x="195" y="114"/>
                      <a:pt x="96" y="231"/>
                      <a:pt x="0" y="351"/>
                    </a:cubicBezTo>
                    <a:lnTo>
                      <a:pt x="6011" y="514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11" name="Freeform 201"/>
              <p:cNvSpPr>
                <a:spLocks/>
              </p:cNvSpPr>
              <p:nvPr/>
            </p:nvSpPr>
            <p:spPr bwMode="auto">
              <a:xfrm>
                <a:off x="5173664" y="506413"/>
                <a:ext cx="542925" cy="522288"/>
              </a:xfrm>
              <a:custGeom>
                <a:avLst/>
                <a:gdLst>
                  <a:gd name="T0" fmla="*/ 5713 w 5713"/>
                  <a:gd name="T1" fmla="*/ 5477 h 5477"/>
                  <a:gd name="T2" fmla="*/ 318 w 5713"/>
                  <a:gd name="T3" fmla="*/ 0 h 5477"/>
                  <a:gd name="T4" fmla="*/ 0 w 5713"/>
                  <a:gd name="T5" fmla="*/ 333 h 5477"/>
                  <a:gd name="T6" fmla="*/ 5713 w 5713"/>
                  <a:gd name="T7" fmla="*/ 5477 h 5477"/>
                </a:gdLst>
                <a:ahLst/>
                <a:cxnLst>
                  <a:cxn ang="0">
                    <a:pos x="T0" y="T1"/>
                  </a:cxn>
                  <a:cxn ang="0">
                    <a:pos x="T2" y="T3"/>
                  </a:cxn>
                  <a:cxn ang="0">
                    <a:pos x="T4" y="T5"/>
                  </a:cxn>
                  <a:cxn ang="0">
                    <a:pos x="T6" y="T7"/>
                  </a:cxn>
                </a:cxnLst>
                <a:rect l="0" t="0" r="r" b="b"/>
                <a:pathLst>
                  <a:path w="5713" h="5477">
                    <a:moveTo>
                      <a:pt x="5713" y="5477"/>
                    </a:moveTo>
                    <a:lnTo>
                      <a:pt x="318" y="0"/>
                    </a:lnTo>
                    <a:cubicBezTo>
                      <a:pt x="208" y="108"/>
                      <a:pt x="102" y="219"/>
                      <a:pt x="0" y="333"/>
                    </a:cubicBezTo>
                    <a:lnTo>
                      <a:pt x="5713" y="5477"/>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13" name="Freeform 203"/>
              <p:cNvSpPr>
                <a:spLocks/>
              </p:cNvSpPr>
              <p:nvPr/>
            </p:nvSpPr>
            <p:spPr bwMode="auto">
              <a:xfrm>
                <a:off x="5203826" y="477838"/>
                <a:ext cx="512763" cy="550863"/>
              </a:xfrm>
              <a:custGeom>
                <a:avLst/>
                <a:gdLst>
                  <a:gd name="T0" fmla="*/ 5395 w 5395"/>
                  <a:gd name="T1" fmla="*/ 5790 h 5790"/>
                  <a:gd name="T2" fmla="*/ 337 w 5395"/>
                  <a:gd name="T3" fmla="*/ 0 h 5790"/>
                  <a:gd name="T4" fmla="*/ 0 w 5395"/>
                  <a:gd name="T5" fmla="*/ 313 h 5790"/>
                  <a:gd name="T6" fmla="*/ 5395 w 5395"/>
                  <a:gd name="T7" fmla="*/ 5790 h 5790"/>
                </a:gdLst>
                <a:ahLst/>
                <a:cxnLst>
                  <a:cxn ang="0">
                    <a:pos x="T0" y="T1"/>
                  </a:cxn>
                  <a:cxn ang="0">
                    <a:pos x="T2" y="T3"/>
                  </a:cxn>
                  <a:cxn ang="0">
                    <a:pos x="T4" y="T5"/>
                  </a:cxn>
                  <a:cxn ang="0">
                    <a:pos x="T6" y="T7"/>
                  </a:cxn>
                </a:cxnLst>
                <a:rect l="0" t="0" r="r" b="b"/>
                <a:pathLst>
                  <a:path w="5395" h="5790">
                    <a:moveTo>
                      <a:pt x="5395" y="5790"/>
                    </a:moveTo>
                    <a:lnTo>
                      <a:pt x="337" y="0"/>
                    </a:lnTo>
                    <a:cubicBezTo>
                      <a:pt x="221" y="101"/>
                      <a:pt x="109" y="206"/>
                      <a:pt x="0" y="313"/>
                    </a:cubicBezTo>
                    <a:lnTo>
                      <a:pt x="5395" y="579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15" name="Freeform 205"/>
              <p:cNvSpPr>
                <a:spLocks/>
              </p:cNvSpPr>
              <p:nvPr/>
            </p:nvSpPr>
            <p:spPr bwMode="auto">
              <a:xfrm>
                <a:off x="5235576" y="449263"/>
                <a:ext cx="481013" cy="579438"/>
              </a:xfrm>
              <a:custGeom>
                <a:avLst/>
                <a:gdLst>
                  <a:gd name="T0" fmla="*/ 5058 w 5058"/>
                  <a:gd name="T1" fmla="*/ 6082 h 6082"/>
                  <a:gd name="T2" fmla="*/ 355 w 5058"/>
                  <a:gd name="T3" fmla="*/ 0 h 6082"/>
                  <a:gd name="T4" fmla="*/ 0 w 5058"/>
                  <a:gd name="T5" fmla="*/ 292 h 6082"/>
                  <a:gd name="T6" fmla="*/ 5058 w 5058"/>
                  <a:gd name="T7" fmla="*/ 6082 h 6082"/>
                </a:gdLst>
                <a:ahLst/>
                <a:cxnLst>
                  <a:cxn ang="0">
                    <a:pos x="T0" y="T1"/>
                  </a:cxn>
                  <a:cxn ang="0">
                    <a:pos x="T2" y="T3"/>
                  </a:cxn>
                  <a:cxn ang="0">
                    <a:pos x="T4" y="T5"/>
                  </a:cxn>
                  <a:cxn ang="0">
                    <a:pos x="T6" y="T7"/>
                  </a:cxn>
                </a:cxnLst>
                <a:rect l="0" t="0" r="r" b="b"/>
                <a:pathLst>
                  <a:path w="5058" h="6082">
                    <a:moveTo>
                      <a:pt x="5058" y="6082"/>
                    </a:moveTo>
                    <a:lnTo>
                      <a:pt x="355" y="0"/>
                    </a:lnTo>
                    <a:cubicBezTo>
                      <a:pt x="234" y="94"/>
                      <a:pt x="115" y="191"/>
                      <a:pt x="0" y="292"/>
                    </a:cubicBezTo>
                    <a:lnTo>
                      <a:pt x="5058" y="608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17" name="Freeform 207"/>
              <p:cNvSpPr>
                <a:spLocks/>
              </p:cNvSpPr>
              <p:nvPr/>
            </p:nvSpPr>
            <p:spPr bwMode="auto">
              <a:xfrm>
                <a:off x="5268914" y="423863"/>
                <a:ext cx="447675" cy="604838"/>
              </a:xfrm>
              <a:custGeom>
                <a:avLst/>
                <a:gdLst>
                  <a:gd name="T0" fmla="*/ 4703 w 4703"/>
                  <a:gd name="T1" fmla="*/ 6352 h 6352"/>
                  <a:gd name="T2" fmla="*/ 372 w 4703"/>
                  <a:gd name="T3" fmla="*/ 0 h 6352"/>
                  <a:gd name="T4" fmla="*/ 0 w 4703"/>
                  <a:gd name="T5" fmla="*/ 270 h 6352"/>
                  <a:gd name="T6" fmla="*/ 4703 w 4703"/>
                  <a:gd name="T7" fmla="*/ 6352 h 6352"/>
                </a:gdLst>
                <a:ahLst/>
                <a:cxnLst>
                  <a:cxn ang="0">
                    <a:pos x="T0" y="T1"/>
                  </a:cxn>
                  <a:cxn ang="0">
                    <a:pos x="T2" y="T3"/>
                  </a:cxn>
                  <a:cxn ang="0">
                    <a:pos x="T4" y="T5"/>
                  </a:cxn>
                  <a:cxn ang="0">
                    <a:pos x="T6" y="T7"/>
                  </a:cxn>
                </a:cxnLst>
                <a:rect l="0" t="0" r="r" b="b"/>
                <a:pathLst>
                  <a:path w="4703" h="6352">
                    <a:moveTo>
                      <a:pt x="4703" y="6352"/>
                    </a:moveTo>
                    <a:lnTo>
                      <a:pt x="372" y="0"/>
                    </a:lnTo>
                    <a:cubicBezTo>
                      <a:pt x="246" y="86"/>
                      <a:pt x="121" y="176"/>
                      <a:pt x="0" y="270"/>
                    </a:cubicBezTo>
                    <a:lnTo>
                      <a:pt x="4703" y="635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19" name="Freeform 209"/>
              <p:cNvSpPr>
                <a:spLocks/>
              </p:cNvSpPr>
              <p:nvPr/>
            </p:nvSpPr>
            <p:spPr bwMode="auto">
              <a:xfrm>
                <a:off x="5305426" y="400051"/>
                <a:ext cx="411163" cy="628650"/>
              </a:xfrm>
              <a:custGeom>
                <a:avLst/>
                <a:gdLst>
                  <a:gd name="T0" fmla="*/ 4331 w 4331"/>
                  <a:gd name="T1" fmla="*/ 6600 h 6600"/>
                  <a:gd name="T2" fmla="*/ 388 w 4331"/>
                  <a:gd name="T3" fmla="*/ 0 h 6600"/>
                  <a:gd name="T4" fmla="*/ 0 w 4331"/>
                  <a:gd name="T5" fmla="*/ 248 h 6600"/>
                  <a:gd name="T6" fmla="*/ 4331 w 4331"/>
                  <a:gd name="T7" fmla="*/ 6600 h 6600"/>
                </a:gdLst>
                <a:ahLst/>
                <a:cxnLst>
                  <a:cxn ang="0">
                    <a:pos x="T0" y="T1"/>
                  </a:cxn>
                  <a:cxn ang="0">
                    <a:pos x="T2" y="T3"/>
                  </a:cxn>
                  <a:cxn ang="0">
                    <a:pos x="T4" y="T5"/>
                  </a:cxn>
                  <a:cxn ang="0">
                    <a:pos x="T6" y="T7"/>
                  </a:cxn>
                </a:cxnLst>
                <a:rect l="0" t="0" r="r" b="b"/>
                <a:pathLst>
                  <a:path w="4331" h="6600">
                    <a:moveTo>
                      <a:pt x="4331" y="6600"/>
                    </a:moveTo>
                    <a:lnTo>
                      <a:pt x="388" y="0"/>
                    </a:lnTo>
                    <a:cubicBezTo>
                      <a:pt x="256" y="79"/>
                      <a:pt x="127" y="161"/>
                      <a:pt x="0" y="248"/>
                    </a:cubicBezTo>
                    <a:lnTo>
                      <a:pt x="4331" y="66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21" name="Freeform 211"/>
              <p:cNvSpPr>
                <a:spLocks/>
              </p:cNvSpPr>
              <p:nvPr/>
            </p:nvSpPr>
            <p:spPr bwMode="auto">
              <a:xfrm>
                <a:off x="5341939" y="377826"/>
                <a:ext cx="374650" cy="650875"/>
              </a:xfrm>
              <a:custGeom>
                <a:avLst/>
                <a:gdLst>
                  <a:gd name="T0" fmla="*/ 3943 w 3943"/>
                  <a:gd name="T1" fmla="*/ 6824 h 6824"/>
                  <a:gd name="T2" fmla="*/ 402 w 3943"/>
                  <a:gd name="T3" fmla="*/ 0 h 6824"/>
                  <a:gd name="T4" fmla="*/ 0 w 3943"/>
                  <a:gd name="T5" fmla="*/ 224 h 6824"/>
                  <a:gd name="T6" fmla="*/ 3943 w 3943"/>
                  <a:gd name="T7" fmla="*/ 6824 h 6824"/>
                </a:gdLst>
                <a:ahLst/>
                <a:cxnLst>
                  <a:cxn ang="0">
                    <a:pos x="T0" y="T1"/>
                  </a:cxn>
                  <a:cxn ang="0">
                    <a:pos x="T2" y="T3"/>
                  </a:cxn>
                  <a:cxn ang="0">
                    <a:pos x="T4" y="T5"/>
                  </a:cxn>
                  <a:cxn ang="0">
                    <a:pos x="T6" y="T7"/>
                  </a:cxn>
                </a:cxnLst>
                <a:rect l="0" t="0" r="r" b="b"/>
                <a:pathLst>
                  <a:path w="3943" h="6824">
                    <a:moveTo>
                      <a:pt x="3943" y="6824"/>
                    </a:moveTo>
                    <a:lnTo>
                      <a:pt x="402" y="0"/>
                    </a:lnTo>
                    <a:cubicBezTo>
                      <a:pt x="266" y="71"/>
                      <a:pt x="132" y="145"/>
                      <a:pt x="0" y="224"/>
                    </a:cubicBezTo>
                    <a:lnTo>
                      <a:pt x="3943" y="682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23" name="Freeform 213"/>
              <p:cNvSpPr>
                <a:spLocks/>
              </p:cNvSpPr>
              <p:nvPr/>
            </p:nvSpPr>
            <p:spPr bwMode="auto">
              <a:xfrm>
                <a:off x="5380039" y="360363"/>
                <a:ext cx="336550" cy="668338"/>
              </a:xfrm>
              <a:custGeom>
                <a:avLst/>
                <a:gdLst>
                  <a:gd name="T0" fmla="*/ 3541 w 3541"/>
                  <a:gd name="T1" fmla="*/ 7023 h 7023"/>
                  <a:gd name="T2" fmla="*/ 414 w 3541"/>
                  <a:gd name="T3" fmla="*/ 0 h 7023"/>
                  <a:gd name="T4" fmla="*/ 0 w 3541"/>
                  <a:gd name="T5" fmla="*/ 199 h 7023"/>
                  <a:gd name="T6" fmla="*/ 3541 w 3541"/>
                  <a:gd name="T7" fmla="*/ 7023 h 7023"/>
                </a:gdLst>
                <a:ahLst/>
                <a:cxnLst>
                  <a:cxn ang="0">
                    <a:pos x="T0" y="T1"/>
                  </a:cxn>
                  <a:cxn ang="0">
                    <a:pos x="T2" y="T3"/>
                  </a:cxn>
                  <a:cxn ang="0">
                    <a:pos x="T4" y="T5"/>
                  </a:cxn>
                  <a:cxn ang="0">
                    <a:pos x="T6" y="T7"/>
                  </a:cxn>
                </a:cxnLst>
                <a:rect l="0" t="0" r="r" b="b"/>
                <a:pathLst>
                  <a:path w="3541" h="7023">
                    <a:moveTo>
                      <a:pt x="3541" y="7023"/>
                    </a:moveTo>
                    <a:lnTo>
                      <a:pt x="414" y="0"/>
                    </a:lnTo>
                    <a:cubicBezTo>
                      <a:pt x="274" y="62"/>
                      <a:pt x="136" y="128"/>
                      <a:pt x="0" y="199"/>
                    </a:cubicBezTo>
                    <a:lnTo>
                      <a:pt x="3541" y="702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25" name="Freeform 215"/>
              <p:cNvSpPr>
                <a:spLocks/>
              </p:cNvSpPr>
              <p:nvPr/>
            </p:nvSpPr>
            <p:spPr bwMode="auto">
              <a:xfrm>
                <a:off x="5419726" y="342901"/>
                <a:ext cx="296863" cy="685800"/>
              </a:xfrm>
              <a:custGeom>
                <a:avLst/>
                <a:gdLst>
                  <a:gd name="T0" fmla="*/ 3127 w 3127"/>
                  <a:gd name="T1" fmla="*/ 7198 h 7198"/>
                  <a:gd name="T2" fmla="*/ 426 w 3127"/>
                  <a:gd name="T3" fmla="*/ 0 h 7198"/>
                  <a:gd name="T4" fmla="*/ 0 w 3127"/>
                  <a:gd name="T5" fmla="*/ 175 h 7198"/>
                  <a:gd name="T6" fmla="*/ 3127 w 3127"/>
                  <a:gd name="T7" fmla="*/ 7198 h 7198"/>
                </a:gdLst>
                <a:ahLst/>
                <a:cxnLst>
                  <a:cxn ang="0">
                    <a:pos x="T0" y="T1"/>
                  </a:cxn>
                  <a:cxn ang="0">
                    <a:pos x="T2" y="T3"/>
                  </a:cxn>
                  <a:cxn ang="0">
                    <a:pos x="T4" y="T5"/>
                  </a:cxn>
                  <a:cxn ang="0">
                    <a:pos x="T6" y="T7"/>
                  </a:cxn>
                </a:cxnLst>
                <a:rect l="0" t="0" r="r" b="b"/>
                <a:pathLst>
                  <a:path w="3127" h="7198">
                    <a:moveTo>
                      <a:pt x="3127" y="7198"/>
                    </a:moveTo>
                    <a:lnTo>
                      <a:pt x="426" y="0"/>
                    </a:lnTo>
                    <a:cubicBezTo>
                      <a:pt x="282" y="54"/>
                      <a:pt x="140" y="112"/>
                      <a:pt x="0" y="175"/>
                    </a:cubicBezTo>
                    <a:lnTo>
                      <a:pt x="3127" y="7198"/>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27" name="Freeform 217"/>
              <p:cNvSpPr>
                <a:spLocks/>
              </p:cNvSpPr>
              <p:nvPr/>
            </p:nvSpPr>
            <p:spPr bwMode="auto">
              <a:xfrm>
                <a:off x="5459414" y="328613"/>
                <a:ext cx="257175" cy="700088"/>
              </a:xfrm>
              <a:custGeom>
                <a:avLst/>
                <a:gdLst>
                  <a:gd name="T0" fmla="*/ 2701 w 2701"/>
                  <a:gd name="T1" fmla="*/ 7347 h 7347"/>
                  <a:gd name="T2" fmla="*/ 435 w 2701"/>
                  <a:gd name="T3" fmla="*/ 0 h 7347"/>
                  <a:gd name="T4" fmla="*/ 0 w 2701"/>
                  <a:gd name="T5" fmla="*/ 149 h 7347"/>
                  <a:gd name="T6" fmla="*/ 2701 w 2701"/>
                  <a:gd name="T7" fmla="*/ 7347 h 7347"/>
                </a:gdLst>
                <a:ahLst/>
                <a:cxnLst>
                  <a:cxn ang="0">
                    <a:pos x="T0" y="T1"/>
                  </a:cxn>
                  <a:cxn ang="0">
                    <a:pos x="T2" y="T3"/>
                  </a:cxn>
                  <a:cxn ang="0">
                    <a:pos x="T4" y="T5"/>
                  </a:cxn>
                  <a:cxn ang="0">
                    <a:pos x="T6" y="T7"/>
                  </a:cxn>
                </a:cxnLst>
                <a:rect l="0" t="0" r="r" b="b"/>
                <a:pathLst>
                  <a:path w="2701" h="7347">
                    <a:moveTo>
                      <a:pt x="2701" y="7347"/>
                    </a:moveTo>
                    <a:lnTo>
                      <a:pt x="435" y="0"/>
                    </a:lnTo>
                    <a:cubicBezTo>
                      <a:pt x="289" y="46"/>
                      <a:pt x="143" y="95"/>
                      <a:pt x="0" y="149"/>
                    </a:cubicBezTo>
                    <a:lnTo>
                      <a:pt x="2701" y="7347"/>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 name="Freeform 220"/>
              <p:cNvSpPr>
                <a:spLocks/>
              </p:cNvSpPr>
              <p:nvPr/>
            </p:nvSpPr>
            <p:spPr bwMode="auto">
              <a:xfrm>
                <a:off x="5500688" y="317501"/>
                <a:ext cx="215900" cy="711200"/>
              </a:xfrm>
              <a:custGeom>
                <a:avLst/>
                <a:gdLst>
                  <a:gd name="T0" fmla="*/ 2266 w 2266"/>
                  <a:gd name="T1" fmla="*/ 7469 h 7469"/>
                  <a:gd name="T2" fmla="*/ 444 w 2266"/>
                  <a:gd name="T3" fmla="*/ 0 h 7469"/>
                  <a:gd name="T4" fmla="*/ 0 w 2266"/>
                  <a:gd name="T5" fmla="*/ 122 h 7469"/>
                  <a:gd name="T6" fmla="*/ 2266 w 2266"/>
                  <a:gd name="T7" fmla="*/ 7469 h 7469"/>
                </a:gdLst>
                <a:ahLst/>
                <a:cxnLst>
                  <a:cxn ang="0">
                    <a:pos x="T0" y="T1"/>
                  </a:cxn>
                  <a:cxn ang="0">
                    <a:pos x="T2" y="T3"/>
                  </a:cxn>
                  <a:cxn ang="0">
                    <a:pos x="T4" y="T5"/>
                  </a:cxn>
                  <a:cxn ang="0">
                    <a:pos x="T6" y="T7"/>
                  </a:cxn>
                </a:cxnLst>
                <a:rect l="0" t="0" r="r" b="b"/>
                <a:pathLst>
                  <a:path w="2266" h="7469">
                    <a:moveTo>
                      <a:pt x="2266" y="7469"/>
                    </a:moveTo>
                    <a:lnTo>
                      <a:pt x="444" y="0"/>
                    </a:lnTo>
                    <a:cubicBezTo>
                      <a:pt x="295" y="36"/>
                      <a:pt x="147" y="77"/>
                      <a:pt x="0" y="122"/>
                    </a:cubicBezTo>
                    <a:lnTo>
                      <a:pt x="2266" y="7469"/>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 name="Freeform 222"/>
              <p:cNvSpPr>
                <a:spLocks/>
              </p:cNvSpPr>
              <p:nvPr/>
            </p:nvSpPr>
            <p:spPr bwMode="auto">
              <a:xfrm>
                <a:off x="5543551" y="307976"/>
                <a:ext cx="173037" cy="720725"/>
              </a:xfrm>
              <a:custGeom>
                <a:avLst/>
                <a:gdLst>
                  <a:gd name="T0" fmla="*/ 1822 w 1822"/>
                  <a:gd name="T1" fmla="*/ 7565 h 7565"/>
                  <a:gd name="T2" fmla="*/ 449 w 1822"/>
                  <a:gd name="T3" fmla="*/ 0 h 7565"/>
                  <a:gd name="T4" fmla="*/ 0 w 1822"/>
                  <a:gd name="T5" fmla="*/ 96 h 7565"/>
                  <a:gd name="T6" fmla="*/ 1822 w 1822"/>
                  <a:gd name="T7" fmla="*/ 7565 h 7565"/>
                </a:gdLst>
                <a:ahLst/>
                <a:cxnLst>
                  <a:cxn ang="0">
                    <a:pos x="T0" y="T1"/>
                  </a:cxn>
                  <a:cxn ang="0">
                    <a:pos x="T2" y="T3"/>
                  </a:cxn>
                  <a:cxn ang="0">
                    <a:pos x="T4" y="T5"/>
                  </a:cxn>
                  <a:cxn ang="0">
                    <a:pos x="T6" y="T7"/>
                  </a:cxn>
                </a:cxnLst>
                <a:rect l="0" t="0" r="r" b="b"/>
                <a:pathLst>
                  <a:path w="1822" h="7565">
                    <a:moveTo>
                      <a:pt x="1822" y="7565"/>
                    </a:moveTo>
                    <a:lnTo>
                      <a:pt x="449" y="0"/>
                    </a:lnTo>
                    <a:cubicBezTo>
                      <a:pt x="299" y="28"/>
                      <a:pt x="149" y="60"/>
                      <a:pt x="0" y="96"/>
                    </a:cubicBezTo>
                    <a:lnTo>
                      <a:pt x="1822" y="756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 name="Freeform 224"/>
              <p:cNvSpPr>
                <a:spLocks/>
              </p:cNvSpPr>
              <p:nvPr/>
            </p:nvSpPr>
            <p:spPr bwMode="auto">
              <a:xfrm>
                <a:off x="5586413" y="301626"/>
                <a:ext cx="130175" cy="727075"/>
              </a:xfrm>
              <a:custGeom>
                <a:avLst/>
                <a:gdLst>
                  <a:gd name="T0" fmla="*/ 1373 w 1373"/>
                  <a:gd name="T1" fmla="*/ 7633 h 7633"/>
                  <a:gd name="T2" fmla="*/ 455 w 1373"/>
                  <a:gd name="T3" fmla="*/ 0 h 7633"/>
                  <a:gd name="T4" fmla="*/ 0 w 1373"/>
                  <a:gd name="T5" fmla="*/ 68 h 7633"/>
                  <a:gd name="T6" fmla="*/ 1373 w 1373"/>
                  <a:gd name="T7" fmla="*/ 7633 h 7633"/>
                </a:gdLst>
                <a:ahLst/>
                <a:cxnLst>
                  <a:cxn ang="0">
                    <a:pos x="T0" y="T1"/>
                  </a:cxn>
                  <a:cxn ang="0">
                    <a:pos x="T2" y="T3"/>
                  </a:cxn>
                  <a:cxn ang="0">
                    <a:pos x="T4" y="T5"/>
                  </a:cxn>
                  <a:cxn ang="0">
                    <a:pos x="T6" y="T7"/>
                  </a:cxn>
                </a:cxnLst>
                <a:rect l="0" t="0" r="r" b="b"/>
                <a:pathLst>
                  <a:path w="1373" h="7633">
                    <a:moveTo>
                      <a:pt x="1373" y="7633"/>
                    </a:moveTo>
                    <a:lnTo>
                      <a:pt x="455" y="0"/>
                    </a:lnTo>
                    <a:cubicBezTo>
                      <a:pt x="303" y="18"/>
                      <a:pt x="151" y="41"/>
                      <a:pt x="0" y="68"/>
                    </a:cubicBezTo>
                    <a:lnTo>
                      <a:pt x="1373" y="763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 name="Freeform 226"/>
              <p:cNvSpPr>
                <a:spLocks/>
              </p:cNvSpPr>
              <p:nvPr/>
            </p:nvSpPr>
            <p:spPr bwMode="auto">
              <a:xfrm>
                <a:off x="5629276" y="296863"/>
                <a:ext cx="87312" cy="731838"/>
              </a:xfrm>
              <a:custGeom>
                <a:avLst/>
                <a:gdLst>
                  <a:gd name="T0" fmla="*/ 918 w 918"/>
                  <a:gd name="T1" fmla="*/ 7674 h 7674"/>
                  <a:gd name="T2" fmla="*/ 459 w 918"/>
                  <a:gd name="T3" fmla="*/ 0 h 7674"/>
                  <a:gd name="T4" fmla="*/ 0 w 918"/>
                  <a:gd name="T5" fmla="*/ 41 h 7674"/>
                  <a:gd name="T6" fmla="*/ 918 w 918"/>
                  <a:gd name="T7" fmla="*/ 7674 h 7674"/>
                </a:gdLst>
                <a:ahLst/>
                <a:cxnLst>
                  <a:cxn ang="0">
                    <a:pos x="T0" y="T1"/>
                  </a:cxn>
                  <a:cxn ang="0">
                    <a:pos x="T2" y="T3"/>
                  </a:cxn>
                  <a:cxn ang="0">
                    <a:pos x="T4" y="T5"/>
                  </a:cxn>
                  <a:cxn ang="0">
                    <a:pos x="T6" y="T7"/>
                  </a:cxn>
                </a:cxnLst>
                <a:rect l="0" t="0" r="r" b="b"/>
                <a:pathLst>
                  <a:path w="918" h="7674">
                    <a:moveTo>
                      <a:pt x="918" y="7674"/>
                    </a:moveTo>
                    <a:lnTo>
                      <a:pt x="459" y="0"/>
                    </a:lnTo>
                    <a:cubicBezTo>
                      <a:pt x="305" y="9"/>
                      <a:pt x="153" y="22"/>
                      <a:pt x="0" y="41"/>
                    </a:cubicBezTo>
                    <a:lnTo>
                      <a:pt x="918" y="767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3" name="Freeform 228"/>
              <p:cNvSpPr>
                <a:spLocks/>
              </p:cNvSpPr>
              <p:nvPr/>
            </p:nvSpPr>
            <p:spPr bwMode="auto">
              <a:xfrm>
                <a:off x="5673726" y="296863"/>
                <a:ext cx="42862" cy="731838"/>
              </a:xfrm>
              <a:custGeom>
                <a:avLst/>
                <a:gdLst>
                  <a:gd name="T0" fmla="*/ 459 w 459"/>
                  <a:gd name="T1" fmla="*/ 7688 h 7688"/>
                  <a:gd name="T2" fmla="*/ 459 w 459"/>
                  <a:gd name="T3" fmla="*/ 0 h 7688"/>
                  <a:gd name="T4" fmla="*/ 0 w 459"/>
                  <a:gd name="T5" fmla="*/ 14 h 7688"/>
                  <a:gd name="T6" fmla="*/ 459 w 459"/>
                  <a:gd name="T7" fmla="*/ 7688 h 7688"/>
                </a:gdLst>
                <a:ahLst/>
                <a:cxnLst>
                  <a:cxn ang="0">
                    <a:pos x="T0" y="T1"/>
                  </a:cxn>
                  <a:cxn ang="0">
                    <a:pos x="T2" y="T3"/>
                  </a:cxn>
                  <a:cxn ang="0">
                    <a:pos x="T4" y="T5"/>
                  </a:cxn>
                  <a:cxn ang="0">
                    <a:pos x="T6" y="T7"/>
                  </a:cxn>
                </a:cxnLst>
                <a:rect l="0" t="0" r="r" b="b"/>
                <a:pathLst>
                  <a:path w="459" h="7688">
                    <a:moveTo>
                      <a:pt x="459" y="7688"/>
                    </a:moveTo>
                    <a:lnTo>
                      <a:pt x="459" y="0"/>
                    </a:lnTo>
                    <a:cubicBezTo>
                      <a:pt x="306" y="0"/>
                      <a:pt x="153" y="4"/>
                      <a:pt x="0" y="14"/>
                    </a:cubicBezTo>
                    <a:lnTo>
                      <a:pt x="459" y="7688"/>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230" name="Oval 1229"/>
            <p:cNvSpPr/>
            <p:nvPr/>
          </p:nvSpPr>
          <p:spPr bwMode="ltGray">
            <a:xfrm>
              <a:off x="558301" y="3062197"/>
              <a:ext cx="1435242" cy="1435242"/>
            </a:xfrm>
            <a:prstGeom prst="ellipse">
              <a:avLst/>
            </a:prstGeom>
            <a:no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231" name="Oval 1230"/>
            <p:cNvSpPr/>
            <p:nvPr/>
          </p:nvSpPr>
          <p:spPr bwMode="ltGray">
            <a:xfrm>
              <a:off x="735922" y="3239818"/>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72" name="Rectangle 10"/>
            <p:cNvSpPr>
              <a:spLocks noChangeArrowheads="1"/>
            </p:cNvSpPr>
            <p:nvPr/>
          </p:nvSpPr>
          <p:spPr bwMode="auto">
            <a:xfrm>
              <a:off x="997153" y="3425741"/>
              <a:ext cx="565861"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2400" b="1" i="1" dirty="0" smtClean="0">
                  <a:solidFill>
                    <a:schemeClr val="accent4"/>
                  </a:solidFill>
                  <a:latin typeface="Georgia" pitchFamily="18" charset="0"/>
                </a:rPr>
                <a:t>267</a:t>
              </a:r>
              <a:endParaRPr lang="en-GB" sz="2400" b="1" i="1" dirty="0">
                <a:solidFill>
                  <a:schemeClr val="accent4"/>
                </a:solidFill>
                <a:latin typeface="Georgia" pitchFamily="18" charset="0"/>
              </a:endParaRPr>
            </a:p>
          </p:txBody>
        </p:sp>
        <p:sp>
          <p:nvSpPr>
            <p:cNvPr id="273" name="Rectangle 10"/>
            <p:cNvSpPr>
              <a:spLocks noChangeArrowheads="1"/>
            </p:cNvSpPr>
            <p:nvPr/>
          </p:nvSpPr>
          <p:spPr bwMode="auto">
            <a:xfrm>
              <a:off x="1048660" y="3763822"/>
              <a:ext cx="45365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1400" dirty="0" smtClean="0">
                  <a:solidFill>
                    <a:schemeClr val="accent4"/>
                  </a:solidFill>
                  <a:latin typeface="Georgia" pitchFamily="18" charset="0"/>
                </a:rPr>
                <a:t>hours</a:t>
              </a:r>
              <a:endParaRPr lang="en-GB" sz="1400" dirty="0">
                <a:solidFill>
                  <a:schemeClr val="accent4"/>
                </a:solidFill>
                <a:latin typeface="Georgia" pitchFamily="18" charset="0"/>
              </a:endParaRPr>
            </a:p>
          </p:txBody>
        </p:sp>
      </p:grpSp>
      <p:sp>
        <p:nvSpPr>
          <p:cNvPr id="274" name="Rectangle 10"/>
          <p:cNvSpPr>
            <a:spLocks noChangeArrowheads="1"/>
          </p:cNvSpPr>
          <p:nvPr/>
        </p:nvSpPr>
        <p:spPr bwMode="auto">
          <a:xfrm>
            <a:off x="2598031" y="3449248"/>
            <a:ext cx="660437"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2400" b="1" i="1" dirty="0" smtClean="0">
                <a:solidFill>
                  <a:schemeClr val="accent3"/>
                </a:solidFill>
                <a:latin typeface="Georgia" pitchFamily="18" charset="0"/>
              </a:rPr>
              <a:t>27.2</a:t>
            </a:r>
            <a:endParaRPr lang="en-GB" sz="2400" b="1" i="1" dirty="0">
              <a:solidFill>
                <a:schemeClr val="accent3"/>
              </a:solidFill>
              <a:latin typeface="Georgia" pitchFamily="18" charset="0"/>
            </a:endParaRPr>
          </a:p>
        </p:txBody>
      </p:sp>
      <p:sp>
        <p:nvSpPr>
          <p:cNvPr id="275" name="Rectangle 10"/>
          <p:cNvSpPr>
            <a:spLocks noChangeArrowheads="1"/>
          </p:cNvSpPr>
          <p:nvPr/>
        </p:nvSpPr>
        <p:spPr bwMode="auto">
          <a:xfrm>
            <a:off x="2559431" y="3763822"/>
            <a:ext cx="771045"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1400" dirty="0" smtClean="0">
                <a:solidFill>
                  <a:schemeClr val="accent3"/>
                </a:solidFill>
                <a:latin typeface="Georgia" pitchFamily="18" charset="0"/>
              </a:rPr>
              <a:t>payments</a:t>
            </a:r>
            <a:endParaRPr lang="en-GB" sz="1400" dirty="0">
              <a:solidFill>
                <a:schemeClr val="accent3"/>
              </a:solidFill>
              <a:latin typeface="Georgia" pitchFamily="18" charset="0"/>
            </a:endParaRPr>
          </a:p>
        </p:txBody>
      </p:sp>
      <p:grpSp>
        <p:nvGrpSpPr>
          <p:cNvPr id="1290" name="Group 1289"/>
          <p:cNvGrpSpPr/>
          <p:nvPr/>
        </p:nvGrpSpPr>
        <p:grpSpPr>
          <a:xfrm>
            <a:off x="3906540" y="3061735"/>
            <a:ext cx="1524630" cy="1436166"/>
            <a:chOff x="3906540" y="2989727"/>
            <a:chExt cx="1524630" cy="1436166"/>
          </a:xfrm>
        </p:grpSpPr>
        <p:grpSp>
          <p:nvGrpSpPr>
            <p:cNvPr id="1238" name="Group 1237"/>
            <p:cNvGrpSpPr/>
            <p:nvPr/>
          </p:nvGrpSpPr>
          <p:grpSpPr>
            <a:xfrm>
              <a:off x="3906540" y="2989727"/>
              <a:ext cx="1524630" cy="1436166"/>
              <a:chOff x="3906540" y="3204567"/>
              <a:chExt cx="1524630" cy="1436166"/>
            </a:xfrm>
            <a:solidFill>
              <a:srgbClr val="EAE8E2"/>
            </a:solidFill>
          </p:grpSpPr>
          <p:sp>
            <p:nvSpPr>
              <p:cNvPr id="277" name="Freeform 19"/>
              <p:cNvSpPr>
                <a:spLocks/>
              </p:cNvSpPr>
              <p:nvPr/>
            </p:nvSpPr>
            <p:spPr bwMode="auto">
              <a:xfrm>
                <a:off x="4623845" y="3204567"/>
                <a:ext cx="43567" cy="717305"/>
              </a:xfrm>
              <a:custGeom>
                <a:avLst/>
                <a:gdLst>
                  <a:gd name="T0" fmla="*/ 0 w 460"/>
                  <a:gd name="T1" fmla="*/ 7688 h 7688"/>
                  <a:gd name="T2" fmla="*/ 460 w 460"/>
                  <a:gd name="T3" fmla="*/ 14 h 7688"/>
                  <a:gd name="T4" fmla="*/ 0 w 460"/>
                  <a:gd name="T5" fmla="*/ 0 h 7688"/>
                  <a:gd name="T6" fmla="*/ 0 w 460"/>
                  <a:gd name="T7" fmla="*/ 7688 h 7688"/>
                </a:gdLst>
                <a:ahLst/>
                <a:cxnLst>
                  <a:cxn ang="0">
                    <a:pos x="T0" y="T1"/>
                  </a:cxn>
                  <a:cxn ang="0">
                    <a:pos x="T2" y="T3"/>
                  </a:cxn>
                  <a:cxn ang="0">
                    <a:pos x="T4" y="T5"/>
                  </a:cxn>
                  <a:cxn ang="0">
                    <a:pos x="T6" y="T7"/>
                  </a:cxn>
                </a:cxnLst>
                <a:rect l="0" t="0" r="r" b="b"/>
                <a:pathLst>
                  <a:path w="460" h="7688">
                    <a:moveTo>
                      <a:pt x="0" y="7688"/>
                    </a:moveTo>
                    <a:lnTo>
                      <a:pt x="460" y="14"/>
                    </a:lnTo>
                    <a:cubicBezTo>
                      <a:pt x="307" y="4"/>
                      <a:pt x="154" y="0"/>
                      <a:pt x="0" y="0"/>
                    </a:cubicBezTo>
                    <a:lnTo>
                      <a:pt x="0" y="7688"/>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78" name="Freeform 21"/>
              <p:cNvSpPr>
                <a:spLocks/>
              </p:cNvSpPr>
              <p:nvPr/>
            </p:nvSpPr>
            <p:spPr bwMode="auto">
              <a:xfrm>
                <a:off x="4623845" y="3204567"/>
                <a:ext cx="85579" cy="717305"/>
              </a:xfrm>
              <a:custGeom>
                <a:avLst/>
                <a:gdLst>
                  <a:gd name="T0" fmla="*/ 0 w 918"/>
                  <a:gd name="T1" fmla="*/ 7674 h 7674"/>
                  <a:gd name="T2" fmla="*/ 918 w 918"/>
                  <a:gd name="T3" fmla="*/ 41 h 7674"/>
                  <a:gd name="T4" fmla="*/ 460 w 918"/>
                  <a:gd name="T5" fmla="*/ 0 h 7674"/>
                  <a:gd name="T6" fmla="*/ 0 w 918"/>
                  <a:gd name="T7" fmla="*/ 7674 h 7674"/>
                </a:gdLst>
                <a:ahLst/>
                <a:cxnLst>
                  <a:cxn ang="0">
                    <a:pos x="T0" y="T1"/>
                  </a:cxn>
                  <a:cxn ang="0">
                    <a:pos x="T2" y="T3"/>
                  </a:cxn>
                  <a:cxn ang="0">
                    <a:pos x="T4" y="T5"/>
                  </a:cxn>
                  <a:cxn ang="0">
                    <a:pos x="T6" y="T7"/>
                  </a:cxn>
                </a:cxnLst>
                <a:rect l="0" t="0" r="r" b="b"/>
                <a:pathLst>
                  <a:path w="918" h="7674">
                    <a:moveTo>
                      <a:pt x="0" y="7674"/>
                    </a:moveTo>
                    <a:lnTo>
                      <a:pt x="918" y="41"/>
                    </a:lnTo>
                    <a:cubicBezTo>
                      <a:pt x="766" y="22"/>
                      <a:pt x="613" y="9"/>
                      <a:pt x="460" y="0"/>
                    </a:cubicBezTo>
                    <a:lnTo>
                      <a:pt x="0" y="767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79" name="Freeform 23"/>
              <p:cNvSpPr>
                <a:spLocks/>
              </p:cNvSpPr>
              <p:nvPr/>
            </p:nvSpPr>
            <p:spPr bwMode="auto">
              <a:xfrm>
                <a:off x="4623845" y="3209235"/>
                <a:ext cx="129146" cy="712637"/>
              </a:xfrm>
              <a:custGeom>
                <a:avLst/>
                <a:gdLst>
                  <a:gd name="T0" fmla="*/ 0 w 1373"/>
                  <a:gd name="T1" fmla="*/ 7633 h 7633"/>
                  <a:gd name="T2" fmla="*/ 1373 w 1373"/>
                  <a:gd name="T3" fmla="*/ 68 h 7633"/>
                  <a:gd name="T4" fmla="*/ 918 w 1373"/>
                  <a:gd name="T5" fmla="*/ 0 h 7633"/>
                  <a:gd name="T6" fmla="*/ 0 w 1373"/>
                  <a:gd name="T7" fmla="*/ 7633 h 7633"/>
                </a:gdLst>
                <a:ahLst/>
                <a:cxnLst>
                  <a:cxn ang="0">
                    <a:pos x="T0" y="T1"/>
                  </a:cxn>
                  <a:cxn ang="0">
                    <a:pos x="T2" y="T3"/>
                  </a:cxn>
                  <a:cxn ang="0">
                    <a:pos x="T4" y="T5"/>
                  </a:cxn>
                  <a:cxn ang="0">
                    <a:pos x="T6" y="T7"/>
                  </a:cxn>
                </a:cxnLst>
                <a:rect l="0" t="0" r="r" b="b"/>
                <a:pathLst>
                  <a:path w="1373" h="7633">
                    <a:moveTo>
                      <a:pt x="0" y="7633"/>
                    </a:moveTo>
                    <a:lnTo>
                      <a:pt x="1373" y="68"/>
                    </a:lnTo>
                    <a:cubicBezTo>
                      <a:pt x="1222" y="41"/>
                      <a:pt x="1071" y="18"/>
                      <a:pt x="918" y="0"/>
                    </a:cubicBezTo>
                    <a:lnTo>
                      <a:pt x="0" y="763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0" name="Freeform 25"/>
              <p:cNvSpPr>
                <a:spLocks/>
              </p:cNvSpPr>
              <p:nvPr/>
            </p:nvSpPr>
            <p:spPr bwMode="auto">
              <a:xfrm>
                <a:off x="4623845" y="3215459"/>
                <a:ext cx="171157" cy="706413"/>
              </a:xfrm>
              <a:custGeom>
                <a:avLst/>
                <a:gdLst>
                  <a:gd name="T0" fmla="*/ 0 w 1823"/>
                  <a:gd name="T1" fmla="*/ 7565 h 7565"/>
                  <a:gd name="T2" fmla="*/ 1823 w 1823"/>
                  <a:gd name="T3" fmla="*/ 96 h 7565"/>
                  <a:gd name="T4" fmla="*/ 1373 w 1823"/>
                  <a:gd name="T5" fmla="*/ 0 h 7565"/>
                  <a:gd name="T6" fmla="*/ 0 w 1823"/>
                  <a:gd name="T7" fmla="*/ 7565 h 7565"/>
                </a:gdLst>
                <a:ahLst/>
                <a:cxnLst>
                  <a:cxn ang="0">
                    <a:pos x="T0" y="T1"/>
                  </a:cxn>
                  <a:cxn ang="0">
                    <a:pos x="T2" y="T3"/>
                  </a:cxn>
                  <a:cxn ang="0">
                    <a:pos x="T4" y="T5"/>
                  </a:cxn>
                  <a:cxn ang="0">
                    <a:pos x="T6" y="T7"/>
                  </a:cxn>
                </a:cxnLst>
                <a:rect l="0" t="0" r="r" b="b"/>
                <a:pathLst>
                  <a:path w="1823" h="7565">
                    <a:moveTo>
                      <a:pt x="0" y="7565"/>
                    </a:moveTo>
                    <a:lnTo>
                      <a:pt x="1823" y="96"/>
                    </a:lnTo>
                    <a:cubicBezTo>
                      <a:pt x="1674" y="60"/>
                      <a:pt x="1524" y="28"/>
                      <a:pt x="1373" y="0"/>
                    </a:cubicBezTo>
                    <a:lnTo>
                      <a:pt x="0" y="7565"/>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1" name="Freeform 27"/>
              <p:cNvSpPr>
                <a:spLocks/>
              </p:cNvSpPr>
              <p:nvPr/>
            </p:nvSpPr>
            <p:spPr bwMode="auto">
              <a:xfrm>
                <a:off x="4623845" y="3224795"/>
                <a:ext cx="211613" cy="697077"/>
              </a:xfrm>
              <a:custGeom>
                <a:avLst/>
                <a:gdLst>
                  <a:gd name="T0" fmla="*/ 0 w 2267"/>
                  <a:gd name="T1" fmla="*/ 7469 h 7469"/>
                  <a:gd name="T2" fmla="*/ 2267 w 2267"/>
                  <a:gd name="T3" fmla="*/ 122 h 7469"/>
                  <a:gd name="T4" fmla="*/ 1823 w 2267"/>
                  <a:gd name="T5" fmla="*/ 0 h 7469"/>
                  <a:gd name="T6" fmla="*/ 0 w 2267"/>
                  <a:gd name="T7" fmla="*/ 7469 h 7469"/>
                </a:gdLst>
                <a:ahLst/>
                <a:cxnLst>
                  <a:cxn ang="0">
                    <a:pos x="T0" y="T1"/>
                  </a:cxn>
                  <a:cxn ang="0">
                    <a:pos x="T2" y="T3"/>
                  </a:cxn>
                  <a:cxn ang="0">
                    <a:pos x="T4" y="T5"/>
                  </a:cxn>
                  <a:cxn ang="0">
                    <a:pos x="T6" y="T7"/>
                  </a:cxn>
                </a:cxnLst>
                <a:rect l="0" t="0" r="r" b="b"/>
                <a:pathLst>
                  <a:path w="2267" h="7469">
                    <a:moveTo>
                      <a:pt x="0" y="7469"/>
                    </a:moveTo>
                    <a:lnTo>
                      <a:pt x="2267" y="122"/>
                    </a:lnTo>
                    <a:cubicBezTo>
                      <a:pt x="2120" y="77"/>
                      <a:pt x="1972" y="36"/>
                      <a:pt x="1823" y="0"/>
                    </a:cubicBezTo>
                    <a:lnTo>
                      <a:pt x="0" y="7469"/>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2" name="Freeform 29"/>
              <p:cNvSpPr>
                <a:spLocks/>
              </p:cNvSpPr>
              <p:nvPr/>
            </p:nvSpPr>
            <p:spPr bwMode="auto">
              <a:xfrm>
                <a:off x="4623845" y="3235687"/>
                <a:ext cx="252068" cy="686186"/>
              </a:xfrm>
              <a:custGeom>
                <a:avLst/>
                <a:gdLst>
                  <a:gd name="T0" fmla="*/ 0 w 2702"/>
                  <a:gd name="T1" fmla="*/ 7347 h 7347"/>
                  <a:gd name="T2" fmla="*/ 2702 w 2702"/>
                  <a:gd name="T3" fmla="*/ 149 h 7347"/>
                  <a:gd name="T4" fmla="*/ 2267 w 2702"/>
                  <a:gd name="T5" fmla="*/ 0 h 7347"/>
                  <a:gd name="T6" fmla="*/ 0 w 2702"/>
                  <a:gd name="T7" fmla="*/ 7347 h 7347"/>
                </a:gdLst>
                <a:ahLst/>
                <a:cxnLst>
                  <a:cxn ang="0">
                    <a:pos x="T0" y="T1"/>
                  </a:cxn>
                  <a:cxn ang="0">
                    <a:pos x="T2" y="T3"/>
                  </a:cxn>
                  <a:cxn ang="0">
                    <a:pos x="T4" y="T5"/>
                  </a:cxn>
                  <a:cxn ang="0">
                    <a:pos x="T6" y="T7"/>
                  </a:cxn>
                </a:cxnLst>
                <a:rect l="0" t="0" r="r" b="b"/>
                <a:pathLst>
                  <a:path w="2702" h="7347">
                    <a:moveTo>
                      <a:pt x="0" y="7347"/>
                    </a:moveTo>
                    <a:lnTo>
                      <a:pt x="2702" y="149"/>
                    </a:lnTo>
                    <a:cubicBezTo>
                      <a:pt x="2558" y="95"/>
                      <a:pt x="2413" y="46"/>
                      <a:pt x="2267" y="0"/>
                    </a:cubicBezTo>
                    <a:lnTo>
                      <a:pt x="0" y="7347"/>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3" name="Freeform 31"/>
              <p:cNvSpPr>
                <a:spLocks/>
              </p:cNvSpPr>
              <p:nvPr/>
            </p:nvSpPr>
            <p:spPr bwMode="auto">
              <a:xfrm>
                <a:off x="4623845" y="3249691"/>
                <a:ext cx="292523" cy="672181"/>
              </a:xfrm>
              <a:custGeom>
                <a:avLst/>
                <a:gdLst>
                  <a:gd name="T0" fmla="*/ 0 w 3127"/>
                  <a:gd name="T1" fmla="*/ 7198 h 7198"/>
                  <a:gd name="T2" fmla="*/ 3127 w 3127"/>
                  <a:gd name="T3" fmla="*/ 175 h 7198"/>
                  <a:gd name="T4" fmla="*/ 2702 w 3127"/>
                  <a:gd name="T5" fmla="*/ 0 h 7198"/>
                  <a:gd name="T6" fmla="*/ 0 w 3127"/>
                  <a:gd name="T7" fmla="*/ 7198 h 7198"/>
                </a:gdLst>
                <a:ahLst/>
                <a:cxnLst>
                  <a:cxn ang="0">
                    <a:pos x="T0" y="T1"/>
                  </a:cxn>
                  <a:cxn ang="0">
                    <a:pos x="T2" y="T3"/>
                  </a:cxn>
                  <a:cxn ang="0">
                    <a:pos x="T4" y="T5"/>
                  </a:cxn>
                  <a:cxn ang="0">
                    <a:pos x="T6" y="T7"/>
                  </a:cxn>
                </a:cxnLst>
                <a:rect l="0" t="0" r="r" b="b"/>
                <a:pathLst>
                  <a:path w="3127" h="7198">
                    <a:moveTo>
                      <a:pt x="0" y="7198"/>
                    </a:moveTo>
                    <a:lnTo>
                      <a:pt x="3127" y="175"/>
                    </a:lnTo>
                    <a:cubicBezTo>
                      <a:pt x="2987" y="112"/>
                      <a:pt x="2845" y="54"/>
                      <a:pt x="2702" y="0"/>
                    </a:cubicBezTo>
                    <a:lnTo>
                      <a:pt x="0" y="7198"/>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4" name="Freeform 33"/>
              <p:cNvSpPr>
                <a:spLocks/>
              </p:cNvSpPr>
              <p:nvPr/>
            </p:nvSpPr>
            <p:spPr bwMode="auto">
              <a:xfrm>
                <a:off x="4623845" y="3266806"/>
                <a:ext cx="331423" cy="655066"/>
              </a:xfrm>
              <a:custGeom>
                <a:avLst/>
                <a:gdLst>
                  <a:gd name="T0" fmla="*/ 0 w 3542"/>
                  <a:gd name="T1" fmla="*/ 7023 h 7023"/>
                  <a:gd name="T2" fmla="*/ 3542 w 3542"/>
                  <a:gd name="T3" fmla="*/ 199 h 7023"/>
                  <a:gd name="T4" fmla="*/ 3127 w 3542"/>
                  <a:gd name="T5" fmla="*/ 0 h 7023"/>
                  <a:gd name="T6" fmla="*/ 0 w 3542"/>
                  <a:gd name="T7" fmla="*/ 7023 h 7023"/>
                </a:gdLst>
                <a:ahLst/>
                <a:cxnLst>
                  <a:cxn ang="0">
                    <a:pos x="T0" y="T1"/>
                  </a:cxn>
                  <a:cxn ang="0">
                    <a:pos x="T2" y="T3"/>
                  </a:cxn>
                  <a:cxn ang="0">
                    <a:pos x="T4" y="T5"/>
                  </a:cxn>
                  <a:cxn ang="0">
                    <a:pos x="T6" y="T7"/>
                  </a:cxn>
                </a:cxnLst>
                <a:rect l="0" t="0" r="r" b="b"/>
                <a:pathLst>
                  <a:path w="3542" h="7023">
                    <a:moveTo>
                      <a:pt x="0" y="7023"/>
                    </a:moveTo>
                    <a:lnTo>
                      <a:pt x="3542" y="199"/>
                    </a:lnTo>
                    <a:cubicBezTo>
                      <a:pt x="3406" y="128"/>
                      <a:pt x="3268" y="62"/>
                      <a:pt x="3127" y="0"/>
                    </a:cubicBezTo>
                    <a:lnTo>
                      <a:pt x="0" y="702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5" name="Freeform 35"/>
              <p:cNvSpPr>
                <a:spLocks/>
              </p:cNvSpPr>
              <p:nvPr/>
            </p:nvSpPr>
            <p:spPr bwMode="auto">
              <a:xfrm>
                <a:off x="4623845" y="3283922"/>
                <a:ext cx="368767" cy="637950"/>
              </a:xfrm>
              <a:custGeom>
                <a:avLst/>
                <a:gdLst>
                  <a:gd name="T0" fmla="*/ 0 w 3944"/>
                  <a:gd name="T1" fmla="*/ 6824 h 6824"/>
                  <a:gd name="T2" fmla="*/ 3944 w 3944"/>
                  <a:gd name="T3" fmla="*/ 224 h 6824"/>
                  <a:gd name="T4" fmla="*/ 3542 w 3944"/>
                  <a:gd name="T5" fmla="*/ 0 h 6824"/>
                  <a:gd name="T6" fmla="*/ 0 w 3944"/>
                  <a:gd name="T7" fmla="*/ 6824 h 6824"/>
                </a:gdLst>
                <a:ahLst/>
                <a:cxnLst>
                  <a:cxn ang="0">
                    <a:pos x="T0" y="T1"/>
                  </a:cxn>
                  <a:cxn ang="0">
                    <a:pos x="T2" y="T3"/>
                  </a:cxn>
                  <a:cxn ang="0">
                    <a:pos x="T4" y="T5"/>
                  </a:cxn>
                  <a:cxn ang="0">
                    <a:pos x="T6" y="T7"/>
                  </a:cxn>
                </a:cxnLst>
                <a:rect l="0" t="0" r="r" b="b"/>
                <a:pathLst>
                  <a:path w="3944" h="6824">
                    <a:moveTo>
                      <a:pt x="0" y="6824"/>
                    </a:moveTo>
                    <a:lnTo>
                      <a:pt x="3944" y="224"/>
                    </a:lnTo>
                    <a:cubicBezTo>
                      <a:pt x="3812" y="145"/>
                      <a:pt x="3678" y="71"/>
                      <a:pt x="3542" y="0"/>
                    </a:cubicBezTo>
                    <a:lnTo>
                      <a:pt x="0" y="682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6" name="Freeform 37"/>
              <p:cNvSpPr>
                <a:spLocks/>
              </p:cNvSpPr>
              <p:nvPr/>
            </p:nvSpPr>
            <p:spPr bwMode="auto">
              <a:xfrm>
                <a:off x="4623845" y="3305706"/>
                <a:ext cx="404554" cy="616166"/>
              </a:xfrm>
              <a:custGeom>
                <a:avLst/>
                <a:gdLst>
                  <a:gd name="T0" fmla="*/ 0 w 4331"/>
                  <a:gd name="T1" fmla="*/ 6600 h 6600"/>
                  <a:gd name="T2" fmla="*/ 4331 w 4331"/>
                  <a:gd name="T3" fmla="*/ 248 h 6600"/>
                  <a:gd name="T4" fmla="*/ 3944 w 4331"/>
                  <a:gd name="T5" fmla="*/ 0 h 6600"/>
                  <a:gd name="T6" fmla="*/ 0 w 4331"/>
                  <a:gd name="T7" fmla="*/ 6600 h 6600"/>
                </a:gdLst>
                <a:ahLst/>
                <a:cxnLst>
                  <a:cxn ang="0">
                    <a:pos x="T0" y="T1"/>
                  </a:cxn>
                  <a:cxn ang="0">
                    <a:pos x="T2" y="T3"/>
                  </a:cxn>
                  <a:cxn ang="0">
                    <a:pos x="T4" y="T5"/>
                  </a:cxn>
                  <a:cxn ang="0">
                    <a:pos x="T6" y="T7"/>
                  </a:cxn>
                </a:cxnLst>
                <a:rect l="0" t="0" r="r" b="b"/>
                <a:pathLst>
                  <a:path w="4331" h="6600">
                    <a:moveTo>
                      <a:pt x="0" y="6600"/>
                    </a:moveTo>
                    <a:lnTo>
                      <a:pt x="4331" y="248"/>
                    </a:lnTo>
                    <a:cubicBezTo>
                      <a:pt x="4205" y="161"/>
                      <a:pt x="4075" y="79"/>
                      <a:pt x="3944" y="0"/>
                    </a:cubicBezTo>
                    <a:lnTo>
                      <a:pt x="0" y="660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7" name="Freeform 39"/>
              <p:cNvSpPr>
                <a:spLocks/>
              </p:cNvSpPr>
              <p:nvPr/>
            </p:nvSpPr>
            <p:spPr bwMode="auto">
              <a:xfrm>
                <a:off x="4623845" y="3329045"/>
                <a:ext cx="440342" cy="592827"/>
              </a:xfrm>
              <a:custGeom>
                <a:avLst/>
                <a:gdLst>
                  <a:gd name="T0" fmla="*/ 0 w 4704"/>
                  <a:gd name="T1" fmla="*/ 6352 h 6352"/>
                  <a:gd name="T2" fmla="*/ 4704 w 4704"/>
                  <a:gd name="T3" fmla="*/ 270 h 6352"/>
                  <a:gd name="T4" fmla="*/ 4331 w 4704"/>
                  <a:gd name="T5" fmla="*/ 0 h 6352"/>
                  <a:gd name="T6" fmla="*/ 0 w 4704"/>
                  <a:gd name="T7" fmla="*/ 6352 h 6352"/>
                </a:gdLst>
                <a:ahLst/>
                <a:cxnLst>
                  <a:cxn ang="0">
                    <a:pos x="T0" y="T1"/>
                  </a:cxn>
                  <a:cxn ang="0">
                    <a:pos x="T2" y="T3"/>
                  </a:cxn>
                  <a:cxn ang="0">
                    <a:pos x="T4" y="T5"/>
                  </a:cxn>
                  <a:cxn ang="0">
                    <a:pos x="T6" y="T7"/>
                  </a:cxn>
                </a:cxnLst>
                <a:rect l="0" t="0" r="r" b="b"/>
                <a:pathLst>
                  <a:path w="4704" h="6352">
                    <a:moveTo>
                      <a:pt x="0" y="6352"/>
                    </a:moveTo>
                    <a:lnTo>
                      <a:pt x="4704" y="270"/>
                    </a:lnTo>
                    <a:cubicBezTo>
                      <a:pt x="4582" y="176"/>
                      <a:pt x="4458" y="86"/>
                      <a:pt x="4331" y="0"/>
                    </a:cubicBezTo>
                    <a:lnTo>
                      <a:pt x="0" y="635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8" name="Freeform 41"/>
              <p:cNvSpPr>
                <a:spLocks/>
              </p:cNvSpPr>
              <p:nvPr/>
            </p:nvSpPr>
            <p:spPr bwMode="auto">
              <a:xfrm>
                <a:off x="4623845" y="3353941"/>
                <a:ext cx="473017" cy="567932"/>
              </a:xfrm>
              <a:custGeom>
                <a:avLst/>
                <a:gdLst>
                  <a:gd name="T0" fmla="*/ 0 w 5059"/>
                  <a:gd name="T1" fmla="*/ 6082 h 6082"/>
                  <a:gd name="T2" fmla="*/ 5059 w 5059"/>
                  <a:gd name="T3" fmla="*/ 292 h 6082"/>
                  <a:gd name="T4" fmla="*/ 4704 w 5059"/>
                  <a:gd name="T5" fmla="*/ 0 h 6082"/>
                  <a:gd name="T6" fmla="*/ 0 w 5059"/>
                  <a:gd name="T7" fmla="*/ 6082 h 6082"/>
                </a:gdLst>
                <a:ahLst/>
                <a:cxnLst>
                  <a:cxn ang="0">
                    <a:pos x="T0" y="T1"/>
                  </a:cxn>
                  <a:cxn ang="0">
                    <a:pos x="T2" y="T3"/>
                  </a:cxn>
                  <a:cxn ang="0">
                    <a:pos x="T4" y="T5"/>
                  </a:cxn>
                  <a:cxn ang="0">
                    <a:pos x="T6" y="T7"/>
                  </a:cxn>
                </a:cxnLst>
                <a:rect l="0" t="0" r="r" b="b"/>
                <a:pathLst>
                  <a:path w="5059" h="6082">
                    <a:moveTo>
                      <a:pt x="0" y="6082"/>
                    </a:moveTo>
                    <a:lnTo>
                      <a:pt x="5059" y="292"/>
                    </a:lnTo>
                    <a:cubicBezTo>
                      <a:pt x="4943" y="191"/>
                      <a:pt x="4825" y="94"/>
                      <a:pt x="4704" y="0"/>
                    </a:cubicBezTo>
                    <a:lnTo>
                      <a:pt x="0" y="608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89" name="Freeform 43"/>
              <p:cNvSpPr>
                <a:spLocks/>
              </p:cNvSpPr>
              <p:nvPr/>
            </p:nvSpPr>
            <p:spPr bwMode="auto">
              <a:xfrm>
                <a:off x="4623845" y="3381948"/>
                <a:ext cx="504136" cy="539924"/>
              </a:xfrm>
              <a:custGeom>
                <a:avLst/>
                <a:gdLst>
                  <a:gd name="T0" fmla="*/ 0 w 5396"/>
                  <a:gd name="T1" fmla="*/ 5790 h 5790"/>
                  <a:gd name="T2" fmla="*/ 5396 w 5396"/>
                  <a:gd name="T3" fmla="*/ 313 h 5790"/>
                  <a:gd name="T4" fmla="*/ 5059 w 5396"/>
                  <a:gd name="T5" fmla="*/ 0 h 5790"/>
                  <a:gd name="T6" fmla="*/ 0 w 5396"/>
                  <a:gd name="T7" fmla="*/ 5790 h 5790"/>
                </a:gdLst>
                <a:ahLst/>
                <a:cxnLst>
                  <a:cxn ang="0">
                    <a:pos x="T0" y="T1"/>
                  </a:cxn>
                  <a:cxn ang="0">
                    <a:pos x="T2" y="T3"/>
                  </a:cxn>
                  <a:cxn ang="0">
                    <a:pos x="T4" y="T5"/>
                  </a:cxn>
                  <a:cxn ang="0">
                    <a:pos x="T6" y="T7"/>
                  </a:cxn>
                </a:cxnLst>
                <a:rect l="0" t="0" r="r" b="b"/>
                <a:pathLst>
                  <a:path w="5396" h="5790">
                    <a:moveTo>
                      <a:pt x="0" y="5790"/>
                    </a:moveTo>
                    <a:lnTo>
                      <a:pt x="5396" y="313"/>
                    </a:lnTo>
                    <a:cubicBezTo>
                      <a:pt x="5287" y="206"/>
                      <a:pt x="5174" y="101"/>
                      <a:pt x="5059" y="0"/>
                    </a:cubicBezTo>
                    <a:lnTo>
                      <a:pt x="0" y="579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0" name="Freeform 45"/>
              <p:cNvSpPr>
                <a:spLocks/>
              </p:cNvSpPr>
              <p:nvPr/>
            </p:nvSpPr>
            <p:spPr bwMode="auto">
              <a:xfrm>
                <a:off x="4623845" y="3409956"/>
                <a:ext cx="533700" cy="511916"/>
              </a:xfrm>
              <a:custGeom>
                <a:avLst/>
                <a:gdLst>
                  <a:gd name="T0" fmla="*/ 0 w 5714"/>
                  <a:gd name="T1" fmla="*/ 5477 h 5477"/>
                  <a:gd name="T2" fmla="*/ 5714 w 5714"/>
                  <a:gd name="T3" fmla="*/ 333 h 5477"/>
                  <a:gd name="T4" fmla="*/ 5396 w 5714"/>
                  <a:gd name="T5" fmla="*/ 0 h 5477"/>
                  <a:gd name="T6" fmla="*/ 0 w 5714"/>
                  <a:gd name="T7" fmla="*/ 5477 h 5477"/>
                </a:gdLst>
                <a:ahLst/>
                <a:cxnLst>
                  <a:cxn ang="0">
                    <a:pos x="T0" y="T1"/>
                  </a:cxn>
                  <a:cxn ang="0">
                    <a:pos x="T2" y="T3"/>
                  </a:cxn>
                  <a:cxn ang="0">
                    <a:pos x="T4" y="T5"/>
                  </a:cxn>
                  <a:cxn ang="0">
                    <a:pos x="T6" y="T7"/>
                  </a:cxn>
                </a:cxnLst>
                <a:rect l="0" t="0" r="r" b="b"/>
                <a:pathLst>
                  <a:path w="5714" h="5477">
                    <a:moveTo>
                      <a:pt x="0" y="5477"/>
                    </a:moveTo>
                    <a:lnTo>
                      <a:pt x="5714" y="333"/>
                    </a:lnTo>
                    <a:cubicBezTo>
                      <a:pt x="5611" y="219"/>
                      <a:pt x="5505" y="108"/>
                      <a:pt x="5396" y="0"/>
                    </a:cubicBezTo>
                    <a:lnTo>
                      <a:pt x="0" y="5477"/>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1" name="Freeform 47"/>
              <p:cNvSpPr>
                <a:spLocks/>
              </p:cNvSpPr>
              <p:nvPr/>
            </p:nvSpPr>
            <p:spPr bwMode="auto">
              <a:xfrm>
                <a:off x="4623845" y="3441075"/>
                <a:ext cx="561708" cy="480797"/>
              </a:xfrm>
              <a:custGeom>
                <a:avLst/>
                <a:gdLst>
                  <a:gd name="T0" fmla="*/ 0 w 6011"/>
                  <a:gd name="T1" fmla="*/ 5144 h 5144"/>
                  <a:gd name="T2" fmla="*/ 6011 w 6011"/>
                  <a:gd name="T3" fmla="*/ 351 h 5144"/>
                  <a:gd name="T4" fmla="*/ 5714 w 6011"/>
                  <a:gd name="T5" fmla="*/ 0 h 5144"/>
                  <a:gd name="T6" fmla="*/ 0 w 6011"/>
                  <a:gd name="T7" fmla="*/ 5144 h 5144"/>
                </a:gdLst>
                <a:ahLst/>
                <a:cxnLst>
                  <a:cxn ang="0">
                    <a:pos x="T0" y="T1"/>
                  </a:cxn>
                  <a:cxn ang="0">
                    <a:pos x="T2" y="T3"/>
                  </a:cxn>
                  <a:cxn ang="0">
                    <a:pos x="T4" y="T5"/>
                  </a:cxn>
                  <a:cxn ang="0">
                    <a:pos x="T6" y="T7"/>
                  </a:cxn>
                </a:cxnLst>
                <a:rect l="0" t="0" r="r" b="b"/>
                <a:pathLst>
                  <a:path w="6011" h="5144">
                    <a:moveTo>
                      <a:pt x="0" y="5144"/>
                    </a:moveTo>
                    <a:lnTo>
                      <a:pt x="6011" y="351"/>
                    </a:lnTo>
                    <a:cubicBezTo>
                      <a:pt x="5916" y="231"/>
                      <a:pt x="5817" y="114"/>
                      <a:pt x="5714" y="0"/>
                    </a:cubicBezTo>
                    <a:lnTo>
                      <a:pt x="0" y="514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2" name="Freeform 49"/>
              <p:cNvSpPr>
                <a:spLocks/>
              </p:cNvSpPr>
              <p:nvPr/>
            </p:nvSpPr>
            <p:spPr bwMode="auto">
              <a:xfrm>
                <a:off x="4623845" y="3473751"/>
                <a:ext cx="588159" cy="448121"/>
              </a:xfrm>
              <a:custGeom>
                <a:avLst/>
                <a:gdLst>
                  <a:gd name="T0" fmla="*/ 0 w 6287"/>
                  <a:gd name="T1" fmla="*/ 4793 h 4793"/>
                  <a:gd name="T2" fmla="*/ 6287 w 6287"/>
                  <a:gd name="T3" fmla="*/ 368 h 4793"/>
                  <a:gd name="T4" fmla="*/ 6011 w 6287"/>
                  <a:gd name="T5" fmla="*/ 0 h 4793"/>
                  <a:gd name="T6" fmla="*/ 0 w 6287"/>
                  <a:gd name="T7" fmla="*/ 4793 h 4793"/>
                </a:gdLst>
                <a:ahLst/>
                <a:cxnLst>
                  <a:cxn ang="0">
                    <a:pos x="T0" y="T1"/>
                  </a:cxn>
                  <a:cxn ang="0">
                    <a:pos x="T2" y="T3"/>
                  </a:cxn>
                  <a:cxn ang="0">
                    <a:pos x="T4" y="T5"/>
                  </a:cxn>
                  <a:cxn ang="0">
                    <a:pos x="T6" y="T7"/>
                  </a:cxn>
                </a:cxnLst>
                <a:rect l="0" t="0" r="r" b="b"/>
                <a:pathLst>
                  <a:path w="6287" h="4793">
                    <a:moveTo>
                      <a:pt x="0" y="4793"/>
                    </a:moveTo>
                    <a:lnTo>
                      <a:pt x="6287" y="368"/>
                    </a:lnTo>
                    <a:cubicBezTo>
                      <a:pt x="6199" y="242"/>
                      <a:pt x="6107" y="119"/>
                      <a:pt x="6011" y="0"/>
                    </a:cubicBezTo>
                    <a:lnTo>
                      <a:pt x="0" y="479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3" name="Freeform 51"/>
              <p:cNvSpPr>
                <a:spLocks/>
              </p:cNvSpPr>
              <p:nvPr/>
            </p:nvSpPr>
            <p:spPr bwMode="auto">
              <a:xfrm>
                <a:off x="4623845" y="3507983"/>
                <a:ext cx="611499" cy="413890"/>
              </a:xfrm>
              <a:custGeom>
                <a:avLst/>
                <a:gdLst>
                  <a:gd name="T0" fmla="*/ 0 w 6541"/>
                  <a:gd name="T1" fmla="*/ 4425 h 4425"/>
                  <a:gd name="T2" fmla="*/ 6541 w 6541"/>
                  <a:gd name="T3" fmla="*/ 384 h 4425"/>
                  <a:gd name="T4" fmla="*/ 6287 w 6541"/>
                  <a:gd name="T5" fmla="*/ 0 h 4425"/>
                  <a:gd name="T6" fmla="*/ 0 w 6541"/>
                  <a:gd name="T7" fmla="*/ 4425 h 4425"/>
                </a:gdLst>
                <a:ahLst/>
                <a:cxnLst>
                  <a:cxn ang="0">
                    <a:pos x="T0" y="T1"/>
                  </a:cxn>
                  <a:cxn ang="0">
                    <a:pos x="T2" y="T3"/>
                  </a:cxn>
                  <a:cxn ang="0">
                    <a:pos x="T4" y="T5"/>
                  </a:cxn>
                  <a:cxn ang="0">
                    <a:pos x="T6" y="T7"/>
                  </a:cxn>
                </a:cxnLst>
                <a:rect l="0" t="0" r="r" b="b"/>
                <a:pathLst>
                  <a:path w="6541" h="4425">
                    <a:moveTo>
                      <a:pt x="0" y="4425"/>
                    </a:moveTo>
                    <a:lnTo>
                      <a:pt x="6541" y="384"/>
                    </a:lnTo>
                    <a:cubicBezTo>
                      <a:pt x="6460" y="253"/>
                      <a:pt x="6376" y="125"/>
                      <a:pt x="6287" y="0"/>
                    </a:cubicBezTo>
                    <a:lnTo>
                      <a:pt x="0" y="4425"/>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4" name="Freeform 53"/>
              <p:cNvSpPr>
                <a:spLocks/>
              </p:cNvSpPr>
              <p:nvPr/>
            </p:nvSpPr>
            <p:spPr bwMode="auto">
              <a:xfrm>
                <a:off x="4623845" y="3543770"/>
                <a:ext cx="633283" cy="378103"/>
              </a:xfrm>
              <a:custGeom>
                <a:avLst/>
                <a:gdLst>
                  <a:gd name="T0" fmla="*/ 0 w 6771"/>
                  <a:gd name="T1" fmla="*/ 4041 h 4041"/>
                  <a:gd name="T2" fmla="*/ 6771 w 6771"/>
                  <a:gd name="T3" fmla="*/ 398 h 4041"/>
                  <a:gd name="T4" fmla="*/ 6541 w 6771"/>
                  <a:gd name="T5" fmla="*/ 0 h 4041"/>
                  <a:gd name="T6" fmla="*/ 0 w 6771"/>
                  <a:gd name="T7" fmla="*/ 4041 h 4041"/>
                </a:gdLst>
                <a:ahLst/>
                <a:cxnLst>
                  <a:cxn ang="0">
                    <a:pos x="T0" y="T1"/>
                  </a:cxn>
                  <a:cxn ang="0">
                    <a:pos x="T2" y="T3"/>
                  </a:cxn>
                  <a:cxn ang="0">
                    <a:pos x="T4" y="T5"/>
                  </a:cxn>
                  <a:cxn ang="0">
                    <a:pos x="T6" y="T7"/>
                  </a:cxn>
                </a:cxnLst>
                <a:rect l="0" t="0" r="r" b="b"/>
                <a:pathLst>
                  <a:path w="6771" h="4041">
                    <a:moveTo>
                      <a:pt x="0" y="4041"/>
                    </a:moveTo>
                    <a:lnTo>
                      <a:pt x="6771" y="398"/>
                    </a:lnTo>
                    <a:cubicBezTo>
                      <a:pt x="6698" y="263"/>
                      <a:pt x="6621" y="130"/>
                      <a:pt x="6541" y="0"/>
                    </a:cubicBezTo>
                    <a:lnTo>
                      <a:pt x="0" y="4041"/>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5" name="Freeform 55"/>
              <p:cNvSpPr>
                <a:spLocks/>
              </p:cNvSpPr>
              <p:nvPr/>
            </p:nvSpPr>
            <p:spPr bwMode="auto">
              <a:xfrm>
                <a:off x="4623845" y="3581113"/>
                <a:ext cx="651954" cy="340759"/>
              </a:xfrm>
              <a:custGeom>
                <a:avLst/>
                <a:gdLst>
                  <a:gd name="T0" fmla="*/ 0 w 6977"/>
                  <a:gd name="T1" fmla="*/ 3643 h 3643"/>
                  <a:gd name="T2" fmla="*/ 6977 w 6977"/>
                  <a:gd name="T3" fmla="*/ 411 h 3643"/>
                  <a:gd name="T4" fmla="*/ 6771 w 6977"/>
                  <a:gd name="T5" fmla="*/ 0 h 3643"/>
                  <a:gd name="T6" fmla="*/ 0 w 6977"/>
                  <a:gd name="T7" fmla="*/ 3643 h 3643"/>
                </a:gdLst>
                <a:ahLst/>
                <a:cxnLst>
                  <a:cxn ang="0">
                    <a:pos x="T0" y="T1"/>
                  </a:cxn>
                  <a:cxn ang="0">
                    <a:pos x="T2" y="T3"/>
                  </a:cxn>
                  <a:cxn ang="0">
                    <a:pos x="T4" y="T5"/>
                  </a:cxn>
                  <a:cxn ang="0">
                    <a:pos x="T6" y="T7"/>
                  </a:cxn>
                </a:cxnLst>
                <a:rect l="0" t="0" r="r" b="b"/>
                <a:pathLst>
                  <a:path w="6977" h="3643">
                    <a:moveTo>
                      <a:pt x="0" y="3643"/>
                    </a:moveTo>
                    <a:lnTo>
                      <a:pt x="6977" y="411"/>
                    </a:lnTo>
                    <a:cubicBezTo>
                      <a:pt x="6912" y="272"/>
                      <a:pt x="6843" y="135"/>
                      <a:pt x="6771" y="0"/>
                    </a:cubicBezTo>
                    <a:lnTo>
                      <a:pt x="0" y="364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6" name="Freeform 57"/>
              <p:cNvSpPr>
                <a:spLocks/>
              </p:cNvSpPr>
              <p:nvPr/>
            </p:nvSpPr>
            <p:spPr bwMode="auto">
              <a:xfrm>
                <a:off x="4623845" y="3620013"/>
                <a:ext cx="669070" cy="301859"/>
              </a:xfrm>
              <a:custGeom>
                <a:avLst/>
                <a:gdLst>
                  <a:gd name="T0" fmla="*/ 0 w 7157"/>
                  <a:gd name="T1" fmla="*/ 3232 h 3232"/>
                  <a:gd name="T2" fmla="*/ 7157 w 7157"/>
                  <a:gd name="T3" fmla="*/ 423 h 3232"/>
                  <a:gd name="T4" fmla="*/ 6977 w 7157"/>
                  <a:gd name="T5" fmla="*/ 0 h 3232"/>
                  <a:gd name="T6" fmla="*/ 0 w 7157"/>
                  <a:gd name="T7" fmla="*/ 3232 h 3232"/>
                </a:gdLst>
                <a:ahLst/>
                <a:cxnLst>
                  <a:cxn ang="0">
                    <a:pos x="T0" y="T1"/>
                  </a:cxn>
                  <a:cxn ang="0">
                    <a:pos x="T2" y="T3"/>
                  </a:cxn>
                  <a:cxn ang="0">
                    <a:pos x="T4" y="T5"/>
                  </a:cxn>
                  <a:cxn ang="0">
                    <a:pos x="T6" y="T7"/>
                  </a:cxn>
                </a:cxnLst>
                <a:rect l="0" t="0" r="r" b="b"/>
                <a:pathLst>
                  <a:path w="7157" h="3232">
                    <a:moveTo>
                      <a:pt x="0" y="3232"/>
                    </a:moveTo>
                    <a:lnTo>
                      <a:pt x="7157" y="423"/>
                    </a:lnTo>
                    <a:cubicBezTo>
                      <a:pt x="7101" y="281"/>
                      <a:pt x="7041" y="140"/>
                      <a:pt x="6977" y="0"/>
                    </a:cubicBezTo>
                    <a:lnTo>
                      <a:pt x="0" y="323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 name="Freeform 59"/>
              <p:cNvSpPr>
                <a:spLocks/>
              </p:cNvSpPr>
              <p:nvPr/>
            </p:nvSpPr>
            <p:spPr bwMode="auto">
              <a:xfrm>
                <a:off x="4623845" y="3658912"/>
                <a:ext cx="683074" cy="262960"/>
              </a:xfrm>
              <a:custGeom>
                <a:avLst/>
                <a:gdLst>
                  <a:gd name="T0" fmla="*/ 0 w 7312"/>
                  <a:gd name="T1" fmla="*/ 2809 h 2809"/>
                  <a:gd name="T2" fmla="*/ 7312 w 7312"/>
                  <a:gd name="T3" fmla="*/ 433 h 2809"/>
                  <a:gd name="T4" fmla="*/ 7157 w 7312"/>
                  <a:gd name="T5" fmla="*/ 0 h 2809"/>
                  <a:gd name="T6" fmla="*/ 0 w 7312"/>
                  <a:gd name="T7" fmla="*/ 2809 h 2809"/>
                </a:gdLst>
                <a:ahLst/>
                <a:cxnLst>
                  <a:cxn ang="0">
                    <a:pos x="T0" y="T1"/>
                  </a:cxn>
                  <a:cxn ang="0">
                    <a:pos x="T2" y="T3"/>
                  </a:cxn>
                  <a:cxn ang="0">
                    <a:pos x="T4" y="T5"/>
                  </a:cxn>
                  <a:cxn ang="0">
                    <a:pos x="T6" y="T7"/>
                  </a:cxn>
                </a:cxnLst>
                <a:rect l="0" t="0" r="r" b="b"/>
                <a:pathLst>
                  <a:path w="7312" h="2809">
                    <a:moveTo>
                      <a:pt x="0" y="2809"/>
                    </a:moveTo>
                    <a:lnTo>
                      <a:pt x="7312" y="433"/>
                    </a:lnTo>
                    <a:cubicBezTo>
                      <a:pt x="7265" y="288"/>
                      <a:pt x="7213" y="143"/>
                      <a:pt x="7157" y="0"/>
                    </a:cubicBezTo>
                    <a:lnTo>
                      <a:pt x="0" y="2809"/>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8" name="Freeform 61"/>
              <p:cNvSpPr>
                <a:spLocks/>
              </p:cNvSpPr>
              <p:nvPr/>
            </p:nvSpPr>
            <p:spPr bwMode="auto">
              <a:xfrm>
                <a:off x="4623845" y="3699367"/>
                <a:ext cx="695522" cy="222505"/>
              </a:xfrm>
              <a:custGeom>
                <a:avLst/>
                <a:gdLst>
                  <a:gd name="T0" fmla="*/ 0 w 7441"/>
                  <a:gd name="T1" fmla="*/ 2376 h 2376"/>
                  <a:gd name="T2" fmla="*/ 7441 w 7441"/>
                  <a:gd name="T3" fmla="*/ 442 h 2376"/>
                  <a:gd name="T4" fmla="*/ 7312 w 7441"/>
                  <a:gd name="T5" fmla="*/ 0 h 2376"/>
                  <a:gd name="T6" fmla="*/ 0 w 7441"/>
                  <a:gd name="T7" fmla="*/ 2376 h 2376"/>
                </a:gdLst>
                <a:ahLst/>
                <a:cxnLst>
                  <a:cxn ang="0">
                    <a:pos x="T0" y="T1"/>
                  </a:cxn>
                  <a:cxn ang="0">
                    <a:pos x="T2" y="T3"/>
                  </a:cxn>
                  <a:cxn ang="0">
                    <a:pos x="T4" y="T5"/>
                  </a:cxn>
                  <a:cxn ang="0">
                    <a:pos x="T6" y="T7"/>
                  </a:cxn>
                </a:cxnLst>
                <a:rect l="0" t="0" r="r" b="b"/>
                <a:pathLst>
                  <a:path w="7441" h="2376">
                    <a:moveTo>
                      <a:pt x="0" y="2376"/>
                    </a:moveTo>
                    <a:lnTo>
                      <a:pt x="7441" y="442"/>
                    </a:lnTo>
                    <a:cubicBezTo>
                      <a:pt x="7403" y="294"/>
                      <a:pt x="7360" y="146"/>
                      <a:pt x="7312" y="0"/>
                    </a:cubicBezTo>
                    <a:lnTo>
                      <a:pt x="0" y="2376"/>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9" name="Freeform 63"/>
              <p:cNvSpPr>
                <a:spLocks/>
              </p:cNvSpPr>
              <p:nvPr/>
            </p:nvSpPr>
            <p:spPr bwMode="auto">
              <a:xfrm>
                <a:off x="4623845" y="3741379"/>
                <a:ext cx="704857" cy="180493"/>
              </a:xfrm>
              <a:custGeom>
                <a:avLst/>
                <a:gdLst>
                  <a:gd name="T0" fmla="*/ 0 w 7544"/>
                  <a:gd name="T1" fmla="*/ 1934 h 1934"/>
                  <a:gd name="T2" fmla="*/ 7544 w 7544"/>
                  <a:gd name="T3" fmla="*/ 448 h 1934"/>
                  <a:gd name="T4" fmla="*/ 7441 w 7544"/>
                  <a:gd name="T5" fmla="*/ 0 h 1934"/>
                  <a:gd name="T6" fmla="*/ 0 w 7544"/>
                  <a:gd name="T7" fmla="*/ 1934 h 1934"/>
                </a:gdLst>
                <a:ahLst/>
                <a:cxnLst>
                  <a:cxn ang="0">
                    <a:pos x="T0" y="T1"/>
                  </a:cxn>
                  <a:cxn ang="0">
                    <a:pos x="T2" y="T3"/>
                  </a:cxn>
                  <a:cxn ang="0">
                    <a:pos x="T4" y="T5"/>
                  </a:cxn>
                  <a:cxn ang="0">
                    <a:pos x="T6" y="T7"/>
                  </a:cxn>
                </a:cxnLst>
                <a:rect l="0" t="0" r="r" b="b"/>
                <a:pathLst>
                  <a:path w="7544" h="1934">
                    <a:moveTo>
                      <a:pt x="0" y="1934"/>
                    </a:moveTo>
                    <a:lnTo>
                      <a:pt x="7544" y="448"/>
                    </a:lnTo>
                    <a:cubicBezTo>
                      <a:pt x="7514" y="298"/>
                      <a:pt x="7480" y="148"/>
                      <a:pt x="7441" y="0"/>
                    </a:cubicBezTo>
                    <a:lnTo>
                      <a:pt x="0" y="193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0" name="Freeform 65"/>
              <p:cNvSpPr>
                <a:spLocks/>
              </p:cNvSpPr>
              <p:nvPr/>
            </p:nvSpPr>
            <p:spPr bwMode="auto">
              <a:xfrm>
                <a:off x="4623845" y="3783390"/>
                <a:ext cx="711081" cy="138482"/>
              </a:xfrm>
              <a:custGeom>
                <a:avLst/>
                <a:gdLst>
                  <a:gd name="T0" fmla="*/ 0 w 7619"/>
                  <a:gd name="T1" fmla="*/ 1486 h 1486"/>
                  <a:gd name="T2" fmla="*/ 7619 w 7619"/>
                  <a:gd name="T3" fmla="*/ 454 h 1486"/>
                  <a:gd name="T4" fmla="*/ 7544 w 7619"/>
                  <a:gd name="T5" fmla="*/ 0 h 1486"/>
                  <a:gd name="T6" fmla="*/ 0 w 7619"/>
                  <a:gd name="T7" fmla="*/ 1486 h 1486"/>
                </a:gdLst>
                <a:ahLst/>
                <a:cxnLst>
                  <a:cxn ang="0">
                    <a:pos x="T0" y="T1"/>
                  </a:cxn>
                  <a:cxn ang="0">
                    <a:pos x="T2" y="T3"/>
                  </a:cxn>
                  <a:cxn ang="0">
                    <a:pos x="T4" y="T5"/>
                  </a:cxn>
                  <a:cxn ang="0">
                    <a:pos x="T6" y="T7"/>
                  </a:cxn>
                </a:cxnLst>
                <a:rect l="0" t="0" r="r" b="b"/>
                <a:pathLst>
                  <a:path w="7619" h="1486">
                    <a:moveTo>
                      <a:pt x="0" y="1486"/>
                    </a:moveTo>
                    <a:lnTo>
                      <a:pt x="7619" y="454"/>
                    </a:lnTo>
                    <a:cubicBezTo>
                      <a:pt x="7599" y="302"/>
                      <a:pt x="7573" y="151"/>
                      <a:pt x="7544" y="0"/>
                    </a:cubicBezTo>
                    <a:lnTo>
                      <a:pt x="0" y="1486"/>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1" name="Freeform 67"/>
              <p:cNvSpPr>
                <a:spLocks/>
              </p:cNvSpPr>
              <p:nvPr/>
            </p:nvSpPr>
            <p:spPr bwMode="auto">
              <a:xfrm>
                <a:off x="4623845" y="3825402"/>
                <a:ext cx="715749" cy="96470"/>
              </a:xfrm>
              <a:custGeom>
                <a:avLst/>
                <a:gdLst>
                  <a:gd name="T0" fmla="*/ 0 w 7667"/>
                  <a:gd name="T1" fmla="*/ 1032 h 1032"/>
                  <a:gd name="T2" fmla="*/ 7667 w 7667"/>
                  <a:gd name="T3" fmla="*/ 458 h 1032"/>
                  <a:gd name="T4" fmla="*/ 7619 w 7667"/>
                  <a:gd name="T5" fmla="*/ 0 h 1032"/>
                  <a:gd name="T6" fmla="*/ 0 w 7667"/>
                  <a:gd name="T7" fmla="*/ 1032 h 1032"/>
                </a:gdLst>
                <a:ahLst/>
                <a:cxnLst>
                  <a:cxn ang="0">
                    <a:pos x="T0" y="T1"/>
                  </a:cxn>
                  <a:cxn ang="0">
                    <a:pos x="T2" y="T3"/>
                  </a:cxn>
                  <a:cxn ang="0">
                    <a:pos x="T4" y="T5"/>
                  </a:cxn>
                  <a:cxn ang="0">
                    <a:pos x="T6" y="T7"/>
                  </a:cxn>
                </a:cxnLst>
                <a:rect l="0" t="0" r="r" b="b"/>
                <a:pathLst>
                  <a:path w="7667" h="1032">
                    <a:moveTo>
                      <a:pt x="0" y="1032"/>
                    </a:moveTo>
                    <a:lnTo>
                      <a:pt x="7667" y="458"/>
                    </a:lnTo>
                    <a:cubicBezTo>
                      <a:pt x="7656" y="305"/>
                      <a:pt x="7640" y="152"/>
                      <a:pt x="7619" y="0"/>
                    </a:cubicBezTo>
                    <a:lnTo>
                      <a:pt x="0" y="103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2" name="Freeform 69"/>
              <p:cNvSpPr>
                <a:spLocks/>
              </p:cNvSpPr>
              <p:nvPr/>
            </p:nvSpPr>
            <p:spPr bwMode="auto">
              <a:xfrm>
                <a:off x="4623845" y="3868969"/>
                <a:ext cx="718861" cy="52903"/>
              </a:xfrm>
              <a:custGeom>
                <a:avLst/>
                <a:gdLst>
                  <a:gd name="T0" fmla="*/ 0 w 7688"/>
                  <a:gd name="T1" fmla="*/ 574 h 574"/>
                  <a:gd name="T2" fmla="*/ 7688 w 7688"/>
                  <a:gd name="T3" fmla="*/ 459 h 574"/>
                  <a:gd name="T4" fmla="*/ 7667 w 7688"/>
                  <a:gd name="T5" fmla="*/ 0 h 574"/>
                  <a:gd name="T6" fmla="*/ 0 w 7688"/>
                  <a:gd name="T7" fmla="*/ 574 h 574"/>
                </a:gdLst>
                <a:ahLst/>
                <a:cxnLst>
                  <a:cxn ang="0">
                    <a:pos x="T0" y="T1"/>
                  </a:cxn>
                  <a:cxn ang="0">
                    <a:pos x="T2" y="T3"/>
                  </a:cxn>
                  <a:cxn ang="0">
                    <a:pos x="T4" y="T5"/>
                  </a:cxn>
                  <a:cxn ang="0">
                    <a:pos x="T6" y="T7"/>
                  </a:cxn>
                </a:cxnLst>
                <a:rect l="0" t="0" r="r" b="b"/>
                <a:pathLst>
                  <a:path w="7688" h="574">
                    <a:moveTo>
                      <a:pt x="0" y="574"/>
                    </a:moveTo>
                    <a:lnTo>
                      <a:pt x="7688" y="459"/>
                    </a:lnTo>
                    <a:cubicBezTo>
                      <a:pt x="7686" y="306"/>
                      <a:pt x="7679" y="153"/>
                      <a:pt x="7667" y="0"/>
                    </a:cubicBezTo>
                    <a:lnTo>
                      <a:pt x="0" y="57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3" name="Freeform 71"/>
              <p:cNvSpPr>
                <a:spLocks/>
              </p:cNvSpPr>
              <p:nvPr/>
            </p:nvSpPr>
            <p:spPr bwMode="auto">
              <a:xfrm>
                <a:off x="4623845" y="3910980"/>
                <a:ext cx="718861" cy="43567"/>
              </a:xfrm>
              <a:custGeom>
                <a:avLst/>
                <a:gdLst>
                  <a:gd name="T0" fmla="*/ 0 w 7690"/>
                  <a:gd name="T1" fmla="*/ 115 h 460"/>
                  <a:gd name="T2" fmla="*/ 7681 w 7690"/>
                  <a:gd name="T3" fmla="*/ 460 h 460"/>
                  <a:gd name="T4" fmla="*/ 7688 w 7690"/>
                  <a:gd name="T5" fmla="*/ 0 h 460"/>
                  <a:gd name="T6" fmla="*/ 0 w 7690"/>
                  <a:gd name="T7" fmla="*/ 115 h 460"/>
                </a:gdLst>
                <a:ahLst/>
                <a:cxnLst>
                  <a:cxn ang="0">
                    <a:pos x="T0" y="T1"/>
                  </a:cxn>
                  <a:cxn ang="0">
                    <a:pos x="T2" y="T3"/>
                  </a:cxn>
                  <a:cxn ang="0">
                    <a:pos x="T4" y="T5"/>
                  </a:cxn>
                  <a:cxn ang="0">
                    <a:pos x="T6" y="T7"/>
                  </a:cxn>
                </a:cxnLst>
                <a:rect l="0" t="0" r="r" b="b"/>
                <a:pathLst>
                  <a:path w="7690" h="460">
                    <a:moveTo>
                      <a:pt x="0" y="115"/>
                    </a:moveTo>
                    <a:lnTo>
                      <a:pt x="7681" y="460"/>
                    </a:lnTo>
                    <a:cubicBezTo>
                      <a:pt x="7688" y="307"/>
                      <a:pt x="7690" y="154"/>
                      <a:pt x="7688" y="0"/>
                    </a:cubicBezTo>
                    <a:lnTo>
                      <a:pt x="0" y="115"/>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4" name="Freeform 73"/>
              <p:cNvSpPr>
                <a:spLocks/>
              </p:cNvSpPr>
              <p:nvPr/>
            </p:nvSpPr>
            <p:spPr bwMode="auto">
              <a:xfrm>
                <a:off x="4623845" y="3921872"/>
                <a:ext cx="717305" cy="74687"/>
              </a:xfrm>
              <a:custGeom>
                <a:avLst/>
                <a:gdLst>
                  <a:gd name="T0" fmla="*/ 0 w 7681"/>
                  <a:gd name="T1" fmla="*/ 0 h 804"/>
                  <a:gd name="T2" fmla="*/ 7647 w 7681"/>
                  <a:gd name="T3" fmla="*/ 804 h 804"/>
                  <a:gd name="T4" fmla="*/ 7681 w 7681"/>
                  <a:gd name="T5" fmla="*/ 345 h 804"/>
                  <a:gd name="T6" fmla="*/ 0 w 7681"/>
                  <a:gd name="T7" fmla="*/ 0 h 804"/>
                </a:gdLst>
                <a:ahLst/>
                <a:cxnLst>
                  <a:cxn ang="0">
                    <a:pos x="T0" y="T1"/>
                  </a:cxn>
                  <a:cxn ang="0">
                    <a:pos x="T2" y="T3"/>
                  </a:cxn>
                  <a:cxn ang="0">
                    <a:pos x="T4" y="T5"/>
                  </a:cxn>
                  <a:cxn ang="0">
                    <a:pos x="T6" y="T7"/>
                  </a:cxn>
                </a:cxnLst>
                <a:rect l="0" t="0" r="r" b="b"/>
                <a:pathLst>
                  <a:path w="7681" h="804">
                    <a:moveTo>
                      <a:pt x="0" y="0"/>
                    </a:moveTo>
                    <a:lnTo>
                      <a:pt x="7647" y="804"/>
                    </a:lnTo>
                    <a:cubicBezTo>
                      <a:pt x="7663" y="651"/>
                      <a:pt x="7674" y="498"/>
                      <a:pt x="7681" y="345"/>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5" name="Freeform 75"/>
              <p:cNvSpPr>
                <a:spLocks/>
              </p:cNvSpPr>
              <p:nvPr/>
            </p:nvSpPr>
            <p:spPr bwMode="auto">
              <a:xfrm>
                <a:off x="4623845" y="3921872"/>
                <a:ext cx="714193" cy="118254"/>
              </a:xfrm>
              <a:custGeom>
                <a:avLst/>
                <a:gdLst>
                  <a:gd name="T0" fmla="*/ 0 w 7647"/>
                  <a:gd name="T1" fmla="*/ 0 h 1260"/>
                  <a:gd name="T2" fmla="*/ 7585 w 7647"/>
                  <a:gd name="T3" fmla="*/ 1260 h 1260"/>
                  <a:gd name="T4" fmla="*/ 7647 w 7647"/>
                  <a:gd name="T5" fmla="*/ 804 h 1260"/>
                  <a:gd name="T6" fmla="*/ 0 w 7647"/>
                  <a:gd name="T7" fmla="*/ 0 h 1260"/>
                </a:gdLst>
                <a:ahLst/>
                <a:cxnLst>
                  <a:cxn ang="0">
                    <a:pos x="T0" y="T1"/>
                  </a:cxn>
                  <a:cxn ang="0">
                    <a:pos x="T2" y="T3"/>
                  </a:cxn>
                  <a:cxn ang="0">
                    <a:pos x="T4" y="T5"/>
                  </a:cxn>
                  <a:cxn ang="0">
                    <a:pos x="T6" y="T7"/>
                  </a:cxn>
                </a:cxnLst>
                <a:rect l="0" t="0" r="r" b="b"/>
                <a:pathLst>
                  <a:path w="7647" h="1260">
                    <a:moveTo>
                      <a:pt x="0" y="0"/>
                    </a:moveTo>
                    <a:lnTo>
                      <a:pt x="7585" y="1260"/>
                    </a:lnTo>
                    <a:cubicBezTo>
                      <a:pt x="7610" y="1108"/>
                      <a:pt x="7631" y="956"/>
                      <a:pt x="7647" y="804"/>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6" name="Freeform 77"/>
              <p:cNvSpPr>
                <a:spLocks/>
              </p:cNvSpPr>
              <p:nvPr/>
            </p:nvSpPr>
            <p:spPr bwMode="auto">
              <a:xfrm>
                <a:off x="4623845" y="3921872"/>
                <a:ext cx="707969" cy="160266"/>
              </a:xfrm>
              <a:custGeom>
                <a:avLst/>
                <a:gdLst>
                  <a:gd name="T0" fmla="*/ 0 w 7585"/>
                  <a:gd name="T1" fmla="*/ 0 h 1711"/>
                  <a:gd name="T2" fmla="*/ 7496 w 7585"/>
                  <a:gd name="T3" fmla="*/ 1711 h 1711"/>
                  <a:gd name="T4" fmla="*/ 7585 w 7585"/>
                  <a:gd name="T5" fmla="*/ 1260 h 1711"/>
                  <a:gd name="T6" fmla="*/ 0 w 7585"/>
                  <a:gd name="T7" fmla="*/ 0 h 1711"/>
                </a:gdLst>
                <a:ahLst/>
                <a:cxnLst>
                  <a:cxn ang="0">
                    <a:pos x="T0" y="T1"/>
                  </a:cxn>
                  <a:cxn ang="0">
                    <a:pos x="T2" y="T3"/>
                  </a:cxn>
                  <a:cxn ang="0">
                    <a:pos x="T4" y="T5"/>
                  </a:cxn>
                  <a:cxn ang="0">
                    <a:pos x="T6" y="T7"/>
                  </a:cxn>
                </a:cxnLst>
                <a:rect l="0" t="0" r="r" b="b"/>
                <a:pathLst>
                  <a:path w="7585" h="1711">
                    <a:moveTo>
                      <a:pt x="0" y="0"/>
                    </a:moveTo>
                    <a:lnTo>
                      <a:pt x="7496" y="1711"/>
                    </a:lnTo>
                    <a:cubicBezTo>
                      <a:pt x="7530" y="1562"/>
                      <a:pt x="7560" y="1411"/>
                      <a:pt x="7585" y="1260"/>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7" name="Freeform 79"/>
              <p:cNvSpPr>
                <a:spLocks/>
              </p:cNvSpPr>
              <p:nvPr/>
            </p:nvSpPr>
            <p:spPr bwMode="auto">
              <a:xfrm>
                <a:off x="4623845" y="3921872"/>
                <a:ext cx="700189" cy="200721"/>
              </a:xfrm>
              <a:custGeom>
                <a:avLst/>
                <a:gdLst>
                  <a:gd name="T0" fmla="*/ 0 w 7496"/>
                  <a:gd name="T1" fmla="*/ 0 h 2156"/>
                  <a:gd name="T2" fmla="*/ 7380 w 7496"/>
                  <a:gd name="T3" fmla="*/ 2156 h 2156"/>
                  <a:gd name="T4" fmla="*/ 7496 w 7496"/>
                  <a:gd name="T5" fmla="*/ 1711 h 2156"/>
                  <a:gd name="T6" fmla="*/ 0 w 7496"/>
                  <a:gd name="T7" fmla="*/ 0 h 2156"/>
                </a:gdLst>
                <a:ahLst/>
                <a:cxnLst>
                  <a:cxn ang="0">
                    <a:pos x="T0" y="T1"/>
                  </a:cxn>
                  <a:cxn ang="0">
                    <a:pos x="T2" y="T3"/>
                  </a:cxn>
                  <a:cxn ang="0">
                    <a:pos x="T4" y="T5"/>
                  </a:cxn>
                  <a:cxn ang="0">
                    <a:pos x="T6" y="T7"/>
                  </a:cxn>
                </a:cxnLst>
                <a:rect l="0" t="0" r="r" b="b"/>
                <a:pathLst>
                  <a:path w="7496" h="2156">
                    <a:moveTo>
                      <a:pt x="0" y="0"/>
                    </a:moveTo>
                    <a:lnTo>
                      <a:pt x="7380" y="2156"/>
                    </a:lnTo>
                    <a:cubicBezTo>
                      <a:pt x="7423" y="2009"/>
                      <a:pt x="7462" y="1861"/>
                      <a:pt x="7496" y="1711"/>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8" name="Freeform 81"/>
              <p:cNvSpPr>
                <a:spLocks/>
              </p:cNvSpPr>
              <p:nvPr/>
            </p:nvSpPr>
            <p:spPr bwMode="auto">
              <a:xfrm>
                <a:off x="4623845" y="3921872"/>
                <a:ext cx="689298" cy="242732"/>
              </a:xfrm>
              <a:custGeom>
                <a:avLst/>
                <a:gdLst>
                  <a:gd name="T0" fmla="*/ 0 w 7380"/>
                  <a:gd name="T1" fmla="*/ 0 h 2594"/>
                  <a:gd name="T2" fmla="*/ 7238 w 7380"/>
                  <a:gd name="T3" fmla="*/ 2594 h 2594"/>
                  <a:gd name="T4" fmla="*/ 7380 w 7380"/>
                  <a:gd name="T5" fmla="*/ 2156 h 2594"/>
                  <a:gd name="T6" fmla="*/ 0 w 7380"/>
                  <a:gd name="T7" fmla="*/ 0 h 2594"/>
                </a:gdLst>
                <a:ahLst/>
                <a:cxnLst>
                  <a:cxn ang="0">
                    <a:pos x="T0" y="T1"/>
                  </a:cxn>
                  <a:cxn ang="0">
                    <a:pos x="T2" y="T3"/>
                  </a:cxn>
                  <a:cxn ang="0">
                    <a:pos x="T4" y="T5"/>
                  </a:cxn>
                  <a:cxn ang="0">
                    <a:pos x="T6" y="T7"/>
                  </a:cxn>
                </a:cxnLst>
                <a:rect l="0" t="0" r="r" b="b"/>
                <a:pathLst>
                  <a:path w="7380" h="2594">
                    <a:moveTo>
                      <a:pt x="0" y="0"/>
                    </a:moveTo>
                    <a:lnTo>
                      <a:pt x="7238" y="2594"/>
                    </a:lnTo>
                    <a:cubicBezTo>
                      <a:pt x="7290" y="2449"/>
                      <a:pt x="7337" y="2304"/>
                      <a:pt x="7380" y="2156"/>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09" name="Freeform 83"/>
              <p:cNvSpPr>
                <a:spLocks/>
              </p:cNvSpPr>
              <p:nvPr/>
            </p:nvSpPr>
            <p:spPr bwMode="auto">
              <a:xfrm>
                <a:off x="4623845" y="3921872"/>
                <a:ext cx="676850" cy="281632"/>
              </a:xfrm>
              <a:custGeom>
                <a:avLst/>
                <a:gdLst>
                  <a:gd name="T0" fmla="*/ 0 w 7238"/>
                  <a:gd name="T1" fmla="*/ 0 h 3022"/>
                  <a:gd name="T2" fmla="*/ 7070 w 7238"/>
                  <a:gd name="T3" fmla="*/ 3022 h 3022"/>
                  <a:gd name="T4" fmla="*/ 7238 w 7238"/>
                  <a:gd name="T5" fmla="*/ 2594 h 3022"/>
                  <a:gd name="T6" fmla="*/ 0 w 7238"/>
                  <a:gd name="T7" fmla="*/ 0 h 3022"/>
                </a:gdLst>
                <a:ahLst/>
                <a:cxnLst>
                  <a:cxn ang="0">
                    <a:pos x="T0" y="T1"/>
                  </a:cxn>
                  <a:cxn ang="0">
                    <a:pos x="T2" y="T3"/>
                  </a:cxn>
                  <a:cxn ang="0">
                    <a:pos x="T4" y="T5"/>
                  </a:cxn>
                  <a:cxn ang="0">
                    <a:pos x="T6" y="T7"/>
                  </a:cxn>
                </a:cxnLst>
                <a:rect l="0" t="0" r="r" b="b"/>
                <a:pathLst>
                  <a:path w="7238" h="3022">
                    <a:moveTo>
                      <a:pt x="0" y="0"/>
                    </a:moveTo>
                    <a:lnTo>
                      <a:pt x="7070" y="3022"/>
                    </a:lnTo>
                    <a:cubicBezTo>
                      <a:pt x="7130" y="2881"/>
                      <a:pt x="7186" y="2738"/>
                      <a:pt x="7238" y="2594"/>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0" name="Freeform 85"/>
              <p:cNvSpPr>
                <a:spLocks/>
              </p:cNvSpPr>
              <p:nvPr/>
            </p:nvSpPr>
            <p:spPr bwMode="auto">
              <a:xfrm>
                <a:off x="4623845" y="3921872"/>
                <a:ext cx="659734" cy="320531"/>
              </a:xfrm>
              <a:custGeom>
                <a:avLst/>
                <a:gdLst>
                  <a:gd name="T0" fmla="*/ 0 w 7070"/>
                  <a:gd name="T1" fmla="*/ 0 h 3439"/>
                  <a:gd name="T2" fmla="*/ 6877 w 7070"/>
                  <a:gd name="T3" fmla="*/ 3439 h 3439"/>
                  <a:gd name="T4" fmla="*/ 7070 w 7070"/>
                  <a:gd name="T5" fmla="*/ 3022 h 3439"/>
                  <a:gd name="T6" fmla="*/ 0 w 7070"/>
                  <a:gd name="T7" fmla="*/ 0 h 3439"/>
                </a:gdLst>
                <a:ahLst/>
                <a:cxnLst>
                  <a:cxn ang="0">
                    <a:pos x="T0" y="T1"/>
                  </a:cxn>
                  <a:cxn ang="0">
                    <a:pos x="T2" y="T3"/>
                  </a:cxn>
                  <a:cxn ang="0">
                    <a:pos x="T4" y="T5"/>
                  </a:cxn>
                  <a:cxn ang="0">
                    <a:pos x="T6" y="T7"/>
                  </a:cxn>
                </a:cxnLst>
                <a:rect l="0" t="0" r="r" b="b"/>
                <a:pathLst>
                  <a:path w="7070" h="3439">
                    <a:moveTo>
                      <a:pt x="0" y="0"/>
                    </a:moveTo>
                    <a:lnTo>
                      <a:pt x="6877" y="3439"/>
                    </a:lnTo>
                    <a:cubicBezTo>
                      <a:pt x="6945" y="3302"/>
                      <a:pt x="7010" y="3163"/>
                      <a:pt x="7070" y="3022"/>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1" name="Freeform 87"/>
              <p:cNvSpPr>
                <a:spLocks/>
              </p:cNvSpPr>
              <p:nvPr/>
            </p:nvSpPr>
            <p:spPr bwMode="auto">
              <a:xfrm>
                <a:off x="4623845" y="3921872"/>
                <a:ext cx="642618" cy="359431"/>
              </a:xfrm>
              <a:custGeom>
                <a:avLst/>
                <a:gdLst>
                  <a:gd name="T0" fmla="*/ 0 w 6877"/>
                  <a:gd name="T1" fmla="*/ 0 h 3845"/>
                  <a:gd name="T2" fmla="*/ 6659 w 6877"/>
                  <a:gd name="T3" fmla="*/ 3845 h 3845"/>
                  <a:gd name="T4" fmla="*/ 6877 w 6877"/>
                  <a:gd name="T5" fmla="*/ 3439 h 3845"/>
                  <a:gd name="T6" fmla="*/ 0 w 6877"/>
                  <a:gd name="T7" fmla="*/ 0 h 3845"/>
                </a:gdLst>
                <a:ahLst/>
                <a:cxnLst>
                  <a:cxn ang="0">
                    <a:pos x="T0" y="T1"/>
                  </a:cxn>
                  <a:cxn ang="0">
                    <a:pos x="T2" y="T3"/>
                  </a:cxn>
                  <a:cxn ang="0">
                    <a:pos x="T4" y="T5"/>
                  </a:cxn>
                  <a:cxn ang="0">
                    <a:pos x="T6" y="T7"/>
                  </a:cxn>
                </a:cxnLst>
                <a:rect l="0" t="0" r="r" b="b"/>
                <a:pathLst>
                  <a:path w="6877" h="3845">
                    <a:moveTo>
                      <a:pt x="0" y="0"/>
                    </a:moveTo>
                    <a:lnTo>
                      <a:pt x="6659" y="3845"/>
                    </a:lnTo>
                    <a:cubicBezTo>
                      <a:pt x="6735" y="3712"/>
                      <a:pt x="6808" y="3577"/>
                      <a:pt x="6877" y="3439"/>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2" name="Freeform 89"/>
              <p:cNvSpPr>
                <a:spLocks/>
              </p:cNvSpPr>
              <p:nvPr/>
            </p:nvSpPr>
            <p:spPr bwMode="auto">
              <a:xfrm>
                <a:off x="4623845" y="3921872"/>
                <a:ext cx="622390" cy="395218"/>
              </a:xfrm>
              <a:custGeom>
                <a:avLst/>
                <a:gdLst>
                  <a:gd name="T0" fmla="*/ 0 w 6659"/>
                  <a:gd name="T1" fmla="*/ 0 h 4236"/>
                  <a:gd name="T2" fmla="*/ 6417 w 6659"/>
                  <a:gd name="T3" fmla="*/ 4236 h 4236"/>
                  <a:gd name="T4" fmla="*/ 6659 w 6659"/>
                  <a:gd name="T5" fmla="*/ 3845 h 4236"/>
                  <a:gd name="T6" fmla="*/ 0 w 6659"/>
                  <a:gd name="T7" fmla="*/ 0 h 4236"/>
                </a:gdLst>
                <a:ahLst/>
                <a:cxnLst>
                  <a:cxn ang="0">
                    <a:pos x="T0" y="T1"/>
                  </a:cxn>
                  <a:cxn ang="0">
                    <a:pos x="T2" y="T3"/>
                  </a:cxn>
                  <a:cxn ang="0">
                    <a:pos x="T4" y="T5"/>
                  </a:cxn>
                  <a:cxn ang="0">
                    <a:pos x="T6" y="T7"/>
                  </a:cxn>
                </a:cxnLst>
                <a:rect l="0" t="0" r="r" b="b"/>
                <a:pathLst>
                  <a:path w="6659" h="4236">
                    <a:moveTo>
                      <a:pt x="0" y="0"/>
                    </a:moveTo>
                    <a:lnTo>
                      <a:pt x="6417" y="4236"/>
                    </a:lnTo>
                    <a:cubicBezTo>
                      <a:pt x="6501" y="4108"/>
                      <a:pt x="6582" y="3977"/>
                      <a:pt x="6659" y="3845"/>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3" name="Freeform 91"/>
              <p:cNvSpPr>
                <a:spLocks/>
              </p:cNvSpPr>
              <p:nvPr/>
            </p:nvSpPr>
            <p:spPr bwMode="auto">
              <a:xfrm>
                <a:off x="4623845" y="3921872"/>
                <a:ext cx="599051" cy="431006"/>
              </a:xfrm>
              <a:custGeom>
                <a:avLst/>
                <a:gdLst>
                  <a:gd name="T0" fmla="*/ 0 w 6417"/>
                  <a:gd name="T1" fmla="*/ 0 h 4612"/>
                  <a:gd name="T2" fmla="*/ 6152 w 6417"/>
                  <a:gd name="T3" fmla="*/ 4612 h 4612"/>
                  <a:gd name="T4" fmla="*/ 6417 w 6417"/>
                  <a:gd name="T5" fmla="*/ 4236 h 4612"/>
                  <a:gd name="T6" fmla="*/ 0 w 6417"/>
                  <a:gd name="T7" fmla="*/ 0 h 4612"/>
                </a:gdLst>
                <a:ahLst/>
                <a:cxnLst>
                  <a:cxn ang="0">
                    <a:pos x="T0" y="T1"/>
                  </a:cxn>
                  <a:cxn ang="0">
                    <a:pos x="T2" y="T3"/>
                  </a:cxn>
                  <a:cxn ang="0">
                    <a:pos x="T4" y="T5"/>
                  </a:cxn>
                  <a:cxn ang="0">
                    <a:pos x="T6" y="T7"/>
                  </a:cxn>
                </a:cxnLst>
                <a:rect l="0" t="0" r="r" b="b"/>
                <a:pathLst>
                  <a:path w="6417" h="4612">
                    <a:moveTo>
                      <a:pt x="0" y="0"/>
                    </a:moveTo>
                    <a:lnTo>
                      <a:pt x="6152" y="4612"/>
                    </a:lnTo>
                    <a:cubicBezTo>
                      <a:pt x="6244" y="4489"/>
                      <a:pt x="6332" y="4364"/>
                      <a:pt x="6417" y="4236"/>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4" name="Freeform 93"/>
              <p:cNvSpPr>
                <a:spLocks/>
              </p:cNvSpPr>
              <p:nvPr/>
            </p:nvSpPr>
            <p:spPr bwMode="auto">
              <a:xfrm>
                <a:off x="4623845" y="3921872"/>
                <a:ext cx="574155" cy="463681"/>
              </a:xfrm>
              <a:custGeom>
                <a:avLst/>
                <a:gdLst>
                  <a:gd name="T0" fmla="*/ 0 w 6152"/>
                  <a:gd name="T1" fmla="*/ 0 h 4972"/>
                  <a:gd name="T2" fmla="*/ 5865 w 6152"/>
                  <a:gd name="T3" fmla="*/ 4972 h 4972"/>
                  <a:gd name="T4" fmla="*/ 6152 w 6152"/>
                  <a:gd name="T5" fmla="*/ 4612 h 4972"/>
                  <a:gd name="T6" fmla="*/ 0 w 6152"/>
                  <a:gd name="T7" fmla="*/ 0 h 4972"/>
                </a:gdLst>
                <a:ahLst/>
                <a:cxnLst>
                  <a:cxn ang="0">
                    <a:pos x="T0" y="T1"/>
                  </a:cxn>
                  <a:cxn ang="0">
                    <a:pos x="T2" y="T3"/>
                  </a:cxn>
                  <a:cxn ang="0">
                    <a:pos x="T4" y="T5"/>
                  </a:cxn>
                  <a:cxn ang="0">
                    <a:pos x="T6" y="T7"/>
                  </a:cxn>
                </a:cxnLst>
                <a:rect l="0" t="0" r="r" b="b"/>
                <a:pathLst>
                  <a:path w="6152" h="4972">
                    <a:moveTo>
                      <a:pt x="0" y="0"/>
                    </a:moveTo>
                    <a:lnTo>
                      <a:pt x="5865" y="4972"/>
                    </a:lnTo>
                    <a:cubicBezTo>
                      <a:pt x="5964" y="4855"/>
                      <a:pt x="6060" y="4735"/>
                      <a:pt x="6152" y="4612"/>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5" name="Freeform 95"/>
              <p:cNvSpPr>
                <a:spLocks/>
              </p:cNvSpPr>
              <p:nvPr/>
            </p:nvSpPr>
            <p:spPr bwMode="auto">
              <a:xfrm>
                <a:off x="4623845" y="3921872"/>
                <a:ext cx="547703" cy="496357"/>
              </a:xfrm>
              <a:custGeom>
                <a:avLst/>
                <a:gdLst>
                  <a:gd name="T0" fmla="*/ 0 w 5865"/>
                  <a:gd name="T1" fmla="*/ 0 h 5313"/>
                  <a:gd name="T2" fmla="*/ 5558 w 5865"/>
                  <a:gd name="T3" fmla="*/ 5313 h 5313"/>
                  <a:gd name="T4" fmla="*/ 5865 w 5865"/>
                  <a:gd name="T5" fmla="*/ 4972 h 5313"/>
                  <a:gd name="T6" fmla="*/ 0 w 5865"/>
                  <a:gd name="T7" fmla="*/ 0 h 5313"/>
                </a:gdLst>
                <a:ahLst/>
                <a:cxnLst>
                  <a:cxn ang="0">
                    <a:pos x="T0" y="T1"/>
                  </a:cxn>
                  <a:cxn ang="0">
                    <a:pos x="T2" y="T3"/>
                  </a:cxn>
                  <a:cxn ang="0">
                    <a:pos x="T4" y="T5"/>
                  </a:cxn>
                  <a:cxn ang="0">
                    <a:pos x="T6" y="T7"/>
                  </a:cxn>
                </a:cxnLst>
                <a:rect l="0" t="0" r="r" b="b"/>
                <a:pathLst>
                  <a:path w="5865" h="5313">
                    <a:moveTo>
                      <a:pt x="0" y="0"/>
                    </a:moveTo>
                    <a:lnTo>
                      <a:pt x="5558" y="5313"/>
                    </a:lnTo>
                    <a:cubicBezTo>
                      <a:pt x="5663" y="5203"/>
                      <a:pt x="5766" y="5089"/>
                      <a:pt x="5865" y="4972"/>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6" name="Freeform 97"/>
              <p:cNvSpPr>
                <a:spLocks/>
              </p:cNvSpPr>
              <p:nvPr/>
            </p:nvSpPr>
            <p:spPr bwMode="auto">
              <a:xfrm>
                <a:off x="4623845" y="3921872"/>
                <a:ext cx="519696" cy="525920"/>
              </a:xfrm>
              <a:custGeom>
                <a:avLst/>
                <a:gdLst>
                  <a:gd name="T0" fmla="*/ 0 w 5558"/>
                  <a:gd name="T1" fmla="*/ 0 h 5636"/>
                  <a:gd name="T2" fmla="*/ 5230 w 5558"/>
                  <a:gd name="T3" fmla="*/ 5636 h 5636"/>
                  <a:gd name="T4" fmla="*/ 5558 w 5558"/>
                  <a:gd name="T5" fmla="*/ 5313 h 5636"/>
                  <a:gd name="T6" fmla="*/ 0 w 5558"/>
                  <a:gd name="T7" fmla="*/ 0 h 5636"/>
                </a:gdLst>
                <a:ahLst/>
                <a:cxnLst>
                  <a:cxn ang="0">
                    <a:pos x="T0" y="T1"/>
                  </a:cxn>
                  <a:cxn ang="0">
                    <a:pos x="T2" y="T3"/>
                  </a:cxn>
                  <a:cxn ang="0">
                    <a:pos x="T4" y="T5"/>
                  </a:cxn>
                  <a:cxn ang="0">
                    <a:pos x="T6" y="T7"/>
                  </a:cxn>
                </a:cxnLst>
                <a:rect l="0" t="0" r="r" b="b"/>
                <a:pathLst>
                  <a:path w="5558" h="5636">
                    <a:moveTo>
                      <a:pt x="0" y="0"/>
                    </a:moveTo>
                    <a:lnTo>
                      <a:pt x="5230" y="5636"/>
                    </a:lnTo>
                    <a:cubicBezTo>
                      <a:pt x="5342" y="5532"/>
                      <a:pt x="5452" y="5424"/>
                      <a:pt x="5558" y="5313"/>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7" name="Freeform 99"/>
              <p:cNvSpPr>
                <a:spLocks/>
              </p:cNvSpPr>
              <p:nvPr/>
            </p:nvSpPr>
            <p:spPr bwMode="auto">
              <a:xfrm>
                <a:off x="4623845" y="3921872"/>
                <a:ext cx="488576" cy="553927"/>
              </a:xfrm>
              <a:custGeom>
                <a:avLst/>
                <a:gdLst>
                  <a:gd name="T0" fmla="*/ 0 w 5230"/>
                  <a:gd name="T1" fmla="*/ 0 h 5939"/>
                  <a:gd name="T2" fmla="*/ 4883 w 5230"/>
                  <a:gd name="T3" fmla="*/ 5939 h 5939"/>
                  <a:gd name="T4" fmla="*/ 5230 w 5230"/>
                  <a:gd name="T5" fmla="*/ 5636 h 5939"/>
                  <a:gd name="T6" fmla="*/ 0 w 5230"/>
                  <a:gd name="T7" fmla="*/ 0 h 5939"/>
                </a:gdLst>
                <a:ahLst/>
                <a:cxnLst>
                  <a:cxn ang="0">
                    <a:pos x="T0" y="T1"/>
                  </a:cxn>
                  <a:cxn ang="0">
                    <a:pos x="T2" y="T3"/>
                  </a:cxn>
                  <a:cxn ang="0">
                    <a:pos x="T4" y="T5"/>
                  </a:cxn>
                  <a:cxn ang="0">
                    <a:pos x="T6" y="T7"/>
                  </a:cxn>
                </a:cxnLst>
                <a:rect l="0" t="0" r="r" b="b"/>
                <a:pathLst>
                  <a:path w="5230" h="5939">
                    <a:moveTo>
                      <a:pt x="0" y="0"/>
                    </a:moveTo>
                    <a:lnTo>
                      <a:pt x="4883" y="5939"/>
                    </a:lnTo>
                    <a:cubicBezTo>
                      <a:pt x="5002" y="5842"/>
                      <a:pt x="5117" y="5741"/>
                      <a:pt x="5230" y="5636"/>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8" name="Freeform 101"/>
              <p:cNvSpPr>
                <a:spLocks/>
              </p:cNvSpPr>
              <p:nvPr/>
            </p:nvSpPr>
            <p:spPr bwMode="auto">
              <a:xfrm>
                <a:off x="4623845" y="3921872"/>
                <a:ext cx="455901" cy="580379"/>
              </a:xfrm>
              <a:custGeom>
                <a:avLst/>
                <a:gdLst>
                  <a:gd name="T0" fmla="*/ 0 w 4883"/>
                  <a:gd name="T1" fmla="*/ 0 h 6220"/>
                  <a:gd name="T2" fmla="*/ 4519 w 4883"/>
                  <a:gd name="T3" fmla="*/ 6220 h 6220"/>
                  <a:gd name="T4" fmla="*/ 4883 w 4883"/>
                  <a:gd name="T5" fmla="*/ 5939 h 6220"/>
                  <a:gd name="T6" fmla="*/ 0 w 4883"/>
                  <a:gd name="T7" fmla="*/ 0 h 6220"/>
                </a:gdLst>
                <a:ahLst/>
                <a:cxnLst>
                  <a:cxn ang="0">
                    <a:pos x="T0" y="T1"/>
                  </a:cxn>
                  <a:cxn ang="0">
                    <a:pos x="T2" y="T3"/>
                  </a:cxn>
                  <a:cxn ang="0">
                    <a:pos x="T4" y="T5"/>
                  </a:cxn>
                  <a:cxn ang="0">
                    <a:pos x="T6" y="T7"/>
                  </a:cxn>
                </a:cxnLst>
                <a:rect l="0" t="0" r="r" b="b"/>
                <a:pathLst>
                  <a:path w="4883" h="6220">
                    <a:moveTo>
                      <a:pt x="0" y="0"/>
                    </a:moveTo>
                    <a:lnTo>
                      <a:pt x="4519" y="6220"/>
                    </a:lnTo>
                    <a:cubicBezTo>
                      <a:pt x="4644" y="6130"/>
                      <a:pt x="4765" y="6036"/>
                      <a:pt x="4883" y="5939"/>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19" name="Freeform 103"/>
              <p:cNvSpPr>
                <a:spLocks/>
              </p:cNvSpPr>
              <p:nvPr/>
            </p:nvSpPr>
            <p:spPr bwMode="auto">
              <a:xfrm>
                <a:off x="4623845" y="3921872"/>
                <a:ext cx="421670" cy="605275"/>
              </a:xfrm>
              <a:custGeom>
                <a:avLst/>
                <a:gdLst>
                  <a:gd name="T0" fmla="*/ 0 w 4519"/>
                  <a:gd name="T1" fmla="*/ 0 h 6480"/>
                  <a:gd name="T2" fmla="*/ 4139 w 4519"/>
                  <a:gd name="T3" fmla="*/ 6480 h 6480"/>
                  <a:gd name="T4" fmla="*/ 4519 w 4519"/>
                  <a:gd name="T5" fmla="*/ 6220 h 6480"/>
                  <a:gd name="T6" fmla="*/ 0 w 4519"/>
                  <a:gd name="T7" fmla="*/ 0 h 6480"/>
                </a:gdLst>
                <a:ahLst/>
                <a:cxnLst>
                  <a:cxn ang="0">
                    <a:pos x="T0" y="T1"/>
                  </a:cxn>
                  <a:cxn ang="0">
                    <a:pos x="T2" y="T3"/>
                  </a:cxn>
                  <a:cxn ang="0">
                    <a:pos x="T4" y="T5"/>
                  </a:cxn>
                  <a:cxn ang="0">
                    <a:pos x="T6" y="T7"/>
                  </a:cxn>
                </a:cxnLst>
                <a:rect l="0" t="0" r="r" b="b"/>
                <a:pathLst>
                  <a:path w="4519" h="6480">
                    <a:moveTo>
                      <a:pt x="0" y="0"/>
                    </a:moveTo>
                    <a:lnTo>
                      <a:pt x="4139" y="6480"/>
                    </a:lnTo>
                    <a:cubicBezTo>
                      <a:pt x="4269" y="6397"/>
                      <a:pt x="4395" y="6311"/>
                      <a:pt x="4519" y="6220"/>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0" name="Freeform 105"/>
              <p:cNvSpPr>
                <a:spLocks/>
              </p:cNvSpPr>
              <p:nvPr/>
            </p:nvSpPr>
            <p:spPr bwMode="auto">
              <a:xfrm>
                <a:off x="4623845" y="3921872"/>
                <a:ext cx="387438" cy="627059"/>
              </a:xfrm>
              <a:custGeom>
                <a:avLst/>
                <a:gdLst>
                  <a:gd name="T0" fmla="*/ 0 w 4139"/>
                  <a:gd name="T1" fmla="*/ 0 h 6715"/>
                  <a:gd name="T2" fmla="*/ 3745 w 4139"/>
                  <a:gd name="T3" fmla="*/ 6715 h 6715"/>
                  <a:gd name="T4" fmla="*/ 4139 w 4139"/>
                  <a:gd name="T5" fmla="*/ 6480 h 6715"/>
                  <a:gd name="T6" fmla="*/ 0 w 4139"/>
                  <a:gd name="T7" fmla="*/ 0 h 6715"/>
                </a:gdLst>
                <a:ahLst/>
                <a:cxnLst>
                  <a:cxn ang="0">
                    <a:pos x="T0" y="T1"/>
                  </a:cxn>
                  <a:cxn ang="0">
                    <a:pos x="T2" y="T3"/>
                  </a:cxn>
                  <a:cxn ang="0">
                    <a:pos x="T4" y="T5"/>
                  </a:cxn>
                  <a:cxn ang="0">
                    <a:pos x="T6" y="T7"/>
                  </a:cxn>
                </a:cxnLst>
                <a:rect l="0" t="0" r="r" b="b"/>
                <a:pathLst>
                  <a:path w="4139" h="6715">
                    <a:moveTo>
                      <a:pt x="0" y="0"/>
                    </a:moveTo>
                    <a:lnTo>
                      <a:pt x="3745" y="6715"/>
                    </a:lnTo>
                    <a:cubicBezTo>
                      <a:pt x="3878" y="6641"/>
                      <a:pt x="4010" y="6562"/>
                      <a:pt x="4139" y="6480"/>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1" name="Freeform 107"/>
              <p:cNvSpPr>
                <a:spLocks/>
              </p:cNvSpPr>
              <p:nvPr/>
            </p:nvSpPr>
            <p:spPr bwMode="auto">
              <a:xfrm>
                <a:off x="4623845" y="3921872"/>
                <a:ext cx="350095" cy="647286"/>
              </a:xfrm>
              <a:custGeom>
                <a:avLst/>
                <a:gdLst>
                  <a:gd name="T0" fmla="*/ 0 w 3745"/>
                  <a:gd name="T1" fmla="*/ 0 h 6927"/>
                  <a:gd name="T2" fmla="*/ 3336 w 3745"/>
                  <a:gd name="T3" fmla="*/ 6927 h 6927"/>
                  <a:gd name="T4" fmla="*/ 3745 w 3745"/>
                  <a:gd name="T5" fmla="*/ 6715 h 6927"/>
                  <a:gd name="T6" fmla="*/ 0 w 3745"/>
                  <a:gd name="T7" fmla="*/ 0 h 6927"/>
                </a:gdLst>
                <a:ahLst/>
                <a:cxnLst>
                  <a:cxn ang="0">
                    <a:pos x="T0" y="T1"/>
                  </a:cxn>
                  <a:cxn ang="0">
                    <a:pos x="T2" y="T3"/>
                  </a:cxn>
                  <a:cxn ang="0">
                    <a:pos x="T4" y="T5"/>
                  </a:cxn>
                  <a:cxn ang="0">
                    <a:pos x="T6" y="T7"/>
                  </a:cxn>
                </a:cxnLst>
                <a:rect l="0" t="0" r="r" b="b"/>
                <a:pathLst>
                  <a:path w="3745" h="6927">
                    <a:moveTo>
                      <a:pt x="0" y="0"/>
                    </a:moveTo>
                    <a:lnTo>
                      <a:pt x="3336" y="6927"/>
                    </a:lnTo>
                    <a:cubicBezTo>
                      <a:pt x="3474" y="6861"/>
                      <a:pt x="3611" y="6790"/>
                      <a:pt x="3745" y="6715"/>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2" name="Freeform 109"/>
              <p:cNvSpPr>
                <a:spLocks/>
              </p:cNvSpPr>
              <p:nvPr/>
            </p:nvSpPr>
            <p:spPr bwMode="auto">
              <a:xfrm>
                <a:off x="4623845" y="3921872"/>
                <a:ext cx="311195" cy="664402"/>
              </a:xfrm>
              <a:custGeom>
                <a:avLst/>
                <a:gdLst>
                  <a:gd name="T0" fmla="*/ 0 w 3336"/>
                  <a:gd name="T1" fmla="*/ 0 h 7114"/>
                  <a:gd name="T2" fmla="*/ 2916 w 3336"/>
                  <a:gd name="T3" fmla="*/ 7114 h 7114"/>
                  <a:gd name="T4" fmla="*/ 3336 w 3336"/>
                  <a:gd name="T5" fmla="*/ 6927 h 7114"/>
                  <a:gd name="T6" fmla="*/ 0 w 3336"/>
                  <a:gd name="T7" fmla="*/ 0 h 7114"/>
                </a:gdLst>
                <a:ahLst/>
                <a:cxnLst>
                  <a:cxn ang="0">
                    <a:pos x="T0" y="T1"/>
                  </a:cxn>
                  <a:cxn ang="0">
                    <a:pos x="T2" y="T3"/>
                  </a:cxn>
                  <a:cxn ang="0">
                    <a:pos x="T4" y="T5"/>
                  </a:cxn>
                  <a:cxn ang="0">
                    <a:pos x="T6" y="T7"/>
                  </a:cxn>
                </a:cxnLst>
                <a:rect l="0" t="0" r="r" b="b"/>
                <a:pathLst>
                  <a:path w="3336" h="7114">
                    <a:moveTo>
                      <a:pt x="0" y="0"/>
                    </a:moveTo>
                    <a:lnTo>
                      <a:pt x="2916" y="7114"/>
                    </a:lnTo>
                    <a:cubicBezTo>
                      <a:pt x="3058" y="7056"/>
                      <a:pt x="3198" y="6994"/>
                      <a:pt x="3336" y="6927"/>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3" name="Freeform 111"/>
              <p:cNvSpPr>
                <a:spLocks/>
              </p:cNvSpPr>
              <p:nvPr/>
            </p:nvSpPr>
            <p:spPr bwMode="auto">
              <a:xfrm>
                <a:off x="4623845" y="3921872"/>
                <a:ext cx="272296" cy="679962"/>
              </a:xfrm>
              <a:custGeom>
                <a:avLst/>
                <a:gdLst>
                  <a:gd name="T0" fmla="*/ 0 w 2916"/>
                  <a:gd name="T1" fmla="*/ 0 h 7276"/>
                  <a:gd name="T2" fmla="*/ 2485 w 2916"/>
                  <a:gd name="T3" fmla="*/ 7276 h 7276"/>
                  <a:gd name="T4" fmla="*/ 2916 w 2916"/>
                  <a:gd name="T5" fmla="*/ 7114 h 7276"/>
                  <a:gd name="T6" fmla="*/ 0 w 2916"/>
                  <a:gd name="T7" fmla="*/ 0 h 7276"/>
                </a:gdLst>
                <a:ahLst/>
                <a:cxnLst>
                  <a:cxn ang="0">
                    <a:pos x="T0" y="T1"/>
                  </a:cxn>
                  <a:cxn ang="0">
                    <a:pos x="T2" y="T3"/>
                  </a:cxn>
                  <a:cxn ang="0">
                    <a:pos x="T4" y="T5"/>
                  </a:cxn>
                  <a:cxn ang="0">
                    <a:pos x="T6" y="T7"/>
                  </a:cxn>
                </a:cxnLst>
                <a:rect l="0" t="0" r="r" b="b"/>
                <a:pathLst>
                  <a:path w="2916" h="7276">
                    <a:moveTo>
                      <a:pt x="0" y="0"/>
                    </a:moveTo>
                    <a:lnTo>
                      <a:pt x="2485" y="7276"/>
                    </a:lnTo>
                    <a:cubicBezTo>
                      <a:pt x="2630" y="7227"/>
                      <a:pt x="2774" y="7173"/>
                      <a:pt x="2916" y="7114"/>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4" name="Freeform 113"/>
              <p:cNvSpPr>
                <a:spLocks/>
              </p:cNvSpPr>
              <p:nvPr/>
            </p:nvSpPr>
            <p:spPr bwMode="auto">
              <a:xfrm>
                <a:off x="4623845" y="3921872"/>
                <a:ext cx="231841" cy="692410"/>
              </a:xfrm>
              <a:custGeom>
                <a:avLst/>
                <a:gdLst>
                  <a:gd name="T0" fmla="*/ 0 w 2485"/>
                  <a:gd name="T1" fmla="*/ 0 h 7412"/>
                  <a:gd name="T2" fmla="*/ 2046 w 2485"/>
                  <a:gd name="T3" fmla="*/ 7412 h 7412"/>
                  <a:gd name="T4" fmla="*/ 2485 w 2485"/>
                  <a:gd name="T5" fmla="*/ 7276 h 7412"/>
                  <a:gd name="T6" fmla="*/ 0 w 2485"/>
                  <a:gd name="T7" fmla="*/ 0 h 7412"/>
                </a:gdLst>
                <a:ahLst/>
                <a:cxnLst>
                  <a:cxn ang="0">
                    <a:pos x="T0" y="T1"/>
                  </a:cxn>
                  <a:cxn ang="0">
                    <a:pos x="T2" y="T3"/>
                  </a:cxn>
                  <a:cxn ang="0">
                    <a:pos x="T4" y="T5"/>
                  </a:cxn>
                  <a:cxn ang="0">
                    <a:pos x="T6" y="T7"/>
                  </a:cxn>
                </a:cxnLst>
                <a:rect l="0" t="0" r="r" b="b"/>
                <a:pathLst>
                  <a:path w="2485" h="7412">
                    <a:moveTo>
                      <a:pt x="0" y="0"/>
                    </a:moveTo>
                    <a:lnTo>
                      <a:pt x="2046" y="7412"/>
                    </a:lnTo>
                    <a:cubicBezTo>
                      <a:pt x="2194" y="7371"/>
                      <a:pt x="2340" y="7326"/>
                      <a:pt x="2485" y="7276"/>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5" name="Freeform 115"/>
              <p:cNvSpPr>
                <a:spLocks/>
              </p:cNvSpPr>
              <p:nvPr/>
            </p:nvSpPr>
            <p:spPr bwMode="auto">
              <a:xfrm>
                <a:off x="4623845" y="3921872"/>
                <a:ext cx="191385" cy="701746"/>
              </a:xfrm>
              <a:custGeom>
                <a:avLst/>
                <a:gdLst>
                  <a:gd name="T0" fmla="*/ 0 w 2046"/>
                  <a:gd name="T1" fmla="*/ 0 h 7521"/>
                  <a:gd name="T2" fmla="*/ 1599 w 2046"/>
                  <a:gd name="T3" fmla="*/ 7521 h 7521"/>
                  <a:gd name="T4" fmla="*/ 2046 w 2046"/>
                  <a:gd name="T5" fmla="*/ 7412 h 7521"/>
                  <a:gd name="T6" fmla="*/ 0 w 2046"/>
                  <a:gd name="T7" fmla="*/ 0 h 7521"/>
                </a:gdLst>
                <a:ahLst/>
                <a:cxnLst>
                  <a:cxn ang="0">
                    <a:pos x="T0" y="T1"/>
                  </a:cxn>
                  <a:cxn ang="0">
                    <a:pos x="T2" y="T3"/>
                  </a:cxn>
                  <a:cxn ang="0">
                    <a:pos x="T4" y="T5"/>
                  </a:cxn>
                  <a:cxn ang="0">
                    <a:pos x="T6" y="T7"/>
                  </a:cxn>
                </a:cxnLst>
                <a:rect l="0" t="0" r="r" b="b"/>
                <a:pathLst>
                  <a:path w="2046" h="7521">
                    <a:moveTo>
                      <a:pt x="0" y="0"/>
                    </a:moveTo>
                    <a:lnTo>
                      <a:pt x="1599" y="7521"/>
                    </a:lnTo>
                    <a:cubicBezTo>
                      <a:pt x="1749" y="7489"/>
                      <a:pt x="1898" y="7452"/>
                      <a:pt x="2046" y="7412"/>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6" name="Freeform 117"/>
              <p:cNvSpPr>
                <a:spLocks/>
              </p:cNvSpPr>
              <p:nvPr/>
            </p:nvSpPr>
            <p:spPr bwMode="auto">
              <a:xfrm>
                <a:off x="4623845" y="3921872"/>
                <a:ext cx="149374" cy="709525"/>
              </a:xfrm>
              <a:custGeom>
                <a:avLst/>
                <a:gdLst>
                  <a:gd name="T0" fmla="*/ 0 w 1599"/>
                  <a:gd name="T1" fmla="*/ 0 h 7603"/>
                  <a:gd name="T2" fmla="*/ 1146 w 1599"/>
                  <a:gd name="T3" fmla="*/ 7603 h 7603"/>
                  <a:gd name="T4" fmla="*/ 1599 w 1599"/>
                  <a:gd name="T5" fmla="*/ 7521 h 7603"/>
                  <a:gd name="T6" fmla="*/ 0 w 1599"/>
                  <a:gd name="T7" fmla="*/ 0 h 7603"/>
                </a:gdLst>
                <a:ahLst/>
                <a:cxnLst>
                  <a:cxn ang="0">
                    <a:pos x="T0" y="T1"/>
                  </a:cxn>
                  <a:cxn ang="0">
                    <a:pos x="T2" y="T3"/>
                  </a:cxn>
                  <a:cxn ang="0">
                    <a:pos x="T4" y="T5"/>
                  </a:cxn>
                  <a:cxn ang="0">
                    <a:pos x="T6" y="T7"/>
                  </a:cxn>
                </a:cxnLst>
                <a:rect l="0" t="0" r="r" b="b"/>
                <a:pathLst>
                  <a:path w="1599" h="7603">
                    <a:moveTo>
                      <a:pt x="0" y="0"/>
                    </a:moveTo>
                    <a:lnTo>
                      <a:pt x="1146" y="7603"/>
                    </a:lnTo>
                    <a:cubicBezTo>
                      <a:pt x="1298" y="7580"/>
                      <a:pt x="1449" y="7553"/>
                      <a:pt x="1599" y="7521"/>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7" name="Freeform 119"/>
              <p:cNvSpPr>
                <a:spLocks/>
              </p:cNvSpPr>
              <p:nvPr/>
            </p:nvSpPr>
            <p:spPr bwMode="auto">
              <a:xfrm>
                <a:off x="4623845" y="3921872"/>
                <a:ext cx="107363" cy="715749"/>
              </a:xfrm>
              <a:custGeom>
                <a:avLst/>
                <a:gdLst>
                  <a:gd name="T0" fmla="*/ 0 w 1146"/>
                  <a:gd name="T1" fmla="*/ 0 h 7658"/>
                  <a:gd name="T2" fmla="*/ 690 w 1146"/>
                  <a:gd name="T3" fmla="*/ 7658 h 7658"/>
                  <a:gd name="T4" fmla="*/ 1146 w 1146"/>
                  <a:gd name="T5" fmla="*/ 7603 h 7658"/>
                  <a:gd name="T6" fmla="*/ 0 w 1146"/>
                  <a:gd name="T7" fmla="*/ 0 h 7658"/>
                </a:gdLst>
                <a:ahLst/>
                <a:cxnLst>
                  <a:cxn ang="0">
                    <a:pos x="T0" y="T1"/>
                  </a:cxn>
                  <a:cxn ang="0">
                    <a:pos x="T2" y="T3"/>
                  </a:cxn>
                  <a:cxn ang="0">
                    <a:pos x="T4" y="T5"/>
                  </a:cxn>
                  <a:cxn ang="0">
                    <a:pos x="T6" y="T7"/>
                  </a:cxn>
                </a:cxnLst>
                <a:rect l="0" t="0" r="r" b="b"/>
                <a:pathLst>
                  <a:path w="1146" h="7658">
                    <a:moveTo>
                      <a:pt x="0" y="0"/>
                    </a:moveTo>
                    <a:lnTo>
                      <a:pt x="690" y="7658"/>
                    </a:lnTo>
                    <a:cubicBezTo>
                      <a:pt x="842" y="7644"/>
                      <a:pt x="995" y="7626"/>
                      <a:pt x="1146" y="7603"/>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8" name="Freeform 121"/>
              <p:cNvSpPr>
                <a:spLocks/>
              </p:cNvSpPr>
              <p:nvPr/>
            </p:nvSpPr>
            <p:spPr bwMode="auto">
              <a:xfrm>
                <a:off x="4623845" y="3921872"/>
                <a:ext cx="65351" cy="717305"/>
              </a:xfrm>
              <a:custGeom>
                <a:avLst/>
                <a:gdLst>
                  <a:gd name="T0" fmla="*/ 0 w 690"/>
                  <a:gd name="T1" fmla="*/ 0 h 7685"/>
                  <a:gd name="T2" fmla="*/ 230 w 690"/>
                  <a:gd name="T3" fmla="*/ 7685 h 7685"/>
                  <a:gd name="T4" fmla="*/ 690 w 690"/>
                  <a:gd name="T5" fmla="*/ 7658 h 7685"/>
                  <a:gd name="T6" fmla="*/ 0 w 690"/>
                  <a:gd name="T7" fmla="*/ 0 h 7685"/>
                </a:gdLst>
                <a:ahLst/>
                <a:cxnLst>
                  <a:cxn ang="0">
                    <a:pos x="T0" y="T1"/>
                  </a:cxn>
                  <a:cxn ang="0">
                    <a:pos x="T2" y="T3"/>
                  </a:cxn>
                  <a:cxn ang="0">
                    <a:pos x="T4" y="T5"/>
                  </a:cxn>
                  <a:cxn ang="0">
                    <a:pos x="T6" y="T7"/>
                  </a:cxn>
                </a:cxnLst>
                <a:rect l="0" t="0" r="r" b="b"/>
                <a:pathLst>
                  <a:path w="690" h="7685">
                    <a:moveTo>
                      <a:pt x="0" y="0"/>
                    </a:moveTo>
                    <a:lnTo>
                      <a:pt x="230" y="7685"/>
                    </a:lnTo>
                    <a:cubicBezTo>
                      <a:pt x="384" y="7681"/>
                      <a:pt x="537" y="7672"/>
                      <a:pt x="690" y="7658"/>
                    </a:cubicBezTo>
                    <a:lnTo>
                      <a:pt x="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9" name="Freeform 123"/>
              <p:cNvSpPr>
                <a:spLocks/>
              </p:cNvSpPr>
              <p:nvPr/>
            </p:nvSpPr>
            <p:spPr bwMode="auto">
              <a:xfrm>
                <a:off x="4603617" y="3921872"/>
                <a:ext cx="42012" cy="718861"/>
              </a:xfrm>
              <a:custGeom>
                <a:avLst/>
                <a:gdLst>
                  <a:gd name="T0" fmla="*/ 230 w 460"/>
                  <a:gd name="T1" fmla="*/ 0 h 7690"/>
                  <a:gd name="T2" fmla="*/ 0 w 460"/>
                  <a:gd name="T3" fmla="*/ 7685 h 7690"/>
                  <a:gd name="T4" fmla="*/ 460 w 460"/>
                  <a:gd name="T5" fmla="*/ 7685 h 7690"/>
                  <a:gd name="T6" fmla="*/ 230 w 460"/>
                  <a:gd name="T7" fmla="*/ 0 h 7690"/>
                </a:gdLst>
                <a:ahLst/>
                <a:cxnLst>
                  <a:cxn ang="0">
                    <a:pos x="T0" y="T1"/>
                  </a:cxn>
                  <a:cxn ang="0">
                    <a:pos x="T2" y="T3"/>
                  </a:cxn>
                  <a:cxn ang="0">
                    <a:pos x="T4" y="T5"/>
                  </a:cxn>
                  <a:cxn ang="0">
                    <a:pos x="T6" y="T7"/>
                  </a:cxn>
                </a:cxnLst>
                <a:rect l="0" t="0" r="r" b="b"/>
                <a:pathLst>
                  <a:path w="460" h="7690">
                    <a:moveTo>
                      <a:pt x="230" y="0"/>
                    </a:moveTo>
                    <a:lnTo>
                      <a:pt x="0" y="7685"/>
                    </a:lnTo>
                    <a:cubicBezTo>
                      <a:pt x="154" y="7690"/>
                      <a:pt x="307" y="7690"/>
                      <a:pt x="460" y="7685"/>
                    </a:cubicBezTo>
                    <a:lnTo>
                      <a:pt x="23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0" name="Freeform 125"/>
              <p:cNvSpPr>
                <a:spLocks/>
              </p:cNvSpPr>
              <p:nvPr/>
            </p:nvSpPr>
            <p:spPr bwMode="auto">
              <a:xfrm>
                <a:off x="4560050" y="3921872"/>
                <a:ext cx="63795" cy="717305"/>
              </a:xfrm>
              <a:custGeom>
                <a:avLst/>
                <a:gdLst>
                  <a:gd name="T0" fmla="*/ 689 w 689"/>
                  <a:gd name="T1" fmla="*/ 0 h 7685"/>
                  <a:gd name="T2" fmla="*/ 0 w 689"/>
                  <a:gd name="T3" fmla="*/ 7658 h 7685"/>
                  <a:gd name="T4" fmla="*/ 459 w 689"/>
                  <a:gd name="T5" fmla="*/ 7685 h 7685"/>
                  <a:gd name="T6" fmla="*/ 689 w 689"/>
                  <a:gd name="T7" fmla="*/ 0 h 7685"/>
                </a:gdLst>
                <a:ahLst/>
                <a:cxnLst>
                  <a:cxn ang="0">
                    <a:pos x="T0" y="T1"/>
                  </a:cxn>
                  <a:cxn ang="0">
                    <a:pos x="T2" y="T3"/>
                  </a:cxn>
                  <a:cxn ang="0">
                    <a:pos x="T4" y="T5"/>
                  </a:cxn>
                  <a:cxn ang="0">
                    <a:pos x="T6" y="T7"/>
                  </a:cxn>
                </a:cxnLst>
                <a:rect l="0" t="0" r="r" b="b"/>
                <a:pathLst>
                  <a:path w="689" h="7685">
                    <a:moveTo>
                      <a:pt x="689" y="0"/>
                    </a:moveTo>
                    <a:lnTo>
                      <a:pt x="0" y="7658"/>
                    </a:lnTo>
                    <a:cubicBezTo>
                      <a:pt x="153" y="7672"/>
                      <a:pt x="306" y="7681"/>
                      <a:pt x="459" y="7685"/>
                    </a:cubicBezTo>
                    <a:lnTo>
                      <a:pt x="689"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1" name="Freeform 127"/>
              <p:cNvSpPr>
                <a:spLocks/>
              </p:cNvSpPr>
              <p:nvPr/>
            </p:nvSpPr>
            <p:spPr bwMode="auto">
              <a:xfrm>
                <a:off x="4518039" y="3921872"/>
                <a:ext cx="105806" cy="715749"/>
              </a:xfrm>
              <a:custGeom>
                <a:avLst/>
                <a:gdLst>
                  <a:gd name="T0" fmla="*/ 1146 w 1146"/>
                  <a:gd name="T1" fmla="*/ 0 h 7658"/>
                  <a:gd name="T2" fmla="*/ 0 w 1146"/>
                  <a:gd name="T3" fmla="*/ 7603 h 7658"/>
                  <a:gd name="T4" fmla="*/ 457 w 1146"/>
                  <a:gd name="T5" fmla="*/ 7658 h 7658"/>
                  <a:gd name="T6" fmla="*/ 1146 w 1146"/>
                  <a:gd name="T7" fmla="*/ 0 h 7658"/>
                </a:gdLst>
                <a:ahLst/>
                <a:cxnLst>
                  <a:cxn ang="0">
                    <a:pos x="T0" y="T1"/>
                  </a:cxn>
                  <a:cxn ang="0">
                    <a:pos x="T2" y="T3"/>
                  </a:cxn>
                  <a:cxn ang="0">
                    <a:pos x="T4" y="T5"/>
                  </a:cxn>
                  <a:cxn ang="0">
                    <a:pos x="T6" y="T7"/>
                  </a:cxn>
                </a:cxnLst>
                <a:rect l="0" t="0" r="r" b="b"/>
                <a:pathLst>
                  <a:path w="1146" h="7658">
                    <a:moveTo>
                      <a:pt x="1146" y="0"/>
                    </a:moveTo>
                    <a:lnTo>
                      <a:pt x="0" y="7603"/>
                    </a:lnTo>
                    <a:cubicBezTo>
                      <a:pt x="152" y="7626"/>
                      <a:pt x="304" y="7644"/>
                      <a:pt x="457" y="7658"/>
                    </a:cubicBezTo>
                    <a:lnTo>
                      <a:pt x="1146"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2" name="Freeform 129"/>
              <p:cNvSpPr>
                <a:spLocks/>
              </p:cNvSpPr>
              <p:nvPr/>
            </p:nvSpPr>
            <p:spPr bwMode="auto">
              <a:xfrm>
                <a:off x="4476027" y="3921872"/>
                <a:ext cx="147818" cy="709525"/>
              </a:xfrm>
              <a:custGeom>
                <a:avLst/>
                <a:gdLst>
                  <a:gd name="T0" fmla="*/ 1598 w 1598"/>
                  <a:gd name="T1" fmla="*/ 0 h 7603"/>
                  <a:gd name="T2" fmla="*/ 0 w 1598"/>
                  <a:gd name="T3" fmla="*/ 7521 h 7603"/>
                  <a:gd name="T4" fmla="*/ 452 w 1598"/>
                  <a:gd name="T5" fmla="*/ 7603 h 7603"/>
                  <a:gd name="T6" fmla="*/ 1598 w 1598"/>
                  <a:gd name="T7" fmla="*/ 0 h 7603"/>
                </a:gdLst>
                <a:ahLst/>
                <a:cxnLst>
                  <a:cxn ang="0">
                    <a:pos x="T0" y="T1"/>
                  </a:cxn>
                  <a:cxn ang="0">
                    <a:pos x="T2" y="T3"/>
                  </a:cxn>
                  <a:cxn ang="0">
                    <a:pos x="T4" y="T5"/>
                  </a:cxn>
                  <a:cxn ang="0">
                    <a:pos x="T6" y="T7"/>
                  </a:cxn>
                </a:cxnLst>
                <a:rect l="0" t="0" r="r" b="b"/>
                <a:pathLst>
                  <a:path w="1598" h="7603">
                    <a:moveTo>
                      <a:pt x="1598" y="0"/>
                    </a:moveTo>
                    <a:lnTo>
                      <a:pt x="0" y="7521"/>
                    </a:lnTo>
                    <a:cubicBezTo>
                      <a:pt x="150" y="7553"/>
                      <a:pt x="301" y="7580"/>
                      <a:pt x="452" y="7603"/>
                    </a:cubicBezTo>
                    <a:lnTo>
                      <a:pt x="1598"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3" name="Freeform 131"/>
              <p:cNvSpPr>
                <a:spLocks/>
              </p:cNvSpPr>
              <p:nvPr/>
            </p:nvSpPr>
            <p:spPr bwMode="auto">
              <a:xfrm>
                <a:off x="4434016" y="3921872"/>
                <a:ext cx="189829" cy="701746"/>
              </a:xfrm>
              <a:custGeom>
                <a:avLst/>
                <a:gdLst>
                  <a:gd name="T0" fmla="*/ 2045 w 2045"/>
                  <a:gd name="T1" fmla="*/ 0 h 7521"/>
                  <a:gd name="T2" fmla="*/ 0 w 2045"/>
                  <a:gd name="T3" fmla="*/ 7412 h 7521"/>
                  <a:gd name="T4" fmla="*/ 447 w 2045"/>
                  <a:gd name="T5" fmla="*/ 7521 h 7521"/>
                  <a:gd name="T6" fmla="*/ 2045 w 2045"/>
                  <a:gd name="T7" fmla="*/ 0 h 7521"/>
                </a:gdLst>
                <a:ahLst/>
                <a:cxnLst>
                  <a:cxn ang="0">
                    <a:pos x="T0" y="T1"/>
                  </a:cxn>
                  <a:cxn ang="0">
                    <a:pos x="T2" y="T3"/>
                  </a:cxn>
                  <a:cxn ang="0">
                    <a:pos x="T4" y="T5"/>
                  </a:cxn>
                  <a:cxn ang="0">
                    <a:pos x="T6" y="T7"/>
                  </a:cxn>
                </a:cxnLst>
                <a:rect l="0" t="0" r="r" b="b"/>
                <a:pathLst>
                  <a:path w="2045" h="7521">
                    <a:moveTo>
                      <a:pt x="2045" y="0"/>
                    </a:moveTo>
                    <a:lnTo>
                      <a:pt x="0" y="7412"/>
                    </a:lnTo>
                    <a:cubicBezTo>
                      <a:pt x="148" y="7452"/>
                      <a:pt x="297" y="7489"/>
                      <a:pt x="447" y="7521"/>
                    </a:cubicBezTo>
                    <a:lnTo>
                      <a:pt x="2045"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4" name="Freeform 133"/>
              <p:cNvSpPr>
                <a:spLocks/>
              </p:cNvSpPr>
              <p:nvPr/>
            </p:nvSpPr>
            <p:spPr bwMode="auto">
              <a:xfrm>
                <a:off x="4392004" y="3921872"/>
                <a:ext cx="231841" cy="692410"/>
              </a:xfrm>
              <a:custGeom>
                <a:avLst/>
                <a:gdLst>
                  <a:gd name="T0" fmla="*/ 2485 w 2485"/>
                  <a:gd name="T1" fmla="*/ 0 h 7412"/>
                  <a:gd name="T2" fmla="*/ 0 w 2485"/>
                  <a:gd name="T3" fmla="*/ 7276 h 7412"/>
                  <a:gd name="T4" fmla="*/ 440 w 2485"/>
                  <a:gd name="T5" fmla="*/ 7412 h 7412"/>
                  <a:gd name="T6" fmla="*/ 2485 w 2485"/>
                  <a:gd name="T7" fmla="*/ 0 h 7412"/>
                </a:gdLst>
                <a:ahLst/>
                <a:cxnLst>
                  <a:cxn ang="0">
                    <a:pos x="T0" y="T1"/>
                  </a:cxn>
                  <a:cxn ang="0">
                    <a:pos x="T2" y="T3"/>
                  </a:cxn>
                  <a:cxn ang="0">
                    <a:pos x="T4" y="T5"/>
                  </a:cxn>
                  <a:cxn ang="0">
                    <a:pos x="T6" y="T7"/>
                  </a:cxn>
                </a:cxnLst>
                <a:rect l="0" t="0" r="r" b="b"/>
                <a:pathLst>
                  <a:path w="2485" h="7412">
                    <a:moveTo>
                      <a:pt x="2485" y="0"/>
                    </a:moveTo>
                    <a:lnTo>
                      <a:pt x="0" y="7276"/>
                    </a:lnTo>
                    <a:cubicBezTo>
                      <a:pt x="145" y="7326"/>
                      <a:pt x="292" y="7371"/>
                      <a:pt x="440" y="7412"/>
                    </a:cubicBezTo>
                    <a:lnTo>
                      <a:pt x="2485"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5" name="Freeform 135"/>
              <p:cNvSpPr>
                <a:spLocks/>
              </p:cNvSpPr>
              <p:nvPr/>
            </p:nvSpPr>
            <p:spPr bwMode="auto">
              <a:xfrm>
                <a:off x="4353105" y="3921872"/>
                <a:ext cx="270740" cy="679962"/>
              </a:xfrm>
              <a:custGeom>
                <a:avLst/>
                <a:gdLst>
                  <a:gd name="T0" fmla="*/ 2915 w 2915"/>
                  <a:gd name="T1" fmla="*/ 0 h 7276"/>
                  <a:gd name="T2" fmla="*/ 0 w 2915"/>
                  <a:gd name="T3" fmla="*/ 7114 h 7276"/>
                  <a:gd name="T4" fmla="*/ 430 w 2915"/>
                  <a:gd name="T5" fmla="*/ 7276 h 7276"/>
                  <a:gd name="T6" fmla="*/ 2915 w 2915"/>
                  <a:gd name="T7" fmla="*/ 0 h 7276"/>
                </a:gdLst>
                <a:ahLst/>
                <a:cxnLst>
                  <a:cxn ang="0">
                    <a:pos x="T0" y="T1"/>
                  </a:cxn>
                  <a:cxn ang="0">
                    <a:pos x="T2" y="T3"/>
                  </a:cxn>
                  <a:cxn ang="0">
                    <a:pos x="T4" y="T5"/>
                  </a:cxn>
                  <a:cxn ang="0">
                    <a:pos x="T6" y="T7"/>
                  </a:cxn>
                </a:cxnLst>
                <a:rect l="0" t="0" r="r" b="b"/>
                <a:pathLst>
                  <a:path w="2915" h="7276">
                    <a:moveTo>
                      <a:pt x="2915" y="0"/>
                    </a:moveTo>
                    <a:lnTo>
                      <a:pt x="0" y="7114"/>
                    </a:lnTo>
                    <a:cubicBezTo>
                      <a:pt x="142" y="7173"/>
                      <a:pt x="285" y="7227"/>
                      <a:pt x="430" y="7276"/>
                    </a:cubicBezTo>
                    <a:lnTo>
                      <a:pt x="2915"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6" name="Freeform 137"/>
              <p:cNvSpPr>
                <a:spLocks/>
              </p:cNvSpPr>
              <p:nvPr/>
            </p:nvSpPr>
            <p:spPr bwMode="auto">
              <a:xfrm>
                <a:off x="4312650" y="3921872"/>
                <a:ext cx="311195" cy="664402"/>
              </a:xfrm>
              <a:custGeom>
                <a:avLst/>
                <a:gdLst>
                  <a:gd name="T0" fmla="*/ 3336 w 3336"/>
                  <a:gd name="T1" fmla="*/ 0 h 7114"/>
                  <a:gd name="T2" fmla="*/ 0 w 3336"/>
                  <a:gd name="T3" fmla="*/ 6927 h 7114"/>
                  <a:gd name="T4" fmla="*/ 421 w 3336"/>
                  <a:gd name="T5" fmla="*/ 7114 h 7114"/>
                  <a:gd name="T6" fmla="*/ 3336 w 3336"/>
                  <a:gd name="T7" fmla="*/ 0 h 7114"/>
                </a:gdLst>
                <a:ahLst/>
                <a:cxnLst>
                  <a:cxn ang="0">
                    <a:pos x="T0" y="T1"/>
                  </a:cxn>
                  <a:cxn ang="0">
                    <a:pos x="T2" y="T3"/>
                  </a:cxn>
                  <a:cxn ang="0">
                    <a:pos x="T4" y="T5"/>
                  </a:cxn>
                  <a:cxn ang="0">
                    <a:pos x="T6" y="T7"/>
                  </a:cxn>
                </a:cxnLst>
                <a:rect l="0" t="0" r="r" b="b"/>
                <a:pathLst>
                  <a:path w="3336" h="7114">
                    <a:moveTo>
                      <a:pt x="3336" y="0"/>
                    </a:moveTo>
                    <a:lnTo>
                      <a:pt x="0" y="6927"/>
                    </a:lnTo>
                    <a:cubicBezTo>
                      <a:pt x="139" y="6994"/>
                      <a:pt x="279" y="7056"/>
                      <a:pt x="421" y="7114"/>
                    </a:cubicBezTo>
                    <a:lnTo>
                      <a:pt x="3336"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7" name="Freeform 139"/>
              <p:cNvSpPr>
                <a:spLocks/>
              </p:cNvSpPr>
              <p:nvPr/>
            </p:nvSpPr>
            <p:spPr bwMode="auto">
              <a:xfrm>
                <a:off x="4275307" y="3921872"/>
                <a:ext cx="348539" cy="647286"/>
              </a:xfrm>
              <a:custGeom>
                <a:avLst/>
                <a:gdLst>
                  <a:gd name="T0" fmla="*/ 3744 w 3744"/>
                  <a:gd name="T1" fmla="*/ 0 h 6927"/>
                  <a:gd name="T2" fmla="*/ 0 w 3744"/>
                  <a:gd name="T3" fmla="*/ 6715 h 6927"/>
                  <a:gd name="T4" fmla="*/ 408 w 3744"/>
                  <a:gd name="T5" fmla="*/ 6927 h 6927"/>
                  <a:gd name="T6" fmla="*/ 3744 w 3744"/>
                  <a:gd name="T7" fmla="*/ 0 h 6927"/>
                </a:gdLst>
                <a:ahLst/>
                <a:cxnLst>
                  <a:cxn ang="0">
                    <a:pos x="T0" y="T1"/>
                  </a:cxn>
                  <a:cxn ang="0">
                    <a:pos x="T2" y="T3"/>
                  </a:cxn>
                  <a:cxn ang="0">
                    <a:pos x="T4" y="T5"/>
                  </a:cxn>
                  <a:cxn ang="0">
                    <a:pos x="T6" y="T7"/>
                  </a:cxn>
                </a:cxnLst>
                <a:rect l="0" t="0" r="r" b="b"/>
                <a:pathLst>
                  <a:path w="3744" h="6927">
                    <a:moveTo>
                      <a:pt x="3744" y="0"/>
                    </a:moveTo>
                    <a:lnTo>
                      <a:pt x="0" y="6715"/>
                    </a:lnTo>
                    <a:cubicBezTo>
                      <a:pt x="134" y="6790"/>
                      <a:pt x="270" y="6861"/>
                      <a:pt x="408" y="6927"/>
                    </a:cubicBezTo>
                    <a:lnTo>
                      <a:pt x="3744"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8" name="Freeform 141"/>
              <p:cNvSpPr>
                <a:spLocks/>
              </p:cNvSpPr>
              <p:nvPr/>
            </p:nvSpPr>
            <p:spPr bwMode="auto">
              <a:xfrm>
                <a:off x="4237963" y="3921872"/>
                <a:ext cx="385882" cy="627059"/>
              </a:xfrm>
              <a:custGeom>
                <a:avLst/>
                <a:gdLst>
                  <a:gd name="T0" fmla="*/ 4139 w 4139"/>
                  <a:gd name="T1" fmla="*/ 0 h 6715"/>
                  <a:gd name="T2" fmla="*/ 0 w 4139"/>
                  <a:gd name="T3" fmla="*/ 6480 h 6715"/>
                  <a:gd name="T4" fmla="*/ 395 w 4139"/>
                  <a:gd name="T5" fmla="*/ 6715 h 6715"/>
                  <a:gd name="T6" fmla="*/ 4139 w 4139"/>
                  <a:gd name="T7" fmla="*/ 0 h 6715"/>
                </a:gdLst>
                <a:ahLst/>
                <a:cxnLst>
                  <a:cxn ang="0">
                    <a:pos x="T0" y="T1"/>
                  </a:cxn>
                  <a:cxn ang="0">
                    <a:pos x="T2" y="T3"/>
                  </a:cxn>
                  <a:cxn ang="0">
                    <a:pos x="T4" y="T5"/>
                  </a:cxn>
                  <a:cxn ang="0">
                    <a:pos x="T6" y="T7"/>
                  </a:cxn>
                </a:cxnLst>
                <a:rect l="0" t="0" r="r" b="b"/>
                <a:pathLst>
                  <a:path w="4139" h="6715">
                    <a:moveTo>
                      <a:pt x="4139" y="0"/>
                    </a:moveTo>
                    <a:lnTo>
                      <a:pt x="0" y="6480"/>
                    </a:lnTo>
                    <a:cubicBezTo>
                      <a:pt x="129" y="6562"/>
                      <a:pt x="261" y="6641"/>
                      <a:pt x="395" y="6715"/>
                    </a:cubicBezTo>
                    <a:lnTo>
                      <a:pt x="4139"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39" name="Freeform 143"/>
              <p:cNvSpPr>
                <a:spLocks/>
              </p:cNvSpPr>
              <p:nvPr/>
            </p:nvSpPr>
            <p:spPr bwMode="auto">
              <a:xfrm>
                <a:off x="4202175" y="3921872"/>
                <a:ext cx="421670" cy="605275"/>
              </a:xfrm>
              <a:custGeom>
                <a:avLst/>
                <a:gdLst>
                  <a:gd name="T0" fmla="*/ 4519 w 4519"/>
                  <a:gd name="T1" fmla="*/ 0 h 6480"/>
                  <a:gd name="T2" fmla="*/ 0 w 4519"/>
                  <a:gd name="T3" fmla="*/ 6220 h 6480"/>
                  <a:gd name="T4" fmla="*/ 380 w 4519"/>
                  <a:gd name="T5" fmla="*/ 6480 h 6480"/>
                  <a:gd name="T6" fmla="*/ 4519 w 4519"/>
                  <a:gd name="T7" fmla="*/ 0 h 6480"/>
                </a:gdLst>
                <a:ahLst/>
                <a:cxnLst>
                  <a:cxn ang="0">
                    <a:pos x="T0" y="T1"/>
                  </a:cxn>
                  <a:cxn ang="0">
                    <a:pos x="T2" y="T3"/>
                  </a:cxn>
                  <a:cxn ang="0">
                    <a:pos x="T4" y="T5"/>
                  </a:cxn>
                  <a:cxn ang="0">
                    <a:pos x="T6" y="T7"/>
                  </a:cxn>
                </a:cxnLst>
                <a:rect l="0" t="0" r="r" b="b"/>
                <a:pathLst>
                  <a:path w="4519" h="6480">
                    <a:moveTo>
                      <a:pt x="4519" y="0"/>
                    </a:moveTo>
                    <a:lnTo>
                      <a:pt x="0" y="6220"/>
                    </a:lnTo>
                    <a:cubicBezTo>
                      <a:pt x="124" y="6311"/>
                      <a:pt x="251" y="6397"/>
                      <a:pt x="380" y="6480"/>
                    </a:cubicBezTo>
                    <a:lnTo>
                      <a:pt x="4519"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0" name="Freeform 145"/>
              <p:cNvSpPr>
                <a:spLocks/>
              </p:cNvSpPr>
              <p:nvPr/>
            </p:nvSpPr>
            <p:spPr bwMode="auto">
              <a:xfrm>
                <a:off x="4167944" y="3921872"/>
                <a:ext cx="455901" cy="580379"/>
              </a:xfrm>
              <a:custGeom>
                <a:avLst/>
                <a:gdLst>
                  <a:gd name="T0" fmla="*/ 4883 w 4883"/>
                  <a:gd name="T1" fmla="*/ 0 h 6220"/>
                  <a:gd name="T2" fmla="*/ 0 w 4883"/>
                  <a:gd name="T3" fmla="*/ 5939 h 6220"/>
                  <a:gd name="T4" fmla="*/ 364 w 4883"/>
                  <a:gd name="T5" fmla="*/ 6220 h 6220"/>
                  <a:gd name="T6" fmla="*/ 4883 w 4883"/>
                  <a:gd name="T7" fmla="*/ 0 h 6220"/>
                </a:gdLst>
                <a:ahLst/>
                <a:cxnLst>
                  <a:cxn ang="0">
                    <a:pos x="T0" y="T1"/>
                  </a:cxn>
                  <a:cxn ang="0">
                    <a:pos x="T2" y="T3"/>
                  </a:cxn>
                  <a:cxn ang="0">
                    <a:pos x="T4" y="T5"/>
                  </a:cxn>
                  <a:cxn ang="0">
                    <a:pos x="T6" y="T7"/>
                  </a:cxn>
                </a:cxnLst>
                <a:rect l="0" t="0" r="r" b="b"/>
                <a:pathLst>
                  <a:path w="4883" h="6220">
                    <a:moveTo>
                      <a:pt x="4883" y="0"/>
                    </a:moveTo>
                    <a:lnTo>
                      <a:pt x="0" y="5939"/>
                    </a:lnTo>
                    <a:cubicBezTo>
                      <a:pt x="119" y="6036"/>
                      <a:pt x="240" y="6130"/>
                      <a:pt x="364" y="6220"/>
                    </a:cubicBezTo>
                    <a:lnTo>
                      <a:pt x="4883"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1" name="Freeform 147"/>
              <p:cNvSpPr>
                <a:spLocks/>
              </p:cNvSpPr>
              <p:nvPr/>
            </p:nvSpPr>
            <p:spPr bwMode="auto">
              <a:xfrm>
                <a:off x="4136824" y="3921872"/>
                <a:ext cx="487021" cy="553927"/>
              </a:xfrm>
              <a:custGeom>
                <a:avLst/>
                <a:gdLst>
                  <a:gd name="T0" fmla="*/ 5229 w 5229"/>
                  <a:gd name="T1" fmla="*/ 0 h 5939"/>
                  <a:gd name="T2" fmla="*/ 0 w 5229"/>
                  <a:gd name="T3" fmla="*/ 5636 h 5939"/>
                  <a:gd name="T4" fmla="*/ 346 w 5229"/>
                  <a:gd name="T5" fmla="*/ 5939 h 5939"/>
                  <a:gd name="T6" fmla="*/ 5229 w 5229"/>
                  <a:gd name="T7" fmla="*/ 0 h 5939"/>
                </a:gdLst>
                <a:ahLst/>
                <a:cxnLst>
                  <a:cxn ang="0">
                    <a:pos x="T0" y="T1"/>
                  </a:cxn>
                  <a:cxn ang="0">
                    <a:pos x="T2" y="T3"/>
                  </a:cxn>
                  <a:cxn ang="0">
                    <a:pos x="T4" y="T5"/>
                  </a:cxn>
                  <a:cxn ang="0">
                    <a:pos x="T6" y="T7"/>
                  </a:cxn>
                </a:cxnLst>
                <a:rect l="0" t="0" r="r" b="b"/>
                <a:pathLst>
                  <a:path w="5229" h="5939">
                    <a:moveTo>
                      <a:pt x="5229" y="0"/>
                    </a:moveTo>
                    <a:lnTo>
                      <a:pt x="0" y="5636"/>
                    </a:lnTo>
                    <a:cubicBezTo>
                      <a:pt x="112" y="5741"/>
                      <a:pt x="228" y="5842"/>
                      <a:pt x="346" y="5939"/>
                    </a:cubicBezTo>
                    <a:lnTo>
                      <a:pt x="5229"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2" name="Freeform 149"/>
              <p:cNvSpPr>
                <a:spLocks/>
              </p:cNvSpPr>
              <p:nvPr/>
            </p:nvSpPr>
            <p:spPr bwMode="auto">
              <a:xfrm>
                <a:off x="4105705" y="3921872"/>
                <a:ext cx="518140" cy="525920"/>
              </a:xfrm>
              <a:custGeom>
                <a:avLst/>
                <a:gdLst>
                  <a:gd name="T0" fmla="*/ 5557 w 5557"/>
                  <a:gd name="T1" fmla="*/ 0 h 5636"/>
                  <a:gd name="T2" fmla="*/ 0 w 5557"/>
                  <a:gd name="T3" fmla="*/ 5313 h 5636"/>
                  <a:gd name="T4" fmla="*/ 328 w 5557"/>
                  <a:gd name="T5" fmla="*/ 5636 h 5636"/>
                  <a:gd name="T6" fmla="*/ 5557 w 5557"/>
                  <a:gd name="T7" fmla="*/ 0 h 5636"/>
                </a:gdLst>
                <a:ahLst/>
                <a:cxnLst>
                  <a:cxn ang="0">
                    <a:pos x="T0" y="T1"/>
                  </a:cxn>
                  <a:cxn ang="0">
                    <a:pos x="T2" y="T3"/>
                  </a:cxn>
                  <a:cxn ang="0">
                    <a:pos x="T4" y="T5"/>
                  </a:cxn>
                  <a:cxn ang="0">
                    <a:pos x="T6" y="T7"/>
                  </a:cxn>
                </a:cxnLst>
                <a:rect l="0" t="0" r="r" b="b"/>
                <a:pathLst>
                  <a:path w="5557" h="5636">
                    <a:moveTo>
                      <a:pt x="5557" y="0"/>
                    </a:moveTo>
                    <a:lnTo>
                      <a:pt x="0" y="5313"/>
                    </a:lnTo>
                    <a:cubicBezTo>
                      <a:pt x="106" y="5424"/>
                      <a:pt x="215" y="5532"/>
                      <a:pt x="328" y="5636"/>
                    </a:cubicBezTo>
                    <a:lnTo>
                      <a:pt x="5557"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3" name="Freeform 151"/>
              <p:cNvSpPr>
                <a:spLocks/>
              </p:cNvSpPr>
              <p:nvPr/>
            </p:nvSpPr>
            <p:spPr bwMode="auto">
              <a:xfrm>
                <a:off x="4077697" y="3921872"/>
                <a:ext cx="546148" cy="496357"/>
              </a:xfrm>
              <a:custGeom>
                <a:avLst/>
                <a:gdLst>
                  <a:gd name="T0" fmla="*/ 5865 w 5865"/>
                  <a:gd name="T1" fmla="*/ 0 h 5313"/>
                  <a:gd name="T2" fmla="*/ 0 w 5865"/>
                  <a:gd name="T3" fmla="*/ 4972 h 5313"/>
                  <a:gd name="T4" fmla="*/ 308 w 5865"/>
                  <a:gd name="T5" fmla="*/ 5313 h 5313"/>
                  <a:gd name="T6" fmla="*/ 5865 w 5865"/>
                  <a:gd name="T7" fmla="*/ 0 h 5313"/>
                </a:gdLst>
                <a:ahLst/>
                <a:cxnLst>
                  <a:cxn ang="0">
                    <a:pos x="T0" y="T1"/>
                  </a:cxn>
                  <a:cxn ang="0">
                    <a:pos x="T2" y="T3"/>
                  </a:cxn>
                  <a:cxn ang="0">
                    <a:pos x="T4" y="T5"/>
                  </a:cxn>
                  <a:cxn ang="0">
                    <a:pos x="T6" y="T7"/>
                  </a:cxn>
                </a:cxnLst>
                <a:rect l="0" t="0" r="r" b="b"/>
                <a:pathLst>
                  <a:path w="5865" h="5313">
                    <a:moveTo>
                      <a:pt x="5865" y="0"/>
                    </a:moveTo>
                    <a:lnTo>
                      <a:pt x="0" y="4972"/>
                    </a:lnTo>
                    <a:cubicBezTo>
                      <a:pt x="99" y="5089"/>
                      <a:pt x="202" y="5203"/>
                      <a:pt x="308" y="5313"/>
                    </a:cubicBezTo>
                    <a:lnTo>
                      <a:pt x="5865"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4" name="Freeform 153"/>
              <p:cNvSpPr>
                <a:spLocks/>
              </p:cNvSpPr>
              <p:nvPr/>
            </p:nvSpPr>
            <p:spPr bwMode="auto">
              <a:xfrm>
                <a:off x="4049690" y="3921872"/>
                <a:ext cx="574155" cy="463681"/>
              </a:xfrm>
              <a:custGeom>
                <a:avLst/>
                <a:gdLst>
                  <a:gd name="T0" fmla="*/ 6151 w 6151"/>
                  <a:gd name="T1" fmla="*/ 0 h 4972"/>
                  <a:gd name="T2" fmla="*/ 0 w 6151"/>
                  <a:gd name="T3" fmla="*/ 4612 h 4972"/>
                  <a:gd name="T4" fmla="*/ 286 w 6151"/>
                  <a:gd name="T5" fmla="*/ 4972 h 4972"/>
                  <a:gd name="T6" fmla="*/ 6151 w 6151"/>
                  <a:gd name="T7" fmla="*/ 0 h 4972"/>
                </a:gdLst>
                <a:ahLst/>
                <a:cxnLst>
                  <a:cxn ang="0">
                    <a:pos x="T0" y="T1"/>
                  </a:cxn>
                  <a:cxn ang="0">
                    <a:pos x="T2" y="T3"/>
                  </a:cxn>
                  <a:cxn ang="0">
                    <a:pos x="T4" y="T5"/>
                  </a:cxn>
                  <a:cxn ang="0">
                    <a:pos x="T6" y="T7"/>
                  </a:cxn>
                </a:cxnLst>
                <a:rect l="0" t="0" r="r" b="b"/>
                <a:pathLst>
                  <a:path w="6151" h="4972">
                    <a:moveTo>
                      <a:pt x="6151" y="0"/>
                    </a:moveTo>
                    <a:lnTo>
                      <a:pt x="0" y="4612"/>
                    </a:lnTo>
                    <a:cubicBezTo>
                      <a:pt x="92" y="4735"/>
                      <a:pt x="187" y="4855"/>
                      <a:pt x="286" y="4972"/>
                    </a:cubicBezTo>
                    <a:lnTo>
                      <a:pt x="6151"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5" name="Freeform 155"/>
              <p:cNvSpPr>
                <a:spLocks/>
              </p:cNvSpPr>
              <p:nvPr/>
            </p:nvSpPr>
            <p:spPr bwMode="auto">
              <a:xfrm>
                <a:off x="4026351" y="3921872"/>
                <a:ext cx="597495" cy="431006"/>
              </a:xfrm>
              <a:custGeom>
                <a:avLst/>
                <a:gdLst>
                  <a:gd name="T0" fmla="*/ 6416 w 6416"/>
                  <a:gd name="T1" fmla="*/ 0 h 4612"/>
                  <a:gd name="T2" fmla="*/ 0 w 6416"/>
                  <a:gd name="T3" fmla="*/ 4236 h 4612"/>
                  <a:gd name="T4" fmla="*/ 265 w 6416"/>
                  <a:gd name="T5" fmla="*/ 4612 h 4612"/>
                  <a:gd name="T6" fmla="*/ 6416 w 6416"/>
                  <a:gd name="T7" fmla="*/ 0 h 4612"/>
                </a:gdLst>
                <a:ahLst/>
                <a:cxnLst>
                  <a:cxn ang="0">
                    <a:pos x="T0" y="T1"/>
                  </a:cxn>
                  <a:cxn ang="0">
                    <a:pos x="T2" y="T3"/>
                  </a:cxn>
                  <a:cxn ang="0">
                    <a:pos x="T4" y="T5"/>
                  </a:cxn>
                  <a:cxn ang="0">
                    <a:pos x="T6" y="T7"/>
                  </a:cxn>
                </a:cxnLst>
                <a:rect l="0" t="0" r="r" b="b"/>
                <a:pathLst>
                  <a:path w="6416" h="4612">
                    <a:moveTo>
                      <a:pt x="6416" y="0"/>
                    </a:moveTo>
                    <a:lnTo>
                      <a:pt x="0" y="4236"/>
                    </a:lnTo>
                    <a:cubicBezTo>
                      <a:pt x="84" y="4364"/>
                      <a:pt x="173" y="4489"/>
                      <a:pt x="265" y="4612"/>
                    </a:cubicBezTo>
                    <a:lnTo>
                      <a:pt x="6416"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6" name="Freeform 157"/>
              <p:cNvSpPr>
                <a:spLocks/>
              </p:cNvSpPr>
              <p:nvPr/>
            </p:nvSpPr>
            <p:spPr bwMode="auto">
              <a:xfrm>
                <a:off x="4003010" y="3921872"/>
                <a:ext cx="620835" cy="395218"/>
              </a:xfrm>
              <a:custGeom>
                <a:avLst/>
                <a:gdLst>
                  <a:gd name="T0" fmla="*/ 6658 w 6658"/>
                  <a:gd name="T1" fmla="*/ 0 h 4236"/>
                  <a:gd name="T2" fmla="*/ 0 w 6658"/>
                  <a:gd name="T3" fmla="*/ 3845 h 4236"/>
                  <a:gd name="T4" fmla="*/ 242 w 6658"/>
                  <a:gd name="T5" fmla="*/ 4236 h 4236"/>
                  <a:gd name="T6" fmla="*/ 6658 w 6658"/>
                  <a:gd name="T7" fmla="*/ 0 h 4236"/>
                </a:gdLst>
                <a:ahLst/>
                <a:cxnLst>
                  <a:cxn ang="0">
                    <a:pos x="T0" y="T1"/>
                  </a:cxn>
                  <a:cxn ang="0">
                    <a:pos x="T2" y="T3"/>
                  </a:cxn>
                  <a:cxn ang="0">
                    <a:pos x="T4" y="T5"/>
                  </a:cxn>
                  <a:cxn ang="0">
                    <a:pos x="T6" y="T7"/>
                  </a:cxn>
                </a:cxnLst>
                <a:rect l="0" t="0" r="r" b="b"/>
                <a:pathLst>
                  <a:path w="6658" h="4236">
                    <a:moveTo>
                      <a:pt x="6658" y="0"/>
                    </a:moveTo>
                    <a:lnTo>
                      <a:pt x="0" y="3845"/>
                    </a:lnTo>
                    <a:cubicBezTo>
                      <a:pt x="77" y="3977"/>
                      <a:pt x="157" y="4108"/>
                      <a:pt x="242" y="4236"/>
                    </a:cubicBezTo>
                    <a:lnTo>
                      <a:pt x="6658"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7" name="Freeform 159"/>
              <p:cNvSpPr>
                <a:spLocks/>
              </p:cNvSpPr>
              <p:nvPr/>
            </p:nvSpPr>
            <p:spPr bwMode="auto">
              <a:xfrm>
                <a:off x="3982783" y="3921872"/>
                <a:ext cx="641062" cy="359431"/>
              </a:xfrm>
              <a:custGeom>
                <a:avLst/>
                <a:gdLst>
                  <a:gd name="T0" fmla="*/ 6876 w 6876"/>
                  <a:gd name="T1" fmla="*/ 0 h 3845"/>
                  <a:gd name="T2" fmla="*/ 0 w 6876"/>
                  <a:gd name="T3" fmla="*/ 3439 h 3845"/>
                  <a:gd name="T4" fmla="*/ 218 w 6876"/>
                  <a:gd name="T5" fmla="*/ 3845 h 3845"/>
                  <a:gd name="T6" fmla="*/ 6876 w 6876"/>
                  <a:gd name="T7" fmla="*/ 0 h 3845"/>
                </a:gdLst>
                <a:ahLst/>
                <a:cxnLst>
                  <a:cxn ang="0">
                    <a:pos x="T0" y="T1"/>
                  </a:cxn>
                  <a:cxn ang="0">
                    <a:pos x="T2" y="T3"/>
                  </a:cxn>
                  <a:cxn ang="0">
                    <a:pos x="T4" y="T5"/>
                  </a:cxn>
                  <a:cxn ang="0">
                    <a:pos x="T6" y="T7"/>
                  </a:cxn>
                </a:cxnLst>
                <a:rect l="0" t="0" r="r" b="b"/>
                <a:pathLst>
                  <a:path w="6876" h="3845">
                    <a:moveTo>
                      <a:pt x="6876" y="0"/>
                    </a:moveTo>
                    <a:lnTo>
                      <a:pt x="0" y="3439"/>
                    </a:lnTo>
                    <a:cubicBezTo>
                      <a:pt x="69" y="3577"/>
                      <a:pt x="141" y="3712"/>
                      <a:pt x="218" y="3845"/>
                    </a:cubicBezTo>
                    <a:lnTo>
                      <a:pt x="6876"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8" name="Freeform 161"/>
              <p:cNvSpPr>
                <a:spLocks/>
              </p:cNvSpPr>
              <p:nvPr/>
            </p:nvSpPr>
            <p:spPr bwMode="auto">
              <a:xfrm>
                <a:off x="3964112" y="3921872"/>
                <a:ext cx="659734" cy="320531"/>
              </a:xfrm>
              <a:custGeom>
                <a:avLst/>
                <a:gdLst>
                  <a:gd name="T0" fmla="*/ 7069 w 7069"/>
                  <a:gd name="T1" fmla="*/ 0 h 3439"/>
                  <a:gd name="T2" fmla="*/ 0 w 7069"/>
                  <a:gd name="T3" fmla="*/ 3022 h 3439"/>
                  <a:gd name="T4" fmla="*/ 193 w 7069"/>
                  <a:gd name="T5" fmla="*/ 3439 h 3439"/>
                  <a:gd name="T6" fmla="*/ 7069 w 7069"/>
                  <a:gd name="T7" fmla="*/ 0 h 3439"/>
                </a:gdLst>
                <a:ahLst/>
                <a:cxnLst>
                  <a:cxn ang="0">
                    <a:pos x="T0" y="T1"/>
                  </a:cxn>
                  <a:cxn ang="0">
                    <a:pos x="T2" y="T3"/>
                  </a:cxn>
                  <a:cxn ang="0">
                    <a:pos x="T4" y="T5"/>
                  </a:cxn>
                  <a:cxn ang="0">
                    <a:pos x="T6" y="T7"/>
                  </a:cxn>
                </a:cxnLst>
                <a:rect l="0" t="0" r="r" b="b"/>
                <a:pathLst>
                  <a:path w="7069" h="3439">
                    <a:moveTo>
                      <a:pt x="7069" y="0"/>
                    </a:moveTo>
                    <a:lnTo>
                      <a:pt x="0" y="3022"/>
                    </a:lnTo>
                    <a:cubicBezTo>
                      <a:pt x="60" y="3163"/>
                      <a:pt x="124" y="3302"/>
                      <a:pt x="193" y="3439"/>
                    </a:cubicBezTo>
                    <a:lnTo>
                      <a:pt x="7069"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49" name="Freeform 163"/>
              <p:cNvSpPr>
                <a:spLocks/>
              </p:cNvSpPr>
              <p:nvPr/>
            </p:nvSpPr>
            <p:spPr bwMode="auto">
              <a:xfrm>
                <a:off x="3948552" y="3921872"/>
                <a:ext cx="675293" cy="281632"/>
              </a:xfrm>
              <a:custGeom>
                <a:avLst/>
                <a:gdLst>
                  <a:gd name="T0" fmla="*/ 7238 w 7238"/>
                  <a:gd name="T1" fmla="*/ 0 h 3022"/>
                  <a:gd name="T2" fmla="*/ 0 w 7238"/>
                  <a:gd name="T3" fmla="*/ 2594 h 3022"/>
                  <a:gd name="T4" fmla="*/ 169 w 7238"/>
                  <a:gd name="T5" fmla="*/ 3022 h 3022"/>
                  <a:gd name="T6" fmla="*/ 7238 w 7238"/>
                  <a:gd name="T7" fmla="*/ 0 h 3022"/>
                </a:gdLst>
                <a:ahLst/>
                <a:cxnLst>
                  <a:cxn ang="0">
                    <a:pos x="T0" y="T1"/>
                  </a:cxn>
                  <a:cxn ang="0">
                    <a:pos x="T2" y="T3"/>
                  </a:cxn>
                  <a:cxn ang="0">
                    <a:pos x="T4" y="T5"/>
                  </a:cxn>
                  <a:cxn ang="0">
                    <a:pos x="T6" y="T7"/>
                  </a:cxn>
                </a:cxnLst>
                <a:rect l="0" t="0" r="r" b="b"/>
                <a:pathLst>
                  <a:path w="7238" h="3022">
                    <a:moveTo>
                      <a:pt x="7238" y="0"/>
                    </a:moveTo>
                    <a:lnTo>
                      <a:pt x="0" y="2594"/>
                    </a:lnTo>
                    <a:cubicBezTo>
                      <a:pt x="52" y="2738"/>
                      <a:pt x="108" y="2881"/>
                      <a:pt x="169" y="3022"/>
                    </a:cubicBezTo>
                    <a:lnTo>
                      <a:pt x="7238"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0" name="Freeform 165"/>
              <p:cNvSpPr>
                <a:spLocks/>
              </p:cNvSpPr>
              <p:nvPr/>
            </p:nvSpPr>
            <p:spPr bwMode="auto">
              <a:xfrm>
                <a:off x="3936104" y="3921872"/>
                <a:ext cx="687741" cy="242732"/>
              </a:xfrm>
              <a:custGeom>
                <a:avLst/>
                <a:gdLst>
                  <a:gd name="T0" fmla="*/ 7380 w 7380"/>
                  <a:gd name="T1" fmla="*/ 0 h 2594"/>
                  <a:gd name="T2" fmla="*/ 0 w 7380"/>
                  <a:gd name="T3" fmla="*/ 2156 h 2594"/>
                  <a:gd name="T4" fmla="*/ 142 w 7380"/>
                  <a:gd name="T5" fmla="*/ 2594 h 2594"/>
                  <a:gd name="T6" fmla="*/ 7380 w 7380"/>
                  <a:gd name="T7" fmla="*/ 0 h 2594"/>
                </a:gdLst>
                <a:ahLst/>
                <a:cxnLst>
                  <a:cxn ang="0">
                    <a:pos x="T0" y="T1"/>
                  </a:cxn>
                  <a:cxn ang="0">
                    <a:pos x="T2" y="T3"/>
                  </a:cxn>
                  <a:cxn ang="0">
                    <a:pos x="T4" y="T5"/>
                  </a:cxn>
                  <a:cxn ang="0">
                    <a:pos x="T6" y="T7"/>
                  </a:cxn>
                </a:cxnLst>
                <a:rect l="0" t="0" r="r" b="b"/>
                <a:pathLst>
                  <a:path w="7380" h="2594">
                    <a:moveTo>
                      <a:pt x="7380" y="0"/>
                    </a:moveTo>
                    <a:lnTo>
                      <a:pt x="0" y="2156"/>
                    </a:lnTo>
                    <a:cubicBezTo>
                      <a:pt x="43" y="2304"/>
                      <a:pt x="91" y="2449"/>
                      <a:pt x="142" y="2594"/>
                    </a:cubicBezTo>
                    <a:lnTo>
                      <a:pt x="738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1" name="Freeform 167"/>
              <p:cNvSpPr>
                <a:spLocks/>
              </p:cNvSpPr>
              <p:nvPr/>
            </p:nvSpPr>
            <p:spPr bwMode="auto">
              <a:xfrm>
                <a:off x="3925212" y="3921872"/>
                <a:ext cx="698634" cy="200721"/>
              </a:xfrm>
              <a:custGeom>
                <a:avLst/>
                <a:gdLst>
                  <a:gd name="T0" fmla="*/ 7495 w 7495"/>
                  <a:gd name="T1" fmla="*/ 0 h 2156"/>
                  <a:gd name="T2" fmla="*/ 0 w 7495"/>
                  <a:gd name="T3" fmla="*/ 1711 h 2156"/>
                  <a:gd name="T4" fmla="*/ 115 w 7495"/>
                  <a:gd name="T5" fmla="*/ 2156 h 2156"/>
                  <a:gd name="T6" fmla="*/ 7495 w 7495"/>
                  <a:gd name="T7" fmla="*/ 0 h 2156"/>
                </a:gdLst>
                <a:ahLst/>
                <a:cxnLst>
                  <a:cxn ang="0">
                    <a:pos x="T0" y="T1"/>
                  </a:cxn>
                  <a:cxn ang="0">
                    <a:pos x="T2" y="T3"/>
                  </a:cxn>
                  <a:cxn ang="0">
                    <a:pos x="T4" y="T5"/>
                  </a:cxn>
                  <a:cxn ang="0">
                    <a:pos x="T6" y="T7"/>
                  </a:cxn>
                </a:cxnLst>
                <a:rect l="0" t="0" r="r" b="b"/>
                <a:pathLst>
                  <a:path w="7495" h="2156">
                    <a:moveTo>
                      <a:pt x="7495" y="0"/>
                    </a:moveTo>
                    <a:lnTo>
                      <a:pt x="0" y="1711"/>
                    </a:lnTo>
                    <a:cubicBezTo>
                      <a:pt x="34" y="1861"/>
                      <a:pt x="72" y="2009"/>
                      <a:pt x="115" y="2156"/>
                    </a:cubicBezTo>
                    <a:lnTo>
                      <a:pt x="7495"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2" name="Freeform 169"/>
              <p:cNvSpPr>
                <a:spLocks/>
              </p:cNvSpPr>
              <p:nvPr/>
            </p:nvSpPr>
            <p:spPr bwMode="auto">
              <a:xfrm>
                <a:off x="3915876" y="3921872"/>
                <a:ext cx="707969" cy="160266"/>
              </a:xfrm>
              <a:custGeom>
                <a:avLst/>
                <a:gdLst>
                  <a:gd name="T0" fmla="*/ 7584 w 7584"/>
                  <a:gd name="T1" fmla="*/ 0 h 1711"/>
                  <a:gd name="T2" fmla="*/ 0 w 7584"/>
                  <a:gd name="T3" fmla="*/ 1260 h 1711"/>
                  <a:gd name="T4" fmla="*/ 89 w 7584"/>
                  <a:gd name="T5" fmla="*/ 1711 h 1711"/>
                  <a:gd name="T6" fmla="*/ 7584 w 7584"/>
                  <a:gd name="T7" fmla="*/ 0 h 1711"/>
                </a:gdLst>
                <a:ahLst/>
                <a:cxnLst>
                  <a:cxn ang="0">
                    <a:pos x="T0" y="T1"/>
                  </a:cxn>
                  <a:cxn ang="0">
                    <a:pos x="T2" y="T3"/>
                  </a:cxn>
                  <a:cxn ang="0">
                    <a:pos x="T4" y="T5"/>
                  </a:cxn>
                  <a:cxn ang="0">
                    <a:pos x="T6" y="T7"/>
                  </a:cxn>
                </a:cxnLst>
                <a:rect l="0" t="0" r="r" b="b"/>
                <a:pathLst>
                  <a:path w="7584" h="1711">
                    <a:moveTo>
                      <a:pt x="7584" y="0"/>
                    </a:moveTo>
                    <a:lnTo>
                      <a:pt x="0" y="1260"/>
                    </a:lnTo>
                    <a:cubicBezTo>
                      <a:pt x="25" y="1411"/>
                      <a:pt x="54" y="1562"/>
                      <a:pt x="89" y="1711"/>
                    </a:cubicBezTo>
                    <a:lnTo>
                      <a:pt x="7584"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3" name="Freeform 171"/>
              <p:cNvSpPr>
                <a:spLocks/>
              </p:cNvSpPr>
              <p:nvPr/>
            </p:nvSpPr>
            <p:spPr bwMode="auto">
              <a:xfrm>
                <a:off x="3911208" y="3921872"/>
                <a:ext cx="712637" cy="118254"/>
              </a:xfrm>
              <a:custGeom>
                <a:avLst/>
                <a:gdLst>
                  <a:gd name="T0" fmla="*/ 7646 w 7646"/>
                  <a:gd name="T1" fmla="*/ 0 h 1260"/>
                  <a:gd name="T2" fmla="*/ 0 w 7646"/>
                  <a:gd name="T3" fmla="*/ 804 h 1260"/>
                  <a:gd name="T4" fmla="*/ 62 w 7646"/>
                  <a:gd name="T5" fmla="*/ 1260 h 1260"/>
                  <a:gd name="T6" fmla="*/ 7646 w 7646"/>
                  <a:gd name="T7" fmla="*/ 0 h 1260"/>
                </a:gdLst>
                <a:ahLst/>
                <a:cxnLst>
                  <a:cxn ang="0">
                    <a:pos x="T0" y="T1"/>
                  </a:cxn>
                  <a:cxn ang="0">
                    <a:pos x="T2" y="T3"/>
                  </a:cxn>
                  <a:cxn ang="0">
                    <a:pos x="T4" y="T5"/>
                  </a:cxn>
                  <a:cxn ang="0">
                    <a:pos x="T6" y="T7"/>
                  </a:cxn>
                </a:cxnLst>
                <a:rect l="0" t="0" r="r" b="b"/>
                <a:pathLst>
                  <a:path w="7646" h="1260">
                    <a:moveTo>
                      <a:pt x="7646" y="0"/>
                    </a:moveTo>
                    <a:lnTo>
                      <a:pt x="0" y="804"/>
                    </a:lnTo>
                    <a:cubicBezTo>
                      <a:pt x="16" y="956"/>
                      <a:pt x="37" y="1108"/>
                      <a:pt x="62" y="1260"/>
                    </a:cubicBezTo>
                    <a:lnTo>
                      <a:pt x="7646"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4" name="Freeform 173"/>
              <p:cNvSpPr>
                <a:spLocks/>
              </p:cNvSpPr>
              <p:nvPr/>
            </p:nvSpPr>
            <p:spPr bwMode="auto">
              <a:xfrm>
                <a:off x="3908096" y="3921872"/>
                <a:ext cx="715749" cy="74687"/>
              </a:xfrm>
              <a:custGeom>
                <a:avLst/>
                <a:gdLst>
                  <a:gd name="T0" fmla="*/ 7680 w 7680"/>
                  <a:gd name="T1" fmla="*/ 0 h 804"/>
                  <a:gd name="T2" fmla="*/ 0 w 7680"/>
                  <a:gd name="T3" fmla="*/ 345 h 804"/>
                  <a:gd name="T4" fmla="*/ 34 w 7680"/>
                  <a:gd name="T5" fmla="*/ 804 h 804"/>
                  <a:gd name="T6" fmla="*/ 7680 w 7680"/>
                  <a:gd name="T7" fmla="*/ 0 h 804"/>
                </a:gdLst>
                <a:ahLst/>
                <a:cxnLst>
                  <a:cxn ang="0">
                    <a:pos x="T0" y="T1"/>
                  </a:cxn>
                  <a:cxn ang="0">
                    <a:pos x="T2" y="T3"/>
                  </a:cxn>
                  <a:cxn ang="0">
                    <a:pos x="T4" y="T5"/>
                  </a:cxn>
                  <a:cxn ang="0">
                    <a:pos x="T6" y="T7"/>
                  </a:cxn>
                </a:cxnLst>
                <a:rect l="0" t="0" r="r" b="b"/>
                <a:pathLst>
                  <a:path w="7680" h="804">
                    <a:moveTo>
                      <a:pt x="7680" y="0"/>
                    </a:moveTo>
                    <a:lnTo>
                      <a:pt x="0" y="345"/>
                    </a:lnTo>
                    <a:cubicBezTo>
                      <a:pt x="6" y="498"/>
                      <a:pt x="18" y="651"/>
                      <a:pt x="34" y="804"/>
                    </a:cubicBezTo>
                    <a:lnTo>
                      <a:pt x="7680" y="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5" name="Freeform 175"/>
              <p:cNvSpPr>
                <a:spLocks/>
              </p:cNvSpPr>
              <p:nvPr/>
            </p:nvSpPr>
            <p:spPr bwMode="auto">
              <a:xfrm>
                <a:off x="3906540" y="3910980"/>
                <a:ext cx="717305" cy="43567"/>
              </a:xfrm>
              <a:custGeom>
                <a:avLst/>
                <a:gdLst>
                  <a:gd name="T0" fmla="*/ 7690 w 7690"/>
                  <a:gd name="T1" fmla="*/ 115 h 460"/>
                  <a:gd name="T2" fmla="*/ 3 w 7690"/>
                  <a:gd name="T3" fmla="*/ 0 h 460"/>
                  <a:gd name="T4" fmla="*/ 10 w 7690"/>
                  <a:gd name="T5" fmla="*/ 460 h 460"/>
                  <a:gd name="T6" fmla="*/ 7690 w 7690"/>
                  <a:gd name="T7" fmla="*/ 115 h 460"/>
                </a:gdLst>
                <a:ahLst/>
                <a:cxnLst>
                  <a:cxn ang="0">
                    <a:pos x="T0" y="T1"/>
                  </a:cxn>
                  <a:cxn ang="0">
                    <a:pos x="T2" y="T3"/>
                  </a:cxn>
                  <a:cxn ang="0">
                    <a:pos x="T4" y="T5"/>
                  </a:cxn>
                  <a:cxn ang="0">
                    <a:pos x="T6" y="T7"/>
                  </a:cxn>
                </a:cxnLst>
                <a:rect l="0" t="0" r="r" b="b"/>
                <a:pathLst>
                  <a:path w="7690" h="460">
                    <a:moveTo>
                      <a:pt x="7690" y="115"/>
                    </a:moveTo>
                    <a:lnTo>
                      <a:pt x="3" y="0"/>
                    </a:lnTo>
                    <a:cubicBezTo>
                      <a:pt x="0" y="154"/>
                      <a:pt x="3" y="307"/>
                      <a:pt x="10" y="460"/>
                    </a:cubicBezTo>
                    <a:lnTo>
                      <a:pt x="7690" y="115"/>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6" name="Freeform 177"/>
              <p:cNvSpPr>
                <a:spLocks/>
              </p:cNvSpPr>
              <p:nvPr/>
            </p:nvSpPr>
            <p:spPr bwMode="auto">
              <a:xfrm>
                <a:off x="3906540" y="3868969"/>
                <a:ext cx="717305" cy="52903"/>
              </a:xfrm>
              <a:custGeom>
                <a:avLst/>
                <a:gdLst>
                  <a:gd name="T0" fmla="*/ 7687 w 7687"/>
                  <a:gd name="T1" fmla="*/ 574 h 574"/>
                  <a:gd name="T2" fmla="*/ 20 w 7687"/>
                  <a:gd name="T3" fmla="*/ 0 h 574"/>
                  <a:gd name="T4" fmla="*/ 0 w 7687"/>
                  <a:gd name="T5" fmla="*/ 459 h 574"/>
                  <a:gd name="T6" fmla="*/ 7687 w 7687"/>
                  <a:gd name="T7" fmla="*/ 574 h 574"/>
                </a:gdLst>
                <a:ahLst/>
                <a:cxnLst>
                  <a:cxn ang="0">
                    <a:pos x="T0" y="T1"/>
                  </a:cxn>
                  <a:cxn ang="0">
                    <a:pos x="T2" y="T3"/>
                  </a:cxn>
                  <a:cxn ang="0">
                    <a:pos x="T4" y="T5"/>
                  </a:cxn>
                  <a:cxn ang="0">
                    <a:pos x="T6" y="T7"/>
                  </a:cxn>
                </a:cxnLst>
                <a:rect l="0" t="0" r="r" b="b"/>
                <a:pathLst>
                  <a:path w="7687" h="574">
                    <a:moveTo>
                      <a:pt x="7687" y="574"/>
                    </a:moveTo>
                    <a:lnTo>
                      <a:pt x="20" y="0"/>
                    </a:lnTo>
                    <a:cubicBezTo>
                      <a:pt x="9" y="153"/>
                      <a:pt x="2" y="306"/>
                      <a:pt x="0" y="459"/>
                    </a:cubicBezTo>
                    <a:lnTo>
                      <a:pt x="7687" y="57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7" name="Freeform 179"/>
              <p:cNvSpPr>
                <a:spLocks/>
              </p:cNvSpPr>
              <p:nvPr/>
            </p:nvSpPr>
            <p:spPr bwMode="auto">
              <a:xfrm>
                <a:off x="3908096" y="3825402"/>
                <a:ext cx="715749" cy="96470"/>
              </a:xfrm>
              <a:custGeom>
                <a:avLst/>
                <a:gdLst>
                  <a:gd name="T0" fmla="*/ 7667 w 7667"/>
                  <a:gd name="T1" fmla="*/ 1032 h 1032"/>
                  <a:gd name="T2" fmla="*/ 48 w 7667"/>
                  <a:gd name="T3" fmla="*/ 0 h 1032"/>
                  <a:gd name="T4" fmla="*/ 0 w 7667"/>
                  <a:gd name="T5" fmla="*/ 458 h 1032"/>
                  <a:gd name="T6" fmla="*/ 7667 w 7667"/>
                  <a:gd name="T7" fmla="*/ 1032 h 1032"/>
                </a:gdLst>
                <a:ahLst/>
                <a:cxnLst>
                  <a:cxn ang="0">
                    <a:pos x="T0" y="T1"/>
                  </a:cxn>
                  <a:cxn ang="0">
                    <a:pos x="T2" y="T3"/>
                  </a:cxn>
                  <a:cxn ang="0">
                    <a:pos x="T4" y="T5"/>
                  </a:cxn>
                  <a:cxn ang="0">
                    <a:pos x="T6" y="T7"/>
                  </a:cxn>
                </a:cxnLst>
                <a:rect l="0" t="0" r="r" b="b"/>
                <a:pathLst>
                  <a:path w="7667" h="1032">
                    <a:moveTo>
                      <a:pt x="7667" y="1032"/>
                    </a:moveTo>
                    <a:lnTo>
                      <a:pt x="48" y="0"/>
                    </a:lnTo>
                    <a:cubicBezTo>
                      <a:pt x="28" y="152"/>
                      <a:pt x="12" y="305"/>
                      <a:pt x="0" y="458"/>
                    </a:cubicBezTo>
                    <a:lnTo>
                      <a:pt x="7667" y="103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8" name="Freeform 181"/>
              <p:cNvSpPr>
                <a:spLocks/>
              </p:cNvSpPr>
              <p:nvPr/>
            </p:nvSpPr>
            <p:spPr bwMode="auto">
              <a:xfrm>
                <a:off x="3912764" y="3783390"/>
                <a:ext cx="711081" cy="138482"/>
              </a:xfrm>
              <a:custGeom>
                <a:avLst/>
                <a:gdLst>
                  <a:gd name="T0" fmla="*/ 7619 w 7619"/>
                  <a:gd name="T1" fmla="*/ 1486 h 1486"/>
                  <a:gd name="T2" fmla="*/ 76 w 7619"/>
                  <a:gd name="T3" fmla="*/ 0 h 1486"/>
                  <a:gd name="T4" fmla="*/ 0 w 7619"/>
                  <a:gd name="T5" fmla="*/ 454 h 1486"/>
                  <a:gd name="T6" fmla="*/ 7619 w 7619"/>
                  <a:gd name="T7" fmla="*/ 1486 h 1486"/>
                </a:gdLst>
                <a:ahLst/>
                <a:cxnLst>
                  <a:cxn ang="0">
                    <a:pos x="T0" y="T1"/>
                  </a:cxn>
                  <a:cxn ang="0">
                    <a:pos x="T2" y="T3"/>
                  </a:cxn>
                  <a:cxn ang="0">
                    <a:pos x="T4" y="T5"/>
                  </a:cxn>
                  <a:cxn ang="0">
                    <a:pos x="T6" y="T7"/>
                  </a:cxn>
                </a:cxnLst>
                <a:rect l="0" t="0" r="r" b="b"/>
                <a:pathLst>
                  <a:path w="7619" h="1486">
                    <a:moveTo>
                      <a:pt x="7619" y="1486"/>
                    </a:moveTo>
                    <a:lnTo>
                      <a:pt x="76" y="0"/>
                    </a:lnTo>
                    <a:cubicBezTo>
                      <a:pt x="46" y="151"/>
                      <a:pt x="21" y="302"/>
                      <a:pt x="0" y="454"/>
                    </a:cubicBezTo>
                    <a:lnTo>
                      <a:pt x="7619" y="1486"/>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9" name="Freeform 183"/>
              <p:cNvSpPr>
                <a:spLocks/>
              </p:cNvSpPr>
              <p:nvPr/>
            </p:nvSpPr>
            <p:spPr bwMode="auto">
              <a:xfrm>
                <a:off x="3920544" y="3741379"/>
                <a:ext cx="703301" cy="180493"/>
              </a:xfrm>
              <a:custGeom>
                <a:avLst/>
                <a:gdLst>
                  <a:gd name="T0" fmla="*/ 7543 w 7543"/>
                  <a:gd name="T1" fmla="*/ 1934 h 1934"/>
                  <a:gd name="T2" fmla="*/ 102 w 7543"/>
                  <a:gd name="T3" fmla="*/ 0 h 1934"/>
                  <a:gd name="T4" fmla="*/ 0 w 7543"/>
                  <a:gd name="T5" fmla="*/ 448 h 1934"/>
                  <a:gd name="T6" fmla="*/ 7543 w 7543"/>
                  <a:gd name="T7" fmla="*/ 1934 h 1934"/>
                </a:gdLst>
                <a:ahLst/>
                <a:cxnLst>
                  <a:cxn ang="0">
                    <a:pos x="T0" y="T1"/>
                  </a:cxn>
                  <a:cxn ang="0">
                    <a:pos x="T2" y="T3"/>
                  </a:cxn>
                  <a:cxn ang="0">
                    <a:pos x="T4" y="T5"/>
                  </a:cxn>
                  <a:cxn ang="0">
                    <a:pos x="T6" y="T7"/>
                  </a:cxn>
                </a:cxnLst>
                <a:rect l="0" t="0" r="r" b="b"/>
                <a:pathLst>
                  <a:path w="7543" h="1934">
                    <a:moveTo>
                      <a:pt x="7543" y="1934"/>
                    </a:moveTo>
                    <a:lnTo>
                      <a:pt x="102" y="0"/>
                    </a:lnTo>
                    <a:cubicBezTo>
                      <a:pt x="64" y="148"/>
                      <a:pt x="29" y="298"/>
                      <a:pt x="0" y="448"/>
                    </a:cubicBezTo>
                    <a:lnTo>
                      <a:pt x="7543" y="193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0" name="Freeform 185"/>
              <p:cNvSpPr>
                <a:spLocks/>
              </p:cNvSpPr>
              <p:nvPr/>
            </p:nvSpPr>
            <p:spPr bwMode="auto">
              <a:xfrm>
                <a:off x="3929880" y="3699367"/>
                <a:ext cx="693965" cy="222505"/>
              </a:xfrm>
              <a:custGeom>
                <a:avLst/>
                <a:gdLst>
                  <a:gd name="T0" fmla="*/ 7441 w 7441"/>
                  <a:gd name="T1" fmla="*/ 2376 h 2376"/>
                  <a:gd name="T2" fmla="*/ 129 w 7441"/>
                  <a:gd name="T3" fmla="*/ 0 h 2376"/>
                  <a:gd name="T4" fmla="*/ 0 w 7441"/>
                  <a:gd name="T5" fmla="*/ 442 h 2376"/>
                  <a:gd name="T6" fmla="*/ 7441 w 7441"/>
                  <a:gd name="T7" fmla="*/ 2376 h 2376"/>
                </a:gdLst>
                <a:ahLst/>
                <a:cxnLst>
                  <a:cxn ang="0">
                    <a:pos x="T0" y="T1"/>
                  </a:cxn>
                  <a:cxn ang="0">
                    <a:pos x="T2" y="T3"/>
                  </a:cxn>
                  <a:cxn ang="0">
                    <a:pos x="T4" y="T5"/>
                  </a:cxn>
                  <a:cxn ang="0">
                    <a:pos x="T6" y="T7"/>
                  </a:cxn>
                </a:cxnLst>
                <a:rect l="0" t="0" r="r" b="b"/>
                <a:pathLst>
                  <a:path w="7441" h="2376">
                    <a:moveTo>
                      <a:pt x="7441" y="2376"/>
                    </a:moveTo>
                    <a:lnTo>
                      <a:pt x="129" y="0"/>
                    </a:lnTo>
                    <a:cubicBezTo>
                      <a:pt x="82" y="146"/>
                      <a:pt x="39" y="294"/>
                      <a:pt x="0" y="442"/>
                    </a:cubicBezTo>
                    <a:lnTo>
                      <a:pt x="7441" y="2376"/>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1" name="Freeform 187"/>
              <p:cNvSpPr>
                <a:spLocks/>
              </p:cNvSpPr>
              <p:nvPr/>
            </p:nvSpPr>
            <p:spPr bwMode="auto">
              <a:xfrm>
                <a:off x="3942328" y="3658912"/>
                <a:ext cx="681517" cy="262960"/>
              </a:xfrm>
              <a:custGeom>
                <a:avLst/>
                <a:gdLst>
                  <a:gd name="T0" fmla="*/ 7312 w 7312"/>
                  <a:gd name="T1" fmla="*/ 2809 h 2809"/>
                  <a:gd name="T2" fmla="*/ 155 w 7312"/>
                  <a:gd name="T3" fmla="*/ 0 h 2809"/>
                  <a:gd name="T4" fmla="*/ 0 w 7312"/>
                  <a:gd name="T5" fmla="*/ 433 h 2809"/>
                  <a:gd name="T6" fmla="*/ 7312 w 7312"/>
                  <a:gd name="T7" fmla="*/ 2809 h 2809"/>
                </a:gdLst>
                <a:ahLst/>
                <a:cxnLst>
                  <a:cxn ang="0">
                    <a:pos x="T0" y="T1"/>
                  </a:cxn>
                  <a:cxn ang="0">
                    <a:pos x="T2" y="T3"/>
                  </a:cxn>
                  <a:cxn ang="0">
                    <a:pos x="T4" y="T5"/>
                  </a:cxn>
                  <a:cxn ang="0">
                    <a:pos x="T6" y="T7"/>
                  </a:cxn>
                </a:cxnLst>
                <a:rect l="0" t="0" r="r" b="b"/>
                <a:pathLst>
                  <a:path w="7312" h="2809">
                    <a:moveTo>
                      <a:pt x="7312" y="2809"/>
                    </a:moveTo>
                    <a:lnTo>
                      <a:pt x="155" y="0"/>
                    </a:lnTo>
                    <a:cubicBezTo>
                      <a:pt x="99" y="143"/>
                      <a:pt x="48" y="288"/>
                      <a:pt x="0" y="433"/>
                    </a:cubicBezTo>
                    <a:lnTo>
                      <a:pt x="7312" y="2809"/>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2" name="Freeform 189"/>
              <p:cNvSpPr>
                <a:spLocks/>
              </p:cNvSpPr>
              <p:nvPr/>
            </p:nvSpPr>
            <p:spPr bwMode="auto">
              <a:xfrm>
                <a:off x="3956331" y="3620013"/>
                <a:ext cx="667514" cy="301859"/>
              </a:xfrm>
              <a:custGeom>
                <a:avLst/>
                <a:gdLst>
                  <a:gd name="T0" fmla="*/ 7157 w 7157"/>
                  <a:gd name="T1" fmla="*/ 3232 h 3232"/>
                  <a:gd name="T2" fmla="*/ 181 w 7157"/>
                  <a:gd name="T3" fmla="*/ 0 h 3232"/>
                  <a:gd name="T4" fmla="*/ 0 w 7157"/>
                  <a:gd name="T5" fmla="*/ 423 h 3232"/>
                  <a:gd name="T6" fmla="*/ 7157 w 7157"/>
                  <a:gd name="T7" fmla="*/ 3232 h 3232"/>
                </a:gdLst>
                <a:ahLst/>
                <a:cxnLst>
                  <a:cxn ang="0">
                    <a:pos x="T0" y="T1"/>
                  </a:cxn>
                  <a:cxn ang="0">
                    <a:pos x="T2" y="T3"/>
                  </a:cxn>
                  <a:cxn ang="0">
                    <a:pos x="T4" y="T5"/>
                  </a:cxn>
                  <a:cxn ang="0">
                    <a:pos x="T6" y="T7"/>
                  </a:cxn>
                </a:cxnLst>
                <a:rect l="0" t="0" r="r" b="b"/>
                <a:pathLst>
                  <a:path w="7157" h="3232">
                    <a:moveTo>
                      <a:pt x="7157" y="3232"/>
                    </a:moveTo>
                    <a:lnTo>
                      <a:pt x="181" y="0"/>
                    </a:lnTo>
                    <a:cubicBezTo>
                      <a:pt x="117" y="140"/>
                      <a:pt x="56" y="281"/>
                      <a:pt x="0" y="423"/>
                    </a:cubicBezTo>
                    <a:lnTo>
                      <a:pt x="7157" y="323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3" name="Freeform 191"/>
              <p:cNvSpPr>
                <a:spLocks/>
              </p:cNvSpPr>
              <p:nvPr/>
            </p:nvSpPr>
            <p:spPr bwMode="auto">
              <a:xfrm>
                <a:off x="3973447" y="3581113"/>
                <a:ext cx="650398" cy="340759"/>
              </a:xfrm>
              <a:custGeom>
                <a:avLst/>
                <a:gdLst>
                  <a:gd name="T0" fmla="*/ 6976 w 6976"/>
                  <a:gd name="T1" fmla="*/ 3643 h 3643"/>
                  <a:gd name="T2" fmla="*/ 206 w 6976"/>
                  <a:gd name="T3" fmla="*/ 0 h 3643"/>
                  <a:gd name="T4" fmla="*/ 0 w 6976"/>
                  <a:gd name="T5" fmla="*/ 411 h 3643"/>
                  <a:gd name="T6" fmla="*/ 6976 w 6976"/>
                  <a:gd name="T7" fmla="*/ 3643 h 3643"/>
                </a:gdLst>
                <a:ahLst/>
                <a:cxnLst>
                  <a:cxn ang="0">
                    <a:pos x="T0" y="T1"/>
                  </a:cxn>
                  <a:cxn ang="0">
                    <a:pos x="T2" y="T3"/>
                  </a:cxn>
                  <a:cxn ang="0">
                    <a:pos x="T4" y="T5"/>
                  </a:cxn>
                  <a:cxn ang="0">
                    <a:pos x="T6" y="T7"/>
                  </a:cxn>
                </a:cxnLst>
                <a:rect l="0" t="0" r="r" b="b"/>
                <a:pathLst>
                  <a:path w="6976" h="3643">
                    <a:moveTo>
                      <a:pt x="6976" y="3643"/>
                    </a:moveTo>
                    <a:lnTo>
                      <a:pt x="206" y="0"/>
                    </a:lnTo>
                    <a:cubicBezTo>
                      <a:pt x="133" y="135"/>
                      <a:pt x="65" y="272"/>
                      <a:pt x="0" y="411"/>
                    </a:cubicBezTo>
                    <a:lnTo>
                      <a:pt x="6976" y="364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4" name="Freeform 193"/>
              <p:cNvSpPr>
                <a:spLocks/>
              </p:cNvSpPr>
              <p:nvPr/>
            </p:nvSpPr>
            <p:spPr bwMode="auto">
              <a:xfrm>
                <a:off x="3992119" y="3543770"/>
                <a:ext cx="631726" cy="378103"/>
              </a:xfrm>
              <a:custGeom>
                <a:avLst/>
                <a:gdLst>
                  <a:gd name="T0" fmla="*/ 6770 w 6770"/>
                  <a:gd name="T1" fmla="*/ 4041 h 4041"/>
                  <a:gd name="T2" fmla="*/ 230 w 6770"/>
                  <a:gd name="T3" fmla="*/ 0 h 4041"/>
                  <a:gd name="T4" fmla="*/ 0 w 6770"/>
                  <a:gd name="T5" fmla="*/ 398 h 4041"/>
                  <a:gd name="T6" fmla="*/ 6770 w 6770"/>
                  <a:gd name="T7" fmla="*/ 4041 h 4041"/>
                </a:gdLst>
                <a:ahLst/>
                <a:cxnLst>
                  <a:cxn ang="0">
                    <a:pos x="T0" y="T1"/>
                  </a:cxn>
                  <a:cxn ang="0">
                    <a:pos x="T2" y="T3"/>
                  </a:cxn>
                  <a:cxn ang="0">
                    <a:pos x="T4" y="T5"/>
                  </a:cxn>
                  <a:cxn ang="0">
                    <a:pos x="T6" y="T7"/>
                  </a:cxn>
                </a:cxnLst>
                <a:rect l="0" t="0" r="r" b="b"/>
                <a:pathLst>
                  <a:path w="6770" h="4041">
                    <a:moveTo>
                      <a:pt x="6770" y="4041"/>
                    </a:moveTo>
                    <a:lnTo>
                      <a:pt x="230" y="0"/>
                    </a:lnTo>
                    <a:cubicBezTo>
                      <a:pt x="149" y="130"/>
                      <a:pt x="73" y="263"/>
                      <a:pt x="0" y="398"/>
                    </a:cubicBezTo>
                    <a:lnTo>
                      <a:pt x="6770" y="4041"/>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5" name="Freeform 195"/>
              <p:cNvSpPr>
                <a:spLocks/>
              </p:cNvSpPr>
              <p:nvPr/>
            </p:nvSpPr>
            <p:spPr bwMode="auto">
              <a:xfrm>
                <a:off x="4013903" y="3507983"/>
                <a:ext cx="609942" cy="413890"/>
              </a:xfrm>
              <a:custGeom>
                <a:avLst/>
                <a:gdLst>
                  <a:gd name="T0" fmla="*/ 6540 w 6540"/>
                  <a:gd name="T1" fmla="*/ 4425 h 4425"/>
                  <a:gd name="T2" fmla="*/ 253 w 6540"/>
                  <a:gd name="T3" fmla="*/ 0 h 4425"/>
                  <a:gd name="T4" fmla="*/ 0 w 6540"/>
                  <a:gd name="T5" fmla="*/ 384 h 4425"/>
                  <a:gd name="T6" fmla="*/ 6540 w 6540"/>
                  <a:gd name="T7" fmla="*/ 4425 h 4425"/>
                </a:gdLst>
                <a:ahLst/>
                <a:cxnLst>
                  <a:cxn ang="0">
                    <a:pos x="T0" y="T1"/>
                  </a:cxn>
                  <a:cxn ang="0">
                    <a:pos x="T2" y="T3"/>
                  </a:cxn>
                  <a:cxn ang="0">
                    <a:pos x="T4" y="T5"/>
                  </a:cxn>
                  <a:cxn ang="0">
                    <a:pos x="T6" y="T7"/>
                  </a:cxn>
                </a:cxnLst>
                <a:rect l="0" t="0" r="r" b="b"/>
                <a:pathLst>
                  <a:path w="6540" h="4425">
                    <a:moveTo>
                      <a:pt x="6540" y="4425"/>
                    </a:moveTo>
                    <a:lnTo>
                      <a:pt x="253" y="0"/>
                    </a:lnTo>
                    <a:cubicBezTo>
                      <a:pt x="165" y="125"/>
                      <a:pt x="81" y="253"/>
                      <a:pt x="0" y="384"/>
                    </a:cubicBezTo>
                    <a:lnTo>
                      <a:pt x="6540" y="4425"/>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6" name="Freeform 197"/>
              <p:cNvSpPr>
                <a:spLocks/>
              </p:cNvSpPr>
              <p:nvPr/>
            </p:nvSpPr>
            <p:spPr bwMode="auto">
              <a:xfrm>
                <a:off x="4037242" y="3473751"/>
                <a:ext cx="586603" cy="448121"/>
              </a:xfrm>
              <a:custGeom>
                <a:avLst/>
                <a:gdLst>
                  <a:gd name="T0" fmla="*/ 6287 w 6287"/>
                  <a:gd name="T1" fmla="*/ 4793 h 4793"/>
                  <a:gd name="T2" fmla="*/ 276 w 6287"/>
                  <a:gd name="T3" fmla="*/ 0 h 4793"/>
                  <a:gd name="T4" fmla="*/ 0 w 6287"/>
                  <a:gd name="T5" fmla="*/ 368 h 4793"/>
                  <a:gd name="T6" fmla="*/ 6287 w 6287"/>
                  <a:gd name="T7" fmla="*/ 4793 h 4793"/>
                </a:gdLst>
                <a:ahLst/>
                <a:cxnLst>
                  <a:cxn ang="0">
                    <a:pos x="T0" y="T1"/>
                  </a:cxn>
                  <a:cxn ang="0">
                    <a:pos x="T2" y="T3"/>
                  </a:cxn>
                  <a:cxn ang="0">
                    <a:pos x="T4" y="T5"/>
                  </a:cxn>
                  <a:cxn ang="0">
                    <a:pos x="T6" y="T7"/>
                  </a:cxn>
                </a:cxnLst>
                <a:rect l="0" t="0" r="r" b="b"/>
                <a:pathLst>
                  <a:path w="6287" h="4793">
                    <a:moveTo>
                      <a:pt x="6287" y="4793"/>
                    </a:moveTo>
                    <a:lnTo>
                      <a:pt x="276" y="0"/>
                    </a:lnTo>
                    <a:cubicBezTo>
                      <a:pt x="181" y="120"/>
                      <a:pt x="89" y="242"/>
                      <a:pt x="0" y="368"/>
                    </a:cubicBezTo>
                    <a:lnTo>
                      <a:pt x="6287" y="479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7" name="Freeform 199"/>
              <p:cNvSpPr>
                <a:spLocks/>
              </p:cNvSpPr>
              <p:nvPr/>
            </p:nvSpPr>
            <p:spPr bwMode="auto">
              <a:xfrm>
                <a:off x="4063694" y="3441075"/>
                <a:ext cx="560151" cy="480797"/>
              </a:xfrm>
              <a:custGeom>
                <a:avLst/>
                <a:gdLst>
                  <a:gd name="T0" fmla="*/ 6011 w 6011"/>
                  <a:gd name="T1" fmla="*/ 5144 h 5144"/>
                  <a:gd name="T2" fmla="*/ 298 w 6011"/>
                  <a:gd name="T3" fmla="*/ 0 h 5144"/>
                  <a:gd name="T4" fmla="*/ 0 w 6011"/>
                  <a:gd name="T5" fmla="*/ 351 h 5144"/>
                  <a:gd name="T6" fmla="*/ 6011 w 6011"/>
                  <a:gd name="T7" fmla="*/ 5144 h 5144"/>
                </a:gdLst>
                <a:ahLst/>
                <a:cxnLst>
                  <a:cxn ang="0">
                    <a:pos x="T0" y="T1"/>
                  </a:cxn>
                  <a:cxn ang="0">
                    <a:pos x="T2" y="T3"/>
                  </a:cxn>
                  <a:cxn ang="0">
                    <a:pos x="T4" y="T5"/>
                  </a:cxn>
                  <a:cxn ang="0">
                    <a:pos x="T6" y="T7"/>
                  </a:cxn>
                </a:cxnLst>
                <a:rect l="0" t="0" r="r" b="b"/>
                <a:pathLst>
                  <a:path w="6011" h="5144">
                    <a:moveTo>
                      <a:pt x="6011" y="5144"/>
                    </a:moveTo>
                    <a:lnTo>
                      <a:pt x="298" y="0"/>
                    </a:lnTo>
                    <a:cubicBezTo>
                      <a:pt x="195" y="114"/>
                      <a:pt x="96" y="231"/>
                      <a:pt x="0" y="351"/>
                    </a:cubicBezTo>
                    <a:lnTo>
                      <a:pt x="6011" y="514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8" name="Freeform 201"/>
              <p:cNvSpPr>
                <a:spLocks/>
              </p:cNvSpPr>
              <p:nvPr/>
            </p:nvSpPr>
            <p:spPr bwMode="auto">
              <a:xfrm>
                <a:off x="4091702" y="3409956"/>
                <a:ext cx="532144" cy="511916"/>
              </a:xfrm>
              <a:custGeom>
                <a:avLst/>
                <a:gdLst>
                  <a:gd name="T0" fmla="*/ 5713 w 5713"/>
                  <a:gd name="T1" fmla="*/ 5477 h 5477"/>
                  <a:gd name="T2" fmla="*/ 318 w 5713"/>
                  <a:gd name="T3" fmla="*/ 0 h 5477"/>
                  <a:gd name="T4" fmla="*/ 0 w 5713"/>
                  <a:gd name="T5" fmla="*/ 333 h 5477"/>
                  <a:gd name="T6" fmla="*/ 5713 w 5713"/>
                  <a:gd name="T7" fmla="*/ 5477 h 5477"/>
                </a:gdLst>
                <a:ahLst/>
                <a:cxnLst>
                  <a:cxn ang="0">
                    <a:pos x="T0" y="T1"/>
                  </a:cxn>
                  <a:cxn ang="0">
                    <a:pos x="T2" y="T3"/>
                  </a:cxn>
                  <a:cxn ang="0">
                    <a:pos x="T4" y="T5"/>
                  </a:cxn>
                  <a:cxn ang="0">
                    <a:pos x="T6" y="T7"/>
                  </a:cxn>
                </a:cxnLst>
                <a:rect l="0" t="0" r="r" b="b"/>
                <a:pathLst>
                  <a:path w="5713" h="5477">
                    <a:moveTo>
                      <a:pt x="5713" y="5477"/>
                    </a:moveTo>
                    <a:lnTo>
                      <a:pt x="318" y="0"/>
                    </a:lnTo>
                    <a:cubicBezTo>
                      <a:pt x="208" y="108"/>
                      <a:pt x="102" y="219"/>
                      <a:pt x="0" y="333"/>
                    </a:cubicBezTo>
                    <a:lnTo>
                      <a:pt x="5713" y="5477"/>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9" name="Freeform 203"/>
              <p:cNvSpPr>
                <a:spLocks/>
              </p:cNvSpPr>
              <p:nvPr/>
            </p:nvSpPr>
            <p:spPr bwMode="auto">
              <a:xfrm>
                <a:off x="4121265" y="3381948"/>
                <a:ext cx="502581" cy="539924"/>
              </a:xfrm>
              <a:custGeom>
                <a:avLst/>
                <a:gdLst>
                  <a:gd name="T0" fmla="*/ 5395 w 5395"/>
                  <a:gd name="T1" fmla="*/ 5790 h 5790"/>
                  <a:gd name="T2" fmla="*/ 337 w 5395"/>
                  <a:gd name="T3" fmla="*/ 0 h 5790"/>
                  <a:gd name="T4" fmla="*/ 0 w 5395"/>
                  <a:gd name="T5" fmla="*/ 313 h 5790"/>
                  <a:gd name="T6" fmla="*/ 5395 w 5395"/>
                  <a:gd name="T7" fmla="*/ 5790 h 5790"/>
                </a:gdLst>
                <a:ahLst/>
                <a:cxnLst>
                  <a:cxn ang="0">
                    <a:pos x="T0" y="T1"/>
                  </a:cxn>
                  <a:cxn ang="0">
                    <a:pos x="T2" y="T3"/>
                  </a:cxn>
                  <a:cxn ang="0">
                    <a:pos x="T4" y="T5"/>
                  </a:cxn>
                  <a:cxn ang="0">
                    <a:pos x="T6" y="T7"/>
                  </a:cxn>
                </a:cxnLst>
                <a:rect l="0" t="0" r="r" b="b"/>
                <a:pathLst>
                  <a:path w="5395" h="5790">
                    <a:moveTo>
                      <a:pt x="5395" y="5790"/>
                    </a:moveTo>
                    <a:lnTo>
                      <a:pt x="337" y="0"/>
                    </a:lnTo>
                    <a:cubicBezTo>
                      <a:pt x="221" y="101"/>
                      <a:pt x="109" y="206"/>
                      <a:pt x="0" y="313"/>
                    </a:cubicBezTo>
                    <a:lnTo>
                      <a:pt x="5395" y="579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0" name="Freeform 205"/>
              <p:cNvSpPr>
                <a:spLocks/>
              </p:cNvSpPr>
              <p:nvPr/>
            </p:nvSpPr>
            <p:spPr bwMode="auto">
              <a:xfrm>
                <a:off x="4152384" y="3353941"/>
                <a:ext cx="471461" cy="567932"/>
              </a:xfrm>
              <a:custGeom>
                <a:avLst/>
                <a:gdLst>
                  <a:gd name="T0" fmla="*/ 5058 w 5058"/>
                  <a:gd name="T1" fmla="*/ 6082 h 6082"/>
                  <a:gd name="T2" fmla="*/ 355 w 5058"/>
                  <a:gd name="T3" fmla="*/ 0 h 6082"/>
                  <a:gd name="T4" fmla="*/ 0 w 5058"/>
                  <a:gd name="T5" fmla="*/ 292 h 6082"/>
                  <a:gd name="T6" fmla="*/ 5058 w 5058"/>
                  <a:gd name="T7" fmla="*/ 6082 h 6082"/>
                </a:gdLst>
                <a:ahLst/>
                <a:cxnLst>
                  <a:cxn ang="0">
                    <a:pos x="T0" y="T1"/>
                  </a:cxn>
                  <a:cxn ang="0">
                    <a:pos x="T2" y="T3"/>
                  </a:cxn>
                  <a:cxn ang="0">
                    <a:pos x="T4" y="T5"/>
                  </a:cxn>
                  <a:cxn ang="0">
                    <a:pos x="T6" y="T7"/>
                  </a:cxn>
                </a:cxnLst>
                <a:rect l="0" t="0" r="r" b="b"/>
                <a:pathLst>
                  <a:path w="5058" h="6082">
                    <a:moveTo>
                      <a:pt x="5058" y="6082"/>
                    </a:moveTo>
                    <a:lnTo>
                      <a:pt x="355" y="0"/>
                    </a:lnTo>
                    <a:cubicBezTo>
                      <a:pt x="234" y="94"/>
                      <a:pt x="115" y="191"/>
                      <a:pt x="0" y="292"/>
                    </a:cubicBezTo>
                    <a:lnTo>
                      <a:pt x="5058" y="608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1" name="Freeform 207"/>
              <p:cNvSpPr>
                <a:spLocks/>
              </p:cNvSpPr>
              <p:nvPr/>
            </p:nvSpPr>
            <p:spPr bwMode="auto">
              <a:xfrm>
                <a:off x="4185060" y="3329045"/>
                <a:ext cx="438785" cy="592827"/>
              </a:xfrm>
              <a:custGeom>
                <a:avLst/>
                <a:gdLst>
                  <a:gd name="T0" fmla="*/ 4703 w 4703"/>
                  <a:gd name="T1" fmla="*/ 6352 h 6352"/>
                  <a:gd name="T2" fmla="*/ 372 w 4703"/>
                  <a:gd name="T3" fmla="*/ 0 h 6352"/>
                  <a:gd name="T4" fmla="*/ 0 w 4703"/>
                  <a:gd name="T5" fmla="*/ 270 h 6352"/>
                  <a:gd name="T6" fmla="*/ 4703 w 4703"/>
                  <a:gd name="T7" fmla="*/ 6352 h 6352"/>
                </a:gdLst>
                <a:ahLst/>
                <a:cxnLst>
                  <a:cxn ang="0">
                    <a:pos x="T0" y="T1"/>
                  </a:cxn>
                  <a:cxn ang="0">
                    <a:pos x="T2" y="T3"/>
                  </a:cxn>
                  <a:cxn ang="0">
                    <a:pos x="T4" y="T5"/>
                  </a:cxn>
                  <a:cxn ang="0">
                    <a:pos x="T6" y="T7"/>
                  </a:cxn>
                </a:cxnLst>
                <a:rect l="0" t="0" r="r" b="b"/>
                <a:pathLst>
                  <a:path w="4703" h="6352">
                    <a:moveTo>
                      <a:pt x="4703" y="6352"/>
                    </a:moveTo>
                    <a:lnTo>
                      <a:pt x="372" y="0"/>
                    </a:lnTo>
                    <a:cubicBezTo>
                      <a:pt x="246" y="86"/>
                      <a:pt x="121" y="176"/>
                      <a:pt x="0" y="270"/>
                    </a:cubicBezTo>
                    <a:lnTo>
                      <a:pt x="4703" y="6352"/>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2" name="Freeform 209"/>
              <p:cNvSpPr>
                <a:spLocks/>
              </p:cNvSpPr>
              <p:nvPr/>
            </p:nvSpPr>
            <p:spPr bwMode="auto">
              <a:xfrm>
                <a:off x="4220847" y="3305706"/>
                <a:ext cx="402998" cy="616166"/>
              </a:xfrm>
              <a:custGeom>
                <a:avLst/>
                <a:gdLst>
                  <a:gd name="T0" fmla="*/ 4331 w 4331"/>
                  <a:gd name="T1" fmla="*/ 6600 h 6600"/>
                  <a:gd name="T2" fmla="*/ 388 w 4331"/>
                  <a:gd name="T3" fmla="*/ 0 h 6600"/>
                  <a:gd name="T4" fmla="*/ 0 w 4331"/>
                  <a:gd name="T5" fmla="*/ 248 h 6600"/>
                  <a:gd name="T6" fmla="*/ 4331 w 4331"/>
                  <a:gd name="T7" fmla="*/ 6600 h 6600"/>
                </a:gdLst>
                <a:ahLst/>
                <a:cxnLst>
                  <a:cxn ang="0">
                    <a:pos x="T0" y="T1"/>
                  </a:cxn>
                  <a:cxn ang="0">
                    <a:pos x="T2" y="T3"/>
                  </a:cxn>
                  <a:cxn ang="0">
                    <a:pos x="T4" y="T5"/>
                  </a:cxn>
                  <a:cxn ang="0">
                    <a:pos x="T6" y="T7"/>
                  </a:cxn>
                </a:cxnLst>
                <a:rect l="0" t="0" r="r" b="b"/>
                <a:pathLst>
                  <a:path w="4331" h="6600">
                    <a:moveTo>
                      <a:pt x="4331" y="6600"/>
                    </a:moveTo>
                    <a:lnTo>
                      <a:pt x="388" y="0"/>
                    </a:lnTo>
                    <a:cubicBezTo>
                      <a:pt x="256" y="79"/>
                      <a:pt x="127" y="161"/>
                      <a:pt x="0" y="248"/>
                    </a:cubicBezTo>
                    <a:lnTo>
                      <a:pt x="4331" y="6600"/>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3" name="Freeform 211"/>
              <p:cNvSpPr>
                <a:spLocks/>
              </p:cNvSpPr>
              <p:nvPr/>
            </p:nvSpPr>
            <p:spPr bwMode="auto">
              <a:xfrm>
                <a:off x="4256635" y="3283922"/>
                <a:ext cx="367210" cy="637950"/>
              </a:xfrm>
              <a:custGeom>
                <a:avLst/>
                <a:gdLst>
                  <a:gd name="T0" fmla="*/ 3943 w 3943"/>
                  <a:gd name="T1" fmla="*/ 6824 h 6824"/>
                  <a:gd name="T2" fmla="*/ 402 w 3943"/>
                  <a:gd name="T3" fmla="*/ 0 h 6824"/>
                  <a:gd name="T4" fmla="*/ 0 w 3943"/>
                  <a:gd name="T5" fmla="*/ 224 h 6824"/>
                  <a:gd name="T6" fmla="*/ 3943 w 3943"/>
                  <a:gd name="T7" fmla="*/ 6824 h 6824"/>
                </a:gdLst>
                <a:ahLst/>
                <a:cxnLst>
                  <a:cxn ang="0">
                    <a:pos x="T0" y="T1"/>
                  </a:cxn>
                  <a:cxn ang="0">
                    <a:pos x="T2" y="T3"/>
                  </a:cxn>
                  <a:cxn ang="0">
                    <a:pos x="T4" y="T5"/>
                  </a:cxn>
                  <a:cxn ang="0">
                    <a:pos x="T6" y="T7"/>
                  </a:cxn>
                </a:cxnLst>
                <a:rect l="0" t="0" r="r" b="b"/>
                <a:pathLst>
                  <a:path w="3943" h="6824">
                    <a:moveTo>
                      <a:pt x="3943" y="6824"/>
                    </a:moveTo>
                    <a:lnTo>
                      <a:pt x="402" y="0"/>
                    </a:lnTo>
                    <a:cubicBezTo>
                      <a:pt x="266" y="71"/>
                      <a:pt x="132" y="145"/>
                      <a:pt x="0" y="224"/>
                    </a:cubicBezTo>
                    <a:lnTo>
                      <a:pt x="3943" y="682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4" name="Freeform 213"/>
              <p:cNvSpPr>
                <a:spLocks/>
              </p:cNvSpPr>
              <p:nvPr/>
            </p:nvSpPr>
            <p:spPr bwMode="auto">
              <a:xfrm>
                <a:off x="4293978" y="3266806"/>
                <a:ext cx="329867" cy="655066"/>
              </a:xfrm>
              <a:custGeom>
                <a:avLst/>
                <a:gdLst>
                  <a:gd name="T0" fmla="*/ 3541 w 3541"/>
                  <a:gd name="T1" fmla="*/ 7023 h 7023"/>
                  <a:gd name="T2" fmla="*/ 414 w 3541"/>
                  <a:gd name="T3" fmla="*/ 0 h 7023"/>
                  <a:gd name="T4" fmla="*/ 0 w 3541"/>
                  <a:gd name="T5" fmla="*/ 199 h 7023"/>
                  <a:gd name="T6" fmla="*/ 3541 w 3541"/>
                  <a:gd name="T7" fmla="*/ 7023 h 7023"/>
                </a:gdLst>
                <a:ahLst/>
                <a:cxnLst>
                  <a:cxn ang="0">
                    <a:pos x="T0" y="T1"/>
                  </a:cxn>
                  <a:cxn ang="0">
                    <a:pos x="T2" y="T3"/>
                  </a:cxn>
                  <a:cxn ang="0">
                    <a:pos x="T4" y="T5"/>
                  </a:cxn>
                  <a:cxn ang="0">
                    <a:pos x="T6" y="T7"/>
                  </a:cxn>
                </a:cxnLst>
                <a:rect l="0" t="0" r="r" b="b"/>
                <a:pathLst>
                  <a:path w="3541" h="7023">
                    <a:moveTo>
                      <a:pt x="3541" y="7023"/>
                    </a:moveTo>
                    <a:lnTo>
                      <a:pt x="414" y="0"/>
                    </a:lnTo>
                    <a:cubicBezTo>
                      <a:pt x="274" y="62"/>
                      <a:pt x="136" y="128"/>
                      <a:pt x="0" y="199"/>
                    </a:cubicBezTo>
                    <a:lnTo>
                      <a:pt x="3541" y="702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5" name="Freeform 215"/>
              <p:cNvSpPr>
                <a:spLocks/>
              </p:cNvSpPr>
              <p:nvPr/>
            </p:nvSpPr>
            <p:spPr bwMode="auto">
              <a:xfrm>
                <a:off x="4332877" y="3249691"/>
                <a:ext cx="290968" cy="672181"/>
              </a:xfrm>
              <a:custGeom>
                <a:avLst/>
                <a:gdLst>
                  <a:gd name="T0" fmla="*/ 3127 w 3127"/>
                  <a:gd name="T1" fmla="*/ 7198 h 7198"/>
                  <a:gd name="T2" fmla="*/ 426 w 3127"/>
                  <a:gd name="T3" fmla="*/ 0 h 7198"/>
                  <a:gd name="T4" fmla="*/ 0 w 3127"/>
                  <a:gd name="T5" fmla="*/ 175 h 7198"/>
                  <a:gd name="T6" fmla="*/ 3127 w 3127"/>
                  <a:gd name="T7" fmla="*/ 7198 h 7198"/>
                </a:gdLst>
                <a:ahLst/>
                <a:cxnLst>
                  <a:cxn ang="0">
                    <a:pos x="T0" y="T1"/>
                  </a:cxn>
                  <a:cxn ang="0">
                    <a:pos x="T2" y="T3"/>
                  </a:cxn>
                  <a:cxn ang="0">
                    <a:pos x="T4" y="T5"/>
                  </a:cxn>
                  <a:cxn ang="0">
                    <a:pos x="T6" y="T7"/>
                  </a:cxn>
                </a:cxnLst>
                <a:rect l="0" t="0" r="r" b="b"/>
                <a:pathLst>
                  <a:path w="3127" h="7198">
                    <a:moveTo>
                      <a:pt x="3127" y="7198"/>
                    </a:moveTo>
                    <a:lnTo>
                      <a:pt x="426" y="0"/>
                    </a:lnTo>
                    <a:cubicBezTo>
                      <a:pt x="282" y="54"/>
                      <a:pt x="140" y="112"/>
                      <a:pt x="0" y="175"/>
                    </a:cubicBezTo>
                    <a:lnTo>
                      <a:pt x="3127" y="7198"/>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6" name="Freeform 217"/>
              <p:cNvSpPr>
                <a:spLocks/>
              </p:cNvSpPr>
              <p:nvPr/>
            </p:nvSpPr>
            <p:spPr bwMode="auto">
              <a:xfrm>
                <a:off x="4371777" y="3235687"/>
                <a:ext cx="252068" cy="686186"/>
              </a:xfrm>
              <a:custGeom>
                <a:avLst/>
                <a:gdLst>
                  <a:gd name="T0" fmla="*/ 2701 w 2701"/>
                  <a:gd name="T1" fmla="*/ 7347 h 7347"/>
                  <a:gd name="T2" fmla="*/ 435 w 2701"/>
                  <a:gd name="T3" fmla="*/ 0 h 7347"/>
                  <a:gd name="T4" fmla="*/ 0 w 2701"/>
                  <a:gd name="T5" fmla="*/ 149 h 7347"/>
                  <a:gd name="T6" fmla="*/ 2701 w 2701"/>
                  <a:gd name="T7" fmla="*/ 7347 h 7347"/>
                </a:gdLst>
                <a:ahLst/>
                <a:cxnLst>
                  <a:cxn ang="0">
                    <a:pos x="T0" y="T1"/>
                  </a:cxn>
                  <a:cxn ang="0">
                    <a:pos x="T2" y="T3"/>
                  </a:cxn>
                  <a:cxn ang="0">
                    <a:pos x="T4" y="T5"/>
                  </a:cxn>
                  <a:cxn ang="0">
                    <a:pos x="T6" y="T7"/>
                  </a:cxn>
                </a:cxnLst>
                <a:rect l="0" t="0" r="r" b="b"/>
                <a:pathLst>
                  <a:path w="2701" h="7347">
                    <a:moveTo>
                      <a:pt x="2701" y="7347"/>
                    </a:moveTo>
                    <a:lnTo>
                      <a:pt x="435" y="0"/>
                    </a:lnTo>
                    <a:cubicBezTo>
                      <a:pt x="289" y="46"/>
                      <a:pt x="143" y="95"/>
                      <a:pt x="0" y="149"/>
                    </a:cubicBezTo>
                    <a:lnTo>
                      <a:pt x="2701" y="7347"/>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7" name="Freeform 220"/>
              <p:cNvSpPr>
                <a:spLocks/>
              </p:cNvSpPr>
              <p:nvPr/>
            </p:nvSpPr>
            <p:spPr bwMode="auto">
              <a:xfrm>
                <a:off x="4412232" y="3224795"/>
                <a:ext cx="211613" cy="697077"/>
              </a:xfrm>
              <a:custGeom>
                <a:avLst/>
                <a:gdLst>
                  <a:gd name="T0" fmla="*/ 2266 w 2266"/>
                  <a:gd name="T1" fmla="*/ 7469 h 7469"/>
                  <a:gd name="T2" fmla="*/ 444 w 2266"/>
                  <a:gd name="T3" fmla="*/ 0 h 7469"/>
                  <a:gd name="T4" fmla="*/ 0 w 2266"/>
                  <a:gd name="T5" fmla="*/ 122 h 7469"/>
                  <a:gd name="T6" fmla="*/ 2266 w 2266"/>
                  <a:gd name="T7" fmla="*/ 7469 h 7469"/>
                </a:gdLst>
                <a:ahLst/>
                <a:cxnLst>
                  <a:cxn ang="0">
                    <a:pos x="T0" y="T1"/>
                  </a:cxn>
                  <a:cxn ang="0">
                    <a:pos x="T2" y="T3"/>
                  </a:cxn>
                  <a:cxn ang="0">
                    <a:pos x="T4" y="T5"/>
                  </a:cxn>
                  <a:cxn ang="0">
                    <a:pos x="T6" y="T7"/>
                  </a:cxn>
                </a:cxnLst>
                <a:rect l="0" t="0" r="r" b="b"/>
                <a:pathLst>
                  <a:path w="2266" h="7469">
                    <a:moveTo>
                      <a:pt x="2266" y="7469"/>
                    </a:moveTo>
                    <a:lnTo>
                      <a:pt x="444" y="0"/>
                    </a:lnTo>
                    <a:cubicBezTo>
                      <a:pt x="295" y="36"/>
                      <a:pt x="147" y="77"/>
                      <a:pt x="0" y="122"/>
                    </a:cubicBezTo>
                    <a:lnTo>
                      <a:pt x="2266" y="7469"/>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8" name="Freeform 222"/>
              <p:cNvSpPr>
                <a:spLocks/>
              </p:cNvSpPr>
              <p:nvPr/>
            </p:nvSpPr>
            <p:spPr bwMode="auto">
              <a:xfrm>
                <a:off x="4454243" y="3215459"/>
                <a:ext cx="169601" cy="706413"/>
              </a:xfrm>
              <a:custGeom>
                <a:avLst/>
                <a:gdLst>
                  <a:gd name="T0" fmla="*/ 1822 w 1822"/>
                  <a:gd name="T1" fmla="*/ 7565 h 7565"/>
                  <a:gd name="T2" fmla="*/ 449 w 1822"/>
                  <a:gd name="T3" fmla="*/ 0 h 7565"/>
                  <a:gd name="T4" fmla="*/ 0 w 1822"/>
                  <a:gd name="T5" fmla="*/ 96 h 7565"/>
                  <a:gd name="T6" fmla="*/ 1822 w 1822"/>
                  <a:gd name="T7" fmla="*/ 7565 h 7565"/>
                </a:gdLst>
                <a:ahLst/>
                <a:cxnLst>
                  <a:cxn ang="0">
                    <a:pos x="T0" y="T1"/>
                  </a:cxn>
                  <a:cxn ang="0">
                    <a:pos x="T2" y="T3"/>
                  </a:cxn>
                  <a:cxn ang="0">
                    <a:pos x="T4" y="T5"/>
                  </a:cxn>
                  <a:cxn ang="0">
                    <a:pos x="T6" y="T7"/>
                  </a:cxn>
                </a:cxnLst>
                <a:rect l="0" t="0" r="r" b="b"/>
                <a:pathLst>
                  <a:path w="1822" h="7565">
                    <a:moveTo>
                      <a:pt x="1822" y="7565"/>
                    </a:moveTo>
                    <a:lnTo>
                      <a:pt x="449" y="0"/>
                    </a:lnTo>
                    <a:cubicBezTo>
                      <a:pt x="299" y="28"/>
                      <a:pt x="149" y="60"/>
                      <a:pt x="0" y="96"/>
                    </a:cubicBezTo>
                    <a:lnTo>
                      <a:pt x="1822" y="7565"/>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9" name="Freeform 224"/>
              <p:cNvSpPr>
                <a:spLocks/>
              </p:cNvSpPr>
              <p:nvPr/>
            </p:nvSpPr>
            <p:spPr bwMode="auto">
              <a:xfrm>
                <a:off x="4496254" y="3209235"/>
                <a:ext cx="127590" cy="712637"/>
              </a:xfrm>
              <a:custGeom>
                <a:avLst/>
                <a:gdLst>
                  <a:gd name="T0" fmla="*/ 1373 w 1373"/>
                  <a:gd name="T1" fmla="*/ 7633 h 7633"/>
                  <a:gd name="T2" fmla="*/ 455 w 1373"/>
                  <a:gd name="T3" fmla="*/ 0 h 7633"/>
                  <a:gd name="T4" fmla="*/ 0 w 1373"/>
                  <a:gd name="T5" fmla="*/ 68 h 7633"/>
                  <a:gd name="T6" fmla="*/ 1373 w 1373"/>
                  <a:gd name="T7" fmla="*/ 7633 h 7633"/>
                </a:gdLst>
                <a:ahLst/>
                <a:cxnLst>
                  <a:cxn ang="0">
                    <a:pos x="T0" y="T1"/>
                  </a:cxn>
                  <a:cxn ang="0">
                    <a:pos x="T2" y="T3"/>
                  </a:cxn>
                  <a:cxn ang="0">
                    <a:pos x="T4" y="T5"/>
                  </a:cxn>
                  <a:cxn ang="0">
                    <a:pos x="T6" y="T7"/>
                  </a:cxn>
                </a:cxnLst>
                <a:rect l="0" t="0" r="r" b="b"/>
                <a:pathLst>
                  <a:path w="1373" h="7633">
                    <a:moveTo>
                      <a:pt x="1373" y="7633"/>
                    </a:moveTo>
                    <a:lnTo>
                      <a:pt x="455" y="0"/>
                    </a:lnTo>
                    <a:cubicBezTo>
                      <a:pt x="303" y="18"/>
                      <a:pt x="151" y="41"/>
                      <a:pt x="0" y="68"/>
                    </a:cubicBezTo>
                    <a:lnTo>
                      <a:pt x="1373" y="7633"/>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0" name="Freeform 226"/>
              <p:cNvSpPr>
                <a:spLocks/>
              </p:cNvSpPr>
              <p:nvPr/>
            </p:nvSpPr>
            <p:spPr bwMode="auto">
              <a:xfrm>
                <a:off x="4538266" y="3204567"/>
                <a:ext cx="85578" cy="717305"/>
              </a:xfrm>
              <a:custGeom>
                <a:avLst/>
                <a:gdLst>
                  <a:gd name="T0" fmla="*/ 918 w 918"/>
                  <a:gd name="T1" fmla="*/ 7674 h 7674"/>
                  <a:gd name="T2" fmla="*/ 459 w 918"/>
                  <a:gd name="T3" fmla="*/ 0 h 7674"/>
                  <a:gd name="T4" fmla="*/ 0 w 918"/>
                  <a:gd name="T5" fmla="*/ 41 h 7674"/>
                  <a:gd name="T6" fmla="*/ 918 w 918"/>
                  <a:gd name="T7" fmla="*/ 7674 h 7674"/>
                </a:gdLst>
                <a:ahLst/>
                <a:cxnLst>
                  <a:cxn ang="0">
                    <a:pos x="T0" y="T1"/>
                  </a:cxn>
                  <a:cxn ang="0">
                    <a:pos x="T2" y="T3"/>
                  </a:cxn>
                  <a:cxn ang="0">
                    <a:pos x="T4" y="T5"/>
                  </a:cxn>
                  <a:cxn ang="0">
                    <a:pos x="T6" y="T7"/>
                  </a:cxn>
                </a:cxnLst>
                <a:rect l="0" t="0" r="r" b="b"/>
                <a:pathLst>
                  <a:path w="918" h="7674">
                    <a:moveTo>
                      <a:pt x="918" y="7674"/>
                    </a:moveTo>
                    <a:lnTo>
                      <a:pt x="459" y="0"/>
                    </a:lnTo>
                    <a:cubicBezTo>
                      <a:pt x="305" y="9"/>
                      <a:pt x="153" y="22"/>
                      <a:pt x="0" y="41"/>
                    </a:cubicBezTo>
                    <a:lnTo>
                      <a:pt x="918" y="7674"/>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1" name="Freeform 228"/>
              <p:cNvSpPr>
                <a:spLocks/>
              </p:cNvSpPr>
              <p:nvPr/>
            </p:nvSpPr>
            <p:spPr bwMode="auto">
              <a:xfrm>
                <a:off x="4581833" y="3204567"/>
                <a:ext cx="42011" cy="717305"/>
              </a:xfrm>
              <a:custGeom>
                <a:avLst/>
                <a:gdLst>
                  <a:gd name="T0" fmla="*/ 459 w 459"/>
                  <a:gd name="T1" fmla="*/ 7688 h 7688"/>
                  <a:gd name="T2" fmla="*/ 459 w 459"/>
                  <a:gd name="T3" fmla="*/ 0 h 7688"/>
                  <a:gd name="T4" fmla="*/ 0 w 459"/>
                  <a:gd name="T5" fmla="*/ 14 h 7688"/>
                  <a:gd name="T6" fmla="*/ 459 w 459"/>
                  <a:gd name="T7" fmla="*/ 7688 h 7688"/>
                </a:gdLst>
                <a:ahLst/>
                <a:cxnLst>
                  <a:cxn ang="0">
                    <a:pos x="T0" y="T1"/>
                  </a:cxn>
                  <a:cxn ang="0">
                    <a:pos x="T2" y="T3"/>
                  </a:cxn>
                  <a:cxn ang="0">
                    <a:pos x="T4" y="T5"/>
                  </a:cxn>
                  <a:cxn ang="0">
                    <a:pos x="T6" y="T7"/>
                  </a:cxn>
                </a:cxnLst>
                <a:rect l="0" t="0" r="r" b="b"/>
                <a:pathLst>
                  <a:path w="459" h="7688">
                    <a:moveTo>
                      <a:pt x="459" y="7688"/>
                    </a:moveTo>
                    <a:lnTo>
                      <a:pt x="459" y="0"/>
                    </a:lnTo>
                    <a:cubicBezTo>
                      <a:pt x="306" y="0"/>
                      <a:pt x="153" y="4"/>
                      <a:pt x="0" y="14"/>
                    </a:cubicBezTo>
                    <a:lnTo>
                      <a:pt x="459" y="7688"/>
                    </a:lnTo>
                    <a:close/>
                  </a:path>
                </a:pathLst>
              </a:custGeom>
              <a:grp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2" name="Oval 381"/>
              <p:cNvSpPr/>
              <p:nvPr/>
            </p:nvSpPr>
            <p:spPr bwMode="ltGray">
              <a:xfrm>
                <a:off x="3907002" y="3205029"/>
                <a:ext cx="1435242" cy="1435242"/>
              </a:xfrm>
              <a:prstGeom prst="ellipse">
                <a:avLst/>
              </a:prstGeom>
              <a:noFill/>
              <a:ln w="190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234" name="Freeform 234"/>
              <p:cNvSpPr>
                <a:spLocks/>
              </p:cNvSpPr>
              <p:nvPr/>
            </p:nvSpPr>
            <p:spPr bwMode="auto">
              <a:xfrm>
                <a:off x="4638883" y="3216945"/>
                <a:ext cx="792287" cy="1369329"/>
              </a:xfrm>
              <a:custGeom>
                <a:avLst/>
                <a:gdLst>
                  <a:gd name="T0" fmla="*/ 0 w 8654"/>
                  <a:gd name="T1" fmla="*/ 7688 h 14954"/>
                  <a:gd name="T2" fmla="*/ 2514 w 8654"/>
                  <a:gd name="T3" fmla="*/ 14954 h 14954"/>
                  <a:gd name="T4" fmla="*/ 7266 w 8654"/>
                  <a:gd name="T5" fmla="*/ 5175 h 14954"/>
                  <a:gd name="T6" fmla="*/ 0 w 8654"/>
                  <a:gd name="T7" fmla="*/ 0 h 14954"/>
                  <a:gd name="T8" fmla="*/ 0 w 8654"/>
                  <a:gd name="T9" fmla="*/ 7688 h 14954"/>
                </a:gdLst>
                <a:ahLst/>
                <a:cxnLst>
                  <a:cxn ang="0">
                    <a:pos x="T0" y="T1"/>
                  </a:cxn>
                  <a:cxn ang="0">
                    <a:pos x="T2" y="T3"/>
                  </a:cxn>
                  <a:cxn ang="0">
                    <a:pos x="T4" y="T5"/>
                  </a:cxn>
                  <a:cxn ang="0">
                    <a:pos x="T6" y="T7"/>
                  </a:cxn>
                  <a:cxn ang="0">
                    <a:pos x="T8" y="T9"/>
                  </a:cxn>
                </a:cxnLst>
                <a:rect l="0" t="0" r="r" b="b"/>
                <a:pathLst>
                  <a:path w="8654" h="14954">
                    <a:moveTo>
                      <a:pt x="0" y="7688"/>
                    </a:moveTo>
                    <a:lnTo>
                      <a:pt x="2514" y="14954"/>
                    </a:lnTo>
                    <a:cubicBezTo>
                      <a:pt x="6527" y="13566"/>
                      <a:pt x="8654" y="9188"/>
                      <a:pt x="7266" y="5175"/>
                    </a:cubicBezTo>
                    <a:cubicBezTo>
                      <a:pt x="6195" y="2078"/>
                      <a:pt x="3278" y="0"/>
                      <a:pt x="0" y="0"/>
                    </a:cubicBezTo>
                    <a:lnTo>
                      <a:pt x="0" y="7688"/>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394" name="Oval 393"/>
            <p:cNvSpPr/>
            <p:nvPr/>
          </p:nvSpPr>
          <p:spPr bwMode="ltGray">
            <a:xfrm>
              <a:off x="4094634" y="3167810"/>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95" name="Rectangle 10"/>
            <p:cNvSpPr>
              <a:spLocks noChangeArrowheads="1"/>
            </p:cNvSpPr>
            <p:nvPr/>
          </p:nvSpPr>
          <p:spPr bwMode="auto">
            <a:xfrm>
              <a:off x="4158166" y="3353733"/>
              <a:ext cx="947375"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2400" b="1" i="1" dirty="0" smtClean="0">
                  <a:solidFill>
                    <a:schemeClr val="accent5"/>
                  </a:solidFill>
                  <a:latin typeface="Georgia" pitchFamily="18" charset="0"/>
                </a:rPr>
                <a:t>44.7%</a:t>
              </a:r>
              <a:endParaRPr lang="en-GB" sz="2400" b="1" i="1" dirty="0">
                <a:solidFill>
                  <a:schemeClr val="accent5"/>
                </a:solidFill>
                <a:latin typeface="Georgia" pitchFamily="18" charset="0"/>
              </a:endParaRPr>
            </a:p>
          </p:txBody>
        </p:sp>
        <p:sp>
          <p:nvSpPr>
            <p:cNvPr id="396" name="Rectangle 10"/>
            <p:cNvSpPr>
              <a:spLocks noChangeArrowheads="1"/>
            </p:cNvSpPr>
            <p:nvPr/>
          </p:nvSpPr>
          <p:spPr bwMode="auto">
            <a:xfrm>
              <a:off x="4123153" y="3735052"/>
              <a:ext cx="993941" cy="38472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algn="ctr" defTabSz="914400" fontAlgn="base">
                <a:lnSpc>
                  <a:spcPts val="1500"/>
                </a:lnSpc>
                <a:spcBef>
                  <a:spcPct val="0"/>
                </a:spcBef>
                <a:spcAft>
                  <a:spcPct val="0"/>
                </a:spcAft>
              </a:pPr>
              <a:r>
                <a:rPr lang="en-GB" sz="1400" dirty="0" smtClean="0">
                  <a:solidFill>
                    <a:schemeClr val="accent5"/>
                  </a:solidFill>
                  <a:latin typeface="Georgia" pitchFamily="18" charset="0"/>
                </a:rPr>
                <a:t>Total Tax Rate</a:t>
              </a:r>
              <a:endParaRPr lang="en-GB" sz="1400" dirty="0">
                <a:solidFill>
                  <a:schemeClr val="accent5"/>
                </a:solidFill>
                <a:latin typeface="Georgia" pitchFamily="18" charset="0"/>
              </a:endParaRPr>
            </a:p>
          </p:txBody>
        </p:sp>
      </p:grpSp>
      <p:sp>
        <p:nvSpPr>
          <p:cNvPr id="398" name="Rectangle 10"/>
          <p:cNvSpPr>
            <a:spLocks noChangeArrowheads="1"/>
          </p:cNvSpPr>
          <p:nvPr/>
        </p:nvSpPr>
        <p:spPr bwMode="auto">
          <a:xfrm>
            <a:off x="505672" y="5007089"/>
            <a:ext cx="4787244" cy="64633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GB" sz="1400" dirty="0" smtClean="0">
                <a:latin typeface="Georgia" pitchFamily="18" charset="0"/>
              </a:rPr>
              <a:t>On average it now takes our case study company</a:t>
            </a:r>
            <a:r>
              <a:rPr lang="en-GB" sz="1400" b="1" dirty="0" smtClean="0">
                <a:latin typeface="Georgia" pitchFamily="18" charset="0"/>
              </a:rPr>
              <a:t> 267 hours </a:t>
            </a:r>
            <a:r>
              <a:rPr lang="en-GB" sz="1400" dirty="0" smtClean="0">
                <a:latin typeface="Georgia" pitchFamily="18" charset="0"/>
              </a:rPr>
              <a:t>to comply with its taxes, it makes </a:t>
            </a:r>
            <a:r>
              <a:rPr lang="en-GB" sz="1400" b="1" dirty="0" smtClean="0">
                <a:latin typeface="Georgia" pitchFamily="18" charset="0"/>
              </a:rPr>
              <a:t>27.2 payments</a:t>
            </a:r>
            <a:r>
              <a:rPr lang="en-GB" sz="1400" dirty="0" smtClean="0">
                <a:latin typeface="Georgia" pitchFamily="18" charset="0"/>
              </a:rPr>
              <a:t> and pays an average Total Tax rate of </a:t>
            </a:r>
            <a:r>
              <a:rPr lang="en-GB" sz="1400" b="1" dirty="0" smtClean="0">
                <a:latin typeface="Georgia" pitchFamily="18" charset="0"/>
              </a:rPr>
              <a:t>44.7%.</a:t>
            </a:r>
            <a:endParaRPr lang="en-GB" sz="1400" b="1" dirty="0">
              <a:latin typeface="Georgia" pitchFamily="18" charset="0"/>
            </a:endParaRPr>
          </a:p>
        </p:txBody>
      </p:sp>
      <p:sp>
        <p:nvSpPr>
          <p:cNvPr id="399" name="Rectangle 10"/>
          <p:cNvSpPr>
            <a:spLocks noChangeArrowheads="1"/>
          </p:cNvSpPr>
          <p:nvPr/>
        </p:nvSpPr>
        <p:spPr bwMode="auto">
          <a:xfrm>
            <a:off x="5706741" y="5007089"/>
            <a:ext cx="4430926"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GB" sz="1400" dirty="0" smtClean="0">
                <a:latin typeface="Georgia" pitchFamily="18" charset="0"/>
              </a:rPr>
              <a:t>On average across the eight years of the study the cost of tax, the Total Tax Rate, has fallen by almost </a:t>
            </a:r>
            <a:r>
              <a:rPr lang="en-GB" sz="1400" b="1" dirty="0" smtClean="0">
                <a:latin typeface="Georgia" pitchFamily="18" charset="0"/>
              </a:rPr>
              <a:t>1%</a:t>
            </a:r>
            <a:r>
              <a:rPr lang="en-GB" sz="1400" dirty="0" smtClean="0">
                <a:latin typeface="Georgia" pitchFamily="18" charset="0"/>
              </a:rPr>
              <a:t> for each year; the time to comply has fallen by </a:t>
            </a:r>
            <a:r>
              <a:rPr lang="en-GB" sz="1400" b="1" dirty="0" smtClean="0">
                <a:latin typeface="Georgia" pitchFamily="18" charset="0"/>
              </a:rPr>
              <a:t>54 hours</a:t>
            </a:r>
            <a:r>
              <a:rPr lang="en-GB" sz="1400" dirty="0" smtClean="0">
                <a:latin typeface="Georgia" pitchFamily="18" charset="0"/>
              </a:rPr>
              <a:t> (seven days); and the number of payments has fallen by </a:t>
            </a:r>
            <a:r>
              <a:rPr lang="en-GB" sz="1400" b="1" dirty="0" smtClean="0">
                <a:latin typeface="Georgia" pitchFamily="18" charset="0"/>
              </a:rPr>
              <a:t>6.5</a:t>
            </a:r>
            <a:r>
              <a:rPr lang="en-GB" sz="1400" dirty="0" smtClean="0">
                <a:latin typeface="Georgia" pitchFamily="18" charset="0"/>
              </a:rPr>
              <a:t>.</a:t>
            </a:r>
            <a:endParaRPr lang="en-GB" sz="1400" b="1" dirty="0">
              <a:latin typeface="Georgia" pitchFamily="18" charset="0"/>
            </a:endParaRPr>
          </a:p>
        </p:txBody>
      </p:sp>
      <p:sp>
        <p:nvSpPr>
          <p:cNvPr id="401" name="Rectangle 10"/>
          <p:cNvSpPr>
            <a:spLocks noChangeArrowheads="1"/>
          </p:cNvSpPr>
          <p:nvPr/>
        </p:nvSpPr>
        <p:spPr bwMode="auto">
          <a:xfrm>
            <a:off x="5817312" y="2196455"/>
            <a:ext cx="115416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algn="ctr" defTabSz="914400" fontAlgn="base">
              <a:spcBef>
                <a:spcPct val="0"/>
              </a:spcBef>
              <a:spcAft>
                <a:spcPct val="0"/>
              </a:spcAft>
            </a:pPr>
            <a:r>
              <a:rPr lang="en-GB" sz="1400" dirty="0" smtClean="0">
                <a:solidFill>
                  <a:schemeClr val="accent5">
                    <a:lumMod val="75000"/>
                  </a:schemeClr>
                </a:solidFill>
                <a:latin typeface="Georgia" pitchFamily="18" charset="0"/>
              </a:rPr>
              <a:t>Total </a:t>
            </a:r>
            <a:r>
              <a:rPr lang="en-GB" sz="1400" dirty="0">
                <a:solidFill>
                  <a:schemeClr val="accent5">
                    <a:lumMod val="75000"/>
                  </a:schemeClr>
                </a:solidFill>
                <a:latin typeface="Georgia" pitchFamily="18" charset="0"/>
              </a:rPr>
              <a:t>T</a:t>
            </a:r>
            <a:r>
              <a:rPr lang="en-GB" sz="1400" dirty="0" smtClean="0">
                <a:solidFill>
                  <a:schemeClr val="accent5">
                    <a:lumMod val="75000"/>
                  </a:schemeClr>
                </a:solidFill>
                <a:latin typeface="Georgia" pitchFamily="18" charset="0"/>
              </a:rPr>
              <a:t>ax Rate</a:t>
            </a:r>
            <a:endParaRPr lang="en-GB" sz="1400" dirty="0">
              <a:solidFill>
                <a:schemeClr val="accent5">
                  <a:lumMod val="75000"/>
                </a:schemeClr>
              </a:solidFill>
              <a:latin typeface="Georgia" pitchFamily="18" charset="0"/>
            </a:endParaRPr>
          </a:p>
        </p:txBody>
      </p:sp>
      <p:sp>
        <p:nvSpPr>
          <p:cNvPr id="402" name="Rectangle 10"/>
          <p:cNvSpPr>
            <a:spLocks noChangeArrowheads="1"/>
          </p:cNvSpPr>
          <p:nvPr/>
        </p:nvSpPr>
        <p:spPr bwMode="auto">
          <a:xfrm>
            <a:off x="7218908" y="2196455"/>
            <a:ext cx="1402112"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algn="ctr" defTabSz="914400" fontAlgn="base">
              <a:spcBef>
                <a:spcPct val="0"/>
              </a:spcBef>
              <a:spcAft>
                <a:spcPct val="0"/>
              </a:spcAft>
            </a:pPr>
            <a:r>
              <a:rPr lang="en-GB" sz="1400" dirty="0" smtClean="0">
                <a:solidFill>
                  <a:schemeClr val="accent5"/>
                </a:solidFill>
                <a:latin typeface="Georgia" pitchFamily="18" charset="0"/>
              </a:rPr>
              <a:t>Time to comply (hours)</a:t>
            </a:r>
            <a:endParaRPr lang="en-GB" sz="1400" dirty="0">
              <a:solidFill>
                <a:schemeClr val="accent5"/>
              </a:solidFill>
              <a:latin typeface="Georgia" pitchFamily="18" charset="0"/>
            </a:endParaRPr>
          </a:p>
        </p:txBody>
      </p:sp>
      <p:sp>
        <p:nvSpPr>
          <p:cNvPr id="403" name="Rectangle 10"/>
          <p:cNvSpPr>
            <a:spLocks noChangeArrowheads="1"/>
          </p:cNvSpPr>
          <p:nvPr/>
        </p:nvSpPr>
        <p:spPr bwMode="auto">
          <a:xfrm>
            <a:off x="8743915" y="2196455"/>
            <a:ext cx="1402112"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algn="ctr" defTabSz="914400" fontAlgn="base">
              <a:spcBef>
                <a:spcPct val="0"/>
              </a:spcBef>
              <a:spcAft>
                <a:spcPct val="0"/>
              </a:spcAft>
            </a:pPr>
            <a:r>
              <a:rPr lang="en-GB" sz="1400" dirty="0" smtClean="0">
                <a:solidFill>
                  <a:schemeClr val="accent4"/>
                </a:solidFill>
                <a:latin typeface="Georgia" pitchFamily="18" charset="0"/>
              </a:rPr>
              <a:t>Number of payments</a:t>
            </a:r>
            <a:endParaRPr lang="en-GB" sz="1400" dirty="0">
              <a:solidFill>
                <a:schemeClr val="accent4"/>
              </a:solidFill>
              <a:latin typeface="Georgia" pitchFamily="18" charset="0"/>
            </a:endParaRPr>
          </a:p>
        </p:txBody>
      </p:sp>
      <p:grpSp>
        <p:nvGrpSpPr>
          <p:cNvPr id="1299" name="Group 1298"/>
          <p:cNvGrpSpPr/>
          <p:nvPr/>
        </p:nvGrpSpPr>
        <p:grpSpPr>
          <a:xfrm>
            <a:off x="5706740" y="3061735"/>
            <a:ext cx="1465263" cy="1871024"/>
            <a:chOff x="5706740" y="2989727"/>
            <a:chExt cx="1465263" cy="1871024"/>
          </a:xfrm>
        </p:grpSpPr>
        <p:grpSp>
          <p:nvGrpSpPr>
            <p:cNvPr id="1289" name="Group 1288"/>
            <p:cNvGrpSpPr/>
            <p:nvPr/>
          </p:nvGrpSpPr>
          <p:grpSpPr>
            <a:xfrm>
              <a:off x="5706740" y="2989727"/>
              <a:ext cx="1465263" cy="1463676"/>
              <a:chOff x="5706740" y="3005138"/>
              <a:chExt cx="1465263" cy="1463676"/>
            </a:xfrm>
          </p:grpSpPr>
          <p:grpSp>
            <p:nvGrpSpPr>
              <p:cNvPr id="1257" name="Group 1256"/>
              <p:cNvGrpSpPr/>
              <p:nvPr/>
            </p:nvGrpSpPr>
            <p:grpSpPr>
              <a:xfrm>
                <a:off x="5706740" y="3005138"/>
                <a:ext cx="1465263" cy="1463676"/>
                <a:chOff x="5609629" y="3005138"/>
                <a:chExt cx="1465263" cy="1463676"/>
              </a:xfrm>
            </p:grpSpPr>
            <p:sp>
              <p:nvSpPr>
                <p:cNvPr id="264" name="Freeform 259"/>
                <p:cNvSpPr>
                  <a:spLocks/>
                </p:cNvSpPr>
                <p:nvPr/>
              </p:nvSpPr>
              <p:spPr bwMode="auto">
                <a:xfrm>
                  <a:off x="6341467" y="3005138"/>
                  <a:ext cx="519113" cy="731838"/>
                </a:xfrm>
                <a:custGeom>
                  <a:avLst/>
                  <a:gdLst>
                    <a:gd name="T0" fmla="*/ 0 w 5437"/>
                    <a:gd name="T1" fmla="*/ 7688 h 7688"/>
                    <a:gd name="T2" fmla="*/ 5437 w 5437"/>
                    <a:gd name="T3" fmla="*/ 2252 h 7688"/>
                    <a:gd name="T4" fmla="*/ 0 w 5437"/>
                    <a:gd name="T5" fmla="*/ 0 h 7688"/>
                    <a:gd name="T6" fmla="*/ 0 w 5437"/>
                    <a:gd name="T7" fmla="*/ 7688 h 7688"/>
                  </a:gdLst>
                  <a:ahLst/>
                  <a:cxnLst>
                    <a:cxn ang="0">
                      <a:pos x="T0" y="T1"/>
                    </a:cxn>
                    <a:cxn ang="0">
                      <a:pos x="T2" y="T3"/>
                    </a:cxn>
                    <a:cxn ang="0">
                      <a:pos x="T4" y="T5"/>
                    </a:cxn>
                    <a:cxn ang="0">
                      <a:pos x="T6" y="T7"/>
                    </a:cxn>
                  </a:cxnLst>
                  <a:rect l="0" t="0" r="r" b="b"/>
                  <a:pathLst>
                    <a:path w="5437" h="7688">
                      <a:moveTo>
                        <a:pt x="0" y="7688"/>
                      </a:moveTo>
                      <a:lnTo>
                        <a:pt x="5437" y="2252"/>
                      </a:lnTo>
                      <a:cubicBezTo>
                        <a:pt x="3995" y="810"/>
                        <a:pt x="2039" y="0"/>
                        <a:pt x="0" y="0"/>
                      </a:cubicBezTo>
                      <a:lnTo>
                        <a:pt x="0" y="7688"/>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66" name="Freeform 261"/>
                <p:cNvSpPr>
                  <a:spLocks/>
                </p:cNvSpPr>
                <p:nvPr/>
              </p:nvSpPr>
              <p:spPr bwMode="auto">
                <a:xfrm>
                  <a:off x="6341467" y="3219451"/>
                  <a:ext cx="733425" cy="517525"/>
                </a:xfrm>
                <a:custGeom>
                  <a:avLst/>
                  <a:gdLst>
                    <a:gd name="T0" fmla="*/ 0 w 7689"/>
                    <a:gd name="T1" fmla="*/ 5436 h 5436"/>
                    <a:gd name="T2" fmla="*/ 7689 w 7689"/>
                    <a:gd name="T3" fmla="*/ 5436 h 5436"/>
                    <a:gd name="T4" fmla="*/ 5437 w 7689"/>
                    <a:gd name="T5" fmla="*/ 0 h 5436"/>
                    <a:gd name="T6" fmla="*/ 0 w 7689"/>
                    <a:gd name="T7" fmla="*/ 5436 h 5436"/>
                  </a:gdLst>
                  <a:ahLst/>
                  <a:cxnLst>
                    <a:cxn ang="0">
                      <a:pos x="T0" y="T1"/>
                    </a:cxn>
                    <a:cxn ang="0">
                      <a:pos x="T2" y="T3"/>
                    </a:cxn>
                    <a:cxn ang="0">
                      <a:pos x="T4" y="T5"/>
                    </a:cxn>
                    <a:cxn ang="0">
                      <a:pos x="T6" y="T7"/>
                    </a:cxn>
                  </a:cxnLst>
                  <a:rect l="0" t="0" r="r" b="b"/>
                  <a:pathLst>
                    <a:path w="7689" h="5436">
                      <a:moveTo>
                        <a:pt x="0" y="5436"/>
                      </a:moveTo>
                      <a:lnTo>
                        <a:pt x="7689" y="5436"/>
                      </a:lnTo>
                      <a:cubicBezTo>
                        <a:pt x="7689" y="3397"/>
                        <a:pt x="6879" y="1442"/>
                        <a:pt x="5437" y="0"/>
                      </a:cubicBezTo>
                      <a:lnTo>
                        <a:pt x="0" y="5436"/>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68" name="Freeform 263"/>
                <p:cNvSpPr>
                  <a:spLocks/>
                </p:cNvSpPr>
                <p:nvPr/>
              </p:nvSpPr>
              <p:spPr bwMode="auto">
                <a:xfrm>
                  <a:off x="6341467" y="3736976"/>
                  <a:ext cx="733425" cy="517525"/>
                </a:xfrm>
                <a:custGeom>
                  <a:avLst/>
                  <a:gdLst>
                    <a:gd name="T0" fmla="*/ 0 w 7689"/>
                    <a:gd name="T1" fmla="*/ 0 h 5437"/>
                    <a:gd name="T2" fmla="*/ 5437 w 7689"/>
                    <a:gd name="T3" fmla="*/ 5437 h 5437"/>
                    <a:gd name="T4" fmla="*/ 7689 w 7689"/>
                    <a:gd name="T5" fmla="*/ 0 h 5437"/>
                    <a:gd name="T6" fmla="*/ 0 w 7689"/>
                    <a:gd name="T7" fmla="*/ 0 h 5437"/>
                  </a:gdLst>
                  <a:ahLst/>
                  <a:cxnLst>
                    <a:cxn ang="0">
                      <a:pos x="T0" y="T1"/>
                    </a:cxn>
                    <a:cxn ang="0">
                      <a:pos x="T2" y="T3"/>
                    </a:cxn>
                    <a:cxn ang="0">
                      <a:pos x="T4" y="T5"/>
                    </a:cxn>
                    <a:cxn ang="0">
                      <a:pos x="T6" y="T7"/>
                    </a:cxn>
                  </a:cxnLst>
                  <a:rect l="0" t="0" r="r" b="b"/>
                  <a:pathLst>
                    <a:path w="7689" h="5437">
                      <a:moveTo>
                        <a:pt x="0" y="0"/>
                      </a:moveTo>
                      <a:lnTo>
                        <a:pt x="5437" y="5437"/>
                      </a:lnTo>
                      <a:cubicBezTo>
                        <a:pt x="6879" y="3995"/>
                        <a:pt x="7689" y="2039"/>
                        <a:pt x="7689" y="0"/>
                      </a:cubicBezTo>
                      <a:lnTo>
                        <a:pt x="0"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70" name="Freeform 265"/>
                <p:cNvSpPr>
                  <a:spLocks/>
                </p:cNvSpPr>
                <p:nvPr/>
              </p:nvSpPr>
              <p:spPr bwMode="auto">
                <a:xfrm>
                  <a:off x="6341467" y="3736976"/>
                  <a:ext cx="519113" cy="731838"/>
                </a:xfrm>
                <a:custGeom>
                  <a:avLst/>
                  <a:gdLst>
                    <a:gd name="T0" fmla="*/ 0 w 5437"/>
                    <a:gd name="T1" fmla="*/ 0 h 7689"/>
                    <a:gd name="T2" fmla="*/ 0 w 5437"/>
                    <a:gd name="T3" fmla="*/ 7689 h 7689"/>
                    <a:gd name="T4" fmla="*/ 5437 w 5437"/>
                    <a:gd name="T5" fmla="*/ 5437 h 7689"/>
                    <a:gd name="T6" fmla="*/ 0 w 5437"/>
                    <a:gd name="T7" fmla="*/ 0 h 7689"/>
                  </a:gdLst>
                  <a:ahLst/>
                  <a:cxnLst>
                    <a:cxn ang="0">
                      <a:pos x="T0" y="T1"/>
                    </a:cxn>
                    <a:cxn ang="0">
                      <a:pos x="T2" y="T3"/>
                    </a:cxn>
                    <a:cxn ang="0">
                      <a:pos x="T4" y="T5"/>
                    </a:cxn>
                    <a:cxn ang="0">
                      <a:pos x="T6" y="T7"/>
                    </a:cxn>
                  </a:cxnLst>
                  <a:rect l="0" t="0" r="r" b="b"/>
                  <a:pathLst>
                    <a:path w="5437" h="7689">
                      <a:moveTo>
                        <a:pt x="0" y="0"/>
                      </a:moveTo>
                      <a:lnTo>
                        <a:pt x="0" y="7689"/>
                      </a:lnTo>
                      <a:cubicBezTo>
                        <a:pt x="2039" y="7689"/>
                        <a:pt x="3995" y="6879"/>
                        <a:pt x="5437" y="5437"/>
                      </a:cubicBezTo>
                      <a:lnTo>
                        <a:pt x="0"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48" name="Freeform 267"/>
                <p:cNvSpPr>
                  <a:spLocks/>
                </p:cNvSpPr>
                <p:nvPr/>
              </p:nvSpPr>
              <p:spPr bwMode="auto">
                <a:xfrm>
                  <a:off x="5823942" y="3736976"/>
                  <a:ext cx="517525" cy="731838"/>
                </a:xfrm>
                <a:custGeom>
                  <a:avLst/>
                  <a:gdLst>
                    <a:gd name="T0" fmla="*/ 5436 w 5436"/>
                    <a:gd name="T1" fmla="*/ 0 h 7689"/>
                    <a:gd name="T2" fmla="*/ 0 w 5436"/>
                    <a:gd name="T3" fmla="*/ 5437 h 7689"/>
                    <a:gd name="T4" fmla="*/ 5436 w 5436"/>
                    <a:gd name="T5" fmla="*/ 7689 h 7689"/>
                    <a:gd name="T6" fmla="*/ 5436 w 5436"/>
                    <a:gd name="T7" fmla="*/ 0 h 7689"/>
                  </a:gdLst>
                  <a:ahLst/>
                  <a:cxnLst>
                    <a:cxn ang="0">
                      <a:pos x="T0" y="T1"/>
                    </a:cxn>
                    <a:cxn ang="0">
                      <a:pos x="T2" y="T3"/>
                    </a:cxn>
                    <a:cxn ang="0">
                      <a:pos x="T4" y="T5"/>
                    </a:cxn>
                    <a:cxn ang="0">
                      <a:pos x="T6" y="T7"/>
                    </a:cxn>
                  </a:cxnLst>
                  <a:rect l="0" t="0" r="r" b="b"/>
                  <a:pathLst>
                    <a:path w="5436" h="7689">
                      <a:moveTo>
                        <a:pt x="5436" y="0"/>
                      </a:moveTo>
                      <a:lnTo>
                        <a:pt x="0" y="5437"/>
                      </a:lnTo>
                      <a:cubicBezTo>
                        <a:pt x="1442" y="6879"/>
                        <a:pt x="3397" y="7689"/>
                        <a:pt x="5436" y="7689"/>
                      </a:cubicBezTo>
                      <a:lnTo>
                        <a:pt x="5436"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50" name="Freeform 269"/>
                <p:cNvSpPr>
                  <a:spLocks/>
                </p:cNvSpPr>
                <p:nvPr/>
              </p:nvSpPr>
              <p:spPr bwMode="auto">
                <a:xfrm>
                  <a:off x="5609629" y="3736976"/>
                  <a:ext cx="731838" cy="517525"/>
                </a:xfrm>
                <a:custGeom>
                  <a:avLst/>
                  <a:gdLst>
                    <a:gd name="T0" fmla="*/ 7688 w 7688"/>
                    <a:gd name="T1" fmla="*/ 0 h 5437"/>
                    <a:gd name="T2" fmla="*/ 0 w 7688"/>
                    <a:gd name="T3" fmla="*/ 0 h 5437"/>
                    <a:gd name="T4" fmla="*/ 2252 w 7688"/>
                    <a:gd name="T5" fmla="*/ 5437 h 5437"/>
                    <a:gd name="T6" fmla="*/ 7688 w 7688"/>
                    <a:gd name="T7" fmla="*/ 0 h 5437"/>
                  </a:gdLst>
                  <a:ahLst/>
                  <a:cxnLst>
                    <a:cxn ang="0">
                      <a:pos x="T0" y="T1"/>
                    </a:cxn>
                    <a:cxn ang="0">
                      <a:pos x="T2" y="T3"/>
                    </a:cxn>
                    <a:cxn ang="0">
                      <a:pos x="T4" y="T5"/>
                    </a:cxn>
                    <a:cxn ang="0">
                      <a:pos x="T6" y="T7"/>
                    </a:cxn>
                  </a:cxnLst>
                  <a:rect l="0" t="0" r="r" b="b"/>
                  <a:pathLst>
                    <a:path w="7688" h="5437">
                      <a:moveTo>
                        <a:pt x="7688" y="0"/>
                      </a:moveTo>
                      <a:lnTo>
                        <a:pt x="0" y="0"/>
                      </a:lnTo>
                      <a:cubicBezTo>
                        <a:pt x="0" y="2039"/>
                        <a:pt x="810" y="3995"/>
                        <a:pt x="2252" y="5437"/>
                      </a:cubicBezTo>
                      <a:lnTo>
                        <a:pt x="7688"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52" name="Freeform 271"/>
                <p:cNvSpPr>
                  <a:spLocks/>
                </p:cNvSpPr>
                <p:nvPr/>
              </p:nvSpPr>
              <p:spPr bwMode="auto">
                <a:xfrm>
                  <a:off x="5609629" y="3219451"/>
                  <a:ext cx="731838" cy="517525"/>
                </a:xfrm>
                <a:custGeom>
                  <a:avLst/>
                  <a:gdLst>
                    <a:gd name="T0" fmla="*/ 7688 w 7688"/>
                    <a:gd name="T1" fmla="*/ 5436 h 5436"/>
                    <a:gd name="T2" fmla="*/ 2252 w 7688"/>
                    <a:gd name="T3" fmla="*/ 0 h 5436"/>
                    <a:gd name="T4" fmla="*/ 0 w 7688"/>
                    <a:gd name="T5" fmla="*/ 5436 h 5436"/>
                    <a:gd name="T6" fmla="*/ 7688 w 7688"/>
                    <a:gd name="T7" fmla="*/ 5436 h 5436"/>
                  </a:gdLst>
                  <a:ahLst/>
                  <a:cxnLst>
                    <a:cxn ang="0">
                      <a:pos x="T0" y="T1"/>
                    </a:cxn>
                    <a:cxn ang="0">
                      <a:pos x="T2" y="T3"/>
                    </a:cxn>
                    <a:cxn ang="0">
                      <a:pos x="T4" y="T5"/>
                    </a:cxn>
                    <a:cxn ang="0">
                      <a:pos x="T6" y="T7"/>
                    </a:cxn>
                  </a:cxnLst>
                  <a:rect l="0" t="0" r="r" b="b"/>
                  <a:pathLst>
                    <a:path w="7688" h="5436">
                      <a:moveTo>
                        <a:pt x="7688" y="5436"/>
                      </a:moveTo>
                      <a:lnTo>
                        <a:pt x="2252" y="0"/>
                      </a:lnTo>
                      <a:cubicBezTo>
                        <a:pt x="810" y="1442"/>
                        <a:pt x="0" y="3397"/>
                        <a:pt x="0" y="5436"/>
                      </a:cubicBezTo>
                      <a:lnTo>
                        <a:pt x="7688" y="5436"/>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55" name="Freeform 273"/>
                <p:cNvSpPr>
                  <a:spLocks/>
                </p:cNvSpPr>
                <p:nvPr/>
              </p:nvSpPr>
              <p:spPr bwMode="auto">
                <a:xfrm>
                  <a:off x="5823942" y="3005138"/>
                  <a:ext cx="517525" cy="731838"/>
                </a:xfrm>
                <a:custGeom>
                  <a:avLst/>
                  <a:gdLst>
                    <a:gd name="T0" fmla="*/ 5436 w 5436"/>
                    <a:gd name="T1" fmla="*/ 7688 h 7688"/>
                    <a:gd name="T2" fmla="*/ 5436 w 5436"/>
                    <a:gd name="T3" fmla="*/ 0 h 7688"/>
                    <a:gd name="T4" fmla="*/ 0 w 5436"/>
                    <a:gd name="T5" fmla="*/ 2252 h 7688"/>
                    <a:gd name="T6" fmla="*/ 5436 w 5436"/>
                    <a:gd name="T7" fmla="*/ 7688 h 7688"/>
                  </a:gdLst>
                  <a:ahLst/>
                  <a:cxnLst>
                    <a:cxn ang="0">
                      <a:pos x="T0" y="T1"/>
                    </a:cxn>
                    <a:cxn ang="0">
                      <a:pos x="T2" y="T3"/>
                    </a:cxn>
                    <a:cxn ang="0">
                      <a:pos x="T4" y="T5"/>
                    </a:cxn>
                    <a:cxn ang="0">
                      <a:pos x="T6" y="T7"/>
                    </a:cxn>
                  </a:cxnLst>
                  <a:rect l="0" t="0" r="r" b="b"/>
                  <a:pathLst>
                    <a:path w="5436" h="7688">
                      <a:moveTo>
                        <a:pt x="5436" y="7688"/>
                      </a:moveTo>
                      <a:lnTo>
                        <a:pt x="5436" y="0"/>
                      </a:lnTo>
                      <a:cubicBezTo>
                        <a:pt x="3397" y="0"/>
                        <a:pt x="1442" y="810"/>
                        <a:pt x="0" y="2252"/>
                      </a:cubicBezTo>
                      <a:lnTo>
                        <a:pt x="5436" y="7688"/>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404" name="Oval 403"/>
              <p:cNvSpPr/>
              <p:nvPr/>
            </p:nvSpPr>
            <p:spPr bwMode="ltGray">
              <a:xfrm>
                <a:off x="5899371" y="3196976"/>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05" name="Rectangle 10"/>
              <p:cNvSpPr>
                <a:spLocks noChangeArrowheads="1"/>
              </p:cNvSpPr>
              <p:nvPr/>
            </p:nvSpPr>
            <p:spPr bwMode="auto">
              <a:xfrm>
                <a:off x="6199722" y="3512951"/>
                <a:ext cx="479298"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2400" b="1" i="1" dirty="0" smtClean="0">
                    <a:solidFill>
                      <a:schemeClr val="accent3"/>
                    </a:solidFill>
                    <a:latin typeface="Georgia" pitchFamily="18" charset="0"/>
                  </a:rPr>
                  <a:t>8%</a:t>
                </a:r>
                <a:endParaRPr lang="en-GB" sz="2400" b="1" i="1" dirty="0">
                  <a:solidFill>
                    <a:schemeClr val="accent3"/>
                  </a:solidFill>
                  <a:latin typeface="Georgia" pitchFamily="18" charset="0"/>
                </a:endParaRPr>
              </a:p>
            </p:txBody>
          </p:sp>
        </p:grpSp>
        <p:sp>
          <p:nvSpPr>
            <p:cNvPr id="1295" name="Rectangle 1294"/>
            <p:cNvSpPr/>
            <p:nvPr/>
          </p:nvSpPr>
          <p:spPr bwMode="ltGray">
            <a:xfrm>
              <a:off x="6394393" y="4242905"/>
              <a:ext cx="90000" cy="252000"/>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1292" name="Straight Arrow Connector 1291"/>
            <p:cNvCxnSpPr/>
            <p:nvPr/>
          </p:nvCxnSpPr>
          <p:spPr>
            <a:xfrm>
              <a:off x="6439393" y="4212679"/>
              <a:ext cx="0" cy="648072"/>
            </a:xfrm>
            <a:prstGeom prst="straightConnector1">
              <a:avLst/>
            </a:prstGeom>
            <a:ln w="53975" cap="rnd">
              <a:solidFill>
                <a:schemeClr val="accent3"/>
              </a:solidFill>
              <a:tailEnd type="arrow" w="lg" len="med"/>
            </a:ln>
          </p:spPr>
          <p:style>
            <a:lnRef idx="1">
              <a:schemeClr val="accent1"/>
            </a:lnRef>
            <a:fillRef idx="0">
              <a:schemeClr val="accent1"/>
            </a:fillRef>
            <a:effectRef idx="0">
              <a:schemeClr val="accent1"/>
            </a:effectRef>
            <a:fontRef idx="minor">
              <a:schemeClr val="tx1"/>
            </a:fontRef>
          </p:style>
        </p:cxnSp>
      </p:grpSp>
      <p:grpSp>
        <p:nvGrpSpPr>
          <p:cNvPr id="1297" name="Group 1296"/>
          <p:cNvGrpSpPr/>
          <p:nvPr/>
        </p:nvGrpSpPr>
        <p:grpSpPr>
          <a:xfrm>
            <a:off x="7218908" y="3061735"/>
            <a:ext cx="1465262" cy="1871024"/>
            <a:chOff x="7218908" y="2989727"/>
            <a:chExt cx="1465262" cy="1871024"/>
          </a:xfrm>
          <a:solidFill>
            <a:schemeClr val="accent5"/>
          </a:solidFill>
        </p:grpSpPr>
        <p:grpSp>
          <p:nvGrpSpPr>
            <p:cNvPr id="1286" name="Group 1285"/>
            <p:cNvGrpSpPr/>
            <p:nvPr/>
          </p:nvGrpSpPr>
          <p:grpSpPr>
            <a:xfrm>
              <a:off x="7218908" y="2989727"/>
              <a:ext cx="1465262" cy="1465263"/>
              <a:chOff x="7246938" y="2974975"/>
              <a:chExt cx="1465262" cy="1465263"/>
            </a:xfrm>
            <a:grpFill/>
          </p:grpSpPr>
          <p:sp>
            <p:nvSpPr>
              <p:cNvPr id="1260" name="Freeform 278"/>
              <p:cNvSpPr>
                <a:spLocks/>
              </p:cNvSpPr>
              <p:nvPr/>
            </p:nvSpPr>
            <p:spPr bwMode="auto">
              <a:xfrm>
                <a:off x="7978775" y="2974975"/>
                <a:ext cx="93662" cy="731838"/>
              </a:xfrm>
              <a:custGeom>
                <a:avLst/>
                <a:gdLst>
                  <a:gd name="T0" fmla="*/ 0 w 983"/>
                  <a:gd name="T1" fmla="*/ 7688 h 7688"/>
                  <a:gd name="T2" fmla="*/ 983 w 983"/>
                  <a:gd name="T3" fmla="*/ 63 h 7688"/>
                  <a:gd name="T4" fmla="*/ 0 w 983"/>
                  <a:gd name="T5" fmla="*/ 0 h 7688"/>
                  <a:gd name="T6" fmla="*/ 0 w 983"/>
                  <a:gd name="T7" fmla="*/ 7688 h 7688"/>
                </a:gdLst>
                <a:ahLst/>
                <a:cxnLst>
                  <a:cxn ang="0">
                    <a:pos x="T0" y="T1"/>
                  </a:cxn>
                  <a:cxn ang="0">
                    <a:pos x="T2" y="T3"/>
                  </a:cxn>
                  <a:cxn ang="0">
                    <a:pos x="T4" y="T5"/>
                  </a:cxn>
                  <a:cxn ang="0">
                    <a:pos x="T6" y="T7"/>
                  </a:cxn>
                </a:cxnLst>
                <a:rect l="0" t="0" r="r" b="b"/>
                <a:pathLst>
                  <a:path w="983" h="7688">
                    <a:moveTo>
                      <a:pt x="0" y="7688"/>
                    </a:moveTo>
                    <a:lnTo>
                      <a:pt x="983" y="63"/>
                    </a:lnTo>
                    <a:cubicBezTo>
                      <a:pt x="657" y="21"/>
                      <a:pt x="329" y="0"/>
                      <a:pt x="0" y="0"/>
                    </a:cubicBezTo>
                    <a:lnTo>
                      <a:pt x="0" y="7688"/>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65" name="Freeform 280"/>
              <p:cNvSpPr>
                <a:spLocks/>
              </p:cNvSpPr>
              <p:nvPr/>
            </p:nvSpPr>
            <p:spPr bwMode="auto">
              <a:xfrm>
                <a:off x="7978775" y="2979738"/>
                <a:ext cx="185737" cy="727075"/>
              </a:xfrm>
              <a:custGeom>
                <a:avLst/>
                <a:gdLst>
                  <a:gd name="T0" fmla="*/ 0 w 1951"/>
                  <a:gd name="T1" fmla="*/ 7625 h 7625"/>
                  <a:gd name="T2" fmla="*/ 1951 w 1951"/>
                  <a:gd name="T3" fmla="*/ 188 h 7625"/>
                  <a:gd name="T4" fmla="*/ 983 w 1951"/>
                  <a:gd name="T5" fmla="*/ 0 h 7625"/>
                  <a:gd name="T6" fmla="*/ 0 w 1951"/>
                  <a:gd name="T7" fmla="*/ 7625 h 7625"/>
                </a:gdLst>
                <a:ahLst/>
                <a:cxnLst>
                  <a:cxn ang="0">
                    <a:pos x="T0" y="T1"/>
                  </a:cxn>
                  <a:cxn ang="0">
                    <a:pos x="T2" y="T3"/>
                  </a:cxn>
                  <a:cxn ang="0">
                    <a:pos x="T4" y="T5"/>
                  </a:cxn>
                  <a:cxn ang="0">
                    <a:pos x="T6" y="T7"/>
                  </a:cxn>
                </a:cxnLst>
                <a:rect l="0" t="0" r="r" b="b"/>
                <a:pathLst>
                  <a:path w="1951" h="7625">
                    <a:moveTo>
                      <a:pt x="0" y="7625"/>
                    </a:moveTo>
                    <a:lnTo>
                      <a:pt x="1951" y="188"/>
                    </a:lnTo>
                    <a:cubicBezTo>
                      <a:pt x="1633" y="105"/>
                      <a:pt x="1310" y="42"/>
                      <a:pt x="983" y="0"/>
                    </a:cubicBezTo>
                    <a:lnTo>
                      <a:pt x="0" y="7625"/>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67" name="Freeform 282"/>
              <p:cNvSpPr>
                <a:spLocks/>
              </p:cNvSpPr>
              <p:nvPr/>
            </p:nvSpPr>
            <p:spPr bwMode="auto">
              <a:xfrm>
                <a:off x="7978775" y="2998788"/>
                <a:ext cx="274637" cy="708025"/>
              </a:xfrm>
              <a:custGeom>
                <a:avLst/>
                <a:gdLst>
                  <a:gd name="T0" fmla="*/ 0 w 2886"/>
                  <a:gd name="T1" fmla="*/ 7437 h 7437"/>
                  <a:gd name="T2" fmla="*/ 2886 w 2886"/>
                  <a:gd name="T3" fmla="*/ 311 h 7437"/>
                  <a:gd name="T4" fmla="*/ 1951 w 2886"/>
                  <a:gd name="T5" fmla="*/ 0 h 7437"/>
                  <a:gd name="T6" fmla="*/ 0 w 2886"/>
                  <a:gd name="T7" fmla="*/ 7437 h 7437"/>
                </a:gdLst>
                <a:ahLst/>
                <a:cxnLst>
                  <a:cxn ang="0">
                    <a:pos x="T0" y="T1"/>
                  </a:cxn>
                  <a:cxn ang="0">
                    <a:pos x="T2" y="T3"/>
                  </a:cxn>
                  <a:cxn ang="0">
                    <a:pos x="T4" y="T5"/>
                  </a:cxn>
                  <a:cxn ang="0">
                    <a:pos x="T6" y="T7"/>
                  </a:cxn>
                </a:cxnLst>
                <a:rect l="0" t="0" r="r" b="b"/>
                <a:pathLst>
                  <a:path w="2886" h="7437">
                    <a:moveTo>
                      <a:pt x="0" y="7437"/>
                    </a:moveTo>
                    <a:lnTo>
                      <a:pt x="2886" y="311"/>
                    </a:lnTo>
                    <a:cubicBezTo>
                      <a:pt x="2581" y="187"/>
                      <a:pt x="2269" y="84"/>
                      <a:pt x="1951" y="0"/>
                    </a:cubicBezTo>
                    <a:lnTo>
                      <a:pt x="0" y="7437"/>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69" name="Freeform 284"/>
              <p:cNvSpPr>
                <a:spLocks/>
              </p:cNvSpPr>
              <p:nvPr/>
            </p:nvSpPr>
            <p:spPr bwMode="auto">
              <a:xfrm>
                <a:off x="7978775" y="3027363"/>
                <a:ext cx="360362" cy="679450"/>
              </a:xfrm>
              <a:custGeom>
                <a:avLst/>
                <a:gdLst>
                  <a:gd name="T0" fmla="*/ 0 w 3773"/>
                  <a:gd name="T1" fmla="*/ 7126 h 7126"/>
                  <a:gd name="T2" fmla="*/ 3773 w 3773"/>
                  <a:gd name="T3" fmla="*/ 427 h 7126"/>
                  <a:gd name="T4" fmla="*/ 2886 w 3773"/>
                  <a:gd name="T5" fmla="*/ 0 h 7126"/>
                  <a:gd name="T6" fmla="*/ 0 w 3773"/>
                  <a:gd name="T7" fmla="*/ 7126 h 7126"/>
                </a:gdLst>
                <a:ahLst/>
                <a:cxnLst>
                  <a:cxn ang="0">
                    <a:pos x="T0" y="T1"/>
                  </a:cxn>
                  <a:cxn ang="0">
                    <a:pos x="T2" y="T3"/>
                  </a:cxn>
                  <a:cxn ang="0">
                    <a:pos x="T4" y="T5"/>
                  </a:cxn>
                  <a:cxn ang="0">
                    <a:pos x="T6" y="T7"/>
                  </a:cxn>
                </a:cxnLst>
                <a:rect l="0" t="0" r="r" b="b"/>
                <a:pathLst>
                  <a:path w="3773" h="7126">
                    <a:moveTo>
                      <a:pt x="0" y="7126"/>
                    </a:moveTo>
                    <a:lnTo>
                      <a:pt x="3773" y="427"/>
                    </a:lnTo>
                    <a:cubicBezTo>
                      <a:pt x="3487" y="266"/>
                      <a:pt x="3190" y="123"/>
                      <a:pt x="2886" y="0"/>
                    </a:cubicBezTo>
                    <a:lnTo>
                      <a:pt x="0" y="7126"/>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71" name="Freeform 286"/>
              <p:cNvSpPr>
                <a:spLocks/>
              </p:cNvSpPr>
              <p:nvPr/>
            </p:nvSpPr>
            <p:spPr bwMode="auto">
              <a:xfrm>
                <a:off x="7978775" y="3068638"/>
                <a:ext cx="438150" cy="638175"/>
              </a:xfrm>
              <a:custGeom>
                <a:avLst/>
                <a:gdLst>
                  <a:gd name="T0" fmla="*/ 0 w 4599"/>
                  <a:gd name="T1" fmla="*/ 6699 h 6699"/>
                  <a:gd name="T2" fmla="*/ 4599 w 4599"/>
                  <a:gd name="T3" fmla="*/ 538 h 6699"/>
                  <a:gd name="T4" fmla="*/ 3773 w 4599"/>
                  <a:gd name="T5" fmla="*/ 0 h 6699"/>
                  <a:gd name="T6" fmla="*/ 0 w 4599"/>
                  <a:gd name="T7" fmla="*/ 6699 h 6699"/>
                </a:gdLst>
                <a:ahLst/>
                <a:cxnLst>
                  <a:cxn ang="0">
                    <a:pos x="T0" y="T1"/>
                  </a:cxn>
                  <a:cxn ang="0">
                    <a:pos x="T2" y="T3"/>
                  </a:cxn>
                  <a:cxn ang="0">
                    <a:pos x="T4" y="T5"/>
                  </a:cxn>
                  <a:cxn ang="0">
                    <a:pos x="T6" y="T7"/>
                  </a:cxn>
                </a:cxnLst>
                <a:rect l="0" t="0" r="r" b="b"/>
                <a:pathLst>
                  <a:path w="4599" h="6699">
                    <a:moveTo>
                      <a:pt x="0" y="6699"/>
                    </a:moveTo>
                    <a:lnTo>
                      <a:pt x="4599" y="538"/>
                    </a:lnTo>
                    <a:cubicBezTo>
                      <a:pt x="4335" y="341"/>
                      <a:pt x="4060" y="161"/>
                      <a:pt x="3773" y="0"/>
                    </a:cubicBezTo>
                    <a:lnTo>
                      <a:pt x="0" y="6699"/>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73" name="Freeform 288"/>
              <p:cNvSpPr>
                <a:spLocks/>
              </p:cNvSpPr>
              <p:nvPr/>
            </p:nvSpPr>
            <p:spPr bwMode="auto">
              <a:xfrm>
                <a:off x="7978775" y="3119438"/>
                <a:ext cx="509587" cy="587375"/>
              </a:xfrm>
              <a:custGeom>
                <a:avLst/>
                <a:gdLst>
                  <a:gd name="T0" fmla="*/ 0 w 5349"/>
                  <a:gd name="T1" fmla="*/ 6161 h 6161"/>
                  <a:gd name="T2" fmla="*/ 5349 w 5349"/>
                  <a:gd name="T3" fmla="*/ 638 h 6161"/>
                  <a:gd name="T4" fmla="*/ 4599 w 5349"/>
                  <a:gd name="T5" fmla="*/ 0 h 6161"/>
                  <a:gd name="T6" fmla="*/ 0 w 5349"/>
                  <a:gd name="T7" fmla="*/ 6161 h 6161"/>
                </a:gdLst>
                <a:ahLst/>
                <a:cxnLst>
                  <a:cxn ang="0">
                    <a:pos x="T0" y="T1"/>
                  </a:cxn>
                  <a:cxn ang="0">
                    <a:pos x="T2" y="T3"/>
                  </a:cxn>
                  <a:cxn ang="0">
                    <a:pos x="T4" y="T5"/>
                  </a:cxn>
                  <a:cxn ang="0">
                    <a:pos x="T6" y="T7"/>
                  </a:cxn>
                </a:cxnLst>
                <a:rect l="0" t="0" r="r" b="b"/>
                <a:pathLst>
                  <a:path w="5349" h="6161">
                    <a:moveTo>
                      <a:pt x="0" y="6161"/>
                    </a:moveTo>
                    <a:lnTo>
                      <a:pt x="5349" y="638"/>
                    </a:lnTo>
                    <a:cubicBezTo>
                      <a:pt x="5113" y="410"/>
                      <a:pt x="4862" y="196"/>
                      <a:pt x="4599" y="0"/>
                    </a:cubicBezTo>
                    <a:lnTo>
                      <a:pt x="0" y="6161"/>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75" name="Freeform 290"/>
              <p:cNvSpPr>
                <a:spLocks/>
              </p:cNvSpPr>
              <p:nvPr/>
            </p:nvSpPr>
            <p:spPr bwMode="auto">
              <a:xfrm>
                <a:off x="7978775" y="3181350"/>
                <a:ext cx="573087" cy="525463"/>
              </a:xfrm>
              <a:custGeom>
                <a:avLst/>
                <a:gdLst>
                  <a:gd name="T0" fmla="*/ 0 w 6011"/>
                  <a:gd name="T1" fmla="*/ 5523 h 5523"/>
                  <a:gd name="T2" fmla="*/ 6011 w 6011"/>
                  <a:gd name="T3" fmla="*/ 730 h 5523"/>
                  <a:gd name="T4" fmla="*/ 5349 w 6011"/>
                  <a:gd name="T5" fmla="*/ 0 h 5523"/>
                  <a:gd name="T6" fmla="*/ 0 w 6011"/>
                  <a:gd name="T7" fmla="*/ 5523 h 5523"/>
                </a:gdLst>
                <a:ahLst/>
                <a:cxnLst>
                  <a:cxn ang="0">
                    <a:pos x="T0" y="T1"/>
                  </a:cxn>
                  <a:cxn ang="0">
                    <a:pos x="T2" y="T3"/>
                  </a:cxn>
                  <a:cxn ang="0">
                    <a:pos x="T4" y="T5"/>
                  </a:cxn>
                  <a:cxn ang="0">
                    <a:pos x="T6" y="T7"/>
                  </a:cxn>
                </a:cxnLst>
                <a:rect l="0" t="0" r="r" b="b"/>
                <a:pathLst>
                  <a:path w="6011" h="5523">
                    <a:moveTo>
                      <a:pt x="0" y="5523"/>
                    </a:moveTo>
                    <a:lnTo>
                      <a:pt x="6011" y="730"/>
                    </a:lnTo>
                    <a:cubicBezTo>
                      <a:pt x="5806" y="473"/>
                      <a:pt x="5585" y="229"/>
                      <a:pt x="5349" y="0"/>
                    </a:cubicBezTo>
                    <a:lnTo>
                      <a:pt x="0" y="5523"/>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77" name="Freeform 292"/>
              <p:cNvSpPr>
                <a:spLocks/>
              </p:cNvSpPr>
              <p:nvPr/>
            </p:nvSpPr>
            <p:spPr bwMode="auto">
              <a:xfrm>
                <a:off x="7978775" y="3249613"/>
                <a:ext cx="627062" cy="457200"/>
              </a:xfrm>
              <a:custGeom>
                <a:avLst/>
                <a:gdLst>
                  <a:gd name="T0" fmla="*/ 0 w 6575"/>
                  <a:gd name="T1" fmla="*/ 4793 h 4793"/>
                  <a:gd name="T2" fmla="*/ 6575 w 6575"/>
                  <a:gd name="T3" fmla="*/ 808 h 4793"/>
                  <a:gd name="T4" fmla="*/ 6011 w 6575"/>
                  <a:gd name="T5" fmla="*/ 0 h 4793"/>
                  <a:gd name="T6" fmla="*/ 0 w 6575"/>
                  <a:gd name="T7" fmla="*/ 4793 h 4793"/>
                </a:gdLst>
                <a:ahLst/>
                <a:cxnLst>
                  <a:cxn ang="0">
                    <a:pos x="T0" y="T1"/>
                  </a:cxn>
                  <a:cxn ang="0">
                    <a:pos x="T2" y="T3"/>
                  </a:cxn>
                  <a:cxn ang="0">
                    <a:pos x="T4" y="T5"/>
                  </a:cxn>
                  <a:cxn ang="0">
                    <a:pos x="T6" y="T7"/>
                  </a:cxn>
                </a:cxnLst>
                <a:rect l="0" t="0" r="r" b="b"/>
                <a:pathLst>
                  <a:path w="6575" h="4793">
                    <a:moveTo>
                      <a:pt x="0" y="4793"/>
                    </a:moveTo>
                    <a:lnTo>
                      <a:pt x="6575" y="808"/>
                    </a:lnTo>
                    <a:cubicBezTo>
                      <a:pt x="6405" y="527"/>
                      <a:pt x="6216" y="257"/>
                      <a:pt x="6011" y="0"/>
                    </a:cubicBezTo>
                    <a:lnTo>
                      <a:pt x="0" y="4793"/>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79" name="Freeform 294"/>
              <p:cNvSpPr>
                <a:spLocks/>
              </p:cNvSpPr>
              <p:nvPr/>
            </p:nvSpPr>
            <p:spPr bwMode="auto">
              <a:xfrm>
                <a:off x="7978775" y="3327400"/>
                <a:ext cx="669925" cy="379413"/>
              </a:xfrm>
              <a:custGeom>
                <a:avLst/>
                <a:gdLst>
                  <a:gd name="T0" fmla="*/ 0 w 7031"/>
                  <a:gd name="T1" fmla="*/ 3985 h 3985"/>
                  <a:gd name="T2" fmla="*/ 7031 w 7031"/>
                  <a:gd name="T3" fmla="*/ 873 h 3985"/>
                  <a:gd name="T4" fmla="*/ 6575 w 7031"/>
                  <a:gd name="T5" fmla="*/ 0 h 3985"/>
                  <a:gd name="T6" fmla="*/ 0 w 7031"/>
                  <a:gd name="T7" fmla="*/ 3985 h 3985"/>
                </a:gdLst>
                <a:ahLst/>
                <a:cxnLst>
                  <a:cxn ang="0">
                    <a:pos x="T0" y="T1"/>
                  </a:cxn>
                  <a:cxn ang="0">
                    <a:pos x="T2" y="T3"/>
                  </a:cxn>
                  <a:cxn ang="0">
                    <a:pos x="T4" y="T5"/>
                  </a:cxn>
                  <a:cxn ang="0">
                    <a:pos x="T6" y="T7"/>
                  </a:cxn>
                </a:cxnLst>
                <a:rect l="0" t="0" r="r" b="b"/>
                <a:pathLst>
                  <a:path w="7031" h="3985">
                    <a:moveTo>
                      <a:pt x="0" y="3985"/>
                    </a:moveTo>
                    <a:lnTo>
                      <a:pt x="7031" y="873"/>
                    </a:lnTo>
                    <a:cubicBezTo>
                      <a:pt x="6898" y="572"/>
                      <a:pt x="6745" y="281"/>
                      <a:pt x="6575" y="0"/>
                    </a:cubicBezTo>
                    <a:lnTo>
                      <a:pt x="0" y="3985"/>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8" name="Freeform 296"/>
              <p:cNvSpPr>
                <a:spLocks/>
              </p:cNvSpPr>
              <p:nvPr/>
            </p:nvSpPr>
            <p:spPr bwMode="auto">
              <a:xfrm>
                <a:off x="7978775" y="3409950"/>
                <a:ext cx="703262" cy="296863"/>
              </a:xfrm>
              <a:custGeom>
                <a:avLst/>
                <a:gdLst>
                  <a:gd name="T0" fmla="*/ 0 w 7371"/>
                  <a:gd name="T1" fmla="*/ 3112 h 3112"/>
                  <a:gd name="T2" fmla="*/ 7371 w 7371"/>
                  <a:gd name="T3" fmla="*/ 925 h 3112"/>
                  <a:gd name="T4" fmla="*/ 7031 w 7371"/>
                  <a:gd name="T5" fmla="*/ 0 h 3112"/>
                  <a:gd name="T6" fmla="*/ 0 w 7371"/>
                  <a:gd name="T7" fmla="*/ 3112 h 3112"/>
                </a:gdLst>
                <a:ahLst/>
                <a:cxnLst>
                  <a:cxn ang="0">
                    <a:pos x="T0" y="T1"/>
                  </a:cxn>
                  <a:cxn ang="0">
                    <a:pos x="T2" y="T3"/>
                  </a:cxn>
                  <a:cxn ang="0">
                    <a:pos x="T4" y="T5"/>
                  </a:cxn>
                  <a:cxn ang="0">
                    <a:pos x="T6" y="T7"/>
                  </a:cxn>
                </a:cxnLst>
                <a:rect l="0" t="0" r="r" b="b"/>
                <a:pathLst>
                  <a:path w="7371" h="3112">
                    <a:moveTo>
                      <a:pt x="0" y="3112"/>
                    </a:moveTo>
                    <a:lnTo>
                      <a:pt x="7371" y="925"/>
                    </a:lnTo>
                    <a:cubicBezTo>
                      <a:pt x="7277" y="610"/>
                      <a:pt x="7164" y="301"/>
                      <a:pt x="7031" y="0"/>
                    </a:cubicBezTo>
                    <a:lnTo>
                      <a:pt x="0" y="3112"/>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0" name="Freeform 298"/>
              <p:cNvSpPr>
                <a:spLocks/>
              </p:cNvSpPr>
              <p:nvPr/>
            </p:nvSpPr>
            <p:spPr bwMode="auto">
              <a:xfrm>
                <a:off x="7978775" y="3498850"/>
                <a:ext cx="723900" cy="207963"/>
              </a:xfrm>
              <a:custGeom>
                <a:avLst/>
                <a:gdLst>
                  <a:gd name="T0" fmla="*/ 0 w 7590"/>
                  <a:gd name="T1" fmla="*/ 2187 h 2187"/>
                  <a:gd name="T2" fmla="*/ 7590 w 7590"/>
                  <a:gd name="T3" fmla="*/ 960 h 2187"/>
                  <a:gd name="T4" fmla="*/ 7371 w 7590"/>
                  <a:gd name="T5" fmla="*/ 0 h 2187"/>
                  <a:gd name="T6" fmla="*/ 0 w 7590"/>
                  <a:gd name="T7" fmla="*/ 2187 h 2187"/>
                </a:gdLst>
                <a:ahLst/>
                <a:cxnLst>
                  <a:cxn ang="0">
                    <a:pos x="T0" y="T1"/>
                  </a:cxn>
                  <a:cxn ang="0">
                    <a:pos x="T2" y="T3"/>
                  </a:cxn>
                  <a:cxn ang="0">
                    <a:pos x="T4" y="T5"/>
                  </a:cxn>
                  <a:cxn ang="0">
                    <a:pos x="T6" y="T7"/>
                  </a:cxn>
                </a:cxnLst>
                <a:rect l="0" t="0" r="r" b="b"/>
                <a:pathLst>
                  <a:path w="7590" h="2187">
                    <a:moveTo>
                      <a:pt x="0" y="2187"/>
                    </a:moveTo>
                    <a:lnTo>
                      <a:pt x="7590" y="960"/>
                    </a:lnTo>
                    <a:cubicBezTo>
                      <a:pt x="7538" y="636"/>
                      <a:pt x="7465" y="315"/>
                      <a:pt x="7371" y="0"/>
                    </a:cubicBezTo>
                    <a:lnTo>
                      <a:pt x="0" y="2187"/>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2" name="Freeform 300"/>
              <p:cNvSpPr>
                <a:spLocks/>
              </p:cNvSpPr>
              <p:nvPr/>
            </p:nvSpPr>
            <p:spPr bwMode="auto">
              <a:xfrm>
                <a:off x="7978775" y="3589338"/>
                <a:ext cx="731837" cy="117475"/>
              </a:xfrm>
              <a:custGeom>
                <a:avLst/>
                <a:gdLst>
                  <a:gd name="T0" fmla="*/ 0 w 7685"/>
                  <a:gd name="T1" fmla="*/ 1227 h 1227"/>
                  <a:gd name="T2" fmla="*/ 7685 w 7685"/>
                  <a:gd name="T3" fmla="*/ 981 h 1227"/>
                  <a:gd name="T4" fmla="*/ 7590 w 7685"/>
                  <a:gd name="T5" fmla="*/ 0 h 1227"/>
                  <a:gd name="T6" fmla="*/ 0 w 7685"/>
                  <a:gd name="T7" fmla="*/ 1227 h 1227"/>
                </a:gdLst>
                <a:ahLst/>
                <a:cxnLst>
                  <a:cxn ang="0">
                    <a:pos x="T0" y="T1"/>
                  </a:cxn>
                  <a:cxn ang="0">
                    <a:pos x="T2" y="T3"/>
                  </a:cxn>
                  <a:cxn ang="0">
                    <a:pos x="T4" y="T5"/>
                  </a:cxn>
                  <a:cxn ang="0">
                    <a:pos x="T6" y="T7"/>
                  </a:cxn>
                </a:cxnLst>
                <a:rect l="0" t="0" r="r" b="b"/>
                <a:pathLst>
                  <a:path w="7685" h="1227">
                    <a:moveTo>
                      <a:pt x="0" y="1227"/>
                    </a:moveTo>
                    <a:lnTo>
                      <a:pt x="7685" y="981"/>
                    </a:lnTo>
                    <a:cubicBezTo>
                      <a:pt x="7674" y="652"/>
                      <a:pt x="7643" y="325"/>
                      <a:pt x="7590" y="0"/>
                    </a:cubicBezTo>
                    <a:lnTo>
                      <a:pt x="0" y="1227"/>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7" name="Freeform 302"/>
              <p:cNvSpPr>
                <a:spLocks/>
              </p:cNvSpPr>
              <p:nvPr/>
            </p:nvSpPr>
            <p:spPr bwMode="auto">
              <a:xfrm>
                <a:off x="7978775" y="3683000"/>
                <a:ext cx="733425" cy="93663"/>
              </a:xfrm>
              <a:custGeom>
                <a:avLst/>
                <a:gdLst>
                  <a:gd name="T0" fmla="*/ 0 w 7695"/>
                  <a:gd name="T1" fmla="*/ 246 h 985"/>
                  <a:gd name="T2" fmla="*/ 7653 w 7695"/>
                  <a:gd name="T3" fmla="*/ 985 h 985"/>
                  <a:gd name="T4" fmla="*/ 7685 w 7695"/>
                  <a:gd name="T5" fmla="*/ 0 h 985"/>
                  <a:gd name="T6" fmla="*/ 0 w 7695"/>
                  <a:gd name="T7" fmla="*/ 246 h 985"/>
                </a:gdLst>
                <a:ahLst/>
                <a:cxnLst>
                  <a:cxn ang="0">
                    <a:pos x="T0" y="T1"/>
                  </a:cxn>
                  <a:cxn ang="0">
                    <a:pos x="T2" y="T3"/>
                  </a:cxn>
                  <a:cxn ang="0">
                    <a:pos x="T4" y="T5"/>
                  </a:cxn>
                  <a:cxn ang="0">
                    <a:pos x="T6" y="T7"/>
                  </a:cxn>
                </a:cxnLst>
                <a:rect l="0" t="0" r="r" b="b"/>
                <a:pathLst>
                  <a:path w="7695" h="985">
                    <a:moveTo>
                      <a:pt x="0" y="246"/>
                    </a:moveTo>
                    <a:lnTo>
                      <a:pt x="7653" y="985"/>
                    </a:lnTo>
                    <a:cubicBezTo>
                      <a:pt x="7685" y="657"/>
                      <a:pt x="7695" y="328"/>
                      <a:pt x="7685" y="0"/>
                    </a:cubicBezTo>
                    <a:lnTo>
                      <a:pt x="0" y="246"/>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1" name="Freeform 304"/>
              <p:cNvSpPr>
                <a:spLocks/>
              </p:cNvSpPr>
              <p:nvPr/>
            </p:nvSpPr>
            <p:spPr bwMode="auto">
              <a:xfrm>
                <a:off x="7978775" y="3706813"/>
                <a:ext cx="728662" cy="163513"/>
              </a:xfrm>
              <a:custGeom>
                <a:avLst/>
                <a:gdLst>
                  <a:gd name="T0" fmla="*/ 0 w 7653"/>
                  <a:gd name="T1" fmla="*/ 0 h 1711"/>
                  <a:gd name="T2" fmla="*/ 7496 w 7653"/>
                  <a:gd name="T3" fmla="*/ 1711 h 1711"/>
                  <a:gd name="T4" fmla="*/ 7653 w 7653"/>
                  <a:gd name="T5" fmla="*/ 739 h 1711"/>
                  <a:gd name="T6" fmla="*/ 0 w 7653"/>
                  <a:gd name="T7" fmla="*/ 0 h 1711"/>
                </a:gdLst>
                <a:ahLst/>
                <a:cxnLst>
                  <a:cxn ang="0">
                    <a:pos x="T0" y="T1"/>
                  </a:cxn>
                  <a:cxn ang="0">
                    <a:pos x="T2" y="T3"/>
                  </a:cxn>
                  <a:cxn ang="0">
                    <a:pos x="T4" y="T5"/>
                  </a:cxn>
                  <a:cxn ang="0">
                    <a:pos x="T6" y="T7"/>
                  </a:cxn>
                </a:cxnLst>
                <a:rect l="0" t="0" r="r" b="b"/>
                <a:pathLst>
                  <a:path w="7653" h="1711">
                    <a:moveTo>
                      <a:pt x="0" y="0"/>
                    </a:moveTo>
                    <a:lnTo>
                      <a:pt x="7496" y="1711"/>
                    </a:lnTo>
                    <a:cubicBezTo>
                      <a:pt x="7569" y="1391"/>
                      <a:pt x="7622" y="1066"/>
                      <a:pt x="7653" y="739"/>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3" name="Freeform 306"/>
              <p:cNvSpPr>
                <a:spLocks/>
              </p:cNvSpPr>
              <p:nvPr/>
            </p:nvSpPr>
            <p:spPr bwMode="auto">
              <a:xfrm>
                <a:off x="7978775" y="3706813"/>
                <a:ext cx="714375" cy="252413"/>
              </a:xfrm>
              <a:custGeom>
                <a:avLst/>
                <a:gdLst>
                  <a:gd name="T0" fmla="*/ 0 w 7496"/>
                  <a:gd name="T1" fmla="*/ 0 h 2656"/>
                  <a:gd name="T2" fmla="*/ 7216 w 7496"/>
                  <a:gd name="T3" fmla="*/ 2656 h 2656"/>
                  <a:gd name="T4" fmla="*/ 7496 w 7496"/>
                  <a:gd name="T5" fmla="*/ 1711 h 2656"/>
                  <a:gd name="T6" fmla="*/ 0 w 7496"/>
                  <a:gd name="T7" fmla="*/ 0 h 2656"/>
                </a:gdLst>
                <a:ahLst/>
                <a:cxnLst>
                  <a:cxn ang="0">
                    <a:pos x="T0" y="T1"/>
                  </a:cxn>
                  <a:cxn ang="0">
                    <a:pos x="T2" y="T3"/>
                  </a:cxn>
                  <a:cxn ang="0">
                    <a:pos x="T4" y="T5"/>
                  </a:cxn>
                  <a:cxn ang="0">
                    <a:pos x="T6" y="T7"/>
                  </a:cxn>
                </a:cxnLst>
                <a:rect l="0" t="0" r="r" b="b"/>
                <a:pathLst>
                  <a:path w="7496" h="2656">
                    <a:moveTo>
                      <a:pt x="0" y="0"/>
                    </a:moveTo>
                    <a:lnTo>
                      <a:pt x="7216" y="2656"/>
                    </a:lnTo>
                    <a:cubicBezTo>
                      <a:pt x="7329" y="2347"/>
                      <a:pt x="7423" y="2032"/>
                      <a:pt x="7496" y="1711"/>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5" name="Freeform 308"/>
              <p:cNvSpPr>
                <a:spLocks/>
              </p:cNvSpPr>
              <p:nvPr/>
            </p:nvSpPr>
            <p:spPr bwMode="auto">
              <a:xfrm>
                <a:off x="7978775" y="3706813"/>
                <a:ext cx="687387" cy="338138"/>
              </a:xfrm>
              <a:custGeom>
                <a:avLst/>
                <a:gdLst>
                  <a:gd name="T0" fmla="*/ 0 w 7216"/>
                  <a:gd name="T1" fmla="*/ 0 h 3556"/>
                  <a:gd name="T2" fmla="*/ 6817 w 7216"/>
                  <a:gd name="T3" fmla="*/ 3556 h 3556"/>
                  <a:gd name="T4" fmla="*/ 7216 w 7216"/>
                  <a:gd name="T5" fmla="*/ 2656 h 3556"/>
                  <a:gd name="T6" fmla="*/ 0 w 7216"/>
                  <a:gd name="T7" fmla="*/ 0 h 3556"/>
                </a:gdLst>
                <a:ahLst/>
                <a:cxnLst>
                  <a:cxn ang="0">
                    <a:pos x="T0" y="T1"/>
                  </a:cxn>
                  <a:cxn ang="0">
                    <a:pos x="T2" y="T3"/>
                  </a:cxn>
                  <a:cxn ang="0">
                    <a:pos x="T4" y="T5"/>
                  </a:cxn>
                  <a:cxn ang="0">
                    <a:pos x="T6" y="T7"/>
                  </a:cxn>
                </a:cxnLst>
                <a:rect l="0" t="0" r="r" b="b"/>
                <a:pathLst>
                  <a:path w="7216" h="3556">
                    <a:moveTo>
                      <a:pt x="0" y="0"/>
                    </a:moveTo>
                    <a:lnTo>
                      <a:pt x="6817" y="3556"/>
                    </a:lnTo>
                    <a:cubicBezTo>
                      <a:pt x="6969" y="3265"/>
                      <a:pt x="7102" y="2964"/>
                      <a:pt x="7216" y="2656"/>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7" name="Freeform 310"/>
              <p:cNvSpPr>
                <a:spLocks/>
              </p:cNvSpPr>
              <p:nvPr/>
            </p:nvSpPr>
            <p:spPr bwMode="auto">
              <a:xfrm>
                <a:off x="7978775" y="3706813"/>
                <a:ext cx="649287" cy="419100"/>
              </a:xfrm>
              <a:custGeom>
                <a:avLst/>
                <a:gdLst>
                  <a:gd name="T0" fmla="*/ 0 w 6817"/>
                  <a:gd name="T1" fmla="*/ 0 h 4399"/>
                  <a:gd name="T2" fmla="*/ 6306 w 6817"/>
                  <a:gd name="T3" fmla="*/ 4399 h 4399"/>
                  <a:gd name="T4" fmla="*/ 6817 w 6817"/>
                  <a:gd name="T5" fmla="*/ 3556 h 4399"/>
                  <a:gd name="T6" fmla="*/ 0 w 6817"/>
                  <a:gd name="T7" fmla="*/ 0 h 4399"/>
                </a:gdLst>
                <a:ahLst/>
                <a:cxnLst>
                  <a:cxn ang="0">
                    <a:pos x="T0" y="T1"/>
                  </a:cxn>
                  <a:cxn ang="0">
                    <a:pos x="T2" y="T3"/>
                  </a:cxn>
                  <a:cxn ang="0">
                    <a:pos x="T4" y="T5"/>
                  </a:cxn>
                  <a:cxn ang="0">
                    <a:pos x="T6" y="T7"/>
                  </a:cxn>
                </a:cxnLst>
                <a:rect l="0" t="0" r="r" b="b"/>
                <a:pathLst>
                  <a:path w="6817" h="4399">
                    <a:moveTo>
                      <a:pt x="0" y="0"/>
                    </a:moveTo>
                    <a:lnTo>
                      <a:pt x="6306" y="4399"/>
                    </a:lnTo>
                    <a:cubicBezTo>
                      <a:pt x="6494" y="4129"/>
                      <a:pt x="6665" y="3848"/>
                      <a:pt x="6817" y="3556"/>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9" name="Freeform 312"/>
              <p:cNvSpPr>
                <a:spLocks/>
              </p:cNvSpPr>
              <p:nvPr/>
            </p:nvSpPr>
            <p:spPr bwMode="auto">
              <a:xfrm>
                <a:off x="7978775" y="3706813"/>
                <a:ext cx="601662" cy="492125"/>
              </a:xfrm>
              <a:custGeom>
                <a:avLst/>
                <a:gdLst>
                  <a:gd name="T0" fmla="*/ 0 w 6306"/>
                  <a:gd name="T1" fmla="*/ 0 h 5169"/>
                  <a:gd name="T2" fmla="*/ 5692 w 6306"/>
                  <a:gd name="T3" fmla="*/ 5169 h 5169"/>
                  <a:gd name="T4" fmla="*/ 6306 w 6306"/>
                  <a:gd name="T5" fmla="*/ 4399 h 5169"/>
                  <a:gd name="T6" fmla="*/ 0 w 6306"/>
                  <a:gd name="T7" fmla="*/ 0 h 5169"/>
                </a:gdLst>
                <a:ahLst/>
                <a:cxnLst>
                  <a:cxn ang="0">
                    <a:pos x="T0" y="T1"/>
                  </a:cxn>
                  <a:cxn ang="0">
                    <a:pos x="T2" y="T3"/>
                  </a:cxn>
                  <a:cxn ang="0">
                    <a:pos x="T4" y="T5"/>
                  </a:cxn>
                  <a:cxn ang="0">
                    <a:pos x="T6" y="T7"/>
                  </a:cxn>
                </a:cxnLst>
                <a:rect l="0" t="0" r="r" b="b"/>
                <a:pathLst>
                  <a:path w="6306" h="5169">
                    <a:moveTo>
                      <a:pt x="0" y="0"/>
                    </a:moveTo>
                    <a:lnTo>
                      <a:pt x="5692" y="5169"/>
                    </a:lnTo>
                    <a:cubicBezTo>
                      <a:pt x="5913" y="4926"/>
                      <a:pt x="6118" y="4669"/>
                      <a:pt x="6306" y="4399"/>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1" name="Freeform 314"/>
              <p:cNvSpPr>
                <a:spLocks/>
              </p:cNvSpPr>
              <p:nvPr/>
            </p:nvSpPr>
            <p:spPr bwMode="auto">
              <a:xfrm>
                <a:off x="7978775" y="3706813"/>
                <a:ext cx="542925" cy="557213"/>
              </a:xfrm>
              <a:custGeom>
                <a:avLst/>
                <a:gdLst>
                  <a:gd name="T0" fmla="*/ 0 w 5692"/>
                  <a:gd name="T1" fmla="*/ 0 h 5855"/>
                  <a:gd name="T2" fmla="*/ 4984 w 5692"/>
                  <a:gd name="T3" fmla="*/ 5855 h 5855"/>
                  <a:gd name="T4" fmla="*/ 5692 w 5692"/>
                  <a:gd name="T5" fmla="*/ 5169 h 5855"/>
                  <a:gd name="T6" fmla="*/ 0 w 5692"/>
                  <a:gd name="T7" fmla="*/ 0 h 5855"/>
                </a:gdLst>
                <a:ahLst/>
                <a:cxnLst>
                  <a:cxn ang="0">
                    <a:pos x="T0" y="T1"/>
                  </a:cxn>
                  <a:cxn ang="0">
                    <a:pos x="T2" y="T3"/>
                  </a:cxn>
                  <a:cxn ang="0">
                    <a:pos x="T4" y="T5"/>
                  </a:cxn>
                  <a:cxn ang="0">
                    <a:pos x="T6" y="T7"/>
                  </a:cxn>
                </a:cxnLst>
                <a:rect l="0" t="0" r="r" b="b"/>
                <a:pathLst>
                  <a:path w="5692" h="5855">
                    <a:moveTo>
                      <a:pt x="0" y="0"/>
                    </a:moveTo>
                    <a:lnTo>
                      <a:pt x="4984" y="5855"/>
                    </a:lnTo>
                    <a:cubicBezTo>
                      <a:pt x="5235" y="5642"/>
                      <a:pt x="5471" y="5413"/>
                      <a:pt x="5692" y="5169"/>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3" name="Freeform 316"/>
              <p:cNvSpPr>
                <a:spLocks/>
              </p:cNvSpPr>
              <p:nvPr/>
            </p:nvSpPr>
            <p:spPr bwMode="auto">
              <a:xfrm>
                <a:off x="7978775" y="3706813"/>
                <a:ext cx="474662" cy="614363"/>
              </a:xfrm>
              <a:custGeom>
                <a:avLst/>
                <a:gdLst>
                  <a:gd name="T0" fmla="*/ 0 w 4984"/>
                  <a:gd name="T1" fmla="*/ 0 h 6444"/>
                  <a:gd name="T2" fmla="*/ 4195 w 4984"/>
                  <a:gd name="T3" fmla="*/ 6444 h 6444"/>
                  <a:gd name="T4" fmla="*/ 4984 w 4984"/>
                  <a:gd name="T5" fmla="*/ 5855 h 6444"/>
                  <a:gd name="T6" fmla="*/ 0 w 4984"/>
                  <a:gd name="T7" fmla="*/ 0 h 6444"/>
                </a:gdLst>
                <a:ahLst/>
                <a:cxnLst>
                  <a:cxn ang="0">
                    <a:pos x="T0" y="T1"/>
                  </a:cxn>
                  <a:cxn ang="0">
                    <a:pos x="T2" y="T3"/>
                  </a:cxn>
                  <a:cxn ang="0">
                    <a:pos x="T4" y="T5"/>
                  </a:cxn>
                  <a:cxn ang="0">
                    <a:pos x="T6" y="T7"/>
                  </a:cxn>
                </a:cxnLst>
                <a:rect l="0" t="0" r="r" b="b"/>
                <a:pathLst>
                  <a:path w="4984" h="6444">
                    <a:moveTo>
                      <a:pt x="0" y="0"/>
                    </a:moveTo>
                    <a:lnTo>
                      <a:pt x="4195" y="6444"/>
                    </a:lnTo>
                    <a:cubicBezTo>
                      <a:pt x="4470" y="6265"/>
                      <a:pt x="4734" y="6068"/>
                      <a:pt x="4984" y="5855"/>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5" name="Freeform 318"/>
              <p:cNvSpPr>
                <a:spLocks/>
              </p:cNvSpPr>
              <p:nvPr/>
            </p:nvSpPr>
            <p:spPr bwMode="auto">
              <a:xfrm>
                <a:off x="7978775" y="3706813"/>
                <a:ext cx="400050" cy="660400"/>
              </a:xfrm>
              <a:custGeom>
                <a:avLst/>
                <a:gdLst>
                  <a:gd name="T0" fmla="*/ 0 w 4195"/>
                  <a:gd name="T1" fmla="*/ 0 h 6927"/>
                  <a:gd name="T2" fmla="*/ 3336 w 4195"/>
                  <a:gd name="T3" fmla="*/ 6927 h 6927"/>
                  <a:gd name="T4" fmla="*/ 4195 w 4195"/>
                  <a:gd name="T5" fmla="*/ 6444 h 6927"/>
                  <a:gd name="T6" fmla="*/ 0 w 4195"/>
                  <a:gd name="T7" fmla="*/ 0 h 6927"/>
                </a:gdLst>
                <a:ahLst/>
                <a:cxnLst>
                  <a:cxn ang="0">
                    <a:pos x="T0" y="T1"/>
                  </a:cxn>
                  <a:cxn ang="0">
                    <a:pos x="T2" y="T3"/>
                  </a:cxn>
                  <a:cxn ang="0">
                    <a:pos x="T4" y="T5"/>
                  </a:cxn>
                  <a:cxn ang="0">
                    <a:pos x="T6" y="T7"/>
                  </a:cxn>
                </a:cxnLst>
                <a:rect l="0" t="0" r="r" b="b"/>
                <a:pathLst>
                  <a:path w="4195" h="6927">
                    <a:moveTo>
                      <a:pt x="0" y="0"/>
                    </a:moveTo>
                    <a:lnTo>
                      <a:pt x="3336" y="6927"/>
                    </a:lnTo>
                    <a:cubicBezTo>
                      <a:pt x="3632" y="6785"/>
                      <a:pt x="3919" y="6623"/>
                      <a:pt x="4195" y="6444"/>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9" name="Freeform 320"/>
              <p:cNvSpPr>
                <a:spLocks/>
              </p:cNvSpPr>
              <p:nvPr/>
            </p:nvSpPr>
            <p:spPr bwMode="auto">
              <a:xfrm>
                <a:off x="7978775" y="3706813"/>
                <a:ext cx="317500" cy="695325"/>
              </a:xfrm>
              <a:custGeom>
                <a:avLst/>
                <a:gdLst>
                  <a:gd name="T0" fmla="*/ 0 w 3336"/>
                  <a:gd name="T1" fmla="*/ 0 h 7297"/>
                  <a:gd name="T2" fmla="*/ 2423 w 3336"/>
                  <a:gd name="T3" fmla="*/ 7297 h 7297"/>
                  <a:gd name="T4" fmla="*/ 3336 w 3336"/>
                  <a:gd name="T5" fmla="*/ 6927 h 7297"/>
                  <a:gd name="T6" fmla="*/ 0 w 3336"/>
                  <a:gd name="T7" fmla="*/ 0 h 7297"/>
                </a:gdLst>
                <a:ahLst/>
                <a:cxnLst>
                  <a:cxn ang="0">
                    <a:pos x="T0" y="T1"/>
                  </a:cxn>
                  <a:cxn ang="0">
                    <a:pos x="T2" y="T3"/>
                  </a:cxn>
                  <a:cxn ang="0">
                    <a:pos x="T4" y="T5"/>
                  </a:cxn>
                  <a:cxn ang="0">
                    <a:pos x="T6" y="T7"/>
                  </a:cxn>
                </a:cxnLst>
                <a:rect l="0" t="0" r="r" b="b"/>
                <a:pathLst>
                  <a:path w="3336" h="7297">
                    <a:moveTo>
                      <a:pt x="0" y="0"/>
                    </a:moveTo>
                    <a:lnTo>
                      <a:pt x="2423" y="7297"/>
                    </a:lnTo>
                    <a:cubicBezTo>
                      <a:pt x="2735" y="7193"/>
                      <a:pt x="3040" y="7070"/>
                      <a:pt x="3336" y="6927"/>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1" name="Freeform 322"/>
              <p:cNvSpPr>
                <a:spLocks/>
              </p:cNvSpPr>
              <p:nvPr/>
            </p:nvSpPr>
            <p:spPr bwMode="auto">
              <a:xfrm>
                <a:off x="7978775" y="3706813"/>
                <a:ext cx="231775" cy="719138"/>
              </a:xfrm>
              <a:custGeom>
                <a:avLst/>
                <a:gdLst>
                  <a:gd name="T0" fmla="*/ 0 w 2423"/>
                  <a:gd name="T1" fmla="*/ 0 h 7547"/>
                  <a:gd name="T2" fmla="*/ 1470 w 2423"/>
                  <a:gd name="T3" fmla="*/ 7547 h 7547"/>
                  <a:gd name="T4" fmla="*/ 2423 w 2423"/>
                  <a:gd name="T5" fmla="*/ 7297 h 7547"/>
                  <a:gd name="T6" fmla="*/ 0 w 2423"/>
                  <a:gd name="T7" fmla="*/ 0 h 7547"/>
                </a:gdLst>
                <a:ahLst/>
                <a:cxnLst>
                  <a:cxn ang="0">
                    <a:pos x="T0" y="T1"/>
                  </a:cxn>
                  <a:cxn ang="0">
                    <a:pos x="T2" y="T3"/>
                  </a:cxn>
                  <a:cxn ang="0">
                    <a:pos x="T4" y="T5"/>
                  </a:cxn>
                  <a:cxn ang="0">
                    <a:pos x="T6" y="T7"/>
                  </a:cxn>
                </a:cxnLst>
                <a:rect l="0" t="0" r="r" b="b"/>
                <a:pathLst>
                  <a:path w="2423" h="7547">
                    <a:moveTo>
                      <a:pt x="0" y="0"/>
                    </a:moveTo>
                    <a:lnTo>
                      <a:pt x="1470" y="7547"/>
                    </a:lnTo>
                    <a:cubicBezTo>
                      <a:pt x="1793" y="7484"/>
                      <a:pt x="2111" y="7401"/>
                      <a:pt x="2423" y="7297"/>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3" name="Freeform 324"/>
              <p:cNvSpPr>
                <a:spLocks/>
              </p:cNvSpPr>
              <p:nvPr/>
            </p:nvSpPr>
            <p:spPr bwMode="auto">
              <a:xfrm>
                <a:off x="7978775" y="3706813"/>
                <a:ext cx="141287" cy="731838"/>
              </a:xfrm>
              <a:custGeom>
                <a:avLst/>
                <a:gdLst>
                  <a:gd name="T0" fmla="*/ 0 w 1470"/>
                  <a:gd name="T1" fmla="*/ 0 h 7673"/>
                  <a:gd name="T2" fmla="*/ 493 w 1470"/>
                  <a:gd name="T3" fmla="*/ 7673 h 7673"/>
                  <a:gd name="T4" fmla="*/ 1470 w 1470"/>
                  <a:gd name="T5" fmla="*/ 7547 h 7673"/>
                  <a:gd name="T6" fmla="*/ 0 w 1470"/>
                  <a:gd name="T7" fmla="*/ 0 h 7673"/>
                </a:gdLst>
                <a:ahLst/>
                <a:cxnLst>
                  <a:cxn ang="0">
                    <a:pos x="T0" y="T1"/>
                  </a:cxn>
                  <a:cxn ang="0">
                    <a:pos x="T2" y="T3"/>
                  </a:cxn>
                  <a:cxn ang="0">
                    <a:pos x="T4" y="T5"/>
                  </a:cxn>
                  <a:cxn ang="0">
                    <a:pos x="T6" y="T7"/>
                  </a:cxn>
                </a:cxnLst>
                <a:rect l="0" t="0" r="r" b="b"/>
                <a:pathLst>
                  <a:path w="1470" h="7673">
                    <a:moveTo>
                      <a:pt x="0" y="0"/>
                    </a:moveTo>
                    <a:lnTo>
                      <a:pt x="493" y="7673"/>
                    </a:lnTo>
                    <a:cubicBezTo>
                      <a:pt x="821" y="7652"/>
                      <a:pt x="1147" y="7610"/>
                      <a:pt x="1470" y="7547"/>
                    </a:cubicBezTo>
                    <a:lnTo>
                      <a:pt x="0"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5" name="Freeform 326"/>
              <p:cNvSpPr>
                <a:spLocks/>
              </p:cNvSpPr>
              <p:nvPr/>
            </p:nvSpPr>
            <p:spPr bwMode="auto">
              <a:xfrm>
                <a:off x="7932738" y="3706813"/>
                <a:ext cx="93662" cy="733425"/>
              </a:xfrm>
              <a:custGeom>
                <a:avLst/>
                <a:gdLst>
                  <a:gd name="T0" fmla="*/ 492 w 985"/>
                  <a:gd name="T1" fmla="*/ 0 h 7694"/>
                  <a:gd name="T2" fmla="*/ 0 w 985"/>
                  <a:gd name="T3" fmla="*/ 7673 h 7694"/>
                  <a:gd name="T4" fmla="*/ 985 w 985"/>
                  <a:gd name="T5" fmla="*/ 7673 h 7694"/>
                  <a:gd name="T6" fmla="*/ 492 w 985"/>
                  <a:gd name="T7" fmla="*/ 0 h 7694"/>
                </a:gdLst>
                <a:ahLst/>
                <a:cxnLst>
                  <a:cxn ang="0">
                    <a:pos x="T0" y="T1"/>
                  </a:cxn>
                  <a:cxn ang="0">
                    <a:pos x="T2" y="T3"/>
                  </a:cxn>
                  <a:cxn ang="0">
                    <a:pos x="T4" y="T5"/>
                  </a:cxn>
                  <a:cxn ang="0">
                    <a:pos x="T6" y="T7"/>
                  </a:cxn>
                </a:cxnLst>
                <a:rect l="0" t="0" r="r" b="b"/>
                <a:pathLst>
                  <a:path w="985" h="7694">
                    <a:moveTo>
                      <a:pt x="492" y="0"/>
                    </a:moveTo>
                    <a:lnTo>
                      <a:pt x="0" y="7673"/>
                    </a:lnTo>
                    <a:cubicBezTo>
                      <a:pt x="328" y="7694"/>
                      <a:pt x="657" y="7694"/>
                      <a:pt x="985" y="7673"/>
                    </a:cubicBezTo>
                    <a:lnTo>
                      <a:pt x="492"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7" name="Freeform 328"/>
              <p:cNvSpPr>
                <a:spLocks/>
              </p:cNvSpPr>
              <p:nvPr/>
            </p:nvSpPr>
            <p:spPr bwMode="auto">
              <a:xfrm>
                <a:off x="7839075" y="3706813"/>
                <a:ext cx="139700" cy="731838"/>
              </a:xfrm>
              <a:custGeom>
                <a:avLst/>
                <a:gdLst>
                  <a:gd name="T0" fmla="*/ 1469 w 1469"/>
                  <a:gd name="T1" fmla="*/ 0 h 7673"/>
                  <a:gd name="T2" fmla="*/ 0 w 1469"/>
                  <a:gd name="T3" fmla="*/ 7547 h 7673"/>
                  <a:gd name="T4" fmla="*/ 977 w 1469"/>
                  <a:gd name="T5" fmla="*/ 7673 h 7673"/>
                  <a:gd name="T6" fmla="*/ 1469 w 1469"/>
                  <a:gd name="T7" fmla="*/ 0 h 7673"/>
                </a:gdLst>
                <a:ahLst/>
                <a:cxnLst>
                  <a:cxn ang="0">
                    <a:pos x="T0" y="T1"/>
                  </a:cxn>
                  <a:cxn ang="0">
                    <a:pos x="T2" y="T3"/>
                  </a:cxn>
                  <a:cxn ang="0">
                    <a:pos x="T4" y="T5"/>
                  </a:cxn>
                  <a:cxn ang="0">
                    <a:pos x="T6" y="T7"/>
                  </a:cxn>
                </a:cxnLst>
                <a:rect l="0" t="0" r="r" b="b"/>
                <a:pathLst>
                  <a:path w="1469" h="7673">
                    <a:moveTo>
                      <a:pt x="1469" y="0"/>
                    </a:moveTo>
                    <a:lnTo>
                      <a:pt x="0" y="7547"/>
                    </a:lnTo>
                    <a:cubicBezTo>
                      <a:pt x="322" y="7610"/>
                      <a:pt x="649" y="7652"/>
                      <a:pt x="977" y="7673"/>
                    </a:cubicBezTo>
                    <a:lnTo>
                      <a:pt x="1469"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9" name="Freeform 330"/>
              <p:cNvSpPr>
                <a:spLocks/>
              </p:cNvSpPr>
              <p:nvPr/>
            </p:nvSpPr>
            <p:spPr bwMode="auto">
              <a:xfrm>
                <a:off x="7748588" y="3706813"/>
                <a:ext cx="230187" cy="719138"/>
              </a:xfrm>
              <a:custGeom>
                <a:avLst/>
                <a:gdLst>
                  <a:gd name="T0" fmla="*/ 2422 w 2422"/>
                  <a:gd name="T1" fmla="*/ 0 h 7547"/>
                  <a:gd name="T2" fmla="*/ 0 w 2422"/>
                  <a:gd name="T3" fmla="*/ 7297 h 7547"/>
                  <a:gd name="T4" fmla="*/ 953 w 2422"/>
                  <a:gd name="T5" fmla="*/ 7547 h 7547"/>
                  <a:gd name="T6" fmla="*/ 2422 w 2422"/>
                  <a:gd name="T7" fmla="*/ 0 h 7547"/>
                </a:gdLst>
                <a:ahLst/>
                <a:cxnLst>
                  <a:cxn ang="0">
                    <a:pos x="T0" y="T1"/>
                  </a:cxn>
                  <a:cxn ang="0">
                    <a:pos x="T2" y="T3"/>
                  </a:cxn>
                  <a:cxn ang="0">
                    <a:pos x="T4" y="T5"/>
                  </a:cxn>
                  <a:cxn ang="0">
                    <a:pos x="T6" y="T7"/>
                  </a:cxn>
                </a:cxnLst>
                <a:rect l="0" t="0" r="r" b="b"/>
                <a:pathLst>
                  <a:path w="2422" h="7547">
                    <a:moveTo>
                      <a:pt x="2422" y="0"/>
                    </a:moveTo>
                    <a:lnTo>
                      <a:pt x="0" y="7297"/>
                    </a:lnTo>
                    <a:cubicBezTo>
                      <a:pt x="312" y="7401"/>
                      <a:pt x="630" y="7484"/>
                      <a:pt x="953" y="7547"/>
                    </a:cubicBezTo>
                    <a:lnTo>
                      <a:pt x="2422"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1" name="Freeform 332"/>
              <p:cNvSpPr>
                <a:spLocks/>
              </p:cNvSpPr>
              <p:nvPr/>
            </p:nvSpPr>
            <p:spPr bwMode="auto">
              <a:xfrm>
                <a:off x="7661275" y="3706813"/>
                <a:ext cx="317500" cy="695325"/>
              </a:xfrm>
              <a:custGeom>
                <a:avLst/>
                <a:gdLst>
                  <a:gd name="T0" fmla="*/ 3336 w 3336"/>
                  <a:gd name="T1" fmla="*/ 0 h 7297"/>
                  <a:gd name="T2" fmla="*/ 0 w 3336"/>
                  <a:gd name="T3" fmla="*/ 6927 h 7297"/>
                  <a:gd name="T4" fmla="*/ 914 w 3336"/>
                  <a:gd name="T5" fmla="*/ 7297 h 7297"/>
                  <a:gd name="T6" fmla="*/ 3336 w 3336"/>
                  <a:gd name="T7" fmla="*/ 0 h 7297"/>
                </a:gdLst>
                <a:ahLst/>
                <a:cxnLst>
                  <a:cxn ang="0">
                    <a:pos x="T0" y="T1"/>
                  </a:cxn>
                  <a:cxn ang="0">
                    <a:pos x="T2" y="T3"/>
                  </a:cxn>
                  <a:cxn ang="0">
                    <a:pos x="T4" y="T5"/>
                  </a:cxn>
                  <a:cxn ang="0">
                    <a:pos x="T6" y="T7"/>
                  </a:cxn>
                </a:cxnLst>
                <a:rect l="0" t="0" r="r" b="b"/>
                <a:pathLst>
                  <a:path w="3336" h="7297">
                    <a:moveTo>
                      <a:pt x="3336" y="0"/>
                    </a:moveTo>
                    <a:lnTo>
                      <a:pt x="0" y="6927"/>
                    </a:lnTo>
                    <a:cubicBezTo>
                      <a:pt x="297" y="7070"/>
                      <a:pt x="602" y="7193"/>
                      <a:pt x="914" y="7297"/>
                    </a:cubicBezTo>
                    <a:lnTo>
                      <a:pt x="3336"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3" name="Freeform 334"/>
              <p:cNvSpPr>
                <a:spLocks/>
              </p:cNvSpPr>
              <p:nvPr/>
            </p:nvSpPr>
            <p:spPr bwMode="auto">
              <a:xfrm>
                <a:off x="7580313" y="3706813"/>
                <a:ext cx="398462" cy="660400"/>
              </a:xfrm>
              <a:custGeom>
                <a:avLst/>
                <a:gdLst>
                  <a:gd name="T0" fmla="*/ 4194 w 4194"/>
                  <a:gd name="T1" fmla="*/ 0 h 6927"/>
                  <a:gd name="T2" fmla="*/ 0 w 4194"/>
                  <a:gd name="T3" fmla="*/ 6444 h 6927"/>
                  <a:gd name="T4" fmla="*/ 858 w 4194"/>
                  <a:gd name="T5" fmla="*/ 6927 h 6927"/>
                  <a:gd name="T6" fmla="*/ 4194 w 4194"/>
                  <a:gd name="T7" fmla="*/ 0 h 6927"/>
                </a:gdLst>
                <a:ahLst/>
                <a:cxnLst>
                  <a:cxn ang="0">
                    <a:pos x="T0" y="T1"/>
                  </a:cxn>
                  <a:cxn ang="0">
                    <a:pos x="T2" y="T3"/>
                  </a:cxn>
                  <a:cxn ang="0">
                    <a:pos x="T4" y="T5"/>
                  </a:cxn>
                  <a:cxn ang="0">
                    <a:pos x="T6" y="T7"/>
                  </a:cxn>
                </a:cxnLst>
                <a:rect l="0" t="0" r="r" b="b"/>
                <a:pathLst>
                  <a:path w="4194" h="6927">
                    <a:moveTo>
                      <a:pt x="4194" y="0"/>
                    </a:moveTo>
                    <a:lnTo>
                      <a:pt x="0" y="6444"/>
                    </a:lnTo>
                    <a:cubicBezTo>
                      <a:pt x="276" y="6623"/>
                      <a:pt x="562" y="6785"/>
                      <a:pt x="858" y="6927"/>
                    </a:cubicBezTo>
                    <a:lnTo>
                      <a:pt x="4194"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5" name="Freeform 336"/>
              <p:cNvSpPr>
                <a:spLocks/>
              </p:cNvSpPr>
              <p:nvPr/>
            </p:nvSpPr>
            <p:spPr bwMode="auto">
              <a:xfrm>
                <a:off x="7504113" y="3706813"/>
                <a:ext cx="474662" cy="614363"/>
              </a:xfrm>
              <a:custGeom>
                <a:avLst/>
                <a:gdLst>
                  <a:gd name="T0" fmla="*/ 4984 w 4984"/>
                  <a:gd name="T1" fmla="*/ 0 h 6444"/>
                  <a:gd name="T2" fmla="*/ 0 w 4984"/>
                  <a:gd name="T3" fmla="*/ 5855 h 6444"/>
                  <a:gd name="T4" fmla="*/ 790 w 4984"/>
                  <a:gd name="T5" fmla="*/ 6444 h 6444"/>
                  <a:gd name="T6" fmla="*/ 4984 w 4984"/>
                  <a:gd name="T7" fmla="*/ 0 h 6444"/>
                </a:gdLst>
                <a:ahLst/>
                <a:cxnLst>
                  <a:cxn ang="0">
                    <a:pos x="T0" y="T1"/>
                  </a:cxn>
                  <a:cxn ang="0">
                    <a:pos x="T2" y="T3"/>
                  </a:cxn>
                  <a:cxn ang="0">
                    <a:pos x="T4" y="T5"/>
                  </a:cxn>
                  <a:cxn ang="0">
                    <a:pos x="T6" y="T7"/>
                  </a:cxn>
                </a:cxnLst>
                <a:rect l="0" t="0" r="r" b="b"/>
                <a:pathLst>
                  <a:path w="4984" h="6444">
                    <a:moveTo>
                      <a:pt x="4984" y="0"/>
                    </a:moveTo>
                    <a:lnTo>
                      <a:pt x="0" y="5855"/>
                    </a:lnTo>
                    <a:cubicBezTo>
                      <a:pt x="251" y="6068"/>
                      <a:pt x="514" y="6265"/>
                      <a:pt x="790" y="6444"/>
                    </a:cubicBezTo>
                    <a:lnTo>
                      <a:pt x="4984"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7" name="Freeform 338"/>
              <p:cNvSpPr>
                <a:spLocks/>
              </p:cNvSpPr>
              <p:nvPr/>
            </p:nvSpPr>
            <p:spPr bwMode="auto">
              <a:xfrm>
                <a:off x="7437438" y="3706813"/>
                <a:ext cx="541337" cy="557213"/>
              </a:xfrm>
              <a:custGeom>
                <a:avLst/>
                <a:gdLst>
                  <a:gd name="T0" fmla="*/ 5691 w 5691"/>
                  <a:gd name="T1" fmla="*/ 0 h 5855"/>
                  <a:gd name="T2" fmla="*/ 0 w 5691"/>
                  <a:gd name="T3" fmla="*/ 5169 h 5855"/>
                  <a:gd name="T4" fmla="*/ 707 w 5691"/>
                  <a:gd name="T5" fmla="*/ 5855 h 5855"/>
                  <a:gd name="T6" fmla="*/ 5691 w 5691"/>
                  <a:gd name="T7" fmla="*/ 0 h 5855"/>
                </a:gdLst>
                <a:ahLst/>
                <a:cxnLst>
                  <a:cxn ang="0">
                    <a:pos x="T0" y="T1"/>
                  </a:cxn>
                  <a:cxn ang="0">
                    <a:pos x="T2" y="T3"/>
                  </a:cxn>
                  <a:cxn ang="0">
                    <a:pos x="T4" y="T5"/>
                  </a:cxn>
                  <a:cxn ang="0">
                    <a:pos x="T6" y="T7"/>
                  </a:cxn>
                </a:cxnLst>
                <a:rect l="0" t="0" r="r" b="b"/>
                <a:pathLst>
                  <a:path w="5691" h="5855">
                    <a:moveTo>
                      <a:pt x="5691" y="0"/>
                    </a:moveTo>
                    <a:lnTo>
                      <a:pt x="0" y="5169"/>
                    </a:lnTo>
                    <a:cubicBezTo>
                      <a:pt x="221" y="5413"/>
                      <a:pt x="457" y="5642"/>
                      <a:pt x="707" y="5855"/>
                    </a:cubicBezTo>
                    <a:lnTo>
                      <a:pt x="5691"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0" name="Freeform 340"/>
              <p:cNvSpPr>
                <a:spLocks/>
              </p:cNvSpPr>
              <p:nvPr/>
            </p:nvSpPr>
            <p:spPr bwMode="auto">
              <a:xfrm>
                <a:off x="7378700" y="3706813"/>
                <a:ext cx="600075" cy="492125"/>
              </a:xfrm>
              <a:custGeom>
                <a:avLst/>
                <a:gdLst>
                  <a:gd name="T0" fmla="*/ 6306 w 6306"/>
                  <a:gd name="T1" fmla="*/ 0 h 5169"/>
                  <a:gd name="T2" fmla="*/ 0 w 6306"/>
                  <a:gd name="T3" fmla="*/ 4399 h 5169"/>
                  <a:gd name="T4" fmla="*/ 615 w 6306"/>
                  <a:gd name="T5" fmla="*/ 5169 h 5169"/>
                  <a:gd name="T6" fmla="*/ 6306 w 6306"/>
                  <a:gd name="T7" fmla="*/ 0 h 5169"/>
                </a:gdLst>
                <a:ahLst/>
                <a:cxnLst>
                  <a:cxn ang="0">
                    <a:pos x="T0" y="T1"/>
                  </a:cxn>
                  <a:cxn ang="0">
                    <a:pos x="T2" y="T3"/>
                  </a:cxn>
                  <a:cxn ang="0">
                    <a:pos x="T4" y="T5"/>
                  </a:cxn>
                  <a:cxn ang="0">
                    <a:pos x="T6" y="T7"/>
                  </a:cxn>
                </a:cxnLst>
                <a:rect l="0" t="0" r="r" b="b"/>
                <a:pathLst>
                  <a:path w="6306" h="5169">
                    <a:moveTo>
                      <a:pt x="6306" y="0"/>
                    </a:moveTo>
                    <a:lnTo>
                      <a:pt x="0" y="4399"/>
                    </a:lnTo>
                    <a:cubicBezTo>
                      <a:pt x="189" y="4669"/>
                      <a:pt x="394" y="4926"/>
                      <a:pt x="615" y="5169"/>
                    </a:cubicBezTo>
                    <a:lnTo>
                      <a:pt x="6306"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2" name="Freeform 342"/>
              <p:cNvSpPr>
                <a:spLocks/>
              </p:cNvSpPr>
              <p:nvPr/>
            </p:nvSpPr>
            <p:spPr bwMode="auto">
              <a:xfrm>
                <a:off x="7331075" y="3706813"/>
                <a:ext cx="647700" cy="419100"/>
              </a:xfrm>
              <a:custGeom>
                <a:avLst/>
                <a:gdLst>
                  <a:gd name="T0" fmla="*/ 6816 w 6816"/>
                  <a:gd name="T1" fmla="*/ 0 h 4399"/>
                  <a:gd name="T2" fmla="*/ 0 w 6816"/>
                  <a:gd name="T3" fmla="*/ 3556 h 4399"/>
                  <a:gd name="T4" fmla="*/ 510 w 6816"/>
                  <a:gd name="T5" fmla="*/ 4399 h 4399"/>
                  <a:gd name="T6" fmla="*/ 6816 w 6816"/>
                  <a:gd name="T7" fmla="*/ 0 h 4399"/>
                </a:gdLst>
                <a:ahLst/>
                <a:cxnLst>
                  <a:cxn ang="0">
                    <a:pos x="T0" y="T1"/>
                  </a:cxn>
                  <a:cxn ang="0">
                    <a:pos x="T2" y="T3"/>
                  </a:cxn>
                  <a:cxn ang="0">
                    <a:pos x="T4" y="T5"/>
                  </a:cxn>
                  <a:cxn ang="0">
                    <a:pos x="T6" y="T7"/>
                  </a:cxn>
                </a:cxnLst>
                <a:rect l="0" t="0" r="r" b="b"/>
                <a:pathLst>
                  <a:path w="6816" h="4399">
                    <a:moveTo>
                      <a:pt x="6816" y="0"/>
                    </a:moveTo>
                    <a:lnTo>
                      <a:pt x="0" y="3556"/>
                    </a:lnTo>
                    <a:cubicBezTo>
                      <a:pt x="152" y="3848"/>
                      <a:pt x="322" y="4129"/>
                      <a:pt x="510" y="4399"/>
                    </a:cubicBezTo>
                    <a:lnTo>
                      <a:pt x="6816"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4" name="Freeform 344"/>
              <p:cNvSpPr>
                <a:spLocks/>
              </p:cNvSpPr>
              <p:nvPr/>
            </p:nvSpPr>
            <p:spPr bwMode="auto">
              <a:xfrm>
                <a:off x="7292975" y="3706813"/>
                <a:ext cx="685800" cy="338138"/>
              </a:xfrm>
              <a:custGeom>
                <a:avLst/>
                <a:gdLst>
                  <a:gd name="T0" fmla="*/ 7215 w 7215"/>
                  <a:gd name="T1" fmla="*/ 0 h 3556"/>
                  <a:gd name="T2" fmla="*/ 0 w 7215"/>
                  <a:gd name="T3" fmla="*/ 2656 h 3556"/>
                  <a:gd name="T4" fmla="*/ 399 w 7215"/>
                  <a:gd name="T5" fmla="*/ 3556 h 3556"/>
                  <a:gd name="T6" fmla="*/ 7215 w 7215"/>
                  <a:gd name="T7" fmla="*/ 0 h 3556"/>
                </a:gdLst>
                <a:ahLst/>
                <a:cxnLst>
                  <a:cxn ang="0">
                    <a:pos x="T0" y="T1"/>
                  </a:cxn>
                  <a:cxn ang="0">
                    <a:pos x="T2" y="T3"/>
                  </a:cxn>
                  <a:cxn ang="0">
                    <a:pos x="T4" y="T5"/>
                  </a:cxn>
                  <a:cxn ang="0">
                    <a:pos x="T6" y="T7"/>
                  </a:cxn>
                </a:cxnLst>
                <a:rect l="0" t="0" r="r" b="b"/>
                <a:pathLst>
                  <a:path w="7215" h="3556">
                    <a:moveTo>
                      <a:pt x="7215" y="0"/>
                    </a:moveTo>
                    <a:lnTo>
                      <a:pt x="0" y="2656"/>
                    </a:lnTo>
                    <a:cubicBezTo>
                      <a:pt x="113" y="2964"/>
                      <a:pt x="247" y="3265"/>
                      <a:pt x="399" y="3556"/>
                    </a:cubicBezTo>
                    <a:lnTo>
                      <a:pt x="7215"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6" name="Freeform 346"/>
              <p:cNvSpPr>
                <a:spLocks/>
              </p:cNvSpPr>
              <p:nvPr/>
            </p:nvSpPr>
            <p:spPr bwMode="auto">
              <a:xfrm>
                <a:off x="7265988" y="3706813"/>
                <a:ext cx="712787" cy="252413"/>
              </a:xfrm>
              <a:custGeom>
                <a:avLst/>
                <a:gdLst>
                  <a:gd name="T0" fmla="*/ 7495 w 7495"/>
                  <a:gd name="T1" fmla="*/ 0 h 2656"/>
                  <a:gd name="T2" fmla="*/ 0 w 7495"/>
                  <a:gd name="T3" fmla="*/ 1711 h 2656"/>
                  <a:gd name="T4" fmla="*/ 280 w 7495"/>
                  <a:gd name="T5" fmla="*/ 2656 h 2656"/>
                  <a:gd name="T6" fmla="*/ 7495 w 7495"/>
                  <a:gd name="T7" fmla="*/ 0 h 2656"/>
                </a:gdLst>
                <a:ahLst/>
                <a:cxnLst>
                  <a:cxn ang="0">
                    <a:pos x="T0" y="T1"/>
                  </a:cxn>
                  <a:cxn ang="0">
                    <a:pos x="T2" y="T3"/>
                  </a:cxn>
                  <a:cxn ang="0">
                    <a:pos x="T4" y="T5"/>
                  </a:cxn>
                  <a:cxn ang="0">
                    <a:pos x="T6" y="T7"/>
                  </a:cxn>
                </a:cxnLst>
                <a:rect l="0" t="0" r="r" b="b"/>
                <a:pathLst>
                  <a:path w="7495" h="2656">
                    <a:moveTo>
                      <a:pt x="7495" y="0"/>
                    </a:moveTo>
                    <a:lnTo>
                      <a:pt x="0" y="1711"/>
                    </a:lnTo>
                    <a:cubicBezTo>
                      <a:pt x="73" y="2032"/>
                      <a:pt x="166" y="2347"/>
                      <a:pt x="280" y="2656"/>
                    </a:cubicBezTo>
                    <a:lnTo>
                      <a:pt x="7495"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58" name="Freeform 348"/>
              <p:cNvSpPr>
                <a:spLocks/>
              </p:cNvSpPr>
              <p:nvPr/>
            </p:nvSpPr>
            <p:spPr bwMode="auto">
              <a:xfrm>
                <a:off x="7250113" y="3706813"/>
                <a:ext cx="728662" cy="163513"/>
              </a:xfrm>
              <a:custGeom>
                <a:avLst/>
                <a:gdLst>
                  <a:gd name="T0" fmla="*/ 7653 w 7653"/>
                  <a:gd name="T1" fmla="*/ 0 h 1711"/>
                  <a:gd name="T2" fmla="*/ 0 w 7653"/>
                  <a:gd name="T3" fmla="*/ 739 h 1711"/>
                  <a:gd name="T4" fmla="*/ 158 w 7653"/>
                  <a:gd name="T5" fmla="*/ 1711 h 1711"/>
                  <a:gd name="T6" fmla="*/ 7653 w 7653"/>
                  <a:gd name="T7" fmla="*/ 0 h 1711"/>
                </a:gdLst>
                <a:ahLst/>
                <a:cxnLst>
                  <a:cxn ang="0">
                    <a:pos x="T0" y="T1"/>
                  </a:cxn>
                  <a:cxn ang="0">
                    <a:pos x="T2" y="T3"/>
                  </a:cxn>
                  <a:cxn ang="0">
                    <a:pos x="T4" y="T5"/>
                  </a:cxn>
                  <a:cxn ang="0">
                    <a:pos x="T6" y="T7"/>
                  </a:cxn>
                </a:cxnLst>
                <a:rect l="0" t="0" r="r" b="b"/>
                <a:pathLst>
                  <a:path w="7653" h="1711">
                    <a:moveTo>
                      <a:pt x="7653" y="0"/>
                    </a:moveTo>
                    <a:lnTo>
                      <a:pt x="0" y="739"/>
                    </a:lnTo>
                    <a:cubicBezTo>
                      <a:pt x="32" y="1066"/>
                      <a:pt x="84" y="1391"/>
                      <a:pt x="158" y="1711"/>
                    </a:cubicBezTo>
                    <a:lnTo>
                      <a:pt x="7653" y="0"/>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60" name="Freeform 350"/>
              <p:cNvSpPr>
                <a:spLocks/>
              </p:cNvSpPr>
              <p:nvPr/>
            </p:nvSpPr>
            <p:spPr bwMode="auto">
              <a:xfrm>
                <a:off x="7246938" y="3683000"/>
                <a:ext cx="731837" cy="93663"/>
              </a:xfrm>
              <a:custGeom>
                <a:avLst/>
                <a:gdLst>
                  <a:gd name="T0" fmla="*/ 7695 w 7695"/>
                  <a:gd name="T1" fmla="*/ 246 h 985"/>
                  <a:gd name="T2" fmla="*/ 11 w 7695"/>
                  <a:gd name="T3" fmla="*/ 0 h 985"/>
                  <a:gd name="T4" fmla="*/ 42 w 7695"/>
                  <a:gd name="T5" fmla="*/ 985 h 985"/>
                  <a:gd name="T6" fmla="*/ 7695 w 7695"/>
                  <a:gd name="T7" fmla="*/ 246 h 985"/>
                </a:gdLst>
                <a:ahLst/>
                <a:cxnLst>
                  <a:cxn ang="0">
                    <a:pos x="T0" y="T1"/>
                  </a:cxn>
                  <a:cxn ang="0">
                    <a:pos x="T2" y="T3"/>
                  </a:cxn>
                  <a:cxn ang="0">
                    <a:pos x="T4" y="T5"/>
                  </a:cxn>
                  <a:cxn ang="0">
                    <a:pos x="T6" y="T7"/>
                  </a:cxn>
                </a:cxnLst>
                <a:rect l="0" t="0" r="r" b="b"/>
                <a:pathLst>
                  <a:path w="7695" h="985">
                    <a:moveTo>
                      <a:pt x="7695" y="246"/>
                    </a:moveTo>
                    <a:lnTo>
                      <a:pt x="11" y="0"/>
                    </a:lnTo>
                    <a:cubicBezTo>
                      <a:pt x="0" y="328"/>
                      <a:pt x="11" y="657"/>
                      <a:pt x="42" y="985"/>
                    </a:cubicBezTo>
                    <a:lnTo>
                      <a:pt x="7695" y="246"/>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62" name="Freeform 352"/>
              <p:cNvSpPr>
                <a:spLocks/>
              </p:cNvSpPr>
              <p:nvPr/>
            </p:nvSpPr>
            <p:spPr bwMode="auto">
              <a:xfrm>
                <a:off x="7246938" y="3589338"/>
                <a:ext cx="731837" cy="117475"/>
              </a:xfrm>
              <a:custGeom>
                <a:avLst/>
                <a:gdLst>
                  <a:gd name="T0" fmla="*/ 7684 w 7684"/>
                  <a:gd name="T1" fmla="*/ 1227 h 1227"/>
                  <a:gd name="T2" fmla="*/ 94 w 7684"/>
                  <a:gd name="T3" fmla="*/ 0 h 1227"/>
                  <a:gd name="T4" fmla="*/ 0 w 7684"/>
                  <a:gd name="T5" fmla="*/ 981 h 1227"/>
                  <a:gd name="T6" fmla="*/ 7684 w 7684"/>
                  <a:gd name="T7" fmla="*/ 1227 h 1227"/>
                </a:gdLst>
                <a:ahLst/>
                <a:cxnLst>
                  <a:cxn ang="0">
                    <a:pos x="T0" y="T1"/>
                  </a:cxn>
                  <a:cxn ang="0">
                    <a:pos x="T2" y="T3"/>
                  </a:cxn>
                  <a:cxn ang="0">
                    <a:pos x="T4" y="T5"/>
                  </a:cxn>
                  <a:cxn ang="0">
                    <a:pos x="T6" y="T7"/>
                  </a:cxn>
                </a:cxnLst>
                <a:rect l="0" t="0" r="r" b="b"/>
                <a:pathLst>
                  <a:path w="7684" h="1227">
                    <a:moveTo>
                      <a:pt x="7684" y="1227"/>
                    </a:moveTo>
                    <a:lnTo>
                      <a:pt x="94" y="0"/>
                    </a:lnTo>
                    <a:cubicBezTo>
                      <a:pt x="42" y="325"/>
                      <a:pt x="10" y="652"/>
                      <a:pt x="0" y="981"/>
                    </a:cubicBezTo>
                    <a:lnTo>
                      <a:pt x="7684" y="1227"/>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64" name="Freeform 354"/>
              <p:cNvSpPr>
                <a:spLocks/>
              </p:cNvSpPr>
              <p:nvPr/>
            </p:nvSpPr>
            <p:spPr bwMode="auto">
              <a:xfrm>
                <a:off x="7256463" y="3498850"/>
                <a:ext cx="722312" cy="207963"/>
              </a:xfrm>
              <a:custGeom>
                <a:avLst/>
                <a:gdLst>
                  <a:gd name="T0" fmla="*/ 7590 w 7590"/>
                  <a:gd name="T1" fmla="*/ 2187 h 2187"/>
                  <a:gd name="T2" fmla="*/ 220 w 7590"/>
                  <a:gd name="T3" fmla="*/ 0 h 2187"/>
                  <a:gd name="T4" fmla="*/ 0 w 7590"/>
                  <a:gd name="T5" fmla="*/ 960 h 2187"/>
                  <a:gd name="T6" fmla="*/ 7590 w 7590"/>
                  <a:gd name="T7" fmla="*/ 2187 h 2187"/>
                </a:gdLst>
                <a:ahLst/>
                <a:cxnLst>
                  <a:cxn ang="0">
                    <a:pos x="T0" y="T1"/>
                  </a:cxn>
                  <a:cxn ang="0">
                    <a:pos x="T2" y="T3"/>
                  </a:cxn>
                  <a:cxn ang="0">
                    <a:pos x="T4" y="T5"/>
                  </a:cxn>
                  <a:cxn ang="0">
                    <a:pos x="T6" y="T7"/>
                  </a:cxn>
                </a:cxnLst>
                <a:rect l="0" t="0" r="r" b="b"/>
                <a:pathLst>
                  <a:path w="7590" h="2187">
                    <a:moveTo>
                      <a:pt x="7590" y="2187"/>
                    </a:moveTo>
                    <a:lnTo>
                      <a:pt x="220" y="0"/>
                    </a:lnTo>
                    <a:cubicBezTo>
                      <a:pt x="126" y="315"/>
                      <a:pt x="53" y="636"/>
                      <a:pt x="0" y="960"/>
                    </a:cubicBezTo>
                    <a:lnTo>
                      <a:pt x="7590" y="2187"/>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66" name="Freeform 356"/>
              <p:cNvSpPr>
                <a:spLocks/>
              </p:cNvSpPr>
              <p:nvPr/>
            </p:nvSpPr>
            <p:spPr bwMode="auto">
              <a:xfrm>
                <a:off x="7277100" y="3409950"/>
                <a:ext cx="701675" cy="296863"/>
              </a:xfrm>
              <a:custGeom>
                <a:avLst/>
                <a:gdLst>
                  <a:gd name="T0" fmla="*/ 7370 w 7370"/>
                  <a:gd name="T1" fmla="*/ 3112 h 3112"/>
                  <a:gd name="T2" fmla="*/ 340 w 7370"/>
                  <a:gd name="T3" fmla="*/ 0 h 3112"/>
                  <a:gd name="T4" fmla="*/ 0 w 7370"/>
                  <a:gd name="T5" fmla="*/ 925 h 3112"/>
                  <a:gd name="T6" fmla="*/ 7370 w 7370"/>
                  <a:gd name="T7" fmla="*/ 3112 h 3112"/>
                </a:gdLst>
                <a:ahLst/>
                <a:cxnLst>
                  <a:cxn ang="0">
                    <a:pos x="T0" y="T1"/>
                  </a:cxn>
                  <a:cxn ang="0">
                    <a:pos x="T2" y="T3"/>
                  </a:cxn>
                  <a:cxn ang="0">
                    <a:pos x="T4" y="T5"/>
                  </a:cxn>
                  <a:cxn ang="0">
                    <a:pos x="T6" y="T7"/>
                  </a:cxn>
                </a:cxnLst>
                <a:rect l="0" t="0" r="r" b="b"/>
                <a:pathLst>
                  <a:path w="7370" h="3112">
                    <a:moveTo>
                      <a:pt x="7370" y="3112"/>
                    </a:moveTo>
                    <a:lnTo>
                      <a:pt x="340" y="0"/>
                    </a:lnTo>
                    <a:cubicBezTo>
                      <a:pt x="207" y="301"/>
                      <a:pt x="93" y="610"/>
                      <a:pt x="0" y="925"/>
                    </a:cubicBezTo>
                    <a:lnTo>
                      <a:pt x="7370" y="3112"/>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68" name="Freeform 358"/>
              <p:cNvSpPr>
                <a:spLocks/>
              </p:cNvSpPr>
              <p:nvPr/>
            </p:nvSpPr>
            <p:spPr bwMode="auto">
              <a:xfrm>
                <a:off x="7310438" y="3327400"/>
                <a:ext cx="668337" cy="379413"/>
              </a:xfrm>
              <a:custGeom>
                <a:avLst/>
                <a:gdLst>
                  <a:gd name="T0" fmla="*/ 7030 w 7030"/>
                  <a:gd name="T1" fmla="*/ 3985 h 3985"/>
                  <a:gd name="T2" fmla="*/ 456 w 7030"/>
                  <a:gd name="T3" fmla="*/ 0 h 3985"/>
                  <a:gd name="T4" fmla="*/ 0 w 7030"/>
                  <a:gd name="T5" fmla="*/ 873 h 3985"/>
                  <a:gd name="T6" fmla="*/ 7030 w 7030"/>
                  <a:gd name="T7" fmla="*/ 3985 h 3985"/>
                </a:gdLst>
                <a:ahLst/>
                <a:cxnLst>
                  <a:cxn ang="0">
                    <a:pos x="T0" y="T1"/>
                  </a:cxn>
                  <a:cxn ang="0">
                    <a:pos x="T2" y="T3"/>
                  </a:cxn>
                  <a:cxn ang="0">
                    <a:pos x="T4" y="T5"/>
                  </a:cxn>
                  <a:cxn ang="0">
                    <a:pos x="T6" y="T7"/>
                  </a:cxn>
                </a:cxnLst>
                <a:rect l="0" t="0" r="r" b="b"/>
                <a:pathLst>
                  <a:path w="7030" h="3985">
                    <a:moveTo>
                      <a:pt x="7030" y="3985"/>
                    </a:moveTo>
                    <a:lnTo>
                      <a:pt x="456" y="0"/>
                    </a:lnTo>
                    <a:cubicBezTo>
                      <a:pt x="285" y="281"/>
                      <a:pt x="133" y="573"/>
                      <a:pt x="0" y="873"/>
                    </a:cubicBezTo>
                    <a:lnTo>
                      <a:pt x="7030" y="3985"/>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70" name="Freeform 360"/>
              <p:cNvSpPr>
                <a:spLocks/>
              </p:cNvSpPr>
              <p:nvPr/>
            </p:nvSpPr>
            <p:spPr bwMode="auto">
              <a:xfrm>
                <a:off x="7353300" y="3249613"/>
                <a:ext cx="625475" cy="457200"/>
              </a:xfrm>
              <a:custGeom>
                <a:avLst/>
                <a:gdLst>
                  <a:gd name="T0" fmla="*/ 6574 w 6574"/>
                  <a:gd name="T1" fmla="*/ 4793 h 4793"/>
                  <a:gd name="T2" fmla="*/ 563 w 6574"/>
                  <a:gd name="T3" fmla="*/ 0 h 4793"/>
                  <a:gd name="T4" fmla="*/ 0 w 6574"/>
                  <a:gd name="T5" fmla="*/ 808 h 4793"/>
                  <a:gd name="T6" fmla="*/ 6574 w 6574"/>
                  <a:gd name="T7" fmla="*/ 4793 h 4793"/>
                </a:gdLst>
                <a:ahLst/>
                <a:cxnLst>
                  <a:cxn ang="0">
                    <a:pos x="T0" y="T1"/>
                  </a:cxn>
                  <a:cxn ang="0">
                    <a:pos x="T2" y="T3"/>
                  </a:cxn>
                  <a:cxn ang="0">
                    <a:pos x="T4" y="T5"/>
                  </a:cxn>
                  <a:cxn ang="0">
                    <a:pos x="T6" y="T7"/>
                  </a:cxn>
                </a:cxnLst>
                <a:rect l="0" t="0" r="r" b="b"/>
                <a:pathLst>
                  <a:path w="6574" h="4793">
                    <a:moveTo>
                      <a:pt x="6574" y="4793"/>
                    </a:moveTo>
                    <a:lnTo>
                      <a:pt x="563" y="0"/>
                    </a:lnTo>
                    <a:cubicBezTo>
                      <a:pt x="358" y="257"/>
                      <a:pt x="170" y="527"/>
                      <a:pt x="0" y="808"/>
                    </a:cubicBezTo>
                    <a:lnTo>
                      <a:pt x="6574" y="4793"/>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72" name="Freeform 362"/>
              <p:cNvSpPr>
                <a:spLocks/>
              </p:cNvSpPr>
              <p:nvPr/>
            </p:nvSpPr>
            <p:spPr bwMode="auto">
              <a:xfrm>
                <a:off x="7407275" y="3181350"/>
                <a:ext cx="571500" cy="525463"/>
              </a:xfrm>
              <a:custGeom>
                <a:avLst/>
                <a:gdLst>
                  <a:gd name="T0" fmla="*/ 6011 w 6011"/>
                  <a:gd name="T1" fmla="*/ 5523 h 5523"/>
                  <a:gd name="T2" fmla="*/ 663 w 6011"/>
                  <a:gd name="T3" fmla="*/ 0 h 5523"/>
                  <a:gd name="T4" fmla="*/ 0 w 6011"/>
                  <a:gd name="T5" fmla="*/ 730 h 5523"/>
                  <a:gd name="T6" fmla="*/ 6011 w 6011"/>
                  <a:gd name="T7" fmla="*/ 5523 h 5523"/>
                </a:gdLst>
                <a:ahLst/>
                <a:cxnLst>
                  <a:cxn ang="0">
                    <a:pos x="T0" y="T1"/>
                  </a:cxn>
                  <a:cxn ang="0">
                    <a:pos x="T2" y="T3"/>
                  </a:cxn>
                  <a:cxn ang="0">
                    <a:pos x="T4" y="T5"/>
                  </a:cxn>
                  <a:cxn ang="0">
                    <a:pos x="T6" y="T7"/>
                  </a:cxn>
                </a:cxnLst>
                <a:rect l="0" t="0" r="r" b="b"/>
                <a:pathLst>
                  <a:path w="6011" h="5523">
                    <a:moveTo>
                      <a:pt x="6011" y="5523"/>
                    </a:moveTo>
                    <a:lnTo>
                      <a:pt x="663" y="0"/>
                    </a:lnTo>
                    <a:cubicBezTo>
                      <a:pt x="426" y="229"/>
                      <a:pt x="205" y="473"/>
                      <a:pt x="0" y="730"/>
                    </a:cubicBezTo>
                    <a:lnTo>
                      <a:pt x="6011" y="5523"/>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74" name="Freeform 364"/>
              <p:cNvSpPr>
                <a:spLocks/>
              </p:cNvSpPr>
              <p:nvPr/>
            </p:nvSpPr>
            <p:spPr bwMode="auto">
              <a:xfrm>
                <a:off x="7470775" y="3119438"/>
                <a:ext cx="508000" cy="587375"/>
              </a:xfrm>
              <a:custGeom>
                <a:avLst/>
                <a:gdLst>
                  <a:gd name="T0" fmla="*/ 5348 w 5348"/>
                  <a:gd name="T1" fmla="*/ 6161 h 6161"/>
                  <a:gd name="T2" fmla="*/ 750 w 5348"/>
                  <a:gd name="T3" fmla="*/ 0 h 6161"/>
                  <a:gd name="T4" fmla="*/ 0 w 5348"/>
                  <a:gd name="T5" fmla="*/ 638 h 6161"/>
                  <a:gd name="T6" fmla="*/ 5348 w 5348"/>
                  <a:gd name="T7" fmla="*/ 6161 h 6161"/>
                </a:gdLst>
                <a:ahLst/>
                <a:cxnLst>
                  <a:cxn ang="0">
                    <a:pos x="T0" y="T1"/>
                  </a:cxn>
                  <a:cxn ang="0">
                    <a:pos x="T2" y="T3"/>
                  </a:cxn>
                  <a:cxn ang="0">
                    <a:pos x="T4" y="T5"/>
                  </a:cxn>
                  <a:cxn ang="0">
                    <a:pos x="T6" y="T7"/>
                  </a:cxn>
                </a:cxnLst>
                <a:rect l="0" t="0" r="r" b="b"/>
                <a:pathLst>
                  <a:path w="5348" h="6161">
                    <a:moveTo>
                      <a:pt x="5348" y="6161"/>
                    </a:moveTo>
                    <a:lnTo>
                      <a:pt x="750" y="0"/>
                    </a:lnTo>
                    <a:cubicBezTo>
                      <a:pt x="486" y="196"/>
                      <a:pt x="236" y="410"/>
                      <a:pt x="0" y="638"/>
                    </a:cubicBezTo>
                    <a:lnTo>
                      <a:pt x="5348" y="6161"/>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76" name="Freeform 366"/>
              <p:cNvSpPr>
                <a:spLocks/>
              </p:cNvSpPr>
              <p:nvPr/>
            </p:nvSpPr>
            <p:spPr bwMode="auto">
              <a:xfrm>
                <a:off x="7542213" y="3068638"/>
                <a:ext cx="436562" cy="638175"/>
              </a:xfrm>
              <a:custGeom>
                <a:avLst/>
                <a:gdLst>
                  <a:gd name="T0" fmla="*/ 4598 w 4598"/>
                  <a:gd name="T1" fmla="*/ 6699 h 6699"/>
                  <a:gd name="T2" fmla="*/ 825 w 4598"/>
                  <a:gd name="T3" fmla="*/ 0 h 6699"/>
                  <a:gd name="T4" fmla="*/ 0 w 4598"/>
                  <a:gd name="T5" fmla="*/ 538 h 6699"/>
                  <a:gd name="T6" fmla="*/ 4598 w 4598"/>
                  <a:gd name="T7" fmla="*/ 6699 h 6699"/>
                </a:gdLst>
                <a:ahLst/>
                <a:cxnLst>
                  <a:cxn ang="0">
                    <a:pos x="T0" y="T1"/>
                  </a:cxn>
                  <a:cxn ang="0">
                    <a:pos x="T2" y="T3"/>
                  </a:cxn>
                  <a:cxn ang="0">
                    <a:pos x="T4" y="T5"/>
                  </a:cxn>
                  <a:cxn ang="0">
                    <a:pos x="T6" y="T7"/>
                  </a:cxn>
                </a:cxnLst>
                <a:rect l="0" t="0" r="r" b="b"/>
                <a:pathLst>
                  <a:path w="4598" h="6699">
                    <a:moveTo>
                      <a:pt x="4598" y="6699"/>
                    </a:moveTo>
                    <a:lnTo>
                      <a:pt x="825" y="0"/>
                    </a:lnTo>
                    <a:cubicBezTo>
                      <a:pt x="539" y="161"/>
                      <a:pt x="263" y="341"/>
                      <a:pt x="0" y="538"/>
                    </a:cubicBezTo>
                    <a:lnTo>
                      <a:pt x="4598" y="6699"/>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78" name="Freeform 368"/>
              <p:cNvSpPr>
                <a:spLocks/>
              </p:cNvSpPr>
              <p:nvPr/>
            </p:nvSpPr>
            <p:spPr bwMode="auto">
              <a:xfrm>
                <a:off x="7620000" y="3027363"/>
                <a:ext cx="358775" cy="679450"/>
              </a:xfrm>
              <a:custGeom>
                <a:avLst/>
                <a:gdLst>
                  <a:gd name="T0" fmla="*/ 3773 w 3773"/>
                  <a:gd name="T1" fmla="*/ 7126 h 7126"/>
                  <a:gd name="T2" fmla="*/ 888 w 3773"/>
                  <a:gd name="T3" fmla="*/ 0 h 7126"/>
                  <a:gd name="T4" fmla="*/ 0 w 3773"/>
                  <a:gd name="T5" fmla="*/ 427 h 7126"/>
                  <a:gd name="T6" fmla="*/ 3773 w 3773"/>
                  <a:gd name="T7" fmla="*/ 7126 h 7126"/>
                </a:gdLst>
                <a:ahLst/>
                <a:cxnLst>
                  <a:cxn ang="0">
                    <a:pos x="T0" y="T1"/>
                  </a:cxn>
                  <a:cxn ang="0">
                    <a:pos x="T2" y="T3"/>
                  </a:cxn>
                  <a:cxn ang="0">
                    <a:pos x="T4" y="T5"/>
                  </a:cxn>
                  <a:cxn ang="0">
                    <a:pos x="T6" y="T7"/>
                  </a:cxn>
                </a:cxnLst>
                <a:rect l="0" t="0" r="r" b="b"/>
                <a:pathLst>
                  <a:path w="3773" h="7126">
                    <a:moveTo>
                      <a:pt x="3773" y="7126"/>
                    </a:moveTo>
                    <a:lnTo>
                      <a:pt x="888" y="0"/>
                    </a:lnTo>
                    <a:cubicBezTo>
                      <a:pt x="583" y="123"/>
                      <a:pt x="287" y="266"/>
                      <a:pt x="0" y="427"/>
                    </a:cubicBezTo>
                    <a:lnTo>
                      <a:pt x="3773" y="7126"/>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80" name="Freeform 370"/>
              <p:cNvSpPr>
                <a:spLocks/>
              </p:cNvSpPr>
              <p:nvPr/>
            </p:nvSpPr>
            <p:spPr bwMode="auto">
              <a:xfrm>
                <a:off x="7704138" y="2998788"/>
                <a:ext cx="274637" cy="708025"/>
              </a:xfrm>
              <a:custGeom>
                <a:avLst/>
                <a:gdLst>
                  <a:gd name="T0" fmla="*/ 2885 w 2885"/>
                  <a:gd name="T1" fmla="*/ 7437 h 7437"/>
                  <a:gd name="T2" fmla="*/ 935 w 2885"/>
                  <a:gd name="T3" fmla="*/ 0 h 7437"/>
                  <a:gd name="T4" fmla="*/ 0 w 2885"/>
                  <a:gd name="T5" fmla="*/ 311 h 7437"/>
                  <a:gd name="T6" fmla="*/ 2885 w 2885"/>
                  <a:gd name="T7" fmla="*/ 7437 h 7437"/>
                </a:gdLst>
                <a:ahLst/>
                <a:cxnLst>
                  <a:cxn ang="0">
                    <a:pos x="T0" y="T1"/>
                  </a:cxn>
                  <a:cxn ang="0">
                    <a:pos x="T2" y="T3"/>
                  </a:cxn>
                  <a:cxn ang="0">
                    <a:pos x="T4" y="T5"/>
                  </a:cxn>
                  <a:cxn ang="0">
                    <a:pos x="T6" y="T7"/>
                  </a:cxn>
                </a:cxnLst>
                <a:rect l="0" t="0" r="r" b="b"/>
                <a:pathLst>
                  <a:path w="2885" h="7437">
                    <a:moveTo>
                      <a:pt x="2885" y="7437"/>
                    </a:moveTo>
                    <a:lnTo>
                      <a:pt x="935" y="0"/>
                    </a:lnTo>
                    <a:cubicBezTo>
                      <a:pt x="617" y="84"/>
                      <a:pt x="305" y="187"/>
                      <a:pt x="0" y="311"/>
                    </a:cubicBezTo>
                    <a:lnTo>
                      <a:pt x="2885" y="7437"/>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82" name="Freeform 372"/>
              <p:cNvSpPr>
                <a:spLocks/>
              </p:cNvSpPr>
              <p:nvPr/>
            </p:nvSpPr>
            <p:spPr bwMode="auto">
              <a:xfrm>
                <a:off x="7793038" y="2979738"/>
                <a:ext cx="185737" cy="727075"/>
              </a:xfrm>
              <a:custGeom>
                <a:avLst/>
                <a:gdLst>
                  <a:gd name="T0" fmla="*/ 1950 w 1950"/>
                  <a:gd name="T1" fmla="*/ 7625 h 7625"/>
                  <a:gd name="T2" fmla="*/ 967 w 1950"/>
                  <a:gd name="T3" fmla="*/ 0 h 7625"/>
                  <a:gd name="T4" fmla="*/ 0 w 1950"/>
                  <a:gd name="T5" fmla="*/ 188 h 7625"/>
                  <a:gd name="T6" fmla="*/ 1950 w 1950"/>
                  <a:gd name="T7" fmla="*/ 7625 h 7625"/>
                </a:gdLst>
                <a:ahLst/>
                <a:cxnLst>
                  <a:cxn ang="0">
                    <a:pos x="T0" y="T1"/>
                  </a:cxn>
                  <a:cxn ang="0">
                    <a:pos x="T2" y="T3"/>
                  </a:cxn>
                  <a:cxn ang="0">
                    <a:pos x="T4" y="T5"/>
                  </a:cxn>
                  <a:cxn ang="0">
                    <a:pos x="T6" y="T7"/>
                  </a:cxn>
                </a:cxnLst>
                <a:rect l="0" t="0" r="r" b="b"/>
                <a:pathLst>
                  <a:path w="1950" h="7625">
                    <a:moveTo>
                      <a:pt x="1950" y="7625"/>
                    </a:moveTo>
                    <a:lnTo>
                      <a:pt x="967" y="0"/>
                    </a:lnTo>
                    <a:cubicBezTo>
                      <a:pt x="641" y="42"/>
                      <a:pt x="318" y="105"/>
                      <a:pt x="0" y="188"/>
                    </a:cubicBezTo>
                    <a:lnTo>
                      <a:pt x="1950" y="7625"/>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84" name="Freeform 374"/>
              <p:cNvSpPr>
                <a:spLocks/>
              </p:cNvSpPr>
              <p:nvPr/>
            </p:nvSpPr>
            <p:spPr bwMode="auto">
              <a:xfrm>
                <a:off x="7885113" y="2974975"/>
                <a:ext cx="93662" cy="731838"/>
              </a:xfrm>
              <a:custGeom>
                <a:avLst/>
                <a:gdLst>
                  <a:gd name="T0" fmla="*/ 983 w 983"/>
                  <a:gd name="T1" fmla="*/ 7688 h 7688"/>
                  <a:gd name="T2" fmla="*/ 983 w 983"/>
                  <a:gd name="T3" fmla="*/ 0 h 7688"/>
                  <a:gd name="T4" fmla="*/ 0 w 983"/>
                  <a:gd name="T5" fmla="*/ 63 h 7688"/>
                  <a:gd name="T6" fmla="*/ 983 w 983"/>
                  <a:gd name="T7" fmla="*/ 7688 h 7688"/>
                </a:gdLst>
                <a:ahLst/>
                <a:cxnLst>
                  <a:cxn ang="0">
                    <a:pos x="T0" y="T1"/>
                  </a:cxn>
                  <a:cxn ang="0">
                    <a:pos x="T2" y="T3"/>
                  </a:cxn>
                  <a:cxn ang="0">
                    <a:pos x="T4" y="T5"/>
                  </a:cxn>
                  <a:cxn ang="0">
                    <a:pos x="T6" y="T7"/>
                  </a:cxn>
                </a:cxnLst>
                <a:rect l="0" t="0" r="r" b="b"/>
                <a:pathLst>
                  <a:path w="983" h="7688">
                    <a:moveTo>
                      <a:pt x="983" y="7688"/>
                    </a:moveTo>
                    <a:lnTo>
                      <a:pt x="983" y="0"/>
                    </a:lnTo>
                    <a:cubicBezTo>
                      <a:pt x="655" y="0"/>
                      <a:pt x="326" y="21"/>
                      <a:pt x="0" y="63"/>
                    </a:cubicBezTo>
                    <a:lnTo>
                      <a:pt x="983" y="7688"/>
                    </a:ln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551" name="Oval 550"/>
            <p:cNvSpPr/>
            <p:nvPr/>
          </p:nvSpPr>
          <p:spPr bwMode="ltGray">
            <a:xfrm>
              <a:off x="7411539" y="3182358"/>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552" name="Rectangle 10"/>
            <p:cNvSpPr>
              <a:spLocks noChangeArrowheads="1"/>
            </p:cNvSpPr>
            <p:nvPr/>
          </p:nvSpPr>
          <p:spPr bwMode="auto">
            <a:xfrm>
              <a:off x="7759179" y="3481523"/>
              <a:ext cx="384721"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2400" b="1" i="1" dirty="0" smtClean="0">
                  <a:solidFill>
                    <a:schemeClr val="accent5"/>
                  </a:solidFill>
                  <a:latin typeface="Georgia" pitchFamily="18" charset="0"/>
                </a:rPr>
                <a:t>54</a:t>
              </a:r>
              <a:endParaRPr lang="en-GB" sz="2400" b="1" i="1" dirty="0">
                <a:solidFill>
                  <a:schemeClr val="accent5"/>
                </a:solidFill>
                <a:latin typeface="Georgia" pitchFamily="18" charset="0"/>
              </a:endParaRPr>
            </a:p>
          </p:txBody>
        </p:sp>
        <p:sp>
          <p:nvSpPr>
            <p:cNvPr id="563" name="Rectangle 562"/>
            <p:cNvSpPr/>
            <p:nvPr/>
          </p:nvSpPr>
          <p:spPr bwMode="ltGray">
            <a:xfrm>
              <a:off x="7914148" y="4242905"/>
              <a:ext cx="90000" cy="252000"/>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564" name="Straight Arrow Connector 563"/>
            <p:cNvCxnSpPr/>
            <p:nvPr/>
          </p:nvCxnSpPr>
          <p:spPr>
            <a:xfrm>
              <a:off x="7959148" y="4212679"/>
              <a:ext cx="0" cy="648072"/>
            </a:xfrm>
            <a:prstGeom prst="straightConnector1">
              <a:avLst/>
            </a:prstGeom>
            <a:grpFill/>
            <a:ln w="53975" cap="rnd">
              <a:solidFill>
                <a:schemeClr val="accent5"/>
              </a:solidFill>
              <a:tailEnd type="arrow" w="lg" len="med"/>
            </a:ln>
          </p:spPr>
          <p:style>
            <a:lnRef idx="1">
              <a:schemeClr val="accent1"/>
            </a:lnRef>
            <a:fillRef idx="0">
              <a:schemeClr val="accent1"/>
            </a:fillRef>
            <a:effectRef idx="0">
              <a:schemeClr val="accent1"/>
            </a:effectRef>
            <a:fontRef idx="minor">
              <a:schemeClr val="tx1"/>
            </a:fontRef>
          </p:style>
        </p:cxnSp>
      </p:grpSp>
      <p:grpSp>
        <p:nvGrpSpPr>
          <p:cNvPr id="1298" name="Group 1297"/>
          <p:cNvGrpSpPr/>
          <p:nvPr/>
        </p:nvGrpSpPr>
        <p:grpSpPr>
          <a:xfrm>
            <a:off x="8714481" y="3061735"/>
            <a:ext cx="1528763" cy="1871024"/>
            <a:chOff x="8714481" y="2989727"/>
            <a:chExt cx="1528763" cy="1871024"/>
          </a:xfrm>
        </p:grpSpPr>
        <p:grpSp>
          <p:nvGrpSpPr>
            <p:cNvPr id="1288" name="Group 1287"/>
            <p:cNvGrpSpPr/>
            <p:nvPr/>
          </p:nvGrpSpPr>
          <p:grpSpPr>
            <a:xfrm>
              <a:off x="8714481" y="2989727"/>
              <a:ext cx="1528763" cy="1463676"/>
              <a:chOff x="8714481" y="2959100"/>
              <a:chExt cx="1528763" cy="1463676"/>
            </a:xfrm>
          </p:grpSpPr>
          <p:grpSp>
            <p:nvGrpSpPr>
              <p:cNvPr id="261" name="Group 260"/>
              <p:cNvGrpSpPr/>
              <p:nvPr/>
            </p:nvGrpSpPr>
            <p:grpSpPr>
              <a:xfrm>
                <a:off x="8714481" y="2959100"/>
                <a:ext cx="1528763" cy="1463676"/>
                <a:chOff x="8886825" y="2959100"/>
                <a:chExt cx="1528763" cy="1463676"/>
              </a:xfrm>
            </p:grpSpPr>
            <p:sp>
              <p:nvSpPr>
                <p:cNvPr id="1241" name="Freeform 244"/>
                <p:cNvSpPr>
                  <a:spLocks/>
                </p:cNvSpPr>
                <p:nvPr/>
              </p:nvSpPr>
              <p:spPr bwMode="auto">
                <a:xfrm>
                  <a:off x="9650413" y="2959100"/>
                  <a:ext cx="635000" cy="731838"/>
                </a:xfrm>
                <a:custGeom>
                  <a:avLst/>
                  <a:gdLst>
                    <a:gd name="T0" fmla="*/ 0 w 6659"/>
                    <a:gd name="T1" fmla="*/ 7688 h 7688"/>
                    <a:gd name="T2" fmla="*/ 6659 w 6659"/>
                    <a:gd name="T3" fmla="*/ 3844 h 7688"/>
                    <a:gd name="T4" fmla="*/ 0 w 6659"/>
                    <a:gd name="T5" fmla="*/ 0 h 7688"/>
                    <a:gd name="T6" fmla="*/ 0 w 6659"/>
                    <a:gd name="T7" fmla="*/ 7688 h 7688"/>
                  </a:gdLst>
                  <a:ahLst/>
                  <a:cxnLst>
                    <a:cxn ang="0">
                      <a:pos x="T0" y="T1"/>
                    </a:cxn>
                    <a:cxn ang="0">
                      <a:pos x="T2" y="T3"/>
                    </a:cxn>
                    <a:cxn ang="0">
                      <a:pos x="T4" y="T5"/>
                    </a:cxn>
                    <a:cxn ang="0">
                      <a:pos x="T6" y="T7"/>
                    </a:cxn>
                  </a:cxnLst>
                  <a:rect l="0" t="0" r="r" b="b"/>
                  <a:pathLst>
                    <a:path w="6659" h="7688">
                      <a:moveTo>
                        <a:pt x="0" y="7688"/>
                      </a:moveTo>
                      <a:lnTo>
                        <a:pt x="6659" y="3844"/>
                      </a:lnTo>
                      <a:cubicBezTo>
                        <a:pt x="5285" y="1465"/>
                        <a:pt x="2747" y="0"/>
                        <a:pt x="0" y="0"/>
                      </a:cubicBezTo>
                      <a:lnTo>
                        <a:pt x="0" y="7688"/>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43" name="Freeform 246"/>
                <p:cNvSpPr>
                  <a:spLocks/>
                </p:cNvSpPr>
                <p:nvPr/>
              </p:nvSpPr>
              <p:spPr bwMode="auto">
                <a:xfrm>
                  <a:off x="9650413" y="3324225"/>
                  <a:ext cx="765175" cy="733425"/>
                </a:xfrm>
                <a:custGeom>
                  <a:avLst/>
                  <a:gdLst>
                    <a:gd name="T0" fmla="*/ 0 w 8032"/>
                    <a:gd name="T1" fmla="*/ 3844 h 7689"/>
                    <a:gd name="T2" fmla="*/ 6659 w 8032"/>
                    <a:gd name="T3" fmla="*/ 7689 h 7689"/>
                    <a:gd name="T4" fmla="*/ 6659 w 8032"/>
                    <a:gd name="T5" fmla="*/ 0 h 7689"/>
                    <a:gd name="T6" fmla="*/ 0 w 8032"/>
                    <a:gd name="T7" fmla="*/ 3844 h 7689"/>
                  </a:gdLst>
                  <a:ahLst/>
                  <a:cxnLst>
                    <a:cxn ang="0">
                      <a:pos x="T0" y="T1"/>
                    </a:cxn>
                    <a:cxn ang="0">
                      <a:pos x="T2" y="T3"/>
                    </a:cxn>
                    <a:cxn ang="0">
                      <a:pos x="T4" y="T5"/>
                    </a:cxn>
                    <a:cxn ang="0">
                      <a:pos x="T6" y="T7"/>
                    </a:cxn>
                  </a:cxnLst>
                  <a:rect l="0" t="0" r="r" b="b"/>
                  <a:pathLst>
                    <a:path w="8032" h="7689">
                      <a:moveTo>
                        <a:pt x="0" y="3844"/>
                      </a:moveTo>
                      <a:lnTo>
                        <a:pt x="6659" y="7689"/>
                      </a:lnTo>
                      <a:cubicBezTo>
                        <a:pt x="8032" y="5310"/>
                        <a:pt x="8032" y="2379"/>
                        <a:pt x="6659" y="0"/>
                      </a:cubicBezTo>
                      <a:lnTo>
                        <a:pt x="0" y="384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45" name="Freeform 248"/>
                <p:cNvSpPr>
                  <a:spLocks/>
                </p:cNvSpPr>
                <p:nvPr/>
              </p:nvSpPr>
              <p:spPr bwMode="auto">
                <a:xfrm>
                  <a:off x="9650413" y="3690938"/>
                  <a:ext cx="635000" cy="731838"/>
                </a:xfrm>
                <a:custGeom>
                  <a:avLst/>
                  <a:gdLst>
                    <a:gd name="T0" fmla="*/ 0 w 6659"/>
                    <a:gd name="T1" fmla="*/ 0 h 7689"/>
                    <a:gd name="T2" fmla="*/ 0 w 6659"/>
                    <a:gd name="T3" fmla="*/ 7689 h 7689"/>
                    <a:gd name="T4" fmla="*/ 6659 w 6659"/>
                    <a:gd name="T5" fmla="*/ 3845 h 7689"/>
                    <a:gd name="T6" fmla="*/ 0 w 6659"/>
                    <a:gd name="T7" fmla="*/ 0 h 7689"/>
                  </a:gdLst>
                  <a:ahLst/>
                  <a:cxnLst>
                    <a:cxn ang="0">
                      <a:pos x="T0" y="T1"/>
                    </a:cxn>
                    <a:cxn ang="0">
                      <a:pos x="T2" y="T3"/>
                    </a:cxn>
                    <a:cxn ang="0">
                      <a:pos x="T4" y="T5"/>
                    </a:cxn>
                    <a:cxn ang="0">
                      <a:pos x="T6" y="T7"/>
                    </a:cxn>
                  </a:cxnLst>
                  <a:rect l="0" t="0" r="r" b="b"/>
                  <a:pathLst>
                    <a:path w="6659" h="7689">
                      <a:moveTo>
                        <a:pt x="0" y="0"/>
                      </a:moveTo>
                      <a:lnTo>
                        <a:pt x="0" y="7689"/>
                      </a:lnTo>
                      <a:cubicBezTo>
                        <a:pt x="2747" y="7689"/>
                        <a:pt x="5285" y="6223"/>
                        <a:pt x="6659" y="3845"/>
                      </a:cubicBezTo>
                      <a:lnTo>
                        <a:pt x="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47" name="Freeform 250"/>
                <p:cNvSpPr>
                  <a:spLocks/>
                </p:cNvSpPr>
                <p:nvPr/>
              </p:nvSpPr>
              <p:spPr bwMode="auto">
                <a:xfrm>
                  <a:off x="9017000" y="3690938"/>
                  <a:ext cx="633413" cy="731838"/>
                </a:xfrm>
                <a:custGeom>
                  <a:avLst/>
                  <a:gdLst>
                    <a:gd name="T0" fmla="*/ 6658 w 6658"/>
                    <a:gd name="T1" fmla="*/ 0 h 7689"/>
                    <a:gd name="T2" fmla="*/ 0 w 6658"/>
                    <a:gd name="T3" fmla="*/ 3845 h 7689"/>
                    <a:gd name="T4" fmla="*/ 6658 w 6658"/>
                    <a:gd name="T5" fmla="*/ 7689 h 7689"/>
                    <a:gd name="T6" fmla="*/ 6658 w 6658"/>
                    <a:gd name="T7" fmla="*/ 0 h 7689"/>
                  </a:gdLst>
                  <a:ahLst/>
                  <a:cxnLst>
                    <a:cxn ang="0">
                      <a:pos x="T0" y="T1"/>
                    </a:cxn>
                    <a:cxn ang="0">
                      <a:pos x="T2" y="T3"/>
                    </a:cxn>
                    <a:cxn ang="0">
                      <a:pos x="T4" y="T5"/>
                    </a:cxn>
                    <a:cxn ang="0">
                      <a:pos x="T6" y="T7"/>
                    </a:cxn>
                  </a:cxnLst>
                  <a:rect l="0" t="0" r="r" b="b"/>
                  <a:pathLst>
                    <a:path w="6658" h="7689">
                      <a:moveTo>
                        <a:pt x="6658" y="0"/>
                      </a:moveTo>
                      <a:lnTo>
                        <a:pt x="0" y="3845"/>
                      </a:lnTo>
                      <a:cubicBezTo>
                        <a:pt x="1373" y="6223"/>
                        <a:pt x="3911" y="7689"/>
                        <a:pt x="6658" y="7689"/>
                      </a:cubicBezTo>
                      <a:lnTo>
                        <a:pt x="6658"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57" name="Freeform 252"/>
                <p:cNvSpPr>
                  <a:spLocks/>
                </p:cNvSpPr>
                <p:nvPr/>
              </p:nvSpPr>
              <p:spPr bwMode="auto">
                <a:xfrm>
                  <a:off x="8886825" y="3324225"/>
                  <a:ext cx="763588" cy="733425"/>
                </a:xfrm>
                <a:custGeom>
                  <a:avLst/>
                  <a:gdLst>
                    <a:gd name="T0" fmla="*/ 8032 w 8032"/>
                    <a:gd name="T1" fmla="*/ 3844 h 7689"/>
                    <a:gd name="T2" fmla="*/ 1374 w 8032"/>
                    <a:gd name="T3" fmla="*/ 0 h 7689"/>
                    <a:gd name="T4" fmla="*/ 1374 w 8032"/>
                    <a:gd name="T5" fmla="*/ 7689 h 7689"/>
                    <a:gd name="T6" fmla="*/ 8032 w 8032"/>
                    <a:gd name="T7" fmla="*/ 3844 h 7689"/>
                  </a:gdLst>
                  <a:ahLst/>
                  <a:cxnLst>
                    <a:cxn ang="0">
                      <a:pos x="T0" y="T1"/>
                    </a:cxn>
                    <a:cxn ang="0">
                      <a:pos x="T2" y="T3"/>
                    </a:cxn>
                    <a:cxn ang="0">
                      <a:pos x="T4" y="T5"/>
                    </a:cxn>
                    <a:cxn ang="0">
                      <a:pos x="T6" y="T7"/>
                    </a:cxn>
                  </a:cxnLst>
                  <a:rect l="0" t="0" r="r" b="b"/>
                  <a:pathLst>
                    <a:path w="8032" h="7689">
                      <a:moveTo>
                        <a:pt x="8032" y="3844"/>
                      </a:moveTo>
                      <a:lnTo>
                        <a:pt x="1374" y="0"/>
                      </a:lnTo>
                      <a:cubicBezTo>
                        <a:pt x="0" y="2379"/>
                        <a:pt x="0" y="5310"/>
                        <a:pt x="1374" y="7689"/>
                      </a:cubicBezTo>
                      <a:lnTo>
                        <a:pt x="8032" y="3844"/>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59" name="Freeform 254"/>
                <p:cNvSpPr>
                  <a:spLocks/>
                </p:cNvSpPr>
                <p:nvPr/>
              </p:nvSpPr>
              <p:spPr bwMode="auto">
                <a:xfrm>
                  <a:off x="9017000" y="2959100"/>
                  <a:ext cx="633413" cy="731838"/>
                </a:xfrm>
                <a:custGeom>
                  <a:avLst/>
                  <a:gdLst>
                    <a:gd name="T0" fmla="*/ 6658 w 6658"/>
                    <a:gd name="T1" fmla="*/ 7688 h 7688"/>
                    <a:gd name="T2" fmla="*/ 6658 w 6658"/>
                    <a:gd name="T3" fmla="*/ 0 h 7688"/>
                    <a:gd name="T4" fmla="*/ 0 w 6658"/>
                    <a:gd name="T5" fmla="*/ 3844 h 7688"/>
                    <a:gd name="T6" fmla="*/ 6658 w 6658"/>
                    <a:gd name="T7" fmla="*/ 7688 h 7688"/>
                  </a:gdLst>
                  <a:ahLst/>
                  <a:cxnLst>
                    <a:cxn ang="0">
                      <a:pos x="T0" y="T1"/>
                    </a:cxn>
                    <a:cxn ang="0">
                      <a:pos x="T2" y="T3"/>
                    </a:cxn>
                    <a:cxn ang="0">
                      <a:pos x="T4" y="T5"/>
                    </a:cxn>
                    <a:cxn ang="0">
                      <a:pos x="T6" y="T7"/>
                    </a:cxn>
                  </a:cxnLst>
                  <a:rect l="0" t="0" r="r" b="b"/>
                  <a:pathLst>
                    <a:path w="6658" h="7688">
                      <a:moveTo>
                        <a:pt x="6658" y="7688"/>
                      </a:moveTo>
                      <a:lnTo>
                        <a:pt x="6658" y="0"/>
                      </a:lnTo>
                      <a:cubicBezTo>
                        <a:pt x="3911" y="0"/>
                        <a:pt x="1373" y="1465"/>
                        <a:pt x="0" y="3844"/>
                      </a:cubicBezTo>
                      <a:lnTo>
                        <a:pt x="6658" y="7688"/>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427" name="Oval 426"/>
              <p:cNvSpPr/>
              <p:nvPr/>
            </p:nvSpPr>
            <p:spPr bwMode="ltGray">
              <a:xfrm>
                <a:off x="8938862" y="3150938"/>
                <a:ext cx="1080000" cy="1080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28" name="Rectangle 10"/>
              <p:cNvSpPr>
                <a:spLocks noChangeArrowheads="1"/>
              </p:cNvSpPr>
              <p:nvPr/>
            </p:nvSpPr>
            <p:spPr bwMode="auto">
              <a:xfrm>
                <a:off x="9226753" y="3466771"/>
                <a:ext cx="484107" cy="3693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GB" sz="2400" b="1" i="1" dirty="0" smtClean="0">
                    <a:solidFill>
                      <a:schemeClr val="accent4"/>
                    </a:solidFill>
                    <a:latin typeface="Georgia" pitchFamily="18" charset="0"/>
                  </a:rPr>
                  <a:t>6.5</a:t>
                </a:r>
                <a:endParaRPr lang="en-GB" sz="2400" b="1" i="1" dirty="0">
                  <a:solidFill>
                    <a:schemeClr val="accent4"/>
                  </a:solidFill>
                  <a:latin typeface="Georgia" pitchFamily="18" charset="0"/>
                </a:endParaRPr>
              </a:p>
            </p:txBody>
          </p:sp>
        </p:grpSp>
        <p:sp>
          <p:nvSpPr>
            <p:cNvPr id="565" name="Rectangle 564"/>
            <p:cNvSpPr/>
            <p:nvPr/>
          </p:nvSpPr>
          <p:spPr bwMode="ltGray">
            <a:xfrm>
              <a:off x="9433042" y="4242905"/>
              <a:ext cx="90000" cy="252000"/>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566" name="Straight Arrow Connector 565"/>
            <p:cNvCxnSpPr/>
            <p:nvPr/>
          </p:nvCxnSpPr>
          <p:spPr>
            <a:xfrm>
              <a:off x="9478042" y="4212679"/>
              <a:ext cx="0" cy="648072"/>
            </a:xfrm>
            <a:prstGeom prst="straightConnector1">
              <a:avLst/>
            </a:prstGeom>
            <a:ln w="53975" cap="rnd">
              <a:solidFill>
                <a:schemeClr val="accent4"/>
              </a:solidFill>
              <a:tailEnd type="arrow" w="lg" len="med"/>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693542066"/>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Teardrop 70"/>
          <p:cNvSpPr/>
          <p:nvPr/>
        </p:nvSpPr>
        <p:spPr bwMode="ltGray">
          <a:xfrm rot="8140554">
            <a:off x="6987265" y="2156144"/>
            <a:ext cx="1221980" cy="1238218"/>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2" name="Teardrop 71"/>
          <p:cNvSpPr/>
          <p:nvPr/>
        </p:nvSpPr>
        <p:spPr bwMode="ltGray">
          <a:xfrm rot="8140554">
            <a:off x="2856422" y="2156143"/>
            <a:ext cx="1221980" cy="1238218"/>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3" name="Teardrop 72"/>
          <p:cNvSpPr/>
          <p:nvPr/>
        </p:nvSpPr>
        <p:spPr bwMode="ltGray">
          <a:xfrm rot="8140554">
            <a:off x="835117" y="2156142"/>
            <a:ext cx="1221980" cy="1238218"/>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dirty="0" smtClean="0"/>
              <a:t>Infographics in action</a:t>
            </a:r>
            <a:br>
              <a:rPr lang="en-GB" dirty="0" smtClean="0"/>
            </a:br>
            <a:r>
              <a:rPr lang="en-GB" b="0" i="0" dirty="0" smtClean="0"/>
              <a:t>Doughnut charts</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161</a:t>
            </a:fld>
            <a:endParaRPr lang="en-GB"/>
          </a:p>
        </p:txBody>
      </p:sp>
      <p:sp>
        <p:nvSpPr>
          <p:cNvPr id="156" name="Rectangle 9"/>
          <p:cNvSpPr>
            <a:spLocks noChangeArrowheads="1"/>
          </p:cNvSpPr>
          <p:nvPr/>
        </p:nvSpPr>
        <p:spPr bwMode="auto">
          <a:xfrm>
            <a:off x="8803084" y="5991766"/>
            <a:ext cx="180000" cy="180000"/>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57" name="Rectangle 10"/>
          <p:cNvSpPr>
            <a:spLocks noChangeArrowheads="1"/>
          </p:cNvSpPr>
          <p:nvPr/>
        </p:nvSpPr>
        <p:spPr bwMode="auto">
          <a:xfrm>
            <a:off x="9102183" y="5962082"/>
            <a:ext cx="1090042"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968C6D"/>
                </a:solidFill>
                <a:effectLst/>
                <a:latin typeface="Georgia" pitchFamily="18" charset="0"/>
              </a:rPr>
              <a:t>Profit Taxes</a:t>
            </a:r>
          </a:p>
        </p:txBody>
      </p:sp>
      <p:sp>
        <p:nvSpPr>
          <p:cNvPr id="158" name="Rectangle 11"/>
          <p:cNvSpPr>
            <a:spLocks noChangeArrowheads="1"/>
          </p:cNvSpPr>
          <p:nvPr/>
        </p:nvSpPr>
        <p:spPr bwMode="auto">
          <a:xfrm>
            <a:off x="8803084" y="6249157"/>
            <a:ext cx="180000" cy="180000"/>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59" name="Rectangle 12"/>
          <p:cNvSpPr>
            <a:spLocks noChangeArrowheads="1"/>
          </p:cNvSpPr>
          <p:nvPr/>
        </p:nvSpPr>
        <p:spPr bwMode="auto">
          <a:xfrm>
            <a:off x="9102183" y="6224236"/>
            <a:ext cx="1186222"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968C6D"/>
                </a:solidFill>
                <a:effectLst/>
                <a:latin typeface="Georgia" pitchFamily="18" charset="0"/>
              </a:rPr>
              <a:t>Labour taxes</a:t>
            </a:r>
          </a:p>
        </p:txBody>
      </p:sp>
      <p:sp>
        <p:nvSpPr>
          <p:cNvPr id="160" name="Rectangle 13"/>
          <p:cNvSpPr>
            <a:spLocks noChangeArrowheads="1"/>
          </p:cNvSpPr>
          <p:nvPr/>
        </p:nvSpPr>
        <p:spPr bwMode="auto">
          <a:xfrm>
            <a:off x="8803084" y="6498822"/>
            <a:ext cx="180000" cy="180000"/>
          </a:xfrm>
          <a:prstGeom prst="rect">
            <a:avLst/>
          </a:prstGeom>
          <a:solidFill>
            <a:srgbClr val="602320"/>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61" name="Rectangle 14"/>
          <p:cNvSpPr>
            <a:spLocks noChangeArrowheads="1"/>
          </p:cNvSpPr>
          <p:nvPr/>
        </p:nvSpPr>
        <p:spPr bwMode="auto">
          <a:xfrm>
            <a:off x="9102183" y="6469138"/>
            <a:ext cx="1062791"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smtClean="0">
                <a:ln>
                  <a:noFill/>
                </a:ln>
                <a:solidFill>
                  <a:srgbClr val="968C6D"/>
                </a:solidFill>
                <a:effectLst/>
                <a:latin typeface="Georgia" pitchFamily="18" charset="0"/>
              </a:rPr>
              <a:t>Other taxes</a:t>
            </a:r>
          </a:p>
        </p:txBody>
      </p:sp>
      <p:grpSp>
        <p:nvGrpSpPr>
          <p:cNvPr id="162" name="Group 161"/>
          <p:cNvGrpSpPr/>
          <p:nvPr/>
        </p:nvGrpSpPr>
        <p:grpSpPr>
          <a:xfrm>
            <a:off x="558228" y="2107331"/>
            <a:ext cx="1742122" cy="1330073"/>
            <a:chOff x="250179" y="2501660"/>
            <a:chExt cx="3572120" cy="2727238"/>
          </a:xfrm>
        </p:grpSpPr>
        <p:graphicFrame>
          <p:nvGraphicFramePr>
            <p:cNvPr id="163" name="Chart 162"/>
            <p:cNvGraphicFramePr/>
            <p:nvPr>
              <p:extLst>
                <p:ext uri="{D42A27DB-BD31-4B8C-83A1-F6EECF244321}">
                  <p14:modId xmlns:p14="http://schemas.microsoft.com/office/powerpoint/2010/main" val="2933322638"/>
                </p:ext>
              </p:extLst>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4"/>
            </a:graphicData>
          </a:graphic>
        </p:graphicFrame>
        <p:sp>
          <p:nvSpPr>
            <p:cNvPr id="165" name="Freeform 164"/>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66" name="Freeform 165"/>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67" name="Freeform 166"/>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68" name="Rectangle 10"/>
            <p:cNvSpPr>
              <a:spLocks noChangeArrowheads="1"/>
            </p:cNvSpPr>
            <p:nvPr/>
          </p:nvSpPr>
          <p:spPr bwMode="auto">
            <a:xfrm>
              <a:off x="323880" y="2670313"/>
              <a:ext cx="683669"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4"/>
                  </a:solidFill>
                  <a:effectLst/>
                  <a:latin typeface="Georgia" pitchFamily="18" charset="0"/>
                </a:rPr>
                <a:t>49%</a:t>
              </a:r>
            </a:p>
          </p:txBody>
        </p:sp>
        <p:sp>
          <p:nvSpPr>
            <p:cNvPr id="169" name="Rectangle 10"/>
            <p:cNvSpPr>
              <a:spLocks noChangeArrowheads="1"/>
            </p:cNvSpPr>
            <p:nvPr/>
          </p:nvSpPr>
          <p:spPr bwMode="auto">
            <a:xfrm>
              <a:off x="3194507" y="2684404"/>
              <a:ext cx="627792"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5">
                      <a:lumMod val="75000"/>
                    </a:schemeClr>
                  </a:solidFill>
                  <a:effectLst/>
                  <a:latin typeface="Georgia" pitchFamily="18" charset="0"/>
                </a:rPr>
                <a:t>12%</a:t>
              </a:r>
            </a:p>
          </p:txBody>
        </p:sp>
        <p:sp>
          <p:nvSpPr>
            <p:cNvPr id="170" name="Rectangle 10"/>
            <p:cNvSpPr>
              <a:spLocks noChangeArrowheads="1"/>
            </p:cNvSpPr>
            <p:nvPr/>
          </p:nvSpPr>
          <p:spPr bwMode="auto">
            <a:xfrm>
              <a:off x="3145204" y="4603831"/>
              <a:ext cx="677095"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tx2"/>
                  </a:solidFill>
                  <a:effectLst/>
                  <a:latin typeface="Georgia" pitchFamily="18" charset="0"/>
                </a:rPr>
                <a:t>39%</a:t>
              </a:r>
            </a:p>
          </p:txBody>
        </p:sp>
      </p:grpSp>
      <p:sp>
        <p:nvSpPr>
          <p:cNvPr id="221" name="Rectangle 26"/>
          <p:cNvSpPr>
            <a:spLocks noChangeArrowheads="1"/>
          </p:cNvSpPr>
          <p:nvPr/>
        </p:nvSpPr>
        <p:spPr bwMode="gray">
          <a:xfrm>
            <a:off x="8803084" y="4113549"/>
            <a:ext cx="1413313" cy="1683306"/>
          </a:xfrm>
          <a:prstGeom prst="rect">
            <a:avLst/>
          </a:prstGeom>
          <a:solidFill>
            <a:schemeClr val="accent6"/>
          </a:solidFill>
          <a:ln w="9525">
            <a:solidFill>
              <a:srgbClr val="FFFFFF"/>
            </a:solidFill>
            <a:miter lim="800000"/>
            <a:headEnd/>
            <a:tailEnd/>
          </a:ln>
        </p:spPr>
        <p:txBody>
          <a:bodyPr wrap="square" lIns="90000" tIns="90000" rIns="72000" bIns="90000" anchor="ctr"/>
          <a:lstStyle/>
          <a:p>
            <a:pPr defTabSz="801688">
              <a:spcBef>
                <a:spcPct val="20000"/>
              </a:spcBef>
            </a:pPr>
            <a:r>
              <a:rPr lang="de-DE" b="1" i="1" dirty="0" smtClean="0">
                <a:solidFill>
                  <a:schemeClr val="bg2"/>
                </a:solidFill>
                <a:latin typeface="+mj-lt"/>
                <a:cs typeface="Arial" charset="0"/>
              </a:rPr>
              <a:t>Active </a:t>
            </a:r>
            <a:r>
              <a:rPr lang="de-DE" b="1" i="1" dirty="0">
                <a:solidFill>
                  <a:schemeClr val="bg2"/>
                </a:solidFill>
                <a:latin typeface="+mj-lt"/>
                <a:cs typeface="Arial" charset="0"/>
              </a:rPr>
              <a:t/>
            </a:r>
            <a:br>
              <a:rPr lang="de-DE" b="1" i="1" dirty="0">
                <a:solidFill>
                  <a:schemeClr val="bg2"/>
                </a:solidFill>
                <a:latin typeface="+mj-lt"/>
                <a:cs typeface="Arial" charset="0"/>
              </a:rPr>
            </a:br>
            <a:r>
              <a:rPr lang="de-DE" b="1" i="1" dirty="0" smtClean="0">
                <a:solidFill>
                  <a:schemeClr val="bg2"/>
                </a:solidFill>
                <a:latin typeface="+mj-lt"/>
                <a:cs typeface="Arial" charset="0"/>
              </a:rPr>
              <a:t>charts – </a:t>
            </a:r>
            <a:br>
              <a:rPr lang="de-DE" b="1" i="1" dirty="0" smtClean="0">
                <a:solidFill>
                  <a:schemeClr val="bg2"/>
                </a:solidFill>
                <a:latin typeface="+mj-lt"/>
                <a:cs typeface="Arial" charset="0"/>
              </a:rPr>
            </a:br>
            <a:r>
              <a:rPr lang="de-DE" b="1" i="1" dirty="0" smtClean="0">
                <a:solidFill>
                  <a:schemeClr val="bg2"/>
                </a:solidFill>
                <a:latin typeface="+mj-lt"/>
                <a:cs typeface="Arial" charset="0"/>
              </a:rPr>
              <a:t>values can be changed</a:t>
            </a:r>
            <a:endParaRPr lang="de-DE" b="1" i="1" dirty="0">
              <a:solidFill>
                <a:schemeClr val="bg2"/>
              </a:solidFill>
              <a:latin typeface="+mj-lt"/>
              <a:cs typeface="Arial" charset="0"/>
            </a:endParaRPr>
          </a:p>
        </p:txBody>
      </p:sp>
      <p:grpSp>
        <p:nvGrpSpPr>
          <p:cNvPr id="222" name="Group 221"/>
          <p:cNvGrpSpPr/>
          <p:nvPr/>
        </p:nvGrpSpPr>
        <p:grpSpPr>
          <a:xfrm>
            <a:off x="1168246" y="4175373"/>
            <a:ext cx="794078" cy="2615952"/>
            <a:chOff x="6259513" y="1922463"/>
            <a:chExt cx="447675" cy="1474787"/>
          </a:xfrm>
        </p:grpSpPr>
        <p:sp>
          <p:nvSpPr>
            <p:cNvPr id="288" name="Freeform 49"/>
            <p:cNvSpPr>
              <a:spLocks noEditPoints="1"/>
            </p:cNvSpPr>
            <p:nvPr/>
          </p:nvSpPr>
          <p:spPr bwMode="auto">
            <a:xfrm>
              <a:off x="6259513" y="1922463"/>
              <a:ext cx="447675" cy="1474787"/>
            </a:xfrm>
            <a:custGeom>
              <a:avLst/>
              <a:gdLst>
                <a:gd name="T0" fmla="*/ 251 w 282"/>
                <a:gd name="T1" fmla="*/ 841 h 929"/>
                <a:gd name="T2" fmla="*/ 234 w 282"/>
                <a:gd name="T3" fmla="*/ 744 h 929"/>
                <a:gd name="T4" fmla="*/ 222 w 282"/>
                <a:gd name="T5" fmla="*/ 658 h 929"/>
                <a:gd name="T6" fmla="*/ 219 w 282"/>
                <a:gd name="T7" fmla="*/ 505 h 929"/>
                <a:gd name="T8" fmla="*/ 211 w 282"/>
                <a:gd name="T9" fmla="*/ 387 h 929"/>
                <a:gd name="T10" fmla="*/ 205 w 282"/>
                <a:gd name="T11" fmla="*/ 334 h 929"/>
                <a:gd name="T12" fmla="*/ 207 w 282"/>
                <a:gd name="T13" fmla="*/ 322 h 929"/>
                <a:gd name="T14" fmla="*/ 222 w 282"/>
                <a:gd name="T15" fmla="*/ 310 h 929"/>
                <a:gd name="T16" fmla="*/ 254 w 282"/>
                <a:gd name="T17" fmla="*/ 297 h 929"/>
                <a:gd name="T18" fmla="*/ 245 w 282"/>
                <a:gd name="T19" fmla="*/ 239 h 929"/>
                <a:gd name="T20" fmla="*/ 214 w 282"/>
                <a:gd name="T21" fmla="*/ 169 h 929"/>
                <a:gd name="T22" fmla="*/ 151 w 282"/>
                <a:gd name="T23" fmla="*/ 140 h 929"/>
                <a:gd name="T24" fmla="*/ 140 w 282"/>
                <a:gd name="T25" fmla="*/ 125 h 929"/>
                <a:gd name="T26" fmla="*/ 154 w 282"/>
                <a:gd name="T27" fmla="*/ 92 h 929"/>
                <a:gd name="T28" fmla="*/ 153 w 282"/>
                <a:gd name="T29" fmla="*/ 34 h 929"/>
                <a:gd name="T30" fmla="*/ 106 w 282"/>
                <a:gd name="T31" fmla="*/ 0 h 929"/>
                <a:gd name="T32" fmla="*/ 69 w 282"/>
                <a:gd name="T33" fmla="*/ 44 h 929"/>
                <a:gd name="T34" fmla="*/ 66 w 282"/>
                <a:gd name="T35" fmla="*/ 77 h 929"/>
                <a:gd name="T36" fmla="*/ 83 w 282"/>
                <a:gd name="T37" fmla="*/ 123 h 929"/>
                <a:gd name="T38" fmla="*/ 15 w 282"/>
                <a:gd name="T39" fmla="*/ 158 h 929"/>
                <a:gd name="T40" fmla="*/ 0 w 282"/>
                <a:gd name="T41" fmla="*/ 223 h 929"/>
                <a:gd name="T42" fmla="*/ 12 w 282"/>
                <a:gd name="T43" fmla="*/ 326 h 929"/>
                <a:gd name="T44" fmla="*/ 9 w 282"/>
                <a:gd name="T45" fmla="*/ 447 h 929"/>
                <a:gd name="T46" fmla="*/ 35 w 282"/>
                <a:gd name="T47" fmla="*/ 667 h 929"/>
                <a:gd name="T48" fmla="*/ 31 w 282"/>
                <a:gd name="T49" fmla="*/ 815 h 929"/>
                <a:gd name="T50" fmla="*/ 20 w 282"/>
                <a:gd name="T51" fmla="*/ 900 h 929"/>
                <a:gd name="T52" fmla="*/ 38 w 282"/>
                <a:gd name="T53" fmla="*/ 929 h 929"/>
                <a:gd name="T54" fmla="*/ 79 w 282"/>
                <a:gd name="T55" fmla="*/ 905 h 929"/>
                <a:gd name="T56" fmla="*/ 97 w 282"/>
                <a:gd name="T57" fmla="*/ 851 h 929"/>
                <a:gd name="T58" fmla="*/ 106 w 282"/>
                <a:gd name="T59" fmla="*/ 720 h 929"/>
                <a:gd name="T60" fmla="*/ 123 w 282"/>
                <a:gd name="T61" fmla="*/ 607 h 929"/>
                <a:gd name="T62" fmla="*/ 137 w 282"/>
                <a:gd name="T63" fmla="*/ 581 h 929"/>
                <a:gd name="T64" fmla="*/ 151 w 282"/>
                <a:gd name="T65" fmla="*/ 642 h 929"/>
                <a:gd name="T66" fmla="*/ 160 w 282"/>
                <a:gd name="T67" fmla="*/ 703 h 929"/>
                <a:gd name="T68" fmla="*/ 185 w 282"/>
                <a:gd name="T69" fmla="*/ 857 h 929"/>
                <a:gd name="T70" fmla="*/ 217 w 282"/>
                <a:gd name="T71" fmla="*/ 891 h 929"/>
                <a:gd name="T72" fmla="*/ 270 w 282"/>
                <a:gd name="T73" fmla="*/ 911 h 929"/>
                <a:gd name="T74" fmla="*/ 274 w 282"/>
                <a:gd name="T75" fmla="*/ 875 h 929"/>
                <a:gd name="T76" fmla="*/ 71 w 282"/>
                <a:gd name="T77" fmla="*/ 368 h 929"/>
                <a:gd name="T78" fmla="*/ 123 w 282"/>
                <a:gd name="T79" fmla="*/ 333 h 929"/>
                <a:gd name="T80" fmla="*/ 129 w 282"/>
                <a:gd name="T81" fmla="*/ 303 h 929"/>
                <a:gd name="T82" fmla="*/ 122 w 282"/>
                <a:gd name="T83" fmla="*/ 293 h 929"/>
                <a:gd name="T84" fmla="*/ 92 w 282"/>
                <a:gd name="T85" fmla="*/ 288 h 929"/>
                <a:gd name="T86" fmla="*/ 111 w 282"/>
                <a:gd name="T87" fmla="*/ 280 h 929"/>
                <a:gd name="T88" fmla="*/ 125 w 282"/>
                <a:gd name="T89" fmla="*/ 256 h 929"/>
                <a:gd name="T90" fmla="*/ 105 w 282"/>
                <a:gd name="T91" fmla="*/ 249 h 929"/>
                <a:gd name="T92" fmla="*/ 79 w 282"/>
                <a:gd name="T93" fmla="*/ 231 h 929"/>
                <a:gd name="T94" fmla="*/ 65 w 282"/>
                <a:gd name="T95" fmla="*/ 191 h 929"/>
                <a:gd name="T96" fmla="*/ 199 w 282"/>
                <a:gd name="T97" fmla="*/ 199 h 929"/>
                <a:gd name="T98" fmla="*/ 151 w 282"/>
                <a:gd name="T99" fmla="*/ 252 h 929"/>
                <a:gd name="T100" fmla="*/ 143 w 282"/>
                <a:gd name="T101" fmla="*/ 293 h 929"/>
                <a:gd name="T102" fmla="*/ 140 w 282"/>
                <a:gd name="T103" fmla="*/ 297 h 929"/>
                <a:gd name="T104" fmla="*/ 146 w 282"/>
                <a:gd name="T105" fmla="*/ 313 h 929"/>
                <a:gd name="T106" fmla="*/ 146 w 282"/>
                <a:gd name="T107" fmla="*/ 322 h 929"/>
                <a:gd name="T108" fmla="*/ 170 w 282"/>
                <a:gd name="T109" fmla="*/ 331 h 929"/>
                <a:gd name="T110" fmla="*/ 75 w 282"/>
                <a:gd name="T111" fmla="*/ 283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2" h="929">
                  <a:moveTo>
                    <a:pt x="274" y="875"/>
                  </a:moveTo>
                  <a:lnTo>
                    <a:pt x="274" y="875"/>
                  </a:lnTo>
                  <a:lnTo>
                    <a:pt x="264" y="866"/>
                  </a:lnTo>
                  <a:lnTo>
                    <a:pt x="253" y="858"/>
                  </a:lnTo>
                  <a:lnTo>
                    <a:pt x="242" y="852"/>
                  </a:lnTo>
                  <a:lnTo>
                    <a:pt x="242" y="848"/>
                  </a:lnTo>
                  <a:lnTo>
                    <a:pt x="251" y="841"/>
                  </a:lnTo>
                  <a:lnTo>
                    <a:pt x="251" y="841"/>
                  </a:lnTo>
                  <a:lnTo>
                    <a:pt x="253" y="829"/>
                  </a:lnTo>
                  <a:lnTo>
                    <a:pt x="251" y="818"/>
                  </a:lnTo>
                  <a:lnTo>
                    <a:pt x="250" y="807"/>
                  </a:lnTo>
                  <a:lnTo>
                    <a:pt x="250" y="807"/>
                  </a:lnTo>
                  <a:lnTo>
                    <a:pt x="240" y="780"/>
                  </a:lnTo>
                  <a:lnTo>
                    <a:pt x="236" y="761"/>
                  </a:lnTo>
                  <a:lnTo>
                    <a:pt x="234" y="744"/>
                  </a:lnTo>
                  <a:lnTo>
                    <a:pt x="234" y="744"/>
                  </a:lnTo>
                  <a:lnTo>
                    <a:pt x="236" y="715"/>
                  </a:lnTo>
                  <a:lnTo>
                    <a:pt x="234" y="703"/>
                  </a:lnTo>
                  <a:lnTo>
                    <a:pt x="231" y="698"/>
                  </a:lnTo>
                  <a:lnTo>
                    <a:pt x="228" y="693"/>
                  </a:lnTo>
                  <a:lnTo>
                    <a:pt x="228" y="693"/>
                  </a:lnTo>
                  <a:lnTo>
                    <a:pt x="225" y="687"/>
                  </a:lnTo>
                  <a:lnTo>
                    <a:pt x="223" y="679"/>
                  </a:lnTo>
                  <a:lnTo>
                    <a:pt x="222" y="658"/>
                  </a:lnTo>
                  <a:lnTo>
                    <a:pt x="220" y="627"/>
                  </a:lnTo>
                  <a:lnTo>
                    <a:pt x="220" y="627"/>
                  </a:lnTo>
                  <a:lnTo>
                    <a:pt x="222" y="615"/>
                  </a:lnTo>
                  <a:lnTo>
                    <a:pt x="222" y="595"/>
                  </a:lnTo>
                  <a:lnTo>
                    <a:pt x="223" y="570"/>
                  </a:lnTo>
                  <a:lnTo>
                    <a:pt x="223" y="548"/>
                  </a:lnTo>
                  <a:lnTo>
                    <a:pt x="223" y="548"/>
                  </a:lnTo>
                  <a:lnTo>
                    <a:pt x="219" y="505"/>
                  </a:lnTo>
                  <a:lnTo>
                    <a:pt x="216" y="481"/>
                  </a:lnTo>
                  <a:lnTo>
                    <a:pt x="234" y="478"/>
                  </a:lnTo>
                  <a:lnTo>
                    <a:pt x="234" y="478"/>
                  </a:lnTo>
                  <a:lnTo>
                    <a:pt x="228" y="448"/>
                  </a:lnTo>
                  <a:lnTo>
                    <a:pt x="222" y="424"/>
                  </a:lnTo>
                  <a:lnTo>
                    <a:pt x="217" y="404"/>
                  </a:lnTo>
                  <a:lnTo>
                    <a:pt x="217" y="404"/>
                  </a:lnTo>
                  <a:lnTo>
                    <a:pt x="211" y="387"/>
                  </a:lnTo>
                  <a:lnTo>
                    <a:pt x="207" y="365"/>
                  </a:lnTo>
                  <a:lnTo>
                    <a:pt x="202" y="347"/>
                  </a:lnTo>
                  <a:lnTo>
                    <a:pt x="202" y="336"/>
                  </a:lnTo>
                  <a:lnTo>
                    <a:pt x="202" y="336"/>
                  </a:lnTo>
                  <a:lnTo>
                    <a:pt x="202" y="334"/>
                  </a:lnTo>
                  <a:lnTo>
                    <a:pt x="202" y="334"/>
                  </a:lnTo>
                  <a:lnTo>
                    <a:pt x="205" y="334"/>
                  </a:lnTo>
                  <a:lnTo>
                    <a:pt x="205" y="334"/>
                  </a:lnTo>
                  <a:lnTo>
                    <a:pt x="207" y="334"/>
                  </a:lnTo>
                  <a:lnTo>
                    <a:pt x="208" y="333"/>
                  </a:lnTo>
                  <a:lnTo>
                    <a:pt x="207" y="328"/>
                  </a:lnTo>
                  <a:lnTo>
                    <a:pt x="207" y="328"/>
                  </a:lnTo>
                  <a:lnTo>
                    <a:pt x="208" y="326"/>
                  </a:lnTo>
                  <a:lnTo>
                    <a:pt x="208" y="323"/>
                  </a:lnTo>
                  <a:lnTo>
                    <a:pt x="207" y="322"/>
                  </a:lnTo>
                  <a:lnTo>
                    <a:pt x="207" y="322"/>
                  </a:lnTo>
                  <a:lnTo>
                    <a:pt x="208" y="320"/>
                  </a:lnTo>
                  <a:lnTo>
                    <a:pt x="210" y="319"/>
                  </a:lnTo>
                  <a:lnTo>
                    <a:pt x="210" y="316"/>
                  </a:lnTo>
                  <a:lnTo>
                    <a:pt x="210" y="316"/>
                  </a:lnTo>
                  <a:lnTo>
                    <a:pt x="210" y="314"/>
                  </a:lnTo>
                  <a:lnTo>
                    <a:pt x="208" y="313"/>
                  </a:lnTo>
                  <a:lnTo>
                    <a:pt x="208" y="313"/>
                  </a:lnTo>
                  <a:lnTo>
                    <a:pt x="222" y="310"/>
                  </a:lnTo>
                  <a:lnTo>
                    <a:pt x="231" y="308"/>
                  </a:lnTo>
                  <a:lnTo>
                    <a:pt x="237" y="308"/>
                  </a:lnTo>
                  <a:lnTo>
                    <a:pt x="237" y="308"/>
                  </a:lnTo>
                  <a:lnTo>
                    <a:pt x="244" y="308"/>
                  </a:lnTo>
                  <a:lnTo>
                    <a:pt x="248" y="305"/>
                  </a:lnTo>
                  <a:lnTo>
                    <a:pt x="253" y="302"/>
                  </a:lnTo>
                  <a:lnTo>
                    <a:pt x="254" y="297"/>
                  </a:lnTo>
                  <a:lnTo>
                    <a:pt x="254" y="297"/>
                  </a:lnTo>
                  <a:lnTo>
                    <a:pt x="256" y="289"/>
                  </a:lnTo>
                  <a:lnTo>
                    <a:pt x="256" y="280"/>
                  </a:lnTo>
                  <a:lnTo>
                    <a:pt x="256" y="269"/>
                  </a:lnTo>
                  <a:lnTo>
                    <a:pt x="254" y="260"/>
                  </a:lnTo>
                  <a:lnTo>
                    <a:pt x="254" y="260"/>
                  </a:lnTo>
                  <a:lnTo>
                    <a:pt x="251" y="249"/>
                  </a:lnTo>
                  <a:lnTo>
                    <a:pt x="248" y="243"/>
                  </a:lnTo>
                  <a:lnTo>
                    <a:pt x="245" y="239"/>
                  </a:lnTo>
                  <a:lnTo>
                    <a:pt x="245" y="239"/>
                  </a:lnTo>
                  <a:lnTo>
                    <a:pt x="237" y="229"/>
                  </a:lnTo>
                  <a:lnTo>
                    <a:pt x="234" y="223"/>
                  </a:lnTo>
                  <a:lnTo>
                    <a:pt x="234" y="223"/>
                  </a:lnTo>
                  <a:lnTo>
                    <a:pt x="223" y="195"/>
                  </a:lnTo>
                  <a:lnTo>
                    <a:pt x="223" y="195"/>
                  </a:lnTo>
                  <a:lnTo>
                    <a:pt x="214" y="169"/>
                  </a:lnTo>
                  <a:lnTo>
                    <a:pt x="214" y="169"/>
                  </a:lnTo>
                  <a:lnTo>
                    <a:pt x="214" y="165"/>
                  </a:lnTo>
                  <a:lnTo>
                    <a:pt x="213" y="160"/>
                  </a:lnTo>
                  <a:lnTo>
                    <a:pt x="208" y="155"/>
                  </a:lnTo>
                  <a:lnTo>
                    <a:pt x="200" y="152"/>
                  </a:lnTo>
                  <a:lnTo>
                    <a:pt x="200" y="152"/>
                  </a:lnTo>
                  <a:lnTo>
                    <a:pt x="171" y="146"/>
                  </a:lnTo>
                  <a:lnTo>
                    <a:pt x="159" y="143"/>
                  </a:lnTo>
                  <a:lnTo>
                    <a:pt x="151" y="140"/>
                  </a:lnTo>
                  <a:lnTo>
                    <a:pt x="151" y="140"/>
                  </a:lnTo>
                  <a:lnTo>
                    <a:pt x="151" y="138"/>
                  </a:lnTo>
                  <a:lnTo>
                    <a:pt x="149" y="135"/>
                  </a:lnTo>
                  <a:lnTo>
                    <a:pt x="148" y="131"/>
                  </a:lnTo>
                  <a:lnTo>
                    <a:pt x="145" y="129"/>
                  </a:lnTo>
                  <a:lnTo>
                    <a:pt x="140" y="128"/>
                  </a:lnTo>
                  <a:lnTo>
                    <a:pt x="140" y="125"/>
                  </a:lnTo>
                  <a:lnTo>
                    <a:pt x="140" y="125"/>
                  </a:lnTo>
                  <a:lnTo>
                    <a:pt x="142" y="115"/>
                  </a:lnTo>
                  <a:lnTo>
                    <a:pt x="145" y="106"/>
                  </a:lnTo>
                  <a:lnTo>
                    <a:pt x="145" y="98"/>
                  </a:lnTo>
                  <a:lnTo>
                    <a:pt x="145" y="98"/>
                  </a:lnTo>
                  <a:lnTo>
                    <a:pt x="149" y="98"/>
                  </a:lnTo>
                  <a:lnTo>
                    <a:pt x="153" y="97"/>
                  </a:lnTo>
                  <a:lnTo>
                    <a:pt x="154" y="92"/>
                  </a:lnTo>
                  <a:lnTo>
                    <a:pt x="154" y="92"/>
                  </a:lnTo>
                  <a:lnTo>
                    <a:pt x="159" y="71"/>
                  </a:lnTo>
                  <a:lnTo>
                    <a:pt x="159" y="71"/>
                  </a:lnTo>
                  <a:lnTo>
                    <a:pt x="157" y="69"/>
                  </a:lnTo>
                  <a:lnTo>
                    <a:pt x="153" y="68"/>
                  </a:lnTo>
                  <a:lnTo>
                    <a:pt x="153" y="68"/>
                  </a:lnTo>
                  <a:lnTo>
                    <a:pt x="154" y="38"/>
                  </a:lnTo>
                  <a:lnTo>
                    <a:pt x="154" y="38"/>
                  </a:lnTo>
                  <a:lnTo>
                    <a:pt x="153" y="34"/>
                  </a:lnTo>
                  <a:lnTo>
                    <a:pt x="151" y="27"/>
                  </a:lnTo>
                  <a:lnTo>
                    <a:pt x="148" y="21"/>
                  </a:lnTo>
                  <a:lnTo>
                    <a:pt x="143" y="15"/>
                  </a:lnTo>
                  <a:lnTo>
                    <a:pt x="137" y="9"/>
                  </a:lnTo>
                  <a:lnTo>
                    <a:pt x="129" y="4"/>
                  </a:lnTo>
                  <a:lnTo>
                    <a:pt x="119" y="1"/>
                  </a:lnTo>
                  <a:lnTo>
                    <a:pt x="106" y="0"/>
                  </a:lnTo>
                  <a:lnTo>
                    <a:pt x="106" y="0"/>
                  </a:lnTo>
                  <a:lnTo>
                    <a:pt x="100" y="0"/>
                  </a:lnTo>
                  <a:lnTo>
                    <a:pt x="96" y="1"/>
                  </a:lnTo>
                  <a:lnTo>
                    <a:pt x="86" y="6"/>
                  </a:lnTo>
                  <a:lnTo>
                    <a:pt x="80" y="12"/>
                  </a:lnTo>
                  <a:lnTo>
                    <a:pt x="74" y="20"/>
                  </a:lnTo>
                  <a:lnTo>
                    <a:pt x="71" y="27"/>
                  </a:lnTo>
                  <a:lnTo>
                    <a:pt x="69" y="35"/>
                  </a:lnTo>
                  <a:lnTo>
                    <a:pt x="69" y="44"/>
                  </a:lnTo>
                  <a:lnTo>
                    <a:pt x="69" y="44"/>
                  </a:lnTo>
                  <a:lnTo>
                    <a:pt x="72" y="68"/>
                  </a:lnTo>
                  <a:lnTo>
                    <a:pt x="72" y="68"/>
                  </a:lnTo>
                  <a:lnTo>
                    <a:pt x="71" y="68"/>
                  </a:lnTo>
                  <a:lnTo>
                    <a:pt x="68" y="69"/>
                  </a:lnTo>
                  <a:lnTo>
                    <a:pt x="66" y="72"/>
                  </a:lnTo>
                  <a:lnTo>
                    <a:pt x="65" y="74"/>
                  </a:lnTo>
                  <a:lnTo>
                    <a:pt x="66" y="77"/>
                  </a:lnTo>
                  <a:lnTo>
                    <a:pt x="66" y="77"/>
                  </a:lnTo>
                  <a:lnTo>
                    <a:pt x="68" y="86"/>
                  </a:lnTo>
                  <a:lnTo>
                    <a:pt x="71" y="92"/>
                  </a:lnTo>
                  <a:lnTo>
                    <a:pt x="74" y="97"/>
                  </a:lnTo>
                  <a:lnTo>
                    <a:pt x="75" y="98"/>
                  </a:lnTo>
                  <a:lnTo>
                    <a:pt x="79" y="98"/>
                  </a:lnTo>
                  <a:lnTo>
                    <a:pt x="83" y="123"/>
                  </a:lnTo>
                  <a:lnTo>
                    <a:pt x="83" y="123"/>
                  </a:lnTo>
                  <a:lnTo>
                    <a:pt x="79" y="128"/>
                  </a:lnTo>
                  <a:lnTo>
                    <a:pt x="75" y="132"/>
                  </a:lnTo>
                  <a:lnTo>
                    <a:pt x="69" y="137"/>
                  </a:lnTo>
                  <a:lnTo>
                    <a:pt x="69" y="137"/>
                  </a:lnTo>
                  <a:lnTo>
                    <a:pt x="46" y="146"/>
                  </a:lnTo>
                  <a:lnTo>
                    <a:pt x="23" y="155"/>
                  </a:lnTo>
                  <a:lnTo>
                    <a:pt x="23" y="155"/>
                  </a:lnTo>
                  <a:lnTo>
                    <a:pt x="15" y="158"/>
                  </a:lnTo>
                  <a:lnTo>
                    <a:pt x="9" y="163"/>
                  </a:lnTo>
                  <a:lnTo>
                    <a:pt x="6" y="171"/>
                  </a:lnTo>
                  <a:lnTo>
                    <a:pt x="5" y="183"/>
                  </a:lnTo>
                  <a:lnTo>
                    <a:pt x="5" y="183"/>
                  </a:lnTo>
                  <a:lnTo>
                    <a:pt x="2" y="206"/>
                  </a:lnTo>
                  <a:lnTo>
                    <a:pt x="0" y="214"/>
                  </a:lnTo>
                  <a:lnTo>
                    <a:pt x="0" y="223"/>
                  </a:lnTo>
                  <a:lnTo>
                    <a:pt x="0" y="223"/>
                  </a:lnTo>
                  <a:lnTo>
                    <a:pt x="0" y="249"/>
                  </a:lnTo>
                  <a:lnTo>
                    <a:pt x="0" y="283"/>
                  </a:lnTo>
                  <a:lnTo>
                    <a:pt x="0" y="283"/>
                  </a:lnTo>
                  <a:lnTo>
                    <a:pt x="0" y="299"/>
                  </a:lnTo>
                  <a:lnTo>
                    <a:pt x="2" y="306"/>
                  </a:lnTo>
                  <a:lnTo>
                    <a:pt x="3" y="314"/>
                  </a:lnTo>
                  <a:lnTo>
                    <a:pt x="8" y="320"/>
                  </a:lnTo>
                  <a:lnTo>
                    <a:pt x="12" y="326"/>
                  </a:lnTo>
                  <a:lnTo>
                    <a:pt x="18" y="333"/>
                  </a:lnTo>
                  <a:lnTo>
                    <a:pt x="28" y="337"/>
                  </a:lnTo>
                  <a:lnTo>
                    <a:pt x="28" y="337"/>
                  </a:lnTo>
                  <a:lnTo>
                    <a:pt x="22" y="359"/>
                  </a:lnTo>
                  <a:lnTo>
                    <a:pt x="17" y="384"/>
                  </a:lnTo>
                  <a:lnTo>
                    <a:pt x="12" y="416"/>
                  </a:lnTo>
                  <a:lnTo>
                    <a:pt x="12" y="416"/>
                  </a:lnTo>
                  <a:lnTo>
                    <a:pt x="9" y="447"/>
                  </a:lnTo>
                  <a:lnTo>
                    <a:pt x="9" y="470"/>
                  </a:lnTo>
                  <a:lnTo>
                    <a:pt x="9" y="490"/>
                  </a:lnTo>
                  <a:lnTo>
                    <a:pt x="28" y="493"/>
                  </a:lnTo>
                  <a:lnTo>
                    <a:pt x="28" y="493"/>
                  </a:lnTo>
                  <a:lnTo>
                    <a:pt x="32" y="562"/>
                  </a:lnTo>
                  <a:lnTo>
                    <a:pt x="32" y="562"/>
                  </a:lnTo>
                  <a:lnTo>
                    <a:pt x="35" y="632"/>
                  </a:lnTo>
                  <a:lnTo>
                    <a:pt x="35" y="667"/>
                  </a:lnTo>
                  <a:lnTo>
                    <a:pt x="34" y="704"/>
                  </a:lnTo>
                  <a:lnTo>
                    <a:pt x="34" y="704"/>
                  </a:lnTo>
                  <a:lnTo>
                    <a:pt x="34" y="740"/>
                  </a:lnTo>
                  <a:lnTo>
                    <a:pt x="34" y="767"/>
                  </a:lnTo>
                  <a:lnTo>
                    <a:pt x="34" y="792"/>
                  </a:lnTo>
                  <a:lnTo>
                    <a:pt x="34" y="803"/>
                  </a:lnTo>
                  <a:lnTo>
                    <a:pt x="31" y="815"/>
                  </a:lnTo>
                  <a:lnTo>
                    <a:pt x="31" y="815"/>
                  </a:lnTo>
                  <a:lnTo>
                    <a:pt x="29" y="827"/>
                  </a:lnTo>
                  <a:lnTo>
                    <a:pt x="28" y="840"/>
                  </a:lnTo>
                  <a:lnTo>
                    <a:pt x="29" y="863"/>
                  </a:lnTo>
                  <a:lnTo>
                    <a:pt x="31" y="880"/>
                  </a:lnTo>
                  <a:lnTo>
                    <a:pt x="32" y="889"/>
                  </a:lnTo>
                  <a:lnTo>
                    <a:pt x="32" y="889"/>
                  </a:lnTo>
                  <a:lnTo>
                    <a:pt x="28" y="892"/>
                  </a:lnTo>
                  <a:lnTo>
                    <a:pt x="20" y="900"/>
                  </a:lnTo>
                  <a:lnTo>
                    <a:pt x="17" y="905"/>
                  </a:lnTo>
                  <a:lnTo>
                    <a:pt x="15" y="911"/>
                  </a:lnTo>
                  <a:lnTo>
                    <a:pt x="15" y="917"/>
                  </a:lnTo>
                  <a:lnTo>
                    <a:pt x="18" y="921"/>
                  </a:lnTo>
                  <a:lnTo>
                    <a:pt x="18" y="921"/>
                  </a:lnTo>
                  <a:lnTo>
                    <a:pt x="25" y="928"/>
                  </a:lnTo>
                  <a:lnTo>
                    <a:pt x="31" y="929"/>
                  </a:lnTo>
                  <a:lnTo>
                    <a:pt x="38" y="929"/>
                  </a:lnTo>
                  <a:lnTo>
                    <a:pt x="46" y="928"/>
                  </a:lnTo>
                  <a:lnTo>
                    <a:pt x="52" y="925"/>
                  </a:lnTo>
                  <a:lnTo>
                    <a:pt x="60" y="921"/>
                  </a:lnTo>
                  <a:lnTo>
                    <a:pt x="65" y="917"/>
                  </a:lnTo>
                  <a:lnTo>
                    <a:pt x="69" y="911"/>
                  </a:lnTo>
                  <a:lnTo>
                    <a:pt x="69" y="911"/>
                  </a:lnTo>
                  <a:lnTo>
                    <a:pt x="74" y="908"/>
                  </a:lnTo>
                  <a:lnTo>
                    <a:pt x="79" y="905"/>
                  </a:lnTo>
                  <a:lnTo>
                    <a:pt x="89" y="900"/>
                  </a:lnTo>
                  <a:lnTo>
                    <a:pt x="94" y="897"/>
                  </a:lnTo>
                  <a:lnTo>
                    <a:pt x="97" y="892"/>
                  </a:lnTo>
                  <a:lnTo>
                    <a:pt x="97" y="886"/>
                  </a:lnTo>
                  <a:lnTo>
                    <a:pt x="96" y="877"/>
                  </a:lnTo>
                  <a:lnTo>
                    <a:pt x="102" y="874"/>
                  </a:lnTo>
                  <a:lnTo>
                    <a:pt x="102" y="874"/>
                  </a:lnTo>
                  <a:lnTo>
                    <a:pt x="97" y="851"/>
                  </a:lnTo>
                  <a:lnTo>
                    <a:pt x="94" y="831"/>
                  </a:lnTo>
                  <a:lnTo>
                    <a:pt x="92" y="812"/>
                  </a:lnTo>
                  <a:lnTo>
                    <a:pt x="92" y="812"/>
                  </a:lnTo>
                  <a:lnTo>
                    <a:pt x="96" y="797"/>
                  </a:lnTo>
                  <a:lnTo>
                    <a:pt x="100" y="774"/>
                  </a:lnTo>
                  <a:lnTo>
                    <a:pt x="105" y="749"/>
                  </a:lnTo>
                  <a:lnTo>
                    <a:pt x="106" y="735"/>
                  </a:lnTo>
                  <a:lnTo>
                    <a:pt x="106" y="720"/>
                  </a:lnTo>
                  <a:lnTo>
                    <a:pt x="106" y="720"/>
                  </a:lnTo>
                  <a:lnTo>
                    <a:pt x="106" y="707"/>
                  </a:lnTo>
                  <a:lnTo>
                    <a:pt x="106" y="696"/>
                  </a:lnTo>
                  <a:lnTo>
                    <a:pt x="109" y="679"/>
                  </a:lnTo>
                  <a:lnTo>
                    <a:pt x="112" y="669"/>
                  </a:lnTo>
                  <a:lnTo>
                    <a:pt x="116" y="656"/>
                  </a:lnTo>
                  <a:lnTo>
                    <a:pt x="116" y="656"/>
                  </a:lnTo>
                  <a:lnTo>
                    <a:pt x="123" y="607"/>
                  </a:lnTo>
                  <a:lnTo>
                    <a:pt x="126" y="579"/>
                  </a:lnTo>
                  <a:lnTo>
                    <a:pt x="126" y="567"/>
                  </a:lnTo>
                  <a:lnTo>
                    <a:pt x="125" y="558"/>
                  </a:lnTo>
                  <a:lnTo>
                    <a:pt x="125" y="558"/>
                  </a:lnTo>
                  <a:lnTo>
                    <a:pt x="129" y="565"/>
                  </a:lnTo>
                  <a:lnTo>
                    <a:pt x="134" y="573"/>
                  </a:lnTo>
                  <a:lnTo>
                    <a:pt x="137" y="581"/>
                  </a:lnTo>
                  <a:lnTo>
                    <a:pt x="137" y="581"/>
                  </a:lnTo>
                  <a:lnTo>
                    <a:pt x="139" y="589"/>
                  </a:lnTo>
                  <a:lnTo>
                    <a:pt x="139" y="595"/>
                  </a:lnTo>
                  <a:lnTo>
                    <a:pt x="139" y="602"/>
                  </a:lnTo>
                  <a:lnTo>
                    <a:pt x="142" y="613"/>
                  </a:lnTo>
                  <a:lnTo>
                    <a:pt x="142" y="613"/>
                  </a:lnTo>
                  <a:lnTo>
                    <a:pt x="149" y="630"/>
                  </a:lnTo>
                  <a:lnTo>
                    <a:pt x="151" y="636"/>
                  </a:lnTo>
                  <a:lnTo>
                    <a:pt x="151" y="642"/>
                  </a:lnTo>
                  <a:lnTo>
                    <a:pt x="151" y="642"/>
                  </a:lnTo>
                  <a:lnTo>
                    <a:pt x="153" y="661"/>
                  </a:lnTo>
                  <a:lnTo>
                    <a:pt x="157" y="676"/>
                  </a:lnTo>
                  <a:lnTo>
                    <a:pt x="157" y="676"/>
                  </a:lnTo>
                  <a:lnTo>
                    <a:pt x="159" y="683"/>
                  </a:lnTo>
                  <a:lnTo>
                    <a:pt x="159" y="689"/>
                  </a:lnTo>
                  <a:lnTo>
                    <a:pt x="160" y="703"/>
                  </a:lnTo>
                  <a:lnTo>
                    <a:pt x="160" y="703"/>
                  </a:lnTo>
                  <a:lnTo>
                    <a:pt x="176" y="801"/>
                  </a:lnTo>
                  <a:lnTo>
                    <a:pt x="176" y="801"/>
                  </a:lnTo>
                  <a:lnTo>
                    <a:pt x="177" y="814"/>
                  </a:lnTo>
                  <a:lnTo>
                    <a:pt x="182" y="829"/>
                  </a:lnTo>
                  <a:lnTo>
                    <a:pt x="188" y="848"/>
                  </a:lnTo>
                  <a:lnTo>
                    <a:pt x="188" y="848"/>
                  </a:lnTo>
                  <a:lnTo>
                    <a:pt x="186" y="852"/>
                  </a:lnTo>
                  <a:lnTo>
                    <a:pt x="185" y="857"/>
                  </a:lnTo>
                  <a:lnTo>
                    <a:pt x="183" y="861"/>
                  </a:lnTo>
                  <a:lnTo>
                    <a:pt x="183" y="861"/>
                  </a:lnTo>
                  <a:lnTo>
                    <a:pt x="185" y="868"/>
                  </a:lnTo>
                  <a:lnTo>
                    <a:pt x="186" y="872"/>
                  </a:lnTo>
                  <a:lnTo>
                    <a:pt x="193" y="877"/>
                  </a:lnTo>
                  <a:lnTo>
                    <a:pt x="200" y="881"/>
                  </a:lnTo>
                  <a:lnTo>
                    <a:pt x="200" y="881"/>
                  </a:lnTo>
                  <a:lnTo>
                    <a:pt x="217" y="891"/>
                  </a:lnTo>
                  <a:lnTo>
                    <a:pt x="227" y="895"/>
                  </a:lnTo>
                  <a:lnTo>
                    <a:pt x="236" y="901"/>
                  </a:lnTo>
                  <a:lnTo>
                    <a:pt x="236" y="901"/>
                  </a:lnTo>
                  <a:lnTo>
                    <a:pt x="244" y="908"/>
                  </a:lnTo>
                  <a:lnTo>
                    <a:pt x="253" y="912"/>
                  </a:lnTo>
                  <a:lnTo>
                    <a:pt x="262" y="914"/>
                  </a:lnTo>
                  <a:lnTo>
                    <a:pt x="270" y="911"/>
                  </a:lnTo>
                  <a:lnTo>
                    <a:pt x="270" y="911"/>
                  </a:lnTo>
                  <a:lnTo>
                    <a:pt x="274" y="909"/>
                  </a:lnTo>
                  <a:lnTo>
                    <a:pt x="277" y="906"/>
                  </a:lnTo>
                  <a:lnTo>
                    <a:pt x="281" y="901"/>
                  </a:lnTo>
                  <a:lnTo>
                    <a:pt x="282" y="897"/>
                  </a:lnTo>
                  <a:lnTo>
                    <a:pt x="282" y="892"/>
                  </a:lnTo>
                  <a:lnTo>
                    <a:pt x="281" y="886"/>
                  </a:lnTo>
                  <a:lnTo>
                    <a:pt x="279" y="881"/>
                  </a:lnTo>
                  <a:lnTo>
                    <a:pt x="274" y="875"/>
                  </a:lnTo>
                  <a:lnTo>
                    <a:pt x="274" y="875"/>
                  </a:lnTo>
                  <a:close/>
                  <a:moveTo>
                    <a:pt x="197" y="359"/>
                  </a:moveTo>
                  <a:lnTo>
                    <a:pt x="197" y="359"/>
                  </a:lnTo>
                  <a:lnTo>
                    <a:pt x="197" y="363"/>
                  </a:lnTo>
                  <a:lnTo>
                    <a:pt x="194" y="367"/>
                  </a:lnTo>
                  <a:lnTo>
                    <a:pt x="191" y="368"/>
                  </a:lnTo>
                  <a:lnTo>
                    <a:pt x="186" y="370"/>
                  </a:lnTo>
                  <a:lnTo>
                    <a:pt x="71" y="368"/>
                  </a:lnTo>
                  <a:lnTo>
                    <a:pt x="71" y="368"/>
                  </a:lnTo>
                  <a:lnTo>
                    <a:pt x="66" y="368"/>
                  </a:lnTo>
                  <a:lnTo>
                    <a:pt x="63" y="365"/>
                  </a:lnTo>
                  <a:lnTo>
                    <a:pt x="62" y="362"/>
                  </a:lnTo>
                  <a:lnTo>
                    <a:pt x="60" y="359"/>
                  </a:lnTo>
                  <a:lnTo>
                    <a:pt x="60" y="331"/>
                  </a:lnTo>
                  <a:lnTo>
                    <a:pt x="120" y="343"/>
                  </a:lnTo>
                  <a:lnTo>
                    <a:pt x="123" y="333"/>
                  </a:lnTo>
                  <a:lnTo>
                    <a:pt x="123" y="333"/>
                  </a:lnTo>
                  <a:lnTo>
                    <a:pt x="123" y="333"/>
                  </a:lnTo>
                  <a:lnTo>
                    <a:pt x="123" y="333"/>
                  </a:lnTo>
                  <a:lnTo>
                    <a:pt x="123" y="333"/>
                  </a:lnTo>
                  <a:lnTo>
                    <a:pt x="123" y="331"/>
                  </a:lnTo>
                  <a:lnTo>
                    <a:pt x="123" y="331"/>
                  </a:lnTo>
                  <a:lnTo>
                    <a:pt x="126" y="320"/>
                  </a:lnTo>
                  <a:lnTo>
                    <a:pt x="129" y="303"/>
                  </a:lnTo>
                  <a:lnTo>
                    <a:pt x="129" y="303"/>
                  </a:lnTo>
                  <a:lnTo>
                    <a:pt x="131" y="297"/>
                  </a:lnTo>
                  <a:lnTo>
                    <a:pt x="131" y="297"/>
                  </a:lnTo>
                  <a:lnTo>
                    <a:pt x="131" y="294"/>
                  </a:lnTo>
                  <a:lnTo>
                    <a:pt x="131" y="294"/>
                  </a:lnTo>
                  <a:lnTo>
                    <a:pt x="125" y="293"/>
                  </a:lnTo>
                  <a:lnTo>
                    <a:pt x="125" y="293"/>
                  </a:lnTo>
                  <a:lnTo>
                    <a:pt x="122" y="293"/>
                  </a:lnTo>
                  <a:lnTo>
                    <a:pt x="122" y="293"/>
                  </a:lnTo>
                  <a:lnTo>
                    <a:pt x="120" y="293"/>
                  </a:lnTo>
                  <a:lnTo>
                    <a:pt x="120" y="293"/>
                  </a:lnTo>
                  <a:lnTo>
                    <a:pt x="109" y="291"/>
                  </a:lnTo>
                  <a:lnTo>
                    <a:pt x="103" y="289"/>
                  </a:lnTo>
                  <a:lnTo>
                    <a:pt x="103" y="289"/>
                  </a:lnTo>
                  <a:lnTo>
                    <a:pt x="97" y="288"/>
                  </a:lnTo>
                  <a:lnTo>
                    <a:pt x="92" y="288"/>
                  </a:lnTo>
                  <a:lnTo>
                    <a:pt x="92" y="288"/>
                  </a:lnTo>
                  <a:lnTo>
                    <a:pt x="89" y="286"/>
                  </a:lnTo>
                  <a:lnTo>
                    <a:pt x="86" y="286"/>
                  </a:lnTo>
                  <a:lnTo>
                    <a:pt x="86" y="286"/>
                  </a:lnTo>
                  <a:lnTo>
                    <a:pt x="86" y="286"/>
                  </a:lnTo>
                  <a:lnTo>
                    <a:pt x="100" y="282"/>
                  </a:lnTo>
                  <a:lnTo>
                    <a:pt x="105" y="280"/>
                  </a:lnTo>
                  <a:lnTo>
                    <a:pt x="111" y="280"/>
                  </a:lnTo>
                  <a:lnTo>
                    <a:pt x="117" y="282"/>
                  </a:lnTo>
                  <a:lnTo>
                    <a:pt x="123" y="283"/>
                  </a:lnTo>
                  <a:lnTo>
                    <a:pt x="123" y="283"/>
                  </a:lnTo>
                  <a:lnTo>
                    <a:pt x="125" y="282"/>
                  </a:lnTo>
                  <a:lnTo>
                    <a:pt x="125" y="282"/>
                  </a:lnTo>
                  <a:lnTo>
                    <a:pt x="125" y="268"/>
                  </a:lnTo>
                  <a:lnTo>
                    <a:pt x="125" y="256"/>
                  </a:lnTo>
                  <a:lnTo>
                    <a:pt x="125" y="256"/>
                  </a:lnTo>
                  <a:lnTo>
                    <a:pt x="125" y="252"/>
                  </a:lnTo>
                  <a:lnTo>
                    <a:pt x="125" y="252"/>
                  </a:lnTo>
                  <a:lnTo>
                    <a:pt x="125" y="252"/>
                  </a:lnTo>
                  <a:lnTo>
                    <a:pt x="122" y="251"/>
                  </a:lnTo>
                  <a:lnTo>
                    <a:pt x="116" y="251"/>
                  </a:lnTo>
                  <a:lnTo>
                    <a:pt x="116" y="251"/>
                  </a:lnTo>
                  <a:lnTo>
                    <a:pt x="108" y="249"/>
                  </a:lnTo>
                  <a:lnTo>
                    <a:pt x="105" y="249"/>
                  </a:lnTo>
                  <a:lnTo>
                    <a:pt x="102" y="248"/>
                  </a:lnTo>
                  <a:lnTo>
                    <a:pt x="102" y="248"/>
                  </a:lnTo>
                  <a:lnTo>
                    <a:pt x="94" y="242"/>
                  </a:lnTo>
                  <a:lnTo>
                    <a:pt x="86" y="236"/>
                  </a:lnTo>
                  <a:lnTo>
                    <a:pt x="86" y="236"/>
                  </a:lnTo>
                  <a:lnTo>
                    <a:pt x="85" y="232"/>
                  </a:lnTo>
                  <a:lnTo>
                    <a:pt x="79" y="231"/>
                  </a:lnTo>
                  <a:lnTo>
                    <a:pt x="79" y="231"/>
                  </a:lnTo>
                  <a:lnTo>
                    <a:pt x="68" y="228"/>
                  </a:lnTo>
                  <a:lnTo>
                    <a:pt x="63" y="226"/>
                  </a:lnTo>
                  <a:lnTo>
                    <a:pt x="63" y="226"/>
                  </a:lnTo>
                  <a:lnTo>
                    <a:pt x="62" y="226"/>
                  </a:lnTo>
                  <a:lnTo>
                    <a:pt x="62" y="197"/>
                  </a:lnTo>
                  <a:lnTo>
                    <a:pt x="62" y="197"/>
                  </a:lnTo>
                  <a:lnTo>
                    <a:pt x="63" y="194"/>
                  </a:lnTo>
                  <a:lnTo>
                    <a:pt x="65" y="191"/>
                  </a:lnTo>
                  <a:lnTo>
                    <a:pt x="68" y="188"/>
                  </a:lnTo>
                  <a:lnTo>
                    <a:pt x="72" y="188"/>
                  </a:lnTo>
                  <a:lnTo>
                    <a:pt x="188" y="188"/>
                  </a:lnTo>
                  <a:lnTo>
                    <a:pt x="188" y="188"/>
                  </a:lnTo>
                  <a:lnTo>
                    <a:pt x="193" y="189"/>
                  </a:lnTo>
                  <a:lnTo>
                    <a:pt x="196" y="191"/>
                  </a:lnTo>
                  <a:lnTo>
                    <a:pt x="199" y="194"/>
                  </a:lnTo>
                  <a:lnTo>
                    <a:pt x="199" y="199"/>
                  </a:lnTo>
                  <a:lnTo>
                    <a:pt x="199" y="252"/>
                  </a:lnTo>
                  <a:lnTo>
                    <a:pt x="199" y="252"/>
                  </a:lnTo>
                  <a:lnTo>
                    <a:pt x="188" y="254"/>
                  </a:lnTo>
                  <a:lnTo>
                    <a:pt x="188" y="254"/>
                  </a:lnTo>
                  <a:lnTo>
                    <a:pt x="177" y="254"/>
                  </a:lnTo>
                  <a:lnTo>
                    <a:pt x="168" y="252"/>
                  </a:lnTo>
                  <a:lnTo>
                    <a:pt x="168" y="252"/>
                  </a:lnTo>
                  <a:lnTo>
                    <a:pt x="151" y="252"/>
                  </a:lnTo>
                  <a:lnTo>
                    <a:pt x="134" y="251"/>
                  </a:lnTo>
                  <a:lnTo>
                    <a:pt x="134" y="251"/>
                  </a:lnTo>
                  <a:lnTo>
                    <a:pt x="139" y="265"/>
                  </a:lnTo>
                  <a:lnTo>
                    <a:pt x="139" y="265"/>
                  </a:lnTo>
                  <a:lnTo>
                    <a:pt x="143" y="286"/>
                  </a:lnTo>
                  <a:lnTo>
                    <a:pt x="143" y="286"/>
                  </a:lnTo>
                  <a:lnTo>
                    <a:pt x="143" y="293"/>
                  </a:lnTo>
                  <a:lnTo>
                    <a:pt x="143" y="293"/>
                  </a:lnTo>
                  <a:lnTo>
                    <a:pt x="143" y="293"/>
                  </a:lnTo>
                  <a:lnTo>
                    <a:pt x="143" y="293"/>
                  </a:lnTo>
                  <a:lnTo>
                    <a:pt x="142" y="293"/>
                  </a:lnTo>
                  <a:lnTo>
                    <a:pt x="140" y="291"/>
                  </a:lnTo>
                  <a:lnTo>
                    <a:pt x="140" y="291"/>
                  </a:lnTo>
                  <a:lnTo>
                    <a:pt x="140" y="294"/>
                  </a:lnTo>
                  <a:lnTo>
                    <a:pt x="140" y="294"/>
                  </a:lnTo>
                  <a:lnTo>
                    <a:pt x="140" y="297"/>
                  </a:lnTo>
                  <a:lnTo>
                    <a:pt x="140" y="297"/>
                  </a:lnTo>
                  <a:lnTo>
                    <a:pt x="142" y="302"/>
                  </a:lnTo>
                  <a:lnTo>
                    <a:pt x="142" y="302"/>
                  </a:lnTo>
                  <a:lnTo>
                    <a:pt x="143" y="308"/>
                  </a:lnTo>
                  <a:lnTo>
                    <a:pt x="145" y="311"/>
                  </a:lnTo>
                  <a:lnTo>
                    <a:pt x="146" y="313"/>
                  </a:lnTo>
                  <a:lnTo>
                    <a:pt x="146" y="313"/>
                  </a:lnTo>
                  <a:lnTo>
                    <a:pt x="146" y="313"/>
                  </a:lnTo>
                  <a:lnTo>
                    <a:pt x="146" y="313"/>
                  </a:lnTo>
                  <a:lnTo>
                    <a:pt x="146" y="313"/>
                  </a:lnTo>
                  <a:lnTo>
                    <a:pt x="146" y="313"/>
                  </a:lnTo>
                  <a:lnTo>
                    <a:pt x="146" y="317"/>
                  </a:lnTo>
                  <a:lnTo>
                    <a:pt x="146" y="317"/>
                  </a:lnTo>
                  <a:lnTo>
                    <a:pt x="146" y="320"/>
                  </a:lnTo>
                  <a:lnTo>
                    <a:pt x="146" y="322"/>
                  </a:lnTo>
                  <a:lnTo>
                    <a:pt x="146" y="322"/>
                  </a:lnTo>
                  <a:lnTo>
                    <a:pt x="145" y="326"/>
                  </a:lnTo>
                  <a:lnTo>
                    <a:pt x="145" y="326"/>
                  </a:lnTo>
                  <a:lnTo>
                    <a:pt x="153" y="326"/>
                  </a:lnTo>
                  <a:lnTo>
                    <a:pt x="153" y="326"/>
                  </a:lnTo>
                  <a:lnTo>
                    <a:pt x="160" y="326"/>
                  </a:lnTo>
                  <a:lnTo>
                    <a:pt x="166" y="330"/>
                  </a:lnTo>
                  <a:lnTo>
                    <a:pt x="166" y="330"/>
                  </a:lnTo>
                  <a:lnTo>
                    <a:pt x="170" y="331"/>
                  </a:lnTo>
                  <a:lnTo>
                    <a:pt x="173" y="333"/>
                  </a:lnTo>
                  <a:lnTo>
                    <a:pt x="183" y="333"/>
                  </a:lnTo>
                  <a:lnTo>
                    <a:pt x="183" y="333"/>
                  </a:lnTo>
                  <a:lnTo>
                    <a:pt x="197" y="334"/>
                  </a:lnTo>
                  <a:lnTo>
                    <a:pt x="197" y="359"/>
                  </a:lnTo>
                  <a:close/>
                  <a:moveTo>
                    <a:pt x="63" y="280"/>
                  </a:moveTo>
                  <a:lnTo>
                    <a:pt x="63" y="280"/>
                  </a:lnTo>
                  <a:lnTo>
                    <a:pt x="75" y="283"/>
                  </a:lnTo>
                  <a:lnTo>
                    <a:pt x="85" y="286"/>
                  </a:lnTo>
                  <a:lnTo>
                    <a:pt x="85" y="286"/>
                  </a:lnTo>
                  <a:lnTo>
                    <a:pt x="75" y="283"/>
                  </a:lnTo>
                  <a:lnTo>
                    <a:pt x="63" y="280"/>
                  </a:lnTo>
                  <a:lnTo>
                    <a:pt x="63" y="280"/>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89" name="Freeform 50"/>
            <p:cNvSpPr>
              <a:spLocks/>
            </p:cNvSpPr>
            <p:nvPr/>
          </p:nvSpPr>
          <p:spPr bwMode="auto">
            <a:xfrm>
              <a:off x="6389688" y="2125663"/>
              <a:ext cx="100013" cy="131762"/>
            </a:xfrm>
            <a:custGeom>
              <a:avLst/>
              <a:gdLst>
                <a:gd name="T0" fmla="*/ 61 w 63"/>
                <a:gd name="T1" fmla="*/ 7 h 83"/>
                <a:gd name="T2" fmla="*/ 61 w 63"/>
                <a:gd name="T3" fmla="*/ 7 h 83"/>
                <a:gd name="T4" fmla="*/ 60 w 63"/>
                <a:gd name="T5" fmla="*/ 10 h 83"/>
                <a:gd name="T6" fmla="*/ 57 w 63"/>
                <a:gd name="T7" fmla="*/ 17 h 83"/>
                <a:gd name="T8" fmla="*/ 51 w 63"/>
                <a:gd name="T9" fmla="*/ 21 h 83"/>
                <a:gd name="T10" fmla="*/ 46 w 63"/>
                <a:gd name="T11" fmla="*/ 23 h 83"/>
                <a:gd name="T12" fmla="*/ 41 w 63"/>
                <a:gd name="T13" fmla="*/ 24 h 83"/>
                <a:gd name="T14" fmla="*/ 41 w 63"/>
                <a:gd name="T15" fmla="*/ 24 h 83"/>
                <a:gd name="T16" fmla="*/ 35 w 63"/>
                <a:gd name="T17" fmla="*/ 23 h 83"/>
                <a:gd name="T18" fmla="*/ 29 w 63"/>
                <a:gd name="T19" fmla="*/ 21 h 83"/>
                <a:gd name="T20" fmla="*/ 17 w 63"/>
                <a:gd name="T21" fmla="*/ 15 h 83"/>
                <a:gd name="T22" fmla="*/ 6 w 63"/>
                <a:gd name="T23" fmla="*/ 7 h 83"/>
                <a:gd name="T24" fmla="*/ 4 w 63"/>
                <a:gd name="T25" fmla="*/ 3 h 83"/>
                <a:gd name="T26" fmla="*/ 3 w 63"/>
                <a:gd name="T27" fmla="*/ 0 h 83"/>
                <a:gd name="T28" fmla="*/ 3 w 63"/>
                <a:gd name="T29" fmla="*/ 0 h 83"/>
                <a:gd name="T30" fmla="*/ 0 w 63"/>
                <a:gd name="T31" fmla="*/ 1 h 83"/>
                <a:gd name="T32" fmla="*/ 0 w 63"/>
                <a:gd name="T33" fmla="*/ 4 h 83"/>
                <a:gd name="T34" fmla="*/ 1 w 63"/>
                <a:gd name="T35" fmla="*/ 10 h 83"/>
                <a:gd name="T36" fmla="*/ 1 w 63"/>
                <a:gd name="T37" fmla="*/ 10 h 83"/>
                <a:gd name="T38" fmla="*/ 4 w 63"/>
                <a:gd name="T39" fmla="*/ 15 h 83"/>
                <a:gd name="T40" fmla="*/ 7 w 63"/>
                <a:gd name="T41" fmla="*/ 20 h 83"/>
                <a:gd name="T42" fmla="*/ 10 w 63"/>
                <a:gd name="T43" fmla="*/ 24 h 83"/>
                <a:gd name="T44" fmla="*/ 14 w 63"/>
                <a:gd name="T45" fmla="*/ 32 h 83"/>
                <a:gd name="T46" fmla="*/ 14 w 63"/>
                <a:gd name="T47" fmla="*/ 32 h 83"/>
                <a:gd name="T48" fmla="*/ 27 w 63"/>
                <a:gd name="T49" fmla="*/ 83 h 83"/>
                <a:gd name="T50" fmla="*/ 27 w 63"/>
                <a:gd name="T51" fmla="*/ 83 h 83"/>
                <a:gd name="T52" fmla="*/ 37 w 63"/>
                <a:gd name="T53" fmla="*/ 64 h 83"/>
                <a:gd name="T54" fmla="*/ 49 w 63"/>
                <a:gd name="T55" fmla="*/ 41 h 83"/>
                <a:gd name="T56" fmla="*/ 49 w 63"/>
                <a:gd name="T57" fmla="*/ 41 h 83"/>
                <a:gd name="T58" fmla="*/ 58 w 63"/>
                <a:gd name="T59" fmla="*/ 23 h 83"/>
                <a:gd name="T60" fmla="*/ 61 w 63"/>
                <a:gd name="T61" fmla="*/ 13 h 83"/>
                <a:gd name="T62" fmla="*/ 63 w 63"/>
                <a:gd name="T63" fmla="*/ 10 h 83"/>
                <a:gd name="T64" fmla="*/ 61 w 63"/>
                <a:gd name="T65" fmla="*/ 7 h 83"/>
                <a:gd name="T66" fmla="*/ 61 w 63"/>
                <a:gd name="T67" fmla="*/ 7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83">
                  <a:moveTo>
                    <a:pt x="61" y="7"/>
                  </a:moveTo>
                  <a:lnTo>
                    <a:pt x="61" y="7"/>
                  </a:lnTo>
                  <a:lnTo>
                    <a:pt x="60" y="10"/>
                  </a:lnTo>
                  <a:lnTo>
                    <a:pt x="57" y="17"/>
                  </a:lnTo>
                  <a:lnTo>
                    <a:pt x="51" y="21"/>
                  </a:lnTo>
                  <a:lnTo>
                    <a:pt x="46" y="23"/>
                  </a:lnTo>
                  <a:lnTo>
                    <a:pt x="41" y="24"/>
                  </a:lnTo>
                  <a:lnTo>
                    <a:pt x="41" y="24"/>
                  </a:lnTo>
                  <a:lnTo>
                    <a:pt x="35" y="23"/>
                  </a:lnTo>
                  <a:lnTo>
                    <a:pt x="29" y="21"/>
                  </a:lnTo>
                  <a:lnTo>
                    <a:pt x="17" y="15"/>
                  </a:lnTo>
                  <a:lnTo>
                    <a:pt x="6" y="7"/>
                  </a:lnTo>
                  <a:lnTo>
                    <a:pt x="4" y="3"/>
                  </a:lnTo>
                  <a:lnTo>
                    <a:pt x="3" y="0"/>
                  </a:lnTo>
                  <a:lnTo>
                    <a:pt x="3" y="0"/>
                  </a:lnTo>
                  <a:lnTo>
                    <a:pt x="0" y="1"/>
                  </a:lnTo>
                  <a:lnTo>
                    <a:pt x="0" y="4"/>
                  </a:lnTo>
                  <a:lnTo>
                    <a:pt x="1" y="10"/>
                  </a:lnTo>
                  <a:lnTo>
                    <a:pt x="1" y="10"/>
                  </a:lnTo>
                  <a:lnTo>
                    <a:pt x="4" y="15"/>
                  </a:lnTo>
                  <a:lnTo>
                    <a:pt x="7" y="20"/>
                  </a:lnTo>
                  <a:lnTo>
                    <a:pt x="10" y="24"/>
                  </a:lnTo>
                  <a:lnTo>
                    <a:pt x="14" y="32"/>
                  </a:lnTo>
                  <a:lnTo>
                    <a:pt x="14" y="32"/>
                  </a:lnTo>
                  <a:lnTo>
                    <a:pt x="27" y="83"/>
                  </a:lnTo>
                  <a:lnTo>
                    <a:pt x="27" y="83"/>
                  </a:lnTo>
                  <a:lnTo>
                    <a:pt x="37" y="64"/>
                  </a:lnTo>
                  <a:lnTo>
                    <a:pt x="49" y="41"/>
                  </a:lnTo>
                  <a:lnTo>
                    <a:pt x="49" y="41"/>
                  </a:lnTo>
                  <a:lnTo>
                    <a:pt x="58" y="23"/>
                  </a:lnTo>
                  <a:lnTo>
                    <a:pt x="61" y="13"/>
                  </a:lnTo>
                  <a:lnTo>
                    <a:pt x="63" y="10"/>
                  </a:lnTo>
                  <a:lnTo>
                    <a:pt x="61" y="7"/>
                  </a:lnTo>
                  <a:lnTo>
                    <a:pt x="61"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0" name="Freeform 51"/>
            <p:cNvSpPr>
              <a:spLocks/>
            </p:cNvSpPr>
            <p:nvPr/>
          </p:nvSpPr>
          <p:spPr bwMode="auto">
            <a:xfrm>
              <a:off x="6432551" y="2166938"/>
              <a:ext cx="25400" cy="60325"/>
            </a:xfrm>
            <a:custGeom>
              <a:avLst/>
              <a:gdLst>
                <a:gd name="T0" fmla="*/ 10 w 16"/>
                <a:gd name="T1" fmla="*/ 1 h 38"/>
                <a:gd name="T2" fmla="*/ 10 w 16"/>
                <a:gd name="T3" fmla="*/ 1 h 38"/>
                <a:gd name="T4" fmla="*/ 7 w 16"/>
                <a:gd name="T5" fmla="*/ 0 h 38"/>
                <a:gd name="T6" fmla="*/ 5 w 16"/>
                <a:gd name="T7" fmla="*/ 0 h 38"/>
                <a:gd name="T8" fmla="*/ 2 w 16"/>
                <a:gd name="T9" fmla="*/ 3 h 38"/>
                <a:gd name="T10" fmla="*/ 0 w 16"/>
                <a:gd name="T11" fmla="*/ 8 h 38"/>
                <a:gd name="T12" fmla="*/ 2 w 16"/>
                <a:gd name="T13" fmla="*/ 11 h 38"/>
                <a:gd name="T14" fmla="*/ 2 w 16"/>
                <a:gd name="T15" fmla="*/ 11 h 38"/>
                <a:gd name="T16" fmla="*/ 5 w 16"/>
                <a:gd name="T17" fmla="*/ 14 h 38"/>
                <a:gd name="T18" fmla="*/ 5 w 16"/>
                <a:gd name="T19" fmla="*/ 14 h 38"/>
                <a:gd name="T20" fmla="*/ 3 w 16"/>
                <a:gd name="T21" fmla="*/ 21 h 38"/>
                <a:gd name="T22" fmla="*/ 3 w 16"/>
                <a:gd name="T23" fmla="*/ 29 h 38"/>
                <a:gd name="T24" fmla="*/ 3 w 16"/>
                <a:gd name="T25" fmla="*/ 38 h 38"/>
                <a:gd name="T26" fmla="*/ 13 w 16"/>
                <a:gd name="T27" fmla="*/ 38 h 38"/>
                <a:gd name="T28" fmla="*/ 13 w 16"/>
                <a:gd name="T29" fmla="*/ 38 h 38"/>
                <a:gd name="T30" fmla="*/ 14 w 16"/>
                <a:gd name="T31" fmla="*/ 21 h 38"/>
                <a:gd name="T32" fmla="*/ 13 w 16"/>
                <a:gd name="T33" fmla="*/ 12 h 38"/>
                <a:gd name="T34" fmla="*/ 13 w 16"/>
                <a:gd name="T35" fmla="*/ 12 h 38"/>
                <a:gd name="T36" fmla="*/ 14 w 16"/>
                <a:gd name="T37" fmla="*/ 11 h 38"/>
                <a:gd name="T38" fmla="*/ 14 w 16"/>
                <a:gd name="T39" fmla="*/ 11 h 38"/>
                <a:gd name="T40" fmla="*/ 16 w 16"/>
                <a:gd name="T41" fmla="*/ 6 h 38"/>
                <a:gd name="T42" fmla="*/ 14 w 16"/>
                <a:gd name="T43" fmla="*/ 4 h 38"/>
                <a:gd name="T44" fmla="*/ 10 w 16"/>
                <a:gd name="T45" fmla="*/ 1 h 38"/>
                <a:gd name="T46" fmla="*/ 10 w 16"/>
                <a:gd name="T47"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6" h="38">
                  <a:moveTo>
                    <a:pt x="10" y="1"/>
                  </a:moveTo>
                  <a:lnTo>
                    <a:pt x="10" y="1"/>
                  </a:lnTo>
                  <a:lnTo>
                    <a:pt x="7" y="0"/>
                  </a:lnTo>
                  <a:lnTo>
                    <a:pt x="5" y="0"/>
                  </a:lnTo>
                  <a:lnTo>
                    <a:pt x="2" y="3"/>
                  </a:lnTo>
                  <a:lnTo>
                    <a:pt x="0" y="8"/>
                  </a:lnTo>
                  <a:lnTo>
                    <a:pt x="2" y="11"/>
                  </a:lnTo>
                  <a:lnTo>
                    <a:pt x="2" y="11"/>
                  </a:lnTo>
                  <a:lnTo>
                    <a:pt x="5" y="14"/>
                  </a:lnTo>
                  <a:lnTo>
                    <a:pt x="5" y="14"/>
                  </a:lnTo>
                  <a:lnTo>
                    <a:pt x="3" y="21"/>
                  </a:lnTo>
                  <a:lnTo>
                    <a:pt x="3" y="29"/>
                  </a:lnTo>
                  <a:lnTo>
                    <a:pt x="3" y="38"/>
                  </a:lnTo>
                  <a:lnTo>
                    <a:pt x="13" y="38"/>
                  </a:lnTo>
                  <a:lnTo>
                    <a:pt x="13" y="38"/>
                  </a:lnTo>
                  <a:lnTo>
                    <a:pt x="14" y="21"/>
                  </a:lnTo>
                  <a:lnTo>
                    <a:pt x="13" y="12"/>
                  </a:lnTo>
                  <a:lnTo>
                    <a:pt x="13" y="12"/>
                  </a:lnTo>
                  <a:lnTo>
                    <a:pt x="14" y="11"/>
                  </a:lnTo>
                  <a:lnTo>
                    <a:pt x="14" y="11"/>
                  </a:lnTo>
                  <a:lnTo>
                    <a:pt x="16" y="6"/>
                  </a:lnTo>
                  <a:lnTo>
                    <a:pt x="14" y="4"/>
                  </a:lnTo>
                  <a:lnTo>
                    <a:pt x="10" y="1"/>
                  </a:lnTo>
                  <a:lnTo>
                    <a:pt x="10" y="1"/>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1" name="Freeform 52"/>
            <p:cNvSpPr>
              <a:spLocks/>
            </p:cNvSpPr>
            <p:nvPr/>
          </p:nvSpPr>
          <p:spPr bwMode="auto">
            <a:xfrm>
              <a:off x="6454776" y="2451100"/>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2" name="Freeform 53"/>
            <p:cNvSpPr>
              <a:spLocks noEditPoints="1"/>
            </p:cNvSpPr>
            <p:nvPr/>
          </p:nvSpPr>
          <p:spPr bwMode="auto">
            <a:xfrm>
              <a:off x="6354763" y="2220913"/>
              <a:ext cx="220663" cy="288925"/>
            </a:xfrm>
            <a:custGeom>
              <a:avLst/>
              <a:gdLst>
                <a:gd name="T0" fmla="*/ 43 w 139"/>
                <a:gd name="T1" fmla="*/ 101 h 182"/>
                <a:gd name="T2" fmla="*/ 60 w 139"/>
                <a:gd name="T3" fmla="*/ 105 h 182"/>
                <a:gd name="T4" fmla="*/ 62 w 139"/>
                <a:gd name="T5" fmla="*/ 105 h 182"/>
                <a:gd name="T6" fmla="*/ 65 w 139"/>
                <a:gd name="T7" fmla="*/ 105 h 182"/>
                <a:gd name="T8" fmla="*/ 71 w 139"/>
                <a:gd name="T9" fmla="*/ 106 h 182"/>
                <a:gd name="T10" fmla="*/ 71 w 139"/>
                <a:gd name="T11" fmla="*/ 106 h 182"/>
                <a:gd name="T12" fmla="*/ 77 w 139"/>
                <a:gd name="T13" fmla="*/ 106 h 182"/>
                <a:gd name="T14" fmla="*/ 80 w 139"/>
                <a:gd name="T15" fmla="*/ 106 h 182"/>
                <a:gd name="T16" fmla="*/ 83 w 139"/>
                <a:gd name="T17" fmla="*/ 105 h 182"/>
                <a:gd name="T18" fmla="*/ 83 w 139"/>
                <a:gd name="T19" fmla="*/ 105 h 182"/>
                <a:gd name="T20" fmla="*/ 65 w 139"/>
                <a:gd name="T21" fmla="*/ 98 h 182"/>
                <a:gd name="T22" fmla="*/ 65 w 139"/>
                <a:gd name="T23" fmla="*/ 95 h 182"/>
                <a:gd name="T24" fmla="*/ 63 w 139"/>
                <a:gd name="T25" fmla="*/ 95 h 182"/>
                <a:gd name="T26" fmla="*/ 51 w 139"/>
                <a:gd name="T27" fmla="*/ 92 h 182"/>
                <a:gd name="T28" fmla="*/ 40 w 139"/>
                <a:gd name="T29" fmla="*/ 94 h 182"/>
                <a:gd name="T30" fmla="*/ 26 w 139"/>
                <a:gd name="T31" fmla="*/ 98 h 182"/>
                <a:gd name="T32" fmla="*/ 32 w 139"/>
                <a:gd name="T33" fmla="*/ 100 h 182"/>
                <a:gd name="T34" fmla="*/ 37 w 139"/>
                <a:gd name="T35" fmla="*/ 100 h 182"/>
                <a:gd name="T36" fmla="*/ 43 w 139"/>
                <a:gd name="T37" fmla="*/ 101 h 182"/>
                <a:gd name="T38" fmla="*/ 106 w 139"/>
                <a:gd name="T39" fmla="*/ 142 h 182"/>
                <a:gd name="T40" fmla="*/ 93 w 139"/>
                <a:gd name="T41" fmla="*/ 138 h 182"/>
                <a:gd name="T42" fmla="*/ 85 w 139"/>
                <a:gd name="T43" fmla="*/ 138 h 182"/>
                <a:gd name="T44" fmla="*/ 85 w 139"/>
                <a:gd name="T45" fmla="*/ 138 h 182"/>
                <a:gd name="T46" fmla="*/ 83 w 139"/>
                <a:gd name="T47" fmla="*/ 138 h 182"/>
                <a:gd name="T48" fmla="*/ 76 w 139"/>
                <a:gd name="T49" fmla="*/ 143 h 182"/>
                <a:gd name="T50" fmla="*/ 63 w 139"/>
                <a:gd name="T51" fmla="*/ 145 h 182"/>
                <a:gd name="T52" fmla="*/ 63 w 139"/>
                <a:gd name="T53" fmla="*/ 145 h 182"/>
                <a:gd name="T54" fmla="*/ 60 w 139"/>
                <a:gd name="T55" fmla="*/ 155 h 182"/>
                <a:gd name="T56" fmla="*/ 0 w 139"/>
                <a:gd name="T57" fmla="*/ 171 h 182"/>
                <a:gd name="T58" fmla="*/ 2 w 139"/>
                <a:gd name="T59" fmla="*/ 174 h 182"/>
                <a:gd name="T60" fmla="*/ 6 w 139"/>
                <a:gd name="T61" fmla="*/ 180 h 182"/>
                <a:gd name="T62" fmla="*/ 126 w 139"/>
                <a:gd name="T63" fmla="*/ 182 h 182"/>
                <a:gd name="T64" fmla="*/ 131 w 139"/>
                <a:gd name="T65" fmla="*/ 180 h 182"/>
                <a:gd name="T66" fmla="*/ 137 w 139"/>
                <a:gd name="T67" fmla="*/ 175 h 182"/>
                <a:gd name="T68" fmla="*/ 137 w 139"/>
                <a:gd name="T69" fmla="*/ 146 h 182"/>
                <a:gd name="T70" fmla="*/ 123 w 139"/>
                <a:gd name="T71" fmla="*/ 145 h 182"/>
                <a:gd name="T72" fmla="*/ 113 w 139"/>
                <a:gd name="T73" fmla="*/ 145 h 182"/>
                <a:gd name="T74" fmla="*/ 106 w 139"/>
                <a:gd name="T75" fmla="*/ 142 h 182"/>
                <a:gd name="T76" fmla="*/ 128 w 139"/>
                <a:gd name="T77" fmla="*/ 0 h 182"/>
                <a:gd name="T78" fmla="*/ 12 w 139"/>
                <a:gd name="T79" fmla="*/ 0 h 182"/>
                <a:gd name="T80" fmla="*/ 5 w 139"/>
                <a:gd name="T81" fmla="*/ 3 h 182"/>
                <a:gd name="T82" fmla="*/ 2 w 139"/>
                <a:gd name="T83" fmla="*/ 9 h 182"/>
                <a:gd name="T84" fmla="*/ 2 w 139"/>
                <a:gd name="T85" fmla="*/ 38 h 182"/>
                <a:gd name="T86" fmla="*/ 3 w 139"/>
                <a:gd name="T87" fmla="*/ 38 h 182"/>
                <a:gd name="T88" fmla="*/ 19 w 139"/>
                <a:gd name="T89" fmla="*/ 43 h 182"/>
                <a:gd name="T90" fmla="*/ 25 w 139"/>
                <a:gd name="T91" fmla="*/ 44 h 182"/>
                <a:gd name="T92" fmla="*/ 26 w 139"/>
                <a:gd name="T93" fmla="*/ 48 h 182"/>
                <a:gd name="T94" fmla="*/ 42 w 139"/>
                <a:gd name="T95" fmla="*/ 60 h 182"/>
                <a:gd name="T96" fmla="*/ 45 w 139"/>
                <a:gd name="T97" fmla="*/ 61 h 182"/>
                <a:gd name="T98" fmla="*/ 56 w 139"/>
                <a:gd name="T99" fmla="*/ 63 h 182"/>
                <a:gd name="T100" fmla="*/ 62 w 139"/>
                <a:gd name="T101" fmla="*/ 63 h 182"/>
                <a:gd name="T102" fmla="*/ 65 w 139"/>
                <a:gd name="T103" fmla="*/ 64 h 182"/>
                <a:gd name="T104" fmla="*/ 69 w 139"/>
                <a:gd name="T105" fmla="*/ 63 h 182"/>
                <a:gd name="T106" fmla="*/ 74 w 139"/>
                <a:gd name="T107" fmla="*/ 63 h 182"/>
                <a:gd name="T108" fmla="*/ 91 w 139"/>
                <a:gd name="T109" fmla="*/ 64 h 182"/>
                <a:gd name="T110" fmla="*/ 108 w 139"/>
                <a:gd name="T111" fmla="*/ 64 h 182"/>
                <a:gd name="T112" fmla="*/ 128 w 139"/>
                <a:gd name="T113" fmla="*/ 66 h 182"/>
                <a:gd name="T114" fmla="*/ 139 w 139"/>
                <a:gd name="T115" fmla="*/ 64 h 182"/>
                <a:gd name="T116" fmla="*/ 139 w 139"/>
                <a:gd name="T117" fmla="*/ 11 h 182"/>
                <a:gd name="T118" fmla="*/ 136 w 139"/>
                <a:gd name="T119" fmla="*/ 3 h 182"/>
                <a:gd name="T120" fmla="*/ 128 w 139"/>
                <a:gd name="T121" fmla="*/ 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9" h="182">
                  <a:moveTo>
                    <a:pt x="43" y="101"/>
                  </a:moveTo>
                  <a:lnTo>
                    <a:pt x="43" y="101"/>
                  </a:lnTo>
                  <a:lnTo>
                    <a:pt x="49" y="103"/>
                  </a:lnTo>
                  <a:lnTo>
                    <a:pt x="60" y="105"/>
                  </a:lnTo>
                  <a:lnTo>
                    <a:pt x="60" y="105"/>
                  </a:lnTo>
                  <a:lnTo>
                    <a:pt x="62" y="105"/>
                  </a:lnTo>
                  <a:lnTo>
                    <a:pt x="62" y="105"/>
                  </a:lnTo>
                  <a:lnTo>
                    <a:pt x="65" y="105"/>
                  </a:lnTo>
                  <a:lnTo>
                    <a:pt x="65" y="105"/>
                  </a:lnTo>
                  <a:lnTo>
                    <a:pt x="71" y="106"/>
                  </a:lnTo>
                  <a:lnTo>
                    <a:pt x="71" y="106"/>
                  </a:lnTo>
                  <a:lnTo>
                    <a:pt x="71" y="106"/>
                  </a:lnTo>
                  <a:lnTo>
                    <a:pt x="71" y="106"/>
                  </a:lnTo>
                  <a:lnTo>
                    <a:pt x="77" y="106"/>
                  </a:lnTo>
                  <a:lnTo>
                    <a:pt x="77" y="106"/>
                  </a:lnTo>
                  <a:lnTo>
                    <a:pt x="80" y="106"/>
                  </a:lnTo>
                  <a:lnTo>
                    <a:pt x="80" y="106"/>
                  </a:lnTo>
                  <a:lnTo>
                    <a:pt x="83" y="105"/>
                  </a:lnTo>
                  <a:lnTo>
                    <a:pt x="83" y="105"/>
                  </a:lnTo>
                  <a:lnTo>
                    <a:pt x="83" y="105"/>
                  </a:lnTo>
                  <a:lnTo>
                    <a:pt x="77" y="103"/>
                  </a:lnTo>
                  <a:lnTo>
                    <a:pt x="65" y="98"/>
                  </a:lnTo>
                  <a:lnTo>
                    <a:pt x="65" y="95"/>
                  </a:lnTo>
                  <a:lnTo>
                    <a:pt x="65" y="95"/>
                  </a:lnTo>
                  <a:lnTo>
                    <a:pt x="63" y="95"/>
                  </a:lnTo>
                  <a:lnTo>
                    <a:pt x="63" y="95"/>
                  </a:lnTo>
                  <a:lnTo>
                    <a:pt x="57" y="94"/>
                  </a:lnTo>
                  <a:lnTo>
                    <a:pt x="51" y="92"/>
                  </a:lnTo>
                  <a:lnTo>
                    <a:pt x="45" y="92"/>
                  </a:lnTo>
                  <a:lnTo>
                    <a:pt x="40" y="94"/>
                  </a:lnTo>
                  <a:lnTo>
                    <a:pt x="26" y="98"/>
                  </a:lnTo>
                  <a:lnTo>
                    <a:pt x="26" y="98"/>
                  </a:lnTo>
                  <a:lnTo>
                    <a:pt x="29" y="98"/>
                  </a:lnTo>
                  <a:lnTo>
                    <a:pt x="32" y="100"/>
                  </a:lnTo>
                  <a:lnTo>
                    <a:pt x="32" y="100"/>
                  </a:lnTo>
                  <a:lnTo>
                    <a:pt x="37" y="100"/>
                  </a:lnTo>
                  <a:lnTo>
                    <a:pt x="43" y="101"/>
                  </a:lnTo>
                  <a:lnTo>
                    <a:pt x="43" y="101"/>
                  </a:lnTo>
                  <a:close/>
                  <a:moveTo>
                    <a:pt x="106" y="142"/>
                  </a:moveTo>
                  <a:lnTo>
                    <a:pt x="106" y="142"/>
                  </a:lnTo>
                  <a:lnTo>
                    <a:pt x="100" y="138"/>
                  </a:lnTo>
                  <a:lnTo>
                    <a:pt x="93" y="138"/>
                  </a:lnTo>
                  <a:lnTo>
                    <a:pt x="93" y="138"/>
                  </a:lnTo>
                  <a:lnTo>
                    <a:pt x="85" y="138"/>
                  </a:lnTo>
                  <a:lnTo>
                    <a:pt x="85" y="138"/>
                  </a:lnTo>
                  <a:lnTo>
                    <a:pt x="85" y="138"/>
                  </a:lnTo>
                  <a:lnTo>
                    <a:pt x="85" y="138"/>
                  </a:lnTo>
                  <a:lnTo>
                    <a:pt x="83" y="138"/>
                  </a:lnTo>
                  <a:lnTo>
                    <a:pt x="82" y="142"/>
                  </a:lnTo>
                  <a:lnTo>
                    <a:pt x="76" y="143"/>
                  </a:lnTo>
                  <a:lnTo>
                    <a:pt x="63" y="145"/>
                  </a:lnTo>
                  <a:lnTo>
                    <a:pt x="63" y="145"/>
                  </a:lnTo>
                  <a:lnTo>
                    <a:pt x="63" y="145"/>
                  </a:lnTo>
                  <a:lnTo>
                    <a:pt x="63" y="145"/>
                  </a:lnTo>
                  <a:lnTo>
                    <a:pt x="63" y="145"/>
                  </a:lnTo>
                  <a:lnTo>
                    <a:pt x="60" y="155"/>
                  </a:lnTo>
                  <a:lnTo>
                    <a:pt x="0" y="143"/>
                  </a:lnTo>
                  <a:lnTo>
                    <a:pt x="0" y="171"/>
                  </a:lnTo>
                  <a:lnTo>
                    <a:pt x="0" y="171"/>
                  </a:lnTo>
                  <a:lnTo>
                    <a:pt x="2" y="174"/>
                  </a:lnTo>
                  <a:lnTo>
                    <a:pt x="3" y="177"/>
                  </a:lnTo>
                  <a:lnTo>
                    <a:pt x="6" y="180"/>
                  </a:lnTo>
                  <a:lnTo>
                    <a:pt x="11" y="180"/>
                  </a:lnTo>
                  <a:lnTo>
                    <a:pt x="126" y="182"/>
                  </a:lnTo>
                  <a:lnTo>
                    <a:pt x="126" y="182"/>
                  </a:lnTo>
                  <a:lnTo>
                    <a:pt x="131" y="180"/>
                  </a:lnTo>
                  <a:lnTo>
                    <a:pt x="134" y="179"/>
                  </a:lnTo>
                  <a:lnTo>
                    <a:pt x="137" y="175"/>
                  </a:lnTo>
                  <a:lnTo>
                    <a:pt x="137" y="171"/>
                  </a:lnTo>
                  <a:lnTo>
                    <a:pt x="137" y="146"/>
                  </a:lnTo>
                  <a:lnTo>
                    <a:pt x="137" y="146"/>
                  </a:lnTo>
                  <a:lnTo>
                    <a:pt x="123" y="145"/>
                  </a:lnTo>
                  <a:lnTo>
                    <a:pt x="123" y="145"/>
                  </a:lnTo>
                  <a:lnTo>
                    <a:pt x="113" y="145"/>
                  </a:lnTo>
                  <a:lnTo>
                    <a:pt x="110" y="143"/>
                  </a:lnTo>
                  <a:lnTo>
                    <a:pt x="106" y="142"/>
                  </a:lnTo>
                  <a:lnTo>
                    <a:pt x="106" y="142"/>
                  </a:lnTo>
                  <a:close/>
                  <a:moveTo>
                    <a:pt x="128" y="0"/>
                  </a:moveTo>
                  <a:lnTo>
                    <a:pt x="12" y="0"/>
                  </a:lnTo>
                  <a:lnTo>
                    <a:pt x="12" y="0"/>
                  </a:lnTo>
                  <a:lnTo>
                    <a:pt x="8" y="0"/>
                  </a:lnTo>
                  <a:lnTo>
                    <a:pt x="5" y="3"/>
                  </a:lnTo>
                  <a:lnTo>
                    <a:pt x="3" y="6"/>
                  </a:lnTo>
                  <a:lnTo>
                    <a:pt x="2" y="9"/>
                  </a:lnTo>
                  <a:lnTo>
                    <a:pt x="2" y="38"/>
                  </a:lnTo>
                  <a:lnTo>
                    <a:pt x="2" y="38"/>
                  </a:lnTo>
                  <a:lnTo>
                    <a:pt x="3" y="38"/>
                  </a:lnTo>
                  <a:lnTo>
                    <a:pt x="3" y="38"/>
                  </a:lnTo>
                  <a:lnTo>
                    <a:pt x="8" y="40"/>
                  </a:lnTo>
                  <a:lnTo>
                    <a:pt x="19" y="43"/>
                  </a:lnTo>
                  <a:lnTo>
                    <a:pt x="19" y="43"/>
                  </a:lnTo>
                  <a:lnTo>
                    <a:pt x="25" y="44"/>
                  </a:lnTo>
                  <a:lnTo>
                    <a:pt x="26" y="48"/>
                  </a:lnTo>
                  <a:lnTo>
                    <a:pt x="26" y="48"/>
                  </a:lnTo>
                  <a:lnTo>
                    <a:pt x="34" y="54"/>
                  </a:lnTo>
                  <a:lnTo>
                    <a:pt x="42" y="60"/>
                  </a:lnTo>
                  <a:lnTo>
                    <a:pt x="42" y="60"/>
                  </a:lnTo>
                  <a:lnTo>
                    <a:pt x="45" y="61"/>
                  </a:lnTo>
                  <a:lnTo>
                    <a:pt x="48" y="61"/>
                  </a:lnTo>
                  <a:lnTo>
                    <a:pt x="56" y="63"/>
                  </a:lnTo>
                  <a:lnTo>
                    <a:pt x="56" y="63"/>
                  </a:lnTo>
                  <a:lnTo>
                    <a:pt x="62" y="63"/>
                  </a:lnTo>
                  <a:lnTo>
                    <a:pt x="65" y="64"/>
                  </a:lnTo>
                  <a:lnTo>
                    <a:pt x="65" y="64"/>
                  </a:lnTo>
                  <a:lnTo>
                    <a:pt x="66" y="63"/>
                  </a:lnTo>
                  <a:lnTo>
                    <a:pt x="69" y="63"/>
                  </a:lnTo>
                  <a:lnTo>
                    <a:pt x="69" y="63"/>
                  </a:lnTo>
                  <a:lnTo>
                    <a:pt x="74" y="63"/>
                  </a:lnTo>
                  <a:lnTo>
                    <a:pt x="74" y="63"/>
                  </a:lnTo>
                  <a:lnTo>
                    <a:pt x="91" y="64"/>
                  </a:lnTo>
                  <a:lnTo>
                    <a:pt x="108" y="64"/>
                  </a:lnTo>
                  <a:lnTo>
                    <a:pt x="108" y="64"/>
                  </a:lnTo>
                  <a:lnTo>
                    <a:pt x="117" y="66"/>
                  </a:lnTo>
                  <a:lnTo>
                    <a:pt x="128" y="66"/>
                  </a:lnTo>
                  <a:lnTo>
                    <a:pt x="128" y="66"/>
                  </a:lnTo>
                  <a:lnTo>
                    <a:pt x="139" y="64"/>
                  </a:lnTo>
                  <a:lnTo>
                    <a:pt x="139" y="11"/>
                  </a:lnTo>
                  <a:lnTo>
                    <a:pt x="139" y="11"/>
                  </a:lnTo>
                  <a:lnTo>
                    <a:pt x="139" y="6"/>
                  </a:lnTo>
                  <a:lnTo>
                    <a:pt x="136" y="3"/>
                  </a:lnTo>
                  <a:lnTo>
                    <a:pt x="133" y="1"/>
                  </a:lnTo>
                  <a:lnTo>
                    <a:pt x="128" y="0"/>
                  </a:lnTo>
                  <a:lnTo>
                    <a:pt x="128" y="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3" name="Freeform 54"/>
            <p:cNvSpPr>
              <a:spLocks/>
            </p:cNvSpPr>
            <p:nvPr/>
          </p:nvSpPr>
          <p:spPr bwMode="auto">
            <a:xfrm>
              <a:off x="6454776" y="2389188"/>
              <a:ext cx="36513" cy="61912"/>
            </a:xfrm>
            <a:custGeom>
              <a:avLst/>
              <a:gdLst>
                <a:gd name="T0" fmla="*/ 23 w 23"/>
                <a:gd name="T1" fmla="*/ 23 h 39"/>
                <a:gd name="T2" fmla="*/ 23 w 23"/>
                <a:gd name="T3" fmla="*/ 23 h 39"/>
                <a:gd name="T4" fmla="*/ 23 w 23"/>
                <a:gd name="T5" fmla="*/ 19 h 39"/>
                <a:gd name="T6" fmla="*/ 23 w 23"/>
                <a:gd name="T7" fmla="*/ 19 h 39"/>
                <a:gd name="T8" fmla="*/ 23 w 23"/>
                <a:gd name="T9" fmla="*/ 19 h 39"/>
                <a:gd name="T10" fmla="*/ 23 w 23"/>
                <a:gd name="T11" fmla="*/ 12 h 39"/>
                <a:gd name="T12" fmla="*/ 23 w 23"/>
                <a:gd name="T13" fmla="*/ 12 h 39"/>
                <a:gd name="T14" fmla="*/ 20 w 23"/>
                <a:gd name="T15" fmla="*/ 12 h 39"/>
                <a:gd name="T16" fmla="*/ 19 w 23"/>
                <a:gd name="T17" fmla="*/ 8 h 39"/>
                <a:gd name="T18" fmla="*/ 19 w 23"/>
                <a:gd name="T19" fmla="*/ 8 h 39"/>
                <a:gd name="T20" fmla="*/ 17 w 23"/>
                <a:gd name="T21" fmla="*/ 3 h 39"/>
                <a:gd name="T22" fmla="*/ 17 w 23"/>
                <a:gd name="T23" fmla="*/ 3 h 39"/>
                <a:gd name="T24" fmla="*/ 17 w 23"/>
                <a:gd name="T25" fmla="*/ 0 h 39"/>
                <a:gd name="T26" fmla="*/ 17 w 23"/>
                <a:gd name="T27" fmla="*/ 0 h 39"/>
                <a:gd name="T28" fmla="*/ 17 w 23"/>
                <a:gd name="T29" fmla="*/ 0 h 39"/>
                <a:gd name="T30" fmla="*/ 17 w 23"/>
                <a:gd name="T31" fmla="*/ 0 h 39"/>
                <a:gd name="T32" fmla="*/ 16 w 23"/>
                <a:gd name="T33" fmla="*/ 0 h 39"/>
                <a:gd name="T34" fmla="*/ 16 w 23"/>
                <a:gd name="T35" fmla="*/ 0 h 39"/>
                <a:gd name="T36" fmla="*/ 14 w 23"/>
                <a:gd name="T37" fmla="*/ 0 h 39"/>
                <a:gd name="T38" fmla="*/ 14 w 23"/>
                <a:gd name="T39" fmla="*/ 0 h 39"/>
                <a:gd name="T40" fmla="*/ 8 w 23"/>
                <a:gd name="T41" fmla="*/ 0 h 39"/>
                <a:gd name="T42" fmla="*/ 8 w 23"/>
                <a:gd name="T43" fmla="*/ 0 h 39"/>
                <a:gd name="T44" fmla="*/ 8 w 23"/>
                <a:gd name="T45" fmla="*/ 0 h 39"/>
                <a:gd name="T46" fmla="*/ 8 w 23"/>
                <a:gd name="T47" fmla="*/ 0 h 39"/>
                <a:gd name="T48" fmla="*/ 8 w 23"/>
                <a:gd name="T49" fmla="*/ 3 h 39"/>
                <a:gd name="T50" fmla="*/ 8 w 23"/>
                <a:gd name="T51" fmla="*/ 3 h 39"/>
                <a:gd name="T52" fmla="*/ 6 w 23"/>
                <a:gd name="T53" fmla="*/ 9 h 39"/>
                <a:gd name="T54" fmla="*/ 6 w 23"/>
                <a:gd name="T55" fmla="*/ 9 h 39"/>
                <a:gd name="T56" fmla="*/ 3 w 23"/>
                <a:gd name="T57" fmla="*/ 26 h 39"/>
                <a:gd name="T58" fmla="*/ 0 w 23"/>
                <a:gd name="T59" fmla="*/ 37 h 39"/>
                <a:gd name="T60" fmla="*/ 0 w 23"/>
                <a:gd name="T61" fmla="*/ 37 h 39"/>
                <a:gd name="T62" fmla="*/ 0 w 23"/>
                <a:gd name="T63" fmla="*/ 39 h 39"/>
                <a:gd name="T64" fmla="*/ 0 w 23"/>
                <a:gd name="T65" fmla="*/ 39 h 39"/>
                <a:gd name="T66" fmla="*/ 13 w 23"/>
                <a:gd name="T67" fmla="*/ 37 h 39"/>
                <a:gd name="T68" fmla="*/ 19 w 23"/>
                <a:gd name="T69" fmla="*/ 36 h 39"/>
                <a:gd name="T70" fmla="*/ 20 w 23"/>
                <a:gd name="T71" fmla="*/ 32 h 39"/>
                <a:gd name="T72" fmla="*/ 22 w 23"/>
                <a:gd name="T73" fmla="*/ 32 h 39"/>
                <a:gd name="T74" fmla="*/ 22 w 23"/>
                <a:gd name="T75" fmla="*/ 32 h 39"/>
                <a:gd name="T76" fmla="*/ 22 w 23"/>
                <a:gd name="T77" fmla="*/ 32 h 39"/>
                <a:gd name="T78" fmla="*/ 22 w 23"/>
                <a:gd name="T79" fmla="*/ 32 h 39"/>
                <a:gd name="T80" fmla="*/ 23 w 23"/>
                <a:gd name="T81" fmla="*/ 28 h 39"/>
                <a:gd name="T82" fmla="*/ 23 w 23"/>
                <a:gd name="T83" fmla="*/ 28 h 39"/>
                <a:gd name="T84" fmla="*/ 23 w 23"/>
                <a:gd name="T85" fmla="*/ 26 h 39"/>
                <a:gd name="T86" fmla="*/ 23 w 23"/>
                <a:gd name="T87" fmla="*/ 23 h 39"/>
                <a:gd name="T88" fmla="*/ 23 w 23"/>
                <a:gd name="T89" fmla="*/ 2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3" h="39">
                  <a:moveTo>
                    <a:pt x="23" y="23"/>
                  </a:moveTo>
                  <a:lnTo>
                    <a:pt x="23" y="23"/>
                  </a:lnTo>
                  <a:lnTo>
                    <a:pt x="23" y="19"/>
                  </a:lnTo>
                  <a:lnTo>
                    <a:pt x="23" y="19"/>
                  </a:lnTo>
                  <a:lnTo>
                    <a:pt x="23" y="19"/>
                  </a:lnTo>
                  <a:lnTo>
                    <a:pt x="23" y="12"/>
                  </a:lnTo>
                  <a:lnTo>
                    <a:pt x="23" y="12"/>
                  </a:lnTo>
                  <a:lnTo>
                    <a:pt x="20" y="12"/>
                  </a:lnTo>
                  <a:lnTo>
                    <a:pt x="19" y="8"/>
                  </a:lnTo>
                  <a:lnTo>
                    <a:pt x="19" y="8"/>
                  </a:lnTo>
                  <a:lnTo>
                    <a:pt x="17" y="3"/>
                  </a:lnTo>
                  <a:lnTo>
                    <a:pt x="17" y="3"/>
                  </a:lnTo>
                  <a:lnTo>
                    <a:pt x="17" y="0"/>
                  </a:lnTo>
                  <a:lnTo>
                    <a:pt x="17" y="0"/>
                  </a:lnTo>
                  <a:lnTo>
                    <a:pt x="17" y="0"/>
                  </a:lnTo>
                  <a:lnTo>
                    <a:pt x="17" y="0"/>
                  </a:lnTo>
                  <a:lnTo>
                    <a:pt x="16" y="0"/>
                  </a:lnTo>
                  <a:lnTo>
                    <a:pt x="16" y="0"/>
                  </a:lnTo>
                  <a:lnTo>
                    <a:pt x="14" y="0"/>
                  </a:lnTo>
                  <a:lnTo>
                    <a:pt x="14" y="0"/>
                  </a:lnTo>
                  <a:lnTo>
                    <a:pt x="8" y="0"/>
                  </a:lnTo>
                  <a:lnTo>
                    <a:pt x="8" y="0"/>
                  </a:lnTo>
                  <a:lnTo>
                    <a:pt x="8" y="0"/>
                  </a:lnTo>
                  <a:lnTo>
                    <a:pt x="8" y="0"/>
                  </a:lnTo>
                  <a:lnTo>
                    <a:pt x="8" y="3"/>
                  </a:lnTo>
                  <a:lnTo>
                    <a:pt x="8" y="3"/>
                  </a:lnTo>
                  <a:lnTo>
                    <a:pt x="6" y="9"/>
                  </a:lnTo>
                  <a:lnTo>
                    <a:pt x="6" y="9"/>
                  </a:lnTo>
                  <a:lnTo>
                    <a:pt x="3" y="26"/>
                  </a:lnTo>
                  <a:lnTo>
                    <a:pt x="0" y="37"/>
                  </a:lnTo>
                  <a:lnTo>
                    <a:pt x="0" y="37"/>
                  </a:lnTo>
                  <a:lnTo>
                    <a:pt x="0" y="39"/>
                  </a:lnTo>
                  <a:lnTo>
                    <a:pt x="0" y="39"/>
                  </a:lnTo>
                  <a:lnTo>
                    <a:pt x="13" y="37"/>
                  </a:lnTo>
                  <a:lnTo>
                    <a:pt x="19" y="36"/>
                  </a:lnTo>
                  <a:lnTo>
                    <a:pt x="20" y="32"/>
                  </a:lnTo>
                  <a:lnTo>
                    <a:pt x="22" y="32"/>
                  </a:lnTo>
                  <a:lnTo>
                    <a:pt x="22" y="32"/>
                  </a:lnTo>
                  <a:lnTo>
                    <a:pt x="22" y="32"/>
                  </a:lnTo>
                  <a:lnTo>
                    <a:pt x="22" y="32"/>
                  </a:lnTo>
                  <a:lnTo>
                    <a:pt x="23" y="28"/>
                  </a:lnTo>
                  <a:lnTo>
                    <a:pt x="23" y="28"/>
                  </a:lnTo>
                  <a:lnTo>
                    <a:pt x="23" y="26"/>
                  </a:lnTo>
                  <a:lnTo>
                    <a:pt x="23" y="23"/>
                  </a:lnTo>
                  <a:lnTo>
                    <a:pt x="23"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94" name="Freeform 55"/>
            <p:cNvSpPr>
              <a:spLocks/>
            </p:cNvSpPr>
            <p:nvPr/>
          </p:nvSpPr>
          <p:spPr bwMode="auto">
            <a:xfrm>
              <a:off x="6454776" y="2320925"/>
              <a:ext cx="31750" cy="66675"/>
            </a:xfrm>
            <a:custGeom>
              <a:avLst/>
              <a:gdLst>
                <a:gd name="T0" fmla="*/ 20 w 20"/>
                <a:gd name="T1" fmla="*/ 35 h 42"/>
                <a:gd name="T2" fmla="*/ 20 w 20"/>
                <a:gd name="T3" fmla="*/ 35 h 42"/>
                <a:gd name="T4" fmla="*/ 16 w 20"/>
                <a:gd name="T5" fmla="*/ 14 h 42"/>
                <a:gd name="T6" fmla="*/ 16 w 20"/>
                <a:gd name="T7" fmla="*/ 14 h 42"/>
                <a:gd name="T8" fmla="*/ 11 w 20"/>
                <a:gd name="T9" fmla="*/ 0 h 42"/>
                <a:gd name="T10" fmla="*/ 11 w 20"/>
                <a:gd name="T11" fmla="*/ 0 h 42"/>
                <a:gd name="T12" fmla="*/ 6 w 20"/>
                <a:gd name="T13" fmla="*/ 0 h 42"/>
                <a:gd name="T14" fmla="*/ 3 w 20"/>
                <a:gd name="T15" fmla="*/ 0 h 42"/>
                <a:gd name="T16" fmla="*/ 2 w 20"/>
                <a:gd name="T17" fmla="*/ 1 h 42"/>
                <a:gd name="T18" fmla="*/ 2 w 20"/>
                <a:gd name="T19" fmla="*/ 1 h 42"/>
                <a:gd name="T20" fmla="*/ 2 w 20"/>
                <a:gd name="T21" fmla="*/ 5 h 42"/>
                <a:gd name="T22" fmla="*/ 2 w 20"/>
                <a:gd name="T23" fmla="*/ 5 h 42"/>
                <a:gd name="T24" fmla="*/ 2 w 20"/>
                <a:gd name="T25" fmla="*/ 17 h 42"/>
                <a:gd name="T26" fmla="*/ 2 w 20"/>
                <a:gd name="T27" fmla="*/ 31 h 42"/>
                <a:gd name="T28" fmla="*/ 2 w 20"/>
                <a:gd name="T29" fmla="*/ 31 h 42"/>
                <a:gd name="T30" fmla="*/ 0 w 20"/>
                <a:gd name="T31" fmla="*/ 32 h 42"/>
                <a:gd name="T32" fmla="*/ 0 w 20"/>
                <a:gd name="T33" fmla="*/ 32 h 42"/>
                <a:gd name="T34" fmla="*/ 2 w 20"/>
                <a:gd name="T35" fmla="*/ 32 h 42"/>
                <a:gd name="T36" fmla="*/ 2 w 20"/>
                <a:gd name="T37" fmla="*/ 35 h 42"/>
                <a:gd name="T38" fmla="*/ 14 w 20"/>
                <a:gd name="T39" fmla="*/ 40 h 42"/>
                <a:gd name="T40" fmla="*/ 20 w 20"/>
                <a:gd name="T41" fmla="*/ 42 h 42"/>
                <a:gd name="T42" fmla="*/ 20 w 20"/>
                <a:gd name="T43" fmla="*/ 42 h 42"/>
                <a:gd name="T44" fmla="*/ 20 w 20"/>
                <a:gd name="T45" fmla="*/ 35 h 42"/>
                <a:gd name="T46" fmla="*/ 20 w 20"/>
                <a:gd name="T47" fmla="*/ 35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42">
                  <a:moveTo>
                    <a:pt x="20" y="35"/>
                  </a:moveTo>
                  <a:lnTo>
                    <a:pt x="20" y="35"/>
                  </a:lnTo>
                  <a:lnTo>
                    <a:pt x="16" y="14"/>
                  </a:lnTo>
                  <a:lnTo>
                    <a:pt x="16" y="14"/>
                  </a:lnTo>
                  <a:lnTo>
                    <a:pt x="11" y="0"/>
                  </a:lnTo>
                  <a:lnTo>
                    <a:pt x="11" y="0"/>
                  </a:lnTo>
                  <a:lnTo>
                    <a:pt x="6" y="0"/>
                  </a:lnTo>
                  <a:lnTo>
                    <a:pt x="3" y="0"/>
                  </a:lnTo>
                  <a:lnTo>
                    <a:pt x="2" y="1"/>
                  </a:lnTo>
                  <a:lnTo>
                    <a:pt x="2" y="1"/>
                  </a:lnTo>
                  <a:lnTo>
                    <a:pt x="2" y="5"/>
                  </a:lnTo>
                  <a:lnTo>
                    <a:pt x="2" y="5"/>
                  </a:lnTo>
                  <a:lnTo>
                    <a:pt x="2" y="17"/>
                  </a:lnTo>
                  <a:lnTo>
                    <a:pt x="2" y="31"/>
                  </a:lnTo>
                  <a:lnTo>
                    <a:pt x="2" y="31"/>
                  </a:lnTo>
                  <a:lnTo>
                    <a:pt x="0" y="32"/>
                  </a:lnTo>
                  <a:lnTo>
                    <a:pt x="0" y="32"/>
                  </a:lnTo>
                  <a:lnTo>
                    <a:pt x="2" y="32"/>
                  </a:lnTo>
                  <a:lnTo>
                    <a:pt x="2" y="35"/>
                  </a:lnTo>
                  <a:lnTo>
                    <a:pt x="14" y="40"/>
                  </a:lnTo>
                  <a:lnTo>
                    <a:pt x="20" y="42"/>
                  </a:lnTo>
                  <a:lnTo>
                    <a:pt x="20" y="42"/>
                  </a:lnTo>
                  <a:lnTo>
                    <a:pt x="20" y="35"/>
                  </a:lnTo>
                  <a:lnTo>
                    <a:pt x="20" y="3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297" name="Group 296"/>
          <p:cNvGrpSpPr/>
          <p:nvPr/>
        </p:nvGrpSpPr>
        <p:grpSpPr>
          <a:xfrm>
            <a:off x="2574452" y="2107332"/>
            <a:ext cx="1742122" cy="1330073"/>
            <a:chOff x="250179" y="2501660"/>
            <a:chExt cx="3572120" cy="2727238"/>
          </a:xfrm>
        </p:grpSpPr>
        <p:graphicFrame>
          <p:nvGraphicFramePr>
            <p:cNvPr id="298" name="Chart 297"/>
            <p:cNvGraphicFramePr/>
            <p:nvPr>
              <p:extLst>
                <p:ext uri="{D42A27DB-BD31-4B8C-83A1-F6EECF244321}">
                  <p14:modId xmlns:p14="http://schemas.microsoft.com/office/powerpoint/2010/main" val="1394438171"/>
                </p:ext>
              </p:extLst>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5"/>
            </a:graphicData>
          </a:graphic>
        </p:graphicFrame>
        <p:sp>
          <p:nvSpPr>
            <p:cNvPr id="351" name="Freeform 350"/>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52" name="Freeform 351"/>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53" name="Freeform 352"/>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54" name="Rectangle 10"/>
            <p:cNvSpPr>
              <a:spLocks noChangeArrowheads="1"/>
            </p:cNvSpPr>
            <p:nvPr/>
          </p:nvSpPr>
          <p:spPr bwMode="auto">
            <a:xfrm>
              <a:off x="323880" y="2670313"/>
              <a:ext cx="683669"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4"/>
                  </a:solidFill>
                  <a:effectLst/>
                  <a:latin typeface="Georgia" pitchFamily="18" charset="0"/>
                </a:rPr>
                <a:t>49%</a:t>
              </a:r>
            </a:p>
          </p:txBody>
        </p:sp>
        <p:sp>
          <p:nvSpPr>
            <p:cNvPr id="355" name="Rectangle 10"/>
            <p:cNvSpPr>
              <a:spLocks noChangeArrowheads="1"/>
            </p:cNvSpPr>
            <p:nvPr/>
          </p:nvSpPr>
          <p:spPr bwMode="auto">
            <a:xfrm>
              <a:off x="3194507" y="2684404"/>
              <a:ext cx="627792"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5"/>
                  </a:solidFill>
                  <a:effectLst/>
                  <a:latin typeface="Georgia" pitchFamily="18" charset="0"/>
                </a:rPr>
                <a:t>12%</a:t>
              </a:r>
            </a:p>
          </p:txBody>
        </p:sp>
        <p:sp>
          <p:nvSpPr>
            <p:cNvPr id="356" name="Rectangle 10"/>
            <p:cNvSpPr>
              <a:spLocks noChangeArrowheads="1"/>
            </p:cNvSpPr>
            <p:nvPr/>
          </p:nvSpPr>
          <p:spPr bwMode="auto">
            <a:xfrm>
              <a:off x="3145204" y="4603831"/>
              <a:ext cx="677095"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6"/>
                  </a:solidFill>
                  <a:effectLst/>
                  <a:latin typeface="Georgia" pitchFamily="18" charset="0"/>
                </a:rPr>
                <a:t>39%</a:t>
              </a:r>
            </a:p>
          </p:txBody>
        </p:sp>
      </p:grpSp>
      <p:sp>
        <p:nvSpPr>
          <p:cNvPr id="365" name="Teardrop 364"/>
          <p:cNvSpPr/>
          <p:nvPr/>
        </p:nvSpPr>
        <p:spPr bwMode="ltGray">
          <a:xfrm rot="8140554">
            <a:off x="4982001" y="2156145"/>
            <a:ext cx="1221980" cy="1238218"/>
          </a:xfrm>
          <a:prstGeom prst="teardrop">
            <a:avLst>
              <a:gd name="adj" fmla="val 151405"/>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366" name="Group 365"/>
          <p:cNvGrpSpPr/>
          <p:nvPr/>
        </p:nvGrpSpPr>
        <p:grpSpPr>
          <a:xfrm>
            <a:off x="4698628" y="2107332"/>
            <a:ext cx="1742122" cy="1330073"/>
            <a:chOff x="250179" y="2501660"/>
            <a:chExt cx="3572120" cy="2727238"/>
          </a:xfrm>
        </p:grpSpPr>
        <p:graphicFrame>
          <p:nvGraphicFramePr>
            <p:cNvPr id="367" name="Chart 366"/>
            <p:cNvGraphicFramePr/>
            <p:nvPr>
              <p:extLst>
                <p:ext uri="{D42A27DB-BD31-4B8C-83A1-F6EECF244321}">
                  <p14:modId xmlns:p14="http://schemas.microsoft.com/office/powerpoint/2010/main" val="582745395"/>
                </p:ext>
              </p:extLst>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6"/>
            </a:graphicData>
          </a:graphic>
        </p:graphicFrame>
        <p:sp>
          <p:nvSpPr>
            <p:cNvPr id="368" name="Freeform 367"/>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69" name="Freeform 368"/>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70" name="Freeform 369"/>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1"/>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71" name="Rectangle 10"/>
            <p:cNvSpPr>
              <a:spLocks noChangeArrowheads="1"/>
            </p:cNvSpPr>
            <p:nvPr/>
          </p:nvSpPr>
          <p:spPr bwMode="auto">
            <a:xfrm>
              <a:off x="323880" y="2670313"/>
              <a:ext cx="683669"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4"/>
                  </a:solidFill>
                  <a:effectLst/>
                  <a:latin typeface="Georgia" pitchFamily="18" charset="0"/>
                </a:rPr>
                <a:t>49%</a:t>
              </a:r>
            </a:p>
          </p:txBody>
        </p:sp>
        <p:sp>
          <p:nvSpPr>
            <p:cNvPr id="372" name="Rectangle 10"/>
            <p:cNvSpPr>
              <a:spLocks noChangeArrowheads="1"/>
            </p:cNvSpPr>
            <p:nvPr/>
          </p:nvSpPr>
          <p:spPr bwMode="auto">
            <a:xfrm>
              <a:off x="3194507" y="2684404"/>
              <a:ext cx="627792"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5">
                      <a:lumMod val="75000"/>
                    </a:schemeClr>
                  </a:solidFill>
                  <a:effectLst/>
                  <a:latin typeface="Georgia" pitchFamily="18" charset="0"/>
                </a:rPr>
                <a:t>12%</a:t>
              </a:r>
            </a:p>
          </p:txBody>
        </p:sp>
        <p:sp>
          <p:nvSpPr>
            <p:cNvPr id="373" name="Rectangle 10"/>
            <p:cNvSpPr>
              <a:spLocks noChangeArrowheads="1"/>
            </p:cNvSpPr>
            <p:nvPr/>
          </p:nvSpPr>
          <p:spPr bwMode="auto">
            <a:xfrm>
              <a:off x="3145204" y="4603831"/>
              <a:ext cx="677095"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6"/>
                  </a:solidFill>
                  <a:effectLst/>
                  <a:latin typeface="Georgia" pitchFamily="18" charset="0"/>
                </a:rPr>
                <a:t>39%</a:t>
              </a:r>
            </a:p>
          </p:txBody>
        </p:sp>
      </p:grpSp>
      <p:grpSp>
        <p:nvGrpSpPr>
          <p:cNvPr id="383" name="Group 382"/>
          <p:cNvGrpSpPr/>
          <p:nvPr/>
        </p:nvGrpSpPr>
        <p:grpSpPr>
          <a:xfrm>
            <a:off x="6714852" y="2107333"/>
            <a:ext cx="1742122" cy="1330073"/>
            <a:chOff x="250179" y="2501660"/>
            <a:chExt cx="3572120" cy="2727238"/>
          </a:xfrm>
        </p:grpSpPr>
        <p:graphicFrame>
          <p:nvGraphicFramePr>
            <p:cNvPr id="384" name="Chart 383"/>
            <p:cNvGraphicFramePr/>
            <p:nvPr>
              <p:extLst>
                <p:ext uri="{D42A27DB-BD31-4B8C-83A1-F6EECF244321}">
                  <p14:modId xmlns:p14="http://schemas.microsoft.com/office/powerpoint/2010/main" val="1035358881"/>
                </p:ext>
              </p:extLst>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7"/>
            </a:graphicData>
          </a:graphic>
        </p:graphicFrame>
        <p:sp>
          <p:nvSpPr>
            <p:cNvPr id="385" name="Freeform 384"/>
            <p:cNvSpPr/>
            <p:nvPr/>
          </p:nvSpPr>
          <p:spPr>
            <a:xfrm>
              <a:off x="2686252"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86" name="Freeform 385"/>
            <p:cNvSpPr/>
            <p:nvPr/>
          </p:nvSpPr>
          <p:spPr>
            <a:xfrm flipH="1">
              <a:off x="250179" y="2615144"/>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accent4"/>
                </a:solidFill>
                <a:latin typeface="Georgia" pitchFamily="18" charset="0"/>
              </a:endParaRPr>
            </a:p>
          </p:txBody>
        </p:sp>
        <p:sp>
          <p:nvSpPr>
            <p:cNvPr id="387" name="Freeform 386"/>
            <p:cNvSpPr/>
            <p:nvPr/>
          </p:nvSpPr>
          <p:spPr>
            <a:xfrm flipV="1">
              <a:off x="2686252" y="4677696"/>
              <a:ext cx="1107239" cy="369080"/>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388" name="Rectangle 10"/>
            <p:cNvSpPr>
              <a:spLocks noChangeArrowheads="1"/>
            </p:cNvSpPr>
            <p:nvPr/>
          </p:nvSpPr>
          <p:spPr bwMode="auto">
            <a:xfrm>
              <a:off x="323880" y="2670313"/>
              <a:ext cx="683669"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4"/>
                  </a:solidFill>
                  <a:effectLst/>
                  <a:latin typeface="Georgia" pitchFamily="18" charset="0"/>
                </a:rPr>
                <a:t>49%</a:t>
              </a:r>
            </a:p>
          </p:txBody>
        </p:sp>
        <p:sp>
          <p:nvSpPr>
            <p:cNvPr id="389" name="Rectangle 10"/>
            <p:cNvSpPr>
              <a:spLocks noChangeArrowheads="1"/>
            </p:cNvSpPr>
            <p:nvPr/>
          </p:nvSpPr>
          <p:spPr bwMode="auto">
            <a:xfrm>
              <a:off x="3194507" y="2684404"/>
              <a:ext cx="627792"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5"/>
                  </a:solidFill>
                  <a:effectLst/>
                  <a:latin typeface="Georgia" pitchFamily="18" charset="0"/>
                </a:rPr>
                <a:t>12%</a:t>
              </a:r>
            </a:p>
          </p:txBody>
        </p:sp>
        <p:sp>
          <p:nvSpPr>
            <p:cNvPr id="390" name="Rectangle 10"/>
            <p:cNvSpPr>
              <a:spLocks noChangeArrowheads="1"/>
            </p:cNvSpPr>
            <p:nvPr/>
          </p:nvSpPr>
          <p:spPr bwMode="auto">
            <a:xfrm>
              <a:off x="3145204" y="4603831"/>
              <a:ext cx="677095" cy="37864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200" b="1" i="0" u="none" strike="noStrike" cap="none" normalizeH="0" baseline="0" dirty="0" smtClean="0">
                  <a:ln>
                    <a:noFill/>
                  </a:ln>
                  <a:solidFill>
                    <a:schemeClr val="accent6"/>
                  </a:solidFill>
                  <a:effectLst/>
                  <a:latin typeface="Georgia" pitchFamily="18" charset="0"/>
                </a:rPr>
                <a:t>39%</a:t>
              </a:r>
            </a:p>
          </p:txBody>
        </p:sp>
      </p:grpSp>
      <p:grpSp>
        <p:nvGrpSpPr>
          <p:cNvPr id="419" name="Group 418"/>
          <p:cNvGrpSpPr/>
          <p:nvPr/>
        </p:nvGrpSpPr>
        <p:grpSpPr>
          <a:xfrm>
            <a:off x="5270486" y="4195548"/>
            <a:ext cx="902527" cy="2609419"/>
            <a:chOff x="4708526" y="6419850"/>
            <a:chExt cx="525463" cy="1519238"/>
          </a:xfrm>
        </p:grpSpPr>
        <p:sp>
          <p:nvSpPr>
            <p:cNvPr id="420" name="Freeform 70"/>
            <p:cNvSpPr>
              <a:spLocks noEditPoints="1"/>
            </p:cNvSpPr>
            <p:nvPr/>
          </p:nvSpPr>
          <p:spPr bwMode="auto">
            <a:xfrm>
              <a:off x="4708526" y="6456363"/>
              <a:ext cx="525463" cy="1482725"/>
            </a:xfrm>
            <a:custGeom>
              <a:avLst/>
              <a:gdLst>
                <a:gd name="T0" fmla="*/ 272 w 331"/>
                <a:gd name="T1" fmla="*/ 207 h 934"/>
                <a:gd name="T2" fmla="*/ 249 w 331"/>
                <a:gd name="T3" fmla="*/ 179 h 934"/>
                <a:gd name="T4" fmla="*/ 229 w 331"/>
                <a:gd name="T5" fmla="*/ 142 h 934"/>
                <a:gd name="T6" fmla="*/ 203 w 331"/>
                <a:gd name="T7" fmla="*/ 134 h 934"/>
                <a:gd name="T8" fmla="*/ 174 w 331"/>
                <a:gd name="T9" fmla="*/ 133 h 934"/>
                <a:gd name="T10" fmla="*/ 146 w 331"/>
                <a:gd name="T11" fmla="*/ 125 h 934"/>
                <a:gd name="T12" fmla="*/ 148 w 331"/>
                <a:gd name="T13" fmla="*/ 105 h 934"/>
                <a:gd name="T14" fmla="*/ 171 w 331"/>
                <a:gd name="T15" fmla="*/ 63 h 934"/>
                <a:gd name="T16" fmla="*/ 157 w 331"/>
                <a:gd name="T17" fmla="*/ 11 h 934"/>
                <a:gd name="T18" fmla="*/ 106 w 331"/>
                <a:gd name="T19" fmla="*/ 0 h 934"/>
                <a:gd name="T20" fmla="*/ 84 w 331"/>
                <a:gd name="T21" fmla="*/ 19 h 934"/>
                <a:gd name="T22" fmla="*/ 72 w 331"/>
                <a:gd name="T23" fmla="*/ 43 h 934"/>
                <a:gd name="T24" fmla="*/ 72 w 331"/>
                <a:gd name="T25" fmla="*/ 54 h 934"/>
                <a:gd name="T26" fmla="*/ 67 w 331"/>
                <a:gd name="T27" fmla="*/ 66 h 934"/>
                <a:gd name="T28" fmla="*/ 66 w 331"/>
                <a:gd name="T29" fmla="*/ 80 h 934"/>
                <a:gd name="T30" fmla="*/ 63 w 331"/>
                <a:gd name="T31" fmla="*/ 91 h 934"/>
                <a:gd name="T32" fmla="*/ 61 w 331"/>
                <a:gd name="T33" fmla="*/ 110 h 934"/>
                <a:gd name="T34" fmla="*/ 80 w 331"/>
                <a:gd name="T35" fmla="*/ 125 h 934"/>
                <a:gd name="T36" fmla="*/ 44 w 331"/>
                <a:gd name="T37" fmla="*/ 156 h 934"/>
                <a:gd name="T38" fmla="*/ 17 w 331"/>
                <a:gd name="T39" fmla="*/ 208 h 934"/>
                <a:gd name="T40" fmla="*/ 9 w 331"/>
                <a:gd name="T41" fmla="*/ 276 h 934"/>
                <a:gd name="T42" fmla="*/ 3 w 331"/>
                <a:gd name="T43" fmla="*/ 293 h 934"/>
                <a:gd name="T44" fmla="*/ 9 w 331"/>
                <a:gd name="T45" fmla="*/ 342 h 934"/>
                <a:gd name="T46" fmla="*/ 26 w 331"/>
                <a:gd name="T47" fmla="*/ 402 h 934"/>
                <a:gd name="T48" fmla="*/ 38 w 331"/>
                <a:gd name="T49" fmla="*/ 430 h 934"/>
                <a:gd name="T50" fmla="*/ 40 w 331"/>
                <a:gd name="T51" fmla="*/ 537 h 934"/>
                <a:gd name="T52" fmla="*/ 72 w 331"/>
                <a:gd name="T53" fmla="*/ 686 h 934"/>
                <a:gd name="T54" fmla="*/ 104 w 331"/>
                <a:gd name="T55" fmla="*/ 828 h 934"/>
                <a:gd name="T56" fmla="*/ 101 w 331"/>
                <a:gd name="T57" fmla="*/ 877 h 934"/>
                <a:gd name="T58" fmla="*/ 64 w 331"/>
                <a:gd name="T59" fmla="*/ 891 h 934"/>
                <a:gd name="T60" fmla="*/ 50 w 331"/>
                <a:gd name="T61" fmla="*/ 914 h 934"/>
                <a:gd name="T62" fmla="*/ 87 w 331"/>
                <a:gd name="T63" fmla="*/ 919 h 934"/>
                <a:gd name="T64" fmla="*/ 151 w 331"/>
                <a:gd name="T65" fmla="*/ 906 h 934"/>
                <a:gd name="T66" fmla="*/ 154 w 331"/>
                <a:gd name="T67" fmla="*/ 888 h 934"/>
                <a:gd name="T68" fmla="*/ 161 w 331"/>
                <a:gd name="T69" fmla="*/ 837 h 934"/>
                <a:gd name="T70" fmla="*/ 149 w 331"/>
                <a:gd name="T71" fmla="*/ 675 h 934"/>
                <a:gd name="T72" fmla="*/ 135 w 331"/>
                <a:gd name="T73" fmla="*/ 590 h 934"/>
                <a:gd name="T74" fmla="*/ 155 w 331"/>
                <a:gd name="T75" fmla="*/ 668 h 934"/>
                <a:gd name="T76" fmla="*/ 183 w 331"/>
                <a:gd name="T77" fmla="*/ 743 h 934"/>
                <a:gd name="T78" fmla="*/ 191 w 331"/>
                <a:gd name="T79" fmla="*/ 840 h 934"/>
                <a:gd name="T80" fmla="*/ 191 w 331"/>
                <a:gd name="T81" fmla="*/ 879 h 934"/>
                <a:gd name="T82" fmla="*/ 194 w 331"/>
                <a:gd name="T83" fmla="*/ 896 h 934"/>
                <a:gd name="T84" fmla="*/ 169 w 331"/>
                <a:gd name="T85" fmla="*/ 923 h 934"/>
                <a:gd name="T86" fmla="*/ 211 w 331"/>
                <a:gd name="T87" fmla="*/ 934 h 934"/>
                <a:gd name="T88" fmla="*/ 243 w 331"/>
                <a:gd name="T89" fmla="*/ 908 h 934"/>
                <a:gd name="T90" fmla="*/ 248 w 331"/>
                <a:gd name="T91" fmla="*/ 888 h 934"/>
                <a:gd name="T92" fmla="*/ 254 w 331"/>
                <a:gd name="T93" fmla="*/ 873 h 934"/>
                <a:gd name="T94" fmla="*/ 251 w 331"/>
                <a:gd name="T95" fmla="*/ 803 h 934"/>
                <a:gd name="T96" fmla="*/ 226 w 331"/>
                <a:gd name="T97" fmla="*/ 617 h 934"/>
                <a:gd name="T98" fmla="*/ 223 w 331"/>
                <a:gd name="T99" fmla="*/ 509 h 934"/>
                <a:gd name="T100" fmla="*/ 289 w 331"/>
                <a:gd name="T101" fmla="*/ 495 h 934"/>
                <a:gd name="T102" fmla="*/ 274 w 331"/>
                <a:gd name="T103" fmla="*/ 413 h 934"/>
                <a:gd name="T104" fmla="*/ 322 w 331"/>
                <a:gd name="T105" fmla="*/ 267 h 934"/>
                <a:gd name="T106" fmla="*/ 248 w 331"/>
                <a:gd name="T107" fmla="*/ 319 h 934"/>
                <a:gd name="T108" fmla="*/ 257 w 331"/>
                <a:gd name="T109" fmla="*/ 291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1" h="934">
                  <a:moveTo>
                    <a:pt x="322" y="267"/>
                  </a:moveTo>
                  <a:lnTo>
                    <a:pt x="322" y="267"/>
                  </a:lnTo>
                  <a:lnTo>
                    <a:pt x="311" y="251"/>
                  </a:lnTo>
                  <a:lnTo>
                    <a:pt x="297" y="234"/>
                  </a:lnTo>
                  <a:lnTo>
                    <a:pt x="272" y="207"/>
                  </a:lnTo>
                  <a:lnTo>
                    <a:pt x="272" y="207"/>
                  </a:lnTo>
                  <a:lnTo>
                    <a:pt x="265" y="200"/>
                  </a:lnTo>
                  <a:lnTo>
                    <a:pt x="259" y="196"/>
                  </a:lnTo>
                  <a:lnTo>
                    <a:pt x="254" y="193"/>
                  </a:lnTo>
                  <a:lnTo>
                    <a:pt x="251" y="185"/>
                  </a:lnTo>
                  <a:lnTo>
                    <a:pt x="251" y="185"/>
                  </a:lnTo>
                  <a:lnTo>
                    <a:pt x="249" y="179"/>
                  </a:lnTo>
                  <a:lnTo>
                    <a:pt x="246" y="173"/>
                  </a:lnTo>
                  <a:lnTo>
                    <a:pt x="242" y="167"/>
                  </a:lnTo>
                  <a:lnTo>
                    <a:pt x="237" y="153"/>
                  </a:lnTo>
                  <a:lnTo>
                    <a:pt x="237" y="153"/>
                  </a:lnTo>
                  <a:lnTo>
                    <a:pt x="234" y="147"/>
                  </a:lnTo>
                  <a:lnTo>
                    <a:pt x="229" y="142"/>
                  </a:lnTo>
                  <a:lnTo>
                    <a:pt x="225" y="139"/>
                  </a:lnTo>
                  <a:lnTo>
                    <a:pt x="222" y="137"/>
                  </a:lnTo>
                  <a:lnTo>
                    <a:pt x="212" y="136"/>
                  </a:lnTo>
                  <a:lnTo>
                    <a:pt x="208" y="136"/>
                  </a:lnTo>
                  <a:lnTo>
                    <a:pt x="208" y="136"/>
                  </a:lnTo>
                  <a:lnTo>
                    <a:pt x="203" y="134"/>
                  </a:lnTo>
                  <a:lnTo>
                    <a:pt x="195" y="134"/>
                  </a:lnTo>
                  <a:lnTo>
                    <a:pt x="183" y="134"/>
                  </a:lnTo>
                  <a:lnTo>
                    <a:pt x="183" y="134"/>
                  </a:lnTo>
                  <a:lnTo>
                    <a:pt x="175" y="134"/>
                  </a:lnTo>
                  <a:lnTo>
                    <a:pt x="174" y="133"/>
                  </a:lnTo>
                  <a:lnTo>
                    <a:pt x="174" y="133"/>
                  </a:lnTo>
                  <a:lnTo>
                    <a:pt x="169" y="131"/>
                  </a:lnTo>
                  <a:lnTo>
                    <a:pt x="163" y="133"/>
                  </a:lnTo>
                  <a:lnTo>
                    <a:pt x="163" y="133"/>
                  </a:lnTo>
                  <a:lnTo>
                    <a:pt x="157" y="131"/>
                  </a:lnTo>
                  <a:lnTo>
                    <a:pt x="152" y="130"/>
                  </a:lnTo>
                  <a:lnTo>
                    <a:pt x="146" y="125"/>
                  </a:lnTo>
                  <a:lnTo>
                    <a:pt x="146" y="125"/>
                  </a:lnTo>
                  <a:lnTo>
                    <a:pt x="144" y="123"/>
                  </a:lnTo>
                  <a:lnTo>
                    <a:pt x="143" y="120"/>
                  </a:lnTo>
                  <a:lnTo>
                    <a:pt x="144" y="114"/>
                  </a:lnTo>
                  <a:lnTo>
                    <a:pt x="148" y="105"/>
                  </a:lnTo>
                  <a:lnTo>
                    <a:pt x="148" y="105"/>
                  </a:lnTo>
                  <a:lnTo>
                    <a:pt x="152" y="100"/>
                  </a:lnTo>
                  <a:lnTo>
                    <a:pt x="155" y="96"/>
                  </a:lnTo>
                  <a:lnTo>
                    <a:pt x="163" y="86"/>
                  </a:lnTo>
                  <a:lnTo>
                    <a:pt x="168" y="82"/>
                  </a:lnTo>
                  <a:lnTo>
                    <a:pt x="169" y="74"/>
                  </a:lnTo>
                  <a:lnTo>
                    <a:pt x="171" y="63"/>
                  </a:lnTo>
                  <a:lnTo>
                    <a:pt x="171" y="51"/>
                  </a:lnTo>
                  <a:lnTo>
                    <a:pt x="171" y="51"/>
                  </a:lnTo>
                  <a:lnTo>
                    <a:pt x="169" y="37"/>
                  </a:lnTo>
                  <a:lnTo>
                    <a:pt x="166" y="26"/>
                  </a:lnTo>
                  <a:lnTo>
                    <a:pt x="161" y="17"/>
                  </a:lnTo>
                  <a:lnTo>
                    <a:pt x="157" y="11"/>
                  </a:lnTo>
                  <a:lnTo>
                    <a:pt x="149" y="6"/>
                  </a:lnTo>
                  <a:lnTo>
                    <a:pt x="141" y="3"/>
                  </a:lnTo>
                  <a:lnTo>
                    <a:pt x="131" y="2"/>
                  </a:lnTo>
                  <a:lnTo>
                    <a:pt x="117" y="0"/>
                  </a:lnTo>
                  <a:lnTo>
                    <a:pt x="117" y="0"/>
                  </a:lnTo>
                  <a:lnTo>
                    <a:pt x="106" y="0"/>
                  </a:lnTo>
                  <a:lnTo>
                    <a:pt x="97" y="3"/>
                  </a:lnTo>
                  <a:lnTo>
                    <a:pt x="91" y="6"/>
                  </a:lnTo>
                  <a:lnTo>
                    <a:pt x="87" y="9"/>
                  </a:lnTo>
                  <a:lnTo>
                    <a:pt x="86" y="12"/>
                  </a:lnTo>
                  <a:lnTo>
                    <a:pt x="84" y="15"/>
                  </a:lnTo>
                  <a:lnTo>
                    <a:pt x="84" y="19"/>
                  </a:lnTo>
                  <a:lnTo>
                    <a:pt x="84" y="19"/>
                  </a:lnTo>
                  <a:lnTo>
                    <a:pt x="83" y="22"/>
                  </a:lnTo>
                  <a:lnTo>
                    <a:pt x="80" y="29"/>
                  </a:lnTo>
                  <a:lnTo>
                    <a:pt x="80" y="29"/>
                  </a:lnTo>
                  <a:lnTo>
                    <a:pt x="77" y="39"/>
                  </a:lnTo>
                  <a:lnTo>
                    <a:pt x="72" y="43"/>
                  </a:lnTo>
                  <a:lnTo>
                    <a:pt x="72" y="43"/>
                  </a:lnTo>
                  <a:lnTo>
                    <a:pt x="72" y="45"/>
                  </a:lnTo>
                  <a:lnTo>
                    <a:pt x="72" y="46"/>
                  </a:lnTo>
                  <a:lnTo>
                    <a:pt x="72" y="48"/>
                  </a:lnTo>
                  <a:lnTo>
                    <a:pt x="72" y="48"/>
                  </a:lnTo>
                  <a:lnTo>
                    <a:pt x="72" y="54"/>
                  </a:lnTo>
                  <a:lnTo>
                    <a:pt x="74" y="57"/>
                  </a:lnTo>
                  <a:lnTo>
                    <a:pt x="70" y="59"/>
                  </a:lnTo>
                  <a:lnTo>
                    <a:pt x="70" y="59"/>
                  </a:lnTo>
                  <a:lnTo>
                    <a:pt x="67" y="63"/>
                  </a:lnTo>
                  <a:lnTo>
                    <a:pt x="66" y="65"/>
                  </a:lnTo>
                  <a:lnTo>
                    <a:pt x="67" y="66"/>
                  </a:lnTo>
                  <a:lnTo>
                    <a:pt x="69" y="69"/>
                  </a:lnTo>
                  <a:lnTo>
                    <a:pt x="70" y="71"/>
                  </a:lnTo>
                  <a:lnTo>
                    <a:pt x="70" y="71"/>
                  </a:lnTo>
                  <a:lnTo>
                    <a:pt x="69" y="76"/>
                  </a:lnTo>
                  <a:lnTo>
                    <a:pt x="66" y="80"/>
                  </a:lnTo>
                  <a:lnTo>
                    <a:pt x="66" y="80"/>
                  </a:lnTo>
                  <a:lnTo>
                    <a:pt x="64" y="82"/>
                  </a:lnTo>
                  <a:lnTo>
                    <a:pt x="64" y="85"/>
                  </a:lnTo>
                  <a:lnTo>
                    <a:pt x="66" y="88"/>
                  </a:lnTo>
                  <a:lnTo>
                    <a:pt x="66" y="88"/>
                  </a:lnTo>
                  <a:lnTo>
                    <a:pt x="63" y="88"/>
                  </a:lnTo>
                  <a:lnTo>
                    <a:pt x="63" y="91"/>
                  </a:lnTo>
                  <a:lnTo>
                    <a:pt x="64" y="96"/>
                  </a:lnTo>
                  <a:lnTo>
                    <a:pt x="64" y="96"/>
                  </a:lnTo>
                  <a:lnTo>
                    <a:pt x="64" y="99"/>
                  </a:lnTo>
                  <a:lnTo>
                    <a:pt x="63" y="102"/>
                  </a:lnTo>
                  <a:lnTo>
                    <a:pt x="61" y="110"/>
                  </a:lnTo>
                  <a:lnTo>
                    <a:pt x="61" y="110"/>
                  </a:lnTo>
                  <a:lnTo>
                    <a:pt x="63" y="111"/>
                  </a:lnTo>
                  <a:lnTo>
                    <a:pt x="63" y="113"/>
                  </a:lnTo>
                  <a:lnTo>
                    <a:pt x="67" y="117"/>
                  </a:lnTo>
                  <a:lnTo>
                    <a:pt x="77" y="122"/>
                  </a:lnTo>
                  <a:lnTo>
                    <a:pt x="77" y="122"/>
                  </a:lnTo>
                  <a:lnTo>
                    <a:pt x="80" y="125"/>
                  </a:lnTo>
                  <a:lnTo>
                    <a:pt x="83" y="131"/>
                  </a:lnTo>
                  <a:lnTo>
                    <a:pt x="84" y="140"/>
                  </a:lnTo>
                  <a:lnTo>
                    <a:pt x="84" y="140"/>
                  </a:lnTo>
                  <a:lnTo>
                    <a:pt x="78" y="142"/>
                  </a:lnTo>
                  <a:lnTo>
                    <a:pt x="61" y="148"/>
                  </a:lnTo>
                  <a:lnTo>
                    <a:pt x="44" y="156"/>
                  </a:lnTo>
                  <a:lnTo>
                    <a:pt x="37" y="160"/>
                  </a:lnTo>
                  <a:lnTo>
                    <a:pt x="30" y="165"/>
                  </a:lnTo>
                  <a:lnTo>
                    <a:pt x="30" y="165"/>
                  </a:lnTo>
                  <a:lnTo>
                    <a:pt x="26" y="173"/>
                  </a:lnTo>
                  <a:lnTo>
                    <a:pt x="23" y="182"/>
                  </a:lnTo>
                  <a:lnTo>
                    <a:pt x="17" y="208"/>
                  </a:lnTo>
                  <a:lnTo>
                    <a:pt x="13" y="234"/>
                  </a:lnTo>
                  <a:lnTo>
                    <a:pt x="12" y="253"/>
                  </a:lnTo>
                  <a:lnTo>
                    <a:pt x="12" y="253"/>
                  </a:lnTo>
                  <a:lnTo>
                    <a:pt x="12" y="265"/>
                  </a:lnTo>
                  <a:lnTo>
                    <a:pt x="10" y="271"/>
                  </a:lnTo>
                  <a:lnTo>
                    <a:pt x="9" y="276"/>
                  </a:lnTo>
                  <a:lnTo>
                    <a:pt x="9" y="281"/>
                  </a:lnTo>
                  <a:lnTo>
                    <a:pt x="9" y="281"/>
                  </a:lnTo>
                  <a:lnTo>
                    <a:pt x="9" y="284"/>
                  </a:lnTo>
                  <a:lnTo>
                    <a:pt x="7" y="287"/>
                  </a:lnTo>
                  <a:lnTo>
                    <a:pt x="3" y="293"/>
                  </a:lnTo>
                  <a:lnTo>
                    <a:pt x="3" y="293"/>
                  </a:lnTo>
                  <a:lnTo>
                    <a:pt x="0" y="298"/>
                  </a:lnTo>
                  <a:lnTo>
                    <a:pt x="1" y="304"/>
                  </a:lnTo>
                  <a:lnTo>
                    <a:pt x="4" y="316"/>
                  </a:lnTo>
                  <a:lnTo>
                    <a:pt x="4" y="316"/>
                  </a:lnTo>
                  <a:lnTo>
                    <a:pt x="6" y="327"/>
                  </a:lnTo>
                  <a:lnTo>
                    <a:pt x="9" y="342"/>
                  </a:lnTo>
                  <a:lnTo>
                    <a:pt x="13" y="376"/>
                  </a:lnTo>
                  <a:lnTo>
                    <a:pt x="13" y="376"/>
                  </a:lnTo>
                  <a:lnTo>
                    <a:pt x="17" y="390"/>
                  </a:lnTo>
                  <a:lnTo>
                    <a:pt x="21" y="398"/>
                  </a:lnTo>
                  <a:lnTo>
                    <a:pt x="24" y="402"/>
                  </a:lnTo>
                  <a:lnTo>
                    <a:pt x="26" y="402"/>
                  </a:lnTo>
                  <a:lnTo>
                    <a:pt x="26" y="402"/>
                  </a:lnTo>
                  <a:lnTo>
                    <a:pt x="24" y="410"/>
                  </a:lnTo>
                  <a:lnTo>
                    <a:pt x="24" y="416"/>
                  </a:lnTo>
                  <a:lnTo>
                    <a:pt x="27" y="421"/>
                  </a:lnTo>
                  <a:lnTo>
                    <a:pt x="30" y="426"/>
                  </a:lnTo>
                  <a:lnTo>
                    <a:pt x="38" y="430"/>
                  </a:lnTo>
                  <a:lnTo>
                    <a:pt x="43" y="432"/>
                  </a:lnTo>
                  <a:lnTo>
                    <a:pt x="43" y="432"/>
                  </a:lnTo>
                  <a:lnTo>
                    <a:pt x="40" y="450"/>
                  </a:lnTo>
                  <a:lnTo>
                    <a:pt x="38" y="470"/>
                  </a:lnTo>
                  <a:lnTo>
                    <a:pt x="37" y="504"/>
                  </a:lnTo>
                  <a:lnTo>
                    <a:pt x="40" y="537"/>
                  </a:lnTo>
                  <a:lnTo>
                    <a:pt x="44" y="566"/>
                  </a:lnTo>
                  <a:lnTo>
                    <a:pt x="49" y="592"/>
                  </a:lnTo>
                  <a:lnTo>
                    <a:pt x="55" y="615"/>
                  </a:lnTo>
                  <a:lnTo>
                    <a:pt x="64" y="654"/>
                  </a:lnTo>
                  <a:lnTo>
                    <a:pt x="64" y="654"/>
                  </a:lnTo>
                  <a:lnTo>
                    <a:pt x="72" y="686"/>
                  </a:lnTo>
                  <a:lnTo>
                    <a:pt x="84" y="728"/>
                  </a:lnTo>
                  <a:lnTo>
                    <a:pt x="95" y="771"/>
                  </a:lnTo>
                  <a:lnTo>
                    <a:pt x="101" y="794"/>
                  </a:lnTo>
                  <a:lnTo>
                    <a:pt x="104" y="816"/>
                  </a:lnTo>
                  <a:lnTo>
                    <a:pt x="104" y="816"/>
                  </a:lnTo>
                  <a:lnTo>
                    <a:pt x="104" y="828"/>
                  </a:lnTo>
                  <a:lnTo>
                    <a:pt x="104" y="840"/>
                  </a:lnTo>
                  <a:lnTo>
                    <a:pt x="100" y="859"/>
                  </a:lnTo>
                  <a:lnTo>
                    <a:pt x="97" y="869"/>
                  </a:lnTo>
                  <a:lnTo>
                    <a:pt x="95" y="874"/>
                  </a:lnTo>
                  <a:lnTo>
                    <a:pt x="101" y="877"/>
                  </a:lnTo>
                  <a:lnTo>
                    <a:pt x="101" y="877"/>
                  </a:lnTo>
                  <a:lnTo>
                    <a:pt x="95" y="880"/>
                  </a:lnTo>
                  <a:lnTo>
                    <a:pt x="89" y="882"/>
                  </a:lnTo>
                  <a:lnTo>
                    <a:pt x="83" y="883"/>
                  </a:lnTo>
                  <a:lnTo>
                    <a:pt x="83" y="883"/>
                  </a:lnTo>
                  <a:lnTo>
                    <a:pt x="75" y="886"/>
                  </a:lnTo>
                  <a:lnTo>
                    <a:pt x="64" y="891"/>
                  </a:lnTo>
                  <a:lnTo>
                    <a:pt x="58" y="896"/>
                  </a:lnTo>
                  <a:lnTo>
                    <a:pt x="54" y="900"/>
                  </a:lnTo>
                  <a:lnTo>
                    <a:pt x="50" y="905"/>
                  </a:lnTo>
                  <a:lnTo>
                    <a:pt x="49" y="910"/>
                  </a:lnTo>
                  <a:lnTo>
                    <a:pt x="49" y="910"/>
                  </a:lnTo>
                  <a:lnTo>
                    <a:pt x="50" y="914"/>
                  </a:lnTo>
                  <a:lnTo>
                    <a:pt x="54" y="919"/>
                  </a:lnTo>
                  <a:lnTo>
                    <a:pt x="58" y="920"/>
                  </a:lnTo>
                  <a:lnTo>
                    <a:pt x="64" y="922"/>
                  </a:lnTo>
                  <a:lnTo>
                    <a:pt x="77" y="922"/>
                  </a:lnTo>
                  <a:lnTo>
                    <a:pt x="81" y="920"/>
                  </a:lnTo>
                  <a:lnTo>
                    <a:pt x="87" y="919"/>
                  </a:lnTo>
                  <a:lnTo>
                    <a:pt x="87" y="919"/>
                  </a:lnTo>
                  <a:lnTo>
                    <a:pt x="97" y="914"/>
                  </a:lnTo>
                  <a:lnTo>
                    <a:pt x="109" y="913"/>
                  </a:lnTo>
                  <a:lnTo>
                    <a:pt x="143" y="908"/>
                  </a:lnTo>
                  <a:lnTo>
                    <a:pt x="143" y="908"/>
                  </a:lnTo>
                  <a:lnTo>
                    <a:pt x="151" y="906"/>
                  </a:lnTo>
                  <a:lnTo>
                    <a:pt x="155" y="903"/>
                  </a:lnTo>
                  <a:lnTo>
                    <a:pt x="158" y="900"/>
                  </a:lnTo>
                  <a:lnTo>
                    <a:pt x="158" y="897"/>
                  </a:lnTo>
                  <a:lnTo>
                    <a:pt x="157" y="891"/>
                  </a:lnTo>
                  <a:lnTo>
                    <a:pt x="154" y="888"/>
                  </a:lnTo>
                  <a:lnTo>
                    <a:pt x="154" y="888"/>
                  </a:lnTo>
                  <a:lnTo>
                    <a:pt x="155" y="880"/>
                  </a:lnTo>
                  <a:lnTo>
                    <a:pt x="158" y="860"/>
                  </a:lnTo>
                  <a:lnTo>
                    <a:pt x="158" y="860"/>
                  </a:lnTo>
                  <a:lnTo>
                    <a:pt x="158" y="856"/>
                  </a:lnTo>
                  <a:lnTo>
                    <a:pt x="158" y="856"/>
                  </a:lnTo>
                  <a:lnTo>
                    <a:pt x="161" y="837"/>
                  </a:lnTo>
                  <a:lnTo>
                    <a:pt x="163" y="817"/>
                  </a:lnTo>
                  <a:lnTo>
                    <a:pt x="161" y="795"/>
                  </a:lnTo>
                  <a:lnTo>
                    <a:pt x="160" y="775"/>
                  </a:lnTo>
                  <a:lnTo>
                    <a:pt x="160" y="775"/>
                  </a:lnTo>
                  <a:lnTo>
                    <a:pt x="155" y="738"/>
                  </a:lnTo>
                  <a:lnTo>
                    <a:pt x="149" y="675"/>
                  </a:lnTo>
                  <a:lnTo>
                    <a:pt x="149" y="675"/>
                  </a:lnTo>
                  <a:lnTo>
                    <a:pt x="146" y="637"/>
                  </a:lnTo>
                  <a:lnTo>
                    <a:pt x="141" y="610"/>
                  </a:lnTo>
                  <a:lnTo>
                    <a:pt x="137" y="595"/>
                  </a:lnTo>
                  <a:lnTo>
                    <a:pt x="135" y="590"/>
                  </a:lnTo>
                  <a:lnTo>
                    <a:pt x="135" y="590"/>
                  </a:lnTo>
                  <a:lnTo>
                    <a:pt x="146" y="617"/>
                  </a:lnTo>
                  <a:lnTo>
                    <a:pt x="152" y="640"/>
                  </a:lnTo>
                  <a:lnTo>
                    <a:pt x="154" y="651"/>
                  </a:lnTo>
                  <a:lnTo>
                    <a:pt x="155" y="660"/>
                  </a:lnTo>
                  <a:lnTo>
                    <a:pt x="155" y="660"/>
                  </a:lnTo>
                  <a:lnTo>
                    <a:pt x="155" y="668"/>
                  </a:lnTo>
                  <a:lnTo>
                    <a:pt x="157" y="677"/>
                  </a:lnTo>
                  <a:lnTo>
                    <a:pt x="161" y="695"/>
                  </a:lnTo>
                  <a:lnTo>
                    <a:pt x="169" y="715"/>
                  </a:lnTo>
                  <a:lnTo>
                    <a:pt x="177" y="734"/>
                  </a:lnTo>
                  <a:lnTo>
                    <a:pt x="177" y="734"/>
                  </a:lnTo>
                  <a:lnTo>
                    <a:pt x="183" y="743"/>
                  </a:lnTo>
                  <a:lnTo>
                    <a:pt x="183" y="746"/>
                  </a:lnTo>
                  <a:lnTo>
                    <a:pt x="185" y="751"/>
                  </a:lnTo>
                  <a:lnTo>
                    <a:pt x="188" y="822"/>
                  </a:lnTo>
                  <a:lnTo>
                    <a:pt x="188" y="822"/>
                  </a:lnTo>
                  <a:lnTo>
                    <a:pt x="191" y="840"/>
                  </a:lnTo>
                  <a:lnTo>
                    <a:pt x="191" y="840"/>
                  </a:lnTo>
                  <a:lnTo>
                    <a:pt x="186" y="859"/>
                  </a:lnTo>
                  <a:lnTo>
                    <a:pt x="186" y="859"/>
                  </a:lnTo>
                  <a:lnTo>
                    <a:pt x="188" y="868"/>
                  </a:lnTo>
                  <a:lnTo>
                    <a:pt x="189" y="873"/>
                  </a:lnTo>
                  <a:lnTo>
                    <a:pt x="191" y="877"/>
                  </a:lnTo>
                  <a:lnTo>
                    <a:pt x="191" y="879"/>
                  </a:lnTo>
                  <a:lnTo>
                    <a:pt x="191" y="879"/>
                  </a:lnTo>
                  <a:lnTo>
                    <a:pt x="191" y="882"/>
                  </a:lnTo>
                  <a:lnTo>
                    <a:pt x="192" y="886"/>
                  </a:lnTo>
                  <a:lnTo>
                    <a:pt x="197" y="891"/>
                  </a:lnTo>
                  <a:lnTo>
                    <a:pt x="197" y="891"/>
                  </a:lnTo>
                  <a:lnTo>
                    <a:pt x="194" y="896"/>
                  </a:lnTo>
                  <a:lnTo>
                    <a:pt x="189" y="900"/>
                  </a:lnTo>
                  <a:lnTo>
                    <a:pt x="178" y="911"/>
                  </a:lnTo>
                  <a:lnTo>
                    <a:pt x="178" y="911"/>
                  </a:lnTo>
                  <a:lnTo>
                    <a:pt x="174" y="917"/>
                  </a:lnTo>
                  <a:lnTo>
                    <a:pt x="171" y="920"/>
                  </a:lnTo>
                  <a:lnTo>
                    <a:pt x="169" y="923"/>
                  </a:lnTo>
                  <a:lnTo>
                    <a:pt x="171" y="928"/>
                  </a:lnTo>
                  <a:lnTo>
                    <a:pt x="175" y="931"/>
                  </a:lnTo>
                  <a:lnTo>
                    <a:pt x="183" y="933"/>
                  </a:lnTo>
                  <a:lnTo>
                    <a:pt x="197" y="934"/>
                  </a:lnTo>
                  <a:lnTo>
                    <a:pt x="197" y="934"/>
                  </a:lnTo>
                  <a:lnTo>
                    <a:pt x="211" y="934"/>
                  </a:lnTo>
                  <a:lnTo>
                    <a:pt x="222" y="931"/>
                  </a:lnTo>
                  <a:lnTo>
                    <a:pt x="229" y="927"/>
                  </a:lnTo>
                  <a:lnTo>
                    <a:pt x="235" y="922"/>
                  </a:lnTo>
                  <a:lnTo>
                    <a:pt x="239" y="917"/>
                  </a:lnTo>
                  <a:lnTo>
                    <a:pt x="240" y="913"/>
                  </a:lnTo>
                  <a:lnTo>
                    <a:pt x="243" y="908"/>
                  </a:lnTo>
                  <a:lnTo>
                    <a:pt x="243" y="908"/>
                  </a:lnTo>
                  <a:lnTo>
                    <a:pt x="245" y="905"/>
                  </a:lnTo>
                  <a:lnTo>
                    <a:pt x="246" y="900"/>
                  </a:lnTo>
                  <a:lnTo>
                    <a:pt x="246" y="900"/>
                  </a:lnTo>
                  <a:lnTo>
                    <a:pt x="248" y="888"/>
                  </a:lnTo>
                  <a:lnTo>
                    <a:pt x="248" y="888"/>
                  </a:lnTo>
                  <a:lnTo>
                    <a:pt x="251" y="886"/>
                  </a:lnTo>
                  <a:lnTo>
                    <a:pt x="252" y="885"/>
                  </a:lnTo>
                  <a:lnTo>
                    <a:pt x="254" y="880"/>
                  </a:lnTo>
                  <a:lnTo>
                    <a:pt x="254" y="880"/>
                  </a:lnTo>
                  <a:lnTo>
                    <a:pt x="254" y="873"/>
                  </a:lnTo>
                  <a:lnTo>
                    <a:pt x="254" y="873"/>
                  </a:lnTo>
                  <a:lnTo>
                    <a:pt x="254" y="869"/>
                  </a:lnTo>
                  <a:lnTo>
                    <a:pt x="254" y="869"/>
                  </a:lnTo>
                  <a:lnTo>
                    <a:pt x="252" y="842"/>
                  </a:lnTo>
                  <a:lnTo>
                    <a:pt x="252" y="842"/>
                  </a:lnTo>
                  <a:lnTo>
                    <a:pt x="251" y="826"/>
                  </a:lnTo>
                  <a:lnTo>
                    <a:pt x="251" y="803"/>
                  </a:lnTo>
                  <a:lnTo>
                    <a:pt x="251" y="745"/>
                  </a:lnTo>
                  <a:lnTo>
                    <a:pt x="251" y="745"/>
                  </a:lnTo>
                  <a:lnTo>
                    <a:pt x="249" y="728"/>
                  </a:lnTo>
                  <a:lnTo>
                    <a:pt x="246" y="706"/>
                  </a:lnTo>
                  <a:lnTo>
                    <a:pt x="237" y="660"/>
                  </a:lnTo>
                  <a:lnTo>
                    <a:pt x="226" y="617"/>
                  </a:lnTo>
                  <a:lnTo>
                    <a:pt x="220" y="584"/>
                  </a:lnTo>
                  <a:lnTo>
                    <a:pt x="220" y="584"/>
                  </a:lnTo>
                  <a:lnTo>
                    <a:pt x="220" y="560"/>
                  </a:lnTo>
                  <a:lnTo>
                    <a:pt x="220" y="535"/>
                  </a:lnTo>
                  <a:lnTo>
                    <a:pt x="223" y="509"/>
                  </a:lnTo>
                  <a:lnTo>
                    <a:pt x="223" y="509"/>
                  </a:lnTo>
                  <a:lnTo>
                    <a:pt x="243" y="507"/>
                  </a:lnTo>
                  <a:lnTo>
                    <a:pt x="259" y="506"/>
                  </a:lnTo>
                  <a:lnTo>
                    <a:pt x="271" y="503"/>
                  </a:lnTo>
                  <a:lnTo>
                    <a:pt x="280" y="501"/>
                  </a:lnTo>
                  <a:lnTo>
                    <a:pt x="286" y="498"/>
                  </a:lnTo>
                  <a:lnTo>
                    <a:pt x="289" y="495"/>
                  </a:lnTo>
                  <a:lnTo>
                    <a:pt x="292" y="493"/>
                  </a:lnTo>
                  <a:lnTo>
                    <a:pt x="292" y="493"/>
                  </a:lnTo>
                  <a:lnTo>
                    <a:pt x="288" y="469"/>
                  </a:lnTo>
                  <a:lnTo>
                    <a:pt x="282" y="442"/>
                  </a:lnTo>
                  <a:lnTo>
                    <a:pt x="274" y="413"/>
                  </a:lnTo>
                  <a:lnTo>
                    <a:pt x="274" y="413"/>
                  </a:lnTo>
                  <a:lnTo>
                    <a:pt x="323" y="304"/>
                  </a:lnTo>
                  <a:lnTo>
                    <a:pt x="323" y="304"/>
                  </a:lnTo>
                  <a:lnTo>
                    <a:pt x="329" y="291"/>
                  </a:lnTo>
                  <a:lnTo>
                    <a:pt x="331" y="285"/>
                  </a:lnTo>
                  <a:lnTo>
                    <a:pt x="329" y="279"/>
                  </a:lnTo>
                  <a:lnTo>
                    <a:pt x="322" y="267"/>
                  </a:lnTo>
                  <a:lnTo>
                    <a:pt x="322" y="267"/>
                  </a:lnTo>
                  <a:close/>
                  <a:moveTo>
                    <a:pt x="259" y="310"/>
                  </a:moveTo>
                  <a:lnTo>
                    <a:pt x="259" y="310"/>
                  </a:lnTo>
                  <a:lnTo>
                    <a:pt x="257" y="313"/>
                  </a:lnTo>
                  <a:lnTo>
                    <a:pt x="252" y="315"/>
                  </a:lnTo>
                  <a:lnTo>
                    <a:pt x="248" y="319"/>
                  </a:lnTo>
                  <a:lnTo>
                    <a:pt x="248" y="322"/>
                  </a:lnTo>
                  <a:lnTo>
                    <a:pt x="246" y="327"/>
                  </a:lnTo>
                  <a:lnTo>
                    <a:pt x="232" y="268"/>
                  </a:lnTo>
                  <a:lnTo>
                    <a:pt x="232" y="268"/>
                  </a:lnTo>
                  <a:lnTo>
                    <a:pt x="243" y="279"/>
                  </a:lnTo>
                  <a:lnTo>
                    <a:pt x="257" y="291"/>
                  </a:lnTo>
                  <a:lnTo>
                    <a:pt x="257" y="291"/>
                  </a:lnTo>
                  <a:lnTo>
                    <a:pt x="259" y="296"/>
                  </a:lnTo>
                  <a:lnTo>
                    <a:pt x="259" y="301"/>
                  </a:lnTo>
                  <a:lnTo>
                    <a:pt x="259" y="310"/>
                  </a:lnTo>
                  <a:lnTo>
                    <a:pt x="259" y="310"/>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1" name="Freeform 71"/>
            <p:cNvSpPr>
              <a:spLocks noEditPoints="1"/>
            </p:cNvSpPr>
            <p:nvPr/>
          </p:nvSpPr>
          <p:spPr bwMode="auto">
            <a:xfrm>
              <a:off x="4773613" y="6654800"/>
              <a:ext cx="314325" cy="492125"/>
            </a:xfrm>
            <a:custGeom>
              <a:avLst/>
              <a:gdLst>
                <a:gd name="T0" fmla="*/ 179 w 198"/>
                <a:gd name="T1" fmla="*/ 270 h 310"/>
                <a:gd name="T2" fmla="*/ 190 w 198"/>
                <a:gd name="T3" fmla="*/ 285 h 310"/>
                <a:gd name="T4" fmla="*/ 161 w 198"/>
                <a:gd name="T5" fmla="*/ 294 h 310"/>
                <a:gd name="T6" fmla="*/ 140 w 198"/>
                <a:gd name="T7" fmla="*/ 293 h 310"/>
                <a:gd name="T8" fmla="*/ 125 w 198"/>
                <a:gd name="T9" fmla="*/ 299 h 310"/>
                <a:gd name="T10" fmla="*/ 113 w 198"/>
                <a:gd name="T11" fmla="*/ 299 h 310"/>
                <a:gd name="T12" fmla="*/ 122 w 198"/>
                <a:gd name="T13" fmla="*/ 291 h 310"/>
                <a:gd name="T14" fmla="*/ 127 w 198"/>
                <a:gd name="T15" fmla="*/ 288 h 310"/>
                <a:gd name="T16" fmla="*/ 113 w 198"/>
                <a:gd name="T17" fmla="*/ 293 h 310"/>
                <a:gd name="T18" fmla="*/ 99 w 198"/>
                <a:gd name="T19" fmla="*/ 297 h 310"/>
                <a:gd name="T20" fmla="*/ 100 w 198"/>
                <a:gd name="T21" fmla="*/ 294 h 310"/>
                <a:gd name="T22" fmla="*/ 110 w 198"/>
                <a:gd name="T23" fmla="*/ 287 h 310"/>
                <a:gd name="T24" fmla="*/ 113 w 198"/>
                <a:gd name="T25" fmla="*/ 284 h 310"/>
                <a:gd name="T26" fmla="*/ 96 w 198"/>
                <a:gd name="T27" fmla="*/ 288 h 310"/>
                <a:gd name="T28" fmla="*/ 88 w 198"/>
                <a:gd name="T29" fmla="*/ 288 h 310"/>
                <a:gd name="T30" fmla="*/ 90 w 198"/>
                <a:gd name="T31" fmla="*/ 284 h 310"/>
                <a:gd name="T32" fmla="*/ 91 w 198"/>
                <a:gd name="T33" fmla="*/ 279 h 310"/>
                <a:gd name="T34" fmla="*/ 93 w 198"/>
                <a:gd name="T35" fmla="*/ 274 h 310"/>
                <a:gd name="T36" fmla="*/ 113 w 198"/>
                <a:gd name="T37" fmla="*/ 267 h 310"/>
                <a:gd name="T38" fmla="*/ 122 w 198"/>
                <a:gd name="T39" fmla="*/ 265 h 310"/>
                <a:gd name="T40" fmla="*/ 122 w 198"/>
                <a:gd name="T41" fmla="*/ 262 h 310"/>
                <a:gd name="T42" fmla="*/ 113 w 198"/>
                <a:gd name="T43" fmla="*/ 262 h 310"/>
                <a:gd name="T44" fmla="*/ 97 w 198"/>
                <a:gd name="T45" fmla="*/ 264 h 310"/>
                <a:gd name="T46" fmla="*/ 99 w 198"/>
                <a:gd name="T47" fmla="*/ 257 h 310"/>
                <a:gd name="T48" fmla="*/ 111 w 198"/>
                <a:gd name="T49" fmla="*/ 254 h 310"/>
                <a:gd name="T50" fmla="*/ 130 w 198"/>
                <a:gd name="T51" fmla="*/ 254 h 310"/>
                <a:gd name="T52" fmla="*/ 144 w 198"/>
                <a:gd name="T53" fmla="*/ 259 h 310"/>
                <a:gd name="T54" fmla="*/ 151 w 198"/>
                <a:gd name="T55" fmla="*/ 257 h 310"/>
                <a:gd name="T56" fmla="*/ 145 w 198"/>
                <a:gd name="T57" fmla="*/ 247 h 310"/>
                <a:gd name="T58" fmla="*/ 122 w 198"/>
                <a:gd name="T59" fmla="*/ 222 h 310"/>
                <a:gd name="T60" fmla="*/ 83 w 198"/>
                <a:gd name="T61" fmla="*/ 162 h 310"/>
                <a:gd name="T62" fmla="*/ 76 w 198"/>
                <a:gd name="T63" fmla="*/ 142 h 310"/>
                <a:gd name="T64" fmla="*/ 77 w 198"/>
                <a:gd name="T65" fmla="*/ 95 h 310"/>
                <a:gd name="T66" fmla="*/ 85 w 198"/>
                <a:gd name="T67" fmla="*/ 54 h 310"/>
                <a:gd name="T68" fmla="*/ 100 w 198"/>
                <a:gd name="T69" fmla="*/ 9 h 310"/>
                <a:gd name="T70" fmla="*/ 99 w 198"/>
                <a:gd name="T71" fmla="*/ 0 h 310"/>
                <a:gd name="T72" fmla="*/ 83 w 198"/>
                <a:gd name="T73" fmla="*/ 11 h 310"/>
                <a:gd name="T74" fmla="*/ 59 w 198"/>
                <a:gd name="T75" fmla="*/ 25 h 310"/>
                <a:gd name="T76" fmla="*/ 48 w 198"/>
                <a:gd name="T77" fmla="*/ 23 h 310"/>
                <a:gd name="T78" fmla="*/ 42 w 198"/>
                <a:gd name="T79" fmla="*/ 15 h 310"/>
                <a:gd name="T80" fmla="*/ 36 w 198"/>
                <a:gd name="T81" fmla="*/ 11 h 310"/>
                <a:gd name="T82" fmla="*/ 36 w 198"/>
                <a:gd name="T83" fmla="*/ 12 h 310"/>
                <a:gd name="T84" fmla="*/ 40 w 198"/>
                <a:gd name="T85" fmla="*/ 31 h 310"/>
                <a:gd name="T86" fmla="*/ 29 w 198"/>
                <a:gd name="T87" fmla="*/ 65 h 310"/>
                <a:gd name="T88" fmla="*/ 22 w 198"/>
                <a:gd name="T89" fmla="*/ 92 h 310"/>
                <a:gd name="T90" fmla="*/ 17 w 198"/>
                <a:gd name="T91" fmla="*/ 132 h 310"/>
                <a:gd name="T92" fmla="*/ 11 w 198"/>
                <a:gd name="T93" fmla="*/ 168 h 310"/>
                <a:gd name="T94" fmla="*/ 9 w 198"/>
                <a:gd name="T95" fmla="*/ 200 h 310"/>
                <a:gd name="T96" fmla="*/ 5 w 198"/>
                <a:gd name="T97" fmla="*/ 245 h 310"/>
                <a:gd name="T98" fmla="*/ 5 w 198"/>
                <a:gd name="T99" fmla="*/ 267 h 310"/>
                <a:gd name="T100" fmla="*/ 8 w 198"/>
                <a:gd name="T101" fmla="*/ 279 h 310"/>
                <a:gd name="T102" fmla="*/ 6 w 198"/>
                <a:gd name="T103" fmla="*/ 288 h 310"/>
                <a:gd name="T104" fmla="*/ 2 w 198"/>
                <a:gd name="T105" fmla="*/ 293 h 310"/>
                <a:gd name="T106" fmla="*/ 2 w 198"/>
                <a:gd name="T107" fmla="*/ 296 h 310"/>
                <a:gd name="T108" fmla="*/ 65 w 198"/>
                <a:gd name="T109" fmla="*/ 301 h 310"/>
                <a:gd name="T110" fmla="*/ 107 w 198"/>
                <a:gd name="T111" fmla="*/ 305 h 310"/>
                <a:gd name="T112" fmla="*/ 157 w 198"/>
                <a:gd name="T113" fmla="*/ 310 h 310"/>
                <a:gd name="T114" fmla="*/ 162 w 198"/>
                <a:gd name="T115" fmla="*/ 305 h 310"/>
                <a:gd name="T116" fmla="*/ 161 w 198"/>
                <a:gd name="T117" fmla="*/ 294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8" h="310">
                  <a:moveTo>
                    <a:pt x="170" y="262"/>
                  </a:moveTo>
                  <a:lnTo>
                    <a:pt x="170" y="262"/>
                  </a:lnTo>
                  <a:lnTo>
                    <a:pt x="179" y="270"/>
                  </a:lnTo>
                  <a:lnTo>
                    <a:pt x="187" y="277"/>
                  </a:lnTo>
                  <a:lnTo>
                    <a:pt x="188" y="282"/>
                  </a:lnTo>
                  <a:lnTo>
                    <a:pt x="190" y="285"/>
                  </a:lnTo>
                  <a:lnTo>
                    <a:pt x="198" y="276"/>
                  </a:lnTo>
                  <a:lnTo>
                    <a:pt x="170" y="262"/>
                  </a:lnTo>
                  <a:close/>
                  <a:moveTo>
                    <a:pt x="161" y="294"/>
                  </a:moveTo>
                  <a:lnTo>
                    <a:pt x="161" y="294"/>
                  </a:lnTo>
                  <a:lnTo>
                    <a:pt x="150" y="293"/>
                  </a:lnTo>
                  <a:lnTo>
                    <a:pt x="140" y="293"/>
                  </a:lnTo>
                  <a:lnTo>
                    <a:pt x="133" y="296"/>
                  </a:lnTo>
                  <a:lnTo>
                    <a:pt x="125" y="299"/>
                  </a:lnTo>
                  <a:lnTo>
                    <a:pt x="125" y="299"/>
                  </a:lnTo>
                  <a:lnTo>
                    <a:pt x="119" y="302"/>
                  </a:lnTo>
                  <a:lnTo>
                    <a:pt x="114" y="301"/>
                  </a:lnTo>
                  <a:lnTo>
                    <a:pt x="113" y="299"/>
                  </a:lnTo>
                  <a:lnTo>
                    <a:pt x="114" y="296"/>
                  </a:lnTo>
                  <a:lnTo>
                    <a:pt x="114" y="296"/>
                  </a:lnTo>
                  <a:lnTo>
                    <a:pt x="122" y="291"/>
                  </a:lnTo>
                  <a:lnTo>
                    <a:pt x="127" y="290"/>
                  </a:lnTo>
                  <a:lnTo>
                    <a:pt x="127" y="288"/>
                  </a:lnTo>
                  <a:lnTo>
                    <a:pt x="127" y="288"/>
                  </a:lnTo>
                  <a:lnTo>
                    <a:pt x="120" y="290"/>
                  </a:lnTo>
                  <a:lnTo>
                    <a:pt x="113" y="293"/>
                  </a:lnTo>
                  <a:lnTo>
                    <a:pt x="113" y="293"/>
                  </a:lnTo>
                  <a:lnTo>
                    <a:pt x="107" y="297"/>
                  </a:lnTo>
                  <a:lnTo>
                    <a:pt x="102" y="299"/>
                  </a:lnTo>
                  <a:lnTo>
                    <a:pt x="99" y="297"/>
                  </a:lnTo>
                  <a:lnTo>
                    <a:pt x="99" y="297"/>
                  </a:lnTo>
                  <a:lnTo>
                    <a:pt x="99" y="296"/>
                  </a:lnTo>
                  <a:lnTo>
                    <a:pt x="100" y="294"/>
                  </a:lnTo>
                  <a:lnTo>
                    <a:pt x="103" y="290"/>
                  </a:lnTo>
                  <a:lnTo>
                    <a:pt x="103" y="290"/>
                  </a:lnTo>
                  <a:lnTo>
                    <a:pt x="110" y="287"/>
                  </a:lnTo>
                  <a:lnTo>
                    <a:pt x="111" y="285"/>
                  </a:lnTo>
                  <a:lnTo>
                    <a:pt x="113" y="284"/>
                  </a:lnTo>
                  <a:lnTo>
                    <a:pt x="113" y="284"/>
                  </a:lnTo>
                  <a:lnTo>
                    <a:pt x="111" y="282"/>
                  </a:lnTo>
                  <a:lnTo>
                    <a:pt x="108" y="284"/>
                  </a:lnTo>
                  <a:lnTo>
                    <a:pt x="96" y="288"/>
                  </a:lnTo>
                  <a:lnTo>
                    <a:pt x="96" y="288"/>
                  </a:lnTo>
                  <a:lnTo>
                    <a:pt x="91" y="290"/>
                  </a:lnTo>
                  <a:lnTo>
                    <a:pt x="88" y="288"/>
                  </a:lnTo>
                  <a:lnTo>
                    <a:pt x="88" y="287"/>
                  </a:lnTo>
                  <a:lnTo>
                    <a:pt x="90" y="284"/>
                  </a:lnTo>
                  <a:lnTo>
                    <a:pt x="90" y="284"/>
                  </a:lnTo>
                  <a:lnTo>
                    <a:pt x="93" y="282"/>
                  </a:lnTo>
                  <a:lnTo>
                    <a:pt x="93" y="282"/>
                  </a:lnTo>
                  <a:lnTo>
                    <a:pt x="91" y="279"/>
                  </a:lnTo>
                  <a:lnTo>
                    <a:pt x="91" y="277"/>
                  </a:lnTo>
                  <a:lnTo>
                    <a:pt x="93" y="274"/>
                  </a:lnTo>
                  <a:lnTo>
                    <a:pt x="93" y="274"/>
                  </a:lnTo>
                  <a:lnTo>
                    <a:pt x="96" y="273"/>
                  </a:lnTo>
                  <a:lnTo>
                    <a:pt x="100" y="270"/>
                  </a:lnTo>
                  <a:lnTo>
                    <a:pt x="113" y="267"/>
                  </a:lnTo>
                  <a:lnTo>
                    <a:pt x="113" y="267"/>
                  </a:lnTo>
                  <a:lnTo>
                    <a:pt x="122" y="265"/>
                  </a:lnTo>
                  <a:lnTo>
                    <a:pt x="122" y="265"/>
                  </a:lnTo>
                  <a:lnTo>
                    <a:pt x="125" y="264"/>
                  </a:lnTo>
                  <a:lnTo>
                    <a:pt x="125" y="264"/>
                  </a:lnTo>
                  <a:lnTo>
                    <a:pt x="122" y="262"/>
                  </a:lnTo>
                  <a:lnTo>
                    <a:pt x="117" y="262"/>
                  </a:lnTo>
                  <a:lnTo>
                    <a:pt x="117" y="262"/>
                  </a:lnTo>
                  <a:lnTo>
                    <a:pt x="113" y="262"/>
                  </a:lnTo>
                  <a:lnTo>
                    <a:pt x="103" y="264"/>
                  </a:lnTo>
                  <a:lnTo>
                    <a:pt x="103" y="264"/>
                  </a:lnTo>
                  <a:lnTo>
                    <a:pt x="97" y="264"/>
                  </a:lnTo>
                  <a:lnTo>
                    <a:pt x="96" y="262"/>
                  </a:lnTo>
                  <a:lnTo>
                    <a:pt x="96" y="259"/>
                  </a:lnTo>
                  <a:lnTo>
                    <a:pt x="99" y="257"/>
                  </a:lnTo>
                  <a:lnTo>
                    <a:pt x="99" y="257"/>
                  </a:lnTo>
                  <a:lnTo>
                    <a:pt x="111" y="254"/>
                  </a:lnTo>
                  <a:lnTo>
                    <a:pt x="111" y="254"/>
                  </a:lnTo>
                  <a:lnTo>
                    <a:pt x="116" y="253"/>
                  </a:lnTo>
                  <a:lnTo>
                    <a:pt x="120" y="253"/>
                  </a:lnTo>
                  <a:lnTo>
                    <a:pt x="130" y="254"/>
                  </a:lnTo>
                  <a:lnTo>
                    <a:pt x="130" y="254"/>
                  </a:lnTo>
                  <a:lnTo>
                    <a:pt x="137" y="257"/>
                  </a:lnTo>
                  <a:lnTo>
                    <a:pt x="144" y="259"/>
                  </a:lnTo>
                  <a:lnTo>
                    <a:pt x="144" y="259"/>
                  </a:lnTo>
                  <a:lnTo>
                    <a:pt x="148" y="259"/>
                  </a:lnTo>
                  <a:lnTo>
                    <a:pt x="151" y="257"/>
                  </a:lnTo>
                  <a:lnTo>
                    <a:pt x="151" y="257"/>
                  </a:lnTo>
                  <a:lnTo>
                    <a:pt x="150" y="253"/>
                  </a:lnTo>
                  <a:lnTo>
                    <a:pt x="145" y="247"/>
                  </a:lnTo>
                  <a:lnTo>
                    <a:pt x="131" y="233"/>
                  </a:lnTo>
                  <a:lnTo>
                    <a:pt x="131" y="233"/>
                  </a:lnTo>
                  <a:lnTo>
                    <a:pt x="122" y="222"/>
                  </a:lnTo>
                  <a:lnTo>
                    <a:pt x="110" y="203"/>
                  </a:lnTo>
                  <a:lnTo>
                    <a:pt x="96" y="183"/>
                  </a:lnTo>
                  <a:lnTo>
                    <a:pt x="83" y="162"/>
                  </a:lnTo>
                  <a:lnTo>
                    <a:pt x="83" y="162"/>
                  </a:lnTo>
                  <a:lnTo>
                    <a:pt x="79" y="153"/>
                  </a:lnTo>
                  <a:lnTo>
                    <a:pt x="76" y="142"/>
                  </a:lnTo>
                  <a:lnTo>
                    <a:pt x="76" y="131"/>
                  </a:lnTo>
                  <a:lnTo>
                    <a:pt x="76" y="119"/>
                  </a:lnTo>
                  <a:lnTo>
                    <a:pt x="77" y="95"/>
                  </a:lnTo>
                  <a:lnTo>
                    <a:pt x="80" y="74"/>
                  </a:lnTo>
                  <a:lnTo>
                    <a:pt x="80" y="74"/>
                  </a:lnTo>
                  <a:lnTo>
                    <a:pt x="85" y="54"/>
                  </a:lnTo>
                  <a:lnTo>
                    <a:pt x="91" y="35"/>
                  </a:lnTo>
                  <a:lnTo>
                    <a:pt x="100" y="9"/>
                  </a:lnTo>
                  <a:lnTo>
                    <a:pt x="100" y="9"/>
                  </a:lnTo>
                  <a:lnTo>
                    <a:pt x="102" y="3"/>
                  </a:lnTo>
                  <a:lnTo>
                    <a:pt x="100" y="0"/>
                  </a:lnTo>
                  <a:lnTo>
                    <a:pt x="99" y="0"/>
                  </a:lnTo>
                  <a:lnTo>
                    <a:pt x="99" y="0"/>
                  </a:lnTo>
                  <a:lnTo>
                    <a:pt x="99" y="0"/>
                  </a:lnTo>
                  <a:lnTo>
                    <a:pt x="83" y="11"/>
                  </a:lnTo>
                  <a:lnTo>
                    <a:pt x="66" y="20"/>
                  </a:lnTo>
                  <a:lnTo>
                    <a:pt x="66" y="20"/>
                  </a:lnTo>
                  <a:lnTo>
                    <a:pt x="59" y="25"/>
                  </a:lnTo>
                  <a:lnTo>
                    <a:pt x="54" y="25"/>
                  </a:lnTo>
                  <a:lnTo>
                    <a:pt x="51" y="25"/>
                  </a:lnTo>
                  <a:lnTo>
                    <a:pt x="48" y="23"/>
                  </a:lnTo>
                  <a:lnTo>
                    <a:pt x="48" y="23"/>
                  </a:lnTo>
                  <a:lnTo>
                    <a:pt x="45" y="20"/>
                  </a:lnTo>
                  <a:lnTo>
                    <a:pt x="42" y="15"/>
                  </a:lnTo>
                  <a:lnTo>
                    <a:pt x="39" y="9"/>
                  </a:lnTo>
                  <a:lnTo>
                    <a:pt x="39" y="9"/>
                  </a:lnTo>
                  <a:lnTo>
                    <a:pt x="36" y="11"/>
                  </a:lnTo>
                  <a:lnTo>
                    <a:pt x="34" y="11"/>
                  </a:lnTo>
                  <a:lnTo>
                    <a:pt x="36" y="12"/>
                  </a:lnTo>
                  <a:lnTo>
                    <a:pt x="36" y="12"/>
                  </a:lnTo>
                  <a:lnTo>
                    <a:pt x="37" y="18"/>
                  </a:lnTo>
                  <a:lnTo>
                    <a:pt x="40" y="31"/>
                  </a:lnTo>
                  <a:lnTo>
                    <a:pt x="40" y="31"/>
                  </a:lnTo>
                  <a:lnTo>
                    <a:pt x="40" y="38"/>
                  </a:lnTo>
                  <a:lnTo>
                    <a:pt x="37" y="46"/>
                  </a:lnTo>
                  <a:lnTo>
                    <a:pt x="29" y="65"/>
                  </a:lnTo>
                  <a:lnTo>
                    <a:pt x="29" y="65"/>
                  </a:lnTo>
                  <a:lnTo>
                    <a:pt x="26" y="75"/>
                  </a:lnTo>
                  <a:lnTo>
                    <a:pt x="22" y="92"/>
                  </a:lnTo>
                  <a:lnTo>
                    <a:pt x="19" y="111"/>
                  </a:lnTo>
                  <a:lnTo>
                    <a:pt x="17" y="132"/>
                  </a:lnTo>
                  <a:lnTo>
                    <a:pt x="17" y="132"/>
                  </a:lnTo>
                  <a:lnTo>
                    <a:pt x="16" y="149"/>
                  </a:lnTo>
                  <a:lnTo>
                    <a:pt x="13" y="159"/>
                  </a:lnTo>
                  <a:lnTo>
                    <a:pt x="11" y="168"/>
                  </a:lnTo>
                  <a:lnTo>
                    <a:pt x="11" y="182"/>
                  </a:lnTo>
                  <a:lnTo>
                    <a:pt x="11" y="182"/>
                  </a:lnTo>
                  <a:lnTo>
                    <a:pt x="9" y="200"/>
                  </a:lnTo>
                  <a:lnTo>
                    <a:pt x="8" y="216"/>
                  </a:lnTo>
                  <a:lnTo>
                    <a:pt x="5" y="245"/>
                  </a:lnTo>
                  <a:lnTo>
                    <a:pt x="5" y="245"/>
                  </a:lnTo>
                  <a:lnTo>
                    <a:pt x="5" y="259"/>
                  </a:lnTo>
                  <a:lnTo>
                    <a:pt x="5" y="267"/>
                  </a:lnTo>
                  <a:lnTo>
                    <a:pt x="5" y="267"/>
                  </a:lnTo>
                  <a:lnTo>
                    <a:pt x="3" y="273"/>
                  </a:lnTo>
                  <a:lnTo>
                    <a:pt x="8" y="279"/>
                  </a:lnTo>
                  <a:lnTo>
                    <a:pt x="8" y="279"/>
                  </a:lnTo>
                  <a:lnTo>
                    <a:pt x="9" y="282"/>
                  </a:lnTo>
                  <a:lnTo>
                    <a:pt x="9" y="284"/>
                  </a:lnTo>
                  <a:lnTo>
                    <a:pt x="6" y="288"/>
                  </a:lnTo>
                  <a:lnTo>
                    <a:pt x="6" y="288"/>
                  </a:lnTo>
                  <a:lnTo>
                    <a:pt x="5" y="291"/>
                  </a:lnTo>
                  <a:lnTo>
                    <a:pt x="2" y="293"/>
                  </a:lnTo>
                  <a:lnTo>
                    <a:pt x="0" y="293"/>
                  </a:lnTo>
                  <a:lnTo>
                    <a:pt x="2" y="296"/>
                  </a:lnTo>
                  <a:lnTo>
                    <a:pt x="2" y="296"/>
                  </a:lnTo>
                  <a:lnTo>
                    <a:pt x="53" y="299"/>
                  </a:lnTo>
                  <a:lnTo>
                    <a:pt x="53" y="299"/>
                  </a:lnTo>
                  <a:lnTo>
                    <a:pt x="65" y="301"/>
                  </a:lnTo>
                  <a:lnTo>
                    <a:pt x="80" y="302"/>
                  </a:lnTo>
                  <a:lnTo>
                    <a:pt x="94" y="305"/>
                  </a:lnTo>
                  <a:lnTo>
                    <a:pt x="107" y="305"/>
                  </a:lnTo>
                  <a:lnTo>
                    <a:pt x="107" y="305"/>
                  </a:lnTo>
                  <a:lnTo>
                    <a:pt x="134" y="307"/>
                  </a:lnTo>
                  <a:lnTo>
                    <a:pt x="157" y="310"/>
                  </a:lnTo>
                  <a:lnTo>
                    <a:pt x="157" y="310"/>
                  </a:lnTo>
                  <a:lnTo>
                    <a:pt x="164" y="310"/>
                  </a:lnTo>
                  <a:lnTo>
                    <a:pt x="162" y="305"/>
                  </a:lnTo>
                  <a:lnTo>
                    <a:pt x="162" y="305"/>
                  </a:lnTo>
                  <a:lnTo>
                    <a:pt x="161" y="297"/>
                  </a:lnTo>
                  <a:lnTo>
                    <a:pt x="161" y="294"/>
                  </a:lnTo>
                  <a:lnTo>
                    <a:pt x="161" y="29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2" name="Freeform 72"/>
            <p:cNvSpPr>
              <a:spLocks/>
            </p:cNvSpPr>
            <p:nvPr/>
          </p:nvSpPr>
          <p:spPr bwMode="auto">
            <a:xfrm>
              <a:off x="4795838" y="6704013"/>
              <a:ext cx="73025" cy="369887"/>
            </a:xfrm>
            <a:custGeom>
              <a:avLst/>
              <a:gdLst>
                <a:gd name="T0" fmla="*/ 29 w 46"/>
                <a:gd name="T1" fmla="*/ 217 h 233"/>
                <a:gd name="T2" fmla="*/ 8 w 46"/>
                <a:gd name="T3" fmla="*/ 233 h 233"/>
                <a:gd name="T4" fmla="*/ 0 w 46"/>
                <a:gd name="T5" fmla="*/ 216 h 233"/>
                <a:gd name="T6" fmla="*/ 0 w 46"/>
                <a:gd name="T7" fmla="*/ 216 h 233"/>
                <a:gd name="T8" fmla="*/ 3 w 46"/>
                <a:gd name="T9" fmla="*/ 200 h 233"/>
                <a:gd name="T10" fmla="*/ 6 w 46"/>
                <a:gd name="T11" fmla="*/ 188 h 233"/>
                <a:gd name="T12" fmla="*/ 6 w 46"/>
                <a:gd name="T13" fmla="*/ 179 h 233"/>
                <a:gd name="T14" fmla="*/ 6 w 46"/>
                <a:gd name="T15" fmla="*/ 179 h 233"/>
                <a:gd name="T16" fmla="*/ 11 w 46"/>
                <a:gd name="T17" fmla="*/ 149 h 233"/>
                <a:gd name="T18" fmla="*/ 15 w 46"/>
                <a:gd name="T19" fmla="*/ 112 h 233"/>
                <a:gd name="T20" fmla="*/ 15 w 46"/>
                <a:gd name="T21" fmla="*/ 112 h 233"/>
                <a:gd name="T22" fmla="*/ 19 w 46"/>
                <a:gd name="T23" fmla="*/ 78 h 233"/>
                <a:gd name="T24" fmla="*/ 22 w 46"/>
                <a:gd name="T25" fmla="*/ 60 h 233"/>
                <a:gd name="T26" fmla="*/ 25 w 46"/>
                <a:gd name="T27" fmla="*/ 44 h 233"/>
                <a:gd name="T28" fmla="*/ 25 w 46"/>
                <a:gd name="T29" fmla="*/ 44 h 233"/>
                <a:gd name="T30" fmla="*/ 29 w 46"/>
                <a:gd name="T31" fmla="*/ 34 h 233"/>
                <a:gd name="T32" fmla="*/ 32 w 46"/>
                <a:gd name="T33" fmla="*/ 28 h 233"/>
                <a:gd name="T34" fmla="*/ 36 w 46"/>
                <a:gd name="T35" fmla="*/ 23 h 233"/>
                <a:gd name="T36" fmla="*/ 37 w 46"/>
                <a:gd name="T37" fmla="*/ 18 h 233"/>
                <a:gd name="T38" fmla="*/ 37 w 46"/>
                <a:gd name="T39" fmla="*/ 18 h 233"/>
                <a:gd name="T40" fmla="*/ 34 w 46"/>
                <a:gd name="T41" fmla="*/ 7 h 233"/>
                <a:gd name="T42" fmla="*/ 34 w 46"/>
                <a:gd name="T43" fmla="*/ 1 h 233"/>
                <a:gd name="T44" fmla="*/ 36 w 46"/>
                <a:gd name="T45" fmla="*/ 0 h 233"/>
                <a:gd name="T46" fmla="*/ 37 w 46"/>
                <a:gd name="T47" fmla="*/ 0 h 233"/>
                <a:gd name="T48" fmla="*/ 37 w 46"/>
                <a:gd name="T49" fmla="*/ 0 h 233"/>
                <a:gd name="T50" fmla="*/ 40 w 46"/>
                <a:gd name="T51" fmla="*/ 0 h 233"/>
                <a:gd name="T52" fmla="*/ 42 w 46"/>
                <a:gd name="T53" fmla="*/ 1 h 233"/>
                <a:gd name="T54" fmla="*/ 45 w 46"/>
                <a:gd name="T55" fmla="*/ 6 h 233"/>
                <a:gd name="T56" fmla="*/ 46 w 46"/>
                <a:gd name="T57" fmla="*/ 12 h 233"/>
                <a:gd name="T58" fmla="*/ 46 w 46"/>
                <a:gd name="T59" fmla="*/ 17 h 233"/>
                <a:gd name="T60" fmla="*/ 46 w 46"/>
                <a:gd name="T61" fmla="*/ 17 h 233"/>
                <a:gd name="T62" fmla="*/ 43 w 46"/>
                <a:gd name="T63" fmla="*/ 26 h 233"/>
                <a:gd name="T64" fmla="*/ 43 w 46"/>
                <a:gd name="T65" fmla="*/ 34 h 233"/>
                <a:gd name="T66" fmla="*/ 43 w 46"/>
                <a:gd name="T67" fmla="*/ 43 h 233"/>
                <a:gd name="T68" fmla="*/ 43 w 46"/>
                <a:gd name="T69" fmla="*/ 43 h 233"/>
                <a:gd name="T70" fmla="*/ 42 w 46"/>
                <a:gd name="T71" fmla="*/ 57 h 233"/>
                <a:gd name="T72" fmla="*/ 40 w 46"/>
                <a:gd name="T73" fmla="*/ 78 h 233"/>
                <a:gd name="T74" fmla="*/ 37 w 46"/>
                <a:gd name="T75" fmla="*/ 115 h 233"/>
                <a:gd name="T76" fmla="*/ 37 w 46"/>
                <a:gd name="T77" fmla="*/ 115 h 233"/>
                <a:gd name="T78" fmla="*/ 34 w 46"/>
                <a:gd name="T79" fmla="*/ 165 h 233"/>
                <a:gd name="T80" fmla="*/ 32 w 46"/>
                <a:gd name="T81" fmla="*/ 194 h 233"/>
                <a:gd name="T82" fmla="*/ 29 w 46"/>
                <a:gd name="T83" fmla="*/ 217 h 233"/>
                <a:gd name="T84" fmla="*/ 29 w 46"/>
                <a:gd name="T85" fmla="*/ 217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6" h="233">
                  <a:moveTo>
                    <a:pt x="29" y="217"/>
                  </a:moveTo>
                  <a:lnTo>
                    <a:pt x="8" y="233"/>
                  </a:lnTo>
                  <a:lnTo>
                    <a:pt x="0" y="216"/>
                  </a:lnTo>
                  <a:lnTo>
                    <a:pt x="0" y="216"/>
                  </a:lnTo>
                  <a:lnTo>
                    <a:pt x="3" y="200"/>
                  </a:lnTo>
                  <a:lnTo>
                    <a:pt x="6" y="188"/>
                  </a:lnTo>
                  <a:lnTo>
                    <a:pt x="6" y="179"/>
                  </a:lnTo>
                  <a:lnTo>
                    <a:pt x="6" y="179"/>
                  </a:lnTo>
                  <a:lnTo>
                    <a:pt x="11" y="149"/>
                  </a:lnTo>
                  <a:lnTo>
                    <a:pt x="15" y="112"/>
                  </a:lnTo>
                  <a:lnTo>
                    <a:pt x="15" y="112"/>
                  </a:lnTo>
                  <a:lnTo>
                    <a:pt x="19" y="78"/>
                  </a:lnTo>
                  <a:lnTo>
                    <a:pt x="22" y="60"/>
                  </a:lnTo>
                  <a:lnTo>
                    <a:pt x="25" y="44"/>
                  </a:lnTo>
                  <a:lnTo>
                    <a:pt x="25" y="44"/>
                  </a:lnTo>
                  <a:lnTo>
                    <a:pt x="29" y="34"/>
                  </a:lnTo>
                  <a:lnTo>
                    <a:pt x="32" y="28"/>
                  </a:lnTo>
                  <a:lnTo>
                    <a:pt x="36" y="23"/>
                  </a:lnTo>
                  <a:lnTo>
                    <a:pt x="37" y="18"/>
                  </a:lnTo>
                  <a:lnTo>
                    <a:pt x="37" y="18"/>
                  </a:lnTo>
                  <a:lnTo>
                    <a:pt x="34" y="7"/>
                  </a:lnTo>
                  <a:lnTo>
                    <a:pt x="34" y="1"/>
                  </a:lnTo>
                  <a:lnTo>
                    <a:pt x="36" y="0"/>
                  </a:lnTo>
                  <a:lnTo>
                    <a:pt x="37" y="0"/>
                  </a:lnTo>
                  <a:lnTo>
                    <a:pt x="37" y="0"/>
                  </a:lnTo>
                  <a:lnTo>
                    <a:pt x="40" y="0"/>
                  </a:lnTo>
                  <a:lnTo>
                    <a:pt x="42" y="1"/>
                  </a:lnTo>
                  <a:lnTo>
                    <a:pt x="45" y="6"/>
                  </a:lnTo>
                  <a:lnTo>
                    <a:pt x="46" y="12"/>
                  </a:lnTo>
                  <a:lnTo>
                    <a:pt x="46" y="17"/>
                  </a:lnTo>
                  <a:lnTo>
                    <a:pt x="46" y="17"/>
                  </a:lnTo>
                  <a:lnTo>
                    <a:pt x="43" y="26"/>
                  </a:lnTo>
                  <a:lnTo>
                    <a:pt x="43" y="34"/>
                  </a:lnTo>
                  <a:lnTo>
                    <a:pt x="43" y="43"/>
                  </a:lnTo>
                  <a:lnTo>
                    <a:pt x="43" y="43"/>
                  </a:lnTo>
                  <a:lnTo>
                    <a:pt x="42" y="57"/>
                  </a:lnTo>
                  <a:lnTo>
                    <a:pt x="40" y="78"/>
                  </a:lnTo>
                  <a:lnTo>
                    <a:pt x="37" y="115"/>
                  </a:lnTo>
                  <a:lnTo>
                    <a:pt x="37" y="115"/>
                  </a:lnTo>
                  <a:lnTo>
                    <a:pt x="34" y="165"/>
                  </a:lnTo>
                  <a:lnTo>
                    <a:pt x="32" y="194"/>
                  </a:lnTo>
                  <a:lnTo>
                    <a:pt x="29" y="217"/>
                  </a:lnTo>
                  <a:lnTo>
                    <a:pt x="29" y="217"/>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3" name="Freeform 84"/>
            <p:cNvSpPr>
              <a:spLocks/>
            </p:cNvSpPr>
            <p:nvPr/>
          </p:nvSpPr>
          <p:spPr bwMode="auto">
            <a:xfrm>
              <a:off x="4810126" y="6419850"/>
              <a:ext cx="203200" cy="173037"/>
            </a:xfrm>
            <a:custGeom>
              <a:avLst/>
              <a:gdLst>
                <a:gd name="T0" fmla="*/ 102 w 128"/>
                <a:gd name="T1" fmla="*/ 8 h 109"/>
                <a:gd name="T2" fmla="*/ 102 w 128"/>
                <a:gd name="T3" fmla="*/ 8 h 109"/>
                <a:gd name="T4" fmla="*/ 87 w 128"/>
                <a:gd name="T5" fmla="*/ 1 h 109"/>
                <a:gd name="T6" fmla="*/ 74 w 128"/>
                <a:gd name="T7" fmla="*/ 0 h 109"/>
                <a:gd name="T8" fmla="*/ 62 w 128"/>
                <a:gd name="T9" fmla="*/ 0 h 109"/>
                <a:gd name="T10" fmla="*/ 51 w 128"/>
                <a:gd name="T11" fmla="*/ 3 h 109"/>
                <a:gd name="T12" fmla="*/ 42 w 128"/>
                <a:gd name="T13" fmla="*/ 8 h 109"/>
                <a:gd name="T14" fmla="*/ 34 w 128"/>
                <a:gd name="T15" fmla="*/ 12 h 109"/>
                <a:gd name="T16" fmla="*/ 27 w 128"/>
                <a:gd name="T17" fmla="*/ 18 h 109"/>
                <a:gd name="T18" fmla="*/ 22 w 128"/>
                <a:gd name="T19" fmla="*/ 25 h 109"/>
                <a:gd name="T20" fmla="*/ 22 w 128"/>
                <a:gd name="T21" fmla="*/ 25 h 109"/>
                <a:gd name="T22" fmla="*/ 13 w 128"/>
                <a:gd name="T23" fmla="*/ 26 h 109"/>
                <a:gd name="T24" fmla="*/ 6 w 128"/>
                <a:gd name="T25" fmla="*/ 31 h 109"/>
                <a:gd name="T26" fmla="*/ 2 w 128"/>
                <a:gd name="T27" fmla="*/ 35 h 109"/>
                <a:gd name="T28" fmla="*/ 0 w 128"/>
                <a:gd name="T29" fmla="*/ 38 h 109"/>
                <a:gd name="T30" fmla="*/ 0 w 128"/>
                <a:gd name="T31" fmla="*/ 38 h 109"/>
                <a:gd name="T32" fmla="*/ 3 w 128"/>
                <a:gd name="T33" fmla="*/ 40 h 109"/>
                <a:gd name="T34" fmla="*/ 8 w 128"/>
                <a:gd name="T35" fmla="*/ 40 h 109"/>
                <a:gd name="T36" fmla="*/ 20 w 128"/>
                <a:gd name="T37" fmla="*/ 42 h 109"/>
                <a:gd name="T38" fmla="*/ 20 w 128"/>
                <a:gd name="T39" fmla="*/ 42 h 109"/>
                <a:gd name="T40" fmla="*/ 42 w 128"/>
                <a:gd name="T41" fmla="*/ 48 h 109"/>
                <a:gd name="T42" fmla="*/ 42 w 128"/>
                <a:gd name="T43" fmla="*/ 48 h 109"/>
                <a:gd name="T44" fmla="*/ 51 w 128"/>
                <a:gd name="T45" fmla="*/ 52 h 109"/>
                <a:gd name="T46" fmla="*/ 60 w 128"/>
                <a:gd name="T47" fmla="*/ 59 h 109"/>
                <a:gd name="T48" fmla="*/ 70 w 128"/>
                <a:gd name="T49" fmla="*/ 66 h 109"/>
                <a:gd name="T50" fmla="*/ 79 w 128"/>
                <a:gd name="T51" fmla="*/ 75 h 109"/>
                <a:gd name="T52" fmla="*/ 93 w 128"/>
                <a:gd name="T53" fmla="*/ 91 h 109"/>
                <a:gd name="T54" fmla="*/ 101 w 128"/>
                <a:gd name="T55" fmla="*/ 103 h 109"/>
                <a:gd name="T56" fmla="*/ 101 w 128"/>
                <a:gd name="T57" fmla="*/ 103 h 109"/>
                <a:gd name="T58" fmla="*/ 101 w 128"/>
                <a:gd name="T59" fmla="*/ 103 h 109"/>
                <a:gd name="T60" fmla="*/ 101 w 128"/>
                <a:gd name="T61" fmla="*/ 103 h 109"/>
                <a:gd name="T62" fmla="*/ 104 w 128"/>
                <a:gd name="T63" fmla="*/ 108 h 109"/>
                <a:gd name="T64" fmla="*/ 108 w 128"/>
                <a:gd name="T65" fmla="*/ 109 h 109"/>
                <a:gd name="T66" fmla="*/ 108 w 128"/>
                <a:gd name="T67" fmla="*/ 109 h 109"/>
                <a:gd name="T68" fmla="*/ 111 w 128"/>
                <a:gd name="T69" fmla="*/ 109 h 109"/>
                <a:gd name="T70" fmla="*/ 114 w 128"/>
                <a:gd name="T71" fmla="*/ 106 h 109"/>
                <a:gd name="T72" fmla="*/ 116 w 128"/>
                <a:gd name="T73" fmla="*/ 105 h 109"/>
                <a:gd name="T74" fmla="*/ 116 w 128"/>
                <a:gd name="T75" fmla="*/ 100 h 109"/>
                <a:gd name="T76" fmla="*/ 116 w 128"/>
                <a:gd name="T77" fmla="*/ 100 h 109"/>
                <a:gd name="T78" fmla="*/ 116 w 128"/>
                <a:gd name="T79" fmla="*/ 99 h 109"/>
                <a:gd name="T80" fmla="*/ 114 w 128"/>
                <a:gd name="T81" fmla="*/ 96 h 109"/>
                <a:gd name="T82" fmla="*/ 114 w 128"/>
                <a:gd name="T83" fmla="*/ 96 h 109"/>
                <a:gd name="T84" fmla="*/ 122 w 128"/>
                <a:gd name="T85" fmla="*/ 80 h 109"/>
                <a:gd name="T86" fmla="*/ 127 w 128"/>
                <a:gd name="T87" fmla="*/ 68 h 109"/>
                <a:gd name="T88" fmla="*/ 128 w 128"/>
                <a:gd name="T89" fmla="*/ 55 h 109"/>
                <a:gd name="T90" fmla="*/ 128 w 128"/>
                <a:gd name="T91" fmla="*/ 42 h 109"/>
                <a:gd name="T92" fmla="*/ 127 w 128"/>
                <a:gd name="T93" fmla="*/ 35 h 109"/>
                <a:gd name="T94" fmla="*/ 125 w 128"/>
                <a:gd name="T95" fmla="*/ 29 h 109"/>
                <a:gd name="T96" fmla="*/ 121 w 128"/>
                <a:gd name="T97" fmla="*/ 23 h 109"/>
                <a:gd name="T98" fmla="*/ 116 w 128"/>
                <a:gd name="T99" fmla="*/ 17 h 109"/>
                <a:gd name="T100" fmla="*/ 110 w 128"/>
                <a:gd name="T101" fmla="*/ 12 h 109"/>
                <a:gd name="T102" fmla="*/ 102 w 128"/>
                <a:gd name="T103" fmla="*/ 8 h 109"/>
                <a:gd name="T104" fmla="*/ 102 w 128"/>
                <a:gd name="T105" fmla="*/ 8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8" h="109">
                  <a:moveTo>
                    <a:pt x="102" y="8"/>
                  </a:moveTo>
                  <a:lnTo>
                    <a:pt x="102" y="8"/>
                  </a:lnTo>
                  <a:lnTo>
                    <a:pt x="87" y="1"/>
                  </a:lnTo>
                  <a:lnTo>
                    <a:pt x="74" y="0"/>
                  </a:lnTo>
                  <a:lnTo>
                    <a:pt x="62" y="0"/>
                  </a:lnTo>
                  <a:lnTo>
                    <a:pt x="51" y="3"/>
                  </a:lnTo>
                  <a:lnTo>
                    <a:pt x="42" y="8"/>
                  </a:lnTo>
                  <a:lnTo>
                    <a:pt x="34" y="12"/>
                  </a:lnTo>
                  <a:lnTo>
                    <a:pt x="27" y="18"/>
                  </a:lnTo>
                  <a:lnTo>
                    <a:pt x="22" y="25"/>
                  </a:lnTo>
                  <a:lnTo>
                    <a:pt x="22" y="25"/>
                  </a:lnTo>
                  <a:lnTo>
                    <a:pt x="13" y="26"/>
                  </a:lnTo>
                  <a:lnTo>
                    <a:pt x="6" y="31"/>
                  </a:lnTo>
                  <a:lnTo>
                    <a:pt x="2" y="35"/>
                  </a:lnTo>
                  <a:lnTo>
                    <a:pt x="0" y="38"/>
                  </a:lnTo>
                  <a:lnTo>
                    <a:pt x="0" y="38"/>
                  </a:lnTo>
                  <a:lnTo>
                    <a:pt x="3" y="40"/>
                  </a:lnTo>
                  <a:lnTo>
                    <a:pt x="8" y="40"/>
                  </a:lnTo>
                  <a:lnTo>
                    <a:pt x="20" y="42"/>
                  </a:lnTo>
                  <a:lnTo>
                    <a:pt x="20" y="42"/>
                  </a:lnTo>
                  <a:lnTo>
                    <a:pt x="42" y="48"/>
                  </a:lnTo>
                  <a:lnTo>
                    <a:pt x="42" y="48"/>
                  </a:lnTo>
                  <a:lnTo>
                    <a:pt x="51" y="52"/>
                  </a:lnTo>
                  <a:lnTo>
                    <a:pt x="60" y="59"/>
                  </a:lnTo>
                  <a:lnTo>
                    <a:pt x="70" y="66"/>
                  </a:lnTo>
                  <a:lnTo>
                    <a:pt x="79" y="75"/>
                  </a:lnTo>
                  <a:lnTo>
                    <a:pt x="93" y="91"/>
                  </a:lnTo>
                  <a:lnTo>
                    <a:pt x="101" y="103"/>
                  </a:lnTo>
                  <a:lnTo>
                    <a:pt x="101" y="103"/>
                  </a:lnTo>
                  <a:lnTo>
                    <a:pt x="101" y="103"/>
                  </a:lnTo>
                  <a:lnTo>
                    <a:pt x="101" y="103"/>
                  </a:lnTo>
                  <a:lnTo>
                    <a:pt x="104" y="108"/>
                  </a:lnTo>
                  <a:lnTo>
                    <a:pt x="108" y="109"/>
                  </a:lnTo>
                  <a:lnTo>
                    <a:pt x="108" y="109"/>
                  </a:lnTo>
                  <a:lnTo>
                    <a:pt x="111" y="109"/>
                  </a:lnTo>
                  <a:lnTo>
                    <a:pt x="114" y="106"/>
                  </a:lnTo>
                  <a:lnTo>
                    <a:pt x="116" y="105"/>
                  </a:lnTo>
                  <a:lnTo>
                    <a:pt x="116" y="100"/>
                  </a:lnTo>
                  <a:lnTo>
                    <a:pt x="116" y="100"/>
                  </a:lnTo>
                  <a:lnTo>
                    <a:pt x="116" y="99"/>
                  </a:lnTo>
                  <a:lnTo>
                    <a:pt x="114" y="96"/>
                  </a:lnTo>
                  <a:lnTo>
                    <a:pt x="114" y="96"/>
                  </a:lnTo>
                  <a:lnTo>
                    <a:pt x="122" y="80"/>
                  </a:lnTo>
                  <a:lnTo>
                    <a:pt x="127" y="68"/>
                  </a:lnTo>
                  <a:lnTo>
                    <a:pt x="128" y="55"/>
                  </a:lnTo>
                  <a:lnTo>
                    <a:pt x="128" y="42"/>
                  </a:lnTo>
                  <a:lnTo>
                    <a:pt x="127" y="35"/>
                  </a:lnTo>
                  <a:lnTo>
                    <a:pt x="125" y="29"/>
                  </a:lnTo>
                  <a:lnTo>
                    <a:pt x="121" y="23"/>
                  </a:lnTo>
                  <a:lnTo>
                    <a:pt x="116" y="17"/>
                  </a:lnTo>
                  <a:lnTo>
                    <a:pt x="110" y="12"/>
                  </a:lnTo>
                  <a:lnTo>
                    <a:pt x="102" y="8"/>
                  </a:lnTo>
                  <a:lnTo>
                    <a:pt x="102" y="8"/>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5" name="Freeform 4"/>
          <p:cNvSpPr/>
          <p:nvPr/>
        </p:nvSpPr>
        <p:spPr bwMode="ltGray">
          <a:xfrm>
            <a:off x="3264194" y="4593346"/>
            <a:ext cx="366628" cy="429210"/>
          </a:xfrm>
          <a:custGeom>
            <a:avLst/>
            <a:gdLst>
              <a:gd name="connsiteX0" fmla="*/ 0 w 360123"/>
              <a:gd name="connsiteY0" fmla="*/ 118997 h 425885"/>
              <a:gd name="connsiteX1" fmla="*/ 84550 w 360123"/>
              <a:gd name="connsiteY1" fmla="*/ 134654 h 425885"/>
              <a:gd name="connsiteX2" fmla="*/ 184759 w 360123"/>
              <a:gd name="connsiteY2" fmla="*/ 425885 h 425885"/>
              <a:gd name="connsiteX3" fmla="*/ 275572 w 360123"/>
              <a:gd name="connsiteY3" fmla="*/ 140917 h 425885"/>
              <a:gd name="connsiteX4" fmla="*/ 360123 w 360123"/>
              <a:gd name="connsiteY4" fmla="*/ 122128 h 425885"/>
              <a:gd name="connsiteX5" fmla="*/ 266178 w 360123"/>
              <a:gd name="connsiteY5" fmla="*/ 0 h 425885"/>
              <a:gd name="connsiteX6" fmla="*/ 181627 w 360123"/>
              <a:gd name="connsiteY6" fmla="*/ 247389 h 425885"/>
              <a:gd name="connsiteX7" fmla="*/ 100208 w 360123"/>
              <a:gd name="connsiteY7" fmla="*/ 6263 h 425885"/>
              <a:gd name="connsiteX8" fmla="*/ 0 w 360123"/>
              <a:gd name="connsiteY8" fmla="*/ 118997 h 425885"/>
              <a:gd name="connsiteX0" fmla="*/ 0 w 360123"/>
              <a:gd name="connsiteY0" fmla="*/ 118997 h 425885"/>
              <a:gd name="connsiteX1" fmla="*/ 84550 w 360123"/>
              <a:gd name="connsiteY1" fmla="*/ 134654 h 425885"/>
              <a:gd name="connsiteX2" fmla="*/ 184759 w 360123"/>
              <a:gd name="connsiteY2" fmla="*/ 425885 h 425885"/>
              <a:gd name="connsiteX3" fmla="*/ 275572 w 360123"/>
              <a:gd name="connsiteY3" fmla="*/ 140917 h 425885"/>
              <a:gd name="connsiteX4" fmla="*/ 360123 w 360123"/>
              <a:gd name="connsiteY4" fmla="*/ 122128 h 425885"/>
              <a:gd name="connsiteX5" fmla="*/ 266178 w 360123"/>
              <a:gd name="connsiteY5" fmla="*/ 0 h 425885"/>
              <a:gd name="connsiteX6" fmla="*/ 181627 w 360123"/>
              <a:gd name="connsiteY6" fmla="*/ 247389 h 425885"/>
              <a:gd name="connsiteX7" fmla="*/ 100208 w 360123"/>
              <a:gd name="connsiteY7" fmla="*/ 6263 h 425885"/>
              <a:gd name="connsiteX8" fmla="*/ 0 w 360123"/>
              <a:gd name="connsiteY8" fmla="*/ 118997 h 425885"/>
              <a:gd name="connsiteX0" fmla="*/ 0 w 360154"/>
              <a:gd name="connsiteY0" fmla="*/ 121432 h 428320"/>
              <a:gd name="connsiteX1" fmla="*/ 84550 w 360154"/>
              <a:gd name="connsiteY1" fmla="*/ 137089 h 428320"/>
              <a:gd name="connsiteX2" fmla="*/ 184759 w 360154"/>
              <a:gd name="connsiteY2" fmla="*/ 428320 h 428320"/>
              <a:gd name="connsiteX3" fmla="*/ 275572 w 360154"/>
              <a:gd name="connsiteY3" fmla="*/ 143352 h 428320"/>
              <a:gd name="connsiteX4" fmla="*/ 360123 w 360154"/>
              <a:gd name="connsiteY4" fmla="*/ 124563 h 428320"/>
              <a:gd name="connsiteX5" fmla="*/ 266178 w 360154"/>
              <a:gd name="connsiteY5" fmla="*/ 2435 h 428320"/>
              <a:gd name="connsiteX6" fmla="*/ 181627 w 360154"/>
              <a:gd name="connsiteY6" fmla="*/ 249824 h 428320"/>
              <a:gd name="connsiteX7" fmla="*/ 100208 w 360154"/>
              <a:gd name="connsiteY7" fmla="*/ 8698 h 428320"/>
              <a:gd name="connsiteX8" fmla="*/ 0 w 360154"/>
              <a:gd name="connsiteY8" fmla="*/ 121432 h 428320"/>
              <a:gd name="connsiteX0" fmla="*/ 7502 w 367656"/>
              <a:gd name="connsiteY0" fmla="*/ 121432 h 428320"/>
              <a:gd name="connsiteX1" fmla="*/ 92052 w 367656"/>
              <a:gd name="connsiteY1" fmla="*/ 137089 h 428320"/>
              <a:gd name="connsiteX2" fmla="*/ 192261 w 367656"/>
              <a:gd name="connsiteY2" fmla="*/ 428320 h 428320"/>
              <a:gd name="connsiteX3" fmla="*/ 283074 w 367656"/>
              <a:gd name="connsiteY3" fmla="*/ 143352 h 428320"/>
              <a:gd name="connsiteX4" fmla="*/ 367625 w 367656"/>
              <a:gd name="connsiteY4" fmla="*/ 124563 h 428320"/>
              <a:gd name="connsiteX5" fmla="*/ 273680 w 367656"/>
              <a:gd name="connsiteY5" fmla="*/ 2435 h 428320"/>
              <a:gd name="connsiteX6" fmla="*/ 189129 w 367656"/>
              <a:gd name="connsiteY6" fmla="*/ 249824 h 428320"/>
              <a:gd name="connsiteX7" fmla="*/ 107710 w 367656"/>
              <a:gd name="connsiteY7" fmla="*/ 8698 h 428320"/>
              <a:gd name="connsiteX8" fmla="*/ 7502 w 367656"/>
              <a:gd name="connsiteY8" fmla="*/ 121432 h 428320"/>
              <a:gd name="connsiteX0" fmla="*/ 7502 w 380353"/>
              <a:gd name="connsiteY0" fmla="*/ 122319 h 429207"/>
              <a:gd name="connsiteX1" fmla="*/ 92052 w 380353"/>
              <a:gd name="connsiteY1" fmla="*/ 137976 h 429207"/>
              <a:gd name="connsiteX2" fmla="*/ 192261 w 380353"/>
              <a:gd name="connsiteY2" fmla="*/ 429207 h 429207"/>
              <a:gd name="connsiteX3" fmla="*/ 283074 w 380353"/>
              <a:gd name="connsiteY3" fmla="*/ 144239 h 429207"/>
              <a:gd name="connsiteX4" fmla="*/ 367625 w 380353"/>
              <a:gd name="connsiteY4" fmla="*/ 125450 h 429207"/>
              <a:gd name="connsiteX5" fmla="*/ 273680 w 380353"/>
              <a:gd name="connsiteY5" fmla="*/ 3322 h 429207"/>
              <a:gd name="connsiteX6" fmla="*/ 189129 w 380353"/>
              <a:gd name="connsiteY6" fmla="*/ 250711 h 429207"/>
              <a:gd name="connsiteX7" fmla="*/ 107710 w 380353"/>
              <a:gd name="connsiteY7" fmla="*/ 9585 h 429207"/>
              <a:gd name="connsiteX8" fmla="*/ 7502 w 380353"/>
              <a:gd name="connsiteY8" fmla="*/ 122319 h 429207"/>
              <a:gd name="connsiteX0" fmla="*/ 6474 w 379325"/>
              <a:gd name="connsiteY0" fmla="*/ 122319 h 429207"/>
              <a:gd name="connsiteX1" fmla="*/ 91024 w 379325"/>
              <a:gd name="connsiteY1" fmla="*/ 137976 h 429207"/>
              <a:gd name="connsiteX2" fmla="*/ 191233 w 379325"/>
              <a:gd name="connsiteY2" fmla="*/ 429207 h 429207"/>
              <a:gd name="connsiteX3" fmla="*/ 282046 w 379325"/>
              <a:gd name="connsiteY3" fmla="*/ 144239 h 429207"/>
              <a:gd name="connsiteX4" fmla="*/ 366597 w 379325"/>
              <a:gd name="connsiteY4" fmla="*/ 125450 h 429207"/>
              <a:gd name="connsiteX5" fmla="*/ 272652 w 379325"/>
              <a:gd name="connsiteY5" fmla="*/ 3322 h 429207"/>
              <a:gd name="connsiteX6" fmla="*/ 188101 w 379325"/>
              <a:gd name="connsiteY6" fmla="*/ 250711 h 429207"/>
              <a:gd name="connsiteX7" fmla="*/ 106682 w 379325"/>
              <a:gd name="connsiteY7" fmla="*/ 9585 h 429207"/>
              <a:gd name="connsiteX8" fmla="*/ 6474 w 379325"/>
              <a:gd name="connsiteY8" fmla="*/ 122319 h 429207"/>
              <a:gd name="connsiteX0" fmla="*/ 6474 w 379325"/>
              <a:gd name="connsiteY0" fmla="*/ 122319 h 429207"/>
              <a:gd name="connsiteX1" fmla="*/ 91024 w 379325"/>
              <a:gd name="connsiteY1" fmla="*/ 137976 h 429207"/>
              <a:gd name="connsiteX2" fmla="*/ 191233 w 379325"/>
              <a:gd name="connsiteY2" fmla="*/ 429207 h 429207"/>
              <a:gd name="connsiteX3" fmla="*/ 282046 w 379325"/>
              <a:gd name="connsiteY3" fmla="*/ 144239 h 429207"/>
              <a:gd name="connsiteX4" fmla="*/ 366597 w 379325"/>
              <a:gd name="connsiteY4" fmla="*/ 125450 h 429207"/>
              <a:gd name="connsiteX5" fmla="*/ 272652 w 379325"/>
              <a:gd name="connsiteY5" fmla="*/ 3322 h 429207"/>
              <a:gd name="connsiteX6" fmla="*/ 194364 w 379325"/>
              <a:gd name="connsiteY6" fmla="*/ 206870 h 429207"/>
              <a:gd name="connsiteX7" fmla="*/ 106682 w 379325"/>
              <a:gd name="connsiteY7" fmla="*/ 9585 h 429207"/>
              <a:gd name="connsiteX8" fmla="*/ 6474 w 379325"/>
              <a:gd name="connsiteY8" fmla="*/ 122319 h 429207"/>
              <a:gd name="connsiteX0" fmla="*/ 6474 w 366628"/>
              <a:gd name="connsiteY0" fmla="*/ 122319 h 429210"/>
              <a:gd name="connsiteX1" fmla="*/ 91024 w 366628"/>
              <a:gd name="connsiteY1" fmla="*/ 137976 h 429210"/>
              <a:gd name="connsiteX2" fmla="*/ 191233 w 366628"/>
              <a:gd name="connsiteY2" fmla="*/ 429207 h 429210"/>
              <a:gd name="connsiteX3" fmla="*/ 282046 w 366628"/>
              <a:gd name="connsiteY3" fmla="*/ 144239 h 429210"/>
              <a:gd name="connsiteX4" fmla="*/ 366597 w 366628"/>
              <a:gd name="connsiteY4" fmla="*/ 125450 h 429210"/>
              <a:gd name="connsiteX5" fmla="*/ 272652 w 366628"/>
              <a:gd name="connsiteY5" fmla="*/ 3322 h 429210"/>
              <a:gd name="connsiteX6" fmla="*/ 194364 w 366628"/>
              <a:gd name="connsiteY6" fmla="*/ 206870 h 429210"/>
              <a:gd name="connsiteX7" fmla="*/ 106682 w 366628"/>
              <a:gd name="connsiteY7" fmla="*/ 9585 h 429210"/>
              <a:gd name="connsiteX8" fmla="*/ 6474 w 366628"/>
              <a:gd name="connsiteY8" fmla="*/ 122319 h 42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6628" h="429210">
                <a:moveTo>
                  <a:pt x="6474" y="122319"/>
                </a:moveTo>
                <a:cubicBezTo>
                  <a:pt x="-23798" y="191212"/>
                  <a:pt x="60231" y="86828"/>
                  <a:pt x="91024" y="137976"/>
                </a:cubicBezTo>
                <a:lnTo>
                  <a:pt x="191233" y="429207"/>
                </a:lnTo>
                <a:cubicBezTo>
                  <a:pt x="223070" y="430251"/>
                  <a:pt x="252819" y="194865"/>
                  <a:pt x="282046" y="144239"/>
                </a:cubicBezTo>
                <a:cubicBezTo>
                  <a:pt x="311273" y="93613"/>
                  <a:pt x="368163" y="148936"/>
                  <a:pt x="366597" y="125450"/>
                </a:cubicBezTo>
                <a:cubicBezTo>
                  <a:pt x="318058" y="64386"/>
                  <a:pt x="302401" y="-17555"/>
                  <a:pt x="272652" y="3322"/>
                </a:cubicBezTo>
                <a:cubicBezTo>
                  <a:pt x="242903" y="24199"/>
                  <a:pt x="222026" y="205826"/>
                  <a:pt x="194364" y="206870"/>
                </a:cubicBezTo>
                <a:cubicBezTo>
                  <a:pt x="166702" y="207914"/>
                  <a:pt x="136953" y="30984"/>
                  <a:pt x="106682" y="9585"/>
                </a:cubicBezTo>
                <a:cubicBezTo>
                  <a:pt x="73279" y="47163"/>
                  <a:pt x="36746" y="53426"/>
                  <a:pt x="6474" y="122319"/>
                </a:cubicBezTo>
                <a:close/>
              </a:path>
            </a:pathLst>
          </a:cu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436" name="Group 435"/>
          <p:cNvGrpSpPr/>
          <p:nvPr/>
        </p:nvGrpSpPr>
        <p:grpSpPr>
          <a:xfrm>
            <a:off x="7218908" y="4218582"/>
            <a:ext cx="756144" cy="2530930"/>
            <a:chOff x="3452813" y="6670699"/>
            <a:chExt cx="612775" cy="2051050"/>
          </a:xfrm>
        </p:grpSpPr>
        <p:sp>
          <p:nvSpPr>
            <p:cNvPr id="437" name="Freeform 181"/>
            <p:cNvSpPr>
              <a:spLocks/>
            </p:cNvSpPr>
            <p:nvPr/>
          </p:nvSpPr>
          <p:spPr bwMode="auto">
            <a:xfrm>
              <a:off x="3452813" y="7172349"/>
              <a:ext cx="568325" cy="1549400"/>
            </a:xfrm>
            <a:custGeom>
              <a:avLst/>
              <a:gdLst>
                <a:gd name="T0" fmla="*/ 318 w 358"/>
                <a:gd name="T1" fmla="*/ 130 h 976"/>
                <a:gd name="T2" fmla="*/ 316 w 358"/>
                <a:gd name="T3" fmla="*/ 116 h 976"/>
                <a:gd name="T4" fmla="*/ 332 w 358"/>
                <a:gd name="T5" fmla="*/ 114 h 976"/>
                <a:gd name="T6" fmla="*/ 326 w 358"/>
                <a:gd name="T7" fmla="*/ 102 h 976"/>
                <a:gd name="T8" fmla="*/ 198 w 358"/>
                <a:gd name="T9" fmla="*/ 50 h 976"/>
                <a:gd name="T10" fmla="*/ 194 w 358"/>
                <a:gd name="T11" fmla="*/ 24 h 976"/>
                <a:gd name="T12" fmla="*/ 198 w 358"/>
                <a:gd name="T13" fmla="*/ 0 h 976"/>
                <a:gd name="T14" fmla="*/ 172 w 358"/>
                <a:gd name="T15" fmla="*/ 62 h 976"/>
                <a:gd name="T16" fmla="*/ 142 w 358"/>
                <a:gd name="T17" fmla="*/ 130 h 976"/>
                <a:gd name="T18" fmla="*/ 144 w 358"/>
                <a:gd name="T19" fmla="*/ 166 h 976"/>
                <a:gd name="T20" fmla="*/ 142 w 358"/>
                <a:gd name="T21" fmla="*/ 220 h 976"/>
                <a:gd name="T22" fmla="*/ 116 w 358"/>
                <a:gd name="T23" fmla="*/ 372 h 976"/>
                <a:gd name="T24" fmla="*/ 108 w 358"/>
                <a:gd name="T25" fmla="*/ 524 h 976"/>
                <a:gd name="T26" fmla="*/ 104 w 358"/>
                <a:gd name="T27" fmla="*/ 586 h 976"/>
                <a:gd name="T28" fmla="*/ 94 w 358"/>
                <a:gd name="T29" fmla="*/ 646 h 976"/>
                <a:gd name="T30" fmla="*/ 76 w 358"/>
                <a:gd name="T31" fmla="*/ 790 h 976"/>
                <a:gd name="T32" fmla="*/ 64 w 358"/>
                <a:gd name="T33" fmla="*/ 866 h 976"/>
                <a:gd name="T34" fmla="*/ 46 w 358"/>
                <a:gd name="T35" fmla="*/ 920 h 976"/>
                <a:gd name="T36" fmla="*/ 24 w 358"/>
                <a:gd name="T37" fmla="*/ 950 h 976"/>
                <a:gd name="T38" fmla="*/ 0 w 358"/>
                <a:gd name="T39" fmla="*/ 960 h 976"/>
                <a:gd name="T40" fmla="*/ 12 w 358"/>
                <a:gd name="T41" fmla="*/ 974 h 976"/>
                <a:gd name="T42" fmla="*/ 36 w 358"/>
                <a:gd name="T43" fmla="*/ 976 h 976"/>
                <a:gd name="T44" fmla="*/ 74 w 358"/>
                <a:gd name="T45" fmla="*/ 964 h 976"/>
                <a:gd name="T46" fmla="*/ 90 w 358"/>
                <a:gd name="T47" fmla="*/ 936 h 976"/>
                <a:gd name="T48" fmla="*/ 104 w 358"/>
                <a:gd name="T49" fmla="*/ 938 h 976"/>
                <a:gd name="T50" fmla="*/ 108 w 358"/>
                <a:gd name="T51" fmla="*/ 976 h 976"/>
                <a:gd name="T52" fmla="*/ 114 w 358"/>
                <a:gd name="T53" fmla="*/ 970 h 976"/>
                <a:gd name="T54" fmla="*/ 118 w 358"/>
                <a:gd name="T55" fmla="*/ 922 h 976"/>
                <a:gd name="T56" fmla="*/ 126 w 358"/>
                <a:gd name="T57" fmla="*/ 892 h 976"/>
                <a:gd name="T58" fmla="*/ 116 w 358"/>
                <a:gd name="T59" fmla="*/ 862 h 976"/>
                <a:gd name="T60" fmla="*/ 120 w 358"/>
                <a:gd name="T61" fmla="*/ 832 h 976"/>
                <a:gd name="T62" fmla="*/ 162 w 358"/>
                <a:gd name="T63" fmla="*/ 710 h 976"/>
                <a:gd name="T64" fmla="*/ 178 w 358"/>
                <a:gd name="T65" fmla="*/ 598 h 976"/>
                <a:gd name="T66" fmla="*/ 192 w 358"/>
                <a:gd name="T67" fmla="*/ 520 h 976"/>
                <a:gd name="T68" fmla="*/ 226 w 358"/>
                <a:gd name="T69" fmla="*/ 508 h 976"/>
                <a:gd name="T70" fmla="*/ 264 w 358"/>
                <a:gd name="T71" fmla="*/ 512 h 976"/>
                <a:gd name="T72" fmla="*/ 270 w 358"/>
                <a:gd name="T73" fmla="*/ 570 h 976"/>
                <a:gd name="T74" fmla="*/ 270 w 358"/>
                <a:gd name="T75" fmla="*/ 636 h 976"/>
                <a:gd name="T76" fmla="*/ 260 w 358"/>
                <a:gd name="T77" fmla="*/ 832 h 976"/>
                <a:gd name="T78" fmla="*/ 252 w 358"/>
                <a:gd name="T79" fmla="*/ 858 h 976"/>
                <a:gd name="T80" fmla="*/ 236 w 358"/>
                <a:gd name="T81" fmla="*/ 934 h 976"/>
                <a:gd name="T82" fmla="*/ 238 w 358"/>
                <a:gd name="T83" fmla="*/ 954 h 976"/>
                <a:gd name="T84" fmla="*/ 266 w 358"/>
                <a:gd name="T85" fmla="*/ 954 h 976"/>
                <a:gd name="T86" fmla="*/ 296 w 358"/>
                <a:gd name="T87" fmla="*/ 928 h 976"/>
                <a:gd name="T88" fmla="*/ 296 w 358"/>
                <a:gd name="T89" fmla="*/ 900 h 976"/>
                <a:gd name="T90" fmla="*/ 298 w 358"/>
                <a:gd name="T91" fmla="*/ 840 h 976"/>
                <a:gd name="T92" fmla="*/ 316 w 358"/>
                <a:gd name="T93" fmla="*/ 778 h 976"/>
                <a:gd name="T94" fmla="*/ 332 w 358"/>
                <a:gd name="T95" fmla="*/ 722 h 976"/>
                <a:gd name="T96" fmla="*/ 338 w 358"/>
                <a:gd name="T97" fmla="*/ 602 h 976"/>
                <a:gd name="T98" fmla="*/ 338 w 358"/>
                <a:gd name="T99" fmla="*/ 504 h 976"/>
                <a:gd name="T100" fmla="*/ 344 w 358"/>
                <a:gd name="T101" fmla="*/ 482 h 976"/>
                <a:gd name="T102" fmla="*/ 358 w 358"/>
                <a:gd name="T103" fmla="*/ 294 h 976"/>
                <a:gd name="T104" fmla="*/ 350 w 358"/>
                <a:gd name="T105" fmla="*/ 246 h 976"/>
                <a:gd name="T106" fmla="*/ 326 w 358"/>
                <a:gd name="T107" fmla="*/ 162 h 9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8" h="976">
                  <a:moveTo>
                    <a:pt x="326" y="162"/>
                  </a:moveTo>
                  <a:lnTo>
                    <a:pt x="326" y="162"/>
                  </a:lnTo>
                  <a:lnTo>
                    <a:pt x="322" y="142"/>
                  </a:lnTo>
                  <a:lnTo>
                    <a:pt x="318" y="130"/>
                  </a:lnTo>
                  <a:lnTo>
                    <a:pt x="314" y="122"/>
                  </a:lnTo>
                  <a:lnTo>
                    <a:pt x="314" y="116"/>
                  </a:lnTo>
                  <a:lnTo>
                    <a:pt x="314" y="116"/>
                  </a:lnTo>
                  <a:lnTo>
                    <a:pt x="316" y="116"/>
                  </a:lnTo>
                  <a:lnTo>
                    <a:pt x="322" y="116"/>
                  </a:lnTo>
                  <a:lnTo>
                    <a:pt x="328" y="116"/>
                  </a:lnTo>
                  <a:lnTo>
                    <a:pt x="332" y="114"/>
                  </a:lnTo>
                  <a:lnTo>
                    <a:pt x="332" y="114"/>
                  </a:lnTo>
                  <a:lnTo>
                    <a:pt x="332" y="108"/>
                  </a:lnTo>
                  <a:lnTo>
                    <a:pt x="332" y="108"/>
                  </a:lnTo>
                  <a:lnTo>
                    <a:pt x="332" y="106"/>
                  </a:lnTo>
                  <a:lnTo>
                    <a:pt x="326" y="102"/>
                  </a:lnTo>
                  <a:lnTo>
                    <a:pt x="310" y="94"/>
                  </a:lnTo>
                  <a:lnTo>
                    <a:pt x="262" y="76"/>
                  </a:lnTo>
                  <a:lnTo>
                    <a:pt x="214" y="58"/>
                  </a:lnTo>
                  <a:lnTo>
                    <a:pt x="198" y="50"/>
                  </a:lnTo>
                  <a:lnTo>
                    <a:pt x="194" y="46"/>
                  </a:lnTo>
                  <a:lnTo>
                    <a:pt x="192" y="44"/>
                  </a:lnTo>
                  <a:lnTo>
                    <a:pt x="192" y="44"/>
                  </a:lnTo>
                  <a:lnTo>
                    <a:pt x="194" y="24"/>
                  </a:lnTo>
                  <a:lnTo>
                    <a:pt x="198" y="2"/>
                  </a:lnTo>
                  <a:lnTo>
                    <a:pt x="198" y="0"/>
                  </a:lnTo>
                  <a:lnTo>
                    <a:pt x="198" y="0"/>
                  </a:lnTo>
                  <a:lnTo>
                    <a:pt x="198" y="0"/>
                  </a:lnTo>
                  <a:lnTo>
                    <a:pt x="194" y="18"/>
                  </a:lnTo>
                  <a:lnTo>
                    <a:pt x="188" y="34"/>
                  </a:lnTo>
                  <a:lnTo>
                    <a:pt x="182" y="48"/>
                  </a:lnTo>
                  <a:lnTo>
                    <a:pt x="172" y="62"/>
                  </a:lnTo>
                  <a:lnTo>
                    <a:pt x="162" y="76"/>
                  </a:lnTo>
                  <a:lnTo>
                    <a:pt x="154" y="92"/>
                  </a:lnTo>
                  <a:lnTo>
                    <a:pt x="146" y="110"/>
                  </a:lnTo>
                  <a:lnTo>
                    <a:pt x="142" y="130"/>
                  </a:lnTo>
                  <a:lnTo>
                    <a:pt x="142" y="130"/>
                  </a:lnTo>
                  <a:lnTo>
                    <a:pt x="140" y="140"/>
                  </a:lnTo>
                  <a:lnTo>
                    <a:pt x="140" y="148"/>
                  </a:lnTo>
                  <a:lnTo>
                    <a:pt x="144" y="166"/>
                  </a:lnTo>
                  <a:lnTo>
                    <a:pt x="144" y="190"/>
                  </a:lnTo>
                  <a:lnTo>
                    <a:pt x="144" y="204"/>
                  </a:lnTo>
                  <a:lnTo>
                    <a:pt x="142" y="220"/>
                  </a:lnTo>
                  <a:lnTo>
                    <a:pt x="142" y="220"/>
                  </a:lnTo>
                  <a:lnTo>
                    <a:pt x="130" y="296"/>
                  </a:lnTo>
                  <a:lnTo>
                    <a:pt x="124" y="334"/>
                  </a:lnTo>
                  <a:lnTo>
                    <a:pt x="116" y="372"/>
                  </a:lnTo>
                  <a:lnTo>
                    <a:pt x="116" y="372"/>
                  </a:lnTo>
                  <a:lnTo>
                    <a:pt x="110" y="412"/>
                  </a:lnTo>
                  <a:lnTo>
                    <a:pt x="108" y="450"/>
                  </a:lnTo>
                  <a:lnTo>
                    <a:pt x="108" y="524"/>
                  </a:lnTo>
                  <a:lnTo>
                    <a:pt x="108" y="524"/>
                  </a:lnTo>
                  <a:lnTo>
                    <a:pt x="108" y="538"/>
                  </a:lnTo>
                  <a:lnTo>
                    <a:pt x="106" y="552"/>
                  </a:lnTo>
                  <a:lnTo>
                    <a:pt x="104" y="586"/>
                  </a:lnTo>
                  <a:lnTo>
                    <a:pt x="104" y="586"/>
                  </a:lnTo>
                  <a:lnTo>
                    <a:pt x="104" y="608"/>
                  </a:lnTo>
                  <a:lnTo>
                    <a:pt x="102" y="622"/>
                  </a:lnTo>
                  <a:lnTo>
                    <a:pt x="94" y="646"/>
                  </a:lnTo>
                  <a:lnTo>
                    <a:pt x="94" y="646"/>
                  </a:lnTo>
                  <a:lnTo>
                    <a:pt x="88" y="670"/>
                  </a:lnTo>
                  <a:lnTo>
                    <a:pt x="86" y="694"/>
                  </a:lnTo>
                  <a:lnTo>
                    <a:pt x="80" y="742"/>
                  </a:lnTo>
                  <a:lnTo>
                    <a:pt x="76" y="790"/>
                  </a:lnTo>
                  <a:lnTo>
                    <a:pt x="72" y="812"/>
                  </a:lnTo>
                  <a:lnTo>
                    <a:pt x="68" y="834"/>
                  </a:lnTo>
                  <a:lnTo>
                    <a:pt x="68" y="834"/>
                  </a:lnTo>
                  <a:lnTo>
                    <a:pt x="64" y="866"/>
                  </a:lnTo>
                  <a:lnTo>
                    <a:pt x="60" y="888"/>
                  </a:lnTo>
                  <a:lnTo>
                    <a:pt x="54" y="904"/>
                  </a:lnTo>
                  <a:lnTo>
                    <a:pt x="46" y="920"/>
                  </a:lnTo>
                  <a:lnTo>
                    <a:pt x="46" y="920"/>
                  </a:lnTo>
                  <a:lnTo>
                    <a:pt x="40" y="932"/>
                  </a:lnTo>
                  <a:lnTo>
                    <a:pt x="34" y="942"/>
                  </a:lnTo>
                  <a:lnTo>
                    <a:pt x="30" y="946"/>
                  </a:lnTo>
                  <a:lnTo>
                    <a:pt x="24" y="950"/>
                  </a:lnTo>
                  <a:lnTo>
                    <a:pt x="10" y="954"/>
                  </a:lnTo>
                  <a:lnTo>
                    <a:pt x="10" y="954"/>
                  </a:lnTo>
                  <a:lnTo>
                    <a:pt x="4" y="956"/>
                  </a:lnTo>
                  <a:lnTo>
                    <a:pt x="0" y="960"/>
                  </a:lnTo>
                  <a:lnTo>
                    <a:pt x="0" y="964"/>
                  </a:lnTo>
                  <a:lnTo>
                    <a:pt x="2" y="966"/>
                  </a:lnTo>
                  <a:lnTo>
                    <a:pt x="6" y="970"/>
                  </a:lnTo>
                  <a:lnTo>
                    <a:pt x="12" y="974"/>
                  </a:lnTo>
                  <a:lnTo>
                    <a:pt x="18" y="976"/>
                  </a:lnTo>
                  <a:lnTo>
                    <a:pt x="24" y="976"/>
                  </a:lnTo>
                  <a:lnTo>
                    <a:pt x="24" y="976"/>
                  </a:lnTo>
                  <a:lnTo>
                    <a:pt x="36" y="976"/>
                  </a:lnTo>
                  <a:lnTo>
                    <a:pt x="50" y="976"/>
                  </a:lnTo>
                  <a:lnTo>
                    <a:pt x="64" y="972"/>
                  </a:lnTo>
                  <a:lnTo>
                    <a:pt x="70" y="970"/>
                  </a:lnTo>
                  <a:lnTo>
                    <a:pt x="74" y="964"/>
                  </a:lnTo>
                  <a:lnTo>
                    <a:pt x="74" y="964"/>
                  </a:lnTo>
                  <a:lnTo>
                    <a:pt x="84" y="948"/>
                  </a:lnTo>
                  <a:lnTo>
                    <a:pt x="90" y="936"/>
                  </a:lnTo>
                  <a:lnTo>
                    <a:pt x="90" y="936"/>
                  </a:lnTo>
                  <a:lnTo>
                    <a:pt x="94" y="934"/>
                  </a:lnTo>
                  <a:lnTo>
                    <a:pt x="98" y="934"/>
                  </a:lnTo>
                  <a:lnTo>
                    <a:pt x="102" y="934"/>
                  </a:lnTo>
                  <a:lnTo>
                    <a:pt x="104" y="938"/>
                  </a:lnTo>
                  <a:lnTo>
                    <a:pt x="104" y="938"/>
                  </a:lnTo>
                  <a:lnTo>
                    <a:pt x="106" y="958"/>
                  </a:lnTo>
                  <a:lnTo>
                    <a:pt x="106" y="970"/>
                  </a:lnTo>
                  <a:lnTo>
                    <a:pt x="108" y="976"/>
                  </a:lnTo>
                  <a:lnTo>
                    <a:pt x="108" y="976"/>
                  </a:lnTo>
                  <a:lnTo>
                    <a:pt x="112" y="976"/>
                  </a:lnTo>
                  <a:lnTo>
                    <a:pt x="112" y="976"/>
                  </a:lnTo>
                  <a:lnTo>
                    <a:pt x="114" y="970"/>
                  </a:lnTo>
                  <a:lnTo>
                    <a:pt x="114" y="960"/>
                  </a:lnTo>
                  <a:lnTo>
                    <a:pt x="116" y="926"/>
                  </a:lnTo>
                  <a:lnTo>
                    <a:pt x="116" y="926"/>
                  </a:lnTo>
                  <a:lnTo>
                    <a:pt x="118" y="922"/>
                  </a:lnTo>
                  <a:lnTo>
                    <a:pt x="122" y="914"/>
                  </a:lnTo>
                  <a:lnTo>
                    <a:pt x="126" y="904"/>
                  </a:lnTo>
                  <a:lnTo>
                    <a:pt x="126" y="898"/>
                  </a:lnTo>
                  <a:lnTo>
                    <a:pt x="126" y="892"/>
                  </a:lnTo>
                  <a:lnTo>
                    <a:pt x="126" y="892"/>
                  </a:lnTo>
                  <a:lnTo>
                    <a:pt x="126" y="884"/>
                  </a:lnTo>
                  <a:lnTo>
                    <a:pt x="120" y="874"/>
                  </a:lnTo>
                  <a:lnTo>
                    <a:pt x="116" y="862"/>
                  </a:lnTo>
                  <a:lnTo>
                    <a:pt x="114" y="854"/>
                  </a:lnTo>
                  <a:lnTo>
                    <a:pt x="114" y="854"/>
                  </a:lnTo>
                  <a:lnTo>
                    <a:pt x="116" y="842"/>
                  </a:lnTo>
                  <a:lnTo>
                    <a:pt x="120" y="832"/>
                  </a:lnTo>
                  <a:lnTo>
                    <a:pt x="132" y="800"/>
                  </a:lnTo>
                  <a:lnTo>
                    <a:pt x="132" y="800"/>
                  </a:lnTo>
                  <a:lnTo>
                    <a:pt x="152" y="738"/>
                  </a:lnTo>
                  <a:lnTo>
                    <a:pt x="162" y="710"/>
                  </a:lnTo>
                  <a:lnTo>
                    <a:pt x="168" y="680"/>
                  </a:lnTo>
                  <a:lnTo>
                    <a:pt x="168" y="680"/>
                  </a:lnTo>
                  <a:lnTo>
                    <a:pt x="172" y="630"/>
                  </a:lnTo>
                  <a:lnTo>
                    <a:pt x="178" y="598"/>
                  </a:lnTo>
                  <a:lnTo>
                    <a:pt x="184" y="576"/>
                  </a:lnTo>
                  <a:lnTo>
                    <a:pt x="188" y="558"/>
                  </a:lnTo>
                  <a:lnTo>
                    <a:pt x="188" y="558"/>
                  </a:lnTo>
                  <a:lnTo>
                    <a:pt x="192" y="520"/>
                  </a:lnTo>
                  <a:lnTo>
                    <a:pt x="194" y="514"/>
                  </a:lnTo>
                  <a:lnTo>
                    <a:pt x="200" y="512"/>
                  </a:lnTo>
                  <a:lnTo>
                    <a:pt x="200" y="512"/>
                  </a:lnTo>
                  <a:lnTo>
                    <a:pt x="226" y="508"/>
                  </a:lnTo>
                  <a:lnTo>
                    <a:pt x="256" y="508"/>
                  </a:lnTo>
                  <a:lnTo>
                    <a:pt x="256" y="508"/>
                  </a:lnTo>
                  <a:lnTo>
                    <a:pt x="262" y="508"/>
                  </a:lnTo>
                  <a:lnTo>
                    <a:pt x="264" y="512"/>
                  </a:lnTo>
                  <a:lnTo>
                    <a:pt x="264" y="536"/>
                  </a:lnTo>
                  <a:lnTo>
                    <a:pt x="264" y="536"/>
                  </a:lnTo>
                  <a:lnTo>
                    <a:pt x="266" y="550"/>
                  </a:lnTo>
                  <a:lnTo>
                    <a:pt x="270" y="570"/>
                  </a:lnTo>
                  <a:lnTo>
                    <a:pt x="272" y="598"/>
                  </a:lnTo>
                  <a:lnTo>
                    <a:pt x="272" y="616"/>
                  </a:lnTo>
                  <a:lnTo>
                    <a:pt x="270" y="636"/>
                  </a:lnTo>
                  <a:lnTo>
                    <a:pt x="270" y="636"/>
                  </a:lnTo>
                  <a:lnTo>
                    <a:pt x="268" y="756"/>
                  </a:lnTo>
                  <a:lnTo>
                    <a:pt x="266" y="786"/>
                  </a:lnTo>
                  <a:lnTo>
                    <a:pt x="264" y="810"/>
                  </a:lnTo>
                  <a:lnTo>
                    <a:pt x="260" y="832"/>
                  </a:lnTo>
                  <a:lnTo>
                    <a:pt x="254" y="846"/>
                  </a:lnTo>
                  <a:lnTo>
                    <a:pt x="254" y="846"/>
                  </a:lnTo>
                  <a:lnTo>
                    <a:pt x="252" y="858"/>
                  </a:lnTo>
                  <a:lnTo>
                    <a:pt x="252" y="858"/>
                  </a:lnTo>
                  <a:lnTo>
                    <a:pt x="250" y="880"/>
                  </a:lnTo>
                  <a:lnTo>
                    <a:pt x="246" y="896"/>
                  </a:lnTo>
                  <a:lnTo>
                    <a:pt x="236" y="934"/>
                  </a:lnTo>
                  <a:lnTo>
                    <a:pt x="236" y="934"/>
                  </a:lnTo>
                  <a:lnTo>
                    <a:pt x="234" y="942"/>
                  </a:lnTo>
                  <a:lnTo>
                    <a:pt x="234" y="948"/>
                  </a:lnTo>
                  <a:lnTo>
                    <a:pt x="236" y="952"/>
                  </a:lnTo>
                  <a:lnTo>
                    <a:pt x="238" y="954"/>
                  </a:lnTo>
                  <a:lnTo>
                    <a:pt x="248" y="956"/>
                  </a:lnTo>
                  <a:lnTo>
                    <a:pt x="260" y="956"/>
                  </a:lnTo>
                  <a:lnTo>
                    <a:pt x="260" y="956"/>
                  </a:lnTo>
                  <a:lnTo>
                    <a:pt x="266" y="954"/>
                  </a:lnTo>
                  <a:lnTo>
                    <a:pt x="274" y="952"/>
                  </a:lnTo>
                  <a:lnTo>
                    <a:pt x="288" y="942"/>
                  </a:lnTo>
                  <a:lnTo>
                    <a:pt x="292" y="936"/>
                  </a:lnTo>
                  <a:lnTo>
                    <a:pt x="296" y="928"/>
                  </a:lnTo>
                  <a:lnTo>
                    <a:pt x="298" y="922"/>
                  </a:lnTo>
                  <a:lnTo>
                    <a:pt x="298" y="916"/>
                  </a:lnTo>
                  <a:lnTo>
                    <a:pt x="298" y="916"/>
                  </a:lnTo>
                  <a:lnTo>
                    <a:pt x="296" y="900"/>
                  </a:lnTo>
                  <a:lnTo>
                    <a:pt x="298" y="878"/>
                  </a:lnTo>
                  <a:lnTo>
                    <a:pt x="298" y="856"/>
                  </a:lnTo>
                  <a:lnTo>
                    <a:pt x="298" y="840"/>
                  </a:lnTo>
                  <a:lnTo>
                    <a:pt x="298" y="840"/>
                  </a:lnTo>
                  <a:lnTo>
                    <a:pt x="298" y="832"/>
                  </a:lnTo>
                  <a:lnTo>
                    <a:pt x="300" y="822"/>
                  </a:lnTo>
                  <a:lnTo>
                    <a:pt x="308" y="800"/>
                  </a:lnTo>
                  <a:lnTo>
                    <a:pt x="316" y="778"/>
                  </a:lnTo>
                  <a:lnTo>
                    <a:pt x="322" y="760"/>
                  </a:lnTo>
                  <a:lnTo>
                    <a:pt x="322" y="760"/>
                  </a:lnTo>
                  <a:lnTo>
                    <a:pt x="328" y="742"/>
                  </a:lnTo>
                  <a:lnTo>
                    <a:pt x="332" y="722"/>
                  </a:lnTo>
                  <a:lnTo>
                    <a:pt x="338" y="684"/>
                  </a:lnTo>
                  <a:lnTo>
                    <a:pt x="340" y="644"/>
                  </a:lnTo>
                  <a:lnTo>
                    <a:pt x="338" y="602"/>
                  </a:lnTo>
                  <a:lnTo>
                    <a:pt x="338" y="602"/>
                  </a:lnTo>
                  <a:lnTo>
                    <a:pt x="338" y="556"/>
                  </a:lnTo>
                  <a:lnTo>
                    <a:pt x="336" y="510"/>
                  </a:lnTo>
                  <a:lnTo>
                    <a:pt x="336" y="510"/>
                  </a:lnTo>
                  <a:lnTo>
                    <a:pt x="338" y="504"/>
                  </a:lnTo>
                  <a:lnTo>
                    <a:pt x="340" y="498"/>
                  </a:lnTo>
                  <a:lnTo>
                    <a:pt x="344" y="492"/>
                  </a:lnTo>
                  <a:lnTo>
                    <a:pt x="344" y="482"/>
                  </a:lnTo>
                  <a:lnTo>
                    <a:pt x="344" y="482"/>
                  </a:lnTo>
                  <a:lnTo>
                    <a:pt x="350" y="426"/>
                  </a:lnTo>
                  <a:lnTo>
                    <a:pt x="356" y="370"/>
                  </a:lnTo>
                  <a:lnTo>
                    <a:pt x="358" y="320"/>
                  </a:lnTo>
                  <a:lnTo>
                    <a:pt x="358" y="294"/>
                  </a:lnTo>
                  <a:lnTo>
                    <a:pt x="356" y="272"/>
                  </a:lnTo>
                  <a:lnTo>
                    <a:pt x="356" y="272"/>
                  </a:lnTo>
                  <a:lnTo>
                    <a:pt x="354" y="260"/>
                  </a:lnTo>
                  <a:lnTo>
                    <a:pt x="350" y="246"/>
                  </a:lnTo>
                  <a:lnTo>
                    <a:pt x="340" y="216"/>
                  </a:lnTo>
                  <a:lnTo>
                    <a:pt x="330" y="188"/>
                  </a:lnTo>
                  <a:lnTo>
                    <a:pt x="326" y="174"/>
                  </a:lnTo>
                  <a:lnTo>
                    <a:pt x="326" y="162"/>
                  </a:lnTo>
                  <a:lnTo>
                    <a:pt x="326" y="162"/>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38" name="Freeform 182"/>
            <p:cNvSpPr>
              <a:spLocks/>
            </p:cNvSpPr>
            <p:nvPr/>
          </p:nvSpPr>
          <p:spPr bwMode="auto">
            <a:xfrm>
              <a:off x="3525838" y="6969149"/>
              <a:ext cx="539750" cy="419100"/>
            </a:xfrm>
            <a:custGeom>
              <a:avLst/>
              <a:gdLst>
                <a:gd name="T0" fmla="*/ 256 w 340"/>
                <a:gd name="T1" fmla="*/ 34 h 264"/>
                <a:gd name="T2" fmla="*/ 270 w 340"/>
                <a:gd name="T3" fmla="*/ 36 h 264"/>
                <a:gd name="T4" fmla="*/ 318 w 340"/>
                <a:gd name="T5" fmla="*/ 28 h 264"/>
                <a:gd name="T6" fmla="*/ 324 w 340"/>
                <a:gd name="T7" fmla="*/ 30 h 264"/>
                <a:gd name="T8" fmla="*/ 334 w 340"/>
                <a:gd name="T9" fmla="*/ 36 h 264"/>
                <a:gd name="T10" fmla="*/ 338 w 340"/>
                <a:gd name="T11" fmla="*/ 54 h 264"/>
                <a:gd name="T12" fmla="*/ 340 w 340"/>
                <a:gd name="T13" fmla="*/ 66 h 264"/>
                <a:gd name="T14" fmla="*/ 336 w 340"/>
                <a:gd name="T15" fmla="*/ 98 h 264"/>
                <a:gd name="T16" fmla="*/ 320 w 340"/>
                <a:gd name="T17" fmla="*/ 150 h 264"/>
                <a:gd name="T18" fmla="*/ 312 w 340"/>
                <a:gd name="T19" fmla="*/ 170 h 264"/>
                <a:gd name="T20" fmla="*/ 292 w 340"/>
                <a:gd name="T21" fmla="*/ 212 h 264"/>
                <a:gd name="T22" fmla="*/ 272 w 340"/>
                <a:gd name="T23" fmla="*/ 240 h 264"/>
                <a:gd name="T24" fmla="*/ 252 w 340"/>
                <a:gd name="T25" fmla="*/ 258 h 264"/>
                <a:gd name="T26" fmla="*/ 238 w 340"/>
                <a:gd name="T27" fmla="*/ 264 h 264"/>
                <a:gd name="T28" fmla="*/ 230 w 340"/>
                <a:gd name="T29" fmla="*/ 262 h 264"/>
                <a:gd name="T30" fmla="*/ 218 w 340"/>
                <a:gd name="T31" fmla="*/ 250 h 264"/>
                <a:gd name="T32" fmla="*/ 212 w 340"/>
                <a:gd name="T33" fmla="*/ 236 h 264"/>
                <a:gd name="T34" fmla="*/ 198 w 340"/>
                <a:gd name="T35" fmla="*/ 210 h 264"/>
                <a:gd name="T36" fmla="*/ 184 w 340"/>
                <a:gd name="T37" fmla="*/ 202 h 264"/>
                <a:gd name="T38" fmla="*/ 170 w 340"/>
                <a:gd name="T39" fmla="*/ 206 h 264"/>
                <a:gd name="T40" fmla="*/ 140 w 340"/>
                <a:gd name="T41" fmla="*/ 234 h 264"/>
                <a:gd name="T42" fmla="*/ 118 w 340"/>
                <a:gd name="T43" fmla="*/ 254 h 264"/>
                <a:gd name="T44" fmla="*/ 102 w 340"/>
                <a:gd name="T45" fmla="*/ 256 h 264"/>
                <a:gd name="T46" fmla="*/ 94 w 340"/>
                <a:gd name="T47" fmla="*/ 254 h 264"/>
                <a:gd name="T48" fmla="*/ 80 w 340"/>
                <a:gd name="T49" fmla="*/ 238 h 264"/>
                <a:gd name="T50" fmla="*/ 68 w 340"/>
                <a:gd name="T51" fmla="*/ 230 h 264"/>
                <a:gd name="T52" fmla="*/ 64 w 340"/>
                <a:gd name="T53" fmla="*/ 232 h 264"/>
                <a:gd name="T54" fmla="*/ 54 w 340"/>
                <a:gd name="T55" fmla="*/ 238 h 264"/>
                <a:gd name="T56" fmla="*/ 24 w 340"/>
                <a:gd name="T57" fmla="*/ 240 h 264"/>
                <a:gd name="T58" fmla="*/ 14 w 340"/>
                <a:gd name="T59" fmla="*/ 240 h 264"/>
                <a:gd name="T60" fmla="*/ 4 w 340"/>
                <a:gd name="T61" fmla="*/ 230 h 264"/>
                <a:gd name="T62" fmla="*/ 0 w 340"/>
                <a:gd name="T63" fmla="*/ 212 h 264"/>
                <a:gd name="T64" fmla="*/ 4 w 340"/>
                <a:gd name="T65" fmla="*/ 186 h 264"/>
                <a:gd name="T66" fmla="*/ 18 w 340"/>
                <a:gd name="T67" fmla="*/ 158 h 264"/>
                <a:gd name="T68" fmla="*/ 42 w 340"/>
                <a:gd name="T69" fmla="*/ 124 h 264"/>
                <a:gd name="T70" fmla="*/ 86 w 340"/>
                <a:gd name="T71" fmla="*/ 50 h 264"/>
                <a:gd name="T72" fmla="*/ 92 w 340"/>
                <a:gd name="T73" fmla="*/ 42 h 264"/>
                <a:gd name="T74" fmla="*/ 106 w 340"/>
                <a:gd name="T75" fmla="*/ 32 h 264"/>
                <a:gd name="T76" fmla="*/ 130 w 340"/>
                <a:gd name="T77" fmla="*/ 26 h 264"/>
                <a:gd name="T78" fmla="*/ 144 w 340"/>
                <a:gd name="T79" fmla="*/ 26 h 264"/>
                <a:gd name="T80" fmla="*/ 154 w 340"/>
                <a:gd name="T81" fmla="*/ 24 h 264"/>
                <a:gd name="T82" fmla="*/ 162 w 340"/>
                <a:gd name="T83" fmla="*/ 12 h 264"/>
                <a:gd name="T84" fmla="*/ 170 w 340"/>
                <a:gd name="T85" fmla="*/ 4 h 264"/>
                <a:gd name="T86" fmla="*/ 178 w 340"/>
                <a:gd name="T87" fmla="*/ 0 h 264"/>
                <a:gd name="T88" fmla="*/ 202 w 340"/>
                <a:gd name="T89" fmla="*/ 4 h 264"/>
                <a:gd name="T90" fmla="*/ 220 w 340"/>
                <a:gd name="T91" fmla="*/ 4 h 264"/>
                <a:gd name="T92" fmla="*/ 236 w 340"/>
                <a:gd name="T93" fmla="*/ 6 h 264"/>
                <a:gd name="T94" fmla="*/ 242 w 340"/>
                <a:gd name="T95" fmla="*/ 12 h 264"/>
                <a:gd name="T96" fmla="*/ 250 w 340"/>
                <a:gd name="T97" fmla="*/ 28 h 264"/>
                <a:gd name="T98" fmla="*/ 256 w 340"/>
                <a:gd name="T99" fmla="*/ 34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0" h="264">
                  <a:moveTo>
                    <a:pt x="256" y="34"/>
                  </a:moveTo>
                  <a:lnTo>
                    <a:pt x="256" y="34"/>
                  </a:lnTo>
                  <a:lnTo>
                    <a:pt x="262" y="36"/>
                  </a:lnTo>
                  <a:lnTo>
                    <a:pt x="270" y="36"/>
                  </a:lnTo>
                  <a:lnTo>
                    <a:pt x="288" y="34"/>
                  </a:lnTo>
                  <a:lnTo>
                    <a:pt x="318" y="28"/>
                  </a:lnTo>
                  <a:lnTo>
                    <a:pt x="318" y="28"/>
                  </a:lnTo>
                  <a:lnTo>
                    <a:pt x="324" y="30"/>
                  </a:lnTo>
                  <a:lnTo>
                    <a:pt x="330" y="32"/>
                  </a:lnTo>
                  <a:lnTo>
                    <a:pt x="334" y="36"/>
                  </a:lnTo>
                  <a:lnTo>
                    <a:pt x="336" y="42"/>
                  </a:lnTo>
                  <a:lnTo>
                    <a:pt x="338" y="54"/>
                  </a:lnTo>
                  <a:lnTo>
                    <a:pt x="340" y="66"/>
                  </a:lnTo>
                  <a:lnTo>
                    <a:pt x="340" y="66"/>
                  </a:lnTo>
                  <a:lnTo>
                    <a:pt x="338" y="84"/>
                  </a:lnTo>
                  <a:lnTo>
                    <a:pt x="336" y="98"/>
                  </a:lnTo>
                  <a:lnTo>
                    <a:pt x="330" y="126"/>
                  </a:lnTo>
                  <a:lnTo>
                    <a:pt x="320" y="150"/>
                  </a:lnTo>
                  <a:lnTo>
                    <a:pt x="312" y="170"/>
                  </a:lnTo>
                  <a:lnTo>
                    <a:pt x="312" y="170"/>
                  </a:lnTo>
                  <a:lnTo>
                    <a:pt x="302" y="192"/>
                  </a:lnTo>
                  <a:lnTo>
                    <a:pt x="292" y="212"/>
                  </a:lnTo>
                  <a:lnTo>
                    <a:pt x="282" y="228"/>
                  </a:lnTo>
                  <a:lnTo>
                    <a:pt x="272" y="240"/>
                  </a:lnTo>
                  <a:lnTo>
                    <a:pt x="262" y="250"/>
                  </a:lnTo>
                  <a:lnTo>
                    <a:pt x="252" y="258"/>
                  </a:lnTo>
                  <a:lnTo>
                    <a:pt x="244" y="262"/>
                  </a:lnTo>
                  <a:lnTo>
                    <a:pt x="238" y="264"/>
                  </a:lnTo>
                  <a:lnTo>
                    <a:pt x="238" y="264"/>
                  </a:lnTo>
                  <a:lnTo>
                    <a:pt x="230" y="262"/>
                  </a:lnTo>
                  <a:lnTo>
                    <a:pt x="224" y="258"/>
                  </a:lnTo>
                  <a:lnTo>
                    <a:pt x="218" y="250"/>
                  </a:lnTo>
                  <a:lnTo>
                    <a:pt x="212" y="236"/>
                  </a:lnTo>
                  <a:lnTo>
                    <a:pt x="212" y="236"/>
                  </a:lnTo>
                  <a:lnTo>
                    <a:pt x="204" y="220"/>
                  </a:lnTo>
                  <a:lnTo>
                    <a:pt x="198" y="210"/>
                  </a:lnTo>
                  <a:lnTo>
                    <a:pt x="192" y="204"/>
                  </a:lnTo>
                  <a:lnTo>
                    <a:pt x="184" y="202"/>
                  </a:lnTo>
                  <a:lnTo>
                    <a:pt x="178" y="204"/>
                  </a:lnTo>
                  <a:lnTo>
                    <a:pt x="170" y="206"/>
                  </a:lnTo>
                  <a:lnTo>
                    <a:pt x="156" y="220"/>
                  </a:lnTo>
                  <a:lnTo>
                    <a:pt x="140" y="234"/>
                  </a:lnTo>
                  <a:lnTo>
                    <a:pt x="126" y="248"/>
                  </a:lnTo>
                  <a:lnTo>
                    <a:pt x="118" y="254"/>
                  </a:lnTo>
                  <a:lnTo>
                    <a:pt x="110" y="256"/>
                  </a:lnTo>
                  <a:lnTo>
                    <a:pt x="102" y="256"/>
                  </a:lnTo>
                  <a:lnTo>
                    <a:pt x="94" y="254"/>
                  </a:lnTo>
                  <a:lnTo>
                    <a:pt x="94" y="254"/>
                  </a:lnTo>
                  <a:lnTo>
                    <a:pt x="88" y="246"/>
                  </a:lnTo>
                  <a:lnTo>
                    <a:pt x="80" y="238"/>
                  </a:lnTo>
                  <a:lnTo>
                    <a:pt x="72" y="232"/>
                  </a:lnTo>
                  <a:lnTo>
                    <a:pt x="68" y="230"/>
                  </a:lnTo>
                  <a:lnTo>
                    <a:pt x="64" y="232"/>
                  </a:lnTo>
                  <a:lnTo>
                    <a:pt x="64" y="232"/>
                  </a:lnTo>
                  <a:lnTo>
                    <a:pt x="60" y="236"/>
                  </a:lnTo>
                  <a:lnTo>
                    <a:pt x="54" y="238"/>
                  </a:lnTo>
                  <a:lnTo>
                    <a:pt x="38" y="240"/>
                  </a:lnTo>
                  <a:lnTo>
                    <a:pt x="24" y="240"/>
                  </a:lnTo>
                  <a:lnTo>
                    <a:pt x="14" y="240"/>
                  </a:lnTo>
                  <a:lnTo>
                    <a:pt x="14" y="240"/>
                  </a:lnTo>
                  <a:lnTo>
                    <a:pt x="8" y="236"/>
                  </a:lnTo>
                  <a:lnTo>
                    <a:pt x="4" y="230"/>
                  </a:lnTo>
                  <a:lnTo>
                    <a:pt x="0" y="222"/>
                  </a:lnTo>
                  <a:lnTo>
                    <a:pt x="0" y="212"/>
                  </a:lnTo>
                  <a:lnTo>
                    <a:pt x="0" y="200"/>
                  </a:lnTo>
                  <a:lnTo>
                    <a:pt x="4" y="186"/>
                  </a:lnTo>
                  <a:lnTo>
                    <a:pt x="10" y="172"/>
                  </a:lnTo>
                  <a:lnTo>
                    <a:pt x="18" y="158"/>
                  </a:lnTo>
                  <a:lnTo>
                    <a:pt x="18" y="158"/>
                  </a:lnTo>
                  <a:lnTo>
                    <a:pt x="42" y="124"/>
                  </a:lnTo>
                  <a:lnTo>
                    <a:pt x="58" y="94"/>
                  </a:lnTo>
                  <a:lnTo>
                    <a:pt x="86" y="50"/>
                  </a:lnTo>
                  <a:lnTo>
                    <a:pt x="86" y="50"/>
                  </a:lnTo>
                  <a:lnTo>
                    <a:pt x="92" y="42"/>
                  </a:lnTo>
                  <a:lnTo>
                    <a:pt x="100" y="36"/>
                  </a:lnTo>
                  <a:lnTo>
                    <a:pt x="106" y="32"/>
                  </a:lnTo>
                  <a:lnTo>
                    <a:pt x="114" y="30"/>
                  </a:lnTo>
                  <a:lnTo>
                    <a:pt x="130" y="26"/>
                  </a:lnTo>
                  <a:lnTo>
                    <a:pt x="144" y="26"/>
                  </a:lnTo>
                  <a:lnTo>
                    <a:pt x="144" y="26"/>
                  </a:lnTo>
                  <a:lnTo>
                    <a:pt x="150" y="24"/>
                  </a:lnTo>
                  <a:lnTo>
                    <a:pt x="154" y="24"/>
                  </a:lnTo>
                  <a:lnTo>
                    <a:pt x="158" y="18"/>
                  </a:lnTo>
                  <a:lnTo>
                    <a:pt x="162" y="12"/>
                  </a:lnTo>
                  <a:lnTo>
                    <a:pt x="170" y="4"/>
                  </a:lnTo>
                  <a:lnTo>
                    <a:pt x="170" y="4"/>
                  </a:lnTo>
                  <a:lnTo>
                    <a:pt x="174" y="2"/>
                  </a:lnTo>
                  <a:lnTo>
                    <a:pt x="178" y="0"/>
                  </a:lnTo>
                  <a:lnTo>
                    <a:pt x="188" y="2"/>
                  </a:lnTo>
                  <a:lnTo>
                    <a:pt x="202" y="4"/>
                  </a:lnTo>
                  <a:lnTo>
                    <a:pt x="220" y="4"/>
                  </a:lnTo>
                  <a:lnTo>
                    <a:pt x="220" y="4"/>
                  </a:lnTo>
                  <a:lnTo>
                    <a:pt x="230" y="4"/>
                  </a:lnTo>
                  <a:lnTo>
                    <a:pt x="236" y="6"/>
                  </a:lnTo>
                  <a:lnTo>
                    <a:pt x="240" y="8"/>
                  </a:lnTo>
                  <a:lnTo>
                    <a:pt x="242" y="12"/>
                  </a:lnTo>
                  <a:lnTo>
                    <a:pt x="246" y="22"/>
                  </a:lnTo>
                  <a:lnTo>
                    <a:pt x="250" y="28"/>
                  </a:lnTo>
                  <a:lnTo>
                    <a:pt x="256" y="34"/>
                  </a:lnTo>
                  <a:lnTo>
                    <a:pt x="256" y="34"/>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39" name="Freeform 183"/>
            <p:cNvSpPr>
              <a:spLocks/>
            </p:cNvSpPr>
            <p:nvPr/>
          </p:nvSpPr>
          <p:spPr bwMode="auto">
            <a:xfrm>
              <a:off x="3729038" y="6670699"/>
              <a:ext cx="298450" cy="501650"/>
            </a:xfrm>
            <a:custGeom>
              <a:avLst/>
              <a:gdLst>
                <a:gd name="T0" fmla="*/ 98 w 188"/>
                <a:gd name="T1" fmla="*/ 198 h 316"/>
                <a:gd name="T2" fmla="*/ 106 w 188"/>
                <a:gd name="T3" fmla="*/ 198 h 316"/>
                <a:gd name="T4" fmla="*/ 118 w 188"/>
                <a:gd name="T5" fmla="*/ 214 h 316"/>
                <a:gd name="T6" fmla="*/ 124 w 188"/>
                <a:gd name="T7" fmla="*/ 220 h 316"/>
                <a:gd name="T8" fmla="*/ 136 w 188"/>
                <a:gd name="T9" fmla="*/ 230 h 316"/>
                <a:gd name="T10" fmla="*/ 144 w 188"/>
                <a:gd name="T11" fmla="*/ 234 h 316"/>
                <a:gd name="T12" fmla="*/ 146 w 188"/>
                <a:gd name="T13" fmla="*/ 240 h 316"/>
                <a:gd name="T14" fmla="*/ 144 w 188"/>
                <a:gd name="T15" fmla="*/ 248 h 316"/>
                <a:gd name="T16" fmla="*/ 144 w 188"/>
                <a:gd name="T17" fmla="*/ 250 h 316"/>
                <a:gd name="T18" fmla="*/ 148 w 188"/>
                <a:gd name="T19" fmla="*/ 254 h 316"/>
                <a:gd name="T20" fmla="*/ 154 w 188"/>
                <a:gd name="T21" fmla="*/ 254 h 316"/>
                <a:gd name="T22" fmla="*/ 156 w 188"/>
                <a:gd name="T23" fmla="*/ 256 h 316"/>
                <a:gd name="T24" fmla="*/ 164 w 188"/>
                <a:gd name="T25" fmla="*/ 268 h 316"/>
                <a:gd name="T26" fmla="*/ 170 w 188"/>
                <a:gd name="T27" fmla="*/ 274 h 316"/>
                <a:gd name="T28" fmla="*/ 176 w 188"/>
                <a:gd name="T29" fmla="*/ 272 h 316"/>
                <a:gd name="T30" fmla="*/ 176 w 188"/>
                <a:gd name="T31" fmla="*/ 266 h 316"/>
                <a:gd name="T32" fmla="*/ 172 w 188"/>
                <a:gd name="T33" fmla="*/ 244 h 316"/>
                <a:gd name="T34" fmla="*/ 172 w 188"/>
                <a:gd name="T35" fmla="*/ 240 h 316"/>
                <a:gd name="T36" fmla="*/ 180 w 188"/>
                <a:gd name="T37" fmla="*/ 236 h 316"/>
                <a:gd name="T38" fmla="*/ 188 w 188"/>
                <a:gd name="T39" fmla="*/ 232 h 316"/>
                <a:gd name="T40" fmla="*/ 188 w 188"/>
                <a:gd name="T41" fmla="*/ 228 h 316"/>
                <a:gd name="T42" fmla="*/ 186 w 188"/>
                <a:gd name="T43" fmla="*/ 212 h 316"/>
                <a:gd name="T44" fmla="*/ 178 w 188"/>
                <a:gd name="T45" fmla="*/ 194 h 316"/>
                <a:gd name="T46" fmla="*/ 174 w 188"/>
                <a:gd name="T47" fmla="*/ 182 h 316"/>
                <a:gd name="T48" fmla="*/ 176 w 188"/>
                <a:gd name="T49" fmla="*/ 168 h 316"/>
                <a:gd name="T50" fmla="*/ 184 w 188"/>
                <a:gd name="T51" fmla="*/ 132 h 316"/>
                <a:gd name="T52" fmla="*/ 182 w 188"/>
                <a:gd name="T53" fmla="*/ 114 h 316"/>
                <a:gd name="T54" fmla="*/ 174 w 188"/>
                <a:gd name="T55" fmla="*/ 96 h 316"/>
                <a:gd name="T56" fmla="*/ 150 w 188"/>
                <a:gd name="T57" fmla="*/ 54 h 316"/>
                <a:gd name="T58" fmla="*/ 144 w 188"/>
                <a:gd name="T59" fmla="*/ 40 h 316"/>
                <a:gd name="T60" fmla="*/ 122 w 188"/>
                <a:gd name="T61" fmla="*/ 20 h 316"/>
                <a:gd name="T62" fmla="*/ 96 w 188"/>
                <a:gd name="T63" fmla="*/ 6 h 316"/>
                <a:gd name="T64" fmla="*/ 72 w 188"/>
                <a:gd name="T65" fmla="*/ 2 h 316"/>
                <a:gd name="T66" fmla="*/ 60 w 188"/>
                <a:gd name="T67" fmla="*/ 0 h 316"/>
                <a:gd name="T68" fmla="*/ 38 w 188"/>
                <a:gd name="T69" fmla="*/ 6 h 316"/>
                <a:gd name="T70" fmla="*/ 20 w 188"/>
                <a:gd name="T71" fmla="*/ 20 h 316"/>
                <a:gd name="T72" fmla="*/ 8 w 188"/>
                <a:gd name="T73" fmla="*/ 42 h 316"/>
                <a:gd name="T74" fmla="*/ 0 w 188"/>
                <a:gd name="T75" fmla="*/ 70 h 316"/>
                <a:gd name="T76" fmla="*/ 0 w 188"/>
                <a:gd name="T77" fmla="*/ 82 h 316"/>
                <a:gd name="T78" fmla="*/ 12 w 188"/>
                <a:gd name="T79" fmla="*/ 106 h 316"/>
                <a:gd name="T80" fmla="*/ 22 w 188"/>
                <a:gd name="T81" fmla="*/ 128 h 316"/>
                <a:gd name="T82" fmla="*/ 36 w 188"/>
                <a:gd name="T83" fmla="*/ 150 h 316"/>
                <a:gd name="T84" fmla="*/ 50 w 188"/>
                <a:gd name="T85" fmla="*/ 162 h 316"/>
                <a:gd name="T86" fmla="*/ 54 w 188"/>
                <a:gd name="T87" fmla="*/ 164 h 316"/>
                <a:gd name="T88" fmla="*/ 60 w 188"/>
                <a:gd name="T89" fmla="*/ 168 h 316"/>
                <a:gd name="T90" fmla="*/ 60 w 188"/>
                <a:gd name="T91" fmla="*/ 194 h 316"/>
                <a:gd name="T92" fmla="*/ 60 w 188"/>
                <a:gd name="T93" fmla="*/ 196 h 316"/>
                <a:gd name="T94" fmla="*/ 54 w 188"/>
                <a:gd name="T95" fmla="*/ 202 h 316"/>
                <a:gd name="T96" fmla="*/ 46 w 188"/>
                <a:gd name="T97" fmla="*/ 214 h 316"/>
                <a:gd name="T98" fmla="*/ 46 w 188"/>
                <a:gd name="T99" fmla="*/ 222 h 316"/>
                <a:gd name="T100" fmla="*/ 36 w 188"/>
                <a:gd name="T101" fmla="*/ 268 h 316"/>
                <a:gd name="T102" fmla="*/ 24 w 188"/>
                <a:gd name="T103" fmla="*/ 316 h 316"/>
                <a:gd name="T104" fmla="*/ 24 w 188"/>
                <a:gd name="T105" fmla="*/ 316 h 316"/>
                <a:gd name="T106" fmla="*/ 28 w 188"/>
                <a:gd name="T107" fmla="*/ 308 h 316"/>
                <a:gd name="T108" fmla="*/ 62 w 188"/>
                <a:gd name="T109" fmla="*/ 254 h 316"/>
                <a:gd name="T110" fmla="*/ 98 w 188"/>
                <a:gd name="T111" fmla="*/ 198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8" h="316">
                  <a:moveTo>
                    <a:pt x="98" y="198"/>
                  </a:moveTo>
                  <a:lnTo>
                    <a:pt x="98" y="198"/>
                  </a:lnTo>
                  <a:lnTo>
                    <a:pt x="100" y="196"/>
                  </a:lnTo>
                  <a:lnTo>
                    <a:pt x="106" y="198"/>
                  </a:lnTo>
                  <a:lnTo>
                    <a:pt x="112" y="202"/>
                  </a:lnTo>
                  <a:lnTo>
                    <a:pt x="118" y="214"/>
                  </a:lnTo>
                  <a:lnTo>
                    <a:pt x="118" y="214"/>
                  </a:lnTo>
                  <a:lnTo>
                    <a:pt x="124" y="220"/>
                  </a:lnTo>
                  <a:lnTo>
                    <a:pt x="130" y="226"/>
                  </a:lnTo>
                  <a:lnTo>
                    <a:pt x="136" y="230"/>
                  </a:lnTo>
                  <a:lnTo>
                    <a:pt x="144" y="234"/>
                  </a:lnTo>
                  <a:lnTo>
                    <a:pt x="144" y="234"/>
                  </a:lnTo>
                  <a:lnTo>
                    <a:pt x="146" y="236"/>
                  </a:lnTo>
                  <a:lnTo>
                    <a:pt x="146" y="240"/>
                  </a:lnTo>
                  <a:lnTo>
                    <a:pt x="146" y="242"/>
                  </a:lnTo>
                  <a:lnTo>
                    <a:pt x="144" y="248"/>
                  </a:lnTo>
                  <a:lnTo>
                    <a:pt x="144" y="248"/>
                  </a:lnTo>
                  <a:lnTo>
                    <a:pt x="144" y="250"/>
                  </a:lnTo>
                  <a:lnTo>
                    <a:pt x="144" y="252"/>
                  </a:lnTo>
                  <a:lnTo>
                    <a:pt x="148" y="254"/>
                  </a:lnTo>
                  <a:lnTo>
                    <a:pt x="152" y="254"/>
                  </a:lnTo>
                  <a:lnTo>
                    <a:pt x="154" y="254"/>
                  </a:lnTo>
                  <a:lnTo>
                    <a:pt x="156" y="256"/>
                  </a:lnTo>
                  <a:lnTo>
                    <a:pt x="156" y="256"/>
                  </a:lnTo>
                  <a:lnTo>
                    <a:pt x="160" y="264"/>
                  </a:lnTo>
                  <a:lnTo>
                    <a:pt x="164" y="268"/>
                  </a:lnTo>
                  <a:lnTo>
                    <a:pt x="166" y="272"/>
                  </a:lnTo>
                  <a:lnTo>
                    <a:pt x="170" y="274"/>
                  </a:lnTo>
                  <a:lnTo>
                    <a:pt x="172" y="274"/>
                  </a:lnTo>
                  <a:lnTo>
                    <a:pt x="176" y="272"/>
                  </a:lnTo>
                  <a:lnTo>
                    <a:pt x="176" y="270"/>
                  </a:lnTo>
                  <a:lnTo>
                    <a:pt x="176" y="266"/>
                  </a:lnTo>
                  <a:lnTo>
                    <a:pt x="176" y="266"/>
                  </a:lnTo>
                  <a:lnTo>
                    <a:pt x="172" y="244"/>
                  </a:lnTo>
                  <a:lnTo>
                    <a:pt x="172" y="244"/>
                  </a:lnTo>
                  <a:lnTo>
                    <a:pt x="172" y="240"/>
                  </a:lnTo>
                  <a:lnTo>
                    <a:pt x="174" y="238"/>
                  </a:lnTo>
                  <a:lnTo>
                    <a:pt x="180" y="236"/>
                  </a:lnTo>
                  <a:lnTo>
                    <a:pt x="186" y="234"/>
                  </a:lnTo>
                  <a:lnTo>
                    <a:pt x="188" y="232"/>
                  </a:lnTo>
                  <a:lnTo>
                    <a:pt x="188" y="228"/>
                  </a:lnTo>
                  <a:lnTo>
                    <a:pt x="188" y="228"/>
                  </a:lnTo>
                  <a:lnTo>
                    <a:pt x="188" y="222"/>
                  </a:lnTo>
                  <a:lnTo>
                    <a:pt x="186" y="212"/>
                  </a:lnTo>
                  <a:lnTo>
                    <a:pt x="186" y="212"/>
                  </a:lnTo>
                  <a:lnTo>
                    <a:pt x="178" y="194"/>
                  </a:lnTo>
                  <a:lnTo>
                    <a:pt x="176" y="188"/>
                  </a:lnTo>
                  <a:lnTo>
                    <a:pt x="174" y="182"/>
                  </a:lnTo>
                  <a:lnTo>
                    <a:pt x="174" y="182"/>
                  </a:lnTo>
                  <a:lnTo>
                    <a:pt x="176" y="168"/>
                  </a:lnTo>
                  <a:lnTo>
                    <a:pt x="182" y="150"/>
                  </a:lnTo>
                  <a:lnTo>
                    <a:pt x="184" y="132"/>
                  </a:lnTo>
                  <a:lnTo>
                    <a:pt x="184" y="124"/>
                  </a:lnTo>
                  <a:lnTo>
                    <a:pt x="182" y="114"/>
                  </a:lnTo>
                  <a:lnTo>
                    <a:pt x="182" y="114"/>
                  </a:lnTo>
                  <a:lnTo>
                    <a:pt x="174" y="96"/>
                  </a:lnTo>
                  <a:lnTo>
                    <a:pt x="164" y="82"/>
                  </a:lnTo>
                  <a:lnTo>
                    <a:pt x="150" y="54"/>
                  </a:lnTo>
                  <a:lnTo>
                    <a:pt x="150" y="54"/>
                  </a:lnTo>
                  <a:lnTo>
                    <a:pt x="144" y="40"/>
                  </a:lnTo>
                  <a:lnTo>
                    <a:pt x="134" y="28"/>
                  </a:lnTo>
                  <a:lnTo>
                    <a:pt x="122" y="20"/>
                  </a:lnTo>
                  <a:lnTo>
                    <a:pt x="110" y="12"/>
                  </a:lnTo>
                  <a:lnTo>
                    <a:pt x="96" y="6"/>
                  </a:lnTo>
                  <a:lnTo>
                    <a:pt x="84" y="4"/>
                  </a:lnTo>
                  <a:lnTo>
                    <a:pt x="72" y="2"/>
                  </a:lnTo>
                  <a:lnTo>
                    <a:pt x="60" y="0"/>
                  </a:lnTo>
                  <a:lnTo>
                    <a:pt x="60" y="0"/>
                  </a:lnTo>
                  <a:lnTo>
                    <a:pt x="50" y="2"/>
                  </a:lnTo>
                  <a:lnTo>
                    <a:pt x="38" y="6"/>
                  </a:lnTo>
                  <a:lnTo>
                    <a:pt x="30" y="12"/>
                  </a:lnTo>
                  <a:lnTo>
                    <a:pt x="20" y="20"/>
                  </a:lnTo>
                  <a:lnTo>
                    <a:pt x="14" y="30"/>
                  </a:lnTo>
                  <a:lnTo>
                    <a:pt x="8" y="42"/>
                  </a:lnTo>
                  <a:lnTo>
                    <a:pt x="2" y="56"/>
                  </a:lnTo>
                  <a:lnTo>
                    <a:pt x="0" y="70"/>
                  </a:lnTo>
                  <a:lnTo>
                    <a:pt x="0" y="70"/>
                  </a:lnTo>
                  <a:lnTo>
                    <a:pt x="0" y="82"/>
                  </a:lnTo>
                  <a:lnTo>
                    <a:pt x="4" y="92"/>
                  </a:lnTo>
                  <a:lnTo>
                    <a:pt x="12" y="106"/>
                  </a:lnTo>
                  <a:lnTo>
                    <a:pt x="22" y="128"/>
                  </a:lnTo>
                  <a:lnTo>
                    <a:pt x="22" y="128"/>
                  </a:lnTo>
                  <a:lnTo>
                    <a:pt x="28" y="140"/>
                  </a:lnTo>
                  <a:lnTo>
                    <a:pt x="36" y="150"/>
                  </a:lnTo>
                  <a:lnTo>
                    <a:pt x="44" y="160"/>
                  </a:lnTo>
                  <a:lnTo>
                    <a:pt x="50" y="162"/>
                  </a:lnTo>
                  <a:lnTo>
                    <a:pt x="54" y="164"/>
                  </a:lnTo>
                  <a:lnTo>
                    <a:pt x="54" y="164"/>
                  </a:lnTo>
                  <a:lnTo>
                    <a:pt x="58" y="166"/>
                  </a:lnTo>
                  <a:lnTo>
                    <a:pt x="60" y="168"/>
                  </a:lnTo>
                  <a:lnTo>
                    <a:pt x="62" y="176"/>
                  </a:lnTo>
                  <a:lnTo>
                    <a:pt x="60" y="194"/>
                  </a:lnTo>
                  <a:lnTo>
                    <a:pt x="60" y="194"/>
                  </a:lnTo>
                  <a:lnTo>
                    <a:pt x="60" y="196"/>
                  </a:lnTo>
                  <a:lnTo>
                    <a:pt x="58" y="198"/>
                  </a:lnTo>
                  <a:lnTo>
                    <a:pt x="54" y="202"/>
                  </a:lnTo>
                  <a:lnTo>
                    <a:pt x="48" y="208"/>
                  </a:lnTo>
                  <a:lnTo>
                    <a:pt x="46" y="214"/>
                  </a:lnTo>
                  <a:lnTo>
                    <a:pt x="46" y="222"/>
                  </a:lnTo>
                  <a:lnTo>
                    <a:pt x="46" y="222"/>
                  </a:lnTo>
                  <a:lnTo>
                    <a:pt x="42" y="242"/>
                  </a:lnTo>
                  <a:lnTo>
                    <a:pt x="36" y="268"/>
                  </a:lnTo>
                  <a:lnTo>
                    <a:pt x="28" y="296"/>
                  </a:lnTo>
                  <a:lnTo>
                    <a:pt x="24" y="316"/>
                  </a:lnTo>
                  <a:lnTo>
                    <a:pt x="24" y="316"/>
                  </a:lnTo>
                  <a:lnTo>
                    <a:pt x="24" y="316"/>
                  </a:lnTo>
                  <a:lnTo>
                    <a:pt x="24" y="316"/>
                  </a:lnTo>
                  <a:lnTo>
                    <a:pt x="28" y="308"/>
                  </a:lnTo>
                  <a:lnTo>
                    <a:pt x="38" y="292"/>
                  </a:lnTo>
                  <a:lnTo>
                    <a:pt x="62" y="254"/>
                  </a:lnTo>
                  <a:lnTo>
                    <a:pt x="86" y="218"/>
                  </a:lnTo>
                  <a:lnTo>
                    <a:pt x="98" y="198"/>
                  </a:lnTo>
                  <a:lnTo>
                    <a:pt x="98" y="198"/>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40" name="Freeform 184"/>
            <p:cNvSpPr>
              <a:spLocks noEditPoints="1"/>
            </p:cNvSpPr>
            <p:nvPr/>
          </p:nvSpPr>
          <p:spPr bwMode="auto">
            <a:xfrm>
              <a:off x="3557588" y="7219974"/>
              <a:ext cx="327025" cy="171450"/>
            </a:xfrm>
            <a:custGeom>
              <a:avLst/>
              <a:gdLst>
                <a:gd name="T0" fmla="*/ 204 w 206"/>
                <a:gd name="T1" fmla="*/ 104 h 108"/>
                <a:gd name="T2" fmla="*/ 194 w 206"/>
                <a:gd name="T3" fmla="*/ 86 h 108"/>
                <a:gd name="T4" fmla="*/ 182 w 206"/>
                <a:gd name="T5" fmla="*/ 58 h 108"/>
                <a:gd name="T6" fmla="*/ 180 w 206"/>
                <a:gd name="T7" fmla="*/ 48 h 108"/>
                <a:gd name="T8" fmla="*/ 182 w 206"/>
                <a:gd name="T9" fmla="*/ 42 h 108"/>
                <a:gd name="T10" fmla="*/ 194 w 206"/>
                <a:gd name="T11" fmla="*/ 34 h 108"/>
                <a:gd name="T12" fmla="*/ 198 w 206"/>
                <a:gd name="T13" fmla="*/ 26 h 108"/>
                <a:gd name="T14" fmla="*/ 192 w 206"/>
                <a:gd name="T15" fmla="*/ 22 h 108"/>
                <a:gd name="T16" fmla="*/ 168 w 206"/>
                <a:gd name="T17" fmla="*/ 16 h 108"/>
                <a:gd name="T18" fmla="*/ 146 w 206"/>
                <a:gd name="T19" fmla="*/ 14 h 108"/>
                <a:gd name="T20" fmla="*/ 120 w 206"/>
                <a:gd name="T21" fmla="*/ 18 h 108"/>
                <a:gd name="T22" fmla="*/ 96 w 206"/>
                <a:gd name="T23" fmla="*/ 20 h 108"/>
                <a:gd name="T24" fmla="*/ 84 w 206"/>
                <a:gd name="T25" fmla="*/ 14 h 108"/>
                <a:gd name="T26" fmla="*/ 68 w 206"/>
                <a:gd name="T27" fmla="*/ 2 h 108"/>
                <a:gd name="T28" fmla="*/ 60 w 206"/>
                <a:gd name="T29" fmla="*/ 2 h 108"/>
                <a:gd name="T30" fmla="*/ 50 w 206"/>
                <a:gd name="T31" fmla="*/ 2 h 108"/>
                <a:gd name="T32" fmla="*/ 40 w 206"/>
                <a:gd name="T33" fmla="*/ 2 h 108"/>
                <a:gd name="T34" fmla="*/ 34 w 206"/>
                <a:gd name="T35" fmla="*/ 10 h 108"/>
                <a:gd name="T36" fmla="*/ 28 w 206"/>
                <a:gd name="T37" fmla="*/ 16 h 108"/>
                <a:gd name="T38" fmla="*/ 26 w 206"/>
                <a:gd name="T39" fmla="*/ 16 h 108"/>
                <a:gd name="T40" fmla="*/ 20 w 206"/>
                <a:gd name="T41" fmla="*/ 20 h 108"/>
                <a:gd name="T42" fmla="*/ 18 w 206"/>
                <a:gd name="T43" fmla="*/ 24 h 108"/>
                <a:gd name="T44" fmla="*/ 10 w 206"/>
                <a:gd name="T45" fmla="*/ 46 h 108"/>
                <a:gd name="T46" fmla="*/ 6 w 206"/>
                <a:gd name="T47" fmla="*/ 56 h 108"/>
                <a:gd name="T48" fmla="*/ 0 w 206"/>
                <a:gd name="T49" fmla="*/ 68 h 108"/>
                <a:gd name="T50" fmla="*/ 6 w 206"/>
                <a:gd name="T51" fmla="*/ 78 h 108"/>
                <a:gd name="T52" fmla="*/ 32 w 206"/>
                <a:gd name="T53" fmla="*/ 82 h 108"/>
                <a:gd name="T54" fmla="*/ 48 w 206"/>
                <a:gd name="T55" fmla="*/ 82 h 108"/>
                <a:gd name="T56" fmla="*/ 76 w 206"/>
                <a:gd name="T57" fmla="*/ 78 h 108"/>
                <a:gd name="T58" fmla="*/ 80 w 206"/>
                <a:gd name="T59" fmla="*/ 80 h 108"/>
                <a:gd name="T60" fmla="*/ 80 w 206"/>
                <a:gd name="T61" fmla="*/ 86 h 108"/>
                <a:gd name="T62" fmla="*/ 84 w 206"/>
                <a:gd name="T63" fmla="*/ 92 h 108"/>
                <a:gd name="T64" fmla="*/ 90 w 206"/>
                <a:gd name="T65" fmla="*/ 96 h 108"/>
                <a:gd name="T66" fmla="*/ 142 w 206"/>
                <a:gd name="T67" fmla="*/ 106 h 108"/>
                <a:gd name="T68" fmla="*/ 192 w 206"/>
                <a:gd name="T69" fmla="*/ 108 h 108"/>
                <a:gd name="T70" fmla="*/ 206 w 206"/>
                <a:gd name="T71" fmla="*/ 106 h 108"/>
                <a:gd name="T72" fmla="*/ 204 w 206"/>
                <a:gd name="T73" fmla="*/ 104 h 108"/>
                <a:gd name="T74" fmla="*/ 50 w 206"/>
                <a:gd name="T75" fmla="*/ 18 h 108"/>
                <a:gd name="T76" fmla="*/ 40 w 206"/>
                <a:gd name="T77" fmla="*/ 16 h 108"/>
                <a:gd name="T78" fmla="*/ 44 w 206"/>
                <a:gd name="T79" fmla="*/ 14 h 108"/>
                <a:gd name="T80" fmla="*/ 50 w 206"/>
                <a:gd name="T81" fmla="*/ 16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6" h="108">
                  <a:moveTo>
                    <a:pt x="204" y="104"/>
                  </a:moveTo>
                  <a:lnTo>
                    <a:pt x="204" y="104"/>
                  </a:lnTo>
                  <a:lnTo>
                    <a:pt x="200" y="98"/>
                  </a:lnTo>
                  <a:lnTo>
                    <a:pt x="194" y="86"/>
                  </a:lnTo>
                  <a:lnTo>
                    <a:pt x="188" y="72"/>
                  </a:lnTo>
                  <a:lnTo>
                    <a:pt x="182" y="58"/>
                  </a:lnTo>
                  <a:lnTo>
                    <a:pt x="182" y="58"/>
                  </a:lnTo>
                  <a:lnTo>
                    <a:pt x="180" y="48"/>
                  </a:lnTo>
                  <a:lnTo>
                    <a:pt x="180" y="44"/>
                  </a:lnTo>
                  <a:lnTo>
                    <a:pt x="182" y="42"/>
                  </a:lnTo>
                  <a:lnTo>
                    <a:pt x="182" y="42"/>
                  </a:lnTo>
                  <a:lnTo>
                    <a:pt x="194" y="34"/>
                  </a:lnTo>
                  <a:lnTo>
                    <a:pt x="196" y="30"/>
                  </a:lnTo>
                  <a:lnTo>
                    <a:pt x="198" y="26"/>
                  </a:lnTo>
                  <a:lnTo>
                    <a:pt x="198" y="26"/>
                  </a:lnTo>
                  <a:lnTo>
                    <a:pt x="192" y="22"/>
                  </a:lnTo>
                  <a:lnTo>
                    <a:pt x="184" y="20"/>
                  </a:lnTo>
                  <a:lnTo>
                    <a:pt x="168" y="16"/>
                  </a:lnTo>
                  <a:lnTo>
                    <a:pt x="168" y="16"/>
                  </a:lnTo>
                  <a:lnTo>
                    <a:pt x="146" y="14"/>
                  </a:lnTo>
                  <a:lnTo>
                    <a:pt x="120" y="18"/>
                  </a:lnTo>
                  <a:lnTo>
                    <a:pt x="120" y="18"/>
                  </a:lnTo>
                  <a:lnTo>
                    <a:pt x="96" y="20"/>
                  </a:lnTo>
                  <a:lnTo>
                    <a:pt x="96" y="20"/>
                  </a:lnTo>
                  <a:lnTo>
                    <a:pt x="84" y="14"/>
                  </a:lnTo>
                  <a:lnTo>
                    <a:pt x="84" y="14"/>
                  </a:lnTo>
                  <a:lnTo>
                    <a:pt x="74" y="6"/>
                  </a:lnTo>
                  <a:lnTo>
                    <a:pt x="68" y="2"/>
                  </a:lnTo>
                  <a:lnTo>
                    <a:pt x="60" y="2"/>
                  </a:lnTo>
                  <a:lnTo>
                    <a:pt x="60" y="2"/>
                  </a:lnTo>
                  <a:lnTo>
                    <a:pt x="50" y="2"/>
                  </a:lnTo>
                  <a:lnTo>
                    <a:pt x="50" y="2"/>
                  </a:lnTo>
                  <a:lnTo>
                    <a:pt x="46" y="0"/>
                  </a:lnTo>
                  <a:lnTo>
                    <a:pt x="40" y="2"/>
                  </a:lnTo>
                  <a:lnTo>
                    <a:pt x="40" y="2"/>
                  </a:lnTo>
                  <a:lnTo>
                    <a:pt x="34" y="10"/>
                  </a:lnTo>
                  <a:lnTo>
                    <a:pt x="28" y="16"/>
                  </a:lnTo>
                  <a:lnTo>
                    <a:pt x="28" y="16"/>
                  </a:lnTo>
                  <a:lnTo>
                    <a:pt x="26" y="16"/>
                  </a:lnTo>
                  <a:lnTo>
                    <a:pt x="26" y="16"/>
                  </a:lnTo>
                  <a:lnTo>
                    <a:pt x="22" y="18"/>
                  </a:lnTo>
                  <a:lnTo>
                    <a:pt x="20" y="20"/>
                  </a:lnTo>
                  <a:lnTo>
                    <a:pt x="18" y="24"/>
                  </a:lnTo>
                  <a:lnTo>
                    <a:pt x="18" y="24"/>
                  </a:lnTo>
                  <a:lnTo>
                    <a:pt x="12" y="34"/>
                  </a:lnTo>
                  <a:lnTo>
                    <a:pt x="10" y="46"/>
                  </a:lnTo>
                  <a:lnTo>
                    <a:pt x="10" y="46"/>
                  </a:lnTo>
                  <a:lnTo>
                    <a:pt x="6" y="56"/>
                  </a:lnTo>
                  <a:lnTo>
                    <a:pt x="0" y="68"/>
                  </a:lnTo>
                  <a:lnTo>
                    <a:pt x="0" y="68"/>
                  </a:lnTo>
                  <a:lnTo>
                    <a:pt x="2" y="72"/>
                  </a:lnTo>
                  <a:lnTo>
                    <a:pt x="6" y="78"/>
                  </a:lnTo>
                  <a:lnTo>
                    <a:pt x="16" y="80"/>
                  </a:lnTo>
                  <a:lnTo>
                    <a:pt x="32" y="82"/>
                  </a:lnTo>
                  <a:lnTo>
                    <a:pt x="32" y="82"/>
                  </a:lnTo>
                  <a:lnTo>
                    <a:pt x="48" y="82"/>
                  </a:lnTo>
                  <a:lnTo>
                    <a:pt x="64" y="78"/>
                  </a:lnTo>
                  <a:lnTo>
                    <a:pt x="76" y="78"/>
                  </a:lnTo>
                  <a:lnTo>
                    <a:pt x="78" y="78"/>
                  </a:lnTo>
                  <a:lnTo>
                    <a:pt x="80" y="80"/>
                  </a:lnTo>
                  <a:lnTo>
                    <a:pt x="80" y="80"/>
                  </a:lnTo>
                  <a:lnTo>
                    <a:pt x="80" y="86"/>
                  </a:lnTo>
                  <a:lnTo>
                    <a:pt x="80" y="88"/>
                  </a:lnTo>
                  <a:lnTo>
                    <a:pt x="84" y="92"/>
                  </a:lnTo>
                  <a:lnTo>
                    <a:pt x="84" y="92"/>
                  </a:lnTo>
                  <a:lnTo>
                    <a:pt x="90" y="96"/>
                  </a:lnTo>
                  <a:lnTo>
                    <a:pt x="104" y="98"/>
                  </a:lnTo>
                  <a:lnTo>
                    <a:pt x="142" y="106"/>
                  </a:lnTo>
                  <a:lnTo>
                    <a:pt x="142" y="106"/>
                  </a:lnTo>
                  <a:lnTo>
                    <a:pt x="192" y="108"/>
                  </a:lnTo>
                  <a:lnTo>
                    <a:pt x="204" y="108"/>
                  </a:lnTo>
                  <a:lnTo>
                    <a:pt x="206" y="106"/>
                  </a:lnTo>
                  <a:lnTo>
                    <a:pt x="204" y="104"/>
                  </a:lnTo>
                  <a:lnTo>
                    <a:pt x="204" y="104"/>
                  </a:lnTo>
                  <a:close/>
                  <a:moveTo>
                    <a:pt x="50" y="16"/>
                  </a:moveTo>
                  <a:lnTo>
                    <a:pt x="50" y="18"/>
                  </a:lnTo>
                  <a:lnTo>
                    <a:pt x="50" y="18"/>
                  </a:lnTo>
                  <a:lnTo>
                    <a:pt x="40" y="16"/>
                  </a:lnTo>
                  <a:lnTo>
                    <a:pt x="40" y="16"/>
                  </a:lnTo>
                  <a:lnTo>
                    <a:pt x="44" y="14"/>
                  </a:lnTo>
                  <a:lnTo>
                    <a:pt x="46" y="14"/>
                  </a:lnTo>
                  <a:lnTo>
                    <a:pt x="50" y="16"/>
                  </a:lnTo>
                  <a:lnTo>
                    <a:pt x="50" y="16"/>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grpSp>
        <p:nvGrpSpPr>
          <p:cNvPr id="441" name="Group 440"/>
          <p:cNvGrpSpPr/>
          <p:nvPr/>
        </p:nvGrpSpPr>
        <p:grpSpPr>
          <a:xfrm>
            <a:off x="2938352" y="4242220"/>
            <a:ext cx="1125390" cy="2473802"/>
            <a:chOff x="4300538" y="3905250"/>
            <a:chExt cx="1041400" cy="2289175"/>
          </a:xfrm>
        </p:grpSpPr>
        <p:sp>
          <p:nvSpPr>
            <p:cNvPr id="442" name="Freeform 150"/>
            <p:cNvSpPr>
              <a:spLocks noEditPoints="1"/>
            </p:cNvSpPr>
            <p:nvPr/>
          </p:nvSpPr>
          <p:spPr bwMode="auto">
            <a:xfrm>
              <a:off x="4300538" y="3905250"/>
              <a:ext cx="1041400" cy="2289175"/>
            </a:xfrm>
            <a:custGeom>
              <a:avLst/>
              <a:gdLst>
                <a:gd name="T0" fmla="*/ 626 w 656"/>
                <a:gd name="T1" fmla="*/ 1372 h 1442"/>
                <a:gd name="T2" fmla="*/ 510 w 656"/>
                <a:gd name="T3" fmla="*/ 1188 h 1442"/>
                <a:gd name="T4" fmla="*/ 468 w 656"/>
                <a:gd name="T5" fmla="*/ 1004 h 1442"/>
                <a:gd name="T6" fmla="*/ 444 w 656"/>
                <a:gd name="T7" fmla="*/ 882 h 1442"/>
                <a:gd name="T8" fmla="*/ 444 w 656"/>
                <a:gd name="T9" fmla="*/ 768 h 1442"/>
                <a:gd name="T10" fmla="*/ 414 w 656"/>
                <a:gd name="T11" fmla="*/ 686 h 1442"/>
                <a:gd name="T12" fmla="*/ 418 w 656"/>
                <a:gd name="T13" fmla="*/ 522 h 1442"/>
                <a:gd name="T14" fmla="*/ 434 w 656"/>
                <a:gd name="T15" fmla="*/ 462 h 1442"/>
                <a:gd name="T16" fmla="*/ 396 w 656"/>
                <a:gd name="T17" fmla="*/ 320 h 1442"/>
                <a:gd name="T18" fmla="*/ 378 w 656"/>
                <a:gd name="T19" fmla="*/ 280 h 1442"/>
                <a:gd name="T20" fmla="*/ 362 w 656"/>
                <a:gd name="T21" fmla="*/ 226 h 1442"/>
                <a:gd name="T22" fmla="*/ 398 w 656"/>
                <a:gd name="T23" fmla="*/ 182 h 1442"/>
                <a:gd name="T24" fmla="*/ 412 w 656"/>
                <a:gd name="T25" fmla="*/ 118 h 1442"/>
                <a:gd name="T26" fmla="*/ 402 w 656"/>
                <a:gd name="T27" fmla="*/ 72 h 1442"/>
                <a:gd name="T28" fmla="*/ 390 w 656"/>
                <a:gd name="T29" fmla="*/ 46 h 1442"/>
                <a:gd name="T30" fmla="*/ 390 w 656"/>
                <a:gd name="T31" fmla="*/ 22 h 1442"/>
                <a:gd name="T32" fmla="*/ 344 w 656"/>
                <a:gd name="T33" fmla="*/ 0 h 1442"/>
                <a:gd name="T34" fmla="*/ 316 w 656"/>
                <a:gd name="T35" fmla="*/ 6 h 1442"/>
                <a:gd name="T36" fmla="*/ 252 w 656"/>
                <a:gd name="T37" fmla="*/ 22 h 1442"/>
                <a:gd name="T38" fmla="*/ 206 w 656"/>
                <a:gd name="T39" fmla="*/ 96 h 1442"/>
                <a:gd name="T40" fmla="*/ 168 w 656"/>
                <a:gd name="T41" fmla="*/ 130 h 1442"/>
                <a:gd name="T42" fmla="*/ 170 w 656"/>
                <a:gd name="T43" fmla="*/ 144 h 1442"/>
                <a:gd name="T44" fmla="*/ 168 w 656"/>
                <a:gd name="T45" fmla="*/ 184 h 1442"/>
                <a:gd name="T46" fmla="*/ 162 w 656"/>
                <a:gd name="T47" fmla="*/ 200 h 1442"/>
                <a:gd name="T48" fmla="*/ 174 w 656"/>
                <a:gd name="T49" fmla="*/ 218 h 1442"/>
                <a:gd name="T50" fmla="*/ 210 w 656"/>
                <a:gd name="T51" fmla="*/ 222 h 1442"/>
                <a:gd name="T52" fmla="*/ 252 w 656"/>
                <a:gd name="T53" fmla="*/ 234 h 1442"/>
                <a:gd name="T54" fmla="*/ 242 w 656"/>
                <a:gd name="T55" fmla="*/ 266 h 1442"/>
                <a:gd name="T56" fmla="*/ 206 w 656"/>
                <a:gd name="T57" fmla="*/ 334 h 1442"/>
                <a:gd name="T58" fmla="*/ 204 w 656"/>
                <a:gd name="T59" fmla="*/ 464 h 1442"/>
                <a:gd name="T60" fmla="*/ 202 w 656"/>
                <a:gd name="T61" fmla="*/ 508 h 1442"/>
                <a:gd name="T62" fmla="*/ 182 w 656"/>
                <a:gd name="T63" fmla="*/ 612 h 1442"/>
                <a:gd name="T64" fmla="*/ 164 w 656"/>
                <a:gd name="T65" fmla="*/ 760 h 1442"/>
                <a:gd name="T66" fmla="*/ 166 w 656"/>
                <a:gd name="T67" fmla="*/ 812 h 1442"/>
                <a:gd name="T68" fmla="*/ 72 w 656"/>
                <a:gd name="T69" fmla="*/ 832 h 1442"/>
                <a:gd name="T70" fmla="*/ 30 w 656"/>
                <a:gd name="T71" fmla="*/ 936 h 1442"/>
                <a:gd name="T72" fmla="*/ 4 w 656"/>
                <a:gd name="T73" fmla="*/ 1096 h 1442"/>
                <a:gd name="T74" fmla="*/ 96 w 656"/>
                <a:gd name="T75" fmla="*/ 1232 h 1442"/>
                <a:gd name="T76" fmla="*/ 74 w 656"/>
                <a:gd name="T77" fmla="*/ 1296 h 1442"/>
                <a:gd name="T78" fmla="*/ 54 w 656"/>
                <a:gd name="T79" fmla="*/ 1348 h 1442"/>
                <a:gd name="T80" fmla="*/ 74 w 656"/>
                <a:gd name="T81" fmla="*/ 1424 h 1442"/>
                <a:gd name="T82" fmla="*/ 84 w 656"/>
                <a:gd name="T83" fmla="*/ 1400 h 1442"/>
                <a:gd name="T84" fmla="*/ 106 w 656"/>
                <a:gd name="T85" fmla="*/ 1382 h 1442"/>
                <a:gd name="T86" fmla="*/ 142 w 656"/>
                <a:gd name="T87" fmla="*/ 1440 h 1442"/>
                <a:gd name="T88" fmla="*/ 224 w 656"/>
                <a:gd name="T89" fmla="*/ 1418 h 1442"/>
                <a:gd name="T90" fmla="*/ 162 w 656"/>
                <a:gd name="T91" fmla="*/ 1384 h 1442"/>
                <a:gd name="T92" fmla="*/ 152 w 656"/>
                <a:gd name="T93" fmla="*/ 1268 h 1442"/>
                <a:gd name="T94" fmla="*/ 262 w 656"/>
                <a:gd name="T95" fmla="*/ 1164 h 1442"/>
                <a:gd name="T96" fmla="*/ 366 w 656"/>
                <a:gd name="T97" fmla="*/ 1100 h 1442"/>
                <a:gd name="T98" fmla="*/ 416 w 656"/>
                <a:gd name="T99" fmla="*/ 1162 h 1442"/>
                <a:gd name="T100" fmla="*/ 484 w 656"/>
                <a:gd name="T101" fmla="*/ 1302 h 1442"/>
                <a:gd name="T102" fmla="*/ 484 w 656"/>
                <a:gd name="T103" fmla="*/ 1370 h 1442"/>
                <a:gd name="T104" fmla="*/ 522 w 656"/>
                <a:gd name="T105" fmla="*/ 1440 h 1442"/>
                <a:gd name="T106" fmla="*/ 514 w 656"/>
                <a:gd name="T107" fmla="*/ 1378 h 1442"/>
                <a:gd name="T108" fmla="*/ 558 w 656"/>
                <a:gd name="T109" fmla="*/ 1406 h 1442"/>
                <a:gd name="T110" fmla="*/ 622 w 656"/>
                <a:gd name="T111" fmla="*/ 1416 h 1442"/>
                <a:gd name="T112" fmla="*/ 650 w 656"/>
                <a:gd name="T113" fmla="*/ 1368 h 1442"/>
                <a:gd name="T114" fmla="*/ 410 w 656"/>
                <a:gd name="T115" fmla="*/ 814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56" h="1442">
                  <a:moveTo>
                    <a:pt x="404" y="28"/>
                  </a:moveTo>
                  <a:lnTo>
                    <a:pt x="404" y="28"/>
                  </a:lnTo>
                  <a:lnTo>
                    <a:pt x="404" y="28"/>
                  </a:lnTo>
                  <a:close/>
                  <a:moveTo>
                    <a:pt x="650" y="1368"/>
                  </a:moveTo>
                  <a:lnTo>
                    <a:pt x="650" y="1368"/>
                  </a:lnTo>
                  <a:lnTo>
                    <a:pt x="638" y="1370"/>
                  </a:lnTo>
                  <a:lnTo>
                    <a:pt x="626" y="1372"/>
                  </a:lnTo>
                  <a:lnTo>
                    <a:pt x="604" y="1378"/>
                  </a:lnTo>
                  <a:lnTo>
                    <a:pt x="604" y="1378"/>
                  </a:lnTo>
                  <a:lnTo>
                    <a:pt x="568" y="1320"/>
                  </a:lnTo>
                  <a:lnTo>
                    <a:pt x="550" y="1284"/>
                  </a:lnTo>
                  <a:lnTo>
                    <a:pt x="534" y="1252"/>
                  </a:lnTo>
                  <a:lnTo>
                    <a:pt x="534" y="1252"/>
                  </a:lnTo>
                  <a:lnTo>
                    <a:pt x="510" y="1188"/>
                  </a:lnTo>
                  <a:lnTo>
                    <a:pt x="490" y="1124"/>
                  </a:lnTo>
                  <a:lnTo>
                    <a:pt x="476" y="1072"/>
                  </a:lnTo>
                  <a:lnTo>
                    <a:pt x="470" y="1050"/>
                  </a:lnTo>
                  <a:lnTo>
                    <a:pt x="470" y="1050"/>
                  </a:lnTo>
                  <a:lnTo>
                    <a:pt x="472" y="1042"/>
                  </a:lnTo>
                  <a:lnTo>
                    <a:pt x="472" y="1030"/>
                  </a:lnTo>
                  <a:lnTo>
                    <a:pt x="468" y="1004"/>
                  </a:lnTo>
                  <a:lnTo>
                    <a:pt x="466" y="982"/>
                  </a:lnTo>
                  <a:lnTo>
                    <a:pt x="466" y="974"/>
                  </a:lnTo>
                  <a:lnTo>
                    <a:pt x="466" y="970"/>
                  </a:lnTo>
                  <a:lnTo>
                    <a:pt x="466" y="970"/>
                  </a:lnTo>
                  <a:lnTo>
                    <a:pt x="460" y="940"/>
                  </a:lnTo>
                  <a:lnTo>
                    <a:pt x="452" y="912"/>
                  </a:lnTo>
                  <a:lnTo>
                    <a:pt x="444" y="882"/>
                  </a:lnTo>
                  <a:lnTo>
                    <a:pt x="436" y="852"/>
                  </a:lnTo>
                  <a:lnTo>
                    <a:pt x="460" y="836"/>
                  </a:lnTo>
                  <a:lnTo>
                    <a:pt x="462" y="802"/>
                  </a:lnTo>
                  <a:lnTo>
                    <a:pt x="452" y="786"/>
                  </a:lnTo>
                  <a:lnTo>
                    <a:pt x="452" y="786"/>
                  </a:lnTo>
                  <a:lnTo>
                    <a:pt x="448" y="778"/>
                  </a:lnTo>
                  <a:lnTo>
                    <a:pt x="444" y="768"/>
                  </a:lnTo>
                  <a:lnTo>
                    <a:pt x="430" y="730"/>
                  </a:lnTo>
                  <a:lnTo>
                    <a:pt x="430" y="730"/>
                  </a:lnTo>
                  <a:lnTo>
                    <a:pt x="426" y="718"/>
                  </a:lnTo>
                  <a:lnTo>
                    <a:pt x="424" y="708"/>
                  </a:lnTo>
                  <a:lnTo>
                    <a:pt x="420" y="698"/>
                  </a:lnTo>
                  <a:lnTo>
                    <a:pt x="414" y="686"/>
                  </a:lnTo>
                  <a:lnTo>
                    <a:pt x="414" y="686"/>
                  </a:lnTo>
                  <a:lnTo>
                    <a:pt x="418" y="676"/>
                  </a:lnTo>
                  <a:lnTo>
                    <a:pt x="422" y="662"/>
                  </a:lnTo>
                  <a:lnTo>
                    <a:pt x="424" y="636"/>
                  </a:lnTo>
                  <a:lnTo>
                    <a:pt x="424" y="608"/>
                  </a:lnTo>
                  <a:lnTo>
                    <a:pt x="422" y="578"/>
                  </a:lnTo>
                  <a:lnTo>
                    <a:pt x="418" y="550"/>
                  </a:lnTo>
                  <a:lnTo>
                    <a:pt x="418" y="522"/>
                  </a:lnTo>
                  <a:lnTo>
                    <a:pt x="418" y="494"/>
                  </a:lnTo>
                  <a:lnTo>
                    <a:pt x="420" y="482"/>
                  </a:lnTo>
                  <a:lnTo>
                    <a:pt x="424" y="472"/>
                  </a:lnTo>
                  <a:lnTo>
                    <a:pt x="424" y="472"/>
                  </a:lnTo>
                  <a:lnTo>
                    <a:pt x="428" y="470"/>
                  </a:lnTo>
                  <a:lnTo>
                    <a:pt x="432" y="468"/>
                  </a:lnTo>
                  <a:lnTo>
                    <a:pt x="434" y="462"/>
                  </a:lnTo>
                  <a:lnTo>
                    <a:pt x="436" y="452"/>
                  </a:lnTo>
                  <a:lnTo>
                    <a:pt x="434" y="440"/>
                  </a:lnTo>
                  <a:lnTo>
                    <a:pt x="426" y="416"/>
                  </a:lnTo>
                  <a:lnTo>
                    <a:pt x="418" y="394"/>
                  </a:lnTo>
                  <a:lnTo>
                    <a:pt x="418" y="394"/>
                  </a:lnTo>
                  <a:lnTo>
                    <a:pt x="402" y="340"/>
                  </a:lnTo>
                  <a:lnTo>
                    <a:pt x="396" y="320"/>
                  </a:lnTo>
                  <a:lnTo>
                    <a:pt x="396" y="312"/>
                  </a:lnTo>
                  <a:lnTo>
                    <a:pt x="396" y="308"/>
                  </a:lnTo>
                  <a:lnTo>
                    <a:pt x="396" y="308"/>
                  </a:lnTo>
                  <a:lnTo>
                    <a:pt x="396" y="300"/>
                  </a:lnTo>
                  <a:lnTo>
                    <a:pt x="392" y="294"/>
                  </a:lnTo>
                  <a:lnTo>
                    <a:pt x="386" y="286"/>
                  </a:lnTo>
                  <a:lnTo>
                    <a:pt x="378" y="280"/>
                  </a:lnTo>
                  <a:lnTo>
                    <a:pt x="364" y="268"/>
                  </a:lnTo>
                  <a:lnTo>
                    <a:pt x="360" y="260"/>
                  </a:lnTo>
                  <a:lnTo>
                    <a:pt x="358" y="254"/>
                  </a:lnTo>
                  <a:lnTo>
                    <a:pt x="358" y="254"/>
                  </a:lnTo>
                  <a:lnTo>
                    <a:pt x="362" y="238"/>
                  </a:lnTo>
                  <a:lnTo>
                    <a:pt x="362" y="232"/>
                  </a:lnTo>
                  <a:lnTo>
                    <a:pt x="362" y="226"/>
                  </a:lnTo>
                  <a:lnTo>
                    <a:pt x="362" y="226"/>
                  </a:lnTo>
                  <a:lnTo>
                    <a:pt x="364" y="212"/>
                  </a:lnTo>
                  <a:lnTo>
                    <a:pt x="366" y="204"/>
                  </a:lnTo>
                  <a:lnTo>
                    <a:pt x="382" y="196"/>
                  </a:lnTo>
                  <a:lnTo>
                    <a:pt x="382" y="196"/>
                  </a:lnTo>
                  <a:lnTo>
                    <a:pt x="392" y="188"/>
                  </a:lnTo>
                  <a:lnTo>
                    <a:pt x="398" y="182"/>
                  </a:lnTo>
                  <a:lnTo>
                    <a:pt x="400" y="178"/>
                  </a:lnTo>
                  <a:lnTo>
                    <a:pt x="400" y="176"/>
                  </a:lnTo>
                  <a:lnTo>
                    <a:pt x="400" y="176"/>
                  </a:lnTo>
                  <a:lnTo>
                    <a:pt x="402" y="170"/>
                  </a:lnTo>
                  <a:lnTo>
                    <a:pt x="406" y="154"/>
                  </a:lnTo>
                  <a:lnTo>
                    <a:pt x="412" y="118"/>
                  </a:lnTo>
                  <a:lnTo>
                    <a:pt x="412" y="118"/>
                  </a:lnTo>
                  <a:lnTo>
                    <a:pt x="412" y="112"/>
                  </a:lnTo>
                  <a:lnTo>
                    <a:pt x="408" y="104"/>
                  </a:lnTo>
                  <a:lnTo>
                    <a:pt x="406" y="100"/>
                  </a:lnTo>
                  <a:lnTo>
                    <a:pt x="406" y="100"/>
                  </a:lnTo>
                  <a:lnTo>
                    <a:pt x="404" y="84"/>
                  </a:lnTo>
                  <a:lnTo>
                    <a:pt x="404" y="84"/>
                  </a:lnTo>
                  <a:lnTo>
                    <a:pt x="402" y="72"/>
                  </a:lnTo>
                  <a:lnTo>
                    <a:pt x="400" y="60"/>
                  </a:lnTo>
                  <a:lnTo>
                    <a:pt x="394" y="50"/>
                  </a:lnTo>
                  <a:lnTo>
                    <a:pt x="394" y="50"/>
                  </a:lnTo>
                  <a:lnTo>
                    <a:pt x="394" y="50"/>
                  </a:lnTo>
                  <a:lnTo>
                    <a:pt x="392" y="46"/>
                  </a:lnTo>
                  <a:lnTo>
                    <a:pt x="392" y="46"/>
                  </a:lnTo>
                  <a:lnTo>
                    <a:pt x="390" y="46"/>
                  </a:lnTo>
                  <a:lnTo>
                    <a:pt x="390" y="46"/>
                  </a:lnTo>
                  <a:lnTo>
                    <a:pt x="398" y="40"/>
                  </a:lnTo>
                  <a:lnTo>
                    <a:pt x="404" y="36"/>
                  </a:lnTo>
                  <a:lnTo>
                    <a:pt x="404" y="32"/>
                  </a:lnTo>
                  <a:lnTo>
                    <a:pt x="404" y="28"/>
                  </a:lnTo>
                  <a:lnTo>
                    <a:pt x="404" y="28"/>
                  </a:lnTo>
                  <a:lnTo>
                    <a:pt x="390" y="22"/>
                  </a:lnTo>
                  <a:lnTo>
                    <a:pt x="390" y="22"/>
                  </a:lnTo>
                  <a:lnTo>
                    <a:pt x="390" y="22"/>
                  </a:lnTo>
                  <a:lnTo>
                    <a:pt x="384" y="18"/>
                  </a:lnTo>
                  <a:lnTo>
                    <a:pt x="370" y="8"/>
                  </a:lnTo>
                  <a:lnTo>
                    <a:pt x="360" y="4"/>
                  </a:lnTo>
                  <a:lnTo>
                    <a:pt x="352" y="2"/>
                  </a:lnTo>
                  <a:lnTo>
                    <a:pt x="344" y="0"/>
                  </a:lnTo>
                  <a:lnTo>
                    <a:pt x="338" y="2"/>
                  </a:lnTo>
                  <a:lnTo>
                    <a:pt x="338" y="2"/>
                  </a:lnTo>
                  <a:lnTo>
                    <a:pt x="330" y="2"/>
                  </a:lnTo>
                  <a:lnTo>
                    <a:pt x="324" y="4"/>
                  </a:lnTo>
                  <a:lnTo>
                    <a:pt x="318" y="6"/>
                  </a:lnTo>
                  <a:lnTo>
                    <a:pt x="318" y="6"/>
                  </a:lnTo>
                  <a:lnTo>
                    <a:pt x="316" y="6"/>
                  </a:lnTo>
                  <a:lnTo>
                    <a:pt x="316" y="6"/>
                  </a:lnTo>
                  <a:lnTo>
                    <a:pt x="304" y="6"/>
                  </a:lnTo>
                  <a:lnTo>
                    <a:pt x="292" y="6"/>
                  </a:lnTo>
                  <a:lnTo>
                    <a:pt x="282" y="8"/>
                  </a:lnTo>
                  <a:lnTo>
                    <a:pt x="270" y="10"/>
                  </a:lnTo>
                  <a:lnTo>
                    <a:pt x="260" y="16"/>
                  </a:lnTo>
                  <a:lnTo>
                    <a:pt x="252" y="22"/>
                  </a:lnTo>
                  <a:lnTo>
                    <a:pt x="244" y="30"/>
                  </a:lnTo>
                  <a:lnTo>
                    <a:pt x="238" y="38"/>
                  </a:lnTo>
                  <a:lnTo>
                    <a:pt x="238" y="38"/>
                  </a:lnTo>
                  <a:lnTo>
                    <a:pt x="224" y="58"/>
                  </a:lnTo>
                  <a:lnTo>
                    <a:pt x="214" y="76"/>
                  </a:lnTo>
                  <a:lnTo>
                    <a:pt x="206" y="96"/>
                  </a:lnTo>
                  <a:lnTo>
                    <a:pt x="206" y="96"/>
                  </a:lnTo>
                  <a:lnTo>
                    <a:pt x="192" y="120"/>
                  </a:lnTo>
                  <a:lnTo>
                    <a:pt x="182" y="140"/>
                  </a:lnTo>
                  <a:lnTo>
                    <a:pt x="182" y="140"/>
                  </a:lnTo>
                  <a:lnTo>
                    <a:pt x="174" y="138"/>
                  </a:lnTo>
                  <a:lnTo>
                    <a:pt x="170" y="136"/>
                  </a:lnTo>
                  <a:lnTo>
                    <a:pt x="168" y="132"/>
                  </a:lnTo>
                  <a:lnTo>
                    <a:pt x="168" y="130"/>
                  </a:lnTo>
                  <a:lnTo>
                    <a:pt x="170" y="122"/>
                  </a:lnTo>
                  <a:lnTo>
                    <a:pt x="172" y="120"/>
                  </a:lnTo>
                  <a:lnTo>
                    <a:pt x="172" y="120"/>
                  </a:lnTo>
                  <a:lnTo>
                    <a:pt x="166" y="128"/>
                  </a:lnTo>
                  <a:lnTo>
                    <a:pt x="164" y="134"/>
                  </a:lnTo>
                  <a:lnTo>
                    <a:pt x="166" y="138"/>
                  </a:lnTo>
                  <a:lnTo>
                    <a:pt x="170" y="144"/>
                  </a:lnTo>
                  <a:lnTo>
                    <a:pt x="178" y="150"/>
                  </a:lnTo>
                  <a:lnTo>
                    <a:pt x="182" y="150"/>
                  </a:lnTo>
                  <a:lnTo>
                    <a:pt x="182" y="150"/>
                  </a:lnTo>
                  <a:lnTo>
                    <a:pt x="172" y="160"/>
                  </a:lnTo>
                  <a:lnTo>
                    <a:pt x="168" y="168"/>
                  </a:lnTo>
                  <a:lnTo>
                    <a:pt x="166" y="176"/>
                  </a:lnTo>
                  <a:lnTo>
                    <a:pt x="168" y="184"/>
                  </a:lnTo>
                  <a:lnTo>
                    <a:pt x="170" y="190"/>
                  </a:lnTo>
                  <a:lnTo>
                    <a:pt x="174" y="196"/>
                  </a:lnTo>
                  <a:lnTo>
                    <a:pt x="178" y="200"/>
                  </a:lnTo>
                  <a:lnTo>
                    <a:pt x="178" y="200"/>
                  </a:lnTo>
                  <a:lnTo>
                    <a:pt x="168" y="202"/>
                  </a:lnTo>
                  <a:lnTo>
                    <a:pt x="162" y="200"/>
                  </a:lnTo>
                  <a:lnTo>
                    <a:pt x="162" y="200"/>
                  </a:lnTo>
                  <a:lnTo>
                    <a:pt x="172" y="204"/>
                  </a:lnTo>
                  <a:lnTo>
                    <a:pt x="182" y="206"/>
                  </a:lnTo>
                  <a:lnTo>
                    <a:pt x="190" y="204"/>
                  </a:lnTo>
                  <a:lnTo>
                    <a:pt x="182" y="218"/>
                  </a:lnTo>
                  <a:lnTo>
                    <a:pt x="182" y="218"/>
                  </a:lnTo>
                  <a:lnTo>
                    <a:pt x="176" y="220"/>
                  </a:lnTo>
                  <a:lnTo>
                    <a:pt x="174" y="218"/>
                  </a:lnTo>
                  <a:lnTo>
                    <a:pt x="174" y="218"/>
                  </a:lnTo>
                  <a:lnTo>
                    <a:pt x="182" y="222"/>
                  </a:lnTo>
                  <a:lnTo>
                    <a:pt x="190" y="224"/>
                  </a:lnTo>
                  <a:lnTo>
                    <a:pt x="190" y="224"/>
                  </a:lnTo>
                  <a:lnTo>
                    <a:pt x="204" y="224"/>
                  </a:lnTo>
                  <a:lnTo>
                    <a:pt x="204" y="224"/>
                  </a:lnTo>
                  <a:lnTo>
                    <a:pt x="210" y="222"/>
                  </a:lnTo>
                  <a:lnTo>
                    <a:pt x="214" y="220"/>
                  </a:lnTo>
                  <a:lnTo>
                    <a:pt x="218" y="226"/>
                  </a:lnTo>
                  <a:lnTo>
                    <a:pt x="218" y="226"/>
                  </a:lnTo>
                  <a:lnTo>
                    <a:pt x="244" y="228"/>
                  </a:lnTo>
                  <a:lnTo>
                    <a:pt x="244" y="228"/>
                  </a:lnTo>
                  <a:lnTo>
                    <a:pt x="250" y="230"/>
                  </a:lnTo>
                  <a:lnTo>
                    <a:pt x="252" y="234"/>
                  </a:lnTo>
                  <a:lnTo>
                    <a:pt x="252" y="240"/>
                  </a:lnTo>
                  <a:lnTo>
                    <a:pt x="254" y="248"/>
                  </a:lnTo>
                  <a:lnTo>
                    <a:pt x="256" y="248"/>
                  </a:lnTo>
                  <a:lnTo>
                    <a:pt x="256" y="248"/>
                  </a:lnTo>
                  <a:lnTo>
                    <a:pt x="254" y="252"/>
                  </a:lnTo>
                  <a:lnTo>
                    <a:pt x="254" y="252"/>
                  </a:lnTo>
                  <a:lnTo>
                    <a:pt x="242" y="266"/>
                  </a:lnTo>
                  <a:lnTo>
                    <a:pt x="230" y="282"/>
                  </a:lnTo>
                  <a:lnTo>
                    <a:pt x="230" y="282"/>
                  </a:lnTo>
                  <a:lnTo>
                    <a:pt x="222" y="292"/>
                  </a:lnTo>
                  <a:lnTo>
                    <a:pt x="216" y="304"/>
                  </a:lnTo>
                  <a:lnTo>
                    <a:pt x="210" y="318"/>
                  </a:lnTo>
                  <a:lnTo>
                    <a:pt x="206" y="334"/>
                  </a:lnTo>
                  <a:lnTo>
                    <a:pt x="206" y="334"/>
                  </a:lnTo>
                  <a:lnTo>
                    <a:pt x="200" y="384"/>
                  </a:lnTo>
                  <a:lnTo>
                    <a:pt x="198" y="406"/>
                  </a:lnTo>
                  <a:lnTo>
                    <a:pt x="200" y="418"/>
                  </a:lnTo>
                  <a:lnTo>
                    <a:pt x="200" y="418"/>
                  </a:lnTo>
                  <a:lnTo>
                    <a:pt x="200" y="442"/>
                  </a:lnTo>
                  <a:lnTo>
                    <a:pt x="204" y="464"/>
                  </a:lnTo>
                  <a:lnTo>
                    <a:pt x="204" y="464"/>
                  </a:lnTo>
                  <a:lnTo>
                    <a:pt x="204" y="488"/>
                  </a:lnTo>
                  <a:lnTo>
                    <a:pt x="202" y="508"/>
                  </a:lnTo>
                  <a:lnTo>
                    <a:pt x="202" y="508"/>
                  </a:lnTo>
                  <a:lnTo>
                    <a:pt x="202" y="510"/>
                  </a:lnTo>
                  <a:lnTo>
                    <a:pt x="202" y="510"/>
                  </a:lnTo>
                  <a:lnTo>
                    <a:pt x="202" y="508"/>
                  </a:lnTo>
                  <a:lnTo>
                    <a:pt x="202" y="508"/>
                  </a:lnTo>
                  <a:lnTo>
                    <a:pt x="198" y="514"/>
                  </a:lnTo>
                  <a:lnTo>
                    <a:pt x="194" y="522"/>
                  </a:lnTo>
                  <a:lnTo>
                    <a:pt x="194" y="522"/>
                  </a:lnTo>
                  <a:lnTo>
                    <a:pt x="188" y="552"/>
                  </a:lnTo>
                  <a:lnTo>
                    <a:pt x="184" y="580"/>
                  </a:lnTo>
                  <a:lnTo>
                    <a:pt x="184" y="580"/>
                  </a:lnTo>
                  <a:lnTo>
                    <a:pt x="182" y="612"/>
                  </a:lnTo>
                  <a:lnTo>
                    <a:pt x="176" y="646"/>
                  </a:lnTo>
                  <a:lnTo>
                    <a:pt x="164" y="710"/>
                  </a:lnTo>
                  <a:lnTo>
                    <a:pt x="164" y="710"/>
                  </a:lnTo>
                  <a:lnTo>
                    <a:pt x="162" y="718"/>
                  </a:lnTo>
                  <a:lnTo>
                    <a:pt x="162" y="724"/>
                  </a:lnTo>
                  <a:lnTo>
                    <a:pt x="166" y="728"/>
                  </a:lnTo>
                  <a:lnTo>
                    <a:pt x="164" y="760"/>
                  </a:lnTo>
                  <a:lnTo>
                    <a:pt x="164" y="760"/>
                  </a:lnTo>
                  <a:lnTo>
                    <a:pt x="168" y="776"/>
                  </a:lnTo>
                  <a:lnTo>
                    <a:pt x="172" y="790"/>
                  </a:lnTo>
                  <a:lnTo>
                    <a:pt x="174" y="790"/>
                  </a:lnTo>
                  <a:lnTo>
                    <a:pt x="174" y="790"/>
                  </a:lnTo>
                  <a:lnTo>
                    <a:pt x="170" y="802"/>
                  </a:lnTo>
                  <a:lnTo>
                    <a:pt x="166" y="812"/>
                  </a:lnTo>
                  <a:lnTo>
                    <a:pt x="166" y="812"/>
                  </a:lnTo>
                  <a:lnTo>
                    <a:pt x="132" y="812"/>
                  </a:lnTo>
                  <a:lnTo>
                    <a:pt x="116" y="814"/>
                  </a:lnTo>
                  <a:lnTo>
                    <a:pt x="102" y="818"/>
                  </a:lnTo>
                  <a:lnTo>
                    <a:pt x="92" y="822"/>
                  </a:lnTo>
                  <a:lnTo>
                    <a:pt x="80" y="826"/>
                  </a:lnTo>
                  <a:lnTo>
                    <a:pt x="72" y="832"/>
                  </a:lnTo>
                  <a:lnTo>
                    <a:pt x="64" y="840"/>
                  </a:lnTo>
                  <a:lnTo>
                    <a:pt x="56" y="848"/>
                  </a:lnTo>
                  <a:lnTo>
                    <a:pt x="50" y="858"/>
                  </a:lnTo>
                  <a:lnTo>
                    <a:pt x="42" y="880"/>
                  </a:lnTo>
                  <a:lnTo>
                    <a:pt x="34" y="906"/>
                  </a:lnTo>
                  <a:lnTo>
                    <a:pt x="30" y="936"/>
                  </a:lnTo>
                  <a:lnTo>
                    <a:pt x="30" y="936"/>
                  </a:lnTo>
                  <a:lnTo>
                    <a:pt x="26" y="960"/>
                  </a:lnTo>
                  <a:lnTo>
                    <a:pt x="20" y="980"/>
                  </a:lnTo>
                  <a:lnTo>
                    <a:pt x="6" y="1020"/>
                  </a:lnTo>
                  <a:lnTo>
                    <a:pt x="2" y="1040"/>
                  </a:lnTo>
                  <a:lnTo>
                    <a:pt x="0" y="1058"/>
                  </a:lnTo>
                  <a:lnTo>
                    <a:pt x="0" y="1078"/>
                  </a:lnTo>
                  <a:lnTo>
                    <a:pt x="4" y="1096"/>
                  </a:lnTo>
                  <a:lnTo>
                    <a:pt x="4" y="1096"/>
                  </a:lnTo>
                  <a:lnTo>
                    <a:pt x="50" y="1116"/>
                  </a:lnTo>
                  <a:lnTo>
                    <a:pt x="98" y="1132"/>
                  </a:lnTo>
                  <a:lnTo>
                    <a:pt x="98" y="1132"/>
                  </a:lnTo>
                  <a:lnTo>
                    <a:pt x="98" y="1164"/>
                  </a:lnTo>
                  <a:lnTo>
                    <a:pt x="96" y="1208"/>
                  </a:lnTo>
                  <a:lnTo>
                    <a:pt x="96" y="1232"/>
                  </a:lnTo>
                  <a:lnTo>
                    <a:pt x="92" y="1256"/>
                  </a:lnTo>
                  <a:lnTo>
                    <a:pt x="88" y="1280"/>
                  </a:lnTo>
                  <a:lnTo>
                    <a:pt x="82" y="1300"/>
                  </a:lnTo>
                  <a:lnTo>
                    <a:pt x="82" y="1300"/>
                  </a:lnTo>
                  <a:lnTo>
                    <a:pt x="78" y="1296"/>
                  </a:lnTo>
                  <a:lnTo>
                    <a:pt x="74" y="1296"/>
                  </a:lnTo>
                  <a:lnTo>
                    <a:pt x="74" y="1296"/>
                  </a:lnTo>
                  <a:lnTo>
                    <a:pt x="70" y="1296"/>
                  </a:lnTo>
                  <a:lnTo>
                    <a:pt x="66" y="1300"/>
                  </a:lnTo>
                  <a:lnTo>
                    <a:pt x="58" y="1312"/>
                  </a:lnTo>
                  <a:lnTo>
                    <a:pt x="54" y="1326"/>
                  </a:lnTo>
                  <a:lnTo>
                    <a:pt x="52" y="1338"/>
                  </a:lnTo>
                  <a:lnTo>
                    <a:pt x="52" y="1338"/>
                  </a:lnTo>
                  <a:lnTo>
                    <a:pt x="54" y="1348"/>
                  </a:lnTo>
                  <a:lnTo>
                    <a:pt x="60" y="1358"/>
                  </a:lnTo>
                  <a:lnTo>
                    <a:pt x="64" y="1370"/>
                  </a:lnTo>
                  <a:lnTo>
                    <a:pt x="68" y="1384"/>
                  </a:lnTo>
                  <a:lnTo>
                    <a:pt x="68" y="1384"/>
                  </a:lnTo>
                  <a:lnTo>
                    <a:pt x="74" y="1410"/>
                  </a:lnTo>
                  <a:lnTo>
                    <a:pt x="74" y="1410"/>
                  </a:lnTo>
                  <a:lnTo>
                    <a:pt x="74" y="1424"/>
                  </a:lnTo>
                  <a:lnTo>
                    <a:pt x="76" y="1430"/>
                  </a:lnTo>
                  <a:lnTo>
                    <a:pt x="78" y="1432"/>
                  </a:lnTo>
                  <a:lnTo>
                    <a:pt x="82" y="1434"/>
                  </a:lnTo>
                  <a:lnTo>
                    <a:pt x="82" y="1434"/>
                  </a:lnTo>
                  <a:lnTo>
                    <a:pt x="84" y="1426"/>
                  </a:lnTo>
                  <a:lnTo>
                    <a:pt x="84" y="1418"/>
                  </a:lnTo>
                  <a:lnTo>
                    <a:pt x="84" y="1400"/>
                  </a:lnTo>
                  <a:lnTo>
                    <a:pt x="84" y="1384"/>
                  </a:lnTo>
                  <a:lnTo>
                    <a:pt x="86" y="1376"/>
                  </a:lnTo>
                  <a:lnTo>
                    <a:pt x="90" y="1372"/>
                  </a:lnTo>
                  <a:lnTo>
                    <a:pt x="90" y="1372"/>
                  </a:lnTo>
                  <a:lnTo>
                    <a:pt x="94" y="1372"/>
                  </a:lnTo>
                  <a:lnTo>
                    <a:pt x="98" y="1374"/>
                  </a:lnTo>
                  <a:lnTo>
                    <a:pt x="106" y="1382"/>
                  </a:lnTo>
                  <a:lnTo>
                    <a:pt x="110" y="1390"/>
                  </a:lnTo>
                  <a:lnTo>
                    <a:pt x="114" y="1402"/>
                  </a:lnTo>
                  <a:lnTo>
                    <a:pt x="122" y="1422"/>
                  </a:lnTo>
                  <a:lnTo>
                    <a:pt x="126" y="1432"/>
                  </a:lnTo>
                  <a:lnTo>
                    <a:pt x="132" y="1438"/>
                  </a:lnTo>
                  <a:lnTo>
                    <a:pt x="132" y="1438"/>
                  </a:lnTo>
                  <a:lnTo>
                    <a:pt x="142" y="1440"/>
                  </a:lnTo>
                  <a:lnTo>
                    <a:pt x="156" y="1442"/>
                  </a:lnTo>
                  <a:lnTo>
                    <a:pt x="174" y="1442"/>
                  </a:lnTo>
                  <a:lnTo>
                    <a:pt x="190" y="1438"/>
                  </a:lnTo>
                  <a:lnTo>
                    <a:pt x="204" y="1434"/>
                  </a:lnTo>
                  <a:lnTo>
                    <a:pt x="216" y="1428"/>
                  </a:lnTo>
                  <a:lnTo>
                    <a:pt x="220" y="1422"/>
                  </a:lnTo>
                  <a:lnTo>
                    <a:pt x="224" y="1418"/>
                  </a:lnTo>
                  <a:lnTo>
                    <a:pt x="224" y="1414"/>
                  </a:lnTo>
                  <a:lnTo>
                    <a:pt x="224" y="1408"/>
                  </a:lnTo>
                  <a:lnTo>
                    <a:pt x="224" y="1408"/>
                  </a:lnTo>
                  <a:lnTo>
                    <a:pt x="176" y="1402"/>
                  </a:lnTo>
                  <a:lnTo>
                    <a:pt x="176" y="1402"/>
                  </a:lnTo>
                  <a:lnTo>
                    <a:pt x="168" y="1394"/>
                  </a:lnTo>
                  <a:lnTo>
                    <a:pt x="162" y="1384"/>
                  </a:lnTo>
                  <a:lnTo>
                    <a:pt x="158" y="1374"/>
                  </a:lnTo>
                  <a:lnTo>
                    <a:pt x="154" y="1364"/>
                  </a:lnTo>
                  <a:lnTo>
                    <a:pt x="148" y="1342"/>
                  </a:lnTo>
                  <a:lnTo>
                    <a:pt x="148" y="1320"/>
                  </a:lnTo>
                  <a:lnTo>
                    <a:pt x="148" y="1300"/>
                  </a:lnTo>
                  <a:lnTo>
                    <a:pt x="150" y="1284"/>
                  </a:lnTo>
                  <a:lnTo>
                    <a:pt x="152" y="1268"/>
                  </a:lnTo>
                  <a:lnTo>
                    <a:pt x="152" y="1268"/>
                  </a:lnTo>
                  <a:lnTo>
                    <a:pt x="160" y="1248"/>
                  </a:lnTo>
                  <a:lnTo>
                    <a:pt x="168" y="1220"/>
                  </a:lnTo>
                  <a:lnTo>
                    <a:pt x="186" y="1156"/>
                  </a:lnTo>
                  <a:lnTo>
                    <a:pt x="186" y="1156"/>
                  </a:lnTo>
                  <a:lnTo>
                    <a:pt x="224" y="1160"/>
                  </a:lnTo>
                  <a:lnTo>
                    <a:pt x="262" y="1164"/>
                  </a:lnTo>
                  <a:lnTo>
                    <a:pt x="300" y="1168"/>
                  </a:lnTo>
                  <a:lnTo>
                    <a:pt x="338" y="1168"/>
                  </a:lnTo>
                  <a:lnTo>
                    <a:pt x="338" y="1168"/>
                  </a:lnTo>
                  <a:lnTo>
                    <a:pt x="350" y="1154"/>
                  </a:lnTo>
                  <a:lnTo>
                    <a:pt x="358" y="1136"/>
                  </a:lnTo>
                  <a:lnTo>
                    <a:pt x="362" y="1118"/>
                  </a:lnTo>
                  <a:lnTo>
                    <a:pt x="366" y="1100"/>
                  </a:lnTo>
                  <a:lnTo>
                    <a:pt x="370" y="1058"/>
                  </a:lnTo>
                  <a:lnTo>
                    <a:pt x="374" y="1038"/>
                  </a:lnTo>
                  <a:lnTo>
                    <a:pt x="380" y="1016"/>
                  </a:lnTo>
                  <a:lnTo>
                    <a:pt x="380" y="1016"/>
                  </a:lnTo>
                  <a:lnTo>
                    <a:pt x="400" y="1104"/>
                  </a:lnTo>
                  <a:lnTo>
                    <a:pt x="410" y="1146"/>
                  </a:lnTo>
                  <a:lnTo>
                    <a:pt x="416" y="1162"/>
                  </a:lnTo>
                  <a:lnTo>
                    <a:pt x="422" y="1172"/>
                  </a:lnTo>
                  <a:lnTo>
                    <a:pt x="422" y="1172"/>
                  </a:lnTo>
                  <a:lnTo>
                    <a:pt x="444" y="1210"/>
                  </a:lnTo>
                  <a:lnTo>
                    <a:pt x="460" y="1246"/>
                  </a:lnTo>
                  <a:lnTo>
                    <a:pt x="474" y="1276"/>
                  </a:lnTo>
                  <a:lnTo>
                    <a:pt x="484" y="1302"/>
                  </a:lnTo>
                  <a:lnTo>
                    <a:pt x="484" y="1302"/>
                  </a:lnTo>
                  <a:lnTo>
                    <a:pt x="484" y="1302"/>
                  </a:lnTo>
                  <a:lnTo>
                    <a:pt x="472" y="1316"/>
                  </a:lnTo>
                  <a:lnTo>
                    <a:pt x="468" y="1328"/>
                  </a:lnTo>
                  <a:lnTo>
                    <a:pt x="468" y="1338"/>
                  </a:lnTo>
                  <a:lnTo>
                    <a:pt x="470" y="1350"/>
                  </a:lnTo>
                  <a:lnTo>
                    <a:pt x="476" y="1360"/>
                  </a:lnTo>
                  <a:lnTo>
                    <a:pt x="484" y="1370"/>
                  </a:lnTo>
                  <a:lnTo>
                    <a:pt x="498" y="1392"/>
                  </a:lnTo>
                  <a:lnTo>
                    <a:pt x="498" y="1392"/>
                  </a:lnTo>
                  <a:lnTo>
                    <a:pt x="504" y="1406"/>
                  </a:lnTo>
                  <a:lnTo>
                    <a:pt x="510" y="1420"/>
                  </a:lnTo>
                  <a:lnTo>
                    <a:pt x="514" y="1430"/>
                  </a:lnTo>
                  <a:lnTo>
                    <a:pt x="518" y="1436"/>
                  </a:lnTo>
                  <a:lnTo>
                    <a:pt x="522" y="1440"/>
                  </a:lnTo>
                  <a:lnTo>
                    <a:pt x="522" y="1440"/>
                  </a:lnTo>
                  <a:lnTo>
                    <a:pt x="524" y="1432"/>
                  </a:lnTo>
                  <a:lnTo>
                    <a:pt x="522" y="1422"/>
                  </a:lnTo>
                  <a:lnTo>
                    <a:pt x="516" y="1404"/>
                  </a:lnTo>
                  <a:lnTo>
                    <a:pt x="514" y="1394"/>
                  </a:lnTo>
                  <a:lnTo>
                    <a:pt x="512" y="1386"/>
                  </a:lnTo>
                  <a:lnTo>
                    <a:pt x="514" y="1378"/>
                  </a:lnTo>
                  <a:lnTo>
                    <a:pt x="520" y="1372"/>
                  </a:lnTo>
                  <a:lnTo>
                    <a:pt x="520" y="1372"/>
                  </a:lnTo>
                  <a:lnTo>
                    <a:pt x="528" y="1374"/>
                  </a:lnTo>
                  <a:lnTo>
                    <a:pt x="538" y="1380"/>
                  </a:lnTo>
                  <a:lnTo>
                    <a:pt x="544" y="1388"/>
                  </a:lnTo>
                  <a:lnTo>
                    <a:pt x="552" y="1398"/>
                  </a:lnTo>
                  <a:lnTo>
                    <a:pt x="558" y="1406"/>
                  </a:lnTo>
                  <a:lnTo>
                    <a:pt x="564" y="1416"/>
                  </a:lnTo>
                  <a:lnTo>
                    <a:pt x="574" y="1422"/>
                  </a:lnTo>
                  <a:lnTo>
                    <a:pt x="582" y="1426"/>
                  </a:lnTo>
                  <a:lnTo>
                    <a:pt x="582" y="1426"/>
                  </a:lnTo>
                  <a:lnTo>
                    <a:pt x="594" y="1426"/>
                  </a:lnTo>
                  <a:lnTo>
                    <a:pt x="608" y="1422"/>
                  </a:lnTo>
                  <a:lnTo>
                    <a:pt x="622" y="1416"/>
                  </a:lnTo>
                  <a:lnTo>
                    <a:pt x="636" y="1408"/>
                  </a:lnTo>
                  <a:lnTo>
                    <a:pt x="648" y="1398"/>
                  </a:lnTo>
                  <a:lnTo>
                    <a:pt x="654" y="1388"/>
                  </a:lnTo>
                  <a:lnTo>
                    <a:pt x="656" y="1384"/>
                  </a:lnTo>
                  <a:lnTo>
                    <a:pt x="656" y="1378"/>
                  </a:lnTo>
                  <a:lnTo>
                    <a:pt x="654" y="1374"/>
                  </a:lnTo>
                  <a:lnTo>
                    <a:pt x="650" y="1368"/>
                  </a:lnTo>
                  <a:lnTo>
                    <a:pt x="650" y="1368"/>
                  </a:lnTo>
                  <a:close/>
                  <a:moveTo>
                    <a:pt x="406" y="824"/>
                  </a:moveTo>
                  <a:lnTo>
                    <a:pt x="406" y="824"/>
                  </a:lnTo>
                  <a:lnTo>
                    <a:pt x="406" y="824"/>
                  </a:lnTo>
                  <a:lnTo>
                    <a:pt x="410" y="814"/>
                  </a:lnTo>
                  <a:lnTo>
                    <a:pt x="410" y="814"/>
                  </a:lnTo>
                  <a:lnTo>
                    <a:pt x="410" y="814"/>
                  </a:lnTo>
                  <a:lnTo>
                    <a:pt x="412" y="826"/>
                  </a:lnTo>
                  <a:lnTo>
                    <a:pt x="412" y="826"/>
                  </a:lnTo>
                  <a:lnTo>
                    <a:pt x="406" y="824"/>
                  </a:lnTo>
                  <a:lnTo>
                    <a:pt x="406" y="824"/>
                  </a:lnTo>
                  <a:close/>
                </a:path>
              </a:pathLst>
            </a:custGeom>
            <a:solidFill>
              <a:srgbClr val="968C6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43" name="Freeform 151"/>
            <p:cNvSpPr>
              <a:spLocks/>
            </p:cNvSpPr>
            <p:nvPr/>
          </p:nvSpPr>
          <p:spPr bwMode="auto">
            <a:xfrm>
              <a:off x="4700588" y="4273550"/>
              <a:ext cx="304800" cy="317500"/>
            </a:xfrm>
            <a:custGeom>
              <a:avLst/>
              <a:gdLst>
                <a:gd name="T0" fmla="*/ 102 w 192"/>
                <a:gd name="T1" fmla="*/ 58 h 200"/>
                <a:gd name="T2" fmla="*/ 78 w 192"/>
                <a:gd name="T3" fmla="*/ 34 h 200"/>
                <a:gd name="T4" fmla="*/ 74 w 192"/>
                <a:gd name="T5" fmla="*/ 32 h 200"/>
                <a:gd name="T6" fmla="*/ 58 w 192"/>
                <a:gd name="T7" fmla="*/ 28 h 200"/>
                <a:gd name="T8" fmla="*/ 22 w 192"/>
                <a:gd name="T9" fmla="*/ 2 h 200"/>
                <a:gd name="T10" fmla="*/ 12 w 192"/>
                <a:gd name="T11" fmla="*/ 0 h 200"/>
                <a:gd name="T12" fmla="*/ 8 w 192"/>
                <a:gd name="T13" fmla="*/ 0 h 200"/>
                <a:gd name="T14" fmla="*/ 0 w 192"/>
                <a:gd name="T15" fmla="*/ 16 h 200"/>
                <a:gd name="T16" fmla="*/ 6 w 192"/>
                <a:gd name="T17" fmla="*/ 28 h 200"/>
                <a:gd name="T18" fmla="*/ 40 w 192"/>
                <a:gd name="T19" fmla="*/ 56 h 200"/>
                <a:gd name="T20" fmla="*/ 44 w 192"/>
                <a:gd name="T21" fmla="*/ 64 h 200"/>
                <a:gd name="T22" fmla="*/ 52 w 192"/>
                <a:gd name="T23" fmla="*/ 76 h 200"/>
                <a:gd name="T24" fmla="*/ 56 w 192"/>
                <a:gd name="T25" fmla="*/ 76 h 200"/>
                <a:gd name="T26" fmla="*/ 74 w 192"/>
                <a:gd name="T27" fmla="*/ 68 h 200"/>
                <a:gd name="T28" fmla="*/ 86 w 192"/>
                <a:gd name="T29" fmla="*/ 64 h 200"/>
                <a:gd name="T30" fmla="*/ 94 w 192"/>
                <a:gd name="T31" fmla="*/ 68 h 200"/>
                <a:gd name="T32" fmla="*/ 102 w 192"/>
                <a:gd name="T33" fmla="*/ 76 h 200"/>
                <a:gd name="T34" fmla="*/ 132 w 192"/>
                <a:gd name="T35" fmla="*/ 108 h 200"/>
                <a:gd name="T36" fmla="*/ 158 w 192"/>
                <a:gd name="T37" fmla="*/ 138 h 200"/>
                <a:gd name="T38" fmla="*/ 164 w 192"/>
                <a:gd name="T39" fmla="*/ 152 h 200"/>
                <a:gd name="T40" fmla="*/ 174 w 192"/>
                <a:gd name="T41" fmla="*/ 186 h 200"/>
                <a:gd name="T42" fmla="*/ 178 w 192"/>
                <a:gd name="T43" fmla="*/ 198 h 200"/>
                <a:gd name="T44" fmla="*/ 180 w 192"/>
                <a:gd name="T45" fmla="*/ 198 h 200"/>
                <a:gd name="T46" fmla="*/ 168 w 192"/>
                <a:gd name="T47" fmla="*/ 160 h 200"/>
                <a:gd name="T48" fmla="*/ 150 w 192"/>
                <a:gd name="T49" fmla="*/ 106 h 200"/>
                <a:gd name="T50" fmla="*/ 150 w 192"/>
                <a:gd name="T51" fmla="*/ 98 h 200"/>
                <a:gd name="T52" fmla="*/ 156 w 192"/>
                <a:gd name="T53" fmla="*/ 84 h 200"/>
                <a:gd name="T54" fmla="*/ 166 w 192"/>
                <a:gd name="T55" fmla="*/ 76 h 200"/>
                <a:gd name="T56" fmla="*/ 190 w 192"/>
                <a:gd name="T57" fmla="*/ 70 h 200"/>
                <a:gd name="T58" fmla="*/ 192 w 192"/>
                <a:gd name="T59" fmla="*/ 70 h 200"/>
                <a:gd name="T60" fmla="*/ 182 w 192"/>
                <a:gd name="T61" fmla="*/ 64 h 200"/>
                <a:gd name="T62" fmla="*/ 156 w 192"/>
                <a:gd name="T63" fmla="*/ 52 h 200"/>
                <a:gd name="T64" fmla="*/ 120 w 192"/>
                <a:gd name="T65" fmla="*/ 36 h 200"/>
                <a:gd name="T66" fmla="*/ 112 w 192"/>
                <a:gd name="T67" fmla="*/ 32 h 200"/>
                <a:gd name="T68" fmla="*/ 112 w 192"/>
                <a:gd name="T69" fmla="*/ 36 h 200"/>
                <a:gd name="T70" fmla="*/ 118 w 192"/>
                <a:gd name="T71" fmla="*/ 56 h 200"/>
                <a:gd name="T72" fmla="*/ 130 w 192"/>
                <a:gd name="T73" fmla="*/ 76 h 200"/>
                <a:gd name="T74" fmla="*/ 136 w 192"/>
                <a:gd name="T75" fmla="*/ 90 h 200"/>
                <a:gd name="T76" fmla="*/ 132 w 192"/>
                <a:gd name="T77" fmla="*/ 98 h 200"/>
                <a:gd name="T78" fmla="*/ 128 w 192"/>
                <a:gd name="T79" fmla="*/ 94 h 200"/>
                <a:gd name="T80" fmla="*/ 102 w 192"/>
                <a:gd name="T81" fmla="*/ 58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2" h="200">
                  <a:moveTo>
                    <a:pt x="102" y="58"/>
                  </a:moveTo>
                  <a:lnTo>
                    <a:pt x="102" y="58"/>
                  </a:lnTo>
                  <a:lnTo>
                    <a:pt x="84" y="38"/>
                  </a:lnTo>
                  <a:lnTo>
                    <a:pt x="78" y="34"/>
                  </a:lnTo>
                  <a:lnTo>
                    <a:pt x="74" y="32"/>
                  </a:lnTo>
                  <a:lnTo>
                    <a:pt x="74" y="32"/>
                  </a:lnTo>
                  <a:lnTo>
                    <a:pt x="66" y="32"/>
                  </a:lnTo>
                  <a:lnTo>
                    <a:pt x="58" y="28"/>
                  </a:lnTo>
                  <a:lnTo>
                    <a:pt x="40" y="14"/>
                  </a:lnTo>
                  <a:lnTo>
                    <a:pt x="22" y="2"/>
                  </a:lnTo>
                  <a:lnTo>
                    <a:pt x="14" y="0"/>
                  </a:lnTo>
                  <a:lnTo>
                    <a:pt x="12" y="0"/>
                  </a:lnTo>
                  <a:lnTo>
                    <a:pt x="8" y="0"/>
                  </a:lnTo>
                  <a:lnTo>
                    <a:pt x="8" y="0"/>
                  </a:lnTo>
                  <a:lnTo>
                    <a:pt x="2" y="8"/>
                  </a:lnTo>
                  <a:lnTo>
                    <a:pt x="0" y="16"/>
                  </a:lnTo>
                  <a:lnTo>
                    <a:pt x="0" y="22"/>
                  </a:lnTo>
                  <a:lnTo>
                    <a:pt x="6" y="28"/>
                  </a:lnTo>
                  <a:lnTo>
                    <a:pt x="20" y="40"/>
                  </a:lnTo>
                  <a:lnTo>
                    <a:pt x="40" y="56"/>
                  </a:lnTo>
                  <a:lnTo>
                    <a:pt x="40" y="56"/>
                  </a:lnTo>
                  <a:lnTo>
                    <a:pt x="44" y="64"/>
                  </a:lnTo>
                  <a:lnTo>
                    <a:pt x="48" y="70"/>
                  </a:lnTo>
                  <a:lnTo>
                    <a:pt x="52" y="76"/>
                  </a:lnTo>
                  <a:lnTo>
                    <a:pt x="54" y="78"/>
                  </a:lnTo>
                  <a:lnTo>
                    <a:pt x="56" y="76"/>
                  </a:lnTo>
                  <a:lnTo>
                    <a:pt x="56" y="76"/>
                  </a:lnTo>
                  <a:lnTo>
                    <a:pt x="74" y="68"/>
                  </a:lnTo>
                  <a:lnTo>
                    <a:pt x="80" y="66"/>
                  </a:lnTo>
                  <a:lnTo>
                    <a:pt x="86" y="64"/>
                  </a:lnTo>
                  <a:lnTo>
                    <a:pt x="90" y="66"/>
                  </a:lnTo>
                  <a:lnTo>
                    <a:pt x="94" y="68"/>
                  </a:lnTo>
                  <a:lnTo>
                    <a:pt x="102" y="76"/>
                  </a:lnTo>
                  <a:lnTo>
                    <a:pt x="102" y="76"/>
                  </a:lnTo>
                  <a:lnTo>
                    <a:pt x="116" y="92"/>
                  </a:lnTo>
                  <a:lnTo>
                    <a:pt x="132" y="108"/>
                  </a:lnTo>
                  <a:lnTo>
                    <a:pt x="146" y="122"/>
                  </a:lnTo>
                  <a:lnTo>
                    <a:pt x="158" y="138"/>
                  </a:lnTo>
                  <a:lnTo>
                    <a:pt x="158" y="138"/>
                  </a:lnTo>
                  <a:lnTo>
                    <a:pt x="164" y="152"/>
                  </a:lnTo>
                  <a:lnTo>
                    <a:pt x="170" y="170"/>
                  </a:lnTo>
                  <a:lnTo>
                    <a:pt x="174" y="186"/>
                  </a:lnTo>
                  <a:lnTo>
                    <a:pt x="178" y="198"/>
                  </a:lnTo>
                  <a:lnTo>
                    <a:pt x="178" y="198"/>
                  </a:lnTo>
                  <a:lnTo>
                    <a:pt x="180" y="200"/>
                  </a:lnTo>
                  <a:lnTo>
                    <a:pt x="180" y="198"/>
                  </a:lnTo>
                  <a:lnTo>
                    <a:pt x="178" y="192"/>
                  </a:lnTo>
                  <a:lnTo>
                    <a:pt x="168" y="160"/>
                  </a:lnTo>
                  <a:lnTo>
                    <a:pt x="154" y="122"/>
                  </a:lnTo>
                  <a:lnTo>
                    <a:pt x="150" y="106"/>
                  </a:lnTo>
                  <a:lnTo>
                    <a:pt x="150" y="98"/>
                  </a:lnTo>
                  <a:lnTo>
                    <a:pt x="150" y="98"/>
                  </a:lnTo>
                  <a:lnTo>
                    <a:pt x="152" y="90"/>
                  </a:lnTo>
                  <a:lnTo>
                    <a:pt x="156" y="84"/>
                  </a:lnTo>
                  <a:lnTo>
                    <a:pt x="160" y="80"/>
                  </a:lnTo>
                  <a:lnTo>
                    <a:pt x="166" y="76"/>
                  </a:lnTo>
                  <a:lnTo>
                    <a:pt x="180" y="72"/>
                  </a:lnTo>
                  <a:lnTo>
                    <a:pt x="190" y="70"/>
                  </a:lnTo>
                  <a:lnTo>
                    <a:pt x="190" y="70"/>
                  </a:lnTo>
                  <a:lnTo>
                    <a:pt x="192" y="70"/>
                  </a:lnTo>
                  <a:lnTo>
                    <a:pt x="192" y="68"/>
                  </a:lnTo>
                  <a:lnTo>
                    <a:pt x="182" y="64"/>
                  </a:lnTo>
                  <a:lnTo>
                    <a:pt x="156" y="52"/>
                  </a:lnTo>
                  <a:lnTo>
                    <a:pt x="156" y="52"/>
                  </a:lnTo>
                  <a:lnTo>
                    <a:pt x="134" y="44"/>
                  </a:lnTo>
                  <a:lnTo>
                    <a:pt x="120" y="36"/>
                  </a:lnTo>
                  <a:lnTo>
                    <a:pt x="114" y="32"/>
                  </a:lnTo>
                  <a:lnTo>
                    <a:pt x="112" y="32"/>
                  </a:lnTo>
                  <a:lnTo>
                    <a:pt x="112" y="36"/>
                  </a:lnTo>
                  <a:lnTo>
                    <a:pt x="112" y="36"/>
                  </a:lnTo>
                  <a:lnTo>
                    <a:pt x="114" y="46"/>
                  </a:lnTo>
                  <a:lnTo>
                    <a:pt x="118" y="56"/>
                  </a:lnTo>
                  <a:lnTo>
                    <a:pt x="130" y="76"/>
                  </a:lnTo>
                  <a:lnTo>
                    <a:pt x="130" y="76"/>
                  </a:lnTo>
                  <a:lnTo>
                    <a:pt x="134" y="84"/>
                  </a:lnTo>
                  <a:lnTo>
                    <a:pt x="136" y="90"/>
                  </a:lnTo>
                  <a:lnTo>
                    <a:pt x="136" y="96"/>
                  </a:lnTo>
                  <a:lnTo>
                    <a:pt x="132" y="98"/>
                  </a:lnTo>
                  <a:lnTo>
                    <a:pt x="132" y="98"/>
                  </a:lnTo>
                  <a:lnTo>
                    <a:pt x="128" y="94"/>
                  </a:lnTo>
                  <a:lnTo>
                    <a:pt x="122" y="84"/>
                  </a:lnTo>
                  <a:lnTo>
                    <a:pt x="102" y="58"/>
                  </a:lnTo>
                  <a:lnTo>
                    <a:pt x="102" y="5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Tree>
    <p:custDataLst>
      <p:tags r:id="rId1"/>
    </p:custDataLst>
    <p:extLst>
      <p:ext uri="{BB962C8B-B14F-4D97-AF65-F5344CB8AC3E}">
        <p14:creationId xmlns:p14="http://schemas.microsoft.com/office/powerpoint/2010/main" val="3484029201"/>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Infographics in action</a:t>
            </a:r>
            <a:br>
              <a:rPr lang="en-GB" dirty="0" smtClean="0"/>
            </a:br>
            <a:r>
              <a:rPr lang="en-GB" b="0" i="0" dirty="0" smtClean="0"/>
              <a:t>Travel infographic</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162</a:t>
            </a:fld>
            <a:endParaRPr lang="en-GB"/>
          </a:p>
        </p:txBody>
      </p:sp>
      <p:sp>
        <p:nvSpPr>
          <p:cNvPr id="5308" name="Rectangle 5307"/>
          <p:cNvSpPr/>
          <p:nvPr/>
        </p:nvSpPr>
        <p:spPr bwMode="ltGray">
          <a:xfrm>
            <a:off x="3474492" y="927508"/>
            <a:ext cx="6651835" cy="184442"/>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pic>
        <p:nvPicPr>
          <p:cNvPr id="384" name="Picture 311"/>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202593" y="927508"/>
            <a:ext cx="5927725" cy="3513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5" name="Oval 384"/>
          <p:cNvSpPr/>
          <p:nvPr/>
        </p:nvSpPr>
        <p:spPr bwMode="ltGray">
          <a:xfrm>
            <a:off x="5202450" y="1548391"/>
            <a:ext cx="108000" cy="1080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86" name="Oval 385"/>
          <p:cNvSpPr/>
          <p:nvPr/>
        </p:nvSpPr>
        <p:spPr bwMode="ltGray">
          <a:xfrm>
            <a:off x="6881702" y="1828291"/>
            <a:ext cx="108000" cy="108000"/>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387" name="Straight Connector 306"/>
          <p:cNvCxnSpPr>
            <a:stCxn id="418" idx="0"/>
            <a:endCxn id="385" idx="2"/>
          </p:cNvCxnSpPr>
          <p:nvPr/>
        </p:nvCxnSpPr>
        <p:spPr>
          <a:xfrm rot="5400000" flipH="1" flipV="1">
            <a:off x="3022303" y="3286578"/>
            <a:ext cx="3864334" cy="495960"/>
          </a:xfrm>
          <a:prstGeom prst="curvedConnector2">
            <a:avLst/>
          </a:prstGeom>
          <a:ln w="9525">
            <a:solidFill>
              <a:schemeClr val="accent4"/>
            </a:solidFill>
            <a:prstDash val="dash"/>
          </a:ln>
        </p:spPr>
        <p:style>
          <a:lnRef idx="1">
            <a:schemeClr val="accent1"/>
          </a:lnRef>
          <a:fillRef idx="0">
            <a:schemeClr val="accent1"/>
          </a:fillRef>
          <a:effectRef idx="0">
            <a:schemeClr val="accent1"/>
          </a:effectRef>
          <a:fontRef idx="minor">
            <a:schemeClr val="tx1"/>
          </a:fontRef>
        </p:style>
      </p:cxnSp>
      <p:cxnSp>
        <p:nvCxnSpPr>
          <p:cNvPr id="388" name="Straight Connector 306"/>
          <p:cNvCxnSpPr>
            <a:stCxn id="419" idx="0"/>
            <a:endCxn id="386" idx="2"/>
          </p:cNvCxnSpPr>
          <p:nvPr/>
        </p:nvCxnSpPr>
        <p:spPr>
          <a:xfrm rot="5400000" flipH="1" flipV="1">
            <a:off x="4070411" y="2952411"/>
            <a:ext cx="3881410" cy="1741171"/>
          </a:xfrm>
          <a:prstGeom prst="curvedConnector2">
            <a:avLst/>
          </a:prstGeom>
          <a:ln w="9525">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389" name="Freeform 310"/>
          <p:cNvSpPr>
            <a:spLocks/>
          </p:cNvSpPr>
          <p:nvPr/>
        </p:nvSpPr>
        <p:spPr bwMode="auto">
          <a:xfrm rot="3285396">
            <a:off x="6257526" y="1937155"/>
            <a:ext cx="283750" cy="301785"/>
          </a:xfrm>
          <a:custGeom>
            <a:avLst/>
            <a:gdLst>
              <a:gd name="T0" fmla="*/ 186 w 472"/>
              <a:gd name="T1" fmla="*/ 42 h 502"/>
              <a:gd name="T2" fmla="*/ 182 w 472"/>
              <a:gd name="T3" fmla="*/ 50 h 502"/>
              <a:gd name="T4" fmla="*/ 178 w 472"/>
              <a:gd name="T5" fmla="*/ 68 h 502"/>
              <a:gd name="T6" fmla="*/ 184 w 472"/>
              <a:gd name="T7" fmla="*/ 144 h 502"/>
              <a:gd name="T8" fmla="*/ 184 w 472"/>
              <a:gd name="T9" fmla="*/ 152 h 502"/>
              <a:gd name="T10" fmla="*/ 176 w 472"/>
              <a:gd name="T11" fmla="*/ 166 h 502"/>
              <a:gd name="T12" fmla="*/ 26 w 472"/>
              <a:gd name="T13" fmla="*/ 262 h 502"/>
              <a:gd name="T14" fmla="*/ 20 w 472"/>
              <a:gd name="T15" fmla="*/ 268 h 502"/>
              <a:gd name="T16" fmla="*/ 6 w 472"/>
              <a:gd name="T17" fmla="*/ 282 h 502"/>
              <a:gd name="T18" fmla="*/ 2 w 472"/>
              <a:gd name="T19" fmla="*/ 292 h 502"/>
              <a:gd name="T20" fmla="*/ 0 w 472"/>
              <a:gd name="T21" fmla="*/ 298 h 502"/>
              <a:gd name="T22" fmla="*/ 6 w 472"/>
              <a:gd name="T23" fmla="*/ 304 h 502"/>
              <a:gd name="T24" fmla="*/ 180 w 472"/>
              <a:gd name="T25" fmla="*/ 256 h 502"/>
              <a:gd name="T26" fmla="*/ 186 w 472"/>
              <a:gd name="T27" fmla="*/ 254 h 502"/>
              <a:gd name="T28" fmla="*/ 198 w 472"/>
              <a:gd name="T29" fmla="*/ 262 h 502"/>
              <a:gd name="T30" fmla="*/ 218 w 472"/>
              <a:gd name="T31" fmla="*/ 392 h 502"/>
              <a:gd name="T32" fmla="*/ 218 w 472"/>
              <a:gd name="T33" fmla="*/ 400 h 502"/>
              <a:gd name="T34" fmla="*/ 212 w 472"/>
              <a:gd name="T35" fmla="*/ 416 h 502"/>
              <a:gd name="T36" fmla="*/ 170 w 472"/>
              <a:gd name="T37" fmla="*/ 450 h 502"/>
              <a:gd name="T38" fmla="*/ 158 w 472"/>
              <a:gd name="T39" fmla="*/ 462 h 502"/>
              <a:gd name="T40" fmla="*/ 150 w 472"/>
              <a:gd name="T41" fmla="*/ 476 h 502"/>
              <a:gd name="T42" fmla="*/ 150 w 472"/>
              <a:gd name="T43" fmla="*/ 486 h 502"/>
              <a:gd name="T44" fmla="*/ 162 w 472"/>
              <a:gd name="T45" fmla="*/ 486 h 502"/>
              <a:gd name="T46" fmla="*/ 214 w 472"/>
              <a:gd name="T47" fmla="*/ 472 h 502"/>
              <a:gd name="T48" fmla="*/ 228 w 472"/>
              <a:gd name="T49" fmla="*/ 472 h 502"/>
              <a:gd name="T50" fmla="*/ 234 w 472"/>
              <a:gd name="T51" fmla="*/ 480 h 502"/>
              <a:gd name="T52" fmla="*/ 238 w 472"/>
              <a:gd name="T53" fmla="*/ 492 h 502"/>
              <a:gd name="T54" fmla="*/ 242 w 472"/>
              <a:gd name="T55" fmla="*/ 500 h 502"/>
              <a:gd name="T56" fmla="*/ 250 w 472"/>
              <a:gd name="T57" fmla="*/ 500 h 502"/>
              <a:gd name="T58" fmla="*/ 254 w 472"/>
              <a:gd name="T59" fmla="*/ 492 h 502"/>
              <a:gd name="T60" fmla="*/ 258 w 472"/>
              <a:gd name="T61" fmla="*/ 482 h 502"/>
              <a:gd name="T62" fmla="*/ 264 w 472"/>
              <a:gd name="T63" fmla="*/ 472 h 502"/>
              <a:gd name="T64" fmla="*/ 278 w 472"/>
              <a:gd name="T65" fmla="*/ 472 h 502"/>
              <a:gd name="T66" fmla="*/ 320 w 472"/>
              <a:gd name="T67" fmla="*/ 482 h 502"/>
              <a:gd name="T68" fmla="*/ 332 w 472"/>
              <a:gd name="T69" fmla="*/ 484 h 502"/>
              <a:gd name="T70" fmla="*/ 338 w 472"/>
              <a:gd name="T71" fmla="*/ 478 h 502"/>
              <a:gd name="T72" fmla="*/ 338 w 472"/>
              <a:gd name="T73" fmla="*/ 474 h 502"/>
              <a:gd name="T74" fmla="*/ 324 w 472"/>
              <a:gd name="T75" fmla="*/ 458 h 502"/>
              <a:gd name="T76" fmla="*/ 274 w 472"/>
              <a:gd name="T77" fmla="*/ 420 h 502"/>
              <a:gd name="T78" fmla="*/ 264 w 472"/>
              <a:gd name="T79" fmla="*/ 406 h 502"/>
              <a:gd name="T80" fmla="*/ 262 w 472"/>
              <a:gd name="T81" fmla="*/ 390 h 502"/>
              <a:gd name="T82" fmla="*/ 276 w 472"/>
              <a:gd name="T83" fmla="*/ 272 h 502"/>
              <a:gd name="T84" fmla="*/ 284 w 472"/>
              <a:gd name="T85" fmla="*/ 260 h 502"/>
              <a:gd name="T86" fmla="*/ 298 w 472"/>
              <a:gd name="T87" fmla="*/ 258 h 502"/>
              <a:gd name="T88" fmla="*/ 458 w 472"/>
              <a:gd name="T89" fmla="*/ 292 h 502"/>
              <a:gd name="T90" fmla="*/ 470 w 472"/>
              <a:gd name="T91" fmla="*/ 290 h 502"/>
              <a:gd name="T92" fmla="*/ 472 w 472"/>
              <a:gd name="T93" fmla="*/ 282 h 502"/>
              <a:gd name="T94" fmla="*/ 468 w 472"/>
              <a:gd name="T95" fmla="*/ 276 h 502"/>
              <a:gd name="T96" fmla="*/ 458 w 472"/>
              <a:gd name="T97" fmla="*/ 264 h 502"/>
              <a:gd name="T98" fmla="*/ 294 w 472"/>
              <a:gd name="T99" fmla="*/ 168 h 502"/>
              <a:gd name="T100" fmla="*/ 286 w 472"/>
              <a:gd name="T101" fmla="*/ 164 h 502"/>
              <a:gd name="T102" fmla="*/ 278 w 472"/>
              <a:gd name="T103" fmla="*/ 148 h 502"/>
              <a:gd name="T104" fmla="*/ 274 w 472"/>
              <a:gd name="T105" fmla="*/ 70 h 502"/>
              <a:gd name="T106" fmla="*/ 274 w 472"/>
              <a:gd name="T107" fmla="*/ 62 h 502"/>
              <a:gd name="T108" fmla="*/ 266 w 472"/>
              <a:gd name="T109" fmla="*/ 44 h 502"/>
              <a:gd name="T110" fmla="*/ 234 w 472"/>
              <a:gd name="T111" fmla="*/ 6 h 502"/>
              <a:gd name="T112" fmla="*/ 228 w 472"/>
              <a:gd name="T113" fmla="*/ 2 h 502"/>
              <a:gd name="T114" fmla="*/ 216 w 472"/>
              <a:gd name="T115" fmla="*/ 2 h 502"/>
              <a:gd name="T116" fmla="*/ 212 w 472"/>
              <a:gd name="T117" fmla="*/ 8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2" h="502">
                <a:moveTo>
                  <a:pt x="212" y="8"/>
                </a:moveTo>
                <a:lnTo>
                  <a:pt x="186" y="42"/>
                </a:lnTo>
                <a:lnTo>
                  <a:pt x="186" y="42"/>
                </a:lnTo>
                <a:lnTo>
                  <a:pt x="182" y="50"/>
                </a:lnTo>
                <a:lnTo>
                  <a:pt x="180" y="58"/>
                </a:lnTo>
                <a:lnTo>
                  <a:pt x="178" y="68"/>
                </a:lnTo>
                <a:lnTo>
                  <a:pt x="178" y="78"/>
                </a:lnTo>
                <a:lnTo>
                  <a:pt x="184" y="144"/>
                </a:lnTo>
                <a:lnTo>
                  <a:pt x="184" y="144"/>
                </a:lnTo>
                <a:lnTo>
                  <a:pt x="184" y="152"/>
                </a:lnTo>
                <a:lnTo>
                  <a:pt x="180" y="160"/>
                </a:lnTo>
                <a:lnTo>
                  <a:pt x="176" y="166"/>
                </a:lnTo>
                <a:lnTo>
                  <a:pt x="170" y="172"/>
                </a:lnTo>
                <a:lnTo>
                  <a:pt x="26" y="262"/>
                </a:lnTo>
                <a:lnTo>
                  <a:pt x="26" y="262"/>
                </a:lnTo>
                <a:lnTo>
                  <a:pt x="20" y="268"/>
                </a:lnTo>
                <a:lnTo>
                  <a:pt x="12" y="274"/>
                </a:lnTo>
                <a:lnTo>
                  <a:pt x="6" y="282"/>
                </a:lnTo>
                <a:lnTo>
                  <a:pt x="2" y="290"/>
                </a:lnTo>
                <a:lnTo>
                  <a:pt x="2" y="292"/>
                </a:lnTo>
                <a:lnTo>
                  <a:pt x="2" y="292"/>
                </a:lnTo>
                <a:lnTo>
                  <a:pt x="0" y="298"/>
                </a:lnTo>
                <a:lnTo>
                  <a:pt x="2" y="302"/>
                </a:lnTo>
                <a:lnTo>
                  <a:pt x="6" y="304"/>
                </a:lnTo>
                <a:lnTo>
                  <a:pt x="14" y="304"/>
                </a:lnTo>
                <a:lnTo>
                  <a:pt x="180" y="256"/>
                </a:lnTo>
                <a:lnTo>
                  <a:pt x="180" y="256"/>
                </a:lnTo>
                <a:lnTo>
                  <a:pt x="186" y="254"/>
                </a:lnTo>
                <a:lnTo>
                  <a:pt x="194" y="256"/>
                </a:lnTo>
                <a:lnTo>
                  <a:pt x="198" y="262"/>
                </a:lnTo>
                <a:lnTo>
                  <a:pt x="200" y="268"/>
                </a:lnTo>
                <a:lnTo>
                  <a:pt x="218" y="392"/>
                </a:lnTo>
                <a:lnTo>
                  <a:pt x="218" y="392"/>
                </a:lnTo>
                <a:lnTo>
                  <a:pt x="218" y="400"/>
                </a:lnTo>
                <a:lnTo>
                  <a:pt x="216" y="408"/>
                </a:lnTo>
                <a:lnTo>
                  <a:pt x="212" y="416"/>
                </a:lnTo>
                <a:lnTo>
                  <a:pt x="206" y="422"/>
                </a:lnTo>
                <a:lnTo>
                  <a:pt x="170" y="450"/>
                </a:lnTo>
                <a:lnTo>
                  <a:pt x="170" y="450"/>
                </a:lnTo>
                <a:lnTo>
                  <a:pt x="158" y="462"/>
                </a:lnTo>
                <a:lnTo>
                  <a:pt x="150" y="476"/>
                </a:lnTo>
                <a:lnTo>
                  <a:pt x="150" y="476"/>
                </a:lnTo>
                <a:lnTo>
                  <a:pt x="148" y="482"/>
                </a:lnTo>
                <a:lnTo>
                  <a:pt x="150" y="486"/>
                </a:lnTo>
                <a:lnTo>
                  <a:pt x="154" y="486"/>
                </a:lnTo>
                <a:lnTo>
                  <a:pt x="162" y="486"/>
                </a:lnTo>
                <a:lnTo>
                  <a:pt x="214" y="472"/>
                </a:lnTo>
                <a:lnTo>
                  <a:pt x="214" y="472"/>
                </a:lnTo>
                <a:lnTo>
                  <a:pt x="222" y="470"/>
                </a:lnTo>
                <a:lnTo>
                  <a:pt x="228" y="472"/>
                </a:lnTo>
                <a:lnTo>
                  <a:pt x="232" y="476"/>
                </a:lnTo>
                <a:lnTo>
                  <a:pt x="234" y="480"/>
                </a:lnTo>
                <a:lnTo>
                  <a:pt x="234" y="480"/>
                </a:lnTo>
                <a:lnTo>
                  <a:pt x="238" y="492"/>
                </a:lnTo>
                <a:lnTo>
                  <a:pt x="242" y="500"/>
                </a:lnTo>
                <a:lnTo>
                  <a:pt x="242" y="500"/>
                </a:lnTo>
                <a:lnTo>
                  <a:pt x="246" y="502"/>
                </a:lnTo>
                <a:lnTo>
                  <a:pt x="250" y="500"/>
                </a:lnTo>
                <a:lnTo>
                  <a:pt x="250" y="500"/>
                </a:lnTo>
                <a:lnTo>
                  <a:pt x="254" y="492"/>
                </a:lnTo>
                <a:lnTo>
                  <a:pt x="258" y="482"/>
                </a:lnTo>
                <a:lnTo>
                  <a:pt x="258" y="482"/>
                </a:lnTo>
                <a:lnTo>
                  <a:pt x="260" y="476"/>
                </a:lnTo>
                <a:lnTo>
                  <a:pt x="264" y="472"/>
                </a:lnTo>
                <a:lnTo>
                  <a:pt x="270" y="472"/>
                </a:lnTo>
                <a:lnTo>
                  <a:pt x="278" y="472"/>
                </a:lnTo>
                <a:lnTo>
                  <a:pt x="320" y="482"/>
                </a:lnTo>
                <a:lnTo>
                  <a:pt x="320" y="482"/>
                </a:lnTo>
                <a:lnTo>
                  <a:pt x="326" y="484"/>
                </a:lnTo>
                <a:lnTo>
                  <a:pt x="332" y="484"/>
                </a:lnTo>
                <a:lnTo>
                  <a:pt x="336" y="482"/>
                </a:lnTo>
                <a:lnTo>
                  <a:pt x="338" y="478"/>
                </a:lnTo>
                <a:lnTo>
                  <a:pt x="338" y="478"/>
                </a:lnTo>
                <a:lnTo>
                  <a:pt x="338" y="474"/>
                </a:lnTo>
                <a:lnTo>
                  <a:pt x="334" y="468"/>
                </a:lnTo>
                <a:lnTo>
                  <a:pt x="324" y="458"/>
                </a:lnTo>
                <a:lnTo>
                  <a:pt x="274" y="420"/>
                </a:lnTo>
                <a:lnTo>
                  <a:pt x="274" y="420"/>
                </a:lnTo>
                <a:lnTo>
                  <a:pt x="268" y="414"/>
                </a:lnTo>
                <a:lnTo>
                  <a:pt x="264" y="406"/>
                </a:lnTo>
                <a:lnTo>
                  <a:pt x="262" y="398"/>
                </a:lnTo>
                <a:lnTo>
                  <a:pt x="262" y="390"/>
                </a:lnTo>
                <a:lnTo>
                  <a:pt x="276" y="272"/>
                </a:lnTo>
                <a:lnTo>
                  <a:pt x="276" y="272"/>
                </a:lnTo>
                <a:lnTo>
                  <a:pt x="280" y="266"/>
                </a:lnTo>
                <a:lnTo>
                  <a:pt x="284" y="260"/>
                </a:lnTo>
                <a:lnTo>
                  <a:pt x="290" y="258"/>
                </a:lnTo>
                <a:lnTo>
                  <a:pt x="298" y="258"/>
                </a:lnTo>
                <a:lnTo>
                  <a:pt x="458" y="292"/>
                </a:lnTo>
                <a:lnTo>
                  <a:pt x="458" y="292"/>
                </a:lnTo>
                <a:lnTo>
                  <a:pt x="466" y="292"/>
                </a:lnTo>
                <a:lnTo>
                  <a:pt x="470" y="290"/>
                </a:lnTo>
                <a:lnTo>
                  <a:pt x="472" y="286"/>
                </a:lnTo>
                <a:lnTo>
                  <a:pt x="472" y="282"/>
                </a:lnTo>
                <a:lnTo>
                  <a:pt x="472" y="282"/>
                </a:lnTo>
                <a:lnTo>
                  <a:pt x="468" y="276"/>
                </a:lnTo>
                <a:lnTo>
                  <a:pt x="464" y="270"/>
                </a:lnTo>
                <a:lnTo>
                  <a:pt x="458" y="264"/>
                </a:lnTo>
                <a:lnTo>
                  <a:pt x="450" y="258"/>
                </a:lnTo>
                <a:lnTo>
                  <a:pt x="294" y="168"/>
                </a:lnTo>
                <a:lnTo>
                  <a:pt x="294" y="168"/>
                </a:lnTo>
                <a:lnTo>
                  <a:pt x="286" y="164"/>
                </a:lnTo>
                <a:lnTo>
                  <a:pt x="282" y="156"/>
                </a:lnTo>
                <a:lnTo>
                  <a:pt x="278" y="148"/>
                </a:lnTo>
                <a:lnTo>
                  <a:pt x="276" y="140"/>
                </a:lnTo>
                <a:lnTo>
                  <a:pt x="274" y="70"/>
                </a:lnTo>
                <a:lnTo>
                  <a:pt x="274" y="70"/>
                </a:lnTo>
                <a:lnTo>
                  <a:pt x="274" y="62"/>
                </a:lnTo>
                <a:lnTo>
                  <a:pt x="270" y="52"/>
                </a:lnTo>
                <a:lnTo>
                  <a:pt x="266" y="44"/>
                </a:lnTo>
                <a:lnTo>
                  <a:pt x="262" y="36"/>
                </a:lnTo>
                <a:lnTo>
                  <a:pt x="234" y="6"/>
                </a:lnTo>
                <a:lnTo>
                  <a:pt x="234" y="6"/>
                </a:lnTo>
                <a:lnTo>
                  <a:pt x="228" y="2"/>
                </a:lnTo>
                <a:lnTo>
                  <a:pt x="222" y="0"/>
                </a:lnTo>
                <a:lnTo>
                  <a:pt x="216" y="2"/>
                </a:lnTo>
                <a:lnTo>
                  <a:pt x="212" y="8"/>
                </a:lnTo>
                <a:lnTo>
                  <a:pt x="212" y="8"/>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390" name="Oval 389"/>
          <p:cNvSpPr/>
          <p:nvPr/>
        </p:nvSpPr>
        <p:spPr bwMode="ltGray">
          <a:xfrm>
            <a:off x="5683734" y="2122278"/>
            <a:ext cx="108000" cy="108000"/>
          </a:xfrm>
          <a:prstGeom prst="ellips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391" name="Straight Connector 306"/>
          <p:cNvCxnSpPr>
            <a:stCxn id="423" idx="0"/>
            <a:endCxn id="390" idx="6"/>
          </p:cNvCxnSpPr>
          <p:nvPr/>
        </p:nvCxnSpPr>
        <p:spPr>
          <a:xfrm rot="16200000" flipV="1">
            <a:off x="4838681" y="3129331"/>
            <a:ext cx="2994674" cy="1088568"/>
          </a:xfrm>
          <a:prstGeom prst="curvedConnector2">
            <a:avLst/>
          </a:prstGeom>
          <a:ln w="9525">
            <a:solidFill>
              <a:srgbClr val="EB8C00"/>
            </a:solidFill>
            <a:prstDash val="dash"/>
          </a:ln>
        </p:spPr>
        <p:style>
          <a:lnRef idx="1">
            <a:schemeClr val="accent1"/>
          </a:lnRef>
          <a:fillRef idx="0">
            <a:schemeClr val="accent1"/>
          </a:fillRef>
          <a:effectRef idx="0">
            <a:schemeClr val="accent1"/>
          </a:effectRef>
          <a:fontRef idx="minor">
            <a:schemeClr val="tx1"/>
          </a:fontRef>
        </p:style>
      </p:cxnSp>
      <p:sp>
        <p:nvSpPr>
          <p:cNvPr id="392" name="Oval 391"/>
          <p:cNvSpPr/>
          <p:nvPr/>
        </p:nvSpPr>
        <p:spPr bwMode="ltGray">
          <a:xfrm>
            <a:off x="9370341" y="3552678"/>
            <a:ext cx="108000" cy="108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393" name="Straight Connector 306"/>
          <p:cNvCxnSpPr>
            <a:stCxn id="420" idx="0"/>
            <a:endCxn id="392" idx="2"/>
          </p:cNvCxnSpPr>
          <p:nvPr/>
        </p:nvCxnSpPr>
        <p:spPr>
          <a:xfrm rot="5400000" flipH="1" flipV="1">
            <a:off x="6505160" y="2677292"/>
            <a:ext cx="1935794" cy="3794567"/>
          </a:xfrm>
          <a:prstGeom prst="curvedConnector2">
            <a:avLst/>
          </a:prstGeom>
          <a:ln w="9525">
            <a:solidFill>
              <a:schemeClr val="accent5"/>
            </a:solidFill>
            <a:prstDash val="dash"/>
          </a:ln>
        </p:spPr>
        <p:style>
          <a:lnRef idx="1">
            <a:schemeClr val="accent1"/>
          </a:lnRef>
          <a:fillRef idx="0">
            <a:schemeClr val="accent1"/>
          </a:fillRef>
          <a:effectRef idx="0">
            <a:schemeClr val="accent1"/>
          </a:effectRef>
          <a:fontRef idx="minor">
            <a:schemeClr val="tx1"/>
          </a:fontRef>
        </p:style>
      </p:cxnSp>
      <p:sp>
        <p:nvSpPr>
          <p:cNvPr id="394" name="Oval 393"/>
          <p:cNvSpPr/>
          <p:nvPr/>
        </p:nvSpPr>
        <p:spPr bwMode="ltGray">
          <a:xfrm>
            <a:off x="8218213" y="1620391"/>
            <a:ext cx="108000" cy="108000"/>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395" name="Straight Connector 306"/>
          <p:cNvCxnSpPr>
            <a:stCxn id="421" idx="0"/>
            <a:endCxn id="394" idx="2"/>
          </p:cNvCxnSpPr>
          <p:nvPr/>
        </p:nvCxnSpPr>
        <p:spPr>
          <a:xfrm rot="5400000" flipH="1" flipV="1">
            <a:off x="4949126" y="2735080"/>
            <a:ext cx="4329776" cy="2208398"/>
          </a:xfrm>
          <a:prstGeom prst="curvedConnector2">
            <a:avLst/>
          </a:prstGeom>
          <a:ln w="9525">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396" name="Oval 395"/>
          <p:cNvSpPr/>
          <p:nvPr/>
        </p:nvSpPr>
        <p:spPr bwMode="ltGray">
          <a:xfrm>
            <a:off x="8544325" y="2614005"/>
            <a:ext cx="108000" cy="108000"/>
          </a:xfrm>
          <a:prstGeom prst="ellips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397" name="Straight Connector 306"/>
          <p:cNvCxnSpPr>
            <a:stCxn id="422" idx="0"/>
            <a:endCxn id="396" idx="2"/>
          </p:cNvCxnSpPr>
          <p:nvPr/>
        </p:nvCxnSpPr>
        <p:spPr>
          <a:xfrm rot="5400000" flipH="1" flipV="1">
            <a:off x="6136211" y="2976853"/>
            <a:ext cx="2716962" cy="2099266"/>
          </a:xfrm>
          <a:prstGeom prst="curvedConnector2">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398" name="Oval 397"/>
          <p:cNvSpPr/>
          <p:nvPr/>
        </p:nvSpPr>
        <p:spPr bwMode="ltGray">
          <a:xfrm>
            <a:off x="7425751" y="2428521"/>
            <a:ext cx="108000" cy="108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399" name="Straight Connector 306"/>
          <p:cNvCxnSpPr>
            <a:stCxn id="424" idx="0"/>
            <a:endCxn id="398" idx="2"/>
          </p:cNvCxnSpPr>
          <p:nvPr/>
        </p:nvCxnSpPr>
        <p:spPr>
          <a:xfrm rot="5400000" flipH="1" flipV="1">
            <a:off x="5719238" y="4077627"/>
            <a:ext cx="3301619" cy="111408"/>
          </a:xfrm>
          <a:prstGeom prst="curvedConnector2">
            <a:avLst/>
          </a:prstGeom>
          <a:ln w="9525">
            <a:solidFill>
              <a:schemeClr val="accent5"/>
            </a:solidFill>
            <a:prstDash val="dash"/>
          </a:ln>
        </p:spPr>
        <p:style>
          <a:lnRef idx="1">
            <a:schemeClr val="accent1"/>
          </a:lnRef>
          <a:fillRef idx="0">
            <a:schemeClr val="accent1"/>
          </a:fillRef>
          <a:effectRef idx="0">
            <a:schemeClr val="accent1"/>
          </a:effectRef>
          <a:fontRef idx="minor">
            <a:schemeClr val="tx1"/>
          </a:fontRef>
        </p:style>
      </p:cxnSp>
      <p:sp>
        <p:nvSpPr>
          <p:cNvPr id="400" name="Oval 399"/>
          <p:cNvSpPr/>
          <p:nvPr/>
        </p:nvSpPr>
        <p:spPr bwMode="ltGray">
          <a:xfrm>
            <a:off x="5873752" y="3030729"/>
            <a:ext cx="108000" cy="108000"/>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401" name="Straight Connector 306"/>
          <p:cNvCxnSpPr>
            <a:stCxn id="425" idx="0"/>
            <a:endCxn id="400" idx="6"/>
          </p:cNvCxnSpPr>
          <p:nvPr/>
        </p:nvCxnSpPr>
        <p:spPr>
          <a:xfrm rot="16200000" flipV="1">
            <a:off x="5657237" y="3409244"/>
            <a:ext cx="2416864" cy="1767834"/>
          </a:xfrm>
          <a:prstGeom prst="curvedConnector2">
            <a:avLst/>
          </a:prstGeom>
          <a:ln w="9525">
            <a:solidFill>
              <a:schemeClr val="accent4"/>
            </a:solidFill>
            <a:prstDash val="dash"/>
          </a:ln>
        </p:spPr>
        <p:style>
          <a:lnRef idx="1">
            <a:schemeClr val="accent1"/>
          </a:lnRef>
          <a:fillRef idx="0">
            <a:schemeClr val="accent1"/>
          </a:fillRef>
          <a:effectRef idx="0">
            <a:schemeClr val="accent1"/>
          </a:effectRef>
          <a:fontRef idx="minor">
            <a:schemeClr val="tx1"/>
          </a:fontRef>
        </p:style>
      </p:cxnSp>
      <p:sp>
        <p:nvSpPr>
          <p:cNvPr id="402" name="Oval 401"/>
          <p:cNvSpPr/>
          <p:nvPr/>
        </p:nvSpPr>
        <p:spPr bwMode="ltGray">
          <a:xfrm>
            <a:off x="7112456" y="2056251"/>
            <a:ext cx="108000" cy="108000"/>
          </a:xfrm>
          <a:prstGeom prst="ellips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403" name="Straight Connector 306"/>
          <p:cNvCxnSpPr>
            <a:stCxn id="426" idx="0"/>
            <a:endCxn id="402" idx="6"/>
          </p:cNvCxnSpPr>
          <p:nvPr/>
        </p:nvCxnSpPr>
        <p:spPr>
          <a:xfrm rot="16200000" flipV="1">
            <a:off x="6100153" y="3230555"/>
            <a:ext cx="3204981" cy="964373"/>
          </a:xfrm>
          <a:prstGeom prst="curvedConnector2">
            <a:avLst/>
          </a:prstGeom>
          <a:ln w="9525">
            <a:solidFill>
              <a:schemeClr val="accent6"/>
            </a:solidFill>
            <a:prstDash val="dash"/>
          </a:ln>
        </p:spPr>
        <p:style>
          <a:lnRef idx="1">
            <a:schemeClr val="accent1"/>
          </a:lnRef>
          <a:fillRef idx="0">
            <a:schemeClr val="accent1"/>
          </a:fillRef>
          <a:effectRef idx="0">
            <a:schemeClr val="accent1"/>
          </a:effectRef>
          <a:fontRef idx="minor">
            <a:schemeClr val="tx1"/>
          </a:fontRef>
        </p:style>
      </p:cxnSp>
      <p:sp>
        <p:nvSpPr>
          <p:cNvPr id="404" name="Oval 403"/>
          <p:cNvSpPr/>
          <p:nvPr/>
        </p:nvSpPr>
        <p:spPr bwMode="ltGray">
          <a:xfrm>
            <a:off x="8214786" y="2511879"/>
            <a:ext cx="108000" cy="108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405" name="Straight Connector 306"/>
          <p:cNvCxnSpPr>
            <a:stCxn id="427" idx="0"/>
            <a:endCxn id="404" idx="6"/>
          </p:cNvCxnSpPr>
          <p:nvPr/>
        </p:nvCxnSpPr>
        <p:spPr>
          <a:xfrm rot="16200000" flipV="1">
            <a:off x="6895964" y="3992701"/>
            <a:ext cx="3149728" cy="296084"/>
          </a:xfrm>
          <a:prstGeom prst="curvedConnector2">
            <a:avLst/>
          </a:prstGeom>
          <a:ln w="9525">
            <a:solidFill>
              <a:schemeClr val="accent5"/>
            </a:solidFill>
            <a:prstDash val="dash"/>
          </a:ln>
        </p:spPr>
        <p:style>
          <a:lnRef idx="1">
            <a:schemeClr val="accent1"/>
          </a:lnRef>
          <a:fillRef idx="0">
            <a:schemeClr val="accent1"/>
          </a:fillRef>
          <a:effectRef idx="0">
            <a:schemeClr val="accent1"/>
          </a:effectRef>
          <a:fontRef idx="minor">
            <a:schemeClr val="tx1"/>
          </a:fontRef>
        </p:style>
      </p:cxnSp>
      <p:sp>
        <p:nvSpPr>
          <p:cNvPr id="406" name="Oval 405"/>
          <p:cNvSpPr/>
          <p:nvPr/>
        </p:nvSpPr>
        <p:spPr bwMode="ltGray">
          <a:xfrm>
            <a:off x="9259215" y="2164251"/>
            <a:ext cx="108000" cy="108000"/>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407" name="Straight Connector 306"/>
          <p:cNvCxnSpPr>
            <a:stCxn id="428" idx="0"/>
            <a:endCxn id="406" idx="2"/>
          </p:cNvCxnSpPr>
          <p:nvPr/>
        </p:nvCxnSpPr>
        <p:spPr>
          <a:xfrm rot="5400000" flipH="1" flipV="1">
            <a:off x="7683921" y="3588445"/>
            <a:ext cx="2945487" cy="205101"/>
          </a:xfrm>
          <a:prstGeom prst="curvedConnector2">
            <a:avLst/>
          </a:prstGeom>
          <a:ln w="9525">
            <a:solidFill>
              <a:schemeClr val="accent3"/>
            </a:solidFill>
            <a:prstDash val="dash"/>
          </a:ln>
        </p:spPr>
        <p:style>
          <a:lnRef idx="1">
            <a:schemeClr val="accent1"/>
          </a:lnRef>
          <a:fillRef idx="0">
            <a:schemeClr val="accent1"/>
          </a:fillRef>
          <a:effectRef idx="0">
            <a:schemeClr val="accent1"/>
          </a:effectRef>
          <a:fontRef idx="minor">
            <a:schemeClr val="tx1"/>
          </a:fontRef>
        </p:style>
      </p:cxnSp>
      <p:sp>
        <p:nvSpPr>
          <p:cNvPr id="408" name="Oval 407"/>
          <p:cNvSpPr/>
          <p:nvPr/>
        </p:nvSpPr>
        <p:spPr bwMode="ltGray">
          <a:xfrm>
            <a:off x="8666122" y="2404458"/>
            <a:ext cx="108000" cy="108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409" name="Straight Connector 306"/>
          <p:cNvCxnSpPr>
            <a:stCxn id="429" idx="0"/>
            <a:endCxn id="408" idx="6"/>
          </p:cNvCxnSpPr>
          <p:nvPr/>
        </p:nvCxnSpPr>
        <p:spPr>
          <a:xfrm rot="16200000" flipV="1">
            <a:off x="7616185" y="3616396"/>
            <a:ext cx="3029909" cy="714033"/>
          </a:xfrm>
          <a:prstGeom prst="curvedConnector2">
            <a:avLst/>
          </a:prstGeom>
          <a:ln w="9525">
            <a:solidFill>
              <a:schemeClr val="tx2"/>
            </a:solidFill>
            <a:prstDash val="dash"/>
          </a:ln>
        </p:spPr>
        <p:style>
          <a:lnRef idx="1">
            <a:schemeClr val="accent1"/>
          </a:lnRef>
          <a:fillRef idx="0">
            <a:schemeClr val="accent1"/>
          </a:fillRef>
          <a:effectRef idx="0">
            <a:schemeClr val="accent1"/>
          </a:effectRef>
          <a:fontRef idx="minor">
            <a:schemeClr val="tx1"/>
          </a:fontRef>
        </p:style>
      </p:cxnSp>
      <p:sp>
        <p:nvSpPr>
          <p:cNvPr id="410" name="Oval 409"/>
          <p:cNvSpPr/>
          <p:nvPr/>
        </p:nvSpPr>
        <p:spPr bwMode="ltGray">
          <a:xfrm>
            <a:off x="6962189" y="1978756"/>
            <a:ext cx="108000" cy="108000"/>
          </a:xfrm>
          <a:prstGeom prst="ellips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411" name="Straight Connector 306"/>
          <p:cNvCxnSpPr>
            <a:stCxn id="430" idx="0"/>
          </p:cNvCxnSpPr>
          <p:nvPr/>
        </p:nvCxnSpPr>
        <p:spPr>
          <a:xfrm rot="16200000" flipV="1">
            <a:off x="6847939" y="2246987"/>
            <a:ext cx="3243710" cy="2907208"/>
          </a:xfrm>
          <a:prstGeom prst="curvedConnector3">
            <a:avLst>
              <a:gd name="adj1" fmla="val 48022"/>
            </a:avLst>
          </a:prstGeom>
          <a:ln w="9525">
            <a:solidFill>
              <a:srgbClr val="EB8C00"/>
            </a:solidFill>
            <a:prstDash val="dash"/>
          </a:ln>
        </p:spPr>
        <p:style>
          <a:lnRef idx="1">
            <a:schemeClr val="accent1"/>
          </a:lnRef>
          <a:fillRef idx="0">
            <a:schemeClr val="accent1"/>
          </a:fillRef>
          <a:effectRef idx="0">
            <a:schemeClr val="accent1"/>
          </a:effectRef>
          <a:fontRef idx="minor">
            <a:schemeClr val="tx1"/>
          </a:fontRef>
        </p:style>
      </p:cxnSp>
      <p:sp>
        <p:nvSpPr>
          <p:cNvPr id="412" name="Freeform 310"/>
          <p:cNvSpPr>
            <a:spLocks/>
          </p:cNvSpPr>
          <p:nvPr/>
        </p:nvSpPr>
        <p:spPr bwMode="auto">
          <a:xfrm rot="188463">
            <a:off x="4628579" y="3670685"/>
            <a:ext cx="283750" cy="301785"/>
          </a:xfrm>
          <a:custGeom>
            <a:avLst/>
            <a:gdLst>
              <a:gd name="T0" fmla="*/ 186 w 472"/>
              <a:gd name="T1" fmla="*/ 42 h 502"/>
              <a:gd name="T2" fmla="*/ 182 w 472"/>
              <a:gd name="T3" fmla="*/ 50 h 502"/>
              <a:gd name="T4" fmla="*/ 178 w 472"/>
              <a:gd name="T5" fmla="*/ 68 h 502"/>
              <a:gd name="T6" fmla="*/ 184 w 472"/>
              <a:gd name="T7" fmla="*/ 144 h 502"/>
              <a:gd name="T8" fmla="*/ 184 w 472"/>
              <a:gd name="T9" fmla="*/ 152 h 502"/>
              <a:gd name="T10" fmla="*/ 176 w 472"/>
              <a:gd name="T11" fmla="*/ 166 h 502"/>
              <a:gd name="T12" fmla="*/ 26 w 472"/>
              <a:gd name="T13" fmla="*/ 262 h 502"/>
              <a:gd name="T14" fmla="*/ 20 w 472"/>
              <a:gd name="T15" fmla="*/ 268 h 502"/>
              <a:gd name="T16" fmla="*/ 6 w 472"/>
              <a:gd name="T17" fmla="*/ 282 h 502"/>
              <a:gd name="T18" fmla="*/ 2 w 472"/>
              <a:gd name="T19" fmla="*/ 292 h 502"/>
              <a:gd name="T20" fmla="*/ 0 w 472"/>
              <a:gd name="T21" fmla="*/ 298 h 502"/>
              <a:gd name="T22" fmla="*/ 6 w 472"/>
              <a:gd name="T23" fmla="*/ 304 h 502"/>
              <a:gd name="T24" fmla="*/ 180 w 472"/>
              <a:gd name="T25" fmla="*/ 256 h 502"/>
              <a:gd name="T26" fmla="*/ 186 w 472"/>
              <a:gd name="T27" fmla="*/ 254 h 502"/>
              <a:gd name="T28" fmla="*/ 198 w 472"/>
              <a:gd name="T29" fmla="*/ 262 h 502"/>
              <a:gd name="T30" fmla="*/ 218 w 472"/>
              <a:gd name="T31" fmla="*/ 392 h 502"/>
              <a:gd name="T32" fmla="*/ 218 w 472"/>
              <a:gd name="T33" fmla="*/ 400 h 502"/>
              <a:gd name="T34" fmla="*/ 212 w 472"/>
              <a:gd name="T35" fmla="*/ 416 h 502"/>
              <a:gd name="T36" fmla="*/ 170 w 472"/>
              <a:gd name="T37" fmla="*/ 450 h 502"/>
              <a:gd name="T38" fmla="*/ 158 w 472"/>
              <a:gd name="T39" fmla="*/ 462 h 502"/>
              <a:gd name="T40" fmla="*/ 150 w 472"/>
              <a:gd name="T41" fmla="*/ 476 h 502"/>
              <a:gd name="T42" fmla="*/ 150 w 472"/>
              <a:gd name="T43" fmla="*/ 486 h 502"/>
              <a:gd name="T44" fmla="*/ 162 w 472"/>
              <a:gd name="T45" fmla="*/ 486 h 502"/>
              <a:gd name="T46" fmla="*/ 214 w 472"/>
              <a:gd name="T47" fmla="*/ 472 h 502"/>
              <a:gd name="T48" fmla="*/ 228 w 472"/>
              <a:gd name="T49" fmla="*/ 472 h 502"/>
              <a:gd name="T50" fmla="*/ 234 w 472"/>
              <a:gd name="T51" fmla="*/ 480 h 502"/>
              <a:gd name="T52" fmla="*/ 238 w 472"/>
              <a:gd name="T53" fmla="*/ 492 h 502"/>
              <a:gd name="T54" fmla="*/ 242 w 472"/>
              <a:gd name="T55" fmla="*/ 500 h 502"/>
              <a:gd name="T56" fmla="*/ 250 w 472"/>
              <a:gd name="T57" fmla="*/ 500 h 502"/>
              <a:gd name="T58" fmla="*/ 254 w 472"/>
              <a:gd name="T59" fmla="*/ 492 h 502"/>
              <a:gd name="T60" fmla="*/ 258 w 472"/>
              <a:gd name="T61" fmla="*/ 482 h 502"/>
              <a:gd name="T62" fmla="*/ 264 w 472"/>
              <a:gd name="T63" fmla="*/ 472 h 502"/>
              <a:gd name="T64" fmla="*/ 278 w 472"/>
              <a:gd name="T65" fmla="*/ 472 h 502"/>
              <a:gd name="T66" fmla="*/ 320 w 472"/>
              <a:gd name="T67" fmla="*/ 482 h 502"/>
              <a:gd name="T68" fmla="*/ 332 w 472"/>
              <a:gd name="T69" fmla="*/ 484 h 502"/>
              <a:gd name="T70" fmla="*/ 338 w 472"/>
              <a:gd name="T71" fmla="*/ 478 h 502"/>
              <a:gd name="T72" fmla="*/ 338 w 472"/>
              <a:gd name="T73" fmla="*/ 474 h 502"/>
              <a:gd name="T74" fmla="*/ 324 w 472"/>
              <a:gd name="T75" fmla="*/ 458 h 502"/>
              <a:gd name="T76" fmla="*/ 274 w 472"/>
              <a:gd name="T77" fmla="*/ 420 h 502"/>
              <a:gd name="T78" fmla="*/ 264 w 472"/>
              <a:gd name="T79" fmla="*/ 406 h 502"/>
              <a:gd name="T80" fmla="*/ 262 w 472"/>
              <a:gd name="T81" fmla="*/ 390 h 502"/>
              <a:gd name="T82" fmla="*/ 276 w 472"/>
              <a:gd name="T83" fmla="*/ 272 h 502"/>
              <a:gd name="T84" fmla="*/ 284 w 472"/>
              <a:gd name="T85" fmla="*/ 260 h 502"/>
              <a:gd name="T86" fmla="*/ 298 w 472"/>
              <a:gd name="T87" fmla="*/ 258 h 502"/>
              <a:gd name="T88" fmla="*/ 458 w 472"/>
              <a:gd name="T89" fmla="*/ 292 h 502"/>
              <a:gd name="T90" fmla="*/ 470 w 472"/>
              <a:gd name="T91" fmla="*/ 290 h 502"/>
              <a:gd name="T92" fmla="*/ 472 w 472"/>
              <a:gd name="T93" fmla="*/ 282 h 502"/>
              <a:gd name="T94" fmla="*/ 468 w 472"/>
              <a:gd name="T95" fmla="*/ 276 h 502"/>
              <a:gd name="T96" fmla="*/ 458 w 472"/>
              <a:gd name="T97" fmla="*/ 264 h 502"/>
              <a:gd name="T98" fmla="*/ 294 w 472"/>
              <a:gd name="T99" fmla="*/ 168 h 502"/>
              <a:gd name="T100" fmla="*/ 286 w 472"/>
              <a:gd name="T101" fmla="*/ 164 h 502"/>
              <a:gd name="T102" fmla="*/ 278 w 472"/>
              <a:gd name="T103" fmla="*/ 148 h 502"/>
              <a:gd name="T104" fmla="*/ 274 w 472"/>
              <a:gd name="T105" fmla="*/ 70 h 502"/>
              <a:gd name="T106" fmla="*/ 274 w 472"/>
              <a:gd name="T107" fmla="*/ 62 h 502"/>
              <a:gd name="T108" fmla="*/ 266 w 472"/>
              <a:gd name="T109" fmla="*/ 44 h 502"/>
              <a:gd name="T110" fmla="*/ 234 w 472"/>
              <a:gd name="T111" fmla="*/ 6 h 502"/>
              <a:gd name="T112" fmla="*/ 228 w 472"/>
              <a:gd name="T113" fmla="*/ 2 h 502"/>
              <a:gd name="T114" fmla="*/ 216 w 472"/>
              <a:gd name="T115" fmla="*/ 2 h 502"/>
              <a:gd name="T116" fmla="*/ 212 w 472"/>
              <a:gd name="T117" fmla="*/ 8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2" h="502">
                <a:moveTo>
                  <a:pt x="212" y="8"/>
                </a:moveTo>
                <a:lnTo>
                  <a:pt x="186" y="42"/>
                </a:lnTo>
                <a:lnTo>
                  <a:pt x="186" y="42"/>
                </a:lnTo>
                <a:lnTo>
                  <a:pt x="182" y="50"/>
                </a:lnTo>
                <a:lnTo>
                  <a:pt x="180" y="58"/>
                </a:lnTo>
                <a:lnTo>
                  <a:pt x="178" y="68"/>
                </a:lnTo>
                <a:lnTo>
                  <a:pt x="178" y="78"/>
                </a:lnTo>
                <a:lnTo>
                  <a:pt x="184" y="144"/>
                </a:lnTo>
                <a:lnTo>
                  <a:pt x="184" y="144"/>
                </a:lnTo>
                <a:lnTo>
                  <a:pt x="184" y="152"/>
                </a:lnTo>
                <a:lnTo>
                  <a:pt x="180" y="160"/>
                </a:lnTo>
                <a:lnTo>
                  <a:pt x="176" y="166"/>
                </a:lnTo>
                <a:lnTo>
                  <a:pt x="170" y="172"/>
                </a:lnTo>
                <a:lnTo>
                  <a:pt x="26" y="262"/>
                </a:lnTo>
                <a:lnTo>
                  <a:pt x="26" y="262"/>
                </a:lnTo>
                <a:lnTo>
                  <a:pt x="20" y="268"/>
                </a:lnTo>
                <a:lnTo>
                  <a:pt x="12" y="274"/>
                </a:lnTo>
                <a:lnTo>
                  <a:pt x="6" y="282"/>
                </a:lnTo>
                <a:lnTo>
                  <a:pt x="2" y="290"/>
                </a:lnTo>
                <a:lnTo>
                  <a:pt x="2" y="292"/>
                </a:lnTo>
                <a:lnTo>
                  <a:pt x="2" y="292"/>
                </a:lnTo>
                <a:lnTo>
                  <a:pt x="0" y="298"/>
                </a:lnTo>
                <a:lnTo>
                  <a:pt x="2" y="302"/>
                </a:lnTo>
                <a:lnTo>
                  <a:pt x="6" y="304"/>
                </a:lnTo>
                <a:lnTo>
                  <a:pt x="14" y="304"/>
                </a:lnTo>
                <a:lnTo>
                  <a:pt x="180" y="256"/>
                </a:lnTo>
                <a:lnTo>
                  <a:pt x="180" y="256"/>
                </a:lnTo>
                <a:lnTo>
                  <a:pt x="186" y="254"/>
                </a:lnTo>
                <a:lnTo>
                  <a:pt x="194" y="256"/>
                </a:lnTo>
                <a:lnTo>
                  <a:pt x="198" y="262"/>
                </a:lnTo>
                <a:lnTo>
                  <a:pt x="200" y="268"/>
                </a:lnTo>
                <a:lnTo>
                  <a:pt x="218" y="392"/>
                </a:lnTo>
                <a:lnTo>
                  <a:pt x="218" y="392"/>
                </a:lnTo>
                <a:lnTo>
                  <a:pt x="218" y="400"/>
                </a:lnTo>
                <a:lnTo>
                  <a:pt x="216" y="408"/>
                </a:lnTo>
                <a:lnTo>
                  <a:pt x="212" y="416"/>
                </a:lnTo>
                <a:lnTo>
                  <a:pt x="206" y="422"/>
                </a:lnTo>
                <a:lnTo>
                  <a:pt x="170" y="450"/>
                </a:lnTo>
                <a:lnTo>
                  <a:pt x="170" y="450"/>
                </a:lnTo>
                <a:lnTo>
                  <a:pt x="158" y="462"/>
                </a:lnTo>
                <a:lnTo>
                  <a:pt x="150" y="476"/>
                </a:lnTo>
                <a:lnTo>
                  <a:pt x="150" y="476"/>
                </a:lnTo>
                <a:lnTo>
                  <a:pt x="148" y="482"/>
                </a:lnTo>
                <a:lnTo>
                  <a:pt x="150" y="486"/>
                </a:lnTo>
                <a:lnTo>
                  <a:pt x="154" y="486"/>
                </a:lnTo>
                <a:lnTo>
                  <a:pt x="162" y="486"/>
                </a:lnTo>
                <a:lnTo>
                  <a:pt x="214" y="472"/>
                </a:lnTo>
                <a:lnTo>
                  <a:pt x="214" y="472"/>
                </a:lnTo>
                <a:lnTo>
                  <a:pt x="222" y="470"/>
                </a:lnTo>
                <a:lnTo>
                  <a:pt x="228" y="472"/>
                </a:lnTo>
                <a:lnTo>
                  <a:pt x="232" y="476"/>
                </a:lnTo>
                <a:lnTo>
                  <a:pt x="234" y="480"/>
                </a:lnTo>
                <a:lnTo>
                  <a:pt x="234" y="480"/>
                </a:lnTo>
                <a:lnTo>
                  <a:pt x="238" y="492"/>
                </a:lnTo>
                <a:lnTo>
                  <a:pt x="242" y="500"/>
                </a:lnTo>
                <a:lnTo>
                  <a:pt x="242" y="500"/>
                </a:lnTo>
                <a:lnTo>
                  <a:pt x="246" y="502"/>
                </a:lnTo>
                <a:lnTo>
                  <a:pt x="250" y="500"/>
                </a:lnTo>
                <a:lnTo>
                  <a:pt x="250" y="500"/>
                </a:lnTo>
                <a:lnTo>
                  <a:pt x="254" y="492"/>
                </a:lnTo>
                <a:lnTo>
                  <a:pt x="258" y="482"/>
                </a:lnTo>
                <a:lnTo>
                  <a:pt x="258" y="482"/>
                </a:lnTo>
                <a:lnTo>
                  <a:pt x="260" y="476"/>
                </a:lnTo>
                <a:lnTo>
                  <a:pt x="264" y="472"/>
                </a:lnTo>
                <a:lnTo>
                  <a:pt x="270" y="472"/>
                </a:lnTo>
                <a:lnTo>
                  <a:pt x="278" y="472"/>
                </a:lnTo>
                <a:lnTo>
                  <a:pt x="320" y="482"/>
                </a:lnTo>
                <a:lnTo>
                  <a:pt x="320" y="482"/>
                </a:lnTo>
                <a:lnTo>
                  <a:pt x="326" y="484"/>
                </a:lnTo>
                <a:lnTo>
                  <a:pt x="332" y="484"/>
                </a:lnTo>
                <a:lnTo>
                  <a:pt x="336" y="482"/>
                </a:lnTo>
                <a:lnTo>
                  <a:pt x="338" y="478"/>
                </a:lnTo>
                <a:lnTo>
                  <a:pt x="338" y="478"/>
                </a:lnTo>
                <a:lnTo>
                  <a:pt x="338" y="474"/>
                </a:lnTo>
                <a:lnTo>
                  <a:pt x="334" y="468"/>
                </a:lnTo>
                <a:lnTo>
                  <a:pt x="324" y="458"/>
                </a:lnTo>
                <a:lnTo>
                  <a:pt x="274" y="420"/>
                </a:lnTo>
                <a:lnTo>
                  <a:pt x="274" y="420"/>
                </a:lnTo>
                <a:lnTo>
                  <a:pt x="268" y="414"/>
                </a:lnTo>
                <a:lnTo>
                  <a:pt x="264" y="406"/>
                </a:lnTo>
                <a:lnTo>
                  <a:pt x="262" y="398"/>
                </a:lnTo>
                <a:lnTo>
                  <a:pt x="262" y="390"/>
                </a:lnTo>
                <a:lnTo>
                  <a:pt x="276" y="272"/>
                </a:lnTo>
                <a:lnTo>
                  <a:pt x="276" y="272"/>
                </a:lnTo>
                <a:lnTo>
                  <a:pt x="280" y="266"/>
                </a:lnTo>
                <a:lnTo>
                  <a:pt x="284" y="260"/>
                </a:lnTo>
                <a:lnTo>
                  <a:pt x="290" y="258"/>
                </a:lnTo>
                <a:lnTo>
                  <a:pt x="298" y="258"/>
                </a:lnTo>
                <a:lnTo>
                  <a:pt x="458" y="292"/>
                </a:lnTo>
                <a:lnTo>
                  <a:pt x="458" y="292"/>
                </a:lnTo>
                <a:lnTo>
                  <a:pt x="466" y="292"/>
                </a:lnTo>
                <a:lnTo>
                  <a:pt x="470" y="290"/>
                </a:lnTo>
                <a:lnTo>
                  <a:pt x="472" y="286"/>
                </a:lnTo>
                <a:lnTo>
                  <a:pt x="472" y="282"/>
                </a:lnTo>
                <a:lnTo>
                  <a:pt x="472" y="282"/>
                </a:lnTo>
                <a:lnTo>
                  <a:pt x="468" y="276"/>
                </a:lnTo>
                <a:lnTo>
                  <a:pt x="464" y="270"/>
                </a:lnTo>
                <a:lnTo>
                  <a:pt x="458" y="264"/>
                </a:lnTo>
                <a:lnTo>
                  <a:pt x="450" y="258"/>
                </a:lnTo>
                <a:lnTo>
                  <a:pt x="294" y="168"/>
                </a:lnTo>
                <a:lnTo>
                  <a:pt x="294" y="168"/>
                </a:lnTo>
                <a:lnTo>
                  <a:pt x="286" y="164"/>
                </a:lnTo>
                <a:lnTo>
                  <a:pt x="282" y="156"/>
                </a:lnTo>
                <a:lnTo>
                  <a:pt x="278" y="148"/>
                </a:lnTo>
                <a:lnTo>
                  <a:pt x="276" y="140"/>
                </a:lnTo>
                <a:lnTo>
                  <a:pt x="274" y="70"/>
                </a:lnTo>
                <a:lnTo>
                  <a:pt x="274" y="70"/>
                </a:lnTo>
                <a:lnTo>
                  <a:pt x="274" y="62"/>
                </a:lnTo>
                <a:lnTo>
                  <a:pt x="270" y="52"/>
                </a:lnTo>
                <a:lnTo>
                  <a:pt x="266" y="44"/>
                </a:lnTo>
                <a:lnTo>
                  <a:pt x="262" y="36"/>
                </a:lnTo>
                <a:lnTo>
                  <a:pt x="234" y="6"/>
                </a:lnTo>
                <a:lnTo>
                  <a:pt x="234" y="6"/>
                </a:lnTo>
                <a:lnTo>
                  <a:pt x="228" y="2"/>
                </a:lnTo>
                <a:lnTo>
                  <a:pt x="222" y="0"/>
                </a:lnTo>
                <a:lnTo>
                  <a:pt x="216" y="2"/>
                </a:lnTo>
                <a:lnTo>
                  <a:pt x="212" y="8"/>
                </a:lnTo>
                <a:lnTo>
                  <a:pt x="212" y="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413" name="Freeform 310"/>
          <p:cNvSpPr>
            <a:spLocks/>
          </p:cNvSpPr>
          <p:nvPr/>
        </p:nvSpPr>
        <p:spPr bwMode="auto">
          <a:xfrm rot="20842962">
            <a:off x="9740279" y="4854406"/>
            <a:ext cx="283750" cy="301785"/>
          </a:xfrm>
          <a:custGeom>
            <a:avLst/>
            <a:gdLst>
              <a:gd name="T0" fmla="*/ 186 w 472"/>
              <a:gd name="T1" fmla="*/ 42 h 502"/>
              <a:gd name="T2" fmla="*/ 182 w 472"/>
              <a:gd name="T3" fmla="*/ 50 h 502"/>
              <a:gd name="T4" fmla="*/ 178 w 472"/>
              <a:gd name="T5" fmla="*/ 68 h 502"/>
              <a:gd name="T6" fmla="*/ 184 w 472"/>
              <a:gd name="T7" fmla="*/ 144 h 502"/>
              <a:gd name="T8" fmla="*/ 184 w 472"/>
              <a:gd name="T9" fmla="*/ 152 h 502"/>
              <a:gd name="T10" fmla="*/ 176 w 472"/>
              <a:gd name="T11" fmla="*/ 166 h 502"/>
              <a:gd name="T12" fmla="*/ 26 w 472"/>
              <a:gd name="T13" fmla="*/ 262 h 502"/>
              <a:gd name="T14" fmla="*/ 20 w 472"/>
              <a:gd name="T15" fmla="*/ 268 h 502"/>
              <a:gd name="T16" fmla="*/ 6 w 472"/>
              <a:gd name="T17" fmla="*/ 282 h 502"/>
              <a:gd name="T18" fmla="*/ 2 w 472"/>
              <a:gd name="T19" fmla="*/ 292 h 502"/>
              <a:gd name="T20" fmla="*/ 0 w 472"/>
              <a:gd name="T21" fmla="*/ 298 h 502"/>
              <a:gd name="T22" fmla="*/ 6 w 472"/>
              <a:gd name="T23" fmla="*/ 304 h 502"/>
              <a:gd name="T24" fmla="*/ 180 w 472"/>
              <a:gd name="T25" fmla="*/ 256 h 502"/>
              <a:gd name="T26" fmla="*/ 186 w 472"/>
              <a:gd name="T27" fmla="*/ 254 h 502"/>
              <a:gd name="T28" fmla="*/ 198 w 472"/>
              <a:gd name="T29" fmla="*/ 262 h 502"/>
              <a:gd name="T30" fmla="*/ 218 w 472"/>
              <a:gd name="T31" fmla="*/ 392 h 502"/>
              <a:gd name="T32" fmla="*/ 218 w 472"/>
              <a:gd name="T33" fmla="*/ 400 h 502"/>
              <a:gd name="T34" fmla="*/ 212 w 472"/>
              <a:gd name="T35" fmla="*/ 416 h 502"/>
              <a:gd name="T36" fmla="*/ 170 w 472"/>
              <a:gd name="T37" fmla="*/ 450 h 502"/>
              <a:gd name="T38" fmla="*/ 158 w 472"/>
              <a:gd name="T39" fmla="*/ 462 h 502"/>
              <a:gd name="T40" fmla="*/ 150 w 472"/>
              <a:gd name="T41" fmla="*/ 476 h 502"/>
              <a:gd name="T42" fmla="*/ 150 w 472"/>
              <a:gd name="T43" fmla="*/ 486 h 502"/>
              <a:gd name="T44" fmla="*/ 162 w 472"/>
              <a:gd name="T45" fmla="*/ 486 h 502"/>
              <a:gd name="T46" fmla="*/ 214 w 472"/>
              <a:gd name="T47" fmla="*/ 472 h 502"/>
              <a:gd name="T48" fmla="*/ 228 w 472"/>
              <a:gd name="T49" fmla="*/ 472 h 502"/>
              <a:gd name="T50" fmla="*/ 234 w 472"/>
              <a:gd name="T51" fmla="*/ 480 h 502"/>
              <a:gd name="T52" fmla="*/ 238 w 472"/>
              <a:gd name="T53" fmla="*/ 492 h 502"/>
              <a:gd name="T54" fmla="*/ 242 w 472"/>
              <a:gd name="T55" fmla="*/ 500 h 502"/>
              <a:gd name="T56" fmla="*/ 250 w 472"/>
              <a:gd name="T57" fmla="*/ 500 h 502"/>
              <a:gd name="T58" fmla="*/ 254 w 472"/>
              <a:gd name="T59" fmla="*/ 492 h 502"/>
              <a:gd name="T60" fmla="*/ 258 w 472"/>
              <a:gd name="T61" fmla="*/ 482 h 502"/>
              <a:gd name="T62" fmla="*/ 264 w 472"/>
              <a:gd name="T63" fmla="*/ 472 h 502"/>
              <a:gd name="T64" fmla="*/ 278 w 472"/>
              <a:gd name="T65" fmla="*/ 472 h 502"/>
              <a:gd name="T66" fmla="*/ 320 w 472"/>
              <a:gd name="T67" fmla="*/ 482 h 502"/>
              <a:gd name="T68" fmla="*/ 332 w 472"/>
              <a:gd name="T69" fmla="*/ 484 h 502"/>
              <a:gd name="T70" fmla="*/ 338 w 472"/>
              <a:gd name="T71" fmla="*/ 478 h 502"/>
              <a:gd name="T72" fmla="*/ 338 w 472"/>
              <a:gd name="T73" fmla="*/ 474 h 502"/>
              <a:gd name="T74" fmla="*/ 324 w 472"/>
              <a:gd name="T75" fmla="*/ 458 h 502"/>
              <a:gd name="T76" fmla="*/ 274 w 472"/>
              <a:gd name="T77" fmla="*/ 420 h 502"/>
              <a:gd name="T78" fmla="*/ 264 w 472"/>
              <a:gd name="T79" fmla="*/ 406 h 502"/>
              <a:gd name="T80" fmla="*/ 262 w 472"/>
              <a:gd name="T81" fmla="*/ 390 h 502"/>
              <a:gd name="T82" fmla="*/ 276 w 472"/>
              <a:gd name="T83" fmla="*/ 272 h 502"/>
              <a:gd name="T84" fmla="*/ 284 w 472"/>
              <a:gd name="T85" fmla="*/ 260 h 502"/>
              <a:gd name="T86" fmla="*/ 298 w 472"/>
              <a:gd name="T87" fmla="*/ 258 h 502"/>
              <a:gd name="T88" fmla="*/ 458 w 472"/>
              <a:gd name="T89" fmla="*/ 292 h 502"/>
              <a:gd name="T90" fmla="*/ 470 w 472"/>
              <a:gd name="T91" fmla="*/ 290 h 502"/>
              <a:gd name="T92" fmla="*/ 472 w 472"/>
              <a:gd name="T93" fmla="*/ 282 h 502"/>
              <a:gd name="T94" fmla="*/ 468 w 472"/>
              <a:gd name="T95" fmla="*/ 276 h 502"/>
              <a:gd name="T96" fmla="*/ 458 w 472"/>
              <a:gd name="T97" fmla="*/ 264 h 502"/>
              <a:gd name="T98" fmla="*/ 294 w 472"/>
              <a:gd name="T99" fmla="*/ 168 h 502"/>
              <a:gd name="T100" fmla="*/ 286 w 472"/>
              <a:gd name="T101" fmla="*/ 164 h 502"/>
              <a:gd name="T102" fmla="*/ 278 w 472"/>
              <a:gd name="T103" fmla="*/ 148 h 502"/>
              <a:gd name="T104" fmla="*/ 274 w 472"/>
              <a:gd name="T105" fmla="*/ 70 h 502"/>
              <a:gd name="T106" fmla="*/ 274 w 472"/>
              <a:gd name="T107" fmla="*/ 62 h 502"/>
              <a:gd name="T108" fmla="*/ 266 w 472"/>
              <a:gd name="T109" fmla="*/ 44 h 502"/>
              <a:gd name="T110" fmla="*/ 234 w 472"/>
              <a:gd name="T111" fmla="*/ 6 h 502"/>
              <a:gd name="T112" fmla="*/ 228 w 472"/>
              <a:gd name="T113" fmla="*/ 2 h 502"/>
              <a:gd name="T114" fmla="*/ 216 w 472"/>
              <a:gd name="T115" fmla="*/ 2 h 502"/>
              <a:gd name="T116" fmla="*/ 212 w 472"/>
              <a:gd name="T117" fmla="*/ 8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2" h="502">
                <a:moveTo>
                  <a:pt x="212" y="8"/>
                </a:moveTo>
                <a:lnTo>
                  <a:pt x="186" y="42"/>
                </a:lnTo>
                <a:lnTo>
                  <a:pt x="186" y="42"/>
                </a:lnTo>
                <a:lnTo>
                  <a:pt x="182" y="50"/>
                </a:lnTo>
                <a:lnTo>
                  <a:pt x="180" y="58"/>
                </a:lnTo>
                <a:lnTo>
                  <a:pt x="178" y="68"/>
                </a:lnTo>
                <a:lnTo>
                  <a:pt x="178" y="78"/>
                </a:lnTo>
                <a:lnTo>
                  <a:pt x="184" y="144"/>
                </a:lnTo>
                <a:lnTo>
                  <a:pt x="184" y="144"/>
                </a:lnTo>
                <a:lnTo>
                  <a:pt x="184" y="152"/>
                </a:lnTo>
                <a:lnTo>
                  <a:pt x="180" y="160"/>
                </a:lnTo>
                <a:lnTo>
                  <a:pt x="176" y="166"/>
                </a:lnTo>
                <a:lnTo>
                  <a:pt x="170" y="172"/>
                </a:lnTo>
                <a:lnTo>
                  <a:pt x="26" y="262"/>
                </a:lnTo>
                <a:lnTo>
                  <a:pt x="26" y="262"/>
                </a:lnTo>
                <a:lnTo>
                  <a:pt x="20" y="268"/>
                </a:lnTo>
                <a:lnTo>
                  <a:pt x="12" y="274"/>
                </a:lnTo>
                <a:lnTo>
                  <a:pt x="6" y="282"/>
                </a:lnTo>
                <a:lnTo>
                  <a:pt x="2" y="290"/>
                </a:lnTo>
                <a:lnTo>
                  <a:pt x="2" y="292"/>
                </a:lnTo>
                <a:lnTo>
                  <a:pt x="2" y="292"/>
                </a:lnTo>
                <a:lnTo>
                  <a:pt x="0" y="298"/>
                </a:lnTo>
                <a:lnTo>
                  <a:pt x="2" y="302"/>
                </a:lnTo>
                <a:lnTo>
                  <a:pt x="6" y="304"/>
                </a:lnTo>
                <a:lnTo>
                  <a:pt x="14" y="304"/>
                </a:lnTo>
                <a:lnTo>
                  <a:pt x="180" y="256"/>
                </a:lnTo>
                <a:lnTo>
                  <a:pt x="180" y="256"/>
                </a:lnTo>
                <a:lnTo>
                  <a:pt x="186" y="254"/>
                </a:lnTo>
                <a:lnTo>
                  <a:pt x="194" y="256"/>
                </a:lnTo>
                <a:lnTo>
                  <a:pt x="198" y="262"/>
                </a:lnTo>
                <a:lnTo>
                  <a:pt x="200" y="268"/>
                </a:lnTo>
                <a:lnTo>
                  <a:pt x="218" y="392"/>
                </a:lnTo>
                <a:lnTo>
                  <a:pt x="218" y="392"/>
                </a:lnTo>
                <a:lnTo>
                  <a:pt x="218" y="400"/>
                </a:lnTo>
                <a:lnTo>
                  <a:pt x="216" y="408"/>
                </a:lnTo>
                <a:lnTo>
                  <a:pt x="212" y="416"/>
                </a:lnTo>
                <a:lnTo>
                  <a:pt x="206" y="422"/>
                </a:lnTo>
                <a:lnTo>
                  <a:pt x="170" y="450"/>
                </a:lnTo>
                <a:lnTo>
                  <a:pt x="170" y="450"/>
                </a:lnTo>
                <a:lnTo>
                  <a:pt x="158" y="462"/>
                </a:lnTo>
                <a:lnTo>
                  <a:pt x="150" y="476"/>
                </a:lnTo>
                <a:lnTo>
                  <a:pt x="150" y="476"/>
                </a:lnTo>
                <a:lnTo>
                  <a:pt x="148" y="482"/>
                </a:lnTo>
                <a:lnTo>
                  <a:pt x="150" y="486"/>
                </a:lnTo>
                <a:lnTo>
                  <a:pt x="154" y="486"/>
                </a:lnTo>
                <a:lnTo>
                  <a:pt x="162" y="486"/>
                </a:lnTo>
                <a:lnTo>
                  <a:pt x="214" y="472"/>
                </a:lnTo>
                <a:lnTo>
                  <a:pt x="214" y="472"/>
                </a:lnTo>
                <a:lnTo>
                  <a:pt x="222" y="470"/>
                </a:lnTo>
                <a:lnTo>
                  <a:pt x="228" y="472"/>
                </a:lnTo>
                <a:lnTo>
                  <a:pt x="232" y="476"/>
                </a:lnTo>
                <a:lnTo>
                  <a:pt x="234" y="480"/>
                </a:lnTo>
                <a:lnTo>
                  <a:pt x="234" y="480"/>
                </a:lnTo>
                <a:lnTo>
                  <a:pt x="238" y="492"/>
                </a:lnTo>
                <a:lnTo>
                  <a:pt x="242" y="500"/>
                </a:lnTo>
                <a:lnTo>
                  <a:pt x="242" y="500"/>
                </a:lnTo>
                <a:lnTo>
                  <a:pt x="246" y="502"/>
                </a:lnTo>
                <a:lnTo>
                  <a:pt x="250" y="500"/>
                </a:lnTo>
                <a:lnTo>
                  <a:pt x="250" y="500"/>
                </a:lnTo>
                <a:lnTo>
                  <a:pt x="254" y="492"/>
                </a:lnTo>
                <a:lnTo>
                  <a:pt x="258" y="482"/>
                </a:lnTo>
                <a:lnTo>
                  <a:pt x="258" y="482"/>
                </a:lnTo>
                <a:lnTo>
                  <a:pt x="260" y="476"/>
                </a:lnTo>
                <a:lnTo>
                  <a:pt x="264" y="472"/>
                </a:lnTo>
                <a:lnTo>
                  <a:pt x="270" y="472"/>
                </a:lnTo>
                <a:lnTo>
                  <a:pt x="278" y="472"/>
                </a:lnTo>
                <a:lnTo>
                  <a:pt x="320" y="482"/>
                </a:lnTo>
                <a:lnTo>
                  <a:pt x="320" y="482"/>
                </a:lnTo>
                <a:lnTo>
                  <a:pt x="326" y="484"/>
                </a:lnTo>
                <a:lnTo>
                  <a:pt x="332" y="484"/>
                </a:lnTo>
                <a:lnTo>
                  <a:pt x="336" y="482"/>
                </a:lnTo>
                <a:lnTo>
                  <a:pt x="338" y="478"/>
                </a:lnTo>
                <a:lnTo>
                  <a:pt x="338" y="478"/>
                </a:lnTo>
                <a:lnTo>
                  <a:pt x="338" y="474"/>
                </a:lnTo>
                <a:lnTo>
                  <a:pt x="334" y="468"/>
                </a:lnTo>
                <a:lnTo>
                  <a:pt x="324" y="458"/>
                </a:lnTo>
                <a:lnTo>
                  <a:pt x="274" y="420"/>
                </a:lnTo>
                <a:lnTo>
                  <a:pt x="274" y="420"/>
                </a:lnTo>
                <a:lnTo>
                  <a:pt x="268" y="414"/>
                </a:lnTo>
                <a:lnTo>
                  <a:pt x="264" y="406"/>
                </a:lnTo>
                <a:lnTo>
                  <a:pt x="262" y="398"/>
                </a:lnTo>
                <a:lnTo>
                  <a:pt x="262" y="390"/>
                </a:lnTo>
                <a:lnTo>
                  <a:pt x="276" y="272"/>
                </a:lnTo>
                <a:lnTo>
                  <a:pt x="276" y="272"/>
                </a:lnTo>
                <a:lnTo>
                  <a:pt x="280" y="266"/>
                </a:lnTo>
                <a:lnTo>
                  <a:pt x="284" y="260"/>
                </a:lnTo>
                <a:lnTo>
                  <a:pt x="290" y="258"/>
                </a:lnTo>
                <a:lnTo>
                  <a:pt x="298" y="258"/>
                </a:lnTo>
                <a:lnTo>
                  <a:pt x="458" y="292"/>
                </a:lnTo>
                <a:lnTo>
                  <a:pt x="458" y="292"/>
                </a:lnTo>
                <a:lnTo>
                  <a:pt x="466" y="292"/>
                </a:lnTo>
                <a:lnTo>
                  <a:pt x="470" y="290"/>
                </a:lnTo>
                <a:lnTo>
                  <a:pt x="472" y="286"/>
                </a:lnTo>
                <a:lnTo>
                  <a:pt x="472" y="282"/>
                </a:lnTo>
                <a:lnTo>
                  <a:pt x="472" y="282"/>
                </a:lnTo>
                <a:lnTo>
                  <a:pt x="468" y="276"/>
                </a:lnTo>
                <a:lnTo>
                  <a:pt x="464" y="270"/>
                </a:lnTo>
                <a:lnTo>
                  <a:pt x="458" y="264"/>
                </a:lnTo>
                <a:lnTo>
                  <a:pt x="450" y="258"/>
                </a:lnTo>
                <a:lnTo>
                  <a:pt x="294" y="168"/>
                </a:lnTo>
                <a:lnTo>
                  <a:pt x="294" y="168"/>
                </a:lnTo>
                <a:lnTo>
                  <a:pt x="286" y="164"/>
                </a:lnTo>
                <a:lnTo>
                  <a:pt x="282" y="156"/>
                </a:lnTo>
                <a:lnTo>
                  <a:pt x="278" y="148"/>
                </a:lnTo>
                <a:lnTo>
                  <a:pt x="276" y="140"/>
                </a:lnTo>
                <a:lnTo>
                  <a:pt x="274" y="70"/>
                </a:lnTo>
                <a:lnTo>
                  <a:pt x="274" y="70"/>
                </a:lnTo>
                <a:lnTo>
                  <a:pt x="274" y="62"/>
                </a:lnTo>
                <a:lnTo>
                  <a:pt x="270" y="52"/>
                </a:lnTo>
                <a:lnTo>
                  <a:pt x="266" y="44"/>
                </a:lnTo>
                <a:lnTo>
                  <a:pt x="262" y="36"/>
                </a:lnTo>
                <a:lnTo>
                  <a:pt x="234" y="6"/>
                </a:lnTo>
                <a:lnTo>
                  <a:pt x="234" y="6"/>
                </a:lnTo>
                <a:lnTo>
                  <a:pt x="228" y="2"/>
                </a:lnTo>
                <a:lnTo>
                  <a:pt x="222" y="0"/>
                </a:lnTo>
                <a:lnTo>
                  <a:pt x="216" y="2"/>
                </a:lnTo>
                <a:lnTo>
                  <a:pt x="212" y="8"/>
                </a:lnTo>
                <a:lnTo>
                  <a:pt x="212" y="8"/>
                </a:lnTo>
                <a:close/>
              </a:path>
            </a:pathLst>
          </a:cu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sp>
        <p:nvSpPr>
          <p:cNvPr id="414" name="Freeform 310"/>
          <p:cNvSpPr>
            <a:spLocks/>
          </p:cNvSpPr>
          <p:nvPr/>
        </p:nvSpPr>
        <p:spPr bwMode="auto">
          <a:xfrm rot="4577271">
            <a:off x="7540980" y="3712503"/>
            <a:ext cx="283750" cy="301785"/>
          </a:xfrm>
          <a:custGeom>
            <a:avLst/>
            <a:gdLst>
              <a:gd name="T0" fmla="*/ 186 w 472"/>
              <a:gd name="T1" fmla="*/ 42 h 502"/>
              <a:gd name="T2" fmla="*/ 182 w 472"/>
              <a:gd name="T3" fmla="*/ 50 h 502"/>
              <a:gd name="T4" fmla="*/ 178 w 472"/>
              <a:gd name="T5" fmla="*/ 68 h 502"/>
              <a:gd name="T6" fmla="*/ 184 w 472"/>
              <a:gd name="T7" fmla="*/ 144 h 502"/>
              <a:gd name="T8" fmla="*/ 184 w 472"/>
              <a:gd name="T9" fmla="*/ 152 h 502"/>
              <a:gd name="T10" fmla="*/ 176 w 472"/>
              <a:gd name="T11" fmla="*/ 166 h 502"/>
              <a:gd name="T12" fmla="*/ 26 w 472"/>
              <a:gd name="T13" fmla="*/ 262 h 502"/>
              <a:gd name="T14" fmla="*/ 20 w 472"/>
              <a:gd name="T15" fmla="*/ 268 h 502"/>
              <a:gd name="T16" fmla="*/ 6 w 472"/>
              <a:gd name="T17" fmla="*/ 282 h 502"/>
              <a:gd name="T18" fmla="*/ 2 w 472"/>
              <a:gd name="T19" fmla="*/ 292 h 502"/>
              <a:gd name="T20" fmla="*/ 0 w 472"/>
              <a:gd name="T21" fmla="*/ 298 h 502"/>
              <a:gd name="T22" fmla="*/ 6 w 472"/>
              <a:gd name="T23" fmla="*/ 304 h 502"/>
              <a:gd name="T24" fmla="*/ 180 w 472"/>
              <a:gd name="T25" fmla="*/ 256 h 502"/>
              <a:gd name="T26" fmla="*/ 186 w 472"/>
              <a:gd name="T27" fmla="*/ 254 h 502"/>
              <a:gd name="T28" fmla="*/ 198 w 472"/>
              <a:gd name="T29" fmla="*/ 262 h 502"/>
              <a:gd name="T30" fmla="*/ 218 w 472"/>
              <a:gd name="T31" fmla="*/ 392 h 502"/>
              <a:gd name="T32" fmla="*/ 218 w 472"/>
              <a:gd name="T33" fmla="*/ 400 h 502"/>
              <a:gd name="T34" fmla="*/ 212 w 472"/>
              <a:gd name="T35" fmla="*/ 416 h 502"/>
              <a:gd name="T36" fmla="*/ 170 w 472"/>
              <a:gd name="T37" fmla="*/ 450 h 502"/>
              <a:gd name="T38" fmla="*/ 158 w 472"/>
              <a:gd name="T39" fmla="*/ 462 h 502"/>
              <a:gd name="T40" fmla="*/ 150 w 472"/>
              <a:gd name="T41" fmla="*/ 476 h 502"/>
              <a:gd name="T42" fmla="*/ 150 w 472"/>
              <a:gd name="T43" fmla="*/ 486 h 502"/>
              <a:gd name="T44" fmla="*/ 162 w 472"/>
              <a:gd name="T45" fmla="*/ 486 h 502"/>
              <a:gd name="T46" fmla="*/ 214 w 472"/>
              <a:gd name="T47" fmla="*/ 472 h 502"/>
              <a:gd name="T48" fmla="*/ 228 w 472"/>
              <a:gd name="T49" fmla="*/ 472 h 502"/>
              <a:gd name="T50" fmla="*/ 234 w 472"/>
              <a:gd name="T51" fmla="*/ 480 h 502"/>
              <a:gd name="T52" fmla="*/ 238 w 472"/>
              <a:gd name="T53" fmla="*/ 492 h 502"/>
              <a:gd name="T54" fmla="*/ 242 w 472"/>
              <a:gd name="T55" fmla="*/ 500 h 502"/>
              <a:gd name="T56" fmla="*/ 250 w 472"/>
              <a:gd name="T57" fmla="*/ 500 h 502"/>
              <a:gd name="T58" fmla="*/ 254 w 472"/>
              <a:gd name="T59" fmla="*/ 492 h 502"/>
              <a:gd name="T60" fmla="*/ 258 w 472"/>
              <a:gd name="T61" fmla="*/ 482 h 502"/>
              <a:gd name="T62" fmla="*/ 264 w 472"/>
              <a:gd name="T63" fmla="*/ 472 h 502"/>
              <a:gd name="T64" fmla="*/ 278 w 472"/>
              <a:gd name="T65" fmla="*/ 472 h 502"/>
              <a:gd name="T66" fmla="*/ 320 w 472"/>
              <a:gd name="T67" fmla="*/ 482 h 502"/>
              <a:gd name="T68" fmla="*/ 332 w 472"/>
              <a:gd name="T69" fmla="*/ 484 h 502"/>
              <a:gd name="T70" fmla="*/ 338 w 472"/>
              <a:gd name="T71" fmla="*/ 478 h 502"/>
              <a:gd name="T72" fmla="*/ 338 w 472"/>
              <a:gd name="T73" fmla="*/ 474 h 502"/>
              <a:gd name="T74" fmla="*/ 324 w 472"/>
              <a:gd name="T75" fmla="*/ 458 h 502"/>
              <a:gd name="T76" fmla="*/ 274 w 472"/>
              <a:gd name="T77" fmla="*/ 420 h 502"/>
              <a:gd name="T78" fmla="*/ 264 w 472"/>
              <a:gd name="T79" fmla="*/ 406 h 502"/>
              <a:gd name="T80" fmla="*/ 262 w 472"/>
              <a:gd name="T81" fmla="*/ 390 h 502"/>
              <a:gd name="T82" fmla="*/ 276 w 472"/>
              <a:gd name="T83" fmla="*/ 272 h 502"/>
              <a:gd name="T84" fmla="*/ 284 w 472"/>
              <a:gd name="T85" fmla="*/ 260 h 502"/>
              <a:gd name="T86" fmla="*/ 298 w 472"/>
              <a:gd name="T87" fmla="*/ 258 h 502"/>
              <a:gd name="T88" fmla="*/ 458 w 472"/>
              <a:gd name="T89" fmla="*/ 292 h 502"/>
              <a:gd name="T90" fmla="*/ 470 w 472"/>
              <a:gd name="T91" fmla="*/ 290 h 502"/>
              <a:gd name="T92" fmla="*/ 472 w 472"/>
              <a:gd name="T93" fmla="*/ 282 h 502"/>
              <a:gd name="T94" fmla="*/ 468 w 472"/>
              <a:gd name="T95" fmla="*/ 276 h 502"/>
              <a:gd name="T96" fmla="*/ 458 w 472"/>
              <a:gd name="T97" fmla="*/ 264 h 502"/>
              <a:gd name="T98" fmla="*/ 294 w 472"/>
              <a:gd name="T99" fmla="*/ 168 h 502"/>
              <a:gd name="T100" fmla="*/ 286 w 472"/>
              <a:gd name="T101" fmla="*/ 164 h 502"/>
              <a:gd name="T102" fmla="*/ 278 w 472"/>
              <a:gd name="T103" fmla="*/ 148 h 502"/>
              <a:gd name="T104" fmla="*/ 274 w 472"/>
              <a:gd name="T105" fmla="*/ 70 h 502"/>
              <a:gd name="T106" fmla="*/ 274 w 472"/>
              <a:gd name="T107" fmla="*/ 62 h 502"/>
              <a:gd name="T108" fmla="*/ 266 w 472"/>
              <a:gd name="T109" fmla="*/ 44 h 502"/>
              <a:gd name="T110" fmla="*/ 234 w 472"/>
              <a:gd name="T111" fmla="*/ 6 h 502"/>
              <a:gd name="T112" fmla="*/ 228 w 472"/>
              <a:gd name="T113" fmla="*/ 2 h 502"/>
              <a:gd name="T114" fmla="*/ 216 w 472"/>
              <a:gd name="T115" fmla="*/ 2 h 502"/>
              <a:gd name="T116" fmla="*/ 212 w 472"/>
              <a:gd name="T117" fmla="*/ 8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2" h="502">
                <a:moveTo>
                  <a:pt x="212" y="8"/>
                </a:moveTo>
                <a:lnTo>
                  <a:pt x="186" y="42"/>
                </a:lnTo>
                <a:lnTo>
                  <a:pt x="186" y="42"/>
                </a:lnTo>
                <a:lnTo>
                  <a:pt x="182" y="50"/>
                </a:lnTo>
                <a:lnTo>
                  <a:pt x="180" y="58"/>
                </a:lnTo>
                <a:lnTo>
                  <a:pt x="178" y="68"/>
                </a:lnTo>
                <a:lnTo>
                  <a:pt x="178" y="78"/>
                </a:lnTo>
                <a:lnTo>
                  <a:pt x="184" y="144"/>
                </a:lnTo>
                <a:lnTo>
                  <a:pt x="184" y="144"/>
                </a:lnTo>
                <a:lnTo>
                  <a:pt x="184" y="152"/>
                </a:lnTo>
                <a:lnTo>
                  <a:pt x="180" y="160"/>
                </a:lnTo>
                <a:lnTo>
                  <a:pt x="176" y="166"/>
                </a:lnTo>
                <a:lnTo>
                  <a:pt x="170" y="172"/>
                </a:lnTo>
                <a:lnTo>
                  <a:pt x="26" y="262"/>
                </a:lnTo>
                <a:lnTo>
                  <a:pt x="26" y="262"/>
                </a:lnTo>
                <a:lnTo>
                  <a:pt x="20" y="268"/>
                </a:lnTo>
                <a:lnTo>
                  <a:pt x="12" y="274"/>
                </a:lnTo>
                <a:lnTo>
                  <a:pt x="6" y="282"/>
                </a:lnTo>
                <a:lnTo>
                  <a:pt x="2" y="290"/>
                </a:lnTo>
                <a:lnTo>
                  <a:pt x="2" y="292"/>
                </a:lnTo>
                <a:lnTo>
                  <a:pt x="2" y="292"/>
                </a:lnTo>
                <a:lnTo>
                  <a:pt x="0" y="298"/>
                </a:lnTo>
                <a:lnTo>
                  <a:pt x="2" y="302"/>
                </a:lnTo>
                <a:lnTo>
                  <a:pt x="6" y="304"/>
                </a:lnTo>
                <a:lnTo>
                  <a:pt x="14" y="304"/>
                </a:lnTo>
                <a:lnTo>
                  <a:pt x="180" y="256"/>
                </a:lnTo>
                <a:lnTo>
                  <a:pt x="180" y="256"/>
                </a:lnTo>
                <a:lnTo>
                  <a:pt x="186" y="254"/>
                </a:lnTo>
                <a:lnTo>
                  <a:pt x="194" y="256"/>
                </a:lnTo>
                <a:lnTo>
                  <a:pt x="198" y="262"/>
                </a:lnTo>
                <a:lnTo>
                  <a:pt x="200" y="268"/>
                </a:lnTo>
                <a:lnTo>
                  <a:pt x="218" y="392"/>
                </a:lnTo>
                <a:lnTo>
                  <a:pt x="218" y="392"/>
                </a:lnTo>
                <a:lnTo>
                  <a:pt x="218" y="400"/>
                </a:lnTo>
                <a:lnTo>
                  <a:pt x="216" y="408"/>
                </a:lnTo>
                <a:lnTo>
                  <a:pt x="212" y="416"/>
                </a:lnTo>
                <a:lnTo>
                  <a:pt x="206" y="422"/>
                </a:lnTo>
                <a:lnTo>
                  <a:pt x="170" y="450"/>
                </a:lnTo>
                <a:lnTo>
                  <a:pt x="170" y="450"/>
                </a:lnTo>
                <a:lnTo>
                  <a:pt x="158" y="462"/>
                </a:lnTo>
                <a:lnTo>
                  <a:pt x="150" y="476"/>
                </a:lnTo>
                <a:lnTo>
                  <a:pt x="150" y="476"/>
                </a:lnTo>
                <a:lnTo>
                  <a:pt x="148" y="482"/>
                </a:lnTo>
                <a:lnTo>
                  <a:pt x="150" y="486"/>
                </a:lnTo>
                <a:lnTo>
                  <a:pt x="154" y="486"/>
                </a:lnTo>
                <a:lnTo>
                  <a:pt x="162" y="486"/>
                </a:lnTo>
                <a:lnTo>
                  <a:pt x="214" y="472"/>
                </a:lnTo>
                <a:lnTo>
                  <a:pt x="214" y="472"/>
                </a:lnTo>
                <a:lnTo>
                  <a:pt x="222" y="470"/>
                </a:lnTo>
                <a:lnTo>
                  <a:pt x="228" y="472"/>
                </a:lnTo>
                <a:lnTo>
                  <a:pt x="232" y="476"/>
                </a:lnTo>
                <a:lnTo>
                  <a:pt x="234" y="480"/>
                </a:lnTo>
                <a:lnTo>
                  <a:pt x="234" y="480"/>
                </a:lnTo>
                <a:lnTo>
                  <a:pt x="238" y="492"/>
                </a:lnTo>
                <a:lnTo>
                  <a:pt x="242" y="500"/>
                </a:lnTo>
                <a:lnTo>
                  <a:pt x="242" y="500"/>
                </a:lnTo>
                <a:lnTo>
                  <a:pt x="246" y="502"/>
                </a:lnTo>
                <a:lnTo>
                  <a:pt x="250" y="500"/>
                </a:lnTo>
                <a:lnTo>
                  <a:pt x="250" y="500"/>
                </a:lnTo>
                <a:lnTo>
                  <a:pt x="254" y="492"/>
                </a:lnTo>
                <a:lnTo>
                  <a:pt x="258" y="482"/>
                </a:lnTo>
                <a:lnTo>
                  <a:pt x="258" y="482"/>
                </a:lnTo>
                <a:lnTo>
                  <a:pt x="260" y="476"/>
                </a:lnTo>
                <a:lnTo>
                  <a:pt x="264" y="472"/>
                </a:lnTo>
                <a:lnTo>
                  <a:pt x="270" y="472"/>
                </a:lnTo>
                <a:lnTo>
                  <a:pt x="278" y="472"/>
                </a:lnTo>
                <a:lnTo>
                  <a:pt x="320" y="482"/>
                </a:lnTo>
                <a:lnTo>
                  <a:pt x="320" y="482"/>
                </a:lnTo>
                <a:lnTo>
                  <a:pt x="326" y="484"/>
                </a:lnTo>
                <a:lnTo>
                  <a:pt x="332" y="484"/>
                </a:lnTo>
                <a:lnTo>
                  <a:pt x="336" y="482"/>
                </a:lnTo>
                <a:lnTo>
                  <a:pt x="338" y="478"/>
                </a:lnTo>
                <a:lnTo>
                  <a:pt x="338" y="478"/>
                </a:lnTo>
                <a:lnTo>
                  <a:pt x="338" y="474"/>
                </a:lnTo>
                <a:lnTo>
                  <a:pt x="334" y="468"/>
                </a:lnTo>
                <a:lnTo>
                  <a:pt x="324" y="458"/>
                </a:lnTo>
                <a:lnTo>
                  <a:pt x="274" y="420"/>
                </a:lnTo>
                <a:lnTo>
                  <a:pt x="274" y="420"/>
                </a:lnTo>
                <a:lnTo>
                  <a:pt x="268" y="414"/>
                </a:lnTo>
                <a:lnTo>
                  <a:pt x="264" y="406"/>
                </a:lnTo>
                <a:lnTo>
                  <a:pt x="262" y="398"/>
                </a:lnTo>
                <a:lnTo>
                  <a:pt x="262" y="390"/>
                </a:lnTo>
                <a:lnTo>
                  <a:pt x="276" y="272"/>
                </a:lnTo>
                <a:lnTo>
                  <a:pt x="276" y="272"/>
                </a:lnTo>
                <a:lnTo>
                  <a:pt x="280" y="266"/>
                </a:lnTo>
                <a:lnTo>
                  <a:pt x="284" y="260"/>
                </a:lnTo>
                <a:lnTo>
                  <a:pt x="290" y="258"/>
                </a:lnTo>
                <a:lnTo>
                  <a:pt x="298" y="258"/>
                </a:lnTo>
                <a:lnTo>
                  <a:pt x="458" y="292"/>
                </a:lnTo>
                <a:lnTo>
                  <a:pt x="458" y="292"/>
                </a:lnTo>
                <a:lnTo>
                  <a:pt x="466" y="292"/>
                </a:lnTo>
                <a:lnTo>
                  <a:pt x="470" y="290"/>
                </a:lnTo>
                <a:lnTo>
                  <a:pt x="472" y="286"/>
                </a:lnTo>
                <a:lnTo>
                  <a:pt x="472" y="282"/>
                </a:lnTo>
                <a:lnTo>
                  <a:pt x="472" y="282"/>
                </a:lnTo>
                <a:lnTo>
                  <a:pt x="468" y="276"/>
                </a:lnTo>
                <a:lnTo>
                  <a:pt x="464" y="270"/>
                </a:lnTo>
                <a:lnTo>
                  <a:pt x="458" y="264"/>
                </a:lnTo>
                <a:lnTo>
                  <a:pt x="450" y="258"/>
                </a:lnTo>
                <a:lnTo>
                  <a:pt x="294" y="168"/>
                </a:lnTo>
                <a:lnTo>
                  <a:pt x="294" y="168"/>
                </a:lnTo>
                <a:lnTo>
                  <a:pt x="286" y="164"/>
                </a:lnTo>
                <a:lnTo>
                  <a:pt x="282" y="156"/>
                </a:lnTo>
                <a:lnTo>
                  <a:pt x="278" y="148"/>
                </a:lnTo>
                <a:lnTo>
                  <a:pt x="276" y="140"/>
                </a:lnTo>
                <a:lnTo>
                  <a:pt x="274" y="70"/>
                </a:lnTo>
                <a:lnTo>
                  <a:pt x="274" y="70"/>
                </a:lnTo>
                <a:lnTo>
                  <a:pt x="274" y="62"/>
                </a:lnTo>
                <a:lnTo>
                  <a:pt x="270" y="52"/>
                </a:lnTo>
                <a:lnTo>
                  <a:pt x="266" y="44"/>
                </a:lnTo>
                <a:lnTo>
                  <a:pt x="262" y="36"/>
                </a:lnTo>
                <a:lnTo>
                  <a:pt x="234" y="6"/>
                </a:lnTo>
                <a:lnTo>
                  <a:pt x="234" y="6"/>
                </a:lnTo>
                <a:lnTo>
                  <a:pt x="228" y="2"/>
                </a:lnTo>
                <a:lnTo>
                  <a:pt x="222" y="0"/>
                </a:lnTo>
                <a:lnTo>
                  <a:pt x="216" y="2"/>
                </a:lnTo>
                <a:lnTo>
                  <a:pt x="212" y="8"/>
                </a:lnTo>
                <a:lnTo>
                  <a:pt x="212" y="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15" name="Freeform 310"/>
          <p:cNvSpPr>
            <a:spLocks/>
          </p:cNvSpPr>
          <p:nvPr/>
        </p:nvSpPr>
        <p:spPr bwMode="auto">
          <a:xfrm rot="434196">
            <a:off x="5943003" y="4983285"/>
            <a:ext cx="283750" cy="301785"/>
          </a:xfrm>
          <a:custGeom>
            <a:avLst/>
            <a:gdLst>
              <a:gd name="T0" fmla="*/ 186 w 472"/>
              <a:gd name="T1" fmla="*/ 42 h 502"/>
              <a:gd name="T2" fmla="*/ 182 w 472"/>
              <a:gd name="T3" fmla="*/ 50 h 502"/>
              <a:gd name="T4" fmla="*/ 178 w 472"/>
              <a:gd name="T5" fmla="*/ 68 h 502"/>
              <a:gd name="T6" fmla="*/ 184 w 472"/>
              <a:gd name="T7" fmla="*/ 144 h 502"/>
              <a:gd name="T8" fmla="*/ 184 w 472"/>
              <a:gd name="T9" fmla="*/ 152 h 502"/>
              <a:gd name="T10" fmla="*/ 176 w 472"/>
              <a:gd name="T11" fmla="*/ 166 h 502"/>
              <a:gd name="T12" fmla="*/ 26 w 472"/>
              <a:gd name="T13" fmla="*/ 262 h 502"/>
              <a:gd name="T14" fmla="*/ 20 w 472"/>
              <a:gd name="T15" fmla="*/ 268 h 502"/>
              <a:gd name="T16" fmla="*/ 6 w 472"/>
              <a:gd name="T17" fmla="*/ 282 h 502"/>
              <a:gd name="T18" fmla="*/ 2 w 472"/>
              <a:gd name="T19" fmla="*/ 292 h 502"/>
              <a:gd name="T20" fmla="*/ 0 w 472"/>
              <a:gd name="T21" fmla="*/ 298 h 502"/>
              <a:gd name="T22" fmla="*/ 6 w 472"/>
              <a:gd name="T23" fmla="*/ 304 h 502"/>
              <a:gd name="T24" fmla="*/ 180 w 472"/>
              <a:gd name="T25" fmla="*/ 256 h 502"/>
              <a:gd name="T26" fmla="*/ 186 w 472"/>
              <a:gd name="T27" fmla="*/ 254 h 502"/>
              <a:gd name="T28" fmla="*/ 198 w 472"/>
              <a:gd name="T29" fmla="*/ 262 h 502"/>
              <a:gd name="T30" fmla="*/ 218 w 472"/>
              <a:gd name="T31" fmla="*/ 392 h 502"/>
              <a:gd name="T32" fmla="*/ 218 w 472"/>
              <a:gd name="T33" fmla="*/ 400 h 502"/>
              <a:gd name="T34" fmla="*/ 212 w 472"/>
              <a:gd name="T35" fmla="*/ 416 h 502"/>
              <a:gd name="T36" fmla="*/ 170 w 472"/>
              <a:gd name="T37" fmla="*/ 450 h 502"/>
              <a:gd name="T38" fmla="*/ 158 w 472"/>
              <a:gd name="T39" fmla="*/ 462 h 502"/>
              <a:gd name="T40" fmla="*/ 150 w 472"/>
              <a:gd name="T41" fmla="*/ 476 h 502"/>
              <a:gd name="T42" fmla="*/ 150 w 472"/>
              <a:gd name="T43" fmla="*/ 486 h 502"/>
              <a:gd name="T44" fmla="*/ 162 w 472"/>
              <a:gd name="T45" fmla="*/ 486 h 502"/>
              <a:gd name="T46" fmla="*/ 214 w 472"/>
              <a:gd name="T47" fmla="*/ 472 h 502"/>
              <a:gd name="T48" fmla="*/ 228 w 472"/>
              <a:gd name="T49" fmla="*/ 472 h 502"/>
              <a:gd name="T50" fmla="*/ 234 w 472"/>
              <a:gd name="T51" fmla="*/ 480 h 502"/>
              <a:gd name="T52" fmla="*/ 238 w 472"/>
              <a:gd name="T53" fmla="*/ 492 h 502"/>
              <a:gd name="T54" fmla="*/ 242 w 472"/>
              <a:gd name="T55" fmla="*/ 500 h 502"/>
              <a:gd name="T56" fmla="*/ 250 w 472"/>
              <a:gd name="T57" fmla="*/ 500 h 502"/>
              <a:gd name="T58" fmla="*/ 254 w 472"/>
              <a:gd name="T59" fmla="*/ 492 h 502"/>
              <a:gd name="T60" fmla="*/ 258 w 472"/>
              <a:gd name="T61" fmla="*/ 482 h 502"/>
              <a:gd name="T62" fmla="*/ 264 w 472"/>
              <a:gd name="T63" fmla="*/ 472 h 502"/>
              <a:gd name="T64" fmla="*/ 278 w 472"/>
              <a:gd name="T65" fmla="*/ 472 h 502"/>
              <a:gd name="T66" fmla="*/ 320 w 472"/>
              <a:gd name="T67" fmla="*/ 482 h 502"/>
              <a:gd name="T68" fmla="*/ 332 w 472"/>
              <a:gd name="T69" fmla="*/ 484 h 502"/>
              <a:gd name="T70" fmla="*/ 338 w 472"/>
              <a:gd name="T71" fmla="*/ 478 h 502"/>
              <a:gd name="T72" fmla="*/ 338 w 472"/>
              <a:gd name="T73" fmla="*/ 474 h 502"/>
              <a:gd name="T74" fmla="*/ 324 w 472"/>
              <a:gd name="T75" fmla="*/ 458 h 502"/>
              <a:gd name="T76" fmla="*/ 274 w 472"/>
              <a:gd name="T77" fmla="*/ 420 h 502"/>
              <a:gd name="T78" fmla="*/ 264 w 472"/>
              <a:gd name="T79" fmla="*/ 406 h 502"/>
              <a:gd name="T80" fmla="*/ 262 w 472"/>
              <a:gd name="T81" fmla="*/ 390 h 502"/>
              <a:gd name="T82" fmla="*/ 276 w 472"/>
              <a:gd name="T83" fmla="*/ 272 h 502"/>
              <a:gd name="T84" fmla="*/ 284 w 472"/>
              <a:gd name="T85" fmla="*/ 260 h 502"/>
              <a:gd name="T86" fmla="*/ 298 w 472"/>
              <a:gd name="T87" fmla="*/ 258 h 502"/>
              <a:gd name="T88" fmla="*/ 458 w 472"/>
              <a:gd name="T89" fmla="*/ 292 h 502"/>
              <a:gd name="T90" fmla="*/ 470 w 472"/>
              <a:gd name="T91" fmla="*/ 290 h 502"/>
              <a:gd name="T92" fmla="*/ 472 w 472"/>
              <a:gd name="T93" fmla="*/ 282 h 502"/>
              <a:gd name="T94" fmla="*/ 468 w 472"/>
              <a:gd name="T95" fmla="*/ 276 h 502"/>
              <a:gd name="T96" fmla="*/ 458 w 472"/>
              <a:gd name="T97" fmla="*/ 264 h 502"/>
              <a:gd name="T98" fmla="*/ 294 w 472"/>
              <a:gd name="T99" fmla="*/ 168 h 502"/>
              <a:gd name="T100" fmla="*/ 286 w 472"/>
              <a:gd name="T101" fmla="*/ 164 h 502"/>
              <a:gd name="T102" fmla="*/ 278 w 472"/>
              <a:gd name="T103" fmla="*/ 148 h 502"/>
              <a:gd name="T104" fmla="*/ 274 w 472"/>
              <a:gd name="T105" fmla="*/ 70 h 502"/>
              <a:gd name="T106" fmla="*/ 274 w 472"/>
              <a:gd name="T107" fmla="*/ 62 h 502"/>
              <a:gd name="T108" fmla="*/ 266 w 472"/>
              <a:gd name="T109" fmla="*/ 44 h 502"/>
              <a:gd name="T110" fmla="*/ 234 w 472"/>
              <a:gd name="T111" fmla="*/ 6 h 502"/>
              <a:gd name="T112" fmla="*/ 228 w 472"/>
              <a:gd name="T113" fmla="*/ 2 h 502"/>
              <a:gd name="T114" fmla="*/ 216 w 472"/>
              <a:gd name="T115" fmla="*/ 2 h 502"/>
              <a:gd name="T116" fmla="*/ 212 w 472"/>
              <a:gd name="T117" fmla="*/ 8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2" h="502">
                <a:moveTo>
                  <a:pt x="212" y="8"/>
                </a:moveTo>
                <a:lnTo>
                  <a:pt x="186" y="42"/>
                </a:lnTo>
                <a:lnTo>
                  <a:pt x="186" y="42"/>
                </a:lnTo>
                <a:lnTo>
                  <a:pt x="182" y="50"/>
                </a:lnTo>
                <a:lnTo>
                  <a:pt x="180" y="58"/>
                </a:lnTo>
                <a:lnTo>
                  <a:pt x="178" y="68"/>
                </a:lnTo>
                <a:lnTo>
                  <a:pt x="178" y="78"/>
                </a:lnTo>
                <a:lnTo>
                  <a:pt x="184" y="144"/>
                </a:lnTo>
                <a:lnTo>
                  <a:pt x="184" y="144"/>
                </a:lnTo>
                <a:lnTo>
                  <a:pt x="184" y="152"/>
                </a:lnTo>
                <a:lnTo>
                  <a:pt x="180" y="160"/>
                </a:lnTo>
                <a:lnTo>
                  <a:pt x="176" y="166"/>
                </a:lnTo>
                <a:lnTo>
                  <a:pt x="170" y="172"/>
                </a:lnTo>
                <a:lnTo>
                  <a:pt x="26" y="262"/>
                </a:lnTo>
                <a:lnTo>
                  <a:pt x="26" y="262"/>
                </a:lnTo>
                <a:lnTo>
                  <a:pt x="20" y="268"/>
                </a:lnTo>
                <a:lnTo>
                  <a:pt x="12" y="274"/>
                </a:lnTo>
                <a:lnTo>
                  <a:pt x="6" y="282"/>
                </a:lnTo>
                <a:lnTo>
                  <a:pt x="2" y="290"/>
                </a:lnTo>
                <a:lnTo>
                  <a:pt x="2" y="292"/>
                </a:lnTo>
                <a:lnTo>
                  <a:pt x="2" y="292"/>
                </a:lnTo>
                <a:lnTo>
                  <a:pt x="0" y="298"/>
                </a:lnTo>
                <a:lnTo>
                  <a:pt x="2" y="302"/>
                </a:lnTo>
                <a:lnTo>
                  <a:pt x="6" y="304"/>
                </a:lnTo>
                <a:lnTo>
                  <a:pt x="14" y="304"/>
                </a:lnTo>
                <a:lnTo>
                  <a:pt x="180" y="256"/>
                </a:lnTo>
                <a:lnTo>
                  <a:pt x="180" y="256"/>
                </a:lnTo>
                <a:lnTo>
                  <a:pt x="186" y="254"/>
                </a:lnTo>
                <a:lnTo>
                  <a:pt x="194" y="256"/>
                </a:lnTo>
                <a:lnTo>
                  <a:pt x="198" y="262"/>
                </a:lnTo>
                <a:lnTo>
                  <a:pt x="200" y="268"/>
                </a:lnTo>
                <a:lnTo>
                  <a:pt x="218" y="392"/>
                </a:lnTo>
                <a:lnTo>
                  <a:pt x="218" y="392"/>
                </a:lnTo>
                <a:lnTo>
                  <a:pt x="218" y="400"/>
                </a:lnTo>
                <a:lnTo>
                  <a:pt x="216" y="408"/>
                </a:lnTo>
                <a:lnTo>
                  <a:pt x="212" y="416"/>
                </a:lnTo>
                <a:lnTo>
                  <a:pt x="206" y="422"/>
                </a:lnTo>
                <a:lnTo>
                  <a:pt x="170" y="450"/>
                </a:lnTo>
                <a:lnTo>
                  <a:pt x="170" y="450"/>
                </a:lnTo>
                <a:lnTo>
                  <a:pt x="158" y="462"/>
                </a:lnTo>
                <a:lnTo>
                  <a:pt x="150" y="476"/>
                </a:lnTo>
                <a:lnTo>
                  <a:pt x="150" y="476"/>
                </a:lnTo>
                <a:lnTo>
                  <a:pt x="148" y="482"/>
                </a:lnTo>
                <a:lnTo>
                  <a:pt x="150" y="486"/>
                </a:lnTo>
                <a:lnTo>
                  <a:pt x="154" y="486"/>
                </a:lnTo>
                <a:lnTo>
                  <a:pt x="162" y="486"/>
                </a:lnTo>
                <a:lnTo>
                  <a:pt x="214" y="472"/>
                </a:lnTo>
                <a:lnTo>
                  <a:pt x="214" y="472"/>
                </a:lnTo>
                <a:lnTo>
                  <a:pt x="222" y="470"/>
                </a:lnTo>
                <a:lnTo>
                  <a:pt x="228" y="472"/>
                </a:lnTo>
                <a:lnTo>
                  <a:pt x="232" y="476"/>
                </a:lnTo>
                <a:lnTo>
                  <a:pt x="234" y="480"/>
                </a:lnTo>
                <a:lnTo>
                  <a:pt x="234" y="480"/>
                </a:lnTo>
                <a:lnTo>
                  <a:pt x="238" y="492"/>
                </a:lnTo>
                <a:lnTo>
                  <a:pt x="242" y="500"/>
                </a:lnTo>
                <a:lnTo>
                  <a:pt x="242" y="500"/>
                </a:lnTo>
                <a:lnTo>
                  <a:pt x="246" y="502"/>
                </a:lnTo>
                <a:lnTo>
                  <a:pt x="250" y="500"/>
                </a:lnTo>
                <a:lnTo>
                  <a:pt x="250" y="500"/>
                </a:lnTo>
                <a:lnTo>
                  <a:pt x="254" y="492"/>
                </a:lnTo>
                <a:lnTo>
                  <a:pt x="258" y="482"/>
                </a:lnTo>
                <a:lnTo>
                  <a:pt x="258" y="482"/>
                </a:lnTo>
                <a:lnTo>
                  <a:pt x="260" y="476"/>
                </a:lnTo>
                <a:lnTo>
                  <a:pt x="264" y="472"/>
                </a:lnTo>
                <a:lnTo>
                  <a:pt x="270" y="472"/>
                </a:lnTo>
                <a:lnTo>
                  <a:pt x="278" y="472"/>
                </a:lnTo>
                <a:lnTo>
                  <a:pt x="320" y="482"/>
                </a:lnTo>
                <a:lnTo>
                  <a:pt x="320" y="482"/>
                </a:lnTo>
                <a:lnTo>
                  <a:pt x="326" y="484"/>
                </a:lnTo>
                <a:lnTo>
                  <a:pt x="332" y="484"/>
                </a:lnTo>
                <a:lnTo>
                  <a:pt x="336" y="482"/>
                </a:lnTo>
                <a:lnTo>
                  <a:pt x="338" y="478"/>
                </a:lnTo>
                <a:lnTo>
                  <a:pt x="338" y="478"/>
                </a:lnTo>
                <a:lnTo>
                  <a:pt x="338" y="474"/>
                </a:lnTo>
                <a:lnTo>
                  <a:pt x="334" y="468"/>
                </a:lnTo>
                <a:lnTo>
                  <a:pt x="324" y="458"/>
                </a:lnTo>
                <a:lnTo>
                  <a:pt x="274" y="420"/>
                </a:lnTo>
                <a:lnTo>
                  <a:pt x="274" y="420"/>
                </a:lnTo>
                <a:lnTo>
                  <a:pt x="268" y="414"/>
                </a:lnTo>
                <a:lnTo>
                  <a:pt x="264" y="406"/>
                </a:lnTo>
                <a:lnTo>
                  <a:pt x="262" y="398"/>
                </a:lnTo>
                <a:lnTo>
                  <a:pt x="262" y="390"/>
                </a:lnTo>
                <a:lnTo>
                  <a:pt x="276" y="272"/>
                </a:lnTo>
                <a:lnTo>
                  <a:pt x="276" y="272"/>
                </a:lnTo>
                <a:lnTo>
                  <a:pt x="280" y="266"/>
                </a:lnTo>
                <a:lnTo>
                  <a:pt x="284" y="260"/>
                </a:lnTo>
                <a:lnTo>
                  <a:pt x="290" y="258"/>
                </a:lnTo>
                <a:lnTo>
                  <a:pt x="298" y="258"/>
                </a:lnTo>
                <a:lnTo>
                  <a:pt x="458" y="292"/>
                </a:lnTo>
                <a:lnTo>
                  <a:pt x="458" y="292"/>
                </a:lnTo>
                <a:lnTo>
                  <a:pt x="466" y="292"/>
                </a:lnTo>
                <a:lnTo>
                  <a:pt x="470" y="290"/>
                </a:lnTo>
                <a:lnTo>
                  <a:pt x="472" y="286"/>
                </a:lnTo>
                <a:lnTo>
                  <a:pt x="472" y="282"/>
                </a:lnTo>
                <a:lnTo>
                  <a:pt x="472" y="282"/>
                </a:lnTo>
                <a:lnTo>
                  <a:pt x="468" y="276"/>
                </a:lnTo>
                <a:lnTo>
                  <a:pt x="464" y="270"/>
                </a:lnTo>
                <a:lnTo>
                  <a:pt x="458" y="264"/>
                </a:lnTo>
                <a:lnTo>
                  <a:pt x="450" y="258"/>
                </a:lnTo>
                <a:lnTo>
                  <a:pt x="294" y="168"/>
                </a:lnTo>
                <a:lnTo>
                  <a:pt x="294" y="168"/>
                </a:lnTo>
                <a:lnTo>
                  <a:pt x="286" y="164"/>
                </a:lnTo>
                <a:lnTo>
                  <a:pt x="282" y="156"/>
                </a:lnTo>
                <a:lnTo>
                  <a:pt x="278" y="148"/>
                </a:lnTo>
                <a:lnTo>
                  <a:pt x="276" y="140"/>
                </a:lnTo>
                <a:lnTo>
                  <a:pt x="274" y="70"/>
                </a:lnTo>
                <a:lnTo>
                  <a:pt x="274" y="70"/>
                </a:lnTo>
                <a:lnTo>
                  <a:pt x="274" y="62"/>
                </a:lnTo>
                <a:lnTo>
                  <a:pt x="270" y="52"/>
                </a:lnTo>
                <a:lnTo>
                  <a:pt x="266" y="44"/>
                </a:lnTo>
                <a:lnTo>
                  <a:pt x="262" y="36"/>
                </a:lnTo>
                <a:lnTo>
                  <a:pt x="234" y="6"/>
                </a:lnTo>
                <a:lnTo>
                  <a:pt x="234" y="6"/>
                </a:lnTo>
                <a:lnTo>
                  <a:pt x="228" y="2"/>
                </a:lnTo>
                <a:lnTo>
                  <a:pt x="222" y="0"/>
                </a:lnTo>
                <a:lnTo>
                  <a:pt x="216" y="2"/>
                </a:lnTo>
                <a:lnTo>
                  <a:pt x="212" y="8"/>
                </a:lnTo>
                <a:lnTo>
                  <a:pt x="212" y="8"/>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416" name="Freeform 310"/>
          <p:cNvSpPr>
            <a:spLocks/>
          </p:cNvSpPr>
          <p:nvPr/>
        </p:nvSpPr>
        <p:spPr bwMode="auto">
          <a:xfrm rot="21252252">
            <a:off x="8356761" y="3064144"/>
            <a:ext cx="283750" cy="301785"/>
          </a:xfrm>
          <a:custGeom>
            <a:avLst/>
            <a:gdLst>
              <a:gd name="T0" fmla="*/ 186 w 472"/>
              <a:gd name="T1" fmla="*/ 42 h 502"/>
              <a:gd name="T2" fmla="*/ 182 w 472"/>
              <a:gd name="T3" fmla="*/ 50 h 502"/>
              <a:gd name="T4" fmla="*/ 178 w 472"/>
              <a:gd name="T5" fmla="*/ 68 h 502"/>
              <a:gd name="T6" fmla="*/ 184 w 472"/>
              <a:gd name="T7" fmla="*/ 144 h 502"/>
              <a:gd name="T8" fmla="*/ 184 w 472"/>
              <a:gd name="T9" fmla="*/ 152 h 502"/>
              <a:gd name="T10" fmla="*/ 176 w 472"/>
              <a:gd name="T11" fmla="*/ 166 h 502"/>
              <a:gd name="T12" fmla="*/ 26 w 472"/>
              <a:gd name="T13" fmla="*/ 262 h 502"/>
              <a:gd name="T14" fmla="*/ 20 w 472"/>
              <a:gd name="T15" fmla="*/ 268 h 502"/>
              <a:gd name="T16" fmla="*/ 6 w 472"/>
              <a:gd name="T17" fmla="*/ 282 h 502"/>
              <a:gd name="T18" fmla="*/ 2 w 472"/>
              <a:gd name="T19" fmla="*/ 292 h 502"/>
              <a:gd name="T20" fmla="*/ 0 w 472"/>
              <a:gd name="T21" fmla="*/ 298 h 502"/>
              <a:gd name="T22" fmla="*/ 6 w 472"/>
              <a:gd name="T23" fmla="*/ 304 h 502"/>
              <a:gd name="T24" fmla="*/ 180 w 472"/>
              <a:gd name="T25" fmla="*/ 256 h 502"/>
              <a:gd name="T26" fmla="*/ 186 w 472"/>
              <a:gd name="T27" fmla="*/ 254 h 502"/>
              <a:gd name="T28" fmla="*/ 198 w 472"/>
              <a:gd name="T29" fmla="*/ 262 h 502"/>
              <a:gd name="T30" fmla="*/ 218 w 472"/>
              <a:gd name="T31" fmla="*/ 392 h 502"/>
              <a:gd name="T32" fmla="*/ 218 w 472"/>
              <a:gd name="T33" fmla="*/ 400 h 502"/>
              <a:gd name="T34" fmla="*/ 212 w 472"/>
              <a:gd name="T35" fmla="*/ 416 h 502"/>
              <a:gd name="T36" fmla="*/ 170 w 472"/>
              <a:gd name="T37" fmla="*/ 450 h 502"/>
              <a:gd name="T38" fmla="*/ 158 w 472"/>
              <a:gd name="T39" fmla="*/ 462 h 502"/>
              <a:gd name="T40" fmla="*/ 150 w 472"/>
              <a:gd name="T41" fmla="*/ 476 h 502"/>
              <a:gd name="T42" fmla="*/ 150 w 472"/>
              <a:gd name="T43" fmla="*/ 486 h 502"/>
              <a:gd name="T44" fmla="*/ 162 w 472"/>
              <a:gd name="T45" fmla="*/ 486 h 502"/>
              <a:gd name="T46" fmla="*/ 214 w 472"/>
              <a:gd name="T47" fmla="*/ 472 h 502"/>
              <a:gd name="T48" fmla="*/ 228 w 472"/>
              <a:gd name="T49" fmla="*/ 472 h 502"/>
              <a:gd name="T50" fmla="*/ 234 w 472"/>
              <a:gd name="T51" fmla="*/ 480 h 502"/>
              <a:gd name="T52" fmla="*/ 238 w 472"/>
              <a:gd name="T53" fmla="*/ 492 h 502"/>
              <a:gd name="T54" fmla="*/ 242 w 472"/>
              <a:gd name="T55" fmla="*/ 500 h 502"/>
              <a:gd name="T56" fmla="*/ 250 w 472"/>
              <a:gd name="T57" fmla="*/ 500 h 502"/>
              <a:gd name="T58" fmla="*/ 254 w 472"/>
              <a:gd name="T59" fmla="*/ 492 h 502"/>
              <a:gd name="T60" fmla="*/ 258 w 472"/>
              <a:gd name="T61" fmla="*/ 482 h 502"/>
              <a:gd name="T62" fmla="*/ 264 w 472"/>
              <a:gd name="T63" fmla="*/ 472 h 502"/>
              <a:gd name="T64" fmla="*/ 278 w 472"/>
              <a:gd name="T65" fmla="*/ 472 h 502"/>
              <a:gd name="T66" fmla="*/ 320 w 472"/>
              <a:gd name="T67" fmla="*/ 482 h 502"/>
              <a:gd name="T68" fmla="*/ 332 w 472"/>
              <a:gd name="T69" fmla="*/ 484 h 502"/>
              <a:gd name="T70" fmla="*/ 338 w 472"/>
              <a:gd name="T71" fmla="*/ 478 h 502"/>
              <a:gd name="T72" fmla="*/ 338 w 472"/>
              <a:gd name="T73" fmla="*/ 474 h 502"/>
              <a:gd name="T74" fmla="*/ 324 w 472"/>
              <a:gd name="T75" fmla="*/ 458 h 502"/>
              <a:gd name="T76" fmla="*/ 274 w 472"/>
              <a:gd name="T77" fmla="*/ 420 h 502"/>
              <a:gd name="T78" fmla="*/ 264 w 472"/>
              <a:gd name="T79" fmla="*/ 406 h 502"/>
              <a:gd name="T80" fmla="*/ 262 w 472"/>
              <a:gd name="T81" fmla="*/ 390 h 502"/>
              <a:gd name="T82" fmla="*/ 276 w 472"/>
              <a:gd name="T83" fmla="*/ 272 h 502"/>
              <a:gd name="T84" fmla="*/ 284 w 472"/>
              <a:gd name="T85" fmla="*/ 260 h 502"/>
              <a:gd name="T86" fmla="*/ 298 w 472"/>
              <a:gd name="T87" fmla="*/ 258 h 502"/>
              <a:gd name="T88" fmla="*/ 458 w 472"/>
              <a:gd name="T89" fmla="*/ 292 h 502"/>
              <a:gd name="T90" fmla="*/ 470 w 472"/>
              <a:gd name="T91" fmla="*/ 290 h 502"/>
              <a:gd name="T92" fmla="*/ 472 w 472"/>
              <a:gd name="T93" fmla="*/ 282 h 502"/>
              <a:gd name="T94" fmla="*/ 468 w 472"/>
              <a:gd name="T95" fmla="*/ 276 h 502"/>
              <a:gd name="T96" fmla="*/ 458 w 472"/>
              <a:gd name="T97" fmla="*/ 264 h 502"/>
              <a:gd name="T98" fmla="*/ 294 w 472"/>
              <a:gd name="T99" fmla="*/ 168 h 502"/>
              <a:gd name="T100" fmla="*/ 286 w 472"/>
              <a:gd name="T101" fmla="*/ 164 h 502"/>
              <a:gd name="T102" fmla="*/ 278 w 472"/>
              <a:gd name="T103" fmla="*/ 148 h 502"/>
              <a:gd name="T104" fmla="*/ 274 w 472"/>
              <a:gd name="T105" fmla="*/ 70 h 502"/>
              <a:gd name="T106" fmla="*/ 274 w 472"/>
              <a:gd name="T107" fmla="*/ 62 h 502"/>
              <a:gd name="T108" fmla="*/ 266 w 472"/>
              <a:gd name="T109" fmla="*/ 44 h 502"/>
              <a:gd name="T110" fmla="*/ 234 w 472"/>
              <a:gd name="T111" fmla="*/ 6 h 502"/>
              <a:gd name="T112" fmla="*/ 228 w 472"/>
              <a:gd name="T113" fmla="*/ 2 h 502"/>
              <a:gd name="T114" fmla="*/ 216 w 472"/>
              <a:gd name="T115" fmla="*/ 2 h 502"/>
              <a:gd name="T116" fmla="*/ 212 w 472"/>
              <a:gd name="T117" fmla="*/ 8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2" h="502">
                <a:moveTo>
                  <a:pt x="212" y="8"/>
                </a:moveTo>
                <a:lnTo>
                  <a:pt x="186" y="42"/>
                </a:lnTo>
                <a:lnTo>
                  <a:pt x="186" y="42"/>
                </a:lnTo>
                <a:lnTo>
                  <a:pt x="182" y="50"/>
                </a:lnTo>
                <a:lnTo>
                  <a:pt x="180" y="58"/>
                </a:lnTo>
                <a:lnTo>
                  <a:pt x="178" y="68"/>
                </a:lnTo>
                <a:lnTo>
                  <a:pt x="178" y="78"/>
                </a:lnTo>
                <a:lnTo>
                  <a:pt x="184" y="144"/>
                </a:lnTo>
                <a:lnTo>
                  <a:pt x="184" y="144"/>
                </a:lnTo>
                <a:lnTo>
                  <a:pt x="184" y="152"/>
                </a:lnTo>
                <a:lnTo>
                  <a:pt x="180" y="160"/>
                </a:lnTo>
                <a:lnTo>
                  <a:pt x="176" y="166"/>
                </a:lnTo>
                <a:lnTo>
                  <a:pt x="170" y="172"/>
                </a:lnTo>
                <a:lnTo>
                  <a:pt x="26" y="262"/>
                </a:lnTo>
                <a:lnTo>
                  <a:pt x="26" y="262"/>
                </a:lnTo>
                <a:lnTo>
                  <a:pt x="20" y="268"/>
                </a:lnTo>
                <a:lnTo>
                  <a:pt x="12" y="274"/>
                </a:lnTo>
                <a:lnTo>
                  <a:pt x="6" y="282"/>
                </a:lnTo>
                <a:lnTo>
                  <a:pt x="2" y="290"/>
                </a:lnTo>
                <a:lnTo>
                  <a:pt x="2" y="292"/>
                </a:lnTo>
                <a:lnTo>
                  <a:pt x="2" y="292"/>
                </a:lnTo>
                <a:lnTo>
                  <a:pt x="0" y="298"/>
                </a:lnTo>
                <a:lnTo>
                  <a:pt x="2" y="302"/>
                </a:lnTo>
                <a:lnTo>
                  <a:pt x="6" y="304"/>
                </a:lnTo>
                <a:lnTo>
                  <a:pt x="14" y="304"/>
                </a:lnTo>
                <a:lnTo>
                  <a:pt x="180" y="256"/>
                </a:lnTo>
                <a:lnTo>
                  <a:pt x="180" y="256"/>
                </a:lnTo>
                <a:lnTo>
                  <a:pt x="186" y="254"/>
                </a:lnTo>
                <a:lnTo>
                  <a:pt x="194" y="256"/>
                </a:lnTo>
                <a:lnTo>
                  <a:pt x="198" y="262"/>
                </a:lnTo>
                <a:lnTo>
                  <a:pt x="200" y="268"/>
                </a:lnTo>
                <a:lnTo>
                  <a:pt x="218" y="392"/>
                </a:lnTo>
                <a:lnTo>
                  <a:pt x="218" y="392"/>
                </a:lnTo>
                <a:lnTo>
                  <a:pt x="218" y="400"/>
                </a:lnTo>
                <a:lnTo>
                  <a:pt x="216" y="408"/>
                </a:lnTo>
                <a:lnTo>
                  <a:pt x="212" y="416"/>
                </a:lnTo>
                <a:lnTo>
                  <a:pt x="206" y="422"/>
                </a:lnTo>
                <a:lnTo>
                  <a:pt x="170" y="450"/>
                </a:lnTo>
                <a:lnTo>
                  <a:pt x="170" y="450"/>
                </a:lnTo>
                <a:lnTo>
                  <a:pt x="158" y="462"/>
                </a:lnTo>
                <a:lnTo>
                  <a:pt x="150" y="476"/>
                </a:lnTo>
                <a:lnTo>
                  <a:pt x="150" y="476"/>
                </a:lnTo>
                <a:lnTo>
                  <a:pt x="148" y="482"/>
                </a:lnTo>
                <a:lnTo>
                  <a:pt x="150" y="486"/>
                </a:lnTo>
                <a:lnTo>
                  <a:pt x="154" y="486"/>
                </a:lnTo>
                <a:lnTo>
                  <a:pt x="162" y="486"/>
                </a:lnTo>
                <a:lnTo>
                  <a:pt x="214" y="472"/>
                </a:lnTo>
                <a:lnTo>
                  <a:pt x="214" y="472"/>
                </a:lnTo>
                <a:lnTo>
                  <a:pt x="222" y="470"/>
                </a:lnTo>
                <a:lnTo>
                  <a:pt x="228" y="472"/>
                </a:lnTo>
                <a:lnTo>
                  <a:pt x="232" y="476"/>
                </a:lnTo>
                <a:lnTo>
                  <a:pt x="234" y="480"/>
                </a:lnTo>
                <a:lnTo>
                  <a:pt x="234" y="480"/>
                </a:lnTo>
                <a:lnTo>
                  <a:pt x="238" y="492"/>
                </a:lnTo>
                <a:lnTo>
                  <a:pt x="242" y="500"/>
                </a:lnTo>
                <a:lnTo>
                  <a:pt x="242" y="500"/>
                </a:lnTo>
                <a:lnTo>
                  <a:pt x="246" y="502"/>
                </a:lnTo>
                <a:lnTo>
                  <a:pt x="250" y="500"/>
                </a:lnTo>
                <a:lnTo>
                  <a:pt x="250" y="500"/>
                </a:lnTo>
                <a:lnTo>
                  <a:pt x="254" y="492"/>
                </a:lnTo>
                <a:lnTo>
                  <a:pt x="258" y="482"/>
                </a:lnTo>
                <a:lnTo>
                  <a:pt x="258" y="482"/>
                </a:lnTo>
                <a:lnTo>
                  <a:pt x="260" y="476"/>
                </a:lnTo>
                <a:lnTo>
                  <a:pt x="264" y="472"/>
                </a:lnTo>
                <a:lnTo>
                  <a:pt x="270" y="472"/>
                </a:lnTo>
                <a:lnTo>
                  <a:pt x="278" y="472"/>
                </a:lnTo>
                <a:lnTo>
                  <a:pt x="320" y="482"/>
                </a:lnTo>
                <a:lnTo>
                  <a:pt x="320" y="482"/>
                </a:lnTo>
                <a:lnTo>
                  <a:pt x="326" y="484"/>
                </a:lnTo>
                <a:lnTo>
                  <a:pt x="332" y="484"/>
                </a:lnTo>
                <a:lnTo>
                  <a:pt x="336" y="482"/>
                </a:lnTo>
                <a:lnTo>
                  <a:pt x="338" y="478"/>
                </a:lnTo>
                <a:lnTo>
                  <a:pt x="338" y="478"/>
                </a:lnTo>
                <a:lnTo>
                  <a:pt x="338" y="474"/>
                </a:lnTo>
                <a:lnTo>
                  <a:pt x="334" y="468"/>
                </a:lnTo>
                <a:lnTo>
                  <a:pt x="324" y="458"/>
                </a:lnTo>
                <a:lnTo>
                  <a:pt x="274" y="420"/>
                </a:lnTo>
                <a:lnTo>
                  <a:pt x="274" y="420"/>
                </a:lnTo>
                <a:lnTo>
                  <a:pt x="268" y="414"/>
                </a:lnTo>
                <a:lnTo>
                  <a:pt x="264" y="406"/>
                </a:lnTo>
                <a:lnTo>
                  <a:pt x="262" y="398"/>
                </a:lnTo>
                <a:lnTo>
                  <a:pt x="262" y="390"/>
                </a:lnTo>
                <a:lnTo>
                  <a:pt x="276" y="272"/>
                </a:lnTo>
                <a:lnTo>
                  <a:pt x="276" y="272"/>
                </a:lnTo>
                <a:lnTo>
                  <a:pt x="280" y="266"/>
                </a:lnTo>
                <a:lnTo>
                  <a:pt x="284" y="260"/>
                </a:lnTo>
                <a:lnTo>
                  <a:pt x="290" y="258"/>
                </a:lnTo>
                <a:lnTo>
                  <a:pt x="298" y="258"/>
                </a:lnTo>
                <a:lnTo>
                  <a:pt x="458" y="292"/>
                </a:lnTo>
                <a:lnTo>
                  <a:pt x="458" y="292"/>
                </a:lnTo>
                <a:lnTo>
                  <a:pt x="466" y="292"/>
                </a:lnTo>
                <a:lnTo>
                  <a:pt x="470" y="290"/>
                </a:lnTo>
                <a:lnTo>
                  <a:pt x="472" y="286"/>
                </a:lnTo>
                <a:lnTo>
                  <a:pt x="472" y="282"/>
                </a:lnTo>
                <a:lnTo>
                  <a:pt x="472" y="282"/>
                </a:lnTo>
                <a:lnTo>
                  <a:pt x="468" y="276"/>
                </a:lnTo>
                <a:lnTo>
                  <a:pt x="464" y="270"/>
                </a:lnTo>
                <a:lnTo>
                  <a:pt x="458" y="264"/>
                </a:lnTo>
                <a:lnTo>
                  <a:pt x="450" y="258"/>
                </a:lnTo>
                <a:lnTo>
                  <a:pt x="294" y="168"/>
                </a:lnTo>
                <a:lnTo>
                  <a:pt x="294" y="168"/>
                </a:lnTo>
                <a:lnTo>
                  <a:pt x="286" y="164"/>
                </a:lnTo>
                <a:lnTo>
                  <a:pt x="282" y="156"/>
                </a:lnTo>
                <a:lnTo>
                  <a:pt x="278" y="148"/>
                </a:lnTo>
                <a:lnTo>
                  <a:pt x="276" y="140"/>
                </a:lnTo>
                <a:lnTo>
                  <a:pt x="274" y="70"/>
                </a:lnTo>
                <a:lnTo>
                  <a:pt x="274" y="70"/>
                </a:lnTo>
                <a:lnTo>
                  <a:pt x="274" y="62"/>
                </a:lnTo>
                <a:lnTo>
                  <a:pt x="270" y="52"/>
                </a:lnTo>
                <a:lnTo>
                  <a:pt x="266" y="44"/>
                </a:lnTo>
                <a:lnTo>
                  <a:pt x="262" y="36"/>
                </a:lnTo>
                <a:lnTo>
                  <a:pt x="234" y="6"/>
                </a:lnTo>
                <a:lnTo>
                  <a:pt x="234" y="6"/>
                </a:lnTo>
                <a:lnTo>
                  <a:pt x="228" y="2"/>
                </a:lnTo>
                <a:lnTo>
                  <a:pt x="222" y="0"/>
                </a:lnTo>
                <a:lnTo>
                  <a:pt x="216" y="2"/>
                </a:lnTo>
                <a:lnTo>
                  <a:pt x="212" y="8"/>
                </a:lnTo>
                <a:lnTo>
                  <a:pt x="212" y="8"/>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18" name="Rectangle 6"/>
          <p:cNvSpPr>
            <a:spLocks noChangeArrowheads="1"/>
          </p:cNvSpPr>
          <p:nvPr/>
        </p:nvSpPr>
        <p:spPr bwMode="auto">
          <a:xfrm>
            <a:off x="4514718" y="5466725"/>
            <a:ext cx="383543" cy="1169867"/>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419" name="Rectangle 7"/>
          <p:cNvSpPr>
            <a:spLocks noChangeArrowheads="1"/>
          </p:cNvSpPr>
          <p:nvPr/>
        </p:nvSpPr>
        <p:spPr bwMode="auto">
          <a:xfrm>
            <a:off x="4948759" y="5763701"/>
            <a:ext cx="383543" cy="872891"/>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420" name="Rectangle 8"/>
          <p:cNvSpPr>
            <a:spLocks noChangeArrowheads="1"/>
          </p:cNvSpPr>
          <p:nvPr/>
        </p:nvSpPr>
        <p:spPr bwMode="auto">
          <a:xfrm>
            <a:off x="5384002" y="5542472"/>
            <a:ext cx="383543" cy="1094120"/>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21" name="Rectangle 9"/>
          <p:cNvSpPr>
            <a:spLocks noChangeArrowheads="1"/>
          </p:cNvSpPr>
          <p:nvPr/>
        </p:nvSpPr>
        <p:spPr bwMode="auto">
          <a:xfrm>
            <a:off x="5818043" y="6004167"/>
            <a:ext cx="383543" cy="632425"/>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422" name="Rectangle 10"/>
          <p:cNvSpPr>
            <a:spLocks noChangeArrowheads="1"/>
          </p:cNvSpPr>
          <p:nvPr/>
        </p:nvSpPr>
        <p:spPr bwMode="auto">
          <a:xfrm>
            <a:off x="6253287" y="5384967"/>
            <a:ext cx="383543" cy="1251625"/>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GB"/>
          </a:p>
        </p:txBody>
      </p:sp>
      <p:sp>
        <p:nvSpPr>
          <p:cNvPr id="423" name="Rectangle 11"/>
          <p:cNvSpPr>
            <a:spLocks noChangeArrowheads="1"/>
          </p:cNvSpPr>
          <p:nvPr/>
        </p:nvSpPr>
        <p:spPr bwMode="auto">
          <a:xfrm>
            <a:off x="6688530" y="5170952"/>
            <a:ext cx="383543" cy="1465640"/>
          </a:xfrm>
          <a:prstGeom prst="rect">
            <a:avLst/>
          </a:pr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sp>
        <p:nvSpPr>
          <p:cNvPr id="424" name="Rectangle 12"/>
          <p:cNvSpPr>
            <a:spLocks noChangeArrowheads="1"/>
          </p:cNvSpPr>
          <p:nvPr/>
        </p:nvSpPr>
        <p:spPr bwMode="auto">
          <a:xfrm>
            <a:off x="7122571" y="5784140"/>
            <a:ext cx="383543" cy="852452"/>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25" name="Rectangle 13"/>
          <p:cNvSpPr>
            <a:spLocks noChangeArrowheads="1"/>
          </p:cNvSpPr>
          <p:nvPr/>
        </p:nvSpPr>
        <p:spPr bwMode="auto">
          <a:xfrm>
            <a:off x="7557814" y="5501593"/>
            <a:ext cx="383543" cy="1134999"/>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426" name="Rectangle 14"/>
          <p:cNvSpPr>
            <a:spLocks noChangeArrowheads="1"/>
          </p:cNvSpPr>
          <p:nvPr/>
        </p:nvSpPr>
        <p:spPr bwMode="auto">
          <a:xfrm>
            <a:off x="7993057" y="5315232"/>
            <a:ext cx="383543" cy="1321360"/>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427" name="Rectangle 15"/>
          <p:cNvSpPr>
            <a:spLocks noChangeArrowheads="1"/>
          </p:cNvSpPr>
          <p:nvPr/>
        </p:nvSpPr>
        <p:spPr bwMode="auto">
          <a:xfrm>
            <a:off x="8427098" y="5715607"/>
            <a:ext cx="383543" cy="92098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28" name="Rectangle 16"/>
          <p:cNvSpPr>
            <a:spLocks noChangeArrowheads="1"/>
          </p:cNvSpPr>
          <p:nvPr/>
        </p:nvSpPr>
        <p:spPr bwMode="auto">
          <a:xfrm>
            <a:off x="8862342" y="5163738"/>
            <a:ext cx="383543" cy="1472854"/>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429" name="Rectangle 17"/>
          <p:cNvSpPr>
            <a:spLocks noChangeArrowheads="1"/>
          </p:cNvSpPr>
          <p:nvPr/>
        </p:nvSpPr>
        <p:spPr bwMode="auto">
          <a:xfrm>
            <a:off x="9296383" y="5488367"/>
            <a:ext cx="383543" cy="1148225"/>
          </a:xfrm>
          <a:prstGeom prst="rect">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GB"/>
          </a:p>
        </p:txBody>
      </p:sp>
      <p:sp>
        <p:nvSpPr>
          <p:cNvPr id="430" name="Rectangle 18"/>
          <p:cNvSpPr>
            <a:spLocks noChangeArrowheads="1"/>
          </p:cNvSpPr>
          <p:nvPr/>
        </p:nvSpPr>
        <p:spPr bwMode="auto">
          <a:xfrm>
            <a:off x="9731626" y="5322446"/>
            <a:ext cx="383543" cy="1314146"/>
          </a:xfrm>
          <a:prstGeom prst="rect">
            <a:avLst/>
          </a:pr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431" name="Group 430"/>
          <p:cNvGrpSpPr/>
          <p:nvPr/>
        </p:nvGrpSpPr>
        <p:grpSpPr>
          <a:xfrm>
            <a:off x="8066399" y="6022201"/>
            <a:ext cx="229645" cy="614391"/>
            <a:chOff x="8039214" y="6022201"/>
            <a:chExt cx="229645" cy="614391"/>
          </a:xfrm>
          <a:solidFill>
            <a:schemeClr val="bg2"/>
          </a:solidFill>
        </p:grpSpPr>
        <p:sp>
          <p:nvSpPr>
            <p:cNvPr id="747" name="Freeform 25"/>
            <p:cNvSpPr>
              <a:spLocks/>
            </p:cNvSpPr>
            <p:nvPr/>
          </p:nvSpPr>
          <p:spPr bwMode="auto">
            <a:xfrm>
              <a:off x="8119771" y="6024606"/>
              <a:ext cx="137066" cy="88972"/>
            </a:xfrm>
            <a:custGeom>
              <a:avLst/>
              <a:gdLst>
                <a:gd name="T0" fmla="*/ 228 w 228"/>
                <a:gd name="T1" fmla="*/ 34 h 148"/>
                <a:gd name="T2" fmla="*/ 226 w 228"/>
                <a:gd name="T3" fmla="*/ 24 h 148"/>
                <a:gd name="T4" fmla="*/ 218 w 228"/>
                <a:gd name="T5" fmla="*/ 18 h 148"/>
                <a:gd name="T6" fmla="*/ 28 w 228"/>
                <a:gd name="T7" fmla="*/ 0 h 148"/>
                <a:gd name="T8" fmla="*/ 18 w 228"/>
                <a:gd name="T9" fmla="*/ 4 h 148"/>
                <a:gd name="T10" fmla="*/ 14 w 228"/>
                <a:gd name="T11" fmla="*/ 14 h 148"/>
                <a:gd name="T12" fmla="*/ 18 w 228"/>
                <a:gd name="T13" fmla="*/ 130 h 148"/>
                <a:gd name="T14" fmla="*/ 32 w 228"/>
                <a:gd name="T15" fmla="*/ 46 h 148"/>
                <a:gd name="T16" fmla="*/ 34 w 228"/>
                <a:gd name="T17" fmla="*/ 38 h 148"/>
                <a:gd name="T18" fmla="*/ 38 w 228"/>
                <a:gd name="T19" fmla="*/ 28 h 148"/>
                <a:gd name="T20" fmla="*/ 46 w 228"/>
                <a:gd name="T21" fmla="*/ 24 h 148"/>
                <a:gd name="T22" fmla="*/ 48 w 228"/>
                <a:gd name="T23" fmla="*/ 24 h 148"/>
                <a:gd name="T24" fmla="*/ 56 w 228"/>
                <a:gd name="T25" fmla="*/ 30 h 148"/>
                <a:gd name="T26" fmla="*/ 58 w 228"/>
                <a:gd name="T27" fmla="*/ 40 h 148"/>
                <a:gd name="T28" fmla="*/ 62 w 228"/>
                <a:gd name="T29" fmla="*/ 50 h 148"/>
                <a:gd name="T30" fmla="*/ 68 w 228"/>
                <a:gd name="T31" fmla="*/ 134 h 148"/>
                <a:gd name="T32" fmla="*/ 82 w 228"/>
                <a:gd name="T33" fmla="*/ 52 h 148"/>
                <a:gd name="T34" fmla="*/ 82 w 228"/>
                <a:gd name="T35" fmla="*/ 44 h 148"/>
                <a:gd name="T36" fmla="*/ 86 w 228"/>
                <a:gd name="T37" fmla="*/ 32 h 148"/>
                <a:gd name="T38" fmla="*/ 96 w 228"/>
                <a:gd name="T39" fmla="*/ 28 h 148"/>
                <a:gd name="T40" fmla="*/ 96 w 228"/>
                <a:gd name="T41" fmla="*/ 28 h 148"/>
                <a:gd name="T42" fmla="*/ 104 w 228"/>
                <a:gd name="T43" fmla="*/ 34 h 148"/>
                <a:gd name="T44" fmla="*/ 106 w 228"/>
                <a:gd name="T45" fmla="*/ 46 h 148"/>
                <a:gd name="T46" fmla="*/ 110 w 228"/>
                <a:gd name="T47" fmla="*/ 54 h 148"/>
                <a:gd name="T48" fmla="*/ 116 w 228"/>
                <a:gd name="T49" fmla="*/ 138 h 148"/>
                <a:gd name="T50" fmla="*/ 130 w 228"/>
                <a:gd name="T51" fmla="*/ 56 h 148"/>
                <a:gd name="T52" fmla="*/ 132 w 228"/>
                <a:gd name="T53" fmla="*/ 48 h 148"/>
                <a:gd name="T54" fmla="*/ 136 w 228"/>
                <a:gd name="T55" fmla="*/ 38 h 148"/>
                <a:gd name="T56" fmla="*/ 144 w 228"/>
                <a:gd name="T57" fmla="*/ 34 h 148"/>
                <a:gd name="T58" fmla="*/ 146 w 228"/>
                <a:gd name="T59" fmla="*/ 34 h 148"/>
                <a:gd name="T60" fmla="*/ 152 w 228"/>
                <a:gd name="T61" fmla="*/ 38 h 148"/>
                <a:gd name="T62" fmla="*/ 154 w 228"/>
                <a:gd name="T63" fmla="*/ 50 h 148"/>
                <a:gd name="T64" fmla="*/ 158 w 228"/>
                <a:gd name="T65" fmla="*/ 58 h 148"/>
                <a:gd name="T66" fmla="*/ 166 w 228"/>
                <a:gd name="T67" fmla="*/ 144 h 148"/>
                <a:gd name="T68" fmla="*/ 180 w 228"/>
                <a:gd name="T69" fmla="*/ 60 h 148"/>
                <a:gd name="T70" fmla="*/ 180 w 228"/>
                <a:gd name="T71" fmla="*/ 52 h 148"/>
                <a:gd name="T72" fmla="*/ 184 w 228"/>
                <a:gd name="T73" fmla="*/ 42 h 148"/>
                <a:gd name="T74" fmla="*/ 192 w 228"/>
                <a:gd name="T75" fmla="*/ 38 h 148"/>
                <a:gd name="T76" fmla="*/ 194 w 228"/>
                <a:gd name="T77" fmla="*/ 38 h 148"/>
                <a:gd name="T78" fmla="*/ 202 w 228"/>
                <a:gd name="T79" fmla="*/ 44 h 148"/>
                <a:gd name="T80" fmla="*/ 204 w 228"/>
                <a:gd name="T81" fmla="*/ 54 h 148"/>
                <a:gd name="T82" fmla="*/ 208 w 228"/>
                <a:gd name="T83" fmla="*/ 64 h 148"/>
                <a:gd name="T84" fmla="*/ 216 w 228"/>
                <a:gd name="T85" fmla="*/ 148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28" h="148">
                  <a:moveTo>
                    <a:pt x="228" y="34"/>
                  </a:moveTo>
                  <a:lnTo>
                    <a:pt x="228" y="34"/>
                  </a:lnTo>
                  <a:lnTo>
                    <a:pt x="228" y="28"/>
                  </a:lnTo>
                  <a:lnTo>
                    <a:pt x="226" y="24"/>
                  </a:lnTo>
                  <a:lnTo>
                    <a:pt x="222" y="20"/>
                  </a:lnTo>
                  <a:lnTo>
                    <a:pt x="218" y="18"/>
                  </a:lnTo>
                  <a:lnTo>
                    <a:pt x="28" y="0"/>
                  </a:lnTo>
                  <a:lnTo>
                    <a:pt x="28" y="0"/>
                  </a:lnTo>
                  <a:lnTo>
                    <a:pt x="22" y="2"/>
                  </a:lnTo>
                  <a:lnTo>
                    <a:pt x="18" y="4"/>
                  </a:lnTo>
                  <a:lnTo>
                    <a:pt x="14" y="8"/>
                  </a:lnTo>
                  <a:lnTo>
                    <a:pt x="14" y="14"/>
                  </a:lnTo>
                  <a:lnTo>
                    <a:pt x="0" y="128"/>
                  </a:lnTo>
                  <a:lnTo>
                    <a:pt x="18" y="130"/>
                  </a:lnTo>
                  <a:lnTo>
                    <a:pt x="28" y="46"/>
                  </a:lnTo>
                  <a:lnTo>
                    <a:pt x="32" y="46"/>
                  </a:lnTo>
                  <a:lnTo>
                    <a:pt x="34" y="38"/>
                  </a:lnTo>
                  <a:lnTo>
                    <a:pt x="34" y="38"/>
                  </a:lnTo>
                  <a:lnTo>
                    <a:pt x="34" y="32"/>
                  </a:lnTo>
                  <a:lnTo>
                    <a:pt x="38" y="28"/>
                  </a:lnTo>
                  <a:lnTo>
                    <a:pt x="42" y="24"/>
                  </a:lnTo>
                  <a:lnTo>
                    <a:pt x="46" y="24"/>
                  </a:lnTo>
                  <a:lnTo>
                    <a:pt x="48" y="24"/>
                  </a:lnTo>
                  <a:lnTo>
                    <a:pt x="48" y="24"/>
                  </a:lnTo>
                  <a:lnTo>
                    <a:pt x="52" y="26"/>
                  </a:lnTo>
                  <a:lnTo>
                    <a:pt x="56" y="30"/>
                  </a:lnTo>
                  <a:lnTo>
                    <a:pt x="56" y="34"/>
                  </a:lnTo>
                  <a:lnTo>
                    <a:pt x="58" y="40"/>
                  </a:lnTo>
                  <a:lnTo>
                    <a:pt x="56" y="50"/>
                  </a:lnTo>
                  <a:lnTo>
                    <a:pt x="62" y="50"/>
                  </a:lnTo>
                  <a:lnTo>
                    <a:pt x="52" y="132"/>
                  </a:lnTo>
                  <a:lnTo>
                    <a:pt x="68" y="134"/>
                  </a:lnTo>
                  <a:lnTo>
                    <a:pt x="76" y="52"/>
                  </a:lnTo>
                  <a:lnTo>
                    <a:pt x="82" y="52"/>
                  </a:lnTo>
                  <a:lnTo>
                    <a:pt x="82" y="44"/>
                  </a:lnTo>
                  <a:lnTo>
                    <a:pt x="82" y="44"/>
                  </a:lnTo>
                  <a:lnTo>
                    <a:pt x="84" y="38"/>
                  </a:lnTo>
                  <a:lnTo>
                    <a:pt x="86" y="32"/>
                  </a:lnTo>
                  <a:lnTo>
                    <a:pt x="90" y="30"/>
                  </a:lnTo>
                  <a:lnTo>
                    <a:pt x="96" y="28"/>
                  </a:lnTo>
                  <a:lnTo>
                    <a:pt x="96" y="28"/>
                  </a:lnTo>
                  <a:lnTo>
                    <a:pt x="96" y="28"/>
                  </a:lnTo>
                  <a:lnTo>
                    <a:pt x="100" y="30"/>
                  </a:lnTo>
                  <a:lnTo>
                    <a:pt x="104" y="34"/>
                  </a:lnTo>
                  <a:lnTo>
                    <a:pt x="106" y="40"/>
                  </a:lnTo>
                  <a:lnTo>
                    <a:pt x="106" y="46"/>
                  </a:lnTo>
                  <a:lnTo>
                    <a:pt x="106" y="54"/>
                  </a:lnTo>
                  <a:lnTo>
                    <a:pt x="110" y="54"/>
                  </a:lnTo>
                  <a:lnTo>
                    <a:pt x="102" y="138"/>
                  </a:lnTo>
                  <a:lnTo>
                    <a:pt x="116" y="138"/>
                  </a:lnTo>
                  <a:lnTo>
                    <a:pt x="126" y="56"/>
                  </a:lnTo>
                  <a:lnTo>
                    <a:pt x="130" y="56"/>
                  </a:lnTo>
                  <a:lnTo>
                    <a:pt x="132" y="48"/>
                  </a:lnTo>
                  <a:lnTo>
                    <a:pt x="132" y="48"/>
                  </a:lnTo>
                  <a:lnTo>
                    <a:pt x="132" y="42"/>
                  </a:lnTo>
                  <a:lnTo>
                    <a:pt x="136" y="38"/>
                  </a:lnTo>
                  <a:lnTo>
                    <a:pt x="140" y="34"/>
                  </a:lnTo>
                  <a:lnTo>
                    <a:pt x="144" y="34"/>
                  </a:lnTo>
                  <a:lnTo>
                    <a:pt x="146" y="34"/>
                  </a:lnTo>
                  <a:lnTo>
                    <a:pt x="146" y="34"/>
                  </a:lnTo>
                  <a:lnTo>
                    <a:pt x="150" y="34"/>
                  </a:lnTo>
                  <a:lnTo>
                    <a:pt x="152" y="38"/>
                  </a:lnTo>
                  <a:lnTo>
                    <a:pt x="154" y="44"/>
                  </a:lnTo>
                  <a:lnTo>
                    <a:pt x="154" y="50"/>
                  </a:lnTo>
                  <a:lnTo>
                    <a:pt x="154" y="58"/>
                  </a:lnTo>
                  <a:lnTo>
                    <a:pt x="158" y="58"/>
                  </a:lnTo>
                  <a:lnTo>
                    <a:pt x="150" y="142"/>
                  </a:lnTo>
                  <a:lnTo>
                    <a:pt x="166" y="144"/>
                  </a:lnTo>
                  <a:lnTo>
                    <a:pt x="174" y="60"/>
                  </a:lnTo>
                  <a:lnTo>
                    <a:pt x="180" y="60"/>
                  </a:lnTo>
                  <a:lnTo>
                    <a:pt x="180" y="52"/>
                  </a:lnTo>
                  <a:lnTo>
                    <a:pt x="180" y="52"/>
                  </a:lnTo>
                  <a:lnTo>
                    <a:pt x="182" y="46"/>
                  </a:lnTo>
                  <a:lnTo>
                    <a:pt x="184" y="42"/>
                  </a:lnTo>
                  <a:lnTo>
                    <a:pt x="188" y="38"/>
                  </a:lnTo>
                  <a:lnTo>
                    <a:pt x="192" y="38"/>
                  </a:lnTo>
                  <a:lnTo>
                    <a:pt x="194" y="38"/>
                  </a:lnTo>
                  <a:lnTo>
                    <a:pt x="194" y="38"/>
                  </a:lnTo>
                  <a:lnTo>
                    <a:pt x="198" y="40"/>
                  </a:lnTo>
                  <a:lnTo>
                    <a:pt x="202" y="44"/>
                  </a:lnTo>
                  <a:lnTo>
                    <a:pt x="204" y="48"/>
                  </a:lnTo>
                  <a:lnTo>
                    <a:pt x="204" y="54"/>
                  </a:lnTo>
                  <a:lnTo>
                    <a:pt x="202" y="64"/>
                  </a:lnTo>
                  <a:lnTo>
                    <a:pt x="208" y="64"/>
                  </a:lnTo>
                  <a:lnTo>
                    <a:pt x="198" y="146"/>
                  </a:lnTo>
                  <a:lnTo>
                    <a:pt x="216" y="148"/>
                  </a:lnTo>
                  <a:lnTo>
                    <a:pt x="228" y="3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8" name="Freeform 26"/>
            <p:cNvSpPr>
              <a:spLocks/>
            </p:cNvSpPr>
            <p:nvPr/>
          </p:nvSpPr>
          <p:spPr bwMode="auto">
            <a:xfrm>
              <a:off x="8122175" y="6022201"/>
              <a:ext cx="141875" cy="24047"/>
            </a:xfrm>
            <a:custGeom>
              <a:avLst/>
              <a:gdLst>
                <a:gd name="T0" fmla="*/ 236 w 236"/>
                <a:gd name="T1" fmla="*/ 32 h 40"/>
                <a:gd name="T2" fmla="*/ 236 w 236"/>
                <a:gd name="T3" fmla="*/ 32 h 40"/>
                <a:gd name="T4" fmla="*/ 236 w 236"/>
                <a:gd name="T5" fmla="*/ 34 h 40"/>
                <a:gd name="T6" fmla="*/ 234 w 236"/>
                <a:gd name="T7" fmla="*/ 38 h 40"/>
                <a:gd name="T8" fmla="*/ 230 w 236"/>
                <a:gd name="T9" fmla="*/ 38 h 40"/>
                <a:gd name="T10" fmla="*/ 228 w 236"/>
                <a:gd name="T11" fmla="*/ 40 h 40"/>
                <a:gd name="T12" fmla="*/ 6 w 236"/>
                <a:gd name="T13" fmla="*/ 18 h 40"/>
                <a:gd name="T14" fmla="*/ 6 w 236"/>
                <a:gd name="T15" fmla="*/ 18 h 40"/>
                <a:gd name="T16" fmla="*/ 4 w 236"/>
                <a:gd name="T17" fmla="*/ 18 h 40"/>
                <a:gd name="T18" fmla="*/ 0 w 236"/>
                <a:gd name="T19" fmla="*/ 16 h 40"/>
                <a:gd name="T20" fmla="*/ 0 w 236"/>
                <a:gd name="T21" fmla="*/ 12 h 40"/>
                <a:gd name="T22" fmla="*/ 0 w 236"/>
                <a:gd name="T23" fmla="*/ 8 h 40"/>
                <a:gd name="T24" fmla="*/ 0 w 236"/>
                <a:gd name="T25" fmla="*/ 8 h 40"/>
                <a:gd name="T26" fmla="*/ 0 w 236"/>
                <a:gd name="T27" fmla="*/ 8 h 40"/>
                <a:gd name="T28" fmla="*/ 0 w 236"/>
                <a:gd name="T29" fmla="*/ 4 h 40"/>
                <a:gd name="T30" fmla="*/ 2 w 236"/>
                <a:gd name="T31" fmla="*/ 2 h 40"/>
                <a:gd name="T32" fmla="*/ 4 w 236"/>
                <a:gd name="T33" fmla="*/ 0 h 40"/>
                <a:gd name="T34" fmla="*/ 8 w 236"/>
                <a:gd name="T35" fmla="*/ 0 h 40"/>
                <a:gd name="T36" fmla="*/ 230 w 236"/>
                <a:gd name="T37" fmla="*/ 22 h 40"/>
                <a:gd name="T38" fmla="*/ 230 w 236"/>
                <a:gd name="T39" fmla="*/ 22 h 40"/>
                <a:gd name="T40" fmla="*/ 232 w 236"/>
                <a:gd name="T41" fmla="*/ 22 h 40"/>
                <a:gd name="T42" fmla="*/ 234 w 236"/>
                <a:gd name="T43" fmla="*/ 24 h 40"/>
                <a:gd name="T44" fmla="*/ 236 w 236"/>
                <a:gd name="T45" fmla="*/ 28 h 40"/>
                <a:gd name="T46" fmla="*/ 236 w 236"/>
                <a:gd name="T47" fmla="*/ 30 h 40"/>
                <a:gd name="T48" fmla="*/ 236 w 236"/>
                <a:gd name="T49" fmla="*/ 3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36" h="40">
                  <a:moveTo>
                    <a:pt x="236" y="32"/>
                  </a:moveTo>
                  <a:lnTo>
                    <a:pt x="236" y="32"/>
                  </a:lnTo>
                  <a:lnTo>
                    <a:pt x="236" y="34"/>
                  </a:lnTo>
                  <a:lnTo>
                    <a:pt x="234" y="38"/>
                  </a:lnTo>
                  <a:lnTo>
                    <a:pt x="230" y="38"/>
                  </a:lnTo>
                  <a:lnTo>
                    <a:pt x="228" y="40"/>
                  </a:lnTo>
                  <a:lnTo>
                    <a:pt x="6" y="18"/>
                  </a:lnTo>
                  <a:lnTo>
                    <a:pt x="6" y="18"/>
                  </a:lnTo>
                  <a:lnTo>
                    <a:pt x="4" y="18"/>
                  </a:lnTo>
                  <a:lnTo>
                    <a:pt x="0" y="16"/>
                  </a:lnTo>
                  <a:lnTo>
                    <a:pt x="0" y="12"/>
                  </a:lnTo>
                  <a:lnTo>
                    <a:pt x="0" y="8"/>
                  </a:lnTo>
                  <a:lnTo>
                    <a:pt x="0" y="8"/>
                  </a:lnTo>
                  <a:lnTo>
                    <a:pt x="0" y="8"/>
                  </a:lnTo>
                  <a:lnTo>
                    <a:pt x="0" y="4"/>
                  </a:lnTo>
                  <a:lnTo>
                    <a:pt x="2" y="2"/>
                  </a:lnTo>
                  <a:lnTo>
                    <a:pt x="4" y="0"/>
                  </a:lnTo>
                  <a:lnTo>
                    <a:pt x="8" y="0"/>
                  </a:lnTo>
                  <a:lnTo>
                    <a:pt x="230" y="22"/>
                  </a:lnTo>
                  <a:lnTo>
                    <a:pt x="230" y="22"/>
                  </a:lnTo>
                  <a:lnTo>
                    <a:pt x="232" y="22"/>
                  </a:lnTo>
                  <a:lnTo>
                    <a:pt x="234" y="24"/>
                  </a:lnTo>
                  <a:lnTo>
                    <a:pt x="236" y="28"/>
                  </a:lnTo>
                  <a:lnTo>
                    <a:pt x="236" y="30"/>
                  </a:lnTo>
                  <a:lnTo>
                    <a:pt x="236" y="3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9" name="Freeform 27"/>
            <p:cNvSpPr>
              <a:spLocks/>
            </p:cNvSpPr>
            <p:nvPr/>
          </p:nvSpPr>
          <p:spPr bwMode="auto">
            <a:xfrm>
              <a:off x="8094522" y="6099151"/>
              <a:ext cx="165921" cy="115424"/>
            </a:xfrm>
            <a:custGeom>
              <a:avLst/>
              <a:gdLst>
                <a:gd name="T0" fmla="*/ 276 w 276"/>
                <a:gd name="T1" fmla="*/ 40 h 192"/>
                <a:gd name="T2" fmla="*/ 272 w 276"/>
                <a:gd name="T3" fmla="*/ 28 h 192"/>
                <a:gd name="T4" fmla="*/ 262 w 276"/>
                <a:gd name="T5" fmla="*/ 22 h 192"/>
                <a:gd name="T6" fmla="*/ 34 w 276"/>
                <a:gd name="T7" fmla="*/ 0 h 192"/>
                <a:gd name="T8" fmla="*/ 22 w 276"/>
                <a:gd name="T9" fmla="*/ 4 h 192"/>
                <a:gd name="T10" fmla="*/ 16 w 276"/>
                <a:gd name="T11" fmla="*/ 16 h 192"/>
                <a:gd name="T12" fmla="*/ 20 w 276"/>
                <a:gd name="T13" fmla="*/ 170 h 192"/>
                <a:gd name="T14" fmla="*/ 40 w 276"/>
                <a:gd name="T15" fmla="*/ 56 h 192"/>
                <a:gd name="T16" fmla="*/ 40 w 276"/>
                <a:gd name="T17" fmla="*/ 44 h 192"/>
                <a:gd name="T18" fmla="*/ 46 w 276"/>
                <a:gd name="T19" fmla="*/ 32 h 192"/>
                <a:gd name="T20" fmla="*/ 56 w 276"/>
                <a:gd name="T21" fmla="*/ 28 h 192"/>
                <a:gd name="T22" fmla="*/ 58 w 276"/>
                <a:gd name="T23" fmla="*/ 28 h 192"/>
                <a:gd name="T24" fmla="*/ 66 w 276"/>
                <a:gd name="T25" fmla="*/ 34 h 192"/>
                <a:gd name="T26" fmla="*/ 68 w 276"/>
                <a:gd name="T27" fmla="*/ 48 h 192"/>
                <a:gd name="T28" fmla="*/ 74 w 276"/>
                <a:gd name="T29" fmla="*/ 58 h 192"/>
                <a:gd name="T30" fmla="*/ 80 w 276"/>
                <a:gd name="T31" fmla="*/ 176 h 192"/>
                <a:gd name="T32" fmla="*/ 98 w 276"/>
                <a:gd name="T33" fmla="*/ 60 h 192"/>
                <a:gd name="T34" fmla="*/ 98 w 276"/>
                <a:gd name="T35" fmla="*/ 50 h 192"/>
                <a:gd name="T36" fmla="*/ 104 w 276"/>
                <a:gd name="T37" fmla="*/ 38 h 192"/>
                <a:gd name="T38" fmla="*/ 114 w 276"/>
                <a:gd name="T39" fmla="*/ 32 h 192"/>
                <a:gd name="T40" fmla="*/ 116 w 276"/>
                <a:gd name="T41" fmla="*/ 34 h 192"/>
                <a:gd name="T42" fmla="*/ 124 w 276"/>
                <a:gd name="T43" fmla="*/ 40 h 192"/>
                <a:gd name="T44" fmla="*/ 128 w 276"/>
                <a:gd name="T45" fmla="*/ 54 h 192"/>
                <a:gd name="T46" fmla="*/ 132 w 276"/>
                <a:gd name="T47" fmla="*/ 64 h 192"/>
                <a:gd name="T48" fmla="*/ 138 w 276"/>
                <a:gd name="T49" fmla="*/ 182 h 192"/>
                <a:gd name="T50" fmla="*/ 156 w 276"/>
                <a:gd name="T51" fmla="*/ 66 h 192"/>
                <a:gd name="T52" fmla="*/ 158 w 276"/>
                <a:gd name="T53" fmla="*/ 56 h 192"/>
                <a:gd name="T54" fmla="*/ 164 w 276"/>
                <a:gd name="T55" fmla="*/ 44 h 192"/>
                <a:gd name="T56" fmla="*/ 174 w 276"/>
                <a:gd name="T57" fmla="*/ 38 h 192"/>
                <a:gd name="T58" fmla="*/ 174 w 276"/>
                <a:gd name="T59" fmla="*/ 38 h 192"/>
                <a:gd name="T60" fmla="*/ 184 w 276"/>
                <a:gd name="T61" fmla="*/ 46 h 192"/>
                <a:gd name="T62" fmla="*/ 186 w 276"/>
                <a:gd name="T63" fmla="*/ 58 h 192"/>
                <a:gd name="T64" fmla="*/ 192 w 276"/>
                <a:gd name="T65" fmla="*/ 70 h 192"/>
                <a:gd name="T66" fmla="*/ 196 w 276"/>
                <a:gd name="T67" fmla="*/ 186 h 192"/>
                <a:gd name="T68" fmla="*/ 216 w 276"/>
                <a:gd name="T69" fmla="*/ 72 h 192"/>
                <a:gd name="T70" fmla="*/ 216 w 276"/>
                <a:gd name="T71" fmla="*/ 62 h 192"/>
                <a:gd name="T72" fmla="*/ 222 w 276"/>
                <a:gd name="T73" fmla="*/ 48 h 192"/>
                <a:gd name="T74" fmla="*/ 232 w 276"/>
                <a:gd name="T75" fmla="*/ 44 h 192"/>
                <a:gd name="T76" fmla="*/ 234 w 276"/>
                <a:gd name="T77" fmla="*/ 44 h 192"/>
                <a:gd name="T78" fmla="*/ 242 w 276"/>
                <a:gd name="T79" fmla="*/ 50 h 192"/>
                <a:gd name="T80" fmla="*/ 246 w 276"/>
                <a:gd name="T81" fmla="*/ 64 h 192"/>
                <a:gd name="T82" fmla="*/ 250 w 276"/>
                <a:gd name="T83" fmla="*/ 74 h 192"/>
                <a:gd name="T84" fmla="*/ 258 w 276"/>
                <a:gd name="T85"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 h="192">
                  <a:moveTo>
                    <a:pt x="276" y="40"/>
                  </a:moveTo>
                  <a:lnTo>
                    <a:pt x="276" y="40"/>
                  </a:lnTo>
                  <a:lnTo>
                    <a:pt x="274" y="34"/>
                  </a:lnTo>
                  <a:lnTo>
                    <a:pt x="272" y="28"/>
                  </a:lnTo>
                  <a:lnTo>
                    <a:pt x="268" y="24"/>
                  </a:lnTo>
                  <a:lnTo>
                    <a:pt x="262" y="22"/>
                  </a:lnTo>
                  <a:lnTo>
                    <a:pt x="34" y="0"/>
                  </a:lnTo>
                  <a:lnTo>
                    <a:pt x="34" y="0"/>
                  </a:lnTo>
                  <a:lnTo>
                    <a:pt x="28" y="0"/>
                  </a:lnTo>
                  <a:lnTo>
                    <a:pt x="22" y="4"/>
                  </a:lnTo>
                  <a:lnTo>
                    <a:pt x="18" y="8"/>
                  </a:lnTo>
                  <a:lnTo>
                    <a:pt x="16" y="16"/>
                  </a:lnTo>
                  <a:lnTo>
                    <a:pt x="0" y="168"/>
                  </a:lnTo>
                  <a:lnTo>
                    <a:pt x="20" y="170"/>
                  </a:lnTo>
                  <a:lnTo>
                    <a:pt x="34" y="54"/>
                  </a:lnTo>
                  <a:lnTo>
                    <a:pt x="40" y="56"/>
                  </a:lnTo>
                  <a:lnTo>
                    <a:pt x="40" y="44"/>
                  </a:lnTo>
                  <a:lnTo>
                    <a:pt x="40" y="44"/>
                  </a:lnTo>
                  <a:lnTo>
                    <a:pt x="42" y="38"/>
                  </a:lnTo>
                  <a:lnTo>
                    <a:pt x="46" y="32"/>
                  </a:lnTo>
                  <a:lnTo>
                    <a:pt x="50" y="28"/>
                  </a:lnTo>
                  <a:lnTo>
                    <a:pt x="56" y="28"/>
                  </a:lnTo>
                  <a:lnTo>
                    <a:pt x="58" y="28"/>
                  </a:lnTo>
                  <a:lnTo>
                    <a:pt x="58" y="28"/>
                  </a:lnTo>
                  <a:lnTo>
                    <a:pt x="62" y="30"/>
                  </a:lnTo>
                  <a:lnTo>
                    <a:pt x="66" y="34"/>
                  </a:lnTo>
                  <a:lnTo>
                    <a:pt x="68" y="40"/>
                  </a:lnTo>
                  <a:lnTo>
                    <a:pt x="68" y="48"/>
                  </a:lnTo>
                  <a:lnTo>
                    <a:pt x="68" y="58"/>
                  </a:lnTo>
                  <a:lnTo>
                    <a:pt x="74" y="58"/>
                  </a:lnTo>
                  <a:lnTo>
                    <a:pt x="62" y="174"/>
                  </a:lnTo>
                  <a:lnTo>
                    <a:pt x="80" y="176"/>
                  </a:lnTo>
                  <a:lnTo>
                    <a:pt x="92" y="60"/>
                  </a:lnTo>
                  <a:lnTo>
                    <a:pt x="98" y="60"/>
                  </a:lnTo>
                  <a:lnTo>
                    <a:pt x="98" y="50"/>
                  </a:lnTo>
                  <a:lnTo>
                    <a:pt x="98" y="50"/>
                  </a:lnTo>
                  <a:lnTo>
                    <a:pt x="100" y="44"/>
                  </a:lnTo>
                  <a:lnTo>
                    <a:pt x="104" y="38"/>
                  </a:lnTo>
                  <a:lnTo>
                    <a:pt x="110" y="34"/>
                  </a:lnTo>
                  <a:lnTo>
                    <a:pt x="114" y="32"/>
                  </a:lnTo>
                  <a:lnTo>
                    <a:pt x="116" y="34"/>
                  </a:lnTo>
                  <a:lnTo>
                    <a:pt x="116" y="34"/>
                  </a:lnTo>
                  <a:lnTo>
                    <a:pt x="122" y="36"/>
                  </a:lnTo>
                  <a:lnTo>
                    <a:pt x="124" y="40"/>
                  </a:lnTo>
                  <a:lnTo>
                    <a:pt x="128" y="46"/>
                  </a:lnTo>
                  <a:lnTo>
                    <a:pt x="128" y="54"/>
                  </a:lnTo>
                  <a:lnTo>
                    <a:pt x="126" y="64"/>
                  </a:lnTo>
                  <a:lnTo>
                    <a:pt x="132" y="64"/>
                  </a:lnTo>
                  <a:lnTo>
                    <a:pt x="120" y="180"/>
                  </a:lnTo>
                  <a:lnTo>
                    <a:pt x="138" y="182"/>
                  </a:lnTo>
                  <a:lnTo>
                    <a:pt x="150" y="66"/>
                  </a:lnTo>
                  <a:lnTo>
                    <a:pt x="156" y="66"/>
                  </a:lnTo>
                  <a:lnTo>
                    <a:pt x="158" y="56"/>
                  </a:lnTo>
                  <a:lnTo>
                    <a:pt x="158" y="56"/>
                  </a:lnTo>
                  <a:lnTo>
                    <a:pt x="160" y="48"/>
                  </a:lnTo>
                  <a:lnTo>
                    <a:pt x="164" y="44"/>
                  </a:lnTo>
                  <a:lnTo>
                    <a:pt x="168" y="40"/>
                  </a:lnTo>
                  <a:lnTo>
                    <a:pt x="174" y="38"/>
                  </a:lnTo>
                  <a:lnTo>
                    <a:pt x="174" y="38"/>
                  </a:lnTo>
                  <a:lnTo>
                    <a:pt x="174" y="38"/>
                  </a:lnTo>
                  <a:lnTo>
                    <a:pt x="180" y="40"/>
                  </a:lnTo>
                  <a:lnTo>
                    <a:pt x="184" y="46"/>
                  </a:lnTo>
                  <a:lnTo>
                    <a:pt x="186" y="52"/>
                  </a:lnTo>
                  <a:lnTo>
                    <a:pt x="186" y="58"/>
                  </a:lnTo>
                  <a:lnTo>
                    <a:pt x="186" y="68"/>
                  </a:lnTo>
                  <a:lnTo>
                    <a:pt x="192" y="70"/>
                  </a:lnTo>
                  <a:lnTo>
                    <a:pt x="178" y="186"/>
                  </a:lnTo>
                  <a:lnTo>
                    <a:pt x="196" y="186"/>
                  </a:lnTo>
                  <a:lnTo>
                    <a:pt x="210" y="72"/>
                  </a:lnTo>
                  <a:lnTo>
                    <a:pt x="216" y="72"/>
                  </a:lnTo>
                  <a:lnTo>
                    <a:pt x="216" y="62"/>
                  </a:lnTo>
                  <a:lnTo>
                    <a:pt x="216" y="62"/>
                  </a:lnTo>
                  <a:lnTo>
                    <a:pt x="218" y="54"/>
                  </a:lnTo>
                  <a:lnTo>
                    <a:pt x="222" y="48"/>
                  </a:lnTo>
                  <a:lnTo>
                    <a:pt x="226" y="46"/>
                  </a:lnTo>
                  <a:lnTo>
                    <a:pt x="232" y="44"/>
                  </a:lnTo>
                  <a:lnTo>
                    <a:pt x="234" y="44"/>
                  </a:lnTo>
                  <a:lnTo>
                    <a:pt x="234" y="44"/>
                  </a:lnTo>
                  <a:lnTo>
                    <a:pt x="238" y="46"/>
                  </a:lnTo>
                  <a:lnTo>
                    <a:pt x="242" y="50"/>
                  </a:lnTo>
                  <a:lnTo>
                    <a:pt x="244" y="56"/>
                  </a:lnTo>
                  <a:lnTo>
                    <a:pt x="246" y="64"/>
                  </a:lnTo>
                  <a:lnTo>
                    <a:pt x="244" y="74"/>
                  </a:lnTo>
                  <a:lnTo>
                    <a:pt x="250" y="74"/>
                  </a:lnTo>
                  <a:lnTo>
                    <a:pt x="238" y="190"/>
                  </a:lnTo>
                  <a:lnTo>
                    <a:pt x="258" y="192"/>
                  </a:lnTo>
                  <a:lnTo>
                    <a:pt x="276"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0" name="Freeform 28"/>
            <p:cNvSpPr>
              <a:spLocks/>
            </p:cNvSpPr>
            <p:nvPr/>
          </p:nvSpPr>
          <p:spPr bwMode="auto">
            <a:xfrm>
              <a:off x="8096926" y="6095544"/>
              <a:ext cx="171933" cy="27654"/>
            </a:xfrm>
            <a:custGeom>
              <a:avLst/>
              <a:gdLst>
                <a:gd name="T0" fmla="*/ 286 w 286"/>
                <a:gd name="T1" fmla="*/ 38 h 46"/>
                <a:gd name="T2" fmla="*/ 286 w 286"/>
                <a:gd name="T3" fmla="*/ 38 h 46"/>
                <a:gd name="T4" fmla="*/ 284 w 286"/>
                <a:gd name="T5" fmla="*/ 42 h 46"/>
                <a:gd name="T6" fmla="*/ 282 w 286"/>
                <a:gd name="T7" fmla="*/ 44 h 46"/>
                <a:gd name="T8" fmla="*/ 278 w 286"/>
                <a:gd name="T9" fmla="*/ 46 h 46"/>
                <a:gd name="T10" fmla="*/ 274 w 286"/>
                <a:gd name="T11" fmla="*/ 46 h 46"/>
                <a:gd name="T12" fmla="*/ 8 w 286"/>
                <a:gd name="T13" fmla="*/ 22 h 46"/>
                <a:gd name="T14" fmla="*/ 8 w 286"/>
                <a:gd name="T15" fmla="*/ 22 h 46"/>
                <a:gd name="T16" fmla="*/ 4 w 286"/>
                <a:gd name="T17" fmla="*/ 20 h 46"/>
                <a:gd name="T18" fmla="*/ 2 w 286"/>
                <a:gd name="T19" fmla="*/ 18 h 46"/>
                <a:gd name="T20" fmla="*/ 0 w 286"/>
                <a:gd name="T21" fmla="*/ 14 h 46"/>
                <a:gd name="T22" fmla="*/ 0 w 286"/>
                <a:gd name="T23" fmla="*/ 10 h 46"/>
                <a:gd name="T24" fmla="*/ 0 w 286"/>
                <a:gd name="T25" fmla="*/ 10 h 46"/>
                <a:gd name="T26" fmla="*/ 0 w 286"/>
                <a:gd name="T27" fmla="*/ 10 h 46"/>
                <a:gd name="T28" fmla="*/ 2 w 286"/>
                <a:gd name="T29" fmla="*/ 6 h 46"/>
                <a:gd name="T30" fmla="*/ 4 w 286"/>
                <a:gd name="T31" fmla="*/ 2 h 46"/>
                <a:gd name="T32" fmla="*/ 6 w 286"/>
                <a:gd name="T33" fmla="*/ 0 h 46"/>
                <a:gd name="T34" fmla="*/ 10 w 286"/>
                <a:gd name="T35" fmla="*/ 0 h 46"/>
                <a:gd name="T36" fmla="*/ 278 w 286"/>
                <a:gd name="T37" fmla="*/ 26 h 46"/>
                <a:gd name="T38" fmla="*/ 278 w 286"/>
                <a:gd name="T39" fmla="*/ 26 h 46"/>
                <a:gd name="T40" fmla="*/ 280 w 286"/>
                <a:gd name="T41" fmla="*/ 26 h 46"/>
                <a:gd name="T42" fmla="*/ 284 w 286"/>
                <a:gd name="T43" fmla="*/ 28 h 46"/>
                <a:gd name="T44" fmla="*/ 286 w 286"/>
                <a:gd name="T45" fmla="*/ 32 h 46"/>
                <a:gd name="T46" fmla="*/ 286 w 286"/>
                <a:gd name="T47" fmla="*/ 36 h 46"/>
                <a:gd name="T48" fmla="*/ 286 w 286"/>
                <a:gd name="T49"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6" h="46">
                  <a:moveTo>
                    <a:pt x="286" y="38"/>
                  </a:moveTo>
                  <a:lnTo>
                    <a:pt x="286" y="38"/>
                  </a:lnTo>
                  <a:lnTo>
                    <a:pt x="284" y="42"/>
                  </a:lnTo>
                  <a:lnTo>
                    <a:pt x="282" y="44"/>
                  </a:lnTo>
                  <a:lnTo>
                    <a:pt x="278" y="46"/>
                  </a:lnTo>
                  <a:lnTo>
                    <a:pt x="274" y="46"/>
                  </a:lnTo>
                  <a:lnTo>
                    <a:pt x="8" y="22"/>
                  </a:lnTo>
                  <a:lnTo>
                    <a:pt x="8" y="22"/>
                  </a:lnTo>
                  <a:lnTo>
                    <a:pt x="4" y="20"/>
                  </a:lnTo>
                  <a:lnTo>
                    <a:pt x="2" y="18"/>
                  </a:lnTo>
                  <a:lnTo>
                    <a:pt x="0" y="14"/>
                  </a:lnTo>
                  <a:lnTo>
                    <a:pt x="0" y="10"/>
                  </a:lnTo>
                  <a:lnTo>
                    <a:pt x="0" y="10"/>
                  </a:lnTo>
                  <a:lnTo>
                    <a:pt x="0" y="10"/>
                  </a:lnTo>
                  <a:lnTo>
                    <a:pt x="2" y="6"/>
                  </a:lnTo>
                  <a:lnTo>
                    <a:pt x="4" y="2"/>
                  </a:lnTo>
                  <a:lnTo>
                    <a:pt x="6" y="0"/>
                  </a:lnTo>
                  <a:lnTo>
                    <a:pt x="10" y="0"/>
                  </a:lnTo>
                  <a:lnTo>
                    <a:pt x="278" y="26"/>
                  </a:lnTo>
                  <a:lnTo>
                    <a:pt x="278" y="26"/>
                  </a:lnTo>
                  <a:lnTo>
                    <a:pt x="280" y="26"/>
                  </a:lnTo>
                  <a:lnTo>
                    <a:pt x="284" y="28"/>
                  </a:lnTo>
                  <a:lnTo>
                    <a:pt x="286" y="32"/>
                  </a:lnTo>
                  <a:lnTo>
                    <a:pt x="286" y="36"/>
                  </a:lnTo>
                  <a:lnTo>
                    <a:pt x="286"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1" name="Freeform 29"/>
            <p:cNvSpPr>
              <a:spLocks/>
            </p:cNvSpPr>
            <p:nvPr/>
          </p:nvSpPr>
          <p:spPr bwMode="auto">
            <a:xfrm>
              <a:off x="8083701" y="6190528"/>
              <a:ext cx="165921" cy="116626"/>
            </a:xfrm>
            <a:custGeom>
              <a:avLst/>
              <a:gdLst>
                <a:gd name="T0" fmla="*/ 276 w 276"/>
                <a:gd name="T1" fmla="*/ 42 h 194"/>
                <a:gd name="T2" fmla="*/ 274 w 276"/>
                <a:gd name="T3" fmla="*/ 28 h 194"/>
                <a:gd name="T4" fmla="*/ 262 w 276"/>
                <a:gd name="T5" fmla="*/ 22 h 194"/>
                <a:gd name="T6" fmla="*/ 34 w 276"/>
                <a:gd name="T7" fmla="*/ 0 h 194"/>
                <a:gd name="T8" fmla="*/ 22 w 276"/>
                <a:gd name="T9" fmla="*/ 4 h 194"/>
                <a:gd name="T10" fmla="*/ 18 w 276"/>
                <a:gd name="T11" fmla="*/ 16 h 194"/>
                <a:gd name="T12" fmla="*/ 22 w 276"/>
                <a:gd name="T13" fmla="*/ 172 h 194"/>
                <a:gd name="T14" fmla="*/ 40 w 276"/>
                <a:gd name="T15" fmla="*/ 56 h 194"/>
                <a:gd name="T16" fmla="*/ 42 w 276"/>
                <a:gd name="T17" fmla="*/ 46 h 194"/>
                <a:gd name="T18" fmla="*/ 46 w 276"/>
                <a:gd name="T19" fmla="*/ 34 h 194"/>
                <a:gd name="T20" fmla="*/ 58 w 276"/>
                <a:gd name="T21" fmla="*/ 28 h 194"/>
                <a:gd name="T22" fmla="*/ 58 w 276"/>
                <a:gd name="T23" fmla="*/ 28 h 194"/>
                <a:gd name="T24" fmla="*/ 68 w 276"/>
                <a:gd name="T25" fmla="*/ 36 h 194"/>
                <a:gd name="T26" fmla="*/ 70 w 276"/>
                <a:gd name="T27" fmla="*/ 48 h 194"/>
                <a:gd name="T28" fmla="*/ 76 w 276"/>
                <a:gd name="T29" fmla="*/ 60 h 194"/>
                <a:gd name="T30" fmla="*/ 80 w 276"/>
                <a:gd name="T31" fmla="*/ 176 h 194"/>
                <a:gd name="T32" fmla="*/ 100 w 276"/>
                <a:gd name="T33" fmla="*/ 62 h 194"/>
                <a:gd name="T34" fmla="*/ 100 w 276"/>
                <a:gd name="T35" fmla="*/ 52 h 194"/>
                <a:gd name="T36" fmla="*/ 106 w 276"/>
                <a:gd name="T37" fmla="*/ 38 h 194"/>
                <a:gd name="T38" fmla="*/ 116 w 276"/>
                <a:gd name="T39" fmla="*/ 34 h 194"/>
                <a:gd name="T40" fmla="*/ 118 w 276"/>
                <a:gd name="T41" fmla="*/ 34 h 194"/>
                <a:gd name="T42" fmla="*/ 126 w 276"/>
                <a:gd name="T43" fmla="*/ 40 h 194"/>
                <a:gd name="T44" fmla="*/ 128 w 276"/>
                <a:gd name="T45" fmla="*/ 54 h 194"/>
                <a:gd name="T46" fmla="*/ 134 w 276"/>
                <a:gd name="T47" fmla="*/ 64 h 194"/>
                <a:gd name="T48" fmla="*/ 140 w 276"/>
                <a:gd name="T49" fmla="*/ 182 h 194"/>
                <a:gd name="T50" fmla="*/ 158 w 276"/>
                <a:gd name="T51" fmla="*/ 68 h 194"/>
                <a:gd name="T52" fmla="*/ 160 w 276"/>
                <a:gd name="T53" fmla="*/ 58 h 194"/>
                <a:gd name="T54" fmla="*/ 164 w 276"/>
                <a:gd name="T55" fmla="*/ 44 h 194"/>
                <a:gd name="T56" fmla="*/ 174 w 276"/>
                <a:gd name="T57" fmla="*/ 40 h 194"/>
                <a:gd name="T58" fmla="*/ 176 w 276"/>
                <a:gd name="T59" fmla="*/ 40 h 194"/>
                <a:gd name="T60" fmla="*/ 186 w 276"/>
                <a:gd name="T61" fmla="*/ 46 h 194"/>
                <a:gd name="T62" fmla="*/ 188 w 276"/>
                <a:gd name="T63" fmla="*/ 60 h 194"/>
                <a:gd name="T64" fmla="*/ 192 w 276"/>
                <a:gd name="T65" fmla="*/ 70 h 194"/>
                <a:gd name="T66" fmla="*/ 198 w 276"/>
                <a:gd name="T67" fmla="*/ 188 h 194"/>
                <a:gd name="T68" fmla="*/ 216 w 276"/>
                <a:gd name="T69" fmla="*/ 72 h 194"/>
                <a:gd name="T70" fmla="*/ 218 w 276"/>
                <a:gd name="T71" fmla="*/ 62 h 194"/>
                <a:gd name="T72" fmla="*/ 224 w 276"/>
                <a:gd name="T73" fmla="*/ 50 h 194"/>
                <a:gd name="T74" fmla="*/ 234 w 276"/>
                <a:gd name="T75" fmla="*/ 46 h 194"/>
                <a:gd name="T76" fmla="*/ 234 w 276"/>
                <a:gd name="T77" fmla="*/ 46 h 194"/>
                <a:gd name="T78" fmla="*/ 244 w 276"/>
                <a:gd name="T79" fmla="*/ 52 h 194"/>
                <a:gd name="T80" fmla="*/ 246 w 276"/>
                <a:gd name="T81" fmla="*/ 66 h 194"/>
                <a:gd name="T82" fmla="*/ 252 w 276"/>
                <a:gd name="T83" fmla="*/ 76 h 194"/>
                <a:gd name="T84" fmla="*/ 260 w 276"/>
                <a:gd name="T85"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 h="194">
                  <a:moveTo>
                    <a:pt x="276" y="42"/>
                  </a:moveTo>
                  <a:lnTo>
                    <a:pt x="276" y="42"/>
                  </a:lnTo>
                  <a:lnTo>
                    <a:pt x="276" y="34"/>
                  </a:lnTo>
                  <a:lnTo>
                    <a:pt x="274" y="28"/>
                  </a:lnTo>
                  <a:lnTo>
                    <a:pt x="268" y="24"/>
                  </a:lnTo>
                  <a:lnTo>
                    <a:pt x="262" y="22"/>
                  </a:lnTo>
                  <a:lnTo>
                    <a:pt x="34" y="0"/>
                  </a:lnTo>
                  <a:lnTo>
                    <a:pt x="34" y="0"/>
                  </a:lnTo>
                  <a:lnTo>
                    <a:pt x="28" y="2"/>
                  </a:lnTo>
                  <a:lnTo>
                    <a:pt x="22" y="4"/>
                  </a:lnTo>
                  <a:lnTo>
                    <a:pt x="20" y="10"/>
                  </a:lnTo>
                  <a:lnTo>
                    <a:pt x="18" y="16"/>
                  </a:lnTo>
                  <a:lnTo>
                    <a:pt x="0" y="170"/>
                  </a:lnTo>
                  <a:lnTo>
                    <a:pt x="22" y="172"/>
                  </a:lnTo>
                  <a:lnTo>
                    <a:pt x="34" y="56"/>
                  </a:lnTo>
                  <a:lnTo>
                    <a:pt x="40" y="56"/>
                  </a:lnTo>
                  <a:lnTo>
                    <a:pt x="42" y="46"/>
                  </a:lnTo>
                  <a:lnTo>
                    <a:pt x="42" y="46"/>
                  </a:lnTo>
                  <a:lnTo>
                    <a:pt x="44" y="38"/>
                  </a:lnTo>
                  <a:lnTo>
                    <a:pt x="46" y="34"/>
                  </a:lnTo>
                  <a:lnTo>
                    <a:pt x="52" y="30"/>
                  </a:lnTo>
                  <a:lnTo>
                    <a:pt x="58" y="28"/>
                  </a:lnTo>
                  <a:lnTo>
                    <a:pt x="58" y="28"/>
                  </a:lnTo>
                  <a:lnTo>
                    <a:pt x="58" y="28"/>
                  </a:lnTo>
                  <a:lnTo>
                    <a:pt x="64" y="30"/>
                  </a:lnTo>
                  <a:lnTo>
                    <a:pt x="68" y="36"/>
                  </a:lnTo>
                  <a:lnTo>
                    <a:pt x="70" y="42"/>
                  </a:lnTo>
                  <a:lnTo>
                    <a:pt x="70" y="48"/>
                  </a:lnTo>
                  <a:lnTo>
                    <a:pt x="68" y="58"/>
                  </a:lnTo>
                  <a:lnTo>
                    <a:pt x="76" y="60"/>
                  </a:lnTo>
                  <a:lnTo>
                    <a:pt x="62" y="176"/>
                  </a:lnTo>
                  <a:lnTo>
                    <a:pt x="80" y="176"/>
                  </a:lnTo>
                  <a:lnTo>
                    <a:pt x="94" y="62"/>
                  </a:lnTo>
                  <a:lnTo>
                    <a:pt x="100" y="62"/>
                  </a:lnTo>
                  <a:lnTo>
                    <a:pt x="100" y="52"/>
                  </a:lnTo>
                  <a:lnTo>
                    <a:pt x="100" y="52"/>
                  </a:lnTo>
                  <a:lnTo>
                    <a:pt x="102" y="44"/>
                  </a:lnTo>
                  <a:lnTo>
                    <a:pt x="106" y="38"/>
                  </a:lnTo>
                  <a:lnTo>
                    <a:pt x="110" y="34"/>
                  </a:lnTo>
                  <a:lnTo>
                    <a:pt x="116" y="34"/>
                  </a:lnTo>
                  <a:lnTo>
                    <a:pt x="118" y="34"/>
                  </a:lnTo>
                  <a:lnTo>
                    <a:pt x="118" y="34"/>
                  </a:lnTo>
                  <a:lnTo>
                    <a:pt x="122" y="36"/>
                  </a:lnTo>
                  <a:lnTo>
                    <a:pt x="126" y="40"/>
                  </a:lnTo>
                  <a:lnTo>
                    <a:pt x="128" y="46"/>
                  </a:lnTo>
                  <a:lnTo>
                    <a:pt x="128" y="54"/>
                  </a:lnTo>
                  <a:lnTo>
                    <a:pt x="128" y="64"/>
                  </a:lnTo>
                  <a:lnTo>
                    <a:pt x="134" y="64"/>
                  </a:lnTo>
                  <a:lnTo>
                    <a:pt x="122" y="180"/>
                  </a:lnTo>
                  <a:lnTo>
                    <a:pt x="140" y="182"/>
                  </a:lnTo>
                  <a:lnTo>
                    <a:pt x="152" y="66"/>
                  </a:lnTo>
                  <a:lnTo>
                    <a:pt x="158" y="68"/>
                  </a:lnTo>
                  <a:lnTo>
                    <a:pt x="160" y="58"/>
                  </a:lnTo>
                  <a:lnTo>
                    <a:pt x="160" y="58"/>
                  </a:lnTo>
                  <a:lnTo>
                    <a:pt x="160" y="50"/>
                  </a:lnTo>
                  <a:lnTo>
                    <a:pt x="164" y="44"/>
                  </a:lnTo>
                  <a:lnTo>
                    <a:pt x="170" y="40"/>
                  </a:lnTo>
                  <a:lnTo>
                    <a:pt x="174" y="40"/>
                  </a:lnTo>
                  <a:lnTo>
                    <a:pt x="176" y="40"/>
                  </a:lnTo>
                  <a:lnTo>
                    <a:pt x="176" y="40"/>
                  </a:lnTo>
                  <a:lnTo>
                    <a:pt x="182" y="42"/>
                  </a:lnTo>
                  <a:lnTo>
                    <a:pt x="186" y="46"/>
                  </a:lnTo>
                  <a:lnTo>
                    <a:pt x="188" y="52"/>
                  </a:lnTo>
                  <a:lnTo>
                    <a:pt x="188" y="60"/>
                  </a:lnTo>
                  <a:lnTo>
                    <a:pt x="186" y="70"/>
                  </a:lnTo>
                  <a:lnTo>
                    <a:pt x="192" y="70"/>
                  </a:lnTo>
                  <a:lnTo>
                    <a:pt x="180" y="186"/>
                  </a:lnTo>
                  <a:lnTo>
                    <a:pt x="198" y="188"/>
                  </a:lnTo>
                  <a:lnTo>
                    <a:pt x="210" y="72"/>
                  </a:lnTo>
                  <a:lnTo>
                    <a:pt x="216" y="72"/>
                  </a:lnTo>
                  <a:lnTo>
                    <a:pt x="218" y="62"/>
                  </a:lnTo>
                  <a:lnTo>
                    <a:pt x="218" y="62"/>
                  </a:lnTo>
                  <a:lnTo>
                    <a:pt x="220" y="56"/>
                  </a:lnTo>
                  <a:lnTo>
                    <a:pt x="224" y="50"/>
                  </a:lnTo>
                  <a:lnTo>
                    <a:pt x="228" y="46"/>
                  </a:lnTo>
                  <a:lnTo>
                    <a:pt x="234" y="46"/>
                  </a:lnTo>
                  <a:lnTo>
                    <a:pt x="234" y="46"/>
                  </a:lnTo>
                  <a:lnTo>
                    <a:pt x="234" y="46"/>
                  </a:lnTo>
                  <a:lnTo>
                    <a:pt x="240" y="48"/>
                  </a:lnTo>
                  <a:lnTo>
                    <a:pt x="244" y="52"/>
                  </a:lnTo>
                  <a:lnTo>
                    <a:pt x="246" y="58"/>
                  </a:lnTo>
                  <a:lnTo>
                    <a:pt x="246" y="66"/>
                  </a:lnTo>
                  <a:lnTo>
                    <a:pt x="246" y="76"/>
                  </a:lnTo>
                  <a:lnTo>
                    <a:pt x="252" y="76"/>
                  </a:lnTo>
                  <a:lnTo>
                    <a:pt x="238" y="192"/>
                  </a:lnTo>
                  <a:lnTo>
                    <a:pt x="260" y="194"/>
                  </a:lnTo>
                  <a:lnTo>
                    <a:pt x="276"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2" name="Freeform 30"/>
            <p:cNvSpPr>
              <a:spLocks/>
            </p:cNvSpPr>
            <p:nvPr/>
          </p:nvSpPr>
          <p:spPr bwMode="auto">
            <a:xfrm>
              <a:off x="8087308" y="6188123"/>
              <a:ext cx="170731" cy="27654"/>
            </a:xfrm>
            <a:custGeom>
              <a:avLst/>
              <a:gdLst>
                <a:gd name="T0" fmla="*/ 284 w 284"/>
                <a:gd name="T1" fmla="*/ 36 h 46"/>
                <a:gd name="T2" fmla="*/ 284 w 284"/>
                <a:gd name="T3" fmla="*/ 36 h 46"/>
                <a:gd name="T4" fmla="*/ 284 w 284"/>
                <a:gd name="T5" fmla="*/ 40 h 46"/>
                <a:gd name="T6" fmla="*/ 282 w 284"/>
                <a:gd name="T7" fmla="*/ 44 h 46"/>
                <a:gd name="T8" fmla="*/ 278 w 284"/>
                <a:gd name="T9" fmla="*/ 46 h 46"/>
                <a:gd name="T10" fmla="*/ 274 w 284"/>
                <a:gd name="T11" fmla="*/ 46 h 46"/>
                <a:gd name="T12" fmla="*/ 8 w 284"/>
                <a:gd name="T13" fmla="*/ 20 h 46"/>
                <a:gd name="T14" fmla="*/ 8 w 284"/>
                <a:gd name="T15" fmla="*/ 20 h 46"/>
                <a:gd name="T16" fmla="*/ 4 w 284"/>
                <a:gd name="T17" fmla="*/ 20 h 46"/>
                <a:gd name="T18" fmla="*/ 2 w 284"/>
                <a:gd name="T19" fmla="*/ 18 h 46"/>
                <a:gd name="T20" fmla="*/ 0 w 284"/>
                <a:gd name="T21" fmla="*/ 14 h 46"/>
                <a:gd name="T22" fmla="*/ 0 w 284"/>
                <a:gd name="T23" fmla="*/ 10 h 46"/>
                <a:gd name="T24" fmla="*/ 0 w 284"/>
                <a:gd name="T25" fmla="*/ 8 h 46"/>
                <a:gd name="T26" fmla="*/ 0 w 284"/>
                <a:gd name="T27" fmla="*/ 8 h 46"/>
                <a:gd name="T28" fmla="*/ 0 w 284"/>
                <a:gd name="T29" fmla="*/ 4 h 46"/>
                <a:gd name="T30" fmla="*/ 2 w 284"/>
                <a:gd name="T31" fmla="*/ 2 h 46"/>
                <a:gd name="T32" fmla="*/ 6 w 284"/>
                <a:gd name="T33" fmla="*/ 0 h 46"/>
                <a:gd name="T34" fmla="*/ 10 w 284"/>
                <a:gd name="T35" fmla="*/ 0 h 46"/>
                <a:gd name="T36" fmla="*/ 276 w 284"/>
                <a:gd name="T37" fmla="*/ 24 h 46"/>
                <a:gd name="T38" fmla="*/ 276 w 284"/>
                <a:gd name="T39" fmla="*/ 24 h 46"/>
                <a:gd name="T40" fmla="*/ 280 w 284"/>
                <a:gd name="T41" fmla="*/ 26 h 46"/>
                <a:gd name="T42" fmla="*/ 282 w 284"/>
                <a:gd name="T43" fmla="*/ 28 h 46"/>
                <a:gd name="T44" fmla="*/ 284 w 284"/>
                <a:gd name="T45" fmla="*/ 32 h 46"/>
                <a:gd name="T46" fmla="*/ 284 w 284"/>
                <a:gd name="T47" fmla="*/ 36 h 46"/>
                <a:gd name="T48" fmla="*/ 284 w 284"/>
                <a:gd name="T49" fmla="*/ 3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4" h="46">
                  <a:moveTo>
                    <a:pt x="284" y="36"/>
                  </a:moveTo>
                  <a:lnTo>
                    <a:pt x="284" y="36"/>
                  </a:lnTo>
                  <a:lnTo>
                    <a:pt x="284" y="40"/>
                  </a:lnTo>
                  <a:lnTo>
                    <a:pt x="282" y="44"/>
                  </a:lnTo>
                  <a:lnTo>
                    <a:pt x="278" y="46"/>
                  </a:lnTo>
                  <a:lnTo>
                    <a:pt x="274" y="46"/>
                  </a:lnTo>
                  <a:lnTo>
                    <a:pt x="8" y="20"/>
                  </a:lnTo>
                  <a:lnTo>
                    <a:pt x="8" y="20"/>
                  </a:lnTo>
                  <a:lnTo>
                    <a:pt x="4" y="20"/>
                  </a:lnTo>
                  <a:lnTo>
                    <a:pt x="2" y="18"/>
                  </a:lnTo>
                  <a:lnTo>
                    <a:pt x="0" y="14"/>
                  </a:lnTo>
                  <a:lnTo>
                    <a:pt x="0" y="10"/>
                  </a:lnTo>
                  <a:lnTo>
                    <a:pt x="0" y="8"/>
                  </a:lnTo>
                  <a:lnTo>
                    <a:pt x="0" y="8"/>
                  </a:lnTo>
                  <a:lnTo>
                    <a:pt x="0" y="4"/>
                  </a:lnTo>
                  <a:lnTo>
                    <a:pt x="2" y="2"/>
                  </a:lnTo>
                  <a:lnTo>
                    <a:pt x="6" y="0"/>
                  </a:lnTo>
                  <a:lnTo>
                    <a:pt x="10" y="0"/>
                  </a:lnTo>
                  <a:lnTo>
                    <a:pt x="276" y="24"/>
                  </a:lnTo>
                  <a:lnTo>
                    <a:pt x="276" y="24"/>
                  </a:lnTo>
                  <a:lnTo>
                    <a:pt x="280" y="26"/>
                  </a:lnTo>
                  <a:lnTo>
                    <a:pt x="282" y="28"/>
                  </a:lnTo>
                  <a:lnTo>
                    <a:pt x="284" y="32"/>
                  </a:lnTo>
                  <a:lnTo>
                    <a:pt x="284" y="36"/>
                  </a:lnTo>
                  <a:lnTo>
                    <a:pt x="284" y="3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3" name="Freeform 31"/>
            <p:cNvSpPr>
              <a:spLocks/>
            </p:cNvSpPr>
            <p:nvPr/>
          </p:nvSpPr>
          <p:spPr bwMode="auto">
            <a:xfrm>
              <a:off x="8060856" y="6388912"/>
              <a:ext cx="167124" cy="127447"/>
            </a:xfrm>
            <a:custGeom>
              <a:avLst/>
              <a:gdLst>
                <a:gd name="T0" fmla="*/ 278 w 278"/>
                <a:gd name="T1" fmla="*/ 40 h 212"/>
                <a:gd name="T2" fmla="*/ 276 w 278"/>
                <a:gd name="T3" fmla="*/ 28 h 212"/>
                <a:gd name="T4" fmla="*/ 266 w 278"/>
                <a:gd name="T5" fmla="*/ 22 h 212"/>
                <a:gd name="T6" fmla="*/ 36 w 278"/>
                <a:gd name="T7" fmla="*/ 0 h 212"/>
                <a:gd name="T8" fmla="*/ 26 w 278"/>
                <a:gd name="T9" fmla="*/ 4 h 212"/>
                <a:gd name="T10" fmla="*/ 20 w 278"/>
                <a:gd name="T11" fmla="*/ 16 h 212"/>
                <a:gd name="T12" fmla="*/ 22 w 278"/>
                <a:gd name="T13" fmla="*/ 190 h 212"/>
                <a:gd name="T14" fmla="*/ 42 w 278"/>
                <a:gd name="T15" fmla="*/ 56 h 212"/>
                <a:gd name="T16" fmla="*/ 44 w 278"/>
                <a:gd name="T17" fmla="*/ 44 h 212"/>
                <a:gd name="T18" fmla="*/ 50 w 278"/>
                <a:gd name="T19" fmla="*/ 32 h 212"/>
                <a:gd name="T20" fmla="*/ 60 w 278"/>
                <a:gd name="T21" fmla="*/ 28 h 212"/>
                <a:gd name="T22" fmla="*/ 60 w 278"/>
                <a:gd name="T23" fmla="*/ 28 h 212"/>
                <a:gd name="T24" fmla="*/ 70 w 278"/>
                <a:gd name="T25" fmla="*/ 34 h 212"/>
                <a:gd name="T26" fmla="*/ 72 w 278"/>
                <a:gd name="T27" fmla="*/ 48 h 212"/>
                <a:gd name="T28" fmla="*/ 78 w 278"/>
                <a:gd name="T29" fmla="*/ 58 h 212"/>
                <a:gd name="T30" fmla="*/ 80 w 278"/>
                <a:gd name="T31" fmla="*/ 194 h 212"/>
                <a:gd name="T32" fmla="*/ 102 w 278"/>
                <a:gd name="T33" fmla="*/ 60 h 212"/>
                <a:gd name="T34" fmla="*/ 102 w 278"/>
                <a:gd name="T35" fmla="*/ 50 h 212"/>
                <a:gd name="T36" fmla="*/ 108 w 278"/>
                <a:gd name="T37" fmla="*/ 38 h 212"/>
                <a:gd name="T38" fmla="*/ 118 w 278"/>
                <a:gd name="T39" fmla="*/ 32 h 212"/>
                <a:gd name="T40" fmla="*/ 120 w 278"/>
                <a:gd name="T41" fmla="*/ 34 h 212"/>
                <a:gd name="T42" fmla="*/ 128 w 278"/>
                <a:gd name="T43" fmla="*/ 40 h 212"/>
                <a:gd name="T44" fmla="*/ 132 w 278"/>
                <a:gd name="T45" fmla="*/ 54 h 212"/>
                <a:gd name="T46" fmla="*/ 136 w 278"/>
                <a:gd name="T47" fmla="*/ 64 h 212"/>
                <a:gd name="T48" fmla="*/ 140 w 278"/>
                <a:gd name="T49" fmla="*/ 200 h 212"/>
                <a:gd name="T50" fmla="*/ 160 w 278"/>
                <a:gd name="T51" fmla="*/ 66 h 212"/>
                <a:gd name="T52" fmla="*/ 162 w 278"/>
                <a:gd name="T53" fmla="*/ 56 h 212"/>
                <a:gd name="T54" fmla="*/ 166 w 278"/>
                <a:gd name="T55" fmla="*/ 44 h 212"/>
                <a:gd name="T56" fmla="*/ 176 w 278"/>
                <a:gd name="T57" fmla="*/ 38 h 212"/>
                <a:gd name="T58" fmla="*/ 178 w 278"/>
                <a:gd name="T59" fmla="*/ 38 h 212"/>
                <a:gd name="T60" fmla="*/ 188 w 278"/>
                <a:gd name="T61" fmla="*/ 46 h 212"/>
                <a:gd name="T62" fmla="*/ 190 w 278"/>
                <a:gd name="T63" fmla="*/ 58 h 212"/>
                <a:gd name="T64" fmla="*/ 194 w 278"/>
                <a:gd name="T65" fmla="*/ 70 h 212"/>
                <a:gd name="T66" fmla="*/ 198 w 278"/>
                <a:gd name="T67" fmla="*/ 206 h 212"/>
                <a:gd name="T68" fmla="*/ 218 w 278"/>
                <a:gd name="T69" fmla="*/ 72 h 212"/>
                <a:gd name="T70" fmla="*/ 220 w 278"/>
                <a:gd name="T71" fmla="*/ 62 h 212"/>
                <a:gd name="T72" fmla="*/ 226 w 278"/>
                <a:gd name="T73" fmla="*/ 48 h 212"/>
                <a:gd name="T74" fmla="*/ 236 w 278"/>
                <a:gd name="T75" fmla="*/ 44 h 212"/>
                <a:gd name="T76" fmla="*/ 238 w 278"/>
                <a:gd name="T77" fmla="*/ 44 h 212"/>
                <a:gd name="T78" fmla="*/ 246 w 278"/>
                <a:gd name="T79" fmla="*/ 50 h 212"/>
                <a:gd name="T80" fmla="*/ 248 w 278"/>
                <a:gd name="T81" fmla="*/ 64 h 212"/>
                <a:gd name="T82" fmla="*/ 254 w 278"/>
                <a:gd name="T83" fmla="*/ 74 h 212"/>
                <a:gd name="T84" fmla="*/ 260 w 278"/>
                <a:gd name="T85" fmla="*/ 212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8" h="212">
                  <a:moveTo>
                    <a:pt x="278" y="40"/>
                  </a:moveTo>
                  <a:lnTo>
                    <a:pt x="278" y="40"/>
                  </a:lnTo>
                  <a:lnTo>
                    <a:pt x="278" y="34"/>
                  </a:lnTo>
                  <a:lnTo>
                    <a:pt x="276" y="28"/>
                  </a:lnTo>
                  <a:lnTo>
                    <a:pt x="272" y="24"/>
                  </a:lnTo>
                  <a:lnTo>
                    <a:pt x="266" y="22"/>
                  </a:lnTo>
                  <a:lnTo>
                    <a:pt x="36" y="0"/>
                  </a:lnTo>
                  <a:lnTo>
                    <a:pt x="36" y="0"/>
                  </a:lnTo>
                  <a:lnTo>
                    <a:pt x="30" y="0"/>
                  </a:lnTo>
                  <a:lnTo>
                    <a:pt x="26" y="4"/>
                  </a:lnTo>
                  <a:lnTo>
                    <a:pt x="22" y="8"/>
                  </a:lnTo>
                  <a:lnTo>
                    <a:pt x="20" y="16"/>
                  </a:lnTo>
                  <a:lnTo>
                    <a:pt x="0" y="188"/>
                  </a:lnTo>
                  <a:lnTo>
                    <a:pt x="22" y="190"/>
                  </a:lnTo>
                  <a:lnTo>
                    <a:pt x="36" y="54"/>
                  </a:lnTo>
                  <a:lnTo>
                    <a:pt x="42" y="56"/>
                  </a:lnTo>
                  <a:lnTo>
                    <a:pt x="44" y="44"/>
                  </a:lnTo>
                  <a:lnTo>
                    <a:pt x="44" y="44"/>
                  </a:lnTo>
                  <a:lnTo>
                    <a:pt x="46" y="38"/>
                  </a:lnTo>
                  <a:lnTo>
                    <a:pt x="50" y="32"/>
                  </a:lnTo>
                  <a:lnTo>
                    <a:pt x="54" y="28"/>
                  </a:lnTo>
                  <a:lnTo>
                    <a:pt x="60" y="28"/>
                  </a:lnTo>
                  <a:lnTo>
                    <a:pt x="60" y="28"/>
                  </a:lnTo>
                  <a:lnTo>
                    <a:pt x="60" y="28"/>
                  </a:lnTo>
                  <a:lnTo>
                    <a:pt x="66" y="30"/>
                  </a:lnTo>
                  <a:lnTo>
                    <a:pt x="70" y="34"/>
                  </a:lnTo>
                  <a:lnTo>
                    <a:pt x="72" y="40"/>
                  </a:lnTo>
                  <a:lnTo>
                    <a:pt x="72" y="48"/>
                  </a:lnTo>
                  <a:lnTo>
                    <a:pt x="72" y="58"/>
                  </a:lnTo>
                  <a:lnTo>
                    <a:pt x="78" y="58"/>
                  </a:lnTo>
                  <a:lnTo>
                    <a:pt x="62" y="194"/>
                  </a:lnTo>
                  <a:lnTo>
                    <a:pt x="80" y="194"/>
                  </a:lnTo>
                  <a:lnTo>
                    <a:pt x="96" y="60"/>
                  </a:lnTo>
                  <a:lnTo>
                    <a:pt x="102" y="60"/>
                  </a:lnTo>
                  <a:lnTo>
                    <a:pt x="102" y="50"/>
                  </a:lnTo>
                  <a:lnTo>
                    <a:pt x="102" y="50"/>
                  </a:lnTo>
                  <a:lnTo>
                    <a:pt x="104" y="44"/>
                  </a:lnTo>
                  <a:lnTo>
                    <a:pt x="108" y="38"/>
                  </a:lnTo>
                  <a:lnTo>
                    <a:pt x="112" y="34"/>
                  </a:lnTo>
                  <a:lnTo>
                    <a:pt x="118" y="32"/>
                  </a:lnTo>
                  <a:lnTo>
                    <a:pt x="120" y="34"/>
                  </a:lnTo>
                  <a:lnTo>
                    <a:pt x="120" y="34"/>
                  </a:lnTo>
                  <a:lnTo>
                    <a:pt x="124" y="36"/>
                  </a:lnTo>
                  <a:lnTo>
                    <a:pt x="128" y="40"/>
                  </a:lnTo>
                  <a:lnTo>
                    <a:pt x="130" y="46"/>
                  </a:lnTo>
                  <a:lnTo>
                    <a:pt x="132" y="54"/>
                  </a:lnTo>
                  <a:lnTo>
                    <a:pt x="130" y="64"/>
                  </a:lnTo>
                  <a:lnTo>
                    <a:pt x="136" y="64"/>
                  </a:lnTo>
                  <a:lnTo>
                    <a:pt x="122" y="198"/>
                  </a:lnTo>
                  <a:lnTo>
                    <a:pt x="140" y="200"/>
                  </a:lnTo>
                  <a:lnTo>
                    <a:pt x="154" y="66"/>
                  </a:lnTo>
                  <a:lnTo>
                    <a:pt x="160" y="66"/>
                  </a:lnTo>
                  <a:lnTo>
                    <a:pt x="162" y="56"/>
                  </a:lnTo>
                  <a:lnTo>
                    <a:pt x="162" y="56"/>
                  </a:lnTo>
                  <a:lnTo>
                    <a:pt x="164" y="48"/>
                  </a:lnTo>
                  <a:lnTo>
                    <a:pt x="166" y="44"/>
                  </a:lnTo>
                  <a:lnTo>
                    <a:pt x="172" y="40"/>
                  </a:lnTo>
                  <a:lnTo>
                    <a:pt x="176" y="38"/>
                  </a:lnTo>
                  <a:lnTo>
                    <a:pt x="178" y="38"/>
                  </a:lnTo>
                  <a:lnTo>
                    <a:pt x="178" y="38"/>
                  </a:lnTo>
                  <a:lnTo>
                    <a:pt x="184" y="40"/>
                  </a:lnTo>
                  <a:lnTo>
                    <a:pt x="188" y="46"/>
                  </a:lnTo>
                  <a:lnTo>
                    <a:pt x="190" y="52"/>
                  </a:lnTo>
                  <a:lnTo>
                    <a:pt x="190" y="58"/>
                  </a:lnTo>
                  <a:lnTo>
                    <a:pt x="188" y="68"/>
                  </a:lnTo>
                  <a:lnTo>
                    <a:pt x="194" y="70"/>
                  </a:lnTo>
                  <a:lnTo>
                    <a:pt x="180" y="204"/>
                  </a:lnTo>
                  <a:lnTo>
                    <a:pt x="198" y="206"/>
                  </a:lnTo>
                  <a:lnTo>
                    <a:pt x="212" y="72"/>
                  </a:lnTo>
                  <a:lnTo>
                    <a:pt x="218" y="72"/>
                  </a:lnTo>
                  <a:lnTo>
                    <a:pt x="220" y="62"/>
                  </a:lnTo>
                  <a:lnTo>
                    <a:pt x="220" y="62"/>
                  </a:lnTo>
                  <a:lnTo>
                    <a:pt x="222" y="54"/>
                  </a:lnTo>
                  <a:lnTo>
                    <a:pt x="226" y="48"/>
                  </a:lnTo>
                  <a:lnTo>
                    <a:pt x="230" y="46"/>
                  </a:lnTo>
                  <a:lnTo>
                    <a:pt x="236" y="44"/>
                  </a:lnTo>
                  <a:lnTo>
                    <a:pt x="238" y="44"/>
                  </a:lnTo>
                  <a:lnTo>
                    <a:pt x="238" y="44"/>
                  </a:lnTo>
                  <a:lnTo>
                    <a:pt x="242" y="46"/>
                  </a:lnTo>
                  <a:lnTo>
                    <a:pt x="246" y="50"/>
                  </a:lnTo>
                  <a:lnTo>
                    <a:pt x="248" y="56"/>
                  </a:lnTo>
                  <a:lnTo>
                    <a:pt x="248" y="64"/>
                  </a:lnTo>
                  <a:lnTo>
                    <a:pt x="248" y="74"/>
                  </a:lnTo>
                  <a:lnTo>
                    <a:pt x="254" y="74"/>
                  </a:lnTo>
                  <a:lnTo>
                    <a:pt x="238" y="210"/>
                  </a:lnTo>
                  <a:lnTo>
                    <a:pt x="260" y="212"/>
                  </a:lnTo>
                  <a:lnTo>
                    <a:pt x="278"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4" name="Freeform 32"/>
            <p:cNvSpPr>
              <a:spLocks/>
            </p:cNvSpPr>
            <p:nvPr/>
          </p:nvSpPr>
          <p:spPr bwMode="auto">
            <a:xfrm>
              <a:off x="8065666" y="6385305"/>
              <a:ext cx="171933" cy="27654"/>
            </a:xfrm>
            <a:custGeom>
              <a:avLst/>
              <a:gdLst>
                <a:gd name="T0" fmla="*/ 284 w 286"/>
                <a:gd name="T1" fmla="*/ 38 h 46"/>
                <a:gd name="T2" fmla="*/ 284 w 286"/>
                <a:gd name="T3" fmla="*/ 38 h 46"/>
                <a:gd name="T4" fmla="*/ 284 w 286"/>
                <a:gd name="T5" fmla="*/ 42 h 46"/>
                <a:gd name="T6" fmla="*/ 282 w 286"/>
                <a:gd name="T7" fmla="*/ 44 h 46"/>
                <a:gd name="T8" fmla="*/ 278 w 286"/>
                <a:gd name="T9" fmla="*/ 46 h 46"/>
                <a:gd name="T10" fmla="*/ 274 w 286"/>
                <a:gd name="T11" fmla="*/ 46 h 46"/>
                <a:gd name="T12" fmla="*/ 8 w 286"/>
                <a:gd name="T13" fmla="*/ 22 h 46"/>
                <a:gd name="T14" fmla="*/ 8 w 286"/>
                <a:gd name="T15" fmla="*/ 22 h 46"/>
                <a:gd name="T16" fmla="*/ 4 w 286"/>
                <a:gd name="T17" fmla="*/ 20 h 46"/>
                <a:gd name="T18" fmla="*/ 2 w 286"/>
                <a:gd name="T19" fmla="*/ 18 h 46"/>
                <a:gd name="T20" fmla="*/ 0 w 286"/>
                <a:gd name="T21" fmla="*/ 14 h 46"/>
                <a:gd name="T22" fmla="*/ 0 w 286"/>
                <a:gd name="T23" fmla="*/ 10 h 46"/>
                <a:gd name="T24" fmla="*/ 0 w 286"/>
                <a:gd name="T25" fmla="*/ 10 h 46"/>
                <a:gd name="T26" fmla="*/ 0 w 286"/>
                <a:gd name="T27" fmla="*/ 10 h 46"/>
                <a:gd name="T28" fmla="*/ 0 w 286"/>
                <a:gd name="T29" fmla="*/ 6 h 46"/>
                <a:gd name="T30" fmla="*/ 4 w 286"/>
                <a:gd name="T31" fmla="*/ 2 h 46"/>
                <a:gd name="T32" fmla="*/ 6 w 286"/>
                <a:gd name="T33" fmla="*/ 0 h 46"/>
                <a:gd name="T34" fmla="*/ 10 w 286"/>
                <a:gd name="T35" fmla="*/ 0 h 46"/>
                <a:gd name="T36" fmla="*/ 276 w 286"/>
                <a:gd name="T37" fmla="*/ 26 h 46"/>
                <a:gd name="T38" fmla="*/ 276 w 286"/>
                <a:gd name="T39" fmla="*/ 26 h 46"/>
                <a:gd name="T40" fmla="*/ 280 w 286"/>
                <a:gd name="T41" fmla="*/ 26 h 46"/>
                <a:gd name="T42" fmla="*/ 284 w 286"/>
                <a:gd name="T43" fmla="*/ 28 h 46"/>
                <a:gd name="T44" fmla="*/ 284 w 286"/>
                <a:gd name="T45" fmla="*/ 32 h 46"/>
                <a:gd name="T46" fmla="*/ 286 w 286"/>
                <a:gd name="T47" fmla="*/ 36 h 46"/>
                <a:gd name="T48" fmla="*/ 284 w 286"/>
                <a:gd name="T49"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6" h="46">
                  <a:moveTo>
                    <a:pt x="284" y="38"/>
                  </a:moveTo>
                  <a:lnTo>
                    <a:pt x="284" y="38"/>
                  </a:lnTo>
                  <a:lnTo>
                    <a:pt x="284" y="42"/>
                  </a:lnTo>
                  <a:lnTo>
                    <a:pt x="282" y="44"/>
                  </a:lnTo>
                  <a:lnTo>
                    <a:pt x="278" y="46"/>
                  </a:lnTo>
                  <a:lnTo>
                    <a:pt x="274" y="46"/>
                  </a:lnTo>
                  <a:lnTo>
                    <a:pt x="8" y="22"/>
                  </a:lnTo>
                  <a:lnTo>
                    <a:pt x="8" y="22"/>
                  </a:lnTo>
                  <a:lnTo>
                    <a:pt x="4" y="20"/>
                  </a:lnTo>
                  <a:lnTo>
                    <a:pt x="2" y="18"/>
                  </a:lnTo>
                  <a:lnTo>
                    <a:pt x="0" y="14"/>
                  </a:lnTo>
                  <a:lnTo>
                    <a:pt x="0" y="10"/>
                  </a:lnTo>
                  <a:lnTo>
                    <a:pt x="0" y="10"/>
                  </a:lnTo>
                  <a:lnTo>
                    <a:pt x="0" y="10"/>
                  </a:lnTo>
                  <a:lnTo>
                    <a:pt x="0" y="6"/>
                  </a:lnTo>
                  <a:lnTo>
                    <a:pt x="4" y="2"/>
                  </a:lnTo>
                  <a:lnTo>
                    <a:pt x="6" y="0"/>
                  </a:lnTo>
                  <a:lnTo>
                    <a:pt x="10" y="0"/>
                  </a:lnTo>
                  <a:lnTo>
                    <a:pt x="276" y="26"/>
                  </a:lnTo>
                  <a:lnTo>
                    <a:pt x="276" y="26"/>
                  </a:lnTo>
                  <a:lnTo>
                    <a:pt x="280" y="26"/>
                  </a:lnTo>
                  <a:lnTo>
                    <a:pt x="284" y="28"/>
                  </a:lnTo>
                  <a:lnTo>
                    <a:pt x="284" y="32"/>
                  </a:lnTo>
                  <a:lnTo>
                    <a:pt x="286" y="36"/>
                  </a:lnTo>
                  <a:lnTo>
                    <a:pt x="284"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5" name="Freeform 33"/>
            <p:cNvSpPr>
              <a:spLocks/>
            </p:cNvSpPr>
            <p:nvPr/>
          </p:nvSpPr>
          <p:spPr bwMode="auto">
            <a:xfrm>
              <a:off x="8074082" y="6287916"/>
              <a:ext cx="165921" cy="115424"/>
            </a:xfrm>
            <a:custGeom>
              <a:avLst/>
              <a:gdLst>
                <a:gd name="T0" fmla="*/ 276 w 276"/>
                <a:gd name="T1" fmla="*/ 40 h 192"/>
                <a:gd name="T2" fmla="*/ 272 w 276"/>
                <a:gd name="T3" fmla="*/ 28 h 192"/>
                <a:gd name="T4" fmla="*/ 262 w 276"/>
                <a:gd name="T5" fmla="*/ 20 h 192"/>
                <a:gd name="T6" fmla="*/ 34 w 276"/>
                <a:gd name="T7" fmla="*/ 0 h 192"/>
                <a:gd name="T8" fmla="*/ 22 w 276"/>
                <a:gd name="T9" fmla="*/ 4 h 192"/>
                <a:gd name="T10" fmla="*/ 16 w 276"/>
                <a:gd name="T11" fmla="*/ 16 h 192"/>
                <a:gd name="T12" fmla="*/ 20 w 276"/>
                <a:gd name="T13" fmla="*/ 170 h 192"/>
                <a:gd name="T14" fmla="*/ 38 w 276"/>
                <a:gd name="T15" fmla="*/ 54 h 192"/>
                <a:gd name="T16" fmla="*/ 40 w 276"/>
                <a:gd name="T17" fmla="*/ 44 h 192"/>
                <a:gd name="T18" fmla="*/ 46 w 276"/>
                <a:gd name="T19" fmla="*/ 32 h 192"/>
                <a:gd name="T20" fmla="*/ 56 w 276"/>
                <a:gd name="T21" fmla="*/ 28 h 192"/>
                <a:gd name="T22" fmla="*/ 58 w 276"/>
                <a:gd name="T23" fmla="*/ 28 h 192"/>
                <a:gd name="T24" fmla="*/ 66 w 276"/>
                <a:gd name="T25" fmla="*/ 34 h 192"/>
                <a:gd name="T26" fmla="*/ 68 w 276"/>
                <a:gd name="T27" fmla="*/ 48 h 192"/>
                <a:gd name="T28" fmla="*/ 74 w 276"/>
                <a:gd name="T29" fmla="*/ 58 h 192"/>
                <a:gd name="T30" fmla="*/ 80 w 276"/>
                <a:gd name="T31" fmla="*/ 176 h 192"/>
                <a:gd name="T32" fmla="*/ 98 w 276"/>
                <a:gd name="T33" fmla="*/ 60 h 192"/>
                <a:gd name="T34" fmla="*/ 98 w 276"/>
                <a:gd name="T35" fmla="*/ 50 h 192"/>
                <a:gd name="T36" fmla="*/ 104 w 276"/>
                <a:gd name="T37" fmla="*/ 38 h 192"/>
                <a:gd name="T38" fmla="*/ 114 w 276"/>
                <a:gd name="T39" fmla="*/ 32 h 192"/>
                <a:gd name="T40" fmla="*/ 116 w 276"/>
                <a:gd name="T41" fmla="*/ 32 h 192"/>
                <a:gd name="T42" fmla="*/ 124 w 276"/>
                <a:gd name="T43" fmla="*/ 40 h 192"/>
                <a:gd name="T44" fmla="*/ 128 w 276"/>
                <a:gd name="T45" fmla="*/ 52 h 192"/>
                <a:gd name="T46" fmla="*/ 132 w 276"/>
                <a:gd name="T47" fmla="*/ 64 h 192"/>
                <a:gd name="T48" fmla="*/ 138 w 276"/>
                <a:gd name="T49" fmla="*/ 182 h 192"/>
                <a:gd name="T50" fmla="*/ 156 w 276"/>
                <a:gd name="T51" fmla="*/ 66 h 192"/>
                <a:gd name="T52" fmla="*/ 158 w 276"/>
                <a:gd name="T53" fmla="*/ 56 h 192"/>
                <a:gd name="T54" fmla="*/ 164 w 276"/>
                <a:gd name="T55" fmla="*/ 42 h 192"/>
                <a:gd name="T56" fmla="*/ 174 w 276"/>
                <a:gd name="T57" fmla="*/ 38 h 192"/>
                <a:gd name="T58" fmla="*/ 174 w 276"/>
                <a:gd name="T59" fmla="*/ 38 h 192"/>
                <a:gd name="T60" fmla="*/ 184 w 276"/>
                <a:gd name="T61" fmla="*/ 44 h 192"/>
                <a:gd name="T62" fmla="*/ 186 w 276"/>
                <a:gd name="T63" fmla="*/ 58 h 192"/>
                <a:gd name="T64" fmla="*/ 192 w 276"/>
                <a:gd name="T65" fmla="*/ 70 h 192"/>
                <a:gd name="T66" fmla="*/ 196 w 276"/>
                <a:gd name="T67" fmla="*/ 186 h 192"/>
                <a:gd name="T68" fmla="*/ 216 w 276"/>
                <a:gd name="T69" fmla="*/ 72 h 192"/>
                <a:gd name="T70" fmla="*/ 216 w 276"/>
                <a:gd name="T71" fmla="*/ 62 h 192"/>
                <a:gd name="T72" fmla="*/ 222 w 276"/>
                <a:gd name="T73" fmla="*/ 48 h 192"/>
                <a:gd name="T74" fmla="*/ 232 w 276"/>
                <a:gd name="T75" fmla="*/ 44 h 192"/>
                <a:gd name="T76" fmla="*/ 234 w 276"/>
                <a:gd name="T77" fmla="*/ 44 h 192"/>
                <a:gd name="T78" fmla="*/ 242 w 276"/>
                <a:gd name="T79" fmla="*/ 50 h 192"/>
                <a:gd name="T80" fmla="*/ 244 w 276"/>
                <a:gd name="T81" fmla="*/ 64 h 192"/>
                <a:gd name="T82" fmla="*/ 250 w 276"/>
                <a:gd name="T83" fmla="*/ 74 h 192"/>
                <a:gd name="T84" fmla="*/ 258 w 276"/>
                <a:gd name="T85" fmla="*/ 19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6" h="192">
                  <a:moveTo>
                    <a:pt x="276" y="40"/>
                  </a:moveTo>
                  <a:lnTo>
                    <a:pt x="276" y="40"/>
                  </a:lnTo>
                  <a:lnTo>
                    <a:pt x="274" y="32"/>
                  </a:lnTo>
                  <a:lnTo>
                    <a:pt x="272" y="28"/>
                  </a:lnTo>
                  <a:lnTo>
                    <a:pt x="268" y="22"/>
                  </a:lnTo>
                  <a:lnTo>
                    <a:pt x="262" y="20"/>
                  </a:lnTo>
                  <a:lnTo>
                    <a:pt x="34" y="0"/>
                  </a:lnTo>
                  <a:lnTo>
                    <a:pt x="34" y="0"/>
                  </a:lnTo>
                  <a:lnTo>
                    <a:pt x="26" y="0"/>
                  </a:lnTo>
                  <a:lnTo>
                    <a:pt x="22" y="4"/>
                  </a:lnTo>
                  <a:lnTo>
                    <a:pt x="18" y="8"/>
                  </a:lnTo>
                  <a:lnTo>
                    <a:pt x="16" y="16"/>
                  </a:lnTo>
                  <a:lnTo>
                    <a:pt x="0" y="168"/>
                  </a:lnTo>
                  <a:lnTo>
                    <a:pt x="20" y="170"/>
                  </a:lnTo>
                  <a:lnTo>
                    <a:pt x="32" y="54"/>
                  </a:lnTo>
                  <a:lnTo>
                    <a:pt x="38" y="54"/>
                  </a:lnTo>
                  <a:lnTo>
                    <a:pt x="40" y="44"/>
                  </a:lnTo>
                  <a:lnTo>
                    <a:pt x="40" y="44"/>
                  </a:lnTo>
                  <a:lnTo>
                    <a:pt x="42" y="38"/>
                  </a:lnTo>
                  <a:lnTo>
                    <a:pt x="46" y="32"/>
                  </a:lnTo>
                  <a:lnTo>
                    <a:pt x="50" y="28"/>
                  </a:lnTo>
                  <a:lnTo>
                    <a:pt x="56" y="28"/>
                  </a:lnTo>
                  <a:lnTo>
                    <a:pt x="58" y="28"/>
                  </a:lnTo>
                  <a:lnTo>
                    <a:pt x="58" y="28"/>
                  </a:lnTo>
                  <a:lnTo>
                    <a:pt x="62" y="30"/>
                  </a:lnTo>
                  <a:lnTo>
                    <a:pt x="66" y="34"/>
                  </a:lnTo>
                  <a:lnTo>
                    <a:pt x="68" y="40"/>
                  </a:lnTo>
                  <a:lnTo>
                    <a:pt x="68" y="48"/>
                  </a:lnTo>
                  <a:lnTo>
                    <a:pt x="68" y="58"/>
                  </a:lnTo>
                  <a:lnTo>
                    <a:pt x="74" y="58"/>
                  </a:lnTo>
                  <a:lnTo>
                    <a:pt x="60" y="174"/>
                  </a:lnTo>
                  <a:lnTo>
                    <a:pt x="80" y="176"/>
                  </a:lnTo>
                  <a:lnTo>
                    <a:pt x="92" y="60"/>
                  </a:lnTo>
                  <a:lnTo>
                    <a:pt x="98" y="60"/>
                  </a:lnTo>
                  <a:lnTo>
                    <a:pt x="98" y="50"/>
                  </a:lnTo>
                  <a:lnTo>
                    <a:pt x="98" y="50"/>
                  </a:lnTo>
                  <a:lnTo>
                    <a:pt x="100" y="44"/>
                  </a:lnTo>
                  <a:lnTo>
                    <a:pt x="104" y="38"/>
                  </a:lnTo>
                  <a:lnTo>
                    <a:pt x="108" y="34"/>
                  </a:lnTo>
                  <a:lnTo>
                    <a:pt x="114" y="32"/>
                  </a:lnTo>
                  <a:lnTo>
                    <a:pt x="116" y="32"/>
                  </a:lnTo>
                  <a:lnTo>
                    <a:pt x="116" y="32"/>
                  </a:lnTo>
                  <a:lnTo>
                    <a:pt x="122" y="34"/>
                  </a:lnTo>
                  <a:lnTo>
                    <a:pt x="124" y="40"/>
                  </a:lnTo>
                  <a:lnTo>
                    <a:pt x="128" y="46"/>
                  </a:lnTo>
                  <a:lnTo>
                    <a:pt x="128" y="52"/>
                  </a:lnTo>
                  <a:lnTo>
                    <a:pt x="126" y="64"/>
                  </a:lnTo>
                  <a:lnTo>
                    <a:pt x="132" y="64"/>
                  </a:lnTo>
                  <a:lnTo>
                    <a:pt x="120" y="180"/>
                  </a:lnTo>
                  <a:lnTo>
                    <a:pt x="138" y="182"/>
                  </a:lnTo>
                  <a:lnTo>
                    <a:pt x="150" y="66"/>
                  </a:lnTo>
                  <a:lnTo>
                    <a:pt x="156" y="66"/>
                  </a:lnTo>
                  <a:lnTo>
                    <a:pt x="158" y="56"/>
                  </a:lnTo>
                  <a:lnTo>
                    <a:pt x="158" y="56"/>
                  </a:lnTo>
                  <a:lnTo>
                    <a:pt x="160" y="48"/>
                  </a:lnTo>
                  <a:lnTo>
                    <a:pt x="164" y="42"/>
                  </a:lnTo>
                  <a:lnTo>
                    <a:pt x="168" y="40"/>
                  </a:lnTo>
                  <a:lnTo>
                    <a:pt x="174" y="38"/>
                  </a:lnTo>
                  <a:lnTo>
                    <a:pt x="174" y="38"/>
                  </a:lnTo>
                  <a:lnTo>
                    <a:pt x="174" y="38"/>
                  </a:lnTo>
                  <a:lnTo>
                    <a:pt x="180" y="40"/>
                  </a:lnTo>
                  <a:lnTo>
                    <a:pt x="184" y="44"/>
                  </a:lnTo>
                  <a:lnTo>
                    <a:pt x="186" y="52"/>
                  </a:lnTo>
                  <a:lnTo>
                    <a:pt x="186" y="58"/>
                  </a:lnTo>
                  <a:lnTo>
                    <a:pt x="186" y="68"/>
                  </a:lnTo>
                  <a:lnTo>
                    <a:pt x="192" y="70"/>
                  </a:lnTo>
                  <a:lnTo>
                    <a:pt x="178" y="184"/>
                  </a:lnTo>
                  <a:lnTo>
                    <a:pt x="196" y="186"/>
                  </a:lnTo>
                  <a:lnTo>
                    <a:pt x="210" y="70"/>
                  </a:lnTo>
                  <a:lnTo>
                    <a:pt x="216" y="72"/>
                  </a:lnTo>
                  <a:lnTo>
                    <a:pt x="216" y="62"/>
                  </a:lnTo>
                  <a:lnTo>
                    <a:pt x="216" y="62"/>
                  </a:lnTo>
                  <a:lnTo>
                    <a:pt x="218" y="54"/>
                  </a:lnTo>
                  <a:lnTo>
                    <a:pt x="222" y="48"/>
                  </a:lnTo>
                  <a:lnTo>
                    <a:pt x="226" y="44"/>
                  </a:lnTo>
                  <a:lnTo>
                    <a:pt x="232" y="44"/>
                  </a:lnTo>
                  <a:lnTo>
                    <a:pt x="234" y="44"/>
                  </a:lnTo>
                  <a:lnTo>
                    <a:pt x="234" y="44"/>
                  </a:lnTo>
                  <a:lnTo>
                    <a:pt x="238" y="46"/>
                  </a:lnTo>
                  <a:lnTo>
                    <a:pt x="242" y="50"/>
                  </a:lnTo>
                  <a:lnTo>
                    <a:pt x="244" y="56"/>
                  </a:lnTo>
                  <a:lnTo>
                    <a:pt x="244" y="64"/>
                  </a:lnTo>
                  <a:lnTo>
                    <a:pt x="244" y="74"/>
                  </a:lnTo>
                  <a:lnTo>
                    <a:pt x="250" y="74"/>
                  </a:lnTo>
                  <a:lnTo>
                    <a:pt x="238" y="190"/>
                  </a:lnTo>
                  <a:lnTo>
                    <a:pt x="258" y="192"/>
                  </a:lnTo>
                  <a:lnTo>
                    <a:pt x="276"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6" name="Freeform 34"/>
            <p:cNvSpPr>
              <a:spLocks/>
            </p:cNvSpPr>
            <p:nvPr/>
          </p:nvSpPr>
          <p:spPr bwMode="auto">
            <a:xfrm>
              <a:off x="8076487" y="6284309"/>
              <a:ext cx="171933" cy="27654"/>
            </a:xfrm>
            <a:custGeom>
              <a:avLst/>
              <a:gdLst>
                <a:gd name="T0" fmla="*/ 286 w 286"/>
                <a:gd name="T1" fmla="*/ 38 h 46"/>
                <a:gd name="T2" fmla="*/ 286 w 286"/>
                <a:gd name="T3" fmla="*/ 38 h 46"/>
                <a:gd name="T4" fmla="*/ 284 w 286"/>
                <a:gd name="T5" fmla="*/ 42 h 46"/>
                <a:gd name="T6" fmla="*/ 282 w 286"/>
                <a:gd name="T7" fmla="*/ 44 h 46"/>
                <a:gd name="T8" fmla="*/ 278 w 286"/>
                <a:gd name="T9" fmla="*/ 46 h 46"/>
                <a:gd name="T10" fmla="*/ 274 w 286"/>
                <a:gd name="T11" fmla="*/ 46 h 46"/>
                <a:gd name="T12" fmla="*/ 8 w 286"/>
                <a:gd name="T13" fmla="*/ 22 h 46"/>
                <a:gd name="T14" fmla="*/ 8 w 286"/>
                <a:gd name="T15" fmla="*/ 22 h 46"/>
                <a:gd name="T16" fmla="*/ 4 w 286"/>
                <a:gd name="T17" fmla="*/ 20 h 46"/>
                <a:gd name="T18" fmla="*/ 2 w 286"/>
                <a:gd name="T19" fmla="*/ 18 h 46"/>
                <a:gd name="T20" fmla="*/ 0 w 286"/>
                <a:gd name="T21" fmla="*/ 14 h 46"/>
                <a:gd name="T22" fmla="*/ 0 w 286"/>
                <a:gd name="T23" fmla="*/ 10 h 46"/>
                <a:gd name="T24" fmla="*/ 0 w 286"/>
                <a:gd name="T25" fmla="*/ 10 h 46"/>
                <a:gd name="T26" fmla="*/ 0 w 286"/>
                <a:gd name="T27" fmla="*/ 10 h 46"/>
                <a:gd name="T28" fmla="*/ 2 w 286"/>
                <a:gd name="T29" fmla="*/ 6 h 46"/>
                <a:gd name="T30" fmla="*/ 4 w 286"/>
                <a:gd name="T31" fmla="*/ 2 h 46"/>
                <a:gd name="T32" fmla="*/ 6 w 286"/>
                <a:gd name="T33" fmla="*/ 0 h 46"/>
                <a:gd name="T34" fmla="*/ 10 w 286"/>
                <a:gd name="T35" fmla="*/ 0 h 46"/>
                <a:gd name="T36" fmla="*/ 278 w 286"/>
                <a:gd name="T37" fmla="*/ 24 h 46"/>
                <a:gd name="T38" fmla="*/ 278 w 286"/>
                <a:gd name="T39" fmla="*/ 24 h 46"/>
                <a:gd name="T40" fmla="*/ 280 w 286"/>
                <a:gd name="T41" fmla="*/ 26 h 46"/>
                <a:gd name="T42" fmla="*/ 284 w 286"/>
                <a:gd name="T43" fmla="*/ 28 h 46"/>
                <a:gd name="T44" fmla="*/ 286 w 286"/>
                <a:gd name="T45" fmla="*/ 32 h 46"/>
                <a:gd name="T46" fmla="*/ 286 w 286"/>
                <a:gd name="T47" fmla="*/ 36 h 46"/>
                <a:gd name="T48" fmla="*/ 286 w 286"/>
                <a:gd name="T49" fmla="*/ 3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6" h="46">
                  <a:moveTo>
                    <a:pt x="286" y="38"/>
                  </a:moveTo>
                  <a:lnTo>
                    <a:pt x="286" y="38"/>
                  </a:lnTo>
                  <a:lnTo>
                    <a:pt x="284" y="42"/>
                  </a:lnTo>
                  <a:lnTo>
                    <a:pt x="282" y="44"/>
                  </a:lnTo>
                  <a:lnTo>
                    <a:pt x="278" y="46"/>
                  </a:lnTo>
                  <a:lnTo>
                    <a:pt x="274" y="46"/>
                  </a:lnTo>
                  <a:lnTo>
                    <a:pt x="8" y="22"/>
                  </a:lnTo>
                  <a:lnTo>
                    <a:pt x="8" y="22"/>
                  </a:lnTo>
                  <a:lnTo>
                    <a:pt x="4" y="20"/>
                  </a:lnTo>
                  <a:lnTo>
                    <a:pt x="2" y="18"/>
                  </a:lnTo>
                  <a:lnTo>
                    <a:pt x="0" y="14"/>
                  </a:lnTo>
                  <a:lnTo>
                    <a:pt x="0" y="10"/>
                  </a:lnTo>
                  <a:lnTo>
                    <a:pt x="0" y="10"/>
                  </a:lnTo>
                  <a:lnTo>
                    <a:pt x="0" y="10"/>
                  </a:lnTo>
                  <a:lnTo>
                    <a:pt x="2" y="6"/>
                  </a:lnTo>
                  <a:lnTo>
                    <a:pt x="4" y="2"/>
                  </a:lnTo>
                  <a:lnTo>
                    <a:pt x="6" y="0"/>
                  </a:lnTo>
                  <a:lnTo>
                    <a:pt x="10" y="0"/>
                  </a:lnTo>
                  <a:lnTo>
                    <a:pt x="278" y="24"/>
                  </a:lnTo>
                  <a:lnTo>
                    <a:pt x="278" y="24"/>
                  </a:lnTo>
                  <a:lnTo>
                    <a:pt x="280" y="26"/>
                  </a:lnTo>
                  <a:lnTo>
                    <a:pt x="284" y="28"/>
                  </a:lnTo>
                  <a:lnTo>
                    <a:pt x="286" y="32"/>
                  </a:lnTo>
                  <a:lnTo>
                    <a:pt x="286" y="36"/>
                  </a:lnTo>
                  <a:lnTo>
                    <a:pt x="286"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7" name="Freeform 35"/>
            <p:cNvSpPr>
              <a:spLocks/>
            </p:cNvSpPr>
            <p:nvPr/>
          </p:nvSpPr>
          <p:spPr bwMode="auto">
            <a:xfrm>
              <a:off x="8039214" y="6492312"/>
              <a:ext cx="185159" cy="144280"/>
            </a:xfrm>
            <a:custGeom>
              <a:avLst/>
              <a:gdLst>
                <a:gd name="T0" fmla="*/ 308 w 308"/>
                <a:gd name="T1" fmla="*/ 44 h 240"/>
                <a:gd name="T2" fmla="*/ 304 w 308"/>
                <a:gd name="T3" fmla="*/ 30 h 240"/>
                <a:gd name="T4" fmla="*/ 294 w 308"/>
                <a:gd name="T5" fmla="*/ 24 h 240"/>
                <a:gd name="T6" fmla="*/ 44 w 308"/>
                <a:gd name="T7" fmla="*/ 0 h 240"/>
                <a:gd name="T8" fmla="*/ 30 w 308"/>
                <a:gd name="T9" fmla="*/ 4 h 240"/>
                <a:gd name="T10" fmla="*/ 24 w 308"/>
                <a:gd name="T11" fmla="*/ 16 h 240"/>
                <a:gd name="T12" fmla="*/ 22 w 308"/>
                <a:gd name="T13" fmla="*/ 240 h 240"/>
                <a:gd name="T14" fmla="*/ 50 w 308"/>
                <a:gd name="T15" fmla="*/ 60 h 240"/>
                <a:gd name="T16" fmla="*/ 50 w 308"/>
                <a:gd name="T17" fmla="*/ 50 h 240"/>
                <a:gd name="T18" fmla="*/ 56 w 308"/>
                <a:gd name="T19" fmla="*/ 36 h 240"/>
                <a:gd name="T20" fmla="*/ 68 w 308"/>
                <a:gd name="T21" fmla="*/ 30 h 240"/>
                <a:gd name="T22" fmla="*/ 70 w 308"/>
                <a:gd name="T23" fmla="*/ 30 h 240"/>
                <a:gd name="T24" fmla="*/ 80 w 308"/>
                <a:gd name="T25" fmla="*/ 38 h 240"/>
                <a:gd name="T26" fmla="*/ 82 w 308"/>
                <a:gd name="T27" fmla="*/ 52 h 240"/>
                <a:gd name="T28" fmla="*/ 88 w 308"/>
                <a:gd name="T29" fmla="*/ 64 h 240"/>
                <a:gd name="T30" fmla="*/ 88 w 308"/>
                <a:gd name="T31" fmla="*/ 240 h 240"/>
                <a:gd name="T32" fmla="*/ 114 w 308"/>
                <a:gd name="T33" fmla="*/ 66 h 240"/>
                <a:gd name="T34" fmla="*/ 116 w 308"/>
                <a:gd name="T35" fmla="*/ 56 h 240"/>
                <a:gd name="T36" fmla="*/ 122 w 308"/>
                <a:gd name="T37" fmla="*/ 42 h 240"/>
                <a:gd name="T38" fmla="*/ 132 w 308"/>
                <a:gd name="T39" fmla="*/ 36 h 240"/>
                <a:gd name="T40" fmla="*/ 134 w 308"/>
                <a:gd name="T41" fmla="*/ 36 h 240"/>
                <a:gd name="T42" fmla="*/ 144 w 308"/>
                <a:gd name="T43" fmla="*/ 44 h 240"/>
                <a:gd name="T44" fmla="*/ 146 w 308"/>
                <a:gd name="T45" fmla="*/ 58 h 240"/>
                <a:gd name="T46" fmla="*/ 152 w 308"/>
                <a:gd name="T47" fmla="*/ 70 h 240"/>
                <a:gd name="T48" fmla="*/ 152 w 308"/>
                <a:gd name="T49" fmla="*/ 240 h 240"/>
                <a:gd name="T50" fmla="*/ 178 w 308"/>
                <a:gd name="T51" fmla="*/ 72 h 240"/>
                <a:gd name="T52" fmla="*/ 180 w 308"/>
                <a:gd name="T53" fmla="*/ 62 h 240"/>
                <a:gd name="T54" fmla="*/ 186 w 308"/>
                <a:gd name="T55" fmla="*/ 48 h 240"/>
                <a:gd name="T56" fmla="*/ 196 w 308"/>
                <a:gd name="T57" fmla="*/ 42 h 240"/>
                <a:gd name="T58" fmla="*/ 198 w 308"/>
                <a:gd name="T59" fmla="*/ 42 h 240"/>
                <a:gd name="T60" fmla="*/ 208 w 308"/>
                <a:gd name="T61" fmla="*/ 50 h 240"/>
                <a:gd name="T62" fmla="*/ 210 w 308"/>
                <a:gd name="T63" fmla="*/ 64 h 240"/>
                <a:gd name="T64" fmla="*/ 216 w 308"/>
                <a:gd name="T65" fmla="*/ 76 h 240"/>
                <a:gd name="T66" fmla="*/ 218 w 308"/>
                <a:gd name="T67" fmla="*/ 240 h 240"/>
                <a:gd name="T68" fmla="*/ 242 w 308"/>
                <a:gd name="T69" fmla="*/ 78 h 240"/>
                <a:gd name="T70" fmla="*/ 244 w 308"/>
                <a:gd name="T71" fmla="*/ 68 h 240"/>
                <a:gd name="T72" fmla="*/ 250 w 308"/>
                <a:gd name="T73" fmla="*/ 54 h 240"/>
                <a:gd name="T74" fmla="*/ 260 w 308"/>
                <a:gd name="T75" fmla="*/ 48 h 240"/>
                <a:gd name="T76" fmla="*/ 262 w 308"/>
                <a:gd name="T77" fmla="*/ 48 h 240"/>
                <a:gd name="T78" fmla="*/ 272 w 308"/>
                <a:gd name="T79" fmla="*/ 56 h 240"/>
                <a:gd name="T80" fmla="*/ 276 w 308"/>
                <a:gd name="T81" fmla="*/ 70 h 240"/>
                <a:gd name="T82" fmla="*/ 280 w 308"/>
                <a:gd name="T83" fmla="*/ 82 h 240"/>
                <a:gd name="T84" fmla="*/ 286 w 308"/>
                <a:gd name="T85" fmla="*/ 24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08" h="240">
                  <a:moveTo>
                    <a:pt x="308" y="44"/>
                  </a:moveTo>
                  <a:lnTo>
                    <a:pt x="308" y="44"/>
                  </a:lnTo>
                  <a:lnTo>
                    <a:pt x="308" y="36"/>
                  </a:lnTo>
                  <a:lnTo>
                    <a:pt x="304" y="30"/>
                  </a:lnTo>
                  <a:lnTo>
                    <a:pt x="300" y="26"/>
                  </a:lnTo>
                  <a:lnTo>
                    <a:pt x="294" y="24"/>
                  </a:lnTo>
                  <a:lnTo>
                    <a:pt x="44" y="0"/>
                  </a:lnTo>
                  <a:lnTo>
                    <a:pt x="44" y="0"/>
                  </a:lnTo>
                  <a:lnTo>
                    <a:pt x="36" y="0"/>
                  </a:lnTo>
                  <a:lnTo>
                    <a:pt x="30" y="4"/>
                  </a:lnTo>
                  <a:lnTo>
                    <a:pt x="26" y="10"/>
                  </a:lnTo>
                  <a:lnTo>
                    <a:pt x="24" y="16"/>
                  </a:lnTo>
                  <a:lnTo>
                    <a:pt x="0" y="240"/>
                  </a:lnTo>
                  <a:lnTo>
                    <a:pt x="22" y="240"/>
                  </a:lnTo>
                  <a:lnTo>
                    <a:pt x="44" y="60"/>
                  </a:lnTo>
                  <a:lnTo>
                    <a:pt x="50" y="60"/>
                  </a:lnTo>
                  <a:lnTo>
                    <a:pt x="50" y="50"/>
                  </a:lnTo>
                  <a:lnTo>
                    <a:pt x="50" y="50"/>
                  </a:lnTo>
                  <a:lnTo>
                    <a:pt x="52" y="42"/>
                  </a:lnTo>
                  <a:lnTo>
                    <a:pt x="56" y="36"/>
                  </a:lnTo>
                  <a:lnTo>
                    <a:pt x="62" y="32"/>
                  </a:lnTo>
                  <a:lnTo>
                    <a:pt x="68" y="30"/>
                  </a:lnTo>
                  <a:lnTo>
                    <a:pt x="70" y="30"/>
                  </a:lnTo>
                  <a:lnTo>
                    <a:pt x="70" y="30"/>
                  </a:lnTo>
                  <a:lnTo>
                    <a:pt x="76" y="32"/>
                  </a:lnTo>
                  <a:lnTo>
                    <a:pt x="80" y="38"/>
                  </a:lnTo>
                  <a:lnTo>
                    <a:pt x="82" y="44"/>
                  </a:lnTo>
                  <a:lnTo>
                    <a:pt x="82" y="52"/>
                  </a:lnTo>
                  <a:lnTo>
                    <a:pt x="80" y="64"/>
                  </a:lnTo>
                  <a:lnTo>
                    <a:pt x="88" y="64"/>
                  </a:lnTo>
                  <a:lnTo>
                    <a:pt x="68" y="240"/>
                  </a:lnTo>
                  <a:lnTo>
                    <a:pt x="88" y="240"/>
                  </a:lnTo>
                  <a:lnTo>
                    <a:pt x="108" y="66"/>
                  </a:lnTo>
                  <a:lnTo>
                    <a:pt x="114" y="66"/>
                  </a:lnTo>
                  <a:lnTo>
                    <a:pt x="116" y="56"/>
                  </a:lnTo>
                  <a:lnTo>
                    <a:pt x="116" y="56"/>
                  </a:lnTo>
                  <a:lnTo>
                    <a:pt x="118" y="48"/>
                  </a:lnTo>
                  <a:lnTo>
                    <a:pt x="122" y="42"/>
                  </a:lnTo>
                  <a:lnTo>
                    <a:pt x="126" y="38"/>
                  </a:lnTo>
                  <a:lnTo>
                    <a:pt x="132" y="36"/>
                  </a:lnTo>
                  <a:lnTo>
                    <a:pt x="134" y="36"/>
                  </a:lnTo>
                  <a:lnTo>
                    <a:pt x="134" y="36"/>
                  </a:lnTo>
                  <a:lnTo>
                    <a:pt x="140" y="38"/>
                  </a:lnTo>
                  <a:lnTo>
                    <a:pt x="144" y="44"/>
                  </a:lnTo>
                  <a:lnTo>
                    <a:pt x="146" y="50"/>
                  </a:lnTo>
                  <a:lnTo>
                    <a:pt x="146" y="58"/>
                  </a:lnTo>
                  <a:lnTo>
                    <a:pt x="146" y="70"/>
                  </a:lnTo>
                  <a:lnTo>
                    <a:pt x="152" y="70"/>
                  </a:lnTo>
                  <a:lnTo>
                    <a:pt x="132" y="240"/>
                  </a:lnTo>
                  <a:lnTo>
                    <a:pt x="152" y="240"/>
                  </a:lnTo>
                  <a:lnTo>
                    <a:pt x="172" y="72"/>
                  </a:lnTo>
                  <a:lnTo>
                    <a:pt x="178" y="72"/>
                  </a:lnTo>
                  <a:lnTo>
                    <a:pt x="180" y="62"/>
                  </a:lnTo>
                  <a:lnTo>
                    <a:pt x="180" y="62"/>
                  </a:lnTo>
                  <a:lnTo>
                    <a:pt x="182" y="54"/>
                  </a:lnTo>
                  <a:lnTo>
                    <a:pt x="186" y="48"/>
                  </a:lnTo>
                  <a:lnTo>
                    <a:pt x="190" y="44"/>
                  </a:lnTo>
                  <a:lnTo>
                    <a:pt x="196" y="42"/>
                  </a:lnTo>
                  <a:lnTo>
                    <a:pt x="198" y="42"/>
                  </a:lnTo>
                  <a:lnTo>
                    <a:pt x="198" y="42"/>
                  </a:lnTo>
                  <a:lnTo>
                    <a:pt x="204" y="44"/>
                  </a:lnTo>
                  <a:lnTo>
                    <a:pt x="208" y="50"/>
                  </a:lnTo>
                  <a:lnTo>
                    <a:pt x="210" y="56"/>
                  </a:lnTo>
                  <a:lnTo>
                    <a:pt x="210" y="64"/>
                  </a:lnTo>
                  <a:lnTo>
                    <a:pt x="210" y="76"/>
                  </a:lnTo>
                  <a:lnTo>
                    <a:pt x="216" y="76"/>
                  </a:lnTo>
                  <a:lnTo>
                    <a:pt x="198" y="240"/>
                  </a:lnTo>
                  <a:lnTo>
                    <a:pt x="218" y="240"/>
                  </a:lnTo>
                  <a:lnTo>
                    <a:pt x="236" y="78"/>
                  </a:lnTo>
                  <a:lnTo>
                    <a:pt x="242" y="78"/>
                  </a:lnTo>
                  <a:lnTo>
                    <a:pt x="244" y="68"/>
                  </a:lnTo>
                  <a:lnTo>
                    <a:pt x="244" y="68"/>
                  </a:lnTo>
                  <a:lnTo>
                    <a:pt x="246" y="60"/>
                  </a:lnTo>
                  <a:lnTo>
                    <a:pt x="250" y="54"/>
                  </a:lnTo>
                  <a:lnTo>
                    <a:pt x="254" y="50"/>
                  </a:lnTo>
                  <a:lnTo>
                    <a:pt x="260" y="48"/>
                  </a:lnTo>
                  <a:lnTo>
                    <a:pt x="262" y="48"/>
                  </a:lnTo>
                  <a:lnTo>
                    <a:pt x="262" y="48"/>
                  </a:lnTo>
                  <a:lnTo>
                    <a:pt x="268" y="50"/>
                  </a:lnTo>
                  <a:lnTo>
                    <a:pt x="272" y="56"/>
                  </a:lnTo>
                  <a:lnTo>
                    <a:pt x="274" y="62"/>
                  </a:lnTo>
                  <a:lnTo>
                    <a:pt x="276" y="70"/>
                  </a:lnTo>
                  <a:lnTo>
                    <a:pt x="274" y="82"/>
                  </a:lnTo>
                  <a:lnTo>
                    <a:pt x="280" y="82"/>
                  </a:lnTo>
                  <a:lnTo>
                    <a:pt x="262" y="240"/>
                  </a:lnTo>
                  <a:lnTo>
                    <a:pt x="286" y="240"/>
                  </a:lnTo>
                  <a:lnTo>
                    <a:pt x="308" y="4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58" name="Freeform 36"/>
            <p:cNvSpPr>
              <a:spLocks/>
            </p:cNvSpPr>
            <p:nvPr/>
          </p:nvSpPr>
          <p:spPr bwMode="auto">
            <a:xfrm>
              <a:off x="8039214" y="6558441"/>
              <a:ext cx="179147" cy="78151"/>
            </a:xfrm>
            <a:custGeom>
              <a:avLst/>
              <a:gdLst>
                <a:gd name="T0" fmla="*/ 298 w 298"/>
                <a:gd name="T1" fmla="*/ 26 h 130"/>
                <a:gd name="T2" fmla="*/ 14 w 298"/>
                <a:gd name="T3" fmla="*/ 0 h 130"/>
                <a:gd name="T4" fmla="*/ 0 w 298"/>
                <a:gd name="T5" fmla="*/ 130 h 130"/>
                <a:gd name="T6" fmla="*/ 286 w 298"/>
                <a:gd name="T7" fmla="*/ 130 h 130"/>
                <a:gd name="T8" fmla="*/ 298 w 298"/>
                <a:gd name="T9" fmla="*/ 26 h 130"/>
              </a:gdLst>
              <a:ahLst/>
              <a:cxnLst>
                <a:cxn ang="0">
                  <a:pos x="T0" y="T1"/>
                </a:cxn>
                <a:cxn ang="0">
                  <a:pos x="T2" y="T3"/>
                </a:cxn>
                <a:cxn ang="0">
                  <a:pos x="T4" y="T5"/>
                </a:cxn>
                <a:cxn ang="0">
                  <a:pos x="T6" y="T7"/>
                </a:cxn>
                <a:cxn ang="0">
                  <a:pos x="T8" y="T9"/>
                </a:cxn>
              </a:cxnLst>
              <a:rect l="0" t="0" r="r" b="b"/>
              <a:pathLst>
                <a:path w="298" h="130">
                  <a:moveTo>
                    <a:pt x="298" y="26"/>
                  </a:moveTo>
                  <a:lnTo>
                    <a:pt x="14" y="0"/>
                  </a:lnTo>
                  <a:lnTo>
                    <a:pt x="0" y="130"/>
                  </a:lnTo>
                  <a:lnTo>
                    <a:pt x="286" y="130"/>
                  </a:lnTo>
                  <a:lnTo>
                    <a:pt x="298" y="2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32" name="Group 431"/>
          <p:cNvGrpSpPr/>
          <p:nvPr/>
        </p:nvGrpSpPr>
        <p:grpSpPr>
          <a:xfrm>
            <a:off x="5007673" y="6149648"/>
            <a:ext cx="323426" cy="485742"/>
            <a:chOff x="4980488" y="6149648"/>
            <a:chExt cx="323426" cy="485742"/>
          </a:xfrm>
          <a:solidFill>
            <a:schemeClr val="bg2"/>
          </a:solidFill>
        </p:grpSpPr>
        <p:sp>
          <p:nvSpPr>
            <p:cNvPr id="730" name="Freeform 37"/>
            <p:cNvSpPr>
              <a:spLocks/>
            </p:cNvSpPr>
            <p:nvPr/>
          </p:nvSpPr>
          <p:spPr bwMode="auto">
            <a:xfrm>
              <a:off x="5005737" y="6231407"/>
              <a:ext cx="49296" cy="30058"/>
            </a:xfrm>
            <a:custGeom>
              <a:avLst/>
              <a:gdLst>
                <a:gd name="T0" fmla="*/ 42 w 82"/>
                <a:gd name="T1" fmla="*/ 0 h 50"/>
                <a:gd name="T2" fmla="*/ 0 w 82"/>
                <a:gd name="T3" fmla="*/ 50 h 50"/>
                <a:gd name="T4" fmla="*/ 82 w 82"/>
                <a:gd name="T5" fmla="*/ 50 h 50"/>
                <a:gd name="T6" fmla="*/ 42 w 82"/>
                <a:gd name="T7" fmla="*/ 0 h 50"/>
              </a:gdLst>
              <a:ahLst/>
              <a:cxnLst>
                <a:cxn ang="0">
                  <a:pos x="T0" y="T1"/>
                </a:cxn>
                <a:cxn ang="0">
                  <a:pos x="T2" y="T3"/>
                </a:cxn>
                <a:cxn ang="0">
                  <a:pos x="T4" y="T5"/>
                </a:cxn>
                <a:cxn ang="0">
                  <a:pos x="T6" y="T7"/>
                </a:cxn>
              </a:cxnLst>
              <a:rect l="0" t="0" r="r" b="b"/>
              <a:pathLst>
                <a:path w="82" h="50">
                  <a:moveTo>
                    <a:pt x="42" y="0"/>
                  </a:moveTo>
                  <a:lnTo>
                    <a:pt x="0" y="50"/>
                  </a:lnTo>
                  <a:lnTo>
                    <a:pt x="82" y="50"/>
                  </a:lnTo>
                  <a:lnTo>
                    <a:pt x="4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1" name="Freeform 38"/>
            <p:cNvSpPr>
              <a:spLocks/>
            </p:cNvSpPr>
            <p:nvPr/>
          </p:nvSpPr>
          <p:spPr bwMode="auto">
            <a:xfrm>
              <a:off x="5023772" y="6149648"/>
              <a:ext cx="13226" cy="97389"/>
            </a:xfrm>
            <a:custGeom>
              <a:avLst/>
              <a:gdLst>
                <a:gd name="T0" fmla="*/ 12 w 22"/>
                <a:gd name="T1" fmla="*/ 0 h 162"/>
                <a:gd name="T2" fmla="*/ 0 w 22"/>
                <a:gd name="T3" fmla="*/ 162 h 162"/>
                <a:gd name="T4" fmla="*/ 22 w 22"/>
                <a:gd name="T5" fmla="*/ 162 h 162"/>
                <a:gd name="T6" fmla="*/ 12 w 22"/>
                <a:gd name="T7" fmla="*/ 0 h 162"/>
              </a:gdLst>
              <a:ahLst/>
              <a:cxnLst>
                <a:cxn ang="0">
                  <a:pos x="T0" y="T1"/>
                </a:cxn>
                <a:cxn ang="0">
                  <a:pos x="T2" y="T3"/>
                </a:cxn>
                <a:cxn ang="0">
                  <a:pos x="T4" y="T5"/>
                </a:cxn>
                <a:cxn ang="0">
                  <a:pos x="T6" y="T7"/>
                </a:cxn>
              </a:cxnLst>
              <a:rect l="0" t="0" r="r" b="b"/>
              <a:pathLst>
                <a:path w="22" h="162">
                  <a:moveTo>
                    <a:pt x="12" y="0"/>
                  </a:moveTo>
                  <a:lnTo>
                    <a:pt x="0" y="162"/>
                  </a:lnTo>
                  <a:lnTo>
                    <a:pt x="22" y="162"/>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2" name="Rectangle 39"/>
            <p:cNvSpPr>
              <a:spLocks noChangeArrowheads="1"/>
            </p:cNvSpPr>
            <p:nvPr/>
          </p:nvSpPr>
          <p:spPr bwMode="auto">
            <a:xfrm>
              <a:off x="5004535" y="6265072"/>
              <a:ext cx="51700" cy="21642"/>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3" name="Freeform 40"/>
            <p:cNvSpPr>
              <a:spLocks noEditPoints="1"/>
            </p:cNvSpPr>
            <p:nvPr/>
          </p:nvSpPr>
          <p:spPr bwMode="auto">
            <a:xfrm>
              <a:off x="4992511" y="6397328"/>
              <a:ext cx="74544" cy="238061"/>
            </a:xfrm>
            <a:custGeom>
              <a:avLst/>
              <a:gdLst>
                <a:gd name="T0" fmla="*/ 0 w 124"/>
                <a:gd name="T1" fmla="*/ 0 h 396"/>
                <a:gd name="T2" fmla="*/ 0 w 124"/>
                <a:gd name="T3" fmla="*/ 396 h 396"/>
                <a:gd name="T4" fmla="*/ 124 w 124"/>
                <a:gd name="T5" fmla="*/ 396 h 396"/>
                <a:gd name="T6" fmla="*/ 124 w 124"/>
                <a:gd name="T7" fmla="*/ 0 h 396"/>
                <a:gd name="T8" fmla="*/ 0 w 124"/>
                <a:gd name="T9" fmla="*/ 0 h 396"/>
                <a:gd name="T10" fmla="*/ 40 w 124"/>
                <a:gd name="T11" fmla="*/ 376 h 396"/>
                <a:gd name="T12" fmla="*/ 40 w 124"/>
                <a:gd name="T13" fmla="*/ 376 h 396"/>
                <a:gd name="T14" fmla="*/ 40 w 124"/>
                <a:gd name="T15" fmla="*/ 378 h 396"/>
                <a:gd name="T16" fmla="*/ 38 w 124"/>
                <a:gd name="T17" fmla="*/ 380 h 396"/>
                <a:gd name="T18" fmla="*/ 26 w 124"/>
                <a:gd name="T19" fmla="*/ 380 h 396"/>
                <a:gd name="T20" fmla="*/ 26 w 124"/>
                <a:gd name="T21" fmla="*/ 380 h 396"/>
                <a:gd name="T22" fmla="*/ 24 w 124"/>
                <a:gd name="T23" fmla="*/ 378 h 396"/>
                <a:gd name="T24" fmla="*/ 24 w 124"/>
                <a:gd name="T25" fmla="*/ 376 h 396"/>
                <a:gd name="T26" fmla="*/ 24 w 124"/>
                <a:gd name="T27" fmla="*/ 26 h 396"/>
                <a:gd name="T28" fmla="*/ 24 w 124"/>
                <a:gd name="T29" fmla="*/ 26 h 396"/>
                <a:gd name="T30" fmla="*/ 24 w 124"/>
                <a:gd name="T31" fmla="*/ 24 h 396"/>
                <a:gd name="T32" fmla="*/ 26 w 124"/>
                <a:gd name="T33" fmla="*/ 24 h 396"/>
                <a:gd name="T34" fmla="*/ 38 w 124"/>
                <a:gd name="T35" fmla="*/ 24 h 396"/>
                <a:gd name="T36" fmla="*/ 38 w 124"/>
                <a:gd name="T37" fmla="*/ 24 h 396"/>
                <a:gd name="T38" fmla="*/ 40 w 124"/>
                <a:gd name="T39" fmla="*/ 24 h 396"/>
                <a:gd name="T40" fmla="*/ 40 w 124"/>
                <a:gd name="T41" fmla="*/ 26 h 396"/>
                <a:gd name="T42" fmla="*/ 40 w 124"/>
                <a:gd name="T43" fmla="*/ 376 h 396"/>
                <a:gd name="T44" fmla="*/ 72 w 124"/>
                <a:gd name="T45" fmla="*/ 376 h 396"/>
                <a:gd name="T46" fmla="*/ 72 w 124"/>
                <a:gd name="T47" fmla="*/ 376 h 396"/>
                <a:gd name="T48" fmla="*/ 72 w 124"/>
                <a:gd name="T49" fmla="*/ 378 h 396"/>
                <a:gd name="T50" fmla="*/ 70 w 124"/>
                <a:gd name="T51" fmla="*/ 380 h 396"/>
                <a:gd name="T52" fmla="*/ 58 w 124"/>
                <a:gd name="T53" fmla="*/ 380 h 396"/>
                <a:gd name="T54" fmla="*/ 58 w 124"/>
                <a:gd name="T55" fmla="*/ 380 h 396"/>
                <a:gd name="T56" fmla="*/ 56 w 124"/>
                <a:gd name="T57" fmla="*/ 378 h 396"/>
                <a:gd name="T58" fmla="*/ 56 w 124"/>
                <a:gd name="T59" fmla="*/ 376 h 396"/>
                <a:gd name="T60" fmla="*/ 56 w 124"/>
                <a:gd name="T61" fmla="*/ 26 h 396"/>
                <a:gd name="T62" fmla="*/ 56 w 124"/>
                <a:gd name="T63" fmla="*/ 26 h 396"/>
                <a:gd name="T64" fmla="*/ 56 w 124"/>
                <a:gd name="T65" fmla="*/ 24 h 396"/>
                <a:gd name="T66" fmla="*/ 58 w 124"/>
                <a:gd name="T67" fmla="*/ 24 h 396"/>
                <a:gd name="T68" fmla="*/ 70 w 124"/>
                <a:gd name="T69" fmla="*/ 24 h 396"/>
                <a:gd name="T70" fmla="*/ 70 w 124"/>
                <a:gd name="T71" fmla="*/ 24 h 396"/>
                <a:gd name="T72" fmla="*/ 72 w 124"/>
                <a:gd name="T73" fmla="*/ 24 h 396"/>
                <a:gd name="T74" fmla="*/ 72 w 124"/>
                <a:gd name="T75" fmla="*/ 26 h 396"/>
                <a:gd name="T76" fmla="*/ 72 w 124"/>
                <a:gd name="T77" fmla="*/ 376 h 396"/>
                <a:gd name="T78" fmla="*/ 104 w 124"/>
                <a:gd name="T79" fmla="*/ 376 h 396"/>
                <a:gd name="T80" fmla="*/ 104 w 124"/>
                <a:gd name="T81" fmla="*/ 376 h 396"/>
                <a:gd name="T82" fmla="*/ 102 w 124"/>
                <a:gd name="T83" fmla="*/ 378 h 396"/>
                <a:gd name="T84" fmla="*/ 100 w 124"/>
                <a:gd name="T85" fmla="*/ 380 h 396"/>
                <a:gd name="T86" fmla="*/ 90 w 124"/>
                <a:gd name="T87" fmla="*/ 380 h 396"/>
                <a:gd name="T88" fmla="*/ 90 w 124"/>
                <a:gd name="T89" fmla="*/ 380 h 396"/>
                <a:gd name="T90" fmla="*/ 88 w 124"/>
                <a:gd name="T91" fmla="*/ 378 h 396"/>
                <a:gd name="T92" fmla="*/ 86 w 124"/>
                <a:gd name="T93" fmla="*/ 376 h 396"/>
                <a:gd name="T94" fmla="*/ 86 w 124"/>
                <a:gd name="T95" fmla="*/ 26 h 396"/>
                <a:gd name="T96" fmla="*/ 86 w 124"/>
                <a:gd name="T97" fmla="*/ 26 h 396"/>
                <a:gd name="T98" fmla="*/ 88 w 124"/>
                <a:gd name="T99" fmla="*/ 24 h 396"/>
                <a:gd name="T100" fmla="*/ 90 w 124"/>
                <a:gd name="T101" fmla="*/ 24 h 396"/>
                <a:gd name="T102" fmla="*/ 100 w 124"/>
                <a:gd name="T103" fmla="*/ 24 h 396"/>
                <a:gd name="T104" fmla="*/ 100 w 124"/>
                <a:gd name="T105" fmla="*/ 24 h 396"/>
                <a:gd name="T106" fmla="*/ 102 w 124"/>
                <a:gd name="T107" fmla="*/ 24 h 396"/>
                <a:gd name="T108" fmla="*/ 104 w 124"/>
                <a:gd name="T109" fmla="*/ 26 h 396"/>
                <a:gd name="T110" fmla="*/ 104 w 124"/>
                <a:gd name="T111" fmla="*/ 37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 h="396">
                  <a:moveTo>
                    <a:pt x="0" y="0"/>
                  </a:moveTo>
                  <a:lnTo>
                    <a:pt x="0" y="396"/>
                  </a:lnTo>
                  <a:lnTo>
                    <a:pt x="124" y="396"/>
                  </a:lnTo>
                  <a:lnTo>
                    <a:pt x="124" y="0"/>
                  </a:lnTo>
                  <a:lnTo>
                    <a:pt x="0" y="0"/>
                  </a:lnTo>
                  <a:close/>
                  <a:moveTo>
                    <a:pt x="40" y="376"/>
                  </a:moveTo>
                  <a:lnTo>
                    <a:pt x="40" y="376"/>
                  </a:lnTo>
                  <a:lnTo>
                    <a:pt x="40" y="378"/>
                  </a:lnTo>
                  <a:lnTo>
                    <a:pt x="38" y="380"/>
                  </a:lnTo>
                  <a:lnTo>
                    <a:pt x="26" y="380"/>
                  </a:lnTo>
                  <a:lnTo>
                    <a:pt x="26" y="380"/>
                  </a:lnTo>
                  <a:lnTo>
                    <a:pt x="24" y="378"/>
                  </a:lnTo>
                  <a:lnTo>
                    <a:pt x="24" y="376"/>
                  </a:lnTo>
                  <a:lnTo>
                    <a:pt x="24" y="26"/>
                  </a:lnTo>
                  <a:lnTo>
                    <a:pt x="24" y="26"/>
                  </a:lnTo>
                  <a:lnTo>
                    <a:pt x="24" y="24"/>
                  </a:lnTo>
                  <a:lnTo>
                    <a:pt x="26" y="24"/>
                  </a:lnTo>
                  <a:lnTo>
                    <a:pt x="38" y="24"/>
                  </a:lnTo>
                  <a:lnTo>
                    <a:pt x="38" y="24"/>
                  </a:lnTo>
                  <a:lnTo>
                    <a:pt x="40" y="24"/>
                  </a:lnTo>
                  <a:lnTo>
                    <a:pt x="40" y="26"/>
                  </a:lnTo>
                  <a:lnTo>
                    <a:pt x="40" y="376"/>
                  </a:lnTo>
                  <a:close/>
                  <a:moveTo>
                    <a:pt x="72" y="376"/>
                  </a:moveTo>
                  <a:lnTo>
                    <a:pt x="72" y="376"/>
                  </a:lnTo>
                  <a:lnTo>
                    <a:pt x="72" y="378"/>
                  </a:lnTo>
                  <a:lnTo>
                    <a:pt x="70" y="380"/>
                  </a:lnTo>
                  <a:lnTo>
                    <a:pt x="58" y="380"/>
                  </a:lnTo>
                  <a:lnTo>
                    <a:pt x="58" y="380"/>
                  </a:lnTo>
                  <a:lnTo>
                    <a:pt x="56" y="378"/>
                  </a:lnTo>
                  <a:lnTo>
                    <a:pt x="56" y="376"/>
                  </a:lnTo>
                  <a:lnTo>
                    <a:pt x="56" y="26"/>
                  </a:lnTo>
                  <a:lnTo>
                    <a:pt x="56" y="26"/>
                  </a:lnTo>
                  <a:lnTo>
                    <a:pt x="56" y="24"/>
                  </a:lnTo>
                  <a:lnTo>
                    <a:pt x="58" y="24"/>
                  </a:lnTo>
                  <a:lnTo>
                    <a:pt x="70" y="24"/>
                  </a:lnTo>
                  <a:lnTo>
                    <a:pt x="70" y="24"/>
                  </a:lnTo>
                  <a:lnTo>
                    <a:pt x="72" y="24"/>
                  </a:lnTo>
                  <a:lnTo>
                    <a:pt x="72" y="26"/>
                  </a:lnTo>
                  <a:lnTo>
                    <a:pt x="72" y="376"/>
                  </a:lnTo>
                  <a:close/>
                  <a:moveTo>
                    <a:pt x="104" y="376"/>
                  </a:moveTo>
                  <a:lnTo>
                    <a:pt x="104" y="376"/>
                  </a:lnTo>
                  <a:lnTo>
                    <a:pt x="102" y="378"/>
                  </a:lnTo>
                  <a:lnTo>
                    <a:pt x="100" y="380"/>
                  </a:lnTo>
                  <a:lnTo>
                    <a:pt x="90" y="380"/>
                  </a:lnTo>
                  <a:lnTo>
                    <a:pt x="90" y="380"/>
                  </a:lnTo>
                  <a:lnTo>
                    <a:pt x="88" y="378"/>
                  </a:lnTo>
                  <a:lnTo>
                    <a:pt x="86" y="376"/>
                  </a:lnTo>
                  <a:lnTo>
                    <a:pt x="86" y="26"/>
                  </a:lnTo>
                  <a:lnTo>
                    <a:pt x="86" y="26"/>
                  </a:lnTo>
                  <a:lnTo>
                    <a:pt x="88" y="24"/>
                  </a:lnTo>
                  <a:lnTo>
                    <a:pt x="90" y="24"/>
                  </a:lnTo>
                  <a:lnTo>
                    <a:pt x="100" y="24"/>
                  </a:lnTo>
                  <a:lnTo>
                    <a:pt x="100" y="24"/>
                  </a:lnTo>
                  <a:lnTo>
                    <a:pt x="102" y="24"/>
                  </a:lnTo>
                  <a:lnTo>
                    <a:pt x="104" y="26"/>
                  </a:lnTo>
                  <a:lnTo>
                    <a:pt x="104" y="37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4" name="Freeform 41"/>
            <p:cNvSpPr>
              <a:spLocks noEditPoints="1"/>
            </p:cNvSpPr>
            <p:nvPr/>
          </p:nvSpPr>
          <p:spPr bwMode="auto">
            <a:xfrm>
              <a:off x="4991309" y="6285512"/>
              <a:ext cx="76949" cy="27654"/>
            </a:xfrm>
            <a:custGeom>
              <a:avLst/>
              <a:gdLst>
                <a:gd name="T0" fmla="*/ 0 w 128"/>
                <a:gd name="T1" fmla="*/ 46 h 46"/>
                <a:gd name="T2" fmla="*/ 128 w 128"/>
                <a:gd name="T3" fmla="*/ 0 h 46"/>
                <a:gd name="T4" fmla="*/ 18 w 128"/>
                <a:gd name="T5" fmla="*/ 30 h 46"/>
                <a:gd name="T6" fmla="*/ 18 w 128"/>
                <a:gd name="T7" fmla="*/ 32 h 46"/>
                <a:gd name="T8" fmla="*/ 12 w 128"/>
                <a:gd name="T9" fmla="*/ 32 h 46"/>
                <a:gd name="T10" fmla="*/ 8 w 128"/>
                <a:gd name="T11" fmla="*/ 32 h 46"/>
                <a:gd name="T12" fmla="*/ 8 w 128"/>
                <a:gd name="T13" fmla="*/ 12 h 46"/>
                <a:gd name="T14" fmla="*/ 8 w 128"/>
                <a:gd name="T15" fmla="*/ 10 h 46"/>
                <a:gd name="T16" fmla="*/ 16 w 128"/>
                <a:gd name="T17" fmla="*/ 8 h 46"/>
                <a:gd name="T18" fmla="*/ 18 w 128"/>
                <a:gd name="T19" fmla="*/ 10 h 46"/>
                <a:gd name="T20" fmla="*/ 18 w 128"/>
                <a:gd name="T21" fmla="*/ 30 h 46"/>
                <a:gd name="T22" fmla="*/ 36 w 128"/>
                <a:gd name="T23" fmla="*/ 30 h 46"/>
                <a:gd name="T24" fmla="*/ 32 w 128"/>
                <a:gd name="T25" fmla="*/ 32 h 46"/>
                <a:gd name="T26" fmla="*/ 28 w 128"/>
                <a:gd name="T27" fmla="*/ 32 h 46"/>
                <a:gd name="T28" fmla="*/ 26 w 128"/>
                <a:gd name="T29" fmla="*/ 30 h 46"/>
                <a:gd name="T30" fmla="*/ 26 w 128"/>
                <a:gd name="T31" fmla="*/ 12 h 46"/>
                <a:gd name="T32" fmla="*/ 28 w 128"/>
                <a:gd name="T33" fmla="*/ 8 h 46"/>
                <a:gd name="T34" fmla="*/ 32 w 128"/>
                <a:gd name="T35" fmla="*/ 8 h 46"/>
                <a:gd name="T36" fmla="*/ 36 w 128"/>
                <a:gd name="T37" fmla="*/ 12 h 46"/>
                <a:gd name="T38" fmla="*/ 52 w 128"/>
                <a:gd name="T39" fmla="*/ 30 h 46"/>
                <a:gd name="T40" fmla="*/ 52 w 128"/>
                <a:gd name="T41" fmla="*/ 32 h 46"/>
                <a:gd name="T42" fmla="*/ 46 w 128"/>
                <a:gd name="T43" fmla="*/ 32 h 46"/>
                <a:gd name="T44" fmla="*/ 44 w 128"/>
                <a:gd name="T45" fmla="*/ 32 h 46"/>
                <a:gd name="T46" fmla="*/ 42 w 128"/>
                <a:gd name="T47" fmla="*/ 12 h 46"/>
                <a:gd name="T48" fmla="*/ 44 w 128"/>
                <a:gd name="T49" fmla="*/ 10 h 46"/>
                <a:gd name="T50" fmla="*/ 50 w 128"/>
                <a:gd name="T51" fmla="*/ 8 h 46"/>
                <a:gd name="T52" fmla="*/ 52 w 128"/>
                <a:gd name="T53" fmla="*/ 10 h 46"/>
                <a:gd name="T54" fmla="*/ 52 w 128"/>
                <a:gd name="T55" fmla="*/ 30 h 46"/>
                <a:gd name="T56" fmla="*/ 70 w 128"/>
                <a:gd name="T57" fmla="*/ 30 h 46"/>
                <a:gd name="T58" fmla="*/ 66 w 128"/>
                <a:gd name="T59" fmla="*/ 32 h 46"/>
                <a:gd name="T60" fmla="*/ 62 w 128"/>
                <a:gd name="T61" fmla="*/ 32 h 46"/>
                <a:gd name="T62" fmla="*/ 60 w 128"/>
                <a:gd name="T63" fmla="*/ 30 h 46"/>
                <a:gd name="T64" fmla="*/ 60 w 128"/>
                <a:gd name="T65" fmla="*/ 12 h 46"/>
                <a:gd name="T66" fmla="*/ 62 w 128"/>
                <a:gd name="T67" fmla="*/ 8 h 46"/>
                <a:gd name="T68" fmla="*/ 66 w 128"/>
                <a:gd name="T69" fmla="*/ 8 h 46"/>
                <a:gd name="T70" fmla="*/ 70 w 128"/>
                <a:gd name="T71" fmla="*/ 12 h 46"/>
                <a:gd name="T72" fmla="*/ 88 w 128"/>
                <a:gd name="T73" fmla="*/ 30 h 46"/>
                <a:gd name="T74" fmla="*/ 86 w 128"/>
                <a:gd name="T75" fmla="*/ 32 h 46"/>
                <a:gd name="T76" fmla="*/ 80 w 128"/>
                <a:gd name="T77" fmla="*/ 32 h 46"/>
                <a:gd name="T78" fmla="*/ 78 w 128"/>
                <a:gd name="T79" fmla="*/ 32 h 46"/>
                <a:gd name="T80" fmla="*/ 76 w 128"/>
                <a:gd name="T81" fmla="*/ 12 h 46"/>
                <a:gd name="T82" fmla="*/ 78 w 128"/>
                <a:gd name="T83" fmla="*/ 10 h 46"/>
                <a:gd name="T84" fmla="*/ 84 w 128"/>
                <a:gd name="T85" fmla="*/ 8 h 46"/>
                <a:gd name="T86" fmla="*/ 86 w 128"/>
                <a:gd name="T87" fmla="*/ 10 h 46"/>
                <a:gd name="T88" fmla="*/ 88 w 128"/>
                <a:gd name="T89" fmla="*/ 30 h 46"/>
                <a:gd name="T90" fmla="*/ 104 w 128"/>
                <a:gd name="T91" fmla="*/ 30 h 46"/>
                <a:gd name="T92" fmla="*/ 102 w 128"/>
                <a:gd name="T93" fmla="*/ 32 h 46"/>
                <a:gd name="T94" fmla="*/ 98 w 128"/>
                <a:gd name="T95" fmla="*/ 32 h 46"/>
                <a:gd name="T96" fmla="*/ 94 w 128"/>
                <a:gd name="T97" fmla="*/ 30 h 46"/>
                <a:gd name="T98" fmla="*/ 94 w 128"/>
                <a:gd name="T99" fmla="*/ 12 h 46"/>
                <a:gd name="T100" fmla="*/ 98 w 128"/>
                <a:gd name="T101" fmla="*/ 8 h 46"/>
                <a:gd name="T102" fmla="*/ 102 w 128"/>
                <a:gd name="T103" fmla="*/ 8 h 46"/>
                <a:gd name="T104" fmla="*/ 104 w 128"/>
                <a:gd name="T105" fmla="*/ 12 h 46"/>
                <a:gd name="T106" fmla="*/ 122 w 128"/>
                <a:gd name="T107" fmla="*/ 30 h 46"/>
                <a:gd name="T108" fmla="*/ 122 w 128"/>
                <a:gd name="T109" fmla="*/ 32 h 46"/>
                <a:gd name="T110" fmla="*/ 114 w 128"/>
                <a:gd name="T111" fmla="*/ 32 h 46"/>
                <a:gd name="T112" fmla="*/ 112 w 128"/>
                <a:gd name="T113" fmla="*/ 32 h 46"/>
                <a:gd name="T114" fmla="*/ 112 w 128"/>
                <a:gd name="T115" fmla="*/ 12 h 46"/>
                <a:gd name="T116" fmla="*/ 112 w 128"/>
                <a:gd name="T117" fmla="*/ 10 h 46"/>
                <a:gd name="T118" fmla="*/ 118 w 128"/>
                <a:gd name="T119" fmla="*/ 8 h 46"/>
                <a:gd name="T120" fmla="*/ 122 w 128"/>
                <a:gd name="T121" fmla="*/ 10 h 46"/>
                <a:gd name="T122" fmla="*/ 122 w 128"/>
                <a:gd name="T123"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8" h="46">
                  <a:moveTo>
                    <a:pt x="0" y="0"/>
                  </a:moveTo>
                  <a:lnTo>
                    <a:pt x="0" y="46"/>
                  </a:lnTo>
                  <a:lnTo>
                    <a:pt x="128" y="46"/>
                  </a:lnTo>
                  <a:lnTo>
                    <a:pt x="128" y="0"/>
                  </a:lnTo>
                  <a:lnTo>
                    <a:pt x="0" y="0"/>
                  </a:lnTo>
                  <a:close/>
                  <a:moveTo>
                    <a:pt x="18" y="30"/>
                  </a:moveTo>
                  <a:lnTo>
                    <a:pt x="18" y="30"/>
                  </a:lnTo>
                  <a:lnTo>
                    <a:pt x="18" y="32"/>
                  </a:lnTo>
                  <a:lnTo>
                    <a:pt x="16" y="32"/>
                  </a:lnTo>
                  <a:lnTo>
                    <a:pt x="12" y="32"/>
                  </a:lnTo>
                  <a:lnTo>
                    <a:pt x="12" y="32"/>
                  </a:lnTo>
                  <a:lnTo>
                    <a:pt x="8" y="32"/>
                  </a:lnTo>
                  <a:lnTo>
                    <a:pt x="8" y="30"/>
                  </a:lnTo>
                  <a:lnTo>
                    <a:pt x="8" y="12"/>
                  </a:lnTo>
                  <a:lnTo>
                    <a:pt x="8" y="12"/>
                  </a:lnTo>
                  <a:lnTo>
                    <a:pt x="8" y="10"/>
                  </a:lnTo>
                  <a:lnTo>
                    <a:pt x="12" y="8"/>
                  </a:lnTo>
                  <a:lnTo>
                    <a:pt x="16" y="8"/>
                  </a:lnTo>
                  <a:lnTo>
                    <a:pt x="16" y="8"/>
                  </a:lnTo>
                  <a:lnTo>
                    <a:pt x="18" y="10"/>
                  </a:lnTo>
                  <a:lnTo>
                    <a:pt x="18" y="12"/>
                  </a:lnTo>
                  <a:lnTo>
                    <a:pt x="18" y="30"/>
                  </a:lnTo>
                  <a:close/>
                  <a:moveTo>
                    <a:pt x="36" y="30"/>
                  </a:moveTo>
                  <a:lnTo>
                    <a:pt x="36" y="30"/>
                  </a:lnTo>
                  <a:lnTo>
                    <a:pt x="34" y="32"/>
                  </a:lnTo>
                  <a:lnTo>
                    <a:pt x="32" y="32"/>
                  </a:lnTo>
                  <a:lnTo>
                    <a:pt x="28" y="32"/>
                  </a:lnTo>
                  <a:lnTo>
                    <a:pt x="28" y="32"/>
                  </a:lnTo>
                  <a:lnTo>
                    <a:pt x="26" y="32"/>
                  </a:lnTo>
                  <a:lnTo>
                    <a:pt x="26" y="30"/>
                  </a:lnTo>
                  <a:lnTo>
                    <a:pt x="26" y="12"/>
                  </a:lnTo>
                  <a:lnTo>
                    <a:pt x="26" y="12"/>
                  </a:lnTo>
                  <a:lnTo>
                    <a:pt x="26" y="10"/>
                  </a:lnTo>
                  <a:lnTo>
                    <a:pt x="28" y="8"/>
                  </a:lnTo>
                  <a:lnTo>
                    <a:pt x="32" y="8"/>
                  </a:lnTo>
                  <a:lnTo>
                    <a:pt x="32" y="8"/>
                  </a:lnTo>
                  <a:lnTo>
                    <a:pt x="34" y="10"/>
                  </a:lnTo>
                  <a:lnTo>
                    <a:pt x="36" y="12"/>
                  </a:lnTo>
                  <a:lnTo>
                    <a:pt x="36" y="30"/>
                  </a:lnTo>
                  <a:close/>
                  <a:moveTo>
                    <a:pt x="52" y="30"/>
                  </a:moveTo>
                  <a:lnTo>
                    <a:pt x="52" y="30"/>
                  </a:lnTo>
                  <a:lnTo>
                    <a:pt x="52" y="32"/>
                  </a:lnTo>
                  <a:lnTo>
                    <a:pt x="50" y="32"/>
                  </a:lnTo>
                  <a:lnTo>
                    <a:pt x="46" y="32"/>
                  </a:lnTo>
                  <a:lnTo>
                    <a:pt x="46" y="32"/>
                  </a:lnTo>
                  <a:lnTo>
                    <a:pt x="44" y="32"/>
                  </a:lnTo>
                  <a:lnTo>
                    <a:pt x="42" y="30"/>
                  </a:lnTo>
                  <a:lnTo>
                    <a:pt x="42" y="12"/>
                  </a:lnTo>
                  <a:lnTo>
                    <a:pt x="42" y="12"/>
                  </a:lnTo>
                  <a:lnTo>
                    <a:pt x="44" y="10"/>
                  </a:lnTo>
                  <a:lnTo>
                    <a:pt x="46" y="8"/>
                  </a:lnTo>
                  <a:lnTo>
                    <a:pt x="50" y="8"/>
                  </a:lnTo>
                  <a:lnTo>
                    <a:pt x="50" y="8"/>
                  </a:lnTo>
                  <a:lnTo>
                    <a:pt x="52" y="10"/>
                  </a:lnTo>
                  <a:lnTo>
                    <a:pt x="52" y="12"/>
                  </a:lnTo>
                  <a:lnTo>
                    <a:pt x="52" y="30"/>
                  </a:lnTo>
                  <a:close/>
                  <a:moveTo>
                    <a:pt x="70" y="30"/>
                  </a:moveTo>
                  <a:lnTo>
                    <a:pt x="70" y="30"/>
                  </a:lnTo>
                  <a:lnTo>
                    <a:pt x="70" y="32"/>
                  </a:lnTo>
                  <a:lnTo>
                    <a:pt x="66" y="32"/>
                  </a:lnTo>
                  <a:lnTo>
                    <a:pt x="62" y="32"/>
                  </a:lnTo>
                  <a:lnTo>
                    <a:pt x="62" y="32"/>
                  </a:lnTo>
                  <a:lnTo>
                    <a:pt x="60" y="32"/>
                  </a:lnTo>
                  <a:lnTo>
                    <a:pt x="60" y="30"/>
                  </a:lnTo>
                  <a:lnTo>
                    <a:pt x="60" y="12"/>
                  </a:lnTo>
                  <a:lnTo>
                    <a:pt x="60" y="12"/>
                  </a:lnTo>
                  <a:lnTo>
                    <a:pt x="60" y="10"/>
                  </a:lnTo>
                  <a:lnTo>
                    <a:pt x="62" y="8"/>
                  </a:lnTo>
                  <a:lnTo>
                    <a:pt x="66" y="8"/>
                  </a:lnTo>
                  <a:lnTo>
                    <a:pt x="66" y="8"/>
                  </a:lnTo>
                  <a:lnTo>
                    <a:pt x="70" y="10"/>
                  </a:lnTo>
                  <a:lnTo>
                    <a:pt x="70" y="12"/>
                  </a:lnTo>
                  <a:lnTo>
                    <a:pt x="70" y="30"/>
                  </a:lnTo>
                  <a:close/>
                  <a:moveTo>
                    <a:pt x="88" y="30"/>
                  </a:moveTo>
                  <a:lnTo>
                    <a:pt x="88" y="30"/>
                  </a:lnTo>
                  <a:lnTo>
                    <a:pt x="86" y="32"/>
                  </a:lnTo>
                  <a:lnTo>
                    <a:pt x="84" y="32"/>
                  </a:lnTo>
                  <a:lnTo>
                    <a:pt x="80" y="32"/>
                  </a:lnTo>
                  <a:lnTo>
                    <a:pt x="80" y="32"/>
                  </a:lnTo>
                  <a:lnTo>
                    <a:pt x="78" y="32"/>
                  </a:lnTo>
                  <a:lnTo>
                    <a:pt x="76" y="30"/>
                  </a:lnTo>
                  <a:lnTo>
                    <a:pt x="76" y="12"/>
                  </a:lnTo>
                  <a:lnTo>
                    <a:pt x="76" y="12"/>
                  </a:lnTo>
                  <a:lnTo>
                    <a:pt x="78" y="10"/>
                  </a:lnTo>
                  <a:lnTo>
                    <a:pt x="80" y="8"/>
                  </a:lnTo>
                  <a:lnTo>
                    <a:pt x="84" y="8"/>
                  </a:lnTo>
                  <a:lnTo>
                    <a:pt x="84" y="8"/>
                  </a:lnTo>
                  <a:lnTo>
                    <a:pt x="86" y="10"/>
                  </a:lnTo>
                  <a:lnTo>
                    <a:pt x="88" y="12"/>
                  </a:lnTo>
                  <a:lnTo>
                    <a:pt x="88" y="30"/>
                  </a:lnTo>
                  <a:close/>
                  <a:moveTo>
                    <a:pt x="104" y="30"/>
                  </a:moveTo>
                  <a:lnTo>
                    <a:pt x="104" y="30"/>
                  </a:lnTo>
                  <a:lnTo>
                    <a:pt x="104" y="32"/>
                  </a:lnTo>
                  <a:lnTo>
                    <a:pt x="102" y="32"/>
                  </a:lnTo>
                  <a:lnTo>
                    <a:pt x="98" y="32"/>
                  </a:lnTo>
                  <a:lnTo>
                    <a:pt x="98" y="32"/>
                  </a:lnTo>
                  <a:lnTo>
                    <a:pt x="96" y="32"/>
                  </a:lnTo>
                  <a:lnTo>
                    <a:pt x="94" y="30"/>
                  </a:lnTo>
                  <a:lnTo>
                    <a:pt x="94" y="12"/>
                  </a:lnTo>
                  <a:lnTo>
                    <a:pt x="94" y="12"/>
                  </a:lnTo>
                  <a:lnTo>
                    <a:pt x="96" y="10"/>
                  </a:lnTo>
                  <a:lnTo>
                    <a:pt x="98" y="8"/>
                  </a:lnTo>
                  <a:lnTo>
                    <a:pt x="102" y="8"/>
                  </a:lnTo>
                  <a:lnTo>
                    <a:pt x="102" y="8"/>
                  </a:lnTo>
                  <a:lnTo>
                    <a:pt x="104" y="10"/>
                  </a:lnTo>
                  <a:lnTo>
                    <a:pt x="104" y="12"/>
                  </a:lnTo>
                  <a:lnTo>
                    <a:pt x="104" y="30"/>
                  </a:lnTo>
                  <a:close/>
                  <a:moveTo>
                    <a:pt x="122" y="30"/>
                  </a:moveTo>
                  <a:lnTo>
                    <a:pt x="122" y="30"/>
                  </a:lnTo>
                  <a:lnTo>
                    <a:pt x="122" y="32"/>
                  </a:lnTo>
                  <a:lnTo>
                    <a:pt x="118" y="32"/>
                  </a:lnTo>
                  <a:lnTo>
                    <a:pt x="114" y="32"/>
                  </a:lnTo>
                  <a:lnTo>
                    <a:pt x="114" y="32"/>
                  </a:lnTo>
                  <a:lnTo>
                    <a:pt x="112" y="32"/>
                  </a:lnTo>
                  <a:lnTo>
                    <a:pt x="112" y="30"/>
                  </a:lnTo>
                  <a:lnTo>
                    <a:pt x="112" y="12"/>
                  </a:lnTo>
                  <a:lnTo>
                    <a:pt x="112" y="12"/>
                  </a:lnTo>
                  <a:lnTo>
                    <a:pt x="112" y="10"/>
                  </a:lnTo>
                  <a:lnTo>
                    <a:pt x="114" y="8"/>
                  </a:lnTo>
                  <a:lnTo>
                    <a:pt x="118" y="8"/>
                  </a:lnTo>
                  <a:lnTo>
                    <a:pt x="118" y="8"/>
                  </a:lnTo>
                  <a:lnTo>
                    <a:pt x="122" y="10"/>
                  </a:lnTo>
                  <a:lnTo>
                    <a:pt x="122" y="12"/>
                  </a:lnTo>
                  <a:lnTo>
                    <a:pt x="122" y="3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5" name="Freeform 42"/>
            <p:cNvSpPr>
              <a:spLocks noEditPoints="1"/>
            </p:cNvSpPr>
            <p:nvPr/>
          </p:nvSpPr>
          <p:spPr bwMode="auto">
            <a:xfrm>
              <a:off x="4980488" y="6309558"/>
              <a:ext cx="99793" cy="96186"/>
            </a:xfrm>
            <a:custGeom>
              <a:avLst/>
              <a:gdLst>
                <a:gd name="T0" fmla="*/ 160 w 166"/>
                <a:gd name="T1" fmla="*/ 0 h 160"/>
                <a:gd name="T2" fmla="*/ 6 w 166"/>
                <a:gd name="T3" fmla="*/ 0 h 160"/>
                <a:gd name="T4" fmla="*/ 6 w 166"/>
                <a:gd name="T5" fmla="*/ 0 h 160"/>
                <a:gd name="T6" fmla="*/ 2 w 166"/>
                <a:gd name="T7" fmla="*/ 2 h 160"/>
                <a:gd name="T8" fmla="*/ 0 w 166"/>
                <a:gd name="T9" fmla="*/ 8 h 160"/>
                <a:gd name="T10" fmla="*/ 0 w 166"/>
                <a:gd name="T11" fmla="*/ 154 h 160"/>
                <a:gd name="T12" fmla="*/ 0 w 166"/>
                <a:gd name="T13" fmla="*/ 154 h 160"/>
                <a:gd name="T14" fmla="*/ 2 w 166"/>
                <a:gd name="T15" fmla="*/ 158 h 160"/>
                <a:gd name="T16" fmla="*/ 6 w 166"/>
                <a:gd name="T17" fmla="*/ 160 h 160"/>
                <a:gd name="T18" fmla="*/ 160 w 166"/>
                <a:gd name="T19" fmla="*/ 160 h 160"/>
                <a:gd name="T20" fmla="*/ 160 w 166"/>
                <a:gd name="T21" fmla="*/ 160 h 160"/>
                <a:gd name="T22" fmla="*/ 164 w 166"/>
                <a:gd name="T23" fmla="*/ 158 h 160"/>
                <a:gd name="T24" fmla="*/ 166 w 166"/>
                <a:gd name="T25" fmla="*/ 154 h 160"/>
                <a:gd name="T26" fmla="*/ 166 w 166"/>
                <a:gd name="T27" fmla="*/ 8 h 160"/>
                <a:gd name="T28" fmla="*/ 166 w 166"/>
                <a:gd name="T29" fmla="*/ 8 h 160"/>
                <a:gd name="T30" fmla="*/ 164 w 166"/>
                <a:gd name="T31" fmla="*/ 2 h 160"/>
                <a:gd name="T32" fmla="*/ 160 w 166"/>
                <a:gd name="T33" fmla="*/ 0 h 160"/>
                <a:gd name="T34" fmla="*/ 160 w 166"/>
                <a:gd name="T35" fmla="*/ 0 h 160"/>
                <a:gd name="T36" fmla="*/ 150 w 166"/>
                <a:gd name="T37" fmla="*/ 132 h 160"/>
                <a:gd name="T38" fmla="*/ 150 w 166"/>
                <a:gd name="T39" fmla="*/ 132 h 160"/>
                <a:gd name="T40" fmla="*/ 148 w 166"/>
                <a:gd name="T41" fmla="*/ 136 h 160"/>
                <a:gd name="T42" fmla="*/ 142 w 166"/>
                <a:gd name="T43" fmla="*/ 138 h 160"/>
                <a:gd name="T44" fmla="*/ 26 w 166"/>
                <a:gd name="T45" fmla="*/ 138 h 160"/>
                <a:gd name="T46" fmla="*/ 26 w 166"/>
                <a:gd name="T47" fmla="*/ 138 h 160"/>
                <a:gd name="T48" fmla="*/ 22 w 166"/>
                <a:gd name="T49" fmla="*/ 136 h 160"/>
                <a:gd name="T50" fmla="*/ 20 w 166"/>
                <a:gd name="T51" fmla="*/ 132 h 160"/>
                <a:gd name="T52" fmla="*/ 20 w 166"/>
                <a:gd name="T53" fmla="*/ 20 h 160"/>
                <a:gd name="T54" fmla="*/ 20 w 166"/>
                <a:gd name="T55" fmla="*/ 20 h 160"/>
                <a:gd name="T56" fmla="*/ 22 w 166"/>
                <a:gd name="T57" fmla="*/ 16 h 160"/>
                <a:gd name="T58" fmla="*/ 26 w 166"/>
                <a:gd name="T59" fmla="*/ 14 h 160"/>
                <a:gd name="T60" fmla="*/ 142 w 166"/>
                <a:gd name="T61" fmla="*/ 14 h 160"/>
                <a:gd name="T62" fmla="*/ 142 w 166"/>
                <a:gd name="T63" fmla="*/ 14 h 160"/>
                <a:gd name="T64" fmla="*/ 148 w 166"/>
                <a:gd name="T65" fmla="*/ 16 h 160"/>
                <a:gd name="T66" fmla="*/ 150 w 166"/>
                <a:gd name="T67" fmla="*/ 20 h 160"/>
                <a:gd name="T68" fmla="*/ 150 w 166"/>
                <a:gd name="T69" fmla="*/ 132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6" h="160">
                  <a:moveTo>
                    <a:pt x="160" y="0"/>
                  </a:moveTo>
                  <a:lnTo>
                    <a:pt x="6" y="0"/>
                  </a:lnTo>
                  <a:lnTo>
                    <a:pt x="6" y="0"/>
                  </a:lnTo>
                  <a:lnTo>
                    <a:pt x="2" y="2"/>
                  </a:lnTo>
                  <a:lnTo>
                    <a:pt x="0" y="8"/>
                  </a:lnTo>
                  <a:lnTo>
                    <a:pt x="0" y="154"/>
                  </a:lnTo>
                  <a:lnTo>
                    <a:pt x="0" y="154"/>
                  </a:lnTo>
                  <a:lnTo>
                    <a:pt x="2" y="158"/>
                  </a:lnTo>
                  <a:lnTo>
                    <a:pt x="6" y="160"/>
                  </a:lnTo>
                  <a:lnTo>
                    <a:pt x="160" y="160"/>
                  </a:lnTo>
                  <a:lnTo>
                    <a:pt x="160" y="160"/>
                  </a:lnTo>
                  <a:lnTo>
                    <a:pt x="164" y="158"/>
                  </a:lnTo>
                  <a:lnTo>
                    <a:pt x="166" y="154"/>
                  </a:lnTo>
                  <a:lnTo>
                    <a:pt x="166" y="8"/>
                  </a:lnTo>
                  <a:lnTo>
                    <a:pt x="166" y="8"/>
                  </a:lnTo>
                  <a:lnTo>
                    <a:pt x="164" y="2"/>
                  </a:lnTo>
                  <a:lnTo>
                    <a:pt x="160" y="0"/>
                  </a:lnTo>
                  <a:lnTo>
                    <a:pt x="160" y="0"/>
                  </a:lnTo>
                  <a:close/>
                  <a:moveTo>
                    <a:pt x="150" y="132"/>
                  </a:moveTo>
                  <a:lnTo>
                    <a:pt x="150" y="132"/>
                  </a:lnTo>
                  <a:lnTo>
                    <a:pt x="148" y="136"/>
                  </a:lnTo>
                  <a:lnTo>
                    <a:pt x="142" y="138"/>
                  </a:lnTo>
                  <a:lnTo>
                    <a:pt x="26" y="138"/>
                  </a:lnTo>
                  <a:lnTo>
                    <a:pt x="26" y="138"/>
                  </a:lnTo>
                  <a:lnTo>
                    <a:pt x="22" y="136"/>
                  </a:lnTo>
                  <a:lnTo>
                    <a:pt x="20" y="132"/>
                  </a:lnTo>
                  <a:lnTo>
                    <a:pt x="20" y="20"/>
                  </a:lnTo>
                  <a:lnTo>
                    <a:pt x="20" y="20"/>
                  </a:lnTo>
                  <a:lnTo>
                    <a:pt x="22" y="16"/>
                  </a:lnTo>
                  <a:lnTo>
                    <a:pt x="26" y="14"/>
                  </a:lnTo>
                  <a:lnTo>
                    <a:pt x="142" y="14"/>
                  </a:lnTo>
                  <a:lnTo>
                    <a:pt x="142" y="14"/>
                  </a:lnTo>
                  <a:lnTo>
                    <a:pt x="148" y="16"/>
                  </a:lnTo>
                  <a:lnTo>
                    <a:pt x="150" y="20"/>
                  </a:lnTo>
                  <a:lnTo>
                    <a:pt x="150" y="13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6" name="Freeform 43"/>
            <p:cNvSpPr>
              <a:spLocks noEditPoints="1"/>
            </p:cNvSpPr>
            <p:nvPr/>
          </p:nvSpPr>
          <p:spPr bwMode="auto">
            <a:xfrm>
              <a:off x="4996118" y="6320379"/>
              <a:ext cx="68533" cy="69735"/>
            </a:xfrm>
            <a:custGeom>
              <a:avLst/>
              <a:gdLst>
                <a:gd name="T0" fmla="*/ 56 w 114"/>
                <a:gd name="T1" fmla="*/ 0 h 116"/>
                <a:gd name="T2" fmla="*/ 34 w 114"/>
                <a:gd name="T3" fmla="*/ 6 h 116"/>
                <a:gd name="T4" fmla="*/ 16 w 114"/>
                <a:gd name="T5" fmla="*/ 18 h 116"/>
                <a:gd name="T6" fmla="*/ 4 w 114"/>
                <a:gd name="T7" fmla="*/ 36 h 116"/>
                <a:gd name="T8" fmla="*/ 0 w 114"/>
                <a:gd name="T9" fmla="*/ 58 h 116"/>
                <a:gd name="T10" fmla="*/ 0 w 114"/>
                <a:gd name="T11" fmla="*/ 70 h 116"/>
                <a:gd name="T12" fmla="*/ 10 w 114"/>
                <a:gd name="T13" fmla="*/ 90 h 116"/>
                <a:gd name="T14" fmla="*/ 24 w 114"/>
                <a:gd name="T15" fmla="*/ 106 h 116"/>
                <a:gd name="T16" fmla="*/ 46 w 114"/>
                <a:gd name="T17" fmla="*/ 114 h 116"/>
                <a:gd name="T18" fmla="*/ 56 w 114"/>
                <a:gd name="T19" fmla="*/ 116 h 116"/>
                <a:gd name="T20" fmla="*/ 80 w 114"/>
                <a:gd name="T21" fmla="*/ 112 h 116"/>
                <a:gd name="T22" fmla="*/ 98 w 114"/>
                <a:gd name="T23" fmla="*/ 100 h 116"/>
                <a:gd name="T24" fmla="*/ 110 w 114"/>
                <a:gd name="T25" fmla="*/ 80 h 116"/>
                <a:gd name="T26" fmla="*/ 114 w 114"/>
                <a:gd name="T27" fmla="*/ 58 h 116"/>
                <a:gd name="T28" fmla="*/ 114 w 114"/>
                <a:gd name="T29" fmla="*/ 46 h 116"/>
                <a:gd name="T30" fmla="*/ 104 w 114"/>
                <a:gd name="T31" fmla="*/ 26 h 116"/>
                <a:gd name="T32" fmla="*/ 88 w 114"/>
                <a:gd name="T33" fmla="*/ 10 h 116"/>
                <a:gd name="T34" fmla="*/ 68 w 114"/>
                <a:gd name="T35" fmla="*/ 2 h 116"/>
                <a:gd name="T36" fmla="*/ 56 w 114"/>
                <a:gd name="T37" fmla="*/ 0 h 116"/>
                <a:gd name="T38" fmla="*/ 56 w 114"/>
                <a:gd name="T39" fmla="*/ 96 h 116"/>
                <a:gd name="T40" fmla="*/ 42 w 114"/>
                <a:gd name="T41" fmla="*/ 94 h 116"/>
                <a:gd name="T42" fmla="*/ 30 w 114"/>
                <a:gd name="T43" fmla="*/ 86 h 116"/>
                <a:gd name="T44" fmla="*/ 22 w 114"/>
                <a:gd name="T45" fmla="*/ 74 h 116"/>
                <a:gd name="T46" fmla="*/ 18 w 114"/>
                <a:gd name="T47" fmla="*/ 58 h 116"/>
                <a:gd name="T48" fmla="*/ 20 w 114"/>
                <a:gd name="T49" fmla="*/ 50 h 116"/>
                <a:gd name="T50" fmla="*/ 26 w 114"/>
                <a:gd name="T51" fmla="*/ 38 h 116"/>
                <a:gd name="T52" fmla="*/ 36 w 114"/>
                <a:gd name="T53" fmla="*/ 26 h 116"/>
                <a:gd name="T54" fmla="*/ 50 w 114"/>
                <a:gd name="T55" fmla="*/ 22 h 116"/>
                <a:gd name="T56" fmla="*/ 56 w 114"/>
                <a:gd name="T57" fmla="*/ 20 h 116"/>
                <a:gd name="T58" fmla="*/ 72 w 114"/>
                <a:gd name="T59" fmla="*/ 24 h 116"/>
                <a:gd name="T60" fmla="*/ 84 w 114"/>
                <a:gd name="T61" fmla="*/ 32 h 116"/>
                <a:gd name="T62" fmla="*/ 92 w 114"/>
                <a:gd name="T63" fmla="*/ 44 h 116"/>
                <a:gd name="T64" fmla="*/ 94 w 114"/>
                <a:gd name="T65" fmla="*/ 58 h 116"/>
                <a:gd name="T66" fmla="*/ 94 w 114"/>
                <a:gd name="T67" fmla="*/ 66 h 116"/>
                <a:gd name="T68" fmla="*/ 88 w 114"/>
                <a:gd name="T69" fmla="*/ 80 h 116"/>
                <a:gd name="T70" fmla="*/ 78 w 114"/>
                <a:gd name="T71" fmla="*/ 90 h 116"/>
                <a:gd name="T72" fmla="*/ 64 w 114"/>
                <a:gd name="T73" fmla="*/ 96 h 116"/>
                <a:gd name="T74" fmla="*/ 56 w 114"/>
                <a:gd name="T75" fmla="*/ 9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4" h="116">
                  <a:moveTo>
                    <a:pt x="56" y="0"/>
                  </a:moveTo>
                  <a:lnTo>
                    <a:pt x="56" y="0"/>
                  </a:lnTo>
                  <a:lnTo>
                    <a:pt x="46" y="2"/>
                  </a:lnTo>
                  <a:lnTo>
                    <a:pt x="34" y="6"/>
                  </a:lnTo>
                  <a:lnTo>
                    <a:pt x="24" y="10"/>
                  </a:lnTo>
                  <a:lnTo>
                    <a:pt x="16" y="18"/>
                  </a:lnTo>
                  <a:lnTo>
                    <a:pt x="10" y="26"/>
                  </a:lnTo>
                  <a:lnTo>
                    <a:pt x="4" y="36"/>
                  </a:lnTo>
                  <a:lnTo>
                    <a:pt x="0" y="46"/>
                  </a:lnTo>
                  <a:lnTo>
                    <a:pt x="0" y="58"/>
                  </a:lnTo>
                  <a:lnTo>
                    <a:pt x="0" y="58"/>
                  </a:lnTo>
                  <a:lnTo>
                    <a:pt x="0" y="70"/>
                  </a:lnTo>
                  <a:lnTo>
                    <a:pt x="4" y="80"/>
                  </a:lnTo>
                  <a:lnTo>
                    <a:pt x="10" y="90"/>
                  </a:lnTo>
                  <a:lnTo>
                    <a:pt x="16" y="100"/>
                  </a:lnTo>
                  <a:lnTo>
                    <a:pt x="24" y="106"/>
                  </a:lnTo>
                  <a:lnTo>
                    <a:pt x="34" y="112"/>
                  </a:lnTo>
                  <a:lnTo>
                    <a:pt x="46" y="114"/>
                  </a:lnTo>
                  <a:lnTo>
                    <a:pt x="56" y="116"/>
                  </a:lnTo>
                  <a:lnTo>
                    <a:pt x="56" y="116"/>
                  </a:lnTo>
                  <a:lnTo>
                    <a:pt x="68" y="114"/>
                  </a:lnTo>
                  <a:lnTo>
                    <a:pt x="80" y="112"/>
                  </a:lnTo>
                  <a:lnTo>
                    <a:pt x="88" y="106"/>
                  </a:lnTo>
                  <a:lnTo>
                    <a:pt x="98" y="100"/>
                  </a:lnTo>
                  <a:lnTo>
                    <a:pt x="104" y="90"/>
                  </a:lnTo>
                  <a:lnTo>
                    <a:pt x="110" y="80"/>
                  </a:lnTo>
                  <a:lnTo>
                    <a:pt x="114" y="70"/>
                  </a:lnTo>
                  <a:lnTo>
                    <a:pt x="114" y="58"/>
                  </a:lnTo>
                  <a:lnTo>
                    <a:pt x="114" y="58"/>
                  </a:lnTo>
                  <a:lnTo>
                    <a:pt x="114" y="46"/>
                  </a:lnTo>
                  <a:lnTo>
                    <a:pt x="110" y="36"/>
                  </a:lnTo>
                  <a:lnTo>
                    <a:pt x="104" y="26"/>
                  </a:lnTo>
                  <a:lnTo>
                    <a:pt x="98" y="18"/>
                  </a:lnTo>
                  <a:lnTo>
                    <a:pt x="88" y="10"/>
                  </a:lnTo>
                  <a:lnTo>
                    <a:pt x="80" y="6"/>
                  </a:lnTo>
                  <a:lnTo>
                    <a:pt x="68" y="2"/>
                  </a:lnTo>
                  <a:lnTo>
                    <a:pt x="56" y="0"/>
                  </a:lnTo>
                  <a:lnTo>
                    <a:pt x="56" y="0"/>
                  </a:lnTo>
                  <a:close/>
                  <a:moveTo>
                    <a:pt x="56" y="96"/>
                  </a:moveTo>
                  <a:lnTo>
                    <a:pt x="56" y="96"/>
                  </a:lnTo>
                  <a:lnTo>
                    <a:pt x="50" y="96"/>
                  </a:lnTo>
                  <a:lnTo>
                    <a:pt x="42" y="94"/>
                  </a:lnTo>
                  <a:lnTo>
                    <a:pt x="36" y="90"/>
                  </a:lnTo>
                  <a:lnTo>
                    <a:pt x="30" y="86"/>
                  </a:lnTo>
                  <a:lnTo>
                    <a:pt x="26" y="80"/>
                  </a:lnTo>
                  <a:lnTo>
                    <a:pt x="22" y="74"/>
                  </a:lnTo>
                  <a:lnTo>
                    <a:pt x="20" y="66"/>
                  </a:lnTo>
                  <a:lnTo>
                    <a:pt x="18" y="58"/>
                  </a:lnTo>
                  <a:lnTo>
                    <a:pt x="18" y="58"/>
                  </a:lnTo>
                  <a:lnTo>
                    <a:pt x="20" y="50"/>
                  </a:lnTo>
                  <a:lnTo>
                    <a:pt x="22" y="44"/>
                  </a:lnTo>
                  <a:lnTo>
                    <a:pt x="26" y="38"/>
                  </a:lnTo>
                  <a:lnTo>
                    <a:pt x="30" y="32"/>
                  </a:lnTo>
                  <a:lnTo>
                    <a:pt x="36" y="26"/>
                  </a:lnTo>
                  <a:lnTo>
                    <a:pt x="42" y="24"/>
                  </a:lnTo>
                  <a:lnTo>
                    <a:pt x="50" y="22"/>
                  </a:lnTo>
                  <a:lnTo>
                    <a:pt x="56" y="20"/>
                  </a:lnTo>
                  <a:lnTo>
                    <a:pt x="56" y="20"/>
                  </a:lnTo>
                  <a:lnTo>
                    <a:pt x="64" y="22"/>
                  </a:lnTo>
                  <a:lnTo>
                    <a:pt x="72" y="24"/>
                  </a:lnTo>
                  <a:lnTo>
                    <a:pt x="78" y="26"/>
                  </a:lnTo>
                  <a:lnTo>
                    <a:pt x="84" y="32"/>
                  </a:lnTo>
                  <a:lnTo>
                    <a:pt x="88" y="38"/>
                  </a:lnTo>
                  <a:lnTo>
                    <a:pt x="92" y="44"/>
                  </a:lnTo>
                  <a:lnTo>
                    <a:pt x="94" y="50"/>
                  </a:lnTo>
                  <a:lnTo>
                    <a:pt x="94" y="58"/>
                  </a:lnTo>
                  <a:lnTo>
                    <a:pt x="94" y="58"/>
                  </a:lnTo>
                  <a:lnTo>
                    <a:pt x="94" y="66"/>
                  </a:lnTo>
                  <a:lnTo>
                    <a:pt x="92" y="74"/>
                  </a:lnTo>
                  <a:lnTo>
                    <a:pt x="88" y="80"/>
                  </a:lnTo>
                  <a:lnTo>
                    <a:pt x="84" y="86"/>
                  </a:lnTo>
                  <a:lnTo>
                    <a:pt x="78" y="90"/>
                  </a:lnTo>
                  <a:lnTo>
                    <a:pt x="72" y="94"/>
                  </a:lnTo>
                  <a:lnTo>
                    <a:pt x="64" y="96"/>
                  </a:lnTo>
                  <a:lnTo>
                    <a:pt x="56" y="96"/>
                  </a:lnTo>
                  <a:lnTo>
                    <a:pt x="56" y="9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7" name="Freeform 44"/>
            <p:cNvSpPr>
              <a:spLocks/>
            </p:cNvSpPr>
            <p:nvPr/>
          </p:nvSpPr>
          <p:spPr bwMode="auto">
            <a:xfrm>
              <a:off x="5024974" y="6351640"/>
              <a:ext cx="9619" cy="9619"/>
            </a:xfrm>
            <a:custGeom>
              <a:avLst/>
              <a:gdLst>
                <a:gd name="T0" fmla="*/ 16 w 16"/>
                <a:gd name="T1" fmla="*/ 8 h 16"/>
                <a:gd name="T2" fmla="*/ 16 w 16"/>
                <a:gd name="T3" fmla="*/ 8 h 16"/>
                <a:gd name="T4" fmla="*/ 16 w 16"/>
                <a:gd name="T5" fmla="*/ 10 h 16"/>
                <a:gd name="T6" fmla="*/ 14 w 16"/>
                <a:gd name="T7" fmla="*/ 14 h 16"/>
                <a:gd name="T8" fmla="*/ 12 w 16"/>
                <a:gd name="T9" fmla="*/ 14 h 16"/>
                <a:gd name="T10" fmla="*/ 8 w 16"/>
                <a:gd name="T11" fmla="*/ 16 h 16"/>
                <a:gd name="T12" fmla="*/ 8 w 16"/>
                <a:gd name="T13" fmla="*/ 16 h 16"/>
                <a:gd name="T14" fmla="*/ 6 w 16"/>
                <a:gd name="T15" fmla="*/ 14 h 16"/>
                <a:gd name="T16" fmla="*/ 4 w 16"/>
                <a:gd name="T17" fmla="*/ 14 h 16"/>
                <a:gd name="T18" fmla="*/ 2 w 16"/>
                <a:gd name="T19" fmla="*/ 10 h 16"/>
                <a:gd name="T20" fmla="*/ 0 w 16"/>
                <a:gd name="T21" fmla="*/ 8 h 16"/>
                <a:gd name="T22" fmla="*/ 0 w 16"/>
                <a:gd name="T23" fmla="*/ 8 h 16"/>
                <a:gd name="T24" fmla="*/ 2 w 16"/>
                <a:gd name="T25" fmla="*/ 4 h 16"/>
                <a:gd name="T26" fmla="*/ 4 w 16"/>
                <a:gd name="T27" fmla="*/ 2 h 16"/>
                <a:gd name="T28" fmla="*/ 6 w 16"/>
                <a:gd name="T29" fmla="*/ 0 h 16"/>
                <a:gd name="T30" fmla="*/ 8 w 16"/>
                <a:gd name="T31" fmla="*/ 0 h 16"/>
                <a:gd name="T32" fmla="*/ 8 w 16"/>
                <a:gd name="T33" fmla="*/ 0 h 16"/>
                <a:gd name="T34" fmla="*/ 12 w 16"/>
                <a:gd name="T35" fmla="*/ 0 h 16"/>
                <a:gd name="T36" fmla="*/ 14 w 16"/>
                <a:gd name="T37" fmla="*/ 2 h 16"/>
                <a:gd name="T38" fmla="*/ 16 w 16"/>
                <a:gd name="T39" fmla="*/ 4 h 16"/>
                <a:gd name="T40" fmla="*/ 16 w 16"/>
                <a:gd name="T41" fmla="*/ 8 h 16"/>
                <a:gd name="T42" fmla="*/ 16 w 16"/>
                <a:gd name="T43" fmla="*/ 8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6" h="16">
                  <a:moveTo>
                    <a:pt x="16" y="8"/>
                  </a:moveTo>
                  <a:lnTo>
                    <a:pt x="16" y="8"/>
                  </a:lnTo>
                  <a:lnTo>
                    <a:pt x="16" y="10"/>
                  </a:lnTo>
                  <a:lnTo>
                    <a:pt x="14" y="14"/>
                  </a:lnTo>
                  <a:lnTo>
                    <a:pt x="12" y="14"/>
                  </a:lnTo>
                  <a:lnTo>
                    <a:pt x="8" y="16"/>
                  </a:lnTo>
                  <a:lnTo>
                    <a:pt x="8" y="16"/>
                  </a:lnTo>
                  <a:lnTo>
                    <a:pt x="6" y="14"/>
                  </a:lnTo>
                  <a:lnTo>
                    <a:pt x="4" y="14"/>
                  </a:lnTo>
                  <a:lnTo>
                    <a:pt x="2" y="10"/>
                  </a:lnTo>
                  <a:lnTo>
                    <a:pt x="0" y="8"/>
                  </a:lnTo>
                  <a:lnTo>
                    <a:pt x="0" y="8"/>
                  </a:lnTo>
                  <a:lnTo>
                    <a:pt x="2" y="4"/>
                  </a:lnTo>
                  <a:lnTo>
                    <a:pt x="4" y="2"/>
                  </a:lnTo>
                  <a:lnTo>
                    <a:pt x="6" y="0"/>
                  </a:lnTo>
                  <a:lnTo>
                    <a:pt x="8" y="0"/>
                  </a:lnTo>
                  <a:lnTo>
                    <a:pt x="8" y="0"/>
                  </a:lnTo>
                  <a:lnTo>
                    <a:pt x="12" y="0"/>
                  </a:lnTo>
                  <a:lnTo>
                    <a:pt x="14" y="2"/>
                  </a:lnTo>
                  <a:lnTo>
                    <a:pt x="16" y="4"/>
                  </a:lnTo>
                  <a:lnTo>
                    <a:pt x="16" y="8"/>
                  </a:lnTo>
                  <a:lnTo>
                    <a:pt x="16"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8" name="Rectangle 45"/>
            <p:cNvSpPr>
              <a:spLocks noChangeArrowheads="1"/>
            </p:cNvSpPr>
            <p:nvPr/>
          </p:nvSpPr>
          <p:spPr bwMode="auto">
            <a:xfrm>
              <a:off x="5028581" y="6336010"/>
              <a:ext cx="2405" cy="20440"/>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39" name="Freeform 46"/>
            <p:cNvSpPr>
              <a:spLocks/>
            </p:cNvSpPr>
            <p:nvPr/>
          </p:nvSpPr>
          <p:spPr bwMode="auto">
            <a:xfrm>
              <a:off x="5028581" y="6355247"/>
              <a:ext cx="18035" cy="13226"/>
            </a:xfrm>
            <a:custGeom>
              <a:avLst/>
              <a:gdLst>
                <a:gd name="T0" fmla="*/ 0 w 30"/>
                <a:gd name="T1" fmla="*/ 4 h 22"/>
                <a:gd name="T2" fmla="*/ 2 w 30"/>
                <a:gd name="T3" fmla="*/ 0 h 22"/>
                <a:gd name="T4" fmla="*/ 30 w 30"/>
                <a:gd name="T5" fmla="*/ 18 h 22"/>
                <a:gd name="T6" fmla="*/ 28 w 30"/>
                <a:gd name="T7" fmla="*/ 22 h 22"/>
                <a:gd name="T8" fmla="*/ 0 w 30"/>
                <a:gd name="T9" fmla="*/ 4 h 22"/>
              </a:gdLst>
              <a:ahLst/>
              <a:cxnLst>
                <a:cxn ang="0">
                  <a:pos x="T0" y="T1"/>
                </a:cxn>
                <a:cxn ang="0">
                  <a:pos x="T2" y="T3"/>
                </a:cxn>
                <a:cxn ang="0">
                  <a:pos x="T4" y="T5"/>
                </a:cxn>
                <a:cxn ang="0">
                  <a:pos x="T6" y="T7"/>
                </a:cxn>
                <a:cxn ang="0">
                  <a:pos x="T8" y="T9"/>
                </a:cxn>
              </a:cxnLst>
              <a:rect l="0" t="0" r="r" b="b"/>
              <a:pathLst>
                <a:path w="30" h="22">
                  <a:moveTo>
                    <a:pt x="0" y="4"/>
                  </a:moveTo>
                  <a:lnTo>
                    <a:pt x="2" y="0"/>
                  </a:lnTo>
                  <a:lnTo>
                    <a:pt x="30" y="18"/>
                  </a:lnTo>
                  <a:lnTo>
                    <a:pt x="28" y="22"/>
                  </a:lnTo>
                  <a:lnTo>
                    <a:pt x="0"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0" name="Freeform 47"/>
            <p:cNvSpPr>
              <a:spLocks/>
            </p:cNvSpPr>
            <p:nvPr/>
          </p:nvSpPr>
          <p:spPr bwMode="auto">
            <a:xfrm>
              <a:off x="5119958" y="6452636"/>
              <a:ext cx="137066" cy="14428"/>
            </a:xfrm>
            <a:custGeom>
              <a:avLst/>
              <a:gdLst>
                <a:gd name="T0" fmla="*/ 20 w 228"/>
                <a:gd name="T1" fmla="*/ 0 h 24"/>
                <a:gd name="T2" fmla="*/ 0 w 228"/>
                <a:gd name="T3" fmla="*/ 24 h 24"/>
                <a:gd name="T4" fmla="*/ 228 w 228"/>
                <a:gd name="T5" fmla="*/ 24 h 24"/>
                <a:gd name="T6" fmla="*/ 208 w 228"/>
                <a:gd name="T7" fmla="*/ 0 h 24"/>
                <a:gd name="T8" fmla="*/ 20 w 228"/>
                <a:gd name="T9" fmla="*/ 0 h 24"/>
              </a:gdLst>
              <a:ahLst/>
              <a:cxnLst>
                <a:cxn ang="0">
                  <a:pos x="T0" y="T1"/>
                </a:cxn>
                <a:cxn ang="0">
                  <a:pos x="T2" y="T3"/>
                </a:cxn>
                <a:cxn ang="0">
                  <a:pos x="T4" y="T5"/>
                </a:cxn>
                <a:cxn ang="0">
                  <a:pos x="T6" y="T7"/>
                </a:cxn>
                <a:cxn ang="0">
                  <a:pos x="T8" y="T9"/>
                </a:cxn>
              </a:cxnLst>
              <a:rect l="0" t="0" r="r" b="b"/>
              <a:pathLst>
                <a:path w="228" h="24">
                  <a:moveTo>
                    <a:pt x="20" y="0"/>
                  </a:moveTo>
                  <a:lnTo>
                    <a:pt x="0" y="24"/>
                  </a:lnTo>
                  <a:lnTo>
                    <a:pt x="228" y="24"/>
                  </a:lnTo>
                  <a:lnTo>
                    <a:pt x="208" y="0"/>
                  </a:lnTo>
                  <a:lnTo>
                    <a:pt x="2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1" name="Freeform 48"/>
            <p:cNvSpPr>
              <a:spLocks/>
            </p:cNvSpPr>
            <p:nvPr/>
          </p:nvSpPr>
          <p:spPr bwMode="auto">
            <a:xfrm>
              <a:off x="5131982" y="6396126"/>
              <a:ext cx="113019" cy="51700"/>
            </a:xfrm>
            <a:custGeom>
              <a:avLst/>
              <a:gdLst>
                <a:gd name="T0" fmla="*/ 94 w 188"/>
                <a:gd name="T1" fmla="*/ 0 h 86"/>
                <a:gd name="T2" fmla="*/ 94 w 188"/>
                <a:gd name="T3" fmla="*/ 0 h 86"/>
                <a:gd name="T4" fmla="*/ 76 w 188"/>
                <a:gd name="T5" fmla="*/ 2 h 86"/>
                <a:gd name="T6" fmla="*/ 58 w 188"/>
                <a:gd name="T7" fmla="*/ 6 h 86"/>
                <a:gd name="T8" fmla="*/ 44 w 188"/>
                <a:gd name="T9" fmla="*/ 14 h 86"/>
                <a:gd name="T10" fmla="*/ 30 w 188"/>
                <a:gd name="T11" fmla="*/ 24 h 86"/>
                <a:gd name="T12" fmla="*/ 18 w 188"/>
                <a:gd name="T13" fmla="*/ 38 h 86"/>
                <a:gd name="T14" fmla="*/ 10 w 188"/>
                <a:gd name="T15" fmla="*/ 52 h 86"/>
                <a:gd name="T16" fmla="*/ 2 w 188"/>
                <a:gd name="T17" fmla="*/ 68 h 86"/>
                <a:gd name="T18" fmla="*/ 0 w 188"/>
                <a:gd name="T19" fmla="*/ 86 h 86"/>
                <a:gd name="T20" fmla="*/ 188 w 188"/>
                <a:gd name="T21" fmla="*/ 86 h 86"/>
                <a:gd name="T22" fmla="*/ 188 w 188"/>
                <a:gd name="T23" fmla="*/ 86 h 86"/>
                <a:gd name="T24" fmla="*/ 184 w 188"/>
                <a:gd name="T25" fmla="*/ 68 h 86"/>
                <a:gd name="T26" fmla="*/ 178 w 188"/>
                <a:gd name="T27" fmla="*/ 52 h 86"/>
                <a:gd name="T28" fmla="*/ 170 w 188"/>
                <a:gd name="T29" fmla="*/ 38 h 86"/>
                <a:gd name="T30" fmla="*/ 158 w 188"/>
                <a:gd name="T31" fmla="*/ 24 h 86"/>
                <a:gd name="T32" fmla="*/ 144 w 188"/>
                <a:gd name="T33" fmla="*/ 14 h 86"/>
                <a:gd name="T34" fmla="*/ 128 w 188"/>
                <a:gd name="T35" fmla="*/ 6 h 86"/>
                <a:gd name="T36" fmla="*/ 112 w 188"/>
                <a:gd name="T37" fmla="*/ 2 h 86"/>
                <a:gd name="T38" fmla="*/ 94 w 188"/>
                <a:gd name="T39" fmla="*/ 0 h 86"/>
                <a:gd name="T40" fmla="*/ 94 w 188"/>
                <a:gd name="T41"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88" h="86">
                  <a:moveTo>
                    <a:pt x="94" y="0"/>
                  </a:moveTo>
                  <a:lnTo>
                    <a:pt x="94" y="0"/>
                  </a:lnTo>
                  <a:lnTo>
                    <a:pt x="76" y="2"/>
                  </a:lnTo>
                  <a:lnTo>
                    <a:pt x="58" y="6"/>
                  </a:lnTo>
                  <a:lnTo>
                    <a:pt x="44" y="14"/>
                  </a:lnTo>
                  <a:lnTo>
                    <a:pt x="30" y="24"/>
                  </a:lnTo>
                  <a:lnTo>
                    <a:pt x="18" y="38"/>
                  </a:lnTo>
                  <a:lnTo>
                    <a:pt x="10" y="52"/>
                  </a:lnTo>
                  <a:lnTo>
                    <a:pt x="2" y="68"/>
                  </a:lnTo>
                  <a:lnTo>
                    <a:pt x="0" y="86"/>
                  </a:lnTo>
                  <a:lnTo>
                    <a:pt x="188" y="86"/>
                  </a:lnTo>
                  <a:lnTo>
                    <a:pt x="188" y="86"/>
                  </a:lnTo>
                  <a:lnTo>
                    <a:pt x="184" y="68"/>
                  </a:lnTo>
                  <a:lnTo>
                    <a:pt x="178" y="52"/>
                  </a:lnTo>
                  <a:lnTo>
                    <a:pt x="170" y="38"/>
                  </a:lnTo>
                  <a:lnTo>
                    <a:pt x="158" y="24"/>
                  </a:lnTo>
                  <a:lnTo>
                    <a:pt x="144" y="14"/>
                  </a:lnTo>
                  <a:lnTo>
                    <a:pt x="128" y="6"/>
                  </a:lnTo>
                  <a:lnTo>
                    <a:pt x="112" y="2"/>
                  </a:lnTo>
                  <a:lnTo>
                    <a:pt x="94" y="0"/>
                  </a:lnTo>
                  <a:lnTo>
                    <a:pt x="9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2" name="Freeform 49"/>
            <p:cNvSpPr>
              <a:spLocks/>
            </p:cNvSpPr>
            <p:nvPr/>
          </p:nvSpPr>
          <p:spPr bwMode="auto">
            <a:xfrm>
              <a:off x="5181277" y="6296333"/>
              <a:ext cx="13226" cy="79354"/>
            </a:xfrm>
            <a:custGeom>
              <a:avLst/>
              <a:gdLst>
                <a:gd name="T0" fmla="*/ 12 w 22"/>
                <a:gd name="T1" fmla="*/ 0 h 132"/>
                <a:gd name="T2" fmla="*/ 0 w 22"/>
                <a:gd name="T3" fmla="*/ 132 h 132"/>
                <a:gd name="T4" fmla="*/ 22 w 22"/>
                <a:gd name="T5" fmla="*/ 132 h 132"/>
                <a:gd name="T6" fmla="*/ 12 w 22"/>
                <a:gd name="T7" fmla="*/ 0 h 132"/>
              </a:gdLst>
              <a:ahLst/>
              <a:cxnLst>
                <a:cxn ang="0">
                  <a:pos x="T0" y="T1"/>
                </a:cxn>
                <a:cxn ang="0">
                  <a:pos x="T2" y="T3"/>
                </a:cxn>
                <a:cxn ang="0">
                  <a:pos x="T4" y="T5"/>
                </a:cxn>
                <a:cxn ang="0">
                  <a:pos x="T6" y="T7"/>
                </a:cxn>
              </a:cxnLst>
              <a:rect l="0" t="0" r="r" b="b"/>
              <a:pathLst>
                <a:path w="22" h="132">
                  <a:moveTo>
                    <a:pt x="12" y="0"/>
                  </a:moveTo>
                  <a:lnTo>
                    <a:pt x="0" y="132"/>
                  </a:lnTo>
                  <a:lnTo>
                    <a:pt x="22" y="132"/>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3" name="Rectangle 50"/>
            <p:cNvSpPr>
              <a:spLocks noChangeArrowheads="1"/>
            </p:cNvSpPr>
            <p:nvPr/>
          </p:nvSpPr>
          <p:spPr bwMode="auto">
            <a:xfrm>
              <a:off x="5175265" y="6370877"/>
              <a:ext cx="26451" cy="37272"/>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4" name="Freeform 51"/>
            <p:cNvSpPr>
              <a:spLocks noEditPoints="1"/>
            </p:cNvSpPr>
            <p:nvPr/>
          </p:nvSpPr>
          <p:spPr bwMode="auto">
            <a:xfrm>
              <a:off x="5128375" y="6470670"/>
              <a:ext cx="120233" cy="42082"/>
            </a:xfrm>
            <a:custGeom>
              <a:avLst/>
              <a:gdLst>
                <a:gd name="T0" fmla="*/ 8 w 200"/>
                <a:gd name="T1" fmla="*/ 0 h 70"/>
                <a:gd name="T2" fmla="*/ 6 w 200"/>
                <a:gd name="T3" fmla="*/ 2 h 70"/>
                <a:gd name="T4" fmla="*/ 0 w 200"/>
                <a:gd name="T5" fmla="*/ 6 h 70"/>
                <a:gd name="T6" fmla="*/ 0 w 200"/>
                <a:gd name="T7" fmla="*/ 70 h 70"/>
                <a:gd name="T8" fmla="*/ 200 w 200"/>
                <a:gd name="T9" fmla="*/ 10 h 70"/>
                <a:gd name="T10" fmla="*/ 198 w 200"/>
                <a:gd name="T11" fmla="*/ 6 h 70"/>
                <a:gd name="T12" fmla="*/ 194 w 200"/>
                <a:gd name="T13" fmla="*/ 2 h 70"/>
                <a:gd name="T14" fmla="*/ 190 w 200"/>
                <a:gd name="T15" fmla="*/ 0 h 70"/>
                <a:gd name="T16" fmla="*/ 36 w 200"/>
                <a:gd name="T17" fmla="*/ 48 h 70"/>
                <a:gd name="T18" fmla="*/ 30 w 200"/>
                <a:gd name="T19" fmla="*/ 52 h 70"/>
                <a:gd name="T20" fmla="*/ 24 w 200"/>
                <a:gd name="T21" fmla="*/ 52 h 70"/>
                <a:gd name="T22" fmla="*/ 20 w 200"/>
                <a:gd name="T23" fmla="*/ 48 h 70"/>
                <a:gd name="T24" fmla="*/ 20 w 200"/>
                <a:gd name="T25" fmla="*/ 16 h 70"/>
                <a:gd name="T26" fmla="*/ 24 w 200"/>
                <a:gd name="T27" fmla="*/ 10 h 70"/>
                <a:gd name="T28" fmla="*/ 30 w 200"/>
                <a:gd name="T29" fmla="*/ 10 h 70"/>
                <a:gd name="T30" fmla="*/ 36 w 200"/>
                <a:gd name="T31" fmla="*/ 16 h 70"/>
                <a:gd name="T32" fmla="*/ 72 w 200"/>
                <a:gd name="T33" fmla="*/ 48 h 70"/>
                <a:gd name="T34" fmla="*/ 70 w 200"/>
                <a:gd name="T35" fmla="*/ 50 h 70"/>
                <a:gd name="T36" fmla="*/ 60 w 200"/>
                <a:gd name="T37" fmla="*/ 52 h 70"/>
                <a:gd name="T38" fmla="*/ 56 w 200"/>
                <a:gd name="T39" fmla="*/ 50 h 70"/>
                <a:gd name="T40" fmla="*/ 56 w 200"/>
                <a:gd name="T41" fmla="*/ 16 h 70"/>
                <a:gd name="T42" fmla="*/ 56 w 200"/>
                <a:gd name="T43" fmla="*/ 12 h 70"/>
                <a:gd name="T44" fmla="*/ 66 w 200"/>
                <a:gd name="T45" fmla="*/ 10 h 70"/>
                <a:gd name="T46" fmla="*/ 70 w 200"/>
                <a:gd name="T47" fmla="*/ 12 h 70"/>
                <a:gd name="T48" fmla="*/ 72 w 200"/>
                <a:gd name="T49" fmla="*/ 48 h 70"/>
                <a:gd name="T50" fmla="*/ 108 w 200"/>
                <a:gd name="T51" fmla="*/ 48 h 70"/>
                <a:gd name="T52" fmla="*/ 102 w 200"/>
                <a:gd name="T53" fmla="*/ 52 h 70"/>
                <a:gd name="T54" fmla="*/ 96 w 200"/>
                <a:gd name="T55" fmla="*/ 52 h 70"/>
                <a:gd name="T56" fmla="*/ 92 w 200"/>
                <a:gd name="T57" fmla="*/ 48 h 70"/>
                <a:gd name="T58" fmla="*/ 92 w 200"/>
                <a:gd name="T59" fmla="*/ 16 h 70"/>
                <a:gd name="T60" fmla="*/ 96 w 200"/>
                <a:gd name="T61" fmla="*/ 10 h 70"/>
                <a:gd name="T62" fmla="*/ 102 w 200"/>
                <a:gd name="T63" fmla="*/ 10 h 70"/>
                <a:gd name="T64" fmla="*/ 108 w 200"/>
                <a:gd name="T65" fmla="*/ 16 h 70"/>
                <a:gd name="T66" fmla="*/ 144 w 200"/>
                <a:gd name="T67" fmla="*/ 48 h 70"/>
                <a:gd name="T68" fmla="*/ 142 w 200"/>
                <a:gd name="T69" fmla="*/ 50 h 70"/>
                <a:gd name="T70" fmla="*/ 132 w 200"/>
                <a:gd name="T71" fmla="*/ 52 h 70"/>
                <a:gd name="T72" fmla="*/ 130 w 200"/>
                <a:gd name="T73" fmla="*/ 50 h 70"/>
                <a:gd name="T74" fmla="*/ 128 w 200"/>
                <a:gd name="T75" fmla="*/ 16 h 70"/>
                <a:gd name="T76" fmla="*/ 130 w 200"/>
                <a:gd name="T77" fmla="*/ 12 h 70"/>
                <a:gd name="T78" fmla="*/ 140 w 200"/>
                <a:gd name="T79" fmla="*/ 10 h 70"/>
                <a:gd name="T80" fmla="*/ 142 w 200"/>
                <a:gd name="T81" fmla="*/ 12 h 70"/>
                <a:gd name="T82" fmla="*/ 144 w 200"/>
                <a:gd name="T83" fmla="*/ 48 h 70"/>
                <a:gd name="T84" fmla="*/ 180 w 200"/>
                <a:gd name="T85" fmla="*/ 48 h 70"/>
                <a:gd name="T86" fmla="*/ 176 w 200"/>
                <a:gd name="T87" fmla="*/ 52 h 70"/>
                <a:gd name="T88" fmla="*/ 170 w 200"/>
                <a:gd name="T89" fmla="*/ 52 h 70"/>
                <a:gd name="T90" fmla="*/ 164 w 200"/>
                <a:gd name="T91" fmla="*/ 48 h 70"/>
                <a:gd name="T92" fmla="*/ 164 w 200"/>
                <a:gd name="T93" fmla="*/ 16 h 70"/>
                <a:gd name="T94" fmla="*/ 170 w 200"/>
                <a:gd name="T95" fmla="*/ 10 h 70"/>
                <a:gd name="T96" fmla="*/ 176 w 200"/>
                <a:gd name="T97" fmla="*/ 10 h 70"/>
                <a:gd name="T98" fmla="*/ 180 w 200"/>
                <a:gd name="T99" fmla="*/ 1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0" h="70">
                  <a:moveTo>
                    <a:pt x="190" y="0"/>
                  </a:moveTo>
                  <a:lnTo>
                    <a:pt x="8" y="0"/>
                  </a:lnTo>
                  <a:lnTo>
                    <a:pt x="8" y="0"/>
                  </a:lnTo>
                  <a:lnTo>
                    <a:pt x="6" y="2"/>
                  </a:lnTo>
                  <a:lnTo>
                    <a:pt x="2" y="4"/>
                  </a:lnTo>
                  <a:lnTo>
                    <a:pt x="0" y="6"/>
                  </a:lnTo>
                  <a:lnTo>
                    <a:pt x="0" y="10"/>
                  </a:lnTo>
                  <a:lnTo>
                    <a:pt x="0" y="70"/>
                  </a:lnTo>
                  <a:lnTo>
                    <a:pt x="200" y="70"/>
                  </a:lnTo>
                  <a:lnTo>
                    <a:pt x="200" y="10"/>
                  </a:lnTo>
                  <a:lnTo>
                    <a:pt x="200" y="10"/>
                  </a:lnTo>
                  <a:lnTo>
                    <a:pt x="198" y="6"/>
                  </a:lnTo>
                  <a:lnTo>
                    <a:pt x="196" y="4"/>
                  </a:lnTo>
                  <a:lnTo>
                    <a:pt x="194" y="2"/>
                  </a:lnTo>
                  <a:lnTo>
                    <a:pt x="190" y="0"/>
                  </a:lnTo>
                  <a:lnTo>
                    <a:pt x="190" y="0"/>
                  </a:lnTo>
                  <a:close/>
                  <a:moveTo>
                    <a:pt x="36" y="48"/>
                  </a:moveTo>
                  <a:lnTo>
                    <a:pt x="36" y="48"/>
                  </a:lnTo>
                  <a:lnTo>
                    <a:pt x="34" y="50"/>
                  </a:lnTo>
                  <a:lnTo>
                    <a:pt x="30" y="52"/>
                  </a:lnTo>
                  <a:lnTo>
                    <a:pt x="24" y="52"/>
                  </a:lnTo>
                  <a:lnTo>
                    <a:pt x="24" y="52"/>
                  </a:lnTo>
                  <a:lnTo>
                    <a:pt x="20" y="50"/>
                  </a:lnTo>
                  <a:lnTo>
                    <a:pt x="20" y="48"/>
                  </a:lnTo>
                  <a:lnTo>
                    <a:pt x="20" y="16"/>
                  </a:lnTo>
                  <a:lnTo>
                    <a:pt x="20" y="16"/>
                  </a:lnTo>
                  <a:lnTo>
                    <a:pt x="20" y="12"/>
                  </a:lnTo>
                  <a:lnTo>
                    <a:pt x="24" y="10"/>
                  </a:lnTo>
                  <a:lnTo>
                    <a:pt x="30" y="10"/>
                  </a:lnTo>
                  <a:lnTo>
                    <a:pt x="30" y="10"/>
                  </a:lnTo>
                  <a:lnTo>
                    <a:pt x="34" y="12"/>
                  </a:lnTo>
                  <a:lnTo>
                    <a:pt x="36" y="16"/>
                  </a:lnTo>
                  <a:lnTo>
                    <a:pt x="36" y="48"/>
                  </a:lnTo>
                  <a:close/>
                  <a:moveTo>
                    <a:pt x="72" y="48"/>
                  </a:moveTo>
                  <a:lnTo>
                    <a:pt x="72" y="48"/>
                  </a:lnTo>
                  <a:lnTo>
                    <a:pt x="70" y="50"/>
                  </a:lnTo>
                  <a:lnTo>
                    <a:pt x="66" y="52"/>
                  </a:lnTo>
                  <a:lnTo>
                    <a:pt x="60" y="52"/>
                  </a:lnTo>
                  <a:lnTo>
                    <a:pt x="60" y="52"/>
                  </a:lnTo>
                  <a:lnTo>
                    <a:pt x="56" y="50"/>
                  </a:lnTo>
                  <a:lnTo>
                    <a:pt x="56" y="48"/>
                  </a:lnTo>
                  <a:lnTo>
                    <a:pt x="56" y="16"/>
                  </a:lnTo>
                  <a:lnTo>
                    <a:pt x="56" y="16"/>
                  </a:lnTo>
                  <a:lnTo>
                    <a:pt x="56" y="12"/>
                  </a:lnTo>
                  <a:lnTo>
                    <a:pt x="60" y="10"/>
                  </a:lnTo>
                  <a:lnTo>
                    <a:pt x="66" y="10"/>
                  </a:lnTo>
                  <a:lnTo>
                    <a:pt x="66" y="10"/>
                  </a:lnTo>
                  <a:lnTo>
                    <a:pt x="70" y="12"/>
                  </a:lnTo>
                  <a:lnTo>
                    <a:pt x="72" y="16"/>
                  </a:lnTo>
                  <a:lnTo>
                    <a:pt x="72" y="48"/>
                  </a:lnTo>
                  <a:close/>
                  <a:moveTo>
                    <a:pt x="108" y="48"/>
                  </a:moveTo>
                  <a:lnTo>
                    <a:pt x="108" y="48"/>
                  </a:lnTo>
                  <a:lnTo>
                    <a:pt x="106" y="50"/>
                  </a:lnTo>
                  <a:lnTo>
                    <a:pt x="102" y="52"/>
                  </a:lnTo>
                  <a:lnTo>
                    <a:pt x="96" y="52"/>
                  </a:lnTo>
                  <a:lnTo>
                    <a:pt x="96" y="52"/>
                  </a:lnTo>
                  <a:lnTo>
                    <a:pt x="94" y="50"/>
                  </a:lnTo>
                  <a:lnTo>
                    <a:pt x="92" y="48"/>
                  </a:lnTo>
                  <a:lnTo>
                    <a:pt x="92" y="16"/>
                  </a:lnTo>
                  <a:lnTo>
                    <a:pt x="92" y="16"/>
                  </a:lnTo>
                  <a:lnTo>
                    <a:pt x="94" y="12"/>
                  </a:lnTo>
                  <a:lnTo>
                    <a:pt x="96" y="10"/>
                  </a:lnTo>
                  <a:lnTo>
                    <a:pt x="102" y="10"/>
                  </a:lnTo>
                  <a:lnTo>
                    <a:pt x="102" y="10"/>
                  </a:lnTo>
                  <a:lnTo>
                    <a:pt x="106" y="12"/>
                  </a:lnTo>
                  <a:lnTo>
                    <a:pt x="108" y="16"/>
                  </a:lnTo>
                  <a:lnTo>
                    <a:pt x="108" y="48"/>
                  </a:lnTo>
                  <a:close/>
                  <a:moveTo>
                    <a:pt x="144" y="48"/>
                  </a:moveTo>
                  <a:lnTo>
                    <a:pt x="144" y="48"/>
                  </a:lnTo>
                  <a:lnTo>
                    <a:pt x="142" y="50"/>
                  </a:lnTo>
                  <a:lnTo>
                    <a:pt x="140" y="52"/>
                  </a:lnTo>
                  <a:lnTo>
                    <a:pt x="132" y="52"/>
                  </a:lnTo>
                  <a:lnTo>
                    <a:pt x="132" y="52"/>
                  </a:lnTo>
                  <a:lnTo>
                    <a:pt x="130" y="50"/>
                  </a:lnTo>
                  <a:lnTo>
                    <a:pt x="128" y="48"/>
                  </a:lnTo>
                  <a:lnTo>
                    <a:pt x="128" y="16"/>
                  </a:lnTo>
                  <a:lnTo>
                    <a:pt x="128" y="16"/>
                  </a:lnTo>
                  <a:lnTo>
                    <a:pt x="130" y="12"/>
                  </a:lnTo>
                  <a:lnTo>
                    <a:pt x="132" y="10"/>
                  </a:lnTo>
                  <a:lnTo>
                    <a:pt x="140" y="10"/>
                  </a:lnTo>
                  <a:lnTo>
                    <a:pt x="140" y="10"/>
                  </a:lnTo>
                  <a:lnTo>
                    <a:pt x="142" y="12"/>
                  </a:lnTo>
                  <a:lnTo>
                    <a:pt x="144" y="16"/>
                  </a:lnTo>
                  <a:lnTo>
                    <a:pt x="144" y="48"/>
                  </a:lnTo>
                  <a:close/>
                  <a:moveTo>
                    <a:pt x="180" y="48"/>
                  </a:moveTo>
                  <a:lnTo>
                    <a:pt x="180" y="48"/>
                  </a:lnTo>
                  <a:lnTo>
                    <a:pt x="178" y="50"/>
                  </a:lnTo>
                  <a:lnTo>
                    <a:pt x="176" y="52"/>
                  </a:lnTo>
                  <a:lnTo>
                    <a:pt x="170" y="52"/>
                  </a:lnTo>
                  <a:lnTo>
                    <a:pt x="170" y="52"/>
                  </a:lnTo>
                  <a:lnTo>
                    <a:pt x="166" y="50"/>
                  </a:lnTo>
                  <a:lnTo>
                    <a:pt x="164" y="48"/>
                  </a:lnTo>
                  <a:lnTo>
                    <a:pt x="164" y="16"/>
                  </a:lnTo>
                  <a:lnTo>
                    <a:pt x="164" y="16"/>
                  </a:lnTo>
                  <a:lnTo>
                    <a:pt x="166" y="12"/>
                  </a:lnTo>
                  <a:lnTo>
                    <a:pt x="170" y="10"/>
                  </a:lnTo>
                  <a:lnTo>
                    <a:pt x="176" y="10"/>
                  </a:lnTo>
                  <a:lnTo>
                    <a:pt x="176" y="10"/>
                  </a:lnTo>
                  <a:lnTo>
                    <a:pt x="178" y="12"/>
                  </a:lnTo>
                  <a:lnTo>
                    <a:pt x="180" y="16"/>
                  </a:lnTo>
                  <a:lnTo>
                    <a:pt x="180" y="4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5" name="Freeform 52"/>
            <p:cNvSpPr>
              <a:spLocks noEditPoints="1"/>
            </p:cNvSpPr>
            <p:nvPr/>
          </p:nvSpPr>
          <p:spPr bwMode="auto">
            <a:xfrm>
              <a:off x="5117554" y="6504336"/>
              <a:ext cx="141875" cy="76949"/>
            </a:xfrm>
            <a:custGeom>
              <a:avLst/>
              <a:gdLst>
                <a:gd name="T0" fmla="*/ 226 w 236"/>
                <a:gd name="T1" fmla="*/ 0 h 128"/>
                <a:gd name="T2" fmla="*/ 10 w 236"/>
                <a:gd name="T3" fmla="*/ 0 h 128"/>
                <a:gd name="T4" fmla="*/ 10 w 236"/>
                <a:gd name="T5" fmla="*/ 0 h 128"/>
                <a:gd name="T6" fmla="*/ 6 w 236"/>
                <a:gd name="T7" fmla="*/ 2 h 128"/>
                <a:gd name="T8" fmla="*/ 2 w 236"/>
                <a:gd name="T9" fmla="*/ 4 h 128"/>
                <a:gd name="T10" fmla="*/ 0 w 236"/>
                <a:gd name="T11" fmla="*/ 6 h 128"/>
                <a:gd name="T12" fmla="*/ 0 w 236"/>
                <a:gd name="T13" fmla="*/ 10 h 128"/>
                <a:gd name="T14" fmla="*/ 0 w 236"/>
                <a:gd name="T15" fmla="*/ 128 h 128"/>
                <a:gd name="T16" fmla="*/ 236 w 236"/>
                <a:gd name="T17" fmla="*/ 128 h 128"/>
                <a:gd name="T18" fmla="*/ 236 w 236"/>
                <a:gd name="T19" fmla="*/ 10 h 128"/>
                <a:gd name="T20" fmla="*/ 236 w 236"/>
                <a:gd name="T21" fmla="*/ 10 h 128"/>
                <a:gd name="T22" fmla="*/ 234 w 236"/>
                <a:gd name="T23" fmla="*/ 6 h 128"/>
                <a:gd name="T24" fmla="*/ 232 w 236"/>
                <a:gd name="T25" fmla="*/ 4 h 128"/>
                <a:gd name="T26" fmla="*/ 230 w 236"/>
                <a:gd name="T27" fmla="*/ 2 h 128"/>
                <a:gd name="T28" fmla="*/ 226 w 236"/>
                <a:gd name="T29" fmla="*/ 0 h 128"/>
                <a:gd name="T30" fmla="*/ 226 w 236"/>
                <a:gd name="T31" fmla="*/ 0 h 128"/>
                <a:gd name="T32" fmla="*/ 38 w 236"/>
                <a:gd name="T33" fmla="*/ 110 h 128"/>
                <a:gd name="T34" fmla="*/ 20 w 236"/>
                <a:gd name="T35" fmla="*/ 110 h 128"/>
                <a:gd name="T36" fmla="*/ 20 w 236"/>
                <a:gd name="T37" fmla="*/ 20 h 128"/>
                <a:gd name="T38" fmla="*/ 38 w 236"/>
                <a:gd name="T39" fmla="*/ 20 h 128"/>
                <a:gd name="T40" fmla="*/ 38 w 236"/>
                <a:gd name="T41" fmla="*/ 110 h 128"/>
                <a:gd name="T42" fmla="*/ 72 w 236"/>
                <a:gd name="T43" fmla="*/ 110 h 128"/>
                <a:gd name="T44" fmla="*/ 56 w 236"/>
                <a:gd name="T45" fmla="*/ 110 h 128"/>
                <a:gd name="T46" fmla="*/ 56 w 236"/>
                <a:gd name="T47" fmla="*/ 20 h 128"/>
                <a:gd name="T48" fmla="*/ 72 w 236"/>
                <a:gd name="T49" fmla="*/ 20 h 128"/>
                <a:gd name="T50" fmla="*/ 72 w 236"/>
                <a:gd name="T51" fmla="*/ 110 h 128"/>
                <a:gd name="T52" fmla="*/ 108 w 236"/>
                <a:gd name="T53" fmla="*/ 110 h 128"/>
                <a:gd name="T54" fmla="*/ 92 w 236"/>
                <a:gd name="T55" fmla="*/ 110 h 128"/>
                <a:gd name="T56" fmla="*/ 92 w 236"/>
                <a:gd name="T57" fmla="*/ 20 h 128"/>
                <a:gd name="T58" fmla="*/ 108 w 236"/>
                <a:gd name="T59" fmla="*/ 20 h 128"/>
                <a:gd name="T60" fmla="*/ 108 w 236"/>
                <a:gd name="T61" fmla="*/ 110 h 128"/>
                <a:gd name="T62" fmla="*/ 144 w 236"/>
                <a:gd name="T63" fmla="*/ 110 h 128"/>
                <a:gd name="T64" fmla="*/ 128 w 236"/>
                <a:gd name="T65" fmla="*/ 110 h 128"/>
                <a:gd name="T66" fmla="*/ 128 w 236"/>
                <a:gd name="T67" fmla="*/ 20 h 128"/>
                <a:gd name="T68" fmla="*/ 144 w 236"/>
                <a:gd name="T69" fmla="*/ 20 h 128"/>
                <a:gd name="T70" fmla="*/ 144 w 236"/>
                <a:gd name="T71" fmla="*/ 110 h 128"/>
                <a:gd name="T72" fmla="*/ 180 w 236"/>
                <a:gd name="T73" fmla="*/ 110 h 128"/>
                <a:gd name="T74" fmla="*/ 162 w 236"/>
                <a:gd name="T75" fmla="*/ 110 h 128"/>
                <a:gd name="T76" fmla="*/ 162 w 236"/>
                <a:gd name="T77" fmla="*/ 20 h 128"/>
                <a:gd name="T78" fmla="*/ 180 w 236"/>
                <a:gd name="T79" fmla="*/ 20 h 128"/>
                <a:gd name="T80" fmla="*/ 180 w 236"/>
                <a:gd name="T81" fmla="*/ 110 h 128"/>
                <a:gd name="T82" fmla="*/ 214 w 236"/>
                <a:gd name="T83" fmla="*/ 110 h 128"/>
                <a:gd name="T84" fmla="*/ 198 w 236"/>
                <a:gd name="T85" fmla="*/ 110 h 128"/>
                <a:gd name="T86" fmla="*/ 198 w 236"/>
                <a:gd name="T87" fmla="*/ 20 h 128"/>
                <a:gd name="T88" fmla="*/ 214 w 236"/>
                <a:gd name="T89" fmla="*/ 20 h 128"/>
                <a:gd name="T90" fmla="*/ 214 w 236"/>
                <a:gd name="T91" fmla="*/ 1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6" h="128">
                  <a:moveTo>
                    <a:pt x="226" y="0"/>
                  </a:moveTo>
                  <a:lnTo>
                    <a:pt x="10" y="0"/>
                  </a:lnTo>
                  <a:lnTo>
                    <a:pt x="10" y="0"/>
                  </a:lnTo>
                  <a:lnTo>
                    <a:pt x="6" y="2"/>
                  </a:lnTo>
                  <a:lnTo>
                    <a:pt x="2" y="4"/>
                  </a:lnTo>
                  <a:lnTo>
                    <a:pt x="0" y="6"/>
                  </a:lnTo>
                  <a:lnTo>
                    <a:pt x="0" y="10"/>
                  </a:lnTo>
                  <a:lnTo>
                    <a:pt x="0" y="128"/>
                  </a:lnTo>
                  <a:lnTo>
                    <a:pt x="236" y="128"/>
                  </a:lnTo>
                  <a:lnTo>
                    <a:pt x="236" y="10"/>
                  </a:lnTo>
                  <a:lnTo>
                    <a:pt x="236" y="10"/>
                  </a:lnTo>
                  <a:lnTo>
                    <a:pt x="234" y="6"/>
                  </a:lnTo>
                  <a:lnTo>
                    <a:pt x="232" y="4"/>
                  </a:lnTo>
                  <a:lnTo>
                    <a:pt x="230" y="2"/>
                  </a:lnTo>
                  <a:lnTo>
                    <a:pt x="226" y="0"/>
                  </a:lnTo>
                  <a:lnTo>
                    <a:pt x="226" y="0"/>
                  </a:lnTo>
                  <a:close/>
                  <a:moveTo>
                    <a:pt x="38" y="110"/>
                  </a:moveTo>
                  <a:lnTo>
                    <a:pt x="20" y="110"/>
                  </a:lnTo>
                  <a:lnTo>
                    <a:pt x="20" y="20"/>
                  </a:lnTo>
                  <a:lnTo>
                    <a:pt x="38" y="20"/>
                  </a:lnTo>
                  <a:lnTo>
                    <a:pt x="38" y="110"/>
                  </a:lnTo>
                  <a:close/>
                  <a:moveTo>
                    <a:pt x="72" y="110"/>
                  </a:moveTo>
                  <a:lnTo>
                    <a:pt x="56" y="110"/>
                  </a:lnTo>
                  <a:lnTo>
                    <a:pt x="56" y="20"/>
                  </a:lnTo>
                  <a:lnTo>
                    <a:pt x="72" y="20"/>
                  </a:lnTo>
                  <a:lnTo>
                    <a:pt x="72" y="110"/>
                  </a:lnTo>
                  <a:close/>
                  <a:moveTo>
                    <a:pt x="108" y="110"/>
                  </a:moveTo>
                  <a:lnTo>
                    <a:pt x="92" y="110"/>
                  </a:lnTo>
                  <a:lnTo>
                    <a:pt x="92" y="20"/>
                  </a:lnTo>
                  <a:lnTo>
                    <a:pt x="108" y="20"/>
                  </a:lnTo>
                  <a:lnTo>
                    <a:pt x="108" y="110"/>
                  </a:lnTo>
                  <a:close/>
                  <a:moveTo>
                    <a:pt x="144" y="110"/>
                  </a:moveTo>
                  <a:lnTo>
                    <a:pt x="128" y="110"/>
                  </a:lnTo>
                  <a:lnTo>
                    <a:pt x="128" y="20"/>
                  </a:lnTo>
                  <a:lnTo>
                    <a:pt x="144" y="20"/>
                  </a:lnTo>
                  <a:lnTo>
                    <a:pt x="144" y="110"/>
                  </a:lnTo>
                  <a:close/>
                  <a:moveTo>
                    <a:pt x="180" y="110"/>
                  </a:moveTo>
                  <a:lnTo>
                    <a:pt x="162" y="110"/>
                  </a:lnTo>
                  <a:lnTo>
                    <a:pt x="162" y="20"/>
                  </a:lnTo>
                  <a:lnTo>
                    <a:pt x="180" y="20"/>
                  </a:lnTo>
                  <a:lnTo>
                    <a:pt x="180" y="110"/>
                  </a:lnTo>
                  <a:close/>
                  <a:moveTo>
                    <a:pt x="214" y="110"/>
                  </a:moveTo>
                  <a:lnTo>
                    <a:pt x="198" y="110"/>
                  </a:lnTo>
                  <a:lnTo>
                    <a:pt x="198" y="20"/>
                  </a:lnTo>
                  <a:lnTo>
                    <a:pt x="214" y="20"/>
                  </a:lnTo>
                  <a:lnTo>
                    <a:pt x="214" y="1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46" name="Freeform 53"/>
            <p:cNvSpPr>
              <a:spLocks/>
            </p:cNvSpPr>
            <p:nvPr/>
          </p:nvSpPr>
          <p:spPr bwMode="auto">
            <a:xfrm>
              <a:off x="5080281" y="6565655"/>
              <a:ext cx="223633" cy="69735"/>
            </a:xfrm>
            <a:custGeom>
              <a:avLst/>
              <a:gdLst>
                <a:gd name="T0" fmla="*/ 14 w 372"/>
                <a:gd name="T1" fmla="*/ 0 h 116"/>
                <a:gd name="T2" fmla="*/ 14 w 372"/>
                <a:gd name="T3" fmla="*/ 0 h 116"/>
                <a:gd name="T4" fmla="*/ 8 w 372"/>
                <a:gd name="T5" fmla="*/ 0 h 116"/>
                <a:gd name="T6" fmla="*/ 4 w 372"/>
                <a:gd name="T7" fmla="*/ 2 h 116"/>
                <a:gd name="T8" fmla="*/ 2 w 372"/>
                <a:gd name="T9" fmla="*/ 6 h 116"/>
                <a:gd name="T10" fmla="*/ 0 w 372"/>
                <a:gd name="T11" fmla="*/ 12 h 116"/>
                <a:gd name="T12" fmla="*/ 0 w 372"/>
                <a:gd name="T13" fmla="*/ 116 h 116"/>
                <a:gd name="T14" fmla="*/ 26 w 372"/>
                <a:gd name="T15" fmla="*/ 116 h 116"/>
                <a:gd name="T16" fmla="*/ 26 w 372"/>
                <a:gd name="T17" fmla="*/ 116 h 116"/>
                <a:gd name="T18" fmla="*/ 28 w 372"/>
                <a:gd name="T19" fmla="*/ 104 h 116"/>
                <a:gd name="T20" fmla="*/ 34 w 372"/>
                <a:gd name="T21" fmla="*/ 92 h 116"/>
                <a:gd name="T22" fmla="*/ 44 w 372"/>
                <a:gd name="T23" fmla="*/ 82 h 116"/>
                <a:gd name="T24" fmla="*/ 54 w 372"/>
                <a:gd name="T25" fmla="*/ 74 h 116"/>
                <a:gd name="T26" fmla="*/ 68 w 372"/>
                <a:gd name="T27" fmla="*/ 66 h 116"/>
                <a:gd name="T28" fmla="*/ 82 w 372"/>
                <a:gd name="T29" fmla="*/ 62 h 116"/>
                <a:gd name="T30" fmla="*/ 98 w 372"/>
                <a:gd name="T31" fmla="*/ 58 h 116"/>
                <a:gd name="T32" fmla="*/ 116 w 372"/>
                <a:gd name="T33" fmla="*/ 56 h 116"/>
                <a:gd name="T34" fmla="*/ 116 w 372"/>
                <a:gd name="T35" fmla="*/ 56 h 116"/>
                <a:gd name="T36" fmla="*/ 134 w 372"/>
                <a:gd name="T37" fmla="*/ 58 h 116"/>
                <a:gd name="T38" fmla="*/ 150 w 372"/>
                <a:gd name="T39" fmla="*/ 62 h 116"/>
                <a:gd name="T40" fmla="*/ 166 w 372"/>
                <a:gd name="T41" fmla="*/ 66 h 116"/>
                <a:gd name="T42" fmla="*/ 178 w 372"/>
                <a:gd name="T43" fmla="*/ 74 h 116"/>
                <a:gd name="T44" fmla="*/ 190 w 372"/>
                <a:gd name="T45" fmla="*/ 82 h 116"/>
                <a:gd name="T46" fmla="*/ 198 w 372"/>
                <a:gd name="T47" fmla="*/ 92 h 116"/>
                <a:gd name="T48" fmla="*/ 204 w 372"/>
                <a:gd name="T49" fmla="*/ 104 h 116"/>
                <a:gd name="T50" fmla="*/ 206 w 372"/>
                <a:gd name="T51" fmla="*/ 116 h 116"/>
                <a:gd name="T52" fmla="*/ 222 w 372"/>
                <a:gd name="T53" fmla="*/ 116 h 116"/>
                <a:gd name="T54" fmla="*/ 222 w 372"/>
                <a:gd name="T55" fmla="*/ 116 h 116"/>
                <a:gd name="T56" fmla="*/ 224 w 372"/>
                <a:gd name="T57" fmla="*/ 104 h 116"/>
                <a:gd name="T58" fmla="*/ 230 w 372"/>
                <a:gd name="T59" fmla="*/ 92 h 116"/>
                <a:gd name="T60" fmla="*/ 238 w 372"/>
                <a:gd name="T61" fmla="*/ 82 h 116"/>
                <a:gd name="T62" fmla="*/ 250 w 372"/>
                <a:gd name="T63" fmla="*/ 74 h 116"/>
                <a:gd name="T64" fmla="*/ 262 w 372"/>
                <a:gd name="T65" fmla="*/ 66 h 116"/>
                <a:gd name="T66" fmla="*/ 278 w 372"/>
                <a:gd name="T67" fmla="*/ 62 h 116"/>
                <a:gd name="T68" fmla="*/ 294 w 372"/>
                <a:gd name="T69" fmla="*/ 58 h 116"/>
                <a:gd name="T70" fmla="*/ 312 w 372"/>
                <a:gd name="T71" fmla="*/ 56 h 116"/>
                <a:gd name="T72" fmla="*/ 312 w 372"/>
                <a:gd name="T73" fmla="*/ 56 h 116"/>
                <a:gd name="T74" fmla="*/ 328 w 372"/>
                <a:gd name="T75" fmla="*/ 58 h 116"/>
                <a:gd name="T76" fmla="*/ 344 w 372"/>
                <a:gd name="T77" fmla="*/ 62 h 116"/>
                <a:gd name="T78" fmla="*/ 360 w 372"/>
                <a:gd name="T79" fmla="*/ 66 h 116"/>
                <a:gd name="T80" fmla="*/ 372 w 372"/>
                <a:gd name="T81" fmla="*/ 74 h 116"/>
                <a:gd name="T82" fmla="*/ 372 w 372"/>
                <a:gd name="T83" fmla="*/ 0 h 116"/>
                <a:gd name="T84" fmla="*/ 14 w 372"/>
                <a:gd name="T85"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2" h="116">
                  <a:moveTo>
                    <a:pt x="14" y="0"/>
                  </a:moveTo>
                  <a:lnTo>
                    <a:pt x="14" y="0"/>
                  </a:lnTo>
                  <a:lnTo>
                    <a:pt x="8" y="0"/>
                  </a:lnTo>
                  <a:lnTo>
                    <a:pt x="4" y="2"/>
                  </a:lnTo>
                  <a:lnTo>
                    <a:pt x="2" y="6"/>
                  </a:lnTo>
                  <a:lnTo>
                    <a:pt x="0" y="12"/>
                  </a:lnTo>
                  <a:lnTo>
                    <a:pt x="0" y="116"/>
                  </a:lnTo>
                  <a:lnTo>
                    <a:pt x="26" y="116"/>
                  </a:lnTo>
                  <a:lnTo>
                    <a:pt x="26" y="116"/>
                  </a:lnTo>
                  <a:lnTo>
                    <a:pt x="28" y="104"/>
                  </a:lnTo>
                  <a:lnTo>
                    <a:pt x="34" y="92"/>
                  </a:lnTo>
                  <a:lnTo>
                    <a:pt x="44" y="82"/>
                  </a:lnTo>
                  <a:lnTo>
                    <a:pt x="54" y="74"/>
                  </a:lnTo>
                  <a:lnTo>
                    <a:pt x="68" y="66"/>
                  </a:lnTo>
                  <a:lnTo>
                    <a:pt x="82" y="62"/>
                  </a:lnTo>
                  <a:lnTo>
                    <a:pt x="98" y="58"/>
                  </a:lnTo>
                  <a:lnTo>
                    <a:pt x="116" y="56"/>
                  </a:lnTo>
                  <a:lnTo>
                    <a:pt x="116" y="56"/>
                  </a:lnTo>
                  <a:lnTo>
                    <a:pt x="134" y="58"/>
                  </a:lnTo>
                  <a:lnTo>
                    <a:pt x="150" y="62"/>
                  </a:lnTo>
                  <a:lnTo>
                    <a:pt x="166" y="66"/>
                  </a:lnTo>
                  <a:lnTo>
                    <a:pt x="178" y="74"/>
                  </a:lnTo>
                  <a:lnTo>
                    <a:pt x="190" y="82"/>
                  </a:lnTo>
                  <a:lnTo>
                    <a:pt x="198" y="92"/>
                  </a:lnTo>
                  <a:lnTo>
                    <a:pt x="204" y="104"/>
                  </a:lnTo>
                  <a:lnTo>
                    <a:pt x="206" y="116"/>
                  </a:lnTo>
                  <a:lnTo>
                    <a:pt x="222" y="116"/>
                  </a:lnTo>
                  <a:lnTo>
                    <a:pt x="222" y="116"/>
                  </a:lnTo>
                  <a:lnTo>
                    <a:pt x="224" y="104"/>
                  </a:lnTo>
                  <a:lnTo>
                    <a:pt x="230" y="92"/>
                  </a:lnTo>
                  <a:lnTo>
                    <a:pt x="238" y="82"/>
                  </a:lnTo>
                  <a:lnTo>
                    <a:pt x="250" y="74"/>
                  </a:lnTo>
                  <a:lnTo>
                    <a:pt x="262" y="66"/>
                  </a:lnTo>
                  <a:lnTo>
                    <a:pt x="278" y="62"/>
                  </a:lnTo>
                  <a:lnTo>
                    <a:pt x="294" y="58"/>
                  </a:lnTo>
                  <a:lnTo>
                    <a:pt x="312" y="56"/>
                  </a:lnTo>
                  <a:lnTo>
                    <a:pt x="312" y="56"/>
                  </a:lnTo>
                  <a:lnTo>
                    <a:pt x="328" y="58"/>
                  </a:lnTo>
                  <a:lnTo>
                    <a:pt x="344" y="62"/>
                  </a:lnTo>
                  <a:lnTo>
                    <a:pt x="360" y="66"/>
                  </a:lnTo>
                  <a:lnTo>
                    <a:pt x="372" y="74"/>
                  </a:lnTo>
                  <a:lnTo>
                    <a:pt x="372" y="0"/>
                  </a:lnTo>
                  <a:lnTo>
                    <a:pt x="1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33" name="Group 432"/>
          <p:cNvGrpSpPr/>
          <p:nvPr/>
        </p:nvGrpSpPr>
        <p:grpSpPr>
          <a:xfrm>
            <a:off x="5838483" y="6173695"/>
            <a:ext cx="341462" cy="461695"/>
            <a:chOff x="5811298" y="6173695"/>
            <a:chExt cx="341462" cy="461695"/>
          </a:xfrm>
          <a:solidFill>
            <a:schemeClr val="bg2"/>
          </a:solidFill>
        </p:grpSpPr>
        <p:sp>
          <p:nvSpPr>
            <p:cNvPr id="627" name="Freeform 54"/>
            <p:cNvSpPr>
              <a:spLocks/>
            </p:cNvSpPr>
            <p:nvPr/>
          </p:nvSpPr>
          <p:spPr bwMode="auto">
            <a:xfrm>
              <a:off x="5915900" y="6439410"/>
              <a:ext cx="50498" cy="55307"/>
            </a:xfrm>
            <a:custGeom>
              <a:avLst/>
              <a:gdLst>
                <a:gd name="T0" fmla="*/ 0 w 84"/>
                <a:gd name="T1" fmla="*/ 0 h 92"/>
                <a:gd name="T2" fmla="*/ 0 w 84"/>
                <a:gd name="T3" fmla="*/ 82 h 92"/>
                <a:gd name="T4" fmla="*/ 0 w 84"/>
                <a:gd name="T5" fmla="*/ 82 h 92"/>
                <a:gd name="T6" fmla="*/ 4 w 84"/>
                <a:gd name="T7" fmla="*/ 78 h 92"/>
                <a:gd name="T8" fmla="*/ 6 w 84"/>
                <a:gd name="T9" fmla="*/ 76 h 92"/>
                <a:gd name="T10" fmla="*/ 8 w 84"/>
                <a:gd name="T11" fmla="*/ 78 h 92"/>
                <a:gd name="T12" fmla="*/ 8 w 84"/>
                <a:gd name="T13" fmla="*/ 78 h 92"/>
                <a:gd name="T14" fmla="*/ 10 w 84"/>
                <a:gd name="T15" fmla="*/ 80 h 92"/>
                <a:gd name="T16" fmla="*/ 12 w 84"/>
                <a:gd name="T17" fmla="*/ 84 h 92"/>
                <a:gd name="T18" fmla="*/ 12 w 84"/>
                <a:gd name="T19" fmla="*/ 92 h 92"/>
                <a:gd name="T20" fmla="*/ 12 w 84"/>
                <a:gd name="T21" fmla="*/ 92 h 92"/>
                <a:gd name="T22" fmla="*/ 14 w 84"/>
                <a:gd name="T23" fmla="*/ 84 h 92"/>
                <a:gd name="T24" fmla="*/ 18 w 84"/>
                <a:gd name="T25" fmla="*/ 80 h 92"/>
                <a:gd name="T26" fmla="*/ 24 w 84"/>
                <a:gd name="T27" fmla="*/ 76 h 92"/>
                <a:gd name="T28" fmla="*/ 28 w 84"/>
                <a:gd name="T29" fmla="*/ 74 h 92"/>
                <a:gd name="T30" fmla="*/ 32 w 84"/>
                <a:gd name="T31" fmla="*/ 76 h 92"/>
                <a:gd name="T32" fmla="*/ 32 w 84"/>
                <a:gd name="T33" fmla="*/ 76 h 92"/>
                <a:gd name="T34" fmla="*/ 36 w 84"/>
                <a:gd name="T35" fmla="*/ 78 h 92"/>
                <a:gd name="T36" fmla="*/ 38 w 84"/>
                <a:gd name="T37" fmla="*/ 82 h 92"/>
                <a:gd name="T38" fmla="*/ 42 w 84"/>
                <a:gd name="T39" fmla="*/ 92 h 92"/>
                <a:gd name="T40" fmla="*/ 42 w 84"/>
                <a:gd name="T41" fmla="*/ 92 h 92"/>
                <a:gd name="T42" fmla="*/ 44 w 84"/>
                <a:gd name="T43" fmla="*/ 86 h 92"/>
                <a:gd name="T44" fmla="*/ 48 w 84"/>
                <a:gd name="T45" fmla="*/ 82 h 92"/>
                <a:gd name="T46" fmla="*/ 52 w 84"/>
                <a:gd name="T47" fmla="*/ 78 h 92"/>
                <a:gd name="T48" fmla="*/ 56 w 84"/>
                <a:gd name="T49" fmla="*/ 78 h 92"/>
                <a:gd name="T50" fmla="*/ 60 w 84"/>
                <a:gd name="T51" fmla="*/ 78 h 92"/>
                <a:gd name="T52" fmla="*/ 64 w 84"/>
                <a:gd name="T53" fmla="*/ 80 h 92"/>
                <a:gd name="T54" fmla="*/ 68 w 84"/>
                <a:gd name="T55" fmla="*/ 84 h 92"/>
                <a:gd name="T56" fmla="*/ 70 w 84"/>
                <a:gd name="T57" fmla="*/ 90 h 92"/>
                <a:gd name="T58" fmla="*/ 70 w 84"/>
                <a:gd name="T59" fmla="*/ 90 h 92"/>
                <a:gd name="T60" fmla="*/ 72 w 84"/>
                <a:gd name="T61" fmla="*/ 84 h 92"/>
                <a:gd name="T62" fmla="*/ 76 w 84"/>
                <a:gd name="T63" fmla="*/ 80 h 92"/>
                <a:gd name="T64" fmla="*/ 80 w 84"/>
                <a:gd name="T65" fmla="*/ 78 h 92"/>
                <a:gd name="T66" fmla="*/ 84 w 84"/>
                <a:gd name="T67" fmla="*/ 80 h 92"/>
                <a:gd name="T68" fmla="*/ 84 w 84"/>
                <a:gd name="T69" fmla="*/ 0 h 92"/>
                <a:gd name="T70" fmla="*/ 0 w 84"/>
                <a:gd name="T71"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4" h="92">
                  <a:moveTo>
                    <a:pt x="0" y="0"/>
                  </a:moveTo>
                  <a:lnTo>
                    <a:pt x="0" y="82"/>
                  </a:lnTo>
                  <a:lnTo>
                    <a:pt x="0" y="82"/>
                  </a:lnTo>
                  <a:lnTo>
                    <a:pt x="4" y="78"/>
                  </a:lnTo>
                  <a:lnTo>
                    <a:pt x="6" y="76"/>
                  </a:lnTo>
                  <a:lnTo>
                    <a:pt x="8" y="78"/>
                  </a:lnTo>
                  <a:lnTo>
                    <a:pt x="8" y="78"/>
                  </a:lnTo>
                  <a:lnTo>
                    <a:pt x="10" y="80"/>
                  </a:lnTo>
                  <a:lnTo>
                    <a:pt x="12" y="84"/>
                  </a:lnTo>
                  <a:lnTo>
                    <a:pt x="12" y="92"/>
                  </a:lnTo>
                  <a:lnTo>
                    <a:pt x="12" y="92"/>
                  </a:lnTo>
                  <a:lnTo>
                    <a:pt x="14" y="84"/>
                  </a:lnTo>
                  <a:lnTo>
                    <a:pt x="18" y="80"/>
                  </a:lnTo>
                  <a:lnTo>
                    <a:pt x="24" y="76"/>
                  </a:lnTo>
                  <a:lnTo>
                    <a:pt x="28" y="74"/>
                  </a:lnTo>
                  <a:lnTo>
                    <a:pt x="32" y="76"/>
                  </a:lnTo>
                  <a:lnTo>
                    <a:pt x="32" y="76"/>
                  </a:lnTo>
                  <a:lnTo>
                    <a:pt x="36" y="78"/>
                  </a:lnTo>
                  <a:lnTo>
                    <a:pt x="38" y="82"/>
                  </a:lnTo>
                  <a:lnTo>
                    <a:pt x="42" y="92"/>
                  </a:lnTo>
                  <a:lnTo>
                    <a:pt x="42" y="92"/>
                  </a:lnTo>
                  <a:lnTo>
                    <a:pt x="44" y="86"/>
                  </a:lnTo>
                  <a:lnTo>
                    <a:pt x="48" y="82"/>
                  </a:lnTo>
                  <a:lnTo>
                    <a:pt x="52" y="78"/>
                  </a:lnTo>
                  <a:lnTo>
                    <a:pt x="56" y="78"/>
                  </a:lnTo>
                  <a:lnTo>
                    <a:pt x="60" y="78"/>
                  </a:lnTo>
                  <a:lnTo>
                    <a:pt x="64" y="80"/>
                  </a:lnTo>
                  <a:lnTo>
                    <a:pt x="68" y="84"/>
                  </a:lnTo>
                  <a:lnTo>
                    <a:pt x="70" y="90"/>
                  </a:lnTo>
                  <a:lnTo>
                    <a:pt x="70" y="90"/>
                  </a:lnTo>
                  <a:lnTo>
                    <a:pt x="72" y="84"/>
                  </a:lnTo>
                  <a:lnTo>
                    <a:pt x="76" y="80"/>
                  </a:lnTo>
                  <a:lnTo>
                    <a:pt x="80" y="78"/>
                  </a:lnTo>
                  <a:lnTo>
                    <a:pt x="84" y="80"/>
                  </a:lnTo>
                  <a:lnTo>
                    <a:pt x="8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8" name="Freeform 55"/>
            <p:cNvSpPr>
              <a:spLocks/>
            </p:cNvSpPr>
            <p:nvPr/>
          </p:nvSpPr>
          <p:spPr bwMode="auto">
            <a:xfrm>
              <a:off x="5895461" y="6392519"/>
              <a:ext cx="14428" cy="15630"/>
            </a:xfrm>
            <a:custGeom>
              <a:avLst/>
              <a:gdLst>
                <a:gd name="T0" fmla="*/ 14 w 24"/>
                <a:gd name="T1" fmla="*/ 26 h 26"/>
                <a:gd name="T2" fmla="*/ 14 w 24"/>
                <a:gd name="T3" fmla="*/ 26 h 26"/>
                <a:gd name="T4" fmla="*/ 24 w 24"/>
                <a:gd name="T5" fmla="*/ 4 h 26"/>
                <a:gd name="T6" fmla="*/ 24 w 24"/>
                <a:gd name="T7" fmla="*/ 4 h 26"/>
                <a:gd name="T8" fmla="*/ 12 w 24"/>
                <a:gd name="T9" fmla="*/ 0 h 26"/>
                <a:gd name="T10" fmla="*/ 12 w 24"/>
                <a:gd name="T11" fmla="*/ 0 h 26"/>
                <a:gd name="T12" fmla="*/ 0 w 24"/>
                <a:gd name="T13" fmla="*/ 20 h 26"/>
                <a:gd name="T14" fmla="*/ 0 w 24"/>
                <a:gd name="T15" fmla="*/ 20 h 26"/>
                <a:gd name="T16" fmla="*/ 14 w 24"/>
                <a:gd name="T17" fmla="*/ 26 h 26"/>
                <a:gd name="T18" fmla="*/ 14 w 24"/>
                <a:gd name="T19"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 h="26">
                  <a:moveTo>
                    <a:pt x="14" y="26"/>
                  </a:moveTo>
                  <a:lnTo>
                    <a:pt x="14" y="26"/>
                  </a:lnTo>
                  <a:lnTo>
                    <a:pt x="24" y="4"/>
                  </a:lnTo>
                  <a:lnTo>
                    <a:pt x="24" y="4"/>
                  </a:lnTo>
                  <a:lnTo>
                    <a:pt x="12" y="0"/>
                  </a:lnTo>
                  <a:lnTo>
                    <a:pt x="12" y="0"/>
                  </a:lnTo>
                  <a:lnTo>
                    <a:pt x="0" y="20"/>
                  </a:lnTo>
                  <a:lnTo>
                    <a:pt x="0" y="20"/>
                  </a:lnTo>
                  <a:lnTo>
                    <a:pt x="14" y="26"/>
                  </a:lnTo>
                  <a:lnTo>
                    <a:pt x="14" y="2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9" name="Freeform 56"/>
            <p:cNvSpPr>
              <a:spLocks/>
            </p:cNvSpPr>
            <p:nvPr/>
          </p:nvSpPr>
          <p:spPr bwMode="auto">
            <a:xfrm>
              <a:off x="5897866" y="6412959"/>
              <a:ext cx="15630" cy="12023"/>
            </a:xfrm>
            <a:custGeom>
              <a:avLst/>
              <a:gdLst>
                <a:gd name="T0" fmla="*/ 26 w 26"/>
                <a:gd name="T1" fmla="*/ 6 h 20"/>
                <a:gd name="T2" fmla="*/ 26 w 26"/>
                <a:gd name="T3" fmla="*/ 6 h 20"/>
                <a:gd name="T4" fmla="*/ 12 w 26"/>
                <a:gd name="T5" fmla="*/ 0 h 20"/>
                <a:gd name="T6" fmla="*/ 12 w 26"/>
                <a:gd name="T7" fmla="*/ 0 h 20"/>
                <a:gd name="T8" fmla="*/ 4 w 26"/>
                <a:gd name="T9" fmla="*/ 12 h 20"/>
                <a:gd name="T10" fmla="*/ 4 w 26"/>
                <a:gd name="T11" fmla="*/ 12 h 20"/>
                <a:gd name="T12" fmla="*/ 0 w 26"/>
                <a:gd name="T13" fmla="*/ 16 h 20"/>
                <a:gd name="T14" fmla="*/ 0 w 26"/>
                <a:gd name="T15" fmla="*/ 16 h 20"/>
                <a:gd name="T16" fmla="*/ 18 w 26"/>
                <a:gd name="T17" fmla="*/ 20 h 20"/>
                <a:gd name="T18" fmla="*/ 18 w 26"/>
                <a:gd name="T19" fmla="*/ 20 h 20"/>
                <a:gd name="T20" fmla="*/ 26 w 26"/>
                <a:gd name="T21" fmla="*/ 6 h 20"/>
                <a:gd name="T22" fmla="*/ 26 w 26"/>
                <a:gd name="T23" fmla="*/ 6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20">
                  <a:moveTo>
                    <a:pt x="26" y="6"/>
                  </a:moveTo>
                  <a:lnTo>
                    <a:pt x="26" y="6"/>
                  </a:lnTo>
                  <a:lnTo>
                    <a:pt x="12" y="0"/>
                  </a:lnTo>
                  <a:lnTo>
                    <a:pt x="12" y="0"/>
                  </a:lnTo>
                  <a:lnTo>
                    <a:pt x="4" y="12"/>
                  </a:lnTo>
                  <a:lnTo>
                    <a:pt x="4" y="12"/>
                  </a:lnTo>
                  <a:lnTo>
                    <a:pt x="0" y="16"/>
                  </a:lnTo>
                  <a:lnTo>
                    <a:pt x="0" y="16"/>
                  </a:lnTo>
                  <a:lnTo>
                    <a:pt x="18" y="20"/>
                  </a:lnTo>
                  <a:lnTo>
                    <a:pt x="18" y="20"/>
                  </a:lnTo>
                  <a:lnTo>
                    <a:pt x="26" y="6"/>
                  </a:lnTo>
                  <a:lnTo>
                    <a:pt x="26" y="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0" name="Freeform 57"/>
            <p:cNvSpPr>
              <a:spLocks/>
            </p:cNvSpPr>
            <p:nvPr/>
          </p:nvSpPr>
          <p:spPr bwMode="auto">
            <a:xfrm>
              <a:off x="5884640" y="6408149"/>
              <a:ext cx="16833" cy="13226"/>
            </a:xfrm>
            <a:custGeom>
              <a:avLst/>
              <a:gdLst>
                <a:gd name="T0" fmla="*/ 20 w 28"/>
                <a:gd name="T1" fmla="*/ 18 h 22"/>
                <a:gd name="T2" fmla="*/ 20 w 28"/>
                <a:gd name="T3" fmla="*/ 18 h 22"/>
                <a:gd name="T4" fmla="*/ 28 w 28"/>
                <a:gd name="T5" fmla="*/ 6 h 22"/>
                <a:gd name="T6" fmla="*/ 28 w 28"/>
                <a:gd name="T7" fmla="*/ 6 h 22"/>
                <a:gd name="T8" fmla="*/ 12 w 28"/>
                <a:gd name="T9" fmla="*/ 0 h 22"/>
                <a:gd name="T10" fmla="*/ 12 w 28"/>
                <a:gd name="T11" fmla="*/ 0 h 22"/>
                <a:gd name="T12" fmla="*/ 6 w 28"/>
                <a:gd name="T13" fmla="*/ 8 h 22"/>
                <a:gd name="T14" fmla="*/ 6 w 28"/>
                <a:gd name="T15" fmla="*/ 8 h 22"/>
                <a:gd name="T16" fmla="*/ 0 w 28"/>
                <a:gd name="T17" fmla="*/ 16 h 22"/>
                <a:gd name="T18" fmla="*/ 0 w 28"/>
                <a:gd name="T19" fmla="*/ 16 h 22"/>
                <a:gd name="T20" fmla="*/ 16 w 28"/>
                <a:gd name="T21" fmla="*/ 22 h 22"/>
                <a:gd name="T22" fmla="*/ 16 w 28"/>
                <a:gd name="T23" fmla="*/ 22 h 22"/>
                <a:gd name="T24" fmla="*/ 20 w 28"/>
                <a:gd name="T25" fmla="*/ 18 h 22"/>
                <a:gd name="T26" fmla="*/ 20 w 28"/>
                <a:gd name="T2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2">
                  <a:moveTo>
                    <a:pt x="20" y="18"/>
                  </a:moveTo>
                  <a:lnTo>
                    <a:pt x="20" y="18"/>
                  </a:lnTo>
                  <a:lnTo>
                    <a:pt x="28" y="6"/>
                  </a:lnTo>
                  <a:lnTo>
                    <a:pt x="28" y="6"/>
                  </a:lnTo>
                  <a:lnTo>
                    <a:pt x="12" y="0"/>
                  </a:lnTo>
                  <a:lnTo>
                    <a:pt x="12" y="0"/>
                  </a:lnTo>
                  <a:lnTo>
                    <a:pt x="6" y="8"/>
                  </a:lnTo>
                  <a:lnTo>
                    <a:pt x="6" y="8"/>
                  </a:lnTo>
                  <a:lnTo>
                    <a:pt x="0" y="16"/>
                  </a:lnTo>
                  <a:lnTo>
                    <a:pt x="0" y="16"/>
                  </a:lnTo>
                  <a:lnTo>
                    <a:pt x="16" y="22"/>
                  </a:lnTo>
                  <a:lnTo>
                    <a:pt x="16" y="22"/>
                  </a:lnTo>
                  <a:lnTo>
                    <a:pt x="20" y="18"/>
                  </a:lnTo>
                  <a:lnTo>
                    <a:pt x="20" y="1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1" name="Freeform 58"/>
            <p:cNvSpPr>
              <a:spLocks/>
            </p:cNvSpPr>
            <p:nvPr/>
          </p:nvSpPr>
          <p:spPr bwMode="auto">
            <a:xfrm>
              <a:off x="5878628" y="6345628"/>
              <a:ext cx="7214" cy="19237"/>
            </a:xfrm>
            <a:custGeom>
              <a:avLst/>
              <a:gdLst>
                <a:gd name="T0" fmla="*/ 6 w 12"/>
                <a:gd name="T1" fmla="*/ 30 h 32"/>
                <a:gd name="T2" fmla="*/ 8 w 12"/>
                <a:gd name="T3" fmla="*/ 32 h 32"/>
                <a:gd name="T4" fmla="*/ 8 w 12"/>
                <a:gd name="T5" fmla="*/ 32 h 32"/>
                <a:gd name="T6" fmla="*/ 12 w 12"/>
                <a:gd name="T7" fmla="*/ 32 h 32"/>
                <a:gd name="T8" fmla="*/ 12 w 12"/>
                <a:gd name="T9" fmla="*/ 32 h 32"/>
                <a:gd name="T10" fmla="*/ 8 w 12"/>
                <a:gd name="T11" fmla="*/ 18 h 32"/>
                <a:gd name="T12" fmla="*/ 6 w 12"/>
                <a:gd name="T13" fmla="*/ 2 h 32"/>
                <a:gd name="T14" fmla="*/ 6 w 12"/>
                <a:gd name="T15" fmla="*/ 0 h 32"/>
                <a:gd name="T16" fmla="*/ 6 w 12"/>
                <a:gd name="T17" fmla="*/ 2 h 32"/>
                <a:gd name="T18" fmla="*/ 6 w 12"/>
                <a:gd name="T19" fmla="*/ 0 h 32"/>
                <a:gd name="T20" fmla="*/ 6 w 12"/>
                <a:gd name="T21" fmla="*/ 2 h 32"/>
                <a:gd name="T22" fmla="*/ 6 w 12"/>
                <a:gd name="T23" fmla="*/ 2 h 32"/>
                <a:gd name="T24" fmla="*/ 4 w 12"/>
                <a:gd name="T25" fmla="*/ 18 h 32"/>
                <a:gd name="T26" fmla="*/ 0 w 12"/>
                <a:gd name="T27" fmla="*/ 30 h 32"/>
                <a:gd name="T28" fmla="*/ 0 w 12"/>
                <a:gd name="T29" fmla="*/ 30 h 32"/>
                <a:gd name="T30" fmla="*/ 6 w 12"/>
                <a:gd name="T31" fmla="*/ 30 h 32"/>
                <a:gd name="T32" fmla="*/ 6 w 12"/>
                <a:gd name="T33"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32">
                  <a:moveTo>
                    <a:pt x="6" y="30"/>
                  </a:moveTo>
                  <a:lnTo>
                    <a:pt x="8" y="32"/>
                  </a:lnTo>
                  <a:lnTo>
                    <a:pt x="8" y="32"/>
                  </a:lnTo>
                  <a:lnTo>
                    <a:pt x="12" y="32"/>
                  </a:lnTo>
                  <a:lnTo>
                    <a:pt x="12" y="32"/>
                  </a:lnTo>
                  <a:lnTo>
                    <a:pt x="8" y="18"/>
                  </a:lnTo>
                  <a:lnTo>
                    <a:pt x="6" y="2"/>
                  </a:lnTo>
                  <a:lnTo>
                    <a:pt x="6" y="0"/>
                  </a:lnTo>
                  <a:lnTo>
                    <a:pt x="6" y="2"/>
                  </a:lnTo>
                  <a:lnTo>
                    <a:pt x="6" y="0"/>
                  </a:lnTo>
                  <a:lnTo>
                    <a:pt x="6" y="2"/>
                  </a:lnTo>
                  <a:lnTo>
                    <a:pt x="6" y="2"/>
                  </a:lnTo>
                  <a:lnTo>
                    <a:pt x="4" y="18"/>
                  </a:lnTo>
                  <a:lnTo>
                    <a:pt x="0" y="30"/>
                  </a:lnTo>
                  <a:lnTo>
                    <a:pt x="0" y="30"/>
                  </a:lnTo>
                  <a:lnTo>
                    <a:pt x="6" y="30"/>
                  </a:lnTo>
                  <a:lnTo>
                    <a:pt x="6" y="3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2" name="Freeform 59"/>
            <p:cNvSpPr>
              <a:spLocks/>
            </p:cNvSpPr>
            <p:nvPr/>
          </p:nvSpPr>
          <p:spPr bwMode="auto">
            <a:xfrm>
              <a:off x="5876224" y="6421375"/>
              <a:ext cx="15630" cy="14428"/>
            </a:xfrm>
            <a:custGeom>
              <a:avLst/>
              <a:gdLst>
                <a:gd name="T0" fmla="*/ 10 w 26"/>
                <a:gd name="T1" fmla="*/ 22 h 24"/>
                <a:gd name="T2" fmla="*/ 10 w 26"/>
                <a:gd name="T3" fmla="*/ 22 h 24"/>
                <a:gd name="T4" fmla="*/ 16 w 26"/>
                <a:gd name="T5" fmla="*/ 24 h 24"/>
                <a:gd name="T6" fmla="*/ 16 w 26"/>
                <a:gd name="T7" fmla="*/ 24 h 24"/>
                <a:gd name="T8" fmla="*/ 26 w 26"/>
                <a:gd name="T9" fmla="*/ 6 h 24"/>
                <a:gd name="T10" fmla="*/ 26 w 26"/>
                <a:gd name="T11" fmla="*/ 6 h 24"/>
                <a:gd name="T12" fmla="*/ 10 w 26"/>
                <a:gd name="T13" fmla="*/ 0 h 24"/>
                <a:gd name="T14" fmla="*/ 10 w 26"/>
                <a:gd name="T15" fmla="*/ 0 h 24"/>
                <a:gd name="T16" fmla="*/ 10 w 26"/>
                <a:gd name="T17" fmla="*/ 0 h 24"/>
                <a:gd name="T18" fmla="*/ 10 w 26"/>
                <a:gd name="T19" fmla="*/ 0 h 24"/>
                <a:gd name="T20" fmla="*/ 0 w 26"/>
                <a:gd name="T21" fmla="*/ 20 h 24"/>
                <a:gd name="T22" fmla="*/ 0 w 26"/>
                <a:gd name="T23" fmla="*/ 20 h 24"/>
                <a:gd name="T24" fmla="*/ 10 w 26"/>
                <a:gd name="T25" fmla="*/ 22 h 24"/>
                <a:gd name="T26" fmla="*/ 10 w 26"/>
                <a:gd name="T2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24">
                  <a:moveTo>
                    <a:pt x="10" y="22"/>
                  </a:moveTo>
                  <a:lnTo>
                    <a:pt x="10" y="22"/>
                  </a:lnTo>
                  <a:lnTo>
                    <a:pt x="16" y="24"/>
                  </a:lnTo>
                  <a:lnTo>
                    <a:pt x="16" y="24"/>
                  </a:lnTo>
                  <a:lnTo>
                    <a:pt x="26" y="6"/>
                  </a:lnTo>
                  <a:lnTo>
                    <a:pt x="26" y="6"/>
                  </a:lnTo>
                  <a:lnTo>
                    <a:pt x="10" y="0"/>
                  </a:lnTo>
                  <a:lnTo>
                    <a:pt x="10" y="0"/>
                  </a:lnTo>
                  <a:lnTo>
                    <a:pt x="10" y="0"/>
                  </a:lnTo>
                  <a:lnTo>
                    <a:pt x="10" y="0"/>
                  </a:lnTo>
                  <a:lnTo>
                    <a:pt x="0" y="20"/>
                  </a:lnTo>
                  <a:lnTo>
                    <a:pt x="0" y="20"/>
                  </a:lnTo>
                  <a:lnTo>
                    <a:pt x="10" y="22"/>
                  </a:lnTo>
                  <a:lnTo>
                    <a:pt x="10"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3" name="Freeform 60"/>
            <p:cNvSpPr>
              <a:spLocks/>
            </p:cNvSpPr>
            <p:nvPr/>
          </p:nvSpPr>
          <p:spPr bwMode="auto">
            <a:xfrm>
              <a:off x="5881033" y="6386507"/>
              <a:ext cx="19237" cy="15630"/>
            </a:xfrm>
            <a:custGeom>
              <a:avLst/>
              <a:gdLst>
                <a:gd name="T0" fmla="*/ 14 w 32"/>
                <a:gd name="T1" fmla="*/ 0 h 26"/>
                <a:gd name="T2" fmla="*/ 14 w 32"/>
                <a:gd name="T3" fmla="*/ 0 h 26"/>
                <a:gd name="T4" fmla="*/ 2 w 32"/>
                <a:gd name="T5" fmla="*/ 16 h 26"/>
                <a:gd name="T6" fmla="*/ 2 w 32"/>
                <a:gd name="T7" fmla="*/ 16 h 26"/>
                <a:gd name="T8" fmla="*/ 2 w 32"/>
                <a:gd name="T9" fmla="*/ 16 h 26"/>
                <a:gd name="T10" fmla="*/ 0 w 32"/>
                <a:gd name="T11" fmla="*/ 18 h 26"/>
                <a:gd name="T12" fmla="*/ 2 w 32"/>
                <a:gd name="T13" fmla="*/ 20 h 26"/>
                <a:gd name="T14" fmla="*/ 2 w 32"/>
                <a:gd name="T15" fmla="*/ 20 h 26"/>
                <a:gd name="T16" fmla="*/ 2 w 32"/>
                <a:gd name="T17" fmla="*/ 20 h 26"/>
                <a:gd name="T18" fmla="*/ 12 w 32"/>
                <a:gd name="T19" fmla="*/ 24 h 26"/>
                <a:gd name="T20" fmla="*/ 12 w 32"/>
                <a:gd name="T21" fmla="*/ 24 h 26"/>
                <a:gd name="T22" fmla="*/ 18 w 32"/>
                <a:gd name="T23" fmla="*/ 26 h 26"/>
                <a:gd name="T24" fmla="*/ 18 w 32"/>
                <a:gd name="T25" fmla="*/ 26 h 26"/>
                <a:gd name="T26" fmla="*/ 32 w 32"/>
                <a:gd name="T27" fmla="*/ 8 h 26"/>
                <a:gd name="T28" fmla="*/ 32 w 32"/>
                <a:gd name="T29" fmla="*/ 8 h 26"/>
                <a:gd name="T30" fmla="*/ 18 w 32"/>
                <a:gd name="T31" fmla="*/ 2 h 26"/>
                <a:gd name="T32" fmla="*/ 18 w 32"/>
                <a:gd name="T33" fmla="*/ 2 h 26"/>
                <a:gd name="T34" fmla="*/ 14 w 32"/>
                <a:gd name="T35" fmla="*/ 0 h 26"/>
                <a:gd name="T36" fmla="*/ 14 w 32"/>
                <a:gd name="T3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2" h="26">
                  <a:moveTo>
                    <a:pt x="14" y="0"/>
                  </a:moveTo>
                  <a:lnTo>
                    <a:pt x="14" y="0"/>
                  </a:lnTo>
                  <a:lnTo>
                    <a:pt x="2" y="16"/>
                  </a:lnTo>
                  <a:lnTo>
                    <a:pt x="2" y="16"/>
                  </a:lnTo>
                  <a:lnTo>
                    <a:pt x="2" y="16"/>
                  </a:lnTo>
                  <a:lnTo>
                    <a:pt x="0" y="18"/>
                  </a:lnTo>
                  <a:lnTo>
                    <a:pt x="2" y="20"/>
                  </a:lnTo>
                  <a:lnTo>
                    <a:pt x="2" y="20"/>
                  </a:lnTo>
                  <a:lnTo>
                    <a:pt x="2" y="20"/>
                  </a:lnTo>
                  <a:lnTo>
                    <a:pt x="12" y="24"/>
                  </a:lnTo>
                  <a:lnTo>
                    <a:pt x="12" y="24"/>
                  </a:lnTo>
                  <a:lnTo>
                    <a:pt x="18" y="26"/>
                  </a:lnTo>
                  <a:lnTo>
                    <a:pt x="18" y="26"/>
                  </a:lnTo>
                  <a:lnTo>
                    <a:pt x="32" y="8"/>
                  </a:lnTo>
                  <a:lnTo>
                    <a:pt x="32" y="8"/>
                  </a:lnTo>
                  <a:lnTo>
                    <a:pt x="18" y="2"/>
                  </a:lnTo>
                  <a:lnTo>
                    <a:pt x="18" y="2"/>
                  </a:lnTo>
                  <a:lnTo>
                    <a:pt x="14" y="0"/>
                  </a:lnTo>
                  <a:lnTo>
                    <a:pt x="1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4" name="Freeform 61"/>
            <p:cNvSpPr>
              <a:spLocks/>
            </p:cNvSpPr>
            <p:nvPr/>
          </p:nvSpPr>
          <p:spPr bwMode="auto">
            <a:xfrm>
              <a:off x="5893056" y="6379293"/>
              <a:ext cx="7214" cy="6012"/>
            </a:xfrm>
            <a:custGeom>
              <a:avLst/>
              <a:gdLst>
                <a:gd name="T0" fmla="*/ 2 w 12"/>
                <a:gd name="T1" fmla="*/ 6 h 10"/>
                <a:gd name="T2" fmla="*/ 2 w 12"/>
                <a:gd name="T3" fmla="*/ 6 h 10"/>
                <a:gd name="T4" fmla="*/ 12 w 12"/>
                <a:gd name="T5" fmla="*/ 10 h 10"/>
                <a:gd name="T6" fmla="*/ 12 w 12"/>
                <a:gd name="T7" fmla="*/ 10 h 10"/>
                <a:gd name="T8" fmla="*/ 2 w 12"/>
                <a:gd name="T9" fmla="*/ 0 h 10"/>
                <a:gd name="T10" fmla="*/ 2 w 12"/>
                <a:gd name="T11" fmla="*/ 0 h 10"/>
                <a:gd name="T12" fmla="*/ 0 w 12"/>
                <a:gd name="T13" fmla="*/ 6 h 10"/>
                <a:gd name="T14" fmla="*/ 2 w 12"/>
                <a:gd name="T15" fmla="*/ 6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0">
                  <a:moveTo>
                    <a:pt x="2" y="6"/>
                  </a:moveTo>
                  <a:lnTo>
                    <a:pt x="2" y="6"/>
                  </a:lnTo>
                  <a:lnTo>
                    <a:pt x="12" y="10"/>
                  </a:lnTo>
                  <a:lnTo>
                    <a:pt x="12" y="10"/>
                  </a:lnTo>
                  <a:lnTo>
                    <a:pt x="2" y="0"/>
                  </a:lnTo>
                  <a:lnTo>
                    <a:pt x="2" y="0"/>
                  </a:lnTo>
                  <a:lnTo>
                    <a:pt x="0" y="6"/>
                  </a:lnTo>
                  <a:lnTo>
                    <a:pt x="2" y="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5" name="Freeform 62"/>
            <p:cNvSpPr>
              <a:spLocks/>
            </p:cNvSpPr>
            <p:nvPr/>
          </p:nvSpPr>
          <p:spPr bwMode="auto">
            <a:xfrm>
              <a:off x="5872617" y="6368472"/>
              <a:ext cx="20440" cy="13226"/>
            </a:xfrm>
            <a:custGeom>
              <a:avLst/>
              <a:gdLst>
                <a:gd name="T0" fmla="*/ 16 w 34"/>
                <a:gd name="T1" fmla="*/ 18 h 22"/>
                <a:gd name="T2" fmla="*/ 16 w 34"/>
                <a:gd name="T3" fmla="*/ 18 h 22"/>
                <a:gd name="T4" fmla="*/ 16 w 34"/>
                <a:gd name="T5" fmla="*/ 18 h 22"/>
                <a:gd name="T6" fmla="*/ 28 w 34"/>
                <a:gd name="T7" fmla="*/ 22 h 22"/>
                <a:gd name="T8" fmla="*/ 28 w 34"/>
                <a:gd name="T9" fmla="*/ 22 h 22"/>
                <a:gd name="T10" fmla="*/ 34 w 34"/>
                <a:gd name="T11" fmla="*/ 14 h 22"/>
                <a:gd name="T12" fmla="*/ 34 w 34"/>
                <a:gd name="T13" fmla="*/ 14 h 22"/>
                <a:gd name="T14" fmla="*/ 26 w 34"/>
                <a:gd name="T15" fmla="*/ 2 h 22"/>
                <a:gd name="T16" fmla="*/ 26 w 34"/>
                <a:gd name="T17" fmla="*/ 2 h 22"/>
                <a:gd name="T18" fmla="*/ 16 w 34"/>
                <a:gd name="T19" fmla="*/ 2 h 22"/>
                <a:gd name="T20" fmla="*/ 16 w 34"/>
                <a:gd name="T21" fmla="*/ 2 h 22"/>
                <a:gd name="T22" fmla="*/ 16 w 34"/>
                <a:gd name="T23" fmla="*/ 2 h 22"/>
                <a:gd name="T24" fmla="*/ 16 w 34"/>
                <a:gd name="T25" fmla="*/ 2 h 22"/>
                <a:gd name="T26" fmla="*/ 6 w 34"/>
                <a:gd name="T27" fmla="*/ 0 h 22"/>
                <a:gd name="T28" fmla="*/ 4 w 34"/>
                <a:gd name="T29" fmla="*/ 2 h 22"/>
                <a:gd name="T30" fmla="*/ 4 w 34"/>
                <a:gd name="T31" fmla="*/ 2 h 22"/>
                <a:gd name="T32" fmla="*/ 0 w 34"/>
                <a:gd name="T33" fmla="*/ 16 h 22"/>
                <a:gd name="T34" fmla="*/ 0 w 34"/>
                <a:gd name="T35" fmla="*/ 16 h 22"/>
                <a:gd name="T36" fmla="*/ 16 w 34"/>
                <a:gd name="T37" fmla="*/ 18 h 22"/>
                <a:gd name="T38" fmla="*/ 16 w 34"/>
                <a:gd name="T39"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4" h="22">
                  <a:moveTo>
                    <a:pt x="16" y="18"/>
                  </a:moveTo>
                  <a:lnTo>
                    <a:pt x="16" y="18"/>
                  </a:lnTo>
                  <a:lnTo>
                    <a:pt x="16" y="18"/>
                  </a:lnTo>
                  <a:lnTo>
                    <a:pt x="28" y="22"/>
                  </a:lnTo>
                  <a:lnTo>
                    <a:pt x="28" y="22"/>
                  </a:lnTo>
                  <a:lnTo>
                    <a:pt x="34" y="14"/>
                  </a:lnTo>
                  <a:lnTo>
                    <a:pt x="34" y="14"/>
                  </a:lnTo>
                  <a:lnTo>
                    <a:pt x="26" y="2"/>
                  </a:lnTo>
                  <a:lnTo>
                    <a:pt x="26" y="2"/>
                  </a:lnTo>
                  <a:lnTo>
                    <a:pt x="16" y="2"/>
                  </a:lnTo>
                  <a:lnTo>
                    <a:pt x="16" y="2"/>
                  </a:lnTo>
                  <a:lnTo>
                    <a:pt x="16" y="2"/>
                  </a:lnTo>
                  <a:lnTo>
                    <a:pt x="16" y="2"/>
                  </a:lnTo>
                  <a:lnTo>
                    <a:pt x="6" y="0"/>
                  </a:lnTo>
                  <a:lnTo>
                    <a:pt x="4" y="2"/>
                  </a:lnTo>
                  <a:lnTo>
                    <a:pt x="4" y="2"/>
                  </a:lnTo>
                  <a:lnTo>
                    <a:pt x="0" y="16"/>
                  </a:lnTo>
                  <a:lnTo>
                    <a:pt x="0" y="16"/>
                  </a:lnTo>
                  <a:lnTo>
                    <a:pt x="16" y="18"/>
                  </a:lnTo>
                  <a:lnTo>
                    <a:pt x="16" y="1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6" name="Freeform 63"/>
            <p:cNvSpPr>
              <a:spLocks/>
            </p:cNvSpPr>
            <p:nvPr/>
          </p:nvSpPr>
          <p:spPr bwMode="auto">
            <a:xfrm>
              <a:off x="5906282" y="6396126"/>
              <a:ext cx="10821" cy="16833"/>
            </a:xfrm>
            <a:custGeom>
              <a:avLst/>
              <a:gdLst>
                <a:gd name="T0" fmla="*/ 14 w 18"/>
                <a:gd name="T1" fmla="*/ 28 h 28"/>
                <a:gd name="T2" fmla="*/ 14 w 18"/>
                <a:gd name="T3" fmla="*/ 28 h 28"/>
                <a:gd name="T4" fmla="*/ 18 w 18"/>
                <a:gd name="T5" fmla="*/ 10 h 28"/>
                <a:gd name="T6" fmla="*/ 18 w 18"/>
                <a:gd name="T7" fmla="*/ 10 h 28"/>
                <a:gd name="T8" fmla="*/ 18 w 18"/>
                <a:gd name="T9" fmla="*/ 10 h 28"/>
                <a:gd name="T10" fmla="*/ 10 w 18"/>
                <a:gd name="T11" fmla="*/ 0 h 28"/>
                <a:gd name="T12" fmla="*/ 10 w 18"/>
                <a:gd name="T13" fmla="*/ 0 h 28"/>
                <a:gd name="T14" fmla="*/ 6 w 18"/>
                <a:gd name="T15" fmla="*/ 12 h 28"/>
                <a:gd name="T16" fmla="*/ 0 w 18"/>
                <a:gd name="T17" fmla="*/ 22 h 28"/>
                <a:gd name="T18" fmla="*/ 0 w 18"/>
                <a:gd name="T19" fmla="*/ 22 h 28"/>
                <a:gd name="T20" fmla="*/ 14 w 18"/>
                <a:gd name="T21" fmla="*/ 28 h 28"/>
                <a:gd name="T22" fmla="*/ 14 w 18"/>
                <a:gd name="T23"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 h="28">
                  <a:moveTo>
                    <a:pt x="14" y="28"/>
                  </a:moveTo>
                  <a:lnTo>
                    <a:pt x="14" y="28"/>
                  </a:lnTo>
                  <a:lnTo>
                    <a:pt x="18" y="10"/>
                  </a:lnTo>
                  <a:lnTo>
                    <a:pt x="18" y="10"/>
                  </a:lnTo>
                  <a:lnTo>
                    <a:pt x="18" y="10"/>
                  </a:lnTo>
                  <a:lnTo>
                    <a:pt x="10" y="0"/>
                  </a:lnTo>
                  <a:lnTo>
                    <a:pt x="10" y="0"/>
                  </a:lnTo>
                  <a:lnTo>
                    <a:pt x="6" y="12"/>
                  </a:lnTo>
                  <a:lnTo>
                    <a:pt x="0" y="22"/>
                  </a:lnTo>
                  <a:lnTo>
                    <a:pt x="0" y="22"/>
                  </a:lnTo>
                  <a:lnTo>
                    <a:pt x="14" y="28"/>
                  </a:lnTo>
                  <a:lnTo>
                    <a:pt x="14" y="2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7" name="Freeform 64"/>
            <p:cNvSpPr>
              <a:spLocks/>
            </p:cNvSpPr>
            <p:nvPr/>
          </p:nvSpPr>
          <p:spPr bwMode="auto">
            <a:xfrm>
              <a:off x="5917103" y="6404542"/>
              <a:ext cx="6012" cy="10821"/>
            </a:xfrm>
            <a:custGeom>
              <a:avLst/>
              <a:gdLst>
                <a:gd name="T0" fmla="*/ 4 w 10"/>
                <a:gd name="T1" fmla="*/ 0 h 18"/>
                <a:gd name="T2" fmla="*/ 4 w 10"/>
                <a:gd name="T3" fmla="*/ 0 h 18"/>
                <a:gd name="T4" fmla="*/ 0 w 10"/>
                <a:gd name="T5" fmla="*/ 16 h 18"/>
                <a:gd name="T6" fmla="*/ 0 w 10"/>
                <a:gd name="T7" fmla="*/ 16 h 18"/>
                <a:gd name="T8" fmla="*/ 10 w 10"/>
                <a:gd name="T9" fmla="*/ 18 h 18"/>
                <a:gd name="T10" fmla="*/ 10 w 10"/>
                <a:gd name="T11" fmla="*/ 18 h 18"/>
                <a:gd name="T12" fmla="*/ 8 w 10"/>
                <a:gd name="T13" fmla="*/ 10 h 18"/>
                <a:gd name="T14" fmla="*/ 4 w 10"/>
                <a:gd name="T15" fmla="*/ 0 h 18"/>
                <a:gd name="T16" fmla="*/ 4 w 10"/>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8">
                  <a:moveTo>
                    <a:pt x="4" y="0"/>
                  </a:moveTo>
                  <a:lnTo>
                    <a:pt x="4" y="0"/>
                  </a:lnTo>
                  <a:lnTo>
                    <a:pt x="0" y="16"/>
                  </a:lnTo>
                  <a:lnTo>
                    <a:pt x="0" y="16"/>
                  </a:lnTo>
                  <a:lnTo>
                    <a:pt x="10" y="18"/>
                  </a:lnTo>
                  <a:lnTo>
                    <a:pt x="10" y="18"/>
                  </a:lnTo>
                  <a:lnTo>
                    <a:pt x="8" y="10"/>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8" name="Freeform 65"/>
            <p:cNvSpPr>
              <a:spLocks/>
            </p:cNvSpPr>
            <p:nvPr/>
          </p:nvSpPr>
          <p:spPr bwMode="auto">
            <a:xfrm>
              <a:off x="5866605" y="6382900"/>
              <a:ext cx="19237" cy="13226"/>
            </a:xfrm>
            <a:custGeom>
              <a:avLst/>
              <a:gdLst>
                <a:gd name="T0" fmla="*/ 26 w 32"/>
                <a:gd name="T1" fmla="*/ 12 h 22"/>
                <a:gd name="T2" fmla="*/ 26 w 32"/>
                <a:gd name="T3" fmla="*/ 12 h 22"/>
                <a:gd name="T4" fmla="*/ 32 w 32"/>
                <a:gd name="T5" fmla="*/ 4 h 22"/>
                <a:gd name="T6" fmla="*/ 32 w 32"/>
                <a:gd name="T7" fmla="*/ 4 h 22"/>
                <a:gd name="T8" fmla="*/ 26 w 32"/>
                <a:gd name="T9" fmla="*/ 2 h 22"/>
                <a:gd name="T10" fmla="*/ 26 w 32"/>
                <a:gd name="T11" fmla="*/ 2 h 22"/>
                <a:gd name="T12" fmla="*/ 26 w 32"/>
                <a:gd name="T13" fmla="*/ 2 h 22"/>
                <a:gd name="T14" fmla="*/ 8 w 32"/>
                <a:gd name="T15" fmla="*/ 0 h 22"/>
                <a:gd name="T16" fmla="*/ 8 w 32"/>
                <a:gd name="T17" fmla="*/ 0 h 22"/>
                <a:gd name="T18" fmla="*/ 0 w 32"/>
                <a:gd name="T19" fmla="*/ 18 h 22"/>
                <a:gd name="T20" fmla="*/ 0 w 32"/>
                <a:gd name="T21" fmla="*/ 18 h 22"/>
                <a:gd name="T22" fmla="*/ 16 w 32"/>
                <a:gd name="T23" fmla="*/ 22 h 22"/>
                <a:gd name="T24" fmla="*/ 16 w 32"/>
                <a:gd name="T25" fmla="*/ 22 h 22"/>
                <a:gd name="T26" fmla="*/ 26 w 32"/>
                <a:gd name="T27" fmla="*/ 12 h 22"/>
                <a:gd name="T28" fmla="*/ 26 w 32"/>
                <a:gd name="T29"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2">
                  <a:moveTo>
                    <a:pt x="26" y="12"/>
                  </a:moveTo>
                  <a:lnTo>
                    <a:pt x="26" y="12"/>
                  </a:lnTo>
                  <a:lnTo>
                    <a:pt x="32" y="4"/>
                  </a:lnTo>
                  <a:lnTo>
                    <a:pt x="32" y="4"/>
                  </a:lnTo>
                  <a:lnTo>
                    <a:pt x="26" y="2"/>
                  </a:lnTo>
                  <a:lnTo>
                    <a:pt x="26" y="2"/>
                  </a:lnTo>
                  <a:lnTo>
                    <a:pt x="26" y="2"/>
                  </a:lnTo>
                  <a:lnTo>
                    <a:pt x="8" y="0"/>
                  </a:lnTo>
                  <a:lnTo>
                    <a:pt x="8" y="0"/>
                  </a:lnTo>
                  <a:lnTo>
                    <a:pt x="0" y="18"/>
                  </a:lnTo>
                  <a:lnTo>
                    <a:pt x="0" y="18"/>
                  </a:lnTo>
                  <a:lnTo>
                    <a:pt x="16" y="22"/>
                  </a:lnTo>
                  <a:lnTo>
                    <a:pt x="16" y="22"/>
                  </a:lnTo>
                  <a:lnTo>
                    <a:pt x="26" y="12"/>
                  </a:lnTo>
                  <a:lnTo>
                    <a:pt x="26"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39" name="Freeform 66"/>
            <p:cNvSpPr>
              <a:spLocks/>
            </p:cNvSpPr>
            <p:nvPr/>
          </p:nvSpPr>
          <p:spPr bwMode="auto">
            <a:xfrm>
              <a:off x="5859391" y="6397328"/>
              <a:ext cx="14428" cy="13226"/>
            </a:xfrm>
            <a:custGeom>
              <a:avLst/>
              <a:gdLst>
                <a:gd name="T0" fmla="*/ 0 w 24"/>
                <a:gd name="T1" fmla="*/ 18 h 22"/>
                <a:gd name="T2" fmla="*/ 0 w 24"/>
                <a:gd name="T3" fmla="*/ 18 h 22"/>
                <a:gd name="T4" fmla="*/ 12 w 24"/>
                <a:gd name="T5" fmla="*/ 22 h 22"/>
                <a:gd name="T6" fmla="*/ 12 w 24"/>
                <a:gd name="T7" fmla="*/ 22 h 22"/>
                <a:gd name="T8" fmla="*/ 20 w 24"/>
                <a:gd name="T9" fmla="*/ 10 h 22"/>
                <a:gd name="T10" fmla="*/ 20 w 24"/>
                <a:gd name="T11" fmla="*/ 10 h 22"/>
                <a:gd name="T12" fmla="*/ 24 w 24"/>
                <a:gd name="T13" fmla="*/ 6 h 22"/>
                <a:gd name="T14" fmla="*/ 24 w 24"/>
                <a:gd name="T15" fmla="*/ 6 h 22"/>
                <a:gd name="T16" fmla="*/ 8 w 24"/>
                <a:gd name="T17" fmla="*/ 0 h 22"/>
                <a:gd name="T18" fmla="*/ 8 w 24"/>
                <a:gd name="T19" fmla="*/ 0 h 22"/>
                <a:gd name="T20" fmla="*/ 0 w 24"/>
                <a:gd name="T21" fmla="*/ 18 h 22"/>
                <a:gd name="T22" fmla="*/ 0 w 24"/>
                <a:gd name="T23"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 h="22">
                  <a:moveTo>
                    <a:pt x="0" y="18"/>
                  </a:moveTo>
                  <a:lnTo>
                    <a:pt x="0" y="18"/>
                  </a:lnTo>
                  <a:lnTo>
                    <a:pt x="12" y="22"/>
                  </a:lnTo>
                  <a:lnTo>
                    <a:pt x="12" y="22"/>
                  </a:lnTo>
                  <a:lnTo>
                    <a:pt x="20" y="10"/>
                  </a:lnTo>
                  <a:lnTo>
                    <a:pt x="20" y="10"/>
                  </a:lnTo>
                  <a:lnTo>
                    <a:pt x="24" y="6"/>
                  </a:lnTo>
                  <a:lnTo>
                    <a:pt x="24" y="6"/>
                  </a:lnTo>
                  <a:lnTo>
                    <a:pt x="8" y="0"/>
                  </a:lnTo>
                  <a:lnTo>
                    <a:pt x="8" y="0"/>
                  </a:lnTo>
                  <a:lnTo>
                    <a:pt x="0" y="18"/>
                  </a:lnTo>
                  <a:lnTo>
                    <a:pt x="0" y="1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0" name="Freeform 67"/>
            <p:cNvSpPr>
              <a:spLocks/>
            </p:cNvSpPr>
            <p:nvPr/>
          </p:nvSpPr>
          <p:spPr bwMode="auto">
            <a:xfrm>
              <a:off x="5871414" y="6402138"/>
              <a:ext cx="16833" cy="14428"/>
            </a:xfrm>
            <a:custGeom>
              <a:avLst/>
              <a:gdLst>
                <a:gd name="T0" fmla="*/ 0 w 28"/>
                <a:gd name="T1" fmla="*/ 16 h 24"/>
                <a:gd name="T2" fmla="*/ 0 w 28"/>
                <a:gd name="T3" fmla="*/ 16 h 24"/>
                <a:gd name="T4" fmla="*/ 16 w 28"/>
                <a:gd name="T5" fmla="*/ 24 h 24"/>
                <a:gd name="T6" fmla="*/ 18 w 28"/>
                <a:gd name="T7" fmla="*/ 20 h 24"/>
                <a:gd name="T8" fmla="*/ 18 w 28"/>
                <a:gd name="T9" fmla="*/ 20 h 24"/>
                <a:gd name="T10" fmla="*/ 18 w 28"/>
                <a:gd name="T11" fmla="*/ 20 h 24"/>
                <a:gd name="T12" fmla="*/ 22 w 28"/>
                <a:gd name="T13" fmla="*/ 14 h 24"/>
                <a:gd name="T14" fmla="*/ 22 w 28"/>
                <a:gd name="T15" fmla="*/ 14 h 24"/>
                <a:gd name="T16" fmla="*/ 28 w 28"/>
                <a:gd name="T17" fmla="*/ 6 h 24"/>
                <a:gd name="T18" fmla="*/ 28 w 28"/>
                <a:gd name="T19" fmla="*/ 6 h 24"/>
                <a:gd name="T20" fmla="*/ 26 w 28"/>
                <a:gd name="T21" fmla="*/ 6 h 24"/>
                <a:gd name="T22" fmla="*/ 26 w 28"/>
                <a:gd name="T23" fmla="*/ 6 h 24"/>
                <a:gd name="T24" fmla="*/ 18 w 28"/>
                <a:gd name="T25" fmla="*/ 2 h 24"/>
                <a:gd name="T26" fmla="*/ 18 w 28"/>
                <a:gd name="T27" fmla="*/ 2 h 24"/>
                <a:gd name="T28" fmla="*/ 18 w 28"/>
                <a:gd name="T29" fmla="*/ 2 h 24"/>
                <a:gd name="T30" fmla="*/ 10 w 28"/>
                <a:gd name="T31" fmla="*/ 0 h 24"/>
                <a:gd name="T32" fmla="*/ 10 w 28"/>
                <a:gd name="T33" fmla="*/ 0 h 24"/>
                <a:gd name="T34" fmla="*/ 6 w 28"/>
                <a:gd name="T35" fmla="*/ 6 h 24"/>
                <a:gd name="T36" fmla="*/ 6 w 28"/>
                <a:gd name="T37" fmla="*/ 6 h 24"/>
                <a:gd name="T38" fmla="*/ 0 w 28"/>
                <a:gd name="T39" fmla="*/ 16 h 24"/>
                <a:gd name="T40" fmla="*/ 0 w 28"/>
                <a:gd name="T41" fmla="*/ 16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24">
                  <a:moveTo>
                    <a:pt x="0" y="16"/>
                  </a:moveTo>
                  <a:lnTo>
                    <a:pt x="0" y="16"/>
                  </a:lnTo>
                  <a:lnTo>
                    <a:pt x="16" y="24"/>
                  </a:lnTo>
                  <a:lnTo>
                    <a:pt x="18" y="20"/>
                  </a:lnTo>
                  <a:lnTo>
                    <a:pt x="18" y="20"/>
                  </a:lnTo>
                  <a:lnTo>
                    <a:pt x="18" y="20"/>
                  </a:lnTo>
                  <a:lnTo>
                    <a:pt x="22" y="14"/>
                  </a:lnTo>
                  <a:lnTo>
                    <a:pt x="22" y="14"/>
                  </a:lnTo>
                  <a:lnTo>
                    <a:pt x="28" y="6"/>
                  </a:lnTo>
                  <a:lnTo>
                    <a:pt x="28" y="6"/>
                  </a:lnTo>
                  <a:lnTo>
                    <a:pt x="26" y="6"/>
                  </a:lnTo>
                  <a:lnTo>
                    <a:pt x="26" y="6"/>
                  </a:lnTo>
                  <a:lnTo>
                    <a:pt x="18" y="2"/>
                  </a:lnTo>
                  <a:lnTo>
                    <a:pt x="18" y="2"/>
                  </a:lnTo>
                  <a:lnTo>
                    <a:pt x="18" y="2"/>
                  </a:lnTo>
                  <a:lnTo>
                    <a:pt x="10" y="0"/>
                  </a:lnTo>
                  <a:lnTo>
                    <a:pt x="10" y="0"/>
                  </a:lnTo>
                  <a:lnTo>
                    <a:pt x="6" y="6"/>
                  </a:lnTo>
                  <a:lnTo>
                    <a:pt x="6" y="6"/>
                  </a:lnTo>
                  <a:lnTo>
                    <a:pt x="0" y="16"/>
                  </a:lnTo>
                  <a:lnTo>
                    <a:pt x="0" y="1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1" name="Freeform 68"/>
            <p:cNvSpPr>
              <a:spLocks/>
            </p:cNvSpPr>
            <p:nvPr/>
          </p:nvSpPr>
          <p:spPr bwMode="auto">
            <a:xfrm>
              <a:off x="5855784" y="6411756"/>
              <a:ext cx="9619" cy="16833"/>
            </a:xfrm>
            <a:custGeom>
              <a:avLst/>
              <a:gdLst>
                <a:gd name="T0" fmla="*/ 0 w 16"/>
                <a:gd name="T1" fmla="*/ 22 h 28"/>
                <a:gd name="T2" fmla="*/ 0 w 16"/>
                <a:gd name="T3" fmla="*/ 22 h 28"/>
                <a:gd name="T4" fmla="*/ 10 w 16"/>
                <a:gd name="T5" fmla="*/ 28 h 28"/>
                <a:gd name="T6" fmla="*/ 10 w 16"/>
                <a:gd name="T7" fmla="*/ 28 h 28"/>
                <a:gd name="T8" fmla="*/ 12 w 16"/>
                <a:gd name="T9" fmla="*/ 16 h 28"/>
                <a:gd name="T10" fmla="*/ 16 w 16"/>
                <a:gd name="T11" fmla="*/ 6 h 28"/>
                <a:gd name="T12" fmla="*/ 16 w 16"/>
                <a:gd name="T13" fmla="*/ 6 h 28"/>
                <a:gd name="T14" fmla="*/ 4 w 16"/>
                <a:gd name="T15" fmla="*/ 0 h 28"/>
                <a:gd name="T16" fmla="*/ 4 w 16"/>
                <a:gd name="T17" fmla="*/ 0 h 28"/>
                <a:gd name="T18" fmla="*/ 0 w 16"/>
                <a:gd name="T19" fmla="*/ 12 h 28"/>
                <a:gd name="T20" fmla="*/ 0 w 16"/>
                <a:gd name="T21" fmla="*/ 22 h 28"/>
                <a:gd name="T22" fmla="*/ 0 w 16"/>
                <a:gd name="T23"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8">
                  <a:moveTo>
                    <a:pt x="0" y="22"/>
                  </a:moveTo>
                  <a:lnTo>
                    <a:pt x="0" y="22"/>
                  </a:lnTo>
                  <a:lnTo>
                    <a:pt x="10" y="28"/>
                  </a:lnTo>
                  <a:lnTo>
                    <a:pt x="10" y="28"/>
                  </a:lnTo>
                  <a:lnTo>
                    <a:pt x="12" y="16"/>
                  </a:lnTo>
                  <a:lnTo>
                    <a:pt x="16" y="6"/>
                  </a:lnTo>
                  <a:lnTo>
                    <a:pt x="16" y="6"/>
                  </a:lnTo>
                  <a:lnTo>
                    <a:pt x="4" y="0"/>
                  </a:lnTo>
                  <a:lnTo>
                    <a:pt x="4" y="0"/>
                  </a:lnTo>
                  <a:lnTo>
                    <a:pt x="0" y="12"/>
                  </a:lnTo>
                  <a:lnTo>
                    <a:pt x="0" y="22"/>
                  </a:lnTo>
                  <a:lnTo>
                    <a:pt x="0"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2" name="Freeform 69"/>
            <p:cNvSpPr>
              <a:spLocks/>
            </p:cNvSpPr>
            <p:nvPr/>
          </p:nvSpPr>
          <p:spPr bwMode="auto">
            <a:xfrm>
              <a:off x="5865403" y="6416566"/>
              <a:ext cx="13226" cy="15630"/>
            </a:xfrm>
            <a:custGeom>
              <a:avLst/>
              <a:gdLst>
                <a:gd name="T0" fmla="*/ 22 w 22"/>
                <a:gd name="T1" fmla="*/ 6 h 26"/>
                <a:gd name="T2" fmla="*/ 22 w 22"/>
                <a:gd name="T3" fmla="*/ 6 h 26"/>
                <a:gd name="T4" fmla="*/ 6 w 22"/>
                <a:gd name="T5" fmla="*/ 0 h 26"/>
                <a:gd name="T6" fmla="*/ 6 w 22"/>
                <a:gd name="T7" fmla="*/ 0 h 26"/>
                <a:gd name="T8" fmla="*/ 2 w 22"/>
                <a:gd name="T9" fmla="*/ 12 h 26"/>
                <a:gd name="T10" fmla="*/ 0 w 22"/>
                <a:gd name="T11" fmla="*/ 22 h 26"/>
                <a:gd name="T12" fmla="*/ 0 w 22"/>
                <a:gd name="T13" fmla="*/ 22 h 26"/>
                <a:gd name="T14" fmla="*/ 12 w 22"/>
                <a:gd name="T15" fmla="*/ 26 h 26"/>
                <a:gd name="T16" fmla="*/ 12 w 22"/>
                <a:gd name="T17" fmla="*/ 26 h 26"/>
                <a:gd name="T18" fmla="*/ 22 w 22"/>
                <a:gd name="T19" fmla="*/ 6 h 26"/>
                <a:gd name="T20" fmla="*/ 22 w 22"/>
                <a:gd name="T21" fmla="*/ 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 h="26">
                  <a:moveTo>
                    <a:pt x="22" y="6"/>
                  </a:moveTo>
                  <a:lnTo>
                    <a:pt x="22" y="6"/>
                  </a:lnTo>
                  <a:lnTo>
                    <a:pt x="6" y="0"/>
                  </a:lnTo>
                  <a:lnTo>
                    <a:pt x="6" y="0"/>
                  </a:lnTo>
                  <a:lnTo>
                    <a:pt x="2" y="12"/>
                  </a:lnTo>
                  <a:lnTo>
                    <a:pt x="0" y="22"/>
                  </a:lnTo>
                  <a:lnTo>
                    <a:pt x="0" y="22"/>
                  </a:lnTo>
                  <a:lnTo>
                    <a:pt x="12" y="26"/>
                  </a:lnTo>
                  <a:lnTo>
                    <a:pt x="12" y="26"/>
                  </a:lnTo>
                  <a:lnTo>
                    <a:pt x="22" y="6"/>
                  </a:lnTo>
                  <a:lnTo>
                    <a:pt x="22" y="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3" name="Freeform 70"/>
            <p:cNvSpPr>
              <a:spLocks/>
            </p:cNvSpPr>
            <p:nvPr/>
          </p:nvSpPr>
          <p:spPr bwMode="auto">
            <a:xfrm>
              <a:off x="5884640" y="6440612"/>
              <a:ext cx="14428" cy="1202"/>
            </a:xfrm>
            <a:custGeom>
              <a:avLst/>
              <a:gdLst>
                <a:gd name="T0" fmla="*/ 0 w 24"/>
                <a:gd name="T1" fmla="*/ 2 h 2"/>
                <a:gd name="T2" fmla="*/ 22 w 24"/>
                <a:gd name="T3" fmla="*/ 2 h 2"/>
                <a:gd name="T4" fmla="*/ 24 w 24"/>
                <a:gd name="T5" fmla="*/ 0 h 2"/>
                <a:gd name="T6" fmla="*/ 24 w 24"/>
                <a:gd name="T7" fmla="*/ 0 h 2"/>
                <a:gd name="T8" fmla="*/ 2 w 24"/>
                <a:gd name="T9" fmla="*/ 0 h 2"/>
                <a:gd name="T10" fmla="*/ 2 w 24"/>
                <a:gd name="T11" fmla="*/ 0 h 2"/>
                <a:gd name="T12" fmla="*/ 0 w 24"/>
                <a:gd name="T13" fmla="*/ 2 h 2"/>
                <a:gd name="T14" fmla="*/ 0 w 24"/>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4" h="2">
                  <a:moveTo>
                    <a:pt x="0" y="2"/>
                  </a:moveTo>
                  <a:lnTo>
                    <a:pt x="22" y="2"/>
                  </a:lnTo>
                  <a:lnTo>
                    <a:pt x="24" y="0"/>
                  </a:lnTo>
                  <a:lnTo>
                    <a:pt x="24" y="0"/>
                  </a:lnTo>
                  <a:lnTo>
                    <a:pt x="2" y="0"/>
                  </a:lnTo>
                  <a:lnTo>
                    <a:pt x="2" y="0"/>
                  </a:lnTo>
                  <a:lnTo>
                    <a:pt x="0" y="2"/>
                  </a:lnTo>
                  <a:lnTo>
                    <a:pt x="0" y="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4" name="Freeform 71"/>
            <p:cNvSpPr>
              <a:spLocks/>
            </p:cNvSpPr>
            <p:nvPr/>
          </p:nvSpPr>
          <p:spPr bwMode="auto">
            <a:xfrm>
              <a:off x="5872617" y="6438208"/>
              <a:ext cx="10821" cy="3607"/>
            </a:xfrm>
            <a:custGeom>
              <a:avLst/>
              <a:gdLst>
                <a:gd name="T0" fmla="*/ 16 w 18"/>
                <a:gd name="T1" fmla="*/ 2 h 6"/>
                <a:gd name="T2" fmla="*/ 16 w 18"/>
                <a:gd name="T3" fmla="*/ 2 h 6"/>
                <a:gd name="T4" fmla="*/ 2 w 18"/>
                <a:gd name="T5" fmla="*/ 0 h 6"/>
                <a:gd name="T6" fmla="*/ 2 w 18"/>
                <a:gd name="T7" fmla="*/ 0 h 6"/>
                <a:gd name="T8" fmla="*/ 0 w 18"/>
                <a:gd name="T9" fmla="*/ 6 h 6"/>
                <a:gd name="T10" fmla="*/ 16 w 18"/>
                <a:gd name="T11" fmla="*/ 6 h 6"/>
                <a:gd name="T12" fmla="*/ 16 w 18"/>
                <a:gd name="T13" fmla="*/ 6 h 6"/>
                <a:gd name="T14" fmla="*/ 16 w 18"/>
                <a:gd name="T15" fmla="*/ 6 h 6"/>
                <a:gd name="T16" fmla="*/ 18 w 18"/>
                <a:gd name="T17" fmla="*/ 2 h 6"/>
                <a:gd name="T18" fmla="*/ 16 w 18"/>
                <a:gd name="T19" fmla="*/ 2 h 6"/>
                <a:gd name="T20" fmla="*/ 16 w 18"/>
                <a:gd name="T21"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6">
                  <a:moveTo>
                    <a:pt x="16" y="2"/>
                  </a:moveTo>
                  <a:lnTo>
                    <a:pt x="16" y="2"/>
                  </a:lnTo>
                  <a:lnTo>
                    <a:pt x="2" y="0"/>
                  </a:lnTo>
                  <a:lnTo>
                    <a:pt x="2" y="0"/>
                  </a:lnTo>
                  <a:lnTo>
                    <a:pt x="0" y="6"/>
                  </a:lnTo>
                  <a:lnTo>
                    <a:pt x="16" y="6"/>
                  </a:lnTo>
                  <a:lnTo>
                    <a:pt x="16" y="6"/>
                  </a:lnTo>
                  <a:lnTo>
                    <a:pt x="16" y="6"/>
                  </a:lnTo>
                  <a:lnTo>
                    <a:pt x="18" y="2"/>
                  </a:lnTo>
                  <a:lnTo>
                    <a:pt x="16" y="2"/>
                  </a:lnTo>
                  <a:lnTo>
                    <a:pt x="16" y="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5" name="Freeform 72"/>
            <p:cNvSpPr>
              <a:spLocks/>
            </p:cNvSpPr>
            <p:nvPr/>
          </p:nvSpPr>
          <p:spPr bwMode="auto">
            <a:xfrm>
              <a:off x="5889449" y="6426184"/>
              <a:ext cx="18035" cy="10821"/>
            </a:xfrm>
            <a:custGeom>
              <a:avLst/>
              <a:gdLst>
                <a:gd name="T0" fmla="*/ 30 w 30"/>
                <a:gd name="T1" fmla="*/ 4 h 18"/>
                <a:gd name="T2" fmla="*/ 30 w 30"/>
                <a:gd name="T3" fmla="*/ 4 h 18"/>
                <a:gd name="T4" fmla="*/ 10 w 30"/>
                <a:gd name="T5" fmla="*/ 0 h 18"/>
                <a:gd name="T6" fmla="*/ 10 w 30"/>
                <a:gd name="T7" fmla="*/ 0 h 18"/>
                <a:gd name="T8" fmla="*/ 0 w 30"/>
                <a:gd name="T9" fmla="*/ 16 h 18"/>
                <a:gd name="T10" fmla="*/ 0 w 30"/>
                <a:gd name="T11" fmla="*/ 16 h 18"/>
                <a:gd name="T12" fmla="*/ 20 w 30"/>
                <a:gd name="T13" fmla="*/ 18 h 18"/>
                <a:gd name="T14" fmla="*/ 20 w 30"/>
                <a:gd name="T15" fmla="*/ 18 h 18"/>
                <a:gd name="T16" fmla="*/ 28 w 30"/>
                <a:gd name="T17" fmla="*/ 4 h 18"/>
                <a:gd name="T18" fmla="*/ 30 w 30"/>
                <a:gd name="T19"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8">
                  <a:moveTo>
                    <a:pt x="30" y="4"/>
                  </a:moveTo>
                  <a:lnTo>
                    <a:pt x="30" y="4"/>
                  </a:lnTo>
                  <a:lnTo>
                    <a:pt x="10" y="0"/>
                  </a:lnTo>
                  <a:lnTo>
                    <a:pt x="10" y="0"/>
                  </a:lnTo>
                  <a:lnTo>
                    <a:pt x="0" y="16"/>
                  </a:lnTo>
                  <a:lnTo>
                    <a:pt x="0" y="16"/>
                  </a:lnTo>
                  <a:lnTo>
                    <a:pt x="20" y="18"/>
                  </a:lnTo>
                  <a:lnTo>
                    <a:pt x="20" y="18"/>
                  </a:lnTo>
                  <a:lnTo>
                    <a:pt x="28" y="4"/>
                  </a:lnTo>
                  <a:lnTo>
                    <a:pt x="30"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6" name="Freeform 73"/>
            <p:cNvSpPr>
              <a:spLocks/>
            </p:cNvSpPr>
            <p:nvPr/>
          </p:nvSpPr>
          <p:spPr bwMode="auto">
            <a:xfrm>
              <a:off x="5864200" y="6434601"/>
              <a:ext cx="7214" cy="7214"/>
            </a:xfrm>
            <a:custGeom>
              <a:avLst/>
              <a:gdLst>
                <a:gd name="T0" fmla="*/ 0 w 12"/>
                <a:gd name="T1" fmla="*/ 12 h 12"/>
                <a:gd name="T2" fmla="*/ 10 w 12"/>
                <a:gd name="T3" fmla="*/ 12 h 12"/>
                <a:gd name="T4" fmla="*/ 10 w 12"/>
                <a:gd name="T5" fmla="*/ 12 h 12"/>
                <a:gd name="T6" fmla="*/ 12 w 12"/>
                <a:gd name="T7" fmla="*/ 4 h 12"/>
                <a:gd name="T8" fmla="*/ 12 w 12"/>
                <a:gd name="T9" fmla="*/ 4 h 12"/>
                <a:gd name="T10" fmla="*/ 0 w 12"/>
                <a:gd name="T11" fmla="*/ 0 h 12"/>
                <a:gd name="T12" fmla="*/ 0 w 12"/>
                <a:gd name="T13" fmla="*/ 0 h 12"/>
                <a:gd name="T14" fmla="*/ 0 w 12"/>
                <a:gd name="T15" fmla="*/ 12 h 12"/>
                <a:gd name="T16" fmla="*/ 0 w 12"/>
                <a:gd name="T1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12">
                  <a:moveTo>
                    <a:pt x="0" y="12"/>
                  </a:moveTo>
                  <a:lnTo>
                    <a:pt x="10" y="12"/>
                  </a:lnTo>
                  <a:lnTo>
                    <a:pt x="10" y="12"/>
                  </a:lnTo>
                  <a:lnTo>
                    <a:pt x="12" y="4"/>
                  </a:lnTo>
                  <a:lnTo>
                    <a:pt x="12" y="4"/>
                  </a:lnTo>
                  <a:lnTo>
                    <a:pt x="0" y="0"/>
                  </a:lnTo>
                  <a:lnTo>
                    <a:pt x="0" y="0"/>
                  </a:lnTo>
                  <a:lnTo>
                    <a:pt x="0" y="12"/>
                  </a:lnTo>
                  <a:lnTo>
                    <a:pt x="0"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7" name="Freeform 74"/>
            <p:cNvSpPr>
              <a:spLocks/>
            </p:cNvSpPr>
            <p:nvPr/>
          </p:nvSpPr>
          <p:spPr bwMode="auto">
            <a:xfrm>
              <a:off x="5870212" y="6373282"/>
              <a:ext cx="3607" cy="4809"/>
            </a:xfrm>
            <a:custGeom>
              <a:avLst/>
              <a:gdLst>
                <a:gd name="T0" fmla="*/ 6 w 6"/>
                <a:gd name="T1" fmla="*/ 0 h 8"/>
                <a:gd name="T2" fmla="*/ 6 w 6"/>
                <a:gd name="T3" fmla="*/ 0 h 8"/>
                <a:gd name="T4" fmla="*/ 0 w 6"/>
                <a:gd name="T5" fmla="*/ 8 h 8"/>
                <a:gd name="T6" fmla="*/ 2 w 6"/>
                <a:gd name="T7" fmla="*/ 8 h 8"/>
                <a:gd name="T8" fmla="*/ 2 w 6"/>
                <a:gd name="T9" fmla="*/ 8 h 8"/>
                <a:gd name="T10" fmla="*/ 6 w 6"/>
                <a:gd name="T11" fmla="*/ 0 h 8"/>
                <a:gd name="T12" fmla="*/ 6 w 6"/>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6" h="8">
                  <a:moveTo>
                    <a:pt x="6" y="0"/>
                  </a:moveTo>
                  <a:lnTo>
                    <a:pt x="6" y="0"/>
                  </a:lnTo>
                  <a:lnTo>
                    <a:pt x="0" y="8"/>
                  </a:lnTo>
                  <a:lnTo>
                    <a:pt x="2" y="8"/>
                  </a:lnTo>
                  <a:lnTo>
                    <a:pt x="2" y="8"/>
                  </a:lnTo>
                  <a:lnTo>
                    <a:pt x="6" y="0"/>
                  </a:lnTo>
                  <a:lnTo>
                    <a:pt x="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8" name="Freeform 75"/>
            <p:cNvSpPr>
              <a:spLocks/>
            </p:cNvSpPr>
            <p:nvPr/>
          </p:nvSpPr>
          <p:spPr bwMode="auto">
            <a:xfrm>
              <a:off x="5902675" y="6430994"/>
              <a:ext cx="19237" cy="10821"/>
            </a:xfrm>
            <a:custGeom>
              <a:avLst/>
              <a:gdLst>
                <a:gd name="T0" fmla="*/ 10 w 32"/>
                <a:gd name="T1" fmla="*/ 14 h 18"/>
                <a:gd name="T2" fmla="*/ 10 w 32"/>
                <a:gd name="T3" fmla="*/ 14 h 18"/>
                <a:gd name="T4" fmla="*/ 2 w 32"/>
                <a:gd name="T5" fmla="*/ 16 h 18"/>
                <a:gd name="T6" fmla="*/ 0 w 32"/>
                <a:gd name="T7" fmla="*/ 18 h 18"/>
                <a:gd name="T8" fmla="*/ 20 w 32"/>
                <a:gd name="T9" fmla="*/ 18 h 18"/>
                <a:gd name="T10" fmla="*/ 20 w 32"/>
                <a:gd name="T11" fmla="*/ 18 h 18"/>
                <a:gd name="T12" fmla="*/ 26 w 32"/>
                <a:gd name="T13" fmla="*/ 10 h 18"/>
                <a:gd name="T14" fmla="*/ 32 w 32"/>
                <a:gd name="T15" fmla="*/ 0 h 18"/>
                <a:gd name="T16" fmla="*/ 32 w 32"/>
                <a:gd name="T17" fmla="*/ 0 h 18"/>
                <a:gd name="T18" fmla="*/ 26 w 32"/>
                <a:gd name="T19" fmla="*/ 6 h 18"/>
                <a:gd name="T20" fmla="*/ 20 w 32"/>
                <a:gd name="T21" fmla="*/ 10 h 18"/>
                <a:gd name="T22" fmla="*/ 10 w 32"/>
                <a:gd name="T23" fmla="*/ 14 h 18"/>
                <a:gd name="T24" fmla="*/ 10 w 32"/>
                <a:gd name="T25" fmla="*/ 1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18">
                  <a:moveTo>
                    <a:pt x="10" y="14"/>
                  </a:moveTo>
                  <a:lnTo>
                    <a:pt x="10" y="14"/>
                  </a:lnTo>
                  <a:lnTo>
                    <a:pt x="2" y="16"/>
                  </a:lnTo>
                  <a:lnTo>
                    <a:pt x="0" y="18"/>
                  </a:lnTo>
                  <a:lnTo>
                    <a:pt x="20" y="18"/>
                  </a:lnTo>
                  <a:lnTo>
                    <a:pt x="20" y="18"/>
                  </a:lnTo>
                  <a:lnTo>
                    <a:pt x="26" y="10"/>
                  </a:lnTo>
                  <a:lnTo>
                    <a:pt x="32" y="0"/>
                  </a:lnTo>
                  <a:lnTo>
                    <a:pt x="32" y="0"/>
                  </a:lnTo>
                  <a:lnTo>
                    <a:pt x="26" y="6"/>
                  </a:lnTo>
                  <a:lnTo>
                    <a:pt x="20" y="10"/>
                  </a:lnTo>
                  <a:lnTo>
                    <a:pt x="10" y="14"/>
                  </a:lnTo>
                  <a:lnTo>
                    <a:pt x="10"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49" name="Freeform 76"/>
            <p:cNvSpPr>
              <a:spLocks/>
            </p:cNvSpPr>
            <p:nvPr/>
          </p:nvSpPr>
          <p:spPr bwMode="auto">
            <a:xfrm>
              <a:off x="5906282" y="6428589"/>
              <a:ext cx="15630" cy="8416"/>
            </a:xfrm>
            <a:custGeom>
              <a:avLst/>
              <a:gdLst>
                <a:gd name="T0" fmla="*/ 8 w 26"/>
                <a:gd name="T1" fmla="*/ 2 h 14"/>
                <a:gd name="T2" fmla="*/ 8 w 26"/>
                <a:gd name="T3" fmla="*/ 2 h 14"/>
                <a:gd name="T4" fmla="*/ 6 w 26"/>
                <a:gd name="T5" fmla="*/ 4 h 14"/>
                <a:gd name="T6" fmla="*/ 6 w 26"/>
                <a:gd name="T7" fmla="*/ 4 h 14"/>
                <a:gd name="T8" fmla="*/ 0 w 26"/>
                <a:gd name="T9" fmla="*/ 14 h 14"/>
                <a:gd name="T10" fmla="*/ 0 w 26"/>
                <a:gd name="T11" fmla="*/ 14 h 14"/>
                <a:gd name="T12" fmla="*/ 4 w 26"/>
                <a:gd name="T13" fmla="*/ 14 h 14"/>
                <a:gd name="T14" fmla="*/ 4 w 26"/>
                <a:gd name="T15" fmla="*/ 14 h 14"/>
                <a:gd name="T16" fmla="*/ 12 w 26"/>
                <a:gd name="T17" fmla="*/ 12 h 14"/>
                <a:gd name="T18" fmla="*/ 20 w 26"/>
                <a:gd name="T19" fmla="*/ 8 h 14"/>
                <a:gd name="T20" fmla="*/ 26 w 26"/>
                <a:gd name="T21" fmla="*/ 4 h 14"/>
                <a:gd name="T22" fmla="*/ 26 w 26"/>
                <a:gd name="T23" fmla="*/ 4 h 14"/>
                <a:gd name="T24" fmla="*/ 26 w 26"/>
                <a:gd name="T25" fmla="*/ 0 h 14"/>
                <a:gd name="T26" fmla="*/ 26 w 26"/>
                <a:gd name="T27" fmla="*/ 0 h 14"/>
                <a:gd name="T28" fmla="*/ 24 w 26"/>
                <a:gd name="T29" fmla="*/ 0 h 14"/>
                <a:gd name="T30" fmla="*/ 24 w 26"/>
                <a:gd name="T31" fmla="*/ 0 h 14"/>
                <a:gd name="T32" fmla="*/ 8 w 26"/>
                <a:gd name="T33" fmla="*/ 2 h 14"/>
                <a:gd name="T34" fmla="*/ 8 w 26"/>
                <a:gd name="T3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14">
                  <a:moveTo>
                    <a:pt x="8" y="2"/>
                  </a:moveTo>
                  <a:lnTo>
                    <a:pt x="8" y="2"/>
                  </a:lnTo>
                  <a:lnTo>
                    <a:pt x="6" y="4"/>
                  </a:lnTo>
                  <a:lnTo>
                    <a:pt x="6" y="4"/>
                  </a:lnTo>
                  <a:lnTo>
                    <a:pt x="0" y="14"/>
                  </a:lnTo>
                  <a:lnTo>
                    <a:pt x="0" y="14"/>
                  </a:lnTo>
                  <a:lnTo>
                    <a:pt x="4" y="14"/>
                  </a:lnTo>
                  <a:lnTo>
                    <a:pt x="4" y="14"/>
                  </a:lnTo>
                  <a:lnTo>
                    <a:pt x="12" y="12"/>
                  </a:lnTo>
                  <a:lnTo>
                    <a:pt x="20" y="8"/>
                  </a:lnTo>
                  <a:lnTo>
                    <a:pt x="26" y="4"/>
                  </a:lnTo>
                  <a:lnTo>
                    <a:pt x="26" y="4"/>
                  </a:lnTo>
                  <a:lnTo>
                    <a:pt x="26" y="0"/>
                  </a:lnTo>
                  <a:lnTo>
                    <a:pt x="26" y="0"/>
                  </a:lnTo>
                  <a:lnTo>
                    <a:pt x="24" y="0"/>
                  </a:lnTo>
                  <a:lnTo>
                    <a:pt x="24" y="0"/>
                  </a:lnTo>
                  <a:lnTo>
                    <a:pt x="8" y="2"/>
                  </a:lnTo>
                  <a:lnTo>
                    <a:pt x="8" y="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0" name="Freeform 77"/>
            <p:cNvSpPr>
              <a:spLocks/>
            </p:cNvSpPr>
            <p:nvPr/>
          </p:nvSpPr>
          <p:spPr bwMode="auto">
            <a:xfrm>
              <a:off x="5913496" y="6417768"/>
              <a:ext cx="10821" cy="8416"/>
            </a:xfrm>
            <a:custGeom>
              <a:avLst/>
              <a:gdLst>
                <a:gd name="T0" fmla="*/ 16 w 18"/>
                <a:gd name="T1" fmla="*/ 2 h 14"/>
                <a:gd name="T2" fmla="*/ 16 w 18"/>
                <a:gd name="T3" fmla="*/ 2 h 14"/>
                <a:gd name="T4" fmla="*/ 4 w 18"/>
                <a:gd name="T5" fmla="*/ 0 h 14"/>
                <a:gd name="T6" fmla="*/ 4 w 18"/>
                <a:gd name="T7" fmla="*/ 0 h 14"/>
                <a:gd name="T8" fmla="*/ 0 w 18"/>
                <a:gd name="T9" fmla="*/ 14 h 14"/>
                <a:gd name="T10" fmla="*/ 0 w 18"/>
                <a:gd name="T11" fmla="*/ 14 h 14"/>
                <a:gd name="T12" fmla="*/ 10 w 18"/>
                <a:gd name="T13" fmla="*/ 14 h 14"/>
                <a:gd name="T14" fmla="*/ 10 w 18"/>
                <a:gd name="T15" fmla="*/ 14 h 14"/>
                <a:gd name="T16" fmla="*/ 16 w 18"/>
                <a:gd name="T17" fmla="*/ 14 h 14"/>
                <a:gd name="T18" fmla="*/ 16 w 18"/>
                <a:gd name="T19" fmla="*/ 14 h 14"/>
                <a:gd name="T20" fmla="*/ 18 w 18"/>
                <a:gd name="T21" fmla="*/ 6 h 14"/>
                <a:gd name="T22" fmla="*/ 18 w 18"/>
                <a:gd name="T23" fmla="*/ 6 h 14"/>
                <a:gd name="T24" fmla="*/ 16 w 18"/>
                <a:gd name="T25" fmla="*/ 2 h 14"/>
                <a:gd name="T26" fmla="*/ 16 w 18"/>
                <a:gd name="T2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4">
                  <a:moveTo>
                    <a:pt x="16" y="2"/>
                  </a:moveTo>
                  <a:lnTo>
                    <a:pt x="16" y="2"/>
                  </a:lnTo>
                  <a:lnTo>
                    <a:pt x="4" y="0"/>
                  </a:lnTo>
                  <a:lnTo>
                    <a:pt x="4" y="0"/>
                  </a:lnTo>
                  <a:lnTo>
                    <a:pt x="0" y="14"/>
                  </a:lnTo>
                  <a:lnTo>
                    <a:pt x="0" y="14"/>
                  </a:lnTo>
                  <a:lnTo>
                    <a:pt x="10" y="14"/>
                  </a:lnTo>
                  <a:lnTo>
                    <a:pt x="10" y="14"/>
                  </a:lnTo>
                  <a:lnTo>
                    <a:pt x="16" y="14"/>
                  </a:lnTo>
                  <a:lnTo>
                    <a:pt x="16" y="14"/>
                  </a:lnTo>
                  <a:lnTo>
                    <a:pt x="18" y="6"/>
                  </a:lnTo>
                  <a:lnTo>
                    <a:pt x="18" y="6"/>
                  </a:lnTo>
                  <a:lnTo>
                    <a:pt x="16" y="2"/>
                  </a:lnTo>
                  <a:lnTo>
                    <a:pt x="16" y="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1" name="Freeform 78"/>
            <p:cNvSpPr>
              <a:spLocks/>
            </p:cNvSpPr>
            <p:nvPr/>
          </p:nvSpPr>
          <p:spPr bwMode="auto">
            <a:xfrm>
              <a:off x="5847368" y="6408149"/>
              <a:ext cx="6012" cy="15630"/>
            </a:xfrm>
            <a:custGeom>
              <a:avLst/>
              <a:gdLst>
                <a:gd name="T0" fmla="*/ 10 w 10"/>
                <a:gd name="T1" fmla="*/ 4 h 26"/>
                <a:gd name="T2" fmla="*/ 10 w 10"/>
                <a:gd name="T3" fmla="*/ 4 h 26"/>
                <a:gd name="T4" fmla="*/ 0 w 10"/>
                <a:gd name="T5" fmla="*/ 0 h 26"/>
                <a:gd name="T6" fmla="*/ 0 w 10"/>
                <a:gd name="T7" fmla="*/ 0 h 26"/>
                <a:gd name="T8" fmla="*/ 0 w 10"/>
                <a:gd name="T9" fmla="*/ 6 h 26"/>
                <a:gd name="T10" fmla="*/ 0 w 10"/>
                <a:gd name="T11" fmla="*/ 6 h 26"/>
                <a:gd name="T12" fmla="*/ 0 w 10"/>
                <a:gd name="T13" fmla="*/ 20 h 26"/>
                <a:gd name="T14" fmla="*/ 0 w 10"/>
                <a:gd name="T15" fmla="*/ 20 h 26"/>
                <a:gd name="T16" fmla="*/ 8 w 10"/>
                <a:gd name="T17" fmla="*/ 26 h 26"/>
                <a:gd name="T18" fmla="*/ 8 w 10"/>
                <a:gd name="T19" fmla="*/ 26 h 26"/>
                <a:gd name="T20" fmla="*/ 8 w 10"/>
                <a:gd name="T21" fmla="*/ 16 h 26"/>
                <a:gd name="T22" fmla="*/ 10 w 10"/>
                <a:gd name="T23" fmla="*/ 4 h 26"/>
                <a:gd name="T24" fmla="*/ 10 w 10"/>
                <a:gd name="T25"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 h="26">
                  <a:moveTo>
                    <a:pt x="10" y="4"/>
                  </a:moveTo>
                  <a:lnTo>
                    <a:pt x="10" y="4"/>
                  </a:lnTo>
                  <a:lnTo>
                    <a:pt x="0" y="0"/>
                  </a:lnTo>
                  <a:lnTo>
                    <a:pt x="0" y="0"/>
                  </a:lnTo>
                  <a:lnTo>
                    <a:pt x="0" y="6"/>
                  </a:lnTo>
                  <a:lnTo>
                    <a:pt x="0" y="6"/>
                  </a:lnTo>
                  <a:lnTo>
                    <a:pt x="0" y="20"/>
                  </a:lnTo>
                  <a:lnTo>
                    <a:pt x="0" y="20"/>
                  </a:lnTo>
                  <a:lnTo>
                    <a:pt x="8" y="26"/>
                  </a:lnTo>
                  <a:lnTo>
                    <a:pt x="8" y="26"/>
                  </a:lnTo>
                  <a:lnTo>
                    <a:pt x="8" y="16"/>
                  </a:lnTo>
                  <a:lnTo>
                    <a:pt x="10" y="4"/>
                  </a:lnTo>
                  <a:lnTo>
                    <a:pt x="10"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2" name="Freeform 79"/>
            <p:cNvSpPr>
              <a:spLocks/>
            </p:cNvSpPr>
            <p:nvPr/>
          </p:nvSpPr>
          <p:spPr bwMode="auto">
            <a:xfrm>
              <a:off x="5848570" y="6396126"/>
              <a:ext cx="12023" cy="10821"/>
            </a:xfrm>
            <a:custGeom>
              <a:avLst/>
              <a:gdLst>
                <a:gd name="T0" fmla="*/ 20 w 20"/>
                <a:gd name="T1" fmla="*/ 2 h 18"/>
                <a:gd name="T2" fmla="*/ 20 w 20"/>
                <a:gd name="T3" fmla="*/ 2 h 18"/>
                <a:gd name="T4" fmla="*/ 6 w 20"/>
                <a:gd name="T5" fmla="*/ 0 h 18"/>
                <a:gd name="T6" fmla="*/ 6 w 20"/>
                <a:gd name="T7" fmla="*/ 0 h 18"/>
                <a:gd name="T8" fmla="*/ 4 w 20"/>
                <a:gd name="T9" fmla="*/ 2 h 18"/>
                <a:gd name="T10" fmla="*/ 4 w 20"/>
                <a:gd name="T11" fmla="*/ 2 h 18"/>
                <a:gd name="T12" fmla="*/ 0 w 20"/>
                <a:gd name="T13" fmla="*/ 16 h 18"/>
                <a:gd name="T14" fmla="*/ 0 w 20"/>
                <a:gd name="T15" fmla="*/ 16 h 18"/>
                <a:gd name="T16" fmla="*/ 10 w 20"/>
                <a:gd name="T17" fmla="*/ 18 h 18"/>
                <a:gd name="T18" fmla="*/ 10 w 20"/>
                <a:gd name="T19" fmla="*/ 18 h 18"/>
                <a:gd name="T20" fmla="*/ 20 w 20"/>
                <a:gd name="T21" fmla="*/ 2 h 18"/>
                <a:gd name="T22" fmla="*/ 20 w 20"/>
                <a:gd name="T23"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18">
                  <a:moveTo>
                    <a:pt x="20" y="2"/>
                  </a:moveTo>
                  <a:lnTo>
                    <a:pt x="20" y="2"/>
                  </a:lnTo>
                  <a:lnTo>
                    <a:pt x="6" y="0"/>
                  </a:lnTo>
                  <a:lnTo>
                    <a:pt x="6" y="0"/>
                  </a:lnTo>
                  <a:lnTo>
                    <a:pt x="4" y="2"/>
                  </a:lnTo>
                  <a:lnTo>
                    <a:pt x="4" y="2"/>
                  </a:lnTo>
                  <a:lnTo>
                    <a:pt x="0" y="16"/>
                  </a:lnTo>
                  <a:lnTo>
                    <a:pt x="0" y="16"/>
                  </a:lnTo>
                  <a:lnTo>
                    <a:pt x="10" y="18"/>
                  </a:lnTo>
                  <a:lnTo>
                    <a:pt x="10" y="18"/>
                  </a:lnTo>
                  <a:lnTo>
                    <a:pt x="20" y="2"/>
                  </a:lnTo>
                  <a:lnTo>
                    <a:pt x="20" y="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3" name="Freeform 80"/>
            <p:cNvSpPr>
              <a:spLocks/>
            </p:cNvSpPr>
            <p:nvPr/>
          </p:nvSpPr>
          <p:spPr bwMode="auto">
            <a:xfrm>
              <a:off x="5855784" y="6382900"/>
              <a:ext cx="13226" cy="10821"/>
            </a:xfrm>
            <a:custGeom>
              <a:avLst/>
              <a:gdLst>
                <a:gd name="T0" fmla="*/ 22 w 22"/>
                <a:gd name="T1" fmla="*/ 0 h 18"/>
                <a:gd name="T2" fmla="*/ 22 w 22"/>
                <a:gd name="T3" fmla="*/ 0 h 18"/>
                <a:gd name="T4" fmla="*/ 18 w 22"/>
                <a:gd name="T5" fmla="*/ 0 h 18"/>
                <a:gd name="T6" fmla="*/ 18 w 22"/>
                <a:gd name="T7" fmla="*/ 0 h 18"/>
                <a:gd name="T8" fmla="*/ 0 w 22"/>
                <a:gd name="T9" fmla="*/ 16 h 18"/>
                <a:gd name="T10" fmla="*/ 0 w 22"/>
                <a:gd name="T11" fmla="*/ 16 h 18"/>
                <a:gd name="T12" fmla="*/ 10 w 22"/>
                <a:gd name="T13" fmla="*/ 18 h 18"/>
                <a:gd name="T14" fmla="*/ 10 w 22"/>
                <a:gd name="T15" fmla="*/ 18 h 18"/>
                <a:gd name="T16" fmla="*/ 22 w 22"/>
                <a:gd name="T17" fmla="*/ 0 h 18"/>
                <a:gd name="T18" fmla="*/ 22 w 22"/>
                <a:gd name="T1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 h="18">
                  <a:moveTo>
                    <a:pt x="22" y="0"/>
                  </a:moveTo>
                  <a:lnTo>
                    <a:pt x="22" y="0"/>
                  </a:lnTo>
                  <a:lnTo>
                    <a:pt x="18" y="0"/>
                  </a:lnTo>
                  <a:lnTo>
                    <a:pt x="18" y="0"/>
                  </a:lnTo>
                  <a:lnTo>
                    <a:pt x="0" y="16"/>
                  </a:lnTo>
                  <a:lnTo>
                    <a:pt x="0" y="16"/>
                  </a:lnTo>
                  <a:lnTo>
                    <a:pt x="10" y="18"/>
                  </a:lnTo>
                  <a:lnTo>
                    <a:pt x="10" y="18"/>
                  </a:lnTo>
                  <a:lnTo>
                    <a:pt x="22" y="0"/>
                  </a:lnTo>
                  <a:lnTo>
                    <a:pt x="2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4" name="Freeform 81"/>
            <p:cNvSpPr>
              <a:spLocks/>
            </p:cNvSpPr>
            <p:nvPr/>
          </p:nvSpPr>
          <p:spPr bwMode="auto">
            <a:xfrm>
              <a:off x="5840154" y="6418970"/>
              <a:ext cx="8416" cy="21642"/>
            </a:xfrm>
            <a:custGeom>
              <a:avLst/>
              <a:gdLst>
                <a:gd name="T0" fmla="*/ 0 w 14"/>
                <a:gd name="T1" fmla="*/ 0 h 36"/>
                <a:gd name="T2" fmla="*/ 0 w 14"/>
                <a:gd name="T3" fmla="*/ 0 h 36"/>
                <a:gd name="T4" fmla="*/ 0 w 14"/>
                <a:gd name="T5" fmla="*/ 4 h 36"/>
                <a:gd name="T6" fmla="*/ 0 w 14"/>
                <a:gd name="T7" fmla="*/ 4 h 36"/>
                <a:gd name="T8" fmla="*/ 2 w 14"/>
                <a:gd name="T9" fmla="*/ 12 h 36"/>
                <a:gd name="T10" fmla="*/ 4 w 14"/>
                <a:gd name="T11" fmla="*/ 22 h 36"/>
                <a:gd name="T12" fmla="*/ 8 w 14"/>
                <a:gd name="T13" fmla="*/ 30 h 36"/>
                <a:gd name="T14" fmla="*/ 14 w 14"/>
                <a:gd name="T15" fmla="*/ 36 h 36"/>
                <a:gd name="T16" fmla="*/ 14 w 14"/>
                <a:gd name="T17" fmla="*/ 36 h 36"/>
                <a:gd name="T18" fmla="*/ 8 w 14"/>
                <a:gd name="T19" fmla="*/ 22 h 36"/>
                <a:gd name="T20" fmla="*/ 6 w 14"/>
                <a:gd name="T21" fmla="*/ 4 h 36"/>
                <a:gd name="T22" fmla="*/ 6 w 14"/>
                <a:gd name="T23" fmla="*/ 4 h 36"/>
                <a:gd name="T24" fmla="*/ 0 w 14"/>
                <a:gd name="T25" fmla="*/ 0 h 36"/>
                <a:gd name="T26" fmla="*/ 0 w 14"/>
                <a:gd name="T27"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36">
                  <a:moveTo>
                    <a:pt x="0" y="0"/>
                  </a:moveTo>
                  <a:lnTo>
                    <a:pt x="0" y="0"/>
                  </a:lnTo>
                  <a:lnTo>
                    <a:pt x="0" y="4"/>
                  </a:lnTo>
                  <a:lnTo>
                    <a:pt x="0" y="4"/>
                  </a:lnTo>
                  <a:lnTo>
                    <a:pt x="2" y="12"/>
                  </a:lnTo>
                  <a:lnTo>
                    <a:pt x="4" y="22"/>
                  </a:lnTo>
                  <a:lnTo>
                    <a:pt x="8" y="30"/>
                  </a:lnTo>
                  <a:lnTo>
                    <a:pt x="14" y="36"/>
                  </a:lnTo>
                  <a:lnTo>
                    <a:pt x="14" y="36"/>
                  </a:lnTo>
                  <a:lnTo>
                    <a:pt x="8" y="22"/>
                  </a:lnTo>
                  <a:lnTo>
                    <a:pt x="6" y="4"/>
                  </a:lnTo>
                  <a:lnTo>
                    <a:pt x="6" y="4"/>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5" name="Freeform 82"/>
            <p:cNvSpPr>
              <a:spLocks/>
            </p:cNvSpPr>
            <p:nvPr/>
          </p:nvSpPr>
          <p:spPr bwMode="auto">
            <a:xfrm>
              <a:off x="5847368" y="6424982"/>
              <a:ext cx="7214" cy="16833"/>
            </a:xfrm>
            <a:custGeom>
              <a:avLst/>
              <a:gdLst>
                <a:gd name="T0" fmla="*/ 0 w 12"/>
                <a:gd name="T1" fmla="*/ 0 h 28"/>
                <a:gd name="T2" fmla="*/ 0 w 12"/>
                <a:gd name="T3" fmla="*/ 0 h 28"/>
                <a:gd name="T4" fmla="*/ 2 w 12"/>
                <a:gd name="T5" fmla="*/ 16 h 28"/>
                <a:gd name="T6" fmla="*/ 4 w 12"/>
                <a:gd name="T7" fmla="*/ 28 h 28"/>
                <a:gd name="T8" fmla="*/ 12 w 12"/>
                <a:gd name="T9" fmla="*/ 28 h 28"/>
                <a:gd name="T10" fmla="*/ 12 w 12"/>
                <a:gd name="T11" fmla="*/ 28 h 28"/>
                <a:gd name="T12" fmla="*/ 10 w 12"/>
                <a:gd name="T13" fmla="*/ 18 h 28"/>
                <a:gd name="T14" fmla="*/ 8 w 12"/>
                <a:gd name="T15" fmla="*/ 6 h 28"/>
                <a:gd name="T16" fmla="*/ 8 w 12"/>
                <a:gd name="T17" fmla="*/ 6 h 28"/>
                <a:gd name="T18" fmla="*/ 0 w 12"/>
                <a:gd name="T19" fmla="*/ 0 h 28"/>
                <a:gd name="T20" fmla="*/ 0 w 12"/>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 h="28">
                  <a:moveTo>
                    <a:pt x="0" y="0"/>
                  </a:moveTo>
                  <a:lnTo>
                    <a:pt x="0" y="0"/>
                  </a:lnTo>
                  <a:lnTo>
                    <a:pt x="2" y="16"/>
                  </a:lnTo>
                  <a:lnTo>
                    <a:pt x="4" y="28"/>
                  </a:lnTo>
                  <a:lnTo>
                    <a:pt x="12" y="28"/>
                  </a:lnTo>
                  <a:lnTo>
                    <a:pt x="12" y="28"/>
                  </a:lnTo>
                  <a:lnTo>
                    <a:pt x="10" y="18"/>
                  </a:lnTo>
                  <a:lnTo>
                    <a:pt x="8" y="6"/>
                  </a:lnTo>
                  <a:lnTo>
                    <a:pt x="8" y="6"/>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6" name="Freeform 83"/>
            <p:cNvSpPr>
              <a:spLocks/>
            </p:cNvSpPr>
            <p:nvPr/>
          </p:nvSpPr>
          <p:spPr bwMode="auto">
            <a:xfrm>
              <a:off x="5854582" y="6429791"/>
              <a:ext cx="7214" cy="12023"/>
            </a:xfrm>
            <a:custGeom>
              <a:avLst/>
              <a:gdLst>
                <a:gd name="T0" fmla="*/ 0 w 12"/>
                <a:gd name="T1" fmla="*/ 0 h 20"/>
                <a:gd name="T2" fmla="*/ 0 w 12"/>
                <a:gd name="T3" fmla="*/ 0 h 20"/>
                <a:gd name="T4" fmla="*/ 4 w 12"/>
                <a:gd name="T5" fmla="*/ 20 h 20"/>
                <a:gd name="T6" fmla="*/ 12 w 12"/>
                <a:gd name="T7" fmla="*/ 20 h 20"/>
                <a:gd name="T8" fmla="*/ 12 w 12"/>
                <a:gd name="T9" fmla="*/ 20 h 20"/>
                <a:gd name="T10" fmla="*/ 12 w 12"/>
                <a:gd name="T11" fmla="*/ 6 h 20"/>
                <a:gd name="T12" fmla="*/ 12 w 12"/>
                <a:gd name="T13" fmla="*/ 6 h 20"/>
                <a:gd name="T14" fmla="*/ 0 w 12"/>
                <a:gd name="T15" fmla="*/ 0 h 20"/>
                <a:gd name="T16" fmla="*/ 0 w 12"/>
                <a:gd name="T17"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 h="20">
                  <a:moveTo>
                    <a:pt x="0" y="0"/>
                  </a:moveTo>
                  <a:lnTo>
                    <a:pt x="0" y="0"/>
                  </a:lnTo>
                  <a:lnTo>
                    <a:pt x="4" y="20"/>
                  </a:lnTo>
                  <a:lnTo>
                    <a:pt x="12" y="20"/>
                  </a:lnTo>
                  <a:lnTo>
                    <a:pt x="12" y="20"/>
                  </a:lnTo>
                  <a:lnTo>
                    <a:pt x="12" y="6"/>
                  </a:lnTo>
                  <a:lnTo>
                    <a:pt x="12" y="6"/>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7" name="Freeform 84"/>
            <p:cNvSpPr>
              <a:spLocks/>
            </p:cNvSpPr>
            <p:nvPr/>
          </p:nvSpPr>
          <p:spPr bwMode="auto">
            <a:xfrm>
              <a:off x="5841356" y="6406947"/>
              <a:ext cx="3607" cy="10821"/>
            </a:xfrm>
            <a:custGeom>
              <a:avLst/>
              <a:gdLst>
                <a:gd name="T0" fmla="*/ 4 w 6"/>
                <a:gd name="T1" fmla="*/ 8 h 18"/>
                <a:gd name="T2" fmla="*/ 4 w 6"/>
                <a:gd name="T3" fmla="*/ 8 h 18"/>
                <a:gd name="T4" fmla="*/ 6 w 6"/>
                <a:gd name="T5" fmla="*/ 0 h 18"/>
                <a:gd name="T6" fmla="*/ 4 w 6"/>
                <a:gd name="T7" fmla="*/ 0 h 18"/>
                <a:gd name="T8" fmla="*/ 4 w 6"/>
                <a:gd name="T9" fmla="*/ 0 h 18"/>
                <a:gd name="T10" fmla="*/ 2 w 6"/>
                <a:gd name="T11" fmla="*/ 8 h 18"/>
                <a:gd name="T12" fmla="*/ 0 w 6"/>
                <a:gd name="T13" fmla="*/ 16 h 18"/>
                <a:gd name="T14" fmla="*/ 0 w 6"/>
                <a:gd name="T15" fmla="*/ 16 h 18"/>
                <a:gd name="T16" fmla="*/ 4 w 6"/>
                <a:gd name="T17" fmla="*/ 18 h 18"/>
                <a:gd name="T18" fmla="*/ 4 w 6"/>
                <a:gd name="T19" fmla="*/ 18 h 18"/>
                <a:gd name="T20" fmla="*/ 4 w 6"/>
                <a:gd name="T21" fmla="*/ 8 h 18"/>
                <a:gd name="T22" fmla="*/ 4 w 6"/>
                <a:gd name="T23"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18">
                  <a:moveTo>
                    <a:pt x="4" y="8"/>
                  </a:moveTo>
                  <a:lnTo>
                    <a:pt x="4" y="8"/>
                  </a:lnTo>
                  <a:lnTo>
                    <a:pt x="6" y="0"/>
                  </a:lnTo>
                  <a:lnTo>
                    <a:pt x="4" y="0"/>
                  </a:lnTo>
                  <a:lnTo>
                    <a:pt x="4" y="0"/>
                  </a:lnTo>
                  <a:lnTo>
                    <a:pt x="2" y="8"/>
                  </a:lnTo>
                  <a:lnTo>
                    <a:pt x="0" y="16"/>
                  </a:lnTo>
                  <a:lnTo>
                    <a:pt x="0" y="16"/>
                  </a:lnTo>
                  <a:lnTo>
                    <a:pt x="4" y="18"/>
                  </a:lnTo>
                  <a:lnTo>
                    <a:pt x="4" y="18"/>
                  </a:lnTo>
                  <a:lnTo>
                    <a:pt x="4" y="8"/>
                  </a:lnTo>
                  <a:lnTo>
                    <a:pt x="4"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8" name="Freeform 85"/>
            <p:cNvSpPr>
              <a:spLocks/>
            </p:cNvSpPr>
            <p:nvPr/>
          </p:nvSpPr>
          <p:spPr bwMode="auto">
            <a:xfrm>
              <a:off x="5973612" y="6339617"/>
              <a:ext cx="87770" cy="37272"/>
            </a:xfrm>
            <a:custGeom>
              <a:avLst/>
              <a:gdLst>
                <a:gd name="T0" fmla="*/ 14 w 146"/>
                <a:gd name="T1" fmla="*/ 50 h 62"/>
                <a:gd name="T2" fmla="*/ 14 w 146"/>
                <a:gd name="T3" fmla="*/ 50 h 62"/>
                <a:gd name="T4" fmla="*/ 18 w 146"/>
                <a:gd name="T5" fmla="*/ 50 h 62"/>
                <a:gd name="T6" fmla="*/ 22 w 146"/>
                <a:gd name="T7" fmla="*/ 52 h 62"/>
                <a:gd name="T8" fmla="*/ 28 w 146"/>
                <a:gd name="T9" fmla="*/ 60 h 62"/>
                <a:gd name="T10" fmla="*/ 28 w 146"/>
                <a:gd name="T11" fmla="*/ 60 h 62"/>
                <a:gd name="T12" fmla="*/ 34 w 146"/>
                <a:gd name="T13" fmla="*/ 56 h 62"/>
                <a:gd name="T14" fmla="*/ 38 w 146"/>
                <a:gd name="T15" fmla="*/ 52 h 62"/>
                <a:gd name="T16" fmla="*/ 44 w 146"/>
                <a:gd name="T17" fmla="*/ 50 h 62"/>
                <a:gd name="T18" fmla="*/ 50 w 146"/>
                <a:gd name="T19" fmla="*/ 50 h 62"/>
                <a:gd name="T20" fmla="*/ 50 w 146"/>
                <a:gd name="T21" fmla="*/ 50 h 62"/>
                <a:gd name="T22" fmla="*/ 58 w 146"/>
                <a:gd name="T23" fmla="*/ 50 h 62"/>
                <a:gd name="T24" fmla="*/ 64 w 146"/>
                <a:gd name="T25" fmla="*/ 54 h 62"/>
                <a:gd name="T26" fmla="*/ 70 w 146"/>
                <a:gd name="T27" fmla="*/ 56 h 62"/>
                <a:gd name="T28" fmla="*/ 74 w 146"/>
                <a:gd name="T29" fmla="*/ 62 h 62"/>
                <a:gd name="T30" fmla="*/ 74 w 146"/>
                <a:gd name="T31" fmla="*/ 62 h 62"/>
                <a:gd name="T32" fmla="*/ 80 w 146"/>
                <a:gd name="T33" fmla="*/ 56 h 62"/>
                <a:gd name="T34" fmla="*/ 86 w 146"/>
                <a:gd name="T35" fmla="*/ 52 h 62"/>
                <a:gd name="T36" fmla="*/ 92 w 146"/>
                <a:gd name="T37" fmla="*/ 50 h 62"/>
                <a:gd name="T38" fmla="*/ 98 w 146"/>
                <a:gd name="T39" fmla="*/ 50 h 62"/>
                <a:gd name="T40" fmla="*/ 98 w 146"/>
                <a:gd name="T41" fmla="*/ 50 h 62"/>
                <a:gd name="T42" fmla="*/ 104 w 146"/>
                <a:gd name="T43" fmla="*/ 50 h 62"/>
                <a:gd name="T44" fmla="*/ 110 w 146"/>
                <a:gd name="T45" fmla="*/ 52 h 62"/>
                <a:gd name="T46" fmla="*/ 116 w 146"/>
                <a:gd name="T47" fmla="*/ 56 h 62"/>
                <a:gd name="T48" fmla="*/ 120 w 146"/>
                <a:gd name="T49" fmla="*/ 60 h 62"/>
                <a:gd name="T50" fmla="*/ 120 w 146"/>
                <a:gd name="T51" fmla="*/ 60 h 62"/>
                <a:gd name="T52" fmla="*/ 126 w 146"/>
                <a:gd name="T53" fmla="*/ 52 h 62"/>
                <a:gd name="T54" fmla="*/ 130 w 146"/>
                <a:gd name="T55" fmla="*/ 50 h 62"/>
                <a:gd name="T56" fmla="*/ 134 w 146"/>
                <a:gd name="T57" fmla="*/ 50 h 62"/>
                <a:gd name="T58" fmla="*/ 134 w 146"/>
                <a:gd name="T59" fmla="*/ 50 h 62"/>
                <a:gd name="T60" fmla="*/ 140 w 146"/>
                <a:gd name="T61" fmla="*/ 52 h 62"/>
                <a:gd name="T62" fmla="*/ 146 w 146"/>
                <a:gd name="T63" fmla="*/ 56 h 62"/>
                <a:gd name="T64" fmla="*/ 142 w 146"/>
                <a:gd name="T65" fmla="*/ 0 h 62"/>
                <a:gd name="T66" fmla="*/ 6 w 146"/>
                <a:gd name="T67" fmla="*/ 0 h 62"/>
                <a:gd name="T68" fmla="*/ 0 w 146"/>
                <a:gd name="T69" fmla="*/ 56 h 62"/>
                <a:gd name="T70" fmla="*/ 0 w 146"/>
                <a:gd name="T71" fmla="*/ 56 h 62"/>
                <a:gd name="T72" fmla="*/ 6 w 146"/>
                <a:gd name="T73" fmla="*/ 52 h 62"/>
                <a:gd name="T74" fmla="*/ 14 w 146"/>
                <a:gd name="T75" fmla="*/ 50 h 62"/>
                <a:gd name="T76" fmla="*/ 14 w 146"/>
                <a:gd name="T77" fmla="*/ 5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6" h="62">
                  <a:moveTo>
                    <a:pt x="14" y="50"/>
                  </a:moveTo>
                  <a:lnTo>
                    <a:pt x="14" y="50"/>
                  </a:lnTo>
                  <a:lnTo>
                    <a:pt x="18" y="50"/>
                  </a:lnTo>
                  <a:lnTo>
                    <a:pt x="22" y="52"/>
                  </a:lnTo>
                  <a:lnTo>
                    <a:pt x="28" y="60"/>
                  </a:lnTo>
                  <a:lnTo>
                    <a:pt x="28" y="60"/>
                  </a:lnTo>
                  <a:lnTo>
                    <a:pt x="34" y="56"/>
                  </a:lnTo>
                  <a:lnTo>
                    <a:pt x="38" y="52"/>
                  </a:lnTo>
                  <a:lnTo>
                    <a:pt x="44" y="50"/>
                  </a:lnTo>
                  <a:lnTo>
                    <a:pt x="50" y="50"/>
                  </a:lnTo>
                  <a:lnTo>
                    <a:pt x="50" y="50"/>
                  </a:lnTo>
                  <a:lnTo>
                    <a:pt x="58" y="50"/>
                  </a:lnTo>
                  <a:lnTo>
                    <a:pt x="64" y="54"/>
                  </a:lnTo>
                  <a:lnTo>
                    <a:pt x="70" y="56"/>
                  </a:lnTo>
                  <a:lnTo>
                    <a:pt x="74" y="62"/>
                  </a:lnTo>
                  <a:lnTo>
                    <a:pt x="74" y="62"/>
                  </a:lnTo>
                  <a:lnTo>
                    <a:pt x="80" y="56"/>
                  </a:lnTo>
                  <a:lnTo>
                    <a:pt x="86" y="52"/>
                  </a:lnTo>
                  <a:lnTo>
                    <a:pt x="92" y="50"/>
                  </a:lnTo>
                  <a:lnTo>
                    <a:pt x="98" y="50"/>
                  </a:lnTo>
                  <a:lnTo>
                    <a:pt x="98" y="50"/>
                  </a:lnTo>
                  <a:lnTo>
                    <a:pt x="104" y="50"/>
                  </a:lnTo>
                  <a:lnTo>
                    <a:pt x="110" y="52"/>
                  </a:lnTo>
                  <a:lnTo>
                    <a:pt x="116" y="56"/>
                  </a:lnTo>
                  <a:lnTo>
                    <a:pt x="120" y="60"/>
                  </a:lnTo>
                  <a:lnTo>
                    <a:pt x="120" y="60"/>
                  </a:lnTo>
                  <a:lnTo>
                    <a:pt x="126" y="52"/>
                  </a:lnTo>
                  <a:lnTo>
                    <a:pt x="130" y="50"/>
                  </a:lnTo>
                  <a:lnTo>
                    <a:pt x="134" y="50"/>
                  </a:lnTo>
                  <a:lnTo>
                    <a:pt x="134" y="50"/>
                  </a:lnTo>
                  <a:lnTo>
                    <a:pt x="140" y="52"/>
                  </a:lnTo>
                  <a:lnTo>
                    <a:pt x="146" y="56"/>
                  </a:lnTo>
                  <a:lnTo>
                    <a:pt x="142" y="0"/>
                  </a:lnTo>
                  <a:lnTo>
                    <a:pt x="6" y="0"/>
                  </a:lnTo>
                  <a:lnTo>
                    <a:pt x="0" y="56"/>
                  </a:lnTo>
                  <a:lnTo>
                    <a:pt x="0" y="56"/>
                  </a:lnTo>
                  <a:lnTo>
                    <a:pt x="6" y="52"/>
                  </a:lnTo>
                  <a:lnTo>
                    <a:pt x="14" y="50"/>
                  </a:lnTo>
                  <a:lnTo>
                    <a:pt x="14" y="5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59" name="Freeform 86"/>
            <p:cNvSpPr>
              <a:spLocks/>
            </p:cNvSpPr>
            <p:nvPr/>
          </p:nvSpPr>
          <p:spPr bwMode="auto">
            <a:xfrm>
              <a:off x="5996457" y="6380496"/>
              <a:ext cx="15630" cy="12023"/>
            </a:xfrm>
            <a:custGeom>
              <a:avLst/>
              <a:gdLst>
                <a:gd name="T0" fmla="*/ 12 w 26"/>
                <a:gd name="T1" fmla="*/ 0 h 20"/>
                <a:gd name="T2" fmla="*/ 12 w 26"/>
                <a:gd name="T3" fmla="*/ 0 h 20"/>
                <a:gd name="T4" fmla="*/ 8 w 26"/>
                <a:gd name="T5" fmla="*/ 2 h 20"/>
                <a:gd name="T6" fmla="*/ 2 w 26"/>
                <a:gd name="T7" fmla="*/ 6 h 20"/>
                <a:gd name="T8" fmla="*/ 0 w 26"/>
                <a:gd name="T9" fmla="*/ 12 h 20"/>
                <a:gd name="T10" fmla="*/ 0 w 26"/>
                <a:gd name="T11" fmla="*/ 20 h 20"/>
                <a:gd name="T12" fmla="*/ 0 w 26"/>
                <a:gd name="T13" fmla="*/ 20 h 20"/>
                <a:gd name="T14" fmla="*/ 0 w 26"/>
                <a:gd name="T15" fmla="*/ 20 h 20"/>
                <a:gd name="T16" fmla="*/ 26 w 26"/>
                <a:gd name="T17" fmla="*/ 20 h 20"/>
                <a:gd name="T18" fmla="*/ 26 w 26"/>
                <a:gd name="T19" fmla="*/ 20 h 20"/>
                <a:gd name="T20" fmla="*/ 26 w 26"/>
                <a:gd name="T21" fmla="*/ 20 h 20"/>
                <a:gd name="T22" fmla="*/ 26 w 26"/>
                <a:gd name="T23" fmla="*/ 20 h 20"/>
                <a:gd name="T24" fmla="*/ 24 w 26"/>
                <a:gd name="T25" fmla="*/ 12 h 20"/>
                <a:gd name="T26" fmla="*/ 22 w 26"/>
                <a:gd name="T27" fmla="*/ 6 h 20"/>
                <a:gd name="T28" fmla="*/ 18 w 26"/>
                <a:gd name="T29" fmla="*/ 2 h 20"/>
                <a:gd name="T30" fmla="*/ 12 w 26"/>
                <a:gd name="T31" fmla="*/ 0 h 20"/>
                <a:gd name="T32" fmla="*/ 12 w 26"/>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0">
                  <a:moveTo>
                    <a:pt x="12" y="0"/>
                  </a:moveTo>
                  <a:lnTo>
                    <a:pt x="12" y="0"/>
                  </a:lnTo>
                  <a:lnTo>
                    <a:pt x="8" y="2"/>
                  </a:lnTo>
                  <a:lnTo>
                    <a:pt x="2" y="6"/>
                  </a:lnTo>
                  <a:lnTo>
                    <a:pt x="0" y="12"/>
                  </a:lnTo>
                  <a:lnTo>
                    <a:pt x="0" y="20"/>
                  </a:lnTo>
                  <a:lnTo>
                    <a:pt x="0" y="20"/>
                  </a:lnTo>
                  <a:lnTo>
                    <a:pt x="0" y="20"/>
                  </a:lnTo>
                  <a:lnTo>
                    <a:pt x="26" y="20"/>
                  </a:lnTo>
                  <a:lnTo>
                    <a:pt x="26" y="20"/>
                  </a:lnTo>
                  <a:lnTo>
                    <a:pt x="26" y="20"/>
                  </a:lnTo>
                  <a:lnTo>
                    <a:pt x="26" y="20"/>
                  </a:lnTo>
                  <a:lnTo>
                    <a:pt x="24" y="12"/>
                  </a:lnTo>
                  <a:lnTo>
                    <a:pt x="22" y="6"/>
                  </a:lnTo>
                  <a:lnTo>
                    <a:pt x="18" y="2"/>
                  </a:lnTo>
                  <a:lnTo>
                    <a:pt x="12" y="0"/>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0" name="Freeform 87"/>
            <p:cNvSpPr>
              <a:spLocks/>
            </p:cNvSpPr>
            <p:nvPr/>
          </p:nvSpPr>
          <p:spPr bwMode="auto">
            <a:xfrm>
              <a:off x="5977219" y="6380496"/>
              <a:ext cx="9619" cy="12023"/>
            </a:xfrm>
            <a:custGeom>
              <a:avLst/>
              <a:gdLst>
                <a:gd name="T0" fmla="*/ 8 w 16"/>
                <a:gd name="T1" fmla="*/ 0 h 20"/>
                <a:gd name="T2" fmla="*/ 8 w 16"/>
                <a:gd name="T3" fmla="*/ 0 h 20"/>
                <a:gd name="T4" fmla="*/ 4 w 16"/>
                <a:gd name="T5" fmla="*/ 2 h 20"/>
                <a:gd name="T6" fmla="*/ 2 w 16"/>
                <a:gd name="T7" fmla="*/ 6 h 20"/>
                <a:gd name="T8" fmla="*/ 0 w 16"/>
                <a:gd name="T9" fmla="*/ 12 h 20"/>
                <a:gd name="T10" fmla="*/ 0 w 16"/>
                <a:gd name="T11" fmla="*/ 20 h 20"/>
                <a:gd name="T12" fmla="*/ 0 w 16"/>
                <a:gd name="T13" fmla="*/ 20 h 20"/>
                <a:gd name="T14" fmla="*/ 0 w 16"/>
                <a:gd name="T15" fmla="*/ 20 h 20"/>
                <a:gd name="T16" fmla="*/ 16 w 16"/>
                <a:gd name="T17" fmla="*/ 20 h 20"/>
                <a:gd name="T18" fmla="*/ 16 w 16"/>
                <a:gd name="T19" fmla="*/ 20 h 20"/>
                <a:gd name="T20" fmla="*/ 16 w 16"/>
                <a:gd name="T21" fmla="*/ 20 h 20"/>
                <a:gd name="T22" fmla="*/ 16 w 16"/>
                <a:gd name="T23" fmla="*/ 20 h 20"/>
                <a:gd name="T24" fmla="*/ 16 w 16"/>
                <a:gd name="T25" fmla="*/ 12 h 20"/>
                <a:gd name="T26" fmla="*/ 14 w 16"/>
                <a:gd name="T27" fmla="*/ 6 h 20"/>
                <a:gd name="T28" fmla="*/ 10 w 16"/>
                <a:gd name="T29" fmla="*/ 2 h 20"/>
                <a:gd name="T30" fmla="*/ 8 w 16"/>
                <a:gd name="T31" fmla="*/ 0 h 20"/>
                <a:gd name="T32" fmla="*/ 8 w 16"/>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20">
                  <a:moveTo>
                    <a:pt x="8" y="0"/>
                  </a:moveTo>
                  <a:lnTo>
                    <a:pt x="8" y="0"/>
                  </a:lnTo>
                  <a:lnTo>
                    <a:pt x="4" y="2"/>
                  </a:lnTo>
                  <a:lnTo>
                    <a:pt x="2" y="6"/>
                  </a:lnTo>
                  <a:lnTo>
                    <a:pt x="0" y="12"/>
                  </a:lnTo>
                  <a:lnTo>
                    <a:pt x="0" y="20"/>
                  </a:lnTo>
                  <a:lnTo>
                    <a:pt x="0" y="20"/>
                  </a:lnTo>
                  <a:lnTo>
                    <a:pt x="0" y="20"/>
                  </a:lnTo>
                  <a:lnTo>
                    <a:pt x="16" y="20"/>
                  </a:lnTo>
                  <a:lnTo>
                    <a:pt x="16" y="20"/>
                  </a:lnTo>
                  <a:lnTo>
                    <a:pt x="16" y="20"/>
                  </a:lnTo>
                  <a:lnTo>
                    <a:pt x="16" y="20"/>
                  </a:lnTo>
                  <a:lnTo>
                    <a:pt x="16" y="12"/>
                  </a:lnTo>
                  <a:lnTo>
                    <a:pt x="14" y="6"/>
                  </a:lnTo>
                  <a:lnTo>
                    <a:pt x="10" y="2"/>
                  </a:lnTo>
                  <a:lnTo>
                    <a:pt x="8" y="0"/>
                  </a:lnTo>
                  <a:lnTo>
                    <a:pt x="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1" name="Freeform 88"/>
            <p:cNvSpPr>
              <a:spLocks/>
            </p:cNvSpPr>
            <p:nvPr/>
          </p:nvSpPr>
          <p:spPr bwMode="auto">
            <a:xfrm>
              <a:off x="6049359" y="6380496"/>
              <a:ext cx="10821" cy="12023"/>
            </a:xfrm>
            <a:custGeom>
              <a:avLst/>
              <a:gdLst>
                <a:gd name="T0" fmla="*/ 10 w 18"/>
                <a:gd name="T1" fmla="*/ 0 h 20"/>
                <a:gd name="T2" fmla="*/ 10 w 18"/>
                <a:gd name="T3" fmla="*/ 0 h 20"/>
                <a:gd name="T4" fmla="*/ 6 w 18"/>
                <a:gd name="T5" fmla="*/ 2 h 20"/>
                <a:gd name="T6" fmla="*/ 4 w 18"/>
                <a:gd name="T7" fmla="*/ 6 h 20"/>
                <a:gd name="T8" fmla="*/ 2 w 18"/>
                <a:gd name="T9" fmla="*/ 12 h 20"/>
                <a:gd name="T10" fmla="*/ 0 w 18"/>
                <a:gd name="T11" fmla="*/ 20 h 20"/>
                <a:gd name="T12" fmla="*/ 0 w 18"/>
                <a:gd name="T13" fmla="*/ 20 h 20"/>
                <a:gd name="T14" fmla="*/ 0 w 18"/>
                <a:gd name="T15" fmla="*/ 20 h 20"/>
                <a:gd name="T16" fmla="*/ 18 w 18"/>
                <a:gd name="T17" fmla="*/ 20 h 20"/>
                <a:gd name="T18" fmla="*/ 18 w 18"/>
                <a:gd name="T19" fmla="*/ 20 h 20"/>
                <a:gd name="T20" fmla="*/ 18 w 18"/>
                <a:gd name="T21" fmla="*/ 20 h 20"/>
                <a:gd name="T22" fmla="*/ 18 w 18"/>
                <a:gd name="T23" fmla="*/ 20 h 20"/>
                <a:gd name="T24" fmla="*/ 16 w 18"/>
                <a:gd name="T25" fmla="*/ 12 h 20"/>
                <a:gd name="T26" fmla="*/ 14 w 18"/>
                <a:gd name="T27" fmla="*/ 6 h 20"/>
                <a:gd name="T28" fmla="*/ 12 w 18"/>
                <a:gd name="T29" fmla="*/ 2 h 20"/>
                <a:gd name="T30" fmla="*/ 10 w 18"/>
                <a:gd name="T31" fmla="*/ 0 h 20"/>
                <a:gd name="T32" fmla="*/ 10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10" y="0"/>
                  </a:moveTo>
                  <a:lnTo>
                    <a:pt x="10" y="0"/>
                  </a:lnTo>
                  <a:lnTo>
                    <a:pt x="6" y="2"/>
                  </a:lnTo>
                  <a:lnTo>
                    <a:pt x="4" y="6"/>
                  </a:lnTo>
                  <a:lnTo>
                    <a:pt x="2" y="12"/>
                  </a:lnTo>
                  <a:lnTo>
                    <a:pt x="0" y="20"/>
                  </a:lnTo>
                  <a:lnTo>
                    <a:pt x="0" y="20"/>
                  </a:lnTo>
                  <a:lnTo>
                    <a:pt x="0" y="20"/>
                  </a:lnTo>
                  <a:lnTo>
                    <a:pt x="18" y="20"/>
                  </a:lnTo>
                  <a:lnTo>
                    <a:pt x="18" y="20"/>
                  </a:lnTo>
                  <a:lnTo>
                    <a:pt x="18" y="20"/>
                  </a:lnTo>
                  <a:lnTo>
                    <a:pt x="18" y="20"/>
                  </a:lnTo>
                  <a:lnTo>
                    <a:pt x="16" y="12"/>
                  </a:lnTo>
                  <a:lnTo>
                    <a:pt x="14" y="6"/>
                  </a:lnTo>
                  <a:lnTo>
                    <a:pt x="12" y="2"/>
                  </a:lnTo>
                  <a:lnTo>
                    <a:pt x="10" y="0"/>
                  </a:lnTo>
                  <a:lnTo>
                    <a:pt x="1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2" name="Freeform 89"/>
            <p:cNvSpPr>
              <a:spLocks/>
            </p:cNvSpPr>
            <p:nvPr/>
          </p:nvSpPr>
          <p:spPr bwMode="auto">
            <a:xfrm>
              <a:off x="6024110" y="6380496"/>
              <a:ext cx="16833" cy="12023"/>
            </a:xfrm>
            <a:custGeom>
              <a:avLst/>
              <a:gdLst>
                <a:gd name="T0" fmla="*/ 14 w 28"/>
                <a:gd name="T1" fmla="*/ 0 h 20"/>
                <a:gd name="T2" fmla="*/ 14 w 28"/>
                <a:gd name="T3" fmla="*/ 0 h 20"/>
                <a:gd name="T4" fmla="*/ 8 w 28"/>
                <a:gd name="T5" fmla="*/ 2 h 20"/>
                <a:gd name="T6" fmla="*/ 4 w 28"/>
                <a:gd name="T7" fmla="*/ 6 h 20"/>
                <a:gd name="T8" fmla="*/ 2 w 28"/>
                <a:gd name="T9" fmla="*/ 12 h 20"/>
                <a:gd name="T10" fmla="*/ 0 w 28"/>
                <a:gd name="T11" fmla="*/ 20 h 20"/>
                <a:gd name="T12" fmla="*/ 0 w 28"/>
                <a:gd name="T13" fmla="*/ 20 h 20"/>
                <a:gd name="T14" fmla="*/ 0 w 28"/>
                <a:gd name="T15" fmla="*/ 20 h 20"/>
                <a:gd name="T16" fmla="*/ 28 w 28"/>
                <a:gd name="T17" fmla="*/ 20 h 20"/>
                <a:gd name="T18" fmla="*/ 28 w 28"/>
                <a:gd name="T19" fmla="*/ 20 h 20"/>
                <a:gd name="T20" fmla="*/ 28 w 28"/>
                <a:gd name="T21" fmla="*/ 20 h 20"/>
                <a:gd name="T22" fmla="*/ 28 w 28"/>
                <a:gd name="T23" fmla="*/ 20 h 20"/>
                <a:gd name="T24" fmla="*/ 26 w 28"/>
                <a:gd name="T25" fmla="*/ 12 h 20"/>
                <a:gd name="T26" fmla="*/ 24 w 28"/>
                <a:gd name="T27" fmla="*/ 6 h 20"/>
                <a:gd name="T28" fmla="*/ 18 w 28"/>
                <a:gd name="T29" fmla="*/ 2 h 20"/>
                <a:gd name="T30" fmla="*/ 14 w 28"/>
                <a:gd name="T31" fmla="*/ 0 h 20"/>
                <a:gd name="T32" fmla="*/ 14 w 2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0">
                  <a:moveTo>
                    <a:pt x="14" y="0"/>
                  </a:moveTo>
                  <a:lnTo>
                    <a:pt x="14" y="0"/>
                  </a:lnTo>
                  <a:lnTo>
                    <a:pt x="8" y="2"/>
                  </a:lnTo>
                  <a:lnTo>
                    <a:pt x="4" y="6"/>
                  </a:lnTo>
                  <a:lnTo>
                    <a:pt x="2" y="12"/>
                  </a:lnTo>
                  <a:lnTo>
                    <a:pt x="0" y="20"/>
                  </a:lnTo>
                  <a:lnTo>
                    <a:pt x="0" y="20"/>
                  </a:lnTo>
                  <a:lnTo>
                    <a:pt x="0" y="20"/>
                  </a:lnTo>
                  <a:lnTo>
                    <a:pt x="28" y="20"/>
                  </a:lnTo>
                  <a:lnTo>
                    <a:pt x="28" y="20"/>
                  </a:lnTo>
                  <a:lnTo>
                    <a:pt x="28" y="20"/>
                  </a:lnTo>
                  <a:lnTo>
                    <a:pt x="28" y="20"/>
                  </a:lnTo>
                  <a:lnTo>
                    <a:pt x="26" y="12"/>
                  </a:lnTo>
                  <a:lnTo>
                    <a:pt x="24" y="6"/>
                  </a:lnTo>
                  <a:lnTo>
                    <a:pt x="18" y="2"/>
                  </a:lnTo>
                  <a:lnTo>
                    <a:pt x="14" y="0"/>
                  </a:lnTo>
                  <a:lnTo>
                    <a:pt x="1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3" name="Freeform 90"/>
            <p:cNvSpPr>
              <a:spLocks/>
            </p:cNvSpPr>
            <p:nvPr/>
          </p:nvSpPr>
          <p:spPr bwMode="auto">
            <a:xfrm>
              <a:off x="5992850" y="6400935"/>
              <a:ext cx="18035" cy="12023"/>
            </a:xfrm>
            <a:custGeom>
              <a:avLst/>
              <a:gdLst>
                <a:gd name="T0" fmla="*/ 16 w 30"/>
                <a:gd name="T1" fmla="*/ 0 h 20"/>
                <a:gd name="T2" fmla="*/ 16 w 30"/>
                <a:gd name="T3" fmla="*/ 0 h 20"/>
                <a:gd name="T4" fmla="*/ 10 w 30"/>
                <a:gd name="T5" fmla="*/ 2 h 20"/>
                <a:gd name="T6" fmla="*/ 4 w 30"/>
                <a:gd name="T7" fmla="*/ 6 h 20"/>
                <a:gd name="T8" fmla="*/ 2 w 30"/>
                <a:gd name="T9" fmla="*/ 12 h 20"/>
                <a:gd name="T10" fmla="*/ 0 w 30"/>
                <a:gd name="T11" fmla="*/ 18 h 20"/>
                <a:gd name="T12" fmla="*/ 0 w 30"/>
                <a:gd name="T13" fmla="*/ 18 h 20"/>
                <a:gd name="T14" fmla="*/ 0 w 30"/>
                <a:gd name="T15" fmla="*/ 20 h 20"/>
                <a:gd name="T16" fmla="*/ 30 w 30"/>
                <a:gd name="T17" fmla="*/ 20 h 20"/>
                <a:gd name="T18" fmla="*/ 30 w 30"/>
                <a:gd name="T19" fmla="*/ 20 h 20"/>
                <a:gd name="T20" fmla="*/ 30 w 30"/>
                <a:gd name="T21" fmla="*/ 18 h 20"/>
                <a:gd name="T22" fmla="*/ 30 w 30"/>
                <a:gd name="T23" fmla="*/ 18 h 20"/>
                <a:gd name="T24" fmla="*/ 28 w 30"/>
                <a:gd name="T25" fmla="*/ 12 h 20"/>
                <a:gd name="T26" fmla="*/ 26 w 30"/>
                <a:gd name="T27" fmla="*/ 6 h 20"/>
                <a:gd name="T28" fmla="*/ 20 w 30"/>
                <a:gd name="T29" fmla="*/ 2 h 20"/>
                <a:gd name="T30" fmla="*/ 16 w 30"/>
                <a:gd name="T31" fmla="*/ 0 h 20"/>
                <a:gd name="T32" fmla="*/ 16 w 3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20">
                  <a:moveTo>
                    <a:pt x="16" y="0"/>
                  </a:moveTo>
                  <a:lnTo>
                    <a:pt x="16" y="0"/>
                  </a:lnTo>
                  <a:lnTo>
                    <a:pt x="10" y="2"/>
                  </a:lnTo>
                  <a:lnTo>
                    <a:pt x="4" y="6"/>
                  </a:lnTo>
                  <a:lnTo>
                    <a:pt x="2" y="12"/>
                  </a:lnTo>
                  <a:lnTo>
                    <a:pt x="0" y="18"/>
                  </a:lnTo>
                  <a:lnTo>
                    <a:pt x="0" y="18"/>
                  </a:lnTo>
                  <a:lnTo>
                    <a:pt x="0" y="20"/>
                  </a:lnTo>
                  <a:lnTo>
                    <a:pt x="30" y="20"/>
                  </a:lnTo>
                  <a:lnTo>
                    <a:pt x="30" y="20"/>
                  </a:lnTo>
                  <a:lnTo>
                    <a:pt x="30" y="18"/>
                  </a:lnTo>
                  <a:lnTo>
                    <a:pt x="30" y="18"/>
                  </a:lnTo>
                  <a:lnTo>
                    <a:pt x="28" y="12"/>
                  </a:lnTo>
                  <a:lnTo>
                    <a:pt x="26" y="6"/>
                  </a:lnTo>
                  <a:lnTo>
                    <a:pt x="20" y="2"/>
                  </a:lnTo>
                  <a:lnTo>
                    <a:pt x="16" y="0"/>
                  </a:lnTo>
                  <a:lnTo>
                    <a:pt x="1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4" name="Freeform 91"/>
            <p:cNvSpPr>
              <a:spLocks/>
            </p:cNvSpPr>
            <p:nvPr/>
          </p:nvSpPr>
          <p:spPr bwMode="auto">
            <a:xfrm>
              <a:off x="5971208" y="6400935"/>
              <a:ext cx="10821" cy="12023"/>
            </a:xfrm>
            <a:custGeom>
              <a:avLst/>
              <a:gdLst>
                <a:gd name="T0" fmla="*/ 10 w 18"/>
                <a:gd name="T1" fmla="*/ 0 h 20"/>
                <a:gd name="T2" fmla="*/ 10 w 18"/>
                <a:gd name="T3" fmla="*/ 0 h 20"/>
                <a:gd name="T4" fmla="*/ 6 w 18"/>
                <a:gd name="T5" fmla="*/ 2 h 20"/>
                <a:gd name="T6" fmla="*/ 2 w 18"/>
                <a:gd name="T7" fmla="*/ 6 h 20"/>
                <a:gd name="T8" fmla="*/ 0 w 18"/>
                <a:gd name="T9" fmla="*/ 12 h 20"/>
                <a:gd name="T10" fmla="*/ 0 w 18"/>
                <a:gd name="T11" fmla="*/ 18 h 20"/>
                <a:gd name="T12" fmla="*/ 0 w 18"/>
                <a:gd name="T13" fmla="*/ 18 h 20"/>
                <a:gd name="T14" fmla="*/ 0 w 18"/>
                <a:gd name="T15" fmla="*/ 20 h 20"/>
                <a:gd name="T16" fmla="*/ 18 w 18"/>
                <a:gd name="T17" fmla="*/ 20 h 20"/>
                <a:gd name="T18" fmla="*/ 18 w 18"/>
                <a:gd name="T19" fmla="*/ 20 h 20"/>
                <a:gd name="T20" fmla="*/ 18 w 18"/>
                <a:gd name="T21" fmla="*/ 18 h 20"/>
                <a:gd name="T22" fmla="*/ 18 w 18"/>
                <a:gd name="T23" fmla="*/ 18 h 20"/>
                <a:gd name="T24" fmla="*/ 18 w 18"/>
                <a:gd name="T25" fmla="*/ 12 h 20"/>
                <a:gd name="T26" fmla="*/ 16 w 18"/>
                <a:gd name="T27" fmla="*/ 6 h 20"/>
                <a:gd name="T28" fmla="*/ 12 w 18"/>
                <a:gd name="T29" fmla="*/ 2 h 20"/>
                <a:gd name="T30" fmla="*/ 10 w 18"/>
                <a:gd name="T31" fmla="*/ 0 h 20"/>
                <a:gd name="T32" fmla="*/ 10 w 18"/>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 h="20">
                  <a:moveTo>
                    <a:pt x="10" y="0"/>
                  </a:moveTo>
                  <a:lnTo>
                    <a:pt x="10" y="0"/>
                  </a:lnTo>
                  <a:lnTo>
                    <a:pt x="6" y="2"/>
                  </a:lnTo>
                  <a:lnTo>
                    <a:pt x="2" y="6"/>
                  </a:lnTo>
                  <a:lnTo>
                    <a:pt x="0" y="12"/>
                  </a:lnTo>
                  <a:lnTo>
                    <a:pt x="0" y="18"/>
                  </a:lnTo>
                  <a:lnTo>
                    <a:pt x="0" y="18"/>
                  </a:lnTo>
                  <a:lnTo>
                    <a:pt x="0" y="20"/>
                  </a:lnTo>
                  <a:lnTo>
                    <a:pt x="18" y="20"/>
                  </a:lnTo>
                  <a:lnTo>
                    <a:pt x="18" y="20"/>
                  </a:lnTo>
                  <a:lnTo>
                    <a:pt x="18" y="18"/>
                  </a:lnTo>
                  <a:lnTo>
                    <a:pt x="18" y="18"/>
                  </a:lnTo>
                  <a:lnTo>
                    <a:pt x="18" y="12"/>
                  </a:lnTo>
                  <a:lnTo>
                    <a:pt x="16" y="6"/>
                  </a:lnTo>
                  <a:lnTo>
                    <a:pt x="12" y="2"/>
                  </a:lnTo>
                  <a:lnTo>
                    <a:pt x="10" y="0"/>
                  </a:lnTo>
                  <a:lnTo>
                    <a:pt x="1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5" name="Freeform 92"/>
            <p:cNvSpPr>
              <a:spLocks/>
            </p:cNvSpPr>
            <p:nvPr/>
          </p:nvSpPr>
          <p:spPr bwMode="auto">
            <a:xfrm>
              <a:off x="6054168" y="6400935"/>
              <a:ext cx="12023" cy="12023"/>
            </a:xfrm>
            <a:custGeom>
              <a:avLst/>
              <a:gdLst>
                <a:gd name="T0" fmla="*/ 10 w 20"/>
                <a:gd name="T1" fmla="*/ 0 h 20"/>
                <a:gd name="T2" fmla="*/ 10 w 20"/>
                <a:gd name="T3" fmla="*/ 0 h 20"/>
                <a:gd name="T4" fmla="*/ 6 w 20"/>
                <a:gd name="T5" fmla="*/ 2 h 20"/>
                <a:gd name="T6" fmla="*/ 4 w 20"/>
                <a:gd name="T7" fmla="*/ 6 h 20"/>
                <a:gd name="T8" fmla="*/ 2 w 20"/>
                <a:gd name="T9" fmla="*/ 12 h 20"/>
                <a:gd name="T10" fmla="*/ 0 w 20"/>
                <a:gd name="T11" fmla="*/ 18 h 20"/>
                <a:gd name="T12" fmla="*/ 0 w 20"/>
                <a:gd name="T13" fmla="*/ 18 h 20"/>
                <a:gd name="T14" fmla="*/ 0 w 20"/>
                <a:gd name="T15" fmla="*/ 20 h 20"/>
                <a:gd name="T16" fmla="*/ 20 w 20"/>
                <a:gd name="T17" fmla="*/ 20 h 20"/>
                <a:gd name="T18" fmla="*/ 20 w 20"/>
                <a:gd name="T19" fmla="*/ 20 h 20"/>
                <a:gd name="T20" fmla="*/ 20 w 20"/>
                <a:gd name="T21" fmla="*/ 18 h 20"/>
                <a:gd name="T22" fmla="*/ 20 w 20"/>
                <a:gd name="T23" fmla="*/ 18 h 20"/>
                <a:gd name="T24" fmla="*/ 18 w 20"/>
                <a:gd name="T25" fmla="*/ 12 h 20"/>
                <a:gd name="T26" fmla="*/ 16 w 20"/>
                <a:gd name="T27" fmla="*/ 6 h 20"/>
                <a:gd name="T28" fmla="*/ 14 w 20"/>
                <a:gd name="T29" fmla="*/ 2 h 20"/>
                <a:gd name="T30" fmla="*/ 10 w 20"/>
                <a:gd name="T31" fmla="*/ 0 h 20"/>
                <a:gd name="T32" fmla="*/ 10 w 2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20">
                  <a:moveTo>
                    <a:pt x="10" y="0"/>
                  </a:moveTo>
                  <a:lnTo>
                    <a:pt x="10" y="0"/>
                  </a:lnTo>
                  <a:lnTo>
                    <a:pt x="6" y="2"/>
                  </a:lnTo>
                  <a:lnTo>
                    <a:pt x="4" y="6"/>
                  </a:lnTo>
                  <a:lnTo>
                    <a:pt x="2" y="12"/>
                  </a:lnTo>
                  <a:lnTo>
                    <a:pt x="0" y="18"/>
                  </a:lnTo>
                  <a:lnTo>
                    <a:pt x="0" y="18"/>
                  </a:lnTo>
                  <a:lnTo>
                    <a:pt x="0" y="20"/>
                  </a:lnTo>
                  <a:lnTo>
                    <a:pt x="20" y="20"/>
                  </a:lnTo>
                  <a:lnTo>
                    <a:pt x="20" y="20"/>
                  </a:lnTo>
                  <a:lnTo>
                    <a:pt x="20" y="18"/>
                  </a:lnTo>
                  <a:lnTo>
                    <a:pt x="20" y="18"/>
                  </a:lnTo>
                  <a:lnTo>
                    <a:pt x="18" y="12"/>
                  </a:lnTo>
                  <a:lnTo>
                    <a:pt x="16" y="6"/>
                  </a:lnTo>
                  <a:lnTo>
                    <a:pt x="14" y="2"/>
                  </a:lnTo>
                  <a:lnTo>
                    <a:pt x="10" y="0"/>
                  </a:lnTo>
                  <a:lnTo>
                    <a:pt x="1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6" name="Freeform 93"/>
            <p:cNvSpPr>
              <a:spLocks/>
            </p:cNvSpPr>
            <p:nvPr/>
          </p:nvSpPr>
          <p:spPr bwMode="auto">
            <a:xfrm>
              <a:off x="6025312" y="6400935"/>
              <a:ext cx="18035" cy="12023"/>
            </a:xfrm>
            <a:custGeom>
              <a:avLst/>
              <a:gdLst>
                <a:gd name="T0" fmla="*/ 16 w 30"/>
                <a:gd name="T1" fmla="*/ 0 h 20"/>
                <a:gd name="T2" fmla="*/ 16 w 30"/>
                <a:gd name="T3" fmla="*/ 0 h 20"/>
                <a:gd name="T4" fmla="*/ 10 w 30"/>
                <a:gd name="T5" fmla="*/ 2 h 20"/>
                <a:gd name="T6" fmla="*/ 4 w 30"/>
                <a:gd name="T7" fmla="*/ 6 h 20"/>
                <a:gd name="T8" fmla="*/ 2 w 30"/>
                <a:gd name="T9" fmla="*/ 12 h 20"/>
                <a:gd name="T10" fmla="*/ 0 w 30"/>
                <a:gd name="T11" fmla="*/ 18 h 20"/>
                <a:gd name="T12" fmla="*/ 0 w 30"/>
                <a:gd name="T13" fmla="*/ 18 h 20"/>
                <a:gd name="T14" fmla="*/ 0 w 30"/>
                <a:gd name="T15" fmla="*/ 20 h 20"/>
                <a:gd name="T16" fmla="*/ 30 w 30"/>
                <a:gd name="T17" fmla="*/ 20 h 20"/>
                <a:gd name="T18" fmla="*/ 30 w 30"/>
                <a:gd name="T19" fmla="*/ 20 h 20"/>
                <a:gd name="T20" fmla="*/ 30 w 30"/>
                <a:gd name="T21" fmla="*/ 18 h 20"/>
                <a:gd name="T22" fmla="*/ 30 w 30"/>
                <a:gd name="T23" fmla="*/ 18 h 20"/>
                <a:gd name="T24" fmla="*/ 30 w 30"/>
                <a:gd name="T25" fmla="*/ 12 h 20"/>
                <a:gd name="T26" fmla="*/ 26 w 30"/>
                <a:gd name="T27" fmla="*/ 6 h 20"/>
                <a:gd name="T28" fmla="*/ 22 w 30"/>
                <a:gd name="T29" fmla="*/ 2 h 20"/>
                <a:gd name="T30" fmla="*/ 16 w 30"/>
                <a:gd name="T31" fmla="*/ 0 h 20"/>
                <a:gd name="T32" fmla="*/ 16 w 30"/>
                <a:gd name="T3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20">
                  <a:moveTo>
                    <a:pt x="16" y="0"/>
                  </a:moveTo>
                  <a:lnTo>
                    <a:pt x="16" y="0"/>
                  </a:lnTo>
                  <a:lnTo>
                    <a:pt x="10" y="2"/>
                  </a:lnTo>
                  <a:lnTo>
                    <a:pt x="4" y="6"/>
                  </a:lnTo>
                  <a:lnTo>
                    <a:pt x="2" y="12"/>
                  </a:lnTo>
                  <a:lnTo>
                    <a:pt x="0" y="18"/>
                  </a:lnTo>
                  <a:lnTo>
                    <a:pt x="0" y="18"/>
                  </a:lnTo>
                  <a:lnTo>
                    <a:pt x="0" y="20"/>
                  </a:lnTo>
                  <a:lnTo>
                    <a:pt x="30" y="20"/>
                  </a:lnTo>
                  <a:lnTo>
                    <a:pt x="30" y="20"/>
                  </a:lnTo>
                  <a:lnTo>
                    <a:pt x="30" y="18"/>
                  </a:lnTo>
                  <a:lnTo>
                    <a:pt x="30" y="18"/>
                  </a:lnTo>
                  <a:lnTo>
                    <a:pt x="30" y="12"/>
                  </a:lnTo>
                  <a:lnTo>
                    <a:pt x="26" y="6"/>
                  </a:lnTo>
                  <a:lnTo>
                    <a:pt x="22" y="2"/>
                  </a:lnTo>
                  <a:lnTo>
                    <a:pt x="16" y="0"/>
                  </a:lnTo>
                  <a:lnTo>
                    <a:pt x="1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7" name="Freeform 94"/>
            <p:cNvSpPr>
              <a:spLocks/>
            </p:cNvSpPr>
            <p:nvPr/>
          </p:nvSpPr>
          <p:spPr bwMode="auto">
            <a:xfrm>
              <a:off x="5966398" y="6392519"/>
              <a:ext cx="20440" cy="26451"/>
            </a:xfrm>
            <a:custGeom>
              <a:avLst/>
              <a:gdLst>
                <a:gd name="T0" fmla="*/ 6 w 34"/>
                <a:gd name="T1" fmla="*/ 40 h 44"/>
                <a:gd name="T2" fmla="*/ 6 w 34"/>
                <a:gd name="T3" fmla="*/ 40 h 44"/>
                <a:gd name="T4" fmla="*/ 4 w 34"/>
                <a:gd name="T5" fmla="*/ 32 h 44"/>
                <a:gd name="T6" fmla="*/ 4 w 34"/>
                <a:gd name="T7" fmla="*/ 32 h 44"/>
                <a:gd name="T8" fmla="*/ 6 w 34"/>
                <a:gd name="T9" fmla="*/ 24 h 44"/>
                <a:gd name="T10" fmla="*/ 8 w 34"/>
                <a:gd name="T11" fmla="*/ 16 h 44"/>
                <a:gd name="T12" fmla="*/ 12 w 34"/>
                <a:gd name="T13" fmla="*/ 12 h 44"/>
                <a:gd name="T14" fmla="*/ 18 w 34"/>
                <a:gd name="T15" fmla="*/ 10 h 44"/>
                <a:gd name="T16" fmla="*/ 18 w 34"/>
                <a:gd name="T17" fmla="*/ 10 h 44"/>
                <a:gd name="T18" fmla="*/ 22 w 34"/>
                <a:gd name="T19" fmla="*/ 10 h 44"/>
                <a:gd name="T20" fmla="*/ 26 w 34"/>
                <a:gd name="T21" fmla="*/ 14 h 44"/>
                <a:gd name="T22" fmla="*/ 28 w 34"/>
                <a:gd name="T23" fmla="*/ 20 h 44"/>
                <a:gd name="T24" fmla="*/ 30 w 34"/>
                <a:gd name="T25" fmla="*/ 26 h 44"/>
                <a:gd name="T26" fmla="*/ 30 w 34"/>
                <a:gd name="T27" fmla="*/ 26 h 44"/>
                <a:gd name="T28" fmla="*/ 34 w 34"/>
                <a:gd name="T29" fmla="*/ 18 h 44"/>
                <a:gd name="T30" fmla="*/ 34 w 34"/>
                <a:gd name="T31" fmla="*/ 18 h 44"/>
                <a:gd name="T32" fmla="*/ 32 w 34"/>
                <a:gd name="T33" fmla="*/ 10 h 44"/>
                <a:gd name="T34" fmla="*/ 28 w 34"/>
                <a:gd name="T35" fmla="*/ 6 h 44"/>
                <a:gd name="T36" fmla="*/ 22 w 34"/>
                <a:gd name="T37" fmla="*/ 2 h 44"/>
                <a:gd name="T38" fmla="*/ 18 w 34"/>
                <a:gd name="T39" fmla="*/ 0 h 44"/>
                <a:gd name="T40" fmla="*/ 18 w 34"/>
                <a:gd name="T41" fmla="*/ 0 h 44"/>
                <a:gd name="T42" fmla="*/ 14 w 34"/>
                <a:gd name="T43" fmla="*/ 2 h 44"/>
                <a:gd name="T44" fmla="*/ 10 w 34"/>
                <a:gd name="T45" fmla="*/ 4 h 44"/>
                <a:gd name="T46" fmla="*/ 4 w 34"/>
                <a:gd name="T47" fmla="*/ 10 h 44"/>
                <a:gd name="T48" fmla="*/ 0 w 34"/>
                <a:gd name="T49" fmla="*/ 22 h 44"/>
                <a:gd name="T50" fmla="*/ 0 w 34"/>
                <a:gd name="T51" fmla="*/ 34 h 44"/>
                <a:gd name="T52" fmla="*/ 0 w 34"/>
                <a:gd name="T53" fmla="*/ 34 h 44"/>
                <a:gd name="T54" fmla="*/ 0 w 34"/>
                <a:gd name="T55" fmla="*/ 44 h 44"/>
                <a:gd name="T56" fmla="*/ 30 w 34"/>
                <a:gd name="T57" fmla="*/ 44 h 44"/>
                <a:gd name="T58" fmla="*/ 30 w 34"/>
                <a:gd name="T59" fmla="*/ 44 h 44"/>
                <a:gd name="T60" fmla="*/ 30 w 34"/>
                <a:gd name="T61" fmla="*/ 40 h 44"/>
                <a:gd name="T62" fmla="*/ 6 w 34"/>
                <a:gd name="T63"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4" h="44">
                  <a:moveTo>
                    <a:pt x="6" y="40"/>
                  </a:moveTo>
                  <a:lnTo>
                    <a:pt x="6" y="40"/>
                  </a:lnTo>
                  <a:lnTo>
                    <a:pt x="4" y="32"/>
                  </a:lnTo>
                  <a:lnTo>
                    <a:pt x="4" y="32"/>
                  </a:lnTo>
                  <a:lnTo>
                    <a:pt x="6" y="24"/>
                  </a:lnTo>
                  <a:lnTo>
                    <a:pt x="8" y="16"/>
                  </a:lnTo>
                  <a:lnTo>
                    <a:pt x="12" y="12"/>
                  </a:lnTo>
                  <a:lnTo>
                    <a:pt x="18" y="10"/>
                  </a:lnTo>
                  <a:lnTo>
                    <a:pt x="18" y="10"/>
                  </a:lnTo>
                  <a:lnTo>
                    <a:pt x="22" y="10"/>
                  </a:lnTo>
                  <a:lnTo>
                    <a:pt x="26" y="14"/>
                  </a:lnTo>
                  <a:lnTo>
                    <a:pt x="28" y="20"/>
                  </a:lnTo>
                  <a:lnTo>
                    <a:pt x="30" y="26"/>
                  </a:lnTo>
                  <a:lnTo>
                    <a:pt x="30" y="26"/>
                  </a:lnTo>
                  <a:lnTo>
                    <a:pt x="34" y="18"/>
                  </a:lnTo>
                  <a:lnTo>
                    <a:pt x="34" y="18"/>
                  </a:lnTo>
                  <a:lnTo>
                    <a:pt x="32" y="10"/>
                  </a:lnTo>
                  <a:lnTo>
                    <a:pt x="28" y="6"/>
                  </a:lnTo>
                  <a:lnTo>
                    <a:pt x="22" y="2"/>
                  </a:lnTo>
                  <a:lnTo>
                    <a:pt x="18" y="0"/>
                  </a:lnTo>
                  <a:lnTo>
                    <a:pt x="18" y="0"/>
                  </a:lnTo>
                  <a:lnTo>
                    <a:pt x="14" y="2"/>
                  </a:lnTo>
                  <a:lnTo>
                    <a:pt x="10" y="4"/>
                  </a:lnTo>
                  <a:lnTo>
                    <a:pt x="4" y="10"/>
                  </a:lnTo>
                  <a:lnTo>
                    <a:pt x="0" y="22"/>
                  </a:lnTo>
                  <a:lnTo>
                    <a:pt x="0" y="34"/>
                  </a:lnTo>
                  <a:lnTo>
                    <a:pt x="0" y="34"/>
                  </a:lnTo>
                  <a:lnTo>
                    <a:pt x="0" y="44"/>
                  </a:lnTo>
                  <a:lnTo>
                    <a:pt x="30" y="44"/>
                  </a:lnTo>
                  <a:lnTo>
                    <a:pt x="30" y="44"/>
                  </a:lnTo>
                  <a:lnTo>
                    <a:pt x="30" y="40"/>
                  </a:lnTo>
                  <a:lnTo>
                    <a:pt x="6"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8" name="Freeform 95"/>
            <p:cNvSpPr>
              <a:spLocks noEditPoints="1"/>
            </p:cNvSpPr>
            <p:nvPr/>
          </p:nvSpPr>
          <p:spPr bwMode="auto">
            <a:xfrm>
              <a:off x="5986838" y="6392519"/>
              <a:ext cx="32463" cy="26451"/>
            </a:xfrm>
            <a:custGeom>
              <a:avLst/>
              <a:gdLst>
                <a:gd name="T0" fmla="*/ 54 w 54"/>
                <a:gd name="T1" fmla="*/ 18 h 44"/>
                <a:gd name="T2" fmla="*/ 54 w 54"/>
                <a:gd name="T3" fmla="*/ 18 h 44"/>
                <a:gd name="T4" fmla="*/ 48 w 54"/>
                <a:gd name="T5" fmla="*/ 12 h 44"/>
                <a:gd name="T6" fmla="*/ 42 w 54"/>
                <a:gd name="T7" fmla="*/ 6 h 44"/>
                <a:gd name="T8" fmla="*/ 34 w 54"/>
                <a:gd name="T9" fmla="*/ 2 h 44"/>
                <a:gd name="T10" fmla="*/ 26 w 54"/>
                <a:gd name="T11" fmla="*/ 0 h 44"/>
                <a:gd name="T12" fmla="*/ 26 w 54"/>
                <a:gd name="T13" fmla="*/ 0 h 44"/>
                <a:gd name="T14" fmla="*/ 18 w 54"/>
                <a:gd name="T15" fmla="*/ 2 h 44"/>
                <a:gd name="T16" fmla="*/ 10 w 54"/>
                <a:gd name="T17" fmla="*/ 6 h 44"/>
                <a:gd name="T18" fmla="*/ 4 w 54"/>
                <a:gd name="T19" fmla="*/ 10 h 44"/>
                <a:gd name="T20" fmla="*/ 0 w 54"/>
                <a:gd name="T21" fmla="*/ 18 h 44"/>
                <a:gd name="T22" fmla="*/ 0 w 54"/>
                <a:gd name="T23" fmla="*/ 18 h 44"/>
                <a:gd name="T24" fmla="*/ 2 w 54"/>
                <a:gd name="T25" fmla="*/ 26 h 44"/>
                <a:gd name="T26" fmla="*/ 2 w 54"/>
                <a:gd name="T27" fmla="*/ 34 h 44"/>
                <a:gd name="T28" fmla="*/ 2 w 54"/>
                <a:gd name="T29" fmla="*/ 34 h 44"/>
                <a:gd name="T30" fmla="*/ 2 w 54"/>
                <a:gd name="T31" fmla="*/ 44 h 44"/>
                <a:gd name="T32" fmla="*/ 50 w 54"/>
                <a:gd name="T33" fmla="*/ 44 h 44"/>
                <a:gd name="T34" fmla="*/ 50 w 54"/>
                <a:gd name="T35" fmla="*/ 44 h 44"/>
                <a:gd name="T36" fmla="*/ 50 w 54"/>
                <a:gd name="T37" fmla="*/ 34 h 44"/>
                <a:gd name="T38" fmla="*/ 50 w 54"/>
                <a:gd name="T39" fmla="*/ 34 h 44"/>
                <a:gd name="T40" fmla="*/ 50 w 54"/>
                <a:gd name="T41" fmla="*/ 26 h 44"/>
                <a:gd name="T42" fmla="*/ 54 w 54"/>
                <a:gd name="T43" fmla="*/ 18 h 44"/>
                <a:gd name="T44" fmla="*/ 54 w 54"/>
                <a:gd name="T45" fmla="*/ 18 h 44"/>
                <a:gd name="T46" fmla="*/ 46 w 54"/>
                <a:gd name="T47" fmla="*/ 40 h 44"/>
                <a:gd name="T48" fmla="*/ 6 w 54"/>
                <a:gd name="T49" fmla="*/ 40 h 44"/>
                <a:gd name="T50" fmla="*/ 6 w 54"/>
                <a:gd name="T51" fmla="*/ 40 h 44"/>
                <a:gd name="T52" fmla="*/ 4 w 54"/>
                <a:gd name="T53" fmla="*/ 32 h 44"/>
                <a:gd name="T54" fmla="*/ 4 w 54"/>
                <a:gd name="T55" fmla="*/ 32 h 44"/>
                <a:gd name="T56" fmla="*/ 6 w 54"/>
                <a:gd name="T57" fmla="*/ 24 h 44"/>
                <a:gd name="T58" fmla="*/ 10 w 54"/>
                <a:gd name="T59" fmla="*/ 16 h 44"/>
                <a:gd name="T60" fmla="*/ 18 w 54"/>
                <a:gd name="T61" fmla="*/ 12 h 44"/>
                <a:gd name="T62" fmla="*/ 26 w 54"/>
                <a:gd name="T63" fmla="*/ 10 h 44"/>
                <a:gd name="T64" fmla="*/ 26 w 54"/>
                <a:gd name="T65" fmla="*/ 10 h 44"/>
                <a:gd name="T66" fmla="*/ 34 w 54"/>
                <a:gd name="T67" fmla="*/ 12 h 44"/>
                <a:gd name="T68" fmla="*/ 40 w 54"/>
                <a:gd name="T69" fmla="*/ 16 h 44"/>
                <a:gd name="T70" fmla="*/ 46 w 54"/>
                <a:gd name="T71" fmla="*/ 24 h 44"/>
                <a:gd name="T72" fmla="*/ 48 w 54"/>
                <a:gd name="T73" fmla="*/ 32 h 44"/>
                <a:gd name="T74" fmla="*/ 48 w 54"/>
                <a:gd name="T75" fmla="*/ 32 h 44"/>
                <a:gd name="T76" fmla="*/ 46 w 54"/>
                <a:gd name="T77" fmla="*/ 40 h 44"/>
                <a:gd name="T78" fmla="*/ 46 w 54"/>
                <a:gd name="T79"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 h="44">
                  <a:moveTo>
                    <a:pt x="54" y="18"/>
                  </a:moveTo>
                  <a:lnTo>
                    <a:pt x="54" y="18"/>
                  </a:lnTo>
                  <a:lnTo>
                    <a:pt x="48" y="12"/>
                  </a:lnTo>
                  <a:lnTo>
                    <a:pt x="42" y="6"/>
                  </a:lnTo>
                  <a:lnTo>
                    <a:pt x="34" y="2"/>
                  </a:lnTo>
                  <a:lnTo>
                    <a:pt x="26" y="0"/>
                  </a:lnTo>
                  <a:lnTo>
                    <a:pt x="26" y="0"/>
                  </a:lnTo>
                  <a:lnTo>
                    <a:pt x="18" y="2"/>
                  </a:lnTo>
                  <a:lnTo>
                    <a:pt x="10" y="6"/>
                  </a:lnTo>
                  <a:lnTo>
                    <a:pt x="4" y="10"/>
                  </a:lnTo>
                  <a:lnTo>
                    <a:pt x="0" y="18"/>
                  </a:lnTo>
                  <a:lnTo>
                    <a:pt x="0" y="18"/>
                  </a:lnTo>
                  <a:lnTo>
                    <a:pt x="2" y="26"/>
                  </a:lnTo>
                  <a:lnTo>
                    <a:pt x="2" y="34"/>
                  </a:lnTo>
                  <a:lnTo>
                    <a:pt x="2" y="34"/>
                  </a:lnTo>
                  <a:lnTo>
                    <a:pt x="2" y="44"/>
                  </a:lnTo>
                  <a:lnTo>
                    <a:pt x="50" y="44"/>
                  </a:lnTo>
                  <a:lnTo>
                    <a:pt x="50" y="44"/>
                  </a:lnTo>
                  <a:lnTo>
                    <a:pt x="50" y="34"/>
                  </a:lnTo>
                  <a:lnTo>
                    <a:pt x="50" y="34"/>
                  </a:lnTo>
                  <a:lnTo>
                    <a:pt x="50" y="26"/>
                  </a:lnTo>
                  <a:lnTo>
                    <a:pt x="54" y="18"/>
                  </a:lnTo>
                  <a:lnTo>
                    <a:pt x="54" y="18"/>
                  </a:lnTo>
                  <a:close/>
                  <a:moveTo>
                    <a:pt x="46" y="40"/>
                  </a:moveTo>
                  <a:lnTo>
                    <a:pt x="6" y="40"/>
                  </a:lnTo>
                  <a:lnTo>
                    <a:pt x="6" y="40"/>
                  </a:lnTo>
                  <a:lnTo>
                    <a:pt x="4" y="32"/>
                  </a:lnTo>
                  <a:lnTo>
                    <a:pt x="4" y="32"/>
                  </a:lnTo>
                  <a:lnTo>
                    <a:pt x="6" y="24"/>
                  </a:lnTo>
                  <a:lnTo>
                    <a:pt x="10" y="16"/>
                  </a:lnTo>
                  <a:lnTo>
                    <a:pt x="18" y="12"/>
                  </a:lnTo>
                  <a:lnTo>
                    <a:pt x="26" y="10"/>
                  </a:lnTo>
                  <a:lnTo>
                    <a:pt x="26" y="10"/>
                  </a:lnTo>
                  <a:lnTo>
                    <a:pt x="34" y="12"/>
                  </a:lnTo>
                  <a:lnTo>
                    <a:pt x="40" y="16"/>
                  </a:lnTo>
                  <a:lnTo>
                    <a:pt x="46" y="24"/>
                  </a:lnTo>
                  <a:lnTo>
                    <a:pt x="48" y="32"/>
                  </a:lnTo>
                  <a:lnTo>
                    <a:pt x="48" y="32"/>
                  </a:lnTo>
                  <a:lnTo>
                    <a:pt x="46" y="40"/>
                  </a:lnTo>
                  <a:lnTo>
                    <a:pt x="46"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69" name="Freeform 96"/>
            <p:cNvSpPr>
              <a:spLocks/>
            </p:cNvSpPr>
            <p:nvPr/>
          </p:nvSpPr>
          <p:spPr bwMode="auto">
            <a:xfrm>
              <a:off x="5984433" y="6403340"/>
              <a:ext cx="3607" cy="15630"/>
            </a:xfrm>
            <a:custGeom>
              <a:avLst/>
              <a:gdLst>
                <a:gd name="T0" fmla="*/ 4 w 6"/>
                <a:gd name="T1" fmla="*/ 0 h 26"/>
                <a:gd name="T2" fmla="*/ 4 w 6"/>
                <a:gd name="T3" fmla="*/ 0 h 26"/>
                <a:gd name="T4" fmla="*/ 0 w 6"/>
                <a:gd name="T5" fmla="*/ 8 h 26"/>
                <a:gd name="T6" fmla="*/ 0 w 6"/>
                <a:gd name="T7" fmla="*/ 8 h 26"/>
                <a:gd name="T8" fmla="*/ 0 w 6"/>
                <a:gd name="T9" fmla="*/ 14 h 26"/>
                <a:gd name="T10" fmla="*/ 0 w 6"/>
                <a:gd name="T11" fmla="*/ 14 h 26"/>
                <a:gd name="T12" fmla="*/ 0 w 6"/>
                <a:gd name="T13" fmla="*/ 22 h 26"/>
                <a:gd name="T14" fmla="*/ 0 w 6"/>
                <a:gd name="T15" fmla="*/ 22 h 26"/>
                <a:gd name="T16" fmla="*/ 0 w 6"/>
                <a:gd name="T17" fmla="*/ 22 h 26"/>
                <a:gd name="T18" fmla="*/ 0 w 6"/>
                <a:gd name="T19" fmla="*/ 26 h 26"/>
                <a:gd name="T20" fmla="*/ 6 w 6"/>
                <a:gd name="T21" fmla="*/ 26 h 26"/>
                <a:gd name="T22" fmla="*/ 6 w 6"/>
                <a:gd name="T23" fmla="*/ 26 h 26"/>
                <a:gd name="T24" fmla="*/ 6 w 6"/>
                <a:gd name="T25" fmla="*/ 16 h 26"/>
                <a:gd name="T26" fmla="*/ 6 w 6"/>
                <a:gd name="T27" fmla="*/ 16 h 26"/>
                <a:gd name="T28" fmla="*/ 6 w 6"/>
                <a:gd name="T29" fmla="*/ 8 h 26"/>
                <a:gd name="T30" fmla="*/ 4 w 6"/>
                <a:gd name="T31" fmla="*/ 0 h 26"/>
                <a:gd name="T32" fmla="*/ 4 w 6"/>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6">
                  <a:moveTo>
                    <a:pt x="4" y="0"/>
                  </a:moveTo>
                  <a:lnTo>
                    <a:pt x="4" y="0"/>
                  </a:lnTo>
                  <a:lnTo>
                    <a:pt x="0" y="8"/>
                  </a:lnTo>
                  <a:lnTo>
                    <a:pt x="0" y="8"/>
                  </a:lnTo>
                  <a:lnTo>
                    <a:pt x="0" y="14"/>
                  </a:lnTo>
                  <a:lnTo>
                    <a:pt x="0" y="14"/>
                  </a:lnTo>
                  <a:lnTo>
                    <a:pt x="0" y="22"/>
                  </a:lnTo>
                  <a:lnTo>
                    <a:pt x="0" y="22"/>
                  </a:lnTo>
                  <a:lnTo>
                    <a:pt x="0" y="22"/>
                  </a:lnTo>
                  <a:lnTo>
                    <a:pt x="0" y="26"/>
                  </a:lnTo>
                  <a:lnTo>
                    <a:pt x="6" y="26"/>
                  </a:lnTo>
                  <a:lnTo>
                    <a:pt x="6" y="26"/>
                  </a:lnTo>
                  <a:lnTo>
                    <a:pt x="6" y="16"/>
                  </a:lnTo>
                  <a:lnTo>
                    <a:pt x="6" y="16"/>
                  </a:lnTo>
                  <a:lnTo>
                    <a:pt x="6" y="8"/>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0" name="Freeform 97"/>
            <p:cNvSpPr>
              <a:spLocks/>
            </p:cNvSpPr>
            <p:nvPr/>
          </p:nvSpPr>
          <p:spPr bwMode="auto">
            <a:xfrm>
              <a:off x="5984433" y="6408149"/>
              <a:ext cx="0" cy="8416"/>
            </a:xfrm>
            <a:custGeom>
              <a:avLst/>
              <a:gdLst>
                <a:gd name="T0" fmla="*/ 14 h 14"/>
                <a:gd name="T1" fmla="*/ 14 h 14"/>
                <a:gd name="T2" fmla="*/ 14 h 14"/>
                <a:gd name="T3" fmla="*/ 6 h 14"/>
                <a:gd name="T4" fmla="*/ 6 h 14"/>
                <a:gd name="T5" fmla="*/ 0 h 14"/>
                <a:gd name="T6" fmla="*/ 0 h 14"/>
                <a:gd name="T7" fmla="*/ 8 h 14"/>
                <a:gd name="T8" fmla="*/ 8 h 14"/>
                <a:gd name="T9" fmla="*/ 14 h 14"/>
                <a:gd name="T10" fmla="*/ 14 h 14"/>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4">
                  <a:moveTo>
                    <a:pt x="0" y="14"/>
                  </a:moveTo>
                  <a:lnTo>
                    <a:pt x="0" y="14"/>
                  </a:lnTo>
                  <a:lnTo>
                    <a:pt x="0" y="14"/>
                  </a:lnTo>
                  <a:lnTo>
                    <a:pt x="0" y="6"/>
                  </a:lnTo>
                  <a:lnTo>
                    <a:pt x="0" y="6"/>
                  </a:lnTo>
                  <a:lnTo>
                    <a:pt x="0" y="0"/>
                  </a:lnTo>
                  <a:lnTo>
                    <a:pt x="0" y="0"/>
                  </a:lnTo>
                  <a:lnTo>
                    <a:pt x="0" y="8"/>
                  </a:lnTo>
                  <a:lnTo>
                    <a:pt x="0" y="8"/>
                  </a:lnTo>
                  <a:lnTo>
                    <a:pt x="0" y="14"/>
                  </a:lnTo>
                  <a:lnTo>
                    <a:pt x="0"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1" name="Freeform 98"/>
            <p:cNvSpPr>
              <a:spLocks noEditPoints="1"/>
            </p:cNvSpPr>
            <p:nvPr/>
          </p:nvSpPr>
          <p:spPr bwMode="auto">
            <a:xfrm>
              <a:off x="6019301" y="6392519"/>
              <a:ext cx="31261" cy="26451"/>
            </a:xfrm>
            <a:custGeom>
              <a:avLst/>
              <a:gdLst>
                <a:gd name="T0" fmla="*/ 52 w 52"/>
                <a:gd name="T1" fmla="*/ 18 h 44"/>
                <a:gd name="T2" fmla="*/ 52 w 52"/>
                <a:gd name="T3" fmla="*/ 18 h 44"/>
                <a:gd name="T4" fmla="*/ 48 w 52"/>
                <a:gd name="T5" fmla="*/ 10 h 44"/>
                <a:gd name="T6" fmla="*/ 42 w 52"/>
                <a:gd name="T7" fmla="*/ 6 h 44"/>
                <a:gd name="T8" fmla="*/ 34 w 52"/>
                <a:gd name="T9" fmla="*/ 2 h 44"/>
                <a:gd name="T10" fmla="*/ 26 w 52"/>
                <a:gd name="T11" fmla="*/ 0 h 44"/>
                <a:gd name="T12" fmla="*/ 26 w 52"/>
                <a:gd name="T13" fmla="*/ 0 h 44"/>
                <a:gd name="T14" fmla="*/ 18 w 52"/>
                <a:gd name="T15" fmla="*/ 2 h 44"/>
                <a:gd name="T16" fmla="*/ 10 w 52"/>
                <a:gd name="T17" fmla="*/ 6 h 44"/>
                <a:gd name="T18" fmla="*/ 4 w 52"/>
                <a:gd name="T19" fmla="*/ 12 h 44"/>
                <a:gd name="T20" fmla="*/ 0 w 52"/>
                <a:gd name="T21" fmla="*/ 18 h 44"/>
                <a:gd name="T22" fmla="*/ 0 w 52"/>
                <a:gd name="T23" fmla="*/ 18 h 44"/>
                <a:gd name="T24" fmla="*/ 2 w 52"/>
                <a:gd name="T25" fmla="*/ 26 h 44"/>
                <a:gd name="T26" fmla="*/ 2 w 52"/>
                <a:gd name="T27" fmla="*/ 34 h 44"/>
                <a:gd name="T28" fmla="*/ 2 w 52"/>
                <a:gd name="T29" fmla="*/ 34 h 44"/>
                <a:gd name="T30" fmla="*/ 2 w 52"/>
                <a:gd name="T31" fmla="*/ 44 h 44"/>
                <a:gd name="T32" fmla="*/ 50 w 52"/>
                <a:gd name="T33" fmla="*/ 44 h 44"/>
                <a:gd name="T34" fmla="*/ 50 w 52"/>
                <a:gd name="T35" fmla="*/ 44 h 44"/>
                <a:gd name="T36" fmla="*/ 50 w 52"/>
                <a:gd name="T37" fmla="*/ 34 h 44"/>
                <a:gd name="T38" fmla="*/ 50 w 52"/>
                <a:gd name="T39" fmla="*/ 34 h 44"/>
                <a:gd name="T40" fmla="*/ 50 w 52"/>
                <a:gd name="T41" fmla="*/ 26 h 44"/>
                <a:gd name="T42" fmla="*/ 52 w 52"/>
                <a:gd name="T43" fmla="*/ 18 h 44"/>
                <a:gd name="T44" fmla="*/ 52 w 52"/>
                <a:gd name="T45" fmla="*/ 18 h 44"/>
                <a:gd name="T46" fmla="*/ 46 w 52"/>
                <a:gd name="T47" fmla="*/ 40 h 44"/>
                <a:gd name="T48" fmla="*/ 6 w 52"/>
                <a:gd name="T49" fmla="*/ 40 h 44"/>
                <a:gd name="T50" fmla="*/ 6 w 52"/>
                <a:gd name="T51" fmla="*/ 40 h 44"/>
                <a:gd name="T52" fmla="*/ 4 w 52"/>
                <a:gd name="T53" fmla="*/ 32 h 44"/>
                <a:gd name="T54" fmla="*/ 4 w 52"/>
                <a:gd name="T55" fmla="*/ 32 h 44"/>
                <a:gd name="T56" fmla="*/ 6 w 52"/>
                <a:gd name="T57" fmla="*/ 24 h 44"/>
                <a:gd name="T58" fmla="*/ 10 w 52"/>
                <a:gd name="T59" fmla="*/ 16 h 44"/>
                <a:gd name="T60" fmla="*/ 18 w 52"/>
                <a:gd name="T61" fmla="*/ 12 h 44"/>
                <a:gd name="T62" fmla="*/ 26 w 52"/>
                <a:gd name="T63" fmla="*/ 10 h 44"/>
                <a:gd name="T64" fmla="*/ 26 w 52"/>
                <a:gd name="T65" fmla="*/ 10 h 44"/>
                <a:gd name="T66" fmla="*/ 34 w 52"/>
                <a:gd name="T67" fmla="*/ 12 h 44"/>
                <a:gd name="T68" fmla="*/ 42 w 52"/>
                <a:gd name="T69" fmla="*/ 16 h 44"/>
                <a:gd name="T70" fmla="*/ 46 w 52"/>
                <a:gd name="T71" fmla="*/ 24 h 44"/>
                <a:gd name="T72" fmla="*/ 48 w 52"/>
                <a:gd name="T73" fmla="*/ 32 h 44"/>
                <a:gd name="T74" fmla="*/ 48 w 52"/>
                <a:gd name="T75" fmla="*/ 32 h 44"/>
                <a:gd name="T76" fmla="*/ 46 w 52"/>
                <a:gd name="T77" fmla="*/ 40 h 44"/>
                <a:gd name="T78" fmla="*/ 46 w 52"/>
                <a:gd name="T79" fmla="*/ 4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 h="44">
                  <a:moveTo>
                    <a:pt x="52" y="18"/>
                  </a:moveTo>
                  <a:lnTo>
                    <a:pt x="52" y="18"/>
                  </a:lnTo>
                  <a:lnTo>
                    <a:pt x="48" y="10"/>
                  </a:lnTo>
                  <a:lnTo>
                    <a:pt x="42" y="6"/>
                  </a:lnTo>
                  <a:lnTo>
                    <a:pt x="34" y="2"/>
                  </a:lnTo>
                  <a:lnTo>
                    <a:pt x="26" y="0"/>
                  </a:lnTo>
                  <a:lnTo>
                    <a:pt x="26" y="0"/>
                  </a:lnTo>
                  <a:lnTo>
                    <a:pt x="18" y="2"/>
                  </a:lnTo>
                  <a:lnTo>
                    <a:pt x="10" y="6"/>
                  </a:lnTo>
                  <a:lnTo>
                    <a:pt x="4" y="12"/>
                  </a:lnTo>
                  <a:lnTo>
                    <a:pt x="0" y="18"/>
                  </a:lnTo>
                  <a:lnTo>
                    <a:pt x="0" y="18"/>
                  </a:lnTo>
                  <a:lnTo>
                    <a:pt x="2" y="26"/>
                  </a:lnTo>
                  <a:lnTo>
                    <a:pt x="2" y="34"/>
                  </a:lnTo>
                  <a:lnTo>
                    <a:pt x="2" y="34"/>
                  </a:lnTo>
                  <a:lnTo>
                    <a:pt x="2" y="44"/>
                  </a:lnTo>
                  <a:lnTo>
                    <a:pt x="50" y="44"/>
                  </a:lnTo>
                  <a:lnTo>
                    <a:pt x="50" y="44"/>
                  </a:lnTo>
                  <a:lnTo>
                    <a:pt x="50" y="34"/>
                  </a:lnTo>
                  <a:lnTo>
                    <a:pt x="50" y="34"/>
                  </a:lnTo>
                  <a:lnTo>
                    <a:pt x="50" y="26"/>
                  </a:lnTo>
                  <a:lnTo>
                    <a:pt x="52" y="18"/>
                  </a:lnTo>
                  <a:lnTo>
                    <a:pt x="52" y="18"/>
                  </a:lnTo>
                  <a:close/>
                  <a:moveTo>
                    <a:pt x="46" y="40"/>
                  </a:moveTo>
                  <a:lnTo>
                    <a:pt x="6" y="40"/>
                  </a:lnTo>
                  <a:lnTo>
                    <a:pt x="6" y="40"/>
                  </a:lnTo>
                  <a:lnTo>
                    <a:pt x="4" y="32"/>
                  </a:lnTo>
                  <a:lnTo>
                    <a:pt x="4" y="32"/>
                  </a:lnTo>
                  <a:lnTo>
                    <a:pt x="6" y="24"/>
                  </a:lnTo>
                  <a:lnTo>
                    <a:pt x="10" y="16"/>
                  </a:lnTo>
                  <a:lnTo>
                    <a:pt x="18" y="12"/>
                  </a:lnTo>
                  <a:lnTo>
                    <a:pt x="26" y="10"/>
                  </a:lnTo>
                  <a:lnTo>
                    <a:pt x="26" y="10"/>
                  </a:lnTo>
                  <a:lnTo>
                    <a:pt x="34" y="12"/>
                  </a:lnTo>
                  <a:lnTo>
                    <a:pt x="42" y="16"/>
                  </a:lnTo>
                  <a:lnTo>
                    <a:pt x="46" y="24"/>
                  </a:lnTo>
                  <a:lnTo>
                    <a:pt x="48" y="32"/>
                  </a:lnTo>
                  <a:lnTo>
                    <a:pt x="48" y="32"/>
                  </a:lnTo>
                  <a:lnTo>
                    <a:pt x="46" y="40"/>
                  </a:lnTo>
                  <a:lnTo>
                    <a:pt x="46"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2" name="Freeform 99"/>
            <p:cNvSpPr>
              <a:spLocks/>
            </p:cNvSpPr>
            <p:nvPr/>
          </p:nvSpPr>
          <p:spPr bwMode="auto">
            <a:xfrm>
              <a:off x="6016896" y="6403340"/>
              <a:ext cx="3607" cy="15630"/>
            </a:xfrm>
            <a:custGeom>
              <a:avLst/>
              <a:gdLst>
                <a:gd name="T0" fmla="*/ 4 w 6"/>
                <a:gd name="T1" fmla="*/ 0 h 26"/>
                <a:gd name="T2" fmla="*/ 4 w 6"/>
                <a:gd name="T3" fmla="*/ 0 h 26"/>
                <a:gd name="T4" fmla="*/ 0 w 6"/>
                <a:gd name="T5" fmla="*/ 8 h 26"/>
                <a:gd name="T6" fmla="*/ 0 w 6"/>
                <a:gd name="T7" fmla="*/ 16 h 26"/>
                <a:gd name="T8" fmla="*/ 0 w 6"/>
                <a:gd name="T9" fmla="*/ 16 h 26"/>
                <a:gd name="T10" fmla="*/ 0 w 6"/>
                <a:gd name="T11" fmla="*/ 26 h 26"/>
                <a:gd name="T12" fmla="*/ 6 w 6"/>
                <a:gd name="T13" fmla="*/ 26 h 26"/>
                <a:gd name="T14" fmla="*/ 6 w 6"/>
                <a:gd name="T15" fmla="*/ 26 h 26"/>
                <a:gd name="T16" fmla="*/ 6 w 6"/>
                <a:gd name="T17" fmla="*/ 16 h 26"/>
                <a:gd name="T18" fmla="*/ 6 w 6"/>
                <a:gd name="T19" fmla="*/ 16 h 26"/>
                <a:gd name="T20" fmla="*/ 6 w 6"/>
                <a:gd name="T21" fmla="*/ 8 h 26"/>
                <a:gd name="T22" fmla="*/ 4 w 6"/>
                <a:gd name="T23" fmla="*/ 0 h 26"/>
                <a:gd name="T24" fmla="*/ 4 w 6"/>
                <a:gd name="T25"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6">
                  <a:moveTo>
                    <a:pt x="4" y="0"/>
                  </a:moveTo>
                  <a:lnTo>
                    <a:pt x="4" y="0"/>
                  </a:lnTo>
                  <a:lnTo>
                    <a:pt x="0" y="8"/>
                  </a:lnTo>
                  <a:lnTo>
                    <a:pt x="0" y="16"/>
                  </a:lnTo>
                  <a:lnTo>
                    <a:pt x="0" y="16"/>
                  </a:lnTo>
                  <a:lnTo>
                    <a:pt x="0" y="26"/>
                  </a:lnTo>
                  <a:lnTo>
                    <a:pt x="6" y="26"/>
                  </a:lnTo>
                  <a:lnTo>
                    <a:pt x="6" y="26"/>
                  </a:lnTo>
                  <a:lnTo>
                    <a:pt x="6" y="16"/>
                  </a:lnTo>
                  <a:lnTo>
                    <a:pt x="6" y="16"/>
                  </a:lnTo>
                  <a:lnTo>
                    <a:pt x="6" y="8"/>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3" name="Freeform 100"/>
            <p:cNvSpPr>
              <a:spLocks/>
            </p:cNvSpPr>
            <p:nvPr/>
          </p:nvSpPr>
          <p:spPr bwMode="auto">
            <a:xfrm>
              <a:off x="6050561" y="6392519"/>
              <a:ext cx="20440" cy="26451"/>
            </a:xfrm>
            <a:custGeom>
              <a:avLst/>
              <a:gdLst>
                <a:gd name="T0" fmla="*/ 16 w 34"/>
                <a:gd name="T1" fmla="*/ 0 h 44"/>
                <a:gd name="T2" fmla="*/ 16 w 34"/>
                <a:gd name="T3" fmla="*/ 0 h 44"/>
                <a:gd name="T4" fmla="*/ 12 w 34"/>
                <a:gd name="T5" fmla="*/ 2 h 44"/>
                <a:gd name="T6" fmla="*/ 8 w 34"/>
                <a:gd name="T7" fmla="*/ 6 h 44"/>
                <a:gd name="T8" fmla="*/ 4 w 34"/>
                <a:gd name="T9" fmla="*/ 10 h 44"/>
                <a:gd name="T10" fmla="*/ 0 w 34"/>
                <a:gd name="T11" fmla="*/ 18 h 44"/>
                <a:gd name="T12" fmla="*/ 0 w 34"/>
                <a:gd name="T13" fmla="*/ 18 h 44"/>
                <a:gd name="T14" fmla="*/ 4 w 34"/>
                <a:gd name="T15" fmla="*/ 26 h 44"/>
                <a:gd name="T16" fmla="*/ 4 w 34"/>
                <a:gd name="T17" fmla="*/ 26 h 44"/>
                <a:gd name="T18" fmla="*/ 6 w 34"/>
                <a:gd name="T19" fmla="*/ 18 h 44"/>
                <a:gd name="T20" fmla="*/ 8 w 34"/>
                <a:gd name="T21" fmla="*/ 14 h 44"/>
                <a:gd name="T22" fmla="*/ 12 w 34"/>
                <a:gd name="T23" fmla="*/ 10 h 44"/>
                <a:gd name="T24" fmla="*/ 16 w 34"/>
                <a:gd name="T25" fmla="*/ 10 h 44"/>
                <a:gd name="T26" fmla="*/ 16 w 34"/>
                <a:gd name="T27" fmla="*/ 10 h 44"/>
                <a:gd name="T28" fmla="*/ 20 w 34"/>
                <a:gd name="T29" fmla="*/ 12 h 44"/>
                <a:gd name="T30" fmla="*/ 24 w 34"/>
                <a:gd name="T31" fmla="*/ 16 h 44"/>
                <a:gd name="T32" fmla="*/ 28 w 34"/>
                <a:gd name="T33" fmla="*/ 24 h 44"/>
                <a:gd name="T34" fmla="*/ 28 w 34"/>
                <a:gd name="T35" fmla="*/ 32 h 44"/>
                <a:gd name="T36" fmla="*/ 28 w 34"/>
                <a:gd name="T37" fmla="*/ 32 h 44"/>
                <a:gd name="T38" fmla="*/ 28 w 34"/>
                <a:gd name="T39" fmla="*/ 40 h 44"/>
                <a:gd name="T40" fmla="*/ 4 w 34"/>
                <a:gd name="T41" fmla="*/ 40 h 44"/>
                <a:gd name="T42" fmla="*/ 4 w 34"/>
                <a:gd name="T43" fmla="*/ 40 h 44"/>
                <a:gd name="T44" fmla="*/ 4 w 34"/>
                <a:gd name="T45" fmla="*/ 44 h 44"/>
                <a:gd name="T46" fmla="*/ 34 w 34"/>
                <a:gd name="T47" fmla="*/ 44 h 44"/>
                <a:gd name="T48" fmla="*/ 34 w 34"/>
                <a:gd name="T49" fmla="*/ 44 h 44"/>
                <a:gd name="T50" fmla="*/ 34 w 34"/>
                <a:gd name="T51" fmla="*/ 34 h 44"/>
                <a:gd name="T52" fmla="*/ 34 w 34"/>
                <a:gd name="T53" fmla="*/ 34 h 44"/>
                <a:gd name="T54" fmla="*/ 32 w 34"/>
                <a:gd name="T55" fmla="*/ 22 h 44"/>
                <a:gd name="T56" fmla="*/ 28 w 34"/>
                <a:gd name="T57" fmla="*/ 10 h 44"/>
                <a:gd name="T58" fmla="*/ 22 w 34"/>
                <a:gd name="T59" fmla="*/ 4 h 44"/>
                <a:gd name="T60" fmla="*/ 20 w 34"/>
                <a:gd name="T61" fmla="*/ 2 h 44"/>
                <a:gd name="T62" fmla="*/ 16 w 34"/>
                <a:gd name="T63" fmla="*/ 0 h 44"/>
                <a:gd name="T64" fmla="*/ 16 w 34"/>
                <a:gd name="T65" fmla="*/ 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 h="44">
                  <a:moveTo>
                    <a:pt x="16" y="0"/>
                  </a:moveTo>
                  <a:lnTo>
                    <a:pt x="16" y="0"/>
                  </a:lnTo>
                  <a:lnTo>
                    <a:pt x="12" y="2"/>
                  </a:lnTo>
                  <a:lnTo>
                    <a:pt x="8" y="6"/>
                  </a:lnTo>
                  <a:lnTo>
                    <a:pt x="4" y="10"/>
                  </a:lnTo>
                  <a:lnTo>
                    <a:pt x="0" y="18"/>
                  </a:lnTo>
                  <a:lnTo>
                    <a:pt x="0" y="18"/>
                  </a:lnTo>
                  <a:lnTo>
                    <a:pt x="4" y="26"/>
                  </a:lnTo>
                  <a:lnTo>
                    <a:pt x="4" y="26"/>
                  </a:lnTo>
                  <a:lnTo>
                    <a:pt x="6" y="18"/>
                  </a:lnTo>
                  <a:lnTo>
                    <a:pt x="8" y="14"/>
                  </a:lnTo>
                  <a:lnTo>
                    <a:pt x="12" y="10"/>
                  </a:lnTo>
                  <a:lnTo>
                    <a:pt x="16" y="10"/>
                  </a:lnTo>
                  <a:lnTo>
                    <a:pt x="16" y="10"/>
                  </a:lnTo>
                  <a:lnTo>
                    <a:pt x="20" y="12"/>
                  </a:lnTo>
                  <a:lnTo>
                    <a:pt x="24" y="16"/>
                  </a:lnTo>
                  <a:lnTo>
                    <a:pt x="28" y="24"/>
                  </a:lnTo>
                  <a:lnTo>
                    <a:pt x="28" y="32"/>
                  </a:lnTo>
                  <a:lnTo>
                    <a:pt x="28" y="32"/>
                  </a:lnTo>
                  <a:lnTo>
                    <a:pt x="28" y="40"/>
                  </a:lnTo>
                  <a:lnTo>
                    <a:pt x="4" y="40"/>
                  </a:lnTo>
                  <a:lnTo>
                    <a:pt x="4" y="40"/>
                  </a:lnTo>
                  <a:lnTo>
                    <a:pt x="4" y="44"/>
                  </a:lnTo>
                  <a:lnTo>
                    <a:pt x="34" y="44"/>
                  </a:lnTo>
                  <a:lnTo>
                    <a:pt x="34" y="44"/>
                  </a:lnTo>
                  <a:lnTo>
                    <a:pt x="34" y="34"/>
                  </a:lnTo>
                  <a:lnTo>
                    <a:pt x="34" y="34"/>
                  </a:lnTo>
                  <a:lnTo>
                    <a:pt x="32" y="22"/>
                  </a:lnTo>
                  <a:lnTo>
                    <a:pt x="28" y="10"/>
                  </a:lnTo>
                  <a:lnTo>
                    <a:pt x="22" y="4"/>
                  </a:lnTo>
                  <a:lnTo>
                    <a:pt x="20" y="2"/>
                  </a:lnTo>
                  <a:lnTo>
                    <a:pt x="16" y="0"/>
                  </a:lnTo>
                  <a:lnTo>
                    <a:pt x="1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4" name="Freeform 101"/>
            <p:cNvSpPr>
              <a:spLocks/>
            </p:cNvSpPr>
            <p:nvPr/>
          </p:nvSpPr>
          <p:spPr bwMode="auto">
            <a:xfrm>
              <a:off x="6049359" y="6403340"/>
              <a:ext cx="3607" cy="15630"/>
            </a:xfrm>
            <a:custGeom>
              <a:avLst/>
              <a:gdLst>
                <a:gd name="T0" fmla="*/ 6 w 6"/>
                <a:gd name="T1" fmla="*/ 22 h 26"/>
                <a:gd name="T2" fmla="*/ 6 w 6"/>
                <a:gd name="T3" fmla="*/ 22 h 26"/>
                <a:gd name="T4" fmla="*/ 6 w 6"/>
                <a:gd name="T5" fmla="*/ 14 h 26"/>
                <a:gd name="T6" fmla="*/ 6 w 6"/>
                <a:gd name="T7" fmla="*/ 14 h 26"/>
                <a:gd name="T8" fmla="*/ 6 w 6"/>
                <a:gd name="T9" fmla="*/ 8 h 26"/>
                <a:gd name="T10" fmla="*/ 6 w 6"/>
                <a:gd name="T11" fmla="*/ 8 h 26"/>
                <a:gd name="T12" fmla="*/ 2 w 6"/>
                <a:gd name="T13" fmla="*/ 0 h 26"/>
                <a:gd name="T14" fmla="*/ 2 w 6"/>
                <a:gd name="T15" fmla="*/ 0 h 26"/>
                <a:gd name="T16" fmla="*/ 0 w 6"/>
                <a:gd name="T17" fmla="*/ 8 h 26"/>
                <a:gd name="T18" fmla="*/ 0 w 6"/>
                <a:gd name="T19" fmla="*/ 16 h 26"/>
                <a:gd name="T20" fmla="*/ 0 w 6"/>
                <a:gd name="T21" fmla="*/ 16 h 26"/>
                <a:gd name="T22" fmla="*/ 0 w 6"/>
                <a:gd name="T23" fmla="*/ 26 h 26"/>
                <a:gd name="T24" fmla="*/ 6 w 6"/>
                <a:gd name="T25" fmla="*/ 26 h 26"/>
                <a:gd name="T26" fmla="*/ 6 w 6"/>
                <a:gd name="T27" fmla="*/ 26 h 26"/>
                <a:gd name="T28" fmla="*/ 6 w 6"/>
                <a:gd name="T29" fmla="*/ 22 h 26"/>
                <a:gd name="T30" fmla="*/ 6 w 6"/>
                <a:gd name="T31"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26">
                  <a:moveTo>
                    <a:pt x="6" y="22"/>
                  </a:moveTo>
                  <a:lnTo>
                    <a:pt x="6" y="22"/>
                  </a:lnTo>
                  <a:lnTo>
                    <a:pt x="6" y="14"/>
                  </a:lnTo>
                  <a:lnTo>
                    <a:pt x="6" y="14"/>
                  </a:lnTo>
                  <a:lnTo>
                    <a:pt x="6" y="8"/>
                  </a:lnTo>
                  <a:lnTo>
                    <a:pt x="6" y="8"/>
                  </a:lnTo>
                  <a:lnTo>
                    <a:pt x="2" y="0"/>
                  </a:lnTo>
                  <a:lnTo>
                    <a:pt x="2" y="0"/>
                  </a:lnTo>
                  <a:lnTo>
                    <a:pt x="0" y="8"/>
                  </a:lnTo>
                  <a:lnTo>
                    <a:pt x="0" y="16"/>
                  </a:lnTo>
                  <a:lnTo>
                    <a:pt x="0" y="16"/>
                  </a:lnTo>
                  <a:lnTo>
                    <a:pt x="0" y="26"/>
                  </a:lnTo>
                  <a:lnTo>
                    <a:pt x="6" y="26"/>
                  </a:lnTo>
                  <a:lnTo>
                    <a:pt x="6" y="26"/>
                  </a:lnTo>
                  <a:lnTo>
                    <a:pt x="6" y="22"/>
                  </a:lnTo>
                  <a:lnTo>
                    <a:pt x="6"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5" name="Freeform 102"/>
            <p:cNvSpPr>
              <a:spLocks/>
            </p:cNvSpPr>
            <p:nvPr/>
          </p:nvSpPr>
          <p:spPr bwMode="auto">
            <a:xfrm>
              <a:off x="5972410" y="6373282"/>
              <a:ext cx="18035" cy="32463"/>
            </a:xfrm>
            <a:custGeom>
              <a:avLst/>
              <a:gdLst>
                <a:gd name="T0" fmla="*/ 4 w 30"/>
                <a:gd name="T1" fmla="*/ 38 h 54"/>
                <a:gd name="T2" fmla="*/ 4 w 30"/>
                <a:gd name="T3" fmla="*/ 38 h 54"/>
                <a:gd name="T4" fmla="*/ 4 w 30"/>
                <a:gd name="T5" fmla="*/ 32 h 54"/>
                <a:gd name="T6" fmla="*/ 4 w 30"/>
                <a:gd name="T7" fmla="*/ 32 h 54"/>
                <a:gd name="T8" fmla="*/ 6 w 30"/>
                <a:gd name="T9" fmla="*/ 22 h 54"/>
                <a:gd name="T10" fmla="*/ 8 w 30"/>
                <a:gd name="T11" fmla="*/ 14 h 54"/>
                <a:gd name="T12" fmla="*/ 12 w 30"/>
                <a:gd name="T13" fmla="*/ 10 h 54"/>
                <a:gd name="T14" fmla="*/ 16 w 30"/>
                <a:gd name="T15" fmla="*/ 8 h 54"/>
                <a:gd name="T16" fmla="*/ 16 w 30"/>
                <a:gd name="T17" fmla="*/ 8 h 54"/>
                <a:gd name="T18" fmla="*/ 20 w 30"/>
                <a:gd name="T19" fmla="*/ 8 h 54"/>
                <a:gd name="T20" fmla="*/ 22 w 30"/>
                <a:gd name="T21" fmla="*/ 12 h 54"/>
                <a:gd name="T22" fmla="*/ 26 w 30"/>
                <a:gd name="T23" fmla="*/ 18 h 54"/>
                <a:gd name="T24" fmla="*/ 26 w 30"/>
                <a:gd name="T25" fmla="*/ 26 h 54"/>
                <a:gd name="T26" fmla="*/ 26 w 30"/>
                <a:gd name="T27" fmla="*/ 26 h 54"/>
                <a:gd name="T28" fmla="*/ 30 w 30"/>
                <a:gd name="T29" fmla="*/ 16 h 54"/>
                <a:gd name="T30" fmla="*/ 30 w 30"/>
                <a:gd name="T31" fmla="*/ 16 h 54"/>
                <a:gd name="T32" fmla="*/ 28 w 30"/>
                <a:gd name="T33" fmla="*/ 8 h 54"/>
                <a:gd name="T34" fmla="*/ 24 w 30"/>
                <a:gd name="T35" fmla="*/ 4 h 54"/>
                <a:gd name="T36" fmla="*/ 20 w 30"/>
                <a:gd name="T37" fmla="*/ 0 h 54"/>
                <a:gd name="T38" fmla="*/ 16 w 30"/>
                <a:gd name="T39" fmla="*/ 0 h 54"/>
                <a:gd name="T40" fmla="*/ 16 w 30"/>
                <a:gd name="T41" fmla="*/ 0 h 54"/>
                <a:gd name="T42" fmla="*/ 12 w 30"/>
                <a:gd name="T43" fmla="*/ 0 h 54"/>
                <a:gd name="T44" fmla="*/ 10 w 30"/>
                <a:gd name="T45" fmla="*/ 2 h 54"/>
                <a:gd name="T46" fmla="*/ 4 w 30"/>
                <a:gd name="T47" fmla="*/ 10 h 54"/>
                <a:gd name="T48" fmla="*/ 0 w 30"/>
                <a:gd name="T49" fmla="*/ 20 h 54"/>
                <a:gd name="T50" fmla="*/ 0 w 30"/>
                <a:gd name="T51" fmla="*/ 34 h 54"/>
                <a:gd name="T52" fmla="*/ 0 w 30"/>
                <a:gd name="T53" fmla="*/ 34 h 54"/>
                <a:gd name="T54" fmla="*/ 0 w 30"/>
                <a:gd name="T55" fmla="*/ 42 h 54"/>
                <a:gd name="T56" fmla="*/ 16 w 30"/>
                <a:gd name="T57" fmla="*/ 42 h 54"/>
                <a:gd name="T58" fmla="*/ 22 w 30"/>
                <a:gd name="T59" fmla="*/ 54 h 54"/>
                <a:gd name="T60" fmla="*/ 22 w 30"/>
                <a:gd name="T61" fmla="*/ 54 h 54"/>
                <a:gd name="T62" fmla="*/ 26 w 30"/>
                <a:gd name="T63" fmla="*/ 50 h 54"/>
                <a:gd name="T64" fmla="*/ 30 w 30"/>
                <a:gd name="T65" fmla="*/ 42 h 54"/>
                <a:gd name="T66" fmla="*/ 30 w 30"/>
                <a:gd name="T67" fmla="*/ 42 h 54"/>
                <a:gd name="T68" fmla="*/ 30 w 30"/>
                <a:gd name="T69" fmla="*/ 40 h 54"/>
                <a:gd name="T70" fmla="*/ 28 w 30"/>
                <a:gd name="T71" fmla="*/ 38 h 54"/>
                <a:gd name="T72" fmla="*/ 26 w 30"/>
                <a:gd name="T73" fmla="*/ 38 h 54"/>
                <a:gd name="T74" fmla="*/ 4 w 30"/>
                <a:gd name="T7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54">
                  <a:moveTo>
                    <a:pt x="4" y="38"/>
                  </a:moveTo>
                  <a:lnTo>
                    <a:pt x="4" y="38"/>
                  </a:lnTo>
                  <a:lnTo>
                    <a:pt x="4" y="32"/>
                  </a:lnTo>
                  <a:lnTo>
                    <a:pt x="4" y="32"/>
                  </a:lnTo>
                  <a:lnTo>
                    <a:pt x="6" y="22"/>
                  </a:lnTo>
                  <a:lnTo>
                    <a:pt x="8" y="14"/>
                  </a:lnTo>
                  <a:lnTo>
                    <a:pt x="12" y="10"/>
                  </a:lnTo>
                  <a:lnTo>
                    <a:pt x="16" y="8"/>
                  </a:lnTo>
                  <a:lnTo>
                    <a:pt x="16" y="8"/>
                  </a:lnTo>
                  <a:lnTo>
                    <a:pt x="20" y="8"/>
                  </a:lnTo>
                  <a:lnTo>
                    <a:pt x="22" y="12"/>
                  </a:lnTo>
                  <a:lnTo>
                    <a:pt x="26" y="18"/>
                  </a:lnTo>
                  <a:lnTo>
                    <a:pt x="26" y="26"/>
                  </a:lnTo>
                  <a:lnTo>
                    <a:pt x="26" y="26"/>
                  </a:lnTo>
                  <a:lnTo>
                    <a:pt x="30" y="16"/>
                  </a:lnTo>
                  <a:lnTo>
                    <a:pt x="30" y="16"/>
                  </a:lnTo>
                  <a:lnTo>
                    <a:pt x="28" y="8"/>
                  </a:lnTo>
                  <a:lnTo>
                    <a:pt x="24" y="4"/>
                  </a:lnTo>
                  <a:lnTo>
                    <a:pt x="20" y="0"/>
                  </a:lnTo>
                  <a:lnTo>
                    <a:pt x="16" y="0"/>
                  </a:lnTo>
                  <a:lnTo>
                    <a:pt x="16" y="0"/>
                  </a:lnTo>
                  <a:lnTo>
                    <a:pt x="12" y="0"/>
                  </a:lnTo>
                  <a:lnTo>
                    <a:pt x="10" y="2"/>
                  </a:lnTo>
                  <a:lnTo>
                    <a:pt x="4" y="10"/>
                  </a:lnTo>
                  <a:lnTo>
                    <a:pt x="0" y="20"/>
                  </a:lnTo>
                  <a:lnTo>
                    <a:pt x="0" y="34"/>
                  </a:lnTo>
                  <a:lnTo>
                    <a:pt x="0" y="34"/>
                  </a:lnTo>
                  <a:lnTo>
                    <a:pt x="0" y="42"/>
                  </a:lnTo>
                  <a:lnTo>
                    <a:pt x="16" y="42"/>
                  </a:lnTo>
                  <a:lnTo>
                    <a:pt x="22" y="54"/>
                  </a:lnTo>
                  <a:lnTo>
                    <a:pt x="22" y="54"/>
                  </a:lnTo>
                  <a:lnTo>
                    <a:pt x="26" y="50"/>
                  </a:lnTo>
                  <a:lnTo>
                    <a:pt x="30" y="42"/>
                  </a:lnTo>
                  <a:lnTo>
                    <a:pt x="30" y="42"/>
                  </a:lnTo>
                  <a:lnTo>
                    <a:pt x="30" y="40"/>
                  </a:lnTo>
                  <a:lnTo>
                    <a:pt x="28" y="38"/>
                  </a:lnTo>
                  <a:lnTo>
                    <a:pt x="26" y="38"/>
                  </a:lnTo>
                  <a:lnTo>
                    <a:pt x="4"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6" name="Freeform 103"/>
            <p:cNvSpPr>
              <a:spLocks noEditPoints="1"/>
            </p:cNvSpPr>
            <p:nvPr/>
          </p:nvSpPr>
          <p:spPr bwMode="auto">
            <a:xfrm>
              <a:off x="5990445" y="6373282"/>
              <a:ext cx="27654" cy="30058"/>
            </a:xfrm>
            <a:custGeom>
              <a:avLst/>
              <a:gdLst>
                <a:gd name="T0" fmla="*/ 46 w 46"/>
                <a:gd name="T1" fmla="*/ 18 h 50"/>
                <a:gd name="T2" fmla="*/ 46 w 46"/>
                <a:gd name="T3" fmla="*/ 18 h 50"/>
                <a:gd name="T4" fmla="*/ 42 w 46"/>
                <a:gd name="T5" fmla="*/ 10 h 50"/>
                <a:gd name="T6" fmla="*/ 36 w 46"/>
                <a:gd name="T7" fmla="*/ 4 h 50"/>
                <a:gd name="T8" fmla="*/ 30 w 46"/>
                <a:gd name="T9" fmla="*/ 0 h 50"/>
                <a:gd name="T10" fmla="*/ 22 w 46"/>
                <a:gd name="T11" fmla="*/ 0 h 50"/>
                <a:gd name="T12" fmla="*/ 22 w 46"/>
                <a:gd name="T13" fmla="*/ 0 h 50"/>
                <a:gd name="T14" fmla="*/ 16 w 46"/>
                <a:gd name="T15" fmla="*/ 0 h 50"/>
                <a:gd name="T16" fmla="*/ 10 w 46"/>
                <a:gd name="T17" fmla="*/ 4 h 50"/>
                <a:gd name="T18" fmla="*/ 4 w 46"/>
                <a:gd name="T19" fmla="*/ 8 h 50"/>
                <a:gd name="T20" fmla="*/ 0 w 46"/>
                <a:gd name="T21" fmla="*/ 16 h 50"/>
                <a:gd name="T22" fmla="*/ 0 w 46"/>
                <a:gd name="T23" fmla="*/ 16 h 50"/>
                <a:gd name="T24" fmla="*/ 2 w 46"/>
                <a:gd name="T25" fmla="*/ 24 h 50"/>
                <a:gd name="T26" fmla="*/ 2 w 46"/>
                <a:gd name="T27" fmla="*/ 34 h 50"/>
                <a:gd name="T28" fmla="*/ 2 w 46"/>
                <a:gd name="T29" fmla="*/ 34 h 50"/>
                <a:gd name="T30" fmla="*/ 2 w 46"/>
                <a:gd name="T31" fmla="*/ 42 h 50"/>
                <a:gd name="T32" fmla="*/ 28 w 46"/>
                <a:gd name="T33" fmla="*/ 42 h 50"/>
                <a:gd name="T34" fmla="*/ 46 w 46"/>
                <a:gd name="T35" fmla="*/ 50 h 50"/>
                <a:gd name="T36" fmla="*/ 46 w 46"/>
                <a:gd name="T37" fmla="*/ 50 h 50"/>
                <a:gd name="T38" fmla="*/ 44 w 46"/>
                <a:gd name="T39" fmla="*/ 34 h 50"/>
                <a:gd name="T40" fmla="*/ 44 w 46"/>
                <a:gd name="T41" fmla="*/ 34 h 50"/>
                <a:gd name="T42" fmla="*/ 44 w 46"/>
                <a:gd name="T43" fmla="*/ 24 h 50"/>
                <a:gd name="T44" fmla="*/ 46 w 46"/>
                <a:gd name="T45" fmla="*/ 18 h 50"/>
                <a:gd name="T46" fmla="*/ 46 w 46"/>
                <a:gd name="T47" fmla="*/ 18 h 50"/>
                <a:gd name="T48" fmla="*/ 40 w 46"/>
                <a:gd name="T49" fmla="*/ 38 h 50"/>
                <a:gd name="T50" fmla="*/ 4 w 46"/>
                <a:gd name="T51" fmla="*/ 38 h 50"/>
                <a:gd name="T52" fmla="*/ 4 w 46"/>
                <a:gd name="T53" fmla="*/ 38 h 50"/>
                <a:gd name="T54" fmla="*/ 4 w 46"/>
                <a:gd name="T55" fmla="*/ 32 h 50"/>
                <a:gd name="T56" fmla="*/ 4 w 46"/>
                <a:gd name="T57" fmla="*/ 32 h 50"/>
                <a:gd name="T58" fmla="*/ 6 w 46"/>
                <a:gd name="T59" fmla="*/ 22 h 50"/>
                <a:gd name="T60" fmla="*/ 10 w 46"/>
                <a:gd name="T61" fmla="*/ 14 h 50"/>
                <a:gd name="T62" fmla="*/ 16 w 46"/>
                <a:gd name="T63" fmla="*/ 10 h 50"/>
                <a:gd name="T64" fmla="*/ 22 w 46"/>
                <a:gd name="T65" fmla="*/ 8 h 50"/>
                <a:gd name="T66" fmla="*/ 22 w 46"/>
                <a:gd name="T67" fmla="*/ 8 h 50"/>
                <a:gd name="T68" fmla="*/ 30 w 46"/>
                <a:gd name="T69" fmla="*/ 10 h 50"/>
                <a:gd name="T70" fmla="*/ 36 w 46"/>
                <a:gd name="T71" fmla="*/ 14 h 50"/>
                <a:gd name="T72" fmla="*/ 40 w 46"/>
                <a:gd name="T73" fmla="*/ 22 h 50"/>
                <a:gd name="T74" fmla="*/ 42 w 46"/>
                <a:gd name="T75" fmla="*/ 32 h 50"/>
                <a:gd name="T76" fmla="*/ 42 w 46"/>
                <a:gd name="T77" fmla="*/ 32 h 50"/>
                <a:gd name="T78" fmla="*/ 40 w 46"/>
                <a:gd name="T79" fmla="*/ 38 h 50"/>
                <a:gd name="T80" fmla="*/ 40 w 46"/>
                <a:gd name="T81" fmla="*/ 3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6" h="50">
                  <a:moveTo>
                    <a:pt x="46" y="18"/>
                  </a:moveTo>
                  <a:lnTo>
                    <a:pt x="46" y="18"/>
                  </a:lnTo>
                  <a:lnTo>
                    <a:pt x="42" y="10"/>
                  </a:lnTo>
                  <a:lnTo>
                    <a:pt x="36" y="4"/>
                  </a:lnTo>
                  <a:lnTo>
                    <a:pt x="30" y="0"/>
                  </a:lnTo>
                  <a:lnTo>
                    <a:pt x="22" y="0"/>
                  </a:lnTo>
                  <a:lnTo>
                    <a:pt x="22" y="0"/>
                  </a:lnTo>
                  <a:lnTo>
                    <a:pt x="16" y="0"/>
                  </a:lnTo>
                  <a:lnTo>
                    <a:pt x="10" y="4"/>
                  </a:lnTo>
                  <a:lnTo>
                    <a:pt x="4" y="8"/>
                  </a:lnTo>
                  <a:lnTo>
                    <a:pt x="0" y="16"/>
                  </a:lnTo>
                  <a:lnTo>
                    <a:pt x="0" y="16"/>
                  </a:lnTo>
                  <a:lnTo>
                    <a:pt x="2" y="24"/>
                  </a:lnTo>
                  <a:lnTo>
                    <a:pt x="2" y="34"/>
                  </a:lnTo>
                  <a:lnTo>
                    <a:pt x="2" y="34"/>
                  </a:lnTo>
                  <a:lnTo>
                    <a:pt x="2" y="42"/>
                  </a:lnTo>
                  <a:lnTo>
                    <a:pt x="28" y="42"/>
                  </a:lnTo>
                  <a:lnTo>
                    <a:pt x="46" y="50"/>
                  </a:lnTo>
                  <a:lnTo>
                    <a:pt x="46" y="50"/>
                  </a:lnTo>
                  <a:lnTo>
                    <a:pt x="44" y="34"/>
                  </a:lnTo>
                  <a:lnTo>
                    <a:pt x="44" y="34"/>
                  </a:lnTo>
                  <a:lnTo>
                    <a:pt x="44" y="24"/>
                  </a:lnTo>
                  <a:lnTo>
                    <a:pt x="46" y="18"/>
                  </a:lnTo>
                  <a:lnTo>
                    <a:pt x="46" y="18"/>
                  </a:lnTo>
                  <a:close/>
                  <a:moveTo>
                    <a:pt x="40" y="38"/>
                  </a:moveTo>
                  <a:lnTo>
                    <a:pt x="4" y="38"/>
                  </a:lnTo>
                  <a:lnTo>
                    <a:pt x="4" y="38"/>
                  </a:lnTo>
                  <a:lnTo>
                    <a:pt x="4" y="32"/>
                  </a:lnTo>
                  <a:lnTo>
                    <a:pt x="4" y="32"/>
                  </a:lnTo>
                  <a:lnTo>
                    <a:pt x="6" y="22"/>
                  </a:lnTo>
                  <a:lnTo>
                    <a:pt x="10" y="14"/>
                  </a:lnTo>
                  <a:lnTo>
                    <a:pt x="16" y="10"/>
                  </a:lnTo>
                  <a:lnTo>
                    <a:pt x="22" y="8"/>
                  </a:lnTo>
                  <a:lnTo>
                    <a:pt x="22" y="8"/>
                  </a:lnTo>
                  <a:lnTo>
                    <a:pt x="30" y="10"/>
                  </a:lnTo>
                  <a:lnTo>
                    <a:pt x="36" y="14"/>
                  </a:lnTo>
                  <a:lnTo>
                    <a:pt x="40" y="22"/>
                  </a:lnTo>
                  <a:lnTo>
                    <a:pt x="42" y="32"/>
                  </a:lnTo>
                  <a:lnTo>
                    <a:pt x="42" y="32"/>
                  </a:lnTo>
                  <a:lnTo>
                    <a:pt x="40" y="38"/>
                  </a:lnTo>
                  <a:lnTo>
                    <a:pt x="40"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7" name="Freeform 104"/>
            <p:cNvSpPr>
              <a:spLocks/>
            </p:cNvSpPr>
            <p:nvPr/>
          </p:nvSpPr>
          <p:spPr bwMode="auto">
            <a:xfrm>
              <a:off x="5988040" y="6382900"/>
              <a:ext cx="3607" cy="15630"/>
            </a:xfrm>
            <a:custGeom>
              <a:avLst/>
              <a:gdLst>
                <a:gd name="T0" fmla="*/ 4 w 6"/>
                <a:gd name="T1" fmla="*/ 0 h 26"/>
                <a:gd name="T2" fmla="*/ 4 w 6"/>
                <a:gd name="T3" fmla="*/ 0 h 26"/>
                <a:gd name="T4" fmla="*/ 0 w 6"/>
                <a:gd name="T5" fmla="*/ 10 h 26"/>
                <a:gd name="T6" fmla="*/ 0 w 6"/>
                <a:gd name="T7" fmla="*/ 10 h 26"/>
                <a:gd name="T8" fmla="*/ 0 w 6"/>
                <a:gd name="T9" fmla="*/ 16 h 26"/>
                <a:gd name="T10" fmla="*/ 0 w 6"/>
                <a:gd name="T11" fmla="*/ 16 h 26"/>
                <a:gd name="T12" fmla="*/ 0 w 6"/>
                <a:gd name="T13" fmla="*/ 22 h 26"/>
                <a:gd name="T14" fmla="*/ 0 w 6"/>
                <a:gd name="T15" fmla="*/ 22 h 26"/>
                <a:gd name="T16" fmla="*/ 0 w 6"/>
                <a:gd name="T17" fmla="*/ 22 h 26"/>
                <a:gd name="T18" fmla="*/ 0 w 6"/>
                <a:gd name="T19" fmla="*/ 26 h 26"/>
                <a:gd name="T20" fmla="*/ 6 w 6"/>
                <a:gd name="T21" fmla="*/ 26 h 26"/>
                <a:gd name="T22" fmla="*/ 6 w 6"/>
                <a:gd name="T23" fmla="*/ 26 h 26"/>
                <a:gd name="T24" fmla="*/ 6 w 6"/>
                <a:gd name="T25" fmla="*/ 18 h 26"/>
                <a:gd name="T26" fmla="*/ 6 w 6"/>
                <a:gd name="T27" fmla="*/ 18 h 26"/>
                <a:gd name="T28" fmla="*/ 6 w 6"/>
                <a:gd name="T29" fmla="*/ 8 h 26"/>
                <a:gd name="T30" fmla="*/ 4 w 6"/>
                <a:gd name="T31" fmla="*/ 0 h 26"/>
                <a:gd name="T32" fmla="*/ 4 w 6"/>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6">
                  <a:moveTo>
                    <a:pt x="4" y="0"/>
                  </a:moveTo>
                  <a:lnTo>
                    <a:pt x="4" y="0"/>
                  </a:lnTo>
                  <a:lnTo>
                    <a:pt x="0" y="10"/>
                  </a:lnTo>
                  <a:lnTo>
                    <a:pt x="0" y="10"/>
                  </a:lnTo>
                  <a:lnTo>
                    <a:pt x="0" y="16"/>
                  </a:lnTo>
                  <a:lnTo>
                    <a:pt x="0" y="16"/>
                  </a:lnTo>
                  <a:lnTo>
                    <a:pt x="0" y="22"/>
                  </a:lnTo>
                  <a:lnTo>
                    <a:pt x="0" y="22"/>
                  </a:lnTo>
                  <a:lnTo>
                    <a:pt x="0" y="22"/>
                  </a:lnTo>
                  <a:lnTo>
                    <a:pt x="0" y="26"/>
                  </a:lnTo>
                  <a:lnTo>
                    <a:pt x="6" y="26"/>
                  </a:lnTo>
                  <a:lnTo>
                    <a:pt x="6" y="26"/>
                  </a:lnTo>
                  <a:lnTo>
                    <a:pt x="6" y="18"/>
                  </a:lnTo>
                  <a:lnTo>
                    <a:pt x="6" y="18"/>
                  </a:lnTo>
                  <a:lnTo>
                    <a:pt x="6" y="8"/>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8" name="Freeform 105"/>
            <p:cNvSpPr>
              <a:spLocks/>
            </p:cNvSpPr>
            <p:nvPr/>
          </p:nvSpPr>
          <p:spPr bwMode="auto">
            <a:xfrm>
              <a:off x="5988040" y="6388912"/>
              <a:ext cx="0" cy="7214"/>
            </a:xfrm>
            <a:custGeom>
              <a:avLst/>
              <a:gdLst>
                <a:gd name="T0" fmla="*/ 12 h 12"/>
                <a:gd name="T1" fmla="*/ 12 h 12"/>
                <a:gd name="T2" fmla="*/ 12 h 12"/>
                <a:gd name="T3" fmla="*/ 6 h 12"/>
                <a:gd name="T4" fmla="*/ 6 h 12"/>
                <a:gd name="T5" fmla="*/ 0 h 12"/>
                <a:gd name="T6" fmla="*/ 0 h 12"/>
                <a:gd name="T7" fmla="*/ 8 h 12"/>
                <a:gd name="T8" fmla="*/ 8 h 12"/>
                <a:gd name="T9" fmla="*/ 12 h 12"/>
                <a:gd name="T10" fmla="*/ 12 h 1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2">
                  <a:moveTo>
                    <a:pt x="0" y="12"/>
                  </a:moveTo>
                  <a:lnTo>
                    <a:pt x="0" y="12"/>
                  </a:lnTo>
                  <a:lnTo>
                    <a:pt x="0" y="12"/>
                  </a:lnTo>
                  <a:lnTo>
                    <a:pt x="0" y="6"/>
                  </a:lnTo>
                  <a:lnTo>
                    <a:pt x="0" y="6"/>
                  </a:lnTo>
                  <a:lnTo>
                    <a:pt x="0" y="0"/>
                  </a:lnTo>
                  <a:lnTo>
                    <a:pt x="0" y="0"/>
                  </a:lnTo>
                  <a:lnTo>
                    <a:pt x="0" y="8"/>
                  </a:lnTo>
                  <a:lnTo>
                    <a:pt x="0" y="8"/>
                  </a:lnTo>
                  <a:lnTo>
                    <a:pt x="0" y="12"/>
                  </a:lnTo>
                  <a:lnTo>
                    <a:pt x="0"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79" name="Freeform 106"/>
            <p:cNvSpPr>
              <a:spLocks noEditPoints="1"/>
            </p:cNvSpPr>
            <p:nvPr/>
          </p:nvSpPr>
          <p:spPr bwMode="auto">
            <a:xfrm>
              <a:off x="6018099" y="6373282"/>
              <a:ext cx="28856" cy="28856"/>
            </a:xfrm>
            <a:custGeom>
              <a:avLst/>
              <a:gdLst>
                <a:gd name="T0" fmla="*/ 48 w 48"/>
                <a:gd name="T1" fmla="*/ 16 h 48"/>
                <a:gd name="T2" fmla="*/ 48 w 48"/>
                <a:gd name="T3" fmla="*/ 16 h 48"/>
                <a:gd name="T4" fmla="*/ 42 w 48"/>
                <a:gd name="T5" fmla="*/ 8 h 48"/>
                <a:gd name="T6" fmla="*/ 38 w 48"/>
                <a:gd name="T7" fmla="*/ 4 h 48"/>
                <a:gd name="T8" fmla="*/ 32 w 48"/>
                <a:gd name="T9" fmla="*/ 0 h 48"/>
                <a:gd name="T10" fmla="*/ 24 w 48"/>
                <a:gd name="T11" fmla="*/ 0 h 48"/>
                <a:gd name="T12" fmla="*/ 24 w 48"/>
                <a:gd name="T13" fmla="*/ 0 h 48"/>
                <a:gd name="T14" fmla="*/ 16 w 48"/>
                <a:gd name="T15" fmla="*/ 0 h 48"/>
                <a:gd name="T16" fmla="*/ 10 w 48"/>
                <a:gd name="T17" fmla="*/ 4 h 48"/>
                <a:gd name="T18" fmla="*/ 4 w 48"/>
                <a:gd name="T19" fmla="*/ 10 h 48"/>
                <a:gd name="T20" fmla="*/ 0 w 48"/>
                <a:gd name="T21" fmla="*/ 18 h 48"/>
                <a:gd name="T22" fmla="*/ 0 w 48"/>
                <a:gd name="T23" fmla="*/ 18 h 48"/>
                <a:gd name="T24" fmla="*/ 2 w 48"/>
                <a:gd name="T25" fmla="*/ 24 h 48"/>
                <a:gd name="T26" fmla="*/ 4 w 48"/>
                <a:gd name="T27" fmla="*/ 34 h 48"/>
                <a:gd name="T28" fmla="*/ 4 w 48"/>
                <a:gd name="T29" fmla="*/ 34 h 48"/>
                <a:gd name="T30" fmla="*/ 4 w 48"/>
                <a:gd name="T31" fmla="*/ 42 h 48"/>
                <a:gd name="T32" fmla="*/ 4 w 48"/>
                <a:gd name="T33" fmla="*/ 48 h 48"/>
                <a:gd name="T34" fmla="*/ 4 w 48"/>
                <a:gd name="T35" fmla="*/ 48 h 48"/>
                <a:gd name="T36" fmla="*/ 10 w 48"/>
                <a:gd name="T37" fmla="*/ 44 h 48"/>
                <a:gd name="T38" fmla="*/ 16 w 48"/>
                <a:gd name="T39" fmla="*/ 42 h 48"/>
                <a:gd name="T40" fmla="*/ 30 w 48"/>
                <a:gd name="T41" fmla="*/ 40 h 48"/>
                <a:gd name="T42" fmla="*/ 46 w 48"/>
                <a:gd name="T43" fmla="*/ 42 h 48"/>
                <a:gd name="T44" fmla="*/ 46 w 48"/>
                <a:gd name="T45" fmla="*/ 42 h 48"/>
                <a:gd name="T46" fmla="*/ 44 w 48"/>
                <a:gd name="T47" fmla="*/ 34 h 48"/>
                <a:gd name="T48" fmla="*/ 44 w 48"/>
                <a:gd name="T49" fmla="*/ 34 h 48"/>
                <a:gd name="T50" fmla="*/ 46 w 48"/>
                <a:gd name="T51" fmla="*/ 24 h 48"/>
                <a:gd name="T52" fmla="*/ 48 w 48"/>
                <a:gd name="T53" fmla="*/ 16 h 48"/>
                <a:gd name="T54" fmla="*/ 48 w 48"/>
                <a:gd name="T55" fmla="*/ 16 h 48"/>
                <a:gd name="T56" fmla="*/ 42 w 48"/>
                <a:gd name="T57" fmla="*/ 38 h 48"/>
                <a:gd name="T58" fmla="*/ 6 w 48"/>
                <a:gd name="T59" fmla="*/ 38 h 48"/>
                <a:gd name="T60" fmla="*/ 6 w 48"/>
                <a:gd name="T61" fmla="*/ 38 h 48"/>
                <a:gd name="T62" fmla="*/ 6 w 48"/>
                <a:gd name="T63" fmla="*/ 32 h 48"/>
                <a:gd name="T64" fmla="*/ 6 w 48"/>
                <a:gd name="T65" fmla="*/ 32 h 48"/>
                <a:gd name="T66" fmla="*/ 6 w 48"/>
                <a:gd name="T67" fmla="*/ 22 h 48"/>
                <a:gd name="T68" fmla="*/ 10 w 48"/>
                <a:gd name="T69" fmla="*/ 14 h 48"/>
                <a:gd name="T70" fmla="*/ 16 w 48"/>
                <a:gd name="T71" fmla="*/ 10 h 48"/>
                <a:gd name="T72" fmla="*/ 24 w 48"/>
                <a:gd name="T73" fmla="*/ 8 h 48"/>
                <a:gd name="T74" fmla="*/ 24 w 48"/>
                <a:gd name="T75" fmla="*/ 8 h 48"/>
                <a:gd name="T76" fmla="*/ 32 w 48"/>
                <a:gd name="T77" fmla="*/ 10 h 48"/>
                <a:gd name="T78" fmla="*/ 38 w 48"/>
                <a:gd name="T79" fmla="*/ 14 h 48"/>
                <a:gd name="T80" fmla="*/ 42 w 48"/>
                <a:gd name="T81" fmla="*/ 22 h 48"/>
                <a:gd name="T82" fmla="*/ 42 w 48"/>
                <a:gd name="T83" fmla="*/ 32 h 48"/>
                <a:gd name="T84" fmla="*/ 42 w 48"/>
                <a:gd name="T85" fmla="*/ 32 h 48"/>
                <a:gd name="T86" fmla="*/ 42 w 48"/>
                <a:gd name="T87" fmla="*/ 38 h 48"/>
                <a:gd name="T88" fmla="*/ 42 w 48"/>
                <a:gd name="T89"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 h="48">
                  <a:moveTo>
                    <a:pt x="48" y="16"/>
                  </a:moveTo>
                  <a:lnTo>
                    <a:pt x="48" y="16"/>
                  </a:lnTo>
                  <a:lnTo>
                    <a:pt x="42" y="8"/>
                  </a:lnTo>
                  <a:lnTo>
                    <a:pt x="38" y="4"/>
                  </a:lnTo>
                  <a:lnTo>
                    <a:pt x="32" y="0"/>
                  </a:lnTo>
                  <a:lnTo>
                    <a:pt x="24" y="0"/>
                  </a:lnTo>
                  <a:lnTo>
                    <a:pt x="24" y="0"/>
                  </a:lnTo>
                  <a:lnTo>
                    <a:pt x="16" y="0"/>
                  </a:lnTo>
                  <a:lnTo>
                    <a:pt x="10" y="4"/>
                  </a:lnTo>
                  <a:lnTo>
                    <a:pt x="4" y="10"/>
                  </a:lnTo>
                  <a:lnTo>
                    <a:pt x="0" y="18"/>
                  </a:lnTo>
                  <a:lnTo>
                    <a:pt x="0" y="18"/>
                  </a:lnTo>
                  <a:lnTo>
                    <a:pt x="2" y="24"/>
                  </a:lnTo>
                  <a:lnTo>
                    <a:pt x="4" y="34"/>
                  </a:lnTo>
                  <a:lnTo>
                    <a:pt x="4" y="34"/>
                  </a:lnTo>
                  <a:lnTo>
                    <a:pt x="4" y="42"/>
                  </a:lnTo>
                  <a:lnTo>
                    <a:pt x="4" y="48"/>
                  </a:lnTo>
                  <a:lnTo>
                    <a:pt x="4" y="48"/>
                  </a:lnTo>
                  <a:lnTo>
                    <a:pt x="10" y="44"/>
                  </a:lnTo>
                  <a:lnTo>
                    <a:pt x="16" y="42"/>
                  </a:lnTo>
                  <a:lnTo>
                    <a:pt x="30" y="40"/>
                  </a:lnTo>
                  <a:lnTo>
                    <a:pt x="46" y="42"/>
                  </a:lnTo>
                  <a:lnTo>
                    <a:pt x="46" y="42"/>
                  </a:lnTo>
                  <a:lnTo>
                    <a:pt x="44" y="34"/>
                  </a:lnTo>
                  <a:lnTo>
                    <a:pt x="44" y="34"/>
                  </a:lnTo>
                  <a:lnTo>
                    <a:pt x="46" y="24"/>
                  </a:lnTo>
                  <a:lnTo>
                    <a:pt x="48" y="16"/>
                  </a:lnTo>
                  <a:lnTo>
                    <a:pt x="48" y="16"/>
                  </a:lnTo>
                  <a:close/>
                  <a:moveTo>
                    <a:pt x="42" y="38"/>
                  </a:moveTo>
                  <a:lnTo>
                    <a:pt x="6" y="38"/>
                  </a:lnTo>
                  <a:lnTo>
                    <a:pt x="6" y="38"/>
                  </a:lnTo>
                  <a:lnTo>
                    <a:pt x="6" y="32"/>
                  </a:lnTo>
                  <a:lnTo>
                    <a:pt x="6" y="32"/>
                  </a:lnTo>
                  <a:lnTo>
                    <a:pt x="6" y="22"/>
                  </a:lnTo>
                  <a:lnTo>
                    <a:pt x="10" y="14"/>
                  </a:lnTo>
                  <a:lnTo>
                    <a:pt x="16" y="10"/>
                  </a:lnTo>
                  <a:lnTo>
                    <a:pt x="24" y="8"/>
                  </a:lnTo>
                  <a:lnTo>
                    <a:pt x="24" y="8"/>
                  </a:lnTo>
                  <a:lnTo>
                    <a:pt x="32" y="10"/>
                  </a:lnTo>
                  <a:lnTo>
                    <a:pt x="38" y="14"/>
                  </a:lnTo>
                  <a:lnTo>
                    <a:pt x="42" y="22"/>
                  </a:lnTo>
                  <a:lnTo>
                    <a:pt x="42" y="32"/>
                  </a:lnTo>
                  <a:lnTo>
                    <a:pt x="42" y="32"/>
                  </a:lnTo>
                  <a:lnTo>
                    <a:pt x="42" y="38"/>
                  </a:lnTo>
                  <a:lnTo>
                    <a:pt x="42"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0" name="Freeform 107"/>
            <p:cNvSpPr>
              <a:spLocks/>
            </p:cNvSpPr>
            <p:nvPr/>
          </p:nvSpPr>
          <p:spPr bwMode="auto">
            <a:xfrm>
              <a:off x="6015694" y="6384103"/>
              <a:ext cx="6012" cy="22844"/>
            </a:xfrm>
            <a:custGeom>
              <a:avLst/>
              <a:gdLst>
                <a:gd name="T0" fmla="*/ 4 w 10"/>
                <a:gd name="T1" fmla="*/ 0 h 38"/>
                <a:gd name="T2" fmla="*/ 4 w 10"/>
                <a:gd name="T3" fmla="*/ 0 h 38"/>
                <a:gd name="T4" fmla="*/ 2 w 10"/>
                <a:gd name="T5" fmla="*/ 6 h 38"/>
                <a:gd name="T6" fmla="*/ 2 w 10"/>
                <a:gd name="T7" fmla="*/ 16 h 38"/>
                <a:gd name="T8" fmla="*/ 2 w 10"/>
                <a:gd name="T9" fmla="*/ 16 h 38"/>
                <a:gd name="T10" fmla="*/ 0 w 10"/>
                <a:gd name="T11" fmla="*/ 38 h 38"/>
                <a:gd name="T12" fmla="*/ 10 w 10"/>
                <a:gd name="T13" fmla="*/ 30 h 38"/>
                <a:gd name="T14" fmla="*/ 10 w 10"/>
                <a:gd name="T15" fmla="*/ 30 h 38"/>
                <a:gd name="T16" fmla="*/ 8 w 10"/>
                <a:gd name="T17" fmla="*/ 22 h 38"/>
                <a:gd name="T18" fmla="*/ 8 w 10"/>
                <a:gd name="T19" fmla="*/ 16 h 38"/>
                <a:gd name="T20" fmla="*/ 8 w 10"/>
                <a:gd name="T21" fmla="*/ 16 h 38"/>
                <a:gd name="T22" fmla="*/ 6 w 10"/>
                <a:gd name="T23" fmla="*/ 6 h 38"/>
                <a:gd name="T24" fmla="*/ 4 w 10"/>
                <a:gd name="T25" fmla="*/ 0 h 38"/>
                <a:gd name="T26" fmla="*/ 4 w 10"/>
                <a:gd name="T27"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38">
                  <a:moveTo>
                    <a:pt x="4" y="0"/>
                  </a:moveTo>
                  <a:lnTo>
                    <a:pt x="4" y="0"/>
                  </a:lnTo>
                  <a:lnTo>
                    <a:pt x="2" y="6"/>
                  </a:lnTo>
                  <a:lnTo>
                    <a:pt x="2" y="16"/>
                  </a:lnTo>
                  <a:lnTo>
                    <a:pt x="2" y="16"/>
                  </a:lnTo>
                  <a:lnTo>
                    <a:pt x="0" y="38"/>
                  </a:lnTo>
                  <a:lnTo>
                    <a:pt x="10" y="30"/>
                  </a:lnTo>
                  <a:lnTo>
                    <a:pt x="10" y="30"/>
                  </a:lnTo>
                  <a:lnTo>
                    <a:pt x="8" y="22"/>
                  </a:lnTo>
                  <a:lnTo>
                    <a:pt x="8" y="16"/>
                  </a:lnTo>
                  <a:lnTo>
                    <a:pt x="8" y="16"/>
                  </a:lnTo>
                  <a:lnTo>
                    <a:pt x="6" y="6"/>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1" name="Freeform 108"/>
            <p:cNvSpPr>
              <a:spLocks/>
            </p:cNvSpPr>
            <p:nvPr/>
          </p:nvSpPr>
          <p:spPr bwMode="auto">
            <a:xfrm>
              <a:off x="6044550" y="6373282"/>
              <a:ext cx="19237" cy="33665"/>
            </a:xfrm>
            <a:custGeom>
              <a:avLst/>
              <a:gdLst>
                <a:gd name="T0" fmla="*/ 16 w 32"/>
                <a:gd name="T1" fmla="*/ 0 h 56"/>
                <a:gd name="T2" fmla="*/ 16 w 32"/>
                <a:gd name="T3" fmla="*/ 0 h 56"/>
                <a:gd name="T4" fmla="*/ 12 w 32"/>
                <a:gd name="T5" fmla="*/ 0 h 56"/>
                <a:gd name="T6" fmla="*/ 8 w 32"/>
                <a:gd name="T7" fmla="*/ 4 h 56"/>
                <a:gd name="T8" fmla="*/ 6 w 32"/>
                <a:gd name="T9" fmla="*/ 8 h 56"/>
                <a:gd name="T10" fmla="*/ 4 w 32"/>
                <a:gd name="T11" fmla="*/ 16 h 56"/>
                <a:gd name="T12" fmla="*/ 4 w 32"/>
                <a:gd name="T13" fmla="*/ 16 h 56"/>
                <a:gd name="T14" fmla="*/ 6 w 32"/>
                <a:gd name="T15" fmla="*/ 24 h 56"/>
                <a:gd name="T16" fmla="*/ 6 w 32"/>
                <a:gd name="T17" fmla="*/ 24 h 56"/>
                <a:gd name="T18" fmla="*/ 8 w 32"/>
                <a:gd name="T19" fmla="*/ 16 h 56"/>
                <a:gd name="T20" fmla="*/ 10 w 32"/>
                <a:gd name="T21" fmla="*/ 12 h 56"/>
                <a:gd name="T22" fmla="*/ 12 w 32"/>
                <a:gd name="T23" fmla="*/ 8 h 56"/>
                <a:gd name="T24" fmla="*/ 16 w 32"/>
                <a:gd name="T25" fmla="*/ 8 h 56"/>
                <a:gd name="T26" fmla="*/ 16 w 32"/>
                <a:gd name="T27" fmla="*/ 8 h 56"/>
                <a:gd name="T28" fmla="*/ 20 w 32"/>
                <a:gd name="T29" fmla="*/ 10 h 56"/>
                <a:gd name="T30" fmla="*/ 24 w 32"/>
                <a:gd name="T31" fmla="*/ 14 h 56"/>
                <a:gd name="T32" fmla="*/ 26 w 32"/>
                <a:gd name="T33" fmla="*/ 22 h 56"/>
                <a:gd name="T34" fmla="*/ 28 w 32"/>
                <a:gd name="T35" fmla="*/ 32 h 56"/>
                <a:gd name="T36" fmla="*/ 28 w 32"/>
                <a:gd name="T37" fmla="*/ 32 h 56"/>
                <a:gd name="T38" fmla="*/ 26 w 32"/>
                <a:gd name="T39" fmla="*/ 38 h 56"/>
                <a:gd name="T40" fmla="*/ 0 w 32"/>
                <a:gd name="T41" fmla="*/ 38 h 56"/>
                <a:gd name="T42" fmla="*/ 0 w 32"/>
                <a:gd name="T43" fmla="*/ 38 h 56"/>
                <a:gd name="T44" fmla="*/ 4 w 32"/>
                <a:gd name="T45" fmla="*/ 42 h 56"/>
                <a:gd name="T46" fmla="*/ 6 w 32"/>
                <a:gd name="T47" fmla="*/ 48 h 56"/>
                <a:gd name="T48" fmla="*/ 8 w 32"/>
                <a:gd name="T49" fmla="*/ 56 h 56"/>
                <a:gd name="T50" fmla="*/ 8 w 32"/>
                <a:gd name="T51" fmla="*/ 56 h 56"/>
                <a:gd name="T52" fmla="*/ 8 w 32"/>
                <a:gd name="T53" fmla="*/ 52 h 56"/>
                <a:gd name="T54" fmla="*/ 14 w 32"/>
                <a:gd name="T55" fmla="*/ 46 h 56"/>
                <a:gd name="T56" fmla="*/ 16 w 32"/>
                <a:gd name="T57" fmla="*/ 44 h 56"/>
                <a:gd name="T58" fmla="*/ 20 w 32"/>
                <a:gd name="T59" fmla="*/ 42 h 56"/>
                <a:gd name="T60" fmla="*/ 26 w 32"/>
                <a:gd name="T61" fmla="*/ 40 h 56"/>
                <a:gd name="T62" fmla="*/ 32 w 32"/>
                <a:gd name="T63" fmla="*/ 42 h 56"/>
                <a:gd name="T64" fmla="*/ 32 w 32"/>
                <a:gd name="T65" fmla="*/ 42 h 56"/>
                <a:gd name="T66" fmla="*/ 32 w 32"/>
                <a:gd name="T67" fmla="*/ 38 h 56"/>
                <a:gd name="T68" fmla="*/ 32 w 32"/>
                <a:gd name="T69" fmla="*/ 34 h 56"/>
                <a:gd name="T70" fmla="*/ 32 w 32"/>
                <a:gd name="T71" fmla="*/ 34 h 56"/>
                <a:gd name="T72" fmla="*/ 30 w 32"/>
                <a:gd name="T73" fmla="*/ 20 h 56"/>
                <a:gd name="T74" fmla="*/ 28 w 32"/>
                <a:gd name="T75" fmla="*/ 10 h 56"/>
                <a:gd name="T76" fmla="*/ 22 w 32"/>
                <a:gd name="T77" fmla="*/ 2 h 56"/>
                <a:gd name="T78" fmla="*/ 20 w 32"/>
                <a:gd name="T79" fmla="*/ 0 h 56"/>
                <a:gd name="T80" fmla="*/ 16 w 32"/>
                <a:gd name="T81" fmla="*/ 0 h 56"/>
                <a:gd name="T82" fmla="*/ 16 w 32"/>
                <a:gd name="T83" fmla="*/ 0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 h="56">
                  <a:moveTo>
                    <a:pt x="16" y="0"/>
                  </a:moveTo>
                  <a:lnTo>
                    <a:pt x="16" y="0"/>
                  </a:lnTo>
                  <a:lnTo>
                    <a:pt x="12" y="0"/>
                  </a:lnTo>
                  <a:lnTo>
                    <a:pt x="8" y="4"/>
                  </a:lnTo>
                  <a:lnTo>
                    <a:pt x="6" y="8"/>
                  </a:lnTo>
                  <a:lnTo>
                    <a:pt x="4" y="16"/>
                  </a:lnTo>
                  <a:lnTo>
                    <a:pt x="4" y="16"/>
                  </a:lnTo>
                  <a:lnTo>
                    <a:pt x="6" y="24"/>
                  </a:lnTo>
                  <a:lnTo>
                    <a:pt x="6" y="24"/>
                  </a:lnTo>
                  <a:lnTo>
                    <a:pt x="8" y="16"/>
                  </a:lnTo>
                  <a:lnTo>
                    <a:pt x="10" y="12"/>
                  </a:lnTo>
                  <a:lnTo>
                    <a:pt x="12" y="8"/>
                  </a:lnTo>
                  <a:lnTo>
                    <a:pt x="16" y="8"/>
                  </a:lnTo>
                  <a:lnTo>
                    <a:pt x="16" y="8"/>
                  </a:lnTo>
                  <a:lnTo>
                    <a:pt x="20" y="10"/>
                  </a:lnTo>
                  <a:lnTo>
                    <a:pt x="24" y="14"/>
                  </a:lnTo>
                  <a:lnTo>
                    <a:pt x="26" y="22"/>
                  </a:lnTo>
                  <a:lnTo>
                    <a:pt x="28" y="32"/>
                  </a:lnTo>
                  <a:lnTo>
                    <a:pt x="28" y="32"/>
                  </a:lnTo>
                  <a:lnTo>
                    <a:pt x="26" y="38"/>
                  </a:lnTo>
                  <a:lnTo>
                    <a:pt x="0" y="38"/>
                  </a:lnTo>
                  <a:lnTo>
                    <a:pt x="0" y="38"/>
                  </a:lnTo>
                  <a:lnTo>
                    <a:pt x="4" y="42"/>
                  </a:lnTo>
                  <a:lnTo>
                    <a:pt x="6" y="48"/>
                  </a:lnTo>
                  <a:lnTo>
                    <a:pt x="8" y="56"/>
                  </a:lnTo>
                  <a:lnTo>
                    <a:pt x="8" y="56"/>
                  </a:lnTo>
                  <a:lnTo>
                    <a:pt x="8" y="52"/>
                  </a:lnTo>
                  <a:lnTo>
                    <a:pt x="14" y="46"/>
                  </a:lnTo>
                  <a:lnTo>
                    <a:pt x="16" y="44"/>
                  </a:lnTo>
                  <a:lnTo>
                    <a:pt x="20" y="42"/>
                  </a:lnTo>
                  <a:lnTo>
                    <a:pt x="26" y="40"/>
                  </a:lnTo>
                  <a:lnTo>
                    <a:pt x="32" y="42"/>
                  </a:lnTo>
                  <a:lnTo>
                    <a:pt x="32" y="42"/>
                  </a:lnTo>
                  <a:lnTo>
                    <a:pt x="32" y="38"/>
                  </a:lnTo>
                  <a:lnTo>
                    <a:pt x="32" y="34"/>
                  </a:lnTo>
                  <a:lnTo>
                    <a:pt x="32" y="34"/>
                  </a:lnTo>
                  <a:lnTo>
                    <a:pt x="30" y="20"/>
                  </a:lnTo>
                  <a:lnTo>
                    <a:pt x="28" y="10"/>
                  </a:lnTo>
                  <a:lnTo>
                    <a:pt x="22" y="2"/>
                  </a:lnTo>
                  <a:lnTo>
                    <a:pt x="20" y="0"/>
                  </a:lnTo>
                  <a:lnTo>
                    <a:pt x="16" y="0"/>
                  </a:lnTo>
                  <a:lnTo>
                    <a:pt x="1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2" name="Freeform 109"/>
            <p:cNvSpPr>
              <a:spLocks/>
            </p:cNvSpPr>
            <p:nvPr/>
          </p:nvSpPr>
          <p:spPr bwMode="auto">
            <a:xfrm>
              <a:off x="6044550" y="6382900"/>
              <a:ext cx="3607" cy="15630"/>
            </a:xfrm>
            <a:custGeom>
              <a:avLst/>
              <a:gdLst>
                <a:gd name="T0" fmla="*/ 6 w 6"/>
                <a:gd name="T1" fmla="*/ 22 h 26"/>
                <a:gd name="T2" fmla="*/ 6 w 6"/>
                <a:gd name="T3" fmla="*/ 22 h 26"/>
                <a:gd name="T4" fmla="*/ 6 w 6"/>
                <a:gd name="T5" fmla="*/ 16 h 26"/>
                <a:gd name="T6" fmla="*/ 6 w 6"/>
                <a:gd name="T7" fmla="*/ 16 h 26"/>
                <a:gd name="T8" fmla="*/ 6 w 6"/>
                <a:gd name="T9" fmla="*/ 8 h 26"/>
                <a:gd name="T10" fmla="*/ 6 w 6"/>
                <a:gd name="T11" fmla="*/ 8 h 26"/>
                <a:gd name="T12" fmla="*/ 4 w 6"/>
                <a:gd name="T13" fmla="*/ 0 h 26"/>
                <a:gd name="T14" fmla="*/ 4 w 6"/>
                <a:gd name="T15" fmla="*/ 0 h 26"/>
                <a:gd name="T16" fmla="*/ 2 w 6"/>
                <a:gd name="T17" fmla="*/ 8 h 26"/>
                <a:gd name="T18" fmla="*/ 0 w 6"/>
                <a:gd name="T19" fmla="*/ 18 h 26"/>
                <a:gd name="T20" fmla="*/ 0 w 6"/>
                <a:gd name="T21" fmla="*/ 18 h 26"/>
                <a:gd name="T22" fmla="*/ 2 w 6"/>
                <a:gd name="T23" fmla="*/ 26 h 26"/>
                <a:gd name="T24" fmla="*/ 6 w 6"/>
                <a:gd name="T25" fmla="*/ 26 h 26"/>
                <a:gd name="T26" fmla="*/ 6 w 6"/>
                <a:gd name="T27" fmla="*/ 26 h 26"/>
                <a:gd name="T28" fmla="*/ 6 w 6"/>
                <a:gd name="T29" fmla="*/ 22 h 26"/>
                <a:gd name="T30" fmla="*/ 6 w 6"/>
                <a:gd name="T31"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26">
                  <a:moveTo>
                    <a:pt x="6" y="22"/>
                  </a:moveTo>
                  <a:lnTo>
                    <a:pt x="6" y="22"/>
                  </a:lnTo>
                  <a:lnTo>
                    <a:pt x="6" y="16"/>
                  </a:lnTo>
                  <a:lnTo>
                    <a:pt x="6" y="16"/>
                  </a:lnTo>
                  <a:lnTo>
                    <a:pt x="6" y="8"/>
                  </a:lnTo>
                  <a:lnTo>
                    <a:pt x="6" y="8"/>
                  </a:lnTo>
                  <a:lnTo>
                    <a:pt x="4" y="0"/>
                  </a:lnTo>
                  <a:lnTo>
                    <a:pt x="4" y="0"/>
                  </a:lnTo>
                  <a:lnTo>
                    <a:pt x="2" y="8"/>
                  </a:lnTo>
                  <a:lnTo>
                    <a:pt x="0" y="18"/>
                  </a:lnTo>
                  <a:lnTo>
                    <a:pt x="0" y="18"/>
                  </a:lnTo>
                  <a:lnTo>
                    <a:pt x="2" y="26"/>
                  </a:lnTo>
                  <a:lnTo>
                    <a:pt x="6" y="26"/>
                  </a:lnTo>
                  <a:lnTo>
                    <a:pt x="6" y="26"/>
                  </a:lnTo>
                  <a:lnTo>
                    <a:pt x="6" y="22"/>
                  </a:lnTo>
                  <a:lnTo>
                    <a:pt x="6"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3" name="Freeform 110"/>
            <p:cNvSpPr>
              <a:spLocks/>
            </p:cNvSpPr>
            <p:nvPr/>
          </p:nvSpPr>
          <p:spPr bwMode="auto">
            <a:xfrm>
              <a:off x="5814905" y="6563250"/>
              <a:ext cx="93782" cy="72140"/>
            </a:xfrm>
            <a:custGeom>
              <a:avLst/>
              <a:gdLst>
                <a:gd name="T0" fmla="*/ 156 w 156"/>
                <a:gd name="T1" fmla="*/ 46 h 120"/>
                <a:gd name="T2" fmla="*/ 48 w 156"/>
                <a:gd name="T3" fmla="*/ 42 h 120"/>
                <a:gd name="T4" fmla="*/ 48 w 156"/>
                <a:gd name="T5" fmla="*/ 0 h 120"/>
                <a:gd name="T6" fmla="*/ 0 w 156"/>
                <a:gd name="T7" fmla="*/ 0 h 120"/>
                <a:gd name="T8" fmla="*/ 0 w 156"/>
                <a:gd name="T9" fmla="*/ 120 h 120"/>
                <a:gd name="T10" fmla="*/ 152 w 156"/>
                <a:gd name="T11" fmla="*/ 120 h 120"/>
                <a:gd name="T12" fmla="*/ 156 w 156"/>
                <a:gd name="T13" fmla="*/ 46 h 120"/>
              </a:gdLst>
              <a:ahLst/>
              <a:cxnLst>
                <a:cxn ang="0">
                  <a:pos x="T0" y="T1"/>
                </a:cxn>
                <a:cxn ang="0">
                  <a:pos x="T2" y="T3"/>
                </a:cxn>
                <a:cxn ang="0">
                  <a:pos x="T4" y="T5"/>
                </a:cxn>
                <a:cxn ang="0">
                  <a:pos x="T6" y="T7"/>
                </a:cxn>
                <a:cxn ang="0">
                  <a:pos x="T8" y="T9"/>
                </a:cxn>
                <a:cxn ang="0">
                  <a:pos x="T10" y="T11"/>
                </a:cxn>
                <a:cxn ang="0">
                  <a:pos x="T12" y="T13"/>
                </a:cxn>
              </a:cxnLst>
              <a:rect l="0" t="0" r="r" b="b"/>
              <a:pathLst>
                <a:path w="156" h="120">
                  <a:moveTo>
                    <a:pt x="156" y="46"/>
                  </a:moveTo>
                  <a:lnTo>
                    <a:pt x="48" y="42"/>
                  </a:lnTo>
                  <a:lnTo>
                    <a:pt x="48" y="0"/>
                  </a:lnTo>
                  <a:lnTo>
                    <a:pt x="0" y="0"/>
                  </a:lnTo>
                  <a:lnTo>
                    <a:pt x="0" y="120"/>
                  </a:lnTo>
                  <a:lnTo>
                    <a:pt x="152" y="120"/>
                  </a:lnTo>
                  <a:lnTo>
                    <a:pt x="156" y="4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4" name="Freeform 111"/>
            <p:cNvSpPr>
              <a:spLocks/>
            </p:cNvSpPr>
            <p:nvPr/>
          </p:nvSpPr>
          <p:spPr bwMode="auto">
            <a:xfrm>
              <a:off x="5876224" y="6340819"/>
              <a:ext cx="13226" cy="13226"/>
            </a:xfrm>
            <a:custGeom>
              <a:avLst/>
              <a:gdLst>
                <a:gd name="T0" fmla="*/ 22 w 22"/>
                <a:gd name="T1" fmla="*/ 10 h 22"/>
                <a:gd name="T2" fmla="*/ 22 w 22"/>
                <a:gd name="T3" fmla="*/ 10 h 22"/>
                <a:gd name="T4" fmla="*/ 22 w 22"/>
                <a:gd name="T5" fmla="*/ 16 h 22"/>
                <a:gd name="T6" fmla="*/ 18 w 22"/>
                <a:gd name="T7" fmla="*/ 18 h 22"/>
                <a:gd name="T8" fmla="*/ 14 w 22"/>
                <a:gd name="T9" fmla="*/ 22 h 22"/>
                <a:gd name="T10" fmla="*/ 10 w 22"/>
                <a:gd name="T11" fmla="*/ 22 h 22"/>
                <a:gd name="T12" fmla="*/ 10 w 22"/>
                <a:gd name="T13" fmla="*/ 22 h 22"/>
                <a:gd name="T14" fmla="*/ 6 w 22"/>
                <a:gd name="T15" fmla="*/ 22 h 22"/>
                <a:gd name="T16" fmla="*/ 2 w 22"/>
                <a:gd name="T17" fmla="*/ 18 h 22"/>
                <a:gd name="T18" fmla="*/ 0 w 22"/>
                <a:gd name="T19" fmla="*/ 16 h 22"/>
                <a:gd name="T20" fmla="*/ 0 w 22"/>
                <a:gd name="T21" fmla="*/ 10 h 22"/>
                <a:gd name="T22" fmla="*/ 0 w 22"/>
                <a:gd name="T23" fmla="*/ 10 h 22"/>
                <a:gd name="T24" fmla="*/ 0 w 22"/>
                <a:gd name="T25" fmla="*/ 6 h 22"/>
                <a:gd name="T26" fmla="*/ 2 w 22"/>
                <a:gd name="T27" fmla="*/ 2 h 22"/>
                <a:gd name="T28" fmla="*/ 6 w 22"/>
                <a:gd name="T29" fmla="*/ 0 h 22"/>
                <a:gd name="T30" fmla="*/ 10 w 22"/>
                <a:gd name="T31" fmla="*/ 0 h 22"/>
                <a:gd name="T32" fmla="*/ 10 w 22"/>
                <a:gd name="T33" fmla="*/ 0 h 22"/>
                <a:gd name="T34" fmla="*/ 14 w 22"/>
                <a:gd name="T35" fmla="*/ 0 h 22"/>
                <a:gd name="T36" fmla="*/ 18 w 22"/>
                <a:gd name="T37" fmla="*/ 2 h 22"/>
                <a:gd name="T38" fmla="*/ 22 w 22"/>
                <a:gd name="T39" fmla="*/ 6 h 22"/>
                <a:gd name="T40" fmla="*/ 22 w 22"/>
                <a:gd name="T41" fmla="*/ 10 h 22"/>
                <a:gd name="T42" fmla="*/ 22 w 22"/>
                <a:gd name="T43"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2" h="22">
                  <a:moveTo>
                    <a:pt x="22" y="10"/>
                  </a:moveTo>
                  <a:lnTo>
                    <a:pt x="22" y="10"/>
                  </a:lnTo>
                  <a:lnTo>
                    <a:pt x="22" y="16"/>
                  </a:lnTo>
                  <a:lnTo>
                    <a:pt x="18" y="18"/>
                  </a:lnTo>
                  <a:lnTo>
                    <a:pt x="14" y="22"/>
                  </a:lnTo>
                  <a:lnTo>
                    <a:pt x="10" y="22"/>
                  </a:lnTo>
                  <a:lnTo>
                    <a:pt x="10" y="22"/>
                  </a:lnTo>
                  <a:lnTo>
                    <a:pt x="6" y="22"/>
                  </a:lnTo>
                  <a:lnTo>
                    <a:pt x="2" y="18"/>
                  </a:lnTo>
                  <a:lnTo>
                    <a:pt x="0" y="16"/>
                  </a:lnTo>
                  <a:lnTo>
                    <a:pt x="0" y="10"/>
                  </a:lnTo>
                  <a:lnTo>
                    <a:pt x="0" y="10"/>
                  </a:lnTo>
                  <a:lnTo>
                    <a:pt x="0" y="6"/>
                  </a:lnTo>
                  <a:lnTo>
                    <a:pt x="2" y="2"/>
                  </a:lnTo>
                  <a:lnTo>
                    <a:pt x="6" y="0"/>
                  </a:lnTo>
                  <a:lnTo>
                    <a:pt x="10" y="0"/>
                  </a:lnTo>
                  <a:lnTo>
                    <a:pt x="10" y="0"/>
                  </a:lnTo>
                  <a:lnTo>
                    <a:pt x="14" y="0"/>
                  </a:lnTo>
                  <a:lnTo>
                    <a:pt x="18" y="2"/>
                  </a:lnTo>
                  <a:lnTo>
                    <a:pt x="22" y="6"/>
                  </a:lnTo>
                  <a:lnTo>
                    <a:pt x="22" y="10"/>
                  </a:lnTo>
                  <a:lnTo>
                    <a:pt x="22"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5" name="Freeform 112"/>
            <p:cNvSpPr>
              <a:spLocks/>
            </p:cNvSpPr>
            <p:nvPr/>
          </p:nvSpPr>
          <p:spPr bwMode="auto">
            <a:xfrm>
              <a:off x="5881033" y="6292726"/>
              <a:ext cx="3607" cy="52903"/>
            </a:xfrm>
            <a:custGeom>
              <a:avLst/>
              <a:gdLst>
                <a:gd name="T0" fmla="*/ 4 w 6"/>
                <a:gd name="T1" fmla="*/ 0 h 88"/>
                <a:gd name="T2" fmla="*/ 0 w 6"/>
                <a:gd name="T3" fmla="*/ 86 h 88"/>
                <a:gd name="T4" fmla="*/ 6 w 6"/>
                <a:gd name="T5" fmla="*/ 88 h 88"/>
                <a:gd name="T6" fmla="*/ 4 w 6"/>
                <a:gd name="T7" fmla="*/ 0 h 88"/>
              </a:gdLst>
              <a:ahLst/>
              <a:cxnLst>
                <a:cxn ang="0">
                  <a:pos x="T0" y="T1"/>
                </a:cxn>
                <a:cxn ang="0">
                  <a:pos x="T2" y="T3"/>
                </a:cxn>
                <a:cxn ang="0">
                  <a:pos x="T4" y="T5"/>
                </a:cxn>
                <a:cxn ang="0">
                  <a:pos x="T6" y="T7"/>
                </a:cxn>
              </a:cxnLst>
              <a:rect l="0" t="0" r="r" b="b"/>
              <a:pathLst>
                <a:path w="6" h="88">
                  <a:moveTo>
                    <a:pt x="4" y="0"/>
                  </a:moveTo>
                  <a:lnTo>
                    <a:pt x="0" y="86"/>
                  </a:lnTo>
                  <a:lnTo>
                    <a:pt x="6" y="88"/>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6" name="Freeform 113"/>
            <p:cNvSpPr>
              <a:spLocks/>
            </p:cNvSpPr>
            <p:nvPr/>
          </p:nvSpPr>
          <p:spPr bwMode="auto">
            <a:xfrm>
              <a:off x="6101059" y="6352842"/>
              <a:ext cx="14428" cy="13226"/>
            </a:xfrm>
            <a:custGeom>
              <a:avLst/>
              <a:gdLst>
                <a:gd name="T0" fmla="*/ 24 w 24"/>
                <a:gd name="T1" fmla="*/ 10 h 22"/>
                <a:gd name="T2" fmla="*/ 24 w 24"/>
                <a:gd name="T3" fmla="*/ 10 h 22"/>
                <a:gd name="T4" fmla="*/ 22 w 24"/>
                <a:gd name="T5" fmla="*/ 14 h 22"/>
                <a:gd name="T6" fmla="*/ 20 w 24"/>
                <a:gd name="T7" fmla="*/ 18 h 22"/>
                <a:gd name="T8" fmla="*/ 16 w 24"/>
                <a:gd name="T9" fmla="*/ 20 h 22"/>
                <a:gd name="T10" fmla="*/ 12 w 24"/>
                <a:gd name="T11" fmla="*/ 22 h 22"/>
                <a:gd name="T12" fmla="*/ 12 w 24"/>
                <a:gd name="T13" fmla="*/ 22 h 22"/>
                <a:gd name="T14" fmla="*/ 8 w 24"/>
                <a:gd name="T15" fmla="*/ 20 h 22"/>
                <a:gd name="T16" fmla="*/ 4 w 24"/>
                <a:gd name="T17" fmla="*/ 18 h 22"/>
                <a:gd name="T18" fmla="*/ 2 w 24"/>
                <a:gd name="T19" fmla="*/ 14 h 22"/>
                <a:gd name="T20" fmla="*/ 0 w 24"/>
                <a:gd name="T21" fmla="*/ 10 h 22"/>
                <a:gd name="T22" fmla="*/ 0 w 24"/>
                <a:gd name="T23" fmla="*/ 10 h 22"/>
                <a:gd name="T24" fmla="*/ 2 w 24"/>
                <a:gd name="T25" fmla="*/ 6 h 22"/>
                <a:gd name="T26" fmla="*/ 4 w 24"/>
                <a:gd name="T27" fmla="*/ 2 h 22"/>
                <a:gd name="T28" fmla="*/ 8 w 24"/>
                <a:gd name="T29" fmla="*/ 0 h 22"/>
                <a:gd name="T30" fmla="*/ 12 w 24"/>
                <a:gd name="T31" fmla="*/ 0 h 22"/>
                <a:gd name="T32" fmla="*/ 12 w 24"/>
                <a:gd name="T33" fmla="*/ 0 h 22"/>
                <a:gd name="T34" fmla="*/ 16 w 24"/>
                <a:gd name="T35" fmla="*/ 0 h 22"/>
                <a:gd name="T36" fmla="*/ 20 w 24"/>
                <a:gd name="T37" fmla="*/ 2 h 22"/>
                <a:gd name="T38" fmla="*/ 22 w 24"/>
                <a:gd name="T39" fmla="*/ 6 h 22"/>
                <a:gd name="T40" fmla="*/ 24 w 24"/>
                <a:gd name="T41" fmla="*/ 10 h 22"/>
                <a:gd name="T42" fmla="*/ 24 w 24"/>
                <a:gd name="T43" fmla="*/ 1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4" h="22">
                  <a:moveTo>
                    <a:pt x="24" y="10"/>
                  </a:moveTo>
                  <a:lnTo>
                    <a:pt x="24" y="10"/>
                  </a:lnTo>
                  <a:lnTo>
                    <a:pt x="22" y="14"/>
                  </a:lnTo>
                  <a:lnTo>
                    <a:pt x="20" y="18"/>
                  </a:lnTo>
                  <a:lnTo>
                    <a:pt x="16" y="20"/>
                  </a:lnTo>
                  <a:lnTo>
                    <a:pt x="12" y="22"/>
                  </a:lnTo>
                  <a:lnTo>
                    <a:pt x="12" y="22"/>
                  </a:lnTo>
                  <a:lnTo>
                    <a:pt x="8" y="20"/>
                  </a:lnTo>
                  <a:lnTo>
                    <a:pt x="4" y="18"/>
                  </a:lnTo>
                  <a:lnTo>
                    <a:pt x="2" y="14"/>
                  </a:lnTo>
                  <a:lnTo>
                    <a:pt x="0" y="10"/>
                  </a:lnTo>
                  <a:lnTo>
                    <a:pt x="0" y="10"/>
                  </a:lnTo>
                  <a:lnTo>
                    <a:pt x="2" y="6"/>
                  </a:lnTo>
                  <a:lnTo>
                    <a:pt x="4" y="2"/>
                  </a:lnTo>
                  <a:lnTo>
                    <a:pt x="8" y="0"/>
                  </a:lnTo>
                  <a:lnTo>
                    <a:pt x="12" y="0"/>
                  </a:lnTo>
                  <a:lnTo>
                    <a:pt x="12" y="0"/>
                  </a:lnTo>
                  <a:lnTo>
                    <a:pt x="16" y="0"/>
                  </a:lnTo>
                  <a:lnTo>
                    <a:pt x="20" y="2"/>
                  </a:lnTo>
                  <a:lnTo>
                    <a:pt x="22" y="6"/>
                  </a:lnTo>
                  <a:lnTo>
                    <a:pt x="24" y="10"/>
                  </a:lnTo>
                  <a:lnTo>
                    <a:pt x="24"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7" name="Freeform 114"/>
            <p:cNvSpPr>
              <a:spLocks/>
            </p:cNvSpPr>
            <p:nvPr/>
          </p:nvSpPr>
          <p:spPr bwMode="auto">
            <a:xfrm>
              <a:off x="6105869" y="6304749"/>
              <a:ext cx="4809" cy="52903"/>
            </a:xfrm>
            <a:custGeom>
              <a:avLst/>
              <a:gdLst>
                <a:gd name="T0" fmla="*/ 6 w 8"/>
                <a:gd name="T1" fmla="*/ 0 h 88"/>
                <a:gd name="T2" fmla="*/ 0 w 8"/>
                <a:gd name="T3" fmla="*/ 86 h 88"/>
                <a:gd name="T4" fmla="*/ 8 w 8"/>
                <a:gd name="T5" fmla="*/ 88 h 88"/>
                <a:gd name="T6" fmla="*/ 6 w 8"/>
                <a:gd name="T7" fmla="*/ 0 h 88"/>
              </a:gdLst>
              <a:ahLst/>
              <a:cxnLst>
                <a:cxn ang="0">
                  <a:pos x="T0" y="T1"/>
                </a:cxn>
                <a:cxn ang="0">
                  <a:pos x="T2" y="T3"/>
                </a:cxn>
                <a:cxn ang="0">
                  <a:pos x="T4" y="T5"/>
                </a:cxn>
                <a:cxn ang="0">
                  <a:pos x="T6" y="T7"/>
                </a:cxn>
              </a:cxnLst>
              <a:rect l="0" t="0" r="r" b="b"/>
              <a:pathLst>
                <a:path w="8" h="88">
                  <a:moveTo>
                    <a:pt x="6" y="0"/>
                  </a:moveTo>
                  <a:lnTo>
                    <a:pt x="0" y="86"/>
                  </a:lnTo>
                  <a:lnTo>
                    <a:pt x="8" y="88"/>
                  </a:lnTo>
                  <a:lnTo>
                    <a:pt x="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8" name="Freeform 115"/>
            <p:cNvSpPr>
              <a:spLocks/>
            </p:cNvSpPr>
            <p:nvPr/>
          </p:nvSpPr>
          <p:spPr bwMode="auto">
            <a:xfrm>
              <a:off x="5937542" y="6351640"/>
              <a:ext cx="6012" cy="6012"/>
            </a:xfrm>
            <a:custGeom>
              <a:avLst/>
              <a:gdLst>
                <a:gd name="T0" fmla="*/ 10 w 10"/>
                <a:gd name="T1" fmla="*/ 4 h 10"/>
                <a:gd name="T2" fmla="*/ 10 w 10"/>
                <a:gd name="T3" fmla="*/ 4 h 10"/>
                <a:gd name="T4" fmla="*/ 10 w 10"/>
                <a:gd name="T5" fmla="*/ 8 h 10"/>
                <a:gd name="T6" fmla="*/ 4 w 10"/>
                <a:gd name="T7" fmla="*/ 10 h 10"/>
                <a:gd name="T8" fmla="*/ 4 w 10"/>
                <a:gd name="T9" fmla="*/ 10 h 10"/>
                <a:gd name="T10" fmla="*/ 0 w 10"/>
                <a:gd name="T11" fmla="*/ 8 h 10"/>
                <a:gd name="T12" fmla="*/ 0 w 10"/>
                <a:gd name="T13" fmla="*/ 4 h 10"/>
                <a:gd name="T14" fmla="*/ 0 w 10"/>
                <a:gd name="T15" fmla="*/ 4 h 10"/>
                <a:gd name="T16" fmla="*/ 0 w 10"/>
                <a:gd name="T17" fmla="*/ 0 h 10"/>
                <a:gd name="T18" fmla="*/ 4 w 10"/>
                <a:gd name="T19" fmla="*/ 0 h 10"/>
                <a:gd name="T20" fmla="*/ 4 w 10"/>
                <a:gd name="T21" fmla="*/ 0 h 10"/>
                <a:gd name="T22" fmla="*/ 10 w 10"/>
                <a:gd name="T23" fmla="*/ 0 h 10"/>
                <a:gd name="T24" fmla="*/ 10 w 10"/>
                <a:gd name="T25" fmla="*/ 4 h 10"/>
                <a:gd name="T26" fmla="*/ 10 w 10"/>
                <a:gd name="T27" fmla="*/ 4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 h="10">
                  <a:moveTo>
                    <a:pt x="10" y="4"/>
                  </a:moveTo>
                  <a:lnTo>
                    <a:pt x="10" y="4"/>
                  </a:lnTo>
                  <a:lnTo>
                    <a:pt x="10" y="8"/>
                  </a:lnTo>
                  <a:lnTo>
                    <a:pt x="4" y="10"/>
                  </a:lnTo>
                  <a:lnTo>
                    <a:pt x="4" y="10"/>
                  </a:lnTo>
                  <a:lnTo>
                    <a:pt x="0" y="8"/>
                  </a:lnTo>
                  <a:lnTo>
                    <a:pt x="0" y="4"/>
                  </a:lnTo>
                  <a:lnTo>
                    <a:pt x="0" y="4"/>
                  </a:lnTo>
                  <a:lnTo>
                    <a:pt x="0" y="0"/>
                  </a:lnTo>
                  <a:lnTo>
                    <a:pt x="4" y="0"/>
                  </a:lnTo>
                  <a:lnTo>
                    <a:pt x="4" y="0"/>
                  </a:lnTo>
                  <a:lnTo>
                    <a:pt x="10" y="0"/>
                  </a:lnTo>
                  <a:lnTo>
                    <a:pt x="10" y="4"/>
                  </a:lnTo>
                  <a:lnTo>
                    <a:pt x="10"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89" name="Freeform 116"/>
            <p:cNvSpPr>
              <a:spLocks/>
            </p:cNvSpPr>
            <p:nvPr/>
          </p:nvSpPr>
          <p:spPr bwMode="auto">
            <a:xfrm>
              <a:off x="5939947" y="6326391"/>
              <a:ext cx="1202" cy="27654"/>
            </a:xfrm>
            <a:custGeom>
              <a:avLst/>
              <a:gdLst>
                <a:gd name="T0" fmla="*/ 2 w 2"/>
                <a:gd name="T1" fmla="*/ 0 h 46"/>
                <a:gd name="T2" fmla="*/ 0 w 2"/>
                <a:gd name="T3" fmla="*/ 44 h 46"/>
                <a:gd name="T4" fmla="*/ 2 w 2"/>
                <a:gd name="T5" fmla="*/ 46 h 46"/>
                <a:gd name="T6" fmla="*/ 2 w 2"/>
                <a:gd name="T7" fmla="*/ 0 h 46"/>
              </a:gdLst>
              <a:ahLst/>
              <a:cxnLst>
                <a:cxn ang="0">
                  <a:pos x="T0" y="T1"/>
                </a:cxn>
                <a:cxn ang="0">
                  <a:pos x="T2" y="T3"/>
                </a:cxn>
                <a:cxn ang="0">
                  <a:pos x="T4" y="T5"/>
                </a:cxn>
                <a:cxn ang="0">
                  <a:pos x="T6" y="T7"/>
                </a:cxn>
              </a:cxnLst>
              <a:rect l="0" t="0" r="r" b="b"/>
              <a:pathLst>
                <a:path w="2" h="46">
                  <a:moveTo>
                    <a:pt x="2" y="0"/>
                  </a:moveTo>
                  <a:lnTo>
                    <a:pt x="0" y="44"/>
                  </a:lnTo>
                  <a:lnTo>
                    <a:pt x="2" y="46"/>
                  </a:lnTo>
                  <a:lnTo>
                    <a:pt x="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0" name="Freeform 117"/>
            <p:cNvSpPr>
              <a:spLocks/>
            </p:cNvSpPr>
            <p:nvPr/>
          </p:nvSpPr>
          <p:spPr bwMode="auto">
            <a:xfrm>
              <a:off x="5825726" y="6513954"/>
              <a:ext cx="7214" cy="7214"/>
            </a:xfrm>
            <a:custGeom>
              <a:avLst/>
              <a:gdLst>
                <a:gd name="T0" fmla="*/ 12 w 12"/>
                <a:gd name="T1" fmla="*/ 6 h 12"/>
                <a:gd name="T2" fmla="*/ 12 w 12"/>
                <a:gd name="T3" fmla="*/ 6 h 12"/>
                <a:gd name="T4" fmla="*/ 10 w 12"/>
                <a:gd name="T5" fmla="*/ 10 h 12"/>
                <a:gd name="T6" fmla="*/ 6 w 12"/>
                <a:gd name="T7" fmla="*/ 12 h 12"/>
                <a:gd name="T8" fmla="*/ 6 w 12"/>
                <a:gd name="T9" fmla="*/ 12 h 12"/>
                <a:gd name="T10" fmla="*/ 2 w 12"/>
                <a:gd name="T11" fmla="*/ 10 h 12"/>
                <a:gd name="T12" fmla="*/ 0 w 12"/>
                <a:gd name="T13" fmla="*/ 6 h 12"/>
                <a:gd name="T14" fmla="*/ 0 w 12"/>
                <a:gd name="T15" fmla="*/ 6 h 12"/>
                <a:gd name="T16" fmla="*/ 2 w 12"/>
                <a:gd name="T17" fmla="*/ 2 h 12"/>
                <a:gd name="T18" fmla="*/ 6 w 12"/>
                <a:gd name="T19" fmla="*/ 0 h 12"/>
                <a:gd name="T20" fmla="*/ 6 w 12"/>
                <a:gd name="T21" fmla="*/ 0 h 12"/>
                <a:gd name="T22" fmla="*/ 10 w 12"/>
                <a:gd name="T23" fmla="*/ 2 h 12"/>
                <a:gd name="T24" fmla="*/ 12 w 12"/>
                <a:gd name="T25" fmla="*/ 6 h 12"/>
                <a:gd name="T26" fmla="*/ 12 w 12"/>
                <a:gd name="T2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2" y="6"/>
                  </a:moveTo>
                  <a:lnTo>
                    <a:pt x="12" y="6"/>
                  </a:lnTo>
                  <a:lnTo>
                    <a:pt x="10" y="10"/>
                  </a:lnTo>
                  <a:lnTo>
                    <a:pt x="6" y="12"/>
                  </a:lnTo>
                  <a:lnTo>
                    <a:pt x="6" y="12"/>
                  </a:lnTo>
                  <a:lnTo>
                    <a:pt x="2" y="10"/>
                  </a:lnTo>
                  <a:lnTo>
                    <a:pt x="0" y="6"/>
                  </a:lnTo>
                  <a:lnTo>
                    <a:pt x="0" y="6"/>
                  </a:lnTo>
                  <a:lnTo>
                    <a:pt x="2" y="2"/>
                  </a:lnTo>
                  <a:lnTo>
                    <a:pt x="6" y="0"/>
                  </a:lnTo>
                  <a:lnTo>
                    <a:pt x="6" y="0"/>
                  </a:lnTo>
                  <a:lnTo>
                    <a:pt x="10" y="2"/>
                  </a:lnTo>
                  <a:lnTo>
                    <a:pt x="12" y="6"/>
                  </a:lnTo>
                  <a:lnTo>
                    <a:pt x="12" y="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1" name="Freeform 118"/>
            <p:cNvSpPr>
              <a:spLocks/>
            </p:cNvSpPr>
            <p:nvPr/>
          </p:nvSpPr>
          <p:spPr bwMode="auto">
            <a:xfrm>
              <a:off x="5828130" y="6489908"/>
              <a:ext cx="2405" cy="27654"/>
            </a:xfrm>
            <a:custGeom>
              <a:avLst/>
              <a:gdLst>
                <a:gd name="T0" fmla="*/ 4 w 4"/>
                <a:gd name="T1" fmla="*/ 0 h 46"/>
                <a:gd name="T2" fmla="*/ 0 w 4"/>
                <a:gd name="T3" fmla="*/ 44 h 46"/>
                <a:gd name="T4" fmla="*/ 4 w 4"/>
                <a:gd name="T5" fmla="*/ 46 h 46"/>
                <a:gd name="T6" fmla="*/ 4 w 4"/>
                <a:gd name="T7" fmla="*/ 0 h 46"/>
              </a:gdLst>
              <a:ahLst/>
              <a:cxnLst>
                <a:cxn ang="0">
                  <a:pos x="T0" y="T1"/>
                </a:cxn>
                <a:cxn ang="0">
                  <a:pos x="T2" y="T3"/>
                </a:cxn>
                <a:cxn ang="0">
                  <a:pos x="T4" y="T5"/>
                </a:cxn>
                <a:cxn ang="0">
                  <a:pos x="T6" y="T7"/>
                </a:cxn>
              </a:cxnLst>
              <a:rect l="0" t="0" r="r" b="b"/>
              <a:pathLst>
                <a:path w="4" h="46">
                  <a:moveTo>
                    <a:pt x="4" y="0"/>
                  </a:moveTo>
                  <a:lnTo>
                    <a:pt x="0" y="44"/>
                  </a:lnTo>
                  <a:lnTo>
                    <a:pt x="4" y="46"/>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2" name="Freeform 119"/>
            <p:cNvSpPr>
              <a:spLocks/>
            </p:cNvSpPr>
            <p:nvPr/>
          </p:nvSpPr>
          <p:spPr bwMode="auto">
            <a:xfrm>
              <a:off x="5917103" y="6358854"/>
              <a:ext cx="22844" cy="78151"/>
            </a:xfrm>
            <a:custGeom>
              <a:avLst/>
              <a:gdLst>
                <a:gd name="T0" fmla="*/ 38 w 38"/>
                <a:gd name="T1" fmla="*/ 0 h 130"/>
                <a:gd name="T2" fmla="*/ 38 w 38"/>
                <a:gd name="T3" fmla="*/ 0 h 130"/>
                <a:gd name="T4" fmla="*/ 36 w 38"/>
                <a:gd name="T5" fmla="*/ 12 h 130"/>
                <a:gd name="T6" fmla="*/ 34 w 38"/>
                <a:gd name="T7" fmla="*/ 24 h 130"/>
                <a:gd name="T8" fmla="*/ 30 w 38"/>
                <a:gd name="T9" fmla="*/ 34 h 130"/>
                <a:gd name="T10" fmla="*/ 24 w 38"/>
                <a:gd name="T11" fmla="*/ 42 h 130"/>
                <a:gd name="T12" fmla="*/ 12 w 38"/>
                <a:gd name="T13" fmla="*/ 56 h 130"/>
                <a:gd name="T14" fmla="*/ 0 w 38"/>
                <a:gd name="T15" fmla="*/ 68 h 130"/>
                <a:gd name="T16" fmla="*/ 0 w 38"/>
                <a:gd name="T17" fmla="*/ 68 h 130"/>
                <a:gd name="T18" fmla="*/ 6 w 38"/>
                <a:gd name="T19" fmla="*/ 78 h 130"/>
                <a:gd name="T20" fmla="*/ 10 w 38"/>
                <a:gd name="T21" fmla="*/ 84 h 130"/>
                <a:gd name="T22" fmla="*/ 12 w 38"/>
                <a:gd name="T23" fmla="*/ 92 h 130"/>
                <a:gd name="T24" fmla="*/ 14 w 38"/>
                <a:gd name="T25" fmla="*/ 100 h 130"/>
                <a:gd name="T26" fmla="*/ 14 w 38"/>
                <a:gd name="T27" fmla="*/ 108 h 130"/>
                <a:gd name="T28" fmla="*/ 12 w 38"/>
                <a:gd name="T29" fmla="*/ 118 h 130"/>
                <a:gd name="T30" fmla="*/ 6 w 38"/>
                <a:gd name="T31" fmla="*/ 130 h 130"/>
                <a:gd name="T32" fmla="*/ 38 w 38"/>
                <a:gd name="T33" fmla="*/ 130 h 130"/>
                <a:gd name="T34" fmla="*/ 38 w 38"/>
                <a:gd name="T35" fmla="*/ 0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8" h="130">
                  <a:moveTo>
                    <a:pt x="38" y="0"/>
                  </a:moveTo>
                  <a:lnTo>
                    <a:pt x="38" y="0"/>
                  </a:lnTo>
                  <a:lnTo>
                    <a:pt x="36" y="12"/>
                  </a:lnTo>
                  <a:lnTo>
                    <a:pt x="34" y="24"/>
                  </a:lnTo>
                  <a:lnTo>
                    <a:pt x="30" y="34"/>
                  </a:lnTo>
                  <a:lnTo>
                    <a:pt x="24" y="42"/>
                  </a:lnTo>
                  <a:lnTo>
                    <a:pt x="12" y="56"/>
                  </a:lnTo>
                  <a:lnTo>
                    <a:pt x="0" y="68"/>
                  </a:lnTo>
                  <a:lnTo>
                    <a:pt x="0" y="68"/>
                  </a:lnTo>
                  <a:lnTo>
                    <a:pt x="6" y="78"/>
                  </a:lnTo>
                  <a:lnTo>
                    <a:pt x="10" y="84"/>
                  </a:lnTo>
                  <a:lnTo>
                    <a:pt x="12" y="92"/>
                  </a:lnTo>
                  <a:lnTo>
                    <a:pt x="14" y="100"/>
                  </a:lnTo>
                  <a:lnTo>
                    <a:pt x="14" y="108"/>
                  </a:lnTo>
                  <a:lnTo>
                    <a:pt x="12" y="118"/>
                  </a:lnTo>
                  <a:lnTo>
                    <a:pt x="6" y="130"/>
                  </a:lnTo>
                  <a:lnTo>
                    <a:pt x="38" y="130"/>
                  </a:lnTo>
                  <a:lnTo>
                    <a:pt x="3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3" name="Freeform 120"/>
            <p:cNvSpPr>
              <a:spLocks/>
            </p:cNvSpPr>
            <p:nvPr/>
          </p:nvSpPr>
          <p:spPr bwMode="auto">
            <a:xfrm>
              <a:off x="5939947" y="6358854"/>
              <a:ext cx="34868" cy="78151"/>
            </a:xfrm>
            <a:custGeom>
              <a:avLst/>
              <a:gdLst>
                <a:gd name="T0" fmla="*/ 58 w 58"/>
                <a:gd name="T1" fmla="*/ 102 h 130"/>
                <a:gd name="T2" fmla="*/ 58 w 58"/>
                <a:gd name="T3" fmla="*/ 102 h 130"/>
                <a:gd name="T4" fmla="*/ 56 w 58"/>
                <a:gd name="T5" fmla="*/ 110 h 130"/>
                <a:gd name="T6" fmla="*/ 54 w 58"/>
                <a:gd name="T7" fmla="*/ 118 h 130"/>
                <a:gd name="T8" fmla="*/ 44 w 58"/>
                <a:gd name="T9" fmla="*/ 130 h 130"/>
                <a:gd name="T10" fmla="*/ 0 w 58"/>
                <a:gd name="T11" fmla="*/ 130 h 130"/>
                <a:gd name="T12" fmla="*/ 0 w 58"/>
                <a:gd name="T13" fmla="*/ 0 h 130"/>
                <a:gd name="T14" fmla="*/ 0 w 58"/>
                <a:gd name="T15" fmla="*/ 0 h 130"/>
                <a:gd name="T16" fmla="*/ 2 w 58"/>
                <a:gd name="T17" fmla="*/ 10 h 130"/>
                <a:gd name="T18" fmla="*/ 4 w 58"/>
                <a:gd name="T19" fmla="*/ 20 h 130"/>
                <a:gd name="T20" fmla="*/ 12 w 58"/>
                <a:gd name="T21" fmla="*/ 36 h 130"/>
                <a:gd name="T22" fmla="*/ 20 w 58"/>
                <a:gd name="T23" fmla="*/ 48 h 130"/>
                <a:gd name="T24" fmla="*/ 30 w 58"/>
                <a:gd name="T25" fmla="*/ 58 h 130"/>
                <a:gd name="T26" fmla="*/ 40 w 58"/>
                <a:gd name="T27" fmla="*/ 66 h 130"/>
                <a:gd name="T28" fmla="*/ 48 w 58"/>
                <a:gd name="T29" fmla="*/ 76 h 130"/>
                <a:gd name="T30" fmla="*/ 54 w 58"/>
                <a:gd name="T31" fmla="*/ 88 h 130"/>
                <a:gd name="T32" fmla="*/ 56 w 58"/>
                <a:gd name="T33" fmla="*/ 94 h 130"/>
                <a:gd name="T34" fmla="*/ 58 w 58"/>
                <a:gd name="T35" fmla="*/ 102 h 130"/>
                <a:gd name="T36" fmla="*/ 58 w 58"/>
                <a:gd name="T37" fmla="*/ 102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8" h="130">
                  <a:moveTo>
                    <a:pt x="58" y="102"/>
                  </a:moveTo>
                  <a:lnTo>
                    <a:pt x="58" y="102"/>
                  </a:lnTo>
                  <a:lnTo>
                    <a:pt x="56" y="110"/>
                  </a:lnTo>
                  <a:lnTo>
                    <a:pt x="54" y="118"/>
                  </a:lnTo>
                  <a:lnTo>
                    <a:pt x="44" y="130"/>
                  </a:lnTo>
                  <a:lnTo>
                    <a:pt x="0" y="130"/>
                  </a:lnTo>
                  <a:lnTo>
                    <a:pt x="0" y="0"/>
                  </a:lnTo>
                  <a:lnTo>
                    <a:pt x="0" y="0"/>
                  </a:lnTo>
                  <a:lnTo>
                    <a:pt x="2" y="10"/>
                  </a:lnTo>
                  <a:lnTo>
                    <a:pt x="4" y="20"/>
                  </a:lnTo>
                  <a:lnTo>
                    <a:pt x="12" y="36"/>
                  </a:lnTo>
                  <a:lnTo>
                    <a:pt x="20" y="48"/>
                  </a:lnTo>
                  <a:lnTo>
                    <a:pt x="30" y="58"/>
                  </a:lnTo>
                  <a:lnTo>
                    <a:pt x="40" y="66"/>
                  </a:lnTo>
                  <a:lnTo>
                    <a:pt x="48" y="76"/>
                  </a:lnTo>
                  <a:lnTo>
                    <a:pt x="54" y="88"/>
                  </a:lnTo>
                  <a:lnTo>
                    <a:pt x="56" y="94"/>
                  </a:lnTo>
                  <a:lnTo>
                    <a:pt x="58" y="102"/>
                  </a:lnTo>
                  <a:lnTo>
                    <a:pt x="58" y="10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4" name="Freeform 121"/>
            <p:cNvSpPr>
              <a:spLocks/>
            </p:cNvSpPr>
            <p:nvPr/>
          </p:nvSpPr>
          <p:spPr bwMode="auto">
            <a:xfrm>
              <a:off x="6096250" y="6364865"/>
              <a:ext cx="10821" cy="72140"/>
            </a:xfrm>
            <a:custGeom>
              <a:avLst/>
              <a:gdLst>
                <a:gd name="T0" fmla="*/ 18 w 18"/>
                <a:gd name="T1" fmla="*/ 0 h 120"/>
                <a:gd name="T2" fmla="*/ 18 w 18"/>
                <a:gd name="T3" fmla="*/ 0 h 120"/>
                <a:gd name="T4" fmla="*/ 14 w 18"/>
                <a:gd name="T5" fmla="*/ 16 h 120"/>
                <a:gd name="T6" fmla="*/ 6 w 18"/>
                <a:gd name="T7" fmla="*/ 30 h 120"/>
                <a:gd name="T8" fmla="*/ 6 w 18"/>
                <a:gd name="T9" fmla="*/ 30 h 120"/>
                <a:gd name="T10" fmla="*/ 4 w 18"/>
                <a:gd name="T11" fmla="*/ 34 h 120"/>
                <a:gd name="T12" fmla="*/ 4 w 18"/>
                <a:gd name="T13" fmla="*/ 34 h 120"/>
                <a:gd name="T14" fmla="*/ 2 w 18"/>
                <a:gd name="T15" fmla="*/ 52 h 120"/>
                <a:gd name="T16" fmla="*/ 0 w 18"/>
                <a:gd name="T17" fmla="*/ 76 h 120"/>
                <a:gd name="T18" fmla="*/ 0 w 18"/>
                <a:gd name="T19" fmla="*/ 76 h 120"/>
                <a:gd name="T20" fmla="*/ 0 w 18"/>
                <a:gd name="T21" fmla="*/ 100 h 120"/>
                <a:gd name="T22" fmla="*/ 2 w 18"/>
                <a:gd name="T23" fmla="*/ 120 h 120"/>
                <a:gd name="T24" fmla="*/ 18 w 18"/>
                <a:gd name="T25" fmla="*/ 120 h 120"/>
                <a:gd name="T26" fmla="*/ 18 w 18"/>
                <a:gd name="T27" fmla="*/ 120 h 120"/>
                <a:gd name="T28" fmla="*/ 16 w 18"/>
                <a:gd name="T29" fmla="*/ 94 h 120"/>
                <a:gd name="T30" fmla="*/ 16 w 18"/>
                <a:gd name="T31" fmla="*/ 60 h 120"/>
                <a:gd name="T32" fmla="*/ 16 w 18"/>
                <a:gd name="T33" fmla="*/ 60 h 120"/>
                <a:gd name="T34" fmla="*/ 16 w 18"/>
                <a:gd name="T35" fmla="*/ 24 h 120"/>
                <a:gd name="T36" fmla="*/ 18 w 18"/>
                <a:gd name="T37" fmla="*/ 0 h 120"/>
                <a:gd name="T38" fmla="*/ 18 w 18"/>
                <a:gd name="T39" fmla="*/ 0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8" h="120">
                  <a:moveTo>
                    <a:pt x="18" y="0"/>
                  </a:moveTo>
                  <a:lnTo>
                    <a:pt x="18" y="0"/>
                  </a:lnTo>
                  <a:lnTo>
                    <a:pt x="14" y="16"/>
                  </a:lnTo>
                  <a:lnTo>
                    <a:pt x="6" y="30"/>
                  </a:lnTo>
                  <a:lnTo>
                    <a:pt x="6" y="30"/>
                  </a:lnTo>
                  <a:lnTo>
                    <a:pt x="4" y="34"/>
                  </a:lnTo>
                  <a:lnTo>
                    <a:pt x="4" y="34"/>
                  </a:lnTo>
                  <a:lnTo>
                    <a:pt x="2" y="52"/>
                  </a:lnTo>
                  <a:lnTo>
                    <a:pt x="0" y="76"/>
                  </a:lnTo>
                  <a:lnTo>
                    <a:pt x="0" y="76"/>
                  </a:lnTo>
                  <a:lnTo>
                    <a:pt x="0" y="100"/>
                  </a:lnTo>
                  <a:lnTo>
                    <a:pt x="2" y="120"/>
                  </a:lnTo>
                  <a:lnTo>
                    <a:pt x="18" y="120"/>
                  </a:lnTo>
                  <a:lnTo>
                    <a:pt x="18" y="120"/>
                  </a:lnTo>
                  <a:lnTo>
                    <a:pt x="16" y="94"/>
                  </a:lnTo>
                  <a:lnTo>
                    <a:pt x="16" y="60"/>
                  </a:lnTo>
                  <a:lnTo>
                    <a:pt x="16" y="60"/>
                  </a:lnTo>
                  <a:lnTo>
                    <a:pt x="16" y="24"/>
                  </a:lnTo>
                  <a:lnTo>
                    <a:pt x="18" y="0"/>
                  </a:lnTo>
                  <a:lnTo>
                    <a:pt x="1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5" name="Freeform 122"/>
            <p:cNvSpPr>
              <a:spLocks noEditPoints="1"/>
            </p:cNvSpPr>
            <p:nvPr/>
          </p:nvSpPr>
          <p:spPr bwMode="auto">
            <a:xfrm>
              <a:off x="6083024" y="6366068"/>
              <a:ext cx="57712" cy="70937"/>
            </a:xfrm>
            <a:custGeom>
              <a:avLst/>
              <a:gdLst>
                <a:gd name="T0" fmla="*/ 22 w 96"/>
                <a:gd name="T1" fmla="*/ 38 h 118"/>
                <a:gd name="T2" fmla="*/ 22 w 96"/>
                <a:gd name="T3" fmla="*/ 38 h 118"/>
                <a:gd name="T4" fmla="*/ 16 w 96"/>
                <a:gd name="T5" fmla="*/ 44 h 118"/>
                <a:gd name="T6" fmla="*/ 14 w 96"/>
                <a:gd name="T7" fmla="*/ 46 h 118"/>
                <a:gd name="T8" fmla="*/ 14 w 96"/>
                <a:gd name="T9" fmla="*/ 46 h 118"/>
                <a:gd name="T10" fmla="*/ 2 w 96"/>
                <a:gd name="T11" fmla="*/ 56 h 118"/>
                <a:gd name="T12" fmla="*/ 2 w 96"/>
                <a:gd name="T13" fmla="*/ 56 h 118"/>
                <a:gd name="T14" fmla="*/ 0 w 96"/>
                <a:gd name="T15" fmla="*/ 76 h 118"/>
                <a:gd name="T16" fmla="*/ 0 w 96"/>
                <a:gd name="T17" fmla="*/ 76 h 118"/>
                <a:gd name="T18" fmla="*/ 0 w 96"/>
                <a:gd name="T19" fmla="*/ 88 h 118"/>
                <a:gd name="T20" fmla="*/ 0 w 96"/>
                <a:gd name="T21" fmla="*/ 100 h 118"/>
                <a:gd name="T22" fmla="*/ 6 w 96"/>
                <a:gd name="T23" fmla="*/ 118 h 118"/>
                <a:gd name="T24" fmla="*/ 22 w 96"/>
                <a:gd name="T25" fmla="*/ 118 h 118"/>
                <a:gd name="T26" fmla="*/ 22 w 96"/>
                <a:gd name="T27" fmla="*/ 118 h 118"/>
                <a:gd name="T28" fmla="*/ 18 w 96"/>
                <a:gd name="T29" fmla="*/ 98 h 118"/>
                <a:gd name="T30" fmla="*/ 16 w 96"/>
                <a:gd name="T31" fmla="*/ 86 h 118"/>
                <a:gd name="T32" fmla="*/ 16 w 96"/>
                <a:gd name="T33" fmla="*/ 74 h 118"/>
                <a:gd name="T34" fmla="*/ 16 w 96"/>
                <a:gd name="T35" fmla="*/ 74 h 118"/>
                <a:gd name="T36" fmla="*/ 18 w 96"/>
                <a:gd name="T37" fmla="*/ 54 h 118"/>
                <a:gd name="T38" fmla="*/ 22 w 96"/>
                <a:gd name="T39" fmla="*/ 38 h 118"/>
                <a:gd name="T40" fmla="*/ 22 w 96"/>
                <a:gd name="T41" fmla="*/ 38 h 118"/>
                <a:gd name="T42" fmla="*/ 56 w 96"/>
                <a:gd name="T43" fmla="*/ 32 h 118"/>
                <a:gd name="T44" fmla="*/ 56 w 96"/>
                <a:gd name="T45" fmla="*/ 32 h 118"/>
                <a:gd name="T46" fmla="*/ 54 w 96"/>
                <a:gd name="T47" fmla="*/ 30 h 118"/>
                <a:gd name="T48" fmla="*/ 54 w 96"/>
                <a:gd name="T49" fmla="*/ 30 h 118"/>
                <a:gd name="T50" fmla="*/ 48 w 96"/>
                <a:gd name="T51" fmla="*/ 16 h 118"/>
                <a:gd name="T52" fmla="*/ 42 w 96"/>
                <a:gd name="T53" fmla="*/ 0 h 118"/>
                <a:gd name="T54" fmla="*/ 42 w 96"/>
                <a:gd name="T55" fmla="*/ 0 h 118"/>
                <a:gd name="T56" fmla="*/ 44 w 96"/>
                <a:gd name="T57" fmla="*/ 24 h 118"/>
                <a:gd name="T58" fmla="*/ 44 w 96"/>
                <a:gd name="T59" fmla="*/ 58 h 118"/>
                <a:gd name="T60" fmla="*/ 44 w 96"/>
                <a:gd name="T61" fmla="*/ 58 h 118"/>
                <a:gd name="T62" fmla="*/ 44 w 96"/>
                <a:gd name="T63" fmla="*/ 92 h 118"/>
                <a:gd name="T64" fmla="*/ 42 w 96"/>
                <a:gd name="T65" fmla="*/ 118 h 118"/>
                <a:gd name="T66" fmla="*/ 58 w 96"/>
                <a:gd name="T67" fmla="*/ 118 h 118"/>
                <a:gd name="T68" fmla="*/ 58 w 96"/>
                <a:gd name="T69" fmla="*/ 118 h 118"/>
                <a:gd name="T70" fmla="*/ 60 w 96"/>
                <a:gd name="T71" fmla="*/ 98 h 118"/>
                <a:gd name="T72" fmla="*/ 60 w 96"/>
                <a:gd name="T73" fmla="*/ 72 h 118"/>
                <a:gd name="T74" fmla="*/ 60 w 96"/>
                <a:gd name="T75" fmla="*/ 72 h 118"/>
                <a:gd name="T76" fmla="*/ 58 w 96"/>
                <a:gd name="T77" fmla="*/ 50 h 118"/>
                <a:gd name="T78" fmla="*/ 56 w 96"/>
                <a:gd name="T79" fmla="*/ 32 h 118"/>
                <a:gd name="T80" fmla="*/ 56 w 96"/>
                <a:gd name="T81" fmla="*/ 32 h 118"/>
                <a:gd name="T82" fmla="*/ 90 w 96"/>
                <a:gd name="T83" fmla="*/ 68 h 118"/>
                <a:gd name="T84" fmla="*/ 90 w 96"/>
                <a:gd name="T85" fmla="*/ 66 h 118"/>
                <a:gd name="T86" fmla="*/ 90 w 96"/>
                <a:gd name="T87" fmla="*/ 66 h 118"/>
                <a:gd name="T88" fmla="*/ 90 w 96"/>
                <a:gd name="T89" fmla="*/ 74 h 118"/>
                <a:gd name="T90" fmla="*/ 90 w 96"/>
                <a:gd name="T91" fmla="*/ 74 h 118"/>
                <a:gd name="T92" fmla="*/ 90 w 96"/>
                <a:gd name="T93" fmla="*/ 88 h 118"/>
                <a:gd name="T94" fmla="*/ 88 w 96"/>
                <a:gd name="T95" fmla="*/ 100 h 118"/>
                <a:gd name="T96" fmla="*/ 84 w 96"/>
                <a:gd name="T97" fmla="*/ 110 h 118"/>
                <a:gd name="T98" fmla="*/ 78 w 96"/>
                <a:gd name="T99" fmla="*/ 118 h 118"/>
                <a:gd name="T100" fmla="*/ 84 w 96"/>
                <a:gd name="T101" fmla="*/ 118 h 118"/>
                <a:gd name="T102" fmla="*/ 84 w 96"/>
                <a:gd name="T103" fmla="*/ 118 h 118"/>
                <a:gd name="T104" fmla="*/ 90 w 96"/>
                <a:gd name="T105" fmla="*/ 110 h 118"/>
                <a:gd name="T106" fmla="*/ 90 w 96"/>
                <a:gd name="T107" fmla="*/ 110 h 118"/>
                <a:gd name="T108" fmla="*/ 94 w 96"/>
                <a:gd name="T109" fmla="*/ 100 h 118"/>
                <a:gd name="T110" fmla="*/ 96 w 96"/>
                <a:gd name="T111" fmla="*/ 90 h 118"/>
                <a:gd name="T112" fmla="*/ 96 w 96"/>
                <a:gd name="T113" fmla="*/ 90 h 118"/>
                <a:gd name="T114" fmla="*/ 94 w 96"/>
                <a:gd name="T115" fmla="*/ 78 h 118"/>
                <a:gd name="T116" fmla="*/ 90 w 96"/>
                <a:gd name="T117" fmla="*/ 68 h 118"/>
                <a:gd name="T118" fmla="*/ 90 w 96"/>
                <a:gd name="T119" fmla="*/ 6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 h="118">
                  <a:moveTo>
                    <a:pt x="22" y="38"/>
                  </a:moveTo>
                  <a:lnTo>
                    <a:pt x="22" y="38"/>
                  </a:lnTo>
                  <a:lnTo>
                    <a:pt x="16" y="44"/>
                  </a:lnTo>
                  <a:lnTo>
                    <a:pt x="14" y="46"/>
                  </a:lnTo>
                  <a:lnTo>
                    <a:pt x="14" y="46"/>
                  </a:lnTo>
                  <a:lnTo>
                    <a:pt x="2" y="56"/>
                  </a:lnTo>
                  <a:lnTo>
                    <a:pt x="2" y="56"/>
                  </a:lnTo>
                  <a:lnTo>
                    <a:pt x="0" y="76"/>
                  </a:lnTo>
                  <a:lnTo>
                    <a:pt x="0" y="76"/>
                  </a:lnTo>
                  <a:lnTo>
                    <a:pt x="0" y="88"/>
                  </a:lnTo>
                  <a:lnTo>
                    <a:pt x="0" y="100"/>
                  </a:lnTo>
                  <a:lnTo>
                    <a:pt x="6" y="118"/>
                  </a:lnTo>
                  <a:lnTo>
                    <a:pt x="22" y="118"/>
                  </a:lnTo>
                  <a:lnTo>
                    <a:pt x="22" y="118"/>
                  </a:lnTo>
                  <a:lnTo>
                    <a:pt x="18" y="98"/>
                  </a:lnTo>
                  <a:lnTo>
                    <a:pt x="16" y="86"/>
                  </a:lnTo>
                  <a:lnTo>
                    <a:pt x="16" y="74"/>
                  </a:lnTo>
                  <a:lnTo>
                    <a:pt x="16" y="74"/>
                  </a:lnTo>
                  <a:lnTo>
                    <a:pt x="18" y="54"/>
                  </a:lnTo>
                  <a:lnTo>
                    <a:pt x="22" y="38"/>
                  </a:lnTo>
                  <a:lnTo>
                    <a:pt x="22" y="38"/>
                  </a:lnTo>
                  <a:close/>
                  <a:moveTo>
                    <a:pt x="56" y="32"/>
                  </a:moveTo>
                  <a:lnTo>
                    <a:pt x="56" y="32"/>
                  </a:lnTo>
                  <a:lnTo>
                    <a:pt x="54" y="30"/>
                  </a:lnTo>
                  <a:lnTo>
                    <a:pt x="54" y="30"/>
                  </a:lnTo>
                  <a:lnTo>
                    <a:pt x="48" y="16"/>
                  </a:lnTo>
                  <a:lnTo>
                    <a:pt x="42" y="0"/>
                  </a:lnTo>
                  <a:lnTo>
                    <a:pt x="42" y="0"/>
                  </a:lnTo>
                  <a:lnTo>
                    <a:pt x="44" y="24"/>
                  </a:lnTo>
                  <a:lnTo>
                    <a:pt x="44" y="58"/>
                  </a:lnTo>
                  <a:lnTo>
                    <a:pt x="44" y="58"/>
                  </a:lnTo>
                  <a:lnTo>
                    <a:pt x="44" y="92"/>
                  </a:lnTo>
                  <a:lnTo>
                    <a:pt x="42" y="118"/>
                  </a:lnTo>
                  <a:lnTo>
                    <a:pt x="58" y="118"/>
                  </a:lnTo>
                  <a:lnTo>
                    <a:pt x="58" y="118"/>
                  </a:lnTo>
                  <a:lnTo>
                    <a:pt x="60" y="98"/>
                  </a:lnTo>
                  <a:lnTo>
                    <a:pt x="60" y="72"/>
                  </a:lnTo>
                  <a:lnTo>
                    <a:pt x="60" y="72"/>
                  </a:lnTo>
                  <a:lnTo>
                    <a:pt x="58" y="50"/>
                  </a:lnTo>
                  <a:lnTo>
                    <a:pt x="56" y="32"/>
                  </a:lnTo>
                  <a:lnTo>
                    <a:pt x="56" y="32"/>
                  </a:lnTo>
                  <a:close/>
                  <a:moveTo>
                    <a:pt x="90" y="68"/>
                  </a:moveTo>
                  <a:lnTo>
                    <a:pt x="90" y="66"/>
                  </a:lnTo>
                  <a:lnTo>
                    <a:pt x="90" y="66"/>
                  </a:lnTo>
                  <a:lnTo>
                    <a:pt x="90" y="74"/>
                  </a:lnTo>
                  <a:lnTo>
                    <a:pt x="90" y="74"/>
                  </a:lnTo>
                  <a:lnTo>
                    <a:pt x="90" y="88"/>
                  </a:lnTo>
                  <a:lnTo>
                    <a:pt x="88" y="100"/>
                  </a:lnTo>
                  <a:lnTo>
                    <a:pt x="84" y="110"/>
                  </a:lnTo>
                  <a:lnTo>
                    <a:pt x="78" y="118"/>
                  </a:lnTo>
                  <a:lnTo>
                    <a:pt x="84" y="118"/>
                  </a:lnTo>
                  <a:lnTo>
                    <a:pt x="84" y="118"/>
                  </a:lnTo>
                  <a:lnTo>
                    <a:pt x="90" y="110"/>
                  </a:lnTo>
                  <a:lnTo>
                    <a:pt x="90" y="110"/>
                  </a:lnTo>
                  <a:lnTo>
                    <a:pt x="94" y="100"/>
                  </a:lnTo>
                  <a:lnTo>
                    <a:pt x="96" y="90"/>
                  </a:lnTo>
                  <a:lnTo>
                    <a:pt x="96" y="90"/>
                  </a:lnTo>
                  <a:lnTo>
                    <a:pt x="94" y="78"/>
                  </a:lnTo>
                  <a:lnTo>
                    <a:pt x="90" y="68"/>
                  </a:lnTo>
                  <a:lnTo>
                    <a:pt x="90" y="6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6" name="Freeform 123"/>
            <p:cNvSpPr>
              <a:spLocks noEditPoints="1"/>
            </p:cNvSpPr>
            <p:nvPr/>
          </p:nvSpPr>
          <p:spPr bwMode="auto">
            <a:xfrm>
              <a:off x="6074608" y="6388912"/>
              <a:ext cx="58914" cy="48093"/>
            </a:xfrm>
            <a:custGeom>
              <a:avLst/>
              <a:gdLst>
                <a:gd name="T0" fmla="*/ 8 w 98"/>
                <a:gd name="T1" fmla="*/ 28 h 80"/>
                <a:gd name="T2" fmla="*/ 6 w 98"/>
                <a:gd name="T3" fmla="*/ 30 h 80"/>
                <a:gd name="T4" fmla="*/ 6 w 98"/>
                <a:gd name="T5" fmla="*/ 30 h 80"/>
                <a:gd name="T6" fmla="*/ 2 w 98"/>
                <a:gd name="T7" fmla="*/ 40 h 80"/>
                <a:gd name="T8" fmla="*/ 0 w 98"/>
                <a:gd name="T9" fmla="*/ 52 h 80"/>
                <a:gd name="T10" fmla="*/ 0 w 98"/>
                <a:gd name="T11" fmla="*/ 52 h 80"/>
                <a:gd name="T12" fmla="*/ 2 w 98"/>
                <a:gd name="T13" fmla="*/ 62 h 80"/>
                <a:gd name="T14" fmla="*/ 6 w 98"/>
                <a:gd name="T15" fmla="*/ 72 h 80"/>
                <a:gd name="T16" fmla="*/ 6 w 98"/>
                <a:gd name="T17" fmla="*/ 72 h 80"/>
                <a:gd name="T18" fmla="*/ 12 w 98"/>
                <a:gd name="T19" fmla="*/ 80 h 80"/>
                <a:gd name="T20" fmla="*/ 16 w 98"/>
                <a:gd name="T21" fmla="*/ 80 h 80"/>
                <a:gd name="T22" fmla="*/ 16 w 98"/>
                <a:gd name="T23" fmla="*/ 80 h 80"/>
                <a:gd name="T24" fmla="*/ 12 w 98"/>
                <a:gd name="T25" fmla="*/ 72 h 80"/>
                <a:gd name="T26" fmla="*/ 10 w 98"/>
                <a:gd name="T27" fmla="*/ 62 h 80"/>
                <a:gd name="T28" fmla="*/ 8 w 98"/>
                <a:gd name="T29" fmla="*/ 52 h 80"/>
                <a:gd name="T30" fmla="*/ 6 w 98"/>
                <a:gd name="T31" fmla="*/ 38 h 80"/>
                <a:gd name="T32" fmla="*/ 6 w 98"/>
                <a:gd name="T33" fmla="*/ 38 h 80"/>
                <a:gd name="T34" fmla="*/ 8 w 98"/>
                <a:gd name="T35" fmla="*/ 28 h 80"/>
                <a:gd name="T36" fmla="*/ 8 w 98"/>
                <a:gd name="T37" fmla="*/ 28 h 80"/>
                <a:gd name="T38" fmla="*/ 96 w 98"/>
                <a:gd name="T39" fmla="*/ 20 h 80"/>
                <a:gd name="T40" fmla="*/ 96 w 98"/>
                <a:gd name="T41" fmla="*/ 20 h 80"/>
                <a:gd name="T42" fmla="*/ 84 w 98"/>
                <a:gd name="T43" fmla="*/ 8 h 80"/>
                <a:gd name="T44" fmla="*/ 82 w 98"/>
                <a:gd name="T45" fmla="*/ 6 h 80"/>
                <a:gd name="T46" fmla="*/ 82 w 98"/>
                <a:gd name="T47" fmla="*/ 6 h 80"/>
                <a:gd name="T48" fmla="*/ 76 w 98"/>
                <a:gd name="T49" fmla="*/ 0 h 80"/>
                <a:gd name="T50" fmla="*/ 76 w 98"/>
                <a:gd name="T51" fmla="*/ 0 h 80"/>
                <a:gd name="T52" fmla="*/ 80 w 98"/>
                <a:gd name="T53" fmla="*/ 16 h 80"/>
                <a:gd name="T54" fmla="*/ 82 w 98"/>
                <a:gd name="T55" fmla="*/ 34 h 80"/>
                <a:gd name="T56" fmla="*/ 82 w 98"/>
                <a:gd name="T57" fmla="*/ 34 h 80"/>
                <a:gd name="T58" fmla="*/ 82 w 98"/>
                <a:gd name="T59" fmla="*/ 40 h 80"/>
                <a:gd name="T60" fmla="*/ 82 w 98"/>
                <a:gd name="T61" fmla="*/ 40 h 80"/>
                <a:gd name="T62" fmla="*/ 82 w 98"/>
                <a:gd name="T63" fmla="*/ 40 h 80"/>
                <a:gd name="T64" fmla="*/ 80 w 98"/>
                <a:gd name="T65" fmla="*/ 62 h 80"/>
                <a:gd name="T66" fmla="*/ 74 w 98"/>
                <a:gd name="T67" fmla="*/ 80 h 80"/>
                <a:gd name="T68" fmla="*/ 90 w 98"/>
                <a:gd name="T69" fmla="*/ 80 h 80"/>
                <a:gd name="T70" fmla="*/ 90 w 98"/>
                <a:gd name="T71" fmla="*/ 80 h 80"/>
                <a:gd name="T72" fmla="*/ 96 w 98"/>
                <a:gd name="T73" fmla="*/ 62 h 80"/>
                <a:gd name="T74" fmla="*/ 98 w 98"/>
                <a:gd name="T75" fmla="*/ 50 h 80"/>
                <a:gd name="T76" fmla="*/ 98 w 98"/>
                <a:gd name="T77" fmla="*/ 36 h 80"/>
                <a:gd name="T78" fmla="*/ 98 w 98"/>
                <a:gd name="T79" fmla="*/ 36 h 80"/>
                <a:gd name="T80" fmla="*/ 96 w 98"/>
                <a:gd name="T81" fmla="*/ 20 h 80"/>
                <a:gd name="T82" fmla="*/ 96 w 98"/>
                <a:gd name="T83" fmla="*/ 2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8" h="80">
                  <a:moveTo>
                    <a:pt x="8" y="28"/>
                  </a:moveTo>
                  <a:lnTo>
                    <a:pt x="6" y="30"/>
                  </a:lnTo>
                  <a:lnTo>
                    <a:pt x="6" y="30"/>
                  </a:lnTo>
                  <a:lnTo>
                    <a:pt x="2" y="40"/>
                  </a:lnTo>
                  <a:lnTo>
                    <a:pt x="0" y="52"/>
                  </a:lnTo>
                  <a:lnTo>
                    <a:pt x="0" y="52"/>
                  </a:lnTo>
                  <a:lnTo>
                    <a:pt x="2" y="62"/>
                  </a:lnTo>
                  <a:lnTo>
                    <a:pt x="6" y="72"/>
                  </a:lnTo>
                  <a:lnTo>
                    <a:pt x="6" y="72"/>
                  </a:lnTo>
                  <a:lnTo>
                    <a:pt x="12" y="80"/>
                  </a:lnTo>
                  <a:lnTo>
                    <a:pt x="16" y="80"/>
                  </a:lnTo>
                  <a:lnTo>
                    <a:pt x="16" y="80"/>
                  </a:lnTo>
                  <a:lnTo>
                    <a:pt x="12" y="72"/>
                  </a:lnTo>
                  <a:lnTo>
                    <a:pt x="10" y="62"/>
                  </a:lnTo>
                  <a:lnTo>
                    <a:pt x="8" y="52"/>
                  </a:lnTo>
                  <a:lnTo>
                    <a:pt x="6" y="38"/>
                  </a:lnTo>
                  <a:lnTo>
                    <a:pt x="6" y="38"/>
                  </a:lnTo>
                  <a:lnTo>
                    <a:pt x="8" y="28"/>
                  </a:lnTo>
                  <a:lnTo>
                    <a:pt x="8" y="28"/>
                  </a:lnTo>
                  <a:close/>
                  <a:moveTo>
                    <a:pt x="96" y="20"/>
                  </a:moveTo>
                  <a:lnTo>
                    <a:pt x="96" y="20"/>
                  </a:lnTo>
                  <a:lnTo>
                    <a:pt x="84" y="8"/>
                  </a:lnTo>
                  <a:lnTo>
                    <a:pt x="82" y="6"/>
                  </a:lnTo>
                  <a:lnTo>
                    <a:pt x="82" y="6"/>
                  </a:lnTo>
                  <a:lnTo>
                    <a:pt x="76" y="0"/>
                  </a:lnTo>
                  <a:lnTo>
                    <a:pt x="76" y="0"/>
                  </a:lnTo>
                  <a:lnTo>
                    <a:pt x="80" y="16"/>
                  </a:lnTo>
                  <a:lnTo>
                    <a:pt x="82" y="34"/>
                  </a:lnTo>
                  <a:lnTo>
                    <a:pt x="82" y="34"/>
                  </a:lnTo>
                  <a:lnTo>
                    <a:pt x="82" y="40"/>
                  </a:lnTo>
                  <a:lnTo>
                    <a:pt x="82" y="40"/>
                  </a:lnTo>
                  <a:lnTo>
                    <a:pt x="82" y="40"/>
                  </a:lnTo>
                  <a:lnTo>
                    <a:pt x="80" y="62"/>
                  </a:lnTo>
                  <a:lnTo>
                    <a:pt x="74" y="80"/>
                  </a:lnTo>
                  <a:lnTo>
                    <a:pt x="90" y="80"/>
                  </a:lnTo>
                  <a:lnTo>
                    <a:pt x="90" y="80"/>
                  </a:lnTo>
                  <a:lnTo>
                    <a:pt x="96" y="62"/>
                  </a:lnTo>
                  <a:lnTo>
                    <a:pt x="98" y="50"/>
                  </a:lnTo>
                  <a:lnTo>
                    <a:pt x="98" y="36"/>
                  </a:lnTo>
                  <a:lnTo>
                    <a:pt x="98" y="36"/>
                  </a:lnTo>
                  <a:lnTo>
                    <a:pt x="96" y="20"/>
                  </a:lnTo>
                  <a:lnTo>
                    <a:pt x="96" y="2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7" name="Freeform 124"/>
            <p:cNvSpPr>
              <a:spLocks/>
            </p:cNvSpPr>
            <p:nvPr/>
          </p:nvSpPr>
          <p:spPr bwMode="auto">
            <a:xfrm>
              <a:off x="6002468" y="6173695"/>
              <a:ext cx="14428" cy="33665"/>
            </a:xfrm>
            <a:custGeom>
              <a:avLst/>
              <a:gdLst>
                <a:gd name="T0" fmla="*/ 0 w 24"/>
                <a:gd name="T1" fmla="*/ 44 h 56"/>
                <a:gd name="T2" fmla="*/ 0 w 24"/>
                <a:gd name="T3" fmla="*/ 44 h 56"/>
                <a:gd name="T4" fmla="*/ 2 w 24"/>
                <a:gd name="T5" fmla="*/ 52 h 56"/>
                <a:gd name="T6" fmla="*/ 6 w 24"/>
                <a:gd name="T7" fmla="*/ 56 h 56"/>
                <a:gd name="T8" fmla="*/ 24 w 24"/>
                <a:gd name="T9" fmla="*/ 56 h 56"/>
                <a:gd name="T10" fmla="*/ 24 w 24"/>
                <a:gd name="T11" fmla="*/ 0 h 56"/>
                <a:gd name="T12" fmla="*/ 24 w 24"/>
                <a:gd name="T13" fmla="*/ 0 h 56"/>
                <a:gd name="T14" fmla="*/ 24 w 24"/>
                <a:gd name="T15" fmla="*/ 10 h 56"/>
                <a:gd name="T16" fmla="*/ 20 w 24"/>
                <a:gd name="T17" fmla="*/ 16 h 56"/>
                <a:gd name="T18" fmla="*/ 12 w 24"/>
                <a:gd name="T19" fmla="*/ 26 h 56"/>
                <a:gd name="T20" fmla="*/ 4 w 24"/>
                <a:gd name="T21" fmla="*/ 34 h 56"/>
                <a:gd name="T22" fmla="*/ 2 w 24"/>
                <a:gd name="T23" fmla="*/ 38 h 56"/>
                <a:gd name="T24" fmla="*/ 0 w 24"/>
                <a:gd name="T25" fmla="*/ 44 h 56"/>
                <a:gd name="T26" fmla="*/ 0 w 24"/>
                <a:gd name="T27"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56">
                  <a:moveTo>
                    <a:pt x="0" y="44"/>
                  </a:moveTo>
                  <a:lnTo>
                    <a:pt x="0" y="44"/>
                  </a:lnTo>
                  <a:lnTo>
                    <a:pt x="2" y="52"/>
                  </a:lnTo>
                  <a:lnTo>
                    <a:pt x="6" y="56"/>
                  </a:lnTo>
                  <a:lnTo>
                    <a:pt x="24" y="56"/>
                  </a:lnTo>
                  <a:lnTo>
                    <a:pt x="24" y="0"/>
                  </a:lnTo>
                  <a:lnTo>
                    <a:pt x="24" y="0"/>
                  </a:lnTo>
                  <a:lnTo>
                    <a:pt x="24" y="10"/>
                  </a:lnTo>
                  <a:lnTo>
                    <a:pt x="20" y="16"/>
                  </a:lnTo>
                  <a:lnTo>
                    <a:pt x="12" y="26"/>
                  </a:lnTo>
                  <a:lnTo>
                    <a:pt x="4" y="34"/>
                  </a:lnTo>
                  <a:lnTo>
                    <a:pt x="2" y="38"/>
                  </a:lnTo>
                  <a:lnTo>
                    <a:pt x="0" y="44"/>
                  </a:lnTo>
                  <a:lnTo>
                    <a:pt x="0" y="4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8" name="Freeform 125"/>
            <p:cNvSpPr>
              <a:spLocks/>
            </p:cNvSpPr>
            <p:nvPr/>
          </p:nvSpPr>
          <p:spPr bwMode="auto">
            <a:xfrm>
              <a:off x="6016896" y="6173695"/>
              <a:ext cx="15630" cy="33665"/>
            </a:xfrm>
            <a:custGeom>
              <a:avLst/>
              <a:gdLst>
                <a:gd name="T0" fmla="*/ 26 w 26"/>
                <a:gd name="T1" fmla="*/ 44 h 56"/>
                <a:gd name="T2" fmla="*/ 26 w 26"/>
                <a:gd name="T3" fmla="*/ 44 h 56"/>
                <a:gd name="T4" fmla="*/ 24 w 26"/>
                <a:gd name="T5" fmla="*/ 50 h 56"/>
                <a:gd name="T6" fmla="*/ 20 w 26"/>
                <a:gd name="T7" fmla="*/ 56 h 56"/>
                <a:gd name="T8" fmla="*/ 0 w 26"/>
                <a:gd name="T9" fmla="*/ 56 h 56"/>
                <a:gd name="T10" fmla="*/ 0 w 26"/>
                <a:gd name="T11" fmla="*/ 0 h 56"/>
                <a:gd name="T12" fmla="*/ 0 w 26"/>
                <a:gd name="T13" fmla="*/ 0 h 56"/>
                <a:gd name="T14" fmla="*/ 2 w 26"/>
                <a:gd name="T15" fmla="*/ 10 h 56"/>
                <a:gd name="T16" fmla="*/ 6 w 26"/>
                <a:gd name="T17" fmla="*/ 16 h 56"/>
                <a:gd name="T18" fmla="*/ 14 w 26"/>
                <a:gd name="T19" fmla="*/ 26 h 56"/>
                <a:gd name="T20" fmla="*/ 22 w 26"/>
                <a:gd name="T21" fmla="*/ 34 h 56"/>
                <a:gd name="T22" fmla="*/ 24 w 26"/>
                <a:gd name="T23" fmla="*/ 38 h 56"/>
                <a:gd name="T24" fmla="*/ 26 w 26"/>
                <a:gd name="T25" fmla="*/ 44 h 56"/>
                <a:gd name="T26" fmla="*/ 26 w 26"/>
                <a:gd name="T27" fmla="*/ 4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6" h="56">
                  <a:moveTo>
                    <a:pt x="26" y="44"/>
                  </a:moveTo>
                  <a:lnTo>
                    <a:pt x="26" y="44"/>
                  </a:lnTo>
                  <a:lnTo>
                    <a:pt x="24" y="50"/>
                  </a:lnTo>
                  <a:lnTo>
                    <a:pt x="20" y="56"/>
                  </a:lnTo>
                  <a:lnTo>
                    <a:pt x="0" y="56"/>
                  </a:lnTo>
                  <a:lnTo>
                    <a:pt x="0" y="0"/>
                  </a:lnTo>
                  <a:lnTo>
                    <a:pt x="0" y="0"/>
                  </a:lnTo>
                  <a:lnTo>
                    <a:pt x="2" y="10"/>
                  </a:lnTo>
                  <a:lnTo>
                    <a:pt x="6" y="16"/>
                  </a:lnTo>
                  <a:lnTo>
                    <a:pt x="14" y="26"/>
                  </a:lnTo>
                  <a:lnTo>
                    <a:pt x="22" y="34"/>
                  </a:lnTo>
                  <a:lnTo>
                    <a:pt x="24" y="38"/>
                  </a:lnTo>
                  <a:lnTo>
                    <a:pt x="26" y="44"/>
                  </a:lnTo>
                  <a:lnTo>
                    <a:pt x="26" y="4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99" name="Rectangle 126"/>
            <p:cNvSpPr>
              <a:spLocks noChangeArrowheads="1"/>
            </p:cNvSpPr>
            <p:nvPr/>
          </p:nvSpPr>
          <p:spPr bwMode="auto">
            <a:xfrm>
              <a:off x="6007278" y="6210967"/>
              <a:ext cx="20440" cy="19237"/>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0" name="Freeform 127"/>
            <p:cNvSpPr>
              <a:spLocks/>
            </p:cNvSpPr>
            <p:nvPr/>
          </p:nvSpPr>
          <p:spPr bwMode="auto">
            <a:xfrm>
              <a:off x="6079417" y="6438208"/>
              <a:ext cx="57712" cy="7214"/>
            </a:xfrm>
            <a:custGeom>
              <a:avLst/>
              <a:gdLst>
                <a:gd name="T0" fmla="*/ 92 w 96"/>
                <a:gd name="T1" fmla="*/ 12 h 12"/>
                <a:gd name="T2" fmla="*/ 2 w 96"/>
                <a:gd name="T3" fmla="*/ 12 h 12"/>
                <a:gd name="T4" fmla="*/ 2 w 96"/>
                <a:gd name="T5" fmla="*/ 12 h 12"/>
                <a:gd name="T6" fmla="*/ 0 w 96"/>
                <a:gd name="T7" fmla="*/ 12 h 12"/>
                <a:gd name="T8" fmla="*/ 0 w 96"/>
                <a:gd name="T9" fmla="*/ 10 h 12"/>
                <a:gd name="T10" fmla="*/ 0 w 96"/>
                <a:gd name="T11" fmla="*/ 2 h 12"/>
                <a:gd name="T12" fmla="*/ 0 w 96"/>
                <a:gd name="T13" fmla="*/ 2 h 12"/>
                <a:gd name="T14" fmla="*/ 0 w 96"/>
                <a:gd name="T15" fmla="*/ 0 h 12"/>
                <a:gd name="T16" fmla="*/ 2 w 96"/>
                <a:gd name="T17" fmla="*/ 0 h 12"/>
                <a:gd name="T18" fmla="*/ 92 w 96"/>
                <a:gd name="T19" fmla="*/ 0 h 12"/>
                <a:gd name="T20" fmla="*/ 92 w 96"/>
                <a:gd name="T21" fmla="*/ 0 h 12"/>
                <a:gd name="T22" fmla="*/ 94 w 96"/>
                <a:gd name="T23" fmla="*/ 0 h 12"/>
                <a:gd name="T24" fmla="*/ 96 w 96"/>
                <a:gd name="T25" fmla="*/ 2 h 12"/>
                <a:gd name="T26" fmla="*/ 96 w 96"/>
                <a:gd name="T27" fmla="*/ 10 h 12"/>
                <a:gd name="T28" fmla="*/ 96 w 96"/>
                <a:gd name="T29" fmla="*/ 10 h 12"/>
                <a:gd name="T30" fmla="*/ 94 w 96"/>
                <a:gd name="T31" fmla="*/ 12 h 12"/>
                <a:gd name="T32" fmla="*/ 92 w 96"/>
                <a:gd name="T33" fmla="*/ 12 h 12"/>
                <a:gd name="T34" fmla="*/ 92 w 96"/>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6" h="12">
                  <a:moveTo>
                    <a:pt x="92" y="12"/>
                  </a:moveTo>
                  <a:lnTo>
                    <a:pt x="2" y="12"/>
                  </a:lnTo>
                  <a:lnTo>
                    <a:pt x="2" y="12"/>
                  </a:lnTo>
                  <a:lnTo>
                    <a:pt x="0" y="12"/>
                  </a:lnTo>
                  <a:lnTo>
                    <a:pt x="0" y="10"/>
                  </a:lnTo>
                  <a:lnTo>
                    <a:pt x="0" y="2"/>
                  </a:lnTo>
                  <a:lnTo>
                    <a:pt x="0" y="2"/>
                  </a:lnTo>
                  <a:lnTo>
                    <a:pt x="0" y="0"/>
                  </a:lnTo>
                  <a:lnTo>
                    <a:pt x="2" y="0"/>
                  </a:lnTo>
                  <a:lnTo>
                    <a:pt x="92" y="0"/>
                  </a:lnTo>
                  <a:lnTo>
                    <a:pt x="92" y="0"/>
                  </a:lnTo>
                  <a:lnTo>
                    <a:pt x="94" y="0"/>
                  </a:lnTo>
                  <a:lnTo>
                    <a:pt x="96" y="2"/>
                  </a:lnTo>
                  <a:lnTo>
                    <a:pt x="96" y="10"/>
                  </a:lnTo>
                  <a:lnTo>
                    <a:pt x="96" y="10"/>
                  </a:lnTo>
                  <a:lnTo>
                    <a:pt x="94" y="12"/>
                  </a:lnTo>
                  <a:lnTo>
                    <a:pt x="92" y="12"/>
                  </a:lnTo>
                  <a:lnTo>
                    <a:pt x="92"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1" name="Rectangle 128"/>
            <p:cNvSpPr>
              <a:spLocks noChangeArrowheads="1"/>
            </p:cNvSpPr>
            <p:nvPr/>
          </p:nvSpPr>
          <p:spPr bwMode="auto">
            <a:xfrm>
              <a:off x="5847368" y="6443017"/>
              <a:ext cx="70937" cy="8416"/>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2" name="Freeform 129"/>
            <p:cNvSpPr>
              <a:spLocks/>
            </p:cNvSpPr>
            <p:nvPr/>
          </p:nvSpPr>
          <p:spPr bwMode="auto">
            <a:xfrm>
              <a:off x="6062585" y="6512752"/>
              <a:ext cx="90175" cy="14428"/>
            </a:xfrm>
            <a:custGeom>
              <a:avLst/>
              <a:gdLst>
                <a:gd name="T0" fmla="*/ 146 w 150"/>
                <a:gd name="T1" fmla="*/ 24 h 24"/>
                <a:gd name="T2" fmla="*/ 6 w 150"/>
                <a:gd name="T3" fmla="*/ 24 h 24"/>
                <a:gd name="T4" fmla="*/ 6 w 150"/>
                <a:gd name="T5" fmla="*/ 24 h 24"/>
                <a:gd name="T6" fmla="*/ 2 w 150"/>
                <a:gd name="T7" fmla="*/ 24 h 24"/>
                <a:gd name="T8" fmla="*/ 0 w 150"/>
                <a:gd name="T9" fmla="*/ 20 h 24"/>
                <a:gd name="T10" fmla="*/ 0 w 150"/>
                <a:gd name="T11" fmla="*/ 4 h 24"/>
                <a:gd name="T12" fmla="*/ 0 w 150"/>
                <a:gd name="T13" fmla="*/ 4 h 24"/>
                <a:gd name="T14" fmla="*/ 2 w 150"/>
                <a:gd name="T15" fmla="*/ 0 h 24"/>
                <a:gd name="T16" fmla="*/ 6 w 150"/>
                <a:gd name="T17" fmla="*/ 0 h 24"/>
                <a:gd name="T18" fmla="*/ 146 w 150"/>
                <a:gd name="T19" fmla="*/ 0 h 24"/>
                <a:gd name="T20" fmla="*/ 146 w 150"/>
                <a:gd name="T21" fmla="*/ 0 h 24"/>
                <a:gd name="T22" fmla="*/ 150 w 150"/>
                <a:gd name="T23" fmla="*/ 0 h 24"/>
                <a:gd name="T24" fmla="*/ 150 w 150"/>
                <a:gd name="T25" fmla="*/ 4 h 24"/>
                <a:gd name="T26" fmla="*/ 150 w 150"/>
                <a:gd name="T27" fmla="*/ 20 h 24"/>
                <a:gd name="T28" fmla="*/ 150 w 150"/>
                <a:gd name="T29" fmla="*/ 20 h 24"/>
                <a:gd name="T30" fmla="*/ 150 w 150"/>
                <a:gd name="T31" fmla="*/ 24 h 24"/>
                <a:gd name="T32" fmla="*/ 146 w 150"/>
                <a:gd name="T33" fmla="*/ 24 h 24"/>
                <a:gd name="T34" fmla="*/ 146 w 150"/>
                <a:gd name="T3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0" h="24">
                  <a:moveTo>
                    <a:pt x="146" y="24"/>
                  </a:moveTo>
                  <a:lnTo>
                    <a:pt x="6" y="24"/>
                  </a:lnTo>
                  <a:lnTo>
                    <a:pt x="6" y="24"/>
                  </a:lnTo>
                  <a:lnTo>
                    <a:pt x="2" y="24"/>
                  </a:lnTo>
                  <a:lnTo>
                    <a:pt x="0" y="20"/>
                  </a:lnTo>
                  <a:lnTo>
                    <a:pt x="0" y="4"/>
                  </a:lnTo>
                  <a:lnTo>
                    <a:pt x="0" y="4"/>
                  </a:lnTo>
                  <a:lnTo>
                    <a:pt x="2" y="0"/>
                  </a:lnTo>
                  <a:lnTo>
                    <a:pt x="6" y="0"/>
                  </a:lnTo>
                  <a:lnTo>
                    <a:pt x="146" y="0"/>
                  </a:lnTo>
                  <a:lnTo>
                    <a:pt x="146" y="0"/>
                  </a:lnTo>
                  <a:lnTo>
                    <a:pt x="150" y="0"/>
                  </a:lnTo>
                  <a:lnTo>
                    <a:pt x="150" y="4"/>
                  </a:lnTo>
                  <a:lnTo>
                    <a:pt x="150" y="20"/>
                  </a:lnTo>
                  <a:lnTo>
                    <a:pt x="150" y="20"/>
                  </a:lnTo>
                  <a:lnTo>
                    <a:pt x="150" y="24"/>
                  </a:lnTo>
                  <a:lnTo>
                    <a:pt x="146" y="24"/>
                  </a:lnTo>
                  <a:lnTo>
                    <a:pt x="146" y="2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3" name="Rectangle 130"/>
            <p:cNvSpPr>
              <a:spLocks noChangeArrowheads="1"/>
            </p:cNvSpPr>
            <p:nvPr/>
          </p:nvSpPr>
          <p:spPr bwMode="auto">
            <a:xfrm>
              <a:off x="5970005" y="6328796"/>
              <a:ext cx="93782" cy="8416"/>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4" name="Rectangle 131"/>
            <p:cNvSpPr>
              <a:spLocks noChangeArrowheads="1"/>
            </p:cNvSpPr>
            <p:nvPr/>
          </p:nvSpPr>
          <p:spPr bwMode="auto">
            <a:xfrm>
              <a:off x="5855784" y="6453838"/>
              <a:ext cx="48093" cy="57712"/>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5" name="Rectangle 132"/>
            <p:cNvSpPr>
              <a:spLocks noChangeArrowheads="1"/>
            </p:cNvSpPr>
            <p:nvPr/>
          </p:nvSpPr>
          <p:spPr bwMode="auto">
            <a:xfrm>
              <a:off x="5848570" y="6513954"/>
              <a:ext cx="67330" cy="121435"/>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6" name="Freeform 133"/>
            <p:cNvSpPr>
              <a:spLocks noEditPoints="1"/>
            </p:cNvSpPr>
            <p:nvPr/>
          </p:nvSpPr>
          <p:spPr bwMode="auto">
            <a:xfrm>
              <a:off x="6068596" y="6486301"/>
              <a:ext cx="79354" cy="22844"/>
            </a:xfrm>
            <a:custGeom>
              <a:avLst/>
              <a:gdLst>
                <a:gd name="T0" fmla="*/ 118 w 132"/>
                <a:gd name="T1" fmla="*/ 0 h 38"/>
                <a:gd name="T2" fmla="*/ 112 w 132"/>
                <a:gd name="T3" fmla="*/ 4 h 38"/>
                <a:gd name="T4" fmla="*/ 106 w 132"/>
                <a:gd name="T5" fmla="*/ 14 h 38"/>
                <a:gd name="T6" fmla="*/ 98 w 132"/>
                <a:gd name="T7" fmla="*/ 4 h 38"/>
                <a:gd name="T8" fmla="*/ 86 w 132"/>
                <a:gd name="T9" fmla="*/ 0 h 38"/>
                <a:gd name="T10" fmla="*/ 80 w 132"/>
                <a:gd name="T11" fmla="*/ 2 h 38"/>
                <a:gd name="T12" fmla="*/ 70 w 132"/>
                <a:gd name="T13" fmla="*/ 10 h 38"/>
                <a:gd name="T14" fmla="*/ 66 w 132"/>
                <a:gd name="T15" fmla="*/ 16 h 38"/>
                <a:gd name="T16" fmla="*/ 58 w 132"/>
                <a:gd name="T17" fmla="*/ 6 h 38"/>
                <a:gd name="T18" fmla="*/ 46 w 132"/>
                <a:gd name="T19" fmla="*/ 0 h 38"/>
                <a:gd name="T20" fmla="*/ 40 w 132"/>
                <a:gd name="T21" fmla="*/ 2 h 38"/>
                <a:gd name="T22" fmla="*/ 30 w 132"/>
                <a:gd name="T23" fmla="*/ 10 h 38"/>
                <a:gd name="T24" fmla="*/ 26 w 132"/>
                <a:gd name="T25" fmla="*/ 16 h 38"/>
                <a:gd name="T26" fmla="*/ 18 w 132"/>
                <a:gd name="T27" fmla="*/ 2 h 38"/>
                <a:gd name="T28" fmla="*/ 14 w 132"/>
                <a:gd name="T29" fmla="*/ 0 h 38"/>
                <a:gd name="T30" fmla="*/ 4 w 132"/>
                <a:gd name="T31" fmla="*/ 10 h 38"/>
                <a:gd name="T32" fmla="*/ 0 w 132"/>
                <a:gd name="T33" fmla="*/ 30 h 38"/>
                <a:gd name="T34" fmla="*/ 0 w 132"/>
                <a:gd name="T35" fmla="*/ 38 h 38"/>
                <a:gd name="T36" fmla="*/ 132 w 132"/>
                <a:gd name="T37" fmla="*/ 38 h 38"/>
                <a:gd name="T38" fmla="*/ 132 w 132"/>
                <a:gd name="T39" fmla="*/ 30 h 38"/>
                <a:gd name="T40" fmla="*/ 128 w 132"/>
                <a:gd name="T41" fmla="*/ 10 h 38"/>
                <a:gd name="T42" fmla="*/ 118 w 132"/>
                <a:gd name="T43" fmla="*/ 0 h 38"/>
                <a:gd name="T44" fmla="*/ 4 w 132"/>
                <a:gd name="T45" fmla="*/ 34 h 38"/>
                <a:gd name="T46" fmla="*/ 4 w 132"/>
                <a:gd name="T47" fmla="*/ 28 h 38"/>
                <a:gd name="T48" fmla="*/ 4 w 132"/>
                <a:gd name="T49" fmla="*/ 20 h 38"/>
                <a:gd name="T50" fmla="*/ 10 w 132"/>
                <a:gd name="T51" fmla="*/ 10 h 38"/>
                <a:gd name="T52" fmla="*/ 14 w 132"/>
                <a:gd name="T53" fmla="*/ 8 h 38"/>
                <a:gd name="T54" fmla="*/ 20 w 132"/>
                <a:gd name="T55" fmla="*/ 12 h 38"/>
                <a:gd name="T56" fmla="*/ 24 w 132"/>
                <a:gd name="T57" fmla="*/ 24 h 38"/>
                <a:gd name="T58" fmla="*/ 22 w 132"/>
                <a:gd name="T59" fmla="*/ 30 h 38"/>
                <a:gd name="T60" fmla="*/ 22 w 132"/>
                <a:gd name="T61" fmla="*/ 34 h 38"/>
                <a:gd name="T62" fmla="*/ 62 w 132"/>
                <a:gd name="T63" fmla="*/ 34 h 38"/>
                <a:gd name="T64" fmla="*/ 30 w 132"/>
                <a:gd name="T65" fmla="*/ 34 h 38"/>
                <a:gd name="T66" fmla="*/ 30 w 132"/>
                <a:gd name="T67" fmla="*/ 28 h 38"/>
                <a:gd name="T68" fmla="*/ 34 w 132"/>
                <a:gd name="T69" fmla="*/ 14 h 38"/>
                <a:gd name="T70" fmla="*/ 46 w 132"/>
                <a:gd name="T71" fmla="*/ 8 h 38"/>
                <a:gd name="T72" fmla="*/ 52 w 132"/>
                <a:gd name="T73" fmla="*/ 10 h 38"/>
                <a:gd name="T74" fmla="*/ 60 w 132"/>
                <a:gd name="T75" fmla="*/ 20 h 38"/>
                <a:gd name="T76" fmla="*/ 62 w 132"/>
                <a:gd name="T77" fmla="*/ 28 h 38"/>
                <a:gd name="T78" fmla="*/ 62 w 132"/>
                <a:gd name="T79" fmla="*/ 34 h 38"/>
                <a:gd name="T80" fmla="*/ 70 w 132"/>
                <a:gd name="T81" fmla="*/ 34 h 38"/>
                <a:gd name="T82" fmla="*/ 70 w 132"/>
                <a:gd name="T83" fmla="*/ 28 h 38"/>
                <a:gd name="T84" fmla="*/ 72 w 132"/>
                <a:gd name="T85" fmla="*/ 20 h 38"/>
                <a:gd name="T86" fmla="*/ 80 w 132"/>
                <a:gd name="T87" fmla="*/ 10 h 38"/>
                <a:gd name="T88" fmla="*/ 86 w 132"/>
                <a:gd name="T89" fmla="*/ 8 h 38"/>
                <a:gd name="T90" fmla="*/ 98 w 132"/>
                <a:gd name="T91" fmla="*/ 14 h 38"/>
                <a:gd name="T92" fmla="*/ 102 w 132"/>
                <a:gd name="T93" fmla="*/ 28 h 38"/>
                <a:gd name="T94" fmla="*/ 102 w 132"/>
                <a:gd name="T95" fmla="*/ 34 h 38"/>
                <a:gd name="T96" fmla="*/ 128 w 132"/>
                <a:gd name="T97" fmla="*/ 34 h 38"/>
                <a:gd name="T98" fmla="*/ 110 w 132"/>
                <a:gd name="T99" fmla="*/ 34 h 38"/>
                <a:gd name="T100" fmla="*/ 108 w 132"/>
                <a:gd name="T101" fmla="*/ 28 h 38"/>
                <a:gd name="T102" fmla="*/ 110 w 132"/>
                <a:gd name="T103" fmla="*/ 22 h 38"/>
                <a:gd name="T104" fmla="*/ 116 w 132"/>
                <a:gd name="T105" fmla="*/ 8 h 38"/>
                <a:gd name="T106" fmla="*/ 118 w 132"/>
                <a:gd name="T107" fmla="*/ 8 h 38"/>
                <a:gd name="T108" fmla="*/ 126 w 132"/>
                <a:gd name="T109" fmla="*/ 14 h 38"/>
                <a:gd name="T110" fmla="*/ 128 w 132"/>
                <a:gd name="T111" fmla="*/ 28 h 38"/>
                <a:gd name="T112" fmla="*/ 128 w 132"/>
                <a:gd name="T113" fmla="*/ 34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 h="38">
                  <a:moveTo>
                    <a:pt x="118" y="0"/>
                  </a:moveTo>
                  <a:lnTo>
                    <a:pt x="118" y="0"/>
                  </a:lnTo>
                  <a:lnTo>
                    <a:pt x="114" y="2"/>
                  </a:lnTo>
                  <a:lnTo>
                    <a:pt x="112" y="4"/>
                  </a:lnTo>
                  <a:lnTo>
                    <a:pt x="106" y="14"/>
                  </a:lnTo>
                  <a:lnTo>
                    <a:pt x="106" y="14"/>
                  </a:lnTo>
                  <a:lnTo>
                    <a:pt x="104" y="10"/>
                  </a:lnTo>
                  <a:lnTo>
                    <a:pt x="98" y="4"/>
                  </a:lnTo>
                  <a:lnTo>
                    <a:pt x="94" y="2"/>
                  </a:lnTo>
                  <a:lnTo>
                    <a:pt x="86" y="0"/>
                  </a:lnTo>
                  <a:lnTo>
                    <a:pt x="86" y="0"/>
                  </a:lnTo>
                  <a:lnTo>
                    <a:pt x="80" y="2"/>
                  </a:lnTo>
                  <a:lnTo>
                    <a:pt x="74" y="6"/>
                  </a:lnTo>
                  <a:lnTo>
                    <a:pt x="70" y="10"/>
                  </a:lnTo>
                  <a:lnTo>
                    <a:pt x="66" y="16"/>
                  </a:lnTo>
                  <a:lnTo>
                    <a:pt x="66" y="16"/>
                  </a:lnTo>
                  <a:lnTo>
                    <a:pt x="62" y="10"/>
                  </a:lnTo>
                  <a:lnTo>
                    <a:pt x="58" y="6"/>
                  </a:lnTo>
                  <a:lnTo>
                    <a:pt x="52" y="2"/>
                  </a:lnTo>
                  <a:lnTo>
                    <a:pt x="46" y="0"/>
                  </a:lnTo>
                  <a:lnTo>
                    <a:pt x="46" y="0"/>
                  </a:lnTo>
                  <a:lnTo>
                    <a:pt x="40" y="2"/>
                  </a:lnTo>
                  <a:lnTo>
                    <a:pt x="34" y="4"/>
                  </a:lnTo>
                  <a:lnTo>
                    <a:pt x="30" y="10"/>
                  </a:lnTo>
                  <a:lnTo>
                    <a:pt x="26" y="16"/>
                  </a:lnTo>
                  <a:lnTo>
                    <a:pt x="26" y="16"/>
                  </a:lnTo>
                  <a:lnTo>
                    <a:pt x="20" y="4"/>
                  </a:lnTo>
                  <a:lnTo>
                    <a:pt x="18" y="2"/>
                  </a:lnTo>
                  <a:lnTo>
                    <a:pt x="14" y="0"/>
                  </a:lnTo>
                  <a:lnTo>
                    <a:pt x="14" y="0"/>
                  </a:lnTo>
                  <a:lnTo>
                    <a:pt x="8" y="4"/>
                  </a:lnTo>
                  <a:lnTo>
                    <a:pt x="4" y="10"/>
                  </a:lnTo>
                  <a:lnTo>
                    <a:pt x="0" y="18"/>
                  </a:lnTo>
                  <a:lnTo>
                    <a:pt x="0" y="30"/>
                  </a:lnTo>
                  <a:lnTo>
                    <a:pt x="0" y="30"/>
                  </a:lnTo>
                  <a:lnTo>
                    <a:pt x="0" y="38"/>
                  </a:lnTo>
                  <a:lnTo>
                    <a:pt x="132" y="38"/>
                  </a:lnTo>
                  <a:lnTo>
                    <a:pt x="132" y="38"/>
                  </a:lnTo>
                  <a:lnTo>
                    <a:pt x="132" y="30"/>
                  </a:lnTo>
                  <a:lnTo>
                    <a:pt x="132" y="30"/>
                  </a:lnTo>
                  <a:lnTo>
                    <a:pt x="132" y="18"/>
                  </a:lnTo>
                  <a:lnTo>
                    <a:pt x="128" y="10"/>
                  </a:lnTo>
                  <a:lnTo>
                    <a:pt x="124" y="4"/>
                  </a:lnTo>
                  <a:lnTo>
                    <a:pt x="118" y="0"/>
                  </a:lnTo>
                  <a:lnTo>
                    <a:pt x="118" y="0"/>
                  </a:lnTo>
                  <a:close/>
                  <a:moveTo>
                    <a:pt x="4" y="34"/>
                  </a:moveTo>
                  <a:lnTo>
                    <a:pt x="4" y="34"/>
                  </a:lnTo>
                  <a:lnTo>
                    <a:pt x="4" y="28"/>
                  </a:lnTo>
                  <a:lnTo>
                    <a:pt x="4" y="28"/>
                  </a:lnTo>
                  <a:lnTo>
                    <a:pt x="4" y="20"/>
                  </a:lnTo>
                  <a:lnTo>
                    <a:pt x="6" y="14"/>
                  </a:lnTo>
                  <a:lnTo>
                    <a:pt x="10" y="10"/>
                  </a:lnTo>
                  <a:lnTo>
                    <a:pt x="14" y="8"/>
                  </a:lnTo>
                  <a:lnTo>
                    <a:pt x="14" y="8"/>
                  </a:lnTo>
                  <a:lnTo>
                    <a:pt x="16" y="10"/>
                  </a:lnTo>
                  <a:lnTo>
                    <a:pt x="20" y="12"/>
                  </a:lnTo>
                  <a:lnTo>
                    <a:pt x="22" y="18"/>
                  </a:lnTo>
                  <a:lnTo>
                    <a:pt x="24" y="24"/>
                  </a:lnTo>
                  <a:lnTo>
                    <a:pt x="24" y="24"/>
                  </a:lnTo>
                  <a:lnTo>
                    <a:pt x="22" y="30"/>
                  </a:lnTo>
                  <a:lnTo>
                    <a:pt x="22" y="30"/>
                  </a:lnTo>
                  <a:lnTo>
                    <a:pt x="22" y="34"/>
                  </a:lnTo>
                  <a:lnTo>
                    <a:pt x="4" y="34"/>
                  </a:lnTo>
                  <a:close/>
                  <a:moveTo>
                    <a:pt x="62" y="34"/>
                  </a:moveTo>
                  <a:lnTo>
                    <a:pt x="30" y="34"/>
                  </a:lnTo>
                  <a:lnTo>
                    <a:pt x="30" y="34"/>
                  </a:lnTo>
                  <a:lnTo>
                    <a:pt x="30" y="28"/>
                  </a:lnTo>
                  <a:lnTo>
                    <a:pt x="30" y="28"/>
                  </a:lnTo>
                  <a:lnTo>
                    <a:pt x="30" y="20"/>
                  </a:lnTo>
                  <a:lnTo>
                    <a:pt x="34" y="14"/>
                  </a:lnTo>
                  <a:lnTo>
                    <a:pt x="40" y="10"/>
                  </a:lnTo>
                  <a:lnTo>
                    <a:pt x="46" y="8"/>
                  </a:lnTo>
                  <a:lnTo>
                    <a:pt x="46" y="8"/>
                  </a:lnTo>
                  <a:lnTo>
                    <a:pt x="52" y="10"/>
                  </a:lnTo>
                  <a:lnTo>
                    <a:pt x="56" y="14"/>
                  </a:lnTo>
                  <a:lnTo>
                    <a:pt x="60" y="20"/>
                  </a:lnTo>
                  <a:lnTo>
                    <a:pt x="62" y="28"/>
                  </a:lnTo>
                  <a:lnTo>
                    <a:pt x="62" y="28"/>
                  </a:lnTo>
                  <a:lnTo>
                    <a:pt x="62" y="34"/>
                  </a:lnTo>
                  <a:lnTo>
                    <a:pt x="62" y="34"/>
                  </a:lnTo>
                  <a:close/>
                  <a:moveTo>
                    <a:pt x="102" y="34"/>
                  </a:moveTo>
                  <a:lnTo>
                    <a:pt x="70" y="34"/>
                  </a:lnTo>
                  <a:lnTo>
                    <a:pt x="70" y="34"/>
                  </a:lnTo>
                  <a:lnTo>
                    <a:pt x="70" y="28"/>
                  </a:lnTo>
                  <a:lnTo>
                    <a:pt x="70" y="28"/>
                  </a:lnTo>
                  <a:lnTo>
                    <a:pt x="72" y="20"/>
                  </a:lnTo>
                  <a:lnTo>
                    <a:pt x="76" y="14"/>
                  </a:lnTo>
                  <a:lnTo>
                    <a:pt x="80" y="10"/>
                  </a:lnTo>
                  <a:lnTo>
                    <a:pt x="86" y="8"/>
                  </a:lnTo>
                  <a:lnTo>
                    <a:pt x="86" y="8"/>
                  </a:lnTo>
                  <a:lnTo>
                    <a:pt x="92" y="10"/>
                  </a:lnTo>
                  <a:lnTo>
                    <a:pt x="98" y="14"/>
                  </a:lnTo>
                  <a:lnTo>
                    <a:pt x="102" y="20"/>
                  </a:lnTo>
                  <a:lnTo>
                    <a:pt x="102" y="28"/>
                  </a:lnTo>
                  <a:lnTo>
                    <a:pt x="102" y="28"/>
                  </a:lnTo>
                  <a:lnTo>
                    <a:pt x="102" y="34"/>
                  </a:lnTo>
                  <a:lnTo>
                    <a:pt x="102" y="34"/>
                  </a:lnTo>
                  <a:close/>
                  <a:moveTo>
                    <a:pt x="128" y="34"/>
                  </a:moveTo>
                  <a:lnTo>
                    <a:pt x="110" y="34"/>
                  </a:lnTo>
                  <a:lnTo>
                    <a:pt x="110" y="34"/>
                  </a:lnTo>
                  <a:lnTo>
                    <a:pt x="108" y="28"/>
                  </a:lnTo>
                  <a:lnTo>
                    <a:pt x="108" y="28"/>
                  </a:lnTo>
                  <a:lnTo>
                    <a:pt x="110" y="22"/>
                  </a:lnTo>
                  <a:lnTo>
                    <a:pt x="110" y="22"/>
                  </a:lnTo>
                  <a:lnTo>
                    <a:pt x="112" y="12"/>
                  </a:lnTo>
                  <a:lnTo>
                    <a:pt x="116" y="8"/>
                  </a:lnTo>
                  <a:lnTo>
                    <a:pt x="118" y="8"/>
                  </a:lnTo>
                  <a:lnTo>
                    <a:pt x="118" y="8"/>
                  </a:lnTo>
                  <a:lnTo>
                    <a:pt x="122" y="10"/>
                  </a:lnTo>
                  <a:lnTo>
                    <a:pt x="126" y="14"/>
                  </a:lnTo>
                  <a:lnTo>
                    <a:pt x="128" y="20"/>
                  </a:lnTo>
                  <a:lnTo>
                    <a:pt x="128" y="28"/>
                  </a:lnTo>
                  <a:lnTo>
                    <a:pt x="128" y="28"/>
                  </a:lnTo>
                  <a:lnTo>
                    <a:pt x="128" y="34"/>
                  </a:lnTo>
                  <a:lnTo>
                    <a:pt x="128" y="3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7" name="Freeform 134"/>
            <p:cNvSpPr>
              <a:spLocks noEditPoints="1"/>
            </p:cNvSpPr>
            <p:nvPr/>
          </p:nvSpPr>
          <p:spPr bwMode="auto">
            <a:xfrm>
              <a:off x="5913496" y="6482694"/>
              <a:ext cx="55307" cy="20440"/>
            </a:xfrm>
            <a:custGeom>
              <a:avLst/>
              <a:gdLst>
                <a:gd name="T0" fmla="*/ 82 w 92"/>
                <a:gd name="T1" fmla="*/ 0 h 34"/>
                <a:gd name="T2" fmla="*/ 78 w 92"/>
                <a:gd name="T3" fmla="*/ 4 h 34"/>
                <a:gd name="T4" fmla="*/ 74 w 92"/>
                <a:gd name="T5" fmla="*/ 12 h 34"/>
                <a:gd name="T6" fmla="*/ 68 w 92"/>
                <a:gd name="T7" fmla="*/ 4 h 34"/>
                <a:gd name="T8" fmla="*/ 60 w 92"/>
                <a:gd name="T9" fmla="*/ 0 h 34"/>
                <a:gd name="T10" fmla="*/ 56 w 92"/>
                <a:gd name="T11" fmla="*/ 2 h 34"/>
                <a:gd name="T12" fmla="*/ 48 w 92"/>
                <a:gd name="T13" fmla="*/ 8 h 34"/>
                <a:gd name="T14" fmla="*/ 46 w 92"/>
                <a:gd name="T15" fmla="*/ 14 h 34"/>
                <a:gd name="T16" fmla="*/ 40 w 92"/>
                <a:gd name="T17" fmla="*/ 4 h 34"/>
                <a:gd name="T18" fmla="*/ 32 w 92"/>
                <a:gd name="T19" fmla="*/ 0 h 34"/>
                <a:gd name="T20" fmla="*/ 28 w 92"/>
                <a:gd name="T21" fmla="*/ 2 h 34"/>
                <a:gd name="T22" fmla="*/ 20 w 92"/>
                <a:gd name="T23" fmla="*/ 8 h 34"/>
                <a:gd name="T24" fmla="*/ 18 w 92"/>
                <a:gd name="T25" fmla="*/ 12 h 34"/>
                <a:gd name="T26" fmla="*/ 12 w 92"/>
                <a:gd name="T27" fmla="*/ 2 h 34"/>
                <a:gd name="T28" fmla="*/ 10 w 92"/>
                <a:gd name="T29" fmla="*/ 0 h 34"/>
                <a:gd name="T30" fmla="*/ 4 w 92"/>
                <a:gd name="T31" fmla="*/ 8 h 34"/>
                <a:gd name="T32" fmla="*/ 0 w 92"/>
                <a:gd name="T33" fmla="*/ 26 h 34"/>
                <a:gd name="T34" fmla="*/ 0 w 92"/>
                <a:gd name="T35" fmla="*/ 34 h 34"/>
                <a:gd name="T36" fmla="*/ 92 w 92"/>
                <a:gd name="T37" fmla="*/ 34 h 34"/>
                <a:gd name="T38" fmla="*/ 92 w 92"/>
                <a:gd name="T39" fmla="*/ 26 h 34"/>
                <a:gd name="T40" fmla="*/ 88 w 92"/>
                <a:gd name="T41" fmla="*/ 8 h 34"/>
                <a:gd name="T42" fmla="*/ 82 w 92"/>
                <a:gd name="T43" fmla="*/ 0 h 34"/>
                <a:gd name="T44" fmla="*/ 4 w 92"/>
                <a:gd name="T45" fmla="*/ 30 h 34"/>
                <a:gd name="T46" fmla="*/ 4 w 92"/>
                <a:gd name="T47" fmla="*/ 26 h 34"/>
                <a:gd name="T48" fmla="*/ 6 w 92"/>
                <a:gd name="T49" fmla="*/ 12 h 34"/>
                <a:gd name="T50" fmla="*/ 10 w 92"/>
                <a:gd name="T51" fmla="*/ 6 h 34"/>
                <a:gd name="T52" fmla="*/ 12 w 92"/>
                <a:gd name="T53" fmla="*/ 8 h 34"/>
                <a:gd name="T54" fmla="*/ 16 w 92"/>
                <a:gd name="T55" fmla="*/ 20 h 34"/>
                <a:gd name="T56" fmla="*/ 16 w 92"/>
                <a:gd name="T57" fmla="*/ 26 h 34"/>
                <a:gd name="T58" fmla="*/ 4 w 92"/>
                <a:gd name="T59" fmla="*/ 30 h 34"/>
                <a:gd name="T60" fmla="*/ 22 w 92"/>
                <a:gd name="T61" fmla="*/ 30 h 34"/>
                <a:gd name="T62" fmla="*/ 20 w 92"/>
                <a:gd name="T63" fmla="*/ 26 h 34"/>
                <a:gd name="T64" fmla="*/ 22 w 92"/>
                <a:gd name="T65" fmla="*/ 18 h 34"/>
                <a:gd name="T66" fmla="*/ 28 w 92"/>
                <a:gd name="T67" fmla="*/ 8 h 34"/>
                <a:gd name="T68" fmla="*/ 32 w 92"/>
                <a:gd name="T69" fmla="*/ 6 h 34"/>
                <a:gd name="T70" fmla="*/ 40 w 92"/>
                <a:gd name="T71" fmla="*/ 12 h 34"/>
                <a:gd name="T72" fmla="*/ 44 w 92"/>
                <a:gd name="T73" fmla="*/ 26 h 34"/>
                <a:gd name="T74" fmla="*/ 42 w 92"/>
                <a:gd name="T75" fmla="*/ 30 h 34"/>
                <a:gd name="T76" fmla="*/ 72 w 92"/>
                <a:gd name="T77" fmla="*/ 30 h 34"/>
                <a:gd name="T78" fmla="*/ 50 w 92"/>
                <a:gd name="T79" fmla="*/ 30 h 34"/>
                <a:gd name="T80" fmla="*/ 50 w 92"/>
                <a:gd name="T81" fmla="*/ 26 h 34"/>
                <a:gd name="T82" fmla="*/ 52 w 92"/>
                <a:gd name="T83" fmla="*/ 12 h 34"/>
                <a:gd name="T84" fmla="*/ 60 w 92"/>
                <a:gd name="T85" fmla="*/ 6 h 34"/>
                <a:gd name="T86" fmla="*/ 64 w 92"/>
                <a:gd name="T87" fmla="*/ 8 h 34"/>
                <a:gd name="T88" fmla="*/ 70 w 92"/>
                <a:gd name="T89" fmla="*/ 18 h 34"/>
                <a:gd name="T90" fmla="*/ 72 w 92"/>
                <a:gd name="T91" fmla="*/ 26 h 34"/>
                <a:gd name="T92" fmla="*/ 72 w 92"/>
                <a:gd name="T93" fmla="*/ 30 h 34"/>
                <a:gd name="T94" fmla="*/ 76 w 92"/>
                <a:gd name="T95" fmla="*/ 30 h 34"/>
                <a:gd name="T96" fmla="*/ 76 w 92"/>
                <a:gd name="T97" fmla="*/ 26 h 34"/>
                <a:gd name="T98" fmla="*/ 76 w 92"/>
                <a:gd name="T99" fmla="*/ 20 h 34"/>
                <a:gd name="T100" fmla="*/ 78 w 92"/>
                <a:gd name="T101" fmla="*/ 10 h 34"/>
                <a:gd name="T102" fmla="*/ 82 w 92"/>
                <a:gd name="T103" fmla="*/ 6 h 34"/>
                <a:gd name="T104" fmla="*/ 84 w 92"/>
                <a:gd name="T105" fmla="*/ 8 h 34"/>
                <a:gd name="T106" fmla="*/ 88 w 92"/>
                <a:gd name="T107" fmla="*/ 26 h 34"/>
                <a:gd name="T108" fmla="*/ 88 w 92"/>
                <a:gd name="T109"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 h="34">
                  <a:moveTo>
                    <a:pt x="82" y="0"/>
                  </a:moveTo>
                  <a:lnTo>
                    <a:pt x="82" y="0"/>
                  </a:lnTo>
                  <a:lnTo>
                    <a:pt x="80" y="2"/>
                  </a:lnTo>
                  <a:lnTo>
                    <a:pt x="78" y="4"/>
                  </a:lnTo>
                  <a:lnTo>
                    <a:pt x="74" y="12"/>
                  </a:lnTo>
                  <a:lnTo>
                    <a:pt x="74" y="12"/>
                  </a:lnTo>
                  <a:lnTo>
                    <a:pt x="72" y="8"/>
                  </a:lnTo>
                  <a:lnTo>
                    <a:pt x="68" y="4"/>
                  </a:lnTo>
                  <a:lnTo>
                    <a:pt x="64" y="2"/>
                  </a:lnTo>
                  <a:lnTo>
                    <a:pt x="60" y="0"/>
                  </a:lnTo>
                  <a:lnTo>
                    <a:pt x="60" y="0"/>
                  </a:lnTo>
                  <a:lnTo>
                    <a:pt x="56" y="2"/>
                  </a:lnTo>
                  <a:lnTo>
                    <a:pt x="52" y="4"/>
                  </a:lnTo>
                  <a:lnTo>
                    <a:pt x="48" y="8"/>
                  </a:lnTo>
                  <a:lnTo>
                    <a:pt x="46" y="14"/>
                  </a:lnTo>
                  <a:lnTo>
                    <a:pt x="46" y="14"/>
                  </a:lnTo>
                  <a:lnTo>
                    <a:pt x="44" y="8"/>
                  </a:lnTo>
                  <a:lnTo>
                    <a:pt x="40" y="4"/>
                  </a:lnTo>
                  <a:lnTo>
                    <a:pt x="36" y="2"/>
                  </a:lnTo>
                  <a:lnTo>
                    <a:pt x="32" y="0"/>
                  </a:lnTo>
                  <a:lnTo>
                    <a:pt x="32" y="0"/>
                  </a:lnTo>
                  <a:lnTo>
                    <a:pt x="28" y="2"/>
                  </a:lnTo>
                  <a:lnTo>
                    <a:pt x="24" y="4"/>
                  </a:lnTo>
                  <a:lnTo>
                    <a:pt x="20" y="8"/>
                  </a:lnTo>
                  <a:lnTo>
                    <a:pt x="18" y="12"/>
                  </a:lnTo>
                  <a:lnTo>
                    <a:pt x="18" y="12"/>
                  </a:lnTo>
                  <a:lnTo>
                    <a:pt x="14" y="4"/>
                  </a:lnTo>
                  <a:lnTo>
                    <a:pt x="12" y="2"/>
                  </a:lnTo>
                  <a:lnTo>
                    <a:pt x="10" y="0"/>
                  </a:lnTo>
                  <a:lnTo>
                    <a:pt x="10" y="0"/>
                  </a:lnTo>
                  <a:lnTo>
                    <a:pt x="6" y="2"/>
                  </a:lnTo>
                  <a:lnTo>
                    <a:pt x="4" y="8"/>
                  </a:lnTo>
                  <a:lnTo>
                    <a:pt x="2" y="16"/>
                  </a:lnTo>
                  <a:lnTo>
                    <a:pt x="0" y="26"/>
                  </a:lnTo>
                  <a:lnTo>
                    <a:pt x="0" y="26"/>
                  </a:lnTo>
                  <a:lnTo>
                    <a:pt x="0" y="34"/>
                  </a:lnTo>
                  <a:lnTo>
                    <a:pt x="92" y="34"/>
                  </a:lnTo>
                  <a:lnTo>
                    <a:pt x="92" y="34"/>
                  </a:lnTo>
                  <a:lnTo>
                    <a:pt x="92" y="26"/>
                  </a:lnTo>
                  <a:lnTo>
                    <a:pt x="92" y="26"/>
                  </a:lnTo>
                  <a:lnTo>
                    <a:pt x="90" y="16"/>
                  </a:lnTo>
                  <a:lnTo>
                    <a:pt x="88" y="8"/>
                  </a:lnTo>
                  <a:lnTo>
                    <a:pt x="86" y="2"/>
                  </a:lnTo>
                  <a:lnTo>
                    <a:pt x="82" y="0"/>
                  </a:lnTo>
                  <a:lnTo>
                    <a:pt x="82" y="0"/>
                  </a:lnTo>
                  <a:close/>
                  <a:moveTo>
                    <a:pt x="4" y="30"/>
                  </a:moveTo>
                  <a:lnTo>
                    <a:pt x="4" y="30"/>
                  </a:lnTo>
                  <a:lnTo>
                    <a:pt x="4" y="26"/>
                  </a:lnTo>
                  <a:lnTo>
                    <a:pt x="4" y="26"/>
                  </a:lnTo>
                  <a:lnTo>
                    <a:pt x="6" y="12"/>
                  </a:lnTo>
                  <a:lnTo>
                    <a:pt x="8" y="8"/>
                  </a:lnTo>
                  <a:lnTo>
                    <a:pt x="10" y="6"/>
                  </a:lnTo>
                  <a:lnTo>
                    <a:pt x="10" y="6"/>
                  </a:lnTo>
                  <a:lnTo>
                    <a:pt x="12" y="8"/>
                  </a:lnTo>
                  <a:lnTo>
                    <a:pt x="14" y="10"/>
                  </a:lnTo>
                  <a:lnTo>
                    <a:pt x="16" y="20"/>
                  </a:lnTo>
                  <a:lnTo>
                    <a:pt x="16" y="20"/>
                  </a:lnTo>
                  <a:lnTo>
                    <a:pt x="16" y="26"/>
                  </a:lnTo>
                  <a:lnTo>
                    <a:pt x="16" y="30"/>
                  </a:lnTo>
                  <a:lnTo>
                    <a:pt x="4" y="30"/>
                  </a:lnTo>
                  <a:close/>
                  <a:moveTo>
                    <a:pt x="42" y="30"/>
                  </a:moveTo>
                  <a:lnTo>
                    <a:pt x="22" y="30"/>
                  </a:lnTo>
                  <a:lnTo>
                    <a:pt x="22" y="30"/>
                  </a:lnTo>
                  <a:lnTo>
                    <a:pt x="20" y="26"/>
                  </a:lnTo>
                  <a:lnTo>
                    <a:pt x="20" y="26"/>
                  </a:lnTo>
                  <a:lnTo>
                    <a:pt x="22" y="18"/>
                  </a:lnTo>
                  <a:lnTo>
                    <a:pt x="24" y="12"/>
                  </a:lnTo>
                  <a:lnTo>
                    <a:pt x="28" y="8"/>
                  </a:lnTo>
                  <a:lnTo>
                    <a:pt x="32" y="6"/>
                  </a:lnTo>
                  <a:lnTo>
                    <a:pt x="32" y="6"/>
                  </a:lnTo>
                  <a:lnTo>
                    <a:pt x="36" y="8"/>
                  </a:lnTo>
                  <a:lnTo>
                    <a:pt x="40" y="12"/>
                  </a:lnTo>
                  <a:lnTo>
                    <a:pt x="42" y="18"/>
                  </a:lnTo>
                  <a:lnTo>
                    <a:pt x="44" y="26"/>
                  </a:lnTo>
                  <a:lnTo>
                    <a:pt x="44" y="26"/>
                  </a:lnTo>
                  <a:lnTo>
                    <a:pt x="42" y="30"/>
                  </a:lnTo>
                  <a:lnTo>
                    <a:pt x="42" y="30"/>
                  </a:lnTo>
                  <a:close/>
                  <a:moveTo>
                    <a:pt x="72" y="30"/>
                  </a:moveTo>
                  <a:lnTo>
                    <a:pt x="50" y="30"/>
                  </a:lnTo>
                  <a:lnTo>
                    <a:pt x="50" y="30"/>
                  </a:lnTo>
                  <a:lnTo>
                    <a:pt x="50" y="26"/>
                  </a:lnTo>
                  <a:lnTo>
                    <a:pt x="50" y="26"/>
                  </a:lnTo>
                  <a:lnTo>
                    <a:pt x="50" y="18"/>
                  </a:lnTo>
                  <a:lnTo>
                    <a:pt x="52" y="12"/>
                  </a:lnTo>
                  <a:lnTo>
                    <a:pt x="56" y="8"/>
                  </a:lnTo>
                  <a:lnTo>
                    <a:pt x="60" y="6"/>
                  </a:lnTo>
                  <a:lnTo>
                    <a:pt x="60" y="6"/>
                  </a:lnTo>
                  <a:lnTo>
                    <a:pt x="64" y="8"/>
                  </a:lnTo>
                  <a:lnTo>
                    <a:pt x="68" y="12"/>
                  </a:lnTo>
                  <a:lnTo>
                    <a:pt x="70" y="18"/>
                  </a:lnTo>
                  <a:lnTo>
                    <a:pt x="72" y="26"/>
                  </a:lnTo>
                  <a:lnTo>
                    <a:pt x="72" y="26"/>
                  </a:lnTo>
                  <a:lnTo>
                    <a:pt x="72" y="30"/>
                  </a:lnTo>
                  <a:lnTo>
                    <a:pt x="72" y="30"/>
                  </a:lnTo>
                  <a:close/>
                  <a:moveTo>
                    <a:pt x="88" y="30"/>
                  </a:moveTo>
                  <a:lnTo>
                    <a:pt x="76" y="30"/>
                  </a:lnTo>
                  <a:lnTo>
                    <a:pt x="76" y="30"/>
                  </a:lnTo>
                  <a:lnTo>
                    <a:pt x="76" y="26"/>
                  </a:lnTo>
                  <a:lnTo>
                    <a:pt x="76" y="26"/>
                  </a:lnTo>
                  <a:lnTo>
                    <a:pt x="76" y="20"/>
                  </a:lnTo>
                  <a:lnTo>
                    <a:pt x="76" y="20"/>
                  </a:lnTo>
                  <a:lnTo>
                    <a:pt x="78" y="10"/>
                  </a:lnTo>
                  <a:lnTo>
                    <a:pt x="80" y="8"/>
                  </a:lnTo>
                  <a:lnTo>
                    <a:pt x="82" y="6"/>
                  </a:lnTo>
                  <a:lnTo>
                    <a:pt x="82" y="6"/>
                  </a:lnTo>
                  <a:lnTo>
                    <a:pt x="84" y="8"/>
                  </a:lnTo>
                  <a:lnTo>
                    <a:pt x="86" y="12"/>
                  </a:lnTo>
                  <a:lnTo>
                    <a:pt x="88" y="26"/>
                  </a:lnTo>
                  <a:lnTo>
                    <a:pt x="88" y="26"/>
                  </a:lnTo>
                  <a:lnTo>
                    <a:pt x="88" y="30"/>
                  </a:lnTo>
                  <a:lnTo>
                    <a:pt x="88" y="3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8" name="Freeform 135"/>
            <p:cNvSpPr>
              <a:spLocks noEditPoints="1"/>
            </p:cNvSpPr>
            <p:nvPr/>
          </p:nvSpPr>
          <p:spPr bwMode="auto">
            <a:xfrm>
              <a:off x="5906282" y="6504336"/>
              <a:ext cx="80556" cy="131054"/>
            </a:xfrm>
            <a:custGeom>
              <a:avLst/>
              <a:gdLst>
                <a:gd name="T0" fmla="*/ 0 w 134"/>
                <a:gd name="T1" fmla="*/ 0 h 218"/>
                <a:gd name="T2" fmla="*/ 0 w 134"/>
                <a:gd name="T3" fmla="*/ 218 h 218"/>
                <a:gd name="T4" fmla="*/ 134 w 134"/>
                <a:gd name="T5" fmla="*/ 218 h 218"/>
                <a:gd name="T6" fmla="*/ 134 w 134"/>
                <a:gd name="T7" fmla="*/ 0 h 218"/>
                <a:gd name="T8" fmla="*/ 0 w 134"/>
                <a:gd name="T9" fmla="*/ 0 h 218"/>
                <a:gd name="T10" fmla="*/ 50 w 134"/>
                <a:gd name="T11" fmla="*/ 122 h 218"/>
                <a:gd name="T12" fmla="*/ 22 w 134"/>
                <a:gd name="T13" fmla="*/ 122 h 218"/>
                <a:gd name="T14" fmla="*/ 22 w 134"/>
                <a:gd name="T15" fmla="*/ 36 h 218"/>
                <a:gd name="T16" fmla="*/ 22 w 134"/>
                <a:gd name="T17" fmla="*/ 36 h 218"/>
                <a:gd name="T18" fmla="*/ 22 w 134"/>
                <a:gd name="T19" fmla="*/ 30 h 218"/>
                <a:gd name="T20" fmla="*/ 26 w 134"/>
                <a:gd name="T21" fmla="*/ 24 h 218"/>
                <a:gd name="T22" fmla="*/ 30 w 134"/>
                <a:gd name="T23" fmla="*/ 22 h 218"/>
                <a:gd name="T24" fmla="*/ 36 w 134"/>
                <a:gd name="T25" fmla="*/ 20 h 218"/>
                <a:gd name="T26" fmla="*/ 36 w 134"/>
                <a:gd name="T27" fmla="*/ 20 h 218"/>
                <a:gd name="T28" fmla="*/ 42 w 134"/>
                <a:gd name="T29" fmla="*/ 22 h 218"/>
                <a:gd name="T30" fmla="*/ 46 w 134"/>
                <a:gd name="T31" fmla="*/ 24 h 218"/>
                <a:gd name="T32" fmla="*/ 48 w 134"/>
                <a:gd name="T33" fmla="*/ 30 h 218"/>
                <a:gd name="T34" fmla="*/ 50 w 134"/>
                <a:gd name="T35" fmla="*/ 36 h 218"/>
                <a:gd name="T36" fmla="*/ 50 w 134"/>
                <a:gd name="T37" fmla="*/ 122 h 218"/>
                <a:gd name="T38" fmla="*/ 90 w 134"/>
                <a:gd name="T39" fmla="*/ 122 h 218"/>
                <a:gd name="T40" fmla="*/ 62 w 134"/>
                <a:gd name="T41" fmla="*/ 122 h 218"/>
                <a:gd name="T42" fmla="*/ 62 w 134"/>
                <a:gd name="T43" fmla="*/ 36 h 218"/>
                <a:gd name="T44" fmla="*/ 62 w 134"/>
                <a:gd name="T45" fmla="*/ 36 h 218"/>
                <a:gd name="T46" fmla="*/ 62 w 134"/>
                <a:gd name="T47" fmla="*/ 30 h 218"/>
                <a:gd name="T48" fmla="*/ 66 w 134"/>
                <a:gd name="T49" fmla="*/ 24 h 218"/>
                <a:gd name="T50" fmla="*/ 70 w 134"/>
                <a:gd name="T51" fmla="*/ 22 h 218"/>
                <a:gd name="T52" fmla="*/ 76 w 134"/>
                <a:gd name="T53" fmla="*/ 20 h 218"/>
                <a:gd name="T54" fmla="*/ 76 w 134"/>
                <a:gd name="T55" fmla="*/ 20 h 218"/>
                <a:gd name="T56" fmla="*/ 82 w 134"/>
                <a:gd name="T57" fmla="*/ 22 h 218"/>
                <a:gd name="T58" fmla="*/ 86 w 134"/>
                <a:gd name="T59" fmla="*/ 24 h 218"/>
                <a:gd name="T60" fmla="*/ 90 w 134"/>
                <a:gd name="T61" fmla="*/ 30 h 218"/>
                <a:gd name="T62" fmla="*/ 90 w 134"/>
                <a:gd name="T63" fmla="*/ 36 h 218"/>
                <a:gd name="T64" fmla="*/ 90 w 134"/>
                <a:gd name="T65" fmla="*/ 12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4" h="218">
                  <a:moveTo>
                    <a:pt x="0" y="0"/>
                  </a:moveTo>
                  <a:lnTo>
                    <a:pt x="0" y="218"/>
                  </a:lnTo>
                  <a:lnTo>
                    <a:pt x="134" y="218"/>
                  </a:lnTo>
                  <a:lnTo>
                    <a:pt x="134" y="0"/>
                  </a:lnTo>
                  <a:lnTo>
                    <a:pt x="0" y="0"/>
                  </a:lnTo>
                  <a:close/>
                  <a:moveTo>
                    <a:pt x="50" y="122"/>
                  </a:moveTo>
                  <a:lnTo>
                    <a:pt x="22" y="122"/>
                  </a:lnTo>
                  <a:lnTo>
                    <a:pt x="22" y="36"/>
                  </a:lnTo>
                  <a:lnTo>
                    <a:pt x="22" y="36"/>
                  </a:lnTo>
                  <a:lnTo>
                    <a:pt x="22" y="30"/>
                  </a:lnTo>
                  <a:lnTo>
                    <a:pt x="26" y="24"/>
                  </a:lnTo>
                  <a:lnTo>
                    <a:pt x="30" y="22"/>
                  </a:lnTo>
                  <a:lnTo>
                    <a:pt x="36" y="20"/>
                  </a:lnTo>
                  <a:lnTo>
                    <a:pt x="36" y="20"/>
                  </a:lnTo>
                  <a:lnTo>
                    <a:pt x="42" y="22"/>
                  </a:lnTo>
                  <a:lnTo>
                    <a:pt x="46" y="24"/>
                  </a:lnTo>
                  <a:lnTo>
                    <a:pt x="48" y="30"/>
                  </a:lnTo>
                  <a:lnTo>
                    <a:pt x="50" y="36"/>
                  </a:lnTo>
                  <a:lnTo>
                    <a:pt x="50" y="122"/>
                  </a:lnTo>
                  <a:close/>
                  <a:moveTo>
                    <a:pt x="90" y="122"/>
                  </a:moveTo>
                  <a:lnTo>
                    <a:pt x="62" y="122"/>
                  </a:lnTo>
                  <a:lnTo>
                    <a:pt x="62" y="36"/>
                  </a:lnTo>
                  <a:lnTo>
                    <a:pt x="62" y="36"/>
                  </a:lnTo>
                  <a:lnTo>
                    <a:pt x="62" y="30"/>
                  </a:lnTo>
                  <a:lnTo>
                    <a:pt x="66" y="24"/>
                  </a:lnTo>
                  <a:lnTo>
                    <a:pt x="70" y="22"/>
                  </a:lnTo>
                  <a:lnTo>
                    <a:pt x="76" y="20"/>
                  </a:lnTo>
                  <a:lnTo>
                    <a:pt x="76" y="20"/>
                  </a:lnTo>
                  <a:lnTo>
                    <a:pt x="82" y="22"/>
                  </a:lnTo>
                  <a:lnTo>
                    <a:pt x="86" y="24"/>
                  </a:lnTo>
                  <a:lnTo>
                    <a:pt x="90" y="30"/>
                  </a:lnTo>
                  <a:lnTo>
                    <a:pt x="90" y="36"/>
                  </a:lnTo>
                  <a:lnTo>
                    <a:pt x="90" y="1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09" name="Freeform 136"/>
            <p:cNvSpPr>
              <a:spLocks/>
            </p:cNvSpPr>
            <p:nvPr/>
          </p:nvSpPr>
          <p:spPr bwMode="auto">
            <a:xfrm>
              <a:off x="5866605" y="6463457"/>
              <a:ext cx="10821" cy="36070"/>
            </a:xfrm>
            <a:custGeom>
              <a:avLst/>
              <a:gdLst>
                <a:gd name="T0" fmla="*/ 18 w 18"/>
                <a:gd name="T1" fmla="*/ 10 h 60"/>
                <a:gd name="T2" fmla="*/ 18 w 18"/>
                <a:gd name="T3" fmla="*/ 10 h 60"/>
                <a:gd name="T4" fmla="*/ 16 w 18"/>
                <a:gd name="T5" fmla="*/ 6 h 60"/>
                <a:gd name="T6" fmla="*/ 16 w 18"/>
                <a:gd name="T7" fmla="*/ 2 h 60"/>
                <a:gd name="T8" fmla="*/ 12 w 18"/>
                <a:gd name="T9" fmla="*/ 0 h 60"/>
                <a:gd name="T10" fmla="*/ 10 w 18"/>
                <a:gd name="T11" fmla="*/ 0 h 60"/>
                <a:gd name="T12" fmla="*/ 10 w 18"/>
                <a:gd name="T13" fmla="*/ 0 h 60"/>
                <a:gd name="T14" fmla="*/ 6 w 18"/>
                <a:gd name="T15" fmla="*/ 0 h 60"/>
                <a:gd name="T16" fmla="*/ 4 w 18"/>
                <a:gd name="T17" fmla="*/ 2 h 60"/>
                <a:gd name="T18" fmla="*/ 2 w 18"/>
                <a:gd name="T19" fmla="*/ 6 h 60"/>
                <a:gd name="T20" fmla="*/ 0 w 18"/>
                <a:gd name="T21" fmla="*/ 10 h 60"/>
                <a:gd name="T22" fmla="*/ 0 w 18"/>
                <a:gd name="T23" fmla="*/ 60 h 60"/>
                <a:gd name="T24" fmla="*/ 18 w 18"/>
                <a:gd name="T25" fmla="*/ 60 h 60"/>
                <a:gd name="T26" fmla="*/ 18 w 18"/>
                <a:gd name="T27"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0">
                  <a:moveTo>
                    <a:pt x="18" y="10"/>
                  </a:moveTo>
                  <a:lnTo>
                    <a:pt x="18" y="10"/>
                  </a:lnTo>
                  <a:lnTo>
                    <a:pt x="16" y="6"/>
                  </a:lnTo>
                  <a:lnTo>
                    <a:pt x="16" y="2"/>
                  </a:lnTo>
                  <a:lnTo>
                    <a:pt x="12" y="0"/>
                  </a:lnTo>
                  <a:lnTo>
                    <a:pt x="10" y="0"/>
                  </a:lnTo>
                  <a:lnTo>
                    <a:pt x="10" y="0"/>
                  </a:lnTo>
                  <a:lnTo>
                    <a:pt x="6" y="0"/>
                  </a:lnTo>
                  <a:lnTo>
                    <a:pt x="4" y="2"/>
                  </a:lnTo>
                  <a:lnTo>
                    <a:pt x="2" y="6"/>
                  </a:lnTo>
                  <a:lnTo>
                    <a:pt x="0" y="10"/>
                  </a:lnTo>
                  <a:lnTo>
                    <a:pt x="0" y="60"/>
                  </a:lnTo>
                  <a:lnTo>
                    <a:pt x="18" y="60"/>
                  </a:lnTo>
                  <a:lnTo>
                    <a:pt x="18"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0" name="Freeform 137"/>
            <p:cNvSpPr>
              <a:spLocks/>
            </p:cNvSpPr>
            <p:nvPr/>
          </p:nvSpPr>
          <p:spPr bwMode="auto">
            <a:xfrm>
              <a:off x="5881033" y="6463457"/>
              <a:ext cx="10821" cy="36070"/>
            </a:xfrm>
            <a:custGeom>
              <a:avLst/>
              <a:gdLst>
                <a:gd name="T0" fmla="*/ 18 w 18"/>
                <a:gd name="T1" fmla="*/ 10 h 60"/>
                <a:gd name="T2" fmla="*/ 18 w 18"/>
                <a:gd name="T3" fmla="*/ 10 h 60"/>
                <a:gd name="T4" fmla="*/ 16 w 18"/>
                <a:gd name="T5" fmla="*/ 6 h 60"/>
                <a:gd name="T6" fmla="*/ 14 w 18"/>
                <a:gd name="T7" fmla="*/ 2 h 60"/>
                <a:gd name="T8" fmla="*/ 12 w 18"/>
                <a:gd name="T9" fmla="*/ 0 h 60"/>
                <a:gd name="T10" fmla="*/ 10 w 18"/>
                <a:gd name="T11" fmla="*/ 0 h 60"/>
                <a:gd name="T12" fmla="*/ 10 w 18"/>
                <a:gd name="T13" fmla="*/ 0 h 60"/>
                <a:gd name="T14" fmla="*/ 6 w 18"/>
                <a:gd name="T15" fmla="*/ 0 h 60"/>
                <a:gd name="T16" fmla="*/ 4 w 18"/>
                <a:gd name="T17" fmla="*/ 2 h 60"/>
                <a:gd name="T18" fmla="*/ 2 w 18"/>
                <a:gd name="T19" fmla="*/ 6 h 60"/>
                <a:gd name="T20" fmla="*/ 0 w 18"/>
                <a:gd name="T21" fmla="*/ 10 h 60"/>
                <a:gd name="T22" fmla="*/ 0 w 18"/>
                <a:gd name="T23" fmla="*/ 60 h 60"/>
                <a:gd name="T24" fmla="*/ 18 w 18"/>
                <a:gd name="T25" fmla="*/ 60 h 60"/>
                <a:gd name="T26" fmla="*/ 18 w 18"/>
                <a:gd name="T27" fmla="*/ 1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60">
                  <a:moveTo>
                    <a:pt x="18" y="10"/>
                  </a:moveTo>
                  <a:lnTo>
                    <a:pt x="18" y="10"/>
                  </a:lnTo>
                  <a:lnTo>
                    <a:pt x="16" y="6"/>
                  </a:lnTo>
                  <a:lnTo>
                    <a:pt x="14" y="2"/>
                  </a:lnTo>
                  <a:lnTo>
                    <a:pt x="12" y="0"/>
                  </a:lnTo>
                  <a:lnTo>
                    <a:pt x="10" y="0"/>
                  </a:lnTo>
                  <a:lnTo>
                    <a:pt x="10" y="0"/>
                  </a:lnTo>
                  <a:lnTo>
                    <a:pt x="6" y="0"/>
                  </a:lnTo>
                  <a:lnTo>
                    <a:pt x="4" y="2"/>
                  </a:lnTo>
                  <a:lnTo>
                    <a:pt x="2" y="6"/>
                  </a:lnTo>
                  <a:lnTo>
                    <a:pt x="0" y="10"/>
                  </a:lnTo>
                  <a:lnTo>
                    <a:pt x="0" y="60"/>
                  </a:lnTo>
                  <a:lnTo>
                    <a:pt x="18" y="60"/>
                  </a:lnTo>
                  <a:lnTo>
                    <a:pt x="18"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1" name="Freeform 138"/>
            <p:cNvSpPr>
              <a:spLocks/>
            </p:cNvSpPr>
            <p:nvPr/>
          </p:nvSpPr>
          <p:spPr bwMode="auto">
            <a:xfrm>
              <a:off x="6120297" y="6559643"/>
              <a:ext cx="14428" cy="75747"/>
            </a:xfrm>
            <a:custGeom>
              <a:avLst/>
              <a:gdLst>
                <a:gd name="T0" fmla="*/ 12 w 24"/>
                <a:gd name="T1" fmla="*/ 0 h 126"/>
                <a:gd name="T2" fmla="*/ 12 w 24"/>
                <a:gd name="T3" fmla="*/ 0 h 126"/>
                <a:gd name="T4" fmla="*/ 8 w 24"/>
                <a:gd name="T5" fmla="*/ 0 h 126"/>
                <a:gd name="T6" fmla="*/ 4 w 24"/>
                <a:gd name="T7" fmla="*/ 2 h 126"/>
                <a:gd name="T8" fmla="*/ 2 w 24"/>
                <a:gd name="T9" fmla="*/ 6 h 126"/>
                <a:gd name="T10" fmla="*/ 0 w 24"/>
                <a:gd name="T11" fmla="*/ 8 h 126"/>
                <a:gd name="T12" fmla="*/ 0 w 24"/>
                <a:gd name="T13" fmla="*/ 126 h 126"/>
                <a:gd name="T14" fmla="*/ 24 w 24"/>
                <a:gd name="T15" fmla="*/ 126 h 126"/>
                <a:gd name="T16" fmla="*/ 24 w 24"/>
                <a:gd name="T17" fmla="*/ 8 h 126"/>
                <a:gd name="T18" fmla="*/ 24 w 24"/>
                <a:gd name="T19" fmla="*/ 8 h 126"/>
                <a:gd name="T20" fmla="*/ 24 w 24"/>
                <a:gd name="T21" fmla="*/ 6 h 126"/>
                <a:gd name="T22" fmla="*/ 20 w 24"/>
                <a:gd name="T23" fmla="*/ 2 h 126"/>
                <a:gd name="T24" fmla="*/ 16 w 24"/>
                <a:gd name="T25" fmla="*/ 0 h 126"/>
                <a:gd name="T26" fmla="*/ 12 w 24"/>
                <a:gd name="T27" fmla="*/ 0 h 126"/>
                <a:gd name="T28" fmla="*/ 12 w 24"/>
                <a:gd name="T2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6">
                  <a:moveTo>
                    <a:pt x="12" y="0"/>
                  </a:moveTo>
                  <a:lnTo>
                    <a:pt x="12" y="0"/>
                  </a:lnTo>
                  <a:lnTo>
                    <a:pt x="8" y="0"/>
                  </a:lnTo>
                  <a:lnTo>
                    <a:pt x="4" y="2"/>
                  </a:lnTo>
                  <a:lnTo>
                    <a:pt x="2" y="6"/>
                  </a:lnTo>
                  <a:lnTo>
                    <a:pt x="0" y="8"/>
                  </a:lnTo>
                  <a:lnTo>
                    <a:pt x="0" y="126"/>
                  </a:lnTo>
                  <a:lnTo>
                    <a:pt x="24" y="126"/>
                  </a:lnTo>
                  <a:lnTo>
                    <a:pt x="24" y="8"/>
                  </a:lnTo>
                  <a:lnTo>
                    <a:pt x="24" y="8"/>
                  </a:lnTo>
                  <a:lnTo>
                    <a:pt x="24" y="6"/>
                  </a:lnTo>
                  <a:lnTo>
                    <a:pt x="20" y="2"/>
                  </a:lnTo>
                  <a:lnTo>
                    <a:pt x="16" y="0"/>
                  </a:lnTo>
                  <a:lnTo>
                    <a:pt x="12" y="0"/>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2" name="Freeform 139"/>
            <p:cNvSpPr>
              <a:spLocks/>
            </p:cNvSpPr>
            <p:nvPr/>
          </p:nvSpPr>
          <p:spPr bwMode="auto">
            <a:xfrm>
              <a:off x="6068596" y="6530787"/>
              <a:ext cx="79354" cy="104603"/>
            </a:xfrm>
            <a:custGeom>
              <a:avLst/>
              <a:gdLst>
                <a:gd name="T0" fmla="*/ 0 w 132"/>
                <a:gd name="T1" fmla="*/ 0 h 174"/>
                <a:gd name="T2" fmla="*/ 0 w 132"/>
                <a:gd name="T3" fmla="*/ 174 h 174"/>
                <a:gd name="T4" fmla="*/ 12 w 132"/>
                <a:gd name="T5" fmla="*/ 174 h 174"/>
                <a:gd name="T6" fmla="*/ 12 w 132"/>
                <a:gd name="T7" fmla="*/ 56 h 174"/>
                <a:gd name="T8" fmla="*/ 12 w 132"/>
                <a:gd name="T9" fmla="*/ 56 h 174"/>
                <a:gd name="T10" fmla="*/ 14 w 132"/>
                <a:gd name="T11" fmla="*/ 50 h 174"/>
                <a:gd name="T12" fmla="*/ 18 w 132"/>
                <a:gd name="T13" fmla="*/ 44 h 174"/>
                <a:gd name="T14" fmla="*/ 24 w 132"/>
                <a:gd name="T15" fmla="*/ 40 h 174"/>
                <a:gd name="T16" fmla="*/ 34 w 132"/>
                <a:gd name="T17" fmla="*/ 38 h 174"/>
                <a:gd name="T18" fmla="*/ 34 w 132"/>
                <a:gd name="T19" fmla="*/ 38 h 174"/>
                <a:gd name="T20" fmla="*/ 42 w 132"/>
                <a:gd name="T21" fmla="*/ 40 h 174"/>
                <a:gd name="T22" fmla="*/ 50 w 132"/>
                <a:gd name="T23" fmla="*/ 44 h 174"/>
                <a:gd name="T24" fmla="*/ 54 w 132"/>
                <a:gd name="T25" fmla="*/ 50 h 174"/>
                <a:gd name="T26" fmla="*/ 56 w 132"/>
                <a:gd name="T27" fmla="*/ 56 h 174"/>
                <a:gd name="T28" fmla="*/ 56 w 132"/>
                <a:gd name="T29" fmla="*/ 174 h 174"/>
                <a:gd name="T30" fmla="*/ 76 w 132"/>
                <a:gd name="T31" fmla="*/ 174 h 174"/>
                <a:gd name="T32" fmla="*/ 76 w 132"/>
                <a:gd name="T33" fmla="*/ 56 h 174"/>
                <a:gd name="T34" fmla="*/ 76 w 132"/>
                <a:gd name="T35" fmla="*/ 56 h 174"/>
                <a:gd name="T36" fmla="*/ 78 w 132"/>
                <a:gd name="T37" fmla="*/ 50 h 174"/>
                <a:gd name="T38" fmla="*/ 82 w 132"/>
                <a:gd name="T39" fmla="*/ 44 h 174"/>
                <a:gd name="T40" fmla="*/ 90 w 132"/>
                <a:gd name="T41" fmla="*/ 40 h 174"/>
                <a:gd name="T42" fmla="*/ 98 w 132"/>
                <a:gd name="T43" fmla="*/ 38 h 174"/>
                <a:gd name="T44" fmla="*/ 98 w 132"/>
                <a:gd name="T45" fmla="*/ 38 h 174"/>
                <a:gd name="T46" fmla="*/ 108 w 132"/>
                <a:gd name="T47" fmla="*/ 40 h 174"/>
                <a:gd name="T48" fmla="*/ 114 w 132"/>
                <a:gd name="T49" fmla="*/ 44 h 174"/>
                <a:gd name="T50" fmla="*/ 118 w 132"/>
                <a:gd name="T51" fmla="*/ 50 h 174"/>
                <a:gd name="T52" fmla="*/ 120 w 132"/>
                <a:gd name="T53" fmla="*/ 56 h 174"/>
                <a:gd name="T54" fmla="*/ 120 w 132"/>
                <a:gd name="T55" fmla="*/ 174 h 174"/>
                <a:gd name="T56" fmla="*/ 132 w 132"/>
                <a:gd name="T57" fmla="*/ 174 h 174"/>
                <a:gd name="T58" fmla="*/ 132 w 132"/>
                <a:gd name="T59" fmla="*/ 0 h 174"/>
                <a:gd name="T60" fmla="*/ 0 w 132"/>
                <a:gd name="T61" fmla="*/ 0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32" h="174">
                  <a:moveTo>
                    <a:pt x="0" y="0"/>
                  </a:moveTo>
                  <a:lnTo>
                    <a:pt x="0" y="174"/>
                  </a:lnTo>
                  <a:lnTo>
                    <a:pt x="12" y="174"/>
                  </a:lnTo>
                  <a:lnTo>
                    <a:pt x="12" y="56"/>
                  </a:lnTo>
                  <a:lnTo>
                    <a:pt x="12" y="56"/>
                  </a:lnTo>
                  <a:lnTo>
                    <a:pt x="14" y="50"/>
                  </a:lnTo>
                  <a:lnTo>
                    <a:pt x="18" y="44"/>
                  </a:lnTo>
                  <a:lnTo>
                    <a:pt x="24" y="40"/>
                  </a:lnTo>
                  <a:lnTo>
                    <a:pt x="34" y="38"/>
                  </a:lnTo>
                  <a:lnTo>
                    <a:pt x="34" y="38"/>
                  </a:lnTo>
                  <a:lnTo>
                    <a:pt x="42" y="40"/>
                  </a:lnTo>
                  <a:lnTo>
                    <a:pt x="50" y="44"/>
                  </a:lnTo>
                  <a:lnTo>
                    <a:pt x="54" y="50"/>
                  </a:lnTo>
                  <a:lnTo>
                    <a:pt x="56" y="56"/>
                  </a:lnTo>
                  <a:lnTo>
                    <a:pt x="56" y="174"/>
                  </a:lnTo>
                  <a:lnTo>
                    <a:pt x="76" y="174"/>
                  </a:lnTo>
                  <a:lnTo>
                    <a:pt x="76" y="56"/>
                  </a:lnTo>
                  <a:lnTo>
                    <a:pt x="76" y="56"/>
                  </a:lnTo>
                  <a:lnTo>
                    <a:pt x="78" y="50"/>
                  </a:lnTo>
                  <a:lnTo>
                    <a:pt x="82" y="44"/>
                  </a:lnTo>
                  <a:lnTo>
                    <a:pt x="90" y="40"/>
                  </a:lnTo>
                  <a:lnTo>
                    <a:pt x="98" y="38"/>
                  </a:lnTo>
                  <a:lnTo>
                    <a:pt x="98" y="38"/>
                  </a:lnTo>
                  <a:lnTo>
                    <a:pt x="108" y="40"/>
                  </a:lnTo>
                  <a:lnTo>
                    <a:pt x="114" y="44"/>
                  </a:lnTo>
                  <a:lnTo>
                    <a:pt x="118" y="50"/>
                  </a:lnTo>
                  <a:lnTo>
                    <a:pt x="120" y="56"/>
                  </a:lnTo>
                  <a:lnTo>
                    <a:pt x="120" y="174"/>
                  </a:lnTo>
                  <a:lnTo>
                    <a:pt x="132" y="174"/>
                  </a:lnTo>
                  <a:lnTo>
                    <a:pt x="132"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3" name="Freeform 140"/>
            <p:cNvSpPr>
              <a:spLocks/>
            </p:cNvSpPr>
            <p:nvPr/>
          </p:nvSpPr>
          <p:spPr bwMode="auto">
            <a:xfrm>
              <a:off x="6081822" y="6559643"/>
              <a:ext cx="14428" cy="75747"/>
            </a:xfrm>
            <a:custGeom>
              <a:avLst/>
              <a:gdLst>
                <a:gd name="T0" fmla="*/ 12 w 24"/>
                <a:gd name="T1" fmla="*/ 0 h 126"/>
                <a:gd name="T2" fmla="*/ 12 w 24"/>
                <a:gd name="T3" fmla="*/ 0 h 126"/>
                <a:gd name="T4" fmla="*/ 8 w 24"/>
                <a:gd name="T5" fmla="*/ 0 h 126"/>
                <a:gd name="T6" fmla="*/ 4 w 24"/>
                <a:gd name="T7" fmla="*/ 2 h 126"/>
                <a:gd name="T8" fmla="*/ 0 w 24"/>
                <a:gd name="T9" fmla="*/ 6 h 126"/>
                <a:gd name="T10" fmla="*/ 0 w 24"/>
                <a:gd name="T11" fmla="*/ 8 h 126"/>
                <a:gd name="T12" fmla="*/ 0 w 24"/>
                <a:gd name="T13" fmla="*/ 126 h 126"/>
                <a:gd name="T14" fmla="*/ 24 w 24"/>
                <a:gd name="T15" fmla="*/ 126 h 126"/>
                <a:gd name="T16" fmla="*/ 24 w 24"/>
                <a:gd name="T17" fmla="*/ 8 h 126"/>
                <a:gd name="T18" fmla="*/ 24 w 24"/>
                <a:gd name="T19" fmla="*/ 8 h 126"/>
                <a:gd name="T20" fmla="*/ 22 w 24"/>
                <a:gd name="T21" fmla="*/ 6 h 126"/>
                <a:gd name="T22" fmla="*/ 20 w 24"/>
                <a:gd name="T23" fmla="*/ 2 h 126"/>
                <a:gd name="T24" fmla="*/ 16 w 24"/>
                <a:gd name="T25" fmla="*/ 0 h 126"/>
                <a:gd name="T26" fmla="*/ 12 w 24"/>
                <a:gd name="T27" fmla="*/ 0 h 126"/>
                <a:gd name="T28" fmla="*/ 12 w 24"/>
                <a:gd name="T29" fmla="*/ 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26">
                  <a:moveTo>
                    <a:pt x="12" y="0"/>
                  </a:moveTo>
                  <a:lnTo>
                    <a:pt x="12" y="0"/>
                  </a:lnTo>
                  <a:lnTo>
                    <a:pt x="8" y="0"/>
                  </a:lnTo>
                  <a:lnTo>
                    <a:pt x="4" y="2"/>
                  </a:lnTo>
                  <a:lnTo>
                    <a:pt x="0" y="6"/>
                  </a:lnTo>
                  <a:lnTo>
                    <a:pt x="0" y="8"/>
                  </a:lnTo>
                  <a:lnTo>
                    <a:pt x="0" y="126"/>
                  </a:lnTo>
                  <a:lnTo>
                    <a:pt x="24" y="126"/>
                  </a:lnTo>
                  <a:lnTo>
                    <a:pt x="24" y="8"/>
                  </a:lnTo>
                  <a:lnTo>
                    <a:pt x="24" y="8"/>
                  </a:lnTo>
                  <a:lnTo>
                    <a:pt x="22" y="6"/>
                  </a:lnTo>
                  <a:lnTo>
                    <a:pt x="20" y="2"/>
                  </a:lnTo>
                  <a:lnTo>
                    <a:pt x="16" y="0"/>
                  </a:lnTo>
                  <a:lnTo>
                    <a:pt x="12" y="0"/>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4" name="Freeform 141"/>
            <p:cNvSpPr>
              <a:spLocks/>
            </p:cNvSpPr>
            <p:nvPr/>
          </p:nvSpPr>
          <p:spPr bwMode="auto">
            <a:xfrm>
              <a:off x="6085429" y="6447826"/>
              <a:ext cx="45689" cy="42082"/>
            </a:xfrm>
            <a:custGeom>
              <a:avLst/>
              <a:gdLst>
                <a:gd name="T0" fmla="*/ 18 w 76"/>
                <a:gd name="T1" fmla="*/ 60 h 70"/>
                <a:gd name="T2" fmla="*/ 18 w 76"/>
                <a:gd name="T3" fmla="*/ 60 h 70"/>
                <a:gd name="T4" fmla="*/ 24 w 76"/>
                <a:gd name="T5" fmla="*/ 60 h 70"/>
                <a:gd name="T6" fmla="*/ 30 w 76"/>
                <a:gd name="T7" fmla="*/ 62 h 70"/>
                <a:gd name="T8" fmla="*/ 34 w 76"/>
                <a:gd name="T9" fmla="*/ 66 h 70"/>
                <a:gd name="T10" fmla="*/ 38 w 76"/>
                <a:gd name="T11" fmla="*/ 70 h 70"/>
                <a:gd name="T12" fmla="*/ 38 w 76"/>
                <a:gd name="T13" fmla="*/ 70 h 70"/>
                <a:gd name="T14" fmla="*/ 42 w 76"/>
                <a:gd name="T15" fmla="*/ 66 h 70"/>
                <a:gd name="T16" fmla="*/ 48 w 76"/>
                <a:gd name="T17" fmla="*/ 62 h 70"/>
                <a:gd name="T18" fmla="*/ 54 w 76"/>
                <a:gd name="T19" fmla="*/ 60 h 70"/>
                <a:gd name="T20" fmla="*/ 58 w 76"/>
                <a:gd name="T21" fmla="*/ 60 h 70"/>
                <a:gd name="T22" fmla="*/ 58 w 76"/>
                <a:gd name="T23" fmla="*/ 60 h 70"/>
                <a:gd name="T24" fmla="*/ 68 w 76"/>
                <a:gd name="T25" fmla="*/ 62 h 70"/>
                <a:gd name="T26" fmla="*/ 76 w 76"/>
                <a:gd name="T27" fmla="*/ 66 h 70"/>
                <a:gd name="T28" fmla="*/ 76 w 76"/>
                <a:gd name="T29" fmla="*/ 0 h 70"/>
                <a:gd name="T30" fmla="*/ 0 w 76"/>
                <a:gd name="T31" fmla="*/ 0 h 70"/>
                <a:gd name="T32" fmla="*/ 0 w 76"/>
                <a:gd name="T33" fmla="*/ 68 h 70"/>
                <a:gd name="T34" fmla="*/ 0 w 76"/>
                <a:gd name="T35" fmla="*/ 68 h 70"/>
                <a:gd name="T36" fmla="*/ 8 w 76"/>
                <a:gd name="T37" fmla="*/ 62 h 70"/>
                <a:gd name="T38" fmla="*/ 18 w 76"/>
                <a:gd name="T39" fmla="*/ 60 h 70"/>
                <a:gd name="T40" fmla="*/ 18 w 76"/>
                <a:gd name="T41" fmla="*/ 6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6" h="70">
                  <a:moveTo>
                    <a:pt x="18" y="60"/>
                  </a:moveTo>
                  <a:lnTo>
                    <a:pt x="18" y="60"/>
                  </a:lnTo>
                  <a:lnTo>
                    <a:pt x="24" y="60"/>
                  </a:lnTo>
                  <a:lnTo>
                    <a:pt x="30" y="62"/>
                  </a:lnTo>
                  <a:lnTo>
                    <a:pt x="34" y="66"/>
                  </a:lnTo>
                  <a:lnTo>
                    <a:pt x="38" y="70"/>
                  </a:lnTo>
                  <a:lnTo>
                    <a:pt x="38" y="70"/>
                  </a:lnTo>
                  <a:lnTo>
                    <a:pt x="42" y="66"/>
                  </a:lnTo>
                  <a:lnTo>
                    <a:pt x="48" y="62"/>
                  </a:lnTo>
                  <a:lnTo>
                    <a:pt x="54" y="60"/>
                  </a:lnTo>
                  <a:lnTo>
                    <a:pt x="58" y="60"/>
                  </a:lnTo>
                  <a:lnTo>
                    <a:pt x="58" y="60"/>
                  </a:lnTo>
                  <a:lnTo>
                    <a:pt x="68" y="62"/>
                  </a:lnTo>
                  <a:lnTo>
                    <a:pt x="76" y="66"/>
                  </a:lnTo>
                  <a:lnTo>
                    <a:pt x="76" y="0"/>
                  </a:lnTo>
                  <a:lnTo>
                    <a:pt x="0" y="0"/>
                  </a:lnTo>
                  <a:lnTo>
                    <a:pt x="0" y="68"/>
                  </a:lnTo>
                  <a:lnTo>
                    <a:pt x="0" y="68"/>
                  </a:lnTo>
                  <a:lnTo>
                    <a:pt x="8" y="62"/>
                  </a:lnTo>
                  <a:lnTo>
                    <a:pt x="18" y="60"/>
                  </a:lnTo>
                  <a:lnTo>
                    <a:pt x="18" y="6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5" name="Freeform 142"/>
            <p:cNvSpPr>
              <a:spLocks noEditPoints="1"/>
            </p:cNvSpPr>
            <p:nvPr/>
          </p:nvSpPr>
          <p:spPr bwMode="auto">
            <a:xfrm>
              <a:off x="5971208" y="6416566"/>
              <a:ext cx="98591" cy="218824"/>
            </a:xfrm>
            <a:custGeom>
              <a:avLst/>
              <a:gdLst>
                <a:gd name="T0" fmla="*/ 164 w 164"/>
                <a:gd name="T1" fmla="*/ 364 h 364"/>
                <a:gd name="T2" fmla="*/ 146 w 164"/>
                <a:gd name="T3" fmla="*/ 64 h 364"/>
                <a:gd name="T4" fmla="*/ 142 w 164"/>
                <a:gd name="T5" fmla="*/ 90 h 364"/>
                <a:gd name="T6" fmla="*/ 132 w 164"/>
                <a:gd name="T7" fmla="*/ 112 h 364"/>
                <a:gd name="T8" fmla="*/ 132 w 164"/>
                <a:gd name="T9" fmla="*/ 82 h 364"/>
                <a:gd name="T10" fmla="*/ 138 w 164"/>
                <a:gd name="T11" fmla="*/ 56 h 364"/>
                <a:gd name="T12" fmla="*/ 146 w 164"/>
                <a:gd name="T13" fmla="*/ 64 h 364"/>
                <a:gd name="T14" fmla="*/ 132 w 164"/>
                <a:gd name="T15" fmla="*/ 66 h 364"/>
                <a:gd name="T16" fmla="*/ 120 w 164"/>
                <a:gd name="T17" fmla="*/ 98 h 364"/>
                <a:gd name="T18" fmla="*/ 106 w 164"/>
                <a:gd name="T19" fmla="*/ 112 h 364"/>
                <a:gd name="T20" fmla="*/ 114 w 164"/>
                <a:gd name="T21" fmla="*/ 78 h 364"/>
                <a:gd name="T22" fmla="*/ 128 w 164"/>
                <a:gd name="T23" fmla="*/ 48 h 364"/>
                <a:gd name="T24" fmla="*/ 124 w 164"/>
                <a:gd name="T25" fmla="*/ 44 h 364"/>
                <a:gd name="T26" fmla="*/ 110 w 164"/>
                <a:gd name="T27" fmla="*/ 76 h 364"/>
                <a:gd name="T28" fmla="*/ 106 w 164"/>
                <a:gd name="T29" fmla="*/ 88 h 364"/>
                <a:gd name="T30" fmla="*/ 104 w 164"/>
                <a:gd name="T31" fmla="*/ 112 h 364"/>
                <a:gd name="T32" fmla="*/ 94 w 164"/>
                <a:gd name="T33" fmla="*/ 104 h 364"/>
                <a:gd name="T34" fmla="*/ 98 w 164"/>
                <a:gd name="T35" fmla="*/ 74 h 364"/>
                <a:gd name="T36" fmla="*/ 106 w 164"/>
                <a:gd name="T37" fmla="*/ 54 h 364"/>
                <a:gd name="T38" fmla="*/ 114 w 164"/>
                <a:gd name="T39" fmla="*/ 32 h 364"/>
                <a:gd name="T40" fmla="*/ 124 w 164"/>
                <a:gd name="T41" fmla="*/ 44 h 364"/>
                <a:gd name="T42" fmla="*/ 86 w 164"/>
                <a:gd name="T43" fmla="*/ 46 h 364"/>
                <a:gd name="T44" fmla="*/ 104 w 164"/>
                <a:gd name="T45" fmla="*/ 18 h 364"/>
                <a:gd name="T46" fmla="*/ 106 w 164"/>
                <a:gd name="T47" fmla="*/ 4 h 364"/>
                <a:gd name="T48" fmla="*/ 106 w 164"/>
                <a:gd name="T49" fmla="*/ 6 h 364"/>
                <a:gd name="T50" fmla="*/ 112 w 164"/>
                <a:gd name="T51" fmla="*/ 28 h 364"/>
                <a:gd name="T52" fmla="*/ 106 w 164"/>
                <a:gd name="T53" fmla="*/ 44 h 364"/>
                <a:gd name="T54" fmla="*/ 100 w 164"/>
                <a:gd name="T55" fmla="*/ 58 h 364"/>
                <a:gd name="T56" fmla="*/ 90 w 164"/>
                <a:gd name="T57" fmla="*/ 82 h 364"/>
                <a:gd name="T58" fmla="*/ 92 w 164"/>
                <a:gd name="T59" fmla="*/ 112 h 364"/>
                <a:gd name="T60" fmla="*/ 80 w 164"/>
                <a:gd name="T61" fmla="*/ 98 h 364"/>
                <a:gd name="T62" fmla="*/ 80 w 164"/>
                <a:gd name="T63" fmla="*/ 82 h 364"/>
                <a:gd name="T64" fmla="*/ 86 w 164"/>
                <a:gd name="T65" fmla="*/ 46 h 364"/>
                <a:gd name="T66" fmla="*/ 84 w 164"/>
                <a:gd name="T67" fmla="*/ 48 h 364"/>
                <a:gd name="T68" fmla="*/ 74 w 164"/>
                <a:gd name="T69" fmla="*/ 82 h 364"/>
                <a:gd name="T70" fmla="*/ 76 w 164"/>
                <a:gd name="T71" fmla="*/ 98 h 364"/>
                <a:gd name="T72" fmla="*/ 74 w 164"/>
                <a:gd name="T73" fmla="*/ 112 h 364"/>
                <a:gd name="T74" fmla="*/ 66 w 164"/>
                <a:gd name="T75" fmla="*/ 88 h 364"/>
                <a:gd name="T76" fmla="*/ 68 w 164"/>
                <a:gd name="T77" fmla="*/ 62 h 364"/>
                <a:gd name="T78" fmla="*/ 56 w 164"/>
                <a:gd name="T79" fmla="*/ 82 h 364"/>
                <a:gd name="T80" fmla="*/ 64 w 164"/>
                <a:gd name="T81" fmla="*/ 66 h 364"/>
                <a:gd name="T82" fmla="*/ 62 w 164"/>
                <a:gd name="T83" fmla="*/ 90 h 364"/>
                <a:gd name="T84" fmla="*/ 66 w 164"/>
                <a:gd name="T85" fmla="*/ 112 h 364"/>
                <a:gd name="T86" fmla="*/ 58 w 164"/>
                <a:gd name="T87" fmla="*/ 102 h 364"/>
                <a:gd name="T88" fmla="*/ 56 w 164"/>
                <a:gd name="T89" fmla="*/ 90 h 364"/>
                <a:gd name="T90" fmla="*/ 140 w 164"/>
                <a:gd name="T91" fmla="*/ 236 h 364"/>
                <a:gd name="T92" fmla="*/ 138 w 164"/>
                <a:gd name="T93" fmla="*/ 196 h 364"/>
                <a:gd name="T94" fmla="*/ 128 w 164"/>
                <a:gd name="T95" fmla="*/ 146 h 364"/>
                <a:gd name="T96" fmla="*/ 122 w 164"/>
                <a:gd name="T97" fmla="*/ 146 h 364"/>
                <a:gd name="T98" fmla="*/ 110 w 164"/>
                <a:gd name="T99" fmla="*/ 196 h 364"/>
                <a:gd name="T100" fmla="*/ 110 w 164"/>
                <a:gd name="T101" fmla="*/ 236 h 364"/>
                <a:gd name="T102" fmla="*/ 104 w 164"/>
                <a:gd name="T103" fmla="*/ 230 h 364"/>
                <a:gd name="T104" fmla="*/ 100 w 164"/>
                <a:gd name="T105" fmla="*/ 170 h 364"/>
                <a:gd name="T106" fmla="*/ 90 w 164"/>
                <a:gd name="T107" fmla="*/ 146 h 364"/>
                <a:gd name="T108" fmla="*/ 84 w 164"/>
                <a:gd name="T109" fmla="*/ 152 h 364"/>
                <a:gd name="T110" fmla="*/ 74 w 164"/>
                <a:gd name="T111" fmla="*/ 230 h 364"/>
                <a:gd name="T112" fmla="*/ 68 w 164"/>
                <a:gd name="T113" fmla="*/ 236 h 364"/>
                <a:gd name="T114" fmla="*/ 144 w 164"/>
                <a:gd name="T115" fmla="*/ 236 h 364"/>
                <a:gd name="T116" fmla="*/ 136 w 164"/>
                <a:gd name="T117" fmla="*/ 112 h 364"/>
                <a:gd name="T118" fmla="*/ 148 w 164"/>
                <a:gd name="T119" fmla="*/ 90 h 364"/>
                <a:gd name="T120" fmla="*/ 150 w 164"/>
                <a:gd name="T121" fmla="*/ 70 h 364"/>
                <a:gd name="T122" fmla="*/ 156 w 164"/>
                <a:gd name="T123" fmla="*/ 90 h 364"/>
                <a:gd name="T124" fmla="*/ 146 w 164"/>
                <a:gd name="T125" fmla="*/ 112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 h="364">
                  <a:moveTo>
                    <a:pt x="0" y="0"/>
                  </a:moveTo>
                  <a:lnTo>
                    <a:pt x="0" y="364"/>
                  </a:lnTo>
                  <a:lnTo>
                    <a:pt x="164" y="364"/>
                  </a:lnTo>
                  <a:lnTo>
                    <a:pt x="164" y="0"/>
                  </a:lnTo>
                  <a:lnTo>
                    <a:pt x="0" y="0"/>
                  </a:lnTo>
                  <a:close/>
                  <a:moveTo>
                    <a:pt x="146" y="64"/>
                  </a:moveTo>
                  <a:lnTo>
                    <a:pt x="146" y="64"/>
                  </a:lnTo>
                  <a:lnTo>
                    <a:pt x="146" y="76"/>
                  </a:lnTo>
                  <a:lnTo>
                    <a:pt x="142" y="90"/>
                  </a:lnTo>
                  <a:lnTo>
                    <a:pt x="142" y="90"/>
                  </a:lnTo>
                  <a:lnTo>
                    <a:pt x="138" y="102"/>
                  </a:lnTo>
                  <a:lnTo>
                    <a:pt x="132" y="112"/>
                  </a:lnTo>
                  <a:lnTo>
                    <a:pt x="120" y="112"/>
                  </a:lnTo>
                  <a:lnTo>
                    <a:pt x="120" y="112"/>
                  </a:lnTo>
                  <a:lnTo>
                    <a:pt x="132" y="82"/>
                  </a:lnTo>
                  <a:lnTo>
                    <a:pt x="132" y="82"/>
                  </a:lnTo>
                  <a:lnTo>
                    <a:pt x="136" y="70"/>
                  </a:lnTo>
                  <a:lnTo>
                    <a:pt x="138" y="56"/>
                  </a:lnTo>
                  <a:lnTo>
                    <a:pt x="138" y="56"/>
                  </a:lnTo>
                  <a:lnTo>
                    <a:pt x="146" y="64"/>
                  </a:lnTo>
                  <a:lnTo>
                    <a:pt x="146" y="64"/>
                  </a:lnTo>
                  <a:close/>
                  <a:moveTo>
                    <a:pt x="134" y="54"/>
                  </a:moveTo>
                  <a:lnTo>
                    <a:pt x="134" y="54"/>
                  </a:lnTo>
                  <a:lnTo>
                    <a:pt x="132" y="66"/>
                  </a:lnTo>
                  <a:lnTo>
                    <a:pt x="126" y="82"/>
                  </a:lnTo>
                  <a:lnTo>
                    <a:pt x="126" y="82"/>
                  </a:lnTo>
                  <a:lnTo>
                    <a:pt x="120" y="98"/>
                  </a:lnTo>
                  <a:lnTo>
                    <a:pt x="116" y="112"/>
                  </a:lnTo>
                  <a:lnTo>
                    <a:pt x="106" y="112"/>
                  </a:lnTo>
                  <a:lnTo>
                    <a:pt x="106" y="112"/>
                  </a:lnTo>
                  <a:lnTo>
                    <a:pt x="108" y="96"/>
                  </a:lnTo>
                  <a:lnTo>
                    <a:pt x="114" y="78"/>
                  </a:lnTo>
                  <a:lnTo>
                    <a:pt x="114" y="78"/>
                  </a:lnTo>
                  <a:lnTo>
                    <a:pt x="122" y="62"/>
                  </a:lnTo>
                  <a:lnTo>
                    <a:pt x="128" y="48"/>
                  </a:lnTo>
                  <a:lnTo>
                    <a:pt x="128" y="48"/>
                  </a:lnTo>
                  <a:lnTo>
                    <a:pt x="134" y="54"/>
                  </a:lnTo>
                  <a:lnTo>
                    <a:pt x="134" y="54"/>
                  </a:lnTo>
                  <a:close/>
                  <a:moveTo>
                    <a:pt x="124" y="44"/>
                  </a:moveTo>
                  <a:lnTo>
                    <a:pt x="124" y="44"/>
                  </a:lnTo>
                  <a:lnTo>
                    <a:pt x="118" y="60"/>
                  </a:lnTo>
                  <a:lnTo>
                    <a:pt x="110" y="76"/>
                  </a:lnTo>
                  <a:lnTo>
                    <a:pt x="110" y="76"/>
                  </a:lnTo>
                  <a:lnTo>
                    <a:pt x="106" y="88"/>
                  </a:lnTo>
                  <a:lnTo>
                    <a:pt x="106" y="88"/>
                  </a:lnTo>
                  <a:lnTo>
                    <a:pt x="106" y="88"/>
                  </a:lnTo>
                  <a:lnTo>
                    <a:pt x="104" y="100"/>
                  </a:lnTo>
                  <a:lnTo>
                    <a:pt x="104" y="112"/>
                  </a:lnTo>
                  <a:lnTo>
                    <a:pt x="94" y="112"/>
                  </a:lnTo>
                  <a:lnTo>
                    <a:pt x="94" y="112"/>
                  </a:lnTo>
                  <a:lnTo>
                    <a:pt x="94" y="104"/>
                  </a:lnTo>
                  <a:lnTo>
                    <a:pt x="92" y="94"/>
                  </a:lnTo>
                  <a:lnTo>
                    <a:pt x="94" y="84"/>
                  </a:lnTo>
                  <a:lnTo>
                    <a:pt x="98" y="74"/>
                  </a:lnTo>
                  <a:lnTo>
                    <a:pt x="98" y="74"/>
                  </a:lnTo>
                  <a:lnTo>
                    <a:pt x="106" y="54"/>
                  </a:lnTo>
                  <a:lnTo>
                    <a:pt x="106" y="54"/>
                  </a:lnTo>
                  <a:lnTo>
                    <a:pt x="106" y="54"/>
                  </a:lnTo>
                  <a:lnTo>
                    <a:pt x="112" y="42"/>
                  </a:lnTo>
                  <a:lnTo>
                    <a:pt x="114" y="32"/>
                  </a:lnTo>
                  <a:lnTo>
                    <a:pt x="114" y="32"/>
                  </a:lnTo>
                  <a:lnTo>
                    <a:pt x="118" y="38"/>
                  </a:lnTo>
                  <a:lnTo>
                    <a:pt x="124" y="44"/>
                  </a:lnTo>
                  <a:lnTo>
                    <a:pt x="124" y="44"/>
                  </a:lnTo>
                  <a:close/>
                  <a:moveTo>
                    <a:pt x="86" y="46"/>
                  </a:moveTo>
                  <a:lnTo>
                    <a:pt x="86" y="46"/>
                  </a:lnTo>
                  <a:lnTo>
                    <a:pt x="94" y="38"/>
                  </a:lnTo>
                  <a:lnTo>
                    <a:pt x="98" y="28"/>
                  </a:lnTo>
                  <a:lnTo>
                    <a:pt x="104" y="18"/>
                  </a:lnTo>
                  <a:lnTo>
                    <a:pt x="106" y="4"/>
                  </a:lnTo>
                  <a:lnTo>
                    <a:pt x="106" y="4"/>
                  </a:lnTo>
                  <a:lnTo>
                    <a:pt x="106" y="4"/>
                  </a:lnTo>
                  <a:lnTo>
                    <a:pt x="106" y="4"/>
                  </a:lnTo>
                  <a:lnTo>
                    <a:pt x="106" y="6"/>
                  </a:lnTo>
                  <a:lnTo>
                    <a:pt x="106" y="6"/>
                  </a:lnTo>
                  <a:lnTo>
                    <a:pt x="108" y="18"/>
                  </a:lnTo>
                  <a:lnTo>
                    <a:pt x="112" y="28"/>
                  </a:lnTo>
                  <a:lnTo>
                    <a:pt x="112" y="28"/>
                  </a:lnTo>
                  <a:lnTo>
                    <a:pt x="112" y="28"/>
                  </a:lnTo>
                  <a:lnTo>
                    <a:pt x="110" y="36"/>
                  </a:lnTo>
                  <a:lnTo>
                    <a:pt x="106" y="44"/>
                  </a:lnTo>
                  <a:lnTo>
                    <a:pt x="106" y="44"/>
                  </a:lnTo>
                  <a:lnTo>
                    <a:pt x="106" y="44"/>
                  </a:lnTo>
                  <a:lnTo>
                    <a:pt x="100" y="58"/>
                  </a:lnTo>
                  <a:lnTo>
                    <a:pt x="92" y="72"/>
                  </a:lnTo>
                  <a:lnTo>
                    <a:pt x="92" y="72"/>
                  </a:lnTo>
                  <a:lnTo>
                    <a:pt x="90" y="82"/>
                  </a:lnTo>
                  <a:lnTo>
                    <a:pt x="88" y="94"/>
                  </a:lnTo>
                  <a:lnTo>
                    <a:pt x="90" y="104"/>
                  </a:lnTo>
                  <a:lnTo>
                    <a:pt x="92" y="112"/>
                  </a:lnTo>
                  <a:lnTo>
                    <a:pt x="84" y="112"/>
                  </a:lnTo>
                  <a:lnTo>
                    <a:pt x="84" y="112"/>
                  </a:lnTo>
                  <a:lnTo>
                    <a:pt x="80" y="98"/>
                  </a:lnTo>
                  <a:lnTo>
                    <a:pt x="78" y="90"/>
                  </a:lnTo>
                  <a:lnTo>
                    <a:pt x="80" y="82"/>
                  </a:lnTo>
                  <a:lnTo>
                    <a:pt x="80" y="82"/>
                  </a:lnTo>
                  <a:lnTo>
                    <a:pt x="84" y="62"/>
                  </a:lnTo>
                  <a:lnTo>
                    <a:pt x="86" y="46"/>
                  </a:lnTo>
                  <a:lnTo>
                    <a:pt x="86" y="46"/>
                  </a:lnTo>
                  <a:close/>
                  <a:moveTo>
                    <a:pt x="68" y="62"/>
                  </a:moveTo>
                  <a:lnTo>
                    <a:pt x="68" y="62"/>
                  </a:lnTo>
                  <a:lnTo>
                    <a:pt x="84" y="48"/>
                  </a:lnTo>
                  <a:lnTo>
                    <a:pt x="84" y="48"/>
                  </a:lnTo>
                  <a:lnTo>
                    <a:pt x="78" y="64"/>
                  </a:lnTo>
                  <a:lnTo>
                    <a:pt x="74" y="82"/>
                  </a:lnTo>
                  <a:lnTo>
                    <a:pt x="74" y="82"/>
                  </a:lnTo>
                  <a:lnTo>
                    <a:pt x="74" y="90"/>
                  </a:lnTo>
                  <a:lnTo>
                    <a:pt x="76" y="98"/>
                  </a:lnTo>
                  <a:lnTo>
                    <a:pt x="80" y="112"/>
                  </a:lnTo>
                  <a:lnTo>
                    <a:pt x="74" y="112"/>
                  </a:lnTo>
                  <a:lnTo>
                    <a:pt x="74" y="112"/>
                  </a:lnTo>
                  <a:lnTo>
                    <a:pt x="70" y="102"/>
                  </a:lnTo>
                  <a:lnTo>
                    <a:pt x="66" y="88"/>
                  </a:lnTo>
                  <a:lnTo>
                    <a:pt x="66" y="88"/>
                  </a:lnTo>
                  <a:lnTo>
                    <a:pt x="66" y="74"/>
                  </a:lnTo>
                  <a:lnTo>
                    <a:pt x="68" y="62"/>
                  </a:lnTo>
                  <a:lnTo>
                    <a:pt x="68" y="62"/>
                  </a:lnTo>
                  <a:close/>
                  <a:moveTo>
                    <a:pt x="56" y="90"/>
                  </a:moveTo>
                  <a:lnTo>
                    <a:pt x="56" y="90"/>
                  </a:lnTo>
                  <a:lnTo>
                    <a:pt x="56" y="82"/>
                  </a:lnTo>
                  <a:lnTo>
                    <a:pt x="58" y="76"/>
                  </a:lnTo>
                  <a:lnTo>
                    <a:pt x="64" y="66"/>
                  </a:lnTo>
                  <a:lnTo>
                    <a:pt x="64" y="66"/>
                  </a:lnTo>
                  <a:lnTo>
                    <a:pt x="62" y="78"/>
                  </a:lnTo>
                  <a:lnTo>
                    <a:pt x="62" y="90"/>
                  </a:lnTo>
                  <a:lnTo>
                    <a:pt x="62" y="90"/>
                  </a:lnTo>
                  <a:lnTo>
                    <a:pt x="66" y="102"/>
                  </a:lnTo>
                  <a:lnTo>
                    <a:pt x="72" y="112"/>
                  </a:lnTo>
                  <a:lnTo>
                    <a:pt x="66" y="112"/>
                  </a:lnTo>
                  <a:lnTo>
                    <a:pt x="66" y="112"/>
                  </a:lnTo>
                  <a:lnTo>
                    <a:pt x="62" y="108"/>
                  </a:lnTo>
                  <a:lnTo>
                    <a:pt x="58" y="102"/>
                  </a:lnTo>
                  <a:lnTo>
                    <a:pt x="56" y="96"/>
                  </a:lnTo>
                  <a:lnTo>
                    <a:pt x="56" y="90"/>
                  </a:lnTo>
                  <a:lnTo>
                    <a:pt x="56" y="90"/>
                  </a:lnTo>
                  <a:close/>
                  <a:moveTo>
                    <a:pt x="144" y="236"/>
                  </a:moveTo>
                  <a:lnTo>
                    <a:pt x="140" y="236"/>
                  </a:lnTo>
                  <a:lnTo>
                    <a:pt x="140" y="236"/>
                  </a:lnTo>
                  <a:lnTo>
                    <a:pt x="140" y="230"/>
                  </a:lnTo>
                  <a:lnTo>
                    <a:pt x="140" y="230"/>
                  </a:lnTo>
                  <a:lnTo>
                    <a:pt x="138" y="196"/>
                  </a:lnTo>
                  <a:lnTo>
                    <a:pt x="136" y="170"/>
                  </a:lnTo>
                  <a:lnTo>
                    <a:pt x="130" y="152"/>
                  </a:lnTo>
                  <a:lnTo>
                    <a:pt x="128" y="146"/>
                  </a:lnTo>
                  <a:lnTo>
                    <a:pt x="124" y="146"/>
                  </a:lnTo>
                  <a:lnTo>
                    <a:pt x="124" y="146"/>
                  </a:lnTo>
                  <a:lnTo>
                    <a:pt x="122" y="146"/>
                  </a:lnTo>
                  <a:lnTo>
                    <a:pt x="118" y="152"/>
                  </a:lnTo>
                  <a:lnTo>
                    <a:pt x="114" y="170"/>
                  </a:lnTo>
                  <a:lnTo>
                    <a:pt x="110" y="196"/>
                  </a:lnTo>
                  <a:lnTo>
                    <a:pt x="110" y="230"/>
                  </a:lnTo>
                  <a:lnTo>
                    <a:pt x="110" y="230"/>
                  </a:lnTo>
                  <a:lnTo>
                    <a:pt x="110" y="236"/>
                  </a:lnTo>
                  <a:lnTo>
                    <a:pt x="104" y="236"/>
                  </a:lnTo>
                  <a:lnTo>
                    <a:pt x="104" y="236"/>
                  </a:lnTo>
                  <a:lnTo>
                    <a:pt x="104" y="230"/>
                  </a:lnTo>
                  <a:lnTo>
                    <a:pt x="104" y="230"/>
                  </a:lnTo>
                  <a:lnTo>
                    <a:pt x="104" y="196"/>
                  </a:lnTo>
                  <a:lnTo>
                    <a:pt x="100" y="170"/>
                  </a:lnTo>
                  <a:lnTo>
                    <a:pt x="96" y="152"/>
                  </a:lnTo>
                  <a:lnTo>
                    <a:pt x="92" y="146"/>
                  </a:lnTo>
                  <a:lnTo>
                    <a:pt x="90" y="146"/>
                  </a:lnTo>
                  <a:lnTo>
                    <a:pt x="90" y="146"/>
                  </a:lnTo>
                  <a:lnTo>
                    <a:pt x="86" y="146"/>
                  </a:lnTo>
                  <a:lnTo>
                    <a:pt x="84" y="152"/>
                  </a:lnTo>
                  <a:lnTo>
                    <a:pt x="80" y="170"/>
                  </a:lnTo>
                  <a:lnTo>
                    <a:pt x="76" y="196"/>
                  </a:lnTo>
                  <a:lnTo>
                    <a:pt x="74" y="230"/>
                  </a:lnTo>
                  <a:lnTo>
                    <a:pt x="74" y="230"/>
                  </a:lnTo>
                  <a:lnTo>
                    <a:pt x="74" y="236"/>
                  </a:lnTo>
                  <a:lnTo>
                    <a:pt x="68" y="236"/>
                  </a:lnTo>
                  <a:lnTo>
                    <a:pt x="68" y="116"/>
                  </a:lnTo>
                  <a:lnTo>
                    <a:pt x="144" y="116"/>
                  </a:lnTo>
                  <a:lnTo>
                    <a:pt x="144" y="236"/>
                  </a:lnTo>
                  <a:close/>
                  <a:moveTo>
                    <a:pt x="146" y="112"/>
                  </a:moveTo>
                  <a:lnTo>
                    <a:pt x="136" y="112"/>
                  </a:lnTo>
                  <a:lnTo>
                    <a:pt x="136" y="112"/>
                  </a:lnTo>
                  <a:lnTo>
                    <a:pt x="142" y="102"/>
                  </a:lnTo>
                  <a:lnTo>
                    <a:pt x="148" y="90"/>
                  </a:lnTo>
                  <a:lnTo>
                    <a:pt x="148" y="90"/>
                  </a:lnTo>
                  <a:lnTo>
                    <a:pt x="150" y="80"/>
                  </a:lnTo>
                  <a:lnTo>
                    <a:pt x="150" y="70"/>
                  </a:lnTo>
                  <a:lnTo>
                    <a:pt x="150" y="70"/>
                  </a:lnTo>
                  <a:lnTo>
                    <a:pt x="154" y="78"/>
                  </a:lnTo>
                  <a:lnTo>
                    <a:pt x="156" y="90"/>
                  </a:lnTo>
                  <a:lnTo>
                    <a:pt x="156" y="90"/>
                  </a:lnTo>
                  <a:lnTo>
                    <a:pt x="156" y="96"/>
                  </a:lnTo>
                  <a:lnTo>
                    <a:pt x="152" y="102"/>
                  </a:lnTo>
                  <a:lnTo>
                    <a:pt x="146" y="112"/>
                  </a:lnTo>
                  <a:lnTo>
                    <a:pt x="146" y="1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6" name="Freeform 143"/>
            <p:cNvSpPr>
              <a:spLocks noEditPoints="1"/>
            </p:cNvSpPr>
            <p:nvPr/>
          </p:nvSpPr>
          <p:spPr bwMode="auto">
            <a:xfrm>
              <a:off x="5811298" y="6521168"/>
              <a:ext cx="34868" cy="39677"/>
            </a:xfrm>
            <a:custGeom>
              <a:avLst/>
              <a:gdLst>
                <a:gd name="T0" fmla="*/ 12 w 58"/>
                <a:gd name="T1" fmla="*/ 48 h 66"/>
                <a:gd name="T2" fmla="*/ 16 w 58"/>
                <a:gd name="T3" fmla="*/ 26 h 66"/>
                <a:gd name="T4" fmla="*/ 8 w 58"/>
                <a:gd name="T5" fmla="*/ 36 h 66"/>
                <a:gd name="T6" fmla="*/ 6 w 58"/>
                <a:gd name="T7" fmla="*/ 42 h 66"/>
                <a:gd name="T8" fmla="*/ 8 w 58"/>
                <a:gd name="T9" fmla="*/ 52 h 66"/>
                <a:gd name="T10" fmla="*/ 12 w 58"/>
                <a:gd name="T11" fmla="*/ 66 h 66"/>
                <a:gd name="T12" fmla="*/ 14 w 58"/>
                <a:gd name="T13" fmla="*/ 66 h 66"/>
                <a:gd name="T14" fmla="*/ 12 w 58"/>
                <a:gd name="T15" fmla="*/ 48 h 66"/>
                <a:gd name="T16" fmla="*/ 6 w 58"/>
                <a:gd name="T17" fmla="*/ 38 h 66"/>
                <a:gd name="T18" fmla="*/ 2 w 58"/>
                <a:gd name="T19" fmla="*/ 44 h 66"/>
                <a:gd name="T20" fmla="*/ 0 w 58"/>
                <a:gd name="T21" fmla="*/ 52 h 66"/>
                <a:gd name="T22" fmla="*/ 6 w 58"/>
                <a:gd name="T23" fmla="*/ 66 h 66"/>
                <a:gd name="T24" fmla="*/ 10 w 58"/>
                <a:gd name="T25" fmla="*/ 66 h 66"/>
                <a:gd name="T26" fmla="*/ 4 w 58"/>
                <a:gd name="T27" fmla="*/ 52 h 66"/>
                <a:gd name="T28" fmla="*/ 4 w 58"/>
                <a:gd name="T29" fmla="*/ 44 h 66"/>
                <a:gd name="T30" fmla="*/ 6 w 58"/>
                <a:gd name="T31" fmla="*/ 38 h 66"/>
                <a:gd name="T32" fmla="*/ 30 w 58"/>
                <a:gd name="T33" fmla="*/ 24 h 66"/>
                <a:gd name="T34" fmla="*/ 34 w 58"/>
                <a:gd name="T35" fmla="*/ 14 h 66"/>
                <a:gd name="T36" fmla="*/ 34 w 58"/>
                <a:gd name="T37" fmla="*/ 14 h 66"/>
                <a:gd name="T38" fmla="*/ 30 w 58"/>
                <a:gd name="T39" fmla="*/ 0 h 66"/>
                <a:gd name="T40" fmla="*/ 30 w 58"/>
                <a:gd name="T41" fmla="*/ 0 h 66"/>
                <a:gd name="T42" fmla="*/ 30 w 58"/>
                <a:gd name="T43" fmla="*/ 0 h 66"/>
                <a:gd name="T44" fmla="*/ 28 w 58"/>
                <a:gd name="T45" fmla="*/ 8 h 66"/>
                <a:gd name="T46" fmla="*/ 18 w 58"/>
                <a:gd name="T47" fmla="*/ 24 h 66"/>
                <a:gd name="T48" fmla="*/ 18 w 58"/>
                <a:gd name="T49" fmla="*/ 24 h 66"/>
                <a:gd name="T50" fmla="*/ 14 w 58"/>
                <a:gd name="T51" fmla="*/ 48 h 66"/>
                <a:gd name="T52" fmla="*/ 18 w 58"/>
                <a:gd name="T53" fmla="*/ 66 h 66"/>
                <a:gd name="T54" fmla="*/ 22 w 58"/>
                <a:gd name="T55" fmla="*/ 66 h 66"/>
                <a:gd name="T56" fmla="*/ 22 w 58"/>
                <a:gd name="T57" fmla="*/ 42 h 66"/>
                <a:gd name="T58" fmla="*/ 30 w 58"/>
                <a:gd name="T59" fmla="*/ 24 h 66"/>
                <a:gd name="T60" fmla="*/ 46 w 58"/>
                <a:gd name="T61" fmla="*/ 30 h 66"/>
                <a:gd name="T62" fmla="*/ 42 w 58"/>
                <a:gd name="T63" fmla="*/ 26 h 66"/>
                <a:gd name="T64" fmla="*/ 40 w 58"/>
                <a:gd name="T65" fmla="*/ 36 h 66"/>
                <a:gd name="T66" fmla="*/ 34 w 58"/>
                <a:gd name="T67" fmla="*/ 44 h 66"/>
                <a:gd name="T68" fmla="*/ 30 w 58"/>
                <a:gd name="T69" fmla="*/ 66 h 66"/>
                <a:gd name="T70" fmla="*/ 36 w 58"/>
                <a:gd name="T71" fmla="*/ 66 h 66"/>
                <a:gd name="T72" fmla="*/ 42 w 58"/>
                <a:gd name="T73" fmla="*/ 46 h 66"/>
                <a:gd name="T74" fmla="*/ 46 w 58"/>
                <a:gd name="T75" fmla="*/ 30 h 66"/>
                <a:gd name="T76" fmla="*/ 40 w 58"/>
                <a:gd name="T77" fmla="*/ 24 h 66"/>
                <a:gd name="T78" fmla="*/ 34 w 58"/>
                <a:gd name="T79" fmla="*/ 16 h 66"/>
                <a:gd name="T80" fmla="*/ 30 w 58"/>
                <a:gd name="T81" fmla="*/ 30 h 66"/>
                <a:gd name="T82" fmla="*/ 30 w 58"/>
                <a:gd name="T83" fmla="*/ 30 h 66"/>
                <a:gd name="T84" fmla="*/ 24 w 58"/>
                <a:gd name="T85" fmla="*/ 42 h 66"/>
                <a:gd name="T86" fmla="*/ 24 w 58"/>
                <a:gd name="T87" fmla="*/ 66 h 66"/>
                <a:gd name="T88" fmla="*/ 28 w 58"/>
                <a:gd name="T89" fmla="*/ 66 h 66"/>
                <a:gd name="T90" fmla="*/ 30 w 58"/>
                <a:gd name="T91" fmla="*/ 52 h 66"/>
                <a:gd name="T92" fmla="*/ 32 w 58"/>
                <a:gd name="T93" fmla="*/ 44 h 66"/>
                <a:gd name="T94" fmla="*/ 38 w 58"/>
                <a:gd name="T95" fmla="*/ 34 h 66"/>
                <a:gd name="T96" fmla="*/ 40 w 58"/>
                <a:gd name="T97" fmla="*/ 24 h 66"/>
                <a:gd name="T98" fmla="*/ 54 w 58"/>
                <a:gd name="T99" fmla="*/ 36 h 66"/>
                <a:gd name="T100" fmla="*/ 48 w 58"/>
                <a:gd name="T101" fmla="*/ 32 h 66"/>
                <a:gd name="T102" fmla="*/ 44 w 58"/>
                <a:gd name="T103" fmla="*/ 48 h 66"/>
                <a:gd name="T104" fmla="*/ 38 w 58"/>
                <a:gd name="T105" fmla="*/ 66 h 66"/>
                <a:gd name="T106" fmla="*/ 44 w 58"/>
                <a:gd name="T107" fmla="*/ 66 h 66"/>
                <a:gd name="T108" fmla="*/ 50 w 58"/>
                <a:gd name="T109" fmla="*/ 52 h 66"/>
                <a:gd name="T110" fmla="*/ 54 w 58"/>
                <a:gd name="T111" fmla="*/ 36 h 66"/>
                <a:gd name="T112" fmla="*/ 56 w 58"/>
                <a:gd name="T113" fmla="*/ 40 h 66"/>
                <a:gd name="T114" fmla="*/ 54 w 58"/>
                <a:gd name="T115" fmla="*/ 54 h 66"/>
                <a:gd name="T116" fmla="*/ 50 w 58"/>
                <a:gd name="T117" fmla="*/ 60 h 66"/>
                <a:gd name="T118" fmla="*/ 52 w 58"/>
                <a:gd name="T119" fmla="*/ 66 h 66"/>
                <a:gd name="T120" fmla="*/ 56 w 58"/>
                <a:gd name="T121" fmla="*/ 60 h 66"/>
                <a:gd name="T122" fmla="*/ 58 w 58"/>
                <a:gd name="T123" fmla="*/ 52 h 66"/>
                <a:gd name="T124" fmla="*/ 56 w 58"/>
                <a:gd name="T125" fmla="*/ 4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8" h="66">
                  <a:moveTo>
                    <a:pt x="12" y="48"/>
                  </a:moveTo>
                  <a:lnTo>
                    <a:pt x="12" y="48"/>
                  </a:lnTo>
                  <a:lnTo>
                    <a:pt x="14" y="36"/>
                  </a:lnTo>
                  <a:lnTo>
                    <a:pt x="16" y="26"/>
                  </a:lnTo>
                  <a:lnTo>
                    <a:pt x="16" y="26"/>
                  </a:lnTo>
                  <a:lnTo>
                    <a:pt x="8" y="36"/>
                  </a:lnTo>
                  <a:lnTo>
                    <a:pt x="8" y="36"/>
                  </a:lnTo>
                  <a:lnTo>
                    <a:pt x="6" y="42"/>
                  </a:lnTo>
                  <a:lnTo>
                    <a:pt x="8" y="52"/>
                  </a:lnTo>
                  <a:lnTo>
                    <a:pt x="8" y="52"/>
                  </a:lnTo>
                  <a:lnTo>
                    <a:pt x="8" y="60"/>
                  </a:lnTo>
                  <a:lnTo>
                    <a:pt x="12" y="66"/>
                  </a:lnTo>
                  <a:lnTo>
                    <a:pt x="14" y="66"/>
                  </a:lnTo>
                  <a:lnTo>
                    <a:pt x="14" y="66"/>
                  </a:lnTo>
                  <a:lnTo>
                    <a:pt x="12" y="58"/>
                  </a:lnTo>
                  <a:lnTo>
                    <a:pt x="12" y="48"/>
                  </a:lnTo>
                  <a:lnTo>
                    <a:pt x="12" y="48"/>
                  </a:lnTo>
                  <a:close/>
                  <a:moveTo>
                    <a:pt x="6" y="38"/>
                  </a:moveTo>
                  <a:lnTo>
                    <a:pt x="6" y="38"/>
                  </a:lnTo>
                  <a:lnTo>
                    <a:pt x="2" y="44"/>
                  </a:lnTo>
                  <a:lnTo>
                    <a:pt x="0" y="52"/>
                  </a:lnTo>
                  <a:lnTo>
                    <a:pt x="0" y="52"/>
                  </a:lnTo>
                  <a:lnTo>
                    <a:pt x="2" y="60"/>
                  </a:lnTo>
                  <a:lnTo>
                    <a:pt x="6" y="66"/>
                  </a:lnTo>
                  <a:lnTo>
                    <a:pt x="10" y="66"/>
                  </a:lnTo>
                  <a:lnTo>
                    <a:pt x="10" y="66"/>
                  </a:lnTo>
                  <a:lnTo>
                    <a:pt x="6" y="60"/>
                  </a:lnTo>
                  <a:lnTo>
                    <a:pt x="4" y="52"/>
                  </a:lnTo>
                  <a:lnTo>
                    <a:pt x="4" y="52"/>
                  </a:lnTo>
                  <a:lnTo>
                    <a:pt x="4" y="44"/>
                  </a:lnTo>
                  <a:lnTo>
                    <a:pt x="6" y="38"/>
                  </a:lnTo>
                  <a:lnTo>
                    <a:pt x="6" y="38"/>
                  </a:lnTo>
                  <a:close/>
                  <a:moveTo>
                    <a:pt x="30" y="24"/>
                  </a:moveTo>
                  <a:lnTo>
                    <a:pt x="30" y="24"/>
                  </a:lnTo>
                  <a:lnTo>
                    <a:pt x="30" y="24"/>
                  </a:lnTo>
                  <a:lnTo>
                    <a:pt x="34" y="14"/>
                  </a:lnTo>
                  <a:lnTo>
                    <a:pt x="34" y="14"/>
                  </a:lnTo>
                  <a:lnTo>
                    <a:pt x="34" y="14"/>
                  </a:lnTo>
                  <a:lnTo>
                    <a:pt x="30" y="8"/>
                  </a:lnTo>
                  <a:lnTo>
                    <a:pt x="30" y="0"/>
                  </a:lnTo>
                  <a:lnTo>
                    <a:pt x="30" y="0"/>
                  </a:lnTo>
                  <a:lnTo>
                    <a:pt x="30" y="0"/>
                  </a:lnTo>
                  <a:lnTo>
                    <a:pt x="30" y="0"/>
                  </a:lnTo>
                  <a:lnTo>
                    <a:pt x="30" y="0"/>
                  </a:lnTo>
                  <a:lnTo>
                    <a:pt x="30" y="0"/>
                  </a:lnTo>
                  <a:lnTo>
                    <a:pt x="28" y="8"/>
                  </a:lnTo>
                  <a:lnTo>
                    <a:pt x="26" y="14"/>
                  </a:lnTo>
                  <a:lnTo>
                    <a:pt x="18" y="24"/>
                  </a:lnTo>
                  <a:lnTo>
                    <a:pt x="18" y="24"/>
                  </a:lnTo>
                  <a:lnTo>
                    <a:pt x="18" y="24"/>
                  </a:lnTo>
                  <a:lnTo>
                    <a:pt x="14" y="48"/>
                  </a:lnTo>
                  <a:lnTo>
                    <a:pt x="14" y="48"/>
                  </a:lnTo>
                  <a:lnTo>
                    <a:pt x="14" y="58"/>
                  </a:lnTo>
                  <a:lnTo>
                    <a:pt x="18" y="66"/>
                  </a:lnTo>
                  <a:lnTo>
                    <a:pt x="22" y="66"/>
                  </a:lnTo>
                  <a:lnTo>
                    <a:pt x="22" y="66"/>
                  </a:lnTo>
                  <a:lnTo>
                    <a:pt x="20" y="54"/>
                  </a:lnTo>
                  <a:lnTo>
                    <a:pt x="22" y="42"/>
                  </a:lnTo>
                  <a:lnTo>
                    <a:pt x="22" y="42"/>
                  </a:lnTo>
                  <a:lnTo>
                    <a:pt x="30" y="24"/>
                  </a:lnTo>
                  <a:lnTo>
                    <a:pt x="30" y="24"/>
                  </a:lnTo>
                  <a:close/>
                  <a:moveTo>
                    <a:pt x="46" y="30"/>
                  </a:moveTo>
                  <a:lnTo>
                    <a:pt x="46" y="30"/>
                  </a:lnTo>
                  <a:lnTo>
                    <a:pt x="42" y="26"/>
                  </a:lnTo>
                  <a:lnTo>
                    <a:pt x="42" y="26"/>
                  </a:lnTo>
                  <a:lnTo>
                    <a:pt x="40" y="36"/>
                  </a:lnTo>
                  <a:lnTo>
                    <a:pt x="34" y="44"/>
                  </a:lnTo>
                  <a:lnTo>
                    <a:pt x="34" y="44"/>
                  </a:lnTo>
                  <a:lnTo>
                    <a:pt x="32" y="56"/>
                  </a:lnTo>
                  <a:lnTo>
                    <a:pt x="30" y="66"/>
                  </a:lnTo>
                  <a:lnTo>
                    <a:pt x="36" y="66"/>
                  </a:lnTo>
                  <a:lnTo>
                    <a:pt x="36" y="66"/>
                  </a:lnTo>
                  <a:lnTo>
                    <a:pt x="42" y="46"/>
                  </a:lnTo>
                  <a:lnTo>
                    <a:pt x="42" y="46"/>
                  </a:lnTo>
                  <a:lnTo>
                    <a:pt x="46" y="30"/>
                  </a:lnTo>
                  <a:lnTo>
                    <a:pt x="46" y="30"/>
                  </a:lnTo>
                  <a:close/>
                  <a:moveTo>
                    <a:pt x="40" y="24"/>
                  </a:moveTo>
                  <a:lnTo>
                    <a:pt x="40" y="24"/>
                  </a:lnTo>
                  <a:lnTo>
                    <a:pt x="34" y="16"/>
                  </a:lnTo>
                  <a:lnTo>
                    <a:pt x="34" y="16"/>
                  </a:lnTo>
                  <a:lnTo>
                    <a:pt x="32" y="22"/>
                  </a:lnTo>
                  <a:lnTo>
                    <a:pt x="30" y="30"/>
                  </a:lnTo>
                  <a:lnTo>
                    <a:pt x="30" y="30"/>
                  </a:lnTo>
                  <a:lnTo>
                    <a:pt x="30" y="30"/>
                  </a:lnTo>
                  <a:lnTo>
                    <a:pt x="24" y="42"/>
                  </a:lnTo>
                  <a:lnTo>
                    <a:pt x="24" y="42"/>
                  </a:lnTo>
                  <a:lnTo>
                    <a:pt x="22" y="54"/>
                  </a:lnTo>
                  <a:lnTo>
                    <a:pt x="24" y="66"/>
                  </a:lnTo>
                  <a:lnTo>
                    <a:pt x="28" y="66"/>
                  </a:lnTo>
                  <a:lnTo>
                    <a:pt x="28" y="66"/>
                  </a:lnTo>
                  <a:lnTo>
                    <a:pt x="30" y="52"/>
                  </a:lnTo>
                  <a:lnTo>
                    <a:pt x="30" y="52"/>
                  </a:lnTo>
                  <a:lnTo>
                    <a:pt x="30" y="52"/>
                  </a:lnTo>
                  <a:lnTo>
                    <a:pt x="32" y="44"/>
                  </a:lnTo>
                  <a:lnTo>
                    <a:pt x="32" y="44"/>
                  </a:lnTo>
                  <a:lnTo>
                    <a:pt x="38" y="34"/>
                  </a:lnTo>
                  <a:lnTo>
                    <a:pt x="40" y="24"/>
                  </a:lnTo>
                  <a:lnTo>
                    <a:pt x="40" y="24"/>
                  </a:lnTo>
                  <a:close/>
                  <a:moveTo>
                    <a:pt x="54" y="36"/>
                  </a:moveTo>
                  <a:lnTo>
                    <a:pt x="54" y="36"/>
                  </a:lnTo>
                  <a:lnTo>
                    <a:pt x="48" y="32"/>
                  </a:lnTo>
                  <a:lnTo>
                    <a:pt x="48" y="32"/>
                  </a:lnTo>
                  <a:lnTo>
                    <a:pt x="46" y="40"/>
                  </a:lnTo>
                  <a:lnTo>
                    <a:pt x="44" y="48"/>
                  </a:lnTo>
                  <a:lnTo>
                    <a:pt x="44" y="48"/>
                  </a:lnTo>
                  <a:lnTo>
                    <a:pt x="38" y="66"/>
                  </a:lnTo>
                  <a:lnTo>
                    <a:pt x="44" y="66"/>
                  </a:lnTo>
                  <a:lnTo>
                    <a:pt x="44" y="66"/>
                  </a:lnTo>
                  <a:lnTo>
                    <a:pt x="48" y="60"/>
                  </a:lnTo>
                  <a:lnTo>
                    <a:pt x="50" y="52"/>
                  </a:lnTo>
                  <a:lnTo>
                    <a:pt x="50" y="52"/>
                  </a:lnTo>
                  <a:lnTo>
                    <a:pt x="54" y="36"/>
                  </a:lnTo>
                  <a:lnTo>
                    <a:pt x="54" y="36"/>
                  </a:lnTo>
                  <a:close/>
                  <a:moveTo>
                    <a:pt x="56" y="40"/>
                  </a:moveTo>
                  <a:lnTo>
                    <a:pt x="56" y="40"/>
                  </a:lnTo>
                  <a:lnTo>
                    <a:pt x="54" y="54"/>
                  </a:lnTo>
                  <a:lnTo>
                    <a:pt x="54" y="54"/>
                  </a:lnTo>
                  <a:lnTo>
                    <a:pt x="50" y="60"/>
                  </a:lnTo>
                  <a:lnTo>
                    <a:pt x="48" y="66"/>
                  </a:lnTo>
                  <a:lnTo>
                    <a:pt x="52" y="66"/>
                  </a:lnTo>
                  <a:lnTo>
                    <a:pt x="52" y="66"/>
                  </a:lnTo>
                  <a:lnTo>
                    <a:pt x="56" y="60"/>
                  </a:lnTo>
                  <a:lnTo>
                    <a:pt x="58" y="52"/>
                  </a:lnTo>
                  <a:lnTo>
                    <a:pt x="58" y="52"/>
                  </a:lnTo>
                  <a:lnTo>
                    <a:pt x="58" y="46"/>
                  </a:lnTo>
                  <a:lnTo>
                    <a:pt x="56" y="40"/>
                  </a:lnTo>
                  <a:lnTo>
                    <a:pt x="56"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7" name="Freeform 144"/>
            <p:cNvSpPr>
              <a:spLocks/>
            </p:cNvSpPr>
            <p:nvPr/>
          </p:nvSpPr>
          <p:spPr bwMode="auto">
            <a:xfrm>
              <a:off x="5976017" y="6302344"/>
              <a:ext cx="16833" cy="24047"/>
            </a:xfrm>
            <a:custGeom>
              <a:avLst/>
              <a:gdLst>
                <a:gd name="T0" fmla="*/ 4 w 28"/>
                <a:gd name="T1" fmla="*/ 36 h 40"/>
                <a:gd name="T2" fmla="*/ 4 w 28"/>
                <a:gd name="T3" fmla="*/ 36 h 40"/>
                <a:gd name="T4" fmla="*/ 4 w 28"/>
                <a:gd name="T5" fmla="*/ 30 h 40"/>
                <a:gd name="T6" fmla="*/ 4 w 28"/>
                <a:gd name="T7" fmla="*/ 30 h 40"/>
                <a:gd name="T8" fmla="*/ 4 w 28"/>
                <a:gd name="T9" fmla="*/ 20 h 40"/>
                <a:gd name="T10" fmla="*/ 6 w 28"/>
                <a:gd name="T11" fmla="*/ 14 h 40"/>
                <a:gd name="T12" fmla="*/ 10 w 28"/>
                <a:gd name="T13" fmla="*/ 8 h 40"/>
                <a:gd name="T14" fmla="*/ 14 w 28"/>
                <a:gd name="T15" fmla="*/ 6 h 40"/>
                <a:gd name="T16" fmla="*/ 14 w 28"/>
                <a:gd name="T17" fmla="*/ 6 h 40"/>
                <a:gd name="T18" fmla="*/ 18 w 28"/>
                <a:gd name="T19" fmla="*/ 8 h 40"/>
                <a:gd name="T20" fmla="*/ 20 w 28"/>
                <a:gd name="T21" fmla="*/ 12 h 40"/>
                <a:gd name="T22" fmla="*/ 22 w 28"/>
                <a:gd name="T23" fmla="*/ 16 h 40"/>
                <a:gd name="T24" fmla="*/ 24 w 28"/>
                <a:gd name="T25" fmla="*/ 24 h 40"/>
                <a:gd name="T26" fmla="*/ 24 w 28"/>
                <a:gd name="T27" fmla="*/ 24 h 40"/>
                <a:gd name="T28" fmla="*/ 28 w 28"/>
                <a:gd name="T29" fmla="*/ 14 h 40"/>
                <a:gd name="T30" fmla="*/ 28 w 28"/>
                <a:gd name="T31" fmla="*/ 14 h 40"/>
                <a:gd name="T32" fmla="*/ 24 w 28"/>
                <a:gd name="T33" fmla="*/ 8 h 40"/>
                <a:gd name="T34" fmla="*/ 22 w 28"/>
                <a:gd name="T35" fmla="*/ 4 h 40"/>
                <a:gd name="T36" fmla="*/ 18 w 28"/>
                <a:gd name="T37" fmla="*/ 0 h 40"/>
                <a:gd name="T38" fmla="*/ 14 w 28"/>
                <a:gd name="T39" fmla="*/ 0 h 40"/>
                <a:gd name="T40" fmla="*/ 14 w 28"/>
                <a:gd name="T41" fmla="*/ 0 h 40"/>
                <a:gd name="T42" fmla="*/ 12 w 28"/>
                <a:gd name="T43" fmla="*/ 0 h 40"/>
                <a:gd name="T44" fmla="*/ 8 w 28"/>
                <a:gd name="T45" fmla="*/ 2 h 40"/>
                <a:gd name="T46" fmla="*/ 4 w 28"/>
                <a:gd name="T47" fmla="*/ 8 h 40"/>
                <a:gd name="T48" fmla="*/ 0 w 28"/>
                <a:gd name="T49" fmla="*/ 18 h 40"/>
                <a:gd name="T50" fmla="*/ 0 w 28"/>
                <a:gd name="T51" fmla="*/ 32 h 40"/>
                <a:gd name="T52" fmla="*/ 0 w 28"/>
                <a:gd name="T53" fmla="*/ 32 h 40"/>
                <a:gd name="T54" fmla="*/ 0 w 28"/>
                <a:gd name="T55" fmla="*/ 40 h 40"/>
                <a:gd name="T56" fmla="*/ 24 w 28"/>
                <a:gd name="T57" fmla="*/ 40 h 40"/>
                <a:gd name="T58" fmla="*/ 24 w 28"/>
                <a:gd name="T59" fmla="*/ 40 h 40"/>
                <a:gd name="T60" fmla="*/ 24 w 28"/>
                <a:gd name="T61" fmla="*/ 36 h 40"/>
                <a:gd name="T62" fmla="*/ 4 w 28"/>
                <a:gd name="T63"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 h="40">
                  <a:moveTo>
                    <a:pt x="4" y="36"/>
                  </a:moveTo>
                  <a:lnTo>
                    <a:pt x="4" y="36"/>
                  </a:lnTo>
                  <a:lnTo>
                    <a:pt x="4" y="30"/>
                  </a:lnTo>
                  <a:lnTo>
                    <a:pt x="4" y="30"/>
                  </a:lnTo>
                  <a:lnTo>
                    <a:pt x="4" y="20"/>
                  </a:lnTo>
                  <a:lnTo>
                    <a:pt x="6" y="14"/>
                  </a:lnTo>
                  <a:lnTo>
                    <a:pt x="10" y="8"/>
                  </a:lnTo>
                  <a:lnTo>
                    <a:pt x="14" y="6"/>
                  </a:lnTo>
                  <a:lnTo>
                    <a:pt x="14" y="6"/>
                  </a:lnTo>
                  <a:lnTo>
                    <a:pt x="18" y="8"/>
                  </a:lnTo>
                  <a:lnTo>
                    <a:pt x="20" y="12"/>
                  </a:lnTo>
                  <a:lnTo>
                    <a:pt x="22" y="16"/>
                  </a:lnTo>
                  <a:lnTo>
                    <a:pt x="24" y="24"/>
                  </a:lnTo>
                  <a:lnTo>
                    <a:pt x="24" y="24"/>
                  </a:lnTo>
                  <a:lnTo>
                    <a:pt x="28" y="14"/>
                  </a:lnTo>
                  <a:lnTo>
                    <a:pt x="28" y="14"/>
                  </a:lnTo>
                  <a:lnTo>
                    <a:pt x="24" y="8"/>
                  </a:lnTo>
                  <a:lnTo>
                    <a:pt x="22" y="4"/>
                  </a:lnTo>
                  <a:lnTo>
                    <a:pt x="18" y="0"/>
                  </a:lnTo>
                  <a:lnTo>
                    <a:pt x="14" y="0"/>
                  </a:lnTo>
                  <a:lnTo>
                    <a:pt x="14" y="0"/>
                  </a:lnTo>
                  <a:lnTo>
                    <a:pt x="12" y="0"/>
                  </a:lnTo>
                  <a:lnTo>
                    <a:pt x="8" y="2"/>
                  </a:lnTo>
                  <a:lnTo>
                    <a:pt x="4" y="8"/>
                  </a:lnTo>
                  <a:lnTo>
                    <a:pt x="0" y="18"/>
                  </a:lnTo>
                  <a:lnTo>
                    <a:pt x="0" y="32"/>
                  </a:lnTo>
                  <a:lnTo>
                    <a:pt x="0" y="32"/>
                  </a:lnTo>
                  <a:lnTo>
                    <a:pt x="0" y="40"/>
                  </a:lnTo>
                  <a:lnTo>
                    <a:pt x="24" y="40"/>
                  </a:lnTo>
                  <a:lnTo>
                    <a:pt x="24" y="40"/>
                  </a:lnTo>
                  <a:lnTo>
                    <a:pt x="24" y="36"/>
                  </a:lnTo>
                  <a:lnTo>
                    <a:pt x="4" y="3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8" name="Freeform 145"/>
            <p:cNvSpPr>
              <a:spLocks noEditPoints="1"/>
            </p:cNvSpPr>
            <p:nvPr/>
          </p:nvSpPr>
          <p:spPr bwMode="auto">
            <a:xfrm>
              <a:off x="5992850" y="6302344"/>
              <a:ext cx="25249" cy="24047"/>
            </a:xfrm>
            <a:custGeom>
              <a:avLst/>
              <a:gdLst>
                <a:gd name="T0" fmla="*/ 42 w 42"/>
                <a:gd name="T1" fmla="*/ 16 h 40"/>
                <a:gd name="T2" fmla="*/ 42 w 42"/>
                <a:gd name="T3" fmla="*/ 16 h 40"/>
                <a:gd name="T4" fmla="*/ 38 w 42"/>
                <a:gd name="T5" fmla="*/ 10 h 40"/>
                <a:gd name="T6" fmla="*/ 34 w 42"/>
                <a:gd name="T7" fmla="*/ 4 h 40"/>
                <a:gd name="T8" fmla="*/ 28 w 42"/>
                <a:gd name="T9" fmla="*/ 0 h 40"/>
                <a:gd name="T10" fmla="*/ 20 w 42"/>
                <a:gd name="T11" fmla="*/ 0 h 40"/>
                <a:gd name="T12" fmla="*/ 20 w 42"/>
                <a:gd name="T13" fmla="*/ 0 h 40"/>
                <a:gd name="T14" fmla="*/ 14 w 42"/>
                <a:gd name="T15" fmla="*/ 0 h 40"/>
                <a:gd name="T16" fmla="*/ 8 w 42"/>
                <a:gd name="T17" fmla="*/ 4 h 40"/>
                <a:gd name="T18" fmla="*/ 4 w 42"/>
                <a:gd name="T19" fmla="*/ 8 h 40"/>
                <a:gd name="T20" fmla="*/ 0 w 42"/>
                <a:gd name="T21" fmla="*/ 14 h 40"/>
                <a:gd name="T22" fmla="*/ 0 w 42"/>
                <a:gd name="T23" fmla="*/ 14 h 40"/>
                <a:gd name="T24" fmla="*/ 0 w 42"/>
                <a:gd name="T25" fmla="*/ 22 h 40"/>
                <a:gd name="T26" fmla="*/ 2 w 42"/>
                <a:gd name="T27" fmla="*/ 32 h 40"/>
                <a:gd name="T28" fmla="*/ 2 w 42"/>
                <a:gd name="T29" fmla="*/ 32 h 40"/>
                <a:gd name="T30" fmla="*/ 2 w 42"/>
                <a:gd name="T31" fmla="*/ 40 h 40"/>
                <a:gd name="T32" fmla="*/ 40 w 42"/>
                <a:gd name="T33" fmla="*/ 40 h 40"/>
                <a:gd name="T34" fmla="*/ 40 w 42"/>
                <a:gd name="T35" fmla="*/ 40 h 40"/>
                <a:gd name="T36" fmla="*/ 40 w 42"/>
                <a:gd name="T37" fmla="*/ 32 h 40"/>
                <a:gd name="T38" fmla="*/ 40 w 42"/>
                <a:gd name="T39" fmla="*/ 32 h 40"/>
                <a:gd name="T40" fmla="*/ 40 w 42"/>
                <a:gd name="T41" fmla="*/ 24 h 40"/>
                <a:gd name="T42" fmla="*/ 42 w 42"/>
                <a:gd name="T43" fmla="*/ 16 h 40"/>
                <a:gd name="T44" fmla="*/ 42 w 42"/>
                <a:gd name="T45" fmla="*/ 16 h 40"/>
                <a:gd name="T46" fmla="*/ 38 w 42"/>
                <a:gd name="T47" fmla="*/ 36 h 40"/>
                <a:gd name="T48" fmla="*/ 4 w 42"/>
                <a:gd name="T49" fmla="*/ 36 h 40"/>
                <a:gd name="T50" fmla="*/ 4 w 42"/>
                <a:gd name="T51" fmla="*/ 36 h 40"/>
                <a:gd name="T52" fmla="*/ 2 w 42"/>
                <a:gd name="T53" fmla="*/ 30 h 40"/>
                <a:gd name="T54" fmla="*/ 2 w 42"/>
                <a:gd name="T55" fmla="*/ 30 h 40"/>
                <a:gd name="T56" fmla="*/ 4 w 42"/>
                <a:gd name="T57" fmla="*/ 20 h 40"/>
                <a:gd name="T58" fmla="*/ 8 w 42"/>
                <a:gd name="T59" fmla="*/ 14 h 40"/>
                <a:gd name="T60" fmla="*/ 14 w 42"/>
                <a:gd name="T61" fmla="*/ 8 h 40"/>
                <a:gd name="T62" fmla="*/ 20 w 42"/>
                <a:gd name="T63" fmla="*/ 6 h 40"/>
                <a:gd name="T64" fmla="*/ 20 w 42"/>
                <a:gd name="T65" fmla="*/ 6 h 40"/>
                <a:gd name="T66" fmla="*/ 28 w 42"/>
                <a:gd name="T67" fmla="*/ 8 h 40"/>
                <a:gd name="T68" fmla="*/ 32 w 42"/>
                <a:gd name="T69" fmla="*/ 14 h 40"/>
                <a:gd name="T70" fmla="*/ 36 w 42"/>
                <a:gd name="T71" fmla="*/ 20 h 40"/>
                <a:gd name="T72" fmla="*/ 38 w 42"/>
                <a:gd name="T73" fmla="*/ 30 h 40"/>
                <a:gd name="T74" fmla="*/ 38 w 42"/>
                <a:gd name="T75" fmla="*/ 30 h 40"/>
                <a:gd name="T76" fmla="*/ 38 w 42"/>
                <a:gd name="T77" fmla="*/ 36 h 40"/>
                <a:gd name="T78" fmla="*/ 38 w 42"/>
                <a:gd name="T79"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2" h="40">
                  <a:moveTo>
                    <a:pt x="42" y="16"/>
                  </a:moveTo>
                  <a:lnTo>
                    <a:pt x="42" y="16"/>
                  </a:lnTo>
                  <a:lnTo>
                    <a:pt x="38" y="10"/>
                  </a:lnTo>
                  <a:lnTo>
                    <a:pt x="34" y="4"/>
                  </a:lnTo>
                  <a:lnTo>
                    <a:pt x="28" y="0"/>
                  </a:lnTo>
                  <a:lnTo>
                    <a:pt x="20" y="0"/>
                  </a:lnTo>
                  <a:lnTo>
                    <a:pt x="20" y="0"/>
                  </a:lnTo>
                  <a:lnTo>
                    <a:pt x="14" y="0"/>
                  </a:lnTo>
                  <a:lnTo>
                    <a:pt x="8" y="4"/>
                  </a:lnTo>
                  <a:lnTo>
                    <a:pt x="4" y="8"/>
                  </a:lnTo>
                  <a:lnTo>
                    <a:pt x="0" y="14"/>
                  </a:lnTo>
                  <a:lnTo>
                    <a:pt x="0" y="14"/>
                  </a:lnTo>
                  <a:lnTo>
                    <a:pt x="0" y="22"/>
                  </a:lnTo>
                  <a:lnTo>
                    <a:pt x="2" y="32"/>
                  </a:lnTo>
                  <a:lnTo>
                    <a:pt x="2" y="32"/>
                  </a:lnTo>
                  <a:lnTo>
                    <a:pt x="2" y="40"/>
                  </a:lnTo>
                  <a:lnTo>
                    <a:pt x="40" y="40"/>
                  </a:lnTo>
                  <a:lnTo>
                    <a:pt x="40" y="40"/>
                  </a:lnTo>
                  <a:lnTo>
                    <a:pt x="40" y="32"/>
                  </a:lnTo>
                  <a:lnTo>
                    <a:pt x="40" y="32"/>
                  </a:lnTo>
                  <a:lnTo>
                    <a:pt x="40" y="24"/>
                  </a:lnTo>
                  <a:lnTo>
                    <a:pt x="42" y="16"/>
                  </a:lnTo>
                  <a:lnTo>
                    <a:pt x="42" y="16"/>
                  </a:lnTo>
                  <a:close/>
                  <a:moveTo>
                    <a:pt x="38" y="36"/>
                  </a:moveTo>
                  <a:lnTo>
                    <a:pt x="4" y="36"/>
                  </a:lnTo>
                  <a:lnTo>
                    <a:pt x="4" y="36"/>
                  </a:lnTo>
                  <a:lnTo>
                    <a:pt x="2" y="30"/>
                  </a:lnTo>
                  <a:lnTo>
                    <a:pt x="2" y="30"/>
                  </a:lnTo>
                  <a:lnTo>
                    <a:pt x="4" y="20"/>
                  </a:lnTo>
                  <a:lnTo>
                    <a:pt x="8" y="14"/>
                  </a:lnTo>
                  <a:lnTo>
                    <a:pt x="14" y="8"/>
                  </a:lnTo>
                  <a:lnTo>
                    <a:pt x="20" y="6"/>
                  </a:lnTo>
                  <a:lnTo>
                    <a:pt x="20" y="6"/>
                  </a:lnTo>
                  <a:lnTo>
                    <a:pt x="28" y="8"/>
                  </a:lnTo>
                  <a:lnTo>
                    <a:pt x="32" y="14"/>
                  </a:lnTo>
                  <a:lnTo>
                    <a:pt x="36" y="20"/>
                  </a:lnTo>
                  <a:lnTo>
                    <a:pt x="38" y="30"/>
                  </a:lnTo>
                  <a:lnTo>
                    <a:pt x="38" y="30"/>
                  </a:lnTo>
                  <a:lnTo>
                    <a:pt x="38" y="36"/>
                  </a:lnTo>
                  <a:lnTo>
                    <a:pt x="38" y="3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19" name="Freeform 146"/>
            <p:cNvSpPr>
              <a:spLocks/>
            </p:cNvSpPr>
            <p:nvPr/>
          </p:nvSpPr>
          <p:spPr bwMode="auto">
            <a:xfrm>
              <a:off x="5990445" y="6310761"/>
              <a:ext cx="3607" cy="15630"/>
            </a:xfrm>
            <a:custGeom>
              <a:avLst/>
              <a:gdLst>
                <a:gd name="T0" fmla="*/ 4 w 6"/>
                <a:gd name="T1" fmla="*/ 0 h 26"/>
                <a:gd name="T2" fmla="*/ 4 w 6"/>
                <a:gd name="T3" fmla="*/ 0 h 26"/>
                <a:gd name="T4" fmla="*/ 0 w 6"/>
                <a:gd name="T5" fmla="*/ 10 h 26"/>
                <a:gd name="T6" fmla="*/ 0 w 6"/>
                <a:gd name="T7" fmla="*/ 10 h 26"/>
                <a:gd name="T8" fmla="*/ 0 w 6"/>
                <a:gd name="T9" fmla="*/ 16 h 26"/>
                <a:gd name="T10" fmla="*/ 0 w 6"/>
                <a:gd name="T11" fmla="*/ 16 h 26"/>
                <a:gd name="T12" fmla="*/ 0 w 6"/>
                <a:gd name="T13" fmla="*/ 22 h 26"/>
                <a:gd name="T14" fmla="*/ 0 w 6"/>
                <a:gd name="T15" fmla="*/ 22 h 26"/>
                <a:gd name="T16" fmla="*/ 0 w 6"/>
                <a:gd name="T17" fmla="*/ 22 h 26"/>
                <a:gd name="T18" fmla="*/ 0 w 6"/>
                <a:gd name="T19" fmla="*/ 26 h 26"/>
                <a:gd name="T20" fmla="*/ 6 w 6"/>
                <a:gd name="T21" fmla="*/ 26 h 26"/>
                <a:gd name="T22" fmla="*/ 6 w 6"/>
                <a:gd name="T23" fmla="*/ 26 h 26"/>
                <a:gd name="T24" fmla="*/ 6 w 6"/>
                <a:gd name="T25" fmla="*/ 18 h 26"/>
                <a:gd name="T26" fmla="*/ 6 w 6"/>
                <a:gd name="T27" fmla="*/ 18 h 26"/>
                <a:gd name="T28" fmla="*/ 4 w 6"/>
                <a:gd name="T29" fmla="*/ 8 h 26"/>
                <a:gd name="T30" fmla="*/ 4 w 6"/>
                <a:gd name="T31" fmla="*/ 0 h 26"/>
                <a:gd name="T32" fmla="*/ 4 w 6"/>
                <a:gd name="T3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26">
                  <a:moveTo>
                    <a:pt x="4" y="0"/>
                  </a:moveTo>
                  <a:lnTo>
                    <a:pt x="4" y="0"/>
                  </a:lnTo>
                  <a:lnTo>
                    <a:pt x="0" y="10"/>
                  </a:lnTo>
                  <a:lnTo>
                    <a:pt x="0" y="10"/>
                  </a:lnTo>
                  <a:lnTo>
                    <a:pt x="0" y="16"/>
                  </a:lnTo>
                  <a:lnTo>
                    <a:pt x="0" y="16"/>
                  </a:lnTo>
                  <a:lnTo>
                    <a:pt x="0" y="22"/>
                  </a:lnTo>
                  <a:lnTo>
                    <a:pt x="0" y="22"/>
                  </a:lnTo>
                  <a:lnTo>
                    <a:pt x="0" y="22"/>
                  </a:lnTo>
                  <a:lnTo>
                    <a:pt x="0" y="26"/>
                  </a:lnTo>
                  <a:lnTo>
                    <a:pt x="6" y="26"/>
                  </a:lnTo>
                  <a:lnTo>
                    <a:pt x="6" y="26"/>
                  </a:lnTo>
                  <a:lnTo>
                    <a:pt x="6" y="18"/>
                  </a:lnTo>
                  <a:lnTo>
                    <a:pt x="6" y="18"/>
                  </a:lnTo>
                  <a:lnTo>
                    <a:pt x="4" y="8"/>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0" name="Freeform 147"/>
            <p:cNvSpPr>
              <a:spLocks/>
            </p:cNvSpPr>
            <p:nvPr/>
          </p:nvSpPr>
          <p:spPr bwMode="auto">
            <a:xfrm>
              <a:off x="5990445" y="6316772"/>
              <a:ext cx="0" cy="7214"/>
            </a:xfrm>
            <a:custGeom>
              <a:avLst/>
              <a:gdLst>
                <a:gd name="T0" fmla="*/ 12 h 12"/>
                <a:gd name="T1" fmla="*/ 12 h 12"/>
                <a:gd name="T2" fmla="*/ 12 h 12"/>
                <a:gd name="T3" fmla="*/ 6 h 12"/>
                <a:gd name="T4" fmla="*/ 6 h 12"/>
                <a:gd name="T5" fmla="*/ 0 h 12"/>
                <a:gd name="T6" fmla="*/ 0 h 12"/>
                <a:gd name="T7" fmla="*/ 8 h 12"/>
                <a:gd name="T8" fmla="*/ 8 h 12"/>
                <a:gd name="T9" fmla="*/ 12 h 12"/>
                <a:gd name="T10" fmla="*/ 12 h 12"/>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 ang="0">
                  <a:pos x="0" y="T10"/>
                </a:cxn>
              </a:cxnLst>
              <a:rect l="0" t="0" r="r" b="b"/>
              <a:pathLst>
                <a:path h="12">
                  <a:moveTo>
                    <a:pt x="0" y="12"/>
                  </a:moveTo>
                  <a:lnTo>
                    <a:pt x="0" y="12"/>
                  </a:lnTo>
                  <a:lnTo>
                    <a:pt x="0" y="12"/>
                  </a:lnTo>
                  <a:lnTo>
                    <a:pt x="0" y="6"/>
                  </a:lnTo>
                  <a:lnTo>
                    <a:pt x="0" y="6"/>
                  </a:lnTo>
                  <a:lnTo>
                    <a:pt x="0" y="0"/>
                  </a:lnTo>
                  <a:lnTo>
                    <a:pt x="0" y="0"/>
                  </a:lnTo>
                  <a:lnTo>
                    <a:pt x="0" y="8"/>
                  </a:lnTo>
                  <a:lnTo>
                    <a:pt x="0" y="8"/>
                  </a:lnTo>
                  <a:lnTo>
                    <a:pt x="0" y="12"/>
                  </a:lnTo>
                  <a:lnTo>
                    <a:pt x="0"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1" name="Freeform 148"/>
            <p:cNvSpPr>
              <a:spLocks noEditPoints="1"/>
            </p:cNvSpPr>
            <p:nvPr/>
          </p:nvSpPr>
          <p:spPr bwMode="auto">
            <a:xfrm>
              <a:off x="6018099" y="6302344"/>
              <a:ext cx="26451" cy="24047"/>
            </a:xfrm>
            <a:custGeom>
              <a:avLst/>
              <a:gdLst>
                <a:gd name="T0" fmla="*/ 44 w 44"/>
                <a:gd name="T1" fmla="*/ 14 h 40"/>
                <a:gd name="T2" fmla="*/ 44 w 44"/>
                <a:gd name="T3" fmla="*/ 14 h 40"/>
                <a:gd name="T4" fmla="*/ 40 w 44"/>
                <a:gd name="T5" fmla="*/ 8 h 40"/>
                <a:gd name="T6" fmla="*/ 36 w 44"/>
                <a:gd name="T7" fmla="*/ 4 h 40"/>
                <a:gd name="T8" fmla="*/ 30 w 44"/>
                <a:gd name="T9" fmla="*/ 0 h 40"/>
                <a:gd name="T10" fmla="*/ 22 w 44"/>
                <a:gd name="T11" fmla="*/ 0 h 40"/>
                <a:gd name="T12" fmla="*/ 22 w 44"/>
                <a:gd name="T13" fmla="*/ 0 h 40"/>
                <a:gd name="T14" fmla="*/ 16 w 44"/>
                <a:gd name="T15" fmla="*/ 0 h 40"/>
                <a:gd name="T16" fmla="*/ 10 w 44"/>
                <a:gd name="T17" fmla="*/ 4 h 40"/>
                <a:gd name="T18" fmla="*/ 4 w 44"/>
                <a:gd name="T19" fmla="*/ 10 h 40"/>
                <a:gd name="T20" fmla="*/ 0 w 44"/>
                <a:gd name="T21" fmla="*/ 16 h 40"/>
                <a:gd name="T22" fmla="*/ 0 w 44"/>
                <a:gd name="T23" fmla="*/ 16 h 40"/>
                <a:gd name="T24" fmla="*/ 4 w 44"/>
                <a:gd name="T25" fmla="*/ 24 h 40"/>
                <a:gd name="T26" fmla="*/ 4 w 44"/>
                <a:gd name="T27" fmla="*/ 32 h 40"/>
                <a:gd name="T28" fmla="*/ 4 w 44"/>
                <a:gd name="T29" fmla="*/ 32 h 40"/>
                <a:gd name="T30" fmla="*/ 2 w 44"/>
                <a:gd name="T31" fmla="*/ 40 h 40"/>
                <a:gd name="T32" fmla="*/ 42 w 44"/>
                <a:gd name="T33" fmla="*/ 40 h 40"/>
                <a:gd name="T34" fmla="*/ 42 w 44"/>
                <a:gd name="T35" fmla="*/ 40 h 40"/>
                <a:gd name="T36" fmla="*/ 42 w 44"/>
                <a:gd name="T37" fmla="*/ 32 h 40"/>
                <a:gd name="T38" fmla="*/ 42 w 44"/>
                <a:gd name="T39" fmla="*/ 32 h 40"/>
                <a:gd name="T40" fmla="*/ 42 w 44"/>
                <a:gd name="T41" fmla="*/ 22 h 40"/>
                <a:gd name="T42" fmla="*/ 44 w 44"/>
                <a:gd name="T43" fmla="*/ 14 h 40"/>
                <a:gd name="T44" fmla="*/ 44 w 44"/>
                <a:gd name="T45" fmla="*/ 14 h 40"/>
                <a:gd name="T46" fmla="*/ 40 w 44"/>
                <a:gd name="T47" fmla="*/ 36 h 40"/>
                <a:gd name="T48" fmla="*/ 6 w 44"/>
                <a:gd name="T49" fmla="*/ 36 h 40"/>
                <a:gd name="T50" fmla="*/ 6 w 44"/>
                <a:gd name="T51" fmla="*/ 36 h 40"/>
                <a:gd name="T52" fmla="*/ 6 w 44"/>
                <a:gd name="T53" fmla="*/ 30 h 40"/>
                <a:gd name="T54" fmla="*/ 6 w 44"/>
                <a:gd name="T55" fmla="*/ 30 h 40"/>
                <a:gd name="T56" fmla="*/ 6 w 44"/>
                <a:gd name="T57" fmla="*/ 20 h 40"/>
                <a:gd name="T58" fmla="*/ 10 w 44"/>
                <a:gd name="T59" fmla="*/ 14 h 40"/>
                <a:gd name="T60" fmla="*/ 16 w 44"/>
                <a:gd name="T61" fmla="*/ 8 h 40"/>
                <a:gd name="T62" fmla="*/ 22 w 44"/>
                <a:gd name="T63" fmla="*/ 6 h 40"/>
                <a:gd name="T64" fmla="*/ 22 w 44"/>
                <a:gd name="T65" fmla="*/ 6 h 40"/>
                <a:gd name="T66" fmla="*/ 30 w 44"/>
                <a:gd name="T67" fmla="*/ 8 h 40"/>
                <a:gd name="T68" fmla="*/ 34 w 44"/>
                <a:gd name="T69" fmla="*/ 14 h 40"/>
                <a:gd name="T70" fmla="*/ 38 w 44"/>
                <a:gd name="T71" fmla="*/ 20 h 40"/>
                <a:gd name="T72" fmla="*/ 40 w 44"/>
                <a:gd name="T73" fmla="*/ 30 h 40"/>
                <a:gd name="T74" fmla="*/ 40 w 44"/>
                <a:gd name="T75" fmla="*/ 30 h 40"/>
                <a:gd name="T76" fmla="*/ 40 w 44"/>
                <a:gd name="T77" fmla="*/ 36 h 40"/>
                <a:gd name="T78" fmla="*/ 40 w 44"/>
                <a:gd name="T79" fmla="*/ 36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 h="40">
                  <a:moveTo>
                    <a:pt x="44" y="14"/>
                  </a:moveTo>
                  <a:lnTo>
                    <a:pt x="44" y="14"/>
                  </a:lnTo>
                  <a:lnTo>
                    <a:pt x="40" y="8"/>
                  </a:lnTo>
                  <a:lnTo>
                    <a:pt x="36" y="4"/>
                  </a:lnTo>
                  <a:lnTo>
                    <a:pt x="30" y="0"/>
                  </a:lnTo>
                  <a:lnTo>
                    <a:pt x="22" y="0"/>
                  </a:lnTo>
                  <a:lnTo>
                    <a:pt x="22" y="0"/>
                  </a:lnTo>
                  <a:lnTo>
                    <a:pt x="16" y="0"/>
                  </a:lnTo>
                  <a:lnTo>
                    <a:pt x="10" y="4"/>
                  </a:lnTo>
                  <a:lnTo>
                    <a:pt x="4" y="10"/>
                  </a:lnTo>
                  <a:lnTo>
                    <a:pt x="0" y="16"/>
                  </a:lnTo>
                  <a:lnTo>
                    <a:pt x="0" y="16"/>
                  </a:lnTo>
                  <a:lnTo>
                    <a:pt x="4" y="24"/>
                  </a:lnTo>
                  <a:lnTo>
                    <a:pt x="4" y="32"/>
                  </a:lnTo>
                  <a:lnTo>
                    <a:pt x="4" y="32"/>
                  </a:lnTo>
                  <a:lnTo>
                    <a:pt x="2" y="40"/>
                  </a:lnTo>
                  <a:lnTo>
                    <a:pt x="42" y="40"/>
                  </a:lnTo>
                  <a:lnTo>
                    <a:pt x="42" y="40"/>
                  </a:lnTo>
                  <a:lnTo>
                    <a:pt x="42" y="32"/>
                  </a:lnTo>
                  <a:lnTo>
                    <a:pt x="42" y="32"/>
                  </a:lnTo>
                  <a:lnTo>
                    <a:pt x="42" y="22"/>
                  </a:lnTo>
                  <a:lnTo>
                    <a:pt x="44" y="14"/>
                  </a:lnTo>
                  <a:lnTo>
                    <a:pt x="44" y="14"/>
                  </a:lnTo>
                  <a:close/>
                  <a:moveTo>
                    <a:pt x="40" y="36"/>
                  </a:moveTo>
                  <a:lnTo>
                    <a:pt x="6" y="36"/>
                  </a:lnTo>
                  <a:lnTo>
                    <a:pt x="6" y="36"/>
                  </a:lnTo>
                  <a:lnTo>
                    <a:pt x="6" y="30"/>
                  </a:lnTo>
                  <a:lnTo>
                    <a:pt x="6" y="30"/>
                  </a:lnTo>
                  <a:lnTo>
                    <a:pt x="6" y="20"/>
                  </a:lnTo>
                  <a:lnTo>
                    <a:pt x="10" y="14"/>
                  </a:lnTo>
                  <a:lnTo>
                    <a:pt x="16" y="8"/>
                  </a:lnTo>
                  <a:lnTo>
                    <a:pt x="22" y="6"/>
                  </a:lnTo>
                  <a:lnTo>
                    <a:pt x="22" y="6"/>
                  </a:lnTo>
                  <a:lnTo>
                    <a:pt x="30" y="8"/>
                  </a:lnTo>
                  <a:lnTo>
                    <a:pt x="34" y="14"/>
                  </a:lnTo>
                  <a:lnTo>
                    <a:pt x="38" y="20"/>
                  </a:lnTo>
                  <a:lnTo>
                    <a:pt x="40" y="30"/>
                  </a:lnTo>
                  <a:lnTo>
                    <a:pt x="40" y="30"/>
                  </a:lnTo>
                  <a:lnTo>
                    <a:pt x="40" y="36"/>
                  </a:lnTo>
                  <a:lnTo>
                    <a:pt x="40" y="3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2" name="Freeform 149"/>
            <p:cNvSpPr>
              <a:spLocks/>
            </p:cNvSpPr>
            <p:nvPr/>
          </p:nvSpPr>
          <p:spPr bwMode="auto">
            <a:xfrm>
              <a:off x="6016896" y="6311963"/>
              <a:ext cx="3607" cy="14428"/>
            </a:xfrm>
            <a:custGeom>
              <a:avLst/>
              <a:gdLst>
                <a:gd name="T0" fmla="*/ 2 w 6"/>
                <a:gd name="T1" fmla="*/ 0 h 24"/>
                <a:gd name="T2" fmla="*/ 2 w 6"/>
                <a:gd name="T3" fmla="*/ 0 h 24"/>
                <a:gd name="T4" fmla="*/ 0 w 6"/>
                <a:gd name="T5" fmla="*/ 8 h 24"/>
                <a:gd name="T6" fmla="*/ 0 w 6"/>
                <a:gd name="T7" fmla="*/ 16 h 24"/>
                <a:gd name="T8" fmla="*/ 0 w 6"/>
                <a:gd name="T9" fmla="*/ 16 h 24"/>
                <a:gd name="T10" fmla="*/ 0 w 6"/>
                <a:gd name="T11" fmla="*/ 24 h 24"/>
                <a:gd name="T12" fmla="*/ 4 w 6"/>
                <a:gd name="T13" fmla="*/ 24 h 24"/>
                <a:gd name="T14" fmla="*/ 4 w 6"/>
                <a:gd name="T15" fmla="*/ 24 h 24"/>
                <a:gd name="T16" fmla="*/ 6 w 6"/>
                <a:gd name="T17" fmla="*/ 16 h 24"/>
                <a:gd name="T18" fmla="*/ 6 w 6"/>
                <a:gd name="T19" fmla="*/ 16 h 24"/>
                <a:gd name="T20" fmla="*/ 6 w 6"/>
                <a:gd name="T21" fmla="*/ 8 h 24"/>
                <a:gd name="T22" fmla="*/ 2 w 6"/>
                <a:gd name="T23" fmla="*/ 0 h 24"/>
                <a:gd name="T24" fmla="*/ 2 w 6"/>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4">
                  <a:moveTo>
                    <a:pt x="2" y="0"/>
                  </a:moveTo>
                  <a:lnTo>
                    <a:pt x="2" y="0"/>
                  </a:lnTo>
                  <a:lnTo>
                    <a:pt x="0" y="8"/>
                  </a:lnTo>
                  <a:lnTo>
                    <a:pt x="0" y="16"/>
                  </a:lnTo>
                  <a:lnTo>
                    <a:pt x="0" y="16"/>
                  </a:lnTo>
                  <a:lnTo>
                    <a:pt x="0" y="24"/>
                  </a:lnTo>
                  <a:lnTo>
                    <a:pt x="4" y="24"/>
                  </a:lnTo>
                  <a:lnTo>
                    <a:pt x="4" y="24"/>
                  </a:lnTo>
                  <a:lnTo>
                    <a:pt x="6" y="16"/>
                  </a:lnTo>
                  <a:lnTo>
                    <a:pt x="6" y="16"/>
                  </a:lnTo>
                  <a:lnTo>
                    <a:pt x="6" y="8"/>
                  </a:lnTo>
                  <a:lnTo>
                    <a:pt x="2" y="0"/>
                  </a:lnTo>
                  <a:lnTo>
                    <a:pt x="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3" name="Freeform 150"/>
            <p:cNvSpPr>
              <a:spLocks/>
            </p:cNvSpPr>
            <p:nvPr/>
          </p:nvSpPr>
          <p:spPr bwMode="auto">
            <a:xfrm>
              <a:off x="6044550" y="6302344"/>
              <a:ext cx="16833" cy="24047"/>
            </a:xfrm>
            <a:custGeom>
              <a:avLst/>
              <a:gdLst>
                <a:gd name="T0" fmla="*/ 12 w 28"/>
                <a:gd name="T1" fmla="*/ 0 h 40"/>
                <a:gd name="T2" fmla="*/ 12 w 28"/>
                <a:gd name="T3" fmla="*/ 0 h 40"/>
                <a:gd name="T4" fmla="*/ 8 w 28"/>
                <a:gd name="T5" fmla="*/ 0 h 40"/>
                <a:gd name="T6" fmla="*/ 6 w 28"/>
                <a:gd name="T7" fmla="*/ 4 h 40"/>
                <a:gd name="T8" fmla="*/ 0 w 28"/>
                <a:gd name="T9" fmla="*/ 14 h 40"/>
                <a:gd name="T10" fmla="*/ 0 w 28"/>
                <a:gd name="T11" fmla="*/ 14 h 40"/>
                <a:gd name="T12" fmla="*/ 2 w 28"/>
                <a:gd name="T13" fmla="*/ 22 h 40"/>
                <a:gd name="T14" fmla="*/ 2 w 28"/>
                <a:gd name="T15" fmla="*/ 22 h 40"/>
                <a:gd name="T16" fmla="*/ 6 w 28"/>
                <a:gd name="T17" fmla="*/ 12 h 40"/>
                <a:gd name="T18" fmla="*/ 10 w 28"/>
                <a:gd name="T19" fmla="*/ 8 h 40"/>
                <a:gd name="T20" fmla="*/ 12 w 28"/>
                <a:gd name="T21" fmla="*/ 6 h 40"/>
                <a:gd name="T22" fmla="*/ 12 w 28"/>
                <a:gd name="T23" fmla="*/ 6 h 40"/>
                <a:gd name="T24" fmla="*/ 16 w 28"/>
                <a:gd name="T25" fmla="*/ 8 h 40"/>
                <a:gd name="T26" fmla="*/ 20 w 28"/>
                <a:gd name="T27" fmla="*/ 14 h 40"/>
                <a:gd name="T28" fmla="*/ 22 w 28"/>
                <a:gd name="T29" fmla="*/ 20 h 40"/>
                <a:gd name="T30" fmla="*/ 22 w 28"/>
                <a:gd name="T31" fmla="*/ 30 h 40"/>
                <a:gd name="T32" fmla="*/ 22 w 28"/>
                <a:gd name="T33" fmla="*/ 30 h 40"/>
                <a:gd name="T34" fmla="*/ 22 w 28"/>
                <a:gd name="T35" fmla="*/ 36 h 40"/>
                <a:gd name="T36" fmla="*/ 4 w 28"/>
                <a:gd name="T37" fmla="*/ 36 h 40"/>
                <a:gd name="T38" fmla="*/ 4 w 28"/>
                <a:gd name="T39" fmla="*/ 36 h 40"/>
                <a:gd name="T40" fmla="*/ 4 w 28"/>
                <a:gd name="T41" fmla="*/ 40 h 40"/>
                <a:gd name="T42" fmla="*/ 26 w 28"/>
                <a:gd name="T43" fmla="*/ 40 h 40"/>
                <a:gd name="T44" fmla="*/ 26 w 28"/>
                <a:gd name="T45" fmla="*/ 40 h 40"/>
                <a:gd name="T46" fmla="*/ 28 w 28"/>
                <a:gd name="T47" fmla="*/ 32 h 40"/>
                <a:gd name="T48" fmla="*/ 28 w 28"/>
                <a:gd name="T49" fmla="*/ 32 h 40"/>
                <a:gd name="T50" fmla="*/ 26 w 28"/>
                <a:gd name="T51" fmla="*/ 18 h 40"/>
                <a:gd name="T52" fmla="*/ 24 w 28"/>
                <a:gd name="T53" fmla="*/ 8 h 40"/>
                <a:gd name="T54" fmla="*/ 18 w 28"/>
                <a:gd name="T55" fmla="*/ 2 h 40"/>
                <a:gd name="T56" fmla="*/ 16 w 28"/>
                <a:gd name="T57" fmla="*/ 0 h 40"/>
                <a:gd name="T58" fmla="*/ 12 w 28"/>
                <a:gd name="T59" fmla="*/ 0 h 40"/>
                <a:gd name="T60" fmla="*/ 12 w 28"/>
                <a:gd name="T6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8" h="40">
                  <a:moveTo>
                    <a:pt x="12" y="0"/>
                  </a:moveTo>
                  <a:lnTo>
                    <a:pt x="12" y="0"/>
                  </a:lnTo>
                  <a:lnTo>
                    <a:pt x="8" y="0"/>
                  </a:lnTo>
                  <a:lnTo>
                    <a:pt x="6" y="4"/>
                  </a:lnTo>
                  <a:lnTo>
                    <a:pt x="0" y="14"/>
                  </a:lnTo>
                  <a:lnTo>
                    <a:pt x="0" y="14"/>
                  </a:lnTo>
                  <a:lnTo>
                    <a:pt x="2" y="22"/>
                  </a:lnTo>
                  <a:lnTo>
                    <a:pt x="2" y="22"/>
                  </a:lnTo>
                  <a:lnTo>
                    <a:pt x="6" y="12"/>
                  </a:lnTo>
                  <a:lnTo>
                    <a:pt x="10" y="8"/>
                  </a:lnTo>
                  <a:lnTo>
                    <a:pt x="12" y="6"/>
                  </a:lnTo>
                  <a:lnTo>
                    <a:pt x="12" y="6"/>
                  </a:lnTo>
                  <a:lnTo>
                    <a:pt x="16" y="8"/>
                  </a:lnTo>
                  <a:lnTo>
                    <a:pt x="20" y="14"/>
                  </a:lnTo>
                  <a:lnTo>
                    <a:pt x="22" y="20"/>
                  </a:lnTo>
                  <a:lnTo>
                    <a:pt x="22" y="30"/>
                  </a:lnTo>
                  <a:lnTo>
                    <a:pt x="22" y="30"/>
                  </a:lnTo>
                  <a:lnTo>
                    <a:pt x="22" y="36"/>
                  </a:lnTo>
                  <a:lnTo>
                    <a:pt x="4" y="36"/>
                  </a:lnTo>
                  <a:lnTo>
                    <a:pt x="4" y="36"/>
                  </a:lnTo>
                  <a:lnTo>
                    <a:pt x="4" y="40"/>
                  </a:lnTo>
                  <a:lnTo>
                    <a:pt x="26" y="40"/>
                  </a:lnTo>
                  <a:lnTo>
                    <a:pt x="26" y="40"/>
                  </a:lnTo>
                  <a:lnTo>
                    <a:pt x="28" y="32"/>
                  </a:lnTo>
                  <a:lnTo>
                    <a:pt x="28" y="32"/>
                  </a:lnTo>
                  <a:lnTo>
                    <a:pt x="26" y="18"/>
                  </a:lnTo>
                  <a:lnTo>
                    <a:pt x="24" y="8"/>
                  </a:lnTo>
                  <a:lnTo>
                    <a:pt x="18" y="2"/>
                  </a:lnTo>
                  <a:lnTo>
                    <a:pt x="16" y="0"/>
                  </a:lnTo>
                  <a:lnTo>
                    <a:pt x="12" y="0"/>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4" name="Freeform 151"/>
            <p:cNvSpPr>
              <a:spLocks/>
            </p:cNvSpPr>
            <p:nvPr/>
          </p:nvSpPr>
          <p:spPr bwMode="auto">
            <a:xfrm>
              <a:off x="6043347" y="6310761"/>
              <a:ext cx="3607" cy="15630"/>
            </a:xfrm>
            <a:custGeom>
              <a:avLst/>
              <a:gdLst>
                <a:gd name="T0" fmla="*/ 4 w 6"/>
                <a:gd name="T1" fmla="*/ 22 h 26"/>
                <a:gd name="T2" fmla="*/ 4 w 6"/>
                <a:gd name="T3" fmla="*/ 22 h 26"/>
                <a:gd name="T4" fmla="*/ 4 w 6"/>
                <a:gd name="T5" fmla="*/ 16 h 26"/>
                <a:gd name="T6" fmla="*/ 4 w 6"/>
                <a:gd name="T7" fmla="*/ 16 h 26"/>
                <a:gd name="T8" fmla="*/ 4 w 6"/>
                <a:gd name="T9" fmla="*/ 8 h 26"/>
                <a:gd name="T10" fmla="*/ 4 w 6"/>
                <a:gd name="T11" fmla="*/ 8 h 26"/>
                <a:gd name="T12" fmla="*/ 2 w 6"/>
                <a:gd name="T13" fmla="*/ 0 h 26"/>
                <a:gd name="T14" fmla="*/ 2 w 6"/>
                <a:gd name="T15" fmla="*/ 0 h 26"/>
                <a:gd name="T16" fmla="*/ 0 w 6"/>
                <a:gd name="T17" fmla="*/ 8 h 26"/>
                <a:gd name="T18" fmla="*/ 0 w 6"/>
                <a:gd name="T19" fmla="*/ 18 h 26"/>
                <a:gd name="T20" fmla="*/ 0 w 6"/>
                <a:gd name="T21" fmla="*/ 18 h 26"/>
                <a:gd name="T22" fmla="*/ 0 w 6"/>
                <a:gd name="T23" fmla="*/ 26 h 26"/>
                <a:gd name="T24" fmla="*/ 6 w 6"/>
                <a:gd name="T25" fmla="*/ 26 h 26"/>
                <a:gd name="T26" fmla="*/ 6 w 6"/>
                <a:gd name="T27" fmla="*/ 26 h 26"/>
                <a:gd name="T28" fmla="*/ 6 w 6"/>
                <a:gd name="T29" fmla="*/ 22 h 26"/>
                <a:gd name="T30" fmla="*/ 4 w 6"/>
                <a:gd name="T31" fmla="*/ 2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 h="26">
                  <a:moveTo>
                    <a:pt x="4" y="22"/>
                  </a:moveTo>
                  <a:lnTo>
                    <a:pt x="4" y="22"/>
                  </a:lnTo>
                  <a:lnTo>
                    <a:pt x="4" y="16"/>
                  </a:lnTo>
                  <a:lnTo>
                    <a:pt x="4" y="16"/>
                  </a:lnTo>
                  <a:lnTo>
                    <a:pt x="4" y="8"/>
                  </a:lnTo>
                  <a:lnTo>
                    <a:pt x="4" y="8"/>
                  </a:lnTo>
                  <a:lnTo>
                    <a:pt x="2" y="0"/>
                  </a:lnTo>
                  <a:lnTo>
                    <a:pt x="2" y="0"/>
                  </a:lnTo>
                  <a:lnTo>
                    <a:pt x="0" y="8"/>
                  </a:lnTo>
                  <a:lnTo>
                    <a:pt x="0" y="18"/>
                  </a:lnTo>
                  <a:lnTo>
                    <a:pt x="0" y="18"/>
                  </a:lnTo>
                  <a:lnTo>
                    <a:pt x="0" y="26"/>
                  </a:lnTo>
                  <a:lnTo>
                    <a:pt x="6" y="26"/>
                  </a:lnTo>
                  <a:lnTo>
                    <a:pt x="6" y="26"/>
                  </a:lnTo>
                  <a:lnTo>
                    <a:pt x="6" y="22"/>
                  </a:lnTo>
                  <a:lnTo>
                    <a:pt x="4"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5" name="Freeform 152"/>
            <p:cNvSpPr>
              <a:spLocks/>
            </p:cNvSpPr>
            <p:nvPr/>
          </p:nvSpPr>
          <p:spPr bwMode="auto">
            <a:xfrm>
              <a:off x="5997659" y="6309558"/>
              <a:ext cx="14428" cy="10821"/>
            </a:xfrm>
            <a:custGeom>
              <a:avLst/>
              <a:gdLst>
                <a:gd name="T0" fmla="*/ 12 w 24"/>
                <a:gd name="T1" fmla="*/ 0 h 18"/>
                <a:gd name="T2" fmla="*/ 12 w 24"/>
                <a:gd name="T3" fmla="*/ 0 h 18"/>
                <a:gd name="T4" fmla="*/ 8 w 24"/>
                <a:gd name="T5" fmla="*/ 2 h 18"/>
                <a:gd name="T6" fmla="*/ 4 w 24"/>
                <a:gd name="T7" fmla="*/ 6 h 18"/>
                <a:gd name="T8" fmla="*/ 2 w 24"/>
                <a:gd name="T9" fmla="*/ 10 h 18"/>
                <a:gd name="T10" fmla="*/ 0 w 24"/>
                <a:gd name="T11" fmla="*/ 18 h 18"/>
                <a:gd name="T12" fmla="*/ 0 w 24"/>
                <a:gd name="T13" fmla="*/ 18 h 18"/>
                <a:gd name="T14" fmla="*/ 0 w 24"/>
                <a:gd name="T15" fmla="*/ 18 h 18"/>
                <a:gd name="T16" fmla="*/ 24 w 24"/>
                <a:gd name="T17" fmla="*/ 18 h 18"/>
                <a:gd name="T18" fmla="*/ 24 w 24"/>
                <a:gd name="T19" fmla="*/ 18 h 18"/>
                <a:gd name="T20" fmla="*/ 24 w 24"/>
                <a:gd name="T21" fmla="*/ 18 h 18"/>
                <a:gd name="T22" fmla="*/ 24 w 24"/>
                <a:gd name="T23" fmla="*/ 18 h 18"/>
                <a:gd name="T24" fmla="*/ 24 w 24"/>
                <a:gd name="T25" fmla="*/ 10 h 18"/>
                <a:gd name="T26" fmla="*/ 20 w 24"/>
                <a:gd name="T27" fmla="*/ 6 h 18"/>
                <a:gd name="T28" fmla="*/ 18 w 24"/>
                <a:gd name="T29" fmla="*/ 2 h 18"/>
                <a:gd name="T30" fmla="*/ 12 w 24"/>
                <a:gd name="T31" fmla="*/ 0 h 18"/>
                <a:gd name="T32" fmla="*/ 12 w 24"/>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8">
                  <a:moveTo>
                    <a:pt x="12" y="0"/>
                  </a:moveTo>
                  <a:lnTo>
                    <a:pt x="12" y="0"/>
                  </a:lnTo>
                  <a:lnTo>
                    <a:pt x="8" y="2"/>
                  </a:lnTo>
                  <a:lnTo>
                    <a:pt x="4" y="6"/>
                  </a:lnTo>
                  <a:lnTo>
                    <a:pt x="2" y="10"/>
                  </a:lnTo>
                  <a:lnTo>
                    <a:pt x="0" y="18"/>
                  </a:lnTo>
                  <a:lnTo>
                    <a:pt x="0" y="18"/>
                  </a:lnTo>
                  <a:lnTo>
                    <a:pt x="0" y="18"/>
                  </a:lnTo>
                  <a:lnTo>
                    <a:pt x="24" y="18"/>
                  </a:lnTo>
                  <a:lnTo>
                    <a:pt x="24" y="18"/>
                  </a:lnTo>
                  <a:lnTo>
                    <a:pt x="24" y="18"/>
                  </a:lnTo>
                  <a:lnTo>
                    <a:pt x="24" y="18"/>
                  </a:lnTo>
                  <a:lnTo>
                    <a:pt x="24" y="10"/>
                  </a:lnTo>
                  <a:lnTo>
                    <a:pt x="20" y="6"/>
                  </a:lnTo>
                  <a:lnTo>
                    <a:pt x="18" y="2"/>
                  </a:lnTo>
                  <a:lnTo>
                    <a:pt x="12" y="0"/>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6" name="Freeform 153"/>
            <p:cNvSpPr>
              <a:spLocks/>
            </p:cNvSpPr>
            <p:nvPr/>
          </p:nvSpPr>
          <p:spPr bwMode="auto">
            <a:xfrm>
              <a:off x="6024110" y="6309558"/>
              <a:ext cx="14428" cy="10821"/>
            </a:xfrm>
            <a:custGeom>
              <a:avLst/>
              <a:gdLst>
                <a:gd name="T0" fmla="*/ 12 w 24"/>
                <a:gd name="T1" fmla="*/ 0 h 18"/>
                <a:gd name="T2" fmla="*/ 12 w 24"/>
                <a:gd name="T3" fmla="*/ 0 h 18"/>
                <a:gd name="T4" fmla="*/ 8 w 24"/>
                <a:gd name="T5" fmla="*/ 2 h 18"/>
                <a:gd name="T6" fmla="*/ 4 w 24"/>
                <a:gd name="T7" fmla="*/ 6 h 18"/>
                <a:gd name="T8" fmla="*/ 2 w 24"/>
                <a:gd name="T9" fmla="*/ 10 h 18"/>
                <a:gd name="T10" fmla="*/ 0 w 24"/>
                <a:gd name="T11" fmla="*/ 18 h 18"/>
                <a:gd name="T12" fmla="*/ 0 w 24"/>
                <a:gd name="T13" fmla="*/ 18 h 18"/>
                <a:gd name="T14" fmla="*/ 0 w 24"/>
                <a:gd name="T15" fmla="*/ 18 h 18"/>
                <a:gd name="T16" fmla="*/ 24 w 24"/>
                <a:gd name="T17" fmla="*/ 18 h 18"/>
                <a:gd name="T18" fmla="*/ 24 w 24"/>
                <a:gd name="T19" fmla="*/ 18 h 18"/>
                <a:gd name="T20" fmla="*/ 24 w 24"/>
                <a:gd name="T21" fmla="*/ 18 h 18"/>
                <a:gd name="T22" fmla="*/ 24 w 24"/>
                <a:gd name="T23" fmla="*/ 18 h 18"/>
                <a:gd name="T24" fmla="*/ 24 w 24"/>
                <a:gd name="T25" fmla="*/ 10 h 18"/>
                <a:gd name="T26" fmla="*/ 22 w 24"/>
                <a:gd name="T27" fmla="*/ 6 h 18"/>
                <a:gd name="T28" fmla="*/ 18 w 24"/>
                <a:gd name="T29" fmla="*/ 2 h 18"/>
                <a:gd name="T30" fmla="*/ 12 w 24"/>
                <a:gd name="T31" fmla="*/ 0 h 18"/>
                <a:gd name="T32" fmla="*/ 12 w 24"/>
                <a:gd name="T3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 h="18">
                  <a:moveTo>
                    <a:pt x="12" y="0"/>
                  </a:moveTo>
                  <a:lnTo>
                    <a:pt x="12" y="0"/>
                  </a:lnTo>
                  <a:lnTo>
                    <a:pt x="8" y="2"/>
                  </a:lnTo>
                  <a:lnTo>
                    <a:pt x="4" y="6"/>
                  </a:lnTo>
                  <a:lnTo>
                    <a:pt x="2" y="10"/>
                  </a:lnTo>
                  <a:lnTo>
                    <a:pt x="0" y="18"/>
                  </a:lnTo>
                  <a:lnTo>
                    <a:pt x="0" y="18"/>
                  </a:lnTo>
                  <a:lnTo>
                    <a:pt x="0" y="18"/>
                  </a:lnTo>
                  <a:lnTo>
                    <a:pt x="24" y="18"/>
                  </a:lnTo>
                  <a:lnTo>
                    <a:pt x="24" y="18"/>
                  </a:lnTo>
                  <a:lnTo>
                    <a:pt x="24" y="18"/>
                  </a:lnTo>
                  <a:lnTo>
                    <a:pt x="24" y="18"/>
                  </a:lnTo>
                  <a:lnTo>
                    <a:pt x="24" y="10"/>
                  </a:lnTo>
                  <a:lnTo>
                    <a:pt x="22" y="6"/>
                  </a:lnTo>
                  <a:lnTo>
                    <a:pt x="18" y="2"/>
                  </a:lnTo>
                  <a:lnTo>
                    <a:pt x="12" y="0"/>
                  </a:lnTo>
                  <a:lnTo>
                    <a:pt x="1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7" name="Freeform 154"/>
            <p:cNvSpPr>
              <a:spLocks/>
            </p:cNvSpPr>
            <p:nvPr/>
          </p:nvSpPr>
          <p:spPr bwMode="auto">
            <a:xfrm>
              <a:off x="6049359" y="6309558"/>
              <a:ext cx="6012" cy="10821"/>
            </a:xfrm>
            <a:custGeom>
              <a:avLst/>
              <a:gdLst>
                <a:gd name="T0" fmla="*/ 6 w 10"/>
                <a:gd name="T1" fmla="*/ 0 h 18"/>
                <a:gd name="T2" fmla="*/ 6 w 10"/>
                <a:gd name="T3" fmla="*/ 0 h 18"/>
                <a:gd name="T4" fmla="*/ 4 w 10"/>
                <a:gd name="T5" fmla="*/ 2 h 18"/>
                <a:gd name="T6" fmla="*/ 2 w 10"/>
                <a:gd name="T7" fmla="*/ 6 h 18"/>
                <a:gd name="T8" fmla="*/ 0 w 10"/>
                <a:gd name="T9" fmla="*/ 18 h 18"/>
                <a:gd name="T10" fmla="*/ 0 w 10"/>
                <a:gd name="T11" fmla="*/ 18 h 18"/>
                <a:gd name="T12" fmla="*/ 0 w 10"/>
                <a:gd name="T13" fmla="*/ 18 h 18"/>
                <a:gd name="T14" fmla="*/ 10 w 10"/>
                <a:gd name="T15" fmla="*/ 18 h 18"/>
                <a:gd name="T16" fmla="*/ 10 w 10"/>
                <a:gd name="T17" fmla="*/ 18 h 18"/>
                <a:gd name="T18" fmla="*/ 10 w 10"/>
                <a:gd name="T19" fmla="*/ 18 h 18"/>
                <a:gd name="T20" fmla="*/ 10 w 10"/>
                <a:gd name="T21" fmla="*/ 18 h 18"/>
                <a:gd name="T22" fmla="*/ 8 w 10"/>
                <a:gd name="T23" fmla="*/ 6 h 18"/>
                <a:gd name="T24" fmla="*/ 6 w 10"/>
                <a:gd name="T25" fmla="*/ 2 h 18"/>
                <a:gd name="T26" fmla="*/ 6 w 10"/>
                <a:gd name="T27" fmla="*/ 0 h 18"/>
                <a:gd name="T28" fmla="*/ 6 w 1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6" y="0"/>
                  </a:moveTo>
                  <a:lnTo>
                    <a:pt x="6" y="0"/>
                  </a:lnTo>
                  <a:lnTo>
                    <a:pt x="4" y="2"/>
                  </a:lnTo>
                  <a:lnTo>
                    <a:pt x="2" y="6"/>
                  </a:lnTo>
                  <a:lnTo>
                    <a:pt x="0" y="18"/>
                  </a:lnTo>
                  <a:lnTo>
                    <a:pt x="0" y="18"/>
                  </a:lnTo>
                  <a:lnTo>
                    <a:pt x="0" y="18"/>
                  </a:lnTo>
                  <a:lnTo>
                    <a:pt x="10" y="18"/>
                  </a:lnTo>
                  <a:lnTo>
                    <a:pt x="10" y="18"/>
                  </a:lnTo>
                  <a:lnTo>
                    <a:pt x="10" y="18"/>
                  </a:lnTo>
                  <a:lnTo>
                    <a:pt x="10" y="18"/>
                  </a:lnTo>
                  <a:lnTo>
                    <a:pt x="8" y="6"/>
                  </a:lnTo>
                  <a:lnTo>
                    <a:pt x="6" y="2"/>
                  </a:lnTo>
                  <a:lnTo>
                    <a:pt x="6" y="0"/>
                  </a:lnTo>
                  <a:lnTo>
                    <a:pt x="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8" name="Freeform 155"/>
            <p:cNvSpPr>
              <a:spLocks/>
            </p:cNvSpPr>
            <p:nvPr/>
          </p:nvSpPr>
          <p:spPr bwMode="auto">
            <a:xfrm>
              <a:off x="5982029" y="6309558"/>
              <a:ext cx="6012" cy="10821"/>
            </a:xfrm>
            <a:custGeom>
              <a:avLst/>
              <a:gdLst>
                <a:gd name="T0" fmla="*/ 4 w 10"/>
                <a:gd name="T1" fmla="*/ 0 h 18"/>
                <a:gd name="T2" fmla="*/ 4 w 10"/>
                <a:gd name="T3" fmla="*/ 0 h 18"/>
                <a:gd name="T4" fmla="*/ 4 w 10"/>
                <a:gd name="T5" fmla="*/ 2 h 18"/>
                <a:gd name="T6" fmla="*/ 2 w 10"/>
                <a:gd name="T7" fmla="*/ 6 h 18"/>
                <a:gd name="T8" fmla="*/ 0 w 10"/>
                <a:gd name="T9" fmla="*/ 18 h 18"/>
                <a:gd name="T10" fmla="*/ 0 w 10"/>
                <a:gd name="T11" fmla="*/ 18 h 18"/>
                <a:gd name="T12" fmla="*/ 0 w 10"/>
                <a:gd name="T13" fmla="*/ 18 h 18"/>
                <a:gd name="T14" fmla="*/ 10 w 10"/>
                <a:gd name="T15" fmla="*/ 18 h 18"/>
                <a:gd name="T16" fmla="*/ 10 w 10"/>
                <a:gd name="T17" fmla="*/ 18 h 18"/>
                <a:gd name="T18" fmla="*/ 10 w 10"/>
                <a:gd name="T19" fmla="*/ 18 h 18"/>
                <a:gd name="T20" fmla="*/ 10 w 10"/>
                <a:gd name="T21" fmla="*/ 18 h 18"/>
                <a:gd name="T22" fmla="*/ 8 w 10"/>
                <a:gd name="T23" fmla="*/ 6 h 18"/>
                <a:gd name="T24" fmla="*/ 6 w 10"/>
                <a:gd name="T25" fmla="*/ 2 h 18"/>
                <a:gd name="T26" fmla="*/ 4 w 10"/>
                <a:gd name="T27" fmla="*/ 0 h 18"/>
                <a:gd name="T28" fmla="*/ 4 w 10"/>
                <a:gd name="T29"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18">
                  <a:moveTo>
                    <a:pt x="4" y="0"/>
                  </a:moveTo>
                  <a:lnTo>
                    <a:pt x="4" y="0"/>
                  </a:lnTo>
                  <a:lnTo>
                    <a:pt x="4" y="2"/>
                  </a:lnTo>
                  <a:lnTo>
                    <a:pt x="2" y="6"/>
                  </a:lnTo>
                  <a:lnTo>
                    <a:pt x="0" y="18"/>
                  </a:lnTo>
                  <a:lnTo>
                    <a:pt x="0" y="18"/>
                  </a:lnTo>
                  <a:lnTo>
                    <a:pt x="0" y="18"/>
                  </a:lnTo>
                  <a:lnTo>
                    <a:pt x="10" y="18"/>
                  </a:lnTo>
                  <a:lnTo>
                    <a:pt x="10" y="18"/>
                  </a:lnTo>
                  <a:lnTo>
                    <a:pt x="10" y="18"/>
                  </a:lnTo>
                  <a:lnTo>
                    <a:pt x="10" y="18"/>
                  </a:lnTo>
                  <a:lnTo>
                    <a:pt x="8" y="6"/>
                  </a:lnTo>
                  <a:lnTo>
                    <a:pt x="6" y="2"/>
                  </a:lnTo>
                  <a:lnTo>
                    <a:pt x="4" y="0"/>
                  </a:lnTo>
                  <a:lnTo>
                    <a:pt x="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729" name="Freeform 156"/>
            <p:cNvSpPr>
              <a:spLocks/>
            </p:cNvSpPr>
            <p:nvPr/>
          </p:nvSpPr>
          <p:spPr bwMode="auto">
            <a:xfrm>
              <a:off x="5985636" y="6233812"/>
              <a:ext cx="63723" cy="72140"/>
            </a:xfrm>
            <a:custGeom>
              <a:avLst/>
              <a:gdLst>
                <a:gd name="T0" fmla="*/ 12 w 106"/>
                <a:gd name="T1" fmla="*/ 118 h 120"/>
                <a:gd name="T2" fmla="*/ 12 w 106"/>
                <a:gd name="T3" fmla="*/ 118 h 120"/>
                <a:gd name="T4" fmla="*/ 22 w 106"/>
                <a:gd name="T5" fmla="*/ 110 h 120"/>
                <a:gd name="T6" fmla="*/ 28 w 106"/>
                <a:gd name="T7" fmla="*/ 108 h 120"/>
                <a:gd name="T8" fmla="*/ 32 w 106"/>
                <a:gd name="T9" fmla="*/ 108 h 120"/>
                <a:gd name="T10" fmla="*/ 32 w 106"/>
                <a:gd name="T11" fmla="*/ 108 h 120"/>
                <a:gd name="T12" fmla="*/ 38 w 106"/>
                <a:gd name="T13" fmla="*/ 108 h 120"/>
                <a:gd name="T14" fmla="*/ 44 w 106"/>
                <a:gd name="T15" fmla="*/ 110 h 120"/>
                <a:gd name="T16" fmla="*/ 50 w 106"/>
                <a:gd name="T17" fmla="*/ 114 h 120"/>
                <a:gd name="T18" fmla="*/ 54 w 106"/>
                <a:gd name="T19" fmla="*/ 120 h 120"/>
                <a:gd name="T20" fmla="*/ 54 w 106"/>
                <a:gd name="T21" fmla="*/ 120 h 120"/>
                <a:gd name="T22" fmla="*/ 60 w 106"/>
                <a:gd name="T23" fmla="*/ 114 h 120"/>
                <a:gd name="T24" fmla="*/ 64 w 106"/>
                <a:gd name="T25" fmla="*/ 110 h 120"/>
                <a:gd name="T26" fmla="*/ 70 w 106"/>
                <a:gd name="T27" fmla="*/ 108 h 120"/>
                <a:gd name="T28" fmla="*/ 76 w 106"/>
                <a:gd name="T29" fmla="*/ 108 h 120"/>
                <a:gd name="T30" fmla="*/ 76 w 106"/>
                <a:gd name="T31" fmla="*/ 108 h 120"/>
                <a:gd name="T32" fmla="*/ 82 w 106"/>
                <a:gd name="T33" fmla="*/ 108 h 120"/>
                <a:gd name="T34" fmla="*/ 88 w 106"/>
                <a:gd name="T35" fmla="*/ 110 h 120"/>
                <a:gd name="T36" fmla="*/ 98 w 106"/>
                <a:gd name="T37" fmla="*/ 118 h 120"/>
                <a:gd name="T38" fmla="*/ 98 w 106"/>
                <a:gd name="T39" fmla="*/ 118 h 120"/>
                <a:gd name="T40" fmla="*/ 102 w 106"/>
                <a:gd name="T41" fmla="*/ 112 h 120"/>
                <a:gd name="T42" fmla="*/ 106 w 106"/>
                <a:gd name="T43" fmla="*/ 108 h 120"/>
                <a:gd name="T44" fmla="*/ 70 w 106"/>
                <a:gd name="T45" fmla="*/ 0 h 120"/>
                <a:gd name="T46" fmla="*/ 34 w 106"/>
                <a:gd name="T47" fmla="*/ 0 h 120"/>
                <a:gd name="T48" fmla="*/ 0 w 106"/>
                <a:gd name="T49" fmla="*/ 108 h 120"/>
                <a:gd name="T50" fmla="*/ 0 w 106"/>
                <a:gd name="T51" fmla="*/ 108 h 120"/>
                <a:gd name="T52" fmla="*/ 6 w 106"/>
                <a:gd name="T53" fmla="*/ 110 h 120"/>
                <a:gd name="T54" fmla="*/ 12 w 106"/>
                <a:gd name="T55" fmla="*/ 118 h 120"/>
                <a:gd name="T56" fmla="*/ 12 w 106"/>
                <a:gd name="T57" fmla="*/ 118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0">
                  <a:moveTo>
                    <a:pt x="12" y="118"/>
                  </a:moveTo>
                  <a:lnTo>
                    <a:pt x="12" y="118"/>
                  </a:lnTo>
                  <a:lnTo>
                    <a:pt x="22" y="110"/>
                  </a:lnTo>
                  <a:lnTo>
                    <a:pt x="28" y="108"/>
                  </a:lnTo>
                  <a:lnTo>
                    <a:pt x="32" y="108"/>
                  </a:lnTo>
                  <a:lnTo>
                    <a:pt x="32" y="108"/>
                  </a:lnTo>
                  <a:lnTo>
                    <a:pt x="38" y="108"/>
                  </a:lnTo>
                  <a:lnTo>
                    <a:pt x="44" y="110"/>
                  </a:lnTo>
                  <a:lnTo>
                    <a:pt x="50" y="114"/>
                  </a:lnTo>
                  <a:lnTo>
                    <a:pt x="54" y="120"/>
                  </a:lnTo>
                  <a:lnTo>
                    <a:pt x="54" y="120"/>
                  </a:lnTo>
                  <a:lnTo>
                    <a:pt x="60" y="114"/>
                  </a:lnTo>
                  <a:lnTo>
                    <a:pt x="64" y="110"/>
                  </a:lnTo>
                  <a:lnTo>
                    <a:pt x="70" y="108"/>
                  </a:lnTo>
                  <a:lnTo>
                    <a:pt x="76" y="108"/>
                  </a:lnTo>
                  <a:lnTo>
                    <a:pt x="76" y="108"/>
                  </a:lnTo>
                  <a:lnTo>
                    <a:pt x="82" y="108"/>
                  </a:lnTo>
                  <a:lnTo>
                    <a:pt x="88" y="110"/>
                  </a:lnTo>
                  <a:lnTo>
                    <a:pt x="98" y="118"/>
                  </a:lnTo>
                  <a:lnTo>
                    <a:pt x="98" y="118"/>
                  </a:lnTo>
                  <a:lnTo>
                    <a:pt x="102" y="112"/>
                  </a:lnTo>
                  <a:lnTo>
                    <a:pt x="106" y="108"/>
                  </a:lnTo>
                  <a:lnTo>
                    <a:pt x="70" y="0"/>
                  </a:lnTo>
                  <a:lnTo>
                    <a:pt x="34" y="0"/>
                  </a:lnTo>
                  <a:lnTo>
                    <a:pt x="0" y="108"/>
                  </a:lnTo>
                  <a:lnTo>
                    <a:pt x="0" y="108"/>
                  </a:lnTo>
                  <a:lnTo>
                    <a:pt x="6" y="110"/>
                  </a:lnTo>
                  <a:lnTo>
                    <a:pt x="12" y="118"/>
                  </a:lnTo>
                  <a:lnTo>
                    <a:pt x="12" y="11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34" name="Group 433"/>
          <p:cNvGrpSpPr/>
          <p:nvPr/>
        </p:nvGrpSpPr>
        <p:grpSpPr>
          <a:xfrm>
            <a:off x="7580658" y="6444219"/>
            <a:ext cx="337855" cy="192373"/>
            <a:chOff x="7553473" y="6444219"/>
            <a:chExt cx="337855" cy="192373"/>
          </a:xfrm>
          <a:solidFill>
            <a:schemeClr val="bg2"/>
          </a:solidFill>
        </p:grpSpPr>
        <p:sp>
          <p:nvSpPr>
            <p:cNvPr id="615" name="Freeform 157"/>
            <p:cNvSpPr>
              <a:spLocks/>
            </p:cNvSpPr>
            <p:nvPr/>
          </p:nvSpPr>
          <p:spPr bwMode="auto">
            <a:xfrm>
              <a:off x="7553473" y="6611343"/>
              <a:ext cx="114221" cy="25249"/>
            </a:xfrm>
            <a:custGeom>
              <a:avLst/>
              <a:gdLst>
                <a:gd name="T0" fmla="*/ 0 w 190"/>
                <a:gd name="T1" fmla="*/ 0 h 42"/>
                <a:gd name="T2" fmla="*/ 0 w 190"/>
                <a:gd name="T3" fmla="*/ 42 h 42"/>
                <a:gd name="T4" fmla="*/ 178 w 190"/>
                <a:gd name="T5" fmla="*/ 42 h 42"/>
                <a:gd name="T6" fmla="*/ 190 w 190"/>
                <a:gd name="T7" fmla="*/ 0 h 42"/>
                <a:gd name="T8" fmla="*/ 0 w 190"/>
                <a:gd name="T9" fmla="*/ 0 h 42"/>
              </a:gdLst>
              <a:ahLst/>
              <a:cxnLst>
                <a:cxn ang="0">
                  <a:pos x="T0" y="T1"/>
                </a:cxn>
                <a:cxn ang="0">
                  <a:pos x="T2" y="T3"/>
                </a:cxn>
                <a:cxn ang="0">
                  <a:pos x="T4" y="T5"/>
                </a:cxn>
                <a:cxn ang="0">
                  <a:pos x="T6" y="T7"/>
                </a:cxn>
                <a:cxn ang="0">
                  <a:pos x="T8" y="T9"/>
                </a:cxn>
              </a:cxnLst>
              <a:rect l="0" t="0" r="r" b="b"/>
              <a:pathLst>
                <a:path w="190" h="42">
                  <a:moveTo>
                    <a:pt x="0" y="0"/>
                  </a:moveTo>
                  <a:lnTo>
                    <a:pt x="0" y="42"/>
                  </a:lnTo>
                  <a:lnTo>
                    <a:pt x="178" y="42"/>
                  </a:lnTo>
                  <a:lnTo>
                    <a:pt x="19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6" name="Freeform 158"/>
            <p:cNvSpPr>
              <a:spLocks/>
            </p:cNvSpPr>
            <p:nvPr/>
          </p:nvSpPr>
          <p:spPr bwMode="auto">
            <a:xfrm>
              <a:off x="7767488" y="6611343"/>
              <a:ext cx="123840" cy="25249"/>
            </a:xfrm>
            <a:custGeom>
              <a:avLst/>
              <a:gdLst>
                <a:gd name="T0" fmla="*/ 206 w 206"/>
                <a:gd name="T1" fmla="*/ 0 h 42"/>
                <a:gd name="T2" fmla="*/ 0 w 206"/>
                <a:gd name="T3" fmla="*/ 0 h 42"/>
                <a:gd name="T4" fmla="*/ 12 w 206"/>
                <a:gd name="T5" fmla="*/ 42 h 42"/>
                <a:gd name="T6" fmla="*/ 206 w 206"/>
                <a:gd name="T7" fmla="*/ 42 h 42"/>
                <a:gd name="T8" fmla="*/ 206 w 206"/>
                <a:gd name="T9" fmla="*/ 0 h 42"/>
              </a:gdLst>
              <a:ahLst/>
              <a:cxnLst>
                <a:cxn ang="0">
                  <a:pos x="T0" y="T1"/>
                </a:cxn>
                <a:cxn ang="0">
                  <a:pos x="T2" y="T3"/>
                </a:cxn>
                <a:cxn ang="0">
                  <a:pos x="T4" y="T5"/>
                </a:cxn>
                <a:cxn ang="0">
                  <a:pos x="T6" y="T7"/>
                </a:cxn>
                <a:cxn ang="0">
                  <a:pos x="T8" y="T9"/>
                </a:cxn>
              </a:cxnLst>
              <a:rect l="0" t="0" r="r" b="b"/>
              <a:pathLst>
                <a:path w="206" h="42">
                  <a:moveTo>
                    <a:pt x="206" y="0"/>
                  </a:moveTo>
                  <a:lnTo>
                    <a:pt x="0" y="0"/>
                  </a:lnTo>
                  <a:lnTo>
                    <a:pt x="12" y="42"/>
                  </a:lnTo>
                  <a:lnTo>
                    <a:pt x="206" y="42"/>
                  </a:lnTo>
                  <a:lnTo>
                    <a:pt x="20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7" name="Freeform 159"/>
            <p:cNvSpPr>
              <a:spLocks/>
            </p:cNvSpPr>
            <p:nvPr/>
          </p:nvSpPr>
          <p:spPr bwMode="auto">
            <a:xfrm>
              <a:off x="7757869" y="6580082"/>
              <a:ext cx="114221" cy="25249"/>
            </a:xfrm>
            <a:custGeom>
              <a:avLst/>
              <a:gdLst>
                <a:gd name="T0" fmla="*/ 190 w 190"/>
                <a:gd name="T1" fmla="*/ 42 h 42"/>
                <a:gd name="T2" fmla="*/ 190 w 190"/>
                <a:gd name="T3" fmla="*/ 0 h 42"/>
                <a:gd name="T4" fmla="*/ 0 w 190"/>
                <a:gd name="T5" fmla="*/ 0 h 42"/>
                <a:gd name="T6" fmla="*/ 14 w 190"/>
                <a:gd name="T7" fmla="*/ 42 h 42"/>
                <a:gd name="T8" fmla="*/ 190 w 190"/>
                <a:gd name="T9" fmla="*/ 42 h 42"/>
              </a:gdLst>
              <a:ahLst/>
              <a:cxnLst>
                <a:cxn ang="0">
                  <a:pos x="T0" y="T1"/>
                </a:cxn>
                <a:cxn ang="0">
                  <a:pos x="T2" y="T3"/>
                </a:cxn>
                <a:cxn ang="0">
                  <a:pos x="T4" y="T5"/>
                </a:cxn>
                <a:cxn ang="0">
                  <a:pos x="T6" y="T7"/>
                </a:cxn>
                <a:cxn ang="0">
                  <a:pos x="T8" y="T9"/>
                </a:cxn>
              </a:cxnLst>
              <a:rect l="0" t="0" r="r" b="b"/>
              <a:pathLst>
                <a:path w="190" h="42">
                  <a:moveTo>
                    <a:pt x="190" y="42"/>
                  </a:moveTo>
                  <a:lnTo>
                    <a:pt x="190" y="0"/>
                  </a:lnTo>
                  <a:lnTo>
                    <a:pt x="0" y="0"/>
                  </a:lnTo>
                  <a:lnTo>
                    <a:pt x="14" y="42"/>
                  </a:lnTo>
                  <a:lnTo>
                    <a:pt x="190"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8" name="Freeform 160"/>
            <p:cNvSpPr>
              <a:spLocks/>
            </p:cNvSpPr>
            <p:nvPr/>
          </p:nvSpPr>
          <p:spPr bwMode="auto">
            <a:xfrm>
              <a:off x="7572711" y="6580082"/>
              <a:ext cx="104603" cy="25249"/>
            </a:xfrm>
            <a:custGeom>
              <a:avLst/>
              <a:gdLst>
                <a:gd name="T0" fmla="*/ 0 w 174"/>
                <a:gd name="T1" fmla="*/ 0 h 42"/>
                <a:gd name="T2" fmla="*/ 0 w 174"/>
                <a:gd name="T3" fmla="*/ 42 h 42"/>
                <a:gd name="T4" fmla="*/ 162 w 174"/>
                <a:gd name="T5" fmla="*/ 42 h 42"/>
                <a:gd name="T6" fmla="*/ 174 w 174"/>
                <a:gd name="T7" fmla="*/ 0 h 42"/>
                <a:gd name="T8" fmla="*/ 0 w 174"/>
                <a:gd name="T9" fmla="*/ 0 h 42"/>
              </a:gdLst>
              <a:ahLst/>
              <a:cxnLst>
                <a:cxn ang="0">
                  <a:pos x="T0" y="T1"/>
                </a:cxn>
                <a:cxn ang="0">
                  <a:pos x="T2" y="T3"/>
                </a:cxn>
                <a:cxn ang="0">
                  <a:pos x="T4" y="T5"/>
                </a:cxn>
                <a:cxn ang="0">
                  <a:pos x="T6" y="T7"/>
                </a:cxn>
                <a:cxn ang="0">
                  <a:pos x="T8" y="T9"/>
                </a:cxn>
              </a:cxnLst>
              <a:rect l="0" t="0" r="r" b="b"/>
              <a:pathLst>
                <a:path w="174" h="42">
                  <a:moveTo>
                    <a:pt x="0" y="0"/>
                  </a:moveTo>
                  <a:lnTo>
                    <a:pt x="0" y="42"/>
                  </a:lnTo>
                  <a:lnTo>
                    <a:pt x="162" y="42"/>
                  </a:lnTo>
                  <a:lnTo>
                    <a:pt x="174"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9" name="Freeform 161"/>
            <p:cNvSpPr>
              <a:spLocks/>
            </p:cNvSpPr>
            <p:nvPr/>
          </p:nvSpPr>
          <p:spPr bwMode="auto">
            <a:xfrm>
              <a:off x="7749453" y="6548822"/>
              <a:ext cx="102198" cy="25249"/>
            </a:xfrm>
            <a:custGeom>
              <a:avLst/>
              <a:gdLst>
                <a:gd name="T0" fmla="*/ 170 w 170"/>
                <a:gd name="T1" fmla="*/ 42 h 42"/>
                <a:gd name="T2" fmla="*/ 170 w 170"/>
                <a:gd name="T3" fmla="*/ 0 h 42"/>
                <a:gd name="T4" fmla="*/ 0 w 170"/>
                <a:gd name="T5" fmla="*/ 0 h 42"/>
                <a:gd name="T6" fmla="*/ 12 w 170"/>
                <a:gd name="T7" fmla="*/ 42 h 42"/>
                <a:gd name="T8" fmla="*/ 170 w 170"/>
                <a:gd name="T9" fmla="*/ 42 h 42"/>
              </a:gdLst>
              <a:ahLst/>
              <a:cxnLst>
                <a:cxn ang="0">
                  <a:pos x="T0" y="T1"/>
                </a:cxn>
                <a:cxn ang="0">
                  <a:pos x="T2" y="T3"/>
                </a:cxn>
                <a:cxn ang="0">
                  <a:pos x="T4" y="T5"/>
                </a:cxn>
                <a:cxn ang="0">
                  <a:pos x="T6" y="T7"/>
                </a:cxn>
                <a:cxn ang="0">
                  <a:pos x="T8" y="T9"/>
                </a:cxn>
              </a:cxnLst>
              <a:rect l="0" t="0" r="r" b="b"/>
              <a:pathLst>
                <a:path w="170" h="42">
                  <a:moveTo>
                    <a:pt x="170" y="42"/>
                  </a:moveTo>
                  <a:lnTo>
                    <a:pt x="170" y="0"/>
                  </a:lnTo>
                  <a:lnTo>
                    <a:pt x="0" y="0"/>
                  </a:lnTo>
                  <a:lnTo>
                    <a:pt x="12" y="42"/>
                  </a:lnTo>
                  <a:lnTo>
                    <a:pt x="170"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0" name="Freeform 162"/>
            <p:cNvSpPr>
              <a:spLocks/>
            </p:cNvSpPr>
            <p:nvPr/>
          </p:nvSpPr>
          <p:spPr bwMode="auto">
            <a:xfrm>
              <a:off x="7593150" y="6548822"/>
              <a:ext cx="93782" cy="25249"/>
            </a:xfrm>
            <a:custGeom>
              <a:avLst/>
              <a:gdLst>
                <a:gd name="T0" fmla="*/ 0 w 156"/>
                <a:gd name="T1" fmla="*/ 0 h 42"/>
                <a:gd name="T2" fmla="*/ 0 w 156"/>
                <a:gd name="T3" fmla="*/ 42 h 42"/>
                <a:gd name="T4" fmla="*/ 142 w 156"/>
                <a:gd name="T5" fmla="*/ 42 h 42"/>
                <a:gd name="T6" fmla="*/ 156 w 156"/>
                <a:gd name="T7" fmla="*/ 0 h 42"/>
                <a:gd name="T8" fmla="*/ 0 w 156"/>
                <a:gd name="T9" fmla="*/ 0 h 42"/>
              </a:gdLst>
              <a:ahLst/>
              <a:cxnLst>
                <a:cxn ang="0">
                  <a:pos x="T0" y="T1"/>
                </a:cxn>
                <a:cxn ang="0">
                  <a:pos x="T2" y="T3"/>
                </a:cxn>
                <a:cxn ang="0">
                  <a:pos x="T4" y="T5"/>
                </a:cxn>
                <a:cxn ang="0">
                  <a:pos x="T6" y="T7"/>
                </a:cxn>
                <a:cxn ang="0">
                  <a:pos x="T8" y="T9"/>
                </a:cxn>
              </a:cxnLst>
              <a:rect l="0" t="0" r="r" b="b"/>
              <a:pathLst>
                <a:path w="156" h="42">
                  <a:moveTo>
                    <a:pt x="0" y="0"/>
                  </a:moveTo>
                  <a:lnTo>
                    <a:pt x="0" y="42"/>
                  </a:lnTo>
                  <a:lnTo>
                    <a:pt x="142" y="42"/>
                  </a:lnTo>
                  <a:lnTo>
                    <a:pt x="156"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1" name="Freeform 163"/>
            <p:cNvSpPr>
              <a:spLocks/>
            </p:cNvSpPr>
            <p:nvPr/>
          </p:nvSpPr>
          <p:spPr bwMode="auto">
            <a:xfrm>
              <a:off x="7739834" y="6517561"/>
              <a:ext cx="88972" cy="25249"/>
            </a:xfrm>
            <a:custGeom>
              <a:avLst/>
              <a:gdLst>
                <a:gd name="T0" fmla="*/ 148 w 148"/>
                <a:gd name="T1" fmla="*/ 42 h 42"/>
                <a:gd name="T2" fmla="*/ 148 w 148"/>
                <a:gd name="T3" fmla="*/ 0 h 42"/>
                <a:gd name="T4" fmla="*/ 0 w 148"/>
                <a:gd name="T5" fmla="*/ 0 h 42"/>
                <a:gd name="T6" fmla="*/ 12 w 148"/>
                <a:gd name="T7" fmla="*/ 42 h 42"/>
                <a:gd name="T8" fmla="*/ 148 w 148"/>
                <a:gd name="T9" fmla="*/ 42 h 42"/>
              </a:gdLst>
              <a:ahLst/>
              <a:cxnLst>
                <a:cxn ang="0">
                  <a:pos x="T0" y="T1"/>
                </a:cxn>
                <a:cxn ang="0">
                  <a:pos x="T2" y="T3"/>
                </a:cxn>
                <a:cxn ang="0">
                  <a:pos x="T4" y="T5"/>
                </a:cxn>
                <a:cxn ang="0">
                  <a:pos x="T6" y="T7"/>
                </a:cxn>
                <a:cxn ang="0">
                  <a:pos x="T8" y="T9"/>
                </a:cxn>
              </a:cxnLst>
              <a:rect l="0" t="0" r="r" b="b"/>
              <a:pathLst>
                <a:path w="148" h="42">
                  <a:moveTo>
                    <a:pt x="148" y="42"/>
                  </a:moveTo>
                  <a:lnTo>
                    <a:pt x="148" y="0"/>
                  </a:lnTo>
                  <a:lnTo>
                    <a:pt x="0" y="0"/>
                  </a:lnTo>
                  <a:lnTo>
                    <a:pt x="12" y="42"/>
                  </a:lnTo>
                  <a:lnTo>
                    <a:pt x="148"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2" name="Freeform 164"/>
            <p:cNvSpPr>
              <a:spLocks/>
            </p:cNvSpPr>
            <p:nvPr/>
          </p:nvSpPr>
          <p:spPr bwMode="auto">
            <a:xfrm>
              <a:off x="7615994" y="6517561"/>
              <a:ext cx="79354" cy="25249"/>
            </a:xfrm>
            <a:custGeom>
              <a:avLst/>
              <a:gdLst>
                <a:gd name="T0" fmla="*/ 0 w 132"/>
                <a:gd name="T1" fmla="*/ 0 h 42"/>
                <a:gd name="T2" fmla="*/ 0 w 132"/>
                <a:gd name="T3" fmla="*/ 42 h 42"/>
                <a:gd name="T4" fmla="*/ 120 w 132"/>
                <a:gd name="T5" fmla="*/ 42 h 42"/>
                <a:gd name="T6" fmla="*/ 132 w 132"/>
                <a:gd name="T7" fmla="*/ 0 h 42"/>
                <a:gd name="T8" fmla="*/ 0 w 132"/>
                <a:gd name="T9" fmla="*/ 0 h 42"/>
              </a:gdLst>
              <a:ahLst/>
              <a:cxnLst>
                <a:cxn ang="0">
                  <a:pos x="T0" y="T1"/>
                </a:cxn>
                <a:cxn ang="0">
                  <a:pos x="T2" y="T3"/>
                </a:cxn>
                <a:cxn ang="0">
                  <a:pos x="T4" y="T5"/>
                </a:cxn>
                <a:cxn ang="0">
                  <a:pos x="T6" y="T7"/>
                </a:cxn>
                <a:cxn ang="0">
                  <a:pos x="T8" y="T9"/>
                </a:cxn>
              </a:cxnLst>
              <a:rect l="0" t="0" r="r" b="b"/>
              <a:pathLst>
                <a:path w="132" h="42">
                  <a:moveTo>
                    <a:pt x="0" y="0"/>
                  </a:moveTo>
                  <a:lnTo>
                    <a:pt x="0" y="42"/>
                  </a:lnTo>
                  <a:lnTo>
                    <a:pt x="120" y="42"/>
                  </a:lnTo>
                  <a:lnTo>
                    <a:pt x="132"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3" name="Freeform 165"/>
            <p:cNvSpPr>
              <a:spLocks/>
            </p:cNvSpPr>
            <p:nvPr/>
          </p:nvSpPr>
          <p:spPr bwMode="auto">
            <a:xfrm>
              <a:off x="7730216" y="6486301"/>
              <a:ext cx="80556" cy="25249"/>
            </a:xfrm>
            <a:custGeom>
              <a:avLst/>
              <a:gdLst>
                <a:gd name="T0" fmla="*/ 134 w 134"/>
                <a:gd name="T1" fmla="*/ 42 h 42"/>
                <a:gd name="T2" fmla="*/ 134 w 134"/>
                <a:gd name="T3" fmla="*/ 0 h 42"/>
                <a:gd name="T4" fmla="*/ 0 w 134"/>
                <a:gd name="T5" fmla="*/ 0 h 42"/>
                <a:gd name="T6" fmla="*/ 14 w 134"/>
                <a:gd name="T7" fmla="*/ 42 h 42"/>
                <a:gd name="T8" fmla="*/ 134 w 134"/>
                <a:gd name="T9" fmla="*/ 42 h 42"/>
              </a:gdLst>
              <a:ahLst/>
              <a:cxnLst>
                <a:cxn ang="0">
                  <a:pos x="T0" y="T1"/>
                </a:cxn>
                <a:cxn ang="0">
                  <a:pos x="T2" y="T3"/>
                </a:cxn>
                <a:cxn ang="0">
                  <a:pos x="T4" y="T5"/>
                </a:cxn>
                <a:cxn ang="0">
                  <a:pos x="T6" y="T7"/>
                </a:cxn>
                <a:cxn ang="0">
                  <a:pos x="T8" y="T9"/>
                </a:cxn>
              </a:cxnLst>
              <a:rect l="0" t="0" r="r" b="b"/>
              <a:pathLst>
                <a:path w="134" h="42">
                  <a:moveTo>
                    <a:pt x="134" y="42"/>
                  </a:moveTo>
                  <a:lnTo>
                    <a:pt x="134" y="0"/>
                  </a:lnTo>
                  <a:lnTo>
                    <a:pt x="0" y="0"/>
                  </a:lnTo>
                  <a:lnTo>
                    <a:pt x="14" y="42"/>
                  </a:lnTo>
                  <a:lnTo>
                    <a:pt x="134"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4" name="Freeform 166"/>
            <p:cNvSpPr>
              <a:spLocks/>
            </p:cNvSpPr>
            <p:nvPr/>
          </p:nvSpPr>
          <p:spPr bwMode="auto">
            <a:xfrm>
              <a:off x="7634029" y="6486301"/>
              <a:ext cx="70937" cy="25249"/>
            </a:xfrm>
            <a:custGeom>
              <a:avLst/>
              <a:gdLst>
                <a:gd name="T0" fmla="*/ 0 w 118"/>
                <a:gd name="T1" fmla="*/ 0 h 42"/>
                <a:gd name="T2" fmla="*/ 0 w 118"/>
                <a:gd name="T3" fmla="*/ 42 h 42"/>
                <a:gd name="T4" fmla="*/ 106 w 118"/>
                <a:gd name="T5" fmla="*/ 42 h 42"/>
                <a:gd name="T6" fmla="*/ 118 w 118"/>
                <a:gd name="T7" fmla="*/ 0 h 42"/>
                <a:gd name="T8" fmla="*/ 0 w 118"/>
                <a:gd name="T9" fmla="*/ 0 h 42"/>
              </a:gdLst>
              <a:ahLst/>
              <a:cxnLst>
                <a:cxn ang="0">
                  <a:pos x="T0" y="T1"/>
                </a:cxn>
                <a:cxn ang="0">
                  <a:pos x="T2" y="T3"/>
                </a:cxn>
                <a:cxn ang="0">
                  <a:pos x="T4" y="T5"/>
                </a:cxn>
                <a:cxn ang="0">
                  <a:pos x="T6" y="T7"/>
                </a:cxn>
                <a:cxn ang="0">
                  <a:pos x="T8" y="T9"/>
                </a:cxn>
              </a:cxnLst>
              <a:rect l="0" t="0" r="r" b="b"/>
              <a:pathLst>
                <a:path w="118" h="42">
                  <a:moveTo>
                    <a:pt x="0" y="0"/>
                  </a:moveTo>
                  <a:lnTo>
                    <a:pt x="0" y="42"/>
                  </a:lnTo>
                  <a:lnTo>
                    <a:pt x="106" y="42"/>
                  </a:lnTo>
                  <a:lnTo>
                    <a:pt x="118"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5" name="Freeform 167"/>
            <p:cNvSpPr>
              <a:spLocks/>
            </p:cNvSpPr>
            <p:nvPr/>
          </p:nvSpPr>
          <p:spPr bwMode="auto">
            <a:xfrm>
              <a:off x="7670099" y="6488705"/>
              <a:ext cx="94984" cy="147887"/>
            </a:xfrm>
            <a:custGeom>
              <a:avLst/>
              <a:gdLst>
                <a:gd name="T0" fmla="*/ 158 w 158"/>
                <a:gd name="T1" fmla="*/ 246 h 246"/>
                <a:gd name="T2" fmla="*/ 0 w 158"/>
                <a:gd name="T3" fmla="*/ 246 h 246"/>
                <a:gd name="T4" fmla="*/ 74 w 158"/>
                <a:gd name="T5" fmla="*/ 0 h 246"/>
                <a:gd name="T6" fmla="*/ 86 w 158"/>
                <a:gd name="T7" fmla="*/ 0 h 246"/>
                <a:gd name="T8" fmla="*/ 158 w 158"/>
                <a:gd name="T9" fmla="*/ 246 h 246"/>
                <a:gd name="T10" fmla="*/ 158 w 158"/>
                <a:gd name="T11" fmla="*/ 246 h 246"/>
              </a:gdLst>
              <a:ahLst/>
              <a:cxnLst>
                <a:cxn ang="0">
                  <a:pos x="T0" y="T1"/>
                </a:cxn>
                <a:cxn ang="0">
                  <a:pos x="T2" y="T3"/>
                </a:cxn>
                <a:cxn ang="0">
                  <a:pos x="T4" y="T5"/>
                </a:cxn>
                <a:cxn ang="0">
                  <a:pos x="T6" y="T7"/>
                </a:cxn>
                <a:cxn ang="0">
                  <a:pos x="T8" y="T9"/>
                </a:cxn>
                <a:cxn ang="0">
                  <a:pos x="T10" y="T11"/>
                </a:cxn>
              </a:cxnLst>
              <a:rect l="0" t="0" r="r" b="b"/>
              <a:pathLst>
                <a:path w="158" h="246">
                  <a:moveTo>
                    <a:pt x="158" y="246"/>
                  </a:moveTo>
                  <a:lnTo>
                    <a:pt x="0" y="246"/>
                  </a:lnTo>
                  <a:lnTo>
                    <a:pt x="74" y="0"/>
                  </a:lnTo>
                  <a:lnTo>
                    <a:pt x="86" y="0"/>
                  </a:lnTo>
                  <a:lnTo>
                    <a:pt x="158" y="246"/>
                  </a:lnTo>
                  <a:lnTo>
                    <a:pt x="158" y="24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26" name="Rectangle 168"/>
            <p:cNvSpPr>
              <a:spLocks noChangeArrowheads="1"/>
            </p:cNvSpPr>
            <p:nvPr/>
          </p:nvSpPr>
          <p:spPr bwMode="auto">
            <a:xfrm>
              <a:off x="7671302" y="6444219"/>
              <a:ext cx="98591" cy="34868"/>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grpSp>
      <p:sp>
        <p:nvSpPr>
          <p:cNvPr id="435" name="Freeform 169"/>
          <p:cNvSpPr>
            <a:spLocks noEditPoints="1"/>
          </p:cNvSpPr>
          <p:nvPr/>
        </p:nvSpPr>
        <p:spPr bwMode="auto">
          <a:xfrm>
            <a:off x="6270119" y="6350438"/>
            <a:ext cx="354687" cy="286154"/>
          </a:xfrm>
          <a:custGeom>
            <a:avLst/>
            <a:gdLst>
              <a:gd name="T0" fmla="*/ 276 w 590"/>
              <a:gd name="T1" fmla="*/ 290 h 476"/>
              <a:gd name="T2" fmla="*/ 354 w 590"/>
              <a:gd name="T3" fmla="*/ 306 h 476"/>
              <a:gd name="T4" fmla="*/ 354 w 590"/>
              <a:gd name="T5" fmla="*/ 248 h 476"/>
              <a:gd name="T6" fmla="*/ 326 w 590"/>
              <a:gd name="T7" fmla="*/ 186 h 476"/>
              <a:gd name="T8" fmla="*/ 262 w 590"/>
              <a:gd name="T9" fmla="*/ 186 h 476"/>
              <a:gd name="T10" fmla="*/ 234 w 590"/>
              <a:gd name="T11" fmla="*/ 248 h 476"/>
              <a:gd name="T12" fmla="*/ 302 w 590"/>
              <a:gd name="T13" fmla="*/ 156 h 476"/>
              <a:gd name="T14" fmla="*/ 306 w 590"/>
              <a:gd name="T15" fmla="*/ 80 h 476"/>
              <a:gd name="T16" fmla="*/ 302 w 590"/>
              <a:gd name="T17" fmla="*/ 6 h 476"/>
              <a:gd name="T18" fmla="*/ 288 w 590"/>
              <a:gd name="T19" fmla="*/ 2 h 476"/>
              <a:gd name="T20" fmla="*/ 294 w 590"/>
              <a:gd name="T21" fmla="*/ 16 h 476"/>
              <a:gd name="T22" fmla="*/ 278 w 590"/>
              <a:gd name="T23" fmla="*/ 154 h 476"/>
              <a:gd name="T24" fmla="*/ 142 w 590"/>
              <a:gd name="T25" fmla="*/ 368 h 476"/>
              <a:gd name="T26" fmla="*/ 202 w 590"/>
              <a:gd name="T27" fmla="*/ 348 h 476"/>
              <a:gd name="T28" fmla="*/ 186 w 590"/>
              <a:gd name="T29" fmla="*/ 320 h 476"/>
              <a:gd name="T30" fmla="*/ 154 w 590"/>
              <a:gd name="T31" fmla="*/ 316 h 476"/>
              <a:gd name="T32" fmla="*/ 132 w 590"/>
              <a:gd name="T33" fmla="*/ 344 h 476"/>
              <a:gd name="T34" fmla="*/ 108 w 590"/>
              <a:gd name="T35" fmla="*/ 398 h 476"/>
              <a:gd name="T36" fmla="*/ 46 w 590"/>
              <a:gd name="T37" fmla="*/ 396 h 476"/>
              <a:gd name="T38" fmla="*/ 38 w 590"/>
              <a:gd name="T39" fmla="*/ 360 h 476"/>
              <a:gd name="T40" fmla="*/ 8 w 590"/>
              <a:gd name="T41" fmla="*/ 366 h 476"/>
              <a:gd name="T42" fmla="*/ 6 w 590"/>
              <a:gd name="T43" fmla="*/ 396 h 476"/>
              <a:gd name="T44" fmla="*/ 68 w 590"/>
              <a:gd name="T45" fmla="*/ 356 h 476"/>
              <a:gd name="T46" fmla="*/ 82 w 590"/>
              <a:gd name="T47" fmla="*/ 404 h 476"/>
              <a:gd name="T48" fmla="*/ 448 w 590"/>
              <a:gd name="T49" fmla="*/ 368 h 476"/>
              <a:gd name="T50" fmla="*/ 456 w 590"/>
              <a:gd name="T51" fmla="*/ 344 h 476"/>
              <a:gd name="T52" fmla="*/ 436 w 590"/>
              <a:gd name="T53" fmla="*/ 316 h 476"/>
              <a:gd name="T54" fmla="*/ 402 w 590"/>
              <a:gd name="T55" fmla="*/ 320 h 476"/>
              <a:gd name="T56" fmla="*/ 386 w 590"/>
              <a:gd name="T57" fmla="*/ 348 h 476"/>
              <a:gd name="T58" fmla="*/ 480 w 590"/>
              <a:gd name="T59" fmla="*/ 398 h 476"/>
              <a:gd name="T60" fmla="*/ 454 w 590"/>
              <a:gd name="T61" fmla="*/ 372 h 476"/>
              <a:gd name="T62" fmla="*/ 378 w 590"/>
              <a:gd name="T63" fmla="*/ 344 h 476"/>
              <a:gd name="T64" fmla="*/ 330 w 590"/>
              <a:gd name="T65" fmla="*/ 302 h 476"/>
              <a:gd name="T66" fmla="*/ 268 w 590"/>
              <a:gd name="T67" fmla="*/ 298 h 476"/>
              <a:gd name="T68" fmla="*/ 210 w 590"/>
              <a:gd name="T69" fmla="*/ 338 h 476"/>
              <a:gd name="T70" fmla="*/ 200 w 590"/>
              <a:gd name="T71" fmla="*/ 372 h 476"/>
              <a:gd name="T72" fmla="*/ 42 w 590"/>
              <a:gd name="T73" fmla="*/ 406 h 476"/>
              <a:gd name="T74" fmla="*/ 258 w 590"/>
              <a:gd name="T75" fmla="*/ 432 h 476"/>
              <a:gd name="T76" fmla="*/ 272 w 590"/>
              <a:gd name="T77" fmla="*/ 404 h 476"/>
              <a:gd name="T78" fmla="*/ 302 w 590"/>
              <a:gd name="T79" fmla="*/ 398 h 476"/>
              <a:gd name="T80" fmla="*/ 328 w 590"/>
              <a:gd name="T81" fmla="*/ 422 h 476"/>
              <a:gd name="T82" fmla="*/ 580 w 590"/>
              <a:gd name="T83" fmla="*/ 406 h 476"/>
              <a:gd name="T84" fmla="*/ 42 w 590"/>
              <a:gd name="T85" fmla="*/ 442 h 476"/>
              <a:gd name="T86" fmla="*/ 76 w 590"/>
              <a:gd name="T87" fmla="*/ 460 h 476"/>
              <a:gd name="T88" fmla="*/ 140 w 590"/>
              <a:gd name="T89" fmla="*/ 460 h 476"/>
              <a:gd name="T90" fmla="*/ 448 w 590"/>
              <a:gd name="T91" fmla="*/ 460 h 476"/>
              <a:gd name="T92" fmla="*/ 476 w 590"/>
              <a:gd name="T93" fmla="*/ 428 h 476"/>
              <a:gd name="T94" fmla="*/ 538 w 590"/>
              <a:gd name="T95" fmla="*/ 440 h 476"/>
              <a:gd name="T96" fmla="*/ 546 w 590"/>
              <a:gd name="T97" fmla="*/ 442 h 476"/>
              <a:gd name="T98" fmla="*/ 536 w 590"/>
              <a:gd name="T99" fmla="*/ 374 h 476"/>
              <a:gd name="T100" fmla="*/ 542 w 590"/>
              <a:gd name="T101" fmla="*/ 402 h 476"/>
              <a:gd name="T102" fmla="*/ 590 w 590"/>
              <a:gd name="T103" fmla="*/ 384 h 476"/>
              <a:gd name="T104" fmla="*/ 562 w 590"/>
              <a:gd name="T105" fmla="*/ 358 h 476"/>
              <a:gd name="T106" fmla="*/ 372 w 590"/>
              <a:gd name="T107" fmla="*/ 260 h 476"/>
              <a:gd name="T108" fmla="*/ 506 w 590"/>
              <a:gd name="T109" fmla="*/ 404 h 476"/>
              <a:gd name="T110" fmla="*/ 272 w 590"/>
              <a:gd name="T111" fmla="*/ 414 h 476"/>
              <a:gd name="T112" fmla="*/ 322 w 590"/>
              <a:gd name="T113" fmla="*/ 43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0" h="476">
                <a:moveTo>
                  <a:pt x="236" y="262"/>
                </a:moveTo>
                <a:lnTo>
                  <a:pt x="234" y="304"/>
                </a:lnTo>
                <a:lnTo>
                  <a:pt x="234" y="304"/>
                </a:lnTo>
                <a:lnTo>
                  <a:pt x="248" y="298"/>
                </a:lnTo>
                <a:lnTo>
                  <a:pt x="262" y="292"/>
                </a:lnTo>
                <a:lnTo>
                  <a:pt x="276" y="290"/>
                </a:lnTo>
                <a:lnTo>
                  <a:pt x="292" y="288"/>
                </a:lnTo>
                <a:lnTo>
                  <a:pt x="292" y="288"/>
                </a:lnTo>
                <a:lnTo>
                  <a:pt x="308" y="290"/>
                </a:lnTo>
                <a:lnTo>
                  <a:pt x="324" y="292"/>
                </a:lnTo>
                <a:lnTo>
                  <a:pt x="340" y="298"/>
                </a:lnTo>
                <a:lnTo>
                  <a:pt x="354" y="306"/>
                </a:lnTo>
                <a:lnTo>
                  <a:pt x="352" y="262"/>
                </a:lnTo>
                <a:lnTo>
                  <a:pt x="236" y="262"/>
                </a:lnTo>
                <a:close/>
                <a:moveTo>
                  <a:pt x="354" y="256"/>
                </a:moveTo>
                <a:lnTo>
                  <a:pt x="354" y="256"/>
                </a:lnTo>
                <a:lnTo>
                  <a:pt x="354" y="248"/>
                </a:lnTo>
                <a:lnTo>
                  <a:pt x="354" y="248"/>
                </a:lnTo>
                <a:lnTo>
                  <a:pt x="354" y="238"/>
                </a:lnTo>
                <a:lnTo>
                  <a:pt x="352" y="230"/>
                </a:lnTo>
                <a:lnTo>
                  <a:pt x="344" y="210"/>
                </a:lnTo>
                <a:lnTo>
                  <a:pt x="338" y="202"/>
                </a:lnTo>
                <a:lnTo>
                  <a:pt x="332" y="192"/>
                </a:lnTo>
                <a:lnTo>
                  <a:pt x="326" y="186"/>
                </a:lnTo>
                <a:lnTo>
                  <a:pt x="318" y="180"/>
                </a:lnTo>
                <a:lnTo>
                  <a:pt x="318" y="162"/>
                </a:lnTo>
                <a:lnTo>
                  <a:pt x="270" y="162"/>
                </a:lnTo>
                <a:lnTo>
                  <a:pt x="270" y="180"/>
                </a:lnTo>
                <a:lnTo>
                  <a:pt x="270" y="180"/>
                </a:lnTo>
                <a:lnTo>
                  <a:pt x="262" y="186"/>
                </a:lnTo>
                <a:lnTo>
                  <a:pt x="256" y="194"/>
                </a:lnTo>
                <a:lnTo>
                  <a:pt x="248" y="202"/>
                </a:lnTo>
                <a:lnTo>
                  <a:pt x="244" y="210"/>
                </a:lnTo>
                <a:lnTo>
                  <a:pt x="236" y="230"/>
                </a:lnTo>
                <a:lnTo>
                  <a:pt x="234" y="238"/>
                </a:lnTo>
                <a:lnTo>
                  <a:pt x="234" y="248"/>
                </a:lnTo>
                <a:lnTo>
                  <a:pt x="234" y="248"/>
                </a:lnTo>
                <a:lnTo>
                  <a:pt x="234" y="256"/>
                </a:lnTo>
                <a:lnTo>
                  <a:pt x="354" y="256"/>
                </a:lnTo>
                <a:close/>
                <a:moveTo>
                  <a:pt x="294" y="156"/>
                </a:moveTo>
                <a:lnTo>
                  <a:pt x="294" y="156"/>
                </a:lnTo>
                <a:lnTo>
                  <a:pt x="302" y="156"/>
                </a:lnTo>
                <a:lnTo>
                  <a:pt x="310" y="154"/>
                </a:lnTo>
                <a:lnTo>
                  <a:pt x="316" y="150"/>
                </a:lnTo>
                <a:lnTo>
                  <a:pt x="318" y="142"/>
                </a:lnTo>
                <a:lnTo>
                  <a:pt x="318" y="142"/>
                </a:lnTo>
                <a:lnTo>
                  <a:pt x="314" y="118"/>
                </a:lnTo>
                <a:lnTo>
                  <a:pt x="306" y="80"/>
                </a:lnTo>
                <a:lnTo>
                  <a:pt x="294" y="16"/>
                </a:lnTo>
                <a:lnTo>
                  <a:pt x="294" y="16"/>
                </a:lnTo>
                <a:lnTo>
                  <a:pt x="300" y="14"/>
                </a:lnTo>
                <a:lnTo>
                  <a:pt x="302" y="8"/>
                </a:lnTo>
                <a:lnTo>
                  <a:pt x="302" y="8"/>
                </a:lnTo>
                <a:lnTo>
                  <a:pt x="302" y="6"/>
                </a:lnTo>
                <a:lnTo>
                  <a:pt x="300" y="2"/>
                </a:lnTo>
                <a:lnTo>
                  <a:pt x="298" y="2"/>
                </a:lnTo>
                <a:lnTo>
                  <a:pt x="294" y="0"/>
                </a:lnTo>
                <a:lnTo>
                  <a:pt x="294" y="0"/>
                </a:lnTo>
                <a:lnTo>
                  <a:pt x="290" y="2"/>
                </a:lnTo>
                <a:lnTo>
                  <a:pt x="288" y="2"/>
                </a:lnTo>
                <a:lnTo>
                  <a:pt x="286" y="6"/>
                </a:lnTo>
                <a:lnTo>
                  <a:pt x="286" y="8"/>
                </a:lnTo>
                <a:lnTo>
                  <a:pt x="286" y="8"/>
                </a:lnTo>
                <a:lnTo>
                  <a:pt x="288" y="14"/>
                </a:lnTo>
                <a:lnTo>
                  <a:pt x="294" y="16"/>
                </a:lnTo>
                <a:lnTo>
                  <a:pt x="294" y="16"/>
                </a:lnTo>
                <a:lnTo>
                  <a:pt x="282" y="80"/>
                </a:lnTo>
                <a:lnTo>
                  <a:pt x="274" y="118"/>
                </a:lnTo>
                <a:lnTo>
                  <a:pt x="270" y="142"/>
                </a:lnTo>
                <a:lnTo>
                  <a:pt x="270" y="142"/>
                </a:lnTo>
                <a:lnTo>
                  <a:pt x="272" y="150"/>
                </a:lnTo>
                <a:lnTo>
                  <a:pt x="278" y="154"/>
                </a:lnTo>
                <a:lnTo>
                  <a:pt x="284" y="156"/>
                </a:lnTo>
                <a:lnTo>
                  <a:pt x="294" y="156"/>
                </a:lnTo>
                <a:lnTo>
                  <a:pt x="294" y="156"/>
                </a:lnTo>
                <a:close/>
                <a:moveTo>
                  <a:pt x="142" y="360"/>
                </a:moveTo>
                <a:lnTo>
                  <a:pt x="142" y="360"/>
                </a:lnTo>
                <a:lnTo>
                  <a:pt x="142" y="368"/>
                </a:lnTo>
                <a:lnTo>
                  <a:pt x="192" y="368"/>
                </a:lnTo>
                <a:lnTo>
                  <a:pt x="192" y="360"/>
                </a:lnTo>
                <a:lnTo>
                  <a:pt x="192" y="360"/>
                </a:lnTo>
                <a:lnTo>
                  <a:pt x="192" y="360"/>
                </a:lnTo>
                <a:lnTo>
                  <a:pt x="200" y="352"/>
                </a:lnTo>
                <a:lnTo>
                  <a:pt x="202" y="348"/>
                </a:lnTo>
                <a:lnTo>
                  <a:pt x="202" y="344"/>
                </a:lnTo>
                <a:lnTo>
                  <a:pt x="202" y="344"/>
                </a:lnTo>
                <a:lnTo>
                  <a:pt x="202" y="338"/>
                </a:lnTo>
                <a:lnTo>
                  <a:pt x="200" y="334"/>
                </a:lnTo>
                <a:lnTo>
                  <a:pt x="192" y="324"/>
                </a:lnTo>
                <a:lnTo>
                  <a:pt x="186" y="320"/>
                </a:lnTo>
                <a:lnTo>
                  <a:pt x="180" y="316"/>
                </a:lnTo>
                <a:lnTo>
                  <a:pt x="174" y="314"/>
                </a:lnTo>
                <a:lnTo>
                  <a:pt x="166" y="312"/>
                </a:lnTo>
                <a:lnTo>
                  <a:pt x="166" y="312"/>
                </a:lnTo>
                <a:lnTo>
                  <a:pt x="160" y="314"/>
                </a:lnTo>
                <a:lnTo>
                  <a:pt x="154" y="316"/>
                </a:lnTo>
                <a:lnTo>
                  <a:pt x="148" y="320"/>
                </a:lnTo>
                <a:lnTo>
                  <a:pt x="142" y="324"/>
                </a:lnTo>
                <a:lnTo>
                  <a:pt x="134" y="334"/>
                </a:lnTo>
                <a:lnTo>
                  <a:pt x="132" y="338"/>
                </a:lnTo>
                <a:lnTo>
                  <a:pt x="132" y="344"/>
                </a:lnTo>
                <a:lnTo>
                  <a:pt x="132" y="344"/>
                </a:lnTo>
                <a:lnTo>
                  <a:pt x="132" y="348"/>
                </a:lnTo>
                <a:lnTo>
                  <a:pt x="134" y="352"/>
                </a:lnTo>
                <a:lnTo>
                  <a:pt x="142" y="360"/>
                </a:lnTo>
                <a:lnTo>
                  <a:pt x="142" y="360"/>
                </a:lnTo>
                <a:close/>
                <a:moveTo>
                  <a:pt x="118" y="304"/>
                </a:moveTo>
                <a:lnTo>
                  <a:pt x="108" y="398"/>
                </a:lnTo>
                <a:lnTo>
                  <a:pt x="128" y="398"/>
                </a:lnTo>
                <a:lnTo>
                  <a:pt x="118" y="304"/>
                </a:lnTo>
                <a:close/>
                <a:moveTo>
                  <a:pt x="46" y="402"/>
                </a:moveTo>
                <a:lnTo>
                  <a:pt x="46" y="396"/>
                </a:lnTo>
                <a:lnTo>
                  <a:pt x="46" y="396"/>
                </a:lnTo>
                <a:lnTo>
                  <a:pt x="46" y="396"/>
                </a:lnTo>
                <a:lnTo>
                  <a:pt x="52" y="390"/>
                </a:lnTo>
                <a:lnTo>
                  <a:pt x="54" y="384"/>
                </a:lnTo>
                <a:lnTo>
                  <a:pt x="54" y="384"/>
                </a:lnTo>
                <a:lnTo>
                  <a:pt x="52" y="374"/>
                </a:lnTo>
                <a:lnTo>
                  <a:pt x="46" y="366"/>
                </a:lnTo>
                <a:lnTo>
                  <a:pt x="38" y="360"/>
                </a:lnTo>
                <a:lnTo>
                  <a:pt x="32" y="360"/>
                </a:lnTo>
                <a:lnTo>
                  <a:pt x="26" y="358"/>
                </a:lnTo>
                <a:lnTo>
                  <a:pt x="26" y="358"/>
                </a:lnTo>
                <a:lnTo>
                  <a:pt x="22" y="360"/>
                </a:lnTo>
                <a:lnTo>
                  <a:pt x="16" y="360"/>
                </a:lnTo>
                <a:lnTo>
                  <a:pt x="8" y="366"/>
                </a:lnTo>
                <a:lnTo>
                  <a:pt x="2" y="374"/>
                </a:lnTo>
                <a:lnTo>
                  <a:pt x="0" y="384"/>
                </a:lnTo>
                <a:lnTo>
                  <a:pt x="0" y="384"/>
                </a:lnTo>
                <a:lnTo>
                  <a:pt x="2" y="390"/>
                </a:lnTo>
                <a:lnTo>
                  <a:pt x="6" y="396"/>
                </a:lnTo>
                <a:lnTo>
                  <a:pt x="6" y="396"/>
                </a:lnTo>
                <a:lnTo>
                  <a:pt x="6" y="402"/>
                </a:lnTo>
                <a:lnTo>
                  <a:pt x="46" y="402"/>
                </a:lnTo>
                <a:close/>
                <a:moveTo>
                  <a:pt x="68" y="356"/>
                </a:moveTo>
                <a:lnTo>
                  <a:pt x="60" y="408"/>
                </a:lnTo>
                <a:lnTo>
                  <a:pt x="74" y="408"/>
                </a:lnTo>
                <a:lnTo>
                  <a:pt x="68" y="356"/>
                </a:lnTo>
                <a:close/>
                <a:moveTo>
                  <a:pt x="216" y="260"/>
                </a:moveTo>
                <a:lnTo>
                  <a:pt x="210" y="312"/>
                </a:lnTo>
                <a:lnTo>
                  <a:pt x="224" y="312"/>
                </a:lnTo>
                <a:lnTo>
                  <a:pt x="216" y="260"/>
                </a:lnTo>
                <a:close/>
                <a:moveTo>
                  <a:pt x="92" y="330"/>
                </a:moveTo>
                <a:lnTo>
                  <a:pt x="82" y="404"/>
                </a:lnTo>
                <a:lnTo>
                  <a:pt x="100" y="404"/>
                </a:lnTo>
                <a:lnTo>
                  <a:pt x="92" y="330"/>
                </a:lnTo>
                <a:close/>
                <a:moveTo>
                  <a:pt x="396" y="360"/>
                </a:moveTo>
                <a:lnTo>
                  <a:pt x="396" y="360"/>
                </a:lnTo>
                <a:lnTo>
                  <a:pt x="396" y="368"/>
                </a:lnTo>
                <a:lnTo>
                  <a:pt x="448" y="368"/>
                </a:lnTo>
                <a:lnTo>
                  <a:pt x="448" y="360"/>
                </a:lnTo>
                <a:lnTo>
                  <a:pt x="448" y="360"/>
                </a:lnTo>
                <a:lnTo>
                  <a:pt x="448" y="360"/>
                </a:lnTo>
                <a:lnTo>
                  <a:pt x="454" y="352"/>
                </a:lnTo>
                <a:lnTo>
                  <a:pt x="456" y="348"/>
                </a:lnTo>
                <a:lnTo>
                  <a:pt x="456" y="344"/>
                </a:lnTo>
                <a:lnTo>
                  <a:pt x="456" y="344"/>
                </a:lnTo>
                <a:lnTo>
                  <a:pt x="456" y="338"/>
                </a:lnTo>
                <a:lnTo>
                  <a:pt x="454" y="334"/>
                </a:lnTo>
                <a:lnTo>
                  <a:pt x="446" y="324"/>
                </a:lnTo>
                <a:lnTo>
                  <a:pt x="442" y="320"/>
                </a:lnTo>
                <a:lnTo>
                  <a:pt x="436" y="316"/>
                </a:lnTo>
                <a:lnTo>
                  <a:pt x="428" y="314"/>
                </a:lnTo>
                <a:lnTo>
                  <a:pt x="422" y="312"/>
                </a:lnTo>
                <a:lnTo>
                  <a:pt x="422" y="312"/>
                </a:lnTo>
                <a:lnTo>
                  <a:pt x="414" y="314"/>
                </a:lnTo>
                <a:lnTo>
                  <a:pt x="408" y="316"/>
                </a:lnTo>
                <a:lnTo>
                  <a:pt x="402" y="320"/>
                </a:lnTo>
                <a:lnTo>
                  <a:pt x="396" y="324"/>
                </a:lnTo>
                <a:lnTo>
                  <a:pt x="390" y="334"/>
                </a:lnTo>
                <a:lnTo>
                  <a:pt x="386" y="338"/>
                </a:lnTo>
                <a:lnTo>
                  <a:pt x="386" y="344"/>
                </a:lnTo>
                <a:lnTo>
                  <a:pt x="386" y="344"/>
                </a:lnTo>
                <a:lnTo>
                  <a:pt x="386" y="348"/>
                </a:lnTo>
                <a:lnTo>
                  <a:pt x="388" y="352"/>
                </a:lnTo>
                <a:lnTo>
                  <a:pt x="396" y="360"/>
                </a:lnTo>
                <a:lnTo>
                  <a:pt x="396" y="360"/>
                </a:lnTo>
                <a:close/>
                <a:moveTo>
                  <a:pt x="470" y="304"/>
                </a:moveTo>
                <a:lnTo>
                  <a:pt x="460" y="398"/>
                </a:lnTo>
                <a:lnTo>
                  <a:pt x="480" y="398"/>
                </a:lnTo>
                <a:lnTo>
                  <a:pt x="470" y="304"/>
                </a:lnTo>
                <a:close/>
                <a:moveTo>
                  <a:pt x="546" y="418"/>
                </a:moveTo>
                <a:lnTo>
                  <a:pt x="448" y="400"/>
                </a:lnTo>
                <a:lnTo>
                  <a:pt x="448" y="382"/>
                </a:lnTo>
                <a:lnTo>
                  <a:pt x="454" y="382"/>
                </a:lnTo>
                <a:lnTo>
                  <a:pt x="454" y="372"/>
                </a:lnTo>
                <a:lnTo>
                  <a:pt x="388" y="372"/>
                </a:lnTo>
                <a:lnTo>
                  <a:pt x="388" y="364"/>
                </a:lnTo>
                <a:lnTo>
                  <a:pt x="388" y="364"/>
                </a:lnTo>
                <a:lnTo>
                  <a:pt x="380" y="354"/>
                </a:lnTo>
                <a:lnTo>
                  <a:pt x="378" y="350"/>
                </a:lnTo>
                <a:lnTo>
                  <a:pt x="378" y="344"/>
                </a:lnTo>
                <a:lnTo>
                  <a:pt x="378" y="344"/>
                </a:lnTo>
                <a:lnTo>
                  <a:pt x="380" y="334"/>
                </a:lnTo>
                <a:lnTo>
                  <a:pt x="380" y="334"/>
                </a:lnTo>
                <a:lnTo>
                  <a:pt x="362" y="320"/>
                </a:lnTo>
                <a:lnTo>
                  <a:pt x="340" y="308"/>
                </a:lnTo>
                <a:lnTo>
                  <a:pt x="330" y="302"/>
                </a:lnTo>
                <a:lnTo>
                  <a:pt x="318" y="300"/>
                </a:lnTo>
                <a:lnTo>
                  <a:pt x="306" y="296"/>
                </a:lnTo>
                <a:lnTo>
                  <a:pt x="292" y="296"/>
                </a:lnTo>
                <a:lnTo>
                  <a:pt x="292" y="296"/>
                </a:lnTo>
                <a:lnTo>
                  <a:pt x="280" y="296"/>
                </a:lnTo>
                <a:lnTo>
                  <a:pt x="268" y="298"/>
                </a:lnTo>
                <a:lnTo>
                  <a:pt x="256" y="302"/>
                </a:lnTo>
                <a:lnTo>
                  <a:pt x="246" y="306"/>
                </a:lnTo>
                <a:lnTo>
                  <a:pt x="224" y="318"/>
                </a:lnTo>
                <a:lnTo>
                  <a:pt x="208" y="332"/>
                </a:lnTo>
                <a:lnTo>
                  <a:pt x="208" y="332"/>
                </a:lnTo>
                <a:lnTo>
                  <a:pt x="210" y="338"/>
                </a:lnTo>
                <a:lnTo>
                  <a:pt x="210" y="344"/>
                </a:lnTo>
                <a:lnTo>
                  <a:pt x="210" y="344"/>
                </a:lnTo>
                <a:lnTo>
                  <a:pt x="210" y="350"/>
                </a:lnTo>
                <a:lnTo>
                  <a:pt x="208" y="354"/>
                </a:lnTo>
                <a:lnTo>
                  <a:pt x="200" y="364"/>
                </a:lnTo>
                <a:lnTo>
                  <a:pt x="200" y="372"/>
                </a:lnTo>
                <a:lnTo>
                  <a:pt x="134" y="372"/>
                </a:lnTo>
                <a:lnTo>
                  <a:pt x="134" y="382"/>
                </a:lnTo>
                <a:lnTo>
                  <a:pt x="140" y="382"/>
                </a:lnTo>
                <a:lnTo>
                  <a:pt x="140" y="400"/>
                </a:lnTo>
                <a:lnTo>
                  <a:pt x="42" y="418"/>
                </a:lnTo>
                <a:lnTo>
                  <a:pt x="42" y="406"/>
                </a:lnTo>
                <a:lnTo>
                  <a:pt x="8" y="406"/>
                </a:lnTo>
                <a:lnTo>
                  <a:pt x="8" y="476"/>
                </a:lnTo>
                <a:lnTo>
                  <a:pt x="252" y="476"/>
                </a:lnTo>
                <a:lnTo>
                  <a:pt x="252" y="476"/>
                </a:lnTo>
                <a:lnTo>
                  <a:pt x="258" y="476"/>
                </a:lnTo>
                <a:lnTo>
                  <a:pt x="258" y="432"/>
                </a:lnTo>
                <a:lnTo>
                  <a:pt x="258" y="432"/>
                </a:lnTo>
                <a:lnTo>
                  <a:pt x="258" y="424"/>
                </a:lnTo>
                <a:lnTo>
                  <a:pt x="260" y="418"/>
                </a:lnTo>
                <a:lnTo>
                  <a:pt x="264" y="412"/>
                </a:lnTo>
                <a:lnTo>
                  <a:pt x="268" y="408"/>
                </a:lnTo>
                <a:lnTo>
                  <a:pt x="272" y="404"/>
                </a:lnTo>
                <a:lnTo>
                  <a:pt x="278" y="400"/>
                </a:lnTo>
                <a:lnTo>
                  <a:pt x="284" y="398"/>
                </a:lnTo>
                <a:lnTo>
                  <a:pt x="290" y="398"/>
                </a:lnTo>
                <a:lnTo>
                  <a:pt x="296" y="398"/>
                </a:lnTo>
                <a:lnTo>
                  <a:pt x="296" y="398"/>
                </a:lnTo>
                <a:lnTo>
                  <a:pt x="302" y="398"/>
                </a:lnTo>
                <a:lnTo>
                  <a:pt x="302" y="398"/>
                </a:lnTo>
                <a:lnTo>
                  <a:pt x="314" y="404"/>
                </a:lnTo>
                <a:lnTo>
                  <a:pt x="314" y="404"/>
                </a:lnTo>
                <a:lnTo>
                  <a:pt x="320" y="408"/>
                </a:lnTo>
                <a:lnTo>
                  <a:pt x="326" y="416"/>
                </a:lnTo>
                <a:lnTo>
                  <a:pt x="328" y="422"/>
                </a:lnTo>
                <a:lnTo>
                  <a:pt x="330" y="432"/>
                </a:lnTo>
                <a:lnTo>
                  <a:pt x="330" y="476"/>
                </a:lnTo>
                <a:lnTo>
                  <a:pt x="336" y="476"/>
                </a:lnTo>
                <a:lnTo>
                  <a:pt x="336" y="476"/>
                </a:lnTo>
                <a:lnTo>
                  <a:pt x="580" y="476"/>
                </a:lnTo>
                <a:lnTo>
                  <a:pt x="580" y="406"/>
                </a:lnTo>
                <a:lnTo>
                  <a:pt x="546" y="406"/>
                </a:lnTo>
                <a:lnTo>
                  <a:pt x="546" y="418"/>
                </a:lnTo>
                <a:close/>
                <a:moveTo>
                  <a:pt x="42" y="460"/>
                </a:moveTo>
                <a:lnTo>
                  <a:pt x="24" y="460"/>
                </a:lnTo>
                <a:lnTo>
                  <a:pt x="24" y="444"/>
                </a:lnTo>
                <a:lnTo>
                  <a:pt x="42" y="442"/>
                </a:lnTo>
                <a:lnTo>
                  <a:pt x="42" y="460"/>
                </a:lnTo>
                <a:close/>
                <a:moveTo>
                  <a:pt x="76" y="460"/>
                </a:moveTo>
                <a:lnTo>
                  <a:pt x="50" y="460"/>
                </a:lnTo>
                <a:lnTo>
                  <a:pt x="50" y="440"/>
                </a:lnTo>
                <a:lnTo>
                  <a:pt x="76" y="434"/>
                </a:lnTo>
                <a:lnTo>
                  <a:pt x="76" y="460"/>
                </a:lnTo>
                <a:close/>
                <a:moveTo>
                  <a:pt x="112" y="460"/>
                </a:moveTo>
                <a:lnTo>
                  <a:pt x="86" y="460"/>
                </a:lnTo>
                <a:lnTo>
                  <a:pt x="86" y="432"/>
                </a:lnTo>
                <a:lnTo>
                  <a:pt x="112" y="428"/>
                </a:lnTo>
                <a:lnTo>
                  <a:pt x="112" y="460"/>
                </a:lnTo>
                <a:close/>
                <a:moveTo>
                  <a:pt x="140" y="460"/>
                </a:moveTo>
                <a:lnTo>
                  <a:pt x="120" y="460"/>
                </a:lnTo>
                <a:lnTo>
                  <a:pt x="120" y="426"/>
                </a:lnTo>
                <a:lnTo>
                  <a:pt x="140" y="422"/>
                </a:lnTo>
                <a:lnTo>
                  <a:pt x="140" y="460"/>
                </a:lnTo>
                <a:close/>
                <a:moveTo>
                  <a:pt x="468" y="460"/>
                </a:moveTo>
                <a:lnTo>
                  <a:pt x="448" y="460"/>
                </a:lnTo>
                <a:lnTo>
                  <a:pt x="448" y="422"/>
                </a:lnTo>
                <a:lnTo>
                  <a:pt x="468" y="426"/>
                </a:lnTo>
                <a:lnTo>
                  <a:pt x="468" y="460"/>
                </a:lnTo>
                <a:close/>
                <a:moveTo>
                  <a:pt x="502" y="460"/>
                </a:moveTo>
                <a:lnTo>
                  <a:pt x="476" y="460"/>
                </a:lnTo>
                <a:lnTo>
                  <a:pt x="476" y="428"/>
                </a:lnTo>
                <a:lnTo>
                  <a:pt x="502" y="432"/>
                </a:lnTo>
                <a:lnTo>
                  <a:pt x="502" y="460"/>
                </a:lnTo>
                <a:close/>
                <a:moveTo>
                  <a:pt x="538" y="460"/>
                </a:moveTo>
                <a:lnTo>
                  <a:pt x="512" y="460"/>
                </a:lnTo>
                <a:lnTo>
                  <a:pt x="512" y="434"/>
                </a:lnTo>
                <a:lnTo>
                  <a:pt x="538" y="440"/>
                </a:lnTo>
                <a:lnTo>
                  <a:pt x="538" y="460"/>
                </a:lnTo>
                <a:close/>
                <a:moveTo>
                  <a:pt x="546" y="442"/>
                </a:moveTo>
                <a:lnTo>
                  <a:pt x="564" y="444"/>
                </a:lnTo>
                <a:lnTo>
                  <a:pt x="564" y="460"/>
                </a:lnTo>
                <a:lnTo>
                  <a:pt x="546" y="460"/>
                </a:lnTo>
                <a:lnTo>
                  <a:pt x="546" y="442"/>
                </a:lnTo>
                <a:close/>
                <a:moveTo>
                  <a:pt x="562" y="358"/>
                </a:moveTo>
                <a:lnTo>
                  <a:pt x="562" y="358"/>
                </a:lnTo>
                <a:lnTo>
                  <a:pt x="556" y="360"/>
                </a:lnTo>
                <a:lnTo>
                  <a:pt x="550" y="360"/>
                </a:lnTo>
                <a:lnTo>
                  <a:pt x="542" y="366"/>
                </a:lnTo>
                <a:lnTo>
                  <a:pt x="536" y="374"/>
                </a:lnTo>
                <a:lnTo>
                  <a:pt x="534" y="384"/>
                </a:lnTo>
                <a:lnTo>
                  <a:pt x="534" y="384"/>
                </a:lnTo>
                <a:lnTo>
                  <a:pt x="536" y="390"/>
                </a:lnTo>
                <a:lnTo>
                  <a:pt x="542" y="396"/>
                </a:lnTo>
                <a:lnTo>
                  <a:pt x="542" y="396"/>
                </a:lnTo>
                <a:lnTo>
                  <a:pt x="542" y="402"/>
                </a:lnTo>
                <a:lnTo>
                  <a:pt x="582" y="402"/>
                </a:lnTo>
                <a:lnTo>
                  <a:pt x="582" y="396"/>
                </a:lnTo>
                <a:lnTo>
                  <a:pt x="582" y="396"/>
                </a:lnTo>
                <a:lnTo>
                  <a:pt x="582" y="396"/>
                </a:lnTo>
                <a:lnTo>
                  <a:pt x="588" y="390"/>
                </a:lnTo>
                <a:lnTo>
                  <a:pt x="590" y="384"/>
                </a:lnTo>
                <a:lnTo>
                  <a:pt x="590" y="384"/>
                </a:lnTo>
                <a:lnTo>
                  <a:pt x="588" y="374"/>
                </a:lnTo>
                <a:lnTo>
                  <a:pt x="582" y="366"/>
                </a:lnTo>
                <a:lnTo>
                  <a:pt x="572" y="360"/>
                </a:lnTo>
                <a:lnTo>
                  <a:pt x="568" y="360"/>
                </a:lnTo>
                <a:lnTo>
                  <a:pt x="562" y="358"/>
                </a:lnTo>
                <a:lnTo>
                  <a:pt x="562" y="358"/>
                </a:lnTo>
                <a:close/>
                <a:moveTo>
                  <a:pt x="520" y="356"/>
                </a:moveTo>
                <a:lnTo>
                  <a:pt x="514" y="408"/>
                </a:lnTo>
                <a:lnTo>
                  <a:pt x="528" y="408"/>
                </a:lnTo>
                <a:lnTo>
                  <a:pt x="520" y="356"/>
                </a:lnTo>
                <a:close/>
                <a:moveTo>
                  <a:pt x="372" y="260"/>
                </a:moveTo>
                <a:lnTo>
                  <a:pt x="364" y="312"/>
                </a:lnTo>
                <a:lnTo>
                  <a:pt x="378" y="312"/>
                </a:lnTo>
                <a:lnTo>
                  <a:pt x="372" y="260"/>
                </a:lnTo>
                <a:close/>
                <a:moveTo>
                  <a:pt x="496" y="330"/>
                </a:moveTo>
                <a:lnTo>
                  <a:pt x="488" y="404"/>
                </a:lnTo>
                <a:lnTo>
                  <a:pt x="506" y="404"/>
                </a:lnTo>
                <a:lnTo>
                  <a:pt x="496" y="330"/>
                </a:lnTo>
                <a:close/>
                <a:moveTo>
                  <a:pt x="296" y="406"/>
                </a:moveTo>
                <a:lnTo>
                  <a:pt x="290" y="406"/>
                </a:lnTo>
                <a:lnTo>
                  <a:pt x="290" y="406"/>
                </a:lnTo>
                <a:lnTo>
                  <a:pt x="280" y="408"/>
                </a:lnTo>
                <a:lnTo>
                  <a:pt x="272" y="414"/>
                </a:lnTo>
                <a:lnTo>
                  <a:pt x="268" y="422"/>
                </a:lnTo>
                <a:lnTo>
                  <a:pt x="264" y="432"/>
                </a:lnTo>
                <a:lnTo>
                  <a:pt x="264" y="476"/>
                </a:lnTo>
                <a:lnTo>
                  <a:pt x="322" y="476"/>
                </a:lnTo>
                <a:lnTo>
                  <a:pt x="322" y="432"/>
                </a:lnTo>
                <a:lnTo>
                  <a:pt x="322" y="432"/>
                </a:lnTo>
                <a:lnTo>
                  <a:pt x="320" y="422"/>
                </a:lnTo>
                <a:lnTo>
                  <a:pt x="314" y="414"/>
                </a:lnTo>
                <a:lnTo>
                  <a:pt x="306" y="408"/>
                </a:lnTo>
                <a:lnTo>
                  <a:pt x="296" y="406"/>
                </a:lnTo>
                <a:lnTo>
                  <a:pt x="296" y="40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GB"/>
          </a:p>
        </p:txBody>
      </p:sp>
      <p:grpSp>
        <p:nvGrpSpPr>
          <p:cNvPr id="436" name="Group 435"/>
          <p:cNvGrpSpPr/>
          <p:nvPr/>
        </p:nvGrpSpPr>
        <p:grpSpPr>
          <a:xfrm>
            <a:off x="7122571" y="6416566"/>
            <a:ext cx="369115" cy="220026"/>
            <a:chOff x="7095386" y="6416566"/>
            <a:chExt cx="369115" cy="220026"/>
          </a:xfrm>
          <a:solidFill>
            <a:schemeClr val="bg2"/>
          </a:solidFill>
        </p:grpSpPr>
        <p:sp>
          <p:nvSpPr>
            <p:cNvPr id="611" name="Freeform 170"/>
            <p:cNvSpPr>
              <a:spLocks/>
            </p:cNvSpPr>
            <p:nvPr/>
          </p:nvSpPr>
          <p:spPr bwMode="auto">
            <a:xfrm>
              <a:off x="7245677" y="6420173"/>
              <a:ext cx="218824" cy="181552"/>
            </a:xfrm>
            <a:custGeom>
              <a:avLst/>
              <a:gdLst>
                <a:gd name="T0" fmla="*/ 62 w 364"/>
                <a:gd name="T1" fmla="*/ 0 h 302"/>
                <a:gd name="T2" fmla="*/ 0 w 364"/>
                <a:gd name="T3" fmla="*/ 156 h 302"/>
                <a:gd name="T4" fmla="*/ 146 w 364"/>
                <a:gd name="T5" fmla="*/ 298 h 302"/>
                <a:gd name="T6" fmla="*/ 364 w 364"/>
                <a:gd name="T7" fmla="*/ 302 h 302"/>
                <a:gd name="T8" fmla="*/ 62 w 364"/>
                <a:gd name="T9" fmla="*/ 0 h 302"/>
              </a:gdLst>
              <a:ahLst/>
              <a:cxnLst>
                <a:cxn ang="0">
                  <a:pos x="T0" y="T1"/>
                </a:cxn>
                <a:cxn ang="0">
                  <a:pos x="T2" y="T3"/>
                </a:cxn>
                <a:cxn ang="0">
                  <a:pos x="T4" y="T5"/>
                </a:cxn>
                <a:cxn ang="0">
                  <a:pos x="T6" y="T7"/>
                </a:cxn>
                <a:cxn ang="0">
                  <a:pos x="T8" y="T9"/>
                </a:cxn>
              </a:cxnLst>
              <a:rect l="0" t="0" r="r" b="b"/>
              <a:pathLst>
                <a:path w="364" h="302">
                  <a:moveTo>
                    <a:pt x="62" y="0"/>
                  </a:moveTo>
                  <a:lnTo>
                    <a:pt x="0" y="156"/>
                  </a:lnTo>
                  <a:lnTo>
                    <a:pt x="146" y="298"/>
                  </a:lnTo>
                  <a:lnTo>
                    <a:pt x="364" y="302"/>
                  </a:lnTo>
                  <a:lnTo>
                    <a:pt x="6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2" name="Freeform 171"/>
            <p:cNvSpPr>
              <a:spLocks/>
            </p:cNvSpPr>
            <p:nvPr/>
          </p:nvSpPr>
          <p:spPr bwMode="auto">
            <a:xfrm>
              <a:off x="7208405" y="6416566"/>
              <a:ext cx="64926" cy="92579"/>
            </a:xfrm>
            <a:custGeom>
              <a:avLst/>
              <a:gdLst>
                <a:gd name="T0" fmla="*/ 108 w 108"/>
                <a:gd name="T1" fmla="*/ 0 h 154"/>
                <a:gd name="T2" fmla="*/ 0 w 108"/>
                <a:gd name="T3" fmla="*/ 108 h 154"/>
                <a:gd name="T4" fmla="*/ 48 w 108"/>
                <a:gd name="T5" fmla="*/ 154 h 154"/>
                <a:gd name="T6" fmla="*/ 108 w 108"/>
                <a:gd name="T7" fmla="*/ 0 h 154"/>
              </a:gdLst>
              <a:ahLst/>
              <a:cxnLst>
                <a:cxn ang="0">
                  <a:pos x="T0" y="T1"/>
                </a:cxn>
                <a:cxn ang="0">
                  <a:pos x="T2" y="T3"/>
                </a:cxn>
                <a:cxn ang="0">
                  <a:pos x="T4" y="T5"/>
                </a:cxn>
                <a:cxn ang="0">
                  <a:pos x="T6" y="T7"/>
                </a:cxn>
              </a:cxnLst>
              <a:rect l="0" t="0" r="r" b="b"/>
              <a:pathLst>
                <a:path w="108" h="154">
                  <a:moveTo>
                    <a:pt x="108" y="0"/>
                  </a:moveTo>
                  <a:lnTo>
                    <a:pt x="0" y="108"/>
                  </a:lnTo>
                  <a:lnTo>
                    <a:pt x="48" y="154"/>
                  </a:lnTo>
                  <a:lnTo>
                    <a:pt x="10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3" name="Freeform 172"/>
            <p:cNvSpPr>
              <a:spLocks/>
            </p:cNvSpPr>
            <p:nvPr/>
          </p:nvSpPr>
          <p:spPr bwMode="auto">
            <a:xfrm>
              <a:off x="7095386" y="6470670"/>
              <a:ext cx="87770" cy="165922"/>
            </a:xfrm>
            <a:custGeom>
              <a:avLst/>
              <a:gdLst>
                <a:gd name="T0" fmla="*/ 146 w 146"/>
                <a:gd name="T1" fmla="*/ 0 h 276"/>
                <a:gd name="T2" fmla="*/ 0 w 146"/>
                <a:gd name="T3" fmla="*/ 134 h 276"/>
                <a:gd name="T4" fmla="*/ 0 w 146"/>
                <a:gd name="T5" fmla="*/ 276 h 276"/>
                <a:gd name="T6" fmla="*/ 10 w 146"/>
                <a:gd name="T7" fmla="*/ 276 h 276"/>
                <a:gd name="T8" fmla="*/ 146 w 146"/>
                <a:gd name="T9" fmla="*/ 0 h 276"/>
              </a:gdLst>
              <a:ahLst/>
              <a:cxnLst>
                <a:cxn ang="0">
                  <a:pos x="T0" y="T1"/>
                </a:cxn>
                <a:cxn ang="0">
                  <a:pos x="T2" y="T3"/>
                </a:cxn>
                <a:cxn ang="0">
                  <a:pos x="T4" y="T5"/>
                </a:cxn>
                <a:cxn ang="0">
                  <a:pos x="T6" y="T7"/>
                </a:cxn>
                <a:cxn ang="0">
                  <a:pos x="T8" y="T9"/>
                </a:cxn>
              </a:cxnLst>
              <a:rect l="0" t="0" r="r" b="b"/>
              <a:pathLst>
                <a:path w="146" h="276">
                  <a:moveTo>
                    <a:pt x="146" y="0"/>
                  </a:moveTo>
                  <a:lnTo>
                    <a:pt x="0" y="134"/>
                  </a:lnTo>
                  <a:lnTo>
                    <a:pt x="0" y="276"/>
                  </a:lnTo>
                  <a:lnTo>
                    <a:pt x="10" y="276"/>
                  </a:lnTo>
                  <a:lnTo>
                    <a:pt x="14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4" name="Freeform 173"/>
            <p:cNvSpPr>
              <a:spLocks/>
            </p:cNvSpPr>
            <p:nvPr/>
          </p:nvSpPr>
          <p:spPr bwMode="auto">
            <a:xfrm>
              <a:off x="7112218" y="6474277"/>
              <a:ext cx="241668" cy="162315"/>
            </a:xfrm>
            <a:custGeom>
              <a:avLst/>
              <a:gdLst>
                <a:gd name="T0" fmla="*/ 132 w 402"/>
                <a:gd name="T1" fmla="*/ 0 h 270"/>
                <a:gd name="T2" fmla="*/ 0 w 402"/>
                <a:gd name="T3" fmla="*/ 268 h 270"/>
                <a:gd name="T4" fmla="*/ 402 w 402"/>
                <a:gd name="T5" fmla="*/ 270 h 270"/>
                <a:gd name="T6" fmla="*/ 132 w 402"/>
                <a:gd name="T7" fmla="*/ 0 h 270"/>
              </a:gdLst>
              <a:ahLst/>
              <a:cxnLst>
                <a:cxn ang="0">
                  <a:pos x="T0" y="T1"/>
                </a:cxn>
                <a:cxn ang="0">
                  <a:pos x="T2" y="T3"/>
                </a:cxn>
                <a:cxn ang="0">
                  <a:pos x="T4" y="T5"/>
                </a:cxn>
                <a:cxn ang="0">
                  <a:pos x="T6" y="T7"/>
                </a:cxn>
              </a:cxnLst>
              <a:rect l="0" t="0" r="r" b="b"/>
              <a:pathLst>
                <a:path w="402" h="270">
                  <a:moveTo>
                    <a:pt x="132" y="0"/>
                  </a:moveTo>
                  <a:lnTo>
                    <a:pt x="0" y="268"/>
                  </a:lnTo>
                  <a:lnTo>
                    <a:pt x="402" y="270"/>
                  </a:lnTo>
                  <a:lnTo>
                    <a:pt x="13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37" name="Group 436"/>
          <p:cNvGrpSpPr/>
          <p:nvPr/>
        </p:nvGrpSpPr>
        <p:grpSpPr>
          <a:xfrm>
            <a:off x="8443931" y="6283107"/>
            <a:ext cx="347473" cy="353485"/>
            <a:chOff x="8416746" y="6283107"/>
            <a:chExt cx="347473" cy="353485"/>
          </a:xfrm>
          <a:solidFill>
            <a:schemeClr val="bg2"/>
          </a:solidFill>
        </p:grpSpPr>
        <p:sp>
          <p:nvSpPr>
            <p:cNvPr id="563" name="Freeform 174"/>
            <p:cNvSpPr>
              <a:spLocks/>
            </p:cNvSpPr>
            <p:nvPr/>
          </p:nvSpPr>
          <p:spPr bwMode="auto">
            <a:xfrm>
              <a:off x="8730554" y="6415363"/>
              <a:ext cx="25249" cy="198384"/>
            </a:xfrm>
            <a:custGeom>
              <a:avLst/>
              <a:gdLst>
                <a:gd name="T0" fmla="*/ 42 w 42"/>
                <a:gd name="T1" fmla="*/ 330 h 330"/>
                <a:gd name="T2" fmla="*/ 0 w 42"/>
                <a:gd name="T3" fmla="*/ 330 h 330"/>
                <a:gd name="T4" fmla="*/ 10 w 42"/>
                <a:gd name="T5" fmla="*/ 0 h 330"/>
                <a:gd name="T6" fmla="*/ 34 w 42"/>
                <a:gd name="T7" fmla="*/ 0 h 330"/>
                <a:gd name="T8" fmla="*/ 42 w 42"/>
                <a:gd name="T9" fmla="*/ 330 h 330"/>
              </a:gdLst>
              <a:ahLst/>
              <a:cxnLst>
                <a:cxn ang="0">
                  <a:pos x="T0" y="T1"/>
                </a:cxn>
                <a:cxn ang="0">
                  <a:pos x="T2" y="T3"/>
                </a:cxn>
                <a:cxn ang="0">
                  <a:pos x="T4" y="T5"/>
                </a:cxn>
                <a:cxn ang="0">
                  <a:pos x="T6" y="T7"/>
                </a:cxn>
                <a:cxn ang="0">
                  <a:pos x="T8" y="T9"/>
                </a:cxn>
              </a:cxnLst>
              <a:rect l="0" t="0" r="r" b="b"/>
              <a:pathLst>
                <a:path w="42" h="330">
                  <a:moveTo>
                    <a:pt x="42" y="330"/>
                  </a:moveTo>
                  <a:lnTo>
                    <a:pt x="0" y="330"/>
                  </a:lnTo>
                  <a:lnTo>
                    <a:pt x="10" y="0"/>
                  </a:lnTo>
                  <a:lnTo>
                    <a:pt x="34" y="0"/>
                  </a:lnTo>
                  <a:lnTo>
                    <a:pt x="42" y="33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4" name="Freeform 175"/>
            <p:cNvSpPr>
              <a:spLocks/>
            </p:cNvSpPr>
            <p:nvPr/>
          </p:nvSpPr>
          <p:spPr bwMode="auto">
            <a:xfrm>
              <a:off x="8730554" y="6463457"/>
              <a:ext cx="25249" cy="7214"/>
            </a:xfrm>
            <a:custGeom>
              <a:avLst/>
              <a:gdLst>
                <a:gd name="T0" fmla="*/ 36 w 42"/>
                <a:gd name="T1" fmla="*/ 12 h 12"/>
                <a:gd name="T2" fmla="*/ 6 w 42"/>
                <a:gd name="T3" fmla="*/ 12 h 12"/>
                <a:gd name="T4" fmla="*/ 6 w 42"/>
                <a:gd name="T5" fmla="*/ 12 h 12"/>
                <a:gd name="T6" fmla="*/ 2 w 42"/>
                <a:gd name="T7" fmla="*/ 10 h 12"/>
                <a:gd name="T8" fmla="*/ 0 w 42"/>
                <a:gd name="T9" fmla="*/ 6 h 12"/>
                <a:gd name="T10" fmla="*/ 0 w 42"/>
                <a:gd name="T11" fmla="*/ 6 h 12"/>
                <a:gd name="T12" fmla="*/ 0 w 42"/>
                <a:gd name="T13" fmla="*/ 6 h 12"/>
                <a:gd name="T14" fmla="*/ 2 w 42"/>
                <a:gd name="T15" fmla="*/ 0 h 12"/>
                <a:gd name="T16" fmla="*/ 6 w 42"/>
                <a:gd name="T17" fmla="*/ 0 h 12"/>
                <a:gd name="T18" fmla="*/ 36 w 42"/>
                <a:gd name="T19" fmla="*/ 0 h 12"/>
                <a:gd name="T20" fmla="*/ 36 w 42"/>
                <a:gd name="T21" fmla="*/ 0 h 12"/>
                <a:gd name="T22" fmla="*/ 40 w 42"/>
                <a:gd name="T23" fmla="*/ 0 h 12"/>
                <a:gd name="T24" fmla="*/ 42 w 42"/>
                <a:gd name="T25" fmla="*/ 6 h 12"/>
                <a:gd name="T26" fmla="*/ 42 w 42"/>
                <a:gd name="T27" fmla="*/ 6 h 12"/>
                <a:gd name="T28" fmla="*/ 42 w 42"/>
                <a:gd name="T29" fmla="*/ 6 h 12"/>
                <a:gd name="T30" fmla="*/ 40 w 42"/>
                <a:gd name="T31" fmla="*/ 10 h 12"/>
                <a:gd name="T32" fmla="*/ 36 w 42"/>
                <a:gd name="T33" fmla="*/ 12 h 12"/>
                <a:gd name="T34" fmla="*/ 36 w 42"/>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12">
                  <a:moveTo>
                    <a:pt x="36" y="12"/>
                  </a:moveTo>
                  <a:lnTo>
                    <a:pt x="6" y="12"/>
                  </a:lnTo>
                  <a:lnTo>
                    <a:pt x="6" y="12"/>
                  </a:lnTo>
                  <a:lnTo>
                    <a:pt x="2" y="10"/>
                  </a:lnTo>
                  <a:lnTo>
                    <a:pt x="0" y="6"/>
                  </a:lnTo>
                  <a:lnTo>
                    <a:pt x="0" y="6"/>
                  </a:lnTo>
                  <a:lnTo>
                    <a:pt x="0" y="6"/>
                  </a:lnTo>
                  <a:lnTo>
                    <a:pt x="2" y="0"/>
                  </a:lnTo>
                  <a:lnTo>
                    <a:pt x="6" y="0"/>
                  </a:lnTo>
                  <a:lnTo>
                    <a:pt x="36" y="0"/>
                  </a:lnTo>
                  <a:lnTo>
                    <a:pt x="36" y="0"/>
                  </a:lnTo>
                  <a:lnTo>
                    <a:pt x="40" y="0"/>
                  </a:lnTo>
                  <a:lnTo>
                    <a:pt x="42" y="6"/>
                  </a:lnTo>
                  <a:lnTo>
                    <a:pt x="42" y="6"/>
                  </a:lnTo>
                  <a:lnTo>
                    <a:pt x="42" y="6"/>
                  </a:lnTo>
                  <a:lnTo>
                    <a:pt x="40" y="10"/>
                  </a:lnTo>
                  <a:lnTo>
                    <a:pt x="36" y="12"/>
                  </a:lnTo>
                  <a:lnTo>
                    <a:pt x="36"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5" name="Rectangle 176"/>
            <p:cNvSpPr>
              <a:spLocks noChangeArrowheads="1"/>
            </p:cNvSpPr>
            <p:nvPr/>
          </p:nvSpPr>
          <p:spPr bwMode="auto">
            <a:xfrm>
              <a:off x="8732959" y="6412959"/>
              <a:ext cx="20440" cy="4809"/>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6" name="Freeform 177"/>
            <p:cNvSpPr>
              <a:spLocks/>
            </p:cNvSpPr>
            <p:nvPr/>
          </p:nvSpPr>
          <p:spPr bwMode="auto">
            <a:xfrm>
              <a:off x="8728149" y="6509145"/>
              <a:ext cx="30058" cy="7214"/>
            </a:xfrm>
            <a:custGeom>
              <a:avLst/>
              <a:gdLst>
                <a:gd name="T0" fmla="*/ 44 w 50"/>
                <a:gd name="T1" fmla="*/ 12 h 12"/>
                <a:gd name="T2" fmla="*/ 6 w 50"/>
                <a:gd name="T3" fmla="*/ 12 h 12"/>
                <a:gd name="T4" fmla="*/ 6 w 50"/>
                <a:gd name="T5" fmla="*/ 12 h 12"/>
                <a:gd name="T6" fmla="*/ 2 w 50"/>
                <a:gd name="T7" fmla="*/ 10 h 12"/>
                <a:gd name="T8" fmla="*/ 0 w 50"/>
                <a:gd name="T9" fmla="*/ 6 h 12"/>
                <a:gd name="T10" fmla="*/ 0 w 50"/>
                <a:gd name="T11" fmla="*/ 6 h 12"/>
                <a:gd name="T12" fmla="*/ 0 w 50"/>
                <a:gd name="T13" fmla="*/ 6 h 12"/>
                <a:gd name="T14" fmla="*/ 2 w 50"/>
                <a:gd name="T15" fmla="*/ 2 h 12"/>
                <a:gd name="T16" fmla="*/ 6 w 50"/>
                <a:gd name="T17" fmla="*/ 0 h 12"/>
                <a:gd name="T18" fmla="*/ 44 w 50"/>
                <a:gd name="T19" fmla="*/ 0 h 12"/>
                <a:gd name="T20" fmla="*/ 44 w 50"/>
                <a:gd name="T21" fmla="*/ 0 h 12"/>
                <a:gd name="T22" fmla="*/ 48 w 50"/>
                <a:gd name="T23" fmla="*/ 2 h 12"/>
                <a:gd name="T24" fmla="*/ 50 w 50"/>
                <a:gd name="T25" fmla="*/ 6 h 12"/>
                <a:gd name="T26" fmla="*/ 50 w 50"/>
                <a:gd name="T27" fmla="*/ 6 h 12"/>
                <a:gd name="T28" fmla="*/ 50 w 50"/>
                <a:gd name="T29" fmla="*/ 6 h 12"/>
                <a:gd name="T30" fmla="*/ 48 w 50"/>
                <a:gd name="T31" fmla="*/ 10 h 12"/>
                <a:gd name="T32" fmla="*/ 44 w 50"/>
                <a:gd name="T33" fmla="*/ 12 h 12"/>
                <a:gd name="T34" fmla="*/ 44 w 50"/>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12">
                  <a:moveTo>
                    <a:pt x="44" y="12"/>
                  </a:moveTo>
                  <a:lnTo>
                    <a:pt x="6" y="12"/>
                  </a:lnTo>
                  <a:lnTo>
                    <a:pt x="6" y="12"/>
                  </a:lnTo>
                  <a:lnTo>
                    <a:pt x="2" y="10"/>
                  </a:lnTo>
                  <a:lnTo>
                    <a:pt x="0" y="6"/>
                  </a:lnTo>
                  <a:lnTo>
                    <a:pt x="0" y="6"/>
                  </a:lnTo>
                  <a:lnTo>
                    <a:pt x="0" y="6"/>
                  </a:lnTo>
                  <a:lnTo>
                    <a:pt x="2" y="2"/>
                  </a:lnTo>
                  <a:lnTo>
                    <a:pt x="6" y="0"/>
                  </a:lnTo>
                  <a:lnTo>
                    <a:pt x="44" y="0"/>
                  </a:lnTo>
                  <a:lnTo>
                    <a:pt x="44" y="0"/>
                  </a:lnTo>
                  <a:lnTo>
                    <a:pt x="48" y="2"/>
                  </a:lnTo>
                  <a:lnTo>
                    <a:pt x="50" y="6"/>
                  </a:lnTo>
                  <a:lnTo>
                    <a:pt x="50" y="6"/>
                  </a:lnTo>
                  <a:lnTo>
                    <a:pt x="50" y="6"/>
                  </a:lnTo>
                  <a:lnTo>
                    <a:pt x="48" y="10"/>
                  </a:lnTo>
                  <a:lnTo>
                    <a:pt x="44" y="12"/>
                  </a:lnTo>
                  <a:lnTo>
                    <a:pt x="44"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7" name="Freeform 178"/>
            <p:cNvSpPr>
              <a:spLocks/>
            </p:cNvSpPr>
            <p:nvPr/>
          </p:nvSpPr>
          <p:spPr bwMode="auto">
            <a:xfrm>
              <a:off x="8734161" y="6385305"/>
              <a:ext cx="9619" cy="16833"/>
            </a:xfrm>
            <a:custGeom>
              <a:avLst/>
              <a:gdLst>
                <a:gd name="T0" fmla="*/ 0 w 16"/>
                <a:gd name="T1" fmla="*/ 22 h 28"/>
                <a:gd name="T2" fmla="*/ 0 w 16"/>
                <a:gd name="T3" fmla="*/ 22 h 28"/>
                <a:gd name="T4" fmla="*/ 2 w 16"/>
                <a:gd name="T5" fmla="*/ 28 h 28"/>
                <a:gd name="T6" fmla="*/ 16 w 16"/>
                <a:gd name="T7" fmla="*/ 28 h 28"/>
                <a:gd name="T8" fmla="*/ 16 w 16"/>
                <a:gd name="T9" fmla="*/ 0 h 28"/>
                <a:gd name="T10" fmla="*/ 16 w 16"/>
                <a:gd name="T11" fmla="*/ 0 h 28"/>
                <a:gd name="T12" fmla="*/ 12 w 16"/>
                <a:gd name="T13" fmla="*/ 4 h 28"/>
                <a:gd name="T14" fmla="*/ 6 w 16"/>
                <a:gd name="T15" fmla="*/ 10 h 28"/>
                <a:gd name="T16" fmla="*/ 2 w 16"/>
                <a:gd name="T17" fmla="*/ 14 h 28"/>
                <a:gd name="T18" fmla="*/ 0 w 16"/>
                <a:gd name="T19" fmla="*/ 18 h 28"/>
                <a:gd name="T20" fmla="*/ 0 w 16"/>
                <a:gd name="T21" fmla="*/ 22 h 28"/>
                <a:gd name="T22" fmla="*/ 0 w 16"/>
                <a:gd name="T23"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8">
                  <a:moveTo>
                    <a:pt x="0" y="22"/>
                  </a:moveTo>
                  <a:lnTo>
                    <a:pt x="0" y="22"/>
                  </a:lnTo>
                  <a:lnTo>
                    <a:pt x="2" y="28"/>
                  </a:lnTo>
                  <a:lnTo>
                    <a:pt x="16" y="28"/>
                  </a:lnTo>
                  <a:lnTo>
                    <a:pt x="16" y="0"/>
                  </a:lnTo>
                  <a:lnTo>
                    <a:pt x="16" y="0"/>
                  </a:lnTo>
                  <a:lnTo>
                    <a:pt x="12" y="4"/>
                  </a:lnTo>
                  <a:lnTo>
                    <a:pt x="6" y="10"/>
                  </a:lnTo>
                  <a:lnTo>
                    <a:pt x="2" y="14"/>
                  </a:lnTo>
                  <a:lnTo>
                    <a:pt x="0" y="18"/>
                  </a:lnTo>
                  <a:lnTo>
                    <a:pt x="0" y="22"/>
                  </a:lnTo>
                  <a:lnTo>
                    <a:pt x="0"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8" name="Freeform 179"/>
            <p:cNvSpPr>
              <a:spLocks/>
            </p:cNvSpPr>
            <p:nvPr/>
          </p:nvSpPr>
          <p:spPr bwMode="auto">
            <a:xfrm>
              <a:off x="8743780" y="6385305"/>
              <a:ext cx="8416" cy="16833"/>
            </a:xfrm>
            <a:custGeom>
              <a:avLst/>
              <a:gdLst>
                <a:gd name="T0" fmla="*/ 14 w 14"/>
                <a:gd name="T1" fmla="*/ 22 h 28"/>
                <a:gd name="T2" fmla="*/ 14 w 14"/>
                <a:gd name="T3" fmla="*/ 22 h 28"/>
                <a:gd name="T4" fmla="*/ 12 w 14"/>
                <a:gd name="T5" fmla="*/ 28 h 28"/>
                <a:gd name="T6" fmla="*/ 0 w 14"/>
                <a:gd name="T7" fmla="*/ 28 h 28"/>
                <a:gd name="T8" fmla="*/ 0 w 14"/>
                <a:gd name="T9" fmla="*/ 0 h 28"/>
                <a:gd name="T10" fmla="*/ 0 w 14"/>
                <a:gd name="T11" fmla="*/ 0 h 28"/>
                <a:gd name="T12" fmla="*/ 2 w 14"/>
                <a:gd name="T13" fmla="*/ 4 h 28"/>
                <a:gd name="T14" fmla="*/ 8 w 14"/>
                <a:gd name="T15" fmla="*/ 10 h 28"/>
                <a:gd name="T16" fmla="*/ 12 w 14"/>
                <a:gd name="T17" fmla="*/ 14 h 28"/>
                <a:gd name="T18" fmla="*/ 14 w 14"/>
                <a:gd name="T19" fmla="*/ 18 h 28"/>
                <a:gd name="T20" fmla="*/ 14 w 14"/>
                <a:gd name="T21" fmla="*/ 22 h 28"/>
                <a:gd name="T22" fmla="*/ 14 w 14"/>
                <a:gd name="T23"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8">
                  <a:moveTo>
                    <a:pt x="14" y="22"/>
                  </a:moveTo>
                  <a:lnTo>
                    <a:pt x="14" y="22"/>
                  </a:lnTo>
                  <a:lnTo>
                    <a:pt x="12" y="28"/>
                  </a:lnTo>
                  <a:lnTo>
                    <a:pt x="0" y="28"/>
                  </a:lnTo>
                  <a:lnTo>
                    <a:pt x="0" y="0"/>
                  </a:lnTo>
                  <a:lnTo>
                    <a:pt x="0" y="0"/>
                  </a:lnTo>
                  <a:lnTo>
                    <a:pt x="2" y="4"/>
                  </a:lnTo>
                  <a:lnTo>
                    <a:pt x="8" y="10"/>
                  </a:lnTo>
                  <a:lnTo>
                    <a:pt x="12" y="14"/>
                  </a:lnTo>
                  <a:lnTo>
                    <a:pt x="14" y="18"/>
                  </a:lnTo>
                  <a:lnTo>
                    <a:pt x="14" y="22"/>
                  </a:lnTo>
                  <a:lnTo>
                    <a:pt x="14"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9" name="Freeform 180"/>
            <p:cNvSpPr>
              <a:spLocks/>
            </p:cNvSpPr>
            <p:nvPr/>
          </p:nvSpPr>
          <p:spPr bwMode="auto">
            <a:xfrm>
              <a:off x="8735363" y="6403340"/>
              <a:ext cx="15630" cy="7214"/>
            </a:xfrm>
            <a:custGeom>
              <a:avLst/>
              <a:gdLst>
                <a:gd name="T0" fmla="*/ 26 w 26"/>
                <a:gd name="T1" fmla="*/ 0 h 12"/>
                <a:gd name="T2" fmla="*/ 0 w 26"/>
                <a:gd name="T3" fmla="*/ 0 h 12"/>
                <a:gd name="T4" fmla="*/ 0 w 26"/>
                <a:gd name="T5" fmla="*/ 12 h 12"/>
                <a:gd name="T6" fmla="*/ 2 w 26"/>
                <a:gd name="T7" fmla="*/ 12 h 12"/>
                <a:gd name="T8" fmla="*/ 2 w 26"/>
                <a:gd name="T9" fmla="*/ 12 h 12"/>
                <a:gd name="T10" fmla="*/ 4 w 26"/>
                <a:gd name="T11" fmla="*/ 6 h 12"/>
                <a:gd name="T12" fmla="*/ 6 w 26"/>
                <a:gd name="T13" fmla="*/ 2 h 12"/>
                <a:gd name="T14" fmla="*/ 6 w 26"/>
                <a:gd name="T15" fmla="*/ 2 h 12"/>
                <a:gd name="T16" fmla="*/ 8 w 26"/>
                <a:gd name="T17" fmla="*/ 6 h 12"/>
                <a:gd name="T18" fmla="*/ 8 w 26"/>
                <a:gd name="T19" fmla="*/ 12 h 12"/>
                <a:gd name="T20" fmla="*/ 10 w 26"/>
                <a:gd name="T21" fmla="*/ 12 h 12"/>
                <a:gd name="T22" fmla="*/ 10 w 26"/>
                <a:gd name="T23" fmla="*/ 12 h 12"/>
                <a:gd name="T24" fmla="*/ 12 w 26"/>
                <a:gd name="T25" fmla="*/ 6 h 12"/>
                <a:gd name="T26" fmla="*/ 14 w 26"/>
                <a:gd name="T27" fmla="*/ 2 h 12"/>
                <a:gd name="T28" fmla="*/ 14 w 26"/>
                <a:gd name="T29" fmla="*/ 2 h 12"/>
                <a:gd name="T30" fmla="*/ 16 w 26"/>
                <a:gd name="T31" fmla="*/ 6 h 12"/>
                <a:gd name="T32" fmla="*/ 18 w 26"/>
                <a:gd name="T33" fmla="*/ 12 h 12"/>
                <a:gd name="T34" fmla="*/ 18 w 26"/>
                <a:gd name="T35" fmla="*/ 12 h 12"/>
                <a:gd name="T36" fmla="*/ 18 w 26"/>
                <a:gd name="T37" fmla="*/ 12 h 12"/>
                <a:gd name="T38" fmla="*/ 20 w 26"/>
                <a:gd name="T39" fmla="*/ 6 h 12"/>
                <a:gd name="T40" fmla="*/ 22 w 26"/>
                <a:gd name="T41" fmla="*/ 2 h 12"/>
                <a:gd name="T42" fmla="*/ 22 w 26"/>
                <a:gd name="T43" fmla="*/ 2 h 12"/>
                <a:gd name="T44" fmla="*/ 24 w 26"/>
                <a:gd name="T45" fmla="*/ 6 h 12"/>
                <a:gd name="T46" fmla="*/ 26 w 26"/>
                <a:gd name="T47" fmla="*/ 12 h 12"/>
                <a:gd name="T48" fmla="*/ 26 w 26"/>
                <a:gd name="T49" fmla="*/ 12 h 12"/>
                <a:gd name="T50" fmla="*/ 26 w 26"/>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2">
                  <a:moveTo>
                    <a:pt x="26" y="0"/>
                  </a:moveTo>
                  <a:lnTo>
                    <a:pt x="0" y="0"/>
                  </a:lnTo>
                  <a:lnTo>
                    <a:pt x="0" y="12"/>
                  </a:lnTo>
                  <a:lnTo>
                    <a:pt x="2" y="12"/>
                  </a:lnTo>
                  <a:lnTo>
                    <a:pt x="2" y="12"/>
                  </a:lnTo>
                  <a:lnTo>
                    <a:pt x="4" y="6"/>
                  </a:lnTo>
                  <a:lnTo>
                    <a:pt x="6" y="2"/>
                  </a:lnTo>
                  <a:lnTo>
                    <a:pt x="6" y="2"/>
                  </a:lnTo>
                  <a:lnTo>
                    <a:pt x="8" y="6"/>
                  </a:lnTo>
                  <a:lnTo>
                    <a:pt x="8" y="12"/>
                  </a:lnTo>
                  <a:lnTo>
                    <a:pt x="10" y="12"/>
                  </a:lnTo>
                  <a:lnTo>
                    <a:pt x="10" y="12"/>
                  </a:lnTo>
                  <a:lnTo>
                    <a:pt x="12" y="6"/>
                  </a:lnTo>
                  <a:lnTo>
                    <a:pt x="14" y="2"/>
                  </a:lnTo>
                  <a:lnTo>
                    <a:pt x="14" y="2"/>
                  </a:lnTo>
                  <a:lnTo>
                    <a:pt x="16" y="6"/>
                  </a:lnTo>
                  <a:lnTo>
                    <a:pt x="18" y="12"/>
                  </a:lnTo>
                  <a:lnTo>
                    <a:pt x="18" y="12"/>
                  </a:lnTo>
                  <a:lnTo>
                    <a:pt x="18" y="12"/>
                  </a:lnTo>
                  <a:lnTo>
                    <a:pt x="20" y="6"/>
                  </a:lnTo>
                  <a:lnTo>
                    <a:pt x="22" y="2"/>
                  </a:lnTo>
                  <a:lnTo>
                    <a:pt x="22" y="2"/>
                  </a:lnTo>
                  <a:lnTo>
                    <a:pt x="24" y="6"/>
                  </a:lnTo>
                  <a:lnTo>
                    <a:pt x="26" y="12"/>
                  </a:lnTo>
                  <a:lnTo>
                    <a:pt x="26" y="12"/>
                  </a:lnTo>
                  <a:lnTo>
                    <a:pt x="2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0" name="Freeform 181"/>
            <p:cNvSpPr>
              <a:spLocks/>
            </p:cNvSpPr>
            <p:nvPr/>
          </p:nvSpPr>
          <p:spPr bwMode="auto">
            <a:xfrm>
              <a:off x="8741375" y="6381698"/>
              <a:ext cx="3607" cy="4809"/>
            </a:xfrm>
            <a:custGeom>
              <a:avLst/>
              <a:gdLst>
                <a:gd name="T0" fmla="*/ 6 w 6"/>
                <a:gd name="T1" fmla="*/ 4 h 8"/>
                <a:gd name="T2" fmla="*/ 6 w 6"/>
                <a:gd name="T3" fmla="*/ 4 h 8"/>
                <a:gd name="T4" fmla="*/ 6 w 6"/>
                <a:gd name="T5" fmla="*/ 6 h 8"/>
                <a:gd name="T6" fmla="*/ 4 w 6"/>
                <a:gd name="T7" fmla="*/ 8 h 8"/>
                <a:gd name="T8" fmla="*/ 4 w 6"/>
                <a:gd name="T9" fmla="*/ 8 h 8"/>
                <a:gd name="T10" fmla="*/ 0 w 6"/>
                <a:gd name="T11" fmla="*/ 6 h 8"/>
                <a:gd name="T12" fmla="*/ 0 w 6"/>
                <a:gd name="T13" fmla="*/ 4 h 8"/>
                <a:gd name="T14" fmla="*/ 0 w 6"/>
                <a:gd name="T15" fmla="*/ 4 h 8"/>
                <a:gd name="T16" fmla="*/ 0 w 6"/>
                <a:gd name="T17" fmla="*/ 2 h 8"/>
                <a:gd name="T18" fmla="*/ 4 w 6"/>
                <a:gd name="T19" fmla="*/ 0 h 8"/>
                <a:gd name="T20" fmla="*/ 4 w 6"/>
                <a:gd name="T21" fmla="*/ 0 h 8"/>
                <a:gd name="T22" fmla="*/ 6 w 6"/>
                <a:gd name="T23" fmla="*/ 2 h 8"/>
                <a:gd name="T24" fmla="*/ 6 w 6"/>
                <a:gd name="T25" fmla="*/ 4 h 8"/>
                <a:gd name="T26" fmla="*/ 6 w 6"/>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8">
                  <a:moveTo>
                    <a:pt x="6" y="4"/>
                  </a:moveTo>
                  <a:lnTo>
                    <a:pt x="6" y="4"/>
                  </a:lnTo>
                  <a:lnTo>
                    <a:pt x="6" y="6"/>
                  </a:lnTo>
                  <a:lnTo>
                    <a:pt x="4" y="8"/>
                  </a:lnTo>
                  <a:lnTo>
                    <a:pt x="4" y="8"/>
                  </a:lnTo>
                  <a:lnTo>
                    <a:pt x="0" y="6"/>
                  </a:lnTo>
                  <a:lnTo>
                    <a:pt x="0" y="4"/>
                  </a:lnTo>
                  <a:lnTo>
                    <a:pt x="0" y="4"/>
                  </a:lnTo>
                  <a:lnTo>
                    <a:pt x="0" y="2"/>
                  </a:lnTo>
                  <a:lnTo>
                    <a:pt x="4" y="0"/>
                  </a:lnTo>
                  <a:lnTo>
                    <a:pt x="4" y="0"/>
                  </a:lnTo>
                  <a:lnTo>
                    <a:pt x="6" y="2"/>
                  </a:lnTo>
                  <a:lnTo>
                    <a:pt x="6" y="4"/>
                  </a:lnTo>
                  <a:lnTo>
                    <a:pt x="6"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1" name="Freeform 182"/>
            <p:cNvSpPr>
              <a:spLocks/>
            </p:cNvSpPr>
            <p:nvPr/>
          </p:nvSpPr>
          <p:spPr bwMode="auto">
            <a:xfrm>
              <a:off x="8742577" y="6368472"/>
              <a:ext cx="1202" cy="14428"/>
            </a:xfrm>
            <a:custGeom>
              <a:avLst/>
              <a:gdLst>
                <a:gd name="T0" fmla="*/ 0 w 2"/>
                <a:gd name="T1" fmla="*/ 24 h 24"/>
                <a:gd name="T2" fmla="*/ 2 w 2"/>
                <a:gd name="T3" fmla="*/ 0 h 24"/>
                <a:gd name="T4" fmla="*/ 2 w 2"/>
                <a:gd name="T5" fmla="*/ 24 h 24"/>
                <a:gd name="T6" fmla="*/ 0 w 2"/>
                <a:gd name="T7" fmla="*/ 24 h 24"/>
              </a:gdLst>
              <a:ahLst/>
              <a:cxnLst>
                <a:cxn ang="0">
                  <a:pos x="T0" y="T1"/>
                </a:cxn>
                <a:cxn ang="0">
                  <a:pos x="T2" y="T3"/>
                </a:cxn>
                <a:cxn ang="0">
                  <a:pos x="T4" y="T5"/>
                </a:cxn>
                <a:cxn ang="0">
                  <a:pos x="T6" y="T7"/>
                </a:cxn>
              </a:cxnLst>
              <a:rect l="0" t="0" r="r" b="b"/>
              <a:pathLst>
                <a:path w="2" h="24">
                  <a:moveTo>
                    <a:pt x="0" y="24"/>
                  </a:moveTo>
                  <a:lnTo>
                    <a:pt x="2" y="0"/>
                  </a:lnTo>
                  <a:lnTo>
                    <a:pt x="2" y="24"/>
                  </a:lnTo>
                  <a:lnTo>
                    <a:pt x="0" y="2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2" name="Freeform 183"/>
            <p:cNvSpPr>
              <a:spLocks/>
            </p:cNvSpPr>
            <p:nvPr/>
          </p:nvSpPr>
          <p:spPr bwMode="auto">
            <a:xfrm>
              <a:off x="8425162" y="6415363"/>
              <a:ext cx="25249" cy="198384"/>
            </a:xfrm>
            <a:custGeom>
              <a:avLst/>
              <a:gdLst>
                <a:gd name="T0" fmla="*/ 42 w 42"/>
                <a:gd name="T1" fmla="*/ 330 h 330"/>
                <a:gd name="T2" fmla="*/ 0 w 42"/>
                <a:gd name="T3" fmla="*/ 330 h 330"/>
                <a:gd name="T4" fmla="*/ 8 w 42"/>
                <a:gd name="T5" fmla="*/ 0 h 330"/>
                <a:gd name="T6" fmla="*/ 32 w 42"/>
                <a:gd name="T7" fmla="*/ 0 h 330"/>
                <a:gd name="T8" fmla="*/ 42 w 42"/>
                <a:gd name="T9" fmla="*/ 330 h 330"/>
              </a:gdLst>
              <a:ahLst/>
              <a:cxnLst>
                <a:cxn ang="0">
                  <a:pos x="T0" y="T1"/>
                </a:cxn>
                <a:cxn ang="0">
                  <a:pos x="T2" y="T3"/>
                </a:cxn>
                <a:cxn ang="0">
                  <a:pos x="T4" y="T5"/>
                </a:cxn>
                <a:cxn ang="0">
                  <a:pos x="T6" y="T7"/>
                </a:cxn>
                <a:cxn ang="0">
                  <a:pos x="T8" y="T9"/>
                </a:cxn>
              </a:cxnLst>
              <a:rect l="0" t="0" r="r" b="b"/>
              <a:pathLst>
                <a:path w="42" h="330">
                  <a:moveTo>
                    <a:pt x="42" y="330"/>
                  </a:moveTo>
                  <a:lnTo>
                    <a:pt x="0" y="330"/>
                  </a:lnTo>
                  <a:lnTo>
                    <a:pt x="8" y="0"/>
                  </a:lnTo>
                  <a:lnTo>
                    <a:pt x="32" y="0"/>
                  </a:lnTo>
                  <a:lnTo>
                    <a:pt x="42" y="33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3" name="Freeform 184"/>
            <p:cNvSpPr>
              <a:spLocks/>
            </p:cNvSpPr>
            <p:nvPr/>
          </p:nvSpPr>
          <p:spPr bwMode="auto">
            <a:xfrm>
              <a:off x="8423960" y="6463457"/>
              <a:ext cx="26451" cy="7214"/>
            </a:xfrm>
            <a:custGeom>
              <a:avLst/>
              <a:gdLst>
                <a:gd name="T0" fmla="*/ 38 w 44"/>
                <a:gd name="T1" fmla="*/ 12 h 12"/>
                <a:gd name="T2" fmla="*/ 6 w 44"/>
                <a:gd name="T3" fmla="*/ 12 h 12"/>
                <a:gd name="T4" fmla="*/ 6 w 44"/>
                <a:gd name="T5" fmla="*/ 12 h 12"/>
                <a:gd name="T6" fmla="*/ 2 w 44"/>
                <a:gd name="T7" fmla="*/ 10 h 12"/>
                <a:gd name="T8" fmla="*/ 0 w 44"/>
                <a:gd name="T9" fmla="*/ 6 h 12"/>
                <a:gd name="T10" fmla="*/ 0 w 44"/>
                <a:gd name="T11" fmla="*/ 6 h 12"/>
                <a:gd name="T12" fmla="*/ 0 w 44"/>
                <a:gd name="T13" fmla="*/ 6 h 12"/>
                <a:gd name="T14" fmla="*/ 2 w 44"/>
                <a:gd name="T15" fmla="*/ 0 h 12"/>
                <a:gd name="T16" fmla="*/ 6 w 44"/>
                <a:gd name="T17" fmla="*/ 0 h 12"/>
                <a:gd name="T18" fmla="*/ 38 w 44"/>
                <a:gd name="T19" fmla="*/ 0 h 12"/>
                <a:gd name="T20" fmla="*/ 38 w 44"/>
                <a:gd name="T21" fmla="*/ 0 h 12"/>
                <a:gd name="T22" fmla="*/ 42 w 44"/>
                <a:gd name="T23" fmla="*/ 0 h 12"/>
                <a:gd name="T24" fmla="*/ 44 w 44"/>
                <a:gd name="T25" fmla="*/ 6 h 12"/>
                <a:gd name="T26" fmla="*/ 44 w 44"/>
                <a:gd name="T27" fmla="*/ 6 h 12"/>
                <a:gd name="T28" fmla="*/ 44 w 44"/>
                <a:gd name="T29" fmla="*/ 6 h 12"/>
                <a:gd name="T30" fmla="*/ 42 w 44"/>
                <a:gd name="T31" fmla="*/ 10 h 12"/>
                <a:gd name="T32" fmla="*/ 38 w 44"/>
                <a:gd name="T33" fmla="*/ 12 h 12"/>
                <a:gd name="T34" fmla="*/ 38 w 44"/>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12">
                  <a:moveTo>
                    <a:pt x="38" y="12"/>
                  </a:moveTo>
                  <a:lnTo>
                    <a:pt x="6" y="12"/>
                  </a:lnTo>
                  <a:lnTo>
                    <a:pt x="6" y="12"/>
                  </a:lnTo>
                  <a:lnTo>
                    <a:pt x="2" y="10"/>
                  </a:lnTo>
                  <a:lnTo>
                    <a:pt x="0" y="6"/>
                  </a:lnTo>
                  <a:lnTo>
                    <a:pt x="0" y="6"/>
                  </a:lnTo>
                  <a:lnTo>
                    <a:pt x="0" y="6"/>
                  </a:lnTo>
                  <a:lnTo>
                    <a:pt x="2" y="0"/>
                  </a:lnTo>
                  <a:lnTo>
                    <a:pt x="6" y="0"/>
                  </a:lnTo>
                  <a:lnTo>
                    <a:pt x="38" y="0"/>
                  </a:lnTo>
                  <a:lnTo>
                    <a:pt x="38" y="0"/>
                  </a:lnTo>
                  <a:lnTo>
                    <a:pt x="42" y="0"/>
                  </a:lnTo>
                  <a:lnTo>
                    <a:pt x="44" y="6"/>
                  </a:lnTo>
                  <a:lnTo>
                    <a:pt x="44" y="6"/>
                  </a:lnTo>
                  <a:lnTo>
                    <a:pt x="44" y="6"/>
                  </a:lnTo>
                  <a:lnTo>
                    <a:pt x="42" y="10"/>
                  </a:lnTo>
                  <a:lnTo>
                    <a:pt x="38" y="12"/>
                  </a:lnTo>
                  <a:lnTo>
                    <a:pt x="38"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4" name="Rectangle 185"/>
            <p:cNvSpPr>
              <a:spLocks noChangeArrowheads="1"/>
            </p:cNvSpPr>
            <p:nvPr/>
          </p:nvSpPr>
          <p:spPr bwMode="auto">
            <a:xfrm>
              <a:off x="8426365" y="6412959"/>
              <a:ext cx="21642" cy="4809"/>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5" name="Freeform 186"/>
            <p:cNvSpPr>
              <a:spLocks/>
            </p:cNvSpPr>
            <p:nvPr/>
          </p:nvSpPr>
          <p:spPr bwMode="auto">
            <a:xfrm>
              <a:off x="8422758" y="6509145"/>
              <a:ext cx="28856" cy="7214"/>
            </a:xfrm>
            <a:custGeom>
              <a:avLst/>
              <a:gdLst>
                <a:gd name="T0" fmla="*/ 42 w 48"/>
                <a:gd name="T1" fmla="*/ 12 h 12"/>
                <a:gd name="T2" fmla="*/ 6 w 48"/>
                <a:gd name="T3" fmla="*/ 12 h 12"/>
                <a:gd name="T4" fmla="*/ 6 w 48"/>
                <a:gd name="T5" fmla="*/ 12 h 12"/>
                <a:gd name="T6" fmla="*/ 2 w 48"/>
                <a:gd name="T7" fmla="*/ 10 h 12"/>
                <a:gd name="T8" fmla="*/ 0 w 48"/>
                <a:gd name="T9" fmla="*/ 6 h 12"/>
                <a:gd name="T10" fmla="*/ 0 w 48"/>
                <a:gd name="T11" fmla="*/ 6 h 12"/>
                <a:gd name="T12" fmla="*/ 0 w 48"/>
                <a:gd name="T13" fmla="*/ 6 h 12"/>
                <a:gd name="T14" fmla="*/ 2 w 48"/>
                <a:gd name="T15" fmla="*/ 2 h 12"/>
                <a:gd name="T16" fmla="*/ 6 w 48"/>
                <a:gd name="T17" fmla="*/ 0 h 12"/>
                <a:gd name="T18" fmla="*/ 42 w 48"/>
                <a:gd name="T19" fmla="*/ 0 h 12"/>
                <a:gd name="T20" fmla="*/ 42 w 48"/>
                <a:gd name="T21" fmla="*/ 0 h 12"/>
                <a:gd name="T22" fmla="*/ 46 w 48"/>
                <a:gd name="T23" fmla="*/ 2 h 12"/>
                <a:gd name="T24" fmla="*/ 48 w 48"/>
                <a:gd name="T25" fmla="*/ 6 h 12"/>
                <a:gd name="T26" fmla="*/ 48 w 48"/>
                <a:gd name="T27" fmla="*/ 6 h 12"/>
                <a:gd name="T28" fmla="*/ 48 w 48"/>
                <a:gd name="T29" fmla="*/ 6 h 12"/>
                <a:gd name="T30" fmla="*/ 46 w 48"/>
                <a:gd name="T31" fmla="*/ 10 h 12"/>
                <a:gd name="T32" fmla="*/ 42 w 48"/>
                <a:gd name="T33" fmla="*/ 12 h 12"/>
                <a:gd name="T34" fmla="*/ 42 w 48"/>
                <a:gd name="T35"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12">
                  <a:moveTo>
                    <a:pt x="42" y="12"/>
                  </a:moveTo>
                  <a:lnTo>
                    <a:pt x="6" y="12"/>
                  </a:lnTo>
                  <a:lnTo>
                    <a:pt x="6" y="12"/>
                  </a:lnTo>
                  <a:lnTo>
                    <a:pt x="2" y="10"/>
                  </a:lnTo>
                  <a:lnTo>
                    <a:pt x="0" y="6"/>
                  </a:lnTo>
                  <a:lnTo>
                    <a:pt x="0" y="6"/>
                  </a:lnTo>
                  <a:lnTo>
                    <a:pt x="0" y="6"/>
                  </a:lnTo>
                  <a:lnTo>
                    <a:pt x="2" y="2"/>
                  </a:lnTo>
                  <a:lnTo>
                    <a:pt x="6" y="0"/>
                  </a:lnTo>
                  <a:lnTo>
                    <a:pt x="42" y="0"/>
                  </a:lnTo>
                  <a:lnTo>
                    <a:pt x="42" y="0"/>
                  </a:lnTo>
                  <a:lnTo>
                    <a:pt x="46" y="2"/>
                  </a:lnTo>
                  <a:lnTo>
                    <a:pt x="48" y="6"/>
                  </a:lnTo>
                  <a:lnTo>
                    <a:pt x="48" y="6"/>
                  </a:lnTo>
                  <a:lnTo>
                    <a:pt x="48" y="6"/>
                  </a:lnTo>
                  <a:lnTo>
                    <a:pt x="46" y="10"/>
                  </a:lnTo>
                  <a:lnTo>
                    <a:pt x="42" y="12"/>
                  </a:lnTo>
                  <a:lnTo>
                    <a:pt x="42"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6" name="Freeform 187"/>
            <p:cNvSpPr>
              <a:spLocks/>
            </p:cNvSpPr>
            <p:nvPr/>
          </p:nvSpPr>
          <p:spPr bwMode="auto">
            <a:xfrm>
              <a:off x="8427567" y="6385305"/>
              <a:ext cx="9619" cy="16833"/>
            </a:xfrm>
            <a:custGeom>
              <a:avLst/>
              <a:gdLst>
                <a:gd name="T0" fmla="*/ 0 w 16"/>
                <a:gd name="T1" fmla="*/ 22 h 28"/>
                <a:gd name="T2" fmla="*/ 0 w 16"/>
                <a:gd name="T3" fmla="*/ 22 h 28"/>
                <a:gd name="T4" fmla="*/ 2 w 16"/>
                <a:gd name="T5" fmla="*/ 28 h 28"/>
                <a:gd name="T6" fmla="*/ 16 w 16"/>
                <a:gd name="T7" fmla="*/ 28 h 28"/>
                <a:gd name="T8" fmla="*/ 16 w 16"/>
                <a:gd name="T9" fmla="*/ 0 h 28"/>
                <a:gd name="T10" fmla="*/ 16 w 16"/>
                <a:gd name="T11" fmla="*/ 0 h 28"/>
                <a:gd name="T12" fmla="*/ 14 w 16"/>
                <a:gd name="T13" fmla="*/ 4 h 28"/>
                <a:gd name="T14" fmla="*/ 8 w 16"/>
                <a:gd name="T15" fmla="*/ 10 h 28"/>
                <a:gd name="T16" fmla="*/ 4 w 16"/>
                <a:gd name="T17" fmla="*/ 14 h 28"/>
                <a:gd name="T18" fmla="*/ 2 w 16"/>
                <a:gd name="T19" fmla="*/ 18 h 28"/>
                <a:gd name="T20" fmla="*/ 0 w 16"/>
                <a:gd name="T21" fmla="*/ 22 h 28"/>
                <a:gd name="T22" fmla="*/ 0 w 16"/>
                <a:gd name="T23"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8">
                  <a:moveTo>
                    <a:pt x="0" y="22"/>
                  </a:moveTo>
                  <a:lnTo>
                    <a:pt x="0" y="22"/>
                  </a:lnTo>
                  <a:lnTo>
                    <a:pt x="2" y="28"/>
                  </a:lnTo>
                  <a:lnTo>
                    <a:pt x="16" y="28"/>
                  </a:lnTo>
                  <a:lnTo>
                    <a:pt x="16" y="0"/>
                  </a:lnTo>
                  <a:lnTo>
                    <a:pt x="16" y="0"/>
                  </a:lnTo>
                  <a:lnTo>
                    <a:pt x="14" y="4"/>
                  </a:lnTo>
                  <a:lnTo>
                    <a:pt x="8" y="10"/>
                  </a:lnTo>
                  <a:lnTo>
                    <a:pt x="4" y="14"/>
                  </a:lnTo>
                  <a:lnTo>
                    <a:pt x="2" y="18"/>
                  </a:lnTo>
                  <a:lnTo>
                    <a:pt x="0" y="22"/>
                  </a:lnTo>
                  <a:lnTo>
                    <a:pt x="0"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7" name="Freeform 188"/>
            <p:cNvSpPr>
              <a:spLocks/>
            </p:cNvSpPr>
            <p:nvPr/>
          </p:nvSpPr>
          <p:spPr bwMode="auto">
            <a:xfrm>
              <a:off x="8437186" y="6385305"/>
              <a:ext cx="9619" cy="16833"/>
            </a:xfrm>
            <a:custGeom>
              <a:avLst/>
              <a:gdLst>
                <a:gd name="T0" fmla="*/ 16 w 16"/>
                <a:gd name="T1" fmla="*/ 22 h 28"/>
                <a:gd name="T2" fmla="*/ 16 w 16"/>
                <a:gd name="T3" fmla="*/ 22 h 28"/>
                <a:gd name="T4" fmla="*/ 14 w 16"/>
                <a:gd name="T5" fmla="*/ 28 h 28"/>
                <a:gd name="T6" fmla="*/ 0 w 16"/>
                <a:gd name="T7" fmla="*/ 28 h 28"/>
                <a:gd name="T8" fmla="*/ 0 w 16"/>
                <a:gd name="T9" fmla="*/ 0 h 28"/>
                <a:gd name="T10" fmla="*/ 0 w 16"/>
                <a:gd name="T11" fmla="*/ 0 h 28"/>
                <a:gd name="T12" fmla="*/ 4 w 16"/>
                <a:gd name="T13" fmla="*/ 4 h 28"/>
                <a:gd name="T14" fmla="*/ 8 w 16"/>
                <a:gd name="T15" fmla="*/ 10 h 28"/>
                <a:gd name="T16" fmla="*/ 14 w 16"/>
                <a:gd name="T17" fmla="*/ 14 h 28"/>
                <a:gd name="T18" fmla="*/ 16 w 16"/>
                <a:gd name="T19" fmla="*/ 18 h 28"/>
                <a:gd name="T20" fmla="*/ 16 w 16"/>
                <a:gd name="T21" fmla="*/ 22 h 28"/>
                <a:gd name="T22" fmla="*/ 16 w 16"/>
                <a:gd name="T23" fmla="*/ 2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28">
                  <a:moveTo>
                    <a:pt x="16" y="22"/>
                  </a:moveTo>
                  <a:lnTo>
                    <a:pt x="16" y="22"/>
                  </a:lnTo>
                  <a:lnTo>
                    <a:pt x="14" y="28"/>
                  </a:lnTo>
                  <a:lnTo>
                    <a:pt x="0" y="28"/>
                  </a:lnTo>
                  <a:lnTo>
                    <a:pt x="0" y="0"/>
                  </a:lnTo>
                  <a:lnTo>
                    <a:pt x="0" y="0"/>
                  </a:lnTo>
                  <a:lnTo>
                    <a:pt x="4" y="4"/>
                  </a:lnTo>
                  <a:lnTo>
                    <a:pt x="8" y="10"/>
                  </a:lnTo>
                  <a:lnTo>
                    <a:pt x="14" y="14"/>
                  </a:lnTo>
                  <a:lnTo>
                    <a:pt x="16" y="18"/>
                  </a:lnTo>
                  <a:lnTo>
                    <a:pt x="16" y="22"/>
                  </a:lnTo>
                  <a:lnTo>
                    <a:pt x="16"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8" name="Freeform 189"/>
            <p:cNvSpPr>
              <a:spLocks/>
            </p:cNvSpPr>
            <p:nvPr/>
          </p:nvSpPr>
          <p:spPr bwMode="auto">
            <a:xfrm>
              <a:off x="8429972" y="6403340"/>
              <a:ext cx="15630" cy="7214"/>
            </a:xfrm>
            <a:custGeom>
              <a:avLst/>
              <a:gdLst>
                <a:gd name="T0" fmla="*/ 26 w 26"/>
                <a:gd name="T1" fmla="*/ 0 h 12"/>
                <a:gd name="T2" fmla="*/ 0 w 26"/>
                <a:gd name="T3" fmla="*/ 0 h 12"/>
                <a:gd name="T4" fmla="*/ 0 w 26"/>
                <a:gd name="T5" fmla="*/ 12 h 12"/>
                <a:gd name="T6" fmla="*/ 2 w 26"/>
                <a:gd name="T7" fmla="*/ 12 h 12"/>
                <a:gd name="T8" fmla="*/ 2 w 26"/>
                <a:gd name="T9" fmla="*/ 12 h 12"/>
                <a:gd name="T10" fmla="*/ 2 w 26"/>
                <a:gd name="T11" fmla="*/ 6 h 12"/>
                <a:gd name="T12" fmla="*/ 6 w 26"/>
                <a:gd name="T13" fmla="*/ 2 h 12"/>
                <a:gd name="T14" fmla="*/ 6 w 26"/>
                <a:gd name="T15" fmla="*/ 2 h 12"/>
                <a:gd name="T16" fmla="*/ 8 w 26"/>
                <a:gd name="T17" fmla="*/ 6 h 12"/>
                <a:gd name="T18" fmla="*/ 8 w 26"/>
                <a:gd name="T19" fmla="*/ 12 h 12"/>
                <a:gd name="T20" fmla="*/ 10 w 26"/>
                <a:gd name="T21" fmla="*/ 12 h 12"/>
                <a:gd name="T22" fmla="*/ 10 w 26"/>
                <a:gd name="T23" fmla="*/ 12 h 12"/>
                <a:gd name="T24" fmla="*/ 12 w 26"/>
                <a:gd name="T25" fmla="*/ 6 h 12"/>
                <a:gd name="T26" fmla="*/ 14 w 26"/>
                <a:gd name="T27" fmla="*/ 2 h 12"/>
                <a:gd name="T28" fmla="*/ 14 w 26"/>
                <a:gd name="T29" fmla="*/ 2 h 12"/>
                <a:gd name="T30" fmla="*/ 16 w 26"/>
                <a:gd name="T31" fmla="*/ 6 h 12"/>
                <a:gd name="T32" fmla="*/ 16 w 26"/>
                <a:gd name="T33" fmla="*/ 12 h 12"/>
                <a:gd name="T34" fmla="*/ 18 w 26"/>
                <a:gd name="T35" fmla="*/ 12 h 12"/>
                <a:gd name="T36" fmla="*/ 18 w 26"/>
                <a:gd name="T37" fmla="*/ 12 h 12"/>
                <a:gd name="T38" fmla="*/ 20 w 26"/>
                <a:gd name="T39" fmla="*/ 6 h 12"/>
                <a:gd name="T40" fmla="*/ 22 w 26"/>
                <a:gd name="T41" fmla="*/ 2 h 12"/>
                <a:gd name="T42" fmla="*/ 22 w 26"/>
                <a:gd name="T43" fmla="*/ 2 h 12"/>
                <a:gd name="T44" fmla="*/ 24 w 26"/>
                <a:gd name="T45" fmla="*/ 6 h 12"/>
                <a:gd name="T46" fmla="*/ 24 w 26"/>
                <a:gd name="T47" fmla="*/ 12 h 12"/>
                <a:gd name="T48" fmla="*/ 26 w 26"/>
                <a:gd name="T49" fmla="*/ 12 h 12"/>
                <a:gd name="T50" fmla="*/ 26 w 26"/>
                <a:gd name="T5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2">
                  <a:moveTo>
                    <a:pt x="26" y="0"/>
                  </a:moveTo>
                  <a:lnTo>
                    <a:pt x="0" y="0"/>
                  </a:lnTo>
                  <a:lnTo>
                    <a:pt x="0" y="12"/>
                  </a:lnTo>
                  <a:lnTo>
                    <a:pt x="2" y="12"/>
                  </a:lnTo>
                  <a:lnTo>
                    <a:pt x="2" y="12"/>
                  </a:lnTo>
                  <a:lnTo>
                    <a:pt x="2" y="6"/>
                  </a:lnTo>
                  <a:lnTo>
                    <a:pt x="6" y="2"/>
                  </a:lnTo>
                  <a:lnTo>
                    <a:pt x="6" y="2"/>
                  </a:lnTo>
                  <a:lnTo>
                    <a:pt x="8" y="6"/>
                  </a:lnTo>
                  <a:lnTo>
                    <a:pt x="8" y="12"/>
                  </a:lnTo>
                  <a:lnTo>
                    <a:pt x="10" y="12"/>
                  </a:lnTo>
                  <a:lnTo>
                    <a:pt x="10" y="12"/>
                  </a:lnTo>
                  <a:lnTo>
                    <a:pt x="12" y="6"/>
                  </a:lnTo>
                  <a:lnTo>
                    <a:pt x="14" y="2"/>
                  </a:lnTo>
                  <a:lnTo>
                    <a:pt x="14" y="2"/>
                  </a:lnTo>
                  <a:lnTo>
                    <a:pt x="16" y="6"/>
                  </a:lnTo>
                  <a:lnTo>
                    <a:pt x="16" y="12"/>
                  </a:lnTo>
                  <a:lnTo>
                    <a:pt x="18" y="12"/>
                  </a:lnTo>
                  <a:lnTo>
                    <a:pt x="18" y="12"/>
                  </a:lnTo>
                  <a:lnTo>
                    <a:pt x="20" y="6"/>
                  </a:lnTo>
                  <a:lnTo>
                    <a:pt x="22" y="2"/>
                  </a:lnTo>
                  <a:lnTo>
                    <a:pt x="22" y="2"/>
                  </a:lnTo>
                  <a:lnTo>
                    <a:pt x="24" y="6"/>
                  </a:lnTo>
                  <a:lnTo>
                    <a:pt x="24" y="12"/>
                  </a:lnTo>
                  <a:lnTo>
                    <a:pt x="26" y="12"/>
                  </a:lnTo>
                  <a:lnTo>
                    <a:pt x="2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79" name="Freeform 190"/>
            <p:cNvSpPr>
              <a:spLocks/>
            </p:cNvSpPr>
            <p:nvPr/>
          </p:nvSpPr>
          <p:spPr bwMode="auto">
            <a:xfrm>
              <a:off x="8435983" y="6381698"/>
              <a:ext cx="3607" cy="4809"/>
            </a:xfrm>
            <a:custGeom>
              <a:avLst/>
              <a:gdLst>
                <a:gd name="T0" fmla="*/ 6 w 6"/>
                <a:gd name="T1" fmla="*/ 4 h 8"/>
                <a:gd name="T2" fmla="*/ 6 w 6"/>
                <a:gd name="T3" fmla="*/ 4 h 8"/>
                <a:gd name="T4" fmla="*/ 4 w 6"/>
                <a:gd name="T5" fmla="*/ 6 h 8"/>
                <a:gd name="T6" fmla="*/ 2 w 6"/>
                <a:gd name="T7" fmla="*/ 8 h 8"/>
                <a:gd name="T8" fmla="*/ 2 w 6"/>
                <a:gd name="T9" fmla="*/ 8 h 8"/>
                <a:gd name="T10" fmla="*/ 0 w 6"/>
                <a:gd name="T11" fmla="*/ 6 h 8"/>
                <a:gd name="T12" fmla="*/ 0 w 6"/>
                <a:gd name="T13" fmla="*/ 4 h 8"/>
                <a:gd name="T14" fmla="*/ 0 w 6"/>
                <a:gd name="T15" fmla="*/ 4 h 8"/>
                <a:gd name="T16" fmla="*/ 0 w 6"/>
                <a:gd name="T17" fmla="*/ 2 h 8"/>
                <a:gd name="T18" fmla="*/ 2 w 6"/>
                <a:gd name="T19" fmla="*/ 0 h 8"/>
                <a:gd name="T20" fmla="*/ 2 w 6"/>
                <a:gd name="T21" fmla="*/ 0 h 8"/>
                <a:gd name="T22" fmla="*/ 4 w 6"/>
                <a:gd name="T23" fmla="*/ 2 h 8"/>
                <a:gd name="T24" fmla="*/ 6 w 6"/>
                <a:gd name="T25" fmla="*/ 4 h 8"/>
                <a:gd name="T26" fmla="*/ 6 w 6"/>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 h="8">
                  <a:moveTo>
                    <a:pt x="6" y="4"/>
                  </a:moveTo>
                  <a:lnTo>
                    <a:pt x="6" y="4"/>
                  </a:lnTo>
                  <a:lnTo>
                    <a:pt x="4" y="6"/>
                  </a:lnTo>
                  <a:lnTo>
                    <a:pt x="2" y="8"/>
                  </a:lnTo>
                  <a:lnTo>
                    <a:pt x="2" y="8"/>
                  </a:lnTo>
                  <a:lnTo>
                    <a:pt x="0" y="6"/>
                  </a:lnTo>
                  <a:lnTo>
                    <a:pt x="0" y="4"/>
                  </a:lnTo>
                  <a:lnTo>
                    <a:pt x="0" y="4"/>
                  </a:lnTo>
                  <a:lnTo>
                    <a:pt x="0" y="2"/>
                  </a:lnTo>
                  <a:lnTo>
                    <a:pt x="2" y="0"/>
                  </a:lnTo>
                  <a:lnTo>
                    <a:pt x="2" y="0"/>
                  </a:lnTo>
                  <a:lnTo>
                    <a:pt x="4" y="2"/>
                  </a:lnTo>
                  <a:lnTo>
                    <a:pt x="6" y="4"/>
                  </a:lnTo>
                  <a:lnTo>
                    <a:pt x="6"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0" name="Freeform 191"/>
            <p:cNvSpPr>
              <a:spLocks/>
            </p:cNvSpPr>
            <p:nvPr/>
          </p:nvSpPr>
          <p:spPr bwMode="auto">
            <a:xfrm>
              <a:off x="8437186" y="6368472"/>
              <a:ext cx="1202" cy="14428"/>
            </a:xfrm>
            <a:custGeom>
              <a:avLst/>
              <a:gdLst>
                <a:gd name="T0" fmla="*/ 0 w 2"/>
                <a:gd name="T1" fmla="*/ 24 h 24"/>
                <a:gd name="T2" fmla="*/ 0 w 2"/>
                <a:gd name="T3" fmla="*/ 0 h 24"/>
                <a:gd name="T4" fmla="*/ 2 w 2"/>
                <a:gd name="T5" fmla="*/ 24 h 24"/>
                <a:gd name="T6" fmla="*/ 0 w 2"/>
                <a:gd name="T7" fmla="*/ 24 h 24"/>
              </a:gdLst>
              <a:ahLst/>
              <a:cxnLst>
                <a:cxn ang="0">
                  <a:pos x="T0" y="T1"/>
                </a:cxn>
                <a:cxn ang="0">
                  <a:pos x="T2" y="T3"/>
                </a:cxn>
                <a:cxn ang="0">
                  <a:pos x="T4" y="T5"/>
                </a:cxn>
                <a:cxn ang="0">
                  <a:pos x="T6" y="T7"/>
                </a:cxn>
              </a:cxnLst>
              <a:rect l="0" t="0" r="r" b="b"/>
              <a:pathLst>
                <a:path w="2" h="24">
                  <a:moveTo>
                    <a:pt x="0" y="24"/>
                  </a:moveTo>
                  <a:lnTo>
                    <a:pt x="0" y="0"/>
                  </a:lnTo>
                  <a:lnTo>
                    <a:pt x="2" y="24"/>
                  </a:lnTo>
                  <a:lnTo>
                    <a:pt x="0" y="2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1" name="Freeform 192"/>
            <p:cNvSpPr>
              <a:spLocks/>
            </p:cNvSpPr>
            <p:nvPr/>
          </p:nvSpPr>
          <p:spPr bwMode="auto">
            <a:xfrm>
              <a:off x="8536979" y="6334807"/>
              <a:ext cx="54105" cy="103400"/>
            </a:xfrm>
            <a:custGeom>
              <a:avLst/>
              <a:gdLst>
                <a:gd name="T0" fmla="*/ 0 w 90"/>
                <a:gd name="T1" fmla="*/ 128 h 172"/>
                <a:gd name="T2" fmla="*/ 0 w 90"/>
                <a:gd name="T3" fmla="*/ 128 h 172"/>
                <a:gd name="T4" fmla="*/ 0 w 90"/>
                <a:gd name="T5" fmla="*/ 140 h 172"/>
                <a:gd name="T6" fmla="*/ 2 w 90"/>
                <a:gd name="T7" fmla="*/ 150 h 172"/>
                <a:gd name="T8" fmla="*/ 6 w 90"/>
                <a:gd name="T9" fmla="*/ 162 h 172"/>
                <a:gd name="T10" fmla="*/ 10 w 90"/>
                <a:gd name="T11" fmla="*/ 172 h 172"/>
                <a:gd name="T12" fmla="*/ 90 w 90"/>
                <a:gd name="T13" fmla="*/ 172 h 172"/>
                <a:gd name="T14" fmla="*/ 90 w 90"/>
                <a:gd name="T15" fmla="*/ 0 h 172"/>
                <a:gd name="T16" fmla="*/ 90 w 90"/>
                <a:gd name="T17" fmla="*/ 0 h 172"/>
                <a:gd name="T18" fmla="*/ 86 w 90"/>
                <a:gd name="T19" fmla="*/ 8 h 172"/>
                <a:gd name="T20" fmla="*/ 82 w 90"/>
                <a:gd name="T21" fmla="*/ 18 h 172"/>
                <a:gd name="T22" fmla="*/ 70 w 90"/>
                <a:gd name="T23" fmla="*/ 32 h 172"/>
                <a:gd name="T24" fmla="*/ 56 w 90"/>
                <a:gd name="T25" fmla="*/ 44 h 172"/>
                <a:gd name="T26" fmla="*/ 40 w 90"/>
                <a:gd name="T27" fmla="*/ 58 h 172"/>
                <a:gd name="T28" fmla="*/ 24 w 90"/>
                <a:gd name="T29" fmla="*/ 70 h 172"/>
                <a:gd name="T30" fmla="*/ 12 w 90"/>
                <a:gd name="T31" fmla="*/ 86 h 172"/>
                <a:gd name="T32" fmla="*/ 6 w 90"/>
                <a:gd name="T33" fmla="*/ 94 h 172"/>
                <a:gd name="T34" fmla="*/ 2 w 90"/>
                <a:gd name="T35" fmla="*/ 104 h 172"/>
                <a:gd name="T36" fmla="*/ 0 w 90"/>
                <a:gd name="T37" fmla="*/ 116 h 172"/>
                <a:gd name="T38" fmla="*/ 0 w 90"/>
                <a:gd name="T39" fmla="*/ 128 h 172"/>
                <a:gd name="T40" fmla="*/ 0 w 90"/>
                <a:gd name="T41" fmla="*/ 12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172">
                  <a:moveTo>
                    <a:pt x="0" y="128"/>
                  </a:moveTo>
                  <a:lnTo>
                    <a:pt x="0" y="128"/>
                  </a:lnTo>
                  <a:lnTo>
                    <a:pt x="0" y="140"/>
                  </a:lnTo>
                  <a:lnTo>
                    <a:pt x="2" y="150"/>
                  </a:lnTo>
                  <a:lnTo>
                    <a:pt x="6" y="162"/>
                  </a:lnTo>
                  <a:lnTo>
                    <a:pt x="10" y="172"/>
                  </a:lnTo>
                  <a:lnTo>
                    <a:pt x="90" y="172"/>
                  </a:lnTo>
                  <a:lnTo>
                    <a:pt x="90" y="0"/>
                  </a:lnTo>
                  <a:lnTo>
                    <a:pt x="90" y="0"/>
                  </a:lnTo>
                  <a:lnTo>
                    <a:pt x="86" y="8"/>
                  </a:lnTo>
                  <a:lnTo>
                    <a:pt x="82" y="18"/>
                  </a:lnTo>
                  <a:lnTo>
                    <a:pt x="70" y="32"/>
                  </a:lnTo>
                  <a:lnTo>
                    <a:pt x="56" y="44"/>
                  </a:lnTo>
                  <a:lnTo>
                    <a:pt x="40" y="58"/>
                  </a:lnTo>
                  <a:lnTo>
                    <a:pt x="24" y="70"/>
                  </a:lnTo>
                  <a:lnTo>
                    <a:pt x="12" y="86"/>
                  </a:lnTo>
                  <a:lnTo>
                    <a:pt x="6" y="94"/>
                  </a:lnTo>
                  <a:lnTo>
                    <a:pt x="2" y="104"/>
                  </a:lnTo>
                  <a:lnTo>
                    <a:pt x="0" y="116"/>
                  </a:lnTo>
                  <a:lnTo>
                    <a:pt x="0" y="128"/>
                  </a:lnTo>
                  <a:lnTo>
                    <a:pt x="0" y="12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2" name="Freeform 193"/>
            <p:cNvSpPr>
              <a:spLocks/>
            </p:cNvSpPr>
            <p:nvPr/>
          </p:nvSpPr>
          <p:spPr bwMode="auto">
            <a:xfrm>
              <a:off x="8591084" y="6334807"/>
              <a:ext cx="55307" cy="103400"/>
            </a:xfrm>
            <a:custGeom>
              <a:avLst/>
              <a:gdLst>
                <a:gd name="T0" fmla="*/ 92 w 92"/>
                <a:gd name="T1" fmla="*/ 128 h 172"/>
                <a:gd name="T2" fmla="*/ 92 w 92"/>
                <a:gd name="T3" fmla="*/ 128 h 172"/>
                <a:gd name="T4" fmla="*/ 90 w 92"/>
                <a:gd name="T5" fmla="*/ 140 h 172"/>
                <a:gd name="T6" fmla="*/ 88 w 92"/>
                <a:gd name="T7" fmla="*/ 150 h 172"/>
                <a:gd name="T8" fmla="*/ 84 w 92"/>
                <a:gd name="T9" fmla="*/ 162 h 172"/>
                <a:gd name="T10" fmla="*/ 80 w 92"/>
                <a:gd name="T11" fmla="*/ 172 h 172"/>
                <a:gd name="T12" fmla="*/ 0 w 92"/>
                <a:gd name="T13" fmla="*/ 172 h 172"/>
                <a:gd name="T14" fmla="*/ 0 w 92"/>
                <a:gd name="T15" fmla="*/ 0 h 172"/>
                <a:gd name="T16" fmla="*/ 0 w 92"/>
                <a:gd name="T17" fmla="*/ 0 h 172"/>
                <a:gd name="T18" fmla="*/ 4 w 92"/>
                <a:gd name="T19" fmla="*/ 8 h 172"/>
                <a:gd name="T20" fmla="*/ 8 w 92"/>
                <a:gd name="T21" fmla="*/ 18 h 172"/>
                <a:gd name="T22" fmla="*/ 20 w 92"/>
                <a:gd name="T23" fmla="*/ 32 h 172"/>
                <a:gd name="T24" fmla="*/ 34 w 92"/>
                <a:gd name="T25" fmla="*/ 44 h 172"/>
                <a:gd name="T26" fmla="*/ 50 w 92"/>
                <a:gd name="T27" fmla="*/ 58 h 172"/>
                <a:gd name="T28" fmla="*/ 66 w 92"/>
                <a:gd name="T29" fmla="*/ 70 h 172"/>
                <a:gd name="T30" fmla="*/ 78 w 92"/>
                <a:gd name="T31" fmla="*/ 86 h 172"/>
                <a:gd name="T32" fmla="*/ 84 w 92"/>
                <a:gd name="T33" fmla="*/ 94 h 172"/>
                <a:gd name="T34" fmla="*/ 88 w 92"/>
                <a:gd name="T35" fmla="*/ 104 h 172"/>
                <a:gd name="T36" fmla="*/ 90 w 92"/>
                <a:gd name="T37" fmla="*/ 116 h 172"/>
                <a:gd name="T38" fmla="*/ 92 w 92"/>
                <a:gd name="T39" fmla="*/ 128 h 172"/>
                <a:gd name="T40" fmla="*/ 92 w 92"/>
                <a:gd name="T41" fmla="*/ 128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2" h="172">
                  <a:moveTo>
                    <a:pt x="92" y="128"/>
                  </a:moveTo>
                  <a:lnTo>
                    <a:pt x="92" y="128"/>
                  </a:lnTo>
                  <a:lnTo>
                    <a:pt x="90" y="140"/>
                  </a:lnTo>
                  <a:lnTo>
                    <a:pt x="88" y="150"/>
                  </a:lnTo>
                  <a:lnTo>
                    <a:pt x="84" y="162"/>
                  </a:lnTo>
                  <a:lnTo>
                    <a:pt x="80" y="172"/>
                  </a:lnTo>
                  <a:lnTo>
                    <a:pt x="0" y="172"/>
                  </a:lnTo>
                  <a:lnTo>
                    <a:pt x="0" y="0"/>
                  </a:lnTo>
                  <a:lnTo>
                    <a:pt x="0" y="0"/>
                  </a:lnTo>
                  <a:lnTo>
                    <a:pt x="4" y="8"/>
                  </a:lnTo>
                  <a:lnTo>
                    <a:pt x="8" y="18"/>
                  </a:lnTo>
                  <a:lnTo>
                    <a:pt x="20" y="32"/>
                  </a:lnTo>
                  <a:lnTo>
                    <a:pt x="34" y="44"/>
                  </a:lnTo>
                  <a:lnTo>
                    <a:pt x="50" y="58"/>
                  </a:lnTo>
                  <a:lnTo>
                    <a:pt x="66" y="70"/>
                  </a:lnTo>
                  <a:lnTo>
                    <a:pt x="78" y="86"/>
                  </a:lnTo>
                  <a:lnTo>
                    <a:pt x="84" y="94"/>
                  </a:lnTo>
                  <a:lnTo>
                    <a:pt x="88" y="104"/>
                  </a:lnTo>
                  <a:lnTo>
                    <a:pt x="90" y="116"/>
                  </a:lnTo>
                  <a:lnTo>
                    <a:pt x="92" y="128"/>
                  </a:lnTo>
                  <a:lnTo>
                    <a:pt x="92" y="12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3" name="Freeform 194"/>
            <p:cNvSpPr>
              <a:spLocks noEditPoints="1"/>
            </p:cNvSpPr>
            <p:nvPr/>
          </p:nvSpPr>
          <p:spPr bwMode="auto">
            <a:xfrm>
              <a:off x="8541788" y="6444219"/>
              <a:ext cx="97389" cy="168326"/>
            </a:xfrm>
            <a:custGeom>
              <a:avLst/>
              <a:gdLst>
                <a:gd name="T0" fmla="*/ 0 w 162"/>
                <a:gd name="T1" fmla="*/ 0 h 280"/>
                <a:gd name="T2" fmla="*/ 0 w 162"/>
                <a:gd name="T3" fmla="*/ 280 h 280"/>
                <a:gd name="T4" fmla="*/ 162 w 162"/>
                <a:gd name="T5" fmla="*/ 280 h 280"/>
                <a:gd name="T6" fmla="*/ 162 w 162"/>
                <a:gd name="T7" fmla="*/ 0 h 280"/>
                <a:gd name="T8" fmla="*/ 0 w 162"/>
                <a:gd name="T9" fmla="*/ 0 h 280"/>
                <a:gd name="T10" fmla="*/ 128 w 162"/>
                <a:gd name="T11" fmla="*/ 126 h 280"/>
                <a:gd name="T12" fmla="*/ 128 w 162"/>
                <a:gd name="T13" fmla="*/ 212 h 280"/>
                <a:gd name="T14" fmla="*/ 40 w 162"/>
                <a:gd name="T15" fmla="*/ 212 h 280"/>
                <a:gd name="T16" fmla="*/ 40 w 162"/>
                <a:gd name="T17" fmla="*/ 126 h 280"/>
                <a:gd name="T18" fmla="*/ 40 w 162"/>
                <a:gd name="T19" fmla="*/ 124 h 280"/>
                <a:gd name="T20" fmla="*/ 40 w 162"/>
                <a:gd name="T21" fmla="*/ 124 h 280"/>
                <a:gd name="T22" fmla="*/ 40 w 162"/>
                <a:gd name="T23" fmla="*/ 124 h 280"/>
                <a:gd name="T24" fmla="*/ 44 w 162"/>
                <a:gd name="T25" fmla="*/ 114 h 280"/>
                <a:gd name="T26" fmla="*/ 50 w 162"/>
                <a:gd name="T27" fmla="*/ 104 h 280"/>
                <a:gd name="T28" fmla="*/ 58 w 162"/>
                <a:gd name="T29" fmla="*/ 98 h 280"/>
                <a:gd name="T30" fmla="*/ 64 w 162"/>
                <a:gd name="T31" fmla="*/ 92 h 280"/>
                <a:gd name="T32" fmla="*/ 78 w 162"/>
                <a:gd name="T33" fmla="*/ 86 h 280"/>
                <a:gd name="T34" fmla="*/ 84 w 162"/>
                <a:gd name="T35" fmla="*/ 84 h 280"/>
                <a:gd name="T36" fmla="*/ 84 w 162"/>
                <a:gd name="T37" fmla="*/ 84 h 280"/>
                <a:gd name="T38" fmla="*/ 90 w 162"/>
                <a:gd name="T39" fmla="*/ 86 h 280"/>
                <a:gd name="T40" fmla="*/ 104 w 162"/>
                <a:gd name="T41" fmla="*/ 94 h 280"/>
                <a:gd name="T42" fmla="*/ 112 w 162"/>
                <a:gd name="T43" fmla="*/ 98 h 280"/>
                <a:gd name="T44" fmla="*/ 118 w 162"/>
                <a:gd name="T45" fmla="*/ 106 h 280"/>
                <a:gd name="T46" fmla="*/ 124 w 162"/>
                <a:gd name="T47" fmla="*/ 114 h 280"/>
                <a:gd name="T48" fmla="*/ 128 w 162"/>
                <a:gd name="T49" fmla="*/ 124 h 280"/>
                <a:gd name="T50" fmla="*/ 128 w 162"/>
                <a:gd name="T51" fmla="*/ 124 h 280"/>
                <a:gd name="T52" fmla="*/ 128 w 162"/>
                <a:gd name="T53" fmla="*/ 126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62" h="280">
                  <a:moveTo>
                    <a:pt x="0" y="0"/>
                  </a:moveTo>
                  <a:lnTo>
                    <a:pt x="0" y="280"/>
                  </a:lnTo>
                  <a:lnTo>
                    <a:pt x="162" y="280"/>
                  </a:lnTo>
                  <a:lnTo>
                    <a:pt x="162" y="0"/>
                  </a:lnTo>
                  <a:lnTo>
                    <a:pt x="0" y="0"/>
                  </a:lnTo>
                  <a:close/>
                  <a:moveTo>
                    <a:pt x="128" y="126"/>
                  </a:moveTo>
                  <a:lnTo>
                    <a:pt x="128" y="212"/>
                  </a:lnTo>
                  <a:lnTo>
                    <a:pt x="40" y="212"/>
                  </a:lnTo>
                  <a:lnTo>
                    <a:pt x="40" y="126"/>
                  </a:lnTo>
                  <a:lnTo>
                    <a:pt x="40" y="124"/>
                  </a:lnTo>
                  <a:lnTo>
                    <a:pt x="40" y="124"/>
                  </a:lnTo>
                  <a:lnTo>
                    <a:pt x="40" y="124"/>
                  </a:lnTo>
                  <a:lnTo>
                    <a:pt x="44" y="114"/>
                  </a:lnTo>
                  <a:lnTo>
                    <a:pt x="50" y="104"/>
                  </a:lnTo>
                  <a:lnTo>
                    <a:pt x="58" y="98"/>
                  </a:lnTo>
                  <a:lnTo>
                    <a:pt x="64" y="92"/>
                  </a:lnTo>
                  <a:lnTo>
                    <a:pt x="78" y="86"/>
                  </a:lnTo>
                  <a:lnTo>
                    <a:pt x="84" y="84"/>
                  </a:lnTo>
                  <a:lnTo>
                    <a:pt x="84" y="84"/>
                  </a:lnTo>
                  <a:lnTo>
                    <a:pt x="90" y="86"/>
                  </a:lnTo>
                  <a:lnTo>
                    <a:pt x="104" y="94"/>
                  </a:lnTo>
                  <a:lnTo>
                    <a:pt x="112" y="98"/>
                  </a:lnTo>
                  <a:lnTo>
                    <a:pt x="118" y="106"/>
                  </a:lnTo>
                  <a:lnTo>
                    <a:pt x="124" y="114"/>
                  </a:lnTo>
                  <a:lnTo>
                    <a:pt x="128" y="124"/>
                  </a:lnTo>
                  <a:lnTo>
                    <a:pt x="128" y="124"/>
                  </a:lnTo>
                  <a:lnTo>
                    <a:pt x="128" y="12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4" name="Rectangle 195"/>
            <p:cNvSpPr>
              <a:spLocks noChangeArrowheads="1"/>
            </p:cNvSpPr>
            <p:nvPr/>
          </p:nvSpPr>
          <p:spPr bwMode="auto">
            <a:xfrm>
              <a:off x="8705305" y="6464659"/>
              <a:ext cx="6012" cy="24047"/>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5" name="Rectangle 196"/>
            <p:cNvSpPr>
              <a:spLocks noChangeArrowheads="1"/>
            </p:cNvSpPr>
            <p:nvPr/>
          </p:nvSpPr>
          <p:spPr bwMode="auto">
            <a:xfrm>
              <a:off x="8694484" y="6447826"/>
              <a:ext cx="6012" cy="49296"/>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6" name="Freeform 197"/>
            <p:cNvSpPr>
              <a:spLocks/>
            </p:cNvSpPr>
            <p:nvPr/>
          </p:nvSpPr>
          <p:spPr bwMode="auto">
            <a:xfrm>
              <a:off x="8664426" y="6433398"/>
              <a:ext cx="18035" cy="34868"/>
            </a:xfrm>
            <a:custGeom>
              <a:avLst/>
              <a:gdLst>
                <a:gd name="T0" fmla="*/ 30 w 30"/>
                <a:gd name="T1" fmla="*/ 42 h 58"/>
                <a:gd name="T2" fmla="*/ 30 w 30"/>
                <a:gd name="T3" fmla="*/ 42 h 58"/>
                <a:gd name="T4" fmla="*/ 28 w 30"/>
                <a:gd name="T5" fmla="*/ 50 h 58"/>
                <a:gd name="T6" fmla="*/ 26 w 30"/>
                <a:gd name="T7" fmla="*/ 58 h 58"/>
                <a:gd name="T8" fmla="*/ 0 w 30"/>
                <a:gd name="T9" fmla="*/ 58 h 58"/>
                <a:gd name="T10" fmla="*/ 0 w 30"/>
                <a:gd name="T11" fmla="*/ 0 h 58"/>
                <a:gd name="T12" fmla="*/ 0 w 30"/>
                <a:gd name="T13" fmla="*/ 0 h 58"/>
                <a:gd name="T14" fmla="*/ 2 w 30"/>
                <a:gd name="T15" fmla="*/ 6 h 58"/>
                <a:gd name="T16" fmla="*/ 6 w 30"/>
                <a:gd name="T17" fmla="*/ 12 h 58"/>
                <a:gd name="T18" fmla="*/ 16 w 30"/>
                <a:gd name="T19" fmla="*/ 20 h 58"/>
                <a:gd name="T20" fmla="*/ 22 w 30"/>
                <a:gd name="T21" fmla="*/ 24 h 58"/>
                <a:gd name="T22" fmla="*/ 26 w 30"/>
                <a:gd name="T23" fmla="*/ 28 h 58"/>
                <a:gd name="T24" fmla="*/ 28 w 30"/>
                <a:gd name="T25" fmla="*/ 34 h 58"/>
                <a:gd name="T26" fmla="*/ 30 w 30"/>
                <a:gd name="T27" fmla="*/ 42 h 58"/>
                <a:gd name="T28" fmla="*/ 30 w 30"/>
                <a:gd name="T29"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58">
                  <a:moveTo>
                    <a:pt x="30" y="42"/>
                  </a:moveTo>
                  <a:lnTo>
                    <a:pt x="30" y="42"/>
                  </a:lnTo>
                  <a:lnTo>
                    <a:pt x="28" y="50"/>
                  </a:lnTo>
                  <a:lnTo>
                    <a:pt x="26" y="58"/>
                  </a:lnTo>
                  <a:lnTo>
                    <a:pt x="0" y="58"/>
                  </a:lnTo>
                  <a:lnTo>
                    <a:pt x="0" y="0"/>
                  </a:lnTo>
                  <a:lnTo>
                    <a:pt x="0" y="0"/>
                  </a:lnTo>
                  <a:lnTo>
                    <a:pt x="2" y="6"/>
                  </a:lnTo>
                  <a:lnTo>
                    <a:pt x="6" y="12"/>
                  </a:lnTo>
                  <a:lnTo>
                    <a:pt x="16" y="20"/>
                  </a:lnTo>
                  <a:lnTo>
                    <a:pt x="22" y="24"/>
                  </a:lnTo>
                  <a:lnTo>
                    <a:pt x="26" y="28"/>
                  </a:lnTo>
                  <a:lnTo>
                    <a:pt x="28" y="34"/>
                  </a:lnTo>
                  <a:lnTo>
                    <a:pt x="30" y="42"/>
                  </a:lnTo>
                  <a:lnTo>
                    <a:pt x="30"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7" name="Freeform 198"/>
            <p:cNvSpPr>
              <a:spLocks/>
            </p:cNvSpPr>
            <p:nvPr/>
          </p:nvSpPr>
          <p:spPr bwMode="auto">
            <a:xfrm>
              <a:off x="8646391" y="6433398"/>
              <a:ext cx="18035" cy="34868"/>
            </a:xfrm>
            <a:custGeom>
              <a:avLst/>
              <a:gdLst>
                <a:gd name="T0" fmla="*/ 0 w 30"/>
                <a:gd name="T1" fmla="*/ 42 h 58"/>
                <a:gd name="T2" fmla="*/ 0 w 30"/>
                <a:gd name="T3" fmla="*/ 42 h 58"/>
                <a:gd name="T4" fmla="*/ 2 w 30"/>
                <a:gd name="T5" fmla="*/ 50 h 58"/>
                <a:gd name="T6" fmla="*/ 4 w 30"/>
                <a:gd name="T7" fmla="*/ 58 h 58"/>
                <a:gd name="T8" fmla="*/ 30 w 30"/>
                <a:gd name="T9" fmla="*/ 58 h 58"/>
                <a:gd name="T10" fmla="*/ 30 w 30"/>
                <a:gd name="T11" fmla="*/ 0 h 58"/>
                <a:gd name="T12" fmla="*/ 30 w 30"/>
                <a:gd name="T13" fmla="*/ 0 h 58"/>
                <a:gd name="T14" fmla="*/ 28 w 30"/>
                <a:gd name="T15" fmla="*/ 6 h 58"/>
                <a:gd name="T16" fmla="*/ 24 w 30"/>
                <a:gd name="T17" fmla="*/ 12 h 58"/>
                <a:gd name="T18" fmla="*/ 14 w 30"/>
                <a:gd name="T19" fmla="*/ 20 h 58"/>
                <a:gd name="T20" fmla="*/ 8 w 30"/>
                <a:gd name="T21" fmla="*/ 24 h 58"/>
                <a:gd name="T22" fmla="*/ 4 w 30"/>
                <a:gd name="T23" fmla="*/ 28 h 58"/>
                <a:gd name="T24" fmla="*/ 2 w 30"/>
                <a:gd name="T25" fmla="*/ 34 h 58"/>
                <a:gd name="T26" fmla="*/ 0 w 30"/>
                <a:gd name="T27" fmla="*/ 42 h 58"/>
                <a:gd name="T28" fmla="*/ 0 w 30"/>
                <a:gd name="T29"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58">
                  <a:moveTo>
                    <a:pt x="0" y="42"/>
                  </a:moveTo>
                  <a:lnTo>
                    <a:pt x="0" y="42"/>
                  </a:lnTo>
                  <a:lnTo>
                    <a:pt x="2" y="50"/>
                  </a:lnTo>
                  <a:lnTo>
                    <a:pt x="4" y="58"/>
                  </a:lnTo>
                  <a:lnTo>
                    <a:pt x="30" y="58"/>
                  </a:lnTo>
                  <a:lnTo>
                    <a:pt x="30" y="0"/>
                  </a:lnTo>
                  <a:lnTo>
                    <a:pt x="30" y="0"/>
                  </a:lnTo>
                  <a:lnTo>
                    <a:pt x="28" y="6"/>
                  </a:lnTo>
                  <a:lnTo>
                    <a:pt x="24" y="12"/>
                  </a:lnTo>
                  <a:lnTo>
                    <a:pt x="14" y="20"/>
                  </a:lnTo>
                  <a:lnTo>
                    <a:pt x="8" y="24"/>
                  </a:lnTo>
                  <a:lnTo>
                    <a:pt x="4" y="28"/>
                  </a:lnTo>
                  <a:lnTo>
                    <a:pt x="2" y="34"/>
                  </a:lnTo>
                  <a:lnTo>
                    <a:pt x="0" y="42"/>
                  </a:lnTo>
                  <a:lnTo>
                    <a:pt x="0"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8" name="Freeform 199"/>
            <p:cNvSpPr>
              <a:spLocks/>
            </p:cNvSpPr>
            <p:nvPr/>
          </p:nvSpPr>
          <p:spPr bwMode="auto">
            <a:xfrm>
              <a:off x="8707710" y="6457445"/>
              <a:ext cx="3607" cy="6012"/>
            </a:xfrm>
            <a:custGeom>
              <a:avLst/>
              <a:gdLst>
                <a:gd name="T0" fmla="*/ 6 w 6"/>
                <a:gd name="T1" fmla="*/ 8 h 10"/>
                <a:gd name="T2" fmla="*/ 6 w 6"/>
                <a:gd name="T3" fmla="*/ 8 h 10"/>
                <a:gd name="T4" fmla="*/ 6 w 6"/>
                <a:gd name="T5" fmla="*/ 10 h 10"/>
                <a:gd name="T6" fmla="*/ 0 w 6"/>
                <a:gd name="T7" fmla="*/ 10 h 10"/>
                <a:gd name="T8" fmla="*/ 0 w 6"/>
                <a:gd name="T9" fmla="*/ 0 h 10"/>
                <a:gd name="T10" fmla="*/ 0 w 6"/>
                <a:gd name="T11" fmla="*/ 0 h 10"/>
                <a:gd name="T12" fmla="*/ 4 w 6"/>
                <a:gd name="T13" fmla="*/ 4 h 10"/>
                <a:gd name="T14" fmla="*/ 6 w 6"/>
                <a:gd name="T15" fmla="*/ 4 h 10"/>
                <a:gd name="T16" fmla="*/ 6 w 6"/>
                <a:gd name="T17" fmla="*/ 8 h 10"/>
                <a:gd name="T18" fmla="*/ 6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6" y="8"/>
                  </a:moveTo>
                  <a:lnTo>
                    <a:pt x="6" y="8"/>
                  </a:lnTo>
                  <a:lnTo>
                    <a:pt x="6" y="10"/>
                  </a:lnTo>
                  <a:lnTo>
                    <a:pt x="0" y="10"/>
                  </a:lnTo>
                  <a:lnTo>
                    <a:pt x="0" y="0"/>
                  </a:lnTo>
                  <a:lnTo>
                    <a:pt x="0" y="0"/>
                  </a:lnTo>
                  <a:lnTo>
                    <a:pt x="4" y="4"/>
                  </a:lnTo>
                  <a:lnTo>
                    <a:pt x="6" y="4"/>
                  </a:lnTo>
                  <a:lnTo>
                    <a:pt x="6" y="8"/>
                  </a:lnTo>
                  <a:lnTo>
                    <a:pt x="6"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89" name="Freeform 200"/>
            <p:cNvSpPr>
              <a:spLocks/>
            </p:cNvSpPr>
            <p:nvPr/>
          </p:nvSpPr>
          <p:spPr bwMode="auto">
            <a:xfrm>
              <a:off x="8704103" y="6457445"/>
              <a:ext cx="3607" cy="6012"/>
            </a:xfrm>
            <a:custGeom>
              <a:avLst/>
              <a:gdLst>
                <a:gd name="T0" fmla="*/ 0 w 6"/>
                <a:gd name="T1" fmla="*/ 8 h 10"/>
                <a:gd name="T2" fmla="*/ 0 w 6"/>
                <a:gd name="T3" fmla="*/ 8 h 10"/>
                <a:gd name="T4" fmla="*/ 2 w 6"/>
                <a:gd name="T5" fmla="*/ 10 h 10"/>
                <a:gd name="T6" fmla="*/ 6 w 6"/>
                <a:gd name="T7" fmla="*/ 10 h 10"/>
                <a:gd name="T8" fmla="*/ 6 w 6"/>
                <a:gd name="T9" fmla="*/ 0 h 10"/>
                <a:gd name="T10" fmla="*/ 6 w 6"/>
                <a:gd name="T11" fmla="*/ 0 h 10"/>
                <a:gd name="T12" fmla="*/ 4 w 6"/>
                <a:gd name="T13" fmla="*/ 4 h 10"/>
                <a:gd name="T14" fmla="*/ 2 w 6"/>
                <a:gd name="T15" fmla="*/ 4 h 10"/>
                <a:gd name="T16" fmla="*/ 0 w 6"/>
                <a:gd name="T17" fmla="*/ 8 h 10"/>
                <a:gd name="T18" fmla="*/ 0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0" y="8"/>
                  </a:moveTo>
                  <a:lnTo>
                    <a:pt x="0" y="8"/>
                  </a:lnTo>
                  <a:lnTo>
                    <a:pt x="2" y="10"/>
                  </a:lnTo>
                  <a:lnTo>
                    <a:pt x="6" y="10"/>
                  </a:lnTo>
                  <a:lnTo>
                    <a:pt x="6" y="0"/>
                  </a:lnTo>
                  <a:lnTo>
                    <a:pt x="6" y="0"/>
                  </a:lnTo>
                  <a:lnTo>
                    <a:pt x="4" y="4"/>
                  </a:lnTo>
                  <a:lnTo>
                    <a:pt x="2" y="4"/>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0" name="Freeform 201"/>
            <p:cNvSpPr>
              <a:spLocks/>
            </p:cNvSpPr>
            <p:nvPr/>
          </p:nvSpPr>
          <p:spPr bwMode="auto">
            <a:xfrm>
              <a:off x="8698091" y="6440612"/>
              <a:ext cx="3607" cy="7214"/>
            </a:xfrm>
            <a:custGeom>
              <a:avLst/>
              <a:gdLst>
                <a:gd name="T0" fmla="*/ 6 w 6"/>
                <a:gd name="T1" fmla="*/ 8 h 12"/>
                <a:gd name="T2" fmla="*/ 6 w 6"/>
                <a:gd name="T3" fmla="*/ 8 h 12"/>
                <a:gd name="T4" fmla="*/ 4 w 6"/>
                <a:gd name="T5" fmla="*/ 12 h 12"/>
                <a:gd name="T6" fmla="*/ 0 w 6"/>
                <a:gd name="T7" fmla="*/ 12 h 12"/>
                <a:gd name="T8" fmla="*/ 0 w 6"/>
                <a:gd name="T9" fmla="*/ 0 h 12"/>
                <a:gd name="T10" fmla="*/ 0 w 6"/>
                <a:gd name="T11" fmla="*/ 0 h 12"/>
                <a:gd name="T12" fmla="*/ 0 w 6"/>
                <a:gd name="T13" fmla="*/ 2 h 12"/>
                <a:gd name="T14" fmla="*/ 2 w 6"/>
                <a:gd name="T15" fmla="*/ 4 h 12"/>
                <a:gd name="T16" fmla="*/ 4 w 6"/>
                <a:gd name="T17" fmla="*/ 6 h 12"/>
                <a:gd name="T18" fmla="*/ 6 w 6"/>
                <a:gd name="T19" fmla="*/ 8 h 12"/>
                <a:gd name="T20" fmla="*/ 6 w 6"/>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6" y="8"/>
                  </a:moveTo>
                  <a:lnTo>
                    <a:pt x="6" y="8"/>
                  </a:lnTo>
                  <a:lnTo>
                    <a:pt x="4" y="12"/>
                  </a:lnTo>
                  <a:lnTo>
                    <a:pt x="0" y="12"/>
                  </a:lnTo>
                  <a:lnTo>
                    <a:pt x="0" y="0"/>
                  </a:lnTo>
                  <a:lnTo>
                    <a:pt x="0" y="0"/>
                  </a:lnTo>
                  <a:lnTo>
                    <a:pt x="0" y="2"/>
                  </a:lnTo>
                  <a:lnTo>
                    <a:pt x="2" y="4"/>
                  </a:lnTo>
                  <a:lnTo>
                    <a:pt x="4" y="6"/>
                  </a:lnTo>
                  <a:lnTo>
                    <a:pt x="6" y="8"/>
                  </a:lnTo>
                  <a:lnTo>
                    <a:pt x="6"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1" name="Freeform 202"/>
            <p:cNvSpPr>
              <a:spLocks/>
            </p:cNvSpPr>
            <p:nvPr/>
          </p:nvSpPr>
          <p:spPr bwMode="auto">
            <a:xfrm>
              <a:off x="8694484" y="6440612"/>
              <a:ext cx="3607" cy="7214"/>
            </a:xfrm>
            <a:custGeom>
              <a:avLst/>
              <a:gdLst>
                <a:gd name="T0" fmla="*/ 0 w 6"/>
                <a:gd name="T1" fmla="*/ 8 h 12"/>
                <a:gd name="T2" fmla="*/ 0 w 6"/>
                <a:gd name="T3" fmla="*/ 8 h 12"/>
                <a:gd name="T4" fmla="*/ 0 w 6"/>
                <a:gd name="T5" fmla="*/ 12 h 12"/>
                <a:gd name="T6" fmla="*/ 6 w 6"/>
                <a:gd name="T7" fmla="*/ 12 h 12"/>
                <a:gd name="T8" fmla="*/ 6 w 6"/>
                <a:gd name="T9" fmla="*/ 0 h 12"/>
                <a:gd name="T10" fmla="*/ 6 w 6"/>
                <a:gd name="T11" fmla="*/ 0 h 12"/>
                <a:gd name="T12" fmla="*/ 2 w 6"/>
                <a:gd name="T13" fmla="*/ 4 h 12"/>
                <a:gd name="T14" fmla="*/ 0 w 6"/>
                <a:gd name="T15" fmla="*/ 6 h 12"/>
                <a:gd name="T16" fmla="*/ 0 w 6"/>
                <a:gd name="T17" fmla="*/ 8 h 12"/>
                <a:gd name="T18" fmla="*/ 0 w 6"/>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2">
                  <a:moveTo>
                    <a:pt x="0" y="8"/>
                  </a:moveTo>
                  <a:lnTo>
                    <a:pt x="0" y="8"/>
                  </a:lnTo>
                  <a:lnTo>
                    <a:pt x="0" y="12"/>
                  </a:lnTo>
                  <a:lnTo>
                    <a:pt x="6" y="12"/>
                  </a:lnTo>
                  <a:lnTo>
                    <a:pt x="6" y="0"/>
                  </a:lnTo>
                  <a:lnTo>
                    <a:pt x="6" y="0"/>
                  </a:lnTo>
                  <a:lnTo>
                    <a:pt x="2" y="4"/>
                  </a:lnTo>
                  <a:lnTo>
                    <a:pt x="0" y="6"/>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2" name="Freeform 203"/>
            <p:cNvSpPr>
              <a:spLocks/>
            </p:cNvSpPr>
            <p:nvPr/>
          </p:nvSpPr>
          <p:spPr bwMode="auto">
            <a:xfrm>
              <a:off x="8649998" y="6469468"/>
              <a:ext cx="28856" cy="14428"/>
            </a:xfrm>
            <a:custGeom>
              <a:avLst/>
              <a:gdLst>
                <a:gd name="T0" fmla="*/ 0 w 48"/>
                <a:gd name="T1" fmla="*/ 0 h 24"/>
                <a:gd name="T2" fmla="*/ 48 w 48"/>
                <a:gd name="T3" fmla="*/ 0 h 24"/>
                <a:gd name="T4" fmla="*/ 48 w 48"/>
                <a:gd name="T5" fmla="*/ 24 h 24"/>
                <a:gd name="T6" fmla="*/ 46 w 48"/>
                <a:gd name="T7" fmla="*/ 24 h 24"/>
                <a:gd name="T8" fmla="*/ 46 w 48"/>
                <a:gd name="T9" fmla="*/ 24 h 24"/>
                <a:gd name="T10" fmla="*/ 44 w 48"/>
                <a:gd name="T11" fmla="*/ 10 h 24"/>
                <a:gd name="T12" fmla="*/ 42 w 48"/>
                <a:gd name="T13" fmla="*/ 6 h 24"/>
                <a:gd name="T14" fmla="*/ 40 w 48"/>
                <a:gd name="T15" fmla="*/ 4 h 24"/>
                <a:gd name="T16" fmla="*/ 40 w 48"/>
                <a:gd name="T17" fmla="*/ 4 h 24"/>
                <a:gd name="T18" fmla="*/ 38 w 48"/>
                <a:gd name="T19" fmla="*/ 6 h 24"/>
                <a:gd name="T20" fmla="*/ 36 w 48"/>
                <a:gd name="T21" fmla="*/ 10 h 24"/>
                <a:gd name="T22" fmla="*/ 32 w 48"/>
                <a:gd name="T23" fmla="*/ 24 h 24"/>
                <a:gd name="T24" fmla="*/ 30 w 48"/>
                <a:gd name="T25" fmla="*/ 24 h 24"/>
                <a:gd name="T26" fmla="*/ 30 w 48"/>
                <a:gd name="T27" fmla="*/ 24 h 24"/>
                <a:gd name="T28" fmla="*/ 28 w 48"/>
                <a:gd name="T29" fmla="*/ 10 h 24"/>
                <a:gd name="T30" fmla="*/ 26 w 48"/>
                <a:gd name="T31" fmla="*/ 6 h 24"/>
                <a:gd name="T32" fmla="*/ 24 w 48"/>
                <a:gd name="T33" fmla="*/ 4 h 24"/>
                <a:gd name="T34" fmla="*/ 24 w 48"/>
                <a:gd name="T35" fmla="*/ 4 h 24"/>
                <a:gd name="T36" fmla="*/ 22 w 48"/>
                <a:gd name="T37" fmla="*/ 6 h 24"/>
                <a:gd name="T38" fmla="*/ 20 w 48"/>
                <a:gd name="T39" fmla="*/ 10 h 24"/>
                <a:gd name="T40" fmla="*/ 18 w 48"/>
                <a:gd name="T41" fmla="*/ 24 h 24"/>
                <a:gd name="T42" fmla="*/ 14 w 48"/>
                <a:gd name="T43" fmla="*/ 24 h 24"/>
                <a:gd name="T44" fmla="*/ 14 w 48"/>
                <a:gd name="T45" fmla="*/ 24 h 24"/>
                <a:gd name="T46" fmla="*/ 12 w 48"/>
                <a:gd name="T47" fmla="*/ 10 h 24"/>
                <a:gd name="T48" fmla="*/ 10 w 48"/>
                <a:gd name="T49" fmla="*/ 6 h 24"/>
                <a:gd name="T50" fmla="*/ 8 w 48"/>
                <a:gd name="T51" fmla="*/ 4 h 24"/>
                <a:gd name="T52" fmla="*/ 8 w 48"/>
                <a:gd name="T53" fmla="*/ 4 h 24"/>
                <a:gd name="T54" fmla="*/ 6 w 48"/>
                <a:gd name="T55" fmla="*/ 6 h 24"/>
                <a:gd name="T56" fmla="*/ 4 w 48"/>
                <a:gd name="T57" fmla="*/ 10 h 24"/>
                <a:gd name="T58" fmla="*/ 2 w 48"/>
                <a:gd name="T59" fmla="*/ 24 h 24"/>
                <a:gd name="T60" fmla="*/ 0 w 48"/>
                <a:gd name="T61" fmla="*/ 24 h 24"/>
                <a:gd name="T62" fmla="*/ 0 w 48"/>
                <a:gd name="T6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24">
                  <a:moveTo>
                    <a:pt x="0" y="0"/>
                  </a:moveTo>
                  <a:lnTo>
                    <a:pt x="48" y="0"/>
                  </a:lnTo>
                  <a:lnTo>
                    <a:pt x="48" y="24"/>
                  </a:lnTo>
                  <a:lnTo>
                    <a:pt x="46" y="24"/>
                  </a:lnTo>
                  <a:lnTo>
                    <a:pt x="46" y="24"/>
                  </a:lnTo>
                  <a:lnTo>
                    <a:pt x="44" y="10"/>
                  </a:lnTo>
                  <a:lnTo>
                    <a:pt x="42" y="6"/>
                  </a:lnTo>
                  <a:lnTo>
                    <a:pt x="40" y="4"/>
                  </a:lnTo>
                  <a:lnTo>
                    <a:pt x="40" y="4"/>
                  </a:lnTo>
                  <a:lnTo>
                    <a:pt x="38" y="6"/>
                  </a:lnTo>
                  <a:lnTo>
                    <a:pt x="36" y="10"/>
                  </a:lnTo>
                  <a:lnTo>
                    <a:pt x="32" y="24"/>
                  </a:lnTo>
                  <a:lnTo>
                    <a:pt x="30" y="24"/>
                  </a:lnTo>
                  <a:lnTo>
                    <a:pt x="30" y="24"/>
                  </a:lnTo>
                  <a:lnTo>
                    <a:pt x="28" y="10"/>
                  </a:lnTo>
                  <a:lnTo>
                    <a:pt x="26" y="6"/>
                  </a:lnTo>
                  <a:lnTo>
                    <a:pt x="24" y="4"/>
                  </a:lnTo>
                  <a:lnTo>
                    <a:pt x="24" y="4"/>
                  </a:lnTo>
                  <a:lnTo>
                    <a:pt x="22" y="6"/>
                  </a:lnTo>
                  <a:lnTo>
                    <a:pt x="20" y="10"/>
                  </a:lnTo>
                  <a:lnTo>
                    <a:pt x="18" y="24"/>
                  </a:lnTo>
                  <a:lnTo>
                    <a:pt x="14" y="24"/>
                  </a:lnTo>
                  <a:lnTo>
                    <a:pt x="14" y="24"/>
                  </a:lnTo>
                  <a:lnTo>
                    <a:pt x="12" y="10"/>
                  </a:lnTo>
                  <a:lnTo>
                    <a:pt x="10" y="6"/>
                  </a:lnTo>
                  <a:lnTo>
                    <a:pt x="8" y="4"/>
                  </a:lnTo>
                  <a:lnTo>
                    <a:pt x="8" y="4"/>
                  </a:lnTo>
                  <a:lnTo>
                    <a:pt x="6" y="6"/>
                  </a:lnTo>
                  <a:lnTo>
                    <a:pt x="4" y="10"/>
                  </a:lnTo>
                  <a:lnTo>
                    <a:pt x="2" y="24"/>
                  </a:lnTo>
                  <a:lnTo>
                    <a:pt x="0" y="24"/>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3" name="Freeform 204"/>
            <p:cNvSpPr>
              <a:spLocks noEditPoints="1"/>
            </p:cNvSpPr>
            <p:nvPr/>
          </p:nvSpPr>
          <p:spPr bwMode="auto">
            <a:xfrm>
              <a:off x="8643986" y="6480289"/>
              <a:ext cx="40879" cy="132256"/>
            </a:xfrm>
            <a:custGeom>
              <a:avLst/>
              <a:gdLst>
                <a:gd name="T0" fmla="*/ 0 w 68"/>
                <a:gd name="T1" fmla="*/ 0 h 220"/>
                <a:gd name="T2" fmla="*/ 0 w 68"/>
                <a:gd name="T3" fmla="*/ 220 h 220"/>
                <a:gd name="T4" fmla="*/ 68 w 68"/>
                <a:gd name="T5" fmla="*/ 220 h 220"/>
                <a:gd name="T6" fmla="*/ 68 w 68"/>
                <a:gd name="T7" fmla="*/ 0 h 220"/>
                <a:gd name="T8" fmla="*/ 0 w 68"/>
                <a:gd name="T9" fmla="*/ 0 h 220"/>
                <a:gd name="T10" fmla="*/ 14 w 68"/>
                <a:gd name="T11" fmla="*/ 118 h 220"/>
                <a:gd name="T12" fmla="*/ 14 w 68"/>
                <a:gd name="T13" fmla="*/ 118 h 220"/>
                <a:gd name="T14" fmla="*/ 14 w 68"/>
                <a:gd name="T15" fmla="*/ 118 h 220"/>
                <a:gd name="T16" fmla="*/ 16 w 68"/>
                <a:gd name="T17" fmla="*/ 114 h 220"/>
                <a:gd name="T18" fmla="*/ 18 w 68"/>
                <a:gd name="T19" fmla="*/ 110 h 220"/>
                <a:gd name="T20" fmla="*/ 24 w 68"/>
                <a:gd name="T21" fmla="*/ 104 h 220"/>
                <a:gd name="T22" fmla="*/ 32 w 68"/>
                <a:gd name="T23" fmla="*/ 100 h 220"/>
                <a:gd name="T24" fmla="*/ 32 w 68"/>
                <a:gd name="T25" fmla="*/ 100 h 220"/>
                <a:gd name="T26" fmla="*/ 42 w 68"/>
                <a:gd name="T27" fmla="*/ 104 h 220"/>
                <a:gd name="T28" fmla="*/ 48 w 68"/>
                <a:gd name="T29" fmla="*/ 110 h 220"/>
                <a:gd name="T30" fmla="*/ 50 w 68"/>
                <a:gd name="T31" fmla="*/ 112 h 220"/>
                <a:gd name="T32" fmla="*/ 52 w 68"/>
                <a:gd name="T33" fmla="*/ 118 h 220"/>
                <a:gd name="T34" fmla="*/ 52 w 68"/>
                <a:gd name="T35" fmla="*/ 118 h 220"/>
                <a:gd name="T36" fmla="*/ 52 w 68"/>
                <a:gd name="T37" fmla="*/ 118 h 220"/>
                <a:gd name="T38" fmla="*/ 52 w 68"/>
                <a:gd name="T39" fmla="*/ 154 h 220"/>
                <a:gd name="T40" fmla="*/ 14 w 68"/>
                <a:gd name="T41" fmla="*/ 154 h 220"/>
                <a:gd name="T42" fmla="*/ 14 w 68"/>
                <a:gd name="T43" fmla="*/ 118 h 220"/>
                <a:gd name="T44" fmla="*/ 14 w 68"/>
                <a:gd name="T45" fmla="*/ 118 h 220"/>
                <a:gd name="T46" fmla="*/ 14 w 68"/>
                <a:gd name="T47" fmla="*/ 48 h 220"/>
                <a:gd name="T48" fmla="*/ 14 w 68"/>
                <a:gd name="T49" fmla="*/ 48 h 220"/>
                <a:gd name="T50" fmla="*/ 14 w 68"/>
                <a:gd name="T51" fmla="*/ 48 h 220"/>
                <a:gd name="T52" fmla="*/ 16 w 68"/>
                <a:gd name="T53" fmla="*/ 44 h 220"/>
                <a:gd name="T54" fmla="*/ 18 w 68"/>
                <a:gd name="T55" fmla="*/ 40 h 220"/>
                <a:gd name="T56" fmla="*/ 24 w 68"/>
                <a:gd name="T57" fmla="*/ 36 h 220"/>
                <a:gd name="T58" fmla="*/ 32 w 68"/>
                <a:gd name="T59" fmla="*/ 30 h 220"/>
                <a:gd name="T60" fmla="*/ 32 w 68"/>
                <a:gd name="T61" fmla="*/ 30 h 220"/>
                <a:gd name="T62" fmla="*/ 42 w 68"/>
                <a:gd name="T63" fmla="*/ 34 h 220"/>
                <a:gd name="T64" fmla="*/ 48 w 68"/>
                <a:gd name="T65" fmla="*/ 40 h 220"/>
                <a:gd name="T66" fmla="*/ 50 w 68"/>
                <a:gd name="T67" fmla="*/ 44 h 220"/>
                <a:gd name="T68" fmla="*/ 52 w 68"/>
                <a:gd name="T69" fmla="*/ 48 h 220"/>
                <a:gd name="T70" fmla="*/ 52 w 68"/>
                <a:gd name="T71" fmla="*/ 48 h 220"/>
                <a:gd name="T72" fmla="*/ 52 w 68"/>
                <a:gd name="T73" fmla="*/ 50 h 220"/>
                <a:gd name="T74" fmla="*/ 52 w 68"/>
                <a:gd name="T75" fmla="*/ 86 h 220"/>
                <a:gd name="T76" fmla="*/ 14 w 68"/>
                <a:gd name="T77" fmla="*/ 86 h 220"/>
                <a:gd name="T78" fmla="*/ 14 w 68"/>
                <a:gd name="T79" fmla="*/ 50 h 220"/>
                <a:gd name="T80" fmla="*/ 14 w 68"/>
                <a:gd name="T81" fmla="*/ 48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 h="220">
                  <a:moveTo>
                    <a:pt x="0" y="0"/>
                  </a:moveTo>
                  <a:lnTo>
                    <a:pt x="0" y="220"/>
                  </a:lnTo>
                  <a:lnTo>
                    <a:pt x="68" y="220"/>
                  </a:lnTo>
                  <a:lnTo>
                    <a:pt x="68" y="0"/>
                  </a:lnTo>
                  <a:lnTo>
                    <a:pt x="0" y="0"/>
                  </a:lnTo>
                  <a:close/>
                  <a:moveTo>
                    <a:pt x="14" y="118"/>
                  </a:moveTo>
                  <a:lnTo>
                    <a:pt x="14" y="118"/>
                  </a:lnTo>
                  <a:lnTo>
                    <a:pt x="14" y="118"/>
                  </a:lnTo>
                  <a:lnTo>
                    <a:pt x="16" y="114"/>
                  </a:lnTo>
                  <a:lnTo>
                    <a:pt x="18" y="110"/>
                  </a:lnTo>
                  <a:lnTo>
                    <a:pt x="24" y="104"/>
                  </a:lnTo>
                  <a:lnTo>
                    <a:pt x="32" y="100"/>
                  </a:lnTo>
                  <a:lnTo>
                    <a:pt x="32" y="100"/>
                  </a:lnTo>
                  <a:lnTo>
                    <a:pt x="42" y="104"/>
                  </a:lnTo>
                  <a:lnTo>
                    <a:pt x="48" y="110"/>
                  </a:lnTo>
                  <a:lnTo>
                    <a:pt x="50" y="112"/>
                  </a:lnTo>
                  <a:lnTo>
                    <a:pt x="52" y="118"/>
                  </a:lnTo>
                  <a:lnTo>
                    <a:pt x="52" y="118"/>
                  </a:lnTo>
                  <a:lnTo>
                    <a:pt x="52" y="118"/>
                  </a:lnTo>
                  <a:lnTo>
                    <a:pt x="52" y="154"/>
                  </a:lnTo>
                  <a:lnTo>
                    <a:pt x="14" y="154"/>
                  </a:lnTo>
                  <a:lnTo>
                    <a:pt x="14" y="118"/>
                  </a:lnTo>
                  <a:lnTo>
                    <a:pt x="14" y="118"/>
                  </a:lnTo>
                  <a:close/>
                  <a:moveTo>
                    <a:pt x="14" y="48"/>
                  </a:moveTo>
                  <a:lnTo>
                    <a:pt x="14" y="48"/>
                  </a:lnTo>
                  <a:lnTo>
                    <a:pt x="14" y="48"/>
                  </a:lnTo>
                  <a:lnTo>
                    <a:pt x="16" y="44"/>
                  </a:lnTo>
                  <a:lnTo>
                    <a:pt x="18" y="40"/>
                  </a:lnTo>
                  <a:lnTo>
                    <a:pt x="24" y="36"/>
                  </a:lnTo>
                  <a:lnTo>
                    <a:pt x="32" y="30"/>
                  </a:lnTo>
                  <a:lnTo>
                    <a:pt x="32" y="30"/>
                  </a:lnTo>
                  <a:lnTo>
                    <a:pt x="42" y="34"/>
                  </a:lnTo>
                  <a:lnTo>
                    <a:pt x="48" y="40"/>
                  </a:lnTo>
                  <a:lnTo>
                    <a:pt x="50" y="44"/>
                  </a:lnTo>
                  <a:lnTo>
                    <a:pt x="52" y="48"/>
                  </a:lnTo>
                  <a:lnTo>
                    <a:pt x="52" y="48"/>
                  </a:lnTo>
                  <a:lnTo>
                    <a:pt x="52" y="50"/>
                  </a:lnTo>
                  <a:lnTo>
                    <a:pt x="52" y="86"/>
                  </a:lnTo>
                  <a:lnTo>
                    <a:pt x="14" y="86"/>
                  </a:lnTo>
                  <a:lnTo>
                    <a:pt x="14" y="50"/>
                  </a:lnTo>
                  <a:lnTo>
                    <a:pt x="14" y="4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4" name="Freeform 205"/>
            <p:cNvSpPr>
              <a:spLocks noEditPoints="1"/>
            </p:cNvSpPr>
            <p:nvPr/>
          </p:nvSpPr>
          <p:spPr bwMode="auto">
            <a:xfrm>
              <a:off x="8689675" y="6480289"/>
              <a:ext cx="22844" cy="132256"/>
            </a:xfrm>
            <a:custGeom>
              <a:avLst/>
              <a:gdLst>
                <a:gd name="T0" fmla="*/ 0 w 38"/>
                <a:gd name="T1" fmla="*/ 0 h 220"/>
                <a:gd name="T2" fmla="*/ 0 w 38"/>
                <a:gd name="T3" fmla="*/ 220 h 220"/>
                <a:gd name="T4" fmla="*/ 38 w 38"/>
                <a:gd name="T5" fmla="*/ 220 h 220"/>
                <a:gd name="T6" fmla="*/ 38 w 38"/>
                <a:gd name="T7" fmla="*/ 8 h 220"/>
                <a:gd name="T8" fmla="*/ 0 w 38"/>
                <a:gd name="T9" fmla="*/ 0 h 220"/>
                <a:gd name="T10" fmla="*/ 8 w 38"/>
                <a:gd name="T11" fmla="*/ 118 h 220"/>
                <a:gd name="T12" fmla="*/ 8 w 38"/>
                <a:gd name="T13" fmla="*/ 118 h 220"/>
                <a:gd name="T14" fmla="*/ 8 w 38"/>
                <a:gd name="T15" fmla="*/ 118 h 220"/>
                <a:gd name="T16" fmla="*/ 10 w 38"/>
                <a:gd name="T17" fmla="*/ 110 h 220"/>
                <a:gd name="T18" fmla="*/ 14 w 38"/>
                <a:gd name="T19" fmla="*/ 104 h 220"/>
                <a:gd name="T20" fmla="*/ 18 w 38"/>
                <a:gd name="T21" fmla="*/ 100 h 220"/>
                <a:gd name="T22" fmla="*/ 18 w 38"/>
                <a:gd name="T23" fmla="*/ 100 h 220"/>
                <a:gd name="T24" fmla="*/ 22 w 38"/>
                <a:gd name="T25" fmla="*/ 104 h 220"/>
                <a:gd name="T26" fmla="*/ 24 w 38"/>
                <a:gd name="T27" fmla="*/ 110 h 220"/>
                <a:gd name="T28" fmla="*/ 26 w 38"/>
                <a:gd name="T29" fmla="*/ 118 h 220"/>
                <a:gd name="T30" fmla="*/ 26 w 38"/>
                <a:gd name="T31" fmla="*/ 118 h 220"/>
                <a:gd name="T32" fmla="*/ 26 w 38"/>
                <a:gd name="T33" fmla="*/ 118 h 220"/>
                <a:gd name="T34" fmla="*/ 26 w 38"/>
                <a:gd name="T35" fmla="*/ 152 h 220"/>
                <a:gd name="T36" fmla="*/ 8 w 38"/>
                <a:gd name="T37" fmla="*/ 152 h 220"/>
                <a:gd name="T38" fmla="*/ 8 w 38"/>
                <a:gd name="T39" fmla="*/ 118 h 220"/>
                <a:gd name="T40" fmla="*/ 8 w 38"/>
                <a:gd name="T41" fmla="*/ 118 h 220"/>
                <a:gd name="T42" fmla="*/ 8 w 38"/>
                <a:gd name="T43" fmla="*/ 52 h 220"/>
                <a:gd name="T44" fmla="*/ 8 w 38"/>
                <a:gd name="T45" fmla="*/ 52 h 220"/>
                <a:gd name="T46" fmla="*/ 8 w 38"/>
                <a:gd name="T47" fmla="*/ 52 h 220"/>
                <a:gd name="T48" fmla="*/ 10 w 38"/>
                <a:gd name="T49" fmla="*/ 46 h 220"/>
                <a:gd name="T50" fmla="*/ 14 w 38"/>
                <a:gd name="T51" fmla="*/ 40 h 220"/>
                <a:gd name="T52" fmla="*/ 18 w 38"/>
                <a:gd name="T53" fmla="*/ 36 h 220"/>
                <a:gd name="T54" fmla="*/ 18 w 38"/>
                <a:gd name="T55" fmla="*/ 36 h 220"/>
                <a:gd name="T56" fmla="*/ 22 w 38"/>
                <a:gd name="T57" fmla="*/ 40 h 220"/>
                <a:gd name="T58" fmla="*/ 24 w 38"/>
                <a:gd name="T59" fmla="*/ 44 h 220"/>
                <a:gd name="T60" fmla="*/ 26 w 38"/>
                <a:gd name="T61" fmla="*/ 52 h 220"/>
                <a:gd name="T62" fmla="*/ 26 w 38"/>
                <a:gd name="T63" fmla="*/ 52 h 220"/>
                <a:gd name="T64" fmla="*/ 26 w 38"/>
                <a:gd name="T65" fmla="*/ 54 h 220"/>
                <a:gd name="T66" fmla="*/ 26 w 38"/>
                <a:gd name="T67" fmla="*/ 88 h 220"/>
                <a:gd name="T68" fmla="*/ 8 w 38"/>
                <a:gd name="T69" fmla="*/ 88 h 220"/>
                <a:gd name="T70" fmla="*/ 8 w 38"/>
                <a:gd name="T71" fmla="*/ 54 h 220"/>
                <a:gd name="T72" fmla="*/ 8 w 38"/>
                <a:gd name="T73" fmla="*/ 5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220">
                  <a:moveTo>
                    <a:pt x="0" y="0"/>
                  </a:moveTo>
                  <a:lnTo>
                    <a:pt x="0" y="220"/>
                  </a:lnTo>
                  <a:lnTo>
                    <a:pt x="38" y="220"/>
                  </a:lnTo>
                  <a:lnTo>
                    <a:pt x="38" y="8"/>
                  </a:lnTo>
                  <a:lnTo>
                    <a:pt x="0" y="0"/>
                  </a:lnTo>
                  <a:close/>
                  <a:moveTo>
                    <a:pt x="8" y="118"/>
                  </a:moveTo>
                  <a:lnTo>
                    <a:pt x="8" y="118"/>
                  </a:lnTo>
                  <a:lnTo>
                    <a:pt x="8" y="118"/>
                  </a:lnTo>
                  <a:lnTo>
                    <a:pt x="10" y="110"/>
                  </a:lnTo>
                  <a:lnTo>
                    <a:pt x="14" y="104"/>
                  </a:lnTo>
                  <a:lnTo>
                    <a:pt x="18" y="100"/>
                  </a:lnTo>
                  <a:lnTo>
                    <a:pt x="18" y="100"/>
                  </a:lnTo>
                  <a:lnTo>
                    <a:pt x="22" y="104"/>
                  </a:lnTo>
                  <a:lnTo>
                    <a:pt x="24" y="110"/>
                  </a:lnTo>
                  <a:lnTo>
                    <a:pt x="26" y="118"/>
                  </a:lnTo>
                  <a:lnTo>
                    <a:pt x="26" y="118"/>
                  </a:lnTo>
                  <a:lnTo>
                    <a:pt x="26" y="118"/>
                  </a:lnTo>
                  <a:lnTo>
                    <a:pt x="26" y="152"/>
                  </a:lnTo>
                  <a:lnTo>
                    <a:pt x="8" y="152"/>
                  </a:lnTo>
                  <a:lnTo>
                    <a:pt x="8" y="118"/>
                  </a:lnTo>
                  <a:lnTo>
                    <a:pt x="8" y="118"/>
                  </a:lnTo>
                  <a:close/>
                  <a:moveTo>
                    <a:pt x="8" y="52"/>
                  </a:moveTo>
                  <a:lnTo>
                    <a:pt x="8" y="52"/>
                  </a:lnTo>
                  <a:lnTo>
                    <a:pt x="8" y="52"/>
                  </a:lnTo>
                  <a:lnTo>
                    <a:pt x="10" y="46"/>
                  </a:lnTo>
                  <a:lnTo>
                    <a:pt x="14" y="40"/>
                  </a:lnTo>
                  <a:lnTo>
                    <a:pt x="18" y="36"/>
                  </a:lnTo>
                  <a:lnTo>
                    <a:pt x="18" y="36"/>
                  </a:lnTo>
                  <a:lnTo>
                    <a:pt x="22" y="40"/>
                  </a:lnTo>
                  <a:lnTo>
                    <a:pt x="24" y="44"/>
                  </a:lnTo>
                  <a:lnTo>
                    <a:pt x="26" y="52"/>
                  </a:lnTo>
                  <a:lnTo>
                    <a:pt x="26" y="52"/>
                  </a:lnTo>
                  <a:lnTo>
                    <a:pt x="26" y="54"/>
                  </a:lnTo>
                  <a:lnTo>
                    <a:pt x="26" y="88"/>
                  </a:lnTo>
                  <a:lnTo>
                    <a:pt x="8" y="88"/>
                  </a:lnTo>
                  <a:lnTo>
                    <a:pt x="8" y="54"/>
                  </a:lnTo>
                  <a:lnTo>
                    <a:pt x="8" y="5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5" name="Rectangle 207"/>
            <p:cNvSpPr>
              <a:spLocks noChangeArrowheads="1"/>
            </p:cNvSpPr>
            <p:nvPr/>
          </p:nvSpPr>
          <p:spPr bwMode="auto">
            <a:xfrm>
              <a:off x="8469648" y="6464659"/>
              <a:ext cx="7214" cy="24047"/>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6" name="Rectangle 208"/>
            <p:cNvSpPr>
              <a:spLocks noChangeArrowheads="1"/>
            </p:cNvSpPr>
            <p:nvPr/>
          </p:nvSpPr>
          <p:spPr bwMode="auto">
            <a:xfrm>
              <a:off x="8480469" y="6447826"/>
              <a:ext cx="6012" cy="49296"/>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7" name="Freeform 209"/>
            <p:cNvSpPr>
              <a:spLocks/>
            </p:cNvSpPr>
            <p:nvPr/>
          </p:nvSpPr>
          <p:spPr bwMode="auto">
            <a:xfrm>
              <a:off x="8498504" y="6433398"/>
              <a:ext cx="18035" cy="34868"/>
            </a:xfrm>
            <a:custGeom>
              <a:avLst/>
              <a:gdLst>
                <a:gd name="T0" fmla="*/ 0 w 30"/>
                <a:gd name="T1" fmla="*/ 42 h 58"/>
                <a:gd name="T2" fmla="*/ 0 w 30"/>
                <a:gd name="T3" fmla="*/ 42 h 58"/>
                <a:gd name="T4" fmla="*/ 2 w 30"/>
                <a:gd name="T5" fmla="*/ 50 h 58"/>
                <a:gd name="T6" fmla="*/ 4 w 30"/>
                <a:gd name="T7" fmla="*/ 58 h 58"/>
                <a:gd name="T8" fmla="*/ 30 w 30"/>
                <a:gd name="T9" fmla="*/ 58 h 58"/>
                <a:gd name="T10" fmla="*/ 30 w 30"/>
                <a:gd name="T11" fmla="*/ 0 h 58"/>
                <a:gd name="T12" fmla="*/ 30 w 30"/>
                <a:gd name="T13" fmla="*/ 0 h 58"/>
                <a:gd name="T14" fmla="*/ 28 w 30"/>
                <a:gd name="T15" fmla="*/ 6 h 58"/>
                <a:gd name="T16" fmla="*/ 24 w 30"/>
                <a:gd name="T17" fmla="*/ 12 h 58"/>
                <a:gd name="T18" fmla="*/ 14 w 30"/>
                <a:gd name="T19" fmla="*/ 20 h 58"/>
                <a:gd name="T20" fmla="*/ 10 w 30"/>
                <a:gd name="T21" fmla="*/ 24 h 58"/>
                <a:gd name="T22" fmla="*/ 4 w 30"/>
                <a:gd name="T23" fmla="*/ 28 h 58"/>
                <a:gd name="T24" fmla="*/ 2 w 30"/>
                <a:gd name="T25" fmla="*/ 34 h 58"/>
                <a:gd name="T26" fmla="*/ 0 w 30"/>
                <a:gd name="T27" fmla="*/ 42 h 58"/>
                <a:gd name="T28" fmla="*/ 0 w 30"/>
                <a:gd name="T29"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58">
                  <a:moveTo>
                    <a:pt x="0" y="42"/>
                  </a:moveTo>
                  <a:lnTo>
                    <a:pt x="0" y="42"/>
                  </a:lnTo>
                  <a:lnTo>
                    <a:pt x="2" y="50"/>
                  </a:lnTo>
                  <a:lnTo>
                    <a:pt x="4" y="58"/>
                  </a:lnTo>
                  <a:lnTo>
                    <a:pt x="30" y="58"/>
                  </a:lnTo>
                  <a:lnTo>
                    <a:pt x="30" y="0"/>
                  </a:lnTo>
                  <a:lnTo>
                    <a:pt x="30" y="0"/>
                  </a:lnTo>
                  <a:lnTo>
                    <a:pt x="28" y="6"/>
                  </a:lnTo>
                  <a:lnTo>
                    <a:pt x="24" y="12"/>
                  </a:lnTo>
                  <a:lnTo>
                    <a:pt x="14" y="20"/>
                  </a:lnTo>
                  <a:lnTo>
                    <a:pt x="10" y="24"/>
                  </a:lnTo>
                  <a:lnTo>
                    <a:pt x="4" y="28"/>
                  </a:lnTo>
                  <a:lnTo>
                    <a:pt x="2" y="34"/>
                  </a:lnTo>
                  <a:lnTo>
                    <a:pt x="0" y="42"/>
                  </a:lnTo>
                  <a:lnTo>
                    <a:pt x="0"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8" name="Freeform 210"/>
            <p:cNvSpPr>
              <a:spLocks/>
            </p:cNvSpPr>
            <p:nvPr/>
          </p:nvSpPr>
          <p:spPr bwMode="auto">
            <a:xfrm>
              <a:off x="8516539" y="6433398"/>
              <a:ext cx="18035" cy="34868"/>
            </a:xfrm>
            <a:custGeom>
              <a:avLst/>
              <a:gdLst>
                <a:gd name="T0" fmla="*/ 30 w 30"/>
                <a:gd name="T1" fmla="*/ 42 h 58"/>
                <a:gd name="T2" fmla="*/ 30 w 30"/>
                <a:gd name="T3" fmla="*/ 42 h 58"/>
                <a:gd name="T4" fmla="*/ 30 w 30"/>
                <a:gd name="T5" fmla="*/ 50 h 58"/>
                <a:gd name="T6" fmla="*/ 26 w 30"/>
                <a:gd name="T7" fmla="*/ 58 h 58"/>
                <a:gd name="T8" fmla="*/ 0 w 30"/>
                <a:gd name="T9" fmla="*/ 58 h 58"/>
                <a:gd name="T10" fmla="*/ 0 w 30"/>
                <a:gd name="T11" fmla="*/ 0 h 58"/>
                <a:gd name="T12" fmla="*/ 0 w 30"/>
                <a:gd name="T13" fmla="*/ 0 h 58"/>
                <a:gd name="T14" fmla="*/ 2 w 30"/>
                <a:gd name="T15" fmla="*/ 6 h 58"/>
                <a:gd name="T16" fmla="*/ 6 w 30"/>
                <a:gd name="T17" fmla="*/ 12 h 58"/>
                <a:gd name="T18" fmla="*/ 16 w 30"/>
                <a:gd name="T19" fmla="*/ 20 h 58"/>
                <a:gd name="T20" fmla="*/ 22 w 30"/>
                <a:gd name="T21" fmla="*/ 24 h 58"/>
                <a:gd name="T22" fmla="*/ 26 w 30"/>
                <a:gd name="T23" fmla="*/ 28 h 58"/>
                <a:gd name="T24" fmla="*/ 28 w 30"/>
                <a:gd name="T25" fmla="*/ 34 h 58"/>
                <a:gd name="T26" fmla="*/ 30 w 30"/>
                <a:gd name="T27" fmla="*/ 42 h 58"/>
                <a:gd name="T28" fmla="*/ 30 w 30"/>
                <a:gd name="T29" fmla="*/ 4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58">
                  <a:moveTo>
                    <a:pt x="30" y="42"/>
                  </a:moveTo>
                  <a:lnTo>
                    <a:pt x="30" y="42"/>
                  </a:lnTo>
                  <a:lnTo>
                    <a:pt x="30" y="50"/>
                  </a:lnTo>
                  <a:lnTo>
                    <a:pt x="26" y="58"/>
                  </a:lnTo>
                  <a:lnTo>
                    <a:pt x="0" y="58"/>
                  </a:lnTo>
                  <a:lnTo>
                    <a:pt x="0" y="0"/>
                  </a:lnTo>
                  <a:lnTo>
                    <a:pt x="0" y="0"/>
                  </a:lnTo>
                  <a:lnTo>
                    <a:pt x="2" y="6"/>
                  </a:lnTo>
                  <a:lnTo>
                    <a:pt x="6" y="12"/>
                  </a:lnTo>
                  <a:lnTo>
                    <a:pt x="16" y="20"/>
                  </a:lnTo>
                  <a:lnTo>
                    <a:pt x="22" y="24"/>
                  </a:lnTo>
                  <a:lnTo>
                    <a:pt x="26" y="28"/>
                  </a:lnTo>
                  <a:lnTo>
                    <a:pt x="28" y="34"/>
                  </a:lnTo>
                  <a:lnTo>
                    <a:pt x="30" y="42"/>
                  </a:lnTo>
                  <a:lnTo>
                    <a:pt x="30" y="4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99" name="Freeform 211"/>
            <p:cNvSpPr>
              <a:spLocks/>
            </p:cNvSpPr>
            <p:nvPr/>
          </p:nvSpPr>
          <p:spPr bwMode="auto">
            <a:xfrm>
              <a:off x="8469648" y="6457445"/>
              <a:ext cx="3607" cy="6012"/>
            </a:xfrm>
            <a:custGeom>
              <a:avLst/>
              <a:gdLst>
                <a:gd name="T0" fmla="*/ 0 w 6"/>
                <a:gd name="T1" fmla="*/ 8 h 10"/>
                <a:gd name="T2" fmla="*/ 0 w 6"/>
                <a:gd name="T3" fmla="*/ 8 h 10"/>
                <a:gd name="T4" fmla="*/ 0 w 6"/>
                <a:gd name="T5" fmla="*/ 10 h 10"/>
                <a:gd name="T6" fmla="*/ 6 w 6"/>
                <a:gd name="T7" fmla="*/ 10 h 10"/>
                <a:gd name="T8" fmla="*/ 6 w 6"/>
                <a:gd name="T9" fmla="*/ 0 h 10"/>
                <a:gd name="T10" fmla="*/ 6 w 6"/>
                <a:gd name="T11" fmla="*/ 0 h 10"/>
                <a:gd name="T12" fmla="*/ 2 w 6"/>
                <a:gd name="T13" fmla="*/ 4 h 10"/>
                <a:gd name="T14" fmla="*/ 0 w 6"/>
                <a:gd name="T15" fmla="*/ 4 h 10"/>
                <a:gd name="T16" fmla="*/ 0 w 6"/>
                <a:gd name="T17" fmla="*/ 8 h 10"/>
                <a:gd name="T18" fmla="*/ 0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0" y="8"/>
                  </a:moveTo>
                  <a:lnTo>
                    <a:pt x="0" y="8"/>
                  </a:lnTo>
                  <a:lnTo>
                    <a:pt x="0" y="10"/>
                  </a:lnTo>
                  <a:lnTo>
                    <a:pt x="6" y="10"/>
                  </a:lnTo>
                  <a:lnTo>
                    <a:pt x="6" y="0"/>
                  </a:lnTo>
                  <a:lnTo>
                    <a:pt x="6" y="0"/>
                  </a:lnTo>
                  <a:lnTo>
                    <a:pt x="2" y="4"/>
                  </a:lnTo>
                  <a:lnTo>
                    <a:pt x="0" y="4"/>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0" name="Freeform 212"/>
            <p:cNvSpPr>
              <a:spLocks/>
            </p:cNvSpPr>
            <p:nvPr/>
          </p:nvSpPr>
          <p:spPr bwMode="auto">
            <a:xfrm>
              <a:off x="8473255" y="6457445"/>
              <a:ext cx="3607" cy="6012"/>
            </a:xfrm>
            <a:custGeom>
              <a:avLst/>
              <a:gdLst>
                <a:gd name="T0" fmla="*/ 6 w 6"/>
                <a:gd name="T1" fmla="*/ 8 h 10"/>
                <a:gd name="T2" fmla="*/ 6 w 6"/>
                <a:gd name="T3" fmla="*/ 8 h 10"/>
                <a:gd name="T4" fmla="*/ 4 w 6"/>
                <a:gd name="T5" fmla="*/ 10 h 10"/>
                <a:gd name="T6" fmla="*/ 0 w 6"/>
                <a:gd name="T7" fmla="*/ 10 h 10"/>
                <a:gd name="T8" fmla="*/ 0 w 6"/>
                <a:gd name="T9" fmla="*/ 0 h 10"/>
                <a:gd name="T10" fmla="*/ 0 w 6"/>
                <a:gd name="T11" fmla="*/ 0 h 10"/>
                <a:gd name="T12" fmla="*/ 2 w 6"/>
                <a:gd name="T13" fmla="*/ 4 h 10"/>
                <a:gd name="T14" fmla="*/ 4 w 6"/>
                <a:gd name="T15" fmla="*/ 4 h 10"/>
                <a:gd name="T16" fmla="*/ 6 w 6"/>
                <a:gd name="T17" fmla="*/ 8 h 10"/>
                <a:gd name="T18" fmla="*/ 6 w 6"/>
                <a:gd name="T19" fmla="*/ 8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 h="10">
                  <a:moveTo>
                    <a:pt x="6" y="8"/>
                  </a:moveTo>
                  <a:lnTo>
                    <a:pt x="6" y="8"/>
                  </a:lnTo>
                  <a:lnTo>
                    <a:pt x="4" y="10"/>
                  </a:lnTo>
                  <a:lnTo>
                    <a:pt x="0" y="10"/>
                  </a:lnTo>
                  <a:lnTo>
                    <a:pt x="0" y="0"/>
                  </a:lnTo>
                  <a:lnTo>
                    <a:pt x="0" y="0"/>
                  </a:lnTo>
                  <a:lnTo>
                    <a:pt x="2" y="4"/>
                  </a:lnTo>
                  <a:lnTo>
                    <a:pt x="4" y="4"/>
                  </a:lnTo>
                  <a:lnTo>
                    <a:pt x="6" y="8"/>
                  </a:lnTo>
                  <a:lnTo>
                    <a:pt x="6"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1" name="Freeform 213"/>
            <p:cNvSpPr>
              <a:spLocks/>
            </p:cNvSpPr>
            <p:nvPr/>
          </p:nvSpPr>
          <p:spPr bwMode="auto">
            <a:xfrm>
              <a:off x="8480469" y="6440612"/>
              <a:ext cx="3607" cy="7214"/>
            </a:xfrm>
            <a:custGeom>
              <a:avLst/>
              <a:gdLst>
                <a:gd name="T0" fmla="*/ 0 w 6"/>
                <a:gd name="T1" fmla="*/ 8 h 12"/>
                <a:gd name="T2" fmla="*/ 0 w 6"/>
                <a:gd name="T3" fmla="*/ 8 h 12"/>
                <a:gd name="T4" fmla="*/ 0 w 6"/>
                <a:gd name="T5" fmla="*/ 12 h 12"/>
                <a:gd name="T6" fmla="*/ 6 w 6"/>
                <a:gd name="T7" fmla="*/ 12 h 12"/>
                <a:gd name="T8" fmla="*/ 6 w 6"/>
                <a:gd name="T9" fmla="*/ 0 h 12"/>
                <a:gd name="T10" fmla="*/ 6 w 6"/>
                <a:gd name="T11" fmla="*/ 0 h 12"/>
                <a:gd name="T12" fmla="*/ 4 w 6"/>
                <a:gd name="T13" fmla="*/ 2 h 12"/>
                <a:gd name="T14" fmla="*/ 2 w 6"/>
                <a:gd name="T15" fmla="*/ 4 h 12"/>
                <a:gd name="T16" fmla="*/ 0 w 6"/>
                <a:gd name="T17" fmla="*/ 6 h 12"/>
                <a:gd name="T18" fmla="*/ 0 w 6"/>
                <a:gd name="T19" fmla="*/ 8 h 12"/>
                <a:gd name="T20" fmla="*/ 0 w 6"/>
                <a:gd name="T21"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2">
                  <a:moveTo>
                    <a:pt x="0" y="8"/>
                  </a:moveTo>
                  <a:lnTo>
                    <a:pt x="0" y="8"/>
                  </a:lnTo>
                  <a:lnTo>
                    <a:pt x="0" y="12"/>
                  </a:lnTo>
                  <a:lnTo>
                    <a:pt x="6" y="12"/>
                  </a:lnTo>
                  <a:lnTo>
                    <a:pt x="6" y="0"/>
                  </a:lnTo>
                  <a:lnTo>
                    <a:pt x="6" y="0"/>
                  </a:lnTo>
                  <a:lnTo>
                    <a:pt x="4" y="2"/>
                  </a:lnTo>
                  <a:lnTo>
                    <a:pt x="2" y="4"/>
                  </a:lnTo>
                  <a:lnTo>
                    <a:pt x="0" y="6"/>
                  </a:lnTo>
                  <a:lnTo>
                    <a:pt x="0" y="8"/>
                  </a:lnTo>
                  <a:lnTo>
                    <a:pt x="0"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2" name="Freeform 214"/>
            <p:cNvSpPr>
              <a:spLocks/>
            </p:cNvSpPr>
            <p:nvPr/>
          </p:nvSpPr>
          <p:spPr bwMode="auto">
            <a:xfrm>
              <a:off x="8484076" y="6440612"/>
              <a:ext cx="2405" cy="7214"/>
            </a:xfrm>
            <a:custGeom>
              <a:avLst/>
              <a:gdLst>
                <a:gd name="T0" fmla="*/ 4 w 4"/>
                <a:gd name="T1" fmla="*/ 8 h 12"/>
                <a:gd name="T2" fmla="*/ 4 w 4"/>
                <a:gd name="T3" fmla="*/ 8 h 12"/>
                <a:gd name="T4" fmla="*/ 4 w 4"/>
                <a:gd name="T5" fmla="*/ 12 h 12"/>
                <a:gd name="T6" fmla="*/ 0 w 4"/>
                <a:gd name="T7" fmla="*/ 12 h 12"/>
                <a:gd name="T8" fmla="*/ 0 w 4"/>
                <a:gd name="T9" fmla="*/ 0 h 12"/>
                <a:gd name="T10" fmla="*/ 0 w 4"/>
                <a:gd name="T11" fmla="*/ 0 h 12"/>
                <a:gd name="T12" fmla="*/ 2 w 4"/>
                <a:gd name="T13" fmla="*/ 4 h 12"/>
                <a:gd name="T14" fmla="*/ 4 w 4"/>
                <a:gd name="T15" fmla="*/ 6 h 12"/>
                <a:gd name="T16" fmla="*/ 4 w 4"/>
                <a:gd name="T17" fmla="*/ 8 h 12"/>
                <a:gd name="T18" fmla="*/ 4 w 4"/>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2">
                  <a:moveTo>
                    <a:pt x="4" y="8"/>
                  </a:moveTo>
                  <a:lnTo>
                    <a:pt x="4" y="8"/>
                  </a:lnTo>
                  <a:lnTo>
                    <a:pt x="4" y="12"/>
                  </a:lnTo>
                  <a:lnTo>
                    <a:pt x="0" y="12"/>
                  </a:lnTo>
                  <a:lnTo>
                    <a:pt x="0" y="0"/>
                  </a:lnTo>
                  <a:lnTo>
                    <a:pt x="0" y="0"/>
                  </a:lnTo>
                  <a:lnTo>
                    <a:pt x="2" y="4"/>
                  </a:lnTo>
                  <a:lnTo>
                    <a:pt x="4" y="6"/>
                  </a:lnTo>
                  <a:lnTo>
                    <a:pt x="4" y="8"/>
                  </a:lnTo>
                  <a:lnTo>
                    <a:pt x="4" y="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3" name="Freeform 215"/>
            <p:cNvSpPr>
              <a:spLocks/>
            </p:cNvSpPr>
            <p:nvPr/>
          </p:nvSpPr>
          <p:spPr bwMode="auto">
            <a:xfrm>
              <a:off x="8502111" y="6469468"/>
              <a:ext cx="30058" cy="14428"/>
            </a:xfrm>
            <a:custGeom>
              <a:avLst/>
              <a:gdLst>
                <a:gd name="T0" fmla="*/ 50 w 50"/>
                <a:gd name="T1" fmla="*/ 0 h 24"/>
                <a:gd name="T2" fmla="*/ 0 w 50"/>
                <a:gd name="T3" fmla="*/ 0 h 24"/>
                <a:gd name="T4" fmla="*/ 0 w 50"/>
                <a:gd name="T5" fmla="*/ 24 h 24"/>
                <a:gd name="T6" fmla="*/ 2 w 50"/>
                <a:gd name="T7" fmla="*/ 24 h 24"/>
                <a:gd name="T8" fmla="*/ 2 w 50"/>
                <a:gd name="T9" fmla="*/ 24 h 24"/>
                <a:gd name="T10" fmla="*/ 4 w 50"/>
                <a:gd name="T11" fmla="*/ 10 h 24"/>
                <a:gd name="T12" fmla="*/ 6 w 50"/>
                <a:gd name="T13" fmla="*/ 6 h 24"/>
                <a:gd name="T14" fmla="*/ 10 w 50"/>
                <a:gd name="T15" fmla="*/ 4 h 24"/>
                <a:gd name="T16" fmla="*/ 10 w 50"/>
                <a:gd name="T17" fmla="*/ 4 h 24"/>
                <a:gd name="T18" fmla="*/ 12 w 50"/>
                <a:gd name="T19" fmla="*/ 6 h 24"/>
                <a:gd name="T20" fmla="*/ 14 w 50"/>
                <a:gd name="T21" fmla="*/ 10 h 24"/>
                <a:gd name="T22" fmla="*/ 16 w 50"/>
                <a:gd name="T23" fmla="*/ 24 h 24"/>
                <a:gd name="T24" fmla="*/ 18 w 50"/>
                <a:gd name="T25" fmla="*/ 24 h 24"/>
                <a:gd name="T26" fmla="*/ 18 w 50"/>
                <a:gd name="T27" fmla="*/ 24 h 24"/>
                <a:gd name="T28" fmla="*/ 20 w 50"/>
                <a:gd name="T29" fmla="*/ 10 h 24"/>
                <a:gd name="T30" fmla="*/ 22 w 50"/>
                <a:gd name="T31" fmla="*/ 6 h 24"/>
                <a:gd name="T32" fmla="*/ 24 w 50"/>
                <a:gd name="T33" fmla="*/ 4 h 24"/>
                <a:gd name="T34" fmla="*/ 24 w 50"/>
                <a:gd name="T35" fmla="*/ 4 h 24"/>
                <a:gd name="T36" fmla="*/ 26 w 50"/>
                <a:gd name="T37" fmla="*/ 6 h 24"/>
                <a:gd name="T38" fmla="*/ 28 w 50"/>
                <a:gd name="T39" fmla="*/ 10 h 24"/>
                <a:gd name="T40" fmla="*/ 32 w 50"/>
                <a:gd name="T41" fmla="*/ 24 h 24"/>
                <a:gd name="T42" fmla="*/ 34 w 50"/>
                <a:gd name="T43" fmla="*/ 24 h 24"/>
                <a:gd name="T44" fmla="*/ 34 w 50"/>
                <a:gd name="T45" fmla="*/ 24 h 24"/>
                <a:gd name="T46" fmla="*/ 36 w 50"/>
                <a:gd name="T47" fmla="*/ 10 h 24"/>
                <a:gd name="T48" fmla="*/ 38 w 50"/>
                <a:gd name="T49" fmla="*/ 6 h 24"/>
                <a:gd name="T50" fmla="*/ 40 w 50"/>
                <a:gd name="T51" fmla="*/ 4 h 24"/>
                <a:gd name="T52" fmla="*/ 40 w 50"/>
                <a:gd name="T53" fmla="*/ 4 h 24"/>
                <a:gd name="T54" fmla="*/ 42 w 50"/>
                <a:gd name="T55" fmla="*/ 6 h 24"/>
                <a:gd name="T56" fmla="*/ 44 w 50"/>
                <a:gd name="T57" fmla="*/ 10 h 24"/>
                <a:gd name="T58" fmla="*/ 46 w 50"/>
                <a:gd name="T59" fmla="*/ 24 h 24"/>
                <a:gd name="T60" fmla="*/ 50 w 50"/>
                <a:gd name="T61" fmla="*/ 24 h 24"/>
                <a:gd name="T62" fmla="*/ 50 w 50"/>
                <a:gd name="T63"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24">
                  <a:moveTo>
                    <a:pt x="50" y="0"/>
                  </a:moveTo>
                  <a:lnTo>
                    <a:pt x="0" y="0"/>
                  </a:lnTo>
                  <a:lnTo>
                    <a:pt x="0" y="24"/>
                  </a:lnTo>
                  <a:lnTo>
                    <a:pt x="2" y="24"/>
                  </a:lnTo>
                  <a:lnTo>
                    <a:pt x="2" y="24"/>
                  </a:lnTo>
                  <a:lnTo>
                    <a:pt x="4" y="10"/>
                  </a:lnTo>
                  <a:lnTo>
                    <a:pt x="6" y="6"/>
                  </a:lnTo>
                  <a:lnTo>
                    <a:pt x="10" y="4"/>
                  </a:lnTo>
                  <a:lnTo>
                    <a:pt x="10" y="4"/>
                  </a:lnTo>
                  <a:lnTo>
                    <a:pt x="12" y="6"/>
                  </a:lnTo>
                  <a:lnTo>
                    <a:pt x="14" y="10"/>
                  </a:lnTo>
                  <a:lnTo>
                    <a:pt x="16" y="24"/>
                  </a:lnTo>
                  <a:lnTo>
                    <a:pt x="18" y="24"/>
                  </a:lnTo>
                  <a:lnTo>
                    <a:pt x="18" y="24"/>
                  </a:lnTo>
                  <a:lnTo>
                    <a:pt x="20" y="10"/>
                  </a:lnTo>
                  <a:lnTo>
                    <a:pt x="22" y="6"/>
                  </a:lnTo>
                  <a:lnTo>
                    <a:pt x="24" y="4"/>
                  </a:lnTo>
                  <a:lnTo>
                    <a:pt x="24" y="4"/>
                  </a:lnTo>
                  <a:lnTo>
                    <a:pt x="26" y="6"/>
                  </a:lnTo>
                  <a:lnTo>
                    <a:pt x="28" y="10"/>
                  </a:lnTo>
                  <a:lnTo>
                    <a:pt x="32" y="24"/>
                  </a:lnTo>
                  <a:lnTo>
                    <a:pt x="34" y="24"/>
                  </a:lnTo>
                  <a:lnTo>
                    <a:pt x="34" y="24"/>
                  </a:lnTo>
                  <a:lnTo>
                    <a:pt x="36" y="10"/>
                  </a:lnTo>
                  <a:lnTo>
                    <a:pt x="38" y="6"/>
                  </a:lnTo>
                  <a:lnTo>
                    <a:pt x="40" y="4"/>
                  </a:lnTo>
                  <a:lnTo>
                    <a:pt x="40" y="4"/>
                  </a:lnTo>
                  <a:lnTo>
                    <a:pt x="42" y="6"/>
                  </a:lnTo>
                  <a:lnTo>
                    <a:pt x="44" y="10"/>
                  </a:lnTo>
                  <a:lnTo>
                    <a:pt x="46" y="24"/>
                  </a:lnTo>
                  <a:lnTo>
                    <a:pt x="50" y="24"/>
                  </a:lnTo>
                  <a:lnTo>
                    <a:pt x="5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4" name="Freeform 216"/>
            <p:cNvSpPr>
              <a:spLocks noEditPoints="1"/>
            </p:cNvSpPr>
            <p:nvPr/>
          </p:nvSpPr>
          <p:spPr bwMode="auto">
            <a:xfrm>
              <a:off x="8496100" y="6480289"/>
              <a:ext cx="40879" cy="132256"/>
            </a:xfrm>
            <a:custGeom>
              <a:avLst/>
              <a:gdLst>
                <a:gd name="T0" fmla="*/ 0 w 68"/>
                <a:gd name="T1" fmla="*/ 0 h 220"/>
                <a:gd name="T2" fmla="*/ 0 w 68"/>
                <a:gd name="T3" fmla="*/ 220 h 220"/>
                <a:gd name="T4" fmla="*/ 68 w 68"/>
                <a:gd name="T5" fmla="*/ 220 h 220"/>
                <a:gd name="T6" fmla="*/ 68 w 68"/>
                <a:gd name="T7" fmla="*/ 0 h 220"/>
                <a:gd name="T8" fmla="*/ 0 w 68"/>
                <a:gd name="T9" fmla="*/ 0 h 220"/>
                <a:gd name="T10" fmla="*/ 54 w 68"/>
                <a:gd name="T11" fmla="*/ 118 h 220"/>
                <a:gd name="T12" fmla="*/ 54 w 68"/>
                <a:gd name="T13" fmla="*/ 154 h 220"/>
                <a:gd name="T14" fmla="*/ 16 w 68"/>
                <a:gd name="T15" fmla="*/ 154 h 220"/>
                <a:gd name="T16" fmla="*/ 16 w 68"/>
                <a:gd name="T17" fmla="*/ 118 h 220"/>
                <a:gd name="T18" fmla="*/ 16 w 68"/>
                <a:gd name="T19" fmla="*/ 118 h 220"/>
                <a:gd name="T20" fmla="*/ 16 w 68"/>
                <a:gd name="T21" fmla="*/ 118 h 220"/>
                <a:gd name="T22" fmla="*/ 16 w 68"/>
                <a:gd name="T23" fmla="*/ 118 h 220"/>
                <a:gd name="T24" fmla="*/ 18 w 68"/>
                <a:gd name="T25" fmla="*/ 112 h 220"/>
                <a:gd name="T26" fmla="*/ 22 w 68"/>
                <a:gd name="T27" fmla="*/ 110 h 220"/>
                <a:gd name="T28" fmla="*/ 28 w 68"/>
                <a:gd name="T29" fmla="*/ 104 h 220"/>
                <a:gd name="T30" fmla="*/ 36 w 68"/>
                <a:gd name="T31" fmla="*/ 100 h 220"/>
                <a:gd name="T32" fmla="*/ 36 w 68"/>
                <a:gd name="T33" fmla="*/ 100 h 220"/>
                <a:gd name="T34" fmla="*/ 44 w 68"/>
                <a:gd name="T35" fmla="*/ 104 h 220"/>
                <a:gd name="T36" fmla="*/ 50 w 68"/>
                <a:gd name="T37" fmla="*/ 110 h 220"/>
                <a:gd name="T38" fmla="*/ 52 w 68"/>
                <a:gd name="T39" fmla="*/ 114 h 220"/>
                <a:gd name="T40" fmla="*/ 54 w 68"/>
                <a:gd name="T41" fmla="*/ 118 h 220"/>
                <a:gd name="T42" fmla="*/ 54 w 68"/>
                <a:gd name="T43" fmla="*/ 118 h 220"/>
                <a:gd name="T44" fmla="*/ 54 w 68"/>
                <a:gd name="T45" fmla="*/ 118 h 220"/>
                <a:gd name="T46" fmla="*/ 54 w 68"/>
                <a:gd name="T47" fmla="*/ 50 h 220"/>
                <a:gd name="T48" fmla="*/ 54 w 68"/>
                <a:gd name="T49" fmla="*/ 86 h 220"/>
                <a:gd name="T50" fmla="*/ 16 w 68"/>
                <a:gd name="T51" fmla="*/ 86 h 220"/>
                <a:gd name="T52" fmla="*/ 16 w 68"/>
                <a:gd name="T53" fmla="*/ 50 h 220"/>
                <a:gd name="T54" fmla="*/ 16 w 68"/>
                <a:gd name="T55" fmla="*/ 48 h 220"/>
                <a:gd name="T56" fmla="*/ 16 w 68"/>
                <a:gd name="T57" fmla="*/ 48 h 220"/>
                <a:gd name="T58" fmla="*/ 16 w 68"/>
                <a:gd name="T59" fmla="*/ 48 h 220"/>
                <a:gd name="T60" fmla="*/ 18 w 68"/>
                <a:gd name="T61" fmla="*/ 44 h 220"/>
                <a:gd name="T62" fmla="*/ 22 w 68"/>
                <a:gd name="T63" fmla="*/ 40 h 220"/>
                <a:gd name="T64" fmla="*/ 28 w 68"/>
                <a:gd name="T65" fmla="*/ 34 h 220"/>
                <a:gd name="T66" fmla="*/ 36 w 68"/>
                <a:gd name="T67" fmla="*/ 30 h 220"/>
                <a:gd name="T68" fmla="*/ 36 w 68"/>
                <a:gd name="T69" fmla="*/ 30 h 220"/>
                <a:gd name="T70" fmla="*/ 44 w 68"/>
                <a:gd name="T71" fmla="*/ 36 h 220"/>
                <a:gd name="T72" fmla="*/ 50 w 68"/>
                <a:gd name="T73" fmla="*/ 40 h 220"/>
                <a:gd name="T74" fmla="*/ 52 w 68"/>
                <a:gd name="T75" fmla="*/ 44 h 220"/>
                <a:gd name="T76" fmla="*/ 54 w 68"/>
                <a:gd name="T77" fmla="*/ 48 h 220"/>
                <a:gd name="T78" fmla="*/ 54 w 68"/>
                <a:gd name="T79" fmla="*/ 48 h 220"/>
                <a:gd name="T80" fmla="*/ 54 w 68"/>
                <a:gd name="T81" fmla="*/ 5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 h="220">
                  <a:moveTo>
                    <a:pt x="0" y="0"/>
                  </a:moveTo>
                  <a:lnTo>
                    <a:pt x="0" y="220"/>
                  </a:lnTo>
                  <a:lnTo>
                    <a:pt x="68" y="220"/>
                  </a:lnTo>
                  <a:lnTo>
                    <a:pt x="68" y="0"/>
                  </a:lnTo>
                  <a:lnTo>
                    <a:pt x="0" y="0"/>
                  </a:lnTo>
                  <a:close/>
                  <a:moveTo>
                    <a:pt x="54" y="118"/>
                  </a:moveTo>
                  <a:lnTo>
                    <a:pt x="54" y="154"/>
                  </a:lnTo>
                  <a:lnTo>
                    <a:pt x="16" y="154"/>
                  </a:lnTo>
                  <a:lnTo>
                    <a:pt x="16" y="118"/>
                  </a:lnTo>
                  <a:lnTo>
                    <a:pt x="16" y="118"/>
                  </a:lnTo>
                  <a:lnTo>
                    <a:pt x="16" y="118"/>
                  </a:lnTo>
                  <a:lnTo>
                    <a:pt x="16" y="118"/>
                  </a:lnTo>
                  <a:lnTo>
                    <a:pt x="18" y="112"/>
                  </a:lnTo>
                  <a:lnTo>
                    <a:pt x="22" y="110"/>
                  </a:lnTo>
                  <a:lnTo>
                    <a:pt x="28" y="104"/>
                  </a:lnTo>
                  <a:lnTo>
                    <a:pt x="36" y="100"/>
                  </a:lnTo>
                  <a:lnTo>
                    <a:pt x="36" y="100"/>
                  </a:lnTo>
                  <a:lnTo>
                    <a:pt x="44" y="104"/>
                  </a:lnTo>
                  <a:lnTo>
                    <a:pt x="50" y="110"/>
                  </a:lnTo>
                  <a:lnTo>
                    <a:pt x="52" y="114"/>
                  </a:lnTo>
                  <a:lnTo>
                    <a:pt x="54" y="118"/>
                  </a:lnTo>
                  <a:lnTo>
                    <a:pt x="54" y="118"/>
                  </a:lnTo>
                  <a:lnTo>
                    <a:pt x="54" y="118"/>
                  </a:lnTo>
                  <a:close/>
                  <a:moveTo>
                    <a:pt x="54" y="50"/>
                  </a:moveTo>
                  <a:lnTo>
                    <a:pt x="54" y="86"/>
                  </a:lnTo>
                  <a:lnTo>
                    <a:pt x="16" y="86"/>
                  </a:lnTo>
                  <a:lnTo>
                    <a:pt x="16" y="50"/>
                  </a:lnTo>
                  <a:lnTo>
                    <a:pt x="16" y="48"/>
                  </a:lnTo>
                  <a:lnTo>
                    <a:pt x="16" y="48"/>
                  </a:lnTo>
                  <a:lnTo>
                    <a:pt x="16" y="48"/>
                  </a:lnTo>
                  <a:lnTo>
                    <a:pt x="18" y="44"/>
                  </a:lnTo>
                  <a:lnTo>
                    <a:pt x="22" y="40"/>
                  </a:lnTo>
                  <a:lnTo>
                    <a:pt x="28" y="34"/>
                  </a:lnTo>
                  <a:lnTo>
                    <a:pt x="36" y="30"/>
                  </a:lnTo>
                  <a:lnTo>
                    <a:pt x="36" y="30"/>
                  </a:lnTo>
                  <a:lnTo>
                    <a:pt x="44" y="36"/>
                  </a:lnTo>
                  <a:lnTo>
                    <a:pt x="50" y="40"/>
                  </a:lnTo>
                  <a:lnTo>
                    <a:pt x="52" y="44"/>
                  </a:lnTo>
                  <a:lnTo>
                    <a:pt x="54" y="48"/>
                  </a:lnTo>
                  <a:lnTo>
                    <a:pt x="54" y="48"/>
                  </a:lnTo>
                  <a:lnTo>
                    <a:pt x="54" y="5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5" name="Freeform 217"/>
            <p:cNvSpPr>
              <a:spLocks noEditPoints="1"/>
            </p:cNvSpPr>
            <p:nvPr/>
          </p:nvSpPr>
          <p:spPr bwMode="auto">
            <a:xfrm>
              <a:off x="8468446" y="6480289"/>
              <a:ext cx="24047" cy="132256"/>
            </a:xfrm>
            <a:custGeom>
              <a:avLst/>
              <a:gdLst>
                <a:gd name="T0" fmla="*/ 0 w 40"/>
                <a:gd name="T1" fmla="*/ 8 h 220"/>
                <a:gd name="T2" fmla="*/ 0 w 40"/>
                <a:gd name="T3" fmla="*/ 220 h 220"/>
                <a:gd name="T4" fmla="*/ 40 w 40"/>
                <a:gd name="T5" fmla="*/ 220 h 220"/>
                <a:gd name="T6" fmla="*/ 40 w 40"/>
                <a:gd name="T7" fmla="*/ 0 h 220"/>
                <a:gd name="T8" fmla="*/ 0 w 40"/>
                <a:gd name="T9" fmla="*/ 8 h 220"/>
                <a:gd name="T10" fmla="*/ 30 w 40"/>
                <a:gd name="T11" fmla="*/ 118 h 220"/>
                <a:gd name="T12" fmla="*/ 30 w 40"/>
                <a:gd name="T13" fmla="*/ 152 h 220"/>
                <a:gd name="T14" fmla="*/ 12 w 40"/>
                <a:gd name="T15" fmla="*/ 152 h 220"/>
                <a:gd name="T16" fmla="*/ 12 w 40"/>
                <a:gd name="T17" fmla="*/ 118 h 220"/>
                <a:gd name="T18" fmla="*/ 12 w 40"/>
                <a:gd name="T19" fmla="*/ 118 h 220"/>
                <a:gd name="T20" fmla="*/ 12 w 40"/>
                <a:gd name="T21" fmla="*/ 118 h 220"/>
                <a:gd name="T22" fmla="*/ 12 w 40"/>
                <a:gd name="T23" fmla="*/ 118 h 220"/>
                <a:gd name="T24" fmla="*/ 14 w 40"/>
                <a:gd name="T25" fmla="*/ 110 h 220"/>
                <a:gd name="T26" fmla="*/ 16 w 40"/>
                <a:gd name="T27" fmla="*/ 104 h 220"/>
                <a:gd name="T28" fmla="*/ 20 w 40"/>
                <a:gd name="T29" fmla="*/ 100 h 220"/>
                <a:gd name="T30" fmla="*/ 20 w 40"/>
                <a:gd name="T31" fmla="*/ 100 h 220"/>
                <a:gd name="T32" fmla="*/ 26 w 40"/>
                <a:gd name="T33" fmla="*/ 104 h 220"/>
                <a:gd name="T34" fmla="*/ 28 w 40"/>
                <a:gd name="T35" fmla="*/ 110 h 220"/>
                <a:gd name="T36" fmla="*/ 30 w 40"/>
                <a:gd name="T37" fmla="*/ 118 h 220"/>
                <a:gd name="T38" fmla="*/ 30 w 40"/>
                <a:gd name="T39" fmla="*/ 118 h 220"/>
                <a:gd name="T40" fmla="*/ 30 w 40"/>
                <a:gd name="T41" fmla="*/ 118 h 220"/>
                <a:gd name="T42" fmla="*/ 30 w 40"/>
                <a:gd name="T43" fmla="*/ 54 h 220"/>
                <a:gd name="T44" fmla="*/ 30 w 40"/>
                <a:gd name="T45" fmla="*/ 88 h 220"/>
                <a:gd name="T46" fmla="*/ 12 w 40"/>
                <a:gd name="T47" fmla="*/ 88 h 220"/>
                <a:gd name="T48" fmla="*/ 12 w 40"/>
                <a:gd name="T49" fmla="*/ 54 h 220"/>
                <a:gd name="T50" fmla="*/ 12 w 40"/>
                <a:gd name="T51" fmla="*/ 52 h 220"/>
                <a:gd name="T52" fmla="*/ 12 w 40"/>
                <a:gd name="T53" fmla="*/ 52 h 220"/>
                <a:gd name="T54" fmla="*/ 12 w 40"/>
                <a:gd name="T55" fmla="*/ 52 h 220"/>
                <a:gd name="T56" fmla="*/ 14 w 40"/>
                <a:gd name="T57" fmla="*/ 44 h 220"/>
                <a:gd name="T58" fmla="*/ 16 w 40"/>
                <a:gd name="T59" fmla="*/ 40 h 220"/>
                <a:gd name="T60" fmla="*/ 20 w 40"/>
                <a:gd name="T61" fmla="*/ 36 h 220"/>
                <a:gd name="T62" fmla="*/ 20 w 40"/>
                <a:gd name="T63" fmla="*/ 36 h 220"/>
                <a:gd name="T64" fmla="*/ 26 w 40"/>
                <a:gd name="T65" fmla="*/ 40 h 220"/>
                <a:gd name="T66" fmla="*/ 28 w 40"/>
                <a:gd name="T67" fmla="*/ 46 h 220"/>
                <a:gd name="T68" fmla="*/ 30 w 40"/>
                <a:gd name="T69" fmla="*/ 52 h 220"/>
                <a:gd name="T70" fmla="*/ 30 w 40"/>
                <a:gd name="T71" fmla="*/ 52 h 220"/>
                <a:gd name="T72" fmla="*/ 30 w 40"/>
                <a:gd name="T73" fmla="*/ 54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0" h="220">
                  <a:moveTo>
                    <a:pt x="0" y="8"/>
                  </a:moveTo>
                  <a:lnTo>
                    <a:pt x="0" y="220"/>
                  </a:lnTo>
                  <a:lnTo>
                    <a:pt x="40" y="220"/>
                  </a:lnTo>
                  <a:lnTo>
                    <a:pt x="40" y="0"/>
                  </a:lnTo>
                  <a:lnTo>
                    <a:pt x="0" y="8"/>
                  </a:lnTo>
                  <a:close/>
                  <a:moveTo>
                    <a:pt x="30" y="118"/>
                  </a:moveTo>
                  <a:lnTo>
                    <a:pt x="30" y="152"/>
                  </a:lnTo>
                  <a:lnTo>
                    <a:pt x="12" y="152"/>
                  </a:lnTo>
                  <a:lnTo>
                    <a:pt x="12" y="118"/>
                  </a:lnTo>
                  <a:lnTo>
                    <a:pt x="12" y="118"/>
                  </a:lnTo>
                  <a:lnTo>
                    <a:pt x="12" y="118"/>
                  </a:lnTo>
                  <a:lnTo>
                    <a:pt x="12" y="118"/>
                  </a:lnTo>
                  <a:lnTo>
                    <a:pt x="14" y="110"/>
                  </a:lnTo>
                  <a:lnTo>
                    <a:pt x="16" y="104"/>
                  </a:lnTo>
                  <a:lnTo>
                    <a:pt x="20" y="100"/>
                  </a:lnTo>
                  <a:lnTo>
                    <a:pt x="20" y="100"/>
                  </a:lnTo>
                  <a:lnTo>
                    <a:pt x="26" y="104"/>
                  </a:lnTo>
                  <a:lnTo>
                    <a:pt x="28" y="110"/>
                  </a:lnTo>
                  <a:lnTo>
                    <a:pt x="30" y="118"/>
                  </a:lnTo>
                  <a:lnTo>
                    <a:pt x="30" y="118"/>
                  </a:lnTo>
                  <a:lnTo>
                    <a:pt x="30" y="118"/>
                  </a:lnTo>
                  <a:close/>
                  <a:moveTo>
                    <a:pt x="30" y="54"/>
                  </a:moveTo>
                  <a:lnTo>
                    <a:pt x="30" y="88"/>
                  </a:lnTo>
                  <a:lnTo>
                    <a:pt x="12" y="88"/>
                  </a:lnTo>
                  <a:lnTo>
                    <a:pt x="12" y="54"/>
                  </a:lnTo>
                  <a:lnTo>
                    <a:pt x="12" y="52"/>
                  </a:lnTo>
                  <a:lnTo>
                    <a:pt x="12" y="52"/>
                  </a:lnTo>
                  <a:lnTo>
                    <a:pt x="12" y="52"/>
                  </a:lnTo>
                  <a:lnTo>
                    <a:pt x="14" y="44"/>
                  </a:lnTo>
                  <a:lnTo>
                    <a:pt x="16" y="40"/>
                  </a:lnTo>
                  <a:lnTo>
                    <a:pt x="20" y="36"/>
                  </a:lnTo>
                  <a:lnTo>
                    <a:pt x="20" y="36"/>
                  </a:lnTo>
                  <a:lnTo>
                    <a:pt x="26" y="40"/>
                  </a:lnTo>
                  <a:lnTo>
                    <a:pt x="28" y="46"/>
                  </a:lnTo>
                  <a:lnTo>
                    <a:pt x="30" y="52"/>
                  </a:lnTo>
                  <a:lnTo>
                    <a:pt x="30" y="52"/>
                  </a:lnTo>
                  <a:lnTo>
                    <a:pt x="30" y="5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6" name="Freeform 218"/>
            <p:cNvSpPr>
              <a:spLocks/>
            </p:cNvSpPr>
            <p:nvPr/>
          </p:nvSpPr>
          <p:spPr bwMode="auto">
            <a:xfrm>
              <a:off x="8586274" y="6319177"/>
              <a:ext cx="10821" cy="10821"/>
            </a:xfrm>
            <a:custGeom>
              <a:avLst/>
              <a:gdLst>
                <a:gd name="T0" fmla="*/ 18 w 18"/>
                <a:gd name="T1" fmla="*/ 10 h 18"/>
                <a:gd name="T2" fmla="*/ 18 w 18"/>
                <a:gd name="T3" fmla="*/ 10 h 18"/>
                <a:gd name="T4" fmla="*/ 16 w 18"/>
                <a:gd name="T5" fmla="*/ 12 h 18"/>
                <a:gd name="T6" fmla="*/ 14 w 18"/>
                <a:gd name="T7" fmla="*/ 16 h 18"/>
                <a:gd name="T8" fmla="*/ 12 w 18"/>
                <a:gd name="T9" fmla="*/ 18 h 18"/>
                <a:gd name="T10" fmla="*/ 8 w 18"/>
                <a:gd name="T11" fmla="*/ 18 h 18"/>
                <a:gd name="T12" fmla="*/ 8 w 18"/>
                <a:gd name="T13" fmla="*/ 18 h 18"/>
                <a:gd name="T14" fmla="*/ 4 w 18"/>
                <a:gd name="T15" fmla="*/ 18 h 18"/>
                <a:gd name="T16" fmla="*/ 2 w 18"/>
                <a:gd name="T17" fmla="*/ 16 h 18"/>
                <a:gd name="T18" fmla="*/ 0 w 18"/>
                <a:gd name="T19" fmla="*/ 12 h 18"/>
                <a:gd name="T20" fmla="*/ 0 w 18"/>
                <a:gd name="T21" fmla="*/ 10 h 18"/>
                <a:gd name="T22" fmla="*/ 0 w 18"/>
                <a:gd name="T23" fmla="*/ 10 h 18"/>
                <a:gd name="T24" fmla="*/ 0 w 18"/>
                <a:gd name="T25" fmla="*/ 6 h 18"/>
                <a:gd name="T26" fmla="*/ 2 w 18"/>
                <a:gd name="T27" fmla="*/ 4 h 18"/>
                <a:gd name="T28" fmla="*/ 4 w 18"/>
                <a:gd name="T29" fmla="*/ 2 h 18"/>
                <a:gd name="T30" fmla="*/ 8 w 18"/>
                <a:gd name="T31" fmla="*/ 0 h 18"/>
                <a:gd name="T32" fmla="*/ 8 w 18"/>
                <a:gd name="T33" fmla="*/ 0 h 18"/>
                <a:gd name="T34" fmla="*/ 12 w 18"/>
                <a:gd name="T35" fmla="*/ 2 h 18"/>
                <a:gd name="T36" fmla="*/ 14 w 18"/>
                <a:gd name="T37" fmla="*/ 4 h 18"/>
                <a:gd name="T38" fmla="*/ 16 w 18"/>
                <a:gd name="T39" fmla="*/ 6 h 18"/>
                <a:gd name="T40" fmla="*/ 18 w 18"/>
                <a:gd name="T41" fmla="*/ 10 h 18"/>
                <a:gd name="T42" fmla="*/ 18 w 18"/>
                <a:gd name="T43" fmla="*/ 1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18">
                  <a:moveTo>
                    <a:pt x="18" y="10"/>
                  </a:moveTo>
                  <a:lnTo>
                    <a:pt x="18" y="10"/>
                  </a:lnTo>
                  <a:lnTo>
                    <a:pt x="16" y="12"/>
                  </a:lnTo>
                  <a:lnTo>
                    <a:pt x="14" y="16"/>
                  </a:lnTo>
                  <a:lnTo>
                    <a:pt x="12" y="18"/>
                  </a:lnTo>
                  <a:lnTo>
                    <a:pt x="8" y="18"/>
                  </a:lnTo>
                  <a:lnTo>
                    <a:pt x="8" y="18"/>
                  </a:lnTo>
                  <a:lnTo>
                    <a:pt x="4" y="18"/>
                  </a:lnTo>
                  <a:lnTo>
                    <a:pt x="2" y="16"/>
                  </a:lnTo>
                  <a:lnTo>
                    <a:pt x="0" y="12"/>
                  </a:lnTo>
                  <a:lnTo>
                    <a:pt x="0" y="10"/>
                  </a:lnTo>
                  <a:lnTo>
                    <a:pt x="0" y="10"/>
                  </a:lnTo>
                  <a:lnTo>
                    <a:pt x="0" y="6"/>
                  </a:lnTo>
                  <a:lnTo>
                    <a:pt x="2" y="4"/>
                  </a:lnTo>
                  <a:lnTo>
                    <a:pt x="4" y="2"/>
                  </a:lnTo>
                  <a:lnTo>
                    <a:pt x="8" y="0"/>
                  </a:lnTo>
                  <a:lnTo>
                    <a:pt x="8" y="0"/>
                  </a:lnTo>
                  <a:lnTo>
                    <a:pt x="12" y="2"/>
                  </a:lnTo>
                  <a:lnTo>
                    <a:pt x="14" y="4"/>
                  </a:lnTo>
                  <a:lnTo>
                    <a:pt x="16" y="6"/>
                  </a:lnTo>
                  <a:lnTo>
                    <a:pt x="18" y="10"/>
                  </a:lnTo>
                  <a:lnTo>
                    <a:pt x="18"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7" name="Freeform 219"/>
            <p:cNvSpPr>
              <a:spLocks/>
            </p:cNvSpPr>
            <p:nvPr/>
          </p:nvSpPr>
          <p:spPr bwMode="auto">
            <a:xfrm>
              <a:off x="8588679" y="6297535"/>
              <a:ext cx="4809" cy="4809"/>
            </a:xfrm>
            <a:custGeom>
              <a:avLst/>
              <a:gdLst>
                <a:gd name="T0" fmla="*/ 8 w 8"/>
                <a:gd name="T1" fmla="*/ 4 h 8"/>
                <a:gd name="T2" fmla="*/ 8 w 8"/>
                <a:gd name="T3" fmla="*/ 4 h 8"/>
                <a:gd name="T4" fmla="*/ 8 w 8"/>
                <a:gd name="T5" fmla="*/ 6 h 8"/>
                <a:gd name="T6" fmla="*/ 4 w 8"/>
                <a:gd name="T7" fmla="*/ 8 h 8"/>
                <a:gd name="T8" fmla="*/ 4 w 8"/>
                <a:gd name="T9" fmla="*/ 8 h 8"/>
                <a:gd name="T10" fmla="*/ 2 w 8"/>
                <a:gd name="T11" fmla="*/ 6 h 8"/>
                <a:gd name="T12" fmla="*/ 0 w 8"/>
                <a:gd name="T13" fmla="*/ 4 h 8"/>
                <a:gd name="T14" fmla="*/ 0 w 8"/>
                <a:gd name="T15" fmla="*/ 4 h 8"/>
                <a:gd name="T16" fmla="*/ 2 w 8"/>
                <a:gd name="T17" fmla="*/ 0 h 8"/>
                <a:gd name="T18" fmla="*/ 4 w 8"/>
                <a:gd name="T19" fmla="*/ 0 h 8"/>
                <a:gd name="T20" fmla="*/ 4 w 8"/>
                <a:gd name="T21" fmla="*/ 0 h 8"/>
                <a:gd name="T22" fmla="*/ 8 w 8"/>
                <a:gd name="T23" fmla="*/ 0 h 8"/>
                <a:gd name="T24" fmla="*/ 8 w 8"/>
                <a:gd name="T25" fmla="*/ 4 h 8"/>
                <a:gd name="T26" fmla="*/ 8 w 8"/>
                <a:gd name="T27"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8">
                  <a:moveTo>
                    <a:pt x="8" y="4"/>
                  </a:moveTo>
                  <a:lnTo>
                    <a:pt x="8" y="4"/>
                  </a:lnTo>
                  <a:lnTo>
                    <a:pt x="8" y="6"/>
                  </a:lnTo>
                  <a:lnTo>
                    <a:pt x="4" y="8"/>
                  </a:lnTo>
                  <a:lnTo>
                    <a:pt x="4" y="8"/>
                  </a:lnTo>
                  <a:lnTo>
                    <a:pt x="2" y="6"/>
                  </a:lnTo>
                  <a:lnTo>
                    <a:pt x="0" y="4"/>
                  </a:lnTo>
                  <a:lnTo>
                    <a:pt x="0" y="4"/>
                  </a:lnTo>
                  <a:lnTo>
                    <a:pt x="2" y="0"/>
                  </a:lnTo>
                  <a:lnTo>
                    <a:pt x="4" y="0"/>
                  </a:lnTo>
                  <a:lnTo>
                    <a:pt x="4" y="0"/>
                  </a:lnTo>
                  <a:lnTo>
                    <a:pt x="8" y="0"/>
                  </a:lnTo>
                  <a:lnTo>
                    <a:pt x="8" y="4"/>
                  </a:lnTo>
                  <a:lnTo>
                    <a:pt x="8"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8" name="Freeform 220"/>
            <p:cNvSpPr>
              <a:spLocks/>
            </p:cNvSpPr>
            <p:nvPr/>
          </p:nvSpPr>
          <p:spPr bwMode="auto">
            <a:xfrm>
              <a:off x="8587477" y="6329998"/>
              <a:ext cx="7214" cy="7214"/>
            </a:xfrm>
            <a:custGeom>
              <a:avLst/>
              <a:gdLst>
                <a:gd name="T0" fmla="*/ 12 w 12"/>
                <a:gd name="T1" fmla="*/ 6 h 12"/>
                <a:gd name="T2" fmla="*/ 12 w 12"/>
                <a:gd name="T3" fmla="*/ 6 h 12"/>
                <a:gd name="T4" fmla="*/ 10 w 12"/>
                <a:gd name="T5" fmla="*/ 10 h 12"/>
                <a:gd name="T6" fmla="*/ 6 w 12"/>
                <a:gd name="T7" fmla="*/ 12 h 12"/>
                <a:gd name="T8" fmla="*/ 6 w 12"/>
                <a:gd name="T9" fmla="*/ 12 h 12"/>
                <a:gd name="T10" fmla="*/ 2 w 12"/>
                <a:gd name="T11" fmla="*/ 10 h 12"/>
                <a:gd name="T12" fmla="*/ 0 w 12"/>
                <a:gd name="T13" fmla="*/ 6 h 12"/>
                <a:gd name="T14" fmla="*/ 0 w 12"/>
                <a:gd name="T15" fmla="*/ 6 h 12"/>
                <a:gd name="T16" fmla="*/ 2 w 12"/>
                <a:gd name="T17" fmla="*/ 2 h 12"/>
                <a:gd name="T18" fmla="*/ 6 w 12"/>
                <a:gd name="T19" fmla="*/ 0 h 12"/>
                <a:gd name="T20" fmla="*/ 6 w 12"/>
                <a:gd name="T21" fmla="*/ 0 h 12"/>
                <a:gd name="T22" fmla="*/ 10 w 12"/>
                <a:gd name="T23" fmla="*/ 2 h 12"/>
                <a:gd name="T24" fmla="*/ 12 w 12"/>
                <a:gd name="T25" fmla="*/ 6 h 12"/>
                <a:gd name="T26" fmla="*/ 12 w 12"/>
                <a:gd name="T27"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 h="12">
                  <a:moveTo>
                    <a:pt x="12" y="6"/>
                  </a:moveTo>
                  <a:lnTo>
                    <a:pt x="12" y="6"/>
                  </a:lnTo>
                  <a:lnTo>
                    <a:pt x="10" y="10"/>
                  </a:lnTo>
                  <a:lnTo>
                    <a:pt x="6" y="12"/>
                  </a:lnTo>
                  <a:lnTo>
                    <a:pt x="6" y="12"/>
                  </a:lnTo>
                  <a:lnTo>
                    <a:pt x="2" y="10"/>
                  </a:lnTo>
                  <a:lnTo>
                    <a:pt x="0" y="6"/>
                  </a:lnTo>
                  <a:lnTo>
                    <a:pt x="0" y="6"/>
                  </a:lnTo>
                  <a:lnTo>
                    <a:pt x="2" y="2"/>
                  </a:lnTo>
                  <a:lnTo>
                    <a:pt x="6" y="0"/>
                  </a:lnTo>
                  <a:lnTo>
                    <a:pt x="6" y="0"/>
                  </a:lnTo>
                  <a:lnTo>
                    <a:pt x="10" y="2"/>
                  </a:lnTo>
                  <a:lnTo>
                    <a:pt x="12" y="6"/>
                  </a:lnTo>
                  <a:lnTo>
                    <a:pt x="12" y="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09" name="Freeform 221"/>
            <p:cNvSpPr>
              <a:spLocks/>
            </p:cNvSpPr>
            <p:nvPr/>
          </p:nvSpPr>
          <p:spPr bwMode="auto">
            <a:xfrm>
              <a:off x="8589881" y="6283107"/>
              <a:ext cx="3607" cy="38475"/>
            </a:xfrm>
            <a:custGeom>
              <a:avLst/>
              <a:gdLst>
                <a:gd name="T0" fmla="*/ 0 w 6"/>
                <a:gd name="T1" fmla="*/ 64 h 64"/>
                <a:gd name="T2" fmla="*/ 2 w 6"/>
                <a:gd name="T3" fmla="*/ 0 h 64"/>
                <a:gd name="T4" fmla="*/ 6 w 6"/>
                <a:gd name="T5" fmla="*/ 64 h 64"/>
                <a:gd name="T6" fmla="*/ 0 w 6"/>
                <a:gd name="T7" fmla="*/ 64 h 64"/>
              </a:gdLst>
              <a:ahLst/>
              <a:cxnLst>
                <a:cxn ang="0">
                  <a:pos x="T0" y="T1"/>
                </a:cxn>
                <a:cxn ang="0">
                  <a:pos x="T2" y="T3"/>
                </a:cxn>
                <a:cxn ang="0">
                  <a:pos x="T4" y="T5"/>
                </a:cxn>
                <a:cxn ang="0">
                  <a:pos x="T6" y="T7"/>
                </a:cxn>
              </a:cxnLst>
              <a:rect l="0" t="0" r="r" b="b"/>
              <a:pathLst>
                <a:path w="6" h="64">
                  <a:moveTo>
                    <a:pt x="0" y="64"/>
                  </a:moveTo>
                  <a:lnTo>
                    <a:pt x="2" y="0"/>
                  </a:lnTo>
                  <a:lnTo>
                    <a:pt x="6" y="64"/>
                  </a:lnTo>
                  <a:lnTo>
                    <a:pt x="0" y="6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610" name="Rectangle 222"/>
            <p:cNvSpPr>
              <a:spLocks noChangeArrowheads="1"/>
            </p:cNvSpPr>
            <p:nvPr/>
          </p:nvSpPr>
          <p:spPr bwMode="auto">
            <a:xfrm>
              <a:off x="8416746" y="6590903"/>
              <a:ext cx="347473" cy="45689"/>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38" name="Group 437"/>
          <p:cNvGrpSpPr/>
          <p:nvPr/>
        </p:nvGrpSpPr>
        <p:grpSpPr>
          <a:xfrm>
            <a:off x="9308406" y="6405745"/>
            <a:ext cx="359496" cy="230847"/>
            <a:chOff x="9281221" y="6405745"/>
            <a:chExt cx="359496" cy="230847"/>
          </a:xfrm>
          <a:solidFill>
            <a:schemeClr val="bg2"/>
          </a:solidFill>
        </p:grpSpPr>
        <p:sp>
          <p:nvSpPr>
            <p:cNvPr id="548" name="Freeform 223"/>
            <p:cNvSpPr>
              <a:spLocks/>
            </p:cNvSpPr>
            <p:nvPr/>
          </p:nvSpPr>
          <p:spPr bwMode="auto">
            <a:xfrm>
              <a:off x="9325707" y="6458647"/>
              <a:ext cx="134661" cy="37272"/>
            </a:xfrm>
            <a:custGeom>
              <a:avLst/>
              <a:gdLst>
                <a:gd name="T0" fmla="*/ 118 w 224"/>
                <a:gd name="T1" fmla="*/ 0 h 62"/>
                <a:gd name="T2" fmla="*/ 118 w 224"/>
                <a:gd name="T3" fmla="*/ 0 h 62"/>
                <a:gd name="T4" fmla="*/ 112 w 224"/>
                <a:gd name="T5" fmla="*/ 12 h 62"/>
                <a:gd name="T6" fmla="*/ 104 w 224"/>
                <a:gd name="T7" fmla="*/ 22 h 62"/>
                <a:gd name="T8" fmla="*/ 94 w 224"/>
                <a:gd name="T9" fmla="*/ 30 h 62"/>
                <a:gd name="T10" fmla="*/ 80 w 224"/>
                <a:gd name="T11" fmla="*/ 36 h 62"/>
                <a:gd name="T12" fmla="*/ 66 w 224"/>
                <a:gd name="T13" fmla="*/ 40 h 62"/>
                <a:gd name="T14" fmla="*/ 52 w 224"/>
                <a:gd name="T15" fmla="*/ 44 h 62"/>
                <a:gd name="T16" fmla="*/ 38 w 224"/>
                <a:gd name="T17" fmla="*/ 44 h 62"/>
                <a:gd name="T18" fmla="*/ 24 w 224"/>
                <a:gd name="T19" fmla="*/ 44 h 62"/>
                <a:gd name="T20" fmla="*/ 24 w 224"/>
                <a:gd name="T21" fmla="*/ 44 h 62"/>
                <a:gd name="T22" fmla="*/ 10 w 224"/>
                <a:gd name="T23" fmla="*/ 42 h 62"/>
                <a:gd name="T24" fmla="*/ 0 w 224"/>
                <a:gd name="T25" fmla="*/ 38 h 62"/>
                <a:gd name="T26" fmla="*/ 0 w 224"/>
                <a:gd name="T27" fmla="*/ 38 h 62"/>
                <a:gd name="T28" fmla="*/ 0 w 224"/>
                <a:gd name="T29" fmla="*/ 50 h 62"/>
                <a:gd name="T30" fmla="*/ 0 w 224"/>
                <a:gd name="T31" fmla="*/ 50 h 62"/>
                <a:gd name="T32" fmla="*/ 42 w 224"/>
                <a:gd name="T33" fmla="*/ 56 h 62"/>
                <a:gd name="T34" fmla="*/ 82 w 224"/>
                <a:gd name="T35" fmla="*/ 60 h 62"/>
                <a:gd name="T36" fmla="*/ 120 w 224"/>
                <a:gd name="T37" fmla="*/ 62 h 62"/>
                <a:gd name="T38" fmla="*/ 154 w 224"/>
                <a:gd name="T39" fmla="*/ 62 h 62"/>
                <a:gd name="T40" fmla="*/ 204 w 224"/>
                <a:gd name="T41" fmla="*/ 60 h 62"/>
                <a:gd name="T42" fmla="*/ 224 w 224"/>
                <a:gd name="T43" fmla="*/ 58 h 62"/>
                <a:gd name="T44" fmla="*/ 224 w 224"/>
                <a:gd name="T45" fmla="*/ 0 h 62"/>
                <a:gd name="T46" fmla="*/ 118 w 224"/>
                <a:gd name="T4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4" h="62">
                  <a:moveTo>
                    <a:pt x="118" y="0"/>
                  </a:moveTo>
                  <a:lnTo>
                    <a:pt x="118" y="0"/>
                  </a:lnTo>
                  <a:lnTo>
                    <a:pt x="112" y="12"/>
                  </a:lnTo>
                  <a:lnTo>
                    <a:pt x="104" y="22"/>
                  </a:lnTo>
                  <a:lnTo>
                    <a:pt x="94" y="30"/>
                  </a:lnTo>
                  <a:lnTo>
                    <a:pt x="80" y="36"/>
                  </a:lnTo>
                  <a:lnTo>
                    <a:pt x="66" y="40"/>
                  </a:lnTo>
                  <a:lnTo>
                    <a:pt x="52" y="44"/>
                  </a:lnTo>
                  <a:lnTo>
                    <a:pt x="38" y="44"/>
                  </a:lnTo>
                  <a:lnTo>
                    <a:pt x="24" y="44"/>
                  </a:lnTo>
                  <a:lnTo>
                    <a:pt x="24" y="44"/>
                  </a:lnTo>
                  <a:lnTo>
                    <a:pt x="10" y="42"/>
                  </a:lnTo>
                  <a:lnTo>
                    <a:pt x="0" y="38"/>
                  </a:lnTo>
                  <a:lnTo>
                    <a:pt x="0" y="38"/>
                  </a:lnTo>
                  <a:lnTo>
                    <a:pt x="0" y="50"/>
                  </a:lnTo>
                  <a:lnTo>
                    <a:pt x="0" y="50"/>
                  </a:lnTo>
                  <a:lnTo>
                    <a:pt x="42" y="56"/>
                  </a:lnTo>
                  <a:lnTo>
                    <a:pt x="82" y="60"/>
                  </a:lnTo>
                  <a:lnTo>
                    <a:pt x="120" y="62"/>
                  </a:lnTo>
                  <a:lnTo>
                    <a:pt x="154" y="62"/>
                  </a:lnTo>
                  <a:lnTo>
                    <a:pt x="204" y="60"/>
                  </a:lnTo>
                  <a:lnTo>
                    <a:pt x="224" y="58"/>
                  </a:lnTo>
                  <a:lnTo>
                    <a:pt x="224" y="0"/>
                  </a:lnTo>
                  <a:lnTo>
                    <a:pt x="11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9" name="Freeform 224"/>
            <p:cNvSpPr>
              <a:spLocks/>
            </p:cNvSpPr>
            <p:nvPr/>
          </p:nvSpPr>
          <p:spPr bwMode="auto">
            <a:xfrm>
              <a:off x="9459166" y="6458647"/>
              <a:ext cx="134661" cy="37272"/>
            </a:xfrm>
            <a:custGeom>
              <a:avLst/>
              <a:gdLst>
                <a:gd name="T0" fmla="*/ 108 w 224"/>
                <a:gd name="T1" fmla="*/ 0 h 62"/>
                <a:gd name="T2" fmla="*/ 108 w 224"/>
                <a:gd name="T3" fmla="*/ 0 h 62"/>
                <a:gd name="T4" fmla="*/ 112 w 224"/>
                <a:gd name="T5" fmla="*/ 12 h 62"/>
                <a:gd name="T6" fmla="*/ 120 w 224"/>
                <a:gd name="T7" fmla="*/ 22 h 62"/>
                <a:gd name="T8" fmla="*/ 132 w 224"/>
                <a:gd name="T9" fmla="*/ 30 h 62"/>
                <a:gd name="T10" fmla="*/ 144 w 224"/>
                <a:gd name="T11" fmla="*/ 36 h 62"/>
                <a:gd name="T12" fmla="*/ 158 w 224"/>
                <a:gd name="T13" fmla="*/ 40 h 62"/>
                <a:gd name="T14" fmla="*/ 172 w 224"/>
                <a:gd name="T15" fmla="*/ 44 h 62"/>
                <a:gd name="T16" fmla="*/ 186 w 224"/>
                <a:gd name="T17" fmla="*/ 44 h 62"/>
                <a:gd name="T18" fmla="*/ 200 w 224"/>
                <a:gd name="T19" fmla="*/ 44 h 62"/>
                <a:gd name="T20" fmla="*/ 200 w 224"/>
                <a:gd name="T21" fmla="*/ 44 h 62"/>
                <a:gd name="T22" fmla="*/ 214 w 224"/>
                <a:gd name="T23" fmla="*/ 42 h 62"/>
                <a:gd name="T24" fmla="*/ 224 w 224"/>
                <a:gd name="T25" fmla="*/ 38 h 62"/>
                <a:gd name="T26" fmla="*/ 224 w 224"/>
                <a:gd name="T27" fmla="*/ 38 h 62"/>
                <a:gd name="T28" fmla="*/ 224 w 224"/>
                <a:gd name="T29" fmla="*/ 50 h 62"/>
                <a:gd name="T30" fmla="*/ 224 w 224"/>
                <a:gd name="T31" fmla="*/ 50 h 62"/>
                <a:gd name="T32" fmla="*/ 182 w 224"/>
                <a:gd name="T33" fmla="*/ 56 h 62"/>
                <a:gd name="T34" fmla="*/ 142 w 224"/>
                <a:gd name="T35" fmla="*/ 60 h 62"/>
                <a:gd name="T36" fmla="*/ 104 w 224"/>
                <a:gd name="T37" fmla="*/ 62 h 62"/>
                <a:gd name="T38" fmla="*/ 70 w 224"/>
                <a:gd name="T39" fmla="*/ 62 h 62"/>
                <a:gd name="T40" fmla="*/ 20 w 224"/>
                <a:gd name="T41" fmla="*/ 60 h 62"/>
                <a:gd name="T42" fmla="*/ 0 w 224"/>
                <a:gd name="T43" fmla="*/ 58 h 62"/>
                <a:gd name="T44" fmla="*/ 0 w 224"/>
                <a:gd name="T45" fmla="*/ 0 h 62"/>
                <a:gd name="T46" fmla="*/ 108 w 224"/>
                <a:gd name="T47"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4" h="62">
                  <a:moveTo>
                    <a:pt x="108" y="0"/>
                  </a:moveTo>
                  <a:lnTo>
                    <a:pt x="108" y="0"/>
                  </a:lnTo>
                  <a:lnTo>
                    <a:pt x="112" y="12"/>
                  </a:lnTo>
                  <a:lnTo>
                    <a:pt x="120" y="22"/>
                  </a:lnTo>
                  <a:lnTo>
                    <a:pt x="132" y="30"/>
                  </a:lnTo>
                  <a:lnTo>
                    <a:pt x="144" y="36"/>
                  </a:lnTo>
                  <a:lnTo>
                    <a:pt x="158" y="40"/>
                  </a:lnTo>
                  <a:lnTo>
                    <a:pt x="172" y="44"/>
                  </a:lnTo>
                  <a:lnTo>
                    <a:pt x="186" y="44"/>
                  </a:lnTo>
                  <a:lnTo>
                    <a:pt x="200" y="44"/>
                  </a:lnTo>
                  <a:lnTo>
                    <a:pt x="200" y="44"/>
                  </a:lnTo>
                  <a:lnTo>
                    <a:pt x="214" y="42"/>
                  </a:lnTo>
                  <a:lnTo>
                    <a:pt x="224" y="38"/>
                  </a:lnTo>
                  <a:lnTo>
                    <a:pt x="224" y="38"/>
                  </a:lnTo>
                  <a:lnTo>
                    <a:pt x="224" y="50"/>
                  </a:lnTo>
                  <a:lnTo>
                    <a:pt x="224" y="50"/>
                  </a:lnTo>
                  <a:lnTo>
                    <a:pt x="182" y="56"/>
                  </a:lnTo>
                  <a:lnTo>
                    <a:pt x="142" y="60"/>
                  </a:lnTo>
                  <a:lnTo>
                    <a:pt x="104" y="62"/>
                  </a:lnTo>
                  <a:lnTo>
                    <a:pt x="70" y="62"/>
                  </a:lnTo>
                  <a:lnTo>
                    <a:pt x="20" y="60"/>
                  </a:lnTo>
                  <a:lnTo>
                    <a:pt x="0" y="58"/>
                  </a:lnTo>
                  <a:lnTo>
                    <a:pt x="0" y="0"/>
                  </a:lnTo>
                  <a:lnTo>
                    <a:pt x="10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0" name="Freeform 225"/>
            <p:cNvSpPr>
              <a:spLocks/>
            </p:cNvSpPr>
            <p:nvPr/>
          </p:nvSpPr>
          <p:spPr bwMode="auto">
            <a:xfrm>
              <a:off x="9286030" y="6572869"/>
              <a:ext cx="50498" cy="22844"/>
            </a:xfrm>
            <a:custGeom>
              <a:avLst/>
              <a:gdLst>
                <a:gd name="T0" fmla="*/ 0 w 84"/>
                <a:gd name="T1" fmla="*/ 0 h 38"/>
                <a:gd name="T2" fmla="*/ 0 w 84"/>
                <a:gd name="T3" fmla="*/ 0 h 38"/>
                <a:gd name="T4" fmla="*/ 26 w 84"/>
                <a:gd name="T5" fmla="*/ 16 h 38"/>
                <a:gd name="T6" fmla="*/ 52 w 84"/>
                <a:gd name="T7" fmla="*/ 26 h 38"/>
                <a:gd name="T8" fmla="*/ 84 w 84"/>
                <a:gd name="T9" fmla="*/ 38 h 38"/>
                <a:gd name="T10" fmla="*/ 84 w 84"/>
                <a:gd name="T11" fmla="*/ 10 h 38"/>
                <a:gd name="T12" fmla="*/ 84 w 84"/>
                <a:gd name="T13" fmla="*/ 10 h 38"/>
                <a:gd name="T14" fmla="*/ 42 w 84"/>
                <a:gd name="T15" fmla="*/ 6 h 38"/>
                <a:gd name="T16" fmla="*/ 0 w 84"/>
                <a:gd name="T17" fmla="*/ 0 h 38"/>
                <a:gd name="T18" fmla="*/ 0 w 84"/>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38">
                  <a:moveTo>
                    <a:pt x="0" y="0"/>
                  </a:moveTo>
                  <a:lnTo>
                    <a:pt x="0" y="0"/>
                  </a:lnTo>
                  <a:lnTo>
                    <a:pt x="26" y="16"/>
                  </a:lnTo>
                  <a:lnTo>
                    <a:pt x="52" y="26"/>
                  </a:lnTo>
                  <a:lnTo>
                    <a:pt x="84" y="38"/>
                  </a:lnTo>
                  <a:lnTo>
                    <a:pt x="84" y="10"/>
                  </a:lnTo>
                  <a:lnTo>
                    <a:pt x="84" y="10"/>
                  </a:lnTo>
                  <a:lnTo>
                    <a:pt x="42" y="6"/>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1" name="Freeform 226"/>
            <p:cNvSpPr>
              <a:spLocks/>
            </p:cNvSpPr>
            <p:nvPr/>
          </p:nvSpPr>
          <p:spPr bwMode="auto">
            <a:xfrm>
              <a:off x="9581803" y="6574071"/>
              <a:ext cx="50498" cy="22844"/>
            </a:xfrm>
            <a:custGeom>
              <a:avLst/>
              <a:gdLst>
                <a:gd name="T0" fmla="*/ 84 w 84"/>
                <a:gd name="T1" fmla="*/ 0 h 38"/>
                <a:gd name="T2" fmla="*/ 84 w 84"/>
                <a:gd name="T3" fmla="*/ 0 h 38"/>
                <a:gd name="T4" fmla="*/ 56 w 84"/>
                <a:gd name="T5" fmla="*/ 16 h 38"/>
                <a:gd name="T6" fmla="*/ 32 w 84"/>
                <a:gd name="T7" fmla="*/ 26 h 38"/>
                <a:gd name="T8" fmla="*/ 0 w 84"/>
                <a:gd name="T9" fmla="*/ 38 h 38"/>
                <a:gd name="T10" fmla="*/ 0 w 84"/>
                <a:gd name="T11" fmla="*/ 10 h 38"/>
                <a:gd name="T12" fmla="*/ 0 w 84"/>
                <a:gd name="T13" fmla="*/ 10 h 38"/>
                <a:gd name="T14" fmla="*/ 42 w 84"/>
                <a:gd name="T15" fmla="*/ 6 h 38"/>
                <a:gd name="T16" fmla="*/ 84 w 84"/>
                <a:gd name="T17" fmla="*/ 0 h 38"/>
                <a:gd name="T18" fmla="*/ 84 w 84"/>
                <a:gd name="T19" fmla="*/ 0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4" h="38">
                  <a:moveTo>
                    <a:pt x="84" y="0"/>
                  </a:moveTo>
                  <a:lnTo>
                    <a:pt x="84" y="0"/>
                  </a:lnTo>
                  <a:lnTo>
                    <a:pt x="56" y="16"/>
                  </a:lnTo>
                  <a:lnTo>
                    <a:pt x="32" y="26"/>
                  </a:lnTo>
                  <a:lnTo>
                    <a:pt x="0" y="38"/>
                  </a:lnTo>
                  <a:lnTo>
                    <a:pt x="0" y="10"/>
                  </a:lnTo>
                  <a:lnTo>
                    <a:pt x="0" y="10"/>
                  </a:lnTo>
                  <a:lnTo>
                    <a:pt x="42" y="6"/>
                  </a:lnTo>
                  <a:lnTo>
                    <a:pt x="84" y="0"/>
                  </a:lnTo>
                  <a:lnTo>
                    <a:pt x="8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2" name="Freeform 227"/>
            <p:cNvSpPr>
              <a:spLocks/>
            </p:cNvSpPr>
            <p:nvPr/>
          </p:nvSpPr>
          <p:spPr bwMode="auto">
            <a:xfrm>
              <a:off x="9537317" y="6492312"/>
              <a:ext cx="45689" cy="20440"/>
            </a:xfrm>
            <a:custGeom>
              <a:avLst/>
              <a:gdLst>
                <a:gd name="T0" fmla="*/ 76 w 76"/>
                <a:gd name="T1" fmla="*/ 0 h 34"/>
                <a:gd name="T2" fmla="*/ 76 w 76"/>
                <a:gd name="T3" fmla="*/ 0 h 34"/>
                <a:gd name="T4" fmla="*/ 52 w 76"/>
                <a:gd name="T5" fmla="*/ 14 h 34"/>
                <a:gd name="T6" fmla="*/ 30 w 76"/>
                <a:gd name="T7" fmla="*/ 24 h 34"/>
                <a:gd name="T8" fmla="*/ 0 w 76"/>
                <a:gd name="T9" fmla="*/ 34 h 34"/>
                <a:gd name="T10" fmla="*/ 0 w 76"/>
                <a:gd name="T11" fmla="*/ 10 h 34"/>
                <a:gd name="T12" fmla="*/ 0 w 76"/>
                <a:gd name="T13" fmla="*/ 10 h 34"/>
                <a:gd name="T14" fmla="*/ 38 w 76"/>
                <a:gd name="T15" fmla="*/ 6 h 34"/>
                <a:gd name="T16" fmla="*/ 76 w 76"/>
                <a:gd name="T17" fmla="*/ 0 h 34"/>
                <a:gd name="T18" fmla="*/ 76 w 76"/>
                <a:gd name="T19" fmla="*/ 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4">
                  <a:moveTo>
                    <a:pt x="76" y="0"/>
                  </a:moveTo>
                  <a:lnTo>
                    <a:pt x="76" y="0"/>
                  </a:lnTo>
                  <a:lnTo>
                    <a:pt x="52" y="14"/>
                  </a:lnTo>
                  <a:lnTo>
                    <a:pt x="30" y="24"/>
                  </a:lnTo>
                  <a:lnTo>
                    <a:pt x="0" y="34"/>
                  </a:lnTo>
                  <a:lnTo>
                    <a:pt x="0" y="10"/>
                  </a:lnTo>
                  <a:lnTo>
                    <a:pt x="0" y="10"/>
                  </a:lnTo>
                  <a:lnTo>
                    <a:pt x="38" y="6"/>
                  </a:lnTo>
                  <a:lnTo>
                    <a:pt x="76" y="0"/>
                  </a:lnTo>
                  <a:lnTo>
                    <a:pt x="7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3" name="Freeform 228"/>
            <p:cNvSpPr>
              <a:spLocks/>
            </p:cNvSpPr>
            <p:nvPr/>
          </p:nvSpPr>
          <p:spPr bwMode="auto">
            <a:xfrm>
              <a:off x="9334123" y="6492312"/>
              <a:ext cx="45689" cy="19237"/>
            </a:xfrm>
            <a:custGeom>
              <a:avLst/>
              <a:gdLst>
                <a:gd name="T0" fmla="*/ 0 w 76"/>
                <a:gd name="T1" fmla="*/ 0 h 32"/>
                <a:gd name="T2" fmla="*/ 0 w 76"/>
                <a:gd name="T3" fmla="*/ 0 h 32"/>
                <a:gd name="T4" fmla="*/ 24 w 76"/>
                <a:gd name="T5" fmla="*/ 12 h 32"/>
                <a:gd name="T6" fmla="*/ 48 w 76"/>
                <a:gd name="T7" fmla="*/ 22 h 32"/>
                <a:gd name="T8" fmla="*/ 76 w 76"/>
                <a:gd name="T9" fmla="*/ 32 h 32"/>
                <a:gd name="T10" fmla="*/ 76 w 76"/>
                <a:gd name="T11" fmla="*/ 8 h 32"/>
                <a:gd name="T12" fmla="*/ 76 w 76"/>
                <a:gd name="T13" fmla="*/ 8 h 32"/>
                <a:gd name="T14" fmla="*/ 38 w 76"/>
                <a:gd name="T15" fmla="*/ 6 h 32"/>
                <a:gd name="T16" fmla="*/ 0 w 76"/>
                <a:gd name="T17" fmla="*/ 0 h 32"/>
                <a:gd name="T18" fmla="*/ 0 w 76"/>
                <a:gd name="T1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6" h="32">
                  <a:moveTo>
                    <a:pt x="0" y="0"/>
                  </a:moveTo>
                  <a:lnTo>
                    <a:pt x="0" y="0"/>
                  </a:lnTo>
                  <a:lnTo>
                    <a:pt x="24" y="12"/>
                  </a:lnTo>
                  <a:lnTo>
                    <a:pt x="48" y="22"/>
                  </a:lnTo>
                  <a:lnTo>
                    <a:pt x="76" y="32"/>
                  </a:lnTo>
                  <a:lnTo>
                    <a:pt x="76" y="8"/>
                  </a:lnTo>
                  <a:lnTo>
                    <a:pt x="76" y="8"/>
                  </a:lnTo>
                  <a:lnTo>
                    <a:pt x="38" y="6"/>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4" name="Freeform 229"/>
            <p:cNvSpPr>
              <a:spLocks/>
            </p:cNvSpPr>
            <p:nvPr/>
          </p:nvSpPr>
          <p:spPr bwMode="auto">
            <a:xfrm>
              <a:off x="9366586" y="6428589"/>
              <a:ext cx="36070" cy="15630"/>
            </a:xfrm>
            <a:custGeom>
              <a:avLst/>
              <a:gdLst>
                <a:gd name="T0" fmla="*/ 0 w 60"/>
                <a:gd name="T1" fmla="*/ 0 h 26"/>
                <a:gd name="T2" fmla="*/ 0 w 60"/>
                <a:gd name="T3" fmla="*/ 0 h 26"/>
                <a:gd name="T4" fmla="*/ 18 w 60"/>
                <a:gd name="T5" fmla="*/ 10 h 26"/>
                <a:gd name="T6" fmla="*/ 38 w 60"/>
                <a:gd name="T7" fmla="*/ 18 h 26"/>
                <a:gd name="T8" fmla="*/ 60 w 60"/>
                <a:gd name="T9" fmla="*/ 26 h 26"/>
                <a:gd name="T10" fmla="*/ 60 w 60"/>
                <a:gd name="T11" fmla="*/ 8 h 26"/>
                <a:gd name="T12" fmla="*/ 60 w 60"/>
                <a:gd name="T13" fmla="*/ 8 h 26"/>
                <a:gd name="T14" fmla="*/ 30 w 60"/>
                <a:gd name="T15" fmla="*/ 4 h 26"/>
                <a:gd name="T16" fmla="*/ 0 w 60"/>
                <a:gd name="T17" fmla="*/ 0 h 26"/>
                <a:gd name="T18" fmla="*/ 0 w 60"/>
                <a:gd name="T1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26">
                  <a:moveTo>
                    <a:pt x="0" y="0"/>
                  </a:moveTo>
                  <a:lnTo>
                    <a:pt x="0" y="0"/>
                  </a:lnTo>
                  <a:lnTo>
                    <a:pt x="18" y="10"/>
                  </a:lnTo>
                  <a:lnTo>
                    <a:pt x="38" y="18"/>
                  </a:lnTo>
                  <a:lnTo>
                    <a:pt x="60" y="26"/>
                  </a:lnTo>
                  <a:lnTo>
                    <a:pt x="60" y="8"/>
                  </a:lnTo>
                  <a:lnTo>
                    <a:pt x="60" y="8"/>
                  </a:lnTo>
                  <a:lnTo>
                    <a:pt x="30" y="4"/>
                  </a:lnTo>
                  <a:lnTo>
                    <a:pt x="0"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5" name="Freeform 230"/>
            <p:cNvSpPr>
              <a:spLocks/>
            </p:cNvSpPr>
            <p:nvPr/>
          </p:nvSpPr>
          <p:spPr bwMode="auto">
            <a:xfrm>
              <a:off x="9514473" y="6428589"/>
              <a:ext cx="36070" cy="16833"/>
            </a:xfrm>
            <a:custGeom>
              <a:avLst/>
              <a:gdLst>
                <a:gd name="T0" fmla="*/ 60 w 60"/>
                <a:gd name="T1" fmla="*/ 0 h 28"/>
                <a:gd name="T2" fmla="*/ 60 w 60"/>
                <a:gd name="T3" fmla="*/ 0 h 28"/>
                <a:gd name="T4" fmla="*/ 40 w 60"/>
                <a:gd name="T5" fmla="*/ 10 h 28"/>
                <a:gd name="T6" fmla="*/ 22 w 60"/>
                <a:gd name="T7" fmla="*/ 18 h 28"/>
                <a:gd name="T8" fmla="*/ 0 w 60"/>
                <a:gd name="T9" fmla="*/ 28 h 28"/>
                <a:gd name="T10" fmla="*/ 0 w 60"/>
                <a:gd name="T11" fmla="*/ 8 h 28"/>
                <a:gd name="T12" fmla="*/ 0 w 60"/>
                <a:gd name="T13" fmla="*/ 8 h 28"/>
                <a:gd name="T14" fmla="*/ 30 w 60"/>
                <a:gd name="T15" fmla="*/ 6 h 28"/>
                <a:gd name="T16" fmla="*/ 60 w 60"/>
                <a:gd name="T17" fmla="*/ 0 h 28"/>
                <a:gd name="T18" fmla="*/ 60 w 60"/>
                <a:gd name="T19"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 h="28">
                  <a:moveTo>
                    <a:pt x="60" y="0"/>
                  </a:moveTo>
                  <a:lnTo>
                    <a:pt x="60" y="0"/>
                  </a:lnTo>
                  <a:lnTo>
                    <a:pt x="40" y="10"/>
                  </a:lnTo>
                  <a:lnTo>
                    <a:pt x="22" y="18"/>
                  </a:lnTo>
                  <a:lnTo>
                    <a:pt x="0" y="28"/>
                  </a:lnTo>
                  <a:lnTo>
                    <a:pt x="0" y="8"/>
                  </a:lnTo>
                  <a:lnTo>
                    <a:pt x="0" y="8"/>
                  </a:lnTo>
                  <a:lnTo>
                    <a:pt x="30" y="6"/>
                  </a:lnTo>
                  <a:lnTo>
                    <a:pt x="60" y="0"/>
                  </a:lnTo>
                  <a:lnTo>
                    <a:pt x="6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6" name="Freeform 231"/>
            <p:cNvSpPr>
              <a:spLocks/>
            </p:cNvSpPr>
            <p:nvPr/>
          </p:nvSpPr>
          <p:spPr bwMode="auto">
            <a:xfrm>
              <a:off x="9281221" y="6529585"/>
              <a:ext cx="180349" cy="49296"/>
            </a:xfrm>
            <a:custGeom>
              <a:avLst/>
              <a:gdLst>
                <a:gd name="T0" fmla="*/ 158 w 300"/>
                <a:gd name="T1" fmla="*/ 0 h 82"/>
                <a:gd name="T2" fmla="*/ 158 w 300"/>
                <a:gd name="T3" fmla="*/ 0 h 82"/>
                <a:gd name="T4" fmla="*/ 154 w 300"/>
                <a:gd name="T5" fmla="*/ 8 h 82"/>
                <a:gd name="T6" fmla="*/ 150 w 300"/>
                <a:gd name="T7" fmla="*/ 16 h 82"/>
                <a:gd name="T8" fmla="*/ 146 w 300"/>
                <a:gd name="T9" fmla="*/ 24 h 82"/>
                <a:gd name="T10" fmla="*/ 140 w 300"/>
                <a:gd name="T11" fmla="*/ 30 h 82"/>
                <a:gd name="T12" fmla="*/ 124 w 300"/>
                <a:gd name="T13" fmla="*/ 40 h 82"/>
                <a:gd name="T14" fmla="*/ 108 w 300"/>
                <a:gd name="T15" fmla="*/ 48 h 82"/>
                <a:gd name="T16" fmla="*/ 88 w 300"/>
                <a:gd name="T17" fmla="*/ 54 h 82"/>
                <a:gd name="T18" fmla="*/ 70 w 300"/>
                <a:gd name="T19" fmla="*/ 56 h 82"/>
                <a:gd name="T20" fmla="*/ 50 w 300"/>
                <a:gd name="T21" fmla="*/ 58 h 82"/>
                <a:gd name="T22" fmla="*/ 32 w 300"/>
                <a:gd name="T23" fmla="*/ 58 h 82"/>
                <a:gd name="T24" fmla="*/ 32 w 300"/>
                <a:gd name="T25" fmla="*/ 58 h 82"/>
                <a:gd name="T26" fmla="*/ 14 w 300"/>
                <a:gd name="T27" fmla="*/ 54 h 82"/>
                <a:gd name="T28" fmla="*/ 0 w 300"/>
                <a:gd name="T29" fmla="*/ 50 h 82"/>
                <a:gd name="T30" fmla="*/ 0 w 300"/>
                <a:gd name="T31" fmla="*/ 50 h 82"/>
                <a:gd name="T32" fmla="*/ 0 w 300"/>
                <a:gd name="T33" fmla="*/ 66 h 82"/>
                <a:gd name="T34" fmla="*/ 0 w 300"/>
                <a:gd name="T35" fmla="*/ 66 h 82"/>
                <a:gd name="T36" fmla="*/ 56 w 300"/>
                <a:gd name="T37" fmla="*/ 74 h 82"/>
                <a:gd name="T38" fmla="*/ 110 w 300"/>
                <a:gd name="T39" fmla="*/ 80 h 82"/>
                <a:gd name="T40" fmla="*/ 160 w 300"/>
                <a:gd name="T41" fmla="*/ 82 h 82"/>
                <a:gd name="T42" fmla="*/ 206 w 300"/>
                <a:gd name="T43" fmla="*/ 82 h 82"/>
                <a:gd name="T44" fmla="*/ 274 w 300"/>
                <a:gd name="T45" fmla="*/ 80 h 82"/>
                <a:gd name="T46" fmla="*/ 300 w 300"/>
                <a:gd name="T47" fmla="*/ 78 h 82"/>
                <a:gd name="T48" fmla="*/ 300 w 300"/>
                <a:gd name="T49" fmla="*/ 0 h 82"/>
                <a:gd name="T50" fmla="*/ 158 w 300"/>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0" h="82">
                  <a:moveTo>
                    <a:pt x="158" y="0"/>
                  </a:moveTo>
                  <a:lnTo>
                    <a:pt x="158" y="0"/>
                  </a:lnTo>
                  <a:lnTo>
                    <a:pt x="154" y="8"/>
                  </a:lnTo>
                  <a:lnTo>
                    <a:pt x="150" y="16"/>
                  </a:lnTo>
                  <a:lnTo>
                    <a:pt x="146" y="24"/>
                  </a:lnTo>
                  <a:lnTo>
                    <a:pt x="140" y="30"/>
                  </a:lnTo>
                  <a:lnTo>
                    <a:pt x="124" y="40"/>
                  </a:lnTo>
                  <a:lnTo>
                    <a:pt x="108" y="48"/>
                  </a:lnTo>
                  <a:lnTo>
                    <a:pt x="88" y="54"/>
                  </a:lnTo>
                  <a:lnTo>
                    <a:pt x="70" y="56"/>
                  </a:lnTo>
                  <a:lnTo>
                    <a:pt x="50" y="58"/>
                  </a:lnTo>
                  <a:lnTo>
                    <a:pt x="32" y="58"/>
                  </a:lnTo>
                  <a:lnTo>
                    <a:pt x="32" y="58"/>
                  </a:lnTo>
                  <a:lnTo>
                    <a:pt x="14" y="54"/>
                  </a:lnTo>
                  <a:lnTo>
                    <a:pt x="0" y="50"/>
                  </a:lnTo>
                  <a:lnTo>
                    <a:pt x="0" y="50"/>
                  </a:lnTo>
                  <a:lnTo>
                    <a:pt x="0" y="66"/>
                  </a:lnTo>
                  <a:lnTo>
                    <a:pt x="0" y="66"/>
                  </a:lnTo>
                  <a:lnTo>
                    <a:pt x="56" y="74"/>
                  </a:lnTo>
                  <a:lnTo>
                    <a:pt x="110" y="80"/>
                  </a:lnTo>
                  <a:lnTo>
                    <a:pt x="160" y="82"/>
                  </a:lnTo>
                  <a:lnTo>
                    <a:pt x="206" y="82"/>
                  </a:lnTo>
                  <a:lnTo>
                    <a:pt x="274" y="80"/>
                  </a:lnTo>
                  <a:lnTo>
                    <a:pt x="300" y="78"/>
                  </a:lnTo>
                  <a:lnTo>
                    <a:pt x="300" y="0"/>
                  </a:lnTo>
                  <a:lnTo>
                    <a:pt x="15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7" name="Freeform 232"/>
            <p:cNvSpPr>
              <a:spLocks/>
            </p:cNvSpPr>
            <p:nvPr/>
          </p:nvSpPr>
          <p:spPr bwMode="auto">
            <a:xfrm>
              <a:off x="9460368" y="6529585"/>
              <a:ext cx="180349" cy="49296"/>
            </a:xfrm>
            <a:custGeom>
              <a:avLst/>
              <a:gdLst>
                <a:gd name="T0" fmla="*/ 144 w 300"/>
                <a:gd name="T1" fmla="*/ 0 h 82"/>
                <a:gd name="T2" fmla="*/ 144 w 300"/>
                <a:gd name="T3" fmla="*/ 0 h 82"/>
                <a:gd name="T4" fmla="*/ 146 w 300"/>
                <a:gd name="T5" fmla="*/ 8 h 82"/>
                <a:gd name="T6" fmla="*/ 150 w 300"/>
                <a:gd name="T7" fmla="*/ 16 h 82"/>
                <a:gd name="T8" fmla="*/ 156 w 300"/>
                <a:gd name="T9" fmla="*/ 24 h 82"/>
                <a:gd name="T10" fmla="*/ 162 w 300"/>
                <a:gd name="T11" fmla="*/ 30 h 82"/>
                <a:gd name="T12" fmla="*/ 176 w 300"/>
                <a:gd name="T13" fmla="*/ 40 h 82"/>
                <a:gd name="T14" fmla="*/ 192 w 300"/>
                <a:gd name="T15" fmla="*/ 48 h 82"/>
                <a:gd name="T16" fmla="*/ 212 w 300"/>
                <a:gd name="T17" fmla="*/ 54 h 82"/>
                <a:gd name="T18" fmla="*/ 232 w 300"/>
                <a:gd name="T19" fmla="*/ 56 h 82"/>
                <a:gd name="T20" fmla="*/ 250 w 300"/>
                <a:gd name="T21" fmla="*/ 58 h 82"/>
                <a:gd name="T22" fmla="*/ 268 w 300"/>
                <a:gd name="T23" fmla="*/ 58 h 82"/>
                <a:gd name="T24" fmla="*/ 268 w 300"/>
                <a:gd name="T25" fmla="*/ 58 h 82"/>
                <a:gd name="T26" fmla="*/ 288 w 300"/>
                <a:gd name="T27" fmla="*/ 54 h 82"/>
                <a:gd name="T28" fmla="*/ 300 w 300"/>
                <a:gd name="T29" fmla="*/ 50 h 82"/>
                <a:gd name="T30" fmla="*/ 300 w 300"/>
                <a:gd name="T31" fmla="*/ 50 h 82"/>
                <a:gd name="T32" fmla="*/ 300 w 300"/>
                <a:gd name="T33" fmla="*/ 66 h 82"/>
                <a:gd name="T34" fmla="*/ 300 w 300"/>
                <a:gd name="T35" fmla="*/ 66 h 82"/>
                <a:gd name="T36" fmla="*/ 244 w 300"/>
                <a:gd name="T37" fmla="*/ 74 h 82"/>
                <a:gd name="T38" fmla="*/ 190 w 300"/>
                <a:gd name="T39" fmla="*/ 80 h 82"/>
                <a:gd name="T40" fmla="*/ 140 w 300"/>
                <a:gd name="T41" fmla="*/ 82 h 82"/>
                <a:gd name="T42" fmla="*/ 94 w 300"/>
                <a:gd name="T43" fmla="*/ 82 h 82"/>
                <a:gd name="T44" fmla="*/ 26 w 300"/>
                <a:gd name="T45" fmla="*/ 80 h 82"/>
                <a:gd name="T46" fmla="*/ 0 w 300"/>
                <a:gd name="T47" fmla="*/ 78 h 82"/>
                <a:gd name="T48" fmla="*/ 0 w 300"/>
                <a:gd name="T49" fmla="*/ 0 h 82"/>
                <a:gd name="T50" fmla="*/ 144 w 300"/>
                <a:gd name="T5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00" h="82">
                  <a:moveTo>
                    <a:pt x="144" y="0"/>
                  </a:moveTo>
                  <a:lnTo>
                    <a:pt x="144" y="0"/>
                  </a:lnTo>
                  <a:lnTo>
                    <a:pt x="146" y="8"/>
                  </a:lnTo>
                  <a:lnTo>
                    <a:pt x="150" y="16"/>
                  </a:lnTo>
                  <a:lnTo>
                    <a:pt x="156" y="24"/>
                  </a:lnTo>
                  <a:lnTo>
                    <a:pt x="162" y="30"/>
                  </a:lnTo>
                  <a:lnTo>
                    <a:pt x="176" y="40"/>
                  </a:lnTo>
                  <a:lnTo>
                    <a:pt x="192" y="48"/>
                  </a:lnTo>
                  <a:lnTo>
                    <a:pt x="212" y="54"/>
                  </a:lnTo>
                  <a:lnTo>
                    <a:pt x="232" y="56"/>
                  </a:lnTo>
                  <a:lnTo>
                    <a:pt x="250" y="58"/>
                  </a:lnTo>
                  <a:lnTo>
                    <a:pt x="268" y="58"/>
                  </a:lnTo>
                  <a:lnTo>
                    <a:pt x="268" y="58"/>
                  </a:lnTo>
                  <a:lnTo>
                    <a:pt x="288" y="54"/>
                  </a:lnTo>
                  <a:lnTo>
                    <a:pt x="300" y="50"/>
                  </a:lnTo>
                  <a:lnTo>
                    <a:pt x="300" y="50"/>
                  </a:lnTo>
                  <a:lnTo>
                    <a:pt x="300" y="66"/>
                  </a:lnTo>
                  <a:lnTo>
                    <a:pt x="300" y="66"/>
                  </a:lnTo>
                  <a:lnTo>
                    <a:pt x="244" y="74"/>
                  </a:lnTo>
                  <a:lnTo>
                    <a:pt x="190" y="80"/>
                  </a:lnTo>
                  <a:lnTo>
                    <a:pt x="140" y="82"/>
                  </a:lnTo>
                  <a:lnTo>
                    <a:pt x="94" y="82"/>
                  </a:lnTo>
                  <a:lnTo>
                    <a:pt x="26" y="80"/>
                  </a:lnTo>
                  <a:lnTo>
                    <a:pt x="0" y="78"/>
                  </a:lnTo>
                  <a:lnTo>
                    <a:pt x="0" y="0"/>
                  </a:lnTo>
                  <a:lnTo>
                    <a:pt x="144"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8" name="Freeform 233"/>
            <p:cNvSpPr>
              <a:spLocks noEditPoints="1"/>
            </p:cNvSpPr>
            <p:nvPr/>
          </p:nvSpPr>
          <p:spPr bwMode="auto">
            <a:xfrm>
              <a:off x="9340135" y="6572869"/>
              <a:ext cx="238061" cy="63723"/>
            </a:xfrm>
            <a:custGeom>
              <a:avLst/>
              <a:gdLst>
                <a:gd name="T0" fmla="*/ 0 w 396"/>
                <a:gd name="T1" fmla="*/ 0 h 106"/>
                <a:gd name="T2" fmla="*/ 0 w 396"/>
                <a:gd name="T3" fmla="*/ 106 h 106"/>
                <a:gd name="T4" fmla="*/ 396 w 396"/>
                <a:gd name="T5" fmla="*/ 106 h 106"/>
                <a:gd name="T6" fmla="*/ 396 w 396"/>
                <a:gd name="T7" fmla="*/ 0 h 106"/>
                <a:gd name="T8" fmla="*/ 0 w 396"/>
                <a:gd name="T9" fmla="*/ 0 h 106"/>
                <a:gd name="T10" fmla="*/ 122 w 396"/>
                <a:gd name="T11" fmla="*/ 96 h 106"/>
                <a:gd name="T12" fmla="*/ 10 w 396"/>
                <a:gd name="T13" fmla="*/ 96 h 106"/>
                <a:gd name="T14" fmla="*/ 10 w 396"/>
                <a:gd name="T15" fmla="*/ 52 h 106"/>
                <a:gd name="T16" fmla="*/ 122 w 396"/>
                <a:gd name="T17" fmla="*/ 52 h 106"/>
                <a:gd name="T18" fmla="*/ 122 w 396"/>
                <a:gd name="T19" fmla="*/ 96 h 106"/>
                <a:gd name="T20" fmla="*/ 122 w 396"/>
                <a:gd name="T21" fmla="*/ 38 h 106"/>
                <a:gd name="T22" fmla="*/ 10 w 396"/>
                <a:gd name="T23" fmla="*/ 38 h 106"/>
                <a:gd name="T24" fmla="*/ 10 w 396"/>
                <a:gd name="T25" fmla="*/ 24 h 106"/>
                <a:gd name="T26" fmla="*/ 122 w 396"/>
                <a:gd name="T27" fmla="*/ 24 h 106"/>
                <a:gd name="T28" fmla="*/ 122 w 396"/>
                <a:gd name="T29" fmla="*/ 38 h 106"/>
                <a:gd name="T30" fmla="*/ 252 w 396"/>
                <a:gd name="T31" fmla="*/ 96 h 106"/>
                <a:gd name="T32" fmla="*/ 140 w 396"/>
                <a:gd name="T33" fmla="*/ 96 h 106"/>
                <a:gd name="T34" fmla="*/ 140 w 396"/>
                <a:gd name="T35" fmla="*/ 52 h 106"/>
                <a:gd name="T36" fmla="*/ 252 w 396"/>
                <a:gd name="T37" fmla="*/ 52 h 106"/>
                <a:gd name="T38" fmla="*/ 252 w 396"/>
                <a:gd name="T39" fmla="*/ 96 h 106"/>
                <a:gd name="T40" fmla="*/ 252 w 396"/>
                <a:gd name="T41" fmla="*/ 38 h 106"/>
                <a:gd name="T42" fmla="*/ 140 w 396"/>
                <a:gd name="T43" fmla="*/ 38 h 106"/>
                <a:gd name="T44" fmla="*/ 140 w 396"/>
                <a:gd name="T45" fmla="*/ 24 h 106"/>
                <a:gd name="T46" fmla="*/ 252 w 396"/>
                <a:gd name="T47" fmla="*/ 24 h 106"/>
                <a:gd name="T48" fmla="*/ 252 w 396"/>
                <a:gd name="T49" fmla="*/ 38 h 106"/>
                <a:gd name="T50" fmla="*/ 382 w 396"/>
                <a:gd name="T51" fmla="*/ 96 h 106"/>
                <a:gd name="T52" fmla="*/ 268 w 396"/>
                <a:gd name="T53" fmla="*/ 96 h 106"/>
                <a:gd name="T54" fmla="*/ 268 w 396"/>
                <a:gd name="T55" fmla="*/ 52 h 106"/>
                <a:gd name="T56" fmla="*/ 382 w 396"/>
                <a:gd name="T57" fmla="*/ 52 h 106"/>
                <a:gd name="T58" fmla="*/ 382 w 396"/>
                <a:gd name="T59" fmla="*/ 96 h 106"/>
                <a:gd name="T60" fmla="*/ 382 w 396"/>
                <a:gd name="T61" fmla="*/ 38 h 106"/>
                <a:gd name="T62" fmla="*/ 268 w 396"/>
                <a:gd name="T63" fmla="*/ 38 h 106"/>
                <a:gd name="T64" fmla="*/ 268 w 396"/>
                <a:gd name="T65" fmla="*/ 24 h 106"/>
                <a:gd name="T66" fmla="*/ 382 w 396"/>
                <a:gd name="T67" fmla="*/ 24 h 106"/>
                <a:gd name="T68" fmla="*/ 382 w 396"/>
                <a:gd name="T69"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96" h="106">
                  <a:moveTo>
                    <a:pt x="0" y="0"/>
                  </a:moveTo>
                  <a:lnTo>
                    <a:pt x="0" y="106"/>
                  </a:lnTo>
                  <a:lnTo>
                    <a:pt x="396" y="106"/>
                  </a:lnTo>
                  <a:lnTo>
                    <a:pt x="396" y="0"/>
                  </a:lnTo>
                  <a:lnTo>
                    <a:pt x="0" y="0"/>
                  </a:lnTo>
                  <a:close/>
                  <a:moveTo>
                    <a:pt x="122" y="96"/>
                  </a:moveTo>
                  <a:lnTo>
                    <a:pt x="10" y="96"/>
                  </a:lnTo>
                  <a:lnTo>
                    <a:pt x="10" y="52"/>
                  </a:lnTo>
                  <a:lnTo>
                    <a:pt x="122" y="52"/>
                  </a:lnTo>
                  <a:lnTo>
                    <a:pt x="122" y="96"/>
                  </a:lnTo>
                  <a:close/>
                  <a:moveTo>
                    <a:pt x="122" y="38"/>
                  </a:moveTo>
                  <a:lnTo>
                    <a:pt x="10" y="38"/>
                  </a:lnTo>
                  <a:lnTo>
                    <a:pt x="10" y="24"/>
                  </a:lnTo>
                  <a:lnTo>
                    <a:pt x="122" y="24"/>
                  </a:lnTo>
                  <a:lnTo>
                    <a:pt x="122" y="38"/>
                  </a:lnTo>
                  <a:close/>
                  <a:moveTo>
                    <a:pt x="252" y="96"/>
                  </a:moveTo>
                  <a:lnTo>
                    <a:pt x="140" y="96"/>
                  </a:lnTo>
                  <a:lnTo>
                    <a:pt x="140" y="52"/>
                  </a:lnTo>
                  <a:lnTo>
                    <a:pt x="252" y="52"/>
                  </a:lnTo>
                  <a:lnTo>
                    <a:pt x="252" y="96"/>
                  </a:lnTo>
                  <a:close/>
                  <a:moveTo>
                    <a:pt x="252" y="38"/>
                  </a:moveTo>
                  <a:lnTo>
                    <a:pt x="140" y="38"/>
                  </a:lnTo>
                  <a:lnTo>
                    <a:pt x="140" y="24"/>
                  </a:lnTo>
                  <a:lnTo>
                    <a:pt x="252" y="24"/>
                  </a:lnTo>
                  <a:lnTo>
                    <a:pt x="252" y="38"/>
                  </a:lnTo>
                  <a:close/>
                  <a:moveTo>
                    <a:pt x="382" y="96"/>
                  </a:moveTo>
                  <a:lnTo>
                    <a:pt x="268" y="96"/>
                  </a:lnTo>
                  <a:lnTo>
                    <a:pt x="268" y="52"/>
                  </a:lnTo>
                  <a:lnTo>
                    <a:pt x="382" y="52"/>
                  </a:lnTo>
                  <a:lnTo>
                    <a:pt x="382" y="96"/>
                  </a:lnTo>
                  <a:close/>
                  <a:moveTo>
                    <a:pt x="382" y="38"/>
                  </a:moveTo>
                  <a:lnTo>
                    <a:pt x="268" y="38"/>
                  </a:lnTo>
                  <a:lnTo>
                    <a:pt x="268" y="24"/>
                  </a:lnTo>
                  <a:lnTo>
                    <a:pt x="382" y="24"/>
                  </a:lnTo>
                  <a:lnTo>
                    <a:pt x="382"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59" name="Freeform 234"/>
            <p:cNvSpPr>
              <a:spLocks noEditPoints="1"/>
            </p:cNvSpPr>
            <p:nvPr/>
          </p:nvSpPr>
          <p:spPr bwMode="auto">
            <a:xfrm>
              <a:off x="9383419" y="6492312"/>
              <a:ext cx="151494" cy="30058"/>
            </a:xfrm>
            <a:custGeom>
              <a:avLst/>
              <a:gdLst>
                <a:gd name="T0" fmla="*/ 0 w 252"/>
                <a:gd name="T1" fmla="*/ 0 h 50"/>
                <a:gd name="T2" fmla="*/ 0 w 252"/>
                <a:gd name="T3" fmla="*/ 50 h 50"/>
                <a:gd name="T4" fmla="*/ 252 w 252"/>
                <a:gd name="T5" fmla="*/ 50 h 50"/>
                <a:gd name="T6" fmla="*/ 252 w 252"/>
                <a:gd name="T7" fmla="*/ 0 h 50"/>
                <a:gd name="T8" fmla="*/ 0 w 252"/>
                <a:gd name="T9" fmla="*/ 0 h 50"/>
                <a:gd name="T10" fmla="*/ 82 w 252"/>
                <a:gd name="T11" fmla="*/ 24 h 50"/>
                <a:gd name="T12" fmla="*/ 12 w 252"/>
                <a:gd name="T13" fmla="*/ 24 h 50"/>
                <a:gd name="T14" fmla="*/ 12 w 252"/>
                <a:gd name="T15" fmla="*/ 10 h 50"/>
                <a:gd name="T16" fmla="*/ 82 w 252"/>
                <a:gd name="T17" fmla="*/ 10 h 50"/>
                <a:gd name="T18" fmla="*/ 82 w 252"/>
                <a:gd name="T19" fmla="*/ 24 h 50"/>
                <a:gd name="T20" fmla="*/ 162 w 252"/>
                <a:gd name="T21" fmla="*/ 24 h 50"/>
                <a:gd name="T22" fmla="*/ 92 w 252"/>
                <a:gd name="T23" fmla="*/ 24 h 50"/>
                <a:gd name="T24" fmla="*/ 92 w 252"/>
                <a:gd name="T25" fmla="*/ 10 h 50"/>
                <a:gd name="T26" fmla="*/ 162 w 252"/>
                <a:gd name="T27" fmla="*/ 10 h 50"/>
                <a:gd name="T28" fmla="*/ 162 w 252"/>
                <a:gd name="T29" fmla="*/ 24 h 50"/>
                <a:gd name="T30" fmla="*/ 240 w 252"/>
                <a:gd name="T31" fmla="*/ 24 h 50"/>
                <a:gd name="T32" fmla="*/ 172 w 252"/>
                <a:gd name="T33" fmla="*/ 24 h 50"/>
                <a:gd name="T34" fmla="*/ 172 w 252"/>
                <a:gd name="T35" fmla="*/ 10 h 50"/>
                <a:gd name="T36" fmla="*/ 240 w 252"/>
                <a:gd name="T37" fmla="*/ 10 h 50"/>
                <a:gd name="T38" fmla="*/ 240 w 252"/>
                <a:gd name="T39" fmla="*/ 2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2" h="50">
                  <a:moveTo>
                    <a:pt x="0" y="0"/>
                  </a:moveTo>
                  <a:lnTo>
                    <a:pt x="0" y="50"/>
                  </a:lnTo>
                  <a:lnTo>
                    <a:pt x="252" y="50"/>
                  </a:lnTo>
                  <a:lnTo>
                    <a:pt x="252" y="0"/>
                  </a:lnTo>
                  <a:lnTo>
                    <a:pt x="0" y="0"/>
                  </a:lnTo>
                  <a:close/>
                  <a:moveTo>
                    <a:pt x="82" y="24"/>
                  </a:moveTo>
                  <a:lnTo>
                    <a:pt x="12" y="24"/>
                  </a:lnTo>
                  <a:lnTo>
                    <a:pt x="12" y="10"/>
                  </a:lnTo>
                  <a:lnTo>
                    <a:pt x="82" y="10"/>
                  </a:lnTo>
                  <a:lnTo>
                    <a:pt x="82" y="24"/>
                  </a:lnTo>
                  <a:close/>
                  <a:moveTo>
                    <a:pt x="162" y="24"/>
                  </a:moveTo>
                  <a:lnTo>
                    <a:pt x="92" y="24"/>
                  </a:lnTo>
                  <a:lnTo>
                    <a:pt x="92" y="10"/>
                  </a:lnTo>
                  <a:lnTo>
                    <a:pt x="162" y="10"/>
                  </a:lnTo>
                  <a:lnTo>
                    <a:pt x="162" y="24"/>
                  </a:lnTo>
                  <a:close/>
                  <a:moveTo>
                    <a:pt x="240" y="24"/>
                  </a:moveTo>
                  <a:lnTo>
                    <a:pt x="172" y="24"/>
                  </a:lnTo>
                  <a:lnTo>
                    <a:pt x="172" y="10"/>
                  </a:lnTo>
                  <a:lnTo>
                    <a:pt x="240" y="10"/>
                  </a:lnTo>
                  <a:lnTo>
                    <a:pt x="240" y="2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0" name="Freeform 235"/>
            <p:cNvSpPr>
              <a:spLocks/>
            </p:cNvSpPr>
            <p:nvPr/>
          </p:nvSpPr>
          <p:spPr bwMode="auto">
            <a:xfrm>
              <a:off x="9364182" y="6405745"/>
              <a:ext cx="94984" cy="25249"/>
            </a:xfrm>
            <a:custGeom>
              <a:avLst/>
              <a:gdLst>
                <a:gd name="T0" fmla="*/ 82 w 158"/>
                <a:gd name="T1" fmla="*/ 0 h 42"/>
                <a:gd name="T2" fmla="*/ 82 w 158"/>
                <a:gd name="T3" fmla="*/ 0 h 42"/>
                <a:gd name="T4" fmla="*/ 80 w 158"/>
                <a:gd name="T5" fmla="*/ 8 h 42"/>
                <a:gd name="T6" fmla="*/ 74 w 158"/>
                <a:gd name="T7" fmla="*/ 16 h 42"/>
                <a:gd name="T8" fmla="*/ 66 w 158"/>
                <a:gd name="T9" fmla="*/ 20 h 42"/>
                <a:gd name="T10" fmla="*/ 58 w 158"/>
                <a:gd name="T11" fmla="*/ 24 h 42"/>
                <a:gd name="T12" fmla="*/ 48 w 158"/>
                <a:gd name="T13" fmla="*/ 28 h 42"/>
                <a:gd name="T14" fmla="*/ 38 w 158"/>
                <a:gd name="T15" fmla="*/ 30 h 42"/>
                <a:gd name="T16" fmla="*/ 18 w 158"/>
                <a:gd name="T17" fmla="*/ 30 h 42"/>
                <a:gd name="T18" fmla="*/ 18 w 158"/>
                <a:gd name="T19" fmla="*/ 30 h 42"/>
                <a:gd name="T20" fmla="*/ 8 w 158"/>
                <a:gd name="T21" fmla="*/ 28 h 42"/>
                <a:gd name="T22" fmla="*/ 0 w 158"/>
                <a:gd name="T23" fmla="*/ 26 h 42"/>
                <a:gd name="T24" fmla="*/ 0 w 158"/>
                <a:gd name="T25" fmla="*/ 26 h 42"/>
                <a:gd name="T26" fmla="*/ 0 w 158"/>
                <a:gd name="T27" fmla="*/ 34 h 42"/>
                <a:gd name="T28" fmla="*/ 0 w 158"/>
                <a:gd name="T29" fmla="*/ 34 h 42"/>
                <a:gd name="T30" fmla="*/ 30 w 158"/>
                <a:gd name="T31" fmla="*/ 38 h 42"/>
                <a:gd name="T32" fmla="*/ 58 w 158"/>
                <a:gd name="T33" fmla="*/ 42 h 42"/>
                <a:gd name="T34" fmla="*/ 108 w 158"/>
                <a:gd name="T35" fmla="*/ 42 h 42"/>
                <a:gd name="T36" fmla="*/ 144 w 158"/>
                <a:gd name="T37" fmla="*/ 42 h 42"/>
                <a:gd name="T38" fmla="*/ 158 w 158"/>
                <a:gd name="T39" fmla="*/ 40 h 42"/>
                <a:gd name="T40" fmla="*/ 158 w 158"/>
                <a:gd name="T41" fmla="*/ 0 h 42"/>
                <a:gd name="T42" fmla="*/ 82 w 158"/>
                <a:gd name="T4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8" h="42">
                  <a:moveTo>
                    <a:pt x="82" y="0"/>
                  </a:moveTo>
                  <a:lnTo>
                    <a:pt x="82" y="0"/>
                  </a:lnTo>
                  <a:lnTo>
                    <a:pt x="80" y="8"/>
                  </a:lnTo>
                  <a:lnTo>
                    <a:pt x="74" y="16"/>
                  </a:lnTo>
                  <a:lnTo>
                    <a:pt x="66" y="20"/>
                  </a:lnTo>
                  <a:lnTo>
                    <a:pt x="58" y="24"/>
                  </a:lnTo>
                  <a:lnTo>
                    <a:pt x="48" y="28"/>
                  </a:lnTo>
                  <a:lnTo>
                    <a:pt x="38" y="30"/>
                  </a:lnTo>
                  <a:lnTo>
                    <a:pt x="18" y="30"/>
                  </a:lnTo>
                  <a:lnTo>
                    <a:pt x="18" y="30"/>
                  </a:lnTo>
                  <a:lnTo>
                    <a:pt x="8" y="28"/>
                  </a:lnTo>
                  <a:lnTo>
                    <a:pt x="0" y="26"/>
                  </a:lnTo>
                  <a:lnTo>
                    <a:pt x="0" y="26"/>
                  </a:lnTo>
                  <a:lnTo>
                    <a:pt x="0" y="34"/>
                  </a:lnTo>
                  <a:lnTo>
                    <a:pt x="0" y="34"/>
                  </a:lnTo>
                  <a:lnTo>
                    <a:pt x="30" y="38"/>
                  </a:lnTo>
                  <a:lnTo>
                    <a:pt x="58" y="42"/>
                  </a:lnTo>
                  <a:lnTo>
                    <a:pt x="108" y="42"/>
                  </a:lnTo>
                  <a:lnTo>
                    <a:pt x="144" y="42"/>
                  </a:lnTo>
                  <a:lnTo>
                    <a:pt x="158" y="40"/>
                  </a:lnTo>
                  <a:lnTo>
                    <a:pt x="158" y="0"/>
                  </a:lnTo>
                  <a:lnTo>
                    <a:pt x="8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1" name="Freeform 236"/>
            <p:cNvSpPr>
              <a:spLocks/>
            </p:cNvSpPr>
            <p:nvPr/>
          </p:nvSpPr>
          <p:spPr bwMode="auto">
            <a:xfrm>
              <a:off x="9457963" y="6405745"/>
              <a:ext cx="94984" cy="25249"/>
            </a:xfrm>
            <a:custGeom>
              <a:avLst/>
              <a:gdLst>
                <a:gd name="T0" fmla="*/ 76 w 158"/>
                <a:gd name="T1" fmla="*/ 0 h 42"/>
                <a:gd name="T2" fmla="*/ 76 w 158"/>
                <a:gd name="T3" fmla="*/ 0 h 42"/>
                <a:gd name="T4" fmla="*/ 80 w 158"/>
                <a:gd name="T5" fmla="*/ 8 h 42"/>
                <a:gd name="T6" fmla="*/ 84 w 158"/>
                <a:gd name="T7" fmla="*/ 16 h 42"/>
                <a:gd name="T8" fmla="*/ 92 w 158"/>
                <a:gd name="T9" fmla="*/ 20 h 42"/>
                <a:gd name="T10" fmla="*/ 102 w 158"/>
                <a:gd name="T11" fmla="*/ 24 h 42"/>
                <a:gd name="T12" fmla="*/ 112 w 158"/>
                <a:gd name="T13" fmla="*/ 28 h 42"/>
                <a:gd name="T14" fmla="*/ 122 w 158"/>
                <a:gd name="T15" fmla="*/ 30 h 42"/>
                <a:gd name="T16" fmla="*/ 142 w 158"/>
                <a:gd name="T17" fmla="*/ 30 h 42"/>
                <a:gd name="T18" fmla="*/ 142 w 158"/>
                <a:gd name="T19" fmla="*/ 30 h 42"/>
                <a:gd name="T20" fmla="*/ 152 w 158"/>
                <a:gd name="T21" fmla="*/ 28 h 42"/>
                <a:gd name="T22" fmla="*/ 158 w 158"/>
                <a:gd name="T23" fmla="*/ 26 h 42"/>
                <a:gd name="T24" fmla="*/ 158 w 158"/>
                <a:gd name="T25" fmla="*/ 26 h 42"/>
                <a:gd name="T26" fmla="*/ 158 w 158"/>
                <a:gd name="T27" fmla="*/ 34 h 42"/>
                <a:gd name="T28" fmla="*/ 158 w 158"/>
                <a:gd name="T29" fmla="*/ 34 h 42"/>
                <a:gd name="T30" fmla="*/ 128 w 158"/>
                <a:gd name="T31" fmla="*/ 38 h 42"/>
                <a:gd name="T32" fmla="*/ 100 w 158"/>
                <a:gd name="T33" fmla="*/ 42 h 42"/>
                <a:gd name="T34" fmla="*/ 50 w 158"/>
                <a:gd name="T35" fmla="*/ 42 h 42"/>
                <a:gd name="T36" fmla="*/ 14 w 158"/>
                <a:gd name="T37" fmla="*/ 42 h 42"/>
                <a:gd name="T38" fmla="*/ 0 w 158"/>
                <a:gd name="T39" fmla="*/ 40 h 42"/>
                <a:gd name="T40" fmla="*/ 0 w 158"/>
                <a:gd name="T41" fmla="*/ 0 h 42"/>
                <a:gd name="T42" fmla="*/ 76 w 158"/>
                <a:gd name="T43" fmla="*/ 0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8" h="42">
                  <a:moveTo>
                    <a:pt x="76" y="0"/>
                  </a:moveTo>
                  <a:lnTo>
                    <a:pt x="76" y="0"/>
                  </a:lnTo>
                  <a:lnTo>
                    <a:pt x="80" y="8"/>
                  </a:lnTo>
                  <a:lnTo>
                    <a:pt x="84" y="16"/>
                  </a:lnTo>
                  <a:lnTo>
                    <a:pt x="92" y="20"/>
                  </a:lnTo>
                  <a:lnTo>
                    <a:pt x="102" y="24"/>
                  </a:lnTo>
                  <a:lnTo>
                    <a:pt x="112" y="28"/>
                  </a:lnTo>
                  <a:lnTo>
                    <a:pt x="122" y="30"/>
                  </a:lnTo>
                  <a:lnTo>
                    <a:pt x="142" y="30"/>
                  </a:lnTo>
                  <a:lnTo>
                    <a:pt x="142" y="30"/>
                  </a:lnTo>
                  <a:lnTo>
                    <a:pt x="152" y="28"/>
                  </a:lnTo>
                  <a:lnTo>
                    <a:pt x="158" y="26"/>
                  </a:lnTo>
                  <a:lnTo>
                    <a:pt x="158" y="26"/>
                  </a:lnTo>
                  <a:lnTo>
                    <a:pt x="158" y="34"/>
                  </a:lnTo>
                  <a:lnTo>
                    <a:pt x="158" y="34"/>
                  </a:lnTo>
                  <a:lnTo>
                    <a:pt x="128" y="38"/>
                  </a:lnTo>
                  <a:lnTo>
                    <a:pt x="100" y="42"/>
                  </a:lnTo>
                  <a:lnTo>
                    <a:pt x="50" y="42"/>
                  </a:lnTo>
                  <a:lnTo>
                    <a:pt x="14" y="42"/>
                  </a:lnTo>
                  <a:lnTo>
                    <a:pt x="0" y="40"/>
                  </a:lnTo>
                  <a:lnTo>
                    <a:pt x="0" y="0"/>
                  </a:lnTo>
                  <a:lnTo>
                    <a:pt x="76"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62" name="Freeform 237"/>
            <p:cNvSpPr>
              <a:spLocks noEditPoints="1"/>
            </p:cNvSpPr>
            <p:nvPr/>
          </p:nvSpPr>
          <p:spPr bwMode="auto">
            <a:xfrm>
              <a:off x="9405061" y="6428589"/>
              <a:ext cx="107007" cy="21642"/>
            </a:xfrm>
            <a:custGeom>
              <a:avLst/>
              <a:gdLst>
                <a:gd name="T0" fmla="*/ 0 w 178"/>
                <a:gd name="T1" fmla="*/ 0 h 36"/>
                <a:gd name="T2" fmla="*/ 0 w 178"/>
                <a:gd name="T3" fmla="*/ 36 h 36"/>
                <a:gd name="T4" fmla="*/ 178 w 178"/>
                <a:gd name="T5" fmla="*/ 36 h 36"/>
                <a:gd name="T6" fmla="*/ 178 w 178"/>
                <a:gd name="T7" fmla="*/ 0 h 36"/>
                <a:gd name="T8" fmla="*/ 0 w 178"/>
                <a:gd name="T9" fmla="*/ 0 h 36"/>
                <a:gd name="T10" fmla="*/ 58 w 178"/>
                <a:gd name="T11" fmla="*/ 18 h 36"/>
                <a:gd name="T12" fmla="*/ 8 w 178"/>
                <a:gd name="T13" fmla="*/ 18 h 36"/>
                <a:gd name="T14" fmla="*/ 8 w 178"/>
                <a:gd name="T15" fmla="*/ 8 h 36"/>
                <a:gd name="T16" fmla="*/ 58 w 178"/>
                <a:gd name="T17" fmla="*/ 8 h 36"/>
                <a:gd name="T18" fmla="*/ 58 w 178"/>
                <a:gd name="T19" fmla="*/ 18 h 36"/>
                <a:gd name="T20" fmla="*/ 114 w 178"/>
                <a:gd name="T21" fmla="*/ 18 h 36"/>
                <a:gd name="T22" fmla="*/ 64 w 178"/>
                <a:gd name="T23" fmla="*/ 18 h 36"/>
                <a:gd name="T24" fmla="*/ 64 w 178"/>
                <a:gd name="T25" fmla="*/ 8 h 36"/>
                <a:gd name="T26" fmla="*/ 114 w 178"/>
                <a:gd name="T27" fmla="*/ 8 h 36"/>
                <a:gd name="T28" fmla="*/ 114 w 178"/>
                <a:gd name="T29" fmla="*/ 18 h 36"/>
                <a:gd name="T30" fmla="*/ 170 w 178"/>
                <a:gd name="T31" fmla="*/ 18 h 36"/>
                <a:gd name="T32" fmla="*/ 120 w 178"/>
                <a:gd name="T33" fmla="*/ 18 h 36"/>
                <a:gd name="T34" fmla="*/ 120 w 178"/>
                <a:gd name="T35" fmla="*/ 8 h 36"/>
                <a:gd name="T36" fmla="*/ 170 w 178"/>
                <a:gd name="T37" fmla="*/ 8 h 36"/>
                <a:gd name="T38" fmla="*/ 170 w 178"/>
                <a:gd name="T39" fmla="*/ 18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8" h="36">
                  <a:moveTo>
                    <a:pt x="0" y="0"/>
                  </a:moveTo>
                  <a:lnTo>
                    <a:pt x="0" y="36"/>
                  </a:lnTo>
                  <a:lnTo>
                    <a:pt x="178" y="36"/>
                  </a:lnTo>
                  <a:lnTo>
                    <a:pt x="178" y="0"/>
                  </a:lnTo>
                  <a:lnTo>
                    <a:pt x="0" y="0"/>
                  </a:lnTo>
                  <a:close/>
                  <a:moveTo>
                    <a:pt x="58" y="18"/>
                  </a:moveTo>
                  <a:lnTo>
                    <a:pt x="8" y="18"/>
                  </a:lnTo>
                  <a:lnTo>
                    <a:pt x="8" y="8"/>
                  </a:lnTo>
                  <a:lnTo>
                    <a:pt x="58" y="8"/>
                  </a:lnTo>
                  <a:lnTo>
                    <a:pt x="58" y="18"/>
                  </a:lnTo>
                  <a:close/>
                  <a:moveTo>
                    <a:pt x="114" y="18"/>
                  </a:moveTo>
                  <a:lnTo>
                    <a:pt x="64" y="18"/>
                  </a:lnTo>
                  <a:lnTo>
                    <a:pt x="64" y="8"/>
                  </a:lnTo>
                  <a:lnTo>
                    <a:pt x="114" y="8"/>
                  </a:lnTo>
                  <a:lnTo>
                    <a:pt x="114" y="18"/>
                  </a:lnTo>
                  <a:close/>
                  <a:moveTo>
                    <a:pt x="170" y="18"/>
                  </a:moveTo>
                  <a:lnTo>
                    <a:pt x="120" y="18"/>
                  </a:lnTo>
                  <a:lnTo>
                    <a:pt x="120" y="8"/>
                  </a:lnTo>
                  <a:lnTo>
                    <a:pt x="170" y="8"/>
                  </a:lnTo>
                  <a:lnTo>
                    <a:pt x="170" y="1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39" name="Group 438"/>
          <p:cNvGrpSpPr/>
          <p:nvPr/>
        </p:nvGrpSpPr>
        <p:grpSpPr>
          <a:xfrm>
            <a:off x="6770288" y="6102758"/>
            <a:ext cx="179147" cy="531429"/>
            <a:chOff x="6743103" y="6102758"/>
            <a:chExt cx="179147" cy="531429"/>
          </a:xfrm>
          <a:solidFill>
            <a:schemeClr val="bg2"/>
          </a:solidFill>
        </p:grpSpPr>
        <p:sp>
          <p:nvSpPr>
            <p:cNvPr id="523" name="Freeform 238"/>
            <p:cNvSpPr>
              <a:spLocks/>
            </p:cNvSpPr>
            <p:nvPr/>
          </p:nvSpPr>
          <p:spPr bwMode="auto">
            <a:xfrm>
              <a:off x="6822457" y="6192932"/>
              <a:ext cx="44486" cy="45689"/>
            </a:xfrm>
            <a:custGeom>
              <a:avLst/>
              <a:gdLst>
                <a:gd name="T0" fmla="*/ 74 w 74"/>
                <a:gd name="T1" fmla="*/ 38 h 76"/>
                <a:gd name="T2" fmla="*/ 74 w 74"/>
                <a:gd name="T3" fmla="*/ 38 h 76"/>
                <a:gd name="T4" fmla="*/ 74 w 74"/>
                <a:gd name="T5" fmla="*/ 44 h 76"/>
                <a:gd name="T6" fmla="*/ 72 w 74"/>
                <a:gd name="T7" fmla="*/ 52 h 76"/>
                <a:gd name="T8" fmla="*/ 68 w 74"/>
                <a:gd name="T9" fmla="*/ 58 h 76"/>
                <a:gd name="T10" fmla="*/ 64 w 74"/>
                <a:gd name="T11" fmla="*/ 64 h 76"/>
                <a:gd name="T12" fmla="*/ 58 w 74"/>
                <a:gd name="T13" fmla="*/ 68 h 76"/>
                <a:gd name="T14" fmla="*/ 52 w 74"/>
                <a:gd name="T15" fmla="*/ 72 h 76"/>
                <a:gd name="T16" fmla="*/ 44 w 74"/>
                <a:gd name="T17" fmla="*/ 74 h 76"/>
                <a:gd name="T18" fmla="*/ 36 w 74"/>
                <a:gd name="T19" fmla="*/ 76 h 76"/>
                <a:gd name="T20" fmla="*/ 36 w 74"/>
                <a:gd name="T21" fmla="*/ 76 h 76"/>
                <a:gd name="T22" fmla="*/ 30 w 74"/>
                <a:gd name="T23" fmla="*/ 74 h 76"/>
                <a:gd name="T24" fmla="*/ 22 w 74"/>
                <a:gd name="T25" fmla="*/ 72 h 76"/>
                <a:gd name="T26" fmla="*/ 16 w 74"/>
                <a:gd name="T27" fmla="*/ 68 h 76"/>
                <a:gd name="T28" fmla="*/ 10 w 74"/>
                <a:gd name="T29" fmla="*/ 64 h 76"/>
                <a:gd name="T30" fmla="*/ 6 w 74"/>
                <a:gd name="T31" fmla="*/ 58 h 76"/>
                <a:gd name="T32" fmla="*/ 2 w 74"/>
                <a:gd name="T33" fmla="*/ 52 h 76"/>
                <a:gd name="T34" fmla="*/ 0 w 74"/>
                <a:gd name="T35" fmla="*/ 44 h 76"/>
                <a:gd name="T36" fmla="*/ 0 w 74"/>
                <a:gd name="T37" fmla="*/ 38 h 76"/>
                <a:gd name="T38" fmla="*/ 0 w 74"/>
                <a:gd name="T39" fmla="*/ 38 h 76"/>
                <a:gd name="T40" fmla="*/ 0 w 74"/>
                <a:gd name="T41" fmla="*/ 30 h 76"/>
                <a:gd name="T42" fmla="*/ 2 w 74"/>
                <a:gd name="T43" fmla="*/ 22 h 76"/>
                <a:gd name="T44" fmla="*/ 6 w 74"/>
                <a:gd name="T45" fmla="*/ 16 h 76"/>
                <a:gd name="T46" fmla="*/ 10 w 74"/>
                <a:gd name="T47" fmla="*/ 10 h 76"/>
                <a:gd name="T48" fmla="*/ 16 w 74"/>
                <a:gd name="T49" fmla="*/ 6 h 76"/>
                <a:gd name="T50" fmla="*/ 22 w 74"/>
                <a:gd name="T51" fmla="*/ 2 h 76"/>
                <a:gd name="T52" fmla="*/ 30 w 74"/>
                <a:gd name="T53" fmla="*/ 0 h 76"/>
                <a:gd name="T54" fmla="*/ 36 w 74"/>
                <a:gd name="T55" fmla="*/ 0 h 76"/>
                <a:gd name="T56" fmla="*/ 36 w 74"/>
                <a:gd name="T57" fmla="*/ 0 h 76"/>
                <a:gd name="T58" fmla="*/ 44 w 74"/>
                <a:gd name="T59" fmla="*/ 0 h 76"/>
                <a:gd name="T60" fmla="*/ 52 w 74"/>
                <a:gd name="T61" fmla="*/ 2 h 76"/>
                <a:gd name="T62" fmla="*/ 58 w 74"/>
                <a:gd name="T63" fmla="*/ 6 h 76"/>
                <a:gd name="T64" fmla="*/ 64 w 74"/>
                <a:gd name="T65" fmla="*/ 10 h 76"/>
                <a:gd name="T66" fmla="*/ 68 w 74"/>
                <a:gd name="T67" fmla="*/ 16 h 76"/>
                <a:gd name="T68" fmla="*/ 72 w 74"/>
                <a:gd name="T69" fmla="*/ 22 h 76"/>
                <a:gd name="T70" fmla="*/ 74 w 74"/>
                <a:gd name="T71" fmla="*/ 30 h 76"/>
                <a:gd name="T72" fmla="*/ 74 w 74"/>
                <a:gd name="T73" fmla="*/ 38 h 76"/>
                <a:gd name="T74" fmla="*/ 74 w 74"/>
                <a:gd name="T75" fmla="*/ 3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76">
                  <a:moveTo>
                    <a:pt x="74" y="38"/>
                  </a:moveTo>
                  <a:lnTo>
                    <a:pt x="74" y="38"/>
                  </a:lnTo>
                  <a:lnTo>
                    <a:pt x="74" y="44"/>
                  </a:lnTo>
                  <a:lnTo>
                    <a:pt x="72" y="52"/>
                  </a:lnTo>
                  <a:lnTo>
                    <a:pt x="68" y="58"/>
                  </a:lnTo>
                  <a:lnTo>
                    <a:pt x="64" y="64"/>
                  </a:lnTo>
                  <a:lnTo>
                    <a:pt x="58" y="68"/>
                  </a:lnTo>
                  <a:lnTo>
                    <a:pt x="52" y="72"/>
                  </a:lnTo>
                  <a:lnTo>
                    <a:pt x="44" y="74"/>
                  </a:lnTo>
                  <a:lnTo>
                    <a:pt x="36" y="76"/>
                  </a:lnTo>
                  <a:lnTo>
                    <a:pt x="36" y="76"/>
                  </a:lnTo>
                  <a:lnTo>
                    <a:pt x="30" y="74"/>
                  </a:lnTo>
                  <a:lnTo>
                    <a:pt x="22" y="72"/>
                  </a:lnTo>
                  <a:lnTo>
                    <a:pt x="16" y="68"/>
                  </a:lnTo>
                  <a:lnTo>
                    <a:pt x="10" y="64"/>
                  </a:lnTo>
                  <a:lnTo>
                    <a:pt x="6" y="58"/>
                  </a:lnTo>
                  <a:lnTo>
                    <a:pt x="2" y="52"/>
                  </a:lnTo>
                  <a:lnTo>
                    <a:pt x="0" y="44"/>
                  </a:lnTo>
                  <a:lnTo>
                    <a:pt x="0" y="38"/>
                  </a:lnTo>
                  <a:lnTo>
                    <a:pt x="0" y="38"/>
                  </a:lnTo>
                  <a:lnTo>
                    <a:pt x="0" y="30"/>
                  </a:lnTo>
                  <a:lnTo>
                    <a:pt x="2" y="22"/>
                  </a:lnTo>
                  <a:lnTo>
                    <a:pt x="6" y="16"/>
                  </a:lnTo>
                  <a:lnTo>
                    <a:pt x="10" y="10"/>
                  </a:lnTo>
                  <a:lnTo>
                    <a:pt x="16" y="6"/>
                  </a:lnTo>
                  <a:lnTo>
                    <a:pt x="22" y="2"/>
                  </a:lnTo>
                  <a:lnTo>
                    <a:pt x="30" y="0"/>
                  </a:lnTo>
                  <a:lnTo>
                    <a:pt x="36" y="0"/>
                  </a:lnTo>
                  <a:lnTo>
                    <a:pt x="36" y="0"/>
                  </a:lnTo>
                  <a:lnTo>
                    <a:pt x="44" y="0"/>
                  </a:lnTo>
                  <a:lnTo>
                    <a:pt x="52" y="2"/>
                  </a:lnTo>
                  <a:lnTo>
                    <a:pt x="58" y="6"/>
                  </a:lnTo>
                  <a:lnTo>
                    <a:pt x="64" y="10"/>
                  </a:lnTo>
                  <a:lnTo>
                    <a:pt x="68" y="16"/>
                  </a:lnTo>
                  <a:lnTo>
                    <a:pt x="72" y="22"/>
                  </a:lnTo>
                  <a:lnTo>
                    <a:pt x="74" y="30"/>
                  </a:lnTo>
                  <a:lnTo>
                    <a:pt x="74" y="38"/>
                  </a:lnTo>
                  <a:lnTo>
                    <a:pt x="74" y="3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4" name="Freeform 239"/>
            <p:cNvSpPr>
              <a:spLocks/>
            </p:cNvSpPr>
            <p:nvPr/>
          </p:nvSpPr>
          <p:spPr bwMode="auto">
            <a:xfrm>
              <a:off x="6839290" y="6160469"/>
              <a:ext cx="9619" cy="39677"/>
            </a:xfrm>
            <a:custGeom>
              <a:avLst/>
              <a:gdLst>
                <a:gd name="T0" fmla="*/ 0 w 16"/>
                <a:gd name="T1" fmla="*/ 66 h 66"/>
                <a:gd name="T2" fmla="*/ 8 w 16"/>
                <a:gd name="T3" fmla="*/ 0 h 66"/>
                <a:gd name="T4" fmla="*/ 16 w 16"/>
                <a:gd name="T5" fmla="*/ 66 h 66"/>
                <a:gd name="T6" fmla="*/ 0 w 16"/>
                <a:gd name="T7" fmla="*/ 66 h 66"/>
              </a:gdLst>
              <a:ahLst/>
              <a:cxnLst>
                <a:cxn ang="0">
                  <a:pos x="T0" y="T1"/>
                </a:cxn>
                <a:cxn ang="0">
                  <a:pos x="T2" y="T3"/>
                </a:cxn>
                <a:cxn ang="0">
                  <a:pos x="T4" y="T5"/>
                </a:cxn>
                <a:cxn ang="0">
                  <a:pos x="T6" y="T7"/>
                </a:cxn>
              </a:cxnLst>
              <a:rect l="0" t="0" r="r" b="b"/>
              <a:pathLst>
                <a:path w="16" h="66">
                  <a:moveTo>
                    <a:pt x="0" y="66"/>
                  </a:moveTo>
                  <a:lnTo>
                    <a:pt x="8" y="0"/>
                  </a:lnTo>
                  <a:lnTo>
                    <a:pt x="16" y="66"/>
                  </a:lnTo>
                  <a:lnTo>
                    <a:pt x="0" y="6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5" name="Freeform 240"/>
            <p:cNvSpPr>
              <a:spLocks/>
            </p:cNvSpPr>
            <p:nvPr/>
          </p:nvSpPr>
          <p:spPr bwMode="auto">
            <a:xfrm>
              <a:off x="6810434" y="6173695"/>
              <a:ext cx="30058" cy="32463"/>
            </a:xfrm>
            <a:custGeom>
              <a:avLst/>
              <a:gdLst>
                <a:gd name="T0" fmla="*/ 36 w 50"/>
                <a:gd name="T1" fmla="*/ 54 h 54"/>
                <a:gd name="T2" fmla="*/ 0 w 50"/>
                <a:gd name="T3" fmla="*/ 0 h 54"/>
                <a:gd name="T4" fmla="*/ 50 w 50"/>
                <a:gd name="T5" fmla="*/ 44 h 54"/>
                <a:gd name="T6" fmla="*/ 36 w 50"/>
                <a:gd name="T7" fmla="*/ 54 h 54"/>
              </a:gdLst>
              <a:ahLst/>
              <a:cxnLst>
                <a:cxn ang="0">
                  <a:pos x="T0" y="T1"/>
                </a:cxn>
                <a:cxn ang="0">
                  <a:pos x="T2" y="T3"/>
                </a:cxn>
                <a:cxn ang="0">
                  <a:pos x="T4" y="T5"/>
                </a:cxn>
                <a:cxn ang="0">
                  <a:pos x="T6" y="T7"/>
                </a:cxn>
              </a:cxnLst>
              <a:rect l="0" t="0" r="r" b="b"/>
              <a:pathLst>
                <a:path w="50" h="54">
                  <a:moveTo>
                    <a:pt x="36" y="54"/>
                  </a:moveTo>
                  <a:lnTo>
                    <a:pt x="0" y="0"/>
                  </a:lnTo>
                  <a:lnTo>
                    <a:pt x="50" y="44"/>
                  </a:lnTo>
                  <a:lnTo>
                    <a:pt x="36" y="5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6" name="Freeform 241"/>
            <p:cNvSpPr>
              <a:spLocks/>
            </p:cNvSpPr>
            <p:nvPr/>
          </p:nvSpPr>
          <p:spPr bwMode="auto">
            <a:xfrm>
              <a:off x="6793601" y="6203753"/>
              <a:ext cx="39677" cy="12023"/>
            </a:xfrm>
            <a:custGeom>
              <a:avLst/>
              <a:gdLst>
                <a:gd name="T0" fmla="*/ 62 w 66"/>
                <a:gd name="T1" fmla="*/ 20 h 20"/>
                <a:gd name="T2" fmla="*/ 0 w 66"/>
                <a:gd name="T3" fmla="*/ 0 h 20"/>
                <a:gd name="T4" fmla="*/ 66 w 66"/>
                <a:gd name="T5" fmla="*/ 2 h 20"/>
                <a:gd name="T6" fmla="*/ 62 w 66"/>
                <a:gd name="T7" fmla="*/ 20 h 20"/>
              </a:gdLst>
              <a:ahLst/>
              <a:cxnLst>
                <a:cxn ang="0">
                  <a:pos x="T0" y="T1"/>
                </a:cxn>
                <a:cxn ang="0">
                  <a:pos x="T2" y="T3"/>
                </a:cxn>
                <a:cxn ang="0">
                  <a:pos x="T4" y="T5"/>
                </a:cxn>
                <a:cxn ang="0">
                  <a:pos x="T6" y="T7"/>
                </a:cxn>
              </a:cxnLst>
              <a:rect l="0" t="0" r="r" b="b"/>
              <a:pathLst>
                <a:path w="66" h="20">
                  <a:moveTo>
                    <a:pt x="62" y="20"/>
                  </a:moveTo>
                  <a:lnTo>
                    <a:pt x="0" y="0"/>
                  </a:lnTo>
                  <a:lnTo>
                    <a:pt x="66" y="2"/>
                  </a:lnTo>
                  <a:lnTo>
                    <a:pt x="62" y="2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7" name="Freeform 242"/>
            <p:cNvSpPr>
              <a:spLocks/>
            </p:cNvSpPr>
            <p:nvPr/>
          </p:nvSpPr>
          <p:spPr bwMode="auto">
            <a:xfrm>
              <a:off x="6799613" y="6214574"/>
              <a:ext cx="36070" cy="24047"/>
            </a:xfrm>
            <a:custGeom>
              <a:avLst/>
              <a:gdLst>
                <a:gd name="T0" fmla="*/ 60 w 60"/>
                <a:gd name="T1" fmla="*/ 14 h 40"/>
                <a:gd name="T2" fmla="*/ 0 w 60"/>
                <a:gd name="T3" fmla="*/ 40 h 40"/>
                <a:gd name="T4" fmla="*/ 52 w 60"/>
                <a:gd name="T5" fmla="*/ 0 h 40"/>
                <a:gd name="T6" fmla="*/ 60 w 60"/>
                <a:gd name="T7" fmla="*/ 14 h 40"/>
              </a:gdLst>
              <a:ahLst/>
              <a:cxnLst>
                <a:cxn ang="0">
                  <a:pos x="T0" y="T1"/>
                </a:cxn>
                <a:cxn ang="0">
                  <a:pos x="T2" y="T3"/>
                </a:cxn>
                <a:cxn ang="0">
                  <a:pos x="T4" y="T5"/>
                </a:cxn>
                <a:cxn ang="0">
                  <a:pos x="T6" y="T7"/>
                </a:cxn>
              </a:cxnLst>
              <a:rect l="0" t="0" r="r" b="b"/>
              <a:pathLst>
                <a:path w="60" h="40">
                  <a:moveTo>
                    <a:pt x="60" y="14"/>
                  </a:moveTo>
                  <a:lnTo>
                    <a:pt x="0" y="40"/>
                  </a:lnTo>
                  <a:lnTo>
                    <a:pt x="52" y="0"/>
                  </a:lnTo>
                  <a:lnTo>
                    <a:pt x="60"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8" name="Freeform 243"/>
            <p:cNvSpPr>
              <a:spLocks/>
            </p:cNvSpPr>
            <p:nvPr/>
          </p:nvSpPr>
          <p:spPr bwMode="auto">
            <a:xfrm>
              <a:off x="6852515" y="6214574"/>
              <a:ext cx="37272" cy="24047"/>
            </a:xfrm>
            <a:custGeom>
              <a:avLst/>
              <a:gdLst>
                <a:gd name="T0" fmla="*/ 8 w 62"/>
                <a:gd name="T1" fmla="*/ 0 h 40"/>
                <a:gd name="T2" fmla="*/ 62 w 62"/>
                <a:gd name="T3" fmla="*/ 40 h 40"/>
                <a:gd name="T4" fmla="*/ 0 w 62"/>
                <a:gd name="T5" fmla="*/ 14 h 40"/>
                <a:gd name="T6" fmla="*/ 8 w 62"/>
                <a:gd name="T7" fmla="*/ 0 h 40"/>
              </a:gdLst>
              <a:ahLst/>
              <a:cxnLst>
                <a:cxn ang="0">
                  <a:pos x="T0" y="T1"/>
                </a:cxn>
                <a:cxn ang="0">
                  <a:pos x="T2" y="T3"/>
                </a:cxn>
                <a:cxn ang="0">
                  <a:pos x="T4" y="T5"/>
                </a:cxn>
                <a:cxn ang="0">
                  <a:pos x="T6" y="T7"/>
                </a:cxn>
              </a:cxnLst>
              <a:rect l="0" t="0" r="r" b="b"/>
              <a:pathLst>
                <a:path w="62" h="40">
                  <a:moveTo>
                    <a:pt x="8" y="0"/>
                  </a:moveTo>
                  <a:lnTo>
                    <a:pt x="62" y="40"/>
                  </a:lnTo>
                  <a:lnTo>
                    <a:pt x="0" y="14"/>
                  </a:lnTo>
                  <a:lnTo>
                    <a:pt x="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9" name="Freeform 244"/>
            <p:cNvSpPr>
              <a:spLocks/>
            </p:cNvSpPr>
            <p:nvPr/>
          </p:nvSpPr>
          <p:spPr bwMode="auto">
            <a:xfrm>
              <a:off x="6856122" y="6203753"/>
              <a:ext cx="38475" cy="12023"/>
            </a:xfrm>
            <a:custGeom>
              <a:avLst/>
              <a:gdLst>
                <a:gd name="T0" fmla="*/ 0 w 64"/>
                <a:gd name="T1" fmla="*/ 2 h 20"/>
                <a:gd name="T2" fmla="*/ 64 w 64"/>
                <a:gd name="T3" fmla="*/ 0 h 20"/>
                <a:gd name="T4" fmla="*/ 2 w 64"/>
                <a:gd name="T5" fmla="*/ 20 h 20"/>
                <a:gd name="T6" fmla="*/ 0 w 64"/>
                <a:gd name="T7" fmla="*/ 2 h 20"/>
              </a:gdLst>
              <a:ahLst/>
              <a:cxnLst>
                <a:cxn ang="0">
                  <a:pos x="T0" y="T1"/>
                </a:cxn>
                <a:cxn ang="0">
                  <a:pos x="T2" y="T3"/>
                </a:cxn>
                <a:cxn ang="0">
                  <a:pos x="T4" y="T5"/>
                </a:cxn>
                <a:cxn ang="0">
                  <a:pos x="T6" y="T7"/>
                </a:cxn>
              </a:cxnLst>
              <a:rect l="0" t="0" r="r" b="b"/>
              <a:pathLst>
                <a:path w="64" h="20">
                  <a:moveTo>
                    <a:pt x="0" y="2"/>
                  </a:moveTo>
                  <a:lnTo>
                    <a:pt x="64" y="0"/>
                  </a:lnTo>
                  <a:lnTo>
                    <a:pt x="2" y="20"/>
                  </a:lnTo>
                  <a:lnTo>
                    <a:pt x="0" y="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0" name="Freeform 245"/>
            <p:cNvSpPr>
              <a:spLocks/>
            </p:cNvSpPr>
            <p:nvPr/>
          </p:nvSpPr>
          <p:spPr bwMode="auto">
            <a:xfrm>
              <a:off x="6847706" y="6172493"/>
              <a:ext cx="30058" cy="33665"/>
            </a:xfrm>
            <a:custGeom>
              <a:avLst/>
              <a:gdLst>
                <a:gd name="T0" fmla="*/ 0 w 50"/>
                <a:gd name="T1" fmla="*/ 46 h 56"/>
                <a:gd name="T2" fmla="*/ 50 w 50"/>
                <a:gd name="T3" fmla="*/ 0 h 56"/>
                <a:gd name="T4" fmla="*/ 14 w 50"/>
                <a:gd name="T5" fmla="*/ 56 h 56"/>
                <a:gd name="T6" fmla="*/ 0 w 50"/>
                <a:gd name="T7" fmla="*/ 46 h 56"/>
              </a:gdLst>
              <a:ahLst/>
              <a:cxnLst>
                <a:cxn ang="0">
                  <a:pos x="T0" y="T1"/>
                </a:cxn>
                <a:cxn ang="0">
                  <a:pos x="T2" y="T3"/>
                </a:cxn>
                <a:cxn ang="0">
                  <a:pos x="T4" y="T5"/>
                </a:cxn>
                <a:cxn ang="0">
                  <a:pos x="T6" y="T7"/>
                </a:cxn>
              </a:cxnLst>
              <a:rect l="0" t="0" r="r" b="b"/>
              <a:pathLst>
                <a:path w="50" h="56">
                  <a:moveTo>
                    <a:pt x="0" y="46"/>
                  </a:moveTo>
                  <a:lnTo>
                    <a:pt x="50" y="0"/>
                  </a:lnTo>
                  <a:lnTo>
                    <a:pt x="14" y="56"/>
                  </a:lnTo>
                  <a:lnTo>
                    <a:pt x="0" y="4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1" name="Freeform 246"/>
            <p:cNvSpPr>
              <a:spLocks/>
            </p:cNvSpPr>
            <p:nvPr/>
          </p:nvSpPr>
          <p:spPr bwMode="auto">
            <a:xfrm>
              <a:off x="6775566" y="6155660"/>
              <a:ext cx="68533" cy="139470"/>
            </a:xfrm>
            <a:custGeom>
              <a:avLst/>
              <a:gdLst>
                <a:gd name="T0" fmla="*/ 114 w 114"/>
                <a:gd name="T1" fmla="*/ 144 h 232"/>
                <a:gd name="T2" fmla="*/ 114 w 114"/>
                <a:gd name="T3" fmla="*/ 144 h 232"/>
                <a:gd name="T4" fmla="*/ 112 w 114"/>
                <a:gd name="T5" fmla="*/ 144 h 232"/>
                <a:gd name="T6" fmla="*/ 102 w 114"/>
                <a:gd name="T7" fmla="*/ 142 h 232"/>
                <a:gd name="T8" fmla="*/ 90 w 114"/>
                <a:gd name="T9" fmla="*/ 136 h 232"/>
                <a:gd name="T10" fmla="*/ 76 w 114"/>
                <a:gd name="T11" fmla="*/ 126 h 232"/>
                <a:gd name="T12" fmla="*/ 68 w 114"/>
                <a:gd name="T13" fmla="*/ 120 h 232"/>
                <a:gd name="T14" fmla="*/ 58 w 114"/>
                <a:gd name="T15" fmla="*/ 110 h 232"/>
                <a:gd name="T16" fmla="*/ 50 w 114"/>
                <a:gd name="T17" fmla="*/ 98 h 232"/>
                <a:gd name="T18" fmla="*/ 42 w 114"/>
                <a:gd name="T19" fmla="*/ 84 h 232"/>
                <a:gd name="T20" fmla="*/ 34 w 114"/>
                <a:gd name="T21" fmla="*/ 68 h 232"/>
                <a:gd name="T22" fmla="*/ 28 w 114"/>
                <a:gd name="T23" fmla="*/ 48 h 232"/>
                <a:gd name="T24" fmla="*/ 22 w 114"/>
                <a:gd name="T25" fmla="*/ 26 h 232"/>
                <a:gd name="T26" fmla="*/ 16 w 114"/>
                <a:gd name="T27" fmla="*/ 0 h 232"/>
                <a:gd name="T28" fmla="*/ 16 w 114"/>
                <a:gd name="T29" fmla="*/ 0 h 232"/>
                <a:gd name="T30" fmla="*/ 8 w 114"/>
                <a:gd name="T31" fmla="*/ 4 h 232"/>
                <a:gd name="T32" fmla="*/ 4 w 114"/>
                <a:gd name="T33" fmla="*/ 8 h 232"/>
                <a:gd name="T34" fmla="*/ 2 w 114"/>
                <a:gd name="T35" fmla="*/ 14 h 232"/>
                <a:gd name="T36" fmla="*/ 2 w 114"/>
                <a:gd name="T37" fmla="*/ 14 h 232"/>
                <a:gd name="T38" fmla="*/ 0 w 114"/>
                <a:gd name="T39" fmla="*/ 44 h 232"/>
                <a:gd name="T40" fmla="*/ 0 w 114"/>
                <a:gd name="T41" fmla="*/ 70 h 232"/>
                <a:gd name="T42" fmla="*/ 2 w 114"/>
                <a:gd name="T43" fmla="*/ 96 h 232"/>
                <a:gd name="T44" fmla="*/ 6 w 114"/>
                <a:gd name="T45" fmla="*/ 118 h 232"/>
                <a:gd name="T46" fmla="*/ 10 w 114"/>
                <a:gd name="T47" fmla="*/ 138 h 232"/>
                <a:gd name="T48" fmla="*/ 16 w 114"/>
                <a:gd name="T49" fmla="*/ 156 h 232"/>
                <a:gd name="T50" fmla="*/ 22 w 114"/>
                <a:gd name="T51" fmla="*/ 172 h 232"/>
                <a:gd name="T52" fmla="*/ 30 w 114"/>
                <a:gd name="T53" fmla="*/ 186 h 232"/>
                <a:gd name="T54" fmla="*/ 44 w 114"/>
                <a:gd name="T55" fmla="*/ 206 h 232"/>
                <a:gd name="T56" fmla="*/ 58 w 114"/>
                <a:gd name="T57" fmla="*/ 222 h 232"/>
                <a:gd name="T58" fmla="*/ 68 w 114"/>
                <a:gd name="T59" fmla="*/ 230 h 232"/>
                <a:gd name="T60" fmla="*/ 70 w 114"/>
                <a:gd name="T61" fmla="*/ 232 h 232"/>
                <a:gd name="T62" fmla="*/ 114 w 114"/>
                <a:gd name="T63" fmla="*/ 14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4" h="232">
                  <a:moveTo>
                    <a:pt x="114" y="144"/>
                  </a:moveTo>
                  <a:lnTo>
                    <a:pt x="114" y="144"/>
                  </a:lnTo>
                  <a:lnTo>
                    <a:pt x="112" y="144"/>
                  </a:lnTo>
                  <a:lnTo>
                    <a:pt x="102" y="142"/>
                  </a:lnTo>
                  <a:lnTo>
                    <a:pt x="90" y="136"/>
                  </a:lnTo>
                  <a:lnTo>
                    <a:pt x="76" y="126"/>
                  </a:lnTo>
                  <a:lnTo>
                    <a:pt x="68" y="120"/>
                  </a:lnTo>
                  <a:lnTo>
                    <a:pt x="58" y="110"/>
                  </a:lnTo>
                  <a:lnTo>
                    <a:pt x="50" y="98"/>
                  </a:lnTo>
                  <a:lnTo>
                    <a:pt x="42" y="84"/>
                  </a:lnTo>
                  <a:lnTo>
                    <a:pt x="34" y="68"/>
                  </a:lnTo>
                  <a:lnTo>
                    <a:pt x="28" y="48"/>
                  </a:lnTo>
                  <a:lnTo>
                    <a:pt x="22" y="26"/>
                  </a:lnTo>
                  <a:lnTo>
                    <a:pt x="16" y="0"/>
                  </a:lnTo>
                  <a:lnTo>
                    <a:pt x="16" y="0"/>
                  </a:lnTo>
                  <a:lnTo>
                    <a:pt x="8" y="4"/>
                  </a:lnTo>
                  <a:lnTo>
                    <a:pt x="4" y="8"/>
                  </a:lnTo>
                  <a:lnTo>
                    <a:pt x="2" y="14"/>
                  </a:lnTo>
                  <a:lnTo>
                    <a:pt x="2" y="14"/>
                  </a:lnTo>
                  <a:lnTo>
                    <a:pt x="0" y="44"/>
                  </a:lnTo>
                  <a:lnTo>
                    <a:pt x="0" y="70"/>
                  </a:lnTo>
                  <a:lnTo>
                    <a:pt x="2" y="96"/>
                  </a:lnTo>
                  <a:lnTo>
                    <a:pt x="6" y="118"/>
                  </a:lnTo>
                  <a:lnTo>
                    <a:pt x="10" y="138"/>
                  </a:lnTo>
                  <a:lnTo>
                    <a:pt x="16" y="156"/>
                  </a:lnTo>
                  <a:lnTo>
                    <a:pt x="22" y="172"/>
                  </a:lnTo>
                  <a:lnTo>
                    <a:pt x="30" y="186"/>
                  </a:lnTo>
                  <a:lnTo>
                    <a:pt x="44" y="206"/>
                  </a:lnTo>
                  <a:lnTo>
                    <a:pt x="58" y="222"/>
                  </a:lnTo>
                  <a:lnTo>
                    <a:pt x="68" y="230"/>
                  </a:lnTo>
                  <a:lnTo>
                    <a:pt x="70" y="232"/>
                  </a:lnTo>
                  <a:lnTo>
                    <a:pt x="114" y="14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2" name="Freeform 247"/>
            <p:cNvSpPr>
              <a:spLocks/>
            </p:cNvSpPr>
            <p:nvPr/>
          </p:nvSpPr>
          <p:spPr bwMode="auto">
            <a:xfrm>
              <a:off x="6874157" y="6267477"/>
              <a:ext cx="44486" cy="68533"/>
            </a:xfrm>
            <a:custGeom>
              <a:avLst/>
              <a:gdLst>
                <a:gd name="T0" fmla="*/ 0 w 74"/>
                <a:gd name="T1" fmla="*/ 40 h 114"/>
                <a:gd name="T2" fmla="*/ 36 w 74"/>
                <a:gd name="T3" fmla="*/ 0 h 114"/>
                <a:gd name="T4" fmla="*/ 74 w 74"/>
                <a:gd name="T5" fmla="*/ 30 h 114"/>
                <a:gd name="T6" fmla="*/ 2 w 74"/>
                <a:gd name="T7" fmla="*/ 114 h 114"/>
                <a:gd name="T8" fmla="*/ 0 w 74"/>
                <a:gd name="T9" fmla="*/ 40 h 114"/>
              </a:gdLst>
              <a:ahLst/>
              <a:cxnLst>
                <a:cxn ang="0">
                  <a:pos x="T0" y="T1"/>
                </a:cxn>
                <a:cxn ang="0">
                  <a:pos x="T2" y="T3"/>
                </a:cxn>
                <a:cxn ang="0">
                  <a:pos x="T4" y="T5"/>
                </a:cxn>
                <a:cxn ang="0">
                  <a:pos x="T6" y="T7"/>
                </a:cxn>
                <a:cxn ang="0">
                  <a:pos x="T8" y="T9"/>
                </a:cxn>
              </a:cxnLst>
              <a:rect l="0" t="0" r="r" b="b"/>
              <a:pathLst>
                <a:path w="74" h="114">
                  <a:moveTo>
                    <a:pt x="0" y="40"/>
                  </a:moveTo>
                  <a:lnTo>
                    <a:pt x="36" y="0"/>
                  </a:lnTo>
                  <a:lnTo>
                    <a:pt x="74" y="30"/>
                  </a:lnTo>
                  <a:lnTo>
                    <a:pt x="2" y="114"/>
                  </a:lnTo>
                  <a:lnTo>
                    <a:pt x="0" y="4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3" name="Freeform 248"/>
            <p:cNvSpPr>
              <a:spLocks/>
            </p:cNvSpPr>
            <p:nvPr/>
          </p:nvSpPr>
          <p:spPr bwMode="auto">
            <a:xfrm>
              <a:off x="6895799" y="6298737"/>
              <a:ext cx="8416" cy="9619"/>
            </a:xfrm>
            <a:custGeom>
              <a:avLst/>
              <a:gdLst>
                <a:gd name="T0" fmla="*/ 12 w 14"/>
                <a:gd name="T1" fmla="*/ 10 h 16"/>
                <a:gd name="T2" fmla="*/ 12 w 14"/>
                <a:gd name="T3" fmla="*/ 10 h 16"/>
                <a:gd name="T4" fmla="*/ 14 w 14"/>
                <a:gd name="T5" fmla="*/ 12 h 16"/>
                <a:gd name="T6" fmla="*/ 12 w 14"/>
                <a:gd name="T7" fmla="*/ 14 h 16"/>
                <a:gd name="T8" fmla="*/ 12 w 14"/>
                <a:gd name="T9" fmla="*/ 14 h 16"/>
                <a:gd name="T10" fmla="*/ 12 w 14"/>
                <a:gd name="T11" fmla="*/ 14 h 16"/>
                <a:gd name="T12" fmla="*/ 10 w 14"/>
                <a:gd name="T13" fmla="*/ 16 h 16"/>
                <a:gd name="T14" fmla="*/ 8 w 14"/>
                <a:gd name="T15" fmla="*/ 14 h 16"/>
                <a:gd name="T16" fmla="*/ 0 w 14"/>
                <a:gd name="T17" fmla="*/ 4 h 16"/>
                <a:gd name="T18" fmla="*/ 0 w 14"/>
                <a:gd name="T19" fmla="*/ 4 h 16"/>
                <a:gd name="T20" fmla="*/ 0 w 14"/>
                <a:gd name="T21" fmla="*/ 2 h 16"/>
                <a:gd name="T22" fmla="*/ 0 w 14"/>
                <a:gd name="T23" fmla="*/ 0 h 16"/>
                <a:gd name="T24" fmla="*/ 0 w 14"/>
                <a:gd name="T25" fmla="*/ 0 h 16"/>
                <a:gd name="T26" fmla="*/ 0 w 14"/>
                <a:gd name="T27" fmla="*/ 0 h 16"/>
                <a:gd name="T28" fmla="*/ 2 w 14"/>
                <a:gd name="T29" fmla="*/ 0 h 16"/>
                <a:gd name="T30" fmla="*/ 4 w 14"/>
                <a:gd name="T31" fmla="*/ 0 h 16"/>
                <a:gd name="T32" fmla="*/ 12 w 14"/>
                <a:gd name="T33"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6">
                  <a:moveTo>
                    <a:pt x="12" y="10"/>
                  </a:moveTo>
                  <a:lnTo>
                    <a:pt x="12" y="10"/>
                  </a:lnTo>
                  <a:lnTo>
                    <a:pt x="14" y="12"/>
                  </a:lnTo>
                  <a:lnTo>
                    <a:pt x="12" y="14"/>
                  </a:lnTo>
                  <a:lnTo>
                    <a:pt x="12" y="14"/>
                  </a:lnTo>
                  <a:lnTo>
                    <a:pt x="12" y="14"/>
                  </a:lnTo>
                  <a:lnTo>
                    <a:pt x="10" y="16"/>
                  </a:lnTo>
                  <a:lnTo>
                    <a:pt x="8" y="14"/>
                  </a:lnTo>
                  <a:lnTo>
                    <a:pt x="0" y="4"/>
                  </a:lnTo>
                  <a:lnTo>
                    <a:pt x="0" y="4"/>
                  </a:lnTo>
                  <a:lnTo>
                    <a:pt x="0" y="2"/>
                  </a:lnTo>
                  <a:lnTo>
                    <a:pt x="0" y="0"/>
                  </a:lnTo>
                  <a:lnTo>
                    <a:pt x="0" y="0"/>
                  </a:lnTo>
                  <a:lnTo>
                    <a:pt x="0" y="0"/>
                  </a:lnTo>
                  <a:lnTo>
                    <a:pt x="2" y="0"/>
                  </a:lnTo>
                  <a:lnTo>
                    <a:pt x="4" y="0"/>
                  </a:lnTo>
                  <a:lnTo>
                    <a:pt x="12"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4" name="Freeform 249"/>
            <p:cNvSpPr>
              <a:spLocks/>
            </p:cNvSpPr>
            <p:nvPr/>
          </p:nvSpPr>
          <p:spPr bwMode="auto">
            <a:xfrm>
              <a:off x="6899406" y="6295130"/>
              <a:ext cx="8416" cy="8416"/>
            </a:xfrm>
            <a:custGeom>
              <a:avLst/>
              <a:gdLst>
                <a:gd name="T0" fmla="*/ 12 w 14"/>
                <a:gd name="T1" fmla="*/ 10 h 14"/>
                <a:gd name="T2" fmla="*/ 12 w 14"/>
                <a:gd name="T3" fmla="*/ 10 h 14"/>
                <a:gd name="T4" fmla="*/ 14 w 14"/>
                <a:gd name="T5" fmla="*/ 12 h 14"/>
                <a:gd name="T6" fmla="*/ 12 w 14"/>
                <a:gd name="T7" fmla="*/ 14 h 14"/>
                <a:gd name="T8" fmla="*/ 12 w 14"/>
                <a:gd name="T9" fmla="*/ 14 h 14"/>
                <a:gd name="T10" fmla="*/ 12 w 14"/>
                <a:gd name="T11" fmla="*/ 14 h 14"/>
                <a:gd name="T12" fmla="*/ 10 w 14"/>
                <a:gd name="T13" fmla="*/ 14 h 14"/>
                <a:gd name="T14" fmla="*/ 8 w 14"/>
                <a:gd name="T15" fmla="*/ 14 h 14"/>
                <a:gd name="T16" fmla="*/ 0 w 14"/>
                <a:gd name="T17" fmla="*/ 4 h 14"/>
                <a:gd name="T18" fmla="*/ 0 w 14"/>
                <a:gd name="T19" fmla="*/ 4 h 14"/>
                <a:gd name="T20" fmla="*/ 0 w 14"/>
                <a:gd name="T21" fmla="*/ 2 h 14"/>
                <a:gd name="T22" fmla="*/ 0 w 14"/>
                <a:gd name="T23" fmla="*/ 0 h 14"/>
                <a:gd name="T24" fmla="*/ 0 w 14"/>
                <a:gd name="T25" fmla="*/ 0 h 14"/>
                <a:gd name="T26" fmla="*/ 0 w 14"/>
                <a:gd name="T27" fmla="*/ 0 h 14"/>
                <a:gd name="T28" fmla="*/ 2 w 14"/>
                <a:gd name="T29" fmla="*/ 0 h 14"/>
                <a:gd name="T30" fmla="*/ 4 w 14"/>
                <a:gd name="T31" fmla="*/ 0 h 14"/>
                <a:gd name="T32" fmla="*/ 12 w 14"/>
                <a:gd name="T3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 h="14">
                  <a:moveTo>
                    <a:pt x="12" y="10"/>
                  </a:moveTo>
                  <a:lnTo>
                    <a:pt x="12" y="10"/>
                  </a:lnTo>
                  <a:lnTo>
                    <a:pt x="14" y="12"/>
                  </a:lnTo>
                  <a:lnTo>
                    <a:pt x="12" y="14"/>
                  </a:lnTo>
                  <a:lnTo>
                    <a:pt x="12" y="14"/>
                  </a:lnTo>
                  <a:lnTo>
                    <a:pt x="12" y="14"/>
                  </a:lnTo>
                  <a:lnTo>
                    <a:pt x="10" y="14"/>
                  </a:lnTo>
                  <a:lnTo>
                    <a:pt x="8" y="14"/>
                  </a:lnTo>
                  <a:lnTo>
                    <a:pt x="0" y="4"/>
                  </a:lnTo>
                  <a:lnTo>
                    <a:pt x="0" y="4"/>
                  </a:lnTo>
                  <a:lnTo>
                    <a:pt x="0" y="2"/>
                  </a:lnTo>
                  <a:lnTo>
                    <a:pt x="0" y="0"/>
                  </a:lnTo>
                  <a:lnTo>
                    <a:pt x="0" y="0"/>
                  </a:lnTo>
                  <a:lnTo>
                    <a:pt x="0" y="0"/>
                  </a:lnTo>
                  <a:lnTo>
                    <a:pt x="2" y="0"/>
                  </a:lnTo>
                  <a:lnTo>
                    <a:pt x="4" y="0"/>
                  </a:lnTo>
                  <a:lnTo>
                    <a:pt x="12"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5" name="Freeform 250"/>
            <p:cNvSpPr>
              <a:spLocks/>
            </p:cNvSpPr>
            <p:nvPr/>
          </p:nvSpPr>
          <p:spPr bwMode="auto">
            <a:xfrm>
              <a:off x="6901811" y="6291523"/>
              <a:ext cx="9619" cy="8416"/>
            </a:xfrm>
            <a:custGeom>
              <a:avLst/>
              <a:gdLst>
                <a:gd name="T0" fmla="*/ 14 w 16"/>
                <a:gd name="T1" fmla="*/ 10 h 14"/>
                <a:gd name="T2" fmla="*/ 14 w 16"/>
                <a:gd name="T3" fmla="*/ 10 h 14"/>
                <a:gd name="T4" fmla="*/ 16 w 16"/>
                <a:gd name="T5" fmla="*/ 12 h 14"/>
                <a:gd name="T6" fmla="*/ 14 w 16"/>
                <a:gd name="T7" fmla="*/ 14 h 14"/>
                <a:gd name="T8" fmla="*/ 14 w 16"/>
                <a:gd name="T9" fmla="*/ 14 h 14"/>
                <a:gd name="T10" fmla="*/ 14 w 16"/>
                <a:gd name="T11" fmla="*/ 14 h 14"/>
                <a:gd name="T12" fmla="*/ 12 w 16"/>
                <a:gd name="T13" fmla="*/ 14 h 14"/>
                <a:gd name="T14" fmla="*/ 10 w 16"/>
                <a:gd name="T15" fmla="*/ 14 h 14"/>
                <a:gd name="T16" fmla="*/ 2 w 16"/>
                <a:gd name="T17" fmla="*/ 4 h 14"/>
                <a:gd name="T18" fmla="*/ 2 w 16"/>
                <a:gd name="T19" fmla="*/ 4 h 14"/>
                <a:gd name="T20" fmla="*/ 0 w 16"/>
                <a:gd name="T21" fmla="*/ 2 h 14"/>
                <a:gd name="T22" fmla="*/ 2 w 16"/>
                <a:gd name="T23" fmla="*/ 0 h 14"/>
                <a:gd name="T24" fmla="*/ 2 w 16"/>
                <a:gd name="T25" fmla="*/ 0 h 14"/>
                <a:gd name="T26" fmla="*/ 2 w 16"/>
                <a:gd name="T27" fmla="*/ 0 h 14"/>
                <a:gd name="T28" fmla="*/ 4 w 16"/>
                <a:gd name="T29" fmla="*/ 0 h 14"/>
                <a:gd name="T30" fmla="*/ 6 w 16"/>
                <a:gd name="T31" fmla="*/ 0 h 14"/>
                <a:gd name="T32" fmla="*/ 14 w 16"/>
                <a:gd name="T3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4">
                  <a:moveTo>
                    <a:pt x="14" y="10"/>
                  </a:moveTo>
                  <a:lnTo>
                    <a:pt x="14" y="10"/>
                  </a:lnTo>
                  <a:lnTo>
                    <a:pt x="16" y="12"/>
                  </a:lnTo>
                  <a:lnTo>
                    <a:pt x="14" y="14"/>
                  </a:lnTo>
                  <a:lnTo>
                    <a:pt x="14" y="14"/>
                  </a:lnTo>
                  <a:lnTo>
                    <a:pt x="14" y="14"/>
                  </a:lnTo>
                  <a:lnTo>
                    <a:pt x="12" y="14"/>
                  </a:lnTo>
                  <a:lnTo>
                    <a:pt x="10" y="14"/>
                  </a:lnTo>
                  <a:lnTo>
                    <a:pt x="2" y="4"/>
                  </a:lnTo>
                  <a:lnTo>
                    <a:pt x="2" y="4"/>
                  </a:lnTo>
                  <a:lnTo>
                    <a:pt x="0" y="2"/>
                  </a:lnTo>
                  <a:lnTo>
                    <a:pt x="2" y="0"/>
                  </a:lnTo>
                  <a:lnTo>
                    <a:pt x="2" y="0"/>
                  </a:lnTo>
                  <a:lnTo>
                    <a:pt x="2" y="0"/>
                  </a:lnTo>
                  <a:lnTo>
                    <a:pt x="4" y="0"/>
                  </a:lnTo>
                  <a:lnTo>
                    <a:pt x="6" y="0"/>
                  </a:lnTo>
                  <a:lnTo>
                    <a:pt x="14"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6" name="Freeform 251"/>
            <p:cNvSpPr>
              <a:spLocks/>
            </p:cNvSpPr>
            <p:nvPr/>
          </p:nvSpPr>
          <p:spPr bwMode="auto">
            <a:xfrm>
              <a:off x="6775566" y="6259060"/>
              <a:ext cx="97389" cy="218824"/>
            </a:xfrm>
            <a:custGeom>
              <a:avLst/>
              <a:gdLst>
                <a:gd name="T0" fmla="*/ 162 w 162"/>
                <a:gd name="T1" fmla="*/ 0 h 364"/>
                <a:gd name="T2" fmla="*/ 162 w 162"/>
                <a:gd name="T3" fmla="*/ 0 h 364"/>
                <a:gd name="T4" fmla="*/ 158 w 162"/>
                <a:gd name="T5" fmla="*/ 24 h 364"/>
                <a:gd name="T6" fmla="*/ 152 w 162"/>
                <a:gd name="T7" fmla="*/ 50 h 364"/>
                <a:gd name="T8" fmla="*/ 142 w 162"/>
                <a:gd name="T9" fmla="*/ 76 h 364"/>
                <a:gd name="T10" fmla="*/ 134 w 162"/>
                <a:gd name="T11" fmla="*/ 102 h 364"/>
                <a:gd name="T12" fmla="*/ 112 w 162"/>
                <a:gd name="T13" fmla="*/ 156 h 364"/>
                <a:gd name="T14" fmla="*/ 86 w 162"/>
                <a:gd name="T15" fmla="*/ 208 h 364"/>
                <a:gd name="T16" fmla="*/ 62 w 162"/>
                <a:gd name="T17" fmla="*/ 256 h 364"/>
                <a:gd name="T18" fmla="*/ 38 w 162"/>
                <a:gd name="T19" fmla="*/ 298 h 364"/>
                <a:gd name="T20" fmla="*/ 2 w 162"/>
                <a:gd name="T21" fmla="*/ 356 h 364"/>
                <a:gd name="T22" fmla="*/ 0 w 162"/>
                <a:gd name="T23" fmla="*/ 364 h 364"/>
                <a:gd name="T24" fmla="*/ 32 w 162"/>
                <a:gd name="T25" fmla="*/ 360 h 364"/>
                <a:gd name="T26" fmla="*/ 32 w 162"/>
                <a:gd name="T27" fmla="*/ 360 h 364"/>
                <a:gd name="T28" fmla="*/ 58 w 162"/>
                <a:gd name="T29" fmla="*/ 312 h 364"/>
                <a:gd name="T30" fmla="*/ 90 w 162"/>
                <a:gd name="T31" fmla="*/ 246 h 364"/>
                <a:gd name="T32" fmla="*/ 90 w 162"/>
                <a:gd name="T33" fmla="*/ 246 h 364"/>
                <a:gd name="T34" fmla="*/ 116 w 162"/>
                <a:gd name="T35" fmla="*/ 184 h 364"/>
                <a:gd name="T36" fmla="*/ 128 w 162"/>
                <a:gd name="T37" fmla="*/ 152 h 364"/>
                <a:gd name="T38" fmla="*/ 138 w 162"/>
                <a:gd name="T39" fmla="*/ 120 h 364"/>
                <a:gd name="T40" fmla="*/ 148 w 162"/>
                <a:gd name="T41" fmla="*/ 88 h 364"/>
                <a:gd name="T42" fmla="*/ 156 w 162"/>
                <a:gd name="T43" fmla="*/ 58 h 364"/>
                <a:gd name="T44" fmla="*/ 160 w 162"/>
                <a:gd name="T45" fmla="*/ 28 h 364"/>
                <a:gd name="T46" fmla="*/ 162 w 162"/>
                <a:gd name="T47" fmla="*/ 0 h 364"/>
                <a:gd name="T48" fmla="*/ 162 w 162"/>
                <a:gd name="T49" fmla="*/ 0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62" h="364">
                  <a:moveTo>
                    <a:pt x="162" y="0"/>
                  </a:moveTo>
                  <a:lnTo>
                    <a:pt x="162" y="0"/>
                  </a:lnTo>
                  <a:lnTo>
                    <a:pt x="158" y="24"/>
                  </a:lnTo>
                  <a:lnTo>
                    <a:pt x="152" y="50"/>
                  </a:lnTo>
                  <a:lnTo>
                    <a:pt x="142" y="76"/>
                  </a:lnTo>
                  <a:lnTo>
                    <a:pt x="134" y="102"/>
                  </a:lnTo>
                  <a:lnTo>
                    <a:pt x="112" y="156"/>
                  </a:lnTo>
                  <a:lnTo>
                    <a:pt x="86" y="208"/>
                  </a:lnTo>
                  <a:lnTo>
                    <a:pt x="62" y="256"/>
                  </a:lnTo>
                  <a:lnTo>
                    <a:pt x="38" y="298"/>
                  </a:lnTo>
                  <a:lnTo>
                    <a:pt x="2" y="356"/>
                  </a:lnTo>
                  <a:lnTo>
                    <a:pt x="0" y="364"/>
                  </a:lnTo>
                  <a:lnTo>
                    <a:pt x="32" y="360"/>
                  </a:lnTo>
                  <a:lnTo>
                    <a:pt x="32" y="360"/>
                  </a:lnTo>
                  <a:lnTo>
                    <a:pt x="58" y="312"/>
                  </a:lnTo>
                  <a:lnTo>
                    <a:pt x="90" y="246"/>
                  </a:lnTo>
                  <a:lnTo>
                    <a:pt x="90" y="246"/>
                  </a:lnTo>
                  <a:lnTo>
                    <a:pt x="116" y="184"/>
                  </a:lnTo>
                  <a:lnTo>
                    <a:pt x="128" y="152"/>
                  </a:lnTo>
                  <a:lnTo>
                    <a:pt x="138" y="120"/>
                  </a:lnTo>
                  <a:lnTo>
                    <a:pt x="148" y="88"/>
                  </a:lnTo>
                  <a:lnTo>
                    <a:pt x="156" y="58"/>
                  </a:lnTo>
                  <a:lnTo>
                    <a:pt x="160" y="28"/>
                  </a:lnTo>
                  <a:lnTo>
                    <a:pt x="162" y="0"/>
                  </a:lnTo>
                  <a:lnTo>
                    <a:pt x="16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7" name="Freeform 252"/>
            <p:cNvSpPr>
              <a:spLocks/>
            </p:cNvSpPr>
            <p:nvPr/>
          </p:nvSpPr>
          <p:spPr bwMode="auto">
            <a:xfrm>
              <a:off x="6802017" y="6266274"/>
              <a:ext cx="82961" cy="209205"/>
            </a:xfrm>
            <a:custGeom>
              <a:avLst/>
              <a:gdLst>
                <a:gd name="T0" fmla="*/ 138 w 138"/>
                <a:gd name="T1" fmla="*/ 336 h 348"/>
                <a:gd name="T2" fmla="*/ 130 w 138"/>
                <a:gd name="T3" fmla="*/ 20 h 348"/>
                <a:gd name="T4" fmla="*/ 130 w 138"/>
                <a:gd name="T5" fmla="*/ 20 h 348"/>
                <a:gd name="T6" fmla="*/ 130 w 138"/>
                <a:gd name="T7" fmla="*/ 8 h 348"/>
                <a:gd name="T8" fmla="*/ 126 w 138"/>
                <a:gd name="T9" fmla="*/ 0 h 348"/>
                <a:gd name="T10" fmla="*/ 126 w 138"/>
                <a:gd name="T11" fmla="*/ 0 h 348"/>
                <a:gd name="T12" fmla="*/ 124 w 138"/>
                <a:gd name="T13" fmla="*/ 22 h 348"/>
                <a:gd name="T14" fmla="*/ 120 w 138"/>
                <a:gd name="T15" fmla="*/ 44 h 348"/>
                <a:gd name="T16" fmla="*/ 108 w 138"/>
                <a:gd name="T17" fmla="*/ 94 h 348"/>
                <a:gd name="T18" fmla="*/ 92 w 138"/>
                <a:gd name="T19" fmla="*/ 142 h 348"/>
                <a:gd name="T20" fmla="*/ 74 w 138"/>
                <a:gd name="T21" fmla="*/ 192 h 348"/>
                <a:gd name="T22" fmla="*/ 54 w 138"/>
                <a:gd name="T23" fmla="*/ 238 h 348"/>
                <a:gd name="T24" fmla="*/ 34 w 138"/>
                <a:gd name="T25" fmla="*/ 280 h 348"/>
                <a:gd name="T26" fmla="*/ 0 w 138"/>
                <a:gd name="T27" fmla="*/ 348 h 348"/>
                <a:gd name="T28" fmla="*/ 138 w 138"/>
                <a:gd name="T29" fmla="*/ 33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38" h="348">
                  <a:moveTo>
                    <a:pt x="138" y="336"/>
                  </a:moveTo>
                  <a:lnTo>
                    <a:pt x="130" y="20"/>
                  </a:lnTo>
                  <a:lnTo>
                    <a:pt x="130" y="20"/>
                  </a:lnTo>
                  <a:lnTo>
                    <a:pt x="130" y="8"/>
                  </a:lnTo>
                  <a:lnTo>
                    <a:pt x="126" y="0"/>
                  </a:lnTo>
                  <a:lnTo>
                    <a:pt x="126" y="0"/>
                  </a:lnTo>
                  <a:lnTo>
                    <a:pt x="124" y="22"/>
                  </a:lnTo>
                  <a:lnTo>
                    <a:pt x="120" y="44"/>
                  </a:lnTo>
                  <a:lnTo>
                    <a:pt x="108" y="94"/>
                  </a:lnTo>
                  <a:lnTo>
                    <a:pt x="92" y="142"/>
                  </a:lnTo>
                  <a:lnTo>
                    <a:pt x="74" y="192"/>
                  </a:lnTo>
                  <a:lnTo>
                    <a:pt x="54" y="238"/>
                  </a:lnTo>
                  <a:lnTo>
                    <a:pt x="34" y="280"/>
                  </a:lnTo>
                  <a:lnTo>
                    <a:pt x="0" y="348"/>
                  </a:lnTo>
                  <a:lnTo>
                    <a:pt x="138" y="33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8" name="Freeform 253"/>
            <p:cNvSpPr>
              <a:spLocks/>
            </p:cNvSpPr>
            <p:nvPr/>
          </p:nvSpPr>
          <p:spPr bwMode="auto">
            <a:xfrm>
              <a:off x="6779173" y="6242228"/>
              <a:ext cx="88972" cy="216419"/>
            </a:xfrm>
            <a:custGeom>
              <a:avLst/>
              <a:gdLst>
                <a:gd name="T0" fmla="*/ 148 w 148"/>
                <a:gd name="T1" fmla="*/ 14 h 360"/>
                <a:gd name="T2" fmla="*/ 148 w 148"/>
                <a:gd name="T3" fmla="*/ 14 h 360"/>
                <a:gd name="T4" fmla="*/ 140 w 148"/>
                <a:gd name="T5" fmla="*/ 8 h 360"/>
                <a:gd name="T6" fmla="*/ 130 w 148"/>
                <a:gd name="T7" fmla="*/ 4 h 360"/>
                <a:gd name="T8" fmla="*/ 120 w 148"/>
                <a:gd name="T9" fmla="*/ 0 h 360"/>
                <a:gd name="T10" fmla="*/ 108 w 148"/>
                <a:gd name="T11" fmla="*/ 0 h 360"/>
                <a:gd name="T12" fmla="*/ 108 w 148"/>
                <a:gd name="T13" fmla="*/ 0 h 360"/>
                <a:gd name="T14" fmla="*/ 96 w 148"/>
                <a:gd name="T15" fmla="*/ 0 h 360"/>
                <a:gd name="T16" fmla="*/ 86 w 148"/>
                <a:gd name="T17" fmla="*/ 4 h 360"/>
                <a:gd name="T18" fmla="*/ 76 w 148"/>
                <a:gd name="T19" fmla="*/ 10 h 360"/>
                <a:gd name="T20" fmla="*/ 66 w 148"/>
                <a:gd name="T21" fmla="*/ 18 h 360"/>
                <a:gd name="T22" fmla="*/ 60 w 148"/>
                <a:gd name="T23" fmla="*/ 26 h 360"/>
                <a:gd name="T24" fmla="*/ 54 w 148"/>
                <a:gd name="T25" fmla="*/ 36 h 360"/>
                <a:gd name="T26" fmla="*/ 50 w 148"/>
                <a:gd name="T27" fmla="*/ 48 h 360"/>
                <a:gd name="T28" fmla="*/ 50 w 148"/>
                <a:gd name="T29" fmla="*/ 60 h 360"/>
                <a:gd name="T30" fmla="*/ 0 w 148"/>
                <a:gd name="T31" fmla="*/ 360 h 360"/>
                <a:gd name="T32" fmla="*/ 0 w 148"/>
                <a:gd name="T33" fmla="*/ 360 h 360"/>
                <a:gd name="T34" fmla="*/ 28 w 148"/>
                <a:gd name="T35" fmla="*/ 314 h 360"/>
                <a:gd name="T36" fmla="*/ 60 w 148"/>
                <a:gd name="T37" fmla="*/ 256 h 360"/>
                <a:gd name="T38" fmla="*/ 60 w 148"/>
                <a:gd name="T39" fmla="*/ 256 h 360"/>
                <a:gd name="T40" fmla="*/ 90 w 148"/>
                <a:gd name="T41" fmla="*/ 196 h 360"/>
                <a:gd name="T42" fmla="*/ 104 w 148"/>
                <a:gd name="T43" fmla="*/ 166 h 360"/>
                <a:gd name="T44" fmla="*/ 116 w 148"/>
                <a:gd name="T45" fmla="*/ 134 h 360"/>
                <a:gd name="T46" fmla="*/ 128 w 148"/>
                <a:gd name="T47" fmla="*/ 102 h 360"/>
                <a:gd name="T48" fmla="*/ 136 w 148"/>
                <a:gd name="T49" fmla="*/ 72 h 360"/>
                <a:gd name="T50" fmla="*/ 144 w 148"/>
                <a:gd name="T51" fmla="*/ 42 h 360"/>
                <a:gd name="T52" fmla="*/ 148 w 148"/>
                <a:gd name="T53" fmla="*/ 14 h 360"/>
                <a:gd name="T54" fmla="*/ 148 w 148"/>
                <a:gd name="T55" fmla="*/ 1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8" h="360">
                  <a:moveTo>
                    <a:pt x="148" y="14"/>
                  </a:moveTo>
                  <a:lnTo>
                    <a:pt x="148" y="14"/>
                  </a:lnTo>
                  <a:lnTo>
                    <a:pt x="140" y="8"/>
                  </a:lnTo>
                  <a:lnTo>
                    <a:pt x="130" y="4"/>
                  </a:lnTo>
                  <a:lnTo>
                    <a:pt x="120" y="0"/>
                  </a:lnTo>
                  <a:lnTo>
                    <a:pt x="108" y="0"/>
                  </a:lnTo>
                  <a:lnTo>
                    <a:pt x="108" y="0"/>
                  </a:lnTo>
                  <a:lnTo>
                    <a:pt x="96" y="0"/>
                  </a:lnTo>
                  <a:lnTo>
                    <a:pt x="86" y="4"/>
                  </a:lnTo>
                  <a:lnTo>
                    <a:pt x="76" y="10"/>
                  </a:lnTo>
                  <a:lnTo>
                    <a:pt x="66" y="18"/>
                  </a:lnTo>
                  <a:lnTo>
                    <a:pt x="60" y="26"/>
                  </a:lnTo>
                  <a:lnTo>
                    <a:pt x="54" y="36"/>
                  </a:lnTo>
                  <a:lnTo>
                    <a:pt x="50" y="48"/>
                  </a:lnTo>
                  <a:lnTo>
                    <a:pt x="50" y="60"/>
                  </a:lnTo>
                  <a:lnTo>
                    <a:pt x="0" y="360"/>
                  </a:lnTo>
                  <a:lnTo>
                    <a:pt x="0" y="360"/>
                  </a:lnTo>
                  <a:lnTo>
                    <a:pt x="28" y="314"/>
                  </a:lnTo>
                  <a:lnTo>
                    <a:pt x="60" y="256"/>
                  </a:lnTo>
                  <a:lnTo>
                    <a:pt x="60" y="256"/>
                  </a:lnTo>
                  <a:lnTo>
                    <a:pt x="90" y="196"/>
                  </a:lnTo>
                  <a:lnTo>
                    <a:pt x="104" y="166"/>
                  </a:lnTo>
                  <a:lnTo>
                    <a:pt x="116" y="134"/>
                  </a:lnTo>
                  <a:lnTo>
                    <a:pt x="128" y="102"/>
                  </a:lnTo>
                  <a:lnTo>
                    <a:pt x="136" y="72"/>
                  </a:lnTo>
                  <a:lnTo>
                    <a:pt x="144" y="42"/>
                  </a:lnTo>
                  <a:lnTo>
                    <a:pt x="148" y="14"/>
                  </a:lnTo>
                  <a:lnTo>
                    <a:pt x="148"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39" name="Freeform 254"/>
            <p:cNvSpPr>
              <a:spLocks/>
            </p:cNvSpPr>
            <p:nvPr/>
          </p:nvSpPr>
          <p:spPr bwMode="auto">
            <a:xfrm>
              <a:off x="6768352" y="6102758"/>
              <a:ext cx="30058" cy="31261"/>
            </a:xfrm>
            <a:custGeom>
              <a:avLst/>
              <a:gdLst>
                <a:gd name="T0" fmla="*/ 6 w 50"/>
                <a:gd name="T1" fmla="*/ 46 h 52"/>
                <a:gd name="T2" fmla="*/ 6 w 50"/>
                <a:gd name="T3" fmla="*/ 46 h 52"/>
                <a:gd name="T4" fmla="*/ 2 w 50"/>
                <a:gd name="T5" fmla="*/ 44 h 52"/>
                <a:gd name="T6" fmla="*/ 0 w 50"/>
                <a:gd name="T7" fmla="*/ 40 h 52"/>
                <a:gd name="T8" fmla="*/ 0 w 50"/>
                <a:gd name="T9" fmla="*/ 36 h 52"/>
                <a:gd name="T10" fmla="*/ 0 w 50"/>
                <a:gd name="T11" fmla="*/ 32 h 52"/>
                <a:gd name="T12" fmla="*/ 0 w 50"/>
                <a:gd name="T13" fmla="*/ 32 h 52"/>
                <a:gd name="T14" fmla="*/ 4 w 50"/>
                <a:gd name="T15" fmla="*/ 28 h 52"/>
                <a:gd name="T16" fmla="*/ 8 w 50"/>
                <a:gd name="T17" fmla="*/ 24 h 52"/>
                <a:gd name="T18" fmla="*/ 12 w 50"/>
                <a:gd name="T19" fmla="*/ 22 h 52"/>
                <a:gd name="T20" fmla="*/ 16 w 50"/>
                <a:gd name="T21" fmla="*/ 18 h 52"/>
                <a:gd name="T22" fmla="*/ 16 w 50"/>
                <a:gd name="T23" fmla="*/ 18 h 52"/>
                <a:gd name="T24" fmla="*/ 16 w 50"/>
                <a:gd name="T25" fmla="*/ 26 h 52"/>
                <a:gd name="T26" fmla="*/ 18 w 50"/>
                <a:gd name="T27" fmla="*/ 34 h 52"/>
                <a:gd name="T28" fmla="*/ 18 w 50"/>
                <a:gd name="T29" fmla="*/ 34 h 52"/>
                <a:gd name="T30" fmla="*/ 20 w 50"/>
                <a:gd name="T31" fmla="*/ 30 h 52"/>
                <a:gd name="T32" fmla="*/ 24 w 50"/>
                <a:gd name="T33" fmla="*/ 26 h 52"/>
                <a:gd name="T34" fmla="*/ 26 w 50"/>
                <a:gd name="T35" fmla="*/ 24 h 52"/>
                <a:gd name="T36" fmla="*/ 28 w 50"/>
                <a:gd name="T37" fmla="*/ 18 h 52"/>
                <a:gd name="T38" fmla="*/ 28 w 50"/>
                <a:gd name="T39" fmla="*/ 18 h 52"/>
                <a:gd name="T40" fmla="*/ 30 w 50"/>
                <a:gd name="T41" fmla="*/ 14 h 52"/>
                <a:gd name="T42" fmla="*/ 28 w 50"/>
                <a:gd name="T43" fmla="*/ 10 h 52"/>
                <a:gd name="T44" fmla="*/ 24 w 50"/>
                <a:gd name="T45" fmla="*/ 0 h 52"/>
                <a:gd name="T46" fmla="*/ 24 w 50"/>
                <a:gd name="T47" fmla="*/ 0 h 52"/>
                <a:gd name="T48" fmla="*/ 34 w 50"/>
                <a:gd name="T49" fmla="*/ 4 h 52"/>
                <a:gd name="T50" fmla="*/ 42 w 50"/>
                <a:gd name="T51" fmla="*/ 10 h 52"/>
                <a:gd name="T52" fmla="*/ 48 w 50"/>
                <a:gd name="T53" fmla="*/ 16 h 52"/>
                <a:gd name="T54" fmla="*/ 50 w 50"/>
                <a:gd name="T55" fmla="*/ 20 h 52"/>
                <a:gd name="T56" fmla="*/ 50 w 50"/>
                <a:gd name="T57" fmla="*/ 26 h 52"/>
                <a:gd name="T58" fmla="*/ 50 w 50"/>
                <a:gd name="T59" fmla="*/ 26 h 52"/>
                <a:gd name="T60" fmla="*/ 48 w 50"/>
                <a:gd name="T61" fmla="*/ 30 h 52"/>
                <a:gd name="T62" fmla="*/ 44 w 50"/>
                <a:gd name="T63" fmla="*/ 34 h 52"/>
                <a:gd name="T64" fmla="*/ 40 w 50"/>
                <a:gd name="T65" fmla="*/ 38 h 52"/>
                <a:gd name="T66" fmla="*/ 36 w 50"/>
                <a:gd name="T67" fmla="*/ 42 h 52"/>
                <a:gd name="T68" fmla="*/ 36 w 50"/>
                <a:gd name="T69" fmla="*/ 42 h 52"/>
                <a:gd name="T70" fmla="*/ 34 w 50"/>
                <a:gd name="T71" fmla="*/ 46 h 52"/>
                <a:gd name="T72" fmla="*/ 36 w 50"/>
                <a:gd name="T73" fmla="*/ 52 h 52"/>
                <a:gd name="T74" fmla="*/ 36 w 50"/>
                <a:gd name="T75" fmla="*/ 52 h 52"/>
                <a:gd name="T76" fmla="*/ 22 w 50"/>
                <a:gd name="T77" fmla="*/ 52 h 52"/>
                <a:gd name="T78" fmla="*/ 6 w 50"/>
                <a:gd name="T79" fmla="*/ 46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0" h="52">
                  <a:moveTo>
                    <a:pt x="6" y="46"/>
                  </a:moveTo>
                  <a:lnTo>
                    <a:pt x="6" y="46"/>
                  </a:lnTo>
                  <a:lnTo>
                    <a:pt x="2" y="44"/>
                  </a:lnTo>
                  <a:lnTo>
                    <a:pt x="0" y="40"/>
                  </a:lnTo>
                  <a:lnTo>
                    <a:pt x="0" y="36"/>
                  </a:lnTo>
                  <a:lnTo>
                    <a:pt x="0" y="32"/>
                  </a:lnTo>
                  <a:lnTo>
                    <a:pt x="0" y="32"/>
                  </a:lnTo>
                  <a:lnTo>
                    <a:pt x="4" y="28"/>
                  </a:lnTo>
                  <a:lnTo>
                    <a:pt x="8" y="24"/>
                  </a:lnTo>
                  <a:lnTo>
                    <a:pt x="12" y="22"/>
                  </a:lnTo>
                  <a:lnTo>
                    <a:pt x="16" y="18"/>
                  </a:lnTo>
                  <a:lnTo>
                    <a:pt x="16" y="18"/>
                  </a:lnTo>
                  <a:lnTo>
                    <a:pt x="16" y="26"/>
                  </a:lnTo>
                  <a:lnTo>
                    <a:pt x="18" y="34"/>
                  </a:lnTo>
                  <a:lnTo>
                    <a:pt x="18" y="34"/>
                  </a:lnTo>
                  <a:lnTo>
                    <a:pt x="20" y="30"/>
                  </a:lnTo>
                  <a:lnTo>
                    <a:pt x="24" y="26"/>
                  </a:lnTo>
                  <a:lnTo>
                    <a:pt x="26" y="24"/>
                  </a:lnTo>
                  <a:lnTo>
                    <a:pt x="28" y="18"/>
                  </a:lnTo>
                  <a:lnTo>
                    <a:pt x="28" y="18"/>
                  </a:lnTo>
                  <a:lnTo>
                    <a:pt x="30" y="14"/>
                  </a:lnTo>
                  <a:lnTo>
                    <a:pt x="28" y="10"/>
                  </a:lnTo>
                  <a:lnTo>
                    <a:pt x="24" y="0"/>
                  </a:lnTo>
                  <a:lnTo>
                    <a:pt x="24" y="0"/>
                  </a:lnTo>
                  <a:lnTo>
                    <a:pt x="34" y="4"/>
                  </a:lnTo>
                  <a:lnTo>
                    <a:pt x="42" y="10"/>
                  </a:lnTo>
                  <a:lnTo>
                    <a:pt x="48" y="16"/>
                  </a:lnTo>
                  <a:lnTo>
                    <a:pt x="50" y="20"/>
                  </a:lnTo>
                  <a:lnTo>
                    <a:pt x="50" y="26"/>
                  </a:lnTo>
                  <a:lnTo>
                    <a:pt x="50" y="26"/>
                  </a:lnTo>
                  <a:lnTo>
                    <a:pt x="48" y="30"/>
                  </a:lnTo>
                  <a:lnTo>
                    <a:pt x="44" y="34"/>
                  </a:lnTo>
                  <a:lnTo>
                    <a:pt x="40" y="38"/>
                  </a:lnTo>
                  <a:lnTo>
                    <a:pt x="36" y="42"/>
                  </a:lnTo>
                  <a:lnTo>
                    <a:pt x="36" y="42"/>
                  </a:lnTo>
                  <a:lnTo>
                    <a:pt x="34" y="46"/>
                  </a:lnTo>
                  <a:lnTo>
                    <a:pt x="36" y="52"/>
                  </a:lnTo>
                  <a:lnTo>
                    <a:pt x="36" y="52"/>
                  </a:lnTo>
                  <a:lnTo>
                    <a:pt x="22" y="52"/>
                  </a:lnTo>
                  <a:lnTo>
                    <a:pt x="6" y="4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0" name="Freeform 255"/>
            <p:cNvSpPr>
              <a:spLocks/>
            </p:cNvSpPr>
            <p:nvPr/>
          </p:nvSpPr>
          <p:spPr bwMode="auto">
            <a:xfrm>
              <a:off x="6777971" y="6113579"/>
              <a:ext cx="14428" cy="20440"/>
            </a:xfrm>
            <a:custGeom>
              <a:avLst/>
              <a:gdLst>
                <a:gd name="T0" fmla="*/ 2 w 24"/>
                <a:gd name="T1" fmla="*/ 30 h 34"/>
                <a:gd name="T2" fmla="*/ 2 w 24"/>
                <a:gd name="T3" fmla="*/ 30 h 34"/>
                <a:gd name="T4" fmla="*/ 0 w 24"/>
                <a:gd name="T5" fmla="*/ 26 h 34"/>
                <a:gd name="T6" fmla="*/ 2 w 24"/>
                <a:gd name="T7" fmla="*/ 22 h 34"/>
                <a:gd name="T8" fmla="*/ 10 w 24"/>
                <a:gd name="T9" fmla="*/ 14 h 34"/>
                <a:gd name="T10" fmla="*/ 18 w 24"/>
                <a:gd name="T11" fmla="*/ 6 h 34"/>
                <a:gd name="T12" fmla="*/ 22 w 24"/>
                <a:gd name="T13" fmla="*/ 2 h 34"/>
                <a:gd name="T14" fmla="*/ 24 w 24"/>
                <a:gd name="T15" fmla="*/ 0 h 34"/>
                <a:gd name="T16" fmla="*/ 24 w 24"/>
                <a:gd name="T17" fmla="*/ 0 h 34"/>
                <a:gd name="T18" fmla="*/ 24 w 24"/>
                <a:gd name="T19" fmla="*/ 8 h 34"/>
                <a:gd name="T20" fmla="*/ 22 w 24"/>
                <a:gd name="T21" fmla="*/ 16 h 34"/>
                <a:gd name="T22" fmla="*/ 22 w 24"/>
                <a:gd name="T23" fmla="*/ 16 h 34"/>
                <a:gd name="T24" fmla="*/ 16 w 24"/>
                <a:gd name="T25" fmla="*/ 24 h 34"/>
                <a:gd name="T26" fmla="*/ 16 w 24"/>
                <a:gd name="T27" fmla="*/ 30 h 34"/>
                <a:gd name="T28" fmla="*/ 18 w 24"/>
                <a:gd name="T29" fmla="*/ 34 h 34"/>
                <a:gd name="T30" fmla="*/ 18 w 24"/>
                <a:gd name="T31" fmla="*/ 34 h 34"/>
                <a:gd name="T32" fmla="*/ 10 w 24"/>
                <a:gd name="T33" fmla="*/ 34 h 34"/>
                <a:gd name="T34" fmla="*/ 2 w 24"/>
                <a:gd name="T35" fmla="*/ 30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34">
                  <a:moveTo>
                    <a:pt x="2" y="30"/>
                  </a:moveTo>
                  <a:lnTo>
                    <a:pt x="2" y="30"/>
                  </a:lnTo>
                  <a:lnTo>
                    <a:pt x="0" y="26"/>
                  </a:lnTo>
                  <a:lnTo>
                    <a:pt x="2" y="22"/>
                  </a:lnTo>
                  <a:lnTo>
                    <a:pt x="10" y="14"/>
                  </a:lnTo>
                  <a:lnTo>
                    <a:pt x="18" y="6"/>
                  </a:lnTo>
                  <a:lnTo>
                    <a:pt x="22" y="2"/>
                  </a:lnTo>
                  <a:lnTo>
                    <a:pt x="24" y="0"/>
                  </a:lnTo>
                  <a:lnTo>
                    <a:pt x="24" y="0"/>
                  </a:lnTo>
                  <a:lnTo>
                    <a:pt x="24" y="8"/>
                  </a:lnTo>
                  <a:lnTo>
                    <a:pt x="22" y="16"/>
                  </a:lnTo>
                  <a:lnTo>
                    <a:pt x="22" y="16"/>
                  </a:lnTo>
                  <a:lnTo>
                    <a:pt x="16" y="24"/>
                  </a:lnTo>
                  <a:lnTo>
                    <a:pt x="16" y="30"/>
                  </a:lnTo>
                  <a:lnTo>
                    <a:pt x="18" y="34"/>
                  </a:lnTo>
                  <a:lnTo>
                    <a:pt x="18" y="34"/>
                  </a:lnTo>
                  <a:lnTo>
                    <a:pt x="10" y="34"/>
                  </a:lnTo>
                  <a:lnTo>
                    <a:pt x="2" y="3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1" name="Rectangle 256"/>
            <p:cNvSpPr>
              <a:spLocks noChangeArrowheads="1"/>
            </p:cNvSpPr>
            <p:nvPr/>
          </p:nvSpPr>
          <p:spPr bwMode="auto">
            <a:xfrm>
              <a:off x="6768352" y="6129209"/>
              <a:ext cx="24047" cy="10821"/>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2" name="Freeform 257"/>
            <p:cNvSpPr>
              <a:spLocks/>
            </p:cNvSpPr>
            <p:nvPr/>
          </p:nvSpPr>
          <p:spPr bwMode="auto">
            <a:xfrm>
              <a:off x="6764745" y="6141232"/>
              <a:ext cx="31261" cy="8416"/>
            </a:xfrm>
            <a:custGeom>
              <a:avLst/>
              <a:gdLst>
                <a:gd name="T0" fmla="*/ 50 w 52"/>
                <a:gd name="T1" fmla="*/ 14 h 14"/>
                <a:gd name="T2" fmla="*/ 2 w 52"/>
                <a:gd name="T3" fmla="*/ 14 h 14"/>
                <a:gd name="T4" fmla="*/ 2 w 52"/>
                <a:gd name="T5" fmla="*/ 14 h 14"/>
                <a:gd name="T6" fmla="*/ 0 w 52"/>
                <a:gd name="T7" fmla="*/ 14 h 14"/>
                <a:gd name="T8" fmla="*/ 0 w 52"/>
                <a:gd name="T9" fmla="*/ 2 h 14"/>
                <a:gd name="T10" fmla="*/ 0 w 52"/>
                <a:gd name="T11" fmla="*/ 2 h 14"/>
                <a:gd name="T12" fmla="*/ 2 w 52"/>
                <a:gd name="T13" fmla="*/ 0 h 14"/>
                <a:gd name="T14" fmla="*/ 50 w 52"/>
                <a:gd name="T15" fmla="*/ 0 h 14"/>
                <a:gd name="T16" fmla="*/ 50 w 52"/>
                <a:gd name="T17" fmla="*/ 0 h 14"/>
                <a:gd name="T18" fmla="*/ 52 w 52"/>
                <a:gd name="T19" fmla="*/ 2 h 14"/>
                <a:gd name="T20" fmla="*/ 52 w 52"/>
                <a:gd name="T21" fmla="*/ 14 h 14"/>
                <a:gd name="T22" fmla="*/ 52 w 52"/>
                <a:gd name="T23" fmla="*/ 14 h 14"/>
                <a:gd name="T24" fmla="*/ 50 w 52"/>
                <a:gd name="T25" fmla="*/ 14 h 14"/>
                <a:gd name="T26" fmla="*/ 50 w 52"/>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14">
                  <a:moveTo>
                    <a:pt x="50" y="14"/>
                  </a:moveTo>
                  <a:lnTo>
                    <a:pt x="2" y="14"/>
                  </a:lnTo>
                  <a:lnTo>
                    <a:pt x="2" y="14"/>
                  </a:lnTo>
                  <a:lnTo>
                    <a:pt x="0" y="14"/>
                  </a:lnTo>
                  <a:lnTo>
                    <a:pt x="0" y="2"/>
                  </a:lnTo>
                  <a:lnTo>
                    <a:pt x="0" y="2"/>
                  </a:lnTo>
                  <a:lnTo>
                    <a:pt x="2" y="0"/>
                  </a:lnTo>
                  <a:lnTo>
                    <a:pt x="50" y="0"/>
                  </a:lnTo>
                  <a:lnTo>
                    <a:pt x="50" y="0"/>
                  </a:lnTo>
                  <a:lnTo>
                    <a:pt x="52" y="2"/>
                  </a:lnTo>
                  <a:lnTo>
                    <a:pt x="52" y="14"/>
                  </a:lnTo>
                  <a:lnTo>
                    <a:pt x="52" y="14"/>
                  </a:lnTo>
                  <a:lnTo>
                    <a:pt x="50" y="14"/>
                  </a:lnTo>
                  <a:lnTo>
                    <a:pt x="50"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3" name="Freeform 258"/>
            <p:cNvSpPr>
              <a:spLocks/>
            </p:cNvSpPr>
            <p:nvPr/>
          </p:nvSpPr>
          <p:spPr bwMode="auto">
            <a:xfrm>
              <a:off x="6770757" y="6147244"/>
              <a:ext cx="19237" cy="8416"/>
            </a:xfrm>
            <a:custGeom>
              <a:avLst/>
              <a:gdLst>
                <a:gd name="T0" fmla="*/ 30 w 32"/>
                <a:gd name="T1" fmla="*/ 14 h 14"/>
                <a:gd name="T2" fmla="*/ 2 w 32"/>
                <a:gd name="T3" fmla="*/ 14 h 14"/>
                <a:gd name="T4" fmla="*/ 2 w 32"/>
                <a:gd name="T5" fmla="*/ 14 h 14"/>
                <a:gd name="T6" fmla="*/ 0 w 32"/>
                <a:gd name="T7" fmla="*/ 14 h 14"/>
                <a:gd name="T8" fmla="*/ 0 w 32"/>
                <a:gd name="T9" fmla="*/ 0 h 14"/>
                <a:gd name="T10" fmla="*/ 0 w 32"/>
                <a:gd name="T11" fmla="*/ 0 h 14"/>
                <a:gd name="T12" fmla="*/ 2 w 32"/>
                <a:gd name="T13" fmla="*/ 0 h 14"/>
                <a:gd name="T14" fmla="*/ 30 w 32"/>
                <a:gd name="T15" fmla="*/ 0 h 14"/>
                <a:gd name="T16" fmla="*/ 30 w 32"/>
                <a:gd name="T17" fmla="*/ 0 h 14"/>
                <a:gd name="T18" fmla="*/ 32 w 32"/>
                <a:gd name="T19" fmla="*/ 0 h 14"/>
                <a:gd name="T20" fmla="*/ 32 w 32"/>
                <a:gd name="T21" fmla="*/ 14 h 14"/>
                <a:gd name="T22" fmla="*/ 32 w 32"/>
                <a:gd name="T23" fmla="*/ 14 h 14"/>
                <a:gd name="T24" fmla="*/ 30 w 32"/>
                <a:gd name="T25" fmla="*/ 14 h 14"/>
                <a:gd name="T26" fmla="*/ 30 w 32"/>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14">
                  <a:moveTo>
                    <a:pt x="30" y="14"/>
                  </a:moveTo>
                  <a:lnTo>
                    <a:pt x="2" y="14"/>
                  </a:lnTo>
                  <a:lnTo>
                    <a:pt x="2" y="14"/>
                  </a:lnTo>
                  <a:lnTo>
                    <a:pt x="0" y="14"/>
                  </a:lnTo>
                  <a:lnTo>
                    <a:pt x="0" y="0"/>
                  </a:lnTo>
                  <a:lnTo>
                    <a:pt x="0" y="0"/>
                  </a:lnTo>
                  <a:lnTo>
                    <a:pt x="2" y="0"/>
                  </a:lnTo>
                  <a:lnTo>
                    <a:pt x="30" y="0"/>
                  </a:lnTo>
                  <a:lnTo>
                    <a:pt x="30" y="0"/>
                  </a:lnTo>
                  <a:lnTo>
                    <a:pt x="32" y="0"/>
                  </a:lnTo>
                  <a:lnTo>
                    <a:pt x="32" y="14"/>
                  </a:lnTo>
                  <a:lnTo>
                    <a:pt x="32" y="14"/>
                  </a:lnTo>
                  <a:lnTo>
                    <a:pt x="30" y="14"/>
                  </a:lnTo>
                  <a:lnTo>
                    <a:pt x="30"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4" name="Freeform 259"/>
            <p:cNvSpPr>
              <a:spLocks/>
            </p:cNvSpPr>
            <p:nvPr/>
          </p:nvSpPr>
          <p:spPr bwMode="auto">
            <a:xfrm>
              <a:off x="6775566" y="6149648"/>
              <a:ext cx="9619" cy="26451"/>
            </a:xfrm>
            <a:custGeom>
              <a:avLst/>
              <a:gdLst>
                <a:gd name="T0" fmla="*/ 14 w 16"/>
                <a:gd name="T1" fmla="*/ 44 h 44"/>
                <a:gd name="T2" fmla="*/ 2 w 16"/>
                <a:gd name="T3" fmla="*/ 44 h 44"/>
                <a:gd name="T4" fmla="*/ 2 w 16"/>
                <a:gd name="T5" fmla="*/ 44 h 44"/>
                <a:gd name="T6" fmla="*/ 0 w 16"/>
                <a:gd name="T7" fmla="*/ 44 h 44"/>
                <a:gd name="T8" fmla="*/ 0 w 16"/>
                <a:gd name="T9" fmla="*/ 2 h 44"/>
                <a:gd name="T10" fmla="*/ 0 w 16"/>
                <a:gd name="T11" fmla="*/ 2 h 44"/>
                <a:gd name="T12" fmla="*/ 2 w 16"/>
                <a:gd name="T13" fmla="*/ 0 h 44"/>
                <a:gd name="T14" fmla="*/ 14 w 16"/>
                <a:gd name="T15" fmla="*/ 0 h 44"/>
                <a:gd name="T16" fmla="*/ 14 w 16"/>
                <a:gd name="T17" fmla="*/ 0 h 44"/>
                <a:gd name="T18" fmla="*/ 16 w 16"/>
                <a:gd name="T19" fmla="*/ 2 h 44"/>
                <a:gd name="T20" fmla="*/ 16 w 16"/>
                <a:gd name="T21" fmla="*/ 44 h 44"/>
                <a:gd name="T22" fmla="*/ 16 w 16"/>
                <a:gd name="T23" fmla="*/ 44 h 44"/>
                <a:gd name="T24" fmla="*/ 14 w 16"/>
                <a:gd name="T25" fmla="*/ 44 h 44"/>
                <a:gd name="T26" fmla="*/ 14 w 16"/>
                <a:gd name="T27" fmla="*/ 4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44">
                  <a:moveTo>
                    <a:pt x="14" y="44"/>
                  </a:moveTo>
                  <a:lnTo>
                    <a:pt x="2" y="44"/>
                  </a:lnTo>
                  <a:lnTo>
                    <a:pt x="2" y="44"/>
                  </a:lnTo>
                  <a:lnTo>
                    <a:pt x="0" y="44"/>
                  </a:lnTo>
                  <a:lnTo>
                    <a:pt x="0" y="2"/>
                  </a:lnTo>
                  <a:lnTo>
                    <a:pt x="0" y="2"/>
                  </a:lnTo>
                  <a:lnTo>
                    <a:pt x="2" y="0"/>
                  </a:lnTo>
                  <a:lnTo>
                    <a:pt x="14" y="0"/>
                  </a:lnTo>
                  <a:lnTo>
                    <a:pt x="14" y="0"/>
                  </a:lnTo>
                  <a:lnTo>
                    <a:pt x="16" y="2"/>
                  </a:lnTo>
                  <a:lnTo>
                    <a:pt x="16" y="44"/>
                  </a:lnTo>
                  <a:lnTo>
                    <a:pt x="16" y="44"/>
                  </a:lnTo>
                  <a:lnTo>
                    <a:pt x="14" y="44"/>
                  </a:lnTo>
                  <a:lnTo>
                    <a:pt x="14" y="4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5" name="Freeform 260"/>
            <p:cNvSpPr>
              <a:spLocks/>
            </p:cNvSpPr>
            <p:nvPr/>
          </p:nvSpPr>
          <p:spPr bwMode="auto">
            <a:xfrm>
              <a:off x="6770757" y="6473075"/>
              <a:ext cx="119031" cy="27654"/>
            </a:xfrm>
            <a:custGeom>
              <a:avLst/>
              <a:gdLst>
                <a:gd name="T0" fmla="*/ 198 w 198"/>
                <a:gd name="T1" fmla="*/ 0 h 46"/>
                <a:gd name="T2" fmla="*/ 0 w 198"/>
                <a:gd name="T3" fmla="*/ 20 h 46"/>
                <a:gd name="T4" fmla="*/ 0 w 198"/>
                <a:gd name="T5" fmla="*/ 46 h 46"/>
                <a:gd name="T6" fmla="*/ 198 w 198"/>
                <a:gd name="T7" fmla="*/ 46 h 46"/>
                <a:gd name="T8" fmla="*/ 198 w 198"/>
                <a:gd name="T9" fmla="*/ 0 h 46"/>
              </a:gdLst>
              <a:ahLst/>
              <a:cxnLst>
                <a:cxn ang="0">
                  <a:pos x="T0" y="T1"/>
                </a:cxn>
                <a:cxn ang="0">
                  <a:pos x="T2" y="T3"/>
                </a:cxn>
                <a:cxn ang="0">
                  <a:pos x="T4" y="T5"/>
                </a:cxn>
                <a:cxn ang="0">
                  <a:pos x="T6" y="T7"/>
                </a:cxn>
                <a:cxn ang="0">
                  <a:pos x="T8" y="T9"/>
                </a:cxn>
              </a:cxnLst>
              <a:rect l="0" t="0" r="r" b="b"/>
              <a:pathLst>
                <a:path w="198" h="46">
                  <a:moveTo>
                    <a:pt x="198" y="0"/>
                  </a:moveTo>
                  <a:lnTo>
                    <a:pt x="0" y="20"/>
                  </a:lnTo>
                  <a:lnTo>
                    <a:pt x="0" y="46"/>
                  </a:lnTo>
                  <a:lnTo>
                    <a:pt x="198" y="46"/>
                  </a:lnTo>
                  <a:lnTo>
                    <a:pt x="198"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6" name="Rectangle 261"/>
            <p:cNvSpPr>
              <a:spLocks noChangeArrowheads="1"/>
            </p:cNvSpPr>
            <p:nvPr/>
          </p:nvSpPr>
          <p:spPr bwMode="auto">
            <a:xfrm>
              <a:off x="6743103" y="6601724"/>
              <a:ext cx="179147" cy="32463"/>
            </a:xfrm>
            <a:prstGeom prst="rect">
              <a:avLst/>
            </a:pr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47" name="Freeform 262"/>
            <p:cNvSpPr>
              <a:spLocks noEditPoints="1"/>
            </p:cNvSpPr>
            <p:nvPr/>
          </p:nvSpPr>
          <p:spPr bwMode="auto">
            <a:xfrm>
              <a:off x="6756329" y="6505538"/>
              <a:ext cx="147887" cy="90175"/>
            </a:xfrm>
            <a:custGeom>
              <a:avLst/>
              <a:gdLst>
                <a:gd name="T0" fmla="*/ 0 w 246"/>
                <a:gd name="T1" fmla="*/ 0 h 150"/>
                <a:gd name="T2" fmla="*/ 0 w 246"/>
                <a:gd name="T3" fmla="*/ 150 h 150"/>
                <a:gd name="T4" fmla="*/ 246 w 246"/>
                <a:gd name="T5" fmla="*/ 150 h 150"/>
                <a:gd name="T6" fmla="*/ 246 w 246"/>
                <a:gd name="T7" fmla="*/ 0 h 150"/>
                <a:gd name="T8" fmla="*/ 0 w 246"/>
                <a:gd name="T9" fmla="*/ 0 h 150"/>
                <a:gd name="T10" fmla="*/ 92 w 246"/>
                <a:gd name="T11" fmla="*/ 120 h 150"/>
                <a:gd name="T12" fmla="*/ 64 w 246"/>
                <a:gd name="T13" fmla="*/ 120 h 150"/>
                <a:gd name="T14" fmla="*/ 64 w 246"/>
                <a:gd name="T15" fmla="*/ 34 h 150"/>
                <a:gd name="T16" fmla="*/ 64 w 246"/>
                <a:gd name="T17" fmla="*/ 34 h 150"/>
                <a:gd name="T18" fmla="*/ 66 w 246"/>
                <a:gd name="T19" fmla="*/ 30 h 150"/>
                <a:gd name="T20" fmla="*/ 68 w 246"/>
                <a:gd name="T21" fmla="*/ 24 h 150"/>
                <a:gd name="T22" fmla="*/ 72 w 246"/>
                <a:gd name="T23" fmla="*/ 22 h 150"/>
                <a:gd name="T24" fmla="*/ 78 w 246"/>
                <a:gd name="T25" fmla="*/ 20 h 150"/>
                <a:gd name="T26" fmla="*/ 78 w 246"/>
                <a:gd name="T27" fmla="*/ 20 h 150"/>
                <a:gd name="T28" fmla="*/ 84 w 246"/>
                <a:gd name="T29" fmla="*/ 22 h 150"/>
                <a:gd name="T30" fmla="*/ 88 w 246"/>
                <a:gd name="T31" fmla="*/ 24 h 150"/>
                <a:gd name="T32" fmla="*/ 92 w 246"/>
                <a:gd name="T33" fmla="*/ 30 h 150"/>
                <a:gd name="T34" fmla="*/ 92 w 246"/>
                <a:gd name="T35" fmla="*/ 34 h 150"/>
                <a:gd name="T36" fmla="*/ 92 w 246"/>
                <a:gd name="T37" fmla="*/ 120 h 150"/>
                <a:gd name="T38" fmla="*/ 142 w 246"/>
                <a:gd name="T39" fmla="*/ 120 h 150"/>
                <a:gd name="T40" fmla="*/ 112 w 246"/>
                <a:gd name="T41" fmla="*/ 120 h 150"/>
                <a:gd name="T42" fmla="*/ 112 w 246"/>
                <a:gd name="T43" fmla="*/ 34 h 150"/>
                <a:gd name="T44" fmla="*/ 112 w 246"/>
                <a:gd name="T45" fmla="*/ 34 h 150"/>
                <a:gd name="T46" fmla="*/ 114 w 246"/>
                <a:gd name="T47" fmla="*/ 30 h 150"/>
                <a:gd name="T48" fmla="*/ 118 w 246"/>
                <a:gd name="T49" fmla="*/ 24 h 150"/>
                <a:gd name="T50" fmla="*/ 122 w 246"/>
                <a:gd name="T51" fmla="*/ 22 h 150"/>
                <a:gd name="T52" fmla="*/ 128 w 246"/>
                <a:gd name="T53" fmla="*/ 20 h 150"/>
                <a:gd name="T54" fmla="*/ 128 w 246"/>
                <a:gd name="T55" fmla="*/ 20 h 150"/>
                <a:gd name="T56" fmla="*/ 132 w 246"/>
                <a:gd name="T57" fmla="*/ 22 h 150"/>
                <a:gd name="T58" fmla="*/ 138 w 246"/>
                <a:gd name="T59" fmla="*/ 24 h 150"/>
                <a:gd name="T60" fmla="*/ 140 w 246"/>
                <a:gd name="T61" fmla="*/ 30 h 150"/>
                <a:gd name="T62" fmla="*/ 142 w 246"/>
                <a:gd name="T63" fmla="*/ 34 h 150"/>
                <a:gd name="T64" fmla="*/ 142 w 246"/>
                <a:gd name="T65" fmla="*/ 120 h 150"/>
                <a:gd name="T66" fmla="*/ 190 w 246"/>
                <a:gd name="T67" fmla="*/ 120 h 150"/>
                <a:gd name="T68" fmla="*/ 162 w 246"/>
                <a:gd name="T69" fmla="*/ 120 h 150"/>
                <a:gd name="T70" fmla="*/ 162 w 246"/>
                <a:gd name="T71" fmla="*/ 34 h 150"/>
                <a:gd name="T72" fmla="*/ 162 w 246"/>
                <a:gd name="T73" fmla="*/ 34 h 150"/>
                <a:gd name="T74" fmla="*/ 162 w 246"/>
                <a:gd name="T75" fmla="*/ 30 h 150"/>
                <a:gd name="T76" fmla="*/ 166 w 246"/>
                <a:gd name="T77" fmla="*/ 24 h 150"/>
                <a:gd name="T78" fmla="*/ 170 w 246"/>
                <a:gd name="T79" fmla="*/ 22 h 150"/>
                <a:gd name="T80" fmla="*/ 176 w 246"/>
                <a:gd name="T81" fmla="*/ 20 h 150"/>
                <a:gd name="T82" fmla="*/ 176 w 246"/>
                <a:gd name="T83" fmla="*/ 20 h 150"/>
                <a:gd name="T84" fmla="*/ 182 w 246"/>
                <a:gd name="T85" fmla="*/ 22 h 150"/>
                <a:gd name="T86" fmla="*/ 186 w 246"/>
                <a:gd name="T87" fmla="*/ 24 h 150"/>
                <a:gd name="T88" fmla="*/ 190 w 246"/>
                <a:gd name="T89" fmla="*/ 30 h 150"/>
                <a:gd name="T90" fmla="*/ 190 w 246"/>
                <a:gd name="T91" fmla="*/ 34 h 150"/>
                <a:gd name="T92" fmla="*/ 190 w 246"/>
                <a:gd name="T93" fmla="*/ 12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6" h="150">
                  <a:moveTo>
                    <a:pt x="0" y="0"/>
                  </a:moveTo>
                  <a:lnTo>
                    <a:pt x="0" y="150"/>
                  </a:lnTo>
                  <a:lnTo>
                    <a:pt x="246" y="150"/>
                  </a:lnTo>
                  <a:lnTo>
                    <a:pt x="246" y="0"/>
                  </a:lnTo>
                  <a:lnTo>
                    <a:pt x="0" y="0"/>
                  </a:lnTo>
                  <a:close/>
                  <a:moveTo>
                    <a:pt x="92" y="120"/>
                  </a:moveTo>
                  <a:lnTo>
                    <a:pt x="64" y="120"/>
                  </a:lnTo>
                  <a:lnTo>
                    <a:pt x="64" y="34"/>
                  </a:lnTo>
                  <a:lnTo>
                    <a:pt x="64" y="34"/>
                  </a:lnTo>
                  <a:lnTo>
                    <a:pt x="66" y="30"/>
                  </a:lnTo>
                  <a:lnTo>
                    <a:pt x="68" y="24"/>
                  </a:lnTo>
                  <a:lnTo>
                    <a:pt x="72" y="22"/>
                  </a:lnTo>
                  <a:lnTo>
                    <a:pt x="78" y="20"/>
                  </a:lnTo>
                  <a:lnTo>
                    <a:pt x="78" y="20"/>
                  </a:lnTo>
                  <a:lnTo>
                    <a:pt x="84" y="22"/>
                  </a:lnTo>
                  <a:lnTo>
                    <a:pt x="88" y="24"/>
                  </a:lnTo>
                  <a:lnTo>
                    <a:pt x="92" y="30"/>
                  </a:lnTo>
                  <a:lnTo>
                    <a:pt x="92" y="34"/>
                  </a:lnTo>
                  <a:lnTo>
                    <a:pt x="92" y="120"/>
                  </a:lnTo>
                  <a:close/>
                  <a:moveTo>
                    <a:pt x="142" y="120"/>
                  </a:moveTo>
                  <a:lnTo>
                    <a:pt x="112" y="120"/>
                  </a:lnTo>
                  <a:lnTo>
                    <a:pt x="112" y="34"/>
                  </a:lnTo>
                  <a:lnTo>
                    <a:pt x="112" y="34"/>
                  </a:lnTo>
                  <a:lnTo>
                    <a:pt x="114" y="30"/>
                  </a:lnTo>
                  <a:lnTo>
                    <a:pt x="118" y="24"/>
                  </a:lnTo>
                  <a:lnTo>
                    <a:pt x="122" y="22"/>
                  </a:lnTo>
                  <a:lnTo>
                    <a:pt x="128" y="20"/>
                  </a:lnTo>
                  <a:lnTo>
                    <a:pt x="128" y="20"/>
                  </a:lnTo>
                  <a:lnTo>
                    <a:pt x="132" y="22"/>
                  </a:lnTo>
                  <a:lnTo>
                    <a:pt x="138" y="24"/>
                  </a:lnTo>
                  <a:lnTo>
                    <a:pt x="140" y="30"/>
                  </a:lnTo>
                  <a:lnTo>
                    <a:pt x="142" y="34"/>
                  </a:lnTo>
                  <a:lnTo>
                    <a:pt x="142" y="120"/>
                  </a:lnTo>
                  <a:close/>
                  <a:moveTo>
                    <a:pt x="190" y="120"/>
                  </a:moveTo>
                  <a:lnTo>
                    <a:pt x="162" y="120"/>
                  </a:lnTo>
                  <a:lnTo>
                    <a:pt x="162" y="34"/>
                  </a:lnTo>
                  <a:lnTo>
                    <a:pt x="162" y="34"/>
                  </a:lnTo>
                  <a:lnTo>
                    <a:pt x="162" y="30"/>
                  </a:lnTo>
                  <a:lnTo>
                    <a:pt x="166" y="24"/>
                  </a:lnTo>
                  <a:lnTo>
                    <a:pt x="170" y="22"/>
                  </a:lnTo>
                  <a:lnTo>
                    <a:pt x="176" y="20"/>
                  </a:lnTo>
                  <a:lnTo>
                    <a:pt x="176" y="20"/>
                  </a:lnTo>
                  <a:lnTo>
                    <a:pt x="182" y="22"/>
                  </a:lnTo>
                  <a:lnTo>
                    <a:pt x="186" y="24"/>
                  </a:lnTo>
                  <a:lnTo>
                    <a:pt x="190" y="30"/>
                  </a:lnTo>
                  <a:lnTo>
                    <a:pt x="190" y="34"/>
                  </a:lnTo>
                  <a:lnTo>
                    <a:pt x="190" y="12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40" name="Group 439"/>
          <p:cNvGrpSpPr/>
          <p:nvPr/>
        </p:nvGrpSpPr>
        <p:grpSpPr>
          <a:xfrm>
            <a:off x="5391216" y="6403340"/>
            <a:ext cx="357093" cy="233252"/>
            <a:chOff x="5364031" y="6403340"/>
            <a:chExt cx="357093" cy="233252"/>
          </a:xfrm>
          <a:solidFill>
            <a:schemeClr val="bg2"/>
          </a:solidFill>
        </p:grpSpPr>
        <p:sp>
          <p:nvSpPr>
            <p:cNvPr id="518" name="Freeform 263"/>
            <p:cNvSpPr>
              <a:spLocks/>
            </p:cNvSpPr>
            <p:nvPr/>
          </p:nvSpPr>
          <p:spPr bwMode="auto">
            <a:xfrm>
              <a:off x="5485467" y="6403340"/>
              <a:ext cx="235657" cy="137066"/>
            </a:xfrm>
            <a:custGeom>
              <a:avLst/>
              <a:gdLst>
                <a:gd name="T0" fmla="*/ 384 w 392"/>
                <a:gd name="T1" fmla="*/ 110 h 228"/>
                <a:gd name="T2" fmla="*/ 392 w 392"/>
                <a:gd name="T3" fmla="*/ 122 h 228"/>
                <a:gd name="T4" fmla="*/ 384 w 392"/>
                <a:gd name="T5" fmla="*/ 132 h 228"/>
                <a:gd name="T6" fmla="*/ 374 w 392"/>
                <a:gd name="T7" fmla="*/ 134 h 228"/>
                <a:gd name="T8" fmla="*/ 348 w 392"/>
                <a:gd name="T9" fmla="*/ 136 h 228"/>
                <a:gd name="T10" fmla="*/ 328 w 392"/>
                <a:gd name="T11" fmla="*/ 134 h 228"/>
                <a:gd name="T12" fmla="*/ 320 w 392"/>
                <a:gd name="T13" fmla="*/ 152 h 228"/>
                <a:gd name="T14" fmla="*/ 308 w 392"/>
                <a:gd name="T15" fmla="*/ 168 h 228"/>
                <a:gd name="T16" fmla="*/ 286 w 392"/>
                <a:gd name="T17" fmla="*/ 182 h 228"/>
                <a:gd name="T18" fmla="*/ 270 w 392"/>
                <a:gd name="T19" fmla="*/ 186 h 228"/>
                <a:gd name="T20" fmla="*/ 242 w 392"/>
                <a:gd name="T21" fmla="*/ 182 h 228"/>
                <a:gd name="T22" fmla="*/ 210 w 392"/>
                <a:gd name="T23" fmla="*/ 170 h 228"/>
                <a:gd name="T24" fmla="*/ 202 w 392"/>
                <a:gd name="T25" fmla="*/ 166 h 228"/>
                <a:gd name="T26" fmla="*/ 192 w 392"/>
                <a:gd name="T27" fmla="*/ 186 h 228"/>
                <a:gd name="T28" fmla="*/ 168 w 392"/>
                <a:gd name="T29" fmla="*/ 210 h 228"/>
                <a:gd name="T30" fmla="*/ 150 w 392"/>
                <a:gd name="T31" fmla="*/ 220 h 228"/>
                <a:gd name="T32" fmla="*/ 126 w 392"/>
                <a:gd name="T33" fmla="*/ 226 h 228"/>
                <a:gd name="T34" fmla="*/ 94 w 392"/>
                <a:gd name="T35" fmla="*/ 228 h 228"/>
                <a:gd name="T36" fmla="*/ 78 w 392"/>
                <a:gd name="T37" fmla="*/ 226 h 228"/>
                <a:gd name="T38" fmla="*/ 52 w 392"/>
                <a:gd name="T39" fmla="*/ 220 h 228"/>
                <a:gd name="T40" fmla="*/ 34 w 392"/>
                <a:gd name="T41" fmla="*/ 210 h 228"/>
                <a:gd name="T42" fmla="*/ 14 w 392"/>
                <a:gd name="T43" fmla="*/ 192 h 228"/>
                <a:gd name="T44" fmla="*/ 2 w 392"/>
                <a:gd name="T45" fmla="*/ 168 h 228"/>
                <a:gd name="T46" fmla="*/ 0 w 392"/>
                <a:gd name="T47" fmla="*/ 158 h 228"/>
                <a:gd name="T48" fmla="*/ 2 w 392"/>
                <a:gd name="T49" fmla="*/ 132 h 228"/>
                <a:gd name="T50" fmla="*/ 10 w 392"/>
                <a:gd name="T51" fmla="*/ 92 h 228"/>
                <a:gd name="T52" fmla="*/ 22 w 392"/>
                <a:gd name="T53" fmla="*/ 64 h 228"/>
                <a:gd name="T54" fmla="*/ 42 w 392"/>
                <a:gd name="T55" fmla="*/ 36 h 228"/>
                <a:gd name="T56" fmla="*/ 72 w 392"/>
                <a:gd name="T57" fmla="*/ 14 h 228"/>
                <a:gd name="T58" fmla="*/ 112 w 392"/>
                <a:gd name="T59" fmla="*/ 2 h 228"/>
                <a:gd name="T60" fmla="*/ 136 w 392"/>
                <a:gd name="T61" fmla="*/ 0 h 228"/>
                <a:gd name="T62" fmla="*/ 164 w 392"/>
                <a:gd name="T63" fmla="*/ 8 h 228"/>
                <a:gd name="T64" fmla="*/ 186 w 392"/>
                <a:gd name="T65" fmla="*/ 26 h 228"/>
                <a:gd name="T66" fmla="*/ 222 w 392"/>
                <a:gd name="T67" fmla="*/ 68 h 228"/>
                <a:gd name="T68" fmla="*/ 236 w 392"/>
                <a:gd name="T69" fmla="*/ 80 h 228"/>
                <a:gd name="T70" fmla="*/ 262 w 392"/>
                <a:gd name="T71" fmla="*/ 90 h 228"/>
                <a:gd name="T72" fmla="*/ 288 w 392"/>
                <a:gd name="T73" fmla="*/ 90 h 228"/>
                <a:gd name="T74" fmla="*/ 332 w 392"/>
                <a:gd name="T75" fmla="*/ 72 h 228"/>
                <a:gd name="T76" fmla="*/ 350 w 392"/>
                <a:gd name="T77" fmla="*/ 86 h 228"/>
                <a:gd name="T78" fmla="*/ 384 w 392"/>
                <a:gd name="T79" fmla="*/ 110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2" h="228">
                  <a:moveTo>
                    <a:pt x="384" y="110"/>
                  </a:moveTo>
                  <a:lnTo>
                    <a:pt x="384" y="110"/>
                  </a:lnTo>
                  <a:lnTo>
                    <a:pt x="390" y="116"/>
                  </a:lnTo>
                  <a:lnTo>
                    <a:pt x="392" y="122"/>
                  </a:lnTo>
                  <a:lnTo>
                    <a:pt x="390" y="128"/>
                  </a:lnTo>
                  <a:lnTo>
                    <a:pt x="384" y="132"/>
                  </a:lnTo>
                  <a:lnTo>
                    <a:pt x="384" y="132"/>
                  </a:lnTo>
                  <a:lnTo>
                    <a:pt x="374" y="134"/>
                  </a:lnTo>
                  <a:lnTo>
                    <a:pt x="366" y="136"/>
                  </a:lnTo>
                  <a:lnTo>
                    <a:pt x="348" y="136"/>
                  </a:lnTo>
                  <a:lnTo>
                    <a:pt x="328" y="134"/>
                  </a:lnTo>
                  <a:lnTo>
                    <a:pt x="328" y="134"/>
                  </a:lnTo>
                  <a:lnTo>
                    <a:pt x="328" y="138"/>
                  </a:lnTo>
                  <a:lnTo>
                    <a:pt x="320" y="152"/>
                  </a:lnTo>
                  <a:lnTo>
                    <a:pt x="316" y="160"/>
                  </a:lnTo>
                  <a:lnTo>
                    <a:pt x="308" y="168"/>
                  </a:lnTo>
                  <a:lnTo>
                    <a:pt x="298" y="176"/>
                  </a:lnTo>
                  <a:lnTo>
                    <a:pt x="286" y="182"/>
                  </a:lnTo>
                  <a:lnTo>
                    <a:pt x="286" y="182"/>
                  </a:lnTo>
                  <a:lnTo>
                    <a:pt x="270" y="186"/>
                  </a:lnTo>
                  <a:lnTo>
                    <a:pt x="256" y="186"/>
                  </a:lnTo>
                  <a:lnTo>
                    <a:pt x="242" y="182"/>
                  </a:lnTo>
                  <a:lnTo>
                    <a:pt x="230" y="178"/>
                  </a:lnTo>
                  <a:lnTo>
                    <a:pt x="210" y="170"/>
                  </a:lnTo>
                  <a:lnTo>
                    <a:pt x="202" y="166"/>
                  </a:lnTo>
                  <a:lnTo>
                    <a:pt x="202" y="166"/>
                  </a:lnTo>
                  <a:lnTo>
                    <a:pt x="198" y="176"/>
                  </a:lnTo>
                  <a:lnTo>
                    <a:pt x="192" y="186"/>
                  </a:lnTo>
                  <a:lnTo>
                    <a:pt x="182" y="198"/>
                  </a:lnTo>
                  <a:lnTo>
                    <a:pt x="168" y="210"/>
                  </a:lnTo>
                  <a:lnTo>
                    <a:pt x="160" y="216"/>
                  </a:lnTo>
                  <a:lnTo>
                    <a:pt x="150" y="220"/>
                  </a:lnTo>
                  <a:lnTo>
                    <a:pt x="138" y="224"/>
                  </a:lnTo>
                  <a:lnTo>
                    <a:pt x="126" y="226"/>
                  </a:lnTo>
                  <a:lnTo>
                    <a:pt x="110" y="228"/>
                  </a:lnTo>
                  <a:lnTo>
                    <a:pt x="94" y="228"/>
                  </a:lnTo>
                  <a:lnTo>
                    <a:pt x="94" y="228"/>
                  </a:lnTo>
                  <a:lnTo>
                    <a:pt x="78" y="226"/>
                  </a:lnTo>
                  <a:lnTo>
                    <a:pt x="64" y="224"/>
                  </a:lnTo>
                  <a:lnTo>
                    <a:pt x="52" y="220"/>
                  </a:lnTo>
                  <a:lnTo>
                    <a:pt x="42" y="216"/>
                  </a:lnTo>
                  <a:lnTo>
                    <a:pt x="34" y="210"/>
                  </a:lnTo>
                  <a:lnTo>
                    <a:pt x="26" y="204"/>
                  </a:lnTo>
                  <a:lnTo>
                    <a:pt x="14" y="192"/>
                  </a:lnTo>
                  <a:lnTo>
                    <a:pt x="6" y="180"/>
                  </a:lnTo>
                  <a:lnTo>
                    <a:pt x="2" y="168"/>
                  </a:lnTo>
                  <a:lnTo>
                    <a:pt x="0" y="158"/>
                  </a:lnTo>
                  <a:lnTo>
                    <a:pt x="0" y="158"/>
                  </a:lnTo>
                  <a:lnTo>
                    <a:pt x="0" y="150"/>
                  </a:lnTo>
                  <a:lnTo>
                    <a:pt x="2" y="132"/>
                  </a:lnTo>
                  <a:lnTo>
                    <a:pt x="6" y="108"/>
                  </a:lnTo>
                  <a:lnTo>
                    <a:pt x="10" y="92"/>
                  </a:lnTo>
                  <a:lnTo>
                    <a:pt x="16" y="78"/>
                  </a:lnTo>
                  <a:lnTo>
                    <a:pt x="22" y="64"/>
                  </a:lnTo>
                  <a:lnTo>
                    <a:pt x="32" y="48"/>
                  </a:lnTo>
                  <a:lnTo>
                    <a:pt x="42" y="36"/>
                  </a:lnTo>
                  <a:lnTo>
                    <a:pt x="56" y="24"/>
                  </a:lnTo>
                  <a:lnTo>
                    <a:pt x="72" y="14"/>
                  </a:lnTo>
                  <a:lnTo>
                    <a:pt x="90" y="6"/>
                  </a:lnTo>
                  <a:lnTo>
                    <a:pt x="112" y="2"/>
                  </a:lnTo>
                  <a:lnTo>
                    <a:pt x="136" y="0"/>
                  </a:lnTo>
                  <a:lnTo>
                    <a:pt x="136" y="0"/>
                  </a:lnTo>
                  <a:lnTo>
                    <a:pt x="152" y="2"/>
                  </a:lnTo>
                  <a:lnTo>
                    <a:pt x="164" y="8"/>
                  </a:lnTo>
                  <a:lnTo>
                    <a:pt x="176" y="16"/>
                  </a:lnTo>
                  <a:lnTo>
                    <a:pt x="186" y="26"/>
                  </a:lnTo>
                  <a:lnTo>
                    <a:pt x="204" y="46"/>
                  </a:lnTo>
                  <a:lnTo>
                    <a:pt x="222" y="68"/>
                  </a:lnTo>
                  <a:lnTo>
                    <a:pt x="222" y="68"/>
                  </a:lnTo>
                  <a:lnTo>
                    <a:pt x="236" y="80"/>
                  </a:lnTo>
                  <a:lnTo>
                    <a:pt x="248" y="86"/>
                  </a:lnTo>
                  <a:lnTo>
                    <a:pt x="262" y="90"/>
                  </a:lnTo>
                  <a:lnTo>
                    <a:pt x="274" y="92"/>
                  </a:lnTo>
                  <a:lnTo>
                    <a:pt x="288" y="90"/>
                  </a:lnTo>
                  <a:lnTo>
                    <a:pt x="302" y="86"/>
                  </a:lnTo>
                  <a:lnTo>
                    <a:pt x="332" y="72"/>
                  </a:lnTo>
                  <a:lnTo>
                    <a:pt x="332" y="72"/>
                  </a:lnTo>
                  <a:lnTo>
                    <a:pt x="350" y="86"/>
                  </a:lnTo>
                  <a:lnTo>
                    <a:pt x="384" y="110"/>
                  </a:lnTo>
                  <a:lnTo>
                    <a:pt x="384" y="1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19" name="Freeform 264"/>
            <p:cNvSpPr>
              <a:spLocks/>
            </p:cNvSpPr>
            <p:nvPr/>
          </p:nvSpPr>
          <p:spPr bwMode="auto">
            <a:xfrm>
              <a:off x="5658602" y="6430994"/>
              <a:ext cx="28856" cy="24047"/>
            </a:xfrm>
            <a:custGeom>
              <a:avLst/>
              <a:gdLst>
                <a:gd name="T0" fmla="*/ 32 w 48"/>
                <a:gd name="T1" fmla="*/ 10 h 40"/>
                <a:gd name="T2" fmla="*/ 32 w 48"/>
                <a:gd name="T3" fmla="*/ 10 h 40"/>
                <a:gd name="T4" fmla="*/ 40 w 48"/>
                <a:gd name="T5" fmla="*/ 20 h 40"/>
                <a:gd name="T6" fmla="*/ 46 w 48"/>
                <a:gd name="T7" fmla="*/ 30 h 40"/>
                <a:gd name="T8" fmla="*/ 48 w 48"/>
                <a:gd name="T9" fmla="*/ 40 h 40"/>
                <a:gd name="T10" fmla="*/ 48 w 48"/>
                <a:gd name="T11" fmla="*/ 40 h 40"/>
                <a:gd name="T12" fmla="*/ 38 w 48"/>
                <a:gd name="T13" fmla="*/ 40 h 40"/>
                <a:gd name="T14" fmla="*/ 26 w 48"/>
                <a:gd name="T15" fmla="*/ 36 h 40"/>
                <a:gd name="T16" fmla="*/ 16 w 48"/>
                <a:gd name="T17" fmla="*/ 30 h 40"/>
                <a:gd name="T18" fmla="*/ 16 w 48"/>
                <a:gd name="T19" fmla="*/ 30 h 40"/>
                <a:gd name="T20" fmla="*/ 8 w 48"/>
                <a:gd name="T21" fmla="*/ 20 h 40"/>
                <a:gd name="T22" fmla="*/ 2 w 48"/>
                <a:gd name="T23" fmla="*/ 10 h 40"/>
                <a:gd name="T24" fmla="*/ 0 w 48"/>
                <a:gd name="T25" fmla="*/ 0 h 40"/>
                <a:gd name="T26" fmla="*/ 0 w 48"/>
                <a:gd name="T27" fmla="*/ 0 h 40"/>
                <a:gd name="T28" fmla="*/ 10 w 48"/>
                <a:gd name="T29" fmla="*/ 0 h 40"/>
                <a:gd name="T30" fmla="*/ 22 w 48"/>
                <a:gd name="T31" fmla="*/ 4 h 40"/>
                <a:gd name="T32" fmla="*/ 32 w 48"/>
                <a:gd name="T33" fmla="*/ 10 h 40"/>
                <a:gd name="T34" fmla="*/ 32 w 48"/>
                <a:gd name="T35" fmla="*/ 1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8" h="40">
                  <a:moveTo>
                    <a:pt x="32" y="10"/>
                  </a:moveTo>
                  <a:lnTo>
                    <a:pt x="32" y="10"/>
                  </a:lnTo>
                  <a:lnTo>
                    <a:pt x="40" y="20"/>
                  </a:lnTo>
                  <a:lnTo>
                    <a:pt x="46" y="30"/>
                  </a:lnTo>
                  <a:lnTo>
                    <a:pt x="48" y="40"/>
                  </a:lnTo>
                  <a:lnTo>
                    <a:pt x="48" y="40"/>
                  </a:lnTo>
                  <a:lnTo>
                    <a:pt x="38" y="40"/>
                  </a:lnTo>
                  <a:lnTo>
                    <a:pt x="26" y="36"/>
                  </a:lnTo>
                  <a:lnTo>
                    <a:pt x="16" y="30"/>
                  </a:lnTo>
                  <a:lnTo>
                    <a:pt x="16" y="30"/>
                  </a:lnTo>
                  <a:lnTo>
                    <a:pt x="8" y="20"/>
                  </a:lnTo>
                  <a:lnTo>
                    <a:pt x="2" y="10"/>
                  </a:lnTo>
                  <a:lnTo>
                    <a:pt x="0" y="0"/>
                  </a:lnTo>
                  <a:lnTo>
                    <a:pt x="0" y="0"/>
                  </a:lnTo>
                  <a:lnTo>
                    <a:pt x="10" y="0"/>
                  </a:lnTo>
                  <a:lnTo>
                    <a:pt x="22" y="4"/>
                  </a:lnTo>
                  <a:lnTo>
                    <a:pt x="32" y="10"/>
                  </a:lnTo>
                  <a:lnTo>
                    <a:pt x="32"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0" name="Freeform 265"/>
            <p:cNvSpPr>
              <a:spLocks/>
            </p:cNvSpPr>
            <p:nvPr/>
          </p:nvSpPr>
          <p:spPr bwMode="auto">
            <a:xfrm>
              <a:off x="5364031" y="6440612"/>
              <a:ext cx="163517" cy="127447"/>
            </a:xfrm>
            <a:custGeom>
              <a:avLst/>
              <a:gdLst>
                <a:gd name="T0" fmla="*/ 224 w 272"/>
                <a:gd name="T1" fmla="*/ 4 h 212"/>
                <a:gd name="T2" fmla="*/ 224 w 272"/>
                <a:gd name="T3" fmla="*/ 4 h 212"/>
                <a:gd name="T4" fmla="*/ 208 w 272"/>
                <a:gd name="T5" fmla="*/ 36 h 212"/>
                <a:gd name="T6" fmla="*/ 188 w 272"/>
                <a:gd name="T7" fmla="*/ 72 h 212"/>
                <a:gd name="T8" fmla="*/ 166 w 272"/>
                <a:gd name="T9" fmla="*/ 108 h 212"/>
                <a:gd name="T10" fmla="*/ 152 w 272"/>
                <a:gd name="T11" fmla="*/ 124 h 212"/>
                <a:gd name="T12" fmla="*/ 138 w 272"/>
                <a:gd name="T13" fmla="*/ 140 h 212"/>
                <a:gd name="T14" fmla="*/ 122 w 272"/>
                <a:gd name="T15" fmla="*/ 154 h 212"/>
                <a:gd name="T16" fmla="*/ 106 w 272"/>
                <a:gd name="T17" fmla="*/ 164 h 212"/>
                <a:gd name="T18" fmla="*/ 90 w 272"/>
                <a:gd name="T19" fmla="*/ 172 h 212"/>
                <a:gd name="T20" fmla="*/ 74 w 272"/>
                <a:gd name="T21" fmla="*/ 178 h 212"/>
                <a:gd name="T22" fmla="*/ 56 w 272"/>
                <a:gd name="T23" fmla="*/ 178 h 212"/>
                <a:gd name="T24" fmla="*/ 38 w 272"/>
                <a:gd name="T25" fmla="*/ 174 h 212"/>
                <a:gd name="T26" fmla="*/ 20 w 272"/>
                <a:gd name="T27" fmla="*/ 166 h 212"/>
                <a:gd name="T28" fmla="*/ 0 w 272"/>
                <a:gd name="T29" fmla="*/ 152 h 212"/>
                <a:gd name="T30" fmla="*/ 0 w 272"/>
                <a:gd name="T31" fmla="*/ 152 h 212"/>
                <a:gd name="T32" fmla="*/ 10 w 272"/>
                <a:gd name="T33" fmla="*/ 168 h 212"/>
                <a:gd name="T34" fmla="*/ 22 w 272"/>
                <a:gd name="T35" fmla="*/ 184 h 212"/>
                <a:gd name="T36" fmla="*/ 38 w 272"/>
                <a:gd name="T37" fmla="*/ 194 h 212"/>
                <a:gd name="T38" fmla="*/ 54 w 272"/>
                <a:gd name="T39" fmla="*/ 204 h 212"/>
                <a:gd name="T40" fmla="*/ 72 w 272"/>
                <a:gd name="T41" fmla="*/ 210 h 212"/>
                <a:gd name="T42" fmla="*/ 90 w 272"/>
                <a:gd name="T43" fmla="*/ 212 h 212"/>
                <a:gd name="T44" fmla="*/ 110 w 272"/>
                <a:gd name="T45" fmla="*/ 212 h 212"/>
                <a:gd name="T46" fmla="*/ 128 w 272"/>
                <a:gd name="T47" fmla="*/ 210 h 212"/>
                <a:gd name="T48" fmla="*/ 128 w 272"/>
                <a:gd name="T49" fmla="*/ 210 h 212"/>
                <a:gd name="T50" fmla="*/ 156 w 272"/>
                <a:gd name="T51" fmla="*/ 200 h 212"/>
                <a:gd name="T52" fmla="*/ 184 w 272"/>
                <a:gd name="T53" fmla="*/ 188 h 212"/>
                <a:gd name="T54" fmla="*/ 210 w 272"/>
                <a:gd name="T55" fmla="*/ 172 h 212"/>
                <a:gd name="T56" fmla="*/ 234 w 272"/>
                <a:gd name="T57" fmla="*/ 154 h 212"/>
                <a:gd name="T58" fmla="*/ 252 w 272"/>
                <a:gd name="T59" fmla="*/ 134 h 212"/>
                <a:gd name="T60" fmla="*/ 260 w 272"/>
                <a:gd name="T61" fmla="*/ 124 h 212"/>
                <a:gd name="T62" fmla="*/ 266 w 272"/>
                <a:gd name="T63" fmla="*/ 114 h 212"/>
                <a:gd name="T64" fmla="*/ 270 w 272"/>
                <a:gd name="T65" fmla="*/ 102 h 212"/>
                <a:gd name="T66" fmla="*/ 272 w 272"/>
                <a:gd name="T67" fmla="*/ 92 h 212"/>
                <a:gd name="T68" fmla="*/ 272 w 272"/>
                <a:gd name="T69" fmla="*/ 82 h 212"/>
                <a:gd name="T70" fmla="*/ 270 w 272"/>
                <a:gd name="T71" fmla="*/ 70 h 212"/>
                <a:gd name="T72" fmla="*/ 232 w 272"/>
                <a:gd name="T73" fmla="*/ 6 h 212"/>
                <a:gd name="T74" fmla="*/ 232 w 272"/>
                <a:gd name="T75" fmla="*/ 6 h 212"/>
                <a:gd name="T76" fmla="*/ 230 w 272"/>
                <a:gd name="T77" fmla="*/ 2 h 212"/>
                <a:gd name="T78" fmla="*/ 228 w 272"/>
                <a:gd name="T79" fmla="*/ 0 h 212"/>
                <a:gd name="T80" fmla="*/ 226 w 272"/>
                <a:gd name="T81" fmla="*/ 2 h 212"/>
                <a:gd name="T82" fmla="*/ 224 w 272"/>
                <a:gd name="T83" fmla="*/ 4 h 212"/>
                <a:gd name="T84" fmla="*/ 224 w 272"/>
                <a:gd name="T85" fmla="*/ 4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72" h="212">
                  <a:moveTo>
                    <a:pt x="224" y="4"/>
                  </a:moveTo>
                  <a:lnTo>
                    <a:pt x="224" y="4"/>
                  </a:lnTo>
                  <a:lnTo>
                    <a:pt x="208" y="36"/>
                  </a:lnTo>
                  <a:lnTo>
                    <a:pt x="188" y="72"/>
                  </a:lnTo>
                  <a:lnTo>
                    <a:pt x="166" y="108"/>
                  </a:lnTo>
                  <a:lnTo>
                    <a:pt x="152" y="124"/>
                  </a:lnTo>
                  <a:lnTo>
                    <a:pt x="138" y="140"/>
                  </a:lnTo>
                  <a:lnTo>
                    <a:pt x="122" y="154"/>
                  </a:lnTo>
                  <a:lnTo>
                    <a:pt x="106" y="164"/>
                  </a:lnTo>
                  <a:lnTo>
                    <a:pt x="90" y="172"/>
                  </a:lnTo>
                  <a:lnTo>
                    <a:pt x="74" y="178"/>
                  </a:lnTo>
                  <a:lnTo>
                    <a:pt x="56" y="178"/>
                  </a:lnTo>
                  <a:lnTo>
                    <a:pt x="38" y="174"/>
                  </a:lnTo>
                  <a:lnTo>
                    <a:pt x="20" y="166"/>
                  </a:lnTo>
                  <a:lnTo>
                    <a:pt x="0" y="152"/>
                  </a:lnTo>
                  <a:lnTo>
                    <a:pt x="0" y="152"/>
                  </a:lnTo>
                  <a:lnTo>
                    <a:pt x="10" y="168"/>
                  </a:lnTo>
                  <a:lnTo>
                    <a:pt x="22" y="184"/>
                  </a:lnTo>
                  <a:lnTo>
                    <a:pt x="38" y="194"/>
                  </a:lnTo>
                  <a:lnTo>
                    <a:pt x="54" y="204"/>
                  </a:lnTo>
                  <a:lnTo>
                    <a:pt x="72" y="210"/>
                  </a:lnTo>
                  <a:lnTo>
                    <a:pt x="90" y="212"/>
                  </a:lnTo>
                  <a:lnTo>
                    <a:pt x="110" y="212"/>
                  </a:lnTo>
                  <a:lnTo>
                    <a:pt x="128" y="210"/>
                  </a:lnTo>
                  <a:lnTo>
                    <a:pt x="128" y="210"/>
                  </a:lnTo>
                  <a:lnTo>
                    <a:pt x="156" y="200"/>
                  </a:lnTo>
                  <a:lnTo>
                    <a:pt x="184" y="188"/>
                  </a:lnTo>
                  <a:lnTo>
                    <a:pt x="210" y="172"/>
                  </a:lnTo>
                  <a:lnTo>
                    <a:pt x="234" y="154"/>
                  </a:lnTo>
                  <a:lnTo>
                    <a:pt x="252" y="134"/>
                  </a:lnTo>
                  <a:lnTo>
                    <a:pt x="260" y="124"/>
                  </a:lnTo>
                  <a:lnTo>
                    <a:pt x="266" y="114"/>
                  </a:lnTo>
                  <a:lnTo>
                    <a:pt x="270" y="102"/>
                  </a:lnTo>
                  <a:lnTo>
                    <a:pt x="272" y="92"/>
                  </a:lnTo>
                  <a:lnTo>
                    <a:pt x="272" y="82"/>
                  </a:lnTo>
                  <a:lnTo>
                    <a:pt x="270" y="70"/>
                  </a:lnTo>
                  <a:lnTo>
                    <a:pt x="232" y="6"/>
                  </a:lnTo>
                  <a:lnTo>
                    <a:pt x="232" y="6"/>
                  </a:lnTo>
                  <a:lnTo>
                    <a:pt x="230" y="2"/>
                  </a:lnTo>
                  <a:lnTo>
                    <a:pt x="228" y="0"/>
                  </a:lnTo>
                  <a:lnTo>
                    <a:pt x="226" y="2"/>
                  </a:lnTo>
                  <a:lnTo>
                    <a:pt x="224" y="4"/>
                  </a:lnTo>
                  <a:lnTo>
                    <a:pt x="224" y="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1" name="Freeform 266"/>
            <p:cNvSpPr>
              <a:spLocks/>
            </p:cNvSpPr>
            <p:nvPr/>
          </p:nvSpPr>
          <p:spPr bwMode="auto">
            <a:xfrm>
              <a:off x="5499894" y="6516359"/>
              <a:ext cx="149089" cy="120233"/>
            </a:xfrm>
            <a:custGeom>
              <a:avLst/>
              <a:gdLst>
                <a:gd name="T0" fmla="*/ 0 w 248"/>
                <a:gd name="T1" fmla="*/ 0 h 200"/>
                <a:gd name="T2" fmla="*/ 84 w 248"/>
                <a:gd name="T3" fmla="*/ 154 h 200"/>
                <a:gd name="T4" fmla="*/ 248 w 248"/>
                <a:gd name="T5" fmla="*/ 200 h 200"/>
                <a:gd name="T6" fmla="*/ 248 w 248"/>
                <a:gd name="T7" fmla="*/ 200 h 200"/>
                <a:gd name="T8" fmla="*/ 248 w 248"/>
                <a:gd name="T9" fmla="*/ 196 h 200"/>
                <a:gd name="T10" fmla="*/ 248 w 248"/>
                <a:gd name="T11" fmla="*/ 192 h 200"/>
                <a:gd name="T12" fmla="*/ 246 w 248"/>
                <a:gd name="T13" fmla="*/ 186 h 200"/>
                <a:gd name="T14" fmla="*/ 240 w 248"/>
                <a:gd name="T15" fmla="*/ 180 h 200"/>
                <a:gd name="T16" fmla="*/ 234 w 248"/>
                <a:gd name="T17" fmla="*/ 174 h 200"/>
                <a:gd name="T18" fmla="*/ 222 w 248"/>
                <a:gd name="T19" fmla="*/ 168 h 200"/>
                <a:gd name="T20" fmla="*/ 206 w 248"/>
                <a:gd name="T21" fmla="*/ 160 h 200"/>
                <a:gd name="T22" fmla="*/ 206 w 248"/>
                <a:gd name="T23" fmla="*/ 160 h 200"/>
                <a:gd name="T24" fmla="*/ 168 w 248"/>
                <a:gd name="T25" fmla="*/ 150 h 200"/>
                <a:gd name="T26" fmla="*/ 138 w 248"/>
                <a:gd name="T27" fmla="*/ 142 h 200"/>
                <a:gd name="T28" fmla="*/ 110 w 248"/>
                <a:gd name="T29" fmla="*/ 136 h 200"/>
                <a:gd name="T30" fmla="*/ 132 w 248"/>
                <a:gd name="T31" fmla="*/ 8 h 200"/>
                <a:gd name="T32" fmla="*/ 0 w 248"/>
                <a:gd name="T33" fmla="*/ 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48" h="200">
                  <a:moveTo>
                    <a:pt x="0" y="0"/>
                  </a:moveTo>
                  <a:lnTo>
                    <a:pt x="84" y="154"/>
                  </a:lnTo>
                  <a:lnTo>
                    <a:pt x="248" y="200"/>
                  </a:lnTo>
                  <a:lnTo>
                    <a:pt x="248" y="200"/>
                  </a:lnTo>
                  <a:lnTo>
                    <a:pt x="248" y="196"/>
                  </a:lnTo>
                  <a:lnTo>
                    <a:pt x="248" y="192"/>
                  </a:lnTo>
                  <a:lnTo>
                    <a:pt x="246" y="186"/>
                  </a:lnTo>
                  <a:lnTo>
                    <a:pt x="240" y="180"/>
                  </a:lnTo>
                  <a:lnTo>
                    <a:pt x="234" y="174"/>
                  </a:lnTo>
                  <a:lnTo>
                    <a:pt x="222" y="168"/>
                  </a:lnTo>
                  <a:lnTo>
                    <a:pt x="206" y="160"/>
                  </a:lnTo>
                  <a:lnTo>
                    <a:pt x="206" y="160"/>
                  </a:lnTo>
                  <a:lnTo>
                    <a:pt x="168" y="150"/>
                  </a:lnTo>
                  <a:lnTo>
                    <a:pt x="138" y="142"/>
                  </a:lnTo>
                  <a:lnTo>
                    <a:pt x="110" y="136"/>
                  </a:lnTo>
                  <a:lnTo>
                    <a:pt x="132" y="8"/>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522" name="Freeform 267"/>
            <p:cNvSpPr>
              <a:spLocks/>
            </p:cNvSpPr>
            <p:nvPr/>
          </p:nvSpPr>
          <p:spPr bwMode="auto">
            <a:xfrm>
              <a:off x="5626139" y="6503133"/>
              <a:ext cx="42082" cy="49296"/>
            </a:xfrm>
            <a:custGeom>
              <a:avLst/>
              <a:gdLst>
                <a:gd name="T0" fmla="*/ 70 w 70"/>
                <a:gd name="T1" fmla="*/ 0 h 82"/>
                <a:gd name="T2" fmla="*/ 30 w 70"/>
                <a:gd name="T3" fmla="*/ 76 h 82"/>
                <a:gd name="T4" fmla="*/ 0 w 70"/>
                <a:gd name="T5" fmla="*/ 82 h 82"/>
                <a:gd name="T6" fmla="*/ 0 w 70"/>
                <a:gd name="T7" fmla="*/ 82 h 82"/>
                <a:gd name="T8" fmla="*/ 0 w 70"/>
                <a:gd name="T9" fmla="*/ 80 h 82"/>
                <a:gd name="T10" fmla="*/ 2 w 70"/>
                <a:gd name="T11" fmla="*/ 72 h 82"/>
                <a:gd name="T12" fmla="*/ 6 w 70"/>
                <a:gd name="T13" fmla="*/ 64 h 82"/>
                <a:gd name="T14" fmla="*/ 10 w 70"/>
                <a:gd name="T15" fmla="*/ 60 h 82"/>
                <a:gd name="T16" fmla="*/ 16 w 70"/>
                <a:gd name="T17" fmla="*/ 58 h 82"/>
                <a:gd name="T18" fmla="*/ 16 w 70"/>
                <a:gd name="T19" fmla="*/ 58 h 82"/>
                <a:gd name="T20" fmla="*/ 20 w 70"/>
                <a:gd name="T21" fmla="*/ 54 h 82"/>
                <a:gd name="T22" fmla="*/ 24 w 70"/>
                <a:gd name="T23" fmla="*/ 48 h 82"/>
                <a:gd name="T24" fmla="*/ 26 w 70"/>
                <a:gd name="T25" fmla="*/ 38 h 82"/>
                <a:gd name="T26" fmla="*/ 26 w 70"/>
                <a:gd name="T27" fmla="*/ 28 h 82"/>
                <a:gd name="T28" fmla="*/ 26 w 70"/>
                <a:gd name="T29" fmla="*/ 10 h 82"/>
                <a:gd name="T30" fmla="*/ 26 w 70"/>
                <a:gd name="T31" fmla="*/ 2 h 82"/>
                <a:gd name="T32" fmla="*/ 70 w 70"/>
                <a:gd name="T33"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 h="82">
                  <a:moveTo>
                    <a:pt x="70" y="0"/>
                  </a:moveTo>
                  <a:lnTo>
                    <a:pt x="30" y="76"/>
                  </a:lnTo>
                  <a:lnTo>
                    <a:pt x="0" y="82"/>
                  </a:lnTo>
                  <a:lnTo>
                    <a:pt x="0" y="82"/>
                  </a:lnTo>
                  <a:lnTo>
                    <a:pt x="0" y="80"/>
                  </a:lnTo>
                  <a:lnTo>
                    <a:pt x="2" y="72"/>
                  </a:lnTo>
                  <a:lnTo>
                    <a:pt x="6" y="64"/>
                  </a:lnTo>
                  <a:lnTo>
                    <a:pt x="10" y="60"/>
                  </a:lnTo>
                  <a:lnTo>
                    <a:pt x="16" y="58"/>
                  </a:lnTo>
                  <a:lnTo>
                    <a:pt x="16" y="58"/>
                  </a:lnTo>
                  <a:lnTo>
                    <a:pt x="20" y="54"/>
                  </a:lnTo>
                  <a:lnTo>
                    <a:pt x="24" y="48"/>
                  </a:lnTo>
                  <a:lnTo>
                    <a:pt x="26" y="38"/>
                  </a:lnTo>
                  <a:lnTo>
                    <a:pt x="26" y="28"/>
                  </a:lnTo>
                  <a:lnTo>
                    <a:pt x="26" y="10"/>
                  </a:lnTo>
                  <a:lnTo>
                    <a:pt x="26" y="2"/>
                  </a:lnTo>
                  <a:lnTo>
                    <a:pt x="70"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42" name="Group 441"/>
          <p:cNvGrpSpPr/>
          <p:nvPr/>
        </p:nvGrpSpPr>
        <p:grpSpPr>
          <a:xfrm>
            <a:off x="8868353" y="6311963"/>
            <a:ext cx="361901" cy="324629"/>
            <a:chOff x="8841168" y="6311963"/>
            <a:chExt cx="361901" cy="324629"/>
          </a:xfrm>
          <a:solidFill>
            <a:schemeClr val="bg2"/>
          </a:solidFill>
        </p:grpSpPr>
        <p:sp>
          <p:nvSpPr>
            <p:cNvPr id="476" name="Freeform 298"/>
            <p:cNvSpPr>
              <a:spLocks/>
            </p:cNvSpPr>
            <p:nvPr/>
          </p:nvSpPr>
          <p:spPr bwMode="auto">
            <a:xfrm>
              <a:off x="8841168" y="6311963"/>
              <a:ext cx="361901" cy="51700"/>
            </a:xfrm>
            <a:custGeom>
              <a:avLst/>
              <a:gdLst>
                <a:gd name="T0" fmla="*/ 600 w 602"/>
                <a:gd name="T1" fmla="*/ 34 h 86"/>
                <a:gd name="T2" fmla="*/ 600 w 602"/>
                <a:gd name="T3" fmla="*/ 34 h 86"/>
                <a:gd name="T4" fmla="*/ 602 w 602"/>
                <a:gd name="T5" fmla="*/ 40 h 86"/>
                <a:gd name="T6" fmla="*/ 600 w 602"/>
                <a:gd name="T7" fmla="*/ 48 h 86"/>
                <a:gd name="T8" fmla="*/ 596 w 602"/>
                <a:gd name="T9" fmla="*/ 54 h 86"/>
                <a:gd name="T10" fmla="*/ 592 w 602"/>
                <a:gd name="T11" fmla="*/ 60 h 86"/>
                <a:gd name="T12" fmla="*/ 588 w 602"/>
                <a:gd name="T13" fmla="*/ 66 h 86"/>
                <a:gd name="T14" fmla="*/ 580 w 602"/>
                <a:gd name="T15" fmla="*/ 70 h 86"/>
                <a:gd name="T16" fmla="*/ 574 w 602"/>
                <a:gd name="T17" fmla="*/ 72 h 86"/>
                <a:gd name="T18" fmla="*/ 566 w 602"/>
                <a:gd name="T19" fmla="*/ 74 h 86"/>
                <a:gd name="T20" fmla="*/ 566 w 602"/>
                <a:gd name="T21" fmla="*/ 74 h 86"/>
                <a:gd name="T22" fmla="*/ 502 w 602"/>
                <a:gd name="T23" fmla="*/ 78 h 86"/>
                <a:gd name="T24" fmla="*/ 436 w 602"/>
                <a:gd name="T25" fmla="*/ 82 h 86"/>
                <a:gd name="T26" fmla="*/ 368 w 602"/>
                <a:gd name="T27" fmla="*/ 84 h 86"/>
                <a:gd name="T28" fmla="*/ 300 w 602"/>
                <a:gd name="T29" fmla="*/ 86 h 86"/>
                <a:gd name="T30" fmla="*/ 234 w 602"/>
                <a:gd name="T31" fmla="*/ 84 h 86"/>
                <a:gd name="T32" fmla="*/ 166 w 602"/>
                <a:gd name="T33" fmla="*/ 82 h 86"/>
                <a:gd name="T34" fmla="*/ 100 w 602"/>
                <a:gd name="T35" fmla="*/ 78 h 86"/>
                <a:gd name="T36" fmla="*/ 36 w 602"/>
                <a:gd name="T37" fmla="*/ 74 h 86"/>
                <a:gd name="T38" fmla="*/ 36 w 602"/>
                <a:gd name="T39" fmla="*/ 74 h 86"/>
                <a:gd name="T40" fmla="*/ 28 w 602"/>
                <a:gd name="T41" fmla="*/ 72 h 86"/>
                <a:gd name="T42" fmla="*/ 22 w 602"/>
                <a:gd name="T43" fmla="*/ 70 h 86"/>
                <a:gd name="T44" fmla="*/ 14 w 602"/>
                <a:gd name="T45" fmla="*/ 66 h 86"/>
                <a:gd name="T46" fmla="*/ 10 w 602"/>
                <a:gd name="T47" fmla="*/ 60 h 86"/>
                <a:gd name="T48" fmla="*/ 4 w 602"/>
                <a:gd name="T49" fmla="*/ 54 h 86"/>
                <a:gd name="T50" fmla="*/ 2 w 602"/>
                <a:gd name="T51" fmla="*/ 48 h 86"/>
                <a:gd name="T52" fmla="*/ 0 w 602"/>
                <a:gd name="T53" fmla="*/ 40 h 86"/>
                <a:gd name="T54" fmla="*/ 0 w 602"/>
                <a:gd name="T55" fmla="*/ 34 h 86"/>
                <a:gd name="T56" fmla="*/ 0 w 602"/>
                <a:gd name="T57" fmla="*/ 34 h 86"/>
                <a:gd name="T58" fmla="*/ 2 w 602"/>
                <a:gd name="T59" fmla="*/ 32 h 86"/>
                <a:gd name="T60" fmla="*/ 2 w 602"/>
                <a:gd name="T61" fmla="*/ 32 h 86"/>
                <a:gd name="T62" fmla="*/ 4 w 602"/>
                <a:gd name="T63" fmla="*/ 24 h 86"/>
                <a:gd name="T64" fmla="*/ 6 w 602"/>
                <a:gd name="T65" fmla="*/ 18 h 86"/>
                <a:gd name="T66" fmla="*/ 12 w 602"/>
                <a:gd name="T67" fmla="*/ 12 h 86"/>
                <a:gd name="T68" fmla="*/ 18 w 602"/>
                <a:gd name="T69" fmla="*/ 8 h 86"/>
                <a:gd name="T70" fmla="*/ 24 w 602"/>
                <a:gd name="T71" fmla="*/ 4 h 86"/>
                <a:gd name="T72" fmla="*/ 30 w 602"/>
                <a:gd name="T73" fmla="*/ 2 h 86"/>
                <a:gd name="T74" fmla="*/ 38 w 602"/>
                <a:gd name="T75" fmla="*/ 0 h 86"/>
                <a:gd name="T76" fmla="*/ 46 w 602"/>
                <a:gd name="T77" fmla="*/ 0 h 86"/>
                <a:gd name="T78" fmla="*/ 46 w 602"/>
                <a:gd name="T79" fmla="*/ 0 h 86"/>
                <a:gd name="T80" fmla="*/ 108 w 602"/>
                <a:gd name="T81" fmla="*/ 6 h 86"/>
                <a:gd name="T82" fmla="*/ 170 w 602"/>
                <a:gd name="T83" fmla="*/ 8 h 86"/>
                <a:gd name="T84" fmla="*/ 236 w 602"/>
                <a:gd name="T85" fmla="*/ 10 h 86"/>
                <a:gd name="T86" fmla="*/ 300 w 602"/>
                <a:gd name="T87" fmla="*/ 12 h 86"/>
                <a:gd name="T88" fmla="*/ 366 w 602"/>
                <a:gd name="T89" fmla="*/ 10 h 86"/>
                <a:gd name="T90" fmla="*/ 430 w 602"/>
                <a:gd name="T91" fmla="*/ 8 h 86"/>
                <a:gd name="T92" fmla="*/ 494 w 602"/>
                <a:gd name="T93" fmla="*/ 6 h 86"/>
                <a:gd name="T94" fmla="*/ 556 w 602"/>
                <a:gd name="T95" fmla="*/ 0 h 86"/>
                <a:gd name="T96" fmla="*/ 556 w 602"/>
                <a:gd name="T97" fmla="*/ 0 h 86"/>
                <a:gd name="T98" fmla="*/ 564 w 602"/>
                <a:gd name="T99" fmla="*/ 0 h 86"/>
                <a:gd name="T100" fmla="*/ 570 w 602"/>
                <a:gd name="T101" fmla="*/ 2 h 86"/>
                <a:gd name="T102" fmla="*/ 578 w 602"/>
                <a:gd name="T103" fmla="*/ 4 h 86"/>
                <a:gd name="T104" fmla="*/ 584 w 602"/>
                <a:gd name="T105" fmla="*/ 8 h 86"/>
                <a:gd name="T106" fmla="*/ 590 w 602"/>
                <a:gd name="T107" fmla="*/ 12 h 86"/>
                <a:gd name="T108" fmla="*/ 596 w 602"/>
                <a:gd name="T109" fmla="*/ 18 h 86"/>
                <a:gd name="T110" fmla="*/ 598 w 602"/>
                <a:gd name="T111" fmla="*/ 24 h 86"/>
                <a:gd name="T112" fmla="*/ 600 w 602"/>
                <a:gd name="T113" fmla="*/ 32 h 86"/>
                <a:gd name="T114" fmla="*/ 600 w 602"/>
                <a:gd name="T115" fmla="*/ 32 h 86"/>
                <a:gd name="T116" fmla="*/ 600 w 602"/>
                <a:gd name="T117" fmla="*/ 34 h 86"/>
                <a:gd name="T118" fmla="*/ 600 w 602"/>
                <a:gd name="T119" fmla="*/ 3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2" h="86">
                  <a:moveTo>
                    <a:pt x="600" y="34"/>
                  </a:moveTo>
                  <a:lnTo>
                    <a:pt x="600" y="34"/>
                  </a:lnTo>
                  <a:lnTo>
                    <a:pt x="602" y="40"/>
                  </a:lnTo>
                  <a:lnTo>
                    <a:pt x="600" y="48"/>
                  </a:lnTo>
                  <a:lnTo>
                    <a:pt x="596" y="54"/>
                  </a:lnTo>
                  <a:lnTo>
                    <a:pt x="592" y="60"/>
                  </a:lnTo>
                  <a:lnTo>
                    <a:pt x="588" y="66"/>
                  </a:lnTo>
                  <a:lnTo>
                    <a:pt x="580" y="70"/>
                  </a:lnTo>
                  <a:lnTo>
                    <a:pt x="574" y="72"/>
                  </a:lnTo>
                  <a:lnTo>
                    <a:pt x="566" y="74"/>
                  </a:lnTo>
                  <a:lnTo>
                    <a:pt x="566" y="74"/>
                  </a:lnTo>
                  <a:lnTo>
                    <a:pt x="502" y="78"/>
                  </a:lnTo>
                  <a:lnTo>
                    <a:pt x="436" y="82"/>
                  </a:lnTo>
                  <a:lnTo>
                    <a:pt x="368" y="84"/>
                  </a:lnTo>
                  <a:lnTo>
                    <a:pt x="300" y="86"/>
                  </a:lnTo>
                  <a:lnTo>
                    <a:pt x="234" y="84"/>
                  </a:lnTo>
                  <a:lnTo>
                    <a:pt x="166" y="82"/>
                  </a:lnTo>
                  <a:lnTo>
                    <a:pt x="100" y="78"/>
                  </a:lnTo>
                  <a:lnTo>
                    <a:pt x="36" y="74"/>
                  </a:lnTo>
                  <a:lnTo>
                    <a:pt x="36" y="74"/>
                  </a:lnTo>
                  <a:lnTo>
                    <a:pt x="28" y="72"/>
                  </a:lnTo>
                  <a:lnTo>
                    <a:pt x="22" y="70"/>
                  </a:lnTo>
                  <a:lnTo>
                    <a:pt x="14" y="66"/>
                  </a:lnTo>
                  <a:lnTo>
                    <a:pt x="10" y="60"/>
                  </a:lnTo>
                  <a:lnTo>
                    <a:pt x="4" y="54"/>
                  </a:lnTo>
                  <a:lnTo>
                    <a:pt x="2" y="48"/>
                  </a:lnTo>
                  <a:lnTo>
                    <a:pt x="0" y="40"/>
                  </a:lnTo>
                  <a:lnTo>
                    <a:pt x="0" y="34"/>
                  </a:lnTo>
                  <a:lnTo>
                    <a:pt x="0" y="34"/>
                  </a:lnTo>
                  <a:lnTo>
                    <a:pt x="2" y="32"/>
                  </a:lnTo>
                  <a:lnTo>
                    <a:pt x="2" y="32"/>
                  </a:lnTo>
                  <a:lnTo>
                    <a:pt x="4" y="24"/>
                  </a:lnTo>
                  <a:lnTo>
                    <a:pt x="6" y="18"/>
                  </a:lnTo>
                  <a:lnTo>
                    <a:pt x="12" y="12"/>
                  </a:lnTo>
                  <a:lnTo>
                    <a:pt x="18" y="8"/>
                  </a:lnTo>
                  <a:lnTo>
                    <a:pt x="24" y="4"/>
                  </a:lnTo>
                  <a:lnTo>
                    <a:pt x="30" y="2"/>
                  </a:lnTo>
                  <a:lnTo>
                    <a:pt x="38" y="0"/>
                  </a:lnTo>
                  <a:lnTo>
                    <a:pt x="46" y="0"/>
                  </a:lnTo>
                  <a:lnTo>
                    <a:pt x="46" y="0"/>
                  </a:lnTo>
                  <a:lnTo>
                    <a:pt x="108" y="6"/>
                  </a:lnTo>
                  <a:lnTo>
                    <a:pt x="170" y="8"/>
                  </a:lnTo>
                  <a:lnTo>
                    <a:pt x="236" y="10"/>
                  </a:lnTo>
                  <a:lnTo>
                    <a:pt x="300" y="12"/>
                  </a:lnTo>
                  <a:lnTo>
                    <a:pt x="366" y="10"/>
                  </a:lnTo>
                  <a:lnTo>
                    <a:pt x="430" y="8"/>
                  </a:lnTo>
                  <a:lnTo>
                    <a:pt x="494" y="6"/>
                  </a:lnTo>
                  <a:lnTo>
                    <a:pt x="556" y="0"/>
                  </a:lnTo>
                  <a:lnTo>
                    <a:pt x="556" y="0"/>
                  </a:lnTo>
                  <a:lnTo>
                    <a:pt x="564" y="0"/>
                  </a:lnTo>
                  <a:lnTo>
                    <a:pt x="570" y="2"/>
                  </a:lnTo>
                  <a:lnTo>
                    <a:pt x="578" y="4"/>
                  </a:lnTo>
                  <a:lnTo>
                    <a:pt x="584" y="8"/>
                  </a:lnTo>
                  <a:lnTo>
                    <a:pt x="590" y="12"/>
                  </a:lnTo>
                  <a:lnTo>
                    <a:pt x="596" y="18"/>
                  </a:lnTo>
                  <a:lnTo>
                    <a:pt x="598" y="24"/>
                  </a:lnTo>
                  <a:lnTo>
                    <a:pt x="600" y="32"/>
                  </a:lnTo>
                  <a:lnTo>
                    <a:pt x="600" y="32"/>
                  </a:lnTo>
                  <a:lnTo>
                    <a:pt x="600" y="34"/>
                  </a:lnTo>
                  <a:lnTo>
                    <a:pt x="600" y="3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7" name="Freeform 299"/>
            <p:cNvSpPr>
              <a:spLocks/>
            </p:cNvSpPr>
            <p:nvPr/>
          </p:nvSpPr>
          <p:spPr bwMode="auto">
            <a:xfrm>
              <a:off x="8885654" y="6404542"/>
              <a:ext cx="265715" cy="16833"/>
            </a:xfrm>
            <a:custGeom>
              <a:avLst/>
              <a:gdLst>
                <a:gd name="T0" fmla="*/ 442 w 442"/>
                <a:gd name="T1" fmla="*/ 14 h 28"/>
                <a:gd name="T2" fmla="*/ 442 w 442"/>
                <a:gd name="T3" fmla="*/ 14 h 28"/>
                <a:gd name="T4" fmla="*/ 440 w 442"/>
                <a:gd name="T5" fmla="*/ 20 h 28"/>
                <a:gd name="T6" fmla="*/ 438 w 442"/>
                <a:gd name="T7" fmla="*/ 24 h 28"/>
                <a:gd name="T8" fmla="*/ 434 w 442"/>
                <a:gd name="T9" fmla="*/ 28 h 28"/>
                <a:gd name="T10" fmla="*/ 428 w 442"/>
                <a:gd name="T11" fmla="*/ 28 h 28"/>
                <a:gd name="T12" fmla="*/ 14 w 442"/>
                <a:gd name="T13" fmla="*/ 28 h 28"/>
                <a:gd name="T14" fmla="*/ 14 w 442"/>
                <a:gd name="T15" fmla="*/ 28 h 28"/>
                <a:gd name="T16" fmla="*/ 8 w 442"/>
                <a:gd name="T17" fmla="*/ 28 h 28"/>
                <a:gd name="T18" fmla="*/ 4 w 442"/>
                <a:gd name="T19" fmla="*/ 24 h 28"/>
                <a:gd name="T20" fmla="*/ 2 w 442"/>
                <a:gd name="T21" fmla="*/ 20 h 28"/>
                <a:gd name="T22" fmla="*/ 0 w 442"/>
                <a:gd name="T23" fmla="*/ 14 h 28"/>
                <a:gd name="T24" fmla="*/ 0 w 442"/>
                <a:gd name="T25" fmla="*/ 14 h 28"/>
                <a:gd name="T26" fmla="*/ 0 w 442"/>
                <a:gd name="T27" fmla="*/ 14 h 28"/>
                <a:gd name="T28" fmla="*/ 2 w 442"/>
                <a:gd name="T29" fmla="*/ 10 h 28"/>
                <a:gd name="T30" fmla="*/ 4 w 442"/>
                <a:gd name="T31" fmla="*/ 4 h 28"/>
                <a:gd name="T32" fmla="*/ 8 w 442"/>
                <a:gd name="T33" fmla="*/ 2 h 28"/>
                <a:gd name="T34" fmla="*/ 14 w 442"/>
                <a:gd name="T35" fmla="*/ 0 h 28"/>
                <a:gd name="T36" fmla="*/ 428 w 442"/>
                <a:gd name="T37" fmla="*/ 0 h 28"/>
                <a:gd name="T38" fmla="*/ 428 w 442"/>
                <a:gd name="T39" fmla="*/ 0 h 28"/>
                <a:gd name="T40" fmla="*/ 434 w 442"/>
                <a:gd name="T41" fmla="*/ 2 h 28"/>
                <a:gd name="T42" fmla="*/ 438 w 442"/>
                <a:gd name="T43" fmla="*/ 4 h 28"/>
                <a:gd name="T44" fmla="*/ 440 w 442"/>
                <a:gd name="T45" fmla="*/ 10 h 28"/>
                <a:gd name="T46" fmla="*/ 442 w 442"/>
                <a:gd name="T47" fmla="*/ 14 h 28"/>
                <a:gd name="T48" fmla="*/ 442 w 442"/>
                <a:gd name="T49" fmla="*/ 14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42" h="28">
                  <a:moveTo>
                    <a:pt x="442" y="14"/>
                  </a:moveTo>
                  <a:lnTo>
                    <a:pt x="442" y="14"/>
                  </a:lnTo>
                  <a:lnTo>
                    <a:pt x="440" y="20"/>
                  </a:lnTo>
                  <a:lnTo>
                    <a:pt x="438" y="24"/>
                  </a:lnTo>
                  <a:lnTo>
                    <a:pt x="434" y="28"/>
                  </a:lnTo>
                  <a:lnTo>
                    <a:pt x="428" y="28"/>
                  </a:lnTo>
                  <a:lnTo>
                    <a:pt x="14" y="28"/>
                  </a:lnTo>
                  <a:lnTo>
                    <a:pt x="14" y="28"/>
                  </a:lnTo>
                  <a:lnTo>
                    <a:pt x="8" y="28"/>
                  </a:lnTo>
                  <a:lnTo>
                    <a:pt x="4" y="24"/>
                  </a:lnTo>
                  <a:lnTo>
                    <a:pt x="2" y="20"/>
                  </a:lnTo>
                  <a:lnTo>
                    <a:pt x="0" y="14"/>
                  </a:lnTo>
                  <a:lnTo>
                    <a:pt x="0" y="14"/>
                  </a:lnTo>
                  <a:lnTo>
                    <a:pt x="0" y="14"/>
                  </a:lnTo>
                  <a:lnTo>
                    <a:pt x="2" y="10"/>
                  </a:lnTo>
                  <a:lnTo>
                    <a:pt x="4" y="4"/>
                  </a:lnTo>
                  <a:lnTo>
                    <a:pt x="8" y="2"/>
                  </a:lnTo>
                  <a:lnTo>
                    <a:pt x="14" y="0"/>
                  </a:lnTo>
                  <a:lnTo>
                    <a:pt x="428" y="0"/>
                  </a:lnTo>
                  <a:lnTo>
                    <a:pt x="428" y="0"/>
                  </a:lnTo>
                  <a:lnTo>
                    <a:pt x="434" y="2"/>
                  </a:lnTo>
                  <a:lnTo>
                    <a:pt x="438" y="4"/>
                  </a:lnTo>
                  <a:lnTo>
                    <a:pt x="440" y="10"/>
                  </a:lnTo>
                  <a:lnTo>
                    <a:pt x="442" y="14"/>
                  </a:lnTo>
                  <a:lnTo>
                    <a:pt x="442" y="1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8" name="Freeform 300"/>
            <p:cNvSpPr>
              <a:spLocks/>
            </p:cNvSpPr>
            <p:nvPr/>
          </p:nvSpPr>
          <p:spPr bwMode="auto">
            <a:xfrm>
              <a:off x="9110490" y="6375686"/>
              <a:ext cx="14428" cy="239264"/>
            </a:xfrm>
            <a:custGeom>
              <a:avLst/>
              <a:gdLst>
                <a:gd name="T0" fmla="*/ 24 w 24"/>
                <a:gd name="T1" fmla="*/ 386 h 398"/>
                <a:gd name="T2" fmla="*/ 24 w 24"/>
                <a:gd name="T3" fmla="*/ 386 h 398"/>
                <a:gd name="T4" fmla="*/ 24 w 24"/>
                <a:gd name="T5" fmla="*/ 390 h 398"/>
                <a:gd name="T6" fmla="*/ 20 w 24"/>
                <a:gd name="T7" fmla="*/ 394 h 398"/>
                <a:gd name="T8" fmla="*/ 18 w 24"/>
                <a:gd name="T9" fmla="*/ 398 h 398"/>
                <a:gd name="T10" fmla="*/ 12 w 24"/>
                <a:gd name="T11" fmla="*/ 398 h 398"/>
                <a:gd name="T12" fmla="*/ 12 w 24"/>
                <a:gd name="T13" fmla="*/ 398 h 398"/>
                <a:gd name="T14" fmla="*/ 12 w 24"/>
                <a:gd name="T15" fmla="*/ 398 h 398"/>
                <a:gd name="T16" fmla="*/ 8 w 24"/>
                <a:gd name="T17" fmla="*/ 398 h 398"/>
                <a:gd name="T18" fmla="*/ 4 w 24"/>
                <a:gd name="T19" fmla="*/ 394 h 398"/>
                <a:gd name="T20" fmla="*/ 2 w 24"/>
                <a:gd name="T21" fmla="*/ 390 h 398"/>
                <a:gd name="T22" fmla="*/ 0 w 24"/>
                <a:gd name="T23" fmla="*/ 386 h 398"/>
                <a:gd name="T24" fmla="*/ 0 w 24"/>
                <a:gd name="T25" fmla="*/ 12 h 398"/>
                <a:gd name="T26" fmla="*/ 0 w 24"/>
                <a:gd name="T27" fmla="*/ 12 h 398"/>
                <a:gd name="T28" fmla="*/ 2 w 24"/>
                <a:gd name="T29" fmla="*/ 8 h 398"/>
                <a:gd name="T30" fmla="*/ 4 w 24"/>
                <a:gd name="T31" fmla="*/ 4 h 398"/>
                <a:gd name="T32" fmla="*/ 8 w 24"/>
                <a:gd name="T33" fmla="*/ 2 h 398"/>
                <a:gd name="T34" fmla="*/ 12 w 24"/>
                <a:gd name="T35" fmla="*/ 0 h 398"/>
                <a:gd name="T36" fmla="*/ 12 w 24"/>
                <a:gd name="T37" fmla="*/ 0 h 398"/>
                <a:gd name="T38" fmla="*/ 12 w 24"/>
                <a:gd name="T39" fmla="*/ 0 h 398"/>
                <a:gd name="T40" fmla="*/ 18 w 24"/>
                <a:gd name="T41" fmla="*/ 2 h 398"/>
                <a:gd name="T42" fmla="*/ 20 w 24"/>
                <a:gd name="T43" fmla="*/ 4 h 398"/>
                <a:gd name="T44" fmla="*/ 24 w 24"/>
                <a:gd name="T45" fmla="*/ 8 h 398"/>
                <a:gd name="T46" fmla="*/ 24 w 24"/>
                <a:gd name="T47" fmla="*/ 12 h 398"/>
                <a:gd name="T48" fmla="*/ 24 w 24"/>
                <a:gd name="T49" fmla="*/ 38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8">
                  <a:moveTo>
                    <a:pt x="24" y="386"/>
                  </a:moveTo>
                  <a:lnTo>
                    <a:pt x="24" y="386"/>
                  </a:lnTo>
                  <a:lnTo>
                    <a:pt x="24" y="390"/>
                  </a:lnTo>
                  <a:lnTo>
                    <a:pt x="20" y="394"/>
                  </a:lnTo>
                  <a:lnTo>
                    <a:pt x="18" y="398"/>
                  </a:lnTo>
                  <a:lnTo>
                    <a:pt x="12" y="398"/>
                  </a:lnTo>
                  <a:lnTo>
                    <a:pt x="12" y="398"/>
                  </a:lnTo>
                  <a:lnTo>
                    <a:pt x="12" y="398"/>
                  </a:lnTo>
                  <a:lnTo>
                    <a:pt x="8" y="398"/>
                  </a:lnTo>
                  <a:lnTo>
                    <a:pt x="4" y="394"/>
                  </a:lnTo>
                  <a:lnTo>
                    <a:pt x="2" y="390"/>
                  </a:lnTo>
                  <a:lnTo>
                    <a:pt x="0" y="386"/>
                  </a:lnTo>
                  <a:lnTo>
                    <a:pt x="0" y="12"/>
                  </a:lnTo>
                  <a:lnTo>
                    <a:pt x="0" y="12"/>
                  </a:lnTo>
                  <a:lnTo>
                    <a:pt x="2" y="8"/>
                  </a:lnTo>
                  <a:lnTo>
                    <a:pt x="4" y="4"/>
                  </a:lnTo>
                  <a:lnTo>
                    <a:pt x="8" y="2"/>
                  </a:lnTo>
                  <a:lnTo>
                    <a:pt x="12" y="0"/>
                  </a:lnTo>
                  <a:lnTo>
                    <a:pt x="12" y="0"/>
                  </a:lnTo>
                  <a:lnTo>
                    <a:pt x="12" y="0"/>
                  </a:lnTo>
                  <a:lnTo>
                    <a:pt x="18" y="2"/>
                  </a:lnTo>
                  <a:lnTo>
                    <a:pt x="20" y="4"/>
                  </a:lnTo>
                  <a:lnTo>
                    <a:pt x="24" y="8"/>
                  </a:lnTo>
                  <a:lnTo>
                    <a:pt x="24" y="12"/>
                  </a:lnTo>
                  <a:lnTo>
                    <a:pt x="24" y="38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9" name="Freeform 301"/>
            <p:cNvSpPr>
              <a:spLocks/>
            </p:cNvSpPr>
            <p:nvPr/>
          </p:nvSpPr>
          <p:spPr bwMode="auto">
            <a:xfrm>
              <a:off x="9134537" y="6475480"/>
              <a:ext cx="13226" cy="161112"/>
            </a:xfrm>
            <a:custGeom>
              <a:avLst/>
              <a:gdLst>
                <a:gd name="T0" fmla="*/ 22 w 22"/>
                <a:gd name="T1" fmla="*/ 256 h 268"/>
                <a:gd name="T2" fmla="*/ 22 w 22"/>
                <a:gd name="T3" fmla="*/ 256 h 268"/>
                <a:gd name="T4" fmla="*/ 22 w 22"/>
                <a:gd name="T5" fmla="*/ 262 h 268"/>
                <a:gd name="T6" fmla="*/ 20 w 22"/>
                <a:gd name="T7" fmla="*/ 266 h 268"/>
                <a:gd name="T8" fmla="*/ 16 w 22"/>
                <a:gd name="T9" fmla="*/ 268 h 268"/>
                <a:gd name="T10" fmla="*/ 12 w 22"/>
                <a:gd name="T11" fmla="*/ 268 h 268"/>
                <a:gd name="T12" fmla="*/ 12 w 22"/>
                <a:gd name="T13" fmla="*/ 268 h 268"/>
                <a:gd name="T14" fmla="*/ 12 w 22"/>
                <a:gd name="T15" fmla="*/ 268 h 268"/>
                <a:gd name="T16" fmla="*/ 6 w 22"/>
                <a:gd name="T17" fmla="*/ 268 h 268"/>
                <a:gd name="T18" fmla="*/ 2 w 22"/>
                <a:gd name="T19" fmla="*/ 266 h 268"/>
                <a:gd name="T20" fmla="*/ 0 w 22"/>
                <a:gd name="T21" fmla="*/ 262 h 268"/>
                <a:gd name="T22" fmla="*/ 0 w 22"/>
                <a:gd name="T23" fmla="*/ 256 h 268"/>
                <a:gd name="T24" fmla="*/ 0 w 22"/>
                <a:gd name="T25" fmla="*/ 12 h 268"/>
                <a:gd name="T26" fmla="*/ 0 w 22"/>
                <a:gd name="T27" fmla="*/ 12 h 268"/>
                <a:gd name="T28" fmla="*/ 0 w 22"/>
                <a:gd name="T29" fmla="*/ 8 h 268"/>
                <a:gd name="T30" fmla="*/ 2 w 22"/>
                <a:gd name="T31" fmla="*/ 4 h 268"/>
                <a:gd name="T32" fmla="*/ 6 w 22"/>
                <a:gd name="T33" fmla="*/ 0 h 268"/>
                <a:gd name="T34" fmla="*/ 12 w 22"/>
                <a:gd name="T35" fmla="*/ 0 h 268"/>
                <a:gd name="T36" fmla="*/ 12 w 22"/>
                <a:gd name="T37" fmla="*/ 0 h 268"/>
                <a:gd name="T38" fmla="*/ 12 w 22"/>
                <a:gd name="T39" fmla="*/ 0 h 268"/>
                <a:gd name="T40" fmla="*/ 16 w 22"/>
                <a:gd name="T41" fmla="*/ 0 h 268"/>
                <a:gd name="T42" fmla="*/ 20 w 22"/>
                <a:gd name="T43" fmla="*/ 4 h 268"/>
                <a:gd name="T44" fmla="*/ 22 w 22"/>
                <a:gd name="T45" fmla="*/ 8 h 268"/>
                <a:gd name="T46" fmla="*/ 22 w 22"/>
                <a:gd name="T47" fmla="*/ 12 h 268"/>
                <a:gd name="T48" fmla="*/ 22 w 22"/>
                <a:gd name="T49" fmla="*/ 25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68">
                  <a:moveTo>
                    <a:pt x="22" y="256"/>
                  </a:moveTo>
                  <a:lnTo>
                    <a:pt x="22" y="256"/>
                  </a:lnTo>
                  <a:lnTo>
                    <a:pt x="22" y="262"/>
                  </a:lnTo>
                  <a:lnTo>
                    <a:pt x="20" y="266"/>
                  </a:lnTo>
                  <a:lnTo>
                    <a:pt x="16" y="268"/>
                  </a:lnTo>
                  <a:lnTo>
                    <a:pt x="12" y="268"/>
                  </a:lnTo>
                  <a:lnTo>
                    <a:pt x="12" y="268"/>
                  </a:lnTo>
                  <a:lnTo>
                    <a:pt x="12" y="268"/>
                  </a:lnTo>
                  <a:lnTo>
                    <a:pt x="6" y="268"/>
                  </a:lnTo>
                  <a:lnTo>
                    <a:pt x="2" y="266"/>
                  </a:lnTo>
                  <a:lnTo>
                    <a:pt x="0" y="262"/>
                  </a:lnTo>
                  <a:lnTo>
                    <a:pt x="0" y="256"/>
                  </a:lnTo>
                  <a:lnTo>
                    <a:pt x="0" y="12"/>
                  </a:lnTo>
                  <a:lnTo>
                    <a:pt x="0" y="12"/>
                  </a:lnTo>
                  <a:lnTo>
                    <a:pt x="0" y="8"/>
                  </a:lnTo>
                  <a:lnTo>
                    <a:pt x="2" y="4"/>
                  </a:lnTo>
                  <a:lnTo>
                    <a:pt x="6" y="0"/>
                  </a:lnTo>
                  <a:lnTo>
                    <a:pt x="12" y="0"/>
                  </a:lnTo>
                  <a:lnTo>
                    <a:pt x="12" y="0"/>
                  </a:lnTo>
                  <a:lnTo>
                    <a:pt x="12" y="0"/>
                  </a:lnTo>
                  <a:lnTo>
                    <a:pt x="16" y="0"/>
                  </a:lnTo>
                  <a:lnTo>
                    <a:pt x="20" y="4"/>
                  </a:lnTo>
                  <a:lnTo>
                    <a:pt x="22" y="8"/>
                  </a:lnTo>
                  <a:lnTo>
                    <a:pt x="22" y="12"/>
                  </a:lnTo>
                  <a:lnTo>
                    <a:pt x="22" y="25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0" name="Freeform 302"/>
            <p:cNvSpPr>
              <a:spLocks/>
            </p:cNvSpPr>
            <p:nvPr/>
          </p:nvSpPr>
          <p:spPr bwMode="auto">
            <a:xfrm>
              <a:off x="9091253" y="6475480"/>
              <a:ext cx="12023" cy="122638"/>
            </a:xfrm>
            <a:custGeom>
              <a:avLst/>
              <a:gdLst>
                <a:gd name="T0" fmla="*/ 20 w 20"/>
                <a:gd name="T1" fmla="*/ 194 h 204"/>
                <a:gd name="T2" fmla="*/ 20 w 20"/>
                <a:gd name="T3" fmla="*/ 194 h 204"/>
                <a:gd name="T4" fmla="*/ 18 w 20"/>
                <a:gd name="T5" fmla="*/ 198 h 204"/>
                <a:gd name="T6" fmla="*/ 16 w 20"/>
                <a:gd name="T7" fmla="*/ 202 h 204"/>
                <a:gd name="T8" fmla="*/ 14 w 20"/>
                <a:gd name="T9" fmla="*/ 204 h 204"/>
                <a:gd name="T10" fmla="*/ 10 w 20"/>
                <a:gd name="T11" fmla="*/ 204 h 204"/>
                <a:gd name="T12" fmla="*/ 10 w 20"/>
                <a:gd name="T13" fmla="*/ 204 h 204"/>
                <a:gd name="T14" fmla="*/ 10 w 20"/>
                <a:gd name="T15" fmla="*/ 204 h 204"/>
                <a:gd name="T16" fmla="*/ 6 w 20"/>
                <a:gd name="T17" fmla="*/ 204 h 204"/>
                <a:gd name="T18" fmla="*/ 2 w 20"/>
                <a:gd name="T19" fmla="*/ 202 h 204"/>
                <a:gd name="T20" fmla="*/ 0 w 20"/>
                <a:gd name="T21" fmla="*/ 198 h 204"/>
                <a:gd name="T22" fmla="*/ 0 w 20"/>
                <a:gd name="T23" fmla="*/ 194 h 204"/>
                <a:gd name="T24" fmla="*/ 0 w 20"/>
                <a:gd name="T25" fmla="*/ 10 h 204"/>
                <a:gd name="T26" fmla="*/ 0 w 20"/>
                <a:gd name="T27" fmla="*/ 10 h 204"/>
                <a:gd name="T28" fmla="*/ 0 w 20"/>
                <a:gd name="T29" fmla="*/ 6 h 204"/>
                <a:gd name="T30" fmla="*/ 2 w 20"/>
                <a:gd name="T31" fmla="*/ 2 h 204"/>
                <a:gd name="T32" fmla="*/ 6 w 20"/>
                <a:gd name="T33" fmla="*/ 0 h 204"/>
                <a:gd name="T34" fmla="*/ 10 w 20"/>
                <a:gd name="T35" fmla="*/ 0 h 204"/>
                <a:gd name="T36" fmla="*/ 10 w 20"/>
                <a:gd name="T37" fmla="*/ 0 h 204"/>
                <a:gd name="T38" fmla="*/ 10 w 20"/>
                <a:gd name="T39" fmla="*/ 0 h 204"/>
                <a:gd name="T40" fmla="*/ 14 w 20"/>
                <a:gd name="T41" fmla="*/ 0 h 204"/>
                <a:gd name="T42" fmla="*/ 16 w 20"/>
                <a:gd name="T43" fmla="*/ 2 h 204"/>
                <a:gd name="T44" fmla="*/ 18 w 20"/>
                <a:gd name="T45" fmla="*/ 6 h 204"/>
                <a:gd name="T46" fmla="*/ 20 w 20"/>
                <a:gd name="T47" fmla="*/ 10 h 204"/>
                <a:gd name="T48" fmla="*/ 20 w 20"/>
                <a:gd name="T49" fmla="*/ 19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204">
                  <a:moveTo>
                    <a:pt x="20" y="194"/>
                  </a:moveTo>
                  <a:lnTo>
                    <a:pt x="20" y="194"/>
                  </a:lnTo>
                  <a:lnTo>
                    <a:pt x="18" y="198"/>
                  </a:lnTo>
                  <a:lnTo>
                    <a:pt x="16" y="202"/>
                  </a:lnTo>
                  <a:lnTo>
                    <a:pt x="14" y="204"/>
                  </a:lnTo>
                  <a:lnTo>
                    <a:pt x="10" y="204"/>
                  </a:lnTo>
                  <a:lnTo>
                    <a:pt x="10" y="204"/>
                  </a:lnTo>
                  <a:lnTo>
                    <a:pt x="10" y="204"/>
                  </a:lnTo>
                  <a:lnTo>
                    <a:pt x="6" y="204"/>
                  </a:lnTo>
                  <a:lnTo>
                    <a:pt x="2" y="202"/>
                  </a:lnTo>
                  <a:lnTo>
                    <a:pt x="0" y="198"/>
                  </a:lnTo>
                  <a:lnTo>
                    <a:pt x="0" y="194"/>
                  </a:lnTo>
                  <a:lnTo>
                    <a:pt x="0" y="10"/>
                  </a:lnTo>
                  <a:lnTo>
                    <a:pt x="0" y="10"/>
                  </a:lnTo>
                  <a:lnTo>
                    <a:pt x="0" y="6"/>
                  </a:lnTo>
                  <a:lnTo>
                    <a:pt x="2" y="2"/>
                  </a:lnTo>
                  <a:lnTo>
                    <a:pt x="6" y="0"/>
                  </a:lnTo>
                  <a:lnTo>
                    <a:pt x="10" y="0"/>
                  </a:lnTo>
                  <a:lnTo>
                    <a:pt x="10" y="0"/>
                  </a:lnTo>
                  <a:lnTo>
                    <a:pt x="10" y="0"/>
                  </a:lnTo>
                  <a:lnTo>
                    <a:pt x="14" y="0"/>
                  </a:lnTo>
                  <a:lnTo>
                    <a:pt x="16" y="2"/>
                  </a:lnTo>
                  <a:lnTo>
                    <a:pt x="18" y="6"/>
                  </a:lnTo>
                  <a:lnTo>
                    <a:pt x="20" y="10"/>
                  </a:lnTo>
                  <a:lnTo>
                    <a:pt x="20" y="19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1" name="Freeform 303"/>
            <p:cNvSpPr>
              <a:spLocks/>
            </p:cNvSpPr>
            <p:nvPr/>
          </p:nvSpPr>
          <p:spPr bwMode="auto">
            <a:xfrm>
              <a:off x="8909701" y="6375686"/>
              <a:ext cx="14428" cy="239264"/>
            </a:xfrm>
            <a:custGeom>
              <a:avLst/>
              <a:gdLst>
                <a:gd name="T0" fmla="*/ 0 w 24"/>
                <a:gd name="T1" fmla="*/ 386 h 398"/>
                <a:gd name="T2" fmla="*/ 0 w 24"/>
                <a:gd name="T3" fmla="*/ 386 h 398"/>
                <a:gd name="T4" fmla="*/ 0 w 24"/>
                <a:gd name="T5" fmla="*/ 390 h 398"/>
                <a:gd name="T6" fmla="*/ 4 w 24"/>
                <a:gd name="T7" fmla="*/ 394 h 398"/>
                <a:gd name="T8" fmla="*/ 8 w 24"/>
                <a:gd name="T9" fmla="*/ 398 h 398"/>
                <a:gd name="T10" fmla="*/ 12 w 24"/>
                <a:gd name="T11" fmla="*/ 398 h 398"/>
                <a:gd name="T12" fmla="*/ 12 w 24"/>
                <a:gd name="T13" fmla="*/ 398 h 398"/>
                <a:gd name="T14" fmla="*/ 12 w 24"/>
                <a:gd name="T15" fmla="*/ 398 h 398"/>
                <a:gd name="T16" fmla="*/ 16 w 24"/>
                <a:gd name="T17" fmla="*/ 398 h 398"/>
                <a:gd name="T18" fmla="*/ 20 w 24"/>
                <a:gd name="T19" fmla="*/ 394 h 398"/>
                <a:gd name="T20" fmla="*/ 22 w 24"/>
                <a:gd name="T21" fmla="*/ 390 h 398"/>
                <a:gd name="T22" fmla="*/ 24 w 24"/>
                <a:gd name="T23" fmla="*/ 386 h 398"/>
                <a:gd name="T24" fmla="*/ 24 w 24"/>
                <a:gd name="T25" fmla="*/ 12 h 398"/>
                <a:gd name="T26" fmla="*/ 24 w 24"/>
                <a:gd name="T27" fmla="*/ 12 h 398"/>
                <a:gd name="T28" fmla="*/ 22 w 24"/>
                <a:gd name="T29" fmla="*/ 8 h 398"/>
                <a:gd name="T30" fmla="*/ 20 w 24"/>
                <a:gd name="T31" fmla="*/ 4 h 398"/>
                <a:gd name="T32" fmla="*/ 16 w 24"/>
                <a:gd name="T33" fmla="*/ 2 h 398"/>
                <a:gd name="T34" fmla="*/ 12 w 24"/>
                <a:gd name="T35" fmla="*/ 0 h 398"/>
                <a:gd name="T36" fmla="*/ 12 w 24"/>
                <a:gd name="T37" fmla="*/ 0 h 398"/>
                <a:gd name="T38" fmla="*/ 12 w 24"/>
                <a:gd name="T39" fmla="*/ 0 h 398"/>
                <a:gd name="T40" fmla="*/ 8 w 24"/>
                <a:gd name="T41" fmla="*/ 2 h 398"/>
                <a:gd name="T42" fmla="*/ 4 w 24"/>
                <a:gd name="T43" fmla="*/ 4 h 398"/>
                <a:gd name="T44" fmla="*/ 0 w 24"/>
                <a:gd name="T45" fmla="*/ 8 h 398"/>
                <a:gd name="T46" fmla="*/ 0 w 24"/>
                <a:gd name="T47" fmla="*/ 12 h 398"/>
                <a:gd name="T48" fmla="*/ 0 w 24"/>
                <a:gd name="T49" fmla="*/ 386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4" h="398">
                  <a:moveTo>
                    <a:pt x="0" y="386"/>
                  </a:moveTo>
                  <a:lnTo>
                    <a:pt x="0" y="386"/>
                  </a:lnTo>
                  <a:lnTo>
                    <a:pt x="0" y="390"/>
                  </a:lnTo>
                  <a:lnTo>
                    <a:pt x="4" y="394"/>
                  </a:lnTo>
                  <a:lnTo>
                    <a:pt x="8" y="398"/>
                  </a:lnTo>
                  <a:lnTo>
                    <a:pt x="12" y="398"/>
                  </a:lnTo>
                  <a:lnTo>
                    <a:pt x="12" y="398"/>
                  </a:lnTo>
                  <a:lnTo>
                    <a:pt x="12" y="398"/>
                  </a:lnTo>
                  <a:lnTo>
                    <a:pt x="16" y="398"/>
                  </a:lnTo>
                  <a:lnTo>
                    <a:pt x="20" y="394"/>
                  </a:lnTo>
                  <a:lnTo>
                    <a:pt x="22" y="390"/>
                  </a:lnTo>
                  <a:lnTo>
                    <a:pt x="24" y="386"/>
                  </a:lnTo>
                  <a:lnTo>
                    <a:pt x="24" y="12"/>
                  </a:lnTo>
                  <a:lnTo>
                    <a:pt x="24" y="12"/>
                  </a:lnTo>
                  <a:lnTo>
                    <a:pt x="22" y="8"/>
                  </a:lnTo>
                  <a:lnTo>
                    <a:pt x="20" y="4"/>
                  </a:lnTo>
                  <a:lnTo>
                    <a:pt x="16" y="2"/>
                  </a:lnTo>
                  <a:lnTo>
                    <a:pt x="12" y="0"/>
                  </a:lnTo>
                  <a:lnTo>
                    <a:pt x="12" y="0"/>
                  </a:lnTo>
                  <a:lnTo>
                    <a:pt x="12" y="0"/>
                  </a:lnTo>
                  <a:lnTo>
                    <a:pt x="8" y="2"/>
                  </a:lnTo>
                  <a:lnTo>
                    <a:pt x="4" y="4"/>
                  </a:lnTo>
                  <a:lnTo>
                    <a:pt x="0" y="8"/>
                  </a:lnTo>
                  <a:lnTo>
                    <a:pt x="0" y="12"/>
                  </a:lnTo>
                  <a:lnTo>
                    <a:pt x="0" y="38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2" name="Freeform 304"/>
            <p:cNvSpPr>
              <a:spLocks/>
            </p:cNvSpPr>
            <p:nvPr/>
          </p:nvSpPr>
          <p:spPr bwMode="auto">
            <a:xfrm>
              <a:off x="8886857" y="6475480"/>
              <a:ext cx="13226" cy="161112"/>
            </a:xfrm>
            <a:custGeom>
              <a:avLst/>
              <a:gdLst>
                <a:gd name="T0" fmla="*/ 0 w 22"/>
                <a:gd name="T1" fmla="*/ 256 h 268"/>
                <a:gd name="T2" fmla="*/ 0 w 22"/>
                <a:gd name="T3" fmla="*/ 256 h 268"/>
                <a:gd name="T4" fmla="*/ 0 w 22"/>
                <a:gd name="T5" fmla="*/ 262 h 268"/>
                <a:gd name="T6" fmla="*/ 2 w 22"/>
                <a:gd name="T7" fmla="*/ 266 h 268"/>
                <a:gd name="T8" fmla="*/ 6 w 22"/>
                <a:gd name="T9" fmla="*/ 268 h 268"/>
                <a:gd name="T10" fmla="*/ 12 w 22"/>
                <a:gd name="T11" fmla="*/ 268 h 268"/>
                <a:gd name="T12" fmla="*/ 12 w 22"/>
                <a:gd name="T13" fmla="*/ 268 h 268"/>
                <a:gd name="T14" fmla="*/ 12 w 22"/>
                <a:gd name="T15" fmla="*/ 268 h 268"/>
                <a:gd name="T16" fmla="*/ 16 w 22"/>
                <a:gd name="T17" fmla="*/ 268 h 268"/>
                <a:gd name="T18" fmla="*/ 20 w 22"/>
                <a:gd name="T19" fmla="*/ 266 h 268"/>
                <a:gd name="T20" fmla="*/ 22 w 22"/>
                <a:gd name="T21" fmla="*/ 262 h 268"/>
                <a:gd name="T22" fmla="*/ 22 w 22"/>
                <a:gd name="T23" fmla="*/ 256 h 268"/>
                <a:gd name="T24" fmla="*/ 22 w 22"/>
                <a:gd name="T25" fmla="*/ 12 h 268"/>
                <a:gd name="T26" fmla="*/ 22 w 22"/>
                <a:gd name="T27" fmla="*/ 12 h 268"/>
                <a:gd name="T28" fmla="*/ 22 w 22"/>
                <a:gd name="T29" fmla="*/ 8 h 268"/>
                <a:gd name="T30" fmla="*/ 20 w 22"/>
                <a:gd name="T31" fmla="*/ 4 h 268"/>
                <a:gd name="T32" fmla="*/ 16 w 22"/>
                <a:gd name="T33" fmla="*/ 0 h 268"/>
                <a:gd name="T34" fmla="*/ 12 w 22"/>
                <a:gd name="T35" fmla="*/ 0 h 268"/>
                <a:gd name="T36" fmla="*/ 12 w 22"/>
                <a:gd name="T37" fmla="*/ 0 h 268"/>
                <a:gd name="T38" fmla="*/ 12 w 22"/>
                <a:gd name="T39" fmla="*/ 0 h 268"/>
                <a:gd name="T40" fmla="*/ 6 w 22"/>
                <a:gd name="T41" fmla="*/ 0 h 268"/>
                <a:gd name="T42" fmla="*/ 2 w 22"/>
                <a:gd name="T43" fmla="*/ 4 h 268"/>
                <a:gd name="T44" fmla="*/ 0 w 22"/>
                <a:gd name="T45" fmla="*/ 8 h 268"/>
                <a:gd name="T46" fmla="*/ 0 w 22"/>
                <a:gd name="T47" fmla="*/ 12 h 268"/>
                <a:gd name="T48" fmla="*/ 0 w 22"/>
                <a:gd name="T49" fmla="*/ 256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2" h="268">
                  <a:moveTo>
                    <a:pt x="0" y="256"/>
                  </a:moveTo>
                  <a:lnTo>
                    <a:pt x="0" y="256"/>
                  </a:lnTo>
                  <a:lnTo>
                    <a:pt x="0" y="262"/>
                  </a:lnTo>
                  <a:lnTo>
                    <a:pt x="2" y="266"/>
                  </a:lnTo>
                  <a:lnTo>
                    <a:pt x="6" y="268"/>
                  </a:lnTo>
                  <a:lnTo>
                    <a:pt x="12" y="268"/>
                  </a:lnTo>
                  <a:lnTo>
                    <a:pt x="12" y="268"/>
                  </a:lnTo>
                  <a:lnTo>
                    <a:pt x="12" y="268"/>
                  </a:lnTo>
                  <a:lnTo>
                    <a:pt x="16" y="268"/>
                  </a:lnTo>
                  <a:lnTo>
                    <a:pt x="20" y="266"/>
                  </a:lnTo>
                  <a:lnTo>
                    <a:pt x="22" y="262"/>
                  </a:lnTo>
                  <a:lnTo>
                    <a:pt x="22" y="256"/>
                  </a:lnTo>
                  <a:lnTo>
                    <a:pt x="22" y="12"/>
                  </a:lnTo>
                  <a:lnTo>
                    <a:pt x="22" y="12"/>
                  </a:lnTo>
                  <a:lnTo>
                    <a:pt x="22" y="8"/>
                  </a:lnTo>
                  <a:lnTo>
                    <a:pt x="20" y="4"/>
                  </a:lnTo>
                  <a:lnTo>
                    <a:pt x="16" y="0"/>
                  </a:lnTo>
                  <a:lnTo>
                    <a:pt x="12" y="0"/>
                  </a:lnTo>
                  <a:lnTo>
                    <a:pt x="12" y="0"/>
                  </a:lnTo>
                  <a:lnTo>
                    <a:pt x="12" y="0"/>
                  </a:lnTo>
                  <a:lnTo>
                    <a:pt x="6" y="0"/>
                  </a:lnTo>
                  <a:lnTo>
                    <a:pt x="2" y="4"/>
                  </a:lnTo>
                  <a:lnTo>
                    <a:pt x="0" y="8"/>
                  </a:lnTo>
                  <a:lnTo>
                    <a:pt x="0" y="12"/>
                  </a:lnTo>
                  <a:lnTo>
                    <a:pt x="0" y="25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3" name="Freeform 305"/>
            <p:cNvSpPr>
              <a:spLocks/>
            </p:cNvSpPr>
            <p:nvPr/>
          </p:nvSpPr>
          <p:spPr bwMode="auto">
            <a:xfrm>
              <a:off x="8932545" y="6475480"/>
              <a:ext cx="10821" cy="122638"/>
            </a:xfrm>
            <a:custGeom>
              <a:avLst/>
              <a:gdLst>
                <a:gd name="T0" fmla="*/ 0 w 18"/>
                <a:gd name="T1" fmla="*/ 194 h 204"/>
                <a:gd name="T2" fmla="*/ 0 w 18"/>
                <a:gd name="T3" fmla="*/ 194 h 204"/>
                <a:gd name="T4" fmla="*/ 0 w 18"/>
                <a:gd name="T5" fmla="*/ 198 h 204"/>
                <a:gd name="T6" fmla="*/ 2 w 18"/>
                <a:gd name="T7" fmla="*/ 202 h 204"/>
                <a:gd name="T8" fmla="*/ 6 w 18"/>
                <a:gd name="T9" fmla="*/ 204 h 204"/>
                <a:gd name="T10" fmla="*/ 8 w 18"/>
                <a:gd name="T11" fmla="*/ 204 h 204"/>
                <a:gd name="T12" fmla="*/ 8 w 18"/>
                <a:gd name="T13" fmla="*/ 204 h 204"/>
                <a:gd name="T14" fmla="*/ 8 w 18"/>
                <a:gd name="T15" fmla="*/ 204 h 204"/>
                <a:gd name="T16" fmla="*/ 12 w 18"/>
                <a:gd name="T17" fmla="*/ 204 h 204"/>
                <a:gd name="T18" fmla="*/ 16 w 18"/>
                <a:gd name="T19" fmla="*/ 202 h 204"/>
                <a:gd name="T20" fmla="*/ 18 w 18"/>
                <a:gd name="T21" fmla="*/ 198 h 204"/>
                <a:gd name="T22" fmla="*/ 18 w 18"/>
                <a:gd name="T23" fmla="*/ 194 h 204"/>
                <a:gd name="T24" fmla="*/ 18 w 18"/>
                <a:gd name="T25" fmla="*/ 10 h 204"/>
                <a:gd name="T26" fmla="*/ 18 w 18"/>
                <a:gd name="T27" fmla="*/ 10 h 204"/>
                <a:gd name="T28" fmla="*/ 18 w 18"/>
                <a:gd name="T29" fmla="*/ 6 h 204"/>
                <a:gd name="T30" fmla="*/ 16 w 18"/>
                <a:gd name="T31" fmla="*/ 2 h 204"/>
                <a:gd name="T32" fmla="*/ 12 w 18"/>
                <a:gd name="T33" fmla="*/ 0 h 204"/>
                <a:gd name="T34" fmla="*/ 8 w 18"/>
                <a:gd name="T35" fmla="*/ 0 h 204"/>
                <a:gd name="T36" fmla="*/ 8 w 18"/>
                <a:gd name="T37" fmla="*/ 0 h 204"/>
                <a:gd name="T38" fmla="*/ 8 w 18"/>
                <a:gd name="T39" fmla="*/ 0 h 204"/>
                <a:gd name="T40" fmla="*/ 6 w 18"/>
                <a:gd name="T41" fmla="*/ 0 h 204"/>
                <a:gd name="T42" fmla="*/ 2 w 18"/>
                <a:gd name="T43" fmla="*/ 2 h 204"/>
                <a:gd name="T44" fmla="*/ 0 w 18"/>
                <a:gd name="T45" fmla="*/ 6 h 204"/>
                <a:gd name="T46" fmla="*/ 0 w 18"/>
                <a:gd name="T47" fmla="*/ 10 h 204"/>
                <a:gd name="T48" fmla="*/ 0 w 18"/>
                <a:gd name="T49" fmla="*/ 194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204">
                  <a:moveTo>
                    <a:pt x="0" y="194"/>
                  </a:moveTo>
                  <a:lnTo>
                    <a:pt x="0" y="194"/>
                  </a:lnTo>
                  <a:lnTo>
                    <a:pt x="0" y="198"/>
                  </a:lnTo>
                  <a:lnTo>
                    <a:pt x="2" y="202"/>
                  </a:lnTo>
                  <a:lnTo>
                    <a:pt x="6" y="204"/>
                  </a:lnTo>
                  <a:lnTo>
                    <a:pt x="8" y="204"/>
                  </a:lnTo>
                  <a:lnTo>
                    <a:pt x="8" y="204"/>
                  </a:lnTo>
                  <a:lnTo>
                    <a:pt x="8" y="204"/>
                  </a:lnTo>
                  <a:lnTo>
                    <a:pt x="12" y="204"/>
                  </a:lnTo>
                  <a:lnTo>
                    <a:pt x="16" y="202"/>
                  </a:lnTo>
                  <a:lnTo>
                    <a:pt x="18" y="198"/>
                  </a:lnTo>
                  <a:lnTo>
                    <a:pt x="18" y="194"/>
                  </a:lnTo>
                  <a:lnTo>
                    <a:pt x="18" y="10"/>
                  </a:lnTo>
                  <a:lnTo>
                    <a:pt x="18" y="10"/>
                  </a:lnTo>
                  <a:lnTo>
                    <a:pt x="18" y="6"/>
                  </a:lnTo>
                  <a:lnTo>
                    <a:pt x="16" y="2"/>
                  </a:lnTo>
                  <a:lnTo>
                    <a:pt x="12" y="0"/>
                  </a:lnTo>
                  <a:lnTo>
                    <a:pt x="8" y="0"/>
                  </a:lnTo>
                  <a:lnTo>
                    <a:pt x="8" y="0"/>
                  </a:lnTo>
                  <a:lnTo>
                    <a:pt x="8" y="0"/>
                  </a:lnTo>
                  <a:lnTo>
                    <a:pt x="6" y="0"/>
                  </a:lnTo>
                  <a:lnTo>
                    <a:pt x="2" y="2"/>
                  </a:lnTo>
                  <a:lnTo>
                    <a:pt x="0" y="6"/>
                  </a:lnTo>
                  <a:lnTo>
                    <a:pt x="0" y="10"/>
                  </a:lnTo>
                  <a:lnTo>
                    <a:pt x="0" y="194"/>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4" name="Freeform 306"/>
            <p:cNvSpPr>
              <a:spLocks/>
            </p:cNvSpPr>
            <p:nvPr/>
          </p:nvSpPr>
          <p:spPr bwMode="auto">
            <a:xfrm>
              <a:off x="8892868" y="6499526"/>
              <a:ext cx="48093" cy="12023"/>
            </a:xfrm>
            <a:custGeom>
              <a:avLst/>
              <a:gdLst>
                <a:gd name="T0" fmla="*/ 80 w 80"/>
                <a:gd name="T1" fmla="*/ 10 h 20"/>
                <a:gd name="T2" fmla="*/ 80 w 80"/>
                <a:gd name="T3" fmla="*/ 10 h 20"/>
                <a:gd name="T4" fmla="*/ 78 w 80"/>
                <a:gd name="T5" fmla="*/ 14 h 20"/>
                <a:gd name="T6" fmla="*/ 76 w 80"/>
                <a:gd name="T7" fmla="*/ 18 h 20"/>
                <a:gd name="T8" fmla="*/ 72 w 80"/>
                <a:gd name="T9" fmla="*/ 20 h 20"/>
                <a:gd name="T10" fmla="*/ 68 w 80"/>
                <a:gd name="T11" fmla="*/ 20 h 20"/>
                <a:gd name="T12" fmla="*/ 10 w 80"/>
                <a:gd name="T13" fmla="*/ 20 h 20"/>
                <a:gd name="T14" fmla="*/ 10 w 80"/>
                <a:gd name="T15" fmla="*/ 20 h 20"/>
                <a:gd name="T16" fmla="*/ 6 w 80"/>
                <a:gd name="T17" fmla="*/ 20 h 20"/>
                <a:gd name="T18" fmla="*/ 2 w 80"/>
                <a:gd name="T19" fmla="*/ 18 h 20"/>
                <a:gd name="T20" fmla="*/ 0 w 80"/>
                <a:gd name="T21" fmla="*/ 14 h 20"/>
                <a:gd name="T22" fmla="*/ 0 w 80"/>
                <a:gd name="T23" fmla="*/ 10 h 20"/>
                <a:gd name="T24" fmla="*/ 0 w 80"/>
                <a:gd name="T25" fmla="*/ 10 h 20"/>
                <a:gd name="T26" fmla="*/ 0 w 80"/>
                <a:gd name="T27" fmla="*/ 10 h 20"/>
                <a:gd name="T28" fmla="*/ 0 w 80"/>
                <a:gd name="T29" fmla="*/ 6 h 20"/>
                <a:gd name="T30" fmla="*/ 2 w 80"/>
                <a:gd name="T31" fmla="*/ 2 h 20"/>
                <a:gd name="T32" fmla="*/ 6 w 80"/>
                <a:gd name="T33" fmla="*/ 0 h 20"/>
                <a:gd name="T34" fmla="*/ 10 w 80"/>
                <a:gd name="T35" fmla="*/ 0 h 20"/>
                <a:gd name="T36" fmla="*/ 68 w 80"/>
                <a:gd name="T37" fmla="*/ 0 h 20"/>
                <a:gd name="T38" fmla="*/ 68 w 80"/>
                <a:gd name="T39" fmla="*/ 0 h 20"/>
                <a:gd name="T40" fmla="*/ 72 w 80"/>
                <a:gd name="T41" fmla="*/ 0 h 20"/>
                <a:gd name="T42" fmla="*/ 76 w 80"/>
                <a:gd name="T43" fmla="*/ 2 h 20"/>
                <a:gd name="T44" fmla="*/ 78 w 80"/>
                <a:gd name="T45" fmla="*/ 6 h 20"/>
                <a:gd name="T46" fmla="*/ 80 w 80"/>
                <a:gd name="T47" fmla="*/ 10 h 20"/>
                <a:gd name="T48" fmla="*/ 80 w 80"/>
                <a:gd name="T49"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20">
                  <a:moveTo>
                    <a:pt x="80" y="10"/>
                  </a:moveTo>
                  <a:lnTo>
                    <a:pt x="80" y="10"/>
                  </a:lnTo>
                  <a:lnTo>
                    <a:pt x="78" y="14"/>
                  </a:lnTo>
                  <a:lnTo>
                    <a:pt x="76" y="18"/>
                  </a:lnTo>
                  <a:lnTo>
                    <a:pt x="72" y="20"/>
                  </a:lnTo>
                  <a:lnTo>
                    <a:pt x="68" y="20"/>
                  </a:lnTo>
                  <a:lnTo>
                    <a:pt x="10" y="20"/>
                  </a:lnTo>
                  <a:lnTo>
                    <a:pt x="10" y="20"/>
                  </a:lnTo>
                  <a:lnTo>
                    <a:pt x="6" y="20"/>
                  </a:lnTo>
                  <a:lnTo>
                    <a:pt x="2" y="18"/>
                  </a:lnTo>
                  <a:lnTo>
                    <a:pt x="0" y="14"/>
                  </a:lnTo>
                  <a:lnTo>
                    <a:pt x="0" y="10"/>
                  </a:lnTo>
                  <a:lnTo>
                    <a:pt x="0" y="10"/>
                  </a:lnTo>
                  <a:lnTo>
                    <a:pt x="0" y="10"/>
                  </a:lnTo>
                  <a:lnTo>
                    <a:pt x="0" y="6"/>
                  </a:lnTo>
                  <a:lnTo>
                    <a:pt x="2" y="2"/>
                  </a:lnTo>
                  <a:lnTo>
                    <a:pt x="6" y="0"/>
                  </a:lnTo>
                  <a:lnTo>
                    <a:pt x="10" y="0"/>
                  </a:lnTo>
                  <a:lnTo>
                    <a:pt x="68" y="0"/>
                  </a:lnTo>
                  <a:lnTo>
                    <a:pt x="68" y="0"/>
                  </a:lnTo>
                  <a:lnTo>
                    <a:pt x="72" y="0"/>
                  </a:lnTo>
                  <a:lnTo>
                    <a:pt x="76" y="2"/>
                  </a:lnTo>
                  <a:lnTo>
                    <a:pt x="78" y="6"/>
                  </a:lnTo>
                  <a:lnTo>
                    <a:pt x="80" y="10"/>
                  </a:lnTo>
                  <a:lnTo>
                    <a:pt x="80"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5" name="Freeform 307"/>
            <p:cNvSpPr>
              <a:spLocks/>
            </p:cNvSpPr>
            <p:nvPr/>
          </p:nvSpPr>
          <p:spPr bwMode="auto">
            <a:xfrm>
              <a:off x="9097264" y="6499526"/>
              <a:ext cx="48093" cy="12023"/>
            </a:xfrm>
            <a:custGeom>
              <a:avLst/>
              <a:gdLst>
                <a:gd name="T0" fmla="*/ 80 w 80"/>
                <a:gd name="T1" fmla="*/ 10 h 20"/>
                <a:gd name="T2" fmla="*/ 80 w 80"/>
                <a:gd name="T3" fmla="*/ 10 h 20"/>
                <a:gd name="T4" fmla="*/ 80 w 80"/>
                <a:gd name="T5" fmla="*/ 14 h 20"/>
                <a:gd name="T6" fmla="*/ 78 w 80"/>
                <a:gd name="T7" fmla="*/ 18 h 20"/>
                <a:gd name="T8" fmla="*/ 74 w 80"/>
                <a:gd name="T9" fmla="*/ 20 h 20"/>
                <a:gd name="T10" fmla="*/ 70 w 80"/>
                <a:gd name="T11" fmla="*/ 20 h 20"/>
                <a:gd name="T12" fmla="*/ 12 w 80"/>
                <a:gd name="T13" fmla="*/ 20 h 20"/>
                <a:gd name="T14" fmla="*/ 12 w 80"/>
                <a:gd name="T15" fmla="*/ 20 h 20"/>
                <a:gd name="T16" fmla="*/ 8 w 80"/>
                <a:gd name="T17" fmla="*/ 20 h 20"/>
                <a:gd name="T18" fmla="*/ 4 w 80"/>
                <a:gd name="T19" fmla="*/ 18 h 20"/>
                <a:gd name="T20" fmla="*/ 2 w 80"/>
                <a:gd name="T21" fmla="*/ 14 h 20"/>
                <a:gd name="T22" fmla="*/ 0 w 80"/>
                <a:gd name="T23" fmla="*/ 10 h 20"/>
                <a:gd name="T24" fmla="*/ 0 w 80"/>
                <a:gd name="T25" fmla="*/ 10 h 20"/>
                <a:gd name="T26" fmla="*/ 0 w 80"/>
                <a:gd name="T27" fmla="*/ 10 h 20"/>
                <a:gd name="T28" fmla="*/ 2 w 80"/>
                <a:gd name="T29" fmla="*/ 6 h 20"/>
                <a:gd name="T30" fmla="*/ 4 w 80"/>
                <a:gd name="T31" fmla="*/ 2 h 20"/>
                <a:gd name="T32" fmla="*/ 8 w 80"/>
                <a:gd name="T33" fmla="*/ 0 h 20"/>
                <a:gd name="T34" fmla="*/ 12 w 80"/>
                <a:gd name="T35" fmla="*/ 0 h 20"/>
                <a:gd name="T36" fmla="*/ 70 w 80"/>
                <a:gd name="T37" fmla="*/ 0 h 20"/>
                <a:gd name="T38" fmla="*/ 70 w 80"/>
                <a:gd name="T39" fmla="*/ 0 h 20"/>
                <a:gd name="T40" fmla="*/ 74 w 80"/>
                <a:gd name="T41" fmla="*/ 0 h 20"/>
                <a:gd name="T42" fmla="*/ 78 w 80"/>
                <a:gd name="T43" fmla="*/ 2 h 20"/>
                <a:gd name="T44" fmla="*/ 80 w 80"/>
                <a:gd name="T45" fmla="*/ 6 h 20"/>
                <a:gd name="T46" fmla="*/ 80 w 80"/>
                <a:gd name="T47" fmla="*/ 10 h 20"/>
                <a:gd name="T48" fmla="*/ 80 w 80"/>
                <a:gd name="T49"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0" h="20">
                  <a:moveTo>
                    <a:pt x="80" y="10"/>
                  </a:moveTo>
                  <a:lnTo>
                    <a:pt x="80" y="10"/>
                  </a:lnTo>
                  <a:lnTo>
                    <a:pt x="80" y="14"/>
                  </a:lnTo>
                  <a:lnTo>
                    <a:pt x="78" y="18"/>
                  </a:lnTo>
                  <a:lnTo>
                    <a:pt x="74" y="20"/>
                  </a:lnTo>
                  <a:lnTo>
                    <a:pt x="70" y="20"/>
                  </a:lnTo>
                  <a:lnTo>
                    <a:pt x="12" y="20"/>
                  </a:lnTo>
                  <a:lnTo>
                    <a:pt x="12" y="20"/>
                  </a:lnTo>
                  <a:lnTo>
                    <a:pt x="8" y="20"/>
                  </a:lnTo>
                  <a:lnTo>
                    <a:pt x="4" y="18"/>
                  </a:lnTo>
                  <a:lnTo>
                    <a:pt x="2" y="14"/>
                  </a:lnTo>
                  <a:lnTo>
                    <a:pt x="0" y="10"/>
                  </a:lnTo>
                  <a:lnTo>
                    <a:pt x="0" y="10"/>
                  </a:lnTo>
                  <a:lnTo>
                    <a:pt x="0" y="10"/>
                  </a:lnTo>
                  <a:lnTo>
                    <a:pt x="2" y="6"/>
                  </a:lnTo>
                  <a:lnTo>
                    <a:pt x="4" y="2"/>
                  </a:lnTo>
                  <a:lnTo>
                    <a:pt x="8" y="0"/>
                  </a:lnTo>
                  <a:lnTo>
                    <a:pt x="12" y="0"/>
                  </a:lnTo>
                  <a:lnTo>
                    <a:pt x="70" y="0"/>
                  </a:lnTo>
                  <a:lnTo>
                    <a:pt x="70" y="0"/>
                  </a:lnTo>
                  <a:lnTo>
                    <a:pt x="74" y="0"/>
                  </a:lnTo>
                  <a:lnTo>
                    <a:pt x="78" y="2"/>
                  </a:lnTo>
                  <a:lnTo>
                    <a:pt x="80" y="6"/>
                  </a:lnTo>
                  <a:lnTo>
                    <a:pt x="80" y="10"/>
                  </a:lnTo>
                  <a:lnTo>
                    <a:pt x="80" y="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6" name="Freeform 308"/>
            <p:cNvSpPr>
              <a:spLocks/>
            </p:cNvSpPr>
            <p:nvPr/>
          </p:nvSpPr>
          <p:spPr bwMode="auto">
            <a:xfrm>
              <a:off x="8997471" y="6387710"/>
              <a:ext cx="42082" cy="14428"/>
            </a:xfrm>
            <a:custGeom>
              <a:avLst/>
              <a:gdLst>
                <a:gd name="T0" fmla="*/ 70 w 70"/>
                <a:gd name="T1" fmla="*/ 12 h 24"/>
                <a:gd name="T2" fmla="*/ 70 w 70"/>
                <a:gd name="T3" fmla="*/ 12 h 24"/>
                <a:gd name="T4" fmla="*/ 70 w 70"/>
                <a:gd name="T5" fmla="*/ 16 h 24"/>
                <a:gd name="T6" fmla="*/ 68 w 70"/>
                <a:gd name="T7" fmla="*/ 20 h 24"/>
                <a:gd name="T8" fmla="*/ 64 w 70"/>
                <a:gd name="T9" fmla="*/ 22 h 24"/>
                <a:gd name="T10" fmla="*/ 60 w 70"/>
                <a:gd name="T11" fmla="*/ 24 h 24"/>
                <a:gd name="T12" fmla="*/ 10 w 70"/>
                <a:gd name="T13" fmla="*/ 24 h 24"/>
                <a:gd name="T14" fmla="*/ 10 w 70"/>
                <a:gd name="T15" fmla="*/ 24 h 24"/>
                <a:gd name="T16" fmla="*/ 6 w 70"/>
                <a:gd name="T17" fmla="*/ 22 h 24"/>
                <a:gd name="T18" fmla="*/ 2 w 70"/>
                <a:gd name="T19" fmla="*/ 20 h 24"/>
                <a:gd name="T20" fmla="*/ 0 w 70"/>
                <a:gd name="T21" fmla="*/ 16 h 24"/>
                <a:gd name="T22" fmla="*/ 0 w 70"/>
                <a:gd name="T23" fmla="*/ 12 h 24"/>
                <a:gd name="T24" fmla="*/ 0 w 70"/>
                <a:gd name="T25" fmla="*/ 12 h 24"/>
                <a:gd name="T26" fmla="*/ 0 w 70"/>
                <a:gd name="T27" fmla="*/ 12 h 24"/>
                <a:gd name="T28" fmla="*/ 0 w 70"/>
                <a:gd name="T29" fmla="*/ 8 h 24"/>
                <a:gd name="T30" fmla="*/ 2 w 70"/>
                <a:gd name="T31" fmla="*/ 4 h 24"/>
                <a:gd name="T32" fmla="*/ 6 w 70"/>
                <a:gd name="T33" fmla="*/ 2 h 24"/>
                <a:gd name="T34" fmla="*/ 10 w 70"/>
                <a:gd name="T35" fmla="*/ 0 h 24"/>
                <a:gd name="T36" fmla="*/ 60 w 70"/>
                <a:gd name="T37" fmla="*/ 0 h 24"/>
                <a:gd name="T38" fmla="*/ 60 w 70"/>
                <a:gd name="T39" fmla="*/ 0 h 24"/>
                <a:gd name="T40" fmla="*/ 64 w 70"/>
                <a:gd name="T41" fmla="*/ 2 h 24"/>
                <a:gd name="T42" fmla="*/ 68 w 70"/>
                <a:gd name="T43" fmla="*/ 4 h 24"/>
                <a:gd name="T44" fmla="*/ 70 w 70"/>
                <a:gd name="T45" fmla="*/ 8 h 24"/>
                <a:gd name="T46" fmla="*/ 70 w 70"/>
                <a:gd name="T47" fmla="*/ 12 h 24"/>
                <a:gd name="T48" fmla="*/ 70 w 70"/>
                <a:gd name="T49" fmla="*/ 1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0" h="24">
                  <a:moveTo>
                    <a:pt x="70" y="12"/>
                  </a:moveTo>
                  <a:lnTo>
                    <a:pt x="70" y="12"/>
                  </a:lnTo>
                  <a:lnTo>
                    <a:pt x="70" y="16"/>
                  </a:lnTo>
                  <a:lnTo>
                    <a:pt x="68" y="20"/>
                  </a:lnTo>
                  <a:lnTo>
                    <a:pt x="64" y="22"/>
                  </a:lnTo>
                  <a:lnTo>
                    <a:pt x="60" y="24"/>
                  </a:lnTo>
                  <a:lnTo>
                    <a:pt x="10" y="24"/>
                  </a:lnTo>
                  <a:lnTo>
                    <a:pt x="10" y="24"/>
                  </a:lnTo>
                  <a:lnTo>
                    <a:pt x="6" y="22"/>
                  </a:lnTo>
                  <a:lnTo>
                    <a:pt x="2" y="20"/>
                  </a:lnTo>
                  <a:lnTo>
                    <a:pt x="0" y="16"/>
                  </a:lnTo>
                  <a:lnTo>
                    <a:pt x="0" y="12"/>
                  </a:lnTo>
                  <a:lnTo>
                    <a:pt x="0" y="12"/>
                  </a:lnTo>
                  <a:lnTo>
                    <a:pt x="0" y="12"/>
                  </a:lnTo>
                  <a:lnTo>
                    <a:pt x="0" y="8"/>
                  </a:lnTo>
                  <a:lnTo>
                    <a:pt x="2" y="4"/>
                  </a:lnTo>
                  <a:lnTo>
                    <a:pt x="6" y="2"/>
                  </a:lnTo>
                  <a:lnTo>
                    <a:pt x="10" y="0"/>
                  </a:lnTo>
                  <a:lnTo>
                    <a:pt x="60" y="0"/>
                  </a:lnTo>
                  <a:lnTo>
                    <a:pt x="60" y="0"/>
                  </a:lnTo>
                  <a:lnTo>
                    <a:pt x="64" y="2"/>
                  </a:lnTo>
                  <a:lnTo>
                    <a:pt x="68" y="4"/>
                  </a:lnTo>
                  <a:lnTo>
                    <a:pt x="70" y="8"/>
                  </a:lnTo>
                  <a:lnTo>
                    <a:pt x="70" y="12"/>
                  </a:lnTo>
                  <a:lnTo>
                    <a:pt x="70" y="1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87" name="Freeform 309"/>
            <p:cNvSpPr>
              <a:spLocks/>
            </p:cNvSpPr>
            <p:nvPr/>
          </p:nvSpPr>
          <p:spPr bwMode="auto">
            <a:xfrm>
              <a:off x="8873631" y="6366068"/>
              <a:ext cx="288559" cy="19237"/>
            </a:xfrm>
            <a:custGeom>
              <a:avLst/>
              <a:gdLst>
                <a:gd name="T0" fmla="*/ 480 w 480"/>
                <a:gd name="T1" fmla="*/ 16 h 32"/>
                <a:gd name="T2" fmla="*/ 480 w 480"/>
                <a:gd name="T3" fmla="*/ 16 h 32"/>
                <a:gd name="T4" fmla="*/ 480 w 480"/>
                <a:gd name="T5" fmla="*/ 22 h 32"/>
                <a:gd name="T6" fmla="*/ 476 w 480"/>
                <a:gd name="T7" fmla="*/ 28 h 32"/>
                <a:gd name="T8" fmla="*/ 470 w 480"/>
                <a:gd name="T9" fmla="*/ 32 h 32"/>
                <a:gd name="T10" fmla="*/ 464 w 480"/>
                <a:gd name="T11" fmla="*/ 32 h 32"/>
                <a:gd name="T12" fmla="*/ 16 w 480"/>
                <a:gd name="T13" fmla="*/ 32 h 32"/>
                <a:gd name="T14" fmla="*/ 16 w 480"/>
                <a:gd name="T15" fmla="*/ 32 h 32"/>
                <a:gd name="T16" fmla="*/ 10 w 480"/>
                <a:gd name="T17" fmla="*/ 32 h 32"/>
                <a:gd name="T18" fmla="*/ 6 w 480"/>
                <a:gd name="T19" fmla="*/ 28 h 32"/>
                <a:gd name="T20" fmla="*/ 2 w 480"/>
                <a:gd name="T21" fmla="*/ 22 h 32"/>
                <a:gd name="T22" fmla="*/ 0 w 480"/>
                <a:gd name="T23" fmla="*/ 16 h 32"/>
                <a:gd name="T24" fmla="*/ 0 w 480"/>
                <a:gd name="T25" fmla="*/ 16 h 32"/>
                <a:gd name="T26" fmla="*/ 0 w 480"/>
                <a:gd name="T27" fmla="*/ 16 h 32"/>
                <a:gd name="T28" fmla="*/ 2 w 480"/>
                <a:gd name="T29" fmla="*/ 10 h 32"/>
                <a:gd name="T30" fmla="*/ 6 w 480"/>
                <a:gd name="T31" fmla="*/ 6 h 32"/>
                <a:gd name="T32" fmla="*/ 10 w 480"/>
                <a:gd name="T33" fmla="*/ 2 h 32"/>
                <a:gd name="T34" fmla="*/ 16 w 480"/>
                <a:gd name="T35" fmla="*/ 0 h 32"/>
                <a:gd name="T36" fmla="*/ 464 w 480"/>
                <a:gd name="T37" fmla="*/ 0 h 32"/>
                <a:gd name="T38" fmla="*/ 464 w 480"/>
                <a:gd name="T39" fmla="*/ 0 h 32"/>
                <a:gd name="T40" fmla="*/ 470 w 480"/>
                <a:gd name="T41" fmla="*/ 2 h 32"/>
                <a:gd name="T42" fmla="*/ 476 w 480"/>
                <a:gd name="T43" fmla="*/ 6 h 32"/>
                <a:gd name="T44" fmla="*/ 480 w 480"/>
                <a:gd name="T45" fmla="*/ 10 h 32"/>
                <a:gd name="T46" fmla="*/ 480 w 480"/>
                <a:gd name="T47" fmla="*/ 16 h 32"/>
                <a:gd name="T48" fmla="*/ 480 w 480"/>
                <a:gd name="T49"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0" h="32">
                  <a:moveTo>
                    <a:pt x="480" y="16"/>
                  </a:moveTo>
                  <a:lnTo>
                    <a:pt x="480" y="16"/>
                  </a:lnTo>
                  <a:lnTo>
                    <a:pt x="480" y="22"/>
                  </a:lnTo>
                  <a:lnTo>
                    <a:pt x="476" y="28"/>
                  </a:lnTo>
                  <a:lnTo>
                    <a:pt x="470" y="32"/>
                  </a:lnTo>
                  <a:lnTo>
                    <a:pt x="464" y="32"/>
                  </a:lnTo>
                  <a:lnTo>
                    <a:pt x="16" y="32"/>
                  </a:lnTo>
                  <a:lnTo>
                    <a:pt x="16" y="32"/>
                  </a:lnTo>
                  <a:lnTo>
                    <a:pt x="10" y="32"/>
                  </a:lnTo>
                  <a:lnTo>
                    <a:pt x="6" y="28"/>
                  </a:lnTo>
                  <a:lnTo>
                    <a:pt x="2" y="22"/>
                  </a:lnTo>
                  <a:lnTo>
                    <a:pt x="0" y="16"/>
                  </a:lnTo>
                  <a:lnTo>
                    <a:pt x="0" y="16"/>
                  </a:lnTo>
                  <a:lnTo>
                    <a:pt x="0" y="16"/>
                  </a:lnTo>
                  <a:lnTo>
                    <a:pt x="2" y="10"/>
                  </a:lnTo>
                  <a:lnTo>
                    <a:pt x="6" y="6"/>
                  </a:lnTo>
                  <a:lnTo>
                    <a:pt x="10" y="2"/>
                  </a:lnTo>
                  <a:lnTo>
                    <a:pt x="16" y="0"/>
                  </a:lnTo>
                  <a:lnTo>
                    <a:pt x="464" y="0"/>
                  </a:lnTo>
                  <a:lnTo>
                    <a:pt x="464" y="0"/>
                  </a:lnTo>
                  <a:lnTo>
                    <a:pt x="470" y="2"/>
                  </a:lnTo>
                  <a:lnTo>
                    <a:pt x="476" y="6"/>
                  </a:lnTo>
                  <a:lnTo>
                    <a:pt x="480" y="10"/>
                  </a:lnTo>
                  <a:lnTo>
                    <a:pt x="480" y="16"/>
                  </a:lnTo>
                  <a:lnTo>
                    <a:pt x="480" y="16"/>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443" name="Group 442"/>
          <p:cNvGrpSpPr/>
          <p:nvPr/>
        </p:nvGrpSpPr>
        <p:grpSpPr>
          <a:xfrm>
            <a:off x="9786933" y="6052260"/>
            <a:ext cx="266917" cy="584332"/>
            <a:chOff x="9759748" y="6052260"/>
            <a:chExt cx="266917" cy="584332"/>
          </a:xfrm>
          <a:solidFill>
            <a:schemeClr val="bg2"/>
          </a:solidFill>
        </p:grpSpPr>
        <p:sp>
          <p:nvSpPr>
            <p:cNvPr id="470" name="Freeform 19"/>
            <p:cNvSpPr>
              <a:spLocks/>
            </p:cNvSpPr>
            <p:nvPr/>
          </p:nvSpPr>
          <p:spPr bwMode="auto">
            <a:xfrm>
              <a:off x="9864351" y="6156862"/>
              <a:ext cx="57712" cy="189968"/>
            </a:xfrm>
            <a:custGeom>
              <a:avLst/>
              <a:gdLst>
                <a:gd name="T0" fmla="*/ 52 w 96"/>
                <a:gd name="T1" fmla="*/ 0 h 316"/>
                <a:gd name="T2" fmla="*/ 44 w 96"/>
                <a:gd name="T3" fmla="*/ 0 h 316"/>
                <a:gd name="T4" fmla="*/ 44 w 96"/>
                <a:gd name="T5" fmla="*/ 0 h 316"/>
                <a:gd name="T6" fmla="*/ 40 w 96"/>
                <a:gd name="T7" fmla="*/ 0 h 316"/>
                <a:gd name="T8" fmla="*/ 36 w 96"/>
                <a:gd name="T9" fmla="*/ 2 h 316"/>
                <a:gd name="T10" fmla="*/ 34 w 96"/>
                <a:gd name="T11" fmla="*/ 6 h 316"/>
                <a:gd name="T12" fmla="*/ 32 w 96"/>
                <a:gd name="T13" fmla="*/ 10 h 316"/>
                <a:gd name="T14" fmla="*/ 32 w 96"/>
                <a:gd name="T15" fmla="*/ 10 h 316"/>
                <a:gd name="T16" fmla="*/ 28 w 96"/>
                <a:gd name="T17" fmla="*/ 86 h 316"/>
                <a:gd name="T18" fmla="*/ 20 w 96"/>
                <a:gd name="T19" fmla="*/ 162 h 316"/>
                <a:gd name="T20" fmla="*/ 12 w 96"/>
                <a:gd name="T21" fmla="*/ 234 h 316"/>
                <a:gd name="T22" fmla="*/ 0 w 96"/>
                <a:gd name="T23" fmla="*/ 304 h 316"/>
                <a:gd name="T24" fmla="*/ 0 w 96"/>
                <a:gd name="T25" fmla="*/ 304 h 316"/>
                <a:gd name="T26" fmla="*/ 0 w 96"/>
                <a:gd name="T27" fmla="*/ 308 h 316"/>
                <a:gd name="T28" fmla="*/ 2 w 96"/>
                <a:gd name="T29" fmla="*/ 312 h 316"/>
                <a:gd name="T30" fmla="*/ 6 w 96"/>
                <a:gd name="T31" fmla="*/ 314 h 316"/>
                <a:gd name="T32" fmla="*/ 10 w 96"/>
                <a:gd name="T33" fmla="*/ 316 h 316"/>
                <a:gd name="T34" fmla="*/ 86 w 96"/>
                <a:gd name="T35" fmla="*/ 316 h 316"/>
                <a:gd name="T36" fmla="*/ 86 w 96"/>
                <a:gd name="T37" fmla="*/ 316 h 316"/>
                <a:gd name="T38" fmla="*/ 90 w 96"/>
                <a:gd name="T39" fmla="*/ 314 h 316"/>
                <a:gd name="T40" fmla="*/ 94 w 96"/>
                <a:gd name="T41" fmla="*/ 312 h 316"/>
                <a:gd name="T42" fmla="*/ 96 w 96"/>
                <a:gd name="T43" fmla="*/ 308 h 316"/>
                <a:gd name="T44" fmla="*/ 96 w 96"/>
                <a:gd name="T45" fmla="*/ 304 h 316"/>
                <a:gd name="T46" fmla="*/ 96 w 96"/>
                <a:gd name="T47" fmla="*/ 304 h 316"/>
                <a:gd name="T48" fmla="*/ 84 w 96"/>
                <a:gd name="T49" fmla="*/ 234 h 316"/>
                <a:gd name="T50" fmla="*/ 74 w 96"/>
                <a:gd name="T51" fmla="*/ 162 h 316"/>
                <a:gd name="T52" fmla="*/ 68 w 96"/>
                <a:gd name="T53" fmla="*/ 86 h 316"/>
                <a:gd name="T54" fmla="*/ 64 w 96"/>
                <a:gd name="T55" fmla="*/ 10 h 316"/>
                <a:gd name="T56" fmla="*/ 64 w 96"/>
                <a:gd name="T57" fmla="*/ 10 h 316"/>
                <a:gd name="T58" fmla="*/ 62 w 96"/>
                <a:gd name="T59" fmla="*/ 6 h 316"/>
                <a:gd name="T60" fmla="*/ 60 w 96"/>
                <a:gd name="T61" fmla="*/ 2 h 316"/>
                <a:gd name="T62" fmla="*/ 56 w 96"/>
                <a:gd name="T63" fmla="*/ 0 h 316"/>
                <a:gd name="T64" fmla="*/ 52 w 96"/>
                <a:gd name="T65" fmla="*/ 0 h 316"/>
                <a:gd name="T66" fmla="*/ 52 w 96"/>
                <a:gd name="T6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6" h="316">
                  <a:moveTo>
                    <a:pt x="52" y="0"/>
                  </a:moveTo>
                  <a:lnTo>
                    <a:pt x="44" y="0"/>
                  </a:lnTo>
                  <a:lnTo>
                    <a:pt x="44" y="0"/>
                  </a:lnTo>
                  <a:lnTo>
                    <a:pt x="40" y="0"/>
                  </a:lnTo>
                  <a:lnTo>
                    <a:pt x="36" y="2"/>
                  </a:lnTo>
                  <a:lnTo>
                    <a:pt x="34" y="6"/>
                  </a:lnTo>
                  <a:lnTo>
                    <a:pt x="32" y="10"/>
                  </a:lnTo>
                  <a:lnTo>
                    <a:pt x="32" y="10"/>
                  </a:lnTo>
                  <a:lnTo>
                    <a:pt x="28" y="86"/>
                  </a:lnTo>
                  <a:lnTo>
                    <a:pt x="20" y="162"/>
                  </a:lnTo>
                  <a:lnTo>
                    <a:pt x="12" y="234"/>
                  </a:lnTo>
                  <a:lnTo>
                    <a:pt x="0" y="304"/>
                  </a:lnTo>
                  <a:lnTo>
                    <a:pt x="0" y="304"/>
                  </a:lnTo>
                  <a:lnTo>
                    <a:pt x="0" y="308"/>
                  </a:lnTo>
                  <a:lnTo>
                    <a:pt x="2" y="312"/>
                  </a:lnTo>
                  <a:lnTo>
                    <a:pt x="6" y="314"/>
                  </a:lnTo>
                  <a:lnTo>
                    <a:pt x="10" y="316"/>
                  </a:lnTo>
                  <a:lnTo>
                    <a:pt x="86" y="316"/>
                  </a:lnTo>
                  <a:lnTo>
                    <a:pt x="86" y="316"/>
                  </a:lnTo>
                  <a:lnTo>
                    <a:pt x="90" y="314"/>
                  </a:lnTo>
                  <a:lnTo>
                    <a:pt x="94" y="312"/>
                  </a:lnTo>
                  <a:lnTo>
                    <a:pt x="96" y="308"/>
                  </a:lnTo>
                  <a:lnTo>
                    <a:pt x="96" y="304"/>
                  </a:lnTo>
                  <a:lnTo>
                    <a:pt x="96" y="304"/>
                  </a:lnTo>
                  <a:lnTo>
                    <a:pt x="84" y="234"/>
                  </a:lnTo>
                  <a:lnTo>
                    <a:pt x="74" y="162"/>
                  </a:lnTo>
                  <a:lnTo>
                    <a:pt x="68" y="86"/>
                  </a:lnTo>
                  <a:lnTo>
                    <a:pt x="64" y="10"/>
                  </a:lnTo>
                  <a:lnTo>
                    <a:pt x="64" y="10"/>
                  </a:lnTo>
                  <a:lnTo>
                    <a:pt x="62" y="6"/>
                  </a:lnTo>
                  <a:lnTo>
                    <a:pt x="60" y="2"/>
                  </a:lnTo>
                  <a:lnTo>
                    <a:pt x="56" y="0"/>
                  </a:lnTo>
                  <a:lnTo>
                    <a:pt x="52" y="0"/>
                  </a:lnTo>
                  <a:lnTo>
                    <a:pt x="52" y="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1" name="Freeform 20"/>
            <p:cNvSpPr>
              <a:spLocks/>
            </p:cNvSpPr>
            <p:nvPr/>
          </p:nvSpPr>
          <p:spPr bwMode="auto">
            <a:xfrm>
              <a:off x="9759748" y="6477884"/>
              <a:ext cx="266917" cy="158708"/>
            </a:xfrm>
            <a:custGeom>
              <a:avLst/>
              <a:gdLst>
                <a:gd name="T0" fmla="*/ 352 w 444"/>
                <a:gd name="T1" fmla="*/ 258 h 264"/>
                <a:gd name="T2" fmla="*/ 352 w 444"/>
                <a:gd name="T3" fmla="*/ 262 h 264"/>
                <a:gd name="T4" fmla="*/ 356 w 444"/>
                <a:gd name="T5" fmla="*/ 264 h 264"/>
                <a:gd name="T6" fmla="*/ 436 w 444"/>
                <a:gd name="T7" fmla="*/ 264 h 264"/>
                <a:gd name="T8" fmla="*/ 440 w 444"/>
                <a:gd name="T9" fmla="*/ 264 h 264"/>
                <a:gd name="T10" fmla="*/ 444 w 444"/>
                <a:gd name="T11" fmla="*/ 258 h 264"/>
                <a:gd name="T12" fmla="*/ 442 w 444"/>
                <a:gd name="T13" fmla="*/ 254 h 264"/>
                <a:gd name="T14" fmla="*/ 382 w 444"/>
                <a:gd name="T15" fmla="*/ 142 h 264"/>
                <a:gd name="T16" fmla="*/ 330 w 444"/>
                <a:gd name="T17" fmla="*/ 10 h 264"/>
                <a:gd name="T18" fmla="*/ 328 w 444"/>
                <a:gd name="T19" fmla="*/ 6 h 264"/>
                <a:gd name="T20" fmla="*/ 320 w 444"/>
                <a:gd name="T21" fmla="*/ 0 h 264"/>
                <a:gd name="T22" fmla="*/ 128 w 444"/>
                <a:gd name="T23" fmla="*/ 0 h 264"/>
                <a:gd name="T24" fmla="*/ 124 w 444"/>
                <a:gd name="T25" fmla="*/ 0 h 264"/>
                <a:gd name="T26" fmla="*/ 116 w 444"/>
                <a:gd name="T27" fmla="*/ 6 h 264"/>
                <a:gd name="T28" fmla="*/ 114 w 444"/>
                <a:gd name="T29" fmla="*/ 10 h 264"/>
                <a:gd name="T30" fmla="*/ 62 w 444"/>
                <a:gd name="T31" fmla="*/ 142 h 264"/>
                <a:gd name="T32" fmla="*/ 2 w 444"/>
                <a:gd name="T33" fmla="*/ 254 h 264"/>
                <a:gd name="T34" fmla="*/ 0 w 444"/>
                <a:gd name="T35" fmla="*/ 258 h 264"/>
                <a:gd name="T36" fmla="*/ 2 w 444"/>
                <a:gd name="T37" fmla="*/ 264 h 264"/>
                <a:gd name="T38" fmla="*/ 80 w 444"/>
                <a:gd name="T39" fmla="*/ 264 h 264"/>
                <a:gd name="T40" fmla="*/ 88 w 444"/>
                <a:gd name="T41" fmla="*/ 264 h 264"/>
                <a:gd name="T42" fmla="*/ 92 w 444"/>
                <a:gd name="T43" fmla="*/ 262 h 264"/>
                <a:gd name="T44" fmla="*/ 92 w 444"/>
                <a:gd name="T45" fmla="*/ 258 h 264"/>
                <a:gd name="T46" fmla="*/ 92 w 444"/>
                <a:gd name="T47" fmla="*/ 242 h 264"/>
                <a:gd name="T48" fmla="*/ 98 w 444"/>
                <a:gd name="T49" fmla="*/ 214 h 264"/>
                <a:gd name="T50" fmla="*/ 106 w 444"/>
                <a:gd name="T51" fmla="*/ 188 h 264"/>
                <a:gd name="T52" fmla="*/ 122 w 444"/>
                <a:gd name="T53" fmla="*/ 164 h 264"/>
                <a:gd name="T54" fmla="*/ 138 w 444"/>
                <a:gd name="T55" fmla="*/ 144 h 264"/>
                <a:gd name="T56" fmla="*/ 160 w 444"/>
                <a:gd name="T57" fmla="*/ 128 h 264"/>
                <a:gd name="T58" fmla="*/ 182 w 444"/>
                <a:gd name="T59" fmla="*/ 118 h 264"/>
                <a:gd name="T60" fmla="*/ 208 w 444"/>
                <a:gd name="T61" fmla="*/ 112 h 264"/>
                <a:gd name="T62" fmla="*/ 222 w 444"/>
                <a:gd name="T63" fmla="*/ 112 h 264"/>
                <a:gd name="T64" fmla="*/ 248 w 444"/>
                <a:gd name="T65" fmla="*/ 114 h 264"/>
                <a:gd name="T66" fmla="*/ 272 w 444"/>
                <a:gd name="T67" fmla="*/ 122 h 264"/>
                <a:gd name="T68" fmla="*/ 294 w 444"/>
                <a:gd name="T69" fmla="*/ 136 h 264"/>
                <a:gd name="T70" fmla="*/ 314 w 444"/>
                <a:gd name="T71" fmla="*/ 154 h 264"/>
                <a:gd name="T72" fmla="*/ 330 w 444"/>
                <a:gd name="T73" fmla="*/ 176 h 264"/>
                <a:gd name="T74" fmla="*/ 342 w 444"/>
                <a:gd name="T75" fmla="*/ 200 h 264"/>
                <a:gd name="T76" fmla="*/ 350 w 444"/>
                <a:gd name="T77" fmla="*/ 228 h 264"/>
                <a:gd name="T78" fmla="*/ 352 w 444"/>
                <a:gd name="T79" fmla="*/ 258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44" h="264">
                  <a:moveTo>
                    <a:pt x="352" y="258"/>
                  </a:moveTo>
                  <a:lnTo>
                    <a:pt x="352" y="258"/>
                  </a:lnTo>
                  <a:lnTo>
                    <a:pt x="352" y="262"/>
                  </a:lnTo>
                  <a:lnTo>
                    <a:pt x="352" y="262"/>
                  </a:lnTo>
                  <a:lnTo>
                    <a:pt x="354" y="262"/>
                  </a:lnTo>
                  <a:lnTo>
                    <a:pt x="356" y="264"/>
                  </a:lnTo>
                  <a:lnTo>
                    <a:pt x="364" y="264"/>
                  </a:lnTo>
                  <a:lnTo>
                    <a:pt x="436" y="264"/>
                  </a:lnTo>
                  <a:lnTo>
                    <a:pt x="436" y="264"/>
                  </a:lnTo>
                  <a:lnTo>
                    <a:pt x="440" y="264"/>
                  </a:lnTo>
                  <a:lnTo>
                    <a:pt x="444" y="262"/>
                  </a:lnTo>
                  <a:lnTo>
                    <a:pt x="444" y="258"/>
                  </a:lnTo>
                  <a:lnTo>
                    <a:pt x="442" y="254"/>
                  </a:lnTo>
                  <a:lnTo>
                    <a:pt x="442" y="254"/>
                  </a:lnTo>
                  <a:lnTo>
                    <a:pt x="412" y="200"/>
                  </a:lnTo>
                  <a:lnTo>
                    <a:pt x="382" y="142"/>
                  </a:lnTo>
                  <a:lnTo>
                    <a:pt x="356" y="78"/>
                  </a:lnTo>
                  <a:lnTo>
                    <a:pt x="330" y="10"/>
                  </a:lnTo>
                  <a:lnTo>
                    <a:pt x="330" y="10"/>
                  </a:lnTo>
                  <a:lnTo>
                    <a:pt x="328" y="6"/>
                  </a:lnTo>
                  <a:lnTo>
                    <a:pt x="324" y="2"/>
                  </a:lnTo>
                  <a:lnTo>
                    <a:pt x="320" y="0"/>
                  </a:lnTo>
                  <a:lnTo>
                    <a:pt x="316" y="0"/>
                  </a:lnTo>
                  <a:lnTo>
                    <a:pt x="128" y="0"/>
                  </a:lnTo>
                  <a:lnTo>
                    <a:pt x="128" y="0"/>
                  </a:lnTo>
                  <a:lnTo>
                    <a:pt x="124" y="0"/>
                  </a:lnTo>
                  <a:lnTo>
                    <a:pt x="120" y="2"/>
                  </a:lnTo>
                  <a:lnTo>
                    <a:pt x="116" y="6"/>
                  </a:lnTo>
                  <a:lnTo>
                    <a:pt x="114" y="10"/>
                  </a:lnTo>
                  <a:lnTo>
                    <a:pt x="114" y="10"/>
                  </a:lnTo>
                  <a:lnTo>
                    <a:pt x="88" y="78"/>
                  </a:lnTo>
                  <a:lnTo>
                    <a:pt x="62" y="142"/>
                  </a:lnTo>
                  <a:lnTo>
                    <a:pt x="32" y="200"/>
                  </a:lnTo>
                  <a:lnTo>
                    <a:pt x="2" y="254"/>
                  </a:lnTo>
                  <a:lnTo>
                    <a:pt x="2" y="254"/>
                  </a:lnTo>
                  <a:lnTo>
                    <a:pt x="0" y="258"/>
                  </a:lnTo>
                  <a:lnTo>
                    <a:pt x="0" y="262"/>
                  </a:lnTo>
                  <a:lnTo>
                    <a:pt x="2" y="264"/>
                  </a:lnTo>
                  <a:lnTo>
                    <a:pt x="6" y="264"/>
                  </a:lnTo>
                  <a:lnTo>
                    <a:pt x="80" y="264"/>
                  </a:lnTo>
                  <a:lnTo>
                    <a:pt x="80" y="264"/>
                  </a:lnTo>
                  <a:lnTo>
                    <a:pt x="88" y="264"/>
                  </a:lnTo>
                  <a:lnTo>
                    <a:pt x="90" y="262"/>
                  </a:lnTo>
                  <a:lnTo>
                    <a:pt x="92" y="262"/>
                  </a:lnTo>
                  <a:lnTo>
                    <a:pt x="92" y="262"/>
                  </a:lnTo>
                  <a:lnTo>
                    <a:pt x="92" y="258"/>
                  </a:lnTo>
                  <a:lnTo>
                    <a:pt x="92" y="258"/>
                  </a:lnTo>
                  <a:lnTo>
                    <a:pt x="92" y="242"/>
                  </a:lnTo>
                  <a:lnTo>
                    <a:pt x="94" y="228"/>
                  </a:lnTo>
                  <a:lnTo>
                    <a:pt x="98" y="214"/>
                  </a:lnTo>
                  <a:lnTo>
                    <a:pt x="102" y="200"/>
                  </a:lnTo>
                  <a:lnTo>
                    <a:pt x="106" y="188"/>
                  </a:lnTo>
                  <a:lnTo>
                    <a:pt x="114" y="176"/>
                  </a:lnTo>
                  <a:lnTo>
                    <a:pt x="122" y="164"/>
                  </a:lnTo>
                  <a:lnTo>
                    <a:pt x="130" y="154"/>
                  </a:lnTo>
                  <a:lnTo>
                    <a:pt x="138" y="144"/>
                  </a:lnTo>
                  <a:lnTo>
                    <a:pt x="148" y="136"/>
                  </a:lnTo>
                  <a:lnTo>
                    <a:pt x="160" y="128"/>
                  </a:lnTo>
                  <a:lnTo>
                    <a:pt x="170" y="122"/>
                  </a:lnTo>
                  <a:lnTo>
                    <a:pt x="182" y="118"/>
                  </a:lnTo>
                  <a:lnTo>
                    <a:pt x="196" y="114"/>
                  </a:lnTo>
                  <a:lnTo>
                    <a:pt x="208" y="112"/>
                  </a:lnTo>
                  <a:lnTo>
                    <a:pt x="222" y="112"/>
                  </a:lnTo>
                  <a:lnTo>
                    <a:pt x="222" y="112"/>
                  </a:lnTo>
                  <a:lnTo>
                    <a:pt x="236" y="112"/>
                  </a:lnTo>
                  <a:lnTo>
                    <a:pt x="248" y="114"/>
                  </a:lnTo>
                  <a:lnTo>
                    <a:pt x="260" y="118"/>
                  </a:lnTo>
                  <a:lnTo>
                    <a:pt x="272" y="122"/>
                  </a:lnTo>
                  <a:lnTo>
                    <a:pt x="284" y="128"/>
                  </a:lnTo>
                  <a:lnTo>
                    <a:pt x="294" y="136"/>
                  </a:lnTo>
                  <a:lnTo>
                    <a:pt x="304" y="144"/>
                  </a:lnTo>
                  <a:lnTo>
                    <a:pt x="314" y="154"/>
                  </a:lnTo>
                  <a:lnTo>
                    <a:pt x="322" y="164"/>
                  </a:lnTo>
                  <a:lnTo>
                    <a:pt x="330" y="176"/>
                  </a:lnTo>
                  <a:lnTo>
                    <a:pt x="336" y="188"/>
                  </a:lnTo>
                  <a:lnTo>
                    <a:pt x="342" y="200"/>
                  </a:lnTo>
                  <a:lnTo>
                    <a:pt x="346" y="214"/>
                  </a:lnTo>
                  <a:lnTo>
                    <a:pt x="350" y="228"/>
                  </a:lnTo>
                  <a:lnTo>
                    <a:pt x="352" y="242"/>
                  </a:lnTo>
                  <a:lnTo>
                    <a:pt x="352" y="258"/>
                  </a:lnTo>
                  <a:lnTo>
                    <a:pt x="352" y="25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2" name="Freeform 22"/>
            <p:cNvSpPr>
              <a:spLocks/>
            </p:cNvSpPr>
            <p:nvPr/>
          </p:nvSpPr>
          <p:spPr bwMode="auto">
            <a:xfrm>
              <a:off x="9877576" y="6140030"/>
              <a:ext cx="31261" cy="13226"/>
            </a:xfrm>
            <a:custGeom>
              <a:avLst/>
              <a:gdLst>
                <a:gd name="T0" fmla="*/ 40 w 52"/>
                <a:gd name="T1" fmla="*/ 22 h 22"/>
                <a:gd name="T2" fmla="*/ 10 w 52"/>
                <a:gd name="T3" fmla="*/ 22 h 22"/>
                <a:gd name="T4" fmla="*/ 10 w 52"/>
                <a:gd name="T5" fmla="*/ 22 h 22"/>
                <a:gd name="T6" fmla="*/ 6 w 52"/>
                <a:gd name="T7" fmla="*/ 20 h 22"/>
                <a:gd name="T8" fmla="*/ 2 w 52"/>
                <a:gd name="T9" fmla="*/ 18 h 22"/>
                <a:gd name="T10" fmla="*/ 0 w 52"/>
                <a:gd name="T11" fmla="*/ 14 h 22"/>
                <a:gd name="T12" fmla="*/ 0 w 52"/>
                <a:gd name="T13" fmla="*/ 10 h 22"/>
                <a:gd name="T14" fmla="*/ 0 w 52"/>
                <a:gd name="T15" fmla="*/ 10 h 22"/>
                <a:gd name="T16" fmla="*/ 0 w 52"/>
                <a:gd name="T17" fmla="*/ 6 h 22"/>
                <a:gd name="T18" fmla="*/ 2 w 52"/>
                <a:gd name="T19" fmla="*/ 2 h 22"/>
                <a:gd name="T20" fmla="*/ 6 w 52"/>
                <a:gd name="T21" fmla="*/ 0 h 22"/>
                <a:gd name="T22" fmla="*/ 10 w 52"/>
                <a:gd name="T23" fmla="*/ 0 h 22"/>
                <a:gd name="T24" fmla="*/ 40 w 52"/>
                <a:gd name="T25" fmla="*/ 0 h 22"/>
                <a:gd name="T26" fmla="*/ 40 w 52"/>
                <a:gd name="T27" fmla="*/ 0 h 22"/>
                <a:gd name="T28" fmla="*/ 46 w 52"/>
                <a:gd name="T29" fmla="*/ 0 h 22"/>
                <a:gd name="T30" fmla="*/ 50 w 52"/>
                <a:gd name="T31" fmla="*/ 2 h 22"/>
                <a:gd name="T32" fmla="*/ 52 w 52"/>
                <a:gd name="T33" fmla="*/ 6 h 22"/>
                <a:gd name="T34" fmla="*/ 52 w 52"/>
                <a:gd name="T35" fmla="*/ 10 h 22"/>
                <a:gd name="T36" fmla="*/ 52 w 52"/>
                <a:gd name="T37" fmla="*/ 10 h 22"/>
                <a:gd name="T38" fmla="*/ 52 w 52"/>
                <a:gd name="T39" fmla="*/ 14 h 22"/>
                <a:gd name="T40" fmla="*/ 50 w 52"/>
                <a:gd name="T41" fmla="*/ 18 h 22"/>
                <a:gd name="T42" fmla="*/ 46 w 52"/>
                <a:gd name="T43" fmla="*/ 20 h 22"/>
                <a:gd name="T44" fmla="*/ 40 w 52"/>
                <a:gd name="T45" fmla="*/ 22 h 22"/>
                <a:gd name="T46" fmla="*/ 40 w 52"/>
                <a:gd name="T47" fmla="*/ 2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22">
                  <a:moveTo>
                    <a:pt x="40" y="22"/>
                  </a:moveTo>
                  <a:lnTo>
                    <a:pt x="10" y="22"/>
                  </a:lnTo>
                  <a:lnTo>
                    <a:pt x="10" y="22"/>
                  </a:lnTo>
                  <a:lnTo>
                    <a:pt x="6" y="20"/>
                  </a:lnTo>
                  <a:lnTo>
                    <a:pt x="2" y="18"/>
                  </a:lnTo>
                  <a:lnTo>
                    <a:pt x="0" y="14"/>
                  </a:lnTo>
                  <a:lnTo>
                    <a:pt x="0" y="10"/>
                  </a:lnTo>
                  <a:lnTo>
                    <a:pt x="0" y="10"/>
                  </a:lnTo>
                  <a:lnTo>
                    <a:pt x="0" y="6"/>
                  </a:lnTo>
                  <a:lnTo>
                    <a:pt x="2" y="2"/>
                  </a:lnTo>
                  <a:lnTo>
                    <a:pt x="6" y="0"/>
                  </a:lnTo>
                  <a:lnTo>
                    <a:pt x="10" y="0"/>
                  </a:lnTo>
                  <a:lnTo>
                    <a:pt x="40" y="0"/>
                  </a:lnTo>
                  <a:lnTo>
                    <a:pt x="40" y="0"/>
                  </a:lnTo>
                  <a:lnTo>
                    <a:pt x="46" y="0"/>
                  </a:lnTo>
                  <a:lnTo>
                    <a:pt x="50" y="2"/>
                  </a:lnTo>
                  <a:lnTo>
                    <a:pt x="52" y="6"/>
                  </a:lnTo>
                  <a:lnTo>
                    <a:pt x="52" y="10"/>
                  </a:lnTo>
                  <a:lnTo>
                    <a:pt x="52" y="10"/>
                  </a:lnTo>
                  <a:lnTo>
                    <a:pt x="52" y="14"/>
                  </a:lnTo>
                  <a:lnTo>
                    <a:pt x="50" y="18"/>
                  </a:lnTo>
                  <a:lnTo>
                    <a:pt x="46" y="20"/>
                  </a:lnTo>
                  <a:lnTo>
                    <a:pt x="40" y="22"/>
                  </a:lnTo>
                  <a:lnTo>
                    <a:pt x="40" y="22"/>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3" name="Freeform 23"/>
            <p:cNvSpPr>
              <a:spLocks/>
            </p:cNvSpPr>
            <p:nvPr/>
          </p:nvSpPr>
          <p:spPr bwMode="auto">
            <a:xfrm>
              <a:off x="9878779" y="6119590"/>
              <a:ext cx="27654" cy="18035"/>
            </a:xfrm>
            <a:custGeom>
              <a:avLst/>
              <a:gdLst>
                <a:gd name="T0" fmla="*/ 2 w 46"/>
                <a:gd name="T1" fmla="*/ 18 h 30"/>
                <a:gd name="T2" fmla="*/ 2 w 46"/>
                <a:gd name="T3" fmla="*/ 18 h 30"/>
                <a:gd name="T4" fmla="*/ 0 w 46"/>
                <a:gd name="T5" fmla="*/ 22 h 30"/>
                <a:gd name="T6" fmla="*/ 2 w 46"/>
                <a:gd name="T7" fmla="*/ 26 h 30"/>
                <a:gd name="T8" fmla="*/ 6 w 46"/>
                <a:gd name="T9" fmla="*/ 28 h 30"/>
                <a:gd name="T10" fmla="*/ 10 w 46"/>
                <a:gd name="T11" fmla="*/ 30 h 30"/>
                <a:gd name="T12" fmla="*/ 38 w 46"/>
                <a:gd name="T13" fmla="*/ 30 h 30"/>
                <a:gd name="T14" fmla="*/ 38 w 46"/>
                <a:gd name="T15" fmla="*/ 30 h 30"/>
                <a:gd name="T16" fmla="*/ 42 w 46"/>
                <a:gd name="T17" fmla="*/ 28 h 30"/>
                <a:gd name="T18" fmla="*/ 46 w 46"/>
                <a:gd name="T19" fmla="*/ 26 h 30"/>
                <a:gd name="T20" fmla="*/ 46 w 46"/>
                <a:gd name="T21" fmla="*/ 22 h 30"/>
                <a:gd name="T22" fmla="*/ 46 w 46"/>
                <a:gd name="T23" fmla="*/ 18 h 30"/>
                <a:gd name="T24" fmla="*/ 46 w 46"/>
                <a:gd name="T25" fmla="*/ 18 h 30"/>
                <a:gd name="T26" fmla="*/ 42 w 46"/>
                <a:gd name="T27" fmla="*/ 10 h 30"/>
                <a:gd name="T28" fmla="*/ 38 w 46"/>
                <a:gd name="T29" fmla="*/ 4 h 30"/>
                <a:gd name="T30" fmla="*/ 30 w 46"/>
                <a:gd name="T31" fmla="*/ 2 h 30"/>
                <a:gd name="T32" fmla="*/ 24 w 46"/>
                <a:gd name="T33" fmla="*/ 0 h 30"/>
                <a:gd name="T34" fmla="*/ 24 w 46"/>
                <a:gd name="T35" fmla="*/ 0 h 30"/>
                <a:gd name="T36" fmla="*/ 16 w 46"/>
                <a:gd name="T37" fmla="*/ 2 h 30"/>
                <a:gd name="T38" fmla="*/ 10 w 46"/>
                <a:gd name="T39" fmla="*/ 4 h 30"/>
                <a:gd name="T40" fmla="*/ 6 w 46"/>
                <a:gd name="T41" fmla="*/ 10 h 30"/>
                <a:gd name="T42" fmla="*/ 2 w 46"/>
                <a:gd name="T43" fmla="*/ 18 h 30"/>
                <a:gd name="T44" fmla="*/ 2 w 46"/>
                <a:gd name="T45"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6" h="30">
                  <a:moveTo>
                    <a:pt x="2" y="18"/>
                  </a:moveTo>
                  <a:lnTo>
                    <a:pt x="2" y="18"/>
                  </a:lnTo>
                  <a:lnTo>
                    <a:pt x="0" y="22"/>
                  </a:lnTo>
                  <a:lnTo>
                    <a:pt x="2" y="26"/>
                  </a:lnTo>
                  <a:lnTo>
                    <a:pt x="6" y="28"/>
                  </a:lnTo>
                  <a:lnTo>
                    <a:pt x="10" y="30"/>
                  </a:lnTo>
                  <a:lnTo>
                    <a:pt x="38" y="30"/>
                  </a:lnTo>
                  <a:lnTo>
                    <a:pt x="38" y="30"/>
                  </a:lnTo>
                  <a:lnTo>
                    <a:pt x="42" y="28"/>
                  </a:lnTo>
                  <a:lnTo>
                    <a:pt x="46" y="26"/>
                  </a:lnTo>
                  <a:lnTo>
                    <a:pt x="46" y="22"/>
                  </a:lnTo>
                  <a:lnTo>
                    <a:pt x="46" y="18"/>
                  </a:lnTo>
                  <a:lnTo>
                    <a:pt x="46" y="18"/>
                  </a:lnTo>
                  <a:lnTo>
                    <a:pt x="42" y="10"/>
                  </a:lnTo>
                  <a:lnTo>
                    <a:pt x="38" y="4"/>
                  </a:lnTo>
                  <a:lnTo>
                    <a:pt x="30" y="2"/>
                  </a:lnTo>
                  <a:lnTo>
                    <a:pt x="24" y="0"/>
                  </a:lnTo>
                  <a:lnTo>
                    <a:pt x="24" y="0"/>
                  </a:lnTo>
                  <a:lnTo>
                    <a:pt x="16" y="2"/>
                  </a:lnTo>
                  <a:lnTo>
                    <a:pt x="10" y="4"/>
                  </a:lnTo>
                  <a:lnTo>
                    <a:pt x="6" y="10"/>
                  </a:lnTo>
                  <a:lnTo>
                    <a:pt x="2" y="18"/>
                  </a:lnTo>
                  <a:lnTo>
                    <a:pt x="2" y="18"/>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4" name="Freeform 24"/>
            <p:cNvSpPr>
              <a:spLocks/>
            </p:cNvSpPr>
            <p:nvPr/>
          </p:nvSpPr>
          <p:spPr bwMode="auto">
            <a:xfrm>
              <a:off x="9887195" y="6052260"/>
              <a:ext cx="12023" cy="73342"/>
            </a:xfrm>
            <a:custGeom>
              <a:avLst/>
              <a:gdLst>
                <a:gd name="T0" fmla="*/ 0 w 20"/>
                <a:gd name="T1" fmla="*/ 110 h 122"/>
                <a:gd name="T2" fmla="*/ 8 w 20"/>
                <a:gd name="T3" fmla="*/ 4 h 122"/>
                <a:gd name="T4" fmla="*/ 8 w 20"/>
                <a:gd name="T5" fmla="*/ 4 h 122"/>
                <a:gd name="T6" fmla="*/ 10 w 20"/>
                <a:gd name="T7" fmla="*/ 0 h 122"/>
                <a:gd name="T8" fmla="*/ 10 w 20"/>
                <a:gd name="T9" fmla="*/ 4 h 122"/>
                <a:gd name="T10" fmla="*/ 20 w 20"/>
                <a:gd name="T11" fmla="*/ 110 h 122"/>
                <a:gd name="T12" fmla="*/ 20 w 20"/>
                <a:gd name="T13" fmla="*/ 110 h 122"/>
                <a:gd name="T14" fmla="*/ 20 w 20"/>
                <a:gd name="T15" fmla="*/ 116 h 122"/>
                <a:gd name="T16" fmla="*/ 18 w 20"/>
                <a:gd name="T17" fmla="*/ 118 h 122"/>
                <a:gd name="T18" fmla="*/ 14 w 20"/>
                <a:gd name="T19" fmla="*/ 122 h 122"/>
                <a:gd name="T20" fmla="*/ 10 w 20"/>
                <a:gd name="T21" fmla="*/ 122 h 122"/>
                <a:gd name="T22" fmla="*/ 10 w 20"/>
                <a:gd name="T23" fmla="*/ 122 h 122"/>
                <a:gd name="T24" fmla="*/ 6 w 20"/>
                <a:gd name="T25" fmla="*/ 122 h 122"/>
                <a:gd name="T26" fmla="*/ 2 w 20"/>
                <a:gd name="T27" fmla="*/ 118 h 122"/>
                <a:gd name="T28" fmla="*/ 0 w 20"/>
                <a:gd name="T29" fmla="*/ 116 h 122"/>
                <a:gd name="T30" fmla="*/ 0 w 20"/>
                <a:gd name="T31" fmla="*/ 110 h 122"/>
                <a:gd name="T32" fmla="*/ 0 w 20"/>
                <a:gd name="T33" fmla="*/ 11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22">
                  <a:moveTo>
                    <a:pt x="0" y="110"/>
                  </a:moveTo>
                  <a:lnTo>
                    <a:pt x="8" y="4"/>
                  </a:lnTo>
                  <a:lnTo>
                    <a:pt x="8" y="4"/>
                  </a:lnTo>
                  <a:lnTo>
                    <a:pt x="10" y="0"/>
                  </a:lnTo>
                  <a:lnTo>
                    <a:pt x="10" y="4"/>
                  </a:lnTo>
                  <a:lnTo>
                    <a:pt x="20" y="110"/>
                  </a:lnTo>
                  <a:lnTo>
                    <a:pt x="20" y="110"/>
                  </a:lnTo>
                  <a:lnTo>
                    <a:pt x="20" y="116"/>
                  </a:lnTo>
                  <a:lnTo>
                    <a:pt x="18" y="118"/>
                  </a:lnTo>
                  <a:lnTo>
                    <a:pt x="14" y="122"/>
                  </a:lnTo>
                  <a:lnTo>
                    <a:pt x="10" y="122"/>
                  </a:lnTo>
                  <a:lnTo>
                    <a:pt x="10" y="122"/>
                  </a:lnTo>
                  <a:lnTo>
                    <a:pt x="6" y="122"/>
                  </a:lnTo>
                  <a:lnTo>
                    <a:pt x="2" y="118"/>
                  </a:lnTo>
                  <a:lnTo>
                    <a:pt x="0" y="116"/>
                  </a:lnTo>
                  <a:lnTo>
                    <a:pt x="0" y="110"/>
                  </a:lnTo>
                  <a:lnTo>
                    <a:pt x="0" y="110"/>
                  </a:lnTo>
                  <a:close/>
                </a:path>
              </a:pathLst>
            </a:custGeom>
            <a:grpFill/>
            <a:ln>
              <a:noFill/>
            </a:ln>
          </p:spPr>
          <p:txBody>
            <a:bodyPr vert="horz" wrap="square" lIns="91440" tIns="45720" rIns="91440" bIns="45720" numCol="1" anchor="t" anchorCtr="0" compatLnSpc="1">
              <a:prstTxWarp prst="textNoShape">
                <a:avLst/>
              </a:prstTxWarp>
            </a:bodyPr>
            <a:lstStyle/>
            <a:p>
              <a:endParaRPr lang="en-GB"/>
            </a:p>
          </p:txBody>
        </p:sp>
        <p:sp>
          <p:nvSpPr>
            <p:cNvPr id="475" name="Trapezoid 474"/>
            <p:cNvSpPr/>
            <p:nvPr/>
          </p:nvSpPr>
          <p:spPr bwMode="ltGray">
            <a:xfrm>
              <a:off x="9835947" y="6356898"/>
              <a:ext cx="118800" cy="108000"/>
            </a:xfrm>
            <a:prstGeom prst="trapezoid">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444" name="TextBox 443"/>
          <p:cNvSpPr txBox="1"/>
          <p:nvPr/>
        </p:nvSpPr>
        <p:spPr>
          <a:xfrm>
            <a:off x="4514718"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28%</a:t>
            </a:r>
          </a:p>
        </p:txBody>
      </p:sp>
      <p:sp>
        <p:nvSpPr>
          <p:cNvPr id="445" name="TextBox 444"/>
          <p:cNvSpPr txBox="1"/>
          <p:nvPr/>
        </p:nvSpPr>
        <p:spPr>
          <a:xfrm>
            <a:off x="4963897"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59%</a:t>
            </a:r>
          </a:p>
        </p:txBody>
      </p:sp>
      <p:sp>
        <p:nvSpPr>
          <p:cNvPr id="446" name="TextBox 445"/>
          <p:cNvSpPr txBox="1"/>
          <p:nvPr/>
        </p:nvSpPr>
        <p:spPr>
          <a:xfrm>
            <a:off x="5397034"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18%</a:t>
            </a:r>
          </a:p>
        </p:txBody>
      </p:sp>
      <p:sp>
        <p:nvSpPr>
          <p:cNvPr id="447" name="TextBox 446"/>
          <p:cNvSpPr txBox="1"/>
          <p:nvPr/>
        </p:nvSpPr>
        <p:spPr>
          <a:xfrm>
            <a:off x="5830171"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24%</a:t>
            </a:r>
          </a:p>
        </p:txBody>
      </p:sp>
      <p:sp>
        <p:nvSpPr>
          <p:cNvPr id="448" name="TextBox 447"/>
          <p:cNvSpPr txBox="1"/>
          <p:nvPr/>
        </p:nvSpPr>
        <p:spPr>
          <a:xfrm>
            <a:off x="6263307"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57%</a:t>
            </a:r>
          </a:p>
        </p:txBody>
      </p:sp>
      <p:sp>
        <p:nvSpPr>
          <p:cNvPr id="449" name="TextBox 448"/>
          <p:cNvSpPr txBox="1"/>
          <p:nvPr/>
        </p:nvSpPr>
        <p:spPr>
          <a:xfrm>
            <a:off x="6712486"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60%</a:t>
            </a:r>
          </a:p>
        </p:txBody>
      </p:sp>
      <p:sp>
        <p:nvSpPr>
          <p:cNvPr id="450" name="TextBox 449"/>
          <p:cNvSpPr txBox="1"/>
          <p:nvPr/>
        </p:nvSpPr>
        <p:spPr>
          <a:xfrm>
            <a:off x="7145623"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89%</a:t>
            </a:r>
          </a:p>
        </p:txBody>
      </p:sp>
      <p:sp>
        <p:nvSpPr>
          <p:cNvPr id="451" name="TextBox 450"/>
          <p:cNvSpPr txBox="1"/>
          <p:nvPr/>
        </p:nvSpPr>
        <p:spPr>
          <a:xfrm>
            <a:off x="7578760"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37%</a:t>
            </a:r>
          </a:p>
        </p:txBody>
      </p:sp>
      <p:sp>
        <p:nvSpPr>
          <p:cNvPr id="452" name="TextBox 451"/>
          <p:cNvSpPr txBox="1"/>
          <p:nvPr/>
        </p:nvSpPr>
        <p:spPr>
          <a:xfrm>
            <a:off x="8003875"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14%</a:t>
            </a:r>
          </a:p>
        </p:txBody>
      </p:sp>
      <p:sp>
        <p:nvSpPr>
          <p:cNvPr id="453" name="TextBox 452"/>
          <p:cNvSpPr txBox="1"/>
          <p:nvPr/>
        </p:nvSpPr>
        <p:spPr>
          <a:xfrm>
            <a:off x="8453054"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93%</a:t>
            </a:r>
          </a:p>
        </p:txBody>
      </p:sp>
      <p:sp>
        <p:nvSpPr>
          <p:cNvPr id="454" name="TextBox 453"/>
          <p:cNvSpPr txBox="1"/>
          <p:nvPr/>
        </p:nvSpPr>
        <p:spPr>
          <a:xfrm>
            <a:off x="8886191"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89%</a:t>
            </a:r>
          </a:p>
        </p:txBody>
      </p:sp>
      <p:sp>
        <p:nvSpPr>
          <p:cNvPr id="455" name="TextBox 454"/>
          <p:cNvSpPr txBox="1"/>
          <p:nvPr/>
        </p:nvSpPr>
        <p:spPr>
          <a:xfrm>
            <a:off x="9319328"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74%</a:t>
            </a:r>
          </a:p>
        </p:txBody>
      </p:sp>
      <p:sp>
        <p:nvSpPr>
          <p:cNvPr id="456" name="TextBox 455"/>
          <p:cNvSpPr txBox="1"/>
          <p:nvPr/>
        </p:nvSpPr>
        <p:spPr>
          <a:xfrm>
            <a:off x="9752465" y="6676812"/>
            <a:ext cx="383543" cy="216024"/>
          </a:xfrm>
          <a:prstGeom prst="rect">
            <a:avLst/>
          </a:prstGeom>
          <a:noFill/>
        </p:spPr>
        <p:txBody>
          <a:bodyPr wrap="square" lIns="0" tIns="0" rIns="0" bIns="0" rtlCol="0">
            <a:noAutofit/>
          </a:bodyPr>
          <a:lstStyle/>
          <a:p>
            <a:pPr algn="ctr">
              <a:spcAft>
                <a:spcPts val="900"/>
              </a:spcAft>
            </a:pPr>
            <a:r>
              <a:rPr lang="en-GB" sz="1100" dirty="0" smtClean="0">
                <a:solidFill>
                  <a:schemeClr val="accent3"/>
                </a:solidFill>
                <a:latin typeface="Georgia" pitchFamily="18" charset="0"/>
              </a:rPr>
              <a:t>69%</a:t>
            </a:r>
          </a:p>
        </p:txBody>
      </p:sp>
      <p:sp>
        <p:nvSpPr>
          <p:cNvPr id="457" name="Rectangle 6"/>
          <p:cNvSpPr>
            <a:spLocks noChangeArrowheads="1"/>
          </p:cNvSpPr>
          <p:nvPr/>
        </p:nvSpPr>
        <p:spPr bwMode="auto">
          <a:xfrm>
            <a:off x="4514718" y="6908918"/>
            <a:ext cx="383543" cy="36000"/>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458" name="Rectangle 7"/>
          <p:cNvSpPr>
            <a:spLocks noChangeArrowheads="1"/>
          </p:cNvSpPr>
          <p:nvPr/>
        </p:nvSpPr>
        <p:spPr bwMode="auto">
          <a:xfrm>
            <a:off x="4948759" y="6908918"/>
            <a:ext cx="383543" cy="36000"/>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459" name="Rectangle 8"/>
          <p:cNvSpPr>
            <a:spLocks noChangeArrowheads="1"/>
          </p:cNvSpPr>
          <p:nvPr/>
        </p:nvSpPr>
        <p:spPr bwMode="auto">
          <a:xfrm>
            <a:off x="5384002" y="6908918"/>
            <a:ext cx="383543" cy="36000"/>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60" name="Rectangle 9"/>
          <p:cNvSpPr>
            <a:spLocks noChangeArrowheads="1"/>
          </p:cNvSpPr>
          <p:nvPr/>
        </p:nvSpPr>
        <p:spPr bwMode="auto">
          <a:xfrm>
            <a:off x="5818043" y="6908918"/>
            <a:ext cx="383543" cy="36000"/>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GB"/>
          </a:p>
        </p:txBody>
      </p:sp>
      <p:sp>
        <p:nvSpPr>
          <p:cNvPr id="461" name="Rectangle 10"/>
          <p:cNvSpPr>
            <a:spLocks noChangeArrowheads="1"/>
          </p:cNvSpPr>
          <p:nvPr/>
        </p:nvSpPr>
        <p:spPr bwMode="auto">
          <a:xfrm>
            <a:off x="6253287" y="6908918"/>
            <a:ext cx="383543" cy="36000"/>
          </a:xfrm>
          <a:prstGeom prst="rect">
            <a:avLst/>
          </a:prstGeom>
          <a:solidFill>
            <a:schemeClr val="tx2"/>
          </a:solidFill>
          <a:ln>
            <a:noFill/>
          </a:ln>
        </p:spPr>
        <p:txBody>
          <a:bodyPr vert="horz" wrap="square" lIns="91440" tIns="45720" rIns="91440" bIns="45720" numCol="1" anchor="t" anchorCtr="0" compatLnSpc="1">
            <a:prstTxWarp prst="textNoShape">
              <a:avLst/>
            </a:prstTxWarp>
          </a:bodyPr>
          <a:lstStyle/>
          <a:p>
            <a:endParaRPr lang="en-GB"/>
          </a:p>
        </p:txBody>
      </p:sp>
      <p:sp>
        <p:nvSpPr>
          <p:cNvPr id="462" name="Rectangle 11"/>
          <p:cNvSpPr>
            <a:spLocks noChangeArrowheads="1"/>
          </p:cNvSpPr>
          <p:nvPr/>
        </p:nvSpPr>
        <p:spPr bwMode="auto">
          <a:xfrm>
            <a:off x="6688530" y="6908918"/>
            <a:ext cx="383543" cy="36000"/>
          </a:xfrm>
          <a:prstGeom prst="rect">
            <a:avLst/>
          </a:pr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sp>
        <p:nvSpPr>
          <p:cNvPr id="463" name="Rectangle 12"/>
          <p:cNvSpPr>
            <a:spLocks noChangeArrowheads="1"/>
          </p:cNvSpPr>
          <p:nvPr/>
        </p:nvSpPr>
        <p:spPr bwMode="auto">
          <a:xfrm>
            <a:off x="7122571" y="6908918"/>
            <a:ext cx="383543" cy="36000"/>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464" name="Rectangle 13"/>
          <p:cNvSpPr>
            <a:spLocks noChangeArrowheads="1"/>
          </p:cNvSpPr>
          <p:nvPr/>
        </p:nvSpPr>
        <p:spPr bwMode="auto">
          <a:xfrm>
            <a:off x="7557814" y="6908918"/>
            <a:ext cx="383543" cy="36000"/>
          </a:xfrm>
          <a:prstGeom prst="rect">
            <a:avLst/>
          </a:pr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465" name="Rectangle 14"/>
          <p:cNvSpPr>
            <a:spLocks noChangeArrowheads="1"/>
          </p:cNvSpPr>
          <p:nvPr/>
        </p:nvSpPr>
        <p:spPr bwMode="auto">
          <a:xfrm>
            <a:off x="7993057" y="6908918"/>
            <a:ext cx="383543" cy="36000"/>
          </a:xfrm>
          <a:prstGeom prst="rect">
            <a:avLst/>
          </a:pr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466" name="Rectangle 15"/>
          <p:cNvSpPr>
            <a:spLocks noChangeArrowheads="1"/>
          </p:cNvSpPr>
          <p:nvPr/>
        </p:nvSpPr>
        <p:spPr bwMode="auto">
          <a:xfrm>
            <a:off x="8427098" y="6908918"/>
            <a:ext cx="383543" cy="36000"/>
          </a:xfrm>
          <a:prstGeom prst="rect">
            <a:avLst/>
          </a:pr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467" name="Rectangle 16"/>
          <p:cNvSpPr>
            <a:spLocks noChangeArrowheads="1"/>
          </p:cNvSpPr>
          <p:nvPr/>
        </p:nvSpPr>
        <p:spPr bwMode="auto">
          <a:xfrm>
            <a:off x="8862342" y="6908918"/>
            <a:ext cx="383543" cy="36000"/>
          </a:xfrm>
          <a:prstGeom prst="rect">
            <a:avLst/>
          </a:pr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468" name="Rectangle 17"/>
          <p:cNvSpPr>
            <a:spLocks noChangeArrowheads="1"/>
          </p:cNvSpPr>
          <p:nvPr/>
        </p:nvSpPr>
        <p:spPr bwMode="auto">
          <a:xfrm>
            <a:off x="9296383" y="6908918"/>
            <a:ext cx="383543" cy="36000"/>
          </a:xfrm>
          <a:prstGeom prst="rect">
            <a:avLst/>
          </a:pr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469" name="Rectangle 18"/>
          <p:cNvSpPr>
            <a:spLocks noChangeArrowheads="1"/>
          </p:cNvSpPr>
          <p:nvPr/>
        </p:nvSpPr>
        <p:spPr bwMode="auto">
          <a:xfrm>
            <a:off x="9731626" y="6908918"/>
            <a:ext cx="383543" cy="36000"/>
          </a:xfrm>
          <a:prstGeom prst="rect">
            <a:avLst/>
          </a:pr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GB"/>
          </a:p>
        </p:txBody>
      </p:sp>
      <p:sp>
        <p:nvSpPr>
          <p:cNvPr id="6" name="Freeform 7"/>
          <p:cNvSpPr>
            <a:spLocks/>
          </p:cNvSpPr>
          <p:nvPr/>
        </p:nvSpPr>
        <p:spPr bwMode="auto">
          <a:xfrm>
            <a:off x="4541773" y="6332537"/>
            <a:ext cx="329477" cy="325878"/>
          </a:xfrm>
          <a:custGeom>
            <a:avLst/>
            <a:gdLst>
              <a:gd name="T0" fmla="*/ 1634 w 2380"/>
              <a:gd name="T1" fmla="*/ 182 h 2354"/>
              <a:gd name="T2" fmla="*/ 1636 w 2380"/>
              <a:gd name="T3" fmla="*/ 466 h 2354"/>
              <a:gd name="T4" fmla="*/ 1700 w 2380"/>
              <a:gd name="T5" fmla="*/ 594 h 2354"/>
              <a:gd name="T6" fmla="*/ 1818 w 2380"/>
              <a:gd name="T7" fmla="*/ 604 h 2354"/>
              <a:gd name="T8" fmla="*/ 1774 w 2380"/>
              <a:gd name="T9" fmla="*/ 722 h 2354"/>
              <a:gd name="T10" fmla="*/ 1634 w 2380"/>
              <a:gd name="T11" fmla="*/ 962 h 2354"/>
              <a:gd name="T12" fmla="*/ 1626 w 2380"/>
              <a:gd name="T13" fmla="*/ 1058 h 2354"/>
              <a:gd name="T14" fmla="*/ 1690 w 2380"/>
              <a:gd name="T15" fmla="*/ 1090 h 2354"/>
              <a:gd name="T16" fmla="*/ 1912 w 2380"/>
              <a:gd name="T17" fmla="*/ 1050 h 2354"/>
              <a:gd name="T18" fmla="*/ 1926 w 2380"/>
              <a:gd name="T19" fmla="*/ 1110 h 2354"/>
              <a:gd name="T20" fmla="*/ 2094 w 2380"/>
              <a:gd name="T21" fmla="*/ 1230 h 2354"/>
              <a:gd name="T22" fmla="*/ 2354 w 2380"/>
              <a:gd name="T23" fmla="*/ 1304 h 2354"/>
              <a:gd name="T24" fmla="*/ 2080 w 2380"/>
              <a:gd name="T25" fmla="*/ 1436 h 2354"/>
              <a:gd name="T26" fmla="*/ 1932 w 2380"/>
              <a:gd name="T27" fmla="*/ 1562 h 2354"/>
              <a:gd name="T28" fmla="*/ 1848 w 2380"/>
              <a:gd name="T29" fmla="*/ 1724 h 2354"/>
              <a:gd name="T30" fmla="*/ 1782 w 2380"/>
              <a:gd name="T31" fmla="*/ 1838 h 2354"/>
              <a:gd name="T32" fmla="*/ 1442 w 2380"/>
              <a:gd name="T33" fmla="*/ 1798 h 2354"/>
              <a:gd name="T34" fmla="*/ 1340 w 2380"/>
              <a:gd name="T35" fmla="*/ 1824 h 2354"/>
              <a:gd name="T36" fmla="*/ 1300 w 2380"/>
              <a:gd name="T37" fmla="*/ 1908 h 2354"/>
              <a:gd name="T38" fmla="*/ 1306 w 2380"/>
              <a:gd name="T39" fmla="*/ 2080 h 2354"/>
              <a:gd name="T40" fmla="*/ 1368 w 2380"/>
              <a:gd name="T41" fmla="*/ 2206 h 2354"/>
              <a:gd name="T42" fmla="*/ 1182 w 2380"/>
              <a:gd name="T43" fmla="*/ 2030 h 2354"/>
              <a:gd name="T44" fmla="*/ 934 w 2380"/>
              <a:gd name="T45" fmla="*/ 1876 h 2354"/>
              <a:gd name="T46" fmla="*/ 894 w 2380"/>
              <a:gd name="T47" fmla="*/ 1884 h 2354"/>
              <a:gd name="T48" fmla="*/ 842 w 2380"/>
              <a:gd name="T49" fmla="*/ 1844 h 2354"/>
              <a:gd name="T50" fmla="*/ 826 w 2380"/>
              <a:gd name="T51" fmla="*/ 1698 h 2354"/>
              <a:gd name="T52" fmla="*/ 380 w 2380"/>
              <a:gd name="T53" fmla="*/ 2020 h 2354"/>
              <a:gd name="T54" fmla="*/ 44 w 2380"/>
              <a:gd name="T55" fmla="*/ 2342 h 2354"/>
              <a:gd name="T56" fmla="*/ 10 w 2380"/>
              <a:gd name="T57" fmla="*/ 2348 h 2354"/>
              <a:gd name="T58" fmla="*/ 36 w 2380"/>
              <a:gd name="T59" fmla="*/ 2268 h 2354"/>
              <a:gd name="T60" fmla="*/ 812 w 2380"/>
              <a:gd name="T61" fmla="*/ 1582 h 2354"/>
              <a:gd name="T62" fmla="*/ 690 w 2380"/>
              <a:gd name="T63" fmla="*/ 1612 h 2354"/>
              <a:gd name="T64" fmla="*/ 574 w 2380"/>
              <a:gd name="T65" fmla="*/ 1578 h 2354"/>
              <a:gd name="T66" fmla="*/ 584 w 2380"/>
              <a:gd name="T67" fmla="*/ 1540 h 2354"/>
              <a:gd name="T68" fmla="*/ 560 w 2380"/>
              <a:gd name="T69" fmla="*/ 1514 h 2354"/>
              <a:gd name="T70" fmla="*/ 390 w 2380"/>
              <a:gd name="T71" fmla="*/ 1412 h 2354"/>
              <a:gd name="T72" fmla="*/ 200 w 2380"/>
              <a:gd name="T73" fmla="*/ 1324 h 2354"/>
              <a:gd name="T74" fmla="*/ 132 w 2380"/>
              <a:gd name="T75" fmla="*/ 1282 h 2354"/>
              <a:gd name="T76" fmla="*/ 368 w 2380"/>
              <a:gd name="T77" fmla="*/ 1306 h 2354"/>
              <a:gd name="T78" fmla="*/ 432 w 2380"/>
              <a:gd name="T79" fmla="*/ 1274 h 2354"/>
              <a:gd name="T80" fmla="*/ 442 w 2380"/>
              <a:gd name="T81" fmla="*/ 1210 h 2354"/>
              <a:gd name="T82" fmla="*/ 294 w 2380"/>
              <a:gd name="T83" fmla="*/ 1042 h 2354"/>
              <a:gd name="T84" fmla="*/ 140 w 2380"/>
              <a:gd name="T85" fmla="*/ 848 h 2354"/>
              <a:gd name="T86" fmla="*/ 208 w 2380"/>
              <a:gd name="T87" fmla="*/ 850 h 2354"/>
              <a:gd name="T88" fmla="*/ 294 w 2380"/>
              <a:gd name="T89" fmla="*/ 826 h 2354"/>
              <a:gd name="T90" fmla="*/ 372 w 2380"/>
              <a:gd name="T91" fmla="*/ 718 h 2354"/>
              <a:gd name="T92" fmla="*/ 414 w 2380"/>
              <a:gd name="T93" fmla="*/ 476 h 2354"/>
              <a:gd name="T94" fmla="*/ 418 w 2380"/>
              <a:gd name="T95" fmla="*/ 232 h 2354"/>
              <a:gd name="T96" fmla="*/ 630 w 2380"/>
              <a:gd name="T97" fmla="*/ 446 h 2354"/>
              <a:gd name="T98" fmla="*/ 736 w 2380"/>
              <a:gd name="T99" fmla="*/ 484 h 2354"/>
              <a:gd name="T100" fmla="*/ 792 w 2380"/>
              <a:gd name="T101" fmla="*/ 438 h 2354"/>
              <a:gd name="T102" fmla="*/ 854 w 2380"/>
              <a:gd name="T103" fmla="*/ 648 h 2354"/>
              <a:gd name="T104" fmla="*/ 902 w 2380"/>
              <a:gd name="T105" fmla="*/ 676 h 2354"/>
              <a:gd name="T106" fmla="*/ 952 w 2380"/>
              <a:gd name="T107" fmla="*/ 622 h 2354"/>
              <a:gd name="T108" fmla="*/ 1032 w 2380"/>
              <a:gd name="T109" fmla="*/ 362 h 2354"/>
              <a:gd name="T110" fmla="*/ 1082 w 2380"/>
              <a:gd name="T111" fmla="*/ 300 h 2354"/>
              <a:gd name="T112" fmla="*/ 1154 w 2380"/>
              <a:gd name="T113" fmla="*/ 350 h 2354"/>
              <a:gd name="T114" fmla="*/ 1284 w 2380"/>
              <a:gd name="T115" fmla="*/ 332 h 2354"/>
              <a:gd name="T116" fmla="*/ 1490 w 2380"/>
              <a:gd name="T117" fmla="*/ 178 h 2354"/>
              <a:gd name="T118" fmla="*/ 1652 w 2380"/>
              <a:gd name="T119" fmla="*/ 4 h 2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0" h="2354">
                <a:moveTo>
                  <a:pt x="1658" y="0"/>
                </a:moveTo>
                <a:lnTo>
                  <a:pt x="1658" y="0"/>
                </a:lnTo>
                <a:lnTo>
                  <a:pt x="1658" y="10"/>
                </a:lnTo>
                <a:lnTo>
                  <a:pt x="1654" y="36"/>
                </a:lnTo>
                <a:lnTo>
                  <a:pt x="1642" y="124"/>
                </a:lnTo>
                <a:lnTo>
                  <a:pt x="1634" y="182"/>
                </a:lnTo>
                <a:lnTo>
                  <a:pt x="1630" y="244"/>
                </a:lnTo>
                <a:lnTo>
                  <a:pt x="1626" y="308"/>
                </a:lnTo>
                <a:lnTo>
                  <a:pt x="1626" y="374"/>
                </a:lnTo>
                <a:lnTo>
                  <a:pt x="1628" y="406"/>
                </a:lnTo>
                <a:lnTo>
                  <a:pt x="1630" y="436"/>
                </a:lnTo>
                <a:lnTo>
                  <a:pt x="1636" y="466"/>
                </a:lnTo>
                <a:lnTo>
                  <a:pt x="1642" y="492"/>
                </a:lnTo>
                <a:lnTo>
                  <a:pt x="1650" y="518"/>
                </a:lnTo>
                <a:lnTo>
                  <a:pt x="1658" y="542"/>
                </a:lnTo>
                <a:lnTo>
                  <a:pt x="1670" y="562"/>
                </a:lnTo>
                <a:lnTo>
                  <a:pt x="1684" y="580"/>
                </a:lnTo>
                <a:lnTo>
                  <a:pt x="1700" y="594"/>
                </a:lnTo>
                <a:lnTo>
                  <a:pt x="1718" y="604"/>
                </a:lnTo>
                <a:lnTo>
                  <a:pt x="1728" y="608"/>
                </a:lnTo>
                <a:lnTo>
                  <a:pt x="1740" y="612"/>
                </a:lnTo>
                <a:lnTo>
                  <a:pt x="1762" y="614"/>
                </a:lnTo>
                <a:lnTo>
                  <a:pt x="1790" y="612"/>
                </a:lnTo>
                <a:lnTo>
                  <a:pt x="1818" y="604"/>
                </a:lnTo>
                <a:lnTo>
                  <a:pt x="1852" y="592"/>
                </a:lnTo>
                <a:lnTo>
                  <a:pt x="1888" y="574"/>
                </a:lnTo>
                <a:lnTo>
                  <a:pt x="1888" y="574"/>
                </a:lnTo>
                <a:lnTo>
                  <a:pt x="1870" y="592"/>
                </a:lnTo>
                <a:lnTo>
                  <a:pt x="1830" y="646"/>
                </a:lnTo>
                <a:lnTo>
                  <a:pt x="1774" y="722"/>
                </a:lnTo>
                <a:lnTo>
                  <a:pt x="1742" y="764"/>
                </a:lnTo>
                <a:lnTo>
                  <a:pt x="1714" y="810"/>
                </a:lnTo>
                <a:lnTo>
                  <a:pt x="1686" y="854"/>
                </a:lnTo>
                <a:lnTo>
                  <a:pt x="1660" y="900"/>
                </a:lnTo>
                <a:lnTo>
                  <a:pt x="1640" y="942"/>
                </a:lnTo>
                <a:lnTo>
                  <a:pt x="1634" y="962"/>
                </a:lnTo>
                <a:lnTo>
                  <a:pt x="1626" y="982"/>
                </a:lnTo>
                <a:lnTo>
                  <a:pt x="1622" y="1000"/>
                </a:lnTo>
                <a:lnTo>
                  <a:pt x="1620" y="1016"/>
                </a:lnTo>
                <a:lnTo>
                  <a:pt x="1620" y="1032"/>
                </a:lnTo>
                <a:lnTo>
                  <a:pt x="1622" y="1046"/>
                </a:lnTo>
                <a:lnTo>
                  <a:pt x="1626" y="1058"/>
                </a:lnTo>
                <a:lnTo>
                  <a:pt x="1634" y="1068"/>
                </a:lnTo>
                <a:lnTo>
                  <a:pt x="1644" y="1076"/>
                </a:lnTo>
                <a:lnTo>
                  <a:pt x="1658" y="1082"/>
                </a:lnTo>
                <a:lnTo>
                  <a:pt x="1658" y="1082"/>
                </a:lnTo>
                <a:lnTo>
                  <a:pt x="1674" y="1086"/>
                </a:lnTo>
                <a:lnTo>
                  <a:pt x="1690" y="1090"/>
                </a:lnTo>
                <a:lnTo>
                  <a:pt x="1724" y="1092"/>
                </a:lnTo>
                <a:lnTo>
                  <a:pt x="1756" y="1090"/>
                </a:lnTo>
                <a:lnTo>
                  <a:pt x="1788" y="1084"/>
                </a:lnTo>
                <a:lnTo>
                  <a:pt x="1818" y="1078"/>
                </a:lnTo>
                <a:lnTo>
                  <a:pt x="1850" y="1068"/>
                </a:lnTo>
                <a:lnTo>
                  <a:pt x="1912" y="1050"/>
                </a:lnTo>
                <a:lnTo>
                  <a:pt x="1912" y="1050"/>
                </a:lnTo>
                <a:lnTo>
                  <a:pt x="1910" y="1058"/>
                </a:lnTo>
                <a:lnTo>
                  <a:pt x="1912" y="1068"/>
                </a:lnTo>
                <a:lnTo>
                  <a:pt x="1914" y="1080"/>
                </a:lnTo>
                <a:lnTo>
                  <a:pt x="1918" y="1094"/>
                </a:lnTo>
                <a:lnTo>
                  <a:pt x="1926" y="1110"/>
                </a:lnTo>
                <a:lnTo>
                  <a:pt x="1940" y="1128"/>
                </a:lnTo>
                <a:lnTo>
                  <a:pt x="1956" y="1148"/>
                </a:lnTo>
                <a:lnTo>
                  <a:pt x="1980" y="1168"/>
                </a:lnTo>
                <a:lnTo>
                  <a:pt x="2010" y="1188"/>
                </a:lnTo>
                <a:lnTo>
                  <a:pt x="2048" y="1210"/>
                </a:lnTo>
                <a:lnTo>
                  <a:pt x="2094" y="1230"/>
                </a:lnTo>
                <a:lnTo>
                  <a:pt x="2150" y="1248"/>
                </a:lnTo>
                <a:lnTo>
                  <a:pt x="2216" y="1266"/>
                </a:lnTo>
                <a:lnTo>
                  <a:pt x="2292" y="1282"/>
                </a:lnTo>
                <a:lnTo>
                  <a:pt x="2380" y="1296"/>
                </a:lnTo>
                <a:lnTo>
                  <a:pt x="2380" y="1296"/>
                </a:lnTo>
                <a:lnTo>
                  <a:pt x="2354" y="1304"/>
                </a:lnTo>
                <a:lnTo>
                  <a:pt x="2322" y="1316"/>
                </a:lnTo>
                <a:lnTo>
                  <a:pt x="2284" y="1332"/>
                </a:lnTo>
                <a:lnTo>
                  <a:pt x="2238" y="1352"/>
                </a:lnTo>
                <a:lnTo>
                  <a:pt x="2186" y="1376"/>
                </a:lnTo>
                <a:lnTo>
                  <a:pt x="2134" y="1404"/>
                </a:lnTo>
                <a:lnTo>
                  <a:pt x="2080" y="1436"/>
                </a:lnTo>
                <a:lnTo>
                  <a:pt x="2052" y="1454"/>
                </a:lnTo>
                <a:lnTo>
                  <a:pt x="2026" y="1474"/>
                </a:lnTo>
                <a:lnTo>
                  <a:pt x="2000" y="1494"/>
                </a:lnTo>
                <a:lnTo>
                  <a:pt x="1976" y="1516"/>
                </a:lnTo>
                <a:lnTo>
                  <a:pt x="1954" y="1538"/>
                </a:lnTo>
                <a:lnTo>
                  <a:pt x="1932" y="1562"/>
                </a:lnTo>
                <a:lnTo>
                  <a:pt x="1912" y="1586"/>
                </a:lnTo>
                <a:lnTo>
                  <a:pt x="1894" y="1610"/>
                </a:lnTo>
                <a:lnTo>
                  <a:pt x="1878" y="1638"/>
                </a:lnTo>
                <a:lnTo>
                  <a:pt x="1866" y="1664"/>
                </a:lnTo>
                <a:lnTo>
                  <a:pt x="1856" y="1694"/>
                </a:lnTo>
                <a:lnTo>
                  <a:pt x="1848" y="1724"/>
                </a:lnTo>
                <a:lnTo>
                  <a:pt x="1844" y="1754"/>
                </a:lnTo>
                <a:lnTo>
                  <a:pt x="1844" y="1786"/>
                </a:lnTo>
                <a:lnTo>
                  <a:pt x="1848" y="1818"/>
                </a:lnTo>
                <a:lnTo>
                  <a:pt x="1856" y="1852"/>
                </a:lnTo>
                <a:lnTo>
                  <a:pt x="1856" y="1852"/>
                </a:lnTo>
                <a:lnTo>
                  <a:pt x="1782" y="1838"/>
                </a:lnTo>
                <a:lnTo>
                  <a:pt x="1706" y="1824"/>
                </a:lnTo>
                <a:lnTo>
                  <a:pt x="1616" y="1812"/>
                </a:lnTo>
                <a:lnTo>
                  <a:pt x="1570" y="1806"/>
                </a:lnTo>
                <a:lnTo>
                  <a:pt x="1526" y="1802"/>
                </a:lnTo>
                <a:lnTo>
                  <a:pt x="1482" y="1800"/>
                </a:lnTo>
                <a:lnTo>
                  <a:pt x="1442" y="1798"/>
                </a:lnTo>
                <a:lnTo>
                  <a:pt x="1406" y="1800"/>
                </a:lnTo>
                <a:lnTo>
                  <a:pt x="1376" y="1804"/>
                </a:lnTo>
                <a:lnTo>
                  <a:pt x="1364" y="1808"/>
                </a:lnTo>
                <a:lnTo>
                  <a:pt x="1354" y="1812"/>
                </a:lnTo>
                <a:lnTo>
                  <a:pt x="1346" y="1818"/>
                </a:lnTo>
                <a:lnTo>
                  <a:pt x="1340" y="1824"/>
                </a:lnTo>
                <a:lnTo>
                  <a:pt x="1340" y="1824"/>
                </a:lnTo>
                <a:lnTo>
                  <a:pt x="1328" y="1840"/>
                </a:lnTo>
                <a:lnTo>
                  <a:pt x="1318" y="1858"/>
                </a:lnTo>
                <a:lnTo>
                  <a:pt x="1310" y="1874"/>
                </a:lnTo>
                <a:lnTo>
                  <a:pt x="1304" y="1890"/>
                </a:lnTo>
                <a:lnTo>
                  <a:pt x="1300" y="1908"/>
                </a:lnTo>
                <a:lnTo>
                  <a:pt x="1296" y="1924"/>
                </a:lnTo>
                <a:lnTo>
                  <a:pt x="1290" y="1958"/>
                </a:lnTo>
                <a:lnTo>
                  <a:pt x="1290" y="1990"/>
                </a:lnTo>
                <a:lnTo>
                  <a:pt x="1294" y="2022"/>
                </a:lnTo>
                <a:lnTo>
                  <a:pt x="1298" y="2052"/>
                </a:lnTo>
                <a:lnTo>
                  <a:pt x="1306" y="2080"/>
                </a:lnTo>
                <a:lnTo>
                  <a:pt x="1316" y="2106"/>
                </a:lnTo>
                <a:lnTo>
                  <a:pt x="1326" y="2130"/>
                </a:lnTo>
                <a:lnTo>
                  <a:pt x="1346" y="2170"/>
                </a:lnTo>
                <a:lnTo>
                  <a:pt x="1360" y="2196"/>
                </a:lnTo>
                <a:lnTo>
                  <a:pt x="1368" y="2206"/>
                </a:lnTo>
                <a:lnTo>
                  <a:pt x="1368" y="2206"/>
                </a:lnTo>
                <a:lnTo>
                  <a:pt x="1334" y="2170"/>
                </a:lnTo>
                <a:lnTo>
                  <a:pt x="1302" y="2136"/>
                </a:lnTo>
                <a:lnTo>
                  <a:pt x="1270" y="2106"/>
                </a:lnTo>
                <a:lnTo>
                  <a:pt x="1240" y="2078"/>
                </a:lnTo>
                <a:lnTo>
                  <a:pt x="1210" y="2052"/>
                </a:lnTo>
                <a:lnTo>
                  <a:pt x="1182" y="2030"/>
                </a:lnTo>
                <a:lnTo>
                  <a:pt x="1128" y="1990"/>
                </a:lnTo>
                <a:lnTo>
                  <a:pt x="1078" y="1958"/>
                </a:lnTo>
                <a:lnTo>
                  <a:pt x="1034" y="1930"/>
                </a:lnTo>
                <a:lnTo>
                  <a:pt x="958" y="1888"/>
                </a:lnTo>
                <a:lnTo>
                  <a:pt x="958" y="1888"/>
                </a:lnTo>
                <a:lnTo>
                  <a:pt x="934" y="1876"/>
                </a:lnTo>
                <a:lnTo>
                  <a:pt x="926" y="1872"/>
                </a:lnTo>
                <a:lnTo>
                  <a:pt x="918" y="1872"/>
                </a:lnTo>
                <a:lnTo>
                  <a:pt x="912" y="1874"/>
                </a:lnTo>
                <a:lnTo>
                  <a:pt x="908" y="1876"/>
                </a:lnTo>
                <a:lnTo>
                  <a:pt x="894" y="1884"/>
                </a:lnTo>
                <a:lnTo>
                  <a:pt x="894" y="1884"/>
                </a:lnTo>
                <a:lnTo>
                  <a:pt x="890" y="1882"/>
                </a:lnTo>
                <a:lnTo>
                  <a:pt x="876" y="1878"/>
                </a:lnTo>
                <a:lnTo>
                  <a:pt x="868" y="1872"/>
                </a:lnTo>
                <a:lnTo>
                  <a:pt x="860" y="1864"/>
                </a:lnTo>
                <a:lnTo>
                  <a:pt x="852" y="1856"/>
                </a:lnTo>
                <a:lnTo>
                  <a:pt x="842" y="1844"/>
                </a:lnTo>
                <a:lnTo>
                  <a:pt x="836" y="1828"/>
                </a:lnTo>
                <a:lnTo>
                  <a:pt x="828" y="1810"/>
                </a:lnTo>
                <a:lnTo>
                  <a:pt x="824" y="1788"/>
                </a:lnTo>
                <a:lnTo>
                  <a:pt x="822" y="1762"/>
                </a:lnTo>
                <a:lnTo>
                  <a:pt x="822" y="1732"/>
                </a:lnTo>
                <a:lnTo>
                  <a:pt x="826" y="1698"/>
                </a:lnTo>
                <a:lnTo>
                  <a:pt x="832" y="1658"/>
                </a:lnTo>
                <a:lnTo>
                  <a:pt x="842" y="1614"/>
                </a:lnTo>
                <a:lnTo>
                  <a:pt x="842" y="1614"/>
                </a:lnTo>
                <a:lnTo>
                  <a:pt x="744" y="1698"/>
                </a:lnTo>
                <a:lnTo>
                  <a:pt x="514" y="1900"/>
                </a:lnTo>
                <a:lnTo>
                  <a:pt x="380" y="2020"/>
                </a:lnTo>
                <a:lnTo>
                  <a:pt x="250" y="2138"/>
                </a:lnTo>
                <a:lnTo>
                  <a:pt x="136" y="2246"/>
                </a:lnTo>
                <a:lnTo>
                  <a:pt x="90" y="2292"/>
                </a:lnTo>
                <a:lnTo>
                  <a:pt x="52" y="2332"/>
                </a:lnTo>
                <a:lnTo>
                  <a:pt x="52" y="2332"/>
                </a:lnTo>
                <a:lnTo>
                  <a:pt x="44" y="2342"/>
                </a:lnTo>
                <a:lnTo>
                  <a:pt x="36" y="2348"/>
                </a:lnTo>
                <a:lnTo>
                  <a:pt x="28" y="2352"/>
                </a:lnTo>
                <a:lnTo>
                  <a:pt x="22" y="2354"/>
                </a:lnTo>
                <a:lnTo>
                  <a:pt x="18" y="2354"/>
                </a:lnTo>
                <a:lnTo>
                  <a:pt x="14" y="2352"/>
                </a:lnTo>
                <a:lnTo>
                  <a:pt x="10" y="2348"/>
                </a:lnTo>
                <a:lnTo>
                  <a:pt x="8" y="2344"/>
                </a:lnTo>
                <a:lnTo>
                  <a:pt x="4" y="2332"/>
                </a:lnTo>
                <a:lnTo>
                  <a:pt x="2" y="2320"/>
                </a:lnTo>
                <a:lnTo>
                  <a:pt x="0" y="2300"/>
                </a:lnTo>
                <a:lnTo>
                  <a:pt x="0" y="2300"/>
                </a:lnTo>
                <a:lnTo>
                  <a:pt x="36" y="2268"/>
                </a:lnTo>
                <a:lnTo>
                  <a:pt x="130" y="2184"/>
                </a:lnTo>
                <a:lnTo>
                  <a:pt x="414" y="1934"/>
                </a:lnTo>
                <a:lnTo>
                  <a:pt x="694" y="1688"/>
                </a:lnTo>
                <a:lnTo>
                  <a:pt x="784" y="1610"/>
                </a:lnTo>
                <a:lnTo>
                  <a:pt x="806" y="1588"/>
                </a:lnTo>
                <a:lnTo>
                  <a:pt x="812" y="1582"/>
                </a:lnTo>
                <a:lnTo>
                  <a:pt x="812" y="1582"/>
                </a:lnTo>
                <a:lnTo>
                  <a:pt x="792" y="1592"/>
                </a:lnTo>
                <a:lnTo>
                  <a:pt x="766" y="1602"/>
                </a:lnTo>
                <a:lnTo>
                  <a:pt x="738" y="1608"/>
                </a:lnTo>
                <a:lnTo>
                  <a:pt x="706" y="1612"/>
                </a:lnTo>
                <a:lnTo>
                  <a:pt x="690" y="1612"/>
                </a:lnTo>
                <a:lnTo>
                  <a:pt x="672" y="1612"/>
                </a:lnTo>
                <a:lnTo>
                  <a:pt x="654" y="1608"/>
                </a:lnTo>
                <a:lnTo>
                  <a:pt x="634" y="1604"/>
                </a:lnTo>
                <a:lnTo>
                  <a:pt x="614" y="1598"/>
                </a:lnTo>
                <a:lnTo>
                  <a:pt x="594" y="1590"/>
                </a:lnTo>
                <a:lnTo>
                  <a:pt x="574" y="1578"/>
                </a:lnTo>
                <a:lnTo>
                  <a:pt x="552" y="1566"/>
                </a:lnTo>
                <a:lnTo>
                  <a:pt x="552" y="1566"/>
                </a:lnTo>
                <a:lnTo>
                  <a:pt x="562" y="1560"/>
                </a:lnTo>
                <a:lnTo>
                  <a:pt x="572" y="1554"/>
                </a:lnTo>
                <a:lnTo>
                  <a:pt x="580" y="1548"/>
                </a:lnTo>
                <a:lnTo>
                  <a:pt x="584" y="1540"/>
                </a:lnTo>
                <a:lnTo>
                  <a:pt x="586" y="1536"/>
                </a:lnTo>
                <a:lnTo>
                  <a:pt x="584" y="1532"/>
                </a:lnTo>
                <a:lnTo>
                  <a:pt x="582" y="1526"/>
                </a:lnTo>
                <a:lnTo>
                  <a:pt x="578" y="1522"/>
                </a:lnTo>
                <a:lnTo>
                  <a:pt x="570" y="1518"/>
                </a:lnTo>
                <a:lnTo>
                  <a:pt x="560" y="1514"/>
                </a:lnTo>
                <a:lnTo>
                  <a:pt x="560" y="1514"/>
                </a:lnTo>
                <a:lnTo>
                  <a:pt x="520" y="1500"/>
                </a:lnTo>
                <a:lnTo>
                  <a:pt x="488" y="1482"/>
                </a:lnTo>
                <a:lnTo>
                  <a:pt x="460" y="1464"/>
                </a:lnTo>
                <a:lnTo>
                  <a:pt x="434" y="1448"/>
                </a:lnTo>
                <a:lnTo>
                  <a:pt x="390" y="1412"/>
                </a:lnTo>
                <a:lnTo>
                  <a:pt x="366" y="1396"/>
                </a:lnTo>
                <a:lnTo>
                  <a:pt x="338" y="1380"/>
                </a:lnTo>
                <a:lnTo>
                  <a:pt x="338" y="1380"/>
                </a:lnTo>
                <a:lnTo>
                  <a:pt x="304" y="1364"/>
                </a:lnTo>
                <a:lnTo>
                  <a:pt x="268" y="1350"/>
                </a:lnTo>
                <a:lnTo>
                  <a:pt x="200" y="1324"/>
                </a:lnTo>
                <a:lnTo>
                  <a:pt x="166" y="1312"/>
                </a:lnTo>
                <a:lnTo>
                  <a:pt x="136" y="1300"/>
                </a:lnTo>
                <a:lnTo>
                  <a:pt x="110" y="1286"/>
                </a:lnTo>
                <a:lnTo>
                  <a:pt x="88" y="1272"/>
                </a:lnTo>
                <a:lnTo>
                  <a:pt x="88" y="1272"/>
                </a:lnTo>
                <a:lnTo>
                  <a:pt x="132" y="1282"/>
                </a:lnTo>
                <a:lnTo>
                  <a:pt x="178" y="1292"/>
                </a:lnTo>
                <a:lnTo>
                  <a:pt x="232" y="1300"/>
                </a:lnTo>
                <a:lnTo>
                  <a:pt x="290" y="1306"/>
                </a:lnTo>
                <a:lnTo>
                  <a:pt x="318" y="1308"/>
                </a:lnTo>
                <a:lnTo>
                  <a:pt x="344" y="1308"/>
                </a:lnTo>
                <a:lnTo>
                  <a:pt x="368" y="1306"/>
                </a:lnTo>
                <a:lnTo>
                  <a:pt x="390" y="1300"/>
                </a:lnTo>
                <a:lnTo>
                  <a:pt x="408" y="1294"/>
                </a:lnTo>
                <a:lnTo>
                  <a:pt x="416" y="1290"/>
                </a:lnTo>
                <a:lnTo>
                  <a:pt x="422" y="1284"/>
                </a:lnTo>
                <a:lnTo>
                  <a:pt x="422" y="1284"/>
                </a:lnTo>
                <a:lnTo>
                  <a:pt x="432" y="1274"/>
                </a:lnTo>
                <a:lnTo>
                  <a:pt x="438" y="1264"/>
                </a:lnTo>
                <a:lnTo>
                  <a:pt x="442" y="1254"/>
                </a:lnTo>
                <a:lnTo>
                  <a:pt x="446" y="1242"/>
                </a:lnTo>
                <a:lnTo>
                  <a:pt x="446" y="1232"/>
                </a:lnTo>
                <a:lnTo>
                  <a:pt x="444" y="1222"/>
                </a:lnTo>
                <a:lnTo>
                  <a:pt x="442" y="1210"/>
                </a:lnTo>
                <a:lnTo>
                  <a:pt x="436" y="1198"/>
                </a:lnTo>
                <a:lnTo>
                  <a:pt x="422" y="1176"/>
                </a:lnTo>
                <a:lnTo>
                  <a:pt x="404" y="1152"/>
                </a:lnTo>
                <a:lnTo>
                  <a:pt x="380" y="1126"/>
                </a:lnTo>
                <a:lnTo>
                  <a:pt x="352" y="1100"/>
                </a:lnTo>
                <a:lnTo>
                  <a:pt x="294" y="1042"/>
                </a:lnTo>
                <a:lnTo>
                  <a:pt x="262" y="1010"/>
                </a:lnTo>
                <a:lnTo>
                  <a:pt x="232" y="978"/>
                </a:lnTo>
                <a:lnTo>
                  <a:pt x="202" y="942"/>
                </a:lnTo>
                <a:lnTo>
                  <a:pt x="174" y="906"/>
                </a:lnTo>
                <a:lnTo>
                  <a:pt x="152" y="868"/>
                </a:lnTo>
                <a:lnTo>
                  <a:pt x="140" y="848"/>
                </a:lnTo>
                <a:lnTo>
                  <a:pt x="132" y="828"/>
                </a:lnTo>
                <a:lnTo>
                  <a:pt x="132" y="828"/>
                </a:lnTo>
                <a:lnTo>
                  <a:pt x="146" y="834"/>
                </a:lnTo>
                <a:lnTo>
                  <a:pt x="162" y="840"/>
                </a:lnTo>
                <a:lnTo>
                  <a:pt x="184" y="846"/>
                </a:lnTo>
                <a:lnTo>
                  <a:pt x="208" y="850"/>
                </a:lnTo>
                <a:lnTo>
                  <a:pt x="222" y="850"/>
                </a:lnTo>
                <a:lnTo>
                  <a:pt x="236" y="848"/>
                </a:lnTo>
                <a:lnTo>
                  <a:pt x="250" y="846"/>
                </a:lnTo>
                <a:lnTo>
                  <a:pt x="266" y="842"/>
                </a:lnTo>
                <a:lnTo>
                  <a:pt x="280" y="836"/>
                </a:lnTo>
                <a:lnTo>
                  <a:pt x="294" y="826"/>
                </a:lnTo>
                <a:lnTo>
                  <a:pt x="308" y="816"/>
                </a:lnTo>
                <a:lnTo>
                  <a:pt x="322" y="802"/>
                </a:lnTo>
                <a:lnTo>
                  <a:pt x="336" y="786"/>
                </a:lnTo>
                <a:lnTo>
                  <a:pt x="348" y="766"/>
                </a:lnTo>
                <a:lnTo>
                  <a:pt x="362" y="744"/>
                </a:lnTo>
                <a:lnTo>
                  <a:pt x="372" y="718"/>
                </a:lnTo>
                <a:lnTo>
                  <a:pt x="382" y="688"/>
                </a:lnTo>
                <a:lnTo>
                  <a:pt x="392" y="654"/>
                </a:lnTo>
                <a:lnTo>
                  <a:pt x="400" y="616"/>
                </a:lnTo>
                <a:lnTo>
                  <a:pt x="406" y="574"/>
                </a:lnTo>
                <a:lnTo>
                  <a:pt x="410" y="528"/>
                </a:lnTo>
                <a:lnTo>
                  <a:pt x="414" y="476"/>
                </a:lnTo>
                <a:lnTo>
                  <a:pt x="414" y="418"/>
                </a:lnTo>
                <a:lnTo>
                  <a:pt x="414" y="356"/>
                </a:lnTo>
                <a:lnTo>
                  <a:pt x="410" y="288"/>
                </a:lnTo>
                <a:lnTo>
                  <a:pt x="406" y="216"/>
                </a:lnTo>
                <a:lnTo>
                  <a:pt x="406" y="216"/>
                </a:lnTo>
                <a:lnTo>
                  <a:pt x="418" y="232"/>
                </a:lnTo>
                <a:lnTo>
                  <a:pt x="454" y="276"/>
                </a:lnTo>
                <a:lnTo>
                  <a:pt x="504" y="334"/>
                </a:lnTo>
                <a:lnTo>
                  <a:pt x="534" y="364"/>
                </a:lnTo>
                <a:lnTo>
                  <a:pt x="564" y="394"/>
                </a:lnTo>
                <a:lnTo>
                  <a:pt x="596" y="422"/>
                </a:lnTo>
                <a:lnTo>
                  <a:pt x="630" y="446"/>
                </a:lnTo>
                <a:lnTo>
                  <a:pt x="662" y="466"/>
                </a:lnTo>
                <a:lnTo>
                  <a:pt x="678" y="474"/>
                </a:lnTo>
                <a:lnTo>
                  <a:pt x="692" y="478"/>
                </a:lnTo>
                <a:lnTo>
                  <a:pt x="708" y="482"/>
                </a:lnTo>
                <a:lnTo>
                  <a:pt x="722" y="484"/>
                </a:lnTo>
                <a:lnTo>
                  <a:pt x="736" y="484"/>
                </a:lnTo>
                <a:lnTo>
                  <a:pt x="748" y="480"/>
                </a:lnTo>
                <a:lnTo>
                  <a:pt x="760" y="474"/>
                </a:lnTo>
                <a:lnTo>
                  <a:pt x="772" y="466"/>
                </a:lnTo>
                <a:lnTo>
                  <a:pt x="782" y="454"/>
                </a:lnTo>
                <a:lnTo>
                  <a:pt x="792" y="438"/>
                </a:lnTo>
                <a:lnTo>
                  <a:pt x="792" y="438"/>
                </a:lnTo>
                <a:lnTo>
                  <a:pt x="800" y="486"/>
                </a:lnTo>
                <a:lnTo>
                  <a:pt x="810" y="532"/>
                </a:lnTo>
                <a:lnTo>
                  <a:pt x="824" y="582"/>
                </a:lnTo>
                <a:lnTo>
                  <a:pt x="834" y="606"/>
                </a:lnTo>
                <a:lnTo>
                  <a:pt x="844" y="628"/>
                </a:lnTo>
                <a:lnTo>
                  <a:pt x="854" y="648"/>
                </a:lnTo>
                <a:lnTo>
                  <a:pt x="866" y="662"/>
                </a:lnTo>
                <a:lnTo>
                  <a:pt x="874" y="668"/>
                </a:lnTo>
                <a:lnTo>
                  <a:pt x="880" y="672"/>
                </a:lnTo>
                <a:lnTo>
                  <a:pt x="886" y="676"/>
                </a:lnTo>
                <a:lnTo>
                  <a:pt x="894" y="676"/>
                </a:lnTo>
                <a:lnTo>
                  <a:pt x="902" y="676"/>
                </a:lnTo>
                <a:lnTo>
                  <a:pt x="910" y="672"/>
                </a:lnTo>
                <a:lnTo>
                  <a:pt x="918" y="668"/>
                </a:lnTo>
                <a:lnTo>
                  <a:pt x="926" y="660"/>
                </a:lnTo>
                <a:lnTo>
                  <a:pt x="926" y="660"/>
                </a:lnTo>
                <a:lnTo>
                  <a:pt x="940" y="644"/>
                </a:lnTo>
                <a:lnTo>
                  <a:pt x="952" y="622"/>
                </a:lnTo>
                <a:lnTo>
                  <a:pt x="966" y="596"/>
                </a:lnTo>
                <a:lnTo>
                  <a:pt x="976" y="568"/>
                </a:lnTo>
                <a:lnTo>
                  <a:pt x="988" y="534"/>
                </a:lnTo>
                <a:lnTo>
                  <a:pt x="998" y="500"/>
                </a:lnTo>
                <a:lnTo>
                  <a:pt x="1018" y="430"/>
                </a:lnTo>
                <a:lnTo>
                  <a:pt x="1032" y="362"/>
                </a:lnTo>
                <a:lnTo>
                  <a:pt x="1044" y="306"/>
                </a:lnTo>
                <a:lnTo>
                  <a:pt x="1054" y="252"/>
                </a:lnTo>
                <a:lnTo>
                  <a:pt x="1054" y="252"/>
                </a:lnTo>
                <a:lnTo>
                  <a:pt x="1062" y="270"/>
                </a:lnTo>
                <a:lnTo>
                  <a:pt x="1072" y="286"/>
                </a:lnTo>
                <a:lnTo>
                  <a:pt x="1082" y="300"/>
                </a:lnTo>
                <a:lnTo>
                  <a:pt x="1094" y="314"/>
                </a:lnTo>
                <a:lnTo>
                  <a:pt x="1104" y="324"/>
                </a:lnTo>
                <a:lnTo>
                  <a:pt x="1116" y="334"/>
                </a:lnTo>
                <a:lnTo>
                  <a:pt x="1128" y="340"/>
                </a:lnTo>
                <a:lnTo>
                  <a:pt x="1142" y="346"/>
                </a:lnTo>
                <a:lnTo>
                  <a:pt x="1154" y="350"/>
                </a:lnTo>
                <a:lnTo>
                  <a:pt x="1168" y="354"/>
                </a:lnTo>
                <a:lnTo>
                  <a:pt x="1182" y="356"/>
                </a:lnTo>
                <a:lnTo>
                  <a:pt x="1194" y="356"/>
                </a:lnTo>
                <a:lnTo>
                  <a:pt x="1224" y="352"/>
                </a:lnTo>
                <a:lnTo>
                  <a:pt x="1254" y="344"/>
                </a:lnTo>
                <a:lnTo>
                  <a:pt x="1284" y="332"/>
                </a:lnTo>
                <a:lnTo>
                  <a:pt x="1314" y="318"/>
                </a:lnTo>
                <a:lnTo>
                  <a:pt x="1344" y="298"/>
                </a:lnTo>
                <a:lnTo>
                  <a:pt x="1374" y="278"/>
                </a:lnTo>
                <a:lnTo>
                  <a:pt x="1404" y="254"/>
                </a:lnTo>
                <a:lnTo>
                  <a:pt x="1434" y="230"/>
                </a:lnTo>
                <a:lnTo>
                  <a:pt x="1490" y="178"/>
                </a:lnTo>
                <a:lnTo>
                  <a:pt x="1490" y="178"/>
                </a:lnTo>
                <a:lnTo>
                  <a:pt x="1524" y="146"/>
                </a:lnTo>
                <a:lnTo>
                  <a:pt x="1554" y="112"/>
                </a:lnTo>
                <a:lnTo>
                  <a:pt x="1606" y="56"/>
                </a:lnTo>
                <a:lnTo>
                  <a:pt x="1642" y="16"/>
                </a:lnTo>
                <a:lnTo>
                  <a:pt x="1652" y="4"/>
                </a:lnTo>
                <a:lnTo>
                  <a:pt x="165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 name="Freeform 8"/>
          <p:cNvSpPr>
            <a:spLocks/>
          </p:cNvSpPr>
          <p:nvPr/>
        </p:nvSpPr>
        <p:spPr bwMode="auto">
          <a:xfrm>
            <a:off x="1068388" y="738188"/>
            <a:ext cx="3778250" cy="3736975"/>
          </a:xfrm>
          <a:custGeom>
            <a:avLst/>
            <a:gdLst>
              <a:gd name="T0" fmla="*/ 1634 w 2380"/>
              <a:gd name="T1" fmla="*/ 182 h 2354"/>
              <a:gd name="T2" fmla="*/ 1636 w 2380"/>
              <a:gd name="T3" fmla="*/ 466 h 2354"/>
              <a:gd name="T4" fmla="*/ 1700 w 2380"/>
              <a:gd name="T5" fmla="*/ 594 h 2354"/>
              <a:gd name="T6" fmla="*/ 1818 w 2380"/>
              <a:gd name="T7" fmla="*/ 604 h 2354"/>
              <a:gd name="T8" fmla="*/ 1774 w 2380"/>
              <a:gd name="T9" fmla="*/ 722 h 2354"/>
              <a:gd name="T10" fmla="*/ 1634 w 2380"/>
              <a:gd name="T11" fmla="*/ 962 h 2354"/>
              <a:gd name="T12" fmla="*/ 1626 w 2380"/>
              <a:gd name="T13" fmla="*/ 1058 h 2354"/>
              <a:gd name="T14" fmla="*/ 1690 w 2380"/>
              <a:gd name="T15" fmla="*/ 1090 h 2354"/>
              <a:gd name="T16" fmla="*/ 1912 w 2380"/>
              <a:gd name="T17" fmla="*/ 1050 h 2354"/>
              <a:gd name="T18" fmla="*/ 1926 w 2380"/>
              <a:gd name="T19" fmla="*/ 1110 h 2354"/>
              <a:gd name="T20" fmla="*/ 2094 w 2380"/>
              <a:gd name="T21" fmla="*/ 1230 h 2354"/>
              <a:gd name="T22" fmla="*/ 2354 w 2380"/>
              <a:gd name="T23" fmla="*/ 1304 h 2354"/>
              <a:gd name="T24" fmla="*/ 2080 w 2380"/>
              <a:gd name="T25" fmla="*/ 1436 h 2354"/>
              <a:gd name="T26" fmla="*/ 1932 w 2380"/>
              <a:gd name="T27" fmla="*/ 1562 h 2354"/>
              <a:gd name="T28" fmla="*/ 1848 w 2380"/>
              <a:gd name="T29" fmla="*/ 1724 h 2354"/>
              <a:gd name="T30" fmla="*/ 1782 w 2380"/>
              <a:gd name="T31" fmla="*/ 1838 h 2354"/>
              <a:gd name="T32" fmla="*/ 1442 w 2380"/>
              <a:gd name="T33" fmla="*/ 1798 h 2354"/>
              <a:gd name="T34" fmla="*/ 1340 w 2380"/>
              <a:gd name="T35" fmla="*/ 1824 h 2354"/>
              <a:gd name="T36" fmla="*/ 1300 w 2380"/>
              <a:gd name="T37" fmla="*/ 1908 h 2354"/>
              <a:gd name="T38" fmla="*/ 1306 w 2380"/>
              <a:gd name="T39" fmla="*/ 2080 h 2354"/>
              <a:gd name="T40" fmla="*/ 1368 w 2380"/>
              <a:gd name="T41" fmla="*/ 2206 h 2354"/>
              <a:gd name="T42" fmla="*/ 1182 w 2380"/>
              <a:gd name="T43" fmla="*/ 2030 h 2354"/>
              <a:gd name="T44" fmla="*/ 934 w 2380"/>
              <a:gd name="T45" fmla="*/ 1876 h 2354"/>
              <a:gd name="T46" fmla="*/ 894 w 2380"/>
              <a:gd name="T47" fmla="*/ 1884 h 2354"/>
              <a:gd name="T48" fmla="*/ 842 w 2380"/>
              <a:gd name="T49" fmla="*/ 1844 h 2354"/>
              <a:gd name="T50" fmla="*/ 826 w 2380"/>
              <a:gd name="T51" fmla="*/ 1698 h 2354"/>
              <a:gd name="T52" fmla="*/ 380 w 2380"/>
              <a:gd name="T53" fmla="*/ 2020 h 2354"/>
              <a:gd name="T54" fmla="*/ 44 w 2380"/>
              <a:gd name="T55" fmla="*/ 2342 h 2354"/>
              <a:gd name="T56" fmla="*/ 10 w 2380"/>
              <a:gd name="T57" fmla="*/ 2348 h 2354"/>
              <a:gd name="T58" fmla="*/ 36 w 2380"/>
              <a:gd name="T59" fmla="*/ 2268 h 2354"/>
              <a:gd name="T60" fmla="*/ 812 w 2380"/>
              <a:gd name="T61" fmla="*/ 1582 h 2354"/>
              <a:gd name="T62" fmla="*/ 690 w 2380"/>
              <a:gd name="T63" fmla="*/ 1612 h 2354"/>
              <a:gd name="T64" fmla="*/ 574 w 2380"/>
              <a:gd name="T65" fmla="*/ 1578 h 2354"/>
              <a:gd name="T66" fmla="*/ 584 w 2380"/>
              <a:gd name="T67" fmla="*/ 1540 h 2354"/>
              <a:gd name="T68" fmla="*/ 560 w 2380"/>
              <a:gd name="T69" fmla="*/ 1514 h 2354"/>
              <a:gd name="T70" fmla="*/ 390 w 2380"/>
              <a:gd name="T71" fmla="*/ 1412 h 2354"/>
              <a:gd name="T72" fmla="*/ 200 w 2380"/>
              <a:gd name="T73" fmla="*/ 1324 h 2354"/>
              <a:gd name="T74" fmla="*/ 132 w 2380"/>
              <a:gd name="T75" fmla="*/ 1282 h 2354"/>
              <a:gd name="T76" fmla="*/ 368 w 2380"/>
              <a:gd name="T77" fmla="*/ 1306 h 2354"/>
              <a:gd name="T78" fmla="*/ 432 w 2380"/>
              <a:gd name="T79" fmla="*/ 1274 h 2354"/>
              <a:gd name="T80" fmla="*/ 442 w 2380"/>
              <a:gd name="T81" fmla="*/ 1210 h 2354"/>
              <a:gd name="T82" fmla="*/ 294 w 2380"/>
              <a:gd name="T83" fmla="*/ 1042 h 2354"/>
              <a:gd name="T84" fmla="*/ 140 w 2380"/>
              <a:gd name="T85" fmla="*/ 848 h 2354"/>
              <a:gd name="T86" fmla="*/ 208 w 2380"/>
              <a:gd name="T87" fmla="*/ 850 h 2354"/>
              <a:gd name="T88" fmla="*/ 294 w 2380"/>
              <a:gd name="T89" fmla="*/ 826 h 2354"/>
              <a:gd name="T90" fmla="*/ 372 w 2380"/>
              <a:gd name="T91" fmla="*/ 718 h 2354"/>
              <a:gd name="T92" fmla="*/ 414 w 2380"/>
              <a:gd name="T93" fmla="*/ 476 h 2354"/>
              <a:gd name="T94" fmla="*/ 418 w 2380"/>
              <a:gd name="T95" fmla="*/ 232 h 2354"/>
              <a:gd name="T96" fmla="*/ 630 w 2380"/>
              <a:gd name="T97" fmla="*/ 446 h 2354"/>
              <a:gd name="T98" fmla="*/ 736 w 2380"/>
              <a:gd name="T99" fmla="*/ 484 h 2354"/>
              <a:gd name="T100" fmla="*/ 792 w 2380"/>
              <a:gd name="T101" fmla="*/ 438 h 2354"/>
              <a:gd name="T102" fmla="*/ 854 w 2380"/>
              <a:gd name="T103" fmla="*/ 648 h 2354"/>
              <a:gd name="T104" fmla="*/ 902 w 2380"/>
              <a:gd name="T105" fmla="*/ 676 h 2354"/>
              <a:gd name="T106" fmla="*/ 952 w 2380"/>
              <a:gd name="T107" fmla="*/ 622 h 2354"/>
              <a:gd name="T108" fmla="*/ 1032 w 2380"/>
              <a:gd name="T109" fmla="*/ 362 h 2354"/>
              <a:gd name="T110" fmla="*/ 1082 w 2380"/>
              <a:gd name="T111" fmla="*/ 300 h 2354"/>
              <a:gd name="T112" fmla="*/ 1154 w 2380"/>
              <a:gd name="T113" fmla="*/ 350 h 2354"/>
              <a:gd name="T114" fmla="*/ 1284 w 2380"/>
              <a:gd name="T115" fmla="*/ 332 h 2354"/>
              <a:gd name="T116" fmla="*/ 1490 w 2380"/>
              <a:gd name="T117" fmla="*/ 178 h 2354"/>
              <a:gd name="T118" fmla="*/ 1652 w 2380"/>
              <a:gd name="T119" fmla="*/ 4 h 2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80" h="2354">
                <a:moveTo>
                  <a:pt x="1658" y="0"/>
                </a:moveTo>
                <a:lnTo>
                  <a:pt x="1658" y="0"/>
                </a:lnTo>
                <a:lnTo>
                  <a:pt x="1658" y="10"/>
                </a:lnTo>
                <a:lnTo>
                  <a:pt x="1654" y="36"/>
                </a:lnTo>
                <a:lnTo>
                  <a:pt x="1642" y="124"/>
                </a:lnTo>
                <a:lnTo>
                  <a:pt x="1634" y="182"/>
                </a:lnTo>
                <a:lnTo>
                  <a:pt x="1630" y="244"/>
                </a:lnTo>
                <a:lnTo>
                  <a:pt x="1626" y="308"/>
                </a:lnTo>
                <a:lnTo>
                  <a:pt x="1626" y="374"/>
                </a:lnTo>
                <a:lnTo>
                  <a:pt x="1628" y="406"/>
                </a:lnTo>
                <a:lnTo>
                  <a:pt x="1630" y="436"/>
                </a:lnTo>
                <a:lnTo>
                  <a:pt x="1636" y="466"/>
                </a:lnTo>
                <a:lnTo>
                  <a:pt x="1642" y="492"/>
                </a:lnTo>
                <a:lnTo>
                  <a:pt x="1650" y="518"/>
                </a:lnTo>
                <a:lnTo>
                  <a:pt x="1658" y="542"/>
                </a:lnTo>
                <a:lnTo>
                  <a:pt x="1670" y="562"/>
                </a:lnTo>
                <a:lnTo>
                  <a:pt x="1684" y="580"/>
                </a:lnTo>
                <a:lnTo>
                  <a:pt x="1700" y="594"/>
                </a:lnTo>
                <a:lnTo>
                  <a:pt x="1718" y="604"/>
                </a:lnTo>
                <a:lnTo>
                  <a:pt x="1728" y="608"/>
                </a:lnTo>
                <a:lnTo>
                  <a:pt x="1740" y="612"/>
                </a:lnTo>
                <a:lnTo>
                  <a:pt x="1762" y="614"/>
                </a:lnTo>
                <a:lnTo>
                  <a:pt x="1790" y="612"/>
                </a:lnTo>
                <a:lnTo>
                  <a:pt x="1818" y="604"/>
                </a:lnTo>
                <a:lnTo>
                  <a:pt x="1852" y="592"/>
                </a:lnTo>
                <a:lnTo>
                  <a:pt x="1888" y="574"/>
                </a:lnTo>
                <a:lnTo>
                  <a:pt x="1888" y="574"/>
                </a:lnTo>
                <a:lnTo>
                  <a:pt x="1870" y="592"/>
                </a:lnTo>
                <a:lnTo>
                  <a:pt x="1830" y="646"/>
                </a:lnTo>
                <a:lnTo>
                  <a:pt x="1774" y="722"/>
                </a:lnTo>
                <a:lnTo>
                  <a:pt x="1742" y="764"/>
                </a:lnTo>
                <a:lnTo>
                  <a:pt x="1714" y="810"/>
                </a:lnTo>
                <a:lnTo>
                  <a:pt x="1686" y="854"/>
                </a:lnTo>
                <a:lnTo>
                  <a:pt x="1660" y="900"/>
                </a:lnTo>
                <a:lnTo>
                  <a:pt x="1640" y="942"/>
                </a:lnTo>
                <a:lnTo>
                  <a:pt x="1634" y="962"/>
                </a:lnTo>
                <a:lnTo>
                  <a:pt x="1626" y="982"/>
                </a:lnTo>
                <a:lnTo>
                  <a:pt x="1622" y="1000"/>
                </a:lnTo>
                <a:lnTo>
                  <a:pt x="1620" y="1016"/>
                </a:lnTo>
                <a:lnTo>
                  <a:pt x="1620" y="1032"/>
                </a:lnTo>
                <a:lnTo>
                  <a:pt x="1622" y="1046"/>
                </a:lnTo>
                <a:lnTo>
                  <a:pt x="1626" y="1058"/>
                </a:lnTo>
                <a:lnTo>
                  <a:pt x="1634" y="1068"/>
                </a:lnTo>
                <a:lnTo>
                  <a:pt x="1644" y="1076"/>
                </a:lnTo>
                <a:lnTo>
                  <a:pt x="1658" y="1082"/>
                </a:lnTo>
                <a:lnTo>
                  <a:pt x="1658" y="1082"/>
                </a:lnTo>
                <a:lnTo>
                  <a:pt x="1674" y="1086"/>
                </a:lnTo>
                <a:lnTo>
                  <a:pt x="1690" y="1090"/>
                </a:lnTo>
                <a:lnTo>
                  <a:pt x="1724" y="1092"/>
                </a:lnTo>
                <a:lnTo>
                  <a:pt x="1756" y="1090"/>
                </a:lnTo>
                <a:lnTo>
                  <a:pt x="1788" y="1084"/>
                </a:lnTo>
                <a:lnTo>
                  <a:pt x="1818" y="1078"/>
                </a:lnTo>
                <a:lnTo>
                  <a:pt x="1850" y="1068"/>
                </a:lnTo>
                <a:lnTo>
                  <a:pt x="1912" y="1050"/>
                </a:lnTo>
                <a:lnTo>
                  <a:pt x="1912" y="1050"/>
                </a:lnTo>
                <a:lnTo>
                  <a:pt x="1910" y="1058"/>
                </a:lnTo>
                <a:lnTo>
                  <a:pt x="1912" y="1068"/>
                </a:lnTo>
                <a:lnTo>
                  <a:pt x="1914" y="1080"/>
                </a:lnTo>
                <a:lnTo>
                  <a:pt x="1918" y="1094"/>
                </a:lnTo>
                <a:lnTo>
                  <a:pt x="1926" y="1110"/>
                </a:lnTo>
                <a:lnTo>
                  <a:pt x="1940" y="1128"/>
                </a:lnTo>
                <a:lnTo>
                  <a:pt x="1956" y="1148"/>
                </a:lnTo>
                <a:lnTo>
                  <a:pt x="1980" y="1168"/>
                </a:lnTo>
                <a:lnTo>
                  <a:pt x="2010" y="1188"/>
                </a:lnTo>
                <a:lnTo>
                  <a:pt x="2048" y="1210"/>
                </a:lnTo>
                <a:lnTo>
                  <a:pt x="2094" y="1230"/>
                </a:lnTo>
                <a:lnTo>
                  <a:pt x="2150" y="1248"/>
                </a:lnTo>
                <a:lnTo>
                  <a:pt x="2216" y="1266"/>
                </a:lnTo>
                <a:lnTo>
                  <a:pt x="2292" y="1282"/>
                </a:lnTo>
                <a:lnTo>
                  <a:pt x="2380" y="1296"/>
                </a:lnTo>
                <a:lnTo>
                  <a:pt x="2380" y="1296"/>
                </a:lnTo>
                <a:lnTo>
                  <a:pt x="2354" y="1304"/>
                </a:lnTo>
                <a:lnTo>
                  <a:pt x="2322" y="1316"/>
                </a:lnTo>
                <a:lnTo>
                  <a:pt x="2284" y="1332"/>
                </a:lnTo>
                <a:lnTo>
                  <a:pt x="2238" y="1352"/>
                </a:lnTo>
                <a:lnTo>
                  <a:pt x="2186" y="1376"/>
                </a:lnTo>
                <a:lnTo>
                  <a:pt x="2134" y="1404"/>
                </a:lnTo>
                <a:lnTo>
                  <a:pt x="2080" y="1436"/>
                </a:lnTo>
                <a:lnTo>
                  <a:pt x="2052" y="1454"/>
                </a:lnTo>
                <a:lnTo>
                  <a:pt x="2026" y="1474"/>
                </a:lnTo>
                <a:lnTo>
                  <a:pt x="2000" y="1494"/>
                </a:lnTo>
                <a:lnTo>
                  <a:pt x="1976" y="1516"/>
                </a:lnTo>
                <a:lnTo>
                  <a:pt x="1954" y="1538"/>
                </a:lnTo>
                <a:lnTo>
                  <a:pt x="1932" y="1562"/>
                </a:lnTo>
                <a:lnTo>
                  <a:pt x="1912" y="1586"/>
                </a:lnTo>
                <a:lnTo>
                  <a:pt x="1894" y="1610"/>
                </a:lnTo>
                <a:lnTo>
                  <a:pt x="1878" y="1638"/>
                </a:lnTo>
                <a:lnTo>
                  <a:pt x="1866" y="1664"/>
                </a:lnTo>
                <a:lnTo>
                  <a:pt x="1856" y="1694"/>
                </a:lnTo>
                <a:lnTo>
                  <a:pt x="1848" y="1724"/>
                </a:lnTo>
                <a:lnTo>
                  <a:pt x="1844" y="1754"/>
                </a:lnTo>
                <a:lnTo>
                  <a:pt x="1844" y="1786"/>
                </a:lnTo>
                <a:lnTo>
                  <a:pt x="1848" y="1818"/>
                </a:lnTo>
                <a:lnTo>
                  <a:pt x="1856" y="1852"/>
                </a:lnTo>
                <a:lnTo>
                  <a:pt x="1856" y="1852"/>
                </a:lnTo>
                <a:lnTo>
                  <a:pt x="1782" y="1838"/>
                </a:lnTo>
                <a:lnTo>
                  <a:pt x="1706" y="1824"/>
                </a:lnTo>
                <a:lnTo>
                  <a:pt x="1616" y="1812"/>
                </a:lnTo>
                <a:lnTo>
                  <a:pt x="1570" y="1806"/>
                </a:lnTo>
                <a:lnTo>
                  <a:pt x="1526" y="1802"/>
                </a:lnTo>
                <a:lnTo>
                  <a:pt x="1482" y="1800"/>
                </a:lnTo>
                <a:lnTo>
                  <a:pt x="1442" y="1798"/>
                </a:lnTo>
                <a:lnTo>
                  <a:pt x="1406" y="1800"/>
                </a:lnTo>
                <a:lnTo>
                  <a:pt x="1376" y="1804"/>
                </a:lnTo>
                <a:lnTo>
                  <a:pt x="1364" y="1808"/>
                </a:lnTo>
                <a:lnTo>
                  <a:pt x="1354" y="1812"/>
                </a:lnTo>
                <a:lnTo>
                  <a:pt x="1346" y="1818"/>
                </a:lnTo>
                <a:lnTo>
                  <a:pt x="1340" y="1824"/>
                </a:lnTo>
                <a:lnTo>
                  <a:pt x="1340" y="1824"/>
                </a:lnTo>
                <a:lnTo>
                  <a:pt x="1328" y="1840"/>
                </a:lnTo>
                <a:lnTo>
                  <a:pt x="1318" y="1858"/>
                </a:lnTo>
                <a:lnTo>
                  <a:pt x="1310" y="1874"/>
                </a:lnTo>
                <a:lnTo>
                  <a:pt x="1304" y="1890"/>
                </a:lnTo>
                <a:lnTo>
                  <a:pt x="1300" y="1908"/>
                </a:lnTo>
                <a:lnTo>
                  <a:pt x="1296" y="1924"/>
                </a:lnTo>
                <a:lnTo>
                  <a:pt x="1290" y="1958"/>
                </a:lnTo>
                <a:lnTo>
                  <a:pt x="1290" y="1990"/>
                </a:lnTo>
                <a:lnTo>
                  <a:pt x="1294" y="2022"/>
                </a:lnTo>
                <a:lnTo>
                  <a:pt x="1298" y="2052"/>
                </a:lnTo>
                <a:lnTo>
                  <a:pt x="1306" y="2080"/>
                </a:lnTo>
                <a:lnTo>
                  <a:pt x="1316" y="2106"/>
                </a:lnTo>
                <a:lnTo>
                  <a:pt x="1326" y="2130"/>
                </a:lnTo>
                <a:lnTo>
                  <a:pt x="1346" y="2170"/>
                </a:lnTo>
                <a:lnTo>
                  <a:pt x="1360" y="2196"/>
                </a:lnTo>
                <a:lnTo>
                  <a:pt x="1368" y="2206"/>
                </a:lnTo>
                <a:lnTo>
                  <a:pt x="1368" y="2206"/>
                </a:lnTo>
                <a:lnTo>
                  <a:pt x="1334" y="2170"/>
                </a:lnTo>
                <a:lnTo>
                  <a:pt x="1302" y="2136"/>
                </a:lnTo>
                <a:lnTo>
                  <a:pt x="1270" y="2106"/>
                </a:lnTo>
                <a:lnTo>
                  <a:pt x="1240" y="2078"/>
                </a:lnTo>
                <a:lnTo>
                  <a:pt x="1210" y="2052"/>
                </a:lnTo>
                <a:lnTo>
                  <a:pt x="1182" y="2030"/>
                </a:lnTo>
                <a:lnTo>
                  <a:pt x="1128" y="1990"/>
                </a:lnTo>
                <a:lnTo>
                  <a:pt x="1078" y="1958"/>
                </a:lnTo>
                <a:lnTo>
                  <a:pt x="1034" y="1930"/>
                </a:lnTo>
                <a:lnTo>
                  <a:pt x="958" y="1888"/>
                </a:lnTo>
                <a:lnTo>
                  <a:pt x="958" y="1888"/>
                </a:lnTo>
                <a:lnTo>
                  <a:pt x="934" y="1876"/>
                </a:lnTo>
                <a:lnTo>
                  <a:pt x="926" y="1872"/>
                </a:lnTo>
                <a:lnTo>
                  <a:pt x="918" y="1872"/>
                </a:lnTo>
                <a:lnTo>
                  <a:pt x="912" y="1874"/>
                </a:lnTo>
                <a:lnTo>
                  <a:pt x="908" y="1876"/>
                </a:lnTo>
                <a:lnTo>
                  <a:pt x="894" y="1884"/>
                </a:lnTo>
                <a:lnTo>
                  <a:pt x="894" y="1884"/>
                </a:lnTo>
                <a:lnTo>
                  <a:pt x="890" y="1882"/>
                </a:lnTo>
                <a:lnTo>
                  <a:pt x="876" y="1878"/>
                </a:lnTo>
                <a:lnTo>
                  <a:pt x="868" y="1872"/>
                </a:lnTo>
                <a:lnTo>
                  <a:pt x="860" y="1864"/>
                </a:lnTo>
                <a:lnTo>
                  <a:pt x="852" y="1856"/>
                </a:lnTo>
                <a:lnTo>
                  <a:pt x="842" y="1844"/>
                </a:lnTo>
                <a:lnTo>
                  <a:pt x="836" y="1828"/>
                </a:lnTo>
                <a:lnTo>
                  <a:pt x="828" y="1810"/>
                </a:lnTo>
                <a:lnTo>
                  <a:pt x="824" y="1788"/>
                </a:lnTo>
                <a:lnTo>
                  <a:pt x="822" y="1762"/>
                </a:lnTo>
                <a:lnTo>
                  <a:pt x="822" y="1732"/>
                </a:lnTo>
                <a:lnTo>
                  <a:pt x="826" y="1698"/>
                </a:lnTo>
                <a:lnTo>
                  <a:pt x="832" y="1658"/>
                </a:lnTo>
                <a:lnTo>
                  <a:pt x="842" y="1614"/>
                </a:lnTo>
                <a:lnTo>
                  <a:pt x="842" y="1614"/>
                </a:lnTo>
                <a:lnTo>
                  <a:pt x="744" y="1698"/>
                </a:lnTo>
                <a:lnTo>
                  <a:pt x="514" y="1900"/>
                </a:lnTo>
                <a:lnTo>
                  <a:pt x="380" y="2020"/>
                </a:lnTo>
                <a:lnTo>
                  <a:pt x="250" y="2138"/>
                </a:lnTo>
                <a:lnTo>
                  <a:pt x="136" y="2246"/>
                </a:lnTo>
                <a:lnTo>
                  <a:pt x="90" y="2292"/>
                </a:lnTo>
                <a:lnTo>
                  <a:pt x="52" y="2332"/>
                </a:lnTo>
                <a:lnTo>
                  <a:pt x="52" y="2332"/>
                </a:lnTo>
                <a:lnTo>
                  <a:pt x="44" y="2342"/>
                </a:lnTo>
                <a:lnTo>
                  <a:pt x="36" y="2348"/>
                </a:lnTo>
                <a:lnTo>
                  <a:pt x="28" y="2352"/>
                </a:lnTo>
                <a:lnTo>
                  <a:pt x="22" y="2354"/>
                </a:lnTo>
                <a:lnTo>
                  <a:pt x="18" y="2354"/>
                </a:lnTo>
                <a:lnTo>
                  <a:pt x="14" y="2352"/>
                </a:lnTo>
                <a:lnTo>
                  <a:pt x="10" y="2348"/>
                </a:lnTo>
                <a:lnTo>
                  <a:pt x="8" y="2344"/>
                </a:lnTo>
                <a:lnTo>
                  <a:pt x="4" y="2332"/>
                </a:lnTo>
                <a:lnTo>
                  <a:pt x="2" y="2320"/>
                </a:lnTo>
                <a:lnTo>
                  <a:pt x="0" y="2300"/>
                </a:lnTo>
                <a:lnTo>
                  <a:pt x="0" y="2300"/>
                </a:lnTo>
                <a:lnTo>
                  <a:pt x="36" y="2268"/>
                </a:lnTo>
                <a:lnTo>
                  <a:pt x="130" y="2184"/>
                </a:lnTo>
                <a:lnTo>
                  <a:pt x="414" y="1934"/>
                </a:lnTo>
                <a:lnTo>
                  <a:pt x="694" y="1688"/>
                </a:lnTo>
                <a:lnTo>
                  <a:pt x="784" y="1610"/>
                </a:lnTo>
                <a:lnTo>
                  <a:pt x="806" y="1588"/>
                </a:lnTo>
                <a:lnTo>
                  <a:pt x="812" y="1582"/>
                </a:lnTo>
                <a:lnTo>
                  <a:pt x="812" y="1582"/>
                </a:lnTo>
                <a:lnTo>
                  <a:pt x="792" y="1592"/>
                </a:lnTo>
                <a:lnTo>
                  <a:pt x="766" y="1602"/>
                </a:lnTo>
                <a:lnTo>
                  <a:pt x="738" y="1608"/>
                </a:lnTo>
                <a:lnTo>
                  <a:pt x="706" y="1612"/>
                </a:lnTo>
                <a:lnTo>
                  <a:pt x="690" y="1612"/>
                </a:lnTo>
                <a:lnTo>
                  <a:pt x="672" y="1612"/>
                </a:lnTo>
                <a:lnTo>
                  <a:pt x="654" y="1608"/>
                </a:lnTo>
                <a:lnTo>
                  <a:pt x="634" y="1604"/>
                </a:lnTo>
                <a:lnTo>
                  <a:pt x="614" y="1598"/>
                </a:lnTo>
                <a:lnTo>
                  <a:pt x="594" y="1590"/>
                </a:lnTo>
                <a:lnTo>
                  <a:pt x="574" y="1578"/>
                </a:lnTo>
                <a:lnTo>
                  <a:pt x="552" y="1566"/>
                </a:lnTo>
                <a:lnTo>
                  <a:pt x="552" y="1566"/>
                </a:lnTo>
                <a:lnTo>
                  <a:pt x="562" y="1560"/>
                </a:lnTo>
                <a:lnTo>
                  <a:pt x="572" y="1554"/>
                </a:lnTo>
                <a:lnTo>
                  <a:pt x="580" y="1548"/>
                </a:lnTo>
                <a:lnTo>
                  <a:pt x="584" y="1540"/>
                </a:lnTo>
                <a:lnTo>
                  <a:pt x="586" y="1536"/>
                </a:lnTo>
                <a:lnTo>
                  <a:pt x="584" y="1532"/>
                </a:lnTo>
                <a:lnTo>
                  <a:pt x="582" y="1526"/>
                </a:lnTo>
                <a:lnTo>
                  <a:pt x="578" y="1522"/>
                </a:lnTo>
                <a:lnTo>
                  <a:pt x="570" y="1518"/>
                </a:lnTo>
                <a:lnTo>
                  <a:pt x="560" y="1514"/>
                </a:lnTo>
                <a:lnTo>
                  <a:pt x="560" y="1514"/>
                </a:lnTo>
                <a:lnTo>
                  <a:pt x="520" y="1500"/>
                </a:lnTo>
                <a:lnTo>
                  <a:pt x="488" y="1482"/>
                </a:lnTo>
                <a:lnTo>
                  <a:pt x="460" y="1464"/>
                </a:lnTo>
                <a:lnTo>
                  <a:pt x="434" y="1448"/>
                </a:lnTo>
                <a:lnTo>
                  <a:pt x="390" y="1412"/>
                </a:lnTo>
                <a:lnTo>
                  <a:pt x="366" y="1396"/>
                </a:lnTo>
                <a:lnTo>
                  <a:pt x="338" y="1380"/>
                </a:lnTo>
                <a:lnTo>
                  <a:pt x="338" y="1380"/>
                </a:lnTo>
                <a:lnTo>
                  <a:pt x="304" y="1364"/>
                </a:lnTo>
                <a:lnTo>
                  <a:pt x="268" y="1350"/>
                </a:lnTo>
                <a:lnTo>
                  <a:pt x="200" y="1324"/>
                </a:lnTo>
                <a:lnTo>
                  <a:pt x="166" y="1312"/>
                </a:lnTo>
                <a:lnTo>
                  <a:pt x="136" y="1300"/>
                </a:lnTo>
                <a:lnTo>
                  <a:pt x="110" y="1286"/>
                </a:lnTo>
                <a:lnTo>
                  <a:pt x="88" y="1272"/>
                </a:lnTo>
                <a:lnTo>
                  <a:pt x="88" y="1272"/>
                </a:lnTo>
                <a:lnTo>
                  <a:pt x="132" y="1282"/>
                </a:lnTo>
                <a:lnTo>
                  <a:pt x="178" y="1292"/>
                </a:lnTo>
                <a:lnTo>
                  <a:pt x="232" y="1300"/>
                </a:lnTo>
                <a:lnTo>
                  <a:pt x="290" y="1306"/>
                </a:lnTo>
                <a:lnTo>
                  <a:pt x="318" y="1308"/>
                </a:lnTo>
                <a:lnTo>
                  <a:pt x="344" y="1308"/>
                </a:lnTo>
                <a:lnTo>
                  <a:pt x="368" y="1306"/>
                </a:lnTo>
                <a:lnTo>
                  <a:pt x="390" y="1300"/>
                </a:lnTo>
                <a:lnTo>
                  <a:pt x="408" y="1294"/>
                </a:lnTo>
                <a:lnTo>
                  <a:pt x="416" y="1290"/>
                </a:lnTo>
                <a:lnTo>
                  <a:pt x="422" y="1284"/>
                </a:lnTo>
                <a:lnTo>
                  <a:pt x="422" y="1284"/>
                </a:lnTo>
                <a:lnTo>
                  <a:pt x="432" y="1274"/>
                </a:lnTo>
                <a:lnTo>
                  <a:pt x="438" y="1264"/>
                </a:lnTo>
                <a:lnTo>
                  <a:pt x="442" y="1254"/>
                </a:lnTo>
                <a:lnTo>
                  <a:pt x="446" y="1242"/>
                </a:lnTo>
                <a:lnTo>
                  <a:pt x="446" y="1232"/>
                </a:lnTo>
                <a:lnTo>
                  <a:pt x="444" y="1222"/>
                </a:lnTo>
                <a:lnTo>
                  <a:pt x="442" y="1210"/>
                </a:lnTo>
                <a:lnTo>
                  <a:pt x="436" y="1198"/>
                </a:lnTo>
                <a:lnTo>
                  <a:pt x="422" y="1176"/>
                </a:lnTo>
                <a:lnTo>
                  <a:pt x="404" y="1152"/>
                </a:lnTo>
                <a:lnTo>
                  <a:pt x="380" y="1126"/>
                </a:lnTo>
                <a:lnTo>
                  <a:pt x="352" y="1100"/>
                </a:lnTo>
                <a:lnTo>
                  <a:pt x="294" y="1042"/>
                </a:lnTo>
                <a:lnTo>
                  <a:pt x="262" y="1010"/>
                </a:lnTo>
                <a:lnTo>
                  <a:pt x="232" y="978"/>
                </a:lnTo>
                <a:lnTo>
                  <a:pt x="202" y="942"/>
                </a:lnTo>
                <a:lnTo>
                  <a:pt x="174" y="906"/>
                </a:lnTo>
                <a:lnTo>
                  <a:pt x="152" y="868"/>
                </a:lnTo>
                <a:lnTo>
                  <a:pt x="140" y="848"/>
                </a:lnTo>
                <a:lnTo>
                  <a:pt x="132" y="828"/>
                </a:lnTo>
                <a:lnTo>
                  <a:pt x="132" y="828"/>
                </a:lnTo>
                <a:lnTo>
                  <a:pt x="146" y="834"/>
                </a:lnTo>
                <a:lnTo>
                  <a:pt x="162" y="840"/>
                </a:lnTo>
                <a:lnTo>
                  <a:pt x="184" y="846"/>
                </a:lnTo>
                <a:lnTo>
                  <a:pt x="208" y="850"/>
                </a:lnTo>
                <a:lnTo>
                  <a:pt x="222" y="850"/>
                </a:lnTo>
                <a:lnTo>
                  <a:pt x="236" y="848"/>
                </a:lnTo>
                <a:lnTo>
                  <a:pt x="250" y="846"/>
                </a:lnTo>
                <a:lnTo>
                  <a:pt x="266" y="842"/>
                </a:lnTo>
                <a:lnTo>
                  <a:pt x="280" y="836"/>
                </a:lnTo>
                <a:lnTo>
                  <a:pt x="294" y="826"/>
                </a:lnTo>
                <a:lnTo>
                  <a:pt x="308" y="816"/>
                </a:lnTo>
                <a:lnTo>
                  <a:pt x="322" y="802"/>
                </a:lnTo>
                <a:lnTo>
                  <a:pt x="336" y="786"/>
                </a:lnTo>
                <a:lnTo>
                  <a:pt x="348" y="766"/>
                </a:lnTo>
                <a:lnTo>
                  <a:pt x="362" y="744"/>
                </a:lnTo>
                <a:lnTo>
                  <a:pt x="372" y="718"/>
                </a:lnTo>
                <a:lnTo>
                  <a:pt x="382" y="688"/>
                </a:lnTo>
                <a:lnTo>
                  <a:pt x="392" y="654"/>
                </a:lnTo>
                <a:lnTo>
                  <a:pt x="400" y="616"/>
                </a:lnTo>
                <a:lnTo>
                  <a:pt x="406" y="574"/>
                </a:lnTo>
                <a:lnTo>
                  <a:pt x="410" y="528"/>
                </a:lnTo>
                <a:lnTo>
                  <a:pt x="414" y="476"/>
                </a:lnTo>
                <a:lnTo>
                  <a:pt x="414" y="418"/>
                </a:lnTo>
                <a:lnTo>
                  <a:pt x="414" y="356"/>
                </a:lnTo>
                <a:lnTo>
                  <a:pt x="410" y="288"/>
                </a:lnTo>
                <a:lnTo>
                  <a:pt x="406" y="216"/>
                </a:lnTo>
                <a:lnTo>
                  <a:pt x="406" y="216"/>
                </a:lnTo>
                <a:lnTo>
                  <a:pt x="418" y="232"/>
                </a:lnTo>
                <a:lnTo>
                  <a:pt x="454" y="276"/>
                </a:lnTo>
                <a:lnTo>
                  <a:pt x="504" y="334"/>
                </a:lnTo>
                <a:lnTo>
                  <a:pt x="534" y="364"/>
                </a:lnTo>
                <a:lnTo>
                  <a:pt x="564" y="394"/>
                </a:lnTo>
                <a:lnTo>
                  <a:pt x="596" y="422"/>
                </a:lnTo>
                <a:lnTo>
                  <a:pt x="630" y="446"/>
                </a:lnTo>
                <a:lnTo>
                  <a:pt x="662" y="466"/>
                </a:lnTo>
                <a:lnTo>
                  <a:pt x="678" y="474"/>
                </a:lnTo>
                <a:lnTo>
                  <a:pt x="692" y="478"/>
                </a:lnTo>
                <a:lnTo>
                  <a:pt x="708" y="482"/>
                </a:lnTo>
                <a:lnTo>
                  <a:pt x="722" y="484"/>
                </a:lnTo>
                <a:lnTo>
                  <a:pt x="736" y="484"/>
                </a:lnTo>
                <a:lnTo>
                  <a:pt x="748" y="480"/>
                </a:lnTo>
                <a:lnTo>
                  <a:pt x="760" y="474"/>
                </a:lnTo>
                <a:lnTo>
                  <a:pt x="772" y="466"/>
                </a:lnTo>
                <a:lnTo>
                  <a:pt x="782" y="454"/>
                </a:lnTo>
                <a:lnTo>
                  <a:pt x="792" y="438"/>
                </a:lnTo>
                <a:lnTo>
                  <a:pt x="792" y="438"/>
                </a:lnTo>
                <a:lnTo>
                  <a:pt x="800" y="486"/>
                </a:lnTo>
                <a:lnTo>
                  <a:pt x="810" y="532"/>
                </a:lnTo>
                <a:lnTo>
                  <a:pt x="824" y="582"/>
                </a:lnTo>
                <a:lnTo>
                  <a:pt x="834" y="606"/>
                </a:lnTo>
                <a:lnTo>
                  <a:pt x="844" y="628"/>
                </a:lnTo>
                <a:lnTo>
                  <a:pt x="854" y="648"/>
                </a:lnTo>
                <a:lnTo>
                  <a:pt x="866" y="662"/>
                </a:lnTo>
                <a:lnTo>
                  <a:pt x="874" y="668"/>
                </a:lnTo>
                <a:lnTo>
                  <a:pt x="880" y="672"/>
                </a:lnTo>
                <a:lnTo>
                  <a:pt x="886" y="676"/>
                </a:lnTo>
                <a:lnTo>
                  <a:pt x="894" y="676"/>
                </a:lnTo>
                <a:lnTo>
                  <a:pt x="902" y="676"/>
                </a:lnTo>
                <a:lnTo>
                  <a:pt x="910" y="672"/>
                </a:lnTo>
                <a:lnTo>
                  <a:pt x="918" y="668"/>
                </a:lnTo>
                <a:lnTo>
                  <a:pt x="926" y="660"/>
                </a:lnTo>
                <a:lnTo>
                  <a:pt x="926" y="660"/>
                </a:lnTo>
                <a:lnTo>
                  <a:pt x="940" y="644"/>
                </a:lnTo>
                <a:lnTo>
                  <a:pt x="952" y="622"/>
                </a:lnTo>
                <a:lnTo>
                  <a:pt x="966" y="596"/>
                </a:lnTo>
                <a:lnTo>
                  <a:pt x="976" y="568"/>
                </a:lnTo>
                <a:lnTo>
                  <a:pt x="988" y="534"/>
                </a:lnTo>
                <a:lnTo>
                  <a:pt x="998" y="500"/>
                </a:lnTo>
                <a:lnTo>
                  <a:pt x="1018" y="430"/>
                </a:lnTo>
                <a:lnTo>
                  <a:pt x="1032" y="362"/>
                </a:lnTo>
                <a:lnTo>
                  <a:pt x="1044" y="306"/>
                </a:lnTo>
                <a:lnTo>
                  <a:pt x="1054" y="252"/>
                </a:lnTo>
                <a:lnTo>
                  <a:pt x="1054" y="252"/>
                </a:lnTo>
                <a:lnTo>
                  <a:pt x="1062" y="270"/>
                </a:lnTo>
                <a:lnTo>
                  <a:pt x="1072" y="286"/>
                </a:lnTo>
                <a:lnTo>
                  <a:pt x="1082" y="300"/>
                </a:lnTo>
                <a:lnTo>
                  <a:pt x="1094" y="314"/>
                </a:lnTo>
                <a:lnTo>
                  <a:pt x="1104" y="324"/>
                </a:lnTo>
                <a:lnTo>
                  <a:pt x="1116" y="334"/>
                </a:lnTo>
                <a:lnTo>
                  <a:pt x="1128" y="340"/>
                </a:lnTo>
                <a:lnTo>
                  <a:pt x="1142" y="346"/>
                </a:lnTo>
                <a:lnTo>
                  <a:pt x="1154" y="350"/>
                </a:lnTo>
                <a:lnTo>
                  <a:pt x="1168" y="354"/>
                </a:lnTo>
                <a:lnTo>
                  <a:pt x="1182" y="356"/>
                </a:lnTo>
                <a:lnTo>
                  <a:pt x="1194" y="356"/>
                </a:lnTo>
                <a:lnTo>
                  <a:pt x="1224" y="352"/>
                </a:lnTo>
                <a:lnTo>
                  <a:pt x="1254" y="344"/>
                </a:lnTo>
                <a:lnTo>
                  <a:pt x="1284" y="332"/>
                </a:lnTo>
                <a:lnTo>
                  <a:pt x="1314" y="318"/>
                </a:lnTo>
                <a:lnTo>
                  <a:pt x="1344" y="298"/>
                </a:lnTo>
                <a:lnTo>
                  <a:pt x="1374" y="278"/>
                </a:lnTo>
                <a:lnTo>
                  <a:pt x="1404" y="254"/>
                </a:lnTo>
                <a:lnTo>
                  <a:pt x="1434" y="230"/>
                </a:lnTo>
                <a:lnTo>
                  <a:pt x="1490" y="178"/>
                </a:lnTo>
                <a:lnTo>
                  <a:pt x="1490" y="178"/>
                </a:lnTo>
                <a:lnTo>
                  <a:pt x="1524" y="146"/>
                </a:lnTo>
                <a:lnTo>
                  <a:pt x="1554" y="112"/>
                </a:lnTo>
                <a:lnTo>
                  <a:pt x="1606" y="56"/>
                </a:lnTo>
                <a:lnTo>
                  <a:pt x="1642" y="16"/>
                </a:lnTo>
                <a:lnTo>
                  <a:pt x="1652" y="4"/>
                </a:lnTo>
                <a:lnTo>
                  <a:pt x="165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Tree>
    <p:custDataLst>
      <p:tags r:id="rId1"/>
    </p:custDataLst>
    <p:extLst>
      <p:ext uri="{BB962C8B-B14F-4D97-AF65-F5344CB8AC3E}">
        <p14:creationId xmlns:p14="http://schemas.microsoft.com/office/powerpoint/2010/main" val="1558759204"/>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2" name="Rectangle 2061"/>
          <p:cNvSpPr/>
          <p:nvPr/>
        </p:nvSpPr>
        <p:spPr bwMode="ltGray">
          <a:xfrm>
            <a:off x="5058668" y="998608"/>
            <a:ext cx="5184576" cy="113342"/>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pic>
        <p:nvPicPr>
          <p:cNvPr id="2050" name="Picture 2"/>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t="8011" r="34859" b="16548"/>
          <a:stretch/>
        </p:blipFill>
        <p:spPr bwMode="auto">
          <a:xfrm>
            <a:off x="1954978" y="-2"/>
            <a:ext cx="8738422" cy="75612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1" name="Oval 80"/>
          <p:cNvSpPr/>
          <p:nvPr/>
        </p:nvSpPr>
        <p:spPr bwMode="ltGray">
          <a:xfrm>
            <a:off x="4104548" y="4626711"/>
            <a:ext cx="144016" cy="144016"/>
          </a:xfrm>
          <a:prstGeom prst="ellipse">
            <a:avLst/>
          </a:prstGeom>
          <a:solidFill>
            <a:srgbClr val="EB8C00"/>
          </a:solidFill>
          <a:ln w="19050">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2" name="Oval 81"/>
          <p:cNvSpPr/>
          <p:nvPr/>
        </p:nvSpPr>
        <p:spPr bwMode="ltGray">
          <a:xfrm>
            <a:off x="6030815" y="3474583"/>
            <a:ext cx="144016" cy="144016"/>
          </a:xfrm>
          <a:prstGeom prst="ellipse">
            <a:avLst/>
          </a:prstGeom>
          <a:solidFill>
            <a:schemeClr val="tx2"/>
          </a:solidFill>
          <a:ln w="190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3" name="Oval 82"/>
          <p:cNvSpPr/>
          <p:nvPr/>
        </p:nvSpPr>
        <p:spPr bwMode="ltGray">
          <a:xfrm>
            <a:off x="7776956" y="2174329"/>
            <a:ext cx="144016" cy="144016"/>
          </a:xfrm>
          <a:prstGeom prst="ellipse">
            <a:avLst/>
          </a:prstGeom>
          <a:solidFill>
            <a:schemeClr val="accent6"/>
          </a:solidFill>
          <a:ln w="1905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4" name="Oval 83"/>
          <p:cNvSpPr/>
          <p:nvPr/>
        </p:nvSpPr>
        <p:spPr bwMode="ltGray">
          <a:xfrm>
            <a:off x="8641052" y="606755"/>
            <a:ext cx="144016" cy="144016"/>
          </a:xfrm>
          <a:prstGeom prst="ellipse">
            <a:avLst/>
          </a:prstGeom>
          <a:solidFill>
            <a:schemeClr val="accent5"/>
          </a:solidFill>
          <a:ln w="1905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6" name="Group 5"/>
          <p:cNvGrpSpPr/>
          <p:nvPr/>
        </p:nvGrpSpPr>
        <p:grpSpPr>
          <a:xfrm>
            <a:off x="2466380" y="5796855"/>
            <a:ext cx="252000" cy="252000"/>
            <a:chOff x="1188252" y="5524684"/>
            <a:chExt cx="252000" cy="252000"/>
          </a:xfrm>
        </p:grpSpPr>
        <p:sp>
          <p:nvSpPr>
            <p:cNvPr id="5" name="Oval 4"/>
            <p:cNvSpPr/>
            <p:nvPr/>
          </p:nvSpPr>
          <p:spPr bwMode="ltGray">
            <a:xfrm>
              <a:off x="1242244" y="5578676"/>
              <a:ext cx="144016" cy="144016"/>
            </a:xfrm>
            <a:prstGeom prst="ellipse">
              <a:avLst/>
            </a:prstGeom>
            <a:solidFill>
              <a:schemeClr val="accent4"/>
            </a:solidFill>
            <a:ln w="1905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5" name="Oval 84"/>
            <p:cNvSpPr/>
            <p:nvPr/>
          </p:nvSpPr>
          <p:spPr bwMode="ltGray">
            <a:xfrm>
              <a:off x="1188252" y="5524684"/>
              <a:ext cx="252000" cy="252000"/>
            </a:xfrm>
            <a:prstGeom prst="ellipse">
              <a:avLst/>
            </a:prstGeom>
            <a:noFill/>
            <a:ln w="19050">
              <a:solidFill>
                <a:schemeClr val="accent4"/>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86" name="Oval 85"/>
          <p:cNvSpPr/>
          <p:nvPr/>
        </p:nvSpPr>
        <p:spPr bwMode="ltGray">
          <a:xfrm>
            <a:off x="4050556" y="4572719"/>
            <a:ext cx="252000" cy="252000"/>
          </a:xfrm>
          <a:prstGeom prst="ellipse">
            <a:avLst/>
          </a:prstGeom>
          <a:noFill/>
          <a:ln w="19050">
            <a:solidFill>
              <a:srgbClr val="EB8C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8" name="Oval 87"/>
          <p:cNvSpPr/>
          <p:nvPr/>
        </p:nvSpPr>
        <p:spPr bwMode="ltGray">
          <a:xfrm>
            <a:off x="5976823" y="3420591"/>
            <a:ext cx="252000" cy="252000"/>
          </a:xfrm>
          <a:prstGeom prst="ellipse">
            <a:avLst/>
          </a:prstGeom>
          <a:noFill/>
          <a:ln w="19050">
            <a:solidFill>
              <a:schemeClr val="tx2"/>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9" name="Oval 88"/>
          <p:cNvSpPr/>
          <p:nvPr/>
        </p:nvSpPr>
        <p:spPr bwMode="ltGray">
          <a:xfrm>
            <a:off x="7722964" y="2120337"/>
            <a:ext cx="252000" cy="252000"/>
          </a:xfrm>
          <a:prstGeom prst="ellipse">
            <a:avLst/>
          </a:prstGeom>
          <a:noFill/>
          <a:ln w="19050">
            <a:solidFill>
              <a:schemeClr val="accent6"/>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1" name="Oval 90"/>
          <p:cNvSpPr/>
          <p:nvPr/>
        </p:nvSpPr>
        <p:spPr bwMode="ltGray">
          <a:xfrm>
            <a:off x="8587060" y="552763"/>
            <a:ext cx="252000" cy="252000"/>
          </a:xfrm>
          <a:prstGeom prst="ellipse">
            <a:avLst/>
          </a:prstGeom>
          <a:noFill/>
          <a:ln w="19050">
            <a:solidFill>
              <a:schemeClr val="accent5"/>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9" name="Straight Connector 8"/>
          <p:cNvCxnSpPr>
            <a:stCxn id="85" idx="0"/>
            <a:endCxn id="86" idx="4"/>
          </p:cNvCxnSpPr>
          <p:nvPr/>
        </p:nvCxnSpPr>
        <p:spPr>
          <a:xfrm rot="5400000" flipH="1" flipV="1">
            <a:off x="2898400" y="4518699"/>
            <a:ext cx="972136" cy="1584176"/>
          </a:xfrm>
          <a:prstGeom prst="curvedConnector3">
            <a:avLst>
              <a:gd name="adj1" fmla="val 50000"/>
            </a:avLst>
          </a:prstGeom>
          <a:ln w="19050">
            <a:gradFill>
              <a:gsLst>
                <a:gs pos="0">
                  <a:schemeClr val="accent4"/>
                </a:gs>
                <a:gs pos="100000">
                  <a:srgbClr val="EB8C00"/>
                </a:gs>
              </a:gsLst>
              <a:lin ang="5400000" scaled="0"/>
            </a:gradFill>
            <a:prstDash val="sysDot"/>
          </a:ln>
        </p:spPr>
        <p:style>
          <a:lnRef idx="1">
            <a:schemeClr val="accent1"/>
          </a:lnRef>
          <a:fillRef idx="0">
            <a:schemeClr val="accent1"/>
          </a:fillRef>
          <a:effectRef idx="0">
            <a:schemeClr val="accent1"/>
          </a:effectRef>
          <a:fontRef idx="minor">
            <a:schemeClr val="tx1"/>
          </a:fontRef>
        </p:style>
      </p:cxnSp>
      <p:cxnSp>
        <p:nvCxnSpPr>
          <p:cNvPr id="105" name="Straight Connector 8"/>
          <p:cNvCxnSpPr>
            <a:stCxn id="86" idx="0"/>
            <a:endCxn id="88" idx="4"/>
          </p:cNvCxnSpPr>
          <p:nvPr/>
        </p:nvCxnSpPr>
        <p:spPr>
          <a:xfrm rot="5400000" flipH="1" flipV="1">
            <a:off x="4689625" y="3159522"/>
            <a:ext cx="900128" cy="1926267"/>
          </a:xfrm>
          <a:prstGeom prst="curvedConnector3">
            <a:avLst>
              <a:gd name="adj1" fmla="val 50000"/>
            </a:avLst>
          </a:prstGeom>
          <a:ln w="19050">
            <a:gradFill>
              <a:gsLst>
                <a:gs pos="0">
                  <a:srgbClr val="EB8C00"/>
                </a:gs>
                <a:gs pos="100000">
                  <a:schemeClr val="accent1"/>
                </a:gs>
              </a:gsLst>
              <a:lin ang="5400000" scaled="0"/>
            </a:gradFill>
            <a:prstDash val="sysDot"/>
          </a:ln>
        </p:spPr>
        <p:style>
          <a:lnRef idx="1">
            <a:schemeClr val="accent1"/>
          </a:lnRef>
          <a:fillRef idx="0">
            <a:schemeClr val="accent1"/>
          </a:fillRef>
          <a:effectRef idx="0">
            <a:schemeClr val="accent1"/>
          </a:effectRef>
          <a:fontRef idx="minor">
            <a:schemeClr val="tx1"/>
          </a:fontRef>
        </p:style>
      </p:cxnSp>
      <p:cxnSp>
        <p:nvCxnSpPr>
          <p:cNvPr id="113" name="Straight Connector 8"/>
          <p:cNvCxnSpPr>
            <a:stCxn id="88" idx="0"/>
            <a:endCxn id="89" idx="2"/>
          </p:cNvCxnSpPr>
          <p:nvPr/>
        </p:nvCxnSpPr>
        <p:spPr>
          <a:xfrm rot="5400000" flipH="1" flipV="1">
            <a:off x="6325766" y="2023394"/>
            <a:ext cx="1174254" cy="1620141"/>
          </a:xfrm>
          <a:prstGeom prst="curvedConnector2">
            <a:avLst/>
          </a:prstGeom>
          <a:ln w="19050">
            <a:gradFill>
              <a:gsLst>
                <a:gs pos="0">
                  <a:schemeClr val="tx2"/>
                </a:gs>
                <a:gs pos="100000">
                  <a:schemeClr val="accent6"/>
                </a:gs>
              </a:gsLst>
              <a:lin ang="5400000" scaled="0"/>
            </a:gradFill>
            <a:prstDash val="sysDot"/>
          </a:ln>
        </p:spPr>
        <p:style>
          <a:lnRef idx="1">
            <a:schemeClr val="accent1"/>
          </a:lnRef>
          <a:fillRef idx="0">
            <a:schemeClr val="accent1"/>
          </a:fillRef>
          <a:effectRef idx="0">
            <a:schemeClr val="accent1"/>
          </a:effectRef>
          <a:fontRef idx="minor">
            <a:schemeClr val="tx1"/>
          </a:fontRef>
        </p:style>
      </p:cxnSp>
      <p:cxnSp>
        <p:nvCxnSpPr>
          <p:cNvPr id="116" name="Straight Connector 8"/>
          <p:cNvCxnSpPr>
            <a:stCxn id="89" idx="6"/>
            <a:endCxn id="91" idx="4"/>
          </p:cNvCxnSpPr>
          <p:nvPr/>
        </p:nvCxnSpPr>
        <p:spPr>
          <a:xfrm flipV="1">
            <a:off x="7974964" y="804763"/>
            <a:ext cx="738096" cy="1441574"/>
          </a:xfrm>
          <a:prstGeom prst="curvedConnector2">
            <a:avLst/>
          </a:prstGeom>
          <a:ln w="19050">
            <a:gradFill>
              <a:gsLst>
                <a:gs pos="0">
                  <a:schemeClr val="accent6"/>
                </a:gs>
                <a:gs pos="100000">
                  <a:schemeClr val="accent5"/>
                </a:gs>
              </a:gsLst>
              <a:lin ang="5400000" scaled="0"/>
            </a:gradFill>
            <a:prstDash val="sysDot"/>
          </a:ln>
        </p:spPr>
        <p:style>
          <a:lnRef idx="1">
            <a:schemeClr val="accent1"/>
          </a:lnRef>
          <a:fillRef idx="0">
            <a:schemeClr val="accent1"/>
          </a:fillRef>
          <a:effectRef idx="0">
            <a:schemeClr val="accent1"/>
          </a:effectRef>
          <a:fontRef idx="minor">
            <a:schemeClr val="tx1"/>
          </a:fontRef>
        </p:style>
      </p:cxnSp>
      <p:grpSp>
        <p:nvGrpSpPr>
          <p:cNvPr id="27" name="Group 26"/>
          <p:cNvGrpSpPr/>
          <p:nvPr/>
        </p:nvGrpSpPr>
        <p:grpSpPr>
          <a:xfrm>
            <a:off x="2790388" y="5869486"/>
            <a:ext cx="1224136" cy="1335687"/>
            <a:chOff x="1674292" y="5725470"/>
            <a:chExt cx="1224136" cy="1335687"/>
          </a:xfrm>
        </p:grpSpPr>
        <p:sp>
          <p:nvSpPr>
            <p:cNvPr id="100" name="Round Single Corner Rectangle 99"/>
            <p:cNvSpPr/>
            <p:nvPr/>
          </p:nvSpPr>
          <p:spPr bwMode="ltGray">
            <a:xfrm>
              <a:off x="1674292" y="5725470"/>
              <a:ext cx="1224136" cy="252000"/>
            </a:xfrm>
            <a:prstGeom prst="round1Rect">
              <a:avLst>
                <a:gd name="adj" fmla="val 40802"/>
              </a:avLst>
            </a:prstGeom>
            <a:solidFill>
              <a:schemeClr val="bg2"/>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1" i="1" dirty="0" smtClean="0">
                  <a:solidFill>
                    <a:schemeClr val="accent4"/>
                  </a:solidFill>
                  <a:latin typeface="Georgia" pitchFamily="18" charset="0"/>
                </a:rPr>
                <a:t>Heading</a:t>
              </a:r>
            </a:p>
          </p:txBody>
        </p:sp>
        <p:sp>
          <p:nvSpPr>
            <p:cNvPr id="101" name="Round Single Corner Rectangle 100"/>
            <p:cNvSpPr/>
            <p:nvPr/>
          </p:nvSpPr>
          <p:spPr bwMode="ltGray">
            <a:xfrm rot="10800000">
              <a:off x="1674292" y="5976927"/>
              <a:ext cx="1224136" cy="468000"/>
            </a:xfrm>
            <a:prstGeom prst="round1Rect">
              <a:avLst>
                <a:gd name="adj" fmla="val 26625"/>
              </a:avLst>
            </a:prstGeom>
            <a:solidFill>
              <a:schemeClr val="accent4"/>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4" name="Rectangle 23"/>
            <p:cNvSpPr/>
            <p:nvPr/>
          </p:nvSpPr>
          <p:spPr>
            <a:xfrm>
              <a:off x="1681374" y="6015367"/>
              <a:ext cx="1217054" cy="338554"/>
            </a:xfrm>
            <a:prstGeom prst="rect">
              <a:avLst/>
            </a:prstGeom>
          </p:spPr>
          <p:txBody>
            <a:bodyPr wrap="square">
              <a:spAutoFit/>
            </a:bodyPr>
            <a:lstStyle/>
            <a:p>
              <a:pPr defTabSz="798513" eaLnBrk="0" hangingPunct="0">
                <a:spcAft>
                  <a:spcPts val="200"/>
                </a:spcAft>
                <a:defRPr/>
              </a:pPr>
              <a:r>
                <a:rPr lang="en-GB" sz="800" kern="0" dirty="0" err="1">
                  <a:solidFill>
                    <a:schemeClr val="bg2"/>
                  </a:solidFill>
                  <a:latin typeface="+mj-lt"/>
                  <a:cs typeface="Arial" charset="0"/>
                </a:rPr>
                <a:t>Mauris</a:t>
              </a:r>
              <a:r>
                <a:rPr lang="en-GB" sz="800" kern="0" dirty="0">
                  <a:solidFill>
                    <a:schemeClr val="bg2"/>
                  </a:solidFill>
                  <a:latin typeface="+mj-lt"/>
                  <a:cs typeface="Arial" charset="0"/>
                </a:rPr>
                <a:t> </a:t>
              </a:r>
              <a:r>
                <a:rPr lang="en-GB" sz="800" kern="0" dirty="0" err="1">
                  <a:solidFill>
                    <a:schemeClr val="bg2"/>
                  </a:solidFill>
                  <a:latin typeface="+mj-lt"/>
                  <a:cs typeface="Arial" charset="0"/>
                </a:rPr>
                <a:t>consectetuer</a:t>
              </a:r>
              <a:r>
                <a:rPr lang="en-GB" sz="800" kern="0" dirty="0">
                  <a:solidFill>
                    <a:schemeClr val="bg2"/>
                  </a:solidFill>
                  <a:latin typeface="+mj-lt"/>
                  <a:cs typeface="Arial" charset="0"/>
                </a:rPr>
                <a:t> </a:t>
              </a:r>
              <a:r>
                <a:rPr lang="en-GB" sz="800" kern="0" dirty="0" err="1">
                  <a:solidFill>
                    <a:schemeClr val="bg2"/>
                  </a:solidFill>
                  <a:latin typeface="+mj-lt"/>
                  <a:cs typeface="Arial" charset="0"/>
                </a:rPr>
                <a:t>ullamcorper</a:t>
              </a:r>
              <a:r>
                <a:rPr lang="en-GB" sz="800" kern="0" dirty="0">
                  <a:solidFill>
                    <a:schemeClr val="bg2"/>
                  </a:solidFill>
                  <a:latin typeface="+mj-lt"/>
                  <a:cs typeface="Arial" charset="0"/>
                </a:rPr>
                <a:t> quam. </a:t>
              </a:r>
            </a:p>
          </p:txBody>
        </p:sp>
        <p:sp>
          <p:nvSpPr>
            <p:cNvPr id="123" name="Rectangle 122"/>
            <p:cNvSpPr/>
            <p:nvPr/>
          </p:nvSpPr>
          <p:spPr>
            <a:xfrm>
              <a:off x="1681374" y="6450733"/>
              <a:ext cx="1217054" cy="610424"/>
            </a:xfrm>
            <a:prstGeom prst="rect">
              <a:avLst/>
            </a:prstGeom>
            <a:noFill/>
          </p:spPr>
          <p:txBody>
            <a:bodyPr wrap="square">
              <a:spAutoFit/>
            </a:bodyPr>
            <a:lstStyle/>
            <a:p>
              <a:pPr defTabSz="798513" eaLnBrk="0" hangingPunct="0">
                <a:spcAft>
                  <a:spcPts val="200"/>
                </a:spcAft>
                <a:defRPr/>
              </a:pPr>
              <a:r>
                <a:rPr lang="en-GB" sz="800" kern="0" dirty="0" err="1" smtClean="0">
                  <a:solidFill>
                    <a:schemeClr val="accent4"/>
                  </a:solidFill>
                  <a:latin typeface="+mj-lt"/>
                  <a:cs typeface="Arial" charset="0"/>
                </a:rPr>
                <a:t>Morbi</a:t>
              </a:r>
              <a:r>
                <a:rPr lang="en-GB" sz="800" kern="0" dirty="0" smtClean="0">
                  <a:solidFill>
                    <a:schemeClr val="accent4"/>
                  </a:solidFill>
                  <a:latin typeface="+mj-lt"/>
                  <a:cs typeface="Arial" charset="0"/>
                </a:rPr>
                <a:t> </a:t>
              </a:r>
              <a:r>
                <a:rPr lang="en-GB" sz="800" kern="0" dirty="0" err="1">
                  <a:solidFill>
                    <a:schemeClr val="accent4"/>
                  </a:solidFill>
                  <a:latin typeface="+mj-lt"/>
                  <a:cs typeface="Arial" charset="0"/>
                </a:rPr>
                <a:t>tincidunt</a:t>
              </a:r>
              <a:r>
                <a:rPr lang="en-GB" sz="800" kern="0" dirty="0">
                  <a:solidFill>
                    <a:schemeClr val="accent4"/>
                  </a:solidFill>
                  <a:latin typeface="+mj-lt"/>
                  <a:cs typeface="Arial" charset="0"/>
                </a:rPr>
                <a:t> mi </a:t>
              </a:r>
              <a:r>
                <a:rPr lang="en-GB" sz="800" kern="0" dirty="0" err="1">
                  <a:solidFill>
                    <a:schemeClr val="accent4"/>
                  </a:solidFill>
                  <a:latin typeface="+mj-lt"/>
                  <a:cs typeface="Arial" charset="0"/>
                </a:rPr>
                <a:t>ut</a:t>
              </a:r>
              <a:r>
                <a:rPr lang="en-GB" sz="800" kern="0" dirty="0">
                  <a:solidFill>
                    <a:schemeClr val="accent4"/>
                  </a:solidFill>
                  <a:latin typeface="+mj-lt"/>
                  <a:cs typeface="Arial" charset="0"/>
                </a:rPr>
                <a:t> </a:t>
              </a:r>
              <a:r>
                <a:rPr lang="en-GB" sz="800" kern="0" dirty="0" err="1">
                  <a:solidFill>
                    <a:schemeClr val="accent4"/>
                  </a:solidFill>
                  <a:latin typeface="+mj-lt"/>
                  <a:cs typeface="Arial" charset="0"/>
                </a:rPr>
                <a:t>diam</a:t>
              </a:r>
              <a:r>
                <a:rPr lang="en-GB" sz="800" kern="0" dirty="0">
                  <a:solidFill>
                    <a:schemeClr val="accent4"/>
                  </a:solidFill>
                  <a:latin typeface="+mj-lt"/>
                  <a:cs typeface="Arial" charset="0"/>
                </a:rPr>
                <a:t> </a:t>
              </a:r>
              <a:r>
                <a:rPr lang="fr-FR" sz="800" kern="0" dirty="0" err="1">
                  <a:solidFill>
                    <a:schemeClr val="accent4"/>
                  </a:solidFill>
                  <a:latin typeface="+mj-lt"/>
                  <a:cs typeface="Arial" charset="0"/>
                </a:rPr>
                <a:t>ultricies</a:t>
              </a:r>
              <a:r>
                <a:rPr lang="fr-FR" sz="800" kern="0" dirty="0">
                  <a:solidFill>
                    <a:schemeClr val="accent4"/>
                  </a:solidFill>
                  <a:latin typeface="+mj-lt"/>
                  <a:cs typeface="Arial" charset="0"/>
                </a:rPr>
                <a:t> non, </a:t>
              </a:r>
              <a:r>
                <a:rPr lang="fr-FR" sz="800" kern="0" dirty="0" err="1">
                  <a:solidFill>
                    <a:schemeClr val="accent4"/>
                  </a:solidFill>
                  <a:latin typeface="+mj-lt"/>
                  <a:cs typeface="Arial" charset="0"/>
                </a:rPr>
                <a:t>hendrerit</a:t>
              </a:r>
              <a:r>
                <a:rPr lang="fr-FR" sz="800" kern="0" dirty="0">
                  <a:solidFill>
                    <a:schemeClr val="accent4"/>
                  </a:solidFill>
                  <a:latin typeface="+mj-lt"/>
                  <a:cs typeface="Arial" charset="0"/>
                </a:rPr>
                <a:t> </a:t>
              </a:r>
              <a:r>
                <a:rPr lang="fr-FR" sz="800" kern="0" dirty="0" err="1" smtClean="0">
                  <a:solidFill>
                    <a:schemeClr val="accent4"/>
                  </a:solidFill>
                  <a:latin typeface="+mj-lt"/>
                  <a:cs typeface="Arial" charset="0"/>
                </a:rPr>
                <a:t>quis</a:t>
              </a:r>
              <a:r>
                <a:rPr lang="fr-FR" sz="800" kern="0" dirty="0">
                  <a:solidFill>
                    <a:schemeClr val="accent4"/>
                  </a:solidFill>
                  <a:latin typeface="+mj-lt"/>
                  <a:cs typeface="Arial" charset="0"/>
                </a:rPr>
                <a:t>.</a:t>
              </a:r>
              <a:endParaRPr lang="fr-FR" sz="800" kern="0" dirty="0" smtClean="0">
                <a:solidFill>
                  <a:schemeClr val="accent4"/>
                </a:solidFill>
                <a:latin typeface="+mj-lt"/>
                <a:cs typeface="Arial" charset="0"/>
              </a:endParaRPr>
            </a:p>
            <a:p>
              <a:pPr defTabSz="798513" eaLnBrk="0" hangingPunct="0">
                <a:spcAft>
                  <a:spcPts val="200"/>
                </a:spcAft>
                <a:defRPr/>
              </a:pPr>
              <a:endParaRPr lang="en-GB" sz="800" kern="0" dirty="0">
                <a:solidFill>
                  <a:schemeClr val="accent2"/>
                </a:solidFill>
                <a:cs typeface="Arial" charset="0"/>
              </a:endParaRPr>
            </a:p>
          </p:txBody>
        </p:sp>
      </p:grpSp>
      <p:grpSp>
        <p:nvGrpSpPr>
          <p:cNvPr id="127" name="Group 126"/>
          <p:cNvGrpSpPr/>
          <p:nvPr/>
        </p:nvGrpSpPr>
        <p:grpSpPr>
          <a:xfrm>
            <a:off x="4410596" y="4617671"/>
            <a:ext cx="1224136" cy="1339012"/>
            <a:chOff x="1674292" y="5722145"/>
            <a:chExt cx="1224136" cy="1339012"/>
          </a:xfrm>
        </p:grpSpPr>
        <p:sp>
          <p:nvSpPr>
            <p:cNvPr id="128" name="Round Single Corner Rectangle 127"/>
            <p:cNvSpPr/>
            <p:nvPr/>
          </p:nvSpPr>
          <p:spPr bwMode="ltGray">
            <a:xfrm>
              <a:off x="1674292" y="5722145"/>
              <a:ext cx="1224136" cy="252000"/>
            </a:xfrm>
            <a:prstGeom prst="round1Rect">
              <a:avLst>
                <a:gd name="adj" fmla="val 40802"/>
              </a:avLst>
            </a:prstGeom>
            <a:solidFill>
              <a:schemeClr val="bg2"/>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1" i="1" dirty="0" smtClean="0">
                  <a:solidFill>
                    <a:srgbClr val="EB8C00"/>
                  </a:solidFill>
                  <a:latin typeface="Georgia" pitchFamily="18" charset="0"/>
                </a:rPr>
                <a:t>Heading</a:t>
              </a:r>
            </a:p>
          </p:txBody>
        </p:sp>
        <p:sp>
          <p:nvSpPr>
            <p:cNvPr id="129" name="Round Single Corner Rectangle 128"/>
            <p:cNvSpPr/>
            <p:nvPr/>
          </p:nvSpPr>
          <p:spPr bwMode="ltGray">
            <a:xfrm rot="10800000">
              <a:off x="1674292" y="5976927"/>
              <a:ext cx="1224136" cy="468000"/>
            </a:xfrm>
            <a:prstGeom prst="round1Rect">
              <a:avLst>
                <a:gd name="adj" fmla="val 26625"/>
              </a:avLst>
            </a:prstGeom>
            <a:solidFill>
              <a:srgbClr val="EB8C00"/>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30" name="Rectangle 129"/>
            <p:cNvSpPr/>
            <p:nvPr/>
          </p:nvSpPr>
          <p:spPr>
            <a:xfrm>
              <a:off x="1681374" y="6015367"/>
              <a:ext cx="1217054" cy="338554"/>
            </a:xfrm>
            <a:prstGeom prst="rect">
              <a:avLst/>
            </a:prstGeom>
          </p:spPr>
          <p:txBody>
            <a:bodyPr wrap="square">
              <a:spAutoFit/>
            </a:bodyPr>
            <a:lstStyle/>
            <a:p>
              <a:pPr defTabSz="798513" eaLnBrk="0" hangingPunct="0">
                <a:spcAft>
                  <a:spcPts val="200"/>
                </a:spcAft>
                <a:defRPr/>
              </a:pPr>
              <a:r>
                <a:rPr lang="en-GB" sz="800" kern="0" dirty="0" err="1">
                  <a:solidFill>
                    <a:schemeClr val="bg2"/>
                  </a:solidFill>
                  <a:latin typeface="+mj-lt"/>
                  <a:cs typeface="Arial" charset="0"/>
                </a:rPr>
                <a:t>Mauris</a:t>
              </a:r>
              <a:r>
                <a:rPr lang="en-GB" sz="800" kern="0" dirty="0">
                  <a:solidFill>
                    <a:schemeClr val="bg2"/>
                  </a:solidFill>
                  <a:latin typeface="+mj-lt"/>
                  <a:cs typeface="Arial" charset="0"/>
                </a:rPr>
                <a:t> </a:t>
              </a:r>
              <a:r>
                <a:rPr lang="en-GB" sz="800" kern="0" dirty="0" err="1">
                  <a:solidFill>
                    <a:schemeClr val="bg2"/>
                  </a:solidFill>
                  <a:latin typeface="+mj-lt"/>
                  <a:cs typeface="Arial" charset="0"/>
                </a:rPr>
                <a:t>consectetuer</a:t>
              </a:r>
              <a:r>
                <a:rPr lang="en-GB" sz="800" kern="0" dirty="0">
                  <a:solidFill>
                    <a:schemeClr val="bg2"/>
                  </a:solidFill>
                  <a:latin typeface="+mj-lt"/>
                  <a:cs typeface="Arial" charset="0"/>
                </a:rPr>
                <a:t> </a:t>
              </a:r>
              <a:r>
                <a:rPr lang="en-GB" sz="800" kern="0" dirty="0" err="1">
                  <a:solidFill>
                    <a:schemeClr val="bg2"/>
                  </a:solidFill>
                  <a:latin typeface="+mj-lt"/>
                  <a:cs typeface="Arial" charset="0"/>
                </a:rPr>
                <a:t>ullamcorper</a:t>
              </a:r>
              <a:r>
                <a:rPr lang="en-GB" sz="800" kern="0" dirty="0">
                  <a:solidFill>
                    <a:schemeClr val="bg2"/>
                  </a:solidFill>
                  <a:latin typeface="+mj-lt"/>
                  <a:cs typeface="Arial" charset="0"/>
                </a:rPr>
                <a:t> quam. </a:t>
              </a:r>
            </a:p>
          </p:txBody>
        </p:sp>
        <p:sp>
          <p:nvSpPr>
            <p:cNvPr id="131" name="Rectangle 130"/>
            <p:cNvSpPr/>
            <p:nvPr/>
          </p:nvSpPr>
          <p:spPr>
            <a:xfrm>
              <a:off x="1681374" y="6450733"/>
              <a:ext cx="1217054" cy="610424"/>
            </a:xfrm>
            <a:prstGeom prst="rect">
              <a:avLst/>
            </a:prstGeom>
            <a:noFill/>
          </p:spPr>
          <p:txBody>
            <a:bodyPr wrap="square">
              <a:spAutoFit/>
            </a:bodyPr>
            <a:lstStyle/>
            <a:p>
              <a:pPr defTabSz="798513" eaLnBrk="0" hangingPunct="0">
                <a:spcAft>
                  <a:spcPts val="200"/>
                </a:spcAft>
                <a:defRPr/>
              </a:pPr>
              <a:r>
                <a:rPr lang="en-GB" sz="800" kern="0" dirty="0" err="1" smtClean="0">
                  <a:solidFill>
                    <a:srgbClr val="EB8C00"/>
                  </a:solidFill>
                  <a:latin typeface="+mj-lt"/>
                  <a:cs typeface="Arial" charset="0"/>
                </a:rPr>
                <a:t>Morbi</a:t>
              </a:r>
              <a:r>
                <a:rPr lang="en-GB" sz="800" kern="0" dirty="0" smtClean="0">
                  <a:solidFill>
                    <a:srgbClr val="EB8C00"/>
                  </a:solidFill>
                  <a:latin typeface="+mj-lt"/>
                  <a:cs typeface="Arial" charset="0"/>
                </a:rPr>
                <a:t> </a:t>
              </a:r>
              <a:r>
                <a:rPr lang="en-GB" sz="800" kern="0" dirty="0" err="1">
                  <a:solidFill>
                    <a:srgbClr val="EB8C00"/>
                  </a:solidFill>
                  <a:latin typeface="+mj-lt"/>
                  <a:cs typeface="Arial" charset="0"/>
                </a:rPr>
                <a:t>tincidunt</a:t>
              </a:r>
              <a:r>
                <a:rPr lang="en-GB" sz="800" kern="0" dirty="0">
                  <a:solidFill>
                    <a:srgbClr val="EB8C00"/>
                  </a:solidFill>
                  <a:latin typeface="+mj-lt"/>
                  <a:cs typeface="Arial" charset="0"/>
                </a:rPr>
                <a:t> mi </a:t>
              </a:r>
              <a:r>
                <a:rPr lang="en-GB" sz="800" kern="0" dirty="0" err="1">
                  <a:solidFill>
                    <a:srgbClr val="EB8C00"/>
                  </a:solidFill>
                  <a:latin typeface="+mj-lt"/>
                  <a:cs typeface="Arial" charset="0"/>
                </a:rPr>
                <a:t>ut</a:t>
              </a:r>
              <a:r>
                <a:rPr lang="en-GB" sz="800" kern="0" dirty="0">
                  <a:solidFill>
                    <a:srgbClr val="EB8C00"/>
                  </a:solidFill>
                  <a:latin typeface="+mj-lt"/>
                  <a:cs typeface="Arial" charset="0"/>
                </a:rPr>
                <a:t> </a:t>
              </a:r>
              <a:r>
                <a:rPr lang="en-GB" sz="800" kern="0" dirty="0" err="1">
                  <a:solidFill>
                    <a:srgbClr val="EB8C00"/>
                  </a:solidFill>
                  <a:latin typeface="+mj-lt"/>
                  <a:cs typeface="Arial" charset="0"/>
                </a:rPr>
                <a:t>diam</a:t>
              </a:r>
              <a:r>
                <a:rPr lang="en-GB" sz="800" kern="0" dirty="0">
                  <a:solidFill>
                    <a:srgbClr val="EB8C00"/>
                  </a:solidFill>
                  <a:latin typeface="+mj-lt"/>
                  <a:cs typeface="Arial" charset="0"/>
                </a:rPr>
                <a:t> </a:t>
              </a:r>
              <a:r>
                <a:rPr lang="fr-FR" sz="800" kern="0" dirty="0" err="1">
                  <a:solidFill>
                    <a:srgbClr val="EB8C00"/>
                  </a:solidFill>
                  <a:latin typeface="+mj-lt"/>
                  <a:cs typeface="Arial" charset="0"/>
                </a:rPr>
                <a:t>ultricies</a:t>
              </a:r>
              <a:r>
                <a:rPr lang="fr-FR" sz="800" kern="0" dirty="0">
                  <a:solidFill>
                    <a:srgbClr val="EB8C00"/>
                  </a:solidFill>
                  <a:latin typeface="+mj-lt"/>
                  <a:cs typeface="Arial" charset="0"/>
                </a:rPr>
                <a:t> non, </a:t>
              </a:r>
              <a:r>
                <a:rPr lang="fr-FR" sz="800" kern="0" dirty="0" err="1">
                  <a:solidFill>
                    <a:srgbClr val="EB8C00"/>
                  </a:solidFill>
                  <a:latin typeface="+mj-lt"/>
                  <a:cs typeface="Arial" charset="0"/>
                </a:rPr>
                <a:t>hendrerit</a:t>
              </a:r>
              <a:r>
                <a:rPr lang="fr-FR" sz="800" kern="0" dirty="0">
                  <a:solidFill>
                    <a:srgbClr val="EB8C00"/>
                  </a:solidFill>
                  <a:latin typeface="+mj-lt"/>
                  <a:cs typeface="Arial" charset="0"/>
                </a:rPr>
                <a:t> </a:t>
              </a:r>
              <a:r>
                <a:rPr lang="fr-FR" sz="800" kern="0" dirty="0" err="1" smtClean="0">
                  <a:solidFill>
                    <a:srgbClr val="EB8C00"/>
                  </a:solidFill>
                  <a:latin typeface="+mj-lt"/>
                  <a:cs typeface="Arial" charset="0"/>
                </a:rPr>
                <a:t>quis</a:t>
              </a:r>
              <a:r>
                <a:rPr lang="fr-FR" sz="800" kern="0" dirty="0">
                  <a:solidFill>
                    <a:srgbClr val="EB8C00"/>
                  </a:solidFill>
                  <a:latin typeface="+mj-lt"/>
                  <a:cs typeface="Arial" charset="0"/>
                </a:rPr>
                <a:t>.</a:t>
              </a:r>
              <a:endParaRPr lang="fr-FR" sz="800" kern="0" dirty="0" smtClean="0">
                <a:solidFill>
                  <a:srgbClr val="EB8C00"/>
                </a:solidFill>
                <a:latin typeface="+mj-lt"/>
                <a:cs typeface="Arial" charset="0"/>
              </a:endParaRPr>
            </a:p>
            <a:p>
              <a:pPr defTabSz="798513" eaLnBrk="0" hangingPunct="0">
                <a:spcAft>
                  <a:spcPts val="200"/>
                </a:spcAft>
                <a:defRPr/>
              </a:pPr>
              <a:endParaRPr lang="en-GB" sz="800" kern="0" dirty="0">
                <a:solidFill>
                  <a:srgbClr val="EB8C00"/>
                </a:solidFill>
                <a:cs typeface="Arial" charset="0"/>
              </a:endParaRPr>
            </a:p>
          </p:txBody>
        </p:sp>
      </p:grpSp>
      <p:grpSp>
        <p:nvGrpSpPr>
          <p:cNvPr id="133" name="Group 132"/>
          <p:cNvGrpSpPr/>
          <p:nvPr/>
        </p:nvGrpSpPr>
        <p:grpSpPr>
          <a:xfrm>
            <a:off x="6336704" y="3461641"/>
            <a:ext cx="1224136" cy="1339012"/>
            <a:chOff x="1674292" y="5722145"/>
            <a:chExt cx="1224136" cy="1339012"/>
          </a:xfrm>
        </p:grpSpPr>
        <p:sp>
          <p:nvSpPr>
            <p:cNvPr id="134" name="Round Single Corner Rectangle 133"/>
            <p:cNvSpPr/>
            <p:nvPr/>
          </p:nvSpPr>
          <p:spPr bwMode="ltGray">
            <a:xfrm>
              <a:off x="1674292" y="5722145"/>
              <a:ext cx="1224136" cy="252000"/>
            </a:xfrm>
            <a:prstGeom prst="round1Rect">
              <a:avLst>
                <a:gd name="adj" fmla="val 40802"/>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1" i="1" dirty="0" smtClean="0">
                  <a:solidFill>
                    <a:schemeClr val="accent1"/>
                  </a:solidFill>
                  <a:latin typeface="Georgia" pitchFamily="18" charset="0"/>
                </a:rPr>
                <a:t>Heading</a:t>
              </a:r>
            </a:p>
          </p:txBody>
        </p:sp>
        <p:sp>
          <p:nvSpPr>
            <p:cNvPr id="135" name="Round Single Corner Rectangle 134"/>
            <p:cNvSpPr/>
            <p:nvPr/>
          </p:nvSpPr>
          <p:spPr bwMode="ltGray">
            <a:xfrm rot="10800000">
              <a:off x="1674292" y="5976927"/>
              <a:ext cx="1224136" cy="468000"/>
            </a:xfrm>
            <a:prstGeom prst="round1Rect">
              <a:avLst>
                <a:gd name="adj" fmla="val 26625"/>
              </a:avLst>
            </a:prstGeom>
            <a:solidFill>
              <a:schemeClr val="accent1"/>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36" name="Rectangle 135"/>
            <p:cNvSpPr/>
            <p:nvPr/>
          </p:nvSpPr>
          <p:spPr>
            <a:xfrm>
              <a:off x="1681374" y="6015367"/>
              <a:ext cx="1217054" cy="338554"/>
            </a:xfrm>
            <a:prstGeom prst="rect">
              <a:avLst/>
            </a:prstGeom>
          </p:spPr>
          <p:txBody>
            <a:bodyPr wrap="square">
              <a:spAutoFit/>
            </a:bodyPr>
            <a:lstStyle/>
            <a:p>
              <a:pPr defTabSz="798513" eaLnBrk="0" hangingPunct="0">
                <a:spcAft>
                  <a:spcPts val="200"/>
                </a:spcAft>
                <a:defRPr/>
              </a:pPr>
              <a:r>
                <a:rPr lang="en-GB" sz="800" kern="0" dirty="0" err="1">
                  <a:solidFill>
                    <a:schemeClr val="bg2"/>
                  </a:solidFill>
                  <a:latin typeface="+mj-lt"/>
                  <a:cs typeface="Arial" charset="0"/>
                </a:rPr>
                <a:t>Mauris</a:t>
              </a:r>
              <a:r>
                <a:rPr lang="en-GB" sz="800" kern="0" dirty="0">
                  <a:solidFill>
                    <a:schemeClr val="bg2"/>
                  </a:solidFill>
                  <a:latin typeface="+mj-lt"/>
                  <a:cs typeface="Arial" charset="0"/>
                </a:rPr>
                <a:t> </a:t>
              </a:r>
              <a:r>
                <a:rPr lang="en-GB" sz="800" kern="0" dirty="0" err="1">
                  <a:solidFill>
                    <a:schemeClr val="bg2"/>
                  </a:solidFill>
                  <a:latin typeface="+mj-lt"/>
                  <a:cs typeface="Arial" charset="0"/>
                </a:rPr>
                <a:t>consectetuer</a:t>
              </a:r>
              <a:r>
                <a:rPr lang="en-GB" sz="800" kern="0" dirty="0">
                  <a:solidFill>
                    <a:schemeClr val="bg2"/>
                  </a:solidFill>
                  <a:latin typeface="+mj-lt"/>
                  <a:cs typeface="Arial" charset="0"/>
                </a:rPr>
                <a:t> </a:t>
              </a:r>
              <a:r>
                <a:rPr lang="en-GB" sz="800" kern="0" dirty="0" err="1">
                  <a:solidFill>
                    <a:schemeClr val="bg2"/>
                  </a:solidFill>
                  <a:latin typeface="+mj-lt"/>
                  <a:cs typeface="Arial" charset="0"/>
                </a:rPr>
                <a:t>ullamcorper</a:t>
              </a:r>
              <a:r>
                <a:rPr lang="en-GB" sz="800" kern="0" dirty="0">
                  <a:solidFill>
                    <a:schemeClr val="bg2"/>
                  </a:solidFill>
                  <a:latin typeface="+mj-lt"/>
                  <a:cs typeface="Arial" charset="0"/>
                </a:rPr>
                <a:t> quam. </a:t>
              </a:r>
            </a:p>
          </p:txBody>
        </p:sp>
        <p:sp>
          <p:nvSpPr>
            <p:cNvPr id="137" name="Rectangle 136"/>
            <p:cNvSpPr/>
            <p:nvPr/>
          </p:nvSpPr>
          <p:spPr>
            <a:xfrm>
              <a:off x="1681374" y="6450733"/>
              <a:ext cx="1217054" cy="610424"/>
            </a:xfrm>
            <a:prstGeom prst="rect">
              <a:avLst/>
            </a:prstGeom>
            <a:noFill/>
          </p:spPr>
          <p:txBody>
            <a:bodyPr wrap="square">
              <a:spAutoFit/>
            </a:bodyPr>
            <a:lstStyle/>
            <a:p>
              <a:pPr defTabSz="798513" eaLnBrk="0" hangingPunct="0">
                <a:spcAft>
                  <a:spcPts val="200"/>
                </a:spcAft>
                <a:defRPr/>
              </a:pPr>
              <a:r>
                <a:rPr lang="en-GB" sz="800" kern="0" dirty="0" err="1" smtClean="0">
                  <a:solidFill>
                    <a:schemeClr val="accent1"/>
                  </a:solidFill>
                  <a:latin typeface="+mj-lt"/>
                  <a:cs typeface="Arial" charset="0"/>
                </a:rPr>
                <a:t>Morbi</a:t>
              </a:r>
              <a:r>
                <a:rPr lang="en-GB" sz="800" kern="0" dirty="0" smtClean="0">
                  <a:solidFill>
                    <a:schemeClr val="accent1"/>
                  </a:solidFill>
                  <a:latin typeface="+mj-lt"/>
                  <a:cs typeface="Arial" charset="0"/>
                </a:rPr>
                <a:t> </a:t>
              </a:r>
              <a:r>
                <a:rPr lang="en-GB" sz="800" kern="0" dirty="0" err="1">
                  <a:solidFill>
                    <a:schemeClr val="accent1"/>
                  </a:solidFill>
                  <a:latin typeface="+mj-lt"/>
                  <a:cs typeface="Arial" charset="0"/>
                </a:rPr>
                <a:t>tincidunt</a:t>
              </a:r>
              <a:r>
                <a:rPr lang="en-GB" sz="800" kern="0" dirty="0">
                  <a:solidFill>
                    <a:schemeClr val="accent1"/>
                  </a:solidFill>
                  <a:latin typeface="+mj-lt"/>
                  <a:cs typeface="Arial" charset="0"/>
                </a:rPr>
                <a:t> mi </a:t>
              </a:r>
              <a:r>
                <a:rPr lang="en-GB" sz="800" kern="0" dirty="0" err="1">
                  <a:solidFill>
                    <a:schemeClr val="accent1"/>
                  </a:solidFill>
                  <a:latin typeface="+mj-lt"/>
                  <a:cs typeface="Arial" charset="0"/>
                </a:rPr>
                <a:t>ut</a:t>
              </a:r>
              <a:r>
                <a:rPr lang="en-GB" sz="800" kern="0" dirty="0">
                  <a:solidFill>
                    <a:schemeClr val="accent1"/>
                  </a:solidFill>
                  <a:latin typeface="+mj-lt"/>
                  <a:cs typeface="Arial" charset="0"/>
                </a:rPr>
                <a:t> </a:t>
              </a:r>
              <a:r>
                <a:rPr lang="en-GB" sz="800" kern="0" dirty="0" err="1">
                  <a:solidFill>
                    <a:schemeClr val="accent1"/>
                  </a:solidFill>
                  <a:latin typeface="+mj-lt"/>
                  <a:cs typeface="Arial" charset="0"/>
                </a:rPr>
                <a:t>diam</a:t>
              </a:r>
              <a:r>
                <a:rPr lang="en-GB" sz="800" kern="0" dirty="0">
                  <a:solidFill>
                    <a:schemeClr val="accent1"/>
                  </a:solidFill>
                  <a:latin typeface="+mj-lt"/>
                  <a:cs typeface="Arial" charset="0"/>
                </a:rPr>
                <a:t> </a:t>
              </a:r>
              <a:r>
                <a:rPr lang="fr-FR" sz="800" kern="0" dirty="0" err="1">
                  <a:solidFill>
                    <a:schemeClr val="accent1"/>
                  </a:solidFill>
                  <a:latin typeface="+mj-lt"/>
                  <a:cs typeface="Arial" charset="0"/>
                </a:rPr>
                <a:t>ultricies</a:t>
              </a:r>
              <a:r>
                <a:rPr lang="fr-FR" sz="800" kern="0" dirty="0">
                  <a:solidFill>
                    <a:schemeClr val="accent1"/>
                  </a:solidFill>
                  <a:latin typeface="+mj-lt"/>
                  <a:cs typeface="Arial" charset="0"/>
                </a:rPr>
                <a:t> non, </a:t>
              </a:r>
              <a:r>
                <a:rPr lang="fr-FR" sz="800" kern="0" dirty="0" err="1">
                  <a:solidFill>
                    <a:schemeClr val="accent1"/>
                  </a:solidFill>
                  <a:latin typeface="+mj-lt"/>
                  <a:cs typeface="Arial" charset="0"/>
                </a:rPr>
                <a:t>hendrerit</a:t>
              </a:r>
              <a:r>
                <a:rPr lang="fr-FR" sz="800" kern="0" dirty="0">
                  <a:solidFill>
                    <a:schemeClr val="accent1"/>
                  </a:solidFill>
                  <a:latin typeface="+mj-lt"/>
                  <a:cs typeface="Arial" charset="0"/>
                </a:rPr>
                <a:t> </a:t>
              </a:r>
              <a:r>
                <a:rPr lang="fr-FR" sz="800" kern="0" dirty="0" err="1" smtClean="0">
                  <a:solidFill>
                    <a:schemeClr val="accent1"/>
                  </a:solidFill>
                  <a:latin typeface="+mj-lt"/>
                  <a:cs typeface="Arial" charset="0"/>
                </a:rPr>
                <a:t>quis</a:t>
              </a:r>
              <a:r>
                <a:rPr lang="fr-FR" sz="800" kern="0" dirty="0">
                  <a:solidFill>
                    <a:schemeClr val="accent1"/>
                  </a:solidFill>
                  <a:latin typeface="+mj-lt"/>
                  <a:cs typeface="Arial" charset="0"/>
                </a:rPr>
                <a:t>.</a:t>
              </a:r>
              <a:endParaRPr lang="fr-FR" sz="800" kern="0" dirty="0" smtClean="0">
                <a:solidFill>
                  <a:schemeClr val="accent1"/>
                </a:solidFill>
                <a:latin typeface="+mj-lt"/>
                <a:cs typeface="Arial" charset="0"/>
              </a:endParaRPr>
            </a:p>
            <a:p>
              <a:pPr defTabSz="798513" eaLnBrk="0" hangingPunct="0">
                <a:spcAft>
                  <a:spcPts val="200"/>
                </a:spcAft>
                <a:defRPr/>
              </a:pPr>
              <a:endParaRPr lang="en-GB" sz="800" kern="0" dirty="0">
                <a:solidFill>
                  <a:schemeClr val="accent1"/>
                </a:solidFill>
                <a:cs typeface="Arial" charset="0"/>
              </a:endParaRPr>
            </a:p>
          </p:txBody>
        </p:sp>
      </p:grpSp>
      <p:grpSp>
        <p:nvGrpSpPr>
          <p:cNvPr id="139" name="Group 138"/>
          <p:cNvGrpSpPr/>
          <p:nvPr/>
        </p:nvGrpSpPr>
        <p:grpSpPr>
          <a:xfrm>
            <a:off x="8064828" y="2444944"/>
            <a:ext cx="1224136" cy="1335687"/>
            <a:chOff x="1674292" y="5725470"/>
            <a:chExt cx="1224136" cy="1335687"/>
          </a:xfrm>
        </p:grpSpPr>
        <p:sp>
          <p:nvSpPr>
            <p:cNvPr id="140" name="Round Single Corner Rectangle 139"/>
            <p:cNvSpPr/>
            <p:nvPr/>
          </p:nvSpPr>
          <p:spPr bwMode="ltGray">
            <a:xfrm>
              <a:off x="1674292" y="5725470"/>
              <a:ext cx="1224136" cy="252000"/>
            </a:xfrm>
            <a:prstGeom prst="round1Rect">
              <a:avLst>
                <a:gd name="adj" fmla="val 40802"/>
              </a:avLst>
            </a:prstGeom>
            <a:solidFill>
              <a:schemeClr val="bg2"/>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1" i="1" dirty="0" smtClean="0">
                  <a:solidFill>
                    <a:schemeClr val="accent6"/>
                  </a:solidFill>
                  <a:latin typeface="Georgia" pitchFamily="18" charset="0"/>
                </a:rPr>
                <a:t>Heading</a:t>
              </a:r>
            </a:p>
          </p:txBody>
        </p:sp>
        <p:sp>
          <p:nvSpPr>
            <p:cNvPr id="141" name="Round Single Corner Rectangle 140"/>
            <p:cNvSpPr/>
            <p:nvPr/>
          </p:nvSpPr>
          <p:spPr bwMode="ltGray">
            <a:xfrm rot="10800000">
              <a:off x="1674292" y="5976927"/>
              <a:ext cx="1224136" cy="468000"/>
            </a:xfrm>
            <a:prstGeom prst="round1Rect">
              <a:avLst>
                <a:gd name="adj" fmla="val 26625"/>
              </a:avLst>
            </a:prstGeom>
            <a:solidFill>
              <a:schemeClr val="accent6"/>
            </a:solidFill>
            <a:ln w="31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2" name="Rectangle 141"/>
            <p:cNvSpPr/>
            <p:nvPr/>
          </p:nvSpPr>
          <p:spPr>
            <a:xfrm>
              <a:off x="1681374" y="6015367"/>
              <a:ext cx="1217054" cy="338554"/>
            </a:xfrm>
            <a:prstGeom prst="rect">
              <a:avLst/>
            </a:prstGeom>
          </p:spPr>
          <p:txBody>
            <a:bodyPr wrap="square">
              <a:spAutoFit/>
            </a:bodyPr>
            <a:lstStyle/>
            <a:p>
              <a:pPr defTabSz="798513" eaLnBrk="0" hangingPunct="0">
                <a:spcAft>
                  <a:spcPts val="200"/>
                </a:spcAft>
                <a:defRPr/>
              </a:pPr>
              <a:r>
                <a:rPr lang="en-GB" sz="800" kern="0" dirty="0" err="1">
                  <a:solidFill>
                    <a:schemeClr val="bg2"/>
                  </a:solidFill>
                  <a:latin typeface="+mj-lt"/>
                  <a:cs typeface="Arial" charset="0"/>
                </a:rPr>
                <a:t>Mauris</a:t>
              </a:r>
              <a:r>
                <a:rPr lang="en-GB" sz="800" kern="0" dirty="0">
                  <a:solidFill>
                    <a:schemeClr val="bg2"/>
                  </a:solidFill>
                  <a:latin typeface="+mj-lt"/>
                  <a:cs typeface="Arial" charset="0"/>
                </a:rPr>
                <a:t> </a:t>
              </a:r>
              <a:r>
                <a:rPr lang="en-GB" sz="800" kern="0" dirty="0" err="1">
                  <a:solidFill>
                    <a:schemeClr val="bg2"/>
                  </a:solidFill>
                  <a:latin typeface="+mj-lt"/>
                  <a:cs typeface="Arial" charset="0"/>
                </a:rPr>
                <a:t>consectetuer</a:t>
              </a:r>
              <a:r>
                <a:rPr lang="en-GB" sz="800" kern="0" dirty="0">
                  <a:solidFill>
                    <a:schemeClr val="bg2"/>
                  </a:solidFill>
                  <a:latin typeface="+mj-lt"/>
                  <a:cs typeface="Arial" charset="0"/>
                </a:rPr>
                <a:t> </a:t>
              </a:r>
              <a:r>
                <a:rPr lang="en-GB" sz="800" kern="0" dirty="0" err="1">
                  <a:solidFill>
                    <a:schemeClr val="bg2"/>
                  </a:solidFill>
                  <a:latin typeface="+mj-lt"/>
                  <a:cs typeface="Arial" charset="0"/>
                </a:rPr>
                <a:t>ullamcorper</a:t>
              </a:r>
              <a:r>
                <a:rPr lang="en-GB" sz="800" kern="0" dirty="0">
                  <a:solidFill>
                    <a:schemeClr val="bg2"/>
                  </a:solidFill>
                  <a:latin typeface="+mj-lt"/>
                  <a:cs typeface="Arial" charset="0"/>
                </a:rPr>
                <a:t> quam. </a:t>
              </a:r>
            </a:p>
          </p:txBody>
        </p:sp>
        <p:sp>
          <p:nvSpPr>
            <p:cNvPr id="143" name="Rectangle 142"/>
            <p:cNvSpPr/>
            <p:nvPr/>
          </p:nvSpPr>
          <p:spPr>
            <a:xfrm>
              <a:off x="1681374" y="6450733"/>
              <a:ext cx="1217054" cy="610424"/>
            </a:xfrm>
            <a:prstGeom prst="rect">
              <a:avLst/>
            </a:prstGeom>
            <a:noFill/>
          </p:spPr>
          <p:txBody>
            <a:bodyPr wrap="square">
              <a:spAutoFit/>
            </a:bodyPr>
            <a:lstStyle/>
            <a:p>
              <a:pPr defTabSz="798513" eaLnBrk="0" hangingPunct="0">
                <a:spcAft>
                  <a:spcPts val="200"/>
                </a:spcAft>
                <a:defRPr/>
              </a:pPr>
              <a:r>
                <a:rPr lang="en-GB" sz="800" kern="0" dirty="0" err="1" smtClean="0">
                  <a:solidFill>
                    <a:schemeClr val="accent6"/>
                  </a:solidFill>
                  <a:latin typeface="+mj-lt"/>
                  <a:cs typeface="Arial" charset="0"/>
                </a:rPr>
                <a:t>Morbi</a:t>
              </a:r>
              <a:r>
                <a:rPr lang="en-GB" sz="800" kern="0" dirty="0" smtClean="0">
                  <a:solidFill>
                    <a:schemeClr val="accent6"/>
                  </a:solidFill>
                  <a:latin typeface="+mj-lt"/>
                  <a:cs typeface="Arial" charset="0"/>
                </a:rPr>
                <a:t> </a:t>
              </a:r>
              <a:r>
                <a:rPr lang="en-GB" sz="800" kern="0" dirty="0" err="1">
                  <a:solidFill>
                    <a:schemeClr val="accent6"/>
                  </a:solidFill>
                  <a:latin typeface="+mj-lt"/>
                  <a:cs typeface="Arial" charset="0"/>
                </a:rPr>
                <a:t>tincidunt</a:t>
              </a:r>
              <a:r>
                <a:rPr lang="en-GB" sz="800" kern="0" dirty="0">
                  <a:solidFill>
                    <a:schemeClr val="accent6"/>
                  </a:solidFill>
                  <a:latin typeface="+mj-lt"/>
                  <a:cs typeface="Arial" charset="0"/>
                </a:rPr>
                <a:t> mi </a:t>
              </a:r>
              <a:r>
                <a:rPr lang="en-GB" sz="800" kern="0" dirty="0" err="1">
                  <a:solidFill>
                    <a:schemeClr val="accent6"/>
                  </a:solidFill>
                  <a:latin typeface="+mj-lt"/>
                  <a:cs typeface="Arial" charset="0"/>
                </a:rPr>
                <a:t>ut</a:t>
              </a:r>
              <a:r>
                <a:rPr lang="en-GB" sz="800" kern="0" dirty="0">
                  <a:solidFill>
                    <a:schemeClr val="accent6"/>
                  </a:solidFill>
                  <a:latin typeface="+mj-lt"/>
                  <a:cs typeface="Arial" charset="0"/>
                </a:rPr>
                <a:t> </a:t>
              </a:r>
              <a:r>
                <a:rPr lang="en-GB" sz="800" kern="0" dirty="0" err="1">
                  <a:solidFill>
                    <a:schemeClr val="accent6"/>
                  </a:solidFill>
                  <a:latin typeface="+mj-lt"/>
                  <a:cs typeface="Arial" charset="0"/>
                </a:rPr>
                <a:t>diam</a:t>
              </a:r>
              <a:r>
                <a:rPr lang="en-GB" sz="800" kern="0" dirty="0">
                  <a:solidFill>
                    <a:schemeClr val="accent6"/>
                  </a:solidFill>
                  <a:latin typeface="+mj-lt"/>
                  <a:cs typeface="Arial" charset="0"/>
                </a:rPr>
                <a:t> </a:t>
              </a:r>
              <a:r>
                <a:rPr lang="fr-FR" sz="800" kern="0" dirty="0" err="1">
                  <a:solidFill>
                    <a:schemeClr val="accent6"/>
                  </a:solidFill>
                  <a:latin typeface="+mj-lt"/>
                  <a:cs typeface="Arial" charset="0"/>
                </a:rPr>
                <a:t>ultricies</a:t>
              </a:r>
              <a:r>
                <a:rPr lang="fr-FR" sz="800" kern="0" dirty="0">
                  <a:solidFill>
                    <a:schemeClr val="accent6"/>
                  </a:solidFill>
                  <a:latin typeface="+mj-lt"/>
                  <a:cs typeface="Arial" charset="0"/>
                </a:rPr>
                <a:t> non, </a:t>
              </a:r>
              <a:r>
                <a:rPr lang="fr-FR" sz="800" kern="0" dirty="0" err="1">
                  <a:solidFill>
                    <a:schemeClr val="accent6"/>
                  </a:solidFill>
                  <a:latin typeface="+mj-lt"/>
                  <a:cs typeface="Arial" charset="0"/>
                </a:rPr>
                <a:t>hendrerit</a:t>
              </a:r>
              <a:r>
                <a:rPr lang="fr-FR" sz="800" kern="0" dirty="0">
                  <a:solidFill>
                    <a:schemeClr val="accent6"/>
                  </a:solidFill>
                  <a:latin typeface="+mj-lt"/>
                  <a:cs typeface="Arial" charset="0"/>
                </a:rPr>
                <a:t> </a:t>
              </a:r>
              <a:r>
                <a:rPr lang="fr-FR" sz="800" kern="0" dirty="0" err="1" smtClean="0">
                  <a:solidFill>
                    <a:schemeClr val="accent6"/>
                  </a:solidFill>
                  <a:latin typeface="+mj-lt"/>
                  <a:cs typeface="Arial" charset="0"/>
                </a:rPr>
                <a:t>quis</a:t>
              </a:r>
              <a:r>
                <a:rPr lang="fr-FR" sz="800" kern="0" dirty="0" smtClean="0">
                  <a:solidFill>
                    <a:schemeClr val="accent6"/>
                  </a:solidFill>
                  <a:latin typeface="+mj-lt"/>
                  <a:cs typeface="Arial" charset="0"/>
                </a:rPr>
                <a:t>. </a:t>
              </a:r>
            </a:p>
            <a:p>
              <a:pPr defTabSz="798513" eaLnBrk="0" hangingPunct="0">
                <a:spcAft>
                  <a:spcPts val="200"/>
                </a:spcAft>
                <a:defRPr/>
              </a:pPr>
              <a:endParaRPr lang="en-GB" sz="800" kern="0" dirty="0">
                <a:solidFill>
                  <a:schemeClr val="accent6"/>
                </a:solidFill>
                <a:cs typeface="Arial" charset="0"/>
              </a:endParaRPr>
            </a:p>
          </p:txBody>
        </p:sp>
      </p:grpSp>
      <p:grpSp>
        <p:nvGrpSpPr>
          <p:cNvPr id="145" name="Group 144"/>
          <p:cNvGrpSpPr/>
          <p:nvPr/>
        </p:nvGrpSpPr>
        <p:grpSpPr>
          <a:xfrm>
            <a:off x="8929084" y="576846"/>
            <a:ext cx="1224136" cy="1335687"/>
            <a:chOff x="1674292" y="5725470"/>
            <a:chExt cx="1224136" cy="1335687"/>
          </a:xfrm>
        </p:grpSpPr>
        <p:sp>
          <p:nvSpPr>
            <p:cNvPr id="146" name="Round Single Corner Rectangle 145"/>
            <p:cNvSpPr/>
            <p:nvPr/>
          </p:nvSpPr>
          <p:spPr bwMode="ltGray">
            <a:xfrm>
              <a:off x="1674292" y="5725470"/>
              <a:ext cx="1224136" cy="252000"/>
            </a:xfrm>
            <a:prstGeom prst="round1Rect">
              <a:avLst>
                <a:gd name="adj" fmla="val 40802"/>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GB" sz="1000" b="1" i="1" dirty="0" smtClean="0">
                  <a:solidFill>
                    <a:schemeClr val="accent5"/>
                  </a:solidFill>
                  <a:latin typeface="Georgia" pitchFamily="18" charset="0"/>
                </a:rPr>
                <a:t>Heading</a:t>
              </a:r>
            </a:p>
          </p:txBody>
        </p:sp>
        <p:sp>
          <p:nvSpPr>
            <p:cNvPr id="147" name="Round Single Corner Rectangle 146"/>
            <p:cNvSpPr/>
            <p:nvPr/>
          </p:nvSpPr>
          <p:spPr bwMode="ltGray">
            <a:xfrm rot="10800000">
              <a:off x="1674292" y="5976927"/>
              <a:ext cx="1224136" cy="468000"/>
            </a:xfrm>
            <a:prstGeom prst="round1Rect">
              <a:avLst>
                <a:gd name="adj" fmla="val 26625"/>
              </a:avLst>
            </a:prstGeom>
            <a:solidFill>
              <a:schemeClr val="accent5"/>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8" name="Rectangle 147"/>
            <p:cNvSpPr/>
            <p:nvPr/>
          </p:nvSpPr>
          <p:spPr>
            <a:xfrm>
              <a:off x="1681374" y="6015367"/>
              <a:ext cx="1217054" cy="338554"/>
            </a:xfrm>
            <a:prstGeom prst="rect">
              <a:avLst/>
            </a:prstGeom>
            <a:ln w="3175">
              <a:noFill/>
            </a:ln>
          </p:spPr>
          <p:txBody>
            <a:bodyPr wrap="square">
              <a:spAutoFit/>
            </a:bodyPr>
            <a:lstStyle/>
            <a:p>
              <a:pPr defTabSz="798513" eaLnBrk="0" hangingPunct="0">
                <a:spcAft>
                  <a:spcPts val="200"/>
                </a:spcAft>
                <a:defRPr/>
              </a:pPr>
              <a:r>
                <a:rPr lang="en-GB" sz="800" kern="0" dirty="0" err="1">
                  <a:solidFill>
                    <a:schemeClr val="bg2"/>
                  </a:solidFill>
                  <a:latin typeface="+mj-lt"/>
                  <a:cs typeface="Arial" charset="0"/>
                </a:rPr>
                <a:t>Mauris</a:t>
              </a:r>
              <a:r>
                <a:rPr lang="en-GB" sz="800" kern="0" dirty="0">
                  <a:solidFill>
                    <a:schemeClr val="bg2"/>
                  </a:solidFill>
                  <a:latin typeface="+mj-lt"/>
                  <a:cs typeface="Arial" charset="0"/>
                </a:rPr>
                <a:t> </a:t>
              </a:r>
              <a:r>
                <a:rPr lang="en-GB" sz="800" kern="0" dirty="0" err="1">
                  <a:solidFill>
                    <a:schemeClr val="bg2"/>
                  </a:solidFill>
                  <a:latin typeface="+mj-lt"/>
                  <a:cs typeface="Arial" charset="0"/>
                </a:rPr>
                <a:t>consectetuer</a:t>
              </a:r>
              <a:r>
                <a:rPr lang="en-GB" sz="800" kern="0" dirty="0">
                  <a:solidFill>
                    <a:schemeClr val="bg2"/>
                  </a:solidFill>
                  <a:latin typeface="+mj-lt"/>
                  <a:cs typeface="Arial" charset="0"/>
                </a:rPr>
                <a:t> </a:t>
              </a:r>
              <a:r>
                <a:rPr lang="en-GB" sz="800" kern="0" dirty="0" err="1">
                  <a:solidFill>
                    <a:schemeClr val="bg2"/>
                  </a:solidFill>
                  <a:latin typeface="+mj-lt"/>
                  <a:cs typeface="Arial" charset="0"/>
                </a:rPr>
                <a:t>ullamcorper</a:t>
              </a:r>
              <a:r>
                <a:rPr lang="en-GB" sz="800" kern="0" dirty="0">
                  <a:solidFill>
                    <a:schemeClr val="bg2"/>
                  </a:solidFill>
                  <a:latin typeface="+mj-lt"/>
                  <a:cs typeface="Arial" charset="0"/>
                </a:rPr>
                <a:t> quam. </a:t>
              </a:r>
            </a:p>
          </p:txBody>
        </p:sp>
        <p:sp>
          <p:nvSpPr>
            <p:cNvPr id="149" name="Rectangle 148"/>
            <p:cNvSpPr/>
            <p:nvPr/>
          </p:nvSpPr>
          <p:spPr>
            <a:xfrm>
              <a:off x="1681374" y="6450733"/>
              <a:ext cx="1217054" cy="610424"/>
            </a:xfrm>
            <a:prstGeom prst="rect">
              <a:avLst/>
            </a:prstGeom>
            <a:noFill/>
            <a:ln w="3175">
              <a:noFill/>
            </a:ln>
          </p:spPr>
          <p:txBody>
            <a:bodyPr wrap="square">
              <a:spAutoFit/>
            </a:bodyPr>
            <a:lstStyle/>
            <a:p>
              <a:pPr defTabSz="798513" eaLnBrk="0" hangingPunct="0">
                <a:spcAft>
                  <a:spcPts val="200"/>
                </a:spcAft>
                <a:defRPr/>
              </a:pPr>
              <a:r>
                <a:rPr lang="en-GB" sz="800" kern="0" dirty="0" err="1" smtClean="0">
                  <a:solidFill>
                    <a:schemeClr val="accent5"/>
                  </a:solidFill>
                  <a:latin typeface="+mj-lt"/>
                  <a:cs typeface="Arial" charset="0"/>
                </a:rPr>
                <a:t>Morbi</a:t>
              </a:r>
              <a:r>
                <a:rPr lang="en-GB" sz="800" kern="0" dirty="0" smtClean="0">
                  <a:solidFill>
                    <a:schemeClr val="accent5"/>
                  </a:solidFill>
                  <a:latin typeface="+mj-lt"/>
                  <a:cs typeface="Arial" charset="0"/>
                </a:rPr>
                <a:t> </a:t>
              </a:r>
              <a:r>
                <a:rPr lang="en-GB" sz="800" kern="0" dirty="0" err="1">
                  <a:solidFill>
                    <a:schemeClr val="accent5"/>
                  </a:solidFill>
                  <a:latin typeface="+mj-lt"/>
                  <a:cs typeface="Arial" charset="0"/>
                </a:rPr>
                <a:t>tincidunt</a:t>
              </a:r>
              <a:r>
                <a:rPr lang="en-GB" sz="800" kern="0" dirty="0">
                  <a:solidFill>
                    <a:schemeClr val="accent5"/>
                  </a:solidFill>
                  <a:latin typeface="+mj-lt"/>
                  <a:cs typeface="Arial" charset="0"/>
                </a:rPr>
                <a:t> mi </a:t>
              </a:r>
              <a:r>
                <a:rPr lang="en-GB" sz="800" kern="0" dirty="0" err="1">
                  <a:solidFill>
                    <a:schemeClr val="accent5"/>
                  </a:solidFill>
                  <a:latin typeface="+mj-lt"/>
                  <a:cs typeface="Arial" charset="0"/>
                </a:rPr>
                <a:t>ut</a:t>
              </a:r>
              <a:r>
                <a:rPr lang="en-GB" sz="800" kern="0" dirty="0">
                  <a:solidFill>
                    <a:schemeClr val="accent5"/>
                  </a:solidFill>
                  <a:latin typeface="+mj-lt"/>
                  <a:cs typeface="Arial" charset="0"/>
                </a:rPr>
                <a:t> </a:t>
              </a:r>
              <a:r>
                <a:rPr lang="en-GB" sz="800" kern="0" dirty="0" err="1">
                  <a:solidFill>
                    <a:schemeClr val="accent5"/>
                  </a:solidFill>
                  <a:latin typeface="+mj-lt"/>
                  <a:cs typeface="Arial" charset="0"/>
                </a:rPr>
                <a:t>diam</a:t>
              </a:r>
              <a:r>
                <a:rPr lang="en-GB" sz="800" kern="0" dirty="0">
                  <a:solidFill>
                    <a:schemeClr val="accent5"/>
                  </a:solidFill>
                  <a:latin typeface="+mj-lt"/>
                  <a:cs typeface="Arial" charset="0"/>
                </a:rPr>
                <a:t> </a:t>
              </a:r>
              <a:r>
                <a:rPr lang="fr-FR" sz="800" kern="0" dirty="0" err="1">
                  <a:solidFill>
                    <a:schemeClr val="accent5"/>
                  </a:solidFill>
                  <a:latin typeface="+mj-lt"/>
                  <a:cs typeface="Arial" charset="0"/>
                </a:rPr>
                <a:t>ultricies</a:t>
              </a:r>
              <a:r>
                <a:rPr lang="fr-FR" sz="800" kern="0" dirty="0">
                  <a:solidFill>
                    <a:schemeClr val="accent5"/>
                  </a:solidFill>
                  <a:latin typeface="+mj-lt"/>
                  <a:cs typeface="Arial" charset="0"/>
                </a:rPr>
                <a:t> non, </a:t>
              </a:r>
              <a:r>
                <a:rPr lang="fr-FR" sz="800" kern="0" dirty="0" err="1">
                  <a:solidFill>
                    <a:schemeClr val="accent5"/>
                  </a:solidFill>
                  <a:latin typeface="+mj-lt"/>
                  <a:cs typeface="Arial" charset="0"/>
                </a:rPr>
                <a:t>hendrerit</a:t>
              </a:r>
              <a:r>
                <a:rPr lang="fr-FR" sz="800" kern="0" dirty="0">
                  <a:solidFill>
                    <a:schemeClr val="accent5"/>
                  </a:solidFill>
                  <a:latin typeface="+mj-lt"/>
                  <a:cs typeface="Arial" charset="0"/>
                </a:rPr>
                <a:t> </a:t>
              </a:r>
              <a:r>
                <a:rPr lang="fr-FR" sz="800" kern="0" dirty="0" err="1" smtClean="0">
                  <a:solidFill>
                    <a:schemeClr val="accent5"/>
                  </a:solidFill>
                  <a:latin typeface="+mj-lt"/>
                  <a:cs typeface="Arial" charset="0"/>
                </a:rPr>
                <a:t>quis</a:t>
              </a:r>
              <a:r>
                <a:rPr lang="fr-FR" sz="800" kern="0" dirty="0">
                  <a:solidFill>
                    <a:schemeClr val="accent5"/>
                  </a:solidFill>
                  <a:latin typeface="+mj-lt"/>
                  <a:cs typeface="Arial" charset="0"/>
                </a:rPr>
                <a:t>.</a:t>
              </a:r>
              <a:endParaRPr lang="fr-FR" sz="800" kern="0" dirty="0" smtClean="0">
                <a:solidFill>
                  <a:schemeClr val="accent5"/>
                </a:solidFill>
                <a:latin typeface="+mj-lt"/>
                <a:cs typeface="Arial" charset="0"/>
              </a:endParaRPr>
            </a:p>
            <a:p>
              <a:pPr defTabSz="798513" eaLnBrk="0" hangingPunct="0">
                <a:spcAft>
                  <a:spcPts val="200"/>
                </a:spcAft>
                <a:defRPr/>
              </a:pPr>
              <a:endParaRPr lang="en-GB" sz="800" kern="0" dirty="0">
                <a:solidFill>
                  <a:schemeClr val="accent5"/>
                </a:solidFill>
                <a:cs typeface="Arial" charset="0"/>
              </a:endParaRPr>
            </a:p>
          </p:txBody>
        </p:sp>
      </p:grpSp>
      <p:sp>
        <p:nvSpPr>
          <p:cNvPr id="170" name="Title 1"/>
          <p:cNvSpPr>
            <a:spLocks noGrp="1"/>
          </p:cNvSpPr>
          <p:nvPr>
            <p:ph type="title"/>
          </p:nvPr>
        </p:nvSpPr>
        <p:spPr>
          <a:xfrm>
            <a:off x="567075" y="1111950"/>
            <a:ext cx="4834928" cy="1062379"/>
          </a:xfrm>
        </p:spPr>
        <p:txBody>
          <a:bodyPr/>
          <a:lstStyle/>
          <a:p>
            <a:r>
              <a:rPr lang="en-GB" dirty="0" smtClean="0"/>
              <a:t>Infographics  in action</a:t>
            </a:r>
            <a:br>
              <a:rPr lang="en-GB" dirty="0" smtClean="0"/>
            </a:br>
            <a:r>
              <a:rPr lang="en-GB" b="0" i="0" dirty="0" smtClean="0"/>
              <a:t>Map</a:t>
            </a:r>
          </a:p>
        </p:txBody>
      </p:sp>
      <p:sp>
        <p:nvSpPr>
          <p:cNvPr id="51" name="Freeform 8"/>
          <p:cNvSpPr>
            <a:spLocks/>
          </p:cNvSpPr>
          <p:nvPr/>
        </p:nvSpPr>
        <p:spPr bwMode="auto">
          <a:xfrm rot="4140464">
            <a:off x="2093221" y="5330361"/>
            <a:ext cx="485023" cy="459544"/>
          </a:xfrm>
          <a:custGeom>
            <a:avLst/>
            <a:gdLst>
              <a:gd name="T0" fmla="*/ 553 w 1065"/>
              <a:gd name="T1" fmla="*/ 562 h 1009"/>
              <a:gd name="T2" fmla="*/ 609 w 1065"/>
              <a:gd name="T3" fmla="*/ 557 h 1009"/>
              <a:gd name="T4" fmla="*/ 694 w 1065"/>
              <a:gd name="T5" fmla="*/ 549 h 1009"/>
              <a:gd name="T6" fmla="*/ 755 w 1065"/>
              <a:gd name="T7" fmla="*/ 547 h 1009"/>
              <a:gd name="T8" fmla="*/ 830 w 1065"/>
              <a:gd name="T9" fmla="*/ 549 h 1009"/>
              <a:gd name="T10" fmla="*/ 919 w 1065"/>
              <a:gd name="T11" fmla="*/ 551 h 1009"/>
              <a:gd name="T12" fmla="*/ 1000 w 1065"/>
              <a:gd name="T13" fmla="*/ 554 h 1009"/>
              <a:gd name="T14" fmla="*/ 1054 w 1065"/>
              <a:gd name="T15" fmla="*/ 557 h 1009"/>
              <a:gd name="T16" fmla="*/ 1064 w 1065"/>
              <a:gd name="T17" fmla="*/ 554 h 1009"/>
              <a:gd name="T18" fmla="*/ 1053 w 1065"/>
              <a:gd name="T19" fmla="*/ 522 h 1009"/>
              <a:gd name="T20" fmla="*/ 1024 w 1065"/>
              <a:gd name="T21" fmla="*/ 482 h 1009"/>
              <a:gd name="T22" fmla="*/ 984 w 1065"/>
              <a:gd name="T23" fmla="*/ 466 h 1009"/>
              <a:gd name="T24" fmla="*/ 886 w 1065"/>
              <a:gd name="T25" fmla="*/ 447 h 1009"/>
              <a:gd name="T26" fmla="*/ 750 w 1065"/>
              <a:gd name="T27" fmla="*/ 423 h 1009"/>
              <a:gd name="T28" fmla="*/ 615 w 1065"/>
              <a:gd name="T29" fmla="*/ 399 h 1009"/>
              <a:gd name="T30" fmla="*/ 520 w 1065"/>
              <a:gd name="T31" fmla="*/ 382 h 1009"/>
              <a:gd name="T32" fmla="*/ 411 w 1065"/>
              <a:gd name="T33" fmla="*/ 78 h 1009"/>
              <a:gd name="T34" fmla="*/ 387 w 1065"/>
              <a:gd name="T35" fmla="*/ 37 h 1009"/>
              <a:gd name="T36" fmla="*/ 350 w 1065"/>
              <a:gd name="T37" fmla="*/ 5 h 1009"/>
              <a:gd name="T38" fmla="*/ 320 w 1065"/>
              <a:gd name="T39" fmla="*/ 6 h 1009"/>
              <a:gd name="T40" fmla="*/ 302 w 1065"/>
              <a:gd name="T41" fmla="*/ 46 h 1009"/>
              <a:gd name="T42" fmla="*/ 297 w 1065"/>
              <a:gd name="T43" fmla="*/ 97 h 1009"/>
              <a:gd name="T44" fmla="*/ 381 w 1065"/>
              <a:gd name="T45" fmla="*/ 414 h 1009"/>
              <a:gd name="T46" fmla="*/ 328 w 1065"/>
              <a:gd name="T47" fmla="*/ 463 h 1009"/>
              <a:gd name="T48" fmla="*/ 236 w 1065"/>
              <a:gd name="T49" fmla="*/ 550 h 1009"/>
              <a:gd name="T50" fmla="*/ 133 w 1065"/>
              <a:gd name="T51" fmla="*/ 646 h 1009"/>
              <a:gd name="T52" fmla="*/ 49 w 1065"/>
              <a:gd name="T53" fmla="*/ 726 h 1009"/>
              <a:gd name="T54" fmla="*/ 13 w 1065"/>
              <a:gd name="T55" fmla="*/ 762 h 1009"/>
              <a:gd name="T56" fmla="*/ 2 w 1065"/>
              <a:gd name="T57" fmla="*/ 855 h 1009"/>
              <a:gd name="T58" fmla="*/ 14 w 1065"/>
              <a:gd name="T59" fmla="*/ 858 h 1009"/>
              <a:gd name="T60" fmla="*/ 53 w 1065"/>
              <a:gd name="T61" fmla="*/ 830 h 1009"/>
              <a:gd name="T62" fmla="*/ 113 w 1065"/>
              <a:gd name="T63" fmla="*/ 787 h 1009"/>
              <a:gd name="T64" fmla="*/ 178 w 1065"/>
              <a:gd name="T65" fmla="*/ 741 h 1009"/>
              <a:gd name="T66" fmla="*/ 237 w 1065"/>
              <a:gd name="T67" fmla="*/ 701 h 1009"/>
              <a:gd name="T68" fmla="*/ 291 w 1065"/>
              <a:gd name="T69" fmla="*/ 670 h 1009"/>
              <a:gd name="T70" fmla="*/ 377 w 1065"/>
              <a:gd name="T71" fmla="*/ 627 h 1009"/>
              <a:gd name="T72" fmla="*/ 435 w 1065"/>
              <a:gd name="T73" fmla="*/ 598 h 1009"/>
              <a:gd name="T74" fmla="*/ 496 w 1065"/>
              <a:gd name="T75" fmla="*/ 805 h 1009"/>
              <a:gd name="T76" fmla="*/ 464 w 1065"/>
              <a:gd name="T77" fmla="*/ 840 h 1009"/>
              <a:gd name="T78" fmla="*/ 425 w 1065"/>
              <a:gd name="T79" fmla="*/ 901 h 1009"/>
              <a:gd name="T80" fmla="*/ 416 w 1065"/>
              <a:gd name="T81" fmla="*/ 962 h 1009"/>
              <a:gd name="T82" fmla="*/ 430 w 1065"/>
              <a:gd name="T83" fmla="*/ 992 h 1009"/>
              <a:gd name="T84" fmla="*/ 440 w 1065"/>
              <a:gd name="T85" fmla="*/ 999 h 1009"/>
              <a:gd name="T86" fmla="*/ 586 w 1065"/>
              <a:gd name="T87" fmla="*/ 994 h 1009"/>
              <a:gd name="T88" fmla="*/ 598 w 1065"/>
              <a:gd name="T89" fmla="*/ 1006 h 1009"/>
              <a:gd name="T90" fmla="*/ 615 w 1065"/>
              <a:gd name="T91" fmla="*/ 1009 h 1009"/>
              <a:gd name="T92" fmla="*/ 638 w 1065"/>
              <a:gd name="T93" fmla="*/ 994 h 1009"/>
              <a:gd name="T94" fmla="*/ 617 w 1065"/>
              <a:gd name="T95" fmla="*/ 895 h 1009"/>
              <a:gd name="T96" fmla="*/ 767 w 1065"/>
              <a:gd name="T97" fmla="*/ 870 h 1009"/>
              <a:gd name="T98" fmla="*/ 728 w 1065"/>
              <a:gd name="T99" fmla="*/ 808 h 1009"/>
              <a:gd name="T100" fmla="*/ 663 w 1065"/>
              <a:gd name="T101" fmla="*/ 785 h 1009"/>
              <a:gd name="T102" fmla="*/ 611 w 1065"/>
              <a:gd name="T103" fmla="*/ 773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5" h="1009">
                <a:moveTo>
                  <a:pt x="607" y="772"/>
                </a:moveTo>
                <a:lnTo>
                  <a:pt x="548" y="564"/>
                </a:lnTo>
                <a:lnTo>
                  <a:pt x="553" y="562"/>
                </a:lnTo>
                <a:lnTo>
                  <a:pt x="565" y="561"/>
                </a:lnTo>
                <a:lnTo>
                  <a:pt x="585" y="559"/>
                </a:lnTo>
                <a:lnTo>
                  <a:pt x="609" y="557"/>
                </a:lnTo>
                <a:lnTo>
                  <a:pt x="637" y="553"/>
                </a:lnTo>
                <a:lnTo>
                  <a:pt x="666" y="551"/>
                </a:lnTo>
                <a:lnTo>
                  <a:pt x="694" y="549"/>
                </a:lnTo>
                <a:lnTo>
                  <a:pt x="721" y="547"/>
                </a:lnTo>
                <a:lnTo>
                  <a:pt x="736" y="547"/>
                </a:lnTo>
                <a:lnTo>
                  <a:pt x="755" y="547"/>
                </a:lnTo>
                <a:lnTo>
                  <a:pt x="779" y="547"/>
                </a:lnTo>
                <a:lnTo>
                  <a:pt x="804" y="547"/>
                </a:lnTo>
                <a:lnTo>
                  <a:pt x="830" y="549"/>
                </a:lnTo>
                <a:lnTo>
                  <a:pt x="860" y="550"/>
                </a:lnTo>
                <a:lnTo>
                  <a:pt x="889" y="550"/>
                </a:lnTo>
                <a:lnTo>
                  <a:pt x="919" y="551"/>
                </a:lnTo>
                <a:lnTo>
                  <a:pt x="947" y="552"/>
                </a:lnTo>
                <a:lnTo>
                  <a:pt x="974" y="553"/>
                </a:lnTo>
                <a:lnTo>
                  <a:pt x="1000" y="554"/>
                </a:lnTo>
                <a:lnTo>
                  <a:pt x="1022" y="554"/>
                </a:lnTo>
                <a:lnTo>
                  <a:pt x="1039" y="555"/>
                </a:lnTo>
                <a:lnTo>
                  <a:pt x="1054" y="557"/>
                </a:lnTo>
                <a:lnTo>
                  <a:pt x="1062" y="557"/>
                </a:lnTo>
                <a:lnTo>
                  <a:pt x="1065" y="557"/>
                </a:lnTo>
                <a:lnTo>
                  <a:pt x="1064" y="554"/>
                </a:lnTo>
                <a:lnTo>
                  <a:pt x="1063" y="546"/>
                </a:lnTo>
                <a:lnTo>
                  <a:pt x="1058" y="536"/>
                </a:lnTo>
                <a:lnTo>
                  <a:pt x="1053" y="522"/>
                </a:lnTo>
                <a:lnTo>
                  <a:pt x="1046" y="508"/>
                </a:lnTo>
                <a:lnTo>
                  <a:pt x="1035" y="494"/>
                </a:lnTo>
                <a:lnTo>
                  <a:pt x="1024" y="482"/>
                </a:lnTo>
                <a:lnTo>
                  <a:pt x="1009" y="471"/>
                </a:lnTo>
                <a:lnTo>
                  <a:pt x="1002" y="469"/>
                </a:lnTo>
                <a:lnTo>
                  <a:pt x="984" y="466"/>
                </a:lnTo>
                <a:lnTo>
                  <a:pt x="958" y="461"/>
                </a:lnTo>
                <a:lnTo>
                  <a:pt x="925" y="454"/>
                </a:lnTo>
                <a:lnTo>
                  <a:pt x="886" y="447"/>
                </a:lnTo>
                <a:lnTo>
                  <a:pt x="843" y="439"/>
                </a:lnTo>
                <a:lnTo>
                  <a:pt x="797" y="431"/>
                </a:lnTo>
                <a:lnTo>
                  <a:pt x="750" y="423"/>
                </a:lnTo>
                <a:lnTo>
                  <a:pt x="702" y="414"/>
                </a:lnTo>
                <a:lnTo>
                  <a:pt x="658" y="406"/>
                </a:lnTo>
                <a:lnTo>
                  <a:pt x="615" y="399"/>
                </a:lnTo>
                <a:lnTo>
                  <a:pt x="577" y="392"/>
                </a:lnTo>
                <a:lnTo>
                  <a:pt x="545" y="386"/>
                </a:lnTo>
                <a:lnTo>
                  <a:pt x="520" y="382"/>
                </a:lnTo>
                <a:lnTo>
                  <a:pt x="504" y="379"/>
                </a:lnTo>
                <a:lnTo>
                  <a:pt x="499" y="378"/>
                </a:lnTo>
                <a:lnTo>
                  <a:pt x="411" y="78"/>
                </a:lnTo>
                <a:lnTo>
                  <a:pt x="405" y="65"/>
                </a:lnTo>
                <a:lnTo>
                  <a:pt x="397" y="51"/>
                </a:lnTo>
                <a:lnTo>
                  <a:pt x="387" y="37"/>
                </a:lnTo>
                <a:lnTo>
                  <a:pt x="375" y="25"/>
                </a:lnTo>
                <a:lnTo>
                  <a:pt x="363" y="13"/>
                </a:lnTo>
                <a:lnTo>
                  <a:pt x="350" y="5"/>
                </a:lnTo>
                <a:lnTo>
                  <a:pt x="339" y="0"/>
                </a:lnTo>
                <a:lnTo>
                  <a:pt x="328" y="0"/>
                </a:lnTo>
                <a:lnTo>
                  <a:pt x="320" y="6"/>
                </a:lnTo>
                <a:lnTo>
                  <a:pt x="312" y="16"/>
                </a:lnTo>
                <a:lnTo>
                  <a:pt x="306" y="30"/>
                </a:lnTo>
                <a:lnTo>
                  <a:pt x="302" y="46"/>
                </a:lnTo>
                <a:lnTo>
                  <a:pt x="298" y="64"/>
                </a:lnTo>
                <a:lnTo>
                  <a:pt x="297" y="81"/>
                </a:lnTo>
                <a:lnTo>
                  <a:pt x="297" y="97"/>
                </a:lnTo>
                <a:lnTo>
                  <a:pt x="299" y="110"/>
                </a:lnTo>
                <a:lnTo>
                  <a:pt x="386" y="410"/>
                </a:lnTo>
                <a:lnTo>
                  <a:pt x="381" y="414"/>
                </a:lnTo>
                <a:lnTo>
                  <a:pt x="370" y="425"/>
                </a:lnTo>
                <a:lnTo>
                  <a:pt x="352" y="441"/>
                </a:lnTo>
                <a:lnTo>
                  <a:pt x="328" y="463"/>
                </a:lnTo>
                <a:lnTo>
                  <a:pt x="300" y="490"/>
                </a:lnTo>
                <a:lnTo>
                  <a:pt x="269" y="519"/>
                </a:lnTo>
                <a:lnTo>
                  <a:pt x="236" y="550"/>
                </a:lnTo>
                <a:lnTo>
                  <a:pt x="201" y="582"/>
                </a:lnTo>
                <a:lnTo>
                  <a:pt x="167" y="614"/>
                </a:lnTo>
                <a:lnTo>
                  <a:pt x="133" y="646"/>
                </a:lnTo>
                <a:lnTo>
                  <a:pt x="101" y="675"/>
                </a:lnTo>
                <a:lnTo>
                  <a:pt x="74" y="703"/>
                </a:lnTo>
                <a:lnTo>
                  <a:pt x="49" y="726"/>
                </a:lnTo>
                <a:lnTo>
                  <a:pt x="30" y="743"/>
                </a:lnTo>
                <a:lnTo>
                  <a:pt x="17" y="756"/>
                </a:lnTo>
                <a:lnTo>
                  <a:pt x="13" y="762"/>
                </a:lnTo>
                <a:lnTo>
                  <a:pt x="1" y="797"/>
                </a:lnTo>
                <a:lnTo>
                  <a:pt x="0" y="831"/>
                </a:lnTo>
                <a:lnTo>
                  <a:pt x="2" y="855"/>
                </a:lnTo>
                <a:lnTo>
                  <a:pt x="4" y="865"/>
                </a:lnTo>
                <a:lnTo>
                  <a:pt x="7" y="864"/>
                </a:lnTo>
                <a:lnTo>
                  <a:pt x="14" y="858"/>
                </a:lnTo>
                <a:lnTo>
                  <a:pt x="23" y="851"/>
                </a:lnTo>
                <a:lnTo>
                  <a:pt x="37" y="842"/>
                </a:lnTo>
                <a:lnTo>
                  <a:pt x="53" y="830"/>
                </a:lnTo>
                <a:lnTo>
                  <a:pt x="71" y="817"/>
                </a:lnTo>
                <a:lnTo>
                  <a:pt x="91" y="802"/>
                </a:lnTo>
                <a:lnTo>
                  <a:pt x="113" y="787"/>
                </a:lnTo>
                <a:lnTo>
                  <a:pt x="135" y="772"/>
                </a:lnTo>
                <a:lnTo>
                  <a:pt x="157" y="756"/>
                </a:lnTo>
                <a:lnTo>
                  <a:pt x="178" y="741"/>
                </a:lnTo>
                <a:lnTo>
                  <a:pt x="199" y="726"/>
                </a:lnTo>
                <a:lnTo>
                  <a:pt x="219" y="713"/>
                </a:lnTo>
                <a:lnTo>
                  <a:pt x="237" y="701"/>
                </a:lnTo>
                <a:lnTo>
                  <a:pt x="253" y="691"/>
                </a:lnTo>
                <a:lnTo>
                  <a:pt x="266" y="683"/>
                </a:lnTo>
                <a:lnTo>
                  <a:pt x="291" y="670"/>
                </a:lnTo>
                <a:lnTo>
                  <a:pt x="319" y="656"/>
                </a:lnTo>
                <a:lnTo>
                  <a:pt x="349" y="641"/>
                </a:lnTo>
                <a:lnTo>
                  <a:pt x="377" y="627"/>
                </a:lnTo>
                <a:lnTo>
                  <a:pt x="401" y="614"/>
                </a:lnTo>
                <a:lnTo>
                  <a:pt x="421" y="605"/>
                </a:lnTo>
                <a:lnTo>
                  <a:pt x="435" y="598"/>
                </a:lnTo>
                <a:lnTo>
                  <a:pt x="440" y="596"/>
                </a:lnTo>
                <a:lnTo>
                  <a:pt x="500" y="803"/>
                </a:lnTo>
                <a:lnTo>
                  <a:pt x="496" y="805"/>
                </a:lnTo>
                <a:lnTo>
                  <a:pt x="489" y="813"/>
                </a:lnTo>
                <a:lnTo>
                  <a:pt x="478" y="825"/>
                </a:lnTo>
                <a:lnTo>
                  <a:pt x="464" y="840"/>
                </a:lnTo>
                <a:lnTo>
                  <a:pt x="450" y="858"/>
                </a:lnTo>
                <a:lnTo>
                  <a:pt x="436" y="878"/>
                </a:lnTo>
                <a:lnTo>
                  <a:pt x="425" y="901"/>
                </a:lnTo>
                <a:lnTo>
                  <a:pt x="418" y="924"/>
                </a:lnTo>
                <a:lnTo>
                  <a:pt x="416" y="946"/>
                </a:lnTo>
                <a:lnTo>
                  <a:pt x="416" y="962"/>
                </a:lnTo>
                <a:lnTo>
                  <a:pt x="419" y="976"/>
                </a:lnTo>
                <a:lnTo>
                  <a:pt x="424" y="985"/>
                </a:lnTo>
                <a:lnTo>
                  <a:pt x="430" y="992"/>
                </a:lnTo>
                <a:lnTo>
                  <a:pt x="434" y="997"/>
                </a:lnTo>
                <a:lnTo>
                  <a:pt x="439" y="998"/>
                </a:lnTo>
                <a:lnTo>
                  <a:pt x="440" y="999"/>
                </a:lnTo>
                <a:lnTo>
                  <a:pt x="562" y="911"/>
                </a:lnTo>
                <a:lnTo>
                  <a:pt x="584" y="989"/>
                </a:lnTo>
                <a:lnTo>
                  <a:pt x="586" y="994"/>
                </a:lnTo>
                <a:lnTo>
                  <a:pt x="590" y="999"/>
                </a:lnTo>
                <a:lnTo>
                  <a:pt x="593" y="1002"/>
                </a:lnTo>
                <a:lnTo>
                  <a:pt x="598" y="1006"/>
                </a:lnTo>
                <a:lnTo>
                  <a:pt x="603" y="1008"/>
                </a:lnTo>
                <a:lnTo>
                  <a:pt x="609" y="1009"/>
                </a:lnTo>
                <a:lnTo>
                  <a:pt x="615" y="1009"/>
                </a:lnTo>
                <a:lnTo>
                  <a:pt x="621" y="1008"/>
                </a:lnTo>
                <a:lnTo>
                  <a:pt x="631" y="1002"/>
                </a:lnTo>
                <a:lnTo>
                  <a:pt x="638" y="994"/>
                </a:lnTo>
                <a:lnTo>
                  <a:pt x="641" y="984"/>
                </a:lnTo>
                <a:lnTo>
                  <a:pt x="640" y="972"/>
                </a:lnTo>
                <a:lnTo>
                  <a:pt x="617" y="895"/>
                </a:lnTo>
                <a:lnTo>
                  <a:pt x="768" y="903"/>
                </a:lnTo>
                <a:lnTo>
                  <a:pt x="768" y="894"/>
                </a:lnTo>
                <a:lnTo>
                  <a:pt x="767" y="870"/>
                </a:lnTo>
                <a:lnTo>
                  <a:pt x="760" y="842"/>
                </a:lnTo>
                <a:lnTo>
                  <a:pt x="743" y="817"/>
                </a:lnTo>
                <a:lnTo>
                  <a:pt x="728" y="808"/>
                </a:lnTo>
                <a:lnTo>
                  <a:pt x="708" y="799"/>
                </a:lnTo>
                <a:lnTo>
                  <a:pt x="686" y="792"/>
                </a:lnTo>
                <a:lnTo>
                  <a:pt x="663" y="785"/>
                </a:lnTo>
                <a:lnTo>
                  <a:pt x="641" y="779"/>
                </a:lnTo>
                <a:lnTo>
                  <a:pt x="624" y="775"/>
                </a:lnTo>
                <a:lnTo>
                  <a:pt x="611" y="773"/>
                </a:lnTo>
                <a:lnTo>
                  <a:pt x="607" y="77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52" name="Freeform 8"/>
          <p:cNvSpPr>
            <a:spLocks/>
          </p:cNvSpPr>
          <p:nvPr/>
        </p:nvSpPr>
        <p:spPr bwMode="auto">
          <a:xfrm rot="3529857">
            <a:off x="3633470" y="4195896"/>
            <a:ext cx="485023" cy="459544"/>
          </a:xfrm>
          <a:custGeom>
            <a:avLst/>
            <a:gdLst>
              <a:gd name="T0" fmla="*/ 553 w 1065"/>
              <a:gd name="T1" fmla="*/ 562 h 1009"/>
              <a:gd name="T2" fmla="*/ 609 w 1065"/>
              <a:gd name="T3" fmla="*/ 557 h 1009"/>
              <a:gd name="T4" fmla="*/ 694 w 1065"/>
              <a:gd name="T5" fmla="*/ 549 h 1009"/>
              <a:gd name="T6" fmla="*/ 755 w 1065"/>
              <a:gd name="T7" fmla="*/ 547 h 1009"/>
              <a:gd name="T8" fmla="*/ 830 w 1065"/>
              <a:gd name="T9" fmla="*/ 549 h 1009"/>
              <a:gd name="T10" fmla="*/ 919 w 1065"/>
              <a:gd name="T11" fmla="*/ 551 h 1009"/>
              <a:gd name="T12" fmla="*/ 1000 w 1065"/>
              <a:gd name="T13" fmla="*/ 554 h 1009"/>
              <a:gd name="T14" fmla="*/ 1054 w 1065"/>
              <a:gd name="T15" fmla="*/ 557 h 1009"/>
              <a:gd name="T16" fmla="*/ 1064 w 1065"/>
              <a:gd name="T17" fmla="*/ 554 h 1009"/>
              <a:gd name="T18" fmla="*/ 1053 w 1065"/>
              <a:gd name="T19" fmla="*/ 522 h 1009"/>
              <a:gd name="T20" fmla="*/ 1024 w 1065"/>
              <a:gd name="T21" fmla="*/ 482 h 1009"/>
              <a:gd name="T22" fmla="*/ 984 w 1065"/>
              <a:gd name="T23" fmla="*/ 466 h 1009"/>
              <a:gd name="T24" fmla="*/ 886 w 1065"/>
              <a:gd name="T25" fmla="*/ 447 h 1009"/>
              <a:gd name="T26" fmla="*/ 750 w 1065"/>
              <a:gd name="T27" fmla="*/ 423 h 1009"/>
              <a:gd name="T28" fmla="*/ 615 w 1065"/>
              <a:gd name="T29" fmla="*/ 399 h 1009"/>
              <a:gd name="T30" fmla="*/ 520 w 1065"/>
              <a:gd name="T31" fmla="*/ 382 h 1009"/>
              <a:gd name="T32" fmla="*/ 411 w 1065"/>
              <a:gd name="T33" fmla="*/ 78 h 1009"/>
              <a:gd name="T34" fmla="*/ 387 w 1065"/>
              <a:gd name="T35" fmla="*/ 37 h 1009"/>
              <a:gd name="T36" fmla="*/ 350 w 1065"/>
              <a:gd name="T37" fmla="*/ 5 h 1009"/>
              <a:gd name="T38" fmla="*/ 320 w 1065"/>
              <a:gd name="T39" fmla="*/ 6 h 1009"/>
              <a:gd name="T40" fmla="*/ 302 w 1065"/>
              <a:gd name="T41" fmla="*/ 46 h 1009"/>
              <a:gd name="T42" fmla="*/ 297 w 1065"/>
              <a:gd name="T43" fmla="*/ 97 h 1009"/>
              <a:gd name="T44" fmla="*/ 381 w 1065"/>
              <a:gd name="T45" fmla="*/ 414 h 1009"/>
              <a:gd name="T46" fmla="*/ 328 w 1065"/>
              <a:gd name="T47" fmla="*/ 463 h 1009"/>
              <a:gd name="T48" fmla="*/ 236 w 1065"/>
              <a:gd name="T49" fmla="*/ 550 h 1009"/>
              <a:gd name="T50" fmla="*/ 133 w 1065"/>
              <a:gd name="T51" fmla="*/ 646 h 1009"/>
              <a:gd name="T52" fmla="*/ 49 w 1065"/>
              <a:gd name="T53" fmla="*/ 726 h 1009"/>
              <a:gd name="T54" fmla="*/ 13 w 1065"/>
              <a:gd name="T55" fmla="*/ 762 h 1009"/>
              <a:gd name="T56" fmla="*/ 2 w 1065"/>
              <a:gd name="T57" fmla="*/ 855 h 1009"/>
              <a:gd name="T58" fmla="*/ 14 w 1065"/>
              <a:gd name="T59" fmla="*/ 858 h 1009"/>
              <a:gd name="T60" fmla="*/ 53 w 1065"/>
              <a:gd name="T61" fmla="*/ 830 h 1009"/>
              <a:gd name="T62" fmla="*/ 113 w 1065"/>
              <a:gd name="T63" fmla="*/ 787 h 1009"/>
              <a:gd name="T64" fmla="*/ 178 w 1065"/>
              <a:gd name="T65" fmla="*/ 741 h 1009"/>
              <a:gd name="T66" fmla="*/ 237 w 1065"/>
              <a:gd name="T67" fmla="*/ 701 h 1009"/>
              <a:gd name="T68" fmla="*/ 291 w 1065"/>
              <a:gd name="T69" fmla="*/ 670 h 1009"/>
              <a:gd name="T70" fmla="*/ 377 w 1065"/>
              <a:gd name="T71" fmla="*/ 627 h 1009"/>
              <a:gd name="T72" fmla="*/ 435 w 1065"/>
              <a:gd name="T73" fmla="*/ 598 h 1009"/>
              <a:gd name="T74" fmla="*/ 496 w 1065"/>
              <a:gd name="T75" fmla="*/ 805 h 1009"/>
              <a:gd name="T76" fmla="*/ 464 w 1065"/>
              <a:gd name="T77" fmla="*/ 840 h 1009"/>
              <a:gd name="T78" fmla="*/ 425 w 1065"/>
              <a:gd name="T79" fmla="*/ 901 h 1009"/>
              <a:gd name="T80" fmla="*/ 416 w 1065"/>
              <a:gd name="T81" fmla="*/ 962 h 1009"/>
              <a:gd name="T82" fmla="*/ 430 w 1065"/>
              <a:gd name="T83" fmla="*/ 992 h 1009"/>
              <a:gd name="T84" fmla="*/ 440 w 1065"/>
              <a:gd name="T85" fmla="*/ 999 h 1009"/>
              <a:gd name="T86" fmla="*/ 586 w 1065"/>
              <a:gd name="T87" fmla="*/ 994 h 1009"/>
              <a:gd name="T88" fmla="*/ 598 w 1065"/>
              <a:gd name="T89" fmla="*/ 1006 h 1009"/>
              <a:gd name="T90" fmla="*/ 615 w 1065"/>
              <a:gd name="T91" fmla="*/ 1009 h 1009"/>
              <a:gd name="T92" fmla="*/ 638 w 1065"/>
              <a:gd name="T93" fmla="*/ 994 h 1009"/>
              <a:gd name="T94" fmla="*/ 617 w 1065"/>
              <a:gd name="T95" fmla="*/ 895 h 1009"/>
              <a:gd name="T96" fmla="*/ 767 w 1065"/>
              <a:gd name="T97" fmla="*/ 870 h 1009"/>
              <a:gd name="T98" fmla="*/ 728 w 1065"/>
              <a:gd name="T99" fmla="*/ 808 h 1009"/>
              <a:gd name="T100" fmla="*/ 663 w 1065"/>
              <a:gd name="T101" fmla="*/ 785 h 1009"/>
              <a:gd name="T102" fmla="*/ 611 w 1065"/>
              <a:gd name="T103" fmla="*/ 773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5" h="1009">
                <a:moveTo>
                  <a:pt x="607" y="772"/>
                </a:moveTo>
                <a:lnTo>
                  <a:pt x="548" y="564"/>
                </a:lnTo>
                <a:lnTo>
                  <a:pt x="553" y="562"/>
                </a:lnTo>
                <a:lnTo>
                  <a:pt x="565" y="561"/>
                </a:lnTo>
                <a:lnTo>
                  <a:pt x="585" y="559"/>
                </a:lnTo>
                <a:lnTo>
                  <a:pt x="609" y="557"/>
                </a:lnTo>
                <a:lnTo>
                  <a:pt x="637" y="553"/>
                </a:lnTo>
                <a:lnTo>
                  <a:pt x="666" y="551"/>
                </a:lnTo>
                <a:lnTo>
                  <a:pt x="694" y="549"/>
                </a:lnTo>
                <a:lnTo>
                  <a:pt x="721" y="547"/>
                </a:lnTo>
                <a:lnTo>
                  <a:pt x="736" y="547"/>
                </a:lnTo>
                <a:lnTo>
                  <a:pt x="755" y="547"/>
                </a:lnTo>
                <a:lnTo>
                  <a:pt x="779" y="547"/>
                </a:lnTo>
                <a:lnTo>
                  <a:pt x="804" y="547"/>
                </a:lnTo>
                <a:lnTo>
                  <a:pt x="830" y="549"/>
                </a:lnTo>
                <a:lnTo>
                  <a:pt x="860" y="550"/>
                </a:lnTo>
                <a:lnTo>
                  <a:pt x="889" y="550"/>
                </a:lnTo>
                <a:lnTo>
                  <a:pt x="919" y="551"/>
                </a:lnTo>
                <a:lnTo>
                  <a:pt x="947" y="552"/>
                </a:lnTo>
                <a:lnTo>
                  <a:pt x="974" y="553"/>
                </a:lnTo>
                <a:lnTo>
                  <a:pt x="1000" y="554"/>
                </a:lnTo>
                <a:lnTo>
                  <a:pt x="1022" y="554"/>
                </a:lnTo>
                <a:lnTo>
                  <a:pt x="1039" y="555"/>
                </a:lnTo>
                <a:lnTo>
                  <a:pt x="1054" y="557"/>
                </a:lnTo>
                <a:lnTo>
                  <a:pt x="1062" y="557"/>
                </a:lnTo>
                <a:lnTo>
                  <a:pt x="1065" y="557"/>
                </a:lnTo>
                <a:lnTo>
                  <a:pt x="1064" y="554"/>
                </a:lnTo>
                <a:lnTo>
                  <a:pt x="1063" y="546"/>
                </a:lnTo>
                <a:lnTo>
                  <a:pt x="1058" y="536"/>
                </a:lnTo>
                <a:lnTo>
                  <a:pt x="1053" y="522"/>
                </a:lnTo>
                <a:lnTo>
                  <a:pt x="1046" y="508"/>
                </a:lnTo>
                <a:lnTo>
                  <a:pt x="1035" y="494"/>
                </a:lnTo>
                <a:lnTo>
                  <a:pt x="1024" y="482"/>
                </a:lnTo>
                <a:lnTo>
                  <a:pt x="1009" y="471"/>
                </a:lnTo>
                <a:lnTo>
                  <a:pt x="1002" y="469"/>
                </a:lnTo>
                <a:lnTo>
                  <a:pt x="984" y="466"/>
                </a:lnTo>
                <a:lnTo>
                  <a:pt x="958" y="461"/>
                </a:lnTo>
                <a:lnTo>
                  <a:pt x="925" y="454"/>
                </a:lnTo>
                <a:lnTo>
                  <a:pt x="886" y="447"/>
                </a:lnTo>
                <a:lnTo>
                  <a:pt x="843" y="439"/>
                </a:lnTo>
                <a:lnTo>
                  <a:pt x="797" y="431"/>
                </a:lnTo>
                <a:lnTo>
                  <a:pt x="750" y="423"/>
                </a:lnTo>
                <a:lnTo>
                  <a:pt x="702" y="414"/>
                </a:lnTo>
                <a:lnTo>
                  <a:pt x="658" y="406"/>
                </a:lnTo>
                <a:lnTo>
                  <a:pt x="615" y="399"/>
                </a:lnTo>
                <a:lnTo>
                  <a:pt x="577" y="392"/>
                </a:lnTo>
                <a:lnTo>
                  <a:pt x="545" y="386"/>
                </a:lnTo>
                <a:lnTo>
                  <a:pt x="520" y="382"/>
                </a:lnTo>
                <a:lnTo>
                  <a:pt x="504" y="379"/>
                </a:lnTo>
                <a:lnTo>
                  <a:pt x="499" y="378"/>
                </a:lnTo>
                <a:lnTo>
                  <a:pt x="411" y="78"/>
                </a:lnTo>
                <a:lnTo>
                  <a:pt x="405" y="65"/>
                </a:lnTo>
                <a:lnTo>
                  <a:pt x="397" y="51"/>
                </a:lnTo>
                <a:lnTo>
                  <a:pt x="387" y="37"/>
                </a:lnTo>
                <a:lnTo>
                  <a:pt x="375" y="25"/>
                </a:lnTo>
                <a:lnTo>
                  <a:pt x="363" y="13"/>
                </a:lnTo>
                <a:lnTo>
                  <a:pt x="350" y="5"/>
                </a:lnTo>
                <a:lnTo>
                  <a:pt x="339" y="0"/>
                </a:lnTo>
                <a:lnTo>
                  <a:pt x="328" y="0"/>
                </a:lnTo>
                <a:lnTo>
                  <a:pt x="320" y="6"/>
                </a:lnTo>
                <a:lnTo>
                  <a:pt x="312" y="16"/>
                </a:lnTo>
                <a:lnTo>
                  <a:pt x="306" y="30"/>
                </a:lnTo>
                <a:lnTo>
                  <a:pt x="302" y="46"/>
                </a:lnTo>
                <a:lnTo>
                  <a:pt x="298" y="64"/>
                </a:lnTo>
                <a:lnTo>
                  <a:pt x="297" y="81"/>
                </a:lnTo>
                <a:lnTo>
                  <a:pt x="297" y="97"/>
                </a:lnTo>
                <a:lnTo>
                  <a:pt x="299" y="110"/>
                </a:lnTo>
                <a:lnTo>
                  <a:pt x="386" y="410"/>
                </a:lnTo>
                <a:lnTo>
                  <a:pt x="381" y="414"/>
                </a:lnTo>
                <a:lnTo>
                  <a:pt x="370" y="425"/>
                </a:lnTo>
                <a:lnTo>
                  <a:pt x="352" y="441"/>
                </a:lnTo>
                <a:lnTo>
                  <a:pt x="328" y="463"/>
                </a:lnTo>
                <a:lnTo>
                  <a:pt x="300" y="490"/>
                </a:lnTo>
                <a:lnTo>
                  <a:pt x="269" y="519"/>
                </a:lnTo>
                <a:lnTo>
                  <a:pt x="236" y="550"/>
                </a:lnTo>
                <a:lnTo>
                  <a:pt x="201" y="582"/>
                </a:lnTo>
                <a:lnTo>
                  <a:pt x="167" y="614"/>
                </a:lnTo>
                <a:lnTo>
                  <a:pt x="133" y="646"/>
                </a:lnTo>
                <a:lnTo>
                  <a:pt x="101" y="675"/>
                </a:lnTo>
                <a:lnTo>
                  <a:pt x="74" y="703"/>
                </a:lnTo>
                <a:lnTo>
                  <a:pt x="49" y="726"/>
                </a:lnTo>
                <a:lnTo>
                  <a:pt x="30" y="743"/>
                </a:lnTo>
                <a:lnTo>
                  <a:pt x="17" y="756"/>
                </a:lnTo>
                <a:lnTo>
                  <a:pt x="13" y="762"/>
                </a:lnTo>
                <a:lnTo>
                  <a:pt x="1" y="797"/>
                </a:lnTo>
                <a:lnTo>
                  <a:pt x="0" y="831"/>
                </a:lnTo>
                <a:lnTo>
                  <a:pt x="2" y="855"/>
                </a:lnTo>
                <a:lnTo>
                  <a:pt x="4" y="865"/>
                </a:lnTo>
                <a:lnTo>
                  <a:pt x="7" y="864"/>
                </a:lnTo>
                <a:lnTo>
                  <a:pt x="14" y="858"/>
                </a:lnTo>
                <a:lnTo>
                  <a:pt x="23" y="851"/>
                </a:lnTo>
                <a:lnTo>
                  <a:pt x="37" y="842"/>
                </a:lnTo>
                <a:lnTo>
                  <a:pt x="53" y="830"/>
                </a:lnTo>
                <a:lnTo>
                  <a:pt x="71" y="817"/>
                </a:lnTo>
                <a:lnTo>
                  <a:pt x="91" y="802"/>
                </a:lnTo>
                <a:lnTo>
                  <a:pt x="113" y="787"/>
                </a:lnTo>
                <a:lnTo>
                  <a:pt x="135" y="772"/>
                </a:lnTo>
                <a:lnTo>
                  <a:pt x="157" y="756"/>
                </a:lnTo>
                <a:lnTo>
                  <a:pt x="178" y="741"/>
                </a:lnTo>
                <a:lnTo>
                  <a:pt x="199" y="726"/>
                </a:lnTo>
                <a:lnTo>
                  <a:pt x="219" y="713"/>
                </a:lnTo>
                <a:lnTo>
                  <a:pt x="237" y="701"/>
                </a:lnTo>
                <a:lnTo>
                  <a:pt x="253" y="691"/>
                </a:lnTo>
                <a:lnTo>
                  <a:pt x="266" y="683"/>
                </a:lnTo>
                <a:lnTo>
                  <a:pt x="291" y="670"/>
                </a:lnTo>
                <a:lnTo>
                  <a:pt x="319" y="656"/>
                </a:lnTo>
                <a:lnTo>
                  <a:pt x="349" y="641"/>
                </a:lnTo>
                <a:lnTo>
                  <a:pt x="377" y="627"/>
                </a:lnTo>
                <a:lnTo>
                  <a:pt x="401" y="614"/>
                </a:lnTo>
                <a:lnTo>
                  <a:pt x="421" y="605"/>
                </a:lnTo>
                <a:lnTo>
                  <a:pt x="435" y="598"/>
                </a:lnTo>
                <a:lnTo>
                  <a:pt x="440" y="596"/>
                </a:lnTo>
                <a:lnTo>
                  <a:pt x="500" y="803"/>
                </a:lnTo>
                <a:lnTo>
                  <a:pt x="496" y="805"/>
                </a:lnTo>
                <a:lnTo>
                  <a:pt x="489" y="813"/>
                </a:lnTo>
                <a:lnTo>
                  <a:pt x="478" y="825"/>
                </a:lnTo>
                <a:lnTo>
                  <a:pt x="464" y="840"/>
                </a:lnTo>
                <a:lnTo>
                  <a:pt x="450" y="858"/>
                </a:lnTo>
                <a:lnTo>
                  <a:pt x="436" y="878"/>
                </a:lnTo>
                <a:lnTo>
                  <a:pt x="425" y="901"/>
                </a:lnTo>
                <a:lnTo>
                  <a:pt x="418" y="924"/>
                </a:lnTo>
                <a:lnTo>
                  <a:pt x="416" y="946"/>
                </a:lnTo>
                <a:lnTo>
                  <a:pt x="416" y="962"/>
                </a:lnTo>
                <a:lnTo>
                  <a:pt x="419" y="976"/>
                </a:lnTo>
                <a:lnTo>
                  <a:pt x="424" y="985"/>
                </a:lnTo>
                <a:lnTo>
                  <a:pt x="430" y="992"/>
                </a:lnTo>
                <a:lnTo>
                  <a:pt x="434" y="997"/>
                </a:lnTo>
                <a:lnTo>
                  <a:pt x="439" y="998"/>
                </a:lnTo>
                <a:lnTo>
                  <a:pt x="440" y="999"/>
                </a:lnTo>
                <a:lnTo>
                  <a:pt x="562" y="911"/>
                </a:lnTo>
                <a:lnTo>
                  <a:pt x="584" y="989"/>
                </a:lnTo>
                <a:lnTo>
                  <a:pt x="586" y="994"/>
                </a:lnTo>
                <a:lnTo>
                  <a:pt x="590" y="999"/>
                </a:lnTo>
                <a:lnTo>
                  <a:pt x="593" y="1002"/>
                </a:lnTo>
                <a:lnTo>
                  <a:pt x="598" y="1006"/>
                </a:lnTo>
                <a:lnTo>
                  <a:pt x="603" y="1008"/>
                </a:lnTo>
                <a:lnTo>
                  <a:pt x="609" y="1009"/>
                </a:lnTo>
                <a:lnTo>
                  <a:pt x="615" y="1009"/>
                </a:lnTo>
                <a:lnTo>
                  <a:pt x="621" y="1008"/>
                </a:lnTo>
                <a:lnTo>
                  <a:pt x="631" y="1002"/>
                </a:lnTo>
                <a:lnTo>
                  <a:pt x="638" y="994"/>
                </a:lnTo>
                <a:lnTo>
                  <a:pt x="641" y="984"/>
                </a:lnTo>
                <a:lnTo>
                  <a:pt x="640" y="972"/>
                </a:lnTo>
                <a:lnTo>
                  <a:pt x="617" y="895"/>
                </a:lnTo>
                <a:lnTo>
                  <a:pt x="768" y="903"/>
                </a:lnTo>
                <a:lnTo>
                  <a:pt x="768" y="894"/>
                </a:lnTo>
                <a:lnTo>
                  <a:pt x="767" y="870"/>
                </a:lnTo>
                <a:lnTo>
                  <a:pt x="760" y="842"/>
                </a:lnTo>
                <a:lnTo>
                  <a:pt x="743" y="817"/>
                </a:lnTo>
                <a:lnTo>
                  <a:pt x="728" y="808"/>
                </a:lnTo>
                <a:lnTo>
                  <a:pt x="708" y="799"/>
                </a:lnTo>
                <a:lnTo>
                  <a:pt x="686" y="792"/>
                </a:lnTo>
                <a:lnTo>
                  <a:pt x="663" y="785"/>
                </a:lnTo>
                <a:lnTo>
                  <a:pt x="641" y="779"/>
                </a:lnTo>
                <a:lnTo>
                  <a:pt x="624" y="775"/>
                </a:lnTo>
                <a:lnTo>
                  <a:pt x="611" y="773"/>
                </a:lnTo>
                <a:lnTo>
                  <a:pt x="607" y="772"/>
                </a:lnTo>
                <a:close/>
              </a:path>
            </a:pathLst>
          </a:cu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sp>
        <p:nvSpPr>
          <p:cNvPr id="53" name="Freeform 8"/>
          <p:cNvSpPr>
            <a:spLocks/>
          </p:cNvSpPr>
          <p:nvPr/>
        </p:nvSpPr>
        <p:spPr bwMode="auto">
          <a:xfrm rot="2261494">
            <a:off x="5491880" y="3160875"/>
            <a:ext cx="485023" cy="459544"/>
          </a:xfrm>
          <a:custGeom>
            <a:avLst/>
            <a:gdLst>
              <a:gd name="T0" fmla="*/ 553 w 1065"/>
              <a:gd name="T1" fmla="*/ 562 h 1009"/>
              <a:gd name="T2" fmla="*/ 609 w 1065"/>
              <a:gd name="T3" fmla="*/ 557 h 1009"/>
              <a:gd name="T4" fmla="*/ 694 w 1065"/>
              <a:gd name="T5" fmla="*/ 549 h 1009"/>
              <a:gd name="T6" fmla="*/ 755 w 1065"/>
              <a:gd name="T7" fmla="*/ 547 h 1009"/>
              <a:gd name="T8" fmla="*/ 830 w 1065"/>
              <a:gd name="T9" fmla="*/ 549 h 1009"/>
              <a:gd name="T10" fmla="*/ 919 w 1065"/>
              <a:gd name="T11" fmla="*/ 551 h 1009"/>
              <a:gd name="T12" fmla="*/ 1000 w 1065"/>
              <a:gd name="T13" fmla="*/ 554 h 1009"/>
              <a:gd name="T14" fmla="*/ 1054 w 1065"/>
              <a:gd name="T15" fmla="*/ 557 h 1009"/>
              <a:gd name="T16" fmla="*/ 1064 w 1065"/>
              <a:gd name="T17" fmla="*/ 554 h 1009"/>
              <a:gd name="T18" fmla="*/ 1053 w 1065"/>
              <a:gd name="T19" fmla="*/ 522 h 1009"/>
              <a:gd name="T20" fmla="*/ 1024 w 1065"/>
              <a:gd name="T21" fmla="*/ 482 h 1009"/>
              <a:gd name="T22" fmla="*/ 984 w 1065"/>
              <a:gd name="T23" fmla="*/ 466 h 1009"/>
              <a:gd name="T24" fmla="*/ 886 w 1065"/>
              <a:gd name="T25" fmla="*/ 447 h 1009"/>
              <a:gd name="T26" fmla="*/ 750 w 1065"/>
              <a:gd name="T27" fmla="*/ 423 h 1009"/>
              <a:gd name="T28" fmla="*/ 615 w 1065"/>
              <a:gd name="T29" fmla="*/ 399 h 1009"/>
              <a:gd name="T30" fmla="*/ 520 w 1065"/>
              <a:gd name="T31" fmla="*/ 382 h 1009"/>
              <a:gd name="T32" fmla="*/ 411 w 1065"/>
              <a:gd name="T33" fmla="*/ 78 h 1009"/>
              <a:gd name="T34" fmla="*/ 387 w 1065"/>
              <a:gd name="T35" fmla="*/ 37 h 1009"/>
              <a:gd name="T36" fmla="*/ 350 w 1065"/>
              <a:gd name="T37" fmla="*/ 5 h 1009"/>
              <a:gd name="T38" fmla="*/ 320 w 1065"/>
              <a:gd name="T39" fmla="*/ 6 h 1009"/>
              <a:gd name="T40" fmla="*/ 302 w 1065"/>
              <a:gd name="T41" fmla="*/ 46 h 1009"/>
              <a:gd name="T42" fmla="*/ 297 w 1065"/>
              <a:gd name="T43" fmla="*/ 97 h 1009"/>
              <a:gd name="T44" fmla="*/ 381 w 1065"/>
              <a:gd name="T45" fmla="*/ 414 h 1009"/>
              <a:gd name="T46" fmla="*/ 328 w 1065"/>
              <a:gd name="T47" fmla="*/ 463 h 1009"/>
              <a:gd name="T48" fmla="*/ 236 w 1065"/>
              <a:gd name="T49" fmla="*/ 550 h 1009"/>
              <a:gd name="T50" fmla="*/ 133 w 1065"/>
              <a:gd name="T51" fmla="*/ 646 h 1009"/>
              <a:gd name="T52" fmla="*/ 49 w 1065"/>
              <a:gd name="T53" fmla="*/ 726 h 1009"/>
              <a:gd name="T54" fmla="*/ 13 w 1065"/>
              <a:gd name="T55" fmla="*/ 762 h 1009"/>
              <a:gd name="T56" fmla="*/ 2 w 1065"/>
              <a:gd name="T57" fmla="*/ 855 h 1009"/>
              <a:gd name="T58" fmla="*/ 14 w 1065"/>
              <a:gd name="T59" fmla="*/ 858 h 1009"/>
              <a:gd name="T60" fmla="*/ 53 w 1065"/>
              <a:gd name="T61" fmla="*/ 830 h 1009"/>
              <a:gd name="T62" fmla="*/ 113 w 1065"/>
              <a:gd name="T63" fmla="*/ 787 h 1009"/>
              <a:gd name="T64" fmla="*/ 178 w 1065"/>
              <a:gd name="T65" fmla="*/ 741 h 1009"/>
              <a:gd name="T66" fmla="*/ 237 w 1065"/>
              <a:gd name="T67" fmla="*/ 701 h 1009"/>
              <a:gd name="T68" fmla="*/ 291 w 1065"/>
              <a:gd name="T69" fmla="*/ 670 h 1009"/>
              <a:gd name="T70" fmla="*/ 377 w 1065"/>
              <a:gd name="T71" fmla="*/ 627 h 1009"/>
              <a:gd name="T72" fmla="*/ 435 w 1065"/>
              <a:gd name="T73" fmla="*/ 598 h 1009"/>
              <a:gd name="T74" fmla="*/ 496 w 1065"/>
              <a:gd name="T75" fmla="*/ 805 h 1009"/>
              <a:gd name="T76" fmla="*/ 464 w 1065"/>
              <a:gd name="T77" fmla="*/ 840 h 1009"/>
              <a:gd name="T78" fmla="*/ 425 w 1065"/>
              <a:gd name="T79" fmla="*/ 901 h 1009"/>
              <a:gd name="T80" fmla="*/ 416 w 1065"/>
              <a:gd name="T81" fmla="*/ 962 h 1009"/>
              <a:gd name="T82" fmla="*/ 430 w 1065"/>
              <a:gd name="T83" fmla="*/ 992 h 1009"/>
              <a:gd name="T84" fmla="*/ 440 w 1065"/>
              <a:gd name="T85" fmla="*/ 999 h 1009"/>
              <a:gd name="T86" fmla="*/ 586 w 1065"/>
              <a:gd name="T87" fmla="*/ 994 h 1009"/>
              <a:gd name="T88" fmla="*/ 598 w 1065"/>
              <a:gd name="T89" fmla="*/ 1006 h 1009"/>
              <a:gd name="T90" fmla="*/ 615 w 1065"/>
              <a:gd name="T91" fmla="*/ 1009 h 1009"/>
              <a:gd name="T92" fmla="*/ 638 w 1065"/>
              <a:gd name="T93" fmla="*/ 994 h 1009"/>
              <a:gd name="T94" fmla="*/ 617 w 1065"/>
              <a:gd name="T95" fmla="*/ 895 h 1009"/>
              <a:gd name="T96" fmla="*/ 767 w 1065"/>
              <a:gd name="T97" fmla="*/ 870 h 1009"/>
              <a:gd name="T98" fmla="*/ 728 w 1065"/>
              <a:gd name="T99" fmla="*/ 808 h 1009"/>
              <a:gd name="T100" fmla="*/ 663 w 1065"/>
              <a:gd name="T101" fmla="*/ 785 h 1009"/>
              <a:gd name="T102" fmla="*/ 611 w 1065"/>
              <a:gd name="T103" fmla="*/ 773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5" h="1009">
                <a:moveTo>
                  <a:pt x="607" y="772"/>
                </a:moveTo>
                <a:lnTo>
                  <a:pt x="548" y="564"/>
                </a:lnTo>
                <a:lnTo>
                  <a:pt x="553" y="562"/>
                </a:lnTo>
                <a:lnTo>
                  <a:pt x="565" y="561"/>
                </a:lnTo>
                <a:lnTo>
                  <a:pt x="585" y="559"/>
                </a:lnTo>
                <a:lnTo>
                  <a:pt x="609" y="557"/>
                </a:lnTo>
                <a:lnTo>
                  <a:pt x="637" y="553"/>
                </a:lnTo>
                <a:lnTo>
                  <a:pt x="666" y="551"/>
                </a:lnTo>
                <a:lnTo>
                  <a:pt x="694" y="549"/>
                </a:lnTo>
                <a:lnTo>
                  <a:pt x="721" y="547"/>
                </a:lnTo>
                <a:lnTo>
                  <a:pt x="736" y="547"/>
                </a:lnTo>
                <a:lnTo>
                  <a:pt x="755" y="547"/>
                </a:lnTo>
                <a:lnTo>
                  <a:pt x="779" y="547"/>
                </a:lnTo>
                <a:lnTo>
                  <a:pt x="804" y="547"/>
                </a:lnTo>
                <a:lnTo>
                  <a:pt x="830" y="549"/>
                </a:lnTo>
                <a:lnTo>
                  <a:pt x="860" y="550"/>
                </a:lnTo>
                <a:lnTo>
                  <a:pt x="889" y="550"/>
                </a:lnTo>
                <a:lnTo>
                  <a:pt x="919" y="551"/>
                </a:lnTo>
                <a:lnTo>
                  <a:pt x="947" y="552"/>
                </a:lnTo>
                <a:lnTo>
                  <a:pt x="974" y="553"/>
                </a:lnTo>
                <a:lnTo>
                  <a:pt x="1000" y="554"/>
                </a:lnTo>
                <a:lnTo>
                  <a:pt x="1022" y="554"/>
                </a:lnTo>
                <a:lnTo>
                  <a:pt x="1039" y="555"/>
                </a:lnTo>
                <a:lnTo>
                  <a:pt x="1054" y="557"/>
                </a:lnTo>
                <a:lnTo>
                  <a:pt x="1062" y="557"/>
                </a:lnTo>
                <a:lnTo>
                  <a:pt x="1065" y="557"/>
                </a:lnTo>
                <a:lnTo>
                  <a:pt x="1064" y="554"/>
                </a:lnTo>
                <a:lnTo>
                  <a:pt x="1063" y="546"/>
                </a:lnTo>
                <a:lnTo>
                  <a:pt x="1058" y="536"/>
                </a:lnTo>
                <a:lnTo>
                  <a:pt x="1053" y="522"/>
                </a:lnTo>
                <a:lnTo>
                  <a:pt x="1046" y="508"/>
                </a:lnTo>
                <a:lnTo>
                  <a:pt x="1035" y="494"/>
                </a:lnTo>
                <a:lnTo>
                  <a:pt x="1024" y="482"/>
                </a:lnTo>
                <a:lnTo>
                  <a:pt x="1009" y="471"/>
                </a:lnTo>
                <a:lnTo>
                  <a:pt x="1002" y="469"/>
                </a:lnTo>
                <a:lnTo>
                  <a:pt x="984" y="466"/>
                </a:lnTo>
                <a:lnTo>
                  <a:pt x="958" y="461"/>
                </a:lnTo>
                <a:lnTo>
                  <a:pt x="925" y="454"/>
                </a:lnTo>
                <a:lnTo>
                  <a:pt x="886" y="447"/>
                </a:lnTo>
                <a:lnTo>
                  <a:pt x="843" y="439"/>
                </a:lnTo>
                <a:lnTo>
                  <a:pt x="797" y="431"/>
                </a:lnTo>
                <a:lnTo>
                  <a:pt x="750" y="423"/>
                </a:lnTo>
                <a:lnTo>
                  <a:pt x="702" y="414"/>
                </a:lnTo>
                <a:lnTo>
                  <a:pt x="658" y="406"/>
                </a:lnTo>
                <a:lnTo>
                  <a:pt x="615" y="399"/>
                </a:lnTo>
                <a:lnTo>
                  <a:pt x="577" y="392"/>
                </a:lnTo>
                <a:lnTo>
                  <a:pt x="545" y="386"/>
                </a:lnTo>
                <a:lnTo>
                  <a:pt x="520" y="382"/>
                </a:lnTo>
                <a:lnTo>
                  <a:pt x="504" y="379"/>
                </a:lnTo>
                <a:lnTo>
                  <a:pt x="499" y="378"/>
                </a:lnTo>
                <a:lnTo>
                  <a:pt x="411" y="78"/>
                </a:lnTo>
                <a:lnTo>
                  <a:pt x="405" y="65"/>
                </a:lnTo>
                <a:lnTo>
                  <a:pt x="397" y="51"/>
                </a:lnTo>
                <a:lnTo>
                  <a:pt x="387" y="37"/>
                </a:lnTo>
                <a:lnTo>
                  <a:pt x="375" y="25"/>
                </a:lnTo>
                <a:lnTo>
                  <a:pt x="363" y="13"/>
                </a:lnTo>
                <a:lnTo>
                  <a:pt x="350" y="5"/>
                </a:lnTo>
                <a:lnTo>
                  <a:pt x="339" y="0"/>
                </a:lnTo>
                <a:lnTo>
                  <a:pt x="328" y="0"/>
                </a:lnTo>
                <a:lnTo>
                  <a:pt x="320" y="6"/>
                </a:lnTo>
                <a:lnTo>
                  <a:pt x="312" y="16"/>
                </a:lnTo>
                <a:lnTo>
                  <a:pt x="306" y="30"/>
                </a:lnTo>
                <a:lnTo>
                  <a:pt x="302" y="46"/>
                </a:lnTo>
                <a:lnTo>
                  <a:pt x="298" y="64"/>
                </a:lnTo>
                <a:lnTo>
                  <a:pt x="297" y="81"/>
                </a:lnTo>
                <a:lnTo>
                  <a:pt x="297" y="97"/>
                </a:lnTo>
                <a:lnTo>
                  <a:pt x="299" y="110"/>
                </a:lnTo>
                <a:lnTo>
                  <a:pt x="386" y="410"/>
                </a:lnTo>
                <a:lnTo>
                  <a:pt x="381" y="414"/>
                </a:lnTo>
                <a:lnTo>
                  <a:pt x="370" y="425"/>
                </a:lnTo>
                <a:lnTo>
                  <a:pt x="352" y="441"/>
                </a:lnTo>
                <a:lnTo>
                  <a:pt x="328" y="463"/>
                </a:lnTo>
                <a:lnTo>
                  <a:pt x="300" y="490"/>
                </a:lnTo>
                <a:lnTo>
                  <a:pt x="269" y="519"/>
                </a:lnTo>
                <a:lnTo>
                  <a:pt x="236" y="550"/>
                </a:lnTo>
                <a:lnTo>
                  <a:pt x="201" y="582"/>
                </a:lnTo>
                <a:lnTo>
                  <a:pt x="167" y="614"/>
                </a:lnTo>
                <a:lnTo>
                  <a:pt x="133" y="646"/>
                </a:lnTo>
                <a:lnTo>
                  <a:pt x="101" y="675"/>
                </a:lnTo>
                <a:lnTo>
                  <a:pt x="74" y="703"/>
                </a:lnTo>
                <a:lnTo>
                  <a:pt x="49" y="726"/>
                </a:lnTo>
                <a:lnTo>
                  <a:pt x="30" y="743"/>
                </a:lnTo>
                <a:lnTo>
                  <a:pt x="17" y="756"/>
                </a:lnTo>
                <a:lnTo>
                  <a:pt x="13" y="762"/>
                </a:lnTo>
                <a:lnTo>
                  <a:pt x="1" y="797"/>
                </a:lnTo>
                <a:lnTo>
                  <a:pt x="0" y="831"/>
                </a:lnTo>
                <a:lnTo>
                  <a:pt x="2" y="855"/>
                </a:lnTo>
                <a:lnTo>
                  <a:pt x="4" y="865"/>
                </a:lnTo>
                <a:lnTo>
                  <a:pt x="7" y="864"/>
                </a:lnTo>
                <a:lnTo>
                  <a:pt x="14" y="858"/>
                </a:lnTo>
                <a:lnTo>
                  <a:pt x="23" y="851"/>
                </a:lnTo>
                <a:lnTo>
                  <a:pt x="37" y="842"/>
                </a:lnTo>
                <a:lnTo>
                  <a:pt x="53" y="830"/>
                </a:lnTo>
                <a:lnTo>
                  <a:pt x="71" y="817"/>
                </a:lnTo>
                <a:lnTo>
                  <a:pt x="91" y="802"/>
                </a:lnTo>
                <a:lnTo>
                  <a:pt x="113" y="787"/>
                </a:lnTo>
                <a:lnTo>
                  <a:pt x="135" y="772"/>
                </a:lnTo>
                <a:lnTo>
                  <a:pt x="157" y="756"/>
                </a:lnTo>
                <a:lnTo>
                  <a:pt x="178" y="741"/>
                </a:lnTo>
                <a:lnTo>
                  <a:pt x="199" y="726"/>
                </a:lnTo>
                <a:lnTo>
                  <a:pt x="219" y="713"/>
                </a:lnTo>
                <a:lnTo>
                  <a:pt x="237" y="701"/>
                </a:lnTo>
                <a:lnTo>
                  <a:pt x="253" y="691"/>
                </a:lnTo>
                <a:lnTo>
                  <a:pt x="266" y="683"/>
                </a:lnTo>
                <a:lnTo>
                  <a:pt x="291" y="670"/>
                </a:lnTo>
                <a:lnTo>
                  <a:pt x="319" y="656"/>
                </a:lnTo>
                <a:lnTo>
                  <a:pt x="349" y="641"/>
                </a:lnTo>
                <a:lnTo>
                  <a:pt x="377" y="627"/>
                </a:lnTo>
                <a:lnTo>
                  <a:pt x="401" y="614"/>
                </a:lnTo>
                <a:lnTo>
                  <a:pt x="421" y="605"/>
                </a:lnTo>
                <a:lnTo>
                  <a:pt x="435" y="598"/>
                </a:lnTo>
                <a:lnTo>
                  <a:pt x="440" y="596"/>
                </a:lnTo>
                <a:lnTo>
                  <a:pt x="500" y="803"/>
                </a:lnTo>
                <a:lnTo>
                  <a:pt x="496" y="805"/>
                </a:lnTo>
                <a:lnTo>
                  <a:pt x="489" y="813"/>
                </a:lnTo>
                <a:lnTo>
                  <a:pt x="478" y="825"/>
                </a:lnTo>
                <a:lnTo>
                  <a:pt x="464" y="840"/>
                </a:lnTo>
                <a:lnTo>
                  <a:pt x="450" y="858"/>
                </a:lnTo>
                <a:lnTo>
                  <a:pt x="436" y="878"/>
                </a:lnTo>
                <a:lnTo>
                  <a:pt x="425" y="901"/>
                </a:lnTo>
                <a:lnTo>
                  <a:pt x="418" y="924"/>
                </a:lnTo>
                <a:lnTo>
                  <a:pt x="416" y="946"/>
                </a:lnTo>
                <a:lnTo>
                  <a:pt x="416" y="962"/>
                </a:lnTo>
                <a:lnTo>
                  <a:pt x="419" y="976"/>
                </a:lnTo>
                <a:lnTo>
                  <a:pt x="424" y="985"/>
                </a:lnTo>
                <a:lnTo>
                  <a:pt x="430" y="992"/>
                </a:lnTo>
                <a:lnTo>
                  <a:pt x="434" y="997"/>
                </a:lnTo>
                <a:lnTo>
                  <a:pt x="439" y="998"/>
                </a:lnTo>
                <a:lnTo>
                  <a:pt x="440" y="999"/>
                </a:lnTo>
                <a:lnTo>
                  <a:pt x="562" y="911"/>
                </a:lnTo>
                <a:lnTo>
                  <a:pt x="584" y="989"/>
                </a:lnTo>
                <a:lnTo>
                  <a:pt x="586" y="994"/>
                </a:lnTo>
                <a:lnTo>
                  <a:pt x="590" y="999"/>
                </a:lnTo>
                <a:lnTo>
                  <a:pt x="593" y="1002"/>
                </a:lnTo>
                <a:lnTo>
                  <a:pt x="598" y="1006"/>
                </a:lnTo>
                <a:lnTo>
                  <a:pt x="603" y="1008"/>
                </a:lnTo>
                <a:lnTo>
                  <a:pt x="609" y="1009"/>
                </a:lnTo>
                <a:lnTo>
                  <a:pt x="615" y="1009"/>
                </a:lnTo>
                <a:lnTo>
                  <a:pt x="621" y="1008"/>
                </a:lnTo>
                <a:lnTo>
                  <a:pt x="631" y="1002"/>
                </a:lnTo>
                <a:lnTo>
                  <a:pt x="638" y="994"/>
                </a:lnTo>
                <a:lnTo>
                  <a:pt x="641" y="984"/>
                </a:lnTo>
                <a:lnTo>
                  <a:pt x="640" y="972"/>
                </a:lnTo>
                <a:lnTo>
                  <a:pt x="617" y="895"/>
                </a:lnTo>
                <a:lnTo>
                  <a:pt x="768" y="903"/>
                </a:lnTo>
                <a:lnTo>
                  <a:pt x="768" y="894"/>
                </a:lnTo>
                <a:lnTo>
                  <a:pt x="767" y="870"/>
                </a:lnTo>
                <a:lnTo>
                  <a:pt x="760" y="842"/>
                </a:lnTo>
                <a:lnTo>
                  <a:pt x="743" y="817"/>
                </a:lnTo>
                <a:lnTo>
                  <a:pt x="728" y="808"/>
                </a:lnTo>
                <a:lnTo>
                  <a:pt x="708" y="799"/>
                </a:lnTo>
                <a:lnTo>
                  <a:pt x="686" y="792"/>
                </a:lnTo>
                <a:lnTo>
                  <a:pt x="663" y="785"/>
                </a:lnTo>
                <a:lnTo>
                  <a:pt x="641" y="779"/>
                </a:lnTo>
                <a:lnTo>
                  <a:pt x="624" y="775"/>
                </a:lnTo>
                <a:lnTo>
                  <a:pt x="611" y="773"/>
                </a:lnTo>
                <a:lnTo>
                  <a:pt x="607" y="772"/>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a:p>
        </p:txBody>
      </p:sp>
      <p:sp>
        <p:nvSpPr>
          <p:cNvPr id="54" name="Freeform 8"/>
          <p:cNvSpPr>
            <a:spLocks/>
          </p:cNvSpPr>
          <p:nvPr/>
        </p:nvSpPr>
        <p:spPr bwMode="auto">
          <a:xfrm rot="4913102">
            <a:off x="7452267" y="2358611"/>
            <a:ext cx="485023" cy="459544"/>
          </a:xfrm>
          <a:custGeom>
            <a:avLst/>
            <a:gdLst>
              <a:gd name="T0" fmla="*/ 553 w 1065"/>
              <a:gd name="T1" fmla="*/ 562 h 1009"/>
              <a:gd name="T2" fmla="*/ 609 w 1065"/>
              <a:gd name="T3" fmla="*/ 557 h 1009"/>
              <a:gd name="T4" fmla="*/ 694 w 1065"/>
              <a:gd name="T5" fmla="*/ 549 h 1009"/>
              <a:gd name="T6" fmla="*/ 755 w 1065"/>
              <a:gd name="T7" fmla="*/ 547 h 1009"/>
              <a:gd name="T8" fmla="*/ 830 w 1065"/>
              <a:gd name="T9" fmla="*/ 549 h 1009"/>
              <a:gd name="T10" fmla="*/ 919 w 1065"/>
              <a:gd name="T11" fmla="*/ 551 h 1009"/>
              <a:gd name="T12" fmla="*/ 1000 w 1065"/>
              <a:gd name="T13" fmla="*/ 554 h 1009"/>
              <a:gd name="T14" fmla="*/ 1054 w 1065"/>
              <a:gd name="T15" fmla="*/ 557 h 1009"/>
              <a:gd name="T16" fmla="*/ 1064 w 1065"/>
              <a:gd name="T17" fmla="*/ 554 h 1009"/>
              <a:gd name="T18" fmla="*/ 1053 w 1065"/>
              <a:gd name="T19" fmla="*/ 522 h 1009"/>
              <a:gd name="T20" fmla="*/ 1024 w 1065"/>
              <a:gd name="T21" fmla="*/ 482 h 1009"/>
              <a:gd name="T22" fmla="*/ 984 w 1065"/>
              <a:gd name="T23" fmla="*/ 466 h 1009"/>
              <a:gd name="T24" fmla="*/ 886 w 1065"/>
              <a:gd name="T25" fmla="*/ 447 h 1009"/>
              <a:gd name="T26" fmla="*/ 750 w 1065"/>
              <a:gd name="T27" fmla="*/ 423 h 1009"/>
              <a:gd name="T28" fmla="*/ 615 w 1065"/>
              <a:gd name="T29" fmla="*/ 399 h 1009"/>
              <a:gd name="T30" fmla="*/ 520 w 1065"/>
              <a:gd name="T31" fmla="*/ 382 h 1009"/>
              <a:gd name="T32" fmla="*/ 411 w 1065"/>
              <a:gd name="T33" fmla="*/ 78 h 1009"/>
              <a:gd name="T34" fmla="*/ 387 w 1065"/>
              <a:gd name="T35" fmla="*/ 37 h 1009"/>
              <a:gd name="T36" fmla="*/ 350 w 1065"/>
              <a:gd name="T37" fmla="*/ 5 h 1009"/>
              <a:gd name="T38" fmla="*/ 320 w 1065"/>
              <a:gd name="T39" fmla="*/ 6 h 1009"/>
              <a:gd name="T40" fmla="*/ 302 w 1065"/>
              <a:gd name="T41" fmla="*/ 46 h 1009"/>
              <a:gd name="T42" fmla="*/ 297 w 1065"/>
              <a:gd name="T43" fmla="*/ 97 h 1009"/>
              <a:gd name="T44" fmla="*/ 381 w 1065"/>
              <a:gd name="T45" fmla="*/ 414 h 1009"/>
              <a:gd name="T46" fmla="*/ 328 w 1065"/>
              <a:gd name="T47" fmla="*/ 463 h 1009"/>
              <a:gd name="T48" fmla="*/ 236 w 1065"/>
              <a:gd name="T49" fmla="*/ 550 h 1009"/>
              <a:gd name="T50" fmla="*/ 133 w 1065"/>
              <a:gd name="T51" fmla="*/ 646 h 1009"/>
              <a:gd name="T52" fmla="*/ 49 w 1065"/>
              <a:gd name="T53" fmla="*/ 726 h 1009"/>
              <a:gd name="T54" fmla="*/ 13 w 1065"/>
              <a:gd name="T55" fmla="*/ 762 h 1009"/>
              <a:gd name="T56" fmla="*/ 2 w 1065"/>
              <a:gd name="T57" fmla="*/ 855 h 1009"/>
              <a:gd name="T58" fmla="*/ 14 w 1065"/>
              <a:gd name="T59" fmla="*/ 858 h 1009"/>
              <a:gd name="T60" fmla="*/ 53 w 1065"/>
              <a:gd name="T61" fmla="*/ 830 h 1009"/>
              <a:gd name="T62" fmla="*/ 113 w 1065"/>
              <a:gd name="T63" fmla="*/ 787 h 1009"/>
              <a:gd name="T64" fmla="*/ 178 w 1065"/>
              <a:gd name="T65" fmla="*/ 741 h 1009"/>
              <a:gd name="T66" fmla="*/ 237 w 1065"/>
              <a:gd name="T67" fmla="*/ 701 h 1009"/>
              <a:gd name="T68" fmla="*/ 291 w 1065"/>
              <a:gd name="T69" fmla="*/ 670 h 1009"/>
              <a:gd name="T70" fmla="*/ 377 w 1065"/>
              <a:gd name="T71" fmla="*/ 627 h 1009"/>
              <a:gd name="T72" fmla="*/ 435 w 1065"/>
              <a:gd name="T73" fmla="*/ 598 h 1009"/>
              <a:gd name="T74" fmla="*/ 496 w 1065"/>
              <a:gd name="T75" fmla="*/ 805 h 1009"/>
              <a:gd name="T76" fmla="*/ 464 w 1065"/>
              <a:gd name="T77" fmla="*/ 840 h 1009"/>
              <a:gd name="T78" fmla="*/ 425 w 1065"/>
              <a:gd name="T79" fmla="*/ 901 h 1009"/>
              <a:gd name="T80" fmla="*/ 416 w 1065"/>
              <a:gd name="T81" fmla="*/ 962 h 1009"/>
              <a:gd name="T82" fmla="*/ 430 w 1065"/>
              <a:gd name="T83" fmla="*/ 992 h 1009"/>
              <a:gd name="T84" fmla="*/ 440 w 1065"/>
              <a:gd name="T85" fmla="*/ 999 h 1009"/>
              <a:gd name="T86" fmla="*/ 586 w 1065"/>
              <a:gd name="T87" fmla="*/ 994 h 1009"/>
              <a:gd name="T88" fmla="*/ 598 w 1065"/>
              <a:gd name="T89" fmla="*/ 1006 h 1009"/>
              <a:gd name="T90" fmla="*/ 615 w 1065"/>
              <a:gd name="T91" fmla="*/ 1009 h 1009"/>
              <a:gd name="T92" fmla="*/ 638 w 1065"/>
              <a:gd name="T93" fmla="*/ 994 h 1009"/>
              <a:gd name="T94" fmla="*/ 617 w 1065"/>
              <a:gd name="T95" fmla="*/ 895 h 1009"/>
              <a:gd name="T96" fmla="*/ 767 w 1065"/>
              <a:gd name="T97" fmla="*/ 870 h 1009"/>
              <a:gd name="T98" fmla="*/ 728 w 1065"/>
              <a:gd name="T99" fmla="*/ 808 h 1009"/>
              <a:gd name="T100" fmla="*/ 663 w 1065"/>
              <a:gd name="T101" fmla="*/ 785 h 1009"/>
              <a:gd name="T102" fmla="*/ 611 w 1065"/>
              <a:gd name="T103" fmla="*/ 773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5" h="1009">
                <a:moveTo>
                  <a:pt x="607" y="772"/>
                </a:moveTo>
                <a:lnTo>
                  <a:pt x="548" y="564"/>
                </a:lnTo>
                <a:lnTo>
                  <a:pt x="553" y="562"/>
                </a:lnTo>
                <a:lnTo>
                  <a:pt x="565" y="561"/>
                </a:lnTo>
                <a:lnTo>
                  <a:pt x="585" y="559"/>
                </a:lnTo>
                <a:lnTo>
                  <a:pt x="609" y="557"/>
                </a:lnTo>
                <a:lnTo>
                  <a:pt x="637" y="553"/>
                </a:lnTo>
                <a:lnTo>
                  <a:pt x="666" y="551"/>
                </a:lnTo>
                <a:lnTo>
                  <a:pt x="694" y="549"/>
                </a:lnTo>
                <a:lnTo>
                  <a:pt x="721" y="547"/>
                </a:lnTo>
                <a:lnTo>
                  <a:pt x="736" y="547"/>
                </a:lnTo>
                <a:lnTo>
                  <a:pt x="755" y="547"/>
                </a:lnTo>
                <a:lnTo>
                  <a:pt x="779" y="547"/>
                </a:lnTo>
                <a:lnTo>
                  <a:pt x="804" y="547"/>
                </a:lnTo>
                <a:lnTo>
                  <a:pt x="830" y="549"/>
                </a:lnTo>
                <a:lnTo>
                  <a:pt x="860" y="550"/>
                </a:lnTo>
                <a:lnTo>
                  <a:pt x="889" y="550"/>
                </a:lnTo>
                <a:lnTo>
                  <a:pt x="919" y="551"/>
                </a:lnTo>
                <a:lnTo>
                  <a:pt x="947" y="552"/>
                </a:lnTo>
                <a:lnTo>
                  <a:pt x="974" y="553"/>
                </a:lnTo>
                <a:lnTo>
                  <a:pt x="1000" y="554"/>
                </a:lnTo>
                <a:lnTo>
                  <a:pt x="1022" y="554"/>
                </a:lnTo>
                <a:lnTo>
                  <a:pt x="1039" y="555"/>
                </a:lnTo>
                <a:lnTo>
                  <a:pt x="1054" y="557"/>
                </a:lnTo>
                <a:lnTo>
                  <a:pt x="1062" y="557"/>
                </a:lnTo>
                <a:lnTo>
                  <a:pt x="1065" y="557"/>
                </a:lnTo>
                <a:lnTo>
                  <a:pt x="1064" y="554"/>
                </a:lnTo>
                <a:lnTo>
                  <a:pt x="1063" y="546"/>
                </a:lnTo>
                <a:lnTo>
                  <a:pt x="1058" y="536"/>
                </a:lnTo>
                <a:lnTo>
                  <a:pt x="1053" y="522"/>
                </a:lnTo>
                <a:lnTo>
                  <a:pt x="1046" y="508"/>
                </a:lnTo>
                <a:lnTo>
                  <a:pt x="1035" y="494"/>
                </a:lnTo>
                <a:lnTo>
                  <a:pt x="1024" y="482"/>
                </a:lnTo>
                <a:lnTo>
                  <a:pt x="1009" y="471"/>
                </a:lnTo>
                <a:lnTo>
                  <a:pt x="1002" y="469"/>
                </a:lnTo>
                <a:lnTo>
                  <a:pt x="984" y="466"/>
                </a:lnTo>
                <a:lnTo>
                  <a:pt x="958" y="461"/>
                </a:lnTo>
                <a:lnTo>
                  <a:pt x="925" y="454"/>
                </a:lnTo>
                <a:lnTo>
                  <a:pt x="886" y="447"/>
                </a:lnTo>
                <a:lnTo>
                  <a:pt x="843" y="439"/>
                </a:lnTo>
                <a:lnTo>
                  <a:pt x="797" y="431"/>
                </a:lnTo>
                <a:lnTo>
                  <a:pt x="750" y="423"/>
                </a:lnTo>
                <a:lnTo>
                  <a:pt x="702" y="414"/>
                </a:lnTo>
                <a:lnTo>
                  <a:pt x="658" y="406"/>
                </a:lnTo>
                <a:lnTo>
                  <a:pt x="615" y="399"/>
                </a:lnTo>
                <a:lnTo>
                  <a:pt x="577" y="392"/>
                </a:lnTo>
                <a:lnTo>
                  <a:pt x="545" y="386"/>
                </a:lnTo>
                <a:lnTo>
                  <a:pt x="520" y="382"/>
                </a:lnTo>
                <a:lnTo>
                  <a:pt x="504" y="379"/>
                </a:lnTo>
                <a:lnTo>
                  <a:pt x="499" y="378"/>
                </a:lnTo>
                <a:lnTo>
                  <a:pt x="411" y="78"/>
                </a:lnTo>
                <a:lnTo>
                  <a:pt x="405" y="65"/>
                </a:lnTo>
                <a:lnTo>
                  <a:pt x="397" y="51"/>
                </a:lnTo>
                <a:lnTo>
                  <a:pt x="387" y="37"/>
                </a:lnTo>
                <a:lnTo>
                  <a:pt x="375" y="25"/>
                </a:lnTo>
                <a:lnTo>
                  <a:pt x="363" y="13"/>
                </a:lnTo>
                <a:lnTo>
                  <a:pt x="350" y="5"/>
                </a:lnTo>
                <a:lnTo>
                  <a:pt x="339" y="0"/>
                </a:lnTo>
                <a:lnTo>
                  <a:pt x="328" y="0"/>
                </a:lnTo>
                <a:lnTo>
                  <a:pt x="320" y="6"/>
                </a:lnTo>
                <a:lnTo>
                  <a:pt x="312" y="16"/>
                </a:lnTo>
                <a:lnTo>
                  <a:pt x="306" y="30"/>
                </a:lnTo>
                <a:lnTo>
                  <a:pt x="302" y="46"/>
                </a:lnTo>
                <a:lnTo>
                  <a:pt x="298" y="64"/>
                </a:lnTo>
                <a:lnTo>
                  <a:pt x="297" y="81"/>
                </a:lnTo>
                <a:lnTo>
                  <a:pt x="297" y="97"/>
                </a:lnTo>
                <a:lnTo>
                  <a:pt x="299" y="110"/>
                </a:lnTo>
                <a:lnTo>
                  <a:pt x="386" y="410"/>
                </a:lnTo>
                <a:lnTo>
                  <a:pt x="381" y="414"/>
                </a:lnTo>
                <a:lnTo>
                  <a:pt x="370" y="425"/>
                </a:lnTo>
                <a:lnTo>
                  <a:pt x="352" y="441"/>
                </a:lnTo>
                <a:lnTo>
                  <a:pt x="328" y="463"/>
                </a:lnTo>
                <a:lnTo>
                  <a:pt x="300" y="490"/>
                </a:lnTo>
                <a:lnTo>
                  <a:pt x="269" y="519"/>
                </a:lnTo>
                <a:lnTo>
                  <a:pt x="236" y="550"/>
                </a:lnTo>
                <a:lnTo>
                  <a:pt x="201" y="582"/>
                </a:lnTo>
                <a:lnTo>
                  <a:pt x="167" y="614"/>
                </a:lnTo>
                <a:lnTo>
                  <a:pt x="133" y="646"/>
                </a:lnTo>
                <a:lnTo>
                  <a:pt x="101" y="675"/>
                </a:lnTo>
                <a:lnTo>
                  <a:pt x="74" y="703"/>
                </a:lnTo>
                <a:lnTo>
                  <a:pt x="49" y="726"/>
                </a:lnTo>
                <a:lnTo>
                  <a:pt x="30" y="743"/>
                </a:lnTo>
                <a:lnTo>
                  <a:pt x="17" y="756"/>
                </a:lnTo>
                <a:lnTo>
                  <a:pt x="13" y="762"/>
                </a:lnTo>
                <a:lnTo>
                  <a:pt x="1" y="797"/>
                </a:lnTo>
                <a:lnTo>
                  <a:pt x="0" y="831"/>
                </a:lnTo>
                <a:lnTo>
                  <a:pt x="2" y="855"/>
                </a:lnTo>
                <a:lnTo>
                  <a:pt x="4" y="865"/>
                </a:lnTo>
                <a:lnTo>
                  <a:pt x="7" y="864"/>
                </a:lnTo>
                <a:lnTo>
                  <a:pt x="14" y="858"/>
                </a:lnTo>
                <a:lnTo>
                  <a:pt x="23" y="851"/>
                </a:lnTo>
                <a:lnTo>
                  <a:pt x="37" y="842"/>
                </a:lnTo>
                <a:lnTo>
                  <a:pt x="53" y="830"/>
                </a:lnTo>
                <a:lnTo>
                  <a:pt x="71" y="817"/>
                </a:lnTo>
                <a:lnTo>
                  <a:pt x="91" y="802"/>
                </a:lnTo>
                <a:lnTo>
                  <a:pt x="113" y="787"/>
                </a:lnTo>
                <a:lnTo>
                  <a:pt x="135" y="772"/>
                </a:lnTo>
                <a:lnTo>
                  <a:pt x="157" y="756"/>
                </a:lnTo>
                <a:lnTo>
                  <a:pt x="178" y="741"/>
                </a:lnTo>
                <a:lnTo>
                  <a:pt x="199" y="726"/>
                </a:lnTo>
                <a:lnTo>
                  <a:pt x="219" y="713"/>
                </a:lnTo>
                <a:lnTo>
                  <a:pt x="237" y="701"/>
                </a:lnTo>
                <a:lnTo>
                  <a:pt x="253" y="691"/>
                </a:lnTo>
                <a:lnTo>
                  <a:pt x="266" y="683"/>
                </a:lnTo>
                <a:lnTo>
                  <a:pt x="291" y="670"/>
                </a:lnTo>
                <a:lnTo>
                  <a:pt x="319" y="656"/>
                </a:lnTo>
                <a:lnTo>
                  <a:pt x="349" y="641"/>
                </a:lnTo>
                <a:lnTo>
                  <a:pt x="377" y="627"/>
                </a:lnTo>
                <a:lnTo>
                  <a:pt x="401" y="614"/>
                </a:lnTo>
                <a:lnTo>
                  <a:pt x="421" y="605"/>
                </a:lnTo>
                <a:lnTo>
                  <a:pt x="435" y="598"/>
                </a:lnTo>
                <a:lnTo>
                  <a:pt x="440" y="596"/>
                </a:lnTo>
                <a:lnTo>
                  <a:pt x="500" y="803"/>
                </a:lnTo>
                <a:lnTo>
                  <a:pt x="496" y="805"/>
                </a:lnTo>
                <a:lnTo>
                  <a:pt x="489" y="813"/>
                </a:lnTo>
                <a:lnTo>
                  <a:pt x="478" y="825"/>
                </a:lnTo>
                <a:lnTo>
                  <a:pt x="464" y="840"/>
                </a:lnTo>
                <a:lnTo>
                  <a:pt x="450" y="858"/>
                </a:lnTo>
                <a:lnTo>
                  <a:pt x="436" y="878"/>
                </a:lnTo>
                <a:lnTo>
                  <a:pt x="425" y="901"/>
                </a:lnTo>
                <a:lnTo>
                  <a:pt x="418" y="924"/>
                </a:lnTo>
                <a:lnTo>
                  <a:pt x="416" y="946"/>
                </a:lnTo>
                <a:lnTo>
                  <a:pt x="416" y="962"/>
                </a:lnTo>
                <a:lnTo>
                  <a:pt x="419" y="976"/>
                </a:lnTo>
                <a:lnTo>
                  <a:pt x="424" y="985"/>
                </a:lnTo>
                <a:lnTo>
                  <a:pt x="430" y="992"/>
                </a:lnTo>
                <a:lnTo>
                  <a:pt x="434" y="997"/>
                </a:lnTo>
                <a:lnTo>
                  <a:pt x="439" y="998"/>
                </a:lnTo>
                <a:lnTo>
                  <a:pt x="440" y="999"/>
                </a:lnTo>
                <a:lnTo>
                  <a:pt x="562" y="911"/>
                </a:lnTo>
                <a:lnTo>
                  <a:pt x="584" y="989"/>
                </a:lnTo>
                <a:lnTo>
                  <a:pt x="586" y="994"/>
                </a:lnTo>
                <a:lnTo>
                  <a:pt x="590" y="999"/>
                </a:lnTo>
                <a:lnTo>
                  <a:pt x="593" y="1002"/>
                </a:lnTo>
                <a:lnTo>
                  <a:pt x="598" y="1006"/>
                </a:lnTo>
                <a:lnTo>
                  <a:pt x="603" y="1008"/>
                </a:lnTo>
                <a:lnTo>
                  <a:pt x="609" y="1009"/>
                </a:lnTo>
                <a:lnTo>
                  <a:pt x="615" y="1009"/>
                </a:lnTo>
                <a:lnTo>
                  <a:pt x="621" y="1008"/>
                </a:lnTo>
                <a:lnTo>
                  <a:pt x="631" y="1002"/>
                </a:lnTo>
                <a:lnTo>
                  <a:pt x="638" y="994"/>
                </a:lnTo>
                <a:lnTo>
                  <a:pt x="641" y="984"/>
                </a:lnTo>
                <a:lnTo>
                  <a:pt x="640" y="972"/>
                </a:lnTo>
                <a:lnTo>
                  <a:pt x="617" y="895"/>
                </a:lnTo>
                <a:lnTo>
                  <a:pt x="768" y="903"/>
                </a:lnTo>
                <a:lnTo>
                  <a:pt x="768" y="894"/>
                </a:lnTo>
                <a:lnTo>
                  <a:pt x="767" y="870"/>
                </a:lnTo>
                <a:lnTo>
                  <a:pt x="760" y="842"/>
                </a:lnTo>
                <a:lnTo>
                  <a:pt x="743" y="817"/>
                </a:lnTo>
                <a:lnTo>
                  <a:pt x="728" y="808"/>
                </a:lnTo>
                <a:lnTo>
                  <a:pt x="708" y="799"/>
                </a:lnTo>
                <a:lnTo>
                  <a:pt x="686" y="792"/>
                </a:lnTo>
                <a:lnTo>
                  <a:pt x="663" y="785"/>
                </a:lnTo>
                <a:lnTo>
                  <a:pt x="641" y="779"/>
                </a:lnTo>
                <a:lnTo>
                  <a:pt x="624" y="775"/>
                </a:lnTo>
                <a:lnTo>
                  <a:pt x="611" y="773"/>
                </a:lnTo>
                <a:lnTo>
                  <a:pt x="607" y="772"/>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GB"/>
          </a:p>
        </p:txBody>
      </p:sp>
      <p:sp>
        <p:nvSpPr>
          <p:cNvPr id="55" name="Freeform 8"/>
          <p:cNvSpPr>
            <a:spLocks/>
          </p:cNvSpPr>
          <p:nvPr/>
        </p:nvSpPr>
        <p:spPr bwMode="auto">
          <a:xfrm rot="2118268">
            <a:off x="8157862" y="558895"/>
            <a:ext cx="485023" cy="459544"/>
          </a:xfrm>
          <a:custGeom>
            <a:avLst/>
            <a:gdLst>
              <a:gd name="T0" fmla="*/ 553 w 1065"/>
              <a:gd name="T1" fmla="*/ 562 h 1009"/>
              <a:gd name="T2" fmla="*/ 609 w 1065"/>
              <a:gd name="T3" fmla="*/ 557 h 1009"/>
              <a:gd name="T4" fmla="*/ 694 w 1065"/>
              <a:gd name="T5" fmla="*/ 549 h 1009"/>
              <a:gd name="T6" fmla="*/ 755 w 1065"/>
              <a:gd name="T7" fmla="*/ 547 h 1009"/>
              <a:gd name="T8" fmla="*/ 830 w 1065"/>
              <a:gd name="T9" fmla="*/ 549 h 1009"/>
              <a:gd name="T10" fmla="*/ 919 w 1065"/>
              <a:gd name="T11" fmla="*/ 551 h 1009"/>
              <a:gd name="T12" fmla="*/ 1000 w 1065"/>
              <a:gd name="T13" fmla="*/ 554 h 1009"/>
              <a:gd name="T14" fmla="*/ 1054 w 1065"/>
              <a:gd name="T15" fmla="*/ 557 h 1009"/>
              <a:gd name="T16" fmla="*/ 1064 w 1065"/>
              <a:gd name="T17" fmla="*/ 554 h 1009"/>
              <a:gd name="T18" fmla="*/ 1053 w 1065"/>
              <a:gd name="T19" fmla="*/ 522 h 1009"/>
              <a:gd name="T20" fmla="*/ 1024 w 1065"/>
              <a:gd name="T21" fmla="*/ 482 h 1009"/>
              <a:gd name="T22" fmla="*/ 984 w 1065"/>
              <a:gd name="T23" fmla="*/ 466 h 1009"/>
              <a:gd name="T24" fmla="*/ 886 w 1065"/>
              <a:gd name="T25" fmla="*/ 447 h 1009"/>
              <a:gd name="T26" fmla="*/ 750 w 1065"/>
              <a:gd name="T27" fmla="*/ 423 h 1009"/>
              <a:gd name="T28" fmla="*/ 615 w 1065"/>
              <a:gd name="T29" fmla="*/ 399 h 1009"/>
              <a:gd name="T30" fmla="*/ 520 w 1065"/>
              <a:gd name="T31" fmla="*/ 382 h 1009"/>
              <a:gd name="T32" fmla="*/ 411 w 1065"/>
              <a:gd name="T33" fmla="*/ 78 h 1009"/>
              <a:gd name="T34" fmla="*/ 387 w 1065"/>
              <a:gd name="T35" fmla="*/ 37 h 1009"/>
              <a:gd name="T36" fmla="*/ 350 w 1065"/>
              <a:gd name="T37" fmla="*/ 5 h 1009"/>
              <a:gd name="T38" fmla="*/ 320 w 1065"/>
              <a:gd name="T39" fmla="*/ 6 h 1009"/>
              <a:gd name="T40" fmla="*/ 302 w 1065"/>
              <a:gd name="T41" fmla="*/ 46 h 1009"/>
              <a:gd name="T42" fmla="*/ 297 w 1065"/>
              <a:gd name="T43" fmla="*/ 97 h 1009"/>
              <a:gd name="T44" fmla="*/ 381 w 1065"/>
              <a:gd name="T45" fmla="*/ 414 h 1009"/>
              <a:gd name="T46" fmla="*/ 328 w 1065"/>
              <a:gd name="T47" fmla="*/ 463 h 1009"/>
              <a:gd name="T48" fmla="*/ 236 w 1065"/>
              <a:gd name="T49" fmla="*/ 550 h 1009"/>
              <a:gd name="T50" fmla="*/ 133 w 1065"/>
              <a:gd name="T51" fmla="*/ 646 h 1009"/>
              <a:gd name="T52" fmla="*/ 49 w 1065"/>
              <a:gd name="T53" fmla="*/ 726 h 1009"/>
              <a:gd name="T54" fmla="*/ 13 w 1065"/>
              <a:gd name="T55" fmla="*/ 762 h 1009"/>
              <a:gd name="T56" fmla="*/ 2 w 1065"/>
              <a:gd name="T57" fmla="*/ 855 h 1009"/>
              <a:gd name="T58" fmla="*/ 14 w 1065"/>
              <a:gd name="T59" fmla="*/ 858 h 1009"/>
              <a:gd name="T60" fmla="*/ 53 w 1065"/>
              <a:gd name="T61" fmla="*/ 830 h 1009"/>
              <a:gd name="T62" fmla="*/ 113 w 1065"/>
              <a:gd name="T63" fmla="*/ 787 h 1009"/>
              <a:gd name="T64" fmla="*/ 178 w 1065"/>
              <a:gd name="T65" fmla="*/ 741 h 1009"/>
              <a:gd name="T66" fmla="*/ 237 w 1065"/>
              <a:gd name="T67" fmla="*/ 701 h 1009"/>
              <a:gd name="T68" fmla="*/ 291 w 1065"/>
              <a:gd name="T69" fmla="*/ 670 h 1009"/>
              <a:gd name="T70" fmla="*/ 377 w 1065"/>
              <a:gd name="T71" fmla="*/ 627 h 1009"/>
              <a:gd name="T72" fmla="*/ 435 w 1065"/>
              <a:gd name="T73" fmla="*/ 598 h 1009"/>
              <a:gd name="T74" fmla="*/ 496 w 1065"/>
              <a:gd name="T75" fmla="*/ 805 h 1009"/>
              <a:gd name="T76" fmla="*/ 464 w 1065"/>
              <a:gd name="T77" fmla="*/ 840 h 1009"/>
              <a:gd name="T78" fmla="*/ 425 w 1065"/>
              <a:gd name="T79" fmla="*/ 901 h 1009"/>
              <a:gd name="T80" fmla="*/ 416 w 1065"/>
              <a:gd name="T81" fmla="*/ 962 h 1009"/>
              <a:gd name="T82" fmla="*/ 430 w 1065"/>
              <a:gd name="T83" fmla="*/ 992 h 1009"/>
              <a:gd name="T84" fmla="*/ 440 w 1065"/>
              <a:gd name="T85" fmla="*/ 999 h 1009"/>
              <a:gd name="T86" fmla="*/ 586 w 1065"/>
              <a:gd name="T87" fmla="*/ 994 h 1009"/>
              <a:gd name="T88" fmla="*/ 598 w 1065"/>
              <a:gd name="T89" fmla="*/ 1006 h 1009"/>
              <a:gd name="T90" fmla="*/ 615 w 1065"/>
              <a:gd name="T91" fmla="*/ 1009 h 1009"/>
              <a:gd name="T92" fmla="*/ 638 w 1065"/>
              <a:gd name="T93" fmla="*/ 994 h 1009"/>
              <a:gd name="T94" fmla="*/ 617 w 1065"/>
              <a:gd name="T95" fmla="*/ 895 h 1009"/>
              <a:gd name="T96" fmla="*/ 767 w 1065"/>
              <a:gd name="T97" fmla="*/ 870 h 1009"/>
              <a:gd name="T98" fmla="*/ 728 w 1065"/>
              <a:gd name="T99" fmla="*/ 808 h 1009"/>
              <a:gd name="T100" fmla="*/ 663 w 1065"/>
              <a:gd name="T101" fmla="*/ 785 h 1009"/>
              <a:gd name="T102" fmla="*/ 611 w 1065"/>
              <a:gd name="T103" fmla="*/ 773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65" h="1009">
                <a:moveTo>
                  <a:pt x="607" y="772"/>
                </a:moveTo>
                <a:lnTo>
                  <a:pt x="548" y="564"/>
                </a:lnTo>
                <a:lnTo>
                  <a:pt x="553" y="562"/>
                </a:lnTo>
                <a:lnTo>
                  <a:pt x="565" y="561"/>
                </a:lnTo>
                <a:lnTo>
                  <a:pt x="585" y="559"/>
                </a:lnTo>
                <a:lnTo>
                  <a:pt x="609" y="557"/>
                </a:lnTo>
                <a:lnTo>
                  <a:pt x="637" y="553"/>
                </a:lnTo>
                <a:lnTo>
                  <a:pt x="666" y="551"/>
                </a:lnTo>
                <a:lnTo>
                  <a:pt x="694" y="549"/>
                </a:lnTo>
                <a:lnTo>
                  <a:pt x="721" y="547"/>
                </a:lnTo>
                <a:lnTo>
                  <a:pt x="736" y="547"/>
                </a:lnTo>
                <a:lnTo>
                  <a:pt x="755" y="547"/>
                </a:lnTo>
                <a:lnTo>
                  <a:pt x="779" y="547"/>
                </a:lnTo>
                <a:lnTo>
                  <a:pt x="804" y="547"/>
                </a:lnTo>
                <a:lnTo>
                  <a:pt x="830" y="549"/>
                </a:lnTo>
                <a:lnTo>
                  <a:pt x="860" y="550"/>
                </a:lnTo>
                <a:lnTo>
                  <a:pt x="889" y="550"/>
                </a:lnTo>
                <a:lnTo>
                  <a:pt x="919" y="551"/>
                </a:lnTo>
                <a:lnTo>
                  <a:pt x="947" y="552"/>
                </a:lnTo>
                <a:lnTo>
                  <a:pt x="974" y="553"/>
                </a:lnTo>
                <a:lnTo>
                  <a:pt x="1000" y="554"/>
                </a:lnTo>
                <a:lnTo>
                  <a:pt x="1022" y="554"/>
                </a:lnTo>
                <a:lnTo>
                  <a:pt x="1039" y="555"/>
                </a:lnTo>
                <a:lnTo>
                  <a:pt x="1054" y="557"/>
                </a:lnTo>
                <a:lnTo>
                  <a:pt x="1062" y="557"/>
                </a:lnTo>
                <a:lnTo>
                  <a:pt x="1065" y="557"/>
                </a:lnTo>
                <a:lnTo>
                  <a:pt x="1064" y="554"/>
                </a:lnTo>
                <a:lnTo>
                  <a:pt x="1063" y="546"/>
                </a:lnTo>
                <a:lnTo>
                  <a:pt x="1058" y="536"/>
                </a:lnTo>
                <a:lnTo>
                  <a:pt x="1053" y="522"/>
                </a:lnTo>
                <a:lnTo>
                  <a:pt x="1046" y="508"/>
                </a:lnTo>
                <a:lnTo>
                  <a:pt x="1035" y="494"/>
                </a:lnTo>
                <a:lnTo>
                  <a:pt x="1024" y="482"/>
                </a:lnTo>
                <a:lnTo>
                  <a:pt x="1009" y="471"/>
                </a:lnTo>
                <a:lnTo>
                  <a:pt x="1002" y="469"/>
                </a:lnTo>
                <a:lnTo>
                  <a:pt x="984" y="466"/>
                </a:lnTo>
                <a:lnTo>
                  <a:pt x="958" y="461"/>
                </a:lnTo>
                <a:lnTo>
                  <a:pt x="925" y="454"/>
                </a:lnTo>
                <a:lnTo>
                  <a:pt x="886" y="447"/>
                </a:lnTo>
                <a:lnTo>
                  <a:pt x="843" y="439"/>
                </a:lnTo>
                <a:lnTo>
                  <a:pt x="797" y="431"/>
                </a:lnTo>
                <a:lnTo>
                  <a:pt x="750" y="423"/>
                </a:lnTo>
                <a:lnTo>
                  <a:pt x="702" y="414"/>
                </a:lnTo>
                <a:lnTo>
                  <a:pt x="658" y="406"/>
                </a:lnTo>
                <a:lnTo>
                  <a:pt x="615" y="399"/>
                </a:lnTo>
                <a:lnTo>
                  <a:pt x="577" y="392"/>
                </a:lnTo>
                <a:lnTo>
                  <a:pt x="545" y="386"/>
                </a:lnTo>
                <a:lnTo>
                  <a:pt x="520" y="382"/>
                </a:lnTo>
                <a:lnTo>
                  <a:pt x="504" y="379"/>
                </a:lnTo>
                <a:lnTo>
                  <a:pt x="499" y="378"/>
                </a:lnTo>
                <a:lnTo>
                  <a:pt x="411" y="78"/>
                </a:lnTo>
                <a:lnTo>
                  <a:pt x="405" y="65"/>
                </a:lnTo>
                <a:lnTo>
                  <a:pt x="397" y="51"/>
                </a:lnTo>
                <a:lnTo>
                  <a:pt x="387" y="37"/>
                </a:lnTo>
                <a:lnTo>
                  <a:pt x="375" y="25"/>
                </a:lnTo>
                <a:lnTo>
                  <a:pt x="363" y="13"/>
                </a:lnTo>
                <a:lnTo>
                  <a:pt x="350" y="5"/>
                </a:lnTo>
                <a:lnTo>
                  <a:pt x="339" y="0"/>
                </a:lnTo>
                <a:lnTo>
                  <a:pt x="328" y="0"/>
                </a:lnTo>
                <a:lnTo>
                  <a:pt x="320" y="6"/>
                </a:lnTo>
                <a:lnTo>
                  <a:pt x="312" y="16"/>
                </a:lnTo>
                <a:lnTo>
                  <a:pt x="306" y="30"/>
                </a:lnTo>
                <a:lnTo>
                  <a:pt x="302" y="46"/>
                </a:lnTo>
                <a:lnTo>
                  <a:pt x="298" y="64"/>
                </a:lnTo>
                <a:lnTo>
                  <a:pt x="297" y="81"/>
                </a:lnTo>
                <a:lnTo>
                  <a:pt x="297" y="97"/>
                </a:lnTo>
                <a:lnTo>
                  <a:pt x="299" y="110"/>
                </a:lnTo>
                <a:lnTo>
                  <a:pt x="386" y="410"/>
                </a:lnTo>
                <a:lnTo>
                  <a:pt x="381" y="414"/>
                </a:lnTo>
                <a:lnTo>
                  <a:pt x="370" y="425"/>
                </a:lnTo>
                <a:lnTo>
                  <a:pt x="352" y="441"/>
                </a:lnTo>
                <a:lnTo>
                  <a:pt x="328" y="463"/>
                </a:lnTo>
                <a:lnTo>
                  <a:pt x="300" y="490"/>
                </a:lnTo>
                <a:lnTo>
                  <a:pt x="269" y="519"/>
                </a:lnTo>
                <a:lnTo>
                  <a:pt x="236" y="550"/>
                </a:lnTo>
                <a:lnTo>
                  <a:pt x="201" y="582"/>
                </a:lnTo>
                <a:lnTo>
                  <a:pt x="167" y="614"/>
                </a:lnTo>
                <a:lnTo>
                  <a:pt x="133" y="646"/>
                </a:lnTo>
                <a:lnTo>
                  <a:pt x="101" y="675"/>
                </a:lnTo>
                <a:lnTo>
                  <a:pt x="74" y="703"/>
                </a:lnTo>
                <a:lnTo>
                  <a:pt x="49" y="726"/>
                </a:lnTo>
                <a:lnTo>
                  <a:pt x="30" y="743"/>
                </a:lnTo>
                <a:lnTo>
                  <a:pt x="17" y="756"/>
                </a:lnTo>
                <a:lnTo>
                  <a:pt x="13" y="762"/>
                </a:lnTo>
                <a:lnTo>
                  <a:pt x="1" y="797"/>
                </a:lnTo>
                <a:lnTo>
                  <a:pt x="0" y="831"/>
                </a:lnTo>
                <a:lnTo>
                  <a:pt x="2" y="855"/>
                </a:lnTo>
                <a:lnTo>
                  <a:pt x="4" y="865"/>
                </a:lnTo>
                <a:lnTo>
                  <a:pt x="7" y="864"/>
                </a:lnTo>
                <a:lnTo>
                  <a:pt x="14" y="858"/>
                </a:lnTo>
                <a:lnTo>
                  <a:pt x="23" y="851"/>
                </a:lnTo>
                <a:lnTo>
                  <a:pt x="37" y="842"/>
                </a:lnTo>
                <a:lnTo>
                  <a:pt x="53" y="830"/>
                </a:lnTo>
                <a:lnTo>
                  <a:pt x="71" y="817"/>
                </a:lnTo>
                <a:lnTo>
                  <a:pt x="91" y="802"/>
                </a:lnTo>
                <a:lnTo>
                  <a:pt x="113" y="787"/>
                </a:lnTo>
                <a:lnTo>
                  <a:pt x="135" y="772"/>
                </a:lnTo>
                <a:lnTo>
                  <a:pt x="157" y="756"/>
                </a:lnTo>
                <a:lnTo>
                  <a:pt x="178" y="741"/>
                </a:lnTo>
                <a:lnTo>
                  <a:pt x="199" y="726"/>
                </a:lnTo>
                <a:lnTo>
                  <a:pt x="219" y="713"/>
                </a:lnTo>
                <a:lnTo>
                  <a:pt x="237" y="701"/>
                </a:lnTo>
                <a:lnTo>
                  <a:pt x="253" y="691"/>
                </a:lnTo>
                <a:lnTo>
                  <a:pt x="266" y="683"/>
                </a:lnTo>
                <a:lnTo>
                  <a:pt x="291" y="670"/>
                </a:lnTo>
                <a:lnTo>
                  <a:pt x="319" y="656"/>
                </a:lnTo>
                <a:lnTo>
                  <a:pt x="349" y="641"/>
                </a:lnTo>
                <a:lnTo>
                  <a:pt x="377" y="627"/>
                </a:lnTo>
                <a:lnTo>
                  <a:pt x="401" y="614"/>
                </a:lnTo>
                <a:lnTo>
                  <a:pt x="421" y="605"/>
                </a:lnTo>
                <a:lnTo>
                  <a:pt x="435" y="598"/>
                </a:lnTo>
                <a:lnTo>
                  <a:pt x="440" y="596"/>
                </a:lnTo>
                <a:lnTo>
                  <a:pt x="500" y="803"/>
                </a:lnTo>
                <a:lnTo>
                  <a:pt x="496" y="805"/>
                </a:lnTo>
                <a:lnTo>
                  <a:pt x="489" y="813"/>
                </a:lnTo>
                <a:lnTo>
                  <a:pt x="478" y="825"/>
                </a:lnTo>
                <a:lnTo>
                  <a:pt x="464" y="840"/>
                </a:lnTo>
                <a:lnTo>
                  <a:pt x="450" y="858"/>
                </a:lnTo>
                <a:lnTo>
                  <a:pt x="436" y="878"/>
                </a:lnTo>
                <a:lnTo>
                  <a:pt x="425" y="901"/>
                </a:lnTo>
                <a:lnTo>
                  <a:pt x="418" y="924"/>
                </a:lnTo>
                <a:lnTo>
                  <a:pt x="416" y="946"/>
                </a:lnTo>
                <a:lnTo>
                  <a:pt x="416" y="962"/>
                </a:lnTo>
                <a:lnTo>
                  <a:pt x="419" y="976"/>
                </a:lnTo>
                <a:lnTo>
                  <a:pt x="424" y="985"/>
                </a:lnTo>
                <a:lnTo>
                  <a:pt x="430" y="992"/>
                </a:lnTo>
                <a:lnTo>
                  <a:pt x="434" y="997"/>
                </a:lnTo>
                <a:lnTo>
                  <a:pt x="439" y="998"/>
                </a:lnTo>
                <a:lnTo>
                  <a:pt x="440" y="999"/>
                </a:lnTo>
                <a:lnTo>
                  <a:pt x="562" y="911"/>
                </a:lnTo>
                <a:lnTo>
                  <a:pt x="584" y="989"/>
                </a:lnTo>
                <a:lnTo>
                  <a:pt x="586" y="994"/>
                </a:lnTo>
                <a:lnTo>
                  <a:pt x="590" y="999"/>
                </a:lnTo>
                <a:lnTo>
                  <a:pt x="593" y="1002"/>
                </a:lnTo>
                <a:lnTo>
                  <a:pt x="598" y="1006"/>
                </a:lnTo>
                <a:lnTo>
                  <a:pt x="603" y="1008"/>
                </a:lnTo>
                <a:lnTo>
                  <a:pt x="609" y="1009"/>
                </a:lnTo>
                <a:lnTo>
                  <a:pt x="615" y="1009"/>
                </a:lnTo>
                <a:lnTo>
                  <a:pt x="621" y="1008"/>
                </a:lnTo>
                <a:lnTo>
                  <a:pt x="631" y="1002"/>
                </a:lnTo>
                <a:lnTo>
                  <a:pt x="638" y="994"/>
                </a:lnTo>
                <a:lnTo>
                  <a:pt x="641" y="984"/>
                </a:lnTo>
                <a:lnTo>
                  <a:pt x="640" y="972"/>
                </a:lnTo>
                <a:lnTo>
                  <a:pt x="617" y="895"/>
                </a:lnTo>
                <a:lnTo>
                  <a:pt x="768" y="903"/>
                </a:lnTo>
                <a:lnTo>
                  <a:pt x="768" y="894"/>
                </a:lnTo>
                <a:lnTo>
                  <a:pt x="767" y="870"/>
                </a:lnTo>
                <a:lnTo>
                  <a:pt x="760" y="842"/>
                </a:lnTo>
                <a:lnTo>
                  <a:pt x="743" y="817"/>
                </a:lnTo>
                <a:lnTo>
                  <a:pt x="728" y="808"/>
                </a:lnTo>
                <a:lnTo>
                  <a:pt x="708" y="799"/>
                </a:lnTo>
                <a:lnTo>
                  <a:pt x="686" y="792"/>
                </a:lnTo>
                <a:lnTo>
                  <a:pt x="663" y="785"/>
                </a:lnTo>
                <a:lnTo>
                  <a:pt x="641" y="779"/>
                </a:lnTo>
                <a:lnTo>
                  <a:pt x="624" y="775"/>
                </a:lnTo>
                <a:lnTo>
                  <a:pt x="611" y="773"/>
                </a:lnTo>
                <a:lnTo>
                  <a:pt x="607" y="77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Tree>
    <p:custDataLst>
      <p:tags r:id="rId1"/>
    </p:custDataLst>
    <p:extLst>
      <p:ext uri="{BB962C8B-B14F-4D97-AF65-F5344CB8AC3E}">
        <p14:creationId xmlns:p14="http://schemas.microsoft.com/office/powerpoint/2010/main" val="4269559994"/>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Infographics in action</a:t>
            </a:r>
            <a:br>
              <a:rPr lang="en-GB" dirty="0" smtClean="0"/>
            </a:br>
            <a:r>
              <a:rPr lang="en-GB" b="0" i="0" dirty="0" smtClean="0"/>
              <a:t>Hangers</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164</a:t>
            </a:fld>
            <a:endParaRPr lang="en-GB"/>
          </a:p>
        </p:txBody>
      </p:sp>
      <p:grpSp>
        <p:nvGrpSpPr>
          <p:cNvPr id="112" name="Group 111"/>
          <p:cNvGrpSpPr/>
          <p:nvPr/>
        </p:nvGrpSpPr>
        <p:grpSpPr>
          <a:xfrm>
            <a:off x="567075" y="2052439"/>
            <a:ext cx="9559251" cy="4716505"/>
            <a:chOff x="567075" y="1873698"/>
            <a:chExt cx="9559251" cy="4716505"/>
          </a:xfrm>
        </p:grpSpPr>
        <p:cxnSp>
          <p:nvCxnSpPr>
            <p:cNvPr id="113" name="Straight Connector 112"/>
            <p:cNvCxnSpPr/>
            <p:nvPr/>
          </p:nvCxnSpPr>
          <p:spPr>
            <a:xfrm>
              <a:off x="567075" y="2357232"/>
              <a:ext cx="9559251" cy="0"/>
            </a:xfrm>
            <a:prstGeom prst="line">
              <a:avLst/>
            </a:prstGeom>
            <a:ln>
              <a:solidFill>
                <a:srgbClr val="968C6D"/>
              </a:solidFill>
            </a:ln>
          </p:spPr>
          <p:style>
            <a:lnRef idx="1">
              <a:schemeClr val="accent1"/>
            </a:lnRef>
            <a:fillRef idx="0">
              <a:schemeClr val="accent1"/>
            </a:fillRef>
            <a:effectRef idx="0">
              <a:schemeClr val="accent1"/>
            </a:effectRef>
            <a:fontRef idx="minor">
              <a:schemeClr val="tx1"/>
            </a:fontRef>
          </p:style>
        </p:cxnSp>
        <p:sp>
          <p:nvSpPr>
            <p:cNvPr id="114" name="Freeform 6"/>
            <p:cNvSpPr>
              <a:spLocks/>
            </p:cNvSpPr>
            <p:nvPr/>
          </p:nvSpPr>
          <p:spPr bwMode="auto">
            <a:xfrm>
              <a:off x="1207639" y="1873698"/>
              <a:ext cx="1854173" cy="4716505"/>
            </a:xfrm>
            <a:custGeom>
              <a:avLst/>
              <a:gdLst>
                <a:gd name="T0" fmla="*/ 602 w 1290"/>
                <a:gd name="T1" fmla="*/ 2 h 3266"/>
                <a:gd name="T2" fmla="*/ 472 w 1290"/>
                <a:gd name="T3" fmla="*/ 26 h 3266"/>
                <a:gd name="T4" fmla="*/ 352 w 1290"/>
                <a:gd name="T5" fmla="*/ 72 h 3266"/>
                <a:gd name="T6" fmla="*/ 244 w 1290"/>
                <a:gd name="T7" fmla="*/ 142 h 3266"/>
                <a:gd name="T8" fmla="*/ 154 w 1290"/>
                <a:gd name="T9" fmla="*/ 232 h 3266"/>
                <a:gd name="T10" fmla="*/ 82 w 1290"/>
                <a:gd name="T11" fmla="*/ 338 h 3266"/>
                <a:gd name="T12" fmla="*/ 504 w 1290"/>
                <a:gd name="T13" fmla="*/ 328 h 3266"/>
                <a:gd name="T14" fmla="*/ 562 w 1290"/>
                <a:gd name="T15" fmla="*/ 308 h 3266"/>
                <a:gd name="T16" fmla="*/ 626 w 1290"/>
                <a:gd name="T17" fmla="*/ 298 h 3266"/>
                <a:gd name="T18" fmla="*/ 682 w 1290"/>
                <a:gd name="T19" fmla="*/ 300 h 3266"/>
                <a:gd name="T20" fmla="*/ 782 w 1290"/>
                <a:gd name="T21" fmla="*/ 324 h 3266"/>
                <a:gd name="T22" fmla="*/ 868 w 1290"/>
                <a:gd name="T23" fmla="*/ 376 h 3266"/>
                <a:gd name="T24" fmla="*/ 934 w 1290"/>
                <a:gd name="T25" fmla="*/ 450 h 3266"/>
                <a:gd name="T26" fmla="*/ 978 w 1290"/>
                <a:gd name="T27" fmla="*/ 540 h 3266"/>
                <a:gd name="T28" fmla="*/ 994 w 1290"/>
                <a:gd name="T29" fmla="*/ 644 h 3266"/>
                <a:gd name="T30" fmla="*/ 988 w 1290"/>
                <a:gd name="T31" fmla="*/ 706 h 3266"/>
                <a:gd name="T32" fmla="*/ 962 w 1290"/>
                <a:gd name="T33" fmla="*/ 798 h 3266"/>
                <a:gd name="T34" fmla="*/ 916 w 1290"/>
                <a:gd name="T35" fmla="*/ 886 h 3266"/>
                <a:gd name="T36" fmla="*/ 854 w 1290"/>
                <a:gd name="T37" fmla="*/ 970 h 3266"/>
                <a:gd name="T38" fmla="*/ 774 w 1290"/>
                <a:gd name="T39" fmla="*/ 1052 h 3266"/>
                <a:gd name="T40" fmla="*/ 574 w 1290"/>
                <a:gd name="T41" fmla="*/ 1208 h 3266"/>
                <a:gd name="T42" fmla="*/ 338 w 1290"/>
                <a:gd name="T43" fmla="*/ 1356 h 3266"/>
                <a:gd name="T44" fmla="*/ 78 w 1290"/>
                <a:gd name="T45" fmla="*/ 1500 h 3266"/>
                <a:gd name="T46" fmla="*/ 24 w 1290"/>
                <a:gd name="T47" fmla="*/ 1550 h 3266"/>
                <a:gd name="T48" fmla="*/ 0 w 1290"/>
                <a:gd name="T49" fmla="*/ 1618 h 3266"/>
                <a:gd name="T50" fmla="*/ 6 w 1290"/>
                <a:gd name="T51" fmla="*/ 3058 h 3266"/>
                <a:gd name="T52" fmla="*/ 10 w 1290"/>
                <a:gd name="T53" fmla="*/ 3100 h 3266"/>
                <a:gd name="T54" fmla="*/ 30 w 1290"/>
                <a:gd name="T55" fmla="*/ 3158 h 3266"/>
                <a:gd name="T56" fmla="*/ 66 w 1290"/>
                <a:gd name="T57" fmla="*/ 3206 h 3266"/>
                <a:gd name="T58" fmla="*/ 114 w 1290"/>
                <a:gd name="T59" fmla="*/ 3242 h 3266"/>
                <a:gd name="T60" fmla="*/ 172 w 1290"/>
                <a:gd name="T61" fmla="*/ 3262 h 3266"/>
                <a:gd name="T62" fmla="*/ 1082 w 1290"/>
                <a:gd name="T63" fmla="*/ 3266 h 3266"/>
                <a:gd name="T64" fmla="*/ 1124 w 1290"/>
                <a:gd name="T65" fmla="*/ 3262 h 3266"/>
                <a:gd name="T66" fmla="*/ 1180 w 1290"/>
                <a:gd name="T67" fmla="*/ 3242 h 3266"/>
                <a:gd name="T68" fmla="*/ 1228 w 1290"/>
                <a:gd name="T69" fmla="*/ 3206 h 3266"/>
                <a:gd name="T70" fmla="*/ 1264 w 1290"/>
                <a:gd name="T71" fmla="*/ 3158 h 3266"/>
                <a:gd name="T72" fmla="*/ 1286 w 1290"/>
                <a:gd name="T73" fmla="*/ 3100 h 3266"/>
                <a:gd name="T74" fmla="*/ 1290 w 1290"/>
                <a:gd name="T75" fmla="*/ 658 h 3266"/>
                <a:gd name="T76" fmla="*/ 1290 w 1290"/>
                <a:gd name="T77" fmla="*/ 644 h 3266"/>
                <a:gd name="T78" fmla="*/ 1284 w 1290"/>
                <a:gd name="T79" fmla="*/ 546 h 3266"/>
                <a:gd name="T80" fmla="*/ 1262 w 1290"/>
                <a:gd name="T81" fmla="*/ 452 h 3266"/>
                <a:gd name="T82" fmla="*/ 1226 w 1290"/>
                <a:gd name="T83" fmla="*/ 364 h 3266"/>
                <a:gd name="T84" fmla="*/ 1180 w 1290"/>
                <a:gd name="T85" fmla="*/ 284 h 3266"/>
                <a:gd name="T86" fmla="*/ 1124 w 1290"/>
                <a:gd name="T87" fmla="*/ 212 h 3266"/>
                <a:gd name="T88" fmla="*/ 1056 w 1290"/>
                <a:gd name="T89" fmla="*/ 148 h 3266"/>
                <a:gd name="T90" fmla="*/ 980 w 1290"/>
                <a:gd name="T91" fmla="*/ 94 h 3266"/>
                <a:gd name="T92" fmla="*/ 898 w 1290"/>
                <a:gd name="T93" fmla="*/ 52 h 3266"/>
                <a:gd name="T94" fmla="*/ 808 w 1290"/>
                <a:gd name="T95" fmla="*/ 20 h 3266"/>
                <a:gd name="T96" fmla="*/ 714 w 1290"/>
                <a:gd name="T97" fmla="*/ 4 h 3266"/>
                <a:gd name="T98" fmla="*/ 648 w 1290"/>
                <a:gd name="T99" fmla="*/ 0 h 3266"/>
                <a:gd name="connsiteX0" fmla="*/ 5023 w 10000"/>
                <a:gd name="connsiteY0" fmla="*/ 0 h 10000"/>
                <a:gd name="connsiteX1" fmla="*/ 5023 w 10000"/>
                <a:gd name="connsiteY1" fmla="*/ 0 h 10000"/>
                <a:gd name="connsiteX2" fmla="*/ 4667 w 10000"/>
                <a:gd name="connsiteY2" fmla="*/ 6 h 10000"/>
                <a:gd name="connsiteX3" fmla="*/ 4326 w 10000"/>
                <a:gd name="connsiteY3" fmla="*/ 18 h 10000"/>
                <a:gd name="connsiteX4" fmla="*/ 3984 w 10000"/>
                <a:gd name="connsiteY4" fmla="*/ 43 h 10000"/>
                <a:gd name="connsiteX5" fmla="*/ 3659 w 10000"/>
                <a:gd name="connsiteY5" fmla="*/ 80 h 10000"/>
                <a:gd name="connsiteX6" fmla="*/ 3333 w 10000"/>
                <a:gd name="connsiteY6" fmla="*/ 116 h 10000"/>
                <a:gd name="connsiteX7" fmla="*/ 3023 w 10000"/>
                <a:gd name="connsiteY7" fmla="*/ 165 h 10000"/>
                <a:gd name="connsiteX8" fmla="*/ 2729 w 10000"/>
                <a:gd name="connsiteY8" fmla="*/ 220 h 10000"/>
                <a:gd name="connsiteX9" fmla="*/ 2434 w 10000"/>
                <a:gd name="connsiteY9" fmla="*/ 288 h 10000"/>
                <a:gd name="connsiteX10" fmla="*/ 2155 w 10000"/>
                <a:gd name="connsiteY10" fmla="*/ 361 h 10000"/>
                <a:gd name="connsiteX11" fmla="*/ 1891 w 10000"/>
                <a:gd name="connsiteY11" fmla="*/ 435 h 10000"/>
                <a:gd name="connsiteX12" fmla="*/ 1643 w 10000"/>
                <a:gd name="connsiteY12" fmla="*/ 521 h 10000"/>
                <a:gd name="connsiteX13" fmla="*/ 1411 w 10000"/>
                <a:gd name="connsiteY13" fmla="*/ 612 h 10000"/>
                <a:gd name="connsiteX14" fmla="*/ 1194 w 10000"/>
                <a:gd name="connsiteY14" fmla="*/ 710 h 10000"/>
                <a:gd name="connsiteX15" fmla="*/ 992 w 10000"/>
                <a:gd name="connsiteY15" fmla="*/ 814 h 10000"/>
                <a:gd name="connsiteX16" fmla="*/ 806 w 10000"/>
                <a:gd name="connsiteY16" fmla="*/ 925 h 10000"/>
                <a:gd name="connsiteX17" fmla="*/ 636 w 10000"/>
                <a:gd name="connsiteY17" fmla="*/ 1035 h 10000"/>
                <a:gd name="connsiteX18" fmla="*/ 3752 w 10000"/>
                <a:gd name="connsiteY18" fmla="*/ 1035 h 10000"/>
                <a:gd name="connsiteX19" fmla="*/ 3752 w 10000"/>
                <a:gd name="connsiteY19" fmla="*/ 1035 h 10000"/>
                <a:gd name="connsiteX20" fmla="*/ 3907 w 10000"/>
                <a:gd name="connsiteY20" fmla="*/ 1004 h 10000"/>
                <a:gd name="connsiteX21" fmla="*/ 4047 w 10000"/>
                <a:gd name="connsiteY21" fmla="*/ 980 h 10000"/>
                <a:gd name="connsiteX22" fmla="*/ 4202 w 10000"/>
                <a:gd name="connsiteY22" fmla="*/ 961 h 10000"/>
                <a:gd name="connsiteX23" fmla="*/ 4357 w 10000"/>
                <a:gd name="connsiteY23" fmla="*/ 943 h 10000"/>
                <a:gd name="connsiteX24" fmla="*/ 4527 w 10000"/>
                <a:gd name="connsiteY24" fmla="*/ 931 h 10000"/>
                <a:gd name="connsiteX25" fmla="*/ 4682 w 10000"/>
                <a:gd name="connsiteY25" fmla="*/ 919 h 10000"/>
                <a:gd name="connsiteX26" fmla="*/ 4853 w 10000"/>
                <a:gd name="connsiteY26" fmla="*/ 912 h 10000"/>
                <a:gd name="connsiteX27" fmla="*/ 5023 w 10000"/>
                <a:gd name="connsiteY27" fmla="*/ 912 h 10000"/>
                <a:gd name="connsiteX28" fmla="*/ 5023 w 10000"/>
                <a:gd name="connsiteY28" fmla="*/ 912 h 10000"/>
                <a:gd name="connsiteX29" fmla="*/ 5287 w 10000"/>
                <a:gd name="connsiteY29" fmla="*/ 919 h 10000"/>
                <a:gd name="connsiteX30" fmla="*/ 5566 w 10000"/>
                <a:gd name="connsiteY30" fmla="*/ 931 h 10000"/>
                <a:gd name="connsiteX31" fmla="*/ 5814 w 10000"/>
                <a:gd name="connsiteY31" fmla="*/ 955 h 10000"/>
                <a:gd name="connsiteX32" fmla="*/ 6062 w 10000"/>
                <a:gd name="connsiteY32" fmla="*/ 992 h 10000"/>
                <a:gd name="connsiteX33" fmla="*/ 6295 w 10000"/>
                <a:gd name="connsiteY33" fmla="*/ 1041 h 10000"/>
                <a:gd name="connsiteX34" fmla="*/ 6512 w 10000"/>
                <a:gd name="connsiteY34" fmla="*/ 1090 h 10000"/>
                <a:gd name="connsiteX35" fmla="*/ 6729 w 10000"/>
                <a:gd name="connsiteY35" fmla="*/ 1151 h 10000"/>
                <a:gd name="connsiteX36" fmla="*/ 6915 w 10000"/>
                <a:gd name="connsiteY36" fmla="*/ 1219 h 10000"/>
                <a:gd name="connsiteX37" fmla="*/ 7085 w 10000"/>
                <a:gd name="connsiteY37" fmla="*/ 1298 h 10000"/>
                <a:gd name="connsiteX38" fmla="*/ 7240 w 10000"/>
                <a:gd name="connsiteY38" fmla="*/ 1378 h 10000"/>
                <a:gd name="connsiteX39" fmla="*/ 7380 w 10000"/>
                <a:gd name="connsiteY39" fmla="*/ 1464 h 10000"/>
                <a:gd name="connsiteX40" fmla="*/ 7488 w 10000"/>
                <a:gd name="connsiteY40" fmla="*/ 1555 h 10000"/>
                <a:gd name="connsiteX41" fmla="*/ 7581 w 10000"/>
                <a:gd name="connsiteY41" fmla="*/ 1653 h 10000"/>
                <a:gd name="connsiteX42" fmla="*/ 7643 w 10000"/>
                <a:gd name="connsiteY42" fmla="*/ 1758 h 10000"/>
                <a:gd name="connsiteX43" fmla="*/ 7690 w 10000"/>
                <a:gd name="connsiteY43" fmla="*/ 1862 h 10000"/>
                <a:gd name="connsiteX44" fmla="*/ 7705 w 10000"/>
                <a:gd name="connsiteY44" fmla="*/ 1972 h 10000"/>
                <a:gd name="connsiteX45" fmla="*/ 7705 w 10000"/>
                <a:gd name="connsiteY45" fmla="*/ 1972 h 10000"/>
                <a:gd name="connsiteX46" fmla="*/ 7690 w 10000"/>
                <a:gd name="connsiteY46" fmla="*/ 2070 h 10000"/>
                <a:gd name="connsiteX47" fmla="*/ 7659 w 10000"/>
                <a:gd name="connsiteY47" fmla="*/ 2162 h 10000"/>
                <a:gd name="connsiteX48" fmla="*/ 7612 w 10000"/>
                <a:gd name="connsiteY48" fmla="*/ 2260 h 10000"/>
                <a:gd name="connsiteX49" fmla="*/ 7550 w 10000"/>
                <a:gd name="connsiteY49" fmla="*/ 2352 h 10000"/>
                <a:gd name="connsiteX50" fmla="*/ 7457 w 10000"/>
                <a:gd name="connsiteY50" fmla="*/ 2443 h 10000"/>
                <a:gd name="connsiteX51" fmla="*/ 7364 w 10000"/>
                <a:gd name="connsiteY51" fmla="*/ 2535 h 10000"/>
                <a:gd name="connsiteX52" fmla="*/ 7240 w 10000"/>
                <a:gd name="connsiteY52" fmla="*/ 2621 h 10000"/>
                <a:gd name="connsiteX53" fmla="*/ 7101 w 10000"/>
                <a:gd name="connsiteY53" fmla="*/ 2713 h 10000"/>
                <a:gd name="connsiteX54" fmla="*/ 6961 w 10000"/>
                <a:gd name="connsiteY54" fmla="*/ 2799 h 10000"/>
                <a:gd name="connsiteX55" fmla="*/ 6791 w 10000"/>
                <a:gd name="connsiteY55" fmla="*/ 2884 h 10000"/>
                <a:gd name="connsiteX56" fmla="*/ 6620 w 10000"/>
                <a:gd name="connsiteY56" fmla="*/ 2970 h 10000"/>
                <a:gd name="connsiteX57" fmla="*/ 6419 w 10000"/>
                <a:gd name="connsiteY57" fmla="*/ 3056 h 10000"/>
                <a:gd name="connsiteX58" fmla="*/ 6217 w 10000"/>
                <a:gd name="connsiteY58" fmla="*/ 3135 h 10000"/>
                <a:gd name="connsiteX59" fmla="*/ 6000 w 10000"/>
                <a:gd name="connsiteY59" fmla="*/ 3221 h 10000"/>
                <a:gd name="connsiteX60" fmla="*/ 5519 w 10000"/>
                <a:gd name="connsiteY60" fmla="*/ 3380 h 10000"/>
                <a:gd name="connsiteX61" fmla="*/ 5008 w 10000"/>
                <a:gd name="connsiteY61" fmla="*/ 3539 h 10000"/>
                <a:gd name="connsiteX62" fmla="*/ 4450 w 10000"/>
                <a:gd name="connsiteY62" fmla="*/ 3699 h 10000"/>
                <a:gd name="connsiteX63" fmla="*/ 3876 w 10000"/>
                <a:gd name="connsiteY63" fmla="*/ 3852 h 10000"/>
                <a:gd name="connsiteX64" fmla="*/ 3256 w 10000"/>
                <a:gd name="connsiteY64" fmla="*/ 3999 h 10000"/>
                <a:gd name="connsiteX65" fmla="*/ 2620 w 10000"/>
                <a:gd name="connsiteY65" fmla="*/ 4152 h 10000"/>
                <a:gd name="connsiteX66" fmla="*/ 1953 w 10000"/>
                <a:gd name="connsiteY66" fmla="*/ 4299 h 10000"/>
                <a:gd name="connsiteX67" fmla="*/ 605 w 10000"/>
                <a:gd name="connsiteY67" fmla="*/ 4593 h 10000"/>
                <a:gd name="connsiteX68" fmla="*/ 605 w 10000"/>
                <a:gd name="connsiteY68" fmla="*/ 4593 h 10000"/>
                <a:gd name="connsiteX69" fmla="*/ 434 w 10000"/>
                <a:gd name="connsiteY69" fmla="*/ 4636 h 10000"/>
                <a:gd name="connsiteX70" fmla="*/ 295 w 10000"/>
                <a:gd name="connsiteY70" fmla="*/ 4685 h 10000"/>
                <a:gd name="connsiteX71" fmla="*/ 186 w 10000"/>
                <a:gd name="connsiteY71" fmla="*/ 4746 h 10000"/>
                <a:gd name="connsiteX72" fmla="*/ 93 w 10000"/>
                <a:gd name="connsiteY72" fmla="*/ 4813 h 10000"/>
                <a:gd name="connsiteX73" fmla="*/ 31 w 10000"/>
                <a:gd name="connsiteY73" fmla="*/ 4881 h 10000"/>
                <a:gd name="connsiteX74" fmla="*/ 0 w 10000"/>
                <a:gd name="connsiteY74" fmla="*/ 4954 h 10000"/>
                <a:gd name="connsiteX75" fmla="*/ 47 w 10000"/>
                <a:gd name="connsiteY75" fmla="*/ 5101 h 10000"/>
                <a:gd name="connsiteX76" fmla="*/ 47 w 10000"/>
                <a:gd name="connsiteY76" fmla="*/ 9363 h 10000"/>
                <a:gd name="connsiteX77" fmla="*/ 47 w 10000"/>
                <a:gd name="connsiteY77" fmla="*/ 9363 h 10000"/>
                <a:gd name="connsiteX78" fmla="*/ 47 w 10000"/>
                <a:gd name="connsiteY78" fmla="*/ 9430 h 10000"/>
                <a:gd name="connsiteX79" fmla="*/ 78 w 10000"/>
                <a:gd name="connsiteY79" fmla="*/ 9492 h 10000"/>
                <a:gd name="connsiteX80" fmla="*/ 109 w 10000"/>
                <a:gd name="connsiteY80" fmla="*/ 9553 h 10000"/>
                <a:gd name="connsiteX81" fmla="*/ 171 w 10000"/>
                <a:gd name="connsiteY81" fmla="*/ 9614 h 10000"/>
                <a:gd name="connsiteX82" fmla="*/ 233 w 10000"/>
                <a:gd name="connsiteY82" fmla="*/ 9669 h 10000"/>
                <a:gd name="connsiteX83" fmla="*/ 310 w 10000"/>
                <a:gd name="connsiteY83" fmla="*/ 9718 h 10000"/>
                <a:gd name="connsiteX84" fmla="*/ 403 w 10000"/>
                <a:gd name="connsiteY84" fmla="*/ 9767 h 10000"/>
                <a:gd name="connsiteX85" fmla="*/ 512 w 10000"/>
                <a:gd name="connsiteY85" fmla="*/ 9816 h 10000"/>
                <a:gd name="connsiteX86" fmla="*/ 620 w 10000"/>
                <a:gd name="connsiteY86" fmla="*/ 9853 h 10000"/>
                <a:gd name="connsiteX87" fmla="*/ 744 w 10000"/>
                <a:gd name="connsiteY87" fmla="*/ 9890 h 10000"/>
                <a:gd name="connsiteX88" fmla="*/ 884 w 10000"/>
                <a:gd name="connsiteY88" fmla="*/ 9927 h 10000"/>
                <a:gd name="connsiteX89" fmla="*/ 1023 w 10000"/>
                <a:gd name="connsiteY89" fmla="*/ 9951 h 10000"/>
                <a:gd name="connsiteX90" fmla="*/ 1178 w 10000"/>
                <a:gd name="connsiteY90" fmla="*/ 9976 h 10000"/>
                <a:gd name="connsiteX91" fmla="*/ 1333 w 10000"/>
                <a:gd name="connsiteY91" fmla="*/ 9988 h 10000"/>
                <a:gd name="connsiteX92" fmla="*/ 1488 w 10000"/>
                <a:gd name="connsiteY92" fmla="*/ 10000 h 10000"/>
                <a:gd name="connsiteX93" fmla="*/ 1659 w 10000"/>
                <a:gd name="connsiteY93" fmla="*/ 10000 h 10000"/>
                <a:gd name="connsiteX94" fmla="*/ 8388 w 10000"/>
                <a:gd name="connsiteY94" fmla="*/ 10000 h 10000"/>
                <a:gd name="connsiteX95" fmla="*/ 8388 w 10000"/>
                <a:gd name="connsiteY95" fmla="*/ 10000 h 10000"/>
                <a:gd name="connsiteX96" fmla="*/ 8543 w 10000"/>
                <a:gd name="connsiteY96" fmla="*/ 10000 h 10000"/>
                <a:gd name="connsiteX97" fmla="*/ 8713 w 10000"/>
                <a:gd name="connsiteY97" fmla="*/ 9988 h 10000"/>
                <a:gd name="connsiteX98" fmla="*/ 8868 w 10000"/>
                <a:gd name="connsiteY98" fmla="*/ 9976 h 10000"/>
                <a:gd name="connsiteX99" fmla="*/ 9008 w 10000"/>
                <a:gd name="connsiteY99" fmla="*/ 9951 h 10000"/>
                <a:gd name="connsiteX100" fmla="*/ 9147 w 10000"/>
                <a:gd name="connsiteY100" fmla="*/ 9927 h 10000"/>
                <a:gd name="connsiteX101" fmla="*/ 9287 w 10000"/>
                <a:gd name="connsiteY101" fmla="*/ 9890 h 10000"/>
                <a:gd name="connsiteX102" fmla="*/ 9411 w 10000"/>
                <a:gd name="connsiteY102" fmla="*/ 9853 h 10000"/>
                <a:gd name="connsiteX103" fmla="*/ 9519 w 10000"/>
                <a:gd name="connsiteY103" fmla="*/ 9816 h 10000"/>
                <a:gd name="connsiteX104" fmla="*/ 9628 w 10000"/>
                <a:gd name="connsiteY104" fmla="*/ 9767 h 10000"/>
                <a:gd name="connsiteX105" fmla="*/ 9721 w 10000"/>
                <a:gd name="connsiteY105" fmla="*/ 9718 h 10000"/>
                <a:gd name="connsiteX106" fmla="*/ 9798 w 10000"/>
                <a:gd name="connsiteY106" fmla="*/ 9669 h 10000"/>
                <a:gd name="connsiteX107" fmla="*/ 9876 w 10000"/>
                <a:gd name="connsiteY107" fmla="*/ 9614 h 10000"/>
                <a:gd name="connsiteX108" fmla="*/ 9922 w 10000"/>
                <a:gd name="connsiteY108" fmla="*/ 9553 h 10000"/>
                <a:gd name="connsiteX109" fmla="*/ 9969 w 10000"/>
                <a:gd name="connsiteY109" fmla="*/ 9492 h 10000"/>
                <a:gd name="connsiteX110" fmla="*/ 9984 w 10000"/>
                <a:gd name="connsiteY110" fmla="*/ 9430 h 10000"/>
                <a:gd name="connsiteX111" fmla="*/ 10000 w 10000"/>
                <a:gd name="connsiteY111" fmla="*/ 9363 h 10000"/>
                <a:gd name="connsiteX112" fmla="*/ 10000 w 10000"/>
                <a:gd name="connsiteY112" fmla="*/ 2015 h 10000"/>
                <a:gd name="connsiteX113" fmla="*/ 10000 w 10000"/>
                <a:gd name="connsiteY113" fmla="*/ 2015 h 10000"/>
                <a:gd name="connsiteX114" fmla="*/ 10000 w 10000"/>
                <a:gd name="connsiteY114" fmla="*/ 1972 h 10000"/>
                <a:gd name="connsiteX115" fmla="*/ 10000 w 10000"/>
                <a:gd name="connsiteY115" fmla="*/ 1972 h 10000"/>
                <a:gd name="connsiteX116" fmla="*/ 10000 w 10000"/>
                <a:gd name="connsiteY116" fmla="*/ 1868 h 10000"/>
                <a:gd name="connsiteX117" fmla="*/ 9984 w 10000"/>
                <a:gd name="connsiteY117" fmla="*/ 1770 h 10000"/>
                <a:gd name="connsiteX118" fmla="*/ 9953 w 10000"/>
                <a:gd name="connsiteY118" fmla="*/ 1672 h 10000"/>
                <a:gd name="connsiteX119" fmla="*/ 9907 w 10000"/>
                <a:gd name="connsiteY119" fmla="*/ 1574 h 10000"/>
                <a:gd name="connsiteX120" fmla="*/ 9845 w 10000"/>
                <a:gd name="connsiteY120" fmla="*/ 1476 h 10000"/>
                <a:gd name="connsiteX121" fmla="*/ 9783 w 10000"/>
                <a:gd name="connsiteY121" fmla="*/ 1384 h 10000"/>
                <a:gd name="connsiteX122" fmla="*/ 9705 w 10000"/>
                <a:gd name="connsiteY122" fmla="*/ 1292 h 10000"/>
                <a:gd name="connsiteX123" fmla="*/ 9612 w 10000"/>
                <a:gd name="connsiteY123" fmla="*/ 1206 h 10000"/>
                <a:gd name="connsiteX124" fmla="*/ 9504 w 10000"/>
                <a:gd name="connsiteY124" fmla="*/ 1115 h 10000"/>
                <a:gd name="connsiteX125" fmla="*/ 9395 w 10000"/>
                <a:gd name="connsiteY125" fmla="*/ 1035 h 10000"/>
                <a:gd name="connsiteX126" fmla="*/ 9287 w 10000"/>
                <a:gd name="connsiteY126" fmla="*/ 949 h 10000"/>
                <a:gd name="connsiteX127" fmla="*/ 9147 w 10000"/>
                <a:gd name="connsiteY127" fmla="*/ 870 h 10000"/>
                <a:gd name="connsiteX128" fmla="*/ 9008 w 10000"/>
                <a:gd name="connsiteY128" fmla="*/ 796 h 10000"/>
                <a:gd name="connsiteX129" fmla="*/ 8868 w 10000"/>
                <a:gd name="connsiteY129" fmla="*/ 716 h 10000"/>
                <a:gd name="connsiteX130" fmla="*/ 8713 w 10000"/>
                <a:gd name="connsiteY130" fmla="*/ 649 h 10000"/>
                <a:gd name="connsiteX131" fmla="*/ 8543 w 10000"/>
                <a:gd name="connsiteY131" fmla="*/ 582 h 10000"/>
                <a:gd name="connsiteX132" fmla="*/ 8372 w 10000"/>
                <a:gd name="connsiteY132" fmla="*/ 514 h 10000"/>
                <a:gd name="connsiteX133" fmla="*/ 8186 w 10000"/>
                <a:gd name="connsiteY133" fmla="*/ 453 h 10000"/>
                <a:gd name="connsiteX134" fmla="*/ 8000 w 10000"/>
                <a:gd name="connsiteY134" fmla="*/ 392 h 10000"/>
                <a:gd name="connsiteX135" fmla="*/ 7798 w 10000"/>
                <a:gd name="connsiteY135" fmla="*/ 337 h 10000"/>
                <a:gd name="connsiteX136" fmla="*/ 7597 w 10000"/>
                <a:gd name="connsiteY136" fmla="*/ 288 h 10000"/>
                <a:gd name="connsiteX137" fmla="*/ 7395 w 10000"/>
                <a:gd name="connsiteY137" fmla="*/ 239 h 10000"/>
                <a:gd name="connsiteX138" fmla="*/ 7178 w 10000"/>
                <a:gd name="connsiteY138" fmla="*/ 196 h 10000"/>
                <a:gd name="connsiteX139" fmla="*/ 6961 w 10000"/>
                <a:gd name="connsiteY139" fmla="*/ 159 h 10000"/>
                <a:gd name="connsiteX140" fmla="*/ 6729 w 10000"/>
                <a:gd name="connsiteY140" fmla="*/ 122 h 10000"/>
                <a:gd name="connsiteX141" fmla="*/ 6496 w 10000"/>
                <a:gd name="connsiteY141" fmla="*/ 92 h 10000"/>
                <a:gd name="connsiteX142" fmla="*/ 6264 w 10000"/>
                <a:gd name="connsiteY142" fmla="*/ 61 h 10000"/>
                <a:gd name="connsiteX143" fmla="*/ 6016 w 10000"/>
                <a:gd name="connsiteY143" fmla="*/ 43 h 10000"/>
                <a:gd name="connsiteX144" fmla="*/ 5783 w 10000"/>
                <a:gd name="connsiteY144" fmla="*/ 24 h 10000"/>
                <a:gd name="connsiteX145" fmla="*/ 5535 w 10000"/>
                <a:gd name="connsiteY145" fmla="*/ 12 h 10000"/>
                <a:gd name="connsiteX146" fmla="*/ 5271 w 10000"/>
                <a:gd name="connsiteY146" fmla="*/ 6 h 10000"/>
                <a:gd name="connsiteX147" fmla="*/ 5023 w 10000"/>
                <a:gd name="connsiteY147" fmla="*/ 0 h 10000"/>
                <a:gd name="connsiteX148" fmla="*/ 5023 w 10000"/>
                <a:gd name="connsiteY148" fmla="*/ 0 h 10000"/>
                <a:gd name="connsiteX0" fmla="*/ 4994 w 9971"/>
                <a:gd name="connsiteY0" fmla="*/ 0 h 10000"/>
                <a:gd name="connsiteX1" fmla="*/ 4994 w 9971"/>
                <a:gd name="connsiteY1" fmla="*/ 0 h 10000"/>
                <a:gd name="connsiteX2" fmla="*/ 4638 w 9971"/>
                <a:gd name="connsiteY2" fmla="*/ 6 h 10000"/>
                <a:gd name="connsiteX3" fmla="*/ 4297 w 9971"/>
                <a:gd name="connsiteY3" fmla="*/ 18 h 10000"/>
                <a:gd name="connsiteX4" fmla="*/ 3955 w 9971"/>
                <a:gd name="connsiteY4" fmla="*/ 43 h 10000"/>
                <a:gd name="connsiteX5" fmla="*/ 3630 w 9971"/>
                <a:gd name="connsiteY5" fmla="*/ 80 h 10000"/>
                <a:gd name="connsiteX6" fmla="*/ 3304 w 9971"/>
                <a:gd name="connsiteY6" fmla="*/ 116 h 10000"/>
                <a:gd name="connsiteX7" fmla="*/ 2994 w 9971"/>
                <a:gd name="connsiteY7" fmla="*/ 165 h 10000"/>
                <a:gd name="connsiteX8" fmla="*/ 2700 w 9971"/>
                <a:gd name="connsiteY8" fmla="*/ 220 h 10000"/>
                <a:gd name="connsiteX9" fmla="*/ 2405 w 9971"/>
                <a:gd name="connsiteY9" fmla="*/ 288 h 10000"/>
                <a:gd name="connsiteX10" fmla="*/ 2126 w 9971"/>
                <a:gd name="connsiteY10" fmla="*/ 361 h 10000"/>
                <a:gd name="connsiteX11" fmla="*/ 1862 w 9971"/>
                <a:gd name="connsiteY11" fmla="*/ 435 h 10000"/>
                <a:gd name="connsiteX12" fmla="*/ 1614 w 9971"/>
                <a:gd name="connsiteY12" fmla="*/ 521 h 10000"/>
                <a:gd name="connsiteX13" fmla="*/ 1382 w 9971"/>
                <a:gd name="connsiteY13" fmla="*/ 612 h 10000"/>
                <a:gd name="connsiteX14" fmla="*/ 1165 w 9971"/>
                <a:gd name="connsiteY14" fmla="*/ 710 h 10000"/>
                <a:gd name="connsiteX15" fmla="*/ 963 w 9971"/>
                <a:gd name="connsiteY15" fmla="*/ 814 h 10000"/>
                <a:gd name="connsiteX16" fmla="*/ 777 w 9971"/>
                <a:gd name="connsiteY16" fmla="*/ 925 h 10000"/>
                <a:gd name="connsiteX17" fmla="*/ 607 w 9971"/>
                <a:gd name="connsiteY17" fmla="*/ 1035 h 10000"/>
                <a:gd name="connsiteX18" fmla="*/ 3723 w 9971"/>
                <a:gd name="connsiteY18" fmla="*/ 1035 h 10000"/>
                <a:gd name="connsiteX19" fmla="*/ 3723 w 9971"/>
                <a:gd name="connsiteY19" fmla="*/ 1035 h 10000"/>
                <a:gd name="connsiteX20" fmla="*/ 3878 w 9971"/>
                <a:gd name="connsiteY20" fmla="*/ 1004 h 10000"/>
                <a:gd name="connsiteX21" fmla="*/ 4018 w 9971"/>
                <a:gd name="connsiteY21" fmla="*/ 980 h 10000"/>
                <a:gd name="connsiteX22" fmla="*/ 4173 w 9971"/>
                <a:gd name="connsiteY22" fmla="*/ 961 h 10000"/>
                <a:gd name="connsiteX23" fmla="*/ 4328 w 9971"/>
                <a:gd name="connsiteY23" fmla="*/ 943 h 10000"/>
                <a:gd name="connsiteX24" fmla="*/ 4498 w 9971"/>
                <a:gd name="connsiteY24" fmla="*/ 931 h 10000"/>
                <a:gd name="connsiteX25" fmla="*/ 4653 w 9971"/>
                <a:gd name="connsiteY25" fmla="*/ 919 h 10000"/>
                <a:gd name="connsiteX26" fmla="*/ 4824 w 9971"/>
                <a:gd name="connsiteY26" fmla="*/ 912 h 10000"/>
                <a:gd name="connsiteX27" fmla="*/ 4994 w 9971"/>
                <a:gd name="connsiteY27" fmla="*/ 912 h 10000"/>
                <a:gd name="connsiteX28" fmla="*/ 4994 w 9971"/>
                <a:gd name="connsiteY28" fmla="*/ 912 h 10000"/>
                <a:gd name="connsiteX29" fmla="*/ 5258 w 9971"/>
                <a:gd name="connsiteY29" fmla="*/ 919 h 10000"/>
                <a:gd name="connsiteX30" fmla="*/ 5537 w 9971"/>
                <a:gd name="connsiteY30" fmla="*/ 931 h 10000"/>
                <a:gd name="connsiteX31" fmla="*/ 5785 w 9971"/>
                <a:gd name="connsiteY31" fmla="*/ 955 h 10000"/>
                <a:gd name="connsiteX32" fmla="*/ 6033 w 9971"/>
                <a:gd name="connsiteY32" fmla="*/ 992 h 10000"/>
                <a:gd name="connsiteX33" fmla="*/ 6266 w 9971"/>
                <a:gd name="connsiteY33" fmla="*/ 1041 h 10000"/>
                <a:gd name="connsiteX34" fmla="*/ 6483 w 9971"/>
                <a:gd name="connsiteY34" fmla="*/ 1090 h 10000"/>
                <a:gd name="connsiteX35" fmla="*/ 6700 w 9971"/>
                <a:gd name="connsiteY35" fmla="*/ 1151 h 10000"/>
                <a:gd name="connsiteX36" fmla="*/ 6886 w 9971"/>
                <a:gd name="connsiteY36" fmla="*/ 1219 h 10000"/>
                <a:gd name="connsiteX37" fmla="*/ 7056 w 9971"/>
                <a:gd name="connsiteY37" fmla="*/ 1298 h 10000"/>
                <a:gd name="connsiteX38" fmla="*/ 7211 w 9971"/>
                <a:gd name="connsiteY38" fmla="*/ 1378 h 10000"/>
                <a:gd name="connsiteX39" fmla="*/ 7351 w 9971"/>
                <a:gd name="connsiteY39" fmla="*/ 1464 h 10000"/>
                <a:gd name="connsiteX40" fmla="*/ 7459 w 9971"/>
                <a:gd name="connsiteY40" fmla="*/ 1555 h 10000"/>
                <a:gd name="connsiteX41" fmla="*/ 7552 w 9971"/>
                <a:gd name="connsiteY41" fmla="*/ 1653 h 10000"/>
                <a:gd name="connsiteX42" fmla="*/ 7614 w 9971"/>
                <a:gd name="connsiteY42" fmla="*/ 1758 h 10000"/>
                <a:gd name="connsiteX43" fmla="*/ 7661 w 9971"/>
                <a:gd name="connsiteY43" fmla="*/ 1862 h 10000"/>
                <a:gd name="connsiteX44" fmla="*/ 7676 w 9971"/>
                <a:gd name="connsiteY44" fmla="*/ 1972 h 10000"/>
                <a:gd name="connsiteX45" fmla="*/ 7676 w 9971"/>
                <a:gd name="connsiteY45" fmla="*/ 1972 h 10000"/>
                <a:gd name="connsiteX46" fmla="*/ 7661 w 9971"/>
                <a:gd name="connsiteY46" fmla="*/ 2070 h 10000"/>
                <a:gd name="connsiteX47" fmla="*/ 7630 w 9971"/>
                <a:gd name="connsiteY47" fmla="*/ 2162 h 10000"/>
                <a:gd name="connsiteX48" fmla="*/ 7583 w 9971"/>
                <a:gd name="connsiteY48" fmla="*/ 2260 h 10000"/>
                <a:gd name="connsiteX49" fmla="*/ 7521 w 9971"/>
                <a:gd name="connsiteY49" fmla="*/ 2352 h 10000"/>
                <a:gd name="connsiteX50" fmla="*/ 7428 w 9971"/>
                <a:gd name="connsiteY50" fmla="*/ 2443 h 10000"/>
                <a:gd name="connsiteX51" fmla="*/ 7335 w 9971"/>
                <a:gd name="connsiteY51" fmla="*/ 2535 h 10000"/>
                <a:gd name="connsiteX52" fmla="*/ 7211 w 9971"/>
                <a:gd name="connsiteY52" fmla="*/ 2621 h 10000"/>
                <a:gd name="connsiteX53" fmla="*/ 7072 w 9971"/>
                <a:gd name="connsiteY53" fmla="*/ 2713 h 10000"/>
                <a:gd name="connsiteX54" fmla="*/ 6932 w 9971"/>
                <a:gd name="connsiteY54" fmla="*/ 2799 h 10000"/>
                <a:gd name="connsiteX55" fmla="*/ 6762 w 9971"/>
                <a:gd name="connsiteY55" fmla="*/ 2884 h 10000"/>
                <a:gd name="connsiteX56" fmla="*/ 6591 w 9971"/>
                <a:gd name="connsiteY56" fmla="*/ 2970 h 10000"/>
                <a:gd name="connsiteX57" fmla="*/ 6390 w 9971"/>
                <a:gd name="connsiteY57" fmla="*/ 3056 h 10000"/>
                <a:gd name="connsiteX58" fmla="*/ 6188 w 9971"/>
                <a:gd name="connsiteY58" fmla="*/ 3135 h 10000"/>
                <a:gd name="connsiteX59" fmla="*/ 5971 w 9971"/>
                <a:gd name="connsiteY59" fmla="*/ 3221 h 10000"/>
                <a:gd name="connsiteX60" fmla="*/ 5490 w 9971"/>
                <a:gd name="connsiteY60" fmla="*/ 3380 h 10000"/>
                <a:gd name="connsiteX61" fmla="*/ 4979 w 9971"/>
                <a:gd name="connsiteY61" fmla="*/ 3539 h 10000"/>
                <a:gd name="connsiteX62" fmla="*/ 4421 w 9971"/>
                <a:gd name="connsiteY62" fmla="*/ 3699 h 10000"/>
                <a:gd name="connsiteX63" fmla="*/ 3847 w 9971"/>
                <a:gd name="connsiteY63" fmla="*/ 3852 h 10000"/>
                <a:gd name="connsiteX64" fmla="*/ 3227 w 9971"/>
                <a:gd name="connsiteY64" fmla="*/ 3999 h 10000"/>
                <a:gd name="connsiteX65" fmla="*/ 2591 w 9971"/>
                <a:gd name="connsiteY65" fmla="*/ 4152 h 10000"/>
                <a:gd name="connsiteX66" fmla="*/ 1924 w 9971"/>
                <a:gd name="connsiteY66" fmla="*/ 4299 h 10000"/>
                <a:gd name="connsiteX67" fmla="*/ 576 w 9971"/>
                <a:gd name="connsiteY67" fmla="*/ 4593 h 10000"/>
                <a:gd name="connsiteX68" fmla="*/ 576 w 9971"/>
                <a:gd name="connsiteY68" fmla="*/ 4593 h 10000"/>
                <a:gd name="connsiteX69" fmla="*/ 405 w 9971"/>
                <a:gd name="connsiteY69" fmla="*/ 4636 h 10000"/>
                <a:gd name="connsiteX70" fmla="*/ 266 w 9971"/>
                <a:gd name="connsiteY70" fmla="*/ 4685 h 10000"/>
                <a:gd name="connsiteX71" fmla="*/ 157 w 9971"/>
                <a:gd name="connsiteY71" fmla="*/ 4746 h 10000"/>
                <a:gd name="connsiteX72" fmla="*/ 64 w 9971"/>
                <a:gd name="connsiteY72" fmla="*/ 4813 h 10000"/>
                <a:gd name="connsiteX73" fmla="*/ 2 w 9971"/>
                <a:gd name="connsiteY73" fmla="*/ 4881 h 10000"/>
                <a:gd name="connsiteX74" fmla="*/ 18 w 9971"/>
                <a:gd name="connsiteY74" fmla="*/ 5101 h 10000"/>
                <a:gd name="connsiteX75" fmla="*/ 18 w 9971"/>
                <a:gd name="connsiteY75" fmla="*/ 9363 h 10000"/>
                <a:gd name="connsiteX76" fmla="*/ 18 w 9971"/>
                <a:gd name="connsiteY76" fmla="*/ 9363 h 10000"/>
                <a:gd name="connsiteX77" fmla="*/ 18 w 9971"/>
                <a:gd name="connsiteY77" fmla="*/ 9430 h 10000"/>
                <a:gd name="connsiteX78" fmla="*/ 49 w 9971"/>
                <a:gd name="connsiteY78" fmla="*/ 9492 h 10000"/>
                <a:gd name="connsiteX79" fmla="*/ 80 w 9971"/>
                <a:gd name="connsiteY79" fmla="*/ 9553 h 10000"/>
                <a:gd name="connsiteX80" fmla="*/ 142 w 9971"/>
                <a:gd name="connsiteY80" fmla="*/ 9614 h 10000"/>
                <a:gd name="connsiteX81" fmla="*/ 204 w 9971"/>
                <a:gd name="connsiteY81" fmla="*/ 9669 h 10000"/>
                <a:gd name="connsiteX82" fmla="*/ 281 w 9971"/>
                <a:gd name="connsiteY82" fmla="*/ 9718 h 10000"/>
                <a:gd name="connsiteX83" fmla="*/ 374 w 9971"/>
                <a:gd name="connsiteY83" fmla="*/ 9767 h 10000"/>
                <a:gd name="connsiteX84" fmla="*/ 483 w 9971"/>
                <a:gd name="connsiteY84" fmla="*/ 9816 h 10000"/>
                <a:gd name="connsiteX85" fmla="*/ 591 w 9971"/>
                <a:gd name="connsiteY85" fmla="*/ 9853 h 10000"/>
                <a:gd name="connsiteX86" fmla="*/ 715 w 9971"/>
                <a:gd name="connsiteY86" fmla="*/ 9890 h 10000"/>
                <a:gd name="connsiteX87" fmla="*/ 855 w 9971"/>
                <a:gd name="connsiteY87" fmla="*/ 9927 h 10000"/>
                <a:gd name="connsiteX88" fmla="*/ 994 w 9971"/>
                <a:gd name="connsiteY88" fmla="*/ 9951 h 10000"/>
                <a:gd name="connsiteX89" fmla="*/ 1149 w 9971"/>
                <a:gd name="connsiteY89" fmla="*/ 9976 h 10000"/>
                <a:gd name="connsiteX90" fmla="*/ 1304 w 9971"/>
                <a:gd name="connsiteY90" fmla="*/ 9988 h 10000"/>
                <a:gd name="connsiteX91" fmla="*/ 1459 w 9971"/>
                <a:gd name="connsiteY91" fmla="*/ 10000 h 10000"/>
                <a:gd name="connsiteX92" fmla="*/ 1630 w 9971"/>
                <a:gd name="connsiteY92" fmla="*/ 10000 h 10000"/>
                <a:gd name="connsiteX93" fmla="*/ 8359 w 9971"/>
                <a:gd name="connsiteY93" fmla="*/ 10000 h 10000"/>
                <a:gd name="connsiteX94" fmla="*/ 8359 w 9971"/>
                <a:gd name="connsiteY94" fmla="*/ 10000 h 10000"/>
                <a:gd name="connsiteX95" fmla="*/ 8514 w 9971"/>
                <a:gd name="connsiteY95" fmla="*/ 10000 h 10000"/>
                <a:gd name="connsiteX96" fmla="*/ 8684 w 9971"/>
                <a:gd name="connsiteY96" fmla="*/ 9988 h 10000"/>
                <a:gd name="connsiteX97" fmla="*/ 8839 w 9971"/>
                <a:gd name="connsiteY97" fmla="*/ 9976 h 10000"/>
                <a:gd name="connsiteX98" fmla="*/ 8979 w 9971"/>
                <a:gd name="connsiteY98" fmla="*/ 9951 h 10000"/>
                <a:gd name="connsiteX99" fmla="*/ 9118 w 9971"/>
                <a:gd name="connsiteY99" fmla="*/ 9927 h 10000"/>
                <a:gd name="connsiteX100" fmla="*/ 9258 w 9971"/>
                <a:gd name="connsiteY100" fmla="*/ 9890 h 10000"/>
                <a:gd name="connsiteX101" fmla="*/ 9382 w 9971"/>
                <a:gd name="connsiteY101" fmla="*/ 9853 h 10000"/>
                <a:gd name="connsiteX102" fmla="*/ 9490 w 9971"/>
                <a:gd name="connsiteY102" fmla="*/ 9816 h 10000"/>
                <a:gd name="connsiteX103" fmla="*/ 9599 w 9971"/>
                <a:gd name="connsiteY103" fmla="*/ 9767 h 10000"/>
                <a:gd name="connsiteX104" fmla="*/ 9692 w 9971"/>
                <a:gd name="connsiteY104" fmla="*/ 9718 h 10000"/>
                <a:gd name="connsiteX105" fmla="*/ 9769 w 9971"/>
                <a:gd name="connsiteY105" fmla="*/ 9669 h 10000"/>
                <a:gd name="connsiteX106" fmla="*/ 9847 w 9971"/>
                <a:gd name="connsiteY106" fmla="*/ 9614 h 10000"/>
                <a:gd name="connsiteX107" fmla="*/ 9893 w 9971"/>
                <a:gd name="connsiteY107" fmla="*/ 9553 h 10000"/>
                <a:gd name="connsiteX108" fmla="*/ 9940 w 9971"/>
                <a:gd name="connsiteY108" fmla="*/ 9492 h 10000"/>
                <a:gd name="connsiteX109" fmla="*/ 9955 w 9971"/>
                <a:gd name="connsiteY109" fmla="*/ 9430 h 10000"/>
                <a:gd name="connsiteX110" fmla="*/ 9971 w 9971"/>
                <a:gd name="connsiteY110" fmla="*/ 9363 h 10000"/>
                <a:gd name="connsiteX111" fmla="*/ 9971 w 9971"/>
                <a:gd name="connsiteY111" fmla="*/ 2015 h 10000"/>
                <a:gd name="connsiteX112" fmla="*/ 9971 w 9971"/>
                <a:gd name="connsiteY112" fmla="*/ 2015 h 10000"/>
                <a:gd name="connsiteX113" fmla="*/ 9971 w 9971"/>
                <a:gd name="connsiteY113" fmla="*/ 1972 h 10000"/>
                <a:gd name="connsiteX114" fmla="*/ 9971 w 9971"/>
                <a:gd name="connsiteY114" fmla="*/ 1972 h 10000"/>
                <a:gd name="connsiteX115" fmla="*/ 9971 w 9971"/>
                <a:gd name="connsiteY115" fmla="*/ 1868 h 10000"/>
                <a:gd name="connsiteX116" fmla="*/ 9955 w 9971"/>
                <a:gd name="connsiteY116" fmla="*/ 1770 h 10000"/>
                <a:gd name="connsiteX117" fmla="*/ 9924 w 9971"/>
                <a:gd name="connsiteY117" fmla="*/ 1672 h 10000"/>
                <a:gd name="connsiteX118" fmla="*/ 9878 w 9971"/>
                <a:gd name="connsiteY118" fmla="*/ 1574 h 10000"/>
                <a:gd name="connsiteX119" fmla="*/ 9816 w 9971"/>
                <a:gd name="connsiteY119" fmla="*/ 1476 h 10000"/>
                <a:gd name="connsiteX120" fmla="*/ 9754 w 9971"/>
                <a:gd name="connsiteY120" fmla="*/ 1384 h 10000"/>
                <a:gd name="connsiteX121" fmla="*/ 9676 w 9971"/>
                <a:gd name="connsiteY121" fmla="*/ 1292 h 10000"/>
                <a:gd name="connsiteX122" fmla="*/ 9583 w 9971"/>
                <a:gd name="connsiteY122" fmla="*/ 1206 h 10000"/>
                <a:gd name="connsiteX123" fmla="*/ 9475 w 9971"/>
                <a:gd name="connsiteY123" fmla="*/ 1115 h 10000"/>
                <a:gd name="connsiteX124" fmla="*/ 9366 w 9971"/>
                <a:gd name="connsiteY124" fmla="*/ 1035 h 10000"/>
                <a:gd name="connsiteX125" fmla="*/ 9258 w 9971"/>
                <a:gd name="connsiteY125" fmla="*/ 949 h 10000"/>
                <a:gd name="connsiteX126" fmla="*/ 9118 w 9971"/>
                <a:gd name="connsiteY126" fmla="*/ 870 h 10000"/>
                <a:gd name="connsiteX127" fmla="*/ 8979 w 9971"/>
                <a:gd name="connsiteY127" fmla="*/ 796 h 10000"/>
                <a:gd name="connsiteX128" fmla="*/ 8839 w 9971"/>
                <a:gd name="connsiteY128" fmla="*/ 716 h 10000"/>
                <a:gd name="connsiteX129" fmla="*/ 8684 w 9971"/>
                <a:gd name="connsiteY129" fmla="*/ 649 h 10000"/>
                <a:gd name="connsiteX130" fmla="*/ 8514 w 9971"/>
                <a:gd name="connsiteY130" fmla="*/ 582 h 10000"/>
                <a:gd name="connsiteX131" fmla="*/ 8343 w 9971"/>
                <a:gd name="connsiteY131" fmla="*/ 514 h 10000"/>
                <a:gd name="connsiteX132" fmla="*/ 8157 w 9971"/>
                <a:gd name="connsiteY132" fmla="*/ 453 h 10000"/>
                <a:gd name="connsiteX133" fmla="*/ 7971 w 9971"/>
                <a:gd name="connsiteY133" fmla="*/ 392 h 10000"/>
                <a:gd name="connsiteX134" fmla="*/ 7769 w 9971"/>
                <a:gd name="connsiteY134" fmla="*/ 337 h 10000"/>
                <a:gd name="connsiteX135" fmla="*/ 7568 w 9971"/>
                <a:gd name="connsiteY135" fmla="*/ 288 h 10000"/>
                <a:gd name="connsiteX136" fmla="*/ 7366 w 9971"/>
                <a:gd name="connsiteY136" fmla="*/ 239 h 10000"/>
                <a:gd name="connsiteX137" fmla="*/ 7149 w 9971"/>
                <a:gd name="connsiteY137" fmla="*/ 196 h 10000"/>
                <a:gd name="connsiteX138" fmla="*/ 6932 w 9971"/>
                <a:gd name="connsiteY138" fmla="*/ 159 h 10000"/>
                <a:gd name="connsiteX139" fmla="*/ 6700 w 9971"/>
                <a:gd name="connsiteY139" fmla="*/ 122 h 10000"/>
                <a:gd name="connsiteX140" fmla="*/ 6467 w 9971"/>
                <a:gd name="connsiteY140" fmla="*/ 92 h 10000"/>
                <a:gd name="connsiteX141" fmla="*/ 6235 w 9971"/>
                <a:gd name="connsiteY141" fmla="*/ 61 h 10000"/>
                <a:gd name="connsiteX142" fmla="*/ 5987 w 9971"/>
                <a:gd name="connsiteY142" fmla="*/ 43 h 10000"/>
                <a:gd name="connsiteX143" fmla="*/ 5754 w 9971"/>
                <a:gd name="connsiteY143" fmla="*/ 24 h 10000"/>
                <a:gd name="connsiteX144" fmla="*/ 5506 w 9971"/>
                <a:gd name="connsiteY144" fmla="*/ 12 h 10000"/>
                <a:gd name="connsiteX145" fmla="*/ 5242 w 9971"/>
                <a:gd name="connsiteY145" fmla="*/ 6 h 10000"/>
                <a:gd name="connsiteX146" fmla="*/ 4994 w 9971"/>
                <a:gd name="connsiteY146" fmla="*/ 0 h 10000"/>
                <a:gd name="connsiteX147" fmla="*/ 4994 w 9971"/>
                <a:gd name="connsiteY147" fmla="*/ 0 h 10000"/>
                <a:gd name="connsiteX0" fmla="*/ 4991 w 9982"/>
                <a:gd name="connsiteY0" fmla="*/ 0 h 10000"/>
                <a:gd name="connsiteX1" fmla="*/ 4991 w 9982"/>
                <a:gd name="connsiteY1" fmla="*/ 0 h 10000"/>
                <a:gd name="connsiteX2" fmla="*/ 4633 w 9982"/>
                <a:gd name="connsiteY2" fmla="*/ 6 h 10000"/>
                <a:gd name="connsiteX3" fmla="*/ 4291 w 9982"/>
                <a:gd name="connsiteY3" fmla="*/ 18 h 10000"/>
                <a:gd name="connsiteX4" fmla="*/ 3949 w 9982"/>
                <a:gd name="connsiteY4" fmla="*/ 43 h 10000"/>
                <a:gd name="connsiteX5" fmla="*/ 3623 w 9982"/>
                <a:gd name="connsiteY5" fmla="*/ 80 h 10000"/>
                <a:gd name="connsiteX6" fmla="*/ 3296 w 9982"/>
                <a:gd name="connsiteY6" fmla="*/ 116 h 10000"/>
                <a:gd name="connsiteX7" fmla="*/ 2985 w 9982"/>
                <a:gd name="connsiteY7" fmla="*/ 165 h 10000"/>
                <a:gd name="connsiteX8" fmla="*/ 2690 w 9982"/>
                <a:gd name="connsiteY8" fmla="*/ 220 h 10000"/>
                <a:gd name="connsiteX9" fmla="*/ 2394 w 9982"/>
                <a:gd name="connsiteY9" fmla="*/ 288 h 10000"/>
                <a:gd name="connsiteX10" fmla="*/ 2114 w 9982"/>
                <a:gd name="connsiteY10" fmla="*/ 361 h 10000"/>
                <a:gd name="connsiteX11" fmla="*/ 1849 w 9982"/>
                <a:gd name="connsiteY11" fmla="*/ 435 h 10000"/>
                <a:gd name="connsiteX12" fmla="*/ 1601 w 9982"/>
                <a:gd name="connsiteY12" fmla="*/ 521 h 10000"/>
                <a:gd name="connsiteX13" fmla="*/ 1368 w 9982"/>
                <a:gd name="connsiteY13" fmla="*/ 612 h 10000"/>
                <a:gd name="connsiteX14" fmla="*/ 1150 w 9982"/>
                <a:gd name="connsiteY14" fmla="*/ 710 h 10000"/>
                <a:gd name="connsiteX15" fmla="*/ 948 w 9982"/>
                <a:gd name="connsiteY15" fmla="*/ 814 h 10000"/>
                <a:gd name="connsiteX16" fmla="*/ 761 w 9982"/>
                <a:gd name="connsiteY16" fmla="*/ 925 h 10000"/>
                <a:gd name="connsiteX17" fmla="*/ 591 w 9982"/>
                <a:gd name="connsiteY17" fmla="*/ 1035 h 10000"/>
                <a:gd name="connsiteX18" fmla="*/ 3716 w 9982"/>
                <a:gd name="connsiteY18" fmla="*/ 1035 h 10000"/>
                <a:gd name="connsiteX19" fmla="*/ 3716 w 9982"/>
                <a:gd name="connsiteY19" fmla="*/ 1035 h 10000"/>
                <a:gd name="connsiteX20" fmla="*/ 3871 w 9982"/>
                <a:gd name="connsiteY20" fmla="*/ 1004 h 10000"/>
                <a:gd name="connsiteX21" fmla="*/ 4012 w 9982"/>
                <a:gd name="connsiteY21" fmla="*/ 980 h 10000"/>
                <a:gd name="connsiteX22" fmla="*/ 4167 w 9982"/>
                <a:gd name="connsiteY22" fmla="*/ 961 h 10000"/>
                <a:gd name="connsiteX23" fmla="*/ 4323 w 9982"/>
                <a:gd name="connsiteY23" fmla="*/ 943 h 10000"/>
                <a:gd name="connsiteX24" fmla="*/ 4493 w 9982"/>
                <a:gd name="connsiteY24" fmla="*/ 931 h 10000"/>
                <a:gd name="connsiteX25" fmla="*/ 4649 w 9982"/>
                <a:gd name="connsiteY25" fmla="*/ 919 h 10000"/>
                <a:gd name="connsiteX26" fmla="*/ 4820 w 9982"/>
                <a:gd name="connsiteY26" fmla="*/ 912 h 10000"/>
                <a:gd name="connsiteX27" fmla="*/ 4991 w 9982"/>
                <a:gd name="connsiteY27" fmla="*/ 912 h 10000"/>
                <a:gd name="connsiteX28" fmla="*/ 4991 w 9982"/>
                <a:gd name="connsiteY28" fmla="*/ 912 h 10000"/>
                <a:gd name="connsiteX29" fmla="*/ 5255 w 9982"/>
                <a:gd name="connsiteY29" fmla="*/ 919 h 10000"/>
                <a:gd name="connsiteX30" fmla="*/ 5535 w 9982"/>
                <a:gd name="connsiteY30" fmla="*/ 931 h 10000"/>
                <a:gd name="connsiteX31" fmla="*/ 5784 w 9982"/>
                <a:gd name="connsiteY31" fmla="*/ 955 h 10000"/>
                <a:gd name="connsiteX32" fmla="*/ 6033 w 9982"/>
                <a:gd name="connsiteY32" fmla="*/ 992 h 10000"/>
                <a:gd name="connsiteX33" fmla="*/ 6266 w 9982"/>
                <a:gd name="connsiteY33" fmla="*/ 1041 h 10000"/>
                <a:gd name="connsiteX34" fmla="*/ 6484 w 9982"/>
                <a:gd name="connsiteY34" fmla="*/ 1090 h 10000"/>
                <a:gd name="connsiteX35" fmla="*/ 6701 w 9982"/>
                <a:gd name="connsiteY35" fmla="*/ 1151 h 10000"/>
                <a:gd name="connsiteX36" fmla="*/ 6888 w 9982"/>
                <a:gd name="connsiteY36" fmla="*/ 1219 h 10000"/>
                <a:gd name="connsiteX37" fmla="*/ 7059 w 9982"/>
                <a:gd name="connsiteY37" fmla="*/ 1298 h 10000"/>
                <a:gd name="connsiteX38" fmla="*/ 7214 w 9982"/>
                <a:gd name="connsiteY38" fmla="*/ 1378 h 10000"/>
                <a:gd name="connsiteX39" fmla="*/ 7354 w 9982"/>
                <a:gd name="connsiteY39" fmla="*/ 1464 h 10000"/>
                <a:gd name="connsiteX40" fmla="*/ 7463 w 9982"/>
                <a:gd name="connsiteY40" fmla="*/ 1555 h 10000"/>
                <a:gd name="connsiteX41" fmla="*/ 7556 w 9982"/>
                <a:gd name="connsiteY41" fmla="*/ 1653 h 10000"/>
                <a:gd name="connsiteX42" fmla="*/ 7618 w 9982"/>
                <a:gd name="connsiteY42" fmla="*/ 1758 h 10000"/>
                <a:gd name="connsiteX43" fmla="*/ 7665 w 9982"/>
                <a:gd name="connsiteY43" fmla="*/ 1862 h 10000"/>
                <a:gd name="connsiteX44" fmla="*/ 7680 w 9982"/>
                <a:gd name="connsiteY44" fmla="*/ 1972 h 10000"/>
                <a:gd name="connsiteX45" fmla="*/ 7680 w 9982"/>
                <a:gd name="connsiteY45" fmla="*/ 1972 h 10000"/>
                <a:gd name="connsiteX46" fmla="*/ 7665 w 9982"/>
                <a:gd name="connsiteY46" fmla="*/ 2070 h 10000"/>
                <a:gd name="connsiteX47" fmla="*/ 7634 w 9982"/>
                <a:gd name="connsiteY47" fmla="*/ 2162 h 10000"/>
                <a:gd name="connsiteX48" fmla="*/ 7587 w 9982"/>
                <a:gd name="connsiteY48" fmla="*/ 2260 h 10000"/>
                <a:gd name="connsiteX49" fmla="*/ 7525 w 9982"/>
                <a:gd name="connsiteY49" fmla="*/ 2352 h 10000"/>
                <a:gd name="connsiteX50" fmla="*/ 7432 w 9982"/>
                <a:gd name="connsiteY50" fmla="*/ 2443 h 10000"/>
                <a:gd name="connsiteX51" fmla="*/ 7338 w 9982"/>
                <a:gd name="connsiteY51" fmla="*/ 2535 h 10000"/>
                <a:gd name="connsiteX52" fmla="*/ 7214 w 9982"/>
                <a:gd name="connsiteY52" fmla="*/ 2621 h 10000"/>
                <a:gd name="connsiteX53" fmla="*/ 7075 w 9982"/>
                <a:gd name="connsiteY53" fmla="*/ 2713 h 10000"/>
                <a:gd name="connsiteX54" fmla="*/ 6934 w 9982"/>
                <a:gd name="connsiteY54" fmla="*/ 2799 h 10000"/>
                <a:gd name="connsiteX55" fmla="*/ 6764 w 9982"/>
                <a:gd name="connsiteY55" fmla="*/ 2884 h 10000"/>
                <a:gd name="connsiteX56" fmla="*/ 6592 w 9982"/>
                <a:gd name="connsiteY56" fmla="*/ 2970 h 10000"/>
                <a:gd name="connsiteX57" fmla="*/ 6391 w 9982"/>
                <a:gd name="connsiteY57" fmla="*/ 3056 h 10000"/>
                <a:gd name="connsiteX58" fmla="*/ 6188 w 9982"/>
                <a:gd name="connsiteY58" fmla="*/ 3135 h 10000"/>
                <a:gd name="connsiteX59" fmla="*/ 5970 w 9982"/>
                <a:gd name="connsiteY59" fmla="*/ 3221 h 10000"/>
                <a:gd name="connsiteX60" fmla="*/ 5488 w 9982"/>
                <a:gd name="connsiteY60" fmla="*/ 3380 h 10000"/>
                <a:gd name="connsiteX61" fmla="*/ 4975 w 9982"/>
                <a:gd name="connsiteY61" fmla="*/ 3539 h 10000"/>
                <a:gd name="connsiteX62" fmla="*/ 4416 w 9982"/>
                <a:gd name="connsiteY62" fmla="*/ 3699 h 10000"/>
                <a:gd name="connsiteX63" fmla="*/ 3840 w 9982"/>
                <a:gd name="connsiteY63" fmla="*/ 3852 h 10000"/>
                <a:gd name="connsiteX64" fmla="*/ 3218 w 9982"/>
                <a:gd name="connsiteY64" fmla="*/ 3999 h 10000"/>
                <a:gd name="connsiteX65" fmla="*/ 2581 w 9982"/>
                <a:gd name="connsiteY65" fmla="*/ 4152 h 10000"/>
                <a:gd name="connsiteX66" fmla="*/ 1912 w 9982"/>
                <a:gd name="connsiteY66" fmla="*/ 4299 h 10000"/>
                <a:gd name="connsiteX67" fmla="*/ 560 w 9982"/>
                <a:gd name="connsiteY67" fmla="*/ 4593 h 10000"/>
                <a:gd name="connsiteX68" fmla="*/ 560 w 9982"/>
                <a:gd name="connsiteY68" fmla="*/ 4593 h 10000"/>
                <a:gd name="connsiteX69" fmla="*/ 388 w 9982"/>
                <a:gd name="connsiteY69" fmla="*/ 4636 h 10000"/>
                <a:gd name="connsiteX70" fmla="*/ 249 w 9982"/>
                <a:gd name="connsiteY70" fmla="*/ 4685 h 10000"/>
                <a:gd name="connsiteX71" fmla="*/ 139 w 9982"/>
                <a:gd name="connsiteY71" fmla="*/ 4746 h 10000"/>
                <a:gd name="connsiteX72" fmla="*/ 46 w 9982"/>
                <a:gd name="connsiteY72" fmla="*/ 4813 h 10000"/>
                <a:gd name="connsiteX73" fmla="*/ 0 w 9982"/>
                <a:gd name="connsiteY73" fmla="*/ 5101 h 10000"/>
                <a:gd name="connsiteX74" fmla="*/ 0 w 9982"/>
                <a:gd name="connsiteY74" fmla="*/ 9363 h 10000"/>
                <a:gd name="connsiteX75" fmla="*/ 0 w 9982"/>
                <a:gd name="connsiteY75" fmla="*/ 9363 h 10000"/>
                <a:gd name="connsiteX76" fmla="*/ 0 w 9982"/>
                <a:gd name="connsiteY76" fmla="*/ 9430 h 10000"/>
                <a:gd name="connsiteX77" fmla="*/ 31 w 9982"/>
                <a:gd name="connsiteY77" fmla="*/ 9492 h 10000"/>
                <a:gd name="connsiteX78" fmla="*/ 62 w 9982"/>
                <a:gd name="connsiteY78" fmla="*/ 9553 h 10000"/>
                <a:gd name="connsiteX79" fmla="*/ 124 w 9982"/>
                <a:gd name="connsiteY79" fmla="*/ 9614 h 10000"/>
                <a:gd name="connsiteX80" fmla="*/ 187 w 9982"/>
                <a:gd name="connsiteY80" fmla="*/ 9669 h 10000"/>
                <a:gd name="connsiteX81" fmla="*/ 264 w 9982"/>
                <a:gd name="connsiteY81" fmla="*/ 9718 h 10000"/>
                <a:gd name="connsiteX82" fmla="*/ 357 w 9982"/>
                <a:gd name="connsiteY82" fmla="*/ 9767 h 10000"/>
                <a:gd name="connsiteX83" fmla="*/ 466 w 9982"/>
                <a:gd name="connsiteY83" fmla="*/ 9816 h 10000"/>
                <a:gd name="connsiteX84" fmla="*/ 575 w 9982"/>
                <a:gd name="connsiteY84" fmla="*/ 9853 h 10000"/>
                <a:gd name="connsiteX85" fmla="*/ 699 w 9982"/>
                <a:gd name="connsiteY85" fmla="*/ 9890 h 10000"/>
                <a:gd name="connsiteX86" fmla="*/ 839 w 9982"/>
                <a:gd name="connsiteY86" fmla="*/ 9927 h 10000"/>
                <a:gd name="connsiteX87" fmla="*/ 979 w 9982"/>
                <a:gd name="connsiteY87" fmla="*/ 9951 h 10000"/>
                <a:gd name="connsiteX88" fmla="*/ 1134 w 9982"/>
                <a:gd name="connsiteY88" fmla="*/ 9976 h 10000"/>
                <a:gd name="connsiteX89" fmla="*/ 1290 w 9982"/>
                <a:gd name="connsiteY89" fmla="*/ 9988 h 10000"/>
                <a:gd name="connsiteX90" fmla="*/ 1445 w 9982"/>
                <a:gd name="connsiteY90" fmla="*/ 10000 h 10000"/>
                <a:gd name="connsiteX91" fmla="*/ 1617 w 9982"/>
                <a:gd name="connsiteY91" fmla="*/ 10000 h 10000"/>
                <a:gd name="connsiteX92" fmla="*/ 8365 w 9982"/>
                <a:gd name="connsiteY92" fmla="*/ 10000 h 10000"/>
                <a:gd name="connsiteX93" fmla="*/ 8365 w 9982"/>
                <a:gd name="connsiteY93" fmla="*/ 10000 h 10000"/>
                <a:gd name="connsiteX94" fmla="*/ 8521 w 9982"/>
                <a:gd name="connsiteY94" fmla="*/ 10000 h 10000"/>
                <a:gd name="connsiteX95" fmla="*/ 8691 w 9982"/>
                <a:gd name="connsiteY95" fmla="*/ 9988 h 10000"/>
                <a:gd name="connsiteX96" fmla="*/ 8847 w 9982"/>
                <a:gd name="connsiteY96" fmla="*/ 9976 h 10000"/>
                <a:gd name="connsiteX97" fmla="*/ 8987 w 9982"/>
                <a:gd name="connsiteY97" fmla="*/ 9951 h 10000"/>
                <a:gd name="connsiteX98" fmla="*/ 9127 w 9982"/>
                <a:gd name="connsiteY98" fmla="*/ 9927 h 10000"/>
                <a:gd name="connsiteX99" fmla="*/ 9267 w 9982"/>
                <a:gd name="connsiteY99" fmla="*/ 9890 h 10000"/>
                <a:gd name="connsiteX100" fmla="*/ 9391 w 9982"/>
                <a:gd name="connsiteY100" fmla="*/ 9853 h 10000"/>
                <a:gd name="connsiteX101" fmla="*/ 9500 w 9982"/>
                <a:gd name="connsiteY101" fmla="*/ 9816 h 10000"/>
                <a:gd name="connsiteX102" fmla="*/ 9609 w 9982"/>
                <a:gd name="connsiteY102" fmla="*/ 9767 h 10000"/>
                <a:gd name="connsiteX103" fmla="*/ 9702 w 9982"/>
                <a:gd name="connsiteY103" fmla="*/ 9718 h 10000"/>
                <a:gd name="connsiteX104" fmla="*/ 9779 w 9982"/>
                <a:gd name="connsiteY104" fmla="*/ 9669 h 10000"/>
                <a:gd name="connsiteX105" fmla="*/ 9858 w 9982"/>
                <a:gd name="connsiteY105" fmla="*/ 9614 h 10000"/>
                <a:gd name="connsiteX106" fmla="*/ 9904 w 9982"/>
                <a:gd name="connsiteY106" fmla="*/ 9553 h 10000"/>
                <a:gd name="connsiteX107" fmla="*/ 9951 w 9982"/>
                <a:gd name="connsiteY107" fmla="*/ 9492 h 10000"/>
                <a:gd name="connsiteX108" fmla="*/ 9966 w 9982"/>
                <a:gd name="connsiteY108" fmla="*/ 9430 h 10000"/>
                <a:gd name="connsiteX109" fmla="*/ 9982 w 9982"/>
                <a:gd name="connsiteY109" fmla="*/ 9363 h 10000"/>
                <a:gd name="connsiteX110" fmla="*/ 9982 w 9982"/>
                <a:gd name="connsiteY110" fmla="*/ 2015 h 10000"/>
                <a:gd name="connsiteX111" fmla="*/ 9982 w 9982"/>
                <a:gd name="connsiteY111" fmla="*/ 2015 h 10000"/>
                <a:gd name="connsiteX112" fmla="*/ 9982 w 9982"/>
                <a:gd name="connsiteY112" fmla="*/ 1972 h 10000"/>
                <a:gd name="connsiteX113" fmla="*/ 9982 w 9982"/>
                <a:gd name="connsiteY113" fmla="*/ 1972 h 10000"/>
                <a:gd name="connsiteX114" fmla="*/ 9982 w 9982"/>
                <a:gd name="connsiteY114" fmla="*/ 1868 h 10000"/>
                <a:gd name="connsiteX115" fmla="*/ 9966 w 9982"/>
                <a:gd name="connsiteY115" fmla="*/ 1770 h 10000"/>
                <a:gd name="connsiteX116" fmla="*/ 9935 w 9982"/>
                <a:gd name="connsiteY116" fmla="*/ 1672 h 10000"/>
                <a:gd name="connsiteX117" fmla="*/ 9889 w 9982"/>
                <a:gd name="connsiteY117" fmla="*/ 1574 h 10000"/>
                <a:gd name="connsiteX118" fmla="*/ 9827 w 9982"/>
                <a:gd name="connsiteY118" fmla="*/ 1476 h 10000"/>
                <a:gd name="connsiteX119" fmla="*/ 9764 w 9982"/>
                <a:gd name="connsiteY119" fmla="*/ 1384 h 10000"/>
                <a:gd name="connsiteX120" fmla="*/ 9686 w 9982"/>
                <a:gd name="connsiteY120" fmla="*/ 1292 h 10000"/>
                <a:gd name="connsiteX121" fmla="*/ 9593 w 9982"/>
                <a:gd name="connsiteY121" fmla="*/ 1206 h 10000"/>
                <a:gd name="connsiteX122" fmla="*/ 9485 w 9982"/>
                <a:gd name="connsiteY122" fmla="*/ 1115 h 10000"/>
                <a:gd name="connsiteX123" fmla="*/ 9375 w 9982"/>
                <a:gd name="connsiteY123" fmla="*/ 1035 h 10000"/>
                <a:gd name="connsiteX124" fmla="*/ 9267 w 9982"/>
                <a:gd name="connsiteY124" fmla="*/ 949 h 10000"/>
                <a:gd name="connsiteX125" fmla="*/ 9127 w 9982"/>
                <a:gd name="connsiteY125" fmla="*/ 870 h 10000"/>
                <a:gd name="connsiteX126" fmla="*/ 8987 w 9982"/>
                <a:gd name="connsiteY126" fmla="*/ 796 h 10000"/>
                <a:gd name="connsiteX127" fmla="*/ 8847 w 9982"/>
                <a:gd name="connsiteY127" fmla="*/ 716 h 10000"/>
                <a:gd name="connsiteX128" fmla="*/ 8691 w 9982"/>
                <a:gd name="connsiteY128" fmla="*/ 649 h 10000"/>
                <a:gd name="connsiteX129" fmla="*/ 8521 w 9982"/>
                <a:gd name="connsiteY129" fmla="*/ 582 h 10000"/>
                <a:gd name="connsiteX130" fmla="*/ 8349 w 9982"/>
                <a:gd name="connsiteY130" fmla="*/ 514 h 10000"/>
                <a:gd name="connsiteX131" fmla="*/ 8163 w 9982"/>
                <a:gd name="connsiteY131" fmla="*/ 453 h 10000"/>
                <a:gd name="connsiteX132" fmla="*/ 7976 w 9982"/>
                <a:gd name="connsiteY132" fmla="*/ 392 h 10000"/>
                <a:gd name="connsiteX133" fmla="*/ 7774 w 9982"/>
                <a:gd name="connsiteY133" fmla="*/ 337 h 10000"/>
                <a:gd name="connsiteX134" fmla="*/ 7572 w 9982"/>
                <a:gd name="connsiteY134" fmla="*/ 288 h 10000"/>
                <a:gd name="connsiteX135" fmla="*/ 7369 w 9982"/>
                <a:gd name="connsiteY135" fmla="*/ 239 h 10000"/>
                <a:gd name="connsiteX136" fmla="*/ 7152 w 9982"/>
                <a:gd name="connsiteY136" fmla="*/ 196 h 10000"/>
                <a:gd name="connsiteX137" fmla="*/ 6934 w 9982"/>
                <a:gd name="connsiteY137" fmla="*/ 159 h 10000"/>
                <a:gd name="connsiteX138" fmla="*/ 6701 w 9982"/>
                <a:gd name="connsiteY138" fmla="*/ 122 h 10000"/>
                <a:gd name="connsiteX139" fmla="*/ 6468 w 9982"/>
                <a:gd name="connsiteY139" fmla="*/ 92 h 10000"/>
                <a:gd name="connsiteX140" fmla="*/ 6235 w 9982"/>
                <a:gd name="connsiteY140" fmla="*/ 61 h 10000"/>
                <a:gd name="connsiteX141" fmla="*/ 5986 w 9982"/>
                <a:gd name="connsiteY141" fmla="*/ 43 h 10000"/>
                <a:gd name="connsiteX142" fmla="*/ 5753 w 9982"/>
                <a:gd name="connsiteY142" fmla="*/ 24 h 10000"/>
                <a:gd name="connsiteX143" fmla="*/ 5504 w 9982"/>
                <a:gd name="connsiteY143" fmla="*/ 12 h 10000"/>
                <a:gd name="connsiteX144" fmla="*/ 5239 w 9982"/>
                <a:gd name="connsiteY144" fmla="*/ 6 h 10000"/>
                <a:gd name="connsiteX145" fmla="*/ 4991 w 9982"/>
                <a:gd name="connsiteY145" fmla="*/ 0 h 10000"/>
                <a:gd name="connsiteX146" fmla="*/ 4991 w 9982"/>
                <a:gd name="connsiteY146"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139 w 10000"/>
                <a:gd name="connsiteY71" fmla="*/ 4746 h 10000"/>
                <a:gd name="connsiteX72" fmla="*/ 0 w 10000"/>
                <a:gd name="connsiteY72" fmla="*/ 5101 h 10000"/>
                <a:gd name="connsiteX73" fmla="*/ 0 w 10000"/>
                <a:gd name="connsiteY73" fmla="*/ 9363 h 10000"/>
                <a:gd name="connsiteX74" fmla="*/ 0 w 10000"/>
                <a:gd name="connsiteY74" fmla="*/ 9363 h 10000"/>
                <a:gd name="connsiteX75" fmla="*/ 0 w 10000"/>
                <a:gd name="connsiteY75" fmla="*/ 9430 h 10000"/>
                <a:gd name="connsiteX76" fmla="*/ 31 w 10000"/>
                <a:gd name="connsiteY76" fmla="*/ 9492 h 10000"/>
                <a:gd name="connsiteX77" fmla="*/ 62 w 10000"/>
                <a:gd name="connsiteY77" fmla="*/ 9553 h 10000"/>
                <a:gd name="connsiteX78" fmla="*/ 124 w 10000"/>
                <a:gd name="connsiteY78" fmla="*/ 9614 h 10000"/>
                <a:gd name="connsiteX79" fmla="*/ 187 w 10000"/>
                <a:gd name="connsiteY79" fmla="*/ 9669 h 10000"/>
                <a:gd name="connsiteX80" fmla="*/ 264 w 10000"/>
                <a:gd name="connsiteY80" fmla="*/ 9718 h 10000"/>
                <a:gd name="connsiteX81" fmla="*/ 358 w 10000"/>
                <a:gd name="connsiteY81" fmla="*/ 9767 h 10000"/>
                <a:gd name="connsiteX82" fmla="*/ 467 w 10000"/>
                <a:gd name="connsiteY82" fmla="*/ 9816 h 10000"/>
                <a:gd name="connsiteX83" fmla="*/ 576 w 10000"/>
                <a:gd name="connsiteY83" fmla="*/ 9853 h 10000"/>
                <a:gd name="connsiteX84" fmla="*/ 700 w 10000"/>
                <a:gd name="connsiteY84" fmla="*/ 9890 h 10000"/>
                <a:gd name="connsiteX85" fmla="*/ 841 w 10000"/>
                <a:gd name="connsiteY85" fmla="*/ 9927 h 10000"/>
                <a:gd name="connsiteX86" fmla="*/ 981 w 10000"/>
                <a:gd name="connsiteY86" fmla="*/ 9951 h 10000"/>
                <a:gd name="connsiteX87" fmla="*/ 1136 w 10000"/>
                <a:gd name="connsiteY87" fmla="*/ 9976 h 10000"/>
                <a:gd name="connsiteX88" fmla="*/ 1292 w 10000"/>
                <a:gd name="connsiteY88" fmla="*/ 9988 h 10000"/>
                <a:gd name="connsiteX89" fmla="*/ 1448 w 10000"/>
                <a:gd name="connsiteY89" fmla="*/ 10000 h 10000"/>
                <a:gd name="connsiteX90" fmla="*/ 1620 w 10000"/>
                <a:gd name="connsiteY90" fmla="*/ 10000 h 10000"/>
                <a:gd name="connsiteX91" fmla="*/ 8380 w 10000"/>
                <a:gd name="connsiteY91" fmla="*/ 10000 h 10000"/>
                <a:gd name="connsiteX92" fmla="*/ 8380 w 10000"/>
                <a:gd name="connsiteY92" fmla="*/ 10000 h 10000"/>
                <a:gd name="connsiteX93" fmla="*/ 8536 w 10000"/>
                <a:gd name="connsiteY93" fmla="*/ 10000 h 10000"/>
                <a:gd name="connsiteX94" fmla="*/ 8707 w 10000"/>
                <a:gd name="connsiteY94" fmla="*/ 9988 h 10000"/>
                <a:gd name="connsiteX95" fmla="*/ 8863 w 10000"/>
                <a:gd name="connsiteY95" fmla="*/ 9976 h 10000"/>
                <a:gd name="connsiteX96" fmla="*/ 9003 w 10000"/>
                <a:gd name="connsiteY96" fmla="*/ 9951 h 10000"/>
                <a:gd name="connsiteX97" fmla="*/ 9143 w 10000"/>
                <a:gd name="connsiteY97" fmla="*/ 9927 h 10000"/>
                <a:gd name="connsiteX98" fmla="*/ 9284 w 10000"/>
                <a:gd name="connsiteY98" fmla="*/ 9890 h 10000"/>
                <a:gd name="connsiteX99" fmla="*/ 9408 w 10000"/>
                <a:gd name="connsiteY99" fmla="*/ 9853 h 10000"/>
                <a:gd name="connsiteX100" fmla="*/ 9517 w 10000"/>
                <a:gd name="connsiteY100" fmla="*/ 9816 h 10000"/>
                <a:gd name="connsiteX101" fmla="*/ 9626 w 10000"/>
                <a:gd name="connsiteY101" fmla="*/ 9767 h 10000"/>
                <a:gd name="connsiteX102" fmla="*/ 9719 w 10000"/>
                <a:gd name="connsiteY102" fmla="*/ 9718 h 10000"/>
                <a:gd name="connsiteX103" fmla="*/ 9797 w 10000"/>
                <a:gd name="connsiteY103" fmla="*/ 9669 h 10000"/>
                <a:gd name="connsiteX104" fmla="*/ 9876 w 10000"/>
                <a:gd name="connsiteY104" fmla="*/ 9614 h 10000"/>
                <a:gd name="connsiteX105" fmla="*/ 9922 w 10000"/>
                <a:gd name="connsiteY105" fmla="*/ 9553 h 10000"/>
                <a:gd name="connsiteX106" fmla="*/ 9969 w 10000"/>
                <a:gd name="connsiteY106" fmla="*/ 9492 h 10000"/>
                <a:gd name="connsiteX107" fmla="*/ 9984 w 10000"/>
                <a:gd name="connsiteY107" fmla="*/ 9430 h 10000"/>
                <a:gd name="connsiteX108" fmla="*/ 10000 w 10000"/>
                <a:gd name="connsiteY108" fmla="*/ 9363 h 10000"/>
                <a:gd name="connsiteX109" fmla="*/ 10000 w 10000"/>
                <a:gd name="connsiteY109" fmla="*/ 2015 h 10000"/>
                <a:gd name="connsiteX110" fmla="*/ 10000 w 10000"/>
                <a:gd name="connsiteY110" fmla="*/ 2015 h 10000"/>
                <a:gd name="connsiteX111" fmla="*/ 10000 w 10000"/>
                <a:gd name="connsiteY111" fmla="*/ 1972 h 10000"/>
                <a:gd name="connsiteX112" fmla="*/ 10000 w 10000"/>
                <a:gd name="connsiteY112" fmla="*/ 1972 h 10000"/>
                <a:gd name="connsiteX113" fmla="*/ 10000 w 10000"/>
                <a:gd name="connsiteY113" fmla="*/ 1868 h 10000"/>
                <a:gd name="connsiteX114" fmla="*/ 9984 w 10000"/>
                <a:gd name="connsiteY114" fmla="*/ 1770 h 10000"/>
                <a:gd name="connsiteX115" fmla="*/ 9953 w 10000"/>
                <a:gd name="connsiteY115" fmla="*/ 1672 h 10000"/>
                <a:gd name="connsiteX116" fmla="*/ 9907 w 10000"/>
                <a:gd name="connsiteY116" fmla="*/ 1574 h 10000"/>
                <a:gd name="connsiteX117" fmla="*/ 9845 w 10000"/>
                <a:gd name="connsiteY117" fmla="*/ 1476 h 10000"/>
                <a:gd name="connsiteX118" fmla="*/ 9782 w 10000"/>
                <a:gd name="connsiteY118" fmla="*/ 1384 h 10000"/>
                <a:gd name="connsiteX119" fmla="*/ 9703 w 10000"/>
                <a:gd name="connsiteY119" fmla="*/ 1292 h 10000"/>
                <a:gd name="connsiteX120" fmla="*/ 9610 w 10000"/>
                <a:gd name="connsiteY120" fmla="*/ 1206 h 10000"/>
                <a:gd name="connsiteX121" fmla="*/ 9502 w 10000"/>
                <a:gd name="connsiteY121" fmla="*/ 1115 h 10000"/>
                <a:gd name="connsiteX122" fmla="*/ 9392 w 10000"/>
                <a:gd name="connsiteY122" fmla="*/ 1035 h 10000"/>
                <a:gd name="connsiteX123" fmla="*/ 9284 w 10000"/>
                <a:gd name="connsiteY123" fmla="*/ 949 h 10000"/>
                <a:gd name="connsiteX124" fmla="*/ 9143 w 10000"/>
                <a:gd name="connsiteY124" fmla="*/ 870 h 10000"/>
                <a:gd name="connsiteX125" fmla="*/ 9003 w 10000"/>
                <a:gd name="connsiteY125" fmla="*/ 796 h 10000"/>
                <a:gd name="connsiteX126" fmla="*/ 8863 w 10000"/>
                <a:gd name="connsiteY126" fmla="*/ 716 h 10000"/>
                <a:gd name="connsiteX127" fmla="*/ 8707 w 10000"/>
                <a:gd name="connsiteY127" fmla="*/ 649 h 10000"/>
                <a:gd name="connsiteX128" fmla="*/ 8536 w 10000"/>
                <a:gd name="connsiteY128" fmla="*/ 582 h 10000"/>
                <a:gd name="connsiteX129" fmla="*/ 8364 w 10000"/>
                <a:gd name="connsiteY129" fmla="*/ 514 h 10000"/>
                <a:gd name="connsiteX130" fmla="*/ 8178 w 10000"/>
                <a:gd name="connsiteY130" fmla="*/ 453 h 10000"/>
                <a:gd name="connsiteX131" fmla="*/ 7990 w 10000"/>
                <a:gd name="connsiteY131" fmla="*/ 392 h 10000"/>
                <a:gd name="connsiteX132" fmla="*/ 7788 w 10000"/>
                <a:gd name="connsiteY132" fmla="*/ 337 h 10000"/>
                <a:gd name="connsiteX133" fmla="*/ 7586 w 10000"/>
                <a:gd name="connsiteY133" fmla="*/ 288 h 10000"/>
                <a:gd name="connsiteX134" fmla="*/ 7382 w 10000"/>
                <a:gd name="connsiteY134" fmla="*/ 239 h 10000"/>
                <a:gd name="connsiteX135" fmla="*/ 7165 w 10000"/>
                <a:gd name="connsiteY135" fmla="*/ 196 h 10000"/>
                <a:gd name="connsiteX136" fmla="*/ 6947 w 10000"/>
                <a:gd name="connsiteY136" fmla="*/ 159 h 10000"/>
                <a:gd name="connsiteX137" fmla="*/ 6713 w 10000"/>
                <a:gd name="connsiteY137" fmla="*/ 122 h 10000"/>
                <a:gd name="connsiteX138" fmla="*/ 6480 w 10000"/>
                <a:gd name="connsiteY138" fmla="*/ 92 h 10000"/>
                <a:gd name="connsiteX139" fmla="*/ 6246 w 10000"/>
                <a:gd name="connsiteY139" fmla="*/ 61 h 10000"/>
                <a:gd name="connsiteX140" fmla="*/ 5997 w 10000"/>
                <a:gd name="connsiteY140" fmla="*/ 43 h 10000"/>
                <a:gd name="connsiteX141" fmla="*/ 5763 w 10000"/>
                <a:gd name="connsiteY141" fmla="*/ 24 h 10000"/>
                <a:gd name="connsiteX142" fmla="*/ 5514 w 10000"/>
                <a:gd name="connsiteY142" fmla="*/ 12 h 10000"/>
                <a:gd name="connsiteX143" fmla="*/ 5248 w 10000"/>
                <a:gd name="connsiteY143" fmla="*/ 6 h 10000"/>
                <a:gd name="connsiteX144" fmla="*/ 5000 w 10000"/>
                <a:gd name="connsiteY144" fmla="*/ 0 h 10000"/>
                <a:gd name="connsiteX145" fmla="*/ 5000 w 10000"/>
                <a:gd name="connsiteY145"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0 w 10000"/>
                <a:gd name="connsiteY71" fmla="*/ 5101 h 10000"/>
                <a:gd name="connsiteX72" fmla="*/ 0 w 10000"/>
                <a:gd name="connsiteY72" fmla="*/ 9363 h 10000"/>
                <a:gd name="connsiteX73" fmla="*/ 0 w 10000"/>
                <a:gd name="connsiteY73" fmla="*/ 9363 h 10000"/>
                <a:gd name="connsiteX74" fmla="*/ 0 w 10000"/>
                <a:gd name="connsiteY74" fmla="*/ 9430 h 10000"/>
                <a:gd name="connsiteX75" fmla="*/ 31 w 10000"/>
                <a:gd name="connsiteY75" fmla="*/ 9492 h 10000"/>
                <a:gd name="connsiteX76" fmla="*/ 62 w 10000"/>
                <a:gd name="connsiteY76" fmla="*/ 9553 h 10000"/>
                <a:gd name="connsiteX77" fmla="*/ 124 w 10000"/>
                <a:gd name="connsiteY77" fmla="*/ 9614 h 10000"/>
                <a:gd name="connsiteX78" fmla="*/ 187 w 10000"/>
                <a:gd name="connsiteY78" fmla="*/ 9669 h 10000"/>
                <a:gd name="connsiteX79" fmla="*/ 264 w 10000"/>
                <a:gd name="connsiteY79" fmla="*/ 9718 h 10000"/>
                <a:gd name="connsiteX80" fmla="*/ 358 w 10000"/>
                <a:gd name="connsiteY80" fmla="*/ 9767 h 10000"/>
                <a:gd name="connsiteX81" fmla="*/ 467 w 10000"/>
                <a:gd name="connsiteY81" fmla="*/ 9816 h 10000"/>
                <a:gd name="connsiteX82" fmla="*/ 576 w 10000"/>
                <a:gd name="connsiteY82" fmla="*/ 9853 h 10000"/>
                <a:gd name="connsiteX83" fmla="*/ 700 w 10000"/>
                <a:gd name="connsiteY83" fmla="*/ 9890 h 10000"/>
                <a:gd name="connsiteX84" fmla="*/ 841 w 10000"/>
                <a:gd name="connsiteY84" fmla="*/ 9927 h 10000"/>
                <a:gd name="connsiteX85" fmla="*/ 981 w 10000"/>
                <a:gd name="connsiteY85" fmla="*/ 9951 h 10000"/>
                <a:gd name="connsiteX86" fmla="*/ 1136 w 10000"/>
                <a:gd name="connsiteY86" fmla="*/ 9976 h 10000"/>
                <a:gd name="connsiteX87" fmla="*/ 1292 w 10000"/>
                <a:gd name="connsiteY87" fmla="*/ 9988 h 10000"/>
                <a:gd name="connsiteX88" fmla="*/ 1448 w 10000"/>
                <a:gd name="connsiteY88" fmla="*/ 10000 h 10000"/>
                <a:gd name="connsiteX89" fmla="*/ 1620 w 10000"/>
                <a:gd name="connsiteY89" fmla="*/ 10000 h 10000"/>
                <a:gd name="connsiteX90" fmla="*/ 8380 w 10000"/>
                <a:gd name="connsiteY90" fmla="*/ 10000 h 10000"/>
                <a:gd name="connsiteX91" fmla="*/ 8380 w 10000"/>
                <a:gd name="connsiteY91" fmla="*/ 10000 h 10000"/>
                <a:gd name="connsiteX92" fmla="*/ 8536 w 10000"/>
                <a:gd name="connsiteY92" fmla="*/ 10000 h 10000"/>
                <a:gd name="connsiteX93" fmla="*/ 8707 w 10000"/>
                <a:gd name="connsiteY93" fmla="*/ 9988 h 10000"/>
                <a:gd name="connsiteX94" fmla="*/ 8863 w 10000"/>
                <a:gd name="connsiteY94" fmla="*/ 9976 h 10000"/>
                <a:gd name="connsiteX95" fmla="*/ 9003 w 10000"/>
                <a:gd name="connsiteY95" fmla="*/ 9951 h 10000"/>
                <a:gd name="connsiteX96" fmla="*/ 9143 w 10000"/>
                <a:gd name="connsiteY96" fmla="*/ 9927 h 10000"/>
                <a:gd name="connsiteX97" fmla="*/ 9284 w 10000"/>
                <a:gd name="connsiteY97" fmla="*/ 9890 h 10000"/>
                <a:gd name="connsiteX98" fmla="*/ 9408 w 10000"/>
                <a:gd name="connsiteY98" fmla="*/ 9853 h 10000"/>
                <a:gd name="connsiteX99" fmla="*/ 9517 w 10000"/>
                <a:gd name="connsiteY99" fmla="*/ 9816 h 10000"/>
                <a:gd name="connsiteX100" fmla="*/ 9626 w 10000"/>
                <a:gd name="connsiteY100" fmla="*/ 9767 h 10000"/>
                <a:gd name="connsiteX101" fmla="*/ 9719 w 10000"/>
                <a:gd name="connsiteY101" fmla="*/ 9718 h 10000"/>
                <a:gd name="connsiteX102" fmla="*/ 9797 w 10000"/>
                <a:gd name="connsiteY102" fmla="*/ 9669 h 10000"/>
                <a:gd name="connsiteX103" fmla="*/ 9876 w 10000"/>
                <a:gd name="connsiteY103" fmla="*/ 9614 h 10000"/>
                <a:gd name="connsiteX104" fmla="*/ 9922 w 10000"/>
                <a:gd name="connsiteY104" fmla="*/ 9553 h 10000"/>
                <a:gd name="connsiteX105" fmla="*/ 9969 w 10000"/>
                <a:gd name="connsiteY105" fmla="*/ 9492 h 10000"/>
                <a:gd name="connsiteX106" fmla="*/ 9984 w 10000"/>
                <a:gd name="connsiteY106" fmla="*/ 9430 h 10000"/>
                <a:gd name="connsiteX107" fmla="*/ 10000 w 10000"/>
                <a:gd name="connsiteY107" fmla="*/ 9363 h 10000"/>
                <a:gd name="connsiteX108" fmla="*/ 10000 w 10000"/>
                <a:gd name="connsiteY108" fmla="*/ 2015 h 10000"/>
                <a:gd name="connsiteX109" fmla="*/ 10000 w 10000"/>
                <a:gd name="connsiteY109" fmla="*/ 2015 h 10000"/>
                <a:gd name="connsiteX110" fmla="*/ 10000 w 10000"/>
                <a:gd name="connsiteY110" fmla="*/ 1972 h 10000"/>
                <a:gd name="connsiteX111" fmla="*/ 10000 w 10000"/>
                <a:gd name="connsiteY111" fmla="*/ 1972 h 10000"/>
                <a:gd name="connsiteX112" fmla="*/ 10000 w 10000"/>
                <a:gd name="connsiteY112" fmla="*/ 1868 h 10000"/>
                <a:gd name="connsiteX113" fmla="*/ 9984 w 10000"/>
                <a:gd name="connsiteY113" fmla="*/ 1770 h 10000"/>
                <a:gd name="connsiteX114" fmla="*/ 9953 w 10000"/>
                <a:gd name="connsiteY114" fmla="*/ 1672 h 10000"/>
                <a:gd name="connsiteX115" fmla="*/ 9907 w 10000"/>
                <a:gd name="connsiteY115" fmla="*/ 1574 h 10000"/>
                <a:gd name="connsiteX116" fmla="*/ 9845 w 10000"/>
                <a:gd name="connsiteY116" fmla="*/ 1476 h 10000"/>
                <a:gd name="connsiteX117" fmla="*/ 9782 w 10000"/>
                <a:gd name="connsiteY117" fmla="*/ 1384 h 10000"/>
                <a:gd name="connsiteX118" fmla="*/ 9703 w 10000"/>
                <a:gd name="connsiteY118" fmla="*/ 1292 h 10000"/>
                <a:gd name="connsiteX119" fmla="*/ 9610 w 10000"/>
                <a:gd name="connsiteY119" fmla="*/ 1206 h 10000"/>
                <a:gd name="connsiteX120" fmla="*/ 9502 w 10000"/>
                <a:gd name="connsiteY120" fmla="*/ 1115 h 10000"/>
                <a:gd name="connsiteX121" fmla="*/ 9392 w 10000"/>
                <a:gd name="connsiteY121" fmla="*/ 1035 h 10000"/>
                <a:gd name="connsiteX122" fmla="*/ 9284 w 10000"/>
                <a:gd name="connsiteY122" fmla="*/ 949 h 10000"/>
                <a:gd name="connsiteX123" fmla="*/ 9143 w 10000"/>
                <a:gd name="connsiteY123" fmla="*/ 870 h 10000"/>
                <a:gd name="connsiteX124" fmla="*/ 9003 w 10000"/>
                <a:gd name="connsiteY124" fmla="*/ 796 h 10000"/>
                <a:gd name="connsiteX125" fmla="*/ 8863 w 10000"/>
                <a:gd name="connsiteY125" fmla="*/ 716 h 10000"/>
                <a:gd name="connsiteX126" fmla="*/ 8707 w 10000"/>
                <a:gd name="connsiteY126" fmla="*/ 649 h 10000"/>
                <a:gd name="connsiteX127" fmla="*/ 8536 w 10000"/>
                <a:gd name="connsiteY127" fmla="*/ 582 h 10000"/>
                <a:gd name="connsiteX128" fmla="*/ 8364 w 10000"/>
                <a:gd name="connsiteY128" fmla="*/ 514 h 10000"/>
                <a:gd name="connsiteX129" fmla="*/ 8178 w 10000"/>
                <a:gd name="connsiteY129" fmla="*/ 453 h 10000"/>
                <a:gd name="connsiteX130" fmla="*/ 7990 w 10000"/>
                <a:gd name="connsiteY130" fmla="*/ 392 h 10000"/>
                <a:gd name="connsiteX131" fmla="*/ 7788 w 10000"/>
                <a:gd name="connsiteY131" fmla="*/ 337 h 10000"/>
                <a:gd name="connsiteX132" fmla="*/ 7586 w 10000"/>
                <a:gd name="connsiteY132" fmla="*/ 288 h 10000"/>
                <a:gd name="connsiteX133" fmla="*/ 7382 w 10000"/>
                <a:gd name="connsiteY133" fmla="*/ 239 h 10000"/>
                <a:gd name="connsiteX134" fmla="*/ 7165 w 10000"/>
                <a:gd name="connsiteY134" fmla="*/ 196 h 10000"/>
                <a:gd name="connsiteX135" fmla="*/ 6947 w 10000"/>
                <a:gd name="connsiteY135" fmla="*/ 159 h 10000"/>
                <a:gd name="connsiteX136" fmla="*/ 6713 w 10000"/>
                <a:gd name="connsiteY136" fmla="*/ 122 h 10000"/>
                <a:gd name="connsiteX137" fmla="*/ 6480 w 10000"/>
                <a:gd name="connsiteY137" fmla="*/ 92 h 10000"/>
                <a:gd name="connsiteX138" fmla="*/ 6246 w 10000"/>
                <a:gd name="connsiteY138" fmla="*/ 61 h 10000"/>
                <a:gd name="connsiteX139" fmla="*/ 5997 w 10000"/>
                <a:gd name="connsiteY139" fmla="*/ 43 h 10000"/>
                <a:gd name="connsiteX140" fmla="*/ 5763 w 10000"/>
                <a:gd name="connsiteY140" fmla="*/ 24 h 10000"/>
                <a:gd name="connsiteX141" fmla="*/ 5514 w 10000"/>
                <a:gd name="connsiteY141" fmla="*/ 12 h 10000"/>
                <a:gd name="connsiteX142" fmla="*/ 5248 w 10000"/>
                <a:gd name="connsiteY142" fmla="*/ 6 h 10000"/>
                <a:gd name="connsiteX143" fmla="*/ 5000 w 10000"/>
                <a:gd name="connsiteY143" fmla="*/ 0 h 10000"/>
                <a:gd name="connsiteX144" fmla="*/ 5000 w 10000"/>
                <a:gd name="connsiteY144"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0 w 10000"/>
                <a:gd name="connsiteY70" fmla="*/ 5101 h 10000"/>
                <a:gd name="connsiteX71" fmla="*/ 0 w 10000"/>
                <a:gd name="connsiteY71" fmla="*/ 9363 h 10000"/>
                <a:gd name="connsiteX72" fmla="*/ 0 w 10000"/>
                <a:gd name="connsiteY72" fmla="*/ 9363 h 10000"/>
                <a:gd name="connsiteX73" fmla="*/ 0 w 10000"/>
                <a:gd name="connsiteY73" fmla="*/ 9430 h 10000"/>
                <a:gd name="connsiteX74" fmla="*/ 31 w 10000"/>
                <a:gd name="connsiteY74" fmla="*/ 9492 h 10000"/>
                <a:gd name="connsiteX75" fmla="*/ 62 w 10000"/>
                <a:gd name="connsiteY75" fmla="*/ 9553 h 10000"/>
                <a:gd name="connsiteX76" fmla="*/ 124 w 10000"/>
                <a:gd name="connsiteY76" fmla="*/ 9614 h 10000"/>
                <a:gd name="connsiteX77" fmla="*/ 187 w 10000"/>
                <a:gd name="connsiteY77" fmla="*/ 9669 h 10000"/>
                <a:gd name="connsiteX78" fmla="*/ 264 w 10000"/>
                <a:gd name="connsiteY78" fmla="*/ 9718 h 10000"/>
                <a:gd name="connsiteX79" fmla="*/ 358 w 10000"/>
                <a:gd name="connsiteY79" fmla="*/ 9767 h 10000"/>
                <a:gd name="connsiteX80" fmla="*/ 467 w 10000"/>
                <a:gd name="connsiteY80" fmla="*/ 9816 h 10000"/>
                <a:gd name="connsiteX81" fmla="*/ 576 w 10000"/>
                <a:gd name="connsiteY81" fmla="*/ 9853 h 10000"/>
                <a:gd name="connsiteX82" fmla="*/ 700 w 10000"/>
                <a:gd name="connsiteY82" fmla="*/ 9890 h 10000"/>
                <a:gd name="connsiteX83" fmla="*/ 841 w 10000"/>
                <a:gd name="connsiteY83" fmla="*/ 9927 h 10000"/>
                <a:gd name="connsiteX84" fmla="*/ 981 w 10000"/>
                <a:gd name="connsiteY84" fmla="*/ 9951 h 10000"/>
                <a:gd name="connsiteX85" fmla="*/ 1136 w 10000"/>
                <a:gd name="connsiteY85" fmla="*/ 9976 h 10000"/>
                <a:gd name="connsiteX86" fmla="*/ 1292 w 10000"/>
                <a:gd name="connsiteY86" fmla="*/ 9988 h 10000"/>
                <a:gd name="connsiteX87" fmla="*/ 1448 w 10000"/>
                <a:gd name="connsiteY87" fmla="*/ 10000 h 10000"/>
                <a:gd name="connsiteX88" fmla="*/ 1620 w 10000"/>
                <a:gd name="connsiteY88" fmla="*/ 10000 h 10000"/>
                <a:gd name="connsiteX89" fmla="*/ 8380 w 10000"/>
                <a:gd name="connsiteY89" fmla="*/ 10000 h 10000"/>
                <a:gd name="connsiteX90" fmla="*/ 8380 w 10000"/>
                <a:gd name="connsiteY90" fmla="*/ 10000 h 10000"/>
                <a:gd name="connsiteX91" fmla="*/ 8536 w 10000"/>
                <a:gd name="connsiteY91" fmla="*/ 10000 h 10000"/>
                <a:gd name="connsiteX92" fmla="*/ 8707 w 10000"/>
                <a:gd name="connsiteY92" fmla="*/ 9988 h 10000"/>
                <a:gd name="connsiteX93" fmla="*/ 8863 w 10000"/>
                <a:gd name="connsiteY93" fmla="*/ 9976 h 10000"/>
                <a:gd name="connsiteX94" fmla="*/ 9003 w 10000"/>
                <a:gd name="connsiteY94" fmla="*/ 9951 h 10000"/>
                <a:gd name="connsiteX95" fmla="*/ 9143 w 10000"/>
                <a:gd name="connsiteY95" fmla="*/ 9927 h 10000"/>
                <a:gd name="connsiteX96" fmla="*/ 9284 w 10000"/>
                <a:gd name="connsiteY96" fmla="*/ 9890 h 10000"/>
                <a:gd name="connsiteX97" fmla="*/ 9408 w 10000"/>
                <a:gd name="connsiteY97" fmla="*/ 9853 h 10000"/>
                <a:gd name="connsiteX98" fmla="*/ 9517 w 10000"/>
                <a:gd name="connsiteY98" fmla="*/ 9816 h 10000"/>
                <a:gd name="connsiteX99" fmla="*/ 9626 w 10000"/>
                <a:gd name="connsiteY99" fmla="*/ 9767 h 10000"/>
                <a:gd name="connsiteX100" fmla="*/ 9719 w 10000"/>
                <a:gd name="connsiteY100" fmla="*/ 9718 h 10000"/>
                <a:gd name="connsiteX101" fmla="*/ 9797 w 10000"/>
                <a:gd name="connsiteY101" fmla="*/ 9669 h 10000"/>
                <a:gd name="connsiteX102" fmla="*/ 9876 w 10000"/>
                <a:gd name="connsiteY102" fmla="*/ 9614 h 10000"/>
                <a:gd name="connsiteX103" fmla="*/ 9922 w 10000"/>
                <a:gd name="connsiteY103" fmla="*/ 9553 h 10000"/>
                <a:gd name="connsiteX104" fmla="*/ 9969 w 10000"/>
                <a:gd name="connsiteY104" fmla="*/ 9492 h 10000"/>
                <a:gd name="connsiteX105" fmla="*/ 9984 w 10000"/>
                <a:gd name="connsiteY105" fmla="*/ 9430 h 10000"/>
                <a:gd name="connsiteX106" fmla="*/ 10000 w 10000"/>
                <a:gd name="connsiteY106" fmla="*/ 9363 h 10000"/>
                <a:gd name="connsiteX107" fmla="*/ 10000 w 10000"/>
                <a:gd name="connsiteY107" fmla="*/ 2015 h 10000"/>
                <a:gd name="connsiteX108" fmla="*/ 10000 w 10000"/>
                <a:gd name="connsiteY108" fmla="*/ 2015 h 10000"/>
                <a:gd name="connsiteX109" fmla="*/ 10000 w 10000"/>
                <a:gd name="connsiteY109" fmla="*/ 1972 h 10000"/>
                <a:gd name="connsiteX110" fmla="*/ 10000 w 10000"/>
                <a:gd name="connsiteY110" fmla="*/ 1972 h 10000"/>
                <a:gd name="connsiteX111" fmla="*/ 10000 w 10000"/>
                <a:gd name="connsiteY111" fmla="*/ 1868 h 10000"/>
                <a:gd name="connsiteX112" fmla="*/ 9984 w 10000"/>
                <a:gd name="connsiteY112" fmla="*/ 1770 h 10000"/>
                <a:gd name="connsiteX113" fmla="*/ 9953 w 10000"/>
                <a:gd name="connsiteY113" fmla="*/ 1672 h 10000"/>
                <a:gd name="connsiteX114" fmla="*/ 9907 w 10000"/>
                <a:gd name="connsiteY114" fmla="*/ 1574 h 10000"/>
                <a:gd name="connsiteX115" fmla="*/ 9845 w 10000"/>
                <a:gd name="connsiteY115" fmla="*/ 1476 h 10000"/>
                <a:gd name="connsiteX116" fmla="*/ 9782 w 10000"/>
                <a:gd name="connsiteY116" fmla="*/ 1384 h 10000"/>
                <a:gd name="connsiteX117" fmla="*/ 9703 w 10000"/>
                <a:gd name="connsiteY117" fmla="*/ 1292 h 10000"/>
                <a:gd name="connsiteX118" fmla="*/ 9610 w 10000"/>
                <a:gd name="connsiteY118" fmla="*/ 1206 h 10000"/>
                <a:gd name="connsiteX119" fmla="*/ 9502 w 10000"/>
                <a:gd name="connsiteY119" fmla="*/ 1115 h 10000"/>
                <a:gd name="connsiteX120" fmla="*/ 9392 w 10000"/>
                <a:gd name="connsiteY120" fmla="*/ 1035 h 10000"/>
                <a:gd name="connsiteX121" fmla="*/ 9284 w 10000"/>
                <a:gd name="connsiteY121" fmla="*/ 949 h 10000"/>
                <a:gd name="connsiteX122" fmla="*/ 9143 w 10000"/>
                <a:gd name="connsiteY122" fmla="*/ 870 h 10000"/>
                <a:gd name="connsiteX123" fmla="*/ 9003 w 10000"/>
                <a:gd name="connsiteY123" fmla="*/ 796 h 10000"/>
                <a:gd name="connsiteX124" fmla="*/ 8863 w 10000"/>
                <a:gd name="connsiteY124" fmla="*/ 716 h 10000"/>
                <a:gd name="connsiteX125" fmla="*/ 8707 w 10000"/>
                <a:gd name="connsiteY125" fmla="*/ 649 h 10000"/>
                <a:gd name="connsiteX126" fmla="*/ 8536 w 10000"/>
                <a:gd name="connsiteY126" fmla="*/ 582 h 10000"/>
                <a:gd name="connsiteX127" fmla="*/ 8364 w 10000"/>
                <a:gd name="connsiteY127" fmla="*/ 514 h 10000"/>
                <a:gd name="connsiteX128" fmla="*/ 8178 w 10000"/>
                <a:gd name="connsiteY128" fmla="*/ 453 h 10000"/>
                <a:gd name="connsiteX129" fmla="*/ 7990 w 10000"/>
                <a:gd name="connsiteY129" fmla="*/ 392 h 10000"/>
                <a:gd name="connsiteX130" fmla="*/ 7788 w 10000"/>
                <a:gd name="connsiteY130" fmla="*/ 337 h 10000"/>
                <a:gd name="connsiteX131" fmla="*/ 7586 w 10000"/>
                <a:gd name="connsiteY131" fmla="*/ 288 h 10000"/>
                <a:gd name="connsiteX132" fmla="*/ 7382 w 10000"/>
                <a:gd name="connsiteY132" fmla="*/ 239 h 10000"/>
                <a:gd name="connsiteX133" fmla="*/ 7165 w 10000"/>
                <a:gd name="connsiteY133" fmla="*/ 196 h 10000"/>
                <a:gd name="connsiteX134" fmla="*/ 6947 w 10000"/>
                <a:gd name="connsiteY134" fmla="*/ 159 h 10000"/>
                <a:gd name="connsiteX135" fmla="*/ 6713 w 10000"/>
                <a:gd name="connsiteY135" fmla="*/ 122 h 10000"/>
                <a:gd name="connsiteX136" fmla="*/ 6480 w 10000"/>
                <a:gd name="connsiteY136" fmla="*/ 92 h 10000"/>
                <a:gd name="connsiteX137" fmla="*/ 6246 w 10000"/>
                <a:gd name="connsiteY137" fmla="*/ 61 h 10000"/>
                <a:gd name="connsiteX138" fmla="*/ 5997 w 10000"/>
                <a:gd name="connsiteY138" fmla="*/ 43 h 10000"/>
                <a:gd name="connsiteX139" fmla="*/ 5763 w 10000"/>
                <a:gd name="connsiteY139" fmla="*/ 24 h 10000"/>
                <a:gd name="connsiteX140" fmla="*/ 5514 w 10000"/>
                <a:gd name="connsiteY140" fmla="*/ 12 h 10000"/>
                <a:gd name="connsiteX141" fmla="*/ 5248 w 10000"/>
                <a:gd name="connsiteY141" fmla="*/ 6 h 10000"/>
                <a:gd name="connsiteX142" fmla="*/ 5000 w 10000"/>
                <a:gd name="connsiteY142" fmla="*/ 0 h 10000"/>
                <a:gd name="connsiteX143" fmla="*/ 5000 w 10000"/>
                <a:gd name="connsiteY143"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0000" h="10000">
                  <a:moveTo>
                    <a:pt x="5000" y="0"/>
                  </a:moveTo>
                  <a:lnTo>
                    <a:pt x="5000" y="0"/>
                  </a:lnTo>
                  <a:lnTo>
                    <a:pt x="4641" y="6"/>
                  </a:lnTo>
                  <a:lnTo>
                    <a:pt x="4299" y="18"/>
                  </a:lnTo>
                  <a:lnTo>
                    <a:pt x="3956" y="43"/>
                  </a:lnTo>
                  <a:lnTo>
                    <a:pt x="3630" y="80"/>
                  </a:lnTo>
                  <a:lnTo>
                    <a:pt x="3302" y="116"/>
                  </a:lnTo>
                  <a:lnTo>
                    <a:pt x="2990" y="165"/>
                  </a:lnTo>
                  <a:lnTo>
                    <a:pt x="2695" y="220"/>
                  </a:lnTo>
                  <a:lnTo>
                    <a:pt x="2398" y="288"/>
                  </a:lnTo>
                  <a:lnTo>
                    <a:pt x="2118" y="361"/>
                  </a:lnTo>
                  <a:lnTo>
                    <a:pt x="1852" y="435"/>
                  </a:lnTo>
                  <a:lnTo>
                    <a:pt x="1604" y="521"/>
                  </a:lnTo>
                  <a:lnTo>
                    <a:pt x="1370" y="612"/>
                  </a:lnTo>
                  <a:lnTo>
                    <a:pt x="1152" y="710"/>
                  </a:lnTo>
                  <a:lnTo>
                    <a:pt x="950" y="814"/>
                  </a:lnTo>
                  <a:lnTo>
                    <a:pt x="762" y="925"/>
                  </a:lnTo>
                  <a:lnTo>
                    <a:pt x="592" y="1035"/>
                  </a:lnTo>
                  <a:lnTo>
                    <a:pt x="3723" y="1035"/>
                  </a:lnTo>
                  <a:lnTo>
                    <a:pt x="3723" y="1035"/>
                  </a:lnTo>
                  <a:lnTo>
                    <a:pt x="3878" y="1004"/>
                  </a:lnTo>
                  <a:lnTo>
                    <a:pt x="4019" y="980"/>
                  </a:lnTo>
                  <a:lnTo>
                    <a:pt x="4175" y="961"/>
                  </a:lnTo>
                  <a:lnTo>
                    <a:pt x="4331" y="943"/>
                  </a:lnTo>
                  <a:lnTo>
                    <a:pt x="4501" y="931"/>
                  </a:lnTo>
                  <a:lnTo>
                    <a:pt x="4657" y="919"/>
                  </a:lnTo>
                  <a:lnTo>
                    <a:pt x="4829" y="912"/>
                  </a:lnTo>
                  <a:lnTo>
                    <a:pt x="5000" y="912"/>
                  </a:lnTo>
                  <a:lnTo>
                    <a:pt x="5000" y="912"/>
                  </a:lnTo>
                  <a:lnTo>
                    <a:pt x="5264" y="919"/>
                  </a:lnTo>
                  <a:lnTo>
                    <a:pt x="5545" y="931"/>
                  </a:lnTo>
                  <a:lnTo>
                    <a:pt x="5794" y="955"/>
                  </a:lnTo>
                  <a:lnTo>
                    <a:pt x="6044" y="992"/>
                  </a:lnTo>
                  <a:lnTo>
                    <a:pt x="6277" y="1041"/>
                  </a:lnTo>
                  <a:lnTo>
                    <a:pt x="6496" y="1090"/>
                  </a:lnTo>
                  <a:lnTo>
                    <a:pt x="6713" y="1151"/>
                  </a:lnTo>
                  <a:lnTo>
                    <a:pt x="6900" y="1219"/>
                  </a:lnTo>
                  <a:lnTo>
                    <a:pt x="7072" y="1298"/>
                  </a:lnTo>
                  <a:lnTo>
                    <a:pt x="7227" y="1378"/>
                  </a:lnTo>
                  <a:lnTo>
                    <a:pt x="7367" y="1464"/>
                  </a:lnTo>
                  <a:lnTo>
                    <a:pt x="7476" y="1555"/>
                  </a:lnTo>
                  <a:cubicBezTo>
                    <a:pt x="7508" y="1588"/>
                    <a:pt x="7539" y="1620"/>
                    <a:pt x="7570" y="1653"/>
                  </a:cubicBezTo>
                  <a:cubicBezTo>
                    <a:pt x="7591" y="1688"/>
                    <a:pt x="7611" y="1723"/>
                    <a:pt x="7632" y="1758"/>
                  </a:cubicBezTo>
                  <a:cubicBezTo>
                    <a:pt x="7648" y="1793"/>
                    <a:pt x="7663" y="1827"/>
                    <a:pt x="7679" y="1862"/>
                  </a:cubicBezTo>
                  <a:cubicBezTo>
                    <a:pt x="7684" y="1899"/>
                    <a:pt x="7689" y="1935"/>
                    <a:pt x="7694" y="1972"/>
                  </a:cubicBezTo>
                  <a:lnTo>
                    <a:pt x="7694" y="1972"/>
                  </a:lnTo>
                  <a:cubicBezTo>
                    <a:pt x="7689" y="2005"/>
                    <a:pt x="7684" y="2037"/>
                    <a:pt x="7679" y="2070"/>
                  </a:cubicBezTo>
                  <a:cubicBezTo>
                    <a:pt x="7669" y="2101"/>
                    <a:pt x="7658" y="2131"/>
                    <a:pt x="7648" y="2162"/>
                  </a:cubicBezTo>
                  <a:cubicBezTo>
                    <a:pt x="7632" y="2195"/>
                    <a:pt x="7617" y="2227"/>
                    <a:pt x="7601" y="2260"/>
                  </a:cubicBezTo>
                  <a:lnTo>
                    <a:pt x="7539" y="2352"/>
                  </a:lnTo>
                  <a:lnTo>
                    <a:pt x="7445" y="2443"/>
                  </a:lnTo>
                  <a:cubicBezTo>
                    <a:pt x="7414" y="2474"/>
                    <a:pt x="7382" y="2504"/>
                    <a:pt x="7351" y="2535"/>
                  </a:cubicBezTo>
                  <a:cubicBezTo>
                    <a:pt x="7310" y="2564"/>
                    <a:pt x="7268" y="2592"/>
                    <a:pt x="7227" y="2621"/>
                  </a:cubicBezTo>
                  <a:cubicBezTo>
                    <a:pt x="7181" y="2652"/>
                    <a:pt x="7134" y="2682"/>
                    <a:pt x="7088" y="2713"/>
                  </a:cubicBezTo>
                  <a:lnTo>
                    <a:pt x="6947" y="2799"/>
                  </a:lnTo>
                  <a:lnTo>
                    <a:pt x="6776" y="2884"/>
                  </a:lnTo>
                  <a:lnTo>
                    <a:pt x="6604" y="2970"/>
                  </a:lnTo>
                  <a:lnTo>
                    <a:pt x="6403" y="3056"/>
                  </a:lnTo>
                  <a:lnTo>
                    <a:pt x="6199" y="3135"/>
                  </a:lnTo>
                  <a:lnTo>
                    <a:pt x="5981" y="3221"/>
                  </a:lnTo>
                  <a:lnTo>
                    <a:pt x="5498" y="3380"/>
                  </a:lnTo>
                  <a:lnTo>
                    <a:pt x="4984" y="3539"/>
                  </a:lnTo>
                  <a:lnTo>
                    <a:pt x="4424" y="3699"/>
                  </a:lnTo>
                  <a:lnTo>
                    <a:pt x="3847" y="3852"/>
                  </a:lnTo>
                  <a:lnTo>
                    <a:pt x="3224" y="3999"/>
                  </a:lnTo>
                  <a:lnTo>
                    <a:pt x="2586" y="4152"/>
                  </a:lnTo>
                  <a:lnTo>
                    <a:pt x="1915" y="4299"/>
                  </a:lnTo>
                  <a:lnTo>
                    <a:pt x="561" y="4593"/>
                  </a:lnTo>
                  <a:cubicBezTo>
                    <a:pt x="148" y="4718"/>
                    <a:pt x="0" y="4770"/>
                    <a:pt x="0" y="5101"/>
                  </a:cubicBezTo>
                  <a:lnTo>
                    <a:pt x="0" y="9363"/>
                  </a:lnTo>
                  <a:lnTo>
                    <a:pt x="0" y="9363"/>
                  </a:lnTo>
                  <a:lnTo>
                    <a:pt x="0" y="9430"/>
                  </a:lnTo>
                  <a:cubicBezTo>
                    <a:pt x="10" y="9451"/>
                    <a:pt x="21" y="9471"/>
                    <a:pt x="31" y="9492"/>
                  </a:cubicBezTo>
                  <a:cubicBezTo>
                    <a:pt x="41" y="9512"/>
                    <a:pt x="52" y="9533"/>
                    <a:pt x="62" y="9553"/>
                  </a:cubicBezTo>
                  <a:cubicBezTo>
                    <a:pt x="83" y="9573"/>
                    <a:pt x="103" y="9594"/>
                    <a:pt x="124" y="9614"/>
                  </a:cubicBezTo>
                  <a:cubicBezTo>
                    <a:pt x="145" y="9632"/>
                    <a:pt x="166" y="9651"/>
                    <a:pt x="187" y="9669"/>
                  </a:cubicBezTo>
                  <a:cubicBezTo>
                    <a:pt x="213" y="9685"/>
                    <a:pt x="238" y="9702"/>
                    <a:pt x="264" y="9718"/>
                  </a:cubicBezTo>
                  <a:cubicBezTo>
                    <a:pt x="296" y="9734"/>
                    <a:pt x="327" y="9751"/>
                    <a:pt x="358" y="9767"/>
                  </a:cubicBezTo>
                  <a:lnTo>
                    <a:pt x="467" y="9816"/>
                  </a:lnTo>
                  <a:lnTo>
                    <a:pt x="576" y="9853"/>
                  </a:lnTo>
                  <a:lnTo>
                    <a:pt x="700" y="9890"/>
                  </a:lnTo>
                  <a:lnTo>
                    <a:pt x="841" y="9927"/>
                  </a:lnTo>
                  <a:lnTo>
                    <a:pt x="981" y="9951"/>
                  </a:lnTo>
                  <a:lnTo>
                    <a:pt x="1136" y="9976"/>
                  </a:lnTo>
                  <a:lnTo>
                    <a:pt x="1292" y="9988"/>
                  </a:lnTo>
                  <a:lnTo>
                    <a:pt x="1448" y="10000"/>
                  </a:lnTo>
                  <a:lnTo>
                    <a:pt x="1620" y="10000"/>
                  </a:lnTo>
                  <a:lnTo>
                    <a:pt x="8380" y="10000"/>
                  </a:lnTo>
                  <a:lnTo>
                    <a:pt x="8380" y="10000"/>
                  </a:lnTo>
                  <a:lnTo>
                    <a:pt x="8536" y="10000"/>
                  </a:lnTo>
                  <a:lnTo>
                    <a:pt x="8707" y="9988"/>
                  </a:lnTo>
                  <a:lnTo>
                    <a:pt x="8863" y="9976"/>
                  </a:lnTo>
                  <a:lnTo>
                    <a:pt x="9003" y="9951"/>
                  </a:lnTo>
                  <a:lnTo>
                    <a:pt x="9143" y="9927"/>
                  </a:lnTo>
                  <a:lnTo>
                    <a:pt x="9284" y="9890"/>
                  </a:lnTo>
                  <a:lnTo>
                    <a:pt x="9408" y="9853"/>
                  </a:lnTo>
                  <a:lnTo>
                    <a:pt x="9517" y="9816"/>
                  </a:lnTo>
                  <a:lnTo>
                    <a:pt x="9626" y="9767"/>
                  </a:lnTo>
                  <a:cubicBezTo>
                    <a:pt x="9657" y="9751"/>
                    <a:pt x="9688" y="9734"/>
                    <a:pt x="9719" y="9718"/>
                  </a:cubicBezTo>
                  <a:cubicBezTo>
                    <a:pt x="9746" y="9702"/>
                    <a:pt x="9771" y="9685"/>
                    <a:pt x="9797" y="9669"/>
                  </a:cubicBezTo>
                  <a:lnTo>
                    <a:pt x="9876" y="9614"/>
                  </a:lnTo>
                  <a:lnTo>
                    <a:pt x="9922" y="9553"/>
                  </a:lnTo>
                  <a:cubicBezTo>
                    <a:pt x="9938" y="9533"/>
                    <a:pt x="9953" y="9512"/>
                    <a:pt x="9969" y="9492"/>
                  </a:cubicBezTo>
                  <a:cubicBezTo>
                    <a:pt x="9974" y="9471"/>
                    <a:pt x="9979" y="9451"/>
                    <a:pt x="9984" y="9430"/>
                  </a:cubicBezTo>
                  <a:cubicBezTo>
                    <a:pt x="9989" y="9408"/>
                    <a:pt x="9995" y="9385"/>
                    <a:pt x="10000" y="9363"/>
                  </a:cubicBezTo>
                  <a:lnTo>
                    <a:pt x="10000" y="2015"/>
                  </a:lnTo>
                  <a:lnTo>
                    <a:pt x="10000" y="2015"/>
                  </a:lnTo>
                  <a:lnTo>
                    <a:pt x="10000" y="1972"/>
                  </a:lnTo>
                  <a:lnTo>
                    <a:pt x="10000" y="1972"/>
                  </a:lnTo>
                  <a:lnTo>
                    <a:pt x="10000" y="1868"/>
                  </a:lnTo>
                  <a:cubicBezTo>
                    <a:pt x="9995" y="1835"/>
                    <a:pt x="9989" y="1803"/>
                    <a:pt x="9984" y="1770"/>
                  </a:cubicBezTo>
                  <a:cubicBezTo>
                    <a:pt x="9974" y="1737"/>
                    <a:pt x="9963" y="1705"/>
                    <a:pt x="9953" y="1672"/>
                  </a:cubicBezTo>
                  <a:cubicBezTo>
                    <a:pt x="9938" y="1639"/>
                    <a:pt x="9922" y="1607"/>
                    <a:pt x="9907" y="1574"/>
                  </a:cubicBezTo>
                  <a:lnTo>
                    <a:pt x="9845" y="1476"/>
                  </a:lnTo>
                  <a:cubicBezTo>
                    <a:pt x="9824" y="1445"/>
                    <a:pt x="9803" y="1415"/>
                    <a:pt x="9782" y="1384"/>
                  </a:cubicBezTo>
                  <a:cubicBezTo>
                    <a:pt x="9756" y="1353"/>
                    <a:pt x="9730" y="1323"/>
                    <a:pt x="9703" y="1292"/>
                  </a:cubicBezTo>
                  <a:cubicBezTo>
                    <a:pt x="9672" y="1263"/>
                    <a:pt x="9641" y="1235"/>
                    <a:pt x="9610" y="1206"/>
                  </a:cubicBezTo>
                  <a:lnTo>
                    <a:pt x="9502" y="1115"/>
                  </a:lnTo>
                  <a:cubicBezTo>
                    <a:pt x="9465" y="1088"/>
                    <a:pt x="9428" y="1062"/>
                    <a:pt x="9392" y="1035"/>
                  </a:cubicBezTo>
                  <a:lnTo>
                    <a:pt x="9284" y="949"/>
                  </a:lnTo>
                  <a:lnTo>
                    <a:pt x="9143" y="870"/>
                  </a:lnTo>
                  <a:lnTo>
                    <a:pt x="9003" y="796"/>
                  </a:lnTo>
                  <a:lnTo>
                    <a:pt x="8863" y="716"/>
                  </a:lnTo>
                  <a:lnTo>
                    <a:pt x="8707" y="649"/>
                  </a:lnTo>
                  <a:lnTo>
                    <a:pt x="8536" y="582"/>
                  </a:lnTo>
                  <a:lnTo>
                    <a:pt x="8364" y="514"/>
                  </a:lnTo>
                  <a:lnTo>
                    <a:pt x="8178" y="453"/>
                  </a:lnTo>
                  <a:lnTo>
                    <a:pt x="7990" y="392"/>
                  </a:lnTo>
                  <a:lnTo>
                    <a:pt x="7788" y="337"/>
                  </a:lnTo>
                  <a:lnTo>
                    <a:pt x="7586" y="288"/>
                  </a:lnTo>
                  <a:lnTo>
                    <a:pt x="7382" y="239"/>
                  </a:lnTo>
                  <a:lnTo>
                    <a:pt x="7165" y="196"/>
                  </a:lnTo>
                  <a:lnTo>
                    <a:pt x="6947" y="159"/>
                  </a:lnTo>
                  <a:lnTo>
                    <a:pt x="6713" y="122"/>
                  </a:lnTo>
                  <a:lnTo>
                    <a:pt x="6480" y="92"/>
                  </a:lnTo>
                  <a:lnTo>
                    <a:pt x="6246" y="61"/>
                  </a:lnTo>
                  <a:lnTo>
                    <a:pt x="5997" y="43"/>
                  </a:lnTo>
                  <a:lnTo>
                    <a:pt x="5763" y="24"/>
                  </a:lnTo>
                  <a:lnTo>
                    <a:pt x="5514" y="12"/>
                  </a:lnTo>
                  <a:lnTo>
                    <a:pt x="5248" y="6"/>
                  </a:lnTo>
                  <a:lnTo>
                    <a:pt x="5000" y="0"/>
                  </a:lnTo>
                  <a:lnTo>
                    <a:pt x="500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a:p>
          </p:txBody>
        </p:sp>
        <p:sp>
          <p:nvSpPr>
            <p:cNvPr id="115" name="Freeform 6"/>
            <p:cNvSpPr>
              <a:spLocks/>
            </p:cNvSpPr>
            <p:nvPr/>
          </p:nvSpPr>
          <p:spPr bwMode="auto">
            <a:xfrm>
              <a:off x="3348956" y="1873698"/>
              <a:ext cx="1854173" cy="4716505"/>
            </a:xfrm>
            <a:custGeom>
              <a:avLst/>
              <a:gdLst>
                <a:gd name="T0" fmla="*/ 602 w 1290"/>
                <a:gd name="T1" fmla="*/ 2 h 3266"/>
                <a:gd name="T2" fmla="*/ 472 w 1290"/>
                <a:gd name="T3" fmla="*/ 26 h 3266"/>
                <a:gd name="T4" fmla="*/ 352 w 1290"/>
                <a:gd name="T5" fmla="*/ 72 h 3266"/>
                <a:gd name="T6" fmla="*/ 244 w 1290"/>
                <a:gd name="T7" fmla="*/ 142 h 3266"/>
                <a:gd name="T8" fmla="*/ 154 w 1290"/>
                <a:gd name="T9" fmla="*/ 232 h 3266"/>
                <a:gd name="T10" fmla="*/ 82 w 1290"/>
                <a:gd name="T11" fmla="*/ 338 h 3266"/>
                <a:gd name="T12" fmla="*/ 504 w 1290"/>
                <a:gd name="T13" fmla="*/ 328 h 3266"/>
                <a:gd name="T14" fmla="*/ 562 w 1290"/>
                <a:gd name="T15" fmla="*/ 308 h 3266"/>
                <a:gd name="T16" fmla="*/ 626 w 1290"/>
                <a:gd name="T17" fmla="*/ 298 h 3266"/>
                <a:gd name="T18" fmla="*/ 682 w 1290"/>
                <a:gd name="T19" fmla="*/ 300 h 3266"/>
                <a:gd name="T20" fmla="*/ 782 w 1290"/>
                <a:gd name="T21" fmla="*/ 324 h 3266"/>
                <a:gd name="T22" fmla="*/ 868 w 1290"/>
                <a:gd name="T23" fmla="*/ 376 h 3266"/>
                <a:gd name="T24" fmla="*/ 934 w 1290"/>
                <a:gd name="T25" fmla="*/ 450 h 3266"/>
                <a:gd name="T26" fmla="*/ 978 w 1290"/>
                <a:gd name="T27" fmla="*/ 540 h 3266"/>
                <a:gd name="T28" fmla="*/ 994 w 1290"/>
                <a:gd name="T29" fmla="*/ 644 h 3266"/>
                <a:gd name="T30" fmla="*/ 988 w 1290"/>
                <a:gd name="T31" fmla="*/ 706 h 3266"/>
                <a:gd name="T32" fmla="*/ 962 w 1290"/>
                <a:gd name="T33" fmla="*/ 798 h 3266"/>
                <a:gd name="T34" fmla="*/ 916 w 1290"/>
                <a:gd name="T35" fmla="*/ 886 h 3266"/>
                <a:gd name="T36" fmla="*/ 854 w 1290"/>
                <a:gd name="T37" fmla="*/ 970 h 3266"/>
                <a:gd name="T38" fmla="*/ 774 w 1290"/>
                <a:gd name="T39" fmla="*/ 1052 h 3266"/>
                <a:gd name="T40" fmla="*/ 574 w 1290"/>
                <a:gd name="T41" fmla="*/ 1208 h 3266"/>
                <a:gd name="T42" fmla="*/ 338 w 1290"/>
                <a:gd name="T43" fmla="*/ 1356 h 3266"/>
                <a:gd name="T44" fmla="*/ 78 w 1290"/>
                <a:gd name="T45" fmla="*/ 1500 h 3266"/>
                <a:gd name="T46" fmla="*/ 24 w 1290"/>
                <a:gd name="T47" fmla="*/ 1550 h 3266"/>
                <a:gd name="T48" fmla="*/ 0 w 1290"/>
                <a:gd name="T49" fmla="*/ 1618 h 3266"/>
                <a:gd name="T50" fmla="*/ 6 w 1290"/>
                <a:gd name="T51" fmla="*/ 3058 h 3266"/>
                <a:gd name="T52" fmla="*/ 10 w 1290"/>
                <a:gd name="T53" fmla="*/ 3100 h 3266"/>
                <a:gd name="T54" fmla="*/ 30 w 1290"/>
                <a:gd name="T55" fmla="*/ 3158 h 3266"/>
                <a:gd name="T56" fmla="*/ 66 w 1290"/>
                <a:gd name="T57" fmla="*/ 3206 h 3266"/>
                <a:gd name="T58" fmla="*/ 114 w 1290"/>
                <a:gd name="T59" fmla="*/ 3242 h 3266"/>
                <a:gd name="T60" fmla="*/ 172 w 1290"/>
                <a:gd name="T61" fmla="*/ 3262 h 3266"/>
                <a:gd name="T62" fmla="*/ 1082 w 1290"/>
                <a:gd name="T63" fmla="*/ 3266 h 3266"/>
                <a:gd name="T64" fmla="*/ 1124 w 1290"/>
                <a:gd name="T65" fmla="*/ 3262 h 3266"/>
                <a:gd name="T66" fmla="*/ 1180 w 1290"/>
                <a:gd name="T67" fmla="*/ 3242 h 3266"/>
                <a:gd name="T68" fmla="*/ 1228 w 1290"/>
                <a:gd name="T69" fmla="*/ 3206 h 3266"/>
                <a:gd name="T70" fmla="*/ 1264 w 1290"/>
                <a:gd name="T71" fmla="*/ 3158 h 3266"/>
                <a:gd name="T72" fmla="*/ 1286 w 1290"/>
                <a:gd name="T73" fmla="*/ 3100 h 3266"/>
                <a:gd name="T74" fmla="*/ 1290 w 1290"/>
                <a:gd name="T75" fmla="*/ 658 h 3266"/>
                <a:gd name="T76" fmla="*/ 1290 w 1290"/>
                <a:gd name="T77" fmla="*/ 644 h 3266"/>
                <a:gd name="T78" fmla="*/ 1284 w 1290"/>
                <a:gd name="T79" fmla="*/ 546 h 3266"/>
                <a:gd name="T80" fmla="*/ 1262 w 1290"/>
                <a:gd name="T81" fmla="*/ 452 h 3266"/>
                <a:gd name="T82" fmla="*/ 1226 w 1290"/>
                <a:gd name="T83" fmla="*/ 364 h 3266"/>
                <a:gd name="T84" fmla="*/ 1180 w 1290"/>
                <a:gd name="T85" fmla="*/ 284 h 3266"/>
                <a:gd name="T86" fmla="*/ 1124 w 1290"/>
                <a:gd name="T87" fmla="*/ 212 h 3266"/>
                <a:gd name="T88" fmla="*/ 1056 w 1290"/>
                <a:gd name="T89" fmla="*/ 148 h 3266"/>
                <a:gd name="T90" fmla="*/ 980 w 1290"/>
                <a:gd name="T91" fmla="*/ 94 h 3266"/>
                <a:gd name="T92" fmla="*/ 898 w 1290"/>
                <a:gd name="T93" fmla="*/ 52 h 3266"/>
                <a:gd name="T94" fmla="*/ 808 w 1290"/>
                <a:gd name="T95" fmla="*/ 20 h 3266"/>
                <a:gd name="T96" fmla="*/ 714 w 1290"/>
                <a:gd name="T97" fmla="*/ 4 h 3266"/>
                <a:gd name="T98" fmla="*/ 648 w 1290"/>
                <a:gd name="T99" fmla="*/ 0 h 3266"/>
                <a:gd name="connsiteX0" fmla="*/ 5023 w 10000"/>
                <a:gd name="connsiteY0" fmla="*/ 0 h 10000"/>
                <a:gd name="connsiteX1" fmla="*/ 5023 w 10000"/>
                <a:gd name="connsiteY1" fmla="*/ 0 h 10000"/>
                <a:gd name="connsiteX2" fmla="*/ 4667 w 10000"/>
                <a:gd name="connsiteY2" fmla="*/ 6 h 10000"/>
                <a:gd name="connsiteX3" fmla="*/ 4326 w 10000"/>
                <a:gd name="connsiteY3" fmla="*/ 18 h 10000"/>
                <a:gd name="connsiteX4" fmla="*/ 3984 w 10000"/>
                <a:gd name="connsiteY4" fmla="*/ 43 h 10000"/>
                <a:gd name="connsiteX5" fmla="*/ 3659 w 10000"/>
                <a:gd name="connsiteY5" fmla="*/ 80 h 10000"/>
                <a:gd name="connsiteX6" fmla="*/ 3333 w 10000"/>
                <a:gd name="connsiteY6" fmla="*/ 116 h 10000"/>
                <a:gd name="connsiteX7" fmla="*/ 3023 w 10000"/>
                <a:gd name="connsiteY7" fmla="*/ 165 h 10000"/>
                <a:gd name="connsiteX8" fmla="*/ 2729 w 10000"/>
                <a:gd name="connsiteY8" fmla="*/ 220 h 10000"/>
                <a:gd name="connsiteX9" fmla="*/ 2434 w 10000"/>
                <a:gd name="connsiteY9" fmla="*/ 288 h 10000"/>
                <a:gd name="connsiteX10" fmla="*/ 2155 w 10000"/>
                <a:gd name="connsiteY10" fmla="*/ 361 h 10000"/>
                <a:gd name="connsiteX11" fmla="*/ 1891 w 10000"/>
                <a:gd name="connsiteY11" fmla="*/ 435 h 10000"/>
                <a:gd name="connsiteX12" fmla="*/ 1643 w 10000"/>
                <a:gd name="connsiteY12" fmla="*/ 521 h 10000"/>
                <a:gd name="connsiteX13" fmla="*/ 1411 w 10000"/>
                <a:gd name="connsiteY13" fmla="*/ 612 h 10000"/>
                <a:gd name="connsiteX14" fmla="*/ 1194 w 10000"/>
                <a:gd name="connsiteY14" fmla="*/ 710 h 10000"/>
                <a:gd name="connsiteX15" fmla="*/ 992 w 10000"/>
                <a:gd name="connsiteY15" fmla="*/ 814 h 10000"/>
                <a:gd name="connsiteX16" fmla="*/ 806 w 10000"/>
                <a:gd name="connsiteY16" fmla="*/ 925 h 10000"/>
                <a:gd name="connsiteX17" fmla="*/ 636 w 10000"/>
                <a:gd name="connsiteY17" fmla="*/ 1035 h 10000"/>
                <a:gd name="connsiteX18" fmla="*/ 3752 w 10000"/>
                <a:gd name="connsiteY18" fmla="*/ 1035 h 10000"/>
                <a:gd name="connsiteX19" fmla="*/ 3752 w 10000"/>
                <a:gd name="connsiteY19" fmla="*/ 1035 h 10000"/>
                <a:gd name="connsiteX20" fmla="*/ 3907 w 10000"/>
                <a:gd name="connsiteY20" fmla="*/ 1004 h 10000"/>
                <a:gd name="connsiteX21" fmla="*/ 4047 w 10000"/>
                <a:gd name="connsiteY21" fmla="*/ 980 h 10000"/>
                <a:gd name="connsiteX22" fmla="*/ 4202 w 10000"/>
                <a:gd name="connsiteY22" fmla="*/ 961 h 10000"/>
                <a:gd name="connsiteX23" fmla="*/ 4357 w 10000"/>
                <a:gd name="connsiteY23" fmla="*/ 943 h 10000"/>
                <a:gd name="connsiteX24" fmla="*/ 4527 w 10000"/>
                <a:gd name="connsiteY24" fmla="*/ 931 h 10000"/>
                <a:gd name="connsiteX25" fmla="*/ 4682 w 10000"/>
                <a:gd name="connsiteY25" fmla="*/ 919 h 10000"/>
                <a:gd name="connsiteX26" fmla="*/ 4853 w 10000"/>
                <a:gd name="connsiteY26" fmla="*/ 912 h 10000"/>
                <a:gd name="connsiteX27" fmla="*/ 5023 w 10000"/>
                <a:gd name="connsiteY27" fmla="*/ 912 h 10000"/>
                <a:gd name="connsiteX28" fmla="*/ 5023 w 10000"/>
                <a:gd name="connsiteY28" fmla="*/ 912 h 10000"/>
                <a:gd name="connsiteX29" fmla="*/ 5287 w 10000"/>
                <a:gd name="connsiteY29" fmla="*/ 919 h 10000"/>
                <a:gd name="connsiteX30" fmla="*/ 5566 w 10000"/>
                <a:gd name="connsiteY30" fmla="*/ 931 h 10000"/>
                <a:gd name="connsiteX31" fmla="*/ 5814 w 10000"/>
                <a:gd name="connsiteY31" fmla="*/ 955 h 10000"/>
                <a:gd name="connsiteX32" fmla="*/ 6062 w 10000"/>
                <a:gd name="connsiteY32" fmla="*/ 992 h 10000"/>
                <a:gd name="connsiteX33" fmla="*/ 6295 w 10000"/>
                <a:gd name="connsiteY33" fmla="*/ 1041 h 10000"/>
                <a:gd name="connsiteX34" fmla="*/ 6512 w 10000"/>
                <a:gd name="connsiteY34" fmla="*/ 1090 h 10000"/>
                <a:gd name="connsiteX35" fmla="*/ 6729 w 10000"/>
                <a:gd name="connsiteY35" fmla="*/ 1151 h 10000"/>
                <a:gd name="connsiteX36" fmla="*/ 6915 w 10000"/>
                <a:gd name="connsiteY36" fmla="*/ 1219 h 10000"/>
                <a:gd name="connsiteX37" fmla="*/ 7085 w 10000"/>
                <a:gd name="connsiteY37" fmla="*/ 1298 h 10000"/>
                <a:gd name="connsiteX38" fmla="*/ 7240 w 10000"/>
                <a:gd name="connsiteY38" fmla="*/ 1378 h 10000"/>
                <a:gd name="connsiteX39" fmla="*/ 7380 w 10000"/>
                <a:gd name="connsiteY39" fmla="*/ 1464 h 10000"/>
                <a:gd name="connsiteX40" fmla="*/ 7488 w 10000"/>
                <a:gd name="connsiteY40" fmla="*/ 1555 h 10000"/>
                <a:gd name="connsiteX41" fmla="*/ 7581 w 10000"/>
                <a:gd name="connsiteY41" fmla="*/ 1653 h 10000"/>
                <a:gd name="connsiteX42" fmla="*/ 7643 w 10000"/>
                <a:gd name="connsiteY42" fmla="*/ 1758 h 10000"/>
                <a:gd name="connsiteX43" fmla="*/ 7690 w 10000"/>
                <a:gd name="connsiteY43" fmla="*/ 1862 h 10000"/>
                <a:gd name="connsiteX44" fmla="*/ 7705 w 10000"/>
                <a:gd name="connsiteY44" fmla="*/ 1972 h 10000"/>
                <a:gd name="connsiteX45" fmla="*/ 7705 w 10000"/>
                <a:gd name="connsiteY45" fmla="*/ 1972 h 10000"/>
                <a:gd name="connsiteX46" fmla="*/ 7690 w 10000"/>
                <a:gd name="connsiteY46" fmla="*/ 2070 h 10000"/>
                <a:gd name="connsiteX47" fmla="*/ 7659 w 10000"/>
                <a:gd name="connsiteY47" fmla="*/ 2162 h 10000"/>
                <a:gd name="connsiteX48" fmla="*/ 7612 w 10000"/>
                <a:gd name="connsiteY48" fmla="*/ 2260 h 10000"/>
                <a:gd name="connsiteX49" fmla="*/ 7550 w 10000"/>
                <a:gd name="connsiteY49" fmla="*/ 2352 h 10000"/>
                <a:gd name="connsiteX50" fmla="*/ 7457 w 10000"/>
                <a:gd name="connsiteY50" fmla="*/ 2443 h 10000"/>
                <a:gd name="connsiteX51" fmla="*/ 7364 w 10000"/>
                <a:gd name="connsiteY51" fmla="*/ 2535 h 10000"/>
                <a:gd name="connsiteX52" fmla="*/ 7240 w 10000"/>
                <a:gd name="connsiteY52" fmla="*/ 2621 h 10000"/>
                <a:gd name="connsiteX53" fmla="*/ 7101 w 10000"/>
                <a:gd name="connsiteY53" fmla="*/ 2713 h 10000"/>
                <a:gd name="connsiteX54" fmla="*/ 6961 w 10000"/>
                <a:gd name="connsiteY54" fmla="*/ 2799 h 10000"/>
                <a:gd name="connsiteX55" fmla="*/ 6791 w 10000"/>
                <a:gd name="connsiteY55" fmla="*/ 2884 h 10000"/>
                <a:gd name="connsiteX56" fmla="*/ 6620 w 10000"/>
                <a:gd name="connsiteY56" fmla="*/ 2970 h 10000"/>
                <a:gd name="connsiteX57" fmla="*/ 6419 w 10000"/>
                <a:gd name="connsiteY57" fmla="*/ 3056 h 10000"/>
                <a:gd name="connsiteX58" fmla="*/ 6217 w 10000"/>
                <a:gd name="connsiteY58" fmla="*/ 3135 h 10000"/>
                <a:gd name="connsiteX59" fmla="*/ 6000 w 10000"/>
                <a:gd name="connsiteY59" fmla="*/ 3221 h 10000"/>
                <a:gd name="connsiteX60" fmla="*/ 5519 w 10000"/>
                <a:gd name="connsiteY60" fmla="*/ 3380 h 10000"/>
                <a:gd name="connsiteX61" fmla="*/ 5008 w 10000"/>
                <a:gd name="connsiteY61" fmla="*/ 3539 h 10000"/>
                <a:gd name="connsiteX62" fmla="*/ 4450 w 10000"/>
                <a:gd name="connsiteY62" fmla="*/ 3699 h 10000"/>
                <a:gd name="connsiteX63" fmla="*/ 3876 w 10000"/>
                <a:gd name="connsiteY63" fmla="*/ 3852 h 10000"/>
                <a:gd name="connsiteX64" fmla="*/ 3256 w 10000"/>
                <a:gd name="connsiteY64" fmla="*/ 3999 h 10000"/>
                <a:gd name="connsiteX65" fmla="*/ 2620 w 10000"/>
                <a:gd name="connsiteY65" fmla="*/ 4152 h 10000"/>
                <a:gd name="connsiteX66" fmla="*/ 1953 w 10000"/>
                <a:gd name="connsiteY66" fmla="*/ 4299 h 10000"/>
                <a:gd name="connsiteX67" fmla="*/ 605 w 10000"/>
                <a:gd name="connsiteY67" fmla="*/ 4593 h 10000"/>
                <a:gd name="connsiteX68" fmla="*/ 605 w 10000"/>
                <a:gd name="connsiteY68" fmla="*/ 4593 h 10000"/>
                <a:gd name="connsiteX69" fmla="*/ 434 w 10000"/>
                <a:gd name="connsiteY69" fmla="*/ 4636 h 10000"/>
                <a:gd name="connsiteX70" fmla="*/ 295 w 10000"/>
                <a:gd name="connsiteY70" fmla="*/ 4685 h 10000"/>
                <a:gd name="connsiteX71" fmla="*/ 186 w 10000"/>
                <a:gd name="connsiteY71" fmla="*/ 4746 h 10000"/>
                <a:gd name="connsiteX72" fmla="*/ 93 w 10000"/>
                <a:gd name="connsiteY72" fmla="*/ 4813 h 10000"/>
                <a:gd name="connsiteX73" fmla="*/ 31 w 10000"/>
                <a:gd name="connsiteY73" fmla="*/ 4881 h 10000"/>
                <a:gd name="connsiteX74" fmla="*/ 0 w 10000"/>
                <a:gd name="connsiteY74" fmla="*/ 4954 h 10000"/>
                <a:gd name="connsiteX75" fmla="*/ 47 w 10000"/>
                <a:gd name="connsiteY75" fmla="*/ 5101 h 10000"/>
                <a:gd name="connsiteX76" fmla="*/ 47 w 10000"/>
                <a:gd name="connsiteY76" fmla="*/ 9363 h 10000"/>
                <a:gd name="connsiteX77" fmla="*/ 47 w 10000"/>
                <a:gd name="connsiteY77" fmla="*/ 9363 h 10000"/>
                <a:gd name="connsiteX78" fmla="*/ 47 w 10000"/>
                <a:gd name="connsiteY78" fmla="*/ 9430 h 10000"/>
                <a:gd name="connsiteX79" fmla="*/ 78 w 10000"/>
                <a:gd name="connsiteY79" fmla="*/ 9492 h 10000"/>
                <a:gd name="connsiteX80" fmla="*/ 109 w 10000"/>
                <a:gd name="connsiteY80" fmla="*/ 9553 h 10000"/>
                <a:gd name="connsiteX81" fmla="*/ 171 w 10000"/>
                <a:gd name="connsiteY81" fmla="*/ 9614 h 10000"/>
                <a:gd name="connsiteX82" fmla="*/ 233 w 10000"/>
                <a:gd name="connsiteY82" fmla="*/ 9669 h 10000"/>
                <a:gd name="connsiteX83" fmla="*/ 310 w 10000"/>
                <a:gd name="connsiteY83" fmla="*/ 9718 h 10000"/>
                <a:gd name="connsiteX84" fmla="*/ 403 w 10000"/>
                <a:gd name="connsiteY84" fmla="*/ 9767 h 10000"/>
                <a:gd name="connsiteX85" fmla="*/ 512 w 10000"/>
                <a:gd name="connsiteY85" fmla="*/ 9816 h 10000"/>
                <a:gd name="connsiteX86" fmla="*/ 620 w 10000"/>
                <a:gd name="connsiteY86" fmla="*/ 9853 h 10000"/>
                <a:gd name="connsiteX87" fmla="*/ 744 w 10000"/>
                <a:gd name="connsiteY87" fmla="*/ 9890 h 10000"/>
                <a:gd name="connsiteX88" fmla="*/ 884 w 10000"/>
                <a:gd name="connsiteY88" fmla="*/ 9927 h 10000"/>
                <a:gd name="connsiteX89" fmla="*/ 1023 w 10000"/>
                <a:gd name="connsiteY89" fmla="*/ 9951 h 10000"/>
                <a:gd name="connsiteX90" fmla="*/ 1178 w 10000"/>
                <a:gd name="connsiteY90" fmla="*/ 9976 h 10000"/>
                <a:gd name="connsiteX91" fmla="*/ 1333 w 10000"/>
                <a:gd name="connsiteY91" fmla="*/ 9988 h 10000"/>
                <a:gd name="connsiteX92" fmla="*/ 1488 w 10000"/>
                <a:gd name="connsiteY92" fmla="*/ 10000 h 10000"/>
                <a:gd name="connsiteX93" fmla="*/ 1659 w 10000"/>
                <a:gd name="connsiteY93" fmla="*/ 10000 h 10000"/>
                <a:gd name="connsiteX94" fmla="*/ 8388 w 10000"/>
                <a:gd name="connsiteY94" fmla="*/ 10000 h 10000"/>
                <a:gd name="connsiteX95" fmla="*/ 8388 w 10000"/>
                <a:gd name="connsiteY95" fmla="*/ 10000 h 10000"/>
                <a:gd name="connsiteX96" fmla="*/ 8543 w 10000"/>
                <a:gd name="connsiteY96" fmla="*/ 10000 h 10000"/>
                <a:gd name="connsiteX97" fmla="*/ 8713 w 10000"/>
                <a:gd name="connsiteY97" fmla="*/ 9988 h 10000"/>
                <a:gd name="connsiteX98" fmla="*/ 8868 w 10000"/>
                <a:gd name="connsiteY98" fmla="*/ 9976 h 10000"/>
                <a:gd name="connsiteX99" fmla="*/ 9008 w 10000"/>
                <a:gd name="connsiteY99" fmla="*/ 9951 h 10000"/>
                <a:gd name="connsiteX100" fmla="*/ 9147 w 10000"/>
                <a:gd name="connsiteY100" fmla="*/ 9927 h 10000"/>
                <a:gd name="connsiteX101" fmla="*/ 9287 w 10000"/>
                <a:gd name="connsiteY101" fmla="*/ 9890 h 10000"/>
                <a:gd name="connsiteX102" fmla="*/ 9411 w 10000"/>
                <a:gd name="connsiteY102" fmla="*/ 9853 h 10000"/>
                <a:gd name="connsiteX103" fmla="*/ 9519 w 10000"/>
                <a:gd name="connsiteY103" fmla="*/ 9816 h 10000"/>
                <a:gd name="connsiteX104" fmla="*/ 9628 w 10000"/>
                <a:gd name="connsiteY104" fmla="*/ 9767 h 10000"/>
                <a:gd name="connsiteX105" fmla="*/ 9721 w 10000"/>
                <a:gd name="connsiteY105" fmla="*/ 9718 h 10000"/>
                <a:gd name="connsiteX106" fmla="*/ 9798 w 10000"/>
                <a:gd name="connsiteY106" fmla="*/ 9669 h 10000"/>
                <a:gd name="connsiteX107" fmla="*/ 9876 w 10000"/>
                <a:gd name="connsiteY107" fmla="*/ 9614 h 10000"/>
                <a:gd name="connsiteX108" fmla="*/ 9922 w 10000"/>
                <a:gd name="connsiteY108" fmla="*/ 9553 h 10000"/>
                <a:gd name="connsiteX109" fmla="*/ 9969 w 10000"/>
                <a:gd name="connsiteY109" fmla="*/ 9492 h 10000"/>
                <a:gd name="connsiteX110" fmla="*/ 9984 w 10000"/>
                <a:gd name="connsiteY110" fmla="*/ 9430 h 10000"/>
                <a:gd name="connsiteX111" fmla="*/ 10000 w 10000"/>
                <a:gd name="connsiteY111" fmla="*/ 9363 h 10000"/>
                <a:gd name="connsiteX112" fmla="*/ 10000 w 10000"/>
                <a:gd name="connsiteY112" fmla="*/ 2015 h 10000"/>
                <a:gd name="connsiteX113" fmla="*/ 10000 w 10000"/>
                <a:gd name="connsiteY113" fmla="*/ 2015 h 10000"/>
                <a:gd name="connsiteX114" fmla="*/ 10000 w 10000"/>
                <a:gd name="connsiteY114" fmla="*/ 1972 h 10000"/>
                <a:gd name="connsiteX115" fmla="*/ 10000 w 10000"/>
                <a:gd name="connsiteY115" fmla="*/ 1972 h 10000"/>
                <a:gd name="connsiteX116" fmla="*/ 10000 w 10000"/>
                <a:gd name="connsiteY116" fmla="*/ 1868 h 10000"/>
                <a:gd name="connsiteX117" fmla="*/ 9984 w 10000"/>
                <a:gd name="connsiteY117" fmla="*/ 1770 h 10000"/>
                <a:gd name="connsiteX118" fmla="*/ 9953 w 10000"/>
                <a:gd name="connsiteY118" fmla="*/ 1672 h 10000"/>
                <a:gd name="connsiteX119" fmla="*/ 9907 w 10000"/>
                <a:gd name="connsiteY119" fmla="*/ 1574 h 10000"/>
                <a:gd name="connsiteX120" fmla="*/ 9845 w 10000"/>
                <a:gd name="connsiteY120" fmla="*/ 1476 h 10000"/>
                <a:gd name="connsiteX121" fmla="*/ 9783 w 10000"/>
                <a:gd name="connsiteY121" fmla="*/ 1384 h 10000"/>
                <a:gd name="connsiteX122" fmla="*/ 9705 w 10000"/>
                <a:gd name="connsiteY122" fmla="*/ 1292 h 10000"/>
                <a:gd name="connsiteX123" fmla="*/ 9612 w 10000"/>
                <a:gd name="connsiteY123" fmla="*/ 1206 h 10000"/>
                <a:gd name="connsiteX124" fmla="*/ 9504 w 10000"/>
                <a:gd name="connsiteY124" fmla="*/ 1115 h 10000"/>
                <a:gd name="connsiteX125" fmla="*/ 9395 w 10000"/>
                <a:gd name="connsiteY125" fmla="*/ 1035 h 10000"/>
                <a:gd name="connsiteX126" fmla="*/ 9287 w 10000"/>
                <a:gd name="connsiteY126" fmla="*/ 949 h 10000"/>
                <a:gd name="connsiteX127" fmla="*/ 9147 w 10000"/>
                <a:gd name="connsiteY127" fmla="*/ 870 h 10000"/>
                <a:gd name="connsiteX128" fmla="*/ 9008 w 10000"/>
                <a:gd name="connsiteY128" fmla="*/ 796 h 10000"/>
                <a:gd name="connsiteX129" fmla="*/ 8868 w 10000"/>
                <a:gd name="connsiteY129" fmla="*/ 716 h 10000"/>
                <a:gd name="connsiteX130" fmla="*/ 8713 w 10000"/>
                <a:gd name="connsiteY130" fmla="*/ 649 h 10000"/>
                <a:gd name="connsiteX131" fmla="*/ 8543 w 10000"/>
                <a:gd name="connsiteY131" fmla="*/ 582 h 10000"/>
                <a:gd name="connsiteX132" fmla="*/ 8372 w 10000"/>
                <a:gd name="connsiteY132" fmla="*/ 514 h 10000"/>
                <a:gd name="connsiteX133" fmla="*/ 8186 w 10000"/>
                <a:gd name="connsiteY133" fmla="*/ 453 h 10000"/>
                <a:gd name="connsiteX134" fmla="*/ 8000 w 10000"/>
                <a:gd name="connsiteY134" fmla="*/ 392 h 10000"/>
                <a:gd name="connsiteX135" fmla="*/ 7798 w 10000"/>
                <a:gd name="connsiteY135" fmla="*/ 337 h 10000"/>
                <a:gd name="connsiteX136" fmla="*/ 7597 w 10000"/>
                <a:gd name="connsiteY136" fmla="*/ 288 h 10000"/>
                <a:gd name="connsiteX137" fmla="*/ 7395 w 10000"/>
                <a:gd name="connsiteY137" fmla="*/ 239 h 10000"/>
                <a:gd name="connsiteX138" fmla="*/ 7178 w 10000"/>
                <a:gd name="connsiteY138" fmla="*/ 196 h 10000"/>
                <a:gd name="connsiteX139" fmla="*/ 6961 w 10000"/>
                <a:gd name="connsiteY139" fmla="*/ 159 h 10000"/>
                <a:gd name="connsiteX140" fmla="*/ 6729 w 10000"/>
                <a:gd name="connsiteY140" fmla="*/ 122 h 10000"/>
                <a:gd name="connsiteX141" fmla="*/ 6496 w 10000"/>
                <a:gd name="connsiteY141" fmla="*/ 92 h 10000"/>
                <a:gd name="connsiteX142" fmla="*/ 6264 w 10000"/>
                <a:gd name="connsiteY142" fmla="*/ 61 h 10000"/>
                <a:gd name="connsiteX143" fmla="*/ 6016 w 10000"/>
                <a:gd name="connsiteY143" fmla="*/ 43 h 10000"/>
                <a:gd name="connsiteX144" fmla="*/ 5783 w 10000"/>
                <a:gd name="connsiteY144" fmla="*/ 24 h 10000"/>
                <a:gd name="connsiteX145" fmla="*/ 5535 w 10000"/>
                <a:gd name="connsiteY145" fmla="*/ 12 h 10000"/>
                <a:gd name="connsiteX146" fmla="*/ 5271 w 10000"/>
                <a:gd name="connsiteY146" fmla="*/ 6 h 10000"/>
                <a:gd name="connsiteX147" fmla="*/ 5023 w 10000"/>
                <a:gd name="connsiteY147" fmla="*/ 0 h 10000"/>
                <a:gd name="connsiteX148" fmla="*/ 5023 w 10000"/>
                <a:gd name="connsiteY148" fmla="*/ 0 h 10000"/>
                <a:gd name="connsiteX0" fmla="*/ 4994 w 9971"/>
                <a:gd name="connsiteY0" fmla="*/ 0 h 10000"/>
                <a:gd name="connsiteX1" fmla="*/ 4994 w 9971"/>
                <a:gd name="connsiteY1" fmla="*/ 0 h 10000"/>
                <a:gd name="connsiteX2" fmla="*/ 4638 w 9971"/>
                <a:gd name="connsiteY2" fmla="*/ 6 h 10000"/>
                <a:gd name="connsiteX3" fmla="*/ 4297 w 9971"/>
                <a:gd name="connsiteY3" fmla="*/ 18 h 10000"/>
                <a:gd name="connsiteX4" fmla="*/ 3955 w 9971"/>
                <a:gd name="connsiteY4" fmla="*/ 43 h 10000"/>
                <a:gd name="connsiteX5" fmla="*/ 3630 w 9971"/>
                <a:gd name="connsiteY5" fmla="*/ 80 h 10000"/>
                <a:gd name="connsiteX6" fmla="*/ 3304 w 9971"/>
                <a:gd name="connsiteY6" fmla="*/ 116 h 10000"/>
                <a:gd name="connsiteX7" fmla="*/ 2994 w 9971"/>
                <a:gd name="connsiteY7" fmla="*/ 165 h 10000"/>
                <a:gd name="connsiteX8" fmla="*/ 2700 w 9971"/>
                <a:gd name="connsiteY8" fmla="*/ 220 h 10000"/>
                <a:gd name="connsiteX9" fmla="*/ 2405 w 9971"/>
                <a:gd name="connsiteY9" fmla="*/ 288 h 10000"/>
                <a:gd name="connsiteX10" fmla="*/ 2126 w 9971"/>
                <a:gd name="connsiteY10" fmla="*/ 361 h 10000"/>
                <a:gd name="connsiteX11" fmla="*/ 1862 w 9971"/>
                <a:gd name="connsiteY11" fmla="*/ 435 h 10000"/>
                <a:gd name="connsiteX12" fmla="*/ 1614 w 9971"/>
                <a:gd name="connsiteY12" fmla="*/ 521 h 10000"/>
                <a:gd name="connsiteX13" fmla="*/ 1382 w 9971"/>
                <a:gd name="connsiteY13" fmla="*/ 612 h 10000"/>
                <a:gd name="connsiteX14" fmla="*/ 1165 w 9971"/>
                <a:gd name="connsiteY14" fmla="*/ 710 h 10000"/>
                <a:gd name="connsiteX15" fmla="*/ 963 w 9971"/>
                <a:gd name="connsiteY15" fmla="*/ 814 h 10000"/>
                <a:gd name="connsiteX16" fmla="*/ 777 w 9971"/>
                <a:gd name="connsiteY16" fmla="*/ 925 h 10000"/>
                <a:gd name="connsiteX17" fmla="*/ 607 w 9971"/>
                <a:gd name="connsiteY17" fmla="*/ 1035 h 10000"/>
                <a:gd name="connsiteX18" fmla="*/ 3723 w 9971"/>
                <a:gd name="connsiteY18" fmla="*/ 1035 h 10000"/>
                <a:gd name="connsiteX19" fmla="*/ 3723 w 9971"/>
                <a:gd name="connsiteY19" fmla="*/ 1035 h 10000"/>
                <a:gd name="connsiteX20" fmla="*/ 3878 w 9971"/>
                <a:gd name="connsiteY20" fmla="*/ 1004 h 10000"/>
                <a:gd name="connsiteX21" fmla="*/ 4018 w 9971"/>
                <a:gd name="connsiteY21" fmla="*/ 980 h 10000"/>
                <a:gd name="connsiteX22" fmla="*/ 4173 w 9971"/>
                <a:gd name="connsiteY22" fmla="*/ 961 h 10000"/>
                <a:gd name="connsiteX23" fmla="*/ 4328 w 9971"/>
                <a:gd name="connsiteY23" fmla="*/ 943 h 10000"/>
                <a:gd name="connsiteX24" fmla="*/ 4498 w 9971"/>
                <a:gd name="connsiteY24" fmla="*/ 931 h 10000"/>
                <a:gd name="connsiteX25" fmla="*/ 4653 w 9971"/>
                <a:gd name="connsiteY25" fmla="*/ 919 h 10000"/>
                <a:gd name="connsiteX26" fmla="*/ 4824 w 9971"/>
                <a:gd name="connsiteY26" fmla="*/ 912 h 10000"/>
                <a:gd name="connsiteX27" fmla="*/ 4994 w 9971"/>
                <a:gd name="connsiteY27" fmla="*/ 912 h 10000"/>
                <a:gd name="connsiteX28" fmla="*/ 4994 w 9971"/>
                <a:gd name="connsiteY28" fmla="*/ 912 h 10000"/>
                <a:gd name="connsiteX29" fmla="*/ 5258 w 9971"/>
                <a:gd name="connsiteY29" fmla="*/ 919 h 10000"/>
                <a:gd name="connsiteX30" fmla="*/ 5537 w 9971"/>
                <a:gd name="connsiteY30" fmla="*/ 931 h 10000"/>
                <a:gd name="connsiteX31" fmla="*/ 5785 w 9971"/>
                <a:gd name="connsiteY31" fmla="*/ 955 h 10000"/>
                <a:gd name="connsiteX32" fmla="*/ 6033 w 9971"/>
                <a:gd name="connsiteY32" fmla="*/ 992 h 10000"/>
                <a:gd name="connsiteX33" fmla="*/ 6266 w 9971"/>
                <a:gd name="connsiteY33" fmla="*/ 1041 h 10000"/>
                <a:gd name="connsiteX34" fmla="*/ 6483 w 9971"/>
                <a:gd name="connsiteY34" fmla="*/ 1090 h 10000"/>
                <a:gd name="connsiteX35" fmla="*/ 6700 w 9971"/>
                <a:gd name="connsiteY35" fmla="*/ 1151 h 10000"/>
                <a:gd name="connsiteX36" fmla="*/ 6886 w 9971"/>
                <a:gd name="connsiteY36" fmla="*/ 1219 h 10000"/>
                <a:gd name="connsiteX37" fmla="*/ 7056 w 9971"/>
                <a:gd name="connsiteY37" fmla="*/ 1298 h 10000"/>
                <a:gd name="connsiteX38" fmla="*/ 7211 w 9971"/>
                <a:gd name="connsiteY38" fmla="*/ 1378 h 10000"/>
                <a:gd name="connsiteX39" fmla="*/ 7351 w 9971"/>
                <a:gd name="connsiteY39" fmla="*/ 1464 h 10000"/>
                <a:gd name="connsiteX40" fmla="*/ 7459 w 9971"/>
                <a:gd name="connsiteY40" fmla="*/ 1555 h 10000"/>
                <a:gd name="connsiteX41" fmla="*/ 7552 w 9971"/>
                <a:gd name="connsiteY41" fmla="*/ 1653 h 10000"/>
                <a:gd name="connsiteX42" fmla="*/ 7614 w 9971"/>
                <a:gd name="connsiteY42" fmla="*/ 1758 h 10000"/>
                <a:gd name="connsiteX43" fmla="*/ 7661 w 9971"/>
                <a:gd name="connsiteY43" fmla="*/ 1862 h 10000"/>
                <a:gd name="connsiteX44" fmla="*/ 7676 w 9971"/>
                <a:gd name="connsiteY44" fmla="*/ 1972 h 10000"/>
                <a:gd name="connsiteX45" fmla="*/ 7676 w 9971"/>
                <a:gd name="connsiteY45" fmla="*/ 1972 h 10000"/>
                <a:gd name="connsiteX46" fmla="*/ 7661 w 9971"/>
                <a:gd name="connsiteY46" fmla="*/ 2070 h 10000"/>
                <a:gd name="connsiteX47" fmla="*/ 7630 w 9971"/>
                <a:gd name="connsiteY47" fmla="*/ 2162 h 10000"/>
                <a:gd name="connsiteX48" fmla="*/ 7583 w 9971"/>
                <a:gd name="connsiteY48" fmla="*/ 2260 h 10000"/>
                <a:gd name="connsiteX49" fmla="*/ 7521 w 9971"/>
                <a:gd name="connsiteY49" fmla="*/ 2352 h 10000"/>
                <a:gd name="connsiteX50" fmla="*/ 7428 w 9971"/>
                <a:gd name="connsiteY50" fmla="*/ 2443 h 10000"/>
                <a:gd name="connsiteX51" fmla="*/ 7335 w 9971"/>
                <a:gd name="connsiteY51" fmla="*/ 2535 h 10000"/>
                <a:gd name="connsiteX52" fmla="*/ 7211 w 9971"/>
                <a:gd name="connsiteY52" fmla="*/ 2621 h 10000"/>
                <a:gd name="connsiteX53" fmla="*/ 7072 w 9971"/>
                <a:gd name="connsiteY53" fmla="*/ 2713 h 10000"/>
                <a:gd name="connsiteX54" fmla="*/ 6932 w 9971"/>
                <a:gd name="connsiteY54" fmla="*/ 2799 h 10000"/>
                <a:gd name="connsiteX55" fmla="*/ 6762 w 9971"/>
                <a:gd name="connsiteY55" fmla="*/ 2884 h 10000"/>
                <a:gd name="connsiteX56" fmla="*/ 6591 w 9971"/>
                <a:gd name="connsiteY56" fmla="*/ 2970 h 10000"/>
                <a:gd name="connsiteX57" fmla="*/ 6390 w 9971"/>
                <a:gd name="connsiteY57" fmla="*/ 3056 h 10000"/>
                <a:gd name="connsiteX58" fmla="*/ 6188 w 9971"/>
                <a:gd name="connsiteY58" fmla="*/ 3135 h 10000"/>
                <a:gd name="connsiteX59" fmla="*/ 5971 w 9971"/>
                <a:gd name="connsiteY59" fmla="*/ 3221 h 10000"/>
                <a:gd name="connsiteX60" fmla="*/ 5490 w 9971"/>
                <a:gd name="connsiteY60" fmla="*/ 3380 h 10000"/>
                <a:gd name="connsiteX61" fmla="*/ 4979 w 9971"/>
                <a:gd name="connsiteY61" fmla="*/ 3539 h 10000"/>
                <a:gd name="connsiteX62" fmla="*/ 4421 w 9971"/>
                <a:gd name="connsiteY62" fmla="*/ 3699 h 10000"/>
                <a:gd name="connsiteX63" fmla="*/ 3847 w 9971"/>
                <a:gd name="connsiteY63" fmla="*/ 3852 h 10000"/>
                <a:gd name="connsiteX64" fmla="*/ 3227 w 9971"/>
                <a:gd name="connsiteY64" fmla="*/ 3999 h 10000"/>
                <a:gd name="connsiteX65" fmla="*/ 2591 w 9971"/>
                <a:gd name="connsiteY65" fmla="*/ 4152 h 10000"/>
                <a:gd name="connsiteX66" fmla="*/ 1924 w 9971"/>
                <a:gd name="connsiteY66" fmla="*/ 4299 h 10000"/>
                <a:gd name="connsiteX67" fmla="*/ 576 w 9971"/>
                <a:gd name="connsiteY67" fmla="*/ 4593 h 10000"/>
                <a:gd name="connsiteX68" fmla="*/ 576 w 9971"/>
                <a:gd name="connsiteY68" fmla="*/ 4593 h 10000"/>
                <a:gd name="connsiteX69" fmla="*/ 405 w 9971"/>
                <a:gd name="connsiteY69" fmla="*/ 4636 h 10000"/>
                <a:gd name="connsiteX70" fmla="*/ 266 w 9971"/>
                <a:gd name="connsiteY70" fmla="*/ 4685 h 10000"/>
                <a:gd name="connsiteX71" fmla="*/ 157 w 9971"/>
                <a:gd name="connsiteY71" fmla="*/ 4746 h 10000"/>
                <a:gd name="connsiteX72" fmla="*/ 64 w 9971"/>
                <a:gd name="connsiteY72" fmla="*/ 4813 h 10000"/>
                <a:gd name="connsiteX73" fmla="*/ 2 w 9971"/>
                <a:gd name="connsiteY73" fmla="*/ 4881 h 10000"/>
                <a:gd name="connsiteX74" fmla="*/ 18 w 9971"/>
                <a:gd name="connsiteY74" fmla="*/ 5101 h 10000"/>
                <a:gd name="connsiteX75" fmla="*/ 18 w 9971"/>
                <a:gd name="connsiteY75" fmla="*/ 9363 h 10000"/>
                <a:gd name="connsiteX76" fmla="*/ 18 w 9971"/>
                <a:gd name="connsiteY76" fmla="*/ 9363 h 10000"/>
                <a:gd name="connsiteX77" fmla="*/ 18 w 9971"/>
                <a:gd name="connsiteY77" fmla="*/ 9430 h 10000"/>
                <a:gd name="connsiteX78" fmla="*/ 49 w 9971"/>
                <a:gd name="connsiteY78" fmla="*/ 9492 h 10000"/>
                <a:gd name="connsiteX79" fmla="*/ 80 w 9971"/>
                <a:gd name="connsiteY79" fmla="*/ 9553 h 10000"/>
                <a:gd name="connsiteX80" fmla="*/ 142 w 9971"/>
                <a:gd name="connsiteY80" fmla="*/ 9614 h 10000"/>
                <a:gd name="connsiteX81" fmla="*/ 204 w 9971"/>
                <a:gd name="connsiteY81" fmla="*/ 9669 h 10000"/>
                <a:gd name="connsiteX82" fmla="*/ 281 w 9971"/>
                <a:gd name="connsiteY82" fmla="*/ 9718 h 10000"/>
                <a:gd name="connsiteX83" fmla="*/ 374 w 9971"/>
                <a:gd name="connsiteY83" fmla="*/ 9767 h 10000"/>
                <a:gd name="connsiteX84" fmla="*/ 483 w 9971"/>
                <a:gd name="connsiteY84" fmla="*/ 9816 h 10000"/>
                <a:gd name="connsiteX85" fmla="*/ 591 w 9971"/>
                <a:gd name="connsiteY85" fmla="*/ 9853 h 10000"/>
                <a:gd name="connsiteX86" fmla="*/ 715 w 9971"/>
                <a:gd name="connsiteY86" fmla="*/ 9890 h 10000"/>
                <a:gd name="connsiteX87" fmla="*/ 855 w 9971"/>
                <a:gd name="connsiteY87" fmla="*/ 9927 h 10000"/>
                <a:gd name="connsiteX88" fmla="*/ 994 w 9971"/>
                <a:gd name="connsiteY88" fmla="*/ 9951 h 10000"/>
                <a:gd name="connsiteX89" fmla="*/ 1149 w 9971"/>
                <a:gd name="connsiteY89" fmla="*/ 9976 h 10000"/>
                <a:gd name="connsiteX90" fmla="*/ 1304 w 9971"/>
                <a:gd name="connsiteY90" fmla="*/ 9988 h 10000"/>
                <a:gd name="connsiteX91" fmla="*/ 1459 w 9971"/>
                <a:gd name="connsiteY91" fmla="*/ 10000 h 10000"/>
                <a:gd name="connsiteX92" fmla="*/ 1630 w 9971"/>
                <a:gd name="connsiteY92" fmla="*/ 10000 h 10000"/>
                <a:gd name="connsiteX93" fmla="*/ 8359 w 9971"/>
                <a:gd name="connsiteY93" fmla="*/ 10000 h 10000"/>
                <a:gd name="connsiteX94" fmla="*/ 8359 w 9971"/>
                <a:gd name="connsiteY94" fmla="*/ 10000 h 10000"/>
                <a:gd name="connsiteX95" fmla="*/ 8514 w 9971"/>
                <a:gd name="connsiteY95" fmla="*/ 10000 h 10000"/>
                <a:gd name="connsiteX96" fmla="*/ 8684 w 9971"/>
                <a:gd name="connsiteY96" fmla="*/ 9988 h 10000"/>
                <a:gd name="connsiteX97" fmla="*/ 8839 w 9971"/>
                <a:gd name="connsiteY97" fmla="*/ 9976 h 10000"/>
                <a:gd name="connsiteX98" fmla="*/ 8979 w 9971"/>
                <a:gd name="connsiteY98" fmla="*/ 9951 h 10000"/>
                <a:gd name="connsiteX99" fmla="*/ 9118 w 9971"/>
                <a:gd name="connsiteY99" fmla="*/ 9927 h 10000"/>
                <a:gd name="connsiteX100" fmla="*/ 9258 w 9971"/>
                <a:gd name="connsiteY100" fmla="*/ 9890 h 10000"/>
                <a:gd name="connsiteX101" fmla="*/ 9382 w 9971"/>
                <a:gd name="connsiteY101" fmla="*/ 9853 h 10000"/>
                <a:gd name="connsiteX102" fmla="*/ 9490 w 9971"/>
                <a:gd name="connsiteY102" fmla="*/ 9816 h 10000"/>
                <a:gd name="connsiteX103" fmla="*/ 9599 w 9971"/>
                <a:gd name="connsiteY103" fmla="*/ 9767 h 10000"/>
                <a:gd name="connsiteX104" fmla="*/ 9692 w 9971"/>
                <a:gd name="connsiteY104" fmla="*/ 9718 h 10000"/>
                <a:gd name="connsiteX105" fmla="*/ 9769 w 9971"/>
                <a:gd name="connsiteY105" fmla="*/ 9669 h 10000"/>
                <a:gd name="connsiteX106" fmla="*/ 9847 w 9971"/>
                <a:gd name="connsiteY106" fmla="*/ 9614 h 10000"/>
                <a:gd name="connsiteX107" fmla="*/ 9893 w 9971"/>
                <a:gd name="connsiteY107" fmla="*/ 9553 h 10000"/>
                <a:gd name="connsiteX108" fmla="*/ 9940 w 9971"/>
                <a:gd name="connsiteY108" fmla="*/ 9492 h 10000"/>
                <a:gd name="connsiteX109" fmla="*/ 9955 w 9971"/>
                <a:gd name="connsiteY109" fmla="*/ 9430 h 10000"/>
                <a:gd name="connsiteX110" fmla="*/ 9971 w 9971"/>
                <a:gd name="connsiteY110" fmla="*/ 9363 h 10000"/>
                <a:gd name="connsiteX111" fmla="*/ 9971 w 9971"/>
                <a:gd name="connsiteY111" fmla="*/ 2015 h 10000"/>
                <a:gd name="connsiteX112" fmla="*/ 9971 w 9971"/>
                <a:gd name="connsiteY112" fmla="*/ 2015 h 10000"/>
                <a:gd name="connsiteX113" fmla="*/ 9971 w 9971"/>
                <a:gd name="connsiteY113" fmla="*/ 1972 h 10000"/>
                <a:gd name="connsiteX114" fmla="*/ 9971 w 9971"/>
                <a:gd name="connsiteY114" fmla="*/ 1972 h 10000"/>
                <a:gd name="connsiteX115" fmla="*/ 9971 w 9971"/>
                <a:gd name="connsiteY115" fmla="*/ 1868 h 10000"/>
                <a:gd name="connsiteX116" fmla="*/ 9955 w 9971"/>
                <a:gd name="connsiteY116" fmla="*/ 1770 h 10000"/>
                <a:gd name="connsiteX117" fmla="*/ 9924 w 9971"/>
                <a:gd name="connsiteY117" fmla="*/ 1672 h 10000"/>
                <a:gd name="connsiteX118" fmla="*/ 9878 w 9971"/>
                <a:gd name="connsiteY118" fmla="*/ 1574 h 10000"/>
                <a:gd name="connsiteX119" fmla="*/ 9816 w 9971"/>
                <a:gd name="connsiteY119" fmla="*/ 1476 h 10000"/>
                <a:gd name="connsiteX120" fmla="*/ 9754 w 9971"/>
                <a:gd name="connsiteY120" fmla="*/ 1384 h 10000"/>
                <a:gd name="connsiteX121" fmla="*/ 9676 w 9971"/>
                <a:gd name="connsiteY121" fmla="*/ 1292 h 10000"/>
                <a:gd name="connsiteX122" fmla="*/ 9583 w 9971"/>
                <a:gd name="connsiteY122" fmla="*/ 1206 h 10000"/>
                <a:gd name="connsiteX123" fmla="*/ 9475 w 9971"/>
                <a:gd name="connsiteY123" fmla="*/ 1115 h 10000"/>
                <a:gd name="connsiteX124" fmla="*/ 9366 w 9971"/>
                <a:gd name="connsiteY124" fmla="*/ 1035 h 10000"/>
                <a:gd name="connsiteX125" fmla="*/ 9258 w 9971"/>
                <a:gd name="connsiteY125" fmla="*/ 949 h 10000"/>
                <a:gd name="connsiteX126" fmla="*/ 9118 w 9971"/>
                <a:gd name="connsiteY126" fmla="*/ 870 h 10000"/>
                <a:gd name="connsiteX127" fmla="*/ 8979 w 9971"/>
                <a:gd name="connsiteY127" fmla="*/ 796 h 10000"/>
                <a:gd name="connsiteX128" fmla="*/ 8839 w 9971"/>
                <a:gd name="connsiteY128" fmla="*/ 716 h 10000"/>
                <a:gd name="connsiteX129" fmla="*/ 8684 w 9971"/>
                <a:gd name="connsiteY129" fmla="*/ 649 h 10000"/>
                <a:gd name="connsiteX130" fmla="*/ 8514 w 9971"/>
                <a:gd name="connsiteY130" fmla="*/ 582 h 10000"/>
                <a:gd name="connsiteX131" fmla="*/ 8343 w 9971"/>
                <a:gd name="connsiteY131" fmla="*/ 514 h 10000"/>
                <a:gd name="connsiteX132" fmla="*/ 8157 w 9971"/>
                <a:gd name="connsiteY132" fmla="*/ 453 h 10000"/>
                <a:gd name="connsiteX133" fmla="*/ 7971 w 9971"/>
                <a:gd name="connsiteY133" fmla="*/ 392 h 10000"/>
                <a:gd name="connsiteX134" fmla="*/ 7769 w 9971"/>
                <a:gd name="connsiteY134" fmla="*/ 337 h 10000"/>
                <a:gd name="connsiteX135" fmla="*/ 7568 w 9971"/>
                <a:gd name="connsiteY135" fmla="*/ 288 h 10000"/>
                <a:gd name="connsiteX136" fmla="*/ 7366 w 9971"/>
                <a:gd name="connsiteY136" fmla="*/ 239 h 10000"/>
                <a:gd name="connsiteX137" fmla="*/ 7149 w 9971"/>
                <a:gd name="connsiteY137" fmla="*/ 196 h 10000"/>
                <a:gd name="connsiteX138" fmla="*/ 6932 w 9971"/>
                <a:gd name="connsiteY138" fmla="*/ 159 h 10000"/>
                <a:gd name="connsiteX139" fmla="*/ 6700 w 9971"/>
                <a:gd name="connsiteY139" fmla="*/ 122 h 10000"/>
                <a:gd name="connsiteX140" fmla="*/ 6467 w 9971"/>
                <a:gd name="connsiteY140" fmla="*/ 92 h 10000"/>
                <a:gd name="connsiteX141" fmla="*/ 6235 w 9971"/>
                <a:gd name="connsiteY141" fmla="*/ 61 h 10000"/>
                <a:gd name="connsiteX142" fmla="*/ 5987 w 9971"/>
                <a:gd name="connsiteY142" fmla="*/ 43 h 10000"/>
                <a:gd name="connsiteX143" fmla="*/ 5754 w 9971"/>
                <a:gd name="connsiteY143" fmla="*/ 24 h 10000"/>
                <a:gd name="connsiteX144" fmla="*/ 5506 w 9971"/>
                <a:gd name="connsiteY144" fmla="*/ 12 h 10000"/>
                <a:gd name="connsiteX145" fmla="*/ 5242 w 9971"/>
                <a:gd name="connsiteY145" fmla="*/ 6 h 10000"/>
                <a:gd name="connsiteX146" fmla="*/ 4994 w 9971"/>
                <a:gd name="connsiteY146" fmla="*/ 0 h 10000"/>
                <a:gd name="connsiteX147" fmla="*/ 4994 w 9971"/>
                <a:gd name="connsiteY147" fmla="*/ 0 h 10000"/>
                <a:gd name="connsiteX0" fmla="*/ 4991 w 9982"/>
                <a:gd name="connsiteY0" fmla="*/ 0 h 10000"/>
                <a:gd name="connsiteX1" fmla="*/ 4991 w 9982"/>
                <a:gd name="connsiteY1" fmla="*/ 0 h 10000"/>
                <a:gd name="connsiteX2" fmla="*/ 4633 w 9982"/>
                <a:gd name="connsiteY2" fmla="*/ 6 h 10000"/>
                <a:gd name="connsiteX3" fmla="*/ 4291 w 9982"/>
                <a:gd name="connsiteY3" fmla="*/ 18 h 10000"/>
                <a:gd name="connsiteX4" fmla="*/ 3949 w 9982"/>
                <a:gd name="connsiteY4" fmla="*/ 43 h 10000"/>
                <a:gd name="connsiteX5" fmla="*/ 3623 w 9982"/>
                <a:gd name="connsiteY5" fmla="*/ 80 h 10000"/>
                <a:gd name="connsiteX6" fmla="*/ 3296 w 9982"/>
                <a:gd name="connsiteY6" fmla="*/ 116 h 10000"/>
                <a:gd name="connsiteX7" fmla="*/ 2985 w 9982"/>
                <a:gd name="connsiteY7" fmla="*/ 165 h 10000"/>
                <a:gd name="connsiteX8" fmla="*/ 2690 w 9982"/>
                <a:gd name="connsiteY8" fmla="*/ 220 h 10000"/>
                <a:gd name="connsiteX9" fmla="*/ 2394 w 9982"/>
                <a:gd name="connsiteY9" fmla="*/ 288 h 10000"/>
                <a:gd name="connsiteX10" fmla="*/ 2114 w 9982"/>
                <a:gd name="connsiteY10" fmla="*/ 361 h 10000"/>
                <a:gd name="connsiteX11" fmla="*/ 1849 w 9982"/>
                <a:gd name="connsiteY11" fmla="*/ 435 h 10000"/>
                <a:gd name="connsiteX12" fmla="*/ 1601 w 9982"/>
                <a:gd name="connsiteY12" fmla="*/ 521 h 10000"/>
                <a:gd name="connsiteX13" fmla="*/ 1368 w 9982"/>
                <a:gd name="connsiteY13" fmla="*/ 612 h 10000"/>
                <a:gd name="connsiteX14" fmla="*/ 1150 w 9982"/>
                <a:gd name="connsiteY14" fmla="*/ 710 h 10000"/>
                <a:gd name="connsiteX15" fmla="*/ 948 w 9982"/>
                <a:gd name="connsiteY15" fmla="*/ 814 h 10000"/>
                <a:gd name="connsiteX16" fmla="*/ 761 w 9982"/>
                <a:gd name="connsiteY16" fmla="*/ 925 h 10000"/>
                <a:gd name="connsiteX17" fmla="*/ 591 w 9982"/>
                <a:gd name="connsiteY17" fmla="*/ 1035 h 10000"/>
                <a:gd name="connsiteX18" fmla="*/ 3716 w 9982"/>
                <a:gd name="connsiteY18" fmla="*/ 1035 h 10000"/>
                <a:gd name="connsiteX19" fmla="*/ 3716 w 9982"/>
                <a:gd name="connsiteY19" fmla="*/ 1035 h 10000"/>
                <a:gd name="connsiteX20" fmla="*/ 3871 w 9982"/>
                <a:gd name="connsiteY20" fmla="*/ 1004 h 10000"/>
                <a:gd name="connsiteX21" fmla="*/ 4012 w 9982"/>
                <a:gd name="connsiteY21" fmla="*/ 980 h 10000"/>
                <a:gd name="connsiteX22" fmla="*/ 4167 w 9982"/>
                <a:gd name="connsiteY22" fmla="*/ 961 h 10000"/>
                <a:gd name="connsiteX23" fmla="*/ 4323 w 9982"/>
                <a:gd name="connsiteY23" fmla="*/ 943 h 10000"/>
                <a:gd name="connsiteX24" fmla="*/ 4493 w 9982"/>
                <a:gd name="connsiteY24" fmla="*/ 931 h 10000"/>
                <a:gd name="connsiteX25" fmla="*/ 4649 w 9982"/>
                <a:gd name="connsiteY25" fmla="*/ 919 h 10000"/>
                <a:gd name="connsiteX26" fmla="*/ 4820 w 9982"/>
                <a:gd name="connsiteY26" fmla="*/ 912 h 10000"/>
                <a:gd name="connsiteX27" fmla="*/ 4991 w 9982"/>
                <a:gd name="connsiteY27" fmla="*/ 912 h 10000"/>
                <a:gd name="connsiteX28" fmla="*/ 4991 w 9982"/>
                <a:gd name="connsiteY28" fmla="*/ 912 h 10000"/>
                <a:gd name="connsiteX29" fmla="*/ 5255 w 9982"/>
                <a:gd name="connsiteY29" fmla="*/ 919 h 10000"/>
                <a:gd name="connsiteX30" fmla="*/ 5535 w 9982"/>
                <a:gd name="connsiteY30" fmla="*/ 931 h 10000"/>
                <a:gd name="connsiteX31" fmla="*/ 5784 w 9982"/>
                <a:gd name="connsiteY31" fmla="*/ 955 h 10000"/>
                <a:gd name="connsiteX32" fmla="*/ 6033 w 9982"/>
                <a:gd name="connsiteY32" fmla="*/ 992 h 10000"/>
                <a:gd name="connsiteX33" fmla="*/ 6266 w 9982"/>
                <a:gd name="connsiteY33" fmla="*/ 1041 h 10000"/>
                <a:gd name="connsiteX34" fmla="*/ 6484 w 9982"/>
                <a:gd name="connsiteY34" fmla="*/ 1090 h 10000"/>
                <a:gd name="connsiteX35" fmla="*/ 6701 w 9982"/>
                <a:gd name="connsiteY35" fmla="*/ 1151 h 10000"/>
                <a:gd name="connsiteX36" fmla="*/ 6888 w 9982"/>
                <a:gd name="connsiteY36" fmla="*/ 1219 h 10000"/>
                <a:gd name="connsiteX37" fmla="*/ 7059 w 9982"/>
                <a:gd name="connsiteY37" fmla="*/ 1298 h 10000"/>
                <a:gd name="connsiteX38" fmla="*/ 7214 w 9982"/>
                <a:gd name="connsiteY38" fmla="*/ 1378 h 10000"/>
                <a:gd name="connsiteX39" fmla="*/ 7354 w 9982"/>
                <a:gd name="connsiteY39" fmla="*/ 1464 h 10000"/>
                <a:gd name="connsiteX40" fmla="*/ 7463 w 9982"/>
                <a:gd name="connsiteY40" fmla="*/ 1555 h 10000"/>
                <a:gd name="connsiteX41" fmla="*/ 7556 w 9982"/>
                <a:gd name="connsiteY41" fmla="*/ 1653 h 10000"/>
                <a:gd name="connsiteX42" fmla="*/ 7618 w 9982"/>
                <a:gd name="connsiteY42" fmla="*/ 1758 h 10000"/>
                <a:gd name="connsiteX43" fmla="*/ 7665 w 9982"/>
                <a:gd name="connsiteY43" fmla="*/ 1862 h 10000"/>
                <a:gd name="connsiteX44" fmla="*/ 7680 w 9982"/>
                <a:gd name="connsiteY44" fmla="*/ 1972 h 10000"/>
                <a:gd name="connsiteX45" fmla="*/ 7680 w 9982"/>
                <a:gd name="connsiteY45" fmla="*/ 1972 h 10000"/>
                <a:gd name="connsiteX46" fmla="*/ 7665 w 9982"/>
                <a:gd name="connsiteY46" fmla="*/ 2070 h 10000"/>
                <a:gd name="connsiteX47" fmla="*/ 7634 w 9982"/>
                <a:gd name="connsiteY47" fmla="*/ 2162 h 10000"/>
                <a:gd name="connsiteX48" fmla="*/ 7587 w 9982"/>
                <a:gd name="connsiteY48" fmla="*/ 2260 h 10000"/>
                <a:gd name="connsiteX49" fmla="*/ 7525 w 9982"/>
                <a:gd name="connsiteY49" fmla="*/ 2352 h 10000"/>
                <a:gd name="connsiteX50" fmla="*/ 7432 w 9982"/>
                <a:gd name="connsiteY50" fmla="*/ 2443 h 10000"/>
                <a:gd name="connsiteX51" fmla="*/ 7338 w 9982"/>
                <a:gd name="connsiteY51" fmla="*/ 2535 h 10000"/>
                <a:gd name="connsiteX52" fmla="*/ 7214 w 9982"/>
                <a:gd name="connsiteY52" fmla="*/ 2621 h 10000"/>
                <a:gd name="connsiteX53" fmla="*/ 7075 w 9982"/>
                <a:gd name="connsiteY53" fmla="*/ 2713 h 10000"/>
                <a:gd name="connsiteX54" fmla="*/ 6934 w 9982"/>
                <a:gd name="connsiteY54" fmla="*/ 2799 h 10000"/>
                <a:gd name="connsiteX55" fmla="*/ 6764 w 9982"/>
                <a:gd name="connsiteY55" fmla="*/ 2884 h 10000"/>
                <a:gd name="connsiteX56" fmla="*/ 6592 w 9982"/>
                <a:gd name="connsiteY56" fmla="*/ 2970 h 10000"/>
                <a:gd name="connsiteX57" fmla="*/ 6391 w 9982"/>
                <a:gd name="connsiteY57" fmla="*/ 3056 h 10000"/>
                <a:gd name="connsiteX58" fmla="*/ 6188 w 9982"/>
                <a:gd name="connsiteY58" fmla="*/ 3135 h 10000"/>
                <a:gd name="connsiteX59" fmla="*/ 5970 w 9982"/>
                <a:gd name="connsiteY59" fmla="*/ 3221 h 10000"/>
                <a:gd name="connsiteX60" fmla="*/ 5488 w 9982"/>
                <a:gd name="connsiteY60" fmla="*/ 3380 h 10000"/>
                <a:gd name="connsiteX61" fmla="*/ 4975 w 9982"/>
                <a:gd name="connsiteY61" fmla="*/ 3539 h 10000"/>
                <a:gd name="connsiteX62" fmla="*/ 4416 w 9982"/>
                <a:gd name="connsiteY62" fmla="*/ 3699 h 10000"/>
                <a:gd name="connsiteX63" fmla="*/ 3840 w 9982"/>
                <a:gd name="connsiteY63" fmla="*/ 3852 h 10000"/>
                <a:gd name="connsiteX64" fmla="*/ 3218 w 9982"/>
                <a:gd name="connsiteY64" fmla="*/ 3999 h 10000"/>
                <a:gd name="connsiteX65" fmla="*/ 2581 w 9982"/>
                <a:gd name="connsiteY65" fmla="*/ 4152 h 10000"/>
                <a:gd name="connsiteX66" fmla="*/ 1912 w 9982"/>
                <a:gd name="connsiteY66" fmla="*/ 4299 h 10000"/>
                <a:gd name="connsiteX67" fmla="*/ 560 w 9982"/>
                <a:gd name="connsiteY67" fmla="*/ 4593 h 10000"/>
                <a:gd name="connsiteX68" fmla="*/ 560 w 9982"/>
                <a:gd name="connsiteY68" fmla="*/ 4593 h 10000"/>
                <a:gd name="connsiteX69" fmla="*/ 388 w 9982"/>
                <a:gd name="connsiteY69" fmla="*/ 4636 h 10000"/>
                <a:gd name="connsiteX70" fmla="*/ 249 w 9982"/>
                <a:gd name="connsiteY70" fmla="*/ 4685 h 10000"/>
                <a:gd name="connsiteX71" fmla="*/ 139 w 9982"/>
                <a:gd name="connsiteY71" fmla="*/ 4746 h 10000"/>
                <a:gd name="connsiteX72" fmla="*/ 46 w 9982"/>
                <a:gd name="connsiteY72" fmla="*/ 4813 h 10000"/>
                <a:gd name="connsiteX73" fmla="*/ 0 w 9982"/>
                <a:gd name="connsiteY73" fmla="*/ 5101 h 10000"/>
                <a:gd name="connsiteX74" fmla="*/ 0 w 9982"/>
                <a:gd name="connsiteY74" fmla="*/ 9363 h 10000"/>
                <a:gd name="connsiteX75" fmla="*/ 0 w 9982"/>
                <a:gd name="connsiteY75" fmla="*/ 9363 h 10000"/>
                <a:gd name="connsiteX76" fmla="*/ 0 w 9982"/>
                <a:gd name="connsiteY76" fmla="*/ 9430 h 10000"/>
                <a:gd name="connsiteX77" fmla="*/ 31 w 9982"/>
                <a:gd name="connsiteY77" fmla="*/ 9492 h 10000"/>
                <a:gd name="connsiteX78" fmla="*/ 62 w 9982"/>
                <a:gd name="connsiteY78" fmla="*/ 9553 h 10000"/>
                <a:gd name="connsiteX79" fmla="*/ 124 w 9982"/>
                <a:gd name="connsiteY79" fmla="*/ 9614 h 10000"/>
                <a:gd name="connsiteX80" fmla="*/ 187 w 9982"/>
                <a:gd name="connsiteY80" fmla="*/ 9669 h 10000"/>
                <a:gd name="connsiteX81" fmla="*/ 264 w 9982"/>
                <a:gd name="connsiteY81" fmla="*/ 9718 h 10000"/>
                <a:gd name="connsiteX82" fmla="*/ 357 w 9982"/>
                <a:gd name="connsiteY82" fmla="*/ 9767 h 10000"/>
                <a:gd name="connsiteX83" fmla="*/ 466 w 9982"/>
                <a:gd name="connsiteY83" fmla="*/ 9816 h 10000"/>
                <a:gd name="connsiteX84" fmla="*/ 575 w 9982"/>
                <a:gd name="connsiteY84" fmla="*/ 9853 h 10000"/>
                <a:gd name="connsiteX85" fmla="*/ 699 w 9982"/>
                <a:gd name="connsiteY85" fmla="*/ 9890 h 10000"/>
                <a:gd name="connsiteX86" fmla="*/ 839 w 9982"/>
                <a:gd name="connsiteY86" fmla="*/ 9927 h 10000"/>
                <a:gd name="connsiteX87" fmla="*/ 979 w 9982"/>
                <a:gd name="connsiteY87" fmla="*/ 9951 h 10000"/>
                <a:gd name="connsiteX88" fmla="*/ 1134 w 9982"/>
                <a:gd name="connsiteY88" fmla="*/ 9976 h 10000"/>
                <a:gd name="connsiteX89" fmla="*/ 1290 w 9982"/>
                <a:gd name="connsiteY89" fmla="*/ 9988 h 10000"/>
                <a:gd name="connsiteX90" fmla="*/ 1445 w 9982"/>
                <a:gd name="connsiteY90" fmla="*/ 10000 h 10000"/>
                <a:gd name="connsiteX91" fmla="*/ 1617 w 9982"/>
                <a:gd name="connsiteY91" fmla="*/ 10000 h 10000"/>
                <a:gd name="connsiteX92" fmla="*/ 8365 w 9982"/>
                <a:gd name="connsiteY92" fmla="*/ 10000 h 10000"/>
                <a:gd name="connsiteX93" fmla="*/ 8365 w 9982"/>
                <a:gd name="connsiteY93" fmla="*/ 10000 h 10000"/>
                <a:gd name="connsiteX94" fmla="*/ 8521 w 9982"/>
                <a:gd name="connsiteY94" fmla="*/ 10000 h 10000"/>
                <a:gd name="connsiteX95" fmla="*/ 8691 w 9982"/>
                <a:gd name="connsiteY95" fmla="*/ 9988 h 10000"/>
                <a:gd name="connsiteX96" fmla="*/ 8847 w 9982"/>
                <a:gd name="connsiteY96" fmla="*/ 9976 h 10000"/>
                <a:gd name="connsiteX97" fmla="*/ 8987 w 9982"/>
                <a:gd name="connsiteY97" fmla="*/ 9951 h 10000"/>
                <a:gd name="connsiteX98" fmla="*/ 9127 w 9982"/>
                <a:gd name="connsiteY98" fmla="*/ 9927 h 10000"/>
                <a:gd name="connsiteX99" fmla="*/ 9267 w 9982"/>
                <a:gd name="connsiteY99" fmla="*/ 9890 h 10000"/>
                <a:gd name="connsiteX100" fmla="*/ 9391 w 9982"/>
                <a:gd name="connsiteY100" fmla="*/ 9853 h 10000"/>
                <a:gd name="connsiteX101" fmla="*/ 9500 w 9982"/>
                <a:gd name="connsiteY101" fmla="*/ 9816 h 10000"/>
                <a:gd name="connsiteX102" fmla="*/ 9609 w 9982"/>
                <a:gd name="connsiteY102" fmla="*/ 9767 h 10000"/>
                <a:gd name="connsiteX103" fmla="*/ 9702 w 9982"/>
                <a:gd name="connsiteY103" fmla="*/ 9718 h 10000"/>
                <a:gd name="connsiteX104" fmla="*/ 9779 w 9982"/>
                <a:gd name="connsiteY104" fmla="*/ 9669 h 10000"/>
                <a:gd name="connsiteX105" fmla="*/ 9858 w 9982"/>
                <a:gd name="connsiteY105" fmla="*/ 9614 h 10000"/>
                <a:gd name="connsiteX106" fmla="*/ 9904 w 9982"/>
                <a:gd name="connsiteY106" fmla="*/ 9553 h 10000"/>
                <a:gd name="connsiteX107" fmla="*/ 9951 w 9982"/>
                <a:gd name="connsiteY107" fmla="*/ 9492 h 10000"/>
                <a:gd name="connsiteX108" fmla="*/ 9966 w 9982"/>
                <a:gd name="connsiteY108" fmla="*/ 9430 h 10000"/>
                <a:gd name="connsiteX109" fmla="*/ 9982 w 9982"/>
                <a:gd name="connsiteY109" fmla="*/ 9363 h 10000"/>
                <a:gd name="connsiteX110" fmla="*/ 9982 w 9982"/>
                <a:gd name="connsiteY110" fmla="*/ 2015 h 10000"/>
                <a:gd name="connsiteX111" fmla="*/ 9982 w 9982"/>
                <a:gd name="connsiteY111" fmla="*/ 2015 h 10000"/>
                <a:gd name="connsiteX112" fmla="*/ 9982 w 9982"/>
                <a:gd name="connsiteY112" fmla="*/ 1972 h 10000"/>
                <a:gd name="connsiteX113" fmla="*/ 9982 w 9982"/>
                <a:gd name="connsiteY113" fmla="*/ 1972 h 10000"/>
                <a:gd name="connsiteX114" fmla="*/ 9982 w 9982"/>
                <a:gd name="connsiteY114" fmla="*/ 1868 h 10000"/>
                <a:gd name="connsiteX115" fmla="*/ 9966 w 9982"/>
                <a:gd name="connsiteY115" fmla="*/ 1770 h 10000"/>
                <a:gd name="connsiteX116" fmla="*/ 9935 w 9982"/>
                <a:gd name="connsiteY116" fmla="*/ 1672 h 10000"/>
                <a:gd name="connsiteX117" fmla="*/ 9889 w 9982"/>
                <a:gd name="connsiteY117" fmla="*/ 1574 h 10000"/>
                <a:gd name="connsiteX118" fmla="*/ 9827 w 9982"/>
                <a:gd name="connsiteY118" fmla="*/ 1476 h 10000"/>
                <a:gd name="connsiteX119" fmla="*/ 9764 w 9982"/>
                <a:gd name="connsiteY119" fmla="*/ 1384 h 10000"/>
                <a:gd name="connsiteX120" fmla="*/ 9686 w 9982"/>
                <a:gd name="connsiteY120" fmla="*/ 1292 h 10000"/>
                <a:gd name="connsiteX121" fmla="*/ 9593 w 9982"/>
                <a:gd name="connsiteY121" fmla="*/ 1206 h 10000"/>
                <a:gd name="connsiteX122" fmla="*/ 9485 w 9982"/>
                <a:gd name="connsiteY122" fmla="*/ 1115 h 10000"/>
                <a:gd name="connsiteX123" fmla="*/ 9375 w 9982"/>
                <a:gd name="connsiteY123" fmla="*/ 1035 h 10000"/>
                <a:gd name="connsiteX124" fmla="*/ 9267 w 9982"/>
                <a:gd name="connsiteY124" fmla="*/ 949 h 10000"/>
                <a:gd name="connsiteX125" fmla="*/ 9127 w 9982"/>
                <a:gd name="connsiteY125" fmla="*/ 870 h 10000"/>
                <a:gd name="connsiteX126" fmla="*/ 8987 w 9982"/>
                <a:gd name="connsiteY126" fmla="*/ 796 h 10000"/>
                <a:gd name="connsiteX127" fmla="*/ 8847 w 9982"/>
                <a:gd name="connsiteY127" fmla="*/ 716 h 10000"/>
                <a:gd name="connsiteX128" fmla="*/ 8691 w 9982"/>
                <a:gd name="connsiteY128" fmla="*/ 649 h 10000"/>
                <a:gd name="connsiteX129" fmla="*/ 8521 w 9982"/>
                <a:gd name="connsiteY129" fmla="*/ 582 h 10000"/>
                <a:gd name="connsiteX130" fmla="*/ 8349 w 9982"/>
                <a:gd name="connsiteY130" fmla="*/ 514 h 10000"/>
                <a:gd name="connsiteX131" fmla="*/ 8163 w 9982"/>
                <a:gd name="connsiteY131" fmla="*/ 453 h 10000"/>
                <a:gd name="connsiteX132" fmla="*/ 7976 w 9982"/>
                <a:gd name="connsiteY132" fmla="*/ 392 h 10000"/>
                <a:gd name="connsiteX133" fmla="*/ 7774 w 9982"/>
                <a:gd name="connsiteY133" fmla="*/ 337 h 10000"/>
                <a:gd name="connsiteX134" fmla="*/ 7572 w 9982"/>
                <a:gd name="connsiteY134" fmla="*/ 288 h 10000"/>
                <a:gd name="connsiteX135" fmla="*/ 7369 w 9982"/>
                <a:gd name="connsiteY135" fmla="*/ 239 h 10000"/>
                <a:gd name="connsiteX136" fmla="*/ 7152 w 9982"/>
                <a:gd name="connsiteY136" fmla="*/ 196 h 10000"/>
                <a:gd name="connsiteX137" fmla="*/ 6934 w 9982"/>
                <a:gd name="connsiteY137" fmla="*/ 159 h 10000"/>
                <a:gd name="connsiteX138" fmla="*/ 6701 w 9982"/>
                <a:gd name="connsiteY138" fmla="*/ 122 h 10000"/>
                <a:gd name="connsiteX139" fmla="*/ 6468 w 9982"/>
                <a:gd name="connsiteY139" fmla="*/ 92 h 10000"/>
                <a:gd name="connsiteX140" fmla="*/ 6235 w 9982"/>
                <a:gd name="connsiteY140" fmla="*/ 61 h 10000"/>
                <a:gd name="connsiteX141" fmla="*/ 5986 w 9982"/>
                <a:gd name="connsiteY141" fmla="*/ 43 h 10000"/>
                <a:gd name="connsiteX142" fmla="*/ 5753 w 9982"/>
                <a:gd name="connsiteY142" fmla="*/ 24 h 10000"/>
                <a:gd name="connsiteX143" fmla="*/ 5504 w 9982"/>
                <a:gd name="connsiteY143" fmla="*/ 12 h 10000"/>
                <a:gd name="connsiteX144" fmla="*/ 5239 w 9982"/>
                <a:gd name="connsiteY144" fmla="*/ 6 h 10000"/>
                <a:gd name="connsiteX145" fmla="*/ 4991 w 9982"/>
                <a:gd name="connsiteY145" fmla="*/ 0 h 10000"/>
                <a:gd name="connsiteX146" fmla="*/ 4991 w 9982"/>
                <a:gd name="connsiteY146"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139 w 10000"/>
                <a:gd name="connsiteY71" fmla="*/ 4746 h 10000"/>
                <a:gd name="connsiteX72" fmla="*/ 0 w 10000"/>
                <a:gd name="connsiteY72" fmla="*/ 5101 h 10000"/>
                <a:gd name="connsiteX73" fmla="*/ 0 w 10000"/>
                <a:gd name="connsiteY73" fmla="*/ 9363 h 10000"/>
                <a:gd name="connsiteX74" fmla="*/ 0 w 10000"/>
                <a:gd name="connsiteY74" fmla="*/ 9363 h 10000"/>
                <a:gd name="connsiteX75" fmla="*/ 0 w 10000"/>
                <a:gd name="connsiteY75" fmla="*/ 9430 h 10000"/>
                <a:gd name="connsiteX76" fmla="*/ 31 w 10000"/>
                <a:gd name="connsiteY76" fmla="*/ 9492 h 10000"/>
                <a:gd name="connsiteX77" fmla="*/ 62 w 10000"/>
                <a:gd name="connsiteY77" fmla="*/ 9553 h 10000"/>
                <a:gd name="connsiteX78" fmla="*/ 124 w 10000"/>
                <a:gd name="connsiteY78" fmla="*/ 9614 h 10000"/>
                <a:gd name="connsiteX79" fmla="*/ 187 w 10000"/>
                <a:gd name="connsiteY79" fmla="*/ 9669 h 10000"/>
                <a:gd name="connsiteX80" fmla="*/ 264 w 10000"/>
                <a:gd name="connsiteY80" fmla="*/ 9718 h 10000"/>
                <a:gd name="connsiteX81" fmla="*/ 358 w 10000"/>
                <a:gd name="connsiteY81" fmla="*/ 9767 h 10000"/>
                <a:gd name="connsiteX82" fmla="*/ 467 w 10000"/>
                <a:gd name="connsiteY82" fmla="*/ 9816 h 10000"/>
                <a:gd name="connsiteX83" fmla="*/ 576 w 10000"/>
                <a:gd name="connsiteY83" fmla="*/ 9853 h 10000"/>
                <a:gd name="connsiteX84" fmla="*/ 700 w 10000"/>
                <a:gd name="connsiteY84" fmla="*/ 9890 h 10000"/>
                <a:gd name="connsiteX85" fmla="*/ 841 w 10000"/>
                <a:gd name="connsiteY85" fmla="*/ 9927 h 10000"/>
                <a:gd name="connsiteX86" fmla="*/ 981 w 10000"/>
                <a:gd name="connsiteY86" fmla="*/ 9951 h 10000"/>
                <a:gd name="connsiteX87" fmla="*/ 1136 w 10000"/>
                <a:gd name="connsiteY87" fmla="*/ 9976 h 10000"/>
                <a:gd name="connsiteX88" fmla="*/ 1292 w 10000"/>
                <a:gd name="connsiteY88" fmla="*/ 9988 h 10000"/>
                <a:gd name="connsiteX89" fmla="*/ 1448 w 10000"/>
                <a:gd name="connsiteY89" fmla="*/ 10000 h 10000"/>
                <a:gd name="connsiteX90" fmla="*/ 1620 w 10000"/>
                <a:gd name="connsiteY90" fmla="*/ 10000 h 10000"/>
                <a:gd name="connsiteX91" fmla="*/ 8380 w 10000"/>
                <a:gd name="connsiteY91" fmla="*/ 10000 h 10000"/>
                <a:gd name="connsiteX92" fmla="*/ 8380 w 10000"/>
                <a:gd name="connsiteY92" fmla="*/ 10000 h 10000"/>
                <a:gd name="connsiteX93" fmla="*/ 8536 w 10000"/>
                <a:gd name="connsiteY93" fmla="*/ 10000 h 10000"/>
                <a:gd name="connsiteX94" fmla="*/ 8707 w 10000"/>
                <a:gd name="connsiteY94" fmla="*/ 9988 h 10000"/>
                <a:gd name="connsiteX95" fmla="*/ 8863 w 10000"/>
                <a:gd name="connsiteY95" fmla="*/ 9976 h 10000"/>
                <a:gd name="connsiteX96" fmla="*/ 9003 w 10000"/>
                <a:gd name="connsiteY96" fmla="*/ 9951 h 10000"/>
                <a:gd name="connsiteX97" fmla="*/ 9143 w 10000"/>
                <a:gd name="connsiteY97" fmla="*/ 9927 h 10000"/>
                <a:gd name="connsiteX98" fmla="*/ 9284 w 10000"/>
                <a:gd name="connsiteY98" fmla="*/ 9890 h 10000"/>
                <a:gd name="connsiteX99" fmla="*/ 9408 w 10000"/>
                <a:gd name="connsiteY99" fmla="*/ 9853 h 10000"/>
                <a:gd name="connsiteX100" fmla="*/ 9517 w 10000"/>
                <a:gd name="connsiteY100" fmla="*/ 9816 h 10000"/>
                <a:gd name="connsiteX101" fmla="*/ 9626 w 10000"/>
                <a:gd name="connsiteY101" fmla="*/ 9767 h 10000"/>
                <a:gd name="connsiteX102" fmla="*/ 9719 w 10000"/>
                <a:gd name="connsiteY102" fmla="*/ 9718 h 10000"/>
                <a:gd name="connsiteX103" fmla="*/ 9797 w 10000"/>
                <a:gd name="connsiteY103" fmla="*/ 9669 h 10000"/>
                <a:gd name="connsiteX104" fmla="*/ 9876 w 10000"/>
                <a:gd name="connsiteY104" fmla="*/ 9614 h 10000"/>
                <a:gd name="connsiteX105" fmla="*/ 9922 w 10000"/>
                <a:gd name="connsiteY105" fmla="*/ 9553 h 10000"/>
                <a:gd name="connsiteX106" fmla="*/ 9969 w 10000"/>
                <a:gd name="connsiteY106" fmla="*/ 9492 h 10000"/>
                <a:gd name="connsiteX107" fmla="*/ 9984 w 10000"/>
                <a:gd name="connsiteY107" fmla="*/ 9430 h 10000"/>
                <a:gd name="connsiteX108" fmla="*/ 10000 w 10000"/>
                <a:gd name="connsiteY108" fmla="*/ 9363 h 10000"/>
                <a:gd name="connsiteX109" fmla="*/ 10000 w 10000"/>
                <a:gd name="connsiteY109" fmla="*/ 2015 h 10000"/>
                <a:gd name="connsiteX110" fmla="*/ 10000 w 10000"/>
                <a:gd name="connsiteY110" fmla="*/ 2015 h 10000"/>
                <a:gd name="connsiteX111" fmla="*/ 10000 w 10000"/>
                <a:gd name="connsiteY111" fmla="*/ 1972 h 10000"/>
                <a:gd name="connsiteX112" fmla="*/ 10000 w 10000"/>
                <a:gd name="connsiteY112" fmla="*/ 1972 h 10000"/>
                <a:gd name="connsiteX113" fmla="*/ 10000 w 10000"/>
                <a:gd name="connsiteY113" fmla="*/ 1868 h 10000"/>
                <a:gd name="connsiteX114" fmla="*/ 9984 w 10000"/>
                <a:gd name="connsiteY114" fmla="*/ 1770 h 10000"/>
                <a:gd name="connsiteX115" fmla="*/ 9953 w 10000"/>
                <a:gd name="connsiteY115" fmla="*/ 1672 h 10000"/>
                <a:gd name="connsiteX116" fmla="*/ 9907 w 10000"/>
                <a:gd name="connsiteY116" fmla="*/ 1574 h 10000"/>
                <a:gd name="connsiteX117" fmla="*/ 9845 w 10000"/>
                <a:gd name="connsiteY117" fmla="*/ 1476 h 10000"/>
                <a:gd name="connsiteX118" fmla="*/ 9782 w 10000"/>
                <a:gd name="connsiteY118" fmla="*/ 1384 h 10000"/>
                <a:gd name="connsiteX119" fmla="*/ 9703 w 10000"/>
                <a:gd name="connsiteY119" fmla="*/ 1292 h 10000"/>
                <a:gd name="connsiteX120" fmla="*/ 9610 w 10000"/>
                <a:gd name="connsiteY120" fmla="*/ 1206 h 10000"/>
                <a:gd name="connsiteX121" fmla="*/ 9502 w 10000"/>
                <a:gd name="connsiteY121" fmla="*/ 1115 h 10000"/>
                <a:gd name="connsiteX122" fmla="*/ 9392 w 10000"/>
                <a:gd name="connsiteY122" fmla="*/ 1035 h 10000"/>
                <a:gd name="connsiteX123" fmla="*/ 9284 w 10000"/>
                <a:gd name="connsiteY123" fmla="*/ 949 h 10000"/>
                <a:gd name="connsiteX124" fmla="*/ 9143 w 10000"/>
                <a:gd name="connsiteY124" fmla="*/ 870 h 10000"/>
                <a:gd name="connsiteX125" fmla="*/ 9003 w 10000"/>
                <a:gd name="connsiteY125" fmla="*/ 796 h 10000"/>
                <a:gd name="connsiteX126" fmla="*/ 8863 w 10000"/>
                <a:gd name="connsiteY126" fmla="*/ 716 h 10000"/>
                <a:gd name="connsiteX127" fmla="*/ 8707 w 10000"/>
                <a:gd name="connsiteY127" fmla="*/ 649 h 10000"/>
                <a:gd name="connsiteX128" fmla="*/ 8536 w 10000"/>
                <a:gd name="connsiteY128" fmla="*/ 582 h 10000"/>
                <a:gd name="connsiteX129" fmla="*/ 8364 w 10000"/>
                <a:gd name="connsiteY129" fmla="*/ 514 h 10000"/>
                <a:gd name="connsiteX130" fmla="*/ 8178 w 10000"/>
                <a:gd name="connsiteY130" fmla="*/ 453 h 10000"/>
                <a:gd name="connsiteX131" fmla="*/ 7990 w 10000"/>
                <a:gd name="connsiteY131" fmla="*/ 392 h 10000"/>
                <a:gd name="connsiteX132" fmla="*/ 7788 w 10000"/>
                <a:gd name="connsiteY132" fmla="*/ 337 h 10000"/>
                <a:gd name="connsiteX133" fmla="*/ 7586 w 10000"/>
                <a:gd name="connsiteY133" fmla="*/ 288 h 10000"/>
                <a:gd name="connsiteX134" fmla="*/ 7382 w 10000"/>
                <a:gd name="connsiteY134" fmla="*/ 239 h 10000"/>
                <a:gd name="connsiteX135" fmla="*/ 7165 w 10000"/>
                <a:gd name="connsiteY135" fmla="*/ 196 h 10000"/>
                <a:gd name="connsiteX136" fmla="*/ 6947 w 10000"/>
                <a:gd name="connsiteY136" fmla="*/ 159 h 10000"/>
                <a:gd name="connsiteX137" fmla="*/ 6713 w 10000"/>
                <a:gd name="connsiteY137" fmla="*/ 122 h 10000"/>
                <a:gd name="connsiteX138" fmla="*/ 6480 w 10000"/>
                <a:gd name="connsiteY138" fmla="*/ 92 h 10000"/>
                <a:gd name="connsiteX139" fmla="*/ 6246 w 10000"/>
                <a:gd name="connsiteY139" fmla="*/ 61 h 10000"/>
                <a:gd name="connsiteX140" fmla="*/ 5997 w 10000"/>
                <a:gd name="connsiteY140" fmla="*/ 43 h 10000"/>
                <a:gd name="connsiteX141" fmla="*/ 5763 w 10000"/>
                <a:gd name="connsiteY141" fmla="*/ 24 h 10000"/>
                <a:gd name="connsiteX142" fmla="*/ 5514 w 10000"/>
                <a:gd name="connsiteY142" fmla="*/ 12 h 10000"/>
                <a:gd name="connsiteX143" fmla="*/ 5248 w 10000"/>
                <a:gd name="connsiteY143" fmla="*/ 6 h 10000"/>
                <a:gd name="connsiteX144" fmla="*/ 5000 w 10000"/>
                <a:gd name="connsiteY144" fmla="*/ 0 h 10000"/>
                <a:gd name="connsiteX145" fmla="*/ 5000 w 10000"/>
                <a:gd name="connsiteY145"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0 w 10000"/>
                <a:gd name="connsiteY71" fmla="*/ 5101 h 10000"/>
                <a:gd name="connsiteX72" fmla="*/ 0 w 10000"/>
                <a:gd name="connsiteY72" fmla="*/ 9363 h 10000"/>
                <a:gd name="connsiteX73" fmla="*/ 0 w 10000"/>
                <a:gd name="connsiteY73" fmla="*/ 9363 h 10000"/>
                <a:gd name="connsiteX74" fmla="*/ 0 w 10000"/>
                <a:gd name="connsiteY74" fmla="*/ 9430 h 10000"/>
                <a:gd name="connsiteX75" fmla="*/ 31 w 10000"/>
                <a:gd name="connsiteY75" fmla="*/ 9492 h 10000"/>
                <a:gd name="connsiteX76" fmla="*/ 62 w 10000"/>
                <a:gd name="connsiteY76" fmla="*/ 9553 h 10000"/>
                <a:gd name="connsiteX77" fmla="*/ 124 w 10000"/>
                <a:gd name="connsiteY77" fmla="*/ 9614 h 10000"/>
                <a:gd name="connsiteX78" fmla="*/ 187 w 10000"/>
                <a:gd name="connsiteY78" fmla="*/ 9669 h 10000"/>
                <a:gd name="connsiteX79" fmla="*/ 264 w 10000"/>
                <a:gd name="connsiteY79" fmla="*/ 9718 h 10000"/>
                <a:gd name="connsiteX80" fmla="*/ 358 w 10000"/>
                <a:gd name="connsiteY80" fmla="*/ 9767 h 10000"/>
                <a:gd name="connsiteX81" fmla="*/ 467 w 10000"/>
                <a:gd name="connsiteY81" fmla="*/ 9816 h 10000"/>
                <a:gd name="connsiteX82" fmla="*/ 576 w 10000"/>
                <a:gd name="connsiteY82" fmla="*/ 9853 h 10000"/>
                <a:gd name="connsiteX83" fmla="*/ 700 w 10000"/>
                <a:gd name="connsiteY83" fmla="*/ 9890 h 10000"/>
                <a:gd name="connsiteX84" fmla="*/ 841 w 10000"/>
                <a:gd name="connsiteY84" fmla="*/ 9927 h 10000"/>
                <a:gd name="connsiteX85" fmla="*/ 981 w 10000"/>
                <a:gd name="connsiteY85" fmla="*/ 9951 h 10000"/>
                <a:gd name="connsiteX86" fmla="*/ 1136 w 10000"/>
                <a:gd name="connsiteY86" fmla="*/ 9976 h 10000"/>
                <a:gd name="connsiteX87" fmla="*/ 1292 w 10000"/>
                <a:gd name="connsiteY87" fmla="*/ 9988 h 10000"/>
                <a:gd name="connsiteX88" fmla="*/ 1448 w 10000"/>
                <a:gd name="connsiteY88" fmla="*/ 10000 h 10000"/>
                <a:gd name="connsiteX89" fmla="*/ 1620 w 10000"/>
                <a:gd name="connsiteY89" fmla="*/ 10000 h 10000"/>
                <a:gd name="connsiteX90" fmla="*/ 8380 w 10000"/>
                <a:gd name="connsiteY90" fmla="*/ 10000 h 10000"/>
                <a:gd name="connsiteX91" fmla="*/ 8380 w 10000"/>
                <a:gd name="connsiteY91" fmla="*/ 10000 h 10000"/>
                <a:gd name="connsiteX92" fmla="*/ 8536 w 10000"/>
                <a:gd name="connsiteY92" fmla="*/ 10000 h 10000"/>
                <a:gd name="connsiteX93" fmla="*/ 8707 w 10000"/>
                <a:gd name="connsiteY93" fmla="*/ 9988 h 10000"/>
                <a:gd name="connsiteX94" fmla="*/ 8863 w 10000"/>
                <a:gd name="connsiteY94" fmla="*/ 9976 h 10000"/>
                <a:gd name="connsiteX95" fmla="*/ 9003 w 10000"/>
                <a:gd name="connsiteY95" fmla="*/ 9951 h 10000"/>
                <a:gd name="connsiteX96" fmla="*/ 9143 w 10000"/>
                <a:gd name="connsiteY96" fmla="*/ 9927 h 10000"/>
                <a:gd name="connsiteX97" fmla="*/ 9284 w 10000"/>
                <a:gd name="connsiteY97" fmla="*/ 9890 h 10000"/>
                <a:gd name="connsiteX98" fmla="*/ 9408 w 10000"/>
                <a:gd name="connsiteY98" fmla="*/ 9853 h 10000"/>
                <a:gd name="connsiteX99" fmla="*/ 9517 w 10000"/>
                <a:gd name="connsiteY99" fmla="*/ 9816 h 10000"/>
                <a:gd name="connsiteX100" fmla="*/ 9626 w 10000"/>
                <a:gd name="connsiteY100" fmla="*/ 9767 h 10000"/>
                <a:gd name="connsiteX101" fmla="*/ 9719 w 10000"/>
                <a:gd name="connsiteY101" fmla="*/ 9718 h 10000"/>
                <a:gd name="connsiteX102" fmla="*/ 9797 w 10000"/>
                <a:gd name="connsiteY102" fmla="*/ 9669 h 10000"/>
                <a:gd name="connsiteX103" fmla="*/ 9876 w 10000"/>
                <a:gd name="connsiteY103" fmla="*/ 9614 h 10000"/>
                <a:gd name="connsiteX104" fmla="*/ 9922 w 10000"/>
                <a:gd name="connsiteY104" fmla="*/ 9553 h 10000"/>
                <a:gd name="connsiteX105" fmla="*/ 9969 w 10000"/>
                <a:gd name="connsiteY105" fmla="*/ 9492 h 10000"/>
                <a:gd name="connsiteX106" fmla="*/ 9984 w 10000"/>
                <a:gd name="connsiteY106" fmla="*/ 9430 h 10000"/>
                <a:gd name="connsiteX107" fmla="*/ 10000 w 10000"/>
                <a:gd name="connsiteY107" fmla="*/ 9363 h 10000"/>
                <a:gd name="connsiteX108" fmla="*/ 10000 w 10000"/>
                <a:gd name="connsiteY108" fmla="*/ 2015 h 10000"/>
                <a:gd name="connsiteX109" fmla="*/ 10000 w 10000"/>
                <a:gd name="connsiteY109" fmla="*/ 2015 h 10000"/>
                <a:gd name="connsiteX110" fmla="*/ 10000 w 10000"/>
                <a:gd name="connsiteY110" fmla="*/ 1972 h 10000"/>
                <a:gd name="connsiteX111" fmla="*/ 10000 w 10000"/>
                <a:gd name="connsiteY111" fmla="*/ 1972 h 10000"/>
                <a:gd name="connsiteX112" fmla="*/ 10000 w 10000"/>
                <a:gd name="connsiteY112" fmla="*/ 1868 h 10000"/>
                <a:gd name="connsiteX113" fmla="*/ 9984 w 10000"/>
                <a:gd name="connsiteY113" fmla="*/ 1770 h 10000"/>
                <a:gd name="connsiteX114" fmla="*/ 9953 w 10000"/>
                <a:gd name="connsiteY114" fmla="*/ 1672 h 10000"/>
                <a:gd name="connsiteX115" fmla="*/ 9907 w 10000"/>
                <a:gd name="connsiteY115" fmla="*/ 1574 h 10000"/>
                <a:gd name="connsiteX116" fmla="*/ 9845 w 10000"/>
                <a:gd name="connsiteY116" fmla="*/ 1476 h 10000"/>
                <a:gd name="connsiteX117" fmla="*/ 9782 w 10000"/>
                <a:gd name="connsiteY117" fmla="*/ 1384 h 10000"/>
                <a:gd name="connsiteX118" fmla="*/ 9703 w 10000"/>
                <a:gd name="connsiteY118" fmla="*/ 1292 h 10000"/>
                <a:gd name="connsiteX119" fmla="*/ 9610 w 10000"/>
                <a:gd name="connsiteY119" fmla="*/ 1206 h 10000"/>
                <a:gd name="connsiteX120" fmla="*/ 9502 w 10000"/>
                <a:gd name="connsiteY120" fmla="*/ 1115 h 10000"/>
                <a:gd name="connsiteX121" fmla="*/ 9392 w 10000"/>
                <a:gd name="connsiteY121" fmla="*/ 1035 h 10000"/>
                <a:gd name="connsiteX122" fmla="*/ 9284 w 10000"/>
                <a:gd name="connsiteY122" fmla="*/ 949 h 10000"/>
                <a:gd name="connsiteX123" fmla="*/ 9143 w 10000"/>
                <a:gd name="connsiteY123" fmla="*/ 870 h 10000"/>
                <a:gd name="connsiteX124" fmla="*/ 9003 w 10000"/>
                <a:gd name="connsiteY124" fmla="*/ 796 h 10000"/>
                <a:gd name="connsiteX125" fmla="*/ 8863 w 10000"/>
                <a:gd name="connsiteY125" fmla="*/ 716 h 10000"/>
                <a:gd name="connsiteX126" fmla="*/ 8707 w 10000"/>
                <a:gd name="connsiteY126" fmla="*/ 649 h 10000"/>
                <a:gd name="connsiteX127" fmla="*/ 8536 w 10000"/>
                <a:gd name="connsiteY127" fmla="*/ 582 h 10000"/>
                <a:gd name="connsiteX128" fmla="*/ 8364 w 10000"/>
                <a:gd name="connsiteY128" fmla="*/ 514 h 10000"/>
                <a:gd name="connsiteX129" fmla="*/ 8178 w 10000"/>
                <a:gd name="connsiteY129" fmla="*/ 453 h 10000"/>
                <a:gd name="connsiteX130" fmla="*/ 7990 w 10000"/>
                <a:gd name="connsiteY130" fmla="*/ 392 h 10000"/>
                <a:gd name="connsiteX131" fmla="*/ 7788 w 10000"/>
                <a:gd name="connsiteY131" fmla="*/ 337 h 10000"/>
                <a:gd name="connsiteX132" fmla="*/ 7586 w 10000"/>
                <a:gd name="connsiteY132" fmla="*/ 288 h 10000"/>
                <a:gd name="connsiteX133" fmla="*/ 7382 w 10000"/>
                <a:gd name="connsiteY133" fmla="*/ 239 h 10000"/>
                <a:gd name="connsiteX134" fmla="*/ 7165 w 10000"/>
                <a:gd name="connsiteY134" fmla="*/ 196 h 10000"/>
                <a:gd name="connsiteX135" fmla="*/ 6947 w 10000"/>
                <a:gd name="connsiteY135" fmla="*/ 159 h 10000"/>
                <a:gd name="connsiteX136" fmla="*/ 6713 w 10000"/>
                <a:gd name="connsiteY136" fmla="*/ 122 h 10000"/>
                <a:gd name="connsiteX137" fmla="*/ 6480 w 10000"/>
                <a:gd name="connsiteY137" fmla="*/ 92 h 10000"/>
                <a:gd name="connsiteX138" fmla="*/ 6246 w 10000"/>
                <a:gd name="connsiteY138" fmla="*/ 61 h 10000"/>
                <a:gd name="connsiteX139" fmla="*/ 5997 w 10000"/>
                <a:gd name="connsiteY139" fmla="*/ 43 h 10000"/>
                <a:gd name="connsiteX140" fmla="*/ 5763 w 10000"/>
                <a:gd name="connsiteY140" fmla="*/ 24 h 10000"/>
                <a:gd name="connsiteX141" fmla="*/ 5514 w 10000"/>
                <a:gd name="connsiteY141" fmla="*/ 12 h 10000"/>
                <a:gd name="connsiteX142" fmla="*/ 5248 w 10000"/>
                <a:gd name="connsiteY142" fmla="*/ 6 h 10000"/>
                <a:gd name="connsiteX143" fmla="*/ 5000 w 10000"/>
                <a:gd name="connsiteY143" fmla="*/ 0 h 10000"/>
                <a:gd name="connsiteX144" fmla="*/ 5000 w 10000"/>
                <a:gd name="connsiteY144"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0 w 10000"/>
                <a:gd name="connsiteY70" fmla="*/ 5101 h 10000"/>
                <a:gd name="connsiteX71" fmla="*/ 0 w 10000"/>
                <a:gd name="connsiteY71" fmla="*/ 9363 h 10000"/>
                <a:gd name="connsiteX72" fmla="*/ 0 w 10000"/>
                <a:gd name="connsiteY72" fmla="*/ 9363 h 10000"/>
                <a:gd name="connsiteX73" fmla="*/ 0 w 10000"/>
                <a:gd name="connsiteY73" fmla="*/ 9430 h 10000"/>
                <a:gd name="connsiteX74" fmla="*/ 31 w 10000"/>
                <a:gd name="connsiteY74" fmla="*/ 9492 h 10000"/>
                <a:gd name="connsiteX75" fmla="*/ 62 w 10000"/>
                <a:gd name="connsiteY75" fmla="*/ 9553 h 10000"/>
                <a:gd name="connsiteX76" fmla="*/ 124 w 10000"/>
                <a:gd name="connsiteY76" fmla="*/ 9614 h 10000"/>
                <a:gd name="connsiteX77" fmla="*/ 187 w 10000"/>
                <a:gd name="connsiteY77" fmla="*/ 9669 h 10000"/>
                <a:gd name="connsiteX78" fmla="*/ 264 w 10000"/>
                <a:gd name="connsiteY78" fmla="*/ 9718 h 10000"/>
                <a:gd name="connsiteX79" fmla="*/ 358 w 10000"/>
                <a:gd name="connsiteY79" fmla="*/ 9767 h 10000"/>
                <a:gd name="connsiteX80" fmla="*/ 467 w 10000"/>
                <a:gd name="connsiteY80" fmla="*/ 9816 h 10000"/>
                <a:gd name="connsiteX81" fmla="*/ 576 w 10000"/>
                <a:gd name="connsiteY81" fmla="*/ 9853 h 10000"/>
                <a:gd name="connsiteX82" fmla="*/ 700 w 10000"/>
                <a:gd name="connsiteY82" fmla="*/ 9890 h 10000"/>
                <a:gd name="connsiteX83" fmla="*/ 841 w 10000"/>
                <a:gd name="connsiteY83" fmla="*/ 9927 h 10000"/>
                <a:gd name="connsiteX84" fmla="*/ 981 w 10000"/>
                <a:gd name="connsiteY84" fmla="*/ 9951 h 10000"/>
                <a:gd name="connsiteX85" fmla="*/ 1136 w 10000"/>
                <a:gd name="connsiteY85" fmla="*/ 9976 h 10000"/>
                <a:gd name="connsiteX86" fmla="*/ 1292 w 10000"/>
                <a:gd name="connsiteY86" fmla="*/ 9988 h 10000"/>
                <a:gd name="connsiteX87" fmla="*/ 1448 w 10000"/>
                <a:gd name="connsiteY87" fmla="*/ 10000 h 10000"/>
                <a:gd name="connsiteX88" fmla="*/ 1620 w 10000"/>
                <a:gd name="connsiteY88" fmla="*/ 10000 h 10000"/>
                <a:gd name="connsiteX89" fmla="*/ 8380 w 10000"/>
                <a:gd name="connsiteY89" fmla="*/ 10000 h 10000"/>
                <a:gd name="connsiteX90" fmla="*/ 8380 w 10000"/>
                <a:gd name="connsiteY90" fmla="*/ 10000 h 10000"/>
                <a:gd name="connsiteX91" fmla="*/ 8536 w 10000"/>
                <a:gd name="connsiteY91" fmla="*/ 10000 h 10000"/>
                <a:gd name="connsiteX92" fmla="*/ 8707 w 10000"/>
                <a:gd name="connsiteY92" fmla="*/ 9988 h 10000"/>
                <a:gd name="connsiteX93" fmla="*/ 8863 w 10000"/>
                <a:gd name="connsiteY93" fmla="*/ 9976 h 10000"/>
                <a:gd name="connsiteX94" fmla="*/ 9003 w 10000"/>
                <a:gd name="connsiteY94" fmla="*/ 9951 h 10000"/>
                <a:gd name="connsiteX95" fmla="*/ 9143 w 10000"/>
                <a:gd name="connsiteY95" fmla="*/ 9927 h 10000"/>
                <a:gd name="connsiteX96" fmla="*/ 9284 w 10000"/>
                <a:gd name="connsiteY96" fmla="*/ 9890 h 10000"/>
                <a:gd name="connsiteX97" fmla="*/ 9408 w 10000"/>
                <a:gd name="connsiteY97" fmla="*/ 9853 h 10000"/>
                <a:gd name="connsiteX98" fmla="*/ 9517 w 10000"/>
                <a:gd name="connsiteY98" fmla="*/ 9816 h 10000"/>
                <a:gd name="connsiteX99" fmla="*/ 9626 w 10000"/>
                <a:gd name="connsiteY99" fmla="*/ 9767 h 10000"/>
                <a:gd name="connsiteX100" fmla="*/ 9719 w 10000"/>
                <a:gd name="connsiteY100" fmla="*/ 9718 h 10000"/>
                <a:gd name="connsiteX101" fmla="*/ 9797 w 10000"/>
                <a:gd name="connsiteY101" fmla="*/ 9669 h 10000"/>
                <a:gd name="connsiteX102" fmla="*/ 9876 w 10000"/>
                <a:gd name="connsiteY102" fmla="*/ 9614 h 10000"/>
                <a:gd name="connsiteX103" fmla="*/ 9922 w 10000"/>
                <a:gd name="connsiteY103" fmla="*/ 9553 h 10000"/>
                <a:gd name="connsiteX104" fmla="*/ 9969 w 10000"/>
                <a:gd name="connsiteY104" fmla="*/ 9492 h 10000"/>
                <a:gd name="connsiteX105" fmla="*/ 9984 w 10000"/>
                <a:gd name="connsiteY105" fmla="*/ 9430 h 10000"/>
                <a:gd name="connsiteX106" fmla="*/ 10000 w 10000"/>
                <a:gd name="connsiteY106" fmla="*/ 9363 h 10000"/>
                <a:gd name="connsiteX107" fmla="*/ 10000 w 10000"/>
                <a:gd name="connsiteY107" fmla="*/ 2015 h 10000"/>
                <a:gd name="connsiteX108" fmla="*/ 10000 w 10000"/>
                <a:gd name="connsiteY108" fmla="*/ 2015 h 10000"/>
                <a:gd name="connsiteX109" fmla="*/ 10000 w 10000"/>
                <a:gd name="connsiteY109" fmla="*/ 1972 h 10000"/>
                <a:gd name="connsiteX110" fmla="*/ 10000 w 10000"/>
                <a:gd name="connsiteY110" fmla="*/ 1972 h 10000"/>
                <a:gd name="connsiteX111" fmla="*/ 10000 w 10000"/>
                <a:gd name="connsiteY111" fmla="*/ 1868 h 10000"/>
                <a:gd name="connsiteX112" fmla="*/ 9984 w 10000"/>
                <a:gd name="connsiteY112" fmla="*/ 1770 h 10000"/>
                <a:gd name="connsiteX113" fmla="*/ 9953 w 10000"/>
                <a:gd name="connsiteY113" fmla="*/ 1672 h 10000"/>
                <a:gd name="connsiteX114" fmla="*/ 9907 w 10000"/>
                <a:gd name="connsiteY114" fmla="*/ 1574 h 10000"/>
                <a:gd name="connsiteX115" fmla="*/ 9845 w 10000"/>
                <a:gd name="connsiteY115" fmla="*/ 1476 h 10000"/>
                <a:gd name="connsiteX116" fmla="*/ 9782 w 10000"/>
                <a:gd name="connsiteY116" fmla="*/ 1384 h 10000"/>
                <a:gd name="connsiteX117" fmla="*/ 9703 w 10000"/>
                <a:gd name="connsiteY117" fmla="*/ 1292 h 10000"/>
                <a:gd name="connsiteX118" fmla="*/ 9610 w 10000"/>
                <a:gd name="connsiteY118" fmla="*/ 1206 h 10000"/>
                <a:gd name="connsiteX119" fmla="*/ 9502 w 10000"/>
                <a:gd name="connsiteY119" fmla="*/ 1115 h 10000"/>
                <a:gd name="connsiteX120" fmla="*/ 9392 w 10000"/>
                <a:gd name="connsiteY120" fmla="*/ 1035 h 10000"/>
                <a:gd name="connsiteX121" fmla="*/ 9284 w 10000"/>
                <a:gd name="connsiteY121" fmla="*/ 949 h 10000"/>
                <a:gd name="connsiteX122" fmla="*/ 9143 w 10000"/>
                <a:gd name="connsiteY122" fmla="*/ 870 h 10000"/>
                <a:gd name="connsiteX123" fmla="*/ 9003 w 10000"/>
                <a:gd name="connsiteY123" fmla="*/ 796 h 10000"/>
                <a:gd name="connsiteX124" fmla="*/ 8863 w 10000"/>
                <a:gd name="connsiteY124" fmla="*/ 716 h 10000"/>
                <a:gd name="connsiteX125" fmla="*/ 8707 w 10000"/>
                <a:gd name="connsiteY125" fmla="*/ 649 h 10000"/>
                <a:gd name="connsiteX126" fmla="*/ 8536 w 10000"/>
                <a:gd name="connsiteY126" fmla="*/ 582 h 10000"/>
                <a:gd name="connsiteX127" fmla="*/ 8364 w 10000"/>
                <a:gd name="connsiteY127" fmla="*/ 514 h 10000"/>
                <a:gd name="connsiteX128" fmla="*/ 8178 w 10000"/>
                <a:gd name="connsiteY128" fmla="*/ 453 h 10000"/>
                <a:gd name="connsiteX129" fmla="*/ 7990 w 10000"/>
                <a:gd name="connsiteY129" fmla="*/ 392 h 10000"/>
                <a:gd name="connsiteX130" fmla="*/ 7788 w 10000"/>
                <a:gd name="connsiteY130" fmla="*/ 337 h 10000"/>
                <a:gd name="connsiteX131" fmla="*/ 7586 w 10000"/>
                <a:gd name="connsiteY131" fmla="*/ 288 h 10000"/>
                <a:gd name="connsiteX132" fmla="*/ 7382 w 10000"/>
                <a:gd name="connsiteY132" fmla="*/ 239 h 10000"/>
                <a:gd name="connsiteX133" fmla="*/ 7165 w 10000"/>
                <a:gd name="connsiteY133" fmla="*/ 196 h 10000"/>
                <a:gd name="connsiteX134" fmla="*/ 6947 w 10000"/>
                <a:gd name="connsiteY134" fmla="*/ 159 h 10000"/>
                <a:gd name="connsiteX135" fmla="*/ 6713 w 10000"/>
                <a:gd name="connsiteY135" fmla="*/ 122 h 10000"/>
                <a:gd name="connsiteX136" fmla="*/ 6480 w 10000"/>
                <a:gd name="connsiteY136" fmla="*/ 92 h 10000"/>
                <a:gd name="connsiteX137" fmla="*/ 6246 w 10000"/>
                <a:gd name="connsiteY137" fmla="*/ 61 h 10000"/>
                <a:gd name="connsiteX138" fmla="*/ 5997 w 10000"/>
                <a:gd name="connsiteY138" fmla="*/ 43 h 10000"/>
                <a:gd name="connsiteX139" fmla="*/ 5763 w 10000"/>
                <a:gd name="connsiteY139" fmla="*/ 24 h 10000"/>
                <a:gd name="connsiteX140" fmla="*/ 5514 w 10000"/>
                <a:gd name="connsiteY140" fmla="*/ 12 h 10000"/>
                <a:gd name="connsiteX141" fmla="*/ 5248 w 10000"/>
                <a:gd name="connsiteY141" fmla="*/ 6 h 10000"/>
                <a:gd name="connsiteX142" fmla="*/ 5000 w 10000"/>
                <a:gd name="connsiteY142" fmla="*/ 0 h 10000"/>
                <a:gd name="connsiteX143" fmla="*/ 5000 w 10000"/>
                <a:gd name="connsiteY143"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0000" h="10000">
                  <a:moveTo>
                    <a:pt x="5000" y="0"/>
                  </a:moveTo>
                  <a:lnTo>
                    <a:pt x="5000" y="0"/>
                  </a:lnTo>
                  <a:lnTo>
                    <a:pt x="4641" y="6"/>
                  </a:lnTo>
                  <a:lnTo>
                    <a:pt x="4299" y="18"/>
                  </a:lnTo>
                  <a:lnTo>
                    <a:pt x="3956" y="43"/>
                  </a:lnTo>
                  <a:lnTo>
                    <a:pt x="3630" y="80"/>
                  </a:lnTo>
                  <a:lnTo>
                    <a:pt x="3302" y="116"/>
                  </a:lnTo>
                  <a:lnTo>
                    <a:pt x="2990" y="165"/>
                  </a:lnTo>
                  <a:lnTo>
                    <a:pt x="2695" y="220"/>
                  </a:lnTo>
                  <a:lnTo>
                    <a:pt x="2398" y="288"/>
                  </a:lnTo>
                  <a:lnTo>
                    <a:pt x="2118" y="361"/>
                  </a:lnTo>
                  <a:lnTo>
                    <a:pt x="1852" y="435"/>
                  </a:lnTo>
                  <a:lnTo>
                    <a:pt x="1604" y="521"/>
                  </a:lnTo>
                  <a:lnTo>
                    <a:pt x="1370" y="612"/>
                  </a:lnTo>
                  <a:lnTo>
                    <a:pt x="1152" y="710"/>
                  </a:lnTo>
                  <a:lnTo>
                    <a:pt x="950" y="814"/>
                  </a:lnTo>
                  <a:lnTo>
                    <a:pt x="762" y="925"/>
                  </a:lnTo>
                  <a:lnTo>
                    <a:pt x="592" y="1035"/>
                  </a:lnTo>
                  <a:lnTo>
                    <a:pt x="3723" y="1035"/>
                  </a:lnTo>
                  <a:lnTo>
                    <a:pt x="3723" y="1035"/>
                  </a:lnTo>
                  <a:lnTo>
                    <a:pt x="3878" y="1004"/>
                  </a:lnTo>
                  <a:lnTo>
                    <a:pt x="4019" y="980"/>
                  </a:lnTo>
                  <a:lnTo>
                    <a:pt x="4175" y="961"/>
                  </a:lnTo>
                  <a:lnTo>
                    <a:pt x="4331" y="943"/>
                  </a:lnTo>
                  <a:lnTo>
                    <a:pt x="4501" y="931"/>
                  </a:lnTo>
                  <a:lnTo>
                    <a:pt x="4657" y="919"/>
                  </a:lnTo>
                  <a:lnTo>
                    <a:pt x="4829" y="912"/>
                  </a:lnTo>
                  <a:lnTo>
                    <a:pt x="5000" y="912"/>
                  </a:lnTo>
                  <a:lnTo>
                    <a:pt x="5000" y="912"/>
                  </a:lnTo>
                  <a:lnTo>
                    <a:pt x="5264" y="919"/>
                  </a:lnTo>
                  <a:lnTo>
                    <a:pt x="5545" y="931"/>
                  </a:lnTo>
                  <a:lnTo>
                    <a:pt x="5794" y="955"/>
                  </a:lnTo>
                  <a:lnTo>
                    <a:pt x="6044" y="992"/>
                  </a:lnTo>
                  <a:lnTo>
                    <a:pt x="6277" y="1041"/>
                  </a:lnTo>
                  <a:lnTo>
                    <a:pt x="6496" y="1090"/>
                  </a:lnTo>
                  <a:lnTo>
                    <a:pt x="6713" y="1151"/>
                  </a:lnTo>
                  <a:lnTo>
                    <a:pt x="6900" y="1219"/>
                  </a:lnTo>
                  <a:lnTo>
                    <a:pt x="7072" y="1298"/>
                  </a:lnTo>
                  <a:lnTo>
                    <a:pt x="7227" y="1378"/>
                  </a:lnTo>
                  <a:lnTo>
                    <a:pt x="7367" y="1464"/>
                  </a:lnTo>
                  <a:lnTo>
                    <a:pt x="7476" y="1555"/>
                  </a:lnTo>
                  <a:cubicBezTo>
                    <a:pt x="7508" y="1588"/>
                    <a:pt x="7539" y="1620"/>
                    <a:pt x="7570" y="1653"/>
                  </a:cubicBezTo>
                  <a:cubicBezTo>
                    <a:pt x="7591" y="1688"/>
                    <a:pt x="7611" y="1723"/>
                    <a:pt x="7632" y="1758"/>
                  </a:cubicBezTo>
                  <a:cubicBezTo>
                    <a:pt x="7648" y="1793"/>
                    <a:pt x="7663" y="1827"/>
                    <a:pt x="7679" y="1862"/>
                  </a:cubicBezTo>
                  <a:cubicBezTo>
                    <a:pt x="7684" y="1899"/>
                    <a:pt x="7689" y="1935"/>
                    <a:pt x="7694" y="1972"/>
                  </a:cubicBezTo>
                  <a:lnTo>
                    <a:pt x="7694" y="1972"/>
                  </a:lnTo>
                  <a:cubicBezTo>
                    <a:pt x="7689" y="2005"/>
                    <a:pt x="7684" y="2037"/>
                    <a:pt x="7679" y="2070"/>
                  </a:cubicBezTo>
                  <a:cubicBezTo>
                    <a:pt x="7669" y="2101"/>
                    <a:pt x="7658" y="2131"/>
                    <a:pt x="7648" y="2162"/>
                  </a:cubicBezTo>
                  <a:cubicBezTo>
                    <a:pt x="7632" y="2195"/>
                    <a:pt x="7617" y="2227"/>
                    <a:pt x="7601" y="2260"/>
                  </a:cubicBezTo>
                  <a:lnTo>
                    <a:pt x="7539" y="2352"/>
                  </a:lnTo>
                  <a:lnTo>
                    <a:pt x="7445" y="2443"/>
                  </a:lnTo>
                  <a:cubicBezTo>
                    <a:pt x="7414" y="2474"/>
                    <a:pt x="7382" y="2504"/>
                    <a:pt x="7351" y="2535"/>
                  </a:cubicBezTo>
                  <a:cubicBezTo>
                    <a:pt x="7310" y="2564"/>
                    <a:pt x="7268" y="2592"/>
                    <a:pt x="7227" y="2621"/>
                  </a:cubicBezTo>
                  <a:cubicBezTo>
                    <a:pt x="7181" y="2652"/>
                    <a:pt x="7134" y="2682"/>
                    <a:pt x="7088" y="2713"/>
                  </a:cubicBezTo>
                  <a:lnTo>
                    <a:pt x="6947" y="2799"/>
                  </a:lnTo>
                  <a:lnTo>
                    <a:pt x="6776" y="2884"/>
                  </a:lnTo>
                  <a:lnTo>
                    <a:pt x="6604" y="2970"/>
                  </a:lnTo>
                  <a:lnTo>
                    <a:pt x="6403" y="3056"/>
                  </a:lnTo>
                  <a:lnTo>
                    <a:pt x="6199" y="3135"/>
                  </a:lnTo>
                  <a:lnTo>
                    <a:pt x="5981" y="3221"/>
                  </a:lnTo>
                  <a:lnTo>
                    <a:pt x="5498" y="3380"/>
                  </a:lnTo>
                  <a:lnTo>
                    <a:pt x="4984" y="3539"/>
                  </a:lnTo>
                  <a:lnTo>
                    <a:pt x="4424" y="3699"/>
                  </a:lnTo>
                  <a:lnTo>
                    <a:pt x="3847" y="3852"/>
                  </a:lnTo>
                  <a:lnTo>
                    <a:pt x="3224" y="3999"/>
                  </a:lnTo>
                  <a:lnTo>
                    <a:pt x="2586" y="4152"/>
                  </a:lnTo>
                  <a:lnTo>
                    <a:pt x="1915" y="4299"/>
                  </a:lnTo>
                  <a:lnTo>
                    <a:pt x="561" y="4593"/>
                  </a:lnTo>
                  <a:cubicBezTo>
                    <a:pt x="148" y="4718"/>
                    <a:pt x="0" y="4770"/>
                    <a:pt x="0" y="5101"/>
                  </a:cubicBezTo>
                  <a:lnTo>
                    <a:pt x="0" y="9363"/>
                  </a:lnTo>
                  <a:lnTo>
                    <a:pt x="0" y="9363"/>
                  </a:lnTo>
                  <a:lnTo>
                    <a:pt x="0" y="9430"/>
                  </a:lnTo>
                  <a:cubicBezTo>
                    <a:pt x="10" y="9451"/>
                    <a:pt x="21" y="9471"/>
                    <a:pt x="31" y="9492"/>
                  </a:cubicBezTo>
                  <a:cubicBezTo>
                    <a:pt x="41" y="9512"/>
                    <a:pt x="52" y="9533"/>
                    <a:pt x="62" y="9553"/>
                  </a:cubicBezTo>
                  <a:cubicBezTo>
                    <a:pt x="83" y="9573"/>
                    <a:pt x="103" y="9594"/>
                    <a:pt x="124" y="9614"/>
                  </a:cubicBezTo>
                  <a:cubicBezTo>
                    <a:pt x="145" y="9632"/>
                    <a:pt x="166" y="9651"/>
                    <a:pt x="187" y="9669"/>
                  </a:cubicBezTo>
                  <a:cubicBezTo>
                    <a:pt x="213" y="9685"/>
                    <a:pt x="238" y="9702"/>
                    <a:pt x="264" y="9718"/>
                  </a:cubicBezTo>
                  <a:cubicBezTo>
                    <a:pt x="296" y="9734"/>
                    <a:pt x="327" y="9751"/>
                    <a:pt x="358" y="9767"/>
                  </a:cubicBezTo>
                  <a:lnTo>
                    <a:pt x="467" y="9816"/>
                  </a:lnTo>
                  <a:lnTo>
                    <a:pt x="576" y="9853"/>
                  </a:lnTo>
                  <a:lnTo>
                    <a:pt x="700" y="9890"/>
                  </a:lnTo>
                  <a:lnTo>
                    <a:pt x="841" y="9927"/>
                  </a:lnTo>
                  <a:lnTo>
                    <a:pt x="981" y="9951"/>
                  </a:lnTo>
                  <a:lnTo>
                    <a:pt x="1136" y="9976"/>
                  </a:lnTo>
                  <a:lnTo>
                    <a:pt x="1292" y="9988"/>
                  </a:lnTo>
                  <a:lnTo>
                    <a:pt x="1448" y="10000"/>
                  </a:lnTo>
                  <a:lnTo>
                    <a:pt x="1620" y="10000"/>
                  </a:lnTo>
                  <a:lnTo>
                    <a:pt x="8380" y="10000"/>
                  </a:lnTo>
                  <a:lnTo>
                    <a:pt x="8380" y="10000"/>
                  </a:lnTo>
                  <a:lnTo>
                    <a:pt x="8536" y="10000"/>
                  </a:lnTo>
                  <a:lnTo>
                    <a:pt x="8707" y="9988"/>
                  </a:lnTo>
                  <a:lnTo>
                    <a:pt x="8863" y="9976"/>
                  </a:lnTo>
                  <a:lnTo>
                    <a:pt x="9003" y="9951"/>
                  </a:lnTo>
                  <a:lnTo>
                    <a:pt x="9143" y="9927"/>
                  </a:lnTo>
                  <a:lnTo>
                    <a:pt x="9284" y="9890"/>
                  </a:lnTo>
                  <a:lnTo>
                    <a:pt x="9408" y="9853"/>
                  </a:lnTo>
                  <a:lnTo>
                    <a:pt x="9517" y="9816"/>
                  </a:lnTo>
                  <a:lnTo>
                    <a:pt x="9626" y="9767"/>
                  </a:lnTo>
                  <a:cubicBezTo>
                    <a:pt x="9657" y="9751"/>
                    <a:pt x="9688" y="9734"/>
                    <a:pt x="9719" y="9718"/>
                  </a:cubicBezTo>
                  <a:cubicBezTo>
                    <a:pt x="9746" y="9702"/>
                    <a:pt x="9771" y="9685"/>
                    <a:pt x="9797" y="9669"/>
                  </a:cubicBezTo>
                  <a:lnTo>
                    <a:pt x="9876" y="9614"/>
                  </a:lnTo>
                  <a:lnTo>
                    <a:pt x="9922" y="9553"/>
                  </a:lnTo>
                  <a:cubicBezTo>
                    <a:pt x="9938" y="9533"/>
                    <a:pt x="9953" y="9512"/>
                    <a:pt x="9969" y="9492"/>
                  </a:cubicBezTo>
                  <a:cubicBezTo>
                    <a:pt x="9974" y="9471"/>
                    <a:pt x="9979" y="9451"/>
                    <a:pt x="9984" y="9430"/>
                  </a:cubicBezTo>
                  <a:cubicBezTo>
                    <a:pt x="9989" y="9408"/>
                    <a:pt x="9995" y="9385"/>
                    <a:pt x="10000" y="9363"/>
                  </a:cubicBezTo>
                  <a:lnTo>
                    <a:pt x="10000" y="2015"/>
                  </a:lnTo>
                  <a:lnTo>
                    <a:pt x="10000" y="2015"/>
                  </a:lnTo>
                  <a:lnTo>
                    <a:pt x="10000" y="1972"/>
                  </a:lnTo>
                  <a:lnTo>
                    <a:pt x="10000" y="1972"/>
                  </a:lnTo>
                  <a:lnTo>
                    <a:pt x="10000" y="1868"/>
                  </a:lnTo>
                  <a:cubicBezTo>
                    <a:pt x="9995" y="1835"/>
                    <a:pt x="9989" y="1803"/>
                    <a:pt x="9984" y="1770"/>
                  </a:cubicBezTo>
                  <a:cubicBezTo>
                    <a:pt x="9974" y="1737"/>
                    <a:pt x="9963" y="1705"/>
                    <a:pt x="9953" y="1672"/>
                  </a:cubicBezTo>
                  <a:cubicBezTo>
                    <a:pt x="9938" y="1639"/>
                    <a:pt x="9922" y="1607"/>
                    <a:pt x="9907" y="1574"/>
                  </a:cubicBezTo>
                  <a:lnTo>
                    <a:pt x="9845" y="1476"/>
                  </a:lnTo>
                  <a:cubicBezTo>
                    <a:pt x="9824" y="1445"/>
                    <a:pt x="9803" y="1415"/>
                    <a:pt x="9782" y="1384"/>
                  </a:cubicBezTo>
                  <a:cubicBezTo>
                    <a:pt x="9756" y="1353"/>
                    <a:pt x="9730" y="1323"/>
                    <a:pt x="9703" y="1292"/>
                  </a:cubicBezTo>
                  <a:cubicBezTo>
                    <a:pt x="9672" y="1263"/>
                    <a:pt x="9641" y="1235"/>
                    <a:pt x="9610" y="1206"/>
                  </a:cubicBezTo>
                  <a:lnTo>
                    <a:pt x="9502" y="1115"/>
                  </a:lnTo>
                  <a:cubicBezTo>
                    <a:pt x="9465" y="1088"/>
                    <a:pt x="9428" y="1062"/>
                    <a:pt x="9392" y="1035"/>
                  </a:cubicBezTo>
                  <a:lnTo>
                    <a:pt x="9284" y="949"/>
                  </a:lnTo>
                  <a:lnTo>
                    <a:pt x="9143" y="870"/>
                  </a:lnTo>
                  <a:lnTo>
                    <a:pt x="9003" y="796"/>
                  </a:lnTo>
                  <a:lnTo>
                    <a:pt x="8863" y="716"/>
                  </a:lnTo>
                  <a:lnTo>
                    <a:pt x="8707" y="649"/>
                  </a:lnTo>
                  <a:lnTo>
                    <a:pt x="8536" y="582"/>
                  </a:lnTo>
                  <a:lnTo>
                    <a:pt x="8364" y="514"/>
                  </a:lnTo>
                  <a:lnTo>
                    <a:pt x="8178" y="453"/>
                  </a:lnTo>
                  <a:lnTo>
                    <a:pt x="7990" y="392"/>
                  </a:lnTo>
                  <a:lnTo>
                    <a:pt x="7788" y="337"/>
                  </a:lnTo>
                  <a:lnTo>
                    <a:pt x="7586" y="288"/>
                  </a:lnTo>
                  <a:lnTo>
                    <a:pt x="7382" y="239"/>
                  </a:lnTo>
                  <a:lnTo>
                    <a:pt x="7165" y="196"/>
                  </a:lnTo>
                  <a:lnTo>
                    <a:pt x="6947" y="159"/>
                  </a:lnTo>
                  <a:lnTo>
                    <a:pt x="6713" y="122"/>
                  </a:lnTo>
                  <a:lnTo>
                    <a:pt x="6480" y="92"/>
                  </a:lnTo>
                  <a:lnTo>
                    <a:pt x="6246" y="61"/>
                  </a:lnTo>
                  <a:lnTo>
                    <a:pt x="5997" y="43"/>
                  </a:lnTo>
                  <a:lnTo>
                    <a:pt x="5763" y="24"/>
                  </a:lnTo>
                  <a:lnTo>
                    <a:pt x="5514" y="12"/>
                  </a:lnTo>
                  <a:lnTo>
                    <a:pt x="5248" y="6"/>
                  </a:lnTo>
                  <a:lnTo>
                    <a:pt x="5000" y="0"/>
                  </a:lnTo>
                  <a:lnTo>
                    <a:pt x="500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116" name="Freeform 6"/>
            <p:cNvSpPr>
              <a:spLocks/>
            </p:cNvSpPr>
            <p:nvPr/>
          </p:nvSpPr>
          <p:spPr bwMode="auto">
            <a:xfrm>
              <a:off x="5490273" y="1873698"/>
              <a:ext cx="1854173" cy="4716505"/>
            </a:xfrm>
            <a:custGeom>
              <a:avLst/>
              <a:gdLst>
                <a:gd name="T0" fmla="*/ 602 w 1290"/>
                <a:gd name="T1" fmla="*/ 2 h 3266"/>
                <a:gd name="T2" fmla="*/ 472 w 1290"/>
                <a:gd name="T3" fmla="*/ 26 h 3266"/>
                <a:gd name="T4" fmla="*/ 352 w 1290"/>
                <a:gd name="T5" fmla="*/ 72 h 3266"/>
                <a:gd name="T6" fmla="*/ 244 w 1290"/>
                <a:gd name="T7" fmla="*/ 142 h 3266"/>
                <a:gd name="T8" fmla="*/ 154 w 1290"/>
                <a:gd name="T9" fmla="*/ 232 h 3266"/>
                <a:gd name="T10" fmla="*/ 82 w 1290"/>
                <a:gd name="T11" fmla="*/ 338 h 3266"/>
                <a:gd name="T12" fmla="*/ 504 w 1290"/>
                <a:gd name="T13" fmla="*/ 328 h 3266"/>
                <a:gd name="T14" fmla="*/ 562 w 1290"/>
                <a:gd name="T15" fmla="*/ 308 h 3266"/>
                <a:gd name="T16" fmla="*/ 626 w 1290"/>
                <a:gd name="T17" fmla="*/ 298 h 3266"/>
                <a:gd name="T18" fmla="*/ 682 w 1290"/>
                <a:gd name="T19" fmla="*/ 300 h 3266"/>
                <a:gd name="T20" fmla="*/ 782 w 1290"/>
                <a:gd name="T21" fmla="*/ 324 h 3266"/>
                <a:gd name="T22" fmla="*/ 868 w 1290"/>
                <a:gd name="T23" fmla="*/ 376 h 3266"/>
                <a:gd name="T24" fmla="*/ 934 w 1290"/>
                <a:gd name="T25" fmla="*/ 450 h 3266"/>
                <a:gd name="T26" fmla="*/ 978 w 1290"/>
                <a:gd name="T27" fmla="*/ 540 h 3266"/>
                <a:gd name="T28" fmla="*/ 994 w 1290"/>
                <a:gd name="T29" fmla="*/ 644 h 3266"/>
                <a:gd name="T30" fmla="*/ 988 w 1290"/>
                <a:gd name="T31" fmla="*/ 706 h 3266"/>
                <a:gd name="T32" fmla="*/ 962 w 1290"/>
                <a:gd name="T33" fmla="*/ 798 h 3266"/>
                <a:gd name="T34" fmla="*/ 916 w 1290"/>
                <a:gd name="T35" fmla="*/ 886 h 3266"/>
                <a:gd name="T36" fmla="*/ 854 w 1290"/>
                <a:gd name="T37" fmla="*/ 970 h 3266"/>
                <a:gd name="T38" fmla="*/ 774 w 1290"/>
                <a:gd name="T39" fmla="*/ 1052 h 3266"/>
                <a:gd name="T40" fmla="*/ 574 w 1290"/>
                <a:gd name="T41" fmla="*/ 1208 h 3266"/>
                <a:gd name="T42" fmla="*/ 338 w 1290"/>
                <a:gd name="T43" fmla="*/ 1356 h 3266"/>
                <a:gd name="T44" fmla="*/ 78 w 1290"/>
                <a:gd name="T45" fmla="*/ 1500 h 3266"/>
                <a:gd name="T46" fmla="*/ 24 w 1290"/>
                <a:gd name="T47" fmla="*/ 1550 h 3266"/>
                <a:gd name="T48" fmla="*/ 0 w 1290"/>
                <a:gd name="T49" fmla="*/ 1618 h 3266"/>
                <a:gd name="T50" fmla="*/ 6 w 1290"/>
                <a:gd name="T51" fmla="*/ 3058 h 3266"/>
                <a:gd name="T52" fmla="*/ 10 w 1290"/>
                <a:gd name="T53" fmla="*/ 3100 h 3266"/>
                <a:gd name="T54" fmla="*/ 30 w 1290"/>
                <a:gd name="T55" fmla="*/ 3158 h 3266"/>
                <a:gd name="T56" fmla="*/ 66 w 1290"/>
                <a:gd name="T57" fmla="*/ 3206 h 3266"/>
                <a:gd name="T58" fmla="*/ 114 w 1290"/>
                <a:gd name="T59" fmla="*/ 3242 h 3266"/>
                <a:gd name="T60" fmla="*/ 172 w 1290"/>
                <a:gd name="T61" fmla="*/ 3262 h 3266"/>
                <a:gd name="T62" fmla="*/ 1082 w 1290"/>
                <a:gd name="T63" fmla="*/ 3266 h 3266"/>
                <a:gd name="T64" fmla="*/ 1124 w 1290"/>
                <a:gd name="T65" fmla="*/ 3262 h 3266"/>
                <a:gd name="T66" fmla="*/ 1180 w 1290"/>
                <a:gd name="T67" fmla="*/ 3242 h 3266"/>
                <a:gd name="T68" fmla="*/ 1228 w 1290"/>
                <a:gd name="T69" fmla="*/ 3206 h 3266"/>
                <a:gd name="T70" fmla="*/ 1264 w 1290"/>
                <a:gd name="T71" fmla="*/ 3158 h 3266"/>
                <a:gd name="T72" fmla="*/ 1286 w 1290"/>
                <a:gd name="T73" fmla="*/ 3100 h 3266"/>
                <a:gd name="T74" fmla="*/ 1290 w 1290"/>
                <a:gd name="T75" fmla="*/ 658 h 3266"/>
                <a:gd name="T76" fmla="*/ 1290 w 1290"/>
                <a:gd name="T77" fmla="*/ 644 h 3266"/>
                <a:gd name="T78" fmla="*/ 1284 w 1290"/>
                <a:gd name="T79" fmla="*/ 546 h 3266"/>
                <a:gd name="T80" fmla="*/ 1262 w 1290"/>
                <a:gd name="T81" fmla="*/ 452 h 3266"/>
                <a:gd name="T82" fmla="*/ 1226 w 1290"/>
                <a:gd name="T83" fmla="*/ 364 h 3266"/>
                <a:gd name="T84" fmla="*/ 1180 w 1290"/>
                <a:gd name="T85" fmla="*/ 284 h 3266"/>
                <a:gd name="T86" fmla="*/ 1124 w 1290"/>
                <a:gd name="T87" fmla="*/ 212 h 3266"/>
                <a:gd name="T88" fmla="*/ 1056 w 1290"/>
                <a:gd name="T89" fmla="*/ 148 h 3266"/>
                <a:gd name="T90" fmla="*/ 980 w 1290"/>
                <a:gd name="T91" fmla="*/ 94 h 3266"/>
                <a:gd name="T92" fmla="*/ 898 w 1290"/>
                <a:gd name="T93" fmla="*/ 52 h 3266"/>
                <a:gd name="T94" fmla="*/ 808 w 1290"/>
                <a:gd name="T95" fmla="*/ 20 h 3266"/>
                <a:gd name="T96" fmla="*/ 714 w 1290"/>
                <a:gd name="T97" fmla="*/ 4 h 3266"/>
                <a:gd name="T98" fmla="*/ 648 w 1290"/>
                <a:gd name="T99" fmla="*/ 0 h 3266"/>
                <a:gd name="connsiteX0" fmla="*/ 5023 w 10000"/>
                <a:gd name="connsiteY0" fmla="*/ 0 h 10000"/>
                <a:gd name="connsiteX1" fmla="*/ 5023 w 10000"/>
                <a:gd name="connsiteY1" fmla="*/ 0 h 10000"/>
                <a:gd name="connsiteX2" fmla="*/ 4667 w 10000"/>
                <a:gd name="connsiteY2" fmla="*/ 6 h 10000"/>
                <a:gd name="connsiteX3" fmla="*/ 4326 w 10000"/>
                <a:gd name="connsiteY3" fmla="*/ 18 h 10000"/>
                <a:gd name="connsiteX4" fmla="*/ 3984 w 10000"/>
                <a:gd name="connsiteY4" fmla="*/ 43 h 10000"/>
                <a:gd name="connsiteX5" fmla="*/ 3659 w 10000"/>
                <a:gd name="connsiteY5" fmla="*/ 80 h 10000"/>
                <a:gd name="connsiteX6" fmla="*/ 3333 w 10000"/>
                <a:gd name="connsiteY6" fmla="*/ 116 h 10000"/>
                <a:gd name="connsiteX7" fmla="*/ 3023 w 10000"/>
                <a:gd name="connsiteY7" fmla="*/ 165 h 10000"/>
                <a:gd name="connsiteX8" fmla="*/ 2729 w 10000"/>
                <a:gd name="connsiteY8" fmla="*/ 220 h 10000"/>
                <a:gd name="connsiteX9" fmla="*/ 2434 w 10000"/>
                <a:gd name="connsiteY9" fmla="*/ 288 h 10000"/>
                <a:gd name="connsiteX10" fmla="*/ 2155 w 10000"/>
                <a:gd name="connsiteY10" fmla="*/ 361 h 10000"/>
                <a:gd name="connsiteX11" fmla="*/ 1891 w 10000"/>
                <a:gd name="connsiteY11" fmla="*/ 435 h 10000"/>
                <a:gd name="connsiteX12" fmla="*/ 1643 w 10000"/>
                <a:gd name="connsiteY12" fmla="*/ 521 h 10000"/>
                <a:gd name="connsiteX13" fmla="*/ 1411 w 10000"/>
                <a:gd name="connsiteY13" fmla="*/ 612 h 10000"/>
                <a:gd name="connsiteX14" fmla="*/ 1194 w 10000"/>
                <a:gd name="connsiteY14" fmla="*/ 710 h 10000"/>
                <a:gd name="connsiteX15" fmla="*/ 992 w 10000"/>
                <a:gd name="connsiteY15" fmla="*/ 814 h 10000"/>
                <a:gd name="connsiteX16" fmla="*/ 806 w 10000"/>
                <a:gd name="connsiteY16" fmla="*/ 925 h 10000"/>
                <a:gd name="connsiteX17" fmla="*/ 636 w 10000"/>
                <a:gd name="connsiteY17" fmla="*/ 1035 h 10000"/>
                <a:gd name="connsiteX18" fmla="*/ 3752 w 10000"/>
                <a:gd name="connsiteY18" fmla="*/ 1035 h 10000"/>
                <a:gd name="connsiteX19" fmla="*/ 3752 w 10000"/>
                <a:gd name="connsiteY19" fmla="*/ 1035 h 10000"/>
                <a:gd name="connsiteX20" fmla="*/ 3907 w 10000"/>
                <a:gd name="connsiteY20" fmla="*/ 1004 h 10000"/>
                <a:gd name="connsiteX21" fmla="*/ 4047 w 10000"/>
                <a:gd name="connsiteY21" fmla="*/ 980 h 10000"/>
                <a:gd name="connsiteX22" fmla="*/ 4202 w 10000"/>
                <a:gd name="connsiteY22" fmla="*/ 961 h 10000"/>
                <a:gd name="connsiteX23" fmla="*/ 4357 w 10000"/>
                <a:gd name="connsiteY23" fmla="*/ 943 h 10000"/>
                <a:gd name="connsiteX24" fmla="*/ 4527 w 10000"/>
                <a:gd name="connsiteY24" fmla="*/ 931 h 10000"/>
                <a:gd name="connsiteX25" fmla="*/ 4682 w 10000"/>
                <a:gd name="connsiteY25" fmla="*/ 919 h 10000"/>
                <a:gd name="connsiteX26" fmla="*/ 4853 w 10000"/>
                <a:gd name="connsiteY26" fmla="*/ 912 h 10000"/>
                <a:gd name="connsiteX27" fmla="*/ 5023 w 10000"/>
                <a:gd name="connsiteY27" fmla="*/ 912 h 10000"/>
                <a:gd name="connsiteX28" fmla="*/ 5023 w 10000"/>
                <a:gd name="connsiteY28" fmla="*/ 912 h 10000"/>
                <a:gd name="connsiteX29" fmla="*/ 5287 w 10000"/>
                <a:gd name="connsiteY29" fmla="*/ 919 h 10000"/>
                <a:gd name="connsiteX30" fmla="*/ 5566 w 10000"/>
                <a:gd name="connsiteY30" fmla="*/ 931 h 10000"/>
                <a:gd name="connsiteX31" fmla="*/ 5814 w 10000"/>
                <a:gd name="connsiteY31" fmla="*/ 955 h 10000"/>
                <a:gd name="connsiteX32" fmla="*/ 6062 w 10000"/>
                <a:gd name="connsiteY32" fmla="*/ 992 h 10000"/>
                <a:gd name="connsiteX33" fmla="*/ 6295 w 10000"/>
                <a:gd name="connsiteY33" fmla="*/ 1041 h 10000"/>
                <a:gd name="connsiteX34" fmla="*/ 6512 w 10000"/>
                <a:gd name="connsiteY34" fmla="*/ 1090 h 10000"/>
                <a:gd name="connsiteX35" fmla="*/ 6729 w 10000"/>
                <a:gd name="connsiteY35" fmla="*/ 1151 h 10000"/>
                <a:gd name="connsiteX36" fmla="*/ 6915 w 10000"/>
                <a:gd name="connsiteY36" fmla="*/ 1219 h 10000"/>
                <a:gd name="connsiteX37" fmla="*/ 7085 w 10000"/>
                <a:gd name="connsiteY37" fmla="*/ 1298 h 10000"/>
                <a:gd name="connsiteX38" fmla="*/ 7240 w 10000"/>
                <a:gd name="connsiteY38" fmla="*/ 1378 h 10000"/>
                <a:gd name="connsiteX39" fmla="*/ 7380 w 10000"/>
                <a:gd name="connsiteY39" fmla="*/ 1464 h 10000"/>
                <a:gd name="connsiteX40" fmla="*/ 7488 w 10000"/>
                <a:gd name="connsiteY40" fmla="*/ 1555 h 10000"/>
                <a:gd name="connsiteX41" fmla="*/ 7581 w 10000"/>
                <a:gd name="connsiteY41" fmla="*/ 1653 h 10000"/>
                <a:gd name="connsiteX42" fmla="*/ 7643 w 10000"/>
                <a:gd name="connsiteY42" fmla="*/ 1758 h 10000"/>
                <a:gd name="connsiteX43" fmla="*/ 7690 w 10000"/>
                <a:gd name="connsiteY43" fmla="*/ 1862 h 10000"/>
                <a:gd name="connsiteX44" fmla="*/ 7705 w 10000"/>
                <a:gd name="connsiteY44" fmla="*/ 1972 h 10000"/>
                <a:gd name="connsiteX45" fmla="*/ 7705 w 10000"/>
                <a:gd name="connsiteY45" fmla="*/ 1972 h 10000"/>
                <a:gd name="connsiteX46" fmla="*/ 7690 w 10000"/>
                <a:gd name="connsiteY46" fmla="*/ 2070 h 10000"/>
                <a:gd name="connsiteX47" fmla="*/ 7659 w 10000"/>
                <a:gd name="connsiteY47" fmla="*/ 2162 h 10000"/>
                <a:gd name="connsiteX48" fmla="*/ 7612 w 10000"/>
                <a:gd name="connsiteY48" fmla="*/ 2260 h 10000"/>
                <a:gd name="connsiteX49" fmla="*/ 7550 w 10000"/>
                <a:gd name="connsiteY49" fmla="*/ 2352 h 10000"/>
                <a:gd name="connsiteX50" fmla="*/ 7457 w 10000"/>
                <a:gd name="connsiteY50" fmla="*/ 2443 h 10000"/>
                <a:gd name="connsiteX51" fmla="*/ 7364 w 10000"/>
                <a:gd name="connsiteY51" fmla="*/ 2535 h 10000"/>
                <a:gd name="connsiteX52" fmla="*/ 7240 w 10000"/>
                <a:gd name="connsiteY52" fmla="*/ 2621 h 10000"/>
                <a:gd name="connsiteX53" fmla="*/ 7101 w 10000"/>
                <a:gd name="connsiteY53" fmla="*/ 2713 h 10000"/>
                <a:gd name="connsiteX54" fmla="*/ 6961 w 10000"/>
                <a:gd name="connsiteY54" fmla="*/ 2799 h 10000"/>
                <a:gd name="connsiteX55" fmla="*/ 6791 w 10000"/>
                <a:gd name="connsiteY55" fmla="*/ 2884 h 10000"/>
                <a:gd name="connsiteX56" fmla="*/ 6620 w 10000"/>
                <a:gd name="connsiteY56" fmla="*/ 2970 h 10000"/>
                <a:gd name="connsiteX57" fmla="*/ 6419 w 10000"/>
                <a:gd name="connsiteY57" fmla="*/ 3056 h 10000"/>
                <a:gd name="connsiteX58" fmla="*/ 6217 w 10000"/>
                <a:gd name="connsiteY58" fmla="*/ 3135 h 10000"/>
                <a:gd name="connsiteX59" fmla="*/ 6000 w 10000"/>
                <a:gd name="connsiteY59" fmla="*/ 3221 h 10000"/>
                <a:gd name="connsiteX60" fmla="*/ 5519 w 10000"/>
                <a:gd name="connsiteY60" fmla="*/ 3380 h 10000"/>
                <a:gd name="connsiteX61" fmla="*/ 5008 w 10000"/>
                <a:gd name="connsiteY61" fmla="*/ 3539 h 10000"/>
                <a:gd name="connsiteX62" fmla="*/ 4450 w 10000"/>
                <a:gd name="connsiteY62" fmla="*/ 3699 h 10000"/>
                <a:gd name="connsiteX63" fmla="*/ 3876 w 10000"/>
                <a:gd name="connsiteY63" fmla="*/ 3852 h 10000"/>
                <a:gd name="connsiteX64" fmla="*/ 3256 w 10000"/>
                <a:gd name="connsiteY64" fmla="*/ 3999 h 10000"/>
                <a:gd name="connsiteX65" fmla="*/ 2620 w 10000"/>
                <a:gd name="connsiteY65" fmla="*/ 4152 h 10000"/>
                <a:gd name="connsiteX66" fmla="*/ 1953 w 10000"/>
                <a:gd name="connsiteY66" fmla="*/ 4299 h 10000"/>
                <a:gd name="connsiteX67" fmla="*/ 605 w 10000"/>
                <a:gd name="connsiteY67" fmla="*/ 4593 h 10000"/>
                <a:gd name="connsiteX68" fmla="*/ 605 w 10000"/>
                <a:gd name="connsiteY68" fmla="*/ 4593 h 10000"/>
                <a:gd name="connsiteX69" fmla="*/ 434 w 10000"/>
                <a:gd name="connsiteY69" fmla="*/ 4636 h 10000"/>
                <a:gd name="connsiteX70" fmla="*/ 295 w 10000"/>
                <a:gd name="connsiteY70" fmla="*/ 4685 h 10000"/>
                <a:gd name="connsiteX71" fmla="*/ 186 w 10000"/>
                <a:gd name="connsiteY71" fmla="*/ 4746 h 10000"/>
                <a:gd name="connsiteX72" fmla="*/ 93 w 10000"/>
                <a:gd name="connsiteY72" fmla="*/ 4813 h 10000"/>
                <a:gd name="connsiteX73" fmla="*/ 31 w 10000"/>
                <a:gd name="connsiteY73" fmla="*/ 4881 h 10000"/>
                <a:gd name="connsiteX74" fmla="*/ 0 w 10000"/>
                <a:gd name="connsiteY74" fmla="*/ 4954 h 10000"/>
                <a:gd name="connsiteX75" fmla="*/ 47 w 10000"/>
                <a:gd name="connsiteY75" fmla="*/ 5101 h 10000"/>
                <a:gd name="connsiteX76" fmla="*/ 47 w 10000"/>
                <a:gd name="connsiteY76" fmla="*/ 9363 h 10000"/>
                <a:gd name="connsiteX77" fmla="*/ 47 w 10000"/>
                <a:gd name="connsiteY77" fmla="*/ 9363 h 10000"/>
                <a:gd name="connsiteX78" fmla="*/ 47 w 10000"/>
                <a:gd name="connsiteY78" fmla="*/ 9430 h 10000"/>
                <a:gd name="connsiteX79" fmla="*/ 78 w 10000"/>
                <a:gd name="connsiteY79" fmla="*/ 9492 h 10000"/>
                <a:gd name="connsiteX80" fmla="*/ 109 w 10000"/>
                <a:gd name="connsiteY80" fmla="*/ 9553 h 10000"/>
                <a:gd name="connsiteX81" fmla="*/ 171 w 10000"/>
                <a:gd name="connsiteY81" fmla="*/ 9614 h 10000"/>
                <a:gd name="connsiteX82" fmla="*/ 233 w 10000"/>
                <a:gd name="connsiteY82" fmla="*/ 9669 h 10000"/>
                <a:gd name="connsiteX83" fmla="*/ 310 w 10000"/>
                <a:gd name="connsiteY83" fmla="*/ 9718 h 10000"/>
                <a:gd name="connsiteX84" fmla="*/ 403 w 10000"/>
                <a:gd name="connsiteY84" fmla="*/ 9767 h 10000"/>
                <a:gd name="connsiteX85" fmla="*/ 512 w 10000"/>
                <a:gd name="connsiteY85" fmla="*/ 9816 h 10000"/>
                <a:gd name="connsiteX86" fmla="*/ 620 w 10000"/>
                <a:gd name="connsiteY86" fmla="*/ 9853 h 10000"/>
                <a:gd name="connsiteX87" fmla="*/ 744 w 10000"/>
                <a:gd name="connsiteY87" fmla="*/ 9890 h 10000"/>
                <a:gd name="connsiteX88" fmla="*/ 884 w 10000"/>
                <a:gd name="connsiteY88" fmla="*/ 9927 h 10000"/>
                <a:gd name="connsiteX89" fmla="*/ 1023 w 10000"/>
                <a:gd name="connsiteY89" fmla="*/ 9951 h 10000"/>
                <a:gd name="connsiteX90" fmla="*/ 1178 w 10000"/>
                <a:gd name="connsiteY90" fmla="*/ 9976 h 10000"/>
                <a:gd name="connsiteX91" fmla="*/ 1333 w 10000"/>
                <a:gd name="connsiteY91" fmla="*/ 9988 h 10000"/>
                <a:gd name="connsiteX92" fmla="*/ 1488 w 10000"/>
                <a:gd name="connsiteY92" fmla="*/ 10000 h 10000"/>
                <a:gd name="connsiteX93" fmla="*/ 1659 w 10000"/>
                <a:gd name="connsiteY93" fmla="*/ 10000 h 10000"/>
                <a:gd name="connsiteX94" fmla="*/ 8388 w 10000"/>
                <a:gd name="connsiteY94" fmla="*/ 10000 h 10000"/>
                <a:gd name="connsiteX95" fmla="*/ 8388 w 10000"/>
                <a:gd name="connsiteY95" fmla="*/ 10000 h 10000"/>
                <a:gd name="connsiteX96" fmla="*/ 8543 w 10000"/>
                <a:gd name="connsiteY96" fmla="*/ 10000 h 10000"/>
                <a:gd name="connsiteX97" fmla="*/ 8713 w 10000"/>
                <a:gd name="connsiteY97" fmla="*/ 9988 h 10000"/>
                <a:gd name="connsiteX98" fmla="*/ 8868 w 10000"/>
                <a:gd name="connsiteY98" fmla="*/ 9976 h 10000"/>
                <a:gd name="connsiteX99" fmla="*/ 9008 w 10000"/>
                <a:gd name="connsiteY99" fmla="*/ 9951 h 10000"/>
                <a:gd name="connsiteX100" fmla="*/ 9147 w 10000"/>
                <a:gd name="connsiteY100" fmla="*/ 9927 h 10000"/>
                <a:gd name="connsiteX101" fmla="*/ 9287 w 10000"/>
                <a:gd name="connsiteY101" fmla="*/ 9890 h 10000"/>
                <a:gd name="connsiteX102" fmla="*/ 9411 w 10000"/>
                <a:gd name="connsiteY102" fmla="*/ 9853 h 10000"/>
                <a:gd name="connsiteX103" fmla="*/ 9519 w 10000"/>
                <a:gd name="connsiteY103" fmla="*/ 9816 h 10000"/>
                <a:gd name="connsiteX104" fmla="*/ 9628 w 10000"/>
                <a:gd name="connsiteY104" fmla="*/ 9767 h 10000"/>
                <a:gd name="connsiteX105" fmla="*/ 9721 w 10000"/>
                <a:gd name="connsiteY105" fmla="*/ 9718 h 10000"/>
                <a:gd name="connsiteX106" fmla="*/ 9798 w 10000"/>
                <a:gd name="connsiteY106" fmla="*/ 9669 h 10000"/>
                <a:gd name="connsiteX107" fmla="*/ 9876 w 10000"/>
                <a:gd name="connsiteY107" fmla="*/ 9614 h 10000"/>
                <a:gd name="connsiteX108" fmla="*/ 9922 w 10000"/>
                <a:gd name="connsiteY108" fmla="*/ 9553 h 10000"/>
                <a:gd name="connsiteX109" fmla="*/ 9969 w 10000"/>
                <a:gd name="connsiteY109" fmla="*/ 9492 h 10000"/>
                <a:gd name="connsiteX110" fmla="*/ 9984 w 10000"/>
                <a:gd name="connsiteY110" fmla="*/ 9430 h 10000"/>
                <a:gd name="connsiteX111" fmla="*/ 10000 w 10000"/>
                <a:gd name="connsiteY111" fmla="*/ 9363 h 10000"/>
                <a:gd name="connsiteX112" fmla="*/ 10000 w 10000"/>
                <a:gd name="connsiteY112" fmla="*/ 2015 h 10000"/>
                <a:gd name="connsiteX113" fmla="*/ 10000 w 10000"/>
                <a:gd name="connsiteY113" fmla="*/ 2015 h 10000"/>
                <a:gd name="connsiteX114" fmla="*/ 10000 w 10000"/>
                <a:gd name="connsiteY114" fmla="*/ 1972 h 10000"/>
                <a:gd name="connsiteX115" fmla="*/ 10000 w 10000"/>
                <a:gd name="connsiteY115" fmla="*/ 1972 h 10000"/>
                <a:gd name="connsiteX116" fmla="*/ 10000 w 10000"/>
                <a:gd name="connsiteY116" fmla="*/ 1868 h 10000"/>
                <a:gd name="connsiteX117" fmla="*/ 9984 w 10000"/>
                <a:gd name="connsiteY117" fmla="*/ 1770 h 10000"/>
                <a:gd name="connsiteX118" fmla="*/ 9953 w 10000"/>
                <a:gd name="connsiteY118" fmla="*/ 1672 h 10000"/>
                <a:gd name="connsiteX119" fmla="*/ 9907 w 10000"/>
                <a:gd name="connsiteY119" fmla="*/ 1574 h 10000"/>
                <a:gd name="connsiteX120" fmla="*/ 9845 w 10000"/>
                <a:gd name="connsiteY120" fmla="*/ 1476 h 10000"/>
                <a:gd name="connsiteX121" fmla="*/ 9783 w 10000"/>
                <a:gd name="connsiteY121" fmla="*/ 1384 h 10000"/>
                <a:gd name="connsiteX122" fmla="*/ 9705 w 10000"/>
                <a:gd name="connsiteY122" fmla="*/ 1292 h 10000"/>
                <a:gd name="connsiteX123" fmla="*/ 9612 w 10000"/>
                <a:gd name="connsiteY123" fmla="*/ 1206 h 10000"/>
                <a:gd name="connsiteX124" fmla="*/ 9504 w 10000"/>
                <a:gd name="connsiteY124" fmla="*/ 1115 h 10000"/>
                <a:gd name="connsiteX125" fmla="*/ 9395 w 10000"/>
                <a:gd name="connsiteY125" fmla="*/ 1035 h 10000"/>
                <a:gd name="connsiteX126" fmla="*/ 9287 w 10000"/>
                <a:gd name="connsiteY126" fmla="*/ 949 h 10000"/>
                <a:gd name="connsiteX127" fmla="*/ 9147 w 10000"/>
                <a:gd name="connsiteY127" fmla="*/ 870 h 10000"/>
                <a:gd name="connsiteX128" fmla="*/ 9008 w 10000"/>
                <a:gd name="connsiteY128" fmla="*/ 796 h 10000"/>
                <a:gd name="connsiteX129" fmla="*/ 8868 w 10000"/>
                <a:gd name="connsiteY129" fmla="*/ 716 h 10000"/>
                <a:gd name="connsiteX130" fmla="*/ 8713 w 10000"/>
                <a:gd name="connsiteY130" fmla="*/ 649 h 10000"/>
                <a:gd name="connsiteX131" fmla="*/ 8543 w 10000"/>
                <a:gd name="connsiteY131" fmla="*/ 582 h 10000"/>
                <a:gd name="connsiteX132" fmla="*/ 8372 w 10000"/>
                <a:gd name="connsiteY132" fmla="*/ 514 h 10000"/>
                <a:gd name="connsiteX133" fmla="*/ 8186 w 10000"/>
                <a:gd name="connsiteY133" fmla="*/ 453 h 10000"/>
                <a:gd name="connsiteX134" fmla="*/ 8000 w 10000"/>
                <a:gd name="connsiteY134" fmla="*/ 392 h 10000"/>
                <a:gd name="connsiteX135" fmla="*/ 7798 w 10000"/>
                <a:gd name="connsiteY135" fmla="*/ 337 h 10000"/>
                <a:gd name="connsiteX136" fmla="*/ 7597 w 10000"/>
                <a:gd name="connsiteY136" fmla="*/ 288 h 10000"/>
                <a:gd name="connsiteX137" fmla="*/ 7395 w 10000"/>
                <a:gd name="connsiteY137" fmla="*/ 239 h 10000"/>
                <a:gd name="connsiteX138" fmla="*/ 7178 w 10000"/>
                <a:gd name="connsiteY138" fmla="*/ 196 h 10000"/>
                <a:gd name="connsiteX139" fmla="*/ 6961 w 10000"/>
                <a:gd name="connsiteY139" fmla="*/ 159 h 10000"/>
                <a:gd name="connsiteX140" fmla="*/ 6729 w 10000"/>
                <a:gd name="connsiteY140" fmla="*/ 122 h 10000"/>
                <a:gd name="connsiteX141" fmla="*/ 6496 w 10000"/>
                <a:gd name="connsiteY141" fmla="*/ 92 h 10000"/>
                <a:gd name="connsiteX142" fmla="*/ 6264 w 10000"/>
                <a:gd name="connsiteY142" fmla="*/ 61 h 10000"/>
                <a:gd name="connsiteX143" fmla="*/ 6016 w 10000"/>
                <a:gd name="connsiteY143" fmla="*/ 43 h 10000"/>
                <a:gd name="connsiteX144" fmla="*/ 5783 w 10000"/>
                <a:gd name="connsiteY144" fmla="*/ 24 h 10000"/>
                <a:gd name="connsiteX145" fmla="*/ 5535 w 10000"/>
                <a:gd name="connsiteY145" fmla="*/ 12 h 10000"/>
                <a:gd name="connsiteX146" fmla="*/ 5271 w 10000"/>
                <a:gd name="connsiteY146" fmla="*/ 6 h 10000"/>
                <a:gd name="connsiteX147" fmla="*/ 5023 w 10000"/>
                <a:gd name="connsiteY147" fmla="*/ 0 h 10000"/>
                <a:gd name="connsiteX148" fmla="*/ 5023 w 10000"/>
                <a:gd name="connsiteY148" fmla="*/ 0 h 10000"/>
                <a:gd name="connsiteX0" fmla="*/ 4994 w 9971"/>
                <a:gd name="connsiteY0" fmla="*/ 0 h 10000"/>
                <a:gd name="connsiteX1" fmla="*/ 4994 w 9971"/>
                <a:gd name="connsiteY1" fmla="*/ 0 h 10000"/>
                <a:gd name="connsiteX2" fmla="*/ 4638 w 9971"/>
                <a:gd name="connsiteY2" fmla="*/ 6 h 10000"/>
                <a:gd name="connsiteX3" fmla="*/ 4297 w 9971"/>
                <a:gd name="connsiteY3" fmla="*/ 18 h 10000"/>
                <a:gd name="connsiteX4" fmla="*/ 3955 w 9971"/>
                <a:gd name="connsiteY4" fmla="*/ 43 h 10000"/>
                <a:gd name="connsiteX5" fmla="*/ 3630 w 9971"/>
                <a:gd name="connsiteY5" fmla="*/ 80 h 10000"/>
                <a:gd name="connsiteX6" fmla="*/ 3304 w 9971"/>
                <a:gd name="connsiteY6" fmla="*/ 116 h 10000"/>
                <a:gd name="connsiteX7" fmla="*/ 2994 w 9971"/>
                <a:gd name="connsiteY7" fmla="*/ 165 h 10000"/>
                <a:gd name="connsiteX8" fmla="*/ 2700 w 9971"/>
                <a:gd name="connsiteY8" fmla="*/ 220 h 10000"/>
                <a:gd name="connsiteX9" fmla="*/ 2405 w 9971"/>
                <a:gd name="connsiteY9" fmla="*/ 288 h 10000"/>
                <a:gd name="connsiteX10" fmla="*/ 2126 w 9971"/>
                <a:gd name="connsiteY10" fmla="*/ 361 h 10000"/>
                <a:gd name="connsiteX11" fmla="*/ 1862 w 9971"/>
                <a:gd name="connsiteY11" fmla="*/ 435 h 10000"/>
                <a:gd name="connsiteX12" fmla="*/ 1614 w 9971"/>
                <a:gd name="connsiteY12" fmla="*/ 521 h 10000"/>
                <a:gd name="connsiteX13" fmla="*/ 1382 w 9971"/>
                <a:gd name="connsiteY13" fmla="*/ 612 h 10000"/>
                <a:gd name="connsiteX14" fmla="*/ 1165 w 9971"/>
                <a:gd name="connsiteY14" fmla="*/ 710 h 10000"/>
                <a:gd name="connsiteX15" fmla="*/ 963 w 9971"/>
                <a:gd name="connsiteY15" fmla="*/ 814 h 10000"/>
                <a:gd name="connsiteX16" fmla="*/ 777 w 9971"/>
                <a:gd name="connsiteY16" fmla="*/ 925 h 10000"/>
                <a:gd name="connsiteX17" fmla="*/ 607 w 9971"/>
                <a:gd name="connsiteY17" fmla="*/ 1035 h 10000"/>
                <a:gd name="connsiteX18" fmla="*/ 3723 w 9971"/>
                <a:gd name="connsiteY18" fmla="*/ 1035 h 10000"/>
                <a:gd name="connsiteX19" fmla="*/ 3723 w 9971"/>
                <a:gd name="connsiteY19" fmla="*/ 1035 h 10000"/>
                <a:gd name="connsiteX20" fmla="*/ 3878 w 9971"/>
                <a:gd name="connsiteY20" fmla="*/ 1004 h 10000"/>
                <a:gd name="connsiteX21" fmla="*/ 4018 w 9971"/>
                <a:gd name="connsiteY21" fmla="*/ 980 h 10000"/>
                <a:gd name="connsiteX22" fmla="*/ 4173 w 9971"/>
                <a:gd name="connsiteY22" fmla="*/ 961 h 10000"/>
                <a:gd name="connsiteX23" fmla="*/ 4328 w 9971"/>
                <a:gd name="connsiteY23" fmla="*/ 943 h 10000"/>
                <a:gd name="connsiteX24" fmla="*/ 4498 w 9971"/>
                <a:gd name="connsiteY24" fmla="*/ 931 h 10000"/>
                <a:gd name="connsiteX25" fmla="*/ 4653 w 9971"/>
                <a:gd name="connsiteY25" fmla="*/ 919 h 10000"/>
                <a:gd name="connsiteX26" fmla="*/ 4824 w 9971"/>
                <a:gd name="connsiteY26" fmla="*/ 912 h 10000"/>
                <a:gd name="connsiteX27" fmla="*/ 4994 w 9971"/>
                <a:gd name="connsiteY27" fmla="*/ 912 h 10000"/>
                <a:gd name="connsiteX28" fmla="*/ 4994 w 9971"/>
                <a:gd name="connsiteY28" fmla="*/ 912 h 10000"/>
                <a:gd name="connsiteX29" fmla="*/ 5258 w 9971"/>
                <a:gd name="connsiteY29" fmla="*/ 919 h 10000"/>
                <a:gd name="connsiteX30" fmla="*/ 5537 w 9971"/>
                <a:gd name="connsiteY30" fmla="*/ 931 h 10000"/>
                <a:gd name="connsiteX31" fmla="*/ 5785 w 9971"/>
                <a:gd name="connsiteY31" fmla="*/ 955 h 10000"/>
                <a:gd name="connsiteX32" fmla="*/ 6033 w 9971"/>
                <a:gd name="connsiteY32" fmla="*/ 992 h 10000"/>
                <a:gd name="connsiteX33" fmla="*/ 6266 w 9971"/>
                <a:gd name="connsiteY33" fmla="*/ 1041 h 10000"/>
                <a:gd name="connsiteX34" fmla="*/ 6483 w 9971"/>
                <a:gd name="connsiteY34" fmla="*/ 1090 h 10000"/>
                <a:gd name="connsiteX35" fmla="*/ 6700 w 9971"/>
                <a:gd name="connsiteY35" fmla="*/ 1151 h 10000"/>
                <a:gd name="connsiteX36" fmla="*/ 6886 w 9971"/>
                <a:gd name="connsiteY36" fmla="*/ 1219 h 10000"/>
                <a:gd name="connsiteX37" fmla="*/ 7056 w 9971"/>
                <a:gd name="connsiteY37" fmla="*/ 1298 h 10000"/>
                <a:gd name="connsiteX38" fmla="*/ 7211 w 9971"/>
                <a:gd name="connsiteY38" fmla="*/ 1378 h 10000"/>
                <a:gd name="connsiteX39" fmla="*/ 7351 w 9971"/>
                <a:gd name="connsiteY39" fmla="*/ 1464 h 10000"/>
                <a:gd name="connsiteX40" fmla="*/ 7459 w 9971"/>
                <a:gd name="connsiteY40" fmla="*/ 1555 h 10000"/>
                <a:gd name="connsiteX41" fmla="*/ 7552 w 9971"/>
                <a:gd name="connsiteY41" fmla="*/ 1653 h 10000"/>
                <a:gd name="connsiteX42" fmla="*/ 7614 w 9971"/>
                <a:gd name="connsiteY42" fmla="*/ 1758 h 10000"/>
                <a:gd name="connsiteX43" fmla="*/ 7661 w 9971"/>
                <a:gd name="connsiteY43" fmla="*/ 1862 h 10000"/>
                <a:gd name="connsiteX44" fmla="*/ 7676 w 9971"/>
                <a:gd name="connsiteY44" fmla="*/ 1972 h 10000"/>
                <a:gd name="connsiteX45" fmla="*/ 7676 w 9971"/>
                <a:gd name="connsiteY45" fmla="*/ 1972 h 10000"/>
                <a:gd name="connsiteX46" fmla="*/ 7661 w 9971"/>
                <a:gd name="connsiteY46" fmla="*/ 2070 h 10000"/>
                <a:gd name="connsiteX47" fmla="*/ 7630 w 9971"/>
                <a:gd name="connsiteY47" fmla="*/ 2162 h 10000"/>
                <a:gd name="connsiteX48" fmla="*/ 7583 w 9971"/>
                <a:gd name="connsiteY48" fmla="*/ 2260 h 10000"/>
                <a:gd name="connsiteX49" fmla="*/ 7521 w 9971"/>
                <a:gd name="connsiteY49" fmla="*/ 2352 h 10000"/>
                <a:gd name="connsiteX50" fmla="*/ 7428 w 9971"/>
                <a:gd name="connsiteY50" fmla="*/ 2443 h 10000"/>
                <a:gd name="connsiteX51" fmla="*/ 7335 w 9971"/>
                <a:gd name="connsiteY51" fmla="*/ 2535 h 10000"/>
                <a:gd name="connsiteX52" fmla="*/ 7211 w 9971"/>
                <a:gd name="connsiteY52" fmla="*/ 2621 h 10000"/>
                <a:gd name="connsiteX53" fmla="*/ 7072 w 9971"/>
                <a:gd name="connsiteY53" fmla="*/ 2713 h 10000"/>
                <a:gd name="connsiteX54" fmla="*/ 6932 w 9971"/>
                <a:gd name="connsiteY54" fmla="*/ 2799 h 10000"/>
                <a:gd name="connsiteX55" fmla="*/ 6762 w 9971"/>
                <a:gd name="connsiteY55" fmla="*/ 2884 h 10000"/>
                <a:gd name="connsiteX56" fmla="*/ 6591 w 9971"/>
                <a:gd name="connsiteY56" fmla="*/ 2970 h 10000"/>
                <a:gd name="connsiteX57" fmla="*/ 6390 w 9971"/>
                <a:gd name="connsiteY57" fmla="*/ 3056 h 10000"/>
                <a:gd name="connsiteX58" fmla="*/ 6188 w 9971"/>
                <a:gd name="connsiteY58" fmla="*/ 3135 h 10000"/>
                <a:gd name="connsiteX59" fmla="*/ 5971 w 9971"/>
                <a:gd name="connsiteY59" fmla="*/ 3221 h 10000"/>
                <a:gd name="connsiteX60" fmla="*/ 5490 w 9971"/>
                <a:gd name="connsiteY60" fmla="*/ 3380 h 10000"/>
                <a:gd name="connsiteX61" fmla="*/ 4979 w 9971"/>
                <a:gd name="connsiteY61" fmla="*/ 3539 h 10000"/>
                <a:gd name="connsiteX62" fmla="*/ 4421 w 9971"/>
                <a:gd name="connsiteY62" fmla="*/ 3699 h 10000"/>
                <a:gd name="connsiteX63" fmla="*/ 3847 w 9971"/>
                <a:gd name="connsiteY63" fmla="*/ 3852 h 10000"/>
                <a:gd name="connsiteX64" fmla="*/ 3227 w 9971"/>
                <a:gd name="connsiteY64" fmla="*/ 3999 h 10000"/>
                <a:gd name="connsiteX65" fmla="*/ 2591 w 9971"/>
                <a:gd name="connsiteY65" fmla="*/ 4152 h 10000"/>
                <a:gd name="connsiteX66" fmla="*/ 1924 w 9971"/>
                <a:gd name="connsiteY66" fmla="*/ 4299 h 10000"/>
                <a:gd name="connsiteX67" fmla="*/ 576 w 9971"/>
                <a:gd name="connsiteY67" fmla="*/ 4593 h 10000"/>
                <a:gd name="connsiteX68" fmla="*/ 576 w 9971"/>
                <a:gd name="connsiteY68" fmla="*/ 4593 h 10000"/>
                <a:gd name="connsiteX69" fmla="*/ 405 w 9971"/>
                <a:gd name="connsiteY69" fmla="*/ 4636 h 10000"/>
                <a:gd name="connsiteX70" fmla="*/ 266 w 9971"/>
                <a:gd name="connsiteY70" fmla="*/ 4685 h 10000"/>
                <a:gd name="connsiteX71" fmla="*/ 157 w 9971"/>
                <a:gd name="connsiteY71" fmla="*/ 4746 h 10000"/>
                <a:gd name="connsiteX72" fmla="*/ 64 w 9971"/>
                <a:gd name="connsiteY72" fmla="*/ 4813 h 10000"/>
                <a:gd name="connsiteX73" fmla="*/ 2 w 9971"/>
                <a:gd name="connsiteY73" fmla="*/ 4881 h 10000"/>
                <a:gd name="connsiteX74" fmla="*/ 18 w 9971"/>
                <a:gd name="connsiteY74" fmla="*/ 5101 h 10000"/>
                <a:gd name="connsiteX75" fmla="*/ 18 w 9971"/>
                <a:gd name="connsiteY75" fmla="*/ 9363 h 10000"/>
                <a:gd name="connsiteX76" fmla="*/ 18 w 9971"/>
                <a:gd name="connsiteY76" fmla="*/ 9363 h 10000"/>
                <a:gd name="connsiteX77" fmla="*/ 18 w 9971"/>
                <a:gd name="connsiteY77" fmla="*/ 9430 h 10000"/>
                <a:gd name="connsiteX78" fmla="*/ 49 w 9971"/>
                <a:gd name="connsiteY78" fmla="*/ 9492 h 10000"/>
                <a:gd name="connsiteX79" fmla="*/ 80 w 9971"/>
                <a:gd name="connsiteY79" fmla="*/ 9553 h 10000"/>
                <a:gd name="connsiteX80" fmla="*/ 142 w 9971"/>
                <a:gd name="connsiteY80" fmla="*/ 9614 h 10000"/>
                <a:gd name="connsiteX81" fmla="*/ 204 w 9971"/>
                <a:gd name="connsiteY81" fmla="*/ 9669 h 10000"/>
                <a:gd name="connsiteX82" fmla="*/ 281 w 9971"/>
                <a:gd name="connsiteY82" fmla="*/ 9718 h 10000"/>
                <a:gd name="connsiteX83" fmla="*/ 374 w 9971"/>
                <a:gd name="connsiteY83" fmla="*/ 9767 h 10000"/>
                <a:gd name="connsiteX84" fmla="*/ 483 w 9971"/>
                <a:gd name="connsiteY84" fmla="*/ 9816 h 10000"/>
                <a:gd name="connsiteX85" fmla="*/ 591 w 9971"/>
                <a:gd name="connsiteY85" fmla="*/ 9853 h 10000"/>
                <a:gd name="connsiteX86" fmla="*/ 715 w 9971"/>
                <a:gd name="connsiteY86" fmla="*/ 9890 h 10000"/>
                <a:gd name="connsiteX87" fmla="*/ 855 w 9971"/>
                <a:gd name="connsiteY87" fmla="*/ 9927 h 10000"/>
                <a:gd name="connsiteX88" fmla="*/ 994 w 9971"/>
                <a:gd name="connsiteY88" fmla="*/ 9951 h 10000"/>
                <a:gd name="connsiteX89" fmla="*/ 1149 w 9971"/>
                <a:gd name="connsiteY89" fmla="*/ 9976 h 10000"/>
                <a:gd name="connsiteX90" fmla="*/ 1304 w 9971"/>
                <a:gd name="connsiteY90" fmla="*/ 9988 h 10000"/>
                <a:gd name="connsiteX91" fmla="*/ 1459 w 9971"/>
                <a:gd name="connsiteY91" fmla="*/ 10000 h 10000"/>
                <a:gd name="connsiteX92" fmla="*/ 1630 w 9971"/>
                <a:gd name="connsiteY92" fmla="*/ 10000 h 10000"/>
                <a:gd name="connsiteX93" fmla="*/ 8359 w 9971"/>
                <a:gd name="connsiteY93" fmla="*/ 10000 h 10000"/>
                <a:gd name="connsiteX94" fmla="*/ 8359 w 9971"/>
                <a:gd name="connsiteY94" fmla="*/ 10000 h 10000"/>
                <a:gd name="connsiteX95" fmla="*/ 8514 w 9971"/>
                <a:gd name="connsiteY95" fmla="*/ 10000 h 10000"/>
                <a:gd name="connsiteX96" fmla="*/ 8684 w 9971"/>
                <a:gd name="connsiteY96" fmla="*/ 9988 h 10000"/>
                <a:gd name="connsiteX97" fmla="*/ 8839 w 9971"/>
                <a:gd name="connsiteY97" fmla="*/ 9976 h 10000"/>
                <a:gd name="connsiteX98" fmla="*/ 8979 w 9971"/>
                <a:gd name="connsiteY98" fmla="*/ 9951 h 10000"/>
                <a:gd name="connsiteX99" fmla="*/ 9118 w 9971"/>
                <a:gd name="connsiteY99" fmla="*/ 9927 h 10000"/>
                <a:gd name="connsiteX100" fmla="*/ 9258 w 9971"/>
                <a:gd name="connsiteY100" fmla="*/ 9890 h 10000"/>
                <a:gd name="connsiteX101" fmla="*/ 9382 w 9971"/>
                <a:gd name="connsiteY101" fmla="*/ 9853 h 10000"/>
                <a:gd name="connsiteX102" fmla="*/ 9490 w 9971"/>
                <a:gd name="connsiteY102" fmla="*/ 9816 h 10000"/>
                <a:gd name="connsiteX103" fmla="*/ 9599 w 9971"/>
                <a:gd name="connsiteY103" fmla="*/ 9767 h 10000"/>
                <a:gd name="connsiteX104" fmla="*/ 9692 w 9971"/>
                <a:gd name="connsiteY104" fmla="*/ 9718 h 10000"/>
                <a:gd name="connsiteX105" fmla="*/ 9769 w 9971"/>
                <a:gd name="connsiteY105" fmla="*/ 9669 h 10000"/>
                <a:gd name="connsiteX106" fmla="*/ 9847 w 9971"/>
                <a:gd name="connsiteY106" fmla="*/ 9614 h 10000"/>
                <a:gd name="connsiteX107" fmla="*/ 9893 w 9971"/>
                <a:gd name="connsiteY107" fmla="*/ 9553 h 10000"/>
                <a:gd name="connsiteX108" fmla="*/ 9940 w 9971"/>
                <a:gd name="connsiteY108" fmla="*/ 9492 h 10000"/>
                <a:gd name="connsiteX109" fmla="*/ 9955 w 9971"/>
                <a:gd name="connsiteY109" fmla="*/ 9430 h 10000"/>
                <a:gd name="connsiteX110" fmla="*/ 9971 w 9971"/>
                <a:gd name="connsiteY110" fmla="*/ 9363 h 10000"/>
                <a:gd name="connsiteX111" fmla="*/ 9971 w 9971"/>
                <a:gd name="connsiteY111" fmla="*/ 2015 h 10000"/>
                <a:gd name="connsiteX112" fmla="*/ 9971 w 9971"/>
                <a:gd name="connsiteY112" fmla="*/ 2015 h 10000"/>
                <a:gd name="connsiteX113" fmla="*/ 9971 w 9971"/>
                <a:gd name="connsiteY113" fmla="*/ 1972 h 10000"/>
                <a:gd name="connsiteX114" fmla="*/ 9971 w 9971"/>
                <a:gd name="connsiteY114" fmla="*/ 1972 h 10000"/>
                <a:gd name="connsiteX115" fmla="*/ 9971 w 9971"/>
                <a:gd name="connsiteY115" fmla="*/ 1868 h 10000"/>
                <a:gd name="connsiteX116" fmla="*/ 9955 w 9971"/>
                <a:gd name="connsiteY116" fmla="*/ 1770 h 10000"/>
                <a:gd name="connsiteX117" fmla="*/ 9924 w 9971"/>
                <a:gd name="connsiteY117" fmla="*/ 1672 h 10000"/>
                <a:gd name="connsiteX118" fmla="*/ 9878 w 9971"/>
                <a:gd name="connsiteY118" fmla="*/ 1574 h 10000"/>
                <a:gd name="connsiteX119" fmla="*/ 9816 w 9971"/>
                <a:gd name="connsiteY119" fmla="*/ 1476 h 10000"/>
                <a:gd name="connsiteX120" fmla="*/ 9754 w 9971"/>
                <a:gd name="connsiteY120" fmla="*/ 1384 h 10000"/>
                <a:gd name="connsiteX121" fmla="*/ 9676 w 9971"/>
                <a:gd name="connsiteY121" fmla="*/ 1292 h 10000"/>
                <a:gd name="connsiteX122" fmla="*/ 9583 w 9971"/>
                <a:gd name="connsiteY122" fmla="*/ 1206 h 10000"/>
                <a:gd name="connsiteX123" fmla="*/ 9475 w 9971"/>
                <a:gd name="connsiteY123" fmla="*/ 1115 h 10000"/>
                <a:gd name="connsiteX124" fmla="*/ 9366 w 9971"/>
                <a:gd name="connsiteY124" fmla="*/ 1035 h 10000"/>
                <a:gd name="connsiteX125" fmla="*/ 9258 w 9971"/>
                <a:gd name="connsiteY125" fmla="*/ 949 h 10000"/>
                <a:gd name="connsiteX126" fmla="*/ 9118 w 9971"/>
                <a:gd name="connsiteY126" fmla="*/ 870 h 10000"/>
                <a:gd name="connsiteX127" fmla="*/ 8979 w 9971"/>
                <a:gd name="connsiteY127" fmla="*/ 796 h 10000"/>
                <a:gd name="connsiteX128" fmla="*/ 8839 w 9971"/>
                <a:gd name="connsiteY128" fmla="*/ 716 h 10000"/>
                <a:gd name="connsiteX129" fmla="*/ 8684 w 9971"/>
                <a:gd name="connsiteY129" fmla="*/ 649 h 10000"/>
                <a:gd name="connsiteX130" fmla="*/ 8514 w 9971"/>
                <a:gd name="connsiteY130" fmla="*/ 582 h 10000"/>
                <a:gd name="connsiteX131" fmla="*/ 8343 w 9971"/>
                <a:gd name="connsiteY131" fmla="*/ 514 h 10000"/>
                <a:gd name="connsiteX132" fmla="*/ 8157 w 9971"/>
                <a:gd name="connsiteY132" fmla="*/ 453 h 10000"/>
                <a:gd name="connsiteX133" fmla="*/ 7971 w 9971"/>
                <a:gd name="connsiteY133" fmla="*/ 392 h 10000"/>
                <a:gd name="connsiteX134" fmla="*/ 7769 w 9971"/>
                <a:gd name="connsiteY134" fmla="*/ 337 h 10000"/>
                <a:gd name="connsiteX135" fmla="*/ 7568 w 9971"/>
                <a:gd name="connsiteY135" fmla="*/ 288 h 10000"/>
                <a:gd name="connsiteX136" fmla="*/ 7366 w 9971"/>
                <a:gd name="connsiteY136" fmla="*/ 239 h 10000"/>
                <a:gd name="connsiteX137" fmla="*/ 7149 w 9971"/>
                <a:gd name="connsiteY137" fmla="*/ 196 h 10000"/>
                <a:gd name="connsiteX138" fmla="*/ 6932 w 9971"/>
                <a:gd name="connsiteY138" fmla="*/ 159 h 10000"/>
                <a:gd name="connsiteX139" fmla="*/ 6700 w 9971"/>
                <a:gd name="connsiteY139" fmla="*/ 122 h 10000"/>
                <a:gd name="connsiteX140" fmla="*/ 6467 w 9971"/>
                <a:gd name="connsiteY140" fmla="*/ 92 h 10000"/>
                <a:gd name="connsiteX141" fmla="*/ 6235 w 9971"/>
                <a:gd name="connsiteY141" fmla="*/ 61 h 10000"/>
                <a:gd name="connsiteX142" fmla="*/ 5987 w 9971"/>
                <a:gd name="connsiteY142" fmla="*/ 43 h 10000"/>
                <a:gd name="connsiteX143" fmla="*/ 5754 w 9971"/>
                <a:gd name="connsiteY143" fmla="*/ 24 h 10000"/>
                <a:gd name="connsiteX144" fmla="*/ 5506 w 9971"/>
                <a:gd name="connsiteY144" fmla="*/ 12 h 10000"/>
                <a:gd name="connsiteX145" fmla="*/ 5242 w 9971"/>
                <a:gd name="connsiteY145" fmla="*/ 6 h 10000"/>
                <a:gd name="connsiteX146" fmla="*/ 4994 w 9971"/>
                <a:gd name="connsiteY146" fmla="*/ 0 h 10000"/>
                <a:gd name="connsiteX147" fmla="*/ 4994 w 9971"/>
                <a:gd name="connsiteY147" fmla="*/ 0 h 10000"/>
                <a:gd name="connsiteX0" fmla="*/ 4991 w 9982"/>
                <a:gd name="connsiteY0" fmla="*/ 0 h 10000"/>
                <a:gd name="connsiteX1" fmla="*/ 4991 w 9982"/>
                <a:gd name="connsiteY1" fmla="*/ 0 h 10000"/>
                <a:gd name="connsiteX2" fmla="*/ 4633 w 9982"/>
                <a:gd name="connsiteY2" fmla="*/ 6 h 10000"/>
                <a:gd name="connsiteX3" fmla="*/ 4291 w 9982"/>
                <a:gd name="connsiteY3" fmla="*/ 18 h 10000"/>
                <a:gd name="connsiteX4" fmla="*/ 3949 w 9982"/>
                <a:gd name="connsiteY4" fmla="*/ 43 h 10000"/>
                <a:gd name="connsiteX5" fmla="*/ 3623 w 9982"/>
                <a:gd name="connsiteY5" fmla="*/ 80 h 10000"/>
                <a:gd name="connsiteX6" fmla="*/ 3296 w 9982"/>
                <a:gd name="connsiteY6" fmla="*/ 116 h 10000"/>
                <a:gd name="connsiteX7" fmla="*/ 2985 w 9982"/>
                <a:gd name="connsiteY7" fmla="*/ 165 h 10000"/>
                <a:gd name="connsiteX8" fmla="*/ 2690 w 9982"/>
                <a:gd name="connsiteY8" fmla="*/ 220 h 10000"/>
                <a:gd name="connsiteX9" fmla="*/ 2394 w 9982"/>
                <a:gd name="connsiteY9" fmla="*/ 288 h 10000"/>
                <a:gd name="connsiteX10" fmla="*/ 2114 w 9982"/>
                <a:gd name="connsiteY10" fmla="*/ 361 h 10000"/>
                <a:gd name="connsiteX11" fmla="*/ 1849 w 9982"/>
                <a:gd name="connsiteY11" fmla="*/ 435 h 10000"/>
                <a:gd name="connsiteX12" fmla="*/ 1601 w 9982"/>
                <a:gd name="connsiteY12" fmla="*/ 521 h 10000"/>
                <a:gd name="connsiteX13" fmla="*/ 1368 w 9982"/>
                <a:gd name="connsiteY13" fmla="*/ 612 h 10000"/>
                <a:gd name="connsiteX14" fmla="*/ 1150 w 9982"/>
                <a:gd name="connsiteY14" fmla="*/ 710 h 10000"/>
                <a:gd name="connsiteX15" fmla="*/ 948 w 9982"/>
                <a:gd name="connsiteY15" fmla="*/ 814 h 10000"/>
                <a:gd name="connsiteX16" fmla="*/ 761 w 9982"/>
                <a:gd name="connsiteY16" fmla="*/ 925 h 10000"/>
                <a:gd name="connsiteX17" fmla="*/ 591 w 9982"/>
                <a:gd name="connsiteY17" fmla="*/ 1035 h 10000"/>
                <a:gd name="connsiteX18" fmla="*/ 3716 w 9982"/>
                <a:gd name="connsiteY18" fmla="*/ 1035 h 10000"/>
                <a:gd name="connsiteX19" fmla="*/ 3716 w 9982"/>
                <a:gd name="connsiteY19" fmla="*/ 1035 h 10000"/>
                <a:gd name="connsiteX20" fmla="*/ 3871 w 9982"/>
                <a:gd name="connsiteY20" fmla="*/ 1004 h 10000"/>
                <a:gd name="connsiteX21" fmla="*/ 4012 w 9982"/>
                <a:gd name="connsiteY21" fmla="*/ 980 h 10000"/>
                <a:gd name="connsiteX22" fmla="*/ 4167 w 9982"/>
                <a:gd name="connsiteY22" fmla="*/ 961 h 10000"/>
                <a:gd name="connsiteX23" fmla="*/ 4323 w 9982"/>
                <a:gd name="connsiteY23" fmla="*/ 943 h 10000"/>
                <a:gd name="connsiteX24" fmla="*/ 4493 w 9982"/>
                <a:gd name="connsiteY24" fmla="*/ 931 h 10000"/>
                <a:gd name="connsiteX25" fmla="*/ 4649 w 9982"/>
                <a:gd name="connsiteY25" fmla="*/ 919 h 10000"/>
                <a:gd name="connsiteX26" fmla="*/ 4820 w 9982"/>
                <a:gd name="connsiteY26" fmla="*/ 912 h 10000"/>
                <a:gd name="connsiteX27" fmla="*/ 4991 w 9982"/>
                <a:gd name="connsiteY27" fmla="*/ 912 h 10000"/>
                <a:gd name="connsiteX28" fmla="*/ 4991 w 9982"/>
                <a:gd name="connsiteY28" fmla="*/ 912 h 10000"/>
                <a:gd name="connsiteX29" fmla="*/ 5255 w 9982"/>
                <a:gd name="connsiteY29" fmla="*/ 919 h 10000"/>
                <a:gd name="connsiteX30" fmla="*/ 5535 w 9982"/>
                <a:gd name="connsiteY30" fmla="*/ 931 h 10000"/>
                <a:gd name="connsiteX31" fmla="*/ 5784 w 9982"/>
                <a:gd name="connsiteY31" fmla="*/ 955 h 10000"/>
                <a:gd name="connsiteX32" fmla="*/ 6033 w 9982"/>
                <a:gd name="connsiteY32" fmla="*/ 992 h 10000"/>
                <a:gd name="connsiteX33" fmla="*/ 6266 w 9982"/>
                <a:gd name="connsiteY33" fmla="*/ 1041 h 10000"/>
                <a:gd name="connsiteX34" fmla="*/ 6484 w 9982"/>
                <a:gd name="connsiteY34" fmla="*/ 1090 h 10000"/>
                <a:gd name="connsiteX35" fmla="*/ 6701 w 9982"/>
                <a:gd name="connsiteY35" fmla="*/ 1151 h 10000"/>
                <a:gd name="connsiteX36" fmla="*/ 6888 w 9982"/>
                <a:gd name="connsiteY36" fmla="*/ 1219 h 10000"/>
                <a:gd name="connsiteX37" fmla="*/ 7059 w 9982"/>
                <a:gd name="connsiteY37" fmla="*/ 1298 h 10000"/>
                <a:gd name="connsiteX38" fmla="*/ 7214 w 9982"/>
                <a:gd name="connsiteY38" fmla="*/ 1378 h 10000"/>
                <a:gd name="connsiteX39" fmla="*/ 7354 w 9982"/>
                <a:gd name="connsiteY39" fmla="*/ 1464 h 10000"/>
                <a:gd name="connsiteX40" fmla="*/ 7463 w 9982"/>
                <a:gd name="connsiteY40" fmla="*/ 1555 h 10000"/>
                <a:gd name="connsiteX41" fmla="*/ 7556 w 9982"/>
                <a:gd name="connsiteY41" fmla="*/ 1653 h 10000"/>
                <a:gd name="connsiteX42" fmla="*/ 7618 w 9982"/>
                <a:gd name="connsiteY42" fmla="*/ 1758 h 10000"/>
                <a:gd name="connsiteX43" fmla="*/ 7665 w 9982"/>
                <a:gd name="connsiteY43" fmla="*/ 1862 h 10000"/>
                <a:gd name="connsiteX44" fmla="*/ 7680 w 9982"/>
                <a:gd name="connsiteY44" fmla="*/ 1972 h 10000"/>
                <a:gd name="connsiteX45" fmla="*/ 7680 w 9982"/>
                <a:gd name="connsiteY45" fmla="*/ 1972 h 10000"/>
                <a:gd name="connsiteX46" fmla="*/ 7665 w 9982"/>
                <a:gd name="connsiteY46" fmla="*/ 2070 h 10000"/>
                <a:gd name="connsiteX47" fmla="*/ 7634 w 9982"/>
                <a:gd name="connsiteY47" fmla="*/ 2162 h 10000"/>
                <a:gd name="connsiteX48" fmla="*/ 7587 w 9982"/>
                <a:gd name="connsiteY48" fmla="*/ 2260 h 10000"/>
                <a:gd name="connsiteX49" fmla="*/ 7525 w 9982"/>
                <a:gd name="connsiteY49" fmla="*/ 2352 h 10000"/>
                <a:gd name="connsiteX50" fmla="*/ 7432 w 9982"/>
                <a:gd name="connsiteY50" fmla="*/ 2443 h 10000"/>
                <a:gd name="connsiteX51" fmla="*/ 7338 w 9982"/>
                <a:gd name="connsiteY51" fmla="*/ 2535 h 10000"/>
                <a:gd name="connsiteX52" fmla="*/ 7214 w 9982"/>
                <a:gd name="connsiteY52" fmla="*/ 2621 h 10000"/>
                <a:gd name="connsiteX53" fmla="*/ 7075 w 9982"/>
                <a:gd name="connsiteY53" fmla="*/ 2713 h 10000"/>
                <a:gd name="connsiteX54" fmla="*/ 6934 w 9982"/>
                <a:gd name="connsiteY54" fmla="*/ 2799 h 10000"/>
                <a:gd name="connsiteX55" fmla="*/ 6764 w 9982"/>
                <a:gd name="connsiteY55" fmla="*/ 2884 h 10000"/>
                <a:gd name="connsiteX56" fmla="*/ 6592 w 9982"/>
                <a:gd name="connsiteY56" fmla="*/ 2970 h 10000"/>
                <a:gd name="connsiteX57" fmla="*/ 6391 w 9982"/>
                <a:gd name="connsiteY57" fmla="*/ 3056 h 10000"/>
                <a:gd name="connsiteX58" fmla="*/ 6188 w 9982"/>
                <a:gd name="connsiteY58" fmla="*/ 3135 h 10000"/>
                <a:gd name="connsiteX59" fmla="*/ 5970 w 9982"/>
                <a:gd name="connsiteY59" fmla="*/ 3221 h 10000"/>
                <a:gd name="connsiteX60" fmla="*/ 5488 w 9982"/>
                <a:gd name="connsiteY60" fmla="*/ 3380 h 10000"/>
                <a:gd name="connsiteX61" fmla="*/ 4975 w 9982"/>
                <a:gd name="connsiteY61" fmla="*/ 3539 h 10000"/>
                <a:gd name="connsiteX62" fmla="*/ 4416 w 9982"/>
                <a:gd name="connsiteY62" fmla="*/ 3699 h 10000"/>
                <a:gd name="connsiteX63" fmla="*/ 3840 w 9982"/>
                <a:gd name="connsiteY63" fmla="*/ 3852 h 10000"/>
                <a:gd name="connsiteX64" fmla="*/ 3218 w 9982"/>
                <a:gd name="connsiteY64" fmla="*/ 3999 h 10000"/>
                <a:gd name="connsiteX65" fmla="*/ 2581 w 9982"/>
                <a:gd name="connsiteY65" fmla="*/ 4152 h 10000"/>
                <a:gd name="connsiteX66" fmla="*/ 1912 w 9982"/>
                <a:gd name="connsiteY66" fmla="*/ 4299 h 10000"/>
                <a:gd name="connsiteX67" fmla="*/ 560 w 9982"/>
                <a:gd name="connsiteY67" fmla="*/ 4593 h 10000"/>
                <a:gd name="connsiteX68" fmla="*/ 560 w 9982"/>
                <a:gd name="connsiteY68" fmla="*/ 4593 h 10000"/>
                <a:gd name="connsiteX69" fmla="*/ 388 w 9982"/>
                <a:gd name="connsiteY69" fmla="*/ 4636 h 10000"/>
                <a:gd name="connsiteX70" fmla="*/ 249 w 9982"/>
                <a:gd name="connsiteY70" fmla="*/ 4685 h 10000"/>
                <a:gd name="connsiteX71" fmla="*/ 139 w 9982"/>
                <a:gd name="connsiteY71" fmla="*/ 4746 h 10000"/>
                <a:gd name="connsiteX72" fmla="*/ 46 w 9982"/>
                <a:gd name="connsiteY72" fmla="*/ 4813 h 10000"/>
                <a:gd name="connsiteX73" fmla="*/ 0 w 9982"/>
                <a:gd name="connsiteY73" fmla="*/ 5101 h 10000"/>
                <a:gd name="connsiteX74" fmla="*/ 0 w 9982"/>
                <a:gd name="connsiteY74" fmla="*/ 9363 h 10000"/>
                <a:gd name="connsiteX75" fmla="*/ 0 w 9982"/>
                <a:gd name="connsiteY75" fmla="*/ 9363 h 10000"/>
                <a:gd name="connsiteX76" fmla="*/ 0 w 9982"/>
                <a:gd name="connsiteY76" fmla="*/ 9430 h 10000"/>
                <a:gd name="connsiteX77" fmla="*/ 31 w 9982"/>
                <a:gd name="connsiteY77" fmla="*/ 9492 h 10000"/>
                <a:gd name="connsiteX78" fmla="*/ 62 w 9982"/>
                <a:gd name="connsiteY78" fmla="*/ 9553 h 10000"/>
                <a:gd name="connsiteX79" fmla="*/ 124 w 9982"/>
                <a:gd name="connsiteY79" fmla="*/ 9614 h 10000"/>
                <a:gd name="connsiteX80" fmla="*/ 187 w 9982"/>
                <a:gd name="connsiteY80" fmla="*/ 9669 h 10000"/>
                <a:gd name="connsiteX81" fmla="*/ 264 w 9982"/>
                <a:gd name="connsiteY81" fmla="*/ 9718 h 10000"/>
                <a:gd name="connsiteX82" fmla="*/ 357 w 9982"/>
                <a:gd name="connsiteY82" fmla="*/ 9767 h 10000"/>
                <a:gd name="connsiteX83" fmla="*/ 466 w 9982"/>
                <a:gd name="connsiteY83" fmla="*/ 9816 h 10000"/>
                <a:gd name="connsiteX84" fmla="*/ 575 w 9982"/>
                <a:gd name="connsiteY84" fmla="*/ 9853 h 10000"/>
                <a:gd name="connsiteX85" fmla="*/ 699 w 9982"/>
                <a:gd name="connsiteY85" fmla="*/ 9890 h 10000"/>
                <a:gd name="connsiteX86" fmla="*/ 839 w 9982"/>
                <a:gd name="connsiteY86" fmla="*/ 9927 h 10000"/>
                <a:gd name="connsiteX87" fmla="*/ 979 w 9982"/>
                <a:gd name="connsiteY87" fmla="*/ 9951 h 10000"/>
                <a:gd name="connsiteX88" fmla="*/ 1134 w 9982"/>
                <a:gd name="connsiteY88" fmla="*/ 9976 h 10000"/>
                <a:gd name="connsiteX89" fmla="*/ 1290 w 9982"/>
                <a:gd name="connsiteY89" fmla="*/ 9988 h 10000"/>
                <a:gd name="connsiteX90" fmla="*/ 1445 w 9982"/>
                <a:gd name="connsiteY90" fmla="*/ 10000 h 10000"/>
                <a:gd name="connsiteX91" fmla="*/ 1617 w 9982"/>
                <a:gd name="connsiteY91" fmla="*/ 10000 h 10000"/>
                <a:gd name="connsiteX92" fmla="*/ 8365 w 9982"/>
                <a:gd name="connsiteY92" fmla="*/ 10000 h 10000"/>
                <a:gd name="connsiteX93" fmla="*/ 8365 w 9982"/>
                <a:gd name="connsiteY93" fmla="*/ 10000 h 10000"/>
                <a:gd name="connsiteX94" fmla="*/ 8521 w 9982"/>
                <a:gd name="connsiteY94" fmla="*/ 10000 h 10000"/>
                <a:gd name="connsiteX95" fmla="*/ 8691 w 9982"/>
                <a:gd name="connsiteY95" fmla="*/ 9988 h 10000"/>
                <a:gd name="connsiteX96" fmla="*/ 8847 w 9982"/>
                <a:gd name="connsiteY96" fmla="*/ 9976 h 10000"/>
                <a:gd name="connsiteX97" fmla="*/ 8987 w 9982"/>
                <a:gd name="connsiteY97" fmla="*/ 9951 h 10000"/>
                <a:gd name="connsiteX98" fmla="*/ 9127 w 9982"/>
                <a:gd name="connsiteY98" fmla="*/ 9927 h 10000"/>
                <a:gd name="connsiteX99" fmla="*/ 9267 w 9982"/>
                <a:gd name="connsiteY99" fmla="*/ 9890 h 10000"/>
                <a:gd name="connsiteX100" fmla="*/ 9391 w 9982"/>
                <a:gd name="connsiteY100" fmla="*/ 9853 h 10000"/>
                <a:gd name="connsiteX101" fmla="*/ 9500 w 9982"/>
                <a:gd name="connsiteY101" fmla="*/ 9816 h 10000"/>
                <a:gd name="connsiteX102" fmla="*/ 9609 w 9982"/>
                <a:gd name="connsiteY102" fmla="*/ 9767 h 10000"/>
                <a:gd name="connsiteX103" fmla="*/ 9702 w 9982"/>
                <a:gd name="connsiteY103" fmla="*/ 9718 h 10000"/>
                <a:gd name="connsiteX104" fmla="*/ 9779 w 9982"/>
                <a:gd name="connsiteY104" fmla="*/ 9669 h 10000"/>
                <a:gd name="connsiteX105" fmla="*/ 9858 w 9982"/>
                <a:gd name="connsiteY105" fmla="*/ 9614 h 10000"/>
                <a:gd name="connsiteX106" fmla="*/ 9904 w 9982"/>
                <a:gd name="connsiteY106" fmla="*/ 9553 h 10000"/>
                <a:gd name="connsiteX107" fmla="*/ 9951 w 9982"/>
                <a:gd name="connsiteY107" fmla="*/ 9492 h 10000"/>
                <a:gd name="connsiteX108" fmla="*/ 9966 w 9982"/>
                <a:gd name="connsiteY108" fmla="*/ 9430 h 10000"/>
                <a:gd name="connsiteX109" fmla="*/ 9982 w 9982"/>
                <a:gd name="connsiteY109" fmla="*/ 9363 h 10000"/>
                <a:gd name="connsiteX110" fmla="*/ 9982 w 9982"/>
                <a:gd name="connsiteY110" fmla="*/ 2015 h 10000"/>
                <a:gd name="connsiteX111" fmla="*/ 9982 w 9982"/>
                <a:gd name="connsiteY111" fmla="*/ 2015 h 10000"/>
                <a:gd name="connsiteX112" fmla="*/ 9982 w 9982"/>
                <a:gd name="connsiteY112" fmla="*/ 1972 h 10000"/>
                <a:gd name="connsiteX113" fmla="*/ 9982 w 9982"/>
                <a:gd name="connsiteY113" fmla="*/ 1972 h 10000"/>
                <a:gd name="connsiteX114" fmla="*/ 9982 w 9982"/>
                <a:gd name="connsiteY114" fmla="*/ 1868 h 10000"/>
                <a:gd name="connsiteX115" fmla="*/ 9966 w 9982"/>
                <a:gd name="connsiteY115" fmla="*/ 1770 h 10000"/>
                <a:gd name="connsiteX116" fmla="*/ 9935 w 9982"/>
                <a:gd name="connsiteY116" fmla="*/ 1672 h 10000"/>
                <a:gd name="connsiteX117" fmla="*/ 9889 w 9982"/>
                <a:gd name="connsiteY117" fmla="*/ 1574 h 10000"/>
                <a:gd name="connsiteX118" fmla="*/ 9827 w 9982"/>
                <a:gd name="connsiteY118" fmla="*/ 1476 h 10000"/>
                <a:gd name="connsiteX119" fmla="*/ 9764 w 9982"/>
                <a:gd name="connsiteY119" fmla="*/ 1384 h 10000"/>
                <a:gd name="connsiteX120" fmla="*/ 9686 w 9982"/>
                <a:gd name="connsiteY120" fmla="*/ 1292 h 10000"/>
                <a:gd name="connsiteX121" fmla="*/ 9593 w 9982"/>
                <a:gd name="connsiteY121" fmla="*/ 1206 h 10000"/>
                <a:gd name="connsiteX122" fmla="*/ 9485 w 9982"/>
                <a:gd name="connsiteY122" fmla="*/ 1115 h 10000"/>
                <a:gd name="connsiteX123" fmla="*/ 9375 w 9982"/>
                <a:gd name="connsiteY123" fmla="*/ 1035 h 10000"/>
                <a:gd name="connsiteX124" fmla="*/ 9267 w 9982"/>
                <a:gd name="connsiteY124" fmla="*/ 949 h 10000"/>
                <a:gd name="connsiteX125" fmla="*/ 9127 w 9982"/>
                <a:gd name="connsiteY125" fmla="*/ 870 h 10000"/>
                <a:gd name="connsiteX126" fmla="*/ 8987 w 9982"/>
                <a:gd name="connsiteY126" fmla="*/ 796 h 10000"/>
                <a:gd name="connsiteX127" fmla="*/ 8847 w 9982"/>
                <a:gd name="connsiteY127" fmla="*/ 716 h 10000"/>
                <a:gd name="connsiteX128" fmla="*/ 8691 w 9982"/>
                <a:gd name="connsiteY128" fmla="*/ 649 h 10000"/>
                <a:gd name="connsiteX129" fmla="*/ 8521 w 9982"/>
                <a:gd name="connsiteY129" fmla="*/ 582 h 10000"/>
                <a:gd name="connsiteX130" fmla="*/ 8349 w 9982"/>
                <a:gd name="connsiteY130" fmla="*/ 514 h 10000"/>
                <a:gd name="connsiteX131" fmla="*/ 8163 w 9982"/>
                <a:gd name="connsiteY131" fmla="*/ 453 h 10000"/>
                <a:gd name="connsiteX132" fmla="*/ 7976 w 9982"/>
                <a:gd name="connsiteY132" fmla="*/ 392 h 10000"/>
                <a:gd name="connsiteX133" fmla="*/ 7774 w 9982"/>
                <a:gd name="connsiteY133" fmla="*/ 337 h 10000"/>
                <a:gd name="connsiteX134" fmla="*/ 7572 w 9982"/>
                <a:gd name="connsiteY134" fmla="*/ 288 h 10000"/>
                <a:gd name="connsiteX135" fmla="*/ 7369 w 9982"/>
                <a:gd name="connsiteY135" fmla="*/ 239 h 10000"/>
                <a:gd name="connsiteX136" fmla="*/ 7152 w 9982"/>
                <a:gd name="connsiteY136" fmla="*/ 196 h 10000"/>
                <a:gd name="connsiteX137" fmla="*/ 6934 w 9982"/>
                <a:gd name="connsiteY137" fmla="*/ 159 h 10000"/>
                <a:gd name="connsiteX138" fmla="*/ 6701 w 9982"/>
                <a:gd name="connsiteY138" fmla="*/ 122 h 10000"/>
                <a:gd name="connsiteX139" fmla="*/ 6468 w 9982"/>
                <a:gd name="connsiteY139" fmla="*/ 92 h 10000"/>
                <a:gd name="connsiteX140" fmla="*/ 6235 w 9982"/>
                <a:gd name="connsiteY140" fmla="*/ 61 h 10000"/>
                <a:gd name="connsiteX141" fmla="*/ 5986 w 9982"/>
                <a:gd name="connsiteY141" fmla="*/ 43 h 10000"/>
                <a:gd name="connsiteX142" fmla="*/ 5753 w 9982"/>
                <a:gd name="connsiteY142" fmla="*/ 24 h 10000"/>
                <a:gd name="connsiteX143" fmla="*/ 5504 w 9982"/>
                <a:gd name="connsiteY143" fmla="*/ 12 h 10000"/>
                <a:gd name="connsiteX144" fmla="*/ 5239 w 9982"/>
                <a:gd name="connsiteY144" fmla="*/ 6 h 10000"/>
                <a:gd name="connsiteX145" fmla="*/ 4991 w 9982"/>
                <a:gd name="connsiteY145" fmla="*/ 0 h 10000"/>
                <a:gd name="connsiteX146" fmla="*/ 4991 w 9982"/>
                <a:gd name="connsiteY146"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139 w 10000"/>
                <a:gd name="connsiteY71" fmla="*/ 4746 h 10000"/>
                <a:gd name="connsiteX72" fmla="*/ 0 w 10000"/>
                <a:gd name="connsiteY72" fmla="*/ 5101 h 10000"/>
                <a:gd name="connsiteX73" fmla="*/ 0 w 10000"/>
                <a:gd name="connsiteY73" fmla="*/ 9363 h 10000"/>
                <a:gd name="connsiteX74" fmla="*/ 0 w 10000"/>
                <a:gd name="connsiteY74" fmla="*/ 9363 h 10000"/>
                <a:gd name="connsiteX75" fmla="*/ 0 w 10000"/>
                <a:gd name="connsiteY75" fmla="*/ 9430 h 10000"/>
                <a:gd name="connsiteX76" fmla="*/ 31 w 10000"/>
                <a:gd name="connsiteY76" fmla="*/ 9492 h 10000"/>
                <a:gd name="connsiteX77" fmla="*/ 62 w 10000"/>
                <a:gd name="connsiteY77" fmla="*/ 9553 h 10000"/>
                <a:gd name="connsiteX78" fmla="*/ 124 w 10000"/>
                <a:gd name="connsiteY78" fmla="*/ 9614 h 10000"/>
                <a:gd name="connsiteX79" fmla="*/ 187 w 10000"/>
                <a:gd name="connsiteY79" fmla="*/ 9669 h 10000"/>
                <a:gd name="connsiteX80" fmla="*/ 264 w 10000"/>
                <a:gd name="connsiteY80" fmla="*/ 9718 h 10000"/>
                <a:gd name="connsiteX81" fmla="*/ 358 w 10000"/>
                <a:gd name="connsiteY81" fmla="*/ 9767 h 10000"/>
                <a:gd name="connsiteX82" fmla="*/ 467 w 10000"/>
                <a:gd name="connsiteY82" fmla="*/ 9816 h 10000"/>
                <a:gd name="connsiteX83" fmla="*/ 576 w 10000"/>
                <a:gd name="connsiteY83" fmla="*/ 9853 h 10000"/>
                <a:gd name="connsiteX84" fmla="*/ 700 w 10000"/>
                <a:gd name="connsiteY84" fmla="*/ 9890 h 10000"/>
                <a:gd name="connsiteX85" fmla="*/ 841 w 10000"/>
                <a:gd name="connsiteY85" fmla="*/ 9927 h 10000"/>
                <a:gd name="connsiteX86" fmla="*/ 981 w 10000"/>
                <a:gd name="connsiteY86" fmla="*/ 9951 h 10000"/>
                <a:gd name="connsiteX87" fmla="*/ 1136 w 10000"/>
                <a:gd name="connsiteY87" fmla="*/ 9976 h 10000"/>
                <a:gd name="connsiteX88" fmla="*/ 1292 w 10000"/>
                <a:gd name="connsiteY88" fmla="*/ 9988 h 10000"/>
                <a:gd name="connsiteX89" fmla="*/ 1448 w 10000"/>
                <a:gd name="connsiteY89" fmla="*/ 10000 h 10000"/>
                <a:gd name="connsiteX90" fmla="*/ 1620 w 10000"/>
                <a:gd name="connsiteY90" fmla="*/ 10000 h 10000"/>
                <a:gd name="connsiteX91" fmla="*/ 8380 w 10000"/>
                <a:gd name="connsiteY91" fmla="*/ 10000 h 10000"/>
                <a:gd name="connsiteX92" fmla="*/ 8380 w 10000"/>
                <a:gd name="connsiteY92" fmla="*/ 10000 h 10000"/>
                <a:gd name="connsiteX93" fmla="*/ 8536 w 10000"/>
                <a:gd name="connsiteY93" fmla="*/ 10000 h 10000"/>
                <a:gd name="connsiteX94" fmla="*/ 8707 w 10000"/>
                <a:gd name="connsiteY94" fmla="*/ 9988 h 10000"/>
                <a:gd name="connsiteX95" fmla="*/ 8863 w 10000"/>
                <a:gd name="connsiteY95" fmla="*/ 9976 h 10000"/>
                <a:gd name="connsiteX96" fmla="*/ 9003 w 10000"/>
                <a:gd name="connsiteY96" fmla="*/ 9951 h 10000"/>
                <a:gd name="connsiteX97" fmla="*/ 9143 w 10000"/>
                <a:gd name="connsiteY97" fmla="*/ 9927 h 10000"/>
                <a:gd name="connsiteX98" fmla="*/ 9284 w 10000"/>
                <a:gd name="connsiteY98" fmla="*/ 9890 h 10000"/>
                <a:gd name="connsiteX99" fmla="*/ 9408 w 10000"/>
                <a:gd name="connsiteY99" fmla="*/ 9853 h 10000"/>
                <a:gd name="connsiteX100" fmla="*/ 9517 w 10000"/>
                <a:gd name="connsiteY100" fmla="*/ 9816 h 10000"/>
                <a:gd name="connsiteX101" fmla="*/ 9626 w 10000"/>
                <a:gd name="connsiteY101" fmla="*/ 9767 h 10000"/>
                <a:gd name="connsiteX102" fmla="*/ 9719 w 10000"/>
                <a:gd name="connsiteY102" fmla="*/ 9718 h 10000"/>
                <a:gd name="connsiteX103" fmla="*/ 9797 w 10000"/>
                <a:gd name="connsiteY103" fmla="*/ 9669 h 10000"/>
                <a:gd name="connsiteX104" fmla="*/ 9876 w 10000"/>
                <a:gd name="connsiteY104" fmla="*/ 9614 h 10000"/>
                <a:gd name="connsiteX105" fmla="*/ 9922 w 10000"/>
                <a:gd name="connsiteY105" fmla="*/ 9553 h 10000"/>
                <a:gd name="connsiteX106" fmla="*/ 9969 w 10000"/>
                <a:gd name="connsiteY106" fmla="*/ 9492 h 10000"/>
                <a:gd name="connsiteX107" fmla="*/ 9984 w 10000"/>
                <a:gd name="connsiteY107" fmla="*/ 9430 h 10000"/>
                <a:gd name="connsiteX108" fmla="*/ 10000 w 10000"/>
                <a:gd name="connsiteY108" fmla="*/ 9363 h 10000"/>
                <a:gd name="connsiteX109" fmla="*/ 10000 w 10000"/>
                <a:gd name="connsiteY109" fmla="*/ 2015 h 10000"/>
                <a:gd name="connsiteX110" fmla="*/ 10000 w 10000"/>
                <a:gd name="connsiteY110" fmla="*/ 2015 h 10000"/>
                <a:gd name="connsiteX111" fmla="*/ 10000 w 10000"/>
                <a:gd name="connsiteY111" fmla="*/ 1972 h 10000"/>
                <a:gd name="connsiteX112" fmla="*/ 10000 w 10000"/>
                <a:gd name="connsiteY112" fmla="*/ 1972 h 10000"/>
                <a:gd name="connsiteX113" fmla="*/ 10000 w 10000"/>
                <a:gd name="connsiteY113" fmla="*/ 1868 h 10000"/>
                <a:gd name="connsiteX114" fmla="*/ 9984 w 10000"/>
                <a:gd name="connsiteY114" fmla="*/ 1770 h 10000"/>
                <a:gd name="connsiteX115" fmla="*/ 9953 w 10000"/>
                <a:gd name="connsiteY115" fmla="*/ 1672 h 10000"/>
                <a:gd name="connsiteX116" fmla="*/ 9907 w 10000"/>
                <a:gd name="connsiteY116" fmla="*/ 1574 h 10000"/>
                <a:gd name="connsiteX117" fmla="*/ 9845 w 10000"/>
                <a:gd name="connsiteY117" fmla="*/ 1476 h 10000"/>
                <a:gd name="connsiteX118" fmla="*/ 9782 w 10000"/>
                <a:gd name="connsiteY118" fmla="*/ 1384 h 10000"/>
                <a:gd name="connsiteX119" fmla="*/ 9703 w 10000"/>
                <a:gd name="connsiteY119" fmla="*/ 1292 h 10000"/>
                <a:gd name="connsiteX120" fmla="*/ 9610 w 10000"/>
                <a:gd name="connsiteY120" fmla="*/ 1206 h 10000"/>
                <a:gd name="connsiteX121" fmla="*/ 9502 w 10000"/>
                <a:gd name="connsiteY121" fmla="*/ 1115 h 10000"/>
                <a:gd name="connsiteX122" fmla="*/ 9392 w 10000"/>
                <a:gd name="connsiteY122" fmla="*/ 1035 h 10000"/>
                <a:gd name="connsiteX123" fmla="*/ 9284 w 10000"/>
                <a:gd name="connsiteY123" fmla="*/ 949 h 10000"/>
                <a:gd name="connsiteX124" fmla="*/ 9143 w 10000"/>
                <a:gd name="connsiteY124" fmla="*/ 870 h 10000"/>
                <a:gd name="connsiteX125" fmla="*/ 9003 w 10000"/>
                <a:gd name="connsiteY125" fmla="*/ 796 h 10000"/>
                <a:gd name="connsiteX126" fmla="*/ 8863 w 10000"/>
                <a:gd name="connsiteY126" fmla="*/ 716 h 10000"/>
                <a:gd name="connsiteX127" fmla="*/ 8707 w 10000"/>
                <a:gd name="connsiteY127" fmla="*/ 649 h 10000"/>
                <a:gd name="connsiteX128" fmla="*/ 8536 w 10000"/>
                <a:gd name="connsiteY128" fmla="*/ 582 h 10000"/>
                <a:gd name="connsiteX129" fmla="*/ 8364 w 10000"/>
                <a:gd name="connsiteY129" fmla="*/ 514 h 10000"/>
                <a:gd name="connsiteX130" fmla="*/ 8178 w 10000"/>
                <a:gd name="connsiteY130" fmla="*/ 453 h 10000"/>
                <a:gd name="connsiteX131" fmla="*/ 7990 w 10000"/>
                <a:gd name="connsiteY131" fmla="*/ 392 h 10000"/>
                <a:gd name="connsiteX132" fmla="*/ 7788 w 10000"/>
                <a:gd name="connsiteY132" fmla="*/ 337 h 10000"/>
                <a:gd name="connsiteX133" fmla="*/ 7586 w 10000"/>
                <a:gd name="connsiteY133" fmla="*/ 288 h 10000"/>
                <a:gd name="connsiteX134" fmla="*/ 7382 w 10000"/>
                <a:gd name="connsiteY134" fmla="*/ 239 h 10000"/>
                <a:gd name="connsiteX135" fmla="*/ 7165 w 10000"/>
                <a:gd name="connsiteY135" fmla="*/ 196 h 10000"/>
                <a:gd name="connsiteX136" fmla="*/ 6947 w 10000"/>
                <a:gd name="connsiteY136" fmla="*/ 159 h 10000"/>
                <a:gd name="connsiteX137" fmla="*/ 6713 w 10000"/>
                <a:gd name="connsiteY137" fmla="*/ 122 h 10000"/>
                <a:gd name="connsiteX138" fmla="*/ 6480 w 10000"/>
                <a:gd name="connsiteY138" fmla="*/ 92 h 10000"/>
                <a:gd name="connsiteX139" fmla="*/ 6246 w 10000"/>
                <a:gd name="connsiteY139" fmla="*/ 61 h 10000"/>
                <a:gd name="connsiteX140" fmla="*/ 5997 w 10000"/>
                <a:gd name="connsiteY140" fmla="*/ 43 h 10000"/>
                <a:gd name="connsiteX141" fmla="*/ 5763 w 10000"/>
                <a:gd name="connsiteY141" fmla="*/ 24 h 10000"/>
                <a:gd name="connsiteX142" fmla="*/ 5514 w 10000"/>
                <a:gd name="connsiteY142" fmla="*/ 12 h 10000"/>
                <a:gd name="connsiteX143" fmla="*/ 5248 w 10000"/>
                <a:gd name="connsiteY143" fmla="*/ 6 h 10000"/>
                <a:gd name="connsiteX144" fmla="*/ 5000 w 10000"/>
                <a:gd name="connsiteY144" fmla="*/ 0 h 10000"/>
                <a:gd name="connsiteX145" fmla="*/ 5000 w 10000"/>
                <a:gd name="connsiteY145"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0 w 10000"/>
                <a:gd name="connsiteY71" fmla="*/ 5101 h 10000"/>
                <a:gd name="connsiteX72" fmla="*/ 0 w 10000"/>
                <a:gd name="connsiteY72" fmla="*/ 9363 h 10000"/>
                <a:gd name="connsiteX73" fmla="*/ 0 w 10000"/>
                <a:gd name="connsiteY73" fmla="*/ 9363 h 10000"/>
                <a:gd name="connsiteX74" fmla="*/ 0 w 10000"/>
                <a:gd name="connsiteY74" fmla="*/ 9430 h 10000"/>
                <a:gd name="connsiteX75" fmla="*/ 31 w 10000"/>
                <a:gd name="connsiteY75" fmla="*/ 9492 h 10000"/>
                <a:gd name="connsiteX76" fmla="*/ 62 w 10000"/>
                <a:gd name="connsiteY76" fmla="*/ 9553 h 10000"/>
                <a:gd name="connsiteX77" fmla="*/ 124 w 10000"/>
                <a:gd name="connsiteY77" fmla="*/ 9614 h 10000"/>
                <a:gd name="connsiteX78" fmla="*/ 187 w 10000"/>
                <a:gd name="connsiteY78" fmla="*/ 9669 h 10000"/>
                <a:gd name="connsiteX79" fmla="*/ 264 w 10000"/>
                <a:gd name="connsiteY79" fmla="*/ 9718 h 10000"/>
                <a:gd name="connsiteX80" fmla="*/ 358 w 10000"/>
                <a:gd name="connsiteY80" fmla="*/ 9767 h 10000"/>
                <a:gd name="connsiteX81" fmla="*/ 467 w 10000"/>
                <a:gd name="connsiteY81" fmla="*/ 9816 h 10000"/>
                <a:gd name="connsiteX82" fmla="*/ 576 w 10000"/>
                <a:gd name="connsiteY82" fmla="*/ 9853 h 10000"/>
                <a:gd name="connsiteX83" fmla="*/ 700 w 10000"/>
                <a:gd name="connsiteY83" fmla="*/ 9890 h 10000"/>
                <a:gd name="connsiteX84" fmla="*/ 841 w 10000"/>
                <a:gd name="connsiteY84" fmla="*/ 9927 h 10000"/>
                <a:gd name="connsiteX85" fmla="*/ 981 w 10000"/>
                <a:gd name="connsiteY85" fmla="*/ 9951 h 10000"/>
                <a:gd name="connsiteX86" fmla="*/ 1136 w 10000"/>
                <a:gd name="connsiteY86" fmla="*/ 9976 h 10000"/>
                <a:gd name="connsiteX87" fmla="*/ 1292 w 10000"/>
                <a:gd name="connsiteY87" fmla="*/ 9988 h 10000"/>
                <a:gd name="connsiteX88" fmla="*/ 1448 w 10000"/>
                <a:gd name="connsiteY88" fmla="*/ 10000 h 10000"/>
                <a:gd name="connsiteX89" fmla="*/ 1620 w 10000"/>
                <a:gd name="connsiteY89" fmla="*/ 10000 h 10000"/>
                <a:gd name="connsiteX90" fmla="*/ 8380 w 10000"/>
                <a:gd name="connsiteY90" fmla="*/ 10000 h 10000"/>
                <a:gd name="connsiteX91" fmla="*/ 8380 w 10000"/>
                <a:gd name="connsiteY91" fmla="*/ 10000 h 10000"/>
                <a:gd name="connsiteX92" fmla="*/ 8536 w 10000"/>
                <a:gd name="connsiteY92" fmla="*/ 10000 h 10000"/>
                <a:gd name="connsiteX93" fmla="*/ 8707 w 10000"/>
                <a:gd name="connsiteY93" fmla="*/ 9988 h 10000"/>
                <a:gd name="connsiteX94" fmla="*/ 8863 w 10000"/>
                <a:gd name="connsiteY94" fmla="*/ 9976 h 10000"/>
                <a:gd name="connsiteX95" fmla="*/ 9003 w 10000"/>
                <a:gd name="connsiteY95" fmla="*/ 9951 h 10000"/>
                <a:gd name="connsiteX96" fmla="*/ 9143 w 10000"/>
                <a:gd name="connsiteY96" fmla="*/ 9927 h 10000"/>
                <a:gd name="connsiteX97" fmla="*/ 9284 w 10000"/>
                <a:gd name="connsiteY97" fmla="*/ 9890 h 10000"/>
                <a:gd name="connsiteX98" fmla="*/ 9408 w 10000"/>
                <a:gd name="connsiteY98" fmla="*/ 9853 h 10000"/>
                <a:gd name="connsiteX99" fmla="*/ 9517 w 10000"/>
                <a:gd name="connsiteY99" fmla="*/ 9816 h 10000"/>
                <a:gd name="connsiteX100" fmla="*/ 9626 w 10000"/>
                <a:gd name="connsiteY100" fmla="*/ 9767 h 10000"/>
                <a:gd name="connsiteX101" fmla="*/ 9719 w 10000"/>
                <a:gd name="connsiteY101" fmla="*/ 9718 h 10000"/>
                <a:gd name="connsiteX102" fmla="*/ 9797 w 10000"/>
                <a:gd name="connsiteY102" fmla="*/ 9669 h 10000"/>
                <a:gd name="connsiteX103" fmla="*/ 9876 w 10000"/>
                <a:gd name="connsiteY103" fmla="*/ 9614 h 10000"/>
                <a:gd name="connsiteX104" fmla="*/ 9922 w 10000"/>
                <a:gd name="connsiteY104" fmla="*/ 9553 h 10000"/>
                <a:gd name="connsiteX105" fmla="*/ 9969 w 10000"/>
                <a:gd name="connsiteY105" fmla="*/ 9492 h 10000"/>
                <a:gd name="connsiteX106" fmla="*/ 9984 w 10000"/>
                <a:gd name="connsiteY106" fmla="*/ 9430 h 10000"/>
                <a:gd name="connsiteX107" fmla="*/ 10000 w 10000"/>
                <a:gd name="connsiteY107" fmla="*/ 9363 h 10000"/>
                <a:gd name="connsiteX108" fmla="*/ 10000 w 10000"/>
                <a:gd name="connsiteY108" fmla="*/ 2015 h 10000"/>
                <a:gd name="connsiteX109" fmla="*/ 10000 w 10000"/>
                <a:gd name="connsiteY109" fmla="*/ 2015 h 10000"/>
                <a:gd name="connsiteX110" fmla="*/ 10000 w 10000"/>
                <a:gd name="connsiteY110" fmla="*/ 1972 h 10000"/>
                <a:gd name="connsiteX111" fmla="*/ 10000 w 10000"/>
                <a:gd name="connsiteY111" fmla="*/ 1972 h 10000"/>
                <a:gd name="connsiteX112" fmla="*/ 10000 w 10000"/>
                <a:gd name="connsiteY112" fmla="*/ 1868 h 10000"/>
                <a:gd name="connsiteX113" fmla="*/ 9984 w 10000"/>
                <a:gd name="connsiteY113" fmla="*/ 1770 h 10000"/>
                <a:gd name="connsiteX114" fmla="*/ 9953 w 10000"/>
                <a:gd name="connsiteY114" fmla="*/ 1672 h 10000"/>
                <a:gd name="connsiteX115" fmla="*/ 9907 w 10000"/>
                <a:gd name="connsiteY115" fmla="*/ 1574 h 10000"/>
                <a:gd name="connsiteX116" fmla="*/ 9845 w 10000"/>
                <a:gd name="connsiteY116" fmla="*/ 1476 h 10000"/>
                <a:gd name="connsiteX117" fmla="*/ 9782 w 10000"/>
                <a:gd name="connsiteY117" fmla="*/ 1384 h 10000"/>
                <a:gd name="connsiteX118" fmla="*/ 9703 w 10000"/>
                <a:gd name="connsiteY118" fmla="*/ 1292 h 10000"/>
                <a:gd name="connsiteX119" fmla="*/ 9610 w 10000"/>
                <a:gd name="connsiteY119" fmla="*/ 1206 h 10000"/>
                <a:gd name="connsiteX120" fmla="*/ 9502 w 10000"/>
                <a:gd name="connsiteY120" fmla="*/ 1115 h 10000"/>
                <a:gd name="connsiteX121" fmla="*/ 9392 w 10000"/>
                <a:gd name="connsiteY121" fmla="*/ 1035 h 10000"/>
                <a:gd name="connsiteX122" fmla="*/ 9284 w 10000"/>
                <a:gd name="connsiteY122" fmla="*/ 949 h 10000"/>
                <a:gd name="connsiteX123" fmla="*/ 9143 w 10000"/>
                <a:gd name="connsiteY123" fmla="*/ 870 h 10000"/>
                <a:gd name="connsiteX124" fmla="*/ 9003 w 10000"/>
                <a:gd name="connsiteY124" fmla="*/ 796 h 10000"/>
                <a:gd name="connsiteX125" fmla="*/ 8863 w 10000"/>
                <a:gd name="connsiteY125" fmla="*/ 716 h 10000"/>
                <a:gd name="connsiteX126" fmla="*/ 8707 w 10000"/>
                <a:gd name="connsiteY126" fmla="*/ 649 h 10000"/>
                <a:gd name="connsiteX127" fmla="*/ 8536 w 10000"/>
                <a:gd name="connsiteY127" fmla="*/ 582 h 10000"/>
                <a:gd name="connsiteX128" fmla="*/ 8364 w 10000"/>
                <a:gd name="connsiteY128" fmla="*/ 514 h 10000"/>
                <a:gd name="connsiteX129" fmla="*/ 8178 w 10000"/>
                <a:gd name="connsiteY129" fmla="*/ 453 h 10000"/>
                <a:gd name="connsiteX130" fmla="*/ 7990 w 10000"/>
                <a:gd name="connsiteY130" fmla="*/ 392 h 10000"/>
                <a:gd name="connsiteX131" fmla="*/ 7788 w 10000"/>
                <a:gd name="connsiteY131" fmla="*/ 337 h 10000"/>
                <a:gd name="connsiteX132" fmla="*/ 7586 w 10000"/>
                <a:gd name="connsiteY132" fmla="*/ 288 h 10000"/>
                <a:gd name="connsiteX133" fmla="*/ 7382 w 10000"/>
                <a:gd name="connsiteY133" fmla="*/ 239 h 10000"/>
                <a:gd name="connsiteX134" fmla="*/ 7165 w 10000"/>
                <a:gd name="connsiteY134" fmla="*/ 196 h 10000"/>
                <a:gd name="connsiteX135" fmla="*/ 6947 w 10000"/>
                <a:gd name="connsiteY135" fmla="*/ 159 h 10000"/>
                <a:gd name="connsiteX136" fmla="*/ 6713 w 10000"/>
                <a:gd name="connsiteY136" fmla="*/ 122 h 10000"/>
                <a:gd name="connsiteX137" fmla="*/ 6480 w 10000"/>
                <a:gd name="connsiteY137" fmla="*/ 92 h 10000"/>
                <a:gd name="connsiteX138" fmla="*/ 6246 w 10000"/>
                <a:gd name="connsiteY138" fmla="*/ 61 h 10000"/>
                <a:gd name="connsiteX139" fmla="*/ 5997 w 10000"/>
                <a:gd name="connsiteY139" fmla="*/ 43 h 10000"/>
                <a:gd name="connsiteX140" fmla="*/ 5763 w 10000"/>
                <a:gd name="connsiteY140" fmla="*/ 24 h 10000"/>
                <a:gd name="connsiteX141" fmla="*/ 5514 w 10000"/>
                <a:gd name="connsiteY141" fmla="*/ 12 h 10000"/>
                <a:gd name="connsiteX142" fmla="*/ 5248 w 10000"/>
                <a:gd name="connsiteY142" fmla="*/ 6 h 10000"/>
                <a:gd name="connsiteX143" fmla="*/ 5000 w 10000"/>
                <a:gd name="connsiteY143" fmla="*/ 0 h 10000"/>
                <a:gd name="connsiteX144" fmla="*/ 5000 w 10000"/>
                <a:gd name="connsiteY144"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0 w 10000"/>
                <a:gd name="connsiteY70" fmla="*/ 5101 h 10000"/>
                <a:gd name="connsiteX71" fmla="*/ 0 w 10000"/>
                <a:gd name="connsiteY71" fmla="*/ 9363 h 10000"/>
                <a:gd name="connsiteX72" fmla="*/ 0 w 10000"/>
                <a:gd name="connsiteY72" fmla="*/ 9363 h 10000"/>
                <a:gd name="connsiteX73" fmla="*/ 0 w 10000"/>
                <a:gd name="connsiteY73" fmla="*/ 9430 h 10000"/>
                <a:gd name="connsiteX74" fmla="*/ 31 w 10000"/>
                <a:gd name="connsiteY74" fmla="*/ 9492 h 10000"/>
                <a:gd name="connsiteX75" fmla="*/ 62 w 10000"/>
                <a:gd name="connsiteY75" fmla="*/ 9553 h 10000"/>
                <a:gd name="connsiteX76" fmla="*/ 124 w 10000"/>
                <a:gd name="connsiteY76" fmla="*/ 9614 h 10000"/>
                <a:gd name="connsiteX77" fmla="*/ 187 w 10000"/>
                <a:gd name="connsiteY77" fmla="*/ 9669 h 10000"/>
                <a:gd name="connsiteX78" fmla="*/ 264 w 10000"/>
                <a:gd name="connsiteY78" fmla="*/ 9718 h 10000"/>
                <a:gd name="connsiteX79" fmla="*/ 358 w 10000"/>
                <a:gd name="connsiteY79" fmla="*/ 9767 h 10000"/>
                <a:gd name="connsiteX80" fmla="*/ 467 w 10000"/>
                <a:gd name="connsiteY80" fmla="*/ 9816 h 10000"/>
                <a:gd name="connsiteX81" fmla="*/ 576 w 10000"/>
                <a:gd name="connsiteY81" fmla="*/ 9853 h 10000"/>
                <a:gd name="connsiteX82" fmla="*/ 700 w 10000"/>
                <a:gd name="connsiteY82" fmla="*/ 9890 h 10000"/>
                <a:gd name="connsiteX83" fmla="*/ 841 w 10000"/>
                <a:gd name="connsiteY83" fmla="*/ 9927 h 10000"/>
                <a:gd name="connsiteX84" fmla="*/ 981 w 10000"/>
                <a:gd name="connsiteY84" fmla="*/ 9951 h 10000"/>
                <a:gd name="connsiteX85" fmla="*/ 1136 w 10000"/>
                <a:gd name="connsiteY85" fmla="*/ 9976 h 10000"/>
                <a:gd name="connsiteX86" fmla="*/ 1292 w 10000"/>
                <a:gd name="connsiteY86" fmla="*/ 9988 h 10000"/>
                <a:gd name="connsiteX87" fmla="*/ 1448 w 10000"/>
                <a:gd name="connsiteY87" fmla="*/ 10000 h 10000"/>
                <a:gd name="connsiteX88" fmla="*/ 1620 w 10000"/>
                <a:gd name="connsiteY88" fmla="*/ 10000 h 10000"/>
                <a:gd name="connsiteX89" fmla="*/ 8380 w 10000"/>
                <a:gd name="connsiteY89" fmla="*/ 10000 h 10000"/>
                <a:gd name="connsiteX90" fmla="*/ 8380 w 10000"/>
                <a:gd name="connsiteY90" fmla="*/ 10000 h 10000"/>
                <a:gd name="connsiteX91" fmla="*/ 8536 w 10000"/>
                <a:gd name="connsiteY91" fmla="*/ 10000 h 10000"/>
                <a:gd name="connsiteX92" fmla="*/ 8707 w 10000"/>
                <a:gd name="connsiteY92" fmla="*/ 9988 h 10000"/>
                <a:gd name="connsiteX93" fmla="*/ 8863 w 10000"/>
                <a:gd name="connsiteY93" fmla="*/ 9976 h 10000"/>
                <a:gd name="connsiteX94" fmla="*/ 9003 w 10000"/>
                <a:gd name="connsiteY94" fmla="*/ 9951 h 10000"/>
                <a:gd name="connsiteX95" fmla="*/ 9143 w 10000"/>
                <a:gd name="connsiteY95" fmla="*/ 9927 h 10000"/>
                <a:gd name="connsiteX96" fmla="*/ 9284 w 10000"/>
                <a:gd name="connsiteY96" fmla="*/ 9890 h 10000"/>
                <a:gd name="connsiteX97" fmla="*/ 9408 w 10000"/>
                <a:gd name="connsiteY97" fmla="*/ 9853 h 10000"/>
                <a:gd name="connsiteX98" fmla="*/ 9517 w 10000"/>
                <a:gd name="connsiteY98" fmla="*/ 9816 h 10000"/>
                <a:gd name="connsiteX99" fmla="*/ 9626 w 10000"/>
                <a:gd name="connsiteY99" fmla="*/ 9767 h 10000"/>
                <a:gd name="connsiteX100" fmla="*/ 9719 w 10000"/>
                <a:gd name="connsiteY100" fmla="*/ 9718 h 10000"/>
                <a:gd name="connsiteX101" fmla="*/ 9797 w 10000"/>
                <a:gd name="connsiteY101" fmla="*/ 9669 h 10000"/>
                <a:gd name="connsiteX102" fmla="*/ 9876 w 10000"/>
                <a:gd name="connsiteY102" fmla="*/ 9614 h 10000"/>
                <a:gd name="connsiteX103" fmla="*/ 9922 w 10000"/>
                <a:gd name="connsiteY103" fmla="*/ 9553 h 10000"/>
                <a:gd name="connsiteX104" fmla="*/ 9969 w 10000"/>
                <a:gd name="connsiteY104" fmla="*/ 9492 h 10000"/>
                <a:gd name="connsiteX105" fmla="*/ 9984 w 10000"/>
                <a:gd name="connsiteY105" fmla="*/ 9430 h 10000"/>
                <a:gd name="connsiteX106" fmla="*/ 10000 w 10000"/>
                <a:gd name="connsiteY106" fmla="*/ 9363 h 10000"/>
                <a:gd name="connsiteX107" fmla="*/ 10000 w 10000"/>
                <a:gd name="connsiteY107" fmla="*/ 2015 h 10000"/>
                <a:gd name="connsiteX108" fmla="*/ 10000 w 10000"/>
                <a:gd name="connsiteY108" fmla="*/ 2015 h 10000"/>
                <a:gd name="connsiteX109" fmla="*/ 10000 w 10000"/>
                <a:gd name="connsiteY109" fmla="*/ 1972 h 10000"/>
                <a:gd name="connsiteX110" fmla="*/ 10000 w 10000"/>
                <a:gd name="connsiteY110" fmla="*/ 1972 h 10000"/>
                <a:gd name="connsiteX111" fmla="*/ 10000 w 10000"/>
                <a:gd name="connsiteY111" fmla="*/ 1868 h 10000"/>
                <a:gd name="connsiteX112" fmla="*/ 9984 w 10000"/>
                <a:gd name="connsiteY112" fmla="*/ 1770 h 10000"/>
                <a:gd name="connsiteX113" fmla="*/ 9953 w 10000"/>
                <a:gd name="connsiteY113" fmla="*/ 1672 h 10000"/>
                <a:gd name="connsiteX114" fmla="*/ 9907 w 10000"/>
                <a:gd name="connsiteY114" fmla="*/ 1574 h 10000"/>
                <a:gd name="connsiteX115" fmla="*/ 9845 w 10000"/>
                <a:gd name="connsiteY115" fmla="*/ 1476 h 10000"/>
                <a:gd name="connsiteX116" fmla="*/ 9782 w 10000"/>
                <a:gd name="connsiteY116" fmla="*/ 1384 h 10000"/>
                <a:gd name="connsiteX117" fmla="*/ 9703 w 10000"/>
                <a:gd name="connsiteY117" fmla="*/ 1292 h 10000"/>
                <a:gd name="connsiteX118" fmla="*/ 9610 w 10000"/>
                <a:gd name="connsiteY118" fmla="*/ 1206 h 10000"/>
                <a:gd name="connsiteX119" fmla="*/ 9502 w 10000"/>
                <a:gd name="connsiteY119" fmla="*/ 1115 h 10000"/>
                <a:gd name="connsiteX120" fmla="*/ 9392 w 10000"/>
                <a:gd name="connsiteY120" fmla="*/ 1035 h 10000"/>
                <a:gd name="connsiteX121" fmla="*/ 9284 w 10000"/>
                <a:gd name="connsiteY121" fmla="*/ 949 h 10000"/>
                <a:gd name="connsiteX122" fmla="*/ 9143 w 10000"/>
                <a:gd name="connsiteY122" fmla="*/ 870 h 10000"/>
                <a:gd name="connsiteX123" fmla="*/ 9003 w 10000"/>
                <a:gd name="connsiteY123" fmla="*/ 796 h 10000"/>
                <a:gd name="connsiteX124" fmla="*/ 8863 w 10000"/>
                <a:gd name="connsiteY124" fmla="*/ 716 h 10000"/>
                <a:gd name="connsiteX125" fmla="*/ 8707 w 10000"/>
                <a:gd name="connsiteY125" fmla="*/ 649 h 10000"/>
                <a:gd name="connsiteX126" fmla="*/ 8536 w 10000"/>
                <a:gd name="connsiteY126" fmla="*/ 582 h 10000"/>
                <a:gd name="connsiteX127" fmla="*/ 8364 w 10000"/>
                <a:gd name="connsiteY127" fmla="*/ 514 h 10000"/>
                <a:gd name="connsiteX128" fmla="*/ 8178 w 10000"/>
                <a:gd name="connsiteY128" fmla="*/ 453 h 10000"/>
                <a:gd name="connsiteX129" fmla="*/ 7990 w 10000"/>
                <a:gd name="connsiteY129" fmla="*/ 392 h 10000"/>
                <a:gd name="connsiteX130" fmla="*/ 7788 w 10000"/>
                <a:gd name="connsiteY130" fmla="*/ 337 h 10000"/>
                <a:gd name="connsiteX131" fmla="*/ 7586 w 10000"/>
                <a:gd name="connsiteY131" fmla="*/ 288 h 10000"/>
                <a:gd name="connsiteX132" fmla="*/ 7382 w 10000"/>
                <a:gd name="connsiteY132" fmla="*/ 239 h 10000"/>
                <a:gd name="connsiteX133" fmla="*/ 7165 w 10000"/>
                <a:gd name="connsiteY133" fmla="*/ 196 h 10000"/>
                <a:gd name="connsiteX134" fmla="*/ 6947 w 10000"/>
                <a:gd name="connsiteY134" fmla="*/ 159 h 10000"/>
                <a:gd name="connsiteX135" fmla="*/ 6713 w 10000"/>
                <a:gd name="connsiteY135" fmla="*/ 122 h 10000"/>
                <a:gd name="connsiteX136" fmla="*/ 6480 w 10000"/>
                <a:gd name="connsiteY136" fmla="*/ 92 h 10000"/>
                <a:gd name="connsiteX137" fmla="*/ 6246 w 10000"/>
                <a:gd name="connsiteY137" fmla="*/ 61 h 10000"/>
                <a:gd name="connsiteX138" fmla="*/ 5997 w 10000"/>
                <a:gd name="connsiteY138" fmla="*/ 43 h 10000"/>
                <a:gd name="connsiteX139" fmla="*/ 5763 w 10000"/>
                <a:gd name="connsiteY139" fmla="*/ 24 h 10000"/>
                <a:gd name="connsiteX140" fmla="*/ 5514 w 10000"/>
                <a:gd name="connsiteY140" fmla="*/ 12 h 10000"/>
                <a:gd name="connsiteX141" fmla="*/ 5248 w 10000"/>
                <a:gd name="connsiteY141" fmla="*/ 6 h 10000"/>
                <a:gd name="connsiteX142" fmla="*/ 5000 w 10000"/>
                <a:gd name="connsiteY142" fmla="*/ 0 h 10000"/>
                <a:gd name="connsiteX143" fmla="*/ 5000 w 10000"/>
                <a:gd name="connsiteY143"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0000" h="10000">
                  <a:moveTo>
                    <a:pt x="5000" y="0"/>
                  </a:moveTo>
                  <a:lnTo>
                    <a:pt x="5000" y="0"/>
                  </a:lnTo>
                  <a:lnTo>
                    <a:pt x="4641" y="6"/>
                  </a:lnTo>
                  <a:lnTo>
                    <a:pt x="4299" y="18"/>
                  </a:lnTo>
                  <a:lnTo>
                    <a:pt x="3956" y="43"/>
                  </a:lnTo>
                  <a:lnTo>
                    <a:pt x="3630" y="80"/>
                  </a:lnTo>
                  <a:lnTo>
                    <a:pt x="3302" y="116"/>
                  </a:lnTo>
                  <a:lnTo>
                    <a:pt x="2990" y="165"/>
                  </a:lnTo>
                  <a:lnTo>
                    <a:pt x="2695" y="220"/>
                  </a:lnTo>
                  <a:lnTo>
                    <a:pt x="2398" y="288"/>
                  </a:lnTo>
                  <a:lnTo>
                    <a:pt x="2118" y="361"/>
                  </a:lnTo>
                  <a:lnTo>
                    <a:pt x="1852" y="435"/>
                  </a:lnTo>
                  <a:lnTo>
                    <a:pt x="1604" y="521"/>
                  </a:lnTo>
                  <a:lnTo>
                    <a:pt x="1370" y="612"/>
                  </a:lnTo>
                  <a:lnTo>
                    <a:pt x="1152" y="710"/>
                  </a:lnTo>
                  <a:lnTo>
                    <a:pt x="950" y="814"/>
                  </a:lnTo>
                  <a:lnTo>
                    <a:pt x="762" y="925"/>
                  </a:lnTo>
                  <a:lnTo>
                    <a:pt x="592" y="1035"/>
                  </a:lnTo>
                  <a:lnTo>
                    <a:pt x="3723" y="1035"/>
                  </a:lnTo>
                  <a:lnTo>
                    <a:pt x="3723" y="1035"/>
                  </a:lnTo>
                  <a:lnTo>
                    <a:pt x="3878" y="1004"/>
                  </a:lnTo>
                  <a:lnTo>
                    <a:pt x="4019" y="980"/>
                  </a:lnTo>
                  <a:lnTo>
                    <a:pt x="4175" y="961"/>
                  </a:lnTo>
                  <a:lnTo>
                    <a:pt x="4331" y="943"/>
                  </a:lnTo>
                  <a:lnTo>
                    <a:pt x="4501" y="931"/>
                  </a:lnTo>
                  <a:lnTo>
                    <a:pt x="4657" y="919"/>
                  </a:lnTo>
                  <a:lnTo>
                    <a:pt x="4829" y="912"/>
                  </a:lnTo>
                  <a:lnTo>
                    <a:pt x="5000" y="912"/>
                  </a:lnTo>
                  <a:lnTo>
                    <a:pt x="5000" y="912"/>
                  </a:lnTo>
                  <a:lnTo>
                    <a:pt x="5264" y="919"/>
                  </a:lnTo>
                  <a:lnTo>
                    <a:pt x="5545" y="931"/>
                  </a:lnTo>
                  <a:lnTo>
                    <a:pt x="5794" y="955"/>
                  </a:lnTo>
                  <a:lnTo>
                    <a:pt x="6044" y="992"/>
                  </a:lnTo>
                  <a:lnTo>
                    <a:pt x="6277" y="1041"/>
                  </a:lnTo>
                  <a:lnTo>
                    <a:pt x="6496" y="1090"/>
                  </a:lnTo>
                  <a:lnTo>
                    <a:pt x="6713" y="1151"/>
                  </a:lnTo>
                  <a:lnTo>
                    <a:pt x="6900" y="1219"/>
                  </a:lnTo>
                  <a:lnTo>
                    <a:pt x="7072" y="1298"/>
                  </a:lnTo>
                  <a:lnTo>
                    <a:pt x="7227" y="1378"/>
                  </a:lnTo>
                  <a:lnTo>
                    <a:pt x="7367" y="1464"/>
                  </a:lnTo>
                  <a:lnTo>
                    <a:pt x="7476" y="1555"/>
                  </a:lnTo>
                  <a:cubicBezTo>
                    <a:pt x="7508" y="1588"/>
                    <a:pt x="7539" y="1620"/>
                    <a:pt x="7570" y="1653"/>
                  </a:cubicBezTo>
                  <a:cubicBezTo>
                    <a:pt x="7591" y="1688"/>
                    <a:pt x="7611" y="1723"/>
                    <a:pt x="7632" y="1758"/>
                  </a:cubicBezTo>
                  <a:cubicBezTo>
                    <a:pt x="7648" y="1793"/>
                    <a:pt x="7663" y="1827"/>
                    <a:pt x="7679" y="1862"/>
                  </a:cubicBezTo>
                  <a:cubicBezTo>
                    <a:pt x="7684" y="1899"/>
                    <a:pt x="7689" y="1935"/>
                    <a:pt x="7694" y="1972"/>
                  </a:cubicBezTo>
                  <a:lnTo>
                    <a:pt x="7694" y="1972"/>
                  </a:lnTo>
                  <a:cubicBezTo>
                    <a:pt x="7689" y="2005"/>
                    <a:pt x="7684" y="2037"/>
                    <a:pt x="7679" y="2070"/>
                  </a:cubicBezTo>
                  <a:cubicBezTo>
                    <a:pt x="7669" y="2101"/>
                    <a:pt x="7658" y="2131"/>
                    <a:pt x="7648" y="2162"/>
                  </a:cubicBezTo>
                  <a:cubicBezTo>
                    <a:pt x="7632" y="2195"/>
                    <a:pt x="7617" y="2227"/>
                    <a:pt x="7601" y="2260"/>
                  </a:cubicBezTo>
                  <a:lnTo>
                    <a:pt x="7539" y="2352"/>
                  </a:lnTo>
                  <a:lnTo>
                    <a:pt x="7445" y="2443"/>
                  </a:lnTo>
                  <a:cubicBezTo>
                    <a:pt x="7414" y="2474"/>
                    <a:pt x="7382" y="2504"/>
                    <a:pt x="7351" y="2535"/>
                  </a:cubicBezTo>
                  <a:cubicBezTo>
                    <a:pt x="7310" y="2564"/>
                    <a:pt x="7268" y="2592"/>
                    <a:pt x="7227" y="2621"/>
                  </a:cubicBezTo>
                  <a:cubicBezTo>
                    <a:pt x="7181" y="2652"/>
                    <a:pt x="7134" y="2682"/>
                    <a:pt x="7088" y="2713"/>
                  </a:cubicBezTo>
                  <a:lnTo>
                    <a:pt x="6947" y="2799"/>
                  </a:lnTo>
                  <a:lnTo>
                    <a:pt x="6776" y="2884"/>
                  </a:lnTo>
                  <a:lnTo>
                    <a:pt x="6604" y="2970"/>
                  </a:lnTo>
                  <a:lnTo>
                    <a:pt x="6403" y="3056"/>
                  </a:lnTo>
                  <a:lnTo>
                    <a:pt x="6199" y="3135"/>
                  </a:lnTo>
                  <a:lnTo>
                    <a:pt x="5981" y="3221"/>
                  </a:lnTo>
                  <a:lnTo>
                    <a:pt x="5498" y="3380"/>
                  </a:lnTo>
                  <a:lnTo>
                    <a:pt x="4984" y="3539"/>
                  </a:lnTo>
                  <a:lnTo>
                    <a:pt x="4424" y="3699"/>
                  </a:lnTo>
                  <a:lnTo>
                    <a:pt x="3847" y="3852"/>
                  </a:lnTo>
                  <a:lnTo>
                    <a:pt x="3224" y="3999"/>
                  </a:lnTo>
                  <a:lnTo>
                    <a:pt x="2586" y="4152"/>
                  </a:lnTo>
                  <a:lnTo>
                    <a:pt x="1915" y="4299"/>
                  </a:lnTo>
                  <a:lnTo>
                    <a:pt x="561" y="4593"/>
                  </a:lnTo>
                  <a:cubicBezTo>
                    <a:pt x="148" y="4718"/>
                    <a:pt x="0" y="4770"/>
                    <a:pt x="0" y="5101"/>
                  </a:cubicBezTo>
                  <a:lnTo>
                    <a:pt x="0" y="9363"/>
                  </a:lnTo>
                  <a:lnTo>
                    <a:pt x="0" y="9363"/>
                  </a:lnTo>
                  <a:lnTo>
                    <a:pt x="0" y="9430"/>
                  </a:lnTo>
                  <a:cubicBezTo>
                    <a:pt x="10" y="9451"/>
                    <a:pt x="21" y="9471"/>
                    <a:pt x="31" y="9492"/>
                  </a:cubicBezTo>
                  <a:cubicBezTo>
                    <a:pt x="41" y="9512"/>
                    <a:pt x="52" y="9533"/>
                    <a:pt x="62" y="9553"/>
                  </a:cubicBezTo>
                  <a:cubicBezTo>
                    <a:pt x="83" y="9573"/>
                    <a:pt x="103" y="9594"/>
                    <a:pt x="124" y="9614"/>
                  </a:cubicBezTo>
                  <a:cubicBezTo>
                    <a:pt x="145" y="9632"/>
                    <a:pt x="166" y="9651"/>
                    <a:pt x="187" y="9669"/>
                  </a:cubicBezTo>
                  <a:cubicBezTo>
                    <a:pt x="213" y="9685"/>
                    <a:pt x="238" y="9702"/>
                    <a:pt x="264" y="9718"/>
                  </a:cubicBezTo>
                  <a:cubicBezTo>
                    <a:pt x="296" y="9734"/>
                    <a:pt x="327" y="9751"/>
                    <a:pt x="358" y="9767"/>
                  </a:cubicBezTo>
                  <a:lnTo>
                    <a:pt x="467" y="9816"/>
                  </a:lnTo>
                  <a:lnTo>
                    <a:pt x="576" y="9853"/>
                  </a:lnTo>
                  <a:lnTo>
                    <a:pt x="700" y="9890"/>
                  </a:lnTo>
                  <a:lnTo>
                    <a:pt x="841" y="9927"/>
                  </a:lnTo>
                  <a:lnTo>
                    <a:pt x="981" y="9951"/>
                  </a:lnTo>
                  <a:lnTo>
                    <a:pt x="1136" y="9976"/>
                  </a:lnTo>
                  <a:lnTo>
                    <a:pt x="1292" y="9988"/>
                  </a:lnTo>
                  <a:lnTo>
                    <a:pt x="1448" y="10000"/>
                  </a:lnTo>
                  <a:lnTo>
                    <a:pt x="1620" y="10000"/>
                  </a:lnTo>
                  <a:lnTo>
                    <a:pt x="8380" y="10000"/>
                  </a:lnTo>
                  <a:lnTo>
                    <a:pt x="8380" y="10000"/>
                  </a:lnTo>
                  <a:lnTo>
                    <a:pt x="8536" y="10000"/>
                  </a:lnTo>
                  <a:lnTo>
                    <a:pt x="8707" y="9988"/>
                  </a:lnTo>
                  <a:lnTo>
                    <a:pt x="8863" y="9976"/>
                  </a:lnTo>
                  <a:lnTo>
                    <a:pt x="9003" y="9951"/>
                  </a:lnTo>
                  <a:lnTo>
                    <a:pt x="9143" y="9927"/>
                  </a:lnTo>
                  <a:lnTo>
                    <a:pt x="9284" y="9890"/>
                  </a:lnTo>
                  <a:lnTo>
                    <a:pt x="9408" y="9853"/>
                  </a:lnTo>
                  <a:lnTo>
                    <a:pt x="9517" y="9816"/>
                  </a:lnTo>
                  <a:lnTo>
                    <a:pt x="9626" y="9767"/>
                  </a:lnTo>
                  <a:cubicBezTo>
                    <a:pt x="9657" y="9751"/>
                    <a:pt x="9688" y="9734"/>
                    <a:pt x="9719" y="9718"/>
                  </a:cubicBezTo>
                  <a:cubicBezTo>
                    <a:pt x="9746" y="9702"/>
                    <a:pt x="9771" y="9685"/>
                    <a:pt x="9797" y="9669"/>
                  </a:cubicBezTo>
                  <a:lnTo>
                    <a:pt x="9876" y="9614"/>
                  </a:lnTo>
                  <a:lnTo>
                    <a:pt x="9922" y="9553"/>
                  </a:lnTo>
                  <a:cubicBezTo>
                    <a:pt x="9938" y="9533"/>
                    <a:pt x="9953" y="9512"/>
                    <a:pt x="9969" y="9492"/>
                  </a:cubicBezTo>
                  <a:cubicBezTo>
                    <a:pt x="9974" y="9471"/>
                    <a:pt x="9979" y="9451"/>
                    <a:pt x="9984" y="9430"/>
                  </a:cubicBezTo>
                  <a:cubicBezTo>
                    <a:pt x="9989" y="9408"/>
                    <a:pt x="9995" y="9385"/>
                    <a:pt x="10000" y="9363"/>
                  </a:cubicBezTo>
                  <a:lnTo>
                    <a:pt x="10000" y="2015"/>
                  </a:lnTo>
                  <a:lnTo>
                    <a:pt x="10000" y="2015"/>
                  </a:lnTo>
                  <a:lnTo>
                    <a:pt x="10000" y="1972"/>
                  </a:lnTo>
                  <a:lnTo>
                    <a:pt x="10000" y="1972"/>
                  </a:lnTo>
                  <a:lnTo>
                    <a:pt x="10000" y="1868"/>
                  </a:lnTo>
                  <a:cubicBezTo>
                    <a:pt x="9995" y="1835"/>
                    <a:pt x="9989" y="1803"/>
                    <a:pt x="9984" y="1770"/>
                  </a:cubicBezTo>
                  <a:cubicBezTo>
                    <a:pt x="9974" y="1737"/>
                    <a:pt x="9963" y="1705"/>
                    <a:pt x="9953" y="1672"/>
                  </a:cubicBezTo>
                  <a:cubicBezTo>
                    <a:pt x="9938" y="1639"/>
                    <a:pt x="9922" y="1607"/>
                    <a:pt x="9907" y="1574"/>
                  </a:cubicBezTo>
                  <a:lnTo>
                    <a:pt x="9845" y="1476"/>
                  </a:lnTo>
                  <a:cubicBezTo>
                    <a:pt x="9824" y="1445"/>
                    <a:pt x="9803" y="1415"/>
                    <a:pt x="9782" y="1384"/>
                  </a:cubicBezTo>
                  <a:cubicBezTo>
                    <a:pt x="9756" y="1353"/>
                    <a:pt x="9730" y="1323"/>
                    <a:pt x="9703" y="1292"/>
                  </a:cubicBezTo>
                  <a:cubicBezTo>
                    <a:pt x="9672" y="1263"/>
                    <a:pt x="9641" y="1235"/>
                    <a:pt x="9610" y="1206"/>
                  </a:cubicBezTo>
                  <a:lnTo>
                    <a:pt x="9502" y="1115"/>
                  </a:lnTo>
                  <a:cubicBezTo>
                    <a:pt x="9465" y="1088"/>
                    <a:pt x="9428" y="1062"/>
                    <a:pt x="9392" y="1035"/>
                  </a:cubicBezTo>
                  <a:lnTo>
                    <a:pt x="9284" y="949"/>
                  </a:lnTo>
                  <a:lnTo>
                    <a:pt x="9143" y="870"/>
                  </a:lnTo>
                  <a:lnTo>
                    <a:pt x="9003" y="796"/>
                  </a:lnTo>
                  <a:lnTo>
                    <a:pt x="8863" y="716"/>
                  </a:lnTo>
                  <a:lnTo>
                    <a:pt x="8707" y="649"/>
                  </a:lnTo>
                  <a:lnTo>
                    <a:pt x="8536" y="582"/>
                  </a:lnTo>
                  <a:lnTo>
                    <a:pt x="8364" y="514"/>
                  </a:lnTo>
                  <a:lnTo>
                    <a:pt x="8178" y="453"/>
                  </a:lnTo>
                  <a:lnTo>
                    <a:pt x="7990" y="392"/>
                  </a:lnTo>
                  <a:lnTo>
                    <a:pt x="7788" y="337"/>
                  </a:lnTo>
                  <a:lnTo>
                    <a:pt x="7586" y="288"/>
                  </a:lnTo>
                  <a:lnTo>
                    <a:pt x="7382" y="239"/>
                  </a:lnTo>
                  <a:lnTo>
                    <a:pt x="7165" y="196"/>
                  </a:lnTo>
                  <a:lnTo>
                    <a:pt x="6947" y="159"/>
                  </a:lnTo>
                  <a:lnTo>
                    <a:pt x="6713" y="122"/>
                  </a:lnTo>
                  <a:lnTo>
                    <a:pt x="6480" y="92"/>
                  </a:lnTo>
                  <a:lnTo>
                    <a:pt x="6246" y="61"/>
                  </a:lnTo>
                  <a:lnTo>
                    <a:pt x="5997" y="43"/>
                  </a:lnTo>
                  <a:lnTo>
                    <a:pt x="5763" y="24"/>
                  </a:lnTo>
                  <a:lnTo>
                    <a:pt x="5514" y="12"/>
                  </a:lnTo>
                  <a:lnTo>
                    <a:pt x="5248" y="6"/>
                  </a:lnTo>
                  <a:lnTo>
                    <a:pt x="5000" y="0"/>
                  </a:lnTo>
                  <a:lnTo>
                    <a:pt x="5000" y="0"/>
                  </a:lnTo>
                  <a:close/>
                </a:path>
              </a:pathLst>
            </a:cu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sp>
          <p:nvSpPr>
            <p:cNvPr id="117" name="Freeform 6"/>
            <p:cNvSpPr>
              <a:spLocks/>
            </p:cNvSpPr>
            <p:nvPr/>
          </p:nvSpPr>
          <p:spPr bwMode="auto">
            <a:xfrm>
              <a:off x="7631589" y="1873698"/>
              <a:ext cx="1854173" cy="4716505"/>
            </a:xfrm>
            <a:custGeom>
              <a:avLst/>
              <a:gdLst>
                <a:gd name="T0" fmla="*/ 602 w 1290"/>
                <a:gd name="T1" fmla="*/ 2 h 3266"/>
                <a:gd name="T2" fmla="*/ 472 w 1290"/>
                <a:gd name="T3" fmla="*/ 26 h 3266"/>
                <a:gd name="T4" fmla="*/ 352 w 1290"/>
                <a:gd name="T5" fmla="*/ 72 h 3266"/>
                <a:gd name="T6" fmla="*/ 244 w 1290"/>
                <a:gd name="T7" fmla="*/ 142 h 3266"/>
                <a:gd name="T8" fmla="*/ 154 w 1290"/>
                <a:gd name="T9" fmla="*/ 232 h 3266"/>
                <a:gd name="T10" fmla="*/ 82 w 1290"/>
                <a:gd name="T11" fmla="*/ 338 h 3266"/>
                <a:gd name="T12" fmla="*/ 504 w 1290"/>
                <a:gd name="T13" fmla="*/ 328 h 3266"/>
                <a:gd name="T14" fmla="*/ 562 w 1290"/>
                <a:gd name="T15" fmla="*/ 308 h 3266"/>
                <a:gd name="T16" fmla="*/ 626 w 1290"/>
                <a:gd name="T17" fmla="*/ 298 h 3266"/>
                <a:gd name="T18" fmla="*/ 682 w 1290"/>
                <a:gd name="T19" fmla="*/ 300 h 3266"/>
                <a:gd name="T20" fmla="*/ 782 w 1290"/>
                <a:gd name="T21" fmla="*/ 324 h 3266"/>
                <a:gd name="T22" fmla="*/ 868 w 1290"/>
                <a:gd name="T23" fmla="*/ 376 h 3266"/>
                <a:gd name="T24" fmla="*/ 934 w 1290"/>
                <a:gd name="T25" fmla="*/ 450 h 3266"/>
                <a:gd name="T26" fmla="*/ 978 w 1290"/>
                <a:gd name="T27" fmla="*/ 540 h 3266"/>
                <a:gd name="T28" fmla="*/ 994 w 1290"/>
                <a:gd name="T29" fmla="*/ 644 h 3266"/>
                <a:gd name="T30" fmla="*/ 988 w 1290"/>
                <a:gd name="T31" fmla="*/ 706 h 3266"/>
                <a:gd name="T32" fmla="*/ 962 w 1290"/>
                <a:gd name="T33" fmla="*/ 798 h 3266"/>
                <a:gd name="T34" fmla="*/ 916 w 1290"/>
                <a:gd name="T35" fmla="*/ 886 h 3266"/>
                <a:gd name="T36" fmla="*/ 854 w 1290"/>
                <a:gd name="T37" fmla="*/ 970 h 3266"/>
                <a:gd name="T38" fmla="*/ 774 w 1290"/>
                <a:gd name="T39" fmla="*/ 1052 h 3266"/>
                <a:gd name="T40" fmla="*/ 574 w 1290"/>
                <a:gd name="T41" fmla="*/ 1208 h 3266"/>
                <a:gd name="T42" fmla="*/ 338 w 1290"/>
                <a:gd name="T43" fmla="*/ 1356 h 3266"/>
                <a:gd name="T44" fmla="*/ 78 w 1290"/>
                <a:gd name="T45" fmla="*/ 1500 h 3266"/>
                <a:gd name="T46" fmla="*/ 24 w 1290"/>
                <a:gd name="T47" fmla="*/ 1550 h 3266"/>
                <a:gd name="T48" fmla="*/ 0 w 1290"/>
                <a:gd name="T49" fmla="*/ 1618 h 3266"/>
                <a:gd name="T50" fmla="*/ 6 w 1290"/>
                <a:gd name="T51" fmla="*/ 3058 h 3266"/>
                <a:gd name="T52" fmla="*/ 10 w 1290"/>
                <a:gd name="T53" fmla="*/ 3100 h 3266"/>
                <a:gd name="T54" fmla="*/ 30 w 1290"/>
                <a:gd name="T55" fmla="*/ 3158 h 3266"/>
                <a:gd name="T56" fmla="*/ 66 w 1290"/>
                <a:gd name="T57" fmla="*/ 3206 h 3266"/>
                <a:gd name="T58" fmla="*/ 114 w 1290"/>
                <a:gd name="T59" fmla="*/ 3242 h 3266"/>
                <a:gd name="T60" fmla="*/ 172 w 1290"/>
                <a:gd name="T61" fmla="*/ 3262 h 3266"/>
                <a:gd name="T62" fmla="*/ 1082 w 1290"/>
                <a:gd name="T63" fmla="*/ 3266 h 3266"/>
                <a:gd name="T64" fmla="*/ 1124 w 1290"/>
                <a:gd name="T65" fmla="*/ 3262 h 3266"/>
                <a:gd name="T66" fmla="*/ 1180 w 1290"/>
                <a:gd name="T67" fmla="*/ 3242 h 3266"/>
                <a:gd name="T68" fmla="*/ 1228 w 1290"/>
                <a:gd name="T69" fmla="*/ 3206 h 3266"/>
                <a:gd name="T70" fmla="*/ 1264 w 1290"/>
                <a:gd name="T71" fmla="*/ 3158 h 3266"/>
                <a:gd name="T72" fmla="*/ 1286 w 1290"/>
                <a:gd name="T73" fmla="*/ 3100 h 3266"/>
                <a:gd name="T74" fmla="*/ 1290 w 1290"/>
                <a:gd name="T75" fmla="*/ 658 h 3266"/>
                <a:gd name="T76" fmla="*/ 1290 w 1290"/>
                <a:gd name="T77" fmla="*/ 644 h 3266"/>
                <a:gd name="T78" fmla="*/ 1284 w 1290"/>
                <a:gd name="T79" fmla="*/ 546 h 3266"/>
                <a:gd name="T80" fmla="*/ 1262 w 1290"/>
                <a:gd name="T81" fmla="*/ 452 h 3266"/>
                <a:gd name="T82" fmla="*/ 1226 w 1290"/>
                <a:gd name="T83" fmla="*/ 364 h 3266"/>
                <a:gd name="T84" fmla="*/ 1180 w 1290"/>
                <a:gd name="T85" fmla="*/ 284 h 3266"/>
                <a:gd name="T86" fmla="*/ 1124 w 1290"/>
                <a:gd name="T87" fmla="*/ 212 h 3266"/>
                <a:gd name="T88" fmla="*/ 1056 w 1290"/>
                <a:gd name="T89" fmla="*/ 148 h 3266"/>
                <a:gd name="T90" fmla="*/ 980 w 1290"/>
                <a:gd name="T91" fmla="*/ 94 h 3266"/>
                <a:gd name="T92" fmla="*/ 898 w 1290"/>
                <a:gd name="T93" fmla="*/ 52 h 3266"/>
                <a:gd name="T94" fmla="*/ 808 w 1290"/>
                <a:gd name="T95" fmla="*/ 20 h 3266"/>
                <a:gd name="T96" fmla="*/ 714 w 1290"/>
                <a:gd name="T97" fmla="*/ 4 h 3266"/>
                <a:gd name="T98" fmla="*/ 648 w 1290"/>
                <a:gd name="T99" fmla="*/ 0 h 3266"/>
                <a:gd name="connsiteX0" fmla="*/ 5023 w 10000"/>
                <a:gd name="connsiteY0" fmla="*/ 0 h 10000"/>
                <a:gd name="connsiteX1" fmla="*/ 5023 w 10000"/>
                <a:gd name="connsiteY1" fmla="*/ 0 h 10000"/>
                <a:gd name="connsiteX2" fmla="*/ 4667 w 10000"/>
                <a:gd name="connsiteY2" fmla="*/ 6 h 10000"/>
                <a:gd name="connsiteX3" fmla="*/ 4326 w 10000"/>
                <a:gd name="connsiteY3" fmla="*/ 18 h 10000"/>
                <a:gd name="connsiteX4" fmla="*/ 3984 w 10000"/>
                <a:gd name="connsiteY4" fmla="*/ 43 h 10000"/>
                <a:gd name="connsiteX5" fmla="*/ 3659 w 10000"/>
                <a:gd name="connsiteY5" fmla="*/ 80 h 10000"/>
                <a:gd name="connsiteX6" fmla="*/ 3333 w 10000"/>
                <a:gd name="connsiteY6" fmla="*/ 116 h 10000"/>
                <a:gd name="connsiteX7" fmla="*/ 3023 w 10000"/>
                <a:gd name="connsiteY7" fmla="*/ 165 h 10000"/>
                <a:gd name="connsiteX8" fmla="*/ 2729 w 10000"/>
                <a:gd name="connsiteY8" fmla="*/ 220 h 10000"/>
                <a:gd name="connsiteX9" fmla="*/ 2434 w 10000"/>
                <a:gd name="connsiteY9" fmla="*/ 288 h 10000"/>
                <a:gd name="connsiteX10" fmla="*/ 2155 w 10000"/>
                <a:gd name="connsiteY10" fmla="*/ 361 h 10000"/>
                <a:gd name="connsiteX11" fmla="*/ 1891 w 10000"/>
                <a:gd name="connsiteY11" fmla="*/ 435 h 10000"/>
                <a:gd name="connsiteX12" fmla="*/ 1643 w 10000"/>
                <a:gd name="connsiteY12" fmla="*/ 521 h 10000"/>
                <a:gd name="connsiteX13" fmla="*/ 1411 w 10000"/>
                <a:gd name="connsiteY13" fmla="*/ 612 h 10000"/>
                <a:gd name="connsiteX14" fmla="*/ 1194 w 10000"/>
                <a:gd name="connsiteY14" fmla="*/ 710 h 10000"/>
                <a:gd name="connsiteX15" fmla="*/ 992 w 10000"/>
                <a:gd name="connsiteY15" fmla="*/ 814 h 10000"/>
                <a:gd name="connsiteX16" fmla="*/ 806 w 10000"/>
                <a:gd name="connsiteY16" fmla="*/ 925 h 10000"/>
                <a:gd name="connsiteX17" fmla="*/ 636 w 10000"/>
                <a:gd name="connsiteY17" fmla="*/ 1035 h 10000"/>
                <a:gd name="connsiteX18" fmla="*/ 3752 w 10000"/>
                <a:gd name="connsiteY18" fmla="*/ 1035 h 10000"/>
                <a:gd name="connsiteX19" fmla="*/ 3752 w 10000"/>
                <a:gd name="connsiteY19" fmla="*/ 1035 h 10000"/>
                <a:gd name="connsiteX20" fmla="*/ 3907 w 10000"/>
                <a:gd name="connsiteY20" fmla="*/ 1004 h 10000"/>
                <a:gd name="connsiteX21" fmla="*/ 4047 w 10000"/>
                <a:gd name="connsiteY21" fmla="*/ 980 h 10000"/>
                <a:gd name="connsiteX22" fmla="*/ 4202 w 10000"/>
                <a:gd name="connsiteY22" fmla="*/ 961 h 10000"/>
                <a:gd name="connsiteX23" fmla="*/ 4357 w 10000"/>
                <a:gd name="connsiteY23" fmla="*/ 943 h 10000"/>
                <a:gd name="connsiteX24" fmla="*/ 4527 w 10000"/>
                <a:gd name="connsiteY24" fmla="*/ 931 h 10000"/>
                <a:gd name="connsiteX25" fmla="*/ 4682 w 10000"/>
                <a:gd name="connsiteY25" fmla="*/ 919 h 10000"/>
                <a:gd name="connsiteX26" fmla="*/ 4853 w 10000"/>
                <a:gd name="connsiteY26" fmla="*/ 912 h 10000"/>
                <a:gd name="connsiteX27" fmla="*/ 5023 w 10000"/>
                <a:gd name="connsiteY27" fmla="*/ 912 h 10000"/>
                <a:gd name="connsiteX28" fmla="*/ 5023 w 10000"/>
                <a:gd name="connsiteY28" fmla="*/ 912 h 10000"/>
                <a:gd name="connsiteX29" fmla="*/ 5287 w 10000"/>
                <a:gd name="connsiteY29" fmla="*/ 919 h 10000"/>
                <a:gd name="connsiteX30" fmla="*/ 5566 w 10000"/>
                <a:gd name="connsiteY30" fmla="*/ 931 h 10000"/>
                <a:gd name="connsiteX31" fmla="*/ 5814 w 10000"/>
                <a:gd name="connsiteY31" fmla="*/ 955 h 10000"/>
                <a:gd name="connsiteX32" fmla="*/ 6062 w 10000"/>
                <a:gd name="connsiteY32" fmla="*/ 992 h 10000"/>
                <a:gd name="connsiteX33" fmla="*/ 6295 w 10000"/>
                <a:gd name="connsiteY33" fmla="*/ 1041 h 10000"/>
                <a:gd name="connsiteX34" fmla="*/ 6512 w 10000"/>
                <a:gd name="connsiteY34" fmla="*/ 1090 h 10000"/>
                <a:gd name="connsiteX35" fmla="*/ 6729 w 10000"/>
                <a:gd name="connsiteY35" fmla="*/ 1151 h 10000"/>
                <a:gd name="connsiteX36" fmla="*/ 6915 w 10000"/>
                <a:gd name="connsiteY36" fmla="*/ 1219 h 10000"/>
                <a:gd name="connsiteX37" fmla="*/ 7085 w 10000"/>
                <a:gd name="connsiteY37" fmla="*/ 1298 h 10000"/>
                <a:gd name="connsiteX38" fmla="*/ 7240 w 10000"/>
                <a:gd name="connsiteY38" fmla="*/ 1378 h 10000"/>
                <a:gd name="connsiteX39" fmla="*/ 7380 w 10000"/>
                <a:gd name="connsiteY39" fmla="*/ 1464 h 10000"/>
                <a:gd name="connsiteX40" fmla="*/ 7488 w 10000"/>
                <a:gd name="connsiteY40" fmla="*/ 1555 h 10000"/>
                <a:gd name="connsiteX41" fmla="*/ 7581 w 10000"/>
                <a:gd name="connsiteY41" fmla="*/ 1653 h 10000"/>
                <a:gd name="connsiteX42" fmla="*/ 7643 w 10000"/>
                <a:gd name="connsiteY42" fmla="*/ 1758 h 10000"/>
                <a:gd name="connsiteX43" fmla="*/ 7690 w 10000"/>
                <a:gd name="connsiteY43" fmla="*/ 1862 h 10000"/>
                <a:gd name="connsiteX44" fmla="*/ 7705 w 10000"/>
                <a:gd name="connsiteY44" fmla="*/ 1972 h 10000"/>
                <a:gd name="connsiteX45" fmla="*/ 7705 w 10000"/>
                <a:gd name="connsiteY45" fmla="*/ 1972 h 10000"/>
                <a:gd name="connsiteX46" fmla="*/ 7690 w 10000"/>
                <a:gd name="connsiteY46" fmla="*/ 2070 h 10000"/>
                <a:gd name="connsiteX47" fmla="*/ 7659 w 10000"/>
                <a:gd name="connsiteY47" fmla="*/ 2162 h 10000"/>
                <a:gd name="connsiteX48" fmla="*/ 7612 w 10000"/>
                <a:gd name="connsiteY48" fmla="*/ 2260 h 10000"/>
                <a:gd name="connsiteX49" fmla="*/ 7550 w 10000"/>
                <a:gd name="connsiteY49" fmla="*/ 2352 h 10000"/>
                <a:gd name="connsiteX50" fmla="*/ 7457 w 10000"/>
                <a:gd name="connsiteY50" fmla="*/ 2443 h 10000"/>
                <a:gd name="connsiteX51" fmla="*/ 7364 w 10000"/>
                <a:gd name="connsiteY51" fmla="*/ 2535 h 10000"/>
                <a:gd name="connsiteX52" fmla="*/ 7240 w 10000"/>
                <a:gd name="connsiteY52" fmla="*/ 2621 h 10000"/>
                <a:gd name="connsiteX53" fmla="*/ 7101 w 10000"/>
                <a:gd name="connsiteY53" fmla="*/ 2713 h 10000"/>
                <a:gd name="connsiteX54" fmla="*/ 6961 w 10000"/>
                <a:gd name="connsiteY54" fmla="*/ 2799 h 10000"/>
                <a:gd name="connsiteX55" fmla="*/ 6791 w 10000"/>
                <a:gd name="connsiteY55" fmla="*/ 2884 h 10000"/>
                <a:gd name="connsiteX56" fmla="*/ 6620 w 10000"/>
                <a:gd name="connsiteY56" fmla="*/ 2970 h 10000"/>
                <a:gd name="connsiteX57" fmla="*/ 6419 w 10000"/>
                <a:gd name="connsiteY57" fmla="*/ 3056 h 10000"/>
                <a:gd name="connsiteX58" fmla="*/ 6217 w 10000"/>
                <a:gd name="connsiteY58" fmla="*/ 3135 h 10000"/>
                <a:gd name="connsiteX59" fmla="*/ 6000 w 10000"/>
                <a:gd name="connsiteY59" fmla="*/ 3221 h 10000"/>
                <a:gd name="connsiteX60" fmla="*/ 5519 w 10000"/>
                <a:gd name="connsiteY60" fmla="*/ 3380 h 10000"/>
                <a:gd name="connsiteX61" fmla="*/ 5008 w 10000"/>
                <a:gd name="connsiteY61" fmla="*/ 3539 h 10000"/>
                <a:gd name="connsiteX62" fmla="*/ 4450 w 10000"/>
                <a:gd name="connsiteY62" fmla="*/ 3699 h 10000"/>
                <a:gd name="connsiteX63" fmla="*/ 3876 w 10000"/>
                <a:gd name="connsiteY63" fmla="*/ 3852 h 10000"/>
                <a:gd name="connsiteX64" fmla="*/ 3256 w 10000"/>
                <a:gd name="connsiteY64" fmla="*/ 3999 h 10000"/>
                <a:gd name="connsiteX65" fmla="*/ 2620 w 10000"/>
                <a:gd name="connsiteY65" fmla="*/ 4152 h 10000"/>
                <a:gd name="connsiteX66" fmla="*/ 1953 w 10000"/>
                <a:gd name="connsiteY66" fmla="*/ 4299 h 10000"/>
                <a:gd name="connsiteX67" fmla="*/ 605 w 10000"/>
                <a:gd name="connsiteY67" fmla="*/ 4593 h 10000"/>
                <a:gd name="connsiteX68" fmla="*/ 605 w 10000"/>
                <a:gd name="connsiteY68" fmla="*/ 4593 h 10000"/>
                <a:gd name="connsiteX69" fmla="*/ 434 w 10000"/>
                <a:gd name="connsiteY69" fmla="*/ 4636 h 10000"/>
                <a:gd name="connsiteX70" fmla="*/ 295 w 10000"/>
                <a:gd name="connsiteY70" fmla="*/ 4685 h 10000"/>
                <a:gd name="connsiteX71" fmla="*/ 186 w 10000"/>
                <a:gd name="connsiteY71" fmla="*/ 4746 h 10000"/>
                <a:gd name="connsiteX72" fmla="*/ 93 w 10000"/>
                <a:gd name="connsiteY72" fmla="*/ 4813 h 10000"/>
                <a:gd name="connsiteX73" fmla="*/ 31 w 10000"/>
                <a:gd name="connsiteY73" fmla="*/ 4881 h 10000"/>
                <a:gd name="connsiteX74" fmla="*/ 0 w 10000"/>
                <a:gd name="connsiteY74" fmla="*/ 4954 h 10000"/>
                <a:gd name="connsiteX75" fmla="*/ 47 w 10000"/>
                <a:gd name="connsiteY75" fmla="*/ 5101 h 10000"/>
                <a:gd name="connsiteX76" fmla="*/ 47 w 10000"/>
                <a:gd name="connsiteY76" fmla="*/ 9363 h 10000"/>
                <a:gd name="connsiteX77" fmla="*/ 47 w 10000"/>
                <a:gd name="connsiteY77" fmla="*/ 9363 h 10000"/>
                <a:gd name="connsiteX78" fmla="*/ 47 w 10000"/>
                <a:gd name="connsiteY78" fmla="*/ 9430 h 10000"/>
                <a:gd name="connsiteX79" fmla="*/ 78 w 10000"/>
                <a:gd name="connsiteY79" fmla="*/ 9492 h 10000"/>
                <a:gd name="connsiteX80" fmla="*/ 109 w 10000"/>
                <a:gd name="connsiteY80" fmla="*/ 9553 h 10000"/>
                <a:gd name="connsiteX81" fmla="*/ 171 w 10000"/>
                <a:gd name="connsiteY81" fmla="*/ 9614 h 10000"/>
                <a:gd name="connsiteX82" fmla="*/ 233 w 10000"/>
                <a:gd name="connsiteY82" fmla="*/ 9669 h 10000"/>
                <a:gd name="connsiteX83" fmla="*/ 310 w 10000"/>
                <a:gd name="connsiteY83" fmla="*/ 9718 h 10000"/>
                <a:gd name="connsiteX84" fmla="*/ 403 w 10000"/>
                <a:gd name="connsiteY84" fmla="*/ 9767 h 10000"/>
                <a:gd name="connsiteX85" fmla="*/ 512 w 10000"/>
                <a:gd name="connsiteY85" fmla="*/ 9816 h 10000"/>
                <a:gd name="connsiteX86" fmla="*/ 620 w 10000"/>
                <a:gd name="connsiteY86" fmla="*/ 9853 h 10000"/>
                <a:gd name="connsiteX87" fmla="*/ 744 w 10000"/>
                <a:gd name="connsiteY87" fmla="*/ 9890 h 10000"/>
                <a:gd name="connsiteX88" fmla="*/ 884 w 10000"/>
                <a:gd name="connsiteY88" fmla="*/ 9927 h 10000"/>
                <a:gd name="connsiteX89" fmla="*/ 1023 w 10000"/>
                <a:gd name="connsiteY89" fmla="*/ 9951 h 10000"/>
                <a:gd name="connsiteX90" fmla="*/ 1178 w 10000"/>
                <a:gd name="connsiteY90" fmla="*/ 9976 h 10000"/>
                <a:gd name="connsiteX91" fmla="*/ 1333 w 10000"/>
                <a:gd name="connsiteY91" fmla="*/ 9988 h 10000"/>
                <a:gd name="connsiteX92" fmla="*/ 1488 w 10000"/>
                <a:gd name="connsiteY92" fmla="*/ 10000 h 10000"/>
                <a:gd name="connsiteX93" fmla="*/ 1659 w 10000"/>
                <a:gd name="connsiteY93" fmla="*/ 10000 h 10000"/>
                <a:gd name="connsiteX94" fmla="*/ 8388 w 10000"/>
                <a:gd name="connsiteY94" fmla="*/ 10000 h 10000"/>
                <a:gd name="connsiteX95" fmla="*/ 8388 w 10000"/>
                <a:gd name="connsiteY95" fmla="*/ 10000 h 10000"/>
                <a:gd name="connsiteX96" fmla="*/ 8543 w 10000"/>
                <a:gd name="connsiteY96" fmla="*/ 10000 h 10000"/>
                <a:gd name="connsiteX97" fmla="*/ 8713 w 10000"/>
                <a:gd name="connsiteY97" fmla="*/ 9988 h 10000"/>
                <a:gd name="connsiteX98" fmla="*/ 8868 w 10000"/>
                <a:gd name="connsiteY98" fmla="*/ 9976 h 10000"/>
                <a:gd name="connsiteX99" fmla="*/ 9008 w 10000"/>
                <a:gd name="connsiteY99" fmla="*/ 9951 h 10000"/>
                <a:gd name="connsiteX100" fmla="*/ 9147 w 10000"/>
                <a:gd name="connsiteY100" fmla="*/ 9927 h 10000"/>
                <a:gd name="connsiteX101" fmla="*/ 9287 w 10000"/>
                <a:gd name="connsiteY101" fmla="*/ 9890 h 10000"/>
                <a:gd name="connsiteX102" fmla="*/ 9411 w 10000"/>
                <a:gd name="connsiteY102" fmla="*/ 9853 h 10000"/>
                <a:gd name="connsiteX103" fmla="*/ 9519 w 10000"/>
                <a:gd name="connsiteY103" fmla="*/ 9816 h 10000"/>
                <a:gd name="connsiteX104" fmla="*/ 9628 w 10000"/>
                <a:gd name="connsiteY104" fmla="*/ 9767 h 10000"/>
                <a:gd name="connsiteX105" fmla="*/ 9721 w 10000"/>
                <a:gd name="connsiteY105" fmla="*/ 9718 h 10000"/>
                <a:gd name="connsiteX106" fmla="*/ 9798 w 10000"/>
                <a:gd name="connsiteY106" fmla="*/ 9669 h 10000"/>
                <a:gd name="connsiteX107" fmla="*/ 9876 w 10000"/>
                <a:gd name="connsiteY107" fmla="*/ 9614 h 10000"/>
                <a:gd name="connsiteX108" fmla="*/ 9922 w 10000"/>
                <a:gd name="connsiteY108" fmla="*/ 9553 h 10000"/>
                <a:gd name="connsiteX109" fmla="*/ 9969 w 10000"/>
                <a:gd name="connsiteY109" fmla="*/ 9492 h 10000"/>
                <a:gd name="connsiteX110" fmla="*/ 9984 w 10000"/>
                <a:gd name="connsiteY110" fmla="*/ 9430 h 10000"/>
                <a:gd name="connsiteX111" fmla="*/ 10000 w 10000"/>
                <a:gd name="connsiteY111" fmla="*/ 9363 h 10000"/>
                <a:gd name="connsiteX112" fmla="*/ 10000 w 10000"/>
                <a:gd name="connsiteY112" fmla="*/ 2015 h 10000"/>
                <a:gd name="connsiteX113" fmla="*/ 10000 w 10000"/>
                <a:gd name="connsiteY113" fmla="*/ 2015 h 10000"/>
                <a:gd name="connsiteX114" fmla="*/ 10000 w 10000"/>
                <a:gd name="connsiteY114" fmla="*/ 1972 h 10000"/>
                <a:gd name="connsiteX115" fmla="*/ 10000 w 10000"/>
                <a:gd name="connsiteY115" fmla="*/ 1972 h 10000"/>
                <a:gd name="connsiteX116" fmla="*/ 10000 w 10000"/>
                <a:gd name="connsiteY116" fmla="*/ 1868 h 10000"/>
                <a:gd name="connsiteX117" fmla="*/ 9984 w 10000"/>
                <a:gd name="connsiteY117" fmla="*/ 1770 h 10000"/>
                <a:gd name="connsiteX118" fmla="*/ 9953 w 10000"/>
                <a:gd name="connsiteY118" fmla="*/ 1672 h 10000"/>
                <a:gd name="connsiteX119" fmla="*/ 9907 w 10000"/>
                <a:gd name="connsiteY119" fmla="*/ 1574 h 10000"/>
                <a:gd name="connsiteX120" fmla="*/ 9845 w 10000"/>
                <a:gd name="connsiteY120" fmla="*/ 1476 h 10000"/>
                <a:gd name="connsiteX121" fmla="*/ 9783 w 10000"/>
                <a:gd name="connsiteY121" fmla="*/ 1384 h 10000"/>
                <a:gd name="connsiteX122" fmla="*/ 9705 w 10000"/>
                <a:gd name="connsiteY122" fmla="*/ 1292 h 10000"/>
                <a:gd name="connsiteX123" fmla="*/ 9612 w 10000"/>
                <a:gd name="connsiteY123" fmla="*/ 1206 h 10000"/>
                <a:gd name="connsiteX124" fmla="*/ 9504 w 10000"/>
                <a:gd name="connsiteY124" fmla="*/ 1115 h 10000"/>
                <a:gd name="connsiteX125" fmla="*/ 9395 w 10000"/>
                <a:gd name="connsiteY125" fmla="*/ 1035 h 10000"/>
                <a:gd name="connsiteX126" fmla="*/ 9287 w 10000"/>
                <a:gd name="connsiteY126" fmla="*/ 949 h 10000"/>
                <a:gd name="connsiteX127" fmla="*/ 9147 w 10000"/>
                <a:gd name="connsiteY127" fmla="*/ 870 h 10000"/>
                <a:gd name="connsiteX128" fmla="*/ 9008 w 10000"/>
                <a:gd name="connsiteY128" fmla="*/ 796 h 10000"/>
                <a:gd name="connsiteX129" fmla="*/ 8868 w 10000"/>
                <a:gd name="connsiteY129" fmla="*/ 716 h 10000"/>
                <a:gd name="connsiteX130" fmla="*/ 8713 w 10000"/>
                <a:gd name="connsiteY130" fmla="*/ 649 h 10000"/>
                <a:gd name="connsiteX131" fmla="*/ 8543 w 10000"/>
                <a:gd name="connsiteY131" fmla="*/ 582 h 10000"/>
                <a:gd name="connsiteX132" fmla="*/ 8372 w 10000"/>
                <a:gd name="connsiteY132" fmla="*/ 514 h 10000"/>
                <a:gd name="connsiteX133" fmla="*/ 8186 w 10000"/>
                <a:gd name="connsiteY133" fmla="*/ 453 h 10000"/>
                <a:gd name="connsiteX134" fmla="*/ 8000 w 10000"/>
                <a:gd name="connsiteY134" fmla="*/ 392 h 10000"/>
                <a:gd name="connsiteX135" fmla="*/ 7798 w 10000"/>
                <a:gd name="connsiteY135" fmla="*/ 337 h 10000"/>
                <a:gd name="connsiteX136" fmla="*/ 7597 w 10000"/>
                <a:gd name="connsiteY136" fmla="*/ 288 h 10000"/>
                <a:gd name="connsiteX137" fmla="*/ 7395 w 10000"/>
                <a:gd name="connsiteY137" fmla="*/ 239 h 10000"/>
                <a:gd name="connsiteX138" fmla="*/ 7178 w 10000"/>
                <a:gd name="connsiteY138" fmla="*/ 196 h 10000"/>
                <a:gd name="connsiteX139" fmla="*/ 6961 w 10000"/>
                <a:gd name="connsiteY139" fmla="*/ 159 h 10000"/>
                <a:gd name="connsiteX140" fmla="*/ 6729 w 10000"/>
                <a:gd name="connsiteY140" fmla="*/ 122 h 10000"/>
                <a:gd name="connsiteX141" fmla="*/ 6496 w 10000"/>
                <a:gd name="connsiteY141" fmla="*/ 92 h 10000"/>
                <a:gd name="connsiteX142" fmla="*/ 6264 w 10000"/>
                <a:gd name="connsiteY142" fmla="*/ 61 h 10000"/>
                <a:gd name="connsiteX143" fmla="*/ 6016 w 10000"/>
                <a:gd name="connsiteY143" fmla="*/ 43 h 10000"/>
                <a:gd name="connsiteX144" fmla="*/ 5783 w 10000"/>
                <a:gd name="connsiteY144" fmla="*/ 24 h 10000"/>
                <a:gd name="connsiteX145" fmla="*/ 5535 w 10000"/>
                <a:gd name="connsiteY145" fmla="*/ 12 h 10000"/>
                <a:gd name="connsiteX146" fmla="*/ 5271 w 10000"/>
                <a:gd name="connsiteY146" fmla="*/ 6 h 10000"/>
                <a:gd name="connsiteX147" fmla="*/ 5023 w 10000"/>
                <a:gd name="connsiteY147" fmla="*/ 0 h 10000"/>
                <a:gd name="connsiteX148" fmla="*/ 5023 w 10000"/>
                <a:gd name="connsiteY148" fmla="*/ 0 h 10000"/>
                <a:gd name="connsiteX0" fmla="*/ 4994 w 9971"/>
                <a:gd name="connsiteY0" fmla="*/ 0 h 10000"/>
                <a:gd name="connsiteX1" fmla="*/ 4994 w 9971"/>
                <a:gd name="connsiteY1" fmla="*/ 0 h 10000"/>
                <a:gd name="connsiteX2" fmla="*/ 4638 w 9971"/>
                <a:gd name="connsiteY2" fmla="*/ 6 h 10000"/>
                <a:gd name="connsiteX3" fmla="*/ 4297 w 9971"/>
                <a:gd name="connsiteY3" fmla="*/ 18 h 10000"/>
                <a:gd name="connsiteX4" fmla="*/ 3955 w 9971"/>
                <a:gd name="connsiteY4" fmla="*/ 43 h 10000"/>
                <a:gd name="connsiteX5" fmla="*/ 3630 w 9971"/>
                <a:gd name="connsiteY5" fmla="*/ 80 h 10000"/>
                <a:gd name="connsiteX6" fmla="*/ 3304 w 9971"/>
                <a:gd name="connsiteY6" fmla="*/ 116 h 10000"/>
                <a:gd name="connsiteX7" fmla="*/ 2994 w 9971"/>
                <a:gd name="connsiteY7" fmla="*/ 165 h 10000"/>
                <a:gd name="connsiteX8" fmla="*/ 2700 w 9971"/>
                <a:gd name="connsiteY8" fmla="*/ 220 h 10000"/>
                <a:gd name="connsiteX9" fmla="*/ 2405 w 9971"/>
                <a:gd name="connsiteY9" fmla="*/ 288 h 10000"/>
                <a:gd name="connsiteX10" fmla="*/ 2126 w 9971"/>
                <a:gd name="connsiteY10" fmla="*/ 361 h 10000"/>
                <a:gd name="connsiteX11" fmla="*/ 1862 w 9971"/>
                <a:gd name="connsiteY11" fmla="*/ 435 h 10000"/>
                <a:gd name="connsiteX12" fmla="*/ 1614 w 9971"/>
                <a:gd name="connsiteY12" fmla="*/ 521 h 10000"/>
                <a:gd name="connsiteX13" fmla="*/ 1382 w 9971"/>
                <a:gd name="connsiteY13" fmla="*/ 612 h 10000"/>
                <a:gd name="connsiteX14" fmla="*/ 1165 w 9971"/>
                <a:gd name="connsiteY14" fmla="*/ 710 h 10000"/>
                <a:gd name="connsiteX15" fmla="*/ 963 w 9971"/>
                <a:gd name="connsiteY15" fmla="*/ 814 h 10000"/>
                <a:gd name="connsiteX16" fmla="*/ 777 w 9971"/>
                <a:gd name="connsiteY16" fmla="*/ 925 h 10000"/>
                <a:gd name="connsiteX17" fmla="*/ 607 w 9971"/>
                <a:gd name="connsiteY17" fmla="*/ 1035 h 10000"/>
                <a:gd name="connsiteX18" fmla="*/ 3723 w 9971"/>
                <a:gd name="connsiteY18" fmla="*/ 1035 h 10000"/>
                <a:gd name="connsiteX19" fmla="*/ 3723 w 9971"/>
                <a:gd name="connsiteY19" fmla="*/ 1035 h 10000"/>
                <a:gd name="connsiteX20" fmla="*/ 3878 w 9971"/>
                <a:gd name="connsiteY20" fmla="*/ 1004 h 10000"/>
                <a:gd name="connsiteX21" fmla="*/ 4018 w 9971"/>
                <a:gd name="connsiteY21" fmla="*/ 980 h 10000"/>
                <a:gd name="connsiteX22" fmla="*/ 4173 w 9971"/>
                <a:gd name="connsiteY22" fmla="*/ 961 h 10000"/>
                <a:gd name="connsiteX23" fmla="*/ 4328 w 9971"/>
                <a:gd name="connsiteY23" fmla="*/ 943 h 10000"/>
                <a:gd name="connsiteX24" fmla="*/ 4498 w 9971"/>
                <a:gd name="connsiteY24" fmla="*/ 931 h 10000"/>
                <a:gd name="connsiteX25" fmla="*/ 4653 w 9971"/>
                <a:gd name="connsiteY25" fmla="*/ 919 h 10000"/>
                <a:gd name="connsiteX26" fmla="*/ 4824 w 9971"/>
                <a:gd name="connsiteY26" fmla="*/ 912 h 10000"/>
                <a:gd name="connsiteX27" fmla="*/ 4994 w 9971"/>
                <a:gd name="connsiteY27" fmla="*/ 912 h 10000"/>
                <a:gd name="connsiteX28" fmla="*/ 4994 w 9971"/>
                <a:gd name="connsiteY28" fmla="*/ 912 h 10000"/>
                <a:gd name="connsiteX29" fmla="*/ 5258 w 9971"/>
                <a:gd name="connsiteY29" fmla="*/ 919 h 10000"/>
                <a:gd name="connsiteX30" fmla="*/ 5537 w 9971"/>
                <a:gd name="connsiteY30" fmla="*/ 931 h 10000"/>
                <a:gd name="connsiteX31" fmla="*/ 5785 w 9971"/>
                <a:gd name="connsiteY31" fmla="*/ 955 h 10000"/>
                <a:gd name="connsiteX32" fmla="*/ 6033 w 9971"/>
                <a:gd name="connsiteY32" fmla="*/ 992 h 10000"/>
                <a:gd name="connsiteX33" fmla="*/ 6266 w 9971"/>
                <a:gd name="connsiteY33" fmla="*/ 1041 h 10000"/>
                <a:gd name="connsiteX34" fmla="*/ 6483 w 9971"/>
                <a:gd name="connsiteY34" fmla="*/ 1090 h 10000"/>
                <a:gd name="connsiteX35" fmla="*/ 6700 w 9971"/>
                <a:gd name="connsiteY35" fmla="*/ 1151 h 10000"/>
                <a:gd name="connsiteX36" fmla="*/ 6886 w 9971"/>
                <a:gd name="connsiteY36" fmla="*/ 1219 h 10000"/>
                <a:gd name="connsiteX37" fmla="*/ 7056 w 9971"/>
                <a:gd name="connsiteY37" fmla="*/ 1298 h 10000"/>
                <a:gd name="connsiteX38" fmla="*/ 7211 w 9971"/>
                <a:gd name="connsiteY38" fmla="*/ 1378 h 10000"/>
                <a:gd name="connsiteX39" fmla="*/ 7351 w 9971"/>
                <a:gd name="connsiteY39" fmla="*/ 1464 h 10000"/>
                <a:gd name="connsiteX40" fmla="*/ 7459 w 9971"/>
                <a:gd name="connsiteY40" fmla="*/ 1555 h 10000"/>
                <a:gd name="connsiteX41" fmla="*/ 7552 w 9971"/>
                <a:gd name="connsiteY41" fmla="*/ 1653 h 10000"/>
                <a:gd name="connsiteX42" fmla="*/ 7614 w 9971"/>
                <a:gd name="connsiteY42" fmla="*/ 1758 h 10000"/>
                <a:gd name="connsiteX43" fmla="*/ 7661 w 9971"/>
                <a:gd name="connsiteY43" fmla="*/ 1862 h 10000"/>
                <a:gd name="connsiteX44" fmla="*/ 7676 w 9971"/>
                <a:gd name="connsiteY44" fmla="*/ 1972 h 10000"/>
                <a:gd name="connsiteX45" fmla="*/ 7676 w 9971"/>
                <a:gd name="connsiteY45" fmla="*/ 1972 h 10000"/>
                <a:gd name="connsiteX46" fmla="*/ 7661 w 9971"/>
                <a:gd name="connsiteY46" fmla="*/ 2070 h 10000"/>
                <a:gd name="connsiteX47" fmla="*/ 7630 w 9971"/>
                <a:gd name="connsiteY47" fmla="*/ 2162 h 10000"/>
                <a:gd name="connsiteX48" fmla="*/ 7583 w 9971"/>
                <a:gd name="connsiteY48" fmla="*/ 2260 h 10000"/>
                <a:gd name="connsiteX49" fmla="*/ 7521 w 9971"/>
                <a:gd name="connsiteY49" fmla="*/ 2352 h 10000"/>
                <a:gd name="connsiteX50" fmla="*/ 7428 w 9971"/>
                <a:gd name="connsiteY50" fmla="*/ 2443 h 10000"/>
                <a:gd name="connsiteX51" fmla="*/ 7335 w 9971"/>
                <a:gd name="connsiteY51" fmla="*/ 2535 h 10000"/>
                <a:gd name="connsiteX52" fmla="*/ 7211 w 9971"/>
                <a:gd name="connsiteY52" fmla="*/ 2621 h 10000"/>
                <a:gd name="connsiteX53" fmla="*/ 7072 w 9971"/>
                <a:gd name="connsiteY53" fmla="*/ 2713 h 10000"/>
                <a:gd name="connsiteX54" fmla="*/ 6932 w 9971"/>
                <a:gd name="connsiteY54" fmla="*/ 2799 h 10000"/>
                <a:gd name="connsiteX55" fmla="*/ 6762 w 9971"/>
                <a:gd name="connsiteY55" fmla="*/ 2884 h 10000"/>
                <a:gd name="connsiteX56" fmla="*/ 6591 w 9971"/>
                <a:gd name="connsiteY56" fmla="*/ 2970 h 10000"/>
                <a:gd name="connsiteX57" fmla="*/ 6390 w 9971"/>
                <a:gd name="connsiteY57" fmla="*/ 3056 h 10000"/>
                <a:gd name="connsiteX58" fmla="*/ 6188 w 9971"/>
                <a:gd name="connsiteY58" fmla="*/ 3135 h 10000"/>
                <a:gd name="connsiteX59" fmla="*/ 5971 w 9971"/>
                <a:gd name="connsiteY59" fmla="*/ 3221 h 10000"/>
                <a:gd name="connsiteX60" fmla="*/ 5490 w 9971"/>
                <a:gd name="connsiteY60" fmla="*/ 3380 h 10000"/>
                <a:gd name="connsiteX61" fmla="*/ 4979 w 9971"/>
                <a:gd name="connsiteY61" fmla="*/ 3539 h 10000"/>
                <a:gd name="connsiteX62" fmla="*/ 4421 w 9971"/>
                <a:gd name="connsiteY62" fmla="*/ 3699 h 10000"/>
                <a:gd name="connsiteX63" fmla="*/ 3847 w 9971"/>
                <a:gd name="connsiteY63" fmla="*/ 3852 h 10000"/>
                <a:gd name="connsiteX64" fmla="*/ 3227 w 9971"/>
                <a:gd name="connsiteY64" fmla="*/ 3999 h 10000"/>
                <a:gd name="connsiteX65" fmla="*/ 2591 w 9971"/>
                <a:gd name="connsiteY65" fmla="*/ 4152 h 10000"/>
                <a:gd name="connsiteX66" fmla="*/ 1924 w 9971"/>
                <a:gd name="connsiteY66" fmla="*/ 4299 h 10000"/>
                <a:gd name="connsiteX67" fmla="*/ 576 w 9971"/>
                <a:gd name="connsiteY67" fmla="*/ 4593 h 10000"/>
                <a:gd name="connsiteX68" fmla="*/ 576 w 9971"/>
                <a:gd name="connsiteY68" fmla="*/ 4593 h 10000"/>
                <a:gd name="connsiteX69" fmla="*/ 405 w 9971"/>
                <a:gd name="connsiteY69" fmla="*/ 4636 h 10000"/>
                <a:gd name="connsiteX70" fmla="*/ 266 w 9971"/>
                <a:gd name="connsiteY70" fmla="*/ 4685 h 10000"/>
                <a:gd name="connsiteX71" fmla="*/ 157 w 9971"/>
                <a:gd name="connsiteY71" fmla="*/ 4746 h 10000"/>
                <a:gd name="connsiteX72" fmla="*/ 64 w 9971"/>
                <a:gd name="connsiteY72" fmla="*/ 4813 h 10000"/>
                <a:gd name="connsiteX73" fmla="*/ 2 w 9971"/>
                <a:gd name="connsiteY73" fmla="*/ 4881 h 10000"/>
                <a:gd name="connsiteX74" fmla="*/ 18 w 9971"/>
                <a:gd name="connsiteY74" fmla="*/ 5101 h 10000"/>
                <a:gd name="connsiteX75" fmla="*/ 18 w 9971"/>
                <a:gd name="connsiteY75" fmla="*/ 9363 h 10000"/>
                <a:gd name="connsiteX76" fmla="*/ 18 w 9971"/>
                <a:gd name="connsiteY76" fmla="*/ 9363 h 10000"/>
                <a:gd name="connsiteX77" fmla="*/ 18 w 9971"/>
                <a:gd name="connsiteY77" fmla="*/ 9430 h 10000"/>
                <a:gd name="connsiteX78" fmla="*/ 49 w 9971"/>
                <a:gd name="connsiteY78" fmla="*/ 9492 h 10000"/>
                <a:gd name="connsiteX79" fmla="*/ 80 w 9971"/>
                <a:gd name="connsiteY79" fmla="*/ 9553 h 10000"/>
                <a:gd name="connsiteX80" fmla="*/ 142 w 9971"/>
                <a:gd name="connsiteY80" fmla="*/ 9614 h 10000"/>
                <a:gd name="connsiteX81" fmla="*/ 204 w 9971"/>
                <a:gd name="connsiteY81" fmla="*/ 9669 h 10000"/>
                <a:gd name="connsiteX82" fmla="*/ 281 w 9971"/>
                <a:gd name="connsiteY82" fmla="*/ 9718 h 10000"/>
                <a:gd name="connsiteX83" fmla="*/ 374 w 9971"/>
                <a:gd name="connsiteY83" fmla="*/ 9767 h 10000"/>
                <a:gd name="connsiteX84" fmla="*/ 483 w 9971"/>
                <a:gd name="connsiteY84" fmla="*/ 9816 h 10000"/>
                <a:gd name="connsiteX85" fmla="*/ 591 w 9971"/>
                <a:gd name="connsiteY85" fmla="*/ 9853 h 10000"/>
                <a:gd name="connsiteX86" fmla="*/ 715 w 9971"/>
                <a:gd name="connsiteY86" fmla="*/ 9890 h 10000"/>
                <a:gd name="connsiteX87" fmla="*/ 855 w 9971"/>
                <a:gd name="connsiteY87" fmla="*/ 9927 h 10000"/>
                <a:gd name="connsiteX88" fmla="*/ 994 w 9971"/>
                <a:gd name="connsiteY88" fmla="*/ 9951 h 10000"/>
                <a:gd name="connsiteX89" fmla="*/ 1149 w 9971"/>
                <a:gd name="connsiteY89" fmla="*/ 9976 h 10000"/>
                <a:gd name="connsiteX90" fmla="*/ 1304 w 9971"/>
                <a:gd name="connsiteY90" fmla="*/ 9988 h 10000"/>
                <a:gd name="connsiteX91" fmla="*/ 1459 w 9971"/>
                <a:gd name="connsiteY91" fmla="*/ 10000 h 10000"/>
                <a:gd name="connsiteX92" fmla="*/ 1630 w 9971"/>
                <a:gd name="connsiteY92" fmla="*/ 10000 h 10000"/>
                <a:gd name="connsiteX93" fmla="*/ 8359 w 9971"/>
                <a:gd name="connsiteY93" fmla="*/ 10000 h 10000"/>
                <a:gd name="connsiteX94" fmla="*/ 8359 w 9971"/>
                <a:gd name="connsiteY94" fmla="*/ 10000 h 10000"/>
                <a:gd name="connsiteX95" fmla="*/ 8514 w 9971"/>
                <a:gd name="connsiteY95" fmla="*/ 10000 h 10000"/>
                <a:gd name="connsiteX96" fmla="*/ 8684 w 9971"/>
                <a:gd name="connsiteY96" fmla="*/ 9988 h 10000"/>
                <a:gd name="connsiteX97" fmla="*/ 8839 w 9971"/>
                <a:gd name="connsiteY97" fmla="*/ 9976 h 10000"/>
                <a:gd name="connsiteX98" fmla="*/ 8979 w 9971"/>
                <a:gd name="connsiteY98" fmla="*/ 9951 h 10000"/>
                <a:gd name="connsiteX99" fmla="*/ 9118 w 9971"/>
                <a:gd name="connsiteY99" fmla="*/ 9927 h 10000"/>
                <a:gd name="connsiteX100" fmla="*/ 9258 w 9971"/>
                <a:gd name="connsiteY100" fmla="*/ 9890 h 10000"/>
                <a:gd name="connsiteX101" fmla="*/ 9382 w 9971"/>
                <a:gd name="connsiteY101" fmla="*/ 9853 h 10000"/>
                <a:gd name="connsiteX102" fmla="*/ 9490 w 9971"/>
                <a:gd name="connsiteY102" fmla="*/ 9816 h 10000"/>
                <a:gd name="connsiteX103" fmla="*/ 9599 w 9971"/>
                <a:gd name="connsiteY103" fmla="*/ 9767 h 10000"/>
                <a:gd name="connsiteX104" fmla="*/ 9692 w 9971"/>
                <a:gd name="connsiteY104" fmla="*/ 9718 h 10000"/>
                <a:gd name="connsiteX105" fmla="*/ 9769 w 9971"/>
                <a:gd name="connsiteY105" fmla="*/ 9669 h 10000"/>
                <a:gd name="connsiteX106" fmla="*/ 9847 w 9971"/>
                <a:gd name="connsiteY106" fmla="*/ 9614 h 10000"/>
                <a:gd name="connsiteX107" fmla="*/ 9893 w 9971"/>
                <a:gd name="connsiteY107" fmla="*/ 9553 h 10000"/>
                <a:gd name="connsiteX108" fmla="*/ 9940 w 9971"/>
                <a:gd name="connsiteY108" fmla="*/ 9492 h 10000"/>
                <a:gd name="connsiteX109" fmla="*/ 9955 w 9971"/>
                <a:gd name="connsiteY109" fmla="*/ 9430 h 10000"/>
                <a:gd name="connsiteX110" fmla="*/ 9971 w 9971"/>
                <a:gd name="connsiteY110" fmla="*/ 9363 h 10000"/>
                <a:gd name="connsiteX111" fmla="*/ 9971 w 9971"/>
                <a:gd name="connsiteY111" fmla="*/ 2015 h 10000"/>
                <a:gd name="connsiteX112" fmla="*/ 9971 w 9971"/>
                <a:gd name="connsiteY112" fmla="*/ 2015 h 10000"/>
                <a:gd name="connsiteX113" fmla="*/ 9971 w 9971"/>
                <a:gd name="connsiteY113" fmla="*/ 1972 h 10000"/>
                <a:gd name="connsiteX114" fmla="*/ 9971 w 9971"/>
                <a:gd name="connsiteY114" fmla="*/ 1972 h 10000"/>
                <a:gd name="connsiteX115" fmla="*/ 9971 w 9971"/>
                <a:gd name="connsiteY115" fmla="*/ 1868 h 10000"/>
                <a:gd name="connsiteX116" fmla="*/ 9955 w 9971"/>
                <a:gd name="connsiteY116" fmla="*/ 1770 h 10000"/>
                <a:gd name="connsiteX117" fmla="*/ 9924 w 9971"/>
                <a:gd name="connsiteY117" fmla="*/ 1672 h 10000"/>
                <a:gd name="connsiteX118" fmla="*/ 9878 w 9971"/>
                <a:gd name="connsiteY118" fmla="*/ 1574 h 10000"/>
                <a:gd name="connsiteX119" fmla="*/ 9816 w 9971"/>
                <a:gd name="connsiteY119" fmla="*/ 1476 h 10000"/>
                <a:gd name="connsiteX120" fmla="*/ 9754 w 9971"/>
                <a:gd name="connsiteY120" fmla="*/ 1384 h 10000"/>
                <a:gd name="connsiteX121" fmla="*/ 9676 w 9971"/>
                <a:gd name="connsiteY121" fmla="*/ 1292 h 10000"/>
                <a:gd name="connsiteX122" fmla="*/ 9583 w 9971"/>
                <a:gd name="connsiteY122" fmla="*/ 1206 h 10000"/>
                <a:gd name="connsiteX123" fmla="*/ 9475 w 9971"/>
                <a:gd name="connsiteY123" fmla="*/ 1115 h 10000"/>
                <a:gd name="connsiteX124" fmla="*/ 9366 w 9971"/>
                <a:gd name="connsiteY124" fmla="*/ 1035 h 10000"/>
                <a:gd name="connsiteX125" fmla="*/ 9258 w 9971"/>
                <a:gd name="connsiteY125" fmla="*/ 949 h 10000"/>
                <a:gd name="connsiteX126" fmla="*/ 9118 w 9971"/>
                <a:gd name="connsiteY126" fmla="*/ 870 h 10000"/>
                <a:gd name="connsiteX127" fmla="*/ 8979 w 9971"/>
                <a:gd name="connsiteY127" fmla="*/ 796 h 10000"/>
                <a:gd name="connsiteX128" fmla="*/ 8839 w 9971"/>
                <a:gd name="connsiteY128" fmla="*/ 716 h 10000"/>
                <a:gd name="connsiteX129" fmla="*/ 8684 w 9971"/>
                <a:gd name="connsiteY129" fmla="*/ 649 h 10000"/>
                <a:gd name="connsiteX130" fmla="*/ 8514 w 9971"/>
                <a:gd name="connsiteY130" fmla="*/ 582 h 10000"/>
                <a:gd name="connsiteX131" fmla="*/ 8343 w 9971"/>
                <a:gd name="connsiteY131" fmla="*/ 514 h 10000"/>
                <a:gd name="connsiteX132" fmla="*/ 8157 w 9971"/>
                <a:gd name="connsiteY132" fmla="*/ 453 h 10000"/>
                <a:gd name="connsiteX133" fmla="*/ 7971 w 9971"/>
                <a:gd name="connsiteY133" fmla="*/ 392 h 10000"/>
                <a:gd name="connsiteX134" fmla="*/ 7769 w 9971"/>
                <a:gd name="connsiteY134" fmla="*/ 337 h 10000"/>
                <a:gd name="connsiteX135" fmla="*/ 7568 w 9971"/>
                <a:gd name="connsiteY135" fmla="*/ 288 h 10000"/>
                <a:gd name="connsiteX136" fmla="*/ 7366 w 9971"/>
                <a:gd name="connsiteY136" fmla="*/ 239 h 10000"/>
                <a:gd name="connsiteX137" fmla="*/ 7149 w 9971"/>
                <a:gd name="connsiteY137" fmla="*/ 196 h 10000"/>
                <a:gd name="connsiteX138" fmla="*/ 6932 w 9971"/>
                <a:gd name="connsiteY138" fmla="*/ 159 h 10000"/>
                <a:gd name="connsiteX139" fmla="*/ 6700 w 9971"/>
                <a:gd name="connsiteY139" fmla="*/ 122 h 10000"/>
                <a:gd name="connsiteX140" fmla="*/ 6467 w 9971"/>
                <a:gd name="connsiteY140" fmla="*/ 92 h 10000"/>
                <a:gd name="connsiteX141" fmla="*/ 6235 w 9971"/>
                <a:gd name="connsiteY141" fmla="*/ 61 h 10000"/>
                <a:gd name="connsiteX142" fmla="*/ 5987 w 9971"/>
                <a:gd name="connsiteY142" fmla="*/ 43 h 10000"/>
                <a:gd name="connsiteX143" fmla="*/ 5754 w 9971"/>
                <a:gd name="connsiteY143" fmla="*/ 24 h 10000"/>
                <a:gd name="connsiteX144" fmla="*/ 5506 w 9971"/>
                <a:gd name="connsiteY144" fmla="*/ 12 h 10000"/>
                <a:gd name="connsiteX145" fmla="*/ 5242 w 9971"/>
                <a:gd name="connsiteY145" fmla="*/ 6 h 10000"/>
                <a:gd name="connsiteX146" fmla="*/ 4994 w 9971"/>
                <a:gd name="connsiteY146" fmla="*/ 0 h 10000"/>
                <a:gd name="connsiteX147" fmla="*/ 4994 w 9971"/>
                <a:gd name="connsiteY147" fmla="*/ 0 h 10000"/>
                <a:gd name="connsiteX0" fmla="*/ 4991 w 9982"/>
                <a:gd name="connsiteY0" fmla="*/ 0 h 10000"/>
                <a:gd name="connsiteX1" fmla="*/ 4991 w 9982"/>
                <a:gd name="connsiteY1" fmla="*/ 0 h 10000"/>
                <a:gd name="connsiteX2" fmla="*/ 4633 w 9982"/>
                <a:gd name="connsiteY2" fmla="*/ 6 h 10000"/>
                <a:gd name="connsiteX3" fmla="*/ 4291 w 9982"/>
                <a:gd name="connsiteY3" fmla="*/ 18 h 10000"/>
                <a:gd name="connsiteX4" fmla="*/ 3949 w 9982"/>
                <a:gd name="connsiteY4" fmla="*/ 43 h 10000"/>
                <a:gd name="connsiteX5" fmla="*/ 3623 w 9982"/>
                <a:gd name="connsiteY5" fmla="*/ 80 h 10000"/>
                <a:gd name="connsiteX6" fmla="*/ 3296 w 9982"/>
                <a:gd name="connsiteY6" fmla="*/ 116 h 10000"/>
                <a:gd name="connsiteX7" fmla="*/ 2985 w 9982"/>
                <a:gd name="connsiteY7" fmla="*/ 165 h 10000"/>
                <a:gd name="connsiteX8" fmla="*/ 2690 w 9982"/>
                <a:gd name="connsiteY8" fmla="*/ 220 h 10000"/>
                <a:gd name="connsiteX9" fmla="*/ 2394 w 9982"/>
                <a:gd name="connsiteY9" fmla="*/ 288 h 10000"/>
                <a:gd name="connsiteX10" fmla="*/ 2114 w 9982"/>
                <a:gd name="connsiteY10" fmla="*/ 361 h 10000"/>
                <a:gd name="connsiteX11" fmla="*/ 1849 w 9982"/>
                <a:gd name="connsiteY11" fmla="*/ 435 h 10000"/>
                <a:gd name="connsiteX12" fmla="*/ 1601 w 9982"/>
                <a:gd name="connsiteY12" fmla="*/ 521 h 10000"/>
                <a:gd name="connsiteX13" fmla="*/ 1368 w 9982"/>
                <a:gd name="connsiteY13" fmla="*/ 612 h 10000"/>
                <a:gd name="connsiteX14" fmla="*/ 1150 w 9982"/>
                <a:gd name="connsiteY14" fmla="*/ 710 h 10000"/>
                <a:gd name="connsiteX15" fmla="*/ 948 w 9982"/>
                <a:gd name="connsiteY15" fmla="*/ 814 h 10000"/>
                <a:gd name="connsiteX16" fmla="*/ 761 w 9982"/>
                <a:gd name="connsiteY16" fmla="*/ 925 h 10000"/>
                <a:gd name="connsiteX17" fmla="*/ 591 w 9982"/>
                <a:gd name="connsiteY17" fmla="*/ 1035 h 10000"/>
                <a:gd name="connsiteX18" fmla="*/ 3716 w 9982"/>
                <a:gd name="connsiteY18" fmla="*/ 1035 h 10000"/>
                <a:gd name="connsiteX19" fmla="*/ 3716 w 9982"/>
                <a:gd name="connsiteY19" fmla="*/ 1035 h 10000"/>
                <a:gd name="connsiteX20" fmla="*/ 3871 w 9982"/>
                <a:gd name="connsiteY20" fmla="*/ 1004 h 10000"/>
                <a:gd name="connsiteX21" fmla="*/ 4012 w 9982"/>
                <a:gd name="connsiteY21" fmla="*/ 980 h 10000"/>
                <a:gd name="connsiteX22" fmla="*/ 4167 w 9982"/>
                <a:gd name="connsiteY22" fmla="*/ 961 h 10000"/>
                <a:gd name="connsiteX23" fmla="*/ 4323 w 9982"/>
                <a:gd name="connsiteY23" fmla="*/ 943 h 10000"/>
                <a:gd name="connsiteX24" fmla="*/ 4493 w 9982"/>
                <a:gd name="connsiteY24" fmla="*/ 931 h 10000"/>
                <a:gd name="connsiteX25" fmla="*/ 4649 w 9982"/>
                <a:gd name="connsiteY25" fmla="*/ 919 h 10000"/>
                <a:gd name="connsiteX26" fmla="*/ 4820 w 9982"/>
                <a:gd name="connsiteY26" fmla="*/ 912 h 10000"/>
                <a:gd name="connsiteX27" fmla="*/ 4991 w 9982"/>
                <a:gd name="connsiteY27" fmla="*/ 912 h 10000"/>
                <a:gd name="connsiteX28" fmla="*/ 4991 w 9982"/>
                <a:gd name="connsiteY28" fmla="*/ 912 h 10000"/>
                <a:gd name="connsiteX29" fmla="*/ 5255 w 9982"/>
                <a:gd name="connsiteY29" fmla="*/ 919 h 10000"/>
                <a:gd name="connsiteX30" fmla="*/ 5535 w 9982"/>
                <a:gd name="connsiteY30" fmla="*/ 931 h 10000"/>
                <a:gd name="connsiteX31" fmla="*/ 5784 w 9982"/>
                <a:gd name="connsiteY31" fmla="*/ 955 h 10000"/>
                <a:gd name="connsiteX32" fmla="*/ 6033 w 9982"/>
                <a:gd name="connsiteY32" fmla="*/ 992 h 10000"/>
                <a:gd name="connsiteX33" fmla="*/ 6266 w 9982"/>
                <a:gd name="connsiteY33" fmla="*/ 1041 h 10000"/>
                <a:gd name="connsiteX34" fmla="*/ 6484 w 9982"/>
                <a:gd name="connsiteY34" fmla="*/ 1090 h 10000"/>
                <a:gd name="connsiteX35" fmla="*/ 6701 w 9982"/>
                <a:gd name="connsiteY35" fmla="*/ 1151 h 10000"/>
                <a:gd name="connsiteX36" fmla="*/ 6888 w 9982"/>
                <a:gd name="connsiteY36" fmla="*/ 1219 h 10000"/>
                <a:gd name="connsiteX37" fmla="*/ 7059 w 9982"/>
                <a:gd name="connsiteY37" fmla="*/ 1298 h 10000"/>
                <a:gd name="connsiteX38" fmla="*/ 7214 w 9982"/>
                <a:gd name="connsiteY38" fmla="*/ 1378 h 10000"/>
                <a:gd name="connsiteX39" fmla="*/ 7354 w 9982"/>
                <a:gd name="connsiteY39" fmla="*/ 1464 h 10000"/>
                <a:gd name="connsiteX40" fmla="*/ 7463 w 9982"/>
                <a:gd name="connsiteY40" fmla="*/ 1555 h 10000"/>
                <a:gd name="connsiteX41" fmla="*/ 7556 w 9982"/>
                <a:gd name="connsiteY41" fmla="*/ 1653 h 10000"/>
                <a:gd name="connsiteX42" fmla="*/ 7618 w 9982"/>
                <a:gd name="connsiteY42" fmla="*/ 1758 h 10000"/>
                <a:gd name="connsiteX43" fmla="*/ 7665 w 9982"/>
                <a:gd name="connsiteY43" fmla="*/ 1862 h 10000"/>
                <a:gd name="connsiteX44" fmla="*/ 7680 w 9982"/>
                <a:gd name="connsiteY44" fmla="*/ 1972 h 10000"/>
                <a:gd name="connsiteX45" fmla="*/ 7680 w 9982"/>
                <a:gd name="connsiteY45" fmla="*/ 1972 h 10000"/>
                <a:gd name="connsiteX46" fmla="*/ 7665 w 9982"/>
                <a:gd name="connsiteY46" fmla="*/ 2070 h 10000"/>
                <a:gd name="connsiteX47" fmla="*/ 7634 w 9982"/>
                <a:gd name="connsiteY47" fmla="*/ 2162 h 10000"/>
                <a:gd name="connsiteX48" fmla="*/ 7587 w 9982"/>
                <a:gd name="connsiteY48" fmla="*/ 2260 h 10000"/>
                <a:gd name="connsiteX49" fmla="*/ 7525 w 9982"/>
                <a:gd name="connsiteY49" fmla="*/ 2352 h 10000"/>
                <a:gd name="connsiteX50" fmla="*/ 7432 w 9982"/>
                <a:gd name="connsiteY50" fmla="*/ 2443 h 10000"/>
                <a:gd name="connsiteX51" fmla="*/ 7338 w 9982"/>
                <a:gd name="connsiteY51" fmla="*/ 2535 h 10000"/>
                <a:gd name="connsiteX52" fmla="*/ 7214 w 9982"/>
                <a:gd name="connsiteY52" fmla="*/ 2621 h 10000"/>
                <a:gd name="connsiteX53" fmla="*/ 7075 w 9982"/>
                <a:gd name="connsiteY53" fmla="*/ 2713 h 10000"/>
                <a:gd name="connsiteX54" fmla="*/ 6934 w 9982"/>
                <a:gd name="connsiteY54" fmla="*/ 2799 h 10000"/>
                <a:gd name="connsiteX55" fmla="*/ 6764 w 9982"/>
                <a:gd name="connsiteY55" fmla="*/ 2884 h 10000"/>
                <a:gd name="connsiteX56" fmla="*/ 6592 w 9982"/>
                <a:gd name="connsiteY56" fmla="*/ 2970 h 10000"/>
                <a:gd name="connsiteX57" fmla="*/ 6391 w 9982"/>
                <a:gd name="connsiteY57" fmla="*/ 3056 h 10000"/>
                <a:gd name="connsiteX58" fmla="*/ 6188 w 9982"/>
                <a:gd name="connsiteY58" fmla="*/ 3135 h 10000"/>
                <a:gd name="connsiteX59" fmla="*/ 5970 w 9982"/>
                <a:gd name="connsiteY59" fmla="*/ 3221 h 10000"/>
                <a:gd name="connsiteX60" fmla="*/ 5488 w 9982"/>
                <a:gd name="connsiteY60" fmla="*/ 3380 h 10000"/>
                <a:gd name="connsiteX61" fmla="*/ 4975 w 9982"/>
                <a:gd name="connsiteY61" fmla="*/ 3539 h 10000"/>
                <a:gd name="connsiteX62" fmla="*/ 4416 w 9982"/>
                <a:gd name="connsiteY62" fmla="*/ 3699 h 10000"/>
                <a:gd name="connsiteX63" fmla="*/ 3840 w 9982"/>
                <a:gd name="connsiteY63" fmla="*/ 3852 h 10000"/>
                <a:gd name="connsiteX64" fmla="*/ 3218 w 9982"/>
                <a:gd name="connsiteY64" fmla="*/ 3999 h 10000"/>
                <a:gd name="connsiteX65" fmla="*/ 2581 w 9982"/>
                <a:gd name="connsiteY65" fmla="*/ 4152 h 10000"/>
                <a:gd name="connsiteX66" fmla="*/ 1912 w 9982"/>
                <a:gd name="connsiteY66" fmla="*/ 4299 h 10000"/>
                <a:gd name="connsiteX67" fmla="*/ 560 w 9982"/>
                <a:gd name="connsiteY67" fmla="*/ 4593 h 10000"/>
                <a:gd name="connsiteX68" fmla="*/ 560 w 9982"/>
                <a:gd name="connsiteY68" fmla="*/ 4593 h 10000"/>
                <a:gd name="connsiteX69" fmla="*/ 388 w 9982"/>
                <a:gd name="connsiteY69" fmla="*/ 4636 h 10000"/>
                <a:gd name="connsiteX70" fmla="*/ 249 w 9982"/>
                <a:gd name="connsiteY70" fmla="*/ 4685 h 10000"/>
                <a:gd name="connsiteX71" fmla="*/ 139 w 9982"/>
                <a:gd name="connsiteY71" fmla="*/ 4746 h 10000"/>
                <a:gd name="connsiteX72" fmla="*/ 46 w 9982"/>
                <a:gd name="connsiteY72" fmla="*/ 4813 h 10000"/>
                <a:gd name="connsiteX73" fmla="*/ 0 w 9982"/>
                <a:gd name="connsiteY73" fmla="*/ 5101 h 10000"/>
                <a:gd name="connsiteX74" fmla="*/ 0 w 9982"/>
                <a:gd name="connsiteY74" fmla="*/ 9363 h 10000"/>
                <a:gd name="connsiteX75" fmla="*/ 0 w 9982"/>
                <a:gd name="connsiteY75" fmla="*/ 9363 h 10000"/>
                <a:gd name="connsiteX76" fmla="*/ 0 w 9982"/>
                <a:gd name="connsiteY76" fmla="*/ 9430 h 10000"/>
                <a:gd name="connsiteX77" fmla="*/ 31 w 9982"/>
                <a:gd name="connsiteY77" fmla="*/ 9492 h 10000"/>
                <a:gd name="connsiteX78" fmla="*/ 62 w 9982"/>
                <a:gd name="connsiteY78" fmla="*/ 9553 h 10000"/>
                <a:gd name="connsiteX79" fmla="*/ 124 w 9982"/>
                <a:gd name="connsiteY79" fmla="*/ 9614 h 10000"/>
                <a:gd name="connsiteX80" fmla="*/ 187 w 9982"/>
                <a:gd name="connsiteY80" fmla="*/ 9669 h 10000"/>
                <a:gd name="connsiteX81" fmla="*/ 264 w 9982"/>
                <a:gd name="connsiteY81" fmla="*/ 9718 h 10000"/>
                <a:gd name="connsiteX82" fmla="*/ 357 w 9982"/>
                <a:gd name="connsiteY82" fmla="*/ 9767 h 10000"/>
                <a:gd name="connsiteX83" fmla="*/ 466 w 9982"/>
                <a:gd name="connsiteY83" fmla="*/ 9816 h 10000"/>
                <a:gd name="connsiteX84" fmla="*/ 575 w 9982"/>
                <a:gd name="connsiteY84" fmla="*/ 9853 h 10000"/>
                <a:gd name="connsiteX85" fmla="*/ 699 w 9982"/>
                <a:gd name="connsiteY85" fmla="*/ 9890 h 10000"/>
                <a:gd name="connsiteX86" fmla="*/ 839 w 9982"/>
                <a:gd name="connsiteY86" fmla="*/ 9927 h 10000"/>
                <a:gd name="connsiteX87" fmla="*/ 979 w 9982"/>
                <a:gd name="connsiteY87" fmla="*/ 9951 h 10000"/>
                <a:gd name="connsiteX88" fmla="*/ 1134 w 9982"/>
                <a:gd name="connsiteY88" fmla="*/ 9976 h 10000"/>
                <a:gd name="connsiteX89" fmla="*/ 1290 w 9982"/>
                <a:gd name="connsiteY89" fmla="*/ 9988 h 10000"/>
                <a:gd name="connsiteX90" fmla="*/ 1445 w 9982"/>
                <a:gd name="connsiteY90" fmla="*/ 10000 h 10000"/>
                <a:gd name="connsiteX91" fmla="*/ 1617 w 9982"/>
                <a:gd name="connsiteY91" fmla="*/ 10000 h 10000"/>
                <a:gd name="connsiteX92" fmla="*/ 8365 w 9982"/>
                <a:gd name="connsiteY92" fmla="*/ 10000 h 10000"/>
                <a:gd name="connsiteX93" fmla="*/ 8365 w 9982"/>
                <a:gd name="connsiteY93" fmla="*/ 10000 h 10000"/>
                <a:gd name="connsiteX94" fmla="*/ 8521 w 9982"/>
                <a:gd name="connsiteY94" fmla="*/ 10000 h 10000"/>
                <a:gd name="connsiteX95" fmla="*/ 8691 w 9982"/>
                <a:gd name="connsiteY95" fmla="*/ 9988 h 10000"/>
                <a:gd name="connsiteX96" fmla="*/ 8847 w 9982"/>
                <a:gd name="connsiteY96" fmla="*/ 9976 h 10000"/>
                <a:gd name="connsiteX97" fmla="*/ 8987 w 9982"/>
                <a:gd name="connsiteY97" fmla="*/ 9951 h 10000"/>
                <a:gd name="connsiteX98" fmla="*/ 9127 w 9982"/>
                <a:gd name="connsiteY98" fmla="*/ 9927 h 10000"/>
                <a:gd name="connsiteX99" fmla="*/ 9267 w 9982"/>
                <a:gd name="connsiteY99" fmla="*/ 9890 h 10000"/>
                <a:gd name="connsiteX100" fmla="*/ 9391 w 9982"/>
                <a:gd name="connsiteY100" fmla="*/ 9853 h 10000"/>
                <a:gd name="connsiteX101" fmla="*/ 9500 w 9982"/>
                <a:gd name="connsiteY101" fmla="*/ 9816 h 10000"/>
                <a:gd name="connsiteX102" fmla="*/ 9609 w 9982"/>
                <a:gd name="connsiteY102" fmla="*/ 9767 h 10000"/>
                <a:gd name="connsiteX103" fmla="*/ 9702 w 9982"/>
                <a:gd name="connsiteY103" fmla="*/ 9718 h 10000"/>
                <a:gd name="connsiteX104" fmla="*/ 9779 w 9982"/>
                <a:gd name="connsiteY104" fmla="*/ 9669 h 10000"/>
                <a:gd name="connsiteX105" fmla="*/ 9858 w 9982"/>
                <a:gd name="connsiteY105" fmla="*/ 9614 h 10000"/>
                <a:gd name="connsiteX106" fmla="*/ 9904 w 9982"/>
                <a:gd name="connsiteY106" fmla="*/ 9553 h 10000"/>
                <a:gd name="connsiteX107" fmla="*/ 9951 w 9982"/>
                <a:gd name="connsiteY107" fmla="*/ 9492 h 10000"/>
                <a:gd name="connsiteX108" fmla="*/ 9966 w 9982"/>
                <a:gd name="connsiteY108" fmla="*/ 9430 h 10000"/>
                <a:gd name="connsiteX109" fmla="*/ 9982 w 9982"/>
                <a:gd name="connsiteY109" fmla="*/ 9363 h 10000"/>
                <a:gd name="connsiteX110" fmla="*/ 9982 w 9982"/>
                <a:gd name="connsiteY110" fmla="*/ 2015 h 10000"/>
                <a:gd name="connsiteX111" fmla="*/ 9982 w 9982"/>
                <a:gd name="connsiteY111" fmla="*/ 2015 h 10000"/>
                <a:gd name="connsiteX112" fmla="*/ 9982 w 9982"/>
                <a:gd name="connsiteY112" fmla="*/ 1972 h 10000"/>
                <a:gd name="connsiteX113" fmla="*/ 9982 w 9982"/>
                <a:gd name="connsiteY113" fmla="*/ 1972 h 10000"/>
                <a:gd name="connsiteX114" fmla="*/ 9982 w 9982"/>
                <a:gd name="connsiteY114" fmla="*/ 1868 h 10000"/>
                <a:gd name="connsiteX115" fmla="*/ 9966 w 9982"/>
                <a:gd name="connsiteY115" fmla="*/ 1770 h 10000"/>
                <a:gd name="connsiteX116" fmla="*/ 9935 w 9982"/>
                <a:gd name="connsiteY116" fmla="*/ 1672 h 10000"/>
                <a:gd name="connsiteX117" fmla="*/ 9889 w 9982"/>
                <a:gd name="connsiteY117" fmla="*/ 1574 h 10000"/>
                <a:gd name="connsiteX118" fmla="*/ 9827 w 9982"/>
                <a:gd name="connsiteY118" fmla="*/ 1476 h 10000"/>
                <a:gd name="connsiteX119" fmla="*/ 9764 w 9982"/>
                <a:gd name="connsiteY119" fmla="*/ 1384 h 10000"/>
                <a:gd name="connsiteX120" fmla="*/ 9686 w 9982"/>
                <a:gd name="connsiteY120" fmla="*/ 1292 h 10000"/>
                <a:gd name="connsiteX121" fmla="*/ 9593 w 9982"/>
                <a:gd name="connsiteY121" fmla="*/ 1206 h 10000"/>
                <a:gd name="connsiteX122" fmla="*/ 9485 w 9982"/>
                <a:gd name="connsiteY122" fmla="*/ 1115 h 10000"/>
                <a:gd name="connsiteX123" fmla="*/ 9375 w 9982"/>
                <a:gd name="connsiteY123" fmla="*/ 1035 h 10000"/>
                <a:gd name="connsiteX124" fmla="*/ 9267 w 9982"/>
                <a:gd name="connsiteY124" fmla="*/ 949 h 10000"/>
                <a:gd name="connsiteX125" fmla="*/ 9127 w 9982"/>
                <a:gd name="connsiteY125" fmla="*/ 870 h 10000"/>
                <a:gd name="connsiteX126" fmla="*/ 8987 w 9982"/>
                <a:gd name="connsiteY126" fmla="*/ 796 h 10000"/>
                <a:gd name="connsiteX127" fmla="*/ 8847 w 9982"/>
                <a:gd name="connsiteY127" fmla="*/ 716 h 10000"/>
                <a:gd name="connsiteX128" fmla="*/ 8691 w 9982"/>
                <a:gd name="connsiteY128" fmla="*/ 649 h 10000"/>
                <a:gd name="connsiteX129" fmla="*/ 8521 w 9982"/>
                <a:gd name="connsiteY129" fmla="*/ 582 h 10000"/>
                <a:gd name="connsiteX130" fmla="*/ 8349 w 9982"/>
                <a:gd name="connsiteY130" fmla="*/ 514 h 10000"/>
                <a:gd name="connsiteX131" fmla="*/ 8163 w 9982"/>
                <a:gd name="connsiteY131" fmla="*/ 453 h 10000"/>
                <a:gd name="connsiteX132" fmla="*/ 7976 w 9982"/>
                <a:gd name="connsiteY132" fmla="*/ 392 h 10000"/>
                <a:gd name="connsiteX133" fmla="*/ 7774 w 9982"/>
                <a:gd name="connsiteY133" fmla="*/ 337 h 10000"/>
                <a:gd name="connsiteX134" fmla="*/ 7572 w 9982"/>
                <a:gd name="connsiteY134" fmla="*/ 288 h 10000"/>
                <a:gd name="connsiteX135" fmla="*/ 7369 w 9982"/>
                <a:gd name="connsiteY135" fmla="*/ 239 h 10000"/>
                <a:gd name="connsiteX136" fmla="*/ 7152 w 9982"/>
                <a:gd name="connsiteY136" fmla="*/ 196 h 10000"/>
                <a:gd name="connsiteX137" fmla="*/ 6934 w 9982"/>
                <a:gd name="connsiteY137" fmla="*/ 159 h 10000"/>
                <a:gd name="connsiteX138" fmla="*/ 6701 w 9982"/>
                <a:gd name="connsiteY138" fmla="*/ 122 h 10000"/>
                <a:gd name="connsiteX139" fmla="*/ 6468 w 9982"/>
                <a:gd name="connsiteY139" fmla="*/ 92 h 10000"/>
                <a:gd name="connsiteX140" fmla="*/ 6235 w 9982"/>
                <a:gd name="connsiteY140" fmla="*/ 61 h 10000"/>
                <a:gd name="connsiteX141" fmla="*/ 5986 w 9982"/>
                <a:gd name="connsiteY141" fmla="*/ 43 h 10000"/>
                <a:gd name="connsiteX142" fmla="*/ 5753 w 9982"/>
                <a:gd name="connsiteY142" fmla="*/ 24 h 10000"/>
                <a:gd name="connsiteX143" fmla="*/ 5504 w 9982"/>
                <a:gd name="connsiteY143" fmla="*/ 12 h 10000"/>
                <a:gd name="connsiteX144" fmla="*/ 5239 w 9982"/>
                <a:gd name="connsiteY144" fmla="*/ 6 h 10000"/>
                <a:gd name="connsiteX145" fmla="*/ 4991 w 9982"/>
                <a:gd name="connsiteY145" fmla="*/ 0 h 10000"/>
                <a:gd name="connsiteX146" fmla="*/ 4991 w 9982"/>
                <a:gd name="connsiteY146"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139 w 10000"/>
                <a:gd name="connsiteY71" fmla="*/ 4746 h 10000"/>
                <a:gd name="connsiteX72" fmla="*/ 0 w 10000"/>
                <a:gd name="connsiteY72" fmla="*/ 5101 h 10000"/>
                <a:gd name="connsiteX73" fmla="*/ 0 w 10000"/>
                <a:gd name="connsiteY73" fmla="*/ 9363 h 10000"/>
                <a:gd name="connsiteX74" fmla="*/ 0 w 10000"/>
                <a:gd name="connsiteY74" fmla="*/ 9363 h 10000"/>
                <a:gd name="connsiteX75" fmla="*/ 0 w 10000"/>
                <a:gd name="connsiteY75" fmla="*/ 9430 h 10000"/>
                <a:gd name="connsiteX76" fmla="*/ 31 w 10000"/>
                <a:gd name="connsiteY76" fmla="*/ 9492 h 10000"/>
                <a:gd name="connsiteX77" fmla="*/ 62 w 10000"/>
                <a:gd name="connsiteY77" fmla="*/ 9553 h 10000"/>
                <a:gd name="connsiteX78" fmla="*/ 124 w 10000"/>
                <a:gd name="connsiteY78" fmla="*/ 9614 h 10000"/>
                <a:gd name="connsiteX79" fmla="*/ 187 w 10000"/>
                <a:gd name="connsiteY79" fmla="*/ 9669 h 10000"/>
                <a:gd name="connsiteX80" fmla="*/ 264 w 10000"/>
                <a:gd name="connsiteY80" fmla="*/ 9718 h 10000"/>
                <a:gd name="connsiteX81" fmla="*/ 358 w 10000"/>
                <a:gd name="connsiteY81" fmla="*/ 9767 h 10000"/>
                <a:gd name="connsiteX82" fmla="*/ 467 w 10000"/>
                <a:gd name="connsiteY82" fmla="*/ 9816 h 10000"/>
                <a:gd name="connsiteX83" fmla="*/ 576 w 10000"/>
                <a:gd name="connsiteY83" fmla="*/ 9853 h 10000"/>
                <a:gd name="connsiteX84" fmla="*/ 700 w 10000"/>
                <a:gd name="connsiteY84" fmla="*/ 9890 h 10000"/>
                <a:gd name="connsiteX85" fmla="*/ 841 w 10000"/>
                <a:gd name="connsiteY85" fmla="*/ 9927 h 10000"/>
                <a:gd name="connsiteX86" fmla="*/ 981 w 10000"/>
                <a:gd name="connsiteY86" fmla="*/ 9951 h 10000"/>
                <a:gd name="connsiteX87" fmla="*/ 1136 w 10000"/>
                <a:gd name="connsiteY87" fmla="*/ 9976 h 10000"/>
                <a:gd name="connsiteX88" fmla="*/ 1292 w 10000"/>
                <a:gd name="connsiteY88" fmla="*/ 9988 h 10000"/>
                <a:gd name="connsiteX89" fmla="*/ 1448 w 10000"/>
                <a:gd name="connsiteY89" fmla="*/ 10000 h 10000"/>
                <a:gd name="connsiteX90" fmla="*/ 1620 w 10000"/>
                <a:gd name="connsiteY90" fmla="*/ 10000 h 10000"/>
                <a:gd name="connsiteX91" fmla="*/ 8380 w 10000"/>
                <a:gd name="connsiteY91" fmla="*/ 10000 h 10000"/>
                <a:gd name="connsiteX92" fmla="*/ 8380 w 10000"/>
                <a:gd name="connsiteY92" fmla="*/ 10000 h 10000"/>
                <a:gd name="connsiteX93" fmla="*/ 8536 w 10000"/>
                <a:gd name="connsiteY93" fmla="*/ 10000 h 10000"/>
                <a:gd name="connsiteX94" fmla="*/ 8707 w 10000"/>
                <a:gd name="connsiteY94" fmla="*/ 9988 h 10000"/>
                <a:gd name="connsiteX95" fmla="*/ 8863 w 10000"/>
                <a:gd name="connsiteY95" fmla="*/ 9976 h 10000"/>
                <a:gd name="connsiteX96" fmla="*/ 9003 w 10000"/>
                <a:gd name="connsiteY96" fmla="*/ 9951 h 10000"/>
                <a:gd name="connsiteX97" fmla="*/ 9143 w 10000"/>
                <a:gd name="connsiteY97" fmla="*/ 9927 h 10000"/>
                <a:gd name="connsiteX98" fmla="*/ 9284 w 10000"/>
                <a:gd name="connsiteY98" fmla="*/ 9890 h 10000"/>
                <a:gd name="connsiteX99" fmla="*/ 9408 w 10000"/>
                <a:gd name="connsiteY99" fmla="*/ 9853 h 10000"/>
                <a:gd name="connsiteX100" fmla="*/ 9517 w 10000"/>
                <a:gd name="connsiteY100" fmla="*/ 9816 h 10000"/>
                <a:gd name="connsiteX101" fmla="*/ 9626 w 10000"/>
                <a:gd name="connsiteY101" fmla="*/ 9767 h 10000"/>
                <a:gd name="connsiteX102" fmla="*/ 9719 w 10000"/>
                <a:gd name="connsiteY102" fmla="*/ 9718 h 10000"/>
                <a:gd name="connsiteX103" fmla="*/ 9797 w 10000"/>
                <a:gd name="connsiteY103" fmla="*/ 9669 h 10000"/>
                <a:gd name="connsiteX104" fmla="*/ 9876 w 10000"/>
                <a:gd name="connsiteY104" fmla="*/ 9614 h 10000"/>
                <a:gd name="connsiteX105" fmla="*/ 9922 w 10000"/>
                <a:gd name="connsiteY105" fmla="*/ 9553 h 10000"/>
                <a:gd name="connsiteX106" fmla="*/ 9969 w 10000"/>
                <a:gd name="connsiteY106" fmla="*/ 9492 h 10000"/>
                <a:gd name="connsiteX107" fmla="*/ 9984 w 10000"/>
                <a:gd name="connsiteY107" fmla="*/ 9430 h 10000"/>
                <a:gd name="connsiteX108" fmla="*/ 10000 w 10000"/>
                <a:gd name="connsiteY108" fmla="*/ 9363 h 10000"/>
                <a:gd name="connsiteX109" fmla="*/ 10000 w 10000"/>
                <a:gd name="connsiteY109" fmla="*/ 2015 h 10000"/>
                <a:gd name="connsiteX110" fmla="*/ 10000 w 10000"/>
                <a:gd name="connsiteY110" fmla="*/ 2015 h 10000"/>
                <a:gd name="connsiteX111" fmla="*/ 10000 w 10000"/>
                <a:gd name="connsiteY111" fmla="*/ 1972 h 10000"/>
                <a:gd name="connsiteX112" fmla="*/ 10000 w 10000"/>
                <a:gd name="connsiteY112" fmla="*/ 1972 h 10000"/>
                <a:gd name="connsiteX113" fmla="*/ 10000 w 10000"/>
                <a:gd name="connsiteY113" fmla="*/ 1868 h 10000"/>
                <a:gd name="connsiteX114" fmla="*/ 9984 w 10000"/>
                <a:gd name="connsiteY114" fmla="*/ 1770 h 10000"/>
                <a:gd name="connsiteX115" fmla="*/ 9953 w 10000"/>
                <a:gd name="connsiteY115" fmla="*/ 1672 h 10000"/>
                <a:gd name="connsiteX116" fmla="*/ 9907 w 10000"/>
                <a:gd name="connsiteY116" fmla="*/ 1574 h 10000"/>
                <a:gd name="connsiteX117" fmla="*/ 9845 w 10000"/>
                <a:gd name="connsiteY117" fmla="*/ 1476 h 10000"/>
                <a:gd name="connsiteX118" fmla="*/ 9782 w 10000"/>
                <a:gd name="connsiteY118" fmla="*/ 1384 h 10000"/>
                <a:gd name="connsiteX119" fmla="*/ 9703 w 10000"/>
                <a:gd name="connsiteY119" fmla="*/ 1292 h 10000"/>
                <a:gd name="connsiteX120" fmla="*/ 9610 w 10000"/>
                <a:gd name="connsiteY120" fmla="*/ 1206 h 10000"/>
                <a:gd name="connsiteX121" fmla="*/ 9502 w 10000"/>
                <a:gd name="connsiteY121" fmla="*/ 1115 h 10000"/>
                <a:gd name="connsiteX122" fmla="*/ 9392 w 10000"/>
                <a:gd name="connsiteY122" fmla="*/ 1035 h 10000"/>
                <a:gd name="connsiteX123" fmla="*/ 9284 w 10000"/>
                <a:gd name="connsiteY123" fmla="*/ 949 h 10000"/>
                <a:gd name="connsiteX124" fmla="*/ 9143 w 10000"/>
                <a:gd name="connsiteY124" fmla="*/ 870 h 10000"/>
                <a:gd name="connsiteX125" fmla="*/ 9003 w 10000"/>
                <a:gd name="connsiteY125" fmla="*/ 796 h 10000"/>
                <a:gd name="connsiteX126" fmla="*/ 8863 w 10000"/>
                <a:gd name="connsiteY126" fmla="*/ 716 h 10000"/>
                <a:gd name="connsiteX127" fmla="*/ 8707 w 10000"/>
                <a:gd name="connsiteY127" fmla="*/ 649 h 10000"/>
                <a:gd name="connsiteX128" fmla="*/ 8536 w 10000"/>
                <a:gd name="connsiteY128" fmla="*/ 582 h 10000"/>
                <a:gd name="connsiteX129" fmla="*/ 8364 w 10000"/>
                <a:gd name="connsiteY129" fmla="*/ 514 h 10000"/>
                <a:gd name="connsiteX130" fmla="*/ 8178 w 10000"/>
                <a:gd name="connsiteY130" fmla="*/ 453 h 10000"/>
                <a:gd name="connsiteX131" fmla="*/ 7990 w 10000"/>
                <a:gd name="connsiteY131" fmla="*/ 392 h 10000"/>
                <a:gd name="connsiteX132" fmla="*/ 7788 w 10000"/>
                <a:gd name="connsiteY132" fmla="*/ 337 h 10000"/>
                <a:gd name="connsiteX133" fmla="*/ 7586 w 10000"/>
                <a:gd name="connsiteY133" fmla="*/ 288 h 10000"/>
                <a:gd name="connsiteX134" fmla="*/ 7382 w 10000"/>
                <a:gd name="connsiteY134" fmla="*/ 239 h 10000"/>
                <a:gd name="connsiteX135" fmla="*/ 7165 w 10000"/>
                <a:gd name="connsiteY135" fmla="*/ 196 h 10000"/>
                <a:gd name="connsiteX136" fmla="*/ 6947 w 10000"/>
                <a:gd name="connsiteY136" fmla="*/ 159 h 10000"/>
                <a:gd name="connsiteX137" fmla="*/ 6713 w 10000"/>
                <a:gd name="connsiteY137" fmla="*/ 122 h 10000"/>
                <a:gd name="connsiteX138" fmla="*/ 6480 w 10000"/>
                <a:gd name="connsiteY138" fmla="*/ 92 h 10000"/>
                <a:gd name="connsiteX139" fmla="*/ 6246 w 10000"/>
                <a:gd name="connsiteY139" fmla="*/ 61 h 10000"/>
                <a:gd name="connsiteX140" fmla="*/ 5997 w 10000"/>
                <a:gd name="connsiteY140" fmla="*/ 43 h 10000"/>
                <a:gd name="connsiteX141" fmla="*/ 5763 w 10000"/>
                <a:gd name="connsiteY141" fmla="*/ 24 h 10000"/>
                <a:gd name="connsiteX142" fmla="*/ 5514 w 10000"/>
                <a:gd name="connsiteY142" fmla="*/ 12 h 10000"/>
                <a:gd name="connsiteX143" fmla="*/ 5248 w 10000"/>
                <a:gd name="connsiteY143" fmla="*/ 6 h 10000"/>
                <a:gd name="connsiteX144" fmla="*/ 5000 w 10000"/>
                <a:gd name="connsiteY144" fmla="*/ 0 h 10000"/>
                <a:gd name="connsiteX145" fmla="*/ 5000 w 10000"/>
                <a:gd name="connsiteY145"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249 w 10000"/>
                <a:gd name="connsiteY70" fmla="*/ 4685 h 10000"/>
                <a:gd name="connsiteX71" fmla="*/ 0 w 10000"/>
                <a:gd name="connsiteY71" fmla="*/ 5101 h 10000"/>
                <a:gd name="connsiteX72" fmla="*/ 0 w 10000"/>
                <a:gd name="connsiteY72" fmla="*/ 9363 h 10000"/>
                <a:gd name="connsiteX73" fmla="*/ 0 w 10000"/>
                <a:gd name="connsiteY73" fmla="*/ 9363 h 10000"/>
                <a:gd name="connsiteX74" fmla="*/ 0 w 10000"/>
                <a:gd name="connsiteY74" fmla="*/ 9430 h 10000"/>
                <a:gd name="connsiteX75" fmla="*/ 31 w 10000"/>
                <a:gd name="connsiteY75" fmla="*/ 9492 h 10000"/>
                <a:gd name="connsiteX76" fmla="*/ 62 w 10000"/>
                <a:gd name="connsiteY76" fmla="*/ 9553 h 10000"/>
                <a:gd name="connsiteX77" fmla="*/ 124 w 10000"/>
                <a:gd name="connsiteY77" fmla="*/ 9614 h 10000"/>
                <a:gd name="connsiteX78" fmla="*/ 187 w 10000"/>
                <a:gd name="connsiteY78" fmla="*/ 9669 h 10000"/>
                <a:gd name="connsiteX79" fmla="*/ 264 w 10000"/>
                <a:gd name="connsiteY79" fmla="*/ 9718 h 10000"/>
                <a:gd name="connsiteX80" fmla="*/ 358 w 10000"/>
                <a:gd name="connsiteY80" fmla="*/ 9767 h 10000"/>
                <a:gd name="connsiteX81" fmla="*/ 467 w 10000"/>
                <a:gd name="connsiteY81" fmla="*/ 9816 h 10000"/>
                <a:gd name="connsiteX82" fmla="*/ 576 w 10000"/>
                <a:gd name="connsiteY82" fmla="*/ 9853 h 10000"/>
                <a:gd name="connsiteX83" fmla="*/ 700 w 10000"/>
                <a:gd name="connsiteY83" fmla="*/ 9890 h 10000"/>
                <a:gd name="connsiteX84" fmla="*/ 841 w 10000"/>
                <a:gd name="connsiteY84" fmla="*/ 9927 h 10000"/>
                <a:gd name="connsiteX85" fmla="*/ 981 w 10000"/>
                <a:gd name="connsiteY85" fmla="*/ 9951 h 10000"/>
                <a:gd name="connsiteX86" fmla="*/ 1136 w 10000"/>
                <a:gd name="connsiteY86" fmla="*/ 9976 h 10000"/>
                <a:gd name="connsiteX87" fmla="*/ 1292 w 10000"/>
                <a:gd name="connsiteY87" fmla="*/ 9988 h 10000"/>
                <a:gd name="connsiteX88" fmla="*/ 1448 w 10000"/>
                <a:gd name="connsiteY88" fmla="*/ 10000 h 10000"/>
                <a:gd name="connsiteX89" fmla="*/ 1620 w 10000"/>
                <a:gd name="connsiteY89" fmla="*/ 10000 h 10000"/>
                <a:gd name="connsiteX90" fmla="*/ 8380 w 10000"/>
                <a:gd name="connsiteY90" fmla="*/ 10000 h 10000"/>
                <a:gd name="connsiteX91" fmla="*/ 8380 w 10000"/>
                <a:gd name="connsiteY91" fmla="*/ 10000 h 10000"/>
                <a:gd name="connsiteX92" fmla="*/ 8536 w 10000"/>
                <a:gd name="connsiteY92" fmla="*/ 10000 h 10000"/>
                <a:gd name="connsiteX93" fmla="*/ 8707 w 10000"/>
                <a:gd name="connsiteY93" fmla="*/ 9988 h 10000"/>
                <a:gd name="connsiteX94" fmla="*/ 8863 w 10000"/>
                <a:gd name="connsiteY94" fmla="*/ 9976 h 10000"/>
                <a:gd name="connsiteX95" fmla="*/ 9003 w 10000"/>
                <a:gd name="connsiteY95" fmla="*/ 9951 h 10000"/>
                <a:gd name="connsiteX96" fmla="*/ 9143 w 10000"/>
                <a:gd name="connsiteY96" fmla="*/ 9927 h 10000"/>
                <a:gd name="connsiteX97" fmla="*/ 9284 w 10000"/>
                <a:gd name="connsiteY97" fmla="*/ 9890 h 10000"/>
                <a:gd name="connsiteX98" fmla="*/ 9408 w 10000"/>
                <a:gd name="connsiteY98" fmla="*/ 9853 h 10000"/>
                <a:gd name="connsiteX99" fmla="*/ 9517 w 10000"/>
                <a:gd name="connsiteY99" fmla="*/ 9816 h 10000"/>
                <a:gd name="connsiteX100" fmla="*/ 9626 w 10000"/>
                <a:gd name="connsiteY100" fmla="*/ 9767 h 10000"/>
                <a:gd name="connsiteX101" fmla="*/ 9719 w 10000"/>
                <a:gd name="connsiteY101" fmla="*/ 9718 h 10000"/>
                <a:gd name="connsiteX102" fmla="*/ 9797 w 10000"/>
                <a:gd name="connsiteY102" fmla="*/ 9669 h 10000"/>
                <a:gd name="connsiteX103" fmla="*/ 9876 w 10000"/>
                <a:gd name="connsiteY103" fmla="*/ 9614 h 10000"/>
                <a:gd name="connsiteX104" fmla="*/ 9922 w 10000"/>
                <a:gd name="connsiteY104" fmla="*/ 9553 h 10000"/>
                <a:gd name="connsiteX105" fmla="*/ 9969 w 10000"/>
                <a:gd name="connsiteY105" fmla="*/ 9492 h 10000"/>
                <a:gd name="connsiteX106" fmla="*/ 9984 w 10000"/>
                <a:gd name="connsiteY106" fmla="*/ 9430 h 10000"/>
                <a:gd name="connsiteX107" fmla="*/ 10000 w 10000"/>
                <a:gd name="connsiteY107" fmla="*/ 9363 h 10000"/>
                <a:gd name="connsiteX108" fmla="*/ 10000 w 10000"/>
                <a:gd name="connsiteY108" fmla="*/ 2015 h 10000"/>
                <a:gd name="connsiteX109" fmla="*/ 10000 w 10000"/>
                <a:gd name="connsiteY109" fmla="*/ 2015 h 10000"/>
                <a:gd name="connsiteX110" fmla="*/ 10000 w 10000"/>
                <a:gd name="connsiteY110" fmla="*/ 1972 h 10000"/>
                <a:gd name="connsiteX111" fmla="*/ 10000 w 10000"/>
                <a:gd name="connsiteY111" fmla="*/ 1972 h 10000"/>
                <a:gd name="connsiteX112" fmla="*/ 10000 w 10000"/>
                <a:gd name="connsiteY112" fmla="*/ 1868 h 10000"/>
                <a:gd name="connsiteX113" fmla="*/ 9984 w 10000"/>
                <a:gd name="connsiteY113" fmla="*/ 1770 h 10000"/>
                <a:gd name="connsiteX114" fmla="*/ 9953 w 10000"/>
                <a:gd name="connsiteY114" fmla="*/ 1672 h 10000"/>
                <a:gd name="connsiteX115" fmla="*/ 9907 w 10000"/>
                <a:gd name="connsiteY115" fmla="*/ 1574 h 10000"/>
                <a:gd name="connsiteX116" fmla="*/ 9845 w 10000"/>
                <a:gd name="connsiteY116" fmla="*/ 1476 h 10000"/>
                <a:gd name="connsiteX117" fmla="*/ 9782 w 10000"/>
                <a:gd name="connsiteY117" fmla="*/ 1384 h 10000"/>
                <a:gd name="connsiteX118" fmla="*/ 9703 w 10000"/>
                <a:gd name="connsiteY118" fmla="*/ 1292 h 10000"/>
                <a:gd name="connsiteX119" fmla="*/ 9610 w 10000"/>
                <a:gd name="connsiteY119" fmla="*/ 1206 h 10000"/>
                <a:gd name="connsiteX120" fmla="*/ 9502 w 10000"/>
                <a:gd name="connsiteY120" fmla="*/ 1115 h 10000"/>
                <a:gd name="connsiteX121" fmla="*/ 9392 w 10000"/>
                <a:gd name="connsiteY121" fmla="*/ 1035 h 10000"/>
                <a:gd name="connsiteX122" fmla="*/ 9284 w 10000"/>
                <a:gd name="connsiteY122" fmla="*/ 949 h 10000"/>
                <a:gd name="connsiteX123" fmla="*/ 9143 w 10000"/>
                <a:gd name="connsiteY123" fmla="*/ 870 h 10000"/>
                <a:gd name="connsiteX124" fmla="*/ 9003 w 10000"/>
                <a:gd name="connsiteY124" fmla="*/ 796 h 10000"/>
                <a:gd name="connsiteX125" fmla="*/ 8863 w 10000"/>
                <a:gd name="connsiteY125" fmla="*/ 716 h 10000"/>
                <a:gd name="connsiteX126" fmla="*/ 8707 w 10000"/>
                <a:gd name="connsiteY126" fmla="*/ 649 h 10000"/>
                <a:gd name="connsiteX127" fmla="*/ 8536 w 10000"/>
                <a:gd name="connsiteY127" fmla="*/ 582 h 10000"/>
                <a:gd name="connsiteX128" fmla="*/ 8364 w 10000"/>
                <a:gd name="connsiteY128" fmla="*/ 514 h 10000"/>
                <a:gd name="connsiteX129" fmla="*/ 8178 w 10000"/>
                <a:gd name="connsiteY129" fmla="*/ 453 h 10000"/>
                <a:gd name="connsiteX130" fmla="*/ 7990 w 10000"/>
                <a:gd name="connsiteY130" fmla="*/ 392 h 10000"/>
                <a:gd name="connsiteX131" fmla="*/ 7788 w 10000"/>
                <a:gd name="connsiteY131" fmla="*/ 337 h 10000"/>
                <a:gd name="connsiteX132" fmla="*/ 7586 w 10000"/>
                <a:gd name="connsiteY132" fmla="*/ 288 h 10000"/>
                <a:gd name="connsiteX133" fmla="*/ 7382 w 10000"/>
                <a:gd name="connsiteY133" fmla="*/ 239 h 10000"/>
                <a:gd name="connsiteX134" fmla="*/ 7165 w 10000"/>
                <a:gd name="connsiteY134" fmla="*/ 196 h 10000"/>
                <a:gd name="connsiteX135" fmla="*/ 6947 w 10000"/>
                <a:gd name="connsiteY135" fmla="*/ 159 h 10000"/>
                <a:gd name="connsiteX136" fmla="*/ 6713 w 10000"/>
                <a:gd name="connsiteY136" fmla="*/ 122 h 10000"/>
                <a:gd name="connsiteX137" fmla="*/ 6480 w 10000"/>
                <a:gd name="connsiteY137" fmla="*/ 92 h 10000"/>
                <a:gd name="connsiteX138" fmla="*/ 6246 w 10000"/>
                <a:gd name="connsiteY138" fmla="*/ 61 h 10000"/>
                <a:gd name="connsiteX139" fmla="*/ 5997 w 10000"/>
                <a:gd name="connsiteY139" fmla="*/ 43 h 10000"/>
                <a:gd name="connsiteX140" fmla="*/ 5763 w 10000"/>
                <a:gd name="connsiteY140" fmla="*/ 24 h 10000"/>
                <a:gd name="connsiteX141" fmla="*/ 5514 w 10000"/>
                <a:gd name="connsiteY141" fmla="*/ 12 h 10000"/>
                <a:gd name="connsiteX142" fmla="*/ 5248 w 10000"/>
                <a:gd name="connsiteY142" fmla="*/ 6 h 10000"/>
                <a:gd name="connsiteX143" fmla="*/ 5000 w 10000"/>
                <a:gd name="connsiteY143" fmla="*/ 0 h 10000"/>
                <a:gd name="connsiteX144" fmla="*/ 5000 w 10000"/>
                <a:gd name="connsiteY144"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389 w 10000"/>
                <a:gd name="connsiteY69" fmla="*/ 4636 h 10000"/>
                <a:gd name="connsiteX70" fmla="*/ 0 w 10000"/>
                <a:gd name="connsiteY70" fmla="*/ 5101 h 10000"/>
                <a:gd name="connsiteX71" fmla="*/ 0 w 10000"/>
                <a:gd name="connsiteY71" fmla="*/ 9363 h 10000"/>
                <a:gd name="connsiteX72" fmla="*/ 0 w 10000"/>
                <a:gd name="connsiteY72" fmla="*/ 9363 h 10000"/>
                <a:gd name="connsiteX73" fmla="*/ 0 w 10000"/>
                <a:gd name="connsiteY73" fmla="*/ 9430 h 10000"/>
                <a:gd name="connsiteX74" fmla="*/ 31 w 10000"/>
                <a:gd name="connsiteY74" fmla="*/ 9492 h 10000"/>
                <a:gd name="connsiteX75" fmla="*/ 62 w 10000"/>
                <a:gd name="connsiteY75" fmla="*/ 9553 h 10000"/>
                <a:gd name="connsiteX76" fmla="*/ 124 w 10000"/>
                <a:gd name="connsiteY76" fmla="*/ 9614 h 10000"/>
                <a:gd name="connsiteX77" fmla="*/ 187 w 10000"/>
                <a:gd name="connsiteY77" fmla="*/ 9669 h 10000"/>
                <a:gd name="connsiteX78" fmla="*/ 264 w 10000"/>
                <a:gd name="connsiteY78" fmla="*/ 9718 h 10000"/>
                <a:gd name="connsiteX79" fmla="*/ 358 w 10000"/>
                <a:gd name="connsiteY79" fmla="*/ 9767 h 10000"/>
                <a:gd name="connsiteX80" fmla="*/ 467 w 10000"/>
                <a:gd name="connsiteY80" fmla="*/ 9816 h 10000"/>
                <a:gd name="connsiteX81" fmla="*/ 576 w 10000"/>
                <a:gd name="connsiteY81" fmla="*/ 9853 h 10000"/>
                <a:gd name="connsiteX82" fmla="*/ 700 w 10000"/>
                <a:gd name="connsiteY82" fmla="*/ 9890 h 10000"/>
                <a:gd name="connsiteX83" fmla="*/ 841 w 10000"/>
                <a:gd name="connsiteY83" fmla="*/ 9927 h 10000"/>
                <a:gd name="connsiteX84" fmla="*/ 981 w 10000"/>
                <a:gd name="connsiteY84" fmla="*/ 9951 h 10000"/>
                <a:gd name="connsiteX85" fmla="*/ 1136 w 10000"/>
                <a:gd name="connsiteY85" fmla="*/ 9976 h 10000"/>
                <a:gd name="connsiteX86" fmla="*/ 1292 w 10000"/>
                <a:gd name="connsiteY86" fmla="*/ 9988 h 10000"/>
                <a:gd name="connsiteX87" fmla="*/ 1448 w 10000"/>
                <a:gd name="connsiteY87" fmla="*/ 10000 h 10000"/>
                <a:gd name="connsiteX88" fmla="*/ 1620 w 10000"/>
                <a:gd name="connsiteY88" fmla="*/ 10000 h 10000"/>
                <a:gd name="connsiteX89" fmla="*/ 8380 w 10000"/>
                <a:gd name="connsiteY89" fmla="*/ 10000 h 10000"/>
                <a:gd name="connsiteX90" fmla="*/ 8380 w 10000"/>
                <a:gd name="connsiteY90" fmla="*/ 10000 h 10000"/>
                <a:gd name="connsiteX91" fmla="*/ 8536 w 10000"/>
                <a:gd name="connsiteY91" fmla="*/ 10000 h 10000"/>
                <a:gd name="connsiteX92" fmla="*/ 8707 w 10000"/>
                <a:gd name="connsiteY92" fmla="*/ 9988 h 10000"/>
                <a:gd name="connsiteX93" fmla="*/ 8863 w 10000"/>
                <a:gd name="connsiteY93" fmla="*/ 9976 h 10000"/>
                <a:gd name="connsiteX94" fmla="*/ 9003 w 10000"/>
                <a:gd name="connsiteY94" fmla="*/ 9951 h 10000"/>
                <a:gd name="connsiteX95" fmla="*/ 9143 w 10000"/>
                <a:gd name="connsiteY95" fmla="*/ 9927 h 10000"/>
                <a:gd name="connsiteX96" fmla="*/ 9284 w 10000"/>
                <a:gd name="connsiteY96" fmla="*/ 9890 h 10000"/>
                <a:gd name="connsiteX97" fmla="*/ 9408 w 10000"/>
                <a:gd name="connsiteY97" fmla="*/ 9853 h 10000"/>
                <a:gd name="connsiteX98" fmla="*/ 9517 w 10000"/>
                <a:gd name="connsiteY98" fmla="*/ 9816 h 10000"/>
                <a:gd name="connsiteX99" fmla="*/ 9626 w 10000"/>
                <a:gd name="connsiteY99" fmla="*/ 9767 h 10000"/>
                <a:gd name="connsiteX100" fmla="*/ 9719 w 10000"/>
                <a:gd name="connsiteY100" fmla="*/ 9718 h 10000"/>
                <a:gd name="connsiteX101" fmla="*/ 9797 w 10000"/>
                <a:gd name="connsiteY101" fmla="*/ 9669 h 10000"/>
                <a:gd name="connsiteX102" fmla="*/ 9876 w 10000"/>
                <a:gd name="connsiteY102" fmla="*/ 9614 h 10000"/>
                <a:gd name="connsiteX103" fmla="*/ 9922 w 10000"/>
                <a:gd name="connsiteY103" fmla="*/ 9553 h 10000"/>
                <a:gd name="connsiteX104" fmla="*/ 9969 w 10000"/>
                <a:gd name="connsiteY104" fmla="*/ 9492 h 10000"/>
                <a:gd name="connsiteX105" fmla="*/ 9984 w 10000"/>
                <a:gd name="connsiteY105" fmla="*/ 9430 h 10000"/>
                <a:gd name="connsiteX106" fmla="*/ 10000 w 10000"/>
                <a:gd name="connsiteY106" fmla="*/ 9363 h 10000"/>
                <a:gd name="connsiteX107" fmla="*/ 10000 w 10000"/>
                <a:gd name="connsiteY107" fmla="*/ 2015 h 10000"/>
                <a:gd name="connsiteX108" fmla="*/ 10000 w 10000"/>
                <a:gd name="connsiteY108" fmla="*/ 2015 h 10000"/>
                <a:gd name="connsiteX109" fmla="*/ 10000 w 10000"/>
                <a:gd name="connsiteY109" fmla="*/ 1972 h 10000"/>
                <a:gd name="connsiteX110" fmla="*/ 10000 w 10000"/>
                <a:gd name="connsiteY110" fmla="*/ 1972 h 10000"/>
                <a:gd name="connsiteX111" fmla="*/ 10000 w 10000"/>
                <a:gd name="connsiteY111" fmla="*/ 1868 h 10000"/>
                <a:gd name="connsiteX112" fmla="*/ 9984 w 10000"/>
                <a:gd name="connsiteY112" fmla="*/ 1770 h 10000"/>
                <a:gd name="connsiteX113" fmla="*/ 9953 w 10000"/>
                <a:gd name="connsiteY113" fmla="*/ 1672 h 10000"/>
                <a:gd name="connsiteX114" fmla="*/ 9907 w 10000"/>
                <a:gd name="connsiteY114" fmla="*/ 1574 h 10000"/>
                <a:gd name="connsiteX115" fmla="*/ 9845 w 10000"/>
                <a:gd name="connsiteY115" fmla="*/ 1476 h 10000"/>
                <a:gd name="connsiteX116" fmla="*/ 9782 w 10000"/>
                <a:gd name="connsiteY116" fmla="*/ 1384 h 10000"/>
                <a:gd name="connsiteX117" fmla="*/ 9703 w 10000"/>
                <a:gd name="connsiteY117" fmla="*/ 1292 h 10000"/>
                <a:gd name="connsiteX118" fmla="*/ 9610 w 10000"/>
                <a:gd name="connsiteY118" fmla="*/ 1206 h 10000"/>
                <a:gd name="connsiteX119" fmla="*/ 9502 w 10000"/>
                <a:gd name="connsiteY119" fmla="*/ 1115 h 10000"/>
                <a:gd name="connsiteX120" fmla="*/ 9392 w 10000"/>
                <a:gd name="connsiteY120" fmla="*/ 1035 h 10000"/>
                <a:gd name="connsiteX121" fmla="*/ 9284 w 10000"/>
                <a:gd name="connsiteY121" fmla="*/ 949 h 10000"/>
                <a:gd name="connsiteX122" fmla="*/ 9143 w 10000"/>
                <a:gd name="connsiteY122" fmla="*/ 870 h 10000"/>
                <a:gd name="connsiteX123" fmla="*/ 9003 w 10000"/>
                <a:gd name="connsiteY123" fmla="*/ 796 h 10000"/>
                <a:gd name="connsiteX124" fmla="*/ 8863 w 10000"/>
                <a:gd name="connsiteY124" fmla="*/ 716 h 10000"/>
                <a:gd name="connsiteX125" fmla="*/ 8707 w 10000"/>
                <a:gd name="connsiteY125" fmla="*/ 649 h 10000"/>
                <a:gd name="connsiteX126" fmla="*/ 8536 w 10000"/>
                <a:gd name="connsiteY126" fmla="*/ 582 h 10000"/>
                <a:gd name="connsiteX127" fmla="*/ 8364 w 10000"/>
                <a:gd name="connsiteY127" fmla="*/ 514 h 10000"/>
                <a:gd name="connsiteX128" fmla="*/ 8178 w 10000"/>
                <a:gd name="connsiteY128" fmla="*/ 453 h 10000"/>
                <a:gd name="connsiteX129" fmla="*/ 7990 w 10000"/>
                <a:gd name="connsiteY129" fmla="*/ 392 h 10000"/>
                <a:gd name="connsiteX130" fmla="*/ 7788 w 10000"/>
                <a:gd name="connsiteY130" fmla="*/ 337 h 10000"/>
                <a:gd name="connsiteX131" fmla="*/ 7586 w 10000"/>
                <a:gd name="connsiteY131" fmla="*/ 288 h 10000"/>
                <a:gd name="connsiteX132" fmla="*/ 7382 w 10000"/>
                <a:gd name="connsiteY132" fmla="*/ 239 h 10000"/>
                <a:gd name="connsiteX133" fmla="*/ 7165 w 10000"/>
                <a:gd name="connsiteY133" fmla="*/ 196 h 10000"/>
                <a:gd name="connsiteX134" fmla="*/ 6947 w 10000"/>
                <a:gd name="connsiteY134" fmla="*/ 159 h 10000"/>
                <a:gd name="connsiteX135" fmla="*/ 6713 w 10000"/>
                <a:gd name="connsiteY135" fmla="*/ 122 h 10000"/>
                <a:gd name="connsiteX136" fmla="*/ 6480 w 10000"/>
                <a:gd name="connsiteY136" fmla="*/ 92 h 10000"/>
                <a:gd name="connsiteX137" fmla="*/ 6246 w 10000"/>
                <a:gd name="connsiteY137" fmla="*/ 61 h 10000"/>
                <a:gd name="connsiteX138" fmla="*/ 5997 w 10000"/>
                <a:gd name="connsiteY138" fmla="*/ 43 h 10000"/>
                <a:gd name="connsiteX139" fmla="*/ 5763 w 10000"/>
                <a:gd name="connsiteY139" fmla="*/ 24 h 10000"/>
                <a:gd name="connsiteX140" fmla="*/ 5514 w 10000"/>
                <a:gd name="connsiteY140" fmla="*/ 12 h 10000"/>
                <a:gd name="connsiteX141" fmla="*/ 5248 w 10000"/>
                <a:gd name="connsiteY141" fmla="*/ 6 h 10000"/>
                <a:gd name="connsiteX142" fmla="*/ 5000 w 10000"/>
                <a:gd name="connsiteY142" fmla="*/ 0 h 10000"/>
                <a:gd name="connsiteX143" fmla="*/ 5000 w 10000"/>
                <a:gd name="connsiteY143"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561 w 10000"/>
                <a:gd name="connsiteY68" fmla="*/ 4593 h 10000"/>
                <a:gd name="connsiteX69" fmla="*/ 0 w 10000"/>
                <a:gd name="connsiteY69" fmla="*/ 5101 h 10000"/>
                <a:gd name="connsiteX70" fmla="*/ 0 w 10000"/>
                <a:gd name="connsiteY70" fmla="*/ 9363 h 10000"/>
                <a:gd name="connsiteX71" fmla="*/ 0 w 10000"/>
                <a:gd name="connsiteY71" fmla="*/ 9363 h 10000"/>
                <a:gd name="connsiteX72" fmla="*/ 0 w 10000"/>
                <a:gd name="connsiteY72" fmla="*/ 9430 h 10000"/>
                <a:gd name="connsiteX73" fmla="*/ 31 w 10000"/>
                <a:gd name="connsiteY73" fmla="*/ 9492 h 10000"/>
                <a:gd name="connsiteX74" fmla="*/ 62 w 10000"/>
                <a:gd name="connsiteY74" fmla="*/ 9553 h 10000"/>
                <a:gd name="connsiteX75" fmla="*/ 124 w 10000"/>
                <a:gd name="connsiteY75" fmla="*/ 9614 h 10000"/>
                <a:gd name="connsiteX76" fmla="*/ 187 w 10000"/>
                <a:gd name="connsiteY76" fmla="*/ 9669 h 10000"/>
                <a:gd name="connsiteX77" fmla="*/ 264 w 10000"/>
                <a:gd name="connsiteY77" fmla="*/ 9718 h 10000"/>
                <a:gd name="connsiteX78" fmla="*/ 358 w 10000"/>
                <a:gd name="connsiteY78" fmla="*/ 9767 h 10000"/>
                <a:gd name="connsiteX79" fmla="*/ 467 w 10000"/>
                <a:gd name="connsiteY79" fmla="*/ 9816 h 10000"/>
                <a:gd name="connsiteX80" fmla="*/ 576 w 10000"/>
                <a:gd name="connsiteY80" fmla="*/ 9853 h 10000"/>
                <a:gd name="connsiteX81" fmla="*/ 700 w 10000"/>
                <a:gd name="connsiteY81" fmla="*/ 9890 h 10000"/>
                <a:gd name="connsiteX82" fmla="*/ 841 w 10000"/>
                <a:gd name="connsiteY82" fmla="*/ 9927 h 10000"/>
                <a:gd name="connsiteX83" fmla="*/ 981 w 10000"/>
                <a:gd name="connsiteY83" fmla="*/ 9951 h 10000"/>
                <a:gd name="connsiteX84" fmla="*/ 1136 w 10000"/>
                <a:gd name="connsiteY84" fmla="*/ 9976 h 10000"/>
                <a:gd name="connsiteX85" fmla="*/ 1292 w 10000"/>
                <a:gd name="connsiteY85" fmla="*/ 9988 h 10000"/>
                <a:gd name="connsiteX86" fmla="*/ 1448 w 10000"/>
                <a:gd name="connsiteY86" fmla="*/ 10000 h 10000"/>
                <a:gd name="connsiteX87" fmla="*/ 1620 w 10000"/>
                <a:gd name="connsiteY87" fmla="*/ 10000 h 10000"/>
                <a:gd name="connsiteX88" fmla="*/ 8380 w 10000"/>
                <a:gd name="connsiteY88" fmla="*/ 10000 h 10000"/>
                <a:gd name="connsiteX89" fmla="*/ 8380 w 10000"/>
                <a:gd name="connsiteY89" fmla="*/ 10000 h 10000"/>
                <a:gd name="connsiteX90" fmla="*/ 8536 w 10000"/>
                <a:gd name="connsiteY90" fmla="*/ 10000 h 10000"/>
                <a:gd name="connsiteX91" fmla="*/ 8707 w 10000"/>
                <a:gd name="connsiteY91" fmla="*/ 9988 h 10000"/>
                <a:gd name="connsiteX92" fmla="*/ 8863 w 10000"/>
                <a:gd name="connsiteY92" fmla="*/ 9976 h 10000"/>
                <a:gd name="connsiteX93" fmla="*/ 9003 w 10000"/>
                <a:gd name="connsiteY93" fmla="*/ 9951 h 10000"/>
                <a:gd name="connsiteX94" fmla="*/ 9143 w 10000"/>
                <a:gd name="connsiteY94" fmla="*/ 9927 h 10000"/>
                <a:gd name="connsiteX95" fmla="*/ 9284 w 10000"/>
                <a:gd name="connsiteY95" fmla="*/ 9890 h 10000"/>
                <a:gd name="connsiteX96" fmla="*/ 9408 w 10000"/>
                <a:gd name="connsiteY96" fmla="*/ 9853 h 10000"/>
                <a:gd name="connsiteX97" fmla="*/ 9517 w 10000"/>
                <a:gd name="connsiteY97" fmla="*/ 9816 h 10000"/>
                <a:gd name="connsiteX98" fmla="*/ 9626 w 10000"/>
                <a:gd name="connsiteY98" fmla="*/ 9767 h 10000"/>
                <a:gd name="connsiteX99" fmla="*/ 9719 w 10000"/>
                <a:gd name="connsiteY99" fmla="*/ 9718 h 10000"/>
                <a:gd name="connsiteX100" fmla="*/ 9797 w 10000"/>
                <a:gd name="connsiteY100" fmla="*/ 9669 h 10000"/>
                <a:gd name="connsiteX101" fmla="*/ 9876 w 10000"/>
                <a:gd name="connsiteY101" fmla="*/ 9614 h 10000"/>
                <a:gd name="connsiteX102" fmla="*/ 9922 w 10000"/>
                <a:gd name="connsiteY102" fmla="*/ 9553 h 10000"/>
                <a:gd name="connsiteX103" fmla="*/ 9969 w 10000"/>
                <a:gd name="connsiteY103" fmla="*/ 9492 h 10000"/>
                <a:gd name="connsiteX104" fmla="*/ 9984 w 10000"/>
                <a:gd name="connsiteY104" fmla="*/ 9430 h 10000"/>
                <a:gd name="connsiteX105" fmla="*/ 10000 w 10000"/>
                <a:gd name="connsiteY105" fmla="*/ 9363 h 10000"/>
                <a:gd name="connsiteX106" fmla="*/ 10000 w 10000"/>
                <a:gd name="connsiteY106" fmla="*/ 2015 h 10000"/>
                <a:gd name="connsiteX107" fmla="*/ 10000 w 10000"/>
                <a:gd name="connsiteY107" fmla="*/ 2015 h 10000"/>
                <a:gd name="connsiteX108" fmla="*/ 10000 w 10000"/>
                <a:gd name="connsiteY108" fmla="*/ 1972 h 10000"/>
                <a:gd name="connsiteX109" fmla="*/ 10000 w 10000"/>
                <a:gd name="connsiteY109" fmla="*/ 1972 h 10000"/>
                <a:gd name="connsiteX110" fmla="*/ 10000 w 10000"/>
                <a:gd name="connsiteY110" fmla="*/ 1868 h 10000"/>
                <a:gd name="connsiteX111" fmla="*/ 9984 w 10000"/>
                <a:gd name="connsiteY111" fmla="*/ 1770 h 10000"/>
                <a:gd name="connsiteX112" fmla="*/ 9953 w 10000"/>
                <a:gd name="connsiteY112" fmla="*/ 1672 h 10000"/>
                <a:gd name="connsiteX113" fmla="*/ 9907 w 10000"/>
                <a:gd name="connsiteY113" fmla="*/ 1574 h 10000"/>
                <a:gd name="connsiteX114" fmla="*/ 9845 w 10000"/>
                <a:gd name="connsiteY114" fmla="*/ 1476 h 10000"/>
                <a:gd name="connsiteX115" fmla="*/ 9782 w 10000"/>
                <a:gd name="connsiteY115" fmla="*/ 1384 h 10000"/>
                <a:gd name="connsiteX116" fmla="*/ 9703 w 10000"/>
                <a:gd name="connsiteY116" fmla="*/ 1292 h 10000"/>
                <a:gd name="connsiteX117" fmla="*/ 9610 w 10000"/>
                <a:gd name="connsiteY117" fmla="*/ 1206 h 10000"/>
                <a:gd name="connsiteX118" fmla="*/ 9502 w 10000"/>
                <a:gd name="connsiteY118" fmla="*/ 1115 h 10000"/>
                <a:gd name="connsiteX119" fmla="*/ 9392 w 10000"/>
                <a:gd name="connsiteY119" fmla="*/ 1035 h 10000"/>
                <a:gd name="connsiteX120" fmla="*/ 9284 w 10000"/>
                <a:gd name="connsiteY120" fmla="*/ 949 h 10000"/>
                <a:gd name="connsiteX121" fmla="*/ 9143 w 10000"/>
                <a:gd name="connsiteY121" fmla="*/ 870 h 10000"/>
                <a:gd name="connsiteX122" fmla="*/ 9003 w 10000"/>
                <a:gd name="connsiteY122" fmla="*/ 796 h 10000"/>
                <a:gd name="connsiteX123" fmla="*/ 8863 w 10000"/>
                <a:gd name="connsiteY123" fmla="*/ 716 h 10000"/>
                <a:gd name="connsiteX124" fmla="*/ 8707 w 10000"/>
                <a:gd name="connsiteY124" fmla="*/ 649 h 10000"/>
                <a:gd name="connsiteX125" fmla="*/ 8536 w 10000"/>
                <a:gd name="connsiteY125" fmla="*/ 582 h 10000"/>
                <a:gd name="connsiteX126" fmla="*/ 8364 w 10000"/>
                <a:gd name="connsiteY126" fmla="*/ 514 h 10000"/>
                <a:gd name="connsiteX127" fmla="*/ 8178 w 10000"/>
                <a:gd name="connsiteY127" fmla="*/ 453 h 10000"/>
                <a:gd name="connsiteX128" fmla="*/ 7990 w 10000"/>
                <a:gd name="connsiteY128" fmla="*/ 392 h 10000"/>
                <a:gd name="connsiteX129" fmla="*/ 7788 w 10000"/>
                <a:gd name="connsiteY129" fmla="*/ 337 h 10000"/>
                <a:gd name="connsiteX130" fmla="*/ 7586 w 10000"/>
                <a:gd name="connsiteY130" fmla="*/ 288 h 10000"/>
                <a:gd name="connsiteX131" fmla="*/ 7382 w 10000"/>
                <a:gd name="connsiteY131" fmla="*/ 239 h 10000"/>
                <a:gd name="connsiteX132" fmla="*/ 7165 w 10000"/>
                <a:gd name="connsiteY132" fmla="*/ 196 h 10000"/>
                <a:gd name="connsiteX133" fmla="*/ 6947 w 10000"/>
                <a:gd name="connsiteY133" fmla="*/ 159 h 10000"/>
                <a:gd name="connsiteX134" fmla="*/ 6713 w 10000"/>
                <a:gd name="connsiteY134" fmla="*/ 122 h 10000"/>
                <a:gd name="connsiteX135" fmla="*/ 6480 w 10000"/>
                <a:gd name="connsiteY135" fmla="*/ 92 h 10000"/>
                <a:gd name="connsiteX136" fmla="*/ 6246 w 10000"/>
                <a:gd name="connsiteY136" fmla="*/ 61 h 10000"/>
                <a:gd name="connsiteX137" fmla="*/ 5997 w 10000"/>
                <a:gd name="connsiteY137" fmla="*/ 43 h 10000"/>
                <a:gd name="connsiteX138" fmla="*/ 5763 w 10000"/>
                <a:gd name="connsiteY138" fmla="*/ 24 h 10000"/>
                <a:gd name="connsiteX139" fmla="*/ 5514 w 10000"/>
                <a:gd name="connsiteY139" fmla="*/ 12 h 10000"/>
                <a:gd name="connsiteX140" fmla="*/ 5248 w 10000"/>
                <a:gd name="connsiteY140" fmla="*/ 6 h 10000"/>
                <a:gd name="connsiteX141" fmla="*/ 5000 w 10000"/>
                <a:gd name="connsiteY141" fmla="*/ 0 h 10000"/>
                <a:gd name="connsiteX142" fmla="*/ 5000 w 10000"/>
                <a:gd name="connsiteY142"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 name="connsiteX0" fmla="*/ 5000 w 10000"/>
                <a:gd name="connsiteY0" fmla="*/ 0 h 10000"/>
                <a:gd name="connsiteX1" fmla="*/ 5000 w 10000"/>
                <a:gd name="connsiteY1" fmla="*/ 0 h 10000"/>
                <a:gd name="connsiteX2" fmla="*/ 4641 w 10000"/>
                <a:gd name="connsiteY2" fmla="*/ 6 h 10000"/>
                <a:gd name="connsiteX3" fmla="*/ 4299 w 10000"/>
                <a:gd name="connsiteY3" fmla="*/ 18 h 10000"/>
                <a:gd name="connsiteX4" fmla="*/ 3956 w 10000"/>
                <a:gd name="connsiteY4" fmla="*/ 43 h 10000"/>
                <a:gd name="connsiteX5" fmla="*/ 3630 w 10000"/>
                <a:gd name="connsiteY5" fmla="*/ 80 h 10000"/>
                <a:gd name="connsiteX6" fmla="*/ 3302 w 10000"/>
                <a:gd name="connsiteY6" fmla="*/ 116 h 10000"/>
                <a:gd name="connsiteX7" fmla="*/ 2990 w 10000"/>
                <a:gd name="connsiteY7" fmla="*/ 165 h 10000"/>
                <a:gd name="connsiteX8" fmla="*/ 2695 w 10000"/>
                <a:gd name="connsiteY8" fmla="*/ 220 h 10000"/>
                <a:gd name="connsiteX9" fmla="*/ 2398 w 10000"/>
                <a:gd name="connsiteY9" fmla="*/ 288 h 10000"/>
                <a:gd name="connsiteX10" fmla="*/ 2118 w 10000"/>
                <a:gd name="connsiteY10" fmla="*/ 361 h 10000"/>
                <a:gd name="connsiteX11" fmla="*/ 1852 w 10000"/>
                <a:gd name="connsiteY11" fmla="*/ 435 h 10000"/>
                <a:gd name="connsiteX12" fmla="*/ 1604 w 10000"/>
                <a:gd name="connsiteY12" fmla="*/ 521 h 10000"/>
                <a:gd name="connsiteX13" fmla="*/ 1370 w 10000"/>
                <a:gd name="connsiteY13" fmla="*/ 612 h 10000"/>
                <a:gd name="connsiteX14" fmla="*/ 1152 w 10000"/>
                <a:gd name="connsiteY14" fmla="*/ 710 h 10000"/>
                <a:gd name="connsiteX15" fmla="*/ 950 w 10000"/>
                <a:gd name="connsiteY15" fmla="*/ 814 h 10000"/>
                <a:gd name="connsiteX16" fmla="*/ 762 w 10000"/>
                <a:gd name="connsiteY16" fmla="*/ 925 h 10000"/>
                <a:gd name="connsiteX17" fmla="*/ 592 w 10000"/>
                <a:gd name="connsiteY17" fmla="*/ 1035 h 10000"/>
                <a:gd name="connsiteX18" fmla="*/ 3723 w 10000"/>
                <a:gd name="connsiteY18" fmla="*/ 1035 h 10000"/>
                <a:gd name="connsiteX19" fmla="*/ 3723 w 10000"/>
                <a:gd name="connsiteY19" fmla="*/ 1035 h 10000"/>
                <a:gd name="connsiteX20" fmla="*/ 3878 w 10000"/>
                <a:gd name="connsiteY20" fmla="*/ 1004 h 10000"/>
                <a:gd name="connsiteX21" fmla="*/ 4019 w 10000"/>
                <a:gd name="connsiteY21" fmla="*/ 980 h 10000"/>
                <a:gd name="connsiteX22" fmla="*/ 4175 w 10000"/>
                <a:gd name="connsiteY22" fmla="*/ 961 h 10000"/>
                <a:gd name="connsiteX23" fmla="*/ 4331 w 10000"/>
                <a:gd name="connsiteY23" fmla="*/ 943 h 10000"/>
                <a:gd name="connsiteX24" fmla="*/ 4501 w 10000"/>
                <a:gd name="connsiteY24" fmla="*/ 931 h 10000"/>
                <a:gd name="connsiteX25" fmla="*/ 4657 w 10000"/>
                <a:gd name="connsiteY25" fmla="*/ 919 h 10000"/>
                <a:gd name="connsiteX26" fmla="*/ 4829 w 10000"/>
                <a:gd name="connsiteY26" fmla="*/ 912 h 10000"/>
                <a:gd name="connsiteX27" fmla="*/ 5000 w 10000"/>
                <a:gd name="connsiteY27" fmla="*/ 912 h 10000"/>
                <a:gd name="connsiteX28" fmla="*/ 5000 w 10000"/>
                <a:gd name="connsiteY28" fmla="*/ 912 h 10000"/>
                <a:gd name="connsiteX29" fmla="*/ 5264 w 10000"/>
                <a:gd name="connsiteY29" fmla="*/ 919 h 10000"/>
                <a:gd name="connsiteX30" fmla="*/ 5545 w 10000"/>
                <a:gd name="connsiteY30" fmla="*/ 931 h 10000"/>
                <a:gd name="connsiteX31" fmla="*/ 5794 w 10000"/>
                <a:gd name="connsiteY31" fmla="*/ 955 h 10000"/>
                <a:gd name="connsiteX32" fmla="*/ 6044 w 10000"/>
                <a:gd name="connsiteY32" fmla="*/ 992 h 10000"/>
                <a:gd name="connsiteX33" fmla="*/ 6277 w 10000"/>
                <a:gd name="connsiteY33" fmla="*/ 1041 h 10000"/>
                <a:gd name="connsiteX34" fmla="*/ 6496 w 10000"/>
                <a:gd name="connsiteY34" fmla="*/ 1090 h 10000"/>
                <a:gd name="connsiteX35" fmla="*/ 6713 w 10000"/>
                <a:gd name="connsiteY35" fmla="*/ 1151 h 10000"/>
                <a:gd name="connsiteX36" fmla="*/ 6900 w 10000"/>
                <a:gd name="connsiteY36" fmla="*/ 1219 h 10000"/>
                <a:gd name="connsiteX37" fmla="*/ 7072 w 10000"/>
                <a:gd name="connsiteY37" fmla="*/ 1298 h 10000"/>
                <a:gd name="connsiteX38" fmla="*/ 7227 w 10000"/>
                <a:gd name="connsiteY38" fmla="*/ 1378 h 10000"/>
                <a:gd name="connsiteX39" fmla="*/ 7367 w 10000"/>
                <a:gd name="connsiteY39" fmla="*/ 1464 h 10000"/>
                <a:gd name="connsiteX40" fmla="*/ 7476 w 10000"/>
                <a:gd name="connsiteY40" fmla="*/ 1555 h 10000"/>
                <a:gd name="connsiteX41" fmla="*/ 7570 w 10000"/>
                <a:gd name="connsiteY41" fmla="*/ 1653 h 10000"/>
                <a:gd name="connsiteX42" fmla="*/ 7632 w 10000"/>
                <a:gd name="connsiteY42" fmla="*/ 1758 h 10000"/>
                <a:gd name="connsiteX43" fmla="*/ 7679 w 10000"/>
                <a:gd name="connsiteY43" fmla="*/ 1862 h 10000"/>
                <a:gd name="connsiteX44" fmla="*/ 7694 w 10000"/>
                <a:gd name="connsiteY44" fmla="*/ 1972 h 10000"/>
                <a:gd name="connsiteX45" fmla="*/ 7694 w 10000"/>
                <a:gd name="connsiteY45" fmla="*/ 1972 h 10000"/>
                <a:gd name="connsiteX46" fmla="*/ 7679 w 10000"/>
                <a:gd name="connsiteY46" fmla="*/ 2070 h 10000"/>
                <a:gd name="connsiteX47" fmla="*/ 7648 w 10000"/>
                <a:gd name="connsiteY47" fmla="*/ 2162 h 10000"/>
                <a:gd name="connsiteX48" fmla="*/ 7601 w 10000"/>
                <a:gd name="connsiteY48" fmla="*/ 2260 h 10000"/>
                <a:gd name="connsiteX49" fmla="*/ 7539 w 10000"/>
                <a:gd name="connsiteY49" fmla="*/ 2352 h 10000"/>
                <a:gd name="connsiteX50" fmla="*/ 7445 w 10000"/>
                <a:gd name="connsiteY50" fmla="*/ 2443 h 10000"/>
                <a:gd name="connsiteX51" fmla="*/ 7351 w 10000"/>
                <a:gd name="connsiteY51" fmla="*/ 2535 h 10000"/>
                <a:gd name="connsiteX52" fmla="*/ 7227 w 10000"/>
                <a:gd name="connsiteY52" fmla="*/ 2621 h 10000"/>
                <a:gd name="connsiteX53" fmla="*/ 7088 w 10000"/>
                <a:gd name="connsiteY53" fmla="*/ 2713 h 10000"/>
                <a:gd name="connsiteX54" fmla="*/ 6947 w 10000"/>
                <a:gd name="connsiteY54" fmla="*/ 2799 h 10000"/>
                <a:gd name="connsiteX55" fmla="*/ 6776 w 10000"/>
                <a:gd name="connsiteY55" fmla="*/ 2884 h 10000"/>
                <a:gd name="connsiteX56" fmla="*/ 6604 w 10000"/>
                <a:gd name="connsiteY56" fmla="*/ 2970 h 10000"/>
                <a:gd name="connsiteX57" fmla="*/ 6403 w 10000"/>
                <a:gd name="connsiteY57" fmla="*/ 3056 h 10000"/>
                <a:gd name="connsiteX58" fmla="*/ 6199 w 10000"/>
                <a:gd name="connsiteY58" fmla="*/ 3135 h 10000"/>
                <a:gd name="connsiteX59" fmla="*/ 5981 w 10000"/>
                <a:gd name="connsiteY59" fmla="*/ 3221 h 10000"/>
                <a:gd name="connsiteX60" fmla="*/ 5498 w 10000"/>
                <a:gd name="connsiteY60" fmla="*/ 3380 h 10000"/>
                <a:gd name="connsiteX61" fmla="*/ 4984 w 10000"/>
                <a:gd name="connsiteY61" fmla="*/ 3539 h 10000"/>
                <a:gd name="connsiteX62" fmla="*/ 4424 w 10000"/>
                <a:gd name="connsiteY62" fmla="*/ 3699 h 10000"/>
                <a:gd name="connsiteX63" fmla="*/ 3847 w 10000"/>
                <a:gd name="connsiteY63" fmla="*/ 3852 h 10000"/>
                <a:gd name="connsiteX64" fmla="*/ 3224 w 10000"/>
                <a:gd name="connsiteY64" fmla="*/ 3999 h 10000"/>
                <a:gd name="connsiteX65" fmla="*/ 2586 w 10000"/>
                <a:gd name="connsiteY65" fmla="*/ 4152 h 10000"/>
                <a:gd name="connsiteX66" fmla="*/ 1915 w 10000"/>
                <a:gd name="connsiteY66" fmla="*/ 4299 h 10000"/>
                <a:gd name="connsiteX67" fmla="*/ 561 w 10000"/>
                <a:gd name="connsiteY67" fmla="*/ 4593 h 10000"/>
                <a:gd name="connsiteX68" fmla="*/ 0 w 10000"/>
                <a:gd name="connsiteY68" fmla="*/ 5101 h 10000"/>
                <a:gd name="connsiteX69" fmla="*/ 0 w 10000"/>
                <a:gd name="connsiteY69" fmla="*/ 9363 h 10000"/>
                <a:gd name="connsiteX70" fmla="*/ 0 w 10000"/>
                <a:gd name="connsiteY70" fmla="*/ 9363 h 10000"/>
                <a:gd name="connsiteX71" fmla="*/ 0 w 10000"/>
                <a:gd name="connsiteY71" fmla="*/ 9430 h 10000"/>
                <a:gd name="connsiteX72" fmla="*/ 31 w 10000"/>
                <a:gd name="connsiteY72" fmla="*/ 9492 h 10000"/>
                <a:gd name="connsiteX73" fmla="*/ 62 w 10000"/>
                <a:gd name="connsiteY73" fmla="*/ 9553 h 10000"/>
                <a:gd name="connsiteX74" fmla="*/ 124 w 10000"/>
                <a:gd name="connsiteY74" fmla="*/ 9614 h 10000"/>
                <a:gd name="connsiteX75" fmla="*/ 187 w 10000"/>
                <a:gd name="connsiteY75" fmla="*/ 9669 h 10000"/>
                <a:gd name="connsiteX76" fmla="*/ 264 w 10000"/>
                <a:gd name="connsiteY76" fmla="*/ 9718 h 10000"/>
                <a:gd name="connsiteX77" fmla="*/ 358 w 10000"/>
                <a:gd name="connsiteY77" fmla="*/ 9767 h 10000"/>
                <a:gd name="connsiteX78" fmla="*/ 467 w 10000"/>
                <a:gd name="connsiteY78" fmla="*/ 9816 h 10000"/>
                <a:gd name="connsiteX79" fmla="*/ 576 w 10000"/>
                <a:gd name="connsiteY79" fmla="*/ 9853 h 10000"/>
                <a:gd name="connsiteX80" fmla="*/ 700 w 10000"/>
                <a:gd name="connsiteY80" fmla="*/ 9890 h 10000"/>
                <a:gd name="connsiteX81" fmla="*/ 841 w 10000"/>
                <a:gd name="connsiteY81" fmla="*/ 9927 h 10000"/>
                <a:gd name="connsiteX82" fmla="*/ 981 w 10000"/>
                <a:gd name="connsiteY82" fmla="*/ 9951 h 10000"/>
                <a:gd name="connsiteX83" fmla="*/ 1136 w 10000"/>
                <a:gd name="connsiteY83" fmla="*/ 9976 h 10000"/>
                <a:gd name="connsiteX84" fmla="*/ 1292 w 10000"/>
                <a:gd name="connsiteY84" fmla="*/ 9988 h 10000"/>
                <a:gd name="connsiteX85" fmla="*/ 1448 w 10000"/>
                <a:gd name="connsiteY85" fmla="*/ 10000 h 10000"/>
                <a:gd name="connsiteX86" fmla="*/ 1620 w 10000"/>
                <a:gd name="connsiteY86" fmla="*/ 10000 h 10000"/>
                <a:gd name="connsiteX87" fmla="*/ 8380 w 10000"/>
                <a:gd name="connsiteY87" fmla="*/ 10000 h 10000"/>
                <a:gd name="connsiteX88" fmla="*/ 8380 w 10000"/>
                <a:gd name="connsiteY88" fmla="*/ 10000 h 10000"/>
                <a:gd name="connsiteX89" fmla="*/ 8536 w 10000"/>
                <a:gd name="connsiteY89" fmla="*/ 10000 h 10000"/>
                <a:gd name="connsiteX90" fmla="*/ 8707 w 10000"/>
                <a:gd name="connsiteY90" fmla="*/ 9988 h 10000"/>
                <a:gd name="connsiteX91" fmla="*/ 8863 w 10000"/>
                <a:gd name="connsiteY91" fmla="*/ 9976 h 10000"/>
                <a:gd name="connsiteX92" fmla="*/ 9003 w 10000"/>
                <a:gd name="connsiteY92" fmla="*/ 9951 h 10000"/>
                <a:gd name="connsiteX93" fmla="*/ 9143 w 10000"/>
                <a:gd name="connsiteY93" fmla="*/ 9927 h 10000"/>
                <a:gd name="connsiteX94" fmla="*/ 9284 w 10000"/>
                <a:gd name="connsiteY94" fmla="*/ 9890 h 10000"/>
                <a:gd name="connsiteX95" fmla="*/ 9408 w 10000"/>
                <a:gd name="connsiteY95" fmla="*/ 9853 h 10000"/>
                <a:gd name="connsiteX96" fmla="*/ 9517 w 10000"/>
                <a:gd name="connsiteY96" fmla="*/ 9816 h 10000"/>
                <a:gd name="connsiteX97" fmla="*/ 9626 w 10000"/>
                <a:gd name="connsiteY97" fmla="*/ 9767 h 10000"/>
                <a:gd name="connsiteX98" fmla="*/ 9719 w 10000"/>
                <a:gd name="connsiteY98" fmla="*/ 9718 h 10000"/>
                <a:gd name="connsiteX99" fmla="*/ 9797 w 10000"/>
                <a:gd name="connsiteY99" fmla="*/ 9669 h 10000"/>
                <a:gd name="connsiteX100" fmla="*/ 9876 w 10000"/>
                <a:gd name="connsiteY100" fmla="*/ 9614 h 10000"/>
                <a:gd name="connsiteX101" fmla="*/ 9922 w 10000"/>
                <a:gd name="connsiteY101" fmla="*/ 9553 h 10000"/>
                <a:gd name="connsiteX102" fmla="*/ 9969 w 10000"/>
                <a:gd name="connsiteY102" fmla="*/ 9492 h 10000"/>
                <a:gd name="connsiteX103" fmla="*/ 9984 w 10000"/>
                <a:gd name="connsiteY103" fmla="*/ 9430 h 10000"/>
                <a:gd name="connsiteX104" fmla="*/ 10000 w 10000"/>
                <a:gd name="connsiteY104" fmla="*/ 9363 h 10000"/>
                <a:gd name="connsiteX105" fmla="*/ 10000 w 10000"/>
                <a:gd name="connsiteY105" fmla="*/ 2015 h 10000"/>
                <a:gd name="connsiteX106" fmla="*/ 10000 w 10000"/>
                <a:gd name="connsiteY106" fmla="*/ 2015 h 10000"/>
                <a:gd name="connsiteX107" fmla="*/ 10000 w 10000"/>
                <a:gd name="connsiteY107" fmla="*/ 1972 h 10000"/>
                <a:gd name="connsiteX108" fmla="*/ 10000 w 10000"/>
                <a:gd name="connsiteY108" fmla="*/ 1972 h 10000"/>
                <a:gd name="connsiteX109" fmla="*/ 10000 w 10000"/>
                <a:gd name="connsiteY109" fmla="*/ 1868 h 10000"/>
                <a:gd name="connsiteX110" fmla="*/ 9984 w 10000"/>
                <a:gd name="connsiteY110" fmla="*/ 1770 h 10000"/>
                <a:gd name="connsiteX111" fmla="*/ 9953 w 10000"/>
                <a:gd name="connsiteY111" fmla="*/ 1672 h 10000"/>
                <a:gd name="connsiteX112" fmla="*/ 9907 w 10000"/>
                <a:gd name="connsiteY112" fmla="*/ 1574 h 10000"/>
                <a:gd name="connsiteX113" fmla="*/ 9845 w 10000"/>
                <a:gd name="connsiteY113" fmla="*/ 1476 h 10000"/>
                <a:gd name="connsiteX114" fmla="*/ 9782 w 10000"/>
                <a:gd name="connsiteY114" fmla="*/ 1384 h 10000"/>
                <a:gd name="connsiteX115" fmla="*/ 9703 w 10000"/>
                <a:gd name="connsiteY115" fmla="*/ 1292 h 10000"/>
                <a:gd name="connsiteX116" fmla="*/ 9610 w 10000"/>
                <a:gd name="connsiteY116" fmla="*/ 1206 h 10000"/>
                <a:gd name="connsiteX117" fmla="*/ 9502 w 10000"/>
                <a:gd name="connsiteY117" fmla="*/ 1115 h 10000"/>
                <a:gd name="connsiteX118" fmla="*/ 9392 w 10000"/>
                <a:gd name="connsiteY118" fmla="*/ 1035 h 10000"/>
                <a:gd name="connsiteX119" fmla="*/ 9284 w 10000"/>
                <a:gd name="connsiteY119" fmla="*/ 949 h 10000"/>
                <a:gd name="connsiteX120" fmla="*/ 9143 w 10000"/>
                <a:gd name="connsiteY120" fmla="*/ 870 h 10000"/>
                <a:gd name="connsiteX121" fmla="*/ 9003 w 10000"/>
                <a:gd name="connsiteY121" fmla="*/ 796 h 10000"/>
                <a:gd name="connsiteX122" fmla="*/ 8863 w 10000"/>
                <a:gd name="connsiteY122" fmla="*/ 716 h 10000"/>
                <a:gd name="connsiteX123" fmla="*/ 8707 w 10000"/>
                <a:gd name="connsiteY123" fmla="*/ 649 h 10000"/>
                <a:gd name="connsiteX124" fmla="*/ 8536 w 10000"/>
                <a:gd name="connsiteY124" fmla="*/ 582 h 10000"/>
                <a:gd name="connsiteX125" fmla="*/ 8364 w 10000"/>
                <a:gd name="connsiteY125" fmla="*/ 514 h 10000"/>
                <a:gd name="connsiteX126" fmla="*/ 8178 w 10000"/>
                <a:gd name="connsiteY126" fmla="*/ 453 h 10000"/>
                <a:gd name="connsiteX127" fmla="*/ 7990 w 10000"/>
                <a:gd name="connsiteY127" fmla="*/ 392 h 10000"/>
                <a:gd name="connsiteX128" fmla="*/ 7788 w 10000"/>
                <a:gd name="connsiteY128" fmla="*/ 337 h 10000"/>
                <a:gd name="connsiteX129" fmla="*/ 7586 w 10000"/>
                <a:gd name="connsiteY129" fmla="*/ 288 h 10000"/>
                <a:gd name="connsiteX130" fmla="*/ 7382 w 10000"/>
                <a:gd name="connsiteY130" fmla="*/ 239 h 10000"/>
                <a:gd name="connsiteX131" fmla="*/ 7165 w 10000"/>
                <a:gd name="connsiteY131" fmla="*/ 196 h 10000"/>
                <a:gd name="connsiteX132" fmla="*/ 6947 w 10000"/>
                <a:gd name="connsiteY132" fmla="*/ 159 h 10000"/>
                <a:gd name="connsiteX133" fmla="*/ 6713 w 10000"/>
                <a:gd name="connsiteY133" fmla="*/ 122 h 10000"/>
                <a:gd name="connsiteX134" fmla="*/ 6480 w 10000"/>
                <a:gd name="connsiteY134" fmla="*/ 92 h 10000"/>
                <a:gd name="connsiteX135" fmla="*/ 6246 w 10000"/>
                <a:gd name="connsiteY135" fmla="*/ 61 h 10000"/>
                <a:gd name="connsiteX136" fmla="*/ 5997 w 10000"/>
                <a:gd name="connsiteY136" fmla="*/ 43 h 10000"/>
                <a:gd name="connsiteX137" fmla="*/ 5763 w 10000"/>
                <a:gd name="connsiteY137" fmla="*/ 24 h 10000"/>
                <a:gd name="connsiteX138" fmla="*/ 5514 w 10000"/>
                <a:gd name="connsiteY138" fmla="*/ 12 h 10000"/>
                <a:gd name="connsiteX139" fmla="*/ 5248 w 10000"/>
                <a:gd name="connsiteY139" fmla="*/ 6 h 10000"/>
                <a:gd name="connsiteX140" fmla="*/ 5000 w 10000"/>
                <a:gd name="connsiteY140" fmla="*/ 0 h 10000"/>
                <a:gd name="connsiteX141" fmla="*/ 5000 w 10000"/>
                <a:gd name="connsiteY141"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10000" h="10000">
                  <a:moveTo>
                    <a:pt x="5000" y="0"/>
                  </a:moveTo>
                  <a:lnTo>
                    <a:pt x="5000" y="0"/>
                  </a:lnTo>
                  <a:lnTo>
                    <a:pt x="4641" y="6"/>
                  </a:lnTo>
                  <a:lnTo>
                    <a:pt x="4299" y="18"/>
                  </a:lnTo>
                  <a:lnTo>
                    <a:pt x="3956" y="43"/>
                  </a:lnTo>
                  <a:lnTo>
                    <a:pt x="3630" y="80"/>
                  </a:lnTo>
                  <a:lnTo>
                    <a:pt x="3302" y="116"/>
                  </a:lnTo>
                  <a:lnTo>
                    <a:pt x="2990" y="165"/>
                  </a:lnTo>
                  <a:lnTo>
                    <a:pt x="2695" y="220"/>
                  </a:lnTo>
                  <a:lnTo>
                    <a:pt x="2398" y="288"/>
                  </a:lnTo>
                  <a:lnTo>
                    <a:pt x="2118" y="361"/>
                  </a:lnTo>
                  <a:lnTo>
                    <a:pt x="1852" y="435"/>
                  </a:lnTo>
                  <a:lnTo>
                    <a:pt x="1604" y="521"/>
                  </a:lnTo>
                  <a:lnTo>
                    <a:pt x="1370" y="612"/>
                  </a:lnTo>
                  <a:lnTo>
                    <a:pt x="1152" y="710"/>
                  </a:lnTo>
                  <a:lnTo>
                    <a:pt x="950" y="814"/>
                  </a:lnTo>
                  <a:lnTo>
                    <a:pt x="762" y="925"/>
                  </a:lnTo>
                  <a:lnTo>
                    <a:pt x="592" y="1035"/>
                  </a:lnTo>
                  <a:lnTo>
                    <a:pt x="3723" y="1035"/>
                  </a:lnTo>
                  <a:lnTo>
                    <a:pt x="3723" y="1035"/>
                  </a:lnTo>
                  <a:lnTo>
                    <a:pt x="3878" y="1004"/>
                  </a:lnTo>
                  <a:lnTo>
                    <a:pt x="4019" y="980"/>
                  </a:lnTo>
                  <a:lnTo>
                    <a:pt x="4175" y="961"/>
                  </a:lnTo>
                  <a:lnTo>
                    <a:pt x="4331" y="943"/>
                  </a:lnTo>
                  <a:lnTo>
                    <a:pt x="4501" y="931"/>
                  </a:lnTo>
                  <a:lnTo>
                    <a:pt x="4657" y="919"/>
                  </a:lnTo>
                  <a:lnTo>
                    <a:pt x="4829" y="912"/>
                  </a:lnTo>
                  <a:lnTo>
                    <a:pt x="5000" y="912"/>
                  </a:lnTo>
                  <a:lnTo>
                    <a:pt x="5000" y="912"/>
                  </a:lnTo>
                  <a:lnTo>
                    <a:pt x="5264" y="919"/>
                  </a:lnTo>
                  <a:lnTo>
                    <a:pt x="5545" y="931"/>
                  </a:lnTo>
                  <a:lnTo>
                    <a:pt x="5794" y="955"/>
                  </a:lnTo>
                  <a:lnTo>
                    <a:pt x="6044" y="992"/>
                  </a:lnTo>
                  <a:lnTo>
                    <a:pt x="6277" y="1041"/>
                  </a:lnTo>
                  <a:lnTo>
                    <a:pt x="6496" y="1090"/>
                  </a:lnTo>
                  <a:lnTo>
                    <a:pt x="6713" y="1151"/>
                  </a:lnTo>
                  <a:lnTo>
                    <a:pt x="6900" y="1219"/>
                  </a:lnTo>
                  <a:lnTo>
                    <a:pt x="7072" y="1298"/>
                  </a:lnTo>
                  <a:lnTo>
                    <a:pt x="7227" y="1378"/>
                  </a:lnTo>
                  <a:lnTo>
                    <a:pt x="7367" y="1464"/>
                  </a:lnTo>
                  <a:lnTo>
                    <a:pt x="7476" y="1555"/>
                  </a:lnTo>
                  <a:cubicBezTo>
                    <a:pt x="7508" y="1588"/>
                    <a:pt x="7539" y="1620"/>
                    <a:pt x="7570" y="1653"/>
                  </a:cubicBezTo>
                  <a:cubicBezTo>
                    <a:pt x="7591" y="1688"/>
                    <a:pt x="7611" y="1723"/>
                    <a:pt x="7632" y="1758"/>
                  </a:cubicBezTo>
                  <a:cubicBezTo>
                    <a:pt x="7648" y="1793"/>
                    <a:pt x="7663" y="1827"/>
                    <a:pt x="7679" y="1862"/>
                  </a:cubicBezTo>
                  <a:cubicBezTo>
                    <a:pt x="7684" y="1899"/>
                    <a:pt x="7689" y="1935"/>
                    <a:pt x="7694" y="1972"/>
                  </a:cubicBezTo>
                  <a:lnTo>
                    <a:pt x="7694" y="1972"/>
                  </a:lnTo>
                  <a:cubicBezTo>
                    <a:pt x="7689" y="2005"/>
                    <a:pt x="7684" y="2037"/>
                    <a:pt x="7679" y="2070"/>
                  </a:cubicBezTo>
                  <a:cubicBezTo>
                    <a:pt x="7669" y="2101"/>
                    <a:pt x="7658" y="2131"/>
                    <a:pt x="7648" y="2162"/>
                  </a:cubicBezTo>
                  <a:cubicBezTo>
                    <a:pt x="7632" y="2195"/>
                    <a:pt x="7617" y="2227"/>
                    <a:pt x="7601" y="2260"/>
                  </a:cubicBezTo>
                  <a:lnTo>
                    <a:pt x="7539" y="2352"/>
                  </a:lnTo>
                  <a:lnTo>
                    <a:pt x="7445" y="2443"/>
                  </a:lnTo>
                  <a:cubicBezTo>
                    <a:pt x="7414" y="2474"/>
                    <a:pt x="7382" y="2504"/>
                    <a:pt x="7351" y="2535"/>
                  </a:cubicBezTo>
                  <a:cubicBezTo>
                    <a:pt x="7310" y="2564"/>
                    <a:pt x="7268" y="2592"/>
                    <a:pt x="7227" y="2621"/>
                  </a:cubicBezTo>
                  <a:cubicBezTo>
                    <a:pt x="7181" y="2652"/>
                    <a:pt x="7134" y="2682"/>
                    <a:pt x="7088" y="2713"/>
                  </a:cubicBezTo>
                  <a:lnTo>
                    <a:pt x="6947" y="2799"/>
                  </a:lnTo>
                  <a:lnTo>
                    <a:pt x="6776" y="2884"/>
                  </a:lnTo>
                  <a:lnTo>
                    <a:pt x="6604" y="2970"/>
                  </a:lnTo>
                  <a:lnTo>
                    <a:pt x="6403" y="3056"/>
                  </a:lnTo>
                  <a:lnTo>
                    <a:pt x="6199" y="3135"/>
                  </a:lnTo>
                  <a:lnTo>
                    <a:pt x="5981" y="3221"/>
                  </a:lnTo>
                  <a:lnTo>
                    <a:pt x="5498" y="3380"/>
                  </a:lnTo>
                  <a:lnTo>
                    <a:pt x="4984" y="3539"/>
                  </a:lnTo>
                  <a:lnTo>
                    <a:pt x="4424" y="3699"/>
                  </a:lnTo>
                  <a:lnTo>
                    <a:pt x="3847" y="3852"/>
                  </a:lnTo>
                  <a:lnTo>
                    <a:pt x="3224" y="3999"/>
                  </a:lnTo>
                  <a:lnTo>
                    <a:pt x="2586" y="4152"/>
                  </a:lnTo>
                  <a:lnTo>
                    <a:pt x="1915" y="4299"/>
                  </a:lnTo>
                  <a:lnTo>
                    <a:pt x="561" y="4593"/>
                  </a:lnTo>
                  <a:cubicBezTo>
                    <a:pt x="148" y="4718"/>
                    <a:pt x="0" y="4770"/>
                    <a:pt x="0" y="5101"/>
                  </a:cubicBezTo>
                  <a:lnTo>
                    <a:pt x="0" y="9363"/>
                  </a:lnTo>
                  <a:lnTo>
                    <a:pt x="0" y="9363"/>
                  </a:lnTo>
                  <a:lnTo>
                    <a:pt x="0" y="9430"/>
                  </a:lnTo>
                  <a:cubicBezTo>
                    <a:pt x="10" y="9451"/>
                    <a:pt x="21" y="9471"/>
                    <a:pt x="31" y="9492"/>
                  </a:cubicBezTo>
                  <a:cubicBezTo>
                    <a:pt x="41" y="9512"/>
                    <a:pt x="52" y="9533"/>
                    <a:pt x="62" y="9553"/>
                  </a:cubicBezTo>
                  <a:cubicBezTo>
                    <a:pt x="83" y="9573"/>
                    <a:pt x="103" y="9594"/>
                    <a:pt x="124" y="9614"/>
                  </a:cubicBezTo>
                  <a:cubicBezTo>
                    <a:pt x="145" y="9632"/>
                    <a:pt x="166" y="9651"/>
                    <a:pt x="187" y="9669"/>
                  </a:cubicBezTo>
                  <a:cubicBezTo>
                    <a:pt x="213" y="9685"/>
                    <a:pt x="238" y="9702"/>
                    <a:pt x="264" y="9718"/>
                  </a:cubicBezTo>
                  <a:cubicBezTo>
                    <a:pt x="296" y="9734"/>
                    <a:pt x="327" y="9751"/>
                    <a:pt x="358" y="9767"/>
                  </a:cubicBezTo>
                  <a:lnTo>
                    <a:pt x="467" y="9816"/>
                  </a:lnTo>
                  <a:lnTo>
                    <a:pt x="576" y="9853"/>
                  </a:lnTo>
                  <a:lnTo>
                    <a:pt x="700" y="9890"/>
                  </a:lnTo>
                  <a:lnTo>
                    <a:pt x="841" y="9927"/>
                  </a:lnTo>
                  <a:lnTo>
                    <a:pt x="981" y="9951"/>
                  </a:lnTo>
                  <a:lnTo>
                    <a:pt x="1136" y="9976"/>
                  </a:lnTo>
                  <a:lnTo>
                    <a:pt x="1292" y="9988"/>
                  </a:lnTo>
                  <a:lnTo>
                    <a:pt x="1448" y="10000"/>
                  </a:lnTo>
                  <a:lnTo>
                    <a:pt x="1620" y="10000"/>
                  </a:lnTo>
                  <a:lnTo>
                    <a:pt x="8380" y="10000"/>
                  </a:lnTo>
                  <a:lnTo>
                    <a:pt x="8380" y="10000"/>
                  </a:lnTo>
                  <a:lnTo>
                    <a:pt x="8536" y="10000"/>
                  </a:lnTo>
                  <a:lnTo>
                    <a:pt x="8707" y="9988"/>
                  </a:lnTo>
                  <a:lnTo>
                    <a:pt x="8863" y="9976"/>
                  </a:lnTo>
                  <a:lnTo>
                    <a:pt x="9003" y="9951"/>
                  </a:lnTo>
                  <a:lnTo>
                    <a:pt x="9143" y="9927"/>
                  </a:lnTo>
                  <a:lnTo>
                    <a:pt x="9284" y="9890"/>
                  </a:lnTo>
                  <a:lnTo>
                    <a:pt x="9408" y="9853"/>
                  </a:lnTo>
                  <a:lnTo>
                    <a:pt x="9517" y="9816"/>
                  </a:lnTo>
                  <a:lnTo>
                    <a:pt x="9626" y="9767"/>
                  </a:lnTo>
                  <a:cubicBezTo>
                    <a:pt x="9657" y="9751"/>
                    <a:pt x="9688" y="9734"/>
                    <a:pt x="9719" y="9718"/>
                  </a:cubicBezTo>
                  <a:cubicBezTo>
                    <a:pt x="9746" y="9702"/>
                    <a:pt x="9771" y="9685"/>
                    <a:pt x="9797" y="9669"/>
                  </a:cubicBezTo>
                  <a:lnTo>
                    <a:pt x="9876" y="9614"/>
                  </a:lnTo>
                  <a:lnTo>
                    <a:pt x="9922" y="9553"/>
                  </a:lnTo>
                  <a:cubicBezTo>
                    <a:pt x="9938" y="9533"/>
                    <a:pt x="9953" y="9512"/>
                    <a:pt x="9969" y="9492"/>
                  </a:cubicBezTo>
                  <a:cubicBezTo>
                    <a:pt x="9974" y="9471"/>
                    <a:pt x="9979" y="9451"/>
                    <a:pt x="9984" y="9430"/>
                  </a:cubicBezTo>
                  <a:cubicBezTo>
                    <a:pt x="9989" y="9408"/>
                    <a:pt x="9995" y="9385"/>
                    <a:pt x="10000" y="9363"/>
                  </a:cubicBezTo>
                  <a:lnTo>
                    <a:pt x="10000" y="2015"/>
                  </a:lnTo>
                  <a:lnTo>
                    <a:pt x="10000" y="2015"/>
                  </a:lnTo>
                  <a:lnTo>
                    <a:pt x="10000" y="1972"/>
                  </a:lnTo>
                  <a:lnTo>
                    <a:pt x="10000" y="1972"/>
                  </a:lnTo>
                  <a:lnTo>
                    <a:pt x="10000" y="1868"/>
                  </a:lnTo>
                  <a:cubicBezTo>
                    <a:pt x="9995" y="1835"/>
                    <a:pt x="9989" y="1803"/>
                    <a:pt x="9984" y="1770"/>
                  </a:cubicBezTo>
                  <a:cubicBezTo>
                    <a:pt x="9974" y="1737"/>
                    <a:pt x="9963" y="1705"/>
                    <a:pt x="9953" y="1672"/>
                  </a:cubicBezTo>
                  <a:cubicBezTo>
                    <a:pt x="9938" y="1639"/>
                    <a:pt x="9922" y="1607"/>
                    <a:pt x="9907" y="1574"/>
                  </a:cubicBezTo>
                  <a:lnTo>
                    <a:pt x="9845" y="1476"/>
                  </a:lnTo>
                  <a:cubicBezTo>
                    <a:pt x="9824" y="1445"/>
                    <a:pt x="9803" y="1415"/>
                    <a:pt x="9782" y="1384"/>
                  </a:cubicBezTo>
                  <a:cubicBezTo>
                    <a:pt x="9756" y="1353"/>
                    <a:pt x="9730" y="1323"/>
                    <a:pt x="9703" y="1292"/>
                  </a:cubicBezTo>
                  <a:cubicBezTo>
                    <a:pt x="9672" y="1263"/>
                    <a:pt x="9641" y="1235"/>
                    <a:pt x="9610" y="1206"/>
                  </a:cubicBezTo>
                  <a:lnTo>
                    <a:pt x="9502" y="1115"/>
                  </a:lnTo>
                  <a:cubicBezTo>
                    <a:pt x="9465" y="1088"/>
                    <a:pt x="9428" y="1062"/>
                    <a:pt x="9392" y="1035"/>
                  </a:cubicBezTo>
                  <a:lnTo>
                    <a:pt x="9284" y="949"/>
                  </a:lnTo>
                  <a:lnTo>
                    <a:pt x="9143" y="870"/>
                  </a:lnTo>
                  <a:lnTo>
                    <a:pt x="9003" y="796"/>
                  </a:lnTo>
                  <a:lnTo>
                    <a:pt x="8863" y="716"/>
                  </a:lnTo>
                  <a:lnTo>
                    <a:pt x="8707" y="649"/>
                  </a:lnTo>
                  <a:lnTo>
                    <a:pt x="8536" y="582"/>
                  </a:lnTo>
                  <a:lnTo>
                    <a:pt x="8364" y="514"/>
                  </a:lnTo>
                  <a:lnTo>
                    <a:pt x="8178" y="453"/>
                  </a:lnTo>
                  <a:lnTo>
                    <a:pt x="7990" y="392"/>
                  </a:lnTo>
                  <a:lnTo>
                    <a:pt x="7788" y="337"/>
                  </a:lnTo>
                  <a:lnTo>
                    <a:pt x="7586" y="288"/>
                  </a:lnTo>
                  <a:lnTo>
                    <a:pt x="7382" y="239"/>
                  </a:lnTo>
                  <a:lnTo>
                    <a:pt x="7165" y="196"/>
                  </a:lnTo>
                  <a:lnTo>
                    <a:pt x="6947" y="159"/>
                  </a:lnTo>
                  <a:lnTo>
                    <a:pt x="6713" y="122"/>
                  </a:lnTo>
                  <a:lnTo>
                    <a:pt x="6480" y="92"/>
                  </a:lnTo>
                  <a:lnTo>
                    <a:pt x="6246" y="61"/>
                  </a:lnTo>
                  <a:lnTo>
                    <a:pt x="5997" y="43"/>
                  </a:lnTo>
                  <a:lnTo>
                    <a:pt x="5763" y="24"/>
                  </a:lnTo>
                  <a:lnTo>
                    <a:pt x="5514" y="12"/>
                  </a:lnTo>
                  <a:lnTo>
                    <a:pt x="5248" y="6"/>
                  </a:lnTo>
                  <a:lnTo>
                    <a:pt x="5000" y="0"/>
                  </a:lnTo>
                  <a:lnTo>
                    <a:pt x="500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118" name="Freeform 11"/>
            <p:cNvSpPr>
              <a:spLocks/>
            </p:cNvSpPr>
            <p:nvPr/>
          </p:nvSpPr>
          <p:spPr bwMode="auto">
            <a:xfrm>
              <a:off x="7384372" y="2052675"/>
              <a:ext cx="1634217" cy="4359944"/>
            </a:xfrm>
            <a:custGeom>
              <a:avLst/>
              <a:gdLst>
                <a:gd name="T0" fmla="*/ 322 w 658"/>
                <a:gd name="T1" fmla="*/ 0 h 1862"/>
                <a:gd name="T2" fmla="*/ 264 w 658"/>
                <a:gd name="T3" fmla="*/ 8 h 1862"/>
                <a:gd name="T4" fmla="*/ 206 w 658"/>
                <a:gd name="T5" fmla="*/ 24 h 1862"/>
                <a:gd name="T6" fmla="*/ 162 w 658"/>
                <a:gd name="T7" fmla="*/ 44 h 1862"/>
                <a:gd name="T8" fmla="*/ 120 w 658"/>
                <a:gd name="T9" fmla="*/ 70 h 1862"/>
                <a:gd name="T10" fmla="*/ 80 w 658"/>
                <a:gd name="T11" fmla="*/ 108 h 1862"/>
                <a:gd name="T12" fmla="*/ 294 w 658"/>
                <a:gd name="T13" fmla="*/ 130 h 1862"/>
                <a:gd name="T14" fmla="*/ 322 w 658"/>
                <a:gd name="T15" fmla="*/ 128 h 1862"/>
                <a:gd name="T16" fmla="*/ 344 w 658"/>
                <a:gd name="T17" fmla="*/ 130 h 1862"/>
                <a:gd name="T18" fmla="*/ 386 w 658"/>
                <a:gd name="T19" fmla="*/ 140 h 1862"/>
                <a:gd name="T20" fmla="*/ 424 w 658"/>
                <a:gd name="T21" fmla="*/ 158 h 1862"/>
                <a:gd name="T22" fmla="*/ 458 w 658"/>
                <a:gd name="T23" fmla="*/ 184 h 1862"/>
                <a:gd name="T24" fmla="*/ 486 w 658"/>
                <a:gd name="T25" fmla="*/ 216 h 1862"/>
                <a:gd name="T26" fmla="*/ 508 w 658"/>
                <a:gd name="T27" fmla="*/ 252 h 1862"/>
                <a:gd name="T28" fmla="*/ 520 w 658"/>
                <a:gd name="T29" fmla="*/ 292 h 1862"/>
                <a:gd name="T30" fmla="*/ 524 w 658"/>
                <a:gd name="T31" fmla="*/ 336 h 1862"/>
                <a:gd name="T32" fmla="*/ 522 w 658"/>
                <a:gd name="T33" fmla="*/ 358 h 1862"/>
                <a:gd name="T34" fmla="*/ 506 w 658"/>
                <a:gd name="T35" fmla="*/ 410 h 1862"/>
                <a:gd name="T36" fmla="*/ 482 w 658"/>
                <a:gd name="T37" fmla="*/ 456 h 1862"/>
                <a:gd name="T38" fmla="*/ 452 w 658"/>
                <a:gd name="T39" fmla="*/ 496 h 1862"/>
                <a:gd name="T40" fmla="*/ 414 w 658"/>
                <a:gd name="T41" fmla="*/ 528 h 1862"/>
                <a:gd name="T42" fmla="*/ 372 w 658"/>
                <a:gd name="T43" fmla="*/ 556 h 1862"/>
                <a:gd name="T44" fmla="*/ 328 w 658"/>
                <a:gd name="T45" fmla="*/ 580 h 1862"/>
                <a:gd name="T46" fmla="*/ 238 w 658"/>
                <a:gd name="T47" fmla="*/ 612 h 1862"/>
                <a:gd name="T48" fmla="*/ 216 w 658"/>
                <a:gd name="T49" fmla="*/ 618 h 1862"/>
                <a:gd name="T50" fmla="*/ 174 w 658"/>
                <a:gd name="T51" fmla="*/ 636 h 1862"/>
                <a:gd name="T52" fmla="*/ 132 w 658"/>
                <a:gd name="T53" fmla="*/ 656 h 1862"/>
                <a:gd name="T54" fmla="*/ 94 w 658"/>
                <a:gd name="T55" fmla="*/ 684 h 1862"/>
                <a:gd name="T56" fmla="*/ 60 w 658"/>
                <a:gd name="T57" fmla="*/ 714 h 1862"/>
                <a:gd name="T58" fmla="*/ 32 w 658"/>
                <a:gd name="T59" fmla="*/ 750 h 1862"/>
                <a:gd name="T60" fmla="*/ 12 w 658"/>
                <a:gd name="T61" fmla="*/ 792 h 1862"/>
                <a:gd name="T62" fmla="*/ 2 w 658"/>
                <a:gd name="T63" fmla="*/ 836 h 1862"/>
                <a:gd name="T64" fmla="*/ 0 w 658"/>
                <a:gd name="T65" fmla="*/ 1808 h 1862"/>
                <a:gd name="T66" fmla="*/ 2 w 658"/>
                <a:gd name="T67" fmla="*/ 1820 h 1862"/>
                <a:gd name="T68" fmla="*/ 10 w 658"/>
                <a:gd name="T69" fmla="*/ 1838 h 1862"/>
                <a:gd name="T70" fmla="*/ 24 w 658"/>
                <a:gd name="T71" fmla="*/ 1854 h 1862"/>
                <a:gd name="T72" fmla="*/ 42 w 658"/>
                <a:gd name="T73" fmla="*/ 1862 h 1862"/>
                <a:gd name="T74" fmla="*/ 604 w 658"/>
                <a:gd name="T75" fmla="*/ 1862 h 1862"/>
                <a:gd name="T76" fmla="*/ 616 w 658"/>
                <a:gd name="T77" fmla="*/ 1862 h 1862"/>
                <a:gd name="T78" fmla="*/ 634 w 658"/>
                <a:gd name="T79" fmla="*/ 1854 h 1862"/>
                <a:gd name="T80" fmla="*/ 650 w 658"/>
                <a:gd name="T81" fmla="*/ 1838 h 1862"/>
                <a:gd name="T82" fmla="*/ 658 w 658"/>
                <a:gd name="T83" fmla="*/ 1820 h 1862"/>
                <a:gd name="T84" fmla="*/ 658 w 658"/>
                <a:gd name="T85" fmla="*/ 860 h 1862"/>
                <a:gd name="T86" fmla="*/ 658 w 658"/>
                <a:gd name="T87" fmla="*/ 326 h 1862"/>
                <a:gd name="T88" fmla="*/ 650 w 658"/>
                <a:gd name="T89" fmla="*/ 276 h 1862"/>
                <a:gd name="T90" fmla="*/ 636 w 658"/>
                <a:gd name="T91" fmla="*/ 226 h 1862"/>
                <a:gd name="T92" fmla="*/ 610 w 658"/>
                <a:gd name="T93" fmla="*/ 168 h 1862"/>
                <a:gd name="T94" fmla="*/ 568 w 658"/>
                <a:gd name="T95" fmla="*/ 108 h 1862"/>
                <a:gd name="T96" fmla="*/ 540 w 658"/>
                <a:gd name="T97" fmla="*/ 82 h 1862"/>
                <a:gd name="T98" fmla="*/ 508 w 658"/>
                <a:gd name="T99" fmla="*/ 56 h 1862"/>
                <a:gd name="T100" fmla="*/ 472 w 658"/>
                <a:gd name="T101" fmla="*/ 34 h 1862"/>
                <a:gd name="T102" fmla="*/ 428 w 658"/>
                <a:gd name="T103" fmla="*/ 18 h 1862"/>
                <a:gd name="T104" fmla="*/ 378 w 658"/>
                <a:gd name="T105" fmla="*/ 6 h 1862"/>
                <a:gd name="T106" fmla="*/ 322 w 658"/>
                <a:gd name="T107" fmla="*/ 0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8" h="1862">
                  <a:moveTo>
                    <a:pt x="322" y="0"/>
                  </a:moveTo>
                  <a:lnTo>
                    <a:pt x="322" y="0"/>
                  </a:lnTo>
                  <a:lnTo>
                    <a:pt x="294" y="2"/>
                  </a:lnTo>
                  <a:lnTo>
                    <a:pt x="264" y="8"/>
                  </a:lnTo>
                  <a:lnTo>
                    <a:pt x="226" y="18"/>
                  </a:lnTo>
                  <a:lnTo>
                    <a:pt x="206" y="24"/>
                  </a:lnTo>
                  <a:lnTo>
                    <a:pt x="184" y="32"/>
                  </a:lnTo>
                  <a:lnTo>
                    <a:pt x="162" y="44"/>
                  </a:lnTo>
                  <a:lnTo>
                    <a:pt x="140" y="56"/>
                  </a:lnTo>
                  <a:lnTo>
                    <a:pt x="120" y="70"/>
                  </a:lnTo>
                  <a:lnTo>
                    <a:pt x="100" y="88"/>
                  </a:lnTo>
                  <a:lnTo>
                    <a:pt x="80" y="108"/>
                  </a:lnTo>
                  <a:lnTo>
                    <a:pt x="62" y="130"/>
                  </a:lnTo>
                  <a:lnTo>
                    <a:pt x="294" y="130"/>
                  </a:lnTo>
                  <a:lnTo>
                    <a:pt x="294" y="130"/>
                  </a:lnTo>
                  <a:lnTo>
                    <a:pt x="322" y="128"/>
                  </a:lnTo>
                  <a:lnTo>
                    <a:pt x="322" y="128"/>
                  </a:lnTo>
                  <a:lnTo>
                    <a:pt x="344" y="130"/>
                  </a:lnTo>
                  <a:lnTo>
                    <a:pt x="366" y="134"/>
                  </a:lnTo>
                  <a:lnTo>
                    <a:pt x="386" y="140"/>
                  </a:lnTo>
                  <a:lnTo>
                    <a:pt x="406" y="148"/>
                  </a:lnTo>
                  <a:lnTo>
                    <a:pt x="424" y="158"/>
                  </a:lnTo>
                  <a:lnTo>
                    <a:pt x="442" y="170"/>
                  </a:lnTo>
                  <a:lnTo>
                    <a:pt x="458" y="184"/>
                  </a:lnTo>
                  <a:lnTo>
                    <a:pt x="474" y="200"/>
                  </a:lnTo>
                  <a:lnTo>
                    <a:pt x="486" y="216"/>
                  </a:lnTo>
                  <a:lnTo>
                    <a:pt x="498" y="234"/>
                  </a:lnTo>
                  <a:lnTo>
                    <a:pt x="508" y="252"/>
                  </a:lnTo>
                  <a:lnTo>
                    <a:pt x="516" y="272"/>
                  </a:lnTo>
                  <a:lnTo>
                    <a:pt x="520" y="292"/>
                  </a:lnTo>
                  <a:lnTo>
                    <a:pt x="524" y="314"/>
                  </a:lnTo>
                  <a:lnTo>
                    <a:pt x="524" y="336"/>
                  </a:lnTo>
                  <a:lnTo>
                    <a:pt x="522" y="358"/>
                  </a:lnTo>
                  <a:lnTo>
                    <a:pt x="522" y="358"/>
                  </a:lnTo>
                  <a:lnTo>
                    <a:pt x="516" y="384"/>
                  </a:lnTo>
                  <a:lnTo>
                    <a:pt x="506" y="410"/>
                  </a:lnTo>
                  <a:lnTo>
                    <a:pt x="496" y="434"/>
                  </a:lnTo>
                  <a:lnTo>
                    <a:pt x="482" y="456"/>
                  </a:lnTo>
                  <a:lnTo>
                    <a:pt x="468" y="476"/>
                  </a:lnTo>
                  <a:lnTo>
                    <a:pt x="452" y="496"/>
                  </a:lnTo>
                  <a:lnTo>
                    <a:pt x="434" y="512"/>
                  </a:lnTo>
                  <a:lnTo>
                    <a:pt x="414" y="528"/>
                  </a:lnTo>
                  <a:lnTo>
                    <a:pt x="394" y="544"/>
                  </a:lnTo>
                  <a:lnTo>
                    <a:pt x="372" y="556"/>
                  </a:lnTo>
                  <a:lnTo>
                    <a:pt x="350" y="568"/>
                  </a:lnTo>
                  <a:lnTo>
                    <a:pt x="328" y="580"/>
                  </a:lnTo>
                  <a:lnTo>
                    <a:pt x="284" y="598"/>
                  </a:lnTo>
                  <a:lnTo>
                    <a:pt x="238" y="612"/>
                  </a:lnTo>
                  <a:lnTo>
                    <a:pt x="238" y="612"/>
                  </a:lnTo>
                  <a:lnTo>
                    <a:pt x="216" y="618"/>
                  </a:lnTo>
                  <a:lnTo>
                    <a:pt x="194" y="626"/>
                  </a:lnTo>
                  <a:lnTo>
                    <a:pt x="174" y="636"/>
                  </a:lnTo>
                  <a:lnTo>
                    <a:pt x="152" y="646"/>
                  </a:lnTo>
                  <a:lnTo>
                    <a:pt x="132" y="656"/>
                  </a:lnTo>
                  <a:lnTo>
                    <a:pt x="112" y="670"/>
                  </a:lnTo>
                  <a:lnTo>
                    <a:pt x="94" y="684"/>
                  </a:lnTo>
                  <a:lnTo>
                    <a:pt x="76" y="698"/>
                  </a:lnTo>
                  <a:lnTo>
                    <a:pt x="60" y="714"/>
                  </a:lnTo>
                  <a:lnTo>
                    <a:pt x="46" y="732"/>
                  </a:lnTo>
                  <a:lnTo>
                    <a:pt x="32" y="750"/>
                  </a:lnTo>
                  <a:lnTo>
                    <a:pt x="22" y="770"/>
                  </a:lnTo>
                  <a:lnTo>
                    <a:pt x="12" y="792"/>
                  </a:lnTo>
                  <a:lnTo>
                    <a:pt x="6" y="812"/>
                  </a:lnTo>
                  <a:lnTo>
                    <a:pt x="2" y="836"/>
                  </a:lnTo>
                  <a:lnTo>
                    <a:pt x="0" y="860"/>
                  </a:lnTo>
                  <a:lnTo>
                    <a:pt x="0" y="1808"/>
                  </a:lnTo>
                  <a:lnTo>
                    <a:pt x="0" y="1808"/>
                  </a:lnTo>
                  <a:lnTo>
                    <a:pt x="2" y="1820"/>
                  </a:lnTo>
                  <a:lnTo>
                    <a:pt x="4" y="1830"/>
                  </a:lnTo>
                  <a:lnTo>
                    <a:pt x="10" y="1838"/>
                  </a:lnTo>
                  <a:lnTo>
                    <a:pt x="16" y="1846"/>
                  </a:lnTo>
                  <a:lnTo>
                    <a:pt x="24" y="1854"/>
                  </a:lnTo>
                  <a:lnTo>
                    <a:pt x="32" y="1858"/>
                  </a:lnTo>
                  <a:lnTo>
                    <a:pt x="42" y="1862"/>
                  </a:lnTo>
                  <a:lnTo>
                    <a:pt x="54" y="1862"/>
                  </a:lnTo>
                  <a:lnTo>
                    <a:pt x="604" y="1862"/>
                  </a:lnTo>
                  <a:lnTo>
                    <a:pt x="604" y="1862"/>
                  </a:lnTo>
                  <a:lnTo>
                    <a:pt x="616" y="1862"/>
                  </a:lnTo>
                  <a:lnTo>
                    <a:pt x="626" y="1858"/>
                  </a:lnTo>
                  <a:lnTo>
                    <a:pt x="634" y="1854"/>
                  </a:lnTo>
                  <a:lnTo>
                    <a:pt x="642" y="1846"/>
                  </a:lnTo>
                  <a:lnTo>
                    <a:pt x="650" y="1838"/>
                  </a:lnTo>
                  <a:lnTo>
                    <a:pt x="654" y="1830"/>
                  </a:lnTo>
                  <a:lnTo>
                    <a:pt x="658" y="1820"/>
                  </a:lnTo>
                  <a:lnTo>
                    <a:pt x="658" y="1808"/>
                  </a:lnTo>
                  <a:lnTo>
                    <a:pt x="658" y="860"/>
                  </a:lnTo>
                  <a:lnTo>
                    <a:pt x="658" y="326"/>
                  </a:lnTo>
                  <a:lnTo>
                    <a:pt x="658" y="326"/>
                  </a:lnTo>
                  <a:lnTo>
                    <a:pt x="658" y="312"/>
                  </a:lnTo>
                  <a:lnTo>
                    <a:pt x="650" y="276"/>
                  </a:lnTo>
                  <a:lnTo>
                    <a:pt x="644" y="252"/>
                  </a:lnTo>
                  <a:lnTo>
                    <a:pt x="636" y="226"/>
                  </a:lnTo>
                  <a:lnTo>
                    <a:pt x="624" y="198"/>
                  </a:lnTo>
                  <a:lnTo>
                    <a:pt x="610" y="168"/>
                  </a:lnTo>
                  <a:lnTo>
                    <a:pt x="590" y="138"/>
                  </a:lnTo>
                  <a:lnTo>
                    <a:pt x="568" y="108"/>
                  </a:lnTo>
                  <a:lnTo>
                    <a:pt x="554" y="94"/>
                  </a:lnTo>
                  <a:lnTo>
                    <a:pt x="540" y="82"/>
                  </a:lnTo>
                  <a:lnTo>
                    <a:pt x="526" y="68"/>
                  </a:lnTo>
                  <a:lnTo>
                    <a:pt x="508" y="56"/>
                  </a:lnTo>
                  <a:lnTo>
                    <a:pt x="490" y="46"/>
                  </a:lnTo>
                  <a:lnTo>
                    <a:pt x="472" y="34"/>
                  </a:lnTo>
                  <a:lnTo>
                    <a:pt x="450" y="26"/>
                  </a:lnTo>
                  <a:lnTo>
                    <a:pt x="428" y="18"/>
                  </a:lnTo>
                  <a:lnTo>
                    <a:pt x="404" y="12"/>
                  </a:lnTo>
                  <a:lnTo>
                    <a:pt x="378" y="6"/>
                  </a:lnTo>
                  <a:lnTo>
                    <a:pt x="352" y="2"/>
                  </a:lnTo>
                  <a:lnTo>
                    <a:pt x="3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sp>
          <p:nvSpPr>
            <p:cNvPr id="119" name="Freeform 36"/>
            <p:cNvSpPr>
              <a:spLocks/>
            </p:cNvSpPr>
            <p:nvPr/>
          </p:nvSpPr>
          <p:spPr bwMode="auto">
            <a:xfrm>
              <a:off x="5471992" y="2052675"/>
              <a:ext cx="1634217" cy="4359944"/>
            </a:xfrm>
            <a:custGeom>
              <a:avLst/>
              <a:gdLst>
                <a:gd name="T0" fmla="*/ 322 w 658"/>
                <a:gd name="T1" fmla="*/ 0 h 1862"/>
                <a:gd name="T2" fmla="*/ 264 w 658"/>
                <a:gd name="T3" fmla="*/ 8 h 1862"/>
                <a:gd name="T4" fmla="*/ 206 w 658"/>
                <a:gd name="T5" fmla="*/ 24 h 1862"/>
                <a:gd name="T6" fmla="*/ 162 w 658"/>
                <a:gd name="T7" fmla="*/ 44 h 1862"/>
                <a:gd name="T8" fmla="*/ 120 w 658"/>
                <a:gd name="T9" fmla="*/ 70 h 1862"/>
                <a:gd name="T10" fmla="*/ 80 w 658"/>
                <a:gd name="T11" fmla="*/ 108 h 1862"/>
                <a:gd name="T12" fmla="*/ 294 w 658"/>
                <a:gd name="T13" fmla="*/ 130 h 1862"/>
                <a:gd name="T14" fmla="*/ 322 w 658"/>
                <a:gd name="T15" fmla="*/ 128 h 1862"/>
                <a:gd name="T16" fmla="*/ 344 w 658"/>
                <a:gd name="T17" fmla="*/ 130 h 1862"/>
                <a:gd name="T18" fmla="*/ 386 w 658"/>
                <a:gd name="T19" fmla="*/ 140 h 1862"/>
                <a:gd name="T20" fmla="*/ 424 w 658"/>
                <a:gd name="T21" fmla="*/ 158 h 1862"/>
                <a:gd name="T22" fmla="*/ 458 w 658"/>
                <a:gd name="T23" fmla="*/ 184 h 1862"/>
                <a:gd name="T24" fmla="*/ 486 w 658"/>
                <a:gd name="T25" fmla="*/ 216 h 1862"/>
                <a:gd name="T26" fmla="*/ 508 w 658"/>
                <a:gd name="T27" fmla="*/ 252 h 1862"/>
                <a:gd name="T28" fmla="*/ 520 w 658"/>
                <a:gd name="T29" fmla="*/ 292 h 1862"/>
                <a:gd name="T30" fmla="*/ 524 w 658"/>
                <a:gd name="T31" fmla="*/ 336 h 1862"/>
                <a:gd name="T32" fmla="*/ 522 w 658"/>
                <a:gd name="T33" fmla="*/ 358 h 1862"/>
                <a:gd name="T34" fmla="*/ 506 w 658"/>
                <a:gd name="T35" fmla="*/ 410 h 1862"/>
                <a:gd name="T36" fmla="*/ 482 w 658"/>
                <a:gd name="T37" fmla="*/ 456 h 1862"/>
                <a:gd name="T38" fmla="*/ 452 w 658"/>
                <a:gd name="T39" fmla="*/ 496 h 1862"/>
                <a:gd name="T40" fmla="*/ 414 w 658"/>
                <a:gd name="T41" fmla="*/ 528 h 1862"/>
                <a:gd name="T42" fmla="*/ 372 w 658"/>
                <a:gd name="T43" fmla="*/ 556 h 1862"/>
                <a:gd name="T44" fmla="*/ 328 w 658"/>
                <a:gd name="T45" fmla="*/ 580 h 1862"/>
                <a:gd name="T46" fmla="*/ 238 w 658"/>
                <a:gd name="T47" fmla="*/ 612 h 1862"/>
                <a:gd name="T48" fmla="*/ 216 w 658"/>
                <a:gd name="T49" fmla="*/ 618 h 1862"/>
                <a:gd name="T50" fmla="*/ 174 w 658"/>
                <a:gd name="T51" fmla="*/ 636 h 1862"/>
                <a:gd name="T52" fmla="*/ 132 w 658"/>
                <a:gd name="T53" fmla="*/ 656 h 1862"/>
                <a:gd name="T54" fmla="*/ 94 w 658"/>
                <a:gd name="T55" fmla="*/ 684 h 1862"/>
                <a:gd name="T56" fmla="*/ 60 w 658"/>
                <a:gd name="T57" fmla="*/ 714 h 1862"/>
                <a:gd name="T58" fmla="*/ 32 w 658"/>
                <a:gd name="T59" fmla="*/ 750 h 1862"/>
                <a:gd name="T60" fmla="*/ 12 w 658"/>
                <a:gd name="T61" fmla="*/ 792 h 1862"/>
                <a:gd name="T62" fmla="*/ 2 w 658"/>
                <a:gd name="T63" fmla="*/ 836 h 1862"/>
                <a:gd name="T64" fmla="*/ 0 w 658"/>
                <a:gd name="T65" fmla="*/ 1808 h 1862"/>
                <a:gd name="T66" fmla="*/ 2 w 658"/>
                <a:gd name="T67" fmla="*/ 1820 h 1862"/>
                <a:gd name="T68" fmla="*/ 10 w 658"/>
                <a:gd name="T69" fmla="*/ 1838 h 1862"/>
                <a:gd name="T70" fmla="*/ 24 w 658"/>
                <a:gd name="T71" fmla="*/ 1854 h 1862"/>
                <a:gd name="T72" fmla="*/ 44 w 658"/>
                <a:gd name="T73" fmla="*/ 1862 h 1862"/>
                <a:gd name="T74" fmla="*/ 604 w 658"/>
                <a:gd name="T75" fmla="*/ 1862 h 1862"/>
                <a:gd name="T76" fmla="*/ 616 w 658"/>
                <a:gd name="T77" fmla="*/ 1862 h 1862"/>
                <a:gd name="T78" fmla="*/ 634 w 658"/>
                <a:gd name="T79" fmla="*/ 1854 h 1862"/>
                <a:gd name="T80" fmla="*/ 650 w 658"/>
                <a:gd name="T81" fmla="*/ 1838 h 1862"/>
                <a:gd name="T82" fmla="*/ 658 w 658"/>
                <a:gd name="T83" fmla="*/ 1820 h 1862"/>
                <a:gd name="T84" fmla="*/ 658 w 658"/>
                <a:gd name="T85" fmla="*/ 860 h 1862"/>
                <a:gd name="T86" fmla="*/ 658 w 658"/>
                <a:gd name="T87" fmla="*/ 326 h 1862"/>
                <a:gd name="T88" fmla="*/ 650 w 658"/>
                <a:gd name="T89" fmla="*/ 276 h 1862"/>
                <a:gd name="T90" fmla="*/ 636 w 658"/>
                <a:gd name="T91" fmla="*/ 226 h 1862"/>
                <a:gd name="T92" fmla="*/ 610 w 658"/>
                <a:gd name="T93" fmla="*/ 168 h 1862"/>
                <a:gd name="T94" fmla="*/ 568 w 658"/>
                <a:gd name="T95" fmla="*/ 108 h 1862"/>
                <a:gd name="T96" fmla="*/ 540 w 658"/>
                <a:gd name="T97" fmla="*/ 82 h 1862"/>
                <a:gd name="T98" fmla="*/ 508 w 658"/>
                <a:gd name="T99" fmla="*/ 56 h 1862"/>
                <a:gd name="T100" fmla="*/ 472 w 658"/>
                <a:gd name="T101" fmla="*/ 34 h 1862"/>
                <a:gd name="T102" fmla="*/ 428 w 658"/>
                <a:gd name="T103" fmla="*/ 18 h 1862"/>
                <a:gd name="T104" fmla="*/ 378 w 658"/>
                <a:gd name="T105" fmla="*/ 6 h 1862"/>
                <a:gd name="T106" fmla="*/ 322 w 658"/>
                <a:gd name="T107" fmla="*/ 0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8" h="1862">
                  <a:moveTo>
                    <a:pt x="322" y="0"/>
                  </a:moveTo>
                  <a:lnTo>
                    <a:pt x="322" y="0"/>
                  </a:lnTo>
                  <a:lnTo>
                    <a:pt x="294" y="2"/>
                  </a:lnTo>
                  <a:lnTo>
                    <a:pt x="264" y="8"/>
                  </a:lnTo>
                  <a:lnTo>
                    <a:pt x="226" y="18"/>
                  </a:lnTo>
                  <a:lnTo>
                    <a:pt x="206" y="24"/>
                  </a:lnTo>
                  <a:lnTo>
                    <a:pt x="184" y="32"/>
                  </a:lnTo>
                  <a:lnTo>
                    <a:pt x="162" y="44"/>
                  </a:lnTo>
                  <a:lnTo>
                    <a:pt x="140" y="56"/>
                  </a:lnTo>
                  <a:lnTo>
                    <a:pt x="120" y="70"/>
                  </a:lnTo>
                  <a:lnTo>
                    <a:pt x="100" y="88"/>
                  </a:lnTo>
                  <a:lnTo>
                    <a:pt x="80" y="108"/>
                  </a:lnTo>
                  <a:lnTo>
                    <a:pt x="62" y="130"/>
                  </a:lnTo>
                  <a:lnTo>
                    <a:pt x="294" y="130"/>
                  </a:lnTo>
                  <a:lnTo>
                    <a:pt x="294" y="130"/>
                  </a:lnTo>
                  <a:lnTo>
                    <a:pt x="322" y="128"/>
                  </a:lnTo>
                  <a:lnTo>
                    <a:pt x="322" y="128"/>
                  </a:lnTo>
                  <a:lnTo>
                    <a:pt x="344" y="130"/>
                  </a:lnTo>
                  <a:lnTo>
                    <a:pt x="366" y="134"/>
                  </a:lnTo>
                  <a:lnTo>
                    <a:pt x="386" y="140"/>
                  </a:lnTo>
                  <a:lnTo>
                    <a:pt x="406" y="148"/>
                  </a:lnTo>
                  <a:lnTo>
                    <a:pt x="424" y="158"/>
                  </a:lnTo>
                  <a:lnTo>
                    <a:pt x="442" y="170"/>
                  </a:lnTo>
                  <a:lnTo>
                    <a:pt x="458" y="184"/>
                  </a:lnTo>
                  <a:lnTo>
                    <a:pt x="474" y="200"/>
                  </a:lnTo>
                  <a:lnTo>
                    <a:pt x="486" y="216"/>
                  </a:lnTo>
                  <a:lnTo>
                    <a:pt x="498" y="234"/>
                  </a:lnTo>
                  <a:lnTo>
                    <a:pt x="508" y="252"/>
                  </a:lnTo>
                  <a:lnTo>
                    <a:pt x="516" y="272"/>
                  </a:lnTo>
                  <a:lnTo>
                    <a:pt x="520" y="292"/>
                  </a:lnTo>
                  <a:lnTo>
                    <a:pt x="524" y="314"/>
                  </a:lnTo>
                  <a:lnTo>
                    <a:pt x="524" y="336"/>
                  </a:lnTo>
                  <a:lnTo>
                    <a:pt x="522" y="358"/>
                  </a:lnTo>
                  <a:lnTo>
                    <a:pt x="522" y="358"/>
                  </a:lnTo>
                  <a:lnTo>
                    <a:pt x="516" y="384"/>
                  </a:lnTo>
                  <a:lnTo>
                    <a:pt x="506" y="410"/>
                  </a:lnTo>
                  <a:lnTo>
                    <a:pt x="496" y="434"/>
                  </a:lnTo>
                  <a:lnTo>
                    <a:pt x="482" y="456"/>
                  </a:lnTo>
                  <a:lnTo>
                    <a:pt x="468" y="476"/>
                  </a:lnTo>
                  <a:lnTo>
                    <a:pt x="452" y="496"/>
                  </a:lnTo>
                  <a:lnTo>
                    <a:pt x="434" y="512"/>
                  </a:lnTo>
                  <a:lnTo>
                    <a:pt x="414" y="528"/>
                  </a:lnTo>
                  <a:lnTo>
                    <a:pt x="394" y="544"/>
                  </a:lnTo>
                  <a:lnTo>
                    <a:pt x="372" y="556"/>
                  </a:lnTo>
                  <a:lnTo>
                    <a:pt x="350" y="568"/>
                  </a:lnTo>
                  <a:lnTo>
                    <a:pt x="328" y="580"/>
                  </a:lnTo>
                  <a:lnTo>
                    <a:pt x="284" y="598"/>
                  </a:lnTo>
                  <a:lnTo>
                    <a:pt x="238" y="612"/>
                  </a:lnTo>
                  <a:lnTo>
                    <a:pt x="238" y="612"/>
                  </a:lnTo>
                  <a:lnTo>
                    <a:pt x="216" y="618"/>
                  </a:lnTo>
                  <a:lnTo>
                    <a:pt x="194" y="626"/>
                  </a:lnTo>
                  <a:lnTo>
                    <a:pt x="174" y="636"/>
                  </a:lnTo>
                  <a:lnTo>
                    <a:pt x="152" y="646"/>
                  </a:lnTo>
                  <a:lnTo>
                    <a:pt x="132" y="656"/>
                  </a:lnTo>
                  <a:lnTo>
                    <a:pt x="112" y="670"/>
                  </a:lnTo>
                  <a:lnTo>
                    <a:pt x="94" y="684"/>
                  </a:lnTo>
                  <a:lnTo>
                    <a:pt x="76" y="698"/>
                  </a:lnTo>
                  <a:lnTo>
                    <a:pt x="60" y="714"/>
                  </a:lnTo>
                  <a:lnTo>
                    <a:pt x="46" y="732"/>
                  </a:lnTo>
                  <a:lnTo>
                    <a:pt x="32" y="750"/>
                  </a:lnTo>
                  <a:lnTo>
                    <a:pt x="22" y="770"/>
                  </a:lnTo>
                  <a:lnTo>
                    <a:pt x="12" y="792"/>
                  </a:lnTo>
                  <a:lnTo>
                    <a:pt x="6" y="812"/>
                  </a:lnTo>
                  <a:lnTo>
                    <a:pt x="2" y="836"/>
                  </a:lnTo>
                  <a:lnTo>
                    <a:pt x="0" y="860"/>
                  </a:lnTo>
                  <a:lnTo>
                    <a:pt x="0" y="1808"/>
                  </a:lnTo>
                  <a:lnTo>
                    <a:pt x="0" y="1808"/>
                  </a:lnTo>
                  <a:lnTo>
                    <a:pt x="2" y="1820"/>
                  </a:lnTo>
                  <a:lnTo>
                    <a:pt x="4" y="1830"/>
                  </a:lnTo>
                  <a:lnTo>
                    <a:pt x="10" y="1838"/>
                  </a:lnTo>
                  <a:lnTo>
                    <a:pt x="16" y="1846"/>
                  </a:lnTo>
                  <a:lnTo>
                    <a:pt x="24" y="1854"/>
                  </a:lnTo>
                  <a:lnTo>
                    <a:pt x="32" y="1858"/>
                  </a:lnTo>
                  <a:lnTo>
                    <a:pt x="44" y="1862"/>
                  </a:lnTo>
                  <a:lnTo>
                    <a:pt x="54" y="1862"/>
                  </a:lnTo>
                  <a:lnTo>
                    <a:pt x="604" y="1862"/>
                  </a:lnTo>
                  <a:lnTo>
                    <a:pt x="604" y="1862"/>
                  </a:lnTo>
                  <a:lnTo>
                    <a:pt x="616" y="1862"/>
                  </a:lnTo>
                  <a:lnTo>
                    <a:pt x="626" y="1858"/>
                  </a:lnTo>
                  <a:lnTo>
                    <a:pt x="634" y="1854"/>
                  </a:lnTo>
                  <a:lnTo>
                    <a:pt x="642" y="1846"/>
                  </a:lnTo>
                  <a:lnTo>
                    <a:pt x="650" y="1838"/>
                  </a:lnTo>
                  <a:lnTo>
                    <a:pt x="654" y="1830"/>
                  </a:lnTo>
                  <a:lnTo>
                    <a:pt x="658" y="1820"/>
                  </a:lnTo>
                  <a:lnTo>
                    <a:pt x="658" y="1808"/>
                  </a:lnTo>
                  <a:lnTo>
                    <a:pt x="658" y="860"/>
                  </a:lnTo>
                  <a:lnTo>
                    <a:pt x="658" y="326"/>
                  </a:lnTo>
                  <a:lnTo>
                    <a:pt x="658" y="326"/>
                  </a:lnTo>
                  <a:lnTo>
                    <a:pt x="658" y="312"/>
                  </a:lnTo>
                  <a:lnTo>
                    <a:pt x="650" y="276"/>
                  </a:lnTo>
                  <a:lnTo>
                    <a:pt x="644" y="252"/>
                  </a:lnTo>
                  <a:lnTo>
                    <a:pt x="636" y="226"/>
                  </a:lnTo>
                  <a:lnTo>
                    <a:pt x="624" y="198"/>
                  </a:lnTo>
                  <a:lnTo>
                    <a:pt x="610" y="168"/>
                  </a:lnTo>
                  <a:lnTo>
                    <a:pt x="590" y="138"/>
                  </a:lnTo>
                  <a:lnTo>
                    <a:pt x="568" y="108"/>
                  </a:lnTo>
                  <a:lnTo>
                    <a:pt x="554" y="94"/>
                  </a:lnTo>
                  <a:lnTo>
                    <a:pt x="540" y="82"/>
                  </a:lnTo>
                  <a:lnTo>
                    <a:pt x="526" y="68"/>
                  </a:lnTo>
                  <a:lnTo>
                    <a:pt x="508" y="56"/>
                  </a:lnTo>
                  <a:lnTo>
                    <a:pt x="490" y="46"/>
                  </a:lnTo>
                  <a:lnTo>
                    <a:pt x="472" y="34"/>
                  </a:lnTo>
                  <a:lnTo>
                    <a:pt x="450" y="26"/>
                  </a:lnTo>
                  <a:lnTo>
                    <a:pt x="428" y="18"/>
                  </a:lnTo>
                  <a:lnTo>
                    <a:pt x="404" y="12"/>
                  </a:lnTo>
                  <a:lnTo>
                    <a:pt x="378" y="6"/>
                  </a:lnTo>
                  <a:lnTo>
                    <a:pt x="352" y="2"/>
                  </a:lnTo>
                  <a:lnTo>
                    <a:pt x="3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sp>
          <p:nvSpPr>
            <p:cNvPr id="120" name="Freeform 71"/>
            <p:cNvSpPr>
              <a:spLocks/>
            </p:cNvSpPr>
            <p:nvPr/>
          </p:nvSpPr>
          <p:spPr bwMode="auto">
            <a:xfrm>
              <a:off x="3554640" y="2052675"/>
              <a:ext cx="1634217" cy="4359944"/>
            </a:xfrm>
            <a:custGeom>
              <a:avLst/>
              <a:gdLst>
                <a:gd name="T0" fmla="*/ 322 w 658"/>
                <a:gd name="T1" fmla="*/ 0 h 1862"/>
                <a:gd name="T2" fmla="*/ 264 w 658"/>
                <a:gd name="T3" fmla="*/ 8 h 1862"/>
                <a:gd name="T4" fmla="*/ 206 w 658"/>
                <a:gd name="T5" fmla="*/ 24 h 1862"/>
                <a:gd name="T6" fmla="*/ 162 w 658"/>
                <a:gd name="T7" fmla="*/ 44 h 1862"/>
                <a:gd name="T8" fmla="*/ 120 w 658"/>
                <a:gd name="T9" fmla="*/ 70 h 1862"/>
                <a:gd name="T10" fmla="*/ 80 w 658"/>
                <a:gd name="T11" fmla="*/ 108 h 1862"/>
                <a:gd name="T12" fmla="*/ 294 w 658"/>
                <a:gd name="T13" fmla="*/ 130 h 1862"/>
                <a:gd name="T14" fmla="*/ 322 w 658"/>
                <a:gd name="T15" fmla="*/ 128 h 1862"/>
                <a:gd name="T16" fmla="*/ 344 w 658"/>
                <a:gd name="T17" fmla="*/ 130 h 1862"/>
                <a:gd name="T18" fmla="*/ 386 w 658"/>
                <a:gd name="T19" fmla="*/ 140 h 1862"/>
                <a:gd name="T20" fmla="*/ 424 w 658"/>
                <a:gd name="T21" fmla="*/ 158 h 1862"/>
                <a:gd name="T22" fmla="*/ 458 w 658"/>
                <a:gd name="T23" fmla="*/ 184 h 1862"/>
                <a:gd name="T24" fmla="*/ 486 w 658"/>
                <a:gd name="T25" fmla="*/ 216 h 1862"/>
                <a:gd name="T26" fmla="*/ 508 w 658"/>
                <a:gd name="T27" fmla="*/ 252 h 1862"/>
                <a:gd name="T28" fmla="*/ 520 w 658"/>
                <a:gd name="T29" fmla="*/ 292 h 1862"/>
                <a:gd name="T30" fmla="*/ 524 w 658"/>
                <a:gd name="T31" fmla="*/ 336 h 1862"/>
                <a:gd name="T32" fmla="*/ 522 w 658"/>
                <a:gd name="T33" fmla="*/ 358 h 1862"/>
                <a:gd name="T34" fmla="*/ 506 w 658"/>
                <a:gd name="T35" fmla="*/ 410 h 1862"/>
                <a:gd name="T36" fmla="*/ 482 w 658"/>
                <a:gd name="T37" fmla="*/ 456 h 1862"/>
                <a:gd name="T38" fmla="*/ 450 w 658"/>
                <a:gd name="T39" fmla="*/ 496 h 1862"/>
                <a:gd name="T40" fmla="*/ 414 w 658"/>
                <a:gd name="T41" fmla="*/ 528 h 1862"/>
                <a:gd name="T42" fmla="*/ 372 w 658"/>
                <a:gd name="T43" fmla="*/ 556 h 1862"/>
                <a:gd name="T44" fmla="*/ 328 w 658"/>
                <a:gd name="T45" fmla="*/ 580 h 1862"/>
                <a:gd name="T46" fmla="*/ 238 w 658"/>
                <a:gd name="T47" fmla="*/ 612 h 1862"/>
                <a:gd name="T48" fmla="*/ 216 w 658"/>
                <a:gd name="T49" fmla="*/ 618 h 1862"/>
                <a:gd name="T50" fmla="*/ 174 w 658"/>
                <a:gd name="T51" fmla="*/ 636 h 1862"/>
                <a:gd name="T52" fmla="*/ 132 w 658"/>
                <a:gd name="T53" fmla="*/ 656 h 1862"/>
                <a:gd name="T54" fmla="*/ 94 w 658"/>
                <a:gd name="T55" fmla="*/ 684 h 1862"/>
                <a:gd name="T56" fmla="*/ 60 w 658"/>
                <a:gd name="T57" fmla="*/ 714 h 1862"/>
                <a:gd name="T58" fmla="*/ 32 w 658"/>
                <a:gd name="T59" fmla="*/ 750 h 1862"/>
                <a:gd name="T60" fmla="*/ 12 w 658"/>
                <a:gd name="T61" fmla="*/ 792 h 1862"/>
                <a:gd name="T62" fmla="*/ 2 w 658"/>
                <a:gd name="T63" fmla="*/ 836 h 1862"/>
                <a:gd name="T64" fmla="*/ 0 w 658"/>
                <a:gd name="T65" fmla="*/ 1808 h 1862"/>
                <a:gd name="T66" fmla="*/ 2 w 658"/>
                <a:gd name="T67" fmla="*/ 1820 h 1862"/>
                <a:gd name="T68" fmla="*/ 10 w 658"/>
                <a:gd name="T69" fmla="*/ 1838 h 1862"/>
                <a:gd name="T70" fmla="*/ 24 w 658"/>
                <a:gd name="T71" fmla="*/ 1854 h 1862"/>
                <a:gd name="T72" fmla="*/ 42 w 658"/>
                <a:gd name="T73" fmla="*/ 1862 h 1862"/>
                <a:gd name="T74" fmla="*/ 604 w 658"/>
                <a:gd name="T75" fmla="*/ 1862 h 1862"/>
                <a:gd name="T76" fmla="*/ 616 w 658"/>
                <a:gd name="T77" fmla="*/ 1862 h 1862"/>
                <a:gd name="T78" fmla="*/ 634 w 658"/>
                <a:gd name="T79" fmla="*/ 1854 h 1862"/>
                <a:gd name="T80" fmla="*/ 650 w 658"/>
                <a:gd name="T81" fmla="*/ 1838 h 1862"/>
                <a:gd name="T82" fmla="*/ 658 w 658"/>
                <a:gd name="T83" fmla="*/ 1820 h 1862"/>
                <a:gd name="T84" fmla="*/ 658 w 658"/>
                <a:gd name="T85" fmla="*/ 860 h 1862"/>
                <a:gd name="T86" fmla="*/ 658 w 658"/>
                <a:gd name="T87" fmla="*/ 326 h 1862"/>
                <a:gd name="T88" fmla="*/ 650 w 658"/>
                <a:gd name="T89" fmla="*/ 276 h 1862"/>
                <a:gd name="T90" fmla="*/ 636 w 658"/>
                <a:gd name="T91" fmla="*/ 226 h 1862"/>
                <a:gd name="T92" fmla="*/ 608 w 658"/>
                <a:gd name="T93" fmla="*/ 168 h 1862"/>
                <a:gd name="T94" fmla="*/ 568 w 658"/>
                <a:gd name="T95" fmla="*/ 108 h 1862"/>
                <a:gd name="T96" fmla="*/ 540 w 658"/>
                <a:gd name="T97" fmla="*/ 82 h 1862"/>
                <a:gd name="T98" fmla="*/ 508 w 658"/>
                <a:gd name="T99" fmla="*/ 56 h 1862"/>
                <a:gd name="T100" fmla="*/ 470 w 658"/>
                <a:gd name="T101" fmla="*/ 34 h 1862"/>
                <a:gd name="T102" fmla="*/ 428 w 658"/>
                <a:gd name="T103" fmla="*/ 18 h 1862"/>
                <a:gd name="T104" fmla="*/ 378 w 658"/>
                <a:gd name="T105" fmla="*/ 6 h 1862"/>
                <a:gd name="T106" fmla="*/ 322 w 658"/>
                <a:gd name="T107" fmla="*/ 0 h 1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58" h="1862">
                  <a:moveTo>
                    <a:pt x="322" y="0"/>
                  </a:moveTo>
                  <a:lnTo>
                    <a:pt x="322" y="0"/>
                  </a:lnTo>
                  <a:lnTo>
                    <a:pt x="294" y="2"/>
                  </a:lnTo>
                  <a:lnTo>
                    <a:pt x="264" y="8"/>
                  </a:lnTo>
                  <a:lnTo>
                    <a:pt x="226" y="18"/>
                  </a:lnTo>
                  <a:lnTo>
                    <a:pt x="206" y="24"/>
                  </a:lnTo>
                  <a:lnTo>
                    <a:pt x="184" y="32"/>
                  </a:lnTo>
                  <a:lnTo>
                    <a:pt x="162" y="44"/>
                  </a:lnTo>
                  <a:lnTo>
                    <a:pt x="140" y="56"/>
                  </a:lnTo>
                  <a:lnTo>
                    <a:pt x="120" y="70"/>
                  </a:lnTo>
                  <a:lnTo>
                    <a:pt x="98" y="88"/>
                  </a:lnTo>
                  <a:lnTo>
                    <a:pt x="80" y="108"/>
                  </a:lnTo>
                  <a:lnTo>
                    <a:pt x="62" y="130"/>
                  </a:lnTo>
                  <a:lnTo>
                    <a:pt x="294" y="130"/>
                  </a:lnTo>
                  <a:lnTo>
                    <a:pt x="294" y="130"/>
                  </a:lnTo>
                  <a:lnTo>
                    <a:pt x="322" y="128"/>
                  </a:lnTo>
                  <a:lnTo>
                    <a:pt x="322" y="128"/>
                  </a:lnTo>
                  <a:lnTo>
                    <a:pt x="344" y="130"/>
                  </a:lnTo>
                  <a:lnTo>
                    <a:pt x="364" y="134"/>
                  </a:lnTo>
                  <a:lnTo>
                    <a:pt x="386" y="140"/>
                  </a:lnTo>
                  <a:lnTo>
                    <a:pt x="406" y="148"/>
                  </a:lnTo>
                  <a:lnTo>
                    <a:pt x="424" y="158"/>
                  </a:lnTo>
                  <a:lnTo>
                    <a:pt x="442" y="170"/>
                  </a:lnTo>
                  <a:lnTo>
                    <a:pt x="458" y="184"/>
                  </a:lnTo>
                  <a:lnTo>
                    <a:pt x="474" y="200"/>
                  </a:lnTo>
                  <a:lnTo>
                    <a:pt x="486" y="216"/>
                  </a:lnTo>
                  <a:lnTo>
                    <a:pt x="498" y="234"/>
                  </a:lnTo>
                  <a:lnTo>
                    <a:pt x="508" y="252"/>
                  </a:lnTo>
                  <a:lnTo>
                    <a:pt x="516" y="272"/>
                  </a:lnTo>
                  <a:lnTo>
                    <a:pt x="520" y="292"/>
                  </a:lnTo>
                  <a:lnTo>
                    <a:pt x="524" y="314"/>
                  </a:lnTo>
                  <a:lnTo>
                    <a:pt x="524" y="336"/>
                  </a:lnTo>
                  <a:lnTo>
                    <a:pt x="522" y="358"/>
                  </a:lnTo>
                  <a:lnTo>
                    <a:pt x="522" y="358"/>
                  </a:lnTo>
                  <a:lnTo>
                    <a:pt x="516" y="384"/>
                  </a:lnTo>
                  <a:lnTo>
                    <a:pt x="506" y="410"/>
                  </a:lnTo>
                  <a:lnTo>
                    <a:pt x="496" y="434"/>
                  </a:lnTo>
                  <a:lnTo>
                    <a:pt x="482" y="456"/>
                  </a:lnTo>
                  <a:lnTo>
                    <a:pt x="468" y="476"/>
                  </a:lnTo>
                  <a:lnTo>
                    <a:pt x="450" y="496"/>
                  </a:lnTo>
                  <a:lnTo>
                    <a:pt x="432" y="512"/>
                  </a:lnTo>
                  <a:lnTo>
                    <a:pt x="414" y="528"/>
                  </a:lnTo>
                  <a:lnTo>
                    <a:pt x="394" y="544"/>
                  </a:lnTo>
                  <a:lnTo>
                    <a:pt x="372" y="556"/>
                  </a:lnTo>
                  <a:lnTo>
                    <a:pt x="350" y="568"/>
                  </a:lnTo>
                  <a:lnTo>
                    <a:pt x="328" y="580"/>
                  </a:lnTo>
                  <a:lnTo>
                    <a:pt x="282" y="598"/>
                  </a:lnTo>
                  <a:lnTo>
                    <a:pt x="238" y="612"/>
                  </a:lnTo>
                  <a:lnTo>
                    <a:pt x="238" y="612"/>
                  </a:lnTo>
                  <a:lnTo>
                    <a:pt x="216" y="618"/>
                  </a:lnTo>
                  <a:lnTo>
                    <a:pt x="194" y="626"/>
                  </a:lnTo>
                  <a:lnTo>
                    <a:pt x="174" y="636"/>
                  </a:lnTo>
                  <a:lnTo>
                    <a:pt x="152" y="646"/>
                  </a:lnTo>
                  <a:lnTo>
                    <a:pt x="132" y="656"/>
                  </a:lnTo>
                  <a:lnTo>
                    <a:pt x="112" y="670"/>
                  </a:lnTo>
                  <a:lnTo>
                    <a:pt x="94" y="684"/>
                  </a:lnTo>
                  <a:lnTo>
                    <a:pt x="76" y="698"/>
                  </a:lnTo>
                  <a:lnTo>
                    <a:pt x="60" y="714"/>
                  </a:lnTo>
                  <a:lnTo>
                    <a:pt x="46" y="732"/>
                  </a:lnTo>
                  <a:lnTo>
                    <a:pt x="32" y="750"/>
                  </a:lnTo>
                  <a:lnTo>
                    <a:pt x="22" y="770"/>
                  </a:lnTo>
                  <a:lnTo>
                    <a:pt x="12" y="792"/>
                  </a:lnTo>
                  <a:lnTo>
                    <a:pt x="6" y="812"/>
                  </a:lnTo>
                  <a:lnTo>
                    <a:pt x="2" y="836"/>
                  </a:lnTo>
                  <a:lnTo>
                    <a:pt x="0" y="860"/>
                  </a:lnTo>
                  <a:lnTo>
                    <a:pt x="0" y="1808"/>
                  </a:lnTo>
                  <a:lnTo>
                    <a:pt x="0" y="1808"/>
                  </a:lnTo>
                  <a:lnTo>
                    <a:pt x="2" y="1820"/>
                  </a:lnTo>
                  <a:lnTo>
                    <a:pt x="4" y="1830"/>
                  </a:lnTo>
                  <a:lnTo>
                    <a:pt x="10" y="1838"/>
                  </a:lnTo>
                  <a:lnTo>
                    <a:pt x="16" y="1846"/>
                  </a:lnTo>
                  <a:lnTo>
                    <a:pt x="24" y="1854"/>
                  </a:lnTo>
                  <a:lnTo>
                    <a:pt x="32" y="1858"/>
                  </a:lnTo>
                  <a:lnTo>
                    <a:pt x="42" y="1862"/>
                  </a:lnTo>
                  <a:lnTo>
                    <a:pt x="54" y="1862"/>
                  </a:lnTo>
                  <a:lnTo>
                    <a:pt x="604" y="1862"/>
                  </a:lnTo>
                  <a:lnTo>
                    <a:pt x="604" y="1862"/>
                  </a:lnTo>
                  <a:lnTo>
                    <a:pt x="616" y="1862"/>
                  </a:lnTo>
                  <a:lnTo>
                    <a:pt x="626" y="1858"/>
                  </a:lnTo>
                  <a:lnTo>
                    <a:pt x="634" y="1854"/>
                  </a:lnTo>
                  <a:lnTo>
                    <a:pt x="642" y="1846"/>
                  </a:lnTo>
                  <a:lnTo>
                    <a:pt x="650" y="1838"/>
                  </a:lnTo>
                  <a:lnTo>
                    <a:pt x="654" y="1830"/>
                  </a:lnTo>
                  <a:lnTo>
                    <a:pt x="658" y="1820"/>
                  </a:lnTo>
                  <a:lnTo>
                    <a:pt x="658" y="1808"/>
                  </a:lnTo>
                  <a:lnTo>
                    <a:pt x="658" y="860"/>
                  </a:lnTo>
                  <a:lnTo>
                    <a:pt x="658" y="326"/>
                  </a:lnTo>
                  <a:lnTo>
                    <a:pt x="658" y="326"/>
                  </a:lnTo>
                  <a:lnTo>
                    <a:pt x="656" y="312"/>
                  </a:lnTo>
                  <a:lnTo>
                    <a:pt x="650" y="276"/>
                  </a:lnTo>
                  <a:lnTo>
                    <a:pt x="644" y="252"/>
                  </a:lnTo>
                  <a:lnTo>
                    <a:pt x="636" y="226"/>
                  </a:lnTo>
                  <a:lnTo>
                    <a:pt x="624" y="198"/>
                  </a:lnTo>
                  <a:lnTo>
                    <a:pt x="608" y="168"/>
                  </a:lnTo>
                  <a:lnTo>
                    <a:pt x="590" y="138"/>
                  </a:lnTo>
                  <a:lnTo>
                    <a:pt x="568" y="108"/>
                  </a:lnTo>
                  <a:lnTo>
                    <a:pt x="554" y="94"/>
                  </a:lnTo>
                  <a:lnTo>
                    <a:pt x="540" y="82"/>
                  </a:lnTo>
                  <a:lnTo>
                    <a:pt x="524" y="68"/>
                  </a:lnTo>
                  <a:lnTo>
                    <a:pt x="508" y="56"/>
                  </a:lnTo>
                  <a:lnTo>
                    <a:pt x="490" y="46"/>
                  </a:lnTo>
                  <a:lnTo>
                    <a:pt x="470" y="34"/>
                  </a:lnTo>
                  <a:lnTo>
                    <a:pt x="450" y="26"/>
                  </a:lnTo>
                  <a:lnTo>
                    <a:pt x="428" y="18"/>
                  </a:lnTo>
                  <a:lnTo>
                    <a:pt x="404" y="12"/>
                  </a:lnTo>
                  <a:lnTo>
                    <a:pt x="378" y="6"/>
                  </a:lnTo>
                  <a:lnTo>
                    <a:pt x="352" y="2"/>
                  </a:lnTo>
                  <a:lnTo>
                    <a:pt x="32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sp>
          <p:nvSpPr>
            <p:cNvPr id="121" name="Freeform 100"/>
            <p:cNvSpPr>
              <a:spLocks/>
            </p:cNvSpPr>
            <p:nvPr/>
          </p:nvSpPr>
          <p:spPr bwMode="auto">
            <a:xfrm>
              <a:off x="1901265" y="4497243"/>
              <a:ext cx="466920" cy="491723"/>
            </a:xfrm>
            <a:custGeom>
              <a:avLst/>
              <a:gdLst>
                <a:gd name="T0" fmla="*/ 0 w 188"/>
                <a:gd name="T1" fmla="*/ 154 h 210"/>
                <a:gd name="T2" fmla="*/ 0 w 188"/>
                <a:gd name="T3" fmla="*/ 154 h 210"/>
                <a:gd name="T4" fmla="*/ 0 w 188"/>
                <a:gd name="T5" fmla="*/ 56 h 210"/>
                <a:gd name="T6" fmla="*/ 0 w 188"/>
                <a:gd name="T7" fmla="*/ 30 h 210"/>
                <a:gd name="T8" fmla="*/ 0 w 188"/>
                <a:gd name="T9" fmla="*/ 30 h 210"/>
                <a:gd name="T10" fmla="*/ 2 w 188"/>
                <a:gd name="T11" fmla="*/ 22 h 210"/>
                <a:gd name="T12" fmla="*/ 4 w 188"/>
                <a:gd name="T13" fmla="*/ 14 h 210"/>
                <a:gd name="T14" fmla="*/ 8 w 188"/>
                <a:gd name="T15" fmla="*/ 8 h 210"/>
                <a:gd name="T16" fmla="*/ 12 w 188"/>
                <a:gd name="T17" fmla="*/ 4 h 210"/>
                <a:gd name="T18" fmla="*/ 18 w 188"/>
                <a:gd name="T19" fmla="*/ 2 h 210"/>
                <a:gd name="T20" fmla="*/ 26 w 188"/>
                <a:gd name="T21" fmla="*/ 0 h 210"/>
                <a:gd name="T22" fmla="*/ 34 w 188"/>
                <a:gd name="T23" fmla="*/ 2 h 210"/>
                <a:gd name="T24" fmla="*/ 42 w 188"/>
                <a:gd name="T25" fmla="*/ 6 h 210"/>
                <a:gd name="T26" fmla="*/ 64 w 188"/>
                <a:gd name="T27" fmla="*/ 20 h 210"/>
                <a:gd name="T28" fmla="*/ 64 w 188"/>
                <a:gd name="T29" fmla="*/ 20 h 210"/>
                <a:gd name="T30" fmla="*/ 148 w 188"/>
                <a:gd name="T31" fmla="*/ 68 h 210"/>
                <a:gd name="T32" fmla="*/ 172 w 188"/>
                <a:gd name="T33" fmla="*/ 80 h 210"/>
                <a:gd name="T34" fmla="*/ 172 w 188"/>
                <a:gd name="T35" fmla="*/ 80 h 210"/>
                <a:gd name="T36" fmla="*/ 178 w 188"/>
                <a:gd name="T37" fmla="*/ 86 h 210"/>
                <a:gd name="T38" fmla="*/ 184 w 188"/>
                <a:gd name="T39" fmla="*/ 92 h 210"/>
                <a:gd name="T40" fmla="*/ 188 w 188"/>
                <a:gd name="T41" fmla="*/ 98 h 210"/>
                <a:gd name="T42" fmla="*/ 188 w 188"/>
                <a:gd name="T43" fmla="*/ 104 h 210"/>
                <a:gd name="T44" fmla="*/ 188 w 188"/>
                <a:gd name="T45" fmla="*/ 112 h 210"/>
                <a:gd name="T46" fmla="*/ 184 w 188"/>
                <a:gd name="T47" fmla="*/ 118 h 210"/>
                <a:gd name="T48" fmla="*/ 178 w 188"/>
                <a:gd name="T49" fmla="*/ 124 h 210"/>
                <a:gd name="T50" fmla="*/ 172 w 188"/>
                <a:gd name="T51" fmla="*/ 130 h 210"/>
                <a:gd name="T52" fmla="*/ 148 w 188"/>
                <a:gd name="T53" fmla="*/ 142 h 210"/>
                <a:gd name="T54" fmla="*/ 148 w 188"/>
                <a:gd name="T55" fmla="*/ 142 h 210"/>
                <a:gd name="T56" fmla="*/ 64 w 188"/>
                <a:gd name="T57" fmla="*/ 190 h 210"/>
                <a:gd name="T58" fmla="*/ 42 w 188"/>
                <a:gd name="T59" fmla="*/ 204 h 210"/>
                <a:gd name="T60" fmla="*/ 42 w 188"/>
                <a:gd name="T61" fmla="*/ 204 h 210"/>
                <a:gd name="T62" fmla="*/ 34 w 188"/>
                <a:gd name="T63" fmla="*/ 208 h 210"/>
                <a:gd name="T64" fmla="*/ 26 w 188"/>
                <a:gd name="T65" fmla="*/ 210 h 210"/>
                <a:gd name="T66" fmla="*/ 18 w 188"/>
                <a:gd name="T67" fmla="*/ 208 h 210"/>
                <a:gd name="T68" fmla="*/ 12 w 188"/>
                <a:gd name="T69" fmla="*/ 206 h 210"/>
                <a:gd name="T70" fmla="*/ 8 w 188"/>
                <a:gd name="T71" fmla="*/ 202 h 210"/>
                <a:gd name="T72" fmla="*/ 4 w 188"/>
                <a:gd name="T73" fmla="*/ 196 h 210"/>
                <a:gd name="T74" fmla="*/ 2 w 188"/>
                <a:gd name="T75" fmla="*/ 188 h 210"/>
                <a:gd name="T76" fmla="*/ 0 w 188"/>
                <a:gd name="T77" fmla="*/ 180 h 210"/>
                <a:gd name="T78" fmla="*/ 0 w 188"/>
                <a:gd name="T79" fmla="*/ 154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88" h="210">
                  <a:moveTo>
                    <a:pt x="0" y="154"/>
                  </a:moveTo>
                  <a:lnTo>
                    <a:pt x="0" y="154"/>
                  </a:lnTo>
                  <a:lnTo>
                    <a:pt x="0" y="56"/>
                  </a:lnTo>
                  <a:lnTo>
                    <a:pt x="0" y="30"/>
                  </a:lnTo>
                  <a:lnTo>
                    <a:pt x="0" y="30"/>
                  </a:lnTo>
                  <a:lnTo>
                    <a:pt x="2" y="22"/>
                  </a:lnTo>
                  <a:lnTo>
                    <a:pt x="4" y="14"/>
                  </a:lnTo>
                  <a:lnTo>
                    <a:pt x="8" y="8"/>
                  </a:lnTo>
                  <a:lnTo>
                    <a:pt x="12" y="4"/>
                  </a:lnTo>
                  <a:lnTo>
                    <a:pt x="18" y="2"/>
                  </a:lnTo>
                  <a:lnTo>
                    <a:pt x="26" y="0"/>
                  </a:lnTo>
                  <a:lnTo>
                    <a:pt x="34" y="2"/>
                  </a:lnTo>
                  <a:lnTo>
                    <a:pt x="42" y="6"/>
                  </a:lnTo>
                  <a:lnTo>
                    <a:pt x="64" y="20"/>
                  </a:lnTo>
                  <a:lnTo>
                    <a:pt x="64" y="20"/>
                  </a:lnTo>
                  <a:lnTo>
                    <a:pt x="148" y="68"/>
                  </a:lnTo>
                  <a:lnTo>
                    <a:pt x="172" y="80"/>
                  </a:lnTo>
                  <a:lnTo>
                    <a:pt x="172" y="80"/>
                  </a:lnTo>
                  <a:lnTo>
                    <a:pt x="178" y="86"/>
                  </a:lnTo>
                  <a:lnTo>
                    <a:pt x="184" y="92"/>
                  </a:lnTo>
                  <a:lnTo>
                    <a:pt x="188" y="98"/>
                  </a:lnTo>
                  <a:lnTo>
                    <a:pt x="188" y="104"/>
                  </a:lnTo>
                  <a:lnTo>
                    <a:pt x="188" y="112"/>
                  </a:lnTo>
                  <a:lnTo>
                    <a:pt x="184" y="118"/>
                  </a:lnTo>
                  <a:lnTo>
                    <a:pt x="178" y="124"/>
                  </a:lnTo>
                  <a:lnTo>
                    <a:pt x="172" y="130"/>
                  </a:lnTo>
                  <a:lnTo>
                    <a:pt x="148" y="142"/>
                  </a:lnTo>
                  <a:lnTo>
                    <a:pt x="148" y="142"/>
                  </a:lnTo>
                  <a:lnTo>
                    <a:pt x="64" y="190"/>
                  </a:lnTo>
                  <a:lnTo>
                    <a:pt x="42" y="204"/>
                  </a:lnTo>
                  <a:lnTo>
                    <a:pt x="42" y="204"/>
                  </a:lnTo>
                  <a:lnTo>
                    <a:pt x="34" y="208"/>
                  </a:lnTo>
                  <a:lnTo>
                    <a:pt x="26" y="210"/>
                  </a:lnTo>
                  <a:lnTo>
                    <a:pt x="18" y="208"/>
                  </a:lnTo>
                  <a:lnTo>
                    <a:pt x="12" y="206"/>
                  </a:lnTo>
                  <a:lnTo>
                    <a:pt x="8" y="202"/>
                  </a:lnTo>
                  <a:lnTo>
                    <a:pt x="4" y="196"/>
                  </a:lnTo>
                  <a:lnTo>
                    <a:pt x="2" y="188"/>
                  </a:lnTo>
                  <a:lnTo>
                    <a:pt x="0" y="180"/>
                  </a:lnTo>
                  <a:lnTo>
                    <a:pt x="0" y="1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sp>
          <p:nvSpPr>
            <p:cNvPr id="122" name="Freeform 101"/>
            <p:cNvSpPr>
              <a:spLocks/>
            </p:cNvSpPr>
            <p:nvPr/>
          </p:nvSpPr>
          <p:spPr bwMode="auto">
            <a:xfrm>
              <a:off x="3953173" y="4455093"/>
              <a:ext cx="645739" cy="576019"/>
            </a:xfrm>
            <a:custGeom>
              <a:avLst/>
              <a:gdLst>
                <a:gd name="T0" fmla="*/ 130 w 260"/>
                <a:gd name="T1" fmla="*/ 246 h 246"/>
                <a:gd name="T2" fmla="*/ 130 w 260"/>
                <a:gd name="T3" fmla="*/ 246 h 246"/>
                <a:gd name="T4" fmla="*/ 118 w 260"/>
                <a:gd name="T5" fmla="*/ 244 h 246"/>
                <a:gd name="T6" fmla="*/ 110 w 260"/>
                <a:gd name="T7" fmla="*/ 238 h 246"/>
                <a:gd name="T8" fmla="*/ 104 w 260"/>
                <a:gd name="T9" fmla="*/ 228 h 246"/>
                <a:gd name="T10" fmla="*/ 102 w 260"/>
                <a:gd name="T11" fmla="*/ 218 h 246"/>
                <a:gd name="T12" fmla="*/ 102 w 260"/>
                <a:gd name="T13" fmla="*/ 150 h 246"/>
                <a:gd name="T14" fmla="*/ 30 w 260"/>
                <a:gd name="T15" fmla="*/ 150 h 246"/>
                <a:gd name="T16" fmla="*/ 30 w 260"/>
                <a:gd name="T17" fmla="*/ 150 h 246"/>
                <a:gd name="T18" fmla="*/ 18 w 260"/>
                <a:gd name="T19" fmla="*/ 148 h 246"/>
                <a:gd name="T20" fmla="*/ 8 w 260"/>
                <a:gd name="T21" fmla="*/ 142 h 246"/>
                <a:gd name="T22" fmla="*/ 2 w 260"/>
                <a:gd name="T23" fmla="*/ 134 h 246"/>
                <a:gd name="T24" fmla="*/ 0 w 260"/>
                <a:gd name="T25" fmla="*/ 122 h 246"/>
                <a:gd name="T26" fmla="*/ 0 w 260"/>
                <a:gd name="T27" fmla="*/ 122 h 246"/>
                <a:gd name="T28" fmla="*/ 2 w 260"/>
                <a:gd name="T29" fmla="*/ 112 h 246"/>
                <a:gd name="T30" fmla="*/ 8 w 260"/>
                <a:gd name="T31" fmla="*/ 104 h 246"/>
                <a:gd name="T32" fmla="*/ 18 w 260"/>
                <a:gd name="T33" fmla="*/ 98 h 246"/>
                <a:gd name="T34" fmla="*/ 30 w 260"/>
                <a:gd name="T35" fmla="*/ 96 h 246"/>
                <a:gd name="T36" fmla="*/ 102 w 260"/>
                <a:gd name="T37" fmla="*/ 96 h 246"/>
                <a:gd name="T38" fmla="*/ 102 w 260"/>
                <a:gd name="T39" fmla="*/ 28 h 246"/>
                <a:gd name="T40" fmla="*/ 102 w 260"/>
                <a:gd name="T41" fmla="*/ 28 h 246"/>
                <a:gd name="T42" fmla="*/ 104 w 260"/>
                <a:gd name="T43" fmla="*/ 18 h 246"/>
                <a:gd name="T44" fmla="*/ 110 w 260"/>
                <a:gd name="T45" fmla="*/ 8 h 246"/>
                <a:gd name="T46" fmla="*/ 118 w 260"/>
                <a:gd name="T47" fmla="*/ 2 h 246"/>
                <a:gd name="T48" fmla="*/ 130 w 260"/>
                <a:gd name="T49" fmla="*/ 0 h 246"/>
                <a:gd name="T50" fmla="*/ 130 w 260"/>
                <a:gd name="T51" fmla="*/ 0 h 246"/>
                <a:gd name="T52" fmla="*/ 142 w 260"/>
                <a:gd name="T53" fmla="*/ 2 h 246"/>
                <a:gd name="T54" fmla="*/ 150 w 260"/>
                <a:gd name="T55" fmla="*/ 8 h 246"/>
                <a:gd name="T56" fmla="*/ 156 w 260"/>
                <a:gd name="T57" fmla="*/ 18 h 246"/>
                <a:gd name="T58" fmla="*/ 158 w 260"/>
                <a:gd name="T59" fmla="*/ 28 h 246"/>
                <a:gd name="T60" fmla="*/ 158 w 260"/>
                <a:gd name="T61" fmla="*/ 96 h 246"/>
                <a:gd name="T62" fmla="*/ 230 w 260"/>
                <a:gd name="T63" fmla="*/ 96 h 246"/>
                <a:gd name="T64" fmla="*/ 230 w 260"/>
                <a:gd name="T65" fmla="*/ 96 h 246"/>
                <a:gd name="T66" fmla="*/ 242 w 260"/>
                <a:gd name="T67" fmla="*/ 98 h 246"/>
                <a:gd name="T68" fmla="*/ 252 w 260"/>
                <a:gd name="T69" fmla="*/ 104 h 246"/>
                <a:gd name="T70" fmla="*/ 258 w 260"/>
                <a:gd name="T71" fmla="*/ 112 h 246"/>
                <a:gd name="T72" fmla="*/ 260 w 260"/>
                <a:gd name="T73" fmla="*/ 122 h 246"/>
                <a:gd name="T74" fmla="*/ 260 w 260"/>
                <a:gd name="T75" fmla="*/ 122 h 246"/>
                <a:gd name="T76" fmla="*/ 258 w 260"/>
                <a:gd name="T77" fmla="*/ 134 h 246"/>
                <a:gd name="T78" fmla="*/ 252 w 260"/>
                <a:gd name="T79" fmla="*/ 142 h 246"/>
                <a:gd name="T80" fmla="*/ 242 w 260"/>
                <a:gd name="T81" fmla="*/ 148 h 246"/>
                <a:gd name="T82" fmla="*/ 230 w 260"/>
                <a:gd name="T83" fmla="*/ 150 h 246"/>
                <a:gd name="T84" fmla="*/ 158 w 260"/>
                <a:gd name="T85" fmla="*/ 150 h 246"/>
                <a:gd name="T86" fmla="*/ 158 w 260"/>
                <a:gd name="T87" fmla="*/ 218 h 246"/>
                <a:gd name="T88" fmla="*/ 158 w 260"/>
                <a:gd name="T89" fmla="*/ 218 h 246"/>
                <a:gd name="T90" fmla="*/ 156 w 260"/>
                <a:gd name="T91" fmla="*/ 228 h 246"/>
                <a:gd name="T92" fmla="*/ 150 w 260"/>
                <a:gd name="T93" fmla="*/ 238 h 246"/>
                <a:gd name="T94" fmla="*/ 142 w 260"/>
                <a:gd name="T95" fmla="*/ 244 h 246"/>
                <a:gd name="T96" fmla="*/ 130 w 260"/>
                <a:gd name="T97" fmla="*/ 246 h 246"/>
                <a:gd name="T98" fmla="*/ 130 w 260"/>
                <a:gd name="T99" fmla="*/ 246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0" h="246">
                  <a:moveTo>
                    <a:pt x="130" y="246"/>
                  </a:moveTo>
                  <a:lnTo>
                    <a:pt x="130" y="246"/>
                  </a:lnTo>
                  <a:lnTo>
                    <a:pt x="118" y="244"/>
                  </a:lnTo>
                  <a:lnTo>
                    <a:pt x="110" y="238"/>
                  </a:lnTo>
                  <a:lnTo>
                    <a:pt x="104" y="228"/>
                  </a:lnTo>
                  <a:lnTo>
                    <a:pt x="102" y="218"/>
                  </a:lnTo>
                  <a:lnTo>
                    <a:pt x="102" y="150"/>
                  </a:lnTo>
                  <a:lnTo>
                    <a:pt x="30" y="150"/>
                  </a:lnTo>
                  <a:lnTo>
                    <a:pt x="30" y="150"/>
                  </a:lnTo>
                  <a:lnTo>
                    <a:pt x="18" y="148"/>
                  </a:lnTo>
                  <a:lnTo>
                    <a:pt x="8" y="142"/>
                  </a:lnTo>
                  <a:lnTo>
                    <a:pt x="2" y="134"/>
                  </a:lnTo>
                  <a:lnTo>
                    <a:pt x="0" y="122"/>
                  </a:lnTo>
                  <a:lnTo>
                    <a:pt x="0" y="122"/>
                  </a:lnTo>
                  <a:lnTo>
                    <a:pt x="2" y="112"/>
                  </a:lnTo>
                  <a:lnTo>
                    <a:pt x="8" y="104"/>
                  </a:lnTo>
                  <a:lnTo>
                    <a:pt x="18" y="98"/>
                  </a:lnTo>
                  <a:lnTo>
                    <a:pt x="30" y="96"/>
                  </a:lnTo>
                  <a:lnTo>
                    <a:pt x="102" y="96"/>
                  </a:lnTo>
                  <a:lnTo>
                    <a:pt x="102" y="28"/>
                  </a:lnTo>
                  <a:lnTo>
                    <a:pt x="102" y="28"/>
                  </a:lnTo>
                  <a:lnTo>
                    <a:pt x="104" y="18"/>
                  </a:lnTo>
                  <a:lnTo>
                    <a:pt x="110" y="8"/>
                  </a:lnTo>
                  <a:lnTo>
                    <a:pt x="118" y="2"/>
                  </a:lnTo>
                  <a:lnTo>
                    <a:pt x="130" y="0"/>
                  </a:lnTo>
                  <a:lnTo>
                    <a:pt x="130" y="0"/>
                  </a:lnTo>
                  <a:lnTo>
                    <a:pt x="142" y="2"/>
                  </a:lnTo>
                  <a:lnTo>
                    <a:pt x="150" y="8"/>
                  </a:lnTo>
                  <a:lnTo>
                    <a:pt x="156" y="18"/>
                  </a:lnTo>
                  <a:lnTo>
                    <a:pt x="158" y="28"/>
                  </a:lnTo>
                  <a:lnTo>
                    <a:pt x="158" y="96"/>
                  </a:lnTo>
                  <a:lnTo>
                    <a:pt x="230" y="96"/>
                  </a:lnTo>
                  <a:lnTo>
                    <a:pt x="230" y="96"/>
                  </a:lnTo>
                  <a:lnTo>
                    <a:pt x="242" y="98"/>
                  </a:lnTo>
                  <a:lnTo>
                    <a:pt x="252" y="104"/>
                  </a:lnTo>
                  <a:lnTo>
                    <a:pt x="258" y="112"/>
                  </a:lnTo>
                  <a:lnTo>
                    <a:pt x="260" y="122"/>
                  </a:lnTo>
                  <a:lnTo>
                    <a:pt x="260" y="122"/>
                  </a:lnTo>
                  <a:lnTo>
                    <a:pt x="258" y="134"/>
                  </a:lnTo>
                  <a:lnTo>
                    <a:pt x="252" y="142"/>
                  </a:lnTo>
                  <a:lnTo>
                    <a:pt x="242" y="148"/>
                  </a:lnTo>
                  <a:lnTo>
                    <a:pt x="230" y="150"/>
                  </a:lnTo>
                  <a:lnTo>
                    <a:pt x="158" y="150"/>
                  </a:lnTo>
                  <a:lnTo>
                    <a:pt x="158" y="218"/>
                  </a:lnTo>
                  <a:lnTo>
                    <a:pt x="158" y="218"/>
                  </a:lnTo>
                  <a:lnTo>
                    <a:pt x="156" y="228"/>
                  </a:lnTo>
                  <a:lnTo>
                    <a:pt x="150" y="238"/>
                  </a:lnTo>
                  <a:lnTo>
                    <a:pt x="142" y="244"/>
                  </a:lnTo>
                  <a:lnTo>
                    <a:pt x="130" y="246"/>
                  </a:lnTo>
                  <a:lnTo>
                    <a:pt x="130" y="24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grpSp>
          <p:nvGrpSpPr>
            <p:cNvPr id="123" name="Group 122"/>
            <p:cNvGrpSpPr/>
            <p:nvPr/>
          </p:nvGrpSpPr>
          <p:grpSpPr>
            <a:xfrm>
              <a:off x="6166515" y="4487875"/>
              <a:ext cx="501689" cy="510456"/>
              <a:chOff x="6038255" y="4487875"/>
              <a:chExt cx="501689" cy="510456"/>
            </a:xfrm>
          </p:grpSpPr>
          <p:sp>
            <p:nvSpPr>
              <p:cNvPr id="141" name="Freeform 102"/>
              <p:cNvSpPr>
                <a:spLocks/>
              </p:cNvSpPr>
              <p:nvPr/>
            </p:nvSpPr>
            <p:spPr bwMode="auto">
              <a:xfrm>
                <a:off x="6038255" y="4487875"/>
                <a:ext cx="198688" cy="510456"/>
              </a:xfrm>
              <a:custGeom>
                <a:avLst/>
                <a:gdLst>
                  <a:gd name="T0" fmla="*/ 40 w 80"/>
                  <a:gd name="T1" fmla="*/ 218 h 218"/>
                  <a:gd name="T2" fmla="*/ 40 w 80"/>
                  <a:gd name="T3" fmla="*/ 218 h 218"/>
                  <a:gd name="T4" fmla="*/ 32 w 80"/>
                  <a:gd name="T5" fmla="*/ 216 h 218"/>
                  <a:gd name="T6" fmla="*/ 24 w 80"/>
                  <a:gd name="T7" fmla="*/ 214 h 218"/>
                  <a:gd name="T8" fmla="*/ 16 w 80"/>
                  <a:gd name="T9" fmla="*/ 210 h 218"/>
                  <a:gd name="T10" fmla="*/ 10 w 80"/>
                  <a:gd name="T11" fmla="*/ 206 h 218"/>
                  <a:gd name="T12" fmla="*/ 6 w 80"/>
                  <a:gd name="T13" fmla="*/ 200 h 218"/>
                  <a:gd name="T14" fmla="*/ 2 w 80"/>
                  <a:gd name="T15" fmla="*/ 192 h 218"/>
                  <a:gd name="T16" fmla="*/ 0 w 80"/>
                  <a:gd name="T17" fmla="*/ 186 h 218"/>
                  <a:gd name="T18" fmla="*/ 0 w 80"/>
                  <a:gd name="T19" fmla="*/ 178 h 218"/>
                  <a:gd name="T20" fmla="*/ 0 w 80"/>
                  <a:gd name="T21" fmla="*/ 40 h 218"/>
                  <a:gd name="T22" fmla="*/ 0 w 80"/>
                  <a:gd name="T23" fmla="*/ 40 h 218"/>
                  <a:gd name="T24" fmla="*/ 0 w 80"/>
                  <a:gd name="T25" fmla="*/ 32 h 218"/>
                  <a:gd name="T26" fmla="*/ 2 w 80"/>
                  <a:gd name="T27" fmla="*/ 24 h 218"/>
                  <a:gd name="T28" fmla="*/ 6 w 80"/>
                  <a:gd name="T29" fmla="*/ 18 h 218"/>
                  <a:gd name="T30" fmla="*/ 10 w 80"/>
                  <a:gd name="T31" fmla="*/ 12 h 218"/>
                  <a:gd name="T32" fmla="*/ 16 w 80"/>
                  <a:gd name="T33" fmla="*/ 8 h 218"/>
                  <a:gd name="T34" fmla="*/ 24 w 80"/>
                  <a:gd name="T35" fmla="*/ 4 h 218"/>
                  <a:gd name="T36" fmla="*/ 32 w 80"/>
                  <a:gd name="T37" fmla="*/ 2 h 218"/>
                  <a:gd name="T38" fmla="*/ 40 w 80"/>
                  <a:gd name="T39" fmla="*/ 0 h 218"/>
                  <a:gd name="T40" fmla="*/ 40 w 80"/>
                  <a:gd name="T41" fmla="*/ 0 h 218"/>
                  <a:gd name="T42" fmla="*/ 48 w 80"/>
                  <a:gd name="T43" fmla="*/ 2 h 218"/>
                  <a:gd name="T44" fmla="*/ 54 w 80"/>
                  <a:gd name="T45" fmla="*/ 4 h 218"/>
                  <a:gd name="T46" fmla="*/ 62 w 80"/>
                  <a:gd name="T47" fmla="*/ 8 h 218"/>
                  <a:gd name="T48" fmla="*/ 68 w 80"/>
                  <a:gd name="T49" fmla="*/ 12 h 218"/>
                  <a:gd name="T50" fmla="*/ 72 w 80"/>
                  <a:gd name="T51" fmla="*/ 18 h 218"/>
                  <a:gd name="T52" fmla="*/ 76 w 80"/>
                  <a:gd name="T53" fmla="*/ 24 h 218"/>
                  <a:gd name="T54" fmla="*/ 78 w 80"/>
                  <a:gd name="T55" fmla="*/ 32 h 218"/>
                  <a:gd name="T56" fmla="*/ 80 w 80"/>
                  <a:gd name="T57" fmla="*/ 40 h 218"/>
                  <a:gd name="T58" fmla="*/ 80 w 80"/>
                  <a:gd name="T59" fmla="*/ 178 h 218"/>
                  <a:gd name="T60" fmla="*/ 80 w 80"/>
                  <a:gd name="T61" fmla="*/ 178 h 218"/>
                  <a:gd name="T62" fmla="*/ 78 w 80"/>
                  <a:gd name="T63" fmla="*/ 186 h 218"/>
                  <a:gd name="T64" fmla="*/ 76 w 80"/>
                  <a:gd name="T65" fmla="*/ 192 h 218"/>
                  <a:gd name="T66" fmla="*/ 72 w 80"/>
                  <a:gd name="T67" fmla="*/ 200 h 218"/>
                  <a:gd name="T68" fmla="*/ 68 w 80"/>
                  <a:gd name="T69" fmla="*/ 206 h 218"/>
                  <a:gd name="T70" fmla="*/ 62 w 80"/>
                  <a:gd name="T71" fmla="*/ 210 h 218"/>
                  <a:gd name="T72" fmla="*/ 54 w 80"/>
                  <a:gd name="T73" fmla="*/ 214 h 218"/>
                  <a:gd name="T74" fmla="*/ 48 w 80"/>
                  <a:gd name="T75" fmla="*/ 216 h 218"/>
                  <a:gd name="T76" fmla="*/ 40 w 80"/>
                  <a:gd name="T77" fmla="*/ 218 h 218"/>
                  <a:gd name="T78" fmla="*/ 40 w 80"/>
                  <a:gd name="T79"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18">
                    <a:moveTo>
                      <a:pt x="40" y="218"/>
                    </a:moveTo>
                    <a:lnTo>
                      <a:pt x="40" y="218"/>
                    </a:lnTo>
                    <a:lnTo>
                      <a:pt x="32" y="216"/>
                    </a:lnTo>
                    <a:lnTo>
                      <a:pt x="24" y="214"/>
                    </a:lnTo>
                    <a:lnTo>
                      <a:pt x="16" y="210"/>
                    </a:lnTo>
                    <a:lnTo>
                      <a:pt x="10" y="206"/>
                    </a:lnTo>
                    <a:lnTo>
                      <a:pt x="6" y="200"/>
                    </a:lnTo>
                    <a:lnTo>
                      <a:pt x="2" y="192"/>
                    </a:lnTo>
                    <a:lnTo>
                      <a:pt x="0" y="186"/>
                    </a:lnTo>
                    <a:lnTo>
                      <a:pt x="0" y="178"/>
                    </a:lnTo>
                    <a:lnTo>
                      <a:pt x="0" y="40"/>
                    </a:lnTo>
                    <a:lnTo>
                      <a:pt x="0" y="40"/>
                    </a:lnTo>
                    <a:lnTo>
                      <a:pt x="0" y="32"/>
                    </a:lnTo>
                    <a:lnTo>
                      <a:pt x="2" y="24"/>
                    </a:lnTo>
                    <a:lnTo>
                      <a:pt x="6" y="18"/>
                    </a:lnTo>
                    <a:lnTo>
                      <a:pt x="10" y="12"/>
                    </a:lnTo>
                    <a:lnTo>
                      <a:pt x="16" y="8"/>
                    </a:lnTo>
                    <a:lnTo>
                      <a:pt x="24" y="4"/>
                    </a:lnTo>
                    <a:lnTo>
                      <a:pt x="32" y="2"/>
                    </a:lnTo>
                    <a:lnTo>
                      <a:pt x="40" y="0"/>
                    </a:lnTo>
                    <a:lnTo>
                      <a:pt x="40" y="0"/>
                    </a:lnTo>
                    <a:lnTo>
                      <a:pt x="48" y="2"/>
                    </a:lnTo>
                    <a:lnTo>
                      <a:pt x="54" y="4"/>
                    </a:lnTo>
                    <a:lnTo>
                      <a:pt x="62" y="8"/>
                    </a:lnTo>
                    <a:lnTo>
                      <a:pt x="68" y="12"/>
                    </a:lnTo>
                    <a:lnTo>
                      <a:pt x="72" y="18"/>
                    </a:lnTo>
                    <a:lnTo>
                      <a:pt x="76" y="24"/>
                    </a:lnTo>
                    <a:lnTo>
                      <a:pt x="78" y="32"/>
                    </a:lnTo>
                    <a:lnTo>
                      <a:pt x="80" y="40"/>
                    </a:lnTo>
                    <a:lnTo>
                      <a:pt x="80" y="178"/>
                    </a:lnTo>
                    <a:lnTo>
                      <a:pt x="80" y="178"/>
                    </a:lnTo>
                    <a:lnTo>
                      <a:pt x="78" y="186"/>
                    </a:lnTo>
                    <a:lnTo>
                      <a:pt x="76" y="192"/>
                    </a:lnTo>
                    <a:lnTo>
                      <a:pt x="72" y="200"/>
                    </a:lnTo>
                    <a:lnTo>
                      <a:pt x="68" y="206"/>
                    </a:lnTo>
                    <a:lnTo>
                      <a:pt x="62" y="210"/>
                    </a:lnTo>
                    <a:lnTo>
                      <a:pt x="54" y="214"/>
                    </a:lnTo>
                    <a:lnTo>
                      <a:pt x="48" y="216"/>
                    </a:lnTo>
                    <a:lnTo>
                      <a:pt x="40" y="218"/>
                    </a:lnTo>
                    <a:lnTo>
                      <a:pt x="40" y="2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sp>
            <p:nvSpPr>
              <p:cNvPr id="142" name="Freeform 103"/>
              <p:cNvSpPr>
                <a:spLocks/>
              </p:cNvSpPr>
              <p:nvPr/>
            </p:nvSpPr>
            <p:spPr bwMode="auto">
              <a:xfrm>
                <a:off x="6341256" y="4487875"/>
                <a:ext cx="198688" cy="510456"/>
              </a:xfrm>
              <a:custGeom>
                <a:avLst/>
                <a:gdLst>
                  <a:gd name="T0" fmla="*/ 40 w 80"/>
                  <a:gd name="T1" fmla="*/ 218 h 218"/>
                  <a:gd name="T2" fmla="*/ 40 w 80"/>
                  <a:gd name="T3" fmla="*/ 218 h 218"/>
                  <a:gd name="T4" fmla="*/ 32 w 80"/>
                  <a:gd name="T5" fmla="*/ 216 h 218"/>
                  <a:gd name="T6" fmla="*/ 24 w 80"/>
                  <a:gd name="T7" fmla="*/ 214 h 218"/>
                  <a:gd name="T8" fmla="*/ 18 w 80"/>
                  <a:gd name="T9" fmla="*/ 210 h 218"/>
                  <a:gd name="T10" fmla="*/ 12 w 80"/>
                  <a:gd name="T11" fmla="*/ 206 h 218"/>
                  <a:gd name="T12" fmla="*/ 6 w 80"/>
                  <a:gd name="T13" fmla="*/ 200 h 218"/>
                  <a:gd name="T14" fmla="*/ 4 w 80"/>
                  <a:gd name="T15" fmla="*/ 192 h 218"/>
                  <a:gd name="T16" fmla="*/ 0 w 80"/>
                  <a:gd name="T17" fmla="*/ 186 h 218"/>
                  <a:gd name="T18" fmla="*/ 0 w 80"/>
                  <a:gd name="T19" fmla="*/ 178 h 218"/>
                  <a:gd name="T20" fmla="*/ 0 w 80"/>
                  <a:gd name="T21" fmla="*/ 40 h 218"/>
                  <a:gd name="T22" fmla="*/ 0 w 80"/>
                  <a:gd name="T23" fmla="*/ 40 h 218"/>
                  <a:gd name="T24" fmla="*/ 0 w 80"/>
                  <a:gd name="T25" fmla="*/ 32 h 218"/>
                  <a:gd name="T26" fmla="*/ 4 w 80"/>
                  <a:gd name="T27" fmla="*/ 24 h 218"/>
                  <a:gd name="T28" fmla="*/ 6 w 80"/>
                  <a:gd name="T29" fmla="*/ 18 h 218"/>
                  <a:gd name="T30" fmla="*/ 12 w 80"/>
                  <a:gd name="T31" fmla="*/ 12 h 218"/>
                  <a:gd name="T32" fmla="*/ 18 w 80"/>
                  <a:gd name="T33" fmla="*/ 8 h 218"/>
                  <a:gd name="T34" fmla="*/ 24 w 80"/>
                  <a:gd name="T35" fmla="*/ 4 h 218"/>
                  <a:gd name="T36" fmla="*/ 32 w 80"/>
                  <a:gd name="T37" fmla="*/ 2 h 218"/>
                  <a:gd name="T38" fmla="*/ 40 w 80"/>
                  <a:gd name="T39" fmla="*/ 0 h 218"/>
                  <a:gd name="T40" fmla="*/ 40 w 80"/>
                  <a:gd name="T41" fmla="*/ 0 h 218"/>
                  <a:gd name="T42" fmla="*/ 48 w 80"/>
                  <a:gd name="T43" fmla="*/ 2 h 218"/>
                  <a:gd name="T44" fmla="*/ 56 w 80"/>
                  <a:gd name="T45" fmla="*/ 4 h 218"/>
                  <a:gd name="T46" fmla="*/ 62 w 80"/>
                  <a:gd name="T47" fmla="*/ 8 h 218"/>
                  <a:gd name="T48" fmla="*/ 68 w 80"/>
                  <a:gd name="T49" fmla="*/ 12 h 218"/>
                  <a:gd name="T50" fmla="*/ 74 w 80"/>
                  <a:gd name="T51" fmla="*/ 18 h 218"/>
                  <a:gd name="T52" fmla="*/ 78 w 80"/>
                  <a:gd name="T53" fmla="*/ 24 h 218"/>
                  <a:gd name="T54" fmla="*/ 80 w 80"/>
                  <a:gd name="T55" fmla="*/ 32 h 218"/>
                  <a:gd name="T56" fmla="*/ 80 w 80"/>
                  <a:gd name="T57" fmla="*/ 40 h 218"/>
                  <a:gd name="T58" fmla="*/ 80 w 80"/>
                  <a:gd name="T59" fmla="*/ 178 h 218"/>
                  <a:gd name="T60" fmla="*/ 80 w 80"/>
                  <a:gd name="T61" fmla="*/ 178 h 218"/>
                  <a:gd name="T62" fmla="*/ 80 w 80"/>
                  <a:gd name="T63" fmla="*/ 186 h 218"/>
                  <a:gd name="T64" fmla="*/ 78 w 80"/>
                  <a:gd name="T65" fmla="*/ 192 h 218"/>
                  <a:gd name="T66" fmla="*/ 74 w 80"/>
                  <a:gd name="T67" fmla="*/ 200 h 218"/>
                  <a:gd name="T68" fmla="*/ 68 w 80"/>
                  <a:gd name="T69" fmla="*/ 206 h 218"/>
                  <a:gd name="T70" fmla="*/ 62 w 80"/>
                  <a:gd name="T71" fmla="*/ 210 h 218"/>
                  <a:gd name="T72" fmla="*/ 56 w 80"/>
                  <a:gd name="T73" fmla="*/ 214 h 218"/>
                  <a:gd name="T74" fmla="*/ 48 w 80"/>
                  <a:gd name="T75" fmla="*/ 216 h 218"/>
                  <a:gd name="T76" fmla="*/ 40 w 80"/>
                  <a:gd name="T77" fmla="*/ 218 h 218"/>
                  <a:gd name="T78" fmla="*/ 40 w 80"/>
                  <a:gd name="T79"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218">
                    <a:moveTo>
                      <a:pt x="40" y="218"/>
                    </a:moveTo>
                    <a:lnTo>
                      <a:pt x="40" y="218"/>
                    </a:lnTo>
                    <a:lnTo>
                      <a:pt x="32" y="216"/>
                    </a:lnTo>
                    <a:lnTo>
                      <a:pt x="24" y="214"/>
                    </a:lnTo>
                    <a:lnTo>
                      <a:pt x="18" y="210"/>
                    </a:lnTo>
                    <a:lnTo>
                      <a:pt x="12" y="206"/>
                    </a:lnTo>
                    <a:lnTo>
                      <a:pt x="6" y="200"/>
                    </a:lnTo>
                    <a:lnTo>
                      <a:pt x="4" y="192"/>
                    </a:lnTo>
                    <a:lnTo>
                      <a:pt x="0" y="186"/>
                    </a:lnTo>
                    <a:lnTo>
                      <a:pt x="0" y="178"/>
                    </a:lnTo>
                    <a:lnTo>
                      <a:pt x="0" y="40"/>
                    </a:lnTo>
                    <a:lnTo>
                      <a:pt x="0" y="40"/>
                    </a:lnTo>
                    <a:lnTo>
                      <a:pt x="0" y="32"/>
                    </a:lnTo>
                    <a:lnTo>
                      <a:pt x="4" y="24"/>
                    </a:lnTo>
                    <a:lnTo>
                      <a:pt x="6" y="18"/>
                    </a:lnTo>
                    <a:lnTo>
                      <a:pt x="12" y="12"/>
                    </a:lnTo>
                    <a:lnTo>
                      <a:pt x="18" y="8"/>
                    </a:lnTo>
                    <a:lnTo>
                      <a:pt x="24" y="4"/>
                    </a:lnTo>
                    <a:lnTo>
                      <a:pt x="32" y="2"/>
                    </a:lnTo>
                    <a:lnTo>
                      <a:pt x="40" y="0"/>
                    </a:lnTo>
                    <a:lnTo>
                      <a:pt x="40" y="0"/>
                    </a:lnTo>
                    <a:lnTo>
                      <a:pt x="48" y="2"/>
                    </a:lnTo>
                    <a:lnTo>
                      <a:pt x="56" y="4"/>
                    </a:lnTo>
                    <a:lnTo>
                      <a:pt x="62" y="8"/>
                    </a:lnTo>
                    <a:lnTo>
                      <a:pt x="68" y="12"/>
                    </a:lnTo>
                    <a:lnTo>
                      <a:pt x="74" y="18"/>
                    </a:lnTo>
                    <a:lnTo>
                      <a:pt x="78" y="24"/>
                    </a:lnTo>
                    <a:lnTo>
                      <a:pt x="80" y="32"/>
                    </a:lnTo>
                    <a:lnTo>
                      <a:pt x="80" y="40"/>
                    </a:lnTo>
                    <a:lnTo>
                      <a:pt x="80" y="178"/>
                    </a:lnTo>
                    <a:lnTo>
                      <a:pt x="80" y="178"/>
                    </a:lnTo>
                    <a:lnTo>
                      <a:pt x="80" y="186"/>
                    </a:lnTo>
                    <a:lnTo>
                      <a:pt x="78" y="192"/>
                    </a:lnTo>
                    <a:lnTo>
                      <a:pt x="74" y="200"/>
                    </a:lnTo>
                    <a:lnTo>
                      <a:pt x="68" y="206"/>
                    </a:lnTo>
                    <a:lnTo>
                      <a:pt x="62" y="210"/>
                    </a:lnTo>
                    <a:lnTo>
                      <a:pt x="56" y="214"/>
                    </a:lnTo>
                    <a:lnTo>
                      <a:pt x="48" y="216"/>
                    </a:lnTo>
                    <a:lnTo>
                      <a:pt x="40" y="218"/>
                    </a:lnTo>
                    <a:lnTo>
                      <a:pt x="40" y="2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grpSp>
        <p:sp>
          <p:nvSpPr>
            <p:cNvPr id="124" name="Freeform 104"/>
            <p:cNvSpPr>
              <a:spLocks/>
            </p:cNvSpPr>
            <p:nvPr/>
          </p:nvSpPr>
          <p:spPr bwMode="auto">
            <a:xfrm>
              <a:off x="8282994" y="4483194"/>
              <a:ext cx="551362" cy="519822"/>
            </a:xfrm>
            <a:custGeom>
              <a:avLst/>
              <a:gdLst>
                <a:gd name="T0" fmla="*/ 222 w 222"/>
                <a:gd name="T1" fmla="*/ 110 h 222"/>
                <a:gd name="T2" fmla="*/ 222 w 222"/>
                <a:gd name="T3" fmla="*/ 110 h 222"/>
                <a:gd name="T4" fmla="*/ 220 w 222"/>
                <a:gd name="T5" fmla="*/ 134 h 222"/>
                <a:gd name="T6" fmla="*/ 214 w 222"/>
                <a:gd name="T7" fmla="*/ 154 h 222"/>
                <a:gd name="T8" fmla="*/ 204 w 222"/>
                <a:gd name="T9" fmla="*/ 174 h 222"/>
                <a:gd name="T10" fmla="*/ 190 w 222"/>
                <a:gd name="T11" fmla="*/ 190 h 222"/>
                <a:gd name="T12" fmla="*/ 174 w 222"/>
                <a:gd name="T13" fmla="*/ 204 h 222"/>
                <a:gd name="T14" fmla="*/ 154 w 222"/>
                <a:gd name="T15" fmla="*/ 214 h 222"/>
                <a:gd name="T16" fmla="*/ 134 w 222"/>
                <a:gd name="T17" fmla="*/ 220 h 222"/>
                <a:gd name="T18" fmla="*/ 112 w 222"/>
                <a:gd name="T19" fmla="*/ 222 h 222"/>
                <a:gd name="T20" fmla="*/ 112 w 222"/>
                <a:gd name="T21" fmla="*/ 222 h 222"/>
                <a:gd name="T22" fmla="*/ 90 w 222"/>
                <a:gd name="T23" fmla="*/ 220 h 222"/>
                <a:gd name="T24" fmla="*/ 68 w 222"/>
                <a:gd name="T25" fmla="*/ 214 h 222"/>
                <a:gd name="T26" fmla="*/ 50 w 222"/>
                <a:gd name="T27" fmla="*/ 204 h 222"/>
                <a:gd name="T28" fmla="*/ 32 w 222"/>
                <a:gd name="T29" fmla="*/ 190 h 222"/>
                <a:gd name="T30" fmla="*/ 20 w 222"/>
                <a:gd name="T31" fmla="*/ 174 h 222"/>
                <a:gd name="T32" fmla="*/ 8 w 222"/>
                <a:gd name="T33" fmla="*/ 154 h 222"/>
                <a:gd name="T34" fmla="*/ 2 w 222"/>
                <a:gd name="T35" fmla="*/ 134 h 222"/>
                <a:gd name="T36" fmla="*/ 0 w 222"/>
                <a:gd name="T37" fmla="*/ 110 h 222"/>
                <a:gd name="T38" fmla="*/ 0 w 222"/>
                <a:gd name="T39" fmla="*/ 110 h 222"/>
                <a:gd name="T40" fmla="*/ 2 w 222"/>
                <a:gd name="T41" fmla="*/ 88 h 222"/>
                <a:gd name="T42" fmla="*/ 8 w 222"/>
                <a:gd name="T43" fmla="*/ 68 h 222"/>
                <a:gd name="T44" fmla="*/ 20 w 222"/>
                <a:gd name="T45" fmla="*/ 48 h 222"/>
                <a:gd name="T46" fmla="*/ 32 w 222"/>
                <a:gd name="T47" fmla="*/ 32 h 222"/>
                <a:gd name="T48" fmla="*/ 50 w 222"/>
                <a:gd name="T49" fmla="*/ 18 h 222"/>
                <a:gd name="T50" fmla="*/ 68 w 222"/>
                <a:gd name="T51" fmla="*/ 8 h 222"/>
                <a:gd name="T52" fmla="*/ 90 w 222"/>
                <a:gd name="T53" fmla="*/ 2 h 222"/>
                <a:gd name="T54" fmla="*/ 112 w 222"/>
                <a:gd name="T55" fmla="*/ 0 h 222"/>
                <a:gd name="T56" fmla="*/ 112 w 222"/>
                <a:gd name="T57" fmla="*/ 0 h 222"/>
                <a:gd name="T58" fmla="*/ 134 w 222"/>
                <a:gd name="T59" fmla="*/ 2 h 222"/>
                <a:gd name="T60" fmla="*/ 154 w 222"/>
                <a:gd name="T61" fmla="*/ 8 h 222"/>
                <a:gd name="T62" fmla="*/ 174 w 222"/>
                <a:gd name="T63" fmla="*/ 18 h 222"/>
                <a:gd name="T64" fmla="*/ 190 w 222"/>
                <a:gd name="T65" fmla="*/ 32 h 222"/>
                <a:gd name="T66" fmla="*/ 204 w 222"/>
                <a:gd name="T67" fmla="*/ 48 h 222"/>
                <a:gd name="T68" fmla="*/ 214 w 222"/>
                <a:gd name="T69" fmla="*/ 68 h 222"/>
                <a:gd name="T70" fmla="*/ 220 w 222"/>
                <a:gd name="T71" fmla="*/ 88 h 222"/>
                <a:gd name="T72" fmla="*/ 222 w 222"/>
                <a:gd name="T73" fmla="*/ 110 h 222"/>
                <a:gd name="T74" fmla="*/ 222 w 222"/>
                <a:gd name="T75" fmla="*/ 110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22" h="222">
                  <a:moveTo>
                    <a:pt x="222" y="110"/>
                  </a:moveTo>
                  <a:lnTo>
                    <a:pt x="222" y="110"/>
                  </a:lnTo>
                  <a:lnTo>
                    <a:pt x="220" y="134"/>
                  </a:lnTo>
                  <a:lnTo>
                    <a:pt x="214" y="154"/>
                  </a:lnTo>
                  <a:lnTo>
                    <a:pt x="204" y="174"/>
                  </a:lnTo>
                  <a:lnTo>
                    <a:pt x="190" y="190"/>
                  </a:lnTo>
                  <a:lnTo>
                    <a:pt x="174" y="204"/>
                  </a:lnTo>
                  <a:lnTo>
                    <a:pt x="154" y="214"/>
                  </a:lnTo>
                  <a:lnTo>
                    <a:pt x="134" y="220"/>
                  </a:lnTo>
                  <a:lnTo>
                    <a:pt x="112" y="222"/>
                  </a:lnTo>
                  <a:lnTo>
                    <a:pt x="112" y="222"/>
                  </a:lnTo>
                  <a:lnTo>
                    <a:pt x="90" y="220"/>
                  </a:lnTo>
                  <a:lnTo>
                    <a:pt x="68" y="214"/>
                  </a:lnTo>
                  <a:lnTo>
                    <a:pt x="50" y="204"/>
                  </a:lnTo>
                  <a:lnTo>
                    <a:pt x="32" y="190"/>
                  </a:lnTo>
                  <a:lnTo>
                    <a:pt x="20" y="174"/>
                  </a:lnTo>
                  <a:lnTo>
                    <a:pt x="8" y="154"/>
                  </a:lnTo>
                  <a:lnTo>
                    <a:pt x="2" y="134"/>
                  </a:lnTo>
                  <a:lnTo>
                    <a:pt x="0" y="110"/>
                  </a:lnTo>
                  <a:lnTo>
                    <a:pt x="0" y="110"/>
                  </a:lnTo>
                  <a:lnTo>
                    <a:pt x="2" y="88"/>
                  </a:lnTo>
                  <a:lnTo>
                    <a:pt x="8" y="68"/>
                  </a:lnTo>
                  <a:lnTo>
                    <a:pt x="20" y="48"/>
                  </a:lnTo>
                  <a:lnTo>
                    <a:pt x="32" y="32"/>
                  </a:lnTo>
                  <a:lnTo>
                    <a:pt x="50" y="18"/>
                  </a:lnTo>
                  <a:lnTo>
                    <a:pt x="68" y="8"/>
                  </a:lnTo>
                  <a:lnTo>
                    <a:pt x="90" y="2"/>
                  </a:lnTo>
                  <a:lnTo>
                    <a:pt x="112" y="0"/>
                  </a:lnTo>
                  <a:lnTo>
                    <a:pt x="112" y="0"/>
                  </a:lnTo>
                  <a:lnTo>
                    <a:pt x="134" y="2"/>
                  </a:lnTo>
                  <a:lnTo>
                    <a:pt x="154" y="8"/>
                  </a:lnTo>
                  <a:lnTo>
                    <a:pt x="174" y="18"/>
                  </a:lnTo>
                  <a:lnTo>
                    <a:pt x="190" y="32"/>
                  </a:lnTo>
                  <a:lnTo>
                    <a:pt x="204" y="48"/>
                  </a:lnTo>
                  <a:lnTo>
                    <a:pt x="214" y="68"/>
                  </a:lnTo>
                  <a:lnTo>
                    <a:pt x="220" y="88"/>
                  </a:lnTo>
                  <a:lnTo>
                    <a:pt x="222" y="110"/>
                  </a:lnTo>
                  <a:lnTo>
                    <a:pt x="222" y="1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800">
                <a:solidFill>
                  <a:srgbClr val="000000"/>
                </a:solidFill>
                <a:latin typeface="+mj-lt"/>
              </a:endParaRPr>
            </a:p>
          </p:txBody>
        </p:sp>
        <p:sp>
          <p:nvSpPr>
            <p:cNvPr id="125" name="Rectangle 105"/>
            <p:cNvSpPr>
              <a:spLocks noChangeArrowheads="1"/>
            </p:cNvSpPr>
            <p:nvPr/>
          </p:nvSpPr>
          <p:spPr bwMode="auto">
            <a:xfrm>
              <a:off x="1577752" y="5554396"/>
              <a:ext cx="8896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b="1" i="1" dirty="0">
                  <a:solidFill>
                    <a:srgbClr val="FFFFFF"/>
                  </a:solidFill>
                  <a:latin typeface="+mj-lt"/>
                </a:rPr>
                <a:t>Title here</a:t>
              </a:r>
              <a:endParaRPr lang="en-US" altLang="en-US" sz="2800" dirty="0">
                <a:solidFill>
                  <a:srgbClr val="000000"/>
                </a:solidFill>
                <a:latin typeface="+mj-lt"/>
              </a:endParaRPr>
            </a:p>
          </p:txBody>
        </p:sp>
        <p:sp>
          <p:nvSpPr>
            <p:cNvPr id="126" name="Rectangle 106"/>
            <p:cNvSpPr>
              <a:spLocks noChangeArrowheads="1"/>
            </p:cNvSpPr>
            <p:nvPr/>
          </p:nvSpPr>
          <p:spPr bwMode="auto">
            <a:xfrm>
              <a:off x="1577750" y="5779183"/>
              <a:ext cx="783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a:solidFill>
                    <a:srgbClr val="FFFFFF"/>
                  </a:solidFill>
                  <a:latin typeface="+mj-lt"/>
                </a:rPr>
                <a:t>Text to go</a:t>
              </a:r>
              <a:endParaRPr lang="en-US" altLang="en-US" sz="2800">
                <a:solidFill>
                  <a:srgbClr val="000000"/>
                </a:solidFill>
                <a:latin typeface="+mj-lt"/>
              </a:endParaRPr>
            </a:p>
          </p:txBody>
        </p:sp>
        <p:sp>
          <p:nvSpPr>
            <p:cNvPr id="127" name="Rectangle 107"/>
            <p:cNvSpPr>
              <a:spLocks noChangeArrowheads="1"/>
            </p:cNvSpPr>
            <p:nvPr/>
          </p:nvSpPr>
          <p:spPr bwMode="auto">
            <a:xfrm>
              <a:off x="1577750" y="6003971"/>
              <a:ext cx="745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a:solidFill>
                    <a:srgbClr val="FFFFFF"/>
                  </a:solidFill>
                  <a:latin typeface="+mj-lt"/>
                </a:rPr>
                <a:t>here here</a:t>
              </a:r>
              <a:endParaRPr lang="en-US" altLang="en-US" sz="2800">
                <a:solidFill>
                  <a:srgbClr val="000000"/>
                </a:solidFill>
                <a:latin typeface="+mj-lt"/>
              </a:endParaRPr>
            </a:p>
          </p:txBody>
        </p:sp>
        <p:sp>
          <p:nvSpPr>
            <p:cNvPr id="128" name="Rectangle 108"/>
            <p:cNvSpPr>
              <a:spLocks noChangeArrowheads="1"/>
            </p:cNvSpPr>
            <p:nvPr/>
          </p:nvSpPr>
          <p:spPr bwMode="auto">
            <a:xfrm>
              <a:off x="3690517" y="5554396"/>
              <a:ext cx="8896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b="1" i="1">
                  <a:solidFill>
                    <a:srgbClr val="FFFFFF"/>
                  </a:solidFill>
                  <a:latin typeface="+mj-lt"/>
                </a:rPr>
                <a:t>Title here</a:t>
              </a:r>
              <a:endParaRPr lang="en-US" altLang="en-US" sz="2800">
                <a:solidFill>
                  <a:srgbClr val="000000"/>
                </a:solidFill>
                <a:latin typeface="+mj-lt"/>
              </a:endParaRPr>
            </a:p>
          </p:txBody>
        </p:sp>
        <p:sp>
          <p:nvSpPr>
            <p:cNvPr id="129" name="Rectangle 109"/>
            <p:cNvSpPr>
              <a:spLocks noChangeArrowheads="1"/>
            </p:cNvSpPr>
            <p:nvPr/>
          </p:nvSpPr>
          <p:spPr bwMode="auto">
            <a:xfrm>
              <a:off x="3690516" y="5779183"/>
              <a:ext cx="783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dirty="0">
                  <a:solidFill>
                    <a:srgbClr val="FFFFFF"/>
                  </a:solidFill>
                  <a:latin typeface="+mj-lt"/>
                </a:rPr>
                <a:t>Text to go</a:t>
              </a:r>
              <a:endParaRPr lang="en-US" altLang="en-US" sz="2800" dirty="0">
                <a:solidFill>
                  <a:srgbClr val="000000"/>
                </a:solidFill>
                <a:latin typeface="+mj-lt"/>
              </a:endParaRPr>
            </a:p>
          </p:txBody>
        </p:sp>
        <p:sp>
          <p:nvSpPr>
            <p:cNvPr id="130" name="Rectangle 110"/>
            <p:cNvSpPr>
              <a:spLocks noChangeArrowheads="1"/>
            </p:cNvSpPr>
            <p:nvPr/>
          </p:nvSpPr>
          <p:spPr bwMode="auto">
            <a:xfrm>
              <a:off x="3690516" y="6003971"/>
              <a:ext cx="745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a:solidFill>
                    <a:srgbClr val="FFFFFF"/>
                  </a:solidFill>
                  <a:latin typeface="+mj-lt"/>
                </a:rPr>
                <a:t>here here</a:t>
              </a:r>
              <a:endParaRPr lang="en-US" altLang="en-US" sz="2800">
                <a:solidFill>
                  <a:srgbClr val="000000"/>
                </a:solidFill>
                <a:latin typeface="+mj-lt"/>
              </a:endParaRPr>
            </a:p>
          </p:txBody>
        </p:sp>
        <p:sp>
          <p:nvSpPr>
            <p:cNvPr id="131" name="Rectangle 111"/>
            <p:cNvSpPr>
              <a:spLocks noChangeArrowheads="1"/>
            </p:cNvSpPr>
            <p:nvPr/>
          </p:nvSpPr>
          <p:spPr bwMode="auto">
            <a:xfrm>
              <a:off x="5825185" y="5554396"/>
              <a:ext cx="8896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b="1" i="1">
                  <a:solidFill>
                    <a:srgbClr val="FFFFFF"/>
                  </a:solidFill>
                  <a:latin typeface="+mj-lt"/>
                </a:rPr>
                <a:t>Title here</a:t>
              </a:r>
              <a:endParaRPr lang="en-US" altLang="en-US" sz="2800">
                <a:solidFill>
                  <a:srgbClr val="000000"/>
                </a:solidFill>
                <a:latin typeface="+mj-lt"/>
              </a:endParaRPr>
            </a:p>
          </p:txBody>
        </p:sp>
        <p:sp>
          <p:nvSpPr>
            <p:cNvPr id="132" name="Rectangle 112"/>
            <p:cNvSpPr>
              <a:spLocks noChangeArrowheads="1"/>
            </p:cNvSpPr>
            <p:nvPr/>
          </p:nvSpPr>
          <p:spPr bwMode="auto">
            <a:xfrm>
              <a:off x="5825186" y="5779183"/>
              <a:ext cx="783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a:solidFill>
                    <a:srgbClr val="FFFFFF"/>
                  </a:solidFill>
                  <a:latin typeface="+mj-lt"/>
                </a:rPr>
                <a:t>Text to go</a:t>
              </a:r>
              <a:endParaRPr lang="en-US" altLang="en-US" sz="2800">
                <a:solidFill>
                  <a:srgbClr val="000000"/>
                </a:solidFill>
                <a:latin typeface="+mj-lt"/>
              </a:endParaRPr>
            </a:p>
          </p:txBody>
        </p:sp>
        <p:sp>
          <p:nvSpPr>
            <p:cNvPr id="133" name="Rectangle 113"/>
            <p:cNvSpPr>
              <a:spLocks noChangeArrowheads="1"/>
            </p:cNvSpPr>
            <p:nvPr/>
          </p:nvSpPr>
          <p:spPr bwMode="auto">
            <a:xfrm>
              <a:off x="5825185" y="6003971"/>
              <a:ext cx="745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a:solidFill>
                    <a:srgbClr val="FFFFFF"/>
                  </a:solidFill>
                  <a:latin typeface="+mj-lt"/>
                </a:rPr>
                <a:t>here here</a:t>
              </a:r>
              <a:endParaRPr lang="en-US" altLang="en-US" sz="2800">
                <a:solidFill>
                  <a:srgbClr val="000000"/>
                </a:solidFill>
                <a:latin typeface="+mj-lt"/>
              </a:endParaRPr>
            </a:p>
          </p:txBody>
        </p:sp>
        <p:sp>
          <p:nvSpPr>
            <p:cNvPr id="134" name="Rectangle 114"/>
            <p:cNvSpPr>
              <a:spLocks noChangeArrowheads="1"/>
            </p:cNvSpPr>
            <p:nvPr/>
          </p:nvSpPr>
          <p:spPr bwMode="auto">
            <a:xfrm>
              <a:off x="7950700" y="5554396"/>
              <a:ext cx="8896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b="1" i="1">
                  <a:solidFill>
                    <a:srgbClr val="FFFFFF"/>
                  </a:solidFill>
                  <a:latin typeface="+mj-lt"/>
                </a:rPr>
                <a:t>Title here</a:t>
              </a:r>
              <a:endParaRPr lang="en-US" altLang="en-US" sz="2800">
                <a:solidFill>
                  <a:srgbClr val="000000"/>
                </a:solidFill>
                <a:latin typeface="+mj-lt"/>
              </a:endParaRPr>
            </a:p>
          </p:txBody>
        </p:sp>
        <p:sp>
          <p:nvSpPr>
            <p:cNvPr id="135" name="Rectangle 115"/>
            <p:cNvSpPr>
              <a:spLocks noChangeArrowheads="1"/>
            </p:cNvSpPr>
            <p:nvPr/>
          </p:nvSpPr>
          <p:spPr bwMode="auto">
            <a:xfrm>
              <a:off x="7950700" y="5779183"/>
              <a:ext cx="78387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dirty="0">
                  <a:solidFill>
                    <a:srgbClr val="FFFFFF"/>
                  </a:solidFill>
                  <a:latin typeface="+mj-lt"/>
                </a:rPr>
                <a:t>Text to go</a:t>
              </a:r>
              <a:endParaRPr lang="en-US" altLang="en-US" sz="2800" dirty="0">
                <a:solidFill>
                  <a:srgbClr val="000000"/>
                </a:solidFill>
                <a:latin typeface="+mj-lt"/>
              </a:endParaRPr>
            </a:p>
          </p:txBody>
        </p:sp>
        <p:sp>
          <p:nvSpPr>
            <p:cNvPr id="136" name="Rectangle 116"/>
            <p:cNvSpPr>
              <a:spLocks noChangeArrowheads="1"/>
            </p:cNvSpPr>
            <p:nvPr/>
          </p:nvSpPr>
          <p:spPr bwMode="auto">
            <a:xfrm>
              <a:off x="7950699" y="6003971"/>
              <a:ext cx="7453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1400">
                  <a:solidFill>
                    <a:srgbClr val="FFFFFF"/>
                  </a:solidFill>
                  <a:latin typeface="+mj-lt"/>
                </a:rPr>
                <a:t>here here</a:t>
              </a:r>
              <a:endParaRPr lang="en-US" altLang="en-US" sz="2800">
                <a:solidFill>
                  <a:srgbClr val="000000"/>
                </a:solidFill>
                <a:latin typeface="+mj-lt"/>
              </a:endParaRPr>
            </a:p>
          </p:txBody>
        </p:sp>
        <p:sp>
          <p:nvSpPr>
            <p:cNvPr id="137" name="TextBox 136"/>
            <p:cNvSpPr txBox="1"/>
            <p:nvPr/>
          </p:nvSpPr>
          <p:spPr>
            <a:xfrm>
              <a:off x="2301112" y="3480404"/>
              <a:ext cx="669324" cy="499358"/>
            </a:xfrm>
            <a:prstGeom prst="rect">
              <a:avLst/>
            </a:prstGeom>
            <a:noFill/>
          </p:spPr>
          <p:txBody>
            <a:bodyPr wrap="square" lIns="0" tIns="0" rIns="0" bIns="0" rtlCol="0">
              <a:noAutofit/>
            </a:bodyPr>
            <a:lstStyle/>
            <a:p>
              <a:pPr indent="-312862" defTabSz="1042872">
                <a:spcAft>
                  <a:spcPts val="1027"/>
                </a:spcAft>
              </a:pPr>
              <a:r>
                <a:rPr lang="en-GB" sz="3200" b="1" i="1" dirty="0">
                  <a:solidFill>
                    <a:srgbClr val="FFFFFF"/>
                  </a:solidFill>
                  <a:latin typeface="+mj-lt"/>
                </a:rPr>
                <a:t>01</a:t>
              </a:r>
            </a:p>
          </p:txBody>
        </p:sp>
        <p:sp>
          <p:nvSpPr>
            <p:cNvPr id="138" name="TextBox 137"/>
            <p:cNvSpPr txBox="1"/>
            <p:nvPr/>
          </p:nvSpPr>
          <p:spPr>
            <a:xfrm>
              <a:off x="4432768" y="3480404"/>
              <a:ext cx="625900" cy="587649"/>
            </a:xfrm>
            <a:prstGeom prst="rect">
              <a:avLst/>
            </a:prstGeom>
            <a:noFill/>
          </p:spPr>
          <p:txBody>
            <a:bodyPr wrap="square" lIns="0" tIns="0" rIns="0" bIns="0" rtlCol="0">
              <a:noAutofit/>
            </a:bodyPr>
            <a:lstStyle/>
            <a:p>
              <a:pPr indent="-312862" defTabSz="1042872">
                <a:spcAft>
                  <a:spcPts val="1027"/>
                </a:spcAft>
              </a:pPr>
              <a:r>
                <a:rPr lang="en-GB" sz="3200" b="1" i="1" kern="900" dirty="0">
                  <a:solidFill>
                    <a:srgbClr val="FFFFFF"/>
                  </a:solidFill>
                  <a:latin typeface="+mj-lt"/>
                </a:rPr>
                <a:t>02</a:t>
              </a:r>
            </a:p>
          </p:txBody>
        </p:sp>
        <p:sp>
          <p:nvSpPr>
            <p:cNvPr id="139" name="TextBox 138"/>
            <p:cNvSpPr txBox="1"/>
            <p:nvPr/>
          </p:nvSpPr>
          <p:spPr>
            <a:xfrm>
              <a:off x="6506527" y="3480404"/>
              <a:ext cx="625900" cy="587649"/>
            </a:xfrm>
            <a:prstGeom prst="rect">
              <a:avLst/>
            </a:prstGeom>
            <a:noFill/>
          </p:spPr>
          <p:txBody>
            <a:bodyPr wrap="square" lIns="0" tIns="0" rIns="0" bIns="0" rtlCol="0">
              <a:noAutofit/>
            </a:bodyPr>
            <a:lstStyle/>
            <a:p>
              <a:pPr indent="-312862" defTabSz="1042872">
                <a:spcAft>
                  <a:spcPts val="1027"/>
                </a:spcAft>
              </a:pPr>
              <a:r>
                <a:rPr lang="en-GB" sz="3200" b="1" i="1" kern="900" dirty="0">
                  <a:solidFill>
                    <a:srgbClr val="FFFFFF"/>
                  </a:solidFill>
                  <a:latin typeface="+mj-lt"/>
                </a:rPr>
                <a:t>03</a:t>
              </a:r>
            </a:p>
          </p:txBody>
        </p:sp>
        <p:sp>
          <p:nvSpPr>
            <p:cNvPr id="140" name="TextBox 139"/>
            <p:cNvSpPr txBox="1"/>
            <p:nvPr/>
          </p:nvSpPr>
          <p:spPr>
            <a:xfrm>
              <a:off x="8681240" y="3481014"/>
              <a:ext cx="625900" cy="587649"/>
            </a:xfrm>
            <a:prstGeom prst="rect">
              <a:avLst/>
            </a:prstGeom>
            <a:noFill/>
          </p:spPr>
          <p:txBody>
            <a:bodyPr wrap="square" lIns="0" tIns="0" rIns="0" bIns="0" rtlCol="0">
              <a:noAutofit/>
            </a:bodyPr>
            <a:lstStyle/>
            <a:p>
              <a:pPr indent="-312862" defTabSz="1042872">
                <a:spcAft>
                  <a:spcPts val="1027"/>
                </a:spcAft>
              </a:pPr>
              <a:r>
                <a:rPr lang="en-GB" sz="3200" b="1" i="1" kern="900" dirty="0">
                  <a:solidFill>
                    <a:srgbClr val="FFFFFF"/>
                  </a:solidFill>
                  <a:latin typeface="+mj-lt"/>
                </a:rPr>
                <a:t>04</a:t>
              </a:r>
            </a:p>
          </p:txBody>
        </p:sp>
      </p:grpSp>
    </p:spTree>
    <p:custDataLst>
      <p:tags r:id="rId1"/>
    </p:custDataLst>
    <p:extLst>
      <p:ext uri="{BB962C8B-B14F-4D97-AF65-F5344CB8AC3E}">
        <p14:creationId xmlns:p14="http://schemas.microsoft.com/office/powerpoint/2010/main" val="2361788486"/>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Infographics in action</a:t>
            </a:r>
            <a:br>
              <a:rPr lang="en-GB" dirty="0" smtClean="0"/>
            </a:br>
            <a:r>
              <a:rPr lang="en-GB" b="0" i="0" dirty="0" smtClean="0"/>
              <a:t>Paint</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165</a:t>
            </a:fld>
            <a:endParaRPr lang="en-GB"/>
          </a:p>
        </p:txBody>
      </p:sp>
      <p:grpSp>
        <p:nvGrpSpPr>
          <p:cNvPr id="3" name="Group 2"/>
          <p:cNvGrpSpPr/>
          <p:nvPr/>
        </p:nvGrpSpPr>
        <p:grpSpPr>
          <a:xfrm>
            <a:off x="3101701" y="1830983"/>
            <a:ext cx="5867438" cy="5190008"/>
            <a:chOff x="3088723" y="1542951"/>
            <a:chExt cx="5867438" cy="5190008"/>
          </a:xfrm>
        </p:grpSpPr>
        <p:sp>
          <p:nvSpPr>
            <p:cNvPr id="635" name="Teardrop 634"/>
            <p:cNvSpPr/>
            <p:nvPr/>
          </p:nvSpPr>
          <p:spPr bwMode="ltGray">
            <a:xfrm rot="18900000">
              <a:off x="3175821" y="3071091"/>
              <a:ext cx="1083205" cy="1083205"/>
            </a:xfrm>
            <a:prstGeom prst="teardrop">
              <a:avLst>
                <a:gd name="adj" fmla="val 200000"/>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36" name="Teardrop 635"/>
            <p:cNvSpPr/>
            <p:nvPr/>
          </p:nvSpPr>
          <p:spPr bwMode="ltGray">
            <a:xfrm rot="18900000">
              <a:off x="3287212" y="3189751"/>
              <a:ext cx="860425" cy="860425"/>
            </a:xfrm>
            <a:prstGeom prst="teardrop">
              <a:avLst>
                <a:gd name="adj" fmla="val 141932"/>
              </a:avLst>
            </a:prstGeom>
            <a:solidFill>
              <a:schemeClr val="accent3"/>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37" name="TextBox 636"/>
            <p:cNvSpPr txBox="1"/>
            <p:nvPr/>
          </p:nvSpPr>
          <p:spPr>
            <a:xfrm>
              <a:off x="3088723" y="3268726"/>
              <a:ext cx="1224136" cy="987330"/>
            </a:xfrm>
            <a:prstGeom prst="rect">
              <a:avLst/>
            </a:prstGeom>
            <a:noFill/>
          </p:spPr>
          <p:txBody>
            <a:bodyPr wrap="square" lIns="0" tIns="0" rIns="0" bIns="0" rtlCol="0">
              <a:noAutofit/>
            </a:bodyPr>
            <a:lstStyle/>
            <a:p>
              <a:pPr algn="ctr">
                <a:spcAft>
                  <a:spcPts val="900"/>
                </a:spcAft>
              </a:pPr>
              <a:r>
                <a:rPr lang="en-GB" sz="4000" b="1" i="1" dirty="0" smtClean="0">
                  <a:solidFill>
                    <a:schemeClr val="bg1"/>
                  </a:solidFill>
                  <a:latin typeface="+mj-lt"/>
                </a:rPr>
                <a:t>01</a:t>
              </a:r>
            </a:p>
          </p:txBody>
        </p:sp>
        <p:cxnSp>
          <p:nvCxnSpPr>
            <p:cNvPr id="638" name="Straight Connector 637"/>
            <p:cNvCxnSpPr/>
            <p:nvPr/>
          </p:nvCxnSpPr>
          <p:spPr>
            <a:xfrm flipV="1">
              <a:off x="3717423" y="1542951"/>
              <a:ext cx="0" cy="444341"/>
            </a:xfrm>
            <a:prstGeom prst="line">
              <a:avLst/>
            </a:prstGeom>
            <a:ln w="19050">
              <a:solidFill>
                <a:srgbClr val="968C6D"/>
              </a:solidFill>
              <a:prstDash val="dash"/>
            </a:ln>
          </p:spPr>
          <p:style>
            <a:lnRef idx="1">
              <a:schemeClr val="accent1"/>
            </a:lnRef>
            <a:fillRef idx="0">
              <a:schemeClr val="accent1"/>
            </a:fillRef>
            <a:effectRef idx="0">
              <a:schemeClr val="accent1"/>
            </a:effectRef>
            <a:fontRef idx="minor">
              <a:schemeClr val="tx1"/>
            </a:fontRef>
          </p:style>
        </p:cxnSp>
        <p:sp>
          <p:nvSpPr>
            <p:cNvPr id="639" name="TextBox 638"/>
            <p:cNvSpPr txBox="1"/>
            <p:nvPr/>
          </p:nvSpPr>
          <p:spPr>
            <a:xfrm>
              <a:off x="3202295" y="4378636"/>
              <a:ext cx="999430" cy="728922"/>
            </a:xfrm>
            <a:prstGeom prst="rect">
              <a:avLst/>
            </a:prstGeom>
            <a:noFill/>
          </p:spPr>
          <p:txBody>
            <a:bodyPr wrap="square" lIns="0" tIns="0" rIns="0" bIns="0" rtlCol="0">
              <a:noAutofit/>
            </a:bodyPr>
            <a:lstStyle/>
            <a:p>
              <a:pPr>
                <a:spcAft>
                  <a:spcPts val="900"/>
                </a:spcAft>
              </a:pPr>
              <a:r>
                <a:rPr lang="en-GB" sz="900" b="1" i="1" dirty="0" smtClean="0">
                  <a:solidFill>
                    <a:schemeClr val="accent3"/>
                  </a:solidFill>
                  <a:latin typeface="+mj-lt"/>
                </a:rPr>
                <a:t>Title goes here</a:t>
              </a:r>
            </a:p>
            <a:p>
              <a:pPr>
                <a:spcAft>
                  <a:spcPts val="900"/>
                </a:spcAft>
              </a:pPr>
              <a:r>
                <a:rPr lang="en-GB" sz="900" dirty="0" smtClean="0">
                  <a:latin typeface="+mj-lt"/>
                </a:rPr>
                <a:t>Text </a:t>
              </a:r>
              <a:r>
                <a:rPr lang="en-GB" sz="900" dirty="0">
                  <a:latin typeface="+mj-lt"/>
                </a:rPr>
                <a:t>goes here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sp>
          <p:nvSpPr>
            <p:cNvPr id="640" name="Teardrop 639"/>
            <p:cNvSpPr/>
            <p:nvPr/>
          </p:nvSpPr>
          <p:spPr bwMode="ltGray">
            <a:xfrm rot="18900000">
              <a:off x="4817585" y="3930551"/>
              <a:ext cx="1083205" cy="1083205"/>
            </a:xfrm>
            <a:prstGeom prst="teardrop">
              <a:avLst>
                <a:gd name="adj" fmla="val 200000"/>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41" name="Teardrop 640"/>
            <p:cNvSpPr/>
            <p:nvPr/>
          </p:nvSpPr>
          <p:spPr bwMode="ltGray">
            <a:xfrm rot="18900000">
              <a:off x="4928976" y="4049211"/>
              <a:ext cx="860425" cy="860425"/>
            </a:xfrm>
            <a:prstGeom prst="teardrop">
              <a:avLst>
                <a:gd name="adj" fmla="val 141932"/>
              </a:avLst>
            </a:prstGeom>
            <a:solidFill>
              <a:schemeClr val="accent5"/>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42" name="TextBox 641"/>
            <p:cNvSpPr txBox="1"/>
            <p:nvPr/>
          </p:nvSpPr>
          <p:spPr>
            <a:xfrm>
              <a:off x="4730487" y="4128186"/>
              <a:ext cx="1224136" cy="987330"/>
            </a:xfrm>
            <a:prstGeom prst="rect">
              <a:avLst/>
            </a:prstGeom>
            <a:noFill/>
          </p:spPr>
          <p:txBody>
            <a:bodyPr wrap="square" lIns="0" tIns="0" rIns="0" bIns="0" rtlCol="0">
              <a:noAutofit/>
            </a:bodyPr>
            <a:lstStyle/>
            <a:p>
              <a:pPr algn="ctr">
                <a:spcAft>
                  <a:spcPts val="900"/>
                </a:spcAft>
              </a:pPr>
              <a:r>
                <a:rPr lang="en-GB" sz="4000" b="1" i="1" dirty="0" smtClean="0">
                  <a:solidFill>
                    <a:schemeClr val="bg1"/>
                  </a:solidFill>
                  <a:latin typeface="+mj-lt"/>
                </a:rPr>
                <a:t>02</a:t>
              </a:r>
            </a:p>
          </p:txBody>
        </p:sp>
        <p:cxnSp>
          <p:nvCxnSpPr>
            <p:cNvPr id="643" name="Straight Connector 642"/>
            <p:cNvCxnSpPr/>
            <p:nvPr/>
          </p:nvCxnSpPr>
          <p:spPr>
            <a:xfrm flipV="1">
              <a:off x="5359187" y="1542951"/>
              <a:ext cx="0" cy="1303801"/>
            </a:xfrm>
            <a:prstGeom prst="line">
              <a:avLst/>
            </a:prstGeom>
            <a:ln w="19050">
              <a:solidFill>
                <a:srgbClr val="968C6D"/>
              </a:solidFill>
              <a:prstDash val="dash"/>
            </a:ln>
          </p:spPr>
          <p:style>
            <a:lnRef idx="1">
              <a:schemeClr val="accent1"/>
            </a:lnRef>
            <a:fillRef idx="0">
              <a:schemeClr val="accent1"/>
            </a:fillRef>
            <a:effectRef idx="0">
              <a:schemeClr val="accent1"/>
            </a:effectRef>
            <a:fontRef idx="minor">
              <a:schemeClr val="tx1"/>
            </a:fontRef>
          </p:style>
        </p:cxnSp>
        <p:sp>
          <p:nvSpPr>
            <p:cNvPr id="644" name="TextBox 643"/>
            <p:cNvSpPr txBox="1"/>
            <p:nvPr/>
          </p:nvSpPr>
          <p:spPr>
            <a:xfrm>
              <a:off x="4844059" y="5238096"/>
              <a:ext cx="999430" cy="728922"/>
            </a:xfrm>
            <a:prstGeom prst="rect">
              <a:avLst/>
            </a:prstGeom>
            <a:noFill/>
          </p:spPr>
          <p:txBody>
            <a:bodyPr wrap="square" lIns="0" tIns="0" rIns="0" bIns="0" rtlCol="0">
              <a:noAutofit/>
            </a:bodyPr>
            <a:lstStyle/>
            <a:p>
              <a:pPr>
                <a:spcAft>
                  <a:spcPts val="900"/>
                </a:spcAft>
              </a:pPr>
              <a:r>
                <a:rPr lang="en-GB" sz="900" b="1" i="1" dirty="0" smtClean="0">
                  <a:solidFill>
                    <a:schemeClr val="accent5"/>
                  </a:solidFill>
                  <a:latin typeface="+mj-lt"/>
                </a:rPr>
                <a:t>Title goes here</a:t>
              </a:r>
            </a:p>
            <a:p>
              <a:pPr>
                <a:spcAft>
                  <a:spcPts val="900"/>
                </a:spcAft>
              </a:pPr>
              <a:r>
                <a:rPr lang="en-GB" sz="900" dirty="0" smtClean="0">
                  <a:latin typeface="+mj-lt"/>
                </a:rPr>
                <a:t>Text </a:t>
              </a:r>
              <a:r>
                <a:rPr lang="en-GB" sz="900" dirty="0">
                  <a:latin typeface="+mj-lt"/>
                </a:rPr>
                <a:t>goes here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sp>
          <p:nvSpPr>
            <p:cNvPr id="645" name="Teardrop 644"/>
            <p:cNvSpPr/>
            <p:nvPr/>
          </p:nvSpPr>
          <p:spPr bwMode="ltGray">
            <a:xfrm rot="18900000">
              <a:off x="6448958" y="2842314"/>
              <a:ext cx="1083205" cy="1083205"/>
            </a:xfrm>
            <a:prstGeom prst="teardrop">
              <a:avLst>
                <a:gd name="adj" fmla="val 200000"/>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46" name="Teardrop 645"/>
            <p:cNvSpPr/>
            <p:nvPr/>
          </p:nvSpPr>
          <p:spPr bwMode="ltGray">
            <a:xfrm rot="18900000">
              <a:off x="6560349" y="2960974"/>
              <a:ext cx="860425" cy="860425"/>
            </a:xfrm>
            <a:prstGeom prst="teardrop">
              <a:avLst>
                <a:gd name="adj" fmla="val 141932"/>
              </a:avLst>
            </a:prstGeom>
            <a:solidFill>
              <a:schemeClr val="tx2"/>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47" name="TextBox 646"/>
            <p:cNvSpPr txBox="1"/>
            <p:nvPr/>
          </p:nvSpPr>
          <p:spPr>
            <a:xfrm>
              <a:off x="6361860" y="3039949"/>
              <a:ext cx="1224136" cy="987330"/>
            </a:xfrm>
            <a:prstGeom prst="rect">
              <a:avLst/>
            </a:prstGeom>
            <a:noFill/>
          </p:spPr>
          <p:txBody>
            <a:bodyPr wrap="square" lIns="0" tIns="0" rIns="0" bIns="0" rtlCol="0">
              <a:noAutofit/>
            </a:bodyPr>
            <a:lstStyle/>
            <a:p>
              <a:pPr algn="ctr">
                <a:spcAft>
                  <a:spcPts val="900"/>
                </a:spcAft>
              </a:pPr>
              <a:r>
                <a:rPr lang="en-GB" sz="4000" b="1" i="1" dirty="0" smtClean="0">
                  <a:solidFill>
                    <a:schemeClr val="bg1"/>
                  </a:solidFill>
                  <a:latin typeface="+mj-lt"/>
                </a:rPr>
                <a:t>03</a:t>
              </a:r>
            </a:p>
          </p:txBody>
        </p:sp>
        <p:cxnSp>
          <p:nvCxnSpPr>
            <p:cNvPr id="648" name="Straight Connector 647"/>
            <p:cNvCxnSpPr/>
            <p:nvPr/>
          </p:nvCxnSpPr>
          <p:spPr>
            <a:xfrm flipV="1">
              <a:off x="6990560" y="1560829"/>
              <a:ext cx="0" cy="197687"/>
            </a:xfrm>
            <a:prstGeom prst="line">
              <a:avLst/>
            </a:prstGeom>
            <a:ln w="19050">
              <a:solidFill>
                <a:srgbClr val="968C6D"/>
              </a:solidFill>
              <a:prstDash val="dash"/>
            </a:ln>
          </p:spPr>
          <p:style>
            <a:lnRef idx="1">
              <a:schemeClr val="accent1"/>
            </a:lnRef>
            <a:fillRef idx="0">
              <a:schemeClr val="accent1"/>
            </a:fillRef>
            <a:effectRef idx="0">
              <a:schemeClr val="accent1"/>
            </a:effectRef>
            <a:fontRef idx="minor">
              <a:schemeClr val="tx1"/>
            </a:fontRef>
          </p:style>
        </p:cxnSp>
        <p:sp>
          <p:nvSpPr>
            <p:cNvPr id="649" name="TextBox 648"/>
            <p:cNvSpPr txBox="1"/>
            <p:nvPr/>
          </p:nvSpPr>
          <p:spPr>
            <a:xfrm>
              <a:off x="6475432" y="4149859"/>
              <a:ext cx="999430" cy="728922"/>
            </a:xfrm>
            <a:prstGeom prst="rect">
              <a:avLst/>
            </a:prstGeom>
            <a:noFill/>
          </p:spPr>
          <p:txBody>
            <a:bodyPr wrap="square" lIns="0" tIns="0" rIns="0" bIns="0" rtlCol="0">
              <a:noAutofit/>
            </a:bodyPr>
            <a:lstStyle/>
            <a:p>
              <a:pPr>
                <a:spcAft>
                  <a:spcPts val="900"/>
                </a:spcAft>
              </a:pPr>
              <a:r>
                <a:rPr lang="en-GB" sz="900" b="1" i="1" dirty="0" smtClean="0">
                  <a:solidFill>
                    <a:schemeClr val="tx2"/>
                  </a:solidFill>
                  <a:latin typeface="+mj-lt"/>
                </a:rPr>
                <a:t>Title goes here</a:t>
              </a:r>
            </a:p>
            <a:p>
              <a:pPr>
                <a:spcAft>
                  <a:spcPts val="900"/>
                </a:spcAft>
              </a:pPr>
              <a:r>
                <a:rPr lang="en-GB" sz="900" dirty="0" smtClean="0">
                  <a:latin typeface="+mj-lt"/>
                </a:rPr>
                <a:t>Text </a:t>
              </a:r>
              <a:r>
                <a:rPr lang="en-GB" sz="900" dirty="0">
                  <a:latin typeface="+mj-lt"/>
                </a:rPr>
                <a:t>goes here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sp>
          <p:nvSpPr>
            <p:cNvPr id="650" name="Teardrop 649"/>
            <p:cNvSpPr/>
            <p:nvPr/>
          </p:nvSpPr>
          <p:spPr bwMode="ltGray">
            <a:xfrm rot="18900000">
              <a:off x="7819123" y="4696492"/>
              <a:ext cx="1083205" cy="1083205"/>
            </a:xfrm>
            <a:prstGeom prst="teardrop">
              <a:avLst>
                <a:gd name="adj" fmla="val 200000"/>
              </a:avLst>
            </a:prstGeom>
            <a:solidFill>
              <a:schemeClr val="bg1"/>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51" name="Teardrop 650"/>
            <p:cNvSpPr/>
            <p:nvPr/>
          </p:nvSpPr>
          <p:spPr bwMode="ltGray">
            <a:xfrm rot="18900000">
              <a:off x="7930514" y="4815152"/>
              <a:ext cx="860425" cy="860425"/>
            </a:xfrm>
            <a:prstGeom prst="teardrop">
              <a:avLst>
                <a:gd name="adj" fmla="val 141932"/>
              </a:avLst>
            </a:prstGeom>
            <a:solidFill>
              <a:srgbClr val="EB8C00"/>
            </a:solidFill>
            <a:ln w="5715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52" name="TextBox 651"/>
            <p:cNvSpPr txBox="1"/>
            <p:nvPr/>
          </p:nvSpPr>
          <p:spPr>
            <a:xfrm>
              <a:off x="7732025" y="4894127"/>
              <a:ext cx="1224136" cy="987330"/>
            </a:xfrm>
            <a:prstGeom prst="rect">
              <a:avLst/>
            </a:prstGeom>
            <a:noFill/>
          </p:spPr>
          <p:txBody>
            <a:bodyPr wrap="square" lIns="0" tIns="0" rIns="0" bIns="0" rtlCol="0">
              <a:noAutofit/>
            </a:bodyPr>
            <a:lstStyle/>
            <a:p>
              <a:pPr algn="ctr">
                <a:spcAft>
                  <a:spcPts val="900"/>
                </a:spcAft>
              </a:pPr>
              <a:r>
                <a:rPr lang="en-GB" sz="4000" b="1" i="1" dirty="0" smtClean="0">
                  <a:solidFill>
                    <a:schemeClr val="bg1"/>
                  </a:solidFill>
                  <a:latin typeface="+mj-lt"/>
                </a:rPr>
                <a:t>04</a:t>
              </a:r>
            </a:p>
          </p:txBody>
        </p:sp>
        <p:cxnSp>
          <p:nvCxnSpPr>
            <p:cNvPr id="653" name="Straight Connector 652"/>
            <p:cNvCxnSpPr/>
            <p:nvPr/>
          </p:nvCxnSpPr>
          <p:spPr>
            <a:xfrm flipV="1">
              <a:off x="8360725" y="1542951"/>
              <a:ext cx="0" cy="2069743"/>
            </a:xfrm>
            <a:prstGeom prst="line">
              <a:avLst/>
            </a:prstGeom>
            <a:ln w="19050">
              <a:solidFill>
                <a:srgbClr val="968C6D"/>
              </a:solidFill>
              <a:prstDash val="dash"/>
            </a:ln>
          </p:spPr>
          <p:style>
            <a:lnRef idx="1">
              <a:schemeClr val="accent1"/>
            </a:lnRef>
            <a:fillRef idx="0">
              <a:schemeClr val="accent1"/>
            </a:fillRef>
            <a:effectRef idx="0">
              <a:schemeClr val="accent1"/>
            </a:effectRef>
            <a:fontRef idx="minor">
              <a:schemeClr val="tx1"/>
            </a:fontRef>
          </p:style>
        </p:cxnSp>
        <p:sp>
          <p:nvSpPr>
            <p:cNvPr id="654" name="TextBox 653"/>
            <p:cNvSpPr txBox="1"/>
            <p:nvPr/>
          </p:nvSpPr>
          <p:spPr>
            <a:xfrm>
              <a:off x="7845597" y="6004037"/>
              <a:ext cx="999430" cy="728922"/>
            </a:xfrm>
            <a:prstGeom prst="rect">
              <a:avLst/>
            </a:prstGeom>
            <a:noFill/>
          </p:spPr>
          <p:txBody>
            <a:bodyPr wrap="square" lIns="0" tIns="0" rIns="0" bIns="0" rtlCol="0">
              <a:noAutofit/>
            </a:bodyPr>
            <a:lstStyle/>
            <a:p>
              <a:pPr>
                <a:spcAft>
                  <a:spcPts val="900"/>
                </a:spcAft>
              </a:pPr>
              <a:r>
                <a:rPr lang="en-GB" sz="900" b="1" i="1" dirty="0" smtClean="0">
                  <a:solidFill>
                    <a:srgbClr val="EB8C00"/>
                  </a:solidFill>
                  <a:latin typeface="+mj-lt"/>
                </a:rPr>
                <a:t>Title goes here</a:t>
              </a:r>
            </a:p>
            <a:p>
              <a:pPr>
                <a:spcAft>
                  <a:spcPts val="900"/>
                </a:spcAft>
              </a:pPr>
              <a:r>
                <a:rPr lang="en-GB" sz="900" dirty="0" smtClean="0">
                  <a:latin typeface="+mj-lt"/>
                </a:rPr>
                <a:t>Text </a:t>
              </a:r>
              <a:r>
                <a:rPr lang="en-GB" sz="900" dirty="0">
                  <a:latin typeface="+mj-lt"/>
                </a:rPr>
                <a:t>goes here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cxnSp>
          <p:nvCxnSpPr>
            <p:cNvPr id="11" name="Straight Connector 10"/>
            <p:cNvCxnSpPr/>
            <p:nvPr/>
          </p:nvCxnSpPr>
          <p:spPr>
            <a:xfrm>
              <a:off x="3202295" y="1542951"/>
              <a:ext cx="5753866" cy="0"/>
            </a:xfrm>
            <a:prstGeom prst="line">
              <a:avLst/>
            </a:prstGeom>
            <a:ln w="76200">
              <a:solidFill>
                <a:srgbClr val="968C6D"/>
              </a:solidFill>
            </a:ln>
          </p:spPr>
          <p:style>
            <a:lnRef idx="1">
              <a:schemeClr val="accent1"/>
            </a:lnRef>
            <a:fillRef idx="0">
              <a:schemeClr val="accent1"/>
            </a:fillRef>
            <a:effectRef idx="0">
              <a:schemeClr val="accent1"/>
            </a:effectRef>
            <a:fontRef idx="minor">
              <a:schemeClr val="tx1"/>
            </a:fontRef>
          </p:style>
        </p:cxnSp>
      </p:grpSp>
    </p:spTree>
    <p:custDataLst>
      <p:tags r:id="rId1"/>
    </p:custDataLst>
    <p:extLst>
      <p:ext uri="{BB962C8B-B14F-4D97-AF65-F5344CB8AC3E}">
        <p14:creationId xmlns:p14="http://schemas.microsoft.com/office/powerpoint/2010/main" val="4145256996"/>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www.pwc.co.uk</a:t>
            </a:r>
            <a:endParaRPr lang="en-GB"/>
          </a:p>
        </p:txBody>
      </p:sp>
      <p:sp>
        <p:nvSpPr>
          <p:cNvPr id="3" name="Text Placeholder 2"/>
          <p:cNvSpPr>
            <a:spLocks noGrp="1"/>
          </p:cNvSpPr>
          <p:nvPr>
            <p:ph type="body" sz="quarter" idx="10"/>
          </p:nvPr>
        </p:nvSpPr>
        <p:spPr/>
        <p:txBody>
          <a:bodyPr/>
          <a:lstStyle/>
          <a:p>
            <a:r>
              <a:rPr lang="en-GB" dirty="0"/>
              <a:t>© 2014 PricewaterhouseCoopers LLP. All rights reserved. In this document, "PwC" refers to the UK member firm, and may sometimes refer to the PwC network. Each member firm is a separate legal entity. Please see </a:t>
            </a:r>
            <a:r>
              <a:rPr lang="en-GB" u="sng" dirty="0">
                <a:hlinkClick r:id="rId4"/>
              </a:rPr>
              <a:t>www.pwc.com/structure</a:t>
            </a:r>
            <a:r>
              <a:rPr lang="en-GB" dirty="0">
                <a:hlinkClick r:id="rId4"/>
              </a:rPr>
              <a:t> for further details</a:t>
            </a:r>
            <a:r>
              <a:rPr lang="en-GB" dirty="0" smtClean="0">
                <a:hlinkClick r:id="rId4"/>
              </a:rPr>
              <a:t>.</a:t>
            </a:r>
            <a:endParaRPr lang="en-GB" dirty="0"/>
          </a:p>
        </p:txBody>
      </p:sp>
    </p:spTree>
    <p:custDataLst>
      <p:tags r:id="rId1"/>
    </p:custData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Sections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17</a:t>
            </a:fld>
            <a:endParaRPr lang="en-GB" dirty="0"/>
          </a:p>
        </p:txBody>
      </p:sp>
      <p:grpSp>
        <p:nvGrpSpPr>
          <p:cNvPr id="3" name="Group 76"/>
          <p:cNvGrpSpPr/>
          <p:nvPr/>
        </p:nvGrpSpPr>
        <p:grpSpPr>
          <a:xfrm>
            <a:off x="7507287" y="1908424"/>
            <a:ext cx="2447925" cy="2447925"/>
            <a:chOff x="7507287" y="1908424"/>
            <a:chExt cx="2447925" cy="2447925"/>
          </a:xfrm>
        </p:grpSpPr>
        <p:sp>
          <p:nvSpPr>
            <p:cNvPr id="112" name="Freeform 6"/>
            <p:cNvSpPr>
              <a:spLocks/>
            </p:cNvSpPr>
            <p:nvPr/>
          </p:nvSpPr>
          <p:spPr bwMode="auto">
            <a:xfrm>
              <a:off x="8731250" y="1908424"/>
              <a:ext cx="1223962" cy="2447925"/>
            </a:xfrm>
            <a:custGeom>
              <a:avLst/>
              <a:gdLst>
                <a:gd name="T0" fmla="*/ 0 w 1288"/>
                <a:gd name="T1" fmla="*/ 2147483647 h 2564"/>
                <a:gd name="T2" fmla="*/ 0 w 1288"/>
                <a:gd name="T3" fmla="*/ 0 h 2564"/>
                <a:gd name="T4" fmla="*/ 133649437 w 1288"/>
                <a:gd name="T5" fmla="*/ 7292219 h 2564"/>
                <a:gd name="T6" fmla="*/ 245624812 w 1288"/>
                <a:gd name="T7" fmla="*/ 21875703 h 2564"/>
                <a:gd name="T8" fmla="*/ 350377164 w 1288"/>
                <a:gd name="T9" fmla="*/ 54690687 h 2564"/>
                <a:gd name="T10" fmla="*/ 429844387 w 1288"/>
                <a:gd name="T11" fmla="*/ 80212506 h 2564"/>
                <a:gd name="T12" fmla="*/ 545432848 w 1288"/>
                <a:gd name="T13" fmla="*/ 134903207 h 2564"/>
                <a:gd name="T14" fmla="*/ 617675087 w 1288"/>
                <a:gd name="T15" fmla="*/ 175009445 h 2564"/>
                <a:gd name="T16" fmla="*/ 686306260 w 1288"/>
                <a:gd name="T17" fmla="*/ 222407900 h 2564"/>
                <a:gd name="T18" fmla="*/ 772997517 w 1288"/>
                <a:gd name="T19" fmla="*/ 291682111 h 2564"/>
                <a:gd name="T20" fmla="*/ 863300791 w 1288"/>
                <a:gd name="T21" fmla="*/ 386479020 h 2564"/>
                <a:gd name="T22" fmla="*/ 917481995 w 1288"/>
                <a:gd name="T23" fmla="*/ 452107063 h 2564"/>
                <a:gd name="T24" fmla="*/ 960828099 w 1288"/>
                <a:gd name="T25" fmla="*/ 510443962 h 2564"/>
                <a:gd name="T26" fmla="*/ 1000561473 w 1288"/>
                <a:gd name="T27" fmla="*/ 572426851 h 2564"/>
                <a:gd name="T28" fmla="*/ 1043907576 w 1288"/>
                <a:gd name="T29" fmla="*/ 656285435 h 2564"/>
                <a:gd name="T30" fmla="*/ 1090865697 w 1288"/>
                <a:gd name="T31" fmla="*/ 762019715 h 2564"/>
                <a:gd name="T32" fmla="*/ 1116149815 w 1288"/>
                <a:gd name="T33" fmla="*/ 834940929 h 2564"/>
                <a:gd name="T34" fmla="*/ 1137822867 w 1288"/>
                <a:gd name="T35" fmla="*/ 937029101 h 2564"/>
                <a:gd name="T36" fmla="*/ 1155883902 w 1288"/>
                <a:gd name="T37" fmla="*/ 1046410683 h 2564"/>
                <a:gd name="T38" fmla="*/ 1163107936 w 1288"/>
                <a:gd name="T39" fmla="*/ 1141207593 h 2564"/>
                <a:gd name="T40" fmla="*/ 1159495919 w 1288"/>
                <a:gd name="T41" fmla="*/ 1225066177 h 2564"/>
                <a:gd name="T42" fmla="*/ 1145046901 w 1288"/>
                <a:gd name="T43" fmla="*/ 1378198913 h 2564"/>
                <a:gd name="T44" fmla="*/ 1123374800 w 1288"/>
                <a:gd name="T45" fmla="*/ 1480288039 h 2564"/>
                <a:gd name="T46" fmla="*/ 1090865697 w 1288"/>
                <a:gd name="T47" fmla="*/ 1575083994 h 2564"/>
                <a:gd name="T48" fmla="*/ 1047519593 w 1288"/>
                <a:gd name="T49" fmla="*/ 1673527012 h 2564"/>
                <a:gd name="T50" fmla="*/ 982501150 w 1288"/>
                <a:gd name="T51" fmla="*/ 1793845726 h 2564"/>
                <a:gd name="T52" fmla="*/ 910257961 w 1288"/>
                <a:gd name="T53" fmla="*/ 1892288744 h 2564"/>
                <a:gd name="T54" fmla="*/ 841627739 w 1288"/>
                <a:gd name="T55" fmla="*/ 1972502175 h 2564"/>
                <a:gd name="T56" fmla="*/ 791057602 w 1288"/>
                <a:gd name="T57" fmla="*/ 2019899198 h 2564"/>
                <a:gd name="T58" fmla="*/ 711590378 w 1288"/>
                <a:gd name="T59" fmla="*/ 2092821367 h 2564"/>
                <a:gd name="T60" fmla="*/ 606839037 w 1288"/>
                <a:gd name="T61" fmla="*/ 2147483647 h 2564"/>
                <a:gd name="T62" fmla="*/ 534595847 w 1288"/>
                <a:gd name="T63" fmla="*/ 2147483647 h 2564"/>
                <a:gd name="T64" fmla="*/ 444292455 w 1288"/>
                <a:gd name="T65" fmla="*/ 2147483647 h 2564"/>
                <a:gd name="T66" fmla="*/ 357601198 w 1288"/>
                <a:gd name="T67" fmla="*/ 2147483647 h 2564"/>
                <a:gd name="T68" fmla="*/ 256461873 w 1288"/>
                <a:gd name="T69" fmla="*/ 2147483647 h 2564"/>
                <a:gd name="T70" fmla="*/ 173382573 w 1288"/>
                <a:gd name="T71" fmla="*/ 2147483647 h 2564"/>
                <a:gd name="T72" fmla="*/ 50570152 w 1288"/>
                <a:gd name="T73" fmla="*/ 2147483647 h 2564"/>
                <a:gd name="T74" fmla="*/ 0 w 1288"/>
                <a:gd name="T75" fmla="*/ 2147483647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6"/>
                  </a:lnTo>
                  <a:lnTo>
                    <a:pt x="932" y="2164"/>
                  </a:lnTo>
                  <a:lnTo>
                    <a:pt x="876" y="2216"/>
                  </a:lnTo>
                  <a:lnTo>
                    <a:pt x="788" y="2296"/>
                  </a:lnTo>
                  <a:lnTo>
                    <a:pt x="672" y="2372"/>
                  </a:lnTo>
                  <a:lnTo>
                    <a:pt x="592" y="2420"/>
                  </a:lnTo>
                  <a:lnTo>
                    <a:pt x="492" y="2464"/>
                  </a:lnTo>
                  <a:lnTo>
                    <a:pt x="396" y="2496"/>
                  </a:lnTo>
                  <a:lnTo>
                    <a:pt x="284" y="2528"/>
                  </a:lnTo>
                  <a:lnTo>
                    <a:pt x="192" y="2548"/>
                  </a:lnTo>
                  <a:lnTo>
                    <a:pt x="56" y="2560"/>
                  </a:lnTo>
                  <a:lnTo>
                    <a:pt x="0" y="2564"/>
                  </a:lnTo>
                  <a:close/>
                </a:path>
              </a:pathLst>
            </a:custGeom>
            <a:solidFill>
              <a:schemeClr val="tx2"/>
            </a:solidFill>
            <a:ln w="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3" name="Freeform 7"/>
            <p:cNvSpPr>
              <a:spLocks/>
            </p:cNvSpPr>
            <p:nvPr/>
          </p:nvSpPr>
          <p:spPr bwMode="auto">
            <a:xfrm rot="10800000">
              <a:off x="7507287" y="1908424"/>
              <a:ext cx="1223963" cy="2447925"/>
            </a:xfrm>
            <a:custGeom>
              <a:avLst/>
              <a:gdLst>
                <a:gd name="T0" fmla="*/ 0 w 1288"/>
                <a:gd name="T1" fmla="*/ 2147483647 h 2564"/>
                <a:gd name="T2" fmla="*/ 0 w 1288"/>
                <a:gd name="T3" fmla="*/ 0 h 2564"/>
                <a:gd name="T4" fmla="*/ 133649546 w 1288"/>
                <a:gd name="T5" fmla="*/ 7292219 h 2564"/>
                <a:gd name="T6" fmla="*/ 245625963 w 1288"/>
                <a:gd name="T7" fmla="*/ 21875703 h 2564"/>
                <a:gd name="T8" fmla="*/ 350377450 w 1288"/>
                <a:gd name="T9" fmla="*/ 54690687 h 2564"/>
                <a:gd name="T10" fmla="*/ 429844738 w 1288"/>
                <a:gd name="T11" fmla="*/ 80212506 h 2564"/>
                <a:gd name="T12" fmla="*/ 545433294 w 1288"/>
                <a:gd name="T13" fmla="*/ 134903207 h 2564"/>
                <a:gd name="T14" fmla="*/ 617676542 w 1288"/>
                <a:gd name="T15" fmla="*/ 175009445 h 2564"/>
                <a:gd name="T16" fmla="*/ 686306821 w 1288"/>
                <a:gd name="T17" fmla="*/ 222407900 h 2564"/>
                <a:gd name="T18" fmla="*/ 772998148 w 1288"/>
                <a:gd name="T19" fmla="*/ 291682111 h 2564"/>
                <a:gd name="T20" fmla="*/ 863301496 w 1288"/>
                <a:gd name="T21" fmla="*/ 386479020 h 2564"/>
                <a:gd name="T22" fmla="*/ 917483695 w 1288"/>
                <a:gd name="T23" fmla="*/ 452107063 h 2564"/>
                <a:gd name="T24" fmla="*/ 960829834 w 1288"/>
                <a:gd name="T25" fmla="*/ 510443962 h 2564"/>
                <a:gd name="T26" fmla="*/ 1000563240 w 1288"/>
                <a:gd name="T27" fmla="*/ 572426851 h 2564"/>
                <a:gd name="T28" fmla="*/ 1043909380 w 1288"/>
                <a:gd name="T29" fmla="*/ 656285435 h 2564"/>
                <a:gd name="T30" fmla="*/ 1090866588 w 1288"/>
                <a:gd name="T31" fmla="*/ 762019715 h 2564"/>
                <a:gd name="T32" fmla="*/ 1116151678 w 1288"/>
                <a:gd name="T33" fmla="*/ 834940929 h 2564"/>
                <a:gd name="T34" fmla="*/ 1137824747 w 1288"/>
                <a:gd name="T35" fmla="*/ 937029101 h 2564"/>
                <a:gd name="T36" fmla="*/ 1155885797 w 1288"/>
                <a:gd name="T37" fmla="*/ 1046410683 h 2564"/>
                <a:gd name="T38" fmla="*/ 1163109837 w 1288"/>
                <a:gd name="T39" fmla="*/ 1141207593 h 2564"/>
                <a:gd name="T40" fmla="*/ 1159497817 w 1288"/>
                <a:gd name="T41" fmla="*/ 1225066177 h 2564"/>
                <a:gd name="T42" fmla="*/ 1145048787 w 1288"/>
                <a:gd name="T43" fmla="*/ 1378198913 h 2564"/>
                <a:gd name="T44" fmla="*/ 1123376668 w 1288"/>
                <a:gd name="T45" fmla="*/ 1480288039 h 2564"/>
                <a:gd name="T46" fmla="*/ 1090866588 w 1288"/>
                <a:gd name="T47" fmla="*/ 1575083994 h 2564"/>
                <a:gd name="T48" fmla="*/ 1047521399 w 1288"/>
                <a:gd name="T49" fmla="*/ 1673527012 h 2564"/>
                <a:gd name="T50" fmla="*/ 982502903 w 1288"/>
                <a:gd name="T51" fmla="*/ 1793845726 h 2564"/>
                <a:gd name="T52" fmla="*/ 910259655 w 1288"/>
                <a:gd name="T53" fmla="*/ 1892288744 h 2564"/>
                <a:gd name="T54" fmla="*/ 841629377 w 1288"/>
                <a:gd name="T55" fmla="*/ 1972502175 h 2564"/>
                <a:gd name="T56" fmla="*/ 791059198 w 1288"/>
                <a:gd name="T57" fmla="*/ 2019899198 h 2564"/>
                <a:gd name="T58" fmla="*/ 711591910 w 1288"/>
                <a:gd name="T59" fmla="*/ 2092821367 h 2564"/>
                <a:gd name="T60" fmla="*/ 606839533 w 1288"/>
                <a:gd name="T61" fmla="*/ 2147483647 h 2564"/>
                <a:gd name="T62" fmla="*/ 534597234 w 1288"/>
                <a:gd name="T63" fmla="*/ 2147483647 h 2564"/>
                <a:gd name="T64" fmla="*/ 444293768 w 1288"/>
                <a:gd name="T65" fmla="*/ 2147483647 h 2564"/>
                <a:gd name="T66" fmla="*/ 357602440 w 1288"/>
                <a:gd name="T67" fmla="*/ 2147483647 h 2564"/>
                <a:gd name="T68" fmla="*/ 256462082 w 1288"/>
                <a:gd name="T69" fmla="*/ 2147483647 h 2564"/>
                <a:gd name="T70" fmla="*/ 173382715 w 1288"/>
                <a:gd name="T71" fmla="*/ 2147483647 h 2564"/>
                <a:gd name="T72" fmla="*/ 50570194 w 1288"/>
                <a:gd name="T73" fmla="*/ 2147483647 h 2564"/>
                <a:gd name="T74" fmla="*/ 0 w 1288"/>
                <a:gd name="T75" fmla="*/ 2147483647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6"/>
                  </a:lnTo>
                  <a:lnTo>
                    <a:pt x="932" y="2164"/>
                  </a:lnTo>
                  <a:lnTo>
                    <a:pt x="876" y="2216"/>
                  </a:lnTo>
                  <a:lnTo>
                    <a:pt x="788" y="2296"/>
                  </a:lnTo>
                  <a:lnTo>
                    <a:pt x="672" y="2372"/>
                  </a:lnTo>
                  <a:lnTo>
                    <a:pt x="592" y="2420"/>
                  </a:lnTo>
                  <a:lnTo>
                    <a:pt x="492" y="2464"/>
                  </a:lnTo>
                  <a:lnTo>
                    <a:pt x="396" y="2496"/>
                  </a:lnTo>
                  <a:lnTo>
                    <a:pt x="284" y="2528"/>
                  </a:lnTo>
                  <a:lnTo>
                    <a:pt x="192" y="2548"/>
                  </a:lnTo>
                  <a:lnTo>
                    <a:pt x="56" y="2560"/>
                  </a:lnTo>
                  <a:lnTo>
                    <a:pt x="0" y="2564"/>
                  </a:lnTo>
                  <a:close/>
                </a:path>
              </a:pathLst>
            </a:custGeom>
            <a:solidFill>
              <a:schemeClr val="accent3"/>
            </a:solidFill>
            <a:ln w="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4" name="Freeform 8"/>
            <p:cNvSpPr>
              <a:spLocks/>
            </p:cNvSpPr>
            <p:nvPr/>
          </p:nvSpPr>
          <p:spPr bwMode="auto">
            <a:xfrm>
              <a:off x="8731250" y="2267199"/>
              <a:ext cx="865187" cy="1730375"/>
            </a:xfrm>
            <a:custGeom>
              <a:avLst/>
              <a:gdLst>
                <a:gd name="T0" fmla="*/ 0 w 1288"/>
                <a:gd name="T1" fmla="*/ 1167783684 h 2564"/>
                <a:gd name="T2" fmla="*/ 0 w 1288"/>
                <a:gd name="T3" fmla="*/ 0 h 2564"/>
                <a:gd name="T4" fmla="*/ 66780610 w 1288"/>
                <a:gd name="T5" fmla="*/ 3643641 h 2564"/>
                <a:gd name="T6" fmla="*/ 122731608 w 1288"/>
                <a:gd name="T7" fmla="*/ 10930920 h 2564"/>
                <a:gd name="T8" fmla="*/ 175073386 w 1288"/>
                <a:gd name="T9" fmla="*/ 27326968 h 2564"/>
                <a:gd name="T10" fmla="*/ 214780660 w 1288"/>
                <a:gd name="T11" fmla="*/ 40080042 h 2564"/>
                <a:gd name="T12" fmla="*/ 272536573 w 1288"/>
                <a:gd name="T13" fmla="*/ 67407010 h 2564"/>
                <a:gd name="T14" fmla="*/ 308634606 w 1288"/>
                <a:gd name="T15" fmla="*/ 87447363 h 2564"/>
                <a:gd name="T16" fmla="*/ 342927032 w 1288"/>
                <a:gd name="T17" fmla="*/ 111130702 h 2564"/>
                <a:gd name="T18" fmla="*/ 386244218 w 1288"/>
                <a:gd name="T19" fmla="*/ 145744938 h 2564"/>
                <a:gd name="T20" fmla="*/ 431366255 w 1288"/>
                <a:gd name="T21" fmla="*/ 193112290 h 2564"/>
                <a:gd name="T22" fmla="*/ 458439612 w 1288"/>
                <a:gd name="T23" fmla="*/ 225905044 h 2564"/>
                <a:gd name="T24" fmla="*/ 480098163 w 1288"/>
                <a:gd name="T25" fmla="*/ 255054158 h 2564"/>
                <a:gd name="T26" fmla="*/ 499951779 w 1288"/>
                <a:gd name="T27" fmla="*/ 286024754 h 2564"/>
                <a:gd name="T28" fmla="*/ 521610330 w 1288"/>
                <a:gd name="T29" fmla="*/ 327926943 h 2564"/>
                <a:gd name="T30" fmla="*/ 545073817 w 1288"/>
                <a:gd name="T31" fmla="*/ 380759459 h 2564"/>
                <a:gd name="T32" fmla="*/ 557707692 w 1288"/>
                <a:gd name="T33" fmla="*/ 417195852 h 2564"/>
                <a:gd name="T34" fmla="*/ 568537303 w 1288"/>
                <a:gd name="T35" fmla="*/ 468206802 h 2564"/>
                <a:gd name="T36" fmla="*/ 577561308 w 1288"/>
                <a:gd name="T37" fmla="*/ 522861390 h 2564"/>
                <a:gd name="T38" fmla="*/ 581171178 w 1288"/>
                <a:gd name="T39" fmla="*/ 570228026 h 2564"/>
                <a:gd name="T40" fmla="*/ 579366243 w 1288"/>
                <a:gd name="T41" fmla="*/ 612130215 h 2564"/>
                <a:gd name="T42" fmla="*/ 572146502 w 1288"/>
                <a:gd name="T43" fmla="*/ 688645965 h 2564"/>
                <a:gd name="T44" fmla="*/ 561317562 w 1288"/>
                <a:gd name="T45" fmla="*/ 739657083 h 2564"/>
                <a:gd name="T46" fmla="*/ 545073817 w 1288"/>
                <a:gd name="T47" fmla="*/ 787024393 h 2564"/>
                <a:gd name="T48" fmla="*/ 523415266 w 1288"/>
                <a:gd name="T49" fmla="*/ 836213186 h 2564"/>
                <a:gd name="T50" fmla="*/ 490927103 w 1288"/>
                <a:gd name="T51" fmla="*/ 896332896 h 2564"/>
                <a:gd name="T52" fmla="*/ 454829742 w 1288"/>
                <a:gd name="T53" fmla="*/ 945522364 h 2564"/>
                <a:gd name="T54" fmla="*/ 420536644 w 1288"/>
                <a:gd name="T55" fmla="*/ 985602396 h 2564"/>
                <a:gd name="T56" fmla="*/ 395268894 w 1288"/>
                <a:gd name="T57" fmla="*/ 1009285713 h 2564"/>
                <a:gd name="T58" fmla="*/ 355560991 w 1288"/>
                <a:gd name="T59" fmla="*/ 1045722106 h 2564"/>
                <a:gd name="T60" fmla="*/ 303219800 w 1288"/>
                <a:gd name="T61" fmla="*/ 1080336342 h 2564"/>
                <a:gd name="T62" fmla="*/ 267122439 w 1288"/>
                <a:gd name="T63" fmla="*/ 1102198177 h 2564"/>
                <a:gd name="T64" fmla="*/ 222000401 w 1288"/>
                <a:gd name="T65" fmla="*/ 1122238531 h 2564"/>
                <a:gd name="T66" fmla="*/ 178683299 w 1288"/>
                <a:gd name="T67" fmla="*/ 1136813088 h 2564"/>
                <a:gd name="T68" fmla="*/ 128146414 w 1288"/>
                <a:gd name="T69" fmla="*/ 1151387645 h 2564"/>
                <a:gd name="T70" fmla="*/ 86634226 w 1288"/>
                <a:gd name="T71" fmla="*/ 1160496405 h 2564"/>
                <a:gd name="T72" fmla="*/ 25268432 w 1288"/>
                <a:gd name="T73" fmla="*/ 1165962202 h 2564"/>
                <a:gd name="T74" fmla="*/ 0 w 1288"/>
                <a:gd name="T75" fmla="*/ 116778368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6"/>
                  </a:lnTo>
                  <a:lnTo>
                    <a:pt x="932" y="2164"/>
                  </a:lnTo>
                  <a:lnTo>
                    <a:pt x="876" y="2216"/>
                  </a:lnTo>
                  <a:lnTo>
                    <a:pt x="788" y="2296"/>
                  </a:lnTo>
                  <a:lnTo>
                    <a:pt x="672" y="2372"/>
                  </a:lnTo>
                  <a:lnTo>
                    <a:pt x="592" y="2420"/>
                  </a:lnTo>
                  <a:lnTo>
                    <a:pt x="492" y="2464"/>
                  </a:lnTo>
                  <a:lnTo>
                    <a:pt x="396" y="2496"/>
                  </a:lnTo>
                  <a:lnTo>
                    <a:pt x="284" y="2528"/>
                  </a:lnTo>
                  <a:lnTo>
                    <a:pt x="192" y="2548"/>
                  </a:lnTo>
                  <a:lnTo>
                    <a:pt x="56" y="2560"/>
                  </a:lnTo>
                  <a:lnTo>
                    <a:pt x="0" y="2564"/>
                  </a:lnTo>
                  <a:close/>
                </a:path>
              </a:pathLst>
            </a:custGeom>
            <a:solidFill>
              <a:schemeClr val="accent1">
                <a:lumMod val="40000"/>
                <a:lumOff val="60000"/>
              </a:schemeClr>
            </a:solidFill>
            <a:ln w="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5" name="Freeform 9"/>
            <p:cNvSpPr>
              <a:spLocks/>
            </p:cNvSpPr>
            <p:nvPr/>
          </p:nvSpPr>
          <p:spPr bwMode="auto">
            <a:xfrm rot="10800000">
              <a:off x="7866062" y="2267199"/>
              <a:ext cx="865188" cy="1730375"/>
            </a:xfrm>
            <a:custGeom>
              <a:avLst/>
              <a:gdLst>
                <a:gd name="T0" fmla="*/ 0 w 1288"/>
                <a:gd name="T1" fmla="*/ 1167783684 h 2564"/>
                <a:gd name="T2" fmla="*/ 0 w 1288"/>
                <a:gd name="T3" fmla="*/ 0 h 2564"/>
                <a:gd name="T4" fmla="*/ 66780687 w 1288"/>
                <a:gd name="T5" fmla="*/ 3643641 h 2564"/>
                <a:gd name="T6" fmla="*/ 122732421 w 1288"/>
                <a:gd name="T7" fmla="*/ 10930920 h 2564"/>
                <a:gd name="T8" fmla="*/ 175073589 w 1288"/>
                <a:gd name="T9" fmla="*/ 27326968 h 2564"/>
                <a:gd name="T10" fmla="*/ 214780908 w 1288"/>
                <a:gd name="T11" fmla="*/ 40080042 h 2564"/>
                <a:gd name="T12" fmla="*/ 272537559 w 1288"/>
                <a:gd name="T13" fmla="*/ 67407010 h 2564"/>
                <a:gd name="T14" fmla="*/ 308634962 w 1288"/>
                <a:gd name="T15" fmla="*/ 87447363 h 2564"/>
                <a:gd name="T16" fmla="*/ 342928100 w 1288"/>
                <a:gd name="T17" fmla="*/ 111130702 h 2564"/>
                <a:gd name="T18" fmla="*/ 386245336 w 1288"/>
                <a:gd name="T19" fmla="*/ 145744938 h 2564"/>
                <a:gd name="T20" fmla="*/ 431367426 w 1288"/>
                <a:gd name="T21" fmla="*/ 193112290 h 2564"/>
                <a:gd name="T22" fmla="*/ 458440142 w 1288"/>
                <a:gd name="T23" fmla="*/ 225905044 h 2564"/>
                <a:gd name="T24" fmla="*/ 480099390 w 1288"/>
                <a:gd name="T25" fmla="*/ 255054158 h 2564"/>
                <a:gd name="T26" fmla="*/ 499953029 w 1288"/>
                <a:gd name="T27" fmla="*/ 286024754 h 2564"/>
                <a:gd name="T28" fmla="*/ 521611605 w 1288"/>
                <a:gd name="T29" fmla="*/ 327926943 h 2564"/>
                <a:gd name="T30" fmla="*/ 545075119 w 1288"/>
                <a:gd name="T31" fmla="*/ 380759459 h 2564"/>
                <a:gd name="T32" fmla="*/ 557709008 w 1288"/>
                <a:gd name="T33" fmla="*/ 417195852 h 2564"/>
                <a:gd name="T34" fmla="*/ 568538632 w 1288"/>
                <a:gd name="T35" fmla="*/ 468206802 h 2564"/>
                <a:gd name="T36" fmla="*/ 577562647 w 1288"/>
                <a:gd name="T37" fmla="*/ 522861390 h 2564"/>
                <a:gd name="T38" fmla="*/ 581172522 w 1288"/>
                <a:gd name="T39" fmla="*/ 570228026 h 2564"/>
                <a:gd name="T40" fmla="*/ 579367584 w 1288"/>
                <a:gd name="T41" fmla="*/ 612130215 h 2564"/>
                <a:gd name="T42" fmla="*/ 572147835 w 1288"/>
                <a:gd name="T43" fmla="*/ 688645965 h 2564"/>
                <a:gd name="T44" fmla="*/ 561318883 w 1288"/>
                <a:gd name="T45" fmla="*/ 739657083 h 2564"/>
                <a:gd name="T46" fmla="*/ 545075119 w 1288"/>
                <a:gd name="T47" fmla="*/ 787024393 h 2564"/>
                <a:gd name="T48" fmla="*/ 523416542 w 1288"/>
                <a:gd name="T49" fmla="*/ 836213186 h 2564"/>
                <a:gd name="T50" fmla="*/ 490928342 w 1288"/>
                <a:gd name="T51" fmla="*/ 896332896 h 2564"/>
                <a:gd name="T52" fmla="*/ 454830939 w 1288"/>
                <a:gd name="T53" fmla="*/ 945522364 h 2564"/>
                <a:gd name="T54" fmla="*/ 420537802 w 1288"/>
                <a:gd name="T55" fmla="*/ 985602396 h 2564"/>
                <a:gd name="T56" fmla="*/ 395269351 w 1288"/>
                <a:gd name="T57" fmla="*/ 1009285713 h 2564"/>
                <a:gd name="T58" fmla="*/ 355562073 w 1288"/>
                <a:gd name="T59" fmla="*/ 1045722106 h 2564"/>
                <a:gd name="T60" fmla="*/ 303220150 w 1288"/>
                <a:gd name="T61" fmla="*/ 1080336342 h 2564"/>
                <a:gd name="T62" fmla="*/ 267122747 w 1288"/>
                <a:gd name="T63" fmla="*/ 1102198177 h 2564"/>
                <a:gd name="T64" fmla="*/ 222000658 w 1288"/>
                <a:gd name="T65" fmla="*/ 1122238531 h 2564"/>
                <a:gd name="T66" fmla="*/ 178683505 w 1288"/>
                <a:gd name="T67" fmla="*/ 1136813088 h 2564"/>
                <a:gd name="T68" fmla="*/ 128146562 w 1288"/>
                <a:gd name="T69" fmla="*/ 1151387645 h 2564"/>
                <a:gd name="T70" fmla="*/ 86634326 w 1288"/>
                <a:gd name="T71" fmla="*/ 1160496405 h 2564"/>
                <a:gd name="T72" fmla="*/ 25268461 w 1288"/>
                <a:gd name="T73" fmla="*/ 1165962202 h 2564"/>
                <a:gd name="T74" fmla="*/ 0 w 1288"/>
                <a:gd name="T75" fmla="*/ 116778368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6"/>
                  </a:lnTo>
                  <a:lnTo>
                    <a:pt x="932" y="2164"/>
                  </a:lnTo>
                  <a:lnTo>
                    <a:pt x="876" y="2216"/>
                  </a:lnTo>
                  <a:lnTo>
                    <a:pt x="788" y="2296"/>
                  </a:lnTo>
                  <a:lnTo>
                    <a:pt x="672" y="2372"/>
                  </a:lnTo>
                  <a:lnTo>
                    <a:pt x="592" y="2420"/>
                  </a:lnTo>
                  <a:lnTo>
                    <a:pt x="492" y="2464"/>
                  </a:lnTo>
                  <a:lnTo>
                    <a:pt x="396" y="2496"/>
                  </a:lnTo>
                  <a:lnTo>
                    <a:pt x="284" y="2528"/>
                  </a:lnTo>
                  <a:lnTo>
                    <a:pt x="192" y="2548"/>
                  </a:lnTo>
                  <a:lnTo>
                    <a:pt x="56" y="2560"/>
                  </a:lnTo>
                  <a:lnTo>
                    <a:pt x="0" y="2564"/>
                  </a:lnTo>
                  <a:close/>
                </a:path>
              </a:pathLst>
            </a:custGeom>
            <a:solidFill>
              <a:schemeClr val="accent3">
                <a:lumMod val="20000"/>
                <a:lumOff val="80000"/>
              </a:schemeClr>
            </a:solidFill>
            <a:ln w="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6" name="Freeform 10"/>
            <p:cNvSpPr>
              <a:spLocks/>
            </p:cNvSpPr>
            <p:nvPr/>
          </p:nvSpPr>
          <p:spPr bwMode="auto">
            <a:xfrm>
              <a:off x="8731250" y="2695824"/>
              <a:ext cx="436562" cy="873125"/>
            </a:xfrm>
            <a:custGeom>
              <a:avLst/>
              <a:gdLst>
                <a:gd name="T0" fmla="*/ 0 w 1288"/>
                <a:gd name="T1" fmla="*/ 297327299 h 2564"/>
                <a:gd name="T2" fmla="*/ 0 w 1288"/>
                <a:gd name="T3" fmla="*/ 0 h 2564"/>
                <a:gd name="T4" fmla="*/ 17002869 w 1288"/>
                <a:gd name="T5" fmla="*/ 927610 h 2564"/>
                <a:gd name="T6" fmla="*/ 31248415 w 1288"/>
                <a:gd name="T7" fmla="*/ 2783171 h 2564"/>
                <a:gd name="T8" fmla="*/ 44575086 w 1288"/>
                <a:gd name="T9" fmla="*/ 6957757 h 2564"/>
                <a:gd name="T10" fmla="*/ 54684814 w 1288"/>
                <a:gd name="T11" fmla="*/ 10204732 h 2564"/>
                <a:gd name="T12" fmla="*/ 69389966 w 1288"/>
                <a:gd name="T13" fmla="*/ 17162490 h 2564"/>
                <a:gd name="T14" fmla="*/ 78580812 w 1288"/>
                <a:gd name="T15" fmla="*/ 22264684 h 2564"/>
                <a:gd name="T16" fmla="*/ 87312049 w 1288"/>
                <a:gd name="T17" fmla="*/ 28294835 h 2564"/>
                <a:gd name="T18" fmla="*/ 98340680 w 1288"/>
                <a:gd name="T19" fmla="*/ 37107809 h 2564"/>
                <a:gd name="T20" fmla="*/ 109829238 w 1288"/>
                <a:gd name="T21" fmla="*/ 49168110 h 2564"/>
                <a:gd name="T22" fmla="*/ 116722373 w 1288"/>
                <a:gd name="T23" fmla="*/ 57517279 h 2564"/>
                <a:gd name="T24" fmla="*/ 122236678 w 1288"/>
                <a:gd name="T25" fmla="*/ 64938839 h 2564"/>
                <a:gd name="T26" fmla="*/ 127291712 w 1288"/>
                <a:gd name="T27" fmla="*/ 72824203 h 2564"/>
                <a:gd name="T28" fmla="*/ 132806016 w 1288"/>
                <a:gd name="T29" fmla="*/ 83492738 h 2564"/>
                <a:gd name="T30" fmla="*/ 138779931 w 1288"/>
                <a:gd name="T31" fmla="*/ 96944464 h 2564"/>
                <a:gd name="T32" fmla="*/ 141996863 w 1288"/>
                <a:gd name="T33" fmla="*/ 106221584 h 2564"/>
                <a:gd name="T34" fmla="*/ 144754185 w 1288"/>
                <a:gd name="T35" fmla="*/ 119209143 h 2564"/>
                <a:gd name="T36" fmla="*/ 147051558 w 1288"/>
                <a:gd name="T37" fmla="*/ 133124652 h 2564"/>
                <a:gd name="T38" fmla="*/ 147970778 w 1288"/>
                <a:gd name="T39" fmla="*/ 145184942 h 2564"/>
                <a:gd name="T40" fmla="*/ 147511168 w 1288"/>
                <a:gd name="T41" fmla="*/ 155853136 h 2564"/>
                <a:gd name="T42" fmla="*/ 145673066 w 1288"/>
                <a:gd name="T43" fmla="*/ 175334986 h 2564"/>
                <a:gd name="T44" fmla="*/ 142915745 w 1288"/>
                <a:gd name="T45" fmla="*/ 188322928 h 2564"/>
                <a:gd name="T46" fmla="*/ 138779931 w 1288"/>
                <a:gd name="T47" fmla="*/ 200382877 h 2564"/>
                <a:gd name="T48" fmla="*/ 133265627 w 1288"/>
                <a:gd name="T49" fmla="*/ 212906632 h 2564"/>
                <a:gd name="T50" fmla="*/ 124994000 w 1288"/>
                <a:gd name="T51" fmla="*/ 228213896 h 2564"/>
                <a:gd name="T52" fmla="*/ 115803153 w 1288"/>
                <a:gd name="T53" fmla="*/ 240737651 h 2564"/>
                <a:gd name="T54" fmla="*/ 107071916 w 1288"/>
                <a:gd name="T55" fmla="*/ 250942380 h 2564"/>
                <a:gd name="T56" fmla="*/ 100638391 w 1288"/>
                <a:gd name="T57" fmla="*/ 256972525 h 2564"/>
                <a:gd name="T58" fmla="*/ 90528663 w 1288"/>
                <a:gd name="T59" fmla="*/ 266249305 h 2564"/>
                <a:gd name="T60" fmla="*/ 77201982 w 1288"/>
                <a:gd name="T61" fmla="*/ 275062620 h 2564"/>
                <a:gd name="T62" fmla="*/ 68011474 w 1288"/>
                <a:gd name="T63" fmla="*/ 280628619 h 2564"/>
                <a:gd name="T64" fmla="*/ 56522916 w 1288"/>
                <a:gd name="T65" fmla="*/ 285731154 h 2564"/>
                <a:gd name="T66" fmla="*/ 45493967 w 1288"/>
                <a:gd name="T67" fmla="*/ 289441934 h 2564"/>
                <a:gd name="T68" fmla="*/ 32627246 w 1288"/>
                <a:gd name="T69" fmla="*/ 293152714 h 2564"/>
                <a:gd name="T70" fmla="*/ 22057902 w 1288"/>
                <a:gd name="T71" fmla="*/ 295471738 h 2564"/>
                <a:gd name="T72" fmla="*/ 6433528 w 1288"/>
                <a:gd name="T73" fmla="*/ 296863494 h 2564"/>
                <a:gd name="T74" fmla="*/ 0 w 1288"/>
                <a:gd name="T75" fmla="*/ 297327299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6"/>
                  </a:lnTo>
                  <a:lnTo>
                    <a:pt x="932" y="2164"/>
                  </a:lnTo>
                  <a:lnTo>
                    <a:pt x="876" y="2216"/>
                  </a:lnTo>
                  <a:lnTo>
                    <a:pt x="788" y="2296"/>
                  </a:lnTo>
                  <a:lnTo>
                    <a:pt x="672" y="2372"/>
                  </a:lnTo>
                  <a:lnTo>
                    <a:pt x="592" y="2420"/>
                  </a:lnTo>
                  <a:lnTo>
                    <a:pt x="492" y="2464"/>
                  </a:lnTo>
                  <a:lnTo>
                    <a:pt x="396" y="2496"/>
                  </a:lnTo>
                  <a:lnTo>
                    <a:pt x="284" y="2528"/>
                  </a:lnTo>
                  <a:lnTo>
                    <a:pt x="192" y="2548"/>
                  </a:lnTo>
                  <a:lnTo>
                    <a:pt x="56" y="2560"/>
                  </a:lnTo>
                  <a:lnTo>
                    <a:pt x="0" y="2564"/>
                  </a:lnTo>
                  <a:close/>
                </a:path>
              </a:pathLst>
            </a:custGeom>
            <a:solidFill>
              <a:schemeClr val="accent1">
                <a:lumMod val="60000"/>
                <a:lumOff val="40000"/>
              </a:schemeClr>
            </a:solidFill>
            <a:ln w="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1" name="Freeform 11"/>
            <p:cNvSpPr>
              <a:spLocks/>
            </p:cNvSpPr>
            <p:nvPr/>
          </p:nvSpPr>
          <p:spPr bwMode="auto">
            <a:xfrm rot="10800000">
              <a:off x="8294687" y="2695824"/>
              <a:ext cx="436563" cy="873125"/>
            </a:xfrm>
            <a:custGeom>
              <a:avLst/>
              <a:gdLst>
                <a:gd name="T0" fmla="*/ 0 w 1288"/>
                <a:gd name="T1" fmla="*/ 297327299 h 2564"/>
                <a:gd name="T2" fmla="*/ 0 w 1288"/>
                <a:gd name="T3" fmla="*/ 0 h 2564"/>
                <a:gd name="T4" fmla="*/ 17002907 w 1288"/>
                <a:gd name="T5" fmla="*/ 927610 h 2564"/>
                <a:gd name="T6" fmla="*/ 31248487 w 1288"/>
                <a:gd name="T7" fmla="*/ 2783171 h 2564"/>
                <a:gd name="T8" fmla="*/ 44575188 w 1288"/>
                <a:gd name="T9" fmla="*/ 6957757 h 2564"/>
                <a:gd name="T10" fmla="*/ 54684939 w 1288"/>
                <a:gd name="T11" fmla="*/ 10204732 h 2564"/>
                <a:gd name="T12" fmla="*/ 69390464 w 1288"/>
                <a:gd name="T13" fmla="*/ 17162490 h 2564"/>
                <a:gd name="T14" fmla="*/ 78580992 w 1288"/>
                <a:gd name="T15" fmla="*/ 22264684 h 2564"/>
                <a:gd name="T16" fmla="*/ 87312249 w 1288"/>
                <a:gd name="T17" fmla="*/ 28294835 h 2564"/>
                <a:gd name="T18" fmla="*/ 98341244 w 1288"/>
                <a:gd name="T19" fmla="*/ 37107809 h 2564"/>
                <a:gd name="T20" fmla="*/ 109829829 w 1288"/>
                <a:gd name="T21" fmla="*/ 49168110 h 2564"/>
                <a:gd name="T22" fmla="*/ 116722980 w 1288"/>
                <a:gd name="T23" fmla="*/ 57517279 h 2564"/>
                <a:gd name="T24" fmla="*/ 122237297 w 1288"/>
                <a:gd name="T25" fmla="*/ 64938839 h 2564"/>
                <a:gd name="T26" fmla="*/ 127292342 w 1288"/>
                <a:gd name="T27" fmla="*/ 72824203 h 2564"/>
                <a:gd name="T28" fmla="*/ 132806660 w 1288"/>
                <a:gd name="T29" fmla="*/ 83492738 h 2564"/>
                <a:gd name="T30" fmla="*/ 138780588 w 1288"/>
                <a:gd name="T31" fmla="*/ 96944464 h 2564"/>
                <a:gd name="T32" fmla="*/ 141997527 w 1288"/>
                <a:gd name="T33" fmla="*/ 106221584 h 2564"/>
                <a:gd name="T34" fmla="*/ 144754856 w 1288"/>
                <a:gd name="T35" fmla="*/ 119209143 h 2564"/>
                <a:gd name="T36" fmla="*/ 147052234 w 1288"/>
                <a:gd name="T37" fmla="*/ 133124652 h 2564"/>
                <a:gd name="T38" fmla="*/ 147971456 w 1288"/>
                <a:gd name="T39" fmla="*/ 145184942 h 2564"/>
                <a:gd name="T40" fmla="*/ 147511845 w 1288"/>
                <a:gd name="T41" fmla="*/ 155853136 h 2564"/>
                <a:gd name="T42" fmla="*/ 145673739 w 1288"/>
                <a:gd name="T43" fmla="*/ 175334986 h 2564"/>
                <a:gd name="T44" fmla="*/ 142916411 w 1288"/>
                <a:gd name="T45" fmla="*/ 188322928 h 2564"/>
                <a:gd name="T46" fmla="*/ 138780588 w 1288"/>
                <a:gd name="T47" fmla="*/ 200382877 h 2564"/>
                <a:gd name="T48" fmla="*/ 133266271 w 1288"/>
                <a:gd name="T49" fmla="*/ 212906632 h 2564"/>
                <a:gd name="T50" fmla="*/ 124994625 w 1288"/>
                <a:gd name="T51" fmla="*/ 228213896 h 2564"/>
                <a:gd name="T52" fmla="*/ 115803757 w 1288"/>
                <a:gd name="T53" fmla="*/ 240737651 h 2564"/>
                <a:gd name="T54" fmla="*/ 107072501 w 1288"/>
                <a:gd name="T55" fmla="*/ 250942380 h 2564"/>
                <a:gd name="T56" fmla="*/ 100638961 w 1288"/>
                <a:gd name="T57" fmla="*/ 256972525 h 2564"/>
                <a:gd name="T58" fmla="*/ 90529210 w 1288"/>
                <a:gd name="T59" fmla="*/ 266249305 h 2564"/>
                <a:gd name="T60" fmla="*/ 77202498 w 1288"/>
                <a:gd name="T61" fmla="*/ 275062620 h 2564"/>
                <a:gd name="T62" fmla="*/ 68011630 w 1288"/>
                <a:gd name="T63" fmla="*/ 280628619 h 2564"/>
                <a:gd name="T64" fmla="*/ 56523384 w 1288"/>
                <a:gd name="T65" fmla="*/ 285731154 h 2564"/>
                <a:gd name="T66" fmla="*/ 45494410 w 1288"/>
                <a:gd name="T67" fmla="*/ 289441934 h 2564"/>
                <a:gd name="T68" fmla="*/ 32627320 w 1288"/>
                <a:gd name="T69" fmla="*/ 293152714 h 2564"/>
                <a:gd name="T70" fmla="*/ 22057953 w 1288"/>
                <a:gd name="T71" fmla="*/ 295471738 h 2564"/>
                <a:gd name="T72" fmla="*/ 6433542 w 1288"/>
                <a:gd name="T73" fmla="*/ 296863494 h 2564"/>
                <a:gd name="T74" fmla="*/ 0 w 1288"/>
                <a:gd name="T75" fmla="*/ 297327299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6"/>
                  </a:lnTo>
                  <a:lnTo>
                    <a:pt x="932" y="2164"/>
                  </a:lnTo>
                  <a:lnTo>
                    <a:pt x="876" y="2216"/>
                  </a:lnTo>
                  <a:lnTo>
                    <a:pt x="788" y="2296"/>
                  </a:lnTo>
                  <a:lnTo>
                    <a:pt x="672" y="2372"/>
                  </a:lnTo>
                  <a:lnTo>
                    <a:pt x="592" y="2420"/>
                  </a:lnTo>
                  <a:lnTo>
                    <a:pt x="492" y="2464"/>
                  </a:lnTo>
                  <a:lnTo>
                    <a:pt x="396" y="2496"/>
                  </a:lnTo>
                  <a:lnTo>
                    <a:pt x="284" y="2528"/>
                  </a:lnTo>
                  <a:lnTo>
                    <a:pt x="192" y="2548"/>
                  </a:lnTo>
                  <a:lnTo>
                    <a:pt x="56" y="2560"/>
                  </a:lnTo>
                  <a:lnTo>
                    <a:pt x="0" y="2564"/>
                  </a:lnTo>
                  <a:close/>
                </a:path>
              </a:pathLst>
            </a:custGeom>
            <a:solidFill>
              <a:schemeClr val="accent3">
                <a:lumMod val="40000"/>
                <a:lumOff val="60000"/>
              </a:schemeClr>
            </a:solidFill>
            <a:ln w="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4" name="Group 77"/>
          <p:cNvGrpSpPr/>
          <p:nvPr/>
        </p:nvGrpSpPr>
        <p:grpSpPr>
          <a:xfrm>
            <a:off x="4219575" y="1908424"/>
            <a:ext cx="2447925" cy="2447925"/>
            <a:chOff x="4219575" y="1908424"/>
            <a:chExt cx="2447925" cy="2447925"/>
          </a:xfrm>
        </p:grpSpPr>
        <p:sp>
          <p:nvSpPr>
            <p:cNvPr id="128" name="AutoShape 81"/>
            <p:cNvSpPr>
              <a:spLocks noChangeAspect="1" noChangeArrowheads="1" noTextEdit="1"/>
            </p:cNvSpPr>
            <p:nvPr/>
          </p:nvSpPr>
          <p:spPr bwMode="auto">
            <a:xfrm rot="10800000">
              <a:off x="4219575" y="3145086"/>
              <a:ext cx="2447925" cy="1211263"/>
            </a:xfrm>
            <a:prstGeom prst="rect">
              <a:avLst/>
            </a:prstGeom>
            <a:no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nvGrpSpPr>
            <p:cNvPr id="5" name="Group 85"/>
            <p:cNvGrpSpPr>
              <a:grpSpLocks/>
            </p:cNvGrpSpPr>
            <p:nvPr/>
          </p:nvGrpSpPr>
          <p:grpSpPr bwMode="auto">
            <a:xfrm rot="10800000">
              <a:off x="4229100" y="1910011"/>
              <a:ext cx="1217612" cy="2444750"/>
              <a:chOff x="5687" y="1123"/>
              <a:chExt cx="1288" cy="2564"/>
            </a:xfrm>
          </p:grpSpPr>
          <p:sp>
            <p:nvSpPr>
              <p:cNvPr id="135" name="Freeform 83"/>
              <p:cNvSpPr>
                <a:spLocks/>
              </p:cNvSpPr>
              <p:nvPr/>
            </p:nvSpPr>
            <p:spPr bwMode="auto">
              <a:xfrm>
                <a:off x="5687" y="1123"/>
                <a:ext cx="1288" cy="2564"/>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rgbClr val="CCD6E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6" name="Freeform 84"/>
              <p:cNvSpPr>
                <a:spLocks/>
              </p:cNvSpPr>
              <p:nvPr/>
            </p:nvSpPr>
            <p:spPr bwMode="auto">
              <a:xfrm>
                <a:off x="5687" y="1123"/>
                <a:ext cx="1288" cy="2564"/>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no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6" name="Group 88"/>
            <p:cNvGrpSpPr>
              <a:grpSpLocks/>
            </p:cNvGrpSpPr>
            <p:nvPr/>
          </p:nvGrpSpPr>
          <p:grpSpPr bwMode="auto">
            <a:xfrm rot="10800000">
              <a:off x="5446712" y="1908424"/>
              <a:ext cx="1219200" cy="2444750"/>
              <a:chOff x="4399" y="1123"/>
              <a:chExt cx="1288" cy="2563"/>
            </a:xfrm>
          </p:grpSpPr>
          <p:sp>
            <p:nvSpPr>
              <p:cNvPr id="150" name="Freeform 86"/>
              <p:cNvSpPr>
                <a:spLocks/>
              </p:cNvSpPr>
              <p:nvPr/>
            </p:nvSpPr>
            <p:spPr bwMode="auto">
              <a:xfrm>
                <a:off x="4399" y="1123"/>
                <a:ext cx="1288" cy="2563"/>
              </a:xfrm>
              <a:custGeom>
                <a:avLst/>
                <a:gdLst>
                  <a:gd name="T0" fmla="*/ 1288 w 1288"/>
                  <a:gd name="T1" fmla="*/ 0 h 2563"/>
                  <a:gd name="T2" fmla="*/ 1288 w 1288"/>
                  <a:gd name="T3" fmla="*/ 2563 h 2563"/>
                  <a:gd name="T4" fmla="*/ 1140 w 1288"/>
                  <a:gd name="T5" fmla="*/ 2555 h 2563"/>
                  <a:gd name="T6" fmla="*/ 1016 w 1288"/>
                  <a:gd name="T7" fmla="*/ 2539 h 2563"/>
                  <a:gd name="T8" fmla="*/ 900 w 1288"/>
                  <a:gd name="T9" fmla="*/ 2503 h 2563"/>
                  <a:gd name="T10" fmla="*/ 812 w 1288"/>
                  <a:gd name="T11" fmla="*/ 2476 h 2563"/>
                  <a:gd name="T12" fmla="*/ 684 w 1288"/>
                  <a:gd name="T13" fmla="*/ 2416 h 2563"/>
                  <a:gd name="T14" fmla="*/ 604 w 1288"/>
                  <a:gd name="T15" fmla="*/ 2372 h 2563"/>
                  <a:gd name="T16" fmla="*/ 528 w 1288"/>
                  <a:gd name="T17" fmla="*/ 2320 h 2563"/>
                  <a:gd name="T18" fmla="*/ 432 w 1288"/>
                  <a:gd name="T19" fmla="*/ 2243 h 2563"/>
                  <a:gd name="T20" fmla="*/ 332 w 1288"/>
                  <a:gd name="T21" fmla="*/ 2140 h 2563"/>
                  <a:gd name="T22" fmla="*/ 272 w 1288"/>
                  <a:gd name="T23" fmla="*/ 2068 h 2563"/>
                  <a:gd name="T24" fmla="*/ 224 w 1288"/>
                  <a:gd name="T25" fmla="*/ 2004 h 2563"/>
                  <a:gd name="T26" fmla="*/ 180 w 1288"/>
                  <a:gd name="T27" fmla="*/ 1936 h 2563"/>
                  <a:gd name="T28" fmla="*/ 132 w 1288"/>
                  <a:gd name="T29" fmla="*/ 1844 h 2563"/>
                  <a:gd name="T30" fmla="*/ 80 w 1288"/>
                  <a:gd name="T31" fmla="*/ 1728 h 2563"/>
                  <a:gd name="T32" fmla="*/ 52 w 1288"/>
                  <a:gd name="T33" fmla="*/ 1648 h 2563"/>
                  <a:gd name="T34" fmla="*/ 28 w 1288"/>
                  <a:gd name="T35" fmla="*/ 1536 h 2563"/>
                  <a:gd name="T36" fmla="*/ 8 w 1288"/>
                  <a:gd name="T37" fmla="*/ 1416 h 2563"/>
                  <a:gd name="T38" fmla="*/ 0 w 1288"/>
                  <a:gd name="T39" fmla="*/ 1312 h 2563"/>
                  <a:gd name="T40" fmla="*/ 4 w 1288"/>
                  <a:gd name="T41" fmla="*/ 1220 h 2563"/>
                  <a:gd name="T42" fmla="*/ 20 w 1288"/>
                  <a:gd name="T43" fmla="*/ 1052 h 2563"/>
                  <a:gd name="T44" fmla="*/ 44 w 1288"/>
                  <a:gd name="T45" fmla="*/ 940 h 2563"/>
                  <a:gd name="T46" fmla="*/ 80 w 1288"/>
                  <a:gd name="T47" fmla="*/ 836 h 2563"/>
                  <a:gd name="T48" fmla="*/ 128 w 1288"/>
                  <a:gd name="T49" fmla="*/ 728 h 2563"/>
                  <a:gd name="T50" fmla="*/ 200 w 1288"/>
                  <a:gd name="T51" fmla="*/ 596 h 2563"/>
                  <a:gd name="T52" fmla="*/ 280 w 1288"/>
                  <a:gd name="T53" fmla="*/ 488 h 2563"/>
                  <a:gd name="T54" fmla="*/ 356 w 1288"/>
                  <a:gd name="T55" fmla="*/ 400 h 2563"/>
                  <a:gd name="T56" fmla="*/ 412 w 1288"/>
                  <a:gd name="T57" fmla="*/ 348 h 2563"/>
                  <a:gd name="T58" fmla="*/ 500 w 1288"/>
                  <a:gd name="T59" fmla="*/ 268 h 2563"/>
                  <a:gd name="T60" fmla="*/ 616 w 1288"/>
                  <a:gd name="T61" fmla="*/ 192 h 2563"/>
                  <a:gd name="T62" fmla="*/ 696 w 1288"/>
                  <a:gd name="T63" fmla="*/ 144 h 2563"/>
                  <a:gd name="T64" fmla="*/ 796 w 1288"/>
                  <a:gd name="T65" fmla="*/ 100 h 2563"/>
                  <a:gd name="T66" fmla="*/ 892 w 1288"/>
                  <a:gd name="T67" fmla="*/ 68 h 2563"/>
                  <a:gd name="T68" fmla="*/ 1004 w 1288"/>
                  <a:gd name="T69" fmla="*/ 36 h 2563"/>
                  <a:gd name="T70" fmla="*/ 1096 w 1288"/>
                  <a:gd name="T71" fmla="*/ 16 h 2563"/>
                  <a:gd name="T72" fmla="*/ 1232 w 1288"/>
                  <a:gd name="T73" fmla="*/ 4 h 2563"/>
                  <a:gd name="T74" fmla="*/ 1288 w 1288"/>
                  <a:gd name="T75" fmla="*/ 0 h 25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3"/>
                  <a:gd name="T116" fmla="*/ 1288 w 1288"/>
                  <a:gd name="T117" fmla="*/ 2563 h 25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3">
                    <a:moveTo>
                      <a:pt x="1288" y="0"/>
                    </a:moveTo>
                    <a:lnTo>
                      <a:pt x="1288" y="2563"/>
                    </a:lnTo>
                    <a:lnTo>
                      <a:pt x="1140" y="2555"/>
                    </a:lnTo>
                    <a:lnTo>
                      <a:pt x="1016" y="2539"/>
                    </a:lnTo>
                    <a:lnTo>
                      <a:pt x="900" y="2503"/>
                    </a:lnTo>
                    <a:lnTo>
                      <a:pt x="812" y="2476"/>
                    </a:lnTo>
                    <a:lnTo>
                      <a:pt x="684" y="2416"/>
                    </a:lnTo>
                    <a:lnTo>
                      <a:pt x="604" y="2372"/>
                    </a:lnTo>
                    <a:lnTo>
                      <a:pt x="528" y="2320"/>
                    </a:lnTo>
                    <a:lnTo>
                      <a:pt x="432" y="2243"/>
                    </a:lnTo>
                    <a:lnTo>
                      <a:pt x="332" y="2140"/>
                    </a:lnTo>
                    <a:lnTo>
                      <a:pt x="272" y="2068"/>
                    </a:lnTo>
                    <a:lnTo>
                      <a:pt x="224" y="2004"/>
                    </a:lnTo>
                    <a:lnTo>
                      <a:pt x="180" y="1936"/>
                    </a:lnTo>
                    <a:lnTo>
                      <a:pt x="132" y="1844"/>
                    </a:lnTo>
                    <a:lnTo>
                      <a:pt x="80" y="1728"/>
                    </a:lnTo>
                    <a:lnTo>
                      <a:pt x="52" y="1648"/>
                    </a:lnTo>
                    <a:lnTo>
                      <a:pt x="28" y="1536"/>
                    </a:lnTo>
                    <a:lnTo>
                      <a:pt x="8" y="1416"/>
                    </a:lnTo>
                    <a:lnTo>
                      <a:pt x="0" y="1312"/>
                    </a:lnTo>
                    <a:lnTo>
                      <a:pt x="4" y="1220"/>
                    </a:lnTo>
                    <a:lnTo>
                      <a:pt x="20" y="1052"/>
                    </a:lnTo>
                    <a:lnTo>
                      <a:pt x="44" y="940"/>
                    </a:lnTo>
                    <a:lnTo>
                      <a:pt x="80" y="836"/>
                    </a:lnTo>
                    <a:lnTo>
                      <a:pt x="128" y="728"/>
                    </a:lnTo>
                    <a:lnTo>
                      <a:pt x="200" y="596"/>
                    </a:lnTo>
                    <a:lnTo>
                      <a:pt x="280" y="488"/>
                    </a:lnTo>
                    <a:lnTo>
                      <a:pt x="356" y="400"/>
                    </a:lnTo>
                    <a:lnTo>
                      <a:pt x="412" y="348"/>
                    </a:lnTo>
                    <a:lnTo>
                      <a:pt x="500" y="268"/>
                    </a:lnTo>
                    <a:lnTo>
                      <a:pt x="616" y="192"/>
                    </a:lnTo>
                    <a:lnTo>
                      <a:pt x="696" y="144"/>
                    </a:lnTo>
                    <a:lnTo>
                      <a:pt x="796" y="100"/>
                    </a:lnTo>
                    <a:lnTo>
                      <a:pt x="892" y="68"/>
                    </a:lnTo>
                    <a:lnTo>
                      <a:pt x="1004" y="36"/>
                    </a:lnTo>
                    <a:lnTo>
                      <a:pt x="1096" y="16"/>
                    </a:lnTo>
                    <a:lnTo>
                      <a:pt x="1232" y="4"/>
                    </a:lnTo>
                    <a:lnTo>
                      <a:pt x="1288" y="0"/>
                    </a:lnTo>
                    <a:close/>
                  </a:path>
                </a:pathLst>
              </a:custGeom>
              <a:solidFill>
                <a:srgbClr val="D7DFB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1" name="Freeform 87"/>
              <p:cNvSpPr>
                <a:spLocks/>
              </p:cNvSpPr>
              <p:nvPr/>
            </p:nvSpPr>
            <p:spPr bwMode="auto">
              <a:xfrm>
                <a:off x="4399" y="1123"/>
                <a:ext cx="1288" cy="2563"/>
              </a:xfrm>
              <a:custGeom>
                <a:avLst/>
                <a:gdLst>
                  <a:gd name="T0" fmla="*/ 1288 w 1288"/>
                  <a:gd name="T1" fmla="*/ 0 h 2563"/>
                  <a:gd name="T2" fmla="*/ 1288 w 1288"/>
                  <a:gd name="T3" fmla="*/ 2563 h 2563"/>
                  <a:gd name="T4" fmla="*/ 1140 w 1288"/>
                  <a:gd name="T5" fmla="*/ 2555 h 2563"/>
                  <a:gd name="T6" fmla="*/ 1016 w 1288"/>
                  <a:gd name="T7" fmla="*/ 2539 h 2563"/>
                  <a:gd name="T8" fmla="*/ 900 w 1288"/>
                  <a:gd name="T9" fmla="*/ 2503 h 2563"/>
                  <a:gd name="T10" fmla="*/ 812 w 1288"/>
                  <a:gd name="T11" fmla="*/ 2476 h 2563"/>
                  <a:gd name="T12" fmla="*/ 684 w 1288"/>
                  <a:gd name="T13" fmla="*/ 2416 h 2563"/>
                  <a:gd name="T14" fmla="*/ 604 w 1288"/>
                  <a:gd name="T15" fmla="*/ 2372 h 2563"/>
                  <a:gd name="T16" fmla="*/ 528 w 1288"/>
                  <a:gd name="T17" fmla="*/ 2320 h 2563"/>
                  <a:gd name="T18" fmla="*/ 432 w 1288"/>
                  <a:gd name="T19" fmla="*/ 2243 h 2563"/>
                  <a:gd name="T20" fmla="*/ 332 w 1288"/>
                  <a:gd name="T21" fmla="*/ 2140 h 2563"/>
                  <a:gd name="T22" fmla="*/ 272 w 1288"/>
                  <a:gd name="T23" fmla="*/ 2068 h 2563"/>
                  <a:gd name="T24" fmla="*/ 224 w 1288"/>
                  <a:gd name="T25" fmla="*/ 2004 h 2563"/>
                  <a:gd name="T26" fmla="*/ 180 w 1288"/>
                  <a:gd name="T27" fmla="*/ 1936 h 2563"/>
                  <a:gd name="T28" fmla="*/ 132 w 1288"/>
                  <a:gd name="T29" fmla="*/ 1844 h 2563"/>
                  <a:gd name="T30" fmla="*/ 80 w 1288"/>
                  <a:gd name="T31" fmla="*/ 1728 h 2563"/>
                  <a:gd name="T32" fmla="*/ 52 w 1288"/>
                  <a:gd name="T33" fmla="*/ 1648 h 2563"/>
                  <a:gd name="T34" fmla="*/ 28 w 1288"/>
                  <a:gd name="T35" fmla="*/ 1536 h 2563"/>
                  <a:gd name="T36" fmla="*/ 8 w 1288"/>
                  <a:gd name="T37" fmla="*/ 1416 h 2563"/>
                  <a:gd name="T38" fmla="*/ 0 w 1288"/>
                  <a:gd name="T39" fmla="*/ 1312 h 2563"/>
                  <a:gd name="T40" fmla="*/ 4 w 1288"/>
                  <a:gd name="T41" fmla="*/ 1220 h 2563"/>
                  <a:gd name="T42" fmla="*/ 20 w 1288"/>
                  <a:gd name="T43" fmla="*/ 1052 h 2563"/>
                  <a:gd name="T44" fmla="*/ 44 w 1288"/>
                  <a:gd name="T45" fmla="*/ 940 h 2563"/>
                  <a:gd name="T46" fmla="*/ 80 w 1288"/>
                  <a:gd name="T47" fmla="*/ 836 h 2563"/>
                  <a:gd name="T48" fmla="*/ 128 w 1288"/>
                  <a:gd name="T49" fmla="*/ 728 h 2563"/>
                  <a:gd name="T50" fmla="*/ 200 w 1288"/>
                  <a:gd name="T51" fmla="*/ 596 h 2563"/>
                  <a:gd name="T52" fmla="*/ 280 w 1288"/>
                  <a:gd name="T53" fmla="*/ 488 h 2563"/>
                  <a:gd name="T54" fmla="*/ 356 w 1288"/>
                  <a:gd name="T55" fmla="*/ 400 h 2563"/>
                  <a:gd name="T56" fmla="*/ 412 w 1288"/>
                  <a:gd name="T57" fmla="*/ 348 h 2563"/>
                  <a:gd name="T58" fmla="*/ 500 w 1288"/>
                  <a:gd name="T59" fmla="*/ 268 h 2563"/>
                  <a:gd name="T60" fmla="*/ 616 w 1288"/>
                  <a:gd name="T61" fmla="*/ 192 h 2563"/>
                  <a:gd name="T62" fmla="*/ 696 w 1288"/>
                  <a:gd name="T63" fmla="*/ 144 h 2563"/>
                  <a:gd name="T64" fmla="*/ 796 w 1288"/>
                  <a:gd name="T65" fmla="*/ 100 h 2563"/>
                  <a:gd name="T66" fmla="*/ 892 w 1288"/>
                  <a:gd name="T67" fmla="*/ 68 h 2563"/>
                  <a:gd name="T68" fmla="*/ 1004 w 1288"/>
                  <a:gd name="T69" fmla="*/ 36 h 2563"/>
                  <a:gd name="T70" fmla="*/ 1096 w 1288"/>
                  <a:gd name="T71" fmla="*/ 16 h 2563"/>
                  <a:gd name="T72" fmla="*/ 1232 w 1288"/>
                  <a:gd name="T73" fmla="*/ 4 h 2563"/>
                  <a:gd name="T74" fmla="*/ 1288 w 1288"/>
                  <a:gd name="T75" fmla="*/ 0 h 25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3"/>
                  <a:gd name="T116" fmla="*/ 1288 w 1288"/>
                  <a:gd name="T117" fmla="*/ 2563 h 25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3">
                    <a:moveTo>
                      <a:pt x="1288" y="0"/>
                    </a:moveTo>
                    <a:lnTo>
                      <a:pt x="1288" y="2563"/>
                    </a:lnTo>
                    <a:lnTo>
                      <a:pt x="1140" y="2555"/>
                    </a:lnTo>
                    <a:lnTo>
                      <a:pt x="1016" y="2539"/>
                    </a:lnTo>
                    <a:lnTo>
                      <a:pt x="900" y="2503"/>
                    </a:lnTo>
                    <a:lnTo>
                      <a:pt x="812" y="2476"/>
                    </a:lnTo>
                    <a:lnTo>
                      <a:pt x="684" y="2416"/>
                    </a:lnTo>
                    <a:lnTo>
                      <a:pt x="604" y="2372"/>
                    </a:lnTo>
                    <a:lnTo>
                      <a:pt x="528" y="2320"/>
                    </a:lnTo>
                    <a:lnTo>
                      <a:pt x="432" y="2243"/>
                    </a:lnTo>
                    <a:lnTo>
                      <a:pt x="332" y="2140"/>
                    </a:lnTo>
                    <a:lnTo>
                      <a:pt x="272" y="2068"/>
                    </a:lnTo>
                    <a:lnTo>
                      <a:pt x="224" y="2004"/>
                    </a:lnTo>
                    <a:lnTo>
                      <a:pt x="180" y="1936"/>
                    </a:lnTo>
                    <a:lnTo>
                      <a:pt x="132" y="1844"/>
                    </a:lnTo>
                    <a:lnTo>
                      <a:pt x="80" y="1728"/>
                    </a:lnTo>
                    <a:lnTo>
                      <a:pt x="52" y="1648"/>
                    </a:lnTo>
                    <a:lnTo>
                      <a:pt x="28" y="1536"/>
                    </a:lnTo>
                    <a:lnTo>
                      <a:pt x="8" y="1416"/>
                    </a:lnTo>
                    <a:lnTo>
                      <a:pt x="0" y="1312"/>
                    </a:lnTo>
                    <a:lnTo>
                      <a:pt x="4" y="1220"/>
                    </a:lnTo>
                    <a:lnTo>
                      <a:pt x="20" y="1052"/>
                    </a:lnTo>
                    <a:lnTo>
                      <a:pt x="44" y="940"/>
                    </a:lnTo>
                    <a:lnTo>
                      <a:pt x="80" y="836"/>
                    </a:lnTo>
                    <a:lnTo>
                      <a:pt x="128" y="728"/>
                    </a:lnTo>
                    <a:lnTo>
                      <a:pt x="200" y="596"/>
                    </a:lnTo>
                    <a:lnTo>
                      <a:pt x="280" y="488"/>
                    </a:lnTo>
                    <a:lnTo>
                      <a:pt x="356" y="400"/>
                    </a:lnTo>
                    <a:lnTo>
                      <a:pt x="412" y="348"/>
                    </a:lnTo>
                    <a:lnTo>
                      <a:pt x="500" y="268"/>
                    </a:lnTo>
                    <a:lnTo>
                      <a:pt x="616" y="192"/>
                    </a:lnTo>
                    <a:lnTo>
                      <a:pt x="696" y="144"/>
                    </a:lnTo>
                    <a:lnTo>
                      <a:pt x="796" y="100"/>
                    </a:lnTo>
                    <a:lnTo>
                      <a:pt x="892" y="68"/>
                    </a:lnTo>
                    <a:lnTo>
                      <a:pt x="1004" y="36"/>
                    </a:lnTo>
                    <a:lnTo>
                      <a:pt x="1096" y="16"/>
                    </a:lnTo>
                    <a:lnTo>
                      <a:pt x="1232" y="4"/>
                    </a:lnTo>
                    <a:lnTo>
                      <a:pt x="1288" y="0"/>
                    </a:lnTo>
                    <a:close/>
                  </a:path>
                </a:pathLst>
              </a:custGeom>
              <a:no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7" name="Group 91"/>
            <p:cNvGrpSpPr>
              <a:grpSpLocks/>
            </p:cNvGrpSpPr>
            <p:nvPr/>
          </p:nvGrpSpPr>
          <p:grpSpPr bwMode="auto">
            <a:xfrm rot="10800000">
              <a:off x="4584700" y="2267199"/>
              <a:ext cx="862012" cy="1730375"/>
              <a:chOff x="5687" y="1498"/>
              <a:chExt cx="911" cy="1814"/>
            </a:xfrm>
          </p:grpSpPr>
          <p:sp>
            <p:nvSpPr>
              <p:cNvPr id="153" name="Freeform 89"/>
              <p:cNvSpPr>
                <a:spLocks/>
              </p:cNvSpPr>
              <p:nvPr/>
            </p:nvSpPr>
            <p:spPr bwMode="auto">
              <a:xfrm>
                <a:off x="5687" y="1498"/>
                <a:ext cx="911" cy="1814"/>
              </a:xfrm>
              <a:custGeom>
                <a:avLst/>
                <a:gdLst>
                  <a:gd name="T0" fmla="*/ 0 w 911"/>
                  <a:gd name="T1" fmla="*/ 1814 h 1814"/>
                  <a:gd name="T2" fmla="*/ 0 w 911"/>
                  <a:gd name="T3" fmla="*/ 0 h 1814"/>
                  <a:gd name="T4" fmla="*/ 104 w 911"/>
                  <a:gd name="T5" fmla="*/ 6 h 1814"/>
                  <a:gd name="T6" fmla="*/ 192 w 911"/>
                  <a:gd name="T7" fmla="*/ 17 h 1814"/>
                  <a:gd name="T8" fmla="*/ 274 w 911"/>
                  <a:gd name="T9" fmla="*/ 42 h 1814"/>
                  <a:gd name="T10" fmla="*/ 336 w 911"/>
                  <a:gd name="T11" fmla="*/ 62 h 1814"/>
                  <a:gd name="T12" fmla="*/ 427 w 911"/>
                  <a:gd name="T13" fmla="*/ 104 h 1814"/>
                  <a:gd name="T14" fmla="*/ 484 w 911"/>
                  <a:gd name="T15" fmla="*/ 136 h 1814"/>
                  <a:gd name="T16" fmla="*/ 537 w 911"/>
                  <a:gd name="T17" fmla="*/ 172 h 1814"/>
                  <a:gd name="T18" fmla="*/ 605 w 911"/>
                  <a:gd name="T19" fmla="*/ 226 h 1814"/>
                  <a:gd name="T20" fmla="*/ 676 w 911"/>
                  <a:gd name="T21" fmla="*/ 300 h 1814"/>
                  <a:gd name="T22" fmla="*/ 718 w 911"/>
                  <a:gd name="T23" fmla="*/ 351 h 1814"/>
                  <a:gd name="T24" fmla="*/ 752 w 911"/>
                  <a:gd name="T25" fmla="*/ 396 h 1814"/>
                  <a:gd name="T26" fmla="*/ 783 w 911"/>
                  <a:gd name="T27" fmla="*/ 444 h 1814"/>
                  <a:gd name="T28" fmla="*/ 817 w 911"/>
                  <a:gd name="T29" fmla="*/ 509 h 1814"/>
                  <a:gd name="T30" fmla="*/ 854 w 911"/>
                  <a:gd name="T31" fmla="*/ 591 h 1814"/>
                  <a:gd name="T32" fmla="*/ 874 w 911"/>
                  <a:gd name="T33" fmla="*/ 648 h 1814"/>
                  <a:gd name="T34" fmla="*/ 891 w 911"/>
                  <a:gd name="T35" fmla="*/ 727 h 1814"/>
                  <a:gd name="T36" fmla="*/ 905 w 911"/>
                  <a:gd name="T37" fmla="*/ 812 h 1814"/>
                  <a:gd name="T38" fmla="*/ 911 w 911"/>
                  <a:gd name="T39" fmla="*/ 886 h 1814"/>
                  <a:gd name="T40" fmla="*/ 908 w 911"/>
                  <a:gd name="T41" fmla="*/ 951 h 1814"/>
                  <a:gd name="T42" fmla="*/ 897 w 911"/>
                  <a:gd name="T43" fmla="*/ 1069 h 1814"/>
                  <a:gd name="T44" fmla="*/ 880 w 911"/>
                  <a:gd name="T45" fmla="*/ 1149 h 1814"/>
                  <a:gd name="T46" fmla="*/ 854 w 911"/>
                  <a:gd name="T47" fmla="*/ 1222 h 1814"/>
                  <a:gd name="T48" fmla="*/ 820 w 911"/>
                  <a:gd name="T49" fmla="*/ 1299 h 1814"/>
                  <a:gd name="T50" fmla="*/ 769 w 911"/>
                  <a:gd name="T51" fmla="*/ 1392 h 1814"/>
                  <a:gd name="T52" fmla="*/ 713 w 911"/>
                  <a:gd name="T53" fmla="*/ 1468 h 1814"/>
                  <a:gd name="T54" fmla="*/ 659 w 911"/>
                  <a:gd name="T55" fmla="*/ 1531 h 1814"/>
                  <a:gd name="T56" fmla="*/ 619 w 911"/>
                  <a:gd name="T57" fmla="*/ 1567 h 1814"/>
                  <a:gd name="T58" fmla="*/ 557 w 911"/>
                  <a:gd name="T59" fmla="*/ 1624 h 1814"/>
                  <a:gd name="T60" fmla="*/ 475 w 911"/>
                  <a:gd name="T61" fmla="*/ 1678 h 1814"/>
                  <a:gd name="T62" fmla="*/ 419 w 911"/>
                  <a:gd name="T63" fmla="*/ 1712 h 1814"/>
                  <a:gd name="T64" fmla="*/ 348 w 911"/>
                  <a:gd name="T65" fmla="*/ 1743 h 1814"/>
                  <a:gd name="T66" fmla="*/ 280 w 911"/>
                  <a:gd name="T67" fmla="*/ 1766 h 1814"/>
                  <a:gd name="T68" fmla="*/ 201 w 911"/>
                  <a:gd name="T69" fmla="*/ 1788 h 1814"/>
                  <a:gd name="T70" fmla="*/ 136 w 911"/>
                  <a:gd name="T71" fmla="*/ 1802 h 1814"/>
                  <a:gd name="T72" fmla="*/ 39 w 911"/>
                  <a:gd name="T73" fmla="*/ 1811 h 1814"/>
                  <a:gd name="T74" fmla="*/ 0 w 911"/>
                  <a:gd name="T75" fmla="*/ 1814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0" y="1814"/>
                    </a:moveTo>
                    <a:lnTo>
                      <a:pt x="0" y="0"/>
                    </a:lnTo>
                    <a:lnTo>
                      <a:pt x="104" y="6"/>
                    </a:lnTo>
                    <a:lnTo>
                      <a:pt x="192" y="17"/>
                    </a:lnTo>
                    <a:lnTo>
                      <a:pt x="274" y="42"/>
                    </a:lnTo>
                    <a:lnTo>
                      <a:pt x="336" y="62"/>
                    </a:lnTo>
                    <a:lnTo>
                      <a:pt x="427" y="104"/>
                    </a:lnTo>
                    <a:lnTo>
                      <a:pt x="484" y="136"/>
                    </a:lnTo>
                    <a:lnTo>
                      <a:pt x="537" y="172"/>
                    </a:lnTo>
                    <a:lnTo>
                      <a:pt x="605" y="226"/>
                    </a:lnTo>
                    <a:lnTo>
                      <a:pt x="676" y="300"/>
                    </a:lnTo>
                    <a:lnTo>
                      <a:pt x="718" y="351"/>
                    </a:lnTo>
                    <a:lnTo>
                      <a:pt x="752" y="396"/>
                    </a:lnTo>
                    <a:lnTo>
                      <a:pt x="783" y="444"/>
                    </a:lnTo>
                    <a:lnTo>
                      <a:pt x="817" y="509"/>
                    </a:lnTo>
                    <a:lnTo>
                      <a:pt x="854" y="591"/>
                    </a:lnTo>
                    <a:lnTo>
                      <a:pt x="874" y="648"/>
                    </a:lnTo>
                    <a:lnTo>
                      <a:pt x="891" y="727"/>
                    </a:lnTo>
                    <a:lnTo>
                      <a:pt x="905" y="812"/>
                    </a:lnTo>
                    <a:lnTo>
                      <a:pt x="911" y="886"/>
                    </a:lnTo>
                    <a:lnTo>
                      <a:pt x="908" y="951"/>
                    </a:lnTo>
                    <a:lnTo>
                      <a:pt x="897" y="1069"/>
                    </a:lnTo>
                    <a:lnTo>
                      <a:pt x="880" y="1149"/>
                    </a:lnTo>
                    <a:lnTo>
                      <a:pt x="854" y="1222"/>
                    </a:lnTo>
                    <a:lnTo>
                      <a:pt x="820" y="1299"/>
                    </a:lnTo>
                    <a:lnTo>
                      <a:pt x="769" y="1392"/>
                    </a:lnTo>
                    <a:lnTo>
                      <a:pt x="713" y="1468"/>
                    </a:lnTo>
                    <a:lnTo>
                      <a:pt x="659" y="1531"/>
                    </a:lnTo>
                    <a:lnTo>
                      <a:pt x="619" y="1567"/>
                    </a:lnTo>
                    <a:lnTo>
                      <a:pt x="557" y="1624"/>
                    </a:lnTo>
                    <a:lnTo>
                      <a:pt x="475" y="1678"/>
                    </a:lnTo>
                    <a:lnTo>
                      <a:pt x="419" y="1712"/>
                    </a:lnTo>
                    <a:lnTo>
                      <a:pt x="348" y="1743"/>
                    </a:lnTo>
                    <a:lnTo>
                      <a:pt x="280" y="1766"/>
                    </a:lnTo>
                    <a:lnTo>
                      <a:pt x="201" y="1788"/>
                    </a:lnTo>
                    <a:lnTo>
                      <a:pt x="136" y="1802"/>
                    </a:lnTo>
                    <a:lnTo>
                      <a:pt x="39" y="1811"/>
                    </a:lnTo>
                    <a:lnTo>
                      <a:pt x="0" y="1814"/>
                    </a:lnTo>
                    <a:close/>
                  </a:path>
                </a:pathLst>
              </a:custGeom>
              <a:solidFill>
                <a:srgbClr val="8AA5CB"/>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4" name="Freeform 90"/>
              <p:cNvSpPr>
                <a:spLocks/>
              </p:cNvSpPr>
              <p:nvPr/>
            </p:nvSpPr>
            <p:spPr bwMode="auto">
              <a:xfrm>
                <a:off x="5687" y="1498"/>
                <a:ext cx="911" cy="1814"/>
              </a:xfrm>
              <a:custGeom>
                <a:avLst/>
                <a:gdLst>
                  <a:gd name="T0" fmla="*/ 0 w 911"/>
                  <a:gd name="T1" fmla="*/ 1814 h 1814"/>
                  <a:gd name="T2" fmla="*/ 0 w 911"/>
                  <a:gd name="T3" fmla="*/ 0 h 1814"/>
                  <a:gd name="T4" fmla="*/ 104 w 911"/>
                  <a:gd name="T5" fmla="*/ 6 h 1814"/>
                  <a:gd name="T6" fmla="*/ 192 w 911"/>
                  <a:gd name="T7" fmla="*/ 17 h 1814"/>
                  <a:gd name="T8" fmla="*/ 274 w 911"/>
                  <a:gd name="T9" fmla="*/ 42 h 1814"/>
                  <a:gd name="T10" fmla="*/ 336 w 911"/>
                  <a:gd name="T11" fmla="*/ 62 h 1814"/>
                  <a:gd name="T12" fmla="*/ 427 w 911"/>
                  <a:gd name="T13" fmla="*/ 104 h 1814"/>
                  <a:gd name="T14" fmla="*/ 484 w 911"/>
                  <a:gd name="T15" fmla="*/ 136 h 1814"/>
                  <a:gd name="T16" fmla="*/ 537 w 911"/>
                  <a:gd name="T17" fmla="*/ 172 h 1814"/>
                  <a:gd name="T18" fmla="*/ 605 w 911"/>
                  <a:gd name="T19" fmla="*/ 226 h 1814"/>
                  <a:gd name="T20" fmla="*/ 676 w 911"/>
                  <a:gd name="T21" fmla="*/ 300 h 1814"/>
                  <a:gd name="T22" fmla="*/ 718 w 911"/>
                  <a:gd name="T23" fmla="*/ 351 h 1814"/>
                  <a:gd name="T24" fmla="*/ 752 w 911"/>
                  <a:gd name="T25" fmla="*/ 396 h 1814"/>
                  <a:gd name="T26" fmla="*/ 783 w 911"/>
                  <a:gd name="T27" fmla="*/ 444 h 1814"/>
                  <a:gd name="T28" fmla="*/ 817 w 911"/>
                  <a:gd name="T29" fmla="*/ 509 h 1814"/>
                  <a:gd name="T30" fmla="*/ 854 w 911"/>
                  <a:gd name="T31" fmla="*/ 591 h 1814"/>
                  <a:gd name="T32" fmla="*/ 874 w 911"/>
                  <a:gd name="T33" fmla="*/ 648 h 1814"/>
                  <a:gd name="T34" fmla="*/ 891 w 911"/>
                  <a:gd name="T35" fmla="*/ 727 h 1814"/>
                  <a:gd name="T36" fmla="*/ 905 w 911"/>
                  <a:gd name="T37" fmla="*/ 812 h 1814"/>
                  <a:gd name="T38" fmla="*/ 911 w 911"/>
                  <a:gd name="T39" fmla="*/ 886 h 1814"/>
                  <a:gd name="T40" fmla="*/ 908 w 911"/>
                  <a:gd name="T41" fmla="*/ 951 h 1814"/>
                  <a:gd name="T42" fmla="*/ 897 w 911"/>
                  <a:gd name="T43" fmla="*/ 1069 h 1814"/>
                  <a:gd name="T44" fmla="*/ 880 w 911"/>
                  <a:gd name="T45" fmla="*/ 1149 h 1814"/>
                  <a:gd name="T46" fmla="*/ 854 w 911"/>
                  <a:gd name="T47" fmla="*/ 1222 h 1814"/>
                  <a:gd name="T48" fmla="*/ 820 w 911"/>
                  <a:gd name="T49" fmla="*/ 1299 h 1814"/>
                  <a:gd name="T50" fmla="*/ 769 w 911"/>
                  <a:gd name="T51" fmla="*/ 1392 h 1814"/>
                  <a:gd name="T52" fmla="*/ 713 w 911"/>
                  <a:gd name="T53" fmla="*/ 1468 h 1814"/>
                  <a:gd name="T54" fmla="*/ 659 w 911"/>
                  <a:gd name="T55" fmla="*/ 1531 h 1814"/>
                  <a:gd name="T56" fmla="*/ 619 w 911"/>
                  <a:gd name="T57" fmla="*/ 1567 h 1814"/>
                  <a:gd name="T58" fmla="*/ 557 w 911"/>
                  <a:gd name="T59" fmla="*/ 1624 h 1814"/>
                  <a:gd name="T60" fmla="*/ 475 w 911"/>
                  <a:gd name="T61" fmla="*/ 1678 h 1814"/>
                  <a:gd name="T62" fmla="*/ 419 w 911"/>
                  <a:gd name="T63" fmla="*/ 1712 h 1814"/>
                  <a:gd name="T64" fmla="*/ 348 w 911"/>
                  <a:gd name="T65" fmla="*/ 1743 h 1814"/>
                  <a:gd name="T66" fmla="*/ 280 w 911"/>
                  <a:gd name="T67" fmla="*/ 1766 h 1814"/>
                  <a:gd name="T68" fmla="*/ 201 w 911"/>
                  <a:gd name="T69" fmla="*/ 1788 h 1814"/>
                  <a:gd name="T70" fmla="*/ 136 w 911"/>
                  <a:gd name="T71" fmla="*/ 1802 h 1814"/>
                  <a:gd name="T72" fmla="*/ 39 w 911"/>
                  <a:gd name="T73" fmla="*/ 1811 h 1814"/>
                  <a:gd name="T74" fmla="*/ 0 w 911"/>
                  <a:gd name="T75" fmla="*/ 1814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0" y="1814"/>
                    </a:moveTo>
                    <a:lnTo>
                      <a:pt x="0" y="0"/>
                    </a:lnTo>
                    <a:lnTo>
                      <a:pt x="104" y="6"/>
                    </a:lnTo>
                    <a:lnTo>
                      <a:pt x="192" y="17"/>
                    </a:lnTo>
                    <a:lnTo>
                      <a:pt x="274" y="42"/>
                    </a:lnTo>
                    <a:lnTo>
                      <a:pt x="336" y="62"/>
                    </a:lnTo>
                    <a:lnTo>
                      <a:pt x="427" y="104"/>
                    </a:lnTo>
                    <a:lnTo>
                      <a:pt x="484" y="136"/>
                    </a:lnTo>
                    <a:lnTo>
                      <a:pt x="537" y="172"/>
                    </a:lnTo>
                    <a:lnTo>
                      <a:pt x="605" y="226"/>
                    </a:lnTo>
                    <a:lnTo>
                      <a:pt x="676" y="300"/>
                    </a:lnTo>
                    <a:lnTo>
                      <a:pt x="718" y="351"/>
                    </a:lnTo>
                    <a:lnTo>
                      <a:pt x="752" y="396"/>
                    </a:lnTo>
                    <a:lnTo>
                      <a:pt x="783" y="444"/>
                    </a:lnTo>
                    <a:lnTo>
                      <a:pt x="817" y="509"/>
                    </a:lnTo>
                    <a:lnTo>
                      <a:pt x="854" y="591"/>
                    </a:lnTo>
                    <a:lnTo>
                      <a:pt x="874" y="648"/>
                    </a:lnTo>
                    <a:lnTo>
                      <a:pt x="891" y="727"/>
                    </a:lnTo>
                    <a:lnTo>
                      <a:pt x="905" y="812"/>
                    </a:lnTo>
                    <a:lnTo>
                      <a:pt x="911" y="886"/>
                    </a:lnTo>
                    <a:lnTo>
                      <a:pt x="908" y="951"/>
                    </a:lnTo>
                    <a:lnTo>
                      <a:pt x="897" y="1069"/>
                    </a:lnTo>
                    <a:lnTo>
                      <a:pt x="880" y="1149"/>
                    </a:lnTo>
                    <a:lnTo>
                      <a:pt x="854" y="1222"/>
                    </a:lnTo>
                    <a:lnTo>
                      <a:pt x="820" y="1299"/>
                    </a:lnTo>
                    <a:lnTo>
                      <a:pt x="769" y="1392"/>
                    </a:lnTo>
                    <a:lnTo>
                      <a:pt x="713" y="1468"/>
                    </a:lnTo>
                    <a:lnTo>
                      <a:pt x="659" y="1531"/>
                    </a:lnTo>
                    <a:lnTo>
                      <a:pt x="619" y="1567"/>
                    </a:lnTo>
                    <a:lnTo>
                      <a:pt x="557" y="1624"/>
                    </a:lnTo>
                    <a:lnTo>
                      <a:pt x="475" y="1678"/>
                    </a:lnTo>
                    <a:lnTo>
                      <a:pt x="419" y="1712"/>
                    </a:lnTo>
                    <a:lnTo>
                      <a:pt x="348" y="1743"/>
                    </a:lnTo>
                    <a:lnTo>
                      <a:pt x="280" y="1766"/>
                    </a:lnTo>
                    <a:lnTo>
                      <a:pt x="201" y="1788"/>
                    </a:lnTo>
                    <a:lnTo>
                      <a:pt x="136" y="1802"/>
                    </a:lnTo>
                    <a:lnTo>
                      <a:pt x="39" y="1811"/>
                    </a:lnTo>
                    <a:lnTo>
                      <a:pt x="0" y="1814"/>
                    </a:lnTo>
                    <a:close/>
                  </a:path>
                </a:pathLst>
              </a:custGeom>
              <a:no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8" name="Group 94"/>
            <p:cNvGrpSpPr>
              <a:grpSpLocks/>
            </p:cNvGrpSpPr>
            <p:nvPr/>
          </p:nvGrpSpPr>
          <p:grpSpPr bwMode="auto">
            <a:xfrm rot="10800000">
              <a:off x="5446712" y="2265611"/>
              <a:ext cx="862013" cy="1730375"/>
              <a:chOff x="4776" y="1498"/>
              <a:chExt cx="911" cy="1814"/>
            </a:xfrm>
          </p:grpSpPr>
          <p:sp>
            <p:nvSpPr>
              <p:cNvPr id="156" name="Freeform 92"/>
              <p:cNvSpPr>
                <a:spLocks/>
              </p:cNvSpPr>
              <p:nvPr/>
            </p:nvSpPr>
            <p:spPr bwMode="auto">
              <a:xfrm>
                <a:off x="4776" y="1498"/>
                <a:ext cx="911" cy="1814"/>
              </a:xfrm>
              <a:custGeom>
                <a:avLst/>
                <a:gdLst>
                  <a:gd name="T0" fmla="*/ 911 w 911"/>
                  <a:gd name="T1" fmla="*/ 0 h 1814"/>
                  <a:gd name="T2" fmla="*/ 911 w 911"/>
                  <a:gd name="T3" fmla="*/ 1814 h 1814"/>
                  <a:gd name="T4" fmla="*/ 806 w 911"/>
                  <a:gd name="T5" fmla="*/ 1808 h 1814"/>
                  <a:gd name="T6" fmla="*/ 718 w 911"/>
                  <a:gd name="T7" fmla="*/ 1797 h 1814"/>
                  <a:gd name="T8" fmla="*/ 636 w 911"/>
                  <a:gd name="T9" fmla="*/ 1771 h 1814"/>
                  <a:gd name="T10" fmla="*/ 574 w 911"/>
                  <a:gd name="T11" fmla="*/ 1751 h 1814"/>
                  <a:gd name="T12" fmla="*/ 484 w 911"/>
                  <a:gd name="T13" fmla="*/ 1709 h 1814"/>
                  <a:gd name="T14" fmla="*/ 427 w 911"/>
                  <a:gd name="T15" fmla="*/ 1678 h 1814"/>
                  <a:gd name="T16" fmla="*/ 373 w 911"/>
                  <a:gd name="T17" fmla="*/ 1641 h 1814"/>
                  <a:gd name="T18" fmla="*/ 305 w 911"/>
                  <a:gd name="T19" fmla="*/ 1587 h 1814"/>
                  <a:gd name="T20" fmla="*/ 235 w 911"/>
                  <a:gd name="T21" fmla="*/ 1514 h 1814"/>
                  <a:gd name="T22" fmla="*/ 192 w 911"/>
                  <a:gd name="T23" fmla="*/ 1463 h 1814"/>
                  <a:gd name="T24" fmla="*/ 158 w 911"/>
                  <a:gd name="T25" fmla="*/ 1417 h 1814"/>
                  <a:gd name="T26" fmla="*/ 127 w 911"/>
                  <a:gd name="T27" fmla="*/ 1369 h 1814"/>
                  <a:gd name="T28" fmla="*/ 93 w 911"/>
                  <a:gd name="T29" fmla="*/ 1304 h 1814"/>
                  <a:gd name="T30" fmla="*/ 56 w 911"/>
                  <a:gd name="T31" fmla="*/ 1222 h 1814"/>
                  <a:gd name="T32" fmla="*/ 37 w 911"/>
                  <a:gd name="T33" fmla="*/ 1166 h 1814"/>
                  <a:gd name="T34" fmla="*/ 20 w 911"/>
                  <a:gd name="T35" fmla="*/ 1086 h 1814"/>
                  <a:gd name="T36" fmla="*/ 5 w 911"/>
                  <a:gd name="T37" fmla="*/ 1001 h 1814"/>
                  <a:gd name="T38" fmla="*/ 0 w 911"/>
                  <a:gd name="T39" fmla="*/ 928 h 1814"/>
                  <a:gd name="T40" fmla="*/ 3 w 911"/>
                  <a:gd name="T41" fmla="*/ 863 h 1814"/>
                  <a:gd name="T42" fmla="*/ 14 w 911"/>
                  <a:gd name="T43" fmla="*/ 744 h 1814"/>
                  <a:gd name="T44" fmla="*/ 31 w 911"/>
                  <a:gd name="T45" fmla="*/ 665 h 1814"/>
                  <a:gd name="T46" fmla="*/ 56 w 911"/>
                  <a:gd name="T47" fmla="*/ 591 h 1814"/>
                  <a:gd name="T48" fmla="*/ 90 w 911"/>
                  <a:gd name="T49" fmla="*/ 515 h 1814"/>
                  <a:gd name="T50" fmla="*/ 141 w 911"/>
                  <a:gd name="T51" fmla="*/ 421 h 1814"/>
                  <a:gd name="T52" fmla="*/ 198 w 911"/>
                  <a:gd name="T53" fmla="*/ 345 h 1814"/>
                  <a:gd name="T54" fmla="*/ 252 w 911"/>
                  <a:gd name="T55" fmla="*/ 283 h 1814"/>
                  <a:gd name="T56" fmla="*/ 291 w 911"/>
                  <a:gd name="T57" fmla="*/ 246 h 1814"/>
                  <a:gd name="T58" fmla="*/ 353 w 911"/>
                  <a:gd name="T59" fmla="*/ 189 h 1814"/>
                  <a:gd name="T60" fmla="*/ 435 w 911"/>
                  <a:gd name="T61" fmla="*/ 135 h 1814"/>
                  <a:gd name="T62" fmla="*/ 492 w 911"/>
                  <a:gd name="T63" fmla="*/ 102 h 1814"/>
                  <a:gd name="T64" fmla="*/ 563 w 911"/>
                  <a:gd name="T65" fmla="*/ 70 h 1814"/>
                  <a:gd name="T66" fmla="*/ 631 w 911"/>
                  <a:gd name="T67" fmla="*/ 48 h 1814"/>
                  <a:gd name="T68" fmla="*/ 710 w 911"/>
                  <a:gd name="T69" fmla="*/ 25 h 1814"/>
                  <a:gd name="T70" fmla="*/ 775 w 911"/>
                  <a:gd name="T71" fmla="*/ 11 h 1814"/>
                  <a:gd name="T72" fmla="*/ 871 w 911"/>
                  <a:gd name="T73" fmla="*/ 3 h 1814"/>
                  <a:gd name="T74" fmla="*/ 911 w 911"/>
                  <a:gd name="T75" fmla="*/ 0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911" y="0"/>
                    </a:moveTo>
                    <a:lnTo>
                      <a:pt x="911" y="1814"/>
                    </a:lnTo>
                    <a:lnTo>
                      <a:pt x="806" y="1808"/>
                    </a:lnTo>
                    <a:lnTo>
                      <a:pt x="718" y="1797"/>
                    </a:lnTo>
                    <a:lnTo>
                      <a:pt x="636" y="1771"/>
                    </a:lnTo>
                    <a:lnTo>
                      <a:pt x="574" y="1751"/>
                    </a:lnTo>
                    <a:lnTo>
                      <a:pt x="484" y="1709"/>
                    </a:lnTo>
                    <a:lnTo>
                      <a:pt x="427" y="1678"/>
                    </a:lnTo>
                    <a:lnTo>
                      <a:pt x="373" y="1641"/>
                    </a:lnTo>
                    <a:lnTo>
                      <a:pt x="305" y="1587"/>
                    </a:lnTo>
                    <a:lnTo>
                      <a:pt x="235" y="1514"/>
                    </a:lnTo>
                    <a:lnTo>
                      <a:pt x="192" y="1463"/>
                    </a:lnTo>
                    <a:lnTo>
                      <a:pt x="158" y="1417"/>
                    </a:lnTo>
                    <a:lnTo>
                      <a:pt x="127" y="1369"/>
                    </a:lnTo>
                    <a:lnTo>
                      <a:pt x="93" y="1304"/>
                    </a:lnTo>
                    <a:lnTo>
                      <a:pt x="56" y="1222"/>
                    </a:lnTo>
                    <a:lnTo>
                      <a:pt x="37" y="1166"/>
                    </a:lnTo>
                    <a:lnTo>
                      <a:pt x="20" y="1086"/>
                    </a:lnTo>
                    <a:lnTo>
                      <a:pt x="5" y="1001"/>
                    </a:lnTo>
                    <a:lnTo>
                      <a:pt x="0" y="928"/>
                    </a:lnTo>
                    <a:lnTo>
                      <a:pt x="3" y="863"/>
                    </a:lnTo>
                    <a:lnTo>
                      <a:pt x="14" y="744"/>
                    </a:lnTo>
                    <a:lnTo>
                      <a:pt x="31" y="665"/>
                    </a:lnTo>
                    <a:lnTo>
                      <a:pt x="56" y="591"/>
                    </a:lnTo>
                    <a:lnTo>
                      <a:pt x="90" y="515"/>
                    </a:lnTo>
                    <a:lnTo>
                      <a:pt x="141" y="421"/>
                    </a:lnTo>
                    <a:lnTo>
                      <a:pt x="198" y="345"/>
                    </a:lnTo>
                    <a:lnTo>
                      <a:pt x="252" y="283"/>
                    </a:lnTo>
                    <a:lnTo>
                      <a:pt x="291" y="246"/>
                    </a:lnTo>
                    <a:lnTo>
                      <a:pt x="353" y="189"/>
                    </a:lnTo>
                    <a:lnTo>
                      <a:pt x="435" y="135"/>
                    </a:lnTo>
                    <a:lnTo>
                      <a:pt x="492" y="102"/>
                    </a:lnTo>
                    <a:lnTo>
                      <a:pt x="563" y="70"/>
                    </a:lnTo>
                    <a:lnTo>
                      <a:pt x="631" y="48"/>
                    </a:lnTo>
                    <a:lnTo>
                      <a:pt x="710" y="25"/>
                    </a:lnTo>
                    <a:lnTo>
                      <a:pt x="775" y="11"/>
                    </a:lnTo>
                    <a:lnTo>
                      <a:pt x="871" y="3"/>
                    </a:lnTo>
                    <a:lnTo>
                      <a:pt x="911" y="0"/>
                    </a:lnTo>
                    <a:close/>
                  </a:path>
                </a:pathLst>
              </a:custGeom>
              <a:solidFill>
                <a:srgbClr val="AABE7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7" name="Freeform 93"/>
              <p:cNvSpPr>
                <a:spLocks/>
              </p:cNvSpPr>
              <p:nvPr/>
            </p:nvSpPr>
            <p:spPr bwMode="auto">
              <a:xfrm>
                <a:off x="4776" y="1498"/>
                <a:ext cx="911" cy="1814"/>
              </a:xfrm>
              <a:custGeom>
                <a:avLst/>
                <a:gdLst>
                  <a:gd name="T0" fmla="*/ 911 w 911"/>
                  <a:gd name="T1" fmla="*/ 0 h 1814"/>
                  <a:gd name="T2" fmla="*/ 911 w 911"/>
                  <a:gd name="T3" fmla="*/ 1814 h 1814"/>
                  <a:gd name="T4" fmla="*/ 806 w 911"/>
                  <a:gd name="T5" fmla="*/ 1808 h 1814"/>
                  <a:gd name="T6" fmla="*/ 718 w 911"/>
                  <a:gd name="T7" fmla="*/ 1797 h 1814"/>
                  <a:gd name="T8" fmla="*/ 636 w 911"/>
                  <a:gd name="T9" fmla="*/ 1771 h 1814"/>
                  <a:gd name="T10" fmla="*/ 574 w 911"/>
                  <a:gd name="T11" fmla="*/ 1751 h 1814"/>
                  <a:gd name="T12" fmla="*/ 484 w 911"/>
                  <a:gd name="T13" fmla="*/ 1709 h 1814"/>
                  <a:gd name="T14" fmla="*/ 427 w 911"/>
                  <a:gd name="T15" fmla="*/ 1678 h 1814"/>
                  <a:gd name="T16" fmla="*/ 373 w 911"/>
                  <a:gd name="T17" fmla="*/ 1641 h 1814"/>
                  <a:gd name="T18" fmla="*/ 305 w 911"/>
                  <a:gd name="T19" fmla="*/ 1587 h 1814"/>
                  <a:gd name="T20" fmla="*/ 235 w 911"/>
                  <a:gd name="T21" fmla="*/ 1514 h 1814"/>
                  <a:gd name="T22" fmla="*/ 192 w 911"/>
                  <a:gd name="T23" fmla="*/ 1463 h 1814"/>
                  <a:gd name="T24" fmla="*/ 158 w 911"/>
                  <a:gd name="T25" fmla="*/ 1417 h 1814"/>
                  <a:gd name="T26" fmla="*/ 127 w 911"/>
                  <a:gd name="T27" fmla="*/ 1369 h 1814"/>
                  <a:gd name="T28" fmla="*/ 93 w 911"/>
                  <a:gd name="T29" fmla="*/ 1304 h 1814"/>
                  <a:gd name="T30" fmla="*/ 56 w 911"/>
                  <a:gd name="T31" fmla="*/ 1222 h 1814"/>
                  <a:gd name="T32" fmla="*/ 37 w 911"/>
                  <a:gd name="T33" fmla="*/ 1166 h 1814"/>
                  <a:gd name="T34" fmla="*/ 20 w 911"/>
                  <a:gd name="T35" fmla="*/ 1086 h 1814"/>
                  <a:gd name="T36" fmla="*/ 5 w 911"/>
                  <a:gd name="T37" fmla="*/ 1001 h 1814"/>
                  <a:gd name="T38" fmla="*/ 0 w 911"/>
                  <a:gd name="T39" fmla="*/ 928 h 1814"/>
                  <a:gd name="T40" fmla="*/ 3 w 911"/>
                  <a:gd name="T41" fmla="*/ 863 h 1814"/>
                  <a:gd name="T42" fmla="*/ 14 w 911"/>
                  <a:gd name="T43" fmla="*/ 744 h 1814"/>
                  <a:gd name="T44" fmla="*/ 31 w 911"/>
                  <a:gd name="T45" fmla="*/ 665 h 1814"/>
                  <a:gd name="T46" fmla="*/ 56 w 911"/>
                  <a:gd name="T47" fmla="*/ 591 h 1814"/>
                  <a:gd name="T48" fmla="*/ 90 w 911"/>
                  <a:gd name="T49" fmla="*/ 515 h 1814"/>
                  <a:gd name="T50" fmla="*/ 141 w 911"/>
                  <a:gd name="T51" fmla="*/ 421 h 1814"/>
                  <a:gd name="T52" fmla="*/ 198 w 911"/>
                  <a:gd name="T53" fmla="*/ 345 h 1814"/>
                  <a:gd name="T54" fmla="*/ 252 w 911"/>
                  <a:gd name="T55" fmla="*/ 283 h 1814"/>
                  <a:gd name="T56" fmla="*/ 291 w 911"/>
                  <a:gd name="T57" fmla="*/ 246 h 1814"/>
                  <a:gd name="T58" fmla="*/ 353 w 911"/>
                  <a:gd name="T59" fmla="*/ 189 h 1814"/>
                  <a:gd name="T60" fmla="*/ 435 w 911"/>
                  <a:gd name="T61" fmla="*/ 135 h 1814"/>
                  <a:gd name="T62" fmla="*/ 492 w 911"/>
                  <a:gd name="T63" fmla="*/ 102 h 1814"/>
                  <a:gd name="T64" fmla="*/ 563 w 911"/>
                  <a:gd name="T65" fmla="*/ 70 h 1814"/>
                  <a:gd name="T66" fmla="*/ 631 w 911"/>
                  <a:gd name="T67" fmla="*/ 48 h 1814"/>
                  <a:gd name="T68" fmla="*/ 710 w 911"/>
                  <a:gd name="T69" fmla="*/ 25 h 1814"/>
                  <a:gd name="T70" fmla="*/ 775 w 911"/>
                  <a:gd name="T71" fmla="*/ 11 h 1814"/>
                  <a:gd name="T72" fmla="*/ 871 w 911"/>
                  <a:gd name="T73" fmla="*/ 3 h 1814"/>
                  <a:gd name="T74" fmla="*/ 911 w 911"/>
                  <a:gd name="T75" fmla="*/ 0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911" y="0"/>
                    </a:moveTo>
                    <a:lnTo>
                      <a:pt x="911" y="1814"/>
                    </a:lnTo>
                    <a:lnTo>
                      <a:pt x="806" y="1808"/>
                    </a:lnTo>
                    <a:lnTo>
                      <a:pt x="718" y="1797"/>
                    </a:lnTo>
                    <a:lnTo>
                      <a:pt x="636" y="1771"/>
                    </a:lnTo>
                    <a:lnTo>
                      <a:pt x="574" y="1751"/>
                    </a:lnTo>
                    <a:lnTo>
                      <a:pt x="484" y="1709"/>
                    </a:lnTo>
                    <a:lnTo>
                      <a:pt x="427" y="1678"/>
                    </a:lnTo>
                    <a:lnTo>
                      <a:pt x="373" y="1641"/>
                    </a:lnTo>
                    <a:lnTo>
                      <a:pt x="305" y="1587"/>
                    </a:lnTo>
                    <a:lnTo>
                      <a:pt x="235" y="1514"/>
                    </a:lnTo>
                    <a:lnTo>
                      <a:pt x="192" y="1463"/>
                    </a:lnTo>
                    <a:lnTo>
                      <a:pt x="158" y="1417"/>
                    </a:lnTo>
                    <a:lnTo>
                      <a:pt x="127" y="1369"/>
                    </a:lnTo>
                    <a:lnTo>
                      <a:pt x="93" y="1304"/>
                    </a:lnTo>
                    <a:lnTo>
                      <a:pt x="56" y="1222"/>
                    </a:lnTo>
                    <a:lnTo>
                      <a:pt x="37" y="1166"/>
                    </a:lnTo>
                    <a:lnTo>
                      <a:pt x="20" y="1086"/>
                    </a:lnTo>
                    <a:lnTo>
                      <a:pt x="5" y="1001"/>
                    </a:lnTo>
                    <a:lnTo>
                      <a:pt x="0" y="928"/>
                    </a:lnTo>
                    <a:lnTo>
                      <a:pt x="3" y="863"/>
                    </a:lnTo>
                    <a:lnTo>
                      <a:pt x="14" y="744"/>
                    </a:lnTo>
                    <a:lnTo>
                      <a:pt x="31" y="665"/>
                    </a:lnTo>
                    <a:lnTo>
                      <a:pt x="56" y="591"/>
                    </a:lnTo>
                    <a:lnTo>
                      <a:pt x="90" y="515"/>
                    </a:lnTo>
                    <a:lnTo>
                      <a:pt x="141" y="421"/>
                    </a:lnTo>
                    <a:lnTo>
                      <a:pt x="198" y="345"/>
                    </a:lnTo>
                    <a:lnTo>
                      <a:pt x="252" y="283"/>
                    </a:lnTo>
                    <a:lnTo>
                      <a:pt x="291" y="246"/>
                    </a:lnTo>
                    <a:lnTo>
                      <a:pt x="353" y="189"/>
                    </a:lnTo>
                    <a:lnTo>
                      <a:pt x="435" y="135"/>
                    </a:lnTo>
                    <a:lnTo>
                      <a:pt x="492" y="102"/>
                    </a:lnTo>
                    <a:lnTo>
                      <a:pt x="563" y="70"/>
                    </a:lnTo>
                    <a:lnTo>
                      <a:pt x="631" y="48"/>
                    </a:lnTo>
                    <a:lnTo>
                      <a:pt x="710" y="25"/>
                    </a:lnTo>
                    <a:lnTo>
                      <a:pt x="775" y="11"/>
                    </a:lnTo>
                    <a:lnTo>
                      <a:pt x="871" y="3"/>
                    </a:lnTo>
                    <a:lnTo>
                      <a:pt x="911" y="0"/>
                    </a:lnTo>
                    <a:close/>
                  </a:path>
                </a:pathLst>
              </a:custGeom>
              <a:no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9" name="Group 97"/>
            <p:cNvGrpSpPr>
              <a:grpSpLocks/>
            </p:cNvGrpSpPr>
            <p:nvPr/>
          </p:nvGrpSpPr>
          <p:grpSpPr bwMode="auto">
            <a:xfrm rot="10800000">
              <a:off x="5011737" y="2695824"/>
              <a:ext cx="434975" cy="873125"/>
              <a:chOff x="5687" y="1948"/>
              <a:chExt cx="460" cy="914"/>
            </a:xfrm>
          </p:grpSpPr>
          <p:sp>
            <p:nvSpPr>
              <p:cNvPr id="159" name="Freeform 95"/>
              <p:cNvSpPr>
                <a:spLocks/>
              </p:cNvSpPr>
              <p:nvPr/>
            </p:nvSpPr>
            <p:spPr bwMode="auto">
              <a:xfrm>
                <a:off x="5687" y="1948"/>
                <a:ext cx="460" cy="914"/>
              </a:xfrm>
              <a:custGeom>
                <a:avLst/>
                <a:gdLst>
                  <a:gd name="T0" fmla="*/ 0 w 460"/>
                  <a:gd name="T1" fmla="*/ 914 h 914"/>
                  <a:gd name="T2" fmla="*/ 0 w 460"/>
                  <a:gd name="T3" fmla="*/ 0 h 914"/>
                  <a:gd name="T4" fmla="*/ 53 w 460"/>
                  <a:gd name="T5" fmla="*/ 3 h 914"/>
                  <a:gd name="T6" fmla="*/ 97 w 460"/>
                  <a:gd name="T7" fmla="*/ 8 h 914"/>
                  <a:gd name="T8" fmla="*/ 138 w 460"/>
                  <a:gd name="T9" fmla="*/ 21 h 914"/>
                  <a:gd name="T10" fmla="*/ 170 w 460"/>
                  <a:gd name="T11" fmla="*/ 31 h 914"/>
                  <a:gd name="T12" fmla="*/ 215 w 460"/>
                  <a:gd name="T13" fmla="*/ 52 h 914"/>
                  <a:gd name="T14" fmla="*/ 244 w 460"/>
                  <a:gd name="T15" fmla="*/ 68 h 914"/>
                  <a:gd name="T16" fmla="*/ 271 w 460"/>
                  <a:gd name="T17" fmla="*/ 87 h 914"/>
                  <a:gd name="T18" fmla="*/ 305 w 460"/>
                  <a:gd name="T19" fmla="*/ 114 h 914"/>
                  <a:gd name="T20" fmla="*/ 341 w 460"/>
                  <a:gd name="T21" fmla="*/ 151 h 914"/>
                  <a:gd name="T22" fmla="*/ 363 w 460"/>
                  <a:gd name="T23" fmla="*/ 176 h 914"/>
                  <a:gd name="T24" fmla="*/ 380 w 460"/>
                  <a:gd name="T25" fmla="*/ 199 h 914"/>
                  <a:gd name="T26" fmla="*/ 395 w 460"/>
                  <a:gd name="T27" fmla="*/ 224 h 914"/>
                  <a:gd name="T28" fmla="*/ 413 w 460"/>
                  <a:gd name="T29" fmla="*/ 256 h 914"/>
                  <a:gd name="T30" fmla="*/ 431 w 460"/>
                  <a:gd name="T31" fmla="*/ 298 h 914"/>
                  <a:gd name="T32" fmla="*/ 441 w 460"/>
                  <a:gd name="T33" fmla="*/ 326 h 914"/>
                  <a:gd name="T34" fmla="*/ 450 w 460"/>
                  <a:gd name="T35" fmla="*/ 366 h 914"/>
                  <a:gd name="T36" fmla="*/ 457 w 460"/>
                  <a:gd name="T37" fmla="*/ 409 h 914"/>
                  <a:gd name="T38" fmla="*/ 460 w 460"/>
                  <a:gd name="T39" fmla="*/ 446 h 914"/>
                  <a:gd name="T40" fmla="*/ 458 w 460"/>
                  <a:gd name="T41" fmla="*/ 479 h 914"/>
                  <a:gd name="T42" fmla="*/ 453 w 460"/>
                  <a:gd name="T43" fmla="*/ 539 h 914"/>
                  <a:gd name="T44" fmla="*/ 444 w 460"/>
                  <a:gd name="T45" fmla="*/ 579 h 914"/>
                  <a:gd name="T46" fmla="*/ 431 w 460"/>
                  <a:gd name="T47" fmla="*/ 616 h 914"/>
                  <a:gd name="T48" fmla="*/ 414 w 460"/>
                  <a:gd name="T49" fmla="*/ 654 h 914"/>
                  <a:gd name="T50" fmla="*/ 388 w 460"/>
                  <a:gd name="T51" fmla="*/ 701 h 914"/>
                  <a:gd name="T52" fmla="*/ 360 w 460"/>
                  <a:gd name="T53" fmla="*/ 740 h 914"/>
                  <a:gd name="T54" fmla="*/ 333 w 460"/>
                  <a:gd name="T55" fmla="*/ 771 h 914"/>
                  <a:gd name="T56" fmla="*/ 313 w 460"/>
                  <a:gd name="T57" fmla="*/ 790 h 914"/>
                  <a:gd name="T58" fmla="*/ 281 w 460"/>
                  <a:gd name="T59" fmla="*/ 818 h 914"/>
                  <a:gd name="T60" fmla="*/ 240 w 460"/>
                  <a:gd name="T61" fmla="*/ 845 h 914"/>
                  <a:gd name="T62" fmla="*/ 211 w 460"/>
                  <a:gd name="T63" fmla="*/ 862 h 914"/>
                  <a:gd name="T64" fmla="*/ 175 w 460"/>
                  <a:gd name="T65" fmla="*/ 878 h 914"/>
                  <a:gd name="T66" fmla="*/ 141 w 460"/>
                  <a:gd name="T67" fmla="*/ 889 h 914"/>
                  <a:gd name="T68" fmla="*/ 101 w 460"/>
                  <a:gd name="T69" fmla="*/ 901 h 914"/>
                  <a:gd name="T70" fmla="*/ 68 w 460"/>
                  <a:gd name="T71" fmla="*/ 908 h 914"/>
                  <a:gd name="T72" fmla="*/ 20 w 460"/>
                  <a:gd name="T73" fmla="*/ 912 h 914"/>
                  <a:gd name="T74" fmla="*/ 0 w 460"/>
                  <a:gd name="T75" fmla="*/ 914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0" y="914"/>
                    </a:moveTo>
                    <a:lnTo>
                      <a:pt x="0" y="0"/>
                    </a:lnTo>
                    <a:lnTo>
                      <a:pt x="53" y="3"/>
                    </a:lnTo>
                    <a:lnTo>
                      <a:pt x="97" y="8"/>
                    </a:lnTo>
                    <a:lnTo>
                      <a:pt x="138" y="21"/>
                    </a:lnTo>
                    <a:lnTo>
                      <a:pt x="170" y="31"/>
                    </a:lnTo>
                    <a:lnTo>
                      <a:pt x="215" y="52"/>
                    </a:lnTo>
                    <a:lnTo>
                      <a:pt x="244" y="68"/>
                    </a:lnTo>
                    <a:lnTo>
                      <a:pt x="271" y="87"/>
                    </a:lnTo>
                    <a:lnTo>
                      <a:pt x="305" y="114"/>
                    </a:lnTo>
                    <a:lnTo>
                      <a:pt x="341" y="151"/>
                    </a:lnTo>
                    <a:lnTo>
                      <a:pt x="363" y="176"/>
                    </a:lnTo>
                    <a:lnTo>
                      <a:pt x="380" y="199"/>
                    </a:lnTo>
                    <a:lnTo>
                      <a:pt x="395" y="224"/>
                    </a:lnTo>
                    <a:lnTo>
                      <a:pt x="413" y="256"/>
                    </a:lnTo>
                    <a:lnTo>
                      <a:pt x="431" y="298"/>
                    </a:lnTo>
                    <a:lnTo>
                      <a:pt x="441" y="326"/>
                    </a:lnTo>
                    <a:lnTo>
                      <a:pt x="450" y="366"/>
                    </a:lnTo>
                    <a:lnTo>
                      <a:pt x="457" y="409"/>
                    </a:lnTo>
                    <a:lnTo>
                      <a:pt x="460" y="446"/>
                    </a:lnTo>
                    <a:lnTo>
                      <a:pt x="458" y="479"/>
                    </a:lnTo>
                    <a:lnTo>
                      <a:pt x="453" y="539"/>
                    </a:lnTo>
                    <a:lnTo>
                      <a:pt x="444" y="579"/>
                    </a:lnTo>
                    <a:lnTo>
                      <a:pt x="431" y="616"/>
                    </a:lnTo>
                    <a:lnTo>
                      <a:pt x="414" y="654"/>
                    </a:lnTo>
                    <a:lnTo>
                      <a:pt x="388" y="701"/>
                    </a:lnTo>
                    <a:lnTo>
                      <a:pt x="360" y="740"/>
                    </a:lnTo>
                    <a:lnTo>
                      <a:pt x="333" y="771"/>
                    </a:lnTo>
                    <a:lnTo>
                      <a:pt x="313" y="790"/>
                    </a:lnTo>
                    <a:lnTo>
                      <a:pt x="281" y="818"/>
                    </a:lnTo>
                    <a:lnTo>
                      <a:pt x="240" y="845"/>
                    </a:lnTo>
                    <a:lnTo>
                      <a:pt x="211" y="862"/>
                    </a:lnTo>
                    <a:lnTo>
                      <a:pt x="175" y="878"/>
                    </a:lnTo>
                    <a:lnTo>
                      <a:pt x="141" y="889"/>
                    </a:lnTo>
                    <a:lnTo>
                      <a:pt x="101" y="901"/>
                    </a:lnTo>
                    <a:lnTo>
                      <a:pt x="68" y="908"/>
                    </a:lnTo>
                    <a:lnTo>
                      <a:pt x="20" y="912"/>
                    </a:lnTo>
                    <a:lnTo>
                      <a:pt x="0" y="914"/>
                    </a:lnTo>
                    <a:close/>
                  </a:path>
                </a:pathLst>
              </a:custGeom>
              <a:solidFill>
                <a:srgbClr val="0C2D8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60" name="Freeform 96"/>
              <p:cNvSpPr>
                <a:spLocks/>
              </p:cNvSpPr>
              <p:nvPr/>
            </p:nvSpPr>
            <p:spPr bwMode="auto">
              <a:xfrm>
                <a:off x="5687" y="1948"/>
                <a:ext cx="460" cy="914"/>
              </a:xfrm>
              <a:custGeom>
                <a:avLst/>
                <a:gdLst>
                  <a:gd name="T0" fmla="*/ 0 w 460"/>
                  <a:gd name="T1" fmla="*/ 914 h 914"/>
                  <a:gd name="T2" fmla="*/ 0 w 460"/>
                  <a:gd name="T3" fmla="*/ 0 h 914"/>
                  <a:gd name="T4" fmla="*/ 53 w 460"/>
                  <a:gd name="T5" fmla="*/ 3 h 914"/>
                  <a:gd name="T6" fmla="*/ 97 w 460"/>
                  <a:gd name="T7" fmla="*/ 8 h 914"/>
                  <a:gd name="T8" fmla="*/ 138 w 460"/>
                  <a:gd name="T9" fmla="*/ 21 h 914"/>
                  <a:gd name="T10" fmla="*/ 170 w 460"/>
                  <a:gd name="T11" fmla="*/ 31 h 914"/>
                  <a:gd name="T12" fmla="*/ 215 w 460"/>
                  <a:gd name="T13" fmla="*/ 52 h 914"/>
                  <a:gd name="T14" fmla="*/ 244 w 460"/>
                  <a:gd name="T15" fmla="*/ 68 h 914"/>
                  <a:gd name="T16" fmla="*/ 271 w 460"/>
                  <a:gd name="T17" fmla="*/ 87 h 914"/>
                  <a:gd name="T18" fmla="*/ 305 w 460"/>
                  <a:gd name="T19" fmla="*/ 114 h 914"/>
                  <a:gd name="T20" fmla="*/ 341 w 460"/>
                  <a:gd name="T21" fmla="*/ 151 h 914"/>
                  <a:gd name="T22" fmla="*/ 363 w 460"/>
                  <a:gd name="T23" fmla="*/ 176 h 914"/>
                  <a:gd name="T24" fmla="*/ 380 w 460"/>
                  <a:gd name="T25" fmla="*/ 199 h 914"/>
                  <a:gd name="T26" fmla="*/ 395 w 460"/>
                  <a:gd name="T27" fmla="*/ 224 h 914"/>
                  <a:gd name="T28" fmla="*/ 413 w 460"/>
                  <a:gd name="T29" fmla="*/ 256 h 914"/>
                  <a:gd name="T30" fmla="*/ 431 w 460"/>
                  <a:gd name="T31" fmla="*/ 298 h 914"/>
                  <a:gd name="T32" fmla="*/ 441 w 460"/>
                  <a:gd name="T33" fmla="*/ 326 h 914"/>
                  <a:gd name="T34" fmla="*/ 450 w 460"/>
                  <a:gd name="T35" fmla="*/ 366 h 914"/>
                  <a:gd name="T36" fmla="*/ 457 w 460"/>
                  <a:gd name="T37" fmla="*/ 409 h 914"/>
                  <a:gd name="T38" fmla="*/ 460 w 460"/>
                  <a:gd name="T39" fmla="*/ 446 h 914"/>
                  <a:gd name="T40" fmla="*/ 458 w 460"/>
                  <a:gd name="T41" fmla="*/ 479 h 914"/>
                  <a:gd name="T42" fmla="*/ 453 w 460"/>
                  <a:gd name="T43" fmla="*/ 539 h 914"/>
                  <a:gd name="T44" fmla="*/ 444 w 460"/>
                  <a:gd name="T45" fmla="*/ 579 h 914"/>
                  <a:gd name="T46" fmla="*/ 431 w 460"/>
                  <a:gd name="T47" fmla="*/ 616 h 914"/>
                  <a:gd name="T48" fmla="*/ 414 w 460"/>
                  <a:gd name="T49" fmla="*/ 654 h 914"/>
                  <a:gd name="T50" fmla="*/ 388 w 460"/>
                  <a:gd name="T51" fmla="*/ 701 h 914"/>
                  <a:gd name="T52" fmla="*/ 360 w 460"/>
                  <a:gd name="T53" fmla="*/ 740 h 914"/>
                  <a:gd name="T54" fmla="*/ 333 w 460"/>
                  <a:gd name="T55" fmla="*/ 771 h 914"/>
                  <a:gd name="T56" fmla="*/ 313 w 460"/>
                  <a:gd name="T57" fmla="*/ 790 h 914"/>
                  <a:gd name="T58" fmla="*/ 281 w 460"/>
                  <a:gd name="T59" fmla="*/ 818 h 914"/>
                  <a:gd name="T60" fmla="*/ 240 w 460"/>
                  <a:gd name="T61" fmla="*/ 845 h 914"/>
                  <a:gd name="T62" fmla="*/ 211 w 460"/>
                  <a:gd name="T63" fmla="*/ 862 h 914"/>
                  <a:gd name="T64" fmla="*/ 175 w 460"/>
                  <a:gd name="T65" fmla="*/ 878 h 914"/>
                  <a:gd name="T66" fmla="*/ 141 w 460"/>
                  <a:gd name="T67" fmla="*/ 889 h 914"/>
                  <a:gd name="T68" fmla="*/ 101 w 460"/>
                  <a:gd name="T69" fmla="*/ 901 h 914"/>
                  <a:gd name="T70" fmla="*/ 68 w 460"/>
                  <a:gd name="T71" fmla="*/ 908 h 914"/>
                  <a:gd name="T72" fmla="*/ 20 w 460"/>
                  <a:gd name="T73" fmla="*/ 912 h 914"/>
                  <a:gd name="T74" fmla="*/ 0 w 460"/>
                  <a:gd name="T75" fmla="*/ 914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0" y="914"/>
                    </a:moveTo>
                    <a:lnTo>
                      <a:pt x="0" y="0"/>
                    </a:lnTo>
                    <a:lnTo>
                      <a:pt x="53" y="3"/>
                    </a:lnTo>
                    <a:lnTo>
                      <a:pt x="97" y="8"/>
                    </a:lnTo>
                    <a:lnTo>
                      <a:pt x="138" y="21"/>
                    </a:lnTo>
                    <a:lnTo>
                      <a:pt x="170" y="31"/>
                    </a:lnTo>
                    <a:lnTo>
                      <a:pt x="215" y="52"/>
                    </a:lnTo>
                    <a:lnTo>
                      <a:pt x="244" y="68"/>
                    </a:lnTo>
                    <a:lnTo>
                      <a:pt x="271" y="87"/>
                    </a:lnTo>
                    <a:lnTo>
                      <a:pt x="305" y="114"/>
                    </a:lnTo>
                    <a:lnTo>
                      <a:pt x="341" y="151"/>
                    </a:lnTo>
                    <a:lnTo>
                      <a:pt x="363" y="176"/>
                    </a:lnTo>
                    <a:lnTo>
                      <a:pt x="380" y="199"/>
                    </a:lnTo>
                    <a:lnTo>
                      <a:pt x="395" y="224"/>
                    </a:lnTo>
                    <a:lnTo>
                      <a:pt x="413" y="256"/>
                    </a:lnTo>
                    <a:lnTo>
                      <a:pt x="431" y="298"/>
                    </a:lnTo>
                    <a:lnTo>
                      <a:pt x="441" y="326"/>
                    </a:lnTo>
                    <a:lnTo>
                      <a:pt x="450" y="366"/>
                    </a:lnTo>
                    <a:lnTo>
                      <a:pt x="457" y="409"/>
                    </a:lnTo>
                    <a:lnTo>
                      <a:pt x="460" y="446"/>
                    </a:lnTo>
                    <a:lnTo>
                      <a:pt x="458" y="479"/>
                    </a:lnTo>
                    <a:lnTo>
                      <a:pt x="453" y="539"/>
                    </a:lnTo>
                    <a:lnTo>
                      <a:pt x="444" y="579"/>
                    </a:lnTo>
                    <a:lnTo>
                      <a:pt x="431" y="616"/>
                    </a:lnTo>
                    <a:lnTo>
                      <a:pt x="414" y="654"/>
                    </a:lnTo>
                    <a:lnTo>
                      <a:pt x="388" y="701"/>
                    </a:lnTo>
                    <a:lnTo>
                      <a:pt x="360" y="740"/>
                    </a:lnTo>
                    <a:lnTo>
                      <a:pt x="333" y="771"/>
                    </a:lnTo>
                    <a:lnTo>
                      <a:pt x="313" y="790"/>
                    </a:lnTo>
                    <a:lnTo>
                      <a:pt x="281" y="818"/>
                    </a:lnTo>
                    <a:lnTo>
                      <a:pt x="240" y="845"/>
                    </a:lnTo>
                    <a:lnTo>
                      <a:pt x="211" y="862"/>
                    </a:lnTo>
                    <a:lnTo>
                      <a:pt x="175" y="878"/>
                    </a:lnTo>
                    <a:lnTo>
                      <a:pt x="141" y="889"/>
                    </a:lnTo>
                    <a:lnTo>
                      <a:pt x="101" y="901"/>
                    </a:lnTo>
                    <a:lnTo>
                      <a:pt x="68" y="908"/>
                    </a:lnTo>
                    <a:lnTo>
                      <a:pt x="20" y="912"/>
                    </a:lnTo>
                    <a:lnTo>
                      <a:pt x="0" y="914"/>
                    </a:lnTo>
                    <a:close/>
                  </a:path>
                </a:pathLst>
              </a:custGeom>
              <a:no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0" name="Group 100"/>
            <p:cNvGrpSpPr>
              <a:grpSpLocks/>
            </p:cNvGrpSpPr>
            <p:nvPr/>
          </p:nvGrpSpPr>
          <p:grpSpPr bwMode="auto">
            <a:xfrm rot="10800000">
              <a:off x="5446712" y="2695824"/>
              <a:ext cx="434975" cy="871537"/>
              <a:chOff x="5227" y="1948"/>
              <a:chExt cx="460" cy="914"/>
            </a:xfrm>
          </p:grpSpPr>
          <p:sp>
            <p:nvSpPr>
              <p:cNvPr id="162" name="Freeform 98"/>
              <p:cNvSpPr>
                <a:spLocks/>
              </p:cNvSpPr>
              <p:nvPr/>
            </p:nvSpPr>
            <p:spPr bwMode="auto">
              <a:xfrm>
                <a:off x="5227" y="1948"/>
                <a:ext cx="460" cy="914"/>
              </a:xfrm>
              <a:custGeom>
                <a:avLst/>
                <a:gdLst>
                  <a:gd name="T0" fmla="*/ 460 w 460"/>
                  <a:gd name="T1" fmla="*/ 0 h 914"/>
                  <a:gd name="T2" fmla="*/ 460 w 460"/>
                  <a:gd name="T3" fmla="*/ 914 h 914"/>
                  <a:gd name="T4" fmla="*/ 407 w 460"/>
                  <a:gd name="T5" fmla="*/ 911 h 914"/>
                  <a:gd name="T6" fmla="*/ 363 w 460"/>
                  <a:gd name="T7" fmla="*/ 905 h 914"/>
                  <a:gd name="T8" fmla="*/ 321 w 460"/>
                  <a:gd name="T9" fmla="*/ 892 h 914"/>
                  <a:gd name="T10" fmla="*/ 290 w 460"/>
                  <a:gd name="T11" fmla="*/ 882 h 914"/>
                  <a:gd name="T12" fmla="*/ 244 w 460"/>
                  <a:gd name="T13" fmla="*/ 861 h 914"/>
                  <a:gd name="T14" fmla="*/ 215 w 460"/>
                  <a:gd name="T15" fmla="*/ 845 h 914"/>
                  <a:gd name="T16" fmla="*/ 188 w 460"/>
                  <a:gd name="T17" fmla="*/ 827 h 914"/>
                  <a:gd name="T18" fmla="*/ 154 w 460"/>
                  <a:gd name="T19" fmla="*/ 800 h 914"/>
                  <a:gd name="T20" fmla="*/ 118 w 460"/>
                  <a:gd name="T21" fmla="*/ 763 h 914"/>
                  <a:gd name="T22" fmla="*/ 97 w 460"/>
                  <a:gd name="T23" fmla="*/ 737 h 914"/>
                  <a:gd name="T24" fmla="*/ 80 w 460"/>
                  <a:gd name="T25" fmla="*/ 714 h 914"/>
                  <a:gd name="T26" fmla="*/ 64 w 460"/>
                  <a:gd name="T27" fmla="*/ 690 h 914"/>
                  <a:gd name="T28" fmla="*/ 47 w 460"/>
                  <a:gd name="T29" fmla="*/ 657 h 914"/>
                  <a:gd name="T30" fmla="*/ 28 w 460"/>
                  <a:gd name="T31" fmla="*/ 616 h 914"/>
                  <a:gd name="T32" fmla="*/ 18 w 460"/>
                  <a:gd name="T33" fmla="*/ 587 h 914"/>
                  <a:gd name="T34" fmla="*/ 10 w 460"/>
                  <a:gd name="T35" fmla="*/ 547 h 914"/>
                  <a:gd name="T36" fmla="*/ 3 w 460"/>
                  <a:gd name="T37" fmla="*/ 504 h 914"/>
                  <a:gd name="T38" fmla="*/ 0 w 460"/>
                  <a:gd name="T39" fmla="*/ 467 h 914"/>
                  <a:gd name="T40" fmla="*/ 1 w 460"/>
                  <a:gd name="T41" fmla="*/ 435 h 914"/>
                  <a:gd name="T42" fmla="*/ 7 w 460"/>
                  <a:gd name="T43" fmla="*/ 375 h 914"/>
                  <a:gd name="T44" fmla="*/ 15 w 460"/>
                  <a:gd name="T45" fmla="*/ 335 h 914"/>
                  <a:gd name="T46" fmla="*/ 28 w 460"/>
                  <a:gd name="T47" fmla="*/ 298 h 914"/>
                  <a:gd name="T48" fmla="*/ 45 w 460"/>
                  <a:gd name="T49" fmla="*/ 259 h 914"/>
                  <a:gd name="T50" fmla="*/ 71 w 460"/>
                  <a:gd name="T51" fmla="*/ 212 h 914"/>
                  <a:gd name="T52" fmla="*/ 100 w 460"/>
                  <a:gd name="T53" fmla="*/ 174 h 914"/>
                  <a:gd name="T54" fmla="*/ 127 w 460"/>
                  <a:gd name="T55" fmla="*/ 142 h 914"/>
                  <a:gd name="T56" fmla="*/ 147 w 460"/>
                  <a:gd name="T57" fmla="*/ 124 h 914"/>
                  <a:gd name="T58" fmla="*/ 178 w 460"/>
                  <a:gd name="T59" fmla="*/ 95 h 914"/>
                  <a:gd name="T60" fmla="*/ 220 w 460"/>
                  <a:gd name="T61" fmla="*/ 68 h 914"/>
                  <a:gd name="T62" fmla="*/ 248 w 460"/>
                  <a:gd name="T63" fmla="*/ 51 h 914"/>
                  <a:gd name="T64" fmla="*/ 284 w 460"/>
                  <a:gd name="T65" fmla="*/ 35 h 914"/>
                  <a:gd name="T66" fmla="*/ 318 w 460"/>
                  <a:gd name="T67" fmla="*/ 24 h 914"/>
                  <a:gd name="T68" fmla="*/ 358 w 460"/>
                  <a:gd name="T69" fmla="*/ 12 h 914"/>
                  <a:gd name="T70" fmla="*/ 391 w 460"/>
                  <a:gd name="T71" fmla="*/ 5 h 914"/>
                  <a:gd name="T72" fmla="*/ 440 w 460"/>
                  <a:gd name="T73" fmla="*/ 1 h 914"/>
                  <a:gd name="T74" fmla="*/ 460 w 460"/>
                  <a:gd name="T75" fmla="*/ 0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460" y="0"/>
                    </a:moveTo>
                    <a:lnTo>
                      <a:pt x="460" y="914"/>
                    </a:lnTo>
                    <a:lnTo>
                      <a:pt x="407" y="911"/>
                    </a:lnTo>
                    <a:lnTo>
                      <a:pt x="363" y="905"/>
                    </a:lnTo>
                    <a:lnTo>
                      <a:pt x="321" y="892"/>
                    </a:lnTo>
                    <a:lnTo>
                      <a:pt x="290" y="882"/>
                    </a:lnTo>
                    <a:lnTo>
                      <a:pt x="244" y="861"/>
                    </a:lnTo>
                    <a:lnTo>
                      <a:pt x="215" y="845"/>
                    </a:lnTo>
                    <a:lnTo>
                      <a:pt x="188" y="827"/>
                    </a:lnTo>
                    <a:lnTo>
                      <a:pt x="154" y="800"/>
                    </a:lnTo>
                    <a:lnTo>
                      <a:pt x="118" y="763"/>
                    </a:lnTo>
                    <a:lnTo>
                      <a:pt x="97" y="737"/>
                    </a:lnTo>
                    <a:lnTo>
                      <a:pt x="80" y="714"/>
                    </a:lnTo>
                    <a:lnTo>
                      <a:pt x="64" y="690"/>
                    </a:lnTo>
                    <a:lnTo>
                      <a:pt x="47" y="657"/>
                    </a:lnTo>
                    <a:lnTo>
                      <a:pt x="28" y="616"/>
                    </a:lnTo>
                    <a:lnTo>
                      <a:pt x="18" y="587"/>
                    </a:lnTo>
                    <a:lnTo>
                      <a:pt x="10" y="547"/>
                    </a:lnTo>
                    <a:lnTo>
                      <a:pt x="3" y="504"/>
                    </a:lnTo>
                    <a:lnTo>
                      <a:pt x="0" y="467"/>
                    </a:lnTo>
                    <a:lnTo>
                      <a:pt x="1" y="435"/>
                    </a:lnTo>
                    <a:lnTo>
                      <a:pt x="7" y="375"/>
                    </a:lnTo>
                    <a:lnTo>
                      <a:pt x="15" y="335"/>
                    </a:lnTo>
                    <a:lnTo>
                      <a:pt x="28" y="298"/>
                    </a:lnTo>
                    <a:lnTo>
                      <a:pt x="45" y="259"/>
                    </a:lnTo>
                    <a:lnTo>
                      <a:pt x="71" y="212"/>
                    </a:lnTo>
                    <a:lnTo>
                      <a:pt x="100" y="174"/>
                    </a:lnTo>
                    <a:lnTo>
                      <a:pt x="127" y="142"/>
                    </a:lnTo>
                    <a:lnTo>
                      <a:pt x="147" y="124"/>
                    </a:lnTo>
                    <a:lnTo>
                      <a:pt x="178" y="95"/>
                    </a:lnTo>
                    <a:lnTo>
                      <a:pt x="220" y="68"/>
                    </a:lnTo>
                    <a:lnTo>
                      <a:pt x="248" y="51"/>
                    </a:lnTo>
                    <a:lnTo>
                      <a:pt x="284" y="35"/>
                    </a:lnTo>
                    <a:lnTo>
                      <a:pt x="318" y="24"/>
                    </a:lnTo>
                    <a:lnTo>
                      <a:pt x="358" y="12"/>
                    </a:lnTo>
                    <a:lnTo>
                      <a:pt x="391" y="5"/>
                    </a:lnTo>
                    <a:lnTo>
                      <a:pt x="440" y="1"/>
                    </a:lnTo>
                    <a:lnTo>
                      <a:pt x="460" y="0"/>
                    </a:lnTo>
                    <a:close/>
                  </a:path>
                </a:pathLst>
              </a:custGeom>
              <a:solidFill>
                <a:srgbClr val="68820B"/>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63" name="Freeform 99"/>
              <p:cNvSpPr>
                <a:spLocks/>
              </p:cNvSpPr>
              <p:nvPr/>
            </p:nvSpPr>
            <p:spPr bwMode="auto">
              <a:xfrm>
                <a:off x="5227" y="1948"/>
                <a:ext cx="460" cy="914"/>
              </a:xfrm>
              <a:custGeom>
                <a:avLst/>
                <a:gdLst>
                  <a:gd name="T0" fmla="*/ 460 w 460"/>
                  <a:gd name="T1" fmla="*/ 0 h 914"/>
                  <a:gd name="T2" fmla="*/ 460 w 460"/>
                  <a:gd name="T3" fmla="*/ 914 h 914"/>
                  <a:gd name="T4" fmla="*/ 407 w 460"/>
                  <a:gd name="T5" fmla="*/ 911 h 914"/>
                  <a:gd name="T6" fmla="*/ 363 w 460"/>
                  <a:gd name="T7" fmla="*/ 905 h 914"/>
                  <a:gd name="T8" fmla="*/ 321 w 460"/>
                  <a:gd name="T9" fmla="*/ 892 h 914"/>
                  <a:gd name="T10" fmla="*/ 290 w 460"/>
                  <a:gd name="T11" fmla="*/ 882 h 914"/>
                  <a:gd name="T12" fmla="*/ 244 w 460"/>
                  <a:gd name="T13" fmla="*/ 861 h 914"/>
                  <a:gd name="T14" fmla="*/ 215 w 460"/>
                  <a:gd name="T15" fmla="*/ 845 h 914"/>
                  <a:gd name="T16" fmla="*/ 188 w 460"/>
                  <a:gd name="T17" fmla="*/ 827 h 914"/>
                  <a:gd name="T18" fmla="*/ 154 w 460"/>
                  <a:gd name="T19" fmla="*/ 800 h 914"/>
                  <a:gd name="T20" fmla="*/ 118 w 460"/>
                  <a:gd name="T21" fmla="*/ 763 h 914"/>
                  <a:gd name="T22" fmla="*/ 97 w 460"/>
                  <a:gd name="T23" fmla="*/ 737 h 914"/>
                  <a:gd name="T24" fmla="*/ 80 w 460"/>
                  <a:gd name="T25" fmla="*/ 714 h 914"/>
                  <a:gd name="T26" fmla="*/ 64 w 460"/>
                  <a:gd name="T27" fmla="*/ 690 h 914"/>
                  <a:gd name="T28" fmla="*/ 47 w 460"/>
                  <a:gd name="T29" fmla="*/ 657 h 914"/>
                  <a:gd name="T30" fmla="*/ 28 w 460"/>
                  <a:gd name="T31" fmla="*/ 616 h 914"/>
                  <a:gd name="T32" fmla="*/ 18 w 460"/>
                  <a:gd name="T33" fmla="*/ 587 h 914"/>
                  <a:gd name="T34" fmla="*/ 10 w 460"/>
                  <a:gd name="T35" fmla="*/ 547 h 914"/>
                  <a:gd name="T36" fmla="*/ 3 w 460"/>
                  <a:gd name="T37" fmla="*/ 504 h 914"/>
                  <a:gd name="T38" fmla="*/ 0 w 460"/>
                  <a:gd name="T39" fmla="*/ 467 h 914"/>
                  <a:gd name="T40" fmla="*/ 1 w 460"/>
                  <a:gd name="T41" fmla="*/ 435 h 914"/>
                  <a:gd name="T42" fmla="*/ 7 w 460"/>
                  <a:gd name="T43" fmla="*/ 375 h 914"/>
                  <a:gd name="T44" fmla="*/ 15 w 460"/>
                  <a:gd name="T45" fmla="*/ 335 h 914"/>
                  <a:gd name="T46" fmla="*/ 28 w 460"/>
                  <a:gd name="T47" fmla="*/ 298 h 914"/>
                  <a:gd name="T48" fmla="*/ 45 w 460"/>
                  <a:gd name="T49" fmla="*/ 259 h 914"/>
                  <a:gd name="T50" fmla="*/ 71 w 460"/>
                  <a:gd name="T51" fmla="*/ 212 h 914"/>
                  <a:gd name="T52" fmla="*/ 100 w 460"/>
                  <a:gd name="T53" fmla="*/ 174 h 914"/>
                  <a:gd name="T54" fmla="*/ 127 w 460"/>
                  <a:gd name="T55" fmla="*/ 142 h 914"/>
                  <a:gd name="T56" fmla="*/ 147 w 460"/>
                  <a:gd name="T57" fmla="*/ 124 h 914"/>
                  <a:gd name="T58" fmla="*/ 178 w 460"/>
                  <a:gd name="T59" fmla="*/ 95 h 914"/>
                  <a:gd name="T60" fmla="*/ 220 w 460"/>
                  <a:gd name="T61" fmla="*/ 68 h 914"/>
                  <a:gd name="T62" fmla="*/ 248 w 460"/>
                  <a:gd name="T63" fmla="*/ 51 h 914"/>
                  <a:gd name="T64" fmla="*/ 284 w 460"/>
                  <a:gd name="T65" fmla="*/ 35 h 914"/>
                  <a:gd name="T66" fmla="*/ 318 w 460"/>
                  <a:gd name="T67" fmla="*/ 24 h 914"/>
                  <a:gd name="T68" fmla="*/ 358 w 460"/>
                  <a:gd name="T69" fmla="*/ 12 h 914"/>
                  <a:gd name="T70" fmla="*/ 391 w 460"/>
                  <a:gd name="T71" fmla="*/ 5 h 914"/>
                  <a:gd name="T72" fmla="*/ 440 w 460"/>
                  <a:gd name="T73" fmla="*/ 1 h 914"/>
                  <a:gd name="T74" fmla="*/ 460 w 460"/>
                  <a:gd name="T75" fmla="*/ 0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460" y="0"/>
                    </a:moveTo>
                    <a:lnTo>
                      <a:pt x="460" y="914"/>
                    </a:lnTo>
                    <a:lnTo>
                      <a:pt x="407" y="911"/>
                    </a:lnTo>
                    <a:lnTo>
                      <a:pt x="363" y="905"/>
                    </a:lnTo>
                    <a:lnTo>
                      <a:pt x="321" y="892"/>
                    </a:lnTo>
                    <a:lnTo>
                      <a:pt x="290" y="882"/>
                    </a:lnTo>
                    <a:lnTo>
                      <a:pt x="244" y="861"/>
                    </a:lnTo>
                    <a:lnTo>
                      <a:pt x="215" y="845"/>
                    </a:lnTo>
                    <a:lnTo>
                      <a:pt x="188" y="827"/>
                    </a:lnTo>
                    <a:lnTo>
                      <a:pt x="154" y="800"/>
                    </a:lnTo>
                    <a:lnTo>
                      <a:pt x="118" y="763"/>
                    </a:lnTo>
                    <a:lnTo>
                      <a:pt x="97" y="737"/>
                    </a:lnTo>
                    <a:lnTo>
                      <a:pt x="80" y="714"/>
                    </a:lnTo>
                    <a:lnTo>
                      <a:pt x="64" y="690"/>
                    </a:lnTo>
                    <a:lnTo>
                      <a:pt x="47" y="657"/>
                    </a:lnTo>
                    <a:lnTo>
                      <a:pt x="28" y="616"/>
                    </a:lnTo>
                    <a:lnTo>
                      <a:pt x="18" y="587"/>
                    </a:lnTo>
                    <a:lnTo>
                      <a:pt x="10" y="547"/>
                    </a:lnTo>
                    <a:lnTo>
                      <a:pt x="3" y="504"/>
                    </a:lnTo>
                    <a:lnTo>
                      <a:pt x="0" y="467"/>
                    </a:lnTo>
                    <a:lnTo>
                      <a:pt x="1" y="435"/>
                    </a:lnTo>
                    <a:lnTo>
                      <a:pt x="7" y="375"/>
                    </a:lnTo>
                    <a:lnTo>
                      <a:pt x="15" y="335"/>
                    </a:lnTo>
                    <a:lnTo>
                      <a:pt x="28" y="298"/>
                    </a:lnTo>
                    <a:lnTo>
                      <a:pt x="45" y="259"/>
                    </a:lnTo>
                    <a:lnTo>
                      <a:pt x="71" y="212"/>
                    </a:lnTo>
                    <a:lnTo>
                      <a:pt x="100" y="174"/>
                    </a:lnTo>
                    <a:lnTo>
                      <a:pt x="127" y="142"/>
                    </a:lnTo>
                    <a:lnTo>
                      <a:pt x="147" y="124"/>
                    </a:lnTo>
                    <a:lnTo>
                      <a:pt x="178" y="95"/>
                    </a:lnTo>
                    <a:lnTo>
                      <a:pt x="220" y="68"/>
                    </a:lnTo>
                    <a:lnTo>
                      <a:pt x="248" y="51"/>
                    </a:lnTo>
                    <a:lnTo>
                      <a:pt x="284" y="35"/>
                    </a:lnTo>
                    <a:lnTo>
                      <a:pt x="318" y="24"/>
                    </a:lnTo>
                    <a:lnTo>
                      <a:pt x="358" y="12"/>
                    </a:lnTo>
                    <a:lnTo>
                      <a:pt x="391" y="5"/>
                    </a:lnTo>
                    <a:lnTo>
                      <a:pt x="440" y="1"/>
                    </a:lnTo>
                    <a:lnTo>
                      <a:pt x="460" y="0"/>
                    </a:lnTo>
                    <a:close/>
                  </a:path>
                </a:pathLst>
              </a:custGeom>
              <a:no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1" name="Group 103"/>
            <p:cNvGrpSpPr>
              <a:grpSpLocks/>
            </p:cNvGrpSpPr>
            <p:nvPr/>
          </p:nvGrpSpPr>
          <p:grpSpPr bwMode="auto">
            <a:xfrm rot="10800000">
              <a:off x="4229100" y="1910011"/>
              <a:ext cx="1217612" cy="2444750"/>
              <a:chOff x="5687" y="1123"/>
              <a:chExt cx="1288" cy="2564"/>
            </a:xfrm>
            <a:solidFill>
              <a:schemeClr val="accent2">
                <a:lumMod val="20000"/>
                <a:lumOff val="80000"/>
              </a:schemeClr>
            </a:solidFill>
          </p:grpSpPr>
          <p:sp>
            <p:nvSpPr>
              <p:cNvPr id="165" name="Freeform 101"/>
              <p:cNvSpPr>
                <a:spLocks/>
              </p:cNvSpPr>
              <p:nvPr/>
            </p:nvSpPr>
            <p:spPr bwMode="auto">
              <a:xfrm>
                <a:off x="5687" y="1123"/>
                <a:ext cx="1288" cy="2564"/>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66" name="Freeform 102"/>
              <p:cNvSpPr>
                <a:spLocks/>
              </p:cNvSpPr>
              <p:nvPr/>
            </p:nvSpPr>
            <p:spPr bwMode="auto">
              <a:xfrm>
                <a:off x="5687" y="1123"/>
                <a:ext cx="1288" cy="2564"/>
              </a:xfrm>
              <a:custGeom>
                <a:avLst/>
                <a:gdLst>
                  <a:gd name="T0" fmla="*/ 0 w 1288"/>
                  <a:gd name="T1" fmla="*/ 2564 h 2564"/>
                  <a:gd name="T2" fmla="*/ 0 w 1288"/>
                  <a:gd name="T3" fmla="*/ 0 h 2564"/>
                  <a:gd name="T4" fmla="*/ 148 w 1288"/>
                  <a:gd name="T5" fmla="*/ 8 h 2564"/>
                  <a:gd name="T6" fmla="*/ 272 w 1288"/>
                  <a:gd name="T7" fmla="*/ 24 h 2564"/>
                  <a:gd name="T8" fmla="*/ 388 w 1288"/>
                  <a:gd name="T9" fmla="*/ 60 h 2564"/>
                  <a:gd name="T10" fmla="*/ 476 w 1288"/>
                  <a:gd name="T11" fmla="*/ 88 h 2564"/>
                  <a:gd name="T12" fmla="*/ 604 w 1288"/>
                  <a:gd name="T13" fmla="*/ 148 h 2564"/>
                  <a:gd name="T14" fmla="*/ 684 w 1288"/>
                  <a:gd name="T15" fmla="*/ 192 h 2564"/>
                  <a:gd name="T16" fmla="*/ 760 w 1288"/>
                  <a:gd name="T17" fmla="*/ 244 h 2564"/>
                  <a:gd name="T18" fmla="*/ 856 w 1288"/>
                  <a:gd name="T19" fmla="*/ 320 h 2564"/>
                  <a:gd name="T20" fmla="*/ 956 w 1288"/>
                  <a:gd name="T21" fmla="*/ 424 h 2564"/>
                  <a:gd name="T22" fmla="*/ 1016 w 1288"/>
                  <a:gd name="T23" fmla="*/ 496 h 2564"/>
                  <a:gd name="T24" fmla="*/ 1064 w 1288"/>
                  <a:gd name="T25" fmla="*/ 560 h 2564"/>
                  <a:gd name="T26" fmla="*/ 1108 w 1288"/>
                  <a:gd name="T27" fmla="*/ 628 h 2564"/>
                  <a:gd name="T28" fmla="*/ 1156 w 1288"/>
                  <a:gd name="T29" fmla="*/ 720 h 2564"/>
                  <a:gd name="T30" fmla="*/ 1208 w 1288"/>
                  <a:gd name="T31" fmla="*/ 836 h 2564"/>
                  <a:gd name="T32" fmla="*/ 1236 w 1288"/>
                  <a:gd name="T33" fmla="*/ 916 h 2564"/>
                  <a:gd name="T34" fmla="*/ 1260 w 1288"/>
                  <a:gd name="T35" fmla="*/ 1028 h 2564"/>
                  <a:gd name="T36" fmla="*/ 1280 w 1288"/>
                  <a:gd name="T37" fmla="*/ 1148 h 2564"/>
                  <a:gd name="T38" fmla="*/ 1288 w 1288"/>
                  <a:gd name="T39" fmla="*/ 1252 h 2564"/>
                  <a:gd name="T40" fmla="*/ 1284 w 1288"/>
                  <a:gd name="T41" fmla="*/ 1344 h 2564"/>
                  <a:gd name="T42" fmla="*/ 1268 w 1288"/>
                  <a:gd name="T43" fmla="*/ 1512 h 2564"/>
                  <a:gd name="T44" fmla="*/ 1244 w 1288"/>
                  <a:gd name="T45" fmla="*/ 1624 h 2564"/>
                  <a:gd name="T46" fmla="*/ 1208 w 1288"/>
                  <a:gd name="T47" fmla="*/ 1728 h 2564"/>
                  <a:gd name="T48" fmla="*/ 1160 w 1288"/>
                  <a:gd name="T49" fmla="*/ 1836 h 2564"/>
                  <a:gd name="T50" fmla="*/ 1088 w 1288"/>
                  <a:gd name="T51" fmla="*/ 1968 h 2564"/>
                  <a:gd name="T52" fmla="*/ 1008 w 1288"/>
                  <a:gd name="T53" fmla="*/ 2075 h 2564"/>
                  <a:gd name="T54" fmla="*/ 932 w 1288"/>
                  <a:gd name="T55" fmla="*/ 2164 h 2564"/>
                  <a:gd name="T56" fmla="*/ 876 w 1288"/>
                  <a:gd name="T57" fmla="*/ 2216 h 2564"/>
                  <a:gd name="T58" fmla="*/ 788 w 1288"/>
                  <a:gd name="T59" fmla="*/ 2296 h 2564"/>
                  <a:gd name="T60" fmla="*/ 672 w 1288"/>
                  <a:gd name="T61" fmla="*/ 2372 h 2564"/>
                  <a:gd name="T62" fmla="*/ 592 w 1288"/>
                  <a:gd name="T63" fmla="*/ 2420 h 2564"/>
                  <a:gd name="T64" fmla="*/ 492 w 1288"/>
                  <a:gd name="T65" fmla="*/ 2464 h 2564"/>
                  <a:gd name="T66" fmla="*/ 396 w 1288"/>
                  <a:gd name="T67" fmla="*/ 2495 h 2564"/>
                  <a:gd name="T68" fmla="*/ 284 w 1288"/>
                  <a:gd name="T69" fmla="*/ 2528 h 2564"/>
                  <a:gd name="T70" fmla="*/ 192 w 1288"/>
                  <a:gd name="T71" fmla="*/ 2548 h 2564"/>
                  <a:gd name="T72" fmla="*/ 56 w 1288"/>
                  <a:gd name="T73" fmla="*/ 2560 h 2564"/>
                  <a:gd name="T74" fmla="*/ 0 w 1288"/>
                  <a:gd name="T75" fmla="*/ 2564 h 25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4"/>
                  <a:gd name="T116" fmla="*/ 1288 w 1288"/>
                  <a:gd name="T117" fmla="*/ 2564 h 25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4">
                    <a:moveTo>
                      <a:pt x="0" y="2564"/>
                    </a:moveTo>
                    <a:lnTo>
                      <a:pt x="0" y="0"/>
                    </a:lnTo>
                    <a:lnTo>
                      <a:pt x="148" y="8"/>
                    </a:lnTo>
                    <a:lnTo>
                      <a:pt x="272" y="24"/>
                    </a:lnTo>
                    <a:lnTo>
                      <a:pt x="388" y="60"/>
                    </a:lnTo>
                    <a:lnTo>
                      <a:pt x="476" y="88"/>
                    </a:lnTo>
                    <a:lnTo>
                      <a:pt x="604" y="148"/>
                    </a:lnTo>
                    <a:lnTo>
                      <a:pt x="684" y="192"/>
                    </a:lnTo>
                    <a:lnTo>
                      <a:pt x="760" y="244"/>
                    </a:lnTo>
                    <a:lnTo>
                      <a:pt x="856" y="320"/>
                    </a:lnTo>
                    <a:lnTo>
                      <a:pt x="956" y="424"/>
                    </a:lnTo>
                    <a:lnTo>
                      <a:pt x="1016" y="496"/>
                    </a:lnTo>
                    <a:lnTo>
                      <a:pt x="1064" y="560"/>
                    </a:lnTo>
                    <a:lnTo>
                      <a:pt x="1108" y="628"/>
                    </a:lnTo>
                    <a:lnTo>
                      <a:pt x="1156" y="720"/>
                    </a:lnTo>
                    <a:lnTo>
                      <a:pt x="1208" y="836"/>
                    </a:lnTo>
                    <a:lnTo>
                      <a:pt x="1236" y="916"/>
                    </a:lnTo>
                    <a:lnTo>
                      <a:pt x="1260" y="1028"/>
                    </a:lnTo>
                    <a:lnTo>
                      <a:pt x="1280" y="1148"/>
                    </a:lnTo>
                    <a:lnTo>
                      <a:pt x="1288" y="1252"/>
                    </a:lnTo>
                    <a:lnTo>
                      <a:pt x="1284" y="1344"/>
                    </a:lnTo>
                    <a:lnTo>
                      <a:pt x="1268" y="1512"/>
                    </a:lnTo>
                    <a:lnTo>
                      <a:pt x="1244" y="1624"/>
                    </a:lnTo>
                    <a:lnTo>
                      <a:pt x="1208" y="1728"/>
                    </a:lnTo>
                    <a:lnTo>
                      <a:pt x="1160" y="1836"/>
                    </a:lnTo>
                    <a:lnTo>
                      <a:pt x="1088" y="1968"/>
                    </a:lnTo>
                    <a:lnTo>
                      <a:pt x="1008" y="2075"/>
                    </a:lnTo>
                    <a:lnTo>
                      <a:pt x="932" y="2164"/>
                    </a:lnTo>
                    <a:lnTo>
                      <a:pt x="876" y="2216"/>
                    </a:lnTo>
                    <a:lnTo>
                      <a:pt x="788" y="2296"/>
                    </a:lnTo>
                    <a:lnTo>
                      <a:pt x="672" y="2372"/>
                    </a:lnTo>
                    <a:lnTo>
                      <a:pt x="592" y="2420"/>
                    </a:lnTo>
                    <a:lnTo>
                      <a:pt x="492" y="2464"/>
                    </a:lnTo>
                    <a:lnTo>
                      <a:pt x="396" y="2495"/>
                    </a:lnTo>
                    <a:lnTo>
                      <a:pt x="284" y="2528"/>
                    </a:lnTo>
                    <a:lnTo>
                      <a:pt x="192" y="2548"/>
                    </a:lnTo>
                    <a:lnTo>
                      <a:pt x="56" y="2560"/>
                    </a:lnTo>
                    <a:lnTo>
                      <a:pt x="0" y="2564"/>
                    </a:lnTo>
                    <a:close/>
                  </a:path>
                </a:pathLst>
              </a:custGeom>
              <a:solidFill>
                <a:schemeClr val="accent3">
                  <a:lumMod val="40000"/>
                  <a:lumOff val="60000"/>
                </a:schemeClr>
              </a:solid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2" name="Group 106"/>
            <p:cNvGrpSpPr>
              <a:grpSpLocks/>
            </p:cNvGrpSpPr>
            <p:nvPr/>
          </p:nvGrpSpPr>
          <p:grpSpPr bwMode="auto">
            <a:xfrm rot="10800000">
              <a:off x="5446712" y="1908424"/>
              <a:ext cx="1219200" cy="2444750"/>
              <a:chOff x="4399" y="1123"/>
              <a:chExt cx="1288" cy="2563"/>
            </a:xfrm>
            <a:solidFill>
              <a:schemeClr val="accent1">
                <a:lumMod val="60000"/>
                <a:lumOff val="40000"/>
              </a:schemeClr>
            </a:solidFill>
          </p:grpSpPr>
          <p:sp>
            <p:nvSpPr>
              <p:cNvPr id="168" name="Freeform 104"/>
              <p:cNvSpPr>
                <a:spLocks/>
              </p:cNvSpPr>
              <p:nvPr/>
            </p:nvSpPr>
            <p:spPr bwMode="auto">
              <a:xfrm>
                <a:off x="4399" y="1123"/>
                <a:ext cx="1288" cy="2563"/>
              </a:xfrm>
              <a:custGeom>
                <a:avLst/>
                <a:gdLst>
                  <a:gd name="T0" fmla="*/ 1288 w 1288"/>
                  <a:gd name="T1" fmla="*/ 0 h 2563"/>
                  <a:gd name="T2" fmla="*/ 1288 w 1288"/>
                  <a:gd name="T3" fmla="*/ 2563 h 2563"/>
                  <a:gd name="T4" fmla="*/ 1140 w 1288"/>
                  <a:gd name="T5" fmla="*/ 2555 h 2563"/>
                  <a:gd name="T6" fmla="*/ 1016 w 1288"/>
                  <a:gd name="T7" fmla="*/ 2539 h 2563"/>
                  <a:gd name="T8" fmla="*/ 900 w 1288"/>
                  <a:gd name="T9" fmla="*/ 2503 h 2563"/>
                  <a:gd name="T10" fmla="*/ 812 w 1288"/>
                  <a:gd name="T11" fmla="*/ 2476 h 2563"/>
                  <a:gd name="T12" fmla="*/ 684 w 1288"/>
                  <a:gd name="T13" fmla="*/ 2416 h 2563"/>
                  <a:gd name="T14" fmla="*/ 604 w 1288"/>
                  <a:gd name="T15" fmla="*/ 2372 h 2563"/>
                  <a:gd name="T16" fmla="*/ 528 w 1288"/>
                  <a:gd name="T17" fmla="*/ 2320 h 2563"/>
                  <a:gd name="T18" fmla="*/ 432 w 1288"/>
                  <a:gd name="T19" fmla="*/ 2243 h 2563"/>
                  <a:gd name="T20" fmla="*/ 332 w 1288"/>
                  <a:gd name="T21" fmla="*/ 2140 h 2563"/>
                  <a:gd name="T22" fmla="*/ 272 w 1288"/>
                  <a:gd name="T23" fmla="*/ 2068 h 2563"/>
                  <a:gd name="T24" fmla="*/ 224 w 1288"/>
                  <a:gd name="T25" fmla="*/ 2004 h 2563"/>
                  <a:gd name="T26" fmla="*/ 180 w 1288"/>
                  <a:gd name="T27" fmla="*/ 1936 h 2563"/>
                  <a:gd name="T28" fmla="*/ 132 w 1288"/>
                  <a:gd name="T29" fmla="*/ 1844 h 2563"/>
                  <a:gd name="T30" fmla="*/ 80 w 1288"/>
                  <a:gd name="T31" fmla="*/ 1728 h 2563"/>
                  <a:gd name="T32" fmla="*/ 52 w 1288"/>
                  <a:gd name="T33" fmla="*/ 1648 h 2563"/>
                  <a:gd name="T34" fmla="*/ 28 w 1288"/>
                  <a:gd name="T35" fmla="*/ 1536 h 2563"/>
                  <a:gd name="T36" fmla="*/ 8 w 1288"/>
                  <a:gd name="T37" fmla="*/ 1416 h 2563"/>
                  <a:gd name="T38" fmla="*/ 0 w 1288"/>
                  <a:gd name="T39" fmla="*/ 1312 h 2563"/>
                  <a:gd name="T40" fmla="*/ 4 w 1288"/>
                  <a:gd name="T41" fmla="*/ 1220 h 2563"/>
                  <a:gd name="T42" fmla="*/ 20 w 1288"/>
                  <a:gd name="T43" fmla="*/ 1052 h 2563"/>
                  <a:gd name="T44" fmla="*/ 44 w 1288"/>
                  <a:gd name="T45" fmla="*/ 940 h 2563"/>
                  <a:gd name="T46" fmla="*/ 80 w 1288"/>
                  <a:gd name="T47" fmla="*/ 836 h 2563"/>
                  <a:gd name="T48" fmla="*/ 128 w 1288"/>
                  <a:gd name="T49" fmla="*/ 728 h 2563"/>
                  <a:gd name="T50" fmla="*/ 200 w 1288"/>
                  <a:gd name="T51" fmla="*/ 596 h 2563"/>
                  <a:gd name="T52" fmla="*/ 280 w 1288"/>
                  <a:gd name="T53" fmla="*/ 488 h 2563"/>
                  <a:gd name="T54" fmla="*/ 356 w 1288"/>
                  <a:gd name="T55" fmla="*/ 400 h 2563"/>
                  <a:gd name="T56" fmla="*/ 412 w 1288"/>
                  <a:gd name="T57" fmla="*/ 348 h 2563"/>
                  <a:gd name="T58" fmla="*/ 500 w 1288"/>
                  <a:gd name="T59" fmla="*/ 268 h 2563"/>
                  <a:gd name="T60" fmla="*/ 616 w 1288"/>
                  <a:gd name="T61" fmla="*/ 192 h 2563"/>
                  <a:gd name="T62" fmla="*/ 696 w 1288"/>
                  <a:gd name="T63" fmla="*/ 144 h 2563"/>
                  <a:gd name="T64" fmla="*/ 796 w 1288"/>
                  <a:gd name="T65" fmla="*/ 100 h 2563"/>
                  <a:gd name="T66" fmla="*/ 892 w 1288"/>
                  <a:gd name="T67" fmla="*/ 68 h 2563"/>
                  <a:gd name="T68" fmla="*/ 1004 w 1288"/>
                  <a:gd name="T69" fmla="*/ 36 h 2563"/>
                  <a:gd name="T70" fmla="*/ 1096 w 1288"/>
                  <a:gd name="T71" fmla="*/ 16 h 2563"/>
                  <a:gd name="T72" fmla="*/ 1232 w 1288"/>
                  <a:gd name="T73" fmla="*/ 4 h 2563"/>
                  <a:gd name="T74" fmla="*/ 1288 w 1288"/>
                  <a:gd name="T75" fmla="*/ 0 h 25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3"/>
                  <a:gd name="T116" fmla="*/ 1288 w 1288"/>
                  <a:gd name="T117" fmla="*/ 2563 h 25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3">
                    <a:moveTo>
                      <a:pt x="1288" y="0"/>
                    </a:moveTo>
                    <a:lnTo>
                      <a:pt x="1288" y="2563"/>
                    </a:lnTo>
                    <a:lnTo>
                      <a:pt x="1140" y="2555"/>
                    </a:lnTo>
                    <a:lnTo>
                      <a:pt x="1016" y="2539"/>
                    </a:lnTo>
                    <a:lnTo>
                      <a:pt x="900" y="2503"/>
                    </a:lnTo>
                    <a:lnTo>
                      <a:pt x="812" y="2476"/>
                    </a:lnTo>
                    <a:lnTo>
                      <a:pt x="684" y="2416"/>
                    </a:lnTo>
                    <a:lnTo>
                      <a:pt x="604" y="2372"/>
                    </a:lnTo>
                    <a:lnTo>
                      <a:pt x="528" y="2320"/>
                    </a:lnTo>
                    <a:lnTo>
                      <a:pt x="432" y="2243"/>
                    </a:lnTo>
                    <a:lnTo>
                      <a:pt x="332" y="2140"/>
                    </a:lnTo>
                    <a:lnTo>
                      <a:pt x="272" y="2068"/>
                    </a:lnTo>
                    <a:lnTo>
                      <a:pt x="224" y="2004"/>
                    </a:lnTo>
                    <a:lnTo>
                      <a:pt x="180" y="1936"/>
                    </a:lnTo>
                    <a:lnTo>
                      <a:pt x="132" y="1844"/>
                    </a:lnTo>
                    <a:lnTo>
                      <a:pt x="80" y="1728"/>
                    </a:lnTo>
                    <a:lnTo>
                      <a:pt x="52" y="1648"/>
                    </a:lnTo>
                    <a:lnTo>
                      <a:pt x="28" y="1536"/>
                    </a:lnTo>
                    <a:lnTo>
                      <a:pt x="8" y="1416"/>
                    </a:lnTo>
                    <a:lnTo>
                      <a:pt x="0" y="1312"/>
                    </a:lnTo>
                    <a:lnTo>
                      <a:pt x="4" y="1220"/>
                    </a:lnTo>
                    <a:lnTo>
                      <a:pt x="20" y="1052"/>
                    </a:lnTo>
                    <a:lnTo>
                      <a:pt x="44" y="940"/>
                    </a:lnTo>
                    <a:lnTo>
                      <a:pt x="80" y="836"/>
                    </a:lnTo>
                    <a:lnTo>
                      <a:pt x="128" y="728"/>
                    </a:lnTo>
                    <a:lnTo>
                      <a:pt x="200" y="596"/>
                    </a:lnTo>
                    <a:lnTo>
                      <a:pt x="280" y="488"/>
                    </a:lnTo>
                    <a:lnTo>
                      <a:pt x="356" y="400"/>
                    </a:lnTo>
                    <a:lnTo>
                      <a:pt x="412" y="348"/>
                    </a:lnTo>
                    <a:lnTo>
                      <a:pt x="500" y="268"/>
                    </a:lnTo>
                    <a:lnTo>
                      <a:pt x="616" y="192"/>
                    </a:lnTo>
                    <a:lnTo>
                      <a:pt x="696" y="144"/>
                    </a:lnTo>
                    <a:lnTo>
                      <a:pt x="796" y="100"/>
                    </a:lnTo>
                    <a:lnTo>
                      <a:pt x="892" y="68"/>
                    </a:lnTo>
                    <a:lnTo>
                      <a:pt x="1004" y="36"/>
                    </a:lnTo>
                    <a:lnTo>
                      <a:pt x="1096" y="16"/>
                    </a:lnTo>
                    <a:lnTo>
                      <a:pt x="1232" y="4"/>
                    </a:lnTo>
                    <a:lnTo>
                      <a:pt x="1288"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69" name="Freeform 105"/>
              <p:cNvSpPr>
                <a:spLocks/>
              </p:cNvSpPr>
              <p:nvPr/>
            </p:nvSpPr>
            <p:spPr bwMode="auto">
              <a:xfrm>
                <a:off x="4399" y="1123"/>
                <a:ext cx="1288" cy="2563"/>
              </a:xfrm>
              <a:custGeom>
                <a:avLst/>
                <a:gdLst>
                  <a:gd name="T0" fmla="*/ 1288 w 1288"/>
                  <a:gd name="T1" fmla="*/ 0 h 2563"/>
                  <a:gd name="T2" fmla="*/ 1288 w 1288"/>
                  <a:gd name="T3" fmla="*/ 2563 h 2563"/>
                  <a:gd name="T4" fmla="*/ 1140 w 1288"/>
                  <a:gd name="T5" fmla="*/ 2555 h 2563"/>
                  <a:gd name="T6" fmla="*/ 1016 w 1288"/>
                  <a:gd name="T7" fmla="*/ 2539 h 2563"/>
                  <a:gd name="T8" fmla="*/ 900 w 1288"/>
                  <a:gd name="T9" fmla="*/ 2503 h 2563"/>
                  <a:gd name="T10" fmla="*/ 812 w 1288"/>
                  <a:gd name="T11" fmla="*/ 2476 h 2563"/>
                  <a:gd name="T12" fmla="*/ 684 w 1288"/>
                  <a:gd name="T13" fmla="*/ 2416 h 2563"/>
                  <a:gd name="T14" fmla="*/ 604 w 1288"/>
                  <a:gd name="T15" fmla="*/ 2372 h 2563"/>
                  <a:gd name="T16" fmla="*/ 528 w 1288"/>
                  <a:gd name="T17" fmla="*/ 2320 h 2563"/>
                  <a:gd name="T18" fmla="*/ 432 w 1288"/>
                  <a:gd name="T19" fmla="*/ 2243 h 2563"/>
                  <a:gd name="T20" fmla="*/ 332 w 1288"/>
                  <a:gd name="T21" fmla="*/ 2140 h 2563"/>
                  <a:gd name="T22" fmla="*/ 272 w 1288"/>
                  <a:gd name="T23" fmla="*/ 2068 h 2563"/>
                  <a:gd name="T24" fmla="*/ 224 w 1288"/>
                  <a:gd name="T25" fmla="*/ 2004 h 2563"/>
                  <a:gd name="T26" fmla="*/ 180 w 1288"/>
                  <a:gd name="T27" fmla="*/ 1936 h 2563"/>
                  <a:gd name="T28" fmla="*/ 132 w 1288"/>
                  <a:gd name="T29" fmla="*/ 1844 h 2563"/>
                  <a:gd name="T30" fmla="*/ 80 w 1288"/>
                  <a:gd name="T31" fmla="*/ 1728 h 2563"/>
                  <a:gd name="T32" fmla="*/ 52 w 1288"/>
                  <a:gd name="T33" fmla="*/ 1648 h 2563"/>
                  <a:gd name="T34" fmla="*/ 28 w 1288"/>
                  <a:gd name="T35" fmla="*/ 1536 h 2563"/>
                  <a:gd name="T36" fmla="*/ 8 w 1288"/>
                  <a:gd name="T37" fmla="*/ 1416 h 2563"/>
                  <a:gd name="T38" fmla="*/ 0 w 1288"/>
                  <a:gd name="T39" fmla="*/ 1312 h 2563"/>
                  <a:gd name="T40" fmla="*/ 4 w 1288"/>
                  <a:gd name="T41" fmla="*/ 1220 h 2563"/>
                  <a:gd name="T42" fmla="*/ 20 w 1288"/>
                  <a:gd name="T43" fmla="*/ 1052 h 2563"/>
                  <a:gd name="T44" fmla="*/ 44 w 1288"/>
                  <a:gd name="T45" fmla="*/ 940 h 2563"/>
                  <a:gd name="T46" fmla="*/ 80 w 1288"/>
                  <a:gd name="T47" fmla="*/ 836 h 2563"/>
                  <a:gd name="T48" fmla="*/ 128 w 1288"/>
                  <a:gd name="T49" fmla="*/ 728 h 2563"/>
                  <a:gd name="T50" fmla="*/ 200 w 1288"/>
                  <a:gd name="T51" fmla="*/ 596 h 2563"/>
                  <a:gd name="T52" fmla="*/ 280 w 1288"/>
                  <a:gd name="T53" fmla="*/ 488 h 2563"/>
                  <a:gd name="T54" fmla="*/ 356 w 1288"/>
                  <a:gd name="T55" fmla="*/ 400 h 2563"/>
                  <a:gd name="T56" fmla="*/ 412 w 1288"/>
                  <a:gd name="T57" fmla="*/ 348 h 2563"/>
                  <a:gd name="T58" fmla="*/ 500 w 1288"/>
                  <a:gd name="T59" fmla="*/ 268 h 2563"/>
                  <a:gd name="T60" fmla="*/ 616 w 1288"/>
                  <a:gd name="T61" fmla="*/ 192 h 2563"/>
                  <a:gd name="T62" fmla="*/ 696 w 1288"/>
                  <a:gd name="T63" fmla="*/ 144 h 2563"/>
                  <a:gd name="T64" fmla="*/ 796 w 1288"/>
                  <a:gd name="T65" fmla="*/ 100 h 2563"/>
                  <a:gd name="T66" fmla="*/ 892 w 1288"/>
                  <a:gd name="T67" fmla="*/ 68 h 2563"/>
                  <a:gd name="T68" fmla="*/ 1004 w 1288"/>
                  <a:gd name="T69" fmla="*/ 36 h 2563"/>
                  <a:gd name="T70" fmla="*/ 1096 w 1288"/>
                  <a:gd name="T71" fmla="*/ 16 h 2563"/>
                  <a:gd name="T72" fmla="*/ 1232 w 1288"/>
                  <a:gd name="T73" fmla="*/ 4 h 2563"/>
                  <a:gd name="T74" fmla="*/ 1288 w 1288"/>
                  <a:gd name="T75" fmla="*/ 0 h 25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88"/>
                  <a:gd name="T115" fmla="*/ 0 h 2563"/>
                  <a:gd name="T116" fmla="*/ 1288 w 1288"/>
                  <a:gd name="T117" fmla="*/ 2563 h 25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88" h="2563">
                    <a:moveTo>
                      <a:pt x="1288" y="0"/>
                    </a:moveTo>
                    <a:lnTo>
                      <a:pt x="1288" y="2563"/>
                    </a:lnTo>
                    <a:lnTo>
                      <a:pt x="1140" y="2555"/>
                    </a:lnTo>
                    <a:lnTo>
                      <a:pt x="1016" y="2539"/>
                    </a:lnTo>
                    <a:lnTo>
                      <a:pt x="900" y="2503"/>
                    </a:lnTo>
                    <a:lnTo>
                      <a:pt x="812" y="2476"/>
                    </a:lnTo>
                    <a:lnTo>
                      <a:pt x="684" y="2416"/>
                    </a:lnTo>
                    <a:lnTo>
                      <a:pt x="604" y="2372"/>
                    </a:lnTo>
                    <a:lnTo>
                      <a:pt x="528" y="2320"/>
                    </a:lnTo>
                    <a:lnTo>
                      <a:pt x="432" y="2243"/>
                    </a:lnTo>
                    <a:lnTo>
                      <a:pt x="332" y="2140"/>
                    </a:lnTo>
                    <a:lnTo>
                      <a:pt x="272" y="2068"/>
                    </a:lnTo>
                    <a:lnTo>
                      <a:pt x="224" y="2004"/>
                    </a:lnTo>
                    <a:lnTo>
                      <a:pt x="180" y="1936"/>
                    </a:lnTo>
                    <a:lnTo>
                      <a:pt x="132" y="1844"/>
                    </a:lnTo>
                    <a:lnTo>
                      <a:pt x="80" y="1728"/>
                    </a:lnTo>
                    <a:lnTo>
                      <a:pt x="52" y="1648"/>
                    </a:lnTo>
                    <a:lnTo>
                      <a:pt x="28" y="1536"/>
                    </a:lnTo>
                    <a:lnTo>
                      <a:pt x="8" y="1416"/>
                    </a:lnTo>
                    <a:lnTo>
                      <a:pt x="0" y="1312"/>
                    </a:lnTo>
                    <a:lnTo>
                      <a:pt x="4" y="1220"/>
                    </a:lnTo>
                    <a:lnTo>
                      <a:pt x="20" y="1052"/>
                    </a:lnTo>
                    <a:lnTo>
                      <a:pt x="44" y="940"/>
                    </a:lnTo>
                    <a:lnTo>
                      <a:pt x="80" y="836"/>
                    </a:lnTo>
                    <a:lnTo>
                      <a:pt x="128" y="728"/>
                    </a:lnTo>
                    <a:lnTo>
                      <a:pt x="200" y="596"/>
                    </a:lnTo>
                    <a:lnTo>
                      <a:pt x="280" y="488"/>
                    </a:lnTo>
                    <a:lnTo>
                      <a:pt x="356" y="400"/>
                    </a:lnTo>
                    <a:lnTo>
                      <a:pt x="412" y="348"/>
                    </a:lnTo>
                    <a:lnTo>
                      <a:pt x="500" y="268"/>
                    </a:lnTo>
                    <a:lnTo>
                      <a:pt x="616" y="192"/>
                    </a:lnTo>
                    <a:lnTo>
                      <a:pt x="696" y="144"/>
                    </a:lnTo>
                    <a:lnTo>
                      <a:pt x="796" y="100"/>
                    </a:lnTo>
                    <a:lnTo>
                      <a:pt x="892" y="68"/>
                    </a:lnTo>
                    <a:lnTo>
                      <a:pt x="1004" y="36"/>
                    </a:lnTo>
                    <a:lnTo>
                      <a:pt x="1096" y="16"/>
                    </a:lnTo>
                    <a:lnTo>
                      <a:pt x="1232" y="4"/>
                    </a:lnTo>
                    <a:lnTo>
                      <a:pt x="1288" y="0"/>
                    </a:lnTo>
                    <a:close/>
                  </a:path>
                </a:pathLst>
              </a:custGeom>
              <a:grp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3" name="Group 109"/>
            <p:cNvGrpSpPr>
              <a:grpSpLocks/>
            </p:cNvGrpSpPr>
            <p:nvPr/>
          </p:nvGrpSpPr>
          <p:grpSpPr bwMode="auto">
            <a:xfrm rot="10800000">
              <a:off x="4584700" y="2267199"/>
              <a:ext cx="862012" cy="1730375"/>
              <a:chOff x="5687" y="1498"/>
              <a:chExt cx="911" cy="1814"/>
            </a:xfrm>
            <a:solidFill>
              <a:schemeClr val="accent2">
                <a:lumMod val="60000"/>
                <a:lumOff val="40000"/>
              </a:schemeClr>
            </a:solidFill>
          </p:grpSpPr>
          <p:sp>
            <p:nvSpPr>
              <p:cNvPr id="171" name="Freeform 107"/>
              <p:cNvSpPr>
                <a:spLocks/>
              </p:cNvSpPr>
              <p:nvPr/>
            </p:nvSpPr>
            <p:spPr bwMode="auto">
              <a:xfrm>
                <a:off x="5687" y="1498"/>
                <a:ext cx="911" cy="1814"/>
              </a:xfrm>
              <a:custGeom>
                <a:avLst/>
                <a:gdLst>
                  <a:gd name="T0" fmla="*/ 0 w 911"/>
                  <a:gd name="T1" fmla="*/ 1814 h 1814"/>
                  <a:gd name="T2" fmla="*/ 0 w 911"/>
                  <a:gd name="T3" fmla="*/ 0 h 1814"/>
                  <a:gd name="T4" fmla="*/ 104 w 911"/>
                  <a:gd name="T5" fmla="*/ 6 h 1814"/>
                  <a:gd name="T6" fmla="*/ 192 w 911"/>
                  <a:gd name="T7" fmla="*/ 17 h 1814"/>
                  <a:gd name="T8" fmla="*/ 274 w 911"/>
                  <a:gd name="T9" fmla="*/ 42 h 1814"/>
                  <a:gd name="T10" fmla="*/ 336 w 911"/>
                  <a:gd name="T11" fmla="*/ 62 h 1814"/>
                  <a:gd name="T12" fmla="*/ 427 w 911"/>
                  <a:gd name="T13" fmla="*/ 104 h 1814"/>
                  <a:gd name="T14" fmla="*/ 484 w 911"/>
                  <a:gd name="T15" fmla="*/ 136 h 1814"/>
                  <a:gd name="T16" fmla="*/ 537 w 911"/>
                  <a:gd name="T17" fmla="*/ 172 h 1814"/>
                  <a:gd name="T18" fmla="*/ 605 w 911"/>
                  <a:gd name="T19" fmla="*/ 226 h 1814"/>
                  <a:gd name="T20" fmla="*/ 676 w 911"/>
                  <a:gd name="T21" fmla="*/ 300 h 1814"/>
                  <a:gd name="T22" fmla="*/ 718 w 911"/>
                  <a:gd name="T23" fmla="*/ 351 h 1814"/>
                  <a:gd name="T24" fmla="*/ 752 w 911"/>
                  <a:gd name="T25" fmla="*/ 396 h 1814"/>
                  <a:gd name="T26" fmla="*/ 783 w 911"/>
                  <a:gd name="T27" fmla="*/ 444 h 1814"/>
                  <a:gd name="T28" fmla="*/ 817 w 911"/>
                  <a:gd name="T29" fmla="*/ 509 h 1814"/>
                  <a:gd name="T30" fmla="*/ 854 w 911"/>
                  <a:gd name="T31" fmla="*/ 591 h 1814"/>
                  <a:gd name="T32" fmla="*/ 874 w 911"/>
                  <a:gd name="T33" fmla="*/ 648 h 1814"/>
                  <a:gd name="T34" fmla="*/ 891 w 911"/>
                  <a:gd name="T35" fmla="*/ 727 h 1814"/>
                  <a:gd name="T36" fmla="*/ 905 w 911"/>
                  <a:gd name="T37" fmla="*/ 812 h 1814"/>
                  <a:gd name="T38" fmla="*/ 911 w 911"/>
                  <a:gd name="T39" fmla="*/ 886 h 1814"/>
                  <a:gd name="T40" fmla="*/ 908 w 911"/>
                  <a:gd name="T41" fmla="*/ 951 h 1814"/>
                  <a:gd name="T42" fmla="*/ 897 w 911"/>
                  <a:gd name="T43" fmla="*/ 1069 h 1814"/>
                  <a:gd name="T44" fmla="*/ 880 w 911"/>
                  <a:gd name="T45" fmla="*/ 1149 h 1814"/>
                  <a:gd name="T46" fmla="*/ 854 w 911"/>
                  <a:gd name="T47" fmla="*/ 1222 h 1814"/>
                  <a:gd name="T48" fmla="*/ 820 w 911"/>
                  <a:gd name="T49" fmla="*/ 1299 h 1814"/>
                  <a:gd name="T50" fmla="*/ 769 w 911"/>
                  <a:gd name="T51" fmla="*/ 1392 h 1814"/>
                  <a:gd name="T52" fmla="*/ 713 w 911"/>
                  <a:gd name="T53" fmla="*/ 1468 h 1814"/>
                  <a:gd name="T54" fmla="*/ 659 w 911"/>
                  <a:gd name="T55" fmla="*/ 1531 h 1814"/>
                  <a:gd name="T56" fmla="*/ 619 w 911"/>
                  <a:gd name="T57" fmla="*/ 1567 h 1814"/>
                  <a:gd name="T58" fmla="*/ 557 w 911"/>
                  <a:gd name="T59" fmla="*/ 1624 h 1814"/>
                  <a:gd name="T60" fmla="*/ 475 w 911"/>
                  <a:gd name="T61" fmla="*/ 1678 h 1814"/>
                  <a:gd name="T62" fmla="*/ 419 w 911"/>
                  <a:gd name="T63" fmla="*/ 1712 h 1814"/>
                  <a:gd name="T64" fmla="*/ 348 w 911"/>
                  <a:gd name="T65" fmla="*/ 1743 h 1814"/>
                  <a:gd name="T66" fmla="*/ 280 w 911"/>
                  <a:gd name="T67" fmla="*/ 1766 h 1814"/>
                  <a:gd name="T68" fmla="*/ 201 w 911"/>
                  <a:gd name="T69" fmla="*/ 1788 h 1814"/>
                  <a:gd name="T70" fmla="*/ 136 w 911"/>
                  <a:gd name="T71" fmla="*/ 1802 h 1814"/>
                  <a:gd name="T72" fmla="*/ 39 w 911"/>
                  <a:gd name="T73" fmla="*/ 1811 h 1814"/>
                  <a:gd name="T74" fmla="*/ 0 w 911"/>
                  <a:gd name="T75" fmla="*/ 1814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0" y="1814"/>
                    </a:moveTo>
                    <a:lnTo>
                      <a:pt x="0" y="0"/>
                    </a:lnTo>
                    <a:lnTo>
                      <a:pt x="104" y="6"/>
                    </a:lnTo>
                    <a:lnTo>
                      <a:pt x="192" y="17"/>
                    </a:lnTo>
                    <a:lnTo>
                      <a:pt x="274" y="42"/>
                    </a:lnTo>
                    <a:lnTo>
                      <a:pt x="336" y="62"/>
                    </a:lnTo>
                    <a:lnTo>
                      <a:pt x="427" y="104"/>
                    </a:lnTo>
                    <a:lnTo>
                      <a:pt x="484" y="136"/>
                    </a:lnTo>
                    <a:lnTo>
                      <a:pt x="537" y="172"/>
                    </a:lnTo>
                    <a:lnTo>
                      <a:pt x="605" y="226"/>
                    </a:lnTo>
                    <a:lnTo>
                      <a:pt x="676" y="300"/>
                    </a:lnTo>
                    <a:lnTo>
                      <a:pt x="718" y="351"/>
                    </a:lnTo>
                    <a:lnTo>
                      <a:pt x="752" y="396"/>
                    </a:lnTo>
                    <a:lnTo>
                      <a:pt x="783" y="444"/>
                    </a:lnTo>
                    <a:lnTo>
                      <a:pt x="817" y="509"/>
                    </a:lnTo>
                    <a:lnTo>
                      <a:pt x="854" y="591"/>
                    </a:lnTo>
                    <a:lnTo>
                      <a:pt x="874" y="648"/>
                    </a:lnTo>
                    <a:lnTo>
                      <a:pt x="891" y="727"/>
                    </a:lnTo>
                    <a:lnTo>
                      <a:pt x="905" y="812"/>
                    </a:lnTo>
                    <a:lnTo>
                      <a:pt x="911" y="886"/>
                    </a:lnTo>
                    <a:lnTo>
                      <a:pt x="908" y="951"/>
                    </a:lnTo>
                    <a:lnTo>
                      <a:pt x="897" y="1069"/>
                    </a:lnTo>
                    <a:lnTo>
                      <a:pt x="880" y="1149"/>
                    </a:lnTo>
                    <a:lnTo>
                      <a:pt x="854" y="1222"/>
                    </a:lnTo>
                    <a:lnTo>
                      <a:pt x="820" y="1299"/>
                    </a:lnTo>
                    <a:lnTo>
                      <a:pt x="769" y="1392"/>
                    </a:lnTo>
                    <a:lnTo>
                      <a:pt x="713" y="1468"/>
                    </a:lnTo>
                    <a:lnTo>
                      <a:pt x="659" y="1531"/>
                    </a:lnTo>
                    <a:lnTo>
                      <a:pt x="619" y="1567"/>
                    </a:lnTo>
                    <a:lnTo>
                      <a:pt x="557" y="1624"/>
                    </a:lnTo>
                    <a:lnTo>
                      <a:pt x="475" y="1678"/>
                    </a:lnTo>
                    <a:lnTo>
                      <a:pt x="419" y="1712"/>
                    </a:lnTo>
                    <a:lnTo>
                      <a:pt x="348" y="1743"/>
                    </a:lnTo>
                    <a:lnTo>
                      <a:pt x="280" y="1766"/>
                    </a:lnTo>
                    <a:lnTo>
                      <a:pt x="201" y="1788"/>
                    </a:lnTo>
                    <a:lnTo>
                      <a:pt x="136" y="1802"/>
                    </a:lnTo>
                    <a:lnTo>
                      <a:pt x="39" y="1811"/>
                    </a:lnTo>
                    <a:lnTo>
                      <a:pt x="0" y="1814"/>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72" name="Freeform 108"/>
              <p:cNvSpPr>
                <a:spLocks/>
              </p:cNvSpPr>
              <p:nvPr/>
            </p:nvSpPr>
            <p:spPr bwMode="auto">
              <a:xfrm>
                <a:off x="5687" y="1498"/>
                <a:ext cx="911" cy="1814"/>
              </a:xfrm>
              <a:custGeom>
                <a:avLst/>
                <a:gdLst>
                  <a:gd name="T0" fmla="*/ 0 w 911"/>
                  <a:gd name="T1" fmla="*/ 1814 h 1814"/>
                  <a:gd name="T2" fmla="*/ 0 w 911"/>
                  <a:gd name="T3" fmla="*/ 0 h 1814"/>
                  <a:gd name="T4" fmla="*/ 104 w 911"/>
                  <a:gd name="T5" fmla="*/ 6 h 1814"/>
                  <a:gd name="T6" fmla="*/ 192 w 911"/>
                  <a:gd name="T7" fmla="*/ 17 h 1814"/>
                  <a:gd name="T8" fmla="*/ 274 w 911"/>
                  <a:gd name="T9" fmla="*/ 42 h 1814"/>
                  <a:gd name="T10" fmla="*/ 336 w 911"/>
                  <a:gd name="T11" fmla="*/ 62 h 1814"/>
                  <a:gd name="T12" fmla="*/ 427 w 911"/>
                  <a:gd name="T13" fmla="*/ 104 h 1814"/>
                  <a:gd name="T14" fmla="*/ 484 w 911"/>
                  <a:gd name="T15" fmla="*/ 136 h 1814"/>
                  <a:gd name="T16" fmla="*/ 537 w 911"/>
                  <a:gd name="T17" fmla="*/ 172 h 1814"/>
                  <a:gd name="T18" fmla="*/ 605 w 911"/>
                  <a:gd name="T19" fmla="*/ 226 h 1814"/>
                  <a:gd name="T20" fmla="*/ 676 w 911"/>
                  <a:gd name="T21" fmla="*/ 300 h 1814"/>
                  <a:gd name="T22" fmla="*/ 718 w 911"/>
                  <a:gd name="T23" fmla="*/ 351 h 1814"/>
                  <a:gd name="T24" fmla="*/ 752 w 911"/>
                  <a:gd name="T25" fmla="*/ 396 h 1814"/>
                  <a:gd name="T26" fmla="*/ 783 w 911"/>
                  <a:gd name="T27" fmla="*/ 444 h 1814"/>
                  <a:gd name="T28" fmla="*/ 817 w 911"/>
                  <a:gd name="T29" fmla="*/ 509 h 1814"/>
                  <a:gd name="T30" fmla="*/ 854 w 911"/>
                  <a:gd name="T31" fmla="*/ 591 h 1814"/>
                  <a:gd name="T32" fmla="*/ 874 w 911"/>
                  <a:gd name="T33" fmla="*/ 648 h 1814"/>
                  <a:gd name="T34" fmla="*/ 891 w 911"/>
                  <a:gd name="T35" fmla="*/ 727 h 1814"/>
                  <a:gd name="T36" fmla="*/ 905 w 911"/>
                  <a:gd name="T37" fmla="*/ 812 h 1814"/>
                  <a:gd name="T38" fmla="*/ 911 w 911"/>
                  <a:gd name="T39" fmla="*/ 886 h 1814"/>
                  <a:gd name="T40" fmla="*/ 908 w 911"/>
                  <a:gd name="T41" fmla="*/ 951 h 1814"/>
                  <a:gd name="T42" fmla="*/ 897 w 911"/>
                  <a:gd name="T43" fmla="*/ 1069 h 1814"/>
                  <a:gd name="T44" fmla="*/ 880 w 911"/>
                  <a:gd name="T45" fmla="*/ 1149 h 1814"/>
                  <a:gd name="T46" fmla="*/ 854 w 911"/>
                  <a:gd name="T47" fmla="*/ 1222 h 1814"/>
                  <a:gd name="T48" fmla="*/ 820 w 911"/>
                  <a:gd name="T49" fmla="*/ 1299 h 1814"/>
                  <a:gd name="T50" fmla="*/ 769 w 911"/>
                  <a:gd name="T51" fmla="*/ 1392 h 1814"/>
                  <a:gd name="T52" fmla="*/ 713 w 911"/>
                  <a:gd name="T53" fmla="*/ 1468 h 1814"/>
                  <a:gd name="T54" fmla="*/ 659 w 911"/>
                  <a:gd name="T55" fmla="*/ 1531 h 1814"/>
                  <a:gd name="T56" fmla="*/ 619 w 911"/>
                  <a:gd name="T57" fmla="*/ 1567 h 1814"/>
                  <a:gd name="T58" fmla="*/ 557 w 911"/>
                  <a:gd name="T59" fmla="*/ 1624 h 1814"/>
                  <a:gd name="T60" fmla="*/ 475 w 911"/>
                  <a:gd name="T61" fmla="*/ 1678 h 1814"/>
                  <a:gd name="T62" fmla="*/ 419 w 911"/>
                  <a:gd name="T63" fmla="*/ 1712 h 1814"/>
                  <a:gd name="T64" fmla="*/ 348 w 911"/>
                  <a:gd name="T65" fmla="*/ 1743 h 1814"/>
                  <a:gd name="T66" fmla="*/ 280 w 911"/>
                  <a:gd name="T67" fmla="*/ 1766 h 1814"/>
                  <a:gd name="T68" fmla="*/ 201 w 911"/>
                  <a:gd name="T69" fmla="*/ 1788 h 1814"/>
                  <a:gd name="T70" fmla="*/ 136 w 911"/>
                  <a:gd name="T71" fmla="*/ 1802 h 1814"/>
                  <a:gd name="T72" fmla="*/ 39 w 911"/>
                  <a:gd name="T73" fmla="*/ 1811 h 1814"/>
                  <a:gd name="T74" fmla="*/ 0 w 911"/>
                  <a:gd name="T75" fmla="*/ 1814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0" y="1814"/>
                    </a:moveTo>
                    <a:lnTo>
                      <a:pt x="0" y="0"/>
                    </a:lnTo>
                    <a:lnTo>
                      <a:pt x="104" y="6"/>
                    </a:lnTo>
                    <a:lnTo>
                      <a:pt x="192" y="17"/>
                    </a:lnTo>
                    <a:lnTo>
                      <a:pt x="274" y="42"/>
                    </a:lnTo>
                    <a:lnTo>
                      <a:pt x="336" y="62"/>
                    </a:lnTo>
                    <a:lnTo>
                      <a:pt x="427" y="104"/>
                    </a:lnTo>
                    <a:lnTo>
                      <a:pt x="484" y="136"/>
                    </a:lnTo>
                    <a:lnTo>
                      <a:pt x="537" y="172"/>
                    </a:lnTo>
                    <a:lnTo>
                      <a:pt x="605" y="226"/>
                    </a:lnTo>
                    <a:lnTo>
                      <a:pt x="676" y="300"/>
                    </a:lnTo>
                    <a:lnTo>
                      <a:pt x="718" y="351"/>
                    </a:lnTo>
                    <a:lnTo>
                      <a:pt x="752" y="396"/>
                    </a:lnTo>
                    <a:lnTo>
                      <a:pt x="783" y="444"/>
                    </a:lnTo>
                    <a:lnTo>
                      <a:pt x="817" y="509"/>
                    </a:lnTo>
                    <a:lnTo>
                      <a:pt x="854" y="591"/>
                    </a:lnTo>
                    <a:lnTo>
                      <a:pt x="874" y="648"/>
                    </a:lnTo>
                    <a:lnTo>
                      <a:pt x="891" y="727"/>
                    </a:lnTo>
                    <a:lnTo>
                      <a:pt x="905" y="812"/>
                    </a:lnTo>
                    <a:lnTo>
                      <a:pt x="911" y="886"/>
                    </a:lnTo>
                    <a:lnTo>
                      <a:pt x="908" y="951"/>
                    </a:lnTo>
                    <a:lnTo>
                      <a:pt x="897" y="1069"/>
                    </a:lnTo>
                    <a:lnTo>
                      <a:pt x="880" y="1149"/>
                    </a:lnTo>
                    <a:lnTo>
                      <a:pt x="854" y="1222"/>
                    </a:lnTo>
                    <a:lnTo>
                      <a:pt x="820" y="1299"/>
                    </a:lnTo>
                    <a:lnTo>
                      <a:pt x="769" y="1392"/>
                    </a:lnTo>
                    <a:lnTo>
                      <a:pt x="713" y="1468"/>
                    </a:lnTo>
                    <a:lnTo>
                      <a:pt x="659" y="1531"/>
                    </a:lnTo>
                    <a:lnTo>
                      <a:pt x="619" y="1567"/>
                    </a:lnTo>
                    <a:lnTo>
                      <a:pt x="557" y="1624"/>
                    </a:lnTo>
                    <a:lnTo>
                      <a:pt x="475" y="1678"/>
                    </a:lnTo>
                    <a:lnTo>
                      <a:pt x="419" y="1712"/>
                    </a:lnTo>
                    <a:lnTo>
                      <a:pt x="348" y="1743"/>
                    </a:lnTo>
                    <a:lnTo>
                      <a:pt x="280" y="1766"/>
                    </a:lnTo>
                    <a:lnTo>
                      <a:pt x="201" y="1788"/>
                    </a:lnTo>
                    <a:lnTo>
                      <a:pt x="136" y="1802"/>
                    </a:lnTo>
                    <a:lnTo>
                      <a:pt x="39" y="1811"/>
                    </a:lnTo>
                    <a:lnTo>
                      <a:pt x="0" y="1814"/>
                    </a:lnTo>
                    <a:close/>
                  </a:path>
                </a:pathLst>
              </a:custGeom>
              <a:solidFill>
                <a:schemeClr val="accent3">
                  <a:lumMod val="20000"/>
                  <a:lumOff val="80000"/>
                </a:schemeClr>
              </a:solid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4" name="Group 112"/>
            <p:cNvGrpSpPr>
              <a:grpSpLocks/>
            </p:cNvGrpSpPr>
            <p:nvPr/>
          </p:nvGrpSpPr>
          <p:grpSpPr bwMode="auto">
            <a:xfrm rot="10800000">
              <a:off x="5446712" y="2265611"/>
              <a:ext cx="862013" cy="1730375"/>
              <a:chOff x="4776" y="1498"/>
              <a:chExt cx="911" cy="1814"/>
            </a:xfrm>
            <a:solidFill>
              <a:schemeClr val="accent1">
                <a:lumMod val="20000"/>
                <a:lumOff val="80000"/>
              </a:schemeClr>
            </a:solidFill>
          </p:grpSpPr>
          <p:sp>
            <p:nvSpPr>
              <p:cNvPr id="174" name="Freeform 110"/>
              <p:cNvSpPr>
                <a:spLocks/>
              </p:cNvSpPr>
              <p:nvPr/>
            </p:nvSpPr>
            <p:spPr bwMode="auto">
              <a:xfrm>
                <a:off x="4776" y="1498"/>
                <a:ext cx="911" cy="1814"/>
              </a:xfrm>
              <a:custGeom>
                <a:avLst/>
                <a:gdLst>
                  <a:gd name="T0" fmla="*/ 911 w 911"/>
                  <a:gd name="T1" fmla="*/ 0 h 1814"/>
                  <a:gd name="T2" fmla="*/ 911 w 911"/>
                  <a:gd name="T3" fmla="*/ 1814 h 1814"/>
                  <a:gd name="T4" fmla="*/ 806 w 911"/>
                  <a:gd name="T5" fmla="*/ 1808 h 1814"/>
                  <a:gd name="T6" fmla="*/ 718 w 911"/>
                  <a:gd name="T7" fmla="*/ 1797 h 1814"/>
                  <a:gd name="T8" fmla="*/ 636 w 911"/>
                  <a:gd name="T9" fmla="*/ 1771 h 1814"/>
                  <a:gd name="T10" fmla="*/ 574 w 911"/>
                  <a:gd name="T11" fmla="*/ 1751 h 1814"/>
                  <a:gd name="T12" fmla="*/ 484 w 911"/>
                  <a:gd name="T13" fmla="*/ 1709 h 1814"/>
                  <a:gd name="T14" fmla="*/ 427 w 911"/>
                  <a:gd name="T15" fmla="*/ 1678 h 1814"/>
                  <a:gd name="T16" fmla="*/ 373 w 911"/>
                  <a:gd name="T17" fmla="*/ 1641 h 1814"/>
                  <a:gd name="T18" fmla="*/ 305 w 911"/>
                  <a:gd name="T19" fmla="*/ 1587 h 1814"/>
                  <a:gd name="T20" fmla="*/ 235 w 911"/>
                  <a:gd name="T21" fmla="*/ 1514 h 1814"/>
                  <a:gd name="T22" fmla="*/ 192 w 911"/>
                  <a:gd name="T23" fmla="*/ 1463 h 1814"/>
                  <a:gd name="T24" fmla="*/ 158 w 911"/>
                  <a:gd name="T25" fmla="*/ 1417 h 1814"/>
                  <a:gd name="T26" fmla="*/ 127 w 911"/>
                  <a:gd name="T27" fmla="*/ 1369 h 1814"/>
                  <a:gd name="T28" fmla="*/ 93 w 911"/>
                  <a:gd name="T29" fmla="*/ 1304 h 1814"/>
                  <a:gd name="T30" fmla="*/ 56 w 911"/>
                  <a:gd name="T31" fmla="*/ 1222 h 1814"/>
                  <a:gd name="T32" fmla="*/ 37 w 911"/>
                  <a:gd name="T33" fmla="*/ 1166 h 1814"/>
                  <a:gd name="T34" fmla="*/ 20 w 911"/>
                  <a:gd name="T35" fmla="*/ 1086 h 1814"/>
                  <a:gd name="T36" fmla="*/ 5 w 911"/>
                  <a:gd name="T37" fmla="*/ 1001 h 1814"/>
                  <a:gd name="T38" fmla="*/ 0 w 911"/>
                  <a:gd name="T39" fmla="*/ 928 h 1814"/>
                  <a:gd name="T40" fmla="*/ 3 w 911"/>
                  <a:gd name="T41" fmla="*/ 863 h 1814"/>
                  <a:gd name="T42" fmla="*/ 14 w 911"/>
                  <a:gd name="T43" fmla="*/ 744 h 1814"/>
                  <a:gd name="T44" fmla="*/ 31 w 911"/>
                  <a:gd name="T45" fmla="*/ 665 h 1814"/>
                  <a:gd name="T46" fmla="*/ 56 w 911"/>
                  <a:gd name="T47" fmla="*/ 591 h 1814"/>
                  <a:gd name="T48" fmla="*/ 90 w 911"/>
                  <a:gd name="T49" fmla="*/ 515 h 1814"/>
                  <a:gd name="T50" fmla="*/ 141 w 911"/>
                  <a:gd name="T51" fmla="*/ 421 h 1814"/>
                  <a:gd name="T52" fmla="*/ 198 w 911"/>
                  <a:gd name="T53" fmla="*/ 345 h 1814"/>
                  <a:gd name="T54" fmla="*/ 252 w 911"/>
                  <a:gd name="T55" fmla="*/ 283 h 1814"/>
                  <a:gd name="T56" fmla="*/ 291 w 911"/>
                  <a:gd name="T57" fmla="*/ 246 h 1814"/>
                  <a:gd name="T58" fmla="*/ 353 w 911"/>
                  <a:gd name="T59" fmla="*/ 189 h 1814"/>
                  <a:gd name="T60" fmla="*/ 435 w 911"/>
                  <a:gd name="T61" fmla="*/ 135 h 1814"/>
                  <a:gd name="T62" fmla="*/ 492 w 911"/>
                  <a:gd name="T63" fmla="*/ 102 h 1814"/>
                  <a:gd name="T64" fmla="*/ 563 w 911"/>
                  <a:gd name="T65" fmla="*/ 70 h 1814"/>
                  <a:gd name="T66" fmla="*/ 631 w 911"/>
                  <a:gd name="T67" fmla="*/ 48 h 1814"/>
                  <a:gd name="T68" fmla="*/ 710 w 911"/>
                  <a:gd name="T69" fmla="*/ 25 h 1814"/>
                  <a:gd name="T70" fmla="*/ 775 w 911"/>
                  <a:gd name="T71" fmla="*/ 11 h 1814"/>
                  <a:gd name="T72" fmla="*/ 871 w 911"/>
                  <a:gd name="T73" fmla="*/ 3 h 1814"/>
                  <a:gd name="T74" fmla="*/ 911 w 911"/>
                  <a:gd name="T75" fmla="*/ 0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911" y="0"/>
                    </a:moveTo>
                    <a:lnTo>
                      <a:pt x="911" y="1814"/>
                    </a:lnTo>
                    <a:lnTo>
                      <a:pt x="806" y="1808"/>
                    </a:lnTo>
                    <a:lnTo>
                      <a:pt x="718" y="1797"/>
                    </a:lnTo>
                    <a:lnTo>
                      <a:pt x="636" y="1771"/>
                    </a:lnTo>
                    <a:lnTo>
                      <a:pt x="574" y="1751"/>
                    </a:lnTo>
                    <a:lnTo>
                      <a:pt x="484" y="1709"/>
                    </a:lnTo>
                    <a:lnTo>
                      <a:pt x="427" y="1678"/>
                    </a:lnTo>
                    <a:lnTo>
                      <a:pt x="373" y="1641"/>
                    </a:lnTo>
                    <a:lnTo>
                      <a:pt x="305" y="1587"/>
                    </a:lnTo>
                    <a:lnTo>
                      <a:pt x="235" y="1514"/>
                    </a:lnTo>
                    <a:lnTo>
                      <a:pt x="192" y="1463"/>
                    </a:lnTo>
                    <a:lnTo>
                      <a:pt x="158" y="1417"/>
                    </a:lnTo>
                    <a:lnTo>
                      <a:pt x="127" y="1369"/>
                    </a:lnTo>
                    <a:lnTo>
                      <a:pt x="93" y="1304"/>
                    </a:lnTo>
                    <a:lnTo>
                      <a:pt x="56" y="1222"/>
                    </a:lnTo>
                    <a:lnTo>
                      <a:pt x="37" y="1166"/>
                    </a:lnTo>
                    <a:lnTo>
                      <a:pt x="20" y="1086"/>
                    </a:lnTo>
                    <a:lnTo>
                      <a:pt x="5" y="1001"/>
                    </a:lnTo>
                    <a:lnTo>
                      <a:pt x="0" y="928"/>
                    </a:lnTo>
                    <a:lnTo>
                      <a:pt x="3" y="863"/>
                    </a:lnTo>
                    <a:lnTo>
                      <a:pt x="14" y="744"/>
                    </a:lnTo>
                    <a:lnTo>
                      <a:pt x="31" y="665"/>
                    </a:lnTo>
                    <a:lnTo>
                      <a:pt x="56" y="591"/>
                    </a:lnTo>
                    <a:lnTo>
                      <a:pt x="90" y="515"/>
                    </a:lnTo>
                    <a:lnTo>
                      <a:pt x="141" y="421"/>
                    </a:lnTo>
                    <a:lnTo>
                      <a:pt x="198" y="345"/>
                    </a:lnTo>
                    <a:lnTo>
                      <a:pt x="252" y="283"/>
                    </a:lnTo>
                    <a:lnTo>
                      <a:pt x="291" y="246"/>
                    </a:lnTo>
                    <a:lnTo>
                      <a:pt x="353" y="189"/>
                    </a:lnTo>
                    <a:lnTo>
                      <a:pt x="435" y="135"/>
                    </a:lnTo>
                    <a:lnTo>
                      <a:pt x="492" y="102"/>
                    </a:lnTo>
                    <a:lnTo>
                      <a:pt x="563" y="70"/>
                    </a:lnTo>
                    <a:lnTo>
                      <a:pt x="631" y="48"/>
                    </a:lnTo>
                    <a:lnTo>
                      <a:pt x="710" y="25"/>
                    </a:lnTo>
                    <a:lnTo>
                      <a:pt x="775" y="11"/>
                    </a:lnTo>
                    <a:lnTo>
                      <a:pt x="871" y="3"/>
                    </a:lnTo>
                    <a:lnTo>
                      <a:pt x="911"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75" name="Freeform 111"/>
              <p:cNvSpPr>
                <a:spLocks/>
              </p:cNvSpPr>
              <p:nvPr/>
            </p:nvSpPr>
            <p:spPr bwMode="auto">
              <a:xfrm>
                <a:off x="4776" y="1498"/>
                <a:ext cx="911" cy="1814"/>
              </a:xfrm>
              <a:custGeom>
                <a:avLst/>
                <a:gdLst>
                  <a:gd name="T0" fmla="*/ 911 w 911"/>
                  <a:gd name="T1" fmla="*/ 0 h 1814"/>
                  <a:gd name="T2" fmla="*/ 911 w 911"/>
                  <a:gd name="T3" fmla="*/ 1814 h 1814"/>
                  <a:gd name="T4" fmla="*/ 806 w 911"/>
                  <a:gd name="T5" fmla="*/ 1808 h 1814"/>
                  <a:gd name="T6" fmla="*/ 718 w 911"/>
                  <a:gd name="T7" fmla="*/ 1797 h 1814"/>
                  <a:gd name="T8" fmla="*/ 636 w 911"/>
                  <a:gd name="T9" fmla="*/ 1771 h 1814"/>
                  <a:gd name="T10" fmla="*/ 574 w 911"/>
                  <a:gd name="T11" fmla="*/ 1751 h 1814"/>
                  <a:gd name="T12" fmla="*/ 484 w 911"/>
                  <a:gd name="T13" fmla="*/ 1709 h 1814"/>
                  <a:gd name="T14" fmla="*/ 427 w 911"/>
                  <a:gd name="T15" fmla="*/ 1678 h 1814"/>
                  <a:gd name="T16" fmla="*/ 373 w 911"/>
                  <a:gd name="T17" fmla="*/ 1641 h 1814"/>
                  <a:gd name="T18" fmla="*/ 305 w 911"/>
                  <a:gd name="T19" fmla="*/ 1587 h 1814"/>
                  <a:gd name="T20" fmla="*/ 235 w 911"/>
                  <a:gd name="T21" fmla="*/ 1514 h 1814"/>
                  <a:gd name="T22" fmla="*/ 192 w 911"/>
                  <a:gd name="T23" fmla="*/ 1463 h 1814"/>
                  <a:gd name="T24" fmla="*/ 158 w 911"/>
                  <a:gd name="T25" fmla="*/ 1417 h 1814"/>
                  <a:gd name="T26" fmla="*/ 127 w 911"/>
                  <a:gd name="T27" fmla="*/ 1369 h 1814"/>
                  <a:gd name="T28" fmla="*/ 93 w 911"/>
                  <a:gd name="T29" fmla="*/ 1304 h 1814"/>
                  <a:gd name="T30" fmla="*/ 56 w 911"/>
                  <a:gd name="T31" fmla="*/ 1222 h 1814"/>
                  <a:gd name="T32" fmla="*/ 37 w 911"/>
                  <a:gd name="T33" fmla="*/ 1166 h 1814"/>
                  <a:gd name="T34" fmla="*/ 20 w 911"/>
                  <a:gd name="T35" fmla="*/ 1086 h 1814"/>
                  <a:gd name="T36" fmla="*/ 5 w 911"/>
                  <a:gd name="T37" fmla="*/ 1001 h 1814"/>
                  <a:gd name="T38" fmla="*/ 0 w 911"/>
                  <a:gd name="T39" fmla="*/ 928 h 1814"/>
                  <a:gd name="T40" fmla="*/ 3 w 911"/>
                  <a:gd name="T41" fmla="*/ 863 h 1814"/>
                  <a:gd name="T42" fmla="*/ 14 w 911"/>
                  <a:gd name="T43" fmla="*/ 744 h 1814"/>
                  <a:gd name="T44" fmla="*/ 31 w 911"/>
                  <a:gd name="T45" fmla="*/ 665 h 1814"/>
                  <a:gd name="T46" fmla="*/ 56 w 911"/>
                  <a:gd name="T47" fmla="*/ 591 h 1814"/>
                  <a:gd name="T48" fmla="*/ 90 w 911"/>
                  <a:gd name="T49" fmla="*/ 515 h 1814"/>
                  <a:gd name="T50" fmla="*/ 141 w 911"/>
                  <a:gd name="T51" fmla="*/ 421 h 1814"/>
                  <a:gd name="T52" fmla="*/ 198 w 911"/>
                  <a:gd name="T53" fmla="*/ 345 h 1814"/>
                  <a:gd name="T54" fmla="*/ 252 w 911"/>
                  <a:gd name="T55" fmla="*/ 283 h 1814"/>
                  <a:gd name="T56" fmla="*/ 291 w 911"/>
                  <a:gd name="T57" fmla="*/ 246 h 1814"/>
                  <a:gd name="T58" fmla="*/ 353 w 911"/>
                  <a:gd name="T59" fmla="*/ 189 h 1814"/>
                  <a:gd name="T60" fmla="*/ 435 w 911"/>
                  <a:gd name="T61" fmla="*/ 135 h 1814"/>
                  <a:gd name="T62" fmla="*/ 492 w 911"/>
                  <a:gd name="T63" fmla="*/ 102 h 1814"/>
                  <a:gd name="T64" fmla="*/ 563 w 911"/>
                  <a:gd name="T65" fmla="*/ 70 h 1814"/>
                  <a:gd name="T66" fmla="*/ 631 w 911"/>
                  <a:gd name="T67" fmla="*/ 48 h 1814"/>
                  <a:gd name="T68" fmla="*/ 710 w 911"/>
                  <a:gd name="T69" fmla="*/ 25 h 1814"/>
                  <a:gd name="T70" fmla="*/ 775 w 911"/>
                  <a:gd name="T71" fmla="*/ 11 h 1814"/>
                  <a:gd name="T72" fmla="*/ 871 w 911"/>
                  <a:gd name="T73" fmla="*/ 3 h 1814"/>
                  <a:gd name="T74" fmla="*/ 911 w 911"/>
                  <a:gd name="T75" fmla="*/ 0 h 18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11"/>
                  <a:gd name="T115" fmla="*/ 0 h 1814"/>
                  <a:gd name="T116" fmla="*/ 911 w 911"/>
                  <a:gd name="T117" fmla="*/ 1814 h 18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11" h="1814">
                    <a:moveTo>
                      <a:pt x="911" y="0"/>
                    </a:moveTo>
                    <a:lnTo>
                      <a:pt x="911" y="1814"/>
                    </a:lnTo>
                    <a:lnTo>
                      <a:pt x="806" y="1808"/>
                    </a:lnTo>
                    <a:lnTo>
                      <a:pt x="718" y="1797"/>
                    </a:lnTo>
                    <a:lnTo>
                      <a:pt x="636" y="1771"/>
                    </a:lnTo>
                    <a:lnTo>
                      <a:pt x="574" y="1751"/>
                    </a:lnTo>
                    <a:lnTo>
                      <a:pt x="484" y="1709"/>
                    </a:lnTo>
                    <a:lnTo>
                      <a:pt x="427" y="1678"/>
                    </a:lnTo>
                    <a:lnTo>
                      <a:pt x="373" y="1641"/>
                    </a:lnTo>
                    <a:lnTo>
                      <a:pt x="305" y="1587"/>
                    </a:lnTo>
                    <a:lnTo>
                      <a:pt x="235" y="1514"/>
                    </a:lnTo>
                    <a:lnTo>
                      <a:pt x="192" y="1463"/>
                    </a:lnTo>
                    <a:lnTo>
                      <a:pt x="158" y="1417"/>
                    </a:lnTo>
                    <a:lnTo>
                      <a:pt x="127" y="1369"/>
                    </a:lnTo>
                    <a:lnTo>
                      <a:pt x="93" y="1304"/>
                    </a:lnTo>
                    <a:lnTo>
                      <a:pt x="56" y="1222"/>
                    </a:lnTo>
                    <a:lnTo>
                      <a:pt x="37" y="1166"/>
                    </a:lnTo>
                    <a:lnTo>
                      <a:pt x="20" y="1086"/>
                    </a:lnTo>
                    <a:lnTo>
                      <a:pt x="5" y="1001"/>
                    </a:lnTo>
                    <a:lnTo>
                      <a:pt x="0" y="928"/>
                    </a:lnTo>
                    <a:lnTo>
                      <a:pt x="3" y="863"/>
                    </a:lnTo>
                    <a:lnTo>
                      <a:pt x="14" y="744"/>
                    </a:lnTo>
                    <a:lnTo>
                      <a:pt x="31" y="665"/>
                    </a:lnTo>
                    <a:lnTo>
                      <a:pt x="56" y="591"/>
                    </a:lnTo>
                    <a:lnTo>
                      <a:pt x="90" y="515"/>
                    </a:lnTo>
                    <a:lnTo>
                      <a:pt x="141" y="421"/>
                    </a:lnTo>
                    <a:lnTo>
                      <a:pt x="198" y="345"/>
                    </a:lnTo>
                    <a:lnTo>
                      <a:pt x="252" y="283"/>
                    </a:lnTo>
                    <a:lnTo>
                      <a:pt x="291" y="246"/>
                    </a:lnTo>
                    <a:lnTo>
                      <a:pt x="353" y="189"/>
                    </a:lnTo>
                    <a:lnTo>
                      <a:pt x="435" y="135"/>
                    </a:lnTo>
                    <a:lnTo>
                      <a:pt x="492" y="102"/>
                    </a:lnTo>
                    <a:lnTo>
                      <a:pt x="563" y="70"/>
                    </a:lnTo>
                    <a:lnTo>
                      <a:pt x="631" y="48"/>
                    </a:lnTo>
                    <a:lnTo>
                      <a:pt x="710" y="25"/>
                    </a:lnTo>
                    <a:lnTo>
                      <a:pt x="775" y="11"/>
                    </a:lnTo>
                    <a:lnTo>
                      <a:pt x="871" y="3"/>
                    </a:lnTo>
                    <a:lnTo>
                      <a:pt x="911" y="0"/>
                    </a:lnTo>
                    <a:close/>
                  </a:path>
                </a:pathLst>
              </a:custGeom>
              <a:grp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5" name="Group 115"/>
            <p:cNvGrpSpPr>
              <a:grpSpLocks/>
            </p:cNvGrpSpPr>
            <p:nvPr/>
          </p:nvGrpSpPr>
          <p:grpSpPr bwMode="auto">
            <a:xfrm rot="10800000">
              <a:off x="5011737" y="2695824"/>
              <a:ext cx="434975" cy="873125"/>
              <a:chOff x="5687" y="1948"/>
              <a:chExt cx="460" cy="914"/>
            </a:xfrm>
            <a:solidFill>
              <a:schemeClr val="accent2"/>
            </a:solidFill>
          </p:grpSpPr>
          <p:sp>
            <p:nvSpPr>
              <p:cNvPr id="177" name="Freeform 113"/>
              <p:cNvSpPr>
                <a:spLocks/>
              </p:cNvSpPr>
              <p:nvPr/>
            </p:nvSpPr>
            <p:spPr bwMode="auto">
              <a:xfrm>
                <a:off x="5687" y="1948"/>
                <a:ext cx="460" cy="914"/>
              </a:xfrm>
              <a:custGeom>
                <a:avLst/>
                <a:gdLst>
                  <a:gd name="T0" fmla="*/ 0 w 460"/>
                  <a:gd name="T1" fmla="*/ 914 h 914"/>
                  <a:gd name="T2" fmla="*/ 0 w 460"/>
                  <a:gd name="T3" fmla="*/ 0 h 914"/>
                  <a:gd name="T4" fmla="*/ 53 w 460"/>
                  <a:gd name="T5" fmla="*/ 3 h 914"/>
                  <a:gd name="T6" fmla="*/ 97 w 460"/>
                  <a:gd name="T7" fmla="*/ 8 h 914"/>
                  <a:gd name="T8" fmla="*/ 138 w 460"/>
                  <a:gd name="T9" fmla="*/ 21 h 914"/>
                  <a:gd name="T10" fmla="*/ 170 w 460"/>
                  <a:gd name="T11" fmla="*/ 31 h 914"/>
                  <a:gd name="T12" fmla="*/ 215 w 460"/>
                  <a:gd name="T13" fmla="*/ 52 h 914"/>
                  <a:gd name="T14" fmla="*/ 244 w 460"/>
                  <a:gd name="T15" fmla="*/ 68 h 914"/>
                  <a:gd name="T16" fmla="*/ 271 w 460"/>
                  <a:gd name="T17" fmla="*/ 87 h 914"/>
                  <a:gd name="T18" fmla="*/ 305 w 460"/>
                  <a:gd name="T19" fmla="*/ 114 h 914"/>
                  <a:gd name="T20" fmla="*/ 341 w 460"/>
                  <a:gd name="T21" fmla="*/ 151 h 914"/>
                  <a:gd name="T22" fmla="*/ 363 w 460"/>
                  <a:gd name="T23" fmla="*/ 176 h 914"/>
                  <a:gd name="T24" fmla="*/ 380 w 460"/>
                  <a:gd name="T25" fmla="*/ 199 h 914"/>
                  <a:gd name="T26" fmla="*/ 395 w 460"/>
                  <a:gd name="T27" fmla="*/ 224 h 914"/>
                  <a:gd name="T28" fmla="*/ 413 w 460"/>
                  <a:gd name="T29" fmla="*/ 256 h 914"/>
                  <a:gd name="T30" fmla="*/ 431 w 460"/>
                  <a:gd name="T31" fmla="*/ 298 h 914"/>
                  <a:gd name="T32" fmla="*/ 441 w 460"/>
                  <a:gd name="T33" fmla="*/ 326 h 914"/>
                  <a:gd name="T34" fmla="*/ 450 w 460"/>
                  <a:gd name="T35" fmla="*/ 366 h 914"/>
                  <a:gd name="T36" fmla="*/ 457 w 460"/>
                  <a:gd name="T37" fmla="*/ 409 h 914"/>
                  <a:gd name="T38" fmla="*/ 460 w 460"/>
                  <a:gd name="T39" fmla="*/ 446 h 914"/>
                  <a:gd name="T40" fmla="*/ 458 w 460"/>
                  <a:gd name="T41" fmla="*/ 479 h 914"/>
                  <a:gd name="T42" fmla="*/ 453 w 460"/>
                  <a:gd name="T43" fmla="*/ 539 h 914"/>
                  <a:gd name="T44" fmla="*/ 444 w 460"/>
                  <a:gd name="T45" fmla="*/ 579 h 914"/>
                  <a:gd name="T46" fmla="*/ 431 w 460"/>
                  <a:gd name="T47" fmla="*/ 616 h 914"/>
                  <a:gd name="T48" fmla="*/ 414 w 460"/>
                  <a:gd name="T49" fmla="*/ 654 h 914"/>
                  <a:gd name="T50" fmla="*/ 388 w 460"/>
                  <a:gd name="T51" fmla="*/ 701 h 914"/>
                  <a:gd name="T52" fmla="*/ 360 w 460"/>
                  <a:gd name="T53" fmla="*/ 740 h 914"/>
                  <a:gd name="T54" fmla="*/ 333 w 460"/>
                  <a:gd name="T55" fmla="*/ 771 h 914"/>
                  <a:gd name="T56" fmla="*/ 313 w 460"/>
                  <a:gd name="T57" fmla="*/ 790 h 914"/>
                  <a:gd name="T58" fmla="*/ 281 w 460"/>
                  <a:gd name="T59" fmla="*/ 818 h 914"/>
                  <a:gd name="T60" fmla="*/ 240 w 460"/>
                  <a:gd name="T61" fmla="*/ 845 h 914"/>
                  <a:gd name="T62" fmla="*/ 211 w 460"/>
                  <a:gd name="T63" fmla="*/ 862 h 914"/>
                  <a:gd name="T64" fmla="*/ 175 w 460"/>
                  <a:gd name="T65" fmla="*/ 878 h 914"/>
                  <a:gd name="T66" fmla="*/ 141 w 460"/>
                  <a:gd name="T67" fmla="*/ 889 h 914"/>
                  <a:gd name="T68" fmla="*/ 101 w 460"/>
                  <a:gd name="T69" fmla="*/ 901 h 914"/>
                  <a:gd name="T70" fmla="*/ 68 w 460"/>
                  <a:gd name="T71" fmla="*/ 908 h 914"/>
                  <a:gd name="T72" fmla="*/ 20 w 460"/>
                  <a:gd name="T73" fmla="*/ 912 h 914"/>
                  <a:gd name="T74" fmla="*/ 0 w 460"/>
                  <a:gd name="T75" fmla="*/ 914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0" y="914"/>
                    </a:moveTo>
                    <a:lnTo>
                      <a:pt x="0" y="0"/>
                    </a:lnTo>
                    <a:lnTo>
                      <a:pt x="53" y="3"/>
                    </a:lnTo>
                    <a:lnTo>
                      <a:pt x="97" y="8"/>
                    </a:lnTo>
                    <a:lnTo>
                      <a:pt x="138" y="21"/>
                    </a:lnTo>
                    <a:lnTo>
                      <a:pt x="170" y="31"/>
                    </a:lnTo>
                    <a:lnTo>
                      <a:pt x="215" y="52"/>
                    </a:lnTo>
                    <a:lnTo>
                      <a:pt x="244" y="68"/>
                    </a:lnTo>
                    <a:lnTo>
                      <a:pt x="271" y="87"/>
                    </a:lnTo>
                    <a:lnTo>
                      <a:pt x="305" y="114"/>
                    </a:lnTo>
                    <a:lnTo>
                      <a:pt x="341" y="151"/>
                    </a:lnTo>
                    <a:lnTo>
                      <a:pt x="363" y="176"/>
                    </a:lnTo>
                    <a:lnTo>
                      <a:pt x="380" y="199"/>
                    </a:lnTo>
                    <a:lnTo>
                      <a:pt x="395" y="224"/>
                    </a:lnTo>
                    <a:lnTo>
                      <a:pt x="413" y="256"/>
                    </a:lnTo>
                    <a:lnTo>
                      <a:pt x="431" y="298"/>
                    </a:lnTo>
                    <a:lnTo>
                      <a:pt x="441" y="326"/>
                    </a:lnTo>
                    <a:lnTo>
                      <a:pt x="450" y="366"/>
                    </a:lnTo>
                    <a:lnTo>
                      <a:pt x="457" y="409"/>
                    </a:lnTo>
                    <a:lnTo>
                      <a:pt x="460" y="446"/>
                    </a:lnTo>
                    <a:lnTo>
                      <a:pt x="458" y="479"/>
                    </a:lnTo>
                    <a:lnTo>
                      <a:pt x="453" y="539"/>
                    </a:lnTo>
                    <a:lnTo>
                      <a:pt x="444" y="579"/>
                    </a:lnTo>
                    <a:lnTo>
                      <a:pt x="431" y="616"/>
                    </a:lnTo>
                    <a:lnTo>
                      <a:pt x="414" y="654"/>
                    </a:lnTo>
                    <a:lnTo>
                      <a:pt x="388" y="701"/>
                    </a:lnTo>
                    <a:lnTo>
                      <a:pt x="360" y="740"/>
                    </a:lnTo>
                    <a:lnTo>
                      <a:pt x="333" y="771"/>
                    </a:lnTo>
                    <a:lnTo>
                      <a:pt x="313" y="790"/>
                    </a:lnTo>
                    <a:lnTo>
                      <a:pt x="281" y="818"/>
                    </a:lnTo>
                    <a:lnTo>
                      <a:pt x="240" y="845"/>
                    </a:lnTo>
                    <a:lnTo>
                      <a:pt x="211" y="862"/>
                    </a:lnTo>
                    <a:lnTo>
                      <a:pt x="175" y="878"/>
                    </a:lnTo>
                    <a:lnTo>
                      <a:pt x="141" y="889"/>
                    </a:lnTo>
                    <a:lnTo>
                      <a:pt x="101" y="901"/>
                    </a:lnTo>
                    <a:lnTo>
                      <a:pt x="68" y="908"/>
                    </a:lnTo>
                    <a:lnTo>
                      <a:pt x="20" y="912"/>
                    </a:lnTo>
                    <a:lnTo>
                      <a:pt x="0" y="914"/>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78" name="Freeform 114"/>
              <p:cNvSpPr>
                <a:spLocks/>
              </p:cNvSpPr>
              <p:nvPr/>
            </p:nvSpPr>
            <p:spPr bwMode="auto">
              <a:xfrm>
                <a:off x="5687" y="1948"/>
                <a:ext cx="460" cy="914"/>
              </a:xfrm>
              <a:custGeom>
                <a:avLst/>
                <a:gdLst>
                  <a:gd name="T0" fmla="*/ 0 w 460"/>
                  <a:gd name="T1" fmla="*/ 914 h 914"/>
                  <a:gd name="T2" fmla="*/ 0 w 460"/>
                  <a:gd name="T3" fmla="*/ 0 h 914"/>
                  <a:gd name="T4" fmla="*/ 53 w 460"/>
                  <a:gd name="T5" fmla="*/ 3 h 914"/>
                  <a:gd name="T6" fmla="*/ 97 w 460"/>
                  <a:gd name="T7" fmla="*/ 8 h 914"/>
                  <a:gd name="T8" fmla="*/ 138 w 460"/>
                  <a:gd name="T9" fmla="*/ 21 h 914"/>
                  <a:gd name="T10" fmla="*/ 170 w 460"/>
                  <a:gd name="T11" fmla="*/ 31 h 914"/>
                  <a:gd name="T12" fmla="*/ 215 w 460"/>
                  <a:gd name="T13" fmla="*/ 52 h 914"/>
                  <a:gd name="T14" fmla="*/ 244 w 460"/>
                  <a:gd name="T15" fmla="*/ 68 h 914"/>
                  <a:gd name="T16" fmla="*/ 271 w 460"/>
                  <a:gd name="T17" fmla="*/ 87 h 914"/>
                  <a:gd name="T18" fmla="*/ 305 w 460"/>
                  <a:gd name="T19" fmla="*/ 114 h 914"/>
                  <a:gd name="T20" fmla="*/ 341 w 460"/>
                  <a:gd name="T21" fmla="*/ 151 h 914"/>
                  <a:gd name="T22" fmla="*/ 363 w 460"/>
                  <a:gd name="T23" fmla="*/ 176 h 914"/>
                  <a:gd name="T24" fmla="*/ 380 w 460"/>
                  <a:gd name="T25" fmla="*/ 199 h 914"/>
                  <a:gd name="T26" fmla="*/ 395 w 460"/>
                  <a:gd name="T27" fmla="*/ 224 h 914"/>
                  <a:gd name="T28" fmla="*/ 413 w 460"/>
                  <a:gd name="T29" fmla="*/ 256 h 914"/>
                  <a:gd name="T30" fmla="*/ 431 w 460"/>
                  <a:gd name="T31" fmla="*/ 298 h 914"/>
                  <a:gd name="T32" fmla="*/ 441 w 460"/>
                  <a:gd name="T33" fmla="*/ 326 h 914"/>
                  <a:gd name="T34" fmla="*/ 450 w 460"/>
                  <a:gd name="T35" fmla="*/ 366 h 914"/>
                  <a:gd name="T36" fmla="*/ 457 w 460"/>
                  <a:gd name="T37" fmla="*/ 409 h 914"/>
                  <a:gd name="T38" fmla="*/ 460 w 460"/>
                  <a:gd name="T39" fmla="*/ 446 h 914"/>
                  <a:gd name="T40" fmla="*/ 458 w 460"/>
                  <a:gd name="T41" fmla="*/ 479 h 914"/>
                  <a:gd name="T42" fmla="*/ 453 w 460"/>
                  <a:gd name="T43" fmla="*/ 539 h 914"/>
                  <a:gd name="T44" fmla="*/ 444 w 460"/>
                  <a:gd name="T45" fmla="*/ 579 h 914"/>
                  <a:gd name="T46" fmla="*/ 431 w 460"/>
                  <a:gd name="T47" fmla="*/ 616 h 914"/>
                  <a:gd name="T48" fmla="*/ 414 w 460"/>
                  <a:gd name="T49" fmla="*/ 654 h 914"/>
                  <a:gd name="T50" fmla="*/ 388 w 460"/>
                  <a:gd name="T51" fmla="*/ 701 h 914"/>
                  <a:gd name="T52" fmla="*/ 360 w 460"/>
                  <a:gd name="T53" fmla="*/ 740 h 914"/>
                  <a:gd name="T54" fmla="*/ 333 w 460"/>
                  <a:gd name="T55" fmla="*/ 771 h 914"/>
                  <a:gd name="T56" fmla="*/ 313 w 460"/>
                  <a:gd name="T57" fmla="*/ 790 h 914"/>
                  <a:gd name="T58" fmla="*/ 281 w 460"/>
                  <a:gd name="T59" fmla="*/ 818 h 914"/>
                  <a:gd name="T60" fmla="*/ 240 w 460"/>
                  <a:gd name="T61" fmla="*/ 845 h 914"/>
                  <a:gd name="T62" fmla="*/ 211 w 460"/>
                  <a:gd name="T63" fmla="*/ 862 h 914"/>
                  <a:gd name="T64" fmla="*/ 175 w 460"/>
                  <a:gd name="T65" fmla="*/ 878 h 914"/>
                  <a:gd name="T66" fmla="*/ 141 w 460"/>
                  <a:gd name="T67" fmla="*/ 889 h 914"/>
                  <a:gd name="T68" fmla="*/ 101 w 460"/>
                  <a:gd name="T69" fmla="*/ 901 h 914"/>
                  <a:gd name="T70" fmla="*/ 68 w 460"/>
                  <a:gd name="T71" fmla="*/ 908 h 914"/>
                  <a:gd name="T72" fmla="*/ 20 w 460"/>
                  <a:gd name="T73" fmla="*/ 912 h 914"/>
                  <a:gd name="T74" fmla="*/ 0 w 460"/>
                  <a:gd name="T75" fmla="*/ 914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0" y="914"/>
                    </a:moveTo>
                    <a:lnTo>
                      <a:pt x="0" y="0"/>
                    </a:lnTo>
                    <a:lnTo>
                      <a:pt x="53" y="3"/>
                    </a:lnTo>
                    <a:lnTo>
                      <a:pt x="97" y="8"/>
                    </a:lnTo>
                    <a:lnTo>
                      <a:pt x="138" y="21"/>
                    </a:lnTo>
                    <a:lnTo>
                      <a:pt x="170" y="31"/>
                    </a:lnTo>
                    <a:lnTo>
                      <a:pt x="215" y="52"/>
                    </a:lnTo>
                    <a:lnTo>
                      <a:pt x="244" y="68"/>
                    </a:lnTo>
                    <a:lnTo>
                      <a:pt x="271" y="87"/>
                    </a:lnTo>
                    <a:lnTo>
                      <a:pt x="305" y="114"/>
                    </a:lnTo>
                    <a:lnTo>
                      <a:pt x="341" y="151"/>
                    </a:lnTo>
                    <a:lnTo>
                      <a:pt x="363" y="176"/>
                    </a:lnTo>
                    <a:lnTo>
                      <a:pt x="380" y="199"/>
                    </a:lnTo>
                    <a:lnTo>
                      <a:pt x="395" y="224"/>
                    </a:lnTo>
                    <a:lnTo>
                      <a:pt x="413" y="256"/>
                    </a:lnTo>
                    <a:lnTo>
                      <a:pt x="431" y="298"/>
                    </a:lnTo>
                    <a:lnTo>
                      <a:pt x="441" y="326"/>
                    </a:lnTo>
                    <a:lnTo>
                      <a:pt x="450" y="366"/>
                    </a:lnTo>
                    <a:lnTo>
                      <a:pt x="457" y="409"/>
                    </a:lnTo>
                    <a:lnTo>
                      <a:pt x="460" y="446"/>
                    </a:lnTo>
                    <a:lnTo>
                      <a:pt x="458" y="479"/>
                    </a:lnTo>
                    <a:lnTo>
                      <a:pt x="453" y="539"/>
                    </a:lnTo>
                    <a:lnTo>
                      <a:pt x="444" y="579"/>
                    </a:lnTo>
                    <a:lnTo>
                      <a:pt x="431" y="616"/>
                    </a:lnTo>
                    <a:lnTo>
                      <a:pt x="414" y="654"/>
                    </a:lnTo>
                    <a:lnTo>
                      <a:pt x="388" y="701"/>
                    </a:lnTo>
                    <a:lnTo>
                      <a:pt x="360" y="740"/>
                    </a:lnTo>
                    <a:lnTo>
                      <a:pt x="333" y="771"/>
                    </a:lnTo>
                    <a:lnTo>
                      <a:pt x="313" y="790"/>
                    </a:lnTo>
                    <a:lnTo>
                      <a:pt x="281" y="818"/>
                    </a:lnTo>
                    <a:lnTo>
                      <a:pt x="240" y="845"/>
                    </a:lnTo>
                    <a:lnTo>
                      <a:pt x="211" y="862"/>
                    </a:lnTo>
                    <a:lnTo>
                      <a:pt x="175" y="878"/>
                    </a:lnTo>
                    <a:lnTo>
                      <a:pt x="141" y="889"/>
                    </a:lnTo>
                    <a:lnTo>
                      <a:pt x="101" y="901"/>
                    </a:lnTo>
                    <a:lnTo>
                      <a:pt x="68" y="908"/>
                    </a:lnTo>
                    <a:lnTo>
                      <a:pt x="20" y="912"/>
                    </a:lnTo>
                    <a:lnTo>
                      <a:pt x="0" y="914"/>
                    </a:lnTo>
                    <a:close/>
                  </a:path>
                </a:pathLst>
              </a:custGeom>
              <a:solidFill>
                <a:schemeClr val="accent5"/>
              </a:solid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6" name="Group 118"/>
            <p:cNvGrpSpPr>
              <a:grpSpLocks/>
            </p:cNvGrpSpPr>
            <p:nvPr/>
          </p:nvGrpSpPr>
          <p:grpSpPr bwMode="auto">
            <a:xfrm rot="10800000">
              <a:off x="5446712" y="2695824"/>
              <a:ext cx="434975" cy="871537"/>
              <a:chOff x="5227" y="1948"/>
              <a:chExt cx="460" cy="914"/>
            </a:xfrm>
            <a:solidFill>
              <a:schemeClr val="tx2"/>
            </a:solidFill>
          </p:grpSpPr>
          <p:sp>
            <p:nvSpPr>
              <p:cNvPr id="180" name="Freeform 116"/>
              <p:cNvSpPr>
                <a:spLocks/>
              </p:cNvSpPr>
              <p:nvPr/>
            </p:nvSpPr>
            <p:spPr bwMode="auto">
              <a:xfrm>
                <a:off x="5227" y="1948"/>
                <a:ext cx="460" cy="914"/>
              </a:xfrm>
              <a:custGeom>
                <a:avLst/>
                <a:gdLst>
                  <a:gd name="T0" fmla="*/ 460 w 460"/>
                  <a:gd name="T1" fmla="*/ 0 h 914"/>
                  <a:gd name="T2" fmla="*/ 460 w 460"/>
                  <a:gd name="T3" fmla="*/ 914 h 914"/>
                  <a:gd name="T4" fmla="*/ 407 w 460"/>
                  <a:gd name="T5" fmla="*/ 911 h 914"/>
                  <a:gd name="T6" fmla="*/ 363 w 460"/>
                  <a:gd name="T7" fmla="*/ 905 h 914"/>
                  <a:gd name="T8" fmla="*/ 321 w 460"/>
                  <a:gd name="T9" fmla="*/ 892 h 914"/>
                  <a:gd name="T10" fmla="*/ 290 w 460"/>
                  <a:gd name="T11" fmla="*/ 882 h 914"/>
                  <a:gd name="T12" fmla="*/ 244 w 460"/>
                  <a:gd name="T13" fmla="*/ 861 h 914"/>
                  <a:gd name="T14" fmla="*/ 215 w 460"/>
                  <a:gd name="T15" fmla="*/ 845 h 914"/>
                  <a:gd name="T16" fmla="*/ 188 w 460"/>
                  <a:gd name="T17" fmla="*/ 827 h 914"/>
                  <a:gd name="T18" fmla="*/ 154 w 460"/>
                  <a:gd name="T19" fmla="*/ 800 h 914"/>
                  <a:gd name="T20" fmla="*/ 118 w 460"/>
                  <a:gd name="T21" fmla="*/ 763 h 914"/>
                  <a:gd name="T22" fmla="*/ 97 w 460"/>
                  <a:gd name="T23" fmla="*/ 737 h 914"/>
                  <a:gd name="T24" fmla="*/ 80 w 460"/>
                  <a:gd name="T25" fmla="*/ 714 h 914"/>
                  <a:gd name="T26" fmla="*/ 64 w 460"/>
                  <a:gd name="T27" fmla="*/ 690 h 914"/>
                  <a:gd name="T28" fmla="*/ 47 w 460"/>
                  <a:gd name="T29" fmla="*/ 657 h 914"/>
                  <a:gd name="T30" fmla="*/ 28 w 460"/>
                  <a:gd name="T31" fmla="*/ 616 h 914"/>
                  <a:gd name="T32" fmla="*/ 18 w 460"/>
                  <a:gd name="T33" fmla="*/ 587 h 914"/>
                  <a:gd name="T34" fmla="*/ 10 w 460"/>
                  <a:gd name="T35" fmla="*/ 547 h 914"/>
                  <a:gd name="T36" fmla="*/ 3 w 460"/>
                  <a:gd name="T37" fmla="*/ 504 h 914"/>
                  <a:gd name="T38" fmla="*/ 0 w 460"/>
                  <a:gd name="T39" fmla="*/ 467 h 914"/>
                  <a:gd name="T40" fmla="*/ 1 w 460"/>
                  <a:gd name="T41" fmla="*/ 435 h 914"/>
                  <a:gd name="T42" fmla="*/ 7 w 460"/>
                  <a:gd name="T43" fmla="*/ 375 h 914"/>
                  <a:gd name="T44" fmla="*/ 15 w 460"/>
                  <a:gd name="T45" fmla="*/ 335 h 914"/>
                  <a:gd name="T46" fmla="*/ 28 w 460"/>
                  <a:gd name="T47" fmla="*/ 298 h 914"/>
                  <a:gd name="T48" fmla="*/ 45 w 460"/>
                  <a:gd name="T49" fmla="*/ 259 h 914"/>
                  <a:gd name="T50" fmla="*/ 71 w 460"/>
                  <a:gd name="T51" fmla="*/ 212 h 914"/>
                  <a:gd name="T52" fmla="*/ 100 w 460"/>
                  <a:gd name="T53" fmla="*/ 174 h 914"/>
                  <a:gd name="T54" fmla="*/ 127 w 460"/>
                  <a:gd name="T55" fmla="*/ 142 h 914"/>
                  <a:gd name="T56" fmla="*/ 147 w 460"/>
                  <a:gd name="T57" fmla="*/ 124 h 914"/>
                  <a:gd name="T58" fmla="*/ 178 w 460"/>
                  <a:gd name="T59" fmla="*/ 95 h 914"/>
                  <a:gd name="T60" fmla="*/ 220 w 460"/>
                  <a:gd name="T61" fmla="*/ 68 h 914"/>
                  <a:gd name="T62" fmla="*/ 248 w 460"/>
                  <a:gd name="T63" fmla="*/ 51 h 914"/>
                  <a:gd name="T64" fmla="*/ 284 w 460"/>
                  <a:gd name="T65" fmla="*/ 35 h 914"/>
                  <a:gd name="T66" fmla="*/ 318 w 460"/>
                  <a:gd name="T67" fmla="*/ 24 h 914"/>
                  <a:gd name="T68" fmla="*/ 358 w 460"/>
                  <a:gd name="T69" fmla="*/ 12 h 914"/>
                  <a:gd name="T70" fmla="*/ 391 w 460"/>
                  <a:gd name="T71" fmla="*/ 5 h 914"/>
                  <a:gd name="T72" fmla="*/ 440 w 460"/>
                  <a:gd name="T73" fmla="*/ 1 h 914"/>
                  <a:gd name="T74" fmla="*/ 460 w 460"/>
                  <a:gd name="T75" fmla="*/ 0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460" y="0"/>
                    </a:moveTo>
                    <a:lnTo>
                      <a:pt x="460" y="914"/>
                    </a:lnTo>
                    <a:lnTo>
                      <a:pt x="407" y="911"/>
                    </a:lnTo>
                    <a:lnTo>
                      <a:pt x="363" y="905"/>
                    </a:lnTo>
                    <a:lnTo>
                      <a:pt x="321" y="892"/>
                    </a:lnTo>
                    <a:lnTo>
                      <a:pt x="290" y="882"/>
                    </a:lnTo>
                    <a:lnTo>
                      <a:pt x="244" y="861"/>
                    </a:lnTo>
                    <a:lnTo>
                      <a:pt x="215" y="845"/>
                    </a:lnTo>
                    <a:lnTo>
                      <a:pt x="188" y="827"/>
                    </a:lnTo>
                    <a:lnTo>
                      <a:pt x="154" y="800"/>
                    </a:lnTo>
                    <a:lnTo>
                      <a:pt x="118" y="763"/>
                    </a:lnTo>
                    <a:lnTo>
                      <a:pt x="97" y="737"/>
                    </a:lnTo>
                    <a:lnTo>
                      <a:pt x="80" y="714"/>
                    </a:lnTo>
                    <a:lnTo>
                      <a:pt x="64" y="690"/>
                    </a:lnTo>
                    <a:lnTo>
                      <a:pt x="47" y="657"/>
                    </a:lnTo>
                    <a:lnTo>
                      <a:pt x="28" y="616"/>
                    </a:lnTo>
                    <a:lnTo>
                      <a:pt x="18" y="587"/>
                    </a:lnTo>
                    <a:lnTo>
                      <a:pt x="10" y="547"/>
                    </a:lnTo>
                    <a:lnTo>
                      <a:pt x="3" y="504"/>
                    </a:lnTo>
                    <a:lnTo>
                      <a:pt x="0" y="467"/>
                    </a:lnTo>
                    <a:lnTo>
                      <a:pt x="1" y="435"/>
                    </a:lnTo>
                    <a:lnTo>
                      <a:pt x="7" y="375"/>
                    </a:lnTo>
                    <a:lnTo>
                      <a:pt x="15" y="335"/>
                    </a:lnTo>
                    <a:lnTo>
                      <a:pt x="28" y="298"/>
                    </a:lnTo>
                    <a:lnTo>
                      <a:pt x="45" y="259"/>
                    </a:lnTo>
                    <a:lnTo>
                      <a:pt x="71" y="212"/>
                    </a:lnTo>
                    <a:lnTo>
                      <a:pt x="100" y="174"/>
                    </a:lnTo>
                    <a:lnTo>
                      <a:pt x="127" y="142"/>
                    </a:lnTo>
                    <a:lnTo>
                      <a:pt x="147" y="124"/>
                    </a:lnTo>
                    <a:lnTo>
                      <a:pt x="178" y="95"/>
                    </a:lnTo>
                    <a:lnTo>
                      <a:pt x="220" y="68"/>
                    </a:lnTo>
                    <a:lnTo>
                      <a:pt x="248" y="51"/>
                    </a:lnTo>
                    <a:lnTo>
                      <a:pt x="284" y="35"/>
                    </a:lnTo>
                    <a:lnTo>
                      <a:pt x="318" y="24"/>
                    </a:lnTo>
                    <a:lnTo>
                      <a:pt x="358" y="12"/>
                    </a:lnTo>
                    <a:lnTo>
                      <a:pt x="391" y="5"/>
                    </a:lnTo>
                    <a:lnTo>
                      <a:pt x="440" y="1"/>
                    </a:lnTo>
                    <a:lnTo>
                      <a:pt x="460"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81" name="Freeform 117"/>
              <p:cNvSpPr>
                <a:spLocks/>
              </p:cNvSpPr>
              <p:nvPr/>
            </p:nvSpPr>
            <p:spPr bwMode="auto">
              <a:xfrm>
                <a:off x="5227" y="1948"/>
                <a:ext cx="460" cy="914"/>
              </a:xfrm>
              <a:custGeom>
                <a:avLst/>
                <a:gdLst>
                  <a:gd name="T0" fmla="*/ 460 w 460"/>
                  <a:gd name="T1" fmla="*/ 0 h 914"/>
                  <a:gd name="T2" fmla="*/ 460 w 460"/>
                  <a:gd name="T3" fmla="*/ 914 h 914"/>
                  <a:gd name="T4" fmla="*/ 407 w 460"/>
                  <a:gd name="T5" fmla="*/ 911 h 914"/>
                  <a:gd name="T6" fmla="*/ 363 w 460"/>
                  <a:gd name="T7" fmla="*/ 905 h 914"/>
                  <a:gd name="T8" fmla="*/ 321 w 460"/>
                  <a:gd name="T9" fmla="*/ 892 h 914"/>
                  <a:gd name="T10" fmla="*/ 290 w 460"/>
                  <a:gd name="T11" fmla="*/ 882 h 914"/>
                  <a:gd name="T12" fmla="*/ 244 w 460"/>
                  <a:gd name="T13" fmla="*/ 861 h 914"/>
                  <a:gd name="T14" fmla="*/ 215 w 460"/>
                  <a:gd name="T15" fmla="*/ 845 h 914"/>
                  <a:gd name="T16" fmla="*/ 188 w 460"/>
                  <a:gd name="T17" fmla="*/ 827 h 914"/>
                  <a:gd name="T18" fmla="*/ 154 w 460"/>
                  <a:gd name="T19" fmla="*/ 800 h 914"/>
                  <a:gd name="T20" fmla="*/ 118 w 460"/>
                  <a:gd name="T21" fmla="*/ 763 h 914"/>
                  <a:gd name="T22" fmla="*/ 97 w 460"/>
                  <a:gd name="T23" fmla="*/ 737 h 914"/>
                  <a:gd name="T24" fmla="*/ 80 w 460"/>
                  <a:gd name="T25" fmla="*/ 714 h 914"/>
                  <a:gd name="T26" fmla="*/ 64 w 460"/>
                  <a:gd name="T27" fmla="*/ 690 h 914"/>
                  <a:gd name="T28" fmla="*/ 47 w 460"/>
                  <a:gd name="T29" fmla="*/ 657 h 914"/>
                  <a:gd name="T30" fmla="*/ 28 w 460"/>
                  <a:gd name="T31" fmla="*/ 616 h 914"/>
                  <a:gd name="T32" fmla="*/ 18 w 460"/>
                  <a:gd name="T33" fmla="*/ 587 h 914"/>
                  <a:gd name="T34" fmla="*/ 10 w 460"/>
                  <a:gd name="T35" fmla="*/ 547 h 914"/>
                  <a:gd name="T36" fmla="*/ 3 w 460"/>
                  <a:gd name="T37" fmla="*/ 504 h 914"/>
                  <a:gd name="T38" fmla="*/ 0 w 460"/>
                  <a:gd name="T39" fmla="*/ 467 h 914"/>
                  <a:gd name="T40" fmla="*/ 1 w 460"/>
                  <a:gd name="T41" fmla="*/ 435 h 914"/>
                  <a:gd name="T42" fmla="*/ 7 w 460"/>
                  <a:gd name="T43" fmla="*/ 375 h 914"/>
                  <a:gd name="T44" fmla="*/ 15 w 460"/>
                  <a:gd name="T45" fmla="*/ 335 h 914"/>
                  <a:gd name="T46" fmla="*/ 28 w 460"/>
                  <a:gd name="T47" fmla="*/ 298 h 914"/>
                  <a:gd name="T48" fmla="*/ 45 w 460"/>
                  <a:gd name="T49" fmla="*/ 259 h 914"/>
                  <a:gd name="T50" fmla="*/ 71 w 460"/>
                  <a:gd name="T51" fmla="*/ 212 h 914"/>
                  <a:gd name="T52" fmla="*/ 100 w 460"/>
                  <a:gd name="T53" fmla="*/ 174 h 914"/>
                  <a:gd name="T54" fmla="*/ 127 w 460"/>
                  <a:gd name="T55" fmla="*/ 142 h 914"/>
                  <a:gd name="T56" fmla="*/ 147 w 460"/>
                  <a:gd name="T57" fmla="*/ 124 h 914"/>
                  <a:gd name="T58" fmla="*/ 178 w 460"/>
                  <a:gd name="T59" fmla="*/ 95 h 914"/>
                  <a:gd name="T60" fmla="*/ 220 w 460"/>
                  <a:gd name="T61" fmla="*/ 68 h 914"/>
                  <a:gd name="T62" fmla="*/ 248 w 460"/>
                  <a:gd name="T63" fmla="*/ 51 h 914"/>
                  <a:gd name="T64" fmla="*/ 284 w 460"/>
                  <a:gd name="T65" fmla="*/ 35 h 914"/>
                  <a:gd name="T66" fmla="*/ 318 w 460"/>
                  <a:gd name="T67" fmla="*/ 24 h 914"/>
                  <a:gd name="T68" fmla="*/ 358 w 460"/>
                  <a:gd name="T69" fmla="*/ 12 h 914"/>
                  <a:gd name="T70" fmla="*/ 391 w 460"/>
                  <a:gd name="T71" fmla="*/ 5 h 914"/>
                  <a:gd name="T72" fmla="*/ 440 w 460"/>
                  <a:gd name="T73" fmla="*/ 1 h 914"/>
                  <a:gd name="T74" fmla="*/ 460 w 460"/>
                  <a:gd name="T75" fmla="*/ 0 h 9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60"/>
                  <a:gd name="T115" fmla="*/ 0 h 914"/>
                  <a:gd name="T116" fmla="*/ 460 w 460"/>
                  <a:gd name="T117" fmla="*/ 914 h 9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60" h="914">
                    <a:moveTo>
                      <a:pt x="460" y="0"/>
                    </a:moveTo>
                    <a:lnTo>
                      <a:pt x="460" y="914"/>
                    </a:lnTo>
                    <a:lnTo>
                      <a:pt x="407" y="911"/>
                    </a:lnTo>
                    <a:lnTo>
                      <a:pt x="363" y="905"/>
                    </a:lnTo>
                    <a:lnTo>
                      <a:pt x="321" y="892"/>
                    </a:lnTo>
                    <a:lnTo>
                      <a:pt x="290" y="882"/>
                    </a:lnTo>
                    <a:lnTo>
                      <a:pt x="244" y="861"/>
                    </a:lnTo>
                    <a:lnTo>
                      <a:pt x="215" y="845"/>
                    </a:lnTo>
                    <a:lnTo>
                      <a:pt x="188" y="827"/>
                    </a:lnTo>
                    <a:lnTo>
                      <a:pt x="154" y="800"/>
                    </a:lnTo>
                    <a:lnTo>
                      <a:pt x="118" y="763"/>
                    </a:lnTo>
                    <a:lnTo>
                      <a:pt x="97" y="737"/>
                    </a:lnTo>
                    <a:lnTo>
                      <a:pt x="80" y="714"/>
                    </a:lnTo>
                    <a:lnTo>
                      <a:pt x="64" y="690"/>
                    </a:lnTo>
                    <a:lnTo>
                      <a:pt x="47" y="657"/>
                    </a:lnTo>
                    <a:lnTo>
                      <a:pt x="28" y="616"/>
                    </a:lnTo>
                    <a:lnTo>
                      <a:pt x="18" y="587"/>
                    </a:lnTo>
                    <a:lnTo>
                      <a:pt x="10" y="547"/>
                    </a:lnTo>
                    <a:lnTo>
                      <a:pt x="3" y="504"/>
                    </a:lnTo>
                    <a:lnTo>
                      <a:pt x="0" y="467"/>
                    </a:lnTo>
                    <a:lnTo>
                      <a:pt x="1" y="435"/>
                    </a:lnTo>
                    <a:lnTo>
                      <a:pt x="7" y="375"/>
                    </a:lnTo>
                    <a:lnTo>
                      <a:pt x="15" y="335"/>
                    </a:lnTo>
                    <a:lnTo>
                      <a:pt x="28" y="298"/>
                    </a:lnTo>
                    <a:lnTo>
                      <a:pt x="45" y="259"/>
                    </a:lnTo>
                    <a:lnTo>
                      <a:pt x="71" y="212"/>
                    </a:lnTo>
                    <a:lnTo>
                      <a:pt x="100" y="174"/>
                    </a:lnTo>
                    <a:lnTo>
                      <a:pt x="127" y="142"/>
                    </a:lnTo>
                    <a:lnTo>
                      <a:pt x="147" y="124"/>
                    </a:lnTo>
                    <a:lnTo>
                      <a:pt x="178" y="95"/>
                    </a:lnTo>
                    <a:lnTo>
                      <a:pt x="220" y="68"/>
                    </a:lnTo>
                    <a:lnTo>
                      <a:pt x="248" y="51"/>
                    </a:lnTo>
                    <a:lnTo>
                      <a:pt x="284" y="35"/>
                    </a:lnTo>
                    <a:lnTo>
                      <a:pt x="318" y="24"/>
                    </a:lnTo>
                    <a:lnTo>
                      <a:pt x="358" y="12"/>
                    </a:lnTo>
                    <a:lnTo>
                      <a:pt x="391" y="5"/>
                    </a:lnTo>
                    <a:lnTo>
                      <a:pt x="440" y="1"/>
                    </a:lnTo>
                    <a:lnTo>
                      <a:pt x="460" y="0"/>
                    </a:lnTo>
                    <a:close/>
                  </a:path>
                </a:pathLst>
              </a:custGeom>
              <a:grpFill/>
              <a:ln w="1588" cap="rnd">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grpSp>
        <p:nvGrpSpPr>
          <p:cNvPr id="17" name="Group 379"/>
          <p:cNvGrpSpPr>
            <a:grpSpLocks/>
          </p:cNvGrpSpPr>
          <p:nvPr/>
        </p:nvGrpSpPr>
        <p:grpSpPr bwMode="auto">
          <a:xfrm>
            <a:off x="738187" y="1908424"/>
            <a:ext cx="2447925" cy="2447925"/>
            <a:chOff x="172" y="809"/>
            <a:chExt cx="1542" cy="1542"/>
          </a:xfrm>
        </p:grpSpPr>
        <p:sp>
          <p:nvSpPr>
            <p:cNvPr id="183" name="Freeform 165"/>
            <p:cNvSpPr>
              <a:spLocks noEditPoints="1"/>
            </p:cNvSpPr>
            <p:nvPr/>
          </p:nvSpPr>
          <p:spPr bwMode="gray">
            <a:xfrm>
              <a:off x="172" y="809"/>
              <a:ext cx="1542" cy="1542"/>
            </a:xfrm>
            <a:custGeom>
              <a:avLst/>
              <a:gdLst>
                <a:gd name="T0" fmla="*/ 0 w 4838"/>
                <a:gd name="T1" fmla="*/ 246 h 4838"/>
                <a:gd name="T2" fmla="*/ 246 w 4838"/>
                <a:gd name="T3" fmla="*/ 491 h 4838"/>
                <a:gd name="T4" fmla="*/ 491 w 4838"/>
                <a:gd name="T5" fmla="*/ 246 h 4838"/>
                <a:gd name="T6" fmla="*/ 491 w 4838"/>
                <a:gd name="T7" fmla="*/ 246 h 4838"/>
                <a:gd name="T8" fmla="*/ 246 w 4838"/>
                <a:gd name="T9" fmla="*/ 0 h 4838"/>
                <a:gd name="T10" fmla="*/ 0 w 4838"/>
                <a:gd name="T11" fmla="*/ 246 h 4838"/>
                <a:gd name="T12" fmla="*/ 62 w 4838"/>
                <a:gd name="T13" fmla="*/ 246 h 4838"/>
                <a:gd name="T14" fmla="*/ 246 w 4838"/>
                <a:gd name="T15" fmla="*/ 62 h 4838"/>
                <a:gd name="T16" fmla="*/ 430 w 4838"/>
                <a:gd name="T17" fmla="*/ 246 h 4838"/>
                <a:gd name="T18" fmla="*/ 430 w 4838"/>
                <a:gd name="T19" fmla="*/ 246 h 4838"/>
                <a:gd name="T20" fmla="*/ 246 w 4838"/>
                <a:gd name="T21" fmla="*/ 430 h 4838"/>
                <a:gd name="T22" fmla="*/ 62 w 4838"/>
                <a:gd name="T23" fmla="*/ 246 h 48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38"/>
                <a:gd name="T37" fmla="*/ 0 h 4838"/>
                <a:gd name="T38" fmla="*/ 4838 w 4838"/>
                <a:gd name="T39" fmla="*/ 4838 h 48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38" h="4838">
                  <a:moveTo>
                    <a:pt x="0" y="2419"/>
                  </a:moveTo>
                  <a:cubicBezTo>
                    <a:pt x="0" y="3755"/>
                    <a:pt x="1083" y="4838"/>
                    <a:pt x="2419" y="4838"/>
                  </a:cubicBezTo>
                  <a:cubicBezTo>
                    <a:pt x="3755" y="4838"/>
                    <a:pt x="4838" y="3755"/>
                    <a:pt x="4838" y="2419"/>
                  </a:cubicBezTo>
                  <a:cubicBezTo>
                    <a:pt x="4838" y="2419"/>
                    <a:pt x="4838" y="2419"/>
                    <a:pt x="4838" y="2419"/>
                  </a:cubicBezTo>
                  <a:cubicBezTo>
                    <a:pt x="4838" y="1083"/>
                    <a:pt x="3755" y="0"/>
                    <a:pt x="2419" y="0"/>
                  </a:cubicBezTo>
                  <a:cubicBezTo>
                    <a:pt x="1083" y="0"/>
                    <a:pt x="0" y="1083"/>
                    <a:pt x="0" y="2419"/>
                  </a:cubicBezTo>
                  <a:close/>
                  <a:moveTo>
                    <a:pt x="605" y="2419"/>
                  </a:moveTo>
                  <a:cubicBezTo>
                    <a:pt x="605" y="1417"/>
                    <a:pt x="1417" y="605"/>
                    <a:pt x="2419" y="605"/>
                  </a:cubicBezTo>
                  <a:cubicBezTo>
                    <a:pt x="3421" y="605"/>
                    <a:pt x="4233" y="1417"/>
                    <a:pt x="4233" y="2419"/>
                  </a:cubicBezTo>
                  <a:cubicBezTo>
                    <a:pt x="4233" y="2419"/>
                    <a:pt x="4233" y="2419"/>
                    <a:pt x="4233" y="2419"/>
                  </a:cubicBezTo>
                  <a:cubicBezTo>
                    <a:pt x="4233" y="3421"/>
                    <a:pt x="3421" y="4233"/>
                    <a:pt x="2419" y="4233"/>
                  </a:cubicBezTo>
                  <a:cubicBezTo>
                    <a:pt x="1417" y="4233"/>
                    <a:pt x="605" y="3421"/>
                    <a:pt x="605" y="2419"/>
                  </a:cubicBezTo>
                  <a:close/>
                </a:path>
              </a:pathLst>
            </a:custGeom>
            <a:solidFill>
              <a:schemeClr val="tx2"/>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84" name="Freeform 166"/>
            <p:cNvSpPr>
              <a:spLocks noEditPoints="1"/>
            </p:cNvSpPr>
            <p:nvPr/>
          </p:nvSpPr>
          <p:spPr bwMode="gray">
            <a:xfrm>
              <a:off x="365" y="1002"/>
              <a:ext cx="1156" cy="1156"/>
            </a:xfrm>
            <a:custGeom>
              <a:avLst/>
              <a:gdLst>
                <a:gd name="T0" fmla="*/ 0 w 3628"/>
                <a:gd name="T1" fmla="*/ 184 h 3628"/>
                <a:gd name="T2" fmla="*/ 184 w 3628"/>
                <a:gd name="T3" fmla="*/ 368 h 3628"/>
                <a:gd name="T4" fmla="*/ 368 w 3628"/>
                <a:gd name="T5" fmla="*/ 184 h 3628"/>
                <a:gd name="T6" fmla="*/ 368 w 3628"/>
                <a:gd name="T7" fmla="*/ 184 h 3628"/>
                <a:gd name="T8" fmla="*/ 184 w 3628"/>
                <a:gd name="T9" fmla="*/ 0 h 3628"/>
                <a:gd name="T10" fmla="*/ 0 w 3628"/>
                <a:gd name="T11" fmla="*/ 184 h 3628"/>
                <a:gd name="T12" fmla="*/ 61 w 3628"/>
                <a:gd name="T13" fmla="*/ 184 h 3628"/>
                <a:gd name="T14" fmla="*/ 184 w 3628"/>
                <a:gd name="T15" fmla="*/ 61 h 3628"/>
                <a:gd name="T16" fmla="*/ 307 w 3628"/>
                <a:gd name="T17" fmla="*/ 184 h 3628"/>
                <a:gd name="T18" fmla="*/ 307 w 3628"/>
                <a:gd name="T19" fmla="*/ 184 h 3628"/>
                <a:gd name="T20" fmla="*/ 184 w 3628"/>
                <a:gd name="T21" fmla="*/ 307 h 3628"/>
                <a:gd name="T22" fmla="*/ 61 w 3628"/>
                <a:gd name="T23" fmla="*/ 184 h 36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28"/>
                <a:gd name="T37" fmla="*/ 0 h 3628"/>
                <a:gd name="T38" fmla="*/ 3628 w 3628"/>
                <a:gd name="T39" fmla="*/ 3628 h 36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28" h="3628">
                  <a:moveTo>
                    <a:pt x="0" y="1814"/>
                  </a:moveTo>
                  <a:cubicBezTo>
                    <a:pt x="0" y="2816"/>
                    <a:pt x="812" y="3628"/>
                    <a:pt x="1814" y="3628"/>
                  </a:cubicBezTo>
                  <a:cubicBezTo>
                    <a:pt x="2816" y="3628"/>
                    <a:pt x="3628" y="2816"/>
                    <a:pt x="3628" y="1814"/>
                  </a:cubicBezTo>
                  <a:cubicBezTo>
                    <a:pt x="3628" y="1814"/>
                    <a:pt x="3628" y="1814"/>
                    <a:pt x="3628" y="1814"/>
                  </a:cubicBezTo>
                  <a:cubicBezTo>
                    <a:pt x="3628" y="812"/>
                    <a:pt x="2816" y="0"/>
                    <a:pt x="1814" y="0"/>
                  </a:cubicBezTo>
                  <a:cubicBezTo>
                    <a:pt x="812" y="0"/>
                    <a:pt x="0" y="812"/>
                    <a:pt x="0" y="1814"/>
                  </a:cubicBezTo>
                  <a:close/>
                  <a:moveTo>
                    <a:pt x="604" y="1814"/>
                  </a:moveTo>
                  <a:cubicBezTo>
                    <a:pt x="604" y="1146"/>
                    <a:pt x="1146" y="604"/>
                    <a:pt x="1814" y="604"/>
                  </a:cubicBezTo>
                  <a:cubicBezTo>
                    <a:pt x="2482" y="604"/>
                    <a:pt x="3023" y="1146"/>
                    <a:pt x="3023" y="1814"/>
                  </a:cubicBezTo>
                  <a:cubicBezTo>
                    <a:pt x="3023" y="1814"/>
                    <a:pt x="3023" y="1814"/>
                    <a:pt x="3023" y="1814"/>
                  </a:cubicBezTo>
                  <a:cubicBezTo>
                    <a:pt x="3023" y="2482"/>
                    <a:pt x="2482" y="3023"/>
                    <a:pt x="1814" y="3023"/>
                  </a:cubicBezTo>
                  <a:cubicBezTo>
                    <a:pt x="1146" y="3023"/>
                    <a:pt x="604" y="2482"/>
                    <a:pt x="604" y="1814"/>
                  </a:cubicBezTo>
                  <a:close/>
                </a:path>
              </a:pathLst>
            </a:custGeom>
            <a:solidFill>
              <a:schemeClr val="tx2">
                <a:lumMod val="60000"/>
                <a:lumOff val="40000"/>
              </a:schemeClr>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85" name="Freeform 167"/>
            <p:cNvSpPr>
              <a:spLocks noEditPoints="1"/>
            </p:cNvSpPr>
            <p:nvPr/>
          </p:nvSpPr>
          <p:spPr bwMode="gray">
            <a:xfrm>
              <a:off x="558" y="1194"/>
              <a:ext cx="771" cy="771"/>
            </a:xfrm>
            <a:custGeom>
              <a:avLst/>
              <a:gdLst>
                <a:gd name="T0" fmla="*/ 0 w 2419"/>
                <a:gd name="T1" fmla="*/ 123 h 2419"/>
                <a:gd name="T2" fmla="*/ 123 w 2419"/>
                <a:gd name="T3" fmla="*/ 246 h 2419"/>
                <a:gd name="T4" fmla="*/ 246 w 2419"/>
                <a:gd name="T5" fmla="*/ 123 h 2419"/>
                <a:gd name="T6" fmla="*/ 246 w 2419"/>
                <a:gd name="T7" fmla="*/ 123 h 2419"/>
                <a:gd name="T8" fmla="*/ 123 w 2419"/>
                <a:gd name="T9" fmla="*/ 0 h 2419"/>
                <a:gd name="T10" fmla="*/ 0 w 2419"/>
                <a:gd name="T11" fmla="*/ 123 h 2419"/>
                <a:gd name="T12" fmla="*/ 62 w 2419"/>
                <a:gd name="T13" fmla="*/ 123 h 2419"/>
                <a:gd name="T14" fmla="*/ 123 w 2419"/>
                <a:gd name="T15" fmla="*/ 62 h 2419"/>
                <a:gd name="T16" fmla="*/ 184 w 2419"/>
                <a:gd name="T17" fmla="*/ 123 h 2419"/>
                <a:gd name="T18" fmla="*/ 184 w 2419"/>
                <a:gd name="T19" fmla="*/ 123 h 2419"/>
                <a:gd name="T20" fmla="*/ 123 w 2419"/>
                <a:gd name="T21" fmla="*/ 184 h 2419"/>
                <a:gd name="T22" fmla="*/ 62 w 2419"/>
                <a:gd name="T23" fmla="*/ 123 h 241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419"/>
                <a:gd name="T37" fmla="*/ 0 h 2419"/>
                <a:gd name="T38" fmla="*/ 2419 w 2419"/>
                <a:gd name="T39" fmla="*/ 2419 h 241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419" h="2419">
                  <a:moveTo>
                    <a:pt x="0" y="1210"/>
                  </a:moveTo>
                  <a:cubicBezTo>
                    <a:pt x="0" y="1878"/>
                    <a:pt x="542" y="2419"/>
                    <a:pt x="1210" y="2419"/>
                  </a:cubicBezTo>
                  <a:cubicBezTo>
                    <a:pt x="1878" y="2419"/>
                    <a:pt x="2419" y="1878"/>
                    <a:pt x="2419" y="1210"/>
                  </a:cubicBezTo>
                  <a:cubicBezTo>
                    <a:pt x="2419" y="1210"/>
                    <a:pt x="2419" y="1210"/>
                    <a:pt x="2419" y="1210"/>
                  </a:cubicBezTo>
                  <a:cubicBezTo>
                    <a:pt x="2419" y="542"/>
                    <a:pt x="1878" y="0"/>
                    <a:pt x="1210" y="0"/>
                  </a:cubicBezTo>
                  <a:cubicBezTo>
                    <a:pt x="542" y="0"/>
                    <a:pt x="0" y="542"/>
                    <a:pt x="0" y="1210"/>
                  </a:cubicBezTo>
                  <a:close/>
                  <a:moveTo>
                    <a:pt x="605" y="1210"/>
                  </a:moveTo>
                  <a:cubicBezTo>
                    <a:pt x="605" y="876"/>
                    <a:pt x="876" y="605"/>
                    <a:pt x="1210" y="605"/>
                  </a:cubicBezTo>
                  <a:cubicBezTo>
                    <a:pt x="1544" y="605"/>
                    <a:pt x="1815" y="876"/>
                    <a:pt x="1815" y="1210"/>
                  </a:cubicBezTo>
                  <a:cubicBezTo>
                    <a:pt x="1815" y="1210"/>
                    <a:pt x="1815" y="1210"/>
                    <a:pt x="1815" y="1210"/>
                  </a:cubicBezTo>
                  <a:cubicBezTo>
                    <a:pt x="1815" y="1544"/>
                    <a:pt x="1544" y="1815"/>
                    <a:pt x="1210" y="1815"/>
                  </a:cubicBezTo>
                  <a:cubicBezTo>
                    <a:pt x="876" y="1815"/>
                    <a:pt x="605" y="1544"/>
                    <a:pt x="605" y="1210"/>
                  </a:cubicBezTo>
                  <a:close/>
                </a:path>
              </a:pathLst>
            </a:custGeom>
            <a:solidFill>
              <a:schemeClr val="tx2">
                <a:lumMod val="40000"/>
                <a:lumOff val="60000"/>
              </a:schemeClr>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86" name="Oval 168"/>
            <p:cNvSpPr>
              <a:spLocks noChangeArrowheads="1"/>
            </p:cNvSpPr>
            <p:nvPr/>
          </p:nvSpPr>
          <p:spPr bwMode="gray">
            <a:xfrm>
              <a:off x="750" y="1387"/>
              <a:ext cx="386" cy="386"/>
            </a:xfrm>
            <a:prstGeom prst="ellipse">
              <a:avLst/>
            </a:prstGeom>
            <a:solidFill>
              <a:schemeClr val="tx2">
                <a:lumMod val="20000"/>
                <a:lumOff val="80000"/>
              </a:schemeClr>
            </a:solidFill>
            <a:ln w="63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187" name="Oval 169"/>
            <p:cNvSpPr>
              <a:spLocks noChangeArrowheads="1"/>
            </p:cNvSpPr>
            <p:nvPr/>
          </p:nvSpPr>
          <p:spPr bwMode="gray">
            <a:xfrm>
              <a:off x="750" y="1387"/>
              <a:ext cx="386" cy="386"/>
            </a:xfrm>
            <a:prstGeom prst="ellipse">
              <a:avLst/>
            </a:prstGeom>
            <a:noFill/>
            <a:ln w="63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grpSp>
      <p:grpSp>
        <p:nvGrpSpPr>
          <p:cNvPr id="18" name="Group 378"/>
          <p:cNvGrpSpPr>
            <a:grpSpLocks/>
          </p:cNvGrpSpPr>
          <p:nvPr/>
        </p:nvGrpSpPr>
        <p:grpSpPr bwMode="auto">
          <a:xfrm>
            <a:off x="739775" y="4481761"/>
            <a:ext cx="2447925" cy="2447925"/>
            <a:chOff x="1913" y="2538"/>
            <a:chExt cx="940" cy="939"/>
          </a:xfrm>
        </p:grpSpPr>
        <p:sp>
          <p:nvSpPr>
            <p:cNvPr id="189" name="Freeform 371"/>
            <p:cNvSpPr>
              <a:spLocks/>
            </p:cNvSpPr>
            <p:nvPr/>
          </p:nvSpPr>
          <p:spPr bwMode="gray">
            <a:xfrm>
              <a:off x="2385" y="2538"/>
              <a:ext cx="468" cy="468"/>
            </a:xfrm>
            <a:custGeom>
              <a:avLst/>
              <a:gdLst>
                <a:gd name="T0" fmla="*/ 2808 w 78"/>
                <a:gd name="T1" fmla="*/ 2808 h 78"/>
                <a:gd name="T2" fmla="*/ 0 w 78"/>
                <a:gd name="T3" fmla="*/ 0 h 78"/>
                <a:gd name="T4" fmla="*/ 0 w 78"/>
                <a:gd name="T5" fmla="*/ 2808 h 78"/>
                <a:gd name="T6" fmla="*/ 2808 w 78"/>
                <a:gd name="T7" fmla="*/ 2808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lumMod val="20000"/>
                <a:lumOff val="8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90" name="Freeform 375"/>
            <p:cNvSpPr>
              <a:spLocks/>
            </p:cNvSpPr>
            <p:nvPr/>
          </p:nvSpPr>
          <p:spPr bwMode="gray">
            <a:xfrm flipH="1">
              <a:off x="1913" y="2538"/>
              <a:ext cx="468" cy="468"/>
            </a:xfrm>
            <a:custGeom>
              <a:avLst/>
              <a:gdLst>
                <a:gd name="T0" fmla="*/ 2808 w 78"/>
                <a:gd name="T1" fmla="*/ 2808 h 78"/>
                <a:gd name="T2" fmla="*/ 0 w 78"/>
                <a:gd name="T3" fmla="*/ 0 h 78"/>
                <a:gd name="T4" fmla="*/ 0 w 78"/>
                <a:gd name="T5" fmla="*/ 2808 h 78"/>
                <a:gd name="T6" fmla="*/ 2808 w 78"/>
                <a:gd name="T7" fmla="*/ 2808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91" name="Freeform 376"/>
            <p:cNvSpPr>
              <a:spLocks/>
            </p:cNvSpPr>
            <p:nvPr/>
          </p:nvSpPr>
          <p:spPr bwMode="gray">
            <a:xfrm flipV="1">
              <a:off x="2385" y="3009"/>
              <a:ext cx="468" cy="468"/>
            </a:xfrm>
            <a:custGeom>
              <a:avLst/>
              <a:gdLst>
                <a:gd name="T0" fmla="*/ 2808 w 78"/>
                <a:gd name="T1" fmla="*/ 2808 h 78"/>
                <a:gd name="T2" fmla="*/ 0 w 78"/>
                <a:gd name="T3" fmla="*/ 0 h 78"/>
                <a:gd name="T4" fmla="*/ 0 w 78"/>
                <a:gd name="T5" fmla="*/ 2808 h 78"/>
                <a:gd name="T6" fmla="*/ 2808 w 78"/>
                <a:gd name="T7" fmla="*/ 2808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lumMod val="40000"/>
                <a:lumOff val="6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92" name="Freeform 377"/>
            <p:cNvSpPr>
              <a:spLocks/>
            </p:cNvSpPr>
            <p:nvPr/>
          </p:nvSpPr>
          <p:spPr bwMode="gray">
            <a:xfrm flipH="1" flipV="1">
              <a:off x="1913" y="3009"/>
              <a:ext cx="468" cy="468"/>
            </a:xfrm>
            <a:custGeom>
              <a:avLst/>
              <a:gdLst>
                <a:gd name="T0" fmla="*/ 2808 w 78"/>
                <a:gd name="T1" fmla="*/ 2808 h 78"/>
                <a:gd name="T2" fmla="*/ 0 w 78"/>
                <a:gd name="T3" fmla="*/ 0 h 78"/>
                <a:gd name="T4" fmla="*/ 0 w 78"/>
                <a:gd name="T5" fmla="*/ 2808 h 78"/>
                <a:gd name="T6" fmla="*/ 2808 w 78"/>
                <a:gd name="T7" fmla="*/ 2808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lumMod val="60000"/>
                <a:lumOff val="40000"/>
              </a:schemeClr>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9" name="Group 385"/>
          <p:cNvGrpSpPr>
            <a:grpSpLocks/>
          </p:cNvGrpSpPr>
          <p:nvPr/>
        </p:nvGrpSpPr>
        <p:grpSpPr bwMode="auto">
          <a:xfrm>
            <a:off x="4219575" y="4481761"/>
            <a:ext cx="2447925" cy="2447925"/>
            <a:chOff x="2365" y="2430"/>
            <a:chExt cx="1542" cy="1542"/>
          </a:xfrm>
        </p:grpSpPr>
        <p:sp>
          <p:nvSpPr>
            <p:cNvPr id="194" name="Freeform 381"/>
            <p:cNvSpPr>
              <a:spLocks/>
            </p:cNvSpPr>
            <p:nvPr/>
          </p:nvSpPr>
          <p:spPr bwMode="gray">
            <a:xfrm>
              <a:off x="3139" y="2430"/>
              <a:ext cx="768" cy="769"/>
            </a:xfrm>
            <a:custGeom>
              <a:avLst/>
              <a:gdLst>
                <a:gd name="T0" fmla="*/ 7562 w 78"/>
                <a:gd name="T1" fmla="*/ 7582 h 78"/>
                <a:gd name="T2" fmla="*/ 0 w 78"/>
                <a:gd name="T3" fmla="*/ 0 h 78"/>
                <a:gd name="T4" fmla="*/ 0 w 78"/>
                <a:gd name="T5" fmla="*/ 7582 h 78"/>
                <a:gd name="T6" fmla="*/ 7562 w 78"/>
                <a:gd name="T7" fmla="*/ 7582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6"/>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95" name="Freeform 382"/>
            <p:cNvSpPr>
              <a:spLocks/>
            </p:cNvSpPr>
            <p:nvPr/>
          </p:nvSpPr>
          <p:spPr bwMode="gray">
            <a:xfrm flipH="1">
              <a:off x="2365" y="2430"/>
              <a:ext cx="768" cy="769"/>
            </a:xfrm>
            <a:custGeom>
              <a:avLst/>
              <a:gdLst>
                <a:gd name="T0" fmla="*/ 7562 w 78"/>
                <a:gd name="T1" fmla="*/ 7582 h 78"/>
                <a:gd name="T2" fmla="*/ 0 w 78"/>
                <a:gd name="T3" fmla="*/ 0 h 78"/>
                <a:gd name="T4" fmla="*/ 0 w 78"/>
                <a:gd name="T5" fmla="*/ 7582 h 78"/>
                <a:gd name="T6" fmla="*/ 7562 w 78"/>
                <a:gd name="T7" fmla="*/ 7582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tx2"/>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96" name="Freeform 383"/>
            <p:cNvSpPr>
              <a:spLocks/>
            </p:cNvSpPr>
            <p:nvPr/>
          </p:nvSpPr>
          <p:spPr bwMode="gray">
            <a:xfrm flipV="1">
              <a:off x="3139" y="3203"/>
              <a:ext cx="768" cy="769"/>
            </a:xfrm>
            <a:custGeom>
              <a:avLst/>
              <a:gdLst>
                <a:gd name="T0" fmla="*/ 7562 w 78"/>
                <a:gd name="T1" fmla="*/ 7582 h 78"/>
                <a:gd name="T2" fmla="*/ 0 w 78"/>
                <a:gd name="T3" fmla="*/ 0 h 78"/>
                <a:gd name="T4" fmla="*/ 0 w 78"/>
                <a:gd name="T5" fmla="*/ 7582 h 78"/>
                <a:gd name="T6" fmla="*/ 7562 w 78"/>
                <a:gd name="T7" fmla="*/ 7582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3"/>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97" name="Freeform 384"/>
            <p:cNvSpPr>
              <a:spLocks/>
            </p:cNvSpPr>
            <p:nvPr/>
          </p:nvSpPr>
          <p:spPr bwMode="gray">
            <a:xfrm flipH="1" flipV="1">
              <a:off x="2365" y="3203"/>
              <a:ext cx="768" cy="769"/>
            </a:xfrm>
            <a:custGeom>
              <a:avLst/>
              <a:gdLst>
                <a:gd name="T0" fmla="*/ 7562 w 78"/>
                <a:gd name="T1" fmla="*/ 7582 h 78"/>
                <a:gd name="T2" fmla="*/ 0 w 78"/>
                <a:gd name="T3" fmla="*/ 0 h 78"/>
                <a:gd name="T4" fmla="*/ 0 w 78"/>
                <a:gd name="T5" fmla="*/ 7582 h 78"/>
                <a:gd name="T6" fmla="*/ 7562 w 78"/>
                <a:gd name="T7" fmla="*/ 7582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20" name="Group 401"/>
          <p:cNvGrpSpPr>
            <a:grpSpLocks/>
          </p:cNvGrpSpPr>
          <p:nvPr/>
        </p:nvGrpSpPr>
        <p:grpSpPr bwMode="auto">
          <a:xfrm>
            <a:off x="7507212" y="4469061"/>
            <a:ext cx="2448000" cy="2448000"/>
            <a:chOff x="4351" y="2422"/>
            <a:chExt cx="1482" cy="1558"/>
          </a:xfrm>
        </p:grpSpPr>
        <p:sp>
          <p:nvSpPr>
            <p:cNvPr id="199" name="Freeform 392"/>
            <p:cNvSpPr>
              <a:spLocks/>
            </p:cNvSpPr>
            <p:nvPr/>
          </p:nvSpPr>
          <p:spPr bwMode="gray">
            <a:xfrm>
              <a:off x="5095" y="2422"/>
              <a:ext cx="738" cy="777"/>
            </a:xfrm>
            <a:custGeom>
              <a:avLst/>
              <a:gdLst>
                <a:gd name="T0" fmla="*/ 6983 w 78"/>
                <a:gd name="T1" fmla="*/ 7740 h 78"/>
                <a:gd name="T2" fmla="*/ 0 w 78"/>
                <a:gd name="T3" fmla="*/ 0 h 78"/>
                <a:gd name="T4" fmla="*/ 0 w 78"/>
                <a:gd name="T5" fmla="*/ 7740 h 78"/>
                <a:gd name="T6" fmla="*/ 6983 w 78"/>
                <a:gd name="T7" fmla="*/ 7740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3">
                <a:lumMod val="20000"/>
                <a:lumOff val="8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0" name="Freeform 393"/>
            <p:cNvSpPr>
              <a:spLocks/>
            </p:cNvSpPr>
            <p:nvPr/>
          </p:nvSpPr>
          <p:spPr bwMode="gray">
            <a:xfrm flipH="1">
              <a:off x="4351" y="2422"/>
              <a:ext cx="738" cy="777"/>
            </a:xfrm>
            <a:custGeom>
              <a:avLst/>
              <a:gdLst>
                <a:gd name="T0" fmla="*/ 6983 w 78"/>
                <a:gd name="T1" fmla="*/ 7740 h 78"/>
                <a:gd name="T2" fmla="*/ 0 w 78"/>
                <a:gd name="T3" fmla="*/ 0 h 78"/>
                <a:gd name="T4" fmla="*/ 0 w 78"/>
                <a:gd name="T5" fmla="*/ 7740 h 78"/>
                <a:gd name="T6" fmla="*/ 6983 w 78"/>
                <a:gd name="T7" fmla="*/ 7740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tx2">
                <a:lumMod val="40000"/>
                <a:lumOff val="6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1" name="Freeform 394"/>
            <p:cNvSpPr>
              <a:spLocks/>
            </p:cNvSpPr>
            <p:nvPr/>
          </p:nvSpPr>
          <p:spPr bwMode="gray">
            <a:xfrm flipV="1">
              <a:off x="5095" y="3203"/>
              <a:ext cx="738" cy="777"/>
            </a:xfrm>
            <a:custGeom>
              <a:avLst/>
              <a:gdLst>
                <a:gd name="T0" fmla="*/ 6983 w 78"/>
                <a:gd name="T1" fmla="*/ 7740 h 78"/>
                <a:gd name="T2" fmla="*/ 0 w 78"/>
                <a:gd name="T3" fmla="*/ 0 h 78"/>
                <a:gd name="T4" fmla="*/ 0 w 78"/>
                <a:gd name="T5" fmla="*/ 7740 h 78"/>
                <a:gd name="T6" fmla="*/ 6983 w 78"/>
                <a:gd name="T7" fmla="*/ 7740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6">
                <a:lumMod val="40000"/>
                <a:lumOff val="6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2" name="Freeform 395"/>
            <p:cNvSpPr>
              <a:spLocks/>
            </p:cNvSpPr>
            <p:nvPr/>
          </p:nvSpPr>
          <p:spPr bwMode="gray">
            <a:xfrm flipH="1" flipV="1">
              <a:off x="4351" y="3203"/>
              <a:ext cx="738" cy="777"/>
            </a:xfrm>
            <a:custGeom>
              <a:avLst/>
              <a:gdLst>
                <a:gd name="T0" fmla="*/ 6983 w 78"/>
                <a:gd name="T1" fmla="*/ 7740 h 78"/>
                <a:gd name="T2" fmla="*/ 0 w 78"/>
                <a:gd name="T3" fmla="*/ 0 h 78"/>
                <a:gd name="T4" fmla="*/ 0 w 78"/>
                <a:gd name="T5" fmla="*/ 7740 h 78"/>
                <a:gd name="T6" fmla="*/ 6983 w 78"/>
                <a:gd name="T7" fmla="*/ 7740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lumMod val="60000"/>
                <a:lumOff val="40000"/>
              </a:schemeClr>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3" name="Freeform 387"/>
            <p:cNvSpPr>
              <a:spLocks/>
            </p:cNvSpPr>
            <p:nvPr/>
          </p:nvSpPr>
          <p:spPr bwMode="gray">
            <a:xfrm>
              <a:off x="5094" y="2706"/>
              <a:ext cx="469" cy="494"/>
            </a:xfrm>
            <a:custGeom>
              <a:avLst/>
              <a:gdLst>
                <a:gd name="T0" fmla="*/ 2820 w 78"/>
                <a:gd name="T1" fmla="*/ 3129 h 78"/>
                <a:gd name="T2" fmla="*/ 0 w 78"/>
                <a:gd name="T3" fmla="*/ 0 h 78"/>
                <a:gd name="T4" fmla="*/ 0 w 78"/>
                <a:gd name="T5" fmla="*/ 3129 h 78"/>
                <a:gd name="T6" fmla="*/ 2820 w 78"/>
                <a:gd name="T7" fmla="*/ 312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3">
                <a:lumMod val="40000"/>
                <a:lumOff val="6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4" name="Freeform 388"/>
            <p:cNvSpPr>
              <a:spLocks/>
            </p:cNvSpPr>
            <p:nvPr/>
          </p:nvSpPr>
          <p:spPr bwMode="gray">
            <a:xfrm flipH="1">
              <a:off x="4621" y="2706"/>
              <a:ext cx="469" cy="494"/>
            </a:xfrm>
            <a:custGeom>
              <a:avLst/>
              <a:gdLst>
                <a:gd name="T0" fmla="*/ 2820 w 78"/>
                <a:gd name="T1" fmla="*/ 3129 h 78"/>
                <a:gd name="T2" fmla="*/ 0 w 78"/>
                <a:gd name="T3" fmla="*/ 0 h 78"/>
                <a:gd name="T4" fmla="*/ 0 w 78"/>
                <a:gd name="T5" fmla="*/ 3129 h 78"/>
                <a:gd name="T6" fmla="*/ 2820 w 78"/>
                <a:gd name="T7" fmla="*/ 312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tx2">
                <a:lumMod val="60000"/>
                <a:lumOff val="4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5" name="Freeform 389"/>
            <p:cNvSpPr>
              <a:spLocks/>
            </p:cNvSpPr>
            <p:nvPr/>
          </p:nvSpPr>
          <p:spPr bwMode="gray">
            <a:xfrm flipV="1">
              <a:off x="5094" y="3202"/>
              <a:ext cx="469" cy="494"/>
            </a:xfrm>
            <a:custGeom>
              <a:avLst/>
              <a:gdLst>
                <a:gd name="T0" fmla="*/ 2820 w 78"/>
                <a:gd name="T1" fmla="*/ 3129 h 78"/>
                <a:gd name="T2" fmla="*/ 0 w 78"/>
                <a:gd name="T3" fmla="*/ 0 h 78"/>
                <a:gd name="T4" fmla="*/ 0 w 78"/>
                <a:gd name="T5" fmla="*/ 3129 h 78"/>
                <a:gd name="T6" fmla="*/ 2820 w 78"/>
                <a:gd name="T7" fmla="*/ 312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6">
                <a:lumMod val="20000"/>
                <a:lumOff val="80000"/>
              </a:schemeClr>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6" name="Freeform 390"/>
            <p:cNvSpPr>
              <a:spLocks/>
            </p:cNvSpPr>
            <p:nvPr/>
          </p:nvSpPr>
          <p:spPr bwMode="gray">
            <a:xfrm flipH="1" flipV="1">
              <a:off x="4621" y="3202"/>
              <a:ext cx="469" cy="494"/>
            </a:xfrm>
            <a:custGeom>
              <a:avLst/>
              <a:gdLst>
                <a:gd name="T0" fmla="*/ 2820 w 78"/>
                <a:gd name="T1" fmla="*/ 3129 h 78"/>
                <a:gd name="T2" fmla="*/ 0 w 78"/>
                <a:gd name="T3" fmla="*/ 0 h 78"/>
                <a:gd name="T4" fmla="*/ 0 w 78"/>
                <a:gd name="T5" fmla="*/ 3129 h 78"/>
                <a:gd name="T6" fmla="*/ 2820 w 78"/>
                <a:gd name="T7" fmla="*/ 312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lumMod val="40000"/>
                <a:lumOff val="60000"/>
              </a:schemeClr>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7" name="Freeform 397"/>
            <p:cNvSpPr>
              <a:spLocks/>
            </p:cNvSpPr>
            <p:nvPr/>
          </p:nvSpPr>
          <p:spPr bwMode="gray">
            <a:xfrm>
              <a:off x="5093" y="2952"/>
              <a:ext cx="236" cy="248"/>
            </a:xfrm>
            <a:custGeom>
              <a:avLst/>
              <a:gdLst>
                <a:gd name="T0" fmla="*/ 714 w 78"/>
                <a:gd name="T1" fmla="*/ 789 h 78"/>
                <a:gd name="T2" fmla="*/ 0 w 78"/>
                <a:gd name="T3" fmla="*/ 0 h 78"/>
                <a:gd name="T4" fmla="*/ 0 w 78"/>
                <a:gd name="T5" fmla="*/ 789 h 78"/>
                <a:gd name="T6" fmla="*/ 714 w 78"/>
                <a:gd name="T7" fmla="*/ 78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3"/>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8" name="Freeform 398"/>
            <p:cNvSpPr>
              <a:spLocks/>
            </p:cNvSpPr>
            <p:nvPr/>
          </p:nvSpPr>
          <p:spPr bwMode="gray">
            <a:xfrm flipH="1">
              <a:off x="4855" y="2952"/>
              <a:ext cx="236" cy="248"/>
            </a:xfrm>
            <a:custGeom>
              <a:avLst/>
              <a:gdLst>
                <a:gd name="T0" fmla="*/ 714 w 78"/>
                <a:gd name="T1" fmla="*/ 789 h 78"/>
                <a:gd name="T2" fmla="*/ 0 w 78"/>
                <a:gd name="T3" fmla="*/ 0 h 78"/>
                <a:gd name="T4" fmla="*/ 0 w 78"/>
                <a:gd name="T5" fmla="*/ 789 h 78"/>
                <a:gd name="T6" fmla="*/ 714 w 78"/>
                <a:gd name="T7" fmla="*/ 78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1"/>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09" name="Freeform 399"/>
            <p:cNvSpPr>
              <a:spLocks/>
            </p:cNvSpPr>
            <p:nvPr/>
          </p:nvSpPr>
          <p:spPr bwMode="gray">
            <a:xfrm flipV="1">
              <a:off x="5093" y="3202"/>
              <a:ext cx="236" cy="248"/>
            </a:xfrm>
            <a:custGeom>
              <a:avLst/>
              <a:gdLst>
                <a:gd name="T0" fmla="*/ 714 w 78"/>
                <a:gd name="T1" fmla="*/ 789 h 78"/>
                <a:gd name="T2" fmla="*/ 0 w 78"/>
                <a:gd name="T3" fmla="*/ 0 h 78"/>
                <a:gd name="T4" fmla="*/ 0 w 78"/>
                <a:gd name="T5" fmla="*/ 789 h 78"/>
                <a:gd name="T6" fmla="*/ 714 w 78"/>
                <a:gd name="T7" fmla="*/ 78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6"/>
            </a:solidFill>
            <a:ln w="63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210" name="Freeform 400"/>
            <p:cNvSpPr>
              <a:spLocks/>
            </p:cNvSpPr>
            <p:nvPr/>
          </p:nvSpPr>
          <p:spPr bwMode="gray">
            <a:xfrm flipH="1" flipV="1">
              <a:off x="4855" y="3202"/>
              <a:ext cx="236" cy="248"/>
            </a:xfrm>
            <a:custGeom>
              <a:avLst/>
              <a:gdLst>
                <a:gd name="T0" fmla="*/ 714 w 78"/>
                <a:gd name="T1" fmla="*/ 789 h 78"/>
                <a:gd name="T2" fmla="*/ 0 w 78"/>
                <a:gd name="T3" fmla="*/ 0 h 78"/>
                <a:gd name="T4" fmla="*/ 0 w 78"/>
                <a:gd name="T5" fmla="*/ 789 h 78"/>
                <a:gd name="T6" fmla="*/ 714 w 78"/>
                <a:gd name="T7" fmla="*/ 789 h 78"/>
                <a:gd name="T8" fmla="*/ 0 60000 65536"/>
                <a:gd name="T9" fmla="*/ 0 60000 65536"/>
                <a:gd name="T10" fmla="*/ 0 60000 65536"/>
                <a:gd name="T11" fmla="*/ 0 60000 65536"/>
                <a:gd name="T12" fmla="*/ 0 w 78"/>
                <a:gd name="T13" fmla="*/ 0 h 78"/>
                <a:gd name="T14" fmla="*/ 78 w 78"/>
                <a:gd name="T15" fmla="*/ 78 h 78"/>
              </a:gdLst>
              <a:ahLst/>
              <a:cxnLst>
                <a:cxn ang="T8">
                  <a:pos x="T0" y="T1"/>
                </a:cxn>
                <a:cxn ang="T9">
                  <a:pos x="T2" y="T3"/>
                </a:cxn>
                <a:cxn ang="T10">
                  <a:pos x="T4" y="T5"/>
                </a:cxn>
                <a:cxn ang="T11">
                  <a:pos x="T6" y="T7"/>
                </a:cxn>
              </a:cxnLst>
              <a:rect l="T12" t="T13" r="T14" b="T15"/>
              <a:pathLst>
                <a:path w="78" h="78">
                  <a:moveTo>
                    <a:pt x="78" y="78"/>
                  </a:moveTo>
                  <a:cubicBezTo>
                    <a:pt x="78" y="34"/>
                    <a:pt x="43" y="0"/>
                    <a:pt x="0" y="0"/>
                  </a:cubicBezTo>
                  <a:lnTo>
                    <a:pt x="0" y="78"/>
                  </a:lnTo>
                  <a:lnTo>
                    <a:pt x="78" y="78"/>
                  </a:lnTo>
                  <a:close/>
                </a:path>
              </a:pathLst>
            </a:custGeom>
            <a:solidFill>
              <a:schemeClr val="accent5"/>
            </a:solidFill>
            <a:ln w="6350" cap="flat"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Tree>
    <p:custDataLst>
      <p:tags r:id="rId1"/>
    </p:custData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Pie sections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18</a:t>
            </a:fld>
            <a:endParaRPr lang="en-GB" dirty="0"/>
          </a:p>
        </p:txBody>
      </p:sp>
      <p:grpSp>
        <p:nvGrpSpPr>
          <p:cNvPr id="3" name="Group 7"/>
          <p:cNvGrpSpPr>
            <a:grpSpLocks noChangeAspect="1"/>
          </p:cNvGrpSpPr>
          <p:nvPr/>
        </p:nvGrpSpPr>
        <p:grpSpPr bwMode="auto">
          <a:xfrm>
            <a:off x="993776" y="2047876"/>
            <a:ext cx="1664080" cy="1666875"/>
            <a:chOff x="626" y="1290"/>
            <a:chExt cx="1044" cy="1050"/>
          </a:xfrm>
        </p:grpSpPr>
        <p:sp>
          <p:nvSpPr>
            <p:cNvPr id="8" name="Freeform 8"/>
            <p:cNvSpPr>
              <a:spLocks/>
            </p:cNvSpPr>
            <p:nvPr/>
          </p:nvSpPr>
          <p:spPr bwMode="auto">
            <a:xfrm>
              <a:off x="1148" y="1290"/>
              <a:ext cx="522" cy="1050"/>
            </a:xfrm>
            <a:custGeom>
              <a:avLst/>
              <a:gdLst/>
              <a:ahLst/>
              <a:cxnLst>
                <a:cxn ang="0">
                  <a:pos x="0" y="2800"/>
                </a:cxn>
                <a:cxn ang="0">
                  <a:pos x="1392" y="1400"/>
                </a:cxn>
                <a:cxn ang="0">
                  <a:pos x="0" y="0"/>
                </a:cxn>
                <a:cxn ang="0">
                  <a:pos x="0" y="0"/>
                </a:cxn>
                <a:cxn ang="0">
                  <a:pos x="0" y="1400"/>
                </a:cxn>
                <a:cxn ang="0">
                  <a:pos x="0" y="2800"/>
                </a:cxn>
              </a:cxnLst>
              <a:rect l="0" t="0" r="r" b="b"/>
              <a:pathLst>
                <a:path w="1392" h="2800">
                  <a:moveTo>
                    <a:pt x="0" y="2800"/>
                  </a:moveTo>
                  <a:cubicBezTo>
                    <a:pt x="769" y="2800"/>
                    <a:pt x="1392" y="2174"/>
                    <a:pt x="1392" y="1400"/>
                  </a:cubicBezTo>
                  <a:cubicBezTo>
                    <a:pt x="1392" y="627"/>
                    <a:pt x="769" y="0"/>
                    <a:pt x="0" y="0"/>
                  </a:cubicBezTo>
                  <a:cubicBezTo>
                    <a:pt x="0" y="0"/>
                    <a:pt x="0" y="0"/>
                    <a:pt x="0" y="0"/>
                  </a:cubicBezTo>
                  <a:lnTo>
                    <a:pt x="0" y="1400"/>
                  </a:lnTo>
                  <a:lnTo>
                    <a:pt x="0" y="2800"/>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dirty="0"/>
            </a:p>
          </p:txBody>
        </p:sp>
        <p:sp>
          <p:nvSpPr>
            <p:cNvPr id="9" name="Freeform 9"/>
            <p:cNvSpPr>
              <a:spLocks/>
            </p:cNvSpPr>
            <p:nvPr/>
          </p:nvSpPr>
          <p:spPr bwMode="auto">
            <a:xfrm>
              <a:off x="626" y="1290"/>
              <a:ext cx="522" cy="1050"/>
            </a:xfrm>
            <a:custGeom>
              <a:avLst/>
              <a:gdLst/>
              <a:ahLst/>
              <a:cxnLst>
                <a:cxn ang="0">
                  <a:pos x="1392" y="0"/>
                </a:cxn>
                <a:cxn ang="0">
                  <a:pos x="0" y="1400"/>
                </a:cxn>
                <a:cxn ang="0">
                  <a:pos x="1392" y="2800"/>
                </a:cxn>
                <a:cxn ang="0">
                  <a:pos x="1392" y="1400"/>
                </a:cxn>
                <a:cxn ang="0">
                  <a:pos x="1392" y="0"/>
                </a:cxn>
              </a:cxnLst>
              <a:rect l="0" t="0" r="r" b="b"/>
              <a:pathLst>
                <a:path w="1392" h="2800">
                  <a:moveTo>
                    <a:pt x="1392" y="0"/>
                  </a:moveTo>
                  <a:cubicBezTo>
                    <a:pt x="624" y="0"/>
                    <a:pt x="0" y="627"/>
                    <a:pt x="0" y="1400"/>
                  </a:cubicBezTo>
                  <a:cubicBezTo>
                    <a:pt x="0" y="2174"/>
                    <a:pt x="624" y="2800"/>
                    <a:pt x="1392" y="2800"/>
                  </a:cubicBezTo>
                  <a:lnTo>
                    <a:pt x="1392" y="1400"/>
                  </a:lnTo>
                  <a:lnTo>
                    <a:pt x="1392"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pPr algn="ctr"/>
              <a:endParaRPr lang="en-GB" dirty="0"/>
            </a:p>
          </p:txBody>
        </p:sp>
      </p:grpSp>
      <p:grpSp>
        <p:nvGrpSpPr>
          <p:cNvPr id="4" name="Group 12"/>
          <p:cNvGrpSpPr>
            <a:grpSpLocks noChangeAspect="1"/>
          </p:cNvGrpSpPr>
          <p:nvPr/>
        </p:nvGrpSpPr>
        <p:grpSpPr bwMode="auto">
          <a:xfrm>
            <a:off x="3259138" y="2047876"/>
            <a:ext cx="1774825" cy="1785938"/>
            <a:chOff x="2053" y="1290"/>
            <a:chExt cx="1118" cy="1125"/>
          </a:xfrm>
        </p:grpSpPr>
        <p:sp>
          <p:nvSpPr>
            <p:cNvPr id="49165" name="Freeform 13"/>
            <p:cNvSpPr>
              <a:spLocks/>
            </p:cNvSpPr>
            <p:nvPr/>
          </p:nvSpPr>
          <p:spPr bwMode="auto">
            <a:xfrm>
              <a:off x="2575" y="1290"/>
              <a:ext cx="596" cy="786"/>
            </a:xfrm>
            <a:custGeom>
              <a:avLst/>
              <a:gdLst/>
              <a:ahLst/>
              <a:cxnLst>
                <a:cxn ang="0">
                  <a:pos x="1208" y="2097"/>
                </a:cxn>
                <a:cxn ang="0">
                  <a:pos x="693" y="186"/>
                </a:cxn>
                <a:cxn ang="0">
                  <a:pos x="0" y="0"/>
                </a:cxn>
                <a:cxn ang="0">
                  <a:pos x="0" y="1400"/>
                </a:cxn>
                <a:cxn ang="0">
                  <a:pos x="1208" y="2097"/>
                </a:cxn>
              </a:cxnLst>
              <a:rect l="0" t="0" r="r" b="b"/>
              <a:pathLst>
                <a:path w="1590" h="2097">
                  <a:moveTo>
                    <a:pt x="1208" y="2097"/>
                  </a:moveTo>
                  <a:cubicBezTo>
                    <a:pt x="1590" y="1427"/>
                    <a:pt x="1360" y="571"/>
                    <a:pt x="693" y="186"/>
                  </a:cubicBezTo>
                  <a:cubicBezTo>
                    <a:pt x="483" y="65"/>
                    <a:pt x="244" y="0"/>
                    <a:pt x="0" y="0"/>
                  </a:cubicBezTo>
                  <a:lnTo>
                    <a:pt x="0" y="1400"/>
                  </a:lnTo>
                  <a:lnTo>
                    <a:pt x="1208" y="2097"/>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66" name="Freeform 14"/>
            <p:cNvSpPr>
              <a:spLocks/>
            </p:cNvSpPr>
            <p:nvPr/>
          </p:nvSpPr>
          <p:spPr bwMode="auto">
            <a:xfrm>
              <a:off x="2122" y="1815"/>
              <a:ext cx="906" cy="600"/>
            </a:xfrm>
            <a:custGeom>
              <a:avLst/>
              <a:gdLst/>
              <a:ahLst/>
              <a:cxnLst>
                <a:cxn ang="0">
                  <a:pos x="0" y="697"/>
                </a:cxn>
                <a:cxn ang="0">
                  <a:pos x="1900" y="1215"/>
                </a:cxn>
                <a:cxn ang="0">
                  <a:pos x="2415" y="697"/>
                </a:cxn>
                <a:cxn ang="0">
                  <a:pos x="1207" y="0"/>
                </a:cxn>
                <a:cxn ang="0">
                  <a:pos x="0" y="697"/>
                </a:cxn>
              </a:cxnLst>
              <a:rect l="0" t="0" r="r" b="b"/>
              <a:pathLst>
                <a:path w="2415" h="1600">
                  <a:moveTo>
                    <a:pt x="0" y="697"/>
                  </a:moveTo>
                  <a:cubicBezTo>
                    <a:pt x="383" y="1368"/>
                    <a:pt x="1234" y="1600"/>
                    <a:pt x="1900" y="1215"/>
                  </a:cubicBezTo>
                  <a:cubicBezTo>
                    <a:pt x="2114" y="1091"/>
                    <a:pt x="2292" y="913"/>
                    <a:pt x="2415" y="697"/>
                  </a:cubicBezTo>
                  <a:lnTo>
                    <a:pt x="1207" y="0"/>
                  </a:lnTo>
                  <a:lnTo>
                    <a:pt x="0" y="697"/>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67" name="Freeform 15"/>
            <p:cNvSpPr>
              <a:spLocks/>
            </p:cNvSpPr>
            <p:nvPr/>
          </p:nvSpPr>
          <p:spPr bwMode="auto">
            <a:xfrm>
              <a:off x="2053" y="1290"/>
              <a:ext cx="522" cy="786"/>
            </a:xfrm>
            <a:custGeom>
              <a:avLst/>
              <a:gdLst/>
              <a:ahLst/>
              <a:cxnLst>
                <a:cxn ang="0">
                  <a:pos x="1392" y="0"/>
                </a:cxn>
                <a:cxn ang="0">
                  <a:pos x="0" y="1400"/>
                </a:cxn>
                <a:cxn ang="0">
                  <a:pos x="185" y="2097"/>
                </a:cxn>
                <a:cxn ang="0">
                  <a:pos x="1392" y="1400"/>
                </a:cxn>
                <a:cxn ang="0">
                  <a:pos x="1392" y="0"/>
                </a:cxn>
              </a:cxnLst>
              <a:rect l="0" t="0" r="r" b="b"/>
              <a:pathLst>
                <a:path w="1392" h="2097">
                  <a:moveTo>
                    <a:pt x="1392" y="0"/>
                  </a:moveTo>
                  <a:cubicBezTo>
                    <a:pt x="624" y="0"/>
                    <a:pt x="0" y="627"/>
                    <a:pt x="0" y="1400"/>
                  </a:cubicBezTo>
                  <a:cubicBezTo>
                    <a:pt x="0" y="1645"/>
                    <a:pt x="64" y="1885"/>
                    <a:pt x="185" y="2097"/>
                  </a:cubicBezTo>
                  <a:lnTo>
                    <a:pt x="1392" y="1400"/>
                  </a:lnTo>
                  <a:lnTo>
                    <a:pt x="1392"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5" name="Group 18"/>
          <p:cNvGrpSpPr>
            <a:grpSpLocks noChangeAspect="1"/>
          </p:cNvGrpSpPr>
          <p:nvPr/>
        </p:nvGrpSpPr>
        <p:grpSpPr bwMode="auto">
          <a:xfrm>
            <a:off x="5514976" y="2047876"/>
            <a:ext cx="1666875" cy="1666875"/>
            <a:chOff x="3474" y="1290"/>
            <a:chExt cx="1050" cy="1050"/>
          </a:xfrm>
        </p:grpSpPr>
        <p:sp>
          <p:nvSpPr>
            <p:cNvPr id="49171" name="Freeform 19"/>
            <p:cNvSpPr>
              <a:spLocks/>
            </p:cNvSpPr>
            <p:nvPr/>
          </p:nvSpPr>
          <p:spPr bwMode="auto">
            <a:xfrm>
              <a:off x="3999" y="1290"/>
              <a:ext cx="525" cy="525"/>
            </a:xfrm>
            <a:custGeom>
              <a:avLst/>
              <a:gdLst/>
              <a:ahLst/>
              <a:cxnLst>
                <a:cxn ang="0">
                  <a:pos x="1400" y="1400"/>
                </a:cxn>
                <a:cxn ang="0">
                  <a:pos x="0" y="0"/>
                </a:cxn>
                <a:cxn ang="0">
                  <a:pos x="0" y="0"/>
                </a:cxn>
                <a:cxn ang="0">
                  <a:pos x="0" y="1400"/>
                </a:cxn>
                <a:cxn ang="0">
                  <a:pos x="1400" y="1400"/>
                </a:cxn>
              </a:cxnLst>
              <a:rect l="0" t="0" r="r" b="b"/>
              <a:pathLst>
                <a:path w="1400" h="1400">
                  <a:moveTo>
                    <a:pt x="1400" y="1400"/>
                  </a:moveTo>
                  <a:cubicBezTo>
                    <a:pt x="1400" y="627"/>
                    <a:pt x="774" y="0"/>
                    <a:pt x="0" y="0"/>
                  </a:cubicBezTo>
                  <a:cubicBezTo>
                    <a:pt x="0" y="0"/>
                    <a:pt x="0" y="0"/>
                    <a:pt x="0" y="0"/>
                  </a:cubicBezTo>
                  <a:lnTo>
                    <a:pt x="0" y="1400"/>
                  </a:lnTo>
                  <a:lnTo>
                    <a:pt x="1400" y="1400"/>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72" name="Freeform 20"/>
            <p:cNvSpPr>
              <a:spLocks/>
            </p:cNvSpPr>
            <p:nvPr/>
          </p:nvSpPr>
          <p:spPr bwMode="auto">
            <a:xfrm>
              <a:off x="3999" y="1815"/>
              <a:ext cx="525" cy="525"/>
            </a:xfrm>
            <a:custGeom>
              <a:avLst/>
              <a:gdLst/>
              <a:ahLst/>
              <a:cxnLst>
                <a:cxn ang="0">
                  <a:pos x="0" y="1400"/>
                </a:cxn>
                <a:cxn ang="0">
                  <a:pos x="1400" y="0"/>
                </a:cxn>
                <a:cxn ang="0">
                  <a:pos x="0" y="0"/>
                </a:cxn>
                <a:cxn ang="0">
                  <a:pos x="0" y="1400"/>
                </a:cxn>
              </a:cxnLst>
              <a:rect l="0" t="0" r="r" b="b"/>
              <a:pathLst>
                <a:path w="1400" h="1400">
                  <a:moveTo>
                    <a:pt x="0" y="1400"/>
                  </a:moveTo>
                  <a:cubicBezTo>
                    <a:pt x="774" y="1400"/>
                    <a:pt x="1400" y="774"/>
                    <a:pt x="1400" y="0"/>
                  </a:cubicBezTo>
                  <a:lnTo>
                    <a:pt x="0" y="0"/>
                  </a:lnTo>
                  <a:lnTo>
                    <a:pt x="0" y="1400"/>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73" name="Freeform 21"/>
            <p:cNvSpPr>
              <a:spLocks/>
            </p:cNvSpPr>
            <p:nvPr/>
          </p:nvSpPr>
          <p:spPr bwMode="auto">
            <a:xfrm>
              <a:off x="3474" y="1815"/>
              <a:ext cx="525" cy="525"/>
            </a:xfrm>
            <a:custGeom>
              <a:avLst/>
              <a:gdLst/>
              <a:ahLst/>
              <a:cxnLst>
                <a:cxn ang="0">
                  <a:pos x="0" y="0"/>
                </a:cxn>
                <a:cxn ang="0">
                  <a:pos x="1400" y="1400"/>
                </a:cxn>
                <a:cxn ang="0">
                  <a:pos x="1400" y="0"/>
                </a:cxn>
                <a:cxn ang="0">
                  <a:pos x="0" y="0"/>
                </a:cxn>
              </a:cxnLst>
              <a:rect l="0" t="0" r="r" b="b"/>
              <a:pathLst>
                <a:path w="1400" h="1400">
                  <a:moveTo>
                    <a:pt x="0" y="0"/>
                  </a:moveTo>
                  <a:cubicBezTo>
                    <a:pt x="0" y="774"/>
                    <a:pt x="627" y="1400"/>
                    <a:pt x="1400" y="1400"/>
                  </a:cubicBezTo>
                  <a:lnTo>
                    <a:pt x="1400" y="0"/>
                  </a:lnTo>
                  <a:lnTo>
                    <a:pt x="0"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74" name="Freeform 22"/>
            <p:cNvSpPr>
              <a:spLocks/>
            </p:cNvSpPr>
            <p:nvPr/>
          </p:nvSpPr>
          <p:spPr bwMode="auto">
            <a:xfrm>
              <a:off x="3474" y="1290"/>
              <a:ext cx="525" cy="525"/>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6" name="Group 25"/>
          <p:cNvGrpSpPr>
            <a:grpSpLocks noChangeAspect="1"/>
          </p:cNvGrpSpPr>
          <p:nvPr/>
        </p:nvGrpSpPr>
        <p:grpSpPr bwMode="auto">
          <a:xfrm>
            <a:off x="7710490" y="2047876"/>
            <a:ext cx="1808163" cy="1720850"/>
            <a:chOff x="4857" y="1290"/>
            <a:chExt cx="1139" cy="1084"/>
          </a:xfrm>
        </p:grpSpPr>
        <p:sp>
          <p:nvSpPr>
            <p:cNvPr id="49178" name="Freeform 26"/>
            <p:cNvSpPr>
              <a:spLocks/>
            </p:cNvSpPr>
            <p:nvPr/>
          </p:nvSpPr>
          <p:spPr bwMode="auto">
            <a:xfrm>
              <a:off x="5426" y="1290"/>
              <a:ext cx="499" cy="525"/>
            </a:xfrm>
            <a:custGeom>
              <a:avLst/>
              <a:gdLst/>
              <a:ahLst/>
              <a:cxnLst>
                <a:cxn ang="0">
                  <a:pos x="1332" y="968"/>
                </a:cxn>
                <a:cxn ang="0">
                  <a:pos x="0" y="0"/>
                </a:cxn>
                <a:cxn ang="0">
                  <a:pos x="0" y="1400"/>
                </a:cxn>
                <a:cxn ang="0">
                  <a:pos x="1332" y="968"/>
                </a:cxn>
              </a:cxnLst>
              <a:rect l="0" t="0" r="r" b="b"/>
              <a:pathLst>
                <a:path w="1332" h="1400">
                  <a:moveTo>
                    <a:pt x="1332" y="968"/>
                  </a:moveTo>
                  <a:cubicBezTo>
                    <a:pt x="1145" y="391"/>
                    <a:pt x="607" y="0"/>
                    <a:pt x="0" y="0"/>
                  </a:cubicBezTo>
                  <a:lnTo>
                    <a:pt x="0" y="1400"/>
                  </a:lnTo>
                  <a:lnTo>
                    <a:pt x="1332" y="968"/>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79" name="Freeform 27"/>
            <p:cNvSpPr>
              <a:spLocks/>
            </p:cNvSpPr>
            <p:nvPr/>
          </p:nvSpPr>
          <p:spPr bwMode="auto">
            <a:xfrm>
              <a:off x="5426" y="1653"/>
              <a:ext cx="570" cy="587"/>
            </a:xfrm>
            <a:custGeom>
              <a:avLst/>
              <a:gdLst/>
              <a:ahLst/>
              <a:cxnLst>
                <a:cxn ang="0">
                  <a:pos x="823" y="1565"/>
                </a:cxn>
                <a:cxn ang="0">
                  <a:pos x="1332" y="0"/>
                </a:cxn>
                <a:cxn ang="0">
                  <a:pos x="0" y="432"/>
                </a:cxn>
                <a:cxn ang="0">
                  <a:pos x="823" y="1565"/>
                </a:cxn>
              </a:cxnLst>
              <a:rect l="0" t="0" r="r" b="b"/>
              <a:pathLst>
                <a:path w="1519" h="1565">
                  <a:moveTo>
                    <a:pt x="823" y="1565"/>
                  </a:moveTo>
                  <a:cubicBezTo>
                    <a:pt x="1314" y="1209"/>
                    <a:pt x="1519" y="577"/>
                    <a:pt x="1332" y="0"/>
                  </a:cubicBezTo>
                  <a:lnTo>
                    <a:pt x="0" y="432"/>
                  </a:lnTo>
                  <a:lnTo>
                    <a:pt x="823" y="1565"/>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80" name="Freeform 28"/>
            <p:cNvSpPr>
              <a:spLocks/>
            </p:cNvSpPr>
            <p:nvPr/>
          </p:nvSpPr>
          <p:spPr bwMode="auto">
            <a:xfrm>
              <a:off x="5118" y="1815"/>
              <a:ext cx="617" cy="559"/>
            </a:xfrm>
            <a:custGeom>
              <a:avLst/>
              <a:gdLst/>
              <a:ahLst/>
              <a:cxnLst>
                <a:cxn ang="0">
                  <a:pos x="0" y="1133"/>
                </a:cxn>
                <a:cxn ang="0">
                  <a:pos x="1645" y="1133"/>
                </a:cxn>
                <a:cxn ang="0">
                  <a:pos x="822" y="0"/>
                </a:cxn>
                <a:cxn ang="0">
                  <a:pos x="0" y="1133"/>
                </a:cxn>
              </a:cxnLst>
              <a:rect l="0" t="0" r="r" b="b"/>
              <a:pathLst>
                <a:path w="1645" h="1490">
                  <a:moveTo>
                    <a:pt x="0" y="1133"/>
                  </a:moveTo>
                  <a:cubicBezTo>
                    <a:pt x="490" y="1490"/>
                    <a:pt x="1155" y="1490"/>
                    <a:pt x="1645" y="1133"/>
                  </a:cubicBezTo>
                  <a:lnTo>
                    <a:pt x="822" y="0"/>
                  </a:lnTo>
                  <a:lnTo>
                    <a:pt x="0" y="1133"/>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81" name="Freeform 29"/>
            <p:cNvSpPr>
              <a:spLocks/>
            </p:cNvSpPr>
            <p:nvPr/>
          </p:nvSpPr>
          <p:spPr bwMode="auto">
            <a:xfrm>
              <a:off x="4857" y="1653"/>
              <a:ext cx="569" cy="587"/>
            </a:xfrm>
            <a:custGeom>
              <a:avLst/>
              <a:gdLst/>
              <a:ahLst/>
              <a:cxnLst>
                <a:cxn ang="0">
                  <a:pos x="187" y="0"/>
                </a:cxn>
                <a:cxn ang="0">
                  <a:pos x="696" y="1565"/>
                </a:cxn>
                <a:cxn ang="0">
                  <a:pos x="1518" y="432"/>
                </a:cxn>
                <a:cxn ang="0">
                  <a:pos x="187" y="0"/>
                </a:cxn>
              </a:cxnLst>
              <a:rect l="0" t="0" r="r" b="b"/>
              <a:pathLst>
                <a:path w="1518" h="1565">
                  <a:moveTo>
                    <a:pt x="187" y="0"/>
                  </a:moveTo>
                  <a:cubicBezTo>
                    <a:pt x="0" y="577"/>
                    <a:pt x="205" y="1209"/>
                    <a:pt x="696" y="1565"/>
                  </a:cubicBezTo>
                  <a:lnTo>
                    <a:pt x="1518" y="432"/>
                  </a:lnTo>
                  <a:lnTo>
                    <a:pt x="187" y="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82" name="Freeform 30"/>
            <p:cNvSpPr>
              <a:spLocks/>
            </p:cNvSpPr>
            <p:nvPr/>
          </p:nvSpPr>
          <p:spPr bwMode="auto">
            <a:xfrm>
              <a:off x="4927" y="1290"/>
              <a:ext cx="499" cy="525"/>
            </a:xfrm>
            <a:custGeom>
              <a:avLst/>
              <a:gdLst/>
              <a:ahLst/>
              <a:cxnLst>
                <a:cxn ang="0">
                  <a:pos x="1331" y="0"/>
                </a:cxn>
                <a:cxn ang="0">
                  <a:pos x="0" y="968"/>
                </a:cxn>
                <a:cxn ang="0">
                  <a:pos x="1331" y="1400"/>
                </a:cxn>
                <a:cxn ang="0">
                  <a:pos x="1331" y="0"/>
                </a:cxn>
              </a:cxnLst>
              <a:rect l="0" t="0" r="r" b="b"/>
              <a:pathLst>
                <a:path w="1331" h="1400">
                  <a:moveTo>
                    <a:pt x="1331" y="0"/>
                  </a:moveTo>
                  <a:cubicBezTo>
                    <a:pt x="725" y="0"/>
                    <a:pt x="187" y="391"/>
                    <a:pt x="0" y="968"/>
                  </a:cubicBezTo>
                  <a:lnTo>
                    <a:pt x="1331" y="1400"/>
                  </a:lnTo>
                  <a:lnTo>
                    <a:pt x="1331" y="0"/>
                  </a:lnTo>
                  <a:close/>
                </a:path>
              </a:pathLst>
            </a:custGeom>
            <a:solidFill>
              <a:srgbClr val="A3202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7" name="Group 33"/>
          <p:cNvGrpSpPr>
            <a:grpSpLocks noChangeAspect="1"/>
          </p:cNvGrpSpPr>
          <p:nvPr/>
        </p:nvGrpSpPr>
        <p:grpSpPr bwMode="auto">
          <a:xfrm>
            <a:off x="2131839" y="3559176"/>
            <a:ext cx="1741488" cy="1666875"/>
            <a:chOff x="1328" y="2242"/>
            <a:chExt cx="1097" cy="1050"/>
          </a:xfrm>
        </p:grpSpPr>
        <p:sp>
          <p:nvSpPr>
            <p:cNvPr id="49186" name="Freeform 34"/>
            <p:cNvSpPr>
              <a:spLocks/>
            </p:cNvSpPr>
            <p:nvPr/>
          </p:nvSpPr>
          <p:spPr bwMode="auto">
            <a:xfrm>
              <a:off x="1876" y="2242"/>
              <a:ext cx="455" cy="525"/>
            </a:xfrm>
            <a:custGeom>
              <a:avLst/>
              <a:gdLst/>
              <a:ahLst/>
              <a:cxnLst>
                <a:cxn ang="0">
                  <a:pos x="1213" y="700"/>
                </a:cxn>
                <a:cxn ang="0">
                  <a:pos x="0" y="0"/>
                </a:cxn>
                <a:cxn ang="0">
                  <a:pos x="0" y="1400"/>
                </a:cxn>
                <a:cxn ang="0">
                  <a:pos x="1213" y="700"/>
                </a:cxn>
              </a:cxnLst>
              <a:rect l="0" t="0" r="r" b="b"/>
              <a:pathLst>
                <a:path w="1213" h="1400">
                  <a:moveTo>
                    <a:pt x="1213" y="700"/>
                  </a:moveTo>
                  <a:cubicBezTo>
                    <a:pt x="963" y="267"/>
                    <a:pt x="501" y="0"/>
                    <a:pt x="0" y="0"/>
                  </a:cubicBezTo>
                  <a:lnTo>
                    <a:pt x="0" y="1400"/>
                  </a:lnTo>
                  <a:lnTo>
                    <a:pt x="1213" y="700"/>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87" name="Freeform 35"/>
            <p:cNvSpPr>
              <a:spLocks/>
            </p:cNvSpPr>
            <p:nvPr/>
          </p:nvSpPr>
          <p:spPr bwMode="auto">
            <a:xfrm>
              <a:off x="1876" y="2504"/>
              <a:ext cx="549" cy="525"/>
            </a:xfrm>
            <a:custGeom>
              <a:avLst/>
              <a:gdLst/>
              <a:ahLst/>
              <a:cxnLst>
                <a:cxn ang="0">
                  <a:pos x="1213" y="1400"/>
                </a:cxn>
                <a:cxn ang="0">
                  <a:pos x="1213" y="0"/>
                </a:cxn>
                <a:cxn ang="0">
                  <a:pos x="0" y="700"/>
                </a:cxn>
                <a:cxn ang="0">
                  <a:pos x="1213" y="1400"/>
                </a:cxn>
              </a:cxnLst>
              <a:rect l="0" t="0" r="r" b="b"/>
              <a:pathLst>
                <a:path w="1463" h="1400">
                  <a:moveTo>
                    <a:pt x="1213" y="1400"/>
                  </a:moveTo>
                  <a:cubicBezTo>
                    <a:pt x="1463" y="967"/>
                    <a:pt x="1463" y="434"/>
                    <a:pt x="1213" y="0"/>
                  </a:cubicBezTo>
                  <a:lnTo>
                    <a:pt x="0" y="700"/>
                  </a:lnTo>
                  <a:lnTo>
                    <a:pt x="1213" y="1400"/>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88" name="Freeform 36"/>
            <p:cNvSpPr>
              <a:spLocks/>
            </p:cNvSpPr>
            <p:nvPr/>
          </p:nvSpPr>
          <p:spPr bwMode="auto">
            <a:xfrm>
              <a:off x="1876" y="2767"/>
              <a:ext cx="455" cy="525"/>
            </a:xfrm>
            <a:custGeom>
              <a:avLst/>
              <a:gdLst/>
              <a:ahLst/>
              <a:cxnLst>
                <a:cxn ang="0">
                  <a:pos x="0" y="1400"/>
                </a:cxn>
                <a:cxn ang="0">
                  <a:pos x="1213" y="700"/>
                </a:cxn>
                <a:cxn ang="0">
                  <a:pos x="0" y="0"/>
                </a:cxn>
                <a:cxn ang="0">
                  <a:pos x="0" y="1400"/>
                </a:cxn>
              </a:cxnLst>
              <a:rect l="0" t="0" r="r" b="b"/>
              <a:pathLst>
                <a:path w="1213" h="1400">
                  <a:moveTo>
                    <a:pt x="0" y="1400"/>
                  </a:moveTo>
                  <a:cubicBezTo>
                    <a:pt x="501" y="1400"/>
                    <a:pt x="963" y="1134"/>
                    <a:pt x="1213" y="700"/>
                  </a:cubicBezTo>
                  <a:lnTo>
                    <a:pt x="0" y="0"/>
                  </a:lnTo>
                  <a:lnTo>
                    <a:pt x="0" y="140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89" name="Freeform 37"/>
            <p:cNvSpPr>
              <a:spLocks/>
            </p:cNvSpPr>
            <p:nvPr/>
          </p:nvSpPr>
          <p:spPr bwMode="auto">
            <a:xfrm>
              <a:off x="1421" y="2767"/>
              <a:ext cx="455" cy="525"/>
            </a:xfrm>
            <a:custGeom>
              <a:avLst/>
              <a:gdLst/>
              <a:ahLst/>
              <a:cxnLst>
                <a:cxn ang="0">
                  <a:pos x="0" y="700"/>
                </a:cxn>
                <a:cxn ang="0">
                  <a:pos x="1212" y="1400"/>
                </a:cxn>
                <a:cxn ang="0">
                  <a:pos x="1212" y="0"/>
                </a:cxn>
                <a:cxn ang="0">
                  <a:pos x="0" y="700"/>
                </a:cxn>
              </a:cxnLst>
              <a:rect l="0" t="0" r="r" b="b"/>
              <a:pathLst>
                <a:path w="1212" h="1400">
                  <a:moveTo>
                    <a:pt x="0" y="700"/>
                  </a:moveTo>
                  <a:cubicBezTo>
                    <a:pt x="250" y="1134"/>
                    <a:pt x="712" y="1400"/>
                    <a:pt x="1212" y="1400"/>
                  </a:cubicBezTo>
                  <a:lnTo>
                    <a:pt x="1212" y="0"/>
                  </a:lnTo>
                  <a:lnTo>
                    <a:pt x="0" y="7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90" name="Freeform 38"/>
            <p:cNvSpPr>
              <a:spLocks/>
            </p:cNvSpPr>
            <p:nvPr/>
          </p:nvSpPr>
          <p:spPr bwMode="auto">
            <a:xfrm>
              <a:off x="1328" y="2504"/>
              <a:ext cx="548" cy="525"/>
            </a:xfrm>
            <a:custGeom>
              <a:avLst/>
              <a:gdLst/>
              <a:ahLst/>
              <a:cxnLst>
                <a:cxn ang="0">
                  <a:pos x="250" y="0"/>
                </a:cxn>
                <a:cxn ang="0">
                  <a:pos x="250" y="1400"/>
                </a:cxn>
                <a:cxn ang="0">
                  <a:pos x="1462" y="700"/>
                </a:cxn>
                <a:cxn ang="0">
                  <a:pos x="250" y="0"/>
                </a:cxn>
              </a:cxnLst>
              <a:rect l="0" t="0" r="r" b="b"/>
              <a:pathLst>
                <a:path w="1462" h="1400">
                  <a:moveTo>
                    <a:pt x="250" y="0"/>
                  </a:moveTo>
                  <a:cubicBezTo>
                    <a:pt x="0" y="434"/>
                    <a:pt x="0" y="967"/>
                    <a:pt x="250" y="1400"/>
                  </a:cubicBezTo>
                  <a:lnTo>
                    <a:pt x="1462" y="700"/>
                  </a:lnTo>
                  <a:lnTo>
                    <a:pt x="250" y="0"/>
                  </a:lnTo>
                  <a:close/>
                </a:path>
              </a:pathLst>
            </a:custGeom>
            <a:solidFill>
              <a:srgbClr val="901B1B"/>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91" name="Freeform 39"/>
            <p:cNvSpPr>
              <a:spLocks/>
            </p:cNvSpPr>
            <p:nvPr/>
          </p:nvSpPr>
          <p:spPr bwMode="auto">
            <a:xfrm>
              <a:off x="1421" y="2242"/>
              <a:ext cx="455" cy="525"/>
            </a:xfrm>
            <a:custGeom>
              <a:avLst/>
              <a:gdLst/>
              <a:ahLst/>
              <a:cxnLst>
                <a:cxn ang="0">
                  <a:pos x="1212" y="0"/>
                </a:cxn>
                <a:cxn ang="0">
                  <a:pos x="0" y="700"/>
                </a:cxn>
                <a:cxn ang="0">
                  <a:pos x="1212" y="1400"/>
                </a:cxn>
                <a:cxn ang="0">
                  <a:pos x="1212" y="0"/>
                </a:cxn>
              </a:cxnLst>
              <a:rect l="0" t="0" r="r" b="b"/>
              <a:pathLst>
                <a:path w="1212" h="1400">
                  <a:moveTo>
                    <a:pt x="1212" y="0"/>
                  </a:moveTo>
                  <a:cubicBezTo>
                    <a:pt x="712" y="0"/>
                    <a:pt x="250" y="267"/>
                    <a:pt x="0" y="700"/>
                  </a:cubicBezTo>
                  <a:lnTo>
                    <a:pt x="1212" y="1400"/>
                  </a:lnTo>
                  <a:lnTo>
                    <a:pt x="1212" y="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10" name="Group 42"/>
          <p:cNvGrpSpPr>
            <a:grpSpLocks noChangeAspect="1"/>
          </p:cNvGrpSpPr>
          <p:nvPr/>
        </p:nvGrpSpPr>
        <p:grpSpPr bwMode="auto">
          <a:xfrm>
            <a:off x="4400551" y="3559176"/>
            <a:ext cx="1736725" cy="1695450"/>
            <a:chOff x="2772" y="2242"/>
            <a:chExt cx="1094" cy="1068"/>
          </a:xfrm>
        </p:grpSpPr>
        <p:sp>
          <p:nvSpPr>
            <p:cNvPr id="49195" name="Freeform 43"/>
            <p:cNvSpPr>
              <a:spLocks/>
            </p:cNvSpPr>
            <p:nvPr/>
          </p:nvSpPr>
          <p:spPr bwMode="auto">
            <a:xfrm>
              <a:off x="3319" y="2242"/>
              <a:ext cx="411" cy="525"/>
            </a:xfrm>
            <a:custGeom>
              <a:avLst/>
              <a:gdLst/>
              <a:ahLst/>
              <a:cxnLst>
                <a:cxn ang="0">
                  <a:pos x="1095" y="528"/>
                </a:cxn>
                <a:cxn ang="0">
                  <a:pos x="0" y="0"/>
                </a:cxn>
                <a:cxn ang="0">
                  <a:pos x="0" y="1400"/>
                </a:cxn>
                <a:cxn ang="0">
                  <a:pos x="1095" y="528"/>
                </a:cxn>
              </a:cxnLst>
              <a:rect l="0" t="0" r="r" b="b"/>
              <a:pathLst>
                <a:path w="1095" h="1400">
                  <a:moveTo>
                    <a:pt x="1095" y="528"/>
                  </a:moveTo>
                  <a:cubicBezTo>
                    <a:pt x="829" y="194"/>
                    <a:pt x="427" y="0"/>
                    <a:pt x="0" y="0"/>
                  </a:cubicBezTo>
                  <a:lnTo>
                    <a:pt x="0" y="1400"/>
                  </a:lnTo>
                  <a:lnTo>
                    <a:pt x="1095" y="528"/>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96" name="Freeform 44"/>
            <p:cNvSpPr>
              <a:spLocks/>
            </p:cNvSpPr>
            <p:nvPr/>
          </p:nvSpPr>
          <p:spPr bwMode="auto">
            <a:xfrm>
              <a:off x="3319" y="2440"/>
              <a:ext cx="547" cy="444"/>
            </a:xfrm>
            <a:custGeom>
              <a:avLst/>
              <a:gdLst/>
              <a:ahLst/>
              <a:cxnLst>
                <a:cxn ang="0">
                  <a:pos x="1365" y="1184"/>
                </a:cxn>
                <a:cxn ang="0">
                  <a:pos x="1095" y="0"/>
                </a:cxn>
                <a:cxn ang="0">
                  <a:pos x="0" y="872"/>
                </a:cxn>
                <a:cxn ang="0">
                  <a:pos x="1365" y="1184"/>
                </a:cxn>
              </a:cxnLst>
              <a:rect l="0" t="0" r="r" b="b"/>
              <a:pathLst>
                <a:path w="1460" h="1184">
                  <a:moveTo>
                    <a:pt x="1365" y="1184"/>
                  </a:moveTo>
                  <a:cubicBezTo>
                    <a:pt x="1460" y="769"/>
                    <a:pt x="1361" y="333"/>
                    <a:pt x="1095" y="0"/>
                  </a:cubicBezTo>
                  <a:lnTo>
                    <a:pt x="0" y="872"/>
                  </a:lnTo>
                  <a:lnTo>
                    <a:pt x="1365" y="1184"/>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97" name="Freeform 45"/>
            <p:cNvSpPr>
              <a:spLocks/>
            </p:cNvSpPr>
            <p:nvPr/>
          </p:nvSpPr>
          <p:spPr bwMode="auto">
            <a:xfrm>
              <a:off x="3319" y="2767"/>
              <a:ext cx="512" cy="473"/>
            </a:xfrm>
            <a:custGeom>
              <a:avLst/>
              <a:gdLst/>
              <a:ahLst/>
              <a:cxnLst>
                <a:cxn ang="0">
                  <a:pos x="608" y="1262"/>
                </a:cxn>
                <a:cxn ang="0">
                  <a:pos x="1365" y="312"/>
                </a:cxn>
                <a:cxn ang="0">
                  <a:pos x="0" y="0"/>
                </a:cxn>
                <a:cxn ang="0">
                  <a:pos x="608" y="1262"/>
                </a:cxn>
              </a:cxnLst>
              <a:rect l="0" t="0" r="r" b="b"/>
              <a:pathLst>
                <a:path w="1365" h="1262">
                  <a:moveTo>
                    <a:pt x="608" y="1262"/>
                  </a:moveTo>
                  <a:cubicBezTo>
                    <a:pt x="992" y="1077"/>
                    <a:pt x="1271" y="727"/>
                    <a:pt x="1365" y="312"/>
                  </a:cubicBezTo>
                  <a:lnTo>
                    <a:pt x="0" y="0"/>
                  </a:lnTo>
                  <a:lnTo>
                    <a:pt x="608" y="1262"/>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98" name="Freeform 46"/>
            <p:cNvSpPr>
              <a:spLocks/>
            </p:cNvSpPr>
            <p:nvPr/>
          </p:nvSpPr>
          <p:spPr bwMode="auto">
            <a:xfrm>
              <a:off x="3091" y="2767"/>
              <a:ext cx="456" cy="543"/>
            </a:xfrm>
            <a:custGeom>
              <a:avLst/>
              <a:gdLst/>
              <a:ahLst/>
              <a:cxnLst>
                <a:cxn ang="0">
                  <a:pos x="0" y="1262"/>
                </a:cxn>
                <a:cxn ang="0">
                  <a:pos x="1215" y="1262"/>
                </a:cxn>
                <a:cxn ang="0">
                  <a:pos x="607" y="0"/>
                </a:cxn>
                <a:cxn ang="0">
                  <a:pos x="0" y="1262"/>
                </a:cxn>
              </a:cxnLst>
              <a:rect l="0" t="0" r="r" b="b"/>
              <a:pathLst>
                <a:path w="1215" h="1447">
                  <a:moveTo>
                    <a:pt x="0" y="1262"/>
                  </a:moveTo>
                  <a:cubicBezTo>
                    <a:pt x="384" y="1447"/>
                    <a:pt x="831" y="1447"/>
                    <a:pt x="1215" y="1262"/>
                  </a:cubicBezTo>
                  <a:lnTo>
                    <a:pt x="607" y="0"/>
                  </a:lnTo>
                  <a:lnTo>
                    <a:pt x="0" y="1262"/>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199" name="Freeform 47"/>
            <p:cNvSpPr>
              <a:spLocks/>
            </p:cNvSpPr>
            <p:nvPr/>
          </p:nvSpPr>
          <p:spPr bwMode="auto">
            <a:xfrm>
              <a:off x="2807" y="2767"/>
              <a:ext cx="512" cy="473"/>
            </a:xfrm>
            <a:custGeom>
              <a:avLst/>
              <a:gdLst/>
              <a:ahLst/>
              <a:cxnLst>
                <a:cxn ang="0">
                  <a:pos x="0" y="312"/>
                </a:cxn>
                <a:cxn ang="0">
                  <a:pos x="757" y="1262"/>
                </a:cxn>
                <a:cxn ang="0">
                  <a:pos x="1364" y="0"/>
                </a:cxn>
                <a:cxn ang="0">
                  <a:pos x="0" y="312"/>
                </a:cxn>
              </a:cxnLst>
              <a:rect l="0" t="0" r="r" b="b"/>
              <a:pathLst>
                <a:path w="1364" h="1262">
                  <a:moveTo>
                    <a:pt x="0" y="312"/>
                  </a:moveTo>
                  <a:cubicBezTo>
                    <a:pt x="94" y="727"/>
                    <a:pt x="373" y="1077"/>
                    <a:pt x="757" y="1262"/>
                  </a:cubicBezTo>
                  <a:lnTo>
                    <a:pt x="1364" y="0"/>
                  </a:lnTo>
                  <a:lnTo>
                    <a:pt x="0" y="312"/>
                  </a:lnTo>
                  <a:close/>
                </a:path>
              </a:pathLst>
            </a:custGeom>
            <a:solidFill>
              <a:srgbClr val="901B1B"/>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00" name="Freeform 48"/>
            <p:cNvSpPr>
              <a:spLocks/>
            </p:cNvSpPr>
            <p:nvPr/>
          </p:nvSpPr>
          <p:spPr bwMode="auto">
            <a:xfrm>
              <a:off x="2772" y="2440"/>
              <a:ext cx="547" cy="444"/>
            </a:xfrm>
            <a:custGeom>
              <a:avLst/>
              <a:gdLst/>
              <a:ahLst/>
              <a:cxnLst>
                <a:cxn ang="0">
                  <a:pos x="365" y="0"/>
                </a:cxn>
                <a:cxn ang="0">
                  <a:pos x="95" y="1184"/>
                </a:cxn>
                <a:cxn ang="0">
                  <a:pos x="1459" y="872"/>
                </a:cxn>
                <a:cxn ang="0">
                  <a:pos x="365" y="0"/>
                </a:cxn>
              </a:cxnLst>
              <a:rect l="0" t="0" r="r" b="b"/>
              <a:pathLst>
                <a:path w="1459" h="1184">
                  <a:moveTo>
                    <a:pt x="365" y="0"/>
                  </a:moveTo>
                  <a:cubicBezTo>
                    <a:pt x="99" y="333"/>
                    <a:pt x="0" y="769"/>
                    <a:pt x="95" y="1184"/>
                  </a:cubicBezTo>
                  <a:lnTo>
                    <a:pt x="1459" y="872"/>
                  </a:lnTo>
                  <a:lnTo>
                    <a:pt x="365" y="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01" name="Freeform 49"/>
            <p:cNvSpPr>
              <a:spLocks/>
            </p:cNvSpPr>
            <p:nvPr/>
          </p:nvSpPr>
          <p:spPr bwMode="auto">
            <a:xfrm>
              <a:off x="2909" y="2242"/>
              <a:ext cx="410" cy="525"/>
            </a:xfrm>
            <a:custGeom>
              <a:avLst/>
              <a:gdLst/>
              <a:ahLst/>
              <a:cxnLst>
                <a:cxn ang="0">
                  <a:pos x="1094" y="0"/>
                </a:cxn>
                <a:cxn ang="0">
                  <a:pos x="0" y="528"/>
                </a:cxn>
                <a:cxn ang="0">
                  <a:pos x="1094" y="1400"/>
                </a:cxn>
                <a:cxn ang="0">
                  <a:pos x="1094" y="0"/>
                </a:cxn>
              </a:cxnLst>
              <a:rect l="0" t="0" r="r" b="b"/>
              <a:pathLst>
                <a:path w="1094" h="1400">
                  <a:moveTo>
                    <a:pt x="1094" y="0"/>
                  </a:moveTo>
                  <a:cubicBezTo>
                    <a:pt x="668" y="0"/>
                    <a:pt x="266" y="194"/>
                    <a:pt x="0" y="528"/>
                  </a:cubicBezTo>
                  <a:lnTo>
                    <a:pt x="1094" y="1400"/>
                  </a:lnTo>
                  <a:lnTo>
                    <a:pt x="1094" y="0"/>
                  </a:lnTo>
                  <a:close/>
                </a:path>
              </a:pathLst>
            </a:custGeom>
            <a:solidFill>
              <a:srgbClr val="E59D8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11" name="Group 52"/>
          <p:cNvGrpSpPr>
            <a:grpSpLocks noChangeAspect="1"/>
          </p:cNvGrpSpPr>
          <p:nvPr/>
        </p:nvGrpSpPr>
        <p:grpSpPr bwMode="auto">
          <a:xfrm>
            <a:off x="6715126" y="3559176"/>
            <a:ext cx="1657350" cy="1666875"/>
            <a:chOff x="4230" y="2242"/>
            <a:chExt cx="1044" cy="1050"/>
          </a:xfrm>
        </p:grpSpPr>
        <p:sp>
          <p:nvSpPr>
            <p:cNvPr id="49205" name="Freeform 53"/>
            <p:cNvSpPr>
              <a:spLocks/>
            </p:cNvSpPr>
            <p:nvPr/>
          </p:nvSpPr>
          <p:spPr bwMode="auto">
            <a:xfrm>
              <a:off x="4752" y="2242"/>
              <a:ext cx="370" cy="525"/>
            </a:xfrm>
            <a:custGeom>
              <a:avLst/>
              <a:gdLst/>
              <a:ahLst/>
              <a:cxnLst>
                <a:cxn ang="0">
                  <a:pos x="988" y="413"/>
                </a:cxn>
                <a:cxn ang="0">
                  <a:pos x="0" y="0"/>
                </a:cxn>
                <a:cxn ang="0">
                  <a:pos x="0" y="1400"/>
                </a:cxn>
                <a:cxn ang="0">
                  <a:pos x="988" y="413"/>
                </a:cxn>
              </a:cxnLst>
              <a:rect l="0" t="0" r="r" b="b"/>
              <a:pathLst>
                <a:path w="988" h="1400">
                  <a:moveTo>
                    <a:pt x="988" y="413"/>
                  </a:moveTo>
                  <a:cubicBezTo>
                    <a:pt x="726" y="149"/>
                    <a:pt x="371" y="0"/>
                    <a:pt x="0" y="0"/>
                  </a:cubicBezTo>
                  <a:lnTo>
                    <a:pt x="0" y="1400"/>
                  </a:lnTo>
                  <a:lnTo>
                    <a:pt x="988" y="413"/>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06" name="Freeform 54"/>
            <p:cNvSpPr>
              <a:spLocks/>
            </p:cNvSpPr>
            <p:nvPr/>
          </p:nvSpPr>
          <p:spPr bwMode="auto">
            <a:xfrm>
              <a:off x="4752" y="2397"/>
              <a:ext cx="522" cy="370"/>
            </a:xfrm>
            <a:custGeom>
              <a:avLst/>
              <a:gdLst/>
              <a:ahLst/>
              <a:cxnLst>
                <a:cxn ang="0">
                  <a:pos x="1392" y="987"/>
                </a:cxn>
                <a:cxn ang="0">
                  <a:pos x="988" y="0"/>
                </a:cxn>
                <a:cxn ang="0">
                  <a:pos x="0" y="987"/>
                </a:cxn>
                <a:cxn ang="0">
                  <a:pos x="1392" y="987"/>
                </a:cxn>
              </a:cxnLst>
              <a:rect l="0" t="0" r="r" b="b"/>
              <a:pathLst>
                <a:path w="1392" h="987">
                  <a:moveTo>
                    <a:pt x="1392" y="987"/>
                  </a:moveTo>
                  <a:cubicBezTo>
                    <a:pt x="1392" y="618"/>
                    <a:pt x="1247" y="263"/>
                    <a:pt x="988" y="0"/>
                  </a:cubicBezTo>
                  <a:lnTo>
                    <a:pt x="0" y="987"/>
                  </a:lnTo>
                  <a:lnTo>
                    <a:pt x="1392" y="987"/>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07" name="Freeform 55"/>
            <p:cNvSpPr>
              <a:spLocks/>
            </p:cNvSpPr>
            <p:nvPr/>
          </p:nvSpPr>
          <p:spPr bwMode="auto">
            <a:xfrm>
              <a:off x="4752" y="2767"/>
              <a:ext cx="522" cy="370"/>
            </a:xfrm>
            <a:custGeom>
              <a:avLst/>
              <a:gdLst/>
              <a:ahLst/>
              <a:cxnLst>
                <a:cxn ang="0">
                  <a:pos x="988" y="988"/>
                </a:cxn>
                <a:cxn ang="0">
                  <a:pos x="1392" y="0"/>
                </a:cxn>
                <a:cxn ang="0">
                  <a:pos x="0" y="0"/>
                </a:cxn>
                <a:cxn ang="0">
                  <a:pos x="988" y="988"/>
                </a:cxn>
              </a:cxnLst>
              <a:rect l="0" t="0" r="r" b="b"/>
              <a:pathLst>
                <a:path w="1392" h="988">
                  <a:moveTo>
                    <a:pt x="988" y="988"/>
                  </a:moveTo>
                  <a:cubicBezTo>
                    <a:pt x="1247" y="725"/>
                    <a:pt x="1392" y="370"/>
                    <a:pt x="1392" y="0"/>
                  </a:cubicBezTo>
                  <a:lnTo>
                    <a:pt x="0" y="0"/>
                  </a:lnTo>
                  <a:lnTo>
                    <a:pt x="988" y="988"/>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08" name="Freeform 56"/>
            <p:cNvSpPr>
              <a:spLocks/>
            </p:cNvSpPr>
            <p:nvPr/>
          </p:nvSpPr>
          <p:spPr bwMode="auto">
            <a:xfrm>
              <a:off x="4752" y="2767"/>
              <a:ext cx="370" cy="525"/>
            </a:xfrm>
            <a:custGeom>
              <a:avLst/>
              <a:gdLst/>
              <a:ahLst/>
              <a:cxnLst>
                <a:cxn ang="0">
                  <a:pos x="0" y="1400"/>
                </a:cxn>
                <a:cxn ang="0">
                  <a:pos x="988" y="988"/>
                </a:cxn>
                <a:cxn ang="0">
                  <a:pos x="0" y="0"/>
                </a:cxn>
                <a:cxn ang="0">
                  <a:pos x="0" y="1400"/>
                </a:cxn>
              </a:cxnLst>
              <a:rect l="0" t="0" r="r" b="b"/>
              <a:pathLst>
                <a:path w="988" h="1400">
                  <a:moveTo>
                    <a:pt x="0" y="1400"/>
                  </a:moveTo>
                  <a:cubicBezTo>
                    <a:pt x="371" y="1400"/>
                    <a:pt x="726" y="1252"/>
                    <a:pt x="988" y="988"/>
                  </a:cubicBezTo>
                  <a:lnTo>
                    <a:pt x="0" y="0"/>
                  </a:lnTo>
                  <a:lnTo>
                    <a:pt x="0" y="14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09" name="Freeform 57"/>
            <p:cNvSpPr>
              <a:spLocks/>
            </p:cNvSpPr>
            <p:nvPr/>
          </p:nvSpPr>
          <p:spPr bwMode="auto">
            <a:xfrm>
              <a:off x="4382" y="2767"/>
              <a:ext cx="370" cy="525"/>
            </a:xfrm>
            <a:custGeom>
              <a:avLst/>
              <a:gdLst/>
              <a:ahLst/>
              <a:cxnLst>
                <a:cxn ang="0">
                  <a:pos x="0" y="988"/>
                </a:cxn>
                <a:cxn ang="0">
                  <a:pos x="987" y="1400"/>
                </a:cxn>
                <a:cxn ang="0">
                  <a:pos x="987" y="0"/>
                </a:cxn>
                <a:cxn ang="0">
                  <a:pos x="0" y="988"/>
                </a:cxn>
              </a:cxnLst>
              <a:rect l="0" t="0" r="r" b="b"/>
              <a:pathLst>
                <a:path w="987" h="1400">
                  <a:moveTo>
                    <a:pt x="0" y="988"/>
                  </a:moveTo>
                  <a:cubicBezTo>
                    <a:pt x="262" y="1252"/>
                    <a:pt x="617" y="1400"/>
                    <a:pt x="987" y="1400"/>
                  </a:cubicBezTo>
                  <a:lnTo>
                    <a:pt x="987" y="0"/>
                  </a:lnTo>
                  <a:lnTo>
                    <a:pt x="0" y="988"/>
                  </a:lnTo>
                  <a:close/>
                </a:path>
              </a:pathLst>
            </a:custGeom>
            <a:solidFill>
              <a:srgbClr val="901B1B"/>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10" name="Freeform 58"/>
            <p:cNvSpPr>
              <a:spLocks/>
            </p:cNvSpPr>
            <p:nvPr/>
          </p:nvSpPr>
          <p:spPr bwMode="auto">
            <a:xfrm>
              <a:off x="4230" y="2767"/>
              <a:ext cx="522" cy="370"/>
            </a:xfrm>
            <a:custGeom>
              <a:avLst/>
              <a:gdLst/>
              <a:ahLst/>
              <a:cxnLst>
                <a:cxn ang="0">
                  <a:pos x="0" y="0"/>
                </a:cxn>
                <a:cxn ang="0">
                  <a:pos x="405" y="988"/>
                </a:cxn>
                <a:cxn ang="0">
                  <a:pos x="1392" y="0"/>
                </a:cxn>
                <a:cxn ang="0">
                  <a:pos x="0" y="0"/>
                </a:cxn>
              </a:cxnLst>
              <a:rect l="0" t="0" r="r" b="b"/>
              <a:pathLst>
                <a:path w="1392" h="988">
                  <a:moveTo>
                    <a:pt x="0" y="0"/>
                  </a:moveTo>
                  <a:cubicBezTo>
                    <a:pt x="0" y="370"/>
                    <a:pt x="146" y="725"/>
                    <a:pt x="405" y="988"/>
                  </a:cubicBezTo>
                  <a:lnTo>
                    <a:pt x="1392" y="0"/>
                  </a:lnTo>
                  <a:lnTo>
                    <a:pt x="0" y="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11" name="Freeform 59"/>
            <p:cNvSpPr>
              <a:spLocks/>
            </p:cNvSpPr>
            <p:nvPr/>
          </p:nvSpPr>
          <p:spPr bwMode="auto">
            <a:xfrm>
              <a:off x="4230" y="2397"/>
              <a:ext cx="522" cy="370"/>
            </a:xfrm>
            <a:custGeom>
              <a:avLst/>
              <a:gdLst/>
              <a:ahLst/>
              <a:cxnLst>
                <a:cxn ang="0">
                  <a:pos x="405" y="0"/>
                </a:cxn>
                <a:cxn ang="0">
                  <a:pos x="0" y="987"/>
                </a:cxn>
                <a:cxn ang="0">
                  <a:pos x="1392" y="987"/>
                </a:cxn>
                <a:cxn ang="0">
                  <a:pos x="405" y="0"/>
                </a:cxn>
              </a:cxnLst>
              <a:rect l="0" t="0" r="r" b="b"/>
              <a:pathLst>
                <a:path w="1392" h="987">
                  <a:moveTo>
                    <a:pt x="405" y="0"/>
                  </a:moveTo>
                  <a:cubicBezTo>
                    <a:pt x="146" y="263"/>
                    <a:pt x="0" y="618"/>
                    <a:pt x="0" y="987"/>
                  </a:cubicBezTo>
                  <a:lnTo>
                    <a:pt x="1392" y="987"/>
                  </a:lnTo>
                  <a:lnTo>
                    <a:pt x="405" y="0"/>
                  </a:lnTo>
                  <a:close/>
                </a:path>
              </a:pathLst>
            </a:custGeom>
            <a:solidFill>
              <a:srgbClr val="E59D8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12" name="Freeform 60"/>
            <p:cNvSpPr>
              <a:spLocks/>
            </p:cNvSpPr>
            <p:nvPr/>
          </p:nvSpPr>
          <p:spPr bwMode="auto">
            <a:xfrm>
              <a:off x="4382" y="2242"/>
              <a:ext cx="370" cy="525"/>
            </a:xfrm>
            <a:custGeom>
              <a:avLst/>
              <a:gdLst/>
              <a:ahLst/>
              <a:cxnLst>
                <a:cxn ang="0">
                  <a:pos x="987" y="0"/>
                </a:cxn>
                <a:cxn ang="0">
                  <a:pos x="0" y="413"/>
                </a:cxn>
                <a:cxn ang="0">
                  <a:pos x="987" y="1400"/>
                </a:cxn>
                <a:cxn ang="0">
                  <a:pos x="987" y="0"/>
                </a:cxn>
              </a:cxnLst>
              <a:rect l="0" t="0" r="r" b="b"/>
              <a:pathLst>
                <a:path w="987" h="1400">
                  <a:moveTo>
                    <a:pt x="987" y="0"/>
                  </a:moveTo>
                  <a:cubicBezTo>
                    <a:pt x="617" y="0"/>
                    <a:pt x="262" y="149"/>
                    <a:pt x="0" y="413"/>
                  </a:cubicBezTo>
                  <a:lnTo>
                    <a:pt x="987" y="1400"/>
                  </a:lnTo>
                  <a:lnTo>
                    <a:pt x="987" y="0"/>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12" name="Group 63"/>
          <p:cNvGrpSpPr>
            <a:grpSpLocks noChangeAspect="1"/>
          </p:cNvGrpSpPr>
          <p:nvPr/>
        </p:nvGrpSpPr>
        <p:grpSpPr bwMode="auto">
          <a:xfrm>
            <a:off x="973138" y="5092702"/>
            <a:ext cx="1698625" cy="1684338"/>
            <a:chOff x="613" y="3208"/>
            <a:chExt cx="1070" cy="1061"/>
          </a:xfrm>
        </p:grpSpPr>
        <p:sp>
          <p:nvSpPr>
            <p:cNvPr id="49216" name="Freeform 64"/>
            <p:cNvSpPr>
              <a:spLocks/>
            </p:cNvSpPr>
            <p:nvPr/>
          </p:nvSpPr>
          <p:spPr bwMode="auto">
            <a:xfrm>
              <a:off x="1148" y="3208"/>
              <a:ext cx="337" cy="525"/>
            </a:xfrm>
            <a:custGeom>
              <a:avLst/>
              <a:gdLst/>
              <a:ahLst/>
              <a:cxnLst>
                <a:cxn ang="0">
                  <a:pos x="898" y="331"/>
                </a:cxn>
                <a:cxn ang="0">
                  <a:pos x="0" y="0"/>
                </a:cxn>
                <a:cxn ang="0">
                  <a:pos x="0" y="1400"/>
                </a:cxn>
                <a:cxn ang="0">
                  <a:pos x="898" y="331"/>
                </a:cxn>
              </a:cxnLst>
              <a:rect l="0" t="0" r="r" b="b"/>
              <a:pathLst>
                <a:path w="898" h="1400">
                  <a:moveTo>
                    <a:pt x="898" y="331"/>
                  </a:moveTo>
                  <a:cubicBezTo>
                    <a:pt x="647" y="117"/>
                    <a:pt x="329" y="0"/>
                    <a:pt x="0" y="0"/>
                  </a:cubicBezTo>
                  <a:lnTo>
                    <a:pt x="0" y="1400"/>
                  </a:lnTo>
                  <a:lnTo>
                    <a:pt x="898" y="331"/>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17" name="Freeform 65"/>
            <p:cNvSpPr>
              <a:spLocks/>
            </p:cNvSpPr>
            <p:nvPr/>
          </p:nvSpPr>
          <p:spPr bwMode="auto">
            <a:xfrm>
              <a:off x="1148" y="3332"/>
              <a:ext cx="514" cy="401"/>
            </a:xfrm>
            <a:custGeom>
              <a:avLst/>
              <a:gdLst/>
              <a:ahLst/>
              <a:cxnLst>
                <a:cxn ang="0">
                  <a:pos x="1372" y="828"/>
                </a:cxn>
                <a:cxn ang="0">
                  <a:pos x="898" y="0"/>
                </a:cxn>
                <a:cxn ang="0">
                  <a:pos x="0" y="1069"/>
                </a:cxn>
                <a:cxn ang="0">
                  <a:pos x="1372" y="828"/>
                </a:cxn>
              </a:cxnLst>
              <a:rect l="0" t="0" r="r" b="b"/>
              <a:pathLst>
                <a:path w="1372" h="1069">
                  <a:moveTo>
                    <a:pt x="1372" y="828"/>
                  </a:moveTo>
                  <a:cubicBezTo>
                    <a:pt x="1315" y="504"/>
                    <a:pt x="1148" y="211"/>
                    <a:pt x="898" y="0"/>
                  </a:cubicBezTo>
                  <a:lnTo>
                    <a:pt x="0" y="1069"/>
                  </a:lnTo>
                  <a:lnTo>
                    <a:pt x="1372" y="828"/>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18" name="Freeform 66"/>
            <p:cNvSpPr>
              <a:spLocks/>
            </p:cNvSpPr>
            <p:nvPr/>
          </p:nvSpPr>
          <p:spPr bwMode="auto">
            <a:xfrm>
              <a:off x="1148" y="3643"/>
              <a:ext cx="535" cy="351"/>
            </a:xfrm>
            <a:custGeom>
              <a:avLst/>
              <a:gdLst/>
              <a:ahLst/>
              <a:cxnLst>
                <a:cxn ang="0">
                  <a:pos x="1208" y="938"/>
                </a:cxn>
                <a:cxn ang="0">
                  <a:pos x="1372" y="0"/>
                </a:cxn>
                <a:cxn ang="0">
                  <a:pos x="0" y="241"/>
                </a:cxn>
                <a:cxn ang="0">
                  <a:pos x="1208" y="938"/>
                </a:cxn>
              </a:cxnLst>
              <a:rect l="0" t="0" r="r" b="b"/>
              <a:pathLst>
                <a:path w="1428" h="938">
                  <a:moveTo>
                    <a:pt x="1208" y="938"/>
                  </a:moveTo>
                  <a:cubicBezTo>
                    <a:pt x="1370" y="654"/>
                    <a:pt x="1428" y="322"/>
                    <a:pt x="1372" y="0"/>
                  </a:cubicBezTo>
                  <a:lnTo>
                    <a:pt x="0" y="241"/>
                  </a:lnTo>
                  <a:lnTo>
                    <a:pt x="1208" y="938"/>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19" name="Freeform 67"/>
            <p:cNvSpPr>
              <a:spLocks/>
            </p:cNvSpPr>
            <p:nvPr/>
          </p:nvSpPr>
          <p:spPr bwMode="auto">
            <a:xfrm>
              <a:off x="1148" y="3733"/>
              <a:ext cx="453" cy="493"/>
            </a:xfrm>
            <a:custGeom>
              <a:avLst/>
              <a:gdLst/>
              <a:ahLst/>
              <a:cxnLst>
                <a:cxn ang="0">
                  <a:pos x="479" y="1315"/>
                </a:cxn>
                <a:cxn ang="0">
                  <a:pos x="1208" y="697"/>
                </a:cxn>
                <a:cxn ang="0">
                  <a:pos x="0" y="0"/>
                </a:cxn>
                <a:cxn ang="0">
                  <a:pos x="479" y="1315"/>
                </a:cxn>
              </a:cxnLst>
              <a:rect l="0" t="0" r="r" b="b"/>
              <a:pathLst>
                <a:path w="1208" h="1315">
                  <a:moveTo>
                    <a:pt x="479" y="1315"/>
                  </a:moveTo>
                  <a:cubicBezTo>
                    <a:pt x="787" y="1202"/>
                    <a:pt x="1045" y="983"/>
                    <a:pt x="1208" y="697"/>
                  </a:cubicBezTo>
                  <a:lnTo>
                    <a:pt x="0" y="0"/>
                  </a:lnTo>
                  <a:lnTo>
                    <a:pt x="479" y="1315"/>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20" name="Freeform 68"/>
            <p:cNvSpPr>
              <a:spLocks/>
            </p:cNvSpPr>
            <p:nvPr/>
          </p:nvSpPr>
          <p:spPr bwMode="auto">
            <a:xfrm>
              <a:off x="969" y="3733"/>
              <a:ext cx="359" cy="536"/>
            </a:xfrm>
            <a:custGeom>
              <a:avLst/>
              <a:gdLst/>
              <a:ahLst/>
              <a:cxnLst>
                <a:cxn ang="0">
                  <a:pos x="0" y="1315"/>
                </a:cxn>
                <a:cxn ang="0">
                  <a:pos x="957" y="1315"/>
                </a:cxn>
                <a:cxn ang="0">
                  <a:pos x="478" y="0"/>
                </a:cxn>
                <a:cxn ang="0">
                  <a:pos x="0" y="1315"/>
                </a:cxn>
              </a:cxnLst>
              <a:rect l="0" t="0" r="r" b="b"/>
              <a:pathLst>
                <a:path w="957" h="1429">
                  <a:moveTo>
                    <a:pt x="0" y="1315"/>
                  </a:moveTo>
                  <a:cubicBezTo>
                    <a:pt x="309" y="1429"/>
                    <a:pt x="648" y="1429"/>
                    <a:pt x="957" y="1315"/>
                  </a:cubicBezTo>
                  <a:lnTo>
                    <a:pt x="478" y="0"/>
                  </a:lnTo>
                  <a:lnTo>
                    <a:pt x="0" y="1315"/>
                  </a:lnTo>
                  <a:close/>
                </a:path>
              </a:pathLst>
            </a:custGeom>
            <a:solidFill>
              <a:srgbClr val="901B1B"/>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21" name="Freeform 69"/>
            <p:cNvSpPr>
              <a:spLocks/>
            </p:cNvSpPr>
            <p:nvPr/>
          </p:nvSpPr>
          <p:spPr bwMode="auto">
            <a:xfrm>
              <a:off x="695" y="3733"/>
              <a:ext cx="453" cy="493"/>
            </a:xfrm>
            <a:custGeom>
              <a:avLst/>
              <a:gdLst/>
              <a:ahLst/>
              <a:cxnLst>
                <a:cxn ang="0">
                  <a:pos x="0" y="697"/>
                </a:cxn>
                <a:cxn ang="0">
                  <a:pos x="729" y="1315"/>
                </a:cxn>
                <a:cxn ang="0">
                  <a:pos x="1207" y="0"/>
                </a:cxn>
                <a:cxn ang="0">
                  <a:pos x="0" y="697"/>
                </a:cxn>
              </a:cxnLst>
              <a:rect l="0" t="0" r="r" b="b"/>
              <a:pathLst>
                <a:path w="1207" h="1315">
                  <a:moveTo>
                    <a:pt x="0" y="697"/>
                  </a:moveTo>
                  <a:cubicBezTo>
                    <a:pt x="163" y="983"/>
                    <a:pt x="421" y="1202"/>
                    <a:pt x="729" y="1315"/>
                  </a:cubicBezTo>
                  <a:lnTo>
                    <a:pt x="1207" y="0"/>
                  </a:lnTo>
                  <a:lnTo>
                    <a:pt x="0" y="697"/>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22" name="Freeform 70"/>
            <p:cNvSpPr>
              <a:spLocks/>
            </p:cNvSpPr>
            <p:nvPr/>
          </p:nvSpPr>
          <p:spPr bwMode="auto">
            <a:xfrm>
              <a:off x="613" y="3643"/>
              <a:ext cx="535" cy="351"/>
            </a:xfrm>
            <a:custGeom>
              <a:avLst/>
              <a:gdLst/>
              <a:ahLst/>
              <a:cxnLst>
                <a:cxn ang="0">
                  <a:pos x="56" y="0"/>
                </a:cxn>
                <a:cxn ang="0">
                  <a:pos x="220" y="938"/>
                </a:cxn>
                <a:cxn ang="0">
                  <a:pos x="1427" y="241"/>
                </a:cxn>
                <a:cxn ang="0">
                  <a:pos x="56" y="0"/>
                </a:cxn>
              </a:cxnLst>
              <a:rect l="0" t="0" r="r" b="b"/>
              <a:pathLst>
                <a:path w="1427" h="938">
                  <a:moveTo>
                    <a:pt x="56" y="0"/>
                  </a:moveTo>
                  <a:cubicBezTo>
                    <a:pt x="0" y="322"/>
                    <a:pt x="58" y="654"/>
                    <a:pt x="220" y="938"/>
                  </a:cubicBezTo>
                  <a:lnTo>
                    <a:pt x="1427" y="241"/>
                  </a:lnTo>
                  <a:lnTo>
                    <a:pt x="56" y="0"/>
                  </a:lnTo>
                  <a:close/>
                </a:path>
              </a:pathLst>
            </a:custGeom>
            <a:solidFill>
              <a:srgbClr val="E59D8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23" name="Freeform 71"/>
            <p:cNvSpPr>
              <a:spLocks/>
            </p:cNvSpPr>
            <p:nvPr/>
          </p:nvSpPr>
          <p:spPr bwMode="auto">
            <a:xfrm>
              <a:off x="634" y="3332"/>
              <a:ext cx="514" cy="401"/>
            </a:xfrm>
            <a:custGeom>
              <a:avLst/>
              <a:gdLst/>
              <a:ahLst/>
              <a:cxnLst>
                <a:cxn ang="0">
                  <a:pos x="474" y="0"/>
                </a:cxn>
                <a:cxn ang="0">
                  <a:pos x="0" y="828"/>
                </a:cxn>
                <a:cxn ang="0">
                  <a:pos x="1371" y="1069"/>
                </a:cxn>
                <a:cxn ang="0">
                  <a:pos x="474" y="0"/>
                </a:cxn>
              </a:cxnLst>
              <a:rect l="0" t="0" r="r" b="b"/>
              <a:pathLst>
                <a:path w="1371" h="1069">
                  <a:moveTo>
                    <a:pt x="474" y="0"/>
                  </a:moveTo>
                  <a:cubicBezTo>
                    <a:pt x="224" y="211"/>
                    <a:pt x="57" y="504"/>
                    <a:pt x="0" y="828"/>
                  </a:cubicBezTo>
                  <a:lnTo>
                    <a:pt x="1371" y="1069"/>
                  </a:lnTo>
                  <a:lnTo>
                    <a:pt x="474" y="0"/>
                  </a:lnTo>
                  <a:close/>
                </a:path>
              </a:pathLst>
            </a:custGeom>
            <a:solidFill>
              <a:srgbClr val="EB8C00">
                <a:alpha val="60000"/>
              </a:srgb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24" name="Freeform 72"/>
            <p:cNvSpPr>
              <a:spLocks/>
            </p:cNvSpPr>
            <p:nvPr/>
          </p:nvSpPr>
          <p:spPr bwMode="auto">
            <a:xfrm>
              <a:off x="812" y="3208"/>
              <a:ext cx="336" cy="525"/>
            </a:xfrm>
            <a:custGeom>
              <a:avLst/>
              <a:gdLst/>
              <a:ahLst/>
              <a:cxnLst>
                <a:cxn ang="0">
                  <a:pos x="897" y="0"/>
                </a:cxn>
                <a:cxn ang="0">
                  <a:pos x="0" y="331"/>
                </a:cxn>
                <a:cxn ang="0">
                  <a:pos x="897" y="1400"/>
                </a:cxn>
                <a:cxn ang="0">
                  <a:pos x="897" y="0"/>
                </a:cxn>
              </a:cxnLst>
              <a:rect l="0" t="0" r="r" b="b"/>
              <a:pathLst>
                <a:path w="897" h="1400">
                  <a:moveTo>
                    <a:pt x="897" y="0"/>
                  </a:moveTo>
                  <a:cubicBezTo>
                    <a:pt x="569" y="0"/>
                    <a:pt x="251" y="117"/>
                    <a:pt x="0" y="331"/>
                  </a:cubicBezTo>
                  <a:lnTo>
                    <a:pt x="897" y="1400"/>
                  </a:lnTo>
                  <a:lnTo>
                    <a:pt x="897" y="0"/>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13" name="Group 75"/>
          <p:cNvGrpSpPr>
            <a:grpSpLocks noChangeAspect="1"/>
          </p:cNvGrpSpPr>
          <p:nvPr/>
        </p:nvGrpSpPr>
        <p:grpSpPr bwMode="auto">
          <a:xfrm>
            <a:off x="3295651" y="5102226"/>
            <a:ext cx="1693863" cy="1666875"/>
            <a:chOff x="2076" y="3214"/>
            <a:chExt cx="1067" cy="1050"/>
          </a:xfrm>
        </p:grpSpPr>
        <p:sp>
          <p:nvSpPr>
            <p:cNvPr id="49228" name="Freeform 76"/>
            <p:cNvSpPr>
              <a:spLocks/>
            </p:cNvSpPr>
            <p:nvPr/>
          </p:nvSpPr>
          <p:spPr bwMode="auto">
            <a:xfrm>
              <a:off x="2609" y="3214"/>
              <a:ext cx="309" cy="525"/>
            </a:xfrm>
            <a:custGeom>
              <a:avLst/>
              <a:gdLst/>
              <a:ahLst/>
              <a:cxnLst>
                <a:cxn ang="0">
                  <a:pos x="823" y="268"/>
                </a:cxn>
                <a:cxn ang="0">
                  <a:pos x="0" y="0"/>
                </a:cxn>
                <a:cxn ang="0">
                  <a:pos x="0" y="1400"/>
                </a:cxn>
                <a:cxn ang="0">
                  <a:pos x="823" y="268"/>
                </a:cxn>
              </a:cxnLst>
              <a:rect l="0" t="0" r="r" b="b"/>
              <a:pathLst>
                <a:path w="823" h="1400">
                  <a:moveTo>
                    <a:pt x="823" y="268"/>
                  </a:moveTo>
                  <a:cubicBezTo>
                    <a:pt x="584" y="94"/>
                    <a:pt x="296" y="0"/>
                    <a:pt x="0" y="0"/>
                  </a:cubicBezTo>
                  <a:lnTo>
                    <a:pt x="0" y="1400"/>
                  </a:lnTo>
                  <a:lnTo>
                    <a:pt x="823" y="268"/>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29" name="Freeform 77"/>
            <p:cNvSpPr>
              <a:spLocks/>
            </p:cNvSpPr>
            <p:nvPr/>
          </p:nvSpPr>
          <p:spPr bwMode="auto">
            <a:xfrm>
              <a:off x="2609" y="3314"/>
              <a:ext cx="499" cy="425"/>
            </a:xfrm>
            <a:custGeom>
              <a:avLst/>
              <a:gdLst/>
              <a:ahLst/>
              <a:cxnLst>
                <a:cxn ang="0">
                  <a:pos x="1332" y="700"/>
                </a:cxn>
                <a:cxn ang="0">
                  <a:pos x="823" y="0"/>
                </a:cxn>
                <a:cxn ang="0">
                  <a:pos x="0" y="1132"/>
                </a:cxn>
                <a:cxn ang="0">
                  <a:pos x="1332" y="700"/>
                </a:cxn>
              </a:cxnLst>
              <a:rect l="0" t="0" r="r" b="b"/>
              <a:pathLst>
                <a:path w="1332" h="1132">
                  <a:moveTo>
                    <a:pt x="1332" y="700"/>
                  </a:moveTo>
                  <a:cubicBezTo>
                    <a:pt x="1241" y="419"/>
                    <a:pt x="1063" y="174"/>
                    <a:pt x="823" y="0"/>
                  </a:cubicBezTo>
                  <a:lnTo>
                    <a:pt x="0" y="1132"/>
                  </a:lnTo>
                  <a:lnTo>
                    <a:pt x="1332" y="700"/>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0" name="Freeform 78"/>
            <p:cNvSpPr>
              <a:spLocks/>
            </p:cNvSpPr>
            <p:nvPr/>
          </p:nvSpPr>
          <p:spPr bwMode="auto">
            <a:xfrm>
              <a:off x="2609" y="3577"/>
              <a:ext cx="534" cy="324"/>
            </a:xfrm>
            <a:custGeom>
              <a:avLst/>
              <a:gdLst/>
              <a:ahLst/>
              <a:cxnLst>
                <a:cxn ang="0">
                  <a:pos x="1332" y="865"/>
                </a:cxn>
                <a:cxn ang="0">
                  <a:pos x="1332" y="0"/>
                </a:cxn>
                <a:cxn ang="0">
                  <a:pos x="0" y="432"/>
                </a:cxn>
                <a:cxn ang="0">
                  <a:pos x="1332" y="865"/>
                </a:cxn>
              </a:cxnLst>
              <a:rect l="0" t="0" r="r" b="b"/>
              <a:pathLst>
                <a:path w="1423" h="865">
                  <a:moveTo>
                    <a:pt x="1332" y="865"/>
                  </a:moveTo>
                  <a:cubicBezTo>
                    <a:pt x="1423" y="584"/>
                    <a:pt x="1423" y="281"/>
                    <a:pt x="1332" y="0"/>
                  </a:cubicBezTo>
                  <a:lnTo>
                    <a:pt x="0" y="432"/>
                  </a:lnTo>
                  <a:lnTo>
                    <a:pt x="1332" y="865"/>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1" name="Freeform 79"/>
            <p:cNvSpPr>
              <a:spLocks/>
            </p:cNvSpPr>
            <p:nvPr/>
          </p:nvSpPr>
          <p:spPr bwMode="auto">
            <a:xfrm>
              <a:off x="2609" y="3739"/>
              <a:ext cx="499" cy="425"/>
            </a:xfrm>
            <a:custGeom>
              <a:avLst/>
              <a:gdLst/>
              <a:ahLst/>
              <a:cxnLst>
                <a:cxn ang="0">
                  <a:pos x="823" y="1133"/>
                </a:cxn>
                <a:cxn ang="0">
                  <a:pos x="1332" y="433"/>
                </a:cxn>
                <a:cxn ang="0">
                  <a:pos x="0" y="0"/>
                </a:cxn>
                <a:cxn ang="0">
                  <a:pos x="823" y="1133"/>
                </a:cxn>
              </a:cxnLst>
              <a:rect l="0" t="0" r="r" b="b"/>
              <a:pathLst>
                <a:path w="1332" h="1133">
                  <a:moveTo>
                    <a:pt x="823" y="1133"/>
                  </a:moveTo>
                  <a:cubicBezTo>
                    <a:pt x="1063" y="959"/>
                    <a:pt x="1241" y="714"/>
                    <a:pt x="1332" y="433"/>
                  </a:cubicBezTo>
                  <a:lnTo>
                    <a:pt x="0" y="0"/>
                  </a:lnTo>
                  <a:lnTo>
                    <a:pt x="823" y="1133"/>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2" name="Freeform 80"/>
            <p:cNvSpPr>
              <a:spLocks/>
            </p:cNvSpPr>
            <p:nvPr/>
          </p:nvSpPr>
          <p:spPr bwMode="auto">
            <a:xfrm>
              <a:off x="2609" y="3739"/>
              <a:ext cx="309" cy="525"/>
            </a:xfrm>
            <a:custGeom>
              <a:avLst/>
              <a:gdLst/>
              <a:ahLst/>
              <a:cxnLst>
                <a:cxn ang="0">
                  <a:pos x="0" y="1400"/>
                </a:cxn>
                <a:cxn ang="0">
                  <a:pos x="823" y="1133"/>
                </a:cxn>
                <a:cxn ang="0">
                  <a:pos x="0" y="0"/>
                </a:cxn>
                <a:cxn ang="0">
                  <a:pos x="0" y="1400"/>
                </a:cxn>
              </a:cxnLst>
              <a:rect l="0" t="0" r="r" b="b"/>
              <a:pathLst>
                <a:path w="823" h="1400">
                  <a:moveTo>
                    <a:pt x="0" y="1400"/>
                  </a:moveTo>
                  <a:cubicBezTo>
                    <a:pt x="296" y="1400"/>
                    <a:pt x="584" y="1307"/>
                    <a:pt x="823" y="1133"/>
                  </a:cubicBezTo>
                  <a:lnTo>
                    <a:pt x="0" y="0"/>
                  </a:lnTo>
                  <a:lnTo>
                    <a:pt x="0" y="1400"/>
                  </a:lnTo>
                  <a:close/>
                </a:path>
              </a:pathLst>
            </a:custGeom>
            <a:solidFill>
              <a:srgbClr val="901B1B"/>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3" name="Freeform 81"/>
            <p:cNvSpPr>
              <a:spLocks/>
            </p:cNvSpPr>
            <p:nvPr/>
          </p:nvSpPr>
          <p:spPr bwMode="auto">
            <a:xfrm>
              <a:off x="2301" y="3739"/>
              <a:ext cx="308" cy="525"/>
            </a:xfrm>
            <a:custGeom>
              <a:avLst/>
              <a:gdLst/>
              <a:ahLst/>
              <a:cxnLst>
                <a:cxn ang="0">
                  <a:pos x="0" y="1133"/>
                </a:cxn>
                <a:cxn ang="0">
                  <a:pos x="822" y="1400"/>
                </a:cxn>
                <a:cxn ang="0">
                  <a:pos x="822" y="0"/>
                </a:cxn>
                <a:cxn ang="0">
                  <a:pos x="0" y="1133"/>
                </a:cxn>
              </a:cxnLst>
              <a:rect l="0" t="0" r="r" b="b"/>
              <a:pathLst>
                <a:path w="822" h="1400">
                  <a:moveTo>
                    <a:pt x="0" y="1133"/>
                  </a:moveTo>
                  <a:cubicBezTo>
                    <a:pt x="239" y="1307"/>
                    <a:pt x="527" y="1400"/>
                    <a:pt x="822" y="1400"/>
                  </a:cubicBezTo>
                  <a:lnTo>
                    <a:pt x="822" y="0"/>
                  </a:lnTo>
                  <a:lnTo>
                    <a:pt x="0" y="1133"/>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4" name="Freeform 82"/>
            <p:cNvSpPr>
              <a:spLocks/>
            </p:cNvSpPr>
            <p:nvPr/>
          </p:nvSpPr>
          <p:spPr bwMode="auto">
            <a:xfrm>
              <a:off x="2110" y="3739"/>
              <a:ext cx="499" cy="425"/>
            </a:xfrm>
            <a:custGeom>
              <a:avLst/>
              <a:gdLst/>
              <a:ahLst/>
              <a:cxnLst>
                <a:cxn ang="0">
                  <a:pos x="0" y="433"/>
                </a:cxn>
                <a:cxn ang="0">
                  <a:pos x="509" y="1133"/>
                </a:cxn>
                <a:cxn ang="0">
                  <a:pos x="1331" y="0"/>
                </a:cxn>
                <a:cxn ang="0">
                  <a:pos x="0" y="433"/>
                </a:cxn>
              </a:cxnLst>
              <a:rect l="0" t="0" r="r" b="b"/>
              <a:pathLst>
                <a:path w="1331" h="1133">
                  <a:moveTo>
                    <a:pt x="0" y="433"/>
                  </a:moveTo>
                  <a:cubicBezTo>
                    <a:pt x="91" y="714"/>
                    <a:pt x="269" y="959"/>
                    <a:pt x="509" y="1133"/>
                  </a:cubicBezTo>
                  <a:lnTo>
                    <a:pt x="1331" y="0"/>
                  </a:lnTo>
                  <a:lnTo>
                    <a:pt x="0" y="433"/>
                  </a:lnTo>
                  <a:close/>
                </a:path>
              </a:pathLst>
            </a:custGeom>
            <a:solidFill>
              <a:srgbClr val="E59D8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5" name="Freeform 83"/>
            <p:cNvSpPr>
              <a:spLocks/>
            </p:cNvSpPr>
            <p:nvPr/>
          </p:nvSpPr>
          <p:spPr bwMode="auto">
            <a:xfrm>
              <a:off x="2076" y="3577"/>
              <a:ext cx="533" cy="324"/>
            </a:xfrm>
            <a:custGeom>
              <a:avLst/>
              <a:gdLst/>
              <a:ahLst/>
              <a:cxnLst>
                <a:cxn ang="0">
                  <a:pos x="91" y="0"/>
                </a:cxn>
                <a:cxn ang="0">
                  <a:pos x="91" y="865"/>
                </a:cxn>
                <a:cxn ang="0">
                  <a:pos x="1422" y="432"/>
                </a:cxn>
                <a:cxn ang="0">
                  <a:pos x="91" y="0"/>
                </a:cxn>
              </a:cxnLst>
              <a:rect l="0" t="0" r="r" b="b"/>
              <a:pathLst>
                <a:path w="1422" h="865">
                  <a:moveTo>
                    <a:pt x="91" y="0"/>
                  </a:moveTo>
                  <a:cubicBezTo>
                    <a:pt x="0" y="281"/>
                    <a:pt x="0" y="584"/>
                    <a:pt x="91" y="865"/>
                  </a:cubicBezTo>
                  <a:lnTo>
                    <a:pt x="1422" y="432"/>
                  </a:lnTo>
                  <a:lnTo>
                    <a:pt x="91" y="0"/>
                  </a:lnTo>
                  <a:close/>
                </a:path>
              </a:pathLst>
            </a:custGeom>
            <a:solidFill>
              <a:srgbClr val="EB8C00">
                <a:alpha val="60000"/>
              </a:srgb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6" name="Freeform 84"/>
            <p:cNvSpPr>
              <a:spLocks/>
            </p:cNvSpPr>
            <p:nvPr/>
          </p:nvSpPr>
          <p:spPr bwMode="auto">
            <a:xfrm>
              <a:off x="2110" y="3314"/>
              <a:ext cx="499" cy="425"/>
            </a:xfrm>
            <a:custGeom>
              <a:avLst/>
              <a:gdLst/>
              <a:ahLst/>
              <a:cxnLst>
                <a:cxn ang="0">
                  <a:pos x="509" y="0"/>
                </a:cxn>
                <a:cxn ang="0">
                  <a:pos x="0" y="700"/>
                </a:cxn>
                <a:cxn ang="0">
                  <a:pos x="1331" y="1132"/>
                </a:cxn>
                <a:cxn ang="0">
                  <a:pos x="509" y="0"/>
                </a:cxn>
              </a:cxnLst>
              <a:rect l="0" t="0" r="r" b="b"/>
              <a:pathLst>
                <a:path w="1331" h="1132">
                  <a:moveTo>
                    <a:pt x="509" y="0"/>
                  </a:moveTo>
                  <a:cubicBezTo>
                    <a:pt x="269" y="174"/>
                    <a:pt x="91" y="419"/>
                    <a:pt x="0" y="700"/>
                  </a:cubicBezTo>
                  <a:lnTo>
                    <a:pt x="1331" y="1132"/>
                  </a:lnTo>
                  <a:lnTo>
                    <a:pt x="509" y="0"/>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37" name="Freeform 85"/>
            <p:cNvSpPr>
              <a:spLocks/>
            </p:cNvSpPr>
            <p:nvPr/>
          </p:nvSpPr>
          <p:spPr bwMode="auto">
            <a:xfrm>
              <a:off x="2301" y="3214"/>
              <a:ext cx="308" cy="525"/>
            </a:xfrm>
            <a:custGeom>
              <a:avLst/>
              <a:gdLst/>
              <a:ahLst/>
              <a:cxnLst>
                <a:cxn ang="0">
                  <a:pos x="822" y="0"/>
                </a:cxn>
                <a:cxn ang="0">
                  <a:pos x="0" y="268"/>
                </a:cxn>
                <a:cxn ang="0">
                  <a:pos x="822" y="1400"/>
                </a:cxn>
                <a:cxn ang="0">
                  <a:pos x="822" y="0"/>
                </a:cxn>
              </a:cxnLst>
              <a:rect l="0" t="0" r="r" b="b"/>
              <a:pathLst>
                <a:path w="822" h="1400">
                  <a:moveTo>
                    <a:pt x="822" y="0"/>
                  </a:moveTo>
                  <a:cubicBezTo>
                    <a:pt x="527" y="0"/>
                    <a:pt x="239" y="94"/>
                    <a:pt x="0" y="268"/>
                  </a:cubicBezTo>
                  <a:lnTo>
                    <a:pt x="822" y="1400"/>
                  </a:lnTo>
                  <a:lnTo>
                    <a:pt x="822" y="0"/>
                  </a:lnTo>
                  <a:close/>
                </a:path>
              </a:pathLst>
            </a:custGeom>
            <a:solidFill>
              <a:srgbClr val="E9A3A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14" name="Group 88"/>
          <p:cNvGrpSpPr>
            <a:grpSpLocks noChangeAspect="1"/>
          </p:cNvGrpSpPr>
          <p:nvPr/>
        </p:nvGrpSpPr>
        <p:grpSpPr bwMode="auto">
          <a:xfrm>
            <a:off x="5575300" y="5102227"/>
            <a:ext cx="1695450" cy="1677988"/>
            <a:chOff x="3512" y="3214"/>
            <a:chExt cx="1068" cy="1057"/>
          </a:xfrm>
        </p:grpSpPr>
        <p:sp>
          <p:nvSpPr>
            <p:cNvPr id="49241" name="Freeform 89"/>
            <p:cNvSpPr>
              <a:spLocks/>
            </p:cNvSpPr>
            <p:nvPr/>
          </p:nvSpPr>
          <p:spPr bwMode="auto">
            <a:xfrm>
              <a:off x="4046" y="3214"/>
              <a:ext cx="284" cy="525"/>
            </a:xfrm>
            <a:custGeom>
              <a:avLst/>
              <a:gdLst/>
              <a:ahLst/>
              <a:cxnLst>
                <a:cxn ang="0">
                  <a:pos x="757" y="223"/>
                </a:cxn>
                <a:cxn ang="0">
                  <a:pos x="0" y="0"/>
                </a:cxn>
                <a:cxn ang="0">
                  <a:pos x="0" y="1400"/>
                </a:cxn>
                <a:cxn ang="0">
                  <a:pos x="757" y="223"/>
                </a:cxn>
              </a:cxnLst>
              <a:rect l="0" t="0" r="r" b="b"/>
              <a:pathLst>
                <a:path w="757" h="1400">
                  <a:moveTo>
                    <a:pt x="757" y="223"/>
                  </a:moveTo>
                  <a:cubicBezTo>
                    <a:pt x="532" y="78"/>
                    <a:pt x="269" y="0"/>
                    <a:pt x="0" y="0"/>
                  </a:cubicBezTo>
                  <a:lnTo>
                    <a:pt x="0" y="1400"/>
                  </a:lnTo>
                  <a:lnTo>
                    <a:pt x="757" y="223"/>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2" name="Freeform 90"/>
            <p:cNvSpPr>
              <a:spLocks/>
            </p:cNvSpPr>
            <p:nvPr/>
          </p:nvSpPr>
          <p:spPr bwMode="auto">
            <a:xfrm>
              <a:off x="4046" y="3298"/>
              <a:ext cx="478" cy="441"/>
            </a:xfrm>
            <a:custGeom>
              <a:avLst/>
              <a:gdLst/>
              <a:ahLst/>
              <a:cxnLst>
                <a:cxn ang="0">
                  <a:pos x="1274" y="596"/>
                </a:cxn>
                <a:cxn ang="0">
                  <a:pos x="757" y="0"/>
                </a:cxn>
                <a:cxn ang="0">
                  <a:pos x="0" y="1177"/>
                </a:cxn>
                <a:cxn ang="0">
                  <a:pos x="1274" y="596"/>
                </a:cxn>
              </a:cxnLst>
              <a:rect l="0" t="0" r="r" b="b"/>
              <a:pathLst>
                <a:path w="1274" h="1177">
                  <a:moveTo>
                    <a:pt x="1274" y="596"/>
                  </a:moveTo>
                  <a:cubicBezTo>
                    <a:pt x="1162" y="352"/>
                    <a:pt x="983" y="145"/>
                    <a:pt x="757" y="0"/>
                  </a:cubicBezTo>
                  <a:lnTo>
                    <a:pt x="0" y="1177"/>
                  </a:lnTo>
                  <a:lnTo>
                    <a:pt x="1274" y="596"/>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3" name="Freeform 91"/>
            <p:cNvSpPr>
              <a:spLocks/>
            </p:cNvSpPr>
            <p:nvPr/>
          </p:nvSpPr>
          <p:spPr bwMode="auto">
            <a:xfrm>
              <a:off x="4046" y="3521"/>
              <a:ext cx="534" cy="293"/>
            </a:xfrm>
            <a:custGeom>
              <a:avLst/>
              <a:gdLst/>
              <a:ahLst/>
              <a:cxnLst>
                <a:cxn ang="0">
                  <a:pos x="1386" y="781"/>
                </a:cxn>
                <a:cxn ang="0">
                  <a:pos x="1274" y="0"/>
                </a:cxn>
                <a:cxn ang="0">
                  <a:pos x="0" y="581"/>
                </a:cxn>
                <a:cxn ang="0">
                  <a:pos x="1386" y="781"/>
                </a:cxn>
              </a:cxnLst>
              <a:rect l="0" t="0" r="r" b="b"/>
              <a:pathLst>
                <a:path w="1424" h="781">
                  <a:moveTo>
                    <a:pt x="1386" y="781"/>
                  </a:moveTo>
                  <a:cubicBezTo>
                    <a:pt x="1424" y="515"/>
                    <a:pt x="1385" y="244"/>
                    <a:pt x="1274" y="0"/>
                  </a:cubicBezTo>
                  <a:lnTo>
                    <a:pt x="0" y="581"/>
                  </a:lnTo>
                  <a:lnTo>
                    <a:pt x="1386" y="781"/>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4" name="Freeform 92"/>
            <p:cNvSpPr>
              <a:spLocks/>
            </p:cNvSpPr>
            <p:nvPr/>
          </p:nvSpPr>
          <p:spPr bwMode="auto">
            <a:xfrm>
              <a:off x="4046" y="3739"/>
              <a:ext cx="520" cy="344"/>
            </a:xfrm>
            <a:custGeom>
              <a:avLst/>
              <a:gdLst/>
              <a:ahLst/>
              <a:cxnLst>
                <a:cxn ang="0">
                  <a:pos x="1059" y="917"/>
                </a:cxn>
                <a:cxn ang="0">
                  <a:pos x="1386" y="200"/>
                </a:cxn>
                <a:cxn ang="0">
                  <a:pos x="0" y="0"/>
                </a:cxn>
                <a:cxn ang="0">
                  <a:pos x="1059" y="917"/>
                </a:cxn>
              </a:cxnLst>
              <a:rect l="0" t="0" r="r" b="b"/>
              <a:pathLst>
                <a:path w="1386" h="917">
                  <a:moveTo>
                    <a:pt x="1059" y="917"/>
                  </a:moveTo>
                  <a:cubicBezTo>
                    <a:pt x="1234" y="714"/>
                    <a:pt x="1348" y="465"/>
                    <a:pt x="1386" y="200"/>
                  </a:cubicBezTo>
                  <a:lnTo>
                    <a:pt x="0" y="0"/>
                  </a:lnTo>
                  <a:lnTo>
                    <a:pt x="1059" y="917"/>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5" name="Freeform 93"/>
            <p:cNvSpPr>
              <a:spLocks/>
            </p:cNvSpPr>
            <p:nvPr/>
          </p:nvSpPr>
          <p:spPr bwMode="auto">
            <a:xfrm>
              <a:off x="4046" y="3739"/>
              <a:ext cx="397" cy="504"/>
            </a:xfrm>
            <a:custGeom>
              <a:avLst/>
              <a:gdLst/>
              <a:ahLst/>
              <a:cxnLst>
                <a:cxn ang="0">
                  <a:pos x="395" y="1344"/>
                </a:cxn>
                <a:cxn ang="0">
                  <a:pos x="1059" y="917"/>
                </a:cxn>
                <a:cxn ang="0">
                  <a:pos x="0" y="0"/>
                </a:cxn>
                <a:cxn ang="0">
                  <a:pos x="395" y="1344"/>
                </a:cxn>
              </a:cxnLst>
              <a:rect l="0" t="0" r="r" b="b"/>
              <a:pathLst>
                <a:path w="1059" h="1344">
                  <a:moveTo>
                    <a:pt x="395" y="1344"/>
                  </a:moveTo>
                  <a:cubicBezTo>
                    <a:pt x="652" y="1268"/>
                    <a:pt x="883" y="1120"/>
                    <a:pt x="1059" y="917"/>
                  </a:cubicBezTo>
                  <a:lnTo>
                    <a:pt x="0" y="0"/>
                  </a:lnTo>
                  <a:lnTo>
                    <a:pt x="395" y="1344"/>
                  </a:lnTo>
                  <a:close/>
                </a:path>
              </a:pathLst>
            </a:custGeom>
            <a:solidFill>
              <a:srgbClr val="901B1B"/>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6" name="Freeform 94"/>
            <p:cNvSpPr>
              <a:spLocks/>
            </p:cNvSpPr>
            <p:nvPr/>
          </p:nvSpPr>
          <p:spPr bwMode="auto">
            <a:xfrm>
              <a:off x="3898" y="3739"/>
              <a:ext cx="296" cy="532"/>
            </a:xfrm>
            <a:custGeom>
              <a:avLst/>
              <a:gdLst/>
              <a:ahLst/>
              <a:cxnLst>
                <a:cxn ang="0">
                  <a:pos x="0" y="1344"/>
                </a:cxn>
                <a:cxn ang="0">
                  <a:pos x="789" y="1344"/>
                </a:cxn>
                <a:cxn ang="0">
                  <a:pos x="394" y="0"/>
                </a:cxn>
                <a:cxn ang="0">
                  <a:pos x="0" y="1344"/>
                </a:cxn>
              </a:cxnLst>
              <a:rect l="0" t="0" r="r" b="b"/>
              <a:pathLst>
                <a:path w="789" h="1419">
                  <a:moveTo>
                    <a:pt x="0" y="1344"/>
                  </a:moveTo>
                  <a:cubicBezTo>
                    <a:pt x="258" y="1419"/>
                    <a:pt x="531" y="1419"/>
                    <a:pt x="789" y="1344"/>
                  </a:cubicBezTo>
                  <a:lnTo>
                    <a:pt x="394" y="0"/>
                  </a:lnTo>
                  <a:lnTo>
                    <a:pt x="0" y="1344"/>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7" name="Freeform 95"/>
            <p:cNvSpPr>
              <a:spLocks/>
            </p:cNvSpPr>
            <p:nvPr/>
          </p:nvSpPr>
          <p:spPr bwMode="auto">
            <a:xfrm>
              <a:off x="3649" y="3739"/>
              <a:ext cx="397" cy="504"/>
            </a:xfrm>
            <a:custGeom>
              <a:avLst/>
              <a:gdLst/>
              <a:ahLst/>
              <a:cxnLst>
                <a:cxn ang="0">
                  <a:pos x="0" y="917"/>
                </a:cxn>
                <a:cxn ang="0">
                  <a:pos x="664" y="1344"/>
                </a:cxn>
                <a:cxn ang="0">
                  <a:pos x="1058" y="0"/>
                </a:cxn>
                <a:cxn ang="0">
                  <a:pos x="0" y="917"/>
                </a:cxn>
              </a:cxnLst>
              <a:rect l="0" t="0" r="r" b="b"/>
              <a:pathLst>
                <a:path w="1058" h="1344">
                  <a:moveTo>
                    <a:pt x="0" y="917"/>
                  </a:moveTo>
                  <a:cubicBezTo>
                    <a:pt x="176" y="1120"/>
                    <a:pt x="407" y="1268"/>
                    <a:pt x="664" y="1344"/>
                  </a:cubicBezTo>
                  <a:lnTo>
                    <a:pt x="1058" y="0"/>
                  </a:lnTo>
                  <a:lnTo>
                    <a:pt x="0" y="917"/>
                  </a:lnTo>
                  <a:close/>
                </a:path>
              </a:pathLst>
            </a:custGeom>
            <a:solidFill>
              <a:srgbClr val="E59D8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8" name="Freeform 96"/>
            <p:cNvSpPr>
              <a:spLocks/>
            </p:cNvSpPr>
            <p:nvPr/>
          </p:nvSpPr>
          <p:spPr bwMode="auto">
            <a:xfrm>
              <a:off x="3527" y="3739"/>
              <a:ext cx="519" cy="344"/>
            </a:xfrm>
            <a:custGeom>
              <a:avLst/>
              <a:gdLst/>
              <a:ahLst/>
              <a:cxnLst>
                <a:cxn ang="0">
                  <a:pos x="0" y="200"/>
                </a:cxn>
                <a:cxn ang="0">
                  <a:pos x="327" y="917"/>
                </a:cxn>
                <a:cxn ang="0">
                  <a:pos x="1385" y="0"/>
                </a:cxn>
                <a:cxn ang="0">
                  <a:pos x="0" y="200"/>
                </a:cxn>
              </a:cxnLst>
              <a:rect l="0" t="0" r="r" b="b"/>
              <a:pathLst>
                <a:path w="1385" h="917">
                  <a:moveTo>
                    <a:pt x="0" y="200"/>
                  </a:moveTo>
                  <a:cubicBezTo>
                    <a:pt x="38" y="465"/>
                    <a:pt x="152" y="714"/>
                    <a:pt x="327" y="917"/>
                  </a:cubicBezTo>
                  <a:lnTo>
                    <a:pt x="1385" y="0"/>
                  </a:lnTo>
                  <a:lnTo>
                    <a:pt x="0" y="200"/>
                  </a:lnTo>
                  <a:close/>
                </a:path>
              </a:pathLst>
            </a:custGeom>
            <a:solidFill>
              <a:srgbClr val="EB8C00">
                <a:alpha val="60000"/>
              </a:srgb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49" name="Freeform 97"/>
            <p:cNvSpPr>
              <a:spLocks/>
            </p:cNvSpPr>
            <p:nvPr/>
          </p:nvSpPr>
          <p:spPr bwMode="auto">
            <a:xfrm>
              <a:off x="3512" y="3521"/>
              <a:ext cx="534" cy="293"/>
            </a:xfrm>
            <a:custGeom>
              <a:avLst/>
              <a:gdLst/>
              <a:ahLst/>
              <a:cxnLst>
                <a:cxn ang="0">
                  <a:pos x="150" y="0"/>
                </a:cxn>
                <a:cxn ang="0">
                  <a:pos x="38" y="781"/>
                </a:cxn>
                <a:cxn ang="0">
                  <a:pos x="1423" y="581"/>
                </a:cxn>
                <a:cxn ang="0">
                  <a:pos x="150" y="0"/>
                </a:cxn>
              </a:cxnLst>
              <a:rect l="0" t="0" r="r" b="b"/>
              <a:pathLst>
                <a:path w="1423" h="781">
                  <a:moveTo>
                    <a:pt x="150" y="0"/>
                  </a:moveTo>
                  <a:cubicBezTo>
                    <a:pt x="38" y="244"/>
                    <a:pt x="0" y="515"/>
                    <a:pt x="38" y="781"/>
                  </a:cubicBezTo>
                  <a:lnTo>
                    <a:pt x="1423" y="581"/>
                  </a:lnTo>
                  <a:lnTo>
                    <a:pt x="150" y="0"/>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50" name="Freeform 98"/>
            <p:cNvSpPr>
              <a:spLocks/>
            </p:cNvSpPr>
            <p:nvPr/>
          </p:nvSpPr>
          <p:spPr bwMode="auto">
            <a:xfrm>
              <a:off x="3569" y="3298"/>
              <a:ext cx="477" cy="441"/>
            </a:xfrm>
            <a:custGeom>
              <a:avLst/>
              <a:gdLst/>
              <a:ahLst/>
              <a:cxnLst>
                <a:cxn ang="0">
                  <a:pos x="517" y="0"/>
                </a:cxn>
                <a:cxn ang="0">
                  <a:pos x="0" y="596"/>
                </a:cxn>
                <a:cxn ang="0">
                  <a:pos x="1273" y="1177"/>
                </a:cxn>
                <a:cxn ang="0">
                  <a:pos x="517" y="0"/>
                </a:cxn>
              </a:cxnLst>
              <a:rect l="0" t="0" r="r" b="b"/>
              <a:pathLst>
                <a:path w="1273" h="1177">
                  <a:moveTo>
                    <a:pt x="517" y="0"/>
                  </a:moveTo>
                  <a:cubicBezTo>
                    <a:pt x="291" y="145"/>
                    <a:pt x="111" y="352"/>
                    <a:pt x="0" y="596"/>
                  </a:cubicBezTo>
                  <a:lnTo>
                    <a:pt x="1273" y="1177"/>
                  </a:lnTo>
                  <a:lnTo>
                    <a:pt x="517" y="0"/>
                  </a:lnTo>
                  <a:close/>
                </a:path>
              </a:pathLst>
            </a:custGeom>
            <a:solidFill>
              <a:srgbClr val="E9A3A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51" name="Freeform 99"/>
            <p:cNvSpPr>
              <a:spLocks/>
            </p:cNvSpPr>
            <p:nvPr/>
          </p:nvSpPr>
          <p:spPr bwMode="auto">
            <a:xfrm>
              <a:off x="3762" y="3214"/>
              <a:ext cx="284" cy="525"/>
            </a:xfrm>
            <a:custGeom>
              <a:avLst/>
              <a:gdLst/>
              <a:ahLst/>
              <a:cxnLst>
                <a:cxn ang="0">
                  <a:pos x="756" y="0"/>
                </a:cxn>
                <a:cxn ang="0">
                  <a:pos x="0" y="223"/>
                </a:cxn>
                <a:cxn ang="0">
                  <a:pos x="756" y="1400"/>
                </a:cxn>
                <a:cxn ang="0">
                  <a:pos x="756" y="0"/>
                </a:cxn>
              </a:cxnLst>
              <a:rect l="0" t="0" r="r" b="b"/>
              <a:pathLst>
                <a:path w="756" h="1400">
                  <a:moveTo>
                    <a:pt x="756" y="0"/>
                  </a:moveTo>
                  <a:cubicBezTo>
                    <a:pt x="488" y="0"/>
                    <a:pt x="225" y="78"/>
                    <a:pt x="0" y="223"/>
                  </a:cubicBezTo>
                  <a:lnTo>
                    <a:pt x="756" y="1400"/>
                  </a:lnTo>
                  <a:lnTo>
                    <a:pt x="756" y="0"/>
                  </a:lnTo>
                  <a:close/>
                </a:path>
              </a:pathLst>
            </a:custGeom>
            <a:solidFill>
              <a:srgbClr val="BE8787"/>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grpSp>
        <p:nvGrpSpPr>
          <p:cNvPr id="15" name="Group 102"/>
          <p:cNvGrpSpPr>
            <a:grpSpLocks noChangeAspect="1"/>
          </p:cNvGrpSpPr>
          <p:nvPr/>
        </p:nvGrpSpPr>
        <p:grpSpPr bwMode="auto">
          <a:xfrm>
            <a:off x="7862888" y="5102226"/>
            <a:ext cx="1666875" cy="1666875"/>
            <a:chOff x="4953" y="3214"/>
            <a:chExt cx="1050" cy="1050"/>
          </a:xfrm>
        </p:grpSpPr>
        <p:sp>
          <p:nvSpPr>
            <p:cNvPr id="49255" name="Freeform 103"/>
            <p:cNvSpPr>
              <a:spLocks/>
            </p:cNvSpPr>
            <p:nvPr/>
          </p:nvSpPr>
          <p:spPr bwMode="auto">
            <a:xfrm>
              <a:off x="5478" y="3214"/>
              <a:ext cx="262" cy="525"/>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rgbClr val="B655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56" name="Freeform 104"/>
            <p:cNvSpPr>
              <a:spLocks/>
            </p:cNvSpPr>
            <p:nvPr/>
          </p:nvSpPr>
          <p:spPr bwMode="auto">
            <a:xfrm>
              <a:off x="5478" y="3284"/>
              <a:ext cx="455" cy="455"/>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57" name="Freeform 105"/>
            <p:cNvSpPr>
              <a:spLocks/>
            </p:cNvSpPr>
            <p:nvPr/>
          </p:nvSpPr>
          <p:spPr bwMode="auto">
            <a:xfrm>
              <a:off x="5478" y="3476"/>
              <a:ext cx="525" cy="263"/>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58" name="Freeform 106"/>
            <p:cNvSpPr>
              <a:spLocks/>
            </p:cNvSpPr>
            <p:nvPr/>
          </p:nvSpPr>
          <p:spPr bwMode="auto">
            <a:xfrm>
              <a:off x="5478" y="3739"/>
              <a:ext cx="525" cy="262"/>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59" name="Freeform 107"/>
            <p:cNvSpPr>
              <a:spLocks/>
            </p:cNvSpPr>
            <p:nvPr/>
          </p:nvSpPr>
          <p:spPr bwMode="auto">
            <a:xfrm>
              <a:off x="5478" y="3739"/>
              <a:ext cx="455" cy="455"/>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rgbClr val="861818"/>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0" name="Freeform 108"/>
            <p:cNvSpPr>
              <a:spLocks/>
            </p:cNvSpPr>
            <p:nvPr/>
          </p:nvSpPr>
          <p:spPr bwMode="auto">
            <a:xfrm>
              <a:off x="5478" y="3739"/>
              <a:ext cx="262" cy="525"/>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rgbClr val="B92617"/>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1" name="Freeform 109"/>
            <p:cNvSpPr>
              <a:spLocks/>
            </p:cNvSpPr>
            <p:nvPr/>
          </p:nvSpPr>
          <p:spPr bwMode="auto">
            <a:xfrm>
              <a:off x="5215" y="3739"/>
              <a:ext cx="263" cy="525"/>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2" name="Freeform 110"/>
            <p:cNvSpPr>
              <a:spLocks/>
            </p:cNvSpPr>
            <p:nvPr/>
          </p:nvSpPr>
          <p:spPr bwMode="auto">
            <a:xfrm>
              <a:off x="5023" y="3739"/>
              <a:ext cx="455" cy="455"/>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rgbClr val="968C6D"/>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3" name="Freeform 111"/>
            <p:cNvSpPr>
              <a:spLocks/>
            </p:cNvSpPr>
            <p:nvPr/>
          </p:nvSpPr>
          <p:spPr bwMode="auto">
            <a:xfrm>
              <a:off x="4953" y="3739"/>
              <a:ext cx="525" cy="262"/>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chemeClr val="accent5">
                <a:lumMod val="50000"/>
              </a:scheme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4" name="Freeform 112"/>
            <p:cNvSpPr>
              <a:spLocks/>
            </p:cNvSpPr>
            <p:nvPr/>
          </p:nvSpPr>
          <p:spPr bwMode="auto">
            <a:xfrm>
              <a:off x="4953" y="3476"/>
              <a:ext cx="525" cy="263"/>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rgbClr val="E27588"/>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5" name="Freeform 113"/>
            <p:cNvSpPr>
              <a:spLocks/>
            </p:cNvSpPr>
            <p:nvPr/>
          </p:nvSpPr>
          <p:spPr bwMode="auto">
            <a:xfrm>
              <a:off x="5023" y="3284"/>
              <a:ext cx="455" cy="455"/>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rgbClr val="A3202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266" name="Freeform 114"/>
            <p:cNvSpPr>
              <a:spLocks/>
            </p:cNvSpPr>
            <p:nvPr/>
          </p:nvSpPr>
          <p:spPr bwMode="auto">
            <a:xfrm>
              <a:off x="5215" y="3214"/>
              <a:ext cx="263" cy="525"/>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117" name="TextBox 116"/>
          <p:cNvSpPr txBox="1"/>
          <p:nvPr/>
        </p:nvSpPr>
        <p:spPr>
          <a:xfrm>
            <a:off x="1602284" y="2083296"/>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2</a:t>
            </a:r>
          </a:p>
        </p:txBody>
      </p:sp>
      <p:sp>
        <p:nvSpPr>
          <p:cNvPr id="118" name="TextBox 117"/>
          <p:cNvSpPr txBox="1"/>
          <p:nvPr/>
        </p:nvSpPr>
        <p:spPr>
          <a:xfrm>
            <a:off x="3838576" y="2107108"/>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3</a:t>
            </a:r>
          </a:p>
        </p:txBody>
      </p:sp>
      <p:sp>
        <p:nvSpPr>
          <p:cNvPr id="119" name="TextBox 118"/>
          <p:cNvSpPr txBox="1"/>
          <p:nvPr/>
        </p:nvSpPr>
        <p:spPr>
          <a:xfrm>
            <a:off x="6074868" y="2130920"/>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4</a:t>
            </a:r>
          </a:p>
        </p:txBody>
      </p:sp>
      <p:sp>
        <p:nvSpPr>
          <p:cNvPr id="120" name="TextBox 119"/>
          <p:cNvSpPr txBox="1"/>
          <p:nvPr/>
        </p:nvSpPr>
        <p:spPr>
          <a:xfrm>
            <a:off x="8311160" y="2154732"/>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5</a:t>
            </a:r>
          </a:p>
        </p:txBody>
      </p:sp>
      <p:sp>
        <p:nvSpPr>
          <p:cNvPr id="121" name="TextBox 120"/>
          <p:cNvSpPr txBox="1"/>
          <p:nvPr/>
        </p:nvSpPr>
        <p:spPr>
          <a:xfrm>
            <a:off x="2728913" y="3620664"/>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6</a:t>
            </a:r>
          </a:p>
        </p:txBody>
      </p:sp>
      <p:sp>
        <p:nvSpPr>
          <p:cNvPr id="122" name="TextBox 121"/>
          <p:cNvSpPr txBox="1"/>
          <p:nvPr/>
        </p:nvSpPr>
        <p:spPr>
          <a:xfrm>
            <a:off x="4965205" y="3644476"/>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7</a:t>
            </a:r>
          </a:p>
        </p:txBody>
      </p:sp>
      <p:sp>
        <p:nvSpPr>
          <p:cNvPr id="123" name="TextBox 122"/>
          <p:cNvSpPr txBox="1"/>
          <p:nvPr/>
        </p:nvSpPr>
        <p:spPr>
          <a:xfrm>
            <a:off x="7290916" y="3668288"/>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8</a:t>
            </a:r>
          </a:p>
        </p:txBody>
      </p:sp>
      <p:sp>
        <p:nvSpPr>
          <p:cNvPr id="125" name="TextBox 124"/>
          <p:cNvSpPr txBox="1"/>
          <p:nvPr/>
        </p:nvSpPr>
        <p:spPr>
          <a:xfrm>
            <a:off x="1538288" y="5142885"/>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9</a:t>
            </a:r>
          </a:p>
        </p:txBody>
      </p:sp>
      <p:sp>
        <p:nvSpPr>
          <p:cNvPr id="126" name="TextBox 125"/>
          <p:cNvSpPr txBox="1"/>
          <p:nvPr/>
        </p:nvSpPr>
        <p:spPr>
          <a:xfrm>
            <a:off x="3873327" y="5166697"/>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10</a:t>
            </a:r>
          </a:p>
        </p:txBody>
      </p:sp>
      <p:sp>
        <p:nvSpPr>
          <p:cNvPr id="127" name="TextBox 126"/>
          <p:cNvSpPr txBox="1"/>
          <p:nvPr/>
        </p:nvSpPr>
        <p:spPr>
          <a:xfrm>
            <a:off x="6140259" y="5190509"/>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11</a:t>
            </a:r>
          </a:p>
        </p:txBody>
      </p:sp>
      <p:sp>
        <p:nvSpPr>
          <p:cNvPr id="128" name="TextBox 127"/>
          <p:cNvSpPr txBox="1"/>
          <p:nvPr/>
        </p:nvSpPr>
        <p:spPr>
          <a:xfrm>
            <a:off x="8409831" y="5214321"/>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1"/>
                </a:solidFill>
                <a:latin typeface="Georgia" pitchFamily="18" charset="0"/>
              </a:rPr>
              <a:t>12</a:t>
            </a:r>
          </a:p>
        </p:txBody>
      </p:sp>
    </p:spTree>
    <p:custDataLst>
      <p:tags r:id="rId1"/>
    </p:custData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Pie sections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19</a:t>
            </a:fld>
            <a:endParaRPr lang="en-GB" dirty="0"/>
          </a:p>
        </p:txBody>
      </p:sp>
      <p:grpSp>
        <p:nvGrpSpPr>
          <p:cNvPr id="620" name="Group 619"/>
          <p:cNvGrpSpPr/>
          <p:nvPr/>
        </p:nvGrpSpPr>
        <p:grpSpPr>
          <a:xfrm>
            <a:off x="2910705" y="4529644"/>
            <a:ext cx="2147963" cy="2203315"/>
            <a:chOff x="7153502" y="3937937"/>
            <a:chExt cx="2972824" cy="3049431"/>
          </a:xfrm>
        </p:grpSpPr>
        <p:sp>
          <p:nvSpPr>
            <p:cNvPr id="139" name="Freeform 144"/>
            <p:cNvSpPr>
              <a:spLocks/>
            </p:cNvSpPr>
            <p:nvPr/>
          </p:nvSpPr>
          <p:spPr bwMode="auto">
            <a:xfrm>
              <a:off x="8071392" y="4015526"/>
              <a:ext cx="569013" cy="1485921"/>
            </a:xfrm>
            <a:custGeom>
              <a:avLst/>
              <a:gdLst>
                <a:gd name="T0" fmla="*/ 579 w 579"/>
                <a:gd name="T1" fmla="*/ 0 h 1512"/>
                <a:gd name="T2" fmla="*/ 579 w 579"/>
                <a:gd name="T3" fmla="*/ 0 h 1512"/>
                <a:gd name="T4" fmla="*/ 579 w 579"/>
                <a:gd name="T5" fmla="*/ 0 h 1512"/>
                <a:gd name="T6" fmla="*/ 540 w 579"/>
                <a:gd name="T7" fmla="*/ 0 h 1512"/>
                <a:gd name="T8" fmla="*/ 502 w 579"/>
                <a:gd name="T9" fmla="*/ 1 h 1512"/>
                <a:gd name="T10" fmla="*/ 463 w 579"/>
                <a:gd name="T11" fmla="*/ 4 h 1512"/>
                <a:gd name="T12" fmla="*/ 426 w 579"/>
                <a:gd name="T13" fmla="*/ 7 h 1512"/>
                <a:gd name="T14" fmla="*/ 389 w 579"/>
                <a:gd name="T15" fmla="*/ 11 h 1512"/>
                <a:gd name="T16" fmla="*/ 352 w 579"/>
                <a:gd name="T17" fmla="*/ 17 h 1512"/>
                <a:gd name="T18" fmla="*/ 315 w 579"/>
                <a:gd name="T19" fmla="*/ 23 h 1512"/>
                <a:gd name="T20" fmla="*/ 279 w 579"/>
                <a:gd name="T21" fmla="*/ 30 h 1512"/>
                <a:gd name="T22" fmla="*/ 243 w 579"/>
                <a:gd name="T23" fmla="*/ 37 h 1512"/>
                <a:gd name="T24" fmla="*/ 207 w 579"/>
                <a:gd name="T25" fmla="*/ 45 h 1512"/>
                <a:gd name="T26" fmla="*/ 172 w 579"/>
                <a:gd name="T27" fmla="*/ 55 h 1512"/>
                <a:gd name="T28" fmla="*/ 136 w 579"/>
                <a:gd name="T29" fmla="*/ 65 h 1512"/>
                <a:gd name="T30" fmla="*/ 101 w 579"/>
                <a:gd name="T31" fmla="*/ 77 h 1512"/>
                <a:gd name="T32" fmla="*/ 67 w 579"/>
                <a:gd name="T33" fmla="*/ 88 h 1512"/>
                <a:gd name="T34" fmla="*/ 33 w 579"/>
                <a:gd name="T35" fmla="*/ 101 h 1512"/>
                <a:gd name="T36" fmla="*/ 0 w 579"/>
                <a:gd name="T37" fmla="*/ 115 h 1512"/>
                <a:gd name="T38" fmla="*/ 579 w 579"/>
                <a:gd name="T39" fmla="*/ 1512 h 1512"/>
                <a:gd name="T40" fmla="*/ 579 w 579"/>
                <a:gd name="T41" fmla="*/ 0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9" h="1512">
                  <a:moveTo>
                    <a:pt x="579" y="0"/>
                  </a:moveTo>
                  <a:lnTo>
                    <a:pt x="579" y="0"/>
                  </a:lnTo>
                  <a:lnTo>
                    <a:pt x="579" y="0"/>
                  </a:lnTo>
                  <a:lnTo>
                    <a:pt x="540" y="0"/>
                  </a:lnTo>
                  <a:lnTo>
                    <a:pt x="502" y="1"/>
                  </a:lnTo>
                  <a:lnTo>
                    <a:pt x="463" y="4"/>
                  </a:lnTo>
                  <a:lnTo>
                    <a:pt x="426" y="7"/>
                  </a:lnTo>
                  <a:lnTo>
                    <a:pt x="389" y="11"/>
                  </a:lnTo>
                  <a:lnTo>
                    <a:pt x="352" y="17"/>
                  </a:lnTo>
                  <a:lnTo>
                    <a:pt x="315" y="23"/>
                  </a:lnTo>
                  <a:lnTo>
                    <a:pt x="279" y="30"/>
                  </a:lnTo>
                  <a:lnTo>
                    <a:pt x="243" y="37"/>
                  </a:lnTo>
                  <a:lnTo>
                    <a:pt x="207" y="45"/>
                  </a:lnTo>
                  <a:lnTo>
                    <a:pt x="172" y="55"/>
                  </a:lnTo>
                  <a:lnTo>
                    <a:pt x="136" y="65"/>
                  </a:lnTo>
                  <a:lnTo>
                    <a:pt x="101" y="77"/>
                  </a:lnTo>
                  <a:lnTo>
                    <a:pt x="67" y="88"/>
                  </a:lnTo>
                  <a:lnTo>
                    <a:pt x="33" y="101"/>
                  </a:lnTo>
                  <a:lnTo>
                    <a:pt x="0" y="115"/>
                  </a:lnTo>
                  <a:lnTo>
                    <a:pt x="579" y="1512"/>
                  </a:lnTo>
                  <a:lnTo>
                    <a:pt x="579" y="0"/>
                  </a:lnTo>
                  <a:close/>
                </a:path>
              </a:pathLst>
            </a:custGeom>
            <a:solidFill>
              <a:schemeClr val="accent3"/>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0" name="Freeform 145"/>
            <p:cNvSpPr>
              <a:spLocks/>
            </p:cNvSpPr>
            <p:nvPr/>
          </p:nvSpPr>
          <p:spPr bwMode="auto">
            <a:xfrm>
              <a:off x="7265536" y="4450885"/>
              <a:ext cx="1374869" cy="1050562"/>
            </a:xfrm>
            <a:custGeom>
              <a:avLst/>
              <a:gdLst>
                <a:gd name="T0" fmla="*/ 328 w 1399"/>
                <a:gd name="T1" fmla="*/ 0 h 1069"/>
                <a:gd name="T2" fmla="*/ 328 w 1399"/>
                <a:gd name="T3" fmla="*/ 0 h 1069"/>
                <a:gd name="T4" fmla="*/ 302 w 1399"/>
                <a:gd name="T5" fmla="*/ 26 h 1069"/>
                <a:gd name="T6" fmla="*/ 277 w 1399"/>
                <a:gd name="T7" fmla="*/ 53 h 1069"/>
                <a:gd name="T8" fmla="*/ 253 w 1399"/>
                <a:gd name="T9" fmla="*/ 81 h 1069"/>
                <a:gd name="T10" fmla="*/ 228 w 1399"/>
                <a:gd name="T11" fmla="*/ 110 h 1069"/>
                <a:gd name="T12" fmla="*/ 206 w 1399"/>
                <a:gd name="T13" fmla="*/ 138 h 1069"/>
                <a:gd name="T14" fmla="*/ 183 w 1399"/>
                <a:gd name="T15" fmla="*/ 168 h 1069"/>
                <a:gd name="T16" fmla="*/ 162 w 1399"/>
                <a:gd name="T17" fmla="*/ 198 h 1069"/>
                <a:gd name="T18" fmla="*/ 140 w 1399"/>
                <a:gd name="T19" fmla="*/ 228 h 1069"/>
                <a:gd name="T20" fmla="*/ 120 w 1399"/>
                <a:gd name="T21" fmla="*/ 259 h 1069"/>
                <a:gd name="T22" fmla="*/ 101 w 1399"/>
                <a:gd name="T23" fmla="*/ 290 h 1069"/>
                <a:gd name="T24" fmla="*/ 82 w 1399"/>
                <a:gd name="T25" fmla="*/ 323 h 1069"/>
                <a:gd name="T26" fmla="*/ 64 w 1399"/>
                <a:gd name="T27" fmla="*/ 356 h 1069"/>
                <a:gd name="T28" fmla="*/ 46 w 1399"/>
                <a:gd name="T29" fmla="*/ 388 h 1069"/>
                <a:gd name="T30" fmla="*/ 31 w 1399"/>
                <a:gd name="T31" fmla="*/ 422 h 1069"/>
                <a:gd name="T32" fmla="*/ 15 w 1399"/>
                <a:gd name="T33" fmla="*/ 456 h 1069"/>
                <a:gd name="T34" fmla="*/ 0 w 1399"/>
                <a:gd name="T35" fmla="*/ 491 h 1069"/>
                <a:gd name="T36" fmla="*/ 1399 w 1399"/>
                <a:gd name="T37" fmla="*/ 1069 h 1069"/>
                <a:gd name="T38" fmla="*/ 328 w 1399"/>
                <a:gd name="T39"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9" h="1069">
                  <a:moveTo>
                    <a:pt x="328" y="0"/>
                  </a:moveTo>
                  <a:lnTo>
                    <a:pt x="328" y="0"/>
                  </a:lnTo>
                  <a:lnTo>
                    <a:pt x="302" y="26"/>
                  </a:lnTo>
                  <a:lnTo>
                    <a:pt x="277" y="53"/>
                  </a:lnTo>
                  <a:lnTo>
                    <a:pt x="253" y="81"/>
                  </a:lnTo>
                  <a:lnTo>
                    <a:pt x="228" y="110"/>
                  </a:lnTo>
                  <a:lnTo>
                    <a:pt x="206" y="138"/>
                  </a:lnTo>
                  <a:lnTo>
                    <a:pt x="183" y="168"/>
                  </a:lnTo>
                  <a:lnTo>
                    <a:pt x="162" y="198"/>
                  </a:lnTo>
                  <a:lnTo>
                    <a:pt x="140" y="228"/>
                  </a:lnTo>
                  <a:lnTo>
                    <a:pt x="120" y="259"/>
                  </a:lnTo>
                  <a:lnTo>
                    <a:pt x="101" y="290"/>
                  </a:lnTo>
                  <a:lnTo>
                    <a:pt x="82" y="323"/>
                  </a:lnTo>
                  <a:lnTo>
                    <a:pt x="64" y="356"/>
                  </a:lnTo>
                  <a:lnTo>
                    <a:pt x="46" y="388"/>
                  </a:lnTo>
                  <a:lnTo>
                    <a:pt x="31" y="422"/>
                  </a:lnTo>
                  <a:lnTo>
                    <a:pt x="15" y="456"/>
                  </a:lnTo>
                  <a:lnTo>
                    <a:pt x="0" y="491"/>
                  </a:lnTo>
                  <a:lnTo>
                    <a:pt x="1399" y="1069"/>
                  </a:lnTo>
                  <a:lnTo>
                    <a:pt x="328" y="0"/>
                  </a:lnTo>
                  <a:close/>
                </a:path>
              </a:pathLst>
            </a:custGeom>
            <a:solidFill>
              <a:schemeClr val="accent5"/>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1" name="Freeform 146"/>
            <p:cNvSpPr>
              <a:spLocks/>
            </p:cNvSpPr>
            <p:nvPr/>
          </p:nvSpPr>
          <p:spPr bwMode="auto">
            <a:xfrm>
              <a:off x="7153502" y="4933416"/>
              <a:ext cx="1486903" cy="568030"/>
            </a:xfrm>
            <a:custGeom>
              <a:avLst/>
              <a:gdLst>
                <a:gd name="T0" fmla="*/ 114 w 1513"/>
                <a:gd name="T1" fmla="*/ 0 h 578"/>
                <a:gd name="T2" fmla="*/ 114 w 1513"/>
                <a:gd name="T3" fmla="*/ 0 h 578"/>
                <a:gd name="T4" fmla="*/ 101 w 1513"/>
                <a:gd name="T5" fmla="*/ 32 h 578"/>
                <a:gd name="T6" fmla="*/ 88 w 1513"/>
                <a:gd name="T7" fmla="*/ 66 h 578"/>
                <a:gd name="T8" fmla="*/ 77 w 1513"/>
                <a:gd name="T9" fmla="*/ 102 h 578"/>
                <a:gd name="T10" fmla="*/ 65 w 1513"/>
                <a:gd name="T11" fmla="*/ 136 h 578"/>
                <a:gd name="T12" fmla="*/ 55 w 1513"/>
                <a:gd name="T13" fmla="*/ 172 h 578"/>
                <a:gd name="T14" fmla="*/ 45 w 1513"/>
                <a:gd name="T15" fmla="*/ 207 h 578"/>
                <a:gd name="T16" fmla="*/ 37 w 1513"/>
                <a:gd name="T17" fmla="*/ 243 h 578"/>
                <a:gd name="T18" fmla="*/ 30 w 1513"/>
                <a:gd name="T19" fmla="*/ 278 h 578"/>
                <a:gd name="T20" fmla="*/ 23 w 1513"/>
                <a:gd name="T21" fmla="*/ 315 h 578"/>
                <a:gd name="T22" fmla="*/ 15 w 1513"/>
                <a:gd name="T23" fmla="*/ 352 h 578"/>
                <a:gd name="T24" fmla="*/ 11 w 1513"/>
                <a:gd name="T25" fmla="*/ 389 h 578"/>
                <a:gd name="T26" fmla="*/ 7 w 1513"/>
                <a:gd name="T27" fmla="*/ 426 h 578"/>
                <a:gd name="T28" fmla="*/ 4 w 1513"/>
                <a:gd name="T29" fmla="*/ 464 h 578"/>
                <a:gd name="T30" fmla="*/ 1 w 1513"/>
                <a:gd name="T31" fmla="*/ 501 h 578"/>
                <a:gd name="T32" fmla="*/ 0 w 1513"/>
                <a:gd name="T33" fmla="*/ 540 h 578"/>
                <a:gd name="T34" fmla="*/ 0 w 1513"/>
                <a:gd name="T35" fmla="*/ 578 h 578"/>
                <a:gd name="T36" fmla="*/ 1513 w 1513"/>
                <a:gd name="T37" fmla="*/ 578 h 578"/>
                <a:gd name="T38" fmla="*/ 114 w 1513"/>
                <a:gd name="T39"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3" h="578">
                  <a:moveTo>
                    <a:pt x="114" y="0"/>
                  </a:moveTo>
                  <a:lnTo>
                    <a:pt x="114" y="0"/>
                  </a:lnTo>
                  <a:lnTo>
                    <a:pt x="101" y="32"/>
                  </a:lnTo>
                  <a:lnTo>
                    <a:pt x="88" y="66"/>
                  </a:lnTo>
                  <a:lnTo>
                    <a:pt x="77" y="102"/>
                  </a:lnTo>
                  <a:lnTo>
                    <a:pt x="65" y="136"/>
                  </a:lnTo>
                  <a:lnTo>
                    <a:pt x="55" y="172"/>
                  </a:lnTo>
                  <a:lnTo>
                    <a:pt x="45" y="207"/>
                  </a:lnTo>
                  <a:lnTo>
                    <a:pt x="37" y="243"/>
                  </a:lnTo>
                  <a:lnTo>
                    <a:pt x="30" y="278"/>
                  </a:lnTo>
                  <a:lnTo>
                    <a:pt x="23" y="315"/>
                  </a:lnTo>
                  <a:lnTo>
                    <a:pt x="15" y="352"/>
                  </a:lnTo>
                  <a:lnTo>
                    <a:pt x="11" y="389"/>
                  </a:lnTo>
                  <a:lnTo>
                    <a:pt x="7" y="426"/>
                  </a:lnTo>
                  <a:lnTo>
                    <a:pt x="4" y="464"/>
                  </a:lnTo>
                  <a:lnTo>
                    <a:pt x="1" y="501"/>
                  </a:lnTo>
                  <a:lnTo>
                    <a:pt x="0" y="540"/>
                  </a:lnTo>
                  <a:lnTo>
                    <a:pt x="0" y="578"/>
                  </a:lnTo>
                  <a:lnTo>
                    <a:pt x="1513" y="578"/>
                  </a:lnTo>
                  <a:lnTo>
                    <a:pt x="114" y="0"/>
                  </a:lnTo>
                  <a:close/>
                </a:path>
              </a:pathLst>
            </a:custGeom>
            <a:solidFill>
              <a:schemeClr val="accent1"/>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2" name="Freeform 147"/>
            <p:cNvSpPr>
              <a:spLocks/>
            </p:cNvSpPr>
            <p:nvPr/>
          </p:nvSpPr>
          <p:spPr bwMode="auto">
            <a:xfrm>
              <a:off x="7587878" y="4128542"/>
              <a:ext cx="1052527" cy="1372904"/>
            </a:xfrm>
            <a:custGeom>
              <a:avLst/>
              <a:gdLst>
                <a:gd name="T0" fmla="*/ 492 w 1071"/>
                <a:gd name="T1" fmla="*/ 0 h 1397"/>
                <a:gd name="T2" fmla="*/ 492 w 1071"/>
                <a:gd name="T3" fmla="*/ 0 h 1397"/>
                <a:gd name="T4" fmla="*/ 456 w 1071"/>
                <a:gd name="T5" fmla="*/ 14 h 1397"/>
                <a:gd name="T6" fmla="*/ 422 w 1071"/>
                <a:gd name="T7" fmla="*/ 30 h 1397"/>
                <a:gd name="T8" fmla="*/ 390 w 1071"/>
                <a:gd name="T9" fmla="*/ 47 h 1397"/>
                <a:gd name="T10" fmla="*/ 357 w 1071"/>
                <a:gd name="T11" fmla="*/ 64 h 1397"/>
                <a:gd name="T12" fmla="*/ 324 w 1071"/>
                <a:gd name="T13" fmla="*/ 81 h 1397"/>
                <a:gd name="T14" fmla="*/ 291 w 1071"/>
                <a:gd name="T15" fmla="*/ 101 h 1397"/>
                <a:gd name="T16" fmla="*/ 260 w 1071"/>
                <a:gd name="T17" fmla="*/ 119 h 1397"/>
                <a:gd name="T18" fmla="*/ 229 w 1071"/>
                <a:gd name="T19" fmla="*/ 141 h 1397"/>
                <a:gd name="T20" fmla="*/ 198 w 1071"/>
                <a:gd name="T21" fmla="*/ 161 h 1397"/>
                <a:gd name="T22" fmla="*/ 168 w 1071"/>
                <a:gd name="T23" fmla="*/ 183 h 1397"/>
                <a:gd name="T24" fmla="*/ 139 w 1071"/>
                <a:gd name="T25" fmla="*/ 205 h 1397"/>
                <a:gd name="T26" fmla="*/ 109 w 1071"/>
                <a:gd name="T27" fmla="*/ 229 h 1397"/>
                <a:gd name="T28" fmla="*/ 81 w 1071"/>
                <a:gd name="T29" fmla="*/ 253 h 1397"/>
                <a:gd name="T30" fmla="*/ 54 w 1071"/>
                <a:gd name="T31" fmla="*/ 277 h 1397"/>
                <a:gd name="T32" fmla="*/ 27 w 1071"/>
                <a:gd name="T33" fmla="*/ 301 h 1397"/>
                <a:gd name="T34" fmla="*/ 0 w 1071"/>
                <a:gd name="T35" fmla="*/ 328 h 1397"/>
                <a:gd name="T36" fmla="*/ 1071 w 1071"/>
                <a:gd name="T37" fmla="*/ 1397 h 1397"/>
                <a:gd name="T38" fmla="*/ 492 w 1071"/>
                <a:gd name="T39" fmla="*/ 0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1" h="1397">
                  <a:moveTo>
                    <a:pt x="492" y="0"/>
                  </a:moveTo>
                  <a:lnTo>
                    <a:pt x="492" y="0"/>
                  </a:lnTo>
                  <a:lnTo>
                    <a:pt x="456" y="14"/>
                  </a:lnTo>
                  <a:lnTo>
                    <a:pt x="422" y="30"/>
                  </a:lnTo>
                  <a:lnTo>
                    <a:pt x="390" y="47"/>
                  </a:lnTo>
                  <a:lnTo>
                    <a:pt x="357" y="64"/>
                  </a:lnTo>
                  <a:lnTo>
                    <a:pt x="324" y="81"/>
                  </a:lnTo>
                  <a:lnTo>
                    <a:pt x="291" y="101"/>
                  </a:lnTo>
                  <a:lnTo>
                    <a:pt x="260" y="119"/>
                  </a:lnTo>
                  <a:lnTo>
                    <a:pt x="229" y="141"/>
                  </a:lnTo>
                  <a:lnTo>
                    <a:pt x="198" y="161"/>
                  </a:lnTo>
                  <a:lnTo>
                    <a:pt x="168" y="183"/>
                  </a:lnTo>
                  <a:lnTo>
                    <a:pt x="139" y="205"/>
                  </a:lnTo>
                  <a:lnTo>
                    <a:pt x="109" y="229"/>
                  </a:lnTo>
                  <a:lnTo>
                    <a:pt x="81" y="253"/>
                  </a:lnTo>
                  <a:lnTo>
                    <a:pt x="54" y="277"/>
                  </a:lnTo>
                  <a:lnTo>
                    <a:pt x="27" y="301"/>
                  </a:lnTo>
                  <a:lnTo>
                    <a:pt x="0" y="328"/>
                  </a:lnTo>
                  <a:lnTo>
                    <a:pt x="1071" y="1397"/>
                  </a:lnTo>
                  <a:lnTo>
                    <a:pt x="492" y="0"/>
                  </a:lnTo>
                  <a:close/>
                </a:path>
              </a:pathLst>
            </a:custGeom>
            <a:solidFill>
              <a:schemeClr val="accent4"/>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3" name="Freeform 148"/>
            <p:cNvSpPr>
              <a:spLocks/>
            </p:cNvSpPr>
            <p:nvPr/>
          </p:nvSpPr>
          <p:spPr bwMode="auto">
            <a:xfrm>
              <a:off x="8640406" y="4450885"/>
              <a:ext cx="1372904" cy="1050562"/>
            </a:xfrm>
            <a:custGeom>
              <a:avLst/>
              <a:gdLst>
                <a:gd name="T0" fmla="*/ 1397 w 1397"/>
                <a:gd name="T1" fmla="*/ 491 h 1069"/>
                <a:gd name="T2" fmla="*/ 1397 w 1397"/>
                <a:gd name="T3" fmla="*/ 491 h 1069"/>
                <a:gd name="T4" fmla="*/ 1383 w 1397"/>
                <a:gd name="T5" fmla="*/ 456 h 1069"/>
                <a:gd name="T6" fmla="*/ 1367 w 1397"/>
                <a:gd name="T7" fmla="*/ 422 h 1069"/>
                <a:gd name="T8" fmla="*/ 1350 w 1397"/>
                <a:gd name="T9" fmla="*/ 388 h 1069"/>
                <a:gd name="T10" fmla="*/ 1333 w 1397"/>
                <a:gd name="T11" fmla="*/ 356 h 1069"/>
                <a:gd name="T12" fmla="*/ 1316 w 1397"/>
                <a:gd name="T13" fmla="*/ 323 h 1069"/>
                <a:gd name="T14" fmla="*/ 1296 w 1397"/>
                <a:gd name="T15" fmla="*/ 290 h 1069"/>
                <a:gd name="T16" fmla="*/ 1278 w 1397"/>
                <a:gd name="T17" fmla="*/ 259 h 1069"/>
                <a:gd name="T18" fmla="*/ 1256 w 1397"/>
                <a:gd name="T19" fmla="*/ 228 h 1069"/>
                <a:gd name="T20" fmla="*/ 1236 w 1397"/>
                <a:gd name="T21" fmla="*/ 198 h 1069"/>
                <a:gd name="T22" fmla="*/ 1214 w 1397"/>
                <a:gd name="T23" fmla="*/ 168 h 1069"/>
                <a:gd name="T24" fmla="*/ 1192 w 1397"/>
                <a:gd name="T25" fmla="*/ 138 h 1069"/>
                <a:gd name="T26" fmla="*/ 1168 w 1397"/>
                <a:gd name="T27" fmla="*/ 110 h 1069"/>
                <a:gd name="T28" fmla="*/ 1145 w 1397"/>
                <a:gd name="T29" fmla="*/ 81 h 1069"/>
                <a:gd name="T30" fmla="*/ 1120 w 1397"/>
                <a:gd name="T31" fmla="*/ 53 h 1069"/>
                <a:gd name="T32" fmla="*/ 1096 w 1397"/>
                <a:gd name="T33" fmla="*/ 26 h 1069"/>
                <a:gd name="T34" fmla="*/ 1069 w 1397"/>
                <a:gd name="T35" fmla="*/ 0 h 1069"/>
                <a:gd name="T36" fmla="*/ 0 w 1397"/>
                <a:gd name="T37" fmla="*/ 1069 h 1069"/>
                <a:gd name="T38" fmla="*/ 1397 w 1397"/>
                <a:gd name="T39" fmla="*/ 491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7" h="1069">
                  <a:moveTo>
                    <a:pt x="1397" y="491"/>
                  </a:moveTo>
                  <a:lnTo>
                    <a:pt x="1397" y="491"/>
                  </a:lnTo>
                  <a:lnTo>
                    <a:pt x="1383" y="456"/>
                  </a:lnTo>
                  <a:lnTo>
                    <a:pt x="1367" y="422"/>
                  </a:lnTo>
                  <a:lnTo>
                    <a:pt x="1350" y="388"/>
                  </a:lnTo>
                  <a:lnTo>
                    <a:pt x="1333" y="356"/>
                  </a:lnTo>
                  <a:lnTo>
                    <a:pt x="1316" y="323"/>
                  </a:lnTo>
                  <a:lnTo>
                    <a:pt x="1296" y="290"/>
                  </a:lnTo>
                  <a:lnTo>
                    <a:pt x="1278" y="259"/>
                  </a:lnTo>
                  <a:lnTo>
                    <a:pt x="1256" y="228"/>
                  </a:lnTo>
                  <a:lnTo>
                    <a:pt x="1236" y="198"/>
                  </a:lnTo>
                  <a:lnTo>
                    <a:pt x="1214" y="168"/>
                  </a:lnTo>
                  <a:lnTo>
                    <a:pt x="1192" y="138"/>
                  </a:lnTo>
                  <a:lnTo>
                    <a:pt x="1168" y="110"/>
                  </a:lnTo>
                  <a:lnTo>
                    <a:pt x="1145" y="81"/>
                  </a:lnTo>
                  <a:lnTo>
                    <a:pt x="1120" y="53"/>
                  </a:lnTo>
                  <a:lnTo>
                    <a:pt x="1096" y="26"/>
                  </a:lnTo>
                  <a:lnTo>
                    <a:pt x="1069" y="0"/>
                  </a:lnTo>
                  <a:lnTo>
                    <a:pt x="0" y="1069"/>
                  </a:lnTo>
                  <a:lnTo>
                    <a:pt x="1397" y="491"/>
                  </a:lnTo>
                  <a:close/>
                </a:path>
              </a:pathLst>
            </a:custGeom>
            <a:solidFill>
              <a:schemeClr val="accent4"/>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4" name="Freeform 149"/>
            <p:cNvSpPr>
              <a:spLocks/>
            </p:cNvSpPr>
            <p:nvPr/>
          </p:nvSpPr>
          <p:spPr bwMode="auto">
            <a:xfrm>
              <a:off x="8640406" y="4933416"/>
              <a:ext cx="1485920" cy="568030"/>
            </a:xfrm>
            <a:custGeom>
              <a:avLst/>
              <a:gdLst>
                <a:gd name="T0" fmla="*/ 1512 w 1512"/>
                <a:gd name="T1" fmla="*/ 578 h 578"/>
                <a:gd name="T2" fmla="*/ 1512 w 1512"/>
                <a:gd name="T3" fmla="*/ 578 h 578"/>
                <a:gd name="T4" fmla="*/ 1512 w 1512"/>
                <a:gd name="T5" fmla="*/ 540 h 578"/>
                <a:gd name="T6" fmla="*/ 1511 w 1512"/>
                <a:gd name="T7" fmla="*/ 501 h 578"/>
                <a:gd name="T8" fmla="*/ 1508 w 1512"/>
                <a:gd name="T9" fmla="*/ 464 h 578"/>
                <a:gd name="T10" fmla="*/ 1505 w 1512"/>
                <a:gd name="T11" fmla="*/ 426 h 578"/>
                <a:gd name="T12" fmla="*/ 1501 w 1512"/>
                <a:gd name="T13" fmla="*/ 389 h 578"/>
                <a:gd name="T14" fmla="*/ 1495 w 1512"/>
                <a:gd name="T15" fmla="*/ 352 h 578"/>
                <a:gd name="T16" fmla="*/ 1489 w 1512"/>
                <a:gd name="T17" fmla="*/ 315 h 578"/>
                <a:gd name="T18" fmla="*/ 1482 w 1512"/>
                <a:gd name="T19" fmla="*/ 278 h 578"/>
                <a:gd name="T20" fmla="*/ 1475 w 1512"/>
                <a:gd name="T21" fmla="*/ 243 h 578"/>
                <a:gd name="T22" fmla="*/ 1467 w 1512"/>
                <a:gd name="T23" fmla="*/ 207 h 578"/>
                <a:gd name="T24" fmla="*/ 1457 w 1512"/>
                <a:gd name="T25" fmla="*/ 172 h 578"/>
                <a:gd name="T26" fmla="*/ 1447 w 1512"/>
                <a:gd name="T27" fmla="*/ 136 h 578"/>
                <a:gd name="T28" fmla="*/ 1435 w 1512"/>
                <a:gd name="T29" fmla="*/ 102 h 578"/>
                <a:gd name="T30" fmla="*/ 1424 w 1512"/>
                <a:gd name="T31" fmla="*/ 66 h 578"/>
                <a:gd name="T32" fmla="*/ 1411 w 1512"/>
                <a:gd name="T33" fmla="*/ 32 h 578"/>
                <a:gd name="T34" fmla="*/ 1397 w 1512"/>
                <a:gd name="T35" fmla="*/ 0 h 578"/>
                <a:gd name="T36" fmla="*/ 0 w 1512"/>
                <a:gd name="T37" fmla="*/ 578 h 578"/>
                <a:gd name="T38" fmla="*/ 1512 w 1512"/>
                <a:gd name="T39"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2" h="578">
                  <a:moveTo>
                    <a:pt x="1512" y="578"/>
                  </a:moveTo>
                  <a:lnTo>
                    <a:pt x="1512" y="578"/>
                  </a:lnTo>
                  <a:lnTo>
                    <a:pt x="1512" y="540"/>
                  </a:lnTo>
                  <a:lnTo>
                    <a:pt x="1511" y="501"/>
                  </a:lnTo>
                  <a:lnTo>
                    <a:pt x="1508" y="464"/>
                  </a:lnTo>
                  <a:lnTo>
                    <a:pt x="1505" y="426"/>
                  </a:lnTo>
                  <a:lnTo>
                    <a:pt x="1501" y="389"/>
                  </a:lnTo>
                  <a:lnTo>
                    <a:pt x="1495" y="352"/>
                  </a:lnTo>
                  <a:lnTo>
                    <a:pt x="1489" y="315"/>
                  </a:lnTo>
                  <a:lnTo>
                    <a:pt x="1482" y="278"/>
                  </a:lnTo>
                  <a:lnTo>
                    <a:pt x="1475" y="243"/>
                  </a:lnTo>
                  <a:lnTo>
                    <a:pt x="1467" y="207"/>
                  </a:lnTo>
                  <a:lnTo>
                    <a:pt x="1457" y="172"/>
                  </a:lnTo>
                  <a:lnTo>
                    <a:pt x="1447" y="136"/>
                  </a:lnTo>
                  <a:lnTo>
                    <a:pt x="1435" y="102"/>
                  </a:lnTo>
                  <a:lnTo>
                    <a:pt x="1424" y="66"/>
                  </a:lnTo>
                  <a:lnTo>
                    <a:pt x="1411" y="32"/>
                  </a:lnTo>
                  <a:lnTo>
                    <a:pt x="1397" y="0"/>
                  </a:lnTo>
                  <a:lnTo>
                    <a:pt x="0" y="578"/>
                  </a:lnTo>
                  <a:lnTo>
                    <a:pt x="1512" y="578"/>
                  </a:lnTo>
                  <a:close/>
                </a:path>
              </a:pathLst>
            </a:custGeom>
            <a:solidFill>
              <a:schemeClr val="accent3"/>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5" name="Freeform 150"/>
            <p:cNvSpPr>
              <a:spLocks/>
            </p:cNvSpPr>
            <p:nvPr/>
          </p:nvSpPr>
          <p:spPr bwMode="auto">
            <a:xfrm>
              <a:off x="8640406" y="4015526"/>
              <a:ext cx="568030" cy="1485921"/>
            </a:xfrm>
            <a:custGeom>
              <a:avLst/>
              <a:gdLst>
                <a:gd name="T0" fmla="*/ 578 w 578"/>
                <a:gd name="T1" fmla="*/ 115 h 1512"/>
                <a:gd name="T2" fmla="*/ 578 w 578"/>
                <a:gd name="T3" fmla="*/ 115 h 1512"/>
                <a:gd name="T4" fmla="*/ 545 w 578"/>
                <a:gd name="T5" fmla="*/ 101 h 1512"/>
                <a:gd name="T6" fmla="*/ 511 w 578"/>
                <a:gd name="T7" fmla="*/ 88 h 1512"/>
                <a:gd name="T8" fmla="*/ 476 w 578"/>
                <a:gd name="T9" fmla="*/ 77 h 1512"/>
                <a:gd name="T10" fmla="*/ 442 w 578"/>
                <a:gd name="T11" fmla="*/ 65 h 1512"/>
                <a:gd name="T12" fmla="*/ 406 w 578"/>
                <a:gd name="T13" fmla="*/ 55 h 1512"/>
                <a:gd name="T14" fmla="*/ 371 w 578"/>
                <a:gd name="T15" fmla="*/ 45 h 1512"/>
                <a:gd name="T16" fmla="*/ 335 w 578"/>
                <a:gd name="T17" fmla="*/ 37 h 1512"/>
                <a:gd name="T18" fmla="*/ 299 w 578"/>
                <a:gd name="T19" fmla="*/ 30 h 1512"/>
                <a:gd name="T20" fmla="*/ 263 w 578"/>
                <a:gd name="T21" fmla="*/ 23 h 1512"/>
                <a:gd name="T22" fmla="*/ 226 w 578"/>
                <a:gd name="T23" fmla="*/ 17 h 1512"/>
                <a:gd name="T24" fmla="*/ 189 w 578"/>
                <a:gd name="T25" fmla="*/ 11 h 1512"/>
                <a:gd name="T26" fmla="*/ 152 w 578"/>
                <a:gd name="T27" fmla="*/ 7 h 1512"/>
                <a:gd name="T28" fmla="*/ 113 w 578"/>
                <a:gd name="T29" fmla="*/ 4 h 1512"/>
                <a:gd name="T30" fmla="*/ 76 w 578"/>
                <a:gd name="T31" fmla="*/ 1 h 1512"/>
                <a:gd name="T32" fmla="*/ 38 w 578"/>
                <a:gd name="T33" fmla="*/ 0 h 1512"/>
                <a:gd name="T34" fmla="*/ 0 w 578"/>
                <a:gd name="T35" fmla="*/ 0 h 1512"/>
                <a:gd name="T36" fmla="*/ 0 w 578"/>
                <a:gd name="T37" fmla="*/ 1512 h 1512"/>
                <a:gd name="T38" fmla="*/ 578 w 578"/>
                <a:gd name="T39" fmla="*/ 115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8" h="1512">
                  <a:moveTo>
                    <a:pt x="578" y="115"/>
                  </a:moveTo>
                  <a:lnTo>
                    <a:pt x="578" y="115"/>
                  </a:lnTo>
                  <a:lnTo>
                    <a:pt x="545" y="101"/>
                  </a:lnTo>
                  <a:lnTo>
                    <a:pt x="511" y="88"/>
                  </a:lnTo>
                  <a:lnTo>
                    <a:pt x="476" y="77"/>
                  </a:lnTo>
                  <a:lnTo>
                    <a:pt x="442" y="65"/>
                  </a:lnTo>
                  <a:lnTo>
                    <a:pt x="406" y="55"/>
                  </a:lnTo>
                  <a:lnTo>
                    <a:pt x="371" y="45"/>
                  </a:lnTo>
                  <a:lnTo>
                    <a:pt x="335" y="37"/>
                  </a:lnTo>
                  <a:lnTo>
                    <a:pt x="299" y="30"/>
                  </a:lnTo>
                  <a:lnTo>
                    <a:pt x="263" y="23"/>
                  </a:lnTo>
                  <a:lnTo>
                    <a:pt x="226" y="17"/>
                  </a:lnTo>
                  <a:lnTo>
                    <a:pt x="189" y="11"/>
                  </a:lnTo>
                  <a:lnTo>
                    <a:pt x="152" y="7"/>
                  </a:lnTo>
                  <a:lnTo>
                    <a:pt x="113" y="4"/>
                  </a:lnTo>
                  <a:lnTo>
                    <a:pt x="76" y="1"/>
                  </a:lnTo>
                  <a:lnTo>
                    <a:pt x="38" y="0"/>
                  </a:lnTo>
                  <a:lnTo>
                    <a:pt x="0" y="0"/>
                  </a:lnTo>
                  <a:lnTo>
                    <a:pt x="0" y="1512"/>
                  </a:lnTo>
                  <a:lnTo>
                    <a:pt x="578" y="115"/>
                  </a:lnTo>
                  <a:close/>
                </a:path>
              </a:pathLst>
            </a:custGeom>
            <a:solidFill>
              <a:schemeClr val="accent1"/>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6" name="Freeform 151"/>
            <p:cNvSpPr>
              <a:spLocks/>
            </p:cNvSpPr>
            <p:nvPr/>
          </p:nvSpPr>
          <p:spPr bwMode="auto">
            <a:xfrm>
              <a:off x="8640406" y="4128542"/>
              <a:ext cx="1050561" cy="1372904"/>
            </a:xfrm>
            <a:custGeom>
              <a:avLst/>
              <a:gdLst>
                <a:gd name="T0" fmla="*/ 1069 w 1069"/>
                <a:gd name="T1" fmla="*/ 328 h 1397"/>
                <a:gd name="T2" fmla="*/ 1069 w 1069"/>
                <a:gd name="T3" fmla="*/ 328 h 1397"/>
                <a:gd name="T4" fmla="*/ 1043 w 1069"/>
                <a:gd name="T5" fmla="*/ 301 h 1397"/>
                <a:gd name="T6" fmla="*/ 1016 w 1069"/>
                <a:gd name="T7" fmla="*/ 277 h 1397"/>
                <a:gd name="T8" fmla="*/ 988 w 1069"/>
                <a:gd name="T9" fmla="*/ 253 h 1397"/>
                <a:gd name="T10" fmla="*/ 959 w 1069"/>
                <a:gd name="T11" fmla="*/ 229 h 1397"/>
                <a:gd name="T12" fmla="*/ 931 w 1069"/>
                <a:gd name="T13" fmla="*/ 206 h 1397"/>
                <a:gd name="T14" fmla="*/ 901 w 1069"/>
                <a:gd name="T15" fmla="*/ 183 h 1397"/>
                <a:gd name="T16" fmla="*/ 871 w 1069"/>
                <a:gd name="T17" fmla="*/ 161 h 1397"/>
                <a:gd name="T18" fmla="*/ 841 w 1069"/>
                <a:gd name="T19" fmla="*/ 141 h 1397"/>
                <a:gd name="T20" fmla="*/ 810 w 1069"/>
                <a:gd name="T21" fmla="*/ 119 h 1397"/>
                <a:gd name="T22" fmla="*/ 779 w 1069"/>
                <a:gd name="T23" fmla="*/ 101 h 1397"/>
                <a:gd name="T24" fmla="*/ 746 w 1069"/>
                <a:gd name="T25" fmla="*/ 81 h 1397"/>
                <a:gd name="T26" fmla="*/ 713 w 1069"/>
                <a:gd name="T27" fmla="*/ 64 h 1397"/>
                <a:gd name="T28" fmla="*/ 680 w 1069"/>
                <a:gd name="T29" fmla="*/ 47 h 1397"/>
                <a:gd name="T30" fmla="*/ 646 w 1069"/>
                <a:gd name="T31" fmla="*/ 30 h 1397"/>
                <a:gd name="T32" fmla="*/ 612 w 1069"/>
                <a:gd name="T33" fmla="*/ 14 h 1397"/>
                <a:gd name="T34" fmla="*/ 578 w 1069"/>
                <a:gd name="T35" fmla="*/ 0 h 1397"/>
                <a:gd name="T36" fmla="*/ 0 w 1069"/>
                <a:gd name="T37" fmla="*/ 1397 h 1397"/>
                <a:gd name="T38" fmla="*/ 1069 w 1069"/>
                <a:gd name="T39" fmla="*/ 328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9" h="1397">
                  <a:moveTo>
                    <a:pt x="1069" y="328"/>
                  </a:moveTo>
                  <a:lnTo>
                    <a:pt x="1069" y="328"/>
                  </a:lnTo>
                  <a:lnTo>
                    <a:pt x="1043" y="301"/>
                  </a:lnTo>
                  <a:lnTo>
                    <a:pt x="1016" y="277"/>
                  </a:lnTo>
                  <a:lnTo>
                    <a:pt x="988" y="253"/>
                  </a:lnTo>
                  <a:lnTo>
                    <a:pt x="959" y="229"/>
                  </a:lnTo>
                  <a:lnTo>
                    <a:pt x="931" y="206"/>
                  </a:lnTo>
                  <a:lnTo>
                    <a:pt x="901" y="183"/>
                  </a:lnTo>
                  <a:lnTo>
                    <a:pt x="871" y="161"/>
                  </a:lnTo>
                  <a:lnTo>
                    <a:pt x="841" y="141"/>
                  </a:lnTo>
                  <a:lnTo>
                    <a:pt x="810" y="119"/>
                  </a:lnTo>
                  <a:lnTo>
                    <a:pt x="779" y="101"/>
                  </a:lnTo>
                  <a:lnTo>
                    <a:pt x="746" y="81"/>
                  </a:lnTo>
                  <a:lnTo>
                    <a:pt x="713" y="64"/>
                  </a:lnTo>
                  <a:lnTo>
                    <a:pt x="680" y="47"/>
                  </a:lnTo>
                  <a:lnTo>
                    <a:pt x="646" y="30"/>
                  </a:lnTo>
                  <a:lnTo>
                    <a:pt x="612" y="14"/>
                  </a:lnTo>
                  <a:lnTo>
                    <a:pt x="578" y="0"/>
                  </a:lnTo>
                  <a:lnTo>
                    <a:pt x="0" y="1397"/>
                  </a:lnTo>
                  <a:lnTo>
                    <a:pt x="1069" y="328"/>
                  </a:lnTo>
                  <a:close/>
                </a:path>
              </a:pathLst>
            </a:custGeom>
            <a:solidFill>
              <a:schemeClr val="accent5"/>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7" name="Freeform 152"/>
            <p:cNvSpPr>
              <a:spLocks/>
            </p:cNvSpPr>
            <p:nvPr/>
          </p:nvSpPr>
          <p:spPr bwMode="auto">
            <a:xfrm>
              <a:off x="8071392" y="5501447"/>
              <a:ext cx="569013" cy="1485921"/>
            </a:xfrm>
            <a:custGeom>
              <a:avLst/>
              <a:gdLst>
                <a:gd name="T0" fmla="*/ 0 w 579"/>
                <a:gd name="T1" fmla="*/ 1398 h 1512"/>
                <a:gd name="T2" fmla="*/ 0 w 579"/>
                <a:gd name="T3" fmla="*/ 1398 h 1512"/>
                <a:gd name="T4" fmla="*/ 33 w 579"/>
                <a:gd name="T5" fmla="*/ 1411 h 1512"/>
                <a:gd name="T6" fmla="*/ 67 w 579"/>
                <a:gd name="T7" fmla="*/ 1424 h 1512"/>
                <a:gd name="T8" fmla="*/ 101 w 579"/>
                <a:gd name="T9" fmla="*/ 1435 h 1512"/>
                <a:gd name="T10" fmla="*/ 136 w 579"/>
                <a:gd name="T11" fmla="*/ 1447 h 1512"/>
                <a:gd name="T12" fmla="*/ 172 w 579"/>
                <a:gd name="T13" fmla="*/ 1457 h 1512"/>
                <a:gd name="T14" fmla="*/ 207 w 579"/>
                <a:gd name="T15" fmla="*/ 1467 h 1512"/>
                <a:gd name="T16" fmla="*/ 243 w 579"/>
                <a:gd name="T17" fmla="*/ 1475 h 1512"/>
                <a:gd name="T18" fmla="*/ 279 w 579"/>
                <a:gd name="T19" fmla="*/ 1484 h 1512"/>
                <a:gd name="T20" fmla="*/ 315 w 579"/>
                <a:gd name="T21" fmla="*/ 1489 h 1512"/>
                <a:gd name="T22" fmla="*/ 352 w 579"/>
                <a:gd name="T23" fmla="*/ 1497 h 1512"/>
                <a:gd name="T24" fmla="*/ 389 w 579"/>
                <a:gd name="T25" fmla="*/ 1501 h 1512"/>
                <a:gd name="T26" fmla="*/ 426 w 579"/>
                <a:gd name="T27" fmla="*/ 1505 h 1512"/>
                <a:gd name="T28" fmla="*/ 463 w 579"/>
                <a:gd name="T29" fmla="*/ 1508 h 1512"/>
                <a:gd name="T30" fmla="*/ 502 w 579"/>
                <a:gd name="T31" fmla="*/ 1511 h 1512"/>
                <a:gd name="T32" fmla="*/ 540 w 579"/>
                <a:gd name="T33" fmla="*/ 1512 h 1512"/>
                <a:gd name="T34" fmla="*/ 579 w 579"/>
                <a:gd name="T35" fmla="*/ 1512 h 1512"/>
                <a:gd name="T36" fmla="*/ 579 w 579"/>
                <a:gd name="T37" fmla="*/ 0 h 1512"/>
                <a:gd name="T38" fmla="*/ 0 w 579"/>
                <a:gd name="T39" fmla="*/ 1398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9" h="1512">
                  <a:moveTo>
                    <a:pt x="0" y="1398"/>
                  </a:moveTo>
                  <a:lnTo>
                    <a:pt x="0" y="1398"/>
                  </a:lnTo>
                  <a:lnTo>
                    <a:pt x="33" y="1411"/>
                  </a:lnTo>
                  <a:lnTo>
                    <a:pt x="67" y="1424"/>
                  </a:lnTo>
                  <a:lnTo>
                    <a:pt x="101" y="1435"/>
                  </a:lnTo>
                  <a:lnTo>
                    <a:pt x="136" y="1447"/>
                  </a:lnTo>
                  <a:lnTo>
                    <a:pt x="172" y="1457"/>
                  </a:lnTo>
                  <a:lnTo>
                    <a:pt x="207" y="1467"/>
                  </a:lnTo>
                  <a:lnTo>
                    <a:pt x="243" y="1475"/>
                  </a:lnTo>
                  <a:lnTo>
                    <a:pt x="279" y="1484"/>
                  </a:lnTo>
                  <a:lnTo>
                    <a:pt x="315" y="1489"/>
                  </a:lnTo>
                  <a:lnTo>
                    <a:pt x="352" y="1497"/>
                  </a:lnTo>
                  <a:lnTo>
                    <a:pt x="389" y="1501"/>
                  </a:lnTo>
                  <a:lnTo>
                    <a:pt x="426" y="1505"/>
                  </a:lnTo>
                  <a:lnTo>
                    <a:pt x="463" y="1508"/>
                  </a:lnTo>
                  <a:lnTo>
                    <a:pt x="502" y="1511"/>
                  </a:lnTo>
                  <a:lnTo>
                    <a:pt x="540" y="1512"/>
                  </a:lnTo>
                  <a:lnTo>
                    <a:pt x="579" y="1512"/>
                  </a:lnTo>
                  <a:lnTo>
                    <a:pt x="579" y="0"/>
                  </a:lnTo>
                  <a:lnTo>
                    <a:pt x="0" y="1398"/>
                  </a:lnTo>
                  <a:close/>
                </a:path>
              </a:pathLst>
            </a:custGeom>
            <a:solidFill>
              <a:schemeClr val="accent1"/>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8" name="Freeform 153"/>
            <p:cNvSpPr>
              <a:spLocks/>
            </p:cNvSpPr>
            <p:nvPr/>
          </p:nvSpPr>
          <p:spPr bwMode="auto">
            <a:xfrm>
              <a:off x="8640406" y="5501447"/>
              <a:ext cx="1372904" cy="1051544"/>
            </a:xfrm>
            <a:custGeom>
              <a:avLst/>
              <a:gdLst>
                <a:gd name="T0" fmla="*/ 1069 w 1397"/>
                <a:gd name="T1" fmla="*/ 1070 h 1070"/>
                <a:gd name="T2" fmla="*/ 1069 w 1397"/>
                <a:gd name="T3" fmla="*/ 1070 h 1070"/>
                <a:gd name="T4" fmla="*/ 1096 w 1397"/>
                <a:gd name="T5" fmla="*/ 1043 h 1070"/>
                <a:gd name="T6" fmla="*/ 1120 w 1397"/>
                <a:gd name="T7" fmla="*/ 1016 h 1070"/>
                <a:gd name="T8" fmla="*/ 1145 w 1397"/>
                <a:gd name="T9" fmla="*/ 989 h 1070"/>
                <a:gd name="T10" fmla="*/ 1168 w 1397"/>
                <a:gd name="T11" fmla="*/ 961 h 1070"/>
                <a:gd name="T12" fmla="*/ 1192 w 1397"/>
                <a:gd name="T13" fmla="*/ 931 h 1070"/>
                <a:gd name="T14" fmla="*/ 1214 w 1397"/>
                <a:gd name="T15" fmla="*/ 902 h 1070"/>
                <a:gd name="T16" fmla="*/ 1236 w 1397"/>
                <a:gd name="T17" fmla="*/ 873 h 1070"/>
                <a:gd name="T18" fmla="*/ 1256 w 1397"/>
                <a:gd name="T19" fmla="*/ 841 h 1070"/>
                <a:gd name="T20" fmla="*/ 1278 w 1397"/>
                <a:gd name="T21" fmla="*/ 810 h 1070"/>
                <a:gd name="T22" fmla="*/ 1296 w 1397"/>
                <a:gd name="T23" fmla="*/ 779 h 1070"/>
                <a:gd name="T24" fmla="*/ 1316 w 1397"/>
                <a:gd name="T25" fmla="*/ 748 h 1070"/>
                <a:gd name="T26" fmla="*/ 1333 w 1397"/>
                <a:gd name="T27" fmla="*/ 715 h 1070"/>
                <a:gd name="T28" fmla="*/ 1350 w 1397"/>
                <a:gd name="T29" fmla="*/ 681 h 1070"/>
                <a:gd name="T30" fmla="*/ 1367 w 1397"/>
                <a:gd name="T31" fmla="*/ 648 h 1070"/>
                <a:gd name="T32" fmla="*/ 1383 w 1397"/>
                <a:gd name="T33" fmla="*/ 614 h 1070"/>
                <a:gd name="T34" fmla="*/ 1397 w 1397"/>
                <a:gd name="T35" fmla="*/ 580 h 1070"/>
                <a:gd name="T36" fmla="*/ 0 w 1397"/>
                <a:gd name="T37" fmla="*/ 0 h 1070"/>
                <a:gd name="T38" fmla="*/ 1069 w 1397"/>
                <a:gd name="T39" fmla="*/ 107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7" h="1070">
                  <a:moveTo>
                    <a:pt x="1069" y="1070"/>
                  </a:moveTo>
                  <a:lnTo>
                    <a:pt x="1069" y="1070"/>
                  </a:lnTo>
                  <a:lnTo>
                    <a:pt x="1096" y="1043"/>
                  </a:lnTo>
                  <a:lnTo>
                    <a:pt x="1120" y="1016"/>
                  </a:lnTo>
                  <a:lnTo>
                    <a:pt x="1145" y="989"/>
                  </a:lnTo>
                  <a:lnTo>
                    <a:pt x="1168" y="961"/>
                  </a:lnTo>
                  <a:lnTo>
                    <a:pt x="1192" y="931"/>
                  </a:lnTo>
                  <a:lnTo>
                    <a:pt x="1214" y="902"/>
                  </a:lnTo>
                  <a:lnTo>
                    <a:pt x="1236" y="873"/>
                  </a:lnTo>
                  <a:lnTo>
                    <a:pt x="1256" y="841"/>
                  </a:lnTo>
                  <a:lnTo>
                    <a:pt x="1278" y="810"/>
                  </a:lnTo>
                  <a:lnTo>
                    <a:pt x="1296" y="779"/>
                  </a:lnTo>
                  <a:lnTo>
                    <a:pt x="1316" y="748"/>
                  </a:lnTo>
                  <a:lnTo>
                    <a:pt x="1333" y="715"/>
                  </a:lnTo>
                  <a:lnTo>
                    <a:pt x="1350" y="681"/>
                  </a:lnTo>
                  <a:lnTo>
                    <a:pt x="1367" y="648"/>
                  </a:lnTo>
                  <a:lnTo>
                    <a:pt x="1383" y="614"/>
                  </a:lnTo>
                  <a:lnTo>
                    <a:pt x="1397" y="580"/>
                  </a:lnTo>
                  <a:lnTo>
                    <a:pt x="0" y="0"/>
                  </a:lnTo>
                  <a:lnTo>
                    <a:pt x="1069" y="1070"/>
                  </a:lnTo>
                  <a:close/>
                </a:path>
              </a:pathLst>
            </a:custGeom>
            <a:solidFill>
              <a:schemeClr val="accent5"/>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49" name="Freeform 154"/>
            <p:cNvSpPr>
              <a:spLocks/>
            </p:cNvSpPr>
            <p:nvPr/>
          </p:nvSpPr>
          <p:spPr bwMode="auto">
            <a:xfrm>
              <a:off x="8640406" y="5501447"/>
              <a:ext cx="1050561" cy="1373887"/>
            </a:xfrm>
            <a:custGeom>
              <a:avLst/>
              <a:gdLst>
                <a:gd name="T0" fmla="*/ 578 w 1069"/>
                <a:gd name="T1" fmla="*/ 1398 h 1398"/>
                <a:gd name="T2" fmla="*/ 578 w 1069"/>
                <a:gd name="T3" fmla="*/ 1398 h 1398"/>
                <a:gd name="T4" fmla="*/ 612 w 1069"/>
                <a:gd name="T5" fmla="*/ 1383 h 1398"/>
                <a:gd name="T6" fmla="*/ 646 w 1069"/>
                <a:gd name="T7" fmla="*/ 1367 h 1398"/>
                <a:gd name="T8" fmla="*/ 680 w 1069"/>
                <a:gd name="T9" fmla="*/ 1352 h 1398"/>
                <a:gd name="T10" fmla="*/ 713 w 1069"/>
                <a:gd name="T11" fmla="*/ 1335 h 1398"/>
                <a:gd name="T12" fmla="*/ 746 w 1069"/>
                <a:gd name="T13" fmla="*/ 1316 h 1398"/>
                <a:gd name="T14" fmla="*/ 779 w 1069"/>
                <a:gd name="T15" fmla="*/ 1298 h 1398"/>
                <a:gd name="T16" fmla="*/ 810 w 1069"/>
                <a:gd name="T17" fmla="*/ 1278 h 1398"/>
                <a:gd name="T18" fmla="*/ 841 w 1069"/>
                <a:gd name="T19" fmla="*/ 1258 h 1398"/>
                <a:gd name="T20" fmla="*/ 871 w 1069"/>
                <a:gd name="T21" fmla="*/ 1236 h 1398"/>
                <a:gd name="T22" fmla="*/ 901 w 1069"/>
                <a:gd name="T23" fmla="*/ 1215 h 1398"/>
                <a:gd name="T24" fmla="*/ 931 w 1069"/>
                <a:gd name="T25" fmla="*/ 1192 h 1398"/>
                <a:gd name="T26" fmla="*/ 959 w 1069"/>
                <a:gd name="T27" fmla="*/ 1170 h 1398"/>
                <a:gd name="T28" fmla="*/ 988 w 1069"/>
                <a:gd name="T29" fmla="*/ 1145 h 1398"/>
                <a:gd name="T30" fmla="*/ 1016 w 1069"/>
                <a:gd name="T31" fmla="*/ 1121 h 1398"/>
                <a:gd name="T32" fmla="*/ 1043 w 1069"/>
                <a:gd name="T33" fmla="*/ 1096 h 1398"/>
                <a:gd name="T34" fmla="*/ 1069 w 1069"/>
                <a:gd name="T35" fmla="*/ 1070 h 1398"/>
                <a:gd name="T36" fmla="*/ 0 w 1069"/>
                <a:gd name="T37" fmla="*/ 0 h 1398"/>
                <a:gd name="T38" fmla="*/ 578 w 1069"/>
                <a:gd name="T3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9" h="1398">
                  <a:moveTo>
                    <a:pt x="578" y="1398"/>
                  </a:moveTo>
                  <a:lnTo>
                    <a:pt x="578" y="1398"/>
                  </a:lnTo>
                  <a:lnTo>
                    <a:pt x="612" y="1383"/>
                  </a:lnTo>
                  <a:lnTo>
                    <a:pt x="646" y="1367"/>
                  </a:lnTo>
                  <a:lnTo>
                    <a:pt x="680" y="1352"/>
                  </a:lnTo>
                  <a:lnTo>
                    <a:pt x="713" y="1335"/>
                  </a:lnTo>
                  <a:lnTo>
                    <a:pt x="746" y="1316"/>
                  </a:lnTo>
                  <a:lnTo>
                    <a:pt x="779" y="1298"/>
                  </a:lnTo>
                  <a:lnTo>
                    <a:pt x="810" y="1278"/>
                  </a:lnTo>
                  <a:lnTo>
                    <a:pt x="841" y="1258"/>
                  </a:lnTo>
                  <a:lnTo>
                    <a:pt x="871" y="1236"/>
                  </a:lnTo>
                  <a:lnTo>
                    <a:pt x="901" y="1215"/>
                  </a:lnTo>
                  <a:lnTo>
                    <a:pt x="931" y="1192"/>
                  </a:lnTo>
                  <a:lnTo>
                    <a:pt x="959" y="1170"/>
                  </a:lnTo>
                  <a:lnTo>
                    <a:pt x="988" y="1145"/>
                  </a:lnTo>
                  <a:lnTo>
                    <a:pt x="1016" y="1121"/>
                  </a:lnTo>
                  <a:lnTo>
                    <a:pt x="1043" y="1096"/>
                  </a:lnTo>
                  <a:lnTo>
                    <a:pt x="1069" y="1070"/>
                  </a:lnTo>
                  <a:lnTo>
                    <a:pt x="0" y="0"/>
                  </a:lnTo>
                  <a:lnTo>
                    <a:pt x="578" y="1398"/>
                  </a:lnTo>
                  <a:close/>
                </a:path>
              </a:pathLst>
            </a:custGeom>
            <a:solidFill>
              <a:schemeClr val="accent4"/>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0" name="Freeform 155"/>
            <p:cNvSpPr>
              <a:spLocks/>
            </p:cNvSpPr>
            <p:nvPr/>
          </p:nvSpPr>
          <p:spPr bwMode="auto">
            <a:xfrm>
              <a:off x="7153502" y="5501447"/>
              <a:ext cx="1486903" cy="569996"/>
            </a:xfrm>
            <a:custGeom>
              <a:avLst/>
              <a:gdLst>
                <a:gd name="T0" fmla="*/ 0 w 1513"/>
                <a:gd name="T1" fmla="*/ 0 h 580"/>
                <a:gd name="T2" fmla="*/ 0 w 1513"/>
                <a:gd name="T3" fmla="*/ 0 h 580"/>
                <a:gd name="T4" fmla="*/ 0 w 1513"/>
                <a:gd name="T5" fmla="*/ 0 h 580"/>
                <a:gd name="T6" fmla="*/ 0 w 1513"/>
                <a:gd name="T7" fmla="*/ 0 h 580"/>
                <a:gd name="T8" fmla="*/ 0 w 1513"/>
                <a:gd name="T9" fmla="*/ 38 h 580"/>
                <a:gd name="T10" fmla="*/ 1 w 1513"/>
                <a:gd name="T11" fmla="*/ 77 h 580"/>
                <a:gd name="T12" fmla="*/ 4 w 1513"/>
                <a:gd name="T13" fmla="*/ 115 h 580"/>
                <a:gd name="T14" fmla="*/ 7 w 1513"/>
                <a:gd name="T15" fmla="*/ 152 h 580"/>
                <a:gd name="T16" fmla="*/ 11 w 1513"/>
                <a:gd name="T17" fmla="*/ 189 h 580"/>
                <a:gd name="T18" fmla="*/ 15 w 1513"/>
                <a:gd name="T19" fmla="*/ 226 h 580"/>
                <a:gd name="T20" fmla="*/ 23 w 1513"/>
                <a:gd name="T21" fmla="*/ 263 h 580"/>
                <a:gd name="T22" fmla="*/ 30 w 1513"/>
                <a:gd name="T23" fmla="*/ 300 h 580"/>
                <a:gd name="T24" fmla="*/ 37 w 1513"/>
                <a:gd name="T25" fmla="*/ 335 h 580"/>
                <a:gd name="T26" fmla="*/ 45 w 1513"/>
                <a:gd name="T27" fmla="*/ 372 h 580"/>
                <a:gd name="T28" fmla="*/ 55 w 1513"/>
                <a:gd name="T29" fmla="*/ 408 h 580"/>
                <a:gd name="T30" fmla="*/ 65 w 1513"/>
                <a:gd name="T31" fmla="*/ 442 h 580"/>
                <a:gd name="T32" fmla="*/ 77 w 1513"/>
                <a:gd name="T33" fmla="*/ 478 h 580"/>
                <a:gd name="T34" fmla="*/ 88 w 1513"/>
                <a:gd name="T35" fmla="*/ 512 h 580"/>
                <a:gd name="T36" fmla="*/ 101 w 1513"/>
                <a:gd name="T37" fmla="*/ 546 h 580"/>
                <a:gd name="T38" fmla="*/ 114 w 1513"/>
                <a:gd name="T39" fmla="*/ 580 h 580"/>
                <a:gd name="T40" fmla="*/ 1513 w 1513"/>
                <a:gd name="T41" fmla="*/ 0 h 580"/>
                <a:gd name="T42" fmla="*/ 0 w 1513"/>
                <a:gd name="T43"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3" h="580">
                  <a:moveTo>
                    <a:pt x="0" y="0"/>
                  </a:moveTo>
                  <a:lnTo>
                    <a:pt x="0" y="0"/>
                  </a:lnTo>
                  <a:lnTo>
                    <a:pt x="0" y="0"/>
                  </a:lnTo>
                  <a:lnTo>
                    <a:pt x="0" y="0"/>
                  </a:lnTo>
                  <a:lnTo>
                    <a:pt x="0" y="38"/>
                  </a:lnTo>
                  <a:lnTo>
                    <a:pt x="1" y="77"/>
                  </a:lnTo>
                  <a:lnTo>
                    <a:pt x="4" y="115"/>
                  </a:lnTo>
                  <a:lnTo>
                    <a:pt x="7" y="152"/>
                  </a:lnTo>
                  <a:lnTo>
                    <a:pt x="11" y="189"/>
                  </a:lnTo>
                  <a:lnTo>
                    <a:pt x="15" y="226"/>
                  </a:lnTo>
                  <a:lnTo>
                    <a:pt x="23" y="263"/>
                  </a:lnTo>
                  <a:lnTo>
                    <a:pt x="30" y="300"/>
                  </a:lnTo>
                  <a:lnTo>
                    <a:pt x="37" y="335"/>
                  </a:lnTo>
                  <a:lnTo>
                    <a:pt x="45" y="372"/>
                  </a:lnTo>
                  <a:lnTo>
                    <a:pt x="55" y="408"/>
                  </a:lnTo>
                  <a:lnTo>
                    <a:pt x="65" y="442"/>
                  </a:lnTo>
                  <a:lnTo>
                    <a:pt x="77" y="478"/>
                  </a:lnTo>
                  <a:lnTo>
                    <a:pt x="88" y="512"/>
                  </a:lnTo>
                  <a:lnTo>
                    <a:pt x="101" y="546"/>
                  </a:lnTo>
                  <a:lnTo>
                    <a:pt x="114" y="580"/>
                  </a:lnTo>
                  <a:lnTo>
                    <a:pt x="1513" y="0"/>
                  </a:lnTo>
                  <a:lnTo>
                    <a:pt x="0" y="0"/>
                  </a:lnTo>
                  <a:close/>
                </a:path>
              </a:pathLst>
            </a:custGeom>
            <a:solidFill>
              <a:schemeClr val="accent3"/>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1" name="Freeform 156"/>
            <p:cNvSpPr>
              <a:spLocks/>
            </p:cNvSpPr>
            <p:nvPr/>
          </p:nvSpPr>
          <p:spPr bwMode="auto">
            <a:xfrm>
              <a:off x="8640406" y="5501447"/>
              <a:ext cx="1485920" cy="569996"/>
            </a:xfrm>
            <a:custGeom>
              <a:avLst/>
              <a:gdLst>
                <a:gd name="T0" fmla="*/ 0 w 1512"/>
                <a:gd name="T1" fmla="*/ 0 h 580"/>
                <a:gd name="T2" fmla="*/ 1397 w 1512"/>
                <a:gd name="T3" fmla="*/ 580 h 580"/>
                <a:gd name="T4" fmla="*/ 1397 w 1512"/>
                <a:gd name="T5" fmla="*/ 580 h 580"/>
                <a:gd name="T6" fmla="*/ 1411 w 1512"/>
                <a:gd name="T7" fmla="*/ 546 h 580"/>
                <a:gd name="T8" fmla="*/ 1424 w 1512"/>
                <a:gd name="T9" fmla="*/ 512 h 580"/>
                <a:gd name="T10" fmla="*/ 1435 w 1512"/>
                <a:gd name="T11" fmla="*/ 478 h 580"/>
                <a:gd name="T12" fmla="*/ 1447 w 1512"/>
                <a:gd name="T13" fmla="*/ 442 h 580"/>
                <a:gd name="T14" fmla="*/ 1457 w 1512"/>
                <a:gd name="T15" fmla="*/ 408 h 580"/>
                <a:gd name="T16" fmla="*/ 1467 w 1512"/>
                <a:gd name="T17" fmla="*/ 372 h 580"/>
                <a:gd name="T18" fmla="*/ 1475 w 1512"/>
                <a:gd name="T19" fmla="*/ 335 h 580"/>
                <a:gd name="T20" fmla="*/ 1482 w 1512"/>
                <a:gd name="T21" fmla="*/ 300 h 580"/>
                <a:gd name="T22" fmla="*/ 1489 w 1512"/>
                <a:gd name="T23" fmla="*/ 263 h 580"/>
                <a:gd name="T24" fmla="*/ 1495 w 1512"/>
                <a:gd name="T25" fmla="*/ 226 h 580"/>
                <a:gd name="T26" fmla="*/ 1501 w 1512"/>
                <a:gd name="T27" fmla="*/ 189 h 580"/>
                <a:gd name="T28" fmla="*/ 1505 w 1512"/>
                <a:gd name="T29" fmla="*/ 152 h 580"/>
                <a:gd name="T30" fmla="*/ 1508 w 1512"/>
                <a:gd name="T31" fmla="*/ 115 h 580"/>
                <a:gd name="T32" fmla="*/ 1511 w 1512"/>
                <a:gd name="T33" fmla="*/ 77 h 580"/>
                <a:gd name="T34" fmla="*/ 1512 w 1512"/>
                <a:gd name="T35" fmla="*/ 38 h 580"/>
                <a:gd name="T36" fmla="*/ 1512 w 1512"/>
                <a:gd name="T37" fmla="*/ 0 h 580"/>
                <a:gd name="T38" fmla="*/ 0 w 1512"/>
                <a:gd name="T39"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2" h="580">
                  <a:moveTo>
                    <a:pt x="0" y="0"/>
                  </a:moveTo>
                  <a:lnTo>
                    <a:pt x="1397" y="580"/>
                  </a:lnTo>
                  <a:lnTo>
                    <a:pt x="1397" y="580"/>
                  </a:lnTo>
                  <a:lnTo>
                    <a:pt x="1411" y="546"/>
                  </a:lnTo>
                  <a:lnTo>
                    <a:pt x="1424" y="512"/>
                  </a:lnTo>
                  <a:lnTo>
                    <a:pt x="1435" y="478"/>
                  </a:lnTo>
                  <a:lnTo>
                    <a:pt x="1447" y="442"/>
                  </a:lnTo>
                  <a:lnTo>
                    <a:pt x="1457" y="408"/>
                  </a:lnTo>
                  <a:lnTo>
                    <a:pt x="1467" y="372"/>
                  </a:lnTo>
                  <a:lnTo>
                    <a:pt x="1475" y="335"/>
                  </a:lnTo>
                  <a:lnTo>
                    <a:pt x="1482" y="300"/>
                  </a:lnTo>
                  <a:lnTo>
                    <a:pt x="1489" y="263"/>
                  </a:lnTo>
                  <a:lnTo>
                    <a:pt x="1495" y="226"/>
                  </a:lnTo>
                  <a:lnTo>
                    <a:pt x="1501" y="189"/>
                  </a:lnTo>
                  <a:lnTo>
                    <a:pt x="1505" y="152"/>
                  </a:lnTo>
                  <a:lnTo>
                    <a:pt x="1508" y="115"/>
                  </a:lnTo>
                  <a:lnTo>
                    <a:pt x="1511" y="77"/>
                  </a:lnTo>
                  <a:lnTo>
                    <a:pt x="1512" y="38"/>
                  </a:lnTo>
                  <a:lnTo>
                    <a:pt x="1512" y="0"/>
                  </a:lnTo>
                  <a:lnTo>
                    <a:pt x="0" y="0"/>
                  </a:lnTo>
                  <a:close/>
                </a:path>
              </a:pathLst>
            </a:custGeom>
            <a:solidFill>
              <a:schemeClr val="accent1"/>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2" name="Freeform 157"/>
            <p:cNvSpPr>
              <a:spLocks/>
            </p:cNvSpPr>
            <p:nvPr/>
          </p:nvSpPr>
          <p:spPr bwMode="auto">
            <a:xfrm>
              <a:off x="7265536" y="5501447"/>
              <a:ext cx="1374869" cy="1051544"/>
            </a:xfrm>
            <a:custGeom>
              <a:avLst/>
              <a:gdLst>
                <a:gd name="T0" fmla="*/ 0 w 1399"/>
                <a:gd name="T1" fmla="*/ 580 h 1070"/>
                <a:gd name="T2" fmla="*/ 0 w 1399"/>
                <a:gd name="T3" fmla="*/ 580 h 1070"/>
                <a:gd name="T4" fmla="*/ 15 w 1399"/>
                <a:gd name="T5" fmla="*/ 614 h 1070"/>
                <a:gd name="T6" fmla="*/ 31 w 1399"/>
                <a:gd name="T7" fmla="*/ 648 h 1070"/>
                <a:gd name="T8" fmla="*/ 46 w 1399"/>
                <a:gd name="T9" fmla="*/ 681 h 1070"/>
                <a:gd name="T10" fmla="*/ 64 w 1399"/>
                <a:gd name="T11" fmla="*/ 715 h 1070"/>
                <a:gd name="T12" fmla="*/ 82 w 1399"/>
                <a:gd name="T13" fmla="*/ 748 h 1070"/>
                <a:gd name="T14" fmla="*/ 101 w 1399"/>
                <a:gd name="T15" fmla="*/ 779 h 1070"/>
                <a:gd name="T16" fmla="*/ 120 w 1399"/>
                <a:gd name="T17" fmla="*/ 810 h 1070"/>
                <a:gd name="T18" fmla="*/ 140 w 1399"/>
                <a:gd name="T19" fmla="*/ 841 h 1070"/>
                <a:gd name="T20" fmla="*/ 162 w 1399"/>
                <a:gd name="T21" fmla="*/ 873 h 1070"/>
                <a:gd name="T22" fmla="*/ 183 w 1399"/>
                <a:gd name="T23" fmla="*/ 902 h 1070"/>
                <a:gd name="T24" fmla="*/ 206 w 1399"/>
                <a:gd name="T25" fmla="*/ 931 h 1070"/>
                <a:gd name="T26" fmla="*/ 228 w 1399"/>
                <a:gd name="T27" fmla="*/ 961 h 1070"/>
                <a:gd name="T28" fmla="*/ 253 w 1399"/>
                <a:gd name="T29" fmla="*/ 989 h 1070"/>
                <a:gd name="T30" fmla="*/ 277 w 1399"/>
                <a:gd name="T31" fmla="*/ 1016 h 1070"/>
                <a:gd name="T32" fmla="*/ 302 w 1399"/>
                <a:gd name="T33" fmla="*/ 1043 h 1070"/>
                <a:gd name="T34" fmla="*/ 328 w 1399"/>
                <a:gd name="T35" fmla="*/ 1070 h 1070"/>
                <a:gd name="T36" fmla="*/ 1399 w 1399"/>
                <a:gd name="T37" fmla="*/ 0 h 1070"/>
                <a:gd name="T38" fmla="*/ 0 w 1399"/>
                <a:gd name="T39" fmla="*/ 58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9" h="1070">
                  <a:moveTo>
                    <a:pt x="0" y="580"/>
                  </a:moveTo>
                  <a:lnTo>
                    <a:pt x="0" y="580"/>
                  </a:lnTo>
                  <a:lnTo>
                    <a:pt x="15" y="614"/>
                  </a:lnTo>
                  <a:lnTo>
                    <a:pt x="31" y="648"/>
                  </a:lnTo>
                  <a:lnTo>
                    <a:pt x="46" y="681"/>
                  </a:lnTo>
                  <a:lnTo>
                    <a:pt x="64" y="715"/>
                  </a:lnTo>
                  <a:lnTo>
                    <a:pt x="82" y="748"/>
                  </a:lnTo>
                  <a:lnTo>
                    <a:pt x="101" y="779"/>
                  </a:lnTo>
                  <a:lnTo>
                    <a:pt x="120" y="810"/>
                  </a:lnTo>
                  <a:lnTo>
                    <a:pt x="140" y="841"/>
                  </a:lnTo>
                  <a:lnTo>
                    <a:pt x="162" y="873"/>
                  </a:lnTo>
                  <a:lnTo>
                    <a:pt x="183" y="902"/>
                  </a:lnTo>
                  <a:lnTo>
                    <a:pt x="206" y="931"/>
                  </a:lnTo>
                  <a:lnTo>
                    <a:pt x="228" y="961"/>
                  </a:lnTo>
                  <a:lnTo>
                    <a:pt x="253" y="989"/>
                  </a:lnTo>
                  <a:lnTo>
                    <a:pt x="277" y="1016"/>
                  </a:lnTo>
                  <a:lnTo>
                    <a:pt x="302" y="1043"/>
                  </a:lnTo>
                  <a:lnTo>
                    <a:pt x="328" y="1070"/>
                  </a:lnTo>
                  <a:lnTo>
                    <a:pt x="1399" y="0"/>
                  </a:lnTo>
                  <a:lnTo>
                    <a:pt x="0" y="580"/>
                  </a:lnTo>
                  <a:close/>
                </a:path>
              </a:pathLst>
            </a:custGeom>
            <a:solidFill>
              <a:schemeClr val="accent4"/>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3" name="Freeform 158"/>
            <p:cNvSpPr>
              <a:spLocks/>
            </p:cNvSpPr>
            <p:nvPr/>
          </p:nvSpPr>
          <p:spPr bwMode="auto">
            <a:xfrm>
              <a:off x="7587878" y="5501447"/>
              <a:ext cx="1052527" cy="1373887"/>
            </a:xfrm>
            <a:custGeom>
              <a:avLst/>
              <a:gdLst>
                <a:gd name="T0" fmla="*/ 0 w 1071"/>
                <a:gd name="T1" fmla="*/ 1070 h 1398"/>
                <a:gd name="T2" fmla="*/ 0 w 1071"/>
                <a:gd name="T3" fmla="*/ 1070 h 1398"/>
                <a:gd name="T4" fmla="*/ 27 w 1071"/>
                <a:gd name="T5" fmla="*/ 1096 h 1398"/>
                <a:gd name="T6" fmla="*/ 54 w 1071"/>
                <a:gd name="T7" fmla="*/ 1121 h 1398"/>
                <a:gd name="T8" fmla="*/ 81 w 1071"/>
                <a:gd name="T9" fmla="*/ 1145 h 1398"/>
                <a:gd name="T10" fmla="*/ 109 w 1071"/>
                <a:gd name="T11" fmla="*/ 1170 h 1398"/>
                <a:gd name="T12" fmla="*/ 139 w 1071"/>
                <a:gd name="T13" fmla="*/ 1192 h 1398"/>
                <a:gd name="T14" fmla="*/ 168 w 1071"/>
                <a:gd name="T15" fmla="*/ 1215 h 1398"/>
                <a:gd name="T16" fmla="*/ 198 w 1071"/>
                <a:gd name="T17" fmla="*/ 1236 h 1398"/>
                <a:gd name="T18" fmla="*/ 229 w 1071"/>
                <a:gd name="T19" fmla="*/ 1258 h 1398"/>
                <a:gd name="T20" fmla="*/ 260 w 1071"/>
                <a:gd name="T21" fmla="*/ 1278 h 1398"/>
                <a:gd name="T22" fmla="*/ 291 w 1071"/>
                <a:gd name="T23" fmla="*/ 1298 h 1398"/>
                <a:gd name="T24" fmla="*/ 324 w 1071"/>
                <a:gd name="T25" fmla="*/ 1316 h 1398"/>
                <a:gd name="T26" fmla="*/ 355 w 1071"/>
                <a:gd name="T27" fmla="*/ 1335 h 1398"/>
                <a:gd name="T28" fmla="*/ 390 w 1071"/>
                <a:gd name="T29" fmla="*/ 1352 h 1398"/>
                <a:gd name="T30" fmla="*/ 422 w 1071"/>
                <a:gd name="T31" fmla="*/ 1367 h 1398"/>
                <a:gd name="T32" fmla="*/ 456 w 1071"/>
                <a:gd name="T33" fmla="*/ 1383 h 1398"/>
                <a:gd name="T34" fmla="*/ 492 w 1071"/>
                <a:gd name="T35" fmla="*/ 1398 h 1398"/>
                <a:gd name="T36" fmla="*/ 1071 w 1071"/>
                <a:gd name="T37" fmla="*/ 0 h 1398"/>
                <a:gd name="T38" fmla="*/ 0 w 1071"/>
                <a:gd name="T39" fmla="*/ 1070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1" h="1398">
                  <a:moveTo>
                    <a:pt x="0" y="1070"/>
                  </a:moveTo>
                  <a:lnTo>
                    <a:pt x="0" y="1070"/>
                  </a:lnTo>
                  <a:lnTo>
                    <a:pt x="27" y="1096"/>
                  </a:lnTo>
                  <a:lnTo>
                    <a:pt x="54" y="1121"/>
                  </a:lnTo>
                  <a:lnTo>
                    <a:pt x="81" y="1145"/>
                  </a:lnTo>
                  <a:lnTo>
                    <a:pt x="109" y="1170"/>
                  </a:lnTo>
                  <a:lnTo>
                    <a:pt x="139" y="1192"/>
                  </a:lnTo>
                  <a:lnTo>
                    <a:pt x="168" y="1215"/>
                  </a:lnTo>
                  <a:lnTo>
                    <a:pt x="198" y="1236"/>
                  </a:lnTo>
                  <a:lnTo>
                    <a:pt x="229" y="1258"/>
                  </a:lnTo>
                  <a:lnTo>
                    <a:pt x="260" y="1278"/>
                  </a:lnTo>
                  <a:lnTo>
                    <a:pt x="291" y="1298"/>
                  </a:lnTo>
                  <a:lnTo>
                    <a:pt x="324" y="1316"/>
                  </a:lnTo>
                  <a:lnTo>
                    <a:pt x="355" y="1335"/>
                  </a:lnTo>
                  <a:lnTo>
                    <a:pt x="390" y="1352"/>
                  </a:lnTo>
                  <a:lnTo>
                    <a:pt x="422" y="1367"/>
                  </a:lnTo>
                  <a:lnTo>
                    <a:pt x="456" y="1383"/>
                  </a:lnTo>
                  <a:lnTo>
                    <a:pt x="492" y="1398"/>
                  </a:lnTo>
                  <a:lnTo>
                    <a:pt x="1071" y="0"/>
                  </a:lnTo>
                  <a:lnTo>
                    <a:pt x="0" y="1070"/>
                  </a:lnTo>
                  <a:close/>
                </a:path>
              </a:pathLst>
            </a:custGeom>
            <a:solidFill>
              <a:schemeClr val="accent5"/>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54" name="Freeform 159"/>
            <p:cNvSpPr>
              <a:spLocks/>
            </p:cNvSpPr>
            <p:nvPr/>
          </p:nvSpPr>
          <p:spPr bwMode="auto">
            <a:xfrm>
              <a:off x="8640406" y="5501447"/>
              <a:ext cx="568030" cy="1485921"/>
            </a:xfrm>
            <a:custGeom>
              <a:avLst/>
              <a:gdLst>
                <a:gd name="T0" fmla="*/ 0 w 578"/>
                <a:gd name="T1" fmla="*/ 1512 h 1512"/>
                <a:gd name="T2" fmla="*/ 0 w 578"/>
                <a:gd name="T3" fmla="*/ 1512 h 1512"/>
                <a:gd name="T4" fmla="*/ 0 w 578"/>
                <a:gd name="T5" fmla="*/ 1512 h 1512"/>
                <a:gd name="T6" fmla="*/ 38 w 578"/>
                <a:gd name="T7" fmla="*/ 1512 h 1512"/>
                <a:gd name="T8" fmla="*/ 76 w 578"/>
                <a:gd name="T9" fmla="*/ 1511 h 1512"/>
                <a:gd name="T10" fmla="*/ 113 w 578"/>
                <a:gd name="T11" fmla="*/ 1508 h 1512"/>
                <a:gd name="T12" fmla="*/ 152 w 578"/>
                <a:gd name="T13" fmla="*/ 1505 h 1512"/>
                <a:gd name="T14" fmla="*/ 189 w 578"/>
                <a:gd name="T15" fmla="*/ 1501 h 1512"/>
                <a:gd name="T16" fmla="*/ 226 w 578"/>
                <a:gd name="T17" fmla="*/ 1497 h 1512"/>
                <a:gd name="T18" fmla="*/ 263 w 578"/>
                <a:gd name="T19" fmla="*/ 1489 h 1512"/>
                <a:gd name="T20" fmla="*/ 299 w 578"/>
                <a:gd name="T21" fmla="*/ 1484 h 1512"/>
                <a:gd name="T22" fmla="*/ 335 w 578"/>
                <a:gd name="T23" fmla="*/ 1475 h 1512"/>
                <a:gd name="T24" fmla="*/ 371 w 578"/>
                <a:gd name="T25" fmla="*/ 1467 h 1512"/>
                <a:gd name="T26" fmla="*/ 406 w 578"/>
                <a:gd name="T27" fmla="*/ 1457 h 1512"/>
                <a:gd name="T28" fmla="*/ 442 w 578"/>
                <a:gd name="T29" fmla="*/ 1447 h 1512"/>
                <a:gd name="T30" fmla="*/ 476 w 578"/>
                <a:gd name="T31" fmla="*/ 1435 h 1512"/>
                <a:gd name="T32" fmla="*/ 511 w 578"/>
                <a:gd name="T33" fmla="*/ 1424 h 1512"/>
                <a:gd name="T34" fmla="*/ 545 w 578"/>
                <a:gd name="T35" fmla="*/ 1411 h 1512"/>
                <a:gd name="T36" fmla="*/ 578 w 578"/>
                <a:gd name="T37" fmla="*/ 1398 h 1512"/>
                <a:gd name="T38" fmla="*/ 0 w 578"/>
                <a:gd name="T39" fmla="*/ 0 h 1512"/>
                <a:gd name="T40" fmla="*/ 0 w 578"/>
                <a:gd name="T41" fmla="*/ 1512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 h="1512">
                  <a:moveTo>
                    <a:pt x="0" y="1512"/>
                  </a:moveTo>
                  <a:lnTo>
                    <a:pt x="0" y="1512"/>
                  </a:lnTo>
                  <a:lnTo>
                    <a:pt x="0" y="1512"/>
                  </a:lnTo>
                  <a:lnTo>
                    <a:pt x="38" y="1512"/>
                  </a:lnTo>
                  <a:lnTo>
                    <a:pt x="76" y="1511"/>
                  </a:lnTo>
                  <a:lnTo>
                    <a:pt x="113" y="1508"/>
                  </a:lnTo>
                  <a:lnTo>
                    <a:pt x="152" y="1505"/>
                  </a:lnTo>
                  <a:lnTo>
                    <a:pt x="189" y="1501"/>
                  </a:lnTo>
                  <a:lnTo>
                    <a:pt x="226" y="1497"/>
                  </a:lnTo>
                  <a:lnTo>
                    <a:pt x="263" y="1489"/>
                  </a:lnTo>
                  <a:lnTo>
                    <a:pt x="299" y="1484"/>
                  </a:lnTo>
                  <a:lnTo>
                    <a:pt x="335" y="1475"/>
                  </a:lnTo>
                  <a:lnTo>
                    <a:pt x="371" y="1467"/>
                  </a:lnTo>
                  <a:lnTo>
                    <a:pt x="406" y="1457"/>
                  </a:lnTo>
                  <a:lnTo>
                    <a:pt x="442" y="1447"/>
                  </a:lnTo>
                  <a:lnTo>
                    <a:pt x="476" y="1435"/>
                  </a:lnTo>
                  <a:lnTo>
                    <a:pt x="511" y="1424"/>
                  </a:lnTo>
                  <a:lnTo>
                    <a:pt x="545" y="1411"/>
                  </a:lnTo>
                  <a:lnTo>
                    <a:pt x="578" y="1398"/>
                  </a:lnTo>
                  <a:lnTo>
                    <a:pt x="0" y="0"/>
                  </a:lnTo>
                  <a:lnTo>
                    <a:pt x="0" y="1512"/>
                  </a:lnTo>
                  <a:close/>
                </a:path>
              </a:pathLst>
            </a:custGeom>
            <a:solidFill>
              <a:schemeClr val="accent3"/>
            </a:solidFill>
            <a:ln w="6">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06" name="Line 53"/>
            <p:cNvSpPr>
              <a:spLocks noChangeShapeType="1"/>
            </p:cNvSpPr>
            <p:nvPr/>
          </p:nvSpPr>
          <p:spPr bwMode="auto">
            <a:xfrm rot="764433">
              <a:off x="9108795" y="3937937"/>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07" name="Line 54"/>
            <p:cNvSpPr>
              <a:spLocks noChangeShapeType="1"/>
            </p:cNvSpPr>
            <p:nvPr/>
          </p:nvSpPr>
          <p:spPr bwMode="auto">
            <a:xfrm rot="764433">
              <a:off x="9108795" y="3937937"/>
              <a:ext cx="0" cy="0"/>
            </a:xfrm>
            <a:prstGeom prst="lin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161" name="TextBox 160"/>
            <p:cNvSpPr txBox="1"/>
            <p:nvPr/>
          </p:nvSpPr>
          <p:spPr>
            <a:xfrm>
              <a:off x="7552144" y="4322297"/>
              <a:ext cx="654117" cy="257174"/>
            </a:xfrm>
            <a:prstGeom prst="rect">
              <a:avLst/>
            </a:prstGeom>
            <a:noFill/>
          </p:spPr>
          <p:txBody>
            <a:bodyPr wrap="square" lIns="0" tIns="0" rIns="0" bIns="0" rtlCol="0">
              <a:noAutofit/>
            </a:bodyPr>
            <a:lstStyle/>
            <a:p>
              <a:pPr algn="ctr">
                <a:spcAft>
                  <a:spcPts val="900"/>
                </a:spcAft>
              </a:pPr>
              <a:r>
                <a:rPr lang="en-GB" sz="1600" dirty="0" smtClean="0">
                  <a:solidFill>
                    <a:schemeClr val="bg2"/>
                  </a:solidFill>
                  <a:latin typeface="Georgia" pitchFamily="18" charset="0"/>
                </a:rPr>
                <a:t>16</a:t>
              </a:r>
            </a:p>
          </p:txBody>
        </p:sp>
      </p:grpSp>
      <p:grpSp>
        <p:nvGrpSpPr>
          <p:cNvPr id="49589" name="Group 49588"/>
          <p:cNvGrpSpPr/>
          <p:nvPr/>
        </p:nvGrpSpPr>
        <p:grpSpPr>
          <a:xfrm>
            <a:off x="631368" y="2345449"/>
            <a:ext cx="2116919" cy="2106251"/>
            <a:chOff x="1150488" y="3841947"/>
            <a:chExt cx="2523948" cy="2511228"/>
          </a:xfrm>
          <a:solidFill>
            <a:schemeClr val="accent5"/>
          </a:solidFill>
        </p:grpSpPr>
        <p:sp>
          <p:nvSpPr>
            <p:cNvPr id="49414" name="Freeform 32"/>
            <p:cNvSpPr>
              <a:spLocks/>
            </p:cNvSpPr>
            <p:nvPr/>
          </p:nvSpPr>
          <p:spPr bwMode="auto">
            <a:xfrm>
              <a:off x="2418822" y="3841947"/>
              <a:ext cx="585105" cy="1251980"/>
            </a:xfrm>
            <a:custGeom>
              <a:avLst/>
              <a:gdLst>
                <a:gd name="T0" fmla="*/ 644 w 644"/>
                <a:gd name="T1" fmla="*/ 158 h 1378"/>
                <a:gd name="T2" fmla="*/ 644 w 644"/>
                <a:gd name="T3" fmla="*/ 158 h 1378"/>
                <a:gd name="T4" fmla="*/ 570 w 644"/>
                <a:gd name="T5" fmla="*/ 122 h 1378"/>
                <a:gd name="T6" fmla="*/ 532 w 644"/>
                <a:gd name="T7" fmla="*/ 106 h 1378"/>
                <a:gd name="T8" fmla="*/ 494 w 644"/>
                <a:gd name="T9" fmla="*/ 90 h 1378"/>
                <a:gd name="T10" fmla="*/ 456 w 644"/>
                <a:gd name="T11" fmla="*/ 76 h 1378"/>
                <a:gd name="T12" fmla="*/ 416 w 644"/>
                <a:gd name="T13" fmla="*/ 64 h 1378"/>
                <a:gd name="T14" fmla="*/ 376 w 644"/>
                <a:gd name="T15" fmla="*/ 52 h 1378"/>
                <a:gd name="T16" fmla="*/ 336 w 644"/>
                <a:gd name="T17" fmla="*/ 42 h 1378"/>
                <a:gd name="T18" fmla="*/ 296 w 644"/>
                <a:gd name="T19" fmla="*/ 32 h 1378"/>
                <a:gd name="T20" fmla="*/ 256 w 644"/>
                <a:gd name="T21" fmla="*/ 24 h 1378"/>
                <a:gd name="T22" fmla="*/ 214 w 644"/>
                <a:gd name="T23" fmla="*/ 16 h 1378"/>
                <a:gd name="T24" fmla="*/ 172 w 644"/>
                <a:gd name="T25" fmla="*/ 10 h 1378"/>
                <a:gd name="T26" fmla="*/ 130 w 644"/>
                <a:gd name="T27" fmla="*/ 6 h 1378"/>
                <a:gd name="T28" fmla="*/ 86 w 644"/>
                <a:gd name="T29" fmla="*/ 2 h 1378"/>
                <a:gd name="T30" fmla="*/ 44 w 644"/>
                <a:gd name="T31" fmla="*/ 0 h 1378"/>
                <a:gd name="T32" fmla="*/ 0 w 644"/>
                <a:gd name="T33" fmla="*/ 0 h 1378"/>
                <a:gd name="T34" fmla="*/ 0 w 644"/>
                <a:gd name="T35" fmla="*/ 1378 h 1378"/>
                <a:gd name="T36" fmla="*/ 644 w 644"/>
                <a:gd name="T37" fmla="*/ 158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4" h="1378">
                  <a:moveTo>
                    <a:pt x="644" y="158"/>
                  </a:moveTo>
                  <a:lnTo>
                    <a:pt x="644" y="158"/>
                  </a:lnTo>
                  <a:lnTo>
                    <a:pt x="570" y="122"/>
                  </a:lnTo>
                  <a:lnTo>
                    <a:pt x="532" y="106"/>
                  </a:lnTo>
                  <a:lnTo>
                    <a:pt x="494" y="90"/>
                  </a:lnTo>
                  <a:lnTo>
                    <a:pt x="456" y="76"/>
                  </a:lnTo>
                  <a:lnTo>
                    <a:pt x="416" y="64"/>
                  </a:lnTo>
                  <a:lnTo>
                    <a:pt x="376" y="52"/>
                  </a:lnTo>
                  <a:lnTo>
                    <a:pt x="336" y="42"/>
                  </a:lnTo>
                  <a:lnTo>
                    <a:pt x="296" y="32"/>
                  </a:lnTo>
                  <a:lnTo>
                    <a:pt x="256" y="24"/>
                  </a:lnTo>
                  <a:lnTo>
                    <a:pt x="214" y="16"/>
                  </a:lnTo>
                  <a:lnTo>
                    <a:pt x="172" y="10"/>
                  </a:lnTo>
                  <a:lnTo>
                    <a:pt x="130" y="6"/>
                  </a:lnTo>
                  <a:lnTo>
                    <a:pt x="86" y="2"/>
                  </a:lnTo>
                  <a:lnTo>
                    <a:pt x="44" y="0"/>
                  </a:lnTo>
                  <a:lnTo>
                    <a:pt x="0" y="0"/>
                  </a:lnTo>
                  <a:lnTo>
                    <a:pt x="0" y="1378"/>
                  </a:lnTo>
                  <a:lnTo>
                    <a:pt x="644" y="158"/>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15" name="Freeform 33"/>
            <p:cNvSpPr>
              <a:spLocks/>
            </p:cNvSpPr>
            <p:nvPr/>
          </p:nvSpPr>
          <p:spPr bwMode="auto">
            <a:xfrm>
              <a:off x="2418822" y="3985498"/>
              <a:ext cx="1028477" cy="1108429"/>
            </a:xfrm>
            <a:custGeom>
              <a:avLst/>
              <a:gdLst>
                <a:gd name="T0" fmla="*/ 1132 w 1132"/>
                <a:gd name="T1" fmla="*/ 424 h 1220"/>
                <a:gd name="T2" fmla="*/ 1132 w 1132"/>
                <a:gd name="T3" fmla="*/ 424 h 1220"/>
                <a:gd name="T4" fmla="*/ 1082 w 1132"/>
                <a:gd name="T5" fmla="*/ 358 h 1220"/>
                <a:gd name="T6" fmla="*/ 1030 w 1132"/>
                <a:gd name="T7" fmla="*/ 298 h 1220"/>
                <a:gd name="T8" fmla="*/ 974 w 1132"/>
                <a:gd name="T9" fmla="*/ 238 h 1220"/>
                <a:gd name="T10" fmla="*/ 914 w 1132"/>
                <a:gd name="T11" fmla="*/ 184 h 1220"/>
                <a:gd name="T12" fmla="*/ 850 w 1132"/>
                <a:gd name="T13" fmla="*/ 132 h 1220"/>
                <a:gd name="T14" fmla="*/ 784 w 1132"/>
                <a:gd name="T15" fmla="*/ 84 h 1220"/>
                <a:gd name="T16" fmla="*/ 750 w 1132"/>
                <a:gd name="T17" fmla="*/ 62 h 1220"/>
                <a:gd name="T18" fmla="*/ 714 w 1132"/>
                <a:gd name="T19" fmla="*/ 40 h 1220"/>
                <a:gd name="T20" fmla="*/ 680 w 1132"/>
                <a:gd name="T21" fmla="*/ 20 h 1220"/>
                <a:gd name="T22" fmla="*/ 644 w 1132"/>
                <a:gd name="T23" fmla="*/ 0 h 1220"/>
                <a:gd name="T24" fmla="*/ 0 w 1132"/>
                <a:gd name="T25" fmla="*/ 1220 h 1220"/>
                <a:gd name="T26" fmla="*/ 1132 w 1132"/>
                <a:gd name="T27" fmla="*/ 424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2" h="1220">
                  <a:moveTo>
                    <a:pt x="1132" y="424"/>
                  </a:moveTo>
                  <a:lnTo>
                    <a:pt x="1132" y="424"/>
                  </a:lnTo>
                  <a:lnTo>
                    <a:pt x="1082" y="358"/>
                  </a:lnTo>
                  <a:lnTo>
                    <a:pt x="1030" y="298"/>
                  </a:lnTo>
                  <a:lnTo>
                    <a:pt x="974" y="238"/>
                  </a:lnTo>
                  <a:lnTo>
                    <a:pt x="914" y="184"/>
                  </a:lnTo>
                  <a:lnTo>
                    <a:pt x="850" y="132"/>
                  </a:lnTo>
                  <a:lnTo>
                    <a:pt x="784" y="84"/>
                  </a:lnTo>
                  <a:lnTo>
                    <a:pt x="750" y="62"/>
                  </a:lnTo>
                  <a:lnTo>
                    <a:pt x="714" y="40"/>
                  </a:lnTo>
                  <a:lnTo>
                    <a:pt x="680" y="20"/>
                  </a:lnTo>
                  <a:lnTo>
                    <a:pt x="644" y="0"/>
                  </a:lnTo>
                  <a:lnTo>
                    <a:pt x="0" y="1220"/>
                  </a:lnTo>
                  <a:lnTo>
                    <a:pt x="1132" y="424"/>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16" name="Freeform 34"/>
            <p:cNvSpPr>
              <a:spLocks/>
            </p:cNvSpPr>
            <p:nvPr/>
          </p:nvSpPr>
          <p:spPr bwMode="auto">
            <a:xfrm>
              <a:off x="2418822" y="4370722"/>
              <a:ext cx="1246529" cy="723205"/>
            </a:xfrm>
            <a:custGeom>
              <a:avLst/>
              <a:gdLst>
                <a:gd name="T0" fmla="*/ 0 w 1372"/>
                <a:gd name="T1" fmla="*/ 796 h 796"/>
                <a:gd name="T2" fmla="*/ 1372 w 1372"/>
                <a:gd name="T3" fmla="*/ 628 h 796"/>
                <a:gd name="T4" fmla="*/ 1372 w 1372"/>
                <a:gd name="T5" fmla="*/ 628 h 796"/>
                <a:gd name="T6" fmla="*/ 1364 w 1372"/>
                <a:gd name="T7" fmla="*/ 566 h 796"/>
                <a:gd name="T8" fmla="*/ 1354 w 1372"/>
                <a:gd name="T9" fmla="*/ 506 h 796"/>
                <a:gd name="T10" fmla="*/ 1340 w 1372"/>
                <a:gd name="T11" fmla="*/ 444 h 796"/>
                <a:gd name="T12" fmla="*/ 1322 w 1372"/>
                <a:gd name="T13" fmla="*/ 386 h 796"/>
                <a:gd name="T14" fmla="*/ 1304 w 1372"/>
                <a:gd name="T15" fmla="*/ 328 h 796"/>
                <a:gd name="T16" fmla="*/ 1282 w 1372"/>
                <a:gd name="T17" fmla="*/ 270 h 796"/>
                <a:gd name="T18" fmla="*/ 1258 w 1372"/>
                <a:gd name="T19" fmla="*/ 216 h 796"/>
                <a:gd name="T20" fmla="*/ 1232 w 1372"/>
                <a:gd name="T21" fmla="*/ 160 h 796"/>
                <a:gd name="T22" fmla="*/ 1232 w 1372"/>
                <a:gd name="T23" fmla="*/ 160 h 796"/>
                <a:gd name="T24" fmla="*/ 1210 w 1372"/>
                <a:gd name="T25" fmla="*/ 120 h 796"/>
                <a:gd name="T26" fmla="*/ 1186 w 1372"/>
                <a:gd name="T27" fmla="*/ 78 h 796"/>
                <a:gd name="T28" fmla="*/ 1160 w 1372"/>
                <a:gd name="T29" fmla="*/ 38 h 796"/>
                <a:gd name="T30" fmla="*/ 1132 w 1372"/>
                <a:gd name="T31" fmla="*/ 0 h 796"/>
                <a:gd name="T32" fmla="*/ 0 w 1372"/>
                <a:gd name="T33" fmla="*/ 796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72" h="796">
                  <a:moveTo>
                    <a:pt x="0" y="796"/>
                  </a:moveTo>
                  <a:lnTo>
                    <a:pt x="1372" y="628"/>
                  </a:lnTo>
                  <a:lnTo>
                    <a:pt x="1372" y="628"/>
                  </a:lnTo>
                  <a:lnTo>
                    <a:pt x="1364" y="566"/>
                  </a:lnTo>
                  <a:lnTo>
                    <a:pt x="1354" y="506"/>
                  </a:lnTo>
                  <a:lnTo>
                    <a:pt x="1340" y="444"/>
                  </a:lnTo>
                  <a:lnTo>
                    <a:pt x="1322" y="386"/>
                  </a:lnTo>
                  <a:lnTo>
                    <a:pt x="1304" y="328"/>
                  </a:lnTo>
                  <a:lnTo>
                    <a:pt x="1282" y="270"/>
                  </a:lnTo>
                  <a:lnTo>
                    <a:pt x="1258" y="216"/>
                  </a:lnTo>
                  <a:lnTo>
                    <a:pt x="1232" y="160"/>
                  </a:lnTo>
                  <a:lnTo>
                    <a:pt x="1232" y="160"/>
                  </a:lnTo>
                  <a:lnTo>
                    <a:pt x="1210" y="120"/>
                  </a:lnTo>
                  <a:lnTo>
                    <a:pt x="1186" y="78"/>
                  </a:lnTo>
                  <a:lnTo>
                    <a:pt x="1160" y="38"/>
                  </a:lnTo>
                  <a:lnTo>
                    <a:pt x="1132" y="0"/>
                  </a:lnTo>
                  <a:lnTo>
                    <a:pt x="0" y="796"/>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17" name="Freeform 35"/>
            <p:cNvSpPr>
              <a:spLocks/>
            </p:cNvSpPr>
            <p:nvPr/>
          </p:nvSpPr>
          <p:spPr bwMode="auto">
            <a:xfrm>
              <a:off x="2418822" y="4941291"/>
              <a:ext cx="1255614" cy="599642"/>
            </a:xfrm>
            <a:custGeom>
              <a:avLst/>
              <a:gdLst>
                <a:gd name="T0" fmla="*/ 1290 w 1382"/>
                <a:gd name="T1" fmla="*/ 660 h 660"/>
                <a:gd name="T2" fmla="*/ 1290 w 1382"/>
                <a:gd name="T3" fmla="*/ 660 h 660"/>
                <a:gd name="T4" fmla="*/ 1312 w 1382"/>
                <a:gd name="T5" fmla="*/ 602 h 660"/>
                <a:gd name="T6" fmla="*/ 1330 w 1382"/>
                <a:gd name="T7" fmla="*/ 542 h 660"/>
                <a:gd name="T8" fmla="*/ 1346 w 1382"/>
                <a:gd name="T9" fmla="*/ 480 h 660"/>
                <a:gd name="T10" fmla="*/ 1358 w 1382"/>
                <a:gd name="T11" fmla="*/ 418 h 660"/>
                <a:gd name="T12" fmla="*/ 1368 w 1382"/>
                <a:gd name="T13" fmla="*/ 356 h 660"/>
                <a:gd name="T14" fmla="*/ 1376 w 1382"/>
                <a:gd name="T15" fmla="*/ 292 h 660"/>
                <a:gd name="T16" fmla="*/ 1380 w 1382"/>
                <a:gd name="T17" fmla="*/ 228 h 660"/>
                <a:gd name="T18" fmla="*/ 1382 w 1382"/>
                <a:gd name="T19" fmla="*/ 162 h 660"/>
                <a:gd name="T20" fmla="*/ 1382 w 1382"/>
                <a:gd name="T21" fmla="*/ 162 h 660"/>
                <a:gd name="T22" fmla="*/ 1382 w 1382"/>
                <a:gd name="T23" fmla="*/ 120 h 660"/>
                <a:gd name="T24" fmla="*/ 1380 w 1382"/>
                <a:gd name="T25" fmla="*/ 80 h 660"/>
                <a:gd name="T26" fmla="*/ 1372 w 1382"/>
                <a:gd name="T27" fmla="*/ 0 h 660"/>
                <a:gd name="T28" fmla="*/ 0 w 1382"/>
                <a:gd name="T29" fmla="*/ 168 h 660"/>
                <a:gd name="T30" fmla="*/ 1290 w 1382"/>
                <a:gd name="T31" fmla="*/ 660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382" h="660">
                  <a:moveTo>
                    <a:pt x="1290" y="660"/>
                  </a:moveTo>
                  <a:lnTo>
                    <a:pt x="1290" y="660"/>
                  </a:lnTo>
                  <a:lnTo>
                    <a:pt x="1312" y="602"/>
                  </a:lnTo>
                  <a:lnTo>
                    <a:pt x="1330" y="542"/>
                  </a:lnTo>
                  <a:lnTo>
                    <a:pt x="1346" y="480"/>
                  </a:lnTo>
                  <a:lnTo>
                    <a:pt x="1358" y="418"/>
                  </a:lnTo>
                  <a:lnTo>
                    <a:pt x="1368" y="356"/>
                  </a:lnTo>
                  <a:lnTo>
                    <a:pt x="1376" y="292"/>
                  </a:lnTo>
                  <a:lnTo>
                    <a:pt x="1380" y="228"/>
                  </a:lnTo>
                  <a:lnTo>
                    <a:pt x="1382" y="162"/>
                  </a:lnTo>
                  <a:lnTo>
                    <a:pt x="1382" y="162"/>
                  </a:lnTo>
                  <a:lnTo>
                    <a:pt x="1382" y="120"/>
                  </a:lnTo>
                  <a:lnTo>
                    <a:pt x="1380" y="80"/>
                  </a:lnTo>
                  <a:lnTo>
                    <a:pt x="1372" y="0"/>
                  </a:lnTo>
                  <a:lnTo>
                    <a:pt x="0" y="168"/>
                  </a:lnTo>
                  <a:lnTo>
                    <a:pt x="1290" y="660"/>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18" name="Freeform 36"/>
            <p:cNvSpPr>
              <a:spLocks/>
            </p:cNvSpPr>
            <p:nvPr/>
          </p:nvSpPr>
          <p:spPr bwMode="auto">
            <a:xfrm>
              <a:off x="2418822" y="5093927"/>
              <a:ext cx="1172028" cy="932171"/>
            </a:xfrm>
            <a:custGeom>
              <a:avLst/>
              <a:gdLst>
                <a:gd name="T0" fmla="*/ 924 w 1290"/>
                <a:gd name="T1" fmla="*/ 1026 h 1026"/>
                <a:gd name="T2" fmla="*/ 924 w 1290"/>
                <a:gd name="T3" fmla="*/ 1026 h 1026"/>
                <a:gd name="T4" fmla="*/ 984 w 1290"/>
                <a:gd name="T5" fmla="*/ 970 h 1026"/>
                <a:gd name="T6" fmla="*/ 1038 w 1290"/>
                <a:gd name="T7" fmla="*/ 910 h 1026"/>
                <a:gd name="T8" fmla="*/ 1090 w 1290"/>
                <a:gd name="T9" fmla="*/ 848 h 1026"/>
                <a:gd name="T10" fmla="*/ 1138 w 1290"/>
                <a:gd name="T11" fmla="*/ 782 h 1026"/>
                <a:gd name="T12" fmla="*/ 1182 w 1290"/>
                <a:gd name="T13" fmla="*/ 712 h 1026"/>
                <a:gd name="T14" fmla="*/ 1202 w 1290"/>
                <a:gd name="T15" fmla="*/ 678 h 1026"/>
                <a:gd name="T16" fmla="*/ 1222 w 1290"/>
                <a:gd name="T17" fmla="*/ 642 h 1026"/>
                <a:gd name="T18" fmla="*/ 1242 w 1290"/>
                <a:gd name="T19" fmla="*/ 606 h 1026"/>
                <a:gd name="T20" fmla="*/ 1258 w 1290"/>
                <a:gd name="T21" fmla="*/ 568 h 1026"/>
                <a:gd name="T22" fmla="*/ 1276 w 1290"/>
                <a:gd name="T23" fmla="*/ 530 h 1026"/>
                <a:gd name="T24" fmla="*/ 1290 w 1290"/>
                <a:gd name="T25" fmla="*/ 492 h 1026"/>
                <a:gd name="T26" fmla="*/ 0 w 1290"/>
                <a:gd name="T27" fmla="*/ 0 h 1026"/>
                <a:gd name="T28" fmla="*/ 924 w 1290"/>
                <a:gd name="T29" fmla="*/ 1026 h 1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90" h="1026">
                  <a:moveTo>
                    <a:pt x="924" y="1026"/>
                  </a:moveTo>
                  <a:lnTo>
                    <a:pt x="924" y="1026"/>
                  </a:lnTo>
                  <a:lnTo>
                    <a:pt x="984" y="970"/>
                  </a:lnTo>
                  <a:lnTo>
                    <a:pt x="1038" y="910"/>
                  </a:lnTo>
                  <a:lnTo>
                    <a:pt x="1090" y="848"/>
                  </a:lnTo>
                  <a:lnTo>
                    <a:pt x="1138" y="782"/>
                  </a:lnTo>
                  <a:lnTo>
                    <a:pt x="1182" y="712"/>
                  </a:lnTo>
                  <a:lnTo>
                    <a:pt x="1202" y="678"/>
                  </a:lnTo>
                  <a:lnTo>
                    <a:pt x="1222" y="642"/>
                  </a:lnTo>
                  <a:lnTo>
                    <a:pt x="1242" y="606"/>
                  </a:lnTo>
                  <a:lnTo>
                    <a:pt x="1258" y="568"/>
                  </a:lnTo>
                  <a:lnTo>
                    <a:pt x="1276" y="530"/>
                  </a:lnTo>
                  <a:lnTo>
                    <a:pt x="1290" y="492"/>
                  </a:lnTo>
                  <a:lnTo>
                    <a:pt x="0" y="0"/>
                  </a:lnTo>
                  <a:lnTo>
                    <a:pt x="924" y="1026"/>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19" name="Freeform 37"/>
            <p:cNvSpPr>
              <a:spLocks/>
            </p:cNvSpPr>
            <p:nvPr/>
          </p:nvSpPr>
          <p:spPr bwMode="auto">
            <a:xfrm>
              <a:off x="2418822" y="5093927"/>
              <a:ext cx="839499" cy="1221089"/>
            </a:xfrm>
            <a:custGeom>
              <a:avLst/>
              <a:gdLst>
                <a:gd name="T0" fmla="*/ 330 w 924"/>
                <a:gd name="T1" fmla="*/ 1344 h 1344"/>
                <a:gd name="T2" fmla="*/ 330 w 924"/>
                <a:gd name="T3" fmla="*/ 1344 h 1344"/>
                <a:gd name="T4" fmla="*/ 372 w 924"/>
                <a:gd name="T5" fmla="*/ 1332 h 1344"/>
                <a:gd name="T6" fmla="*/ 412 w 924"/>
                <a:gd name="T7" fmla="*/ 1320 h 1344"/>
                <a:gd name="T8" fmla="*/ 454 w 924"/>
                <a:gd name="T9" fmla="*/ 1306 h 1344"/>
                <a:gd name="T10" fmla="*/ 494 w 924"/>
                <a:gd name="T11" fmla="*/ 1292 h 1344"/>
                <a:gd name="T12" fmla="*/ 534 w 924"/>
                <a:gd name="T13" fmla="*/ 1276 h 1344"/>
                <a:gd name="T14" fmla="*/ 572 w 924"/>
                <a:gd name="T15" fmla="*/ 1258 h 1344"/>
                <a:gd name="T16" fmla="*/ 612 w 924"/>
                <a:gd name="T17" fmla="*/ 1240 h 1344"/>
                <a:gd name="T18" fmla="*/ 650 w 924"/>
                <a:gd name="T19" fmla="*/ 1220 h 1344"/>
                <a:gd name="T20" fmla="*/ 686 w 924"/>
                <a:gd name="T21" fmla="*/ 1200 h 1344"/>
                <a:gd name="T22" fmla="*/ 722 w 924"/>
                <a:gd name="T23" fmla="*/ 1178 h 1344"/>
                <a:gd name="T24" fmla="*/ 758 w 924"/>
                <a:gd name="T25" fmla="*/ 1154 h 1344"/>
                <a:gd name="T26" fmla="*/ 794 w 924"/>
                <a:gd name="T27" fmla="*/ 1132 h 1344"/>
                <a:gd name="T28" fmla="*/ 828 w 924"/>
                <a:gd name="T29" fmla="*/ 1106 h 1344"/>
                <a:gd name="T30" fmla="*/ 860 w 924"/>
                <a:gd name="T31" fmla="*/ 1080 h 1344"/>
                <a:gd name="T32" fmla="*/ 894 w 924"/>
                <a:gd name="T33" fmla="*/ 1054 h 1344"/>
                <a:gd name="T34" fmla="*/ 924 w 924"/>
                <a:gd name="T35" fmla="*/ 1026 h 1344"/>
                <a:gd name="T36" fmla="*/ 0 w 924"/>
                <a:gd name="T37" fmla="*/ 0 h 1344"/>
                <a:gd name="T38" fmla="*/ 330 w 924"/>
                <a:gd name="T39" fmla="*/ 1344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24" h="1344">
                  <a:moveTo>
                    <a:pt x="330" y="1344"/>
                  </a:moveTo>
                  <a:lnTo>
                    <a:pt x="330" y="1344"/>
                  </a:lnTo>
                  <a:lnTo>
                    <a:pt x="372" y="1332"/>
                  </a:lnTo>
                  <a:lnTo>
                    <a:pt x="412" y="1320"/>
                  </a:lnTo>
                  <a:lnTo>
                    <a:pt x="454" y="1306"/>
                  </a:lnTo>
                  <a:lnTo>
                    <a:pt x="494" y="1292"/>
                  </a:lnTo>
                  <a:lnTo>
                    <a:pt x="534" y="1276"/>
                  </a:lnTo>
                  <a:lnTo>
                    <a:pt x="572" y="1258"/>
                  </a:lnTo>
                  <a:lnTo>
                    <a:pt x="612" y="1240"/>
                  </a:lnTo>
                  <a:lnTo>
                    <a:pt x="650" y="1220"/>
                  </a:lnTo>
                  <a:lnTo>
                    <a:pt x="686" y="1200"/>
                  </a:lnTo>
                  <a:lnTo>
                    <a:pt x="722" y="1178"/>
                  </a:lnTo>
                  <a:lnTo>
                    <a:pt x="758" y="1154"/>
                  </a:lnTo>
                  <a:lnTo>
                    <a:pt x="794" y="1132"/>
                  </a:lnTo>
                  <a:lnTo>
                    <a:pt x="828" y="1106"/>
                  </a:lnTo>
                  <a:lnTo>
                    <a:pt x="860" y="1080"/>
                  </a:lnTo>
                  <a:lnTo>
                    <a:pt x="894" y="1054"/>
                  </a:lnTo>
                  <a:lnTo>
                    <a:pt x="924" y="1026"/>
                  </a:lnTo>
                  <a:lnTo>
                    <a:pt x="0" y="0"/>
                  </a:lnTo>
                  <a:lnTo>
                    <a:pt x="330" y="1344"/>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0" name="Freeform 38"/>
            <p:cNvSpPr>
              <a:spLocks/>
            </p:cNvSpPr>
            <p:nvPr/>
          </p:nvSpPr>
          <p:spPr bwMode="auto">
            <a:xfrm>
              <a:off x="2113550" y="5093927"/>
              <a:ext cx="605093" cy="1259248"/>
            </a:xfrm>
            <a:custGeom>
              <a:avLst/>
              <a:gdLst>
                <a:gd name="T0" fmla="*/ 336 w 666"/>
                <a:gd name="T1" fmla="*/ 0 h 1386"/>
                <a:gd name="T2" fmla="*/ 0 w 666"/>
                <a:gd name="T3" fmla="*/ 1346 h 1386"/>
                <a:gd name="T4" fmla="*/ 0 w 666"/>
                <a:gd name="T5" fmla="*/ 1346 h 1386"/>
                <a:gd name="T6" fmla="*/ 46 w 666"/>
                <a:gd name="T7" fmla="*/ 1358 h 1386"/>
                <a:gd name="T8" fmla="*/ 46 w 666"/>
                <a:gd name="T9" fmla="*/ 1358 h 1386"/>
                <a:gd name="T10" fmla="*/ 92 w 666"/>
                <a:gd name="T11" fmla="*/ 1366 h 1386"/>
                <a:gd name="T12" fmla="*/ 138 w 666"/>
                <a:gd name="T13" fmla="*/ 1374 h 1386"/>
                <a:gd name="T14" fmla="*/ 184 w 666"/>
                <a:gd name="T15" fmla="*/ 1378 h 1386"/>
                <a:gd name="T16" fmla="*/ 230 w 666"/>
                <a:gd name="T17" fmla="*/ 1382 h 1386"/>
                <a:gd name="T18" fmla="*/ 230 w 666"/>
                <a:gd name="T19" fmla="*/ 1382 h 1386"/>
                <a:gd name="T20" fmla="*/ 284 w 666"/>
                <a:gd name="T21" fmla="*/ 1384 h 1386"/>
                <a:gd name="T22" fmla="*/ 336 w 666"/>
                <a:gd name="T23" fmla="*/ 1386 h 1386"/>
                <a:gd name="T24" fmla="*/ 336 w 666"/>
                <a:gd name="T25" fmla="*/ 1386 h 1386"/>
                <a:gd name="T26" fmla="*/ 384 w 666"/>
                <a:gd name="T27" fmla="*/ 1384 h 1386"/>
                <a:gd name="T28" fmla="*/ 384 w 666"/>
                <a:gd name="T29" fmla="*/ 1384 h 1386"/>
                <a:gd name="T30" fmla="*/ 456 w 666"/>
                <a:gd name="T31" fmla="*/ 1380 h 1386"/>
                <a:gd name="T32" fmla="*/ 526 w 666"/>
                <a:gd name="T33" fmla="*/ 1372 h 1386"/>
                <a:gd name="T34" fmla="*/ 596 w 666"/>
                <a:gd name="T35" fmla="*/ 1360 h 1386"/>
                <a:gd name="T36" fmla="*/ 666 w 666"/>
                <a:gd name="T37" fmla="*/ 1344 h 1386"/>
                <a:gd name="T38" fmla="*/ 336 w 666"/>
                <a:gd name="T39" fmla="*/ 0 h 1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66" h="1386">
                  <a:moveTo>
                    <a:pt x="336" y="0"/>
                  </a:moveTo>
                  <a:lnTo>
                    <a:pt x="0" y="1346"/>
                  </a:lnTo>
                  <a:lnTo>
                    <a:pt x="0" y="1346"/>
                  </a:lnTo>
                  <a:lnTo>
                    <a:pt x="46" y="1358"/>
                  </a:lnTo>
                  <a:lnTo>
                    <a:pt x="46" y="1358"/>
                  </a:lnTo>
                  <a:lnTo>
                    <a:pt x="92" y="1366"/>
                  </a:lnTo>
                  <a:lnTo>
                    <a:pt x="138" y="1374"/>
                  </a:lnTo>
                  <a:lnTo>
                    <a:pt x="184" y="1378"/>
                  </a:lnTo>
                  <a:lnTo>
                    <a:pt x="230" y="1382"/>
                  </a:lnTo>
                  <a:lnTo>
                    <a:pt x="230" y="1382"/>
                  </a:lnTo>
                  <a:lnTo>
                    <a:pt x="284" y="1384"/>
                  </a:lnTo>
                  <a:lnTo>
                    <a:pt x="336" y="1386"/>
                  </a:lnTo>
                  <a:lnTo>
                    <a:pt x="336" y="1386"/>
                  </a:lnTo>
                  <a:lnTo>
                    <a:pt x="384" y="1384"/>
                  </a:lnTo>
                  <a:lnTo>
                    <a:pt x="384" y="1384"/>
                  </a:lnTo>
                  <a:lnTo>
                    <a:pt x="456" y="1380"/>
                  </a:lnTo>
                  <a:lnTo>
                    <a:pt x="526" y="1372"/>
                  </a:lnTo>
                  <a:lnTo>
                    <a:pt x="596" y="1360"/>
                  </a:lnTo>
                  <a:lnTo>
                    <a:pt x="666" y="1344"/>
                  </a:lnTo>
                  <a:lnTo>
                    <a:pt x="336" y="0"/>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1" name="Freeform 39"/>
            <p:cNvSpPr>
              <a:spLocks/>
            </p:cNvSpPr>
            <p:nvPr/>
          </p:nvSpPr>
          <p:spPr bwMode="auto">
            <a:xfrm>
              <a:off x="1566603" y="5093927"/>
              <a:ext cx="852219" cy="1222906"/>
            </a:xfrm>
            <a:custGeom>
              <a:avLst/>
              <a:gdLst>
                <a:gd name="T0" fmla="*/ 938 w 938"/>
                <a:gd name="T1" fmla="*/ 0 h 1346"/>
                <a:gd name="T2" fmla="*/ 0 w 938"/>
                <a:gd name="T3" fmla="*/ 1032 h 1346"/>
                <a:gd name="T4" fmla="*/ 0 w 938"/>
                <a:gd name="T5" fmla="*/ 1032 h 1346"/>
                <a:gd name="T6" fmla="*/ 52 w 938"/>
                <a:gd name="T7" fmla="*/ 1076 h 1346"/>
                <a:gd name="T8" fmla="*/ 106 w 938"/>
                <a:gd name="T9" fmla="*/ 1116 h 1346"/>
                <a:gd name="T10" fmla="*/ 160 w 938"/>
                <a:gd name="T11" fmla="*/ 1156 h 1346"/>
                <a:gd name="T12" fmla="*/ 218 w 938"/>
                <a:gd name="T13" fmla="*/ 1190 h 1346"/>
                <a:gd name="T14" fmla="*/ 218 w 938"/>
                <a:gd name="T15" fmla="*/ 1190 h 1346"/>
                <a:gd name="T16" fmla="*/ 262 w 938"/>
                <a:gd name="T17" fmla="*/ 1216 h 1346"/>
                <a:gd name="T18" fmla="*/ 308 w 938"/>
                <a:gd name="T19" fmla="*/ 1240 h 1346"/>
                <a:gd name="T20" fmla="*/ 356 w 938"/>
                <a:gd name="T21" fmla="*/ 1262 h 1346"/>
                <a:gd name="T22" fmla="*/ 404 w 938"/>
                <a:gd name="T23" fmla="*/ 1282 h 1346"/>
                <a:gd name="T24" fmla="*/ 452 w 938"/>
                <a:gd name="T25" fmla="*/ 1300 h 1346"/>
                <a:gd name="T26" fmla="*/ 502 w 938"/>
                <a:gd name="T27" fmla="*/ 1316 h 1346"/>
                <a:gd name="T28" fmla="*/ 552 w 938"/>
                <a:gd name="T29" fmla="*/ 1332 h 1346"/>
                <a:gd name="T30" fmla="*/ 602 w 938"/>
                <a:gd name="T31" fmla="*/ 1346 h 1346"/>
                <a:gd name="T32" fmla="*/ 938 w 938"/>
                <a:gd name="T33" fmla="*/ 0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8" h="1346">
                  <a:moveTo>
                    <a:pt x="938" y="0"/>
                  </a:moveTo>
                  <a:lnTo>
                    <a:pt x="0" y="1032"/>
                  </a:lnTo>
                  <a:lnTo>
                    <a:pt x="0" y="1032"/>
                  </a:lnTo>
                  <a:lnTo>
                    <a:pt x="52" y="1076"/>
                  </a:lnTo>
                  <a:lnTo>
                    <a:pt x="106" y="1116"/>
                  </a:lnTo>
                  <a:lnTo>
                    <a:pt x="160" y="1156"/>
                  </a:lnTo>
                  <a:lnTo>
                    <a:pt x="218" y="1190"/>
                  </a:lnTo>
                  <a:lnTo>
                    <a:pt x="218" y="1190"/>
                  </a:lnTo>
                  <a:lnTo>
                    <a:pt x="262" y="1216"/>
                  </a:lnTo>
                  <a:lnTo>
                    <a:pt x="308" y="1240"/>
                  </a:lnTo>
                  <a:lnTo>
                    <a:pt x="356" y="1262"/>
                  </a:lnTo>
                  <a:lnTo>
                    <a:pt x="404" y="1282"/>
                  </a:lnTo>
                  <a:lnTo>
                    <a:pt x="452" y="1300"/>
                  </a:lnTo>
                  <a:lnTo>
                    <a:pt x="502" y="1316"/>
                  </a:lnTo>
                  <a:lnTo>
                    <a:pt x="552" y="1332"/>
                  </a:lnTo>
                  <a:lnTo>
                    <a:pt x="602" y="1346"/>
                  </a:lnTo>
                  <a:lnTo>
                    <a:pt x="938" y="0"/>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2" name="Freeform 40"/>
            <p:cNvSpPr>
              <a:spLocks/>
            </p:cNvSpPr>
            <p:nvPr/>
          </p:nvSpPr>
          <p:spPr bwMode="auto">
            <a:xfrm>
              <a:off x="1230440" y="5093927"/>
              <a:ext cx="1188382" cy="937622"/>
            </a:xfrm>
            <a:custGeom>
              <a:avLst/>
              <a:gdLst>
                <a:gd name="T0" fmla="*/ 1308 w 1308"/>
                <a:gd name="T1" fmla="*/ 0 h 1032"/>
                <a:gd name="T2" fmla="*/ 0 w 1308"/>
                <a:gd name="T3" fmla="*/ 496 h 1032"/>
                <a:gd name="T4" fmla="*/ 0 w 1308"/>
                <a:gd name="T5" fmla="*/ 496 h 1032"/>
                <a:gd name="T6" fmla="*/ 30 w 1308"/>
                <a:gd name="T7" fmla="*/ 564 h 1032"/>
                <a:gd name="T8" fmla="*/ 64 w 1308"/>
                <a:gd name="T9" fmla="*/ 632 h 1032"/>
                <a:gd name="T10" fmla="*/ 102 w 1308"/>
                <a:gd name="T11" fmla="*/ 698 h 1032"/>
                <a:gd name="T12" fmla="*/ 142 w 1308"/>
                <a:gd name="T13" fmla="*/ 762 h 1032"/>
                <a:gd name="T14" fmla="*/ 186 w 1308"/>
                <a:gd name="T15" fmla="*/ 824 h 1032"/>
                <a:gd name="T16" fmla="*/ 232 w 1308"/>
                <a:gd name="T17" fmla="*/ 884 h 1032"/>
                <a:gd name="T18" fmla="*/ 282 w 1308"/>
                <a:gd name="T19" fmla="*/ 942 h 1032"/>
                <a:gd name="T20" fmla="*/ 334 w 1308"/>
                <a:gd name="T21" fmla="*/ 998 h 1032"/>
                <a:gd name="T22" fmla="*/ 334 w 1308"/>
                <a:gd name="T23" fmla="*/ 998 h 1032"/>
                <a:gd name="T24" fmla="*/ 370 w 1308"/>
                <a:gd name="T25" fmla="*/ 1032 h 1032"/>
                <a:gd name="T26" fmla="*/ 1308 w 1308"/>
                <a:gd name="T27" fmla="*/ 0 h 10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08" h="1032">
                  <a:moveTo>
                    <a:pt x="1308" y="0"/>
                  </a:moveTo>
                  <a:lnTo>
                    <a:pt x="0" y="496"/>
                  </a:lnTo>
                  <a:lnTo>
                    <a:pt x="0" y="496"/>
                  </a:lnTo>
                  <a:lnTo>
                    <a:pt x="30" y="564"/>
                  </a:lnTo>
                  <a:lnTo>
                    <a:pt x="64" y="632"/>
                  </a:lnTo>
                  <a:lnTo>
                    <a:pt x="102" y="698"/>
                  </a:lnTo>
                  <a:lnTo>
                    <a:pt x="142" y="762"/>
                  </a:lnTo>
                  <a:lnTo>
                    <a:pt x="186" y="824"/>
                  </a:lnTo>
                  <a:lnTo>
                    <a:pt x="232" y="884"/>
                  </a:lnTo>
                  <a:lnTo>
                    <a:pt x="282" y="942"/>
                  </a:lnTo>
                  <a:lnTo>
                    <a:pt x="334" y="998"/>
                  </a:lnTo>
                  <a:lnTo>
                    <a:pt x="334" y="998"/>
                  </a:lnTo>
                  <a:lnTo>
                    <a:pt x="370" y="1032"/>
                  </a:lnTo>
                  <a:lnTo>
                    <a:pt x="1308" y="0"/>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3" name="Freeform 41"/>
            <p:cNvSpPr>
              <a:spLocks/>
            </p:cNvSpPr>
            <p:nvPr/>
          </p:nvSpPr>
          <p:spPr bwMode="auto">
            <a:xfrm>
              <a:off x="1150488" y="4941291"/>
              <a:ext cx="1268334" cy="603276"/>
            </a:xfrm>
            <a:custGeom>
              <a:avLst/>
              <a:gdLst>
                <a:gd name="T0" fmla="*/ 1396 w 1396"/>
                <a:gd name="T1" fmla="*/ 168 h 664"/>
                <a:gd name="T2" fmla="*/ 10 w 1396"/>
                <a:gd name="T3" fmla="*/ 0 h 664"/>
                <a:gd name="T4" fmla="*/ 10 w 1396"/>
                <a:gd name="T5" fmla="*/ 0 h 664"/>
                <a:gd name="T6" fmla="*/ 4 w 1396"/>
                <a:gd name="T7" fmla="*/ 52 h 664"/>
                <a:gd name="T8" fmla="*/ 0 w 1396"/>
                <a:gd name="T9" fmla="*/ 104 h 664"/>
                <a:gd name="T10" fmla="*/ 0 w 1396"/>
                <a:gd name="T11" fmla="*/ 104 h 664"/>
                <a:gd name="T12" fmla="*/ 0 w 1396"/>
                <a:gd name="T13" fmla="*/ 160 h 664"/>
                <a:gd name="T14" fmla="*/ 0 w 1396"/>
                <a:gd name="T15" fmla="*/ 160 h 664"/>
                <a:gd name="T16" fmla="*/ 0 w 1396"/>
                <a:gd name="T17" fmla="*/ 206 h 664"/>
                <a:gd name="T18" fmla="*/ 0 w 1396"/>
                <a:gd name="T19" fmla="*/ 252 h 664"/>
                <a:gd name="T20" fmla="*/ 0 w 1396"/>
                <a:gd name="T21" fmla="*/ 252 h 664"/>
                <a:gd name="T22" fmla="*/ 6 w 1396"/>
                <a:gd name="T23" fmla="*/ 326 h 664"/>
                <a:gd name="T24" fmla="*/ 14 w 1396"/>
                <a:gd name="T25" fmla="*/ 398 h 664"/>
                <a:gd name="T26" fmla="*/ 14 w 1396"/>
                <a:gd name="T27" fmla="*/ 398 h 664"/>
                <a:gd name="T28" fmla="*/ 22 w 1396"/>
                <a:gd name="T29" fmla="*/ 444 h 664"/>
                <a:gd name="T30" fmla="*/ 34 w 1396"/>
                <a:gd name="T31" fmla="*/ 490 h 664"/>
                <a:gd name="T32" fmla="*/ 44 w 1396"/>
                <a:gd name="T33" fmla="*/ 534 h 664"/>
                <a:gd name="T34" fmla="*/ 58 w 1396"/>
                <a:gd name="T35" fmla="*/ 578 h 664"/>
                <a:gd name="T36" fmla="*/ 58 w 1396"/>
                <a:gd name="T37" fmla="*/ 578 h 664"/>
                <a:gd name="T38" fmla="*/ 72 w 1396"/>
                <a:gd name="T39" fmla="*/ 622 h 664"/>
                <a:gd name="T40" fmla="*/ 88 w 1396"/>
                <a:gd name="T41" fmla="*/ 664 h 664"/>
                <a:gd name="T42" fmla="*/ 1396 w 1396"/>
                <a:gd name="T43" fmla="*/ 168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96" h="664">
                  <a:moveTo>
                    <a:pt x="1396" y="168"/>
                  </a:moveTo>
                  <a:lnTo>
                    <a:pt x="10" y="0"/>
                  </a:lnTo>
                  <a:lnTo>
                    <a:pt x="10" y="0"/>
                  </a:lnTo>
                  <a:lnTo>
                    <a:pt x="4" y="52"/>
                  </a:lnTo>
                  <a:lnTo>
                    <a:pt x="0" y="104"/>
                  </a:lnTo>
                  <a:lnTo>
                    <a:pt x="0" y="104"/>
                  </a:lnTo>
                  <a:lnTo>
                    <a:pt x="0" y="160"/>
                  </a:lnTo>
                  <a:lnTo>
                    <a:pt x="0" y="160"/>
                  </a:lnTo>
                  <a:lnTo>
                    <a:pt x="0" y="206"/>
                  </a:lnTo>
                  <a:lnTo>
                    <a:pt x="0" y="252"/>
                  </a:lnTo>
                  <a:lnTo>
                    <a:pt x="0" y="252"/>
                  </a:lnTo>
                  <a:lnTo>
                    <a:pt x="6" y="326"/>
                  </a:lnTo>
                  <a:lnTo>
                    <a:pt x="14" y="398"/>
                  </a:lnTo>
                  <a:lnTo>
                    <a:pt x="14" y="398"/>
                  </a:lnTo>
                  <a:lnTo>
                    <a:pt x="22" y="444"/>
                  </a:lnTo>
                  <a:lnTo>
                    <a:pt x="34" y="490"/>
                  </a:lnTo>
                  <a:lnTo>
                    <a:pt x="44" y="534"/>
                  </a:lnTo>
                  <a:lnTo>
                    <a:pt x="58" y="578"/>
                  </a:lnTo>
                  <a:lnTo>
                    <a:pt x="58" y="578"/>
                  </a:lnTo>
                  <a:lnTo>
                    <a:pt x="72" y="622"/>
                  </a:lnTo>
                  <a:lnTo>
                    <a:pt x="88" y="664"/>
                  </a:lnTo>
                  <a:lnTo>
                    <a:pt x="1396" y="168"/>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4" name="Freeform 42"/>
            <p:cNvSpPr>
              <a:spLocks/>
            </p:cNvSpPr>
            <p:nvPr/>
          </p:nvSpPr>
          <p:spPr bwMode="auto">
            <a:xfrm>
              <a:off x="1159573" y="4372539"/>
              <a:ext cx="1259248" cy="721387"/>
            </a:xfrm>
            <a:custGeom>
              <a:avLst/>
              <a:gdLst>
                <a:gd name="T0" fmla="*/ 0 w 1386"/>
                <a:gd name="T1" fmla="*/ 626 h 794"/>
                <a:gd name="T2" fmla="*/ 1386 w 1386"/>
                <a:gd name="T3" fmla="*/ 794 h 794"/>
                <a:gd name="T4" fmla="*/ 250 w 1386"/>
                <a:gd name="T5" fmla="*/ 0 h 794"/>
                <a:gd name="T6" fmla="*/ 250 w 1386"/>
                <a:gd name="T7" fmla="*/ 0 h 794"/>
                <a:gd name="T8" fmla="*/ 226 w 1386"/>
                <a:gd name="T9" fmla="*/ 34 h 794"/>
                <a:gd name="T10" fmla="*/ 202 w 1386"/>
                <a:gd name="T11" fmla="*/ 68 h 794"/>
                <a:gd name="T12" fmla="*/ 180 w 1386"/>
                <a:gd name="T13" fmla="*/ 104 h 794"/>
                <a:gd name="T14" fmla="*/ 160 w 1386"/>
                <a:gd name="T15" fmla="*/ 142 h 794"/>
                <a:gd name="T16" fmla="*/ 140 w 1386"/>
                <a:gd name="T17" fmla="*/ 178 h 794"/>
                <a:gd name="T18" fmla="*/ 122 w 1386"/>
                <a:gd name="T19" fmla="*/ 216 h 794"/>
                <a:gd name="T20" fmla="*/ 104 w 1386"/>
                <a:gd name="T21" fmla="*/ 254 h 794"/>
                <a:gd name="T22" fmla="*/ 88 w 1386"/>
                <a:gd name="T23" fmla="*/ 294 h 794"/>
                <a:gd name="T24" fmla="*/ 72 w 1386"/>
                <a:gd name="T25" fmla="*/ 334 h 794"/>
                <a:gd name="T26" fmla="*/ 58 w 1386"/>
                <a:gd name="T27" fmla="*/ 374 h 794"/>
                <a:gd name="T28" fmla="*/ 46 w 1386"/>
                <a:gd name="T29" fmla="*/ 414 h 794"/>
                <a:gd name="T30" fmla="*/ 34 w 1386"/>
                <a:gd name="T31" fmla="*/ 456 h 794"/>
                <a:gd name="T32" fmla="*/ 24 w 1386"/>
                <a:gd name="T33" fmla="*/ 498 h 794"/>
                <a:gd name="T34" fmla="*/ 14 w 1386"/>
                <a:gd name="T35" fmla="*/ 540 h 794"/>
                <a:gd name="T36" fmla="*/ 8 w 1386"/>
                <a:gd name="T37" fmla="*/ 582 h 794"/>
                <a:gd name="T38" fmla="*/ 0 w 1386"/>
                <a:gd name="T39" fmla="*/ 626 h 794"/>
                <a:gd name="T40" fmla="*/ 0 w 1386"/>
                <a:gd name="T41" fmla="*/ 626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86" h="794">
                  <a:moveTo>
                    <a:pt x="0" y="626"/>
                  </a:moveTo>
                  <a:lnTo>
                    <a:pt x="1386" y="794"/>
                  </a:lnTo>
                  <a:lnTo>
                    <a:pt x="250" y="0"/>
                  </a:lnTo>
                  <a:lnTo>
                    <a:pt x="250" y="0"/>
                  </a:lnTo>
                  <a:lnTo>
                    <a:pt x="226" y="34"/>
                  </a:lnTo>
                  <a:lnTo>
                    <a:pt x="202" y="68"/>
                  </a:lnTo>
                  <a:lnTo>
                    <a:pt x="180" y="104"/>
                  </a:lnTo>
                  <a:lnTo>
                    <a:pt x="160" y="142"/>
                  </a:lnTo>
                  <a:lnTo>
                    <a:pt x="140" y="178"/>
                  </a:lnTo>
                  <a:lnTo>
                    <a:pt x="122" y="216"/>
                  </a:lnTo>
                  <a:lnTo>
                    <a:pt x="104" y="254"/>
                  </a:lnTo>
                  <a:lnTo>
                    <a:pt x="88" y="294"/>
                  </a:lnTo>
                  <a:lnTo>
                    <a:pt x="72" y="334"/>
                  </a:lnTo>
                  <a:lnTo>
                    <a:pt x="58" y="374"/>
                  </a:lnTo>
                  <a:lnTo>
                    <a:pt x="46" y="414"/>
                  </a:lnTo>
                  <a:lnTo>
                    <a:pt x="34" y="456"/>
                  </a:lnTo>
                  <a:lnTo>
                    <a:pt x="24" y="498"/>
                  </a:lnTo>
                  <a:lnTo>
                    <a:pt x="14" y="540"/>
                  </a:lnTo>
                  <a:lnTo>
                    <a:pt x="8" y="582"/>
                  </a:lnTo>
                  <a:lnTo>
                    <a:pt x="0" y="626"/>
                  </a:lnTo>
                  <a:lnTo>
                    <a:pt x="0" y="626"/>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5" name="Freeform 43"/>
            <p:cNvSpPr>
              <a:spLocks/>
            </p:cNvSpPr>
            <p:nvPr/>
          </p:nvSpPr>
          <p:spPr bwMode="auto">
            <a:xfrm>
              <a:off x="1386711" y="3985498"/>
              <a:ext cx="1032111" cy="1108429"/>
            </a:xfrm>
            <a:custGeom>
              <a:avLst/>
              <a:gdLst>
                <a:gd name="T0" fmla="*/ 0 w 1136"/>
                <a:gd name="T1" fmla="*/ 426 h 1220"/>
                <a:gd name="T2" fmla="*/ 1136 w 1136"/>
                <a:gd name="T3" fmla="*/ 1220 h 1220"/>
                <a:gd name="T4" fmla="*/ 486 w 1136"/>
                <a:gd name="T5" fmla="*/ 0 h 1220"/>
                <a:gd name="T6" fmla="*/ 486 w 1136"/>
                <a:gd name="T7" fmla="*/ 0 h 1220"/>
                <a:gd name="T8" fmla="*/ 450 w 1136"/>
                <a:gd name="T9" fmla="*/ 20 h 1220"/>
                <a:gd name="T10" fmla="*/ 416 w 1136"/>
                <a:gd name="T11" fmla="*/ 42 h 1220"/>
                <a:gd name="T12" fmla="*/ 346 w 1136"/>
                <a:gd name="T13" fmla="*/ 86 h 1220"/>
                <a:gd name="T14" fmla="*/ 280 w 1136"/>
                <a:gd name="T15" fmla="*/ 134 h 1220"/>
                <a:gd name="T16" fmla="*/ 218 w 1136"/>
                <a:gd name="T17" fmla="*/ 186 h 1220"/>
                <a:gd name="T18" fmla="*/ 158 w 1136"/>
                <a:gd name="T19" fmla="*/ 240 h 1220"/>
                <a:gd name="T20" fmla="*/ 102 w 1136"/>
                <a:gd name="T21" fmla="*/ 298 h 1220"/>
                <a:gd name="T22" fmla="*/ 48 w 1136"/>
                <a:gd name="T23" fmla="*/ 360 h 1220"/>
                <a:gd name="T24" fmla="*/ 0 w 1136"/>
                <a:gd name="T25" fmla="*/ 426 h 1220"/>
                <a:gd name="T26" fmla="*/ 0 w 1136"/>
                <a:gd name="T27" fmla="*/ 426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6" h="1220">
                  <a:moveTo>
                    <a:pt x="0" y="426"/>
                  </a:moveTo>
                  <a:lnTo>
                    <a:pt x="1136" y="1220"/>
                  </a:lnTo>
                  <a:lnTo>
                    <a:pt x="486" y="0"/>
                  </a:lnTo>
                  <a:lnTo>
                    <a:pt x="486" y="0"/>
                  </a:lnTo>
                  <a:lnTo>
                    <a:pt x="450" y="20"/>
                  </a:lnTo>
                  <a:lnTo>
                    <a:pt x="416" y="42"/>
                  </a:lnTo>
                  <a:lnTo>
                    <a:pt x="346" y="86"/>
                  </a:lnTo>
                  <a:lnTo>
                    <a:pt x="280" y="134"/>
                  </a:lnTo>
                  <a:lnTo>
                    <a:pt x="218" y="186"/>
                  </a:lnTo>
                  <a:lnTo>
                    <a:pt x="158" y="240"/>
                  </a:lnTo>
                  <a:lnTo>
                    <a:pt x="102" y="298"/>
                  </a:lnTo>
                  <a:lnTo>
                    <a:pt x="48" y="360"/>
                  </a:lnTo>
                  <a:lnTo>
                    <a:pt x="0" y="426"/>
                  </a:lnTo>
                  <a:lnTo>
                    <a:pt x="0" y="426"/>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426" name="Freeform 44"/>
            <p:cNvSpPr>
              <a:spLocks/>
            </p:cNvSpPr>
            <p:nvPr/>
          </p:nvSpPr>
          <p:spPr bwMode="auto">
            <a:xfrm>
              <a:off x="1828265" y="3841947"/>
              <a:ext cx="590557" cy="1251980"/>
            </a:xfrm>
            <a:custGeom>
              <a:avLst/>
              <a:gdLst>
                <a:gd name="T0" fmla="*/ 650 w 650"/>
                <a:gd name="T1" fmla="*/ 1378 h 1378"/>
                <a:gd name="T2" fmla="*/ 642 w 650"/>
                <a:gd name="T3" fmla="*/ 0 h 1378"/>
                <a:gd name="T4" fmla="*/ 642 w 650"/>
                <a:gd name="T5" fmla="*/ 0 h 1378"/>
                <a:gd name="T6" fmla="*/ 600 w 650"/>
                <a:gd name="T7" fmla="*/ 0 h 1378"/>
                <a:gd name="T8" fmla="*/ 556 w 650"/>
                <a:gd name="T9" fmla="*/ 2 h 1378"/>
                <a:gd name="T10" fmla="*/ 514 w 650"/>
                <a:gd name="T11" fmla="*/ 6 h 1378"/>
                <a:gd name="T12" fmla="*/ 472 w 650"/>
                <a:gd name="T13" fmla="*/ 10 h 1378"/>
                <a:gd name="T14" fmla="*/ 430 w 650"/>
                <a:gd name="T15" fmla="*/ 16 h 1378"/>
                <a:gd name="T16" fmla="*/ 388 w 650"/>
                <a:gd name="T17" fmla="*/ 24 h 1378"/>
                <a:gd name="T18" fmla="*/ 348 w 650"/>
                <a:gd name="T19" fmla="*/ 32 h 1378"/>
                <a:gd name="T20" fmla="*/ 306 w 650"/>
                <a:gd name="T21" fmla="*/ 42 h 1378"/>
                <a:gd name="T22" fmla="*/ 266 w 650"/>
                <a:gd name="T23" fmla="*/ 52 h 1378"/>
                <a:gd name="T24" fmla="*/ 228 w 650"/>
                <a:gd name="T25" fmla="*/ 64 h 1378"/>
                <a:gd name="T26" fmla="*/ 188 w 650"/>
                <a:gd name="T27" fmla="*/ 78 h 1378"/>
                <a:gd name="T28" fmla="*/ 150 w 650"/>
                <a:gd name="T29" fmla="*/ 92 h 1378"/>
                <a:gd name="T30" fmla="*/ 112 w 650"/>
                <a:gd name="T31" fmla="*/ 106 h 1378"/>
                <a:gd name="T32" fmla="*/ 74 w 650"/>
                <a:gd name="T33" fmla="*/ 124 h 1378"/>
                <a:gd name="T34" fmla="*/ 0 w 650"/>
                <a:gd name="T35" fmla="*/ 158 h 1378"/>
                <a:gd name="T36" fmla="*/ 650 w 650"/>
                <a:gd name="T37" fmla="*/ 1378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0" h="1378">
                  <a:moveTo>
                    <a:pt x="650" y="1378"/>
                  </a:moveTo>
                  <a:lnTo>
                    <a:pt x="642" y="0"/>
                  </a:lnTo>
                  <a:lnTo>
                    <a:pt x="642" y="0"/>
                  </a:lnTo>
                  <a:lnTo>
                    <a:pt x="600" y="0"/>
                  </a:lnTo>
                  <a:lnTo>
                    <a:pt x="556" y="2"/>
                  </a:lnTo>
                  <a:lnTo>
                    <a:pt x="514" y="6"/>
                  </a:lnTo>
                  <a:lnTo>
                    <a:pt x="472" y="10"/>
                  </a:lnTo>
                  <a:lnTo>
                    <a:pt x="430" y="16"/>
                  </a:lnTo>
                  <a:lnTo>
                    <a:pt x="388" y="24"/>
                  </a:lnTo>
                  <a:lnTo>
                    <a:pt x="348" y="32"/>
                  </a:lnTo>
                  <a:lnTo>
                    <a:pt x="306" y="42"/>
                  </a:lnTo>
                  <a:lnTo>
                    <a:pt x="266" y="52"/>
                  </a:lnTo>
                  <a:lnTo>
                    <a:pt x="228" y="64"/>
                  </a:lnTo>
                  <a:lnTo>
                    <a:pt x="188" y="78"/>
                  </a:lnTo>
                  <a:lnTo>
                    <a:pt x="150" y="92"/>
                  </a:lnTo>
                  <a:lnTo>
                    <a:pt x="112" y="106"/>
                  </a:lnTo>
                  <a:lnTo>
                    <a:pt x="74" y="124"/>
                  </a:lnTo>
                  <a:lnTo>
                    <a:pt x="0" y="158"/>
                  </a:lnTo>
                  <a:lnTo>
                    <a:pt x="650" y="1378"/>
                  </a:lnTo>
                  <a:close/>
                </a:path>
              </a:pathLst>
            </a:custGeom>
            <a:grpFill/>
            <a:ln w="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grpSp>
      <p:sp>
        <p:nvSpPr>
          <p:cNvPr id="630" name="TextBox 629"/>
          <p:cNvSpPr txBox="1"/>
          <p:nvPr/>
        </p:nvSpPr>
        <p:spPr>
          <a:xfrm>
            <a:off x="1425055" y="2472269"/>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2"/>
                </a:solidFill>
                <a:latin typeface="Georgia" pitchFamily="18" charset="0"/>
              </a:rPr>
              <a:t>13</a:t>
            </a:r>
          </a:p>
        </p:txBody>
      </p:sp>
      <p:grpSp>
        <p:nvGrpSpPr>
          <p:cNvPr id="619" name="Group 618"/>
          <p:cNvGrpSpPr/>
          <p:nvPr/>
        </p:nvGrpSpPr>
        <p:grpSpPr>
          <a:xfrm>
            <a:off x="2894834" y="2268463"/>
            <a:ext cx="2169148" cy="2238882"/>
            <a:chOff x="3914485" y="1720530"/>
            <a:chExt cx="3460212" cy="3571447"/>
          </a:xfrm>
        </p:grpSpPr>
        <p:sp>
          <p:nvSpPr>
            <p:cNvPr id="49592" name="Freeform 484"/>
            <p:cNvSpPr>
              <a:spLocks/>
            </p:cNvSpPr>
            <p:nvPr/>
          </p:nvSpPr>
          <p:spPr bwMode="auto">
            <a:xfrm>
              <a:off x="4887794" y="1837724"/>
              <a:ext cx="756797" cy="1728119"/>
            </a:xfrm>
            <a:custGeom>
              <a:avLst/>
              <a:gdLst>
                <a:gd name="T0" fmla="*/ 762 w 762"/>
                <a:gd name="T1" fmla="*/ 1740 h 1740"/>
                <a:gd name="T2" fmla="*/ 0 w 762"/>
                <a:gd name="T3" fmla="*/ 176 h 1740"/>
                <a:gd name="T4" fmla="*/ 0 w 762"/>
                <a:gd name="T5" fmla="*/ 176 h 1740"/>
                <a:gd name="T6" fmla="*/ 46 w 762"/>
                <a:gd name="T7" fmla="*/ 154 h 1740"/>
                <a:gd name="T8" fmla="*/ 92 w 762"/>
                <a:gd name="T9" fmla="*/ 134 h 1740"/>
                <a:gd name="T10" fmla="*/ 138 w 762"/>
                <a:gd name="T11" fmla="*/ 116 h 1740"/>
                <a:gd name="T12" fmla="*/ 184 w 762"/>
                <a:gd name="T13" fmla="*/ 98 h 1740"/>
                <a:gd name="T14" fmla="*/ 232 w 762"/>
                <a:gd name="T15" fmla="*/ 82 h 1740"/>
                <a:gd name="T16" fmla="*/ 278 w 762"/>
                <a:gd name="T17" fmla="*/ 68 h 1740"/>
                <a:gd name="T18" fmla="*/ 324 w 762"/>
                <a:gd name="T19" fmla="*/ 56 h 1740"/>
                <a:gd name="T20" fmla="*/ 372 w 762"/>
                <a:gd name="T21" fmla="*/ 44 h 1740"/>
                <a:gd name="T22" fmla="*/ 418 w 762"/>
                <a:gd name="T23" fmla="*/ 34 h 1740"/>
                <a:gd name="T24" fmla="*/ 466 w 762"/>
                <a:gd name="T25" fmla="*/ 24 h 1740"/>
                <a:gd name="T26" fmla="*/ 514 w 762"/>
                <a:gd name="T27" fmla="*/ 18 h 1740"/>
                <a:gd name="T28" fmla="*/ 562 w 762"/>
                <a:gd name="T29" fmla="*/ 12 h 1740"/>
                <a:gd name="T30" fmla="*/ 612 w 762"/>
                <a:gd name="T31" fmla="*/ 6 h 1740"/>
                <a:gd name="T32" fmla="*/ 662 w 762"/>
                <a:gd name="T33" fmla="*/ 4 h 1740"/>
                <a:gd name="T34" fmla="*/ 712 w 762"/>
                <a:gd name="T35" fmla="*/ 2 h 1740"/>
                <a:gd name="T36" fmla="*/ 762 w 762"/>
                <a:gd name="T37" fmla="*/ 0 h 1740"/>
                <a:gd name="T38" fmla="*/ 762 w 762"/>
                <a:gd name="T39" fmla="*/ 1740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2" h="1740">
                  <a:moveTo>
                    <a:pt x="762" y="1740"/>
                  </a:moveTo>
                  <a:lnTo>
                    <a:pt x="0" y="176"/>
                  </a:lnTo>
                  <a:lnTo>
                    <a:pt x="0" y="176"/>
                  </a:lnTo>
                  <a:lnTo>
                    <a:pt x="46" y="154"/>
                  </a:lnTo>
                  <a:lnTo>
                    <a:pt x="92" y="134"/>
                  </a:lnTo>
                  <a:lnTo>
                    <a:pt x="138" y="116"/>
                  </a:lnTo>
                  <a:lnTo>
                    <a:pt x="184" y="98"/>
                  </a:lnTo>
                  <a:lnTo>
                    <a:pt x="232" y="82"/>
                  </a:lnTo>
                  <a:lnTo>
                    <a:pt x="278" y="68"/>
                  </a:lnTo>
                  <a:lnTo>
                    <a:pt x="324" y="56"/>
                  </a:lnTo>
                  <a:lnTo>
                    <a:pt x="372" y="44"/>
                  </a:lnTo>
                  <a:lnTo>
                    <a:pt x="418" y="34"/>
                  </a:lnTo>
                  <a:lnTo>
                    <a:pt x="466" y="24"/>
                  </a:lnTo>
                  <a:lnTo>
                    <a:pt x="514" y="18"/>
                  </a:lnTo>
                  <a:lnTo>
                    <a:pt x="562" y="12"/>
                  </a:lnTo>
                  <a:lnTo>
                    <a:pt x="612" y="6"/>
                  </a:lnTo>
                  <a:lnTo>
                    <a:pt x="662" y="4"/>
                  </a:lnTo>
                  <a:lnTo>
                    <a:pt x="712" y="2"/>
                  </a:lnTo>
                  <a:lnTo>
                    <a:pt x="762" y="0"/>
                  </a:lnTo>
                  <a:lnTo>
                    <a:pt x="762" y="1740"/>
                  </a:lnTo>
                  <a:close/>
                </a:path>
              </a:pathLst>
            </a:custGeom>
            <a:solidFill>
              <a:schemeClr val="accent5"/>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3" name="Freeform 485"/>
            <p:cNvSpPr>
              <a:spLocks/>
            </p:cNvSpPr>
            <p:nvPr/>
          </p:nvSpPr>
          <p:spPr bwMode="auto">
            <a:xfrm>
              <a:off x="4283945" y="2012523"/>
              <a:ext cx="1360646" cy="1553321"/>
            </a:xfrm>
            <a:custGeom>
              <a:avLst/>
              <a:gdLst>
                <a:gd name="T0" fmla="*/ 1370 w 1370"/>
                <a:gd name="T1" fmla="*/ 1564 h 1564"/>
                <a:gd name="T2" fmla="*/ 0 w 1370"/>
                <a:gd name="T3" fmla="*/ 492 h 1564"/>
                <a:gd name="T4" fmla="*/ 0 w 1370"/>
                <a:gd name="T5" fmla="*/ 492 h 1564"/>
                <a:gd name="T6" fmla="*/ 32 w 1370"/>
                <a:gd name="T7" fmla="*/ 454 h 1564"/>
                <a:gd name="T8" fmla="*/ 64 w 1370"/>
                <a:gd name="T9" fmla="*/ 414 h 1564"/>
                <a:gd name="T10" fmla="*/ 98 w 1370"/>
                <a:gd name="T11" fmla="*/ 378 h 1564"/>
                <a:gd name="T12" fmla="*/ 132 w 1370"/>
                <a:gd name="T13" fmla="*/ 342 h 1564"/>
                <a:gd name="T14" fmla="*/ 166 w 1370"/>
                <a:gd name="T15" fmla="*/ 308 h 1564"/>
                <a:gd name="T16" fmla="*/ 202 w 1370"/>
                <a:gd name="T17" fmla="*/ 274 h 1564"/>
                <a:gd name="T18" fmla="*/ 238 w 1370"/>
                <a:gd name="T19" fmla="*/ 242 h 1564"/>
                <a:gd name="T20" fmla="*/ 276 w 1370"/>
                <a:gd name="T21" fmla="*/ 210 h 1564"/>
                <a:gd name="T22" fmla="*/ 314 w 1370"/>
                <a:gd name="T23" fmla="*/ 180 h 1564"/>
                <a:gd name="T24" fmla="*/ 352 w 1370"/>
                <a:gd name="T25" fmla="*/ 152 h 1564"/>
                <a:gd name="T26" fmla="*/ 392 w 1370"/>
                <a:gd name="T27" fmla="*/ 124 h 1564"/>
                <a:gd name="T28" fmla="*/ 434 w 1370"/>
                <a:gd name="T29" fmla="*/ 98 h 1564"/>
                <a:gd name="T30" fmla="*/ 476 w 1370"/>
                <a:gd name="T31" fmla="*/ 72 h 1564"/>
                <a:gd name="T32" fmla="*/ 518 w 1370"/>
                <a:gd name="T33" fmla="*/ 48 h 1564"/>
                <a:gd name="T34" fmla="*/ 562 w 1370"/>
                <a:gd name="T35" fmla="*/ 24 h 1564"/>
                <a:gd name="T36" fmla="*/ 608 w 1370"/>
                <a:gd name="T37" fmla="*/ 0 h 1564"/>
                <a:gd name="T38" fmla="*/ 1370 w 1370"/>
                <a:gd name="T39" fmla="*/ 1564 h 1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70" h="1564">
                  <a:moveTo>
                    <a:pt x="1370" y="1564"/>
                  </a:moveTo>
                  <a:lnTo>
                    <a:pt x="0" y="492"/>
                  </a:lnTo>
                  <a:lnTo>
                    <a:pt x="0" y="492"/>
                  </a:lnTo>
                  <a:lnTo>
                    <a:pt x="32" y="454"/>
                  </a:lnTo>
                  <a:lnTo>
                    <a:pt x="64" y="414"/>
                  </a:lnTo>
                  <a:lnTo>
                    <a:pt x="98" y="378"/>
                  </a:lnTo>
                  <a:lnTo>
                    <a:pt x="132" y="342"/>
                  </a:lnTo>
                  <a:lnTo>
                    <a:pt x="166" y="308"/>
                  </a:lnTo>
                  <a:lnTo>
                    <a:pt x="202" y="274"/>
                  </a:lnTo>
                  <a:lnTo>
                    <a:pt x="238" y="242"/>
                  </a:lnTo>
                  <a:lnTo>
                    <a:pt x="276" y="210"/>
                  </a:lnTo>
                  <a:lnTo>
                    <a:pt x="314" y="180"/>
                  </a:lnTo>
                  <a:lnTo>
                    <a:pt x="352" y="152"/>
                  </a:lnTo>
                  <a:lnTo>
                    <a:pt x="392" y="124"/>
                  </a:lnTo>
                  <a:lnTo>
                    <a:pt x="434" y="98"/>
                  </a:lnTo>
                  <a:lnTo>
                    <a:pt x="476" y="72"/>
                  </a:lnTo>
                  <a:lnTo>
                    <a:pt x="518" y="48"/>
                  </a:lnTo>
                  <a:lnTo>
                    <a:pt x="562" y="24"/>
                  </a:lnTo>
                  <a:lnTo>
                    <a:pt x="608" y="0"/>
                  </a:lnTo>
                  <a:lnTo>
                    <a:pt x="1370" y="1564"/>
                  </a:lnTo>
                  <a:close/>
                </a:path>
              </a:pathLst>
            </a:custGeom>
            <a:solidFill>
              <a:schemeClr val="accent6"/>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4" name="Freeform 486"/>
            <p:cNvSpPr>
              <a:spLocks/>
            </p:cNvSpPr>
            <p:nvPr/>
          </p:nvSpPr>
          <p:spPr bwMode="auto">
            <a:xfrm>
              <a:off x="3956199" y="2501163"/>
              <a:ext cx="1688392" cy="1064680"/>
            </a:xfrm>
            <a:custGeom>
              <a:avLst/>
              <a:gdLst>
                <a:gd name="T0" fmla="*/ 1700 w 1700"/>
                <a:gd name="T1" fmla="*/ 1072 h 1072"/>
                <a:gd name="T2" fmla="*/ 0 w 1700"/>
                <a:gd name="T3" fmla="*/ 710 h 1072"/>
                <a:gd name="T4" fmla="*/ 0 w 1700"/>
                <a:gd name="T5" fmla="*/ 710 h 1072"/>
                <a:gd name="T6" fmla="*/ 12 w 1700"/>
                <a:gd name="T7" fmla="*/ 660 h 1072"/>
                <a:gd name="T8" fmla="*/ 24 w 1700"/>
                <a:gd name="T9" fmla="*/ 612 h 1072"/>
                <a:gd name="T10" fmla="*/ 38 w 1700"/>
                <a:gd name="T11" fmla="*/ 564 h 1072"/>
                <a:gd name="T12" fmla="*/ 52 w 1700"/>
                <a:gd name="T13" fmla="*/ 516 h 1072"/>
                <a:gd name="T14" fmla="*/ 68 w 1700"/>
                <a:gd name="T15" fmla="*/ 470 h 1072"/>
                <a:gd name="T16" fmla="*/ 86 w 1700"/>
                <a:gd name="T17" fmla="*/ 424 h 1072"/>
                <a:gd name="T18" fmla="*/ 104 w 1700"/>
                <a:gd name="T19" fmla="*/ 380 h 1072"/>
                <a:gd name="T20" fmla="*/ 124 w 1700"/>
                <a:gd name="T21" fmla="*/ 336 h 1072"/>
                <a:gd name="T22" fmla="*/ 144 w 1700"/>
                <a:gd name="T23" fmla="*/ 292 h 1072"/>
                <a:gd name="T24" fmla="*/ 166 w 1700"/>
                <a:gd name="T25" fmla="*/ 250 h 1072"/>
                <a:gd name="T26" fmla="*/ 190 w 1700"/>
                <a:gd name="T27" fmla="*/ 206 h 1072"/>
                <a:gd name="T28" fmla="*/ 216 w 1700"/>
                <a:gd name="T29" fmla="*/ 164 h 1072"/>
                <a:gd name="T30" fmla="*/ 242 w 1700"/>
                <a:gd name="T31" fmla="*/ 124 h 1072"/>
                <a:gd name="T32" fmla="*/ 270 w 1700"/>
                <a:gd name="T33" fmla="*/ 82 h 1072"/>
                <a:gd name="T34" fmla="*/ 300 w 1700"/>
                <a:gd name="T35" fmla="*/ 42 h 1072"/>
                <a:gd name="T36" fmla="*/ 330 w 1700"/>
                <a:gd name="T37" fmla="*/ 0 h 1072"/>
                <a:gd name="T38" fmla="*/ 1700 w 1700"/>
                <a:gd name="T39" fmla="*/ 1072 h 10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00" h="1072">
                  <a:moveTo>
                    <a:pt x="1700" y="1072"/>
                  </a:moveTo>
                  <a:lnTo>
                    <a:pt x="0" y="710"/>
                  </a:lnTo>
                  <a:lnTo>
                    <a:pt x="0" y="710"/>
                  </a:lnTo>
                  <a:lnTo>
                    <a:pt x="12" y="660"/>
                  </a:lnTo>
                  <a:lnTo>
                    <a:pt x="24" y="612"/>
                  </a:lnTo>
                  <a:lnTo>
                    <a:pt x="38" y="564"/>
                  </a:lnTo>
                  <a:lnTo>
                    <a:pt x="52" y="516"/>
                  </a:lnTo>
                  <a:lnTo>
                    <a:pt x="68" y="470"/>
                  </a:lnTo>
                  <a:lnTo>
                    <a:pt x="86" y="424"/>
                  </a:lnTo>
                  <a:lnTo>
                    <a:pt x="104" y="380"/>
                  </a:lnTo>
                  <a:lnTo>
                    <a:pt x="124" y="336"/>
                  </a:lnTo>
                  <a:lnTo>
                    <a:pt x="144" y="292"/>
                  </a:lnTo>
                  <a:lnTo>
                    <a:pt x="166" y="250"/>
                  </a:lnTo>
                  <a:lnTo>
                    <a:pt x="190" y="206"/>
                  </a:lnTo>
                  <a:lnTo>
                    <a:pt x="216" y="164"/>
                  </a:lnTo>
                  <a:lnTo>
                    <a:pt x="242" y="124"/>
                  </a:lnTo>
                  <a:lnTo>
                    <a:pt x="270" y="82"/>
                  </a:lnTo>
                  <a:lnTo>
                    <a:pt x="300" y="42"/>
                  </a:lnTo>
                  <a:lnTo>
                    <a:pt x="330" y="0"/>
                  </a:lnTo>
                  <a:lnTo>
                    <a:pt x="1700" y="1072"/>
                  </a:lnTo>
                  <a:close/>
                </a:path>
              </a:pathLst>
            </a:custGeom>
            <a:solidFill>
              <a:schemeClr val="accent4"/>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5" name="Freeform 487"/>
            <p:cNvSpPr>
              <a:spLocks/>
            </p:cNvSpPr>
            <p:nvPr/>
          </p:nvSpPr>
          <p:spPr bwMode="auto">
            <a:xfrm>
              <a:off x="3914485" y="3206315"/>
              <a:ext cx="1730106" cy="746865"/>
            </a:xfrm>
            <a:custGeom>
              <a:avLst/>
              <a:gdLst>
                <a:gd name="T0" fmla="*/ 1742 w 1742"/>
                <a:gd name="T1" fmla="*/ 362 h 752"/>
                <a:gd name="T2" fmla="*/ 48 w 1742"/>
                <a:gd name="T3" fmla="*/ 752 h 752"/>
                <a:gd name="T4" fmla="*/ 48 w 1742"/>
                <a:gd name="T5" fmla="*/ 752 h 752"/>
                <a:gd name="T6" fmla="*/ 28 w 1742"/>
                <a:gd name="T7" fmla="*/ 654 h 752"/>
                <a:gd name="T8" fmla="*/ 20 w 1742"/>
                <a:gd name="T9" fmla="*/ 606 h 752"/>
                <a:gd name="T10" fmla="*/ 14 w 1742"/>
                <a:gd name="T11" fmla="*/ 560 h 752"/>
                <a:gd name="T12" fmla="*/ 8 w 1742"/>
                <a:gd name="T13" fmla="*/ 514 h 752"/>
                <a:gd name="T14" fmla="*/ 4 w 1742"/>
                <a:gd name="T15" fmla="*/ 468 h 752"/>
                <a:gd name="T16" fmla="*/ 2 w 1742"/>
                <a:gd name="T17" fmla="*/ 422 h 752"/>
                <a:gd name="T18" fmla="*/ 0 w 1742"/>
                <a:gd name="T19" fmla="*/ 376 h 752"/>
                <a:gd name="T20" fmla="*/ 2 w 1742"/>
                <a:gd name="T21" fmla="*/ 332 h 752"/>
                <a:gd name="T22" fmla="*/ 2 w 1742"/>
                <a:gd name="T23" fmla="*/ 286 h 752"/>
                <a:gd name="T24" fmla="*/ 6 w 1742"/>
                <a:gd name="T25" fmla="*/ 240 h 752"/>
                <a:gd name="T26" fmla="*/ 10 w 1742"/>
                <a:gd name="T27" fmla="*/ 192 h 752"/>
                <a:gd name="T28" fmla="*/ 16 w 1742"/>
                <a:gd name="T29" fmla="*/ 146 h 752"/>
                <a:gd name="T30" fmla="*/ 24 w 1742"/>
                <a:gd name="T31" fmla="*/ 98 h 752"/>
                <a:gd name="T32" fmla="*/ 42 w 1742"/>
                <a:gd name="T33" fmla="*/ 0 h 752"/>
                <a:gd name="T34" fmla="*/ 1742 w 1742"/>
                <a:gd name="T35" fmla="*/ 362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42" h="752">
                  <a:moveTo>
                    <a:pt x="1742" y="362"/>
                  </a:moveTo>
                  <a:lnTo>
                    <a:pt x="48" y="752"/>
                  </a:lnTo>
                  <a:lnTo>
                    <a:pt x="48" y="752"/>
                  </a:lnTo>
                  <a:lnTo>
                    <a:pt x="28" y="654"/>
                  </a:lnTo>
                  <a:lnTo>
                    <a:pt x="20" y="606"/>
                  </a:lnTo>
                  <a:lnTo>
                    <a:pt x="14" y="560"/>
                  </a:lnTo>
                  <a:lnTo>
                    <a:pt x="8" y="514"/>
                  </a:lnTo>
                  <a:lnTo>
                    <a:pt x="4" y="468"/>
                  </a:lnTo>
                  <a:lnTo>
                    <a:pt x="2" y="422"/>
                  </a:lnTo>
                  <a:lnTo>
                    <a:pt x="0" y="376"/>
                  </a:lnTo>
                  <a:lnTo>
                    <a:pt x="2" y="332"/>
                  </a:lnTo>
                  <a:lnTo>
                    <a:pt x="2" y="286"/>
                  </a:lnTo>
                  <a:lnTo>
                    <a:pt x="6" y="240"/>
                  </a:lnTo>
                  <a:lnTo>
                    <a:pt x="10" y="192"/>
                  </a:lnTo>
                  <a:lnTo>
                    <a:pt x="16" y="146"/>
                  </a:lnTo>
                  <a:lnTo>
                    <a:pt x="24" y="98"/>
                  </a:lnTo>
                  <a:lnTo>
                    <a:pt x="42" y="0"/>
                  </a:lnTo>
                  <a:lnTo>
                    <a:pt x="1742" y="362"/>
                  </a:lnTo>
                  <a:close/>
                </a:path>
              </a:pathLst>
            </a:custGeom>
            <a:solidFill>
              <a:srgbClr val="968C6D"/>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6" name="Freeform 488"/>
            <p:cNvSpPr>
              <a:spLocks/>
            </p:cNvSpPr>
            <p:nvPr/>
          </p:nvSpPr>
          <p:spPr bwMode="auto">
            <a:xfrm>
              <a:off x="3962158" y="3565844"/>
              <a:ext cx="1682433" cy="1086530"/>
            </a:xfrm>
            <a:custGeom>
              <a:avLst/>
              <a:gdLst>
                <a:gd name="T0" fmla="*/ 1694 w 1694"/>
                <a:gd name="T1" fmla="*/ 0 h 1094"/>
                <a:gd name="T2" fmla="*/ 344 w 1694"/>
                <a:gd name="T3" fmla="*/ 1094 h 1094"/>
                <a:gd name="T4" fmla="*/ 344 w 1694"/>
                <a:gd name="T5" fmla="*/ 1094 h 1094"/>
                <a:gd name="T6" fmla="*/ 312 w 1694"/>
                <a:gd name="T7" fmla="*/ 1054 h 1094"/>
                <a:gd name="T8" fmla="*/ 282 w 1694"/>
                <a:gd name="T9" fmla="*/ 1014 h 1094"/>
                <a:gd name="T10" fmla="*/ 254 w 1694"/>
                <a:gd name="T11" fmla="*/ 972 h 1094"/>
                <a:gd name="T12" fmla="*/ 226 w 1694"/>
                <a:gd name="T13" fmla="*/ 932 h 1094"/>
                <a:gd name="T14" fmla="*/ 200 w 1694"/>
                <a:gd name="T15" fmla="*/ 890 h 1094"/>
                <a:gd name="T16" fmla="*/ 176 w 1694"/>
                <a:gd name="T17" fmla="*/ 848 h 1094"/>
                <a:gd name="T18" fmla="*/ 152 w 1694"/>
                <a:gd name="T19" fmla="*/ 806 h 1094"/>
                <a:gd name="T20" fmla="*/ 130 w 1694"/>
                <a:gd name="T21" fmla="*/ 762 h 1094"/>
                <a:gd name="T22" fmla="*/ 110 w 1694"/>
                <a:gd name="T23" fmla="*/ 718 h 1094"/>
                <a:gd name="T24" fmla="*/ 90 w 1694"/>
                <a:gd name="T25" fmla="*/ 674 h 1094"/>
                <a:gd name="T26" fmla="*/ 72 w 1694"/>
                <a:gd name="T27" fmla="*/ 628 h 1094"/>
                <a:gd name="T28" fmla="*/ 56 w 1694"/>
                <a:gd name="T29" fmla="*/ 582 h 1094"/>
                <a:gd name="T30" fmla="*/ 40 w 1694"/>
                <a:gd name="T31" fmla="*/ 536 h 1094"/>
                <a:gd name="T32" fmla="*/ 26 w 1694"/>
                <a:gd name="T33" fmla="*/ 488 h 1094"/>
                <a:gd name="T34" fmla="*/ 12 w 1694"/>
                <a:gd name="T35" fmla="*/ 440 h 1094"/>
                <a:gd name="T36" fmla="*/ 0 w 1694"/>
                <a:gd name="T37" fmla="*/ 390 h 1094"/>
                <a:gd name="T38" fmla="*/ 1694 w 1694"/>
                <a:gd name="T39" fmla="*/ 0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4" h="1094">
                  <a:moveTo>
                    <a:pt x="1694" y="0"/>
                  </a:moveTo>
                  <a:lnTo>
                    <a:pt x="344" y="1094"/>
                  </a:lnTo>
                  <a:lnTo>
                    <a:pt x="344" y="1094"/>
                  </a:lnTo>
                  <a:lnTo>
                    <a:pt x="312" y="1054"/>
                  </a:lnTo>
                  <a:lnTo>
                    <a:pt x="282" y="1014"/>
                  </a:lnTo>
                  <a:lnTo>
                    <a:pt x="254" y="972"/>
                  </a:lnTo>
                  <a:lnTo>
                    <a:pt x="226" y="932"/>
                  </a:lnTo>
                  <a:lnTo>
                    <a:pt x="200" y="890"/>
                  </a:lnTo>
                  <a:lnTo>
                    <a:pt x="176" y="848"/>
                  </a:lnTo>
                  <a:lnTo>
                    <a:pt x="152" y="806"/>
                  </a:lnTo>
                  <a:lnTo>
                    <a:pt x="130" y="762"/>
                  </a:lnTo>
                  <a:lnTo>
                    <a:pt x="110" y="718"/>
                  </a:lnTo>
                  <a:lnTo>
                    <a:pt x="90" y="674"/>
                  </a:lnTo>
                  <a:lnTo>
                    <a:pt x="72" y="628"/>
                  </a:lnTo>
                  <a:lnTo>
                    <a:pt x="56" y="582"/>
                  </a:lnTo>
                  <a:lnTo>
                    <a:pt x="40" y="536"/>
                  </a:lnTo>
                  <a:lnTo>
                    <a:pt x="26" y="488"/>
                  </a:lnTo>
                  <a:lnTo>
                    <a:pt x="12" y="440"/>
                  </a:lnTo>
                  <a:lnTo>
                    <a:pt x="0" y="390"/>
                  </a:lnTo>
                  <a:lnTo>
                    <a:pt x="1694" y="0"/>
                  </a:lnTo>
                  <a:close/>
                </a:path>
              </a:pathLst>
            </a:custGeom>
            <a:solidFill>
              <a:srgbClr val="EB8C00"/>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7" name="Freeform 489"/>
            <p:cNvSpPr>
              <a:spLocks/>
            </p:cNvSpPr>
            <p:nvPr/>
          </p:nvSpPr>
          <p:spPr bwMode="auto">
            <a:xfrm>
              <a:off x="4303809" y="3565844"/>
              <a:ext cx="1340782" cy="1565239"/>
            </a:xfrm>
            <a:custGeom>
              <a:avLst/>
              <a:gdLst>
                <a:gd name="T0" fmla="*/ 1350 w 1350"/>
                <a:gd name="T1" fmla="*/ 0 h 1576"/>
                <a:gd name="T2" fmla="*/ 616 w 1350"/>
                <a:gd name="T3" fmla="*/ 1576 h 1576"/>
                <a:gd name="T4" fmla="*/ 616 w 1350"/>
                <a:gd name="T5" fmla="*/ 1576 h 1576"/>
                <a:gd name="T6" fmla="*/ 570 w 1350"/>
                <a:gd name="T7" fmla="*/ 1554 h 1576"/>
                <a:gd name="T8" fmla="*/ 526 w 1350"/>
                <a:gd name="T9" fmla="*/ 1530 h 1576"/>
                <a:gd name="T10" fmla="*/ 482 w 1350"/>
                <a:gd name="T11" fmla="*/ 1506 h 1576"/>
                <a:gd name="T12" fmla="*/ 440 w 1350"/>
                <a:gd name="T13" fmla="*/ 1482 h 1576"/>
                <a:gd name="T14" fmla="*/ 398 w 1350"/>
                <a:gd name="T15" fmla="*/ 1456 h 1576"/>
                <a:gd name="T16" fmla="*/ 358 w 1350"/>
                <a:gd name="T17" fmla="*/ 1428 h 1576"/>
                <a:gd name="T18" fmla="*/ 318 w 1350"/>
                <a:gd name="T19" fmla="*/ 1400 h 1576"/>
                <a:gd name="T20" fmla="*/ 280 w 1350"/>
                <a:gd name="T21" fmla="*/ 1370 h 1576"/>
                <a:gd name="T22" fmla="*/ 242 w 1350"/>
                <a:gd name="T23" fmla="*/ 1340 h 1576"/>
                <a:gd name="T24" fmla="*/ 204 w 1350"/>
                <a:gd name="T25" fmla="*/ 1310 h 1576"/>
                <a:gd name="T26" fmla="*/ 168 w 1350"/>
                <a:gd name="T27" fmla="*/ 1276 h 1576"/>
                <a:gd name="T28" fmla="*/ 134 w 1350"/>
                <a:gd name="T29" fmla="*/ 1242 h 1576"/>
                <a:gd name="T30" fmla="*/ 100 w 1350"/>
                <a:gd name="T31" fmla="*/ 1208 h 1576"/>
                <a:gd name="T32" fmla="*/ 66 w 1350"/>
                <a:gd name="T33" fmla="*/ 1170 h 1576"/>
                <a:gd name="T34" fmla="*/ 32 w 1350"/>
                <a:gd name="T35" fmla="*/ 1132 h 1576"/>
                <a:gd name="T36" fmla="*/ 0 w 1350"/>
                <a:gd name="T37" fmla="*/ 1094 h 1576"/>
                <a:gd name="T38" fmla="*/ 1350 w 1350"/>
                <a:gd name="T39" fmla="*/ 0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0" h="1576">
                  <a:moveTo>
                    <a:pt x="1350" y="0"/>
                  </a:moveTo>
                  <a:lnTo>
                    <a:pt x="616" y="1576"/>
                  </a:lnTo>
                  <a:lnTo>
                    <a:pt x="616" y="1576"/>
                  </a:lnTo>
                  <a:lnTo>
                    <a:pt x="570" y="1554"/>
                  </a:lnTo>
                  <a:lnTo>
                    <a:pt x="526" y="1530"/>
                  </a:lnTo>
                  <a:lnTo>
                    <a:pt x="482" y="1506"/>
                  </a:lnTo>
                  <a:lnTo>
                    <a:pt x="440" y="1482"/>
                  </a:lnTo>
                  <a:lnTo>
                    <a:pt x="398" y="1456"/>
                  </a:lnTo>
                  <a:lnTo>
                    <a:pt x="358" y="1428"/>
                  </a:lnTo>
                  <a:lnTo>
                    <a:pt x="318" y="1400"/>
                  </a:lnTo>
                  <a:lnTo>
                    <a:pt x="280" y="1370"/>
                  </a:lnTo>
                  <a:lnTo>
                    <a:pt x="242" y="1340"/>
                  </a:lnTo>
                  <a:lnTo>
                    <a:pt x="204" y="1310"/>
                  </a:lnTo>
                  <a:lnTo>
                    <a:pt x="168" y="1276"/>
                  </a:lnTo>
                  <a:lnTo>
                    <a:pt x="134" y="1242"/>
                  </a:lnTo>
                  <a:lnTo>
                    <a:pt x="100" y="1208"/>
                  </a:lnTo>
                  <a:lnTo>
                    <a:pt x="66" y="1170"/>
                  </a:lnTo>
                  <a:lnTo>
                    <a:pt x="32" y="1132"/>
                  </a:lnTo>
                  <a:lnTo>
                    <a:pt x="0" y="1094"/>
                  </a:lnTo>
                  <a:lnTo>
                    <a:pt x="1350" y="0"/>
                  </a:lnTo>
                  <a:close/>
                </a:path>
              </a:pathLst>
            </a:custGeom>
            <a:solidFill>
              <a:schemeClr val="tx2"/>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8" name="Freeform 490"/>
            <p:cNvSpPr>
              <a:spLocks/>
            </p:cNvSpPr>
            <p:nvPr/>
          </p:nvSpPr>
          <p:spPr bwMode="auto">
            <a:xfrm>
              <a:off x="4915603" y="3565844"/>
              <a:ext cx="728988" cy="1726133"/>
            </a:xfrm>
            <a:custGeom>
              <a:avLst/>
              <a:gdLst>
                <a:gd name="T0" fmla="*/ 734 w 734"/>
                <a:gd name="T1" fmla="*/ 0 h 1738"/>
                <a:gd name="T2" fmla="*/ 734 w 734"/>
                <a:gd name="T3" fmla="*/ 1738 h 1738"/>
                <a:gd name="T4" fmla="*/ 734 w 734"/>
                <a:gd name="T5" fmla="*/ 1738 h 1738"/>
                <a:gd name="T6" fmla="*/ 634 w 734"/>
                <a:gd name="T7" fmla="*/ 1736 h 1738"/>
                <a:gd name="T8" fmla="*/ 586 w 734"/>
                <a:gd name="T9" fmla="*/ 1734 h 1738"/>
                <a:gd name="T10" fmla="*/ 540 w 734"/>
                <a:gd name="T11" fmla="*/ 1730 h 1738"/>
                <a:gd name="T12" fmla="*/ 492 w 734"/>
                <a:gd name="T13" fmla="*/ 1724 h 1738"/>
                <a:gd name="T14" fmla="*/ 448 w 734"/>
                <a:gd name="T15" fmla="*/ 1718 h 1738"/>
                <a:gd name="T16" fmla="*/ 402 w 734"/>
                <a:gd name="T17" fmla="*/ 1710 h 1738"/>
                <a:gd name="T18" fmla="*/ 358 w 734"/>
                <a:gd name="T19" fmla="*/ 1700 h 1738"/>
                <a:gd name="T20" fmla="*/ 314 w 734"/>
                <a:gd name="T21" fmla="*/ 1690 h 1738"/>
                <a:gd name="T22" fmla="*/ 270 w 734"/>
                <a:gd name="T23" fmla="*/ 1678 h 1738"/>
                <a:gd name="T24" fmla="*/ 226 w 734"/>
                <a:gd name="T25" fmla="*/ 1664 h 1738"/>
                <a:gd name="T26" fmla="*/ 180 w 734"/>
                <a:gd name="T27" fmla="*/ 1650 h 1738"/>
                <a:gd name="T28" fmla="*/ 136 w 734"/>
                <a:gd name="T29" fmla="*/ 1634 h 1738"/>
                <a:gd name="T30" fmla="*/ 92 w 734"/>
                <a:gd name="T31" fmla="*/ 1616 h 1738"/>
                <a:gd name="T32" fmla="*/ 0 w 734"/>
                <a:gd name="T33" fmla="*/ 1576 h 1738"/>
                <a:gd name="T34" fmla="*/ 734 w 734"/>
                <a:gd name="T35" fmla="*/ 0 h 1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4" h="1738">
                  <a:moveTo>
                    <a:pt x="734" y="0"/>
                  </a:moveTo>
                  <a:lnTo>
                    <a:pt x="734" y="1738"/>
                  </a:lnTo>
                  <a:lnTo>
                    <a:pt x="734" y="1738"/>
                  </a:lnTo>
                  <a:lnTo>
                    <a:pt x="634" y="1736"/>
                  </a:lnTo>
                  <a:lnTo>
                    <a:pt x="586" y="1734"/>
                  </a:lnTo>
                  <a:lnTo>
                    <a:pt x="540" y="1730"/>
                  </a:lnTo>
                  <a:lnTo>
                    <a:pt x="492" y="1724"/>
                  </a:lnTo>
                  <a:lnTo>
                    <a:pt x="448" y="1718"/>
                  </a:lnTo>
                  <a:lnTo>
                    <a:pt x="402" y="1710"/>
                  </a:lnTo>
                  <a:lnTo>
                    <a:pt x="358" y="1700"/>
                  </a:lnTo>
                  <a:lnTo>
                    <a:pt x="314" y="1690"/>
                  </a:lnTo>
                  <a:lnTo>
                    <a:pt x="270" y="1678"/>
                  </a:lnTo>
                  <a:lnTo>
                    <a:pt x="226" y="1664"/>
                  </a:lnTo>
                  <a:lnTo>
                    <a:pt x="180" y="1650"/>
                  </a:lnTo>
                  <a:lnTo>
                    <a:pt x="136" y="1634"/>
                  </a:lnTo>
                  <a:lnTo>
                    <a:pt x="92" y="1616"/>
                  </a:lnTo>
                  <a:lnTo>
                    <a:pt x="0" y="1576"/>
                  </a:lnTo>
                  <a:lnTo>
                    <a:pt x="734" y="0"/>
                  </a:lnTo>
                  <a:close/>
                </a:path>
              </a:pathLst>
            </a:custGeom>
            <a:solidFill>
              <a:schemeClr val="accent3"/>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49599" name="Freeform 491"/>
            <p:cNvSpPr>
              <a:spLocks/>
            </p:cNvSpPr>
            <p:nvPr/>
          </p:nvSpPr>
          <p:spPr bwMode="auto">
            <a:xfrm>
              <a:off x="5644591" y="3565844"/>
              <a:ext cx="756797" cy="1726133"/>
            </a:xfrm>
            <a:custGeom>
              <a:avLst/>
              <a:gdLst>
                <a:gd name="T0" fmla="*/ 0 w 762"/>
                <a:gd name="T1" fmla="*/ 0 h 1738"/>
                <a:gd name="T2" fmla="*/ 762 w 762"/>
                <a:gd name="T3" fmla="*/ 1562 h 1738"/>
                <a:gd name="T4" fmla="*/ 762 w 762"/>
                <a:gd name="T5" fmla="*/ 1562 h 1738"/>
                <a:gd name="T6" fmla="*/ 716 w 762"/>
                <a:gd name="T7" fmla="*/ 1584 h 1738"/>
                <a:gd name="T8" fmla="*/ 670 w 762"/>
                <a:gd name="T9" fmla="*/ 1604 h 1738"/>
                <a:gd name="T10" fmla="*/ 624 w 762"/>
                <a:gd name="T11" fmla="*/ 1624 h 1738"/>
                <a:gd name="T12" fmla="*/ 578 w 762"/>
                <a:gd name="T13" fmla="*/ 1640 h 1738"/>
                <a:gd name="T14" fmla="*/ 532 w 762"/>
                <a:gd name="T15" fmla="*/ 1656 h 1738"/>
                <a:gd name="T16" fmla="*/ 486 w 762"/>
                <a:gd name="T17" fmla="*/ 1670 h 1738"/>
                <a:gd name="T18" fmla="*/ 440 w 762"/>
                <a:gd name="T19" fmla="*/ 1684 h 1738"/>
                <a:gd name="T20" fmla="*/ 392 w 762"/>
                <a:gd name="T21" fmla="*/ 1696 h 1738"/>
                <a:gd name="T22" fmla="*/ 344 w 762"/>
                <a:gd name="T23" fmla="*/ 1706 h 1738"/>
                <a:gd name="T24" fmla="*/ 298 w 762"/>
                <a:gd name="T25" fmla="*/ 1714 h 1738"/>
                <a:gd name="T26" fmla="*/ 250 w 762"/>
                <a:gd name="T27" fmla="*/ 1722 h 1738"/>
                <a:gd name="T28" fmla="*/ 200 w 762"/>
                <a:gd name="T29" fmla="*/ 1728 h 1738"/>
                <a:gd name="T30" fmla="*/ 152 w 762"/>
                <a:gd name="T31" fmla="*/ 1732 h 1738"/>
                <a:gd name="T32" fmla="*/ 102 w 762"/>
                <a:gd name="T33" fmla="*/ 1736 h 1738"/>
                <a:gd name="T34" fmla="*/ 52 w 762"/>
                <a:gd name="T35" fmla="*/ 1738 h 1738"/>
                <a:gd name="T36" fmla="*/ 0 w 762"/>
                <a:gd name="T37" fmla="*/ 1738 h 1738"/>
                <a:gd name="T38" fmla="*/ 0 w 762"/>
                <a:gd name="T39" fmla="*/ 0 h 1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62" h="1738">
                  <a:moveTo>
                    <a:pt x="0" y="0"/>
                  </a:moveTo>
                  <a:lnTo>
                    <a:pt x="762" y="1562"/>
                  </a:lnTo>
                  <a:lnTo>
                    <a:pt x="762" y="1562"/>
                  </a:lnTo>
                  <a:lnTo>
                    <a:pt x="716" y="1584"/>
                  </a:lnTo>
                  <a:lnTo>
                    <a:pt x="670" y="1604"/>
                  </a:lnTo>
                  <a:lnTo>
                    <a:pt x="624" y="1624"/>
                  </a:lnTo>
                  <a:lnTo>
                    <a:pt x="578" y="1640"/>
                  </a:lnTo>
                  <a:lnTo>
                    <a:pt x="532" y="1656"/>
                  </a:lnTo>
                  <a:lnTo>
                    <a:pt x="486" y="1670"/>
                  </a:lnTo>
                  <a:lnTo>
                    <a:pt x="440" y="1684"/>
                  </a:lnTo>
                  <a:lnTo>
                    <a:pt x="392" y="1696"/>
                  </a:lnTo>
                  <a:lnTo>
                    <a:pt x="344" y="1706"/>
                  </a:lnTo>
                  <a:lnTo>
                    <a:pt x="298" y="1714"/>
                  </a:lnTo>
                  <a:lnTo>
                    <a:pt x="250" y="1722"/>
                  </a:lnTo>
                  <a:lnTo>
                    <a:pt x="200" y="1728"/>
                  </a:lnTo>
                  <a:lnTo>
                    <a:pt x="152" y="1732"/>
                  </a:lnTo>
                  <a:lnTo>
                    <a:pt x="102" y="1736"/>
                  </a:lnTo>
                  <a:lnTo>
                    <a:pt x="52" y="1738"/>
                  </a:lnTo>
                  <a:lnTo>
                    <a:pt x="0" y="1738"/>
                  </a:lnTo>
                  <a:lnTo>
                    <a:pt x="0" y="0"/>
                  </a:lnTo>
                  <a:close/>
                </a:path>
              </a:pathLst>
            </a:custGeom>
            <a:solidFill>
              <a:schemeClr val="accent5"/>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8" name="Freeform 492"/>
            <p:cNvSpPr>
              <a:spLocks/>
            </p:cNvSpPr>
            <p:nvPr/>
          </p:nvSpPr>
          <p:spPr bwMode="auto">
            <a:xfrm>
              <a:off x="5644591" y="3565844"/>
              <a:ext cx="1360646" cy="1551335"/>
            </a:xfrm>
            <a:custGeom>
              <a:avLst/>
              <a:gdLst>
                <a:gd name="T0" fmla="*/ 0 w 1370"/>
                <a:gd name="T1" fmla="*/ 0 h 1562"/>
                <a:gd name="T2" fmla="*/ 1370 w 1370"/>
                <a:gd name="T3" fmla="*/ 1070 h 1562"/>
                <a:gd name="T4" fmla="*/ 1370 w 1370"/>
                <a:gd name="T5" fmla="*/ 1070 h 1562"/>
                <a:gd name="T6" fmla="*/ 1340 w 1370"/>
                <a:gd name="T7" fmla="*/ 1110 h 1562"/>
                <a:gd name="T8" fmla="*/ 1306 w 1370"/>
                <a:gd name="T9" fmla="*/ 1148 h 1562"/>
                <a:gd name="T10" fmla="*/ 1274 w 1370"/>
                <a:gd name="T11" fmla="*/ 1186 h 1562"/>
                <a:gd name="T12" fmla="*/ 1240 w 1370"/>
                <a:gd name="T13" fmla="*/ 1220 h 1562"/>
                <a:gd name="T14" fmla="*/ 1204 w 1370"/>
                <a:gd name="T15" fmla="*/ 1256 h 1562"/>
                <a:gd name="T16" fmla="*/ 1170 w 1370"/>
                <a:gd name="T17" fmla="*/ 1288 h 1562"/>
                <a:gd name="T18" fmla="*/ 1134 w 1370"/>
                <a:gd name="T19" fmla="*/ 1320 h 1562"/>
                <a:gd name="T20" fmla="*/ 1096 w 1370"/>
                <a:gd name="T21" fmla="*/ 1352 h 1562"/>
                <a:gd name="T22" fmla="*/ 1058 w 1370"/>
                <a:gd name="T23" fmla="*/ 1382 h 1562"/>
                <a:gd name="T24" fmla="*/ 1020 w 1370"/>
                <a:gd name="T25" fmla="*/ 1410 h 1562"/>
                <a:gd name="T26" fmla="*/ 980 w 1370"/>
                <a:gd name="T27" fmla="*/ 1438 h 1562"/>
                <a:gd name="T28" fmla="*/ 938 w 1370"/>
                <a:gd name="T29" fmla="*/ 1466 h 1562"/>
                <a:gd name="T30" fmla="*/ 896 w 1370"/>
                <a:gd name="T31" fmla="*/ 1490 h 1562"/>
                <a:gd name="T32" fmla="*/ 852 w 1370"/>
                <a:gd name="T33" fmla="*/ 1516 h 1562"/>
                <a:gd name="T34" fmla="*/ 808 w 1370"/>
                <a:gd name="T35" fmla="*/ 1540 h 1562"/>
                <a:gd name="T36" fmla="*/ 762 w 1370"/>
                <a:gd name="T37" fmla="*/ 1562 h 1562"/>
                <a:gd name="T38" fmla="*/ 0 w 1370"/>
                <a:gd name="T39" fmla="*/ 0 h 1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70" h="1562">
                  <a:moveTo>
                    <a:pt x="0" y="0"/>
                  </a:moveTo>
                  <a:lnTo>
                    <a:pt x="1370" y="1070"/>
                  </a:lnTo>
                  <a:lnTo>
                    <a:pt x="1370" y="1070"/>
                  </a:lnTo>
                  <a:lnTo>
                    <a:pt x="1340" y="1110"/>
                  </a:lnTo>
                  <a:lnTo>
                    <a:pt x="1306" y="1148"/>
                  </a:lnTo>
                  <a:lnTo>
                    <a:pt x="1274" y="1186"/>
                  </a:lnTo>
                  <a:lnTo>
                    <a:pt x="1240" y="1220"/>
                  </a:lnTo>
                  <a:lnTo>
                    <a:pt x="1204" y="1256"/>
                  </a:lnTo>
                  <a:lnTo>
                    <a:pt x="1170" y="1288"/>
                  </a:lnTo>
                  <a:lnTo>
                    <a:pt x="1134" y="1320"/>
                  </a:lnTo>
                  <a:lnTo>
                    <a:pt x="1096" y="1352"/>
                  </a:lnTo>
                  <a:lnTo>
                    <a:pt x="1058" y="1382"/>
                  </a:lnTo>
                  <a:lnTo>
                    <a:pt x="1020" y="1410"/>
                  </a:lnTo>
                  <a:lnTo>
                    <a:pt x="980" y="1438"/>
                  </a:lnTo>
                  <a:lnTo>
                    <a:pt x="938" y="1466"/>
                  </a:lnTo>
                  <a:lnTo>
                    <a:pt x="896" y="1490"/>
                  </a:lnTo>
                  <a:lnTo>
                    <a:pt x="852" y="1516"/>
                  </a:lnTo>
                  <a:lnTo>
                    <a:pt x="808" y="1540"/>
                  </a:lnTo>
                  <a:lnTo>
                    <a:pt x="762" y="1562"/>
                  </a:lnTo>
                  <a:lnTo>
                    <a:pt x="0" y="0"/>
                  </a:lnTo>
                  <a:close/>
                </a:path>
              </a:pathLst>
            </a:custGeom>
            <a:solidFill>
              <a:schemeClr val="accent6"/>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09" name="Freeform 493"/>
            <p:cNvSpPr>
              <a:spLocks/>
            </p:cNvSpPr>
            <p:nvPr/>
          </p:nvSpPr>
          <p:spPr bwMode="auto">
            <a:xfrm>
              <a:off x="5644591" y="3565844"/>
              <a:ext cx="1690379" cy="1062694"/>
            </a:xfrm>
            <a:custGeom>
              <a:avLst/>
              <a:gdLst>
                <a:gd name="T0" fmla="*/ 0 w 1702"/>
                <a:gd name="T1" fmla="*/ 0 h 1070"/>
                <a:gd name="T2" fmla="*/ 1702 w 1702"/>
                <a:gd name="T3" fmla="*/ 360 h 1070"/>
                <a:gd name="T4" fmla="*/ 1702 w 1702"/>
                <a:gd name="T5" fmla="*/ 360 h 1070"/>
                <a:gd name="T6" fmla="*/ 1690 w 1702"/>
                <a:gd name="T7" fmla="*/ 410 h 1070"/>
                <a:gd name="T8" fmla="*/ 1678 w 1702"/>
                <a:gd name="T9" fmla="*/ 460 h 1070"/>
                <a:gd name="T10" fmla="*/ 1664 w 1702"/>
                <a:gd name="T11" fmla="*/ 508 h 1070"/>
                <a:gd name="T12" fmla="*/ 1650 w 1702"/>
                <a:gd name="T13" fmla="*/ 554 h 1070"/>
                <a:gd name="T14" fmla="*/ 1634 w 1702"/>
                <a:gd name="T15" fmla="*/ 600 h 1070"/>
                <a:gd name="T16" fmla="*/ 1616 w 1702"/>
                <a:gd name="T17" fmla="*/ 646 h 1070"/>
                <a:gd name="T18" fmla="*/ 1598 w 1702"/>
                <a:gd name="T19" fmla="*/ 690 h 1070"/>
                <a:gd name="T20" fmla="*/ 1578 w 1702"/>
                <a:gd name="T21" fmla="*/ 734 h 1070"/>
                <a:gd name="T22" fmla="*/ 1558 w 1702"/>
                <a:gd name="T23" fmla="*/ 778 h 1070"/>
                <a:gd name="T24" fmla="*/ 1534 w 1702"/>
                <a:gd name="T25" fmla="*/ 822 h 1070"/>
                <a:gd name="T26" fmla="*/ 1510 w 1702"/>
                <a:gd name="T27" fmla="*/ 864 h 1070"/>
                <a:gd name="T28" fmla="*/ 1486 w 1702"/>
                <a:gd name="T29" fmla="*/ 906 h 1070"/>
                <a:gd name="T30" fmla="*/ 1460 w 1702"/>
                <a:gd name="T31" fmla="*/ 948 h 1070"/>
                <a:gd name="T32" fmla="*/ 1432 w 1702"/>
                <a:gd name="T33" fmla="*/ 988 h 1070"/>
                <a:gd name="T34" fmla="*/ 1402 w 1702"/>
                <a:gd name="T35" fmla="*/ 1030 h 1070"/>
                <a:gd name="T36" fmla="*/ 1370 w 1702"/>
                <a:gd name="T37" fmla="*/ 1070 h 1070"/>
                <a:gd name="T38" fmla="*/ 0 w 1702"/>
                <a:gd name="T39" fmla="*/ 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02" h="1070">
                  <a:moveTo>
                    <a:pt x="0" y="0"/>
                  </a:moveTo>
                  <a:lnTo>
                    <a:pt x="1702" y="360"/>
                  </a:lnTo>
                  <a:lnTo>
                    <a:pt x="1702" y="360"/>
                  </a:lnTo>
                  <a:lnTo>
                    <a:pt x="1690" y="410"/>
                  </a:lnTo>
                  <a:lnTo>
                    <a:pt x="1678" y="460"/>
                  </a:lnTo>
                  <a:lnTo>
                    <a:pt x="1664" y="508"/>
                  </a:lnTo>
                  <a:lnTo>
                    <a:pt x="1650" y="554"/>
                  </a:lnTo>
                  <a:lnTo>
                    <a:pt x="1634" y="600"/>
                  </a:lnTo>
                  <a:lnTo>
                    <a:pt x="1616" y="646"/>
                  </a:lnTo>
                  <a:lnTo>
                    <a:pt x="1598" y="690"/>
                  </a:lnTo>
                  <a:lnTo>
                    <a:pt x="1578" y="734"/>
                  </a:lnTo>
                  <a:lnTo>
                    <a:pt x="1558" y="778"/>
                  </a:lnTo>
                  <a:lnTo>
                    <a:pt x="1534" y="822"/>
                  </a:lnTo>
                  <a:lnTo>
                    <a:pt x="1510" y="864"/>
                  </a:lnTo>
                  <a:lnTo>
                    <a:pt x="1486" y="906"/>
                  </a:lnTo>
                  <a:lnTo>
                    <a:pt x="1460" y="948"/>
                  </a:lnTo>
                  <a:lnTo>
                    <a:pt x="1432" y="988"/>
                  </a:lnTo>
                  <a:lnTo>
                    <a:pt x="1402" y="1030"/>
                  </a:lnTo>
                  <a:lnTo>
                    <a:pt x="1370" y="1070"/>
                  </a:lnTo>
                  <a:lnTo>
                    <a:pt x="0" y="0"/>
                  </a:lnTo>
                  <a:close/>
                </a:path>
              </a:pathLst>
            </a:custGeom>
            <a:solidFill>
              <a:schemeClr val="accent4"/>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0" name="Freeform 494"/>
            <p:cNvSpPr>
              <a:spLocks/>
            </p:cNvSpPr>
            <p:nvPr/>
          </p:nvSpPr>
          <p:spPr bwMode="auto">
            <a:xfrm>
              <a:off x="5644591" y="3176520"/>
              <a:ext cx="1730106" cy="746865"/>
            </a:xfrm>
            <a:custGeom>
              <a:avLst/>
              <a:gdLst>
                <a:gd name="T0" fmla="*/ 0 w 1742"/>
                <a:gd name="T1" fmla="*/ 392 h 752"/>
                <a:gd name="T2" fmla="*/ 1696 w 1742"/>
                <a:gd name="T3" fmla="*/ 0 h 752"/>
                <a:gd name="T4" fmla="*/ 1696 w 1742"/>
                <a:gd name="T5" fmla="*/ 0 h 752"/>
                <a:gd name="T6" fmla="*/ 1716 w 1742"/>
                <a:gd name="T7" fmla="*/ 98 h 752"/>
                <a:gd name="T8" fmla="*/ 1724 w 1742"/>
                <a:gd name="T9" fmla="*/ 146 h 752"/>
                <a:gd name="T10" fmla="*/ 1730 w 1742"/>
                <a:gd name="T11" fmla="*/ 192 h 752"/>
                <a:gd name="T12" fmla="*/ 1736 w 1742"/>
                <a:gd name="T13" fmla="*/ 240 h 752"/>
                <a:gd name="T14" fmla="*/ 1740 w 1742"/>
                <a:gd name="T15" fmla="*/ 284 h 752"/>
                <a:gd name="T16" fmla="*/ 1742 w 1742"/>
                <a:gd name="T17" fmla="*/ 330 h 752"/>
                <a:gd name="T18" fmla="*/ 1742 w 1742"/>
                <a:gd name="T19" fmla="*/ 376 h 752"/>
                <a:gd name="T20" fmla="*/ 1742 w 1742"/>
                <a:gd name="T21" fmla="*/ 422 h 752"/>
                <a:gd name="T22" fmla="*/ 1740 w 1742"/>
                <a:gd name="T23" fmla="*/ 468 h 752"/>
                <a:gd name="T24" fmla="*/ 1738 w 1742"/>
                <a:gd name="T25" fmla="*/ 514 h 752"/>
                <a:gd name="T26" fmla="*/ 1734 w 1742"/>
                <a:gd name="T27" fmla="*/ 560 h 752"/>
                <a:gd name="T28" fmla="*/ 1728 w 1742"/>
                <a:gd name="T29" fmla="*/ 606 h 752"/>
                <a:gd name="T30" fmla="*/ 1720 w 1742"/>
                <a:gd name="T31" fmla="*/ 654 h 752"/>
                <a:gd name="T32" fmla="*/ 1702 w 1742"/>
                <a:gd name="T33" fmla="*/ 752 h 752"/>
                <a:gd name="T34" fmla="*/ 0 w 1742"/>
                <a:gd name="T35" fmla="*/ 392 h 7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42" h="752">
                  <a:moveTo>
                    <a:pt x="0" y="392"/>
                  </a:moveTo>
                  <a:lnTo>
                    <a:pt x="1696" y="0"/>
                  </a:lnTo>
                  <a:lnTo>
                    <a:pt x="1696" y="0"/>
                  </a:lnTo>
                  <a:lnTo>
                    <a:pt x="1716" y="98"/>
                  </a:lnTo>
                  <a:lnTo>
                    <a:pt x="1724" y="146"/>
                  </a:lnTo>
                  <a:lnTo>
                    <a:pt x="1730" y="192"/>
                  </a:lnTo>
                  <a:lnTo>
                    <a:pt x="1736" y="240"/>
                  </a:lnTo>
                  <a:lnTo>
                    <a:pt x="1740" y="284"/>
                  </a:lnTo>
                  <a:lnTo>
                    <a:pt x="1742" y="330"/>
                  </a:lnTo>
                  <a:lnTo>
                    <a:pt x="1742" y="376"/>
                  </a:lnTo>
                  <a:lnTo>
                    <a:pt x="1742" y="422"/>
                  </a:lnTo>
                  <a:lnTo>
                    <a:pt x="1740" y="468"/>
                  </a:lnTo>
                  <a:lnTo>
                    <a:pt x="1738" y="514"/>
                  </a:lnTo>
                  <a:lnTo>
                    <a:pt x="1734" y="560"/>
                  </a:lnTo>
                  <a:lnTo>
                    <a:pt x="1728" y="606"/>
                  </a:lnTo>
                  <a:lnTo>
                    <a:pt x="1720" y="654"/>
                  </a:lnTo>
                  <a:lnTo>
                    <a:pt x="1702" y="752"/>
                  </a:lnTo>
                  <a:lnTo>
                    <a:pt x="0" y="392"/>
                  </a:lnTo>
                  <a:close/>
                </a:path>
              </a:pathLst>
            </a:custGeom>
            <a:solidFill>
              <a:srgbClr val="968C6D"/>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1" name="Freeform 495"/>
            <p:cNvSpPr>
              <a:spLocks/>
            </p:cNvSpPr>
            <p:nvPr/>
          </p:nvSpPr>
          <p:spPr bwMode="auto">
            <a:xfrm>
              <a:off x="5644591" y="2479313"/>
              <a:ext cx="1684420" cy="1086530"/>
            </a:xfrm>
            <a:custGeom>
              <a:avLst/>
              <a:gdLst>
                <a:gd name="T0" fmla="*/ 0 w 1696"/>
                <a:gd name="T1" fmla="*/ 1094 h 1094"/>
                <a:gd name="T2" fmla="*/ 1352 w 1696"/>
                <a:gd name="T3" fmla="*/ 0 h 1094"/>
                <a:gd name="T4" fmla="*/ 1352 w 1696"/>
                <a:gd name="T5" fmla="*/ 0 h 1094"/>
                <a:gd name="T6" fmla="*/ 1384 w 1696"/>
                <a:gd name="T7" fmla="*/ 40 h 1094"/>
                <a:gd name="T8" fmla="*/ 1414 w 1696"/>
                <a:gd name="T9" fmla="*/ 80 h 1094"/>
                <a:gd name="T10" fmla="*/ 1442 w 1696"/>
                <a:gd name="T11" fmla="*/ 120 h 1094"/>
                <a:gd name="T12" fmla="*/ 1470 w 1696"/>
                <a:gd name="T13" fmla="*/ 162 h 1094"/>
                <a:gd name="T14" fmla="*/ 1496 w 1696"/>
                <a:gd name="T15" fmla="*/ 202 h 1094"/>
                <a:gd name="T16" fmla="*/ 1520 w 1696"/>
                <a:gd name="T17" fmla="*/ 244 h 1094"/>
                <a:gd name="T18" fmla="*/ 1544 w 1696"/>
                <a:gd name="T19" fmla="*/ 288 h 1094"/>
                <a:gd name="T20" fmla="*/ 1566 w 1696"/>
                <a:gd name="T21" fmla="*/ 330 h 1094"/>
                <a:gd name="T22" fmla="*/ 1586 w 1696"/>
                <a:gd name="T23" fmla="*/ 374 h 1094"/>
                <a:gd name="T24" fmla="*/ 1604 w 1696"/>
                <a:gd name="T25" fmla="*/ 418 h 1094"/>
                <a:gd name="T26" fmla="*/ 1622 w 1696"/>
                <a:gd name="T27" fmla="*/ 464 h 1094"/>
                <a:gd name="T28" fmla="*/ 1640 w 1696"/>
                <a:gd name="T29" fmla="*/ 510 h 1094"/>
                <a:gd name="T30" fmla="*/ 1656 w 1696"/>
                <a:gd name="T31" fmla="*/ 556 h 1094"/>
                <a:gd name="T32" fmla="*/ 1670 w 1696"/>
                <a:gd name="T33" fmla="*/ 604 h 1094"/>
                <a:gd name="T34" fmla="*/ 1682 w 1696"/>
                <a:gd name="T35" fmla="*/ 652 h 1094"/>
                <a:gd name="T36" fmla="*/ 1696 w 1696"/>
                <a:gd name="T37" fmla="*/ 702 h 1094"/>
                <a:gd name="T38" fmla="*/ 0 w 1696"/>
                <a:gd name="T39" fmla="*/ 1094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696" h="1094">
                  <a:moveTo>
                    <a:pt x="0" y="1094"/>
                  </a:moveTo>
                  <a:lnTo>
                    <a:pt x="1352" y="0"/>
                  </a:lnTo>
                  <a:lnTo>
                    <a:pt x="1352" y="0"/>
                  </a:lnTo>
                  <a:lnTo>
                    <a:pt x="1384" y="40"/>
                  </a:lnTo>
                  <a:lnTo>
                    <a:pt x="1414" y="80"/>
                  </a:lnTo>
                  <a:lnTo>
                    <a:pt x="1442" y="120"/>
                  </a:lnTo>
                  <a:lnTo>
                    <a:pt x="1470" y="162"/>
                  </a:lnTo>
                  <a:lnTo>
                    <a:pt x="1496" y="202"/>
                  </a:lnTo>
                  <a:lnTo>
                    <a:pt x="1520" y="244"/>
                  </a:lnTo>
                  <a:lnTo>
                    <a:pt x="1544" y="288"/>
                  </a:lnTo>
                  <a:lnTo>
                    <a:pt x="1566" y="330"/>
                  </a:lnTo>
                  <a:lnTo>
                    <a:pt x="1586" y="374"/>
                  </a:lnTo>
                  <a:lnTo>
                    <a:pt x="1604" y="418"/>
                  </a:lnTo>
                  <a:lnTo>
                    <a:pt x="1622" y="464"/>
                  </a:lnTo>
                  <a:lnTo>
                    <a:pt x="1640" y="510"/>
                  </a:lnTo>
                  <a:lnTo>
                    <a:pt x="1656" y="556"/>
                  </a:lnTo>
                  <a:lnTo>
                    <a:pt x="1670" y="604"/>
                  </a:lnTo>
                  <a:lnTo>
                    <a:pt x="1682" y="652"/>
                  </a:lnTo>
                  <a:lnTo>
                    <a:pt x="1696" y="702"/>
                  </a:lnTo>
                  <a:lnTo>
                    <a:pt x="0" y="1094"/>
                  </a:lnTo>
                  <a:close/>
                </a:path>
              </a:pathLst>
            </a:custGeom>
            <a:solidFill>
              <a:srgbClr val="EB8C00"/>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2" name="Freeform 496"/>
            <p:cNvSpPr>
              <a:spLocks/>
            </p:cNvSpPr>
            <p:nvPr/>
          </p:nvSpPr>
          <p:spPr bwMode="auto">
            <a:xfrm>
              <a:off x="5644591" y="2000605"/>
              <a:ext cx="1342769" cy="1565239"/>
            </a:xfrm>
            <a:custGeom>
              <a:avLst/>
              <a:gdLst>
                <a:gd name="T0" fmla="*/ 0 w 1352"/>
                <a:gd name="T1" fmla="*/ 1576 h 1576"/>
                <a:gd name="T2" fmla="*/ 736 w 1352"/>
                <a:gd name="T3" fmla="*/ 0 h 1576"/>
                <a:gd name="T4" fmla="*/ 736 w 1352"/>
                <a:gd name="T5" fmla="*/ 0 h 1576"/>
                <a:gd name="T6" fmla="*/ 782 w 1352"/>
                <a:gd name="T7" fmla="*/ 22 h 1576"/>
                <a:gd name="T8" fmla="*/ 826 w 1352"/>
                <a:gd name="T9" fmla="*/ 44 h 1576"/>
                <a:gd name="T10" fmla="*/ 870 w 1352"/>
                <a:gd name="T11" fmla="*/ 68 h 1576"/>
                <a:gd name="T12" fmla="*/ 912 w 1352"/>
                <a:gd name="T13" fmla="*/ 94 h 1576"/>
                <a:gd name="T14" fmla="*/ 954 w 1352"/>
                <a:gd name="T15" fmla="*/ 120 h 1576"/>
                <a:gd name="T16" fmla="*/ 994 w 1352"/>
                <a:gd name="T17" fmla="*/ 146 h 1576"/>
                <a:gd name="T18" fmla="*/ 1034 w 1352"/>
                <a:gd name="T19" fmla="*/ 174 h 1576"/>
                <a:gd name="T20" fmla="*/ 1072 w 1352"/>
                <a:gd name="T21" fmla="*/ 204 h 1576"/>
                <a:gd name="T22" fmla="*/ 1110 w 1352"/>
                <a:gd name="T23" fmla="*/ 234 h 1576"/>
                <a:gd name="T24" fmla="*/ 1146 w 1352"/>
                <a:gd name="T25" fmla="*/ 266 h 1576"/>
                <a:gd name="T26" fmla="*/ 1182 w 1352"/>
                <a:gd name="T27" fmla="*/ 298 h 1576"/>
                <a:gd name="T28" fmla="*/ 1218 w 1352"/>
                <a:gd name="T29" fmla="*/ 332 h 1576"/>
                <a:gd name="T30" fmla="*/ 1252 w 1352"/>
                <a:gd name="T31" fmla="*/ 368 h 1576"/>
                <a:gd name="T32" fmla="*/ 1286 w 1352"/>
                <a:gd name="T33" fmla="*/ 404 h 1576"/>
                <a:gd name="T34" fmla="*/ 1320 w 1352"/>
                <a:gd name="T35" fmla="*/ 442 h 1576"/>
                <a:gd name="T36" fmla="*/ 1352 w 1352"/>
                <a:gd name="T37" fmla="*/ 482 h 1576"/>
                <a:gd name="T38" fmla="*/ 0 w 1352"/>
                <a:gd name="T39" fmla="*/ 1576 h 1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52" h="1576">
                  <a:moveTo>
                    <a:pt x="0" y="1576"/>
                  </a:moveTo>
                  <a:lnTo>
                    <a:pt x="736" y="0"/>
                  </a:lnTo>
                  <a:lnTo>
                    <a:pt x="736" y="0"/>
                  </a:lnTo>
                  <a:lnTo>
                    <a:pt x="782" y="22"/>
                  </a:lnTo>
                  <a:lnTo>
                    <a:pt x="826" y="44"/>
                  </a:lnTo>
                  <a:lnTo>
                    <a:pt x="870" y="68"/>
                  </a:lnTo>
                  <a:lnTo>
                    <a:pt x="912" y="94"/>
                  </a:lnTo>
                  <a:lnTo>
                    <a:pt x="954" y="120"/>
                  </a:lnTo>
                  <a:lnTo>
                    <a:pt x="994" y="146"/>
                  </a:lnTo>
                  <a:lnTo>
                    <a:pt x="1034" y="174"/>
                  </a:lnTo>
                  <a:lnTo>
                    <a:pt x="1072" y="204"/>
                  </a:lnTo>
                  <a:lnTo>
                    <a:pt x="1110" y="234"/>
                  </a:lnTo>
                  <a:lnTo>
                    <a:pt x="1146" y="266"/>
                  </a:lnTo>
                  <a:lnTo>
                    <a:pt x="1182" y="298"/>
                  </a:lnTo>
                  <a:lnTo>
                    <a:pt x="1218" y="332"/>
                  </a:lnTo>
                  <a:lnTo>
                    <a:pt x="1252" y="368"/>
                  </a:lnTo>
                  <a:lnTo>
                    <a:pt x="1286" y="404"/>
                  </a:lnTo>
                  <a:lnTo>
                    <a:pt x="1320" y="442"/>
                  </a:lnTo>
                  <a:lnTo>
                    <a:pt x="1352" y="482"/>
                  </a:lnTo>
                  <a:lnTo>
                    <a:pt x="0" y="1576"/>
                  </a:lnTo>
                  <a:close/>
                </a:path>
              </a:pathLst>
            </a:custGeom>
            <a:solidFill>
              <a:schemeClr val="tx2"/>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3" name="Freeform 497"/>
            <p:cNvSpPr>
              <a:spLocks/>
            </p:cNvSpPr>
            <p:nvPr/>
          </p:nvSpPr>
          <p:spPr bwMode="auto">
            <a:xfrm>
              <a:off x="5644591" y="1837724"/>
              <a:ext cx="730975" cy="1728119"/>
            </a:xfrm>
            <a:custGeom>
              <a:avLst/>
              <a:gdLst>
                <a:gd name="T0" fmla="*/ 0 w 736"/>
                <a:gd name="T1" fmla="*/ 1740 h 1740"/>
                <a:gd name="T2" fmla="*/ 0 w 736"/>
                <a:gd name="T3" fmla="*/ 0 h 1740"/>
                <a:gd name="T4" fmla="*/ 0 w 736"/>
                <a:gd name="T5" fmla="*/ 0 h 1740"/>
                <a:gd name="T6" fmla="*/ 100 w 736"/>
                <a:gd name="T7" fmla="*/ 2 h 1740"/>
                <a:gd name="T8" fmla="*/ 148 w 736"/>
                <a:gd name="T9" fmla="*/ 6 h 1740"/>
                <a:gd name="T10" fmla="*/ 196 w 736"/>
                <a:gd name="T11" fmla="*/ 10 h 1740"/>
                <a:gd name="T12" fmla="*/ 242 w 736"/>
                <a:gd name="T13" fmla="*/ 16 h 1740"/>
                <a:gd name="T14" fmla="*/ 288 w 736"/>
                <a:gd name="T15" fmla="*/ 22 h 1740"/>
                <a:gd name="T16" fmla="*/ 334 w 736"/>
                <a:gd name="T17" fmla="*/ 30 h 1740"/>
                <a:gd name="T18" fmla="*/ 378 w 736"/>
                <a:gd name="T19" fmla="*/ 38 h 1740"/>
                <a:gd name="T20" fmla="*/ 422 w 736"/>
                <a:gd name="T21" fmla="*/ 50 h 1740"/>
                <a:gd name="T22" fmla="*/ 466 w 736"/>
                <a:gd name="T23" fmla="*/ 62 h 1740"/>
                <a:gd name="T24" fmla="*/ 510 w 736"/>
                <a:gd name="T25" fmla="*/ 74 h 1740"/>
                <a:gd name="T26" fmla="*/ 554 w 736"/>
                <a:gd name="T27" fmla="*/ 90 h 1740"/>
                <a:gd name="T28" fmla="*/ 600 w 736"/>
                <a:gd name="T29" fmla="*/ 106 h 1740"/>
                <a:gd name="T30" fmla="*/ 644 w 736"/>
                <a:gd name="T31" fmla="*/ 124 h 1740"/>
                <a:gd name="T32" fmla="*/ 736 w 736"/>
                <a:gd name="T33" fmla="*/ 164 h 1740"/>
                <a:gd name="T34" fmla="*/ 0 w 736"/>
                <a:gd name="T35" fmla="*/ 1740 h 1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36" h="1740">
                  <a:moveTo>
                    <a:pt x="0" y="1740"/>
                  </a:moveTo>
                  <a:lnTo>
                    <a:pt x="0" y="0"/>
                  </a:lnTo>
                  <a:lnTo>
                    <a:pt x="0" y="0"/>
                  </a:lnTo>
                  <a:lnTo>
                    <a:pt x="100" y="2"/>
                  </a:lnTo>
                  <a:lnTo>
                    <a:pt x="148" y="6"/>
                  </a:lnTo>
                  <a:lnTo>
                    <a:pt x="196" y="10"/>
                  </a:lnTo>
                  <a:lnTo>
                    <a:pt x="242" y="16"/>
                  </a:lnTo>
                  <a:lnTo>
                    <a:pt x="288" y="22"/>
                  </a:lnTo>
                  <a:lnTo>
                    <a:pt x="334" y="30"/>
                  </a:lnTo>
                  <a:lnTo>
                    <a:pt x="378" y="38"/>
                  </a:lnTo>
                  <a:lnTo>
                    <a:pt x="422" y="50"/>
                  </a:lnTo>
                  <a:lnTo>
                    <a:pt x="466" y="62"/>
                  </a:lnTo>
                  <a:lnTo>
                    <a:pt x="510" y="74"/>
                  </a:lnTo>
                  <a:lnTo>
                    <a:pt x="554" y="90"/>
                  </a:lnTo>
                  <a:lnTo>
                    <a:pt x="600" y="106"/>
                  </a:lnTo>
                  <a:lnTo>
                    <a:pt x="644" y="124"/>
                  </a:lnTo>
                  <a:lnTo>
                    <a:pt x="736" y="164"/>
                  </a:lnTo>
                  <a:lnTo>
                    <a:pt x="0" y="1740"/>
                  </a:lnTo>
                  <a:close/>
                </a:path>
              </a:pathLst>
            </a:custGeom>
            <a:solidFill>
              <a:schemeClr val="accent3"/>
            </a:solidFill>
            <a:ln w="1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14" name="Line 498"/>
            <p:cNvSpPr>
              <a:spLocks noChangeShapeType="1"/>
            </p:cNvSpPr>
            <p:nvPr/>
          </p:nvSpPr>
          <p:spPr bwMode="auto">
            <a:xfrm>
              <a:off x="4383263" y="2117799"/>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15" name="Line 499"/>
            <p:cNvSpPr>
              <a:spLocks noChangeShapeType="1"/>
            </p:cNvSpPr>
            <p:nvPr/>
          </p:nvSpPr>
          <p:spPr bwMode="auto">
            <a:xfrm>
              <a:off x="4383263" y="2117799"/>
              <a:ext cx="0" cy="0"/>
            </a:xfrm>
            <a:prstGeom prst="line">
              <a:avLst/>
            </a:prstGeom>
            <a:noFill/>
            <a:ln w="4">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16" name="Line 500"/>
            <p:cNvSpPr>
              <a:spLocks noChangeShapeType="1"/>
            </p:cNvSpPr>
            <p:nvPr/>
          </p:nvSpPr>
          <p:spPr bwMode="auto">
            <a:xfrm>
              <a:off x="5783635" y="172053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17" name="Line 501"/>
            <p:cNvSpPr>
              <a:spLocks noChangeShapeType="1"/>
            </p:cNvSpPr>
            <p:nvPr/>
          </p:nvSpPr>
          <p:spPr bwMode="auto">
            <a:xfrm>
              <a:off x="5783635" y="1720530"/>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grpSp>
      <p:sp>
        <p:nvSpPr>
          <p:cNvPr id="654" name="TextBox 653"/>
          <p:cNvSpPr txBox="1"/>
          <p:nvPr/>
        </p:nvSpPr>
        <p:spPr>
          <a:xfrm>
            <a:off x="3297263" y="2628503"/>
            <a:ext cx="249237" cy="257175"/>
          </a:xfrm>
          <a:prstGeom prst="rect">
            <a:avLst/>
          </a:prstGeom>
          <a:noFill/>
        </p:spPr>
        <p:txBody>
          <a:bodyPr wrap="square" lIns="0" tIns="0" rIns="0" bIns="0" rtlCol="0">
            <a:noAutofit/>
          </a:bodyPr>
          <a:lstStyle/>
          <a:p>
            <a:pPr algn="ctr">
              <a:spcAft>
                <a:spcPts val="900"/>
              </a:spcAft>
            </a:pPr>
            <a:r>
              <a:rPr lang="en-GB" sz="1600" dirty="0" smtClean="0">
                <a:solidFill>
                  <a:schemeClr val="bg2"/>
                </a:solidFill>
                <a:latin typeface="Georgia" pitchFamily="18" charset="0"/>
              </a:rPr>
              <a:t>14</a:t>
            </a:r>
          </a:p>
        </p:txBody>
      </p:sp>
      <p:grpSp>
        <p:nvGrpSpPr>
          <p:cNvPr id="3" name="Group 2"/>
          <p:cNvGrpSpPr/>
          <p:nvPr/>
        </p:nvGrpSpPr>
        <p:grpSpPr>
          <a:xfrm>
            <a:off x="594172" y="4529644"/>
            <a:ext cx="2138380" cy="2139573"/>
            <a:chOff x="2686050" y="4251325"/>
            <a:chExt cx="2844801" cy="2846388"/>
          </a:xfrm>
        </p:grpSpPr>
        <p:sp>
          <p:nvSpPr>
            <p:cNvPr id="623" name="Freeform 506"/>
            <p:cNvSpPr>
              <a:spLocks/>
            </p:cNvSpPr>
            <p:nvPr/>
          </p:nvSpPr>
          <p:spPr bwMode="auto">
            <a:xfrm>
              <a:off x="3530600" y="4251325"/>
              <a:ext cx="579438" cy="1422400"/>
            </a:xfrm>
            <a:custGeom>
              <a:avLst/>
              <a:gdLst>
                <a:gd name="T0" fmla="*/ 365 w 365"/>
                <a:gd name="T1" fmla="*/ 896 h 896"/>
                <a:gd name="T2" fmla="*/ 0 w 365"/>
                <a:gd name="T3" fmla="*/ 78 h 896"/>
                <a:gd name="T4" fmla="*/ 0 w 365"/>
                <a:gd name="T5" fmla="*/ 78 h 896"/>
                <a:gd name="T6" fmla="*/ 44 w 365"/>
                <a:gd name="T7" fmla="*/ 59 h 896"/>
                <a:gd name="T8" fmla="*/ 67 w 365"/>
                <a:gd name="T9" fmla="*/ 51 h 896"/>
                <a:gd name="T10" fmla="*/ 89 w 365"/>
                <a:gd name="T11" fmla="*/ 44 h 896"/>
                <a:gd name="T12" fmla="*/ 111 w 365"/>
                <a:gd name="T13" fmla="*/ 37 h 896"/>
                <a:gd name="T14" fmla="*/ 134 w 365"/>
                <a:gd name="T15" fmla="*/ 29 h 896"/>
                <a:gd name="T16" fmla="*/ 156 w 365"/>
                <a:gd name="T17" fmla="*/ 24 h 896"/>
                <a:gd name="T18" fmla="*/ 178 w 365"/>
                <a:gd name="T19" fmla="*/ 19 h 896"/>
                <a:gd name="T20" fmla="*/ 200 w 365"/>
                <a:gd name="T21" fmla="*/ 14 h 896"/>
                <a:gd name="T22" fmla="*/ 223 w 365"/>
                <a:gd name="T23" fmla="*/ 11 h 896"/>
                <a:gd name="T24" fmla="*/ 246 w 365"/>
                <a:gd name="T25" fmla="*/ 8 h 896"/>
                <a:gd name="T26" fmla="*/ 269 w 365"/>
                <a:gd name="T27" fmla="*/ 5 h 896"/>
                <a:gd name="T28" fmla="*/ 293 w 365"/>
                <a:gd name="T29" fmla="*/ 3 h 896"/>
                <a:gd name="T30" fmla="*/ 316 w 365"/>
                <a:gd name="T31" fmla="*/ 2 h 896"/>
                <a:gd name="T32" fmla="*/ 365 w 365"/>
                <a:gd name="T33" fmla="*/ 0 h 896"/>
                <a:gd name="T34" fmla="*/ 365 w 365"/>
                <a:gd name="T35" fmla="*/ 896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5" h="896">
                  <a:moveTo>
                    <a:pt x="365" y="896"/>
                  </a:moveTo>
                  <a:lnTo>
                    <a:pt x="0" y="78"/>
                  </a:lnTo>
                  <a:lnTo>
                    <a:pt x="0" y="78"/>
                  </a:lnTo>
                  <a:lnTo>
                    <a:pt x="44" y="59"/>
                  </a:lnTo>
                  <a:lnTo>
                    <a:pt x="67" y="51"/>
                  </a:lnTo>
                  <a:lnTo>
                    <a:pt x="89" y="44"/>
                  </a:lnTo>
                  <a:lnTo>
                    <a:pt x="111" y="37"/>
                  </a:lnTo>
                  <a:lnTo>
                    <a:pt x="134" y="29"/>
                  </a:lnTo>
                  <a:lnTo>
                    <a:pt x="156" y="24"/>
                  </a:lnTo>
                  <a:lnTo>
                    <a:pt x="178" y="19"/>
                  </a:lnTo>
                  <a:lnTo>
                    <a:pt x="200" y="14"/>
                  </a:lnTo>
                  <a:lnTo>
                    <a:pt x="223" y="11"/>
                  </a:lnTo>
                  <a:lnTo>
                    <a:pt x="246" y="8"/>
                  </a:lnTo>
                  <a:lnTo>
                    <a:pt x="269" y="5"/>
                  </a:lnTo>
                  <a:lnTo>
                    <a:pt x="293" y="3"/>
                  </a:lnTo>
                  <a:lnTo>
                    <a:pt x="316" y="2"/>
                  </a:lnTo>
                  <a:lnTo>
                    <a:pt x="365" y="0"/>
                  </a:lnTo>
                  <a:lnTo>
                    <a:pt x="365" y="896"/>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4" name="Freeform 507"/>
            <p:cNvSpPr>
              <a:spLocks/>
            </p:cNvSpPr>
            <p:nvPr/>
          </p:nvSpPr>
          <p:spPr bwMode="auto">
            <a:xfrm>
              <a:off x="3052763" y="4375150"/>
              <a:ext cx="1057275" cy="1298575"/>
            </a:xfrm>
            <a:custGeom>
              <a:avLst/>
              <a:gdLst>
                <a:gd name="T0" fmla="*/ 666 w 666"/>
                <a:gd name="T1" fmla="*/ 818 h 818"/>
                <a:gd name="T2" fmla="*/ 0 w 666"/>
                <a:gd name="T3" fmla="*/ 219 h 818"/>
                <a:gd name="T4" fmla="*/ 0 w 666"/>
                <a:gd name="T5" fmla="*/ 219 h 818"/>
                <a:gd name="T6" fmla="*/ 33 w 666"/>
                <a:gd name="T7" fmla="*/ 184 h 818"/>
                <a:gd name="T8" fmla="*/ 50 w 666"/>
                <a:gd name="T9" fmla="*/ 167 h 818"/>
                <a:gd name="T10" fmla="*/ 67 w 666"/>
                <a:gd name="T11" fmla="*/ 151 h 818"/>
                <a:gd name="T12" fmla="*/ 84 w 666"/>
                <a:gd name="T13" fmla="*/ 136 h 818"/>
                <a:gd name="T14" fmla="*/ 102 w 666"/>
                <a:gd name="T15" fmla="*/ 121 h 818"/>
                <a:gd name="T16" fmla="*/ 121 w 666"/>
                <a:gd name="T17" fmla="*/ 106 h 818"/>
                <a:gd name="T18" fmla="*/ 139 w 666"/>
                <a:gd name="T19" fmla="*/ 93 h 818"/>
                <a:gd name="T20" fmla="*/ 157 w 666"/>
                <a:gd name="T21" fmla="*/ 80 h 818"/>
                <a:gd name="T22" fmla="*/ 176 w 666"/>
                <a:gd name="T23" fmla="*/ 67 h 818"/>
                <a:gd name="T24" fmla="*/ 195 w 666"/>
                <a:gd name="T25" fmla="*/ 55 h 818"/>
                <a:gd name="T26" fmla="*/ 216 w 666"/>
                <a:gd name="T27" fmla="*/ 43 h 818"/>
                <a:gd name="T28" fmla="*/ 236 w 666"/>
                <a:gd name="T29" fmla="*/ 31 h 818"/>
                <a:gd name="T30" fmla="*/ 257 w 666"/>
                <a:gd name="T31" fmla="*/ 20 h 818"/>
                <a:gd name="T32" fmla="*/ 301 w 666"/>
                <a:gd name="T33" fmla="*/ 0 h 818"/>
                <a:gd name="T34" fmla="*/ 666 w 666"/>
                <a:gd name="T35" fmla="*/ 818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6" h="818">
                  <a:moveTo>
                    <a:pt x="666" y="818"/>
                  </a:moveTo>
                  <a:lnTo>
                    <a:pt x="0" y="219"/>
                  </a:lnTo>
                  <a:lnTo>
                    <a:pt x="0" y="219"/>
                  </a:lnTo>
                  <a:lnTo>
                    <a:pt x="33" y="184"/>
                  </a:lnTo>
                  <a:lnTo>
                    <a:pt x="50" y="167"/>
                  </a:lnTo>
                  <a:lnTo>
                    <a:pt x="67" y="151"/>
                  </a:lnTo>
                  <a:lnTo>
                    <a:pt x="84" y="136"/>
                  </a:lnTo>
                  <a:lnTo>
                    <a:pt x="102" y="121"/>
                  </a:lnTo>
                  <a:lnTo>
                    <a:pt x="121" y="106"/>
                  </a:lnTo>
                  <a:lnTo>
                    <a:pt x="139" y="93"/>
                  </a:lnTo>
                  <a:lnTo>
                    <a:pt x="157" y="80"/>
                  </a:lnTo>
                  <a:lnTo>
                    <a:pt x="176" y="67"/>
                  </a:lnTo>
                  <a:lnTo>
                    <a:pt x="195" y="55"/>
                  </a:lnTo>
                  <a:lnTo>
                    <a:pt x="216" y="43"/>
                  </a:lnTo>
                  <a:lnTo>
                    <a:pt x="236" y="31"/>
                  </a:lnTo>
                  <a:lnTo>
                    <a:pt x="257" y="20"/>
                  </a:lnTo>
                  <a:lnTo>
                    <a:pt x="301" y="0"/>
                  </a:lnTo>
                  <a:lnTo>
                    <a:pt x="666" y="818"/>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5" name="Freeform 508"/>
            <p:cNvSpPr>
              <a:spLocks/>
            </p:cNvSpPr>
            <p:nvPr/>
          </p:nvSpPr>
          <p:spPr bwMode="auto">
            <a:xfrm>
              <a:off x="2757488" y="4722813"/>
              <a:ext cx="1352550" cy="950913"/>
            </a:xfrm>
            <a:custGeom>
              <a:avLst/>
              <a:gdLst>
                <a:gd name="T0" fmla="*/ 852 w 852"/>
                <a:gd name="T1" fmla="*/ 599 h 599"/>
                <a:gd name="T2" fmla="*/ 0 w 852"/>
                <a:gd name="T3" fmla="*/ 322 h 599"/>
                <a:gd name="T4" fmla="*/ 0 w 852"/>
                <a:gd name="T5" fmla="*/ 322 h 599"/>
                <a:gd name="T6" fmla="*/ 16 w 852"/>
                <a:gd name="T7" fmla="*/ 277 h 599"/>
                <a:gd name="T8" fmla="*/ 25 w 852"/>
                <a:gd name="T9" fmla="*/ 254 h 599"/>
                <a:gd name="T10" fmla="*/ 34 w 852"/>
                <a:gd name="T11" fmla="*/ 233 h 599"/>
                <a:gd name="T12" fmla="*/ 43 w 852"/>
                <a:gd name="T13" fmla="*/ 212 h 599"/>
                <a:gd name="T14" fmla="*/ 53 w 852"/>
                <a:gd name="T15" fmla="*/ 192 h 599"/>
                <a:gd name="T16" fmla="*/ 63 w 852"/>
                <a:gd name="T17" fmla="*/ 171 h 599"/>
                <a:gd name="T18" fmla="*/ 75 w 852"/>
                <a:gd name="T19" fmla="*/ 151 h 599"/>
                <a:gd name="T20" fmla="*/ 87 w 852"/>
                <a:gd name="T21" fmla="*/ 132 h 599"/>
                <a:gd name="T22" fmla="*/ 99 w 852"/>
                <a:gd name="T23" fmla="*/ 112 h 599"/>
                <a:gd name="T24" fmla="*/ 112 w 852"/>
                <a:gd name="T25" fmla="*/ 93 h 599"/>
                <a:gd name="T26" fmla="*/ 125 w 852"/>
                <a:gd name="T27" fmla="*/ 74 h 599"/>
                <a:gd name="T28" fmla="*/ 139 w 852"/>
                <a:gd name="T29" fmla="*/ 56 h 599"/>
                <a:gd name="T30" fmla="*/ 155 w 852"/>
                <a:gd name="T31" fmla="*/ 36 h 599"/>
                <a:gd name="T32" fmla="*/ 186 w 852"/>
                <a:gd name="T33" fmla="*/ 0 h 599"/>
                <a:gd name="T34" fmla="*/ 852 w 852"/>
                <a:gd name="T35"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2" h="599">
                  <a:moveTo>
                    <a:pt x="852" y="599"/>
                  </a:moveTo>
                  <a:lnTo>
                    <a:pt x="0" y="322"/>
                  </a:lnTo>
                  <a:lnTo>
                    <a:pt x="0" y="322"/>
                  </a:lnTo>
                  <a:lnTo>
                    <a:pt x="16" y="277"/>
                  </a:lnTo>
                  <a:lnTo>
                    <a:pt x="25" y="254"/>
                  </a:lnTo>
                  <a:lnTo>
                    <a:pt x="34" y="233"/>
                  </a:lnTo>
                  <a:lnTo>
                    <a:pt x="43" y="212"/>
                  </a:lnTo>
                  <a:lnTo>
                    <a:pt x="53" y="192"/>
                  </a:lnTo>
                  <a:lnTo>
                    <a:pt x="63" y="171"/>
                  </a:lnTo>
                  <a:lnTo>
                    <a:pt x="75" y="151"/>
                  </a:lnTo>
                  <a:lnTo>
                    <a:pt x="87" y="132"/>
                  </a:lnTo>
                  <a:lnTo>
                    <a:pt x="99" y="112"/>
                  </a:lnTo>
                  <a:lnTo>
                    <a:pt x="112" y="93"/>
                  </a:lnTo>
                  <a:lnTo>
                    <a:pt x="125" y="74"/>
                  </a:lnTo>
                  <a:lnTo>
                    <a:pt x="139" y="56"/>
                  </a:lnTo>
                  <a:lnTo>
                    <a:pt x="155" y="36"/>
                  </a:lnTo>
                  <a:lnTo>
                    <a:pt x="186" y="0"/>
                  </a:lnTo>
                  <a:lnTo>
                    <a:pt x="852" y="599"/>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6" name="Freeform 509"/>
            <p:cNvSpPr>
              <a:spLocks/>
            </p:cNvSpPr>
            <p:nvPr/>
          </p:nvSpPr>
          <p:spPr bwMode="auto">
            <a:xfrm>
              <a:off x="2686050" y="5233988"/>
              <a:ext cx="1423988" cy="588963"/>
            </a:xfrm>
            <a:custGeom>
              <a:avLst/>
              <a:gdLst>
                <a:gd name="T0" fmla="*/ 897 w 897"/>
                <a:gd name="T1" fmla="*/ 277 h 371"/>
                <a:gd name="T2" fmla="*/ 6 w 897"/>
                <a:gd name="T3" fmla="*/ 371 h 371"/>
                <a:gd name="T4" fmla="*/ 6 w 897"/>
                <a:gd name="T5" fmla="*/ 371 h 371"/>
                <a:gd name="T6" fmla="*/ 2 w 897"/>
                <a:gd name="T7" fmla="*/ 323 h 371"/>
                <a:gd name="T8" fmla="*/ 1 w 897"/>
                <a:gd name="T9" fmla="*/ 299 h 371"/>
                <a:gd name="T10" fmla="*/ 0 w 897"/>
                <a:gd name="T11" fmla="*/ 276 h 371"/>
                <a:gd name="T12" fmla="*/ 1 w 897"/>
                <a:gd name="T13" fmla="*/ 253 h 371"/>
                <a:gd name="T14" fmla="*/ 1 w 897"/>
                <a:gd name="T15" fmla="*/ 229 h 371"/>
                <a:gd name="T16" fmla="*/ 3 w 897"/>
                <a:gd name="T17" fmla="*/ 206 h 371"/>
                <a:gd name="T18" fmla="*/ 5 w 897"/>
                <a:gd name="T19" fmla="*/ 184 h 371"/>
                <a:gd name="T20" fmla="*/ 7 w 897"/>
                <a:gd name="T21" fmla="*/ 161 h 371"/>
                <a:gd name="T22" fmla="*/ 11 w 897"/>
                <a:gd name="T23" fmla="*/ 138 h 371"/>
                <a:gd name="T24" fmla="*/ 15 w 897"/>
                <a:gd name="T25" fmla="*/ 116 h 371"/>
                <a:gd name="T26" fmla="*/ 19 w 897"/>
                <a:gd name="T27" fmla="*/ 93 h 371"/>
                <a:gd name="T28" fmla="*/ 25 w 897"/>
                <a:gd name="T29" fmla="*/ 70 h 371"/>
                <a:gd name="T30" fmla="*/ 30 w 897"/>
                <a:gd name="T31" fmla="*/ 47 h 371"/>
                <a:gd name="T32" fmla="*/ 45 w 897"/>
                <a:gd name="T33" fmla="*/ 0 h 371"/>
                <a:gd name="T34" fmla="*/ 897 w 897"/>
                <a:gd name="T35" fmla="*/ 27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7" h="371">
                  <a:moveTo>
                    <a:pt x="897" y="277"/>
                  </a:moveTo>
                  <a:lnTo>
                    <a:pt x="6" y="371"/>
                  </a:lnTo>
                  <a:lnTo>
                    <a:pt x="6" y="371"/>
                  </a:lnTo>
                  <a:lnTo>
                    <a:pt x="2" y="323"/>
                  </a:lnTo>
                  <a:lnTo>
                    <a:pt x="1" y="299"/>
                  </a:lnTo>
                  <a:lnTo>
                    <a:pt x="0" y="276"/>
                  </a:lnTo>
                  <a:lnTo>
                    <a:pt x="1" y="253"/>
                  </a:lnTo>
                  <a:lnTo>
                    <a:pt x="1" y="229"/>
                  </a:lnTo>
                  <a:lnTo>
                    <a:pt x="3" y="206"/>
                  </a:lnTo>
                  <a:lnTo>
                    <a:pt x="5" y="184"/>
                  </a:lnTo>
                  <a:lnTo>
                    <a:pt x="7" y="161"/>
                  </a:lnTo>
                  <a:lnTo>
                    <a:pt x="11" y="138"/>
                  </a:lnTo>
                  <a:lnTo>
                    <a:pt x="15" y="116"/>
                  </a:lnTo>
                  <a:lnTo>
                    <a:pt x="19" y="93"/>
                  </a:lnTo>
                  <a:lnTo>
                    <a:pt x="25" y="70"/>
                  </a:lnTo>
                  <a:lnTo>
                    <a:pt x="30" y="47"/>
                  </a:lnTo>
                  <a:lnTo>
                    <a:pt x="45" y="0"/>
                  </a:lnTo>
                  <a:lnTo>
                    <a:pt x="897" y="277"/>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7" name="Freeform 510"/>
            <p:cNvSpPr>
              <a:spLocks/>
            </p:cNvSpPr>
            <p:nvPr/>
          </p:nvSpPr>
          <p:spPr bwMode="auto">
            <a:xfrm>
              <a:off x="2695575" y="5673725"/>
              <a:ext cx="1414463" cy="711200"/>
            </a:xfrm>
            <a:custGeom>
              <a:avLst/>
              <a:gdLst>
                <a:gd name="T0" fmla="*/ 891 w 891"/>
                <a:gd name="T1" fmla="*/ 0 h 448"/>
                <a:gd name="T2" fmla="*/ 115 w 891"/>
                <a:gd name="T3" fmla="*/ 448 h 448"/>
                <a:gd name="T4" fmla="*/ 115 w 891"/>
                <a:gd name="T5" fmla="*/ 448 h 448"/>
                <a:gd name="T6" fmla="*/ 91 w 891"/>
                <a:gd name="T7" fmla="*/ 405 h 448"/>
                <a:gd name="T8" fmla="*/ 81 w 891"/>
                <a:gd name="T9" fmla="*/ 384 h 448"/>
                <a:gd name="T10" fmla="*/ 71 w 891"/>
                <a:gd name="T11" fmla="*/ 364 h 448"/>
                <a:gd name="T12" fmla="*/ 62 w 891"/>
                <a:gd name="T13" fmla="*/ 343 h 448"/>
                <a:gd name="T14" fmla="*/ 53 w 891"/>
                <a:gd name="T15" fmla="*/ 320 h 448"/>
                <a:gd name="T16" fmla="*/ 45 w 891"/>
                <a:gd name="T17" fmla="*/ 299 h 448"/>
                <a:gd name="T18" fmla="*/ 38 w 891"/>
                <a:gd name="T19" fmla="*/ 278 h 448"/>
                <a:gd name="T20" fmla="*/ 32 w 891"/>
                <a:gd name="T21" fmla="*/ 255 h 448"/>
                <a:gd name="T22" fmla="*/ 24 w 891"/>
                <a:gd name="T23" fmla="*/ 234 h 448"/>
                <a:gd name="T24" fmla="*/ 19 w 891"/>
                <a:gd name="T25" fmla="*/ 212 h 448"/>
                <a:gd name="T26" fmla="*/ 14 w 891"/>
                <a:gd name="T27" fmla="*/ 189 h 448"/>
                <a:gd name="T28" fmla="*/ 10 w 891"/>
                <a:gd name="T29" fmla="*/ 165 h 448"/>
                <a:gd name="T30" fmla="*/ 6 w 891"/>
                <a:gd name="T31" fmla="*/ 142 h 448"/>
                <a:gd name="T32" fmla="*/ 0 w 891"/>
                <a:gd name="T33" fmla="*/ 94 h 448"/>
                <a:gd name="T34" fmla="*/ 891 w 891"/>
                <a:gd name="T35" fmla="*/ 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1" h="448">
                  <a:moveTo>
                    <a:pt x="891" y="0"/>
                  </a:moveTo>
                  <a:lnTo>
                    <a:pt x="115" y="448"/>
                  </a:lnTo>
                  <a:lnTo>
                    <a:pt x="115" y="448"/>
                  </a:lnTo>
                  <a:lnTo>
                    <a:pt x="91" y="405"/>
                  </a:lnTo>
                  <a:lnTo>
                    <a:pt x="81" y="384"/>
                  </a:lnTo>
                  <a:lnTo>
                    <a:pt x="71" y="364"/>
                  </a:lnTo>
                  <a:lnTo>
                    <a:pt x="62" y="343"/>
                  </a:lnTo>
                  <a:lnTo>
                    <a:pt x="53" y="320"/>
                  </a:lnTo>
                  <a:lnTo>
                    <a:pt x="45" y="299"/>
                  </a:lnTo>
                  <a:lnTo>
                    <a:pt x="38" y="278"/>
                  </a:lnTo>
                  <a:lnTo>
                    <a:pt x="32" y="255"/>
                  </a:lnTo>
                  <a:lnTo>
                    <a:pt x="24" y="234"/>
                  </a:lnTo>
                  <a:lnTo>
                    <a:pt x="19" y="212"/>
                  </a:lnTo>
                  <a:lnTo>
                    <a:pt x="14" y="189"/>
                  </a:lnTo>
                  <a:lnTo>
                    <a:pt x="10" y="165"/>
                  </a:lnTo>
                  <a:lnTo>
                    <a:pt x="6" y="142"/>
                  </a:lnTo>
                  <a:lnTo>
                    <a:pt x="0" y="94"/>
                  </a:lnTo>
                  <a:lnTo>
                    <a:pt x="891"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8" name="Freeform 511"/>
            <p:cNvSpPr>
              <a:spLocks/>
            </p:cNvSpPr>
            <p:nvPr/>
          </p:nvSpPr>
          <p:spPr bwMode="auto">
            <a:xfrm>
              <a:off x="2878138" y="5673725"/>
              <a:ext cx="1231900" cy="1152525"/>
            </a:xfrm>
            <a:custGeom>
              <a:avLst/>
              <a:gdLst>
                <a:gd name="T0" fmla="*/ 776 w 776"/>
                <a:gd name="T1" fmla="*/ 0 h 726"/>
                <a:gd name="T2" fmla="*/ 249 w 776"/>
                <a:gd name="T3" fmla="*/ 726 h 726"/>
                <a:gd name="T4" fmla="*/ 249 w 776"/>
                <a:gd name="T5" fmla="*/ 726 h 726"/>
                <a:gd name="T6" fmla="*/ 210 w 776"/>
                <a:gd name="T7" fmla="*/ 696 h 726"/>
                <a:gd name="T8" fmla="*/ 192 w 776"/>
                <a:gd name="T9" fmla="*/ 681 h 726"/>
                <a:gd name="T10" fmla="*/ 175 w 776"/>
                <a:gd name="T11" fmla="*/ 666 h 726"/>
                <a:gd name="T12" fmla="*/ 158 w 776"/>
                <a:gd name="T13" fmla="*/ 650 h 726"/>
                <a:gd name="T14" fmla="*/ 140 w 776"/>
                <a:gd name="T15" fmla="*/ 633 h 726"/>
                <a:gd name="T16" fmla="*/ 125 w 776"/>
                <a:gd name="T17" fmla="*/ 617 h 726"/>
                <a:gd name="T18" fmla="*/ 109 w 776"/>
                <a:gd name="T19" fmla="*/ 601 h 726"/>
                <a:gd name="T20" fmla="*/ 94 w 776"/>
                <a:gd name="T21" fmla="*/ 584 h 726"/>
                <a:gd name="T22" fmla="*/ 80 w 776"/>
                <a:gd name="T23" fmla="*/ 566 h 726"/>
                <a:gd name="T24" fmla="*/ 65 w 776"/>
                <a:gd name="T25" fmla="*/ 547 h 726"/>
                <a:gd name="T26" fmla="*/ 51 w 776"/>
                <a:gd name="T27" fmla="*/ 529 h 726"/>
                <a:gd name="T28" fmla="*/ 38 w 776"/>
                <a:gd name="T29" fmla="*/ 510 h 726"/>
                <a:gd name="T30" fmla="*/ 25 w 776"/>
                <a:gd name="T31" fmla="*/ 490 h 726"/>
                <a:gd name="T32" fmla="*/ 0 w 776"/>
                <a:gd name="T33" fmla="*/ 448 h 726"/>
                <a:gd name="T34" fmla="*/ 776 w 776"/>
                <a:gd name="T35"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726">
                  <a:moveTo>
                    <a:pt x="776" y="0"/>
                  </a:moveTo>
                  <a:lnTo>
                    <a:pt x="249" y="726"/>
                  </a:lnTo>
                  <a:lnTo>
                    <a:pt x="249" y="726"/>
                  </a:lnTo>
                  <a:lnTo>
                    <a:pt x="210" y="696"/>
                  </a:lnTo>
                  <a:lnTo>
                    <a:pt x="192" y="681"/>
                  </a:lnTo>
                  <a:lnTo>
                    <a:pt x="175" y="666"/>
                  </a:lnTo>
                  <a:lnTo>
                    <a:pt x="158" y="650"/>
                  </a:lnTo>
                  <a:lnTo>
                    <a:pt x="140" y="633"/>
                  </a:lnTo>
                  <a:lnTo>
                    <a:pt x="125" y="617"/>
                  </a:lnTo>
                  <a:lnTo>
                    <a:pt x="109" y="601"/>
                  </a:lnTo>
                  <a:lnTo>
                    <a:pt x="94" y="584"/>
                  </a:lnTo>
                  <a:lnTo>
                    <a:pt x="80" y="566"/>
                  </a:lnTo>
                  <a:lnTo>
                    <a:pt x="65" y="547"/>
                  </a:lnTo>
                  <a:lnTo>
                    <a:pt x="51" y="529"/>
                  </a:lnTo>
                  <a:lnTo>
                    <a:pt x="38" y="510"/>
                  </a:lnTo>
                  <a:lnTo>
                    <a:pt x="25" y="490"/>
                  </a:lnTo>
                  <a:lnTo>
                    <a:pt x="0" y="448"/>
                  </a:lnTo>
                  <a:lnTo>
                    <a:pt x="776"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29" name="Freeform 512"/>
            <p:cNvSpPr>
              <a:spLocks/>
            </p:cNvSpPr>
            <p:nvPr/>
          </p:nvSpPr>
          <p:spPr bwMode="auto">
            <a:xfrm>
              <a:off x="3273425" y="5673725"/>
              <a:ext cx="836613" cy="1392238"/>
            </a:xfrm>
            <a:custGeom>
              <a:avLst/>
              <a:gdLst>
                <a:gd name="T0" fmla="*/ 527 w 527"/>
                <a:gd name="T1" fmla="*/ 0 h 877"/>
                <a:gd name="T2" fmla="*/ 340 w 527"/>
                <a:gd name="T3" fmla="*/ 877 h 877"/>
                <a:gd name="T4" fmla="*/ 340 w 527"/>
                <a:gd name="T5" fmla="*/ 877 h 877"/>
                <a:gd name="T6" fmla="*/ 293 w 527"/>
                <a:gd name="T7" fmla="*/ 866 h 877"/>
                <a:gd name="T8" fmla="*/ 270 w 527"/>
                <a:gd name="T9" fmla="*/ 859 h 877"/>
                <a:gd name="T10" fmla="*/ 248 w 527"/>
                <a:gd name="T11" fmla="*/ 852 h 877"/>
                <a:gd name="T12" fmla="*/ 226 w 527"/>
                <a:gd name="T13" fmla="*/ 845 h 877"/>
                <a:gd name="T14" fmla="*/ 204 w 527"/>
                <a:gd name="T15" fmla="*/ 837 h 877"/>
                <a:gd name="T16" fmla="*/ 183 w 527"/>
                <a:gd name="T17" fmla="*/ 829 h 877"/>
                <a:gd name="T18" fmla="*/ 162 w 527"/>
                <a:gd name="T19" fmla="*/ 820 h 877"/>
                <a:gd name="T20" fmla="*/ 141 w 527"/>
                <a:gd name="T21" fmla="*/ 810 h 877"/>
                <a:gd name="T22" fmla="*/ 120 w 527"/>
                <a:gd name="T23" fmla="*/ 800 h 877"/>
                <a:gd name="T24" fmla="*/ 100 w 527"/>
                <a:gd name="T25" fmla="*/ 790 h 877"/>
                <a:gd name="T26" fmla="*/ 80 w 527"/>
                <a:gd name="T27" fmla="*/ 777 h 877"/>
                <a:gd name="T28" fmla="*/ 60 w 527"/>
                <a:gd name="T29" fmla="*/ 765 h 877"/>
                <a:gd name="T30" fmla="*/ 40 w 527"/>
                <a:gd name="T31" fmla="*/ 753 h 877"/>
                <a:gd name="T32" fmla="*/ 0 w 527"/>
                <a:gd name="T33" fmla="*/ 726 h 877"/>
                <a:gd name="T34" fmla="*/ 527 w 527"/>
                <a:gd name="T35" fmla="*/ 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7" h="877">
                  <a:moveTo>
                    <a:pt x="527" y="0"/>
                  </a:moveTo>
                  <a:lnTo>
                    <a:pt x="340" y="877"/>
                  </a:lnTo>
                  <a:lnTo>
                    <a:pt x="340" y="877"/>
                  </a:lnTo>
                  <a:lnTo>
                    <a:pt x="293" y="866"/>
                  </a:lnTo>
                  <a:lnTo>
                    <a:pt x="270" y="859"/>
                  </a:lnTo>
                  <a:lnTo>
                    <a:pt x="248" y="852"/>
                  </a:lnTo>
                  <a:lnTo>
                    <a:pt x="226" y="845"/>
                  </a:lnTo>
                  <a:lnTo>
                    <a:pt x="204" y="837"/>
                  </a:lnTo>
                  <a:lnTo>
                    <a:pt x="183" y="829"/>
                  </a:lnTo>
                  <a:lnTo>
                    <a:pt x="162" y="820"/>
                  </a:lnTo>
                  <a:lnTo>
                    <a:pt x="141" y="810"/>
                  </a:lnTo>
                  <a:lnTo>
                    <a:pt x="120" y="800"/>
                  </a:lnTo>
                  <a:lnTo>
                    <a:pt x="100" y="790"/>
                  </a:lnTo>
                  <a:lnTo>
                    <a:pt x="80" y="777"/>
                  </a:lnTo>
                  <a:lnTo>
                    <a:pt x="60" y="765"/>
                  </a:lnTo>
                  <a:lnTo>
                    <a:pt x="40" y="753"/>
                  </a:lnTo>
                  <a:lnTo>
                    <a:pt x="0" y="726"/>
                  </a:lnTo>
                  <a:lnTo>
                    <a:pt x="527"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1" name="Freeform 513"/>
            <p:cNvSpPr>
              <a:spLocks/>
            </p:cNvSpPr>
            <p:nvPr/>
          </p:nvSpPr>
          <p:spPr bwMode="auto">
            <a:xfrm>
              <a:off x="3813175" y="5673725"/>
              <a:ext cx="592138" cy="1423988"/>
            </a:xfrm>
            <a:custGeom>
              <a:avLst/>
              <a:gdLst>
                <a:gd name="T0" fmla="*/ 187 w 373"/>
                <a:gd name="T1" fmla="*/ 0 h 897"/>
                <a:gd name="T2" fmla="*/ 373 w 373"/>
                <a:gd name="T3" fmla="*/ 877 h 897"/>
                <a:gd name="T4" fmla="*/ 373 w 373"/>
                <a:gd name="T5" fmla="*/ 877 h 897"/>
                <a:gd name="T6" fmla="*/ 325 w 373"/>
                <a:gd name="T7" fmla="*/ 886 h 897"/>
                <a:gd name="T8" fmla="*/ 301 w 373"/>
                <a:gd name="T9" fmla="*/ 889 h 897"/>
                <a:gd name="T10" fmla="*/ 278 w 373"/>
                <a:gd name="T11" fmla="*/ 892 h 897"/>
                <a:gd name="T12" fmla="*/ 255 w 373"/>
                <a:gd name="T13" fmla="*/ 895 h 897"/>
                <a:gd name="T14" fmla="*/ 232 w 373"/>
                <a:gd name="T15" fmla="*/ 896 h 897"/>
                <a:gd name="T16" fmla="*/ 209 w 373"/>
                <a:gd name="T17" fmla="*/ 897 h 897"/>
                <a:gd name="T18" fmla="*/ 187 w 373"/>
                <a:gd name="T19" fmla="*/ 897 h 897"/>
                <a:gd name="T20" fmla="*/ 163 w 373"/>
                <a:gd name="T21" fmla="*/ 897 h 897"/>
                <a:gd name="T22" fmla="*/ 141 w 373"/>
                <a:gd name="T23" fmla="*/ 896 h 897"/>
                <a:gd name="T24" fmla="*/ 118 w 373"/>
                <a:gd name="T25" fmla="*/ 895 h 897"/>
                <a:gd name="T26" fmla="*/ 94 w 373"/>
                <a:gd name="T27" fmla="*/ 892 h 897"/>
                <a:gd name="T28" fmla="*/ 71 w 373"/>
                <a:gd name="T29" fmla="*/ 889 h 897"/>
                <a:gd name="T30" fmla="*/ 48 w 373"/>
                <a:gd name="T31" fmla="*/ 886 h 897"/>
                <a:gd name="T32" fmla="*/ 0 w 373"/>
                <a:gd name="T33" fmla="*/ 877 h 897"/>
                <a:gd name="T34" fmla="*/ 187 w 373"/>
                <a:gd name="T35" fmla="*/ 0 h 8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3" h="897">
                  <a:moveTo>
                    <a:pt x="187" y="0"/>
                  </a:moveTo>
                  <a:lnTo>
                    <a:pt x="373" y="877"/>
                  </a:lnTo>
                  <a:lnTo>
                    <a:pt x="373" y="877"/>
                  </a:lnTo>
                  <a:lnTo>
                    <a:pt x="325" y="886"/>
                  </a:lnTo>
                  <a:lnTo>
                    <a:pt x="301" y="889"/>
                  </a:lnTo>
                  <a:lnTo>
                    <a:pt x="278" y="892"/>
                  </a:lnTo>
                  <a:lnTo>
                    <a:pt x="255" y="895"/>
                  </a:lnTo>
                  <a:lnTo>
                    <a:pt x="232" y="896"/>
                  </a:lnTo>
                  <a:lnTo>
                    <a:pt x="209" y="897"/>
                  </a:lnTo>
                  <a:lnTo>
                    <a:pt x="187" y="897"/>
                  </a:lnTo>
                  <a:lnTo>
                    <a:pt x="163" y="897"/>
                  </a:lnTo>
                  <a:lnTo>
                    <a:pt x="141" y="896"/>
                  </a:lnTo>
                  <a:lnTo>
                    <a:pt x="118" y="895"/>
                  </a:lnTo>
                  <a:lnTo>
                    <a:pt x="94" y="892"/>
                  </a:lnTo>
                  <a:lnTo>
                    <a:pt x="71" y="889"/>
                  </a:lnTo>
                  <a:lnTo>
                    <a:pt x="48" y="886"/>
                  </a:lnTo>
                  <a:lnTo>
                    <a:pt x="0" y="877"/>
                  </a:lnTo>
                  <a:lnTo>
                    <a:pt x="187"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2" name="Freeform 514"/>
            <p:cNvSpPr>
              <a:spLocks/>
            </p:cNvSpPr>
            <p:nvPr/>
          </p:nvSpPr>
          <p:spPr bwMode="auto">
            <a:xfrm>
              <a:off x="4110038" y="5673725"/>
              <a:ext cx="833438" cy="1392238"/>
            </a:xfrm>
            <a:custGeom>
              <a:avLst/>
              <a:gdLst>
                <a:gd name="T0" fmla="*/ 0 w 525"/>
                <a:gd name="T1" fmla="*/ 0 h 877"/>
                <a:gd name="T2" fmla="*/ 525 w 525"/>
                <a:gd name="T3" fmla="*/ 726 h 877"/>
                <a:gd name="T4" fmla="*/ 525 w 525"/>
                <a:gd name="T5" fmla="*/ 726 h 877"/>
                <a:gd name="T6" fmla="*/ 486 w 525"/>
                <a:gd name="T7" fmla="*/ 753 h 877"/>
                <a:gd name="T8" fmla="*/ 465 w 525"/>
                <a:gd name="T9" fmla="*/ 765 h 877"/>
                <a:gd name="T10" fmla="*/ 445 w 525"/>
                <a:gd name="T11" fmla="*/ 777 h 877"/>
                <a:gd name="T12" fmla="*/ 426 w 525"/>
                <a:gd name="T13" fmla="*/ 790 h 877"/>
                <a:gd name="T14" fmla="*/ 405 w 525"/>
                <a:gd name="T15" fmla="*/ 800 h 877"/>
                <a:gd name="T16" fmla="*/ 384 w 525"/>
                <a:gd name="T17" fmla="*/ 810 h 877"/>
                <a:gd name="T18" fmla="*/ 364 w 525"/>
                <a:gd name="T19" fmla="*/ 820 h 877"/>
                <a:gd name="T20" fmla="*/ 343 w 525"/>
                <a:gd name="T21" fmla="*/ 829 h 877"/>
                <a:gd name="T22" fmla="*/ 322 w 525"/>
                <a:gd name="T23" fmla="*/ 837 h 877"/>
                <a:gd name="T24" fmla="*/ 300 w 525"/>
                <a:gd name="T25" fmla="*/ 845 h 877"/>
                <a:gd name="T26" fmla="*/ 278 w 525"/>
                <a:gd name="T27" fmla="*/ 852 h 877"/>
                <a:gd name="T28" fmla="*/ 256 w 525"/>
                <a:gd name="T29" fmla="*/ 859 h 877"/>
                <a:gd name="T30" fmla="*/ 232 w 525"/>
                <a:gd name="T31" fmla="*/ 866 h 877"/>
                <a:gd name="T32" fmla="*/ 186 w 525"/>
                <a:gd name="T33" fmla="*/ 877 h 877"/>
                <a:gd name="T34" fmla="*/ 0 w 525"/>
                <a:gd name="T35" fmla="*/ 0 h 8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5" h="877">
                  <a:moveTo>
                    <a:pt x="0" y="0"/>
                  </a:moveTo>
                  <a:lnTo>
                    <a:pt x="525" y="726"/>
                  </a:lnTo>
                  <a:lnTo>
                    <a:pt x="525" y="726"/>
                  </a:lnTo>
                  <a:lnTo>
                    <a:pt x="486" y="753"/>
                  </a:lnTo>
                  <a:lnTo>
                    <a:pt x="465" y="765"/>
                  </a:lnTo>
                  <a:lnTo>
                    <a:pt x="445" y="777"/>
                  </a:lnTo>
                  <a:lnTo>
                    <a:pt x="426" y="790"/>
                  </a:lnTo>
                  <a:lnTo>
                    <a:pt x="405" y="800"/>
                  </a:lnTo>
                  <a:lnTo>
                    <a:pt x="384" y="810"/>
                  </a:lnTo>
                  <a:lnTo>
                    <a:pt x="364" y="820"/>
                  </a:lnTo>
                  <a:lnTo>
                    <a:pt x="343" y="829"/>
                  </a:lnTo>
                  <a:lnTo>
                    <a:pt x="322" y="837"/>
                  </a:lnTo>
                  <a:lnTo>
                    <a:pt x="300" y="845"/>
                  </a:lnTo>
                  <a:lnTo>
                    <a:pt x="278" y="852"/>
                  </a:lnTo>
                  <a:lnTo>
                    <a:pt x="256" y="859"/>
                  </a:lnTo>
                  <a:lnTo>
                    <a:pt x="232" y="866"/>
                  </a:lnTo>
                  <a:lnTo>
                    <a:pt x="186" y="877"/>
                  </a:lnTo>
                  <a:lnTo>
                    <a:pt x="0"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3" name="Freeform 515"/>
            <p:cNvSpPr>
              <a:spLocks/>
            </p:cNvSpPr>
            <p:nvPr/>
          </p:nvSpPr>
          <p:spPr bwMode="auto">
            <a:xfrm>
              <a:off x="4110038" y="5673725"/>
              <a:ext cx="1228725" cy="1152525"/>
            </a:xfrm>
            <a:custGeom>
              <a:avLst/>
              <a:gdLst>
                <a:gd name="T0" fmla="*/ 0 w 774"/>
                <a:gd name="T1" fmla="*/ 0 h 726"/>
                <a:gd name="T2" fmla="*/ 774 w 774"/>
                <a:gd name="T3" fmla="*/ 448 h 726"/>
                <a:gd name="T4" fmla="*/ 774 w 774"/>
                <a:gd name="T5" fmla="*/ 448 h 726"/>
                <a:gd name="T6" fmla="*/ 749 w 774"/>
                <a:gd name="T7" fmla="*/ 490 h 726"/>
                <a:gd name="T8" fmla="*/ 737 w 774"/>
                <a:gd name="T9" fmla="*/ 510 h 726"/>
                <a:gd name="T10" fmla="*/ 723 w 774"/>
                <a:gd name="T11" fmla="*/ 529 h 726"/>
                <a:gd name="T12" fmla="*/ 710 w 774"/>
                <a:gd name="T13" fmla="*/ 547 h 726"/>
                <a:gd name="T14" fmla="*/ 695 w 774"/>
                <a:gd name="T15" fmla="*/ 566 h 726"/>
                <a:gd name="T16" fmla="*/ 680 w 774"/>
                <a:gd name="T17" fmla="*/ 584 h 726"/>
                <a:gd name="T18" fmla="*/ 665 w 774"/>
                <a:gd name="T19" fmla="*/ 601 h 726"/>
                <a:gd name="T20" fmla="*/ 650 w 774"/>
                <a:gd name="T21" fmla="*/ 617 h 726"/>
                <a:gd name="T22" fmla="*/ 634 w 774"/>
                <a:gd name="T23" fmla="*/ 633 h 726"/>
                <a:gd name="T24" fmla="*/ 617 w 774"/>
                <a:gd name="T25" fmla="*/ 650 h 726"/>
                <a:gd name="T26" fmla="*/ 600 w 774"/>
                <a:gd name="T27" fmla="*/ 666 h 726"/>
                <a:gd name="T28" fmla="*/ 583 w 774"/>
                <a:gd name="T29" fmla="*/ 681 h 726"/>
                <a:gd name="T30" fmla="*/ 564 w 774"/>
                <a:gd name="T31" fmla="*/ 696 h 726"/>
                <a:gd name="T32" fmla="*/ 525 w 774"/>
                <a:gd name="T33" fmla="*/ 726 h 726"/>
                <a:gd name="T34" fmla="*/ 0 w 774"/>
                <a:gd name="T35" fmla="*/ 0 h 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4" h="726">
                  <a:moveTo>
                    <a:pt x="0" y="0"/>
                  </a:moveTo>
                  <a:lnTo>
                    <a:pt x="774" y="448"/>
                  </a:lnTo>
                  <a:lnTo>
                    <a:pt x="774" y="448"/>
                  </a:lnTo>
                  <a:lnTo>
                    <a:pt x="749" y="490"/>
                  </a:lnTo>
                  <a:lnTo>
                    <a:pt x="737" y="510"/>
                  </a:lnTo>
                  <a:lnTo>
                    <a:pt x="723" y="529"/>
                  </a:lnTo>
                  <a:lnTo>
                    <a:pt x="710" y="547"/>
                  </a:lnTo>
                  <a:lnTo>
                    <a:pt x="695" y="566"/>
                  </a:lnTo>
                  <a:lnTo>
                    <a:pt x="680" y="584"/>
                  </a:lnTo>
                  <a:lnTo>
                    <a:pt x="665" y="601"/>
                  </a:lnTo>
                  <a:lnTo>
                    <a:pt x="650" y="617"/>
                  </a:lnTo>
                  <a:lnTo>
                    <a:pt x="634" y="633"/>
                  </a:lnTo>
                  <a:lnTo>
                    <a:pt x="617" y="650"/>
                  </a:lnTo>
                  <a:lnTo>
                    <a:pt x="600" y="666"/>
                  </a:lnTo>
                  <a:lnTo>
                    <a:pt x="583" y="681"/>
                  </a:lnTo>
                  <a:lnTo>
                    <a:pt x="564" y="696"/>
                  </a:lnTo>
                  <a:lnTo>
                    <a:pt x="525" y="726"/>
                  </a:lnTo>
                  <a:lnTo>
                    <a:pt x="0"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4" name="Freeform 516"/>
            <p:cNvSpPr>
              <a:spLocks/>
            </p:cNvSpPr>
            <p:nvPr/>
          </p:nvSpPr>
          <p:spPr bwMode="auto">
            <a:xfrm>
              <a:off x="4110038" y="5673725"/>
              <a:ext cx="1412875" cy="711200"/>
            </a:xfrm>
            <a:custGeom>
              <a:avLst/>
              <a:gdLst>
                <a:gd name="T0" fmla="*/ 0 w 890"/>
                <a:gd name="T1" fmla="*/ 0 h 448"/>
                <a:gd name="T2" fmla="*/ 890 w 890"/>
                <a:gd name="T3" fmla="*/ 94 h 448"/>
                <a:gd name="T4" fmla="*/ 890 w 890"/>
                <a:gd name="T5" fmla="*/ 94 h 448"/>
                <a:gd name="T6" fmla="*/ 884 w 890"/>
                <a:gd name="T7" fmla="*/ 142 h 448"/>
                <a:gd name="T8" fmla="*/ 880 w 890"/>
                <a:gd name="T9" fmla="*/ 165 h 448"/>
                <a:gd name="T10" fmla="*/ 876 w 890"/>
                <a:gd name="T11" fmla="*/ 189 h 448"/>
                <a:gd name="T12" fmla="*/ 871 w 890"/>
                <a:gd name="T13" fmla="*/ 212 h 448"/>
                <a:gd name="T14" fmla="*/ 865 w 890"/>
                <a:gd name="T15" fmla="*/ 234 h 448"/>
                <a:gd name="T16" fmla="*/ 859 w 890"/>
                <a:gd name="T17" fmla="*/ 255 h 448"/>
                <a:gd name="T18" fmla="*/ 851 w 890"/>
                <a:gd name="T19" fmla="*/ 278 h 448"/>
                <a:gd name="T20" fmla="*/ 844 w 890"/>
                <a:gd name="T21" fmla="*/ 299 h 448"/>
                <a:gd name="T22" fmla="*/ 836 w 890"/>
                <a:gd name="T23" fmla="*/ 320 h 448"/>
                <a:gd name="T24" fmla="*/ 828 w 890"/>
                <a:gd name="T25" fmla="*/ 343 h 448"/>
                <a:gd name="T26" fmla="*/ 819 w 890"/>
                <a:gd name="T27" fmla="*/ 364 h 448"/>
                <a:gd name="T28" fmla="*/ 809 w 890"/>
                <a:gd name="T29" fmla="*/ 384 h 448"/>
                <a:gd name="T30" fmla="*/ 798 w 890"/>
                <a:gd name="T31" fmla="*/ 405 h 448"/>
                <a:gd name="T32" fmla="*/ 774 w 890"/>
                <a:gd name="T33" fmla="*/ 448 h 448"/>
                <a:gd name="T34" fmla="*/ 0 w 890"/>
                <a:gd name="T35" fmla="*/ 0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0" h="448">
                  <a:moveTo>
                    <a:pt x="0" y="0"/>
                  </a:moveTo>
                  <a:lnTo>
                    <a:pt x="890" y="94"/>
                  </a:lnTo>
                  <a:lnTo>
                    <a:pt x="890" y="94"/>
                  </a:lnTo>
                  <a:lnTo>
                    <a:pt x="884" y="142"/>
                  </a:lnTo>
                  <a:lnTo>
                    <a:pt x="880" y="165"/>
                  </a:lnTo>
                  <a:lnTo>
                    <a:pt x="876" y="189"/>
                  </a:lnTo>
                  <a:lnTo>
                    <a:pt x="871" y="212"/>
                  </a:lnTo>
                  <a:lnTo>
                    <a:pt x="865" y="234"/>
                  </a:lnTo>
                  <a:lnTo>
                    <a:pt x="859" y="255"/>
                  </a:lnTo>
                  <a:lnTo>
                    <a:pt x="851" y="278"/>
                  </a:lnTo>
                  <a:lnTo>
                    <a:pt x="844" y="299"/>
                  </a:lnTo>
                  <a:lnTo>
                    <a:pt x="836" y="320"/>
                  </a:lnTo>
                  <a:lnTo>
                    <a:pt x="828" y="343"/>
                  </a:lnTo>
                  <a:lnTo>
                    <a:pt x="819" y="364"/>
                  </a:lnTo>
                  <a:lnTo>
                    <a:pt x="809" y="384"/>
                  </a:lnTo>
                  <a:lnTo>
                    <a:pt x="798" y="405"/>
                  </a:lnTo>
                  <a:lnTo>
                    <a:pt x="774" y="448"/>
                  </a:lnTo>
                  <a:lnTo>
                    <a:pt x="0" y="0"/>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5" name="Freeform 517"/>
            <p:cNvSpPr>
              <a:spLocks/>
            </p:cNvSpPr>
            <p:nvPr/>
          </p:nvSpPr>
          <p:spPr bwMode="auto">
            <a:xfrm>
              <a:off x="4110038" y="5233988"/>
              <a:ext cx="1420813" cy="588963"/>
            </a:xfrm>
            <a:custGeom>
              <a:avLst/>
              <a:gdLst>
                <a:gd name="T0" fmla="*/ 0 w 895"/>
                <a:gd name="T1" fmla="*/ 277 h 371"/>
                <a:gd name="T2" fmla="*/ 851 w 895"/>
                <a:gd name="T3" fmla="*/ 0 h 371"/>
                <a:gd name="T4" fmla="*/ 851 w 895"/>
                <a:gd name="T5" fmla="*/ 0 h 371"/>
                <a:gd name="T6" fmla="*/ 865 w 895"/>
                <a:gd name="T7" fmla="*/ 47 h 371"/>
                <a:gd name="T8" fmla="*/ 871 w 895"/>
                <a:gd name="T9" fmla="*/ 70 h 371"/>
                <a:gd name="T10" fmla="*/ 876 w 895"/>
                <a:gd name="T11" fmla="*/ 93 h 371"/>
                <a:gd name="T12" fmla="*/ 881 w 895"/>
                <a:gd name="T13" fmla="*/ 116 h 371"/>
                <a:gd name="T14" fmla="*/ 885 w 895"/>
                <a:gd name="T15" fmla="*/ 138 h 371"/>
                <a:gd name="T16" fmla="*/ 888 w 895"/>
                <a:gd name="T17" fmla="*/ 161 h 371"/>
                <a:gd name="T18" fmla="*/ 891 w 895"/>
                <a:gd name="T19" fmla="*/ 184 h 371"/>
                <a:gd name="T20" fmla="*/ 893 w 895"/>
                <a:gd name="T21" fmla="*/ 206 h 371"/>
                <a:gd name="T22" fmla="*/ 894 w 895"/>
                <a:gd name="T23" fmla="*/ 229 h 371"/>
                <a:gd name="T24" fmla="*/ 895 w 895"/>
                <a:gd name="T25" fmla="*/ 253 h 371"/>
                <a:gd name="T26" fmla="*/ 895 w 895"/>
                <a:gd name="T27" fmla="*/ 276 h 371"/>
                <a:gd name="T28" fmla="*/ 895 w 895"/>
                <a:gd name="T29" fmla="*/ 299 h 371"/>
                <a:gd name="T30" fmla="*/ 894 w 895"/>
                <a:gd name="T31" fmla="*/ 323 h 371"/>
                <a:gd name="T32" fmla="*/ 890 w 895"/>
                <a:gd name="T33" fmla="*/ 371 h 371"/>
                <a:gd name="T34" fmla="*/ 0 w 895"/>
                <a:gd name="T35" fmla="*/ 277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95" h="371">
                  <a:moveTo>
                    <a:pt x="0" y="277"/>
                  </a:moveTo>
                  <a:lnTo>
                    <a:pt x="851" y="0"/>
                  </a:lnTo>
                  <a:lnTo>
                    <a:pt x="851" y="0"/>
                  </a:lnTo>
                  <a:lnTo>
                    <a:pt x="865" y="47"/>
                  </a:lnTo>
                  <a:lnTo>
                    <a:pt x="871" y="70"/>
                  </a:lnTo>
                  <a:lnTo>
                    <a:pt x="876" y="93"/>
                  </a:lnTo>
                  <a:lnTo>
                    <a:pt x="881" y="116"/>
                  </a:lnTo>
                  <a:lnTo>
                    <a:pt x="885" y="138"/>
                  </a:lnTo>
                  <a:lnTo>
                    <a:pt x="888" y="161"/>
                  </a:lnTo>
                  <a:lnTo>
                    <a:pt x="891" y="184"/>
                  </a:lnTo>
                  <a:lnTo>
                    <a:pt x="893" y="206"/>
                  </a:lnTo>
                  <a:lnTo>
                    <a:pt x="894" y="229"/>
                  </a:lnTo>
                  <a:lnTo>
                    <a:pt x="895" y="253"/>
                  </a:lnTo>
                  <a:lnTo>
                    <a:pt x="895" y="276"/>
                  </a:lnTo>
                  <a:lnTo>
                    <a:pt x="895" y="299"/>
                  </a:lnTo>
                  <a:lnTo>
                    <a:pt x="894" y="323"/>
                  </a:lnTo>
                  <a:lnTo>
                    <a:pt x="890" y="371"/>
                  </a:lnTo>
                  <a:lnTo>
                    <a:pt x="0" y="277"/>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6" name="Freeform 518"/>
            <p:cNvSpPr>
              <a:spLocks/>
            </p:cNvSpPr>
            <p:nvPr/>
          </p:nvSpPr>
          <p:spPr bwMode="auto">
            <a:xfrm>
              <a:off x="4110038" y="4722813"/>
              <a:ext cx="1350963" cy="950913"/>
            </a:xfrm>
            <a:custGeom>
              <a:avLst/>
              <a:gdLst>
                <a:gd name="T0" fmla="*/ 0 w 851"/>
                <a:gd name="T1" fmla="*/ 599 h 599"/>
                <a:gd name="T2" fmla="*/ 665 w 851"/>
                <a:gd name="T3" fmla="*/ 0 h 599"/>
                <a:gd name="T4" fmla="*/ 665 w 851"/>
                <a:gd name="T5" fmla="*/ 0 h 599"/>
                <a:gd name="T6" fmla="*/ 696 w 851"/>
                <a:gd name="T7" fmla="*/ 36 h 599"/>
                <a:gd name="T8" fmla="*/ 712 w 851"/>
                <a:gd name="T9" fmla="*/ 56 h 599"/>
                <a:gd name="T10" fmla="*/ 725 w 851"/>
                <a:gd name="T11" fmla="*/ 74 h 599"/>
                <a:gd name="T12" fmla="*/ 739 w 851"/>
                <a:gd name="T13" fmla="*/ 93 h 599"/>
                <a:gd name="T14" fmla="*/ 752 w 851"/>
                <a:gd name="T15" fmla="*/ 112 h 599"/>
                <a:gd name="T16" fmla="*/ 764 w 851"/>
                <a:gd name="T17" fmla="*/ 132 h 599"/>
                <a:gd name="T18" fmla="*/ 775 w 851"/>
                <a:gd name="T19" fmla="*/ 151 h 599"/>
                <a:gd name="T20" fmla="*/ 787 w 851"/>
                <a:gd name="T21" fmla="*/ 171 h 599"/>
                <a:gd name="T22" fmla="*/ 798 w 851"/>
                <a:gd name="T23" fmla="*/ 192 h 599"/>
                <a:gd name="T24" fmla="*/ 808 w 851"/>
                <a:gd name="T25" fmla="*/ 212 h 599"/>
                <a:gd name="T26" fmla="*/ 817 w 851"/>
                <a:gd name="T27" fmla="*/ 233 h 599"/>
                <a:gd name="T28" fmla="*/ 826 w 851"/>
                <a:gd name="T29" fmla="*/ 254 h 599"/>
                <a:gd name="T30" fmla="*/ 835 w 851"/>
                <a:gd name="T31" fmla="*/ 277 h 599"/>
                <a:gd name="T32" fmla="*/ 851 w 851"/>
                <a:gd name="T33" fmla="*/ 322 h 599"/>
                <a:gd name="T34" fmla="*/ 0 w 851"/>
                <a:gd name="T35" fmla="*/ 599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1" h="599">
                  <a:moveTo>
                    <a:pt x="0" y="599"/>
                  </a:moveTo>
                  <a:lnTo>
                    <a:pt x="665" y="0"/>
                  </a:lnTo>
                  <a:lnTo>
                    <a:pt x="665" y="0"/>
                  </a:lnTo>
                  <a:lnTo>
                    <a:pt x="696" y="36"/>
                  </a:lnTo>
                  <a:lnTo>
                    <a:pt x="712" y="56"/>
                  </a:lnTo>
                  <a:lnTo>
                    <a:pt x="725" y="74"/>
                  </a:lnTo>
                  <a:lnTo>
                    <a:pt x="739" y="93"/>
                  </a:lnTo>
                  <a:lnTo>
                    <a:pt x="752" y="112"/>
                  </a:lnTo>
                  <a:lnTo>
                    <a:pt x="764" y="132"/>
                  </a:lnTo>
                  <a:lnTo>
                    <a:pt x="775" y="151"/>
                  </a:lnTo>
                  <a:lnTo>
                    <a:pt x="787" y="171"/>
                  </a:lnTo>
                  <a:lnTo>
                    <a:pt x="798" y="192"/>
                  </a:lnTo>
                  <a:lnTo>
                    <a:pt x="808" y="212"/>
                  </a:lnTo>
                  <a:lnTo>
                    <a:pt x="817" y="233"/>
                  </a:lnTo>
                  <a:lnTo>
                    <a:pt x="826" y="254"/>
                  </a:lnTo>
                  <a:lnTo>
                    <a:pt x="835" y="277"/>
                  </a:lnTo>
                  <a:lnTo>
                    <a:pt x="851" y="322"/>
                  </a:lnTo>
                  <a:lnTo>
                    <a:pt x="0" y="599"/>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7" name="Freeform 519"/>
            <p:cNvSpPr>
              <a:spLocks/>
            </p:cNvSpPr>
            <p:nvPr/>
          </p:nvSpPr>
          <p:spPr bwMode="auto">
            <a:xfrm>
              <a:off x="4110038" y="4375150"/>
              <a:ext cx="1055688" cy="1298575"/>
            </a:xfrm>
            <a:custGeom>
              <a:avLst/>
              <a:gdLst>
                <a:gd name="T0" fmla="*/ 0 w 665"/>
                <a:gd name="T1" fmla="*/ 818 h 818"/>
                <a:gd name="T2" fmla="*/ 363 w 665"/>
                <a:gd name="T3" fmla="*/ 0 h 818"/>
                <a:gd name="T4" fmla="*/ 363 w 665"/>
                <a:gd name="T5" fmla="*/ 0 h 818"/>
                <a:gd name="T6" fmla="*/ 408 w 665"/>
                <a:gd name="T7" fmla="*/ 20 h 818"/>
                <a:gd name="T8" fmla="*/ 428 w 665"/>
                <a:gd name="T9" fmla="*/ 31 h 818"/>
                <a:gd name="T10" fmla="*/ 449 w 665"/>
                <a:gd name="T11" fmla="*/ 43 h 818"/>
                <a:gd name="T12" fmla="*/ 469 w 665"/>
                <a:gd name="T13" fmla="*/ 55 h 818"/>
                <a:gd name="T14" fmla="*/ 489 w 665"/>
                <a:gd name="T15" fmla="*/ 67 h 818"/>
                <a:gd name="T16" fmla="*/ 508 w 665"/>
                <a:gd name="T17" fmla="*/ 80 h 818"/>
                <a:gd name="T18" fmla="*/ 526 w 665"/>
                <a:gd name="T19" fmla="*/ 93 h 818"/>
                <a:gd name="T20" fmla="*/ 544 w 665"/>
                <a:gd name="T21" fmla="*/ 106 h 818"/>
                <a:gd name="T22" fmla="*/ 563 w 665"/>
                <a:gd name="T23" fmla="*/ 121 h 818"/>
                <a:gd name="T24" fmla="*/ 580 w 665"/>
                <a:gd name="T25" fmla="*/ 136 h 818"/>
                <a:gd name="T26" fmla="*/ 597 w 665"/>
                <a:gd name="T27" fmla="*/ 151 h 818"/>
                <a:gd name="T28" fmla="*/ 614 w 665"/>
                <a:gd name="T29" fmla="*/ 167 h 818"/>
                <a:gd name="T30" fmla="*/ 632 w 665"/>
                <a:gd name="T31" fmla="*/ 184 h 818"/>
                <a:gd name="T32" fmla="*/ 665 w 665"/>
                <a:gd name="T33" fmla="*/ 219 h 818"/>
                <a:gd name="T34" fmla="*/ 0 w 665"/>
                <a:gd name="T35" fmla="*/ 818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65" h="818">
                  <a:moveTo>
                    <a:pt x="0" y="818"/>
                  </a:moveTo>
                  <a:lnTo>
                    <a:pt x="363" y="0"/>
                  </a:lnTo>
                  <a:lnTo>
                    <a:pt x="363" y="0"/>
                  </a:lnTo>
                  <a:lnTo>
                    <a:pt x="408" y="20"/>
                  </a:lnTo>
                  <a:lnTo>
                    <a:pt x="428" y="31"/>
                  </a:lnTo>
                  <a:lnTo>
                    <a:pt x="449" y="43"/>
                  </a:lnTo>
                  <a:lnTo>
                    <a:pt x="469" y="55"/>
                  </a:lnTo>
                  <a:lnTo>
                    <a:pt x="489" y="67"/>
                  </a:lnTo>
                  <a:lnTo>
                    <a:pt x="508" y="80"/>
                  </a:lnTo>
                  <a:lnTo>
                    <a:pt x="526" y="93"/>
                  </a:lnTo>
                  <a:lnTo>
                    <a:pt x="544" y="106"/>
                  </a:lnTo>
                  <a:lnTo>
                    <a:pt x="563" y="121"/>
                  </a:lnTo>
                  <a:lnTo>
                    <a:pt x="580" y="136"/>
                  </a:lnTo>
                  <a:lnTo>
                    <a:pt x="597" y="151"/>
                  </a:lnTo>
                  <a:lnTo>
                    <a:pt x="614" y="167"/>
                  </a:lnTo>
                  <a:lnTo>
                    <a:pt x="632" y="184"/>
                  </a:lnTo>
                  <a:lnTo>
                    <a:pt x="665" y="219"/>
                  </a:lnTo>
                  <a:lnTo>
                    <a:pt x="0" y="818"/>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8" name="Freeform 520"/>
            <p:cNvSpPr>
              <a:spLocks/>
            </p:cNvSpPr>
            <p:nvPr/>
          </p:nvSpPr>
          <p:spPr bwMode="auto">
            <a:xfrm>
              <a:off x="4110038" y="4251325"/>
              <a:ext cx="576263" cy="1422400"/>
            </a:xfrm>
            <a:custGeom>
              <a:avLst/>
              <a:gdLst>
                <a:gd name="T0" fmla="*/ 0 w 363"/>
                <a:gd name="T1" fmla="*/ 896 h 896"/>
                <a:gd name="T2" fmla="*/ 0 w 363"/>
                <a:gd name="T3" fmla="*/ 0 h 896"/>
                <a:gd name="T4" fmla="*/ 0 w 363"/>
                <a:gd name="T5" fmla="*/ 0 h 896"/>
                <a:gd name="T6" fmla="*/ 48 w 363"/>
                <a:gd name="T7" fmla="*/ 2 h 896"/>
                <a:gd name="T8" fmla="*/ 71 w 363"/>
                <a:gd name="T9" fmla="*/ 3 h 896"/>
                <a:gd name="T10" fmla="*/ 95 w 363"/>
                <a:gd name="T11" fmla="*/ 5 h 896"/>
                <a:gd name="T12" fmla="*/ 118 w 363"/>
                <a:gd name="T13" fmla="*/ 8 h 896"/>
                <a:gd name="T14" fmla="*/ 140 w 363"/>
                <a:gd name="T15" fmla="*/ 11 h 896"/>
                <a:gd name="T16" fmla="*/ 164 w 363"/>
                <a:gd name="T17" fmla="*/ 14 h 896"/>
                <a:gd name="T18" fmla="*/ 186 w 363"/>
                <a:gd name="T19" fmla="*/ 19 h 896"/>
                <a:gd name="T20" fmla="*/ 208 w 363"/>
                <a:gd name="T21" fmla="*/ 24 h 896"/>
                <a:gd name="T22" fmla="*/ 230 w 363"/>
                <a:gd name="T23" fmla="*/ 29 h 896"/>
                <a:gd name="T24" fmla="*/ 253 w 363"/>
                <a:gd name="T25" fmla="*/ 37 h 896"/>
                <a:gd name="T26" fmla="*/ 274 w 363"/>
                <a:gd name="T27" fmla="*/ 44 h 896"/>
                <a:gd name="T28" fmla="*/ 296 w 363"/>
                <a:gd name="T29" fmla="*/ 51 h 896"/>
                <a:gd name="T30" fmla="*/ 319 w 363"/>
                <a:gd name="T31" fmla="*/ 59 h 896"/>
                <a:gd name="T32" fmla="*/ 363 w 363"/>
                <a:gd name="T33" fmla="*/ 78 h 896"/>
                <a:gd name="T34" fmla="*/ 0 w 363"/>
                <a:gd name="T35" fmla="*/ 896 h 8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3" h="896">
                  <a:moveTo>
                    <a:pt x="0" y="896"/>
                  </a:moveTo>
                  <a:lnTo>
                    <a:pt x="0" y="0"/>
                  </a:lnTo>
                  <a:lnTo>
                    <a:pt x="0" y="0"/>
                  </a:lnTo>
                  <a:lnTo>
                    <a:pt x="48" y="2"/>
                  </a:lnTo>
                  <a:lnTo>
                    <a:pt x="71" y="3"/>
                  </a:lnTo>
                  <a:lnTo>
                    <a:pt x="95" y="5"/>
                  </a:lnTo>
                  <a:lnTo>
                    <a:pt x="118" y="8"/>
                  </a:lnTo>
                  <a:lnTo>
                    <a:pt x="140" y="11"/>
                  </a:lnTo>
                  <a:lnTo>
                    <a:pt x="164" y="14"/>
                  </a:lnTo>
                  <a:lnTo>
                    <a:pt x="186" y="19"/>
                  </a:lnTo>
                  <a:lnTo>
                    <a:pt x="208" y="24"/>
                  </a:lnTo>
                  <a:lnTo>
                    <a:pt x="230" y="29"/>
                  </a:lnTo>
                  <a:lnTo>
                    <a:pt x="253" y="37"/>
                  </a:lnTo>
                  <a:lnTo>
                    <a:pt x="274" y="44"/>
                  </a:lnTo>
                  <a:lnTo>
                    <a:pt x="296" y="51"/>
                  </a:lnTo>
                  <a:lnTo>
                    <a:pt x="319" y="59"/>
                  </a:lnTo>
                  <a:lnTo>
                    <a:pt x="363" y="78"/>
                  </a:lnTo>
                  <a:lnTo>
                    <a:pt x="0" y="896"/>
                  </a:lnTo>
                  <a:close/>
                </a:path>
              </a:pathLst>
            </a:custGeom>
            <a:solidFill>
              <a:schemeClr val="tx2"/>
            </a:solidFill>
            <a:ln w="4">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639" name="Line 521"/>
            <p:cNvSpPr>
              <a:spLocks noChangeShapeType="1"/>
            </p:cNvSpPr>
            <p:nvPr/>
          </p:nvSpPr>
          <p:spPr bwMode="auto">
            <a:xfrm>
              <a:off x="3081338" y="4456113"/>
              <a:ext cx="0" cy="0"/>
            </a:xfrm>
            <a:prstGeom prst="line">
              <a:avLst/>
            </a:prstGeom>
            <a:noFill/>
            <a:ln>
              <a:noFill/>
            </a:ln>
            <a:extLst>
              <a:ext uri="{909E8E84-426E-40DD-AFC4-6F175D3DCCD1}">
                <a14:hiddenFill xmlns:a14="http://schemas.microsoft.com/office/drawing/2010/main">
                  <a:no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dirty="0"/>
            </a:p>
          </p:txBody>
        </p:sp>
        <p:sp>
          <p:nvSpPr>
            <p:cNvPr id="640" name="Line 522"/>
            <p:cNvSpPr>
              <a:spLocks noChangeShapeType="1"/>
            </p:cNvSpPr>
            <p:nvPr/>
          </p:nvSpPr>
          <p:spPr bwMode="auto">
            <a:xfrm>
              <a:off x="3081338" y="4456113"/>
              <a:ext cx="0" cy="0"/>
            </a:xfrm>
            <a:prstGeom prst="line">
              <a:avLst/>
            </a:prstGeom>
            <a:noFill/>
            <a:ln w="2">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GB" dirty="0"/>
            </a:p>
          </p:txBody>
        </p:sp>
        <p:sp>
          <p:nvSpPr>
            <p:cNvPr id="678" name="TextBox 677"/>
            <p:cNvSpPr txBox="1"/>
            <p:nvPr/>
          </p:nvSpPr>
          <p:spPr>
            <a:xfrm>
              <a:off x="3643082" y="4385167"/>
              <a:ext cx="575705" cy="257175"/>
            </a:xfrm>
            <a:prstGeom prst="rect">
              <a:avLst/>
            </a:prstGeom>
            <a:noFill/>
          </p:spPr>
          <p:txBody>
            <a:bodyPr wrap="square" lIns="0" tIns="0" rIns="0" bIns="0" rtlCol="0">
              <a:noAutofit/>
            </a:bodyPr>
            <a:lstStyle/>
            <a:p>
              <a:pPr algn="ctr">
                <a:spcAft>
                  <a:spcPts val="900"/>
                </a:spcAft>
              </a:pPr>
              <a:r>
                <a:rPr lang="en-GB" sz="1600" dirty="0" smtClean="0">
                  <a:solidFill>
                    <a:schemeClr val="bg2"/>
                  </a:solidFill>
                  <a:latin typeface="Georgia" pitchFamily="18" charset="0"/>
                </a:rPr>
                <a:t>15</a:t>
              </a:r>
            </a:p>
          </p:txBody>
        </p:sp>
      </p:grpSp>
      <p:grpSp>
        <p:nvGrpSpPr>
          <p:cNvPr id="6" name="Group 5"/>
          <p:cNvGrpSpPr/>
          <p:nvPr/>
        </p:nvGrpSpPr>
        <p:grpSpPr>
          <a:xfrm>
            <a:off x="5274386" y="2007533"/>
            <a:ext cx="5003239" cy="4877549"/>
            <a:chOff x="5274386" y="2007533"/>
            <a:chExt cx="5003239" cy="4877549"/>
          </a:xfrm>
        </p:grpSpPr>
        <p:grpSp>
          <p:nvGrpSpPr>
            <p:cNvPr id="182" name="Group 181"/>
            <p:cNvGrpSpPr/>
            <p:nvPr/>
          </p:nvGrpSpPr>
          <p:grpSpPr>
            <a:xfrm rot="17490073">
              <a:off x="5337231" y="1944688"/>
              <a:ext cx="4877549" cy="5003239"/>
              <a:chOff x="7153502" y="3937937"/>
              <a:chExt cx="2972824" cy="3049431"/>
            </a:xfrm>
            <a:solidFill>
              <a:srgbClr val="A32020"/>
            </a:solidFill>
          </p:grpSpPr>
          <p:sp>
            <p:nvSpPr>
              <p:cNvPr id="230" name="Freeform 144"/>
              <p:cNvSpPr>
                <a:spLocks/>
              </p:cNvSpPr>
              <p:nvPr/>
            </p:nvSpPr>
            <p:spPr bwMode="auto">
              <a:xfrm>
                <a:off x="8071392" y="4015526"/>
                <a:ext cx="569013" cy="1485921"/>
              </a:xfrm>
              <a:custGeom>
                <a:avLst/>
                <a:gdLst>
                  <a:gd name="T0" fmla="*/ 579 w 579"/>
                  <a:gd name="T1" fmla="*/ 0 h 1512"/>
                  <a:gd name="T2" fmla="*/ 579 w 579"/>
                  <a:gd name="T3" fmla="*/ 0 h 1512"/>
                  <a:gd name="T4" fmla="*/ 579 w 579"/>
                  <a:gd name="T5" fmla="*/ 0 h 1512"/>
                  <a:gd name="T6" fmla="*/ 540 w 579"/>
                  <a:gd name="T7" fmla="*/ 0 h 1512"/>
                  <a:gd name="T8" fmla="*/ 502 w 579"/>
                  <a:gd name="T9" fmla="*/ 1 h 1512"/>
                  <a:gd name="T10" fmla="*/ 463 w 579"/>
                  <a:gd name="T11" fmla="*/ 4 h 1512"/>
                  <a:gd name="T12" fmla="*/ 426 w 579"/>
                  <a:gd name="T13" fmla="*/ 7 h 1512"/>
                  <a:gd name="T14" fmla="*/ 389 w 579"/>
                  <a:gd name="T15" fmla="*/ 11 h 1512"/>
                  <a:gd name="T16" fmla="*/ 352 w 579"/>
                  <a:gd name="T17" fmla="*/ 17 h 1512"/>
                  <a:gd name="T18" fmla="*/ 315 w 579"/>
                  <a:gd name="T19" fmla="*/ 23 h 1512"/>
                  <a:gd name="T20" fmla="*/ 279 w 579"/>
                  <a:gd name="T21" fmla="*/ 30 h 1512"/>
                  <a:gd name="T22" fmla="*/ 243 w 579"/>
                  <a:gd name="T23" fmla="*/ 37 h 1512"/>
                  <a:gd name="T24" fmla="*/ 207 w 579"/>
                  <a:gd name="T25" fmla="*/ 45 h 1512"/>
                  <a:gd name="T26" fmla="*/ 172 w 579"/>
                  <a:gd name="T27" fmla="*/ 55 h 1512"/>
                  <a:gd name="T28" fmla="*/ 136 w 579"/>
                  <a:gd name="T29" fmla="*/ 65 h 1512"/>
                  <a:gd name="T30" fmla="*/ 101 w 579"/>
                  <a:gd name="T31" fmla="*/ 77 h 1512"/>
                  <a:gd name="T32" fmla="*/ 67 w 579"/>
                  <a:gd name="T33" fmla="*/ 88 h 1512"/>
                  <a:gd name="T34" fmla="*/ 33 w 579"/>
                  <a:gd name="T35" fmla="*/ 101 h 1512"/>
                  <a:gd name="T36" fmla="*/ 0 w 579"/>
                  <a:gd name="T37" fmla="*/ 115 h 1512"/>
                  <a:gd name="T38" fmla="*/ 579 w 579"/>
                  <a:gd name="T39" fmla="*/ 1512 h 1512"/>
                  <a:gd name="T40" fmla="*/ 579 w 579"/>
                  <a:gd name="T41" fmla="*/ 0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9" h="1512">
                    <a:moveTo>
                      <a:pt x="579" y="0"/>
                    </a:moveTo>
                    <a:lnTo>
                      <a:pt x="579" y="0"/>
                    </a:lnTo>
                    <a:lnTo>
                      <a:pt x="579" y="0"/>
                    </a:lnTo>
                    <a:lnTo>
                      <a:pt x="540" y="0"/>
                    </a:lnTo>
                    <a:lnTo>
                      <a:pt x="502" y="1"/>
                    </a:lnTo>
                    <a:lnTo>
                      <a:pt x="463" y="4"/>
                    </a:lnTo>
                    <a:lnTo>
                      <a:pt x="426" y="7"/>
                    </a:lnTo>
                    <a:lnTo>
                      <a:pt x="389" y="11"/>
                    </a:lnTo>
                    <a:lnTo>
                      <a:pt x="352" y="17"/>
                    </a:lnTo>
                    <a:lnTo>
                      <a:pt x="315" y="23"/>
                    </a:lnTo>
                    <a:lnTo>
                      <a:pt x="279" y="30"/>
                    </a:lnTo>
                    <a:lnTo>
                      <a:pt x="243" y="37"/>
                    </a:lnTo>
                    <a:lnTo>
                      <a:pt x="207" y="45"/>
                    </a:lnTo>
                    <a:lnTo>
                      <a:pt x="172" y="55"/>
                    </a:lnTo>
                    <a:lnTo>
                      <a:pt x="136" y="65"/>
                    </a:lnTo>
                    <a:lnTo>
                      <a:pt x="101" y="77"/>
                    </a:lnTo>
                    <a:lnTo>
                      <a:pt x="67" y="88"/>
                    </a:lnTo>
                    <a:lnTo>
                      <a:pt x="33" y="101"/>
                    </a:lnTo>
                    <a:lnTo>
                      <a:pt x="0" y="115"/>
                    </a:lnTo>
                    <a:lnTo>
                      <a:pt x="579" y="1512"/>
                    </a:lnTo>
                    <a:lnTo>
                      <a:pt x="579" y="0"/>
                    </a:lnTo>
                    <a:close/>
                  </a:path>
                </a:pathLst>
              </a:custGeom>
              <a:solidFill>
                <a:srgbClr val="DB536A"/>
              </a:solidFill>
              <a:ln w="6">
                <a:solidFill>
                  <a:srgbClr val="DB536A"/>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1" name="Freeform 145"/>
              <p:cNvSpPr>
                <a:spLocks/>
              </p:cNvSpPr>
              <p:nvPr/>
            </p:nvSpPr>
            <p:spPr bwMode="auto">
              <a:xfrm>
                <a:off x="7265536" y="4450885"/>
                <a:ext cx="1374869" cy="1050562"/>
              </a:xfrm>
              <a:custGeom>
                <a:avLst/>
                <a:gdLst>
                  <a:gd name="T0" fmla="*/ 328 w 1399"/>
                  <a:gd name="T1" fmla="*/ 0 h 1069"/>
                  <a:gd name="T2" fmla="*/ 328 w 1399"/>
                  <a:gd name="T3" fmla="*/ 0 h 1069"/>
                  <a:gd name="T4" fmla="*/ 302 w 1399"/>
                  <a:gd name="T5" fmla="*/ 26 h 1069"/>
                  <a:gd name="T6" fmla="*/ 277 w 1399"/>
                  <a:gd name="T7" fmla="*/ 53 h 1069"/>
                  <a:gd name="T8" fmla="*/ 253 w 1399"/>
                  <a:gd name="T9" fmla="*/ 81 h 1069"/>
                  <a:gd name="T10" fmla="*/ 228 w 1399"/>
                  <a:gd name="T11" fmla="*/ 110 h 1069"/>
                  <a:gd name="T12" fmla="*/ 206 w 1399"/>
                  <a:gd name="T13" fmla="*/ 138 h 1069"/>
                  <a:gd name="T14" fmla="*/ 183 w 1399"/>
                  <a:gd name="T15" fmla="*/ 168 h 1069"/>
                  <a:gd name="T16" fmla="*/ 162 w 1399"/>
                  <a:gd name="T17" fmla="*/ 198 h 1069"/>
                  <a:gd name="T18" fmla="*/ 140 w 1399"/>
                  <a:gd name="T19" fmla="*/ 228 h 1069"/>
                  <a:gd name="T20" fmla="*/ 120 w 1399"/>
                  <a:gd name="T21" fmla="*/ 259 h 1069"/>
                  <a:gd name="T22" fmla="*/ 101 w 1399"/>
                  <a:gd name="T23" fmla="*/ 290 h 1069"/>
                  <a:gd name="T24" fmla="*/ 82 w 1399"/>
                  <a:gd name="T25" fmla="*/ 323 h 1069"/>
                  <a:gd name="T26" fmla="*/ 64 w 1399"/>
                  <a:gd name="T27" fmla="*/ 356 h 1069"/>
                  <a:gd name="T28" fmla="*/ 46 w 1399"/>
                  <a:gd name="T29" fmla="*/ 388 h 1069"/>
                  <a:gd name="T30" fmla="*/ 31 w 1399"/>
                  <a:gd name="T31" fmla="*/ 422 h 1069"/>
                  <a:gd name="T32" fmla="*/ 15 w 1399"/>
                  <a:gd name="T33" fmla="*/ 456 h 1069"/>
                  <a:gd name="T34" fmla="*/ 0 w 1399"/>
                  <a:gd name="T35" fmla="*/ 491 h 1069"/>
                  <a:gd name="T36" fmla="*/ 1399 w 1399"/>
                  <a:gd name="T37" fmla="*/ 1069 h 1069"/>
                  <a:gd name="T38" fmla="*/ 328 w 1399"/>
                  <a:gd name="T39"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9" h="1069">
                    <a:moveTo>
                      <a:pt x="328" y="0"/>
                    </a:moveTo>
                    <a:lnTo>
                      <a:pt x="328" y="0"/>
                    </a:lnTo>
                    <a:lnTo>
                      <a:pt x="302" y="26"/>
                    </a:lnTo>
                    <a:lnTo>
                      <a:pt x="277" y="53"/>
                    </a:lnTo>
                    <a:lnTo>
                      <a:pt x="253" y="81"/>
                    </a:lnTo>
                    <a:lnTo>
                      <a:pt x="228" y="110"/>
                    </a:lnTo>
                    <a:lnTo>
                      <a:pt x="206" y="138"/>
                    </a:lnTo>
                    <a:lnTo>
                      <a:pt x="183" y="168"/>
                    </a:lnTo>
                    <a:lnTo>
                      <a:pt x="162" y="198"/>
                    </a:lnTo>
                    <a:lnTo>
                      <a:pt x="140" y="228"/>
                    </a:lnTo>
                    <a:lnTo>
                      <a:pt x="120" y="259"/>
                    </a:lnTo>
                    <a:lnTo>
                      <a:pt x="101" y="290"/>
                    </a:lnTo>
                    <a:lnTo>
                      <a:pt x="82" y="323"/>
                    </a:lnTo>
                    <a:lnTo>
                      <a:pt x="64" y="356"/>
                    </a:lnTo>
                    <a:lnTo>
                      <a:pt x="46" y="388"/>
                    </a:lnTo>
                    <a:lnTo>
                      <a:pt x="31" y="422"/>
                    </a:lnTo>
                    <a:lnTo>
                      <a:pt x="15" y="456"/>
                    </a:lnTo>
                    <a:lnTo>
                      <a:pt x="0" y="491"/>
                    </a:lnTo>
                    <a:lnTo>
                      <a:pt x="1399" y="1069"/>
                    </a:lnTo>
                    <a:lnTo>
                      <a:pt x="328" y="0"/>
                    </a:lnTo>
                    <a:close/>
                  </a:path>
                </a:pathLst>
              </a:custGeom>
              <a:solidFill>
                <a:srgbClr val="DB536A"/>
              </a:solidFill>
              <a:ln w="6">
                <a:solidFill>
                  <a:srgbClr val="DB536A"/>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2" name="Freeform 146"/>
              <p:cNvSpPr>
                <a:spLocks/>
              </p:cNvSpPr>
              <p:nvPr/>
            </p:nvSpPr>
            <p:spPr bwMode="auto">
              <a:xfrm>
                <a:off x="7153502" y="4933416"/>
                <a:ext cx="1486903" cy="568030"/>
              </a:xfrm>
              <a:custGeom>
                <a:avLst/>
                <a:gdLst>
                  <a:gd name="T0" fmla="*/ 114 w 1513"/>
                  <a:gd name="T1" fmla="*/ 0 h 578"/>
                  <a:gd name="T2" fmla="*/ 114 w 1513"/>
                  <a:gd name="T3" fmla="*/ 0 h 578"/>
                  <a:gd name="T4" fmla="*/ 101 w 1513"/>
                  <a:gd name="T5" fmla="*/ 32 h 578"/>
                  <a:gd name="T6" fmla="*/ 88 w 1513"/>
                  <a:gd name="T7" fmla="*/ 66 h 578"/>
                  <a:gd name="T8" fmla="*/ 77 w 1513"/>
                  <a:gd name="T9" fmla="*/ 102 h 578"/>
                  <a:gd name="T10" fmla="*/ 65 w 1513"/>
                  <a:gd name="T11" fmla="*/ 136 h 578"/>
                  <a:gd name="T12" fmla="*/ 55 w 1513"/>
                  <a:gd name="T13" fmla="*/ 172 h 578"/>
                  <a:gd name="T14" fmla="*/ 45 w 1513"/>
                  <a:gd name="T15" fmla="*/ 207 h 578"/>
                  <a:gd name="T16" fmla="*/ 37 w 1513"/>
                  <a:gd name="T17" fmla="*/ 243 h 578"/>
                  <a:gd name="T18" fmla="*/ 30 w 1513"/>
                  <a:gd name="T19" fmla="*/ 278 h 578"/>
                  <a:gd name="T20" fmla="*/ 23 w 1513"/>
                  <a:gd name="T21" fmla="*/ 315 h 578"/>
                  <a:gd name="T22" fmla="*/ 15 w 1513"/>
                  <a:gd name="T23" fmla="*/ 352 h 578"/>
                  <a:gd name="T24" fmla="*/ 11 w 1513"/>
                  <a:gd name="T25" fmla="*/ 389 h 578"/>
                  <a:gd name="T26" fmla="*/ 7 w 1513"/>
                  <a:gd name="T27" fmla="*/ 426 h 578"/>
                  <a:gd name="T28" fmla="*/ 4 w 1513"/>
                  <a:gd name="T29" fmla="*/ 464 h 578"/>
                  <a:gd name="T30" fmla="*/ 1 w 1513"/>
                  <a:gd name="T31" fmla="*/ 501 h 578"/>
                  <a:gd name="T32" fmla="*/ 0 w 1513"/>
                  <a:gd name="T33" fmla="*/ 540 h 578"/>
                  <a:gd name="T34" fmla="*/ 0 w 1513"/>
                  <a:gd name="T35" fmla="*/ 578 h 578"/>
                  <a:gd name="T36" fmla="*/ 1513 w 1513"/>
                  <a:gd name="T37" fmla="*/ 578 h 578"/>
                  <a:gd name="T38" fmla="*/ 114 w 1513"/>
                  <a:gd name="T39"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3" h="578">
                    <a:moveTo>
                      <a:pt x="114" y="0"/>
                    </a:moveTo>
                    <a:lnTo>
                      <a:pt x="114" y="0"/>
                    </a:lnTo>
                    <a:lnTo>
                      <a:pt x="101" y="32"/>
                    </a:lnTo>
                    <a:lnTo>
                      <a:pt x="88" y="66"/>
                    </a:lnTo>
                    <a:lnTo>
                      <a:pt x="77" y="102"/>
                    </a:lnTo>
                    <a:lnTo>
                      <a:pt x="65" y="136"/>
                    </a:lnTo>
                    <a:lnTo>
                      <a:pt x="55" y="172"/>
                    </a:lnTo>
                    <a:lnTo>
                      <a:pt x="45" y="207"/>
                    </a:lnTo>
                    <a:lnTo>
                      <a:pt x="37" y="243"/>
                    </a:lnTo>
                    <a:lnTo>
                      <a:pt x="30" y="278"/>
                    </a:lnTo>
                    <a:lnTo>
                      <a:pt x="23" y="315"/>
                    </a:lnTo>
                    <a:lnTo>
                      <a:pt x="15" y="352"/>
                    </a:lnTo>
                    <a:lnTo>
                      <a:pt x="11" y="389"/>
                    </a:lnTo>
                    <a:lnTo>
                      <a:pt x="7" y="426"/>
                    </a:lnTo>
                    <a:lnTo>
                      <a:pt x="4" y="464"/>
                    </a:lnTo>
                    <a:lnTo>
                      <a:pt x="1" y="501"/>
                    </a:lnTo>
                    <a:lnTo>
                      <a:pt x="0" y="540"/>
                    </a:lnTo>
                    <a:lnTo>
                      <a:pt x="0" y="578"/>
                    </a:lnTo>
                    <a:lnTo>
                      <a:pt x="1513" y="578"/>
                    </a:lnTo>
                    <a:lnTo>
                      <a:pt x="114" y="0"/>
                    </a:lnTo>
                    <a:close/>
                  </a:path>
                </a:pathLst>
              </a:custGeom>
              <a:solidFill>
                <a:srgbClr val="DC6900"/>
              </a:solidFill>
              <a:ln w="6">
                <a:solidFill>
                  <a:srgbClr val="DC69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3" name="Freeform 147"/>
              <p:cNvSpPr>
                <a:spLocks/>
              </p:cNvSpPr>
              <p:nvPr/>
            </p:nvSpPr>
            <p:spPr bwMode="auto">
              <a:xfrm>
                <a:off x="7587878" y="4128542"/>
                <a:ext cx="1052527" cy="1372904"/>
              </a:xfrm>
              <a:custGeom>
                <a:avLst/>
                <a:gdLst>
                  <a:gd name="T0" fmla="*/ 492 w 1071"/>
                  <a:gd name="T1" fmla="*/ 0 h 1397"/>
                  <a:gd name="T2" fmla="*/ 492 w 1071"/>
                  <a:gd name="T3" fmla="*/ 0 h 1397"/>
                  <a:gd name="T4" fmla="*/ 456 w 1071"/>
                  <a:gd name="T5" fmla="*/ 14 h 1397"/>
                  <a:gd name="T6" fmla="*/ 422 w 1071"/>
                  <a:gd name="T7" fmla="*/ 30 h 1397"/>
                  <a:gd name="T8" fmla="*/ 390 w 1071"/>
                  <a:gd name="T9" fmla="*/ 47 h 1397"/>
                  <a:gd name="T10" fmla="*/ 357 w 1071"/>
                  <a:gd name="T11" fmla="*/ 64 h 1397"/>
                  <a:gd name="T12" fmla="*/ 324 w 1071"/>
                  <a:gd name="T13" fmla="*/ 81 h 1397"/>
                  <a:gd name="T14" fmla="*/ 291 w 1071"/>
                  <a:gd name="T15" fmla="*/ 101 h 1397"/>
                  <a:gd name="T16" fmla="*/ 260 w 1071"/>
                  <a:gd name="T17" fmla="*/ 119 h 1397"/>
                  <a:gd name="T18" fmla="*/ 229 w 1071"/>
                  <a:gd name="T19" fmla="*/ 141 h 1397"/>
                  <a:gd name="T20" fmla="*/ 198 w 1071"/>
                  <a:gd name="T21" fmla="*/ 161 h 1397"/>
                  <a:gd name="T22" fmla="*/ 168 w 1071"/>
                  <a:gd name="T23" fmla="*/ 183 h 1397"/>
                  <a:gd name="T24" fmla="*/ 139 w 1071"/>
                  <a:gd name="T25" fmla="*/ 205 h 1397"/>
                  <a:gd name="T26" fmla="*/ 109 w 1071"/>
                  <a:gd name="T27" fmla="*/ 229 h 1397"/>
                  <a:gd name="T28" fmla="*/ 81 w 1071"/>
                  <a:gd name="T29" fmla="*/ 253 h 1397"/>
                  <a:gd name="T30" fmla="*/ 54 w 1071"/>
                  <a:gd name="T31" fmla="*/ 277 h 1397"/>
                  <a:gd name="T32" fmla="*/ 27 w 1071"/>
                  <a:gd name="T33" fmla="*/ 301 h 1397"/>
                  <a:gd name="T34" fmla="*/ 0 w 1071"/>
                  <a:gd name="T35" fmla="*/ 328 h 1397"/>
                  <a:gd name="T36" fmla="*/ 1071 w 1071"/>
                  <a:gd name="T37" fmla="*/ 1397 h 1397"/>
                  <a:gd name="T38" fmla="*/ 492 w 1071"/>
                  <a:gd name="T39" fmla="*/ 0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1" h="1397">
                    <a:moveTo>
                      <a:pt x="492" y="0"/>
                    </a:moveTo>
                    <a:lnTo>
                      <a:pt x="492" y="0"/>
                    </a:lnTo>
                    <a:lnTo>
                      <a:pt x="456" y="14"/>
                    </a:lnTo>
                    <a:lnTo>
                      <a:pt x="422" y="30"/>
                    </a:lnTo>
                    <a:lnTo>
                      <a:pt x="390" y="47"/>
                    </a:lnTo>
                    <a:lnTo>
                      <a:pt x="357" y="64"/>
                    </a:lnTo>
                    <a:lnTo>
                      <a:pt x="324" y="81"/>
                    </a:lnTo>
                    <a:lnTo>
                      <a:pt x="291" y="101"/>
                    </a:lnTo>
                    <a:lnTo>
                      <a:pt x="260" y="119"/>
                    </a:lnTo>
                    <a:lnTo>
                      <a:pt x="229" y="141"/>
                    </a:lnTo>
                    <a:lnTo>
                      <a:pt x="198" y="161"/>
                    </a:lnTo>
                    <a:lnTo>
                      <a:pt x="168" y="183"/>
                    </a:lnTo>
                    <a:lnTo>
                      <a:pt x="139" y="205"/>
                    </a:lnTo>
                    <a:lnTo>
                      <a:pt x="109" y="229"/>
                    </a:lnTo>
                    <a:lnTo>
                      <a:pt x="81" y="253"/>
                    </a:lnTo>
                    <a:lnTo>
                      <a:pt x="54" y="277"/>
                    </a:lnTo>
                    <a:lnTo>
                      <a:pt x="27" y="301"/>
                    </a:lnTo>
                    <a:lnTo>
                      <a:pt x="0" y="328"/>
                    </a:lnTo>
                    <a:lnTo>
                      <a:pt x="1071" y="1397"/>
                    </a:lnTo>
                    <a:lnTo>
                      <a:pt x="492" y="0"/>
                    </a:lnTo>
                    <a:close/>
                  </a:path>
                </a:pathLst>
              </a:custGeom>
              <a:solidFill>
                <a:srgbClr val="DB536A"/>
              </a:solidFill>
              <a:ln w="6">
                <a:solidFill>
                  <a:srgbClr val="DB536A"/>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4" name="Freeform 148"/>
              <p:cNvSpPr>
                <a:spLocks/>
              </p:cNvSpPr>
              <p:nvPr/>
            </p:nvSpPr>
            <p:spPr bwMode="auto">
              <a:xfrm>
                <a:off x="8640406" y="4450885"/>
                <a:ext cx="1372904" cy="1050562"/>
              </a:xfrm>
              <a:custGeom>
                <a:avLst/>
                <a:gdLst>
                  <a:gd name="T0" fmla="*/ 1397 w 1397"/>
                  <a:gd name="T1" fmla="*/ 491 h 1069"/>
                  <a:gd name="T2" fmla="*/ 1397 w 1397"/>
                  <a:gd name="T3" fmla="*/ 491 h 1069"/>
                  <a:gd name="T4" fmla="*/ 1383 w 1397"/>
                  <a:gd name="T5" fmla="*/ 456 h 1069"/>
                  <a:gd name="T6" fmla="*/ 1367 w 1397"/>
                  <a:gd name="T7" fmla="*/ 422 h 1069"/>
                  <a:gd name="T8" fmla="*/ 1350 w 1397"/>
                  <a:gd name="T9" fmla="*/ 388 h 1069"/>
                  <a:gd name="T10" fmla="*/ 1333 w 1397"/>
                  <a:gd name="T11" fmla="*/ 356 h 1069"/>
                  <a:gd name="T12" fmla="*/ 1316 w 1397"/>
                  <a:gd name="T13" fmla="*/ 323 h 1069"/>
                  <a:gd name="T14" fmla="*/ 1296 w 1397"/>
                  <a:gd name="T15" fmla="*/ 290 h 1069"/>
                  <a:gd name="T16" fmla="*/ 1278 w 1397"/>
                  <a:gd name="T17" fmla="*/ 259 h 1069"/>
                  <a:gd name="T18" fmla="*/ 1256 w 1397"/>
                  <a:gd name="T19" fmla="*/ 228 h 1069"/>
                  <a:gd name="T20" fmla="*/ 1236 w 1397"/>
                  <a:gd name="T21" fmla="*/ 198 h 1069"/>
                  <a:gd name="T22" fmla="*/ 1214 w 1397"/>
                  <a:gd name="T23" fmla="*/ 168 h 1069"/>
                  <a:gd name="T24" fmla="*/ 1192 w 1397"/>
                  <a:gd name="T25" fmla="*/ 138 h 1069"/>
                  <a:gd name="T26" fmla="*/ 1168 w 1397"/>
                  <a:gd name="T27" fmla="*/ 110 h 1069"/>
                  <a:gd name="T28" fmla="*/ 1145 w 1397"/>
                  <a:gd name="T29" fmla="*/ 81 h 1069"/>
                  <a:gd name="T30" fmla="*/ 1120 w 1397"/>
                  <a:gd name="T31" fmla="*/ 53 h 1069"/>
                  <a:gd name="T32" fmla="*/ 1096 w 1397"/>
                  <a:gd name="T33" fmla="*/ 26 h 1069"/>
                  <a:gd name="T34" fmla="*/ 1069 w 1397"/>
                  <a:gd name="T35" fmla="*/ 0 h 1069"/>
                  <a:gd name="T36" fmla="*/ 0 w 1397"/>
                  <a:gd name="T37" fmla="*/ 1069 h 1069"/>
                  <a:gd name="T38" fmla="*/ 1397 w 1397"/>
                  <a:gd name="T39" fmla="*/ 491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7" h="1069">
                    <a:moveTo>
                      <a:pt x="1397" y="491"/>
                    </a:moveTo>
                    <a:lnTo>
                      <a:pt x="1397" y="491"/>
                    </a:lnTo>
                    <a:lnTo>
                      <a:pt x="1383" y="456"/>
                    </a:lnTo>
                    <a:lnTo>
                      <a:pt x="1367" y="422"/>
                    </a:lnTo>
                    <a:lnTo>
                      <a:pt x="1350" y="388"/>
                    </a:lnTo>
                    <a:lnTo>
                      <a:pt x="1333" y="356"/>
                    </a:lnTo>
                    <a:lnTo>
                      <a:pt x="1316" y="323"/>
                    </a:lnTo>
                    <a:lnTo>
                      <a:pt x="1296" y="290"/>
                    </a:lnTo>
                    <a:lnTo>
                      <a:pt x="1278" y="259"/>
                    </a:lnTo>
                    <a:lnTo>
                      <a:pt x="1256" y="228"/>
                    </a:lnTo>
                    <a:lnTo>
                      <a:pt x="1236" y="198"/>
                    </a:lnTo>
                    <a:lnTo>
                      <a:pt x="1214" y="168"/>
                    </a:lnTo>
                    <a:lnTo>
                      <a:pt x="1192" y="138"/>
                    </a:lnTo>
                    <a:lnTo>
                      <a:pt x="1168" y="110"/>
                    </a:lnTo>
                    <a:lnTo>
                      <a:pt x="1145" y="81"/>
                    </a:lnTo>
                    <a:lnTo>
                      <a:pt x="1120" y="53"/>
                    </a:lnTo>
                    <a:lnTo>
                      <a:pt x="1096" y="26"/>
                    </a:lnTo>
                    <a:lnTo>
                      <a:pt x="1069" y="0"/>
                    </a:lnTo>
                    <a:lnTo>
                      <a:pt x="0" y="1069"/>
                    </a:lnTo>
                    <a:lnTo>
                      <a:pt x="1397" y="491"/>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5" name="Freeform 149"/>
              <p:cNvSpPr>
                <a:spLocks/>
              </p:cNvSpPr>
              <p:nvPr/>
            </p:nvSpPr>
            <p:spPr bwMode="auto">
              <a:xfrm>
                <a:off x="8640406" y="4933416"/>
                <a:ext cx="1485920" cy="568030"/>
              </a:xfrm>
              <a:custGeom>
                <a:avLst/>
                <a:gdLst>
                  <a:gd name="T0" fmla="*/ 1512 w 1512"/>
                  <a:gd name="T1" fmla="*/ 578 h 578"/>
                  <a:gd name="T2" fmla="*/ 1512 w 1512"/>
                  <a:gd name="T3" fmla="*/ 578 h 578"/>
                  <a:gd name="T4" fmla="*/ 1512 w 1512"/>
                  <a:gd name="T5" fmla="*/ 540 h 578"/>
                  <a:gd name="T6" fmla="*/ 1511 w 1512"/>
                  <a:gd name="T7" fmla="*/ 501 h 578"/>
                  <a:gd name="T8" fmla="*/ 1508 w 1512"/>
                  <a:gd name="T9" fmla="*/ 464 h 578"/>
                  <a:gd name="T10" fmla="*/ 1505 w 1512"/>
                  <a:gd name="T11" fmla="*/ 426 h 578"/>
                  <a:gd name="T12" fmla="*/ 1501 w 1512"/>
                  <a:gd name="T13" fmla="*/ 389 h 578"/>
                  <a:gd name="T14" fmla="*/ 1495 w 1512"/>
                  <a:gd name="T15" fmla="*/ 352 h 578"/>
                  <a:gd name="T16" fmla="*/ 1489 w 1512"/>
                  <a:gd name="T17" fmla="*/ 315 h 578"/>
                  <a:gd name="T18" fmla="*/ 1482 w 1512"/>
                  <a:gd name="T19" fmla="*/ 278 h 578"/>
                  <a:gd name="T20" fmla="*/ 1475 w 1512"/>
                  <a:gd name="T21" fmla="*/ 243 h 578"/>
                  <a:gd name="T22" fmla="*/ 1467 w 1512"/>
                  <a:gd name="T23" fmla="*/ 207 h 578"/>
                  <a:gd name="T24" fmla="*/ 1457 w 1512"/>
                  <a:gd name="T25" fmla="*/ 172 h 578"/>
                  <a:gd name="T26" fmla="*/ 1447 w 1512"/>
                  <a:gd name="T27" fmla="*/ 136 h 578"/>
                  <a:gd name="T28" fmla="*/ 1435 w 1512"/>
                  <a:gd name="T29" fmla="*/ 102 h 578"/>
                  <a:gd name="T30" fmla="*/ 1424 w 1512"/>
                  <a:gd name="T31" fmla="*/ 66 h 578"/>
                  <a:gd name="T32" fmla="*/ 1411 w 1512"/>
                  <a:gd name="T33" fmla="*/ 32 h 578"/>
                  <a:gd name="T34" fmla="*/ 1397 w 1512"/>
                  <a:gd name="T35" fmla="*/ 0 h 578"/>
                  <a:gd name="T36" fmla="*/ 0 w 1512"/>
                  <a:gd name="T37" fmla="*/ 578 h 578"/>
                  <a:gd name="T38" fmla="*/ 1512 w 1512"/>
                  <a:gd name="T39"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2" h="578">
                    <a:moveTo>
                      <a:pt x="1512" y="578"/>
                    </a:moveTo>
                    <a:lnTo>
                      <a:pt x="1512" y="578"/>
                    </a:lnTo>
                    <a:lnTo>
                      <a:pt x="1512" y="540"/>
                    </a:lnTo>
                    <a:lnTo>
                      <a:pt x="1511" y="501"/>
                    </a:lnTo>
                    <a:lnTo>
                      <a:pt x="1508" y="464"/>
                    </a:lnTo>
                    <a:lnTo>
                      <a:pt x="1505" y="426"/>
                    </a:lnTo>
                    <a:lnTo>
                      <a:pt x="1501" y="389"/>
                    </a:lnTo>
                    <a:lnTo>
                      <a:pt x="1495" y="352"/>
                    </a:lnTo>
                    <a:lnTo>
                      <a:pt x="1489" y="315"/>
                    </a:lnTo>
                    <a:lnTo>
                      <a:pt x="1482" y="278"/>
                    </a:lnTo>
                    <a:lnTo>
                      <a:pt x="1475" y="243"/>
                    </a:lnTo>
                    <a:lnTo>
                      <a:pt x="1467" y="207"/>
                    </a:lnTo>
                    <a:lnTo>
                      <a:pt x="1457" y="172"/>
                    </a:lnTo>
                    <a:lnTo>
                      <a:pt x="1447" y="136"/>
                    </a:lnTo>
                    <a:lnTo>
                      <a:pt x="1435" y="102"/>
                    </a:lnTo>
                    <a:lnTo>
                      <a:pt x="1424" y="66"/>
                    </a:lnTo>
                    <a:lnTo>
                      <a:pt x="1411" y="32"/>
                    </a:lnTo>
                    <a:lnTo>
                      <a:pt x="1397" y="0"/>
                    </a:lnTo>
                    <a:lnTo>
                      <a:pt x="0" y="578"/>
                    </a:lnTo>
                    <a:lnTo>
                      <a:pt x="1512" y="578"/>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6" name="Freeform 150"/>
              <p:cNvSpPr>
                <a:spLocks/>
              </p:cNvSpPr>
              <p:nvPr/>
            </p:nvSpPr>
            <p:spPr bwMode="auto">
              <a:xfrm>
                <a:off x="8640406" y="4015526"/>
                <a:ext cx="568030" cy="1485921"/>
              </a:xfrm>
              <a:custGeom>
                <a:avLst/>
                <a:gdLst>
                  <a:gd name="T0" fmla="*/ 578 w 578"/>
                  <a:gd name="T1" fmla="*/ 115 h 1512"/>
                  <a:gd name="T2" fmla="*/ 578 w 578"/>
                  <a:gd name="T3" fmla="*/ 115 h 1512"/>
                  <a:gd name="T4" fmla="*/ 545 w 578"/>
                  <a:gd name="T5" fmla="*/ 101 h 1512"/>
                  <a:gd name="T6" fmla="*/ 511 w 578"/>
                  <a:gd name="T7" fmla="*/ 88 h 1512"/>
                  <a:gd name="T8" fmla="*/ 476 w 578"/>
                  <a:gd name="T9" fmla="*/ 77 h 1512"/>
                  <a:gd name="T10" fmla="*/ 442 w 578"/>
                  <a:gd name="T11" fmla="*/ 65 h 1512"/>
                  <a:gd name="T12" fmla="*/ 406 w 578"/>
                  <a:gd name="T13" fmla="*/ 55 h 1512"/>
                  <a:gd name="T14" fmla="*/ 371 w 578"/>
                  <a:gd name="T15" fmla="*/ 45 h 1512"/>
                  <a:gd name="T16" fmla="*/ 335 w 578"/>
                  <a:gd name="T17" fmla="*/ 37 h 1512"/>
                  <a:gd name="T18" fmla="*/ 299 w 578"/>
                  <a:gd name="T19" fmla="*/ 30 h 1512"/>
                  <a:gd name="T20" fmla="*/ 263 w 578"/>
                  <a:gd name="T21" fmla="*/ 23 h 1512"/>
                  <a:gd name="T22" fmla="*/ 226 w 578"/>
                  <a:gd name="T23" fmla="*/ 17 h 1512"/>
                  <a:gd name="T24" fmla="*/ 189 w 578"/>
                  <a:gd name="T25" fmla="*/ 11 h 1512"/>
                  <a:gd name="T26" fmla="*/ 152 w 578"/>
                  <a:gd name="T27" fmla="*/ 7 h 1512"/>
                  <a:gd name="T28" fmla="*/ 113 w 578"/>
                  <a:gd name="T29" fmla="*/ 4 h 1512"/>
                  <a:gd name="T30" fmla="*/ 76 w 578"/>
                  <a:gd name="T31" fmla="*/ 1 h 1512"/>
                  <a:gd name="T32" fmla="*/ 38 w 578"/>
                  <a:gd name="T33" fmla="*/ 0 h 1512"/>
                  <a:gd name="T34" fmla="*/ 0 w 578"/>
                  <a:gd name="T35" fmla="*/ 0 h 1512"/>
                  <a:gd name="T36" fmla="*/ 0 w 578"/>
                  <a:gd name="T37" fmla="*/ 1512 h 1512"/>
                  <a:gd name="T38" fmla="*/ 578 w 578"/>
                  <a:gd name="T39" fmla="*/ 115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8" h="1512">
                    <a:moveTo>
                      <a:pt x="578" y="115"/>
                    </a:moveTo>
                    <a:lnTo>
                      <a:pt x="578" y="115"/>
                    </a:lnTo>
                    <a:lnTo>
                      <a:pt x="545" y="101"/>
                    </a:lnTo>
                    <a:lnTo>
                      <a:pt x="511" y="88"/>
                    </a:lnTo>
                    <a:lnTo>
                      <a:pt x="476" y="77"/>
                    </a:lnTo>
                    <a:lnTo>
                      <a:pt x="442" y="65"/>
                    </a:lnTo>
                    <a:lnTo>
                      <a:pt x="406" y="55"/>
                    </a:lnTo>
                    <a:lnTo>
                      <a:pt x="371" y="45"/>
                    </a:lnTo>
                    <a:lnTo>
                      <a:pt x="335" y="37"/>
                    </a:lnTo>
                    <a:lnTo>
                      <a:pt x="299" y="30"/>
                    </a:lnTo>
                    <a:lnTo>
                      <a:pt x="263" y="23"/>
                    </a:lnTo>
                    <a:lnTo>
                      <a:pt x="226" y="17"/>
                    </a:lnTo>
                    <a:lnTo>
                      <a:pt x="189" y="11"/>
                    </a:lnTo>
                    <a:lnTo>
                      <a:pt x="152" y="7"/>
                    </a:lnTo>
                    <a:lnTo>
                      <a:pt x="113" y="4"/>
                    </a:lnTo>
                    <a:lnTo>
                      <a:pt x="76" y="1"/>
                    </a:lnTo>
                    <a:lnTo>
                      <a:pt x="38" y="0"/>
                    </a:lnTo>
                    <a:lnTo>
                      <a:pt x="0" y="0"/>
                    </a:lnTo>
                    <a:lnTo>
                      <a:pt x="0" y="1512"/>
                    </a:lnTo>
                    <a:lnTo>
                      <a:pt x="578" y="115"/>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7" name="Freeform 151"/>
              <p:cNvSpPr>
                <a:spLocks/>
              </p:cNvSpPr>
              <p:nvPr/>
            </p:nvSpPr>
            <p:spPr bwMode="auto">
              <a:xfrm>
                <a:off x="8640406" y="4128542"/>
                <a:ext cx="1050561" cy="1372904"/>
              </a:xfrm>
              <a:custGeom>
                <a:avLst/>
                <a:gdLst>
                  <a:gd name="T0" fmla="*/ 1069 w 1069"/>
                  <a:gd name="T1" fmla="*/ 328 h 1397"/>
                  <a:gd name="T2" fmla="*/ 1069 w 1069"/>
                  <a:gd name="T3" fmla="*/ 328 h 1397"/>
                  <a:gd name="T4" fmla="*/ 1043 w 1069"/>
                  <a:gd name="T5" fmla="*/ 301 h 1397"/>
                  <a:gd name="T6" fmla="*/ 1016 w 1069"/>
                  <a:gd name="T7" fmla="*/ 277 h 1397"/>
                  <a:gd name="T8" fmla="*/ 988 w 1069"/>
                  <a:gd name="T9" fmla="*/ 253 h 1397"/>
                  <a:gd name="T10" fmla="*/ 959 w 1069"/>
                  <a:gd name="T11" fmla="*/ 229 h 1397"/>
                  <a:gd name="T12" fmla="*/ 931 w 1069"/>
                  <a:gd name="T13" fmla="*/ 206 h 1397"/>
                  <a:gd name="T14" fmla="*/ 901 w 1069"/>
                  <a:gd name="T15" fmla="*/ 183 h 1397"/>
                  <a:gd name="T16" fmla="*/ 871 w 1069"/>
                  <a:gd name="T17" fmla="*/ 161 h 1397"/>
                  <a:gd name="T18" fmla="*/ 841 w 1069"/>
                  <a:gd name="T19" fmla="*/ 141 h 1397"/>
                  <a:gd name="T20" fmla="*/ 810 w 1069"/>
                  <a:gd name="T21" fmla="*/ 119 h 1397"/>
                  <a:gd name="T22" fmla="*/ 779 w 1069"/>
                  <a:gd name="T23" fmla="*/ 101 h 1397"/>
                  <a:gd name="T24" fmla="*/ 746 w 1069"/>
                  <a:gd name="T25" fmla="*/ 81 h 1397"/>
                  <a:gd name="T26" fmla="*/ 713 w 1069"/>
                  <a:gd name="T27" fmla="*/ 64 h 1397"/>
                  <a:gd name="T28" fmla="*/ 680 w 1069"/>
                  <a:gd name="T29" fmla="*/ 47 h 1397"/>
                  <a:gd name="T30" fmla="*/ 646 w 1069"/>
                  <a:gd name="T31" fmla="*/ 30 h 1397"/>
                  <a:gd name="T32" fmla="*/ 612 w 1069"/>
                  <a:gd name="T33" fmla="*/ 14 h 1397"/>
                  <a:gd name="T34" fmla="*/ 578 w 1069"/>
                  <a:gd name="T35" fmla="*/ 0 h 1397"/>
                  <a:gd name="T36" fmla="*/ 0 w 1069"/>
                  <a:gd name="T37" fmla="*/ 1397 h 1397"/>
                  <a:gd name="T38" fmla="*/ 1069 w 1069"/>
                  <a:gd name="T39" fmla="*/ 328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9" h="1397">
                    <a:moveTo>
                      <a:pt x="1069" y="328"/>
                    </a:moveTo>
                    <a:lnTo>
                      <a:pt x="1069" y="328"/>
                    </a:lnTo>
                    <a:lnTo>
                      <a:pt x="1043" y="301"/>
                    </a:lnTo>
                    <a:lnTo>
                      <a:pt x="1016" y="277"/>
                    </a:lnTo>
                    <a:lnTo>
                      <a:pt x="988" y="253"/>
                    </a:lnTo>
                    <a:lnTo>
                      <a:pt x="959" y="229"/>
                    </a:lnTo>
                    <a:lnTo>
                      <a:pt x="931" y="206"/>
                    </a:lnTo>
                    <a:lnTo>
                      <a:pt x="901" y="183"/>
                    </a:lnTo>
                    <a:lnTo>
                      <a:pt x="871" y="161"/>
                    </a:lnTo>
                    <a:lnTo>
                      <a:pt x="841" y="141"/>
                    </a:lnTo>
                    <a:lnTo>
                      <a:pt x="810" y="119"/>
                    </a:lnTo>
                    <a:lnTo>
                      <a:pt x="779" y="101"/>
                    </a:lnTo>
                    <a:lnTo>
                      <a:pt x="746" y="81"/>
                    </a:lnTo>
                    <a:lnTo>
                      <a:pt x="713" y="64"/>
                    </a:lnTo>
                    <a:lnTo>
                      <a:pt x="680" y="47"/>
                    </a:lnTo>
                    <a:lnTo>
                      <a:pt x="646" y="30"/>
                    </a:lnTo>
                    <a:lnTo>
                      <a:pt x="612" y="14"/>
                    </a:lnTo>
                    <a:lnTo>
                      <a:pt x="578" y="0"/>
                    </a:lnTo>
                    <a:lnTo>
                      <a:pt x="0" y="1397"/>
                    </a:lnTo>
                    <a:lnTo>
                      <a:pt x="1069" y="328"/>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8" name="Freeform 152"/>
              <p:cNvSpPr>
                <a:spLocks/>
              </p:cNvSpPr>
              <p:nvPr/>
            </p:nvSpPr>
            <p:spPr bwMode="auto">
              <a:xfrm>
                <a:off x="8071392" y="5501447"/>
                <a:ext cx="569013" cy="1485921"/>
              </a:xfrm>
              <a:custGeom>
                <a:avLst/>
                <a:gdLst>
                  <a:gd name="T0" fmla="*/ 0 w 579"/>
                  <a:gd name="T1" fmla="*/ 1398 h 1512"/>
                  <a:gd name="T2" fmla="*/ 0 w 579"/>
                  <a:gd name="T3" fmla="*/ 1398 h 1512"/>
                  <a:gd name="T4" fmla="*/ 33 w 579"/>
                  <a:gd name="T5" fmla="*/ 1411 h 1512"/>
                  <a:gd name="T6" fmla="*/ 67 w 579"/>
                  <a:gd name="T7" fmla="*/ 1424 h 1512"/>
                  <a:gd name="T8" fmla="*/ 101 w 579"/>
                  <a:gd name="T9" fmla="*/ 1435 h 1512"/>
                  <a:gd name="T10" fmla="*/ 136 w 579"/>
                  <a:gd name="T11" fmla="*/ 1447 h 1512"/>
                  <a:gd name="T12" fmla="*/ 172 w 579"/>
                  <a:gd name="T13" fmla="*/ 1457 h 1512"/>
                  <a:gd name="T14" fmla="*/ 207 w 579"/>
                  <a:gd name="T15" fmla="*/ 1467 h 1512"/>
                  <a:gd name="T16" fmla="*/ 243 w 579"/>
                  <a:gd name="T17" fmla="*/ 1475 h 1512"/>
                  <a:gd name="T18" fmla="*/ 279 w 579"/>
                  <a:gd name="T19" fmla="*/ 1484 h 1512"/>
                  <a:gd name="T20" fmla="*/ 315 w 579"/>
                  <a:gd name="T21" fmla="*/ 1489 h 1512"/>
                  <a:gd name="T22" fmla="*/ 352 w 579"/>
                  <a:gd name="T23" fmla="*/ 1497 h 1512"/>
                  <a:gd name="T24" fmla="*/ 389 w 579"/>
                  <a:gd name="T25" fmla="*/ 1501 h 1512"/>
                  <a:gd name="T26" fmla="*/ 426 w 579"/>
                  <a:gd name="T27" fmla="*/ 1505 h 1512"/>
                  <a:gd name="T28" fmla="*/ 463 w 579"/>
                  <a:gd name="T29" fmla="*/ 1508 h 1512"/>
                  <a:gd name="T30" fmla="*/ 502 w 579"/>
                  <a:gd name="T31" fmla="*/ 1511 h 1512"/>
                  <a:gd name="T32" fmla="*/ 540 w 579"/>
                  <a:gd name="T33" fmla="*/ 1512 h 1512"/>
                  <a:gd name="T34" fmla="*/ 579 w 579"/>
                  <a:gd name="T35" fmla="*/ 1512 h 1512"/>
                  <a:gd name="T36" fmla="*/ 579 w 579"/>
                  <a:gd name="T37" fmla="*/ 0 h 1512"/>
                  <a:gd name="T38" fmla="*/ 0 w 579"/>
                  <a:gd name="T39" fmla="*/ 1398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9" h="1512">
                    <a:moveTo>
                      <a:pt x="0" y="1398"/>
                    </a:moveTo>
                    <a:lnTo>
                      <a:pt x="0" y="1398"/>
                    </a:lnTo>
                    <a:lnTo>
                      <a:pt x="33" y="1411"/>
                    </a:lnTo>
                    <a:lnTo>
                      <a:pt x="67" y="1424"/>
                    </a:lnTo>
                    <a:lnTo>
                      <a:pt x="101" y="1435"/>
                    </a:lnTo>
                    <a:lnTo>
                      <a:pt x="136" y="1447"/>
                    </a:lnTo>
                    <a:lnTo>
                      <a:pt x="172" y="1457"/>
                    </a:lnTo>
                    <a:lnTo>
                      <a:pt x="207" y="1467"/>
                    </a:lnTo>
                    <a:lnTo>
                      <a:pt x="243" y="1475"/>
                    </a:lnTo>
                    <a:lnTo>
                      <a:pt x="279" y="1484"/>
                    </a:lnTo>
                    <a:lnTo>
                      <a:pt x="315" y="1489"/>
                    </a:lnTo>
                    <a:lnTo>
                      <a:pt x="352" y="1497"/>
                    </a:lnTo>
                    <a:lnTo>
                      <a:pt x="389" y="1501"/>
                    </a:lnTo>
                    <a:lnTo>
                      <a:pt x="426" y="1505"/>
                    </a:lnTo>
                    <a:lnTo>
                      <a:pt x="463" y="1508"/>
                    </a:lnTo>
                    <a:lnTo>
                      <a:pt x="502" y="1511"/>
                    </a:lnTo>
                    <a:lnTo>
                      <a:pt x="540" y="1512"/>
                    </a:lnTo>
                    <a:lnTo>
                      <a:pt x="579" y="1512"/>
                    </a:lnTo>
                    <a:lnTo>
                      <a:pt x="579" y="0"/>
                    </a:lnTo>
                    <a:lnTo>
                      <a:pt x="0" y="1398"/>
                    </a:lnTo>
                    <a:close/>
                  </a:path>
                </a:pathLst>
              </a:custGeom>
              <a:solidFill>
                <a:srgbClr val="DC6900"/>
              </a:solidFill>
              <a:ln w="6">
                <a:solidFill>
                  <a:srgbClr val="DC69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39" name="Freeform 153"/>
              <p:cNvSpPr>
                <a:spLocks/>
              </p:cNvSpPr>
              <p:nvPr/>
            </p:nvSpPr>
            <p:spPr bwMode="auto">
              <a:xfrm>
                <a:off x="8640406" y="5501447"/>
                <a:ext cx="1372904" cy="1051544"/>
              </a:xfrm>
              <a:custGeom>
                <a:avLst/>
                <a:gdLst>
                  <a:gd name="T0" fmla="*/ 1069 w 1397"/>
                  <a:gd name="T1" fmla="*/ 1070 h 1070"/>
                  <a:gd name="T2" fmla="*/ 1069 w 1397"/>
                  <a:gd name="T3" fmla="*/ 1070 h 1070"/>
                  <a:gd name="T4" fmla="*/ 1096 w 1397"/>
                  <a:gd name="T5" fmla="*/ 1043 h 1070"/>
                  <a:gd name="T6" fmla="*/ 1120 w 1397"/>
                  <a:gd name="T7" fmla="*/ 1016 h 1070"/>
                  <a:gd name="T8" fmla="*/ 1145 w 1397"/>
                  <a:gd name="T9" fmla="*/ 989 h 1070"/>
                  <a:gd name="T10" fmla="*/ 1168 w 1397"/>
                  <a:gd name="T11" fmla="*/ 961 h 1070"/>
                  <a:gd name="T12" fmla="*/ 1192 w 1397"/>
                  <a:gd name="T13" fmla="*/ 931 h 1070"/>
                  <a:gd name="T14" fmla="*/ 1214 w 1397"/>
                  <a:gd name="T15" fmla="*/ 902 h 1070"/>
                  <a:gd name="T16" fmla="*/ 1236 w 1397"/>
                  <a:gd name="T17" fmla="*/ 873 h 1070"/>
                  <a:gd name="T18" fmla="*/ 1256 w 1397"/>
                  <a:gd name="T19" fmla="*/ 841 h 1070"/>
                  <a:gd name="T20" fmla="*/ 1278 w 1397"/>
                  <a:gd name="T21" fmla="*/ 810 h 1070"/>
                  <a:gd name="T22" fmla="*/ 1296 w 1397"/>
                  <a:gd name="T23" fmla="*/ 779 h 1070"/>
                  <a:gd name="T24" fmla="*/ 1316 w 1397"/>
                  <a:gd name="T25" fmla="*/ 748 h 1070"/>
                  <a:gd name="T26" fmla="*/ 1333 w 1397"/>
                  <a:gd name="T27" fmla="*/ 715 h 1070"/>
                  <a:gd name="T28" fmla="*/ 1350 w 1397"/>
                  <a:gd name="T29" fmla="*/ 681 h 1070"/>
                  <a:gd name="T30" fmla="*/ 1367 w 1397"/>
                  <a:gd name="T31" fmla="*/ 648 h 1070"/>
                  <a:gd name="T32" fmla="*/ 1383 w 1397"/>
                  <a:gd name="T33" fmla="*/ 614 h 1070"/>
                  <a:gd name="T34" fmla="*/ 1397 w 1397"/>
                  <a:gd name="T35" fmla="*/ 580 h 1070"/>
                  <a:gd name="T36" fmla="*/ 0 w 1397"/>
                  <a:gd name="T37" fmla="*/ 0 h 1070"/>
                  <a:gd name="T38" fmla="*/ 1069 w 1397"/>
                  <a:gd name="T39" fmla="*/ 107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7" h="1070">
                    <a:moveTo>
                      <a:pt x="1069" y="1070"/>
                    </a:moveTo>
                    <a:lnTo>
                      <a:pt x="1069" y="1070"/>
                    </a:lnTo>
                    <a:lnTo>
                      <a:pt x="1096" y="1043"/>
                    </a:lnTo>
                    <a:lnTo>
                      <a:pt x="1120" y="1016"/>
                    </a:lnTo>
                    <a:lnTo>
                      <a:pt x="1145" y="989"/>
                    </a:lnTo>
                    <a:lnTo>
                      <a:pt x="1168" y="961"/>
                    </a:lnTo>
                    <a:lnTo>
                      <a:pt x="1192" y="931"/>
                    </a:lnTo>
                    <a:lnTo>
                      <a:pt x="1214" y="902"/>
                    </a:lnTo>
                    <a:lnTo>
                      <a:pt x="1236" y="873"/>
                    </a:lnTo>
                    <a:lnTo>
                      <a:pt x="1256" y="841"/>
                    </a:lnTo>
                    <a:lnTo>
                      <a:pt x="1278" y="810"/>
                    </a:lnTo>
                    <a:lnTo>
                      <a:pt x="1296" y="779"/>
                    </a:lnTo>
                    <a:lnTo>
                      <a:pt x="1316" y="748"/>
                    </a:lnTo>
                    <a:lnTo>
                      <a:pt x="1333" y="715"/>
                    </a:lnTo>
                    <a:lnTo>
                      <a:pt x="1350" y="681"/>
                    </a:lnTo>
                    <a:lnTo>
                      <a:pt x="1367" y="648"/>
                    </a:lnTo>
                    <a:lnTo>
                      <a:pt x="1383" y="614"/>
                    </a:lnTo>
                    <a:lnTo>
                      <a:pt x="1397" y="580"/>
                    </a:lnTo>
                    <a:lnTo>
                      <a:pt x="0" y="0"/>
                    </a:lnTo>
                    <a:lnTo>
                      <a:pt x="1069" y="1070"/>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0" name="Freeform 154"/>
              <p:cNvSpPr>
                <a:spLocks/>
              </p:cNvSpPr>
              <p:nvPr/>
            </p:nvSpPr>
            <p:spPr bwMode="auto">
              <a:xfrm>
                <a:off x="8640406" y="5501447"/>
                <a:ext cx="1050561" cy="1373887"/>
              </a:xfrm>
              <a:custGeom>
                <a:avLst/>
                <a:gdLst>
                  <a:gd name="T0" fmla="*/ 578 w 1069"/>
                  <a:gd name="T1" fmla="*/ 1398 h 1398"/>
                  <a:gd name="T2" fmla="*/ 578 w 1069"/>
                  <a:gd name="T3" fmla="*/ 1398 h 1398"/>
                  <a:gd name="T4" fmla="*/ 612 w 1069"/>
                  <a:gd name="T5" fmla="*/ 1383 h 1398"/>
                  <a:gd name="T6" fmla="*/ 646 w 1069"/>
                  <a:gd name="T7" fmla="*/ 1367 h 1398"/>
                  <a:gd name="T8" fmla="*/ 680 w 1069"/>
                  <a:gd name="T9" fmla="*/ 1352 h 1398"/>
                  <a:gd name="T10" fmla="*/ 713 w 1069"/>
                  <a:gd name="T11" fmla="*/ 1335 h 1398"/>
                  <a:gd name="T12" fmla="*/ 746 w 1069"/>
                  <a:gd name="T13" fmla="*/ 1316 h 1398"/>
                  <a:gd name="T14" fmla="*/ 779 w 1069"/>
                  <a:gd name="T15" fmla="*/ 1298 h 1398"/>
                  <a:gd name="T16" fmla="*/ 810 w 1069"/>
                  <a:gd name="T17" fmla="*/ 1278 h 1398"/>
                  <a:gd name="T18" fmla="*/ 841 w 1069"/>
                  <a:gd name="T19" fmla="*/ 1258 h 1398"/>
                  <a:gd name="T20" fmla="*/ 871 w 1069"/>
                  <a:gd name="T21" fmla="*/ 1236 h 1398"/>
                  <a:gd name="T22" fmla="*/ 901 w 1069"/>
                  <a:gd name="T23" fmla="*/ 1215 h 1398"/>
                  <a:gd name="T24" fmla="*/ 931 w 1069"/>
                  <a:gd name="T25" fmla="*/ 1192 h 1398"/>
                  <a:gd name="T26" fmla="*/ 959 w 1069"/>
                  <a:gd name="T27" fmla="*/ 1170 h 1398"/>
                  <a:gd name="T28" fmla="*/ 988 w 1069"/>
                  <a:gd name="T29" fmla="*/ 1145 h 1398"/>
                  <a:gd name="T30" fmla="*/ 1016 w 1069"/>
                  <a:gd name="T31" fmla="*/ 1121 h 1398"/>
                  <a:gd name="T32" fmla="*/ 1043 w 1069"/>
                  <a:gd name="T33" fmla="*/ 1096 h 1398"/>
                  <a:gd name="T34" fmla="*/ 1069 w 1069"/>
                  <a:gd name="T35" fmla="*/ 1070 h 1398"/>
                  <a:gd name="T36" fmla="*/ 0 w 1069"/>
                  <a:gd name="T37" fmla="*/ 0 h 1398"/>
                  <a:gd name="T38" fmla="*/ 578 w 1069"/>
                  <a:gd name="T3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9" h="1398">
                    <a:moveTo>
                      <a:pt x="578" y="1398"/>
                    </a:moveTo>
                    <a:lnTo>
                      <a:pt x="578" y="1398"/>
                    </a:lnTo>
                    <a:lnTo>
                      <a:pt x="612" y="1383"/>
                    </a:lnTo>
                    <a:lnTo>
                      <a:pt x="646" y="1367"/>
                    </a:lnTo>
                    <a:lnTo>
                      <a:pt x="680" y="1352"/>
                    </a:lnTo>
                    <a:lnTo>
                      <a:pt x="713" y="1335"/>
                    </a:lnTo>
                    <a:lnTo>
                      <a:pt x="746" y="1316"/>
                    </a:lnTo>
                    <a:lnTo>
                      <a:pt x="779" y="1298"/>
                    </a:lnTo>
                    <a:lnTo>
                      <a:pt x="810" y="1278"/>
                    </a:lnTo>
                    <a:lnTo>
                      <a:pt x="841" y="1258"/>
                    </a:lnTo>
                    <a:lnTo>
                      <a:pt x="871" y="1236"/>
                    </a:lnTo>
                    <a:lnTo>
                      <a:pt x="901" y="1215"/>
                    </a:lnTo>
                    <a:lnTo>
                      <a:pt x="931" y="1192"/>
                    </a:lnTo>
                    <a:lnTo>
                      <a:pt x="959" y="1170"/>
                    </a:lnTo>
                    <a:lnTo>
                      <a:pt x="988" y="1145"/>
                    </a:lnTo>
                    <a:lnTo>
                      <a:pt x="1016" y="1121"/>
                    </a:lnTo>
                    <a:lnTo>
                      <a:pt x="1043" y="1096"/>
                    </a:lnTo>
                    <a:lnTo>
                      <a:pt x="1069" y="1070"/>
                    </a:lnTo>
                    <a:lnTo>
                      <a:pt x="0" y="0"/>
                    </a:lnTo>
                    <a:lnTo>
                      <a:pt x="578" y="1398"/>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1" name="Freeform 155"/>
              <p:cNvSpPr>
                <a:spLocks/>
              </p:cNvSpPr>
              <p:nvPr/>
            </p:nvSpPr>
            <p:spPr bwMode="auto">
              <a:xfrm>
                <a:off x="7153502" y="5501447"/>
                <a:ext cx="1486903" cy="569996"/>
              </a:xfrm>
              <a:custGeom>
                <a:avLst/>
                <a:gdLst>
                  <a:gd name="T0" fmla="*/ 0 w 1513"/>
                  <a:gd name="T1" fmla="*/ 0 h 580"/>
                  <a:gd name="T2" fmla="*/ 0 w 1513"/>
                  <a:gd name="T3" fmla="*/ 0 h 580"/>
                  <a:gd name="T4" fmla="*/ 0 w 1513"/>
                  <a:gd name="T5" fmla="*/ 0 h 580"/>
                  <a:gd name="T6" fmla="*/ 0 w 1513"/>
                  <a:gd name="T7" fmla="*/ 0 h 580"/>
                  <a:gd name="T8" fmla="*/ 0 w 1513"/>
                  <a:gd name="T9" fmla="*/ 38 h 580"/>
                  <a:gd name="T10" fmla="*/ 1 w 1513"/>
                  <a:gd name="T11" fmla="*/ 77 h 580"/>
                  <a:gd name="T12" fmla="*/ 4 w 1513"/>
                  <a:gd name="T13" fmla="*/ 115 h 580"/>
                  <a:gd name="T14" fmla="*/ 7 w 1513"/>
                  <a:gd name="T15" fmla="*/ 152 h 580"/>
                  <a:gd name="T16" fmla="*/ 11 w 1513"/>
                  <a:gd name="T17" fmla="*/ 189 h 580"/>
                  <a:gd name="T18" fmla="*/ 15 w 1513"/>
                  <a:gd name="T19" fmla="*/ 226 h 580"/>
                  <a:gd name="T20" fmla="*/ 23 w 1513"/>
                  <a:gd name="T21" fmla="*/ 263 h 580"/>
                  <a:gd name="T22" fmla="*/ 30 w 1513"/>
                  <a:gd name="T23" fmla="*/ 300 h 580"/>
                  <a:gd name="T24" fmla="*/ 37 w 1513"/>
                  <a:gd name="T25" fmla="*/ 335 h 580"/>
                  <a:gd name="T26" fmla="*/ 45 w 1513"/>
                  <a:gd name="T27" fmla="*/ 372 h 580"/>
                  <a:gd name="T28" fmla="*/ 55 w 1513"/>
                  <a:gd name="T29" fmla="*/ 408 h 580"/>
                  <a:gd name="T30" fmla="*/ 65 w 1513"/>
                  <a:gd name="T31" fmla="*/ 442 h 580"/>
                  <a:gd name="T32" fmla="*/ 77 w 1513"/>
                  <a:gd name="T33" fmla="*/ 478 h 580"/>
                  <a:gd name="T34" fmla="*/ 88 w 1513"/>
                  <a:gd name="T35" fmla="*/ 512 h 580"/>
                  <a:gd name="T36" fmla="*/ 101 w 1513"/>
                  <a:gd name="T37" fmla="*/ 546 h 580"/>
                  <a:gd name="T38" fmla="*/ 114 w 1513"/>
                  <a:gd name="T39" fmla="*/ 580 h 580"/>
                  <a:gd name="T40" fmla="*/ 1513 w 1513"/>
                  <a:gd name="T41" fmla="*/ 0 h 580"/>
                  <a:gd name="T42" fmla="*/ 0 w 1513"/>
                  <a:gd name="T43"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3" h="580">
                    <a:moveTo>
                      <a:pt x="0" y="0"/>
                    </a:moveTo>
                    <a:lnTo>
                      <a:pt x="0" y="0"/>
                    </a:lnTo>
                    <a:lnTo>
                      <a:pt x="0" y="0"/>
                    </a:lnTo>
                    <a:lnTo>
                      <a:pt x="0" y="0"/>
                    </a:lnTo>
                    <a:lnTo>
                      <a:pt x="0" y="38"/>
                    </a:lnTo>
                    <a:lnTo>
                      <a:pt x="1" y="77"/>
                    </a:lnTo>
                    <a:lnTo>
                      <a:pt x="4" y="115"/>
                    </a:lnTo>
                    <a:lnTo>
                      <a:pt x="7" y="152"/>
                    </a:lnTo>
                    <a:lnTo>
                      <a:pt x="11" y="189"/>
                    </a:lnTo>
                    <a:lnTo>
                      <a:pt x="15" y="226"/>
                    </a:lnTo>
                    <a:lnTo>
                      <a:pt x="23" y="263"/>
                    </a:lnTo>
                    <a:lnTo>
                      <a:pt x="30" y="300"/>
                    </a:lnTo>
                    <a:lnTo>
                      <a:pt x="37" y="335"/>
                    </a:lnTo>
                    <a:lnTo>
                      <a:pt x="45" y="372"/>
                    </a:lnTo>
                    <a:lnTo>
                      <a:pt x="55" y="408"/>
                    </a:lnTo>
                    <a:lnTo>
                      <a:pt x="65" y="442"/>
                    </a:lnTo>
                    <a:lnTo>
                      <a:pt x="77" y="478"/>
                    </a:lnTo>
                    <a:lnTo>
                      <a:pt x="88" y="512"/>
                    </a:lnTo>
                    <a:lnTo>
                      <a:pt x="101" y="546"/>
                    </a:lnTo>
                    <a:lnTo>
                      <a:pt x="114" y="580"/>
                    </a:lnTo>
                    <a:lnTo>
                      <a:pt x="1513" y="0"/>
                    </a:lnTo>
                    <a:lnTo>
                      <a:pt x="0" y="0"/>
                    </a:lnTo>
                    <a:close/>
                  </a:path>
                </a:pathLst>
              </a:custGeom>
              <a:solidFill>
                <a:srgbClr val="DC6900"/>
              </a:solidFill>
              <a:ln w="6">
                <a:solidFill>
                  <a:srgbClr val="DC69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2" name="Freeform 156"/>
              <p:cNvSpPr>
                <a:spLocks/>
              </p:cNvSpPr>
              <p:nvPr/>
            </p:nvSpPr>
            <p:spPr bwMode="auto">
              <a:xfrm>
                <a:off x="8640406" y="5501447"/>
                <a:ext cx="1485920" cy="569996"/>
              </a:xfrm>
              <a:custGeom>
                <a:avLst/>
                <a:gdLst>
                  <a:gd name="T0" fmla="*/ 0 w 1512"/>
                  <a:gd name="T1" fmla="*/ 0 h 580"/>
                  <a:gd name="T2" fmla="*/ 1397 w 1512"/>
                  <a:gd name="T3" fmla="*/ 580 h 580"/>
                  <a:gd name="T4" fmla="*/ 1397 w 1512"/>
                  <a:gd name="T5" fmla="*/ 580 h 580"/>
                  <a:gd name="T6" fmla="*/ 1411 w 1512"/>
                  <a:gd name="T7" fmla="*/ 546 h 580"/>
                  <a:gd name="T8" fmla="*/ 1424 w 1512"/>
                  <a:gd name="T9" fmla="*/ 512 h 580"/>
                  <a:gd name="T10" fmla="*/ 1435 w 1512"/>
                  <a:gd name="T11" fmla="*/ 478 h 580"/>
                  <a:gd name="T12" fmla="*/ 1447 w 1512"/>
                  <a:gd name="T13" fmla="*/ 442 h 580"/>
                  <a:gd name="T14" fmla="*/ 1457 w 1512"/>
                  <a:gd name="T15" fmla="*/ 408 h 580"/>
                  <a:gd name="T16" fmla="*/ 1467 w 1512"/>
                  <a:gd name="T17" fmla="*/ 372 h 580"/>
                  <a:gd name="T18" fmla="*/ 1475 w 1512"/>
                  <a:gd name="T19" fmla="*/ 335 h 580"/>
                  <a:gd name="T20" fmla="*/ 1482 w 1512"/>
                  <a:gd name="T21" fmla="*/ 300 h 580"/>
                  <a:gd name="T22" fmla="*/ 1489 w 1512"/>
                  <a:gd name="T23" fmla="*/ 263 h 580"/>
                  <a:gd name="T24" fmla="*/ 1495 w 1512"/>
                  <a:gd name="T25" fmla="*/ 226 h 580"/>
                  <a:gd name="T26" fmla="*/ 1501 w 1512"/>
                  <a:gd name="T27" fmla="*/ 189 h 580"/>
                  <a:gd name="T28" fmla="*/ 1505 w 1512"/>
                  <a:gd name="T29" fmla="*/ 152 h 580"/>
                  <a:gd name="T30" fmla="*/ 1508 w 1512"/>
                  <a:gd name="T31" fmla="*/ 115 h 580"/>
                  <a:gd name="T32" fmla="*/ 1511 w 1512"/>
                  <a:gd name="T33" fmla="*/ 77 h 580"/>
                  <a:gd name="T34" fmla="*/ 1512 w 1512"/>
                  <a:gd name="T35" fmla="*/ 38 h 580"/>
                  <a:gd name="T36" fmla="*/ 1512 w 1512"/>
                  <a:gd name="T37" fmla="*/ 0 h 580"/>
                  <a:gd name="T38" fmla="*/ 0 w 1512"/>
                  <a:gd name="T39"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2" h="580">
                    <a:moveTo>
                      <a:pt x="0" y="0"/>
                    </a:moveTo>
                    <a:lnTo>
                      <a:pt x="1397" y="580"/>
                    </a:lnTo>
                    <a:lnTo>
                      <a:pt x="1397" y="580"/>
                    </a:lnTo>
                    <a:lnTo>
                      <a:pt x="1411" y="546"/>
                    </a:lnTo>
                    <a:lnTo>
                      <a:pt x="1424" y="512"/>
                    </a:lnTo>
                    <a:lnTo>
                      <a:pt x="1435" y="478"/>
                    </a:lnTo>
                    <a:lnTo>
                      <a:pt x="1447" y="442"/>
                    </a:lnTo>
                    <a:lnTo>
                      <a:pt x="1457" y="408"/>
                    </a:lnTo>
                    <a:lnTo>
                      <a:pt x="1467" y="372"/>
                    </a:lnTo>
                    <a:lnTo>
                      <a:pt x="1475" y="335"/>
                    </a:lnTo>
                    <a:lnTo>
                      <a:pt x="1482" y="300"/>
                    </a:lnTo>
                    <a:lnTo>
                      <a:pt x="1489" y="263"/>
                    </a:lnTo>
                    <a:lnTo>
                      <a:pt x="1495" y="226"/>
                    </a:lnTo>
                    <a:lnTo>
                      <a:pt x="1501" y="189"/>
                    </a:lnTo>
                    <a:lnTo>
                      <a:pt x="1505" y="152"/>
                    </a:lnTo>
                    <a:lnTo>
                      <a:pt x="1508" y="115"/>
                    </a:lnTo>
                    <a:lnTo>
                      <a:pt x="1511" y="77"/>
                    </a:lnTo>
                    <a:lnTo>
                      <a:pt x="1512" y="38"/>
                    </a:lnTo>
                    <a:lnTo>
                      <a:pt x="1512" y="0"/>
                    </a:lnTo>
                    <a:lnTo>
                      <a:pt x="0" y="0"/>
                    </a:lnTo>
                    <a:close/>
                  </a:path>
                </a:pathLst>
              </a:custGeom>
              <a:solidFill>
                <a:schemeClr val="accent5"/>
              </a:solidFill>
              <a:ln w="6">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3" name="Freeform 157"/>
              <p:cNvSpPr>
                <a:spLocks/>
              </p:cNvSpPr>
              <p:nvPr/>
            </p:nvSpPr>
            <p:spPr bwMode="auto">
              <a:xfrm>
                <a:off x="7265536" y="5501447"/>
                <a:ext cx="1374869" cy="1051544"/>
              </a:xfrm>
              <a:custGeom>
                <a:avLst/>
                <a:gdLst>
                  <a:gd name="T0" fmla="*/ 0 w 1399"/>
                  <a:gd name="T1" fmla="*/ 580 h 1070"/>
                  <a:gd name="T2" fmla="*/ 0 w 1399"/>
                  <a:gd name="T3" fmla="*/ 580 h 1070"/>
                  <a:gd name="T4" fmla="*/ 15 w 1399"/>
                  <a:gd name="T5" fmla="*/ 614 h 1070"/>
                  <a:gd name="T6" fmla="*/ 31 w 1399"/>
                  <a:gd name="T7" fmla="*/ 648 h 1070"/>
                  <a:gd name="T8" fmla="*/ 46 w 1399"/>
                  <a:gd name="T9" fmla="*/ 681 h 1070"/>
                  <a:gd name="T10" fmla="*/ 64 w 1399"/>
                  <a:gd name="T11" fmla="*/ 715 h 1070"/>
                  <a:gd name="T12" fmla="*/ 82 w 1399"/>
                  <a:gd name="T13" fmla="*/ 748 h 1070"/>
                  <a:gd name="T14" fmla="*/ 101 w 1399"/>
                  <a:gd name="T15" fmla="*/ 779 h 1070"/>
                  <a:gd name="T16" fmla="*/ 120 w 1399"/>
                  <a:gd name="T17" fmla="*/ 810 h 1070"/>
                  <a:gd name="T18" fmla="*/ 140 w 1399"/>
                  <a:gd name="T19" fmla="*/ 841 h 1070"/>
                  <a:gd name="T20" fmla="*/ 162 w 1399"/>
                  <a:gd name="T21" fmla="*/ 873 h 1070"/>
                  <a:gd name="T22" fmla="*/ 183 w 1399"/>
                  <a:gd name="T23" fmla="*/ 902 h 1070"/>
                  <a:gd name="T24" fmla="*/ 206 w 1399"/>
                  <a:gd name="T25" fmla="*/ 931 h 1070"/>
                  <a:gd name="T26" fmla="*/ 228 w 1399"/>
                  <a:gd name="T27" fmla="*/ 961 h 1070"/>
                  <a:gd name="T28" fmla="*/ 253 w 1399"/>
                  <a:gd name="T29" fmla="*/ 989 h 1070"/>
                  <a:gd name="T30" fmla="*/ 277 w 1399"/>
                  <a:gd name="T31" fmla="*/ 1016 h 1070"/>
                  <a:gd name="T32" fmla="*/ 302 w 1399"/>
                  <a:gd name="T33" fmla="*/ 1043 h 1070"/>
                  <a:gd name="T34" fmla="*/ 328 w 1399"/>
                  <a:gd name="T35" fmla="*/ 1070 h 1070"/>
                  <a:gd name="T36" fmla="*/ 1399 w 1399"/>
                  <a:gd name="T37" fmla="*/ 0 h 1070"/>
                  <a:gd name="T38" fmla="*/ 0 w 1399"/>
                  <a:gd name="T39" fmla="*/ 58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9" h="1070">
                    <a:moveTo>
                      <a:pt x="0" y="580"/>
                    </a:moveTo>
                    <a:lnTo>
                      <a:pt x="0" y="580"/>
                    </a:lnTo>
                    <a:lnTo>
                      <a:pt x="15" y="614"/>
                    </a:lnTo>
                    <a:lnTo>
                      <a:pt x="31" y="648"/>
                    </a:lnTo>
                    <a:lnTo>
                      <a:pt x="46" y="681"/>
                    </a:lnTo>
                    <a:lnTo>
                      <a:pt x="64" y="715"/>
                    </a:lnTo>
                    <a:lnTo>
                      <a:pt x="82" y="748"/>
                    </a:lnTo>
                    <a:lnTo>
                      <a:pt x="101" y="779"/>
                    </a:lnTo>
                    <a:lnTo>
                      <a:pt x="120" y="810"/>
                    </a:lnTo>
                    <a:lnTo>
                      <a:pt x="140" y="841"/>
                    </a:lnTo>
                    <a:lnTo>
                      <a:pt x="162" y="873"/>
                    </a:lnTo>
                    <a:lnTo>
                      <a:pt x="183" y="902"/>
                    </a:lnTo>
                    <a:lnTo>
                      <a:pt x="206" y="931"/>
                    </a:lnTo>
                    <a:lnTo>
                      <a:pt x="228" y="961"/>
                    </a:lnTo>
                    <a:lnTo>
                      <a:pt x="253" y="989"/>
                    </a:lnTo>
                    <a:lnTo>
                      <a:pt x="277" y="1016"/>
                    </a:lnTo>
                    <a:lnTo>
                      <a:pt x="302" y="1043"/>
                    </a:lnTo>
                    <a:lnTo>
                      <a:pt x="328" y="1070"/>
                    </a:lnTo>
                    <a:lnTo>
                      <a:pt x="1399" y="0"/>
                    </a:lnTo>
                    <a:lnTo>
                      <a:pt x="0" y="580"/>
                    </a:lnTo>
                    <a:close/>
                  </a:path>
                </a:pathLst>
              </a:custGeom>
              <a:solidFill>
                <a:srgbClr val="DC6900"/>
              </a:solidFill>
              <a:ln w="6">
                <a:solidFill>
                  <a:srgbClr val="DC69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4" name="Freeform 158"/>
              <p:cNvSpPr>
                <a:spLocks/>
              </p:cNvSpPr>
              <p:nvPr/>
            </p:nvSpPr>
            <p:spPr bwMode="auto">
              <a:xfrm>
                <a:off x="7587878" y="5501447"/>
                <a:ext cx="1052527" cy="1373887"/>
              </a:xfrm>
              <a:custGeom>
                <a:avLst/>
                <a:gdLst>
                  <a:gd name="T0" fmla="*/ 0 w 1071"/>
                  <a:gd name="T1" fmla="*/ 1070 h 1398"/>
                  <a:gd name="T2" fmla="*/ 0 w 1071"/>
                  <a:gd name="T3" fmla="*/ 1070 h 1398"/>
                  <a:gd name="T4" fmla="*/ 27 w 1071"/>
                  <a:gd name="T5" fmla="*/ 1096 h 1398"/>
                  <a:gd name="T6" fmla="*/ 54 w 1071"/>
                  <a:gd name="T7" fmla="*/ 1121 h 1398"/>
                  <a:gd name="T8" fmla="*/ 81 w 1071"/>
                  <a:gd name="T9" fmla="*/ 1145 h 1398"/>
                  <a:gd name="T10" fmla="*/ 109 w 1071"/>
                  <a:gd name="T11" fmla="*/ 1170 h 1398"/>
                  <a:gd name="T12" fmla="*/ 139 w 1071"/>
                  <a:gd name="T13" fmla="*/ 1192 h 1398"/>
                  <a:gd name="T14" fmla="*/ 168 w 1071"/>
                  <a:gd name="T15" fmla="*/ 1215 h 1398"/>
                  <a:gd name="T16" fmla="*/ 198 w 1071"/>
                  <a:gd name="T17" fmla="*/ 1236 h 1398"/>
                  <a:gd name="T18" fmla="*/ 229 w 1071"/>
                  <a:gd name="T19" fmla="*/ 1258 h 1398"/>
                  <a:gd name="T20" fmla="*/ 260 w 1071"/>
                  <a:gd name="T21" fmla="*/ 1278 h 1398"/>
                  <a:gd name="T22" fmla="*/ 291 w 1071"/>
                  <a:gd name="T23" fmla="*/ 1298 h 1398"/>
                  <a:gd name="T24" fmla="*/ 324 w 1071"/>
                  <a:gd name="T25" fmla="*/ 1316 h 1398"/>
                  <a:gd name="T26" fmla="*/ 355 w 1071"/>
                  <a:gd name="T27" fmla="*/ 1335 h 1398"/>
                  <a:gd name="T28" fmla="*/ 390 w 1071"/>
                  <a:gd name="T29" fmla="*/ 1352 h 1398"/>
                  <a:gd name="T30" fmla="*/ 422 w 1071"/>
                  <a:gd name="T31" fmla="*/ 1367 h 1398"/>
                  <a:gd name="T32" fmla="*/ 456 w 1071"/>
                  <a:gd name="T33" fmla="*/ 1383 h 1398"/>
                  <a:gd name="T34" fmla="*/ 492 w 1071"/>
                  <a:gd name="T35" fmla="*/ 1398 h 1398"/>
                  <a:gd name="T36" fmla="*/ 1071 w 1071"/>
                  <a:gd name="T37" fmla="*/ 0 h 1398"/>
                  <a:gd name="T38" fmla="*/ 0 w 1071"/>
                  <a:gd name="T39" fmla="*/ 1070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1" h="1398">
                    <a:moveTo>
                      <a:pt x="0" y="1070"/>
                    </a:moveTo>
                    <a:lnTo>
                      <a:pt x="0" y="1070"/>
                    </a:lnTo>
                    <a:lnTo>
                      <a:pt x="27" y="1096"/>
                    </a:lnTo>
                    <a:lnTo>
                      <a:pt x="54" y="1121"/>
                    </a:lnTo>
                    <a:lnTo>
                      <a:pt x="81" y="1145"/>
                    </a:lnTo>
                    <a:lnTo>
                      <a:pt x="109" y="1170"/>
                    </a:lnTo>
                    <a:lnTo>
                      <a:pt x="139" y="1192"/>
                    </a:lnTo>
                    <a:lnTo>
                      <a:pt x="168" y="1215"/>
                    </a:lnTo>
                    <a:lnTo>
                      <a:pt x="198" y="1236"/>
                    </a:lnTo>
                    <a:lnTo>
                      <a:pt x="229" y="1258"/>
                    </a:lnTo>
                    <a:lnTo>
                      <a:pt x="260" y="1278"/>
                    </a:lnTo>
                    <a:lnTo>
                      <a:pt x="291" y="1298"/>
                    </a:lnTo>
                    <a:lnTo>
                      <a:pt x="324" y="1316"/>
                    </a:lnTo>
                    <a:lnTo>
                      <a:pt x="355" y="1335"/>
                    </a:lnTo>
                    <a:lnTo>
                      <a:pt x="390" y="1352"/>
                    </a:lnTo>
                    <a:lnTo>
                      <a:pt x="422" y="1367"/>
                    </a:lnTo>
                    <a:lnTo>
                      <a:pt x="456" y="1383"/>
                    </a:lnTo>
                    <a:lnTo>
                      <a:pt x="492" y="1398"/>
                    </a:lnTo>
                    <a:lnTo>
                      <a:pt x="1071" y="0"/>
                    </a:lnTo>
                    <a:lnTo>
                      <a:pt x="0" y="1070"/>
                    </a:lnTo>
                    <a:close/>
                  </a:path>
                </a:pathLst>
              </a:custGeom>
              <a:solidFill>
                <a:srgbClr val="DC6900"/>
              </a:solidFill>
              <a:ln w="6">
                <a:solidFill>
                  <a:srgbClr val="DC69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5" name="Freeform 159"/>
              <p:cNvSpPr>
                <a:spLocks/>
              </p:cNvSpPr>
              <p:nvPr/>
            </p:nvSpPr>
            <p:spPr bwMode="auto">
              <a:xfrm>
                <a:off x="8640406" y="5501447"/>
                <a:ext cx="568030" cy="1485921"/>
              </a:xfrm>
              <a:custGeom>
                <a:avLst/>
                <a:gdLst>
                  <a:gd name="T0" fmla="*/ 0 w 578"/>
                  <a:gd name="T1" fmla="*/ 1512 h 1512"/>
                  <a:gd name="T2" fmla="*/ 0 w 578"/>
                  <a:gd name="T3" fmla="*/ 1512 h 1512"/>
                  <a:gd name="T4" fmla="*/ 0 w 578"/>
                  <a:gd name="T5" fmla="*/ 1512 h 1512"/>
                  <a:gd name="T6" fmla="*/ 38 w 578"/>
                  <a:gd name="T7" fmla="*/ 1512 h 1512"/>
                  <a:gd name="T8" fmla="*/ 76 w 578"/>
                  <a:gd name="T9" fmla="*/ 1511 h 1512"/>
                  <a:gd name="T10" fmla="*/ 113 w 578"/>
                  <a:gd name="T11" fmla="*/ 1508 h 1512"/>
                  <a:gd name="T12" fmla="*/ 152 w 578"/>
                  <a:gd name="T13" fmla="*/ 1505 h 1512"/>
                  <a:gd name="T14" fmla="*/ 189 w 578"/>
                  <a:gd name="T15" fmla="*/ 1501 h 1512"/>
                  <a:gd name="T16" fmla="*/ 226 w 578"/>
                  <a:gd name="T17" fmla="*/ 1497 h 1512"/>
                  <a:gd name="T18" fmla="*/ 263 w 578"/>
                  <a:gd name="T19" fmla="*/ 1489 h 1512"/>
                  <a:gd name="T20" fmla="*/ 299 w 578"/>
                  <a:gd name="T21" fmla="*/ 1484 h 1512"/>
                  <a:gd name="T22" fmla="*/ 335 w 578"/>
                  <a:gd name="T23" fmla="*/ 1475 h 1512"/>
                  <a:gd name="T24" fmla="*/ 371 w 578"/>
                  <a:gd name="T25" fmla="*/ 1467 h 1512"/>
                  <a:gd name="T26" fmla="*/ 406 w 578"/>
                  <a:gd name="T27" fmla="*/ 1457 h 1512"/>
                  <a:gd name="T28" fmla="*/ 442 w 578"/>
                  <a:gd name="T29" fmla="*/ 1447 h 1512"/>
                  <a:gd name="T30" fmla="*/ 476 w 578"/>
                  <a:gd name="T31" fmla="*/ 1435 h 1512"/>
                  <a:gd name="T32" fmla="*/ 511 w 578"/>
                  <a:gd name="T33" fmla="*/ 1424 h 1512"/>
                  <a:gd name="T34" fmla="*/ 545 w 578"/>
                  <a:gd name="T35" fmla="*/ 1411 h 1512"/>
                  <a:gd name="T36" fmla="*/ 578 w 578"/>
                  <a:gd name="T37" fmla="*/ 1398 h 1512"/>
                  <a:gd name="T38" fmla="*/ 0 w 578"/>
                  <a:gd name="T39" fmla="*/ 0 h 1512"/>
                  <a:gd name="T40" fmla="*/ 0 w 578"/>
                  <a:gd name="T41" fmla="*/ 1512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 h="1512">
                    <a:moveTo>
                      <a:pt x="0" y="1512"/>
                    </a:moveTo>
                    <a:lnTo>
                      <a:pt x="0" y="1512"/>
                    </a:lnTo>
                    <a:lnTo>
                      <a:pt x="0" y="1512"/>
                    </a:lnTo>
                    <a:lnTo>
                      <a:pt x="38" y="1512"/>
                    </a:lnTo>
                    <a:lnTo>
                      <a:pt x="76" y="1511"/>
                    </a:lnTo>
                    <a:lnTo>
                      <a:pt x="113" y="1508"/>
                    </a:lnTo>
                    <a:lnTo>
                      <a:pt x="152" y="1505"/>
                    </a:lnTo>
                    <a:lnTo>
                      <a:pt x="189" y="1501"/>
                    </a:lnTo>
                    <a:lnTo>
                      <a:pt x="226" y="1497"/>
                    </a:lnTo>
                    <a:lnTo>
                      <a:pt x="263" y="1489"/>
                    </a:lnTo>
                    <a:lnTo>
                      <a:pt x="299" y="1484"/>
                    </a:lnTo>
                    <a:lnTo>
                      <a:pt x="335" y="1475"/>
                    </a:lnTo>
                    <a:lnTo>
                      <a:pt x="371" y="1467"/>
                    </a:lnTo>
                    <a:lnTo>
                      <a:pt x="406" y="1457"/>
                    </a:lnTo>
                    <a:lnTo>
                      <a:pt x="442" y="1447"/>
                    </a:lnTo>
                    <a:lnTo>
                      <a:pt x="476" y="1435"/>
                    </a:lnTo>
                    <a:lnTo>
                      <a:pt x="511" y="1424"/>
                    </a:lnTo>
                    <a:lnTo>
                      <a:pt x="545" y="1411"/>
                    </a:lnTo>
                    <a:lnTo>
                      <a:pt x="578" y="1398"/>
                    </a:lnTo>
                    <a:lnTo>
                      <a:pt x="0" y="0"/>
                    </a:lnTo>
                    <a:lnTo>
                      <a:pt x="0" y="1512"/>
                    </a:lnTo>
                    <a:close/>
                  </a:path>
                </a:pathLst>
              </a:custGeom>
              <a:solidFill>
                <a:srgbClr val="DC6900"/>
              </a:solidFill>
              <a:ln w="6">
                <a:solidFill>
                  <a:srgbClr val="DC6900"/>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6" name="Line 53"/>
              <p:cNvSpPr>
                <a:spLocks noChangeShapeType="1"/>
              </p:cNvSpPr>
              <p:nvPr/>
            </p:nvSpPr>
            <p:spPr bwMode="auto">
              <a:xfrm rot="764433">
                <a:off x="9108795" y="3937937"/>
                <a:ext cx="0" cy="0"/>
              </a:xfrm>
              <a:prstGeom prst="line">
                <a:avLst/>
              </a:prstGeom>
              <a:grpFill/>
              <a:ln w="9525">
                <a:solidFill>
                  <a:srgbClr val="000000"/>
                </a:solidFill>
                <a:round/>
                <a:headEnd/>
                <a:tailEnd/>
              </a:ln>
              <a:extLst/>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47" name="Line 54"/>
              <p:cNvSpPr>
                <a:spLocks noChangeShapeType="1"/>
              </p:cNvSpPr>
              <p:nvPr/>
            </p:nvSpPr>
            <p:spPr bwMode="auto">
              <a:xfrm rot="764433">
                <a:off x="9108795" y="3937937"/>
                <a:ext cx="0" cy="0"/>
              </a:xfrm>
              <a:prstGeom prst="line">
                <a:avLst/>
              </a:prstGeom>
              <a:grpFill/>
              <a:ln w="9525">
                <a:solidFill>
                  <a:srgbClr val="000000"/>
                </a:solidFill>
                <a:round/>
                <a:headEnd/>
                <a:tailEnd/>
              </a:ln>
              <a:extLst/>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grpSp>
        <p:grpSp>
          <p:nvGrpSpPr>
            <p:cNvPr id="183" name="Group 182"/>
            <p:cNvGrpSpPr/>
            <p:nvPr/>
          </p:nvGrpSpPr>
          <p:grpSpPr>
            <a:xfrm rot="17490073">
              <a:off x="5657176" y="2272879"/>
              <a:ext cx="4237658" cy="4346858"/>
              <a:chOff x="7153502" y="3937937"/>
              <a:chExt cx="2972824" cy="3049431"/>
            </a:xfrm>
            <a:solidFill>
              <a:srgbClr val="EAE8E2"/>
            </a:solidFill>
          </p:grpSpPr>
          <p:sp>
            <p:nvSpPr>
              <p:cNvPr id="212" name="Freeform 144"/>
              <p:cNvSpPr>
                <a:spLocks/>
              </p:cNvSpPr>
              <p:nvPr/>
            </p:nvSpPr>
            <p:spPr bwMode="auto">
              <a:xfrm>
                <a:off x="8071392" y="4015526"/>
                <a:ext cx="569013" cy="1485921"/>
              </a:xfrm>
              <a:custGeom>
                <a:avLst/>
                <a:gdLst>
                  <a:gd name="T0" fmla="*/ 579 w 579"/>
                  <a:gd name="T1" fmla="*/ 0 h 1512"/>
                  <a:gd name="T2" fmla="*/ 579 w 579"/>
                  <a:gd name="T3" fmla="*/ 0 h 1512"/>
                  <a:gd name="T4" fmla="*/ 579 w 579"/>
                  <a:gd name="T5" fmla="*/ 0 h 1512"/>
                  <a:gd name="T6" fmla="*/ 540 w 579"/>
                  <a:gd name="T7" fmla="*/ 0 h 1512"/>
                  <a:gd name="T8" fmla="*/ 502 w 579"/>
                  <a:gd name="T9" fmla="*/ 1 h 1512"/>
                  <a:gd name="T10" fmla="*/ 463 w 579"/>
                  <a:gd name="T11" fmla="*/ 4 h 1512"/>
                  <a:gd name="T12" fmla="*/ 426 w 579"/>
                  <a:gd name="T13" fmla="*/ 7 h 1512"/>
                  <a:gd name="T14" fmla="*/ 389 w 579"/>
                  <a:gd name="T15" fmla="*/ 11 h 1512"/>
                  <a:gd name="T16" fmla="*/ 352 w 579"/>
                  <a:gd name="T17" fmla="*/ 17 h 1512"/>
                  <a:gd name="T18" fmla="*/ 315 w 579"/>
                  <a:gd name="T19" fmla="*/ 23 h 1512"/>
                  <a:gd name="T20" fmla="*/ 279 w 579"/>
                  <a:gd name="T21" fmla="*/ 30 h 1512"/>
                  <a:gd name="T22" fmla="*/ 243 w 579"/>
                  <a:gd name="T23" fmla="*/ 37 h 1512"/>
                  <a:gd name="T24" fmla="*/ 207 w 579"/>
                  <a:gd name="T25" fmla="*/ 45 h 1512"/>
                  <a:gd name="T26" fmla="*/ 172 w 579"/>
                  <a:gd name="T27" fmla="*/ 55 h 1512"/>
                  <a:gd name="T28" fmla="*/ 136 w 579"/>
                  <a:gd name="T29" fmla="*/ 65 h 1512"/>
                  <a:gd name="T30" fmla="*/ 101 w 579"/>
                  <a:gd name="T31" fmla="*/ 77 h 1512"/>
                  <a:gd name="T32" fmla="*/ 67 w 579"/>
                  <a:gd name="T33" fmla="*/ 88 h 1512"/>
                  <a:gd name="T34" fmla="*/ 33 w 579"/>
                  <a:gd name="T35" fmla="*/ 101 h 1512"/>
                  <a:gd name="T36" fmla="*/ 0 w 579"/>
                  <a:gd name="T37" fmla="*/ 115 h 1512"/>
                  <a:gd name="T38" fmla="*/ 579 w 579"/>
                  <a:gd name="T39" fmla="*/ 1512 h 1512"/>
                  <a:gd name="T40" fmla="*/ 579 w 579"/>
                  <a:gd name="T41" fmla="*/ 0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9" h="1512">
                    <a:moveTo>
                      <a:pt x="579" y="0"/>
                    </a:moveTo>
                    <a:lnTo>
                      <a:pt x="579" y="0"/>
                    </a:lnTo>
                    <a:lnTo>
                      <a:pt x="579" y="0"/>
                    </a:lnTo>
                    <a:lnTo>
                      <a:pt x="540" y="0"/>
                    </a:lnTo>
                    <a:lnTo>
                      <a:pt x="502" y="1"/>
                    </a:lnTo>
                    <a:lnTo>
                      <a:pt x="463" y="4"/>
                    </a:lnTo>
                    <a:lnTo>
                      <a:pt x="426" y="7"/>
                    </a:lnTo>
                    <a:lnTo>
                      <a:pt x="389" y="11"/>
                    </a:lnTo>
                    <a:lnTo>
                      <a:pt x="352" y="17"/>
                    </a:lnTo>
                    <a:lnTo>
                      <a:pt x="315" y="23"/>
                    </a:lnTo>
                    <a:lnTo>
                      <a:pt x="279" y="30"/>
                    </a:lnTo>
                    <a:lnTo>
                      <a:pt x="243" y="37"/>
                    </a:lnTo>
                    <a:lnTo>
                      <a:pt x="207" y="45"/>
                    </a:lnTo>
                    <a:lnTo>
                      <a:pt x="172" y="55"/>
                    </a:lnTo>
                    <a:lnTo>
                      <a:pt x="136" y="65"/>
                    </a:lnTo>
                    <a:lnTo>
                      <a:pt x="101" y="77"/>
                    </a:lnTo>
                    <a:lnTo>
                      <a:pt x="67" y="88"/>
                    </a:lnTo>
                    <a:lnTo>
                      <a:pt x="33" y="101"/>
                    </a:lnTo>
                    <a:lnTo>
                      <a:pt x="0" y="115"/>
                    </a:lnTo>
                    <a:lnTo>
                      <a:pt x="579" y="1512"/>
                    </a:lnTo>
                    <a:lnTo>
                      <a:pt x="579" y="0"/>
                    </a:lnTo>
                    <a:close/>
                  </a:path>
                </a:pathLst>
              </a:custGeom>
              <a:solidFill>
                <a:srgbClr val="DB536A">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3" name="Freeform 145"/>
              <p:cNvSpPr>
                <a:spLocks/>
              </p:cNvSpPr>
              <p:nvPr/>
            </p:nvSpPr>
            <p:spPr bwMode="auto">
              <a:xfrm>
                <a:off x="7265536" y="4450885"/>
                <a:ext cx="1374869" cy="1050562"/>
              </a:xfrm>
              <a:custGeom>
                <a:avLst/>
                <a:gdLst>
                  <a:gd name="T0" fmla="*/ 328 w 1399"/>
                  <a:gd name="T1" fmla="*/ 0 h 1069"/>
                  <a:gd name="T2" fmla="*/ 328 w 1399"/>
                  <a:gd name="T3" fmla="*/ 0 h 1069"/>
                  <a:gd name="T4" fmla="*/ 302 w 1399"/>
                  <a:gd name="T5" fmla="*/ 26 h 1069"/>
                  <a:gd name="T6" fmla="*/ 277 w 1399"/>
                  <a:gd name="T7" fmla="*/ 53 h 1069"/>
                  <a:gd name="T8" fmla="*/ 253 w 1399"/>
                  <a:gd name="T9" fmla="*/ 81 h 1069"/>
                  <a:gd name="T10" fmla="*/ 228 w 1399"/>
                  <a:gd name="T11" fmla="*/ 110 h 1069"/>
                  <a:gd name="T12" fmla="*/ 206 w 1399"/>
                  <a:gd name="T13" fmla="*/ 138 h 1069"/>
                  <a:gd name="T14" fmla="*/ 183 w 1399"/>
                  <a:gd name="T15" fmla="*/ 168 h 1069"/>
                  <a:gd name="T16" fmla="*/ 162 w 1399"/>
                  <a:gd name="T17" fmla="*/ 198 h 1069"/>
                  <a:gd name="T18" fmla="*/ 140 w 1399"/>
                  <a:gd name="T19" fmla="*/ 228 h 1069"/>
                  <a:gd name="T20" fmla="*/ 120 w 1399"/>
                  <a:gd name="T21" fmla="*/ 259 h 1069"/>
                  <a:gd name="T22" fmla="*/ 101 w 1399"/>
                  <a:gd name="T23" fmla="*/ 290 h 1069"/>
                  <a:gd name="T24" fmla="*/ 82 w 1399"/>
                  <a:gd name="T25" fmla="*/ 323 h 1069"/>
                  <a:gd name="T26" fmla="*/ 64 w 1399"/>
                  <a:gd name="T27" fmla="*/ 356 h 1069"/>
                  <a:gd name="T28" fmla="*/ 46 w 1399"/>
                  <a:gd name="T29" fmla="*/ 388 h 1069"/>
                  <a:gd name="T30" fmla="*/ 31 w 1399"/>
                  <a:gd name="T31" fmla="*/ 422 h 1069"/>
                  <a:gd name="T32" fmla="*/ 15 w 1399"/>
                  <a:gd name="T33" fmla="*/ 456 h 1069"/>
                  <a:gd name="T34" fmla="*/ 0 w 1399"/>
                  <a:gd name="T35" fmla="*/ 491 h 1069"/>
                  <a:gd name="T36" fmla="*/ 1399 w 1399"/>
                  <a:gd name="T37" fmla="*/ 1069 h 1069"/>
                  <a:gd name="T38" fmla="*/ 328 w 1399"/>
                  <a:gd name="T39" fmla="*/ 0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9" h="1069">
                    <a:moveTo>
                      <a:pt x="328" y="0"/>
                    </a:moveTo>
                    <a:lnTo>
                      <a:pt x="328" y="0"/>
                    </a:lnTo>
                    <a:lnTo>
                      <a:pt x="302" y="26"/>
                    </a:lnTo>
                    <a:lnTo>
                      <a:pt x="277" y="53"/>
                    </a:lnTo>
                    <a:lnTo>
                      <a:pt x="253" y="81"/>
                    </a:lnTo>
                    <a:lnTo>
                      <a:pt x="228" y="110"/>
                    </a:lnTo>
                    <a:lnTo>
                      <a:pt x="206" y="138"/>
                    </a:lnTo>
                    <a:lnTo>
                      <a:pt x="183" y="168"/>
                    </a:lnTo>
                    <a:lnTo>
                      <a:pt x="162" y="198"/>
                    </a:lnTo>
                    <a:lnTo>
                      <a:pt x="140" y="228"/>
                    </a:lnTo>
                    <a:lnTo>
                      <a:pt x="120" y="259"/>
                    </a:lnTo>
                    <a:lnTo>
                      <a:pt x="101" y="290"/>
                    </a:lnTo>
                    <a:lnTo>
                      <a:pt x="82" y="323"/>
                    </a:lnTo>
                    <a:lnTo>
                      <a:pt x="64" y="356"/>
                    </a:lnTo>
                    <a:lnTo>
                      <a:pt x="46" y="388"/>
                    </a:lnTo>
                    <a:lnTo>
                      <a:pt x="31" y="422"/>
                    </a:lnTo>
                    <a:lnTo>
                      <a:pt x="15" y="456"/>
                    </a:lnTo>
                    <a:lnTo>
                      <a:pt x="0" y="491"/>
                    </a:lnTo>
                    <a:lnTo>
                      <a:pt x="1399" y="1069"/>
                    </a:lnTo>
                    <a:lnTo>
                      <a:pt x="328" y="0"/>
                    </a:lnTo>
                    <a:close/>
                  </a:path>
                </a:pathLst>
              </a:custGeom>
              <a:solidFill>
                <a:srgbClr val="DB536A">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4" name="Freeform 146"/>
              <p:cNvSpPr>
                <a:spLocks/>
              </p:cNvSpPr>
              <p:nvPr/>
            </p:nvSpPr>
            <p:spPr bwMode="auto">
              <a:xfrm>
                <a:off x="7153502" y="4933416"/>
                <a:ext cx="1486903" cy="568030"/>
              </a:xfrm>
              <a:custGeom>
                <a:avLst/>
                <a:gdLst>
                  <a:gd name="T0" fmla="*/ 114 w 1513"/>
                  <a:gd name="T1" fmla="*/ 0 h 578"/>
                  <a:gd name="T2" fmla="*/ 114 w 1513"/>
                  <a:gd name="T3" fmla="*/ 0 h 578"/>
                  <a:gd name="T4" fmla="*/ 101 w 1513"/>
                  <a:gd name="T5" fmla="*/ 32 h 578"/>
                  <a:gd name="T6" fmla="*/ 88 w 1513"/>
                  <a:gd name="T7" fmla="*/ 66 h 578"/>
                  <a:gd name="T8" fmla="*/ 77 w 1513"/>
                  <a:gd name="T9" fmla="*/ 102 h 578"/>
                  <a:gd name="T10" fmla="*/ 65 w 1513"/>
                  <a:gd name="T11" fmla="*/ 136 h 578"/>
                  <a:gd name="T12" fmla="*/ 55 w 1513"/>
                  <a:gd name="T13" fmla="*/ 172 h 578"/>
                  <a:gd name="T14" fmla="*/ 45 w 1513"/>
                  <a:gd name="T15" fmla="*/ 207 h 578"/>
                  <a:gd name="T16" fmla="*/ 37 w 1513"/>
                  <a:gd name="T17" fmla="*/ 243 h 578"/>
                  <a:gd name="T18" fmla="*/ 30 w 1513"/>
                  <a:gd name="T19" fmla="*/ 278 h 578"/>
                  <a:gd name="T20" fmla="*/ 23 w 1513"/>
                  <a:gd name="T21" fmla="*/ 315 h 578"/>
                  <a:gd name="T22" fmla="*/ 15 w 1513"/>
                  <a:gd name="T23" fmla="*/ 352 h 578"/>
                  <a:gd name="T24" fmla="*/ 11 w 1513"/>
                  <a:gd name="T25" fmla="*/ 389 h 578"/>
                  <a:gd name="T26" fmla="*/ 7 w 1513"/>
                  <a:gd name="T27" fmla="*/ 426 h 578"/>
                  <a:gd name="T28" fmla="*/ 4 w 1513"/>
                  <a:gd name="T29" fmla="*/ 464 h 578"/>
                  <a:gd name="T30" fmla="*/ 1 w 1513"/>
                  <a:gd name="T31" fmla="*/ 501 h 578"/>
                  <a:gd name="T32" fmla="*/ 0 w 1513"/>
                  <a:gd name="T33" fmla="*/ 540 h 578"/>
                  <a:gd name="T34" fmla="*/ 0 w 1513"/>
                  <a:gd name="T35" fmla="*/ 578 h 578"/>
                  <a:gd name="T36" fmla="*/ 1513 w 1513"/>
                  <a:gd name="T37" fmla="*/ 578 h 578"/>
                  <a:gd name="T38" fmla="*/ 114 w 1513"/>
                  <a:gd name="T39"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3" h="578">
                    <a:moveTo>
                      <a:pt x="114" y="0"/>
                    </a:moveTo>
                    <a:lnTo>
                      <a:pt x="114" y="0"/>
                    </a:lnTo>
                    <a:lnTo>
                      <a:pt x="101" y="32"/>
                    </a:lnTo>
                    <a:lnTo>
                      <a:pt x="88" y="66"/>
                    </a:lnTo>
                    <a:lnTo>
                      <a:pt x="77" y="102"/>
                    </a:lnTo>
                    <a:lnTo>
                      <a:pt x="65" y="136"/>
                    </a:lnTo>
                    <a:lnTo>
                      <a:pt x="55" y="172"/>
                    </a:lnTo>
                    <a:lnTo>
                      <a:pt x="45" y="207"/>
                    </a:lnTo>
                    <a:lnTo>
                      <a:pt x="37" y="243"/>
                    </a:lnTo>
                    <a:lnTo>
                      <a:pt x="30" y="278"/>
                    </a:lnTo>
                    <a:lnTo>
                      <a:pt x="23" y="315"/>
                    </a:lnTo>
                    <a:lnTo>
                      <a:pt x="15" y="352"/>
                    </a:lnTo>
                    <a:lnTo>
                      <a:pt x="11" y="389"/>
                    </a:lnTo>
                    <a:lnTo>
                      <a:pt x="7" y="426"/>
                    </a:lnTo>
                    <a:lnTo>
                      <a:pt x="4" y="464"/>
                    </a:lnTo>
                    <a:lnTo>
                      <a:pt x="1" y="501"/>
                    </a:lnTo>
                    <a:lnTo>
                      <a:pt x="0" y="540"/>
                    </a:lnTo>
                    <a:lnTo>
                      <a:pt x="0" y="578"/>
                    </a:lnTo>
                    <a:lnTo>
                      <a:pt x="1513" y="578"/>
                    </a:lnTo>
                    <a:lnTo>
                      <a:pt x="114" y="0"/>
                    </a:lnTo>
                    <a:close/>
                  </a:path>
                </a:pathLst>
              </a:custGeom>
              <a:solidFill>
                <a:srgbClr val="DC6900">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5" name="Freeform 147"/>
              <p:cNvSpPr>
                <a:spLocks/>
              </p:cNvSpPr>
              <p:nvPr/>
            </p:nvSpPr>
            <p:spPr bwMode="auto">
              <a:xfrm>
                <a:off x="7587878" y="4128542"/>
                <a:ext cx="1052527" cy="1372904"/>
              </a:xfrm>
              <a:custGeom>
                <a:avLst/>
                <a:gdLst>
                  <a:gd name="T0" fmla="*/ 492 w 1071"/>
                  <a:gd name="T1" fmla="*/ 0 h 1397"/>
                  <a:gd name="T2" fmla="*/ 492 w 1071"/>
                  <a:gd name="T3" fmla="*/ 0 h 1397"/>
                  <a:gd name="T4" fmla="*/ 456 w 1071"/>
                  <a:gd name="T5" fmla="*/ 14 h 1397"/>
                  <a:gd name="T6" fmla="*/ 422 w 1071"/>
                  <a:gd name="T7" fmla="*/ 30 h 1397"/>
                  <a:gd name="T8" fmla="*/ 390 w 1071"/>
                  <a:gd name="T9" fmla="*/ 47 h 1397"/>
                  <a:gd name="T10" fmla="*/ 357 w 1071"/>
                  <a:gd name="T11" fmla="*/ 64 h 1397"/>
                  <a:gd name="T12" fmla="*/ 324 w 1071"/>
                  <a:gd name="T13" fmla="*/ 81 h 1397"/>
                  <a:gd name="T14" fmla="*/ 291 w 1071"/>
                  <a:gd name="T15" fmla="*/ 101 h 1397"/>
                  <a:gd name="T16" fmla="*/ 260 w 1071"/>
                  <a:gd name="T17" fmla="*/ 119 h 1397"/>
                  <a:gd name="T18" fmla="*/ 229 w 1071"/>
                  <a:gd name="T19" fmla="*/ 141 h 1397"/>
                  <a:gd name="T20" fmla="*/ 198 w 1071"/>
                  <a:gd name="T21" fmla="*/ 161 h 1397"/>
                  <a:gd name="T22" fmla="*/ 168 w 1071"/>
                  <a:gd name="T23" fmla="*/ 183 h 1397"/>
                  <a:gd name="T24" fmla="*/ 139 w 1071"/>
                  <a:gd name="T25" fmla="*/ 205 h 1397"/>
                  <a:gd name="T26" fmla="*/ 109 w 1071"/>
                  <a:gd name="T27" fmla="*/ 229 h 1397"/>
                  <a:gd name="T28" fmla="*/ 81 w 1071"/>
                  <a:gd name="T29" fmla="*/ 253 h 1397"/>
                  <a:gd name="T30" fmla="*/ 54 w 1071"/>
                  <a:gd name="T31" fmla="*/ 277 h 1397"/>
                  <a:gd name="T32" fmla="*/ 27 w 1071"/>
                  <a:gd name="T33" fmla="*/ 301 h 1397"/>
                  <a:gd name="T34" fmla="*/ 0 w 1071"/>
                  <a:gd name="T35" fmla="*/ 328 h 1397"/>
                  <a:gd name="T36" fmla="*/ 1071 w 1071"/>
                  <a:gd name="T37" fmla="*/ 1397 h 1397"/>
                  <a:gd name="T38" fmla="*/ 492 w 1071"/>
                  <a:gd name="T39" fmla="*/ 0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1" h="1397">
                    <a:moveTo>
                      <a:pt x="492" y="0"/>
                    </a:moveTo>
                    <a:lnTo>
                      <a:pt x="492" y="0"/>
                    </a:lnTo>
                    <a:lnTo>
                      <a:pt x="456" y="14"/>
                    </a:lnTo>
                    <a:lnTo>
                      <a:pt x="422" y="30"/>
                    </a:lnTo>
                    <a:lnTo>
                      <a:pt x="390" y="47"/>
                    </a:lnTo>
                    <a:lnTo>
                      <a:pt x="357" y="64"/>
                    </a:lnTo>
                    <a:lnTo>
                      <a:pt x="324" y="81"/>
                    </a:lnTo>
                    <a:lnTo>
                      <a:pt x="291" y="101"/>
                    </a:lnTo>
                    <a:lnTo>
                      <a:pt x="260" y="119"/>
                    </a:lnTo>
                    <a:lnTo>
                      <a:pt x="229" y="141"/>
                    </a:lnTo>
                    <a:lnTo>
                      <a:pt x="198" y="161"/>
                    </a:lnTo>
                    <a:lnTo>
                      <a:pt x="168" y="183"/>
                    </a:lnTo>
                    <a:lnTo>
                      <a:pt x="139" y="205"/>
                    </a:lnTo>
                    <a:lnTo>
                      <a:pt x="109" y="229"/>
                    </a:lnTo>
                    <a:lnTo>
                      <a:pt x="81" y="253"/>
                    </a:lnTo>
                    <a:lnTo>
                      <a:pt x="54" y="277"/>
                    </a:lnTo>
                    <a:lnTo>
                      <a:pt x="27" y="301"/>
                    </a:lnTo>
                    <a:lnTo>
                      <a:pt x="0" y="328"/>
                    </a:lnTo>
                    <a:lnTo>
                      <a:pt x="1071" y="1397"/>
                    </a:lnTo>
                    <a:lnTo>
                      <a:pt x="492" y="0"/>
                    </a:lnTo>
                    <a:close/>
                  </a:path>
                </a:pathLst>
              </a:custGeom>
              <a:solidFill>
                <a:srgbClr val="DB536A">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6" name="Freeform 148"/>
              <p:cNvSpPr>
                <a:spLocks/>
              </p:cNvSpPr>
              <p:nvPr/>
            </p:nvSpPr>
            <p:spPr bwMode="auto">
              <a:xfrm>
                <a:off x="8640406" y="4450885"/>
                <a:ext cx="1372904" cy="1050562"/>
              </a:xfrm>
              <a:custGeom>
                <a:avLst/>
                <a:gdLst>
                  <a:gd name="T0" fmla="*/ 1397 w 1397"/>
                  <a:gd name="T1" fmla="*/ 491 h 1069"/>
                  <a:gd name="T2" fmla="*/ 1397 w 1397"/>
                  <a:gd name="T3" fmla="*/ 491 h 1069"/>
                  <a:gd name="T4" fmla="*/ 1383 w 1397"/>
                  <a:gd name="T5" fmla="*/ 456 h 1069"/>
                  <a:gd name="T6" fmla="*/ 1367 w 1397"/>
                  <a:gd name="T7" fmla="*/ 422 h 1069"/>
                  <a:gd name="T8" fmla="*/ 1350 w 1397"/>
                  <a:gd name="T9" fmla="*/ 388 h 1069"/>
                  <a:gd name="T10" fmla="*/ 1333 w 1397"/>
                  <a:gd name="T11" fmla="*/ 356 h 1069"/>
                  <a:gd name="T12" fmla="*/ 1316 w 1397"/>
                  <a:gd name="T13" fmla="*/ 323 h 1069"/>
                  <a:gd name="T14" fmla="*/ 1296 w 1397"/>
                  <a:gd name="T15" fmla="*/ 290 h 1069"/>
                  <a:gd name="T16" fmla="*/ 1278 w 1397"/>
                  <a:gd name="T17" fmla="*/ 259 h 1069"/>
                  <a:gd name="T18" fmla="*/ 1256 w 1397"/>
                  <a:gd name="T19" fmla="*/ 228 h 1069"/>
                  <a:gd name="T20" fmla="*/ 1236 w 1397"/>
                  <a:gd name="T21" fmla="*/ 198 h 1069"/>
                  <a:gd name="T22" fmla="*/ 1214 w 1397"/>
                  <a:gd name="T23" fmla="*/ 168 h 1069"/>
                  <a:gd name="T24" fmla="*/ 1192 w 1397"/>
                  <a:gd name="T25" fmla="*/ 138 h 1069"/>
                  <a:gd name="T26" fmla="*/ 1168 w 1397"/>
                  <a:gd name="T27" fmla="*/ 110 h 1069"/>
                  <a:gd name="T28" fmla="*/ 1145 w 1397"/>
                  <a:gd name="T29" fmla="*/ 81 h 1069"/>
                  <a:gd name="T30" fmla="*/ 1120 w 1397"/>
                  <a:gd name="T31" fmla="*/ 53 h 1069"/>
                  <a:gd name="T32" fmla="*/ 1096 w 1397"/>
                  <a:gd name="T33" fmla="*/ 26 h 1069"/>
                  <a:gd name="T34" fmla="*/ 1069 w 1397"/>
                  <a:gd name="T35" fmla="*/ 0 h 1069"/>
                  <a:gd name="T36" fmla="*/ 0 w 1397"/>
                  <a:gd name="T37" fmla="*/ 1069 h 1069"/>
                  <a:gd name="T38" fmla="*/ 1397 w 1397"/>
                  <a:gd name="T39" fmla="*/ 491 h 10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7" h="1069">
                    <a:moveTo>
                      <a:pt x="1397" y="491"/>
                    </a:moveTo>
                    <a:lnTo>
                      <a:pt x="1397" y="491"/>
                    </a:lnTo>
                    <a:lnTo>
                      <a:pt x="1383" y="456"/>
                    </a:lnTo>
                    <a:lnTo>
                      <a:pt x="1367" y="422"/>
                    </a:lnTo>
                    <a:lnTo>
                      <a:pt x="1350" y="388"/>
                    </a:lnTo>
                    <a:lnTo>
                      <a:pt x="1333" y="356"/>
                    </a:lnTo>
                    <a:lnTo>
                      <a:pt x="1316" y="323"/>
                    </a:lnTo>
                    <a:lnTo>
                      <a:pt x="1296" y="290"/>
                    </a:lnTo>
                    <a:lnTo>
                      <a:pt x="1278" y="259"/>
                    </a:lnTo>
                    <a:lnTo>
                      <a:pt x="1256" y="228"/>
                    </a:lnTo>
                    <a:lnTo>
                      <a:pt x="1236" y="198"/>
                    </a:lnTo>
                    <a:lnTo>
                      <a:pt x="1214" y="168"/>
                    </a:lnTo>
                    <a:lnTo>
                      <a:pt x="1192" y="138"/>
                    </a:lnTo>
                    <a:lnTo>
                      <a:pt x="1168" y="110"/>
                    </a:lnTo>
                    <a:lnTo>
                      <a:pt x="1145" y="81"/>
                    </a:lnTo>
                    <a:lnTo>
                      <a:pt x="1120" y="53"/>
                    </a:lnTo>
                    <a:lnTo>
                      <a:pt x="1096" y="26"/>
                    </a:lnTo>
                    <a:lnTo>
                      <a:pt x="1069" y="0"/>
                    </a:lnTo>
                    <a:lnTo>
                      <a:pt x="0" y="1069"/>
                    </a:lnTo>
                    <a:lnTo>
                      <a:pt x="1397" y="491"/>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7" name="Freeform 149"/>
              <p:cNvSpPr>
                <a:spLocks/>
              </p:cNvSpPr>
              <p:nvPr/>
            </p:nvSpPr>
            <p:spPr bwMode="auto">
              <a:xfrm>
                <a:off x="8640406" y="4933416"/>
                <a:ext cx="1485920" cy="568030"/>
              </a:xfrm>
              <a:custGeom>
                <a:avLst/>
                <a:gdLst>
                  <a:gd name="T0" fmla="*/ 1512 w 1512"/>
                  <a:gd name="T1" fmla="*/ 578 h 578"/>
                  <a:gd name="T2" fmla="*/ 1512 w 1512"/>
                  <a:gd name="T3" fmla="*/ 578 h 578"/>
                  <a:gd name="T4" fmla="*/ 1512 w 1512"/>
                  <a:gd name="T5" fmla="*/ 540 h 578"/>
                  <a:gd name="T6" fmla="*/ 1511 w 1512"/>
                  <a:gd name="T7" fmla="*/ 501 h 578"/>
                  <a:gd name="T8" fmla="*/ 1508 w 1512"/>
                  <a:gd name="T9" fmla="*/ 464 h 578"/>
                  <a:gd name="T10" fmla="*/ 1505 w 1512"/>
                  <a:gd name="T11" fmla="*/ 426 h 578"/>
                  <a:gd name="T12" fmla="*/ 1501 w 1512"/>
                  <a:gd name="T13" fmla="*/ 389 h 578"/>
                  <a:gd name="T14" fmla="*/ 1495 w 1512"/>
                  <a:gd name="T15" fmla="*/ 352 h 578"/>
                  <a:gd name="T16" fmla="*/ 1489 w 1512"/>
                  <a:gd name="T17" fmla="*/ 315 h 578"/>
                  <a:gd name="T18" fmla="*/ 1482 w 1512"/>
                  <a:gd name="T19" fmla="*/ 278 h 578"/>
                  <a:gd name="T20" fmla="*/ 1475 w 1512"/>
                  <a:gd name="T21" fmla="*/ 243 h 578"/>
                  <a:gd name="T22" fmla="*/ 1467 w 1512"/>
                  <a:gd name="T23" fmla="*/ 207 h 578"/>
                  <a:gd name="T24" fmla="*/ 1457 w 1512"/>
                  <a:gd name="T25" fmla="*/ 172 h 578"/>
                  <a:gd name="T26" fmla="*/ 1447 w 1512"/>
                  <a:gd name="T27" fmla="*/ 136 h 578"/>
                  <a:gd name="T28" fmla="*/ 1435 w 1512"/>
                  <a:gd name="T29" fmla="*/ 102 h 578"/>
                  <a:gd name="T30" fmla="*/ 1424 w 1512"/>
                  <a:gd name="T31" fmla="*/ 66 h 578"/>
                  <a:gd name="T32" fmla="*/ 1411 w 1512"/>
                  <a:gd name="T33" fmla="*/ 32 h 578"/>
                  <a:gd name="T34" fmla="*/ 1397 w 1512"/>
                  <a:gd name="T35" fmla="*/ 0 h 578"/>
                  <a:gd name="T36" fmla="*/ 0 w 1512"/>
                  <a:gd name="T37" fmla="*/ 578 h 578"/>
                  <a:gd name="T38" fmla="*/ 1512 w 1512"/>
                  <a:gd name="T39" fmla="*/ 578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2" h="578">
                    <a:moveTo>
                      <a:pt x="1512" y="578"/>
                    </a:moveTo>
                    <a:lnTo>
                      <a:pt x="1512" y="578"/>
                    </a:lnTo>
                    <a:lnTo>
                      <a:pt x="1512" y="540"/>
                    </a:lnTo>
                    <a:lnTo>
                      <a:pt x="1511" y="501"/>
                    </a:lnTo>
                    <a:lnTo>
                      <a:pt x="1508" y="464"/>
                    </a:lnTo>
                    <a:lnTo>
                      <a:pt x="1505" y="426"/>
                    </a:lnTo>
                    <a:lnTo>
                      <a:pt x="1501" y="389"/>
                    </a:lnTo>
                    <a:lnTo>
                      <a:pt x="1495" y="352"/>
                    </a:lnTo>
                    <a:lnTo>
                      <a:pt x="1489" y="315"/>
                    </a:lnTo>
                    <a:lnTo>
                      <a:pt x="1482" y="278"/>
                    </a:lnTo>
                    <a:lnTo>
                      <a:pt x="1475" y="243"/>
                    </a:lnTo>
                    <a:lnTo>
                      <a:pt x="1467" y="207"/>
                    </a:lnTo>
                    <a:lnTo>
                      <a:pt x="1457" y="172"/>
                    </a:lnTo>
                    <a:lnTo>
                      <a:pt x="1447" y="136"/>
                    </a:lnTo>
                    <a:lnTo>
                      <a:pt x="1435" y="102"/>
                    </a:lnTo>
                    <a:lnTo>
                      <a:pt x="1424" y="66"/>
                    </a:lnTo>
                    <a:lnTo>
                      <a:pt x="1411" y="32"/>
                    </a:lnTo>
                    <a:lnTo>
                      <a:pt x="1397" y="0"/>
                    </a:lnTo>
                    <a:lnTo>
                      <a:pt x="0" y="578"/>
                    </a:lnTo>
                    <a:lnTo>
                      <a:pt x="1512" y="578"/>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8" name="Freeform 150"/>
              <p:cNvSpPr>
                <a:spLocks/>
              </p:cNvSpPr>
              <p:nvPr/>
            </p:nvSpPr>
            <p:spPr bwMode="auto">
              <a:xfrm>
                <a:off x="8640406" y="4015526"/>
                <a:ext cx="568030" cy="1485921"/>
              </a:xfrm>
              <a:custGeom>
                <a:avLst/>
                <a:gdLst>
                  <a:gd name="T0" fmla="*/ 578 w 578"/>
                  <a:gd name="T1" fmla="*/ 115 h 1512"/>
                  <a:gd name="T2" fmla="*/ 578 w 578"/>
                  <a:gd name="T3" fmla="*/ 115 h 1512"/>
                  <a:gd name="T4" fmla="*/ 545 w 578"/>
                  <a:gd name="T5" fmla="*/ 101 h 1512"/>
                  <a:gd name="T6" fmla="*/ 511 w 578"/>
                  <a:gd name="T7" fmla="*/ 88 h 1512"/>
                  <a:gd name="T8" fmla="*/ 476 w 578"/>
                  <a:gd name="T9" fmla="*/ 77 h 1512"/>
                  <a:gd name="T10" fmla="*/ 442 w 578"/>
                  <a:gd name="T11" fmla="*/ 65 h 1512"/>
                  <a:gd name="T12" fmla="*/ 406 w 578"/>
                  <a:gd name="T13" fmla="*/ 55 h 1512"/>
                  <a:gd name="T14" fmla="*/ 371 w 578"/>
                  <a:gd name="T15" fmla="*/ 45 h 1512"/>
                  <a:gd name="T16" fmla="*/ 335 w 578"/>
                  <a:gd name="T17" fmla="*/ 37 h 1512"/>
                  <a:gd name="T18" fmla="*/ 299 w 578"/>
                  <a:gd name="T19" fmla="*/ 30 h 1512"/>
                  <a:gd name="T20" fmla="*/ 263 w 578"/>
                  <a:gd name="T21" fmla="*/ 23 h 1512"/>
                  <a:gd name="T22" fmla="*/ 226 w 578"/>
                  <a:gd name="T23" fmla="*/ 17 h 1512"/>
                  <a:gd name="T24" fmla="*/ 189 w 578"/>
                  <a:gd name="T25" fmla="*/ 11 h 1512"/>
                  <a:gd name="T26" fmla="*/ 152 w 578"/>
                  <a:gd name="T27" fmla="*/ 7 h 1512"/>
                  <a:gd name="T28" fmla="*/ 113 w 578"/>
                  <a:gd name="T29" fmla="*/ 4 h 1512"/>
                  <a:gd name="T30" fmla="*/ 76 w 578"/>
                  <a:gd name="T31" fmla="*/ 1 h 1512"/>
                  <a:gd name="T32" fmla="*/ 38 w 578"/>
                  <a:gd name="T33" fmla="*/ 0 h 1512"/>
                  <a:gd name="T34" fmla="*/ 0 w 578"/>
                  <a:gd name="T35" fmla="*/ 0 h 1512"/>
                  <a:gd name="T36" fmla="*/ 0 w 578"/>
                  <a:gd name="T37" fmla="*/ 1512 h 1512"/>
                  <a:gd name="T38" fmla="*/ 578 w 578"/>
                  <a:gd name="T39" fmla="*/ 115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8" h="1512">
                    <a:moveTo>
                      <a:pt x="578" y="115"/>
                    </a:moveTo>
                    <a:lnTo>
                      <a:pt x="578" y="115"/>
                    </a:lnTo>
                    <a:lnTo>
                      <a:pt x="545" y="101"/>
                    </a:lnTo>
                    <a:lnTo>
                      <a:pt x="511" y="88"/>
                    </a:lnTo>
                    <a:lnTo>
                      <a:pt x="476" y="77"/>
                    </a:lnTo>
                    <a:lnTo>
                      <a:pt x="442" y="65"/>
                    </a:lnTo>
                    <a:lnTo>
                      <a:pt x="406" y="55"/>
                    </a:lnTo>
                    <a:lnTo>
                      <a:pt x="371" y="45"/>
                    </a:lnTo>
                    <a:lnTo>
                      <a:pt x="335" y="37"/>
                    </a:lnTo>
                    <a:lnTo>
                      <a:pt x="299" y="30"/>
                    </a:lnTo>
                    <a:lnTo>
                      <a:pt x="263" y="23"/>
                    </a:lnTo>
                    <a:lnTo>
                      <a:pt x="226" y="17"/>
                    </a:lnTo>
                    <a:lnTo>
                      <a:pt x="189" y="11"/>
                    </a:lnTo>
                    <a:lnTo>
                      <a:pt x="152" y="7"/>
                    </a:lnTo>
                    <a:lnTo>
                      <a:pt x="113" y="4"/>
                    </a:lnTo>
                    <a:lnTo>
                      <a:pt x="76" y="1"/>
                    </a:lnTo>
                    <a:lnTo>
                      <a:pt x="38" y="0"/>
                    </a:lnTo>
                    <a:lnTo>
                      <a:pt x="0" y="0"/>
                    </a:lnTo>
                    <a:lnTo>
                      <a:pt x="0" y="1512"/>
                    </a:lnTo>
                    <a:lnTo>
                      <a:pt x="578" y="115"/>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19" name="Freeform 151"/>
              <p:cNvSpPr>
                <a:spLocks/>
              </p:cNvSpPr>
              <p:nvPr/>
            </p:nvSpPr>
            <p:spPr bwMode="auto">
              <a:xfrm>
                <a:off x="8640406" y="4128541"/>
                <a:ext cx="1050561" cy="1372904"/>
              </a:xfrm>
              <a:custGeom>
                <a:avLst/>
                <a:gdLst>
                  <a:gd name="T0" fmla="*/ 1069 w 1069"/>
                  <a:gd name="T1" fmla="*/ 328 h 1397"/>
                  <a:gd name="T2" fmla="*/ 1069 w 1069"/>
                  <a:gd name="T3" fmla="*/ 328 h 1397"/>
                  <a:gd name="T4" fmla="*/ 1043 w 1069"/>
                  <a:gd name="T5" fmla="*/ 301 h 1397"/>
                  <a:gd name="T6" fmla="*/ 1016 w 1069"/>
                  <a:gd name="T7" fmla="*/ 277 h 1397"/>
                  <a:gd name="T8" fmla="*/ 988 w 1069"/>
                  <a:gd name="T9" fmla="*/ 253 h 1397"/>
                  <a:gd name="T10" fmla="*/ 959 w 1069"/>
                  <a:gd name="T11" fmla="*/ 229 h 1397"/>
                  <a:gd name="T12" fmla="*/ 931 w 1069"/>
                  <a:gd name="T13" fmla="*/ 206 h 1397"/>
                  <a:gd name="T14" fmla="*/ 901 w 1069"/>
                  <a:gd name="T15" fmla="*/ 183 h 1397"/>
                  <a:gd name="T16" fmla="*/ 871 w 1069"/>
                  <a:gd name="T17" fmla="*/ 161 h 1397"/>
                  <a:gd name="T18" fmla="*/ 841 w 1069"/>
                  <a:gd name="T19" fmla="*/ 141 h 1397"/>
                  <a:gd name="T20" fmla="*/ 810 w 1069"/>
                  <a:gd name="T21" fmla="*/ 119 h 1397"/>
                  <a:gd name="T22" fmla="*/ 779 w 1069"/>
                  <a:gd name="T23" fmla="*/ 101 h 1397"/>
                  <a:gd name="T24" fmla="*/ 746 w 1069"/>
                  <a:gd name="T25" fmla="*/ 81 h 1397"/>
                  <a:gd name="T26" fmla="*/ 713 w 1069"/>
                  <a:gd name="T27" fmla="*/ 64 h 1397"/>
                  <a:gd name="T28" fmla="*/ 680 w 1069"/>
                  <a:gd name="T29" fmla="*/ 47 h 1397"/>
                  <a:gd name="T30" fmla="*/ 646 w 1069"/>
                  <a:gd name="T31" fmla="*/ 30 h 1397"/>
                  <a:gd name="T32" fmla="*/ 612 w 1069"/>
                  <a:gd name="T33" fmla="*/ 14 h 1397"/>
                  <a:gd name="T34" fmla="*/ 578 w 1069"/>
                  <a:gd name="T35" fmla="*/ 0 h 1397"/>
                  <a:gd name="T36" fmla="*/ 0 w 1069"/>
                  <a:gd name="T37" fmla="*/ 1397 h 1397"/>
                  <a:gd name="T38" fmla="*/ 1069 w 1069"/>
                  <a:gd name="T39" fmla="*/ 328 h 1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9" h="1397">
                    <a:moveTo>
                      <a:pt x="1069" y="328"/>
                    </a:moveTo>
                    <a:lnTo>
                      <a:pt x="1069" y="328"/>
                    </a:lnTo>
                    <a:lnTo>
                      <a:pt x="1043" y="301"/>
                    </a:lnTo>
                    <a:lnTo>
                      <a:pt x="1016" y="277"/>
                    </a:lnTo>
                    <a:lnTo>
                      <a:pt x="988" y="253"/>
                    </a:lnTo>
                    <a:lnTo>
                      <a:pt x="959" y="229"/>
                    </a:lnTo>
                    <a:lnTo>
                      <a:pt x="931" y="206"/>
                    </a:lnTo>
                    <a:lnTo>
                      <a:pt x="901" y="183"/>
                    </a:lnTo>
                    <a:lnTo>
                      <a:pt x="871" y="161"/>
                    </a:lnTo>
                    <a:lnTo>
                      <a:pt x="841" y="141"/>
                    </a:lnTo>
                    <a:lnTo>
                      <a:pt x="810" y="119"/>
                    </a:lnTo>
                    <a:lnTo>
                      <a:pt x="779" y="101"/>
                    </a:lnTo>
                    <a:lnTo>
                      <a:pt x="746" y="81"/>
                    </a:lnTo>
                    <a:lnTo>
                      <a:pt x="713" y="64"/>
                    </a:lnTo>
                    <a:lnTo>
                      <a:pt x="680" y="47"/>
                    </a:lnTo>
                    <a:lnTo>
                      <a:pt x="646" y="30"/>
                    </a:lnTo>
                    <a:lnTo>
                      <a:pt x="612" y="14"/>
                    </a:lnTo>
                    <a:lnTo>
                      <a:pt x="578" y="0"/>
                    </a:lnTo>
                    <a:lnTo>
                      <a:pt x="0" y="1397"/>
                    </a:lnTo>
                    <a:lnTo>
                      <a:pt x="1069" y="328"/>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0" name="Freeform 152"/>
              <p:cNvSpPr>
                <a:spLocks/>
              </p:cNvSpPr>
              <p:nvPr/>
            </p:nvSpPr>
            <p:spPr bwMode="auto">
              <a:xfrm>
                <a:off x="8071392" y="5501447"/>
                <a:ext cx="569013" cy="1485921"/>
              </a:xfrm>
              <a:custGeom>
                <a:avLst/>
                <a:gdLst>
                  <a:gd name="T0" fmla="*/ 0 w 579"/>
                  <a:gd name="T1" fmla="*/ 1398 h 1512"/>
                  <a:gd name="T2" fmla="*/ 0 w 579"/>
                  <a:gd name="T3" fmla="*/ 1398 h 1512"/>
                  <a:gd name="T4" fmla="*/ 33 w 579"/>
                  <a:gd name="T5" fmla="*/ 1411 h 1512"/>
                  <a:gd name="T6" fmla="*/ 67 w 579"/>
                  <a:gd name="T7" fmla="*/ 1424 h 1512"/>
                  <a:gd name="T8" fmla="*/ 101 w 579"/>
                  <a:gd name="T9" fmla="*/ 1435 h 1512"/>
                  <a:gd name="T10" fmla="*/ 136 w 579"/>
                  <a:gd name="T11" fmla="*/ 1447 h 1512"/>
                  <a:gd name="T12" fmla="*/ 172 w 579"/>
                  <a:gd name="T13" fmla="*/ 1457 h 1512"/>
                  <a:gd name="T14" fmla="*/ 207 w 579"/>
                  <a:gd name="T15" fmla="*/ 1467 h 1512"/>
                  <a:gd name="T16" fmla="*/ 243 w 579"/>
                  <a:gd name="T17" fmla="*/ 1475 h 1512"/>
                  <a:gd name="T18" fmla="*/ 279 w 579"/>
                  <a:gd name="T19" fmla="*/ 1484 h 1512"/>
                  <a:gd name="T20" fmla="*/ 315 w 579"/>
                  <a:gd name="T21" fmla="*/ 1489 h 1512"/>
                  <a:gd name="T22" fmla="*/ 352 w 579"/>
                  <a:gd name="T23" fmla="*/ 1497 h 1512"/>
                  <a:gd name="T24" fmla="*/ 389 w 579"/>
                  <a:gd name="T25" fmla="*/ 1501 h 1512"/>
                  <a:gd name="T26" fmla="*/ 426 w 579"/>
                  <a:gd name="T27" fmla="*/ 1505 h 1512"/>
                  <a:gd name="T28" fmla="*/ 463 w 579"/>
                  <a:gd name="T29" fmla="*/ 1508 h 1512"/>
                  <a:gd name="T30" fmla="*/ 502 w 579"/>
                  <a:gd name="T31" fmla="*/ 1511 h 1512"/>
                  <a:gd name="T32" fmla="*/ 540 w 579"/>
                  <a:gd name="T33" fmla="*/ 1512 h 1512"/>
                  <a:gd name="T34" fmla="*/ 579 w 579"/>
                  <a:gd name="T35" fmla="*/ 1512 h 1512"/>
                  <a:gd name="T36" fmla="*/ 579 w 579"/>
                  <a:gd name="T37" fmla="*/ 0 h 1512"/>
                  <a:gd name="T38" fmla="*/ 0 w 579"/>
                  <a:gd name="T39" fmla="*/ 1398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9" h="1512">
                    <a:moveTo>
                      <a:pt x="0" y="1398"/>
                    </a:moveTo>
                    <a:lnTo>
                      <a:pt x="0" y="1398"/>
                    </a:lnTo>
                    <a:lnTo>
                      <a:pt x="33" y="1411"/>
                    </a:lnTo>
                    <a:lnTo>
                      <a:pt x="67" y="1424"/>
                    </a:lnTo>
                    <a:lnTo>
                      <a:pt x="101" y="1435"/>
                    </a:lnTo>
                    <a:lnTo>
                      <a:pt x="136" y="1447"/>
                    </a:lnTo>
                    <a:lnTo>
                      <a:pt x="172" y="1457"/>
                    </a:lnTo>
                    <a:lnTo>
                      <a:pt x="207" y="1467"/>
                    </a:lnTo>
                    <a:lnTo>
                      <a:pt x="243" y="1475"/>
                    </a:lnTo>
                    <a:lnTo>
                      <a:pt x="279" y="1484"/>
                    </a:lnTo>
                    <a:lnTo>
                      <a:pt x="315" y="1489"/>
                    </a:lnTo>
                    <a:lnTo>
                      <a:pt x="352" y="1497"/>
                    </a:lnTo>
                    <a:lnTo>
                      <a:pt x="389" y="1501"/>
                    </a:lnTo>
                    <a:lnTo>
                      <a:pt x="426" y="1505"/>
                    </a:lnTo>
                    <a:lnTo>
                      <a:pt x="463" y="1508"/>
                    </a:lnTo>
                    <a:lnTo>
                      <a:pt x="502" y="1511"/>
                    </a:lnTo>
                    <a:lnTo>
                      <a:pt x="540" y="1512"/>
                    </a:lnTo>
                    <a:lnTo>
                      <a:pt x="579" y="1512"/>
                    </a:lnTo>
                    <a:lnTo>
                      <a:pt x="579" y="0"/>
                    </a:lnTo>
                    <a:lnTo>
                      <a:pt x="0" y="1398"/>
                    </a:lnTo>
                    <a:close/>
                  </a:path>
                </a:pathLst>
              </a:custGeom>
              <a:solidFill>
                <a:srgbClr val="DC6900">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1" name="Freeform 153"/>
              <p:cNvSpPr>
                <a:spLocks/>
              </p:cNvSpPr>
              <p:nvPr/>
            </p:nvSpPr>
            <p:spPr bwMode="auto">
              <a:xfrm>
                <a:off x="8640406" y="5501447"/>
                <a:ext cx="1372904" cy="1051544"/>
              </a:xfrm>
              <a:custGeom>
                <a:avLst/>
                <a:gdLst>
                  <a:gd name="T0" fmla="*/ 1069 w 1397"/>
                  <a:gd name="T1" fmla="*/ 1070 h 1070"/>
                  <a:gd name="T2" fmla="*/ 1069 w 1397"/>
                  <a:gd name="T3" fmla="*/ 1070 h 1070"/>
                  <a:gd name="T4" fmla="*/ 1096 w 1397"/>
                  <a:gd name="T5" fmla="*/ 1043 h 1070"/>
                  <a:gd name="T6" fmla="*/ 1120 w 1397"/>
                  <a:gd name="T7" fmla="*/ 1016 h 1070"/>
                  <a:gd name="T8" fmla="*/ 1145 w 1397"/>
                  <a:gd name="T9" fmla="*/ 989 h 1070"/>
                  <a:gd name="T10" fmla="*/ 1168 w 1397"/>
                  <a:gd name="T11" fmla="*/ 961 h 1070"/>
                  <a:gd name="T12" fmla="*/ 1192 w 1397"/>
                  <a:gd name="T13" fmla="*/ 931 h 1070"/>
                  <a:gd name="T14" fmla="*/ 1214 w 1397"/>
                  <a:gd name="T15" fmla="*/ 902 h 1070"/>
                  <a:gd name="T16" fmla="*/ 1236 w 1397"/>
                  <a:gd name="T17" fmla="*/ 873 h 1070"/>
                  <a:gd name="T18" fmla="*/ 1256 w 1397"/>
                  <a:gd name="T19" fmla="*/ 841 h 1070"/>
                  <a:gd name="T20" fmla="*/ 1278 w 1397"/>
                  <a:gd name="T21" fmla="*/ 810 h 1070"/>
                  <a:gd name="T22" fmla="*/ 1296 w 1397"/>
                  <a:gd name="T23" fmla="*/ 779 h 1070"/>
                  <a:gd name="T24" fmla="*/ 1316 w 1397"/>
                  <a:gd name="T25" fmla="*/ 748 h 1070"/>
                  <a:gd name="T26" fmla="*/ 1333 w 1397"/>
                  <a:gd name="T27" fmla="*/ 715 h 1070"/>
                  <a:gd name="T28" fmla="*/ 1350 w 1397"/>
                  <a:gd name="T29" fmla="*/ 681 h 1070"/>
                  <a:gd name="T30" fmla="*/ 1367 w 1397"/>
                  <a:gd name="T31" fmla="*/ 648 h 1070"/>
                  <a:gd name="T32" fmla="*/ 1383 w 1397"/>
                  <a:gd name="T33" fmla="*/ 614 h 1070"/>
                  <a:gd name="T34" fmla="*/ 1397 w 1397"/>
                  <a:gd name="T35" fmla="*/ 580 h 1070"/>
                  <a:gd name="T36" fmla="*/ 0 w 1397"/>
                  <a:gd name="T37" fmla="*/ 0 h 1070"/>
                  <a:gd name="T38" fmla="*/ 1069 w 1397"/>
                  <a:gd name="T39" fmla="*/ 107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7" h="1070">
                    <a:moveTo>
                      <a:pt x="1069" y="1070"/>
                    </a:moveTo>
                    <a:lnTo>
                      <a:pt x="1069" y="1070"/>
                    </a:lnTo>
                    <a:lnTo>
                      <a:pt x="1096" y="1043"/>
                    </a:lnTo>
                    <a:lnTo>
                      <a:pt x="1120" y="1016"/>
                    </a:lnTo>
                    <a:lnTo>
                      <a:pt x="1145" y="989"/>
                    </a:lnTo>
                    <a:lnTo>
                      <a:pt x="1168" y="961"/>
                    </a:lnTo>
                    <a:lnTo>
                      <a:pt x="1192" y="931"/>
                    </a:lnTo>
                    <a:lnTo>
                      <a:pt x="1214" y="902"/>
                    </a:lnTo>
                    <a:lnTo>
                      <a:pt x="1236" y="873"/>
                    </a:lnTo>
                    <a:lnTo>
                      <a:pt x="1256" y="841"/>
                    </a:lnTo>
                    <a:lnTo>
                      <a:pt x="1278" y="810"/>
                    </a:lnTo>
                    <a:lnTo>
                      <a:pt x="1296" y="779"/>
                    </a:lnTo>
                    <a:lnTo>
                      <a:pt x="1316" y="748"/>
                    </a:lnTo>
                    <a:lnTo>
                      <a:pt x="1333" y="715"/>
                    </a:lnTo>
                    <a:lnTo>
                      <a:pt x="1350" y="681"/>
                    </a:lnTo>
                    <a:lnTo>
                      <a:pt x="1367" y="648"/>
                    </a:lnTo>
                    <a:lnTo>
                      <a:pt x="1383" y="614"/>
                    </a:lnTo>
                    <a:lnTo>
                      <a:pt x="1397" y="580"/>
                    </a:lnTo>
                    <a:lnTo>
                      <a:pt x="0" y="0"/>
                    </a:lnTo>
                    <a:lnTo>
                      <a:pt x="1069" y="1070"/>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2" name="Freeform 154"/>
              <p:cNvSpPr>
                <a:spLocks/>
              </p:cNvSpPr>
              <p:nvPr/>
            </p:nvSpPr>
            <p:spPr bwMode="auto">
              <a:xfrm>
                <a:off x="8640406" y="5501447"/>
                <a:ext cx="1050561" cy="1373887"/>
              </a:xfrm>
              <a:custGeom>
                <a:avLst/>
                <a:gdLst>
                  <a:gd name="T0" fmla="*/ 578 w 1069"/>
                  <a:gd name="T1" fmla="*/ 1398 h 1398"/>
                  <a:gd name="T2" fmla="*/ 578 w 1069"/>
                  <a:gd name="T3" fmla="*/ 1398 h 1398"/>
                  <a:gd name="T4" fmla="*/ 612 w 1069"/>
                  <a:gd name="T5" fmla="*/ 1383 h 1398"/>
                  <a:gd name="T6" fmla="*/ 646 w 1069"/>
                  <a:gd name="T7" fmla="*/ 1367 h 1398"/>
                  <a:gd name="T8" fmla="*/ 680 w 1069"/>
                  <a:gd name="T9" fmla="*/ 1352 h 1398"/>
                  <a:gd name="T10" fmla="*/ 713 w 1069"/>
                  <a:gd name="T11" fmla="*/ 1335 h 1398"/>
                  <a:gd name="T12" fmla="*/ 746 w 1069"/>
                  <a:gd name="T13" fmla="*/ 1316 h 1398"/>
                  <a:gd name="T14" fmla="*/ 779 w 1069"/>
                  <a:gd name="T15" fmla="*/ 1298 h 1398"/>
                  <a:gd name="T16" fmla="*/ 810 w 1069"/>
                  <a:gd name="T17" fmla="*/ 1278 h 1398"/>
                  <a:gd name="T18" fmla="*/ 841 w 1069"/>
                  <a:gd name="T19" fmla="*/ 1258 h 1398"/>
                  <a:gd name="T20" fmla="*/ 871 w 1069"/>
                  <a:gd name="T21" fmla="*/ 1236 h 1398"/>
                  <a:gd name="T22" fmla="*/ 901 w 1069"/>
                  <a:gd name="T23" fmla="*/ 1215 h 1398"/>
                  <a:gd name="T24" fmla="*/ 931 w 1069"/>
                  <a:gd name="T25" fmla="*/ 1192 h 1398"/>
                  <a:gd name="T26" fmla="*/ 959 w 1069"/>
                  <a:gd name="T27" fmla="*/ 1170 h 1398"/>
                  <a:gd name="T28" fmla="*/ 988 w 1069"/>
                  <a:gd name="T29" fmla="*/ 1145 h 1398"/>
                  <a:gd name="T30" fmla="*/ 1016 w 1069"/>
                  <a:gd name="T31" fmla="*/ 1121 h 1398"/>
                  <a:gd name="T32" fmla="*/ 1043 w 1069"/>
                  <a:gd name="T33" fmla="*/ 1096 h 1398"/>
                  <a:gd name="T34" fmla="*/ 1069 w 1069"/>
                  <a:gd name="T35" fmla="*/ 1070 h 1398"/>
                  <a:gd name="T36" fmla="*/ 0 w 1069"/>
                  <a:gd name="T37" fmla="*/ 0 h 1398"/>
                  <a:gd name="T38" fmla="*/ 578 w 1069"/>
                  <a:gd name="T39" fmla="*/ 1398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69" h="1398">
                    <a:moveTo>
                      <a:pt x="578" y="1398"/>
                    </a:moveTo>
                    <a:lnTo>
                      <a:pt x="578" y="1398"/>
                    </a:lnTo>
                    <a:lnTo>
                      <a:pt x="612" y="1383"/>
                    </a:lnTo>
                    <a:lnTo>
                      <a:pt x="646" y="1367"/>
                    </a:lnTo>
                    <a:lnTo>
                      <a:pt x="680" y="1352"/>
                    </a:lnTo>
                    <a:lnTo>
                      <a:pt x="713" y="1335"/>
                    </a:lnTo>
                    <a:lnTo>
                      <a:pt x="746" y="1316"/>
                    </a:lnTo>
                    <a:lnTo>
                      <a:pt x="779" y="1298"/>
                    </a:lnTo>
                    <a:lnTo>
                      <a:pt x="810" y="1278"/>
                    </a:lnTo>
                    <a:lnTo>
                      <a:pt x="841" y="1258"/>
                    </a:lnTo>
                    <a:lnTo>
                      <a:pt x="871" y="1236"/>
                    </a:lnTo>
                    <a:lnTo>
                      <a:pt x="901" y="1215"/>
                    </a:lnTo>
                    <a:lnTo>
                      <a:pt x="931" y="1192"/>
                    </a:lnTo>
                    <a:lnTo>
                      <a:pt x="959" y="1170"/>
                    </a:lnTo>
                    <a:lnTo>
                      <a:pt x="988" y="1145"/>
                    </a:lnTo>
                    <a:lnTo>
                      <a:pt x="1016" y="1121"/>
                    </a:lnTo>
                    <a:lnTo>
                      <a:pt x="1043" y="1096"/>
                    </a:lnTo>
                    <a:lnTo>
                      <a:pt x="1069" y="1070"/>
                    </a:lnTo>
                    <a:lnTo>
                      <a:pt x="0" y="0"/>
                    </a:lnTo>
                    <a:lnTo>
                      <a:pt x="578" y="1398"/>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3" name="Freeform 155"/>
              <p:cNvSpPr>
                <a:spLocks/>
              </p:cNvSpPr>
              <p:nvPr/>
            </p:nvSpPr>
            <p:spPr bwMode="auto">
              <a:xfrm>
                <a:off x="7153502" y="5501447"/>
                <a:ext cx="1486903" cy="569996"/>
              </a:xfrm>
              <a:custGeom>
                <a:avLst/>
                <a:gdLst>
                  <a:gd name="T0" fmla="*/ 0 w 1513"/>
                  <a:gd name="T1" fmla="*/ 0 h 580"/>
                  <a:gd name="T2" fmla="*/ 0 w 1513"/>
                  <a:gd name="T3" fmla="*/ 0 h 580"/>
                  <a:gd name="T4" fmla="*/ 0 w 1513"/>
                  <a:gd name="T5" fmla="*/ 0 h 580"/>
                  <a:gd name="T6" fmla="*/ 0 w 1513"/>
                  <a:gd name="T7" fmla="*/ 0 h 580"/>
                  <a:gd name="T8" fmla="*/ 0 w 1513"/>
                  <a:gd name="T9" fmla="*/ 38 h 580"/>
                  <a:gd name="T10" fmla="*/ 1 w 1513"/>
                  <a:gd name="T11" fmla="*/ 77 h 580"/>
                  <a:gd name="T12" fmla="*/ 4 w 1513"/>
                  <a:gd name="T13" fmla="*/ 115 h 580"/>
                  <a:gd name="T14" fmla="*/ 7 w 1513"/>
                  <a:gd name="T15" fmla="*/ 152 h 580"/>
                  <a:gd name="T16" fmla="*/ 11 w 1513"/>
                  <a:gd name="T17" fmla="*/ 189 h 580"/>
                  <a:gd name="T18" fmla="*/ 15 w 1513"/>
                  <a:gd name="T19" fmla="*/ 226 h 580"/>
                  <a:gd name="T20" fmla="*/ 23 w 1513"/>
                  <a:gd name="T21" fmla="*/ 263 h 580"/>
                  <a:gd name="T22" fmla="*/ 30 w 1513"/>
                  <a:gd name="T23" fmla="*/ 300 h 580"/>
                  <a:gd name="T24" fmla="*/ 37 w 1513"/>
                  <a:gd name="T25" fmla="*/ 335 h 580"/>
                  <a:gd name="T26" fmla="*/ 45 w 1513"/>
                  <a:gd name="T27" fmla="*/ 372 h 580"/>
                  <a:gd name="T28" fmla="*/ 55 w 1513"/>
                  <a:gd name="T29" fmla="*/ 408 h 580"/>
                  <a:gd name="T30" fmla="*/ 65 w 1513"/>
                  <a:gd name="T31" fmla="*/ 442 h 580"/>
                  <a:gd name="T32" fmla="*/ 77 w 1513"/>
                  <a:gd name="T33" fmla="*/ 478 h 580"/>
                  <a:gd name="T34" fmla="*/ 88 w 1513"/>
                  <a:gd name="T35" fmla="*/ 512 h 580"/>
                  <a:gd name="T36" fmla="*/ 101 w 1513"/>
                  <a:gd name="T37" fmla="*/ 546 h 580"/>
                  <a:gd name="T38" fmla="*/ 114 w 1513"/>
                  <a:gd name="T39" fmla="*/ 580 h 580"/>
                  <a:gd name="T40" fmla="*/ 1513 w 1513"/>
                  <a:gd name="T41" fmla="*/ 0 h 580"/>
                  <a:gd name="T42" fmla="*/ 0 w 1513"/>
                  <a:gd name="T43"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513" h="580">
                    <a:moveTo>
                      <a:pt x="0" y="0"/>
                    </a:moveTo>
                    <a:lnTo>
                      <a:pt x="0" y="0"/>
                    </a:lnTo>
                    <a:lnTo>
                      <a:pt x="0" y="0"/>
                    </a:lnTo>
                    <a:lnTo>
                      <a:pt x="0" y="0"/>
                    </a:lnTo>
                    <a:lnTo>
                      <a:pt x="0" y="38"/>
                    </a:lnTo>
                    <a:lnTo>
                      <a:pt x="1" y="77"/>
                    </a:lnTo>
                    <a:lnTo>
                      <a:pt x="4" y="115"/>
                    </a:lnTo>
                    <a:lnTo>
                      <a:pt x="7" y="152"/>
                    </a:lnTo>
                    <a:lnTo>
                      <a:pt x="11" y="189"/>
                    </a:lnTo>
                    <a:lnTo>
                      <a:pt x="15" y="226"/>
                    </a:lnTo>
                    <a:lnTo>
                      <a:pt x="23" y="263"/>
                    </a:lnTo>
                    <a:lnTo>
                      <a:pt x="30" y="300"/>
                    </a:lnTo>
                    <a:lnTo>
                      <a:pt x="37" y="335"/>
                    </a:lnTo>
                    <a:lnTo>
                      <a:pt x="45" y="372"/>
                    </a:lnTo>
                    <a:lnTo>
                      <a:pt x="55" y="408"/>
                    </a:lnTo>
                    <a:lnTo>
                      <a:pt x="65" y="442"/>
                    </a:lnTo>
                    <a:lnTo>
                      <a:pt x="77" y="478"/>
                    </a:lnTo>
                    <a:lnTo>
                      <a:pt x="88" y="512"/>
                    </a:lnTo>
                    <a:lnTo>
                      <a:pt x="101" y="546"/>
                    </a:lnTo>
                    <a:lnTo>
                      <a:pt x="114" y="580"/>
                    </a:lnTo>
                    <a:lnTo>
                      <a:pt x="1513" y="0"/>
                    </a:lnTo>
                    <a:lnTo>
                      <a:pt x="0" y="0"/>
                    </a:lnTo>
                    <a:close/>
                  </a:path>
                </a:pathLst>
              </a:custGeom>
              <a:solidFill>
                <a:srgbClr val="DC6900">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4" name="Freeform 156"/>
              <p:cNvSpPr>
                <a:spLocks/>
              </p:cNvSpPr>
              <p:nvPr/>
            </p:nvSpPr>
            <p:spPr bwMode="auto">
              <a:xfrm>
                <a:off x="8640406" y="5501447"/>
                <a:ext cx="1485920" cy="569996"/>
              </a:xfrm>
              <a:custGeom>
                <a:avLst/>
                <a:gdLst>
                  <a:gd name="T0" fmla="*/ 0 w 1512"/>
                  <a:gd name="T1" fmla="*/ 0 h 580"/>
                  <a:gd name="T2" fmla="*/ 1397 w 1512"/>
                  <a:gd name="T3" fmla="*/ 580 h 580"/>
                  <a:gd name="T4" fmla="*/ 1397 w 1512"/>
                  <a:gd name="T5" fmla="*/ 580 h 580"/>
                  <a:gd name="T6" fmla="*/ 1411 w 1512"/>
                  <a:gd name="T7" fmla="*/ 546 h 580"/>
                  <a:gd name="T8" fmla="*/ 1424 w 1512"/>
                  <a:gd name="T9" fmla="*/ 512 h 580"/>
                  <a:gd name="T10" fmla="*/ 1435 w 1512"/>
                  <a:gd name="T11" fmla="*/ 478 h 580"/>
                  <a:gd name="T12" fmla="*/ 1447 w 1512"/>
                  <a:gd name="T13" fmla="*/ 442 h 580"/>
                  <a:gd name="T14" fmla="*/ 1457 w 1512"/>
                  <a:gd name="T15" fmla="*/ 408 h 580"/>
                  <a:gd name="T16" fmla="*/ 1467 w 1512"/>
                  <a:gd name="T17" fmla="*/ 372 h 580"/>
                  <a:gd name="T18" fmla="*/ 1475 w 1512"/>
                  <a:gd name="T19" fmla="*/ 335 h 580"/>
                  <a:gd name="T20" fmla="*/ 1482 w 1512"/>
                  <a:gd name="T21" fmla="*/ 300 h 580"/>
                  <a:gd name="T22" fmla="*/ 1489 w 1512"/>
                  <a:gd name="T23" fmla="*/ 263 h 580"/>
                  <a:gd name="T24" fmla="*/ 1495 w 1512"/>
                  <a:gd name="T25" fmla="*/ 226 h 580"/>
                  <a:gd name="T26" fmla="*/ 1501 w 1512"/>
                  <a:gd name="T27" fmla="*/ 189 h 580"/>
                  <a:gd name="T28" fmla="*/ 1505 w 1512"/>
                  <a:gd name="T29" fmla="*/ 152 h 580"/>
                  <a:gd name="T30" fmla="*/ 1508 w 1512"/>
                  <a:gd name="T31" fmla="*/ 115 h 580"/>
                  <a:gd name="T32" fmla="*/ 1511 w 1512"/>
                  <a:gd name="T33" fmla="*/ 77 h 580"/>
                  <a:gd name="T34" fmla="*/ 1512 w 1512"/>
                  <a:gd name="T35" fmla="*/ 38 h 580"/>
                  <a:gd name="T36" fmla="*/ 1512 w 1512"/>
                  <a:gd name="T37" fmla="*/ 0 h 580"/>
                  <a:gd name="T38" fmla="*/ 0 w 1512"/>
                  <a:gd name="T39" fmla="*/ 0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12" h="580">
                    <a:moveTo>
                      <a:pt x="0" y="0"/>
                    </a:moveTo>
                    <a:lnTo>
                      <a:pt x="1397" y="580"/>
                    </a:lnTo>
                    <a:lnTo>
                      <a:pt x="1397" y="580"/>
                    </a:lnTo>
                    <a:lnTo>
                      <a:pt x="1411" y="546"/>
                    </a:lnTo>
                    <a:lnTo>
                      <a:pt x="1424" y="512"/>
                    </a:lnTo>
                    <a:lnTo>
                      <a:pt x="1435" y="478"/>
                    </a:lnTo>
                    <a:lnTo>
                      <a:pt x="1447" y="442"/>
                    </a:lnTo>
                    <a:lnTo>
                      <a:pt x="1457" y="408"/>
                    </a:lnTo>
                    <a:lnTo>
                      <a:pt x="1467" y="372"/>
                    </a:lnTo>
                    <a:lnTo>
                      <a:pt x="1475" y="335"/>
                    </a:lnTo>
                    <a:lnTo>
                      <a:pt x="1482" y="300"/>
                    </a:lnTo>
                    <a:lnTo>
                      <a:pt x="1489" y="263"/>
                    </a:lnTo>
                    <a:lnTo>
                      <a:pt x="1495" y="226"/>
                    </a:lnTo>
                    <a:lnTo>
                      <a:pt x="1501" y="189"/>
                    </a:lnTo>
                    <a:lnTo>
                      <a:pt x="1505" y="152"/>
                    </a:lnTo>
                    <a:lnTo>
                      <a:pt x="1508" y="115"/>
                    </a:lnTo>
                    <a:lnTo>
                      <a:pt x="1511" y="77"/>
                    </a:lnTo>
                    <a:lnTo>
                      <a:pt x="1512" y="38"/>
                    </a:lnTo>
                    <a:lnTo>
                      <a:pt x="1512" y="0"/>
                    </a:lnTo>
                    <a:lnTo>
                      <a:pt x="0" y="0"/>
                    </a:lnTo>
                    <a:close/>
                  </a:path>
                </a:pathLst>
              </a:custGeom>
              <a:solidFill>
                <a:schemeClr val="accent3">
                  <a:lumMod val="20000"/>
                  <a:lumOff val="80000"/>
                </a:scheme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5" name="Freeform 157"/>
              <p:cNvSpPr>
                <a:spLocks/>
              </p:cNvSpPr>
              <p:nvPr/>
            </p:nvSpPr>
            <p:spPr bwMode="auto">
              <a:xfrm>
                <a:off x="7265536" y="5501447"/>
                <a:ext cx="1374869" cy="1051544"/>
              </a:xfrm>
              <a:custGeom>
                <a:avLst/>
                <a:gdLst>
                  <a:gd name="T0" fmla="*/ 0 w 1399"/>
                  <a:gd name="T1" fmla="*/ 580 h 1070"/>
                  <a:gd name="T2" fmla="*/ 0 w 1399"/>
                  <a:gd name="T3" fmla="*/ 580 h 1070"/>
                  <a:gd name="T4" fmla="*/ 15 w 1399"/>
                  <a:gd name="T5" fmla="*/ 614 h 1070"/>
                  <a:gd name="T6" fmla="*/ 31 w 1399"/>
                  <a:gd name="T7" fmla="*/ 648 h 1070"/>
                  <a:gd name="T8" fmla="*/ 46 w 1399"/>
                  <a:gd name="T9" fmla="*/ 681 h 1070"/>
                  <a:gd name="T10" fmla="*/ 64 w 1399"/>
                  <a:gd name="T11" fmla="*/ 715 h 1070"/>
                  <a:gd name="T12" fmla="*/ 82 w 1399"/>
                  <a:gd name="T13" fmla="*/ 748 h 1070"/>
                  <a:gd name="T14" fmla="*/ 101 w 1399"/>
                  <a:gd name="T15" fmla="*/ 779 h 1070"/>
                  <a:gd name="T16" fmla="*/ 120 w 1399"/>
                  <a:gd name="T17" fmla="*/ 810 h 1070"/>
                  <a:gd name="T18" fmla="*/ 140 w 1399"/>
                  <a:gd name="T19" fmla="*/ 841 h 1070"/>
                  <a:gd name="T20" fmla="*/ 162 w 1399"/>
                  <a:gd name="T21" fmla="*/ 873 h 1070"/>
                  <a:gd name="T22" fmla="*/ 183 w 1399"/>
                  <a:gd name="T23" fmla="*/ 902 h 1070"/>
                  <a:gd name="T24" fmla="*/ 206 w 1399"/>
                  <a:gd name="T25" fmla="*/ 931 h 1070"/>
                  <a:gd name="T26" fmla="*/ 228 w 1399"/>
                  <a:gd name="T27" fmla="*/ 961 h 1070"/>
                  <a:gd name="T28" fmla="*/ 253 w 1399"/>
                  <a:gd name="T29" fmla="*/ 989 h 1070"/>
                  <a:gd name="T30" fmla="*/ 277 w 1399"/>
                  <a:gd name="T31" fmla="*/ 1016 h 1070"/>
                  <a:gd name="T32" fmla="*/ 302 w 1399"/>
                  <a:gd name="T33" fmla="*/ 1043 h 1070"/>
                  <a:gd name="T34" fmla="*/ 328 w 1399"/>
                  <a:gd name="T35" fmla="*/ 1070 h 1070"/>
                  <a:gd name="T36" fmla="*/ 1399 w 1399"/>
                  <a:gd name="T37" fmla="*/ 0 h 1070"/>
                  <a:gd name="T38" fmla="*/ 0 w 1399"/>
                  <a:gd name="T39" fmla="*/ 580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99" h="1070">
                    <a:moveTo>
                      <a:pt x="0" y="580"/>
                    </a:moveTo>
                    <a:lnTo>
                      <a:pt x="0" y="580"/>
                    </a:lnTo>
                    <a:lnTo>
                      <a:pt x="15" y="614"/>
                    </a:lnTo>
                    <a:lnTo>
                      <a:pt x="31" y="648"/>
                    </a:lnTo>
                    <a:lnTo>
                      <a:pt x="46" y="681"/>
                    </a:lnTo>
                    <a:lnTo>
                      <a:pt x="64" y="715"/>
                    </a:lnTo>
                    <a:lnTo>
                      <a:pt x="82" y="748"/>
                    </a:lnTo>
                    <a:lnTo>
                      <a:pt x="101" y="779"/>
                    </a:lnTo>
                    <a:lnTo>
                      <a:pt x="120" y="810"/>
                    </a:lnTo>
                    <a:lnTo>
                      <a:pt x="140" y="841"/>
                    </a:lnTo>
                    <a:lnTo>
                      <a:pt x="162" y="873"/>
                    </a:lnTo>
                    <a:lnTo>
                      <a:pt x="183" y="902"/>
                    </a:lnTo>
                    <a:lnTo>
                      <a:pt x="206" y="931"/>
                    </a:lnTo>
                    <a:lnTo>
                      <a:pt x="228" y="961"/>
                    </a:lnTo>
                    <a:lnTo>
                      <a:pt x="253" y="989"/>
                    </a:lnTo>
                    <a:lnTo>
                      <a:pt x="277" y="1016"/>
                    </a:lnTo>
                    <a:lnTo>
                      <a:pt x="302" y="1043"/>
                    </a:lnTo>
                    <a:lnTo>
                      <a:pt x="328" y="1070"/>
                    </a:lnTo>
                    <a:lnTo>
                      <a:pt x="1399" y="0"/>
                    </a:lnTo>
                    <a:lnTo>
                      <a:pt x="0" y="580"/>
                    </a:lnTo>
                    <a:close/>
                  </a:path>
                </a:pathLst>
              </a:custGeom>
              <a:solidFill>
                <a:srgbClr val="DC6900">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6" name="Freeform 158"/>
              <p:cNvSpPr>
                <a:spLocks/>
              </p:cNvSpPr>
              <p:nvPr/>
            </p:nvSpPr>
            <p:spPr bwMode="auto">
              <a:xfrm>
                <a:off x="7587878" y="5501447"/>
                <a:ext cx="1052527" cy="1373887"/>
              </a:xfrm>
              <a:custGeom>
                <a:avLst/>
                <a:gdLst>
                  <a:gd name="T0" fmla="*/ 0 w 1071"/>
                  <a:gd name="T1" fmla="*/ 1070 h 1398"/>
                  <a:gd name="T2" fmla="*/ 0 w 1071"/>
                  <a:gd name="T3" fmla="*/ 1070 h 1398"/>
                  <a:gd name="T4" fmla="*/ 27 w 1071"/>
                  <a:gd name="T5" fmla="*/ 1096 h 1398"/>
                  <a:gd name="T6" fmla="*/ 54 w 1071"/>
                  <a:gd name="T7" fmla="*/ 1121 h 1398"/>
                  <a:gd name="T8" fmla="*/ 81 w 1071"/>
                  <a:gd name="T9" fmla="*/ 1145 h 1398"/>
                  <a:gd name="T10" fmla="*/ 109 w 1071"/>
                  <a:gd name="T11" fmla="*/ 1170 h 1398"/>
                  <a:gd name="T12" fmla="*/ 139 w 1071"/>
                  <a:gd name="T13" fmla="*/ 1192 h 1398"/>
                  <a:gd name="T14" fmla="*/ 168 w 1071"/>
                  <a:gd name="T15" fmla="*/ 1215 h 1398"/>
                  <a:gd name="T16" fmla="*/ 198 w 1071"/>
                  <a:gd name="T17" fmla="*/ 1236 h 1398"/>
                  <a:gd name="T18" fmla="*/ 229 w 1071"/>
                  <a:gd name="T19" fmla="*/ 1258 h 1398"/>
                  <a:gd name="T20" fmla="*/ 260 w 1071"/>
                  <a:gd name="T21" fmla="*/ 1278 h 1398"/>
                  <a:gd name="T22" fmla="*/ 291 w 1071"/>
                  <a:gd name="T23" fmla="*/ 1298 h 1398"/>
                  <a:gd name="T24" fmla="*/ 324 w 1071"/>
                  <a:gd name="T25" fmla="*/ 1316 h 1398"/>
                  <a:gd name="T26" fmla="*/ 355 w 1071"/>
                  <a:gd name="T27" fmla="*/ 1335 h 1398"/>
                  <a:gd name="T28" fmla="*/ 390 w 1071"/>
                  <a:gd name="T29" fmla="*/ 1352 h 1398"/>
                  <a:gd name="T30" fmla="*/ 422 w 1071"/>
                  <a:gd name="T31" fmla="*/ 1367 h 1398"/>
                  <a:gd name="T32" fmla="*/ 456 w 1071"/>
                  <a:gd name="T33" fmla="*/ 1383 h 1398"/>
                  <a:gd name="T34" fmla="*/ 492 w 1071"/>
                  <a:gd name="T35" fmla="*/ 1398 h 1398"/>
                  <a:gd name="T36" fmla="*/ 1071 w 1071"/>
                  <a:gd name="T37" fmla="*/ 0 h 1398"/>
                  <a:gd name="T38" fmla="*/ 0 w 1071"/>
                  <a:gd name="T39" fmla="*/ 1070 h 1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071" h="1398">
                    <a:moveTo>
                      <a:pt x="0" y="1070"/>
                    </a:moveTo>
                    <a:lnTo>
                      <a:pt x="0" y="1070"/>
                    </a:lnTo>
                    <a:lnTo>
                      <a:pt x="27" y="1096"/>
                    </a:lnTo>
                    <a:lnTo>
                      <a:pt x="54" y="1121"/>
                    </a:lnTo>
                    <a:lnTo>
                      <a:pt x="81" y="1145"/>
                    </a:lnTo>
                    <a:lnTo>
                      <a:pt x="109" y="1170"/>
                    </a:lnTo>
                    <a:lnTo>
                      <a:pt x="139" y="1192"/>
                    </a:lnTo>
                    <a:lnTo>
                      <a:pt x="168" y="1215"/>
                    </a:lnTo>
                    <a:lnTo>
                      <a:pt x="198" y="1236"/>
                    </a:lnTo>
                    <a:lnTo>
                      <a:pt x="229" y="1258"/>
                    </a:lnTo>
                    <a:lnTo>
                      <a:pt x="260" y="1278"/>
                    </a:lnTo>
                    <a:lnTo>
                      <a:pt x="291" y="1298"/>
                    </a:lnTo>
                    <a:lnTo>
                      <a:pt x="324" y="1316"/>
                    </a:lnTo>
                    <a:lnTo>
                      <a:pt x="355" y="1335"/>
                    </a:lnTo>
                    <a:lnTo>
                      <a:pt x="390" y="1352"/>
                    </a:lnTo>
                    <a:lnTo>
                      <a:pt x="422" y="1367"/>
                    </a:lnTo>
                    <a:lnTo>
                      <a:pt x="456" y="1383"/>
                    </a:lnTo>
                    <a:lnTo>
                      <a:pt x="492" y="1398"/>
                    </a:lnTo>
                    <a:lnTo>
                      <a:pt x="1071" y="0"/>
                    </a:lnTo>
                    <a:lnTo>
                      <a:pt x="0" y="1070"/>
                    </a:lnTo>
                    <a:close/>
                  </a:path>
                </a:pathLst>
              </a:custGeom>
              <a:solidFill>
                <a:srgbClr val="DC6900">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7" name="Freeform 159"/>
              <p:cNvSpPr>
                <a:spLocks/>
              </p:cNvSpPr>
              <p:nvPr/>
            </p:nvSpPr>
            <p:spPr bwMode="auto">
              <a:xfrm>
                <a:off x="8640406" y="5501447"/>
                <a:ext cx="568030" cy="1485921"/>
              </a:xfrm>
              <a:custGeom>
                <a:avLst/>
                <a:gdLst>
                  <a:gd name="T0" fmla="*/ 0 w 578"/>
                  <a:gd name="T1" fmla="*/ 1512 h 1512"/>
                  <a:gd name="T2" fmla="*/ 0 w 578"/>
                  <a:gd name="T3" fmla="*/ 1512 h 1512"/>
                  <a:gd name="T4" fmla="*/ 0 w 578"/>
                  <a:gd name="T5" fmla="*/ 1512 h 1512"/>
                  <a:gd name="T6" fmla="*/ 38 w 578"/>
                  <a:gd name="T7" fmla="*/ 1512 h 1512"/>
                  <a:gd name="T8" fmla="*/ 76 w 578"/>
                  <a:gd name="T9" fmla="*/ 1511 h 1512"/>
                  <a:gd name="T10" fmla="*/ 113 w 578"/>
                  <a:gd name="T11" fmla="*/ 1508 h 1512"/>
                  <a:gd name="T12" fmla="*/ 152 w 578"/>
                  <a:gd name="T13" fmla="*/ 1505 h 1512"/>
                  <a:gd name="T14" fmla="*/ 189 w 578"/>
                  <a:gd name="T15" fmla="*/ 1501 h 1512"/>
                  <a:gd name="T16" fmla="*/ 226 w 578"/>
                  <a:gd name="T17" fmla="*/ 1497 h 1512"/>
                  <a:gd name="T18" fmla="*/ 263 w 578"/>
                  <a:gd name="T19" fmla="*/ 1489 h 1512"/>
                  <a:gd name="T20" fmla="*/ 299 w 578"/>
                  <a:gd name="T21" fmla="*/ 1484 h 1512"/>
                  <a:gd name="T22" fmla="*/ 335 w 578"/>
                  <a:gd name="T23" fmla="*/ 1475 h 1512"/>
                  <a:gd name="T24" fmla="*/ 371 w 578"/>
                  <a:gd name="T25" fmla="*/ 1467 h 1512"/>
                  <a:gd name="T26" fmla="*/ 406 w 578"/>
                  <a:gd name="T27" fmla="*/ 1457 h 1512"/>
                  <a:gd name="T28" fmla="*/ 442 w 578"/>
                  <a:gd name="T29" fmla="*/ 1447 h 1512"/>
                  <a:gd name="T30" fmla="*/ 476 w 578"/>
                  <a:gd name="T31" fmla="*/ 1435 h 1512"/>
                  <a:gd name="T32" fmla="*/ 511 w 578"/>
                  <a:gd name="T33" fmla="*/ 1424 h 1512"/>
                  <a:gd name="T34" fmla="*/ 545 w 578"/>
                  <a:gd name="T35" fmla="*/ 1411 h 1512"/>
                  <a:gd name="T36" fmla="*/ 578 w 578"/>
                  <a:gd name="T37" fmla="*/ 1398 h 1512"/>
                  <a:gd name="T38" fmla="*/ 0 w 578"/>
                  <a:gd name="T39" fmla="*/ 0 h 1512"/>
                  <a:gd name="T40" fmla="*/ 0 w 578"/>
                  <a:gd name="T41" fmla="*/ 1512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78" h="1512">
                    <a:moveTo>
                      <a:pt x="0" y="1512"/>
                    </a:moveTo>
                    <a:lnTo>
                      <a:pt x="0" y="1512"/>
                    </a:lnTo>
                    <a:lnTo>
                      <a:pt x="0" y="1512"/>
                    </a:lnTo>
                    <a:lnTo>
                      <a:pt x="38" y="1512"/>
                    </a:lnTo>
                    <a:lnTo>
                      <a:pt x="76" y="1511"/>
                    </a:lnTo>
                    <a:lnTo>
                      <a:pt x="113" y="1508"/>
                    </a:lnTo>
                    <a:lnTo>
                      <a:pt x="152" y="1505"/>
                    </a:lnTo>
                    <a:lnTo>
                      <a:pt x="189" y="1501"/>
                    </a:lnTo>
                    <a:lnTo>
                      <a:pt x="226" y="1497"/>
                    </a:lnTo>
                    <a:lnTo>
                      <a:pt x="263" y="1489"/>
                    </a:lnTo>
                    <a:lnTo>
                      <a:pt x="299" y="1484"/>
                    </a:lnTo>
                    <a:lnTo>
                      <a:pt x="335" y="1475"/>
                    </a:lnTo>
                    <a:lnTo>
                      <a:pt x="371" y="1467"/>
                    </a:lnTo>
                    <a:lnTo>
                      <a:pt x="406" y="1457"/>
                    </a:lnTo>
                    <a:lnTo>
                      <a:pt x="442" y="1447"/>
                    </a:lnTo>
                    <a:lnTo>
                      <a:pt x="476" y="1435"/>
                    </a:lnTo>
                    <a:lnTo>
                      <a:pt x="511" y="1424"/>
                    </a:lnTo>
                    <a:lnTo>
                      <a:pt x="545" y="1411"/>
                    </a:lnTo>
                    <a:lnTo>
                      <a:pt x="578" y="1398"/>
                    </a:lnTo>
                    <a:lnTo>
                      <a:pt x="0" y="0"/>
                    </a:lnTo>
                    <a:lnTo>
                      <a:pt x="0" y="1512"/>
                    </a:lnTo>
                    <a:close/>
                  </a:path>
                </a:pathLst>
              </a:custGeom>
              <a:solidFill>
                <a:srgbClr val="DC6900">
                  <a:lumMod val="20000"/>
                  <a:lumOff val="80000"/>
                </a:srgbClr>
              </a:solidFill>
              <a:ln w="6">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8" name="Line 53"/>
              <p:cNvSpPr>
                <a:spLocks noChangeShapeType="1"/>
              </p:cNvSpPr>
              <p:nvPr/>
            </p:nvSpPr>
            <p:spPr bwMode="auto">
              <a:xfrm rot="764433">
                <a:off x="9108795" y="3937937"/>
                <a:ext cx="0" cy="0"/>
              </a:xfrm>
              <a:prstGeom prst="line">
                <a:avLst/>
              </a:prstGeom>
              <a:grpFill/>
              <a:ln w="9525">
                <a:solidFill>
                  <a:srgbClr val="000000"/>
                </a:solidFill>
                <a:round/>
                <a:headEnd/>
                <a:tailEnd/>
              </a:ln>
              <a:extLst/>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sp>
            <p:nvSpPr>
              <p:cNvPr id="229" name="Line 54"/>
              <p:cNvSpPr>
                <a:spLocks noChangeShapeType="1"/>
              </p:cNvSpPr>
              <p:nvPr/>
            </p:nvSpPr>
            <p:spPr bwMode="auto">
              <a:xfrm rot="764433">
                <a:off x="9108795" y="3937937"/>
                <a:ext cx="0" cy="0"/>
              </a:xfrm>
              <a:prstGeom prst="line">
                <a:avLst/>
              </a:prstGeom>
              <a:grpFill/>
              <a:ln w="9525">
                <a:solidFill>
                  <a:srgbClr val="000000"/>
                </a:solidFill>
                <a:round/>
                <a:headEnd/>
                <a:tailEnd/>
              </a:ln>
              <a:extLst/>
            </p:spPr>
            <p:txBody>
              <a:bodyPr vert="horz" wrap="square" lIns="91440" tIns="45720" rIns="91440" bIns="45720" numCol="1" anchor="t" anchorCtr="0" compatLnSpc="1">
                <a:prstTxWarp prst="textNoShape">
                  <a:avLst/>
                </a:prstTxWarp>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000000"/>
                  </a:solidFill>
                  <a:effectLst/>
                  <a:uLnTx/>
                  <a:uFillTx/>
                </a:endParaRPr>
              </a:p>
            </p:txBody>
          </p:sp>
        </p:grpSp>
        <p:cxnSp>
          <p:nvCxnSpPr>
            <p:cNvPr id="184" name="Straight Connector 183"/>
            <p:cNvCxnSpPr/>
            <p:nvPr/>
          </p:nvCxnSpPr>
          <p:spPr>
            <a:xfrm rot="17490073" flipH="1">
              <a:off x="6268683" y="2970413"/>
              <a:ext cx="29960" cy="1806480"/>
            </a:xfrm>
            <a:prstGeom prst="line">
              <a:avLst/>
            </a:prstGeom>
            <a:noFill/>
            <a:ln w="38100" cap="flat" cmpd="sng" algn="ctr">
              <a:solidFill>
                <a:srgbClr val="FFFFFF"/>
              </a:solidFill>
              <a:prstDash val="solid"/>
            </a:ln>
            <a:effectLst/>
          </p:spPr>
        </p:cxnSp>
        <p:cxnSp>
          <p:nvCxnSpPr>
            <p:cNvPr id="185" name="Straight Connector 184"/>
            <p:cNvCxnSpPr/>
            <p:nvPr/>
          </p:nvCxnSpPr>
          <p:spPr>
            <a:xfrm rot="17490073">
              <a:off x="5877538" y="5312724"/>
              <a:ext cx="1631218" cy="642755"/>
            </a:xfrm>
            <a:prstGeom prst="line">
              <a:avLst/>
            </a:prstGeom>
            <a:noFill/>
            <a:ln w="38100" cap="flat" cmpd="sng" algn="ctr">
              <a:solidFill>
                <a:srgbClr val="FFFFFF"/>
              </a:solidFill>
              <a:prstDash val="solid"/>
            </a:ln>
            <a:effectLst/>
          </p:spPr>
        </p:cxnSp>
        <p:cxnSp>
          <p:nvCxnSpPr>
            <p:cNvPr id="186" name="Straight Connector 185"/>
            <p:cNvCxnSpPr/>
            <p:nvPr/>
          </p:nvCxnSpPr>
          <p:spPr>
            <a:xfrm rot="17490073">
              <a:off x="9106546" y="3614286"/>
              <a:ext cx="684076" cy="1656184"/>
            </a:xfrm>
            <a:prstGeom prst="line">
              <a:avLst/>
            </a:prstGeom>
            <a:noFill/>
            <a:ln w="38100" cap="flat" cmpd="sng" algn="ctr">
              <a:solidFill>
                <a:srgbClr val="FFFFFF"/>
              </a:solidFill>
              <a:prstDash val="solid"/>
            </a:ln>
            <a:effectLst/>
          </p:spPr>
        </p:cxnSp>
        <p:sp>
          <p:nvSpPr>
            <p:cNvPr id="187" name="Oval 186"/>
            <p:cNvSpPr/>
            <p:nvPr/>
          </p:nvSpPr>
          <p:spPr>
            <a:xfrm rot="17490073">
              <a:off x="6821282" y="3457962"/>
              <a:ext cx="2014725" cy="2014725"/>
            </a:xfrm>
            <a:prstGeom prst="ellipse">
              <a:avLst/>
            </a:prstGeom>
            <a:solidFill>
              <a:srgbClr val="FFFFFF"/>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dirty="0" smtClean="0">
                <a:ln>
                  <a:noFill/>
                </a:ln>
                <a:solidFill>
                  <a:srgbClr val="FFFFFF"/>
                </a:solidFill>
                <a:effectLst/>
                <a:uLnTx/>
                <a:uFillTx/>
                <a:latin typeface="Georgia"/>
                <a:ea typeface="+mn-ea"/>
                <a:cs typeface="+mn-cs"/>
              </a:endParaRPr>
            </a:p>
          </p:txBody>
        </p:sp>
        <p:grpSp>
          <p:nvGrpSpPr>
            <p:cNvPr id="188" name="Group 187"/>
            <p:cNvGrpSpPr/>
            <p:nvPr/>
          </p:nvGrpSpPr>
          <p:grpSpPr>
            <a:xfrm rot="17490073">
              <a:off x="6993164" y="3628778"/>
              <a:ext cx="1670960" cy="1673093"/>
              <a:chOff x="6331380" y="3827705"/>
              <a:chExt cx="1784221" cy="1786498"/>
            </a:xfrm>
          </p:grpSpPr>
          <p:sp>
            <p:nvSpPr>
              <p:cNvPr id="209" name="Freeform 15"/>
              <p:cNvSpPr>
                <a:spLocks/>
              </p:cNvSpPr>
              <p:nvPr/>
            </p:nvSpPr>
            <p:spPr bwMode="auto">
              <a:xfrm>
                <a:off x="6624025" y="4120421"/>
                <a:ext cx="1187353" cy="1198929"/>
              </a:xfrm>
              <a:custGeom>
                <a:avLst/>
                <a:gdLst>
                  <a:gd name="T0" fmla="*/ 76 w 89"/>
                  <a:gd name="T1" fmla="*/ 14 h 90"/>
                  <a:gd name="T2" fmla="*/ 45 w 89"/>
                  <a:gd name="T3" fmla="*/ 0 h 90"/>
                  <a:gd name="T4" fmla="*/ 13 w 89"/>
                  <a:gd name="T5" fmla="*/ 14 h 90"/>
                  <a:gd name="T6" fmla="*/ 0 w 89"/>
                  <a:gd name="T7" fmla="*/ 45 h 90"/>
                  <a:gd name="T8" fmla="*/ 13 w 89"/>
                  <a:gd name="T9" fmla="*/ 76 h 90"/>
                  <a:gd name="T10" fmla="*/ 45 w 89"/>
                  <a:gd name="T11" fmla="*/ 90 h 90"/>
                  <a:gd name="T12" fmla="*/ 76 w 89"/>
                  <a:gd name="T13" fmla="*/ 76 h 90"/>
                  <a:gd name="T14" fmla="*/ 89 w 89"/>
                  <a:gd name="T15" fmla="*/ 45 h 90"/>
                  <a:gd name="T16" fmla="*/ 76 w 89"/>
                  <a:gd name="T17" fmla="*/ 14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
                  <a:gd name="T28" fmla="*/ 0 h 90"/>
                  <a:gd name="T29" fmla="*/ 89 w 89"/>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 h="90">
                    <a:moveTo>
                      <a:pt x="76" y="14"/>
                    </a:moveTo>
                    <a:cubicBezTo>
                      <a:pt x="68" y="5"/>
                      <a:pt x="57" y="0"/>
                      <a:pt x="45" y="0"/>
                    </a:cubicBezTo>
                    <a:cubicBezTo>
                      <a:pt x="33" y="0"/>
                      <a:pt x="21" y="5"/>
                      <a:pt x="13" y="14"/>
                    </a:cubicBezTo>
                    <a:cubicBezTo>
                      <a:pt x="5" y="22"/>
                      <a:pt x="0" y="33"/>
                      <a:pt x="0" y="45"/>
                    </a:cubicBezTo>
                    <a:cubicBezTo>
                      <a:pt x="0" y="57"/>
                      <a:pt x="5" y="68"/>
                      <a:pt x="13" y="76"/>
                    </a:cubicBezTo>
                    <a:cubicBezTo>
                      <a:pt x="21" y="85"/>
                      <a:pt x="33" y="90"/>
                      <a:pt x="45" y="90"/>
                    </a:cubicBezTo>
                    <a:cubicBezTo>
                      <a:pt x="57" y="90"/>
                      <a:pt x="68" y="85"/>
                      <a:pt x="76" y="76"/>
                    </a:cubicBezTo>
                    <a:cubicBezTo>
                      <a:pt x="84" y="68"/>
                      <a:pt x="89" y="57"/>
                      <a:pt x="89" y="45"/>
                    </a:cubicBezTo>
                    <a:cubicBezTo>
                      <a:pt x="89" y="33"/>
                      <a:pt x="84" y="22"/>
                      <a:pt x="76" y="14"/>
                    </a:cubicBezTo>
                    <a:close/>
                  </a:path>
                </a:pathLst>
              </a:custGeom>
              <a:solidFill>
                <a:srgbClr val="968C6D"/>
              </a:solidFill>
              <a:ln w="42863" cap="flat">
                <a:solidFill>
                  <a:srgbClr val="FFFFFF"/>
                </a:solidFill>
                <a:prstDash val="solid"/>
                <a:miter lim="800000"/>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1200" b="0" i="0" u="none" strike="noStrike" kern="0" cap="none" spc="0" normalizeH="0" baseline="0" noProof="0" dirty="0" smtClean="0">
                  <a:ln>
                    <a:noFill/>
                  </a:ln>
                  <a:solidFill>
                    <a:srgbClr val="000000"/>
                  </a:solidFill>
                  <a:effectLst/>
                  <a:uLnTx/>
                  <a:uFillTx/>
                </a:endParaRPr>
              </a:p>
            </p:txBody>
          </p:sp>
          <p:sp>
            <p:nvSpPr>
              <p:cNvPr id="210" name="Freeform 14"/>
              <p:cNvSpPr>
                <a:spLocks noEditPoints="1"/>
              </p:cNvSpPr>
              <p:nvPr/>
            </p:nvSpPr>
            <p:spPr bwMode="auto">
              <a:xfrm rot="2700000">
                <a:off x="6330242" y="3828843"/>
                <a:ext cx="1786498" cy="1784221"/>
              </a:xfrm>
              <a:custGeom>
                <a:avLst/>
                <a:gdLst>
                  <a:gd name="T0" fmla="*/ 114 w 134"/>
                  <a:gd name="T1" fmla="*/ 20 h 134"/>
                  <a:gd name="T2" fmla="*/ 67 w 134"/>
                  <a:gd name="T3" fmla="*/ 0 h 134"/>
                  <a:gd name="T4" fmla="*/ 20 w 134"/>
                  <a:gd name="T5" fmla="*/ 20 h 134"/>
                  <a:gd name="T6" fmla="*/ 0 w 134"/>
                  <a:gd name="T7" fmla="*/ 67 h 134"/>
                  <a:gd name="T8" fmla="*/ 20 w 134"/>
                  <a:gd name="T9" fmla="*/ 114 h 134"/>
                  <a:gd name="T10" fmla="*/ 67 w 134"/>
                  <a:gd name="T11" fmla="*/ 134 h 134"/>
                  <a:gd name="T12" fmla="*/ 114 w 134"/>
                  <a:gd name="T13" fmla="*/ 114 h 134"/>
                  <a:gd name="T14" fmla="*/ 134 w 134"/>
                  <a:gd name="T15" fmla="*/ 67 h 134"/>
                  <a:gd name="T16" fmla="*/ 114 w 134"/>
                  <a:gd name="T17" fmla="*/ 20 h 134"/>
                  <a:gd name="T18" fmla="*/ 67 w 134"/>
                  <a:gd name="T19" fmla="*/ 112 h 134"/>
                  <a:gd name="T20" fmla="*/ 35 w 134"/>
                  <a:gd name="T21" fmla="*/ 98 h 134"/>
                  <a:gd name="T22" fmla="*/ 22 w 134"/>
                  <a:gd name="T23" fmla="*/ 67 h 134"/>
                  <a:gd name="T24" fmla="*/ 35 w 134"/>
                  <a:gd name="T25" fmla="*/ 36 h 134"/>
                  <a:gd name="T26" fmla="*/ 67 w 134"/>
                  <a:gd name="T27" fmla="*/ 22 h 134"/>
                  <a:gd name="T28" fmla="*/ 98 w 134"/>
                  <a:gd name="T29" fmla="*/ 36 h 134"/>
                  <a:gd name="T30" fmla="*/ 111 w 134"/>
                  <a:gd name="T31" fmla="*/ 67 h 134"/>
                  <a:gd name="T32" fmla="*/ 98 w 134"/>
                  <a:gd name="T33" fmla="*/ 98 h 134"/>
                  <a:gd name="T34" fmla="*/ 67 w 134"/>
                  <a:gd name="T35" fmla="*/ 11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4"/>
                  <a:gd name="T55" fmla="*/ 0 h 134"/>
                  <a:gd name="T56" fmla="*/ 134 w 134"/>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4" h="134">
                    <a:moveTo>
                      <a:pt x="114" y="20"/>
                    </a:moveTo>
                    <a:cubicBezTo>
                      <a:pt x="102" y="8"/>
                      <a:pt x="85" y="0"/>
                      <a:pt x="67" y="0"/>
                    </a:cubicBezTo>
                    <a:cubicBezTo>
                      <a:pt x="48" y="0"/>
                      <a:pt x="32" y="8"/>
                      <a:pt x="20" y="20"/>
                    </a:cubicBezTo>
                    <a:cubicBezTo>
                      <a:pt x="8" y="32"/>
                      <a:pt x="0" y="49"/>
                      <a:pt x="0" y="67"/>
                    </a:cubicBezTo>
                    <a:cubicBezTo>
                      <a:pt x="0" y="85"/>
                      <a:pt x="8" y="102"/>
                      <a:pt x="20" y="114"/>
                    </a:cubicBezTo>
                    <a:cubicBezTo>
                      <a:pt x="32" y="126"/>
                      <a:pt x="48" y="134"/>
                      <a:pt x="67" y="134"/>
                    </a:cubicBezTo>
                    <a:cubicBezTo>
                      <a:pt x="85" y="134"/>
                      <a:pt x="102" y="126"/>
                      <a:pt x="114" y="114"/>
                    </a:cubicBezTo>
                    <a:cubicBezTo>
                      <a:pt x="126" y="102"/>
                      <a:pt x="134" y="85"/>
                      <a:pt x="134" y="67"/>
                    </a:cubicBezTo>
                    <a:cubicBezTo>
                      <a:pt x="134" y="49"/>
                      <a:pt x="126" y="32"/>
                      <a:pt x="114" y="20"/>
                    </a:cubicBezTo>
                    <a:close/>
                    <a:moveTo>
                      <a:pt x="67" y="112"/>
                    </a:moveTo>
                    <a:cubicBezTo>
                      <a:pt x="55" y="112"/>
                      <a:pt x="43" y="107"/>
                      <a:pt x="35" y="98"/>
                    </a:cubicBezTo>
                    <a:cubicBezTo>
                      <a:pt x="27" y="90"/>
                      <a:pt x="22" y="79"/>
                      <a:pt x="22" y="67"/>
                    </a:cubicBezTo>
                    <a:cubicBezTo>
                      <a:pt x="22" y="55"/>
                      <a:pt x="27" y="44"/>
                      <a:pt x="35" y="36"/>
                    </a:cubicBezTo>
                    <a:cubicBezTo>
                      <a:pt x="43" y="27"/>
                      <a:pt x="55" y="22"/>
                      <a:pt x="67" y="22"/>
                    </a:cubicBezTo>
                    <a:cubicBezTo>
                      <a:pt x="79" y="22"/>
                      <a:pt x="90" y="27"/>
                      <a:pt x="98" y="36"/>
                    </a:cubicBezTo>
                    <a:cubicBezTo>
                      <a:pt x="106" y="44"/>
                      <a:pt x="111" y="55"/>
                      <a:pt x="111" y="67"/>
                    </a:cubicBezTo>
                    <a:cubicBezTo>
                      <a:pt x="111" y="79"/>
                      <a:pt x="106" y="90"/>
                      <a:pt x="98" y="98"/>
                    </a:cubicBezTo>
                    <a:cubicBezTo>
                      <a:pt x="90" y="107"/>
                      <a:pt x="79" y="112"/>
                      <a:pt x="67" y="112"/>
                    </a:cubicBezTo>
                    <a:close/>
                  </a:path>
                </a:pathLst>
              </a:custGeom>
              <a:solidFill>
                <a:srgbClr val="C0BAA7"/>
              </a:solidFill>
              <a:ln w="42863" cap="flat">
                <a:solidFill>
                  <a:srgbClr val="FFFFFF"/>
                </a:solidFill>
                <a:prstDash val="solid"/>
                <a:miter lim="800000"/>
                <a:headEnd/>
                <a:tailEnd/>
              </a:ln>
            </p:spPr>
            <p:txBody>
              <a:bodyPr/>
              <a:lstStyle/>
              <a:p>
                <a:pPr marL="0" marR="0" lvl="0" indent="0" defTabSz="1041066" eaLnBrk="1" fontAlgn="base" latinLnBrk="0" hangingPunct="1">
                  <a:lnSpc>
                    <a:spcPct val="100000"/>
                  </a:lnSpc>
                  <a:spcBef>
                    <a:spcPct val="0"/>
                  </a:spcBef>
                  <a:spcAft>
                    <a:spcPct val="0"/>
                  </a:spcAft>
                  <a:buClrTx/>
                  <a:buSzTx/>
                  <a:buFontTx/>
                  <a:buNone/>
                  <a:tabLst/>
                  <a:defRPr/>
                </a:pPr>
                <a:endParaRPr kumimoji="0" lang="en-GB" sz="1200" b="0" i="0" u="none" strike="noStrike" kern="0" cap="none" spc="0" normalizeH="0" baseline="0" noProof="0" dirty="0" smtClean="0">
                  <a:ln>
                    <a:noFill/>
                  </a:ln>
                  <a:solidFill>
                    <a:srgbClr val="000000"/>
                  </a:solidFill>
                  <a:effectLst/>
                  <a:uLnTx/>
                  <a:uFillTx/>
                </a:endParaRPr>
              </a:p>
            </p:txBody>
          </p:sp>
          <p:sp>
            <p:nvSpPr>
              <p:cNvPr id="211" name="Rectangle 93"/>
              <p:cNvSpPr>
                <a:spLocks noChangeArrowheads="1"/>
              </p:cNvSpPr>
              <p:nvPr/>
            </p:nvSpPr>
            <p:spPr bwMode="auto">
              <a:xfrm rot="4109927">
                <a:off x="6601616" y="4543476"/>
                <a:ext cx="1349415" cy="295775"/>
              </a:xfrm>
              <a:prstGeom prst="rect">
                <a:avLst/>
              </a:prstGeom>
              <a:noFill/>
              <a:ln w="9525">
                <a:noFill/>
                <a:miter lim="800000"/>
                <a:headEnd/>
                <a:tailEnd/>
              </a:ln>
            </p:spPr>
            <p:txBody>
              <a:bodyPr>
                <a:spAutoFit/>
              </a:bodyPr>
              <a:lstStyle/>
              <a:p>
                <a:pPr marL="0" marR="0" lvl="0" indent="0" algn="ctr" defTabSz="1041066" eaLnBrk="1" fontAlgn="base" latinLnBrk="0" hangingPunct="1">
                  <a:lnSpc>
                    <a:spcPct val="100000"/>
                  </a:lnSpc>
                  <a:spcBef>
                    <a:spcPct val="0"/>
                  </a:spcBef>
                  <a:spcAft>
                    <a:spcPct val="0"/>
                  </a:spcAft>
                  <a:buClrTx/>
                  <a:buSzTx/>
                  <a:buFontTx/>
                  <a:buNone/>
                  <a:tabLst/>
                  <a:defRPr/>
                </a:pPr>
                <a:r>
                  <a:rPr kumimoji="0" lang="en-GB" sz="1200" b="1" i="1" u="none" strike="noStrike" kern="0" cap="none" spc="0" normalizeH="0" baseline="0" noProof="0" dirty="0" err="1" smtClean="0">
                    <a:ln>
                      <a:noFill/>
                    </a:ln>
                    <a:solidFill>
                      <a:srgbClr val="FFFFFF"/>
                    </a:solidFill>
                    <a:effectLst/>
                    <a:uLnTx/>
                    <a:uFillTx/>
                    <a:latin typeface="Georgia" pitchFamily="18" charset="0"/>
                  </a:rPr>
                  <a:t>xxxxx</a:t>
                </a:r>
                <a:endParaRPr kumimoji="0" lang="en-GB" sz="1200" b="1" i="1" u="none" strike="noStrike" kern="0" cap="none" spc="0" normalizeH="0" baseline="0" noProof="0" dirty="0" smtClean="0">
                  <a:ln>
                    <a:noFill/>
                  </a:ln>
                  <a:solidFill>
                    <a:srgbClr val="FFFFFF"/>
                  </a:solidFill>
                  <a:effectLst/>
                  <a:uLnTx/>
                  <a:uFillTx/>
                  <a:latin typeface="Georgia" pitchFamily="18" charset="0"/>
                </a:endParaRPr>
              </a:p>
            </p:txBody>
          </p:sp>
        </p:grpSp>
        <p:sp>
          <p:nvSpPr>
            <p:cNvPr id="189" name="Isosceles Triangle 188"/>
            <p:cNvSpPr/>
            <p:nvPr/>
          </p:nvSpPr>
          <p:spPr>
            <a:xfrm rot="5915005">
              <a:off x="6824428" y="4227269"/>
              <a:ext cx="199622" cy="165261"/>
            </a:xfrm>
            <a:prstGeom prst="triangle">
              <a:avLst/>
            </a:prstGeom>
            <a:solidFill>
              <a:srgbClr val="DB536A"/>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0" name="Isosceles Triangle 189"/>
            <p:cNvSpPr/>
            <p:nvPr/>
          </p:nvSpPr>
          <p:spPr>
            <a:xfrm rot="4709444">
              <a:off x="6831642" y="4571890"/>
              <a:ext cx="199622" cy="165261"/>
            </a:xfrm>
            <a:prstGeom prst="triangle">
              <a:avLst/>
            </a:prstGeom>
            <a:solidFill>
              <a:srgbClr val="DB536A"/>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1" name="Isosceles Triangle 190"/>
            <p:cNvSpPr/>
            <p:nvPr/>
          </p:nvSpPr>
          <p:spPr>
            <a:xfrm rot="3477228">
              <a:off x="6967050" y="4889830"/>
              <a:ext cx="199622" cy="165261"/>
            </a:xfrm>
            <a:prstGeom prst="triangle">
              <a:avLst/>
            </a:prstGeom>
            <a:solidFill>
              <a:srgbClr val="DB536A"/>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2" name="Content Placeholder 16"/>
            <p:cNvSpPr txBox="1">
              <a:spLocks/>
            </p:cNvSpPr>
            <p:nvPr/>
          </p:nvSpPr>
          <p:spPr bwMode="auto">
            <a:xfrm rot="4595359">
              <a:off x="4960872" y="4519964"/>
              <a:ext cx="1992343" cy="795129"/>
            </a:xfrm>
            <a:prstGeom prst="rect">
              <a:avLst/>
            </a:prstGeom>
            <a:noFill/>
            <a:ln w="0">
              <a:noFill/>
              <a:miter lim="800000"/>
              <a:headEnd/>
              <a:tailEnd/>
            </a:ln>
          </p:spPr>
          <p:txBody>
            <a:bodyPr lIns="71977" tIns="71977" rIns="71977" bIns="71977" anchor="ctr">
              <a:prstTxWarp prst="textArchDown">
                <a:avLst/>
              </a:prstTxWarp>
            </a:bodyPr>
            <a:lstStyle/>
            <a:p>
              <a:pPr marL="0" marR="0" lvl="0" indent="0" algn="ct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err="1" smtClean="0">
                  <a:ln>
                    <a:noFill/>
                  </a:ln>
                  <a:solidFill>
                    <a:srgbClr val="FFFFFF"/>
                  </a:solidFill>
                  <a:effectLst/>
                  <a:uLnTx/>
                  <a:uFillTx/>
                  <a:latin typeface="Georgia"/>
                </a:rPr>
                <a:t>Xxxxx</a:t>
              </a:r>
              <a:r>
                <a:rPr kumimoji="0" lang="en-US" sz="1050" b="1" i="0" u="none" strike="noStrike" kern="0" cap="none" spc="0" normalizeH="0" baseline="0" noProof="0" dirty="0" smtClean="0">
                  <a:ln>
                    <a:noFill/>
                  </a:ln>
                  <a:solidFill>
                    <a:srgbClr val="FFFFFF"/>
                  </a:solidFill>
                  <a:effectLst/>
                  <a:uLnTx/>
                  <a:uFillTx/>
                  <a:latin typeface="Georgia"/>
                </a:rPr>
                <a:t> </a:t>
              </a:r>
              <a:r>
                <a:rPr kumimoji="0" lang="en-US" sz="1050" b="1" i="0" u="none" strike="noStrike" kern="0" cap="none" spc="0" normalizeH="0" baseline="0" noProof="0" dirty="0" err="1" smtClean="0">
                  <a:ln>
                    <a:noFill/>
                  </a:ln>
                  <a:solidFill>
                    <a:srgbClr val="FFFFFF"/>
                  </a:solidFill>
                  <a:effectLst/>
                  <a:uLnTx/>
                  <a:uFillTx/>
                  <a:latin typeface="Georgia"/>
                </a:rPr>
                <a:t>xxxxx</a:t>
              </a:r>
              <a:r>
                <a:rPr kumimoji="0" lang="en-US" sz="1050" b="1" i="0" u="none" strike="noStrike" kern="0" cap="none" spc="0" normalizeH="0" baseline="0" noProof="0" dirty="0" smtClean="0">
                  <a:ln>
                    <a:noFill/>
                  </a:ln>
                  <a:solidFill>
                    <a:srgbClr val="FFFFFF"/>
                  </a:solidFill>
                  <a:effectLst/>
                  <a:uLnTx/>
                  <a:uFillTx/>
                  <a:latin typeface="Georgia"/>
                </a:rPr>
                <a:t> </a:t>
              </a:r>
              <a:r>
                <a:rPr kumimoji="0" lang="en-US" sz="1050" b="1" i="0" u="none" strike="noStrike" kern="0" cap="none" spc="0" normalizeH="0" baseline="0" noProof="0" dirty="0" err="1" smtClean="0">
                  <a:ln>
                    <a:noFill/>
                  </a:ln>
                  <a:solidFill>
                    <a:srgbClr val="FFFFFF"/>
                  </a:solidFill>
                  <a:effectLst/>
                  <a:uLnTx/>
                  <a:uFillTx/>
                  <a:latin typeface="Georgia"/>
                </a:rPr>
                <a:t>xxxxx</a:t>
              </a:r>
              <a:endParaRPr kumimoji="0" lang="en-US" sz="1050" b="1" i="0" u="none" strike="noStrike" kern="0" cap="none" spc="0" normalizeH="0" baseline="0" noProof="0" dirty="0">
                <a:ln>
                  <a:noFill/>
                </a:ln>
                <a:solidFill>
                  <a:srgbClr val="FFFFFF"/>
                </a:solidFill>
                <a:effectLst/>
                <a:uLnTx/>
                <a:uFillTx/>
                <a:latin typeface="Georgia"/>
              </a:endParaRPr>
            </a:p>
          </p:txBody>
        </p:sp>
        <p:sp>
          <p:nvSpPr>
            <p:cNvPr id="193" name="Content Placeholder 16"/>
            <p:cNvSpPr txBox="1">
              <a:spLocks/>
            </p:cNvSpPr>
            <p:nvPr/>
          </p:nvSpPr>
          <p:spPr bwMode="auto">
            <a:xfrm>
              <a:off x="6502818" y="2253536"/>
              <a:ext cx="2660285" cy="1471123"/>
            </a:xfrm>
            <a:prstGeom prst="rect">
              <a:avLst/>
            </a:prstGeom>
            <a:noFill/>
            <a:ln w="0">
              <a:noFill/>
              <a:miter lim="800000"/>
              <a:headEnd/>
              <a:tailEnd/>
            </a:ln>
          </p:spPr>
          <p:txBody>
            <a:bodyPr lIns="71977" tIns="71977" rIns="71977" bIns="71977" anchor="ctr">
              <a:prstTxWarp prst="textArchUp">
                <a:avLst/>
              </a:prstTxWarp>
            </a:bodyPr>
            <a:lstStyle/>
            <a:p>
              <a:pPr marL="0" marR="0" lvl="0" indent="0" algn="ct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err="1" smtClean="0">
                  <a:ln>
                    <a:noFill/>
                  </a:ln>
                  <a:solidFill>
                    <a:srgbClr val="FFFFFF"/>
                  </a:solidFill>
                  <a:effectLst/>
                  <a:uLnTx/>
                  <a:uFillTx/>
                  <a:latin typeface="Georgia"/>
                </a:rPr>
                <a:t>Xxxxx</a:t>
              </a:r>
              <a:r>
                <a:rPr kumimoji="0" lang="en-US" sz="1050" b="1" i="0" u="none" strike="noStrike" kern="0" cap="none" spc="0" normalizeH="0" baseline="0" noProof="0" dirty="0" smtClean="0">
                  <a:ln>
                    <a:noFill/>
                  </a:ln>
                  <a:solidFill>
                    <a:srgbClr val="FFFFFF"/>
                  </a:solidFill>
                  <a:effectLst/>
                  <a:uLnTx/>
                  <a:uFillTx/>
                  <a:latin typeface="Georgia"/>
                </a:rPr>
                <a:t> </a:t>
              </a:r>
              <a:r>
                <a:rPr kumimoji="0" lang="en-US" sz="1050" b="1" i="0" u="none" strike="noStrike" kern="0" cap="none" spc="0" normalizeH="0" baseline="0" noProof="0" dirty="0" err="1" smtClean="0">
                  <a:ln>
                    <a:noFill/>
                  </a:ln>
                  <a:solidFill>
                    <a:srgbClr val="FFFFFF"/>
                  </a:solidFill>
                  <a:effectLst/>
                  <a:uLnTx/>
                  <a:uFillTx/>
                  <a:latin typeface="Georgia"/>
                </a:rPr>
                <a:t>xxxxx</a:t>
              </a:r>
              <a:r>
                <a:rPr kumimoji="0" lang="en-US" sz="1050" b="1" i="0" u="none" strike="noStrike" kern="0" cap="none" spc="0" normalizeH="0" baseline="0" noProof="0" dirty="0" smtClean="0">
                  <a:ln>
                    <a:noFill/>
                  </a:ln>
                  <a:solidFill>
                    <a:srgbClr val="FFFFFF"/>
                  </a:solidFill>
                  <a:effectLst/>
                  <a:uLnTx/>
                  <a:uFillTx/>
                  <a:latin typeface="Georgia"/>
                </a:rPr>
                <a:t> </a:t>
              </a:r>
              <a:r>
                <a:rPr kumimoji="0" lang="en-US" sz="1050" b="1" i="0" u="none" strike="noStrike" kern="0" cap="none" spc="0" normalizeH="0" baseline="0" noProof="0" dirty="0" err="1" smtClean="0">
                  <a:ln>
                    <a:noFill/>
                  </a:ln>
                  <a:solidFill>
                    <a:srgbClr val="FFFFFF"/>
                  </a:solidFill>
                  <a:effectLst/>
                  <a:uLnTx/>
                  <a:uFillTx/>
                  <a:latin typeface="Georgia"/>
                </a:rPr>
                <a:t>xxxxx</a:t>
              </a:r>
              <a:endParaRPr kumimoji="0" lang="en-US" sz="1050" b="1" i="0" u="none" strike="noStrike" kern="0" cap="none" spc="0" normalizeH="0" baseline="0" noProof="0" dirty="0">
                <a:ln>
                  <a:noFill/>
                </a:ln>
                <a:solidFill>
                  <a:srgbClr val="FFFFFF"/>
                </a:solidFill>
                <a:effectLst/>
                <a:uLnTx/>
                <a:uFillTx/>
                <a:latin typeface="Georgia"/>
              </a:endParaRPr>
            </a:p>
          </p:txBody>
        </p:sp>
        <p:sp>
          <p:nvSpPr>
            <p:cNvPr id="194" name="Content Placeholder 16"/>
            <p:cNvSpPr txBox="1">
              <a:spLocks/>
            </p:cNvSpPr>
            <p:nvPr/>
          </p:nvSpPr>
          <p:spPr bwMode="auto">
            <a:xfrm rot="19913164">
              <a:off x="7791321" y="5805191"/>
              <a:ext cx="1884312" cy="795129"/>
            </a:xfrm>
            <a:prstGeom prst="rect">
              <a:avLst/>
            </a:prstGeom>
            <a:noFill/>
            <a:ln w="0">
              <a:noFill/>
              <a:miter lim="800000"/>
              <a:headEnd/>
              <a:tailEnd/>
            </a:ln>
          </p:spPr>
          <p:txBody>
            <a:bodyPr lIns="71977" tIns="71977" rIns="71977" bIns="71977" anchor="ctr">
              <a:prstTxWarp prst="textArchDown">
                <a:avLst/>
              </a:prstTxWarp>
            </a:bodyPr>
            <a:lstStyle/>
            <a:p>
              <a:pPr marL="0" marR="0" lvl="0" indent="0" algn="ct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err="1" smtClean="0">
                  <a:ln>
                    <a:noFill/>
                  </a:ln>
                  <a:solidFill>
                    <a:srgbClr val="FFFFFF"/>
                  </a:solidFill>
                  <a:effectLst/>
                  <a:uLnTx/>
                  <a:uFillTx/>
                  <a:latin typeface="Georgia"/>
                </a:rPr>
                <a:t>Xxxxx</a:t>
              </a:r>
              <a:r>
                <a:rPr kumimoji="0" lang="en-US" sz="1050" b="1" i="0" u="none" strike="noStrike" kern="0" cap="none" spc="0" normalizeH="0" baseline="0" noProof="0" dirty="0" smtClean="0">
                  <a:ln>
                    <a:noFill/>
                  </a:ln>
                  <a:solidFill>
                    <a:srgbClr val="FFFFFF"/>
                  </a:solidFill>
                  <a:effectLst/>
                  <a:uLnTx/>
                  <a:uFillTx/>
                  <a:latin typeface="Georgia"/>
                </a:rPr>
                <a:t> </a:t>
              </a:r>
              <a:r>
                <a:rPr kumimoji="0" lang="en-US" sz="1050" b="1" i="0" u="none" strike="noStrike" kern="0" cap="none" spc="0" normalizeH="0" baseline="0" noProof="0" dirty="0" err="1" smtClean="0">
                  <a:ln>
                    <a:noFill/>
                  </a:ln>
                  <a:solidFill>
                    <a:srgbClr val="FFFFFF"/>
                  </a:solidFill>
                  <a:effectLst/>
                  <a:uLnTx/>
                  <a:uFillTx/>
                  <a:latin typeface="Georgia"/>
                </a:rPr>
                <a:t>xxxxx</a:t>
              </a:r>
              <a:r>
                <a:rPr kumimoji="0" lang="en-US" sz="1050" b="1" i="0" u="none" strike="noStrike" kern="0" cap="none" spc="0" normalizeH="0" baseline="0" noProof="0" dirty="0" smtClean="0">
                  <a:ln>
                    <a:noFill/>
                  </a:ln>
                  <a:solidFill>
                    <a:srgbClr val="FFFFFF"/>
                  </a:solidFill>
                  <a:effectLst/>
                  <a:uLnTx/>
                  <a:uFillTx/>
                  <a:latin typeface="Georgia"/>
                </a:rPr>
                <a:t> </a:t>
              </a:r>
              <a:r>
                <a:rPr kumimoji="0" lang="en-US" sz="1050" b="1" i="0" u="none" strike="noStrike" kern="0" cap="none" spc="0" normalizeH="0" baseline="0" noProof="0" dirty="0" err="1" smtClean="0">
                  <a:ln>
                    <a:noFill/>
                  </a:ln>
                  <a:solidFill>
                    <a:srgbClr val="FFFFFF"/>
                  </a:solidFill>
                  <a:effectLst/>
                  <a:uLnTx/>
                  <a:uFillTx/>
                  <a:latin typeface="Georgia"/>
                </a:rPr>
                <a:t>xxxxx</a:t>
              </a:r>
              <a:endParaRPr kumimoji="0" lang="en-US" sz="1050" b="1" i="0" u="none" strike="noStrike" kern="0" cap="none" spc="0" normalizeH="0" baseline="0" noProof="0" dirty="0">
                <a:ln>
                  <a:noFill/>
                </a:ln>
                <a:solidFill>
                  <a:srgbClr val="FFFFFF"/>
                </a:solidFill>
                <a:effectLst/>
                <a:uLnTx/>
                <a:uFillTx/>
                <a:latin typeface="Georgia"/>
              </a:endParaRPr>
            </a:p>
          </p:txBody>
        </p:sp>
        <p:sp>
          <p:nvSpPr>
            <p:cNvPr id="195" name="Isosceles Triangle 194"/>
            <p:cNvSpPr/>
            <p:nvPr/>
          </p:nvSpPr>
          <p:spPr>
            <a:xfrm rot="7519646">
              <a:off x="6955129" y="3896231"/>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6" name="Isosceles Triangle 195"/>
            <p:cNvSpPr/>
            <p:nvPr/>
          </p:nvSpPr>
          <p:spPr>
            <a:xfrm rot="8783705">
              <a:off x="7211137" y="3630493"/>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7" name="Isosceles Triangle 196"/>
            <p:cNvSpPr/>
            <p:nvPr/>
          </p:nvSpPr>
          <p:spPr>
            <a:xfrm rot="10185688">
              <a:off x="7530429" y="3482393"/>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8" name="Isosceles Triangle 197"/>
            <p:cNvSpPr/>
            <p:nvPr/>
          </p:nvSpPr>
          <p:spPr>
            <a:xfrm rot="11466170">
              <a:off x="7883506" y="3482391"/>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99" name="Isosceles Triangle 198"/>
            <p:cNvSpPr/>
            <p:nvPr/>
          </p:nvSpPr>
          <p:spPr>
            <a:xfrm rot="12669074">
              <a:off x="8219242" y="3605451"/>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0" name="Isosceles Triangle 199"/>
            <p:cNvSpPr/>
            <p:nvPr/>
          </p:nvSpPr>
          <p:spPr>
            <a:xfrm rot="14152821">
              <a:off x="8479962" y="3851783"/>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1" name="Isosceles Triangle 200"/>
            <p:cNvSpPr/>
            <p:nvPr/>
          </p:nvSpPr>
          <p:spPr>
            <a:xfrm rot="15416680">
              <a:off x="8622714" y="4182917"/>
              <a:ext cx="199622" cy="165261"/>
            </a:xfrm>
            <a:prstGeom prst="triangle">
              <a:avLst/>
            </a:prstGeom>
            <a:solidFill>
              <a:schemeClr val="accent5"/>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2" name="Isosceles Triangle 201"/>
            <p:cNvSpPr/>
            <p:nvPr/>
          </p:nvSpPr>
          <p:spPr>
            <a:xfrm rot="16857308">
              <a:off x="8637048" y="4549916"/>
              <a:ext cx="199622" cy="165261"/>
            </a:xfrm>
            <a:prstGeom prst="triangle">
              <a:avLst/>
            </a:prstGeom>
            <a:solidFill>
              <a:srgbClr val="DC6900"/>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3" name="Isosceles Triangle 202"/>
            <p:cNvSpPr/>
            <p:nvPr/>
          </p:nvSpPr>
          <p:spPr>
            <a:xfrm rot="17963291">
              <a:off x="8507386" y="4862718"/>
              <a:ext cx="199622" cy="165261"/>
            </a:xfrm>
            <a:prstGeom prst="triangle">
              <a:avLst/>
            </a:prstGeom>
            <a:solidFill>
              <a:srgbClr val="DC6900"/>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4" name="Isosceles Triangle 203"/>
            <p:cNvSpPr/>
            <p:nvPr/>
          </p:nvSpPr>
          <p:spPr>
            <a:xfrm rot="19574652">
              <a:off x="8242801" y="5138171"/>
              <a:ext cx="199622" cy="165261"/>
            </a:xfrm>
            <a:prstGeom prst="triangle">
              <a:avLst/>
            </a:prstGeom>
            <a:solidFill>
              <a:srgbClr val="DC6900"/>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5" name="Isosceles Triangle 204"/>
            <p:cNvSpPr/>
            <p:nvPr/>
          </p:nvSpPr>
          <p:spPr>
            <a:xfrm rot="20947416">
              <a:off x="7914021" y="5278154"/>
              <a:ext cx="199622" cy="165261"/>
            </a:xfrm>
            <a:prstGeom prst="triangle">
              <a:avLst/>
            </a:prstGeom>
            <a:solidFill>
              <a:srgbClr val="DC6900"/>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6" name="Isosceles Triangle 205"/>
            <p:cNvSpPr/>
            <p:nvPr/>
          </p:nvSpPr>
          <p:spPr>
            <a:xfrm rot="682682">
              <a:off x="7572565" y="5279030"/>
              <a:ext cx="199622" cy="165261"/>
            </a:xfrm>
            <a:prstGeom prst="triangle">
              <a:avLst/>
            </a:prstGeom>
            <a:solidFill>
              <a:srgbClr val="DC6900"/>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7" name="Isosceles Triangle 206"/>
            <p:cNvSpPr/>
            <p:nvPr/>
          </p:nvSpPr>
          <p:spPr>
            <a:xfrm rot="1981531">
              <a:off x="7230676" y="5145683"/>
              <a:ext cx="199622" cy="165261"/>
            </a:xfrm>
            <a:prstGeom prst="triangle">
              <a:avLst/>
            </a:prstGeom>
            <a:solidFill>
              <a:srgbClr val="DC6900"/>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08" name="Oval 207"/>
            <p:cNvSpPr/>
            <p:nvPr/>
          </p:nvSpPr>
          <p:spPr>
            <a:xfrm rot="17490073">
              <a:off x="6821282" y="3457962"/>
              <a:ext cx="2014725" cy="2014725"/>
            </a:xfrm>
            <a:prstGeom prst="ellipse">
              <a:avLst/>
            </a:prstGeom>
            <a:noFill/>
            <a:ln w="38100" cap="flat" cmpd="sng" algn="ctr">
              <a:solidFill>
                <a:srgbClr val="FFFFFF"/>
              </a:solid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248" name="Text Placeholder 74"/>
            <p:cNvSpPr txBox="1">
              <a:spLocks/>
            </p:cNvSpPr>
            <p:nvPr/>
          </p:nvSpPr>
          <p:spPr bwMode="auto">
            <a:xfrm rot="509717">
              <a:off x="5785510" y="4114219"/>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49" name="Text Placeholder 74"/>
            <p:cNvSpPr txBox="1">
              <a:spLocks/>
            </p:cNvSpPr>
            <p:nvPr/>
          </p:nvSpPr>
          <p:spPr bwMode="auto">
            <a:xfrm rot="20591136">
              <a:off x="5804916" y="4738869"/>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50" name="Text Placeholder 74"/>
            <p:cNvSpPr txBox="1">
              <a:spLocks/>
            </p:cNvSpPr>
            <p:nvPr/>
          </p:nvSpPr>
          <p:spPr bwMode="auto">
            <a:xfrm rot="19516760">
              <a:off x="6036743" y="5267731"/>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51" name="Text Placeholder 74"/>
            <p:cNvSpPr txBox="1">
              <a:spLocks/>
            </p:cNvSpPr>
            <p:nvPr/>
          </p:nvSpPr>
          <p:spPr bwMode="auto">
            <a:xfrm rot="1901991">
              <a:off x="6038493" y="3548704"/>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52" name="Text Placeholder 74"/>
            <p:cNvSpPr txBox="1">
              <a:spLocks/>
            </p:cNvSpPr>
            <p:nvPr/>
          </p:nvSpPr>
          <p:spPr bwMode="auto">
            <a:xfrm rot="3202998">
              <a:off x="6447351" y="3108013"/>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53" name="Text Placeholder 74"/>
            <p:cNvSpPr txBox="1">
              <a:spLocks/>
            </p:cNvSpPr>
            <p:nvPr/>
          </p:nvSpPr>
          <p:spPr bwMode="auto">
            <a:xfrm rot="4766971">
              <a:off x="7039892" y="2855331"/>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54" name="Text Placeholder 74"/>
            <p:cNvSpPr txBox="1">
              <a:spLocks/>
            </p:cNvSpPr>
            <p:nvPr/>
          </p:nvSpPr>
          <p:spPr bwMode="auto">
            <a:xfrm rot="18154373">
              <a:off x="6507857" y="5716295"/>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55" name="Text Placeholder 74"/>
            <p:cNvSpPr txBox="1">
              <a:spLocks/>
            </p:cNvSpPr>
            <p:nvPr/>
          </p:nvSpPr>
          <p:spPr bwMode="auto">
            <a:xfrm rot="16948774">
              <a:off x="7647575" y="2850976"/>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56" name="Text Placeholder 74"/>
            <p:cNvSpPr txBox="1">
              <a:spLocks/>
            </p:cNvSpPr>
            <p:nvPr/>
          </p:nvSpPr>
          <p:spPr bwMode="auto">
            <a:xfrm rot="18354172">
              <a:off x="8162055" y="3067202"/>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57" name="Text Placeholder 74"/>
            <p:cNvSpPr txBox="1">
              <a:spLocks/>
            </p:cNvSpPr>
            <p:nvPr/>
          </p:nvSpPr>
          <p:spPr bwMode="auto">
            <a:xfrm rot="19657561">
              <a:off x="8631535" y="3493575"/>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58" name="Text Placeholder 74"/>
            <p:cNvSpPr txBox="1">
              <a:spLocks/>
            </p:cNvSpPr>
            <p:nvPr/>
          </p:nvSpPr>
          <p:spPr bwMode="auto">
            <a:xfrm rot="20943101">
              <a:off x="8858415" y="4047373"/>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59" name="Text Placeholder 74"/>
            <p:cNvSpPr txBox="1">
              <a:spLocks/>
            </p:cNvSpPr>
            <p:nvPr/>
          </p:nvSpPr>
          <p:spPr bwMode="auto">
            <a:xfrm rot="16759862">
              <a:off x="7078795" y="5931751"/>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60" name="Text Placeholder 74"/>
            <p:cNvSpPr txBox="1">
              <a:spLocks/>
            </p:cNvSpPr>
            <p:nvPr/>
          </p:nvSpPr>
          <p:spPr bwMode="auto">
            <a:xfrm rot="4650044">
              <a:off x="7705297" y="5922406"/>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smtClean="0">
                <a:ln>
                  <a:noFill/>
                </a:ln>
                <a:solidFill>
                  <a:srgbClr val="000000"/>
                </a:solidFill>
                <a:effectLst/>
                <a:uLnTx/>
                <a:uFillTx/>
                <a:latin typeface="Georgia"/>
                <a:ea typeface="+mn-ea"/>
                <a:cs typeface="+mn-cs"/>
              </a:endParaRPr>
            </a:p>
          </p:txBody>
        </p:sp>
        <p:sp>
          <p:nvSpPr>
            <p:cNvPr id="261" name="Text Placeholder 74"/>
            <p:cNvSpPr txBox="1">
              <a:spLocks/>
            </p:cNvSpPr>
            <p:nvPr/>
          </p:nvSpPr>
          <p:spPr bwMode="auto">
            <a:xfrm rot="3410900">
              <a:off x="8287306" y="5711319"/>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62" name="Text Placeholder 74"/>
            <p:cNvSpPr txBox="1">
              <a:spLocks/>
            </p:cNvSpPr>
            <p:nvPr/>
          </p:nvSpPr>
          <p:spPr bwMode="auto">
            <a:xfrm rot="1953109">
              <a:off x="8705765" y="5230824"/>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sp>
          <p:nvSpPr>
            <p:cNvPr id="263" name="Text Placeholder 74"/>
            <p:cNvSpPr txBox="1">
              <a:spLocks/>
            </p:cNvSpPr>
            <p:nvPr/>
          </p:nvSpPr>
          <p:spPr bwMode="auto">
            <a:xfrm rot="641386">
              <a:off x="8923534" y="4669304"/>
              <a:ext cx="917432" cy="161583"/>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lvl1pPr algn="l" defTabSz="1041066" rtl="0" fontAlgn="base">
                <a:spcBef>
                  <a:spcPct val="0"/>
                </a:spcBef>
                <a:spcAft>
                  <a:spcPts val="600"/>
                </a:spcAft>
                <a:buFont typeface="Arial" charset="0"/>
                <a:defRPr sz="1050" b="1" kern="1200">
                  <a:solidFill>
                    <a:schemeClr val="tx2"/>
                  </a:solidFill>
                  <a:latin typeface="+mn-lt"/>
                  <a:ea typeface="+mn-ea"/>
                  <a:cs typeface="+mn-cs"/>
                </a:defRPr>
              </a:lvl1pPr>
              <a:lvl2pPr algn="l" defTabSz="1041066" rtl="0" fontAlgn="base">
                <a:spcBef>
                  <a:spcPct val="0"/>
                </a:spcBef>
                <a:spcAft>
                  <a:spcPts val="600"/>
                </a:spcAft>
                <a:buFont typeface="Arial" charset="0"/>
                <a:defRPr sz="1050" kern="1200">
                  <a:solidFill>
                    <a:schemeClr val="tx1"/>
                  </a:solidFill>
                  <a:latin typeface="+mn-lt"/>
                  <a:ea typeface="+mn-ea"/>
                  <a:cs typeface="+mn-cs"/>
                </a:defRPr>
              </a:lvl2pPr>
              <a:lvl3pPr marL="180917"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3pPr>
              <a:lvl4pPr marL="357074" indent="-174570"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4pPr>
              <a:lvl5pPr marL="539578" indent="-180917" algn="l" defTabSz="1041066" rtl="0" fontAlgn="base">
                <a:spcBef>
                  <a:spcPct val="0"/>
                </a:spcBef>
                <a:spcAft>
                  <a:spcPts val="600"/>
                </a:spcAft>
                <a:buFont typeface="Georgia" pitchFamily="18" charset="0"/>
                <a:buChar char="−"/>
                <a:defRPr sz="1050" kern="1200">
                  <a:solidFill>
                    <a:schemeClr val="tx1"/>
                  </a:solidFill>
                  <a:latin typeface="+mn-lt"/>
                  <a:ea typeface="+mn-ea"/>
                  <a:cs typeface="+mn-cs"/>
                </a:defRPr>
              </a:lvl5pPr>
              <a:lvl6pPr marL="2867025"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6pPr>
              <a:lvl7pPr marL="3388303"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7pPr>
              <a:lvl8pPr marL="3909579"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8pPr>
              <a:lvl9pPr marL="4430857" indent="-260638" algn="l" defTabSz="1042555" rtl="0" eaLnBrk="1" latinLnBrk="0" hangingPunct="1">
                <a:spcBef>
                  <a:spcPct val="20000"/>
                </a:spcBef>
                <a:buFont typeface="Arial" pitchFamily="34" charset="0"/>
                <a:buChar char="•"/>
                <a:defRPr sz="2300" kern="1200">
                  <a:solidFill>
                    <a:schemeClr val="tx1"/>
                  </a:solidFill>
                  <a:latin typeface="+mn-lt"/>
                  <a:ea typeface="+mn-ea"/>
                  <a:cs typeface="+mn-cs"/>
                </a:defRPr>
              </a:lvl9pPr>
            </a:lstStyle>
            <a:p>
              <a:pPr marL="0" marR="0" lvl="1" indent="0" algn="ctr" defTabSz="1041066" rtl="0" eaLnBrk="1" fontAlgn="base" latinLnBrk="0" hangingPunct="1">
                <a:lnSpc>
                  <a:spcPct val="100000"/>
                </a:lnSpc>
                <a:spcBef>
                  <a:spcPct val="0"/>
                </a:spcBef>
                <a:spcAft>
                  <a:spcPts val="600"/>
                </a:spcAft>
                <a:buClrTx/>
                <a:buSzTx/>
                <a:buFont typeface="Arial" charset="0"/>
                <a:buNone/>
                <a:tabLst/>
                <a:defRPr/>
              </a:pPr>
              <a:r>
                <a:rPr kumimoji="0" lang="en-GB" sz="1050" b="0" i="0" u="none" strike="noStrike" kern="1200" cap="none" spc="0" normalizeH="0" baseline="0" noProof="0" dirty="0" err="1" smtClean="0">
                  <a:ln>
                    <a:noFill/>
                  </a:ln>
                  <a:solidFill>
                    <a:srgbClr val="000000"/>
                  </a:solidFill>
                  <a:effectLst/>
                  <a:uLnTx/>
                  <a:uFillTx/>
                  <a:latin typeface="Georgia"/>
                  <a:ea typeface="+mn-ea"/>
                  <a:cs typeface="+mn-cs"/>
                </a:rPr>
                <a:t>xxxxx</a:t>
              </a:r>
              <a:endParaRPr kumimoji="0" lang="en-GB" sz="1050" b="0" i="0" u="none" strike="noStrike" kern="1200" cap="none" spc="0" normalizeH="0" baseline="0" noProof="0" dirty="0">
                <a:ln>
                  <a:noFill/>
                </a:ln>
                <a:solidFill>
                  <a:srgbClr val="000000"/>
                </a:solidFill>
                <a:effectLst/>
                <a:uLnTx/>
                <a:uFillTx/>
                <a:latin typeface="Georgia"/>
                <a:ea typeface="+mn-ea"/>
                <a:cs typeface="+mn-cs"/>
              </a:endParaRPr>
            </a:p>
          </p:txBody>
        </p:sp>
      </p:grpSp>
    </p:spTree>
    <p:custDataLst>
      <p:tags r:id="rId1"/>
    </p:custDataLst>
    <p:extLst>
      <p:ext uri="{BB962C8B-B14F-4D97-AF65-F5344CB8AC3E}">
        <p14:creationId xmlns:p14="http://schemas.microsoft.com/office/powerpoint/2010/main" val="1951298278"/>
      </p:ext>
    </p:extLst>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Contents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2</a:t>
            </a:fld>
            <a:endParaRPr lang="en-GB" dirty="0"/>
          </a:p>
        </p:txBody>
      </p:sp>
      <p:graphicFrame>
        <p:nvGraphicFramePr>
          <p:cNvPr id="13" name="Table 12"/>
          <p:cNvGraphicFramePr>
            <a:graphicFrameLocks noGrp="1"/>
          </p:cNvGraphicFramePr>
          <p:nvPr>
            <p:extLst>
              <p:ext uri="{D42A27DB-BD31-4B8C-83A1-F6EECF244321}">
                <p14:modId xmlns:p14="http://schemas.microsoft.com/office/powerpoint/2010/main" val="284765351"/>
              </p:ext>
            </p:extLst>
          </p:nvPr>
        </p:nvGraphicFramePr>
        <p:xfrm>
          <a:off x="567074" y="2149770"/>
          <a:ext cx="4131554" cy="2439904"/>
        </p:xfrm>
        <a:graphic>
          <a:graphicData uri="http://schemas.openxmlformats.org/drawingml/2006/table">
            <a:tbl>
              <a:tblPr bandRow="1">
                <a:tableStyleId>{69D073F8-1565-44D7-B386-08B59EADF2EE}</a:tableStyleId>
              </a:tblPr>
              <a:tblGrid>
                <a:gridCol w="3202703"/>
                <a:gridCol w="928851"/>
              </a:tblGrid>
              <a:tr h="304988">
                <a:tc>
                  <a:txBody>
                    <a:bodyPr/>
                    <a:lstStyle/>
                    <a:p>
                      <a:endParaRPr lang="en-GB" sz="1000" b="1" i="1" dirty="0">
                        <a:solidFill>
                          <a:schemeClr val="tx2"/>
                        </a:solidFill>
                      </a:endParaRPr>
                    </a:p>
                  </a:txBody>
                  <a:tcPr>
                    <a:lnT w="12700" cap="flat" cmpd="sng" algn="ctr">
                      <a:noFill/>
                      <a:prstDash val="solid"/>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b="1" i="1" dirty="0" smtClean="0">
                          <a:solidFill>
                            <a:schemeClr val="tx2"/>
                          </a:solidFill>
                        </a:rPr>
                        <a:t>Slide</a:t>
                      </a:r>
                      <a:endParaRPr lang="en-GB" sz="1000" b="1" i="1" dirty="0">
                        <a:solidFill>
                          <a:schemeClr val="tx2"/>
                        </a:solidFill>
                      </a:endParaRPr>
                    </a:p>
                  </a:txBody>
                  <a:tcPr>
                    <a:lnT w="12700" cap="flat" cmpd="sng" algn="ctr">
                      <a:noFill/>
                      <a:prstDash val="solid"/>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r>
                        <a:rPr lang="en-GB" sz="1000" b="1" i="1" dirty="0" smtClean="0"/>
                        <a:t>Arrows</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4</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r>
                        <a:rPr lang="en-GB" sz="1000" b="1" i="1" dirty="0" smtClean="0"/>
                        <a:t>Circular diagrams</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14</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pPr marL="0" marR="0" indent="0" algn="l" defTabSz="1018705" rtl="0" eaLnBrk="1" fontAlgn="auto" latinLnBrk="0" hangingPunct="1">
                        <a:lnSpc>
                          <a:spcPct val="100000"/>
                        </a:lnSpc>
                        <a:spcBef>
                          <a:spcPts val="0"/>
                        </a:spcBef>
                        <a:spcAft>
                          <a:spcPts val="0"/>
                        </a:spcAft>
                        <a:buClrTx/>
                        <a:buSzTx/>
                        <a:buFontTx/>
                        <a:buNone/>
                        <a:tabLst/>
                        <a:defRPr/>
                      </a:pPr>
                      <a:r>
                        <a:rPr lang="en-GB" sz="1000" b="1" i="1" dirty="0" smtClean="0"/>
                        <a:t>Other shapes</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75</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pPr marL="0" marR="0" indent="0" algn="l" defTabSz="1018705" rtl="0" eaLnBrk="1" fontAlgn="auto" latinLnBrk="0" hangingPunct="1">
                        <a:lnSpc>
                          <a:spcPct val="100000"/>
                        </a:lnSpc>
                        <a:spcBef>
                          <a:spcPts val="0"/>
                        </a:spcBef>
                        <a:spcAft>
                          <a:spcPts val="0"/>
                        </a:spcAft>
                        <a:buClrTx/>
                        <a:buSzTx/>
                        <a:buFontTx/>
                        <a:buNone/>
                        <a:tabLst/>
                        <a:defRPr/>
                      </a:pPr>
                      <a:r>
                        <a:rPr lang="en-GB" sz="1000" b="1" i="1" dirty="0" smtClean="0"/>
                        <a:t>Diagrams, process charts and timelines</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85</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pPr marL="0" marR="0" indent="0" algn="l" defTabSz="1018705" rtl="0" eaLnBrk="1" fontAlgn="auto" latinLnBrk="0" hangingPunct="1">
                        <a:lnSpc>
                          <a:spcPct val="100000"/>
                        </a:lnSpc>
                        <a:spcBef>
                          <a:spcPts val="0"/>
                        </a:spcBef>
                        <a:spcAft>
                          <a:spcPts val="0"/>
                        </a:spcAft>
                        <a:buClrTx/>
                        <a:buSzTx/>
                        <a:buFontTx/>
                        <a:buNone/>
                        <a:tabLst/>
                        <a:defRPr/>
                      </a:pPr>
                      <a:r>
                        <a:rPr lang="en-GB" sz="1000" b="1" i="1" dirty="0" smtClean="0"/>
                        <a:t>Maps</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126</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pPr marL="0" marR="0" indent="0" algn="l" defTabSz="1018705" rtl="0" eaLnBrk="1" fontAlgn="auto" latinLnBrk="0" hangingPunct="1">
                        <a:lnSpc>
                          <a:spcPct val="100000"/>
                        </a:lnSpc>
                        <a:spcBef>
                          <a:spcPts val="0"/>
                        </a:spcBef>
                        <a:spcAft>
                          <a:spcPts val="0"/>
                        </a:spcAft>
                        <a:buClrTx/>
                        <a:buSzTx/>
                        <a:buFontTx/>
                        <a:buNone/>
                        <a:tabLst/>
                        <a:defRPr/>
                      </a:pPr>
                      <a:r>
                        <a:rPr lang="en-GB" sz="1000" b="1" i="1" dirty="0" smtClean="0"/>
                        <a:t>Icons in action</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150</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r h="304988">
                <a:tc>
                  <a:txBody>
                    <a:bodyPr/>
                    <a:lstStyle/>
                    <a:p>
                      <a:pPr marL="0" marR="0" indent="0" algn="l" defTabSz="1018705" rtl="0" eaLnBrk="1" fontAlgn="auto" latinLnBrk="0" hangingPunct="1">
                        <a:lnSpc>
                          <a:spcPct val="100000"/>
                        </a:lnSpc>
                        <a:spcBef>
                          <a:spcPts val="0"/>
                        </a:spcBef>
                        <a:spcAft>
                          <a:spcPts val="0"/>
                        </a:spcAft>
                        <a:buClrTx/>
                        <a:buSzTx/>
                        <a:buFontTx/>
                        <a:buNone/>
                        <a:tabLst/>
                        <a:defRPr/>
                      </a:pPr>
                      <a:r>
                        <a:rPr lang="en-GB" sz="1000" b="1" i="1" dirty="0" smtClean="0"/>
                        <a:t>Infographics in action</a:t>
                      </a:r>
                      <a:endParaRPr lang="en-GB" sz="1000" b="1" i="1"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c>
                  <a:txBody>
                    <a:bodyPr/>
                    <a:lstStyle/>
                    <a:p>
                      <a:pPr algn="r"/>
                      <a:r>
                        <a:rPr lang="en-GB" sz="1000" dirty="0" smtClean="0"/>
                        <a:t>158</a:t>
                      </a:r>
                      <a:endParaRPr lang="en-GB" sz="1000" dirty="0"/>
                    </a:p>
                  </a:txBody>
                  <a:tcPr>
                    <a:lnT w="12700" cap="flat" cmpd="sng" algn="ctr">
                      <a:solidFill>
                        <a:schemeClr val="tx2"/>
                      </a:solidFill>
                      <a:prstDash val="sysDot"/>
                      <a:round/>
                      <a:headEnd type="none" w="med" len="med"/>
                      <a:tailEnd type="none" w="med" len="med"/>
                    </a:lnT>
                    <a:lnB w="12700" cap="flat" cmpd="sng" algn="ctr">
                      <a:solidFill>
                        <a:schemeClr val="tx2"/>
                      </a:solidFill>
                      <a:prstDash val="sysDot"/>
                      <a:round/>
                      <a:headEnd type="none" w="med" len="med"/>
                      <a:tailEnd type="none" w="med" len="med"/>
                    </a:lnB>
                  </a:tcPr>
                </a:tc>
              </a:tr>
            </a:tbl>
          </a:graphicData>
        </a:graphic>
      </p:graphicFrame>
      <p:sp>
        <p:nvSpPr>
          <p:cNvPr id="5" name="Rectangle 188"/>
          <p:cNvSpPr>
            <a:spLocks noChangeArrowheads="1"/>
          </p:cNvSpPr>
          <p:nvPr/>
        </p:nvSpPr>
        <p:spPr bwMode="auto">
          <a:xfrm>
            <a:off x="5130676" y="2388416"/>
            <a:ext cx="4392488" cy="3002154"/>
          </a:xfrm>
          <a:prstGeom prst="rect">
            <a:avLst/>
          </a:prstGeom>
          <a:solidFill>
            <a:srgbClr val="EB8C00"/>
          </a:solidFill>
          <a:ln w="9525">
            <a:no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600"/>
              </a:spcAft>
              <a:defRPr/>
            </a:pPr>
            <a:r>
              <a:rPr lang="en-GB" sz="1400" b="1" i="1" kern="0" dirty="0" smtClean="0">
                <a:solidFill>
                  <a:schemeClr val="bg2"/>
                </a:solidFill>
                <a:latin typeface="+mj-lt"/>
                <a:cs typeface="Arial" charset="0"/>
              </a:rPr>
              <a:t>Important notice</a:t>
            </a:r>
          </a:p>
          <a:p>
            <a:pPr defTabSz="798513" eaLnBrk="0" hangingPunct="0">
              <a:defRPr/>
            </a:pPr>
            <a:r>
              <a:rPr lang="en-GB" sz="1400" kern="0" dirty="0" smtClean="0">
                <a:solidFill>
                  <a:schemeClr val="bg2"/>
                </a:solidFill>
                <a:latin typeface="+mj-lt"/>
                <a:cs typeface="Arial" charset="0"/>
              </a:rPr>
              <a:t>If </a:t>
            </a:r>
            <a:r>
              <a:rPr lang="en-GB" sz="1400" kern="0" dirty="0">
                <a:solidFill>
                  <a:schemeClr val="bg2"/>
                </a:solidFill>
                <a:latin typeface="+mj-lt"/>
                <a:cs typeface="Arial" charset="0"/>
              </a:rPr>
              <a:t>you </a:t>
            </a:r>
            <a:r>
              <a:rPr lang="en-GB" sz="1400" kern="0" dirty="0" smtClean="0">
                <a:solidFill>
                  <a:schemeClr val="bg2"/>
                </a:solidFill>
                <a:latin typeface="+mj-lt"/>
                <a:cs typeface="Arial" charset="0"/>
              </a:rPr>
              <a:t>require changes </a:t>
            </a:r>
            <a:r>
              <a:rPr lang="en-GB" sz="1400" kern="0" dirty="0">
                <a:solidFill>
                  <a:schemeClr val="bg2"/>
                </a:solidFill>
                <a:latin typeface="+mj-lt"/>
                <a:cs typeface="Arial" charset="0"/>
              </a:rPr>
              <a:t>to any of the content, and to avoid incorrect usage or distortion of </a:t>
            </a:r>
            <a:r>
              <a:rPr lang="en-GB" sz="1400" kern="0" dirty="0" smtClean="0">
                <a:solidFill>
                  <a:schemeClr val="bg2"/>
                </a:solidFill>
                <a:latin typeface="+mj-lt"/>
                <a:cs typeface="Arial" charset="0"/>
              </a:rPr>
              <a:t>the </a:t>
            </a:r>
            <a:r>
              <a:rPr lang="en-GB" sz="1400" kern="0" dirty="0">
                <a:solidFill>
                  <a:schemeClr val="bg2"/>
                </a:solidFill>
                <a:latin typeface="+mj-lt"/>
                <a:cs typeface="Arial" charset="0"/>
              </a:rPr>
              <a:t>graphics, please contact </a:t>
            </a:r>
            <a:r>
              <a:rPr lang="en-GB" sz="1400" kern="0" dirty="0" smtClean="0">
                <a:solidFill>
                  <a:schemeClr val="bg2"/>
                </a:solidFill>
                <a:latin typeface="+mj-lt"/>
                <a:cs typeface="Arial" charset="0"/>
              </a:rPr>
              <a:t>your local design team (UK – UK Document Production* - Tel:x774 9757, Email</a:t>
            </a:r>
            <a:r>
              <a:rPr lang="en-GB" sz="1400" kern="0" dirty="0">
                <a:solidFill>
                  <a:schemeClr val="bg2"/>
                </a:solidFill>
                <a:latin typeface="+mj-lt"/>
                <a:cs typeface="Arial" charset="0"/>
              </a:rPr>
              <a:t>: </a:t>
            </a:r>
            <a:r>
              <a:rPr lang="en-GB" sz="1400" kern="0" dirty="0" smtClean="0">
                <a:solidFill>
                  <a:schemeClr val="bg2"/>
                </a:solidFill>
                <a:latin typeface="+mj-lt"/>
                <a:cs typeface="Arial" charset="0"/>
              </a:rPr>
              <a:t>UK </a:t>
            </a:r>
            <a:r>
              <a:rPr lang="en-GB" sz="1400" kern="0" dirty="0">
                <a:solidFill>
                  <a:schemeClr val="bg2"/>
                </a:solidFill>
                <a:latin typeface="+mj-lt"/>
                <a:cs typeface="Arial" charset="0"/>
              </a:rPr>
              <a:t>Document </a:t>
            </a:r>
            <a:r>
              <a:rPr lang="en-GB" sz="1400" kern="0" dirty="0" smtClean="0">
                <a:solidFill>
                  <a:schemeClr val="bg2"/>
                </a:solidFill>
                <a:latin typeface="+mj-lt"/>
                <a:cs typeface="Arial" charset="0"/>
              </a:rPr>
              <a:t>Design) or the (US – US Studio)</a:t>
            </a:r>
            <a:endParaRPr lang="en-GB" sz="1400" kern="0" dirty="0">
              <a:solidFill>
                <a:schemeClr val="bg2"/>
              </a:solidFill>
              <a:latin typeface="+mj-lt"/>
              <a:cs typeface="Arial" charset="0"/>
            </a:endParaRPr>
          </a:p>
          <a:p>
            <a:pPr defTabSz="798513" eaLnBrk="0" hangingPunct="0">
              <a:spcAft>
                <a:spcPts val="600"/>
              </a:spcAft>
              <a:defRPr/>
            </a:pPr>
            <a:endParaRPr lang="en-GB" sz="1400" b="1" i="1" kern="0" dirty="0" smtClean="0">
              <a:solidFill>
                <a:schemeClr val="bg2"/>
              </a:solidFill>
              <a:latin typeface="+mj-lt"/>
              <a:cs typeface="Arial" charset="0"/>
            </a:endParaRPr>
          </a:p>
          <a:p>
            <a:pPr defTabSz="798513" eaLnBrk="0" hangingPunct="0">
              <a:spcAft>
                <a:spcPts val="600"/>
              </a:spcAft>
              <a:defRPr/>
            </a:pPr>
            <a:r>
              <a:rPr lang="en-GB" sz="1400" b="1" i="1" kern="0" dirty="0" smtClean="0">
                <a:solidFill>
                  <a:schemeClr val="bg2"/>
                </a:solidFill>
                <a:latin typeface="+mj-lt"/>
                <a:cs typeface="Arial" charset="0"/>
              </a:rPr>
              <a:t>* </a:t>
            </a:r>
            <a:r>
              <a:rPr lang="en-GB" sz="1400" kern="0" dirty="0">
                <a:solidFill>
                  <a:schemeClr val="bg2"/>
                </a:solidFill>
                <a:latin typeface="+mj-lt"/>
                <a:cs typeface="Arial" charset="0"/>
              </a:rPr>
              <a:t>UK design bookings need to be made via </a:t>
            </a:r>
            <a:r>
              <a:rPr lang="en-GB" sz="1400" kern="0" dirty="0" err="1">
                <a:solidFill>
                  <a:schemeClr val="bg2"/>
                </a:solidFill>
                <a:latin typeface="+mj-lt"/>
                <a:cs typeface="Arial" charset="0"/>
              </a:rPr>
              <a:t>MyServices</a:t>
            </a:r>
            <a:r>
              <a:rPr lang="en-GB" sz="1400" kern="0" dirty="0">
                <a:solidFill>
                  <a:schemeClr val="bg2"/>
                </a:solidFill>
                <a:latin typeface="+mj-lt"/>
                <a:cs typeface="Arial" charset="0"/>
              </a:rPr>
              <a:t> (Portal pathway = </a:t>
            </a:r>
            <a:r>
              <a:rPr lang="en-GB" sz="1400" i="1" kern="0" dirty="0">
                <a:solidFill>
                  <a:schemeClr val="bg2"/>
                </a:solidFill>
                <a:latin typeface="+mj-lt"/>
                <a:cs typeface="Arial" charset="0"/>
              </a:rPr>
              <a:t>Office &gt; Ordering Goods and Services &gt; Document Production</a:t>
            </a:r>
            <a:r>
              <a:rPr lang="en-GB" sz="1400" kern="0" dirty="0">
                <a:solidFill>
                  <a:schemeClr val="bg2"/>
                </a:solidFill>
                <a:latin typeface="+mj-lt"/>
                <a:cs typeface="Arial" charset="0"/>
              </a:rPr>
              <a:t>).</a:t>
            </a:r>
          </a:p>
          <a:p>
            <a:pPr defTabSz="798513" eaLnBrk="0" hangingPunct="0">
              <a:spcAft>
                <a:spcPts val="600"/>
              </a:spcAft>
              <a:defRPr/>
            </a:pPr>
            <a:endParaRPr lang="en-GB" sz="1400" b="1" i="1" kern="0" dirty="0">
              <a:solidFill>
                <a:schemeClr val="bg2"/>
              </a:solidFill>
              <a:latin typeface="+mj-lt"/>
              <a:cs typeface="Arial" charset="0"/>
            </a:endParaRPr>
          </a:p>
          <a:p>
            <a:pPr defTabSz="798513" eaLnBrk="0" hangingPunct="0">
              <a:spcAft>
                <a:spcPts val="600"/>
              </a:spcAft>
              <a:defRPr/>
            </a:pPr>
            <a:endParaRPr lang="fr-FR" sz="1400" b="1" i="1" kern="0" dirty="0">
              <a:solidFill>
                <a:schemeClr val="bg2"/>
              </a:solidFill>
              <a:latin typeface="+mj-lt"/>
              <a:cs typeface="Arial" charset="0"/>
            </a:endParaRPr>
          </a:p>
        </p:txBody>
      </p:sp>
    </p:spTree>
    <p:custDataLst>
      <p:tags r:id="rId1"/>
    </p:custData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Relationship models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20</a:t>
            </a:fld>
            <a:endParaRPr lang="en-GB"/>
          </a:p>
        </p:txBody>
      </p:sp>
      <p:sp>
        <p:nvSpPr>
          <p:cNvPr id="163" name="Content Placeholder 16"/>
          <p:cNvSpPr>
            <a:spLocks noGrp="1"/>
          </p:cNvSpPr>
          <p:nvPr>
            <p:ph sz="quarter" idx="4294967295"/>
          </p:nvPr>
        </p:nvSpPr>
        <p:spPr>
          <a:xfrm>
            <a:off x="509860" y="1936618"/>
            <a:ext cx="2600325" cy="215444"/>
          </a:xfrm>
          <a:prstGeom prst="rect">
            <a:avLst/>
          </a:prstGeom>
        </p:spPr>
        <p:txBody>
          <a:bodyPr/>
          <a:lstStyle/>
          <a:p>
            <a:r>
              <a:rPr lang="en-US" sz="1400" b="1" dirty="0" smtClean="0">
                <a:solidFill>
                  <a:schemeClr val="tx2"/>
                </a:solidFill>
              </a:rPr>
              <a:t>3 phases</a:t>
            </a:r>
            <a:endParaRPr lang="en-US" sz="1400" b="1" dirty="0">
              <a:solidFill>
                <a:schemeClr val="tx2"/>
              </a:solidFill>
            </a:endParaRPr>
          </a:p>
        </p:txBody>
      </p:sp>
      <p:sp>
        <p:nvSpPr>
          <p:cNvPr id="164" name="Content Placeholder 16"/>
          <p:cNvSpPr txBox="1">
            <a:spLocks/>
          </p:cNvSpPr>
          <p:nvPr/>
        </p:nvSpPr>
        <p:spPr>
          <a:xfrm>
            <a:off x="4179115" y="1936618"/>
            <a:ext cx="2533650" cy="215444"/>
          </a:xfrm>
          <a:prstGeom prst="rect">
            <a:avLst/>
          </a:prstGeom>
        </p:spPr>
        <p:txBody>
          <a:bodyPr vert="horz" wrap="square" lIns="0" tIns="0" rIns="0" bIns="0" rtlCol="0">
            <a:spAutoFit/>
          </a:bodyPr>
          <a:lstStyle/>
          <a:p>
            <a:pPr lvl="0">
              <a:spcAft>
                <a:spcPts val="600"/>
              </a:spcAft>
              <a:buClr>
                <a:schemeClr val="tx1"/>
              </a:buClr>
            </a:pPr>
            <a:r>
              <a:rPr lang="en-US" sz="1400" b="1" dirty="0" smtClean="0">
                <a:solidFill>
                  <a:schemeClr val="tx2"/>
                </a:solidFill>
                <a:latin typeface="Georgia" pitchFamily="18" charset="0"/>
              </a:rPr>
              <a:t>4 phases</a:t>
            </a:r>
          </a:p>
        </p:txBody>
      </p:sp>
      <p:sp>
        <p:nvSpPr>
          <p:cNvPr id="165" name="Content Placeholder 16"/>
          <p:cNvSpPr txBox="1">
            <a:spLocks/>
          </p:cNvSpPr>
          <p:nvPr/>
        </p:nvSpPr>
        <p:spPr>
          <a:xfrm>
            <a:off x="7290916" y="1936618"/>
            <a:ext cx="2590800" cy="215444"/>
          </a:xfrm>
          <a:prstGeom prst="rect">
            <a:avLst/>
          </a:prstGeom>
        </p:spPr>
        <p:txBody>
          <a:bodyPr vert="horz" wrap="square" lIns="0" tIns="0" rIns="0" bIns="0" rtlCol="0">
            <a:spAutoFit/>
          </a:bodyPr>
          <a:lstStyle/>
          <a:p>
            <a:pPr lvl="0">
              <a:spcAft>
                <a:spcPts val="600"/>
              </a:spcAft>
              <a:buClr>
                <a:schemeClr val="tx1"/>
              </a:buClr>
            </a:pPr>
            <a:r>
              <a:rPr lang="en-US" sz="1400" b="1" dirty="0" smtClean="0">
                <a:solidFill>
                  <a:schemeClr val="tx2"/>
                </a:solidFill>
                <a:latin typeface="Georgia" pitchFamily="18" charset="0"/>
              </a:rPr>
              <a:t>5 phases</a:t>
            </a:r>
          </a:p>
        </p:txBody>
      </p:sp>
      <p:sp>
        <p:nvSpPr>
          <p:cNvPr id="167" name="PubPieSlice"/>
          <p:cNvSpPr>
            <a:spLocks noEditPoints="1" noChangeArrowheads="1"/>
          </p:cNvSpPr>
          <p:nvPr/>
        </p:nvSpPr>
        <p:spPr bwMode="auto">
          <a:xfrm rot="6999023">
            <a:off x="468916" y="2334143"/>
            <a:ext cx="2364632" cy="2364632"/>
          </a:xfrm>
          <a:custGeom>
            <a:avLst/>
            <a:gdLst>
              <a:gd name="G0" fmla="+- 0 0 0"/>
              <a:gd name="G1" fmla="sin 10800 17694720"/>
              <a:gd name="G2" fmla="cos 10800 17694720"/>
              <a:gd name="G3" fmla="sin 10800 10290095"/>
              <a:gd name="G4" fmla="cos 10800 10290095"/>
              <a:gd name="G5" fmla="+- G1 10800 0"/>
              <a:gd name="G6" fmla="+- G2 10800 0"/>
              <a:gd name="G7" fmla="+- G3 10800 0"/>
              <a:gd name="G8" fmla="+- G4 10800 0"/>
              <a:gd name="G9" fmla="+- 10800 0 0"/>
              <a:gd name="T0" fmla="*/ 10799 w 21600"/>
              <a:gd name="T1" fmla="*/ 0 h 21600"/>
              <a:gd name="T2" fmla="*/ 10800 w 21600"/>
              <a:gd name="T3" fmla="*/ 10800 h 21600"/>
              <a:gd name="T4" fmla="*/ 857 w 21600"/>
              <a:gd name="T5" fmla="*/ 15017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4834" y="0"/>
                  <a:pt x="0" y="4835"/>
                  <a:pt x="0" y="10799"/>
                </a:cubicBezTo>
                <a:cubicBezTo>
                  <a:pt x="-1" y="12248"/>
                  <a:pt x="291" y="13682"/>
                  <a:pt x="857" y="15016"/>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68" name="PubPieSlice"/>
          <p:cNvSpPr>
            <a:spLocks noEditPoints="1" noChangeArrowheads="1"/>
          </p:cNvSpPr>
          <p:nvPr/>
        </p:nvSpPr>
        <p:spPr bwMode="auto">
          <a:xfrm rot="14159784">
            <a:off x="479609" y="2344836"/>
            <a:ext cx="2364632" cy="2364632"/>
          </a:xfrm>
          <a:custGeom>
            <a:avLst/>
            <a:gdLst>
              <a:gd name="G0" fmla="+- 0 0 0"/>
              <a:gd name="G1" fmla="sin 10800 17694720"/>
              <a:gd name="G2" fmla="cos 10800 17694720"/>
              <a:gd name="G3" fmla="sin 10800 10290095"/>
              <a:gd name="G4" fmla="cos 10800 10290095"/>
              <a:gd name="G5" fmla="+- G1 10800 0"/>
              <a:gd name="G6" fmla="+- G2 10800 0"/>
              <a:gd name="G7" fmla="+- G3 10800 0"/>
              <a:gd name="G8" fmla="+- G4 10800 0"/>
              <a:gd name="G9" fmla="+- 10800 0 0"/>
              <a:gd name="T0" fmla="*/ 10799 w 21600"/>
              <a:gd name="T1" fmla="*/ 0 h 21600"/>
              <a:gd name="T2" fmla="*/ 10800 w 21600"/>
              <a:gd name="T3" fmla="*/ 10800 h 21600"/>
              <a:gd name="T4" fmla="*/ 857 w 21600"/>
              <a:gd name="T5" fmla="*/ 15017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4834" y="0"/>
                  <a:pt x="0" y="4835"/>
                  <a:pt x="0" y="10799"/>
                </a:cubicBezTo>
                <a:cubicBezTo>
                  <a:pt x="-1" y="12248"/>
                  <a:pt x="291" y="13682"/>
                  <a:pt x="857" y="15016"/>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69" name="PubPieSlice"/>
          <p:cNvSpPr>
            <a:spLocks noEditPoints="1" noChangeArrowheads="1"/>
          </p:cNvSpPr>
          <p:nvPr/>
        </p:nvSpPr>
        <p:spPr bwMode="auto">
          <a:xfrm rot="18740859">
            <a:off x="3892333" y="2325534"/>
            <a:ext cx="2373879" cy="2373880"/>
          </a:xfrm>
          <a:custGeom>
            <a:avLst/>
            <a:gdLst>
              <a:gd name="G0" fmla="+- 0 0 0"/>
              <a:gd name="G1" fmla="sin 10800 17694720"/>
              <a:gd name="G2" fmla="cos 10800 17694720"/>
              <a:gd name="G3" fmla="sin 10800 -11359447"/>
              <a:gd name="G4" fmla="cos 10800 -11359447"/>
              <a:gd name="G5" fmla="+- G1 10800 0"/>
              <a:gd name="G6" fmla="+- G2 10800 0"/>
              <a:gd name="G7" fmla="+- G3 10800 0"/>
              <a:gd name="G8" fmla="+- G4 10800 0"/>
              <a:gd name="G9" fmla="+- 10800 0 0"/>
              <a:gd name="T0" fmla="*/ 10799 w 21600"/>
              <a:gd name="T1" fmla="*/ 0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5320" y="0"/>
                  <a:pt x="709" y="4103"/>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0" name="PubPieSlice"/>
          <p:cNvSpPr>
            <a:spLocks noEditPoints="1" noChangeArrowheads="1"/>
          </p:cNvSpPr>
          <p:nvPr/>
        </p:nvSpPr>
        <p:spPr bwMode="auto">
          <a:xfrm rot="2540859">
            <a:off x="3892333" y="2325534"/>
            <a:ext cx="2373880" cy="2373879"/>
          </a:xfrm>
          <a:custGeom>
            <a:avLst/>
            <a:gdLst>
              <a:gd name="G0" fmla="+- 0 0 0"/>
              <a:gd name="G1" fmla="sin 10800 17694720"/>
              <a:gd name="G2" fmla="cos 10800 17694720"/>
              <a:gd name="G3" fmla="sin 10800 -11359447"/>
              <a:gd name="G4" fmla="cos 10800 -11359447"/>
              <a:gd name="G5" fmla="+- G1 10800 0"/>
              <a:gd name="G6" fmla="+- G2 10800 0"/>
              <a:gd name="G7" fmla="+- G3 10800 0"/>
              <a:gd name="G8" fmla="+- G4 10800 0"/>
              <a:gd name="G9" fmla="+- 10800 0 0"/>
              <a:gd name="T0" fmla="*/ 10799 w 21600"/>
              <a:gd name="T1" fmla="*/ 0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5320" y="0"/>
                  <a:pt x="709" y="4103"/>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1" name="PubPieSlice"/>
          <p:cNvSpPr>
            <a:spLocks noEditPoints="1" noChangeArrowheads="1"/>
          </p:cNvSpPr>
          <p:nvPr/>
        </p:nvSpPr>
        <p:spPr bwMode="auto">
          <a:xfrm rot="7940859">
            <a:off x="3892333" y="2325534"/>
            <a:ext cx="2373879" cy="2373880"/>
          </a:xfrm>
          <a:custGeom>
            <a:avLst/>
            <a:gdLst>
              <a:gd name="G0" fmla="+- 0 0 0"/>
              <a:gd name="G1" fmla="sin 10800 17694720"/>
              <a:gd name="G2" fmla="cos 10800 17694720"/>
              <a:gd name="G3" fmla="sin 10800 -11359447"/>
              <a:gd name="G4" fmla="cos 10800 -11359447"/>
              <a:gd name="G5" fmla="+- G1 10800 0"/>
              <a:gd name="G6" fmla="+- G2 10800 0"/>
              <a:gd name="G7" fmla="+- G3 10800 0"/>
              <a:gd name="G8" fmla="+- G4 10800 0"/>
              <a:gd name="G9" fmla="+- 10800 0 0"/>
              <a:gd name="T0" fmla="*/ 10799 w 21600"/>
              <a:gd name="T1" fmla="*/ 0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5320" y="0"/>
                  <a:pt x="709" y="4103"/>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2" name="PubPieSlice"/>
          <p:cNvSpPr>
            <a:spLocks noEditPoints="1" noChangeArrowheads="1"/>
          </p:cNvSpPr>
          <p:nvPr/>
        </p:nvSpPr>
        <p:spPr bwMode="auto">
          <a:xfrm rot="13340859">
            <a:off x="3892333" y="2325534"/>
            <a:ext cx="2373880" cy="2373879"/>
          </a:xfrm>
          <a:custGeom>
            <a:avLst/>
            <a:gdLst>
              <a:gd name="G0" fmla="+- 0 0 0"/>
              <a:gd name="G1" fmla="sin 10800 17694720"/>
              <a:gd name="G2" fmla="cos 10800 17694720"/>
              <a:gd name="G3" fmla="sin 10800 -11359447"/>
              <a:gd name="G4" fmla="cos 10800 -11359447"/>
              <a:gd name="G5" fmla="+- G1 10800 0"/>
              <a:gd name="G6" fmla="+- G2 10800 0"/>
              <a:gd name="G7" fmla="+- G3 10800 0"/>
              <a:gd name="G8" fmla="+- G4 10800 0"/>
              <a:gd name="G9" fmla="+- 10800 0 0"/>
              <a:gd name="T0" fmla="*/ 10799 w 21600"/>
              <a:gd name="T1" fmla="*/ 0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5320" y="0"/>
                  <a:pt x="709" y="4103"/>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3" name="PubPieSlice"/>
          <p:cNvSpPr>
            <a:spLocks noEditPoints="1" noChangeArrowheads="1"/>
          </p:cNvSpPr>
          <p:nvPr/>
        </p:nvSpPr>
        <p:spPr bwMode="auto">
          <a:xfrm rot="2909747">
            <a:off x="7296630" y="2325534"/>
            <a:ext cx="2384000" cy="2384000"/>
          </a:xfrm>
          <a:custGeom>
            <a:avLst/>
            <a:gdLst>
              <a:gd name="G0" fmla="+- 0 0 0"/>
              <a:gd name="G1" fmla="sin 10800 -6946663"/>
              <a:gd name="G2" fmla="cos 10800 -6946663"/>
              <a:gd name="G3" fmla="sin 10800 -11359447"/>
              <a:gd name="G4" fmla="cos 10800 -11359447"/>
              <a:gd name="G5" fmla="+- G1 10800 0"/>
              <a:gd name="G6" fmla="+- G2 10800 0"/>
              <a:gd name="G7" fmla="+- G3 10800 0"/>
              <a:gd name="G8" fmla="+- G4 10800 0"/>
              <a:gd name="G9" fmla="+- 10800 0 0"/>
              <a:gd name="T0" fmla="*/ 7823 w 21600"/>
              <a:gd name="T1" fmla="*/ 418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7823" y="418"/>
                </a:moveTo>
                <a:cubicBezTo>
                  <a:pt x="3635" y="1619"/>
                  <a:pt x="579" y="5218"/>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4" name="PubPieSlice"/>
          <p:cNvSpPr>
            <a:spLocks noEditPoints="1" noChangeArrowheads="1"/>
          </p:cNvSpPr>
          <p:nvPr/>
        </p:nvSpPr>
        <p:spPr bwMode="auto">
          <a:xfrm rot="7254446">
            <a:off x="7296630" y="2325534"/>
            <a:ext cx="2384000" cy="2384000"/>
          </a:xfrm>
          <a:custGeom>
            <a:avLst/>
            <a:gdLst>
              <a:gd name="G0" fmla="+- 0 0 0"/>
              <a:gd name="G1" fmla="sin 10800 -6946663"/>
              <a:gd name="G2" fmla="cos 10800 -6946663"/>
              <a:gd name="G3" fmla="sin 10800 -11359447"/>
              <a:gd name="G4" fmla="cos 10800 -11359447"/>
              <a:gd name="G5" fmla="+- G1 10800 0"/>
              <a:gd name="G6" fmla="+- G2 10800 0"/>
              <a:gd name="G7" fmla="+- G3 10800 0"/>
              <a:gd name="G8" fmla="+- G4 10800 0"/>
              <a:gd name="G9" fmla="+- 10800 0 0"/>
              <a:gd name="T0" fmla="*/ 7823 w 21600"/>
              <a:gd name="T1" fmla="*/ 418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7823" y="418"/>
                </a:moveTo>
                <a:cubicBezTo>
                  <a:pt x="3635" y="1619"/>
                  <a:pt x="579" y="5218"/>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5" name="PubPieSlice"/>
          <p:cNvSpPr>
            <a:spLocks noEditPoints="1" noChangeArrowheads="1"/>
          </p:cNvSpPr>
          <p:nvPr/>
        </p:nvSpPr>
        <p:spPr bwMode="auto">
          <a:xfrm rot="20175447">
            <a:off x="7296630" y="2325534"/>
            <a:ext cx="2384000" cy="2384000"/>
          </a:xfrm>
          <a:custGeom>
            <a:avLst/>
            <a:gdLst>
              <a:gd name="G0" fmla="+- 0 0 0"/>
              <a:gd name="G1" fmla="sin 10800 -6946663"/>
              <a:gd name="G2" fmla="cos 10800 -6946663"/>
              <a:gd name="G3" fmla="sin 10800 -11359447"/>
              <a:gd name="G4" fmla="cos 10800 -11359447"/>
              <a:gd name="G5" fmla="+- G1 10800 0"/>
              <a:gd name="G6" fmla="+- G2 10800 0"/>
              <a:gd name="G7" fmla="+- G3 10800 0"/>
              <a:gd name="G8" fmla="+- G4 10800 0"/>
              <a:gd name="G9" fmla="+- 10800 0 0"/>
              <a:gd name="T0" fmla="*/ 7823 w 21600"/>
              <a:gd name="T1" fmla="*/ 418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7823" y="418"/>
                </a:moveTo>
                <a:cubicBezTo>
                  <a:pt x="3635" y="1619"/>
                  <a:pt x="579" y="5218"/>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7" name="PubPieSlice"/>
          <p:cNvSpPr>
            <a:spLocks noEditPoints="1" noChangeArrowheads="1"/>
          </p:cNvSpPr>
          <p:nvPr/>
        </p:nvSpPr>
        <p:spPr bwMode="auto">
          <a:xfrm rot="21358422">
            <a:off x="474263" y="2339489"/>
            <a:ext cx="2364632" cy="2364632"/>
          </a:xfrm>
          <a:custGeom>
            <a:avLst/>
            <a:gdLst>
              <a:gd name="G0" fmla="+- 0 0 0"/>
              <a:gd name="G1" fmla="sin 10800 17694720"/>
              <a:gd name="G2" fmla="cos 10800 17694720"/>
              <a:gd name="G3" fmla="sin 10800 10290095"/>
              <a:gd name="G4" fmla="cos 10800 10290095"/>
              <a:gd name="G5" fmla="+- G1 10800 0"/>
              <a:gd name="G6" fmla="+- G2 10800 0"/>
              <a:gd name="G7" fmla="+- G3 10800 0"/>
              <a:gd name="G8" fmla="+- G4 10800 0"/>
              <a:gd name="G9" fmla="+- 10800 0 0"/>
              <a:gd name="T0" fmla="*/ 10799 w 21600"/>
              <a:gd name="T1" fmla="*/ 0 h 21600"/>
              <a:gd name="T2" fmla="*/ 10800 w 21600"/>
              <a:gd name="T3" fmla="*/ 10800 h 21600"/>
              <a:gd name="T4" fmla="*/ 857 w 21600"/>
              <a:gd name="T5" fmla="*/ 15017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4834" y="0"/>
                  <a:pt x="0" y="4835"/>
                  <a:pt x="0" y="10799"/>
                </a:cubicBezTo>
                <a:cubicBezTo>
                  <a:pt x="-1" y="12248"/>
                  <a:pt x="291" y="13682"/>
                  <a:pt x="857" y="15016"/>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178" name="Oval 12"/>
          <p:cNvSpPr>
            <a:spLocks noChangeArrowheads="1"/>
          </p:cNvSpPr>
          <p:nvPr/>
        </p:nvSpPr>
        <p:spPr bwMode="auto">
          <a:xfrm>
            <a:off x="1232175" y="3091778"/>
            <a:ext cx="839451" cy="839451"/>
          </a:xfrm>
          <a:prstGeom prst="ellipse">
            <a:avLst/>
          </a:prstGeom>
          <a:solidFill>
            <a:schemeClr val="bg2"/>
          </a:solidFill>
          <a:ln w="12700" algn="ctr">
            <a:noFill/>
            <a:round/>
            <a:headEnd/>
            <a:tailEnd/>
          </a:ln>
          <a:effectLst/>
        </p:spPr>
        <p:txBody>
          <a:bodyPr lIns="0" tIns="0" rIns="0" bIns="0" anchor="ctr" anchorCtr="1">
            <a:noAutofit/>
          </a:bodyPr>
          <a:lstStyle/>
          <a:p>
            <a:pPr marL="0" marR="0" lvl="0" indent="0" algn="ctr"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effectLst/>
              <a:uLnTx/>
              <a:uFillTx/>
              <a:latin typeface="Arial" pitchFamily="34" charset="0"/>
              <a:cs typeface="Arial" pitchFamily="34" charset="0"/>
            </a:endParaRPr>
          </a:p>
        </p:txBody>
      </p:sp>
      <p:sp>
        <p:nvSpPr>
          <p:cNvPr id="179" name="Text Box 13"/>
          <p:cNvSpPr txBox="1">
            <a:spLocks noChangeArrowheads="1"/>
          </p:cNvSpPr>
          <p:nvPr/>
        </p:nvSpPr>
        <p:spPr bwMode="auto">
          <a:xfrm>
            <a:off x="619391" y="2971752"/>
            <a:ext cx="783310" cy="153888"/>
          </a:xfrm>
          <a:prstGeom prst="rect">
            <a:avLst/>
          </a:prstGeom>
          <a:noFill/>
          <a:ln w="12700" algn="ctr">
            <a:noFill/>
            <a:miter lim="800000"/>
            <a:headEnd/>
            <a:tailEnd/>
          </a:ln>
          <a:effectLst/>
        </p:spPr>
        <p:txBody>
          <a:bodyPr lIns="0" tIns="0" rIns="0" bIns="0">
            <a:spAutoFit/>
          </a:bodyPr>
          <a:lstStyle/>
          <a:p>
            <a:pPr marR="0" lvl="0" algn="ctr" defTabSz="995363" eaLnBrk="0" fontAlgn="auto" hangingPunct="0">
              <a:lnSpc>
                <a:spcPct val="100000"/>
              </a:lnSpc>
              <a:spcBef>
                <a:spcPts val="0"/>
              </a:spcBef>
              <a:spcAft>
                <a:spcPts val="400"/>
              </a:spcAft>
              <a:buClr>
                <a:schemeClr val="bg2"/>
              </a:buClr>
              <a:buSzPct val="100000"/>
              <a:tabLst/>
              <a:defRPr/>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180" name="Text Box 14"/>
          <p:cNvSpPr txBox="1">
            <a:spLocks noChangeArrowheads="1"/>
          </p:cNvSpPr>
          <p:nvPr/>
        </p:nvSpPr>
        <p:spPr bwMode="auto">
          <a:xfrm>
            <a:off x="1831270" y="2971752"/>
            <a:ext cx="849605" cy="153888"/>
          </a:xfrm>
          <a:prstGeom prst="rect">
            <a:avLst/>
          </a:prstGeom>
          <a:noFill/>
          <a:ln w="12700" algn="ctr">
            <a:noFill/>
            <a:miter lim="800000"/>
            <a:headEnd/>
            <a:tailEnd/>
          </a:ln>
          <a:effectLst/>
        </p:spPr>
        <p:txBody>
          <a:bodyPr wrap="square"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64" name="Text Box 15"/>
          <p:cNvSpPr txBox="1">
            <a:spLocks noChangeArrowheads="1"/>
          </p:cNvSpPr>
          <p:nvPr/>
        </p:nvSpPr>
        <p:spPr bwMode="auto">
          <a:xfrm>
            <a:off x="1130984" y="4172800"/>
            <a:ext cx="1133523" cy="153888"/>
          </a:xfrm>
          <a:prstGeom prst="rect">
            <a:avLst/>
          </a:prstGeom>
          <a:noFill/>
          <a:ln w="12700" algn="ctr">
            <a:noFill/>
            <a:miter lim="800000"/>
            <a:headEnd/>
            <a:tailEnd/>
          </a:ln>
          <a:effectLst/>
        </p:spPr>
        <p:txBody>
          <a:bodyPr wrap="square"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65" name="Text Box 16"/>
          <p:cNvSpPr txBox="1">
            <a:spLocks noChangeArrowheads="1"/>
          </p:cNvSpPr>
          <p:nvPr/>
        </p:nvSpPr>
        <p:spPr bwMode="auto">
          <a:xfrm>
            <a:off x="1416348" y="3454025"/>
            <a:ext cx="409032" cy="114957"/>
          </a:xfrm>
          <a:prstGeom prst="rect">
            <a:avLst/>
          </a:prstGeom>
          <a:noFill/>
          <a:ln w="12700" algn="ctr">
            <a:noFill/>
            <a:miter lim="800000"/>
            <a:headEnd/>
            <a:tailEnd/>
          </a:ln>
          <a:effectLst/>
        </p:spPr>
        <p:txBody>
          <a:bodyPr wrap="none" lIns="0" tIns="0" rIns="0" bIns="0">
            <a:noAutofit/>
          </a:bodyPr>
          <a:lstStyle/>
          <a:p>
            <a:pPr marL="0" marR="0" lvl="0" indent="0" algn="ctr" defTabSz="995363" eaLnBrk="1" fontAlgn="auto" latinLnBrk="0" hangingPunct="1">
              <a:lnSpc>
                <a:spcPct val="100000"/>
              </a:lnSpc>
              <a:spcBef>
                <a:spcPts val="0"/>
              </a:spcBef>
              <a:spcAft>
                <a:spcPts val="400"/>
              </a:spcAft>
              <a:buClrTx/>
              <a:buSzTx/>
              <a:buFontTx/>
              <a:buNone/>
              <a:tabLst/>
              <a:defRPr/>
            </a:pPr>
            <a:r>
              <a:rPr kumimoji="0" lang="en-US" sz="1000" b="1" i="0" u="none" strike="noStrike" kern="0" cap="none" spc="0" normalizeH="0" baseline="0" noProof="0" dirty="0">
                <a:ln>
                  <a:noFill/>
                </a:ln>
                <a:solidFill>
                  <a:schemeClr val="tx2"/>
                </a:solidFill>
                <a:effectLst/>
                <a:uLnTx/>
                <a:uFillTx/>
                <a:latin typeface="Georgia" pitchFamily="18" charset="0"/>
                <a:cs typeface="Arial" pitchFamily="34" charset="0"/>
              </a:rPr>
              <a:t>Title text</a:t>
            </a:r>
          </a:p>
        </p:txBody>
      </p:sp>
      <p:sp>
        <p:nvSpPr>
          <p:cNvPr id="266" name="Oval 17"/>
          <p:cNvSpPr>
            <a:spLocks noChangeArrowheads="1"/>
          </p:cNvSpPr>
          <p:nvPr/>
        </p:nvSpPr>
        <p:spPr bwMode="auto">
          <a:xfrm>
            <a:off x="4657235" y="3091778"/>
            <a:ext cx="842734" cy="842734"/>
          </a:xfrm>
          <a:prstGeom prst="ellipse">
            <a:avLst/>
          </a:prstGeom>
          <a:solidFill>
            <a:schemeClr val="bg2"/>
          </a:solidFill>
          <a:ln w="12700" algn="ctr">
            <a:noFill/>
            <a:round/>
            <a:headEnd/>
            <a:tailEnd/>
          </a:ln>
          <a:effectLst/>
        </p:spPr>
        <p:txBody>
          <a:bodyPr lIns="0" tIns="0" rIns="0" bIns="0" anchor="ctr" anchorCtr="1">
            <a:noAutofit/>
          </a:bodyPr>
          <a:lstStyle/>
          <a:p>
            <a:pPr marL="0" marR="0" lvl="0" indent="0" algn="ctr"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67" name="Text Box 18"/>
          <p:cNvSpPr txBox="1">
            <a:spLocks noChangeArrowheads="1"/>
          </p:cNvSpPr>
          <p:nvPr/>
        </p:nvSpPr>
        <p:spPr bwMode="auto">
          <a:xfrm>
            <a:off x="4877085" y="3455443"/>
            <a:ext cx="410631" cy="115407"/>
          </a:xfrm>
          <a:prstGeom prst="rect">
            <a:avLst/>
          </a:prstGeom>
          <a:noFill/>
          <a:ln w="12700" algn="ctr">
            <a:noFill/>
            <a:miter lim="800000"/>
            <a:headEnd/>
            <a:tailEnd/>
          </a:ln>
          <a:effectLst/>
        </p:spPr>
        <p:txBody>
          <a:bodyPr wrap="none" lIns="0" tIns="0" rIns="0" bIns="0">
            <a:noAutofit/>
          </a:bodyPr>
          <a:lstStyle/>
          <a:p>
            <a:pPr marL="0" marR="0" lvl="0" indent="0" algn="ctr" defTabSz="995363" eaLnBrk="1" fontAlgn="auto" latinLnBrk="0" hangingPunct="1">
              <a:lnSpc>
                <a:spcPct val="100000"/>
              </a:lnSpc>
              <a:spcBef>
                <a:spcPts val="0"/>
              </a:spcBef>
              <a:spcAft>
                <a:spcPts val="400"/>
              </a:spcAft>
              <a:buClrTx/>
              <a:buSzTx/>
              <a:buFontTx/>
              <a:buNone/>
              <a:tabLst/>
              <a:defRPr/>
            </a:pPr>
            <a:r>
              <a:rPr kumimoji="0" lang="en-US" sz="1000" b="1" i="0" u="none" strike="noStrike" kern="0" cap="none" spc="0" normalizeH="0" baseline="0" noProof="0" dirty="0">
                <a:ln>
                  <a:noFill/>
                </a:ln>
                <a:solidFill>
                  <a:schemeClr val="tx2"/>
                </a:solidFill>
                <a:effectLst/>
                <a:uLnTx/>
                <a:uFillTx/>
                <a:latin typeface="Georgia" pitchFamily="18" charset="0"/>
                <a:cs typeface="Arial" pitchFamily="34" charset="0"/>
              </a:rPr>
              <a:t>Title text</a:t>
            </a:r>
          </a:p>
        </p:txBody>
      </p:sp>
      <p:sp>
        <p:nvSpPr>
          <p:cNvPr id="268" name="Text Box 19"/>
          <p:cNvSpPr txBox="1">
            <a:spLocks noChangeArrowheads="1"/>
          </p:cNvSpPr>
          <p:nvPr/>
        </p:nvSpPr>
        <p:spPr bwMode="auto">
          <a:xfrm>
            <a:off x="4576462" y="4228934"/>
            <a:ext cx="1058270" cy="153888"/>
          </a:xfrm>
          <a:prstGeom prst="rect">
            <a:avLst/>
          </a:prstGeom>
          <a:noFill/>
          <a:ln w="12700" algn="ctr">
            <a:noFill/>
            <a:miter lim="800000"/>
            <a:headEnd/>
            <a:tailEnd/>
          </a:ln>
          <a:effectLst/>
        </p:spPr>
        <p:txBody>
          <a:bodyPr wrap="square" lIns="0" tIns="0" rIns="0" bIns="0">
            <a:spAutoFit/>
          </a:bodyPr>
          <a:lstStyle/>
          <a:p>
            <a:pPr marR="0" lvl="0" algn="ctr" defTabSz="995363" eaLnBrk="0" fontAlgn="auto" hangingPunct="0">
              <a:lnSpc>
                <a:spcPct val="100000"/>
              </a:lnSpc>
              <a:spcBef>
                <a:spcPts val="0"/>
              </a:spcBef>
              <a:spcAft>
                <a:spcPts val="400"/>
              </a:spcAft>
              <a:buClr>
                <a:schemeClr val="bg2"/>
              </a:buClr>
              <a:buSzPct val="100000"/>
              <a:tabLst/>
              <a:defRPr/>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69" name="Text Box 20"/>
          <p:cNvSpPr txBox="1">
            <a:spLocks noChangeArrowheads="1"/>
          </p:cNvSpPr>
          <p:nvPr/>
        </p:nvSpPr>
        <p:spPr bwMode="auto">
          <a:xfrm>
            <a:off x="4746828" y="2556495"/>
            <a:ext cx="743888" cy="153888"/>
          </a:xfrm>
          <a:prstGeom prst="rect">
            <a:avLst/>
          </a:prstGeom>
          <a:noFill/>
          <a:ln w="12700" algn="ctr">
            <a:noFill/>
            <a:miter lim="800000"/>
            <a:headEnd/>
            <a:tailEnd/>
          </a:ln>
          <a:effectLst/>
        </p:spPr>
        <p:txBody>
          <a:bodyPr wrap="square" lIns="0" tIns="0" rIns="0" bIns="0">
            <a:spAutoFit/>
          </a:bodyPr>
          <a:lstStyle/>
          <a:p>
            <a:pPr marR="0" lvl="0" algn="ctr" defTabSz="995363" eaLnBrk="0" fontAlgn="auto" hangingPunct="0">
              <a:lnSpc>
                <a:spcPct val="100000"/>
              </a:lnSpc>
              <a:spcBef>
                <a:spcPts val="0"/>
              </a:spcBef>
              <a:spcAft>
                <a:spcPts val="400"/>
              </a:spcAft>
              <a:buClr>
                <a:schemeClr val="bg2"/>
              </a:buClr>
              <a:buSzPct val="100000"/>
              <a:tabLst/>
              <a:defRPr/>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70" name="Text Box 21"/>
          <p:cNvSpPr txBox="1">
            <a:spLocks noChangeArrowheads="1"/>
          </p:cNvSpPr>
          <p:nvPr/>
        </p:nvSpPr>
        <p:spPr bwMode="auto">
          <a:xfrm>
            <a:off x="3970930" y="3404448"/>
            <a:ext cx="621321" cy="153888"/>
          </a:xfrm>
          <a:prstGeom prst="rect">
            <a:avLst/>
          </a:prstGeom>
          <a:noFill/>
          <a:ln w="12700" algn="ctr">
            <a:noFill/>
            <a:miter lim="800000"/>
            <a:headEnd/>
            <a:tailEnd/>
          </a:ln>
          <a:effectLst/>
        </p:spPr>
        <p:txBody>
          <a:bodyPr wrap="square" lIns="0" tIns="0" rIns="0" bIns="0">
            <a:spAutoFit/>
          </a:bodyPr>
          <a:lstStyle/>
          <a:p>
            <a:pPr marR="0" lvl="0" algn="ctr" defTabSz="995363" eaLnBrk="0" fontAlgn="auto" hangingPunct="0">
              <a:lnSpc>
                <a:spcPct val="100000"/>
              </a:lnSpc>
              <a:spcBef>
                <a:spcPts val="0"/>
              </a:spcBef>
              <a:spcAft>
                <a:spcPts val="400"/>
              </a:spcAft>
              <a:buClr>
                <a:schemeClr val="bg2"/>
              </a:buClr>
              <a:buSzPct val="100000"/>
              <a:tabLst/>
              <a:defRPr/>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71" name="Text Box 22"/>
          <p:cNvSpPr txBox="1">
            <a:spLocks noChangeArrowheads="1"/>
          </p:cNvSpPr>
          <p:nvPr/>
        </p:nvSpPr>
        <p:spPr bwMode="auto">
          <a:xfrm>
            <a:off x="5577800" y="3404449"/>
            <a:ext cx="621908" cy="153888"/>
          </a:xfrm>
          <a:prstGeom prst="rect">
            <a:avLst/>
          </a:prstGeom>
          <a:noFill/>
          <a:ln w="12700" algn="ctr">
            <a:noFill/>
            <a:miter lim="800000"/>
            <a:headEnd/>
            <a:tailEnd/>
          </a:ln>
          <a:effectLst/>
        </p:spPr>
        <p:txBody>
          <a:bodyPr wrap="square" lIns="0" tIns="0" rIns="0" bIns="0">
            <a:spAutoFit/>
          </a:bodyPr>
          <a:lstStyle/>
          <a:p>
            <a:pPr marR="0" lvl="0" algn="ctr" defTabSz="995363" eaLnBrk="0" fontAlgn="auto" hangingPunct="0">
              <a:lnSpc>
                <a:spcPct val="100000"/>
              </a:lnSpc>
              <a:spcBef>
                <a:spcPts val="0"/>
              </a:spcBef>
              <a:spcAft>
                <a:spcPts val="400"/>
              </a:spcAft>
              <a:buClr>
                <a:schemeClr val="bg2"/>
              </a:buClr>
              <a:buSzPct val="100000"/>
              <a:tabLst/>
              <a:defRPr/>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72" name="PubPieSlice"/>
          <p:cNvSpPr>
            <a:spLocks noEditPoints="1" noChangeArrowheads="1"/>
          </p:cNvSpPr>
          <p:nvPr/>
        </p:nvSpPr>
        <p:spPr bwMode="auto">
          <a:xfrm rot="11585198">
            <a:off x="7296630" y="2325534"/>
            <a:ext cx="2384000" cy="2384000"/>
          </a:xfrm>
          <a:custGeom>
            <a:avLst/>
            <a:gdLst>
              <a:gd name="G0" fmla="+- 0 0 0"/>
              <a:gd name="G1" fmla="sin 10800 -6946663"/>
              <a:gd name="G2" fmla="cos 10800 -6946663"/>
              <a:gd name="G3" fmla="sin 10800 -11359447"/>
              <a:gd name="G4" fmla="cos 10800 -11359447"/>
              <a:gd name="G5" fmla="+- G1 10800 0"/>
              <a:gd name="G6" fmla="+- G2 10800 0"/>
              <a:gd name="G7" fmla="+- G3 10800 0"/>
              <a:gd name="G8" fmla="+- G4 10800 0"/>
              <a:gd name="G9" fmla="+- 10800 0 0"/>
              <a:gd name="T0" fmla="*/ 7823 w 21600"/>
              <a:gd name="T1" fmla="*/ 418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7823" y="418"/>
                </a:moveTo>
                <a:cubicBezTo>
                  <a:pt x="3635" y="1619"/>
                  <a:pt x="579" y="5218"/>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73" name="PubPieSlice"/>
          <p:cNvSpPr>
            <a:spLocks noEditPoints="1" noChangeArrowheads="1"/>
          </p:cNvSpPr>
          <p:nvPr/>
        </p:nvSpPr>
        <p:spPr bwMode="auto">
          <a:xfrm rot="15882400">
            <a:off x="7296630" y="2325534"/>
            <a:ext cx="2384000" cy="2384000"/>
          </a:xfrm>
          <a:custGeom>
            <a:avLst/>
            <a:gdLst>
              <a:gd name="G0" fmla="+- 0 0 0"/>
              <a:gd name="G1" fmla="sin 10800 -6946663"/>
              <a:gd name="G2" fmla="cos 10800 -6946663"/>
              <a:gd name="G3" fmla="sin 10800 -11359447"/>
              <a:gd name="G4" fmla="cos 10800 -11359447"/>
              <a:gd name="G5" fmla="+- G1 10800 0"/>
              <a:gd name="G6" fmla="+- G2 10800 0"/>
              <a:gd name="G7" fmla="+- G3 10800 0"/>
              <a:gd name="G8" fmla="+- G4 10800 0"/>
              <a:gd name="G9" fmla="+- 10800 0 0"/>
              <a:gd name="T0" fmla="*/ 7823 w 21600"/>
              <a:gd name="T1" fmla="*/ 418 h 21600"/>
              <a:gd name="T2" fmla="*/ 10800 w 21600"/>
              <a:gd name="T3" fmla="*/ 10800 h 21600"/>
              <a:gd name="T4" fmla="*/ 73 w 21600"/>
              <a:gd name="T5" fmla="*/ 9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7823" y="418"/>
                </a:moveTo>
                <a:cubicBezTo>
                  <a:pt x="3635" y="1619"/>
                  <a:pt x="579" y="5218"/>
                  <a:pt x="73" y="9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74" name="Oval 29"/>
          <p:cNvSpPr>
            <a:spLocks noChangeArrowheads="1"/>
          </p:cNvSpPr>
          <p:nvPr/>
        </p:nvSpPr>
        <p:spPr bwMode="auto">
          <a:xfrm>
            <a:off x="8060751" y="3091778"/>
            <a:ext cx="846327" cy="846327"/>
          </a:xfrm>
          <a:prstGeom prst="ellipse">
            <a:avLst/>
          </a:prstGeom>
          <a:solidFill>
            <a:schemeClr val="bg2"/>
          </a:solidFill>
          <a:ln w="12700" algn="ctr">
            <a:noFill/>
            <a:round/>
            <a:headEnd/>
            <a:tailEnd/>
          </a:ln>
          <a:effectLst/>
        </p:spPr>
        <p:txBody>
          <a:bodyPr lIns="0" tIns="0" rIns="0" bIns="0" anchor="ctr" anchorCtr="1">
            <a:noAutofit/>
          </a:bodyPr>
          <a:lstStyle/>
          <a:p>
            <a:pPr marL="0" marR="0" lvl="0" indent="0" algn="ctr" defTabSz="914400" eaLnBrk="1" fontAlgn="auto" latinLnBrk="0" hangingPunct="1">
              <a:lnSpc>
                <a:spcPct val="100000"/>
              </a:lnSpc>
              <a:spcBef>
                <a:spcPts val="0"/>
              </a:spcBef>
              <a:spcAft>
                <a:spcPts val="400"/>
              </a:spcAft>
              <a:buClrTx/>
              <a:buSzTx/>
              <a:buFontTx/>
              <a:buNone/>
              <a:tabLst/>
              <a:defRPr/>
            </a:pPr>
            <a:endParaRPr kumimoji="0" lang="en-US" sz="11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75" name="Text Box 30"/>
          <p:cNvSpPr txBox="1">
            <a:spLocks noChangeArrowheads="1"/>
          </p:cNvSpPr>
          <p:nvPr/>
        </p:nvSpPr>
        <p:spPr bwMode="auto">
          <a:xfrm>
            <a:off x="8281610" y="3455443"/>
            <a:ext cx="412382" cy="115898"/>
          </a:xfrm>
          <a:prstGeom prst="rect">
            <a:avLst/>
          </a:prstGeom>
          <a:noFill/>
          <a:ln w="12700" algn="ctr">
            <a:noFill/>
            <a:miter lim="800000"/>
            <a:headEnd/>
            <a:tailEnd/>
          </a:ln>
          <a:effectLst/>
        </p:spPr>
        <p:txBody>
          <a:bodyPr wrap="none" lIns="0" tIns="0" rIns="0" bIns="0">
            <a:noAutofit/>
          </a:bodyPr>
          <a:lstStyle/>
          <a:p>
            <a:pPr marL="0" marR="0" lvl="0" indent="0" algn="ctr" defTabSz="995363" eaLnBrk="1" fontAlgn="auto" latinLnBrk="0" hangingPunct="1">
              <a:lnSpc>
                <a:spcPct val="100000"/>
              </a:lnSpc>
              <a:spcBef>
                <a:spcPts val="0"/>
              </a:spcBef>
              <a:spcAft>
                <a:spcPts val="400"/>
              </a:spcAft>
              <a:buClrTx/>
              <a:buSzTx/>
              <a:buFontTx/>
              <a:buNone/>
              <a:tabLst/>
              <a:defRPr/>
            </a:pPr>
            <a:r>
              <a:rPr kumimoji="0" lang="en-US" sz="1000" b="1" i="0" u="none" strike="noStrike" kern="0" cap="none" spc="0" normalizeH="0" baseline="0" noProof="0" dirty="0">
                <a:ln>
                  <a:noFill/>
                </a:ln>
                <a:solidFill>
                  <a:schemeClr val="tx2"/>
                </a:solidFill>
                <a:effectLst/>
                <a:uLnTx/>
                <a:uFillTx/>
                <a:latin typeface="Georgia" pitchFamily="18" charset="0"/>
                <a:cs typeface="Arial" pitchFamily="34" charset="0"/>
              </a:rPr>
              <a:t>Title text</a:t>
            </a:r>
          </a:p>
        </p:txBody>
      </p:sp>
      <p:sp>
        <p:nvSpPr>
          <p:cNvPr id="276" name="Text Box 31"/>
          <p:cNvSpPr txBox="1">
            <a:spLocks noChangeArrowheads="1"/>
          </p:cNvSpPr>
          <p:nvPr/>
        </p:nvSpPr>
        <p:spPr bwMode="auto">
          <a:xfrm>
            <a:off x="8156434" y="2535100"/>
            <a:ext cx="680066" cy="153888"/>
          </a:xfrm>
          <a:prstGeom prst="rect">
            <a:avLst/>
          </a:prstGeom>
          <a:noFill/>
          <a:ln w="12700" algn="ctr">
            <a:noFill/>
            <a:miter lim="800000"/>
            <a:headEnd/>
            <a:tailEnd/>
          </a:ln>
          <a:effectLst/>
        </p:spPr>
        <p:txBody>
          <a:bodyPr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77" name="Text Box 32"/>
          <p:cNvSpPr txBox="1">
            <a:spLocks noChangeArrowheads="1"/>
          </p:cNvSpPr>
          <p:nvPr/>
        </p:nvSpPr>
        <p:spPr bwMode="auto">
          <a:xfrm>
            <a:off x="7440965" y="3164764"/>
            <a:ext cx="669573" cy="153888"/>
          </a:xfrm>
          <a:prstGeom prst="rect">
            <a:avLst/>
          </a:prstGeom>
          <a:noFill/>
          <a:ln w="12700" algn="ctr">
            <a:noFill/>
            <a:miter lim="800000"/>
            <a:headEnd/>
            <a:tailEnd/>
          </a:ln>
          <a:effectLst/>
        </p:spPr>
        <p:txBody>
          <a:bodyPr wrap="square"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78" name="Text Box 33"/>
          <p:cNvSpPr txBox="1">
            <a:spLocks noChangeArrowheads="1"/>
          </p:cNvSpPr>
          <p:nvPr/>
        </p:nvSpPr>
        <p:spPr bwMode="auto">
          <a:xfrm>
            <a:off x="7589155" y="4058791"/>
            <a:ext cx="864243" cy="153888"/>
          </a:xfrm>
          <a:prstGeom prst="rect">
            <a:avLst/>
          </a:prstGeom>
          <a:noFill/>
          <a:ln w="12700" algn="ctr">
            <a:noFill/>
            <a:miter lim="800000"/>
            <a:headEnd/>
            <a:tailEnd/>
          </a:ln>
          <a:effectLst/>
        </p:spPr>
        <p:txBody>
          <a:bodyPr wrap="square"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79" name="Text Box 34"/>
          <p:cNvSpPr txBox="1">
            <a:spLocks noChangeArrowheads="1"/>
          </p:cNvSpPr>
          <p:nvPr/>
        </p:nvSpPr>
        <p:spPr bwMode="auto">
          <a:xfrm>
            <a:off x="8629034" y="4058791"/>
            <a:ext cx="813413" cy="153888"/>
          </a:xfrm>
          <a:prstGeom prst="rect">
            <a:avLst/>
          </a:prstGeom>
          <a:noFill/>
          <a:ln w="12700" algn="ctr">
            <a:noFill/>
            <a:miter lim="800000"/>
            <a:headEnd/>
            <a:tailEnd/>
          </a:ln>
          <a:effectLst/>
        </p:spPr>
        <p:txBody>
          <a:bodyPr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80" name="Text Box 35"/>
          <p:cNvSpPr txBox="1">
            <a:spLocks noChangeArrowheads="1"/>
          </p:cNvSpPr>
          <p:nvPr/>
        </p:nvSpPr>
        <p:spPr bwMode="auto">
          <a:xfrm>
            <a:off x="8930224" y="3164764"/>
            <a:ext cx="715604" cy="153888"/>
          </a:xfrm>
          <a:prstGeom prst="rect">
            <a:avLst/>
          </a:prstGeom>
          <a:noFill/>
          <a:ln w="12700" algn="ctr">
            <a:noFill/>
            <a:miter lim="800000"/>
            <a:headEnd/>
            <a:tailEnd/>
          </a:ln>
          <a:effectLst/>
        </p:spPr>
        <p:txBody>
          <a:bodyPr wrap="square" lIns="0" tIns="0" rIns="0" bIns="0">
            <a:spAutoFit/>
          </a:bodyPr>
          <a:lstStyle/>
          <a:p>
            <a:pPr algn="ctr" defTabSz="995363" eaLnBrk="0" hangingPunct="0">
              <a:spcAft>
                <a:spcPts val="400"/>
              </a:spcAft>
              <a:buClr>
                <a:schemeClr val="bg2"/>
              </a:buClr>
              <a:buSzPct val="100000"/>
            </a:pPr>
            <a:r>
              <a:rPr lang="en-US" sz="1000" b="1" kern="0" dirty="0" smtClean="0">
                <a:solidFill>
                  <a:schemeClr val="bg2"/>
                </a:solidFill>
                <a:latin typeface="Georgia" pitchFamily="18" charset="0"/>
                <a:cs typeface="Arial" pitchFamily="34" charset="0"/>
              </a:rPr>
              <a:t>xxx</a:t>
            </a:r>
            <a:endParaRPr lang="en-US" sz="1000" b="1" kern="0" dirty="0">
              <a:solidFill>
                <a:schemeClr val="bg2"/>
              </a:solidFill>
              <a:latin typeface="Georgia" pitchFamily="18" charset="0"/>
              <a:cs typeface="Arial" pitchFamily="34" charset="0"/>
            </a:endParaRPr>
          </a:p>
        </p:txBody>
      </p:sp>
      <p:sp>
        <p:nvSpPr>
          <p:cNvPr id="281" name="Content Placeholder 16"/>
          <p:cNvSpPr>
            <a:spLocks noGrp="1"/>
          </p:cNvSpPr>
          <p:nvPr>
            <p:ph sz="quarter" idx="4294967295"/>
          </p:nvPr>
        </p:nvSpPr>
        <p:spPr>
          <a:xfrm>
            <a:off x="3034408" y="4428703"/>
            <a:ext cx="997486" cy="355516"/>
          </a:xfrm>
          <a:prstGeom prst="rect">
            <a:avLst/>
          </a:prstGeom>
        </p:spPr>
        <p:txBody>
          <a:bodyPr/>
          <a:lstStyle/>
          <a:p>
            <a:r>
              <a:rPr lang="en-US" sz="1400" b="1" dirty="0" smtClean="0">
                <a:solidFill>
                  <a:schemeClr val="tx2"/>
                </a:solidFill>
              </a:rPr>
              <a:t>6 phases</a:t>
            </a:r>
          </a:p>
        </p:txBody>
      </p:sp>
      <p:sp>
        <p:nvSpPr>
          <p:cNvPr id="282" name="Content Placeholder 16"/>
          <p:cNvSpPr txBox="1">
            <a:spLocks/>
          </p:cNvSpPr>
          <p:nvPr/>
        </p:nvSpPr>
        <p:spPr>
          <a:xfrm>
            <a:off x="6485458" y="4421305"/>
            <a:ext cx="899104" cy="222841"/>
          </a:xfrm>
          <a:prstGeom prst="rect">
            <a:avLst/>
          </a:prstGeom>
        </p:spPr>
        <p:txBody>
          <a:bodyPr vert="horz" wrap="square" lIns="0" tIns="0" rIns="0" bIns="0" rtlCol="0">
            <a:spAutoFit/>
          </a:bodyPr>
          <a:lstStyle/>
          <a:p>
            <a:pPr lvl="0">
              <a:spcAft>
                <a:spcPts val="600"/>
              </a:spcAft>
              <a:buClr>
                <a:schemeClr val="tx1"/>
              </a:buClr>
            </a:pPr>
            <a:r>
              <a:rPr lang="en-US" sz="1400" b="1" dirty="0" smtClean="0">
                <a:solidFill>
                  <a:schemeClr val="tx2"/>
                </a:solidFill>
                <a:latin typeface="Georgia" pitchFamily="18" charset="0"/>
              </a:rPr>
              <a:t>7 phases</a:t>
            </a:r>
          </a:p>
        </p:txBody>
      </p:sp>
      <p:grpSp>
        <p:nvGrpSpPr>
          <p:cNvPr id="284" name="Group 20"/>
          <p:cNvGrpSpPr>
            <a:grpSpLocks/>
          </p:cNvGrpSpPr>
          <p:nvPr/>
        </p:nvGrpSpPr>
        <p:grpSpPr bwMode="auto">
          <a:xfrm rot="389012">
            <a:off x="2304861" y="4744502"/>
            <a:ext cx="2375324" cy="2375325"/>
            <a:chOff x="2302" y="3447"/>
            <a:chExt cx="1769" cy="1769"/>
          </a:xfrm>
        </p:grpSpPr>
        <p:sp>
          <p:nvSpPr>
            <p:cNvPr id="309" name="PubPieSlice"/>
            <p:cNvSpPr>
              <a:spLocks noEditPoints="1" noChangeArrowheads="1"/>
            </p:cNvSpPr>
            <p:nvPr/>
          </p:nvSpPr>
          <p:spPr bwMode="auto">
            <a:xfrm rot="756768">
              <a:off x="2302" y="3447"/>
              <a:ext cx="1769" cy="1769"/>
            </a:xfrm>
            <a:custGeom>
              <a:avLst/>
              <a:gdLst>
                <a:gd name="G0" fmla="+- 0 0 0"/>
                <a:gd name="G1" fmla="sin 10800 -5373809"/>
                <a:gd name="G2" fmla="cos 10800 -5373809"/>
                <a:gd name="G3" fmla="sin 10800 -9030789"/>
                <a:gd name="G4" fmla="cos 10800 -9030789"/>
                <a:gd name="G5" fmla="+- G1 10800 0"/>
                <a:gd name="G6" fmla="+- G2 10800 0"/>
                <a:gd name="G7" fmla="+- G3 10800 0"/>
                <a:gd name="G8" fmla="+- G4 10800 0"/>
                <a:gd name="G9" fmla="+- 10800 0 0"/>
                <a:gd name="T0" fmla="*/ 12303 w 21600"/>
                <a:gd name="T1" fmla="*/ 105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2302" y="105"/>
                  </a:moveTo>
                  <a:cubicBezTo>
                    <a:pt x="11805" y="35"/>
                    <a:pt x="11302" y="0"/>
                    <a:pt x="10800" y="0"/>
                  </a:cubicBezTo>
                  <a:cubicBezTo>
                    <a:pt x="7752" y="-1"/>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10" name="PubPieSlice"/>
            <p:cNvSpPr>
              <a:spLocks noEditPoints="1" noChangeArrowheads="1"/>
            </p:cNvSpPr>
            <p:nvPr/>
          </p:nvSpPr>
          <p:spPr bwMode="auto">
            <a:xfrm rot="4412094">
              <a:off x="2302" y="3447"/>
              <a:ext cx="1769" cy="1769"/>
            </a:xfrm>
            <a:custGeom>
              <a:avLst/>
              <a:gdLst>
                <a:gd name="G0" fmla="+- 0 0 0"/>
                <a:gd name="G1" fmla="sin 10800 -5373809"/>
                <a:gd name="G2" fmla="cos 10800 -5373809"/>
                <a:gd name="G3" fmla="sin 10800 -9030789"/>
                <a:gd name="G4" fmla="cos 10800 -9030789"/>
                <a:gd name="G5" fmla="+- G1 10800 0"/>
                <a:gd name="G6" fmla="+- G2 10800 0"/>
                <a:gd name="G7" fmla="+- G3 10800 0"/>
                <a:gd name="G8" fmla="+- G4 10800 0"/>
                <a:gd name="G9" fmla="+- 10800 0 0"/>
                <a:gd name="T0" fmla="*/ 12303 w 21600"/>
                <a:gd name="T1" fmla="*/ 105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2302" y="105"/>
                  </a:moveTo>
                  <a:cubicBezTo>
                    <a:pt x="11805" y="35"/>
                    <a:pt x="11302" y="0"/>
                    <a:pt x="10800" y="0"/>
                  </a:cubicBezTo>
                  <a:cubicBezTo>
                    <a:pt x="7752" y="-1"/>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11" name="PubPieSlice"/>
            <p:cNvSpPr>
              <a:spLocks noEditPoints="1" noChangeArrowheads="1"/>
            </p:cNvSpPr>
            <p:nvPr/>
          </p:nvSpPr>
          <p:spPr bwMode="auto">
            <a:xfrm rot="8032256">
              <a:off x="2302" y="3447"/>
              <a:ext cx="1769" cy="1769"/>
            </a:xfrm>
            <a:custGeom>
              <a:avLst/>
              <a:gdLst>
                <a:gd name="G0" fmla="+- 0 0 0"/>
                <a:gd name="G1" fmla="sin 10800 -5373809"/>
                <a:gd name="G2" fmla="cos 10800 -5373809"/>
                <a:gd name="G3" fmla="sin 10800 -9030789"/>
                <a:gd name="G4" fmla="cos 10800 -9030789"/>
                <a:gd name="G5" fmla="+- G1 10800 0"/>
                <a:gd name="G6" fmla="+- G2 10800 0"/>
                <a:gd name="G7" fmla="+- G3 10800 0"/>
                <a:gd name="G8" fmla="+- G4 10800 0"/>
                <a:gd name="G9" fmla="+- 10800 0 0"/>
                <a:gd name="T0" fmla="*/ 12303 w 21600"/>
                <a:gd name="T1" fmla="*/ 105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2302" y="105"/>
                  </a:moveTo>
                  <a:cubicBezTo>
                    <a:pt x="11805" y="35"/>
                    <a:pt x="11302" y="0"/>
                    <a:pt x="10800" y="0"/>
                  </a:cubicBezTo>
                  <a:cubicBezTo>
                    <a:pt x="7752" y="-1"/>
                    <a:pt x="4846" y="1287"/>
                    <a:pt x="2799" y="3545"/>
                  </a:cubicBezTo>
                  <a:lnTo>
                    <a:pt x="10800" y="10800"/>
                  </a:lnTo>
                  <a:close/>
                </a:path>
              </a:pathLst>
            </a:custGeom>
            <a:solidFill>
              <a:schemeClr val="accent3"/>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12" name="PubPieSlice"/>
            <p:cNvSpPr>
              <a:spLocks noEditPoints="1" noChangeArrowheads="1"/>
            </p:cNvSpPr>
            <p:nvPr/>
          </p:nvSpPr>
          <p:spPr bwMode="auto">
            <a:xfrm rot="11659948">
              <a:off x="2302" y="3447"/>
              <a:ext cx="1769" cy="1769"/>
            </a:xfrm>
            <a:custGeom>
              <a:avLst/>
              <a:gdLst>
                <a:gd name="G0" fmla="+- 0 0 0"/>
                <a:gd name="G1" fmla="sin 10800 -5373809"/>
                <a:gd name="G2" fmla="cos 10800 -5373809"/>
                <a:gd name="G3" fmla="sin 10800 -9030789"/>
                <a:gd name="G4" fmla="cos 10800 -9030789"/>
                <a:gd name="G5" fmla="+- G1 10800 0"/>
                <a:gd name="G6" fmla="+- G2 10800 0"/>
                <a:gd name="G7" fmla="+- G3 10800 0"/>
                <a:gd name="G8" fmla="+- G4 10800 0"/>
                <a:gd name="G9" fmla="+- 10800 0 0"/>
                <a:gd name="T0" fmla="*/ 12303 w 21600"/>
                <a:gd name="T1" fmla="*/ 105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2302" y="105"/>
                  </a:moveTo>
                  <a:cubicBezTo>
                    <a:pt x="11805" y="35"/>
                    <a:pt x="11302" y="0"/>
                    <a:pt x="10800" y="0"/>
                  </a:cubicBezTo>
                  <a:cubicBezTo>
                    <a:pt x="7752" y="-1"/>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13" name="PubPieSlice"/>
            <p:cNvSpPr>
              <a:spLocks noEditPoints="1" noChangeArrowheads="1"/>
            </p:cNvSpPr>
            <p:nvPr/>
          </p:nvSpPr>
          <p:spPr bwMode="auto">
            <a:xfrm rot="36798193">
              <a:off x="2302" y="3447"/>
              <a:ext cx="1769" cy="1769"/>
            </a:xfrm>
            <a:custGeom>
              <a:avLst/>
              <a:gdLst>
                <a:gd name="G0" fmla="+- 0 0 0"/>
                <a:gd name="G1" fmla="sin 10800 -5373809"/>
                <a:gd name="G2" fmla="cos 10800 -5373809"/>
                <a:gd name="G3" fmla="sin 10800 -9030789"/>
                <a:gd name="G4" fmla="cos 10800 -9030789"/>
                <a:gd name="G5" fmla="+- G1 10800 0"/>
                <a:gd name="G6" fmla="+- G2 10800 0"/>
                <a:gd name="G7" fmla="+- G3 10800 0"/>
                <a:gd name="G8" fmla="+- G4 10800 0"/>
                <a:gd name="G9" fmla="+- 10800 0 0"/>
                <a:gd name="T0" fmla="*/ 12303 w 21600"/>
                <a:gd name="T1" fmla="*/ 105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2302" y="105"/>
                  </a:moveTo>
                  <a:cubicBezTo>
                    <a:pt x="11805" y="35"/>
                    <a:pt x="11302" y="0"/>
                    <a:pt x="10800" y="0"/>
                  </a:cubicBezTo>
                  <a:cubicBezTo>
                    <a:pt x="7752" y="-1"/>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14" name="PubPieSlice"/>
            <p:cNvSpPr>
              <a:spLocks noEditPoints="1" noChangeArrowheads="1"/>
            </p:cNvSpPr>
            <p:nvPr/>
          </p:nvSpPr>
          <p:spPr bwMode="auto">
            <a:xfrm rot="18778535">
              <a:off x="2302" y="3447"/>
              <a:ext cx="1769" cy="1769"/>
            </a:xfrm>
            <a:custGeom>
              <a:avLst/>
              <a:gdLst>
                <a:gd name="G0" fmla="+- 0 0 0"/>
                <a:gd name="G1" fmla="sin 10800 -5373809"/>
                <a:gd name="G2" fmla="cos 10800 -5373809"/>
                <a:gd name="G3" fmla="sin 10800 -9030789"/>
                <a:gd name="G4" fmla="cos 10800 -9030789"/>
                <a:gd name="G5" fmla="+- G1 10800 0"/>
                <a:gd name="G6" fmla="+- G2 10800 0"/>
                <a:gd name="G7" fmla="+- G3 10800 0"/>
                <a:gd name="G8" fmla="+- G4 10800 0"/>
                <a:gd name="G9" fmla="+- 10800 0 0"/>
                <a:gd name="T0" fmla="*/ 12303 w 21600"/>
                <a:gd name="T1" fmla="*/ 105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2302" y="105"/>
                  </a:moveTo>
                  <a:cubicBezTo>
                    <a:pt x="11805" y="35"/>
                    <a:pt x="11302" y="0"/>
                    <a:pt x="10800" y="0"/>
                  </a:cubicBezTo>
                  <a:cubicBezTo>
                    <a:pt x="7752" y="-1"/>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grpSp>
      <p:sp>
        <p:nvSpPr>
          <p:cNvPr id="285" name="Text Box 29"/>
          <p:cNvSpPr txBox="1">
            <a:spLocks noChangeArrowheads="1"/>
          </p:cNvSpPr>
          <p:nvPr/>
        </p:nvSpPr>
        <p:spPr bwMode="auto">
          <a:xfrm>
            <a:off x="3163851" y="5076775"/>
            <a:ext cx="659743" cy="228690"/>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86" name="Text Box 30"/>
          <p:cNvSpPr txBox="1">
            <a:spLocks noChangeArrowheads="1"/>
          </p:cNvSpPr>
          <p:nvPr/>
        </p:nvSpPr>
        <p:spPr bwMode="auto">
          <a:xfrm>
            <a:off x="3163851" y="6678464"/>
            <a:ext cx="659743" cy="228690"/>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87" name="Text Box 31"/>
          <p:cNvSpPr txBox="1">
            <a:spLocks noChangeArrowheads="1"/>
          </p:cNvSpPr>
          <p:nvPr/>
        </p:nvSpPr>
        <p:spPr bwMode="auto">
          <a:xfrm>
            <a:off x="2466380" y="6269276"/>
            <a:ext cx="659743" cy="228690"/>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88" name="Text Box 32"/>
          <p:cNvSpPr txBox="1">
            <a:spLocks noChangeArrowheads="1"/>
          </p:cNvSpPr>
          <p:nvPr/>
        </p:nvSpPr>
        <p:spPr bwMode="auto">
          <a:xfrm>
            <a:off x="3903123" y="6269276"/>
            <a:ext cx="659743" cy="228690"/>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89" name="Text Box 33"/>
          <p:cNvSpPr txBox="1">
            <a:spLocks noChangeArrowheads="1"/>
          </p:cNvSpPr>
          <p:nvPr/>
        </p:nvSpPr>
        <p:spPr bwMode="auto">
          <a:xfrm>
            <a:off x="2466380" y="5506298"/>
            <a:ext cx="659743" cy="228690"/>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90" name="Text Box 34"/>
          <p:cNvSpPr txBox="1">
            <a:spLocks noChangeArrowheads="1"/>
          </p:cNvSpPr>
          <p:nvPr/>
        </p:nvSpPr>
        <p:spPr bwMode="auto">
          <a:xfrm>
            <a:off x="3903123" y="5506298"/>
            <a:ext cx="659743" cy="228690"/>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91" name="PubPieSlice"/>
          <p:cNvSpPr>
            <a:spLocks noEditPoints="1" noChangeArrowheads="1"/>
          </p:cNvSpPr>
          <p:nvPr/>
        </p:nvSpPr>
        <p:spPr bwMode="auto">
          <a:xfrm rot="2992294">
            <a:off x="5760571"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2" name="PubPieSlice"/>
          <p:cNvSpPr>
            <a:spLocks noEditPoints="1" noChangeArrowheads="1"/>
          </p:cNvSpPr>
          <p:nvPr/>
        </p:nvSpPr>
        <p:spPr bwMode="auto">
          <a:xfrm rot="9191868">
            <a:off x="5752515"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3" name="PubPieSlice"/>
          <p:cNvSpPr>
            <a:spLocks noEditPoints="1" noChangeArrowheads="1"/>
          </p:cNvSpPr>
          <p:nvPr/>
        </p:nvSpPr>
        <p:spPr bwMode="auto">
          <a:xfrm rot="12234958">
            <a:off x="5756544"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4" name="PubPieSlice"/>
          <p:cNvSpPr>
            <a:spLocks noEditPoints="1" noChangeArrowheads="1"/>
          </p:cNvSpPr>
          <p:nvPr/>
        </p:nvSpPr>
        <p:spPr bwMode="auto">
          <a:xfrm rot="15311504">
            <a:off x="5760571"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5" name="PubPieSlice"/>
          <p:cNvSpPr>
            <a:spLocks noEditPoints="1" noChangeArrowheads="1"/>
          </p:cNvSpPr>
          <p:nvPr/>
        </p:nvSpPr>
        <p:spPr bwMode="auto">
          <a:xfrm rot="18345613">
            <a:off x="5764599"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6" name="PubPieSlice"/>
          <p:cNvSpPr>
            <a:spLocks noEditPoints="1" noChangeArrowheads="1"/>
          </p:cNvSpPr>
          <p:nvPr/>
        </p:nvSpPr>
        <p:spPr bwMode="auto">
          <a:xfrm rot="6113143">
            <a:off x="5756543"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1"/>
          </a:solidFill>
          <a:ln w="12700">
            <a:noFill/>
            <a:prstDash val="sysDot"/>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7" name="PubPieSlice"/>
          <p:cNvSpPr>
            <a:spLocks noEditPoints="1" noChangeArrowheads="1"/>
          </p:cNvSpPr>
          <p:nvPr/>
        </p:nvSpPr>
        <p:spPr bwMode="auto">
          <a:xfrm rot="21437904">
            <a:off x="5764600" y="4698558"/>
            <a:ext cx="2375325" cy="2375325"/>
          </a:xfrm>
          <a:custGeom>
            <a:avLst/>
            <a:gdLst>
              <a:gd name="G0" fmla="+- 0 0 0"/>
              <a:gd name="G1" fmla="sin 10800 17694720"/>
              <a:gd name="G2" fmla="cos 10800 17694720"/>
              <a:gd name="G3" fmla="sin 10800 -9030789"/>
              <a:gd name="G4" fmla="cos 10800 -9030789"/>
              <a:gd name="G5" fmla="+- G1 10800 0"/>
              <a:gd name="G6" fmla="+- G2 10800 0"/>
              <a:gd name="G7" fmla="+- G3 10800 0"/>
              <a:gd name="G8" fmla="+- G4 10800 0"/>
              <a:gd name="G9" fmla="+- 10800 0 0"/>
              <a:gd name="T0" fmla="*/ 10799 w 21600"/>
              <a:gd name="T1" fmla="*/ 0 h 21600"/>
              <a:gd name="T2" fmla="*/ 10800 w 21600"/>
              <a:gd name="T3" fmla="*/ 10800 h 21600"/>
              <a:gd name="T4" fmla="*/ 2799 w 21600"/>
              <a:gd name="T5" fmla="*/ 3545 h 21600"/>
              <a:gd name="T6" fmla="*/ 3163 w 21600"/>
              <a:gd name="T7" fmla="*/ 3163 h 21600"/>
              <a:gd name="T8" fmla="*/ 18437 w 21600"/>
              <a:gd name="T9" fmla="*/ 18437 h 21600"/>
            </a:gdLst>
            <a:ahLst/>
            <a:cxnLst>
              <a:cxn ang="0">
                <a:pos x="T0" y="T1"/>
              </a:cxn>
              <a:cxn ang="0">
                <a:pos x="T2" y="T3"/>
              </a:cxn>
              <a:cxn ang="0">
                <a:pos x="T4" y="T5"/>
              </a:cxn>
            </a:cxnLst>
            <a:rect l="T6" t="T7" r="T8" b="T9"/>
            <a:pathLst>
              <a:path w="21600" h="21600">
                <a:moveTo>
                  <a:pt x="10799" y="0"/>
                </a:moveTo>
                <a:cubicBezTo>
                  <a:pt x="7751" y="0"/>
                  <a:pt x="4846" y="1287"/>
                  <a:pt x="2799" y="3545"/>
                </a:cubicBezTo>
                <a:lnTo>
                  <a:pt x="10800" y="10800"/>
                </a:lnTo>
                <a:close/>
              </a:path>
            </a:pathLst>
          </a:custGeom>
          <a:solidFill>
            <a:schemeClr val="accent3"/>
          </a:solidFill>
          <a:ln w="12700">
            <a:noFill/>
            <a:miter lim="800000"/>
            <a:headEnd/>
            <a:tailEnd/>
          </a:ln>
          <a:effectLst/>
        </p:spPr>
        <p:txBody>
          <a:bodyP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298" name="Text Box 10"/>
          <p:cNvSpPr txBox="1">
            <a:spLocks noChangeArrowheads="1"/>
          </p:cNvSpPr>
          <p:nvPr/>
        </p:nvSpPr>
        <p:spPr bwMode="auto">
          <a:xfrm>
            <a:off x="6332594" y="5056313"/>
            <a:ext cx="553934"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299" name="Text Box 11"/>
          <p:cNvSpPr txBox="1">
            <a:spLocks noChangeArrowheads="1"/>
          </p:cNvSpPr>
          <p:nvPr/>
        </p:nvSpPr>
        <p:spPr bwMode="auto">
          <a:xfrm>
            <a:off x="7052308" y="5056313"/>
            <a:ext cx="553934"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300" name="Text Box 12"/>
          <p:cNvSpPr txBox="1">
            <a:spLocks noChangeArrowheads="1"/>
          </p:cNvSpPr>
          <p:nvPr/>
        </p:nvSpPr>
        <p:spPr bwMode="auto">
          <a:xfrm>
            <a:off x="7448628" y="5644639"/>
            <a:ext cx="553934"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301" name="Text Box 13"/>
          <p:cNvSpPr txBox="1">
            <a:spLocks noChangeArrowheads="1"/>
          </p:cNvSpPr>
          <p:nvPr/>
        </p:nvSpPr>
        <p:spPr bwMode="auto">
          <a:xfrm>
            <a:off x="5850756" y="5644639"/>
            <a:ext cx="553934"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302" name="Text Box 14"/>
          <p:cNvSpPr txBox="1">
            <a:spLocks noChangeArrowheads="1"/>
          </p:cNvSpPr>
          <p:nvPr/>
        </p:nvSpPr>
        <p:spPr bwMode="auto">
          <a:xfrm>
            <a:off x="6026858" y="6342750"/>
            <a:ext cx="615986"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303" name="Text Box 15"/>
          <p:cNvSpPr txBox="1">
            <a:spLocks noChangeArrowheads="1"/>
          </p:cNvSpPr>
          <p:nvPr/>
        </p:nvSpPr>
        <p:spPr bwMode="auto">
          <a:xfrm>
            <a:off x="7340472" y="6325401"/>
            <a:ext cx="553934"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304" name="Text Box 16"/>
          <p:cNvSpPr txBox="1">
            <a:spLocks noChangeArrowheads="1"/>
          </p:cNvSpPr>
          <p:nvPr/>
        </p:nvSpPr>
        <p:spPr bwMode="auto">
          <a:xfrm>
            <a:off x="6664974" y="6670191"/>
            <a:ext cx="553934" cy="206784"/>
          </a:xfrm>
          <a:prstGeom prst="rect">
            <a:avLst/>
          </a:prstGeom>
          <a:noFill/>
          <a:ln w="12700" algn="ctr">
            <a:noFill/>
            <a:miter lim="800000"/>
            <a:headEnd/>
            <a:tailEnd/>
          </a:ln>
          <a:effectLst/>
        </p:spPr>
        <p:txBody>
          <a:bodyPr lIns="0" tIns="0" rIns="0" bIns="0">
            <a:noAutofit/>
          </a:bodyPr>
          <a:lstStyle/>
          <a:p>
            <a:pPr marR="0" lvl="0" algn="ctr" defTabSz="995363" eaLnBrk="1" fontAlgn="auto" latinLnBrk="0" hangingPunct="1">
              <a:lnSpc>
                <a:spcPct val="100000"/>
              </a:lnSpc>
              <a:spcAft>
                <a:spcPts val="400"/>
              </a:spcAft>
              <a:buClrTx/>
              <a:buSzTx/>
              <a:tabLst/>
              <a:defRPr/>
            </a:pPr>
            <a:r>
              <a:rPr kumimoji="0" lang="en-US" sz="1000" b="1" i="0" u="none" strike="noStrike" kern="0" cap="none" spc="0" normalizeH="0" baseline="0" noProof="0" dirty="0" smtClean="0">
                <a:ln>
                  <a:noFill/>
                </a:ln>
                <a:solidFill>
                  <a:schemeClr val="bg2"/>
                </a:solidFill>
                <a:effectLst/>
                <a:uLnTx/>
                <a:uFillTx/>
                <a:latin typeface="Georgia" pitchFamily="18" charset="0"/>
                <a:cs typeface="Arial" pitchFamily="34" charset="0"/>
              </a:rPr>
              <a:t>xxx</a:t>
            </a:r>
            <a:endParaRPr kumimoji="0" lang="en-US" sz="1000" b="1" i="0" u="none" strike="noStrike" kern="0" cap="none" spc="0" normalizeH="0" baseline="0" noProof="0" dirty="0">
              <a:ln>
                <a:noFill/>
              </a:ln>
              <a:solidFill>
                <a:schemeClr val="bg2"/>
              </a:solidFill>
              <a:effectLst/>
              <a:uLnTx/>
              <a:uFillTx/>
              <a:latin typeface="Georgia" pitchFamily="18" charset="0"/>
              <a:cs typeface="Arial" pitchFamily="34" charset="0"/>
            </a:endParaRPr>
          </a:p>
        </p:txBody>
      </p:sp>
      <p:sp>
        <p:nvSpPr>
          <p:cNvPr id="305" name="Oval 12"/>
          <p:cNvSpPr>
            <a:spLocks noChangeArrowheads="1"/>
          </p:cNvSpPr>
          <p:nvPr/>
        </p:nvSpPr>
        <p:spPr bwMode="auto">
          <a:xfrm>
            <a:off x="3068120" y="5508823"/>
            <a:ext cx="839451" cy="839451"/>
          </a:xfrm>
          <a:prstGeom prst="ellipse">
            <a:avLst/>
          </a:prstGeom>
          <a:solidFill>
            <a:schemeClr val="bg2"/>
          </a:solidFill>
          <a:ln w="12700" algn="ctr">
            <a:noFill/>
            <a:round/>
            <a:headEnd/>
            <a:tailEnd/>
          </a:ln>
          <a:effectLst/>
        </p:spPr>
        <p:txBody>
          <a:bodyPr lIns="0" tIns="0" rIns="0" bIns="0" anchor="ct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06" name="Text Box 16"/>
          <p:cNvSpPr txBox="1">
            <a:spLocks noChangeArrowheads="1"/>
          </p:cNvSpPr>
          <p:nvPr/>
        </p:nvSpPr>
        <p:spPr bwMode="auto">
          <a:xfrm>
            <a:off x="3272844" y="5865801"/>
            <a:ext cx="409032" cy="114957"/>
          </a:xfrm>
          <a:prstGeom prst="rect">
            <a:avLst/>
          </a:prstGeom>
          <a:noFill/>
          <a:ln w="12700" algn="ctr">
            <a:noFill/>
            <a:miter lim="800000"/>
            <a:headEnd/>
            <a:tailEnd/>
          </a:ln>
          <a:effectLst/>
        </p:spPr>
        <p:txBody>
          <a:bodyPr wrap="none" lIns="0" tIns="0" rIns="0" bIns="0">
            <a:noAutofit/>
          </a:bodyPr>
          <a:lstStyle/>
          <a:p>
            <a:pPr marL="0" marR="0" lvl="0" indent="0" algn="ctr" defTabSz="995363" eaLnBrk="1" fontAlgn="auto" latinLnBrk="0" hangingPunct="1">
              <a:lnSpc>
                <a:spcPct val="100000"/>
              </a:lnSpc>
              <a:spcAft>
                <a:spcPts val="400"/>
              </a:spcAft>
              <a:buClrTx/>
              <a:buSzTx/>
              <a:buFontTx/>
              <a:buNone/>
              <a:tabLst/>
              <a:defRPr/>
            </a:pPr>
            <a:r>
              <a:rPr kumimoji="0" lang="en-US" sz="1000" b="1" i="0" u="none" strike="noStrike" kern="0" cap="none" spc="0" normalizeH="0" baseline="0" noProof="0" dirty="0">
                <a:ln>
                  <a:noFill/>
                </a:ln>
                <a:solidFill>
                  <a:schemeClr val="tx2"/>
                </a:solidFill>
                <a:effectLst/>
                <a:uLnTx/>
                <a:uFillTx/>
                <a:latin typeface="Georgia" pitchFamily="18" charset="0"/>
                <a:cs typeface="Arial" pitchFamily="34" charset="0"/>
              </a:rPr>
              <a:t>Title text</a:t>
            </a:r>
          </a:p>
        </p:txBody>
      </p:sp>
      <p:sp>
        <p:nvSpPr>
          <p:cNvPr id="307" name="Oval 17"/>
          <p:cNvSpPr>
            <a:spLocks noChangeArrowheads="1"/>
          </p:cNvSpPr>
          <p:nvPr/>
        </p:nvSpPr>
        <p:spPr bwMode="auto">
          <a:xfrm>
            <a:off x="6526866" y="5464853"/>
            <a:ext cx="842734" cy="842734"/>
          </a:xfrm>
          <a:prstGeom prst="ellipse">
            <a:avLst/>
          </a:prstGeom>
          <a:solidFill>
            <a:schemeClr val="bg2"/>
          </a:solidFill>
          <a:ln w="12700" algn="ctr">
            <a:noFill/>
            <a:round/>
            <a:headEnd/>
            <a:tailEnd/>
          </a:ln>
          <a:effectLst/>
        </p:spPr>
        <p:txBody>
          <a:bodyPr lIns="0" tIns="0" rIns="0" bIns="0" anchor="ctr">
            <a:noAutofit/>
          </a:bodyPr>
          <a:lstStyle/>
          <a:p>
            <a:pPr marL="0" marR="0" lvl="0" indent="0" algn="ctr" defTabSz="914400" eaLnBrk="1" fontAlgn="auto" latinLnBrk="0" hangingPunct="1">
              <a:lnSpc>
                <a:spcPct val="100000"/>
              </a:lnSpc>
              <a:spcAft>
                <a:spcPts val="400"/>
              </a:spcAft>
              <a:buClrTx/>
              <a:buSzTx/>
              <a:buFontTx/>
              <a:buNone/>
              <a:tabLst/>
              <a:defRPr/>
            </a:pPr>
            <a:endParaRPr kumimoji="0" lang="en-US" sz="1200" b="0" i="0" u="none" strike="noStrike" kern="0" cap="none" spc="0" normalizeH="0" baseline="0" noProof="0" dirty="0">
              <a:ln>
                <a:noFill/>
              </a:ln>
              <a:solidFill>
                <a:schemeClr val="bg2"/>
              </a:solidFill>
              <a:effectLst/>
              <a:uLnTx/>
              <a:uFillTx/>
              <a:latin typeface="Arial" pitchFamily="34" charset="0"/>
              <a:cs typeface="Arial" pitchFamily="34" charset="0"/>
            </a:endParaRPr>
          </a:p>
        </p:txBody>
      </p:sp>
      <p:sp>
        <p:nvSpPr>
          <p:cNvPr id="308" name="Text Box 18"/>
          <p:cNvSpPr txBox="1">
            <a:spLocks noChangeArrowheads="1"/>
          </p:cNvSpPr>
          <p:nvPr/>
        </p:nvSpPr>
        <p:spPr bwMode="auto">
          <a:xfrm>
            <a:off x="6721750" y="5821131"/>
            <a:ext cx="410631" cy="115407"/>
          </a:xfrm>
          <a:prstGeom prst="rect">
            <a:avLst/>
          </a:prstGeom>
          <a:noFill/>
          <a:ln w="12700" algn="ctr">
            <a:noFill/>
            <a:miter lim="800000"/>
            <a:headEnd/>
            <a:tailEnd/>
          </a:ln>
          <a:effectLst/>
        </p:spPr>
        <p:txBody>
          <a:bodyPr wrap="none" lIns="0" tIns="0" rIns="0" bIns="0">
            <a:noAutofit/>
          </a:bodyPr>
          <a:lstStyle/>
          <a:p>
            <a:pPr marL="0" marR="0" lvl="0" indent="0" algn="ctr" defTabSz="995363" eaLnBrk="1" fontAlgn="auto" latinLnBrk="0" hangingPunct="1">
              <a:lnSpc>
                <a:spcPct val="100000"/>
              </a:lnSpc>
              <a:spcAft>
                <a:spcPts val="400"/>
              </a:spcAft>
              <a:buClrTx/>
              <a:buSzTx/>
              <a:buFontTx/>
              <a:buNone/>
              <a:tabLst/>
              <a:defRPr/>
            </a:pPr>
            <a:r>
              <a:rPr kumimoji="0" lang="en-US" sz="1000" b="1" i="0" u="none" strike="noStrike" kern="0" cap="none" spc="0" normalizeH="0" baseline="0" noProof="0" dirty="0">
                <a:ln>
                  <a:noFill/>
                </a:ln>
                <a:solidFill>
                  <a:schemeClr val="tx2"/>
                </a:solidFill>
                <a:effectLst/>
                <a:uLnTx/>
                <a:uFillTx/>
                <a:latin typeface="Georgia" pitchFamily="18" charset="0"/>
                <a:cs typeface="Arial" pitchFamily="34" charset="0"/>
              </a:rPr>
              <a:t>Title text</a:t>
            </a:r>
          </a:p>
        </p:txBody>
      </p:sp>
    </p:spTree>
    <p:custDataLst>
      <p:tags r:id="rId1"/>
    </p:custDataLst>
    <p:extLst>
      <p:ext uri="{BB962C8B-B14F-4D97-AF65-F5344CB8AC3E}">
        <p14:creationId xmlns:p14="http://schemas.microsoft.com/office/powerpoint/2010/main" val="1086593089"/>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Sections</a:t>
            </a:r>
            <a:endParaRPr lang="en-GB" b="0" i="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21</a:t>
            </a:fld>
            <a:endParaRPr lang="en-GB"/>
          </a:p>
        </p:txBody>
      </p:sp>
      <p:grpSp>
        <p:nvGrpSpPr>
          <p:cNvPr id="3" name="Group 52"/>
          <p:cNvGrpSpPr/>
          <p:nvPr/>
        </p:nvGrpSpPr>
        <p:grpSpPr>
          <a:xfrm>
            <a:off x="6411218" y="1989956"/>
            <a:ext cx="1439862" cy="1439862"/>
            <a:chOff x="6411218" y="1989956"/>
            <a:chExt cx="1439862" cy="1439862"/>
          </a:xfrm>
        </p:grpSpPr>
        <p:sp>
          <p:nvSpPr>
            <p:cNvPr id="162" name="Freeform 15"/>
            <p:cNvSpPr>
              <a:spLocks/>
            </p:cNvSpPr>
            <p:nvPr/>
          </p:nvSpPr>
          <p:spPr bwMode="gray">
            <a:xfrm>
              <a:off x="6411218" y="1989956"/>
              <a:ext cx="701675" cy="1439862"/>
            </a:xfrm>
            <a:custGeom>
              <a:avLst/>
              <a:gdLst>
                <a:gd name="T0" fmla="*/ 1181997190 w 285"/>
                <a:gd name="T1" fmla="*/ 1430851824 h 586"/>
                <a:gd name="T2" fmla="*/ 1594183375 w 285"/>
                <a:gd name="T3" fmla="*/ 1110873034 h 586"/>
                <a:gd name="T4" fmla="*/ 1727536036 w 285"/>
                <a:gd name="T5" fmla="*/ 1092759283 h 586"/>
                <a:gd name="T6" fmla="*/ 1727536036 w 285"/>
                <a:gd name="T7" fmla="*/ 0 h 586"/>
                <a:gd name="T8" fmla="*/ 0 w 285"/>
                <a:gd name="T9" fmla="*/ 1768944057 h 586"/>
                <a:gd name="T10" fmla="*/ 1727536036 w 285"/>
                <a:gd name="T11" fmla="*/ 2147483647 h 586"/>
                <a:gd name="T12" fmla="*/ 1727536036 w 285"/>
                <a:gd name="T13" fmla="*/ 2147483647 h 586"/>
                <a:gd name="T14" fmla="*/ 1430520828 w 285"/>
                <a:gd name="T15" fmla="*/ 2147483647 h 586"/>
                <a:gd name="T16" fmla="*/ 1181997190 w 285"/>
                <a:gd name="T17" fmla="*/ 1430851824 h 58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5"/>
                <a:gd name="T28" fmla="*/ 0 h 586"/>
                <a:gd name="T29" fmla="*/ 285 w 285"/>
                <a:gd name="T30" fmla="*/ 586 h 58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5" h="586">
                  <a:moveTo>
                    <a:pt x="195" y="237"/>
                  </a:moveTo>
                  <a:cubicBezTo>
                    <a:pt x="210" y="211"/>
                    <a:pt x="234" y="192"/>
                    <a:pt x="263" y="184"/>
                  </a:cubicBezTo>
                  <a:cubicBezTo>
                    <a:pt x="271" y="182"/>
                    <a:pt x="278" y="181"/>
                    <a:pt x="285" y="181"/>
                  </a:cubicBezTo>
                  <a:cubicBezTo>
                    <a:pt x="285" y="0"/>
                    <a:pt x="285" y="0"/>
                    <a:pt x="285" y="0"/>
                  </a:cubicBezTo>
                  <a:cubicBezTo>
                    <a:pt x="127" y="4"/>
                    <a:pt x="0" y="134"/>
                    <a:pt x="0" y="293"/>
                  </a:cubicBezTo>
                  <a:cubicBezTo>
                    <a:pt x="0" y="453"/>
                    <a:pt x="127" y="582"/>
                    <a:pt x="285" y="586"/>
                  </a:cubicBezTo>
                  <a:cubicBezTo>
                    <a:pt x="285" y="406"/>
                    <a:pt x="285" y="406"/>
                    <a:pt x="285" y="406"/>
                  </a:cubicBezTo>
                  <a:cubicBezTo>
                    <a:pt x="268" y="405"/>
                    <a:pt x="251" y="400"/>
                    <a:pt x="236" y="391"/>
                  </a:cubicBezTo>
                  <a:cubicBezTo>
                    <a:pt x="182" y="360"/>
                    <a:pt x="164" y="291"/>
                    <a:pt x="195" y="237"/>
                  </a:cubicBez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63" name="Freeform 16"/>
            <p:cNvSpPr>
              <a:spLocks/>
            </p:cNvSpPr>
            <p:nvPr/>
          </p:nvSpPr>
          <p:spPr bwMode="gray">
            <a:xfrm>
              <a:off x="7150993" y="1989956"/>
              <a:ext cx="700087" cy="1439862"/>
            </a:xfrm>
            <a:custGeom>
              <a:avLst/>
              <a:gdLst>
                <a:gd name="T0" fmla="*/ 0 w 285"/>
                <a:gd name="T1" fmla="*/ 0 h 586"/>
                <a:gd name="T2" fmla="*/ 0 w 285"/>
                <a:gd name="T3" fmla="*/ 1092759283 h 586"/>
                <a:gd name="T4" fmla="*/ 295672483 w 285"/>
                <a:gd name="T5" fmla="*/ 1177283570 h 586"/>
                <a:gd name="T6" fmla="*/ 609446506 w 285"/>
                <a:gd name="T7" fmla="*/ 1593860842 h 586"/>
                <a:gd name="T8" fmla="*/ 543070917 w 285"/>
                <a:gd name="T9" fmla="*/ 2113073389 h 586"/>
                <a:gd name="T10" fmla="*/ 132751215 w 285"/>
                <a:gd name="T11" fmla="*/ 2147483647 h 586"/>
                <a:gd name="T12" fmla="*/ 0 w 285"/>
                <a:gd name="T13" fmla="*/ 2147483647 h 586"/>
                <a:gd name="T14" fmla="*/ 0 w 285"/>
                <a:gd name="T15" fmla="*/ 2147483647 h 586"/>
                <a:gd name="T16" fmla="*/ 1719725518 w 285"/>
                <a:gd name="T17" fmla="*/ 1768944057 h 586"/>
                <a:gd name="T18" fmla="*/ 0 w 285"/>
                <a:gd name="T19" fmla="*/ 0 h 5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5"/>
                <a:gd name="T31" fmla="*/ 0 h 586"/>
                <a:gd name="T32" fmla="*/ 285 w 285"/>
                <a:gd name="T33" fmla="*/ 586 h 5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5" h="586">
                  <a:moveTo>
                    <a:pt x="0" y="0"/>
                  </a:moveTo>
                  <a:cubicBezTo>
                    <a:pt x="0" y="181"/>
                    <a:pt x="0" y="181"/>
                    <a:pt x="0" y="181"/>
                  </a:cubicBezTo>
                  <a:cubicBezTo>
                    <a:pt x="17" y="182"/>
                    <a:pt x="34" y="187"/>
                    <a:pt x="49" y="195"/>
                  </a:cubicBezTo>
                  <a:cubicBezTo>
                    <a:pt x="75" y="211"/>
                    <a:pt x="94" y="235"/>
                    <a:pt x="101" y="264"/>
                  </a:cubicBezTo>
                  <a:cubicBezTo>
                    <a:pt x="109" y="293"/>
                    <a:pt x="105" y="323"/>
                    <a:pt x="90" y="350"/>
                  </a:cubicBezTo>
                  <a:cubicBezTo>
                    <a:pt x="75" y="376"/>
                    <a:pt x="51" y="394"/>
                    <a:pt x="22" y="402"/>
                  </a:cubicBezTo>
                  <a:cubicBezTo>
                    <a:pt x="14" y="404"/>
                    <a:pt x="7" y="405"/>
                    <a:pt x="0" y="406"/>
                  </a:cubicBezTo>
                  <a:cubicBezTo>
                    <a:pt x="0" y="586"/>
                    <a:pt x="0" y="586"/>
                    <a:pt x="0" y="586"/>
                  </a:cubicBezTo>
                  <a:cubicBezTo>
                    <a:pt x="158" y="582"/>
                    <a:pt x="285" y="453"/>
                    <a:pt x="285" y="293"/>
                  </a:cubicBezTo>
                  <a:cubicBezTo>
                    <a:pt x="285" y="134"/>
                    <a:pt x="158" y="4"/>
                    <a:pt x="0" y="0"/>
                  </a:cubicBezTo>
                  <a:close/>
                </a:path>
              </a:pathLst>
            </a:custGeom>
            <a:solidFill>
              <a:schemeClr val="tx2"/>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64" name="Oval 17"/>
            <p:cNvSpPr>
              <a:spLocks noChangeArrowheads="1"/>
            </p:cNvSpPr>
            <p:nvPr/>
          </p:nvSpPr>
          <p:spPr bwMode="gray">
            <a:xfrm>
              <a:off x="6887468" y="2467793"/>
              <a:ext cx="485775" cy="485775"/>
            </a:xfrm>
            <a:prstGeom prst="ellipse">
              <a:avLst/>
            </a:prstGeom>
            <a:solidFill>
              <a:srgbClr val="C0BAA7"/>
            </a:solidFill>
            <a:ln w="3175">
              <a:noFill/>
              <a:round/>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800" b="1" i="0" u="none" strike="noStrike" kern="0" cap="none" spc="0" normalizeH="0" baseline="0" noProof="0" smtClean="0">
                  <a:ln>
                    <a:noFill/>
                  </a:ln>
                  <a:solidFill>
                    <a:srgbClr val="FFFFFF"/>
                  </a:solidFill>
                  <a:effectLst/>
                  <a:uLnTx/>
                  <a:uFillTx/>
                  <a:latin typeface="+mj-lt"/>
                  <a:cs typeface="Arial" charset="0"/>
                </a:rPr>
                <a:t>2</a:t>
              </a:r>
            </a:p>
          </p:txBody>
        </p:sp>
      </p:grpSp>
      <p:grpSp>
        <p:nvGrpSpPr>
          <p:cNvPr id="4" name="Group 54"/>
          <p:cNvGrpSpPr/>
          <p:nvPr/>
        </p:nvGrpSpPr>
        <p:grpSpPr>
          <a:xfrm>
            <a:off x="8227318" y="1989956"/>
            <a:ext cx="1439862" cy="1439862"/>
            <a:chOff x="8227318" y="1989956"/>
            <a:chExt cx="1439862" cy="1439862"/>
          </a:xfrm>
        </p:grpSpPr>
        <p:sp>
          <p:nvSpPr>
            <p:cNvPr id="165" name="Freeform 19"/>
            <p:cNvSpPr>
              <a:spLocks/>
            </p:cNvSpPr>
            <p:nvPr/>
          </p:nvSpPr>
          <p:spPr bwMode="gray">
            <a:xfrm>
              <a:off x="8330505" y="2861493"/>
              <a:ext cx="1233488" cy="568325"/>
            </a:xfrm>
            <a:custGeom>
              <a:avLst/>
              <a:gdLst>
                <a:gd name="T0" fmla="*/ 1697277228 w 501"/>
                <a:gd name="T1" fmla="*/ 284489719 h 231"/>
                <a:gd name="T2" fmla="*/ 1175969565 w 501"/>
                <a:gd name="T3" fmla="*/ 217907142 h 231"/>
                <a:gd name="T4" fmla="*/ 945624970 w 501"/>
                <a:gd name="T5" fmla="*/ 0 h 231"/>
                <a:gd name="T6" fmla="*/ 0 w 501"/>
                <a:gd name="T7" fmla="*/ 550822566 h 231"/>
                <a:gd name="T8" fmla="*/ 1515425195 w 501"/>
                <a:gd name="T9" fmla="*/ 1398239664 h 231"/>
                <a:gd name="T10" fmla="*/ 2147483647 w 501"/>
                <a:gd name="T11" fmla="*/ 550822566 h 231"/>
                <a:gd name="T12" fmla="*/ 2085225113 w 501"/>
                <a:gd name="T13" fmla="*/ 0 h 231"/>
                <a:gd name="T14" fmla="*/ 1697277228 w 501"/>
                <a:gd name="T15" fmla="*/ 284489719 h 231"/>
                <a:gd name="T16" fmla="*/ 0 60000 65536"/>
                <a:gd name="T17" fmla="*/ 0 60000 65536"/>
                <a:gd name="T18" fmla="*/ 0 60000 65536"/>
                <a:gd name="T19" fmla="*/ 0 60000 65536"/>
                <a:gd name="T20" fmla="*/ 0 60000 65536"/>
                <a:gd name="T21" fmla="*/ 0 60000 65536"/>
                <a:gd name="T22" fmla="*/ 0 60000 65536"/>
                <a:gd name="T23" fmla="*/ 0 60000 65536"/>
                <a:gd name="T24" fmla="*/ 0 w 501"/>
                <a:gd name="T25" fmla="*/ 0 h 231"/>
                <a:gd name="T26" fmla="*/ 501 w 501"/>
                <a:gd name="T27" fmla="*/ 231 h 2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1" h="231">
                  <a:moveTo>
                    <a:pt x="280" y="47"/>
                  </a:moveTo>
                  <a:cubicBezTo>
                    <a:pt x="251" y="55"/>
                    <a:pt x="220" y="51"/>
                    <a:pt x="194" y="36"/>
                  </a:cubicBezTo>
                  <a:cubicBezTo>
                    <a:pt x="178" y="27"/>
                    <a:pt x="166" y="15"/>
                    <a:pt x="156" y="0"/>
                  </a:cubicBezTo>
                  <a:cubicBezTo>
                    <a:pt x="0" y="91"/>
                    <a:pt x="0" y="91"/>
                    <a:pt x="0" y="91"/>
                  </a:cubicBezTo>
                  <a:cubicBezTo>
                    <a:pt x="52" y="175"/>
                    <a:pt x="145" y="231"/>
                    <a:pt x="250" y="231"/>
                  </a:cubicBezTo>
                  <a:cubicBezTo>
                    <a:pt x="356" y="231"/>
                    <a:pt x="449" y="175"/>
                    <a:pt x="501" y="91"/>
                  </a:cubicBezTo>
                  <a:cubicBezTo>
                    <a:pt x="344" y="0"/>
                    <a:pt x="344" y="0"/>
                    <a:pt x="344" y="0"/>
                  </a:cubicBezTo>
                  <a:cubicBezTo>
                    <a:pt x="329" y="23"/>
                    <a:pt x="306" y="40"/>
                    <a:pt x="280" y="47"/>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66" name="Freeform 20"/>
            <p:cNvSpPr>
              <a:spLocks/>
            </p:cNvSpPr>
            <p:nvPr/>
          </p:nvSpPr>
          <p:spPr bwMode="gray">
            <a:xfrm>
              <a:off x="8227318" y="1989956"/>
              <a:ext cx="700087" cy="1063625"/>
            </a:xfrm>
            <a:custGeom>
              <a:avLst/>
              <a:gdLst>
                <a:gd name="T0" fmla="*/ 1176654447 w 285"/>
                <a:gd name="T1" fmla="*/ 1430045252 h 433"/>
                <a:gd name="T2" fmla="*/ 1586974341 w 285"/>
                <a:gd name="T3" fmla="*/ 1110245176 h 433"/>
                <a:gd name="T4" fmla="*/ 1719725518 w 285"/>
                <a:gd name="T5" fmla="*/ 1092143905 h 433"/>
                <a:gd name="T6" fmla="*/ 1719725518 w 285"/>
                <a:gd name="T7" fmla="*/ 0 h 433"/>
                <a:gd name="T8" fmla="*/ 0 w 285"/>
                <a:gd name="T9" fmla="*/ 1767946291 h 433"/>
                <a:gd name="T10" fmla="*/ 211195354 w 285"/>
                <a:gd name="T11" fmla="*/ 2147483647 h 433"/>
                <a:gd name="T12" fmla="*/ 1152517423 w 285"/>
                <a:gd name="T13" fmla="*/ 2069642332 h 433"/>
                <a:gd name="T14" fmla="*/ 1176654447 w 285"/>
                <a:gd name="T15" fmla="*/ 1430045252 h 433"/>
                <a:gd name="T16" fmla="*/ 0 60000 65536"/>
                <a:gd name="T17" fmla="*/ 0 60000 65536"/>
                <a:gd name="T18" fmla="*/ 0 60000 65536"/>
                <a:gd name="T19" fmla="*/ 0 60000 65536"/>
                <a:gd name="T20" fmla="*/ 0 60000 65536"/>
                <a:gd name="T21" fmla="*/ 0 60000 65536"/>
                <a:gd name="T22" fmla="*/ 0 60000 65536"/>
                <a:gd name="T23" fmla="*/ 0 60000 65536"/>
                <a:gd name="T24" fmla="*/ 0 w 285"/>
                <a:gd name="T25" fmla="*/ 0 h 433"/>
                <a:gd name="T26" fmla="*/ 285 w 285"/>
                <a:gd name="T27" fmla="*/ 433 h 4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5" h="433">
                  <a:moveTo>
                    <a:pt x="195" y="237"/>
                  </a:moveTo>
                  <a:cubicBezTo>
                    <a:pt x="210" y="211"/>
                    <a:pt x="234" y="192"/>
                    <a:pt x="263" y="184"/>
                  </a:cubicBezTo>
                  <a:cubicBezTo>
                    <a:pt x="271" y="182"/>
                    <a:pt x="278" y="181"/>
                    <a:pt x="285" y="181"/>
                  </a:cubicBezTo>
                  <a:cubicBezTo>
                    <a:pt x="285" y="0"/>
                    <a:pt x="285" y="0"/>
                    <a:pt x="285" y="0"/>
                  </a:cubicBezTo>
                  <a:cubicBezTo>
                    <a:pt x="127" y="4"/>
                    <a:pt x="0" y="134"/>
                    <a:pt x="0" y="293"/>
                  </a:cubicBezTo>
                  <a:cubicBezTo>
                    <a:pt x="0" y="344"/>
                    <a:pt x="12" y="392"/>
                    <a:pt x="35" y="433"/>
                  </a:cubicBezTo>
                  <a:cubicBezTo>
                    <a:pt x="191" y="343"/>
                    <a:pt x="191" y="343"/>
                    <a:pt x="191" y="343"/>
                  </a:cubicBezTo>
                  <a:cubicBezTo>
                    <a:pt x="175" y="310"/>
                    <a:pt x="175" y="271"/>
                    <a:pt x="195" y="237"/>
                  </a:cubicBez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67" name="Freeform 21"/>
            <p:cNvSpPr>
              <a:spLocks/>
            </p:cNvSpPr>
            <p:nvPr/>
          </p:nvSpPr>
          <p:spPr bwMode="gray">
            <a:xfrm>
              <a:off x="8965505" y="1989956"/>
              <a:ext cx="701675" cy="1063625"/>
            </a:xfrm>
            <a:custGeom>
              <a:avLst/>
              <a:gdLst>
                <a:gd name="T0" fmla="*/ 612215022 w 285"/>
                <a:gd name="T1" fmla="*/ 1592961605 h 433"/>
                <a:gd name="T2" fmla="*/ 569784630 w 285"/>
                <a:gd name="T3" fmla="*/ 2069642332 h 433"/>
                <a:gd name="T4" fmla="*/ 1515381613 w 285"/>
                <a:gd name="T5" fmla="*/ 2147483647 h 433"/>
                <a:gd name="T6" fmla="*/ 1727536036 w 285"/>
                <a:gd name="T7" fmla="*/ 1767946291 h 433"/>
                <a:gd name="T8" fmla="*/ 0 w 285"/>
                <a:gd name="T9" fmla="*/ 0 h 433"/>
                <a:gd name="T10" fmla="*/ 0 w 285"/>
                <a:gd name="T11" fmla="*/ 1092143905 h 433"/>
                <a:gd name="T12" fmla="*/ 297015284 w 285"/>
                <a:gd name="T13" fmla="*/ 1176619779 h 433"/>
                <a:gd name="T14" fmla="*/ 612215022 w 285"/>
                <a:gd name="T15" fmla="*/ 1592961605 h 433"/>
                <a:gd name="T16" fmla="*/ 0 60000 65536"/>
                <a:gd name="T17" fmla="*/ 0 60000 65536"/>
                <a:gd name="T18" fmla="*/ 0 60000 65536"/>
                <a:gd name="T19" fmla="*/ 0 60000 65536"/>
                <a:gd name="T20" fmla="*/ 0 60000 65536"/>
                <a:gd name="T21" fmla="*/ 0 60000 65536"/>
                <a:gd name="T22" fmla="*/ 0 60000 65536"/>
                <a:gd name="T23" fmla="*/ 0 60000 65536"/>
                <a:gd name="T24" fmla="*/ 0 w 285"/>
                <a:gd name="T25" fmla="*/ 0 h 433"/>
                <a:gd name="T26" fmla="*/ 285 w 285"/>
                <a:gd name="T27" fmla="*/ 433 h 4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5" h="433">
                  <a:moveTo>
                    <a:pt x="101" y="264"/>
                  </a:moveTo>
                  <a:cubicBezTo>
                    <a:pt x="109" y="291"/>
                    <a:pt x="106" y="318"/>
                    <a:pt x="94" y="343"/>
                  </a:cubicBezTo>
                  <a:cubicBezTo>
                    <a:pt x="250" y="433"/>
                    <a:pt x="250" y="433"/>
                    <a:pt x="250" y="433"/>
                  </a:cubicBezTo>
                  <a:cubicBezTo>
                    <a:pt x="272" y="392"/>
                    <a:pt x="285" y="344"/>
                    <a:pt x="285" y="293"/>
                  </a:cubicBezTo>
                  <a:cubicBezTo>
                    <a:pt x="285" y="134"/>
                    <a:pt x="158" y="4"/>
                    <a:pt x="0" y="0"/>
                  </a:cubicBezTo>
                  <a:cubicBezTo>
                    <a:pt x="0" y="181"/>
                    <a:pt x="0" y="181"/>
                    <a:pt x="0" y="181"/>
                  </a:cubicBezTo>
                  <a:cubicBezTo>
                    <a:pt x="17" y="182"/>
                    <a:pt x="34" y="187"/>
                    <a:pt x="49" y="195"/>
                  </a:cubicBezTo>
                  <a:cubicBezTo>
                    <a:pt x="75" y="211"/>
                    <a:pt x="94" y="235"/>
                    <a:pt x="101" y="264"/>
                  </a:cubicBezTo>
                  <a:close/>
                </a:path>
              </a:pathLst>
            </a:custGeom>
            <a:solidFill>
              <a:schemeClr val="tx2"/>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68" name="Oval 22"/>
            <p:cNvSpPr>
              <a:spLocks noChangeArrowheads="1"/>
            </p:cNvSpPr>
            <p:nvPr/>
          </p:nvSpPr>
          <p:spPr bwMode="gray">
            <a:xfrm>
              <a:off x="8703568" y="2467793"/>
              <a:ext cx="485775" cy="485775"/>
            </a:xfrm>
            <a:prstGeom prst="ellipse">
              <a:avLst/>
            </a:prstGeom>
            <a:solidFill>
              <a:srgbClr val="C0BAA7"/>
            </a:solidFill>
            <a:ln w="3175">
              <a:noFill/>
              <a:round/>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800" b="1" i="0" u="none" strike="noStrike" kern="0" cap="none" spc="0" normalizeH="0" baseline="0" noProof="0" smtClean="0">
                  <a:ln>
                    <a:noFill/>
                  </a:ln>
                  <a:solidFill>
                    <a:srgbClr val="FFFFFF"/>
                  </a:solidFill>
                  <a:effectLst/>
                  <a:uLnTx/>
                  <a:uFillTx/>
                  <a:latin typeface="+mj-lt"/>
                  <a:cs typeface="Arial" charset="0"/>
                </a:rPr>
                <a:t>3</a:t>
              </a:r>
            </a:p>
          </p:txBody>
        </p:sp>
      </p:grpSp>
      <p:grpSp>
        <p:nvGrpSpPr>
          <p:cNvPr id="5" name="Group 58"/>
          <p:cNvGrpSpPr/>
          <p:nvPr/>
        </p:nvGrpSpPr>
        <p:grpSpPr>
          <a:xfrm>
            <a:off x="6411218" y="3569518"/>
            <a:ext cx="1439862" cy="1439863"/>
            <a:chOff x="6411218" y="3569518"/>
            <a:chExt cx="1439862" cy="1439863"/>
          </a:xfrm>
        </p:grpSpPr>
        <p:sp>
          <p:nvSpPr>
            <p:cNvPr id="169" name="Freeform 24"/>
            <p:cNvSpPr>
              <a:spLocks/>
            </p:cNvSpPr>
            <p:nvPr/>
          </p:nvSpPr>
          <p:spPr bwMode="gray">
            <a:xfrm>
              <a:off x="7147818" y="3569518"/>
              <a:ext cx="703262" cy="703263"/>
            </a:xfrm>
            <a:custGeom>
              <a:avLst/>
              <a:gdLst>
                <a:gd name="T0" fmla="*/ 616740993 w 286"/>
                <a:gd name="T1" fmla="*/ 1596274159 h 286"/>
                <a:gd name="T2" fmla="*/ 640927294 w 286"/>
                <a:gd name="T3" fmla="*/ 1729296545 h 286"/>
                <a:gd name="T4" fmla="*/ 1729291627 w 286"/>
                <a:gd name="T5" fmla="*/ 1729296545 h 286"/>
                <a:gd name="T6" fmla="*/ 0 w 286"/>
                <a:gd name="T7" fmla="*/ 0 h 286"/>
                <a:gd name="T8" fmla="*/ 0 w 286"/>
                <a:gd name="T9" fmla="*/ 1094414770 h 286"/>
                <a:gd name="T10" fmla="*/ 296277346 w 286"/>
                <a:gd name="T11" fmla="*/ 1179064485 h 286"/>
                <a:gd name="T12" fmla="*/ 616740993 w 286"/>
                <a:gd name="T13" fmla="*/ 1596274159 h 286"/>
                <a:gd name="T14" fmla="*/ 0 60000 65536"/>
                <a:gd name="T15" fmla="*/ 0 60000 65536"/>
                <a:gd name="T16" fmla="*/ 0 60000 65536"/>
                <a:gd name="T17" fmla="*/ 0 60000 65536"/>
                <a:gd name="T18" fmla="*/ 0 60000 65536"/>
                <a:gd name="T19" fmla="*/ 0 60000 65536"/>
                <a:gd name="T20" fmla="*/ 0 60000 65536"/>
                <a:gd name="T21" fmla="*/ 0 w 286"/>
                <a:gd name="T22" fmla="*/ 0 h 286"/>
                <a:gd name="T23" fmla="*/ 286 w 286"/>
                <a:gd name="T24" fmla="*/ 286 h 2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286">
                  <a:moveTo>
                    <a:pt x="102" y="264"/>
                  </a:moveTo>
                  <a:cubicBezTo>
                    <a:pt x="104" y="271"/>
                    <a:pt x="105" y="278"/>
                    <a:pt x="106" y="286"/>
                  </a:cubicBezTo>
                  <a:cubicBezTo>
                    <a:pt x="286" y="286"/>
                    <a:pt x="286" y="286"/>
                    <a:pt x="286" y="286"/>
                  </a:cubicBezTo>
                  <a:cubicBezTo>
                    <a:pt x="282" y="130"/>
                    <a:pt x="156" y="4"/>
                    <a:pt x="0" y="0"/>
                  </a:cubicBezTo>
                  <a:cubicBezTo>
                    <a:pt x="0" y="181"/>
                    <a:pt x="0" y="181"/>
                    <a:pt x="0" y="181"/>
                  </a:cubicBezTo>
                  <a:cubicBezTo>
                    <a:pt x="17" y="182"/>
                    <a:pt x="34" y="187"/>
                    <a:pt x="49" y="195"/>
                  </a:cubicBezTo>
                  <a:cubicBezTo>
                    <a:pt x="75" y="211"/>
                    <a:pt x="94" y="235"/>
                    <a:pt x="102" y="264"/>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0" name="Freeform 25"/>
            <p:cNvSpPr>
              <a:spLocks/>
            </p:cNvSpPr>
            <p:nvPr/>
          </p:nvSpPr>
          <p:spPr bwMode="gray">
            <a:xfrm>
              <a:off x="6411218" y="3569518"/>
              <a:ext cx="701675" cy="703263"/>
            </a:xfrm>
            <a:custGeom>
              <a:avLst/>
              <a:gdLst>
                <a:gd name="T0" fmla="*/ 1589073003 w 286"/>
                <a:gd name="T1" fmla="*/ 1112554522 h 286"/>
                <a:gd name="T2" fmla="*/ 1721495702 w 286"/>
                <a:gd name="T3" fmla="*/ 1094414770 h 286"/>
                <a:gd name="T4" fmla="*/ 1721495702 w 286"/>
                <a:gd name="T5" fmla="*/ 0 h 286"/>
                <a:gd name="T6" fmla="*/ 0 w 286"/>
                <a:gd name="T7" fmla="*/ 1729296545 h 286"/>
                <a:gd name="T8" fmla="*/ 1083459647 w 286"/>
                <a:gd name="T9" fmla="*/ 1729296545 h 286"/>
                <a:gd name="T10" fmla="*/ 1173747516 w 286"/>
                <a:gd name="T11" fmla="*/ 1433018855 h 286"/>
                <a:gd name="T12" fmla="*/ 1589073003 w 286"/>
                <a:gd name="T13" fmla="*/ 1112554522 h 286"/>
                <a:gd name="T14" fmla="*/ 0 60000 65536"/>
                <a:gd name="T15" fmla="*/ 0 60000 65536"/>
                <a:gd name="T16" fmla="*/ 0 60000 65536"/>
                <a:gd name="T17" fmla="*/ 0 60000 65536"/>
                <a:gd name="T18" fmla="*/ 0 60000 65536"/>
                <a:gd name="T19" fmla="*/ 0 60000 65536"/>
                <a:gd name="T20" fmla="*/ 0 60000 65536"/>
                <a:gd name="T21" fmla="*/ 0 w 286"/>
                <a:gd name="T22" fmla="*/ 0 h 286"/>
                <a:gd name="T23" fmla="*/ 286 w 286"/>
                <a:gd name="T24" fmla="*/ 286 h 2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286">
                  <a:moveTo>
                    <a:pt x="264" y="184"/>
                  </a:moveTo>
                  <a:cubicBezTo>
                    <a:pt x="271" y="182"/>
                    <a:pt x="278" y="181"/>
                    <a:pt x="286" y="181"/>
                  </a:cubicBezTo>
                  <a:cubicBezTo>
                    <a:pt x="286" y="0"/>
                    <a:pt x="286" y="0"/>
                    <a:pt x="286" y="0"/>
                  </a:cubicBezTo>
                  <a:cubicBezTo>
                    <a:pt x="130" y="4"/>
                    <a:pt x="4" y="130"/>
                    <a:pt x="0" y="286"/>
                  </a:cubicBezTo>
                  <a:cubicBezTo>
                    <a:pt x="180" y="286"/>
                    <a:pt x="180" y="286"/>
                    <a:pt x="180" y="286"/>
                  </a:cubicBezTo>
                  <a:cubicBezTo>
                    <a:pt x="182" y="269"/>
                    <a:pt x="186" y="252"/>
                    <a:pt x="195" y="237"/>
                  </a:cubicBezTo>
                  <a:cubicBezTo>
                    <a:pt x="210" y="211"/>
                    <a:pt x="235" y="192"/>
                    <a:pt x="264" y="184"/>
                  </a:cubicBez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1" name="Freeform 26"/>
            <p:cNvSpPr>
              <a:spLocks/>
            </p:cNvSpPr>
            <p:nvPr/>
          </p:nvSpPr>
          <p:spPr bwMode="gray">
            <a:xfrm>
              <a:off x="7147818" y="4306118"/>
              <a:ext cx="703262" cy="703263"/>
            </a:xfrm>
            <a:custGeom>
              <a:avLst/>
              <a:gdLst>
                <a:gd name="T0" fmla="*/ 640927294 w 286"/>
                <a:gd name="T1" fmla="*/ 0 h 286"/>
                <a:gd name="T2" fmla="*/ 550228665 w 286"/>
                <a:gd name="T3" fmla="*/ 302324351 h 286"/>
                <a:gd name="T4" fmla="*/ 133022235 w 286"/>
                <a:gd name="T5" fmla="*/ 616741870 h 286"/>
                <a:gd name="T6" fmla="*/ 0 w 286"/>
                <a:gd name="T7" fmla="*/ 640928205 h 286"/>
                <a:gd name="T8" fmla="*/ 0 w 286"/>
                <a:gd name="T9" fmla="*/ 1729296545 h 286"/>
                <a:gd name="T10" fmla="*/ 1729291627 w 286"/>
                <a:gd name="T11" fmla="*/ 0 h 286"/>
                <a:gd name="T12" fmla="*/ 640927294 w 286"/>
                <a:gd name="T13" fmla="*/ 0 h 286"/>
                <a:gd name="T14" fmla="*/ 0 60000 65536"/>
                <a:gd name="T15" fmla="*/ 0 60000 65536"/>
                <a:gd name="T16" fmla="*/ 0 60000 65536"/>
                <a:gd name="T17" fmla="*/ 0 60000 65536"/>
                <a:gd name="T18" fmla="*/ 0 60000 65536"/>
                <a:gd name="T19" fmla="*/ 0 60000 65536"/>
                <a:gd name="T20" fmla="*/ 0 60000 65536"/>
                <a:gd name="T21" fmla="*/ 0 w 286"/>
                <a:gd name="T22" fmla="*/ 0 h 286"/>
                <a:gd name="T23" fmla="*/ 286 w 286"/>
                <a:gd name="T24" fmla="*/ 286 h 2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286">
                  <a:moveTo>
                    <a:pt x="106" y="0"/>
                  </a:moveTo>
                  <a:cubicBezTo>
                    <a:pt x="105" y="17"/>
                    <a:pt x="100" y="34"/>
                    <a:pt x="91" y="50"/>
                  </a:cubicBezTo>
                  <a:cubicBezTo>
                    <a:pt x="76" y="76"/>
                    <a:pt x="51" y="94"/>
                    <a:pt x="22" y="102"/>
                  </a:cubicBezTo>
                  <a:cubicBezTo>
                    <a:pt x="15" y="104"/>
                    <a:pt x="8" y="105"/>
                    <a:pt x="0" y="106"/>
                  </a:cubicBezTo>
                  <a:cubicBezTo>
                    <a:pt x="0" y="286"/>
                    <a:pt x="0" y="286"/>
                    <a:pt x="0" y="286"/>
                  </a:cubicBezTo>
                  <a:cubicBezTo>
                    <a:pt x="156" y="282"/>
                    <a:pt x="282" y="156"/>
                    <a:pt x="286" y="0"/>
                  </a:cubicBezTo>
                  <a:lnTo>
                    <a:pt x="106" y="0"/>
                  </a:lnTo>
                  <a:close/>
                </a:path>
              </a:pathLst>
            </a:custGeom>
            <a:solidFill>
              <a:schemeClr val="tx2"/>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2" name="Freeform 27"/>
            <p:cNvSpPr>
              <a:spLocks/>
            </p:cNvSpPr>
            <p:nvPr/>
          </p:nvSpPr>
          <p:spPr bwMode="gray">
            <a:xfrm>
              <a:off x="6411218" y="4306118"/>
              <a:ext cx="701675" cy="703263"/>
            </a:xfrm>
            <a:custGeom>
              <a:avLst/>
              <a:gdLst>
                <a:gd name="T0" fmla="*/ 1083459647 w 286"/>
                <a:gd name="T1" fmla="*/ 0 h 286"/>
                <a:gd name="T2" fmla="*/ 0 w 286"/>
                <a:gd name="T3" fmla="*/ 0 h 286"/>
                <a:gd name="T4" fmla="*/ 1721495702 w 286"/>
                <a:gd name="T5" fmla="*/ 1729296545 h 286"/>
                <a:gd name="T6" fmla="*/ 1721495702 w 286"/>
                <a:gd name="T7" fmla="*/ 640928205 h 286"/>
                <a:gd name="T8" fmla="*/ 1426554348 w 286"/>
                <a:gd name="T9" fmla="*/ 550229447 h 286"/>
                <a:gd name="T10" fmla="*/ 1083459647 w 286"/>
                <a:gd name="T11" fmla="*/ 0 h 286"/>
                <a:gd name="T12" fmla="*/ 0 60000 65536"/>
                <a:gd name="T13" fmla="*/ 0 60000 65536"/>
                <a:gd name="T14" fmla="*/ 0 60000 65536"/>
                <a:gd name="T15" fmla="*/ 0 60000 65536"/>
                <a:gd name="T16" fmla="*/ 0 60000 65536"/>
                <a:gd name="T17" fmla="*/ 0 60000 65536"/>
                <a:gd name="T18" fmla="*/ 0 w 286"/>
                <a:gd name="T19" fmla="*/ 0 h 286"/>
                <a:gd name="T20" fmla="*/ 286 w 286"/>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6" h="286">
                  <a:moveTo>
                    <a:pt x="180" y="0"/>
                  </a:moveTo>
                  <a:cubicBezTo>
                    <a:pt x="0" y="0"/>
                    <a:pt x="0" y="0"/>
                    <a:pt x="0" y="0"/>
                  </a:cubicBezTo>
                  <a:cubicBezTo>
                    <a:pt x="4" y="156"/>
                    <a:pt x="130" y="282"/>
                    <a:pt x="286" y="286"/>
                  </a:cubicBezTo>
                  <a:cubicBezTo>
                    <a:pt x="286" y="106"/>
                    <a:pt x="286" y="106"/>
                    <a:pt x="286" y="106"/>
                  </a:cubicBezTo>
                  <a:cubicBezTo>
                    <a:pt x="269" y="105"/>
                    <a:pt x="252" y="100"/>
                    <a:pt x="237" y="91"/>
                  </a:cubicBezTo>
                  <a:cubicBezTo>
                    <a:pt x="203" y="71"/>
                    <a:pt x="183" y="37"/>
                    <a:pt x="180" y="0"/>
                  </a:cubicBez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3" name="Oval 28"/>
            <p:cNvSpPr>
              <a:spLocks noChangeArrowheads="1"/>
            </p:cNvSpPr>
            <p:nvPr/>
          </p:nvSpPr>
          <p:spPr bwMode="gray">
            <a:xfrm>
              <a:off x="6887468" y="4047356"/>
              <a:ext cx="485775" cy="485775"/>
            </a:xfrm>
            <a:prstGeom prst="ellipse">
              <a:avLst/>
            </a:prstGeom>
            <a:solidFill>
              <a:srgbClr val="C0BAA7"/>
            </a:solidFill>
            <a:ln w="3175">
              <a:noFill/>
              <a:round/>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800" b="1" i="0" u="none" strike="noStrike" kern="0" cap="none" spc="0" normalizeH="0" baseline="0" noProof="0" smtClean="0">
                  <a:ln>
                    <a:noFill/>
                  </a:ln>
                  <a:solidFill>
                    <a:srgbClr val="FFFFFF"/>
                  </a:solidFill>
                  <a:effectLst/>
                  <a:uLnTx/>
                  <a:uFillTx/>
                  <a:latin typeface="+mj-lt"/>
                  <a:cs typeface="Arial" charset="0"/>
                </a:rPr>
                <a:t>4</a:t>
              </a:r>
            </a:p>
          </p:txBody>
        </p:sp>
      </p:grpSp>
      <p:grpSp>
        <p:nvGrpSpPr>
          <p:cNvPr id="6" name="Group 55"/>
          <p:cNvGrpSpPr/>
          <p:nvPr/>
        </p:nvGrpSpPr>
        <p:grpSpPr>
          <a:xfrm>
            <a:off x="8227318" y="3569518"/>
            <a:ext cx="1439862" cy="1439863"/>
            <a:chOff x="8227318" y="3569518"/>
            <a:chExt cx="1439862" cy="1439863"/>
          </a:xfrm>
        </p:grpSpPr>
        <p:sp>
          <p:nvSpPr>
            <p:cNvPr id="174" name="Freeform 30"/>
            <p:cNvSpPr>
              <a:spLocks/>
            </p:cNvSpPr>
            <p:nvPr/>
          </p:nvSpPr>
          <p:spPr bwMode="gray">
            <a:xfrm>
              <a:off x="8333680" y="3569518"/>
              <a:ext cx="593725" cy="565150"/>
            </a:xfrm>
            <a:custGeom>
              <a:avLst/>
              <a:gdLst>
                <a:gd name="T0" fmla="*/ 1324227836 w 242"/>
                <a:gd name="T1" fmla="*/ 1110937482 h 230"/>
                <a:gd name="T2" fmla="*/ 1456650558 w 242"/>
                <a:gd name="T3" fmla="*/ 1092825658 h 230"/>
                <a:gd name="T4" fmla="*/ 1456650558 w 242"/>
                <a:gd name="T5" fmla="*/ 0 h 230"/>
                <a:gd name="T6" fmla="*/ 0 w 242"/>
                <a:gd name="T7" fmla="*/ 845277738 h 230"/>
                <a:gd name="T8" fmla="*/ 938998238 w 242"/>
                <a:gd name="T9" fmla="*/ 1388672083 h 230"/>
                <a:gd name="T10" fmla="*/ 1324227836 w 242"/>
                <a:gd name="T11" fmla="*/ 1110937482 h 230"/>
                <a:gd name="T12" fmla="*/ 0 60000 65536"/>
                <a:gd name="T13" fmla="*/ 0 60000 65536"/>
                <a:gd name="T14" fmla="*/ 0 60000 65536"/>
                <a:gd name="T15" fmla="*/ 0 60000 65536"/>
                <a:gd name="T16" fmla="*/ 0 60000 65536"/>
                <a:gd name="T17" fmla="*/ 0 60000 65536"/>
                <a:gd name="T18" fmla="*/ 0 w 242"/>
                <a:gd name="T19" fmla="*/ 0 h 230"/>
                <a:gd name="T20" fmla="*/ 242 w 242"/>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2" h="230">
                  <a:moveTo>
                    <a:pt x="220" y="184"/>
                  </a:moveTo>
                  <a:cubicBezTo>
                    <a:pt x="228" y="182"/>
                    <a:pt x="235" y="181"/>
                    <a:pt x="242" y="181"/>
                  </a:cubicBezTo>
                  <a:cubicBezTo>
                    <a:pt x="242" y="0"/>
                    <a:pt x="242" y="0"/>
                    <a:pt x="242" y="0"/>
                  </a:cubicBezTo>
                  <a:cubicBezTo>
                    <a:pt x="140" y="3"/>
                    <a:pt x="50" y="58"/>
                    <a:pt x="0" y="140"/>
                  </a:cubicBezTo>
                  <a:cubicBezTo>
                    <a:pt x="156" y="230"/>
                    <a:pt x="156" y="230"/>
                    <a:pt x="156" y="230"/>
                  </a:cubicBezTo>
                  <a:cubicBezTo>
                    <a:pt x="171" y="208"/>
                    <a:pt x="194" y="191"/>
                    <a:pt x="220" y="184"/>
                  </a:cubicBez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5" name="Freeform 31"/>
            <p:cNvSpPr>
              <a:spLocks/>
            </p:cNvSpPr>
            <p:nvPr/>
          </p:nvSpPr>
          <p:spPr bwMode="gray">
            <a:xfrm>
              <a:off x="8965505" y="3569518"/>
              <a:ext cx="595313" cy="565150"/>
            </a:xfrm>
            <a:custGeom>
              <a:avLst/>
              <a:gdLst>
                <a:gd name="T0" fmla="*/ 520426583 w 242"/>
                <a:gd name="T1" fmla="*/ 1388672083 h 230"/>
                <a:gd name="T2" fmla="*/ 1464453006 w 242"/>
                <a:gd name="T3" fmla="*/ 845277738 h 230"/>
                <a:gd name="T4" fmla="*/ 0 w 242"/>
                <a:gd name="T5" fmla="*/ 0 h 230"/>
                <a:gd name="T6" fmla="*/ 0 w 242"/>
                <a:gd name="T7" fmla="*/ 1092825658 h 230"/>
                <a:gd name="T8" fmla="*/ 296522455 w 242"/>
                <a:gd name="T9" fmla="*/ 1177352418 h 230"/>
                <a:gd name="T10" fmla="*/ 520426583 w 242"/>
                <a:gd name="T11" fmla="*/ 1388672083 h 230"/>
                <a:gd name="T12" fmla="*/ 0 60000 65536"/>
                <a:gd name="T13" fmla="*/ 0 60000 65536"/>
                <a:gd name="T14" fmla="*/ 0 60000 65536"/>
                <a:gd name="T15" fmla="*/ 0 60000 65536"/>
                <a:gd name="T16" fmla="*/ 0 60000 65536"/>
                <a:gd name="T17" fmla="*/ 0 60000 65536"/>
                <a:gd name="T18" fmla="*/ 0 w 242"/>
                <a:gd name="T19" fmla="*/ 0 h 230"/>
                <a:gd name="T20" fmla="*/ 242 w 242"/>
                <a:gd name="T21" fmla="*/ 230 h 230"/>
              </a:gdLst>
              <a:ahLst/>
              <a:cxnLst>
                <a:cxn ang="T12">
                  <a:pos x="T0" y="T1"/>
                </a:cxn>
                <a:cxn ang="T13">
                  <a:pos x="T2" y="T3"/>
                </a:cxn>
                <a:cxn ang="T14">
                  <a:pos x="T4" y="T5"/>
                </a:cxn>
                <a:cxn ang="T15">
                  <a:pos x="T6" y="T7"/>
                </a:cxn>
                <a:cxn ang="T16">
                  <a:pos x="T8" y="T9"/>
                </a:cxn>
                <a:cxn ang="T17">
                  <a:pos x="T10" y="T11"/>
                </a:cxn>
              </a:cxnLst>
              <a:rect l="T18" t="T19" r="T20" b="T21"/>
              <a:pathLst>
                <a:path w="242" h="230">
                  <a:moveTo>
                    <a:pt x="86" y="230"/>
                  </a:moveTo>
                  <a:cubicBezTo>
                    <a:pt x="242" y="140"/>
                    <a:pt x="242" y="140"/>
                    <a:pt x="242" y="140"/>
                  </a:cubicBezTo>
                  <a:cubicBezTo>
                    <a:pt x="192" y="58"/>
                    <a:pt x="102" y="3"/>
                    <a:pt x="0" y="0"/>
                  </a:cubicBezTo>
                  <a:cubicBezTo>
                    <a:pt x="0" y="181"/>
                    <a:pt x="0" y="181"/>
                    <a:pt x="0" y="181"/>
                  </a:cubicBezTo>
                  <a:cubicBezTo>
                    <a:pt x="17" y="182"/>
                    <a:pt x="34" y="187"/>
                    <a:pt x="49" y="195"/>
                  </a:cubicBezTo>
                  <a:cubicBezTo>
                    <a:pt x="64" y="204"/>
                    <a:pt x="77" y="216"/>
                    <a:pt x="86" y="230"/>
                  </a:cubicBezTo>
                  <a:close/>
                </a:path>
              </a:pathLst>
            </a:custGeom>
            <a:solidFill>
              <a:schemeClr val="tx2"/>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6" name="Freeform 32"/>
            <p:cNvSpPr>
              <a:spLocks/>
            </p:cNvSpPr>
            <p:nvPr/>
          </p:nvSpPr>
          <p:spPr bwMode="gray">
            <a:xfrm>
              <a:off x="8330505" y="4441056"/>
              <a:ext cx="596900" cy="568325"/>
            </a:xfrm>
            <a:custGeom>
              <a:avLst/>
              <a:gdLst>
                <a:gd name="T0" fmla="*/ 947304933 w 243"/>
                <a:gd name="T1" fmla="*/ 0 h 231"/>
                <a:gd name="T2" fmla="*/ 0 w 243"/>
                <a:gd name="T3" fmla="*/ 550822566 h 231"/>
                <a:gd name="T4" fmla="*/ 1466212633 w 243"/>
                <a:gd name="T5" fmla="*/ 1398239664 h 231"/>
                <a:gd name="T6" fmla="*/ 1466212633 w 243"/>
                <a:gd name="T7" fmla="*/ 308701342 h 231"/>
                <a:gd name="T8" fmla="*/ 1170555302 w 243"/>
                <a:gd name="T9" fmla="*/ 217907142 h 231"/>
                <a:gd name="T10" fmla="*/ 947304933 w 243"/>
                <a:gd name="T11" fmla="*/ 0 h 231"/>
                <a:gd name="T12" fmla="*/ 0 60000 65536"/>
                <a:gd name="T13" fmla="*/ 0 60000 65536"/>
                <a:gd name="T14" fmla="*/ 0 60000 65536"/>
                <a:gd name="T15" fmla="*/ 0 60000 65536"/>
                <a:gd name="T16" fmla="*/ 0 60000 65536"/>
                <a:gd name="T17" fmla="*/ 0 60000 65536"/>
                <a:gd name="T18" fmla="*/ 0 w 243"/>
                <a:gd name="T19" fmla="*/ 0 h 231"/>
                <a:gd name="T20" fmla="*/ 243 w 243"/>
                <a:gd name="T21" fmla="*/ 231 h 231"/>
              </a:gdLst>
              <a:ahLst/>
              <a:cxnLst>
                <a:cxn ang="T12">
                  <a:pos x="T0" y="T1"/>
                </a:cxn>
                <a:cxn ang="T13">
                  <a:pos x="T2" y="T3"/>
                </a:cxn>
                <a:cxn ang="T14">
                  <a:pos x="T4" y="T5"/>
                </a:cxn>
                <a:cxn ang="T15">
                  <a:pos x="T6" y="T7"/>
                </a:cxn>
                <a:cxn ang="T16">
                  <a:pos x="T8" y="T9"/>
                </a:cxn>
                <a:cxn ang="T17">
                  <a:pos x="T10" y="T11"/>
                </a:cxn>
              </a:cxnLst>
              <a:rect l="T18" t="T19" r="T20" b="T21"/>
              <a:pathLst>
                <a:path w="243" h="231">
                  <a:moveTo>
                    <a:pt x="157" y="0"/>
                  </a:moveTo>
                  <a:cubicBezTo>
                    <a:pt x="0" y="91"/>
                    <a:pt x="0" y="91"/>
                    <a:pt x="0" y="91"/>
                  </a:cubicBezTo>
                  <a:cubicBezTo>
                    <a:pt x="51" y="173"/>
                    <a:pt x="140" y="228"/>
                    <a:pt x="243" y="231"/>
                  </a:cubicBezTo>
                  <a:cubicBezTo>
                    <a:pt x="243" y="51"/>
                    <a:pt x="243" y="51"/>
                    <a:pt x="243" y="51"/>
                  </a:cubicBezTo>
                  <a:cubicBezTo>
                    <a:pt x="226" y="50"/>
                    <a:pt x="209" y="45"/>
                    <a:pt x="194" y="36"/>
                  </a:cubicBezTo>
                  <a:cubicBezTo>
                    <a:pt x="178" y="27"/>
                    <a:pt x="166" y="15"/>
                    <a:pt x="157" y="0"/>
                  </a:cubicBezTo>
                  <a:close/>
                </a:path>
              </a:pathLst>
            </a:custGeom>
            <a:solidFill>
              <a:schemeClr val="accent6"/>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7" name="Freeform 33"/>
            <p:cNvSpPr>
              <a:spLocks/>
            </p:cNvSpPr>
            <p:nvPr/>
          </p:nvSpPr>
          <p:spPr bwMode="gray">
            <a:xfrm>
              <a:off x="9194105" y="3945756"/>
              <a:ext cx="473075" cy="687387"/>
            </a:xfrm>
            <a:custGeom>
              <a:avLst/>
              <a:gdLst>
                <a:gd name="T0" fmla="*/ 6071130 w 192"/>
                <a:gd name="T1" fmla="*/ 1145090806 h 280"/>
                <a:gd name="T2" fmla="*/ 953140181 w 192"/>
                <a:gd name="T3" fmla="*/ 1687503049 h 280"/>
                <a:gd name="T4" fmla="*/ 1165624706 w 192"/>
                <a:gd name="T5" fmla="*/ 843752752 h 280"/>
                <a:gd name="T6" fmla="*/ 953140181 w 192"/>
                <a:gd name="T7" fmla="*/ 0 h 280"/>
                <a:gd name="T8" fmla="*/ 0 w 192"/>
                <a:gd name="T9" fmla="*/ 542412089 h 280"/>
                <a:gd name="T10" fmla="*/ 48566573 w 192"/>
                <a:gd name="T11" fmla="*/ 668974863 h 280"/>
                <a:gd name="T12" fmla="*/ 6071130 w 192"/>
                <a:gd name="T13" fmla="*/ 1145090806 h 280"/>
                <a:gd name="T14" fmla="*/ 0 60000 65536"/>
                <a:gd name="T15" fmla="*/ 0 60000 65536"/>
                <a:gd name="T16" fmla="*/ 0 60000 65536"/>
                <a:gd name="T17" fmla="*/ 0 60000 65536"/>
                <a:gd name="T18" fmla="*/ 0 60000 65536"/>
                <a:gd name="T19" fmla="*/ 0 60000 65536"/>
                <a:gd name="T20" fmla="*/ 0 60000 65536"/>
                <a:gd name="T21" fmla="*/ 0 w 192"/>
                <a:gd name="T22" fmla="*/ 0 h 280"/>
                <a:gd name="T23" fmla="*/ 192 w 192"/>
                <a:gd name="T24" fmla="*/ 280 h 2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2" h="280">
                  <a:moveTo>
                    <a:pt x="1" y="190"/>
                  </a:moveTo>
                  <a:cubicBezTo>
                    <a:pt x="157" y="280"/>
                    <a:pt x="157" y="280"/>
                    <a:pt x="157" y="280"/>
                  </a:cubicBezTo>
                  <a:cubicBezTo>
                    <a:pt x="179" y="239"/>
                    <a:pt x="192" y="191"/>
                    <a:pt x="192" y="140"/>
                  </a:cubicBezTo>
                  <a:cubicBezTo>
                    <a:pt x="192" y="89"/>
                    <a:pt x="179" y="41"/>
                    <a:pt x="157" y="0"/>
                  </a:cubicBezTo>
                  <a:cubicBezTo>
                    <a:pt x="0" y="90"/>
                    <a:pt x="0" y="90"/>
                    <a:pt x="0" y="90"/>
                  </a:cubicBezTo>
                  <a:cubicBezTo>
                    <a:pt x="4" y="97"/>
                    <a:pt x="6" y="104"/>
                    <a:pt x="8" y="111"/>
                  </a:cubicBezTo>
                  <a:cubicBezTo>
                    <a:pt x="16" y="138"/>
                    <a:pt x="13" y="165"/>
                    <a:pt x="1" y="190"/>
                  </a:cubicBez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8" name="Freeform 34"/>
            <p:cNvSpPr>
              <a:spLocks/>
            </p:cNvSpPr>
            <p:nvPr/>
          </p:nvSpPr>
          <p:spPr bwMode="gray">
            <a:xfrm>
              <a:off x="8227318" y="3945756"/>
              <a:ext cx="471487" cy="687387"/>
            </a:xfrm>
            <a:custGeom>
              <a:avLst/>
              <a:gdLst>
                <a:gd name="T0" fmla="*/ 1157812393 w 192"/>
                <a:gd name="T1" fmla="*/ 542412089 h 280"/>
                <a:gd name="T2" fmla="*/ 211059201 w 192"/>
                <a:gd name="T3" fmla="*/ 0 h 280"/>
                <a:gd name="T4" fmla="*/ 0 w 192"/>
                <a:gd name="T5" fmla="*/ 843752752 h 280"/>
                <a:gd name="T6" fmla="*/ 211059201 w 192"/>
                <a:gd name="T7" fmla="*/ 1687503049 h 280"/>
                <a:gd name="T8" fmla="*/ 1151781290 w 192"/>
                <a:gd name="T9" fmla="*/ 1145090806 h 280"/>
                <a:gd name="T10" fmla="*/ 1157812393 w 192"/>
                <a:gd name="T11" fmla="*/ 542412089 h 280"/>
                <a:gd name="T12" fmla="*/ 0 60000 65536"/>
                <a:gd name="T13" fmla="*/ 0 60000 65536"/>
                <a:gd name="T14" fmla="*/ 0 60000 65536"/>
                <a:gd name="T15" fmla="*/ 0 60000 65536"/>
                <a:gd name="T16" fmla="*/ 0 60000 65536"/>
                <a:gd name="T17" fmla="*/ 0 60000 65536"/>
                <a:gd name="T18" fmla="*/ 0 w 192"/>
                <a:gd name="T19" fmla="*/ 0 h 280"/>
                <a:gd name="T20" fmla="*/ 192 w 192"/>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192" h="280">
                  <a:moveTo>
                    <a:pt x="192" y="90"/>
                  </a:moveTo>
                  <a:cubicBezTo>
                    <a:pt x="35" y="0"/>
                    <a:pt x="35" y="0"/>
                    <a:pt x="35" y="0"/>
                  </a:cubicBezTo>
                  <a:cubicBezTo>
                    <a:pt x="13" y="41"/>
                    <a:pt x="0" y="89"/>
                    <a:pt x="0" y="140"/>
                  </a:cubicBezTo>
                  <a:cubicBezTo>
                    <a:pt x="0" y="191"/>
                    <a:pt x="12" y="239"/>
                    <a:pt x="35" y="280"/>
                  </a:cubicBezTo>
                  <a:cubicBezTo>
                    <a:pt x="191" y="190"/>
                    <a:pt x="191" y="190"/>
                    <a:pt x="191" y="190"/>
                  </a:cubicBezTo>
                  <a:cubicBezTo>
                    <a:pt x="176" y="159"/>
                    <a:pt x="175" y="122"/>
                    <a:pt x="192" y="90"/>
                  </a:cubicBez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79" name="Freeform 35"/>
            <p:cNvSpPr>
              <a:spLocks/>
            </p:cNvSpPr>
            <p:nvPr/>
          </p:nvSpPr>
          <p:spPr bwMode="gray">
            <a:xfrm>
              <a:off x="8965505" y="4441056"/>
              <a:ext cx="598488" cy="568325"/>
            </a:xfrm>
            <a:custGeom>
              <a:avLst/>
              <a:gdLst>
                <a:gd name="T0" fmla="*/ 133450514 w 243"/>
                <a:gd name="T1" fmla="*/ 284489719 h 231"/>
                <a:gd name="T2" fmla="*/ 0 w 243"/>
                <a:gd name="T3" fmla="*/ 308701342 h 231"/>
                <a:gd name="T4" fmla="*/ 0 w 243"/>
                <a:gd name="T5" fmla="*/ 1398239664 h 231"/>
                <a:gd name="T6" fmla="*/ 1474024468 w 243"/>
                <a:gd name="T7" fmla="*/ 550822566 h 231"/>
                <a:gd name="T8" fmla="*/ 521672211 w 243"/>
                <a:gd name="T9" fmla="*/ 0 h 231"/>
                <a:gd name="T10" fmla="*/ 133450514 w 243"/>
                <a:gd name="T11" fmla="*/ 284489719 h 231"/>
                <a:gd name="T12" fmla="*/ 0 60000 65536"/>
                <a:gd name="T13" fmla="*/ 0 60000 65536"/>
                <a:gd name="T14" fmla="*/ 0 60000 65536"/>
                <a:gd name="T15" fmla="*/ 0 60000 65536"/>
                <a:gd name="T16" fmla="*/ 0 60000 65536"/>
                <a:gd name="T17" fmla="*/ 0 60000 65536"/>
                <a:gd name="T18" fmla="*/ 0 w 243"/>
                <a:gd name="T19" fmla="*/ 0 h 231"/>
                <a:gd name="T20" fmla="*/ 243 w 243"/>
                <a:gd name="T21" fmla="*/ 231 h 231"/>
              </a:gdLst>
              <a:ahLst/>
              <a:cxnLst>
                <a:cxn ang="T12">
                  <a:pos x="T0" y="T1"/>
                </a:cxn>
                <a:cxn ang="T13">
                  <a:pos x="T2" y="T3"/>
                </a:cxn>
                <a:cxn ang="T14">
                  <a:pos x="T4" y="T5"/>
                </a:cxn>
                <a:cxn ang="T15">
                  <a:pos x="T6" y="T7"/>
                </a:cxn>
                <a:cxn ang="T16">
                  <a:pos x="T8" y="T9"/>
                </a:cxn>
                <a:cxn ang="T17">
                  <a:pos x="T10" y="T11"/>
                </a:cxn>
              </a:cxnLst>
              <a:rect l="T18" t="T19" r="T20" b="T21"/>
              <a:pathLst>
                <a:path w="243" h="231">
                  <a:moveTo>
                    <a:pt x="22" y="47"/>
                  </a:moveTo>
                  <a:cubicBezTo>
                    <a:pt x="14" y="49"/>
                    <a:pt x="7" y="50"/>
                    <a:pt x="0" y="51"/>
                  </a:cubicBezTo>
                  <a:cubicBezTo>
                    <a:pt x="0" y="231"/>
                    <a:pt x="0" y="231"/>
                    <a:pt x="0" y="231"/>
                  </a:cubicBezTo>
                  <a:cubicBezTo>
                    <a:pt x="103" y="228"/>
                    <a:pt x="192" y="173"/>
                    <a:pt x="243" y="91"/>
                  </a:cubicBezTo>
                  <a:cubicBezTo>
                    <a:pt x="86" y="0"/>
                    <a:pt x="86" y="0"/>
                    <a:pt x="86" y="0"/>
                  </a:cubicBezTo>
                  <a:cubicBezTo>
                    <a:pt x="71" y="23"/>
                    <a:pt x="49" y="40"/>
                    <a:pt x="22" y="47"/>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0" name="Oval 36"/>
            <p:cNvSpPr>
              <a:spLocks noChangeArrowheads="1"/>
            </p:cNvSpPr>
            <p:nvPr/>
          </p:nvSpPr>
          <p:spPr bwMode="gray">
            <a:xfrm>
              <a:off x="8703568" y="4047356"/>
              <a:ext cx="485775" cy="485775"/>
            </a:xfrm>
            <a:prstGeom prst="ellipse">
              <a:avLst/>
            </a:prstGeom>
            <a:solidFill>
              <a:srgbClr val="C0BAA7"/>
            </a:solidFill>
            <a:ln w="3175">
              <a:noFill/>
              <a:round/>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800" b="1" i="0" u="none" strike="noStrike" kern="0" cap="none" spc="0" normalizeH="0" baseline="0" noProof="0" smtClean="0">
                  <a:ln>
                    <a:noFill/>
                  </a:ln>
                  <a:solidFill>
                    <a:srgbClr val="FFFFFF"/>
                  </a:solidFill>
                  <a:effectLst/>
                  <a:uLnTx/>
                  <a:uFillTx/>
                  <a:latin typeface="+mj-lt"/>
                  <a:cs typeface="Arial" charset="0"/>
                </a:rPr>
                <a:t>6</a:t>
              </a:r>
            </a:p>
          </p:txBody>
        </p:sp>
      </p:grpSp>
      <p:grpSp>
        <p:nvGrpSpPr>
          <p:cNvPr id="7" name="Group 57"/>
          <p:cNvGrpSpPr/>
          <p:nvPr/>
        </p:nvGrpSpPr>
        <p:grpSpPr>
          <a:xfrm>
            <a:off x="6411218" y="5149081"/>
            <a:ext cx="1439862" cy="1439862"/>
            <a:chOff x="6411218" y="5149081"/>
            <a:chExt cx="1439862" cy="1439862"/>
          </a:xfrm>
        </p:grpSpPr>
        <p:sp>
          <p:nvSpPr>
            <p:cNvPr id="181" name="Freeform 38"/>
            <p:cNvSpPr>
              <a:spLocks/>
            </p:cNvSpPr>
            <p:nvPr/>
          </p:nvSpPr>
          <p:spPr bwMode="gray">
            <a:xfrm>
              <a:off x="6836668" y="6126981"/>
              <a:ext cx="592137" cy="461962"/>
            </a:xfrm>
            <a:custGeom>
              <a:avLst/>
              <a:gdLst>
                <a:gd name="T0" fmla="*/ 470874256 w 241"/>
                <a:gd name="T1" fmla="*/ 0 h 188"/>
                <a:gd name="T2" fmla="*/ 0 w 241"/>
                <a:gd name="T3" fmla="*/ 978165209 h 188"/>
                <a:gd name="T4" fmla="*/ 724422004 w 241"/>
                <a:gd name="T5" fmla="*/ 1135153606 h 188"/>
                <a:gd name="T6" fmla="*/ 1454880855 w 241"/>
                <a:gd name="T7" fmla="*/ 978165209 h 188"/>
                <a:gd name="T8" fmla="*/ 984006445 w 241"/>
                <a:gd name="T9" fmla="*/ 0 h 188"/>
                <a:gd name="T10" fmla="*/ 905527428 w 241"/>
                <a:gd name="T11" fmla="*/ 24152260 h 188"/>
                <a:gd name="T12" fmla="*/ 470874256 w 241"/>
                <a:gd name="T13" fmla="*/ 0 h 188"/>
                <a:gd name="T14" fmla="*/ 0 60000 65536"/>
                <a:gd name="T15" fmla="*/ 0 60000 65536"/>
                <a:gd name="T16" fmla="*/ 0 60000 65536"/>
                <a:gd name="T17" fmla="*/ 0 60000 65536"/>
                <a:gd name="T18" fmla="*/ 0 60000 65536"/>
                <a:gd name="T19" fmla="*/ 0 60000 65536"/>
                <a:gd name="T20" fmla="*/ 0 60000 65536"/>
                <a:gd name="T21" fmla="*/ 0 w 241"/>
                <a:gd name="T22" fmla="*/ 0 h 188"/>
                <a:gd name="T23" fmla="*/ 241 w 241"/>
                <a:gd name="T24" fmla="*/ 188 h 1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1" h="188">
                  <a:moveTo>
                    <a:pt x="78" y="0"/>
                  </a:moveTo>
                  <a:cubicBezTo>
                    <a:pt x="0" y="162"/>
                    <a:pt x="0" y="162"/>
                    <a:pt x="0" y="162"/>
                  </a:cubicBezTo>
                  <a:cubicBezTo>
                    <a:pt x="36" y="179"/>
                    <a:pt x="77" y="188"/>
                    <a:pt x="120" y="188"/>
                  </a:cubicBezTo>
                  <a:cubicBezTo>
                    <a:pt x="163" y="188"/>
                    <a:pt x="204" y="179"/>
                    <a:pt x="241" y="162"/>
                  </a:cubicBezTo>
                  <a:cubicBezTo>
                    <a:pt x="163" y="0"/>
                    <a:pt x="163" y="0"/>
                    <a:pt x="163" y="0"/>
                  </a:cubicBezTo>
                  <a:cubicBezTo>
                    <a:pt x="159" y="1"/>
                    <a:pt x="154" y="3"/>
                    <a:pt x="150" y="4"/>
                  </a:cubicBezTo>
                  <a:cubicBezTo>
                    <a:pt x="125" y="11"/>
                    <a:pt x="101" y="9"/>
                    <a:pt x="78" y="0"/>
                  </a:cubicBez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2" name="Freeform 39"/>
            <p:cNvSpPr>
              <a:spLocks/>
            </p:cNvSpPr>
            <p:nvPr/>
          </p:nvSpPr>
          <p:spPr bwMode="gray">
            <a:xfrm>
              <a:off x="7360543" y="5434831"/>
              <a:ext cx="490537" cy="576262"/>
            </a:xfrm>
            <a:custGeom>
              <a:avLst/>
              <a:gdLst>
                <a:gd name="T0" fmla="*/ 114297577 w 200"/>
                <a:gd name="T1" fmla="*/ 1172570563 h 235"/>
                <a:gd name="T2" fmla="*/ 1167038980 w 200"/>
                <a:gd name="T3" fmla="*/ 1413097662 h 235"/>
                <a:gd name="T4" fmla="*/ 1203132681 w 200"/>
                <a:gd name="T5" fmla="*/ 1064333874 h 235"/>
                <a:gd name="T6" fmla="*/ 848209649 w 200"/>
                <a:gd name="T7" fmla="*/ 0 h 235"/>
                <a:gd name="T8" fmla="*/ 0 w 200"/>
                <a:gd name="T9" fmla="*/ 673476305 h 235"/>
                <a:gd name="T10" fmla="*/ 96250726 w 200"/>
                <a:gd name="T11" fmla="*/ 889952134 h 235"/>
                <a:gd name="T12" fmla="*/ 114297577 w 200"/>
                <a:gd name="T13" fmla="*/ 1172570563 h 235"/>
                <a:gd name="T14" fmla="*/ 0 60000 65536"/>
                <a:gd name="T15" fmla="*/ 0 60000 65536"/>
                <a:gd name="T16" fmla="*/ 0 60000 65536"/>
                <a:gd name="T17" fmla="*/ 0 60000 65536"/>
                <a:gd name="T18" fmla="*/ 0 60000 65536"/>
                <a:gd name="T19" fmla="*/ 0 60000 65536"/>
                <a:gd name="T20" fmla="*/ 0 60000 65536"/>
                <a:gd name="T21" fmla="*/ 0 w 200"/>
                <a:gd name="T22" fmla="*/ 0 h 235"/>
                <a:gd name="T23" fmla="*/ 200 w 200"/>
                <a:gd name="T24" fmla="*/ 235 h 2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 h="235">
                  <a:moveTo>
                    <a:pt x="19" y="195"/>
                  </a:moveTo>
                  <a:cubicBezTo>
                    <a:pt x="194" y="235"/>
                    <a:pt x="194" y="235"/>
                    <a:pt x="194" y="235"/>
                  </a:cubicBezTo>
                  <a:cubicBezTo>
                    <a:pt x="198" y="216"/>
                    <a:pt x="200" y="197"/>
                    <a:pt x="200" y="177"/>
                  </a:cubicBezTo>
                  <a:cubicBezTo>
                    <a:pt x="200" y="111"/>
                    <a:pt x="178" y="49"/>
                    <a:pt x="141" y="0"/>
                  </a:cubicBezTo>
                  <a:cubicBezTo>
                    <a:pt x="0" y="112"/>
                    <a:pt x="0" y="112"/>
                    <a:pt x="0" y="112"/>
                  </a:cubicBezTo>
                  <a:cubicBezTo>
                    <a:pt x="7" y="123"/>
                    <a:pt x="13" y="135"/>
                    <a:pt x="16" y="148"/>
                  </a:cubicBezTo>
                  <a:cubicBezTo>
                    <a:pt x="20" y="164"/>
                    <a:pt x="21" y="179"/>
                    <a:pt x="19" y="195"/>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3" name="Freeform 40"/>
            <p:cNvSpPr>
              <a:spLocks/>
            </p:cNvSpPr>
            <p:nvPr/>
          </p:nvSpPr>
          <p:spPr bwMode="gray">
            <a:xfrm>
              <a:off x="6581080" y="5149081"/>
              <a:ext cx="533400" cy="533400"/>
            </a:xfrm>
            <a:custGeom>
              <a:avLst/>
              <a:gdLst>
                <a:gd name="T0" fmla="*/ 1178206834 w 217"/>
                <a:gd name="T1" fmla="*/ 1111743246 h 217"/>
                <a:gd name="T2" fmla="*/ 1311131859 w 217"/>
                <a:gd name="T3" fmla="*/ 1093617484 h 217"/>
                <a:gd name="T4" fmla="*/ 1311131859 w 217"/>
                <a:gd name="T5" fmla="*/ 0 h 217"/>
                <a:gd name="T6" fmla="*/ 0 w 217"/>
                <a:gd name="T7" fmla="*/ 634419053 h 217"/>
                <a:gd name="T8" fmla="*/ 851933274 w 217"/>
                <a:gd name="T9" fmla="*/ 1311131859 h 217"/>
                <a:gd name="T10" fmla="*/ 1178206834 w 217"/>
                <a:gd name="T11" fmla="*/ 1111743246 h 217"/>
                <a:gd name="T12" fmla="*/ 0 60000 65536"/>
                <a:gd name="T13" fmla="*/ 0 60000 65536"/>
                <a:gd name="T14" fmla="*/ 0 60000 65536"/>
                <a:gd name="T15" fmla="*/ 0 60000 65536"/>
                <a:gd name="T16" fmla="*/ 0 60000 65536"/>
                <a:gd name="T17" fmla="*/ 0 60000 65536"/>
                <a:gd name="T18" fmla="*/ 0 w 217"/>
                <a:gd name="T19" fmla="*/ 0 h 217"/>
                <a:gd name="T20" fmla="*/ 217 w 217"/>
                <a:gd name="T21" fmla="*/ 217 h 217"/>
              </a:gdLst>
              <a:ahLst/>
              <a:cxnLst>
                <a:cxn ang="T12">
                  <a:pos x="T0" y="T1"/>
                </a:cxn>
                <a:cxn ang="T13">
                  <a:pos x="T2" y="T3"/>
                </a:cxn>
                <a:cxn ang="T14">
                  <a:pos x="T4" y="T5"/>
                </a:cxn>
                <a:cxn ang="T15">
                  <a:pos x="T6" y="T7"/>
                </a:cxn>
                <a:cxn ang="T16">
                  <a:pos x="T8" y="T9"/>
                </a:cxn>
                <a:cxn ang="T17">
                  <a:pos x="T10" y="T11"/>
                </a:cxn>
              </a:cxnLst>
              <a:rect l="T18" t="T19" r="T20" b="T21"/>
              <a:pathLst>
                <a:path w="217" h="217">
                  <a:moveTo>
                    <a:pt x="195" y="184"/>
                  </a:moveTo>
                  <a:cubicBezTo>
                    <a:pt x="202" y="182"/>
                    <a:pt x="210" y="181"/>
                    <a:pt x="217" y="181"/>
                  </a:cubicBezTo>
                  <a:cubicBezTo>
                    <a:pt x="217" y="0"/>
                    <a:pt x="217" y="0"/>
                    <a:pt x="217" y="0"/>
                  </a:cubicBezTo>
                  <a:cubicBezTo>
                    <a:pt x="130" y="3"/>
                    <a:pt x="52" y="43"/>
                    <a:pt x="0" y="105"/>
                  </a:cubicBezTo>
                  <a:cubicBezTo>
                    <a:pt x="141" y="217"/>
                    <a:pt x="141" y="217"/>
                    <a:pt x="141" y="217"/>
                  </a:cubicBezTo>
                  <a:cubicBezTo>
                    <a:pt x="155" y="201"/>
                    <a:pt x="174" y="190"/>
                    <a:pt x="195" y="184"/>
                  </a:cubicBezTo>
                  <a:close/>
                </a:path>
              </a:pathLst>
            </a:custGeom>
            <a:solidFill>
              <a:srgbClr val="EB8C00"/>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4" name="Freeform 41"/>
            <p:cNvSpPr>
              <a:spLocks/>
            </p:cNvSpPr>
            <p:nvPr/>
          </p:nvSpPr>
          <p:spPr bwMode="gray">
            <a:xfrm>
              <a:off x="7268468" y="5947593"/>
              <a:ext cx="560387" cy="561975"/>
            </a:xfrm>
            <a:custGeom>
              <a:avLst/>
              <a:gdLst>
                <a:gd name="T0" fmla="*/ 0 w 228"/>
                <a:gd name="T1" fmla="*/ 397473431 h 229"/>
                <a:gd name="T2" fmla="*/ 471194554 w 228"/>
                <a:gd name="T3" fmla="*/ 1379108982 h 229"/>
                <a:gd name="T4" fmla="*/ 1377340552 w 228"/>
                <a:gd name="T5" fmla="*/ 240893418 h 229"/>
                <a:gd name="T6" fmla="*/ 320170222 w 228"/>
                <a:gd name="T7" fmla="*/ 0 h 229"/>
                <a:gd name="T8" fmla="*/ 253720139 w 228"/>
                <a:gd name="T9" fmla="*/ 150557763 h 229"/>
                <a:gd name="T10" fmla="*/ 0 w 228"/>
                <a:gd name="T11" fmla="*/ 397473431 h 229"/>
                <a:gd name="T12" fmla="*/ 0 60000 65536"/>
                <a:gd name="T13" fmla="*/ 0 60000 65536"/>
                <a:gd name="T14" fmla="*/ 0 60000 65536"/>
                <a:gd name="T15" fmla="*/ 0 60000 65536"/>
                <a:gd name="T16" fmla="*/ 0 60000 65536"/>
                <a:gd name="T17" fmla="*/ 0 60000 65536"/>
                <a:gd name="T18" fmla="*/ 0 w 228"/>
                <a:gd name="T19" fmla="*/ 0 h 229"/>
                <a:gd name="T20" fmla="*/ 228 w 228"/>
                <a:gd name="T21" fmla="*/ 229 h 229"/>
              </a:gdLst>
              <a:ahLst/>
              <a:cxnLst>
                <a:cxn ang="T12">
                  <a:pos x="T0" y="T1"/>
                </a:cxn>
                <a:cxn ang="T13">
                  <a:pos x="T2" y="T3"/>
                </a:cxn>
                <a:cxn ang="T14">
                  <a:pos x="T4" y="T5"/>
                </a:cxn>
                <a:cxn ang="T15">
                  <a:pos x="T6" y="T7"/>
                </a:cxn>
                <a:cxn ang="T16">
                  <a:pos x="T8" y="T9"/>
                </a:cxn>
                <a:cxn ang="T17">
                  <a:pos x="T10" y="T11"/>
                </a:cxn>
              </a:cxnLst>
              <a:rect l="T18" t="T19" r="T20" b="T21"/>
              <a:pathLst>
                <a:path w="228" h="229">
                  <a:moveTo>
                    <a:pt x="0" y="66"/>
                  </a:moveTo>
                  <a:cubicBezTo>
                    <a:pt x="78" y="229"/>
                    <a:pt x="78" y="229"/>
                    <a:pt x="78" y="229"/>
                  </a:cubicBezTo>
                  <a:cubicBezTo>
                    <a:pt x="152" y="191"/>
                    <a:pt x="208" y="122"/>
                    <a:pt x="228" y="40"/>
                  </a:cubicBezTo>
                  <a:cubicBezTo>
                    <a:pt x="53" y="0"/>
                    <a:pt x="53" y="0"/>
                    <a:pt x="53" y="0"/>
                  </a:cubicBezTo>
                  <a:cubicBezTo>
                    <a:pt x="50" y="8"/>
                    <a:pt x="47" y="17"/>
                    <a:pt x="42" y="25"/>
                  </a:cubicBezTo>
                  <a:cubicBezTo>
                    <a:pt x="32" y="42"/>
                    <a:pt x="17" y="57"/>
                    <a:pt x="0" y="66"/>
                  </a:cubicBez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5" name="Freeform 42"/>
            <p:cNvSpPr>
              <a:spLocks/>
            </p:cNvSpPr>
            <p:nvPr/>
          </p:nvSpPr>
          <p:spPr bwMode="gray">
            <a:xfrm>
              <a:off x="6411218" y="5434831"/>
              <a:ext cx="495300" cy="576262"/>
            </a:xfrm>
            <a:custGeom>
              <a:avLst/>
              <a:gdLst>
                <a:gd name="T0" fmla="*/ 1190146706 w 201"/>
                <a:gd name="T1" fmla="*/ 727595875 h 235"/>
                <a:gd name="T2" fmla="*/ 1220507848 w 201"/>
                <a:gd name="T3" fmla="*/ 673476305 h 235"/>
                <a:gd name="T4" fmla="*/ 364331388 w 201"/>
                <a:gd name="T5" fmla="*/ 0 h 235"/>
                <a:gd name="T6" fmla="*/ 0 w 201"/>
                <a:gd name="T7" fmla="*/ 1064333874 h 235"/>
                <a:gd name="T8" fmla="*/ 36432887 w 201"/>
                <a:gd name="T9" fmla="*/ 1413097662 h 235"/>
                <a:gd name="T10" fmla="*/ 1105137481 w 201"/>
                <a:gd name="T11" fmla="*/ 1172570563 h 235"/>
                <a:gd name="T12" fmla="*/ 1190146706 w 201"/>
                <a:gd name="T13" fmla="*/ 727595875 h 235"/>
                <a:gd name="T14" fmla="*/ 0 60000 65536"/>
                <a:gd name="T15" fmla="*/ 0 60000 65536"/>
                <a:gd name="T16" fmla="*/ 0 60000 65536"/>
                <a:gd name="T17" fmla="*/ 0 60000 65536"/>
                <a:gd name="T18" fmla="*/ 0 60000 65536"/>
                <a:gd name="T19" fmla="*/ 0 60000 65536"/>
                <a:gd name="T20" fmla="*/ 0 60000 65536"/>
                <a:gd name="T21" fmla="*/ 0 w 201"/>
                <a:gd name="T22" fmla="*/ 0 h 235"/>
                <a:gd name="T23" fmla="*/ 201 w 201"/>
                <a:gd name="T24" fmla="*/ 235 h 2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1" h="235">
                  <a:moveTo>
                    <a:pt x="196" y="121"/>
                  </a:moveTo>
                  <a:cubicBezTo>
                    <a:pt x="197" y="118"/>
                    <a:pt x="199" y="115"/>
                    <a:pt x="201" y="112"/>
                  </a:cubicBezTo>
                  <a:cubicBezTo>
                    <a:pt x="60" y="0"/>
                    <a:pt x="60" y="0"/>
                    <a:pt x="60" y="0"/>
                  </a:cubicBezTo>
                  <a:cubicBezTo>
                    <a:pt x="23" y="49"/>
                    <a:pt x="0" y="111"/>
                    <a:pt x="0" y="177"/>
                  </a:cubicBezTo>
                  <a:cubicBezTo>
                    <a:pt x="0" y="197"/>
                    <a:pt x="2" y="216"/>
                    <a:pt x="6" y="235"/>
                  </a:cubicBezTo>
                  <a:cubicBezTo>
                    <a:pt x="182" y="195"/>
                    <a:pt x="182" y="195"/>
                    <a:pt x="182" y="195"/>
                  </a:cubicBezTo>
                  <a:cubicBezTo>
                    <a:pt x="178" y="170"/>
                    <a:pt x="182" y="144"/>
                    <a:pt x="196" y="121"/>
                  </a:cubicBez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6" name="Freeform 43"/>
            <p:cNvSpPr>
              <a:spLocks/>
            </p:cNvSpPr>
            <p:nvPr/>
          </p:nvSpPr>
          <p:spPr bwMode="gray">
            <a:xfrm>
              <a:off x="6433443" y="5947593"/>
              <a:ext cx="563562" cy="561975"/>
            </a:xfrm>
            <a:custGeom>
              <a:avLst/>
              <a:gdLst>
                <a:gd name="T0" fmla="*/ 1065922175 w 229"/>
                <a:gd name="T1" fmla="*/ 0 h 229"/>
                <a:gd name="T2" fmla="*/ 0 w 229"/>
                <a:gd name="T3" fmla="*/ 240893418 h 229"/>
                <a:gd name="T4" fmla="*/ 914511071 w 229"/>
                <a:gd name="T5" fmla="*/ 1379108982 h 229"/>
                <a:gd name="T6" fmla="*/ 1386909101 w 229"/>
                <a:gd name="T7" fmla="*/ 397473431 h 229"/>
                <a:gd name="T8" fmla="*/ 1380852657 w 229"/>
                <a:gd name="T9" fmla="*/ 397473431 h 229"/>
                <a:gd name="T10" fmla="*/ 1065922175 w 229"/>
                <a:gd name="T11" fmla="*/ 0 h 229"/>
                <a:gd name="T12" fmla="*/ 0 60000 65536"/>
                <a:gd name="T13" fmla="*/ 0 60000 65536"/>
                <a:gd name="T14" fmla="*/ 0 60000 65536"/>
                <a:gd name="T15" fmla="*/ 0 60000 65536"/>
                <a:gd name="T16" fmla="*/ 0 60000 65536"/>
                <a:gd name="T17" fmla="*/ 0 60000 65536"/>
                <a:gd name="T18" fmla="*/ 0 w 229"/>
                <a:gd name="T19" fmla="*/ 0 h 229"/>
                <a:gd name="T20" fmla="*/ 229 w 229"/>
                <a:gd name="T21" fmla="*/ 229 h 229"/>
              </a:gdLst>
              <a:ahLst/>
              <a:cxnLst>
                <a:cxn ang="T12">
                  <a:pos x="T0" y="T1"/>
                </a:cxn>
                <a:cxn ang="T13">
                  <a:pos x="T2" y="T3"/>
                </a:cxn>
                <a:cxn ang="T14">
                  <a:pos x="T4" y="T5"/>
                </a:cxn>
                <a:cxn ang="T15">
                  <a:pos x="T6" y="T7"/>
                </a:cxn>
                <a:cxn ang="T16">
                  <a:pos x="T8" y="T9"/>
                </a:cxn>
                <a:cxn ang="T17">
                  <a:pos x="T10" y="T11"/>
                </a:cxn>
              </a:cxnLst>
              <a:rect l="T18" t="T19" r="T20" b="T21"/>
              <a:pathLst>
                <a:path w="229" h="229">
                  <a:moveTo>
                    <a:pt x="176" y="0"/>
                  </a:moveTo>
                  <a:cubicBezTo>
                    <a:pt x="0" y="40"/>
                    <a:pt x="0" y="40"/>
                    <a:pt x="0" y="40"/>
                  </a:cubicBezTo>
                  <a:cubicBezTo>
                    <a:pt x="21" y="122"/>
                    <a:pt x="77" y="191"/>
                    <a:pt x="151" y="229"/>
                  </a:cubicBezTo>
                  <a:cubicBezTo>
                    <a:pt x="229" y="66"/>
                    <a:pt x="229" y="66"/>
                    <a:pt x="229" y="66"/>
                  </a:cubicBezTo>
                  <a:cubicBezTo>
                    <a:pt x="229" y="66"/>
                    <a:pt x="228" y="66"/>
                    <a:pt x="228" y="66"/>
                  </a:cubicBezTo>
                  <a:cubicBezTo>
                    <a:pt x="202" y="51"/>
                    <a:pt x="184" y="27"/>
                    <a:pt x="176" y="0"/>
                  </a:cubicBezTo>
                  <a:close/>
                </a:path>
              </a:pathLst>
            </a:custGeom>
            <a:solidFill>
              <a:schemeClr val="accent6"/>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7" name="Freeform 44"/>
            <p:cNvSpPr>
              <a:spLocks/>
            </p:cNvSpPr>
            <p:nvPr/>
          </p:nvSpPr>
          <p:spPr bwMode="gray">
            <a:xfrm>
              <a:off x="7150993" y="5149081"/>
              <a:ext cx="533400" cy="533400"/>
            </a:xfrm>
            <a:custGeom>
              <a:avLst/>
              <a:gdLst>
                <a:gd name="T0" fmla="*/ 459198431 w 217"/>
                <a:gd name="T1" fmla="*/ 1311131859 h 217"/>
                <a:gd name="T2" fmla="*/ 1311131859 w 217"/>
                <a:gd name="T3" fmla="*/ 634419053 h 217"/>
                <a:gd name="T4" fmla="*/ 0 w 217"/>
                <a:gd name="T5" fmla="*/ 0 h 217"/>
                <a:gd name="T6" fmla="*/ 0 w 217"/>
                <a:gd name="T7" fmla="*/ 1093617484 h 217"/>
                <a:gd name="T8" fmla="*/ 296061574 w 217"/>
                <a:gd name="T9" fmla="*/ 1178206834 h 217"/>
                <a:gd name="T10" fmla="*/ 459198431 w 217"/>
                <a:gd name="T11" fmla="*/ 1311131859 h 217"/>
                <a:gd name="T12" fmla="*/ 0 60000 65536"/>
                <a:gd name="T13" fmla="*/ 0 60000 65536"/>
                <a:gd name="T14" fmla="*/ 0 60000 65536"/>
                <a:gd name="T15" fmla="*/ 0 60000 65536"/>
                <a:gd name="T16" fmla="*/ 0 60000 65536"/>
                <a:gd name="T17" fmla="*/ 0 60000 65536"/>
                <a:gd name="T18" fmla="*/ 0 w 217"/>
                <a:gd name="T19" fmla="*/ 0 h 217"/>
                <a:gd name="T20" fmla="*/ 217 w 217"/>
                <a:gd name="T21" fmla="*/ 217 h 217"/>
              </a:gdLst>
              <a:ahLst/>
              <a:cxnLst>
                <a:cxn ang="T12">
                  <a:pos x="T0" y="T1"/>
                </a:cxn>
                <a:cxn ang="T13">
                  <a:pos x="T2" y="T3"/>
                </a:cxn>
                <a:cxn ang="T14">
                  <a:pos x="T4" y="T5"/>
                </a:cxn>
                <a:cxn ang="T15">
                  <a:pos x="T6" y="T7"/>
                </a:cxn>
                <a:cxn ang="T16">
                  <a:pos x="T8" y="T9"/>
                </a:cxn>
                <a:cxn ang="T17">
                  <a:pos x="T10" y="T11"/>
                </a:cxn>
              </a:cxnLst>
              <a:rect l="T18" t="T19" r="T20" b="T21"/>
              <a:pathLst>
                <a:path w="217" h="217">
                  <a:moveTo>
                    <a:pt x="76" y="217"/>
                  </a:moveTo>
                  <a:cubicBezTo>
                    <a:pt x="217" y="105"/>
                    <a:pt x="217" y="105"/>
                    <a:pt x="217" y="105"/>
                  </a:cubicBezTo>
                  <a:cubicBezTo>
                    <a:pt x="164" y="43"/>
                    <a:pt x="87" y="3"/>
                    <a:pt x="0" y="0"/>
                  </a:cubicBezTo>
                  <a:cubicBezTo>
                    <a:pt x="0" y="181"/>
                    <a:pt x="0" y="181"/>
                    <a:pt x="0" y="181"/>
                  </a:cubicBezTo>
                  <a:cubicBezTo>
                    <a:pt x="17" y="182"/>
                    <a:pt x="33" y="187"/>
                    <a:pt x="49" y="195"/>
                  </a:cubicBezTo>
                  <a:cubicBezTo>
                    <a:pt x="59" y="201"/>
                    <a:pt x="68" y="209"/>
                    <a:pt x="76" y="217"/>
                  </a:cubicBezTo>
                  <a:close/>
                </a:path>
              </a:pathLst>
            </a:custGeom>
            <a:solidFill>
              <a:schemeClr val="tx2"/>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88" name="Oval 45"/>
            <p:cNvSpPr>
              <a:spLocks noChangeArrowheads="1"/>
            </p:cNvSpPr>
            <p:nvPr/>
          </p:nvSpPr>
          <p:spPr bwMode="gray">
            <a:xfrm>
              <a:off x="6890643" y="5628506"/>
              <a:ext cx="485775" cy="485775"/>
            </a:xfrm>
            <a:prstGeom prst="ellipse">
              <a:avLst/>
            </a:prstGeom>
            <a:solidFill>
              <a:srgbClr val="C0BAA7"/>
            </a:solidFill>
            <a:ln w="3175">
              <a:noFill/>
              <a:round/>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800" b="1" i="0" u="none" strike="noStrike" kern="0" cap="none" spc="0" normalizeH="0" baseline="0" noProof="0" smtClean="0">
                  <a:ln>
                    <a:noFill/>
                  </a:ln>
                  <a:solidFill>
                    <a:srgbClr val="FFFFFF"/>
                  </a:solidFill>
                  <a:effectLst/>
                  <a:uLnTx/>
                  <a:uFillTx/>
                  <a:latin typeface="+mj-lt"/>
                  <a:cs typeface="Arial" charset="0"/>
                </a:rPr>
                <a:t>7</a:t>
              </a:r>
            </a:p>
          </p:txBody>
        </p:sp>
      </p:grpSp>
      <p:grpSp>
        <p:nvGrpSpPr>
          <p:cNvPr id="8" name="Group 56"/>
          <p:cNvGrpSpPr/>
          <p:nvPr/>
        </p:nvGrpSpPr>
        <p:grpSpPr>
          <a:xfrm>
            <a:off x="8227318" y="5149081"/>
            <a:ext cx="1439862" cy="1439862"/>
            <a:chOff x="8227318" y="5149081"/>
            <a:chExt cx="1439862" cy="1439862"/>
          </a:xfrm>
        </p:grpSpPr>
        <p:sp>
          <p:nvSpPr>
            <p:cNvPr id="189" name="Freeform 47"/>
            <p:cNvSpPr>
              <a:spLocks/>
            </p:cNvSpPr>
            <p:nvPr/>
          </p:nvSpPr>
          <p:spPr bwMode="gray">
            <a:xfrm>
              <a:off x="9156005" y="5372918"/>
              <a:ext cx="511175" cy="479425"/>
            </a:xfrm>
            <a:custGeom>
              <a:avLst/>
              <a:gdLst>
                <a:gd name="T0" fmla="*/ 169110480 w 208"/>
                <a:gd name="T1" fmla="*/ 1178709326 h 195"/>
                <a:gd name="T2" fmla="*/ 1256249365 w 208"/>
                <a:gd name="T3" fmla="*/ 1178709326 h 195"/>
                <a:gd name="T4" fmla="*/ 767037830 w 208"/>
                <a:gd name="T5" fmla="*/ 0 h 195"/>
                <a:gd name="T6" fmla="*/ 0 w 208"/>
                <a:gd name="T7" fmla="*/ 773718257 h 195"/>
                <a:gd name="T8" fmla="*/ 144952514 w 208"/>
                <a:gd name="T9" fmla="*/ 1045726707 h 195"/>
                <a:gd name="T10" fmla="*/ 169110480 w 208"/>
                <a:gd name="T11" fmla="*/ 1178709326 h 195"/>
                <a:gd name="T12" fmla="*/ 0 60000 65536"/>
                <a:gd name="T13" fmla="*/ 0 60000 65536"/>
                <a:gd name="T14" fmla="*/ 0 60000 65536"/>
                <a:gd name="T15" fmla="*/ 0 60000 65536"/>
                <a:gd name="T16" fmla="*/ 0 60000 65536"/>
                <a:gd name="T17" fmla="*/ 0 60000 65536"/>
                <a:gd name="T18" fmla="*/ 0 w 208"/>
                <a:gd name="T19" fmla="*/ 0 h 195"/>
                <a:gd name="T20" fmla="*/ 208 w 208"/>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08" h="195">
                  <a:moveTo>
                    <a:pt x="28" y="195"/>
                  </a:moveTo>
                  <a:cubicBezTo>
                    <a:pt x="208" y="195"/>
                    <a:pt x="208" y="195"/>
                    <a:pt x="208" y="195"/>
                  </a:cubicBezTo>
                  <a:cubicBezTo>
                    <a:pt x="206" y="119"/>
                    <a:pt x="175" y="51"/>
                    <a:pt x="127" y="0"/>
                  </a:cubicBezTo>
                  <a:cubicBezTo>
                    <a:pt x="0" y="128"/>
                    <a:pt x="0" y="128"/>
                    <a:pt x="0" y="128"/>
                  </a:cubicBezTo>
                  <a:cubicBezTo>
                    <a:pt x="11" y="140"/>
                    <a:pt x="19" y="156"/>
                    <a:pt x="24" y="173"/>
                  </a:cubicBezTo>
                  <a:cubicBezTo>
                    <a:pt x="26" y="180"/>
                    <a:pt x="27" y="187"/>
                    <a:pt x="28" y="195"/>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0" name="Freeform 48"/>
            <p:cNvSpPr>
              <a:spLocks/>
            </p:cNvSpPr>
            <p:nvPr/>
          </p:nvSpPr>
          <p:spPr bwMode="gray">
            <a:xfrm>
              <a:off x="8451155" y="6077768"/>
              <a:ext cx="477838" cy="511175"/>
            </a:xfrm>
            <a:custGeom>
              <a:avLst/>
              <a:gdLst>
                <a:gd name="T0" fmla="*/ 762597660 w 195"/>
                <a:gd name="T1" fmla="*/ 0 h 208"/>
                <a:gd name="T2" fmla="*/ 0 w 195"/>
                <a:gd name="T3" fmla="*/ 767037830 h 208"/>
                <a:gd name="T4" fmla="*/ 1170918680 w 195"/>
                <a:gd name="T5" fmla="*/ 1256249365 h 208"/>
                <a:gd name="T6" fmla="*/ 1170918680 w 195"/>
                <a:gd name="T7" fmla="*/ 169110480 h 208"/>
                <a:gd name="T8" fmla="*/ 876688185 w 195"/>
                <a:gd name="T9" fmla="*/ 78514510 h 208"/>
                <a:gd name="T10" fmla="*/ 762597660 w 195"/>
                <a:gd name="T11" fmla="*/ 0 h 208"/>
                <a:gd name="T12" fmla="*/ 0 60000 65536"/>
                <a:gd name="T13" fmla="*/ 0 60000 65536"/>
                <a:gd name="T14" fmla="*/ 0 60000 65536"/>
                <a:gd name="T15" fmla="*/ 0 60000 65536"/>
                <a:gd name="T16" fmla="*/ 0 60000 65536"/>
                <a:gd name="T17" fmla="*/ 0 60000 65536"/>
                <a:gd name="T18" fmla="*/ 0 w 195"/>
                <a:gd name="T19" fmla="*/ 0 h 208"/>
                <a:gd name="T20" fmla="*/ 195 w 195"/>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95" h="208">
                  <a:moveTo>
                    <a:pt x="127" y="0"/>
                  </a:moveTo>
                  <a:cubicBezTo>
                    <a:pt x="0" y="127"/>
                    <a:pt x="0" y="127"/>
                    <a:pt x="0" y="127"/>
                  </a:cubicBezTo>
                  <a:cubicBezTo>
                    <a:pt x="51" y="176"/>
                    <a:pt x="119" y="206"/>
                    <a:pt x="195" y="208"/>
                  </a:cubicBezTo>
                  <a:cubicBezTo>
                    <a:pt x="195" y="28"/>
                    <a:pt x="195" y="28"/>
                    <a:pt x="195" y="28"/>
                  </a:cubicBezTo>
                  <a:cubicBezTo>
                    <a:pt x="178" y="27"/>
                    <a:pt x="161" y="22"/>
                    <a:pt x="146" y="13"/>
                  </a:cubicBezTo>
                  <a:cubicBezTo>
                    <a:pt x="139" y="9"/>
                    <a:pt x="133" y="5"/>
                    <a:pt x="127" y="0"/>
                  </a:cubicBezTo>
                  <a:close/>
                </a:path>
              </a:pathLst>
            </a:custGeom>
            <a:solidFill>
              <a:schemeClr val="accent4">
                <a:lumMod val="75000"/>
              </a:schemeClr>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1" name="Freeform 49"/>
            <p:cNvSpPr>
              <a:spLocks/>
            </p:cNvSpPr>
            <p:nvPr/>
          </p:nvSpPr>
          <p:spPr bwMode="gray">
            <a:xfrm>
              <a:off x="8227318" y="5372918"/>
              <a:ext cx="511175" cy="479425"/>
            </a:xfrm>
            <a:custGeom>
              <a:avLst/>
              <a:gdLst>
                <a:gd name="T0" fmla="*/ 1256249365 w 208"/>
                <a:gd name="T1" fmla="*/ 767672587 h 195"/>
                <a:gd name="T2" fmla="*/ 489211688 w 208"/>
                <a:gd name="T3" fmla="*/ 0 h 195"/>
                <a:gd name="T4" fmla="*/ 0 w 208"/>
                <a:gd name="T5" fmla="*/ 1178709326 h 195"/>
                <a:gd name="T6" fmla="*/ 1087138962 w 208"/>
                <a:gd name="T7" fmla="*/ 1178709326 h 195"/>
                <a:gd name="T8" fmla="*/ 1177734874 w 208"/>
                <a:gd name="T9" fmla="*/ 882520654 h 195"/>
                <a:gd name="T10" fmla="*/ 1256249365 w 208"/>
                <a:gd name="T11" fmla="*/ 767672587 h 195"/>
                <a:gd name="T12" fmla="*/ 0 60000 65536"/>
                <a:gd name="T13" fmla="*/ 0 60000 65536"/>
                <a:gd name="T14" fmla="*/ 0 60000 65536"/>
                <a:gd name="T15" fmla="*/ 0 60000 65536"/>
                <a:gd name="T16" fmla="*/ 0 60000 65536"/>
                <a:gd name="T17" fmla="*/ 0 60000 65536"/>
                <a:gd name="T18" fmla="*/ 0 w 208"/>
                <a:gd name="T19" fmla="*/ 0 h 195"/>
                <a:gd name="T20" fmla="*/ 208 w 208"/>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08" h="195">
                  <a:moveTo>
                    <a:pt x="208" y="127"/>
                  </a:moveTo>
                  <a:cubicBezTo>
                    <a:pt x="81" y="0"/>
                    <a:pt x="81" y="0"/>
                    <a:pt x="81" y="0"/>
                  </a:cubicBezTo>
                  <a:cubicBezTo>
                    <a:pt x="33" y="51"/>
                    <a:pt x="2" y="119"/>
                    <a:pt x="0" y="195"/>
                  </a:cubicBezTo>
                  <a:cubicBezTo>
                    <a:pt x="180" y="195"/>
                    <a:pt x="180" y="195"/>
                    <a:pt x="180" y="195"/>
                  </a:cubicBezTo>
                  <a:cubicBezTo>
                    <a:pt x="182" y="178"/>
                    <a:pt x="186" y="161"/>
                    <a:pt x="195" y="146"/>
                  </a:cubicBezTo>
                  <a:cubicBezTo>
                    <a:pt x="199" y="139"/>
                    <a:pt x="204" y="133"/>
                    <a:pt x="208" y="127"/>
                  </a:cubicBez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2" name="Freeform 50"/>
            <p:cNvSpPr>
              <a:spLocks/>
            </p:cNvSpPr>
            <p:nvPr/>
          </p:nvSpPr>
          <p:spPr bwMode="gray">
            <a:xfrm>
              <a:off x="8963918" y="6077768"/>
              <a:ext cx="479425" cy="511175"/>
            </a:xfrm>
            <a:custGeom>
              <a:avLst/>
              <a:gdLst>
                <a:gd name="T0" fmla="*/ 0 w 195"/>
                <a:gd name="T1" fmla="*/ 169110480 h 208"/>
                <a:gd name="T2" fmla="*/ 0 w 195"/>
                <a:gd name="T3" fmla="*/ 1256249365 h 208"/>
                <a:gd name="T4" fmla="*/ 1178709326 w 195"/>
                <a:gd name="T5" fmla="*/ 767037830 h 208"/>
                <a:gd name="T6" fmla="*/ 411036893 w 195"/>
                <a:gd name="T7" fmla="*/ 0 h 208"/>
                <a:gd name="T8" fmla="*/ 132982657 w 195"/>
                <a:gd name="T9" fmla="*/ 144952514 h 208"/>
                <a:gd name="T10" fmla="*/ 0 w 195"/>
                <a:gd name="T11" fmla="*/ 169110480 h 208"/>
                <a:gd name="T12" fmla="*/ 0 60000 65536"/>
                <a:gd name="T13" fmla="*/ 0 60000 65536"/>
                <a:gd name="T14" fmla="*/ 0 60000 65536"/>
                <a:gd name="T15" fmla="*/ 0 60000 65536"/>
                <a:gd name="T16" fmla="*/ 0 60000 65536"/>
                <a:gd name="T17" fmla="*/ 0 60000 65536"/>
                <a:gd name="T18" fmla="*/ 0 w 195"/>
                <a:gd name="T19" fmla="*/ 0 h 208"/>
                <a:gd name="T20" fmla="*/ 195 w 195"/>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95" h="208">
                  <a:moveTo>
                    <a:pt x="0" y="28"/>
                  </a:moveTo>
                  <a:cubicBezTo>
                    <a:pt x="0" y="208"/>
                    <a:pt x="0" y="208"/>
                    <a:pt x="0" y="208"/>
                  </a:cubicBezTo>
                  <a:cubicBezTo>
                    <a:pt x="76" y="206"/>
                    <a:pt x="144" y="176"/>
                    <a:pt x="195" y="127"/>
                  </a:cubicBezTo>
                  <a:cubicBezTo>
                    <a:pt x="68" y="0"/>
                    <a:pt x="68" y="0"/>
                    <a:pt x="68" y="0"/>
                  </a:cubicBezTo>
                  <a:cubicBezTo>
                    <a:pt x="55" y="11"/>
                    <a:pt x="39" y="19"/>
                    <a:pt x="22" y="24"/>
                  </a:cubicBezTo>
                  <a:cubicBezTo>
                    <a:pt x="15" y="26"/>
                    <a:pt x="8" y="27"/>
                    <a:pt x="0" y="28"/>
                  </a:cubicBez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3" name="Freeform 51"/>
            <p:cNvSpPr>
              <a:spLocks/>
            </p:cNvSpPr>
            <p:nvPr/>
          </p:nvSpPr>
          <p:spPr bwMode="gray">
            <a:xfrm>
              <a:off x="8451155" y="5149081"/>
              <a:ext cx="477838" cy="511175"/>
            </a:xfrm>
            <a:custGeom>
              <a:avLst/>
              <a:gdLst>
                <a:gd name="T0" fmla="*/ 1170918680 w 195"/>
                <a:gd name="T1" fmla="*/ 1093179672 h 208"/>
                <a:gd name="T2" fmla="*/ 1170918680 w 195"/>
                <a:gd name="T3" fmla="*/ 0 h 208"/>
                <a:gd name="T4" fmla="*/ 0 w 195"/>
                <a:gd name="T5" fmla="*/ 489211688 h 208"/>
                <a:gd name="T6" fmla="*/ 768603714 w 195"/>
                <a:gd name="T7" fmla="*/ 1256249365 h 208"/>
                <a:gd name="T8" fmla="*/ 1038814892 w 195"/>
                <a:gd name="T9" fmla="*/ 1111296889 h 208"/>
                <a:gd name="T10" fmla="*/ 1170918680 w 195"/>
                <a:gd name="T11" fmla="*/ 1093179672 h 208"/>
                <a:gd name="T12" fmla="*/ 0 60000 65536"/>
                <a:gd name="T13" fmla="*/ 0 60000 65536"/>
                <a:gd name="T14" fmla="*/ 0 60000 65536"/>
                <a:gd name="T15" fmla="*/ 0 60000 65536"/>
                <a:gd name="T16" fmla="*/ 0 60000 65536"/>
                <a:gd name="T17" fmla="*/ 0 60000 65536"/>
                <a:gd name="T18" fmla="*/ 0 w 195"/>
                <a:gd name="T19" fmla="*/ 0 h 208"/>
                <a:gd name="T20" fmla="*/ 195 w 195"/>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95" h="208">
                  <a:moveTo>
                    <a:pt x="195" y="181"/>
                  </a:moveTo>
                  <a:cubicBezTo>
                    <a:pt x="195" y="0"/>
                    <a:pt x="195" y="0"/>
                    <a:pt x="195" y="0"/>
                  </a:cubicBezTo>
                  <a:cubicBezTo>
                    <a:pt x="120" y="2"/>
                    <a:pt x="51" y="32"/>
                    <a:pt x="0" y="81"/>
                  </a:cubicBezTo>
                  <a:cubicBezTo>
                    <a:pt x="128" y="208"/>
                    <a:pt x="128" y="208"/>
                    <a:pt x="128" y="208"/>
                  </a:cubicBezTo>
                  <a:cubicBezTo>
                    <a:pt x="140" y="197"/>
                    <a:pt x="156" y="189"/>
                    <a:pt x="173" y="184"/>
                  </a:cubicBezTo>
                  <a:cubicBezTo>
                    <a:pt x="180" y="182"/>
                    <a:pt x="188" y="181"/>
                    <a:pt x="195" y="181"/>
                  </a:cubicBezTo>
                  <a:close/>
                </a:path>
              </a:pathLst>
            </a:custGeom>
            <a:solidFill>
              <a:srgbClr val="EB8C00"/>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4" name="Freeform 52"/>
            <p:cNvSpPr>
              <a:spLocks/>
            </p:cNvSpPr>
            <p:nvPr/>
          </p:nvSpPr>
          <p:spPr bwMode="gray">
            <a:xfrm>
              <a:off x="8227318" y="5885681"/>
              <a:ext cx="511175" cy="479425"/>
            </a:xfrm>
            <a:custGeom>
              <a:avLst/>
              <a:gdLst>
                <a:gd name="T0" fmla="*/ 0 w 208"/>
                <a:gd name="T1" fmla="*/ 0 h 195"/>
                <a:gd name="T2" fmla="*/ 489211688 w 208"/>
                <a:gd name="T3" fmla="*/ 1178709326 h 195"/>
                <a:gd name="T4" fmla="*/ 1256249365 w 208"/>
                <a:gd name="T5" fmla="*/ 411036893 h 195"/>
                <a:gd name="T6" fmla="*/ 1087138962 w 208"/>
                <a:gd name="T7" fmla="*/ 0 h 195"/>
                <a:gd name="T8" fmla="*/ 0 w 208"/>
                <a:gd name="T9" fmla="*/ 0 h 195"/>
                <a:gd name="T10" fmla="*/ 0 60000 65536"/>
                <a:gd name="T11" fmla="*/ 0 60000 65536"/>
                <a:gd name="T12" fmla="*/ 0 60000 65536"/>
                <a:gd name="T13" fmla="*/ 0 60000 65536"/>
                <a:gd name="T14" fmla="*/ 0 60000 65536"/>
                <a:gd name="T15" fmla="*/ 0 w 208"/>
                <a:gd name="T16" fmla="*/ 0 h 195"/>
                <a:gd name="T17" fmla="*/ 208 w 208"/>
                <a:gd name="T18" fmla="*/ 195 h 195"/>
              </a:gdLst>
              <a:ahLst/>
              <a:cxnLst>
                <a:cxn ang="T10">
                  <a:pos x="T0" y="T1"/>
                </a:cxn>
                <a:cxn ang="T11">
                  <a:pos x="T2" y="T3"/>
                </a:cxn>
                <a:cxn ang="T12">
                  <a:pos x="T4" y="T5"/>
                </a:cxn>
                <a:cxn ang="T13">
                  <a:pos x="T6" y="T7"/>
                </a:cxn>
                <a:cxn ang="T14">
                  <a:pos x="T8" y="T9"/>
                </a:cxn>
              </a:cxnLst>
              <a:rect l="T15" t="T16" r="T17" b="T18"/>
              <a:pathLst>
                <a:path w="208" h="195">
                  <a:moveTo>
                    <a:pt x="0" y="0"/>
                  </a:moveTo>
                  <a:cubicBezTo>
                    <a:pt x="2" y="76"/>
                    <a:pt x="32" y="144"/>
                    <a:pt x="81" y="195"/>
                  </a:cubicBezTo>
                  <a:cubicBezTo>
                    <a:pt x="208" y="68"/>
                    <a:pt x="208" y="68"/>
                    <a:pt x="208" y="68"/>
                  </a:cubicBezTo>
                  <a:cubicBezTo>
                    <a:pt x="192" y="49"/>
                    <a:pt x="182" y="25"/>
                    <a:pt x="180" y="0"/>
                  </a:cubicBezTo>
                  <a:lnTo>
                    <a:pt x="0" y="0"/>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5" name="Freeform 53"/>
            <p:cNvSpPr>
              <a:spLocks/>
            </p:cNvSpPr>
            <p:nvPr/>
          </p:nvSpPr>
          <p:spPr bwMode="gray">
            <a:xfrm>
              <a:off x="8963918" y="5149081"/>
              <a:ext cx="479425" cy="511175"/>
            </a:xfrm>
            <a:custGeom>
              <a:avLst/>
              <a:gdLst>
                <a:gd name="T0" fmla="*/ 404993681 w 195"/>
                <a:gd name="T1" fmla="*/ 1256249365 h 208"/>
                <a:gd name="T2" fmla="*/ 1178709326 w 195"/>
                <a:gd name="T3" fmla="*/ 489211688 h 208"/>
                <a:gd name="T4" fmla="*/ 0 w 195"/>
                <a:gd name="T5" fmla="*/ 0 h 208"/>
                <a:gd name="T6" fmla="*/ 0 w 195"/>
                <a:gd name="T7" fmla="*/ 1093179672 h 208"/>
                <a:gd name="T8" fmla="*/ 296188749 w 195"/>
                <a:gd name="T9" fmla="*/ 1177734874 h 208"/>
                <a:gd name="T10" fmla="*/ 404993681 w 195"/>
                <a:gd name="T11" fmla="*/ 1256249365 h 208"/>
                <a:gd name="T12" fmla="*/ 0 60000 65536"/>
                <a:gd name="T13" fmla="*/ 0 60000 65536"/>
                <a:gd name="T14" fmla="*/ 0 60000 65536"/>
                <a:gd name="T15" fmla="*/ 0 60000 65536"/>
                <a:gd name="T16" fmla="*/ 0 60000 65536"/>
                <a:gd name="T17" fmla="*/ 0 60000 65536"/>
                <a:gd name="T18" fmla="*/ 0 w 195"/>
                <a:gd name="T19" fmla="*/ 0 h 208"/>
                <a:gd name="T20" fmla="*/ 195 w 195"/>
                <a:gd name="T21" fmla="*/ 208 h 208"/>
              </a:gdLst>
              <a:ahLst/>
              <a:cxnLst>
                <a:cxn ang="T12">
                  <a:pos x="T0" y="T1"/>
                </a:cxn>
                <a:cxn ang="T13">
                  <a:pos x="T2" y="T3"/>
                </a:cxn>
                <a:cxn ang="T14">
                  <a:pos x="T4" y="T5"/>
                </a:cxn>
                <a:cxn ang="T15">
                  <a:pos x="T6" y="T7"/>
                </a:cxn>
                <a:cxn ang="T16">
                  <a:pos x="T8" y="T9"/>
                </a:cxn>
                <a:cxn ang="T17">
                  <a:pos x="T10" y="T11"/>
                </a:cxn>
              </a:cxnLst>
              <a:rect l="T18" t="T19" r="T20" b="T21"/>
              <a:pathLst>
                <a:path w="195" h="208">
                  <a:moveTo>
                    <a:pt x="67" y="208"/>
                  </a:moveTo>
                  <a:cubicBezTo>
                    <a:pt x="195" y="81"/>
                    <a:pt x="195" y="81"/>
                    <a:pt x="195" y="81"/>
                  </a:cubicBezTo>
                  <a:cubicBezTo>
                    <a:pt x="144" y="33"/>
                    <a:pt x="76" y="2"/>
                    <a:pt x="0" y="0"/>
                  </a:cubicBezTo>
                  <a:cubicBezTo>
                    <a:pt x="0" y="181"/>
                    <a:pt x="0" y="181"/>
                    <a:pt x="0" y="181"/>
                  </a:cubicBezTo>
                  <a:cubicBezTo>
                    <a:pt x="17" y="182"/>
                    <a:pt x="34" y="187"/>
                    <a:pt x="49" y="195"/>
                  </a:cubicBezTo>
                  <a:cubicBezTo>
                    <a:pt x="56" y="199"/>
                    <a:pt x="62" y="204"/>
                    <a:pt x="67" y="208"/>
                  </a:cubicBezTo>
                  <a:close/>
                </a:path>
              </a:pathLst>
            </a:custGeom>
            <a:solidFill>
              <a:schemeClr val="tx2"/>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6" name="Freeform 54"/>
            <p:cNvSpPr>
              <a:spLocks/>
            </p:cNvSpPr>
            <p:nvPr/>
          </p:nvSpPr>
          <p:spPr bwMode="gray">
            <a:xfrm>
              <a:off x="9156005" y="5885681"/>
              <a:ext cx="511175" cy="479425"/>
            </a:xfrm>
            <a:custGeom>
              <a:avLst/>
              <a:gdLst>
                <a:gd name="T0" fmla="*/ 0 w 208"/>
                <a:gd name="T1" fmla="*/ 404993681 h 195"/>
                <a:gd name="T2" fmla="*/ 767037830 w 208"/>
                <a:gd name="T3" fmla="*/ 1178709326 h 195"/>
                <a:gd name="T4" fmla="*/ 1256249365 w 208"/>
                <a:gd name="T5" fmla="*/ 0 h 195"/>
                <a:gd name="T6" fmla="*/ 169110480 w 208"/>
                <a:gd name="T7" fmla="*/ 0 h 195"/>
                <a:gd name="T8" fmla="*/ 78514510 w 208"/>
                <a:gd name="T9" fmla="*/ 302231961 h 195"/>
                <a:gd name="T10" fmla="*/ 0 w 208"/>
                <a:gd name="T11" fmla="*/ 404993681 h 195"/>
                <a:gd name="T12" fmla="*/ 0 60000 65536"/>
                <a:gd name="T13" fmla="*/ 0 60000 65536"/>
                <a:gd name="T14" fmla="*/ 0 60000 65536"/>
                <a:gd name="T15" fmla="*/ 0 60000 65536"/>
                <a:gd name="T16" fmla="*/ 0 60000 65536"/>
                <a:gd name="T17" fmla="*/ 0 60000 65536"/>
                <a:gd name="T18" fmla="*/ 0 w 208"/>
                <a:gd name="T19" fmla="*/ 0 h 195"/>
                <a:gd name="T20" fmla="*/ 208 w 208"/>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08" h="195">
                  <a:moveTo>
                    <a:pt x="0" y="67"/>
                  </a:moveTo>
                  <a:cubicBezTo>
                    <a:pt x="127" y="195"/>
                    <a:pt x="127" y="195"/>
                    <a:pt x="127" y="195"/>
                  </a:cubicBezTo>
                  <a:cubicBezTo>
                    <a:pt x="176" y="144"/>
                    <a:pt x="206" y="76"/>
                    <a:pt x="208" y="0"/>
                  </a:cubicBezTo>
                  <a:cubicBezTo>
                    <a:pt x="28" y="0"/>
                    <a:pt x="28" y="0"/>
                    <a:pt x="28" y="0"/>
                  </a:cubicBezTo>
                  <a:cubicBezTo>
                    <a:pt x="27" y="17"/>
                    <a:pt x="22" y="34"/>
                    <a:pt x="13" y="50"/>
                  </a:cubicBezTo>
                  <a:cubicBezTo>
                    <a:pt x="9" y="56"/>
                    <a:pt x="5" y="62"/>
                    <a:pt x="0" y="67"/>
                  </a:cubicBezTo>
                  <a:close/>
                </a:path>
              </a:pathLst>
            </a:custGeom>
            <a:solidFill>
              <a:schemeClr val="accent6"/>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7" name="Oval 55"/>
            <p:cNvSpPr>
              <a:spLocks noChangeArrowheads="1"/>
            </p:cNvSpPr>
            <p:nvPr/>
          </p:nvSpPr>
          <p:spPr bwMode="gray">
            <a:xfrm>
              <a:off x="8703568" y="5628506"/>
              <a:ext cx="485775" cy="485775"/>
            </a:xfrm>
            <a:prstGeom prst="ellipse">
              <a:avLst/>
            </a:prstGeom>
            <a:solidFill>
              <a:srgbClr val="C0BAA7"/>
            </a:solidFill>
            <a:ln w="3175">
              <a:noFill/>
              <a:round/>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800" b="1" i="0" u="none" strike="noStrike" kern="0" cap="none" spc="0" normalizeH="0" baseline="0" noProof="0" smtClean="0">
                  <a:ln>
                    <a:noFill/>
                  </a:ln>
                  <a:solidFill>
                    <a:srgbClr val="FFFFFF"/>
                  </a:solidFill>
                  <a:effectLst/>
                  <a:uLnTx/>
                  <a:uFillTx/>
                  <a:latin typeface="+mj-lt"/>
                  <a:cs typeface="Arial" charset="0"/>
                </a:rPr>
                <a:t>8</a:t>
              </a:r>
            </a:p>
          </p:txBody>
        </p:sp>
      </p:grpSp>
      <p:sp>
        <p:nvSpPr>
          <p:cNvPr id="198" name="Freeform 4"/>
          <p:cNvSpPr>
            <a:spLocks/>
          </p:cNvSpPr>
          <p:nvPr/>
        </p:nvSpPr>
        <p:spPr bwMode="gray">
          <a:xfrm>
            <a:off x="859730" y="2358256"/>
            <a:ext cx="1690688" cy="1587500"/>
          </a:xfrm>
          <a:custGeom>
            <a:avLst/>
            <a:gdLst>
              <a:gd name="T0" fmla="*/ 2147483647 w 250"/>
              <a:gd name="T1" fmla="*/ 2147483647 h 235"/>
              <a:gd name="T2" fmla="*/ 2147483647 w 250"/>
              <a:gd name="T3" fmla="*/ 2147483647 h 235"/>
              <a:gd name="T4" fmla="*/ 2147483647 w 250"/>
              <a:gd name="T5" fmla="*/ 0 h 235"/>
              <a:gd name="T6" fmla="*/ 0 w 250"/>
              <a:gd name="T7" fmla="*/ 2147483647 h 235"/>
              <a:gd name="T8" fmla="*/ 2147483647 w 250"/>
              <a:gd name="T9" fmla="*/ 2147483647 h 235"/>
              <a:gd name="T10" fmla="*/ 2147483647 w 250"/>
              <a:gd name="T11" fmla="*/ 2147483647 h 235"/>
              <a:gd name="T12" fmla="*/ 0 60000 65536"/>
              <a:gd name="T13" fmla="*/ 0 60000 65536"/>
              <a:gd name="T14" fmla="*/ 0 60000 65536"/>
              <a:gd name="T15" fmla="*/ 0 60000 65536"/>
              <a:gd name="T16" fmla="*/ 0 60000 65536"/>
              <a:gd name="T17" fmla="*/ 0 60000 65536"/>
              <a:gd name="T18" fmla="*/ 0 w 250"/>
              <a:gd name="T19" fmla="*/ 0 h 235"/>
              <a:gd name="T20" fmla="*/ 250 w 250"/>
              <a:gd name="T21" fmla="*/ 235 h 235"/>
            </a:gdLst>
            <a:ahLst/>
            <a:cxnLst>
              <a:cxn ang="T12">
                <a:pos x="T0" y="T1"/>
              </a:cxn>
              <a:cxn ang="T13">
                <a:pos x="T2" y="T3"/>
              </a:cxn>
              <a:cxn ang="T14">
                <a:pos x="T4" y="T5"/>
              </a:cxn>
              <a:cxn ang="T15">
                <a:pos x="T6" y="T7"/>
              </a:cxn>
              <a:cxn ang="T16">
                <a:pos x="T8" y="T9"/>
              </a:cxn>
              <a:cxn ang="T17">
                <a:pos x="T10" y="T11"/>
              </a:cxn>
            </a:cxnLst>
            <a:rect l="T18" t="T19" r="T20" b="T21"/>
            <a:pathLst>
              <a:path w="250" h="235">
                <a:moveTo>
                  <a:pt x="228" y="184"/>
                </a:moveTo>
                <a:cubicBezTo>
                  <a:pt x="235" y="182"/>
                  <a:pt x="243" y="181"/>
                  <a:pt x="250" y="181"/>
                </a:cubicBezTo>
                <a:cubicBezTo>
                  <a:pt x="250" y="0"/>
                  <a:pt x="250" y="0"/>
                  <a:pt x="250" y="0"/>
                </a:cubicBezTo>
                <a:cubicBezTo>
                  <a:pt x="142" y="3"/>
                  <a:pt x="48" y="64"/>
                  <a:pt x="0" y="153"/>
                </a:cubicBezTo>
                <a:cubicBezTo>
                  <a:pt x="160" y="235"/>
                  <a:pt x="160" y="235"/>
                  <a:pt x="160" y="235"/>
                </a:cubicBezTo>
                <a:cubicBezTo>
                  <a:pt x="175" y="210"/>
                  <a:pt x="199" y="192"/>
                  <a:pt x="228" y="184"/>
                </a:cubicBez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99" name="Freeform 5"/>
          <p:cNvSpPr>
            <a:spLocks/>
          </p:cNvSpPr>
          <p:nvPr/>
        </p:nvSpPr>
        <p:spPr bwMode="gray">
          <a:xfrm>
            <a:off x="2644080" y="2358256"/>
            <a:ext cx="1816100" cy="1697037"/>
          </a:xfrm>
          <a:custGeom>
            <a:avLst/>
            <a:gdLst>
              <a:gd name="T0" fmla="*/ 2147483647 w 269"/>
              <a:gd name="T1" fmla="*/ 2147483647 h 251"/>
              <a:gd name="T2" fmla="*/ 2147483647 w 269"/>
              <a:gd name="T3" fmla="*/ 2147483647 h 251"/>
              <a:gd name="T4" fmla="*/ 0 w 269"/>
              <a:gd name="T5" fmla="*/ 0 h 251"/>
              <a:gd name="T6" fmla="*/ 0 w 269"/>
              <a:gd name="T7" fmla="*/ 2147483647 h 251"/>
              <a:gd name="T8" fmla="*/ 2147483647 w 269"/>
              <a:gd name="T9" fmla="*/ 2147483647 h 251"/>
              <a:gd name="T10" fmla="*/ 2147483647 w 269"/>
              <a:gd name="T11" fmla="*/ 2147483647 h 251"/>
              <a:gd name="T12" fmla="*/ 0 60000 65536"/>
              <a:gd name="T13" fmla="*/ 0 60000 65536"/>
              <a:gd name="T14" fmla="*/ 0 60000 65536"/>
              <a:gd name="T15" fmla="*/ 0 60000 65536"/>
              <a:gd name="T16" fmla="*/ 0 60000 65536"/>
              <a:gd name="T17" fmla="*/ 0 60000 65536"/>
              <a:gd name="T18" fmla="*/ 0 w 269"/>
              <a:gd name="T19" fmla="*/ 0 h 251"/>
              <a:gd name="T20" fmla="*/ 269 w 269"/>
              <a:gd name="T21" fmla="*/ 251 h 251"/>
            </a:gdLst>
            <a:ahLst/>
            <a:cxnLst>
              <a:cxn ang="T12">
                <a:pos x="T0" y="T1"/>
              </a:cxn>
              <a:cxn ang="T13">
                <a:pos x="T2" y="T3"/>
              </a:cxn>
              <a:cxn ang="T14">
                <a:pos x="T4" y="T5"/>
              </a:cxn>
              <a:cxn ang="T15">
                <a:pos x="T6" y="T7"/>
              </a:cxn>
              <a:cxn ang="T16">
                <a:pos x="T8" y="T9"/>
              </a:cxn>
              <a:cxn ang="T17">
                <a:pos x="T10" y="T11"/>
              </a:cxn>
            </a:cxnLst>
            <a:rect l="T18" t="T19" r="T20" b="T21"/>
            <a:pathLst>
              <a:path w="269" h="251">
                <a:moveTo>
                  <a:pt x="98" y="251"/>
                </a:moveTo>
                <a:cubicBezTo>
                  <a:pt x="269" y="196"/>
                  <a:pt x="269" y="196"/>
                  <a:pt x="269" y="196"/>
                </a:cubicBezTo>
                <a:cubicBezTo>
                  <a:pt x="230" y="84"/>
                  <a:pt x="125" y="3"/>
                  <a:pt x="0" y="0"/>
                </a:cubicBezTo>
                <a:cubicBezTo>
                  <a:pt x="0" y="181"/>
                  <a:pt x="0" y="181"/>
                  <a:pt x="0" y="181"/>
                </a:cubicBezTo>
                <a:cubicBezTo>
                  <a:pt x="17" y="182"/>
                  <a:pt x="34" y="187"/>
                  <a:pt x="49" y="196"/>
                </a:cubicBezTo>
                <a:cubicBezTo>
                  <a:pt x="72" y="208"/>
                  <a:pt x="88" y="228"/>
                  <a:pt x="98" y="251"/>
                </a:cubicBez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200" name="Freeform 6"/>
          <p:cNvSpPr>
            <a:spLocks/>
          </p:cNvSpPr>
          <p:nvPr/>
        </p:nvSpPr>
        <p:spPr bwMode="gray">
          <a:xfrm>
            <a:off x="1474093" y="4979218"/>
            <a:ext cx="2251075" cy="1338263"/>
          </a:xfrm>
          <a:custGeom>
            <a:avLst/>
            <a:gdLst>
              <a:gd name="T0" fmla="*/ 2147483647 w 333"/>
              <a:gd name="T1" fmla="*/ 137050308 h 198"/>
              <a:gd name="T2" fmla="*/ 2147483647 w 333"/>
              <a:gd name="T3" fmla="*/ 0 h 198"/>
              <a:gd name="T4" fmla="*/ 0 w 333"/>
              <a:gd name="T5" fmla="*/ 2147483647 h 198"/>
              <a:gd name="T6" fmla="*/ 2147483647 w 333"/>
              <a:gd name="T7" fmla="*/ 2147483647 h 198"/>
              <a:gd name="T8" fmla="*/ 2147483647 w 333"/>
              <a:gd name="T9" fmla="*/ 2147483647 h 198"/>
              <a:gd name="T10" fmla="*/ 2147483647 w 333"/>
              <a:gd name="T11" fmla="*/ 0 h 198"/>
              <a:gd name="T12" fmla="*/ 2147483647 w 333"/>
              <a:gd name="T13" fmla="*/ 639561309 h 198"/>
              <a:gd name="T14" fmla="*/ 2147483647 w 333"/>
              <a:gd name="T15" fmla="*/ 137050308 h 198"/>
              <a:gd name="T16" fmla="*/ 0 60000 65536"/>
              <a:gd name="T17" fmla="*/ 0 60000 65536"/>
              <a:gd name="T18" fmla="*/ 0 60000 65536"/>
              <a:gd name="T19" fmla="*/ 0 60000 65536"/>
              <a:gd name="T20" fmla="*/ 0 60000 65536"/>
              <a:gd name="T21" fmla="*/ 0 60000 65536"/>
              <a:gd name="T22" fmla="*/ 0 60000 65536"/>
              <a:gd name="T23" fmla="*/ 0 60000 65536"/>
              <a:gd name="T24" fmla="*/ 0 w 333"/>
              <a:gd name="T25" fmla="*/ 0 h 198"/>
              <a:gd name="T26" fmla="*/ 333 w 333"/>
              <a:gd name="T27" fmla="*/ 198 h 19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3" h="198">
                <a:moveTo>
                  <a:pt x="110" y="3"/>
                </a:moveTo>
                <a:cubicBezTo>
                  <a:pt x="108" y="2"/>
                  <a:pt x="107" y="1"/>
                  <a:pt x="106" y="0"/>
                </a:cubicBezTo>
                <a:cubicBezTo>
                  <a:pt x="0" y="146"/>
                  <a:pt x="0" y="146"/>
                  <a:pt x="0" y="146"/>
                </a:cubicBezTo>
                <a:cubicBezTo>
                  <a:pt x="47" y="179"/>
                  <a:pt x="104" y="198"/>
                  <a:pt x="166" y="198"/>
                </a:cubicBezTo>
                <a:cubicBezTo>
                  <a:pt x="228" y="198"/>
                  <a:pt x="285" y="179"/>
                  <a:pt x="333" y="146"/>
                </a:cubicBezTo>
                <a:cubicBezTo>
                  <a:pt x="227" y="0"/>
                  <a:pt x="227" y="0"/>
                  <a:pt x="227" y="0"/>
                </a:cubicBezTo>
                <a:cubicBezTo>
                  <a:pt x="217" y="6"/>
                  <a:pt x="207" y="11"/>
                  <a:pt x="195" y="14"/>
                </a:cubicBezTo>
                <a:cubicBezTo>
                  <a:pt x="166" y="22"/>
                  <a:pt x="136" y="18"/>
                  <a:pt x="110" y="3"/>
                </a:cubicBez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201" name="Freeform 7"/>
          <p:cNvSpPr>
            <a:spLocks/>
          </p:cNvSpPr>
          <p:nvPr/>
        </p:nvSpPr>
        <p:spPr bwMode="gray">
          <a:xfrm>
            <a:off x="616843" y="3479031"/>
            <a:ext cx="1495425" cy="2433637"/>
          </a:xfrm>
          <a:custGeom>
            <a:avLst/>
            <a:gdLst>
              <a:gd name="T0" fmla="*/ 2147483647 w 221"/>
              <a:gd name="T1" fmla="*/ 2147483647 h 360"/>
              <a:gd name="T2" fmla="*/ 1327829190 w 221"/>
              <a:gd name="T3" fmla="*/ 0 h 360"/>
              <a:gd name="T4" fmla="*/ 0 w 221"/>
              <a:gd name="T5" fmla="*/ 2147483647 h 360"/>
              <a:gd name="T6" fmla="*/ 2147483647 w 221"/>
              <a:gd name="T7" fmla="*/ 2147483647 h 360"/>
              <a:gd name="T8" fmla="*/ 2147483647 w 221"/>
              <a:gd name="T9" fmla="*/ 2147483647 h 360"/>
              <a:gd name="T10" fmla="*/ 2147483647 w 221"/>
              <a:gd name="T11" fmla="*/ 2147483647 h 360"/>
              <a:gd name="T12" fmla="*/ 0 60000 65536"/>
              <a:gd name="T13" fmla="*/ 0 60000 65536"/>
              <a:gd name="T14" fmla="*/ 0 60000 65536"/>
              <a:gd name="T15" fmla="*/ 0 60000 65536"/>
              <a:gd name="T16" fmla="*/ 0 60000 65536"/>
              <a:gd name="T17" fmla="*/ 0 60000 65536"/>
              <a:gd name="T18" fmla="*/ 0 w 221"/>
              <a:gd name="T19" fmla="*/ 0 h 360"/>
              <a:gd name="T20" fmla="*/ 221 w 221"/>
              <a:gd name="T21" fmla="*/ 360 h 360"/>
            </a:gdLst>
            <a:ahLst/>
            <a:cxnLst>
              <a:cxn ang="T12">
                <a:pos x="T0" y="T1"/>
              </a:cxn>
              <a:cxn ang="T13">
                <a:pos x="T2" y="T3"/>
              </a:cxn>
              <a:cxn ang="T14">
                <a:pos x="T4" y="T5"/>
              </a:cxn>
              <a:cxn ang="T15">
                <a:pos x="T6" y="T7"/>
              </a:cxn>
              <a:cxn ang="T16">
                <a:pos x="T8" y="T9"/>
              </a:cxn>
              <a:cxn ang="T17">
                <a:pos x="T10" y="T11"/>
              </a:cxn>
            </a:cxnLst>
            <a:rect l="T18" t="T19" r="T20" b="T21"/>
            <a:pathLst>
              <a:path w="221" h="360">
                <a:moveTo>
                  <a:pt x="190" y="82"/>
                </a:moveTo>
                <a:cubicBezTo>
                  <a:pt x="29" y="0"/>
                  <a:pt x="29" y="0"/>
                  <a:pt x="29" y="0"/>
                </a:cubicBezTo>
                <a:cubicBezTo>
                  <a:pt x="10" y="39"/>
                  <a:pt x="0" y="82"/>
                  <a:pt x="0" y="127"/>
                </a:cubicBezTo>
                <a:cubicBezTo>
                  <a:pt x="0" y="222"/>
                  <a:pt x="45" y="306"/>
                  <a:pt x="115" y="360"/>
                </a:cubicBezTo>
                <a:cubicBezTo>
                  <a:pt x="221" y="214"/>
                  <a:pt x="221" y="214"/>
                  <a:pt x="221" y="214"/>
                </a:cubicBezTo>
                <a:cubicBezTo>
                  <a:pt x="183" y="182"/>
                  <a:pt x="170" y="128"/>
                  <a:pt x="190" y="82"/>
                </a:cubicBez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202" name="Freeform 8"/>
          <p:cNvSpPr>
            <a:spLocks/>
          </p:cNvSpPr>
          <p:nvPr/>
        </p:nvSpPr>
        <p:spPr bwMode="gray">
          <a:xfrm>
            <a:off x="3083818" y="3771131"/>
            <a:ext cx="1492250" cy="2141537"/>
          </a:xfrm>
          <a:custGeom>
            <a:avLst/>
            <a:gdLst>
              <a:gd name="T0" fmla="*/ 2147483647 w 221"/>
              <a:gd name="T1" fmla="*/ 0 h 317"/>
              <a:gd name="T2" fmla="*/ 1686944691 w 221"/>
              <a:gd name="T3" fmla="*/ 2147483647 h 317"/>
              <a:gd name="T4" fmla="*/ 1185420537 w 221"/>
              <a:gd name="T5" fmla="*/ 2147483647 h 317"/>
              <a:gd name="T6" fmla="*/ 0 w 221"/>
              <a:gd name="T7" fmla="*/ 2147483647 h 317"/>
              <a:gd name="T8" fmla="*/ 2147483647 w 221"/>
              <a:gd name="T9" fmla="*/ 2147483647 h 317"/>
              <a:gd name="T10" fmla="*/ 2147483647 w 221"/>
              <a:gd name="T11" fmla="*/ 2147483647 h 317"/>
              <a:gd name="T12" fmla="*/ 2147483647 w 221"/>
              <a:gd name="T13" fmla="*/ 0 h 317"/>
              <a:gd name="T14" fmla="*/ 0 60000 65536"/>
              <a:gd name="T15" fmla="*/ 0 60000 65536"/>
              <a:gd name="T16" fmla="*/ 0 60000 65536"/>
              <a:gd name="T17" fmla="*/ 0 60000 65536"/>
              <a:gd name="T18" fmla="*/ 0 60000 65536"/>
              <a:gd name="T19" fmla="*/ 0 60000 65536"/>
              <a:gd name="T20" fmla="*/ 0 60000 65536"/>
              <a:gd name="T21" fmla="*/ 0 w 221"/>
              <a:gd name="T22" fmla="*/ 0 h 317"/>
              <a:gd name="T23" fmla="*/ 221 w 221"/>
              <a:gd name="T24" fmla="*/ 317 h 3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1" h="317">
                <a:moveTo>
                  <a:pt x="209" y="0"/>
                </a:moveTo>
                <a:cubicBezTo>
                  <a:pt x="37" y="56"/>
                  <a:pt x="37" y="56"/>
                  <a:pt x="37" y="56"/>
                </a:cubicBezTo>
                <a:cubicBezTo>
                  <a:pt x="45" y="85"/>
                  <a:pt x="41" y="115"/>
                  <a:pt x="26" y="141"/>
                </a:cubicBezTo>
                <a:cubicBezTo>
                  <a:pt x="19" y="152"/>
                  <a:pt x="10" y="162"/>
                  <a:pt x="0" y="171"/>
                </a:cubicBezTo>
                <a:cubicBezTo>
                  <a:pt x="106" y="317"/>
                  <a:pt x="106" y="317"/>
                  <a:pt x="106" y="317"/>
                </a:cubicBezTo>
                <a:cubicBezTo>
                  <a:pt x="176" y="263"/>
                  <a:pt x="221" y="179"/>
                  <a:pt x="221" y="84"/>
                </a:cubicBezTo>
                <a:cubicBezTo>
                  <a:pt x="221" y="55"/>
                  <a:pt x="217" y="27"/>
                  <a:pt x="209" y="0"/>
                </a:cubicBez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203" name="Rectangle 9"/>
          <p:cNvSpPr>
            <a:spLocks noChangeArrowheads="1"/>
          </p:cNvSpPr>
          <p:nvPr/>
        </p:nvSpPr>
        <p:spPr bwMode="gray">
          <a:xfrm>
            <a:off x="2745680" y="2898006"/>
            <a:ext cx="1314450" cy="523220"/>
          </a:xfrm>
          <a:prstGeom prst="rect">
            <a:avLst/>
          </a:prstGeom>
          <a:noFill/>
          <a:ln w="9525">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smtClean="0">
                <a:ln>
                  <a:noFill/>
                </a:ln>
                <a:solidFill>
                  <a:srgbClr val="FFFFFF"/>
                </a:solidFill>
                <a:effectLst/>
                <a:uLnTx/>
                <a:uFillTx/>
                <a:latin typeface="+mj-lt"/>
                <a:cs typeface="Arial" charset="0"/>
              </a:rPr>
              <a:t>Placeholder text</a:t>
            </a:r>
          </a:p>
        </p:txBody>
      </p:sp>
      <p:sp>
        <p:nvSpPr>
          <p:cNvPr id="204" name="Rectangle 10"/>
          <p:cNvSpPr>
            <a:spLocks noChangeArrowheads="1"/>
          </p:cNvSpPr>
          <p:nvPr/>
        </p:nvSpPr>
        <p:spPr bwMode="gray">
          <a:xfrm>
            <a:off x="729555" y="4196581"/>
            <a:ext cx="1238250" cy="523220"/>
          </a:xfrm>
          <a:prstGeom prst="rect">
            <a:avLst/>
          </a:prstGeom>
          <a:noFill/>
          <a:ln w="9525" algn="ctr">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smtClean="0">
                <a:ln>
                  <a:noFill/>
                </a:ln>
                <a:solidFill>
                  <a:srgbClr val="FFFFFF"/>
                </a:solidFill>
                <a:effectLst/>
                <a:uLnTx/>
                <a:uFillTx/>
                <a:latin typeface="+mj-lt"/>
                <a:cs typeface="Arial" charset="0"/>
              </a:rPr>
              <a:t>Placeholder for text</a:t>
            </a:r>
          </a:p>
        </p:txBody>
      </p:sp>
      <p:sp>
        <p:nvSpPr>
          <p:cNvPr id="205" name="Rectangle 11"/>
          <p:cNvSpPr>
            <a:spLocks noChangeArrowheads="1"/>
          </p:cNvSpPr>
          <p:nvPr/>
        </p:nvSpPr>
        <p:spPr bwMode="gray">
          <a:xfrm>
            <a:off x="1242244" y="2898006"/>
            <a:ext cx="1230386" cy="523220"/>
          </a:xfrm>
          <a:prstGeom prst="rect">
            <a:avLst/>
          </a:prstGeom>
          <a:noFill/>
          <a:ln w="9525" algn="ctr">
            <a:noFill/>
            <a:miter lim="800000"/>
            <a:headEnd/>
            <a:tailEnd/>
          </a:ln>
        </p:spPr>
        <p:txBody>
          <a:bodyPr wrap="square">
            <a:spAutoFit/>
          </a:bodyPr>
          <a:lstStyle/>
          <a:p>
            <a:pPr marL="0" marR="0" lvl="0" indent="0" algn="r" defTabSz="914400" eaLnBrk="0" fontAlgn="auto" latinLnBrk="0" hangingPunct="0">
              <a:lnSpc>
                <a:spcPct val="100000"/>
              </a:lnSpc>
              <a:spcBef>
                <a:spcPct val="20000"/>
              </a:spcBef>
              <a:spcAft>
                <a:spcPts val="0"/>
              </a:spcAft>
              <a:buClrTx/>
              <a:buSzTx/>
              <a:buFontTx/>
              <a:buNone/>
              <a:tabLst/>
              <a:defRPr/>
            </a:pPr>
            <a:r>
              <a:rPr kumimoji="0" lang="de-DE" sz="1400" b="0" i="0" u="none" strike="noStrike" kern="0" cap="none" spc="0" normalizeH="0" baseline="0" noProof="0" smtClean="0">
                <a:ln>
                  <a:noFill/>
                </a:ln>
                <a:solidFill>
                  <a:srgbClr val="FFFFFF"/>
                </a:solidFill>
                <a:effectLst/>
                <a:uLnTx/>
                <a:uFillTx/>
                <a:latin typeface="+mj-lt"/>
                <a:cs typeface="Arial" charset="0"/>
              </a:rPr>
              <a:t>Placeholder for text</a:t>
            </a:r>
          </a:p>
        </p:txBody>
      </p:sp>
      <p:sp>
        <p:nvSpPr>
          <p:cNvPr id="206" name="Rectangle 12"/>
          <p:cNvSpPr>
            <a:spLocks noChangeArrowheads="1"/>
          </p:cNvSpPr>
          <p:nvPr/>
        </p:nvSpPr>
        <p:spPr bwMode="gray">
          <a:xfrm>
            <a:off x="3444180" y="4334693"/>
            <a:ext cx="1068388" cy="738664"/>
          </a:xfrm>
          <a:prstGeom prst="rect">
            <a:avLst/>
          </a:prstGeom>
          <a:noFill/>
          <a:ln w="9525">
            <a:noFill/>
            <a:miter lim="800000"/>
            <a:headEnd/>
            <a:tailEnd/>
          </a:ln>
        </p:spPr>
        <p:txBody>
          <a:bodyPr>
            <a:spAutoFit/>
          </a:bodyPr>
          <a:lstStyle/>
          <a:p>
            <a:pPr marL="0" marR="0" lvl="0" indent="0" defTabSz="914400" eaLnBrk="0" fontAlgn="auto" latinLnBrk="0" hangingPunct="0">
              <a:lnSpc>
                <a:spcPct val="100000"/>
              </a:lnSpc>
              <a:spcBef>
                <a:spcPct val="20000"/>
              </a:spcBef>
              <a:spcAft>
                <a:spcPts val="0"/>
              </a:spcAft>
              <a:buClrTx/>
              <a:buSzTx/>
              <a:buFontTx/>
              <a:buNone/>
              <a:tabLst/>
              <a:defRPr/>
            </a:pPr>
            <a:r>
              <a:rPr kumimoji="0" lang="de-DE" sz="1400" b="0" i="0" u="none" strike="noStrike" kern="0" cap="none" spc="0" normalizeH="0" baseline="0" noProof="0" smtClean="0">
                <a:ln>
                  <a:noFill/>
                </a:ln>
                <a:solidFill>
                  <a:srgbClr val="FFFFFF"/>
                </a:solidFill>
                <a:effectLst/>
                <a:uLnTx/>
                <a:uFillTx/>
                <a:latin typeface="+mj-lt"/>
                <a:cs typeface="Arial" charset="0"/>
              </a:rPr>
              <a:t>Please insert your text</a:t>
            </a:r>
          </a:p>
        </p:txBody>
      </p:sp>
      <p:sp>
        <p:nvSpPr>
          <p:cNvPr id="207" name="Rectangle 13"/>
          <p:cNvSpPr>
            <a:spLocks noChangeArrowheads="1"/>
          </p:cNvSpPr>
          <p:nvPr/>
        </p:nvSpPr>
        <p:spPr bwMode="gray">
          <a:xfrm>
            <a:off x="1980084" y="5484043"/>
            <a:ext cx="1422400" cy="523220"/>
          </a:xfrm>
          <a:prstGeom prst="rect">
            <a:avLst/>
          </a:prstGeom>
          <a:noFill/>
          <a:ln w="9525" algn="ctr">
            <a:noFill/>
            <a:miter lim="800000"/>
            <a:headEnd/>
            <a:tailEnd/>
          </a:ln>
        </p:spPr>
        <p:txBody>
          <a:bodyPr>
            <a:spAutoFit/>
          </a:bodyPr>
          <a:lstStyle/>
          <a:p>
            <a:pPr marL="0" marR="0" lvl="0" indent="0" defTabSz="914400" eaLnBrk="0" fontAlgn="auto" latinLnBrk="0" hangingPunct="0">
              <a:lnSpc>
                <a:spcPct val="100000"/>
              </a:lnSpc>
              <a:spcBef>
                <a:spcPct val="20000"/>
              </a:spcBef>
              <a:spcAft>
                <a:spcPts val="0"/>
              </a:spcAft>
              <a:buClrTx/>
              <a:buSzTx/>
              <a:buFontTx/>
              <a:buNone/>
              <a:tabLst/>
              <a:defRPr/>
            </a:pPr>
            <a:r>
              <a:rPr kumimoji="0" lang="de-DE" sz="1400" b="0" i="0" u="none" strike="noStrike" kern="0" cap="none" spc="0" normalizeH="0" baseline="0" noProof="0" dirty="0" smtClean="0">
                <a:ln>
                  <a:noFill/>
                </a:ln>
                <a:solidFill>
                  <a:srgbClr val="FFFFFF"/>
                </a:solidFill>
                <a:effectLst/>
                <a:uLnTx/>
                <a:uFillTx/>
                <a:latin typeface="+mj-lt"/>
                <a:cs typeface="Arial" charset="0"/>
              </a:rPr>
              <a:t>Please insert your text</a:t>
            </a:r>
          </a:p>
        </p:txBody>
      </p:sp>
      <p:sp>
        <p:nvSpPr>
          <p:cNvPr id="208" name="Oval 56"/>
          <p:cNvSpPr>
            <a:spLocks noChangeAspect="1" noChangeArrowheads="1"/>
          </p:cNvSpPr>
          <p:nvPr/>
        </p:nvSpPr>
        <p:spPr bwMode="gray">
          <a:xfrm>
            <a:off x="1947168" y="3682231"/>
            <a:ext cx="1308100" cy="1308100"/>
          </a:xfrm>
          <a:prstGeom prst="ellipse">
            <a:avLst/>
          </a:prstGeom>
          <a:solidFill>
            <a:srgbClr val="968C6D"/>
          </a:solidFill>
          <a:ln w="3175" algn="ctr">
            <a:noFill/>
            <a:round/>
            <a:headEnd/>
            <a:tailEnd/>
          </a:ln>
        </p:spPr>
        <p:txBody>
          <a:bodyPr wrap="none" lIns="90000" tIns="90000" rIns="72000" bIns="90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endParaRPr>
          </a:p>
        </p:txBody>
      </p:sp>
      <p:sp>
        <p:nvSpPr>
          <p:cNvPr id="209" name="Rectangle 58"/>
          <p:cNvSpPr>
            <a:spLocks noChangeArrowheads="1"/>
          </p:cNvSpPr>
          <p:nvPr/>
        </p:nvSpPr>
        <p:spPr bwMode="gray">
          <a:xfrm>
            <a:off x="1905893" y="4056881"/>
            <a:ext cx="1390650" cy="523220"/>
          </a:xfrm>
          <a:prstGeom prst="rect">
            <a:avLst/>
          </a:prstGeom>
          <a:noFill/>
          <a:ln w="9525" algn="ctr">
            <a:noFill/>
            <a:miter lim="800000"/>
            <a:headEnd/>
            <a:tailEnd/>
          </a:ln>
        </p:spPr>
        <p:txBody>
          <a:bodyPr>
            <a:spAutoFit/>
          </a:bodyPr>
          <a:lstStyle/>
          <a:p>
            <a:pPr algn="ctr" eaLnBrk="0" hangingPunct="0">
              <a:spcBef>
                <a:spcPct val="20000"/>
              </a:spcBef>
            </a:pPr>
            <a:r>
              <a:rPr lang="de-DE" sz="1400" b="1">
                <a:solidFill>
                  <a:schemeClr val="bg2"/>
                </a:solidFill>
                <a:latin typeface="+mj-lt"/>
                <a:cs typeface="Arial" charset="0"/>
              </a:rPr>
              <a:t>Placeholder for text</a:t>
            </a:r>
          </a:p>
        </p:txBody>
      </p:sp>
    </p:spTree>
    <p:custDataLst>
      <p:tags r:id="rId1"/>
    </p:custData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Sections and arrows</a:t>
            </a:r>
            <a:endParaRPr lang="en-GB" b="0" i="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22</a:t>
            </a:fld>
            <a:endParaRPr lang="en-GB"/>
          </a:p>
        </p:txBody>
      </p:sp>
      <p:grpSp>
        <p:nvGrpSpPr>
          <p:cNvPr id="3" name="Group 3"/>
          <p:cNvGrpSpPr>
            <a:grpSpLocks/>
          </p:cNvGrpSpPr>
          <p:nvPr/>
        </p:nvGrpSpPr>
        <p:grpSpPr bwMode="auto">
          <a:xfrm>
            <a:off x="6837727" y="4500710"/>
            <a:ext cx="2253389" cy="2290233"/>
            <a:chOff x="4603" y="2769"/>
            <a:chExt cx="966" cy="970"/>
          </a:xfrm>
        </p:grpSpPr>
        <p:sp>
          <p:nvSpPr>
            <p:cNvPr id="53" name="Freeform 4"/>
            <p:cNvSpPr>
              <a:spLocks/>
            </p:cNvSpPr>
            <p:nvPr/>
          </p:nvSpPr>
          <p:spPr bwMode="gray">
            <a:xfrm>
              <a:off x="5112" y="3266"/>
              <a:ext cx="217" cy="154"/>
            </a:xfrm>
            <a:custGeom>
              <a:avLst/>
              <a:gdLst>
                <a:gd name="T0" fmla="*/ 199 w 168"/>
                <a:gd name="T1" fmla="*/ 198 h 120"/>
                <a:gd name="T2" fmla="*/ 240 w 168"/>
                <a:gd name="T3" fmla="*/ 141 h 120"/>
                <a:gd name="T4" fmla="*/ 280 w 168"/>
                <a:gd name="T5" fmla="*/ 0 h 120"/>
                <a:gd name="T6" fmla="*/ 0 w 168"/>
                <a:gd name="T7" fmla="*/ 0 h 120"/>
                <a:gd name="T8" fmla="*/ 199 w 168"/>
                <a:gd name="T9" fmla="*/ 198 h 120"/>
                <a:gd name="T10" fmla="*/ 0 60000 65536"/>
                <a:gd name="T11" fmla="*/ 0 60000 65536"/>
                <a:gd name="T12" fmla="*/ 0 60000 65536"/>
                <a:gd name="T13" fmla="*/ 0 60000 65536"/>
                <a:gd name="T14" fmla="*/ 0 60000 65536"/>
                <a:gd name="T15" fmla="*/ 0 w 168"/>
                <a:gd name="T16" fmla="*/ 0 h 120"/>
                <a:gd name="T17" fmla="*/ 168 w 168"/>
                <a:gd name="T18" fmla="*/ 120 h 120"/>
              </a:gdLst>
              <a:ahLst/>
              <a:cxnLst>
                <a:cxn ang="T10">
                  <a:pos x="T0" y="T1"/>
                </a:cxn>
                <a:cxn ang="T11">
                  <a:pos x="T2" y="T3"/>
                </a:cxn>
                <a:cxn ang="T12">
                  <a:pos x="T4" y="T5"/>
                </a:cxn>
                <a:cxn ang="T13">
                  <a:pos x="T6" y="T7"/>
                </a:cxn>
                <a:cxn ang="T14">
                  <a:pos x="T8" y="T9"/>
                </a:cxn>
              </a:cxnLst>
              <a:rect l="T15" t="T16" r="T17" b="T18"/>
              <a:pathLst>
                <a:path w="168" h="120">
                  <a:moveTo>
                    <a:pt x="119" y="120"/>
                  </a:moveTo>
                  <a:cubicBezTo>
                    <a:pt x="128" y="110"/>
                    <a:pt x="137" y="99"/>
                    <a:pt x="144" y="86"/>
                  </a:cubicBezTo>
                  <a:cubicBezTo>
                    <a:pt x="159" y="59"/>
                    <a:pt x="167" y="30"/>
                    <a:pt x="168" y="0"/>
                  </a:cubicBezTo>
                  <a:cubicBezTo>
                    <a:pt x="0" y="0"/>
                    <a:pt x="0" y="0"/>
                    <a:pt x="0" y="0"/>
                  </a:cubicBezTo>
                  <a:lnTo>
                    <a:pt x="119" y="120"/>
                  </a:lnTo>
                  <a:close/>
                </a:path>
              </a:pathLst>
            </a:custGeom>
            <a:solidFill>
              <a:srgbClr val="C0BAA7"/>
            </a:solidFill>
            <a:ln w="3175">
              <a:noFill/>
              <a:miter lim="800000"/>
              <a:headEnd/>
              <a:tailEnd/>
            </a:ln>
          </p:spPr>
          <p:txBody>
            <a:bodyPr/>
            <a:lstStyle/>
            <a:p>
              <a:endParaRPr lang="en-GB"/>
            </a:p>
          </p:txBody>
        </p:sp>
        <p:sp>
          <p:nvSpPr>
            <p:cNvPr id="55" name="Freeform 5"/>
            <p:cNvSpPr>
              <a:spLocks/>
            </p:cNvSpPr>
            <p:nvPr/>
          </p:nvSpPr>
          <p:spPr bwMode="gray">
            <a:xfrm>
              <a:off x="4849" y="3266"/>
              <a:ext cx="217" cy="154"/>
            </a:xfrm>
            <a:custGeom>
              <a:avLst/>
              <a:gdLst>
                <a:gd name="T0" fmla="*/ 0 w 168"/>
                <a:gd name="T1" fmla="*/ 0 h 120"/>
                <a:gd name="T2" fmla="*/ 81 w 168"/>
                <a:gd name="T3" fmla="*/ 198 h 120"/>
                <a:gd name="T4" fmla="*/ 280 w 168"/>
                <a:gd name="T5" fmla="*/ 0 h 120"/>
                <a:gd name="T6" fmla="*/ 0 w 168"/>
                <a:gd name="T7" fmla="*/ 0 h 120"/>
                <a:gd name="T8" fmla="*/ 0 60000 65536"/>
                <a:gd name="T9" fmla="*/ 0 60000 65536"/>
                <a:gd name="T10" fmla="*/ 0 60000 65536"/>
                <a:gd name="T11" fmla="*/ 0 60000 65536"/>
                <a:gd name="T12" fmla="*/ 0 w 168"/>
                <a:gd name="T13" fmla="*/ 0 h 120"/>
                <a:gd name="T14" fmla="*/ 168 w 168"/>
                <a:gd name="T15" fmla="*/ 120 h 120"/>
              </a:gdLst>
              <a:ahLst/>
              <a:cxnLst>
                <a:cxn ang="T8">
                  <a:pos x="T0" y="T1"/>
                </a:cxn>
                <a:cxn ang="T9">
                  <a:pos x="T2" y="T3"/>
                </a:cxn>
                <a:cxn ang="T10">
                  <a:pos x="T4" y="T5"/>
                </a:cxn>
                <a:cxn ang="T11">
                  <a:pos x="T6" y="T7"/>
                </a:cxn>
              </a:cxnLst>
              <a:rect l="T12" t="T13" r="T14" b="T15"/>
              <a:pathLst>
                <a:path w="168" h="120">
                  <a:moveTo>
                    <a:pt x="0" y="0"/>
                  </a:moveTo>
                  <a:cubicBezTo>
                    <a:pt x="1" y="44"/>
                    <a:pt x="18" y="87"/>
                    <a:pt x="49" y="120"/>
                  </a:cubicBezTo>
                  <a:cubicBezTo>
                    <a:pt x="168" y="0"/>
                    <a:pt x="168" y="0"/>
                    <a:pt x="168" y="0"/>
                  </a:cubicBezTo>
                  <a:lnTo>
                    <a:pt x="0" y="0"/>
                  </a:lnTo>
                  <a:close/>
                </a:path>
              </a:pathLst>
            </a:custGeom>
            <a:solidFill>
              <a:srgbClr val="C0BAA7"/>
            </a:solidFill>
            <a:ln w="3175">
              <a:noFill/>
              <a:miter lim="800000"/>
              <a:headEnd/>
              <a:tailEnd/>
            </a:ln>
          </p:spPr>
          <p:txBody>
            <a:bodyPr/>
            <a:lstStyle/>
            <a:p>
              <a:endParaRPr lang="en-GB"/>
            </a:p>
          </p:txBody>
        </p:sp>
        <p:sp>
          <p:nvSpPr>
            <p:cNvPr id="56" name="Freeform 6"/>
            <p:cNvSpPr>
              <a:spLocks/>
            </p:cNvSpPr>
            <p:nvPr/>
          </p:nvSpPr>
          <p:spPr bwMode="gray">
            <a:xfrm>
              <a:off x="4849" y="3094"/>
              <a:ext cx="217" cy="153"/>
            </a:xfrm>
            <a:custGeom>
              <a:avLst/>
              <a:gdLst>
                <a:gd name="T0" fmla="*/ 81 w 168"/>
                <a:gd name="T1" fmla="*/ 0 h 119"/>
                <a:gd name="T2" fmla="*/ 40 w 168"/>
                <a:gd name="T3" fmla="*/ 54 h 119"/>
                <a:gd name="T4" fmla="*/ 0 w 168"/>
                <a:gd name="T5" fmla="*/ 197 h 119"/>
                <a:gd name="T6" fmla="*/ 280 w 168"/>
                <a:gd name="T7" fmla="*/ 197 h 119"/>
                <a:gd name="T8" fmla="*/ 81 w 168"/>
                <a:gd name="T9" fmla="*/ 0 h 119"/>
                <a:gd name="T10" fmla="*/ 0 60000 65536"/>
                <a:gd name="T11" fmla="*/ 0 60000 65536"/>
                <a:gd name="T12" fmla="*/ 0 60000 65536"/>
                <a:gd name="T13" fmla="*/ 0 60000 65536"/>
                <a:gd name="T14" fmla="*/ 0 60000 65536"/>
                <a:gd name="T15" fmla="*/ 0 w 168"/>
                <a:gd name="T16" fmla="*/ 0 h 119"/>
                <a:gd name="T17" fmla="*/ 168 w 168"/>
                <a:gd name="T18" fmla="*/ 119 h 119"/>
              </a:gdLst>
              <a:ahLst/>
              <a:cxnLst>
                <a:cxn ang="T10">
                  <a:pos x="T0" y="T1"/>
                </a:cxn>
                <a:cxn ang="T11">
                  <a:pos x="T2" y="T3"/>
                </a:cxn>
                <a:cxn ang="T12">
                  <a:pos x="T4" y="T5"/>
                </a:cxn>
                <a:cxn ang="T13">
                  <a:pos x="T6" y="T7"/>
                </a:cxn>
                <a:cxn ang="T14">
                  <a:pos x="T8" y="T9"/>
                </a:cxn>
              </a:cxnLst>
              <a:rect l="T15" t="T16" r="T17" b="T18"/>
              <a:pathLst>
                <a:path w="168" h="119">
                  <a:moveTo>
                    <a:pt x="49" y="0"/>
                  </a:moveTo>
                  <a:cubicBezTo>
                    <a:pt x="40" y="10"/>
                    <a:pt x="32" y="21"/>
                    <a:pt x="24" y="33"/>
                  </a:cubicBezTo>
                  <a:cubicBezTo>
                    <a:pt x="9" y="60"/>
                    <a:pt x="1" y="90"/>
                    <a:pt x="0" y="119"/>
                  </a:cubicBezTo>
                  <a:cubicBezTo>
                    <a:pt x="168" y="119"/>
                    <a:pt x="168" y="119"/>
                    <a:pt x="168" y="119"/>
                  </a:cubicBezTo>
                  <a:lnTo>
                    <a:pt x="49" y="0"/>
                  </a:lnTo>
                  <a:close/>
                </a:path>
              </a:pathLst>
            </a:custGeom>
            <a:solidFill>
              <a:srgbClr val="C0BAA7"/>
            </a:solidFill>
            <a:ln w="3175">
              <a:noFill/>
              <a:miter lim="800000"/>
              <a:headEnd/>
              <a:tailEnd/>
            </a:ln>
          </p:spPr>
          <p:txBody>
            <a:bodyPr/>
            <a:lstStyle/>
            <a:p>
              <a:endParaRPr lang="en-GB"/>
            </a:p>
          </p:txBody>
        </p:sp>
        <p:sp>
          <p:nvSpPr>
            <p:cNvPr id="57" name="Freeform 7"/>
            <p:cNvSpPr>
              <a:spLocks/>
            </p:cNvSpPr>
            <p:nvPr/>
          </p:nvSpPr>
          <p:spPr bwMode="gray">
            <a:xfrm>
              <a:off x="4925" y="3278"/>
              <a:ext cx="154" cy="219"/>
            </a:xfrm>
            <a:custGeom>
              <a:avLst/>
              <a:gdLst>
                <a:gd name="T0" fmla="*/ 0 w 119"/>
                <a:gd name="T1" fmla="*/ 202 h 169"/>
                <a:gd name="T2" fmla="*/ 56 w 119"/>
                <a:gd name="T3" fmla="*/ 242 h 169"/>
                <a:gd name="T4" fmla="*/ 199 w 119"/>
                <a:gd name="T5" fmla="*/ 284 h 169"/>
                <a:gd name="T6" fmla="*/ 199 w 119"/>
                <a:gd name="T7" fmla="*/ 0 h 169"/>
                <a:gd name="T8" fmla="*/ 0 w 119"/>
                <a:gd name="T9" fmla="*/ 202 h 169"/>
                <a:gd name="T10" fmla="*/ 0 60000 65536"/>
                <a:gd name="T11" fmla="*/ 0 60000 65536"/>
                <a:gd name="T12" fmla="*/ 0 60000 65536"/>
                <a:gd name="T13" fmla="*/ 0 60000 65536"/>
                <a:gd name="T14" fmla="*/ 0 60000 65536"/>
                <a:gd name="T15" fmla="*/ 0 w 119"/>
                <a:gd name="T16" fmla="*/ 0 h 169"/>
                <a:gd name="T17" fmla="*/ 119 w 119"/>
                <a:gd name="T18" fmla="*/ 169 h 169"/>
              </a:gdLst>
              <a:ahLst/>
              <a:cxnLst>
                <a:cxn ang="T10">
                  <a:pos x="T0" y="T1"/>
                </a:cxn>
                <a:cxn ang="T11">
                  <a:pos x="T2" y="T3"/>
                </a:cxn>
                <a:cxn ang="T12">
                  <a:pos x="T4" y="T5"/>
                </a:cxn>
                <a:cxn ang="T13">
                  <a:pos x="T6" y="T7"/>
                </a:cxn>
                <a:cxn ang="T14">
                  <a:pos x="T8" y="T9"/>
                </a:cxn>
              </a:cxnLst>
              <a:rect l="T15" t="T16" r="T17" b="T18"/>
              <a:pathLst>
                <a:path w="119" h="169">
                  <a:moveTo>
                    <a:pt x="0" y="120"/>
                  </a:moveTo>
                  <a:cubicBezTo>
                    <a:pt x="10" y="129"/>
                    <a:pt x="21" y="137"/>
                    <a:pt x="33" y="144"/>
                  </a:cubicBezTo>
                  <a:cubicBezTo>
                    <a:pt x="61" y="160"/>
                    <a:pt x="90" y="168"/>
                    <a:pt x="119" y="169"/>
                  </a:cubicBezTo>
                  <a:cubicBezTo>
                    <a:pt x="119" y="0"/>
                    <a:pt x="119" y="0"/>
                    <a:pt x="119" y="0"/>
                  </a:cubicBezTo>
                  <a:lnTo>
                    <a:pt x="0" y="120"/>
                  </a:lnTo>
                  <a:close/>
                </a:path>
              </a:pathLst>
            </a:custGeom>
            <a:solidFill>
              <a:srgbClr val="C0BAA7"/>
            </a:solidFill>
            <a:ln w="3175">
              <a:noFill/>
              <a:miter lim="800000"/>
              <a:headEnd/>
              <a:tailEnd/>
            </a:ln>
          </p:spPr>
          <p:txBody>
            <a:bodyPr/>
            <a:lstStyle/>
            <a:p>
              <a:endParaRPr lang="en-GB"/>
            </a:p>
          </p:txBody>
        </p:sp>
        <p:sp>
          <p:nvSpPr>
            <p:cNvPr id="58" name="Freeform 8"/>
            <p:cNvSpPr>
              <a:spLocks/>
            </p:cNvSpPr>
            <p:nvPr/>
          </p:nvSpPr>
          <p:spPr bwMode="gray">
            <a:xfrm>
              <a:off x="5099" y="3278"/>
              <a:ext cx="154" cy="219"/>
            </a:xfrm>
            <a:custGeom>
              <a:avLst/>
              <a:gdLst>
                <a:gd name="T0" fmla="*/ 0 w 119"/>
                <a:gd name="T1" fmla="*/ 284 h 169"/>
                <a:gd name="T2" fmla="*/ 199 w 119"/>
                <a:gd name="T3" fmla="*/ 202 h 169"/>
                <a:gd name="T4" fmla="*/ 0 w 119"/>
                <a:gd name="T5" fmla="*/ 0 h 169"/>
                <a:gd name="T6" fmla="*/ 0 w 119"/>
                <a:gd name="T7" fmla="*/ 284 h 169"/>
                <a:gd name="T8" fmla="*/ 0 60000 65536"/>
                <a:gd name="T9" fmla="*/ 0 60000 65536"/>
                <a:gd name="T10" fmla="*/ 0 60000 65536"/>
                <a:gd name="T11" fmla="*/ 0 60000 65536"/>
                <a:gd name="T12" fmla="*/ 0 w 119"/>
                <a:gd name="T13" fmla="*/ 0 h 169"/>
                <a:gd name="T14" fmla="*/ 119 w 119"/>
                <a:gd name="T15" fmla="*/ 169 h 169"/>
              </a:gdLst>
              <a:ahLst/>
              <a:cxnLst>
                <a:cxn ang="T8">
                  <a:pos x="T0" y="T1"/>
                </a:cxn>
                <a:cxn ang="T9">
                  <a:pos x="T2" y="T3"/>
                </a:cxn>
                <a:cxn ang="T10">
                  <a:pos x="T4" y="T5"/>
                </a:cxn>
                <a:cxn ang="T11">
                  <a:pos x="T6" y="T7"/>
                </a:cxn>
              </a:cxnLst>
              <a:rect l="T12" t="T13" r="T14" b="T15"/>
              <a:pathLst>
                <a:path w="119" h="169">
                  <a:moveTo>
                    <a:pt x="0" y="169"/>
                  </a:moveTo>
                  <a:cubicBezTo>
                    <a:pt x="44" y="167"/>
                    <a:pt x="86" y="150"/>
                    <a:pt x="119" y="120"/>
                  </a:cubicBezTo>
                  <a:cubicBezTo>
                    <a:pt x="0" y="0"/>
                    <a:pt x="0" y="0"/>
                    <a:pt x="0" y="0"/>
                  </a:cubicBezTo>
                  <a:lnTo>
                    <a:pt x="0" y="169"/>
                  </a:lnTo>
                  <a:close/>
                </a:path>
              </a:pathLst>
            </a:custGeom>
            <a:solidFill>
              <a:srgbClr val="C0BAA7"/>
            </a:solidFill>
            <a:ln w="3175">
              <a:noFill/>
              <a:miter lim="800000"/>
              <a:headEnd/>
              <a:tailEnd/>
            </a:ln>
          </p:spPr>
          <p:txBody>
            <a:bodyPr/>
            <a:lstStyle/>
            <a:p>
              <a:endParaRPr lang="en-GB"/>
            </a:p>
          </p:txBody>
        </p:sp>
        <p:sp>
          <p:nvSpPr>
            <p:cNvPr id="59" name="Freeform 9"/>
            <p:cNvSpPr>
              <a:spLocks/>
            </p:cNvSpPr>
            <p:nvPr/>
          </p:nvSpPr>
          <p:spPr bwMode="gray">
            <a:xfrm>
              <a:off x="4925" y="3017"/>
              <a:ext cx="154" cy="218"/>
            </a:xfrm>
            <a:custGeom>
              <a:avLst/>
              <a:gdLst>
                <a:gd name="T0" fmla="*/ 199 w 119"/>
                <a:gd name="T1" fmla="*/ 0 h 168"/>
                <a:gd name="T2" fmla="*/ 0 w 119"/>
                <a:gd name="T3" fmla="*/ 83 h 168"/>
                <a:gd name="T4" fmla="*/ 199 w 119"/>
                <a:gd name="T5" fmla="*/ 283 h 168"/>
                <a:gd name="T6" fmla="*/ 199 w 119"/>
                <a:gd name="T7" fmla="*/ 0 h 168"/>
                <a:gd name="T8" fmla="*/ 0 60000 65536"/>
                <a:gd name="T9" fmla="*/ 0 60000 65536"/>
                <a:gd name="T10" fmla="*/ 0 60000 65536"/>
                <a:gd name="T11" fmla="*/ 0 60000 65536"/>
                <a:gd name="T12" fmla="*/ 0 w 119"/>
                <a:gd name="T13" fmla="*/ 0 h 168"/>
                <a:gd name="T14" fmla="*/ 119 w 119"/>
                <a:gd name="T15" fmla="*/ 168 h 168"/>
              </a:gdLst>
              <a:ahLst/>
              <a:cxnLst>
                <a:cxn ang="T8">
                  <a:pos x="T0" y="T1"/>
                </a:cxn>
                <a:cxn ang="T9">
                  <a:pos x="T2" y="T3"/>
                </a:cxn>
                <a:cxn ang="T10">
                  <a:pos x="T4" y="T5"/>
                </a:cxn>
                <a:cxn ang="T11">
                  <a:pos x="T6" y="T7"/>
                </a:cxn>
              </a:cxnLst>
              <a:rect l="T12" t="T13" r="T14" b="T15"/>
              <a:pathLst>
                <a:path w="119" h="168">
                  <a:moveTo>
                    <a:pt x="119" y="0"/>
                  </a:moveTo>
                  <a:cubicBezTo>
                    <a:pt x="76" y="1"/>
                    <a:pt x="33" y="18"/>
                    <a:pt x="0" y="49"/>
                  </a:cubicBezTo>
                  <a:cubicBezTo>
                    <a:pt x="119" y="168"/>
                    <a:pt x="119" y="168"/>
                    <a:pt x="119" y="168"/>
                  </a:cubicBezTo>
                  <a:lnTo>
                    <a:pt x="119" y="0"/>
                  </a:lnTo>
                  <a:close/>
                </a:path>
              </a:pathLst>
            </a:custGeom>
            <a:solidFill>
              <a:srgbClr val="C0BAA7"/>
            </a:solidFill>
            <a:ln w="3175">
              <a:noFill/>
              <a:miter lim="800000"/>
              <a:headEnd/>
              <a:tailEnd/>
            </a:ln>
          </p:spPr>
          <p:txBody>
            <a:bodyPr/>
            <a:lstStyle/>
            <a:p>
              <a:endParaRPr lang="en-GB"/>
            </a:p>
          </p:txBody>
        </p:sp>
        <p:sp>
          <p:nvSpPr>
            <p:cNvPr id="60" name="Freeform 10"/>
            <p:cNvSpPr>
              <a:spLocks/>
            </p:cNvSpPr>
            <p:nvPr/>
          </p:nvSpPr>
          <p:spPr bwMode="gray">
            <a:xfrm>
              <a:off x="5112" y="3094"/>
              <a:ext cx="217" cy="153"/>
            </a:xfrm>
            <a:custGeom>
              <a:avLst/>
              <a:gdLst>
                <a:gd name="T0" fmla="*/ 0 w 168"/>
                <a:gd name="T1" fmla="*/ 197 h 119"/>
                <a:gd name="T2" fmla="*/ 280 w 168"/>
                <a:gd name="T3" fmla="*/ 197 h 119"/>
                <a:gd name="T4" fmla="*/ 199 w 168"/>
                <a:gd name="T5" fmla="*/ 0 h 119"/>
                <a:gd name="T6" fmla="*/ 0 w 168"/>
                <a:gd name="T7" fmla="*/ 197 h 119"/>
                <a:gd name="T8" fmla="*/ 0 60000 65536"/>
                <a:gd name="T9" fmla="*/ 0 60000 65536"/>
                <a:gd name="T10" fmla="*/ 0 60000 65536"/>
                <a:gd name="T11" fmla="*/ 0 60000 65536"/>
                <a:gd name="T12" fmla="*/ 0 w 168"/>
                <a:gd name="T13" fmla="*/ 0 h 119"/>
                <a:gd name="T14" fmla="*/ 168 w 168"/>
                <a:gd name="T15" fmla="*/ 119 h 119"/>
              </a:gdLst>
              <a:ahLst/>
              <a:cxnLst>
                <a:cxn ang="T8">
                  <a:pos x="T0" y="T1"/>
                </a:cxn>
                <a:cxn ang="T9">
                  <a:pos x="T2" y="T3"/>
                </a:cxn>
                <a:cxn ang="T10">
                  <a:pos x="T4" y="T5"/>
                </a:cxn>
                <a:cxn ang="T11">
                  <a:pos x="T6" y="T7"/>
                </a:cxn>
              </a:cxnLst>
              <a:rect l="T12" t="T13" r="T14" b="T15"/>
              <a:pathLst>
                <a:path w="168" h="119">
                  <a:moveTo>
                    <a:pt x="0" y="119"/>
                  </a:moveTo>
                  <a:cubicBezTo>
                    <a:pt x="168" y="119"/>
                    <a:pt x="168" y="119"/>
                    <a:pt x="168" y="119"/>
                  </a:cubicBezTo>
                  <a:cubicBezTo>
                    <a:pt x="167" y="75"/>
                    <a:pt x="149" y="33"/>
                    <a:pt x="119" y="0"/>
                  </a:cubicBezTo>
                  <a:lnTo>
                    <a:pt x="0" y="119"/>
                  </a:lnTo>
                  <a:close/>
                </a:path>
              </a:pathLst>
            </a:custGeom>
            <a:solidFill>
              <a:srgbClr val="C0BAA7"/>
            </a:solidFill>
            <a:ln w="3175">
              <a:noFill/>
              <a:miter lim="800000"/>
              <a:headEnd/>
              <a:tailEnd/>
            </a:ln>
          </p:spPr>
          <p:txBody>
            <a:bodyPr/>
            <a:lstStyle/>
            <a:p>
              <a:endParaRPr lang="en-GB"/>
            </a:p>
          </p:txBody>
        </p:sp>
        <p:sp>
          <p:nvSpPr>
            <p:cNvPr id="61" name="Freeform 11"/>
            <p:cNvSpPr>
              <a:spLocks/>
            </p:cNvSpPr>
            <p:nvPr/>
          </p:nvSpPr>
          <p:spPr bwMode="gray">
            <a:xfrm>
              <a:off x="5099" y="3017"/>
              <a:ext cx="154" cy="218"/>
            </a:xfrm>
            <a:custGeom>
              <a:avLst/>
              <a:gdLst>
                <a:gd name="T0" fmla="*/ 199 w 119"/>
                <a:gd name="T1" fmla="*/ 83 h 168"/>
                <a:gd name="T2" fmla="*/ 142 w 119"/>
                <a:gd name="T3" fmla="*/ 40 h 168"/>
                <a:gd name="T4" fmla="*/ 0 w 119"/>
                <a:gd name="T5" fmla="*/ 0 h 168"/>
                <a:gd name="T6" fmla="*/ 0 w 119"/>
                <a:gd name="T7" fmla="*/ 283 h 168"/>
                <a:gd name="T8" fmla="*/ 199 w 119"/>
                <a:gd name="T9" fmla="*/ 83 h 168"/>
                <a:gd name="T10" fmla="*/ 0 60000 65536"/>
                <a:gd name="T11" fmla="*/ 0 60000 65536"/>
                <a:gd name="T12" fmla="*/ 0 60000 65536"/>
                <a:gd name="T13" fmla="*/ 0 60000 65536"/>
                <a:gd name="T14" fmla="*/ 0 60000 65536"/>
                <a:gd name="T15" fmla="*/ 0 w 119"/>
                <a:gd name="T16" fmla="*/ 0 h 168"/>
                <a:gd name="T17" fmla="*/ 119 w 119"/>
                <a:gd name="T18" fmla="*/ 168 h 168"/>
              </a:gdLst>
              <a:ahLst/>
              <a:cxnLst>
                <a:cxn ang="T10">
                  <a:pos x="T0" y="T1"/>
                </a:cxn>
                <a:cxn ang="T11">
                  <a:pos x="T2" y="T3"/>
                </a:cxn>
                <a:cxn ang="T12">
                  <a:pos x="T4" y="T5"/>
                </a:cxn>
                <a:cxn ang="T13">
                  <a:pos x="T6" y="T7"/>
                </a:cxn>
                <a:cxn ang="T14">
                  <a:pos x="T8" y="T9"/>
                </a:cxn>
              </a:cxnLst>
              <a:rect l="T15" t="T16" r="T17" b="T18"/>
              <a:pathLst>
                <a:path w="119" h="168">
                  <a:moveTo>
                    <a:pt x="119" y="49"/>
                  </a:moveTo>
                  <a:cubicBezTo>
                    <a:pt x="109" y="40"/>
                    <a:pt x="98" y="31"/>
                    <a:pt x="85" y="24"/>
                  </a:cubicBezTo>
                  <a:cubicBezTo>
                    <a:pt x="58" y="9"/>
                    <a:pt x="29" y="1"/>
                    <a:pt x="0" y="0"/>
                  </a:cubicBezTo>
                  <a:cubicBezTo>
                    <a:pt x="0" y="168"/>
                    <a:pt x="0" y="168"/>
                    <a:pt x="0" y="168"/>
                  </a:cubicBezTo>
                  <a:lnTo>
                    <a:pt x="119" y="49"/>
                  </a:lnTo>
                  <a:close/>
                </a:path>
              </a:pathLst>
            </a:custGeom>
            <a:solidFill>
              <a:srgbClr val="C0BAA7"/>
            </a:solidFill>
            <a:ln w="3175">
              <a:noFill/>
              <a:miter lim="800000"/>
              <a:headEnd/>
              <a:tailEnd/>
            </a:ln>
          </p:spPr>
          <p:txBody>
            <a:bodyPr/>
            <a:lstStyle/>
            <a:p>
              <a:endParaRPr lang="en-GB"/>
            </a:p>
          </p:txBody>
        </p:sp>
        <p:sp>
          <p:nvSpPr>
            <p:cNvPr id="62" name="Freeform 12"/>
            <p:cNvSpPr>
              <a:spLocks/>
            </p:cNvSpPr>
            <p:nvPr/>
          </p:nvSpPr>
          <p:spPr bwMode="gray">
            <a:xfrm>
              <a:off x="4843" y="2769"/>
              <a:ext cx="348" cy="277"/>
            </a:xfrm>
            <a:custGeom>
              <a:avLst/>
              <a:gdLst>
                <a:gd name="T0" fmla="*/ 503 w 241"/>
                <a:gd name="T1" fmla="*/ 202 h 191"/>
                <a:gd name="T2" fmla="*/ 338 w 241"/>
                <a:gd name="T3" fmla="*/ 0 h 191"/>
                <a:gd name="T4" fmla="*/ 338 w 241"/>
                <a:gd name="T5" fmla="*/ 90 h 191"/>
                <a:gd name="T6" fmla="*/ 0 w 241"/>
                <a:gd name="T7" fmla="*/ 202 h 191"/>
                <a:gd name="T8" fmla="*/ 133 w 241"/>
                <a:gd name="T9" fmla="*/ 215 h 191"/>
                <a:gd name="T10" fmla="*/ 149 w 241"/>
                <a:gd name="T11" fmla="*/ 373 h 191"/>
                <a:gd name="T12" fmla="*/ 338 w 241"/>
                <a:gd name="T13" fmla="*/ 313 h 191"/>
                <a:gd name="T14" fmla="*/ 338 w 241"/>
                <a:gd name="T15" fmla="*/ 402 h 191"/>
                <a:gd name="T16" fmla="*/ 503 w 241"/>
                <a:gd name="T17" fmla="*/ 202 h 1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1"/>
                <a:gd name="T28" fmla="*/ 0 h 191"/>
                <a:gd name="T29" fmla="*/ 241 w 241"/>
                <a:gd name="T30" fmla="*/ 191 h 1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1" h="191">
                  <a:moveTo>
                    <a:pt x="241" y="96"/>
                  </a:moveTo>
                  <a:cubicBezTo>
                    <a:pt x="162" y="0"/>
                    <a:pt x="162" y="0"/>
                    <a:pt x="162" y="0"/>
                  </a:cubicBezTo>
                  <a:cubicBezTo>
                    <a:pt x="162" y="43"/>
                    <a:pt x="162" y="43"/>
                    <a:pt x="162" y="43"/>
                  </a:cubicBezTo>
                  <a:cubicBezTo>
                    <a:pt x="101" y="44"/>
                    <a:pt x="46" y="64"/>
                    <a:pt x="0" y="96"/>
                  </a:cubicBezTo>
                  <a:cubicBezTo>
                    <a:pt x="64" y="102"/>
                    <a:pt x="64" y="102"/>
                    <a:pt x="64" y="102"/>
                  </a:cubicBezTo>
                  <a:cubicBezTo>
                    <a:pt x="71" y="177"/>
                    <a:pt x="71" y="177"/>
                    <a:pt x="71" y="177"/>
                  </a:cubicBezTo>
                  <a:cubicBezTo>
                    <a:pt x="98" y="160"/>
                    <a:pt x="129" y="151"/>
                    <a:pt x="162" y="149"/>
                  </a:cubicBezTo>
                  <a:cubicBezTo>
                    <a:pt x="162" y="191"/>
                    <a:pt x="162" y="191"/>
                    <a:pt x="162" y="191"/>
                  </a:cubicBezTo>
                  <a:lnTo>
                    <a:pt x="241" y="96"/>
                  </a:lnTo>
                  <a:close/>
                </a:path>
              </a:pathLst>
            </a:custGeom>
            <a:solidFill>
              <a:srgbClr val="EB8C00">
                <a:alpha val="60000"/>
              </a:srgbClr>
            </a:solidFill>
            <a:ln w="9525">
              <a:noFill/>
              <a:round/>
              <a:headEnd/>
              <a:tailEnd/>
            </a:ln>
          </p:spPr>
          <p:txBody>
            <a:bodyPr/>
            <a:lstStyle/>
            <a:p>
              <a:endParaRPr lang="en-GB"/>
            </a:p>
          </p:txBody>
        </p:sp>
        <p:sp>
          <p:nvSpPr>
            <p:cNvPr id="63" name="Freeform 13"/>
            <p:cNvSpPr>
              <a:spLocks/>
            </p:cNvSpPr>
            <p:nvPr/>
          </p:nvSpPr>
          <p:spPr bwMode="gray">
            <a:xfrm>
              <a:off x="4983" y="3462"/>
              <a:ext cx="348" cy="277"/>
            </a:xfrm>
            <a:custGeom>
              <a:avLst/>
              <a:gdLst>
                <a:gd name="T0" fmla="*/ 503 w 241"/>
                <a:gd name="T1" fmla="*/ 200 h 191"/>
                <a:gd name="T2" fmla="*/ 371 w 241"/>
                <a:gd name="T3" fmla="*/ 187 h 191"/>
                <a:gd name="T4" fmla="*/ 357 w 241"/>
                <a:gd name="T5" fmla="*/ 29 h 191"/>
                <a:gd name="T6" fmla="*/ 165 w 241"/>
                <a:gd name="T7" fmla="*/ 88 h 191"/>
                <a:gd name="T8" fmla="*/ 165 w 241"/>
                <a:gd name="T9" fmla="*/ 0 h 191"/>
                <a:gd name="T10" fmla="*/ 0 w 241"/>
                <a:gd name="T11" fmla="*/ 202 h 191"/>
                <a:gd name="T12" fmla="*/ 165 w 241"/>
                <a:gd name="T13" fmla="*/ 402 h 191"/>
                <a:gd name="T14" fmla="*/ 165 w 241"/>
                <a:gd name="T15" fmla="*/ 313 h 191"/>
                <a:gd name="T16" fmla="*/ 503 w 241"/>
                <a:gd name="T17" fmla="*/ 200 h 1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1"/>
                <a:gd name="T28" fmla="*/ 0 h 191"/>
                <a:gd name="T29" fmla="*/ 241 w 241"/>
                <a:gd name="T30" fmla="*/ 191 h 1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1" h="191">
                  <a:moveTo>
                    <a:pt x="241" y="95"/>
                  </a:moveTo>
                  <a:cubicBezTo>
                    <a:pt x="178" y="89"/>
                    <a:pt x="178" y="89"/>
                    <a:pt x="178" y="89"/>
                  </a:cubicBezTo>
                  <a:cubicBezTo>
                    <a:pt x="171" y="14"/>
                    <a:pt x="171" y="14"/>
                    <a:pt x="171" y="14"/>
                  </a:cubicBezTo>
                  <a:cubicBezTo>
                    <a:pt x="143" y="31"/>
                    <a:pt x="112" y="41"/>
                    <a:pt x="79" y="42"/>
                  </a:cubicBezTo>
                  <a:cubicBezTo>
                    <a:pt x="79" y="0"/>
                    <a:pt x="79" y="0"/>
                    <a:pt x="79" y="0"/>
                  </a:cubicBezTo>
                  <a:cubicBezTo>
                    <a:pt x="0" y="96"/>
                    <a:pt x="0" y="96"/>
                    <a:pt x="0" y="96"/>
                  </a:cubicBezTo>
                  <a:cubicBezTo>
                    <a:pt x="79" y="191"/>
                    <a:pt x="79" y="191"/>
                    <a:pt x="79" y="191"/>
                  </a:cubicBezTo>
                  <a:cubicBezTo>
                    <a:pt x="79" y="149"/>
                    <a:pt x="79" y="149"/>
                    <a:pt x="79" y="149"/>
                  </a:cubicBezTo>
                  <a:cubicBezTo>
                    <a:pt x="140" y="148"/>
                    <a:pt x="195" y="128"/>
                    <a:pt x="241" y="95"/>
                  </a:cubicBezTo>
                  <a:close/>
                </a:path>
              </a:pathLst>
            </a:custGeom>
            <a:solidFill>
              <a:schemeClr val="accent5"/>
            </a:solidFill>
            <a:ln w="9525">
              <a:noFill/>
              <a:round/>
              <a:headEnd/>
              <a:tailEnd/>
            </a:ln>
          </p:spPr>
          <p:txBody>
            <a:bodyPr/>
            <a:lstStyle/>
            <a:p>
              <a:endParaRPr lang="en-GB"/>
            </a:p>
          </p:txBody>
        </p:sp>
        <p:sp>
          <p:nvSpPr>
            <p:cNvPr id="64" name="Freeform 14"/>
            <p:cNvSpPr>
              <a:spLocks/>
            </p:cNvSpPr>
            <p:nvPr/>
          </p:nvSpPr>
          <p:spPr bwMode="gray">
            <a:xfrm>
              <a:off x="5295" y="3010"/>
              <a:ext cx="274" cy="348"/>
            </a:xfrm>
            <a:custGeom>
              <a:avLst/>
              <a:gdLst>
                <a:gd name="T0" fmla="*/ 310 w 190"/>
                <a:gd name="T1" fmla="*/ 338 h 241"/>
                <a:gd name="T2" fmla="*/ 198 w 190"/>
                <a:gd name="T3" fmla="*/ 0 h 241"/>
                <a:gd name="T4" fmla="*/ 185 w 190"/>
                <a:gd name="T5" fmla="*/ 133 h 241"/>
                <a:gd name="T6" fmla="*/ 29 w 190"/>
                <a:gd name="T7" fmla="*/ 149 h 241"/>
                <a:gd name="T8" fmla="*/ 88 w 190"/>
                <a:gd name="T9" fmla="*/ 338 h 241"/>
                <a:gd name="T10" fmla="*/ 0 w 190"/>
                <a:gd name="T11" fmla="*/ 338 h 241"/>
                <a:gd name="T12" fmla="*/ 198 w 190"/>
                <a:gd name="T13" fmla="*/ 503 h 241"/>
                <a:gd name="T14" fmla="*/ 395 w 190"/>
                <a:gd name="T15" fmla="*/ 338 h 241"/>
                <a:gd name="T16" fmla="*/ 310 w 190"/>
                <a:gd name="T17" fmla="*/ 338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241"/>
                <a:gd name="T29" fmla="*/ 190 w 190"/>
                <a:gd name="T30" fmla="*/ 241 h 2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241">
                  <a:moveTo>
                    <a:pt x="149" y="162"/>
                  </a:moveTo>
                  <a:cubicBezTo>
                    <a:pt x="147" y="102"/>
                    <a:pt x="127" y="46"/>
                    <a:pt x="95" y="0"/>
                  </a:cubicBezTo>
                  <a:cubicBezTo>
                    <a:pt x="89" y="64"/>
                    <a:pt x="89" y="64"/>
                    <a:pt x="89" y="64"/>
                  </a:cubicBezTo>
                  <a:cubicBezTo>
                    <a:pt x="14" y="71"/>
                    <a:pt x="14" y="71"/>
                    <a:pt x="14" y="71"/>
                  </a:cubicBezTo>
                  <a:cubicBezTo>
                    <a:pt x="31" y="98"/>
                    <a:pt x="41" y="130"/>
                    <a:pt x="42" y="162"/>
                  </a:cubicBezTo>
                  <a:cubicBezTo>
                    <a:pt x="0" y="162"/>
                    <a:pt x="0" y="162"/>
                    <a:pt x="0" y="162"/>
                  </a:cubicBezTo>
                  <a:cubicBezTo>
                    <a:pt x="95" y="241"/>
                    <a:pt x="95" y="241"/>
                    <a:pt x="95" y="241"/>
                  </a:cubicBezTo>
                  <a:cubicBezTo>
                    <a:pt x="190" y="162"/>
                    <a:pt x="190" y="162"/>
                    <a:pt x="190" y="162"/>
                  </a:cubicBezTo>
                  <a:lnTo>
                    <a:pt x="149" y="162"/>
                  </a:lnTo>
                  <a:close/>
                </a:path>
              </a:pathLst>
            </a:custGeom>
            <a:solidFill>
              <a:schemeClr val="accent4"/>
            </a:solidFill>
            <a:ln w="9525">
              <a:noFill/>
              <a:round/>
              <a:headEnd/>
              <a:tailEnd/>
            </a:ln>
          </p:spPr>
          <p:txBody>
            <a:bodyPr/>
            <a:lstStyle/>
            <a:p>
              <a:endParaRPr lang="en-GB"/>
            </a:p>
          </p:txBody>
        </p:sp>
        <p:sp>
          <p:nvSpPr>
            <p:cNvPr id="65" name="Freeform 15"/>
            <p:cNvSpPr>
              <a:spLocks/>
            </p:cNvSpPr>
            <p:nvPr/>
          </p:nvSpPr>
          <p:spPr bwMode="gray">
            <a:xfrm>
              <a:off x="4603" y="3150"/>
              <a:ext cx="275" cy="349"/>
            </a:xfrm>
            <a:custGeom>
              <a:avLst/>
              <a:gdLst>
                <a:gd name="T0" fmla="*/ 398 w 190"/>
                <a:gd name="T1" fmla="*/ 165 h 241"/>
                <a:gd name="T2" fmla="*/ 200 w 190"/>
                <a:gd name="T3" fmla="*/ 0 h 241"/>
                <a:gd name="T4" fmla="*/ 0 w 190"/>
                <a:gd name="T5" fmla="*/ 165 h 241"/>
                <a:gd name="T6" fmla="*/ 88 w 190"/>
                <a:gd name="T7" fmla="*/ 165 h 241"/>
                <a:gd name="T8" fmla="*/ 201 w 190"/>
                <a:gd name="T9" fmla="*/ 505 h 241"/>
                <a:gd name="T10" fmla="*/ 214 w 190"/>
                <a:gd name="T11" fmla="*/ 374 h 241"/>
                <a:gd name="T12" fmla="*/ 371 w 190"/>
                <a:gd name="T13" fmla="*/ 359 h 241"/>
                <a:gd name="T14" fmla="*/ 313 w 190"/>
                <a:gd name="T15" fmla="*/ 165 h 241"/>
                <a:gd name="T16" fmla="*/ 398 w 190"/>
                <a:gd name="T17" fmla="*/ 165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241"/>
                <a:gd name="T29" fmla="*/ 190 w 190"/>
                <a:gd name="T30" fmla="*/ 241 h 2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241">
                  <a:moveTo>
                    <a:pt x="190" y="79"/>
                  </a:moveTo>
                  <a:cubicBezTo>
                    <a:pt x="95" y="0"/>
                    <a:pt x="95" y="0"/>
                    <a:pt x="95" y="0"/>
                  </a:cubicBezTo>
                  <a:cubicBezTo>
                    <a:pt x="0" y="79"/>
                    <a:pt x="0" y="79"/>
                    <a:pt x="0" y="79"/>
                  </a:cubicBezTo>
                  <a:cubicBezTo>
                    <a:pt x="42" y="79"/>
                    <a:pt x="42" y="79"/>
                    <a:pt x="42" y="79"/>
                  </a:cubicBezTo>
                  <a:cubicBezTo>
                    <a:pt x="44" y="139"/>
                    <a:pt x="63" y="195"/>
                    <a:pt x="96" y="241"/>
                  </a:cubicBezTo>
                  <a:cubicBezTo>
                    <a:pt x="102" y="178"/>
                    <a:pt x="102" y="178"/>
                    <a:pt x="102" y="178"/>
                  </a:cubicBezTo>
                  <a:cubicBezTo>
                    <a:pt x="177" y="171"/>
                    <a:pt x="177" y="171"/>
                    <a:pt x="177" y="171"/>
                  </a:cubicBezTo>
                  <a:cubicBezTo>
                    <a:pt x="160" y="143"/>
                    <a:pt x="150" y="112"/>
                    <a:pt x="149" y="79"/>
                  </a:cubicBezTo>
                  <a:lnTo>
                    <a:pt x="190" y="79"/>
                  </a:lnTo>
                  <a:close/>
                </a:path>
              </a:pathLst>
            </a:custGeom>
            <a:solidFill>
              <a:schemeClr val="accent1"/>
            </a:solidFill>
            <a:ln w="9525">
              <a:noFill/>
              <a:round/>
              <a:headEnd/>
              <a:tailEnd/>
            </a:ln>
          </p:spPr>
          <p:txBody>
            <a:bodyPr/>
            <a:lstStyle/>
            <a:p>
              <a:endParaRPr lang="en-GB"/>
            </a:p>
          </p:txBody>
        </p:sp>
        <p:sp>
          <p:nvSpPr>
            <p:cNvPr id="66" name="Freeform 16"/>
            <p:cNvSpPr>
              <a:spLocks/>
            </p:cNvSpPr>
            <p:nvPr/>
          </p:nvSpPr>
          <p:spPr bwMode="gray">
            <a:xfrm>
              <a:off x="5148" y="2837"/>
              <a:ext cx="272" cy="262"/>
            </a:xfrm>
            <a:custGeom>
              <a:avLst/>
              <a:gdLst>
                <a:gd name="T0" fmla="*/ 331 w 189"/>
                <a:gd name="T1" fmla="*/ 159 h 181"/>
                <a:gd name="T2" fmla="*/ 14 w 189"/>
                <a:gd name="T3" fmla="*/ 0 h 181"/>
                <a:gd name="T4" fmla="*/ 99 w 189"/>
                <a:gd name="T5" fmla="*/ 103 h 181"/>
                <a:gd name="T6" fmla="*/ 0 w 189"/>
                <a:gd name="T7" fmla="*/ 224 h 181"/>
                <a:gd name="T8" fmla="*/ 105 w 189"/>
                <a:gd name="T9" fmla="*/ 266 h 181"/>
                <a:gd name="T10" fmla="*/ 174 w 189"/>
                <a:gd name="T11" fmla="*/ 318 h 181"/>
                <a:gd name="T12" fmla="*/ 114 w 189"/>
                <a:gd name="T13" fmla="*/ 379 h 181"/>
                <a:gd name="T14" fmla="*/ 368 w 189"/>
                <a:gd name="T15" fmla="*/ 356 h 181"/>
                <a:gd name="T16" fmla="*/ 391 w 189"/>
                <a:gd name="T17" fmla="*/ 97 h 181"/>
                <a:gd name="T18" fmla="*/ 331 w 189"/>
                <a:gd name="T19" fmla="*/ 159 h 1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9"/>
                <a:gd name="T31" fmla="*/ 0 h 181"/>
                <a:gd name="T32" fmla="*/ 189 w 189"/>
                <a:gd name="T33" fmla="*/ 181 h 1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9" h="181">
                  <a:moveTo>
                    <a:pt x="160" y="76"/>
                  </a:moveTo>
                  <a:cubicBezTo>
                    <a:pt x="118" y="37"/>
                    <a:pt x="66" y="10"/>
                    <a:pt x="7" y="0"/>
                  </a:cubicBezTo>
                  <a:cubicBezTo>
                    <a:pt x="48" y="49"/>
                    <a:pt x="48" y="49"/>
                    <a:pt x="48" y="49"/>
                  </a:cubicBezTo>
                  <a:cubicBezTo>
                    <a:pt x="0" y="107"/>
                    <a:pt x="0" y="107"/>
                    <a:pt x="0" y="107"/>
                  </a:cubicBezTo>
                  <a:cubicBezTo>
                    <a:pt x="17" y="111"/>
                    <a:pt x="35" y="118"/>
                    <a:pt x="51" y="127"/>
                  </a:cubicBezTo>
                  <a:cubicBezTo>
                    <a:pt x="63" y="134"/>
                    <a:pt x="74" y="142"/>
                    <a:pt x="84" y="152"/>
                  </a:cubicBezTo>
                  <a:cubicBezTo>
                    <a:pt x="55" y="181"/>
                    <a:pt x="55" y="181"/>
                    <a:pt x="55" y="181"/>
                  </a:cubicBezTo>
                  <a:cubicBezTo>
                    <a:pt x="178" y="170"/>
                    <a:pt x="178" y="170"/>
                    <a:pt x="178" y="170"/>
                  </a:cubicBezTo>
                  <a:cubicBezTo>
                    <a:pt x="189" y="46"/>
                    <a:pt x="189" y="46"/>
                    <a:pt x="189" y="46"/>
                  </a:cubicBezTo>
                  <a:lnTo>
                    <a:pt x="160" y="76"/>
                  </a:lnTo>
                  <a:close/>
                </a:path>
              </a:pathLst>
            </a:custGeom>
            <a:solidFill>
              <a:srgbClr val="968C6D"/>
            </a:solidFill>
            <a:ln w="3175">
              <a:noFill/>
              <a:round/>
              <a:headEnd/>
              <a:tailEnd/>
            </a:ln>
          </p:spPr>
          <p:txBody>
            <a:bodyPr/>
            <a:lstStyle/>
            <a:p>
              <a:endParaRPr lang="en-GB"/>
            </a:p>
          </p:txBody>
        </p:sp>
        <p:sp>
          <p:nvSpPr>
            <p:cNvPr id="67" name="Freeform 17"/>
            <p:cNvSpPr>
              <a:spLocks/>
            </p:cNvSpPr>
            <p:nvPr/>
          </p:nvSpPr>
          <p:spPr bwMode="gray">
            <a:xfrm>
              <a:off x="4752" y="3409"/>
              <a:ext cx="274" cy="264"/>
            </a:xfrm>
            <a:custGeom>
              <a:avLst/>
              <a:gdLst>
                <a:gd name="T0" fmla="*/ 296 w 190"/>
                <a:gd name="T1" fmla="*/ 280 h 182"/>
                <a:gd name="T2" fmla="*/ 395 w 190"/>
                <a:gd name="T3" fmla="*/ 158 h 182"/>
                <a:gd name="T4" fmla="*/ 288 w 190"/>
                <a:gd name="T5" fmla="*/ 113 h 182"/>
                <a:gd name="T6" fmla="*/ 218 w 190"/>
                <a:gd name="T7" fmla="*/ 61 h 182"/>
                <a:gd name="T8" fmla="*/ 281 w 190"/>
                <a:gd name="T9" fmla="*/ 0 h 182"/>
                <a:gd name="T10" fmla="*/ 23 w 190"/>
                <a:gd name="T11" fmla="*/ 25 h 182"/>
                <a:gd name="T12" fmla="*/ 0 w 190"/>
                <a:gd name="T13" fmla="*/ 284 h 182"/>
                <a:gd name="T14" fmla="*/ 62 w 190"/>
                <a:gd name="T15" fmla="*/ 220 h 182"/>
                <a:gd name="T16" fmla="*/ 381 w 190"/>
                <a:gd name="T17" fmla="*/ 383 h 182"/>
                <a:gd name="T18" fmla="*/ 296 w 190"/>
                <a:gd name="T19" fmla="*/ 280 h 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
                <a:gd name="T31" fmla="*/ 0 h 182"/>
                <a:gd name="T32" fmla="*/ 190 w 190"/>
                <a:gd name="T33" fmla="*/ 182 h 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 h="182">
                  <a:moveTo>
                    <a:pt x="142" y="133"/>
                  </a:moveTo>
                  <a:cubicBezTo>
                    <a:pt x="190" y="75"/>
                    <a:pt x="190" y="75"/>
                    <a:pt x="190" y="75"/>
                  </a:cubicBezTo>
                  <a:cubicBezTo>
                    <a:pt x="173" y="70"/>
                    <a:pt x="155" y="64"/>
                    <a:pt x="139" y="54"/>
                  </a:cubicBezTo>
                  <a:cubicBezTo>
                    <a:pt x="127" y="47"/>
                    <a:pt x="115" y="39"/>
                    <a:pt x="105" y="29"/>
                  </a:cubicBezTo>
                  <a:cubicBezTo>
                    <a:pt x="135" y="0"/>
                    <a:pt x="135" y="0"/>
                    <a:pt x="135" y="0"/>
                  </a:cubicBezTo>
                  <a:cubicBezTo>
                    <a:pt x="11" y="12"/>
                    <a:pt x="11" y="12"/>
                    <a:pt x="11" y="12"/>
                  </a:cubicBezTo>
                  <a:cubicBezTo>
                    <a:pt x="0" y="135"/>
                    <a:pt x="0" y="135"/>
                    <a:pt x="0" y="135"/>
                  </a:cubicBezTo>
                  <a:cubicBezTo>
                    <a:pt x="30" y="105"/>
                    <a:pt x="30" y="105"/>
                    <a:pt x="30" y="105"/>
                  </a:cubicBezTo>
                  <a:cubicBezTo>
                    <a:pt x="71" y="145"/>
                    <a:pt x="124" y="172"/>
                    <a:pt x="183" y="182"/>
                  </a:cubicBezTo>
                  <a:lnTo>
                    <a:pt x="142" y="133"/>
                  </a:lnTo>
                  <a:close/>
                </a:path>
              </a:pathLst>
            </a:custGeom>
            <a:solidFill>
              <a:schemeClr val="accent3"/>
            </a:solidFill>
            <a:ln w="9525">
              <a:noFill/>
              <a:round/>
              <a:headEnd/>
              <a:tailEnd/>
            </a:ln>
          </p:spPr>
          <p:txBody>
            <a:bodyPr/>
            <a:lstStyle/>
            <a:p>
              <a:endParaRPr lang="en-GB"/>
            </a:p>
          </p:txBody>
        </p:sp>
        <p:sp>
          <p:nvSpPr>
            <p:cNvPr id="68" name="Freeform 18"/>
            <p:cNvSpPr>
              <a:spLocks/>
            </p:cNvSpPr>
            <p:nvPr/>
          </p:nvSpPr>
          <p:spPr bwMode="gray">
            <a:xfrm>
              <a:off x="5241" y="3315"/>
              <a:ext cx="263" cy="275"/>
            </a:xfrm>
            <a:custGeom>
              <a:avLst/>
              <a:gdLst>
                <a:gd name="T0" fmla="*/ 380 w 182"/>
                <a:gd name="T1" fmla="*/ 14 h 190"/>
                <a:gd name="T2" fmla="*/ 276 w 182"/>
                <a:gd name="T3" fmla="*/ 100 h 190"/>
                <a:gd name="T4" fmla="*/ 155 w 182"/>
                <a:gd name="T5" fmla="*/ 0 h 190"/>
                <a:gd name="T6" fmla="*/ 113 w 182"/>
                <a:gd name="T7" fmla="*/ 107 h 190"/>
                <a:gd name="T8" fmla="*/ 62 w 182"/>
                <a:gd name="T9" fmla="*/ 177 h 190"/>
                <a:gd name="T10" fmla="*/ 0 w 182"/>
                <a:gd name="T11" fmla="*/ 116 h 190"/>
                <a:gd name="T12" fmla="*/ 23 w 182"/>
                <a:gd name="T13" fmla="*/ 373 h 190"/>
                <a:gd name="T14" fmla="*/ 282 w 182"/>
                <a:gd name="T15" fmla="*/ 398 h 190"/>
                <a:gd name="T16" fmla="*/ 220 w 182"/>
                <a:gd name="T17" fmla="*/ 336 h 190"/>
                <a:gd name="T18" fmla="*/ 380 w 182"/>
                <a:gd name="T19" fmla="*/ 14 h 1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190"/>
                <a:gd name="T32" fmla="*/ 182 w 182"/>
                <a:gd name="T33" fmla="*/ 190 h 1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190">
                  <a:moveTo>
                    <a:pt x="182" y="7"/>
                  </a:moveTo>
                  <a:cubicBezTo>
                    <a:pt x="132" y="48"/>
                    <a:pt x="132" y="48"/>
                    <a:pt x="132" y="48"/>
                  </a:cubicBezTo>
                  <a:cubicBezTo>
                    <a:pt x="74" y="0"/>
                    <a:pt x="74" y="0"/>
                    <a:pt x="74" y="0"/>
                  </a:cubicBezTo>
                  <a:cubicBezTo>
                    <a:pt x="70" y="18"/>
                    <a:pt x="64" y="35"/>
                    <a:pt x="54" y="51"/>
                  </a:cubicBezTo>
                  <a:cubicBezTo>
                    <a:pt x="47" y="63"/>
                    <a:pt x="39" y="75"/>
                    <a:pt x="30" y="84"/>
                  </a:cubicBezTo>
                  <a:cubicBezTo>
                    <a:pt x="0" y="55"/>
                    <a:pt x="0" y="55"/>
                    <a:pt x="0" y="55"/>
                  </a:cubicBezTo>
                  <a:cubicBezTo>
                    <a:pt x="11" y="178"/>
                    <a:pt x="11" y="178"/>
                    <a:pt x="11" y="178"/>
                  </a:cubicBezTo>
                  <a:cubicBezTo>
                    <a:pt x="135" y="190"/>
                    <a:pt x="135" y="190"/>
                    <a:pt x="135" y="190"/>
                  </a:cubicBezTo>
                  <a:cubicBezTo>
                    <a:pt x="105" y="160"/>
                    <a:pt x="105" y="160"/>
                    <a:pt x="105" y="160"/>
                  </a:cubicBezTo>
                  <a:cubicBezTo>
                    <a:pt x="144" y="119"/>
                    <a:pt x="172" y="66"/>
                    <a:pt x="182" y="7"/>
                  </a:cubicBezTo>
                  <a:close/>
                </a:path>
              </a:pathLst>
            </a:custGeom>
            <a:solidFill>
              <a:schemeClr val="accent6"/>
            </a:solidFill>
            <a:ln w="9525">
              <a:noFill/>
              <a:round/>
              <a:headEnd/>
              <a:tailEnd/>
            </a:ln>
          </p:spPr>
          <p:txBody>
            <a:bodyPr/>
            <a:lstStyle/>
            <a:p>
              <a:endParaRPr lang="en-GB"/>
            </a:p>
          </p:txBody>
        </p:sp>
        <p:sp>
          <p:nvSpPr>
            <p:cNvPr id="69" name="Freeform 19"/>
            <p:cNvSpPr>
              <a:spLocks/>
            </p:cNvSpPr>
            <p:nvPr/>
          </p:nvSpPr>
          <p:spPr bwMode="gray">
            <a:xfrm>
              <a:off x="4669" y="2920"/>
              <a:ext cx="264" cy="275"/>
            </a:xfrm>
            <a:custGeom>
              <a:avLst/>
              <a:gdLst>
                <a:gd name="T0" fmla="*/ 383 w 182"/>
                <a:gd name="T1" fmla="*/ 281 h 190"/>
                <a:gd name="T2" fmla="*/ 360 w 182"/>
                <a:gd name="T3" fmla="*/ 23 h 190"/>
                <a:gd name="T4" fmla="*/ 99 w 182"/>
                <a:gd name="T5" fmla="*/ 0 h 190"/>
                <a:gd name="T6" fmla="*/ 162 w 182"/>
                <a:gd name="T7" fmla="*/ 61 h 190"/>
                <a:gd name="T8" fmla="*/ 0 w 182"/>
                <a:gd name="T9" fmla="*/ 379 h 190"/>
                <a:gd name="T10" fmla="*/ 103 w 182"/>
                <a:gd name="T11" fmla="*/ 295 h 190"/>
                <a:gd name="T12" fmla="*/ 228 w 182"/>
                <a:gd name="T13" fmla="*/ 398 h 190"/>
                <a:gd name="T14" fmla="*/ 270 w 182"/>
                <a:gd name="T15" fmla="*/ 289 h 190"/>
                <a:gd name="T16" fmla="*/ 322 w 182"/>
                <a:gd name="T17" fmla="*/ 220 h 190"/>
                <a:gd name="T18" fmla="*/ 383 w 182"/>
                <a:gd name="T19" fmla="*/ 281 h 1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190"/>
                <a:gd name="T32" fmla="*/ 182 w 182"/>
                <a:gd name="T33" fmla="*/ 190 h 1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190">
                  <a:moveTo>
                    <a:pt x="182" y="134"/>
                  </a:moveTo>
                  <a:cubicBezTo>
                    <a:pt x="171" y="11"/>
                    <a:pt x="171" y="11"/>
                    <a:pt x="171" y="11"/>
                  </a:cubicBezTo>
                  <a:cubicBezTo>
                    <a:pt x="47" y="0"/>
                    <a:pt x="47" y="0"/>
                    <a:pt x="47" y="0"/>
                  </a:cubicBezTo>
                  <a:cubicBezTo>
                    <a:pt x="77" y="29"/>
                    <a:pt x="77" y="29"/>
                    <a:pt x="77" y="29"/>
                  </a:cubicBezTo>
                  <a:cubicBezTo>
                    <a:pt x="38" y="71"/>
                    <a:pt x="10" y="123"/>
                    <a:pt x="0" y="181"/>
                  </a:cubicBezTo>
                  <a:cubicBezTo>
                    <a:pt x="49" y="141"/>
                    <a:pt x="49" y="141"/>
                    <a:pt x="49" y="141"/>
                  </a:cubicBezTo>
                  <a:cubicBezTo>
                    <a:pt x="108" y="190"/>
                    <a:pt x="108" y="190"/>
                    <a:pt x="108" y="190"/>
                  </a:cubicBezTo>
                  <a:cubicBezTo>
                    <a:pt x="112" y="172"/>
                    <a:pt x="118" y="155"/>
                    <a:pt x="128" y="138"/>
                  </a:cubicBezTo>
                  <a:cubicBezTo>
                    <a:pt x="135" y="126"/>
                    <a:pt x="143" y="115"/>
                    <a:pt x="153" y="105"/>
                  </a:cubicBezTo>
                  <a:lnTo>
                    <a:pt x="182" y="134"/>
                  </a:lnTo>
                  <a:close/>
                </a:path>
              </a:pathLst>
            </a:custGeom>
            <a:solidFill>
              <a:srgbClr val="EB8C00"/>
            </a:solidFill>
            <a:ln w="9525">
              <a:noFill/>
              <a:round/>
              <a:headEnd/>
              <a:tailEnd/>
            </a:ln>
          </p:spPr>
          <p:txBody>
            <a:bodyPr/>
            <a:lstStyle/>
            <a:p>
              <a:endParaRPr lang="en-GB"/>
            </a:p>
          </p:txBody>
        </p:sp>
      </p:grpSp>
      <p:grpSp>
        <p:nvGrpSpPr>
          <p:cNvPr id="4" name="Group 20"/>
          <p:cNvGrpSpPr>
            <a:grpSpLocks/>
          </p:cNvGrpSpPr>
          <p:nvPr/>
        </p:nvGrpSpPr>
        <p:grpSpPr bwMode="auto">
          <a:xfrm>
            <a:off x="6833418" y="2052439"/>
            <a:ext cx="2298390" cy="2294955"/>
            <a:chOff x="3547" y="1662"/>
            <a:chExt cx="968" cy="972"/>
          </a:xfrm>
        </p:grpSpPr>
        <p:sp>
          <p:nvSpPr>
            <p:cNvPr id="71" name="Freeform 21"/>
            <p:cNvSpPr>
              <a:spLocks/>
            </p:cNvSpPr>
            <p:nvPr/>
          </p:nvSpPr>
          <p:spPr bwMode="gray">
            <a:xfrm>
              <a:off x="3789" y="2157"/>
              <a:ext cx="231" cy="231"/>
            </a:xfrm>
            <a:custGeom>
              <a:avLst/>
              <a:gdLst>
                <a:gd name="T0" fmla="*/ 0 w 178"/>
                <a:gd name="T1" fmla="*/ 0 h 179"/>
                <a:gd name="T2" fmla="*/ 157 w 178"/>
                <a:gd name="T3" fmla="*/ 257 h 179"/>
                <a:gd name="T4" fmla="*/ 300 w 178"/>
                <a:gd name="T5" fmla="*/ 298 h 179"/>
                <a:gd name="T6" fmla="*/ 300 w 178"/>
                <a:gd name="T7" fmla="*/ 0 h 179"/>
                <a:gd name="T8" fmla="*/ 0 w 178"/>
                <a:gd name="T9" fmla="*/ 0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0" y="0"/>
                  </a:moveTo>
                  <a:cubicBezTo>
                    <a:pt x="2" y="62"/>
                    <a:pt x="35" y="121"/>
                    <a:pt x="93" y="154"/>
                  </a:cubicBezTo>
                  <a:cubicBezTo>
                    <a:pt x="120" y="170"/>
                    <a:pt x="149" y="178"/>
                    <a:pt x="178" y="179"/>
                  </a:cubicBezTo>
                  <a:cubicBezTo>
                    <a:pt x="178" y="0"/>
                    <a:pt x="178" y="0"/>
                    <a:pt x="178" y="0"/>
                  </a:cubicBezTo>
                  <a:lnTo>
                    <a:pt x="0" y="0"/>
                  </a:lnTo>
                  <a:close/>
                </a:path>
              </a:pathLst>
            </a:custGeom>
            <a:solidFill>
              <a:srgbClr val="C0BAA7"/>
            </a:solidFill>
            <a:ln w="3175">
              <a:noFill/>
              <a:miter lim="800000"/>
              <a:headEnd/>
              <a:tailEnd/>
            </a:ln>
          </p:spPr>
          <p:txBody>
            <a:bodyPr/>
            <a:lstStyle/>
            <a:p>
              <a:endParaRPr lang="en-GB"/>
            </a:p>
          </p:txBody>
        </p:sp>
        <p:sp>
          <p:nvSpPr>
            <p:cNvPr id="72" name="Freeform 22"/>
            <p:cNvSpPr>
              <a:spLocks/>
            </p:cNvSpPr>
            <p:nvPr/>
          </p:nvSpPr>
          <p:spPr bwMode="gray">
            <a:xfrm>
              <a:off x="4040" y="1906"/>
              <a:ext cx="231" cy="232"/>
            </a:xfrm>
            <a:custGeom>
              <a:avLst/>
              <a:gdLst>
                <a:gd name="T0" fmla="*/ 300 w 178"/>
                <a:gd name="T1" fmla="*/ 301 h 179"/>
                <a:gd name="T2" fmla="*/ 145 w 178"/>
                <a:gd name="T3" fmla="*/ 41 h 179"/>
                <a:gd name="T4" fmla="*/ 0 w 178"/>
                <a:gd name="T5" fmla="*/ 0 h 179"/>
                <a:gd name="T6" fmla="*/ 0 w 178"/>
                <a:gd name="T7" fmla="*/ 301 h 179"/>
                <a:gd name="T8" fmla="*/ 300 w 178"/>
                <a:gd name="T9" fmla="*/ 301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178" y="179"/>
                  </a:moveTo>
                  <a:cubicBezTo>
                    <a:pt x="176" y="117"/>
                    <a:pt x="143" y="58"/>
                    <a:pt x="86" y="25"/>
                  </a:cubicBezTo>
                  <a:cubicBezTo>
                    <a:pt x="58" y="9"/>
                    <a:pt x="29" y="1"/>
                    <a:pt x="0" y="0"/>
                  </a:cubicBezTo>
                  <a:cubicBezTo>
                    <a:pt x="0" y="179"/>
                    <a:pt x="0" y="179"/>
                    <a:pt x="0" y="179"/>
                  </a:cubicBezTo>
                  <a:lnTo>
                    <a:pt x="178" y="179"/>
                  </a:lnTo>
                  <a:close/>
                </a:path>
              </a:pathLst>
            </a:custGeom>
            <a:solidFill>
              <a:srgbClr val="C0BAA7"/>
            </a:solidFill>
            <a:ln w="3175">
              <a:noFill/>
              <a:miter lim="800000"/>
              <a:headEnd/>
              <a:tailEnd/>
            </a:ln>
          </p:spPr>
          <p:txBody>
            <a:bodyPr/>
            <a:lstStyle/>
            <a:p>
              <a:endParaRPr lang="en-GB"/>
            </a:p>
          </p:txBody>
        </p:sp>
        <p:sp>
          <p:nvSpPr>
            <p:cNvPr id="73" name="Freeform 23"/>
            <p:cNvSpPr>
              <a:spLocks/>
            </p:cNvSpPr>
            <p:nvPr/>
          </p:nvSpPr>
          <p:spPr bwMode="gray">
            <a:xfrm>
              <a:off x="3789" y="1906"/>
              <a:ext cx="231" cy="232"/>
            </a:xfrm>
            <a:custGeom>
              <a:avLst/>
              <a:gdLst>
                <a:gd name="T0" fmla="*/ 300 w 178"/>
                <a:gd name="T1" fmla="*/ 0 h 179"/>
                <a:gd name="T2" fmla="*/ 40 w 178"/>
                <a:gd name="T3" fmla="*/ 157 h 179"/>
                <a:gd name="T4" fmla="*/ 0 w 178"/>
                <a:gd name="T5" fmla="*/ 301 h 179"/>
                <a:gd name="T6" fmla="*/ 300 w 178"/>
                <a:gd name="T7" fmla="*/ 301 h 179"/>
                <a:gd name="T8" fmla="*/ 300 w 178"/>
                <a:gd name="T9" fmla="*/ 0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178" y="0"/>
                  </a:moveTo>
                  <a:cubicBezTo>
                    <a:pt x="117" y="3"/>
                    <a:pt x="58" y="36"/>
                    <a:pt x="24" y="93"/>
                  </a:cubicBezTo>
                  <a:cubicBezTo>
                    <a:pt x="9" y="120"/>
                    <a:pt x="1" y="150"/>
                    <a:pt x="0" y="179"/>
                  </a:cubicBezTo>
                  <a:cubicBezTo>
                    <a:pt x="178" y="179"/>
                    <a:pt x="178" y="179"/>
                    <a:pt x="178" y="179"/>
                  </a:cubicBezTo>
                  <a:lnTo>
                    <a:pt x="178" y="0"/>
                  </a:lnTo>
                  <a:close/>
                </a:path>
              </a:pathLst>
            </a:custGeom>
            <a:solidFill>
              <a:srgbClr val="C0BAA7"/>
            </a:solidFill>
            <a:ln w="3175">
              <a:noFill/>
              <a:miter lim="800000"/>
              <a:headEnd/>
              <a:tailEnd/>
            </a:ln>
          </p:spPr>
          <p:txBody>
            <a:bodyPr/>
            <a:lstStyle/>
            <a:p>
              <a:endParaRPr lang="en-GB"/>
            </a:p>
          </p:txBody>
        </p:sp>
        <p:sp>
          <p:nvSpPr>
            <p:cNvPr id="74" name="Freeform 24"/>
            <p:cNvSpPr>
              <a:spLocks/>
            </p:cNvSpPr>
            <p:nvPr/>
          </p:nvSpPr>
          <p:spPr bwMode="gray">
            <a:xfrm>
              <a:off x="4040" y="2157"/>
              <a:ext cx="231" cy="231"/>
            </a:xfrm>
            <a:custGeom>
              <a:avLst/>
              <a:gdLst>
                <a:gd name="T0" fmla="*/ 0 w 178"/>
                <a:gd name="T1" fmla="*/ 298 h 179"/>
                <a:gd name="T2" fmla="*/ 260 w 178"/>
                <a:gd name="T3" fmla="*/ 143 h 179"/>
                <a:gd name="T4" fmla="*/ 300 w 178"/>
                <a:gd name="T5" fmla="*/ 0 h 179"/>
                <a:gd name="T6" fmla="*/ 0 w 178"/>
                <a:gd name="T7" fmla="*/ 0 h 179"/>
                <a:gd name="T8" fmla="*/ 0 w 178"/>
                <a:gd name="T9" fmla="*/ 298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0" y="179"/>
                  </a:moveTo>
                  <a:cubicBezTo>
                    <a:pt x="61" y="177"/>
                    <a:pt x="120" y="144"/>
                    <a:pt x="154" y="86"/>
                  </a:cubicBezTo>
                  <a:cubicBezTo>
                    <a:pt x="169" y="59"/>
                    <a:pt x="177" y="29"/>
                    <a:pt x="178" y="0"/>
                  </a:cubicBezTo>
                  <a:cubicBezTo>
                    <a:pt x="0" y="0"/>
                    <a:pt x="0" y="0"/>
                    <a:pt x="0" y="0"/>
                  </a:cubicBezTo>
                  <a:lnTo>
                    <a:pt x="0" y="179"/>
                  </a:lnTo>
                  <a:close/>
                </a:path>
              </a:pathLst>
            </a:custGeom>
            <a:solidFill>
              <a:srgbClr val="C0BAA7"/>
            </a:solidFill>
            <a:ln w="3175">
              <a:noFill/>
              <a:miter lim="800000"/>
              <a:headEnd/>
              <a:tailEnd/>
            </a:ln>
          </p:spPr>
          <p:txBody>
            <a:bodyPr/>
            <a:lstStyle/>
            <a:p>
              <a:endParaRPr lang="en-GB"/>
            </a:p>
          </p:txBody>
        </p:sp>
        <p:sp>
          <p:nvSpPr>
            <p:cNvPr id="75" name="Freeform 25"/>
            <p:cNvSpPr>
              <a:spLocks/>
            </p:cNvSpPr>
            <p:nvPr/>
          </p:nvSpPr>
          <p:spPr bwMode="gray">
            <a:xfrm>
              <a:off x="3613" y="1662"/>
              <a:ext cx="522" cy="430"/>
            </a:xfrm>
            <a:custGeom>
              <a:avLst/>
              <a:gdLst>
                <a:gd name="T0" fmla="*/ 755 w 361"/>
                <a:gd name="T1" fmla="*/ 202 h 296"/>
                <a:gd name="T2" fmla="*/ 590 w 361"/>
                <a:gd name="T3" fmla="*/ 0 h 296"/>
                <a:gd name="T4" fmla="*/ 590 w 361"/>
                <a:gd name="T5" fmla="*/ 90 h 296"/>
                <a:gd name="T6" fmla="*/ 0 w 361"/>
                <a:gd name="T7" fmla="*/ 612 h 296"/>
                <a:gd name="T8" fmla="*/ 104 w 361"/>
                <a:gd name="T9" fmla="*/ 523 h 296"/>
                <a:gd name="T10" fmla="*/ 224 w 361"/>
                <a:gd name="T11" fmla="*/ 625 h 296"/>
                <a:gd name="T12" fmla="*/ 268 w 361"/>
                <a:gd name="T13" fmla="*/ 511 h 296"/>
                <a:gd name="T14" fmla="*/ 590 w 361"/>
                <a:gd name="T15" fmla="*/ 317 h 296"/>
                <a:gd name="T16" fmla="*/ 590 w 361"/>
                <a:gd name="T17" fmla="*/ 402 h 296"/>
                <a:gd name="T18" fmla="*/ 755 w 361"/>
                <a:gd name="T19" fmla="*/ 202 h 2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1"/>
                <a:gd name="T31" fmla="*/ 0 h 296"/>
                <a:gd name="T32" fmla="*/ 361 w 361"/>
                <a:gd name="T33" fmla="*/ 296 h 2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1" h="296">
                  <a:moveTo>
                    <a:pt x="361" y="96"/>
                  </a:moveTo>
                  <a:cubicBezTo>
                    <a:pt x="282" y="0"/>
                    <a:pt x="282" y="0"/>
                    <a:pt x="282" y="0"/>
                  </a:cubicBezTo>
                  <a:cubicBezTo>
                    <a:pt x="282" y="43"/>
                    <a:pt x="282" y="43"/>
                    <a:pt x="282" y="43"/>
                  </a:cubicBezTo>
                  <a:cubicBezTo>
                    <a:pt x="139" y="46"/>
                    <a:pt x="21" y="152"/>
                    <a:pt x="0" y="290"/>
                  </a:cubicBezTo>
                  <a:cubicBezTo>
                    <a:pt x="50" y="248"/>
                    <a:pt x="50" y="248"/>
                    <a:pt x="50" y="248"/>
                  </a:cubicBezTo>
                  <a:cubicBezTo>
                    <a:pt x="107" y="296"/>
                    <a:pt x="107" y="296"/>
                    <a:pt x="107" y="296"/>
                  </a:cubicBezTo>
                  <a:cubicBezTo>
                    <a:pt x="111" y="278"/>
                    <a:pt x="118" y="259"/>
                    <a:pt x="128" y="242"/>
                  </a:cubicBezTo>
                  <a:cubicBezTo>
                    <a:pt x="161" y="185"/>
                    <a:pt x="220" y="152"/>
                    <a:pt x="282" y="150"/>
                  </a:cubicBezTo>
                  <a:cubicBezTo>
                    <a:pt x="282" y="191"/>
                    <a:pt x="282" y="191"/>
                    <a:pt x="282" y="191"/>
                  </a:cubicBezTo>
                  <a:lnTo>
                    <a:pt x="361" y="96"/>
                  </a:lnTo>
                  <a:close/>
                </a:path>
              </a:pathLst>
            </a:custGeom>
            <a:solidFill>
              <a:srgbClr val="EB8C00"/>
            </a:solidFill>
            <a:ln w="9525">
              <a:noFill/>
              <a:round/>
              <a:headEnd/>
              <a:tailEnd/>
            </a:ln>
          </p:spPr>
          <p:txBody>
            <a:bodyPr/>
            <a:lstStyle/>
            <a:p>
              <a:endParaRPr lang="en-GB"/>
            </a:p>
          </p:txBody>
        </p:sp>
        <p:sp>
          <p:nvSpPr>
            <p:cNvPr id="76" name="Freeform 26"/>
            <p:cNvSpPr>
              <a:spLocks/>
            </p:cNvSpPr>
            <p:nvPr/>
          </p:nvSpPr>
          <p:spPr bwMode="gray">
            <a:xfrm>
              <a:off x="3927" y="2209"/>
              <a:ext cx="522" cy="425"/>
            </a:xfrm>
            <a:custGeom>
              <a:avLst/>
              <a:gdLst>
                <a:gd name="T0" fmla="*/ 755 w 361"/>
                <a:gd name="T1" fmla="*/ 17 h 293"/>
                <a:gd name="T2" fmla="*/ 652 w 361"/>
                <a:gd name="T3" fmla="*/ 102 h 293"/>
                <a:gd name="T4" fmla="*/ 529 w 361"/>
                <a:gd name="T5" fmla="*/ 0 h 293"/>
                <a:gd name="T6" fmla="*/ 487 w 361"/>
                <a:gd name="T7" fmla="*/ 107 h 293"/>
                <a:gd name="T8" fmla="*/ 165 w 361"/>
                <a:gd name="T9" fmla="*/ 303 h 293"/>
                <a:gd name="T10" fmla="*/ 165 w 361"/>
                <a:gd name="T11" fmla="*/ 215 h 293"/>
                <a:gd name="T12" fmla="*/ 0 w 361"/>
                <a:gd name="T13" fmla="*/ 416 h 293"/>
                <a:gd name="T14" fmla="*/ 165 w 361"/>
                <a:gd name="T15" fmla="*/ 616 h 293"/>
                <a:gd name="T16" fmla="*/ 165 w 361"/>
                <a:gd name="T17" fmla="*/ 528 h 293"/>
                <a:gd name="T18" fmla="*/ 755 w 361"/>
                <a:gd name="T19" fmla="*/ 17 h 2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1"/>
                <a:gd name="T31" fmla="*/ 0 h 293"/>
                <a:gd name="T32" fmla="*/ 361 w 361"/>
                <a:gd name="T33" fmla="*/ 293 h 2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1" h="293">
                  <a:moveTo>
                    <a:pt x="361" y="8"/>
                  </a:moveTo>
                  <a:cubicBezTo>
                    <a:pt x="312" y="48"/>
                    <a:pt x="312" y="48"/>
                    <a:pt x="312" y="48"/>
                  </a:cubicBezTo>
                  <a:cubicBezTo>
                    <a:pt x="253" y="0"/>
                    <a:pt x="253" y="0"/>
                    <a:pt x="253" y="0"/>
                  </a:cubicBezTo>
                  <a:cubicBezTo>
                    <a:pt x="249" y="18"/>
                    <a:pt x="243" y="35"/>
                    <a:pt x="233" y="51"/>
                  </a:cubicBezTo>
                  <a:cubicBezTo>
                    <a:pt x="200" y="109"/>
                    <a:pt x="141" y="142"/>
                    <a:pt x="79" y="144"/>
                  </a:cubicBezTo>
                  <a:cubicBezTo>
                    <a:pt x="79" y="102"/>
                    <a:pt x="79" y="102"/>
                    <a:pt x="79" y="102"/>
                  </a:cubicBezTo>
                  <a:cubicBezTo>
                    <a:pt x="0" y="198"/>
                    <a:pt x="0" y="198"/>
                    <a:pt x="0" y="198"/>
                  </a:cubicBezTo>
                  <a:cubicBezTo>
                    <a:pt x="79" y="293"/>
                    <a:pt x="79" y="293"/>
                    <a:pt x="79" y="293"/>
                  </a:cubicBezTo>
                  <a:cubicBezTo>
                    <a:pt x="79" y="251"/>
                    <a:pt x="79" y="251"/>
                    <a:pt x="79" y="251"/>
                  </a:cubicBezTo>
                  <a:cubicBezTo>
                    <a:pt x="221" y="248"/>
                    <a:pt x="338" y="144"/>
                    <a:pt x="361" y="8"/>
                  </a:cubicBezTo>
                  <a:close/>
                </a:path>
              </a:pathLst>
            </a:custGeom>
            <a:solidFill>
              <a:schemeClr val="tx2"/>
            </a:solidFill>
            <a:ln w="9525">
              <a:noFill/>
              <a:round/>
              <a:headEnd/>
              <a:tailEnd/>
            </a:ln>
          </p:spPr>
          <p:txBody>
            <a:bodyPr/>
            <a:lstStyle/>
            <a:p>
              <a:endParaRPr lang="en-GB"/>
            </a:p>
          </p:txBody>
        </p:sp>
        <p:sp>
          <p:nvSpPr>
            <p:cNvPr id="77" name="Freeform 27"/>
            <p:cNvSpPr>
              <a:spLocks/>
            </p:cNvSpPr>
            <p:nvPr/>
          </p:nvSpPr>
          <p:spPr bwMode="gray">
            <a:xfrm>
              <a:off x="4092" y="1731"/>
              <a:ext cx="423" cy="522"/>
            </a:xfrm>
            <a:custGeom>
              <a:avLst/>
              <a:gdLst>
                <a:gd name="T0" fmla="*/ 523 w 293"/>
                <a:gd name="T1" fmla="*/ 590 h 360"/>
                <a:gd name="T2" fmla="*/ 17 w 293"/>
                <a:gd name="T3" fmla="*/ 0 h 360"/>
                <a:gd name="T4" fmla="*/ 100 w 293"/>
                <a:gd name="T5" fmla="*/ 103 h 360"/>
                <a:gd name="T6" fmla="*/ 0 w 293"/>
                <a:gd name="T7" fmla="*/ 225 h 360"/>
                <a:gd name="T8" fmla="*/ 107 w 293"/>
                <a:gd name="T9" fmla="*/ 267 h 360"/>
                <a:gd name="T10" fmla="*/ 300 w 293"/>
                <a:gd name="T11" fmla="*/ 590 h 360"/>
                <a:gd name="T12" fmla="*/ 212 w 293"/>
                <a:gd name="T13" fmla="*/ 590 h 360"/>
                <a:gd name="T14" fmla="*/ 413 w 293"/>
                <a:gd name="T15" fmla="*/ 757 h 360"/>
                <a:gd name="T16" fmla="*/ 611 w 293"/>
                <a:gd name="T17" fmla="*/ 590 h 360"/>
                <a:gd name="T18" fmla="*/ 523 w 293"/>
                <a:gd name="T19" fmla="*/ 59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360"/>
                <a:gd name="T32" fmla="*/ 293 w 293"/>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360">
                  <a:moveTo>
                    <a:pt x="251" y="281"/>
                  </a:moveTo>
                  <a:cubicBezTo>
                    <a:pt x="247" y="140"/>
                    <a:pt x="143" y="23"/>
                    <a:pt x="8" y="0"/>
                  </a:cubicBezTo>
                  <a:cubicBezTo>
                    <a:pt x="48" y="49"/>
                    <a:pt x="48" y="49"/>
                    <a:pt x="48" y="49"/>
                  </a:cubicBezTo>
                  <a:cubicBezTo>
                    <a:pt x="0" y="107"/>
                    <a:pt x="0" y="107"/>
                    <a:pt x="0" y="107"/>
                  </a:cubicBezTo>
                  <a:cubicBezTo>
                    <a:pt x="17" y="111"/>
                    <a:pt x="35" y="118"/>
                    <a:pt x="51" y="127"/>
                  </a:cubicBezTo>
                  <a:cubicBezTo>
                    <a:pt x="108" y="160"/>
                    <a:pt x="141" y="219"/>
                    <a:pt x="144" y="281"/>
                  </a:cubicBezTo>
                  <a:cubicBezTo>
                    <a:pt x="102" y="281"/>
                    <a:pt x="102" y="281"/>
                    <a:pt x="102" y="281"/>
                  </a:cubicBezTo>
                  <a:cubicBezTo>
                    <a:pt x="198" y="360"/>
                    <a:pt x="198" y="360"/>
                    <a:pt x="198" y="360"/>
                  </a:cubicBezTo>
                  <a:cubicBezTo>
                    <a:pt x="293" y="281"/>
                    <a:pt x="293" y="281"/>
                    <a:pt x="293" y="281"/>
                  </a:cubicBezTo>
                  <a:lnTo>
                    <a:pt x="251" y="281"/>
                  </a:lnTo>
                  <a:close/>
                </a:path>
              </a:pathLst>
            </a:custGeom>
            <a:solidFill>
              <a:schemeClr val="accent5"/>
            </a:solidFill>
            <a:ln w="9525">
              <a:noFill/>
              <a:round/>
              <a:headEnd/>
              <a:tailEnd/>
            </a:ln>
          </p:spPr>
          <p:txBody>
            <a:bodyPr/>
            <a:lstStyle/>
            <a:p>
              <a:endParaRPr lang="en-GB"/>
            </a:p>
          </p:txBody>
        </p:sp>
        <p:sp>
          <p:nvSpPr>
            <p:cNvPr id="78" name="Freeform 28"/>
            <p:cNvSpPr>
              <a:spLocks/>
            </p:cNvSpPr>
            <p:nvPr/>
          </p:nvSpPr>
          <p:spPr bwMode="gray">
            <a:xfrm>
              <a:off x="3547" y="2043"/>
              <a:ext cx="426" cy="525"/>
            </a:xfrm>
            <a:custGeom>
              <a:avLst/>
              <a:gdLst>
                <a:gd name="T0" fmla="*/ 615 w 295"/>
                <a:gd name="T1" fmla="*/ 537 h 361"/>
                <a:gd name="T2" fmla="*/ 504 w 295"/>
                <a:gd name="T3" fmla="*/ 493 h 361"/>
                <a:gd name="T4" fmla="*/ 310 w 295"/>
                <a:gd name="T5" fmla="*/ 167 h 361"/>
                <a:gd name="T6" fmla="*/ 399 w 295"/>
                <a:gd name="T7" fmla="*/ 167 h 361"/>
                <a:gd name="T8" fmla="*/ 201 w 295"/>
                <a:gd name="T9" fmla="*/ 0 h 361"/>
                <a:gd name="T10" fmla="*/ 0 w 295"/>
                <a:gd name="T11" fmla="*/ 167 h 361"/>
                <a:gd name="T12" fmla="*/ 88 w 295"/>
                <a:gd name="T13" fmla="*/ 167 h 361"/>
                <a:gd name="T14" fmla="*/ 591 w 295"/>
                <a:gd name="T15" fmla="*/ 764 h 361"/>
                <a:gd name="T16" fmla="*/ 511 w 295"/>
                <a:gd name="T17" fmla="*/ 666 h 361"/>
                <a:gd name="T18" fmla="*/ 615 w 295"/>
                <a:gd name="T19" fmla="*/ 537 h 3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5"/>
                <a:gd name="T31" fmla="*/ 0 h 361"/>
                <a:gd name="T32" fmla="*/ 295 w 295"/>
                <a:gd name="T33" fmla="*/ 361 h 3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5" h="361">
                  <a:moveTo>
                    <a:pt x="295" y="254"/>
                  </a:moveTo>
                  <a:cubicBezTo>
                    <a:pt x="277" y="250"/>
                    <a:pt x="259" y="243"/>
                    <a:pt x="242" y="233"/>
                  </a:cubicBezTo>
                  <a:cubicBezTo>
                    <a:pt x="185" y="200"/>
                    <a:pt x="152" y="141"/>
                    <a:pt x="149" y="79"/>
                  </a:cubicBezTo>
                  <a:cubicBezTo>
                    <a:pt x="191" y="79"/>
                    <a:pt x="191" y="79"/>
                    <a:pt x="191" y="79"/>
                  </a:cubicBezTo>
                  <a:cubicBezTo>
                    <a:pt x="96" y="0"/>
                    <a:pt x="96" y="0"/>
                    <a:pt x="96" y="0"/>
                  </a:cubicBezTo>
                  <a:cubicBezTo>
                    <a:pt x="0" y="79"/>
                    <a:pt x="0" y="79"/>
                    <a:pt x="0" y="79"/>
                  </a:cubicBezTo>
                  <a:cubicBezTo>
                    <a:pt x="42" y="79"/>
                    <a:pt x="42" y="79"/>
                    <a:pt x="42" y="79"/>
                  </a:cubicBezTo>
                  <a:cubicBezTo>
                    <a:pt x="46" y="220"/>
                    <a:pt x="148" y="336"/>
                    <a:pt x="283" y="361"/>
                  </a:cubicBezTo>
                  <a:cubicBezTo>
                    <a:pt x="245" y="315"/>
                    <a:pt x="245" y="315"/>
                    <a:pt x="245" y="315"/>
                  </a:cubicBezTo>
                  <a:lnTo>
                    <a:pt x="295" y="254"/>
                  </a:lnTo>
                  <a:close/>
                </a:path>
              </a:pathLst>
            </a:custGeom>
            <a:solidFill>
              <a:schemeClr val="accent3"/>
            </a:solidFill>
            <a:ln w="9525">
              <a:noFill/>
              <a:round/>
              <a:headEnd/>
              <a:tailEnd/>
            </a:ln>
          </p:spPr>
          <p:txBody>
            <a:bodyPr/>
            <a:lstStyle/>
            <a:p>
              <a:endParaRPr lang="en-GB"/>
            </a:p>
          </p:txBody>
        </p:sp>
      </p:grpSp>
      <p:grpSp>
        <p:nvGrpSpPr>
          <p:cNvPr id="5" name="Group 29"/>
          <p:cNvGrpSpPr>
            <a:grpSpLocks/>
          </p:cNvGrpSpPr>
          <p:nvPr/>
        </p:nvGrpSpPr>
        <p:grpSpPr bwMode="auto">
          <a:xfrm>
            <a:off x="1709927" y="2072569"/>
            <a:ext cx="2008633" cy="2294955"/>
            <a:chOff x="3608" y="589"/>
            <a:chExt cx="846" cy="972"/>
          </a:xfrm>
        </p:grpSpPr>
        <p:sp>
          <p:nvSpPr>
            <p:cNvPr id="80" name="Freeform 30"/>
            <p:cNvSpPr>
              <a:spLocks/>
            </p:cNvSpPr>
            <p:nvPr/>
          </p:nvSpPr>
          <p:spPr bwMode="gray">
            <a:xfrm rot="5400000">
              <a:off x="3897" y="692"/>
              <a:ext cx="265" cy="484"/>
            </a:xfrm>
            <a:custGeom>
              <a:avLst/>
              <a:gdLst>
                <a:gd name="T0" fmla="*/ 85 w 205"/>
                <a:gd name="T1" fmla="*/ 157 h 372"/>
                <a:gd name="T2" fmla="*/ 199 w 205"/>
                <a:gd name="T3" fmla="*/ 587 h 372"/>
                <a:gd name="T4" fmla="*/ 343 w 205"/>
                <a:gd name="T5" fmla="*/ 630 h 372"/>
                <a:gd name="T6" fmla="*/ 343 w 205"/>
                <a:gd name="T7" fmla="*/ 315 h 372"/>
                <a:gd name="T8" fmla="*/ 343 w 205"/>
                <a:gd name="T9" fmla="*/ 315 h 372"/>
                <a:gd name="T10" fmla="*/ 343 w 205"/>
                <a:gd name="T11" fmla="*/ 0 h 372"/>
                <a:gd name="T12" fmla="*/ 85 w 205"/>
                <a:gd name="T13" fmla="*/ 157 h 372"/>
                <a:gd name="T14" fmla="*/ 0 60000 65536"/>
                <a:gd name="T15" fmla="*/ 0 60000 65536"/>
                <a:gd name="T16" fmla="*/ 0 60000 65536"/>
                <a:gd name="T17" fmla="*/ 0 60000 65536"/>
                <a:gd name="T18" fmla="*/ 0 60000 65536"/>
                <a:gd name="T19" fmla="*/ 0 60000 65536"/>
                <a:gd name="T20" fmla="*/ 0 60000 65536"/>
                <a:gd name="T21" fmla="*/ 0 w 205"/>
                <a:gd name="T22" fmla="*/ 0 h 372"/>
                <a:gd name="T23" fmla="*/ 205 w 205"/>
                <a:gd name="T24" fmla="*/ 372 h 3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5" h="372">
                  <a:moveTo>
                    <a:pt x="51" y="93"/>
                  </a:moveTo>
                  <a:cubicBezTo>
                    <a:pt x="0" y="182"/>
                    <a:pt x="30" y="296"/>
                    <a:pt x="119" y="347"/>
                  </a:cubicBezTo>
                  <a:cubicBezTo>
                    <a:pt x="146" y="363"/>
                    <a:pt x="176" y="371"/>
                    <a:pt x="205" y="372"/>
                  </a:cubicBezTo>
                  <a:cubicBezTo>
                    <a:pt x="205" y="186"/>
                    <a:pt x="205" y="186"/>
                    <a:pt x="205" y="186"/>
                  </a:cubicBezTo>
                  <a:cubicBezTo>
                    <a:pt x="205" y="186"/>
                    <a:pt x="205" y="186"/>
                    <a:pt x="205" y="186"/>
                  </a:cubicBezTo>
                  <a:cubicBezTo>
                    <a:pt x="205" y="0"/>
                    <a:pt x="205" y="0"/>
                    <a:pt x="205" y="0"/>
                  </a:cubicBezTo>
                  <a:cubicBezTo>
                    <a:pt x="143" y="3"/>
                    <a:pt x="84" y="36"/>
                    <a:pt x="51" y="93"/>
                  </a:cubicBezTo>
                  <a:close/>
                </a:path>
              </a:pathLst>
            </a:custGeom>
            <a:solidFill>
              <a:srgbClr val="C0BAA7"/>
            </a:solidFill>
            <a:ln w="3175">
              <a:noFill/>
              <a:miter lim="800000"/>
              <a:headEnd/>
              <a:tailEnd/>
            </a:ln>
          </p:spPr>
          <p:txBody>
            <a:bodyPr/>
            <a:lstStyle/>
            <a:p>
              <a:endParaRPr lang="en-GB"/>
            </a:p>
          </p:txBody>
        </p:sp>
        <p:sp>
          <p:nvSpPr>
            <p:cNvPr id="81" name="Freeform 31"/>
            <p:cNvSpPr>
              <a:spLocks/>
            </p:cNvSpPr>
            <p:nvPr/>
          </p:nvSpPr>
          <p:spPr bwMode="gray">
            <a:xfrm rot="5400000">
              <a:off x="3897" y="976"/>
              <a:ext cx="266" cy="484"/>
            </a:xfrm>
            <a:custGeom>
              <a:avLst/>
              <a:gdLst>
                <a:gd name="T0" fmla="*/ 0 w 205"/>
                <a:gd name="T1" fmla="*/ 315 h 372"/>
                <a:gd name="T2" fmla="*/ 0 w 205"/>
                <a:gd name="T3" fmla="*/ 630 h 372"/>
                <a:gd name="T4" fmla="*/ 258 w 205"/>
                <a:gd name="T5" fmla="*/ 472 h 372"/>
                <a:gd name="T6" fmla="*/ 143 w 205"/>
                <a:gd name="T7" fmla="*/ 43 h 372"/>
                <a:gd name="T8" fmla="*/ 0 w 205"/>
                <a:gd name="T9" fmla="*/ 0 h 372"/>
                <a:gd name="T10" fmla="*/ 0 w 205"/>
                <a:gd name="T11" fmla="*/ 315 h 372"/>
                <a:gd name="T12" fmla="*/ 0 60000 65536"/>
                <a:gd name="T13" fmla="*/ 0 60000 65536"/>
                <a:gd name="T14" fmla="*/ 0 60000 65536"/>
                <a:gd name="T15" fmla="*/ 0 60000 65536"/>
                <a:gd name="T16" fmla="*/ 0 60000 65536"/>
                <a:gd name="T17" fmla="*/ 0 60000 65536"/>
                <a:gd name="T18" fmla="*/ 0 w 205"/>
                <a:gd name="T19" fmla="*/ 0 h 372"/>
                <a:gd name="T20" fmla="*/ 205 w 205"/>
                <a:gd name="T21" fmla="*/ 372 h 372"/>
              </a:gdLst>
              <a:ahLst/>
              <a:cxnLst>
                <a:cxn ang="T12">
                  <a:pos x="T0" y="T1"/>
                </a:cxn>
                <a:cxn ang="T13">
                  <a:pos x="T2" y="T3"/>
                </a:cxn>
                <a:cxn ang="T14">
                  <a:pos x="T4" y="T5"/>
                </a:cxn>
                <a:cxn ang="T15">
                  <a:pos x="T6" y="T7"/>
                </a:cxn>
                <a:cxn ang="T16">
                  <a:pos x="T8" y="T9"/>
                </a:cxn>
                <a:cxn ang="T17">
                  <a:pos x="T10" y="T11"/>
                </a:cxn>
              </a:cxnLst>
              <a:rect l="T18" t="T19" r="T20" b="T21"/>
              <a:pathLst>
                <a:path w="205" h="372">
                  <a:moveTo>
                    <a:pt x="0" y="186"/>
                  </a:moveTo>
                  <a:cubicBezTo>
                    <a:pt x="0" y="372"/>
                    <a:pt x="0" y="372"/>
                    <a:pt x="0" y="372"/>
                  </a:cubicBezTo>
                  <a:cubicBezTo>
                    <a:pt x="61" y="370"/>
                    <a:pt x="120" y="337"/>
                    <a:pt x="153" y="279"/>
                  </a:cubicBezTo>
                  <a:cubicBezTo>
                    <a:pt x="205" y="190"/>
                    <a:pt x="174" y="76"/>
                    <a:pt x="85" y="25"/>
                  </a:cubicBezTo>
                  <a:cubicBezTo>
                    <a:pt x="58" y="9"/>
                    <a:pt x="29" y="1"/>
                    <a:pt x="0" y="0"/>
                  </a:cubicBezTo>
                  <a:cubicBezTo>
                    <a:pt x="0" y="186"/>
                    <a:pt x="0" y="186"/>
                    <a:pt x="0" y="186"/>
                  </a:cubicBezTo>
                  <a:close/>
                </a:path>
              </a:pathLst>
            </a:custGeom>
            <a:solidFill>
              <a:srgbClr val="C0BAA7"/>
            </a:solidFill>
            <a:ln w="3175">
              <a:noFill/>
              <a:miter lim="800000"/>
              <a:headEnd/>
              <a:tailEnd/>
            </a:ln>
          </p:spPr>
          <p:txBody>
            <a:bodyPr/>
            <a:lstStyle/>
            <a:p>
              <a:endParaRPr lang="en-GB"/>
            </a:p>
          </p:txBody>
        </p:sp>
        <p:sp>
          <p:nvSpPr>
            <p:cNvPr id="82" name="Freeform 32"/>
            <p:cNvSpPr>
              <a:spLocks/>
            </p:cNvSpPr>
            <p:nvPr/>
          </p:nvSpPr>
          <p:spPr bwMode="gray">
            <a:xfrm>
              <a:off x="3608" y="589"/>
              <a:ext cx="526" cy="906"/>
            </a:xfrm>
            <a:custGeom>
              <a:avLst/>
              <a:gdLst>
                <a:gd name="T0" fmla="*/ 758 w 365"/>
                <a:gd name="T1" fmla="*/ 202 h 624"/>
                <a:gd name="T2" fmla="*/ 594 w 365"/>
                <a:gd name="T3" fmla="*/ 0 h 624"/>
                <a:gd name="T4" fmla="*/ 594 w 365"/>
                <a:gd name="T5" fmla="*/ 90 h 624"/>
                <a:gd name="T6" fmla="*/ 0 w 365"/>
                <a:gd name="T7" fmla="*/ 706 h 624"/>
                <a:gd name="T8" fmla="*/ 504 w 365"/>
                <a:gd name="T9" fmla="*/ 1315 h 624"/>
                <a:gd name="T10" fmla="*/ 419 w 365"/>
                <a:gd name="T11" fmla="*/ 1212 h 624"/>
                <a:gd name="T12" fmla="*/ 522 w 365"/>
                <a:gd name="T13" fmla="*/ 1087 h 624"/>
                <a:gd name="T14" fmla="*/ 415 w 365"/>
                <a:gd name="T15" fmla="*/ 1045 h 624"/>
                <a:gd name="T16" fmla="*/ 274 w 365"/>
                <a:gd name="T17" fmla="*/ 510 h 624"/>
                <a:gd name="T18" fmla="*/ 594 w 365"/>
                <a:gd name="T19" fmla="*/ 314 h 624"/>
                <a:gd name="T20" fmla="*/ 594 w 365"/>
                <a:gd name="T21" fmla="*/ 402 h 624"/>
                <a:gd name="T22" fmla="*/ 758 w 365"/>
                <a:gd name="T23" fmla="*/ 202 h 6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5"/>
                <a:gd name="T37" fmla="*/ 0 h 624"/>
                <a:gd name="T38" fmla="*/ 365 w 365"/>
                <a:gd name="T39" fmla="*/ 624 h 6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5" h="624">
                  <a:moveTo>
                    <a:pt x="365" y="96"/>
                  </a:moveTo>
                  <a:cubicBezTo>
                    <a:pt x="286" y="0"/>
                    <a:pt x="286" y="0"/>
                    <a:pt x="286" y="0"/>
                  </a:cubicBezTo>
                  <a:cubicBezTo>
                    <a:pt x="286" y="43"/>
                    <a:pt x="286" y="43"/>
                    <a:pt x="286" y="43"/>
                  </a:cubicBezTo>
                  <a:cubicBezTo>
                    <a:pt x="127" y="46"/>
                    <a:pt x="0" y="176"/>
                    <a:pt x="0" y="335"/>
                  </a:cubicBezTo>
                  <a:cubicBezTo>
                    <a:pt x="0" y="480"/>
                    <a:pt x="105" y="600"/>
                    <a:pt x="243" y="624"/>
                  </a:cubicBezTo>
                  <a:cubicBezTo>
                    <a:pt x="202" y="575"/>
                    <a:pt x="202" y="575"/>
                    <a:pt x="202" y="575"/>
                  </a:cubicBezTo>
                  <a:cubicBezTo>
                    <a:pt x="251" y="516"/>
                    <a:pt x="251" y="516"/>
                    <a:pt x="251" y="516"/>
                  </a:cubicBezTo>
                  <a:cubicBezTo>
                    <a:pt x="233" y="512"/>
                    <a:pt x="216" y="506"/>
                    <a:pt x="200" y="496"/>
                  </a:cubicBezTo>
                  <a:cubicBezTo>
                    <a:pt x="111" y="445"/>
                    <a:pt x="80" y="331"/>
                    <a:pt x="132" y="242"/>
                  </a:cubicBezTo>
                  <a:cubicBezTo>
                    <a:pt x="165" y="185"/>
                    <a:pt x="224" y="152"/>
                    <a:pt x="286" y="149"/>
                  </a:cubicBezTo>
                  <a:cubicBezTo>
                    <a:pt x="286" y="191"/>
                    <a:pt x="286" y="191"/>
                    <a:pt x="286" y="191"/>
                  </a:cubicBezTo>
                  <a:lnTo>
                    <a:pt x="365" y="96"/>
                  </a:lnTo>
                  <a:close/>
                </a:path>
              </a:pathLst>
            </a:custGeom>
            <a:solidFill>
              <a:srgbClr val="EB8C00"/>
            </a:solidFill>
            <a:ln w="9525">
              <a:noFill/>
              <a:round/>
              <a:headEnd/>
              <a:tailEnd/>
            </a:ln>
          </p:spPr>
          <p:txBody>
            <a:bodyPr/>
            <a:lstStyle/>
            <a:p>
              <a:endParaRPr lang="en-GB"/>
            </a:p>
          </p:txBody>
        </p:sp>
        <p:sp>
          <p:nvSpPr>
            <p:cNvPr id="83" name="Freeform 33"/>
            <p:cNvSpPr>
              <a:spLocks/>
            </p:cNvSpPr>
            <p:nvPr/>
          </p:nvSpPr>
          <p:spPr bwMode="gray">
            <a:xfrm>
              <a:off x="3927" y="658"/>
              <a:ext cx="527" cy="903"/>
            </a:xfrm>
            <a:custGeom>
              <a:avLst/>
              <a:gdLst>
                <a:gd name="T0" fmla="*/ 761 w 365"/>
                <a:gd name="T1" fmla="*/ 604 h 623"/>
                <a:gd name="T2" fmla="*/ 254 w 365"/>
                <a:gd name="T3" fmla="*/ 0 h 623"/>
                <a:gd name="T4" fmla="*/ 338 w 365"/>
                <a:gd name="T5" fmla="*/ 103 h 623"/>
                <a:gd name="T6" fmla="*/ 238 w 365"/>
                <a:gd name="T7" fmla="*/ 225 h 623"/>
                <a:gd name="T8" fmla="*/ 344 w 365"/>
                <a:gd name="T9" fmla="*/ 267 h 623"/>
                <a:gd name="T10" fmla="*/ 485 w 365"/>
                <a:gd name="T11" fmla="*/ 800 h 623"/>
                <a:gd name="T12" fmla="*/ 165 w 365"/>
                <a:gd name="T13" fmla="*/ 996 h 623"/>
                <a:gd name="T14" fmla="*/ 165 w 365"/>
                <a:gd name="T15" fmla="*/ 907 h 623"/>
                <a:gd name="T16" fmla="*/ 0 w 365"/>
                <a:gd name="T17" fmla="*/ 1109 h 623"/>
                <a:gd name="T18" fmla="*/ 165 w 365"/>
                <a:gd name="T19" fmla="*/ 1309 h 623"/>
                <a:gd name="T20" fmla="*/ 165 w 365"/>
                <a:gd name="T21" fmla="*/ 1220 h 623"/>
                <a:gd name="T22" fmla="*/ 761 w 365"/>
                <a:gd name="T23" fmla="*/ 604 h 6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5"/>
                <a:gd name="T37" fmla="*/ 0 h 623"/>
                <a:gd name="T38" fmla="*/ 365 w 365"/>
                <a:gd name="T39" fmla="*/ 623 h 6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5" h="623">
                  <a:moveTo>
                    <a:pt x="365" y="288"/>
                  </a:moveTo>
                  <a:cubicBezTo>
                    <a:pt x="365" y="144"/>
                    <a:pt x="260" y="23"/>
                    <a:pt x="122" y="0"/>
                  </a:cubicBezTo>
                  <a:cubicBezTo>
                    <a:pt x="162" y="49"/>
                    <a:pt x="162" y="49"/>
                    <a:pt x="162" y="49"/>
                  </a:cubicBezTo>
                  <a:cubicBezTo>
                    <a:pt x="114" y="107"/>
                    <a:pt x="114" y="107"/>
                    <a:pt x="114" y="107"/>
                  </a:cubicBezTo>
                  <a:cubicBezTo>
                    <a:pt x="131" y="111"/>
                    <a:pt x="149" y="118"/>
                    <a:pt x="165" y="127"/>
                  </a:cubicBezTo>
                  <a:cubicBezTo>
                    <a:pt x="254" y="179"/>
                    <a:pt x="284" y="292"/>
                    <a:pt x="233" y="381"/>
                  </a:cubicBezTo>
                  <a:cubicBezTo>
                    <a:pt x="200" y="439"/>
                    <a:pt x="140" y="472"/>
                    <a:pt x="79" y="474"/>
                  </a:cubicBezTo>
                  <a:cubicBezTo>
                    <a:pt x="79" y="432"/>
                    <a:pt x="79" y="432"/>
                    <a:pt x="79" y="432"/>
                  </a:cubicBezTo>
                  <a:cubicBezTo>
                    <a:pt x="0" y="528"/>
                    <a:pt x="0" y="528"/>
                    <a:pt x="0" y="528"/>
                  </a:cubicBezTo>
                  <a:cubicBezTo>
                    <a:pt x="79" y="623"/>
                    <a:pt x="79" y="623"/>
                    <a:pt x="79" y="623"/>
                  </a:cubicBezTo>
                  <a:cubicBezTo>
                    <a:pt x="79" y="581"/>
                    <a:pt x="79" y="581"/>
                    <a:pt x="79" y="581"/>
                  </a:cubicBezTo>
                  <a:cubicBezTo>
                    <a:pt x="237" y="577"/>
                    <a:pt x="365" y="448"/>
                    <a:pt x="365" y="288"/>
                  </a:cubicBezTo>
                  <a:close/>
                </a:path>
              </a:pathLst>
            </a:custGeom>
            <a:solidFill>
              <a:schemeClr val="tx2"/>
            </a:solidFill>
            <a:ln w="9525">
              <a:noFill/>
              <a:round/>
              <a:headEnd/>
              <a:tailEnd/>
            </a:ln>
          </p:spPr>
          <p:txBody>
            <a:bodyPr/>
            <a:lstStyle/>
            <a:p>
              <a:endParaRPr lang="en-GB"/>
            </a:p>
          </p:txBody>
        </p:sp>
      </p:grpSp>
      <p:grpSp>
        <p:nvGrpSpPr>
          <p:cNvPr id="6" name="Group 34"/>
          <p:cNvGrpSpPr>
            <a:grpSpLocks/>
          </p:cNvGrpSpPr>
          <p:nvPr/>
        </p:nvGrpSpPr>
        <p:grpSpPr bwMode="auto">
          <a:xfrm>
            <a:off x="4215988" y="2052438"/>
            <a:ext cx="2001931" cy="2162735"/>
            <a:chOff x="4663" y="580"/>
            <a:chExt cx="850" cy="916"/>
          </a:xfrm>
        </p:grpSpPr>
        <p:sp>
          <p:nvSpPr>
            <p:cNvPr id="85" name="Freeform 35"/>
            <p:cNvSpPr>
              <a:spLocks/>
            </p:cNvSpPr>
            <p:nvPr/>
          </p:nvSpPr>
          <p:spPr bwMode="gray">
            <a:xfrm>
              <a:off x="4886" y="1080"/>
              <a:ext cx="409" cy="264"/>
            </a:xfrm>
            <a:custGeom>
              <a:avLst/>
              <a:gdLst>
                <a:gd name="T0" fmla="*/ 0 w 315"/>
                <a:gd name="T1" fmla="*/ 153 h 203"/>
                <a:gd name="T2" fmla="*/ 108 w 315"/>
                <a:gd name="T3" fmla="*/ 259 h 203"/>
                <a:gd name="T4" fmla="*/ 531 w 315"/>
                <a:gd name="T5" fmla="*/ 153 h 203"/>
                <a:gd name="T6" fmla="*/ 265 w 315"/>
                <a:gd name="T7" fmla="*/ 0 h 203"/>
                <a:gd name="T8" fmla="*/ 0 w 315"/>
                <a:gd name="T9" fmla="*/ 153 h 203"/>
                <a:gd name="T10" fmla="*/ 0 60000 65536"/>
                <a:gd name="T11" fmla="*/ 0 60000 65536"/>
                <a:gd name="T12" fmla="*/ 0 60000 65536"/>
                <a:gd name="T13" fmla="*/ 0 60000 65536"/>
                <a:gd name="T14" fmla="*/ 0 60000 65536"/>
                <a:gd name="T15" fmla="*/ 0 w 315"/>
                <a:gd name="T16" fmla="*/ 0 h 203"/>
                <a:gd name="T17" fmla="*/ 315 w 315"/>
                <a:gd name="T18" fmla="*/ 203 h 203"/>
              </a:gdLst>
              <a:ahLst/>
              <a:cxnLst>
                <a:cxn ang="T10">
                  <a:pos x="T0" y="T1"/>
                </a:cxn>
                <a:cxn ang="T11">
                  <a:pos x="T2" y="T3"/>
                </a:cxn>
                <a:cxn ang="T12">
                  <a:pos x="T4" y="T5"/>
                </a:cxn>
                <a:cxn ang="T13">
                  <a:pos x="T6" y="T7"/>
                </a:cxn>
                <a:cxn ang="T14">
                  <a:pos x="T8" y="T9"/>
                </a:cxn>
              </a:cxnLst>
              <a:rect l="T15" t="T16" r="T17" b="T18"/>
              <a:pathLst>
                <a:path w="315" h="203">
                  <a:moveTo>
                    <a:pt x="0" y="91"/>
                  </a:moveTo>
                  <a:cubicBezTo>
                    <a:pt x="15" y="116"/>
                    <a:pt x="37" y="138"/>
                    <a:pt x="64" y="153"/>
                  </a:cubicBezTo>
                  <a:cubicBezTo>
                    <a:pt x="151" y="203"/>
                    <a:pt x="262" y="175"/>
                    <a:pt x="315" y="91"/>
                  </a:cubicBezTo>
                  <a:cubicBezTo>
                    <a:pt x="157" y="0"/>
                    <a:pt x="157" y="0"/>
                    <a:pt x="157" y="0"/>
                  </a:cubicBezTo>
                  <a:lnTo>
                    <a:pt x="0" y="91"/>
                  </a:lnTo>
                  <a:close/>
                </a:path>
              </a:pathLst>
            </a:custGeom>
            <a:solidFill>
              <a:srgbClr val="C0BAA7"/>
            </a:solidFill>
            <a:ln w="3175">
              <a:noFill/>
              <a:miter lim="800000"/>
              <a:headEnd/>
              <a:tailEnd/>
            </a:ln>
          </p:spPr>
          <p:txBody>
            <a:bodyPr/>
            <a:lstStyle/>
            <a:p>
              <a:endParaRPr lang="en-GB"/>
            </a:p>
          </p:txBody>
        </p:sp>
        <p:sp>
          <p:nvSpPr>
            <p:cNvPr id="86" name="Freeform 36"/>
            <p:cNvSpPr>
              <a:spLocks/>
            </p:cNvSpPr>
            <p:nvPr/>
          </p:nvSpPr>
          <p:spPr bwMode="gray">
            <a:xfrm>
              <a:off x="5099" y="828"/>
              <a:ext cx="265" cy="355"/>
            </a:xfrm>
            <a:custGeom>
              <a:avLst/>
              <a:gdLst>
                <a:gd name="T0" fmla="*/ 266 w 204"/>
                <a:gd name="T1" fmla="*/ 462 h 273"/>
                <a:gd name="T2" fmla="*/ 145 w 204"/>
                <a:gd name="T3" fmla="*/ 43 h 273"/>
                <a:gd name="T4" fmla="*/ 0 w 204"/>
                <a:gd name="T5" fmla="*/ 0 h 273"/>
                <a:gd name="T6" fmla="*/ 0 w 204"/>
                <a:gd name="T7" fmla="*/ 308 h 273"/>
                <a:gd name="T8" fmla="*/ 266 w 204"/>
                <a:gd name="T9" fmla="*/ 462 h 273"/>
                <a:gd name="T10" fmla="*/ 0 60000 65536"/>
                <a:gd name="T11" fmla="*/ 0 60000 65536"/>
                <a:gd name="T12" fmla="*/ 0 60000 65536"/>
                <a:gd name="T13" fmla="*/ 0 60000 65536"/>
                <a:gd name="T14" fmla="*/ 0 60000 65536"/>
                <a:gd name="T15" fmla="*/ 0 w 204"/>
                <a:gd name="T16" fmla="*/ 0 h 273"/>
                <a:gd name="T17" fmla="*/ 204 w 204"/>
                <a:gd name="T18" fmla="*/ 273 h 273"/>
              </a:gdLst>
              <a:ahLst/>
              <a:cxnLst>
                <a:cxn ang="T10">
                  <a:pos x="T0" y="T1"/>
                </a:cxn>
                <a:cxn ang="T11">
                  <a:pos x="T2" y="T3"/>
                </a:cxn>
                <a:cxn ang="T12">
                  <a:pos x="T4" y="T5"/>
                </a:cxn>
                <a:cxn ang="T13">
                  <a:pos x="T6" y="T7"/>
                </a:cxn>
                <a:cxn ang="T14">
                  <a:pos x="T8" y="T9"/>
                </a:cxn>
              </a:cxnLst>
              <a:rect l="T15" t="T16" r="T17" b="T18"/>
              <a:pathLst>
                <a:path w="204" h="273">
                  <a:moveTo>
                    <a:pt x="158" y="273"/>
                  </a:moveTo>
                  <a:cubicBezTo>
                    <a:pt x="204" y="185"/>
                    <a:pt x="173" y="75"/>
                    <a:pt x="86" y="25"/>
                  </a:cubicBezTo>
                  <a:cubicBezTo>
                    <a:pt x="59" y="9"/>
                    <a:pt x="30" y="1"/>
                    <a:pt x="0" y="0"/>
                  </a:cubicBezTo>
                  <a:cubicBezTo>
                    <a:pt x="0" y="182"/>
                    <a:pt x="0" y="182"/>
                    <a:pt x="0" y="182"/>
                  </a:cubicBezTo>
                  <a:lnTo>
                    <a:pt x="158" y="273"/>
                  </a:lnTo>
                  <a:close/>
                </a:path>
              </a:pathLst>
            </a:custGeom>
            <a:solidFill>
              <a:srgbClr val="C0BAA7"/>
            </a:solidFill>
            <a:ln w="3175">
              <a:noFill/>
              <a:miter lim="800000"/>
              <a:headEnd/>
              <a:tailEnd/>
            </a:ln>
          </p:spPr>
          <p:txBody>
            <a:bodyPr/>
            <a:lstStyle/>
            <a:p>
              <a:endParaRPr lang="en-GB"/>
            </a:p>
          </p:txBody>
        </p:sp>
        <p:sp>
          <p:nvSpPr>
            <p:cNvPr id="87" name="Freeform 37"/>
            <p:cNvSpPr>
              <a:spLocks/>
            </p:cNvSpPr>
            <p:nvPr/>
          </p:nvSpPr>
          <p:spPr bwMode="gray">
            <a:xfrm>
              <a:off x="4838" y="828"/>
              <a:ext cx="243" cy="355"/>
            </a:xfrm>
            <a:custGeom>
              <a:avLst/>
              <a:gdLst>
                <a:gd name="T0" fmla="*/ 316 w 187"/>
                <a:gd name="T1" fmla="*/ 0 h 273"/>
                <a:gd name="T2" fmla="*/ 56 w 187"/>
                <a:gd name="T3" fmla="*/ 157 h 273"/>
                <a:gd name="T4" fmla="*/ 49 w 187"/>
                <a:gd name="T5" fmla="*/ 462 h 273"/>
                <a:gd name="T6" fmla="*/ 316 w 187"/>
                <a:gd name="T7" fmla="*/ 308 h 273"/>
                <a:gd name="T8" fmla="*/ 316 w 187"/>
                <a:gd name="T9" fmla="*/ 0 h 273"/>
                <a:gd name="T10" fmla="*/ 0 60000 65536"/>
                <a:gd name="T11" fmla="*/ 0 60000 65536"/>
                <a:gd name="T12" fmla="*/ 0 60000 65536"/>
                <a:gd name="T13" fmla="*/ 0 60000 65536"/>
                <a:gd name="T14" fmla="*/ 0 60000 65536"/>
                <a:gd name="T15" fmla="*/ 0 w 187"/>
                <a:gd name="T16" fmla="*/ 0 h 273"/>
                <a:gd name="T17" fmla="*/ 187 w 187"/>
                <a:gd name="T18" fmla="*/ 273 h 273"/>
              </a:gdLst>
              <a:ahLst/>
              <a:cxnLst>
                <a:cxn ang="T10">
                  <a:pos x="T0" y="T1"/>
                </a:cxn>
                <a:cxn ang="T11">
                  <a:pos x="T2" y="T3"/>
                </a:cxn>
                <a:cxn ang="T12">
                  <a:pos x="T4" y="T5"/>
                </a:cxn>
                <a:cxn ang="T13">
                  <a:pos x="T6" y="T7"/>
                </a:cxn>
                <a:cxn ang="T14">
                  <a:pos x="T8" y="T9"/>
                </a:cxn>
              </a:cxnLst>
              <a:rect l="T15" t="T16" r="T17" b="T18"/>
              <a:pathLst>
                <a:path w="187" h="273">
                  <a:moveTo>
                    <a:pt x="187" y="0"/>
                  </a:moveTo>
                  <a:cubicBezTo>
                    <a:pt x="125" y="3"/>
                    <a:pt x="66" y="36"/>
                    <a:pt x="33" y="93"/>
                  </a:cubicBezTo>
                  <a:cubicBezTo>
                    <a:pt x="0" y="150"/>
                    <a:pt x="1" y="218"/>
                    <a:pt x="29" y="273"/>
                  </a:cubicBezTo>
                  <a:cubicBezTo>
                    <a:pt x="187" y="182"/>
                    <a:pt x="187" y="182"/>
                    <a:pt x="187" y="182"/>
                  </a:cubicBezTo>
                  <a:lnTo>
                    <a:pt x="187" y="0"/>
                  </a:lnTo>
                  <a:close/>
                </a:path>
              </a:pathLst>
            </a:custGeom>
            <a:solidFill>
              <a:srgbClr val="C0BAA7"/>
            </a:solidFill>
            <a:ln w="3175">
              <a:noFill/>
              <a:miter lim="800000"/>
              <a:headEnd/>
              <a:tailEnd/>
            </a:ln>
          </p:spPr>
          <p:txBody>
            <a:bodyPr/>
            <a:lstStyle/>
            <a:p>
              <a:endParaRPr lang="en-GB"/>
            </a:p>
          </p:txBody>
        </p:sp>
        <p:sp>
          <p:nvSpPr>
            <p:cNvPr id="88" name="Freeform 38"/>
            <p:cNvSpPr>
              <a:spLocks/>
            </p:cNvSpPr>
            <p:nvPr/>
          </p:nvSpPr>
          <p:spPr bwMode="gray">
            <a:xfrm>
              <a:off x="4663" y="580"/>
              <a:ext cx="529" cy="637"/>
            </a:xfrm>
            <a:custGeom>
              <a:avLst/>
              <a:gdLst>
                <a:gd name="T0" fmla="*/ 677 w 365"/>
                <a:gd name="T1" fmla="*/ 93 h 437"/>
                <a:gd name="T2" fmla="*/ 639 w 365"/>
                <a:gd name="T3" fmla="*/ 47 h 437"/>
                <a:gd name="T4" fmla="*/ 601 w 365"/>
                <a:gd name="T5" fmla="*/ 0 h 437"/>
                <a:gd name="T6" fmla="*/ 601 w 365"/>
                <a:gd name="T7" fmla="*/ 92 h 437"/>
                <a:gd name="T8" fmla="*/ 0 w 365"/>
                <a:gd name="T9" fmla="*/ 711 h 437"/>
                <a:gd name="T10" fmla="*/ 38 w 365"/>
                <a:gd name="T11" fmla="*/ 929 h 437"/>
                <a:gd name="T12" fmla="*/ 84 w 365"/>
                <a:gd name="T13" fmla="*/ 802 h 437"/>
                <a:gd name="T14" fmla="*/ 242 w 365"/>
                <a:gd name="T15" fmla="*/ 826 h 437"/>
                <a:gd name="T16" fmla="*/ 277 w 365"/>
                <a:gd name="T17" fmla="*/ 515 h 437"/>
                <a:gd name="T18" fmla="*/ 601 w 365"/>
                <a:gd name="T19" fmla="*/ 316 h 437"/>
                <a:gd name="T20" fmla="*/ 601 w 365"/>
                <a:gd name="T21" fmla="*/ 405 h 437"/>
                <a:gd name="T22" fmla="*/ 639 w 365"/>
                <a:gd name="T23" fmla="*/ 359 h 437"/>
                <a:gd name="T24" fmla="*/ 670 w 365"/>
                <a:gd name="T25" fmla="*/ 321 h 437"/>
                <a:gd name="T26" fmla="*/ 767 w 365"/>
                <a:gd name="T27" fmla="*/ 204 h 437"/>
                <a:gd name="T28" fmla="*/ 677 w 365"/>
                <a:gd name="T29" fmla="*/ 93 h 4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5"/>
                <a:gd name="T46" fmla="*/ 0 h 437"/>
                <a:gd name="T47" fmla="*/ 365 w 365"/>
                <a:gd name="T48" fmla="*/ 437 h 4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5" h="437">
                  <a:moveTo>
                    <a:pt x="322" y="44"/>
                  </a:moveTo>
                  <a:cubicBezTo>
                    <a:pt x="304" y="22"/>
                    <a:pt x="304" y="22"/>
                    <a:pt x="304" y="22"/>
                  </a:cubicBezTo>
                  <a:cubicBezTo>
                    <a:pt x="286" y="0"/>
                    <a:pt x="286" y="0"/>
                    <a:pt x="286" y="0"/>
                  </a:cubicBezTo>
                  <a:cubicBezTo>
                    <a:pt x="286" y="43"/>
                    <a:pt x="286" y="43"/>
                    <a:pt x="286" y="43"/>
                  </a:cubicBezTo>
                  <a:cubicBezTo>
                    <a:pt x="127" y="46"/>
                    <a:pt x="0" y="176"/>
                    <a:pt x="0" y="335"/>
                  </a:cubicBezTo>
                  <a:cubicBezTo>
                    <a:pt x="0" y="371"/>
                    <a:pt x="6" y="405"/>
                    <a:pt x="18" y="437"/>
                  </a:cubicBezTo>
                  <a:cubicBezTo>
                    <a:pt x="40" y="377"/>
                    <a:pt x="40" y="377"/>
                    <a:pt x="40" y="377"/>
                  </a:cubicBezTo>
                  <a:cubicBezTo>
                    <a:pt x="115" y="389"/>
                    <a:pt x="115" y="389"/>
                    <a:pt x="115" y="389"/>
                  </a:cubicBezTo>
                  <a:cubicBezTo>
                    <a:pt x="100" y="342"/>
                    <a:pt x="105" y="289"/>
                    <a:pt x="132" y="242"/>
                  </a:cubicBezTo>
                  <a:cubicBezTo>
                    <a:pt x="165" y="185"/>
                    <a:pt x="224" y="152"/>
                    <a:pt x="286" y="149"/>
                  </a:cubicBezTo>
                  <a:cubicBezTo>
                    <a:pt x="286" y="191"/>
                    <a:pt x="286" y="191"/>
                    <a:pt x="286" y="191"/>
                  </a:cubicBezTo>
                  <a:cubicBezTo>
                    <a:pt x="304" y="169"/>
                    <a:pt x="304" y="169"/>
                    <a:pt x="304" y="169"/>
                  </a:cubicBezTo>
                  <a:cubicBezTo>
                    <a:pt x="319" y="151"/>
                    <a:pt x="319" y="151"/>
                    <a:pt x="319" y="151"/>
                  </a:cubicBezTo>
                  <a:cubicBezTo>
                    <a:pt x="365" y="96"/>
                    <a:pt x="365" y="96"/>
                    <a:pt x="365" y="96"/>
                  </a:cubicBezTo>
                  <a:lnTo>
                    <a:pt x="322" y="44"/>
                  </a:lnTo>
                  <a:close/>
                </a:path>
              </a:pathLst>
            </a:custGeom>
            <a:solidFill>
              <a:schemeClr val="accent3"/>
            </a:solidFill>
            <a:ln w="9525">
              <a:noFill/>
              <a:round/>
              <a:headEnd/>
              <a:tailEnd/>
            </a:ln>
          </p:spPr>
          <p:txBody>
            <a:bodyPr/>
            <a:lstStyle/>
            <a:p>
              <a:endParaRPr lang="en-GB"/>
            </a:p>
          </p:txBody>
        </p:sp>
        <p:sp>
          <p:nvSpPr>
            <p:cNvPr id="89" name="Freeform 39"/>
            <p:cNvSpPr>
              <a:spLocks/>
            </p:cNvSpPr>
            <p:nvPr/>
          </p:nvSpPr>
          <p:spPr bwMode="gray">
            <a:xfrm>
              <a:off x="4672" y="1152"/>
              <a:ext cx="742" cy="344"/>
            </a:xfrm>
            <a:custGeom>
              <a:avLst/>
              <a:gdLst>
                <a:gd name="T0" fmla="*/ 943 w 512"/>
                <a:gd name="T1" fmla="*/ 300 h 236"/>
                <a:gd name="T2" fmla="*/ 887 w 512"/>
                <a:gd name="T3" fmla="*/ 149 h 236"/>
                <a:gd name="T4" fmla="*/ 407 w 512"/>
                <a:gd name="T5" fmla="*/ 222 h 236"/>
                <a:gd name="T6" fmla="*/ 271 w 512"/>
                <a:gd name="T7" fmla="*/ 89 h 236"/>
                <a:gd name="T8" fmla="*/ 346 w 512"/>
                <a:gd name="T9" fmla="*/ 45 h 236"/>
                <a:gd name="T10" fmla="*/ 288 w 512"/>
                <a:gd name="T11" fmla="*/ 34 h 236"/>
                <a:gd name="T12" fmla="*/ 239 w 512"/>
                <a:gd name="T13" fmla="*/ 25 h 236"/>
                <a:gd name="T14" fmla="*/ 90 w 512"/>
                <a:gd name="T15" fmla="*/ 0 h 236"/>
                <a:gd name="T16" fmla="*/ 42 w 512"/>
                <a:gd name="T17" fmla="*/ 136 h 236"/>
                <a:gd name="T18" fmla="*/ 20 w 512"/>
                <a:gd name="T19" fmla="*/ 191 h 236"/>
                <a:gd name="T20" fmla="*/ 0 w 512"/>
                <a:gd name="T21" fmla="*/ 246 h 236"/>
                <a:gd name="T22" fmla="*/ 75 w 512"/>
                <a:gd name="T23" fmla="*/ 204 h 236"/>
                <a:gd name="T24" fmla="*/ 603 w 512"/>
                <a:gd name="T25" fmla="*/ 501 h 236"/>
                <a:gd name="T26" fmla="*/ 1075 w 512"/>
                <a:gd name="T27" fmla="*/ 275 h 236"/>
                <a:gd name="T28" fmla="*/ 943 w 512"/>
                <a:gd name="T29" fmla="*/ 300 h 2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2"/>
                <a:gd name="T46" fmla="*/ 0 h 236"/>
                <a:gd name="T47" fmla="*/ 512 w 512"/>
                <a:gd name="T48" fmla="*/ 236 h 2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2" h="236">
                  <a:moveTo>
                    <a:pt x="449" y="141"/>
                  </a:moveTo>
                  <a:cubicBezTo>
                    <a:pt x="422" y="70"/>
                    <a:pt x="422" y="70"/>
                    <a:pt x="422" y="70"/>
                  </a:cubicBezTo>
                  <a:cubicBezTo>
                    <a:pt x="365" y="132"/>
                    <a:pt x="270" y="148"/>
                    <a:pt x="194" y="104"/>
                  </a:cubicBezTo>
                  <a:cubicBezTo>
                    <a:pt x="166" y="89"/>
                    <a:pt x="145" y="67"/>
                    <a:pt x="129" y="42"/>
                  </a:cubicBezTo>
                  <a:cubicBezTo>
                    <a:pt x="165" y="21"/>
                    <a:pt x="165" y="21"/>
                    <a:pt x="165" y="21"/>
                  </a:cubicBezTo>
                  <a:cubicBezTo>
                    <a:pt x="137" y="16"/>
                    <a:pt x="137" y="16"/>
                    <a:pt x="137" y="16"/>
                  </a:cubicBezTo>
                  <a:cubicBezTo>
                    <a:pt x="114" y="12"/>
                    <a:pt x="114" y="12"/>
                    <a:pt x="114" y="12"/>
                  </a:cubicBezTo>
                  <a:cubicBezTo>
                    <a:pt x="43" y="0"/>
                    <a:pt x="43" y="0"/>
                    <a:pt x="43" y="0"/>
                  </a:cubicBezTo>
                  <a:cubicBezTo>
                    <a:pt x="20" y="64"/>
                    <a:pt x="20" y="64"/>
                    <a:pt x="20" y="64"/>
                  </a:cubicBezTo>
                  <a:cubicBezTo>
                    <a:pt x="10" y="90"/>
                    <a:pt x="10" y="90"/>
                    <a:pt x="10" y="90"/>
                  </a:cubicBezTo>
                  <a:cubicBezTo>
                    <a:pt x="0" y="116"/>
                    <a:pt x="0" y="116"/>
                    <a:pt x="0" y="116"/>
                  </a:cubicBezTo>
                  <a:cubicBezTo>
                    <a:pt x="36" y="96"/>
                    <a:pt x="36" y="96"/>
                    <a:pt x="36" y="96"/>
                  </a:cubicBezTo>
                  <a:cubicBezTo>
                    <a:pt x="88" y="180"/>
                    <a:pt x="181" y="236"/>
                    <a:pt x="287" y="236"/>
                  </a:cubicBezTo>
                  <a:cubicBezTo>
                    <a:pt x="377" y="236"/>
                    <a:pt x="458" y="195"/>
                    <a:pt x="512" y="130"/>
                  </a:cubicBezTo>
                  <a:lnTo>
                    <a:pt x="449" y="141"/>
                  </a:lnTo>
                  <a:close/>
                </a:path>
              </a:pathLst>
            </a:custGeom>
            <a:solidFill>
              <a:schemeClr val="accent5"/>
            </a:solidFill>
            <a:ln w="9525">
              <a:noFill/>
              <a:round/>
              <a:headEnd/>
              <a:tailEnd/>
            </a:ln>
          </p:spPr>
          <p:txBody>
            <a:bodyPr/>
            <a:lstStyle/>
            <a:p>
              <a:endParaRPr lang="en-GB"/>
            </a:p>
          </p:txBody>
        </p:sp>
        <p:sp>
          <p:nvSpPr>
            <p:cNvPr id="90" name="Freeform 40"/>
            <p:cNvSpPr>
              <a:spLocks/>
            </p:cNvSpPr>
            <p:nvPr/>
          </p:nvSpPr>
          <p:spPr bwMode="gray">
            <a:xfrm>
              <a:off x="5147" y="649"/>
              <a:ext cx="366" cy="685"/>
            </a:xfrm>
            <a:custGeom>
              <a:avLst/>
              <a:gdLst>
                <a:gd name="T0" fmla="*/ 456 w 252"/>
                <a:gd name="T1" fmla="*/ 911 h 470"/>
                <a:gd name="T2" fmla="*/ 530 w 252"/>
                <a:gd name="T3" fmla="*/ 612 h 470"/>
                <a:gd name="T4" fmla="*/ 17 w 252"/>
                <a:gd name="T5" fmla="*/ 0 h 470"/>
                <a:gd name="T6" fmla="*/ 103 w 252"/>
                <a:gd name="T7" fmla="*/ 103 h 470"/>
                <a:gd name="T8" fmla="*/ 0 w 252"/>
                <a:gd name="T9" fmla="*/ 227 h 470"/>
                <a:gd name="T10" fmla="*/ 110 w 252"/>
                <a:gd name="T11" fmla="*/ 270 h 470"/>
                <a:gd name="T12" fmla="*/ 260 w 252"/>
                <a:gd name="T13" fmla="*/ 797 h 470"/>
                <a:gd name="T14" fmla="*/ 183 w 252"/>
                <a:gd name="T15" fmla="*/ 752 h 470"/>
                <a:gd name="T16" fmla="*/ 205 w 252"/>
                <a:gd name="T17" fmla="*/ 809 h 470"/>
                <a:gd name="T18" fmla="*/ 222 w 252"/>
                <a:gd name="T19" fmla="*/ 856 h 470"/>
                <a:gd name="T20" fmla="*/ 275 w 252"/>
                <a:gd name="T21" fmla="*/ 998 h 470"/>
                <a:gd name="T22" fmla="*/ 415 w 252"/>
                <a:gd name="T23" fmla="*/ 975 h 470"/>
                <a:gd name="T24" fmla="*/ 472 w 252"/>
                <a:gd name="T25" fmla="*/ 965 h 470"/>
                <a:gd name="T26" fmla="*/ 532 w 252"/>
                <a:gd name="T27" fmla="*/ 956 h 470"/>
                <a:gd name="T28" fmla="*/ 456 w 252"/>
                <a:gd name="T29" fmla="*/ 911 h 4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2"/>
                <a:gd name="T46" fmla="*/ 0 h 470"/>
                <a:gd name="T47" fmla="*/ 252 w 252"/>
                <a:gd name="T48" fmla="*/ 470 h 4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2" h="470">
                  <a:moveTo>
                    <a:pt x="216" y="429"/>
                  </a:moveTo>
                  <a:cubicBezTo>
                    <a:pt x="238" y="387"/>
                    <a:pt x="251" y="339"/>
                    <a:pt x="251" y="288"/>
                  </a:cubicBezTo>
                  <a:cubicBezTo>
                    <a:pt x="251" y="144"/>
                    <a:pt x="146" y="23"/>
                    <a:pt x="8" y="0"/>
                  </a:cubicBezTo>
                  <a:cubicBezTo>
                    <a:pt x="49" y="49"/>
                    <a:pt x="49" y="49"/>
                    <a:pt x="49" y="49"/>
                  </a:cubicBezTo>
                  <a:cubicBezTo>
                    <a:pt x="0" y="107"/>
                    <a:pt x="0" y="107"/>
                    <a:pt x="0" y="107"/>
                  </a:cubicBezTo>
                  <a:cubicBezTo>
                    <a:pt x="18" y="111"/>
                    <a:pt x="35" y="118"/>
                    <a:pt x="52" y="127"/>
                  </a:cubicBezTo>
                  <a:cubicBezTo>
                    <a:pt x="139" y="177"/>
                    <a:pt x="170" y="287"/>
                    <a:pt x="123" y="375"/>
                  </a:cubicBezTo>
                  <a:cubicBezTo>
                    <a:pt x="87" y="354"/>
                    <a:pt x="87" y="354"/>
                    <a:pt x="87" y="354"/>
                  </a:cubicBezTo>
                  <a:cubicBezTo>
                    <a:pt x="97" y="381"/>
                    <a:pt x="97" y="381"/>
                    <a:pt x="97" y="381"/>
                  </a:cubicBezTo>
                  <a:cubicBezTo>
                    <a:pt x="105" y="403"/>
                    <a:pt x="105" y="403"/>
                    <a:pt x="105" y="403"/>
                  </a:cubicBezTo>
                  <a:cubicBezTo>
                    <a:pt x="130" y="470"/>
                    <a:pt x="130" y="470"/>
                    <a:pt x="130" y="470"/>
                  </a:cubicBezTo>
                  <a:cubicBezTo>
                    <a:pt x="197" y="459"/>
                    <a:pt x="197" y="459"/>
                    <a:pt x="197" y="459"/>
                  </a:cubicBezTo>
                  <a:cubicBezTo>
                    <a:pt x="224" y="454"/>
                    <a:pt x="224" y="454"/>
                    <a:pt x="224" y="454"/>
                  </a:cubicBezTo>
                  <a:cubicBezTo>
                    <a:pt x="252" y="450"/>
                    <a:pt x="252" y="450"/>
                    <a:pt x="252" y="450"/>
                  </a:cubicBezTo>
                  <a:lnTo>
                    <a:pt x="216" y="429"/>
                  </a:lnTo>
                  <a:close/>
                </a:path>
              </a:pathLst>
            </a:custGeom>
            <a:solidFill>
              <a:schemeClr val="tx2"/>
            </a:solidFill>
            <a:ln w="9525">
              <a:noFill/>
              <a:round/>
              <a:headEnd/>
              <a:tailEnd/>
            </a:ln>
          </p:spPr>
          <p:txBody>
            <a:bodyPr/>
            <a:lstStyle/>
            <a:p>
              <a:endParaRPr lang="en-GB"/>
            </a:p>
          </p:txBody>
        </p:sp>
      </p:grpSp>
      <p:grpSp>
        <p:nvGrpSpPr>
          <p:cNvPr id="7" name="Group 41"/>
          <p:cNvGrpSpPr>
            <a:grpSpLocks/>
          </p:cNvGrpSpPr>
          <p:nvPr/>
        </p:nvGrpSpPr>
        <p:grpSpPr bwMode="auto">
          <a:xfrm>
            <a:off x="1563436" y="4500710"/>
            <a:ext cx="2191700" cy="2143847"/>
            <a:chOff x="4633" y="1666"/>
            <a:chExt cx="908" cy="908"/>
          </a:xfrm>
        </p:grpSpPr>
        <p:sp>
          <p:nvSpPr>
            <p:cNvPr id="92" name="Freeform 42"/>
            <p:cNvSpPr>
              <a:spLocks/>
            </p:cNvSpPr>
            <p:nvPr/>
          </p:nvSpPr>
          <p:spPr bwMode="gray">
            <a:xfrm>
              <a:off x="4954" y="2165"/>
              <a:ext cx="268" cy="241"/>
            </a:xfrm>
            <a:custGeom>
              <a:avLst/>
              <a:gdLst>
                <a:gd name="T0" fmla="*/ 0 w 207"/>
                <a:gd name="T1" fmla="*/ 240 h 186"/>
                <a:gd name="T2" fmla="*/ 17 w 207"/>
                <a:gd name="T3" fmla="*/ 250 h 186"/>
                <a:gd name="T4" fmla="*/ 347 w 207"/>
                <a:gd name="T5" fmla="*/ 240 h 186"/>
                <a:gd name="T6" fmla="*/ 172 w 207"/>
                <a:gd name="T7" fmla="*/ 0 h 186"/>
                <a:gd name="T8" fmla="*/ 0 w 207"/>
                <a:gd name="T9" fmla="*/ 240 h 186"/>
                <a:gd name="T10" fmla="*/ 0 60000 65536"/>
                <a:gd name="T11" fmla="*/ 0 60000 65536"/>
                <a:gd name="T12" fmla="*/ 0 60000 65536"/>
                <a:gd name="T13" fmla="*/ 0 60000 65536"/>
                <a:gd name="T14" fmla="*/ 0 60000 65536"/>
                <a:gd name="T15" fmla="*/ 0 w 207"/>
                <a:gd name="T16" fmla="*/ 0 h 186"/>
                <a:gd name="T17" fmla="*/ 207 w 207"/>
                <a:gd name="T18" fmla="*/ 186 h 186"/>
              </a:gdLst>
              <a:ahLst/>
              <a:cxnLst>
                <a:cxn ang="T10">
                  <a:pos x="T0" y="T1"/>
                </a:cxn>
                <a:cxn ang="T11">
                  <a:pos x="T2" y="T3"/>
                </a:cxn>
                <a:cxn ang="T12">
                  <a:pos x="T4" y="T5"/>
                </a:cxn>
                <a:cxn ang="T13">
                  <a:pos x="T6" y="T7"/>
                </a:cxn>
                <a:cxn ang="T14">
                  <a:pos x="T8" y="T9"/>
                </a:cxn>
              </a:cxnLst>
              <a:rect l="T15" t="T16" r="T17" b="T18"/>
              <a:pathLst>
                <a:path w="207" h="186">
                  <a:moveTo>
                    <a:pt x="0" y="143"/>
                  </a:moveTo>
                  <a:cubicBezTo>
                    <a:pt x="3" y="145"/>
                    <a:pt x="7" y="147"/>
                    <a:pt x="10" y="149"/>
                  </a:cubicBezTo>
                  <a:cubicBezTo>
                    <a:pt x="74" y="186"/>
                    <a:pt x="150" y="181"/>
                    <a:pt x="207" y="143"/>
                  </a:cubicBezTo>
                  <a:cubicBezTo>
                    <a:pt x="103" y="0"/>
                    <a:pt x="103" y="0"/>
                    <a:pt x="103" y="0"/>
                  </a:cubicBezTo>
                  <a:lnTo>
                    <a:pt x="0" y="143"/>
                  </a:lnTo>
                  <a:close/>
                </a:path>
              </a:pathLst>
            </a:custGeom>
            <a:solidFill>
              <a:srgbClr val="C0BAA7"/>
            </a:solidFill>
            <a:ln w="3175">
              <a:noFill/>
              <a:miter lim="800000"/>
              <a:headEnd/>
              <a:tailEnd/>
            </a:ln>
          </p:spPr>
          <p:txBody>
            <a:bodyPr/>
            <a:lstStyle/>
            <a:p>
              <a:endParaRPr lang="en-GB"/>
            </a:p>
          </p:txBody>
        </p:sp>
        <p:sp>
          <p:nvSpPr>
            <p:cNvPr id="93" name="Freeform 43"/>
            <p:cNvSpPr>
              <a:spLocks/>
            </p:cNvSpPr>
            <p:nvPr/>
          </p:nvSpPr>
          <p:spPr bwMode="gray">
            <a:xfrm>
              <a:off x="4829" y="2083"/>
              <a:ext cx="244" cy="255"/>
            </a:xfrm>
            <a:custGeom>
              <a:avLst/>
              <a:gdLst>
                <a:gd name="T0" fmla="*/ 34 w 188"/>
                <a:gd name="T1" fmla="*/ 0 h 197"/>
                <a:gd name="T2" fmla="*/ 141 w 188"/>
                <a:gd name="T3" fmla="*/ 330 h 197"/>
                <a:gd name="T4" fmla="*/ 317 w 188"/>
                <a:gd name="T5" fmla="*/ 92 h 197"/>
                <a:gd name="T6" fmla="*/ 34 w 188"/>
                <a:gd name="T7" fmla="*/ 0 h 197"/>
                <a:gd name="T8" fmla="*/ 0 60000 65536"/>
                <a:gd name="T9" fmla="*/ 0 60000 65536"/>
                <a:gd name="T10" fmla="*/ 0 60000 65536"/>
                <a:gd name="T11" fmla="*/ 0 60000 65536"/>
                <a:gd name="T12" fmla="*/ 0 w 188"/>
                <a:gd name="T13" fmla="*/ 0 h 197"/>
                <a:gd name="T14" fmla="*/ 188 w 188"/>
                <a:gd name="T15" fmla="*/ 197 h 197"/>
              </a:gdLst>
              <a:ahLst/>
              <a:cxnLst>
                <a:cxn ang="T8">
                  <a:pos x="T0" y="T1"/>
                </a:cxn>
                <a:cxn ang="T9">
                  <a:pos x="T2" y="T3"/>
                </a:cxn>
                <a:cxn ang="T10">
                  <a:pos x="T4" y="T5"/>
                </a:cxn>
                <a:cxn ang="T11">
                  <a:pos x="T6" y="T7"/>
                </a:cxn>
              </a:cxnLst>
              <a:rect l="T12" t="T13" r="T14" b="T15"/>
              <a:pathLst>
                <a:path w="188" h="197">
                  <a:moveTo>
                    <a:pt x="20" y="0"/>
                  </a:moveTo>
                  <a:cubicBezTo>
                    <a:pt x="0" y="72"/>
                    <a:pt x="25" y="150"/>
                    <a:pt x="84" y="197"/>
                  </a:cubicBezTo>
                  <a:cubicBezTo>
                    <a:pt x="188" y="55"/>
                    <a:pt x="188" y="55"/>
                    <a:pt x="188" y="55"/>
                  </a:cubicBezTo>
                  <a:lnTo>
                    <a:pt x="20" y="0"/>
                  </a:lnTo>
                  <a:close/>
                </a:path>
              </a:pathLst>
            </a:custGeom>
            <a:solidFill>
              <a:srgbClr val="C0BAA7"/>
            </a:solidFill>
            <a:ln w="3175">
              <a:noFill/>
              <a:miter lim="800000"/>
              <a:headEnd/>
              <a:tailEnd/>
            </a:ln>
          </p:spPr>
          <p:txBody>
            <a:bodyPr/>
            <a:lstStyle/>
            <a:p>
              <a:endParaRPr lang="en-GB"/>
            </a:p>
          </p:txBody>
        </p:sp>
        <p:sp>
          <p:nvSpPr>
            <p:cNvPr id="94" name="Freeform 44"/>
            <p:cNvSpPr>
              <a:spLocks/>
            </p:cNvSpPr>
            <p:nvPr/>
          </p:nvSpPr>
          <p:spPr bwMode="gray">
            <a:xfrm>
              <a:off x="5103" y="2083"/>
              <a:ext cx="234" cy="255"/>
            </a:xfrm>
            <a:custGeom>
              <a:avLst/>
              <a:gdLst>
                <a:gd name="T0" fmla="*/ 173 w 181"/>
                <a:gd name="T1" fmla="*/ 330 h 197"/>
                <a:gd name="T2" fmla="*/ 250 w 181"/>
                <a:gd name="T3" fmla="*/ 241 h 197"/>
                <a:gd name="T4" fmla="*/ 279 w 181"/>
                <a:gd name="T5" fmla="*/ 0 h 197"/>
                <a:gd name="T6" fmla="*/ 0 w 181"/>
                <a:gd name="T7" fmla="*/ 92 h 197"/>
                <a:gd name="T8" fmla="*/ 173 w 181"/>
                <a:gd name="T9" fmla="*/ 330 h 197"/>
                <a:gd name="T10" fmla="*/ 0 60000 65536"/>
                <a:gd name="T11" fmla="*/ 0 60000 65536"/>
                <a:gd name="T12" fmla="*/ 0 60000 65536"/>
                <a:gd name="T13" fmla="*/ 0 60000 65536"/>
                <a:gd name="T14" fmla="*/ 0 60000 65536"/>
                <a:gd name="T15" fmla="*/ 0 w 181"/>
                <a:gd name="T16" fmla="*/ 0 h 197"/>
                <a:gd name="T17" fmla="*/ 181 w 181"/>
                <a:gd name="T18" fmla="*/ 197 h 197"/>
              </a:gdLst>
              <a:ahLst/>
              <a:cxnLst>
                <a:cxn ang="T10">
                  <a:pos x="T0" y="T1"/>
                </a:cxn>
                <a:cxn ang="T11">
                  <a:pos x="T2" y="T3"/>
                </a:cxn>
                <a:cxn ang="T12">
                  <a:pos x="T4" y="T5"/>
                </a:cxn>
                <a:cxn ang="T13">
                  <a:pos x="T6" y="T7"/>
                </a:cxn>
                <a:cxn ang="T14">
                  <a:pos x="T8" y="T9"/>
                </a:cxn>
              </a:cxnLst>
              <a:rect l="T15" t="T16" r="T17" b="T18"/>
              <a:pathLst>
                <a:path w="181" h="197">
                  <a:moveTo>
                    <a:pt x="104" y="197"/>
                  </a:moveTo>
                  <a:cubicBezTo>
                    <a:pt x="122" y="183"/>
                    <a:pt x="137" y="165"/>
                    <a:pt x="149" y="144"/>
                  </a:cubicBezTo>
                  <a:cubicBezTo>
                    <a:pt x="176" y="99"/>
                    <a:pt x="181" y="47"/>
                    <a:pt x="167" y="0"/>
                  </a:cubicBezTo>
                  <a:cubicBezTo>
                    <a:pt x="0" y="55"/>
                    <a:pt x="0" y="55"/>
                    <a:pt x="0" y="55"/>
                  </a:cubicBezTo>
                  <a:lnTo>
                    <a:pt x="104" y="197"/>
                  </a:lnTo>
                  <a:close/>
                </a:path>
              </a:pathLst>
            </a:custGeom>
            <a:solidFill>
              <a:srgbClr val="C0BAA7"/>
            </a:solidFill>
            <a:ln w="3175">
              <a:noFill/>
              <a:miter lim="800000"/>
              <a:headEnd/>
              <a:tailEnd/>
            </a:ln>
          </p:spPr>
          <p:txBody>
            <a:bodyPr/>
            <a:lstStyle/>
            <a:p>
              <a:endParaRPr lang="en-GB"/>
            </a:p>
          </p:txBody>
        </p:sp>
        <p:sp>
          <p:nvSpPr>
            <p:cNvPr id="95" name="Freeform 45"/>
            <p:cNvSpPr>
              <a:spLocks/>
            </p:cNvSpPr>
            <p:nvPr/>
          </p:nvSpPr>
          <p:spPr bwMode="gray">
            <a:xfrm>
              <a:off x="5098" y="1908"/>
              <a:ext cx="216" cy="228"/>
            </a:xfrm>
            <a:custGeom>
              <a:avLst/>
              <a:gdLst>
                <a:gd name="T0" fmla="*/ 142 w 167"/>
                <a:gd name="T1" fmla="*/ 41 h 176"/>
                <a:gd name="T2" fmla="*/ 0 w 167"/>
                <a:gd name="T3" fmla="*/ 0 h 176"/>
                <a:gd name="T4" fmla="*/ 0 w 167"/>
                <a:gd name="T5" fmla="*/ 295 h 176"/>
                <a:gd name="T6" fmla="*/ 279 w 167"/>
                <a:gd name="T7" fmla="*/ 205 h 176"/>
                <a:gd name="T8" fmla="*/ 142 w 167"/>
                <a:gd name="T9" fmla="*/ 41 h 176"/>
                <a:gd name="T10" fmla="*/ 0 60000 65536"/>
                <a:gd name="T11" fmla="*/ 0 60000 65536"/>
                <a:gd name="T12" fmla="*/ 0 60000 65536"/>
                <a:gd name="T13" fmla="*/ 0 60000 65536"/>
                <a:gd name="T14" fmla="*/ 0 60000 65536"/>
                <a:gd name="T15" fmla="*/ 0 w 167"/>
                <a:gd name="T16" fmla="*/ 0 h 176"/>
                <a:gd name="T17" fmla="*/ 167 w 167"/>
                <a:gd name="T18" fmla="*/ 176 h 176"/>
              </a:gdLst>
              <a:ahLst/>
              <a:cxnLst>
                <a:cxn ang="T10">
                  <a:pos x="T0" y="T1"/>
                </a:cxn>
                <a:cxn ang="T11">
                  <a:pos x="T2" y="T3"/>
                </a:cxn>
                <a:cxn ang="T12">
                  <a:pos x="T4" y="T5"/>
                </a:cxn>
                <a:cxn ang="T13">
                  <a:pos x="T6" y="T7"/>
                </a:cxn>
                <a:cxn ang="T14">
                  <a:pos x="T8" y="T9"/>
                </a:cxn>
              </a:cxnLst>
              <a:rect l="T15" t="T16" r="T17" b="T18"/>
              <a:pathLst>
                <a:path w="167" h="176">
                  <a:moveTo>
                    <a:pt x="85" y="25"/>
                  </a:moveTo>
                  <a:cubicBezTo>
                    <a:pt x="58" y="9"/>
                    <a:pt x="29" y="1"/>
                    <a:pt x="0" y="0"/>
                  </a:cubicBezTo>
                  <a:cubicBezTo>
                    <a:pt x="0" y="176"/>
                    <a:pt x="0" y="176"/>
                    <a:pt x="0" y="176"/>
                  </a:cubicBezTo>
                  <a:cubicBezTo>
                    <a:pt x="167" y="122"/>
                    <a:pt x="167" y="122"/>
                    <a:pt x="167" y="122"/>
                  </a:cubicBezTo>
                  <a:cubicBezTo>
                    <a:pt x="152" y="82"/>
                    <a:pt x="125" y="48"/>
                    <a:pt x="85" y="25"/>
                  </a:cubicBezTo>
                  <a:close/>
                </a:path>
              </a:pathLst>
            </a:custGeom>
            <a:solidFill>
              <a:srgbClr val="C0BAA7"/>
            </a:solidFill>
            <a:ln w="3175">
              <a:noFill/>
              <a:miter lim="800000"/>
              <a:headEnd/>
              <a:tailEnd/>
            </a:ln>
          </p:spPr>
          <p:txBody>
            <a:bodyPr/>
            <a:lstStyle/>
            <a:p>
              <a:endParaRPr lang="en-GB"/>
            </a:p>
          </p:txBody>
        </p:sp>
        <p:sp>
          <p:nvSpPr>
            <p:cNvPr id="96" name="Freeform 46"/>
            <p:cNvSpPr>
              <a:spLocks/>
            </p:cNvSpPr>
            <p:nvPr/>
          </p:nvSpPr>
          <p:spPr bwMode="gray">
            <a:xfrm>
              <a:off x="4862" y="1908"/>
              <a:ext cx="216" cy="228"/>
            </a:xfrm>
            <a:custGeom>
              <a:avLst/>
              <a:gdLst>
                <a:gd name="T0" fmla="*/ 279 w 167"/>
                <a:gd name="T1" fmla="*/ 0 h 176"/>
                <a:gd name="T2" fmla="*/ 22 w 167"/>
                <a:gd name="T3" fmla="*/ 155 h 176"/>
                <a:gd name="T4" fmla="*/ 0 w 167"/>
                <a:gd name="T5" fmla="*/ 205 h 176"/>
                <a:gd name="T6" fmla="*/ 279 w 167"/>
                <a:gd name="T7" fmla="*/ 295 h 176"/>
                <a:gd name="T8" fmla="*/ 279 w 167"/>
                <a:gd name="T9" fmla="*/ 0 h 176"/>
                <a:gd name="T10" fmla="*/ 0 60000 65536"/>
                <a:gd name="T11" fmla="*/ 0 60000 65536"/>
                <a:gd name="T12" fmla="*/ 0 60000 65536"/>
                <a:gd name="T13" fmla="*/ 0 60000 65536"/>
                <a:gd name="T14" fmla="*/ 0 60000 65536"/>
                <a:gd name="T15" fmla="*/ 0 w 167"/>
                <a:gd name="T16" fmla="*/ 0 h 176"/>
                <a:gd name="T17" fmla="*/ 167 w 167"/>
                <a:gd name="T18" fmla="*/ 176 h 176"/>
              </a:gdLst>
              <a:ahLst/>
              <a:cxnLst>
                <a:cxn ang="T10">
                  <a:pos x="T0" y="T1"/>
                </a:cxn>
                <a:cxn ang="T11">
                  <a:pos x="T2" y="T3"/>
                </a:cxn>
                <a:cxn ang="T12">
                  <a:pos x="T4" y="T5"/>
                </a:cxn>
                <a:cxn ang="T13">
                  <a:pos x="T6" y="T7"/>
                </a:cxn>
                <a:cxn ang="T14">
                  <a:pos x="T8" y="T9"/>
                </a:cxn>
              </a:cxnLst>
              <a:rect l="T15" t="T16" r="T17" b="T18"/>
              <a:pathLst>
                <a:path w="167" h="176">
                  <a:moveTo>
                    <a:pt x="167" y="0"/>
                  </a:moveTo>
                  <a:cubicBezTo>
                    <a:pt x="106" y="3"/>
                    <a:pt x="46" y="36"/>
                    <a:pt x="13" y="93"/>
                  </a:cubicBezTo>
                  <a:cubicBezTo>
                    <a:pt x="8" y="102"/>
                    <a:pt x="4" y="112"/>
                    <a:pt x="0" y="122"/>
                  </a:cubicBezTo>
                  <a:cubicBezTo>
                    <a:pt x="167" y="176"/>
                    <a:pt x="167" y="176"/>
                    <a:pt x="167" y="176"/>
                  </a:cubicBezTo>
                  <a:lnTo>
                    <a:pt x="167" y="0"/>
                  </a:lnTo>
                  <a:close/>
                </a:path>
              </a:pathLst>
            </a:custGeom>
            <a:solidFill>
              <a:srgbClr val="C0BAA7"/>
            </a:solidFill>
            <a:ln w="3175">
              <a:noFill/>
              <a:miter lim="800000"/>
              <a:headEnd/>
              <a:tailEnd/>
            </a:ln>
          </p:spPr>
          <p:txBody>
            <a:bodyPr/>
            <a:lstStyle/>
            <a:p>
              <a:endParaRPr lang="en-GB"/>
            </a:p>
          </p:txBody>
        </p:sp>
        <p:sp>
          <p:nvSpPr>
            <p:cNvPr id="97" name="Freeform 47"/>
            <p:cNvSpPr>
              <a:spLocks/>
            </p:cNvSpPr>
            <p:nvPr/>
          </p:nvSpPr>
          <p:spPr bwMode="gray">
            <a:xfrm>
              <a:off x="4719" y="1666"/>
              <a:ext cx="474" cy="347"/>
            </a:xfrm>
            <a:custGeom>
              <a:avLst/>
              <a:gdLst>
                <a:gd name="T0" fmla="*/ 677 w 332"/>
                <a:gd name="T1" fmla="*/ 201 h 240"/>
                <a:gd name="T2" fmla="*/ 515 w 332"/>
                <a:gd name="T3" fmla="*/ 0 h 240"/>
                <a:gd name="T4" fmla="*/ 515 w 332"/>
                <a:gd name="T5" fmla="*/ 90 h 240"/>
                <a:gd name="T6" fmla="*/ 0 w 332"/>
                <a:gd name="T7" fmla="*/ 416 h 240"/>
                <a:gd name="T8" fmla="*/ 123 w 332"/>
                <a:gd name="T9" fmla="*/ 367 h 240"/>
                <a:gd name="T10" fmla="*/ 206 w 332"/>
                <a:gd name="T11" fmla="*/ 502 h 240"/>
                <a:gd name="T12" fmla="*/ 515 w 332"/>
                <a:gd name="T13" fmla="*/ 314 h 240"/>
                <a:gd name="T14" fmla="*/ 515 w 332"/>
                <a:gd name="T15" fmla="*/ 399 h 240"/>
                <a:gd name="T16" fmla="*/ 677 w 332"/>
                <a:gd name="T17" fmla="*/ 201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2"/>
                <a:gd name="T28" fmla="*/ 0 h 240"/>
                <a:gd name="T29" fmla="*/ 332 w 332"/>
                <a:gd name="T30" fmla="*/ 240 h 2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2" h="240">
                  <a:moveTo>
                    <a:pt x="332" y="96"/>
                  </a:moveTo>
                  <a:cubicBezTo>
                    <a:pt x="253" y="0"/>
                    <a:pt x="253" y="0"/>
                    <a:pt x="253" y="0"/>
                  </a:cubicBezTo>
                  <a:cubicBezTo>
                    <a:pt x="253" y="43"/>
                    <a:pt x="253" y="43"/>
                    <a:pt x="253" y="43"/>
                  </a:cubicBezTo>
                  <a:cubicBezTo>
                    <a:pt x="143" y="45"/>
                    <a:pt x="48" y="108"/>
                    <a:pt x="0" y="199"/>
                  </a:cubicBezTo>
                  <a:cubicBezTo>
                    <a:pt x="60" y="176"/>
                    <a:pt x="60" y="176"/>
                    <a:pt x="60" y="176"/>
                  </a:cubicBezTo>
                  <a:cubicBezTo>
                    <a:pt x="101" y="240"/>
                    <a:pt x="101" y="240"/>
                    <a:pt x="101" y="240"/>
                  </a:cubicBezTo>
                  <a:cubicBezTo>
                    <a:pt x="134" y="184"/>
                    <a:pt x="192" y="152"/>
                    <a:pt x="253" y="150"/>
                  </a:cubicBezTo>
                  <a:cubicBezTo>
                    <a:pt x="253" y="191"/>
                    <a:pt x="253" y="191"/>
                    <a:pt x="253" y="191"/>
                  </a:cubicBezTo>
                  <a:lnTo>
                    <a:pt x="332" y="96"/>
                  </a:lnTo>
                  <a:close/>
                </a:path>
              </a:pathLst>
            </a:custGeom>
            <a:solidFill>
              <a:srgbClr val="EB8C00"/>
            </a:solidFill>
            <a:ln w="9525">
              <a:noFill/>
              <a:round/>
              <a:headEnd/>
              <a:tailEnd/>
            </a:ln>
          </p:spPr>
          <p:txBody>
            <a:bodyPr/>
            <a:lstStyle/>
            <a:p>
              <a:endParaRPr lang="en-GB"/>
            </a:p>
          </p:txBody>
        </p:sp>
        <p:sp>
          <p:nvSpPr>
            <p:cNvPr id="98" name="Freeform 48"/>
            <p:cNvSpPr>
              <a:spLocks/>
            </p:cNvSpPr>
            <p:nvPr/>
          </p:nvSpPr>
          <p:spPr bwMode="gray">
            <a:xfrm>
              <a:off x="4633" y="1945"/>
              <a:ext cx="259" cy="502"/>
            </a:xfrm>
            <a:custGeom>
              <a:avLst/>
              <a:gdLst>
                <a:gd name="T0" fmla="*/ 289 w 181"/>
                <a:gd name="T1" fmla="*/ 192 h 347"/>
                <a:gd name="T2" fmla="*/ 371 w 181"/>
                <a:gd name="T3" fmla="*/ 220 h 347"/>
                <a:gd name="T4" fmla="*/ 236 w 181"/>
                <a:gd name="T5" fmla="*/ 0 h 347"/>
                <a:gd name="T6" fmla="*/ 0 w 181"/>
                <a:gd name="T7" fmla="*/ 97 h 347"/>
                <a:gd name="T8" fmla="*/ 80 w 181"/>
                <a:gd name="T9" fmla="*/ 123 h 347"/>
                <a:gd name="T10" fmla="*/ 56 w 181"/>
                <a:gd name="T11" fmla="*/ 297 h 347"/>
                <a:gd name="T12" fmla="*/ 225 w 181"/>
                <a:gd name="T13" fmla="*/ 726 h 347"/>
                <a:gd name="T14" fmla="*/ 218 w 181"/>
                <a:gd name="T15" fmla="*/ 592 h 347"/>
                <a:gd name="T16" fmla="*/ 366 w 181"/>
                <a:gd name="T17" fmla="*/ 553 h 347"/>
                <a:gd name="T18" fmla="*/ 289 w 181"/>
                <a:gd name="T19" fmla="*/ 192 h 3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1"/>
                <a:gd name="T31" fmla="*/ 0 h 347"/>
                <a:gd name="T32" fmla="*/ 181 w 181"/>
                <a:gd name="T33" fmla="*/ 347 h 3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1" h="347">
                  <a:moveTo>
                    <a:pt x="141" y="92"/>
                  </a:moveTo>
                  <a:cubicBezTo>
                    <a:pt x="181" y="105"/>
                    <a:pt x="181" y="105"/>
                    <a:pt x="181" y="105"/>
                  </a:cubicBezTo>
                  <a:cubicBezTo>
                    <a:pt x="115" y="0"/>
                    <a:pt x="115" y="0"/>
                    <a:pt x="115" y="0"/>
                  </a:cubicBezTo>
                  <a:cubicBezTo>
                    <a:pt x="0" y="46"/>
                    <a:pt x="0" y="46"/>
                    <a:pt x="0" y="46"/>
                  </a:cubicBezTo>
                  <a:cubicBezTo>
                    <a:pt x="39" y="59"/>
                    <a:pt x="39" y="59"/>
                    <a:pt x="39" y="59"/>
                  </a:cubicBezTo>
                  <a:cubicBezTo>
                    <a:pt x="31" y="85"/>
                    <a:pt x="27" y="113"/>
                    <a:pt x="27" y="142"/>
                  </a:cubicBezTo>
                  <a:cubicBezTo>
                    <a:pt x="27" y="222"/>
                    <a:pt x="59" y="294"/>
                    <a:pt x="110" y="347"/>
                  </a:cubicBezTo>
                  <a:cubicBezTo>
                    <a:pt x="106" y="283"/>
                    <a:pt x="106" y="283"/>
                    <a:pt x="106" y="283"/>
                  </a:cubicBezTo>
                  <a:cubicBezTo>
                    <a:pt x="179" y="264"/>
                    <a:pt x="179" y="264"/>
                    <a:pt x="179" y="264"/>
                  </a:cubicBezTo>
                  <a:cubicBezTo>
                    <a:pt x="139" y="217"/>
                    <a:pt x="124" y="152"/>
                    <a:pt x="141" y="92"/>
                  </a:cubicBezTo>
                  <a:close/>
                </a:path>
              </a:pathLst>
            </a:custGeom>
            <a:solidFill>
              <a:schemeClr val="accent4"/>
            </a:solidFill>
            <a:ln w="9525">
              <a:noFill/>
              <a:round/>
              <a:headEnd/>
              <a:tailEnd/>
            </a:ln>
          </p:spPr>
          <p:txBody>
            <a:bodyPr/>
            <a:lstStyle/>
            <a:p>
              <a:endParaRPr lang="en-GB"/>
            </a:p>
          </p:txBody>
        </p:sp>
        <p:sp>
          <p:nvSpPr>
            <p:cNvPr id="99" name="Freeform 49"/>
            <p:cNvSpPr>
              <a:spLocks/>
            </p:cNvSpPr>
            <p:nvPr/>
          </p:nvSpPr>
          <p:spPr bwMode="gray">
            <a:xfrm>
              <a:off x="4806" y="2325"/>
              <a:ext cx="469" cy="249"/>
            </a:xfrm>
            <a:custGeom>
              <a:avLst/>
              <a:gdLst>
                <a:gd name="T0" fmla="*/ 669 w 329"/>
                <a:gd name="T1" fmla="*/ 298 h 172"/>
                <a:gd name="T2" fmla="*/ 543 w 329"/>
                <a:gd name="T3" fmla="*/ 263 h 172"/>
                <a:gd name="T4" fmla="*/ 553 w 329"/>
                <a:gd name="T5" fmla="*/ 104 h 172"/>
                <a:gd name="T6" fmla="*/ 215 w 329"/>
                <a:gd name="T7" fmla="*/ 84 h 172"/>
                <a:gd name="T8" fmla="*/ 192 w 329"/>
                <a:gd name="T9" fmla="*/ 71 h 172"/>
                <a:gd name="T10" fmla="*/ 244 w 329"/>
                <a:gd name="T11" fmla="*/ 0 h 172"/>
                <a:gd name="T12" fmla="*/ 0 w 329"/>
                <a:gd name="T13" fmla="*/ 62 h 172"/>
                <a:gd name="T14" fmla="*/ 16 w 329"/>
                <a:gd name="T15" fmla="*/ 323 h 172"/>
                <a:gd name="T16" fmla="*/ 66 w 329"/>
                <a:gd name="T17" fmla="*/ 252 h 172"/>
                <a:gd name="T18" fmla="*/ 405 w 329"/>
                <a:gd name="T19" fmla="*/ 360 h 172"/>
                <a:gd name="T20" fmla="*/ 669 w 329"/>
                <a:gd name="T21" fmla="*/ 298 h 1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9"/>
                <a:gd name="T34" fmla="*/ 0 h 172"/>
                <a:gd name="T35" fmla="*/ 329 w 329"/>
                <a:gd name="T36" fmla="*/ 172 h 1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9" h="172">
                  <a:moveTo>
                    <a:pt x="329" y="142"/>
                  </a:moveTo>
                  <a:cubicBezTo>
                    <a:pt x="267" y="126"/>
                    <a:pt x="267" y="126"/>
                    <a:pt x="267" y="126"/>
                  </a:cubicBezTo>
                  <a:cubicBezTo>
                    <a:pt x="272" y="50"/>
                    <a:pt x="272" y="50"/>
                    <a:pt x="272" y="50"/>
                  </a:cubicBezTo>
                  <a:cubicBezTo>
                    <a:pt x="220" y="72"/>
                    <a:pt x="158" y="71"/>
                    <a:pt x="106" y="40"/>
                  </a:cubicBezTo>
                  <a:cubicBezTo>
                    <a:pt x="102" y="38"/>
                    <a:pt x="99" y="36"/>
                    <a:pt x="95" y="34"/>
                  </a:cubicBezTo>
                  <a:cubicBezTo>
                    <a:pt x="120" y="0"/>
                    <a:pt x="120" y="0"/>
                    <a:pt x="120" y="0"/>
                  </a:cubicBezTo>
                  <a:cubicBezTo>
                    <a:pt x="0" y="30"/>
                    <a:pt x="0" y="30"/>
                    <a:pt x="0" y="30"/>
                  </a:cubicBezTo>
                  <a:cubicBezTo>
                    <a:pt x="8" y="154"/>
                    <a:pt x="8" y="154"/>
                    <a:pt x="8" y="154"/>
                  </a:cubicBezTo>
                  <a:cubicBezTo>
                    <a:pt x="32" y="120"/>
                    <a:pt x="32" y="120"/>
                    <a:pt x="32" y="120"/>
                  </a:cubicBezTo>
                  <a:cubicBezTo>
                    <a:pt x="80" y="153"/>
                    <a:pt x="137" y="172"/>
                    <a:pt x="199" y="172"/>
                  </a:cubicBezTo>
                  <a:cubicBezTo>
                    <a:pt x="246" y="172"/>
                    <a:pt x="290" y="161"/>
                    <a:pt x="329" y="142"/>
                  </a:cubicBezTo>
                  <a:close/>
                </a:path>
              </a:pathLst>
            </a:custGeom>
            <a:solidFill>
              <a:schemeClr val="accent5"/>
            </a:solidFill>
            <a:ln w="9525">
              <a:noFill/>
              <a:round/>
              <a:headEnd/>
              <a:tailEnd/>
            </a:ln>
          </p:spPr>
          <p:txBody>
            <a:bodyPr/>
            <a:lstStyle/>
            <a:p>
              <a:endParaRPr lang="en-GB"/>
            </a:p>
          </p:txBody>
        </p:sp>
        <p:sp>
          <p:nvSpPr>
            <p:cNvPr id="100" name="Freeform 50"/>
            <p:cNvSpPr>
              <a:spLocks/>
            </p:cNvSpPr>
            <p:nvPr/>
          </p:nvSpPr>
          <p:spPr bwMode="gray">
            <a:xfrm>
              <a:off x="5207" y="2090"/>
              <a:ext cx="301" cy="444"/>
            </a:xfrm>
            <a:custGeom>
              <a:avLst/>
              <a:gdLst>
                <a:gd name="T0" fmla="*/ 429 w 211"/>
                <a:gd name="T1" fmla="*/ 88 h 308"/>
                <a:gd name="T2" fmla="*/ 424 w 211"/>
                <a:gd name="T3" fmla="*/ 0 h 308"/>
                <a:gd name="T4" fmla="*/ 354 w 211"/>
                <a:gd name="T5" fmla="*/ 112 h 308"/>
                <a:gd name="T6" fmla="*/ 210 w 211"/>
                <a:gd name="T7" fmla="*/ 53 h 308"/>
                <a:gd name="T8" fmla="*/ 161 w 211"/>
                <a:gd name="T9" fmla="*/ 281 h 308"/>
                <a:gd name="T10" fmla="*/ 67 w 211"/>
                <a:gd name="T11" fmla="*/ 391 h 308"/>
                <a:gd name="T12" fmla="*/ 16 w 211"/>
                <a:gd name="T13" fmla="*/ 320 h 308"/>
                <a:gd name="T14" fmla="*/ 0 w 211"/>
                <a:gd name="T15" fmla="*/ 578 h 308"/>
                <a:gd name="T16" fmla="*/ 244 w 211"/>
                <a:gd name="T17" fmla="*/ 640 h 308"/>
                <a:gd name="T18" fmla="*/ 195 w 211"/>
                <a:gd name="T19" fmla="*/ 571 h 308"/>
                <a:gd name="T20" fmla="*/ 429 w 211"/>
                <a:gd name="T21" fmla="*/ 88 h 3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1"/>
                <a:gd name="T34" fmla="*/ 0 h 308"/>
                <a:gd name="T35" fmla="*/ 211 w 211"/>
                <a:gd name="T36" fmla="*/ 308 h 3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1" h="308">
                  <a:moveTo>
                    <a:pt x="211" y="42"/>
                  </a:moveTo>
                  <a:cubicBezTo>
                    <a:pt x="211" y="28"/>
                    <a:pt x="210" y="14"/>
                    <a:pt x="208" y="0"/>
                  </a:cubicBezTo>
                  <a:cubicBezTo>
                    <a:pt x="174" y="54"/>
                    <a:pt x="174" y="54"/>
                    <a:pt x="174" y="54"/>
                  </a:cubicBezTo>
                  <a:cubicBezTo>
                    <a:pt x="103" y="26"/>
                    <a:pt x="103" y="26"/>
                    <a:pt x="103" y="26"/>
                  </a:cubicBezTo>
                  <a:cubicBezTo>
                    <a:pt x="106" y="63"/>
                    <a:pt x="99" y="101"/>
                    <a:pt x="79" y="135"/>
                  </a:cubicBezTo>
                  <a:cubicBezTo>
                    <a:pt x="67" y="156"/>
                    <a:pt x="51" y="174"/>
                    <a:pt x="33" y="188"/>
                  </a:cubicBezTo>
                  <a:cubicBezTo>
                    <a:pt x="8" y="154"/>
                    <a:pt x="8" y="154"/>
                    <a:pt x="8" y="154"/>
                  </a:cubicBezTo>
                  <a:cubicBezTo>
                    <a:pt x="0" y="278"/>
                    <a:pt x="0" y="278"/>
                    <a:pt x="0" y="278"/>
                  </a:cubicBezTo>
                  <a:cubicBezTo>
                    <a:pt x="120" y="308"/>
                    <a:pt x="120" y="308"/>
                    <a:pt x="120" y="308"/>
                  </a:cubicBezTo>
                  <a:cubicBezTo>
                    <a:pt x="96" y="275"/>
                    <a:pt x="96" y="275"/>
                    <a:pt x="96" y="275"/>
                  </a:cubicBezTo>
                  <a:cubicBezTo>
                    <a:pt x="166" y="221"/>
                    <a:pt x="211" y="137"/>
                    <a:pt x="211" y="42"/>
                  </a:cubicBezTo>
                  <a:close/>
                </a:path>
              </a:pathLst>
            </a:custGeom>
            <a:solidFill>
              <a:schemeClr val="tx2"/>
            </a:solidFill>
            <a:ln w="9525">
              <a:noFill/>
              <a:round/>
              <a:headEnd/>
              <a:tailEnd/>
            </a:ln>
          </p:spPr>
          <p:txBody>
            <a:bodyPr/>
            <a:lstStyle/>
            <a:p>
              <a:endParaRPr lang="en-GB"/>
            </a:p>
          </p:txBody>
        </p:sp>
        <p:sp>
          <p:nvSpPr>
            <p:cNvPr id="101" name="Freeform 51"/>
            <p:cNvSpPr>
              <a:spLocks/>
            </p:cNvSpPr>
            <p:nvPr/>
          </p:nvSpPr>
          <p:spPr bwMode="gray">
            <a:xfrm>
              <a:off x="5150" y="1734"/>
              <a:ext cx="391" cy="409"/>
            </a:xfrm>
            <a:custGeom>
              <a:avLst/>
              <a:gdLst>
                <a:gd name="T0" fmla="*/ 477 w 274"/>
                <a:gd name="T1" fmla="*/ 399 h 283"/>
                <a:gd name="T2" fmla="*/ 14 w 274"/>
                <a:gd name="T3" fmla="*/ 0 h 283"/>
                <a:gd name="T4" fmla="*/ 97 w 274"/>
                <a:gd name="T5" fmla="*/ 103 h 283"/>
                <a:gd name="T6" fmla="*/ 0 w 274"/>
                <a:gd name="T7" fmla="*/ 224 h 283"/>
                <a:gd name="T8" fmla="*/ 104 w 274"/>
                <a:gd name="T9" fmla="*/ 266 h 283"/>
                <a:gd name="T10" fmla="*/ 268 w 274"/>
                <a:gd name="T11" fmla="*/ 468 h 283"/>
                <a:gd name="T12" fmla="*/ 190 w 274"/>
                <a:gd name="T13" fmla="*/ 496 h 283"/>
                <a:gd name="T14" fmla="*/ 424 w 274"/>
                <a:gd name="T15" fmla="*/ 591 h 283"/>
                <a:gd name="T16" fmla="*/ 558 w 274"/>
                <a:gd name="T17" fmla="*/ 371 h 283"/>
                <a:gd name="T18" fmla="*/ 477 w 274"/>
                <a:gd name="T19" fmla="*/ 399 h 2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4"/>
                <a:gd name="T31" fmla="*/ 0 h 283"/>
                <a:gd name="T32" fmla="*/ 274 w 274"/>
                <a:gd name="T33" fmla="*/ 283 h 2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4" h="283">
                  <a:moveTo>
                    <a:pt x="234" y="191"/>
                  </a:moveTo>
                  <a:cubicBezTo>
                    <a:pt x="199" y="92"/>
                    <a:pt x="113" y="18"/>
                    <a:pt x="7" y="0"/>
                  </a:cubicBezTo>
                  <a:cubicBezTo>
                    <a:pt x="48" y="49"/>
                    <a:pt x="48" y="49"/>
                    <a:pt x="48" y="49"/>
                  </a:cubicBezTo>
                  <a:cubicBezTo>
                    <a:pt x="0" y="107"/>
                    <a:pt x="0" y="107"/>
                    <a:pt x="0" y="107"/>
                  </a:cubicBezTo>
                  <a:cubicBezTo>
                    <a:pt x="17" y="111"/>
                    <a:pt x="34" y="118"/>
                    <a:pt x="51" y="127"/>
                  </a:cubicBezTo>
                  <a:cubicBezTo>
                    <a:pt x="90" y="150"/>
                    <a:pt x="118" y="185"/>
                    <a:pt x="132" y="224"/>
                  </a:cubicBezTo>
                  <a:cubicBezTo>
                    <a:pt x="93" y="237"/>
                    <a:pt x="93" y="237"/>
                    <a:pt x="93" y="237"/>
                  </a:cubicBezTo>
                  <a:cubicBezTo>
                    <a:pt x="208" y="283"/>
                    <a:pt x="208" y="283"/>
                    <a:pt x="208" y="283"/>
                  </a:cubicBezTo>
                  <a:cubicBezTo>
                    <a:pt x="274" y="178"/>
                    <a:pt x="274" y="178"/>
                    <a:pt x="274" y="178"/>
                  </a:cubicBezTo>
                  <a:lnTo>
                    <a:pt x="234" y="191"/>
                  </a:lnTo>
                  <a:close/>
                </a:path>
              </a:pathLst>
            </a:custGeom>
            <a:solidFill>
              <a:schemeClr val="accent3"/>
            </a:solidFill>
            <a:ln w="9525">
              <a:noFill/>
              <a:round/>
              <a:headEnd/>
              <a:tailEnd/>
            </a:ln>
          </p:spPr>
          <p:txBody>
            <a:bodyPr/>
            <a:lstStyle/>
            <a:p>
              <a:endParaRPr lang="en-GB"/>
            </a:p>
          </p:txBody>
        </p:sp>
      </p:grpSp>
      <p:grpSp>
        <p:nvGrpSpPr>
          <p:cNvPr id="8" name="Group 52"/>
          <p:cNvGrpSpPr>
            <a:grpSpLocks/>
          </p:cNvGrpSpPr>
          <p:nvPr/>
        </p:nvGrpSpPr>
        <p:grpSpPr bwMode="auto">
          <a:xfrm>
            <a:off x="4218144" y="4502946"/>
            <a:ext cx="1979793" cy="2294955"/>
            <a:chOff x="3610" y="2770"/>
            <a:chExt cx="848" cy="972"/>
          </a:xfrm>
        </p:grpSpPr>
        <p:sp>
          <p:nvSpPr>
            <p:cNvPr id="103" name="Freeform 53"/>
            <p:cNvSpPr>
              <a:spLocks/>
            </p:cNvSpPr>
            <p:nvPr/>
          </p:nvSpPr>
          <p:spPr bwMode="gray">
            <a:xfrm>
              <a:off x="3831" y="3276"/>
              <a:ext cx="195" cy="226"/>
            </a:xfrm>
            <a:custGeom>
              <a:avLst/>
              <a:gdLst>
                <a:gd name="T0" fmla="*/ 0 w 150"/>
                <a:gd name="T1" fmla="*/ 147 h 174"/>
                <a:gd name="T2" fmla="*/ 108 w 150"/>
                <a:gd name="T3" fmla="*/ 252 h 174"/>
                <a:gd name="T4" fmla="*/ 253 w 150"/>
                <a:gd name="T5" fmla="*/ 294 h 174"/>
                <a:gd name="T6" fmla="*/ 253 w 150"/>
                <a:gd name="T7" fmla="*/ 0 h 174"/>
                <a:gd name="T8" fmla="*/ 0 w 150"/>
                <a:gd name="T9" fmla="*/ 147 h 174"/>
                <a:gd name="T10" fmla="*/ 0 60000 65536"/>
                <a:gd name="T11" fmla="*/ 0 60000 65536"/>
                <a:gd name="T12" fmla="*/ 0 60000 65536"/>
                <a:gd name="T13" fmla="*/ 0 60000 65536"/>
                <a:gd name="T14" fmla="*/ 0 60000 65536"/>
                <a:gd name="T15" fmla="*/ 0 w 150"/>
                <a:gd name="T16" fmla="*/ 0 h 174"/>
                <a:gd name="T17" fmla="*/ 150 w 150"/>
                <a:gd name="T18" fmla="*/ 174 h 174"/>
              </a:gdLst>
              <a:ahLst/>
              <a:cxnLst>
                <a:cxn ang="T10">
                  <a:pos x="T0" y="T1"/>
                </a:cxn>
                <a:cxn ang="T11">
                  <a:pos x="T2" y="T3"/>
                </a:cxn>
                <a:cxn ang="T12">
                  <a:pos x="T4" y="T5"/>
                </a:cxn>
                <a:cxn ang="T13">
                  <a:pos x="T6" y="T7"/>
                </a:cxn>
                <a:cxn ang="T14">
                  <a:pos x="T8" y="T9"/>
                </a:cxn>
              </a:cxnLst>
              <a:rect l="T15" t="T16" r="T17" b="T18"/>
              <a:pathLst>
                <a:path w="150" h="174">
                  <a:moveTo>
                    <a:pt x="0" y="87"/>
                  </a:moveTo>
                  <a:cubicBezTo>
                    <a:pt x="15" y="112"/>
                    <a:pt x="37" y="134"/>
                    <a:pt x="64" y="149"/>
                  </a:cubicBezTo>
                  <a:cubicBezTo>
                    <a:pt x="91" y="165"/>
                    <a:pt x="121" y="173"/>
                    <a:pt x="150" y="174"/>
                  </a:cubicBezTo>
                  <a:cubicBezTo>
                    <a:pt x="150" y="0"/>
                    <a:pt x="150" y="0"/>
                    <a:pt x="150" y="0"/>
                  </a:cubicBezTo>
                  <a:lnTo>
                    <a:pt x="0" y="87"/>
                  </a:lnTo>
                  <a:close/>
                </a:path>
              </a:pathLst>
            </a:custGeom>
            <a:solidFill>
              <a:srgbClr val="C0BAA7"/>
            </a:solidFill>
            <a:ln w="3175">
              <a:noFill/>
              <a:miter lim="800000"/>
              <a:headEnd/>
              <a:tailEnd/>
            </a:ln>
          </p:spPr>
          <p:txBody>
            <a:bodyPr/>
            <a:lstStyle/>
            <a:p>
              <a:endParaRPr lang="en-GB"/>
            </a:p>
          </p:txBody>
        </p:sp>
        <p:sp>
          <p:nvSpPr>
            <p:cNvPr id="104" name="Freeform 54"/>
            <p:cNvSpPr>
              <a:spLocks/>
            </p:cNvSpPr>
            <p:nvPr/>
          </p:nvSpPr>
          <p:spPr bwMode="gray">
            <a:xfrm>
              <a:off x="4044" y="3020"/>
              <a:ext cx="195" cy="225"/>
            </a:xfrm>
            <a:custGeom>
              <a:avLst/>
              <a:gdLst>
                <a:gd name="T0" fmla="*/ 253 w 150"/>
                <a:gd name="T1" fmla="*/ 147 h 173"/>
                <a:gd name="T2" fmla="*/ 146 w 150"/>
                <a:gd name="T3" fmla="*/ 43 h 173"/>
                <a:gd name="T4" fmla="*/ 0 w 150"/>
                <a:gd name="T5" fmla="*/ 0 h 173"/>
                <a:gd name="T6" fmla="*/ 0 w 150"/>
                <a:gd name="T7" fmla="*/ 293 h 173"/>
                <a:gd name="T8" fmla="*/ 253 w 150"/>
                <a:gd name="T9" fmla="*/ 147 h 173"/>
                <a:gd name="T10" fmla="*/ 0 60000 65536"/>
                <a:gd name="T11" fmla="*/ 0 60000 65536"/>
                <a:gd name="T12" fmla="*/ 0 60000 65536"/>
                <a:gd name="T13" fmla="*/ 0 60000 65536"/>
                <a:gd name="T14" fmla="*/ 0 60000 65536"/>
                <a:gd name="T15" fmla="*/ 0 w 150"/>
                <a:gd name="T16" fmla="*/ 0 h 173"/>
                <a:gd name="T17" fmla="*/ 150 w 150"/>
                <a:gd name="T18" fmla="*/ 173 h 173"/>
              </a:gdLst>
              <a:ahLst/>
              <a:cxnLst>
                <a:cxn ang="T10">
                  <a:pos x="T0" y="T1"/>
                </a:cxn>
                <a:cxn ang="T11">
                  <a:pos x="T2" y="T3"/>
                </a:cxn>
                <a:cxn ang="T12">
                  <a:pos x="T4" y="T5"/>
                </a:cxn>
                <a:cxn ang="T13">
                  <a:pos x="T6" y="T7"/>
                </a:cxn>
                <a:cxn ang="T14">
                  <a:pos x="T8" y="T9"/>
                </a:cxn>
              </a:cxnLst>
              <a:rect l="T15" t="T16" r="T17" b="T18"/>
              <a:pathLst>
                <a:path w="150" h="173">
                  <a:moveTo>
                    <a:pt x="150" y="87"/>
                  </a:moveTo>
                  <a:cubicBezTo>
                    <a:pt x="135" y="62"/>
                    <a:pt x="113" y="41"/>
                    <a:pt x="86" y="25"/>
                  </a:cubicBezTo>
                  <a:cubicBezTo>
                    <a:pt x="59" y="9"/>
                    <a:pt x="30" y="1"/>
                    <a:pt x="0" y="0"/>
                  </a:cubicBezTo>
                  <a:cubicBezTo>
                    <a:pt x="0" y="173"/>
                    <a:pt x="0" y="173"/>
                    <a:pt x="0" y="173"/>
                  </a:cubicBezTo>
                  <a:lnTo>
                    <a:pt x="150" y="87"/>
                  </a:lnTo>
                  <a:close/>
                </a:path>
              </a:pathLst>
            </a:custGeom>
            <a:solidFill>
              <a:srgbClr val="C0BAA7"/>
            </a:solidFill>
            <a:ln w="3175">
              <a:noFill/>
              <a:miter lim="800000"/>
              <a:headEnd/>
              <a:tailEnd/>
            </a:ln>
          </p:spPr>
          <p:txBody>
            <a:bodyPr/>
            <a:lstStyle/>
            <a:p>
              <a:endParaRPr lang="en-GB"/>
            </a:p>
          </p:txBody>
        </p:sp>
        <p:sp>
          <p:nvSpPr>
            <p:cNvPr id="105" name="Freeform 55"/>
            <p:cNvSpPr>
              <a:spLocks/>
            </p:cNvSpPr>
            <p:nvPr/>
          </p:nvSpPr>
          <p:spPr bwMode="gray">
            <a:xfrm>
              <a:off x="4055" y="3149"/>
              <a:ext cx="232" cy="225"/>
            </a:xfrm>
            <a:custGeom>
              <a:avLst/>
              <a:gdLst>
                <a:gd name="T0" fmla="*/ 251 w 179"/>
                <a:gd name="T1" fmla="*/ 291 h 174"/>
                <a:gd name="T2" fmla="*/ 251 w 179"/>
                <a:gd name="T3" fmla="*/ 0 h 174"/>
                <a:gd name="T4" fmla="*/ 0 w 179"/>
                <a:gd name="T5" fmla="*/ 146 h 174"/>
                <a:gd name="T6" fmla="*/ 251 w 179"/>
                <a:gd name="T7" fmla="*/ 291 h 174"/>
                <a:gd name="T8" fmla="*/ 0 60000 65536"/>
                <a:gd name="T9" fmla="*/ 0 60000 65536"/>
                <a:gd name="T10" fmla="*/ 0 60000 65536"/>
                <a:gd name="T11" fmla="*/ 0 60000 65536"/>
                <a:gd name="T12" fmla="*/ 0 w 179"/>
                <a:gd name="T13" fmla="*/ 0 h 174"/>
                <a:gd name="T14" fmla="*/ 179 w 179"/>
                <a:gd name="T15" fmla="*/ 174 h 174"/>
              </a:gdLst>
              <a:ahLst/>
              <a:cxnLst>
                <a:cxn ang="T8">
                  <a:pos x="T0" y="T1"/>
                </a:cxn>
                <a:cxn ang="T9">
                  <a:pos x="T2" y="T3"/>
                </a:cxn>
                <a:cxn ang="T10">
                  <a:pos x="T4" y="T5"/>
                </a:cxn>
                <a:cxn ang="T11">
                  <a:pos x="T6" y="T7"/>
                </a:cxn>
              </a:cxnLst>
              <a:rect l="T12" t="T13" r="T14" b="T15"/>
              <a:pathLst>
                <a:path w="179" h="174">
                  <a:moveTo>
                    <a:pt x="150" y="174"/>
                  </a:moveTo>
                  <a:cubicBezTo>
                    <a:pt x="179" y="118"/>
                    <a:pt x="177" y="53"/>
                    <a:pt x="150" y="0"/>
                  </a:cubicBezTo>
                  <a:cubicBezTo>
                    <a:pt x="0" y="87"/>
                    <a:pt x="0" y="87"/>
                    <a:pt x="0" y="87"/>
                  </a:cubicBezTo>
                  <a:lnTo>
                    <a:pt x="150" y="174"/>
                  </a:lnTo>
                  <a:close/>
                </a:path>
              </a:pathLst>
            </a:custGeom>
            <a:solidFill>
              <a:srgbClr val="C0BAA7"/>
            </a:solidFill>
            <a:ln w="3175">
              <a:noFill/>
              <a:miter lim="800000"/>
              <a:headEnd/>
              <a:tailEnd/>
            </a:ln>
          </p:spPr>
          <p:txBody>
            <a:bodyPr/>
            <a:lstStyle/>
            <a:p>
              <a:endParaRPr lang="en-GB"/>
            </a:p>
          </p:txBody>
        </p:sp>
        <p:sp>
          <p:nvSpPr>
            <p:cNvPr id="106" name="Freeform 56"/>
            <p:cNvSpPr>
              <a:spLocks/>
            </p:cNvSpPr>
            <p:nvPr/>
          </p:nvSpPr>
          <p:spPr bwMode="gray">
            <a:xfrm>
              <a:off x="4044" y="3276"/>
              <a:ext cx="196" cy="226"/>
            </a:xfrm>
            <a:custGeom>
              <a:avLst/>
              <a:gdLst>
                <a:gd name="T0" fmla="*/ 0 w 151"/>
                <a:gd name="T1" fmla="*/ 294 h 174"/>
                <a:gd name="T2" fmla="*/ 254 w 151"/>
                <a:gd name="T3" fmla="*/ 147 h 174"/>
                <a:gd name="T4" fmla="*/ 0 w 151"/>
                <a:gd name="T5" fmla="*/ 0 h 174"/>
                <a:gd name="T6" fmla="*/ 0 w 151"/>
                <a:gd name="T7" fmla="*/ 294 h 174"/>
                <a:gd name="T8" fmla="*/ 0 60000 65536"/>
                <a:gd name="T9" fmla="*/ 0 60000 65536"/>
                <a:gd name="T10" fmla="*/ 0 60000 65536"/>
                <a:gd name="T11" fmla="*/ 0 60000 65536"/>
                <a:gd name="T12" fmla="*/ 0 w 151"/>
                <a:gd name="T13" fmla="*/ 0 h 174"/>
                <a:gd name="T14" fmla="*/ 151 w 151"/>
                <a:gd name="T15" fmla="*/ 174 h 174"/>
              </a:gdLst>
              <a:ahLst/>
              <a:cxnLst>
                <a:cxn ang="T8">
                  <a:pos x="T0" y="T1"/>
                </a:cxn>
                <a:cxn ang="T9">
                  <a:pos x="T2" y="T3"/>
                </a:cxn>
                <a:cxn ang="T10">
                  <a:pos x="T4" y="T5"/>
                </a:cxn>
                <a:cxn ang="T11">
                  <a:pos x="T6" y="T7"/>
                </a:cxn>
              </a:cxnLst>
              <a:rect l="T12" t="T13" r="T14" b="T15"/>
              <a:pathLst>
                <a:path w="151" h="174">
                  <a:moveTo>
                    <a:pt x="0" y="174"/>
                  </a:moveTo>
                  <a:cubicBezTo>
                    <a:pt x="60" y="172"/>
                    <a:pt x="117" y="141"/>
                    <a:pt x="151" y="87"/>
                  </a:cubicBezTo>
                  <a:cubicBezTo>
                    <a:pt x="0" y="0"/>
                    <a:pt x="0" y="0"/>
                    <a:pt x="0" y="0"/>
                  </a:cubicBezTo>
                  <a:lnTo>
                    <a:pt x="0" y="174"/>
                  </a:lnTo>
                  <a:close/>
                </a:path>
              </a:pathLst>
            </a:custGeom>
            <a:solidFill>
              <a:srgbClr val="C0BAA7"/>
            </a:solidFill>
            <a:ln w="3175">
              <a:noFill/>
              <a:miter lim="800000"/>
              <a:headEnd/>
              <a:tailEnd/>
            </a:ln>
          </p:spPr>
          <p:txBody>
            <a:bodyPr/>
            <a:lstStyle/>
            <a:p>
              <a:endParaRPr lang="en-GB"/>
            </a:p>
          </p:txBody>
        </p:sp>
        <p:sp>
          <p:nvSpPr>
            <p:cNvPr id="107" name="Freeform 57"/>
            <p:cNvSpPr>
              <a:spLocks/>
            </p:cNvSpPr>
            <p:nvPr/>
          </p:nvSpPr>
          <p:spPr bwMode="gray">
            <a:xfrm>
              <a:off x="3831" y="3020"/>
              <a:ext cx="195" cy="225"/>
            </a:xfrm>
            <a:custGeom>
              <a:avLst/>
              <a:gdLst>
                <a:gd name="T0" fmla="*/ 253 w 150"/>
                <a:gd name="T1" fmla="*/ 0 h 173"/>
                <a:gd name="T2" fmla="*/ 0 w 150"/>
                <a:gd name="T3" fmla="*/ 147 h 173"/>
                <a:gd name="T4" fmla="*/ 253 w 150"/>
                <a:gd name="T5" fmla="*/ 293 h 173"/>
                <a:gd name="T6" fmla="*/ 253 w 150"/>
                <a:gd name="T7" fmla="*/ 0 h 173"/>
                <a:gd name="T8" fmla="*/ 0 60000 65536"/>
                <a:gd name="T9" fmla="*/ 0 60000 65536"/>
                <a:gd name="T10" fmla="*/ 0 60000 65536"/>
                <a:gd name="T11" fmla="*/ 0 60000 65536"/>
                <a:gd name="T12" fmla="*/ 0 w 150"/>
                <a:gd name="T13" fmla="*/ 0 h 173"/>
                <a:gd name="T14" fmla="*/ 150 w 150"/>
                <a:gd name="T15" fmla="*/ 173 h 173"/>
              </a:gdLst>
              <a:ahLst/>
              <a:cxnLst>
                <a:cxn ang="T8">
                  <a:pos x="T0" y="T1"/>
                </a:cxn>
                <a:cxn ang="T9">
                  <a:pos x="T2" y="T3"/>
                </a:cxn>
                <a:cxn ang="T10">
                  <a:pos x="T4" y="T5"/>
                </a:cxn>
                <a:cxn ang="T11">
                  <a:pos x="T6" y="T7"/>
                </a:cxn>
              </a:cxnLst>
              <a:rect l="T12" t="T13" r="T14" b="T15"/>
              <a:pathLst>
                <a:path w="150" h="173">
                  <a:moveTo>
                    <a:pt x="150" y="0"/>
                  </a:moveTo>
                  <a:cubicBezTo>
                    <a:pt x="91" y="3"/>
                    <a:pt x="34" y="33"/>
                    <a:pt x="0" y="87"/>
                  </a:cubicBezTo>
                  <a:cubicBezTo>
                    <a:pt x="150" y="173"/>
                    <a:pt x="150" y="173"/>
                    <a:pt x="150" y="173"/>
                  </a:cubicBezTo>
                  <a:lnTo>
                    <a:pt x="150" y="0"/>
                  </a:lnTo>
                  <a:close/>
                </a:path>
              </a:pathLst>
            </a:custGeom>
            <a:solidFill>
              <a:srgbClr val="C0BAA7"/>
            </a:solidFill>
            <a:ln w="3175">
              <a:noFill/>
              <a:miter lim="800000"/>
              <a:headEnd/>
              <a:tailEnd/>
            </a:ln>
          </p:spPr>
          <p:txBody>
            <a:bodyPr/>
            <a:lstStyle/>
            <a:p>
              <a:endParaRPr lang="en-GB"/>
            </a:p>
          </p:txBody>
        </p:sp>
        <p:sp>
          <p:nvSpPr>
            <p:cNvPr id="108" name="Freeform 58"/>
            <p:cNvSpPr>
              <a:spLocks/>
            </p:cNvSpPr>
            <p:nvPr/>
          </p:nvSpPr>
          <p:spPr bwMode="gray">
            <a:xfrm>
              <a:off x="3783" y="3149"/>
              <a:ext cx="234" cy="225"/>
            </a:xfrm>
            <a:custGeom>
              <a:avLst/>
              <a:gdLst>
                <a:gd name="T0" fmla="*/ 51 w 180"/>
                <a:gd name="T1" fmla="*/ 0 h 174"/>
                <a:gd name="T2" fmla="*/ 51 w 180"/>
                <a:gd name="T3" fmla="*/ 291 h 174"/>
                <a:gd name="T4" fmla="*/ 304 w 180"/>
                <a:gd name="T5" fmla="*/ 146 h 174"/>
                <a:gd name="T6" fmla="*/ 51 w 180"/>
                <a:gd name="T7" fmla="*/ 0 h 174"/>
                <a:gd name="T8" fmla="*/ 0 60000 65536"/>
                <a:gd name="T9" fmla="*/ 0 60000 65536"/>
                <a:gd name="T10" fmla="*/ 0 60000 65536"/>
                <a:gd name="T11" fmla="*/ 0 60000 65536"/>
                <a:gd name="T12" fmla="*/ 0 w 180"/>
                <a:gd name="T13" fmla="*/ 0 h 174"/>
                <a:gd name="T14" fmla="*/ 180 w 180"/>
                <a:gd name="T15" fmla="*/ 174 h 174"/>
              </a:gdLst>
              <a:ahLst/>
              <a:cxnLst>
                <a:cxn ang="T8">
                  <a:pos x="T0" y="T1"/>
                </a:cxn>
                <a:cxn ang="T9">
                  <a:pos x="T2" y="T3"/>
                </a:cxn>
                <a:cxn ang="T10">
                  <a:pos x="T4" y="T5"/>
                </a:cxn>
                <a:cxn ang="T11">
                  <a:pos x="T6" y="T7"/>
                </a:cxn>
              </a:cxnLst>
              <a:rect l="T12" t="T13" r="T14" b="T15"/>
              <a:pathLst>
                <a:path w="180" h="174">
                  <a:moveTo>
                    <a:pt x="30" y="0"/>
                  </a:moveTo>
                  <a:cubicBezTo>
                    <a:pt x="0" y="56"/>
                    <a:pt x="2" y="121"/>
                    <a:pt x="30" y="174"/>
                  </a:cubicBezTo>
                  <a:cubicBezTo>
                    <a:pt x="180" y="87"/>
                    <a:pt x="180" y="87"/>
                    <a:pt x="180" y="87"/>
                  </a:cubicBezTo>
                  <a:lnTo>
                    <a:pt x="30" y="0"/>
                  </a:lnTo>
                  <a:close/>
                </a:path>
              </a:pathLst>
            </a:custGeom>
            <a:solidFill>
              <a:srgbClr val="C0BAA7"/>
            </a:solidFill>
            <a:ln w="3175">
              <a:noFill/>
              <a:miter lim="800000"/>
              <a:headEnd/>
              <a:tailEnd/>
            </a:ln>
          </p:spPr>
          <p:txBody>
            <a:bodyPr/>
            <a:lstStyle/>
            <a:p>
              <a:endParaRPr lang="en-GB"/>
            </a:p>
          </p:txBody>
        </p:sp>
        <p:sp>
          <p:nvSpPr>
            <p:cNvPr id="109" name="Freeform 59"/>
            <p:cNvSpPr>
              <a:spLocks/>
            </p:cNvSpPr>
            <p:nvPr/>
          </p:nvSpPr>
          <p:spPr bwMode="gray">
            <a:xfrm>
              <a:off x="3707" y="2770"/>
              <a:ext cx="431" cy="302"/>
            </a:xfrm>
            <a:custGeom>
              <a:avLst/>
              <a:gdLst>
                <a:gd name="T0" fmla="*/ 623 w 298"/>
                <a:gd name="T1" fmla="*/ 202 h 208"/>
                <a:gd name="T2" fmla="*/ 456 w 298"/>
                <a:gd name="T3" fmla="*/ 0 h 208"/>
                <a:gd name="T4" fmla="*/ 456 w 298"/>
                <a:gd name="T5" fmla="*/ 90 h 208"/>
                <a:gd name="T6" fmla="*/ 0 w 298"/>
                <a:gd name="T7" fmla="*/ 312 h 208"/>
                <a:gd name="T8" fmla="*/ 135 w 298"/>
                <a:gd name="T9" fmla="*/ 289 h 208"/>
                <a:gd name="T10" fmla="*/ 188 w 298"/>
                <a:gd name="T11" fmla="*/ 438 h 208"/>
                <a:gd name="T12" fmla="*/ 456 w 298"/>
                <a:gd name="T13" fmla="*/ 314 h 208"/>
                <a:gd name="T14" fmla="*/ 456 w 298"/>
                <a:gd name="T15" fmla="*/ 402 h 208"/>
                <a:gd name="T16" fmla="*/ 623 w 298"/>
                <a:gd name="T17" fmla="*/ 202 h 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208"/>
                <a:gd name="T29" fmla="*/ 298 w 298"/>
                <a:gd name="T30" fmla="*/ 208 h 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208">
                  <a:moveTo>
                    <a:pt x="298" y="96"/>
                  </a:moveTo>
                  <a:cubicBezTo>
                    <a:pt x="218" y="0"/>
                    <a:pt x="218" y="0"/>
                    <a:pt x="218" y="0"/>
                  </a:cubicBezTo>
                  <a:cubicBezTo>
                    <a:pt x="218" y="43"/>
                    <a:pt x="218" y="43"/>
                    <a:pt x="218" y="43"/>
                  </a:cubicBezTo>
                  <a:cubicBezTo>
                    <a:pt x="131" y="45"/>
                    <a:pt x="53" y="85"/>
                    <a:pt x="0" y="148"/>
                  </a:cubicBezTo>
                  <a:cubicBezTo>
                    <a:pt x="64" y="137"/>
                    <a:pt x="64" y="137"/>
                    <a:pt x="64" y="137"/>
                  </a:cubicBezTo>
                  <a:cubicBezTo>
                    <a:pt x="90" y="208"/>
                    <a:pt x="90" y="208"/>
                    <a:pt x="90" y="208"/>
                  </a:cubicBezTo>
                  <a:cubicBezTo>
                    <a:pt x="124" y="172"/>
                    <a:pt x="170" y="151"/>
                    <a:pt x="218" y="149"/>
                  </a:cubicBezTo>
                  <a:cubicBezTo>
                    <a:pt x="218" y="191"/>
                    <a:pt x="218" y="191"/>
                    <a:pt x="218" y="191"/>
                  </a:cubicBezTo>
                  <a:lnTo>
                    <a:pt x="298" y="96"/>
                  </a:lnTo>
                  <a:close/>
                </a:path>
              </a:pathLst>
            </a:custGeom>
            <a:solidFill>
              <a:srgbClr val="EB8C00"/>
            </a:solidFill>
            <a:ln w="9525">
              <a:noFill/>
              <a:round/>
              <a:headEnd/>
              <a:tailEnd/>
            </a:ln>
          </p:spPr>
          <p:txBody>
            <a:bodyPr/>
            <a:lstStyle/>
            <a:p>
              <a:endParaRPr lang="en-GB"/>
            </a:p>
          </p:txBody>
        </p:sp>
        <p:sp>
          <p:nvSpPr>
            <p:cNvPr id="110" name="Freeform 60"/>
            <p:cNvSpPr>
              <a:spLocks/>
            </p:cNvSpPr>
            <p:nvPr/>
          </p:nvSpPr>
          <p:spPr bwMode="gray">
            <a:xfrm>
              <a:off x="3610" y="2992"/>
              <a:ext cx="239" cy="413"/>
            </a:xfrm>
            <a:custGeom>
              <a:avLst/>
              <a:gdLst>
                <a:gd name="T0" fmla="*/ 268 w 165"/>
                <a:gd name="T1" fmla="*/ 200 h 285"/>
                <a:gd name="T2" fmla="*/ 346 w 165"/>
                <a:gd name="T3" fmla="*/ 243 h 285"/>
                <a:gd name="T4" fmla="*/ 256 w 165"/>
                <a:gd name="T5" fmla="*/ 0 h 285"/>
                <a:gd name="T6" fmla="*/ 0 w 165"/>
                <a:gd name="T7" fmla="*/ 43 h 285"/>
                <a:gd name="T8" fmla="*/ 75 w 165"/>
                <a:gd name="T9" fmla="*/ 88 h 285"/>
                <a:gd name="T10" fmla="*/ 0 w 165"/>
                <a:gd name="T11" fmla="*/ 383 h 285"/>
                <a:gd name="T12" fmla="*/ 38 w 165"/>
                <a:gd name="T13" fmla="*/ 598 h 285"/>
                <a:gd name="T14" fmla="*/ 85 w 165"/>
                <a:gd name="T15" fmla="*/ 471 h 285"/>
                <a:gd name="T16" fmla="*/ 242 w 165"/>
                <a:gd name="T17" fmla="*/ 497 h 285"/>
                <a:gd name="T18" fmla="*/ 268 w 165"/>
                <a:gd name="T19" fmla="*/ 200 h 2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5"/>
                <a:gd name="T31" fmla="*/ 0 h 285"/>
                <a:gd name="T32" fmla="*/ 165 w 165"/>
                <a:gd name="T33" fmla="*/ 285 h 2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5" h="285">
                  <a:moveTo>
                    <a:pt x="128" y="95"/>
                  </a:moveTo>
                  <a:cubicBezTo>
                    <a:pt x="165" y="116"/>
                    <a:pt x="165" y="116"/>
                    <a:pt x="165" y="116"/>
                  </a:cubicBezTo>
                  <a:cubicBezTo>
                    <a:pt x="122" y="0"/>
                    <a:pt x="122" y="0"/>
                    <a:pt x="122" y="0"/>
                  </a:cubicBezTo>
                  <a:cubicBezTo>
                    <a:pt x="0" y="21"/>
                    <a:pt x="0" y="21"/>
                    <a:pt x="0" y="21"/>
                  </a:cubicBezTo>
                  <a:cubicBezTo>
                    <a:pt x="36" y="42"/>
                    <a:pt x="36" y="42"/>
                    <a:pt x="36" y="42"/>
                  </a:cubicBezTo>
                  <a:cubicBezTo>
                    <a:pt x="13" y="83"/>
                    <a:pt x="0" y="131"/>
                    <a:pt x="0" y="182"/>
                  </a:cubicBezTo>
                  <a:cubicBezTo>
                    <a:pt x="0" y="218"/>
                    <a:pt x="6" y="253"/>
                    <a:pt x="18" y="285"/>
                  </a:cubicBezTo>
                  <a:cubicBezTo>
                    <a:pt x="41" y="224"/>
                    <a:pt x="41" y="224"/>
                    <a:pt x="41" y="224"/>
                  </a:cubicBezTo>
                  <a:cubicBezTo>
                    <a:pt x="115" y="237"/>
                    <a:pt x="115" y="237"/>
                    <a:pt x="115" y="237"/>
                  </a:cubicBezTo>
                  <a:cubicBezTo>
                    <a:pt x="101" y="191"/>
                    <a:pt x="104" y="140"/>
                    <a:pt x="128" y="95"/>
                  </a:cubicBezTo>
                  <a:close/>
                </a:path>
              </a:pathLst>
            </a:custGeom>
            <a:solidFill>
              <a:schemeClr val="accent4"/>
            </a:solidFill>
            <a:ln w="9525">
              <a:noFill/>
              <a:round/>
              <a:headEnd/>
              <a:tailEnd/>
            </a:ln>
          </p:spPr>
          <p:txBody>
            <a:bodyPr/>
            <a:lstStyle/>
            <a:p>
              <a:endParaRPr lang="en-GB"/>
            </a:p>
          </p:txBody>
        </p:sp>
        <p:sp>
          <p:nvSpPr>
            <p:cNvPr id="111" name="Freeform 61"/>
            <p:cNvSpPr>
              <a:spLocks/>
            </p:cNvSpPr>
            <p:nvPr/>
          </p:nvSpPr>
          <p:spPr bwMode="gray">
            <a:xfrm>
              <a:off x="3620" y="3340"/>
              <a:ext cx="353" cy="336"/>
            </a:xfrm>
            <a:custGeom>
              <a:avLst/>
              <a:gdLst>
                <a:gd name="T0" fmla="*/ 511 w 244"/>
                <a:gd name="T1" fmla="*/ 260 h 231"/>
                <a:gd name="T2" fmla="*/ 404 w 244"/>
                <a:gd name="T3" fmla="*/ 218 h 231"/>
                <a:gd name="T4" fmla="*/ 268 w 244"/>
                <a:gd name="T5" fmla="*/ 87 h 231"/>
                <a:gd name="T6" fmla="*/ 346 w 244"/>
                <a:gd name="T7" fmla="*/ 45 h 231"/>
                <a:gd name="T8" fmla="*/ 90 w 244"/>
                <a:gd name="T9" fmla="*/ 0 h 231"/>
                <a:gd name="T10" fmla="*/ 0 w 244"/>
                <a:gd name="T11" fmla="*/ 246 h 231"/>
                <a:gd name="T12" fmla="*/ 75 w 244"/>
                <a:gd name="T13" fmla="*/ 201 h 231"/>
                <a:gd name="T14" fmla="*/ 493 w 244"/>
                <a:gd name="T15" fmla="*/ 489 h 231"/>
                <a:gd name="T16" fmla="*/ 408 w 244"/>
                <a:gd name="T17" fmla="*/ 385 h 231"/>
                <a:gd name="T18" fmla="*/ 511 w 244"/>
                <a:gd name="T19" fmla="*/ 260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4"/>
                <a:gd name="T31" fmla="*/ 0 h 231"/>
                <a:gd name="T32" fmla="*/ 244 w 244"/>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4" h="231">
                  <a:moveTo>
                    <a:pt x="244" y="123"/>
                  </a:moveTo>
                  <a:cubicBezTo>
                    <a:pt x="226" y="119"/>
                    <a:pt x="209" y="113"/>
                    <a:pt x="193" y="103"/>
                  </a:cubicBezTo>
                  <a:cubicBezTo>
                    <a:pt x="166" y="88"/>
                    <a:pt x="144" y="66"/>
                    <a:pt x="128" y="41"/>
                  </a:cubicBezTo>
                  <a:cubicBezTo>
                    <a:pt x="165" y="21"/>
                    <a:pt x="165" y="21"/>
                    <a:pt x="165" y="21"/>
                  </a:cubicBezTo>
                  <a:cubicBezTo>
                    <a:pt x="43" y="0"/>
                    <a:pt x="43" y="0"/>
                    <a:pt x="43" y="0"/>
                  </a:cubicBezTo>
                  <a:cubicBezTo>
                    <a:pt x="0" y="116"/>
                    <a:pt x="0" y="116"/>
                    <a:pt x="0" y="116"/>
                  </a:cubicBezTo>
                  <a:cubicBezTo>
                    <a:pt x="36" y="95"/>
                    <a:pt x="36" y="95"/>
                    <a:pt x="36" y="95"/>
                  </a:cubicBezTo>
                  <a:cubicBezTo>
                    <a:pt x="79" y="166"/>
                    <a:pt x="151" y="216"/>
                    <a:pt x="236" y="231"/>
                  </a:cubicBezTo>
                  <a:cubicBezTo>
                    <a:pt x="195" y="182"/>
                    <a:pt x="195" y="182"/>
                    <a:pt x="195" y="182"/>
                  </a:cubicBezTo>
                  <a:lnTo>
                    <a:pt x="244" y="123"/>
                  </a:lnTo>
                  <a:close/>
                </a:path>
              </a:pathLst>
            </a:custGeom>
            <a:solidFill>
              <a:schemeClr val="accent5"/>
            </a:solidFill>
            <a:ln w="9525">
              <a:noFill/>
              <a:round/>
              <a:headEnd/>
              <a:tailEnd/>
            </a:ln>
          </p:spPr>
          <p:txBody>
            <a:bodyPr/>
            <a:lstStyle/>
            <a:p>
              <a:endParaRPr lang="en-GB"/>
            </a:p>
          </p:txBody>
        </p:sp>
        <p:sp>
          <p:nvSpPr>
            <p:cNvPr id="112" name="Freeform 62"/>
            <p:cNvSpPr>
              <a:spLocks/>
            </p:cNvSpPr>
            <p:nvPr/>
          </p:nvSpPr>
          <p:spPr bwMode="gray">
            <a:xfrm>
              <a:off x="3928" y="3440"/>
              <a:ext cx="432" cy="302"/>
            </a:xfrm>
            <a:custGeom>
              <a:avLst/>
              <a:gdLst>
                <a:gd name="T0" fmla="*/ 626 w 298"/>
                <a:gd name="T1" fmla="*/ 126 h 208"/>
                <a:gd name="T2" fmla="*/ 494 w 298"/>
                <a:gd name="T3" fmla="*/ 150 h 208"/>
                <a:gd name="T4" fmla="*/ 439 w 298"/>
                <a:gd name="T5" fmla="*/ 0 h 208"/>
                <a:gd name="T6" fmla="*/ 168 w 298"/>
                <a:gd name="T7" fmla="*/ 125 h 208"/>
                <a:gd name="T8" fmla="*/ 168 w 298"/>
                <a:gd name="T9" fmla="*/ 38 h 208"/>
                <a:gd name="T10" fmla="*/ 0 w 298"/>
                <a:gd name="T11" fmla="*/ 238 h 208"/>
                <a:gd name="T12" fmla="*/ 168 w 298"/>
                <a:gd name="T13" fmla="*/ 438 h 208"/>
                <a:gd name="T14" fmla="*/ 168 w 298"/>
                <a:gd name="T15" fmla="*/ 350 h 208"/>
                <a:gd name="T16" fmla="*/ 626 w 298"/>
                <a:gd name="T17" fmla="*/ 126 h 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208"/>
                <a:gd name="T29" fmla="*/ 298 w 298"/>
                <a:gd name="T30" fmla="*/ 208 h 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208">
                  <a:moveTo>
                    <a:pt x="298" y="60"/>
                  </a:moveTo>
                  <a:cubicBezTo>
                    <a:pt x="235" y="71"/>
                    <a:pt x="235" y="71"/>
                    <a:pt x="235" y="71"/>
                  </a:cubicBezTo>
                  <a:cubicBezTo>
                    <a:pt x="209" y="0"/>
                    <a:pt x="209" y="0"/>
                    <a:pt x="209" y="0"/>
                  </a:cubicBezTo>
                  <a:cubicBezTo>
                    <a:pt x="175" y="37"/>
                    <a:pt x="128" y="57"/>
                    <a:pt x="80" y="59"/>
                  </a:cubicBezTo>
                  <a:cubicBezTo>
                    <a:pt x="80" y="18"/>
                    <a:pt x="80" y="18"/>
                    <a:pt x="80" y="18"/>
                  </a:cubicBezTo>
                  <a:cubicBezTo>
                    <a:pt x="0" y="113"/>
                    <a:pt x="0" y="113"/>
                    <a:pt x="0" y="113"/>
                  </a:cubicBezTo>
                  <a:cubicBezTo>
                    <a:pt x="80" y="208"/>
                    <a:pt x="80" y="208"/>
                    <a:pt x="80" y="208"/>
                  </a:cubicBezTo>
                  <a:cubicBezTo>
                    <a:pt x="80" y="166"/>
                    <a:pt x="80" y="166"/>
                    <a:pt x="80" y="166"/>
                  </a:cubicBezTo>
                  <a:cubicBezTo>
                    <a:pt x="167" y="164"/>
                    <a:pt x="246" y="123"/>
                    <a:pt x="298" y="60"/>
                  </a:cubicBezTo>
                  <a:close/>
                </a:path>
              </a:pathLst>
            </a:custGeom>
            <a:solidFill>
              <a:schemeClr val="tx2"/>
            </a:solidFill>
            <a:ln w="9525">
              <a:noFill/>
              <a:round/>
              <a:headEnd/>
              <a:tailEnd/>
            </a:ln>
          </p:spPr>
          <p:txBody>
            <a:bodyPr/>
            <a:lstStyle/>
            <a:p>
              <a:endParaRPr lang="en-GB"/>
            </a:p>
          </p:txBody>
        </p:sp>
        <p:sp>
          <p:nvSpPr>
            <p:cNvPr id="113" name="Freeform 63"/>
            <p:cNvSpPr>
              <a:spLocks/>
            </p:cNvSpPr>
            <p:nvPr/>
          </p:nvSpPr>
          <p:spPr bwMode="gray">
            <a:xfrm>
              <a:off x="4219" y="3109"/>
              <a:ext cx="239" cy="411"/>
            </a:xfrm>
            <a:custGeom>
              <a:avLst/>
              <a:gdLst>
                <a:gd name="T0" fmla="*/ 271 w 165"/>
                <a:gd name="T1" fmla="*/ 508 h 283"/>
                <a:gd name="T2" fmla="*/ 345 w 165"/>
                <a:gd name="T3" fmla="*/ 213 h 283"/>
                <a:gd name="T4" fmla="*/ 306 w 165"/>
                <a:gd name="T5" fmla="*/ 0 h 283"/>
                <a:gd name="T6" fmla="*/ 261 w 165"/>
                <a:gd name="T7" fmla="*/ 126 h 283"/>
                <a:gd name="T8" fmla="*/ 103 w 165"/>
                <a:gd name="T9" fmla="*/ 99 h 283"/>
                <a:gd name="T10" fmla="*/ 75 w 165"/>
                <a:gd name="T11" fmla="*/ 396 h 283"/>
                <a:gd name="T12" fmla="*/ 0 w 165"/>
                <a:gd name="T13" fmla="*/ 353 h 283"/>
                <a:gd name="T14" fmla="*/ 90 w 165"/>
                <a:gd name="T15" fmla="*/ 597 h 283"/>
                <a:gd name="T16" fmla="*/ 346 w 165"/>
                <a:gd name="T17" fmla="*/ 553 h 283"/>
                <a:gd name="T18" fmla="*/ 271 w 165"/>
                <a:gd name="T19" fmla="*/ 508 h 2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5"/>
                <a:gd name="T31" fmla="*/ 0 h 283"/>
                <a:gd name="T32" fmla="*/ 165 w 165"/>
                <a:gd name="T33" fmla="*/ 283 h 2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5" h="283">
                  <a:moveTo>
                    <a:pt x="129" y="241"/>
                  </a:moveTo>
                  <a:cubicBezTo>
                    <a:pt x="151" y="200"/>
                    <a:pt x="164" y="152"/>
                    <a:pt x="164" y="101"/>
                  </a:cubicBezTo>
                  <a:cubicBezTo>
                    <a:pt x="164" y="66"/>
                    <a:pt x="158" y="31"/>
                    <a:pt x="146" y="0"/>
                  </a:cubicBezTo>
                  <a:cubicBezTo>
                    <a:pt x="124" y="60"/>
                    <a:pt x="124" y="60"/>
                    <a:pt x="124" y="60"/>
                  </a:cubicBezTo>
                  <a:cubicBezTo>
                    <a:pt x="49" y="47"/>
                    <a:pt x="49" y="47"/>
                    <a:pt x="49" y="47"/>
                  </a:cubicBezTo>
                  <a:cubicBezTo>
                    <a:pt x="63" y="92"/>
                    <a:pt x="60" y="143"/>
                    <a:pt x="36" y="188"/>
                  </a:cubicBezTo>
                  <a:cubicBezTo>
                    <a:pt x="0" y="167"/>
                    <a:pt x="0" y="167"/>
                    <a:pt x="0" y="167"/>
                  </a:cubicBezTo>
                  <a:cubicBezTo>
                    <a:pt x="43" y="283"/>
                    <a:pt x="43" y="283"/>
                    <a:pt x="43" y="283"/>
                  </a:cubicBezTo>
                  <a:cubicBezTo>
                    <a:pt x="165" y="262"/>
                    <a:pt x="165" y="262"/>
                    <a:pt x="165" y="262"/>
                  </a:cubicBezTo>
                  <a:lnTo>
                    <a:pt x="129" y="241"/>
                  </a:lnTo>
                  <a:close/>
                </a:path>
              </a:pathLst>
            </a:custGeom>
            <a:solidFill>
              <a:schemeClr val="accent3"/>
            </a:solidFill>
            <a:ln w="9525">
              <a:noFill/>
              <a:round/>
              <a:headEnd/>
              <a:tailEnd/>
            </a:ln>
          </p:spPr>
          <p:txBody>
            <a:bodyPr/>
            <a:lstStyle/>
            <a:p>
              <a:endParaRPr lang="en-GB"/>
            </a:p>
          </p:txBody>
        </p:sp>
        <p:sp>
          <p:nvSpPr>
            <p:cNvPr id="114" name="Freeform 64"/>
            <p:cNvSpPr>
              <a:spLocks/>
            </p:cNvSpPr>
            <p:nvPr/>
          </p:nvSpPr>
          <p:spPr bwMode="gray">
            <a:xfrm>
              <a:off x="4093" y="2839"/>
              <a:ext cx="355" cy="335"/>
            </a:xfrm>
            <a:custGeom>
              <a:avLst/>
              <a:gdLst>
                <a:gd name="T0" fmla="*/ 439 w 245"/>
                <a:gd name="T1" fmla="*/ 286 h 231"/>
                <a:gd name="T2" fmla="*/ 17 w 245"/>
                <a:gd name="T3" fmla="*/ 0 h 231"/>
                <a:gd name="T4" fmla="*/ 103 w 245"/>
                <a:gd name="T5" fmla="*/ 103 h 231"/>
                <a:gd name="T6" fmla="*/ 0 w 245"/>
                <a:gd name="T7" fmla="*/ 225 h 231"/>
                <a:gd name="T8" fmla="*/ 109 w 245"/>
                <a:gd name="T9" fmla="*/ 267 h 231"/>
                <a:gd name="T10" fmla="*/ 243 w 245"/>
                <a:gd name="T11" fmla="*/ 397 h 231"/>
                <a:gd name="T12" fmla="*/ 168 w 245"/>
                <a:gd name="T13" fmla="*/ 442 h 231"/>
                <a:gd name="T14" fmla="*/ 425 w 245"/>
                <a:gd name="T15" fmla="*/ 486 h 231"/>
                <a:gd name="T16" fmla="*/ 514 w 245"/>
                <a:gd name="T17" fmla="*/ 242 h 231"/>
                <a:gd name="T18" fmla="*/ 439 w 245"/>
                <a:gd name="T19" fmla="*/ 286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5"/>
                <a:gd name="T31" fmla="*/ 0 h 231"/>
                <a:gd name="T32" fmla="*/ 245 w 245"/>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5" h="231">
                  <a:moveTo>
                    <a:pt x="209" y="136"/>
                  </a:moveTo>
                  <a:cubicBezTo>
                    <a:pt x="165" y="65"/>
                    <a:pt x="93" y="14"/>
                    <a:pt x="8" y="0"/>
                  </a:cubicBezTo>
                  <a:cubicBezTo>
                    <a:pt x="49" y="49"/>
                    <a:pt x="49" y="49"/>
                    <a:pt x="49" y="49"/>
                  </a:cubicBezTo>
                  <a:cubicBezTo>
                    <a:pt x="0" y="107"/>
                    <a:pt x="0" y="107"/>
                    <a:pt x="0" y="107"/>
                  </a:cubicBezTo>
                  <a:cubicBezTo>
                    <a:pt x="18" y="111"/>
                    <a:pt x="35" y="118"/>
                    <a:pt x="52" y="127"/>
                  </a:cubicBezTo>
                  <a:cubicBezTo>
                    <a:pt x="79" y="143"/>
                    <a:pt x="100" y="164"/>
                    <a:pt x="116" y="189"/>
                  </a:cubicBezTo>
                  <a:cubicBezTo>
                    <a:pt x="80" y="210"/>
                    <a:pt x="80" y="210"/>
                    <a:pt x="80" y="210"/>
                  </a:cubicBezTo>
                  <a:cubicBezTo>
                    <a:pt x="202" y="231"/>
                    <a:pt x="202" y="231"/>
                    <a:pt x="202" y="231"/>
                  </a:cubicBezTo>
                  <a:cubicBezTo>
                    <a:pt x="245" y="115"/>
                    <a:pt x="245" y="115"/>
                    <a:pt x="245" y="115"/>
                  </a:cubicBezTo>
                  <a:lnTo>
                    <a:pt x="209" y="136"/>
                  </a:lnTo>
                  <a:close/>
                </a:path>
              </a:pathLst>
            </a:custGeom>
            <a:solidFill>
              <a:schemeClr val="accent6"/>
            </a:solidFill>
            <a:ln w="3175">
              <a:noFill/>
              <a:round/>
              <a:headEnd/>
              <a:tailEnd/>
            </a:ln>
          </p:spPr>
          <p:txBody>
            <a:bodyPr/>
            <a:lstStyle/>
            <a:p>
              <a:endParaRPr lang="en-GB"/>
            </a:p>
          </p:txBody>
        </p:sp>
      </p:grpSp>
    </p:spTree>
    <p:custDataLst>
      <p:tags r:id="rId1"/>
    </p:custData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Sections and arrows</a:t>
            </a:r>
            <a:endParaRPr lang="en-GB" b="0" i="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23</a:t>
            </a:fld>
            <a:endParaRPr lang="en-GB"/>
          </a:p>
        </p:txBody>
      </p:sp>
      <p:grpSp>
        <p:nvGrpSpPr>
          <p:cNvPr id="21" name="Group 20"/>
          <p:cNvGrpSpPr/>
          <p:nvPr/>
        </p:nvGrpSpPr>
        <p:grpSpPr>
          <a:xfrm>
            <a:off x="594172" y="2880983"/>
            <a:ext cx="4020868" cy="3851976"/>
            <a:chOff x="2220888" y="1338155"/>
            <a:chExt cx="5944849" cy="5695142"/>
          </a:xfrm>
        </p:grpSpPr>
        <p:grpSp>
          <p:nvGrpSpPr>
            <p:cNvPr id="3" name="Group 41"/>
            <p:cNvGrpSpPr>
              <a:grpSpLocks/>
            </p:cNvGrpSpPr>
            <p:nvPr/>
          </p:nvGrpSpPr>
          <p:grpSpPr bwMode="auto">
            <a:xfrm>
              <a:off x="2220888" y="1338155"/>
              <a:ext cx="5944849" cy="5695142"/>
              <a:chOff x="4633" y="1666"/>
              <a:chExt cx="908" cy="908"/>
            </a:xfrm>
          </p:grpSpPr>
          <p:sp>
            <p:nvSpPr>
              <p:cNvPr id="79" name="Freeform 47"/>
              <p:cNvSpPr>
                <a:spLocks/>
              </p:cNvSpPr>
              <p:nvPr/>
            </p:nvSpPr>
            <p:spPr bwMode="gray">
              <a:xfrm>
                <a:off x="4719" y="1666"/>
                <a:ext cx="474" cy="347"/>
              </a:xfrm>
              <a:custGeom>
                <a:avLst/>
                <a:gdLst>
                  <a:gd name="T0" fmla="*/ 677 w 332"/>
                  <a:gd name="T1" fmla="*/ 201 h 240"/>
                  <a:gd name="T2" fmla="*/ 515 w 332"/>
                  <a:gd name="T3" fmla="*/ 0 h 240"/>
                  <a:gd name="T4" fmla="*/ 515 w 332"/>
                  <a:gd name="T5" fmla="*/ 90 h 240"/>
                  <a:gd name="T6" fmla="*/ 0 w 332"/>
                  <a:gd name="T7" fmla="*/ 416 h 240"/>
                  <a:gd name="T8" fmla="*/ 123 w 332"/>
                  <a:gd name="T9" fmla="*/ 367 h 240"/>
                  <a:gd name="T10" fmla="*/ 206 w 332"/>
                  <a:gd name="T11" fmla="*/ 502 h 240"/>
                  <a:gd name="T12" fmla="*/ 515 w 332"/>
                  <a:gd name="T13" fmla="*/ 314 h 240"/>
                  <a:gd name="T14" fmla="*/ 515 w 332"/>
                  <a:gd name="T15" fmla="*/ 399 h 240"/>
                  <a:gd name="T16" fmla="*/ 677 w 332"/>
                  <a:gd name="T17" fmla="*/ 201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2"/>
                  <a:gd name="T28" fmla="*/ 0 h 240"/>
                  <a:gd name="T29" fmla="*/ 332 w 332"/>
                  <a:gd name="T30" fmla="*/ 240 h 2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2" h="240">
                    <a:moveTo>
                      <a:pt x="332" y="96"/>
                    </a:moveTo>
                    <a:cubicBezTo>
                      <a:pt x="253" y="0"/>
                      <a:pt x="253" y="0"/>
                      <a:pt x="253" y="0"/>
                    </a:cubicBezTo>
                    <a:cubicBezTo>
                      <a:pt x="253" y="43"/>
                      <a:pt x="253" y="43"/>
                      <a:pt x="253" y="43"/>
                    </a:cubicBezTo>
                    <a:cubicBezTo>
                      <a:pt x="143" y="45"/>
                      <a:pt x="48" y="108"/>
                      <a:pt x="0" y="199"/>
                    </a:cubicBezTo>
                    <a:cubicBezTo>
                      <a:pt x="60" y="176"/>
                      <a:pt x="60" y="176"/>
                      <a:pt x="60" y="176"/>
                    </a:cubicBezTo>
                    <a:cubicBezTo>
                      <a:pt x="101" y="240"/>
                      <a:pt x="101" y="240"/>
                      <a:pt x="101" y="240"/>
                    </a:cubicBezTo>
                    <a:cubicBezTo>
                      <a:pt x="134" y="184"/>
                      <a:pt x="192" y="152"/>
                      <a:pt x="253" y="150"/>
                    </a:cubicBezTo>
                    <a:cubicBezTo>
                      <a:pt x="253" y="191"/>
                      <a:pt x="253" y="191"/>
                      <a:pt x="253" y="191"/>
                    </a:cubicBezTo>
                    <a:lnTo>
                      <a:pt x="332" y="96"/>
                    </a:lnTo>
                    <a:close/>
                  </a:path>
                </a:pathLst>
              </a:custGeom>
              <a:solidFill>
                <a:srgbClr val="EB8C00"/>
              </a:solidFill>
              <a:ln w="9525">
                <a:noFill/>
                <a:round/>
                <a:headEnd/>
                <a:tailEnd/>
              </a:ln>
            </p:spPr>
            <p:txBody>
              <a:bodyPr/>
              <a:lstStyle/>
              <a:p>
                <a:endParaRPr lang="en-GB" sz="1200"/>
              </a:p>
            </p:txBody>
          </p:sp>
          <p:sp>
            <p:nvSpPr>
              <p:cNvPr id="84" name="Freeform 48"/>
              <p:cNvSpPr>
                <a:spLocks/>
              </p:cNvSpPr>
              <p:nvPr/>
            </p:nvSpPr>
            <p:spPr bwMode="gray">
              <a:xfrm>
                <a:off x="4633" y="1945"/>
                <a:ext cx="259" cy="502"/>
              </a:xfrm>
              <a:custGeom>
                <a:avLst/>
                <a:gdLst>
                  <a:gd name="T0" fmla="*/ 289 w 181"/>
                  <a:gd name="T1" fmla="*/ 192 h 347"/>
                  <a:gd name="T2" fmla="*/ 371 w 181"/>
                  <a:gd name="T3" fmla="*/ 220 h 347"/>
                  <a:gd name="T4" fmla="*/ 236 w 181"/>
                  <a:gd name="T5" fmla="*/ 0 h 347"/>
                  <a:gd name="T6" fmla="*/ 0 w 181"/>
                  <a:gd name="T7" fmla="*/ 97 h 347"/>
                  <a:gd name="T8" fmla="*/ 80 w 181"/>
                  <a:gd name="T9" fmla="*/ 123 h 347"/>
                  <a:gd name="T10" fmla="*/ 56 w 181"/>
                  <a:gd name="T11" fmla="*/ 297 h 347"/>
                  <a:gd name="T12" fmla="*/ 225 w 181"/>
                  <a:gd name="T13" fmla="*/ 726 h 347"/>
                  <a:gd name="T14" fmla="*/ 218 w 181"/>
                  <a:gd name="T15" fmla="*/ 592 h 347"/>
                  <a:gd name="T16" fmla="*/ 366 w 181"/>
                  <a:gd name="T17" fmla="*/ 553 h 347"/>
                  <a:gd name="T18" fmla="*/ 289 w 181"/>
                  <a:gd name="T19" fmla="*/ 192 h 3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1"/>
                  <a:gd name="T31" fmla="*/ 0 h 347"/>
                  <a:gd name="T32" fmla="*/ 181 w 181"/>
                  <a:gd name="T33" fmla="*/ 347 h 3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1" h="347">
                    <a:moveTo>
                      <a:pt x="141" y="92"/>
                    </a:moveTo>
                    <a:cubicBezTo>
                      <a:pt x="181" y="105"/>
                      <a:pt x="181" y="105"/>
                      <a:pt x="181" y="105"/>
                    </a:cubicBezTo>
                    <a:cubicBezTo>
                      <a:pt x="115" y="0"/>
                      <a:pt x="115" y="0"/>
                      <a:pt x="115" y="0"/>
                    </a:cubicBezTo>
                    <a:cubicBezTo>
                      <a:pt x="0" y="46"/>
                      <a:pt x="0" y="46"/>
                      <a:pt x="0" y="46"/>
                    </a:cubicBezTo>
                    <a:cubicBezTo>
                      <a:pt x="39" y="59"/>
                      <a:pt x="39" y="59"/>
                      <a:pt x="39" y="59"/>
                    </a:cubicBezTo>
                    <a:cubicBezTo>
                      <a:pt x="31" y="85"/>
                      <a:pt x="27" y="113"/>
                      <a:pt x="27" y="142"/>
                    </a:cubicBezTo>
                    <a:cubicBezTo>
                      <a:pt x="27" y="222"/>
                      <a:pt x="59" y="294"/>
                      <a:pt x="110" y="347"/>
                    </a:cubicBezTo>
                    <a:cubicBezTo>
                      <a:pt x="106" y="283"/>
                      <a:pt x="106" y="283"/>
                      <a:pt x="106" y="283"/>
                    </a:cubicBezTo>
                    <a:cubicBezTo>
                      <a:pt x="179" y="264"/>
                      <a:pt x="179" y="264"/>
                      <a:pt x="179" y="264"/>
                    </a:cubicBezTo>
                    <a:cubicBezTo>
                      <a:pt x="139" y="217"/>
                      <a:pt x="124" y="152"/>
                      <a:pt x="141" y="92"/>
                    </a:cubicBezTo>
                    <a:close/>
                  </a:path>
                </a:pathLst>
              </a:custGeom>
              <a:solidFill>
                <a:schemeClr val="accent4"/>
              </a:solidFill>
              <a:ln w="9525">
                <a:noFill/>
                <a:round/>
                <a:headEnd/>
                <a:tailEnd/>
              </a:ln>
            </p:spPr>
            <p:txBody>
              <a:bodyPr/>
              <a:lstStyle/>
              <a:p>
                <a:endParaRPr lang="en-GB" sz="1200"/>
              </a:p>
            </p:txBody>
          </p:sp>
          <p:sp>
            <p:nvSpPr>
              <p:cNvPr id="91" name="Freeform 49"/>
              <p:cNvSpPr>
                <a:spLocks/>
              </p:cNvSpPr>
              <p:nvPr/>
            </p:nvSpPr>
            <p:spPr bwMode="gray">
              <a:xfrm>
                <a:off x="4806" y="2325"/>
                <a:ext cx="469" cy="249"/>
              </a:xfrm>
              <a:custGeom>
                <a:avLst/>
                <a:gdLst>
                  <a:gd name="T0" fmla="*/ 669 w 329"/>
                  <a:gd name="T1" fmla="*/ 298 h 172"/>
                  <a:gd name="T2" fmla="*/ 543 w 329"/>
                  <a:gd name="T3" fmla="*/ 263 h 172"/>
                  <a:gd name="T4" fmla="*/ 553 w 329"/>
                  <a:gd name="T5" fmla="*/ 104 h 172"/>
                  <a:gd name="T6" fmla="*/ 215 w 329"/>
                  <a:gd name="T7" fmla="*/ 84 h 172"/>
                  <a:gd name="T8" fmla="*/ 192 w 329"/>
                  <a:gd name="T9" fmla="*/ 71 h 172"/>
                  <a:gd name="T10" fmla="*/ 244 w 329"/>
                  <a:gd name="T11" fmla="*/ 0 h 172"/>
                  <a:gd name="T12" fmla="*/ 0 w 329"/>
                  <a:gd name="T13" fmla="*/ 62 h 172"/>
                  <a:gd name="T14" fmla="*/ 16 w 329"/>
                  <a:gd name="T15" fmla="*/ 323 h 172"/>
                  <a:gd name="T16" fmla="*/ 66 w 329"/>
                  <a:gd name="T17" fmla="*/ 252 h 172"/>
                  <a:gd name="T18" fmla="*/ 405 w 329"/>
                  <a:gd name="T19" fmla="*/ 360 h 172"/>
                  <a:gd name="T20" fmla="*/ 669 w 329"/>
                  <a:gd name="T21" fmla="*/ 298 h 1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9"/>
                  <a:gd name="T34" fmla="*/ 0 h 172"/>
                  <a:gd name="T35" fmla="*/ 329 w 329"/>
                  <a:gd name="T36" fmla="*/ 172 h 1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9" h="172">
                    <a:moveTo>
                      <a:pt x="329" y="142"/>
                    </a:moveTo>
                    <a:cubicBezTo>
                      <a:pt x="267" y="126"/>
                      <a:pt x="267" y="126"/>
                      <a:pt x="267" y="126"/>
                    </a:cubicBezTo>
                    <a:cubicBezTo>
                      <a:pt x="272" y="50"/>
                      <a:pt x="272" y="50"/>
                      <a:pt x="272" y="50"/>
                    </a:cubicBezTo>
                    <a:cubicBezTo>
                      <a:pt x="220" y="72"/>
                      <a:pt x="158" y="71"/>
                      <a:pt x="106" y="40"/>
                    </a:cubicBezTo>
                    <a:cubicBezTo>
                      <a:pt x="102" y="38"/>
                      <a:pt x="99" y="36"/>
                      <a:pt x="95" y="34"/>
                    </a:cubicBezTo>
                    <a:cubicBezTo>
                      <a:pt x="120" y="0"/>
                      <a:pt x="120" y="0"/>
                      <a:pt x="120" y="0"/>
                    </a:cubicBezTo>
                    <a:cubicBezTo>
                      <a:pt x="0" y="30"/>
                      <a:pt x="0" y="30"/>
                      <a:pt x="0" y="30"/>
                    </a:cubicBezTo>
                    <a:cubicBezTo>
                      <a:pt x="8" y="154"/>
                      <a:pt x="8" y="154"/>
                      <a:pt x="8" y="154"/>
                    </a:cubicBezTo>
                    <a:cubicBezTo>
                      <a:pt x="32" y="120"/>
                      <a:pt x="32" y="120"/>
                      <a:pt x="32" y="120"/>
                    </a:cubicBezTo>
                    <a:cubicBezTo>
                      <a:pt x="80" y="153"/>
                      <a:pt x="137" y="172"/>
                      <a:pt x="199" y="172"/>
                    </a:cubicBezTo>
                    <a:cubicBezTo>
                      <a:pt x="246" y="172"/>
                      <a:pt x="290" y="161"/>
                      <a:pt x="329" y="142"/>
                    </a:cubicBezTo>
                    <a:close/>
                  </a:path>
                </a:pathLst>
              </a:custGeom>
              <a:solidFill>
                <a:schemeClr val="accent5"/>
              </a:solidFill>
              <a:ln w="9525">
                <a:noFill/>
                <a:round/>
                <a:headEnd/>
                <a:tailEnd/>
              </a:ln>
            </p:spPr>
            <p:txBody>
              <a:bodyPr/>
              <a:lstStyle/>
              <a:p>
                <a:endParaRPr lang="en-GB" sz="1200"/>
              </a:p>
            </p:txBody>
          </p:sp>
          <p:sp>
            <p:nvSpPr>
              <p:cNvPr id="102" name="Freeform 50"/>
              <p:cNvSpPr>
                <a:spLocks/>
              </p:cNvSpPr>
              <p:nvPr/>
            </p:nvSpPr>
            <p:spPr bwMode="gray">
              <a:xfrm>
                <a:off x="5207" y="2090"/>
                <a:ext cx="301" cy="444"/>
              </a:xfrm>
              <a:custGeom>
                <a:avLst/>
                <a:gdLst>
                  <a:gd name="T0" fmla="*/ 429 w 211"/>
                  <a:gd name="T1" fmla="*/ 88 h 308"/>
                  <a:gd name="T2" fmla="*/ 424 w 211"/>
                  <a:gd name="T3" fmla="*/ 0 h 308"/>
                  <a:gd name="T4" fmla="*/ 354 w 211"/>
                  <a:gd name="T5" fmla="*/ 112 h 308"/>
                  <a:gd name="T6" fmla="*/ 210 w 211"/>
                  <a:gd name="T7" fmla="*/ 53 h 308"/>
                  <a:gd name="T8" fmla="*/ 161 w 211"/>
                  <a:gd name="T9" fmla="*/ 281 h 308"/>
                  <a:gd name="T10" fmla="*/ 67 w 211"/>
                  <a:gd name="T11" fmla="*/ 391 h 308"/>
                  <a:gd name="T12" fmla="*/ 16 w 211"/>
                  <a:gd name="T13" fmla="*/ 320 h 308"/>
                  <a:gd name="T14" fmla="*/ 0 w 211"/>
                  <a:gd name="T15" fmla="*/ 578 h 308"/>
                  <a:gd name="T16" fmla="*/ 244 w 211"/>
                  <a:gd name="T17" fmla="*/ 640 h 308"/>
                  <a:gd name="T18" fmla="*/ 195 w 211"/>
                  <a:gd name="T19" fmla="*/ 571 h 308"/>
                  <a:gd name="T20" fmla="*/ 429 w 211"/>
                  <a:gd name="T21" fmla="*/ 88 h 3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1"/>
                  <a:gd name="T34" fmla="*/ 0 h 308"/>
                  <a:gd name="T35" fmla="*/ 211 w 211"/>
                  <a:gd name="T36" fmla="*/ 308 h 3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1" h="308">
                    <a:moveTo>
                      <a:pt x="211" y="42"/>
                    </a:moveTo>
                    <a:cubicBezTo>
                      <a:pt x="211" y="28"/>
                      <a:pt x="210" y="14"/>
                      <a:pt x="208" y="0"/>
                    </a:cubicBezTo>
                    <a:cubicBezTo>
                      <a:pt x="174" y="54"/>
                      <a:pt x="174" y="54"/>
                      <a:pt x="174" y="54"/>
                    </a:cubicBezTo>
                    <a:cubicBezTo>
                      <a:pt x="103" y="26"/>
                      <a:pt x="103" y="26"/>
                      <a:pt x="103" y="26"/>
                    </a:cubicBezTo>
                    <a:cubicBezTo>
                      <a:pt x="106" y="63"/>
                      <a:pt x="99" y="101"/>
                      <a:pt x="79" y="135"/>
                    </a:cubicBezTo>
                    <a:cubicBezTo>
                      <a:pt x="67" y="156"/>
                      <a:pt x="51" y="174"/>
                      <a:pt x="33" y="188"/>
                    </a:cubicBezTo>
                    <a:cubicBezTo>
                      <a:pt x="8" y="154"/>
                      <a:pt x="8" y="154"/>
                      <a:pt x="8" y="154"/>
                    </a:cubicBezTo>
                    <a:cubicBezTo>
                      <a:pt x="0" y="278"/>
                      <a:pt x="0" y="278"/>
                      <a:pt x="0" y="278"/>
                    </a:cubicBezTo>
                    <a:cubicBezTo>
                      <a:pt x="120" y="308"/>
                      <a:pt x="120" y="308"/>
                      <a:pt x="120" y="308"/>
                    </a:cubicBezTo>
                    <a:cubicBezTo>
                      <a:pt x="96" y="275"/>
                      <a:pt x="96" y="275"/>
                      <a:pt x="96" y="275"/>
                    </a:cubicBezTo>
                    <a:cubicBezTo>
                      <a:pt x="166" y="221"/>
                      <a:pt x="211" y="137"/>
                      <a:pt x="211" y="42"/>
                    </a:cubicBezTo>
                    <a:close/>
                  </a:path>
                </a:pathLst>
              </a:custGeom>
              <a:solidFill>
                <a:schemeClr val="tx2"/>
              </a:solidFill>
              <a:ln w="9525">
                <a:noFill/>
                <a:round/>
                <a:headEnd/>
                <a:tailEnd/>
              </a:ln>
            </p:spPr>
            <p:txBody>
              <a:bodyPr/>
              <a:lstStyle/>
              <a:p>
                <a:endParaRPr lang="en-GB" sz="1200"/>
              </a:p>
            </p:txBody>
          </p:sp>
          <p:sp>
            <p:nvSpPr>
              <p:cNvPr id="115" name="Freeform 51"/>
              <p:cNvSpPr>
                <a:spLocks/>
              </p:cNvSpPr>
              <p:nvPr/>
            </p:nvSpPr>
            <p:spPr bwMode="gray">
              <a:xfrm>
                <a:off x="5150" y="1734"/>
                <a:ext cx="391" cy="409"/>
              </a:xfrm>
              <a:custGeom>
                <a:avLst/>
                <a:gdLst>
                  <a:gd name="T0" fmla="*/ 477 w 274"/>
                  <a:gd name="T1" fmla="*/ 399 h 283"/>
                  <a:gd name="T2" fmla="*/ 14 w 274"/>
                  <a:gd name="T3" fmla="*/ 0 h 283"/>
                  <a:gd name="T4" fmla="*/ 97 w 274"/>
                  <a:gd name="T5" fmla="*/ 103 h 283"/>
                  <a:gd name="T6" fmla="*/ 0 w 274"/>
                  <a:gd name="T7" fmla="*/ 224 h 283"/>
                  <a:gd name="T8" fmla="*/ 104 w 274"/>
                  <a:gd name="T9" fmla="*/ 266 h 283"/>
                  <a:gd name="T10" fmla="*/ 268 w 274"/>
                  <a:gd name="T11" fmla="*/ 468 h 283"/>
                  <a:gd name="T12" fmla="*/ 190 w 274"/>
                  <a:gd name="T13" fmla="*/ 496 h 283"/>
                  <a:gd name="T14" fmla="*/ 424 w 274"/>
                  <a:gd name="T15" fmla="*/ 591 h 283"/>
                  <a:gd name="T16" fmla="*/ 558 w 274"/>
                  <a:gd name="T17" fmla="*/ 371 h 283"/>
                  <a:gd name="T18" fmla="*/ 477 w 274"/>
                  <a:gd name="T19" fmla="*/ 399 h 2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4"/>
                  <a:gd name="T31" fmla="*/ 0 h 283"/>
                  <a:gd name="T32" fmla="*/ 274 w 274"/>
                  <a:gd name="T33" fmla="*/ 283 h 2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4" h="283">
                    <a:moveTo>
                      <a:pt x="234" y="191"/>
                    </a:moveTo>
                    <a:cubicBezTo>
                      <a:pt x="199" y="92"/>
                      <a:pt x="113" y="18"/>
                      <a:pt x="7" y="0"/>
                    </a:cubicBezTo>
                    <a:cubicBezTo>
                      <a:pt x="48" y="49"/>
                      <a:pt x="48" y="49"/>
                      <a:pt x="48" y="49"/>
                    </a:cubicBezTo>
                    <a:cubicBezTo>
                      <a:pt x="0" y="107"/>
                      <a:pt x="0" y="107"/>
                      <a:pt x="0" y="107"/>
                    </a:cubicBezTo>
                    <a:cubicBezTo>
                      <a:pt x="17" y="111"/>
                      <a:pt x="34" y="118"/>
                      <a:pt x="51" y="127"/>
                    </a:cubicBezTo>
                    <a:cubicBezTo>
                      <a:pt x="90" y="150"/>
                      <a:pt x="118" y="185"/>
                      <a:pt x="132" y="224"/>
                    </a:cubicBezTo>
                    <a:cubicBezTo>
                      <a:pt x="93" y="237"/>
                      <a:pt x="93" y="237"/>
                      <a:pt x="93" y="237"/>
                    </a:cubicBezTo>
                    <a:cubicBezTo>
                      <a:pt x="208" y="283"/>
                      <a:pt x="208" y="283"/>
                      <a:pt x="208" y="283"/>
                    </a:cubicBezTo>
                    <a:cubicBezTo>
                      <a:pt x="274" y="178"/>
                      <a:pt x="274" y="178"/>
                      <a:pt x="274" y="178"/>
                    </a:cubicBezTo>
                    <a:lnTo>
                      <a:pt x="234" y="191"/>
                    </a:lnTo>
                    <a:close/>
                  </a:path>
                </a:pathLst>
              </a:custGeom>
              <a:solidFill>
                <a:schemeClr val="accent3"/>
              </a:solidFill>
              <a:ln w="9525">
                <a:noFill/>
                <a:round/>
                <a:headEnd/>
                <a:tailEnd/>
              </a:ln>
            </p:spPr>
            <p:txBody>
              <a:bodyPr/>
              <a:lstStyle/>
              <a:p>
                <a:endParaRPr lang="en-GB" sz="1200"/>
              </a:p>
            </p:txBody>
          </p:sp>
        </p:grpSp>
        <p:grpSp>
          <p:nvGrpSpPr>
            <p:cNvPr id="4" name="Group 25"/>
            <p:cNvGrpSpPr>
              <a:grpSpLocks noChangeAspect="1"/>
            </p:cNvGrpSpPr>
            <p:nvPr/>
          </p:nvGrpSpPr>
          <p:grpSpPr bwMode="auto">
            <a:xfrm rot="950824">
              <a:off x="2915602" y="2289757"/>
              <a:ext cx="4570858" cy="4350140"/>
              <a:chOff x="4857" y="1290"/>
              <a:chExt cx="1139" cy="1084"/>
            </a:xfrm>
            <a:solidFill>
              <a:srgbClr val="968C6D"/>
            </a:solidFill>
          </p:grpSpPr>
          <p:sp>
            <p:nvSpPr>
              <p:cNvPr id="117" name="Freeform 26"/>
              <p:cNvSpPr>
                <a:spLocks/>
              </p:cNvSpPr>
              <p:nvPr/>
            </p:nvSpPr>
            <p:spPr bwMode="auto">
              <a:xfrm>
                <a:off x="5426" y="1290"/>
                <a:ext cx="499" cy="525"/>
              </a:xfrm>
              <a:custGeom>
                <a:avLst/>
                <a:gdLst/>
                <a:ahLst/>
                <a:cxnLst>
                  <a:cxn ang="0">
                    <a:pos x="1332" y="968"/>
                  </a:cxn>
                  <a:cxn ang="0">
                    <a:pos x="0" y="0"/>
                  </a:cxn>
                  <a:cxn ang="0">
                    <a:pos x="0" y="1400"/>
                  </a:cxn>
                  <a:cxn ang="0">
                    <a:pos x="1332" y="968"/>
                  </a:cxn>
                </a:cxnLst>
                <a:rect l="0" t="0" r="r" b="b"/>
                <a:pathLst>
                  <a:path w="1332" h="1400">
                    <a:moveTo>
                      <a:pt x="1332" y="968"/>
                    </a:moveTo>
                    <a:cubicBezTo>
                      <a:pt x="1145" y="391"/>
                      <a:pt x="607" y="0"/>
                      <a:pt x="0" y="0"/>
                    </a:cubicBezTo>
                    <a:lnTo>
                      <a:pt x="0" y="1400"/>
                    </a:lnTo>
                    <a:lnTo>
                      <a:pt x="1332" y="968"/>
                    </a:lnTo>
                    <a:close/>
                  </a:path>
                </a:pathLst>
              </a:custGeom>
              <a:grp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18" name="Freeform 27"/>
              <p:cNvSpPr>
                <a:spLocks/>
              </p:cNvSpPr>
              <p:nvPr/>
            </p:nvSpPr>
            <p:spPr bwMode="auto">
              <a:xfrm>
                <a:off x="5426" y="1653"/>
                <a:ext cx="570" cy="587"/>
              </a:xfrm>
              <a:custGeom>
                <a:avLst/>
                <a:gdLst/>
                <a:ahLst/>
                <a:cxnLst>
                  <a:cxn ang="0">
                    <a:pos x="823" y="1565"/>
                  </a:cxn>
                  <a:cxn ang="0">
                    <a:pos x="1332" y="0"/>
                  </a:cxn>
                  <a:cxn ang="0">
                    <a:pos x="0" y="432"/>
                  </a:cxn>
                  <a:cxn ang="0">
                    <a:pos x="823" y="1565"/>
                  </a:cxn>
                </a:cxnLst>
                <a:rect l="0" t="0" r="r" b="b"/>
                <a:pathLst>
                  <a:path w="1519" h="1565">
                    <a:moveTo>
                      <a:pt x="823" y="1565"/>
                    </a:moveTo>
                    <a:cubicBezTo>
                      <a:pt x="1314" y="1209"/>
                      <a:pt x="1519" y="577"/>
                      <a:pt x="1332" y="0"/>
                    </a:cubicBezTo>
                    <a:lnTo>
                      <a:pt x="0" y="432"/>
                    </a:lnTo>
                    <a:lnTo>
                      <a:pt x="823" y="1565"/>
                    </a:lnTo>
                    <a:close/>
                  </a:path>
                </a:pathLst>
              </a:custGeom>
              <a:grp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19" name="Freeform 28"/>
              <p:cNvSpPr>
                <a:spLocks/>
              </p:cNvSpPr>
              <p:nvPr/>
            </p:nvSpPr>
            <p:spPr bwMode="auto">
              <a:xfrm>
                <a:off x="5118" y="1815"/>
                <a:ext cx="617" cy="559"/>
              </a:xfrm>
              <a:custGeom>
                <a:avLst/>
                <a:gdLst/>
                <a:ahLst/>
                <a:cxnLst>
                  <a:cxn ang="0">
                    <a:pos x="0" y="1133"/>
                  </a:cxn>
                  <a:cxn ang="0">
                    <a:pos x="1645" y="1133"/>
                  </a:cxn>
                  <a:cxn ang="0">
                    <a:pos x="822" y="0"/>
                  </a:cxn>
                  <a:cxn ang="0">
                    <a:pos x="0" y="1133"/>
                  </a:cxn>
                </a:cxnLst>
                <a:rect l="0" t="0" r="r" b="b"/>
                <a:pathLst>
                  <a:path w="1645" h="1490">
                    <a:moveTo>
                      <a:pt x="0" y="1133"/>
                    </a:moveTo>
                    <a:cubicBezTo>
                      <a:pt x="490" y="1490"/>
                      <a:pt x="1155" y="1490"/>
                      <a:pt x="1645" y="1133"/>
                    </a:cubicBezTo>
                    <a:lnTo>
                      <a:pt x="822" y="0"/>
                    </a:lnTo>
                    <a:lnTo>
                      <a:pt x="0" y="1133"/>
                    </a:lnTo>
                    <a:close/>
                  </a:path>
                </a:pathLst>
              </a:custGeom>
              <a:grp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20" name="Freeform 29"/>
              <p:cNvSpPr>
                <a:spLocks/>
              </p:cNvSpPr>
              <p:nvPr/>
            </p:nvSpPr>
            <p:spPr bwMode="auto">
              <a:xfrm>
                <a:off x="4857" y="1653"/>
                <a:ext cx="569" cy="587"/>
              </a:xfrm>
              <a:custGeom>
                <a:avLst/>
                <a:gdLst/>
                <a:ahLst/>
                <a:cxnLst>
                  <a:cxn ang="0">
                    <a:pos x="187" y="0"/>
                  </a:cxn>
                  <a:cxn ang="0">
                    <a:pos x="696" y="1565"/>
                  </a:cxn>
                  <a:cxn ang="0">
                    <a:pos x="1518" y="432"/>
                  </a:cxn>
                  <a:cxn ang="0">
                    <a:pos x="187" y="0"/>
                  </a:cxn>
                </a:cxnLst>
                <a:rect l="0" t="0" r="r" b="b"/>
                <a:pathLst>
                  <a:path w="1518" h="1565">
                    <a:moveTo>
                      <a:pt x="187" y="0"/>
                    </a:moveTo>
                    <a:cubicBezTo>
                      <a:pt x="0" y="577"/>
                      <a:pt x="205" y="1209"/>
                      <a:pt x="696" y="1565"/>
                    </a:cubicBezTo>
                    <a:lnTo>
                      <a:pt x="1518" y="432"/>
                    </a:lnTo>
                    <a:lnTo>
                      <a:pt x="187" y="0"/>
                    </a:lnTo>
                    <a:close/>
                  </a:path>
                </a:pathLst>
              </a:custGeom>
              <a:grp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21" name="Freeform 30"/>
              <p:cNvSpPr>
                <a:spLocks/>
              </p:cNvSpPr>
              <p:nvPr/>
            </p:nvSpPr>
            <p:spPr bwMode="auto">
              <a:xfrm>
                <a:off x="4927" y="1290"/>
                <a:ext cx="499" cy="525"/>
              </a:xfrm>
              <a:custGeom>
                <a:avLst/>
                <a:gdLst/>
                <a:ahLst/>
                <a:cxnLst>
                  <a:cxn ang="0">
                    <a:pos x="1331" y="0"/>
                  </a:cxn>
                  <a:cxn ang="0">
                    <a:pos x="0" y="968"/>
                  </a:cxn>
                  <a:cxn ang="0">
                    <a:pos x="1331" y="1400"/>
                  </a:cxn>
                  <a:cxn ang="0">
                    <a:pos x="1331" y="0"/>
                  </a:cxn>
                </a:cxnLst>
                <a:rect l="0" t="0" r="r" b="b"/>
                <a:pathLst>
                  <a:path w="1331" h="1400">
                    <a:moveTo>
                      <a:pt x="1331" y="0"/>
                    </a:moveTo>
                    <a:cubicBezTo>
                      <a:pt x="725" y="0"/>
                      <a:pt x="187" y="391"/>
                      <a:pt x="0" y="968"/>
                    </a:cubicBezTo>
                    <a:lnTo>
                      <a:pt x="1331" y="1400"/>
                    </a:lnTo>
                    <a:lnTo>
                      <a:pt x="1331" y="0"/>
                    </a:lnTo>
                    <a:close/>
                  </a:path>
                </a:pathLst>
              </a:custGeom>
              <a:solidFill>
                <a:srgbClr val="968C6D"/>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grpSp>
        <p:sp>
          <p:nvSpPr>
            <p:cNvPr id="122" name="TextBox 121"/>
            <p:cNvSpPr txBox="1"/>
            <p:nvPr/>
          </p:nvSpPr>
          <p:spPr>
            <a:xfrm>
              <a:off x="3964392" y="2968967"/>
              <a:ext cx="1650202" cy="685150"/>
            </a:xfrm>
            <a:prstGeom prst="rect">
              <a:avLst/>
            </a:prstGeom>
            <a:noFill/>
          </p:spPr>
          <p:txBody>
            <a:bodyPr wrap="square" lIns="0" tIns="0" rIns="0" bIns="0" rtlCol="0">
              <a:noAutofit/>
            </a:bodyPr>
            <a:lstStyle/>
            <a:p>
              <a:pPr algn="ctr">
                <a:spcAft>
                  <a:spcPts val="900"/>
                </a:spcAft>
              </a:pPr>
              <a:r>
                <a:rPr lang="en-GB" sz="1200" b="1" i="1" dirty="0" smtClean="0">
                  <a:solidFill>
                    <a:schemeClr val="bg2"/>
                  </a:solidFill>
                  <a:latin typeface="Georgia" pitchFamily="18" charset="0"/>
                </a:rPr>
                <a:t>xxx</a:t>
              </a:r>
            </a:p>
          </p:txBody>
        </p:sp>
        <p:sp>
          <p:nvSpPr>
            <p:cNvPr id="123" name="TextBox 122"/>
            <p:cNvSpPr txBox="1"/>
            <p:nvPr/>
          </p:nvSpPr>
          <p:spPr>
            <a:xfrm>
              <a:off x="5430270" y="3540502"/>
              <a:ext cx="1650202" cy="685150"/>
            </a:xfrm>
            <a:prstGeom prst="rect">
              <a:avLst/>
            </a:prstGeom>
            <a:noFill/>
          </p:spPr>
          <p:txBody>
            <a:bodyPr wrap="square" lIns="0" tIns="0" rIns="0" bIns="0" rtlCol="0">
              <a:noAutofit/>
            </a:bodyPr>
            <a:lstStyle/>
            <a:p>
              <a:pPr algn="ctr">
                <a:spcAft>
                  <a:spcPts val="900"/>
                </a:spcAft>
              </a:pPr>
              <a:r>
                <a:rPr lang="en-GB" sz="1200" b="1" i="1" dirty="0" smtClean="0">
                  <a:solidFill>
                    <a:schemeClr val="bg2"/>
                  </a:solidFill>
                  <a:latin typeface="Georgia" pitchFamily="18" charset="0"/>
                </a:rPr>
                <a:t>xxx</a:t>
              </a:r>
            </a:p>
          </p:txBody>
        </p:sp>
        <p:sp>
          <p:nvSpPr>
            <p:cNvPr id="124" name="TextBox 123"/>
            <p:cNvSpPr txBox="1"/>
            <p:nvPr/>
          </p:nvSpPr>
          <p:spPr>
            <a:xfrm>
              <a:off x="5589930" y="4957314"/>
              <a:ext cx="1650202" cy="685150"/>
            </a:xfrm>
            <a:prstGeom prst="rect">
              <a:avLst/>
            </a:prstGeom>
            <a:noFill/>
          </p:spPr>
          <p:txBody>
            <a:bodyPr wrap="square" lIns="0" tIns="0" rIns="0" bIns="0" rtlCol="0">
              <a:noAutofit/>
            </a:bodyPr>
            <a:lstStyle/>
            <a:p>
              <a:pPr algn="ctr">
                <a:spcAft>
                  <a:spcPts val="900"/>
                </a:spcAft>
              </a:pPr>
              <a:r>
                <a:rPr lang="en-GB" sz="1200" b="1" i="1" dirty="0" smtClean="0">
                  <a:solidFill>
                    <a:schemeClr val="bg2"/>
                  </a:solidFill>
                  <a:latin typeface="Georgia" pitchFamily="18" charset="0"/>
                </a:rPr>
                <a:t>xxx</a:t>
              </a:r>
            </a:p>
          </p:txBody>
        </p:sp>
        <p:sp>
          <p:nvSpPr>
            <p:cNvPr id="125" name="TextBox 124"/>
            <p:cNvSpPr txBox="1"/>
            <p:nvPr/>
          </p:nvSpPr>
          <p:spPr>
            <a:xfrm>
              <a:off x="4051474" y="5543398"/>
              <a:ext cx="1650202" cy="685150"/>
            </a:xfrm>
            <a:prstGeom prst="rect">
              <a:avLst/>
            </a:prstGeom>
            <a:noFill/>
          </p:spPr>
          <p:txBody>
            <a:bodyPr wrap="square" lIns="0" tIns="0" rIns="0" bIns="0" rtlCol="0">
              <a:noAutofit/>
            </a:bodyPr>
            <a:lstStyle/>
            <a:p>
              <a:pPr algn="ctr">
                <a:spcAft>
                  <a:spcPts val="900"/>
                </a:spcAft>
              </a:pPr>
              <a:r>
                <a:rPr lang="en-GB" sz="1200" b="1" i="1" dirty="0" smtClean="0">
                  <a:solidFill>
                    <a:schemeClr val="bg2"/>
                  </a:solidFill>
                  <a:latin typeface="Georgia" pitchFamily="18" charset="0"/>
                </a:rPr>
                <a:t>xxx</a:t>
              </a:r>
            </a:p>
          </p:txBody>
        </p:sp>
        <p:sp>
          <p:nvSpPr>
            <p:cNvPr id="126" name="TextBox 125"/>
            <p:cNvSpPr txBox="1"/>
            <p:nvPr/>
          </p:nvSpPr>
          <p:spPr>
            <a:xfrm>
              <a:off x="3208532" y="4284191"/>
              <a:ext cx="1650202" cy="685150"/>
            </a:xfrm>
            <a:prstGeom prst="rect">
              <a:avLst/>
            </a:prstGeom>
            <a:noFill/>
          </p:spPr>
          <p:txBody>
            <a:bodyPr wrap="square" lIns="0" tIns="0" rIns="0" bIns="0" rtlCol="0">
              <a:noAutofit/>
            </a:bodyPr>
            <a:lstStyle/>
            <a:p>
              <a:pPr algn="ctr">
                <a:spcAft>
                  <a:spcPts val="900"/>
                </a:spcAft>
              </a:pPr>
              <a:r>
                <a:rPr lang="en-GB" sz="1200" b="1" i="1" dirty="0" smtClean="0">
                  <a:solidFill>
                    <a:schemeClr val="bg2"/>
                  </a:solidFill>
                  <a:latin typeface="Georgia" pitchFamily="18" charset="0"/>
                </a:rPr>
                <a:t>xxx</a:t>
              </a:r>
            </a:p>
          </p:txBody>
        </p:sp>
      </p:grpSp>
      <p:grpSp>
        <p:nvGrpSpPr>
          <p:cNvPr id="1076" name="Group 1075"/>
          <p:cNvGrpSpPr/>
          <p:nvPr/>
        </p:nvGrpSpPr>
        <p:grpSpPr>
          <a:xfrm>
            <a:off x="4468907" y="4210602"/>
            <a:ext cx="2944690" cy="3163302"/>
            <a:chOff x="5445753" y="4863757"/>
            <a:chExt cx="1978979" cy="2125896"/>
          </a:xfrm>
        </p:grpSpPr>
        <p:sp>
          <p:nvSpPr>
            <p:cNvPr id="189" name="Freeform 188"/>
            <p:cNvSpPr>
              <a:spLocks/>
            </p:cNvSpPr>
            <p:nvPr/>
          </p:nvSpPr>
          <p:spPr bwMode="auto">
            <a:xfrm rot="17281371">
              <a:off x="5744203" y="5796680"/>
              <a:ext cx="533400" cy="1130300"/>
            </a:xfrm>
            <a:custGeom>
              <a:avLst/>
              <a:gdLst>
                <a:gd name="T0" fmla="*/ 567 w 674"/>
                <a:gd name="T1" fmla="*/ 929 h 1424"/>
                <a:gd name="T2" fmla="*/ 546 w 674"/>
                <a:gd name="T3" fmla="*/ 979 h 1424"/>
                <a:gd name="T4" fmla="*/ 519 w 674"/>
                <a:gd name="T5" fmla="*/ 1028 h 1424"/>
                <a:gd name="T6" fmla="*/ 487 w 674"/>
                <a:gd name="T7" fmla="*/ 1076 h 1424"/>
                <a:gd name="T8" fmla="*/ 451 w 674"/>
                <a:gd name="T9" fmla="*/ 1122 h 1424"/>
                <a:gd name="T10" fmla="*/ 411 w 674"/>
                <a:gd name="T11" fmla="*/ 1165 h 1424"/>
                <a:gd name="T12" fmla="*/ 369 w 674"/>
                <a:gd name="T13" fmla="*/ 1205 h 1424"/>
                <a:gd name="T14" fmla="*/ 326 w 674"/>
                <a:gd name="T15" fmla="*/ 1244 h 1424"/>
                <a:gd name="T16" fmla="*/ 242 w 674"/>
                <a:gd name="T17" fmla="*/ 1311 h 1424"/>
                <a:gd name="T18" fmla="*/ 165 w 674"/>
                <a:gd name="T19" fmla="*/ 1365 h 1424"/>
                <a:gd name="T20" fmla="*/ 84 w 674"/>
                <a:gd name="T21" fmla="*/ 1414 h 1424"/>
                <a:gd name="T22" fmla="*/ 67 w 674"/>
                <a:gd name="T23" fmla="*/ 1424 h 1424"/>
                <a:gd name="T24" fmla="*/ 38 w 674"/>
                <a:gd name="T25" fmla="*/ 1335 h 1424"/>
                <a:gd name="T26" fmla="*/ 17 w 674"/>
                <a:gd name="T27" fmla="*/ 1241 h 1424"/>
                <a:gd name="T28" fmla="*/ 5 w 674"/>
                <a:gd name="T29" fmla="*/ 1145 h 1424"/>
                <a:gd name="T30" fmla="*/ 0 w 674"/>
                <a:gd name="T31" fmla="*/ 1047 h 1424"/>
                <a:gd name="T32" fmla="*/ 4 w 674"/>
                <a:gd name="T33" fmla="*/ 947 h 1424"/>
                <a:gd name="T34" fmla="*/ 17 w 674"/>
                <a:gd name="T35" fmla="*/ 847 h 1424"/>
                <a:gd name="T36" fmla="*/ 39 w 674"/>
                <a:gd name="T37" fmla="*/ 748 h 1424"/>
                <a:gd name="T38" fmla="*/ 69 w 674"/>
                <a:gd name="T39" fmla="*/ 649 h 1424"/>
                <a:gd name="T40" fmla="*/ 109 w 674"/>
                <a:gd name="T41" fmla="*/ 552 h 1424"/>
                <a:gd name="T42" fmla="*/ 133 w 674"/>
                <a:gd name="T43" fmla="*/ 505 h 1424"/>
                <a:gd name="T44" fmla="*/ 159 w 674"/>
                <a:gd name="T45" fmla="*/ 459 h 1424"/>
                <a:gd name="T46" fmla="*/ 188 w 674"/>
                <a:gd name="T47" fmla="*/ 414 h 1424"/>
                <a:gd name="T48" fmla="*/ 219 w 674"/>
                <a:gd name="T49" fmla="*/ 369 h 1424"/>
                <a:gd name="T50" fmla="*/ 253 w 674"/>
                <a:gd name="T51" fmla="*/ 325 h 1424"/>
                <a:gd name="T52" fmla="*/ 289 w 674"/>
                <a:gd name="T53" fmla="*/ 283 h 1424"/>
                <a:gd name="T54" fmla="*/ 327 w 674"/>
                <a:gd name="T55" fmla="*/ 242 h 1424"/>
                <a:gd name="T56" fmla="*/ 369 w 674"/>
                <a:gd name="T57" fmla="*/ 203 h 1424"/>
                <a:gd name="T58" fmla="*/ 413 w 674"/>
                <a:gd name="T59" fmla="*/ 165 h 1424"/>
                <a:gd name="T60" fmla="*/ 460 w 674"/>
                <a:gd name="T61" fmla="*/ 129 h 1424"/>
                <a:gd name="T62" fmla="*/ 509 w 674"/>
                <a:gd name="T63" fmla="*/ 94 h 1424"/>
                <a:gd name="T64" fmla="*/ 561 w 674"/>
                <a:gd name="T65" fmla="*/ 61 h 1424"/>
                <a:gd name="T66" fmla="*/ 616 w 674"/>
                <a:gd name="T67" fmla="*/ 30 h 1424"/>
                <a:gd name="T68" fmla="*/ 674 w 674"/>
                <a:gd name="T69" fmla="*/ 0 h 1424"/>
                <a:gd name="T70" fmla="*/ 656 w 674"/>
                <a:gd name="T71" fmla="*/ 34 h 1424"/>
                <a:gd name="T72" fmla="*/ 627 w 674"/>
                <a:gd name="T73" fmla="*/ 99 h 1424"/>
                <a:gd name="T74" fmla="*/ 606 w 674"/>
                <a:gd name="T75" fmla="*/ 161 h 1424"/>
                <a:gd name="T76" fmla="*/ 591 w 674"/>
                <a:gd name="T77" fmla="*/ 221 h 1424"/>
                <a:gd name="T78" fmla="*/ 583 w 674"/>
                <a:gd name="T79" fmla="*/ 281 h 1424"/>
                <a:gd name="T80" fmla="*/ 579 w 674"/>
                <a:gd name="T81" fmla="*/ 339 h 1424"/>
                <a:gd name="T82" fmla="*/ 579 w 674"/>
                <a:gd name="T83" fmla="*/ 395 h 1424"/>
                <a:gd name="T84" fmla="*/ 583 w 674"/>
                <a:gd name="T85" fmla="*/ 478 h 1424"/>
                <a:gd name="T86" fmla="*/ 596 w 674"/>
                <a:gd name="T87" fmla="*/ 644 h 1424"/>
                <a:gd name="T88" fmla="*/ 599 w 674"/>
                <a:gd name="T89" fmla="*/ 699 h 1424"/>
                <a:gd name="T90" fmla="*/ 597 w 674"/>
                <a:gd name="T91" fmla="*/ 755 h 1424"/>
                <a:gd name="T92" fmla="*/ 593 w 674"/>
                <a:gd name="T93" fmla="*/ 812 h 1424"/>
                <a:gd name="T94" fmla="*/ 583 w 674"/>
                <a:gd name="T95" fmla="*/ 869 h 1424"/>
                <a:gd name="T96" fmla="*/ 567 w 674"/>
                <a:gd name="T97" fmla="*/ 929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4" h="1424">
                  <a:moveTo>
                    <a:pt x="567" y="929"/>
                  </a:moveTo>
                  <a:lnTo>
                    <a:pt x="567" y="929"/>
                  </a:lnTo>
                  <a:lnTo>
                    <a:pt x="557" y="954"/>
                  </a:lnTo>
                  <a:lnTo>
                    <a:pt x="546" y="979"/>
                  </a:lnTo>
                  <a:lnTo>
                    <a:pt x="534" y="1004"/>
                  </a:lnTo>
                  <a:lnTo>
                    <a:pt x="519" y="1028"/>
                  </a:lnTo>
                  <a:lnTo>
                    <a:pt x="504" y="1052"/>
                  </a:lnTo>
                  <a:lnTo>
                    <a:pt x="487" y="1076"/>
                  </a:lnTo>
                  <a:lnTo>
                    <a:pt x="470" y="1099"/>
                  </a:lnTo>
                  <a:lnTo>
                    <a:pt x="451" y="1122"/>
                  </a:lnTo>
                  <a:lnTo>
                    <a:pt x="432" y="1144"/>
                  </a:lnTo>
                  <a:lnTo>
                    <a:pt x="411" y="1165"/>
                  </a:lnTo>
                  <a:lnTo>
                    <a:pt x="391" y="1186"/>
                  </a:lnTo>
                  <a:lnTo>
                    <a:pt x="369" y="1205"/>
                  </a:lnTo>
                  <a:lnTo>
                    <a:pt x="348" y="1225"/>
                  </a:lnTo>
                  <a:lnTo>
                    <a:pt x="326" y="1244"/>
                  </a:lnTo>
                  <a:lnTo>
                    <a:pt x="284" y="1279"/>
                  </a:lnTo>
                  <a:lnTo>
                    <a:pt x="242" y="1311"/>
                  </a:lnTo>
                  <a:lnTo>
                    <a:pt x="202" y="1340"/>
                  </a:lnTo>
                  <a:lnTo>
                    <a:pt x="165" y="1365"/>
                  </a:lnTo>
                  <a:lnTo>
                    <a:pt x="133" y="1385"/>
                  </a:lnTo>
                  <a:lnTo>
                    <a:pt x="84" y="1414"/>
                  </a:lnTo>
                  <a:lnTo>
                    <a:pt x="67" y="1424"/>
                  </a:lnTo>
                  <a:lnTo>
                    <a:pt x="67" y="1424"/>
                  </a:lnTo>
                  <a:lnTo>
                    <a:pt x="51" y="1380"/>
                  </a:lnTo>
                  <a:lnTo>
                    <a:pt x="38" y="1335"/>
                  </a:lnTo>
                  <a:lnTo>
                    <a:pt x="27" y="1289"/>
                  </a:lnTo>
                  <a:lnTo>
                    <a:pt x="17" y="1241"/>
                  </a:lnTo>
                  <a:lnTo>
                    <a:pt x="10" y="1194"/>
                  </a:lnTo>
                  <a:lnTo>
                    <a:pt x="5" y="1145"/>
                  </a:lnTo>
                  <a:lnTo>
                    <a:pt x="2" y="1096"/>
                  </a:lnTo>
                  <a:lnTo>
                    <a:pt x="0" y="1047"/>
                  </a:lnTo>
                  <a:lnTo>
                    <a:pt x="1" y="998"/>
                  </a:lnTo>
                  <a:lnTo>
                    <a:pt x="4" y="947"/>
                  </a:lnTo>
                  <a:lnTo>
                    <a:pt x="9" y="897"/>
                  </a:lnTo>
                  <a:lnTo>
                    <a:pt x="17" y="847"/>
                  </a:lnTo>
                  <a:lnTo>
                    <a:pt x="27" y="797"/>
                  </a:lnTo>
                  <a:lnTo>
                    <a:pt x="39" y="748"/>
                  </a:lnTo>
                  <a:lnTo>
                    <a:pt x="52" y="698"/>
                  </a:lnTo>
                  <a:lnTo>
                    <a:pt x="69" y="649"/>
                  </a:lnTo>
                  <a:lnTo>
                    <a:pt x="88" y="601"/>
                  </a:lnTo>
                  <a:lnTo>
                    <a:pt x="109" y="552"/>
                  </a:lnTo>
                  <a:lnTo>
                    <a:pt x="121" y="529"/>
                  </a:lnTo>
                  <a:lnTo>
                    <a:pt x="133" y="505"/>
                  </a:lnTo>
                  <a:lnTo>
                    <a:pt x="146" y="482"/>
                  </a:lnTo>
                  <a:lnTo>
                    <a:pt x="159" y="459"/>
                  </a:lnTo>
                  <a:lnTo>
                    <a:pt x="173" y="436"/>
                  </a:lnTo>
                  <a:lnTo>
                    <a:pt x="188" y="414"/>
                  </a:lnTo>
                  <a:lnTo>
                    <a:pt x="203" y="391"/>
                  </a:lnTo>
                  <a:lnTo>
                    <a:pt x="219" y="369"/>
                  </a:lnTo>
                  <a:lnTo>
                    <a:pt x="235" y="347"/>
                  </a:lnTo>
                  <a:lnTo>
                    <a:pt x="253" y="325"/>
                  </a:lnTo>
                  <a:lnTo>
                    <a:pt x="270" y="305"/>
                  </a:lnTo>
                  <a:lnTo>
                    <a:pt x="289" y="283"/>
                  </a:lnTo>
                  <a:lnTo>
                    <a:pt x="307" y="262"/>
                  </a:lnTo>
                  <a:lnTo>
                    <a:pt x="327" y="242"/>
                  </a:lnTo>
                  <a:lnTo>
                    <a:pt x="348" y="222"/>
                  </a:lnTo>
                  <a:lnTo>
                    <a:pt x="369" y="203"/>
                  </a:lnTo>
                  <a:lnTo>
                    <a:pt x="391" y="183"/>
                  </a:lnTo>
                  <a:lnTo>
                    <a:pt x="413" y="165"/>
                  </a:lnTo>
                  <a:lnTo>
                    <a:pt x="436" y="146"/>
                  </a:lnTo>
                  <a:lnTo>
                    <a:pt x="460" y="129"/>
                  </a:lnTo>
                  <a:lnTo>
                    <a:pt x="484" y="110"/>
                  </a:lnTo>
                  <a:lnTo>
                    <a:pt x="509" y="94"/>
                  </a:lnTo>
                  <a:lnTo>
                    <a:pt x="535" y="76"/>
                  </a:lnTo>
                  <a:lnTo>
                    <a:pt x="561" y="61"/>
                  </a:lnTo>
                  <a:lnTo>
                    <a:pt x="588" y="44"/>
                  </a:lnTo>
                  <a:lnTo>
                    <a:pt x="616" y="30"/>
                  </a:lnTo>
                  <a:lnTo>
                    <a:pt x="645" y="15"/>
                  </a:lnTo>
                  <a:lnTo>
                    <a:pt x="674" y="0"/>
                  </a:lnTo>
                  <a:lnTo>
                    <a:pt x="674" y="0"/>
                  </a:lnTo>
                  <a:lnTo>
                    <a:pt x="656" y="34"/>
                  </a:lnTo>
                  <a:lnTo>
                    <a:pt x="641" y="66"/>
                  </a:lnTo>
                  <a:lnTo>
                    <a:pt x="627" y="99"/>
                  </a:lnTo>
                  <a:lnTo>
                    <a:pt x="616" y="130"/>
                  </a:lnTo>
                  <a:lnTo>
                    <a:pt x="606" y="161"/>
                  </a:lnTo>
                  <a:lnTo>
                    <a:pt x="597" y="192"/>
                  </a:lnTo>
                  <a:lnTo>
                    <a:pt x="591" y="221"/>
                  </a:lnTo>
                  <a:lnTo>
                    <a:pt x="586" y="251"/>
                  </a:lnTo>
                  <a:lnTo>
                    <a:pt x="583" y="281"/>
                  </a:lnTo>
                  <a:lnTo>
                    <a:pt x="580" y="310"/>
                  </a:lnTo>
                  <a:lnTo>
                    <a:pt x="579" y="339"/>
                  </a:lnTo>
                  <a:lnTo>
                    <a:pt x="579" y="367"/>
                  </a:lnTo>
                  <a:lnTo>
                    <a:pt x="579" y="395"/>
                  </a:lnTo>
                  <a:lnTo>
                    <a:pt x="580" y="423"/>
                  </a:lnTo>
                  <a:lnTo>
                    <a:pt x="583" y="478"/>
                  </a:lnTo>
                  <a:lnTo>
                    <a:pt x="593" y="588"/>
                  </a:lnTo>
                  <a:lnTo>
                    <a:pt x="596" y="644"/>
                  </a:lnTo>
                  <a:lnTo>
                    <a:pt x="599" y="672"/>
                  </a:lnTo>
                  <a:lnTo>
                    <a:pt x="599" y="699"/>
                  </a:lnTo>
                  <a:lnTo>
                    <a:pt x="599" y="727"/>
                  </a:lnTo>
                  <a:lnTo>
                    <a:pt x="597" y="755"/>
                  </a:lnTo>
                  <a:lnTo>
                    <a:pt x="596" y="783"/>
                  </a:lnTo>
                  <a:lnTo>
                    <a:pt x="593" y="812"/>
                  </a:lnTo>
                  <a:lnTo>
                    <a:pt x="588" y="840"/>
                  </a:lnTo>
                  <a:lnTo>
                    <a:pt x="583" y="869"/>
                  </a:lnTo>
                  <a:lnTo>
                    <a:pt x="576" y="899"/>
                  </a:lnTo>
                  <a:lnTo>
                    <a:pt x="567" y="929"/>
                  </a:lnTo>
                  <a:lnTo>
                    <a:pt x="567" y="929"/>
                  </a:lnTo>
                  <a:close/>
                </a:path>
              </a:pathLst>
            </a:custGeom>
            <a:solidFill>
              <a:srgbClr val="EB8C00"/>
            </a:solidFill>
            <a:ln>
              <a:noFill/>
            </a:ln>
          </p:spPr>
          <p:txBody>
            <a:bodyPr vert="horz" wrap="square" lIns="91440" tIns="45720" rIns="91440" bIns="45720" numCol="1" anchor="t" anchorCtr="0" compatLnSpc="1">
              <a:prstTxWarp prst="textNoShape">
                <a:avLst/>
              </a:prstTxWarp>
            </a:bodyPr>
            <a:lstStyle/>
            <a:p>
              <a:endParaRPr lang="en-GB"/>
            </a:p>
          </p:txBody>
        </p:sp>
        <p:sp>
          <p:nvSpPr>
            <p:cNvPr id="190" name="Freeform 189"/>
            <p:cNvSpPr>
              <a:spLocks/>
            </p:cNvSpPr>
            <p:nvPr/>
          </p:nvSpPr>
          <p:spPr bwMode="auto">
            <a:xfrm rot="12957505">
              <a:off x="6582595" y="5859353"/>
              <a:ext cx="533400" cy="1130300"/>
            </a:xfrm>
            <a:custGeom>
              <a:avLst/>
              <a:gdLst>
                <a:gd name="T0" fmla="*/ 567 w 674"/>
                <a:gd name="T1" fmla="*/ 929 h 1424"/>
                <a:gd name="T2" fmla="*/ 546 w 674"/>
                <a:gd name="T3" fmla="*/ 979 h 1424"/>
                <a:gd name="T4" fmla="*/ 519 w 674"/>
                <a:gd name="T5" fmla="*/ 1028 h 1424"/>
                <a:gd name="T6" fmla="*/ 487 w 674"/>
                <a:gd name="T7" fmla="*/ 1076 h 1424"/>
                <a:gd name="T8" fmla="*/ 451 w 674"/>
                <a:gd name="T9" fmla="*/ 1122 h 1424"/>
                <a:gd name="T10" fmla="*/ 411 w 674"/>
                <a:gd name="T11" fmla="*/ 1165 h 1424"/>
                <a:gd name="T12" fmla="*/ 369 w 674"/>
                <a:gd name="T13" fmla="*/ 1205 h 1424"/>
                <a:gd name="T14" fmla="*/ 326 w 674"/>
                <a:gd name="T15" fmla="*/ 1244 h 1424"/>
                <a:gd name="T16" fmla="*/ 242 w 674"/>
                <a:gd name="T17" fmla="*/ 1311 h 1424"/>
                <a:gd name="T18" fmla="*/ 165 w 674"/>
                <a:gd name="T19" fmla="*/ 1365 h 1424"/>
                <a:gd name="T20" fmla="*/ 84 w 674"/>
                <a:gd name="T21" fmla="*/ 1414 h 1424"/>
                <a:gd name="T22" fmla="*/ 67 w 674"/>
                <a:gd name="T23" fmla="*/ 1424 h 1424"/>
                <a:gd name="T24" fmla="*/ 38 w 674"/>
                <a:gd name="T25" fmla="*/ 1335 h 1424"/>
                <a:gd name="T26" fmla="*/ 17 w 674"/>
                <a:gd name="T27" fmla="*/ 1241 h 1424"/>
                <a:gd name="T28" fmla="*/ 5 w 674"/>
                <a:gd name="T29" fmla="*/ 1145 h 1424"/>
                <a:gd name="T30" fmla="*/ 0 w 674"/>
                <a:gd name="T31" fmla="*/ 1047 h 1424"/>
                <a:gd name="T32" fmla="*/ 4 w 674"/>
                <a:gd name="T33" fmla="*/ 947 h 1424"/>
                <a:gd name="T34" fmla="*/ 17 w 674"/>
                <a:gd name="T35" fmla="*/ 847 h 1424"/>
                <a:gd name="T36" fmla="*/ 39 w 674"/>
                <a:gd name="T37" fmla="*/ 748 h 1424"/>
                <a:gd name="T38" fmla="*/ 69 w 674"/>
                <a:gd name="T39" fmla="*/ 649 h 1424"/>
                <a:gd name="T40" fmla="*/ 109 w 674"/>
                <a:gd name="T41" fmla="*/ 552 h 1424"/>
                <a:gd name="T42" fmla="*/ 133 w 674"/>
                <a:gd name="T43" fmla="*/ 505 h 1424"/>
                <a:gd name="T44" fmla="*/ 159 w 674"/>
                <a:gd name="T45" fmla="*/ 459 h 1424"/>
                <a:gd name="T46" fmla="*/ 188 w 674"/>
                <a:gd name="T47" fmla="*/ 414 h 1424"/>
                <a:gd name="T48" fmla="*/ 219 w 674"/>
                <a:gd name="T49" fmla="*/ 369 h 1424"/>
                <a:gd name="T50" fmla="*/ 253 w 674"/>
                <a:gd name="T51" fmla="*/ 325 h 1424"/>
                <a:gd name="T52" fmla="*/ 289 w 674"/>
                <a:gd name="T53" fmla="*/ 283 h 1424"/>
                <a:gd name="T54" fmla="*/ 327 w 674"/>
                <a:gd name="T55" fmla="*/ 242 h 1424"/>
                <a:gd name="T56" fmla="*/ 369 w 674"/>
                <a:gd name="T57" fmla="*/ 203 h 1424"/>
                <a:gd name="T58" fmla="*/ 413 w 674"/>
                <a:gd name="T59" fmla="*/ 165 h 1424"/>
                <a:gd name="T60" fmla="*/ 460 w 674"/>
                <a:gd name="T61" fmla="*/ 129 h 1424"/>
                <a:gd name="T62" fmla="*/ 509 w 674"/>
                <a:gd name="T63" fmla="*/ 94 h 1424"/>
                <a:gd name="T64" fmla="*/ 561 w 674"/>
                <a:gd name="T65" fmla="*/ 61 h 1424"/>
                <a:gd name="T66" fmla="*/ 616 w 674"/>
                <a:gd name="T67" fmla="*/ 30 h 1424"/>
                <a:gd name="T68" fmla="*/ 674 w 674"/>
                <a:gd name="T69" fmla="*/ 0 h 1424"/>
                <a:gd name="T70" fmla="*/ 656 w 674"/>
                <a:gd name="T71" fmla="*/ 34 h 1424"/>
                <a:gd name="T72" fmla="*/ 627 w 674"/>
                <a:gd name="T73" fmla="*/ 99 h 1424"/>
                <a:gd name="T74" fmla="*/ 606 w 674"/>
                <a:gd name="T75" fmla="*/ 161 h 1424"/>
                <a:gd name="T76" fmla="*/ 591 w 674"/>
                <a:gd name="T77" fmla="*/ 221 h 1424"/>
                <a:gd name="T78" fmla="*/ 583 w 674"/>
                <a:gd name="T79" fmla="*/ 281 h 1424"/>
                <a:gd name="T80" fmla="*/ 579 w 674"/>
                <a:gd name="T81" fmla="*/ 339 h 1424"/>
                <a:gd name="T82" fmla="*/ 579 w 674"/>
                <a:gd name="T83" fmla="*/ 395 h 1424"/>
                <a:gd name="T84" fmla="*/ 583 w 674"/>
                <a:gd name="T85" fmla="*/ 478 h 1424"/>
                <a:gd name="T86" fmla="*/ 596 w 674"/>
                <a:gd name="T87" fmla="*/ 644 h 1424"/>
                <a:gd name="T88" fmla="*/ 599 w 674"/>
                <a:gd name="T89" fmla="*/ 699 h 1424"/>
                <a:gd name="T90" fmla="*/ 597 w 674"/>
                <a:gd name="T91" fmla="*/ 755 h 1424"/>
                <a:gd name="T92" fmla="*/ 593 w 674"/>
                <a:gd name="T93" fmla="*/ 812 h 1424"/>
                <a:gd name="T94" fmla="*/ 583 w 674"/>
                <a:gd name="T95" fmla="*/ 869 h 1424"/>
                <a:gd name="T96" fmla="*/ 567 w 674"/>
                <a:gd name="T97" fmla="*/ 929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4" h="1424">
                  <a:moveTo>
                    <a:pt x="567" y="929"/>
                  </a:moveTo>
                  <a:lnTo>
                    <a:pt x="567" y="929"/>
                  </a:lnTo>
                  <a:lnTo>
                    <a:pt x="557" y="954"/>
                  </a:lnTo>
                  <a:lnTo>
                    <a:pt x="546" y="979"/>
                  </a:lnTo>
                  <a:lnTo>
                    <a:pt x="534" y="1004"/>
                  </a:lnTo>
                  <a:lnTo>
                    <a:pt x="519" y="1028"/>
                  </a:lnTo>
                  <a:lnTo>
                    <a:pt x="504" y="1052"/>
                  </a:lnTo>
                  <a:lnTo>
                    <a:pt x="487" y="1076"/>
                  </a:lnTo>
                  <a:lnTo>
                    <a:pt x="470" y="1099"/>
                  </a:lnTo>
                  <a:lnTo>
                    <a:pt x="451" y="1122"/>
                  </a:lnTo>
                  <a:lnTo>
                    <a:pt x="432" y="1144"/>
                  </a:lnTo>
                  <a:lnTo>
                    <a:pt x="411" y="1165"/>
                  </a:lnTo>
                  <a:lnTo>
                    <a:pt x="391" y="1186"/>
                  </a:lnTo>
                  <a:lnTo>
                    <a:pt x="369" y="1205"/>
                  </a:lnTo>
                  <a:lnTo>
                    <a:pt x="348" y="1225"/>
                  </a:lnTo>
                  <a:lnTo>
                    <a:pt x="326" y="1244"/>
                  </a:lnTo>
                  <a:lnTo>
                    <a:pt x="284" y="1279"/>
                  </a:lnTo>
                  <a:lnTo>
                    <a:pt x="242" y="1311"/>
                  </a:lnTo>
                  <a:lnTo>
                    <a:pt x="202" y="1340"/>
                  </a:lnTo>
                  <a:lnTo>
                    <a:pt x="165" y="1365"/>
                  </a:lnTo>
                  <a:lnTo>
                    <a:pt x="133" y="1385"/>
                  </a:lnTo>
                  <a:lnTo>
                    <a:pt x="84" y="1414"/>
                  </a:lnTo>
                  <a:lnTo>
                    <a:pt x="67" y="1424"/>
                  </a:lnTo>
                  <a:lnTo>
                    <a:pt x="67" y="1424"/>
                  </a:lnTo>
                  <a:lnTo>
                    <a:pt x="51" y="1380"/>
                  </a:lnTo>
                  <a:lnTo>
                    <a:pt x="38" y="1335"/>
                  </a:lnTo>
                  <a:lnTo>
                    <a:pt x="27" y="1289"/>
                  </a:lnTo>
                  <a:lnTo>
                    <a:pt x="17" y="1241"/>
                  </a:lnTo>
                  <a:lnTo>
                    <a:pt x="10" y="1194"/>
                  </a:lnTo>
                  <a:lnTo>
                    <a:pt x="5" y="1145"/>
                  </a:lnTo>
                  <a:lnTo>
                    <a:pt x="2" y="1096"/>
                  </a:lnTo>
                  <a:lnTo>
                    <a:pt x="0" y="1047"/>
                  </a:lnTo>
                  <a:lnTo>
                    <a:pt x="1" y="998"/>
                  </a:lnTo>
                  <a:lnTo>
                    <a:pt x="4" y="947"/>
                  </a:lnTo>
                  <a:lnTo>
                    <a:pt x="9" y="897"/>
                  </a:lnTo>
                  <a:lnTo>
                    <a:pt x="17" y="847"/>
                  </a:lnTo>
                  <a:lnTo>
                    <a:pt x="27" y="797"/>
                  </a:lnTo>
                  <a:lnTo>
                    <a:pt x="39" y="748"/>
                  </a:lnTo>
                  <a:lnTo>
                    <a:pt x="52" y="698"/>
                  </a:lnTo>
                  <a:lnTo>
                    <a:pt x="69" y="649"/>
                  </a:lnTo>
                  <a:lnTo>
                    <a:pt x="88" y="601"/>
                  </a:lnTo>
                  <a:lnTo>
                    <a:pt x="109" y="552"/>
                  </a:lnTo>
                  <a:lnTo>
                    <a:pt x="121" y="529"/>
                  </a:lnTo>
                  <a:lnTo>
                    <a:pt x="133" y="505"/>
                  </a:lnTo>
                  <a:lnTo>
                    <a:pt x="146" y="482"/>
                  </a:lnTo>
                  <a:lnTo>
                    <a:pt x="159" y="459"/>
                  </a:lnTo>
                  <a:lnTo>
                    <a:pt x="173" y="436"/>
                  </a:lnTo>
                  <a:lnTo>
                    <a:pt x="188" y="414"/>
                  </a:lnTo>
                  <a:lnTo>
                    <a:pt x="203" y="391"/>
                  </a:lnTo>
                  <a:lnTo>
                    <a:pt x="219" y="369"/>
                  </a:lnTo>
                  <a:lnTo>
                    <a:pt x="235" y="347"/>
                  </a:lnTo>
                  <a:lnTo>
                    <a:pt x="253" y="325"/>
                  </a:lnTo>
                  <a:lnTo>
                    <a:pt x="270" y="305"/>
                  </a:lnTo>
                  <a:lnTo>
                    <a:pt x="289" y="283"/>
                  </a:lnTo>
                  <a:lnTo>
                    <a:pt x="307" y="262"/>
                  </a:lnTo>
                  <a:lnTo>
                    <a:pt x="327" y="242"/>
                  </a:lnTo>
                  <a:lnTo>
                    <a:pt x="348" y="222"/>
                  </a:lnTo>
                  <a:lnTo>
                    <a:pt x="369" y="203"/>
                  </a:lnTo>
                  <a:lnTo>
                    <a:pt x="391" y="183"/>
                  </a:lnTo>
                  <a:lnTo>
                    <a:pt x="413" y="165"/>
                  </a:lnTo>
                  <a:lnTo>
                    <a:pt x="436" y="146"/>
                  </a:lnTo>
                  <a:lnTo>
                    <a:pt x="460" y="129"/>
                  </a:lnTo>
                  <a:lnTo>
                    <a:pt x="484" y="110"/>
                  </a:lnTo>
                  <a:lnTo>
                    <a:pt x="509" y="94"/>
                  </a:lnTo>
                  <a:lnTo>
                    <a:pt x="535" y="76"/>
                  </a:lnTo>
                  <a:lnTo>
                    <a:pt x="561" y="61"/>
                  </a:lnTo>
                  <a:lnTo>
                    <a:pt x="588" y="44"/>
                  </a:lnTo>
                  <a:lnTo>
                    <a:pt x="616" y="30"/>
                  </a:lnTo>
                  <a:lnTo>
                    <a:pt x="645" y="15"/>
                  </a:lnTo>
                  <a:lnTo>
                    <a:pt x="674" y="0"/>
                  </a:lnTo>
                  <a:lnTo>
                    <a:pt x="674" y="0"/>
                  </a:lnTo>
                  <a:lnTo>
                    <a:pt x="656" y="34"/>
                  </a:lnTo>
                  <a:lnTo>
                    <a:pt x="641" y="66"/>
                  </a:lnTo>
                  <a:lnTo>
                    <a:pt x="627" y="99"/>
                  </a:lnTo>
                  <a:lnTo>
                    <a:pt x="616" y="130"/>
                  </a:lnTo>
                  <a:lnTo>
                    <a:pt x="606" y="161"/>
                  </a:lnTo>
                  <a:lnTo>
                    <a:pt x="597" y="192"/>
                  </a:lnTo>
                  <a:lnTo>
                    <a:pt x="591" y="221"/>
                  </a:lnTo>
                  <a:lnTo>
                    <a:pt x="586" y="251"/>
                  </a:lnTo>
                  <a:lnTo>
                    <a:pt x="583" y="281"/>
                  </a:lnTo>
                  <a:lnTo>
                    <a:pt x="580" y="310"/>
                  </a:lnTo>
                  <a:lnTo>
                    <a:pt x="579" y="339"/>
                  </a:lnTo>
                  <a:lnTo>
                    <a:pt x="579" y="367"/>
                  </a:lnTo>
                  <a:lnTo>
                    <a:pt x="579" y="395"/>
                  </a:lnTo>
                  <a:lnTo>
                    <a:pt x="580" y="423"/>
                  </a:lnTo>
                  <a:lnTo>
                    <a:pt x="583" y="478"/>
                  </a:lnTo>
                  <a:lnTo>
                    <a:pt x="593" y="588"/>
                  </a:lnTo>
                  <a:lnTo>
                    <a:pt x="596" y="644"/>
                  </a:lnTo>
                  <a:lnTo>
                    <a:pt x="599" y="672"/>
                  </a:lnTo>
                  <a:lnTo>
                    <a:pt x="599" y="699"/>
                  </a:lnTo>
                  <a:lnTo>
                    <a:pt x="599" y="727"/>
                  </a:lnTo>
                  <a:lnTo>
                    <a:pt x="597" y="755"/>
                  </a:lnTo>
                  <a:lnTo>
                    <a:pt x="596" y="783"/>
                  </a:lnTo>
                  <a:lnTo>
                    <a:pt x="593" y="812"/>
                  </a:lnTo>
                  <a:lnTo>
                    <a:pt x="588" y="840"/>
                  </a:lnTo>
                  <a:lnTo>
                    <a:pt x="583" y="869"/>
                  </a:lnTo>
                  <a:lnTo>
                    <a:pt x="576" y="899"/>
                  </a:lnTo>
                  <a:lnTo>
                    <a:pt x="567" y="929"/>
                  </a:lnTo>
                  <a:lnTo>
                    <a:pt x="567" y="929"/>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p>
          </p:txBody>
        </p:sp>
        <p:sp>
          <p:nvSpPr>
            <p:cNvPr id="191" name="Freeform 190"/>
            <p:cNvSpPr>
              <a:spLocks/>
            </p:cNvSpPr>
            <p:nvPr/>
          </p:nvSpPr>
          <p:spPr bwMode="auto">
            <a:xfrm rot="8647660">
              <a:off x="6891332" y="5100176"/>
              <a:ext cx="533400" cy="1130300"/>
            </a:xfrm>
            <a:custGeom>
              <a:avLst/>
              <a:gdLst>
                <a:gd name="T0" fmla="*/ 567 w 674"/>
                <a:gd name="T1" fmla="*/ 929 h 1424"/>
                <a:gd name="T2" fmla="*/ 546 w 674"/>
                <a:gd name="T3" fmla="*/ 979 h 1424"/>
                <a:gd name="T4" fmla="*/ 519 w 674"/>
                <a:gd name="T5" fmla="*/ 1028 h 1424"/>
                <a:gd name="T6" fmla="*/ 487 w 674"/>
                <a:gd name="T7" fmla="*/ 1076 h 1424"/>
                <a:gd name="T8" fmla="*/ 451 w 674"/>
                <a:gd name="T9" fmla="*/ 1122 h 1424"/>
                <a:gd name="T10" fmla="*/ 411 w 674"/>
                <a:gd name="T11" fmla="*/ 1165 h 1424"/>
                <a:gd name="T12" fmla="*/ 369 w 674"/>
                <a:gd name="T13" fmla="*/ 1205 h 1424"/>
                <a:gd name="T14" fmla="*/ 326 w 674"/>
                <a:gd name="T15" fmla="*/ 1244 h 1424"/>
                <a:gd name="T16" fmla="*/ 242 w 674"/>
                <a:gd name="T17" fmla="*/ 1311 h 1424"/>
                <a:gd name="T18" fmla="*/ 165 w 674"/>
                <a:gd name="T19" fmla="*/ 1365 h 1424"/>
                <a:gd name="T20" fmla="*/ 84 w 674"/>
                <a:gd name="T21" fmla="*/ 1414 h 1424"/>
                <a:gd name="T22" fmla="*/ 67 w 674"/>
                <a:gd name="T23" fmla="*/ 1424 h 1424"/>
                <a:gd name="T24" fmla="*/ 38 w 674"/>
                <a:gd name="T25" fmla="*/ 1335 h 1424"/>
                <a:gd name="T26" fmla="*/ 17 w 674"/>
                <a:gd name="T27" fmla="*/ 1241 h 1424"/>
                <a:gd name="T28" fmla="*/ 5 w 674"/>
                <a:gd name="T29" fmla="*/ 1145 h 1424"/>
                <a:gd name="T30" fmla="*/ 0 w 674"/>
                <a:gd name="T31" fmla="*/ 1047 h 1424"/>
                <a:gd name="T32" fmla="*/ 4 w 674"/>
                <a:gd name="T33" fmla="*/ 947 h 1424"/>
                <a:gd name="T34" fmla="*/ 17 w 674"/>
                <a:gd name="T35" fmla="*/ 847 h 1424"/>
                <a:gd name="T36" fmla="*/ 39 w 674"/>
                <a:gd name="T37" fmla="*/ 748 h 1424"/>
                <a:gd name="T38" fmla="*/ 69 w 674"/>
                <a:gd name="T39" fmla="*/ 649 h 1424"/>
                <a:gd name="T40" fmla="*/ 109 w 674"/>
                <a:gd name="T41" fmla="*/ 552 h 1424"/>
                <a:gd name="T42" fmla="*/ 133 w 674"/>
                <a:gd name="T43" fmla="*/ 505 h 1424"/>
                <a:gd name="T44" fmla="*/ 159 w 674"/>
                <a:gd name="T45" fmla="*/ 459 h 1424"/>
                <a:gd name="T46" fmla="*/ 188 w 674"/>
                <a:gd name="T47" fmla="*/ 414 h 1424"/>
                <a:gd name="T48" fmla="*/ 219 w 674"/>
                <a:gd name="T49" fmla="*/ 369 h 1424"/>
                <a:gd name="T50" fmla="*/ 253 w 674"/>
                <a:gd name="T51" fmla="*/ 325 h 1424"/>
                <a:gd name="T52" fmla="*/ 289 w 674"/>
                <a:gd name="T53" fmla="*/ 283 h 1424"/>
                <a:gd name="T54" fmla="*/ 327 w 674"/>
                <a:gd name="T55" fmla="*/ 242 h 1424"/>
                <a:gd name="T56" fmla="*/ 369 w 674"/>
                <a:gd name="T57" fmla="*/ 203 h 1424"/>
                <a:gd name="T58" fmla="*/ 413 w 674"/>
                <a:gd name="T59" fmla="*/ 165 h 1424"/>
                <a:gd name="T60" fmla="*/ 460 w 674"/>
                <a:gd name="T61" fmla="*/ 129 h 1424"/>
                <a:gd name="T62" fmla="*/ 509 w 674"/>
                <a:gd name="T63" fmla="*/ 94 h 1424"/>
                <a:gd name="T64" fmla="*/ 561 w 674"/>
                <a:gd name="T65" fmla="*/ 61 h 1424"/>
                <a:gd name="T66" fmla="*/ 616 w 674"/>
                <a:gd name="T67" fmla="*/ 30 h 1424"/>
                <a:gd name="T68" fmla="*/ 674 w 674"/>
                <a:gd name="T69" fmla="*/ 0 h 1424"/>
                <a:gd name="T70" fmla="*/ 656 w 674"/>
                <a:gd name="T71" fmla="*/ 34 h 1424"/>
                <a:gd name="T72" fmla="*/ 627 w 674"/>
                <a:gd name="T73" fmla="*/ 99 h 1424"/>
                <a:gd name="T74" fmla="*/ 606 w 674"/>
                <a:gd name="T75" fmla="*/ 161 h 1424"/>
                <a:gd name="T76" fmla="*/ 591 w 674"/>
                <a:gd name="T77" fmla="*/ 221 h 1424"/>
                <a:gd name="T78" fmla="*/ 583 w 674"/>
                <a:gd name="T79" fmla="*/ 281 h 1424"/>
                <a:gd name="T80" fmla="*/ 579 w 674"/>
                <a:gd name="T81" fmla="*/ 339 h 1424"/>
                <a:gd name="T82" fmla="*/ 579 w 674"/>
                <a:gd name="T83" fmla="*/ 395 h 1424"/>
                <a:gd name="T84" fmla="*/ 583 w 674"/>
                <a:gd name="T85" fmla="*/ 478 h 1424"/>
                <a:gd name="T86" fmla="*/ 596 w 674"/>
                <a:gd name="T87" fmla="*/ 644 h 1424"/>
                <a:gd name="T88" fmla="*/ 599 w 674"/>
                <a:gd name="T89" fmla="*/ 699 h 1424"/>
                <a:gd name="T90" fmla="*/ 597 w 674"/>
                <a:gd name="T91" fmla="*/ 755 h 1424"/>
                <a:gd name="T92" fmla="*/ 593 w 674"/>
                <a:gd name="T93" fmla="*/ 812 h 1424"/>
                <a:gd name="T94" fmla="*/ 583 w 674"/>
                <a:gd name="T95" fmla="*/ 869 h 1424"/>
                <a:gd name="T96" fmla="*/ 567 w 674"/>
                <a:gd name="T97" fmla="*/ 929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4" h="1424">
                  <a:moveTo>
                    <a:pt x="567" y="929"/>
                  </a:moveTo>
                  <a:lnTo>
                    <a:pt x="567" y="929"/>
                  </a:lnTo>
                  <a:lnTo>
                    <a:pt x="557" y="954"/>
                  </a:lnTo>
                  <a:lnTo>
                    <a:pt x="546" y="979"/>
                  </a:lnTo>
                  <a:lnTo>
                    <a:pt x="534" y="1004"/>
                  </a:lnTo>
                  <a:lnTo>
                    <a:pt x="519" y="1028"/>
                  </a:lnTo>
                  <a:lnTo>
                    <a:pt x="504" y="1052"/>
                  </a:lnTo>
                  <a:lnTo>
                    <a:pt x="487" y="1076"/>
                  </a:lnTo>
                  <a:lnTo>
                    <a:pt x="470" y="1099"/>
                  </a:lnTo>
                  <a:lnTo>
                    <a:pt x="451" y="1122"/>
                  </a:lnTo>
                  <a:lnTo>
                    <a:pt x="432" y="1144"/>
                  </a:lnTo>
                  <a:lnTo>
                    <a:pt x="411" y="1165"/>
                  </a:lnTo>
                  <a:lnTo>
                    <a:pt x="391" y="1186"/>
                  </a:lnTo>
                  <a:lnTo>
                    <a:pt x="369" y="1205"/>
                  </a:lnTo>
                  <a:lnTo>
                    <a:pt x="348" y="1225"/>
                  </a:lnTo>
                  <a:lnTo>
                    <a:pt x="326" y="1244"/>
                  </a:lnTo>
                  <a:lnTo>
                    <a:pt x="284" y="1279"/>
                  </a:lnTo>
                  <a:lnTo>
                    <a:pt x="242" y="1311"/>
                  </a:lnTo>
                  <a:lnTo>
                    <a:pt x="202" y="1340"/>
                  </a:lnTo>
                  <a:lnTo>
                    <a:pt x="165" y="1365"/>
                  </a:lnTo>
                  <a:lnTo>
                    <a:pt x="133" y="1385"/>
                  </a:lnTo>
                  <a:lnTo>
                    <a:pt x="84" y="1414"/>
                  </a:lnTo>
                  <a:lnTo>
                    <a:pt x="67" y="1424"/>
                  </a:lnTo>
                  <a:lnTo>
                    <a:pt x="67" y="1424"/>
                  </a:lnTo>
                  <a:lnTo>
                    <a:pt x="51" y="1380"/>
                  </a:lnTo>
                  <a:lnTo>
                    <a:pt x="38" y="1335"/>
                  </a:lnTo>
                  <a:lnTo>
                    <a:pt x="27" y="1289"/>
                  </a:lnTo>
                  <a:lnTo>
                    <a:pt x="17" y="1241"/>
                  </a:lnTo>
                  <a:lnTo>
                    <a:pt x="10" y="1194"/>
                  </a:lnTo>
                  <a:lnTo>
                    <a:pt x="5" y="1145"/>
                  </a:lnTo>
                  <a:lnTo>
                    <a:pt x="2" y="1096"/>
                  </a:lnTo>
                  <a:lnTo>
                    <a:pt x="0" y="1047"/>
                  </a:lnTo>
                  <a:lnTo>
                    <a:pt x="1" y="998"/>
                  </a:lnTo>
                  <a:lnTo>
                    <a:pt x="4" y="947"/>
                  </a:lnTo>
                  <a:lnTo>
                    <a:pt x="9" y="897"/>
                  </a:lnTo>
                  <a:lnTo>
                    <a:pt x="17" y="847"/>
                  </a:lnTo>
                  <a:lnTo>
                    <a:pt x="27" y="797"/>
                  </a:lnTo>
                  <a:lnTo>
                    <a:pt x="39" y="748"/>
                  </a:lnTo>
                  <a:lnTo>
                    <a:pt x="52" y="698"/>
                  </a:lnTo>
                  <a:lnTo>
                    <a:pt x="69" y="649"/>
                  </a:lnTo>
                  <a:lnTo>
                    <a:pt x="88" y="601"/>
                  </a:lnTo>
                  <a:lnTo>
                    <a:pt x="109" y="552"/>
                  </a:lnTo>
                  <a:lnTo>
                    <a:pt x="121" y="529"/>
                  </a:lnTo>
                  <a:lnTo>
                    <a:pt x="133" y="505"/>
                  </a:lnTo>
                  <a:lnTo>
                    <a:pt x="146" y="482"/>
                  </a:lnTo>
                  <a:lnTo>
                    <a:pt x="159" y="459"/>
                  </a:lnTo>
                  <a:lnTo>
                    <a:pt x="173" y="436"/>
                  </a:lnTo>
                  <a:lnTo>
                    <a:pt x="188" y="414"/>
                  </a:lnTo>
                  <a:lnTo>
                    <a:pt x="203" y="391"/>
                  </a:lnTo>
                  <a:lnTo>
                    <a:pt x="219" y="369"/>
                  </a:lnTo>
                  <a:lnTo>
                    <a:pt x="235" y="347"/>
                  </a:lnTo>
                  <a:lnTo>
                    <a:pt x="253" y="325"/>
                  </a:lnTo>
                  <a:lnTo>
                    <a:pt x="270" y="305"/>
                  </a:lnTo>
                  <a:lnTo>
                    <a:pt x="289" y="283"/>
                  </a:lnTo>
                  <a:lnTo>
                    <a:pt x="307" y="262"/>
                  </a:lnTo>
                  <a:lnTo>
                    <a:pt x="327" y="242"/>
                  </a:lnTo>
                  <a:lnTo>
                    <a:pt x="348" y="222"/>
                  </a:lnTo>
                  <a:lnTo>
                    <a:pt x="369" y="203"/>
                  </a:lnTo>
                  <a:lnTo>
                    <a:pt x="391" y="183"/>
                  </a:lnTo>
                  <a:lnTo>
                    <a:pt x="413" y="165"/>
                  </a:lnTo>
                  <a:lnTo>
                    <a:pt x="436" y="146"/>
                  </a:lnTo>
                  <a:lnTo>
                    <a:pt x="460" y="129"/>
                  </a:lnTo>
                  <a:lnTo>
                    <a:pt x="484" y="110"/>
                  </a:lnTo>
                  <a:lnTo>
                    <a:pt x="509" y="94"/>
                  </a:lnTo>
                  <a:lnTo>
                    <a:pt x="535" y="76"/>
                  </a:lnTo>
                  <a:lnTo>
                    <a:pt x="561" y="61"/>
                  </a:lnTo>
                  <a:lnTo>
                    <a:pt x="588" y="44"/>
                  </a:lnTo>
                  <a:lnTo>
                    <a:pt x="616" y="30"/>
                  </a:lnTo>
                  <a:lnTo>
                    <a:pt x="645" y="15"/>
                  </a:lnTo>
                  <a:lnTo>
                    <a:pt x="674" y="0"/>
                  </a:lnTo>
                  <a:lnTo>
                    <a:pt x="674" y="0"/>
                  </a:lnTo>
                  <a:lnTo>
                    <a:pt x="656" y="34"/>
                  </a:lnTo>
                  <a:lnTo>
                    <a:pt x="641" y="66"/>
                  </a:lnTo>
                  <a:lnTo>
                    <a:pt x="627" y="99"/>
                  </a:lnTo>
                  <a:lnTo>
                    <a:pt x="616" y="130"/>
                  </a:lnTo>
                  <a:lnTo>
                    <a:pt x="606" y="161"/>
                  </a:lnTo>
                  <a:lnTo>
                    <a:pt x="597" y="192"/>
                  </a:lnTo>
                  <a:lnTo>
                    <a:pt x="591" y="221"/>
                  </a:lnTo>
                  <a:lnTo>
                    <a:pt x="586" y="251"/>
                  </a:lnTo>
                  <a:lnTo>
                    <a:pt x="583" y="281"/>
                  </a:lnTo>
                  <a:lnTo>
                    <a:pt x="580" y="310"/>
                  </a:lnTo>
                  <a:lnTo>
                    <a:pt x="579" y="339"/>
                  </a:lnTo>
                  <a:lnTo>
                    <a:pt x="579" y="367"/>
                  </a:lnTo>
                  <a:lnTo>
                    <a:pt x="579" y="395"/>
                  </a:lnTo>
                  <a:lnTo>
                    <a:pt x="580" y="423"/>
                  </a:lnTo>
                  <a:lnTo>
                    <a:pt x="583" y="478"/>
                  </a:lnTo>
                  <a:lnTo>
                    <a:pt x="593" y="588"/>
                  </a:lnTo>
                  <a:lnTo>
                    <a:pt x="596" y="644"/>
                  </a:lnTo>
                  <a:lnTo>
                    <a:pt x="599" y="672"/>
                  </a:lnTo>
                  <a:lnTo>
                    <a:pt x="599" y="699"/>
                  </a:lnTo>
                  <a:lnTo>
                    <a:pt x="599" y="727"/>
                  </a:lnTo>
                  <a:lnTo>
                    <a:pt x="597" y="755"/>
                  </a:lnTo>
                  <a:lnTo>
                    <a:pt x="596" y="783"/>
                  </a:lnTo>
                  <a:lnTo>
                    <a:pt x="593" y="812"/>
                  </a:lnTo>
                  <a:lnTo>
                    <a:pt x="588" y="840"/>
                  </a:lnTo>
                  <a:lnTo>
                    <a:pt x="583" y="869"/>
                  </a:lnTo>
                  <a:lnTo>
                    <a:pt x="576" y="899"/>
                  </a:lnTo>
                  <a:lnTo>
                    <a:pt x="567" y="929"/>
                  </a:lnTo>
                  <a:lnTo>
                    <a:pt x="567" y="92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p>
          </p:txBody>
        </p:sp>
        <p:sp>
          <p:nvSpPr>
            <p:cNvPr id="192" name="Freeform 191"/>
            <p:cNvSpPr>
              <a:spLocks/>
            </p:cNvSpPr>
            <p:nvPr/>
          </p:nvSpPr>
          <p:spPr bwMode="auto">
            <a:xfrm rot="4294518">
              <a:off x="6258846" y="4565307"/>
              <a:ext cx="533400" cy="1130300"/>
            </a:xfrm>
            <a:custGeom>
              <a:avLst/>
              <a:gdLst>
                <a:gd name="T0" fmla="*/ 567 w 674"/>
                <a:gd name="T1" fmla="*/ 929 h 1424"/>
                <a:gd name="T2" fmla="*/ 546 w 674"/>
                <a:gd name="T3" fmla="*/ 979 h 1424"/>
                <a:gd name="T4" fmla="*/ 519 w 674"/>
                <a:gd name="T5" fmla="*/ 1028 h 1424"/>
                <a:gd name="T6" fmla="*/ 487 w 674"/>
                <a:gd name="T7" fmla="*/ 1076 h 1424"/>
                <a:gd name="T8" fmla="*/ 451 w 674"/>
                <a:gd name="T9" fmla="*/ 1122 h 1424"/>
                <a:gd name="T10" fmla="*/ 411 w 674"/>
                <a:gd name="T11" fmla="*/ 1165 h 1424"/>
                <a:gd name="T12" fmla="*/ 369 w 674"/>
                <a:gd name="T13" fmla="*/ 1205 h 1424"/>
                <a:gd name="T14" fmla="*/ 326 w 674"/>
                <a:gd name="T15" fmla="*/ 1244 h 1424"/>
                <a:gd name="T16" fmla="*/ 242 w 674"/>
                <a:gd name="T17" fmla="*/ 1311 h 1424"/>
                <a:gd name="T18" fmla="*/ 165 w 674"/>
                <a:gd name="T19" fmla="*/ 1365 h 1424"/>
                <a:gd name="T20" fmla="*/ 84 w 674"/>
                <a:gd name="T21" fmla="*/ 1414 h 1424"/>
                <a:gd name="T22" fmla="*/ 67 w 674"/>
                <a:gd name="T23" fmla="*/ 1424 h 1424"/>
                <a:gd name="T24" fmla="*/ 38 w 674"/>
                <a:gd name="T25" fmla="*/ 1335 h 1424"/>
                <a:gd name="T26" fmla="*/ 17 w 674"/>
                <a:gd name="T27" fmla="*/ 1241 h 1424"/>
                <a:gd name="T28" fmla="*/ 5 w 674"/>
                <a:gd name="T29" fmla="*/ 1145 h 1424"/>
                <a:gd name="T30" fmla="*/ 0 w 674"/>
                <a:gd name="T31" fmla="*/ 1047 h 1424"/>
                <a:gd name="T32" fmla="*/ 4 w 674"/>
                <a:gd name="T33" fmla="*/ 947 h 1424"/>
                <a:gd name="T34" fmla="*/ 17 w 674"/>
                <a:gd name="T35" fmla="*/ 847 h 1424"/>
                <a:gd name="T36" fmla="*/ 39 w 674"/>
                <a:gd name="T37" fmla="*/ 748 h 1424"/>
                <a:gd name="T38" fmla="*/ 69 w 674"/>
                <a:gd name="T39" fmla="*/ 649 h 1424"/>
                <a:gd name="T40" fmla="*/ 109 w 674"/>
                <a:gd name="T41" fmla="*/ 552 h 1424"/>
                <a:gd name="T42" fmla="*/ 133 w 674"/>
                <a:gd name="T43" fmla="*/ 505 h 1424"/>
                <a:gd name="T44" fmla="*/ 159 w 674"/>
                <a:gd name="T45" fmla="*/ 459 h 1424"/>
                <a:gd name="T46" fmla="*/ 188 w 674"/>
                <a:gd name="T47" fmla="*/ 414 h 1424"/>
                <a:gd name="T48" fmla="*/ 219 w 674"/>
                <a:gd name="T49" fmla="*/ 369 h 1424"/>
                <a:gd name="T50" fmla="*/ 253 w 674"/>
                <a:gd name="T51" fmla="*/ 325 h 1424"/>
                <a:gd name="T52" fmla="*/ 289 w 674"/>
                <a:gd name="T53" fmla="*/ 283 h 1424"/>
                <a:gd name="T54" fmla="*/ 327 w 674"/>
                <a:gd name="T55" fmla="*/ 242 h 1424"/>
                <a:gd name="T56" fmla="*/ 369 w 674"/>
                <a:gd name="T57" fmla="*/ 203 h 1424"/>
                <a:gd name="T58" fmla="*/ 413 w 674"/>
                <a:gd name="T59" fmla="*/ 165 h 1424"/>
                <a:gd name="T60" fmla="*/ 460 w 674"/>
                <a:gd name="T61" fmla="*/ 129 h 1424"/>
                <a:gd name="T62" fmla="*/ 509 w 674"/>
                <a:gd name="T63" fmla="*/ 94 h 1424"/>
                <a:gd name="T64" fmla="*/ 561 w 674"/>
                <a:gd name="T65" fmla="*/ 61 h 1424"/>
                <a:gd name="T66" fmla="*/ 616 w 674"/>
                <a:gd name="T67" fmla="*/ 30 h 1424"/>
                <a:gd name="T68" fmla="*/ 674 w 674"/>
                <a:gd name="T69" fmla="*/ 0 h 1424"/>
                <a:gd name="T70" fmla="*/ 656 w 674"/>
                <a:gd name="T71" fmla="*/ 34 h 1424"/>
                <a:gd name="T72" fmla="*/ 627 w 674"/>
                <a:gd name="T73" fmla="*/ 99 h 1424"/>
                <a:gd name="T74" fmla="*/ 606 w 674"/>
                <a:gd name="T75" fmla="*/ 161 h 1424"/>
                <a:gd name="T76" fmla="*/ 591 w 674"/>
                <a:gd name="T77" fmla="*/ 221 h 1424"/>
                <a:gd name="T78" fmla="*/ 583 w 674"/>
                <a:gd name="T79" fmla="*/ 281 h 1424"/>
                <a:gd name="T80" fmla="*/ 579 w 674"/>
                <a:gd name="T81" fmla="*/ 339 h 1424"/>
                <a:gd name="T82" fmla="*/ 579 w 674"/>
                <a:gd name="T83" fmla="*/ 395 h 1424"/>
                <a:gd name="T84" fmla="*/ 583 w 674"/>
                <a:gd name="T85" fmla="*/ 478 h 1424"/>
                <a:gd name="T86" fmla="*/ 596 w 674"/>
                <a:gd name="T87" fmla="*/ 644 h 1424"/>
                <a:gd name="T88" fmla="*/ 599 w 674"/>
                <a:gd name="T89" fmla="*/ 699 h 1424"/>
                <a:gd name="T90" fmla="*/ 597 w 674"/>
                <a:gd name="T91" fmla="*/ 755 h 1424"/>
                <a:gd name="T92" fmla="*/ 593 w 674"/>
                <a:gd name="T93" fmla="*/ 812 h 1424"/>
                <a:gd name="T94" fmla="*/ 583 w 674"/>
                <a:gd name="T95" fmla="*/ 869 h 1424"/>
                <a:gd name="T96" fmla="*/ 567 w 674"/>
                <a:gd name="T97" fmla="*/ 929 h 14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74" h="1424">
                  <a:moveTo>
                    <a:pt x="567" y="929"/>
                  </a:moveTo>
                  <a:lnTo>
                    <a:pt x="567" y="929"/>
                  </a:lnTo>
                  <a:lnTo>
                    <a:pt x="557" y="954"/>
                  </a:lnTo>
                  <a:lnTo>
                    <a:pt x="546" y="979"/>
                  </a:lnTo>
                  <a:lnTo>
                    <a:pt x="534" y="1004"/>
                  </a:lnTo>
                  <a:lnTo>
                    <a:pt x="519" y="1028"/>
                  </a:lnTo>
                  <a:lnTo>
                    <a:pt x="504" y="1052"/>
                  </a:lnTo>
                  <a:lnTo>
                    <a:pt x="487" y="1076"/>
                  </a:lnTo>
                  <a:lnTo>
                    <a:pt x="470" y="1099"/>
                  </a:lnTo>
                  <a:lnTo>
                    <a:pt x="451" y="1122"/>
                  </a:lnTo>
                  <a:lnTo>
                    <a:pt x="432" y="1144"/>
                  </a:lnTo>
                  <a:lnTo>
                    <a:pt x="411" y="1165"/>
                  </a:lnTo>
                  <a:lnTo>
                    <a:pt x="391" y="1186"/>
                  </a:lnTo>
                  <a:lnTo>
                    <a:pt x="369" y="1205"/>
                  </a:lnTo>
                  <a:lnTo>
                    <a:pt x="348" y="1225"/>
                  </a:lnTo>
                  <a:lnTo>
                    <a:pt x="326" y="1244"/>
                  </a:lnTo>
                  <a:lnTo>
                    <a:pt x="284" y="1279"/>
                  </a:lnTo>
                  <a:lnTo>
                    <a:pt x="242" y="1311"/>
                  </a:lnTo>
                  <a:lnTo>
                    <a:pt x="202" y="1340"/>
                  </a:lnTo>
                  <a:lnTo>
                    <a:pt x="165" y="1365"/>
                  </a:lnTo>
                  <a:lnTo>
                    <a:pt x="133" y="1385"/>
                  </a:lnTo>
                  <a:lnTo>
                    <a:pt x="84" y="1414"/>
                  </a:lnTo>
                  <a:lnTo>
                    <a:pt x="67" y="1424"/>
                  </a:lnTo>
                  <a:lnTo>
                    <a:pt x="67" y="1424"/>
                  </a:lnTo>
                  <a:lnTo>
                    <a:pt x="51" y="1380"/>
                  </a:lnTo>
                  <a:lnTo>
                    <a:pt x="38" y="1335"/>
                  </a:lnTo>
                  <a:lnTo>
                    <a:pt x="27" y="1289"/>
                  </a:lnTo>
                  <a:lnTo>
                    <a:pt x="17" y="1241"/>
                  </a:lnTo>
                  <a:lnTo>
                    <a:pt x="10" y="1194"/>
                  </a:lnTo>
                  <a:lnTo>
                    <a:pt x="5" y="1145"/>
                  </a:lnTo>
                  <a:lnTo>
                    <a:pt x="2" y="1096"/>
                  </a:lnTo>
                  <a:lnTo>
                    <a:pt x="0" y="1047"/>
                  </a:lnTo>
                  <a:lnTo>
                    <a:pt x="1" y="998"/>
                  </a:lnTo>
                  <a:lnTo>
                    <a:pt x="4" y="947"/>
                  </a:lnTo>
                  <a:lnTo>
                    <a:pt x="9" y="897"/>
                  </a:lnTo>
                  <a:lnTo>
                    <a:pt x="17" y="847"/>
                  </a:lnTo>
                  <a:lnTo>
                    <a:pt x="27" y="797"/>
                  </a:lnTo>
                  <a:lnTo>
                    <a:pt x="39" y="748"/>
                  </a:lnTo>
                  <a:lnTo>
                    <a:pt x="52" y="698"/>
                  </a:lnTo>
                  <a:lnTo>
                    <a:pt x="69" y="649"/>
                  </a:lnTo>
                  <a:lnTo>
                    <a:pt x="88" y="601"/>
                  </a:lnTo>
                  <a:lnTo>
                    <a:pt x="109" y="552"/>
                  </a:lnTo>
                  <a:lnTo>
                    <a:pt x="121" y="529"/>
                  </a:lnTo>
                  <a:lnTo>
                    <a:pt x="133" y="505"/>
                  </a:lnTo>
                  <a:lnTo>
                    <a:pt x="146" y="482"/>
                  </a:lnTo>
                  <a:lnTo>
                    <a:pt x="159" y="459"/>
                  </a:lnTo>
                  <a:lnTo>
                    <a:pt x="173" y="436"/>
                  </a:lnTo>
                  <a:lnTo>
                    <a:pt x="188" y="414"/>
                  </a:lnTo>
                  <a:lnTo>
                    <a:pt x="203" y="391"/>
                  </a:lnTo>
                  <a:lnTo>
                    <a:pt x="219" y="369"/>
                  </a:lnTo>
                  <a:lnTo>
                    <a:pt x="235" y="347"/>
                  </a:lnTo>
                  <a:lnTo>
                    <a:pt x="253" y="325"/>
                  </a:lnTo>
                  <a:lnTo>
                    <a:pt x="270" y="305"/>
                  </a:lnTo>
                  <a:lnTo>
                    <a:pt x="289" y="283"/>
                  </a:lnTo>
                  <a:lnTo>
                    <a:pt x="307" y="262"/>
                  </a:lnTo>
                  <a:lnTo>
                    <a:pt x="327" y="242"/>
                  </a:lnTo>
                  <a:lnTo>
                    <a:pt x="348" y="222"/>
                  </a:lnTo>
                  <a:lnTo>
                    <a:pt x="369" y="203"/>
                  </a:lnTo>
                  <a:lnTo>
                    <a:pt x="391" y="183"/>
                  </a:lnTo>
                  <a:lnTo>
                    <a:pt x="413" y="165"/>
                  </a:lnTo>
                  <a:lnTo>
                    <a:pt x="436" y="146"/>
                  </a:lnTo>
                  <a:lnTo>
                    <a:pt x="460" y="129"/>
                  </a:lnTo>
                  <a:lnTo>
                    <a:pt x="484" y="110"/>
                  </a:lnTo>
                  <a:lnTo>
                    <a:pt x="509" y="94"/>
                  </a:lnTo>
                  <a:lnTo>
                    <a:pt x="535" y="76"/>
                  </a:lnTo>
                  <a:lnTo>
                    <a:pt x="561" y="61"/>
                  </a:lnTo>
                  <a:lnTo>
                    <a:pt x="588" y="44"/>
                  </a:lnTo>
                  <a:lnTo>
                    <a:pt x="616" y="30"/>
                  </a:lnTo>
                  <a:lnTo>
                    <a:pt x="645" y="15"/>
                  </a:lnTo>
                  <a:lnTo>
                    <a:pt x="674" y="0"/>
                  </a:lnTo>
                  <a:lnTo>
                    <a:pt x="674" y="0"/>
                  </a:lnTo>
                  <a:lnTo>
                    <a:pt x="656" y="34"/>
                  </a:lnTo>
                  <a:lnTo>
                    <a:pt x="641" y="66"/>
                  </a:lnTo>
                  <a:lnTo>
                    <a:pt x="627" y="99"/>
                  </a:lnTo>
                  <a:lnTo>
                    <a:pt x="616" y="130"/>
                  </a:lnTo>
                  <a:lnTo>
                    <a:pt x="606" y="161"/>
                  </a:lnTo>
                  <a:lnTo>
                    <a:pt x="597" y="192"/>
                  </a:lnTo>
                  <a:lnTo>
                    <a:pt x="591" y="221"/>
                  </a:lnTo>
                  <a:lnTo>
                    <a:pt x="586" y="251"/>
                  </a:lnTo>
                  <a:lnTo>
                    <a:pt x="583" y="281"/>
                  </a:lnTo>
                  <a:lnTo>
                    <a:pt x="580" y="310"/>
                  </a:lnTo>
                  <a:lnTo>
                    <a:pt x="579" y="339"/>
                  </a:lnTo>
                  <a:lnTo>
                    <a:pt x="579" y="367"/>
                  </a:lnTo>
                  <a:lnTo>
                    <a:pt x="579" y="395"/>
                  </a:lnTo>
                  <a:lnTo>
                    <a:pt x="580" y="423"/>
                  </a:lnTo>
                  <a:lnTo>
                    <a:pt x="583" y="478"/>
                  </a:lnTo>
                  <a:lnTo>
                    <a:pt x="593" y="588"/>
                  </a:lnTo>
                  <a:lnTo>
                    <a:pt x="596" y="644"/>
                  </a:lnTo>
                  <a:lnTo>
                    <a:pt x="599" y="672"/>
                  </a:lnTo>
                  <a:lnTo>
                    <a:pt x="599" y="699"/>
                  </a:lnTo>
                  <a:lnTo>
                    <a:pt x="599" y="727"/>
                  </a:lnTo>
                  <a:lnTo>
                    <a:pt x="597" y="755"/>
                  </a:lnTo>
                  <a:lnTo>
                    <a:pt x="596" y="783"/>
                  </a:lnTo>
                  <a:lnTo>
                    <a:pt x="593" y="812"/>
                  </a:lnTo>
                  <a:lnTo>
                    <a:pt x="588" y="840"/>
                  </a:lnTo>
                  <a:lnTo>
                    <a:pt x="583" y="869"/>
                  </a:lnTo>
                  <a:lnTo>
                    <a:pt x="576" y="899"/>
                  </a:lnTo>
                  <a:lnTo>
                    <a:pt x="567" y="929"/>
                  </a:lnTo>
                  <a:lnTo>
                    <a:pt x="567" y="929"/>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p>
          </p:txBody>
        </p:sp>
        <p:sp>
          <p:nvSpPr>
            <p:cNvPr id="193" name="Freeform 192"/>
            <p:cNvSpPr>
              <a:spLocks/>
            </p:cNvSpPr>
            <p:nvPr/>
          </p:nvSpPr>
          <p:spPr bwMode="auto">
            <a:xfrm>
              <a:off x="5551747" y="5007109"/>
              <a:ext cx="533400" cy="1057559"/>
            </a:xfrm>
            <a:custGeom>
              <a:avLst/>
              <a:gdLst>
                <a:gd name="T0" fmla="*/ 567 w 674"/>
                <a:gd name="T1" fmla="*/ 929 h 1424"/>
                <a:gd name="T2" fmla="*/ 546 w 674"/>
                <a:gd name="T3" fmla="*/ 979 h 1424"/>
                <a:gd name="T4" fmla="*/ 519 w 674"/>
                <a:gd name="T5" fmla="*/ 1028 h 1424"/>
                <a:gd name="T6" fmla="*/ 487 w 674"/>
                <a:gd name="T7" fmla="*/ 1076 h 1424"/>
                <a:gd name="T8" fmla="*/ 451 w 674"/>
                <a:gd name="T9" fmla="*/ 1122 h 1424"/>
                <a:gd name="T10" fmla="*/ 411 w 674"/>
                <a:gd name="T11" fmla="*/ 1165 h 1424"/>
                <a:gd name="T12" fmla="*/ 369 w 674"/>
                <a:gd name="T13" fmla="*/ 1205 h 1424"/>
                <a:gd name="T14" fmla="*/ 326 w 674"/>
                <a:gd name="T15" fmla="*/ 1244 h 1424"/>
                <a:gd name="T16" fmla="*/ 242 w 674"/>
                <a:gd name="T17" fmla="*/ 1311 h 1424"/>
                <a:gd name="T18" fmla="*/ 165 w 674"/>
                <a:gd name="T19" fmla="*/ 1365 h 1424"/>
                <a:gd name="T20" fmla="*/ 84 w 674"/>
                <a:gd name="T21" fmla="*/ 1414 h 1424"/>
                <a:gd name="T22" fmla="*/ 67 w 674"/>
                <a:gd name="T23" fmla="*/ 1424 h 1424"/>
                <a:gd name="T24" fmla="*/ 38 w 674"/>
                <a:gd name="T25" fmla="*/ 1335 h 1424"/>
                <a:gd name="T26" fmla="*/ 17 w 674"/>
                <a:gd name="T27" fmla="*/ 1241 h 1424"/>
                <a:gd name="T28" fmla="*/ 5 w 674"/>
                <a:gd name="T29" fmla="*/ 1145 h 1424"/>
                <a:gd name="T30" fmla="*/ 0 w 674"/>
                <a:gd name="T31" fmla="*/ 1047 h 1424"/>
                <a:gd name="T32" fmla="*/ 4 w 674"/>
                <a:gd name="T33" fmla="*/ 947 h 1424"/>
                <a:gd name="T34" fmla="*/ 17 w 674"/>
                <a:gd name="T35" fmla="*/ 847 h 1424"/>
                <a:gd name="T36" fmla="*/ 39 w 674"/>
                <a:gd name="T37" fmla="*/ 748 h 1424"/>
                <a:gd name="T38" fmla="*/ 69 w 674"/>
                <a:gd name="T39" fmla="*/ 649 h 1424"/>
                <a:gd name="T40" fmla="*/ 109 w 674"/>
                <a:gd name="T41" fmla="*/ 552 h 1424"/>
                <a:gd name="T42" fmla="*/ 133 w 674"/>
                <a:gd name="T43" fmla="*/ 505 h 1424"/>
                <a:gd name="T44" fmla="*/ 159 w 674"/>
                <a:gd name="T45" fmla="*/ 459 h 1424"/>
                <a:gd name="T46" fmla="*/ 188 w 674"/>
                <a:gd name="T47" fmla="*/ 414 h 1424"/>
                <a:gd name="T48" fmla="*/ 219 w 674"/>
                <a:gd name="T49" fmla="*/ 369 h 1424"/>
                <a:gd name="T50" fmla="*/ 253 w 674"/>
                <a:gd name="T51" fmla="*/ 325 h 1424"/>
                <a:gd name="T52" fmla="*/ 289 w 674"/>
                <a:gd name="T53" fmla="*/ 283 h 1424"/>
                <a:gd name="T54" fmla="*/ 327 w 674"/>
                <a:gd name="T55" fmla="*/ 242 h 1424"/>
                <a:gd name="T56" fmla="*/ 369 w 674"/>
                <a:gd name="T57" fmla="*/ 203 h 1424"/>
                <a:gd name="T58" fmla="*/ 413 w 674"/>
                <a:gd name="T59" fmla="*/ 165 h 1424"/>
                <a:gd name="T60" fmla="*/ 460 w 674"/>
                <a:gd name="T61" fmla="*/ 129 h 1424"/>
                <a:gd name="T62" fmla="*/ 509 w 674"/>
                <a:gd name="T63" fmla="*/ 94 h 1424"/>
                <a:gd name="T64" fmla="*/ 561 w 674"/>
                <a:gd name="T65" fmla="*/ 61 h 1424"/>
                <a:gd name="T66" fmla="*/ 616 w 674"/>
                <a:gd name="T67" fmla="*/ 30 h 1424"/>
                <a:gd name="T68" fmla="*/ 674 w 674"/>
                <a:gd name="T69" fmla="*/ 0 h 1424"/>
                <a:gd name="T70" fmla="*/ 656 w 674"/>
                <a:gd name="T71" fmla="*/ 34 h 1424"/>
                <a:gd name="T72" fmla="*/ 627 w 674"/>
                <a:gd name="T73" fmla="*/ 99 h 1424"/>
                <a:gd name="T74" fmla="*/ 606 w 674"/>
                <a:gd name="T75" fmla="*/ 161 h 1424"/>
                <a:gd name="T76" fmla="*/ 591 w 674"/>
                <a:gd name="T77" fmla="*/ 221 h 1424"/>
                <a:gd name="T78" fmla="*/ 583 w 674"/>
                <a:gd name="T79" fmla="*/ 281 h 1424"/>
                <a:gd name="T80" fmla="*/ 579 w 674"/>
                <a:gd name="T81" fmla="*/ 339 h 1424"/>
                <a:gd name="T82" fmla="*/ 579 w 674"/>
                <a:gd name="T83" fmla="*/ 395 h 1424"/>
                <a:gd name="T84" fmla="*/ 583 w 674"/>
                <a:gd name="T85" fmla="*/ 478 h 1424"/>
                <a:gd name="T86" fmla="*/ 596 w 674"/>
                <a:gd name="T87" fmla="*/ 644 h 1424"/>
                <a:gd name="T88" fmla="*/ 599 w 674"/>
                <a:gd name="T89" fmla="*/ 699 h 1424"/>
                <a:gd name="T90" fmla="*/ 597 w 674"/>
                <a:gd name="T91" fmla="*/ 755 h 1424"/>
                <a:gd name="T92" fmla="*/ 593 w 674"/>
                <a:gd name="T93" fmla="*/ 812 h 1424"/>
                <a:gd name="T94" fmla="*/ 583 w 674"/>
                <a:gd name="T95" fmla="*/ 869 h 1424"/>
                <a:gd name="T96" fmla="*/ 567 w 674"/>
                <a:gd name="T97" fmla="*/ 929 h 1424"/>
                <a:gd name="connsiteX0" fmla="*/ 8412 w 10000"/>
                <a:gd name="connsiteY0" fmla="*/ 6524 h 10000"/>
                <a:gd name="connsiteX1" fmla="*/ 8412 w 10000"/>
                <a:gd name="connsiteY1" fmla="*/ 6524 h 10000"/>
                <a:gd name="connsiteX2" fmla="*/ 8264 w 10000"/>
                <a:gd name="connsiteY2" fmla="*/ 6699 h 10000"/>
                <a:gd name="connsiteX3" fmla="*/ 8101 w 10000"/>
                <a:gd name="connsiteY3" fmla="*/ 6875 h 10000"/>
                <a:gd name="connsiteX4" fmla="*/ 7923 w 10000"/>
                <a:gd name="connsiteY4" fmla="*/ 7051 h 10000"/>
                <a:gd name="connsiteX5" fmla="*/ 7700 w 10000"/>
                <a:gd name="connsiteY5" fmla="*/ 7219 h 10000"/>
                <a:gd name="connsiteX6" fmla="*/ 7478 w 10000"/>
                <a:gd name="connsiteY6" fmla="*/ 7388 h 10000"/>
                <a:gd name="connsiteX7" fmla="*/ 7226 w 10000"/>
                <a:gd name="connsiteY7" fmla="*/ 7556 h 10000"/>
                <a:gd name="connsiteX8" fmla="*/ 6973 w 10000"/>
                <a:gd name="connsiteY8" fmla="*/ 7718 h 10000"/>
                <a:gd name="connsiteX9" fmla="*/ 6691 w 10000"/>
                <a:gd name="connsiteY9" fmla="*/ 7879 h 10000"/>
                <a:gd name="connsiteX10" fmla="*/ 6409 w 10000"/>
                <a:gd name="connsiteY10" fmla="*/ 8034 h 10000"/>
                <a:gd name="connsiteX11" fmla="*/ 6098 w 10000"/>
                <a:gd name="connsiteY11" fmla="*/ 8181 h 10000"/>
                <a:gd name="connsiteX12" fmla="*/ 5801 w 10000"/>
                <a:gd name="connsiteY12" fmla="*/ 8329 h 10000"/>
                <a:gd name="connsiteX13" fmla="*/ 5475 w 10000"/>
                <a:gd name="connsiteY13" fmla="*/ 8462 h 10000"/>
                <a:gd name="connsiteX14" fmla="*/ 5163 w 10000"/>
                <a:gd name="connsiteY14" fmla="*/ 8603 h 10000"/>
                <a:gd name="connsiteX15" fmla="*/ 4837 w 10000"/>
                <a:gd name="connsiteY15" fmla="*/ 8736 h 10000"/>
                <a:gd name="connsiteX16" fmla="*/ 4214 w 10000"/>
                <a:gd name="connsiteY16" fmla="*/ 8982 h 10000"/>
                <a:gd name="connsiteX17" fmla="*/ 3591 w 10000"/>
                <a:gd name="connsiteY17" fmla="*/ 9206 h 10000"/>
                <a:gd name="connsiteX18" fmla="*/ 2997 w 10000"/>
                <a:gd name="connsiteY18" fmla="*/ 9410 h 10000"/>
                <a:gd name="connsiteX19" fmla="*/ 2448 w 10000"/>
                <a:gd name="connsiteY19" fmla="*/ 9586 h 10000"/>
                <a:gd name="connsiteX20" fmla="*/ 1246 w 10000"/>
                <a:gd name="connsiteY20" fmla="*/ 9930 h 10000"/>
                <a:gd name="connsiteX21" fmla="*/ 994 w 10000"/>
                <a:gd name="connsiteY21" fmla="*/ 10000 h 10000"/>
                <a:gd name="connsiteX22" fmla="*/ 994 w 10000"/>
                <a:gd name="connsiteY22" fmla="*/ 10000 h 10000"/>
                <a:gd name="connsiteX23" fmla="*/ 757 w 10000"/>
                <a:gd name="connsiteY23" fmla="*/ 9691 h 10000"/>
                <a:gd name="connsiteX24" fmla="*/ 564 w 10000"/>
                <a:gd name="connsiteY24" fmla="*/ 9375 h 10000"/>
                <a:gd name="connsiteX25" fmla="*/ 401 w 10000"/>
                <a:gd name="connsiteY25" fmla="*/ 9052 h 10000"/>
                <a:gd name="connsiteX26" fmla="*/ 252 w 10000"/>
                <a:gd name="connsiteY26" fmla="*/ 8715 h 10000"/>
                <a:gd name="connsiteX27" fmla="*/ 148 w 10000"/>
                <a:gd name="connsiteY27" fmla="*/ 8385 h 10000"/>
                <a:gd name="connsiteX28" fmla="*/ 74 w 10000"/>
                <a:gd name="connsiteY28" fmla="*/ 8041 h 10000"/>
                <a:gd name="connsiteX29" fmla="*/ 30 w 10000"/>
                <a:gd name="connsiteY29" fmla="*/ 7697 h 10000"/>
                <a:gd name="connsiteX30" fmla="*/ 0 w 10000"/>
                <a:gd name="connsiteY30" fmla="*/ 7353 h 10000"/>
                <a:gd name="connsiteX31" fmla="*/ 15 w 10000"/>
                <a:gd name="connsiteY31" fmla="*/ 7008 h 10000"/>
                <a:gd name="connsiteX32" fmla="*/ 59 w 10000"/>
                <a:gd name="connsiteY32" fmla="*/ 6650 h 10000"/>
                <a:gd name="connsiteX33" fmla="*/ 134 w 10000"/>
                <a:gd name="connsiteY33" fmla="*/ 6299 h 10000"/>
                <a:gd name="connsiteX34" fmla="*/ 252 w 10000"/>
                <a:gd name="connsiteY34" fmla="*/ 5948 h 10000"/>
                <a:gd name="connsiteX35" fmla="*/ 401 w 10000"/>
                <a:gd name="connsiteY35" fmla="*/ 5597 h 10000"/>
                <a:gd name="connsiteX36" fmla="*/ 579 w 10000"/>
                <a:gd name="connsiteY36" fmla="*/ 5253 h 10000"/>
                <a:gd name="connsiteX37" fmla="*/ 772 w 10000"/>
                <a:gd name="connsiteY37" fmla="*/ 4902 h 10000"/>
                <a:gd name="connsiteX38" fmla="*/ 1024 w 10000"/>
                <a:gd name="connsiteY38" fmla="*/ 4558 h 10000"/>
                <a:gd name="connsiteX39" fmla="*/ 1306 w 10000"/>
                <a:gd name="connsiteY39" fmla="*/ 4221 h 10000"/>
                <a:gd name="connsiteX40" fmla="*/ 1617 w 10000"/>
                <a:gd name="connsiteY40" fmla="*/ 3876 h 10000"/>
                <a:gd name="connsiteX41" fmla="*/ 1795 w 10000"/>
                <a:gd name="connsiteY41" fmla="*/ 3715 h 10000"/>
                <a:gd name="connsiteX42" fmla="*/ 1973 w 10000"/>
                <a:gd name="connsiteY42" fmla="*/ 3546 h 10000"/>
                <a:gd name="connsiteX43" fmla="*/ 2166 w 10000"/>
                <a:gd name="connsiteY43" fmla="*/ 3385 h 10000"/>
                <a:gd name="connsiteX44" fmla="*/ 2359 w 10000"/>
                <a:gd name="connsiteY44" fmla="*/ 3223 h 10000"/>
                <a:gd name="connsiteX45" fmla="*/ 2567 w 10000"/>
                <a:gd name="connsiteY45" fmla="*/ 3062 h 10000"/>
                <a:gd name="connsiteX46" fmla="*/ 2789 w 10000"/>
                <a:gd name="connsiteY46" fmla="*/ 2907 h 10000"/>
                <a:gd name="connsiteX47" fmla="*/ 3012 w 10000"/>
                <a:gd name="connsiteY47" fmla="*/ 2746 h 10000"/>
                <a:gd name="connsiteX48" fmla="*/ 3249 w 10000"/>
                <a:gd name="connsiteY48" fmla="*/ 2591 h 10000"/>
                <a:gd name="connsiteX49" fmla="*/ 3487 w 10000"/>
                <a:gd name="connsiteY49" fmla="*/ 2437 h 10000"/>
                <a:gd name="connsiteX50" fmla="*/ 3754 w 10000"/>
                <a:gd name="connsiteY50" fmla="*/ 2282 h 10000"/>
                <a:gd name="connsiteX51" fmla="*/ 4006 w 10000"/>
                <a:gd name="connsiteY51" fmla="*/ 2142 h 10000"/>
                <a:gd name="connsiteX52" fmla="*/ 4288 w 10000"/>
                <a:gd name="connsiteY52" fmla="*/ 1987 h 10000"/>
                <a:gd name="connsiteX53" fmla="*/ 4555 w 10000"/>
                <a:gd name="connsiteY53" fmla="*/ 1840 h 10000"/>
                <a:gd name="connsiteX54" fmla="*/ 4852 w 10000"/>
                <a:gd name="connsiteY54" fmla="*/ 1699 h 10000"/>
                <a:gd name="connsiteX55" fmla="*/ 5163 w 10000"/>
                <a:gd name="connsiteY55" fmla="*/ 1559 h 10000"/>
                <a:gd name="connsiteX56" fmla="*/ 5475 w 10000"/>
                <a:gd name="connsiteY56" fmla="*/ 1426 h 10000"/>
                <a:gd name="connsiteX57" fmla="*/ 5801 w 10000"/>
                <a:gd name="connsiteY57" fmla="*/ 1285 h 10000"/>
                <a:gd name="connsiteX58" fmla="*/ 6128 w 10000"/>
                <a:gd name="connsiteY58" fmla="*/ 1159 h 10000"/>
                <a:gd name="connsiteX59" fmla="*/ 6469 w 10000"/>
                <a:gd name="connsiteY59" fmla="*/ 1025 h 10000"/>
                <a:gd name="connsiteX60" fmla="*/ 6825 w 10000"/>
                <a:gd name="connsiteY60" fmla="*/ 906 h 10000"/>
                <a:gd name="connsiteX61" fmla="*/ 7181 w 10000"/>
                <a:gd name="connsiteY61" fmla="*/ 772 h 10000"/>
                <a:gd name="connsiteX62" fmla="*/ 7552 w 10000"/>
                <a:gd name="connsiteY62" fmla="*/ 660 h 10000"/>
                <a:gd name="connsiteX63" fmla="*/ 7938 w 10000"/>
                <a:gd name="connsiteY63" fmla="*/ 534 h 10000"/>
                <a:gd name="connsiteX64" fmla="*/ 8323 w 10000"/>
                <a:gd name="connsiteY64" fmla="*/ 428 h 10000"/>
                <a:gd name="connsiteX65" fmla="*/ 8724 w 10000"/>
                <a:gd name="connsiteY65" fmla="*/ 309 h 10000"/>
                <a:gd name="connsiteX66" fmla="*/ 9139 w 10000"/>
                <a:gd name="connsiteY66" fmla="*/ 211 h 10000"/>
                <a:gd name="connsiteX67" fmla="*/ 9570 w 10000"/>
                <a:gd name="connsiteY67" fmla="*/ 105 h 10000"/>
                <a:gd name="connsiteX68" fmla="*/ 10000 w 10000"/>
                <a:gd name="connsiteY68" fmla="*/ 0 h 10000"/>
                <a:gd name="connsiteX69" fmla="*/ 10000 w 10000"/>
                <a:gd name="connsiteY69" fmla="*/ 0 h 10000"/>
                <a:gd name="connsiteX70" fmla="*/ 9733 w 10000"/>
                <a:gd name="connsiteY70" fmla="*/ 239 h 10000"/>
                <a:gd name="connsiteX71" fmla="*/ 9510 w 10000"/>
                <a:gd name="connsiteY71" fmla="*/ 463 h 10000"/>
                <a:gd name="connsiteX72" fmla="*/ 9303 w 10000"/>
                <a:gd name="connsiteY72" fmla="*/ 695 h 10000"/>
                <a:gd name="connsiteX73" fmla="*/ 9139 w 10000"/>
                <a:gd name="connsiteY73" fmla="*/ 913 h 10000"/>
                <a:gd name="connsiteX74" fmla="*/ 8991 w 10000"/>
                <a:gd name="connsiteY74" fmla="*/ 1131 h 10000"/>
                <a:gd name="connsiteX75" fmla="*/ 8858 w 10000"/>
                <a:gd name="connsiteY75" fmla="*/ 1348 h 10000"/>
                <a:gd name="connsiteX76" fmla="*/ 8769 w 10000"/>
                <a:gd name="connsiteY76" fmla="*/ 1552 h 10000"/>
                <a:gd name="connsiteX77" fmla="*/ 8694 w 10000"/>
                <a:gd name="connsiteY77" fmla="*/ 1763 h 10000"/>
                <a:gd name="connsiteX78" fmla="*/ 8650 w 10000"/>
                <a:gd name="connsiteY78" fmla="*/ 1973 h 10000"/>
                <a:gd name="connsiteX79" fmla="*/ 8605 w 10000"/>
                <a:gd name="connsiteY79" fmla="*/ 2177 h 10000"/>
                <a:gd name="connsiteX80" fmla="*/ 8591 w 10000"/>
                <a:gd name="connsiteY80" fmla="*/ 2381 h 10000"/>
                <a:gd name="connsiteX81" fmla="*/ 8591 w 10000"/>
                <a:gd name="connsiteY81" fmla="*/ 2577 h 10000"/>
                <a:gd name="connsiteX82" fmla="*/ 8591 w 10000"/>
                <a:gd name="connsiteY82" fmla="*/ 2774 h 10000"/>
                <a:gd name="connsiteX83" fmla="*/ 8605 w 10000"/>
                <a:gd name="connsiteY83" fmla="*/ 2971 h 10000"/>
                <a:gd name="connsiteX84" fmla="*/ 8650 w 10000"/>
                <a:gd name="connsiteY84" fmla="*/ 3357 h 10000"/>
                <a:gd name="connsiteX85" fmla="*/ 8798 w 10000"/>
                <a:gd name="connsiteY85" fmla="*/ 4129 h 10000"/>
                <a:gd name="connsiteX86" fmla="*/ 8843 w 10000"/>
                <a:gd name="connsiteY86" fmla="*/ 4522 h 10000"/>
                <a:gd name="connsiteX87" fmla="*/ 8887 w 10000"/>
                <a:gd name="connsiteY87" fmla="*/ 4719 h 10000"/>
                <a:gd name="connsiteX88" fmla="*/ 8887 w 10000"/>
                <a:gd name="connsiteY88" fmla="*/ 4909 h 10000"/>
                <a:gd name="connsiteX89" fmla="*/ 8887 w 10000"/>
                <a:gd name="connsiteY89" fmla="*/ 5105 h 10000"/>
                <a:gd name="connsiteX90" fmla="*/ 8858 w 10000"/>
                <a:gd name="connsiteY90" fmla="*/ 5302 h 10000"/>
                <a:gd name="connsiteX91" fmla="*/ 8843 w 10000"/>
                <a:gd name="connsiteY91" fmla="*/ 5499 h 10000"/>
                <a:gd name="connsiteX92" fmla="*/ 8798 w 10000"/>
                <a:gd name="connsiteY92" fmla="*/ 5702 h 10000"/>
                <a:gd name="connsiteX93" fmla="*/ 8724 w 10000"/>
                <a:gd name="connsiteY93" fmla="*/ 5899 h 10000"/>
                <a:gd name="connsiteX94" fmla="*/ 8650 w 10000"/>
                <a:gd name="connsiteY94" fmla="*/ 6103 h 10000"/>
                <a:gd name="connsiteX95" fmla="*/ 8546 w 10000"/>
                <a:gd name="connsiteY95" fmla="*/ 6313 h 10000"/>
                <a:gd name="connsiteX96" fmla="*/ 8412 w 10000"/>
                <a:gd name="connsiteY96" fmla="*/ 6524 h 10000"/>
                <a:gd name="connsiteX97" fmla="*/ 8412 w 10000"/>
                <a:gd name="connsiteY97" fmla="*/ 6524 h 10000"/>
                <a:gd name="connsiteX0" fmla="*/ 8412 w 10000"/>
                <a:gd name="connsiteY0" fmla="*/ 6524 h 10000"/>
                <a:gd name="connsiteX1" fmla="*/ 8412 w 10000"/>
                <a:gd name="connsiteY1" fmla="*/ 6524 h 10000"/>
                <a:gd name="connsiteX2" fmla="*/ 8264 w 10000"/>
                <a:gd name="connsiteY2" fmla="*/ 6699 h 10000"/>
                <a:gd name="connsiteX3" fmla="*/ 8101 w 10000"/>
                <a:gd name="connsiteY3" fmla="*/ 6875 h 10000"/>
                <a:gd name="connsiteX4" fmla="*/ 7923 w 10000"/>
                <a:gd name="connsiteY4" fmla="*/ 7051 h 10000"/>
                <a:gd name="connsiteX5" fmla="*/ 7700 w 10000"/>
                <a:gd name="connsiteY5" fmla="*/ 7219 h 10000"/>
                <a:gd name="connsiteX6" fmla="*/ 7478 w 10000"/>
                <a:gd name="connsiteY6" fmla="*/ 7388 h 10000"/>
                <a:gd name="connsiteX7" fmla="*/ 7226 w 10000"/>
                <a:gd name="connsiteY7" fmla="*/ 7556 h 10000"/>
                <a:gd name="connsiteX8" fmla="*/ 6973 w 10000"/>
                <a:gd name="connsiteY8" fmla="*/ 7718 h 10000"/>
                <a:gd name="connsiteX9" fmla="*/ 6691 w 10000"/>
                <a:gd name="connsiteY9" fmla="*/ 7879 h 10000"/>
                <a:gd name="connsiteX10" fmla="*/ 6409 w 10000"/>
                <a:gd name="connsiteY10" fmla="*/ 8034 h 10000"/>
                <a:gd name="connsiteX11" fmla="*/ 6098 w 10000"/>
                <a:gd name="connsiteY11" fmla="*/ 8181 h 10000"/>
                <a:gd name="connsiteX12" fmla="*/ 5801 w 10000"/>
                <a:gd name="connsiteY12" fmla="*/ 8329 h 10000"/>
                <a:gd name="connsiteX13" fmla="*/ 5475 w 10000"/>
                <a:gd name="connsiteY13" fmla="*/ 8462 h 10000"/>
                <a:gd name="connsiteX14" fmla="*/ 5163 w 10000"/>
                <a:gd name="connsiteY14" fmla="*/ 8603 h 10000"/>
                <a:gd name="connsiteX15" fmla="*/ 4837 w 10000"/>
                <a:gd name="connsiteY15" fmla="*/ 8736 h 10000"/>
                <a:gd name="connsiteX16" fmla="*/ 4214 w 10000"/>
                <a:gd name="connsiteY16" fmla="*/ 8982 h 10000"/>
                <a:gd name="connsiteX17" fmla="*/ 3591 w 10000"/>
                <a:gd name="connsiteY17" fmla="*/ 9206 h 10000"/>
                <a:gd name="connsiteX18" fmla="*/ 2997 w 10000"/>
                <a:gd name="connsiteY18" fmla="*/ 9410 h 10000"/>
                <a:gd name="connsiteX19" fmla="*/ 2448 w 10000"/>
                <a:gd name="connsiteY19" fmla="*/ 9586 h 10000"/>
                <a:gd name="connsiteX20" fmla="*/ 1246 w 10000"/>
                <a:gd name="connsiteY20" fmla="*/ 9930 h 10000"/>
                <a:gd name="connsiteX21" fmla="*/ 994 w 10000"/>
                <a:gd name="connsiteY21" fmla="*/ 10000 h 10000"/>
                <a:gd name="connsiteX22" fmla="*/ 757 w 10000"/>
                <a:gd name="connsiteY22" fmla="*/ 9691 h 10000"/>
                <a:gd name="connsiteX23" fmla="*/ 564 w 10000"/>
                <a:gd name="connsiteY23" fmla="*/ 9375 h 10000"/>
                <a:gd name="connsiteX24" fmla="*/ 401 w 10000"/>
                <a:gd name="connsiteY24" fmla="*/ 9052 h 10000"/>
                <a:gd name="connsiteX25" fmla="*/ 252 w 10000"/>
                <a:gd name="connsiteY25" fmla="*/ 8715 h 10000"/>
                <a:gd name="connsiteX26" fmla="*/ 148 w 10000"/>
                <a:gd name="connsiteY26" fmla="*/ 8385 h 10000"/>
                <a:gd name="connsiteX27" fmla="*/ 74 w 10000"/>
                <a:gd name="connsiteY27" fmla="*/ 8041 h 10000"/>
                <a:gd name="connsiteX28" fmla="*/ 30 w 10000"/>
                <a:gd name="connsiteY28" fmla="*/ 7697 h 10000"/>
                <a:gd name="connsiteX29" fmla="*/ 0 w 10000"/>
                <a:gd name="connsiteY29" fmla="*/ 7353 h 10000"/>
                <a:gd name="connsiteX30" fmla="*/ 15 w 10000"/>
                <a:gd name="connsiteY30" fmla="*/ 7008 h 10000"/>
                <a:gd name="connsiteX31" fmla="*/ 59 w 10000"/>
                <a:gd name="connsiteY31" fmla="*/ 6650 h 10000"/>
                <a:gd name="connsiteX32" fmla="*/ 134 w 10000"/>
                <a:gd name="connsiteY32" fmla="*/ 6299 h 10000"/>
                <a:gd name="connsiteX33" fmla="*/ 252 w 10000"/>
                <a:gd name="connsiteY33" fmla="*/ 5948 h 10000"/>
                <a:gd name="connsiteX34" fmla="*/ 401 w 10000"/>
                <a:gd name="connsiteY34" fmla="*/ 5597 h 10000"/>
                <a:gd name="connsiteX35" fmla="*/ 579 w 10000"/>
                <a:gd name="connsiteY35" fmla="*/ 5253 h 10000"/>
                <a:gd name="connsiteX36" fmla="*/ 772 w 10000"/>
                <a:gd name="connsiteY36" fmla="*/ 4902 h 10000"/>
                <a:gd name="connsiteX37" fmla="*/ 1024 w 10000"/>
                <a:gd name="connsiteY37" fmla="*/ 4558 h 10000"/>
                <a:gd name="connsiteX38" fmla="*/ 1306 w 10000"/>
                <a:gd name="connsiteY38" fmla="*/ 4221 h 10000"/>
                <a:gd name="connsiteX39" fmla="*/ 1617 w 10000"/>
                <a:gd name="connsiteY39" fmla="*/ 3876 h 10000"/>
                <a:gd name="connsiteX40" fmla="*/ 1795 w 10000"/>
                <a:gd name="connsiteY40" fmla="*/ 3715 h 10000"/>
                <a:gd name="connsiteX41" fmla="*/ 1973 w 10000"/>
                <a:gd name="connsiteY41" fmla="*/ 3546 h 10000"/>
                <a:gd name="connsiteX42" fmla="*/ 2166 w 10000"/>
                <a:gd name="connsiteY42" fmla="*/ 3385 h 10000"/>
                <a:gd name="connsiteX43" fmla="*/ 2359 w 10000"/>
                <a:gd name="connsiteY43" fmla="*/ 3223 h 10000"/>
                <a:gd name="connsiteX44" fmla="*/ 2567 w 10000"/>
                <a:gd name="connsiteY44" fmla="*/ 3062 h 10000"/>
                <a:gd name="connsiteX45" fmla="*/ 2789 w 10000"/>
                <a:gd name="connsiteY45" fmla="*/ 2907 h 10000"/>
                <a:gd name="connsiteX46" fmla="*/ 3012 w 10000"/>
                <a:gd name="connsiteY46" fmla="*/ 2746 h 10000"/>
                <a:gd name="connsiteX47" fmla="*/ 3249 w 10000"/>
                <a:gd name="connsiteY47" fmla="*/ 2591 h 10000"/>
                <a:gd name="connsiteX48" fmla="*/ 3487 w 10000"/>
                <a:gd name="connsiteY48" fmla="*/ 2437 h 10000"/>
                <a:gd name="connsiteX49" fmla="*/ 3754 w 10000"/>
                <a:gd name="connsiteY49" fmla="*/ 2282 h 10000"/>
                <a:gd name="connsiteX50" fmla="*/ 4006 w 10000"/>
                <a:gd name="connsiteY50" fmla="*/ 2142 h 10000"/>
                <a:gd name="connsiteX51" fmla="*/ 4288 w 10000"/>
                <a:gd name="connsiteY51" fmla="*/ 1987 h 10000"/>
                <a:gd name="connsiteX52" fmla="*/ 4555 w 10000"/>
                <a:gd name="connsiteY52" fmla="*/ 1840 h 10000"/>
                <a:gd name="connsiteX53" fmla="*/ 4852 w 10000"/>
                <a:gd name="connsiteY53" fmla="*/ 1699 h 10000"/>
                <a:gd name="connsiteX54" fmla="*/ 5163 w 10000"/>
                <a:gd name="connsiteY54" fmla="*/ 1559 h 10000"/>
                <a:gd name="connsiteX55" fmla="*/ 5475 w 10000"/>
                <a:gd name="connsiteY55" fmla="*/ 1426 h 10000"/>
                <a:gd name="connsiteX56" fmla="*/ 5801 w 10000"/>
                <a:gd name="connsiteY56" fmla="*/ 1285 h 10000"/>
                <a:gd name="connsiteX57" fmla="*/ 6128 w 10000"/>
                <a:gd name="connsiteY57" fmla="*/ 1159 h 10000"/>
                <a:gd name="connsiteX58" fmla="*/ 6469 w 10000"/>
                <a:gd name="connsiteY58" fmla="*/ 1025 h 10000"/>
                <a:gd name="connsiteX59" fmla="*/ 6825 w 10000"/>
                <a:gd name="connsiteY59" fmla="*/ 906 h 10000"/>
                <a:gd name="connsiteX60" fmla="*/ 7181 w 10000"/>
                <a:gd name="connsiteY60" fmla="*/ 772 h 10000"/>
                <a:gd name="connsiteX61" fmla="*/ 7552 w 10000"/>
                <a:gd name="connsiteY61" fmla="*/ 660 h 10000"/>
                <a:gd name="connsiteX62" fmla="*/ 7938 w 10000"/>
                <a:gd name="connsiteY62" fmla="*/ 534 h 10000"/>
                <a:gd name="connsiteX63" fmla="*/ 8323 w 10000"/>
                <a:gd name="connsiteY63" fmla="*/ 428 h 10000"/>
                <a:gd name="connsiteX64" fmla="*/ 8724 w 10000"/>
                <a:gd name="connsiteY64" fmla="*/ 309 h 10000"/>
                <a:gd name="connsiteX65" fmla="*/ 9139 w 10000"/>
                <a:gd name="connsiteY65" fmla="*/ 211 h 10000"/>
                <a:gd name="connsiteX66" fmla="*/ 9570 w 10000"/>
                <a:gd name="connsiteY66" fmla="*/ 105 h 10000"/>
                <a:gd name="connsiteX67" fmla="*/ 10000 w 10000"/>
                <a:gd name="connsiteY67" fmla="*/ 0 h 10000"/>
                <a:gd name="connsiteX68" fmla="*/ 10000 w 10000"/>
                <a:gd name="connsiteY68" fmla="*/ 0 h 10000"/>
                <a:gd name="connsiteX69" fmla="*/ 9733 w 10000"/>
                <a:gd name="connsiteY69" fmla="*/ 239 h 10000"/>
                <a:gd name="connsiteX70" fmla="*/ 9510 w 10000"/>
                <a:gd name="connsiteY70" fmla="*/ 463 h 10000"/>
                <a:gd name="connsiteX71" fmla="*/ 9303 w 10000"/>
                <a:gd name="connsiteY71" fmla="*/ 695 h 10000"/>
                <a:gd name="connsiteX72" fmla="*/ 9139 w 10000"/>
                <a:gd name="connsiteY72" fmla="*/ 913 h 10000"/>
                <a:gd name="connsiteX73" fmla="*/ 8991 w 10000"/>
                <a:gd name="connsiteY73" fmla="*/ 1131 h 10000"/>
                <a:gd name="connsiteX74" fmla="*/ 8858 w 10000"/>
                <a:gd name="connsiteY74" fmla="*/ 1348 h 10000"/>
                <a:gd name="connsiteX75" fmla="*/ 8769 w 10000"/>
                <a:gd name="connsiteY75" fmla="*/ 1552 h 10000"/>
                <a:gd name="connsiteX76" fmla="*/ 8694 w 10000"/>
                <a:gd name="connsiteY76" fmla="*/ 1763 h 10000"/>
                <a:gd name="connsiteX77" fmla="*/ 8650 w 10000"/>
                <a:gd name="connsiteY77" fmla="*/ 1973 h 10000"/>
                <a:gd name="connsiteX78" fmla="*/ 8605 w 10000"/>
                <a:gd name="connsiteY78" fmla="*/ 2177 h 10000"/>
                <a:gd name="connsiteX79" fmla="*/ 8591 w 10000"/>
                <a:gd name="connsiteY79" fmla="*/ 2381 h 10000"/>
                <a:gd name="connsiteX80" fmla="*/ 8591 w 10000"/>
                <a:gd name="connsiteY80" fmla="*/ 2577 h 10000"/>
                <a:gd name="connsiteX81" fmla="*/ 8591 w 10000"/>
                <a:gd name="connsiteY81" fmla="*/ 2774 h 10000"/>
                <a:gd name="connsiteX82" fmla="*/ 8605 w 10000"/>
                <a:gd name="connsiteY82" fmla="*/ 2971 h 10000"/>
                <a:gd name="connsiteX83" fmla="*/ 8650 w 10000"/>
                <a:gd name="connsiteY83" fmla="*/ 3357 h 10000"/>
                <a:gd name="connsiteX84" fmla="*/ 8798 w 10000"/>
                <a:gd name="connsiteY84" fmla="*/ 4129 h 10000"/>
                <a:gd name="connsiteX85" fmla="*/ 8843 w 10000"/>
                <a:gd name="connsiteY85" fmla="*/ 4522 h 10000"/>
                <a:gd name="connsiteX86" fmla="*/ 8887 w 10000"/>
                <a:gd name="connsiteY86" fmla="*/ 4719 h 10000"/>
                <a:gd name="connsiteX87" fmla="*/ 8887 w 10000"/>
                <a:gd name="connsiteY87" fmla="*/ 4909 h 10000"/>
                <a:gd name="connsiteX88" fmla="*/ 8887 w 10000"/>
                <a:gd name="connsiteY88" fmla="*/ 5105 h 10000"/>
                <a:gd name="connsiteX89" fmla="*/ 8858 w 10000"/>
                <a:gd name="connsiteY89" fmla="*/ 5302 h 10000"/>
                <a:gd name="connsiteX90" fmla="*/ 8843 w 10000"/>
                <a:gd name="connsiteY90" fmla="*/ 5499 h 10000"/>
                <a:gd name="connsiteX91" fmla="*/ 8798 w 10000"/>
                <a:gd name="connsiteY91" fmla="*/ 5702 h 10000"/>
                <a:gd name="connsiteX92" fmla="*/ 8724 w 10000"/>
                <a:gd name="connsiteY92" fmla="*/ 5899 h 10000"/>
                <a:gd name="connsiteX93" fmla="*/ 8650 w 10000"/>
                <a:gd name="connsiteY93" fmla="*/ 6103 h 10000"/>
                <a:gd name="connsiteX94" fmla="*/ 8546 w 10000"/>
                <a:gd name="connsiteY94" fmla="*/ 6313 h 10000"/>
                <a:gd name="connsiteX95" fmla="*/ 8412 w 10000"/>
                <a:gd name="connsiteY95" fmla="*/ 6524 h 10000"/>
                <a:gd name="connsiteX96" fmla="*/ 8412 w 10000"/>
                <a:gd name="connsiteY96" fmla="*/ 6524 h 10000"/>
                <a:gd name="connsiteX0" fmla="*/ 8412 w 10000"/>
                <a:gd name="connsiteY0" fmla="*/ 6524 h 10000"/>
                <a:gd name="connsiteX1" fmla="*/ 8412 w 10000"/>
                <a:gd name="connsiteY1" fmla="*/ 6524 h 10000"/>
                <a:gd name="connsiteX2" fmla="*/ 8264 w 10000"/>
                <a:gd name="connsiteY2" fmla="*/ 6699 h 10000"/>
                <a:gd name="connsiteX3" fmla="*/ 8101 w 10000"/>
                <a:gd name="connsiteY3" fmla="*/ 6875 h 10000"/>
                <a:gd name="connsiteX4" fmla="*/ 7923 w 10000"/>
                <a:gd name="connsiteY4" fmla="*/ 7051 h 10000"/>
                <a:gd name="connsiteX5" fmla="*/ 7700 w 10000"/>
                <a:gd name="connsiteY5" fmla="*/ 7219 h 10000"/>
                <a:gd name="connsiteX6" fmla="*/ 7478 w 10000"/>
                <a:gd name="connsiteY6" fmla="*/ 7388 h 10000"/>
                <a:gd name="connsiteX7" fmla="*/ 7226 w 10000"/>
                <a:gd name="connsiteY7" fmla="*/ 7556 h 10000"/>
                <a:gd name="connsiteX8" fmla="*/ 6973 w 10000"/>
                <a:gd name="connsiteY8" fmla="*/ 7718 h 10000"/>
                <a:gd name="connsiteX9" fmla="*/ 6691 w 10000"/>
                <a:gd name="connsiteY9" fmla="*/ 7879 h 10000"/>
                <a:gd name="connsiteX10" fmla="*/ 6409 w 10000"/>
                <a:gd name="connsiteY10" fmla="*/ 8034 h 10000"/>
                <a:gd name="connsiteX11" fmla="*/ 6098 w 10000"/>
                <a:gd name="connsiteY11" fmla="*/ 8181 h 10000"/>
                <a:gd name="connsiteX12" fmla="*/ 5801 w 10000"/>
                <a:gd name="connsiteY12" fmla="*/ 8329 h 10000"/>
                <a:gd name="connsiteX13" fmla="*/ 5475 w 10000"/>
                <a:gd name="connsiteY13" fmla="*/ 8462 h 10000"/>
                <a:gd name="connsiteX14" fmla="*/ 5163 w 10000"/>
                <a:gd name="connsiteY14" fmla="*/ 8603 h 10000"/>
                <a:gd name="connsiteX15" fmla="*/ 4837 w 10000"/>
                <a:gd name="connsiteY15" fmla="*/ 8736 h 10000"/>
                <a:gd name="connsiteX16" fmla="*/ 4214 w 10000"/>
                <a:gd name="connsiteY16" fmla="*/ 8982 h 10000"/>
                <a:gd name="connsiteX17" fmla="*/ 3591 w 10000"/>
                <a:gd name="connsiteY17" fmla="*/ 9206 h 10000"/>
                <a:gd name="connsiteX18" fmla="*/ 2997 w 10000"/>
                <a:gd name="connsiteY18" fmla="*/ 9410 h 10000"/>
                <a:gd name="connsiteX19" fmla="*/ 2448 w 10000"/>
                <a:gd name="connsiteY19" fmla="*/ 9586 h 10000"/>
                <a:gd name="connsiteX20" fmla="*/ 994 w 10000"/>
                <a:gd name="connsiteY20" fmla="*/ 10000 h 10000"/>
                <a:gd name="connsiteX21" fmla="*/ 757 w 10000"/>
                <a:gd name="connsiteY21" fmla="*/ 9691 h 10000"/>
                <a:gd name="connsiteX22" fmla="*/ 564 w 10000"/>
                <a:gd name="connsiteY22" fmla="*/ 9375 h 10000"/>
                <a:gd name="connsiteX23" fmla="*/ 401 w 10000"/>
                <a:gd name="connsiteY23" fmla="*/ 9052 h 10000"/>
                <a:gd name="connsiteX24" fmla="*/ 252 w 10000"/>
                <a:gd name="connsiteY24" fmla="*/ 8715 h 10000"/>
                <a:gd name="connsiteX25" fmla="*/ 148 w 10000"/>
                <a:gd name="connsiteY25" fmla="*/ 8385 h 10000"/>
                <a:gd name="connsiteX26" fmla="*/ 74 w 10000"/>
                <a:gd name="connsiteY26" fmla="*/ 8041 h 10000"/>
                <a:gd name="connsiteX27" fmla="*/ 30 w 10000"/>
                <a:gd name="connsiteY27" fmla="*/ 7697 h 10000"/>
                <a:gd name="connsiteX28" fmla="*/ 0 w 10000"/>
                <a:gd name="connsiteY28" fmla="*/ 7353 h 10000"/>
                <a:gd name="connsiteX29" fmla="*/ 15 w 10000"/>
                <a:gd name="connsiteY29" fmla="*/ 7008 h 10000"/>
                <a:gd name="connsiteX30" fmla="*/ 59 w 10000"/>
                <a:gd name="connsiteY30" fmla="*/ 6650 h 10000"/>
                <a:gd name="connsiteX31" fmla="*/ 134 w 10000"/>
                <a:gd name="connsiteY31" fmla="*/ 6299 h 10000"/>
                <a:gd name="connsiteX32" fmla="*/ 252 w 10000"/>
                <a:gd name="connsiteY32" fmla="*/ 5948 h 10000"/>
                <a:gd name="connsiteX33" fmla="*/ 401 w 10000"/>
                <a:gd name="connsiteY33" fmla="*/ 5597 h 10000"/>
                <a:gd name="connsiteX34" fmla="*/ 579 w 10000"/>
                <a:gd name="connsiteY34" fmla="*/ 5253 h 10000"/>
                <a:gd name="connsiteX35" fmla="*/ 772 w 10000"/>
                <a:gd name="connsiteY35" fmla="*/ 4902 h 10000"/>
                <a:gd name="connsiteX36" fmla="*/ 1024 w 10000"/>
                <a:gd name="connsiteY36" fmla="*/ 4558 h 10000"/>
                <a:gd name="connsiteX37" fmla="*/ 1306 w 10000"/>
                <a:gd name="connsiteY37" fmla="*/ 4221 h 10000"/>
                <a:gd name="connsiteX38" fmla="*/ 1617 w 10000"/>
                <a:gd name="connsiteY38" fmla="*/ 3876 h 10000"/>
                <a:gd name="connsiteX39" fmla="*/ 1795 w 10000"/>
                <a:gd name="connsiteY39" fmla="*/ 3715 h 10000"/>
                <a:gd name="connsiteX40" fmla="*/ 1973 w 10000"/>
                <a:gd name="connsiteY40" fmla="*/ 3546 h 10000"/>
                <a:gd name="connsiteX41" fmla="*/ 2166 w 10000"/>
                <a:gd name="connsiteY41" fmla="*/ 3385 h 10000"/>
                <a:gd name="connsiteX42" fmla="*/ 2359 w 10000"/>
                <a:gd name="connsiteY42" fmla="*/ 3223 h 10000"/>
                <a:gd name="connsiteX43" fmla="*/ 2567 w 10000"/>
                <a:gd name="connsiteY43" fmla="*/ 3062 h 10000"/>
                <a:gd name="connsiteX44" fmla="*/ 2789 w 10000"/>
                <a:gd name="connsiteY44" fmla="*/ 2907 h 10000"/>
                <a:gd name="connsiteX45" fmla="*/ 3012 w 10000"/>
                <a:gd name="connsiteY45" fmla="*/ 2746 h 10000"/>
                <a:gd name="connsiteX46" fmla="*/ 3249 w 10000"/>
                <a:gd name="connsiteY46" fmla="*/ 2591 h 10000"/>
                <a:gd name="connsiteX47" fmla="*/ 3487 w 10000"/>
                <a:gd name="connsiteY47" fmla="*/ 2437 h 10000"/>
                <a:gd name="connsiteX48" fmla="*/ 3754 w 10000"/>
                <a:gd name="connsiteY48" fmla="*/ 2282 h 10000"/>
                <a:gd name="connsiteX49" fmla="*/ 4006 w 10000"/>
                <a:gd name="connsiteY49" fmla="*/ 2142 h 10000"/>
                <a:gd name="connsiteX50" fmla="*/ 4288 w 10000"/>
                <a:gd name="connsiteY50" fmla="*/ 1987 h 10000"/>
                <a:gd name="connsiteX51" fmla="*/ 4555 w 10000"/>
                <a:gd name="connsiteY51" fmla="*/ 1840 h 10000"/>
                <a:gd name="connsiteX52" fmla="*/ 4852 w 10000"/>
                <a:gd name="connsiteY52" fmla="*/ 1699 h 10000"/>
                <a:gd name="connsiteX53" fmla="*/ 5163 w 10000"/>
                <a:gd name="connsiteY53" fmla="*/ 1559 h 10000"/>
                <a:gd name="connsiteX54" fmla="*/ 5475 w 10000"/>
                <a:gd name="connsiteY54" fmla="*/ 1426 h 10000"/>
                <a:gd name="connsiteX55" fmla="*/ 5801 w 10000"/>
                <a:gd name="connsiteY55" fmla="*/ 1285 h 10000"/>
                <a:gd name="connsiteX56" fmla="*/ 6128 w 10000"/>
                <a:gd name="connsiteY56" fmla="*/ 1159 h 10000"/>
                <a:gd name="connsiteX57" fmla="*/ 6469 w 10000"/>
                <a:gd name="connsiteY57" fmla="*/ 1025 h 10000"/>
                <a:gd name="connsiteX58" fmla="*/ 6825 w 10000"/>
                <a:gd name="connsiteY58" fmla="*/ 906 h 10000"/>
                <a:gd name="connsiteX59" fmla="*/ 7181 w 10000"/>
                <a:gd name="connsiteY59" fmla="*/ 772 h 10000"/>
                <a:gd name="connsiteX60" fmla="*/ 7552 w 10000"/>
                <a:gd name="connsiteY60" fmla="*/ 660 h 10000"/>
                <a:gd name="connsiteX61" fmla="*/ 7938 w 10000"/>
                <a:gd name="connsiteY61" fmla="*/ 534 h 10000"/>
                <a:gd name="connsiteX62" fmla="*/ 8323 w 10000"/>
                <a:gd name="connsiteY62" fmla="*/ 428 h 10000"/>
                <a:gd name="connsiteX63" fmla="*/ 8724 w 10000"/>
                <a:gd name="connsiteY63" fmla="*/ 309 h 10000"/>
                <a:gd name="connsiteX64" fmla="*/ 9139 w 10000"/>
                <a:gd name="connsiteY64" fmla="*/ 211 h 10000"/>
                <a:gd name="connsiteX65" fmla="*/ 9570 w 10000"/>
                <a:gd name="connsiteY65" fmla="*/ 105 h 10000"/>
                <a:gd name="connsiteX66" fmla="*/ 10000 w 10000"/>
                <a:gd name="connsiteY66" fmla="*/ 0 h 10000"/>
                <a:gd name="connsiteX67" fmla="*/ 10000 w 10000"/>
                <a:gd name="connsiteY67" fmla="*/ 0 h 10000"/>
                <a:gd name="connsiteX68" fmla="*/ 9733 w 10000"/>
                <a:gd name="connsiteY68" fmla="*/ 239 h 10000"/>
                <a:gd name="connsiteX69" fmla="*/ 9510 w 10000"/>
                <a:gd name="connsiteY69" fmla="*/ 463 h 10000"/>
                <a:gd name="connsiteX70" fmla="*/ 9303 w 10000"/>
                <a:gd name="connsiteY70" fmla="*/ 695 h 10000"/>
                <a:gd name="connsiteX71" fmla="*/ 9139 w 10000"/>
                <a:gd name="connsiteY71" fmla="*/ 913 h 10000"/>
                <a:gd name="connsiteX72" fmla="*/ 8991 w 10000"/>
                <a:gd name="connsiteY72" fmla="*/ 1131 h 10000"/>
                <a:gd name="connsiteX73" fmla="*/ 8858 w 10000"/>
                <a:gd name="connsiteY73" fmla="*/ 1348 h 10000"/>
                <a:gd name="connsiteX74" fmla="*/ 8769 w 10000"/>
                <a:gd name="connsiteY74" fmla="*/ 1552 h 10000"/>
                <a:gd name="connsiteX75" fmla="*/ 8694 w 10000"/>
                <a:gd name="connsiteY75" fmla="*/ 1763 h 10000"/>
                <a:gd name="connsiteX76" fmla="*/ 8650 w 10000"/>
                <a:gd name="connsiteY76" fmla="*/ 1973 h 10000"/>
                <a:gd name="connsiteX77" fmla="*/ 8605 w 10000"/>
                <a:gd name="connsiteY77" fmla="*/ 2177 h 10000"/>
                <a:gd name="connsiteX78" fmla="*/ 8591 w 10000"/>
                <a:gd name="connsiteY78" fmla="*/ 2381 h 10000"/>
                <a:gd name="connsiteX79" fmla="*/ 8591 w 10000"/>
                <a:gd name="connsiteY79" fmla="*/ 2577 h 10000"/>
                <a:gd name="connsiteX80" fmla="*/ 8591 w 10000"/>
                <a:gd name="connsiteY80" fmla="*/ 2774 h 10000"/>
                <a:gd name="connsiteX81" fmla="*/ 8605 w 10000"/>
                <a:gd name="connsiteY81" fmla="*/ 2971 h 10000"/>
                <a:gd name="connsiteX82" fmla="*/ 8650 w 10000"/>
                <a:gd name="connsiteY82" fmla="*/ 3357 h 10000"/>
                <a:gd name="connsiteX83" fmla="*/ 8798 w 10000"/>
                <a:gd name="connsiteY83" fmla="*/ 4129 h 10000"/>
                <a:gd name="connsiteX84" fmla="*/ 8843 w 10000"/>
                <a:gd name="connsiteY84" fmla="*/ 4522 h 10000"/>
                <a:gd name="connsiteX85" fmla="*/ 8887 w 10000"/>
                <a:gd name="connsiteY85" fmla="*/ 4719 h 10000"/>
                <a:gd name="connsiteX86" fmla="*/ 8887 w 10000"/>
                <a:gd name="connsiteY86" fmla="*/ 4909 h 10000"/>
                <a:gd name="connsiteX87" fmla="*/ 8887 w 10000"/>
                <a:gd name="connsiteY87" fmla="*/ 5105 h 10000"/>
                <a:gd name="connsiteX88" fmla="*/ 8858 w 10000"/>
                <a:gd name="connsiteY88" fmla="*/ 5302 h 10000"/>
                <a:gd name="connsiteX89" fmla="*/ 8843 w 10000"/>
                <a:gd name="connsiteY89" fmla="*/ 5499 h 10000"/>
                <a:gd name="connsiteX90" fmla="*/ 8798 w 10000"/>
                <a:gd name="connsiteY90" fmla="*/ 5702 h 10000"/>
                <a:gd name="connsiteX91" fmla="*/ 8724 w 10000"/>
                <a:gd name="connsiteY91" fmla="*/ 5899 h 10000"/>
                <a:gd name="connsiteX92" fmla="*/ 8650 w 10000"/>
                <a:gd name="connsiteY92" fmla="*/ 6103 h 10000"/>
                <a:gd name="connsiteX93" fmla="*/ 8546 w 10000"/>
                <a:gd name="connsiteY93" fmla="*/ 6313 h 10000"/>
                <a:gd name="connsiteX94" fmla="*/ 8412 w 10000"/>
                <a:gd name="connsiteY94" fmla="*/ 6524 h 10000"/>
                <a:gd name="connsiteX95" fmla="*/ 8412 w 10000"/>
                <a:gd name="connsiteY95" fmla="*/ 6524 h 10000"/>
                <a:gd name="connsiteX0" fmla="*/ 8412 w 10000"/>
                <a:gd name="connsiteY0" fmla="*/ 6524 h 9691"/>
                <a:gd name="connsiteX1" fmla="*/ 8412 w 10000"/>
                <a:gd name="connsiteY1" fmla="*/ 6524 h 9691"/>
                <a:gd name="connsiteX2" fmla="*/ 8264 w 10000"/>
                <a:gd name="connsiteY2" fmla="*/ 6699 h 9691"/>
                <a:gd name="connsiteX3" fmla="*/ 8101 w 10000"/>
                <a:gd name="connsiteY3" fmla="*/ 6875 h 9691"/>
                <a:gd name="connsiteX4" fmla="*/ 7923 w 10000"/>
                <a:gd name="connsiteY4" fmla="*/ 7051 h 9691"/>
                <a:gd name="connsiteX5" fmla="*/ 7700 w 10000"/>
                <a:gd name="connsiteY5" fmla="*/ 7219 h 9691"/>
                <a:gd name="connsiteX6" fmla="*/ 7478 w 10000"/>
                <a:gd name="connsiteY6" fmla="*/ 7388 h 9691"/>
                <a:gd name="connsiteX7" fmla="*/ 7226 w 10000"/>
                <a:gd name="connsiteY7" fmla="*/ 7556 h 9691"/>
                <a:gd name="connsiteX8" fmla="*/ 6973 w 10000"/>
                <a:gd name="connsiteY8" fmla="*/ 7718 h 9691"/>
                <a:gd name="connsiteX9" fmla="*/ 6691 w 10000"/>
                <a:gd name="connsiteY9" fmla="*/ 7879 h 9691"/>
                <a:gd name="connsiteX10" fmla="*/ 6409 w 10000"/>
                <a:gd name="connsiteY10" fmla="*/ 8034 h 9691"/>
                <a:gd name="connsiteX11" fmla="*/ 6098 w 10000"/>
                <a:gd name="connsiteY11" fmla="*/ 8181 h 9691"/>
                <a:gd name="connsiteX12" fmla="*/ 5801 w 10000"/>
                <a:gd name="connsiteY12" fmla="*/ 8329 h 9691"/>
                <a:gd name="connsiteX13" fmla="*/ 5475 w 10000"/>
                <a:gd name="connsiteY13" fmla="*/ 8462 h 9691"/>
                <a:gd name="connsiteX14" fmla="*/ 5163 w 10000"/>
                <a:gd name="connsiteY14" fmla="*/ 8603 h 9691"/>
                <a:gd name="connsiteX15" fmla="*/ 4837 w 10000"/>
                <a:gd name="connsiteY15" fmla="*/ 8736 h 9691"/>
                <a:gd name="connsiteX16" fmla="*/ 4214 w 10000"/>
                <a:gd name="connsiteY16" fmla="*/ 8982 h 9691"/>
                <a:gd name="connsiteX17" fmla="*/ 3591 w 10000"/>
                <a:gd name="connsiteY17" fmla="*/ 9206 h 9691"/>
                <a:gd name="connsiteX18" fmla="*/ 2997 w 10000"/>
                <a:gd name="connsiteY18" fmla="*/ 9410 h 9691"/>
                <a:gd name="connsiteX19" fmla="*/ 2448 w 10000"/>
                <a:gd name="connsiteY19" fmla="*/ 9586 h 9691"/>
                <a:gd name="connsiteX20" fmla="*/ 757 w 10000"/>
                <a:gd name="connsiteY20" fmla="*/ 9691 h 9691"/>
                <a:gd name="connsiteX21" fmla="*/ 564 w 10000"/>
                <a:gd name="connsiteY21" fmla="*/ 9375 h 9691"/>
                <a:gd name="connsiteX22" fmla="*/ 401 w 10000"/>
                <a:gd name="connsiteY22" fmla="*/ 9052 h 9691"/>
                <a:gd name="connsiteX23" fmla="*/ 252 w 10000"/>
                <a:gd name="connsiteY23" fmla="*/ 8715 h 9691"/>
                <a:gd name="connsiteX24" fmla="*/ 148 w 10000"/>
                <a:gd name="connsiteY24" fmla="*/ 8385 h 9691"/>
                <a:gd name="connsiteX25" fmla="*/ 74 w 10000"/>
                <a:gd name="connsiteY25" fmla="*/ 8041 h 9691"/>
                <a:gd name="connsiteX26" fmla="*/ 30 w 10000"/>
                <a:gd name="connsiteY26" fmla="*/ 7697 h 9691"/>
                <a:gd name="connsiteX27" fmla="*/ 0 w 10000"/>
                <a:gd name="connsiteY27" fmla="*/ 7353 h 9691"/>
                <a:gd name="connsiteX28" fmla="*/ 15 w 10000"/>
                <a:gd name="connsiteY28" fmla="*/ 7008 h 9691"/>
                <a:gd name="connsiteX29" fmla="*/ 59 w 10000"/>
                <a:gd name="connsiteY29" fmla="*/ 6650 h 9691"/>
                <a:gd name="connsiteX30" fmla="*/ 134 w 10000"/>
                <a:gd name="connsiteY30" fmla="*/ 6299 h 9691"/>
                <a:gd name="connsiteX31" fmla="*/ 252 w 10000"/>
                <a:gd name="connsiteY31" fmla="*/ 5948 h 9691"/>
                <a:gd name="connsiteX32" fmla="*/ 401 w 10000"/>
                <a:gd name="connsiteY32" fmla="*/ 5597 h 9691"/>
                <a:gd name="connsiteX33" fmla="*/ 579 w 10000"/>
                <a:gd name="connsiteY33" fmla="*/ 5253 h 9691"/>
                <a:gd name="connsiteX34" fmla="*/ 772 w 10000"/>
                <a:gd name="connsiteY34" fmla="*/ 4902 h 9691"/>
                <a:gd name="connsiteX35" fmla="*/ 1024 w 10000"/>
                <a:gd name="connsiteY35" fmla="*/ 4558 h 9691"/>
                <a:gd name="connsiteX36" fmla="*/ 1306 w 10000"/>
                <a:gd name="connsiteY36" fmla="*/ 4221 h 9691"/>
                <a:gd name="connsiteX37" fmla="*/ 1617 w 10000"/>
                <a:gd name="connsiteY37" fmla="*/ 3876 h 9691"/>
                <a:gd name="connsiteX38" fmla="*/ 1795 w 10000"/>
                <a:gd name="connsiteY38" fmla="*/ 3715 h 9691"/>
                <a:gd name="connsiteX39" fmla="*/ 1973 w 10000"/>
                <a:gd name="connsiteY39" fmla="*/ 3546 h 9691"/>
                <a:gd name="connsiteX40" fmla="*/ 2166 w 10000"/>
                <a:gd name="connsiteY40" fmla="*/ 3385 h 9691"/>
                <a:gd name="connsiteX41" fmla="*/ 2359 w 10000"/>
                <a:gd name="connsiteY41" fmla="*/ 3223 h 9691"/>
                <a:gd name="connsiteX42" fmla="*/ 2567 w 10000"/>
                <a:gd name="connsiteY42" fmla="*/ 3062 h 9691"/>
                <a:gd name="connsiteX43" fmla="*/ 2789 w 10000"/>
                <a:gd name="connsiteY43" fmla="*/ 2907 h 9691"/>
                <a:gd name="connsiteX44" fmla="*/ 3012 w 10000"/>
                <a:gd name="connsiteY44" fmla="*/ 2746 h 9691"/>
                <a:gd name="connsiteX45" fmla="*/ 3249 w 10000"/>
                <a:gd name="connsiteY45" fmla="*/ 2591 h 9691"/>
                <a:gd name="connsiteX46" fmla="*/ 3487 w 10000"/>
                <a:gd name="connsiteY46" fmla="*/ 2437 h 9691"/>
                <a:gd name="connsiteX47" fmla="*/ 3754 w 10000"/>
                <a:gd name="connsiteY47" fmla="*/ 2282 h 9691"/>
                <a:gd name="connsiteX48" fmla="*/ 4006 w 10000"/>
                <a:gd name="connsiteY48" fmla="*/ 2142 h 9691"/>
                <a:gd name="connsiteX49" fmla="*/ 4288 w 10000"/>
                <a:gd name="connsiteY49" fmla="*/ 1987 h 9691"/>
                <a:gd name="connsiteX50" fmla="*/ 4555 w 10000"/>
                <a:gd name="connsiteY50" fmla="*/ 1840 h 9691"/>
                <a:gd name="connsiteX51" fmla="*/ 4852 w 10000"/>
                <a:gd name="connsiteY51" fmla="*/ 1699 h 9691"/>
                <a:gd name="connsiteX52" fmla="*/ 5163 w 10000"/>
                <a:gd name="connsiteY52" fmla="*/ 1559 h 9691"/>
                <a:gd name="connsiteX53" fmla="*/ 5475 w 10000"/>
                <a:gd name="connsiteY53" fmla="*/ 1426 h 9691"/>
                <a:gd name="connsiteX54" fmla="*/ 5801 w 10000"/>
                <a:gd name="connsiteY54" fmla="*/ 1285 h 9691"/>
                <a:gd name="connsiteX55" fmla="*/ 6128 w 10000"/>
                <a:gd name="connsiteY55" fmla="*/ 1159 h 9691"/>
                <a:gd name="connsiteX56" fmla="*/ 6469 w 10000"/>
                <a:gd name="connsiteY56" fmla="*/ 1025 h 9691"/>
                <a:gd name="connsiteX57" fmla="*/ 6825 w 10000"/>
                <a:gd name="connsiteY57" fmla="*/ 906 h 9691"/>
                <a:gd name="connsiteX58" fmla="*/ 7181 w 10000"/>
                <a:gd name="connsiteY58" fmla="*/ 772 h 9691"/>
                <a:gd name="connsiteX59" fmla="*/ 7552 w 10000"/>
                <a:gd name="connsiteY59" fmla="*/ 660 h 9691"/>
                <a:gd name="connsiteX60" fmla="*/ 7938 w 10000"/>
                <a:gd name="connsiteY60" fmla="*/ 534 h 9691"/>
                <a:gd name="connsiteX61" fmla="*/ 8323 w 10000"/>
                <a:gd name="connsiteY61" fmla="*/ 428 h 9691"/>
                <a:gd name="connsiteX62" fmla="*/ 8724 w 10000"/>
                <a:gd name="connsiteY62" fmla="*/ 309 h 9691"/>
                <a:gd name="connsiteX63" fmla="*/ 9139 w 10000"/>
                <a:gd name="connsiteY63" fmla="*/ 211 h 9691"/>
                <a:gd name="connsiteX64" fmla="*/ 9570 w 10000"/>
                <a:gd name="connsiteY64" fmla="*/ 105 h 9691"/>
                <a:gd name="connsiteX65" fmla="*/ 10000 w 10000"/>
                <a:gd name="connsiteY65" fmla="*/ 0 h 9691"/>
                <a:gd name="connsiteX66" fmla="*/ 10000 w 10000"/>
                <a:gd name="connsiteY66" fmla="*/ 0 h 9691"/>
                <a:gd name="connsiteX67" fmla="*/ 9733 w 10000"/>
                <a:gd name="connsiteY67" fmla="*/ 239 h 9691"/>
                <a:gd name="connsiteX68" fmla="*/ 9510 w 10000"/>
                <a:gd name="connsiteY68" fmla="*/ 463 h 9691"/>
                <a:gd name="connsiteX69" fmla="*/ 9303 w 10000"/>
                <a:gd name="connsiteY69" fmla="*/ 695 h 9691"/>
                <a:gd name="connsiteX70" fmla="*/ 9139 w 10000"/>
                <a:gd name="connsiteY70" fmla="*/ 913 h 9691"/>
                <a:gd name="connsiteX71" fmla="*/ 8991 w 10000"/>
                <a:gd name="connsiteY71" fmla="*/ 1131 h 9691"/>
                <a:gd name="connsiteX72" fmla="*/ 8858 w 10000"/>
                <a:gd name="connsiteY72" fmla="*/ 1348 h 9691"/>
                <a:gd name="connsiteX73" fmla="*/ 8769 w 10000"/>
                <a:gd name="connsiteY73" fmla="*/ 1552 h 9691"/>
                <a:gd name="connsiteX74" fmla="*/ 8694 w 10000"/>
                <a:gd name="connsiteY74" fmla="*/ 1763 h 9691"/>
                <a:gd name="connsiteX75" fmla="*/ 8650 w 10000"/>
                <a:gd name="connsiteY75" fmla="*/ 1973 h 9691"/>
                <a:gd name="connsiteX76" fmla="*/ 8605 w 10000"/>
                <a:gd name="connsiteY76" fmla="*/ 2177 h 9691"/>
                <a:gd name="connsiteX77" fmla="*/ 8591 w 10000"/>
                <a:gd name="connsiteY77" fmla="*/ 2381 h 9691"/>
                <a:gd name="connsiteX78" fmla="*/ 8591 w 10000"/>
                <a:gd name="connsiteY78" fmla="*/ 2577 h 9691"/>
                <a:gd name="connsiteX79" fmla="*/ 8591 w 10000"/>
                <a:gd name="connsiteY79" fmla="*/ 2774 h 9691"/>
                <a:gd name="connsiteX80" fmla="*/ 8605 w 10000"/>
                <a:gd name="connsiteY80" fmla="*/ 2971 h 9691"/>
                <a:gd name="connsiteX81" fmla="*/ 8650 w 10000"/>
                <a:gd name="connsiteY81" fmla="*/ 3357 h 9691"/>
                <a:gd name="connsiteX82" fmla="*/ 8798 w 10000"/>
                <a:gd name="connsiteY82" fmla="*/ 4129 h 9691"/>
                <a:gd name="connsiteX83" fmla="*/ 8843 w 10000"/>
                <a:gd name="connsiteY83" fmla="*/ 4522 h 9691"/>
                <a:gd name="connsiteX84" fmla="*/ 8887 w 10000"/>
                <a:gd name="connsiteY84" fmla="*/ 4719 h 9691"/>
                <a:gd name="connsiteX85" fmla="*/ 8887 w 10000"/>
                <a:gd name="connsiteY85" fmla="*/ 4909 h 9691"/>
                <a:gd name="connsiteX86" fmla="*/ 8887 w 10000"/>
                <a:gd name="connsiteY86" fmla="*/ 5105 h 9691"/>
                <a:gd name="connsiteX87" fmla="*/ 8858 w 10000"/>
                <a:gd name="connsiteY87" fmla="*/ 5302 h 9691"/>
                <a:gd name="connsiteX88" fmla="*/ 8843 w 10000"/>
                <a:gd name="connsiteY88" fmla="*/ 5499 h 9691"/>
                <a:gd name="connsiteX89" fmla="*/ 8798 w 10000"/>
                <a:gd name="connsiteY89" fmla="*/ 5702 h 9691"/>
                <a:gd name="connsiteX90" fmla="*/ 8724 w 10000"/>
                <a:gd name="connsiteY90" fmla="*/ 5899 h 9691"/>
                <a:gd name="connsiteX91" fmla="*/ 8650 w 10000"/>
                <a:gd name="connsiteY91" fmla="*/ 6103 h 9691"/>
                <a:gd name="connsiteX92" fmla="*/ 8546 w 10000"/>
                <a:gd name="connsiteY92" fmla="*/ 6313 h 9691"/>
                <a:gd name="connsiteX93" fmla="*/ 8412 w 10000"/>
                <a:gd name="connsiteY93" fmla="*/ 6524 h 9691"/>
                <a:gd name="connsiteX94" fmla="*/ 8412 w 10000"/>
                <a:gd name="connsiteY94" fmla="*/ 6524 h 9691"/>
                <a:gd name="connsiteX0" fmla="*/ 8412 w 10000"/>
                <a:gd name="connsiteY0" fmla="*/ 6732 h 9892"/>
                <a:gd name="connsiteX1" fmla="*/ 8412 w 10000"/>
                <a:gd name="connsiteY1" fmla="*/ 6732 h 9892"/>
                <a:gd name="connsiteX2" fmla="*/ 8264 w 10000"/>
                <a:gd name="connsiteY2" fmla="*/ 6913 h 9892"/>
                <a:gd name="connsiteX3" fmla="*/ 8101 w 10000"/>
                <a:gd name="connsiteY3" fmla="*/ 7094 h 9892"/>
                <a:gd name="connsiteX4" fmla="*/ 7923 w 10000"/>
                <a:gd name="connsiteY4" fmla="*/ 7276 h 9892"/>
                <a:gd name="connsiteX5" fmla="*/ 7700 w 10000"/>
                <a:gd name="connsiteY5" fmla="*/ 7449 h 9892"/>
                <a:gd name="connsiteX6" fmla="*/ 7478 w 10000"/>
                <a:gd name="connsiteY6" fmla="*/ 7624 h 9892"/>
                <a:gd name="connsiteX7" fmla="*/ 7226 w 10000"/>
                <a:gd name="connsiteY7" fmla="*/ 7797 h 9892"/>
                <a:gd name="connsiteX8" fmla="*/ 6973 w 10000"/>
                <a:gd name="connsiteY8" fmla="*/ 7964 h 9892"/>
                <a:gd name="connsiteX9" fmla="*/ 6691 w 10000"/>
                <a:gd name="connsiteY9" fmla="*/ 8130 h 9892"/>
                <a:gd name="connsiteX10" fmla="*/ 6409 w 10000"/>
                <a:gd name="connsiteY10" fmla="*/ 8290 h 9892"/>
                <a:gd name="connsiteX11" fmla="*/ 6098 w 10000"/>
                <a:gd name="connsiteY11" fmla="*/ 8442 h 9892"/>
                <a:gd name="connsiteX12" fmla="*/ 5801 w 10000"/>
                <a:gd name="connsiteY12" fmla="*/ 8595 h 9892"/>
                <a:gd name="connsiteX13" fmla="*/ 5475 w 10000"/>
                <a:gd name="connsiteY13" fmla="*/ 8732 h 9892"/>
                <a:gd name="connsiteX14" fmla="*/ 5163 w 10000"/>
                <a:gd name="connsiteY14" fmla="*/ 8877 h 9892"/>
                <a:gd name="connsiteX15" fmla="*/ 4837 w 10000"/>
                <a:gd name="connsiteY15" fmla="*/ 9015 h 9892"/>
                <a:gd name="connsiteX16" fmla="*/ 4214 w 10000"/>
                <a:gd name="connsiteY16" fmla="*/ 9268 h 9892"/>
                <a:gd name="connsiteX17" fmla="*/ 3591 w 10000"/>
                <a:gd name="connsiteY17" fmla="*/ 9500 h 9892"/>
                <a:gd name="connsiteX18" fmla="*/ 2997 w 10000"/>
                <a:gd name="connsiteY18" fmla="*/ 9710 h 9892"/>
                <a:gd name="connsiteX19" fmla="*/ 2448 w 10000"/>
                <a:gd name="connsiteY19" fmla="*/ 9892 h 9892"/>
                <a:gd name="connsiteX20" fmla="*/ 564 w 10000"/>
                <a:gd name="connsiteY20" fmla="*/ 9674 h 9892"/>
                <a:gd name="connsiteX21" fmla="*/ 401 w 10000"/>
                <a:gd name="connsiteY21" fmla="*/ 9341 h 9892"/>
                <a:gd name="connsiteX22" fmla="*/ 252 w 10000"/>
                <a:gd name="connsiteY22" fmla="*/ 8993 h 9892"/>
                <a:gd name="connsiteX23" fmla="*/ 148 w 10000"/>
                <a:gd name="connsiteY23" fmla="*/ 8652 h 9892"/>
                <a:gd name="connsiteX24" fmla="*/ 74 w 10000"/>
                <a:gd name="connsiteY24" fmla="*/ 8297 h 9892"/>
                <a:gd name="connsiteX25" fmla="*/ 30 w 10000"/>
                <a:gd name="connsiteY25" fmla="*/ 7942 h 9892"/>
                <a:gd name="connsiteX26" fmla="*/ 0 w 10000"/>
                <a:gd name="connsiteY26" fmla="*/ 7587 h 9892"/>
                <a:gd name="connsiteX27" fmla="*/ 15 w 10000"/>
                <a:gd name="connsiteY27" fmla="*/ 7231 h 9892"/>
                <a:gd name="connsiteX28" fmla="*/ 59 w 10000"/>
                <a:gd name="connsiteY28" fmla="*/ 6862 h 9892"/>
                <a:gd name="connsiteX29" fmla="*/ 134 w 10000"/>
                <a:gd name="connsiteY29" fmla="*/ 6500 h 9892"/>
                <a:gd name="connsiteX30" fmla="*/ 252 w 10000"/>
                <a:gd name="connsiteY30" fmla="*/ 6138 h 9892"/>
                <a:gd name="connsiteX31" fmla="*/ 401 w 10000"/>
                <a:gd name="connsiteY31" fmla="*/ 5775 h 9892"/>
                <a:gd name="connsiteX32" fmla="*/ 579 w 10000"/>
                <a:gd name="connsiteY32" fmla="*/ 5420 h 9892"/>
                <a:gd name="connsiteX33" fmla="*/ 772 w 10000"/>
                <a:gd name="connsiteY33" fmla="*/ 5058 h 9892"/>
                <a:gd name="connsiteX34" fmla="*/ 1024 w 10000"/>
                <a:gd name="connsiteY34" fmla="*/ 4703 h 9892"/>
                <a:gd name="connsiteX35" fmla="*/ 1306 w 10000"/>
                <a:gd name="connsiteY35" fmla="*/ 4356 h 9892"/>
                <a:gd name="connsiteX36" fmla="*/ 1617 w 10000"/>
                <a:gd name="connsiteY36" fmla="*/ 4000 h 9892"/>
                <a:gd name="connsiteX37" fmla="*/ 1795 w 10000"/>
                <a:gd name="connsiteY37" fmla="*/ 3833 h 9892"/>
                <a:gd name="connsiteX38" fmla="*/ 1973 w 10000"/>
                <a:gd name="connsiteY38" fmla="*/ 3659 h 9892"/>
                <a:gd name="connsiteX39" fmla="*/ 2166 w 10000"/>
                <a:gd name="connsiteY39" fmla="*/ 3493 h 9892"/>
                <a:gd name="connsiteX40" fmla="*/ 2359 w 10000"/>
                <a:gd name="connsiteY40" fmla="*/ 3326 h 9892"/>
                <a:gd name="connsiteX41" fmla="*/ 2567 w 10000"/>
                <a:gd name="connsiteY41" fmla="*/ 3160 h 9892"/>
                <a:gd name="connsiteX42" fmla="*/ 2789 w 10000"/>
                <a:gd name="connsiteY42" fmla="*/ 3000 h 9892"/>
                <a:gd name="connsiteX43" fmla="*/ 3012 w 10000"/>
                <a:gd name="connsiteY43" fmla="*/ 2834 h 9892"/>
                <a:gd name="connsiteX44" fmla="*/ 3249 w 10000"/>
                <a:gd name="connsiteY44" fmla="*/ 2674 h 9892"/>
                <a:gd name="connsiteX45" fmla="*/ 3487 w 10000"/>
                <a:gd name="connsiteY45" fmla="*/ 2515 h 9892"/>
                <a:gd name="connsiteX46" fmla="*/ 3754 w 10000"/>
                <a:gd name="connsiteY46" fmla="*/ 2355 h 9892"/>
                <a:gd name="connsiteX47" fmla="*/ 4006 w 10000"/>
                <a:gd name="connsiteY47" fmla="*/ 2210 h 9892"/>
                <a:gd name="connsiteX48" fmla="*/ 4288 w 10000"/>
                <a:gd name="connsiteY48" fmla="*/ 2050 h 9892"/>
                <a:gd name="connsiteX49" fmla="*/ 4555 w 10000"/>
                <a:gd name="connsiteY49" fmla="*/ 1899 h 9892"/>
                <a:gd name="connsiteX50" fmla="*/ 4852 w 10000"/>
                <a:gd name="connsiteY50" fmla="*/ 1753 h 9892"/>
                <a:gd name="connsiteX51" fmla="*/ 5163 w 10000"/>
                <a:gd name="connsiteY51" fmla="*/ 1609 h 9892"/>
                <a:gd name="connsiteX52" fmla="*/ 5475 w 10000"/>
                <a:gd name="connsiteY52" fmla="*/ 1471 h 9892"/>
                <a:gd name="connsiteX53" fmla="*/ 5801 w 10000"/>
                <a:gd name="connsiteY53" fmla="*/ 1326 h 9892"/>
                <a:gd name="connsiteX54" fmla="*/ 6128 w 10000"/>
                <a:gd name="connsiteY54" fmla="*/ 1196 h 9892"/>
                <a:gd name="connsiteX55" fmla="*/ 6469 w 10000"/>
                <a:gd name="connsiteY55" fmla="*/ 1058 h 9892"/>
                <a:gd name="connsiteX56" fmla="*/ 6825 w 10000"/>
                <a:gd name="connsiteY56" fmla="*/ 935 h 9892"/>
                <a:gd name="connsiteX57" fmla="*/ 7181 w 10000"/>
                <a:gd name="connsiteY57" fmla="*/ 797 h 9892"/>
                <a:gd name="connsiteX58" fmla="*/ 7552 w 10000"/>
                <a:gd name="connsiteY58" fmla="*/ 681 h 9892"/>
                <a:gd name="connsiteX59" fmla="*/ 7938 w 10000"/>
                <a:gd name="connsiteY59" fmla="*/ 551 h 9892"/>
                <a:gd name="connsiteX60" fmla="*/ 8323 w 10000"/>
                <a:gd name="connsiteY60" fmla="*/ 442 h 9892"/>
                <a:gd name="connsiteX61" fmla="*/ 8724 w 10000"/>
                <a:gd name="connsiteY61" fmla="*/ 319 h 9892"/>
                <a:gd name="connsiteX62" fmla="*/ 9139 w 10000"/>
                <a:gd name="connsiteY62" fmla="*/ 218 h 9892"/>
                <a:gd name="connsiteX63" fmla="*/ 9570 w 10000"/>
                <a:gd name="connsiteY63" fmla="*/ 108 h 9892"/>
                <a:gd name="connsiteX64" fmla="*/ 10000 w 10000"/>
                <a:gd name="connsiteY64" fmla="*/ 0 h 9892"/>
                <a:gd name="connsiteX65" fmla="*/ 10000 w 10000"/>
                <a:gd name="connsiteY65" fmla="*/ 0 h 9892"/>
                <a:gd name="connsiteX66" fmla="*/ 9733 w 10000"/>
                <a:gd name="connsiteY66" fmla="*/ 247 h 9892"/>
                <a:gd name="connsiteX67" fmla="*/ 9510 w 10000"/>
                <a:gd name="connsiteY67" fmla="*/ 478 h 9892"/>
                <a:gd name="connsiteX68" fmla="*/ 9303 w 10000"/>
                <a:gd name="connsiteY68" fmla="*/ 717 h 9892"/>
                <a:gd name="connsiteX69" fmla="*/ 9139 w 10000"/>
                <a:gd name="connsiteY69" fmla="*/ 942 h 9892"/>
                <a:gd name="connsiteX70" fmla="*/ 8991 w 10000"/>
                <a:gd name="connsiteY70" fmla="*/ 1167 h 9892"/>
                <a:gd name="connsiteX71" fmla="*/ 8858 w 10000"/>
                <a:gd name="connsiteY71" fmla="*/ 1391 h 9892"/>
                <a:gd name="connsiteX72" fmla="*/ 8769 w 10000"/>
                <a:gd name="connsiteY72" fmla="*/ 1601 h 9892"/>
                <a:gd name="connsiteX73" fmla="*/ 8694 w 10000"/>
                <a:gd name="connsiteY73" fmla="*/ 1819 h 9892"/>
                <a:gd name="connsiteX74" fmla="*/ 8650 w 10000"/>
                <a:gd name="connsiteY74" fmla="*/ 2036 h 9892"/>
                <a:gd name="connsiteX75" fmla="*/ 8605 w 10000"/>
                <a:gd name="connsiteY75" fmla="*/ 2246 h 9892"/>
                <a:gd name="connsiteX76" fmla="*/ 8591 w 10000"/>
                <a:gd name="connsiteY76" fmla="*/ 2457 h 9892"/>
                <a:gd name="connsiteX77" fmla="*/ 8591 w 10000"/>
                <a:gd name="connsiteY77" fmla="*/ 2659 h 9892"/>
                <a:gd name="connsiteX78" fmla="*/ 8591 w 10000"/>
                <a:gd name="connsiteY78" fmla="*/ 2862 h 9892"/>
                <a:gd name="connsiteX79" fmla="*/ 8605 w 10000"/>
                <a:gd name="connsiteY79" fmla="*/ 3066 h 9892"/>
                <a:gd name="connsiteX80" fmla="*/ 8650 w 10000"/>
                <a:gd name="connsiteY80" fmla="*/ 3464 h 9892"/>
                <a:gd name="connsiteX81" fmla="*/ 8798 w 10000"/>
                <a:gd name="connsiteY81" fmla="*/ 4261 h 9892"/>
                <a:gd name="connsiteX82" fmla="*/ 8843 w 10000"/>
                <a:gd name="connsiteY82" fmla="*/ 4666 h 9892"/>
                <a:gd name="connsiteX83" fmla="*/ 8887 w 10000"/>
                <a:gd name="connsiteY83" fmla="*/ 4869 h 9892"/>
                <a:gd name="connsiteX84" fmla="*/ 8887 w 10000"/>
                <a:gd name="connsiteY84" fmla="*/ 5066 h 9892"/>
                <a:gd name="connsiteX85" fmla="*/ 8887 w 10000"/>
                <a:gd name="connsiteY85" fmla="*/ 5268 h 9892"/>
                <a:gd name="connsiteX86" fmla="*/ 8858 w 10000"/>
                <a:gd name="connsiteY86" fmla="*/ 5471 h 9892"/>
                <a:gd name="connsiteX87" fmla="*/ 8843 w 10000"/>
                <a:gd name="connsiteY87" fmla="*/ 5674 h 9892"/>
                <a:gd name="connsiteX88" fmla="*/ 8798 w 10000"/>
                <a:gd name="connsiteY88" fmla="*/ 5884 h 9892"/>
                <a:gd name="connsiteX89" fmla="*/ 8724 w 10000"/>
                <a:gd name="connsiteY89" fmla="*/ 6087 h 9892"/>
                <a:gd name="connsiteX90" fmla="*/ 8650 w 10000"/>
                <a:gd name="connsiteY90" fmla="*/ 6298 h 9892"/>
                <a:gd name="connsiteX91" fmla="*/ 8546 w 10000"/>
                <a:gd name="connsiteY91" fmla="*/ 6514 h 9892"/>
                <a:gd name="connsiteX92" fmla="*/ 8412 w 10000"/>
                <a:gd name="connsiteY92" fmla="*/ 6732 h 9892"/>
                <a:gd name="connsiteX93" fmla="*/ 8412 w 10000"/>
                <a:gd name="connsiteY93" fmla="*/ 6732 h 9892"/>
                <a:gd name="connsiteX0" fmla="*/ 8412 w 10000"/>
                <a:gd name="connsiteY0" fmla="*/ 6805 h 9816"/>
                <a:gd name="connsiteX1" fmla="*/ 8412 w 10000"/>
                <a:gd name="connsiteY1" fmla="*/ 6805 h 9816"/>
                <a:gd name="connsiteX2" fmla="*/ 8264 w 10000"/>
                <a:gd name="connsiteY2" fmla="*/ 6988 h 9816"/>
                <a:gd name="connsiteX3" fmla="*/ 8101 w 10000"/>
                <a:gd name="connsiteY3" fmla="*/ 7171 h 9816"/>
                <a:gd name="connsiteX4" fmla="*/ 7923 w 10000"/>
                <a:gd name="connsiteY4" fmla="*/ 7355 h 9816"/>
                <a:gd name="connsiteX5" fmla="*/ 7700 w 10000"/>
                <a:gd name="connsiteY5" fmla="*/ 7530 h 9816"/>
                <a:gd name="connsiteX6" fmla="*/ 7478 w 10000"/>
                <a:gd name="connsiteY6" fmla="*/ 7707 h 9816"/>
                <a:gd name="connsiteX7" fmla="*/ 7226 w 10000"/>
                <a:gd name="connsiteY7" fmla="*/ 7882 h 9816"/>
                <a:gd name="connsiteX8" fmla="*/ 6973 w 10000"/>
                <a:gd name="connsiteY8" fmla="*/ 8051 h 9816"/>
                <a:gd name="connsiteX9" fmla="*/ 6691 w 10000"/>
                <a:gd name="connsiteY9" fmla="*/ 8219 h 9816"/>
                <a:gd name="connsiteX10" fmla="*/ 6409 w 10000"/>
                <a:gd name="connsiteY10" fmla="*/ 8381 h 9816"/>
                <a:gd name="connsiteX11" fmla="*/ 6098 w 10000"/>
                <a:gd name="connsiteY11" fmla="*/ 8534 h 9816"/>
                <a:gd name="connsiteX12" fmla="*/ 5801 w 10000"/>
                <a:gd name="connsiteY12" fmla="*/ 8689 h 9816"/>
                <a:gd name="connsiteX13" fmla="*/ 5475 w 10000"/>
                <a:gd name="connsiteY13" fmla="*/ 8827 h 9816"/>
                <a:gd name="connsiteX14" fmla="*/ 5163 w 10000"/>
                <a:gd name="connsiteY14" fmla="*/ 8974 h 9816"/>
                <a:gd name="connsiteX15" fmla="*/ 4837 w 10000"/>
                <a:gd name="connsiteY15" fmla="*/ 9113 h 9816"/>
                <a:gd name="connsiteX16" fmla="*/ 4214 w 10000"/>
                <a:gd name="connsiteY16" fmla="*/ 9369 h 9816"/>
                <a:gd name="connsiteX17" fmla="*/ 3591 w 10000"/>
                <a:gd name="connsiteY17" fmla="*/ 9604 h 9816"/>
                <a:gd name="connsiteX18" fmla="*/ 2997 w 10000"/>
                <a:gd name="connsiteY18" fmla="*/ 9816 h 9816"/>
                <a:gd name="connsiteX19" fmla="*/ 564 w 10000"/>
                <a:gd name="connsiteY19" fmla="*/ 9780 h 9816"/>
                <a:gd name="connsiteX20" fmla="*/ 401 w 10000"/>
                <a:gd name="connsiteY20" fmla="*/ 9443 h 9816"/>
                <a:gd name="connsiteX21" fmla="*/ 252 w 10000"/>
                <a:gd name="connsiteY21" fmla="*/ 9091 h 9816"/>
                <a:gd name="connsiteX22" fmla="*/ 148 w 10000"/>
                <a:gd name="connsiteY22" fmla="*/ 8746 h 9816"/>
                <a:gd name="connsiteX23" fmla="*/ 74 w 10000"/>
                <a:gd name="connsiteY23" fmla="*/ 8388 h 9816"/>
                <a:gd name="connsiteX24" fmla="*/ 30 w 10000"/>
                <a:gd name="connsiteY24" fmla="*/ 8029 h 9816"/>
                <a:gd name="connsiteX25" fmla="*/ 0 w 10000"/>
                <a:gd name="connsiteY25" fmla="*/ 7670 h 9816"/>
                <a:gd name="connsiteX26" fmla="*/ 15 w 10000"/>
                <a:gd name="connsiteY26" fmla="*/ 7310 h 9816"/>
                <a:gd name="connsiteX27" fmla="*/ 59 w 10000"/>
                <a:gd name="connsiteY27" fmla="*/ 6937 h 9816"/>
                <a:gd name="connsiteX28" fmla="*/ 134 w 10000"/>
                <a:gd name="connsiteY28" fmla="*/ 6571 h 9816"/>
                <a:gd name="connsiteX29" fmla="*/ 252 w 10000"/>
                <a:gd name="connsiteY29" fmla="*/ 6205 h 9816"/>
                <a:gd name="connsiteX30" fmla="*/ 401 w 10000"/>
                <a:gd name="connsiteY30" fmla="*/ 5838 h 9816"/>
                <a:gd name="connsiteX31" fmla="*/ 579 w 10000"/>
                <a:gd name="connsiteY31" fmla="*/ 5479 h 9816"/>
                <a:gd name="connsiteX32" fmla="*/ 772 w 10000"/>
                <a:gd name="connsiteY32" fmla="*/ 5113 h 9816"/>
                <a:gd name="connsiteX33" fmla="*/ 1024 w 10000"/>
                <a:gd name="connsiteY33" fmla="*/ 4754 h 9816"/>
                <a:gd name="connsiteX34" fmla="*/ 1306 w 10000"/>
                <a:gd name="connsiteY34" fmla="*/ 4404 h 9816"/>
                <a:gd name="connsiteX35" fmla="*/ 1617 w 10000"/>
                <a:gd name="connsiteY35" fmla="*/ 4044 h 9816"/>
                <a:gd name="connsiteX36" fmla="*/ 1795 w 10000"/>
                <a:gd name="connsiteY36" fmla="*/ 3875 h 9816"/>
                <a:gd name="connsiteX37" fmla="*/ 1973 w 10000"/>
                <a:gd name="connsiteY37" fmla="*/ 3699 h 9816"/>
                <a:gd name="connsiteX38" fmla="*/ 2166 w 10000"/>
                <a:gd name="connsiteY38" fmla="*/ 3531 h 9816"/>
                <a:gd name="connsiteX39" fmla="*/ 2359 w 10000"/>
                <a:gd name="connsiteY39" fmla="*/ 3362 h 9816"/>
                <a:gd name="connsiteX40" fmla="*/ 2567 w 10000"/>
                <a:gd name="connsiteY40" fmla="*/ 3195 h 9816"/>
                <a:gd name="connsiteX41" fmla="*/ 2789 w 10000"/>
                <a:gd name="connsiteY41" fmla="*/ 3033 h 9816"/>
                <a:gd name="connsiteX42" fmla="*/ 3012 w 10000"/>
                <a:gd name="connsiteY42" fmla="*/ 2865 h 9816"/>
                <a:gd name="connsiteX43" fmla="*/ 3249 w 10000"/>
                <a:gd name="connsiteY43" fmla="*/ 2703 h 9816"/>
                <a:gd name="connsiteX44" fmla="*/ 3487 w 10000"/>
                <a:gd name="connsiteY44" fmla="*/ 2542 h 9816"/>
                <a:gd name="connsiteX45" fmla="*/ 3754 w 10000"/>
                <a:gd name="connsiteY45" fmla="*/ 2381 h 9816"/>
                <a:gd name="connsiteX46" fmla="*/ 4006 w 10000"/>
                <a:gd name="connsiteY46" fmla="*/ 2234 h 9816"/>
                <a:gd name="connsiteX47" fmla="*/ 4288 w 10000"/>
                <a:gd name="connsiteY47" fmla="*/ 2072 h 9816"/>
                <a:gd name="connsiteX48" fmla="*/ 4555 w 10000"/>
                <a:gd name="connsiteY48" fmla="*/ 1920 h 9816"/>
                <a:gd name="connsiteX49" fmla="*/ 4852 w 10000"/>
                <a:gd name="connsiteY49" fmla="*/ 1772 h 9816"/>
                <a:gd name="connsiteX50" fmla="*/ 5163 w 10000"/>
                <a:gd name="connsiteY50" fmla="*/ 1627 h 9816"/>
                <a:gd name="connsiteX51" fmla="*/ 5475 w 10000"/>
                <a:gd name="connsiteY51" fmla="*/ 1487 h 9816"/>
                <a:gd name="connsiteX52" fmla="*/ 5801 w 10000"/>
                <a:gd name="connsiteY52" fmla="*/ 1340 h 9816"/>
                <a:gd name="connsiteX53" fmla="*/ 6128 w 10000"/>
                <a:gd name="connsiteY53" fmla="*/ 1209 h 9816"/>
                <a:gd name="connsiteX54" fmla="*/ 6469 w 10000"/>
                <a:gd name="connsiteY54" fmla="*/ 1070 h 9816"/>
                <a:gd name="connsiteX55" fmla="*/ 6825 w 10000"/>
                <a:gd name="connsiteY55" fmla="*/ 945 h 9816"/>
                <a:gd name="connsiteX56" fmla="*/ 7181 w 10000"/>
                <a:gd name="connsiteY56" fmla="*/ 806 h 9816"/>
                <a:gd name="connsiteX57" fmla="*/ 7552 w 10000"/>
                <a:gd name="connsiteY57" fmla="*/ 688 h 9816"/>
                <a:gd name="connsiteX58" fmla="*/ 7938 w 10000"/>
                <a:gd name="connsiteY58" fmla="*/ 557 h 9816"/>
                <a:gd name="connsiteX59" fmla="*/ 8323 w 10000"/>
                <a:gd name="connsiteY59" fmla="*/ 447 h 9816"/>
                <a:gd name="connsiteX60" fmla="*/ 8724 w 10000"/>
                <a:gd name="connsiteY60" fmla="*/ 322 h 9816"/>
                <a:gd name="connsiteX61" fmla="*/ 9139 w 10000"/>
                <a:gd name="connsiteY61" fmla="*/ 220 h 9816"/>
                <a:gd name="connsiteX62" fmla="*/ 9570 w 10000"/>
                <a:gd name="connsiteY62" fmla="*/ 109 h 9816"/>
                <a:gd name="connsiteX63" fmla="*/ 10000 w 10000"/>
                <a:gd name="connsiteY63" fmla="*/ 0 h 9816"/>
                <a:gd name="connsiteX64" fmla="*/ 10000 w 10000"/>
                <a:gd name="connsiteY64" fmla="*/ 0 h 9816"/>
                <a:gd name="connsiteX65" fmla="*/ 9733 w 10000"/>
                <a:gd name="connsiteY65" fmla="*/ 250 h 9816"/>
                <a:gd name="connsiteX66" fmla="*/ 9510 w 10000"/>
                <a:gd name="connsiteY66" fmla="*/ 483 h 9816"/>
                <a:gd name="connsiteX67" fmla="*/ 9303 w 10000"/>
                <a:gd name="connsiteY67" fmla="*/ 725 h 9816"/>
                <a:gd name="connsiteX68" fmla="*/ 9139 w 10000"/>
                <a:gd name="connsiteY68" fmla="*/ 952 h 9816"/>
                <a:gd name="connsiteX69" fmla="*/ 8991 w 10000"/>
                <a:gd name="connsiteY69" fmla="*/ 1180 h 9816"/>
                <a:gd name="connsiteX70" fmla="*/ 8858 w 10000"/>
                <a:gd name="connsiteY70" fmla="*/ 1406 h 9816"/>
                <a:gd name="connsiteX71" fmla="*/ 8769 w 10000"/>
                <a:gd name="connsiteY71" fmla="*/ 1618 h 9816"/>
                <a:gd name="connsiteX72" fmla="*/ 8694 w 10000"/>
                <a:gd name="connsiteY72" fmla="*/ 1839 h 9816"/>
                <a:gd name="connsiteX73" fmla="*/ 8650 w 10000"/>
                <a:gd name="connsiteY73" fmla="*/ 2058 h 9816"/>
                <a:gd name="connsiteX74" fmla="*/ 8605 w 10000"/>
                <a:gd name="connsiteY74" fmla="*/ 2271 h 9816"/>
                <a:gd name="connsiteX75" fmla="*/ 8591 w 10000"/>
                <a:gd name="connsiteY75" fmla="*/ 2484 h 9816"/>
                <a:gd name="connsiteX76" fmla="*/ 8591 w 10000"/>
                <a:gd name="connsiteY76" fmla="*/ 2688 h 9816"/>
                <a:gd name="connsiteX77" fmla="*/ 8591 w 10000"/>
                <a:gd name="connsiteY77" fmla="*/ 2893 h 9816"/>
                <a:gd name="connsiteX78" fmla="*/ 8605 w 10000"/>
                <a:gd name="connsiteY78" fmla="*/ 3099 h 9816"/>
                <a:gd name="connsiteX79" fmla="*/ 8650 w 10000"/>
                <a:gd name="connsiteY79" fmla="*/ 3502 h 9816"/>
                <a:gd name="connsiteX80" fmla="*/ 8798 w 10000"/>
                <a:gd name="connsiteY80" fmla="*/ 4308 h 9816"/>
                <a:gd name="connsiteX81" fmla="*/ 8843 w 10000"/>
                <a:gd name="connsiteY81" fmla="*/ 4717 h 9816"/>
                <a:gd name="connsiteX82" fmla="*/ 8887 w 10000"/>
                <a:gd name="connsiteY82" fmla="*/ 4922 h 9816"/>
                <a:gd name="connsiteX83" fmla="*/ 8887 w 10000"/>
                <a:gd name="connsiteY83" fmla="*/ 5121 h 9816"/>
                <a:gd name="connsiteX84" fmla="*/ 8887 w 10000"/>
                <a:gd name="connsiteY84" fmla="*/ 5326 h 9816"/>
                <a:gd name="connsiteX85" fmla="*/ 8858 w 10000"/>
                <a:gd name="connsiteY85" fmla="*/ 5531 h 9816"/>
                <a:gd name="connsiteX86" fmla="*/ 8843 w 10000"/>
                <a:gd name="connsiteY86" fmla="*/ 5736 h 9816"/>
                <a:gd name="connsiteX87" fmla="*/ 8798 w 10000"/>
                <a:gd name="connsiteY87" fmla="*/ 5948 h 9816"/>
                <a:gd name="connsiteX88" fmla="*/ 8724 w 10000"/>
                <a:gd name="connsiteY88" fmla="*/ 6153 h 9816"/>
                <a:gd name="connsiteX89" fmla="*/ 8650 w 10000"/>
                <a:gd name="connsiteY89" fmla="*/ 6367 h 9816"/>
                <a:gd name="connsiteX90" fmla="*/ 8546 w 10000"/>
                <a:gd name="connsiteY90" fmla="*/ 6585 h 9816"/>
                <a:gd name="connsiteX91" fmla="*/ 8412 w 10000"/>
                <a:gd name="connsiteY91" fmla="*/ 6805 h 9816"/>
                <a:gd name="connsiteX92" fmla="*/ 8412 w 10000"/>
                <a:gd name="connsiteY92" fmla="*/ 6805 h 9816"/>
                <a:gd name="connsiteX0" fmla="*/ 8412 w 10000"/>
                <a:gd name="connsiteY0" fmla="*/ 6933 h 9963"/>
                <a:gd name="connsiteX1" fmla="*/ 8412 w 10000"/>
                <a:gd name="connsiteY1" fmla="*/ 6933 h 9963"/>
                <a:gd name="connsiteX2" fmla="*/ 8264 w 10000"/>
                <a:gd name="connsiteY2" fmla="*/ 7119 h 9963"/>
                <a:gd name="connsiteX3" fmla="*/ 8101 w 10000"/>
                <a:gd name="connsiteY3" fmla="*/ 7305 h 9963"/>
                <a:gd name="connsiteX4" fmla="*/ 7923 w 10000"/>
                <a:gd name="connsiteY4" fmla="*/ 7493 h 9963"/>
                <a:gd name="connsiteX5" fmla="*/ 7700 w 10000"/>
                <a:gd name="connsiteY5" fmla="*/ 7671 h 9963"/>
                <a:gd name="connsiteX6" fmla="*/ 7478 w 10000"/>
                <a:gd name="connsiteY6" fmla="*/ 7851 h 9963"/>
                <a:gd name="connsiteX7" fmla="*/ 7226 w 10000"/>
                <a:gd name="connsiteY7" fmla="*/ 8030 h 9963"/>
                <a:gd name="connsiteX8" fmla="*/ 6973 w 10000"/>
                <a:gd name="connsiteY8" fmla="*/ 8202 h 9963"/>
                <a:gd name="connsiteX9" fmla="*/ 6691 w 10000"/>
                <a:gd name="connsiteY9" fmla="*/ 8373 h 9963"/>
                <a:gd name="connsiteX10" fmla="*/ 6409 w 10000"/>
                <a:gd name="connsiteY10" fmla="*/ 8538 h 9963"/>
                <a:gd name="connsiteX11" fmla="*/ 6098 w 10000"/>
                <a:gd name="connsiteY11" fmla="*/ 8694 h 9963"/>
                <a:gd name="connsiteX12" fmla="*/ 5801 w 10000"/>
                <a:gd name="connsiteY12" fmla="*/ 8852 h 9963"/>
                <a:gd name="connsiteX13" fmla="*/ 5475 w 10000"/>
                <a:gd name="connsiteY13" fmla="*/ 8992 h 9963"/>
                <a:gd name="connsiteX14" fmla="*/ 5163 w 10000"/>
                <a:gd name="connsiteY14" fmla="*/ 9142 h 9963"/>
                <a:gd name="connsiteX15" fmla="*/ 4837 w 10000"/>
                <a:gd name="connsiteY15" fmla="*/ 9284 h 9963"/>
                <a:gd name="connsiteX16" fmla="*/ 4214 w 10000"/>
                <a:gd name="connsiteY16" fmla="*/ 9545 h 9963"/>
                <a:gd name="connsiteX17" fmla="*/ 3591 w 10000"/>
                <a:gd name="connsiteY17" fmla="*/ 9784 h 9963"/>
                <a:gd name="connsiteX18" fmla="*/ 564 w 10000"/>
                <a:gd name="connsiteY18" fmla="*/ 9963 h 9963"/>
                <a:gd name="connsiteX19" fmla="*/ 401 w 10000"/>
                <a:gd name="connsiteY19" fmla="*/ 9620 h 9963"/>
                <a:gd name="connsiteX20" fmla="*/ 252 w 10000"/>
                <a:gd name="connsiteY20" fmla="*/ 9261 h 9963"/>
                <a:gd name="connsiteX21" fmla="*/ 148 w 10000"/>
                <a:gd name="connsiteY21" fmla="*/ 8910 h 9963"/>
                <a:gd name="connsiteX22" fmla="*/ 74 w 10000"/>
                <a:gd name="connsiteY22" fmla="*/ 8545 h 9963"/>
                <a:gd name="connsiteX23" fmla="*/ 30 w 10000"/>
                <a:gd name="connsiteY23" fmla="*/ 8180 h 9963"/>
                <a:gd name="connsiteX24" fmla="*/ 0 w 10000"/>
                <a:gd name="connsiteY24" fmla="*/ 7814 h 9963"/>
                <a:gd name="connsiteX25" fmla="*/ 15 w 10000"/>
                <a:gd name="connsiteY25" fmla="*/ 7447 h 9963"/>
                <a:gd name="connsiteX26" fmla="*/ 59 w 10000"/>
                <a:gd name="connsiteY26" fmla="*/ 7067 h 9963"/>
                <a:gd name="connsiteX27" fmla="*/ 134 w 10000"/>
                <a:gd name="connsiteY27" fmla="*/ 6694 h 9963"/>
                <a:gd name="connsiteX28" fmla="*/ 252 w 10000"/>
                <a:gd name="connsiteY28" fmla="*/ 6321 h 9963"/>
                <a:gd name="connsiteX29" fmla="*/ 401 w 10000"/>
                <a:gd name="connsiteY29" fmla="*/ 5947 h 9963"/>
                <a:gd name="connsiteX30" fmla="*/ 579 w 10000"/>
                <a:gd name="connsiteY30" fmla="*/ 5582 h 9963"/>
                <a:gd name="connsiteX31" fmla="*/ 772 w 10000"/>
                <a:gd name="connsiteY31" fmla="*/ 5209 h 9963"/>
                <a:gd name="connsiteX32" fmla="*/ 1024 w 10000"/>
                <a:gd name="connsiteY32" fmla="*/ 4843 h 9963"/>
                <a:gd name="connsiteX33" fmla="*/ 1306 w 10000"/>
                <a:gd name="connsiteY33" fmla="*/ 4487 h 9963"/>
                <a:gd name="connsiteX34" fmla="*/ 1617 w 10000"/>
                <a:gd name="connsiteY34" fmla="*/ 4120 h 9963"/>
                <a:gd name="connsiteX35" fmla="*/ 1795 w 10000"/>
                <a:gd name="connsiteY35" fmla="*/ 3948 h 9963"/>
                <a:gd name="connsiteX36" fmla="*/ 1973 w 10000"/>
                <a:gd name="connsiteY36" fmla="*/ 3768 h 9963"/>
                <a:gd name="connsiteX37" fmla="*/ 2166 w 10000"/>
                <a:gd name="connsiteY37" fmla="*/ 3597 h 9963"/>
                <a:gd name="connsiteX38" fmla="*/ 2359 w 10000"/>
                <a:gd name="connsiteY38" fmla="*/ 3425 h 9963"/>
                <a:gd name="connsiteX39" fmla="*/ 2567 w 10000"/>
                <a:gd name="connsiteY39" fmla="*/ 3255 h 9963"/>
                <a:gd name="connsiteX40" fmla="*/ 2789 w 10000"/>
                <a:gd name="connsiteY40" fmla="*/ 3090 h 9963"/>
                <a:gd name="connsiteX41" fmla="*/ 3012 w 10000"/>
                <a:gd name="connsiteY41" fmla="*/ 2919 h 9963"/>
                <a:gd name="connsiteX42" fmla="*/ 3249 w 10000"/>
                <a:gd name="connsiteY42" fmla="*/ 2754 h 9963"/>
                <a:gd name="connsiteX43" fmla="*/ 3487 w 10000"/>
                <a:gd name="connsiteY43" fmla="*/ 2590 h 9963"/>
                <a:gd name="connsiteX44" fmla="*/ 3754 w 10000"/>
                <a:gd name="connsiteY44" fmla="*/ 2426 h 9963"/>
                <a:gd name="connsiteX45" fmla="*/ 4006 w 10000"/>
                <a:gd name="connsiteY45" fmla="*/ 2276 h 9963"/>
                <a:gd name="connsiteX46" fmla="*/ 4288 w 10000"/>
                <a:gd name="connsiteY46" fmla="*/ 2111 h 9963"/>
                <a:gd name="connsiteX47" fmla="*/ 4555 w 10000"/>
                <a:gd name="connsiteY47" fmla="*/ 1956 h 9963"/>
                <a:gd name="connsiteX48" fmla="*/ 4852 w 10000"/>
                <a:gd name="connsiteY48" fmla="*/ 1805 h 9963"/>
                <a:gd name="connsiteX49" fmla="*/ 5163 w 10000"/>
                <a:gd name="connsiteY49" fmla="*/ 1657 h 9963"/>
                <a:gd name="connsiteX50" fmla="*/ 5475 w 10000"/>
                <a:gd name="connsiteY50" fmla="*/ 1515 h 9963"/>
                <a:gd name="connsiteX51" fmla="*/ 5801 w 10000"/>
                <a:gd name="connsiteY51" fmla="*/ 1365 h 9963"/>
                <a:gd name="connsiteX52" fmla="*/ 6128 w 10000"/>
                <a:gd name="connsiteY52" fmla="*/ 1232 h 9963"/>
                <a:gd name="connsiteX53" fmla="*/ 6469 w 10000"/>
                <a:gd name="connsiteY53" fmla="*/ 1090 h 9963"/>
                <a:gd name="connsiteX54" fmla="*/ 6825 w 10000"/>
                <a:gd name="connsiteY54" fmla="*/ 963 h 9963"/>
                <a:gd name="connsiteX55" fmla="*/ 7181 w 10000"/>
                <a:gd name="connsiteY55" fmla="*/ 821 h 9963"/>
                <a:gd name="connsiteX56" fmla="*/ 7552 w 10000"/>
                <a:gd name="connsiteY56" fmla="*/ 701 h 9963"/>
                <a:gd name="connsiteX57" fmla="*/ 7938 w 10000"/>
                <a:gd name="connsiteY57" fmla="*/ 567 h 9963"/>
                <a:gd name="connsiteX58" fmla="*/ 8323 w 10000"/>
                <a:gd name="connsiteY58" fmla="*/ 455 h 9963"/>
                <a:gd name="connsiteX59" fmla="*/ 8724 w 10000"/>
                <a:gd name="connsiteY59" fmla="*/ 328 h 9963"/>
                <a:gd name="connsiteX60" fmla="*/ 9139 w 10000"/>
                <a:gd name="connsiteY60" fmla="*/ 224 h 9963"/>
                <a:gd name="connsiteX61" fmla="*/ 9570 w 10000"/>
                <a:gd name="connsiteY61" fmla="*/ 111 h 9963"/>
                <a:gd name="connsiteX62" fmla="*/ 10000 w 10000"/>
                <a:gd name="connsiteY62" fmla="*/ 0 h 9963"/>
                <a:gd name="connsiteX63" fmla="*/ 10000 w 10000"/>
                <a:gd name="connsiteY63" fmla="*/ 0 h 9963"/>
                <a:gd name="connsiteX64" fmla="*/ 9733 w 10000"/>
                <a:gd name="connsiteY64" fmla="*/ 255 h 9963"/>
                <a:gd name="connsiteX65" fmla="*/ 9510 w 10000"/>
                <a:gd name="connsiteY65" fmla="*/ 492 h 9963"/>
                <a:gd name="connsiteX66" fmla="*/ 9303 w 10000"/>
                <a:gd name="connsiteY66" fmla="*/ 739 h 9963"/>
                <a:gd name="connsiteX67" fmla="*/ 9139 w 10000"/>
                <a:gd name="connsiteY67" fmla="*/ 970 h 9963"/>
                <a:gd name="connsiteX68" fmla="*/ 8991 w 10000"/>
                <a:gd name="connsiteY68" fmla="*/ 1202 h 9963"/>
                <a:gd name="connsiteX69" fmla="*/ 8858 w 10000"/>
                <a:gd name="connsiteY69" fmla="*/ 1432 h 9963"/>
                <a:gd name="connsiteX70" fmla="*/ 8769 w 10000"/>
                <a:gd name="connsiteY70" fmla="*/ 1648 h 9963"/>
                <a:gd name="connsiteX71" fmla="*/ 8694 w 10000"/>
                <a:gd name="connsiteY71" fmla="*/ 1873 h 9963"/>
                <a:gd name="connsiteX72" fmla="*/ 8650 w 10000"/>
                <a:gd name="connsiteY72" fmla="*/ 2097 h 9963"/>
                <a:gd name="connsiteX73" fmla="*/ 8605 w 10000"/>
                <a:gd name="connsiteY73" fmla="*/ 2314 h 9963"/>
                <a:gd name="connsiteX74" fmla="*/ 8591 w 10000"/>
                <a:gd name="connsiteY74" fmla="*/ 2531 h 9963"/>
                <a:gd name="connsiteX75" fmla="*/ 8591 w 10000"/>
                <a:gd name="connsiteY75" fmla="*/ 2738 h 9963"/>
                <a:gd name="connsiteX76" fmla="*/ 8591 w 10000"/>
                <a:gd name="connsiteY76" fmla="*/ 2947 h 9963"/>
                <a:gd name="connsiteX77" fmla="*/ 8605 w 10000"/>
                <a:gd name="connsiteY77" fmla="*/ 3157 h 9963"/>
                <a:gd name="connsiteX78" fmla="*/ 8650 w 10000"/>
                <a:gd name="connsiteY78" fmla="*/ 3568 h 9963"/>
                <a:gd name="connsiteX79" fmla="*/ 8798 w 10000"/>
                <a:gd name="connsiteY79" fmla="*/ 4389 h 9963"/>
                <a:gd name="connsiteX80" fmla="*/ 8843 w 10000"/>
                <a:gd name="connsiteY80" fmla="*/ 4805 h 9963"/>
                <a:gd name="connsiteX81" fmla="*/ 8887 w 10000"/>
                <a:gd name="connsiteY81" fmla="*/ 5014 h 9963"/>
                <a:gd name="connsiteX82" fmla="*/ 8887 w 10000"/>
                <a:gd name="connsiteY82" fmla="*/ 5217 h 9963"/>
                <a:gd name="connsiteX83" fmla="*/ 8887 w 10000"/>
                <a:gd name="connsiteY83" fmla="*/ 5426 h 9963"/>
                <a:gd name="connsiteX84" fmla="*/ 8858 w 10000"/>
                <a:gd name="connsiteY84" fmla="*/ 5635 h 9963"/>
                <a:gd name="connsiteX85" fmla="*/ 8843 w 10000"/>
                <a:gd name="connsiteY85" fmla="*/ 5844 h 9963"/>
                <a:gd name="connsiteX86" fmla="*/ 8798 w 10000"/>
                <a:gd name="connsiteY86" fmla="*/ 6059 h 9963"/>
                <a:gd name="connsiteX87" fmla="*/ 8724 w 10000"/>
                <a:gd name="connsiteY87" fmla="*/ 6268 h 9963"/>
                <a:gd name="connsiteX88" fmla="*/ 8650 w 10000"/>
                <a:gd name="connsiteY88" fmla="*/ 6486 h 9963"/>
                <a:gd name="connsiteX89" fmla="*/ 8546 w 10000"/>
                <a:gd name="connsiteY89" fmla="*/ 6708 h 9963"/>
                <a:gd name="connsiteX90" fmla="*/ 8412 w 10000"/>
                <a:gd name="connsiteY90" fmla="*/ 6933 h 9963"/>
                <a:gd name="connsiteX91" fmla="*/ 8412 w 10000"/>
                <a:gd name="connsiteY91" fmla="*/ 6933 h 9963"/>
                <a:gd name="connsiteX0" fmla="*/ 8412 w 10000"/>
                <a:gd name="connsiteY0" fmla="*/ 6959 h 9820"/>
                <a:gd name="connsiteX1" fmla="*/ 8412 w 10000"/>
                <a:gd name="connsiteY1" fmla="*/ 6959 h 9820"/>
                <a:gd name="connsiteX2" fmla="*/ 8264 w 10000"/>
                <a:gd name="connsiteY2" fmla="*/ 7145 h 9820"/>
                <a:gd name="connsiteX3" fmla="*/ 8101 w 10000"/>
                <a:gd name="connsiteY3" fmla="*/ 7332 h 9820"/>
                <a:gd name="connsiteX4" fmla="*/ 7923 w 10000"/>
                <a:gd name="connsiteY4" fmla="*/ 7521 h 9820"/>
                <a:gd name="connsiteX5" fmla="*/ 7700 w 10000"/>
                <a:gd name="connsiteY5" fmla="*/ 7699 h 9820"/>
                <a:gd name="connsiteX6" fmla="*/ 7478 w 10000"/>
                <a:gd name="connsiteY6" fmla="*/ 7880 h 9820"/>
                <a:gd name="connsiteX7" fmla="*/ 7226 w 10000"/>
                <a:gd name="connsiteY7" fmla="*/ 8060 h 9820"/>
                <a:gd name="connsiteX8" fmla="*/ 6973 w 10000"/>
                <a:gd name="connsiteY8" fmla="*/ 8232 h 9820"/>
                <a:gd name="connsiteX9" fmla="*/ 6691 w 10000"/>
                <a:gd name="connsiteY9" fmla="*/ 8404 h 9820"/>
                <a:gd name="connsiteX10" fmla="*/ 6409 w 10000"/>
                <a:gd name="connsiteY10" fmla="*/ 8570 h 9820"/>
                <a:gd name="connsiteX11" fmla="*/ 6098 w 10000"/>
                <a:gd name="connsiteY11" fmla="*/ 8726 h 9820"/>
                <a:gd name="connsiteX12" fmla="*/ 5801 w 10000"/>
                <a:gd name="connsiteY12" fmla="*/ 8885 h 9820"/>
                <a:gd name="connsiteX13" fmla="*/ 5475 w 10000"/>
                <a:gd name="connsiteY13" fmla="*/ 9025 h 9820"/>
                <a:gd name="connsiteX14" fmla="*/ 5163 w 10000"/>
                <a:gd name="connsiteY14" fmla="*/ 9176 h 9820"/>
                <a:gd name="connsiteX15" fmla="*/ 4837 w 10000"/>
                <a:gd name="connsiteY15" fmla="*/ 9318 h 9820"/>
                <a:gd name="connsiteX16" fmla="*/ 4214 w 10000"/>
                <a:gd name="connsiteY16" fmla="*/ 9580 h 9820"/>
                <a:gd name="connsiteX17" fmla="*/ 3591 w 10000"/>
                <a:gd name="connsiteY17" fmla="*/ 9820 h 9820"/>
                <a:gd name="connsiteX18" fmla="*/ 401 w 10000"/>
                <a:gd name="connsiteY18" fmla="*/ 9656 h 9820"/>
                <a:gd name="connsiteX19" fmla="*/ 252 w 10000"/>
                <a:gd name="connsiteY19" fmla="*/ 9295 h 9820"/>
                <a:gd name="connsiteX20" fmla="*/ 148 w 10000"/>
                <a:gd name="connsiteY20" fmla="*/ 8943 h 9820"/>
                <a:gd name="connsiteX21" fmla="*/ 74 w 10000"/>
                <a:gd name="connsiteY21" fmla="*/ 8577 h 9820"/>
                <a:gd name="connsiteX22" fmla="*/ 30 w 10000"/>
                <a:gd name="connsiteY22" fmla="*/ 8210 h 9820"/>
                <a:gd name="connsiteX23" fmla="*/ 0 w 10000"/>
                <a:gd name="connsiteY23" fmla="*/ 7843 h 9820"/>
                <a:gd name="connsiteX24" fmla="*/ 15 w 10000"/>
                <a:gd name="connsiteY24" fmla="*/ 7475 h 9820"/>
                <a:gd name="connsiteX25" fmla="*/ 59 w 10000"/>
                <a:gd name="connsiteY25" fmla="*/ 7093 h 9820"/>
                <a:gd name="connsiteX26" fmla="*/ 134 w 10000"/>
                <a:gd name="connsiteY26" fmla="*/ 6719 h 9820"/>
                <a:gd name="connsiteX27" fmla="*/ 252 w 10000"/>
                <a:gd name="connsiteY27" fmla="*/ 6344 h 9820"/>
                <a:gd name="connsiteX28" fmla="*/ 401 w 10000"/>
                <a:gd name="connsiteY28" fmla="*/ 5969 h 9820"/>
                <a:gd name="connsiteX29" fmla="*/ 579 w 10000"/>
                <a:gd name="connsiteY29" fmla="*/ 5603 h 9820"/>
                <a:gd name="connsiteX30" fmla="*/ 772 w 10000"/>
                <a:gd name="connsiteY30" fmla="*/ 5228 h 9820"/>
                <a:gd name="connsiteX31" fmla="*/ 1024 w 10000"/>
                <a:gd name="connsiteY31" fmla="*/ 4861 h 9820"/>
                <a:gd name="connsiteX32" fmla="*/ 1306 w 10000"/>
                <a:gd name="connsiteY32" fmla="*/ 4504 h 9820"/>
                <a:gd name="connsiteX33" fmla="*/ 1617 w 10000"/>
                <a:gd name="connsiteY33" fmla="*/ 4135 h 9820"/>
                <a:gd name="connsiteX34" fmla="*/ 1795 w 10000"/>
                <a:gd name="connsiteY34" fmla="*/ 3963 h 9820"/>
                <a:gd name="connsiteX35" fmla="*/ 1973 w 10000"/>
                <a:gd name="connsiteY35" fmla="*/ 3782 h 9820"/>
                <a:gd name="connsiteX36" fmla="*/ 2166 w 10000"/>
                <a:gd name="connsiteY36" fmla="*/ 3610 h 9820"/>
                <a:gd name="connsiteX37" fmla="*/ 2359 w 10000"/>
                <a:gd name="connsiteY37" fmla="*/ 3438 h 9820"/>
                <a:gd name="connsiteX38" fmla="*/ 2567 w 10000"/>
                <a:gd name="connsiteY38" fmla="*/ 3267 h 9820"/>
                <a:gd name="connsiteX39" fmla="*/ 2789 w 10000"/>
                <a:gd name="connsiteY39" fmla="*/ 3101 h 9820"/>
                <a:gd name="connsiteX40" fmla="*/ 3012 w 10000"/>
                <a:gd name="connsiteY40" fmla="*/ 2930 h 9820"/>
                <a:gd name="connsiteX41" fmla="*/ 3249 w 10000"/>
                <a:gd name="connsiteY41" fmla="*/ 2764 h 9820"/>
                <a:gd name="connsiteX42" fmla="*/ 3487 w 10000"/>
                <a:gd name="connsiteY42" fmla="*/ 2600 h 9820"/>
                <a:gd name="connsiteX43" fmla="*/ 3754 w 10000"/>
                <a:gd name="connsiteY43" fmla="*/ 2435 h 9820"/>
                <a:gd name="connsiteX44" fmla="*/ 4006 w 10000"/>
                <a:gd name="connsiteY44" fmla="*/ 2284 h 9820"/>
                <a:gd name="connsiteX45" fmla="*/ 4288 w 10000"/>
                <a:gd name="connsiteY45" fmla="*/ 2119 h 9820"/>
                <a:gd name="connsiteX46" fmla="*/ 4555 w 10000"/>
                <a:gd name="connsiteY46" fmla="*/ 1963 h 9820"/>
                <a:gd name="connsiteX47" fmla="*/ 4852 w 10000"/>
                <a:gd name="connsiteY47" fmla="*/ 1812 h 9820"/>
                <a:gd name="connsiteX48" fmla="*/ 5163 w 10000"/>
                <a:gd name="connsiteY48" fmla="*/ 1663 h 9820"/>
                <a:gd name="connsiteX49" fmla="*/ 5475 w 10000"/>
                <a:gd name="connsiteY49" fmla="*/ 1521 h 9820"/>
                <a:gd name="connsiteX50" fmla="*/ 5801 w 10000"/>
                <a:gd name="connsiteY50" fmla="*/ 1370 h 9820"/>
                <a:gd name="connsiteX51" fmla="*/ 6128 w 10000"/>
                <a:gd name="connsiteY51" fmla="*/ 1237 h 9820"/>
                <a:gd name="connsiteX52" fmla="*/ 6469 w 10000"/>
                <a:gd name="connsiteY52" fmla="*/ 1094 h 9820"/>
                <a:gd name="connsiteX53" fmla="*/ 6825 w 10000"/>
                <a:gd name="connsiteY53" fmla="*/ 967 h 9820"/>
                <a:gd name="connsiteX54" fmla="*/ 7181 w 10000"/>
                <a:gd name="connsiteY54" fmla="*/ 824 h 9820"/>
                <a:gd name="connsiteX55" fmla="*/ 7552 w 10000"/>
                <a:gd name="connsiteY55" fmla="*/ 704 h 9820"/>
                <a:gd name="connsiteX56" fmla="*/ 7938 w 10000"/>
                <a:gd name="connsiteY56" fmla="*/ 569 h 9820"/>
                <a:gd name="connsiteX57" fmla="*/ 8323 w 10000"/>
                <a:gd name="connsiteY57" fmla="*/ 457 h 9820"/>
                <a:gd name="connsiteX58" fmla="*/ 8724 w 10000"/>
                <a:gd name="connsiteY58" fmla="*/ 329 h 9820"/>
                <a:gd name="connsiteX59" fmla="*/ 9139 w 10000"/>
                <a:gd name="connsiteY59" fmla="*/ 225 h 9820"/>
                <a:gd name="connsiteX60" fmla="*/ 9570 w 10000"/>
                <a:gd name="connsiteY60" fmla="*/ 111 h 9820"/>
                <a:gd name="connsiteX61" fmla="*/ 10000 w 10000"/>
                <a:gd name="connsiteY61" fmla="*/ 0 h 9820"/>
                <a:gd name="connsiteX62" fmla="*/ 10000 w 10000"/>
                <a:gd name="connsiteY62" fmla="*/ 0 h 9820"/>
                <a:gd name="connsiteX63" fmla="*/ 9733 w 10000"/>
                <a:gd name="connsiteY63" fmla="*/ 256 h 9820"/>
                <a:gd name="connsiteX64" fmla="*/ 9510 w 10000"/>
                <a:gd name="connsiteY64" fmla="*/ 494 h 9820"/>
                <a:gd name="connsiteX65" fmla="*/ 9303 w 10000"/>
                <a:gd name="connsiteY65" fmla="*/ 742 h 9820"/>
                <a:gd name="connsiteX66" fmla="*/ 9139 w 10000"/>
                <a:gd name="connsiteY66" fmla="*/ 974 h 9820"/>
                <a:gd name="connsiteX67" fmla="*/ 8991 w 10000"/>
                <a:gd name="connsiteY67" fmla="*/ 1206 h 9820"/>
                <a:gd name="connsiteX68" fmla="*/ 8858 w 10000"/>
                <a:gd name="connsiteY68" fmla="*/ 1437 h 9820"/>
                <a:gd name="connsiteX69" fmla="*/ 8769 w 10000"/>
                <a:gd name="connsiteY69" fmla="*/ 1654 h 9820"/>
                <a:gd name="connsiteX70" fmla="*/ 8694 w 10000"/>
                <a:gd name="connsiteY70" fmla="*/ 1880 h 9820"/>
                <a:gd name="connsiteX71" fmla="*/ 8650 w 10000"/>
                <a:gd name="connsiteY71" fmla="*/ 2105 h 9820"/>
                <a:gd name="connsiteX72" fmla="*/ 8605 w 10000"/>
                <a:gd name="connsiteY72" fmla="*/ 2323 h 9820"/>
                <a:gd name="connsiteX73" fmla="*/ 8591 w 10000"/>
                <a:gd name="connsiteY73" fmla="*/ 2540 h 9820"/>
                <a:gd name="connsiteX74" fmla="*/ 8591 w 10000"/>
                <a:gd name="connsiteY74" fmla="*/ 2748 h 9820"/>
                <a:gd name="connsiteX75" fmla="*/ 8591 w 10000"/>
                <a:gd name="connsiteY75" fmla="*/ 2958 h 9820"/>
                <a:gd name="connsiteX76" fmla="*/ 8605 w 10000"/>
                <a:gd name="connsiteY76" fmla="*/ 3169 h 9820"/>
                <a:gd name="connsiteX77" fmla="*/ 8650 w 10000"/>
                <a:gd name="connsiteY77" fmla="*/ 3581 h 9820"/>
                <a:gd name="connsiteX78" fmla="*/ 8798 w 10000"/>
                <a:gd name="connsiteY78" fmla="*/ 4405 h 9820"/>
                <a:gd name="connsiteX79" fmla="*/ 8843 w 10000"/>
                <a:gd name="connsiteY79" fmla="*/ 4823 h 9820"/>
                <a:gd name="connsiteX80" fmla="*/ 8887 w 10000"/>
                <a:gd name="connsiteY80" fmla="*/ 5033 h 9820"/>
                <a:gd name="connsiteX81" fmla="*/ 8887 w 10000"/>
                <a:gd name="connsiteY81" fmla="*/ 5236 h 9820"/>
                <a:gd name="connsiteX82" fmla="*/ 8887 w 10000"/>
                <a:gd name="connsiteY82" fmla="*/ 5446 h 9820"/>
                <a:gd name="connsiteX83" fmla="*/ 8858 w 10000"/>
                <a:gd name="connsiteY83" fmla="*/ 5656 h 9820"/>
                <a:gd name="connsiteX84" fmla="*/ 8843 w 10000"/>
                <a:gd name="connsiteY84" fmla="*/ 5866 h 9820"/>
                <a:gd name="connsiteX85" fmla="*/ 8798 w 10000"/>
                <a:gd name="connsiteY85" fmla="*/ 6082 h 9820"/>
                <a:gd name="connsiteX86" fmla="*/ 8724 w 10000"/>
                <a:gd name="connsiteY86" fmla="*/ 6291 h 9820"/>
                <a:gd name="connsiteX87" fmla="*/ 8650 w 10000"/>
                <a:gd name="connsiteY87" fmla="*/ 6510 h 9820"/>
                <a:gd name="connsiteX88" fmla="*/ 8546 w 10000"/>
                <a:gd name="connsiteY88" fmla="*/ 6733 h 9820"/>
                <a:gd name="connsiteX89" fmla="*/ 8412 w 10000"/>
                <a:gd name="connsiteY89" fmla="*/ 6959 h 9820"/>
                <a:gd name="connsiteX90" fmla="*/ 8412 w 10000"/>
                <a:gd name="connsiteY90" fmla="*/ 6959 h 9820"/>
                <a:gd name="connsiteX0" fmla="*/ 8412 w 10000"/>
                <a:gd name="connsiteY0" fmla="*/ 7087 h 10000"/>
                <a:gd name="connsiteX1" fmla="*/ 8412 w 10000"/>
                <a:gd name="connsiteY1" fmla="*/ 7087 h 10000"/>
                <a:gd name="connsiteX2" fmla="*/ 8264 w 10000"/>
                <a:gd name="connsiteY2" fmla="*/ 7276 h 10000"/>
                <a:gd name="connsiteX3" fmla="*/ 8101 w 10000"/>
                <a:gd name="connsiteY3" fmla="*/ 7466 h 10000"/>
                <a:gd name="connsiteX4" fmla="*/ 7923 w 10000"/>
                <a:gd name="connsiteY4" fmla="*/ 7659 h 10000"/>
                <a:gd name="connsiteX5" fmla="*/ 7700 w 10000"/>
                <a:gd name="connsiteY5" fmla="*/ 7840 h 10000"/>
                <a:gd name="connsiteX6" fmla="*/ 7478 w 10000"/>
                <a:gd name="connsiteY6" fmla="*/ 8024 h 10000"/>
                <a:gd name="connsiteX7" fmla="*/ 7226 w 10000"/>
                <a:gd name="connsiteY7" fmla="*/ 8208 h 10000"/>
                <a:gd name="connsiteX8" fmla="*/ 6973 w 10000"/>
                <a:gd name="connsiteY8" fmla="*/ 8383 h 10000"/>
                <a:gd name="connsiteX9" fmla="*/ 6691 w 10000"/>
                <a:gd name="connsiteY9" fmla="*/ 8558 h 10000"/>
                <a:gd name="connsiteX10" fmla="*/ 6409 w 10000"/>
                <a:gd name="connsiteY10" fmla="*/ 8727 h 10000"/>
                <a:gd name="connsiteX11" fmla="*/ 6098 w 10000"/>
                <a:gd name="connsiteY11" fmla="*/ 8886 h 10000"/>
                <a:gd name="connsiteX12" fmla="*/ 5801 w 10000"/>
                <a:gd name="connsiteY12" fmla="*/ 9048 h 10000"/>
                <a:gd name="connsiteX13" fmla="*/ 5475 w 10000"/>
                <a:gd name="connsiteY13" fmla="*/ 9190 h 10000"/>
                <a:gd name="connsiteX14" fmla="*/ 5163 w 10000"/>
                <a:gd name="connsiteY14" fmla="*/ 9344 h 10000"/>
                <a:gd name="connsiteX15" fmla="*/ 4837 w 10000"/>
                <a:gd name="connsiteY15" fmla="*/ 9489 h 10000"/>
                <a:gd name="connsiteX16" fmla="*/ 4214 w 10000"/>
                <a:gd name="connsiteY16" fmla="*/ 9756 h 10000"/>
                <a:gd name="connsiteX17" fmla="*/ 3591 w 10000"/>
                <a:gd name="connsiteY17" fmla="*/ 10000 h 10000"/>
                <a:gd name="connsiteX18" fmla="*/ 252 w 10000"/>
                <a:gd name="connsiteY18" fmla="*/ 9465 h 10000"/>
                <a:gd name="connsiteX19" fmla="*/ 148 w 10000"/>
                <a:gd name="connsiteY19" fmla="*/ 9107 h 10000"/>
                <a:gd name="connsiteX20" fmla="*/ 74 w 10000"/>
                <a:gd name="connsiteY20" fmla="*/ 8734 h 10000"/>
                <a:gd name="connsiteX21" fmla="*/ 30 w 10000"/>
                <a:gd name="connsiteY21" fmla="*/ 8360 h 10000"/>
                <a:gd name="connsiteX22" fmla="*/ 0 w 10000"/>
                <a:gd name="connsiteY22" fmla="*/ 7987 h 10000"/>
                <a:gd name="connsiteX23" fmla="*/ 15 w 10000"/>
                <a:gd name="connsiteY23" fmla="*/ 7612 h 10000"/>
                <a:gd name="connsiteX24" fmla="*/ 59 w 10000"/>
                <a:gd name="connsiteY24" fmla="*/ 7223 h 10000"/>
                <a:gd name="connsiteX25" fmla="*/ 134 w 10000"/>
                <a:gd name="connsiteY25" fmla="*/ 6842 h 10000"/>
                <a:gd name="connsiteX26" fmla="*/ 252 w 10000"/>
                <a:gd name="connsiteY26" fmla="*/ 6460 h 10000"/>
                <a:gd name="connsiteX27" fmla="*/ 401 w 10000"/>
                <a:gd name="connsiteY27" fmla="*/ 6078 h 10000"/>
                <a:gd name="connsiteX28" fmla="*/ 579 w 10000"/>
                <a:gd name="connsiteY28" fmla="*/ 5706 h 10000"/>
                <a:gd name="connsiteX29" fmla="*/ 772 w 10000"/>
                <a:gd name="connsiteY29" fmla="*/ 5324 h 10000"/>
                <a:gd name="connsiteX30" fmla="*/ 1024 w 10000"/>
                <a:gd name="connsiteY30" fmla="*/ 4950 h 10000"/>
                <a:gd name="connsiteX31" fmla="*/ 1306 w 10000"/>
                <a:gd name="connsiteY31" fmla="*/ 4587 h 10000"/>
                <a:gd name="connsiteX32" fmla="*/ 1617 w 10000"/>
                <a:gd name="connsiteY32" fmla="*/ 4211 h 10000"/>
                <a:gd name="connsiteX33" fmla="*/ 1795 w 10000"/>
                <a:gd name="connsiteY33" fmla="*/ 4036 h 10000"/>
                <a:gd name="connsiteX34" fmla="*/ 1973 w 10000"/>
                <a:gd name="connsiteY34" fmla="*/ 3851 h 10000"/>
                <a:gd name="connsiteX35" fmla="*/ 2166 w 10000"/>
                <a:gd name="connsiteY35" fmla="*/ 3676 h 10000"/>
                <a:gd name="connsiteX36" fmla="*/ 2359 w 10000"/>
                <a:gd name="connsiteY36" fmla="*/ 3501 h 10000"/>
                <a:gd name="connsiteX37" fmla="*/ 2567 w 10000"/>
                <a:gd name="connsiteY37" fmla="*/ 3327 h 10000"/>
                <a:gd name="connsiteX38" fmla="*/ 2789 w 10000"/>
                <a:gd name="connsiteY38" fmla="*/ 3158 h 10000"/>
                <a:gd name="connsiteX39" fmla="*/ 3012 w 10000"/>
                <a:gd name="connsiteY39" fmla="*/ 2984 h 10000"/>
                <a:gd name="connsiteX40" fmla="*/ 3249 w 10000"/>
                <a:gd name="connsiteY40" fmla="*/ 2815 h 10000"/>
                <a:gd name="connsiteX41" fmla="*/ 3487 w 10000"/>
                <a:gd name="connsiteY41" fmla="*/ 2648 h 10000"/>
                <a:gd name="connsiteX42" fmla="*/ 3754 w 10000"/>
                <a:gd name="connsiteY42" fmla="*/ 2480 h 10000"/>
                <a:gd name="connsiteX43" fmla="*/ 4006 w 10000"/>
                <a:gd name="connsiteY43" fmla="*/ 2326 h 10000"/>
                <a:gd name="connsiteX44" fmla="*/ 4288 w 10000"/>
                <a:gd name="connsiteY44" fmla="*/ 2158 h 10000"/>
                <a:gd name="connsiteX45" fmla="*/ 4555 w 10000"/>
                <a:gd name="connsiteY45" fmla="*/ 1999 h 10000"/>
                <a:gd name="connsiteX46" fmla="*/ 4852 w 10000"/>
                <a:gd name="connsiteY46" fmla="*/ 1845 h 10000"/>
                <a:gd name="connsiteX47" fmla="*/ 5163 w 10000"/>
                <a:gd name="connsiteY47" fmla="*/ 1693 h 10000"/>
                <a:gd name="connsiteX48" fmla="*/ 5475 w 10000"/>
                <a:gd name="connsiteY48" fmla="*/ 1549 h 10000"/>
                <a:gd name="connsiteX49" fmla="*/ 5801 w 10000"/>
                <a:gd name="connsiteY49" fmla="*/ 1395 h 10000"/>
                <a:gd name="connsiteX50" fmla="*/ 6128 w 10000"/>
                <a:gd name="connsiteY50" fmla="*/ 1260 h 10000"/>
                <a:gd name="connsiteX51" fmla="*/ 6469 w 10000"/>
                <a:gd name="connsiteY51" fmla="*/ 1114 h 10000"/>
                <a:gd name="connsiteX52" fmla="*/ 6825 w 10000"/>
                <a:gd name="connsiteY52" fmla="*/ 985 h 10000"/>
                <a:gd name="connsiteX53" fmla="*/ 7181 w 10000"/>
                <a:gd name="connsiteY53" fmla="*/ 839 h 10000"/>
                <a:gd name="connsiteX54" fmla="*/ 7552 w 10000"/>
                <a:gd name="connsiteY54" fmla="*/ 717 h 10000"/>
                <a:gd name="connsiteX55" fmla="*/ 7938 w 10000"/>
                <a:gd name="connsiteY55" fmla="*/ 579 h 10000"/>
                <a:gd name="connsiteX56" fmla="*/ 8323 w 10000"/>
                <a:gd name="connsiteY56" fmla="*/ 465 h 10000"/>
                <a:gd name="connsiteX57" fmla="*/ 8724 w 10000"/>
                <a:gd name="connsiteY57" fmla="*/ 335 h 10000"/>
                <a:gd name="connsiteX58" fmla="*/ 9139 w 10000"/>
                <a:gd name="connsiteY58" fmla="*/ 229 h 10000"/>
                <a:gd name="connsiteX59" fmla="*/ 9570 w 10000"/>
                <a:gd name="connsiteY59" fmla="*/ 113 h 10000"/>
                <a:gd name="connsiteX60" fmla="*/ 10000 w 10000"/>
                <a:gd name="connsiteY60" fmla="*/ 0 h 10000"/>
                <a:gd name="connsiteX61" fmla="*/ 10000 w 10000"/>
                <a:gd name="connsiteY61" fmla="*/ 0 h 10000"/>
                <a:gd name="connsiteX62" fmla="*/ 9733 w 10000"/>
                <a:gd name="connsiteY62" fmla="*/ 261 h 10000"/>
                <a:gd name="connsiteX63" fmla="*/ 9510 w 10000"/>
                <a:gd name="connsiteY63" fmla="*/ 503 h 10000"/>
                <a:gd name="connsiteX64" fmla="*/ 9303 w 10000"/>
                <a:gd name="connsiteY64" fmla="*/ 756 h 10000"/>
                <a:gd name="connsiteX65" fmla="*/ 9139 w 10000"/>
                <a:gd name="connsiteY65" fmla="*/ 992 h 10000"/>
                <a:gd name="connsiteX66" fmla="*/ 8991 w 10000"/>
                <a:gd name="connsiteY66" fmla="*/ 1228 h 10000"/>
                <a:gd name="connsiteX67" fmla="*/ 8858 w 10000"/>
                <a:gd name="connsiteY67" fmla="*/ 1463 h 10000"/>
                <a:gd name="connsiteX68" fmla="*/ 8769 w 10000"/>
                <a:gd name="connsiteY68" fmla="*/ 1684 h 10000"/>
                <a:gd name="connsiteX69" fmla="*/ 8694 w 10000"/>
                <a:gd name="connsiteY69" fmla="*/ 1914 h 10000"/>
                <a:gd name="connsiteX70" fmla="*/ 8650 w 10000"/>
                <a:gd name="connsiteY70" fmla="*/ 2144 h 10000"/>
                <a:gd name="connsiteX71" fmla="*/ 8605 w 10000"/>
                <a:gd name="connsiteY71" fmla="*/ 2366 h 10000"/>
                <a:gd name="connsiteX72" fmla="*/ 8591 w 10000"/>
                <a:gd name="connsiteY72" fmla="*/ 2587 h 10000"/>
                <a:gd name="connsiteX73" fmla="*/ 8591 w 10000"/>
                <a:gd name="connsiteY73" fmla="*/ 2798 h 10000"/>
                <a:gd name="connsiteX74" fmla="*/ 8591 w 10000"/>
                <a:gd name="connsiteY74" fmla="*/ 3012 h 10000"/>
                <a:gd name="connsiteX75" fmla="*/ 8605 w 10000"/>
                <a:gd name="connsiteY75" fmla="*/ 3227 h 10000"/>
                <a:gd name="connsiteX76" fmla="*/ 8650 w 10000"/>
                <a:gd name="connsiteY76" fmla="*/ 3647 h 10000"/>
                <a:gd name="connsiteX77" fmla="*/ 8798 w 10000"/>
                <a:gd name="connsiteY77" fmla="*/ 4486 h 10000"/>
                <a:gd name="connsiteX78" fmla="*/ 8843 w 10000"/>
                <a:gd name="connsiteY78" fmla="*/ 4911 h 10000"/>
                <a:gd name="connsiteX79" fmla="*/ 8887 w 10000"/>
                <a:gd name="connsiteY79" fmla="*/ 5125 h 10000"/>
                <a:gd name="connsiteX80" fmla="*/ 8887 w 10000"/>
                <a:gd name="connsiteY80" fmla="*/ 5332 h 10000"/>
                <a:gd name="connsiteX81" fmla="*/ 8887 w 10000"/>
                <a:gd name="connsiteY81" fmla="*/ 5546 h 10000"/>
                <a:gd name="connsiteX82" fmla="*/ 8858 w 10000"/>
                <a:gd name="connsiteY82" fmla="*/ 5760 h 10000"/>
                <a:gd name="connsiteX83" fmla="*/ 8843 w 10000"/>
                <a:gd name="connsiteY83" fmla="*/ 5974 h 10000"/>
                <a:gd name="connsiteX84" fmla="*/ 8798 w 10000"/>
                <a:gd name="connsiteY84" fmla="*/ 6193 h 10000"/>
                <a:gd name="connsiteX85" fmla="*/ 8724 w 10000"/>
                <a:gd name="connsiteY85" fmla="*/ 6406 h 10000"/>
                <a:gd name="connsiteX86" fmla="*/ 8650 w 10000"/>
                <a:gd name="connsiteY86" fmla="*/ 6629 h 10000"/>
                <a:gd name="connsiteX87" fmla="*/ 8546 w 10000"/>
                <a:gd name="connsiteY87" fmla="*/ 6856 h 10000"/>
                <a:gd name="connsiteX88" fmla="*/ 8412 w 10000"/>
                <a:gd name="connsiteY88" fmla="*/ 7087 h 10000"/>
                <a:gd name="connsiteX89" fmla="*/ 8412 w 10000"/>
                <a:gd name="connsiteY89" fmla="*/ 7087 h 10000"/>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252 w 10000"/>
                <a:gd name="connsiteY18" fmla="*/ 9465 h 10137"/>
                <a:gd name="connsiteX19" fmla="*/ 148 w 10000"/>
                <a:gd name="connsiteY19" fmla="*/ 9107 h 10137"/>
                <a:gd name="connsiteX20" fmla="*/ 74 w 10000"/>
                <a:gd name="connsiteY20" fmla="*/ 8734 h 10137"/>
                <a:gd name="connsiteX21" fmla="*/ 30 w 10000"/>
                <a:gd name="connsiteY21" fmla="*/ 8360 h 10137"/>
                <a:gd name="connsiteX22" fmla="*/ 0 w 10000"/>
                <a:gd name="connsiteY22" fmla="*/ 7987 h 10137"/>
                <a:gd name="connsiteX23" fmla="*/ 15 w 10000"/>
                <a:gd name="connsiteY23" fmla="*/ 7612 h 10137"/>
                <a:gd name="connsiteX24" fmla="*/ 59 w 10000"/>
                <a:gd name="connsiteY24" fmla="*/ 7223 h 10137"/>
                <a:gd name="connsiteX25" fmla="*/ 134 w 10000"/>
                <a:gd name="connsiteY25" fmla="*/ 6842 h 10137"/>
                <a:gd name="connsiteX26" fmla="*/ 252 w 10000"/>
                <a:gd name="connsiteY26" fmla="*/ 6460 h 10137"/>
                <a:gd name="connsiteX27" fmla="*/ 401 w 10000"/>
                <a:gd name="connsiteY27" fmla="*/ 6078 h 10137"/>
                <a:gd name="connsiteX28" fmla="*/ 579 w 10000"/>
                <a:gd name="connsiteY28" fmla="*/ 5706 h 10137"/>
                <a:gd name="connsiteX29" fmla="*/ 772 w 10000"/>
                <a:gd name="connsiteY29" fmla="*/ 5324 h 10137"/>
                <a:gd name="connsiteX30" fmla="*/ 1024 w 10000"/>
                <a:gd name="connsiteY30" fmla="*/ 4950 h 10137"/>
                <a:gd name="connsiteX31" fmla="*/ 1306 w 10000"/>
                <a:gd name="connsiteY31" fmla="*/ 4587 h 10137"/>
                <a:gd name="connsiteX32" fmla="*/ 1617 w 10000"/>
                <a:gd name="connsiteY32" fmla="*/ 4211 h 10137"/>
                <a:gd name="connsiteX33" fmla="*/ 1795 w 10000"/>
                <a:gd name="connsiteY33" fmla="*/ 4036 h 10137"/>
                <a:gd name="connsiteX34" fmla="*/ 1973 w 10000"/>
                <a:gd name="connsiteY34" fmla="*/ 3851 h 10137"/>
                <a:gd name="connsiteX35" fmla="*/ 2166 w 10000"/>
                <a:gd name="connsiteY35" fmla="*/ 3676 h 10137"/>
                <a:gd name="connsiteX36" fmla="*/ 2359 w 10000"/>
                <a:gd name="connsiteY36" fmla="*/ 3501 h 10137"/>
                <a:gd name="connsiteX37" fmla="*/ 2567 w 10000"/>
                <a:gd name="connsiteY37" fmla="*/ 3327 h 10137"/>
                <a:gd name="connsiteX38" fmla="*/ 2789 w 10000"/>
                <a:gd name="connsiteY38" fmla="*/ 3158 h 10137"/>
                <a:gd name="connsiteX39" fmla="*/ 3012 w 10000"/>
                <a:gd name="connsiteY39" fmla="*/ 2984 h 10137"/>
                <a:gd name="connsiteX40" fmla="*/ 3249 w 10000"/>
                <a:gd name="connsiteY40" fmla="*/ 2815 h 10137"/>
                <a:gd name="connsiteX41" fmla="*/ 3487 w 10000"/>
                <a:gd name="connsiteY41" fmla="*/ 2648 h 10137"/>
                <a:gd name="connsiteX42" fmla="*/ 3754 w 10000"/>
                <a:gd name="connsiteY42" fmla="*/ 2480 h 10137"/>
                <a:gd name="connsiteX43" fmla="*/ 4006 w 10000"/>
                <a:gd name="connsiteY43" fmla="*/ 2326 h 10137"/>
                <a:gd name="connsiteX44" fmla="*/ 4288 w 10000"/>
                <a:gd name="connsiteY44" fmla="*/ 2158 h 10137"/>
                <a:gd name="connsiteX45" fmla="*/ 4555 w 10000"/>
                <a:gd name="connsiteY45" fmla="*/ 1999 h 10137"/>
                <a:gd name="connsiteX46" fmla="*/ 4852 w 10000"/>
                <a:gd name="connsiteY46" fmla="*/ 1845 h 10137"/>
                <a:gd name="connsiteX47" fmla="*/ 5163 w 10000"/>
                <a:gd name="connsiteY47" fmla="*/ 1693 h 10137"/>
                <a:gd name="connsiteX48" fmla="*/ 5475 w 10000"/>
                <a:gd name="connsiteY48" fmla="*/ 1549 h 10137"/>
                <a:gd name="connsiteX49" fmla="*/ 5801 w 10000"/>
                <a:gd name="connsiteY49" fmla="*/ 1395 h 10137"/>
                <a:gd name="connsiteX50" fmla="*/ 6128 w 10000"/>
                <a:gd name="connsiteY50" fmla="*/ 1260 h 10137"/>
                <a:gd name="connsiteX51" fmla="*/ 6469 w 10000"/>
                <a:gd name="connsiteY51" fmla="*/ 1114 h 10137"/>
                <a:gd name="connsiteX52" fmla="*/ 6825 w 10000"/>
                <a:gd name="connsiteY52" fmla="*/ 985 h 10137"/>
                <a:gd name="connsiteX53" fmla="*/ 7181 w 10000"/>
                <a:gd name="connsiteY53" fmla="*/ 839 h 10137"/>
                <a:gd name="connsiteX54" fmla="*/ 7552 w 10000"/>
                <a:gd name="connsiteY54" fmla="*/ 717 h 10137"/>
                <a:gd name="connsiteX55" fmla="*/ 7938 w 10000"/>
                <a:gd name="connsiteY55" fmla="*/ 579 h 10137"/>
                <a:gd name="connsiteX56" fmla="*/ 8323 w 10000"/>
                <a:gd name="connsiteY56" fmla="*/ 465 h 10137"/>
                <a:gd name="connsiteX57" fmla="*/ 8724 w 10000"/>
                <a:gd name="connsiteY57" fmla="*/ 335 h 10137"/>
                <a:gd name="connsiteX58" fmla="*/ 9139 w 10000"/>
                <a:gd name="connsiteY58" fmla="*/ 229 h 10137"/>
                <a:gd name="connsiteX59" fmla="*/ 9570 w 10000"/>
                <a:gd name="connsiteY59" fmla="*/ 113 h 10137"/>
                <a:gd name="connsiteX60" fmla="*/ 10000 w 10000"/>
                <a:gd name="connsiteY60" fmla="*/ 0 h 10137"/>
                <a:gd name="connsiteX61" fmla="*/ 10000 w 10000"/>
                <a:gd name="connsiteY61" fmla="*/ 0 h 10137"/>
                <a:gd name="connsiteX62" fmla="*/ 9733 w 10000"/>
                <a:gd name="connsiteY62" fmla="*/ 261 h 10137"/>
                <a:gd name="connsiteX63" fmla="*/ 9510 w 10000"/>
                <a:gd name="connsiteY63" fmla="*/ 503 h 10137"/>
                <a:gd name="connsiteX64" fmla="*/ 9303 w 10000"/>
                <a:gd name="connsiteY64" fmla="*/ 756 h 10137"/>
                <a:gd name="connsiteX65" fmla="*/ 9139 w 10000"/>
                <a:gd name="connsiteY65" fmla="*/ 992 h 10137"/>
                <a:gd name="connsiteX66" fmla="*/ 8991 w 10000"/>
                <a:gd name="connsiteY66" fmla="*/ 1228 h 10137"/>
                <a:gd name="connsiteX67" fmla="*/ 8858 w 10000"/>
                <a:gd name="connsiteY67" fmla="*/ 1463 h 10137"/>
                <a:gd name="connsiteX68" fmla="*/ 8769 w 10000"/>
                <a:gd name="connsiteY68" fmla="*/ 1684 h 10137"/>
                <a:gd name="connsiteX69" fmla="*/ 8694 w 10000"/>
                <a:gd name="connsiteY69" fmla="*/ 1914 h 10137"/>
                <a:gd name="connsiteX70" fmla="*/ 8650 w 10000"/>
                <a:gd name="connsiteY70" fmla="*/ 2144 h 10137"/>
                <a:gd name="connsiteX71" fmla="*/ 8605 w 10000"/>
                <a:gd name="connsiteY71" fmla="*/ 2366 h 10137"/>
                <a:gd name="connsiteX72" fmla="*/ 8591 w 10000"/>
                <a:gd name="connsiteY72" fmla="*/ 2587 h 10137"/>
                <a:gd name="connsiteX73" fmla="*/ 8591 w 10000"/>
                <a:gd name="connsiteY73" fmla="*/ 2798 h 10137"/>
                <a:gd name="connsiteX74" fmla="*/ 8591 w 10000"/>
                <a:gd name="connsiteY74" fmla="*/ 3012 h 10137"/>
                <a:gd name="connsiteX75" fmla="*/ 8605 w 10000"/>
                <a:gd name="connsiteY75" fmla="*/ 3227 h 10137"/>
                <a:gd name="connsiteX76" fmla="*/ 8650 w 10000"/>
                <a:gd name="connsiteY76" fmla="*/ 3647 h 10137"/>
                <a:gd name="connsiteX77" fmla="*/ 8798 w 10000"/>
                <a:gd name="connsiteY77" fmla="*/ 4486 h 10137"/>
                <a:gd name="connsiteX78" fmla="*/ 8843 w 10000"/>
                <a:gd name="connsiteY78" fmla="*/ 4911 h 10137"/>
                <a:gd name="connsiteX79" fmla="*/ 8887 w 10000"/>
                <a:gd name="connsiteY79" fmla="*/ 5125 h 10137"/>
                <a:gd name="connsiteX80" fmla="*/ 8887 w 10000"/>
                <a:gd name="connsiteY80" fmla="*/ 5332 h 10137"/>
                <a:gd name="connsiteX81" fmla="*/ 8887 w 10000"/>
                <a:gd name="connsiteY81" fmla="*/ 5546 h 10137"/>
                <a:gd name="connsiteX82" fmla="*/ 8858 w 10000"/>
                <a:gd name="connsiteY82" fmla="*/ 5760 h 10137"/>
                <a:gd name="connsiteX83" fmla="*/ 8843 w 10000"/>
                <a:gd name="connsiteY83" fmla="*/ 5974 h 10137"/>
                <a:gd name="connsiteX84" fmla="*/ 8798 w 10000"/>
                <a:gd name="connsiteY84" fmla="*/ 6193 h 10137"/>
                <a:gd name="connsiteX85" fmla="*/ 8724 w 10000"/>
                <a:gd name="connsiteY85" fmla="*/ 6406 h 10137"/>
                <a:gd name="connsiteX86" fmla="*/ 8650 w 10000"/>
                <a:gd name="connsiteY86" fmla="*/ 6629 h 10137"/>
                <a:gd name="connsiteX87" fmla="*/ 8546 w 10000"/>
                <a:gd name="connsiteY87" fmla="*/ 6856 h 10137"/>
                <a:gd name="connsiteX88" fmla="*/ 8412 w 10000"/>
                <a:gd name="connsiteY88" fmla="*/ 7087 h 10137"/>
                <a:gd name="connsiteX89" fmla="*/ 8412 w 10000"/>
                <a:gd name="connsiteY89" fmla="*/ 7087 h 10137"/>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148 w 10000"/>
                <a:gd name="connsiteY18" fmla="*/ 9107 h 10137"/>
                <a:gd name="connsiteX19" fmla="*/ 74 w 10000"/>
                <a:gd name="connsiteY19" fmla="*/ 8734 h 10137"/>
                <a:gd name="connsiteX20" fmla="*/ 30 w 10000"/>
                <a:gd name="connsiteY20" fmla="*/ 8360 h 10137"/>
                <a:gd name="connsiteX21" fmla="*/ 0 w 10000"/>
                <a:gd name="connsiteY21" fmla="*/ 7987 h 10137"/>
                <a:gd name="connsiteX22" fmla="*/ 15 w 10000"/>
                <a:gd name="connsiteY22" fmla="*/ 7612 h 10137"/>
                <a:gd name="connsiteX23" fmla="*/ 59 w 10000"/>
                <a:gd name="connsiteY23" fmla="*/ 7223 h 10137"/>
                <a:gd name="connsiteX24" fmla="*/ 134 w 10000"/>
                <a:gd name="connsiteY24" fmla="*/ 6842 h 10137"/>
                <a:gd name="connsiteX25" fmla="*/ 252 w 10000"/>
                <a:gd name="connsiteY25" fmla="*/ 6460 h 10137"/>
                <a:gd name="connsiteX26" fmla="*/ 401 w 10000"/>
                <a:gd name="connsiteY26" fmla="*/ 6078 h 10137"/>
                <a:gd name="connsiteX27" fmla="*/ 579 w 10000"/>
                <a:gd name="connsiteY27" fmla="*/ 5706 h 10137"/>
                <a:gd name="connsiteX28" fmla="*/ 772 w 10000"/>
                <a:gd name="connsiteY28" fmla="*/ 5324 h 10137"/>
                <a:gd name="connsiteX29" fmla="*/ 1024 w 10000"/>
                <a:gd name="connsiteY29" fmla="*/ 4950 h 10137"/>
                <a:gd name="connsiteX30" fmla="*/ 1306 w 10000"/>
                <a:gd name="connsiteY30" fmla="*/ 4587 h 10137"/>
                <a:gd name="connsiteX31" fmla="*/ 1617 w 10000"/>
                <a:gd name="connsiteY31" fmla="*/ 4211 h 10137"/>
                <a:gd name="connsiteX32" fmla="*/ 1795 w 10000"/>
                <a:gd name="connsiteY32" fmla="*/ 4036 h 10137"/>
                <a:gd name="connsiteX33" fmla="*/ 1973 w 10000"/>
                <a:gd name="connsiteY33" fmla="*/ 3851 h 10137"/>
                <a:gd name="connsiteX34" fmla="*/ 2166 w 10000"/>
                <a:gd name="connsiteY34" fmla="*/ 3676 h 10137"/>
                <a:gd name="connsiteX35" fmla="*/ 2359 w 10000"/>
                <a:gd name="connsiteY35" fmla="*/ 3501 h 10137"/>
                <a:gd name="connsiteX36" fmla="*/ 2567 w 10000"/>
                <a:gd name="connsiteY36" fmla="*/ 3327 h 10137"/>
                <a:gd name="connsiteX37" fmla="*/ 2789 w 10000"/>
                <a:gd name="connsiteY37" fmla="*/ 3158 h 10137"/>
                <a:gd name="connsiteX38" fmla="*/ 3012 w 10000"/>
                <a:gd name="connsiteY38" fmla="*/ 2984 h 10137"/>
                <a:gd name="connsiteX39" fmla="*/ 3249 w 10000"/>
                <a:gd name="connsiteY39" fmla="*/ 2815 h 10137"/>
                <a:gd name="connsiteX40" fmla="*/ 3487 w 10000"/>
                <a:gd name="connsiteY40" fmla="*/ 2648 h 10137"/>
                <a:gd name="connsiteX41" fmla="*/ 3754 w 10000"/>
                <a:gd name="connsiteY41" fmla="*/ 2480 h 10137"/>
                <a:gd name="connsiteX42" fmla="*/ 4006 w 10000"/>
                <a:gd name="connsiteY42" fmla="*/ 2326 h 10137"/>
                <a:gd name="connsiteX43" fmla="*/ 4288 w 10000"/>
                <a:gd name="connsiteY43" fmla="*/ 2158 h 10137"/>
                <a:gd name="connsiteX44" fmla="*/ 4555 w 10000"/>
                <a:gd name="connsiteY44" fmla="*/ 1999 h 10137"/>
                <a:gd name="connsiteX45" fmla="*/ 4852 w 10000"/>
                <a:gd name="connsiteY45" fmla="*/ 1845 h 10137"/>
                <a:gd name="connsiteX46" fmla="*/ 5163 w 10000"/>
                <a:gd name="connsiteY46" fmla="*/ 1693 h 10137"/>
                <a:gd name="connsiteX47" fmla="*/ 5475 w 10000"/>
                <a:gd name="connsiteY47" fmla="*/ 1549 h 10137"/>
                <a:gd name="connsiteX48" fmla="*/ 5801 w 10000"/>
                <a:gd name="connsiteY48" fmla="*/ 1395 h 10137"/>
                <a:gd name="connsiteX49" fmla="*/ 6128 w 10000"/>
                <a:gd name="connsiteY49" fmla="*/ 1260 h 10137"/>
                <a:gd name="connsiteX50" fmla="*/ 6469 w 10000"/>
                <a:gd name="connsiteY50" fmla="*/ 1114 h 10137"/>
                <a:gd name="connsiteX51" fmla="*/ 6825 w 10000"/>
                <a:gd name="connsiteY51" fmla="*/ 985 h 10137"/>
                <a:gd name="connsiteX52" fmla="*/ 7181 w 10000"/>
                <a:gd name="connsiteY52" fmla="*/ 839 h 10137"/>
                <a:gd name="connsiteX53" fmla="*/ 7552 w 10000"/>
                <a:gd name="connsiteY53" fmla="*/ 717 h 10137"/>
                <a:gd name="connsiteX54" fmla="*/ 7938 w 10000"/>
                <a:gd name="connsiteY54" fmla="*/ 579 h 10137"/>
                <a:gd name="connsiteX55" fmla="*/ 8323 w 10000"/>
                <a:gd name="connsiteY55" fmla="*/ 465 h 10137"/>
                <a:gd name="connsiteX56" fmla="*/ 8724 w 10000"/>
                <a:gd name="connsiteY56" fmla="*/ 335 h 10137"/>
                <a:gd name="connsiteX57" fmla="*/ 9139 w 10000"/>
                <a:gd name="connsiteY57" fmla="*/ 229 h 10137"/>
                <a:gd name="connsiteX58" fmla="*/ 9570 w 10000"/>
                <a:gd name="connsiteY58" fmla="*/ 113 h 10137"/>
                <a:gd name="connsiteX59" fmla="*/ 10000 w 10000"/>
                <a:gd name="connsiteY59" fmla="*/ 0 h 10137"/>
                <a:gd name="connsiteX60" fmla="*/ 10000 w 10000"/>
                <a:gd name="connsiteY60" fmla="*/ 0 h 10137"/>
                <a:gd name="connsiteX61" fmla="*/ 9733 w 10000"/>
                <a:gd name="connsiteY61" fmla="*/ 261 h 10137"/>
                <a:gd name="connsiteX62" fmla="*/ 9510 w 10000"/>
                <a:gd name="connsiteY62" fmla="*/ 503 h 10137"/>
                <a:gd name="connsiteX63" fmla="*/ 9303 w 10000"/>
                <a:gd name="connsiteY63" fmla="*/ 756 h 10137"/>
                <a:gd name="connsiteX64" fmla="*/ 9139 w 10000"/>
                <a:gd name="connsiteY64" fmla="*/ 992 h 10137"/>
                <a:gd name="connsiteX65" fmla="*/ 8991 w 10000"/>
                <a:gd name="connsiteY65" fmla="*/ 1228 h 10137"/>
                <a:gd name="connsiteX66" fmla="*/ 8858 w 10000"/>
                <a:gd name="connsiteY66" fmla="*/ 1463 h 10137"/>
                <a:gd name="connsiteX67" fmla="*/ 8769 w 10000"/>
                <a:gd name="connsiteY67" fmla="*/ 1684 h 10137"/>
                <a:gd name="connsiteX68" fmla="*/ 8694 w 10000"/>
                <a:gd name="connsiteY68" fmla="*/ 1914 h 10137"/>
                <a:gd name="connsiteX69" fmla="*/ 8650 w 10000"/>
                <a:gd name="connsiteY69" fmla="*/ 2144 h 10137"/>
                <a:gd name="connsiteX70" fmla="*/ 8605 w 10000"/>
                <a:gd name="connsiteY70" fmla="*/ 2366 h 10137"/>
                <a:gd name="connsiteX71" fmla="*/ 8591 w 10000"/>
                <a:gd name="connsiteY71" fmla="*/ 2587 h 10137"/>
                <a:gd name="connsiteX72" fmla="*/ 8591 w 10000"/>
                <a:gd name="connsiteY72" fmla="*/ 2798 h 10137"/>
                <a:gd name="connsiteX73" fmla="*/ 8591 w 10000"/>
                <a:gd name="connsiteY73" fmla="*/ 3012 h 10137"/>
                <a:gd name="connsiteX74" fmla="*/ 8605 w 10000"/>
                <a:gd name="connsiteY74" fmla="*/ 3227 h 10137"/>
                <a:gd name="connsiteX75" fmla="*/ 8650 w 10000"/>
                <a:gd name="connsiteY75" fmla="*/ 3647 h 10137"/>
                <a:gd name="connsiteX76" fmla="*/ 8798 w 10000"/>
                <a:gd name="connsiteY76" fmla="*/ 4486 h 10137"/>
                <a:gd name="connsiteX77" fmla="*/ 8843 w 10000"/>
                <a:gd name="connsiteY77" fmla="*/ 4911 h 10137"/>
                <a:gd name="connsiteX78" fmla="*/ 8887 w 10000"/>
                <a:gd name="connsiteY78" fmla="*/ 5125 h 10137"/>
                <a:gd name="connsiteX79" fmla="*/ 8887 w 10000"/>
                <a:gd name="connsiteY79" fmla="*/ 5332 h 10137"/>
                <a:gd name="connsiteX80" fmla="*/ 8887 w 10000"/>
                <a:gd name="connsiteY80" fmla="*/ 5546 h 10137"/>
                <a:gd name="connsiteX81" fmla="*/ 8858 w 10000"/>
                <a:gd name="connsiteY81" fmla="*/ 5760 h 10137"/>
                <a:gd name="connsiteX82" fmla="*/ 8843 w 10000"/>
                <a:gd name="connsiteY82" fmla="*/ 5974 h 10137"/>
                <a:gd name="connsiteX83" fmla="*/ 8798 w 10000"/>
                <a:gd name="connsiteY83" fmla="*/ 6193 h 10137"/>
                <a:gd name="connsiteX84" fmla="*/ 8724 w 10000"/>
                <a:gd name="connsiteY84" fmla="*/ 6406 h 10137"/>
                <a:gd name="connsiteX85" fmla="*/ 8650 w 10000"/>
                <a:gd name="connsiteY85" fmla="*/ 6629 h 10137"/>
                <a:gd name="connsiteX86" fmla="*/ 8546 w 10000"/>
                <a:gd name="connsiteY86" fmla="*/ 6856 h 10137"/>
                <a:gd name="connsiteX87" fmla="*/ 8412 w 10000"/>
                <a:gd name="connsiteY87" fmla="*/ 7087 h 10137"/>
                <a:gd name="connsiteX88" fmla="*/ 8412 w 10000"/>
                <a:gd name="connsiteY88" fmla="*/ 7087 h 10137"/>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148 w 10000"/>
                <a:gd name="connsiteY18" fmla="*/ 9107 h 10137"/>
                <a:gd name="connsiteX19" fmla="*/ 74 w 10000"/>
                <a:gd name="connsiteY19" fmla="*/ 8734 h 10137"/>
                <a:gd name="connsiteX20" fmla="*/ 30 w 10000"/>
                <a:gd name="connsiteY20" fmla="*/ 8360 h 10137"/>
                <a:gd name="connsiteX21" fmla="*/ 0 w 10000"/>
                <a:gd name="connsiteY21" fmla="*/ 7987 h 10137"/>
                <a:gd name="connsiteX22" fmla="*/ 15 w 10000"/>
                <a:gd name="connsiteY22" fmla="*/ 7612 h 10137"/>
                <a:gd name="connsiteX23" fmla="*/ 59 w 10000"/>
                <a:gd name="connsiteY23" fmla="*/ 7223 h 10137"/>
                <a:gd name="connsiteX24" fmla="*/ 134 w 10000"/>
                <a:gd name="connsiteY24" fmla="*/ 6842 h 10137"/>
                <a:gd name="connsiteX25" fmla="*/ 252 w 10000"/>
                <a:gd name="connsiteY25" fmla="*/ 6460 h 10137"/>
                <a:gd name="connsiteX26" fmla="*/ 401 w 10000"/>
                <a:gd name="connsiteY26" fmla="*/ 6078 h 10137"/>
                <a:gd name="connsiteX27" fmla="*/ 579 w 10000"/>
                <a:gd name="connsiteY27" fmla="*/ 5706 h 10137"/>
                <a:gd name="connsiteX28" fmla="*/ 772 w 10000"/>
                <a:gd name="connsiteY28" fmla="*/ 5324 h 10137"/>
                <a:gd name="connsiteX29" fmla="*/ 1024 w 10000"/>
                <a:gd name="connsiteY29" fmla="*/ 4950 h 10137"/>
                <a:gd name="connsiteX30" fmla="*/ 1306 w 10000"/>
                <a:gd name="connsiteY30" fmla="*/ 4587 h 10137"/>
                <a:gd name="connsiteX31" fmla="*/ 1617 w 10000"/>
                <a:gd name="connsiteY31" fmla="*/ 4211 h 10137"/>
                <a:gd name="connsiteX32" fmla="*/ 1795 w 10000"/>
                <a:gd name="connsiteY32" fmla="*/ 4036 h 10137"/>
                <a:gd name="connsiteX33" fmla="*/ 1973 w 10000"/>
                <a:gd name="connsiteY33" fmla="*/ 3851 h 10137"/>
                <a:gd name="connsiteX34" fmla="*/ 2166 w 10000"/>
                <a:gd name="connsiteY34" fmla="*/ 3676 h 10137"/>
                <a:gd name="connsiteX35" fmla="*/ 2359 w 10000"/>
                <a:gd name="connsiteY35" fmla="*/ 3501 h 10137"/>
                <a:gd name="connsiteX36" fmla="*/ 2567 w 10000"/>
                <a:gd name="connsiteY36" fmla="*/ 3327 h 10137"/>
                <a:gd name="connsiteX37" fmla="*/ 2789 w 10000"/>
                <a:gd name="connsiteY37" fmla="*/ 3158 h 10137"/>
                <a:gd name="connsiteX38" fmla="*/ 3012 w 10000"/>
                <a:gd name="connsiteY38" fmla="*/ 2984 h 10137"/>
                <a:gd name="connsiteX39" fmla="*/ 3249 w 10000"/>
                <a:gd name="connsiteY39" fmla="*/ 2815 h 10137"/>
                <a:gd name="connsiteX40" fmla="*/ 3487 w 10000"/>
                <a:gd name="connsiteY40" fmla="*/ 2648 h 10137"/>
                <a:gd name="connsiteX41" fmla="*/ 3754 w 10000"/>
                <a:gd name="connsiteY41" fmla="*/ 2480 h 10137"/>
                <a:gd name="connsiteX42" fmla="*/ 4006 w 10000"/>
                <a:gd name="connsiteY42" fmla="*/ 2326 h 10137"/>
                <a:gd name="connsiteX43" fmla="*/ 4288 w 10000"/>
                <a:gd name="connsiteY43" fmla="*/ 2158 h 10137"/>
                <a:gd name="connsiteX44" fmla="*/ 4555 w 10000"/>
                <a:gd name="connsiteY44" fmla="*/ 1999 h 10137"/>
                <a:gd name="connsiteX45" fmla="*/ 4852 w 10000"/>
                <a:gd name="connsiteY45" fmla="*/ 1845 h 10137"/>
                <a:gd name="connsiteX46" fmla="*/ 5163 w 10000"/>
                <a:gd name="connsiteY46" fmla="*/ 1693 h 10137"/>
                <a:gd name="connsiteX47" fmla="*/ 5475 w 10000"/>
                <a:gd name="connsiteY47" fmla="*/ 1549 h 10137"/>
                <a:gd name="connsiteX48" fmla="*/ 5801 w 10000"/>
                <a:gd name="connsiteY48" fmla="*/ 1395 h 10137"/>
                <a:gd name="connsiteX49" fmla="*/ 6128 w 10000"/>
                <a:gd name="connsiteY49" fmla="*/ 1260 h 10137"/>
                <a:gd name="connsiteX50" fmla="*/ 6469 w 10000"/>
                <a:gd name="connsiteY50" fmla="*/ 1114 h 10137"/>
                <a:gd name="connsiteX51" fmla="*/ 6825 w 10000"/>
                <a:gd name="connsiteY51" fmla="*/ 985 h 10137"/>
                <a:gd name="connsiteX52" fmla="*/ 7181 w 10000"/>
                <a:gd name="connsiteY52" fmla="*/ 839 h 10137"/>
                <a:gd name="connsiteX53" fmla="*/ 7552 w 10000"/>
                <a:gd name="connsiteY53" fmla="*/ 717 h 10137"/>
                <a:gd name="connsiteX54" fmla="*/ 7938 w 10000"/>
                <a:gd name="connsiteY54" fmla="*/ 579 h 10137"/>
                <a:gd name="connsiteX55" fmla="*/ 8323 w 10000"/>
                <a:gd name="connsiteY55" fmla="*/ 465 h 10137"/>
                <a:gd name="connsiteX56" fmla="*/ 8724 w 10000"/>
                <a:gd name="connsiteY56" fmla="*/ 335 h 10137"/>
                <a:gd name="connsiteX57" fmla="*/ 9139 w 10000"/>
                <a:gd name="connsiteY57" fmla="*/ 229 h 10137"/>
                <a:gd name="connsiteX58" fmla="*/ 9570 w 10000"/>
                <a:gd name="connsiteY58" fmla="*/ 113 h 10137"/>
                <a:gd name="connsiteX59" fmla="*/ 10000 w 10000"/>
                <a:gd name="connsiteY59" fmla="*/ 0 h 10137"/>
                <a:gd name="connsiteX60" fmla="*/ 10000 w 10000"/>
                <a:gd name="connsiteY60" fmla="*/ 0 h 10137"/>
                <a:gd name="connsiteX61" fmla="*/ 9733 w 10000"/>
                <a:gd name="connsiteY61" fmla="*/ 261 h 10137"/>
                <a:gd name="connsiteX62" fmla="*/ 9510 w 10000"/>
                <a:gd name="connsiteY62" fmla="*/ 503 h 10137"/>
                <a:gd name="connsiteX63" fmla="*/ 9303 w 10000"/>
                <a:gd name="connsiteY63" fmla="*/ 756 h 10137"/>
                <a:gd name="connsiteX64" fmla="*/ 9139 w 10000"/>
                <a:gd name="connsiteY64" fmla="*/ 992 h 10137"/>
                <a:gd name="connsiteX65" fmla="*/ 8991 w 10000"/>
                <a:gd name="connsiteY65" fmla="*/ 1228 h 10137"/>
                <a:gd name="connsiteX66" fmla="*/ 8858 w 10000"/>
                <a:gd name="connsiteY66" fmla="*/ 1463 h 10137"/>
                <a:gd name="connsiteX67" fmla="*/ 8769 w 10000"/>
                <a:gd name="connsiteY67" fmla="*/ 1684 h 10137"/>
                <a:gd name="connsiteX68" fmla="*/ 8694 w 10000"/>
                <a:gd name="connsiteY68" fmla="*/ 1914 h 10137"/>
                <a:gd name="connsiteX69" fmla="*/ 8650 w 10000"/>
                <a:gd name="connsiteY69" fmla="*/ 2144 h 10137"/>
                <a:gd name="connsiteX70" fmla="*/ 8605 w 10000"/>
                <a:gd name="connsiteY70" fmla="*/ 2366 h 10137"/>
                <a:gd name="connsiteX71" fmla="*/ 8591 w 10000"/>
                <a:gd name="connsiteY71" fmla="*/ 2587 h 10137"/>
                <a:gd name="connsiteX72" fmla="*/ 8591 w 10000"/>
                <a:gd name="connsiteY72" fmla="*/ 2798 h 10137"/>
                <a:gd name="connsiteX73" fmla="*/ 8591 w 10000"/>
                <a:gd name="connsiteY73" fmla="*/ 3012 h 10137"/>
                <a:gd name="connsiteX74" fmla="*/ 8605 w 10000"/>
                <a:gd name="connsiteY74" fmla="*/ 3227 h 10137"/>
                <a:gd name="connsiteX75" fmla="*/ 8650 w 10000"/>
                <a:gd name="connsiteY75" fmla="*/ 3647 h 10137"/>
                <a:gd name="connsiteX76" fmla="*/ 8798 w 10000"/>
                <a:gd name="connsiteY76" fmla="*/ 4486 h 10137"/>
                <a:gd name="connsiteX77" fmla="*/ 8843 w 10000"/>
                <a:gd name="connsiteY77" fmla="*/ 4911 h 10137"/>
                <a:gd name="connsiteX78" fmla="*/ 8887 w 10000"/>
                <a:gd name="connsiteY78" fmla="*/ 5125 h 10137"/>
                <a:gd name="connsiteX79" fmla="*/ 8887 w 10000"/>
                <a:gd name="connsiteY79" fmla="*/ 5332 h 10137"/>
                <a:gd name="connsiteX80" fmla="*/ 8887 w 10000"/>
                <a:gd name="connsiteY80" fmla="*/ 5546 h 10137"/>
                <a:gd name="connsiteX81" fmla="*/ 8858 w 10000"/>
                <a:gd name="connsiteY81" fmla="*/ 5760 h 10137"/>
                <a:gd name="connsiteX82" fmla="*/ 8843 w 10000"/>
                <a:gd name="connsiteY82" fmla="*/ 5974 h 10137"/>
                <a:gd name="connsiteX83" fmla="*/ 8798 w 10000"/>
                <a:gd name="connsiteY83" fmla="*/ 6193 h 10137"/>
                <a:gd name="connsiteX84" fmla="*/ 8724 w 10000"/>
                <a:gd name="connsiteY84" fmla="*/ 6406 h 10137"/>
                <a:gd name="connsiteX85" fmla="*/ 8650 w 10000"/>
                <a:gd name="connsiteY85" fmla="*/ 6629 h 10137"/>
                <a:gd name="connsiteX86" fmla="*/ 8546 w 10000"/>
                <a:gd name="connsiteY86" fmla="*/ 6856 h 10137"/>
                <a:gd name="connsiteX87" fmla="*/ 8412 w 10000"/>
                <a:gd name="connsiteY87" fmla="*/ 7087 h 10137"/>
                <a:gd name="connsiteX88" fmla="*/ 8412 w 10000"/>
                <a:gd name="connsiteY88" fmla="*/ 7087 h 10137"/>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74 w 10000"/>
                <a:gd name="connsiteY18" fmla="*/ 8734 h 10137"/>
                <a:gd name="connsiteX19" fmla="*/ 30 w 10000"/>
                <a:gd name="connsiteY19" fmla="*/ 8360 h 10137"/>
                <a:gd name="connsiteX20" fmla="*/ 0 w 10000"/>
                <a:gd name="connsiteY20" fmla="*/ 7987 h 10137"/>
                <a:gd name="connsiteX21" fmla="*/ 15 w 10000"/>
                <a:gd name="connsiteY21" fmla="*/ 7612 h 10137"/>
                <a:gd name="connsiteX22" fmla="*/ 59 w 10000"/>
                <a:gd name="connsiteY22" fmla="*/ 7223 h 10137"/>
                <a:gd name="connsiteX23" fmla="*/ 134 w 10000"/>
                <a:gd name="connsiteY23" fmla="*/ 6842 h 10137"/>
                <a:gd name="connsiteX24" fmla="*/ 252 w 10000"/>
                <a:gd name="connsiteY24" fmla="*/ 6460 h 10137"/>
                <a:gd name="connsiteX25" fmla="*/ 401 w 10000"/>
                <a:gd name="connsiteY25" fmla="*/ 6078 h 10137"/>
                <a:gd name="connsiteX26" fmla="*/ 579 w 10000"/>
                <a:gd name="connsiteY26" fmla="*/ 5706 h 10137"/>
                <a:gd name="connsiteX27" fmla="*/ 772 w 10000"/>
                <a:gd name="connsiteY27" fmla="*/ 5324 h 10137"/>
                <a:gd name="connsiteX28" fmla="*/ 1024 w 10000"/>
                <a:gd name="connsiteY28" fmla="*/ 4950 h 10137"/>
                <a:gd name="connsiteX29" fmla="*/ 1306 w 10000"/>
                <a:gd name="connsiteY29" fmla="*/ 4587 h 10137"/>
                <a:gd name="connsiteX30" fmla="*/ 1617 w 10000"/>
                <a:gd name="connsiteY30" fmla="*/ 4211 h 10137"/>
                <a:gd name="connsiteX31" fmla="*/ 1795 w 10000"/>
                <a:gd name="connsiteY31" fmla="*/ 4036 h 10137"/>
                <a:gd name="connsiteX32" fmla="*/ 1973 w 10000"/>
                <a:gd name="connsiteY32" fmla="*/ 3851 h 10137"/>
                <a:gd name="connsiteX33" fmla="*/ 2166 w 10000"/>
                <a:gd name="connsiteY33" fmla="*/ 3676 h 10137"/>
                <a:gd name="connsiteX34" fmla="*/ 2359 w 10000"/>
                <a:gd name="connsiteY34" fmla="*/ 3501 h 10137"/>
                <a:gd name="connsiteX35" fmla="*/ 2567 w 10000"/>
                <a:gd name="connsiteY35" fmla="*/ 3327 h 10137"/>
                <a:gd name="connsiteX36" fmla="*/ 2789 w 10000"/>
                <a:gd name="connsiteY36" fmla="*/ 3158 h 10137"/>
                <a:gd name="connsiteX37" fmla="*/ 3012 w 10000"/>
                <a:gd name="connsiteY37" fmla="*/ 2984 h 10137"/>
                <a:gd name="connsiteX38" fmla="*/ 3249 w 10000"/>
                <a:gd name="connsiteY38" fmla="*/ 2815 h 10137"/>
                <a:gd name="connsiteX39" fmla="*/ 3487 w 10000"/>
                <a:gd name="connsiteY39" fmla="*/ 2648 h 10137"/>
                <a:gd name="connsiteX40" fmla="*/ 3754 w 10000"/>
                <a:gd name="connsiteY40" fmla="*/ 2480 h 10137"/>
                <a:gd name="connsiteX41" fmla="*/ 4006 w 10000"/>
                <a:gd name="connsiteY41" fmla="*/ 2326 h 10137"/>
                <a:gd name="connsiteX42" fmla="*/ 4288 w 10000"/>
                <a:gd name="connsiteY42" fmla="*/ 2158 h 10137"/>
                <a:gd name="connsiteX43" fmla="*/ 4555 w 10000"/>
                <a:gd name="connsiteY43" fmla="*/ 1999 h 10137"/>
                <a:gd name="connsiteX44" fmla="*/ 4852 w 10000"/>
                <a:gd name="connsiteY44" fmla="*/ 1845 h 10137"/>
                <a:gd name="connsiteX45" fmla="*/ 5163 w 10000"/>
                <a:gd name="connsiteY45" fmla="*/ 1693 h 10137"/>
                <a:gd name="connsiteX46" fmla="*/ 5475 w 10000"/>
                <a:gd name="connsiteY46" fmla="*/ 1549 h 10137"/>
                <a:gd name="connsiteX47" fmla="*/ 5801 w 10000"/>
                <a:gd name="connsiteY47" fmla="*/ 1395 h 10137"/>
                <a:gd name="connsiteX48" fmla="*/ 6128 w 10000"/>
                <a:gd name="connsiteY48" fmla="*/ 1260 h 10137"/>
                <a:gd name="connsiteX49" fmla="*/ 6469 w 10000"/>
                <a:gd name="connsiteY49" fmla="*/ 1114 h 10137"/>
                <a:gd name="connsiteX50" fmla="*/ 6825 w 10000"/>
                <a:gd name="connsiteY50" fmla="*/ 985 h 10137"/>
                <a:gd name="connsiteX51" fmla="*/ 7181 w 10000"/>
                <a:gd name="connsiteY51" fmla="*/ 839 h 10137"/>
                <a:gd name="connsiteX52" fmla="*/ 7552 w 10000"/>
                <a:gd name="connsiteY52" fmla="*/ 717 h 10137"/>
                <a:gd name="connsiteX53" fmla="*/ 7938 w 10000"/>
                <a:gd name="connsiteY53" fmla="*/ 579 h 10137"/>
                <a:gd name="connsiteX54" fmla="*/ 8323 w 10000"/>
                <a:gd name="connsiteY54" fmla="*/ 465 h 10137"/>
                <a:gd name="connsiteX55" fmla="*/ 8724 w 10000"/>
                <a:gd name="connsiteY55" fmla="*/ 335 h 10137"/>
                <a:gd name="connsiteX56" fmla="*/ 9139 w 10000"/>
                <a:gd name="connsiteY56" fmla="*/ 229 h 10137"/>
                <a:gd name="connsiteX57" fmla="*/ 9570 w 10000"/>
                <a:gd name="connsiteY57" fmla="*/ 113 h 10137"/>
                <a:gd name="connsiteX58" fmla="*/ 10000 w 10000"/>
                <a:gd name="connsiteY58" fmla="*/ 0 h 10137"/>
                <a:gd name="connsiteX59" fmla="*/ 10000 w 10000"/>
                <a:gd name="connsiteY59" fmla="*/ 0 h 10137"/>
                <a:gd name="connsiteX60" fmla="*/ 9733 w 10000"/>
                <a:gd name="connsiteY60" fmla="*/ 261 h 10137"/>
                <a:gd name="connsiteX61" fmla="*/ 9510 w 10000"/>
                <a:gd name="connsiteY61" fmla="*/ 503 h 10137"/>
                <a:gd name="connsiteX62" fmla="*/ 9303 w 10000"/>
                <a:gd name="connsiteY62" fmla="*/ 756 h 10137"/>
                <a:gd name="connsiteX63" fmla="*/ 9139 w 10000"/>
                <a:gd name="connsiteY63" fmla="*/ 992 h 10137"/>
                <a:gd name="connsiteX64" fmla="*/ 8991 w 10000"/>
                <a:gd name="connsiteY64" fmla="*/ 1228 h 10137"/>
                <a:gd name="connsiteX65" fmla="*/ 8858 w 10000"/>
                <a:gd name="connsiteY65" fmla="*/ 1463 h 10137"/>
                <a:gd name="connsiteX66" fmla="*/ 8769 w 10000"/>
                <a:gd name="connsiteY66" fmla="*/ 1684 h 10137"/>
                <a:gd name="connsiteX67" fmla="*/ 8694 w 10000"/>
                <a:gd name="connsiteY67" fmla="*/ 1914 h 10137"/>
                <a:gd name="connsiteX68" fmla="*/ 8650 w 10000"/>
                <a:gd name="connsiteY68" fmla="*/ 2144 h 10137"/>
                <a:gd name="connsiteX69" fmla="*/ 8605 w 10000"/>
                <a:gd name="connsiteY69" fmla="*/ 2366 h 10137"/>
                <a:gd name="connsiteX70" fmla="*/ 8591 w 10000"/>
                <a:gd name="connsiteY70" fmla="*/ 2587 h 10137"/>
                <a:gd name="connsiteX71" fmla="*/ 8591 w 10000"/>
                <a:gd name="connsiteY71" fmla="*/ 2798 h 10137"/>
                <a:gd name="connsiteX72" fmla="*/ 8591 w 10000"/>
                <a:gd name="connsiteY72" fmla="*/ 3012 h 10137"/>
                <a:gd name="connsiteX73" fmla="*/ 8605 w 10000"/>
                <a:gd name="connsiteY73" fmla="*/ 3227 h 10137"/>
                <a:gd name="connsiteX74" fmla="*/ 8650 w 10000"/>
                <a:gd name="connsiteY74" fmla="*/ 3647 h 10137"/>
                <a:gd name="connsiteX75" fmla="*/ 8798 w 10000"/>
                <a:gd name="connsiteY75" fmla="*/ 4486 h 10137"/>
                <a:gd name="connsiteX76" fmla="*/ 8843 w 10000"/>
                <a:gd name="connsiteY76" fmla="*/ 4911 h 10137"/>
                <a:gd name="connsiteX77" fmla="*/ 8887 w 10000"/>
                <a:gd name="connsiteY77" fmla="*/ 5125 h 10137"/>
                <a:gd name="connsiteX78" fmla="*/ 8887 w 10000"/>
                <a:gd name="connsiteY78" fmla="*/ 5332 h 10137"/>
                <a:gd name="connsiteX79" fmla="*/ 8887 w 10000"/>
                <a:gd name="connsiteY79" fmla="*/ 5546 h 10137"/>
                <a:gd name="connsiteX80" fmla="*/ 8858 w 10000"/>
                <a:gd name="connsiteY80" fmla="*/ 5760 h 10137"/>
                <a:gd name="connsiteX81" fmla="*/ 8843 w 10000"/>
                <a:gd name="connsiteY81" fmla="*/ 5974 h 10137"/>
                <a:gd name="connsiteX82" fmla="*/ 8798 w 10000"/>
                <a:gd name="connsiteY82" fmla="*/ 6193 h 10137"/>
                <a:gd name="connsiteX83" fmla="*/ 8724 w 10000"/>
                <a:gd name="connsiteY83" fmla="*/ 6406 h 10137"/>
                <a:gd name="connsiteX84" fmla="*/ 8650 w 10000"/>
                <a:gd name="connsiteY84" fmla="*/ 6629 h 10137"/>
                <a:gd name="connsiteX85" fmla="*/ 8546 w 10000"/>
                <a:gd name="connsiteY85" fmla="*/ 6856 h 10137"/>
                <a:gd name="connsiteX86" fmla="*/ 8412 w 10000"/>
                <a:gd name="connsiteY86" fmla="*/ 7087 h 10137"/>
                <a:gd name="connsiteX87" fmla="*/ 8412 w 10000"/>
                <a:gd name="connsiteY87" fmla="*/ 7087 h 10137"/>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29 w 10000"/>
                <a:gd name="connsiteY18" fmla="*/ 8803 h 10137"/>
                <a:gd name="connsiteX19" fmla="*/ 30 w 10000"/>
                <a:gd name="connsiteY19" fmla="*/ 8360 h 10137"/>
                <a:gd name="connsiteX20" fmla="*/ 0 w 10000"/>
                <a:gd name="connsiteY20" fmla="*/ 7987 h 10137"/>
                <a:gd name="connsiteX21" fmla="*/ 15 w 10000"/>
                <a:gd name="connsiteY21" fmla="*/ 7612 h 10137"/>
                <a:gd name="connsiteX22" fmla="*/ 59 w 10000"/>
                <a:gd name="connsiteY22" fmla="*/ 7223 h 10137"/>
                <a:gd name="connsiteX23" fmla="*/ 134 w 10000"/>
                <a:gd name="connsiteY23" fmla="*/ 6842 h 10137"/>
                <a:gd name="connsiteX24" fmla="*/ 252 w 10000"/>
                <a:gd name="connsiteY24" fmla="*/ 6460 h 10137"/>
                <a:gd name="connsiteX25" fmla="*/ 401 w 10000"/>
                <a:gd name="connsiteY25" fmla="*/ 6078 h 10137"/>
                <a:gd name="connsiteX26" fmla="*/ 579 w 10000"/>
                <a:gd name="connsiteY26" fmla="*/ 5706 h 10137"/>
                <a:gd name="connsiteX27" fmla="*/ 772 w 10000"/>
                <a:gd name="connsiteY27" fmla="*/ 5324 h 10137"/>
                <a:gd name="connsiteX28" fmla="*/ 1024 w 10000"/>
                <a:gd name="connsiteY28" fmla="*/ 4950 h 10137"/>
                <a:gd name="connsiteX29" fmla="*/ 1306 w 10000"/>
                <a:gd name="connsiteY29" fmla="*/ 4587 h 10137"/>
                <a:gd name="connsiteX30" fmla="*/ 1617 w 10000"/>
                <a:gd name="connsiteY30" fmla="*/ 4211 h 10137"/>
                <a:gd name="connsiteX31" fmla="*/ 1795 w 10000"/>
                <a:gd name="connsiteY31" fmla="*/ 4036 h 10137"/>
                <a:gd name="connsiteX32" fmla="*/ 1973 w 10000"/>
                <a:gd name="connsiteY32" fmla="*/ 3851 h 10137"/>
                <a:gd name="connsiteX33" fmla="*/ 2166 w 10000"/>
                <a:gd name="connsiteY33" fmla="*/ 3676 h 10137"/>
                <a:gd name="connsiteX34" fmla="*/ 2359 w 10000"/>
                <a:gd name="connsiteY34" fmla="*/ 3501 h 10137"/>
                <a:gd name="connsiteX35" fmla="*/ 2567 w 10000"/>
                <a:gd name="connsiteY35" fmla="*/ 3327 h 10137"/>
                <a:gd name="connsiteX36" fmla="*/ 2789 w 10000"/>
                <a:gd name="connsiteY36" fmla="*/ 3158 h 10137"/>
                <a:gd name="connsiteX37" fmla="*/ 3012 w 10000"/>
                <a:gd name="connsiteY37" fmla="*/ 2984 h 10137"/>
                <a:gd name="connsiteX38" fmla="*/ 3249 w 10000"/>
                <a:gd name="connsiteY38" fmla="*/ 2815 h 10137"/>
                <a:gd name="connsiteX39" fmla="*/ 3487 w 10000"/>
                <a:gd name="connsiteY39" fmla="*/ 2648 h 10137"/>
                <a:gd name="connsiteX40" fmla="*/ 3754 w 10000"/>
                <a:gd name="connsiteY40" fmla="*/ 2480 h 10137"/>
                <a:gd name="connsiteX41" fmla="*/ 4006 w 10000"/>
                <a:gd name="connsiteY41" fmla="*/ 2326 h 10137"/>
                <a:gd name="connsiteX42" fmla="*/ 4288 w 10000"/>
                <a:gd name="connsiteY42" fmla="*/ 2158 h 10137"/>
                <a:gd name="connsiteX43" fmla="*/ 4555 w 10000"/>
                <a:gd name="connsiteY43" fmla="*/ 1999 h 10137"/>
                <a:gd name="connsiteX44" fmla="*/ 4852 w 10000"/>
                <a:gd name="connsiteY44" fmla="*/ 1845 h 10137"/>
                <a:gd name="connsiteX45" fmla="*/ 5163 w 10000"/>
                <a:gd name="connsiteY45" fmla="*/ 1693 h 10137"/>
                <a:gd name="connsiteX46" fmla="*/ 5475 w 10000"/>
                <a:gd name="connsiteY46" fmla="*/ 1549 h 10137"/>
                <a:gd name="connsiteX47" fmla="*/ 5801 w 10000"/>
                <a:gd name="connsiteY47" fmla="*/ 1395 h 10137"/>
                <a:gd name="connsiteX48" fmla="*/ 6128 w 10000"/>
                <a:gd name="connsiteY48" fmla="*/ 1260 h 10137"/>
                <a:gd name="connsiteX49" fmla="*/ 6469 w 10000"/>
                <a:gd name="connsiteY49" fmla="*/ 1114 h 10137"/>
                <a:gd name="connsiteX50" fmla="*/ 6825 w 10000"/>
                <a:gd name="connsiteY50" fmla="*/ 985 h 10137"/>
                <a:gd name="connsiteX51" fmla="*/ 7181 w 10000"/>
                <a:gd name="connsiteY51" fmla="*/ 839 h 10137"/>
                <a:gd name="connsiteX52" fmla="*/ 7552 w 10000"/>
                <a:gd name="connsiteY52" fmla="*/ 717 h 10137"/>
                <a:gd name="connsiteX53" fmla="*/ 7938 w 10000"/>
                <a:gd name="connsiteY53" fmla="*/ 579 h 10137"/>
                <a:gd name="connsiteX54" fmla="*/ 8323 w 10000"/>
                <a:gd name="connsiteY54" fmla="*/ 465 h 10137"/>
                <a:gd name="connsiteX55" fmla="*/ 8724 w 10000"/>
                <a:gd name="connsiteY55" fmla="*/ 335 h 10137"/>
                <a:gd name="connsiteX56" fmla="*/ 9139 w 10000"/>
                <a:gd name="connsiteY56" fmla="*/ 229 h 10137"/>
                <a:gd name="connsiteX57" fmla="*/ 9570 w 10000"/>
                <a:gd name="connsiteY57" fmla="*/ 113 h 10137"/>
                <a:gd name="connsiteX58" fmla="*/ 10000 w 10000"/>
                <a:gd name="connsiteY58" fmla="*/ 0 h 10137"/>
                <a:gd name="connsiteX59" fmla="*/ 10000 w 10000"/>
                <a:gd name="connsiteY59" fmla="*/ 0 h 10137"/>
                <a:gd name="connsiteX60" fmla="*/ 9733 w 10000"/>
                <a:gd name="connsiteY60" fmla="*/ 261 h 10137"/>
                <a:gd name="connsiteX61" fmla="*/ 9510 w 10000"/>
                <a:gd name="connsiteY61" fmla="*/ 503 h 10137"/>
                <a:gd name="connsiteX62" fmla="*/ 9303 w 10000"/>
                <a:gd name="connsiteY62" fmla="*/ 756 h 10137"/>
                <a:gd name="connsiteX63" fmla="*/ 9139 w 10000"/>
                <a:gd name="connsiteY63" fmla="*/ 992 h 10137"/>
                <a:gd name="connsiteX64" fmla="*/ 8991 w 10000"/>
                <a:gd name="connsiteY64" fmla="*/ 1228 h 10137"/>
                <a:gd name="connsiteX65" fmla="*/ 8858 w 10000"/>
                <a:gd name="connsiteY65" fmla="*/ 1463 h 10137"/>
                <a:gd name="connsiteX66" fmla="*/ 8769 w 10000"/>
                <a:gd name="connsiteY66" fmla="*/ 1684 h 10137"/>
                <a:gd name="connsiteX67" fmla="*/ 8694 w 10000"/>
                <a:gd name="connsiteY67" fmla="*/ 1914 h 10137"/>
                <a:gd name="connsiteX68" fmla="*/ 8650 w 10000"/>
                <a:gd name="connsiteY68" fmla="*/ 2144 h 10137"/>
                <a:gd name="connsiteX69" fmla="*/ 8605 w 10000"/>
                <a:gd name="connsiteY69" fmla="*/ 2366 h 10137"/>
                <a:gd name="connsiteX70" fmla="*/ 8591 w 10000"/>
                <a:gd name="connsiteY70" fmla="*/ 2587 h 10137"/>
                <a:gd name="connsiteX71" fmla="*/ 8591 w 10000"/>
                <a:gd name="connsiteY71" fmla="*/ 2798 h 10137"/>
                <a:gd name="connsiteX72" fmla="*/ 8591 w 10000"/>
                <a:gd name="connsiteY72" fmla="*/ 3012 h 10137"/>
                <a:gd name="connsiteX73" fmla="*/ 8605 w 10000"/>
                <a:gd name="connsiteY73" fmla="*/ 3227 h 10137"/>
                <a:gd name="connsiteX74" fmla="*/ 8650 w 10000"/>
                <a:gd name="connsiteY74" fmla="*/ 3647 h 10137"/>
                <a:gd name="connsiteX75" fmla="*/ 8798 w 10000"/>
                <a:gd name="connsiteY75" fmla="*/ 4486 h 10137"/>
                <a:gd name="connsiteX76" fmla="*/ 8843 w 10000"/>
                <a:gd name="connsiteY76" fmla="*/ 4911 h 10137"/>
                <a:gd name="connsiteX77" fmla="*/ 8887 w 10000"/>
                <a:gd name="connsiteY77" fmla="*/ 5125 h 10137"/>
                <a:gd name="connsiteX78" fmla="*/ 8887 w 10000"/>
                <a:gd name="connsiteY78" fmla="*/ 5332 h 10137"/>
                <a:gd name="connsiteX79" fmla="*/ 8887 w 10000"/>
                <a:gd name="connsiteY79" fmla="*/ 5546 h 10137"/>
                <a:gd name="connsiteX80" fmla="*/ 8858 w 10000"/>
                <a:gd name="connsiteY80" fmla="*/ 5760 h 10137"/>
                <a:gd name="connsiteX81" fmla="*/ 8843 w 10000"/>
                <a:gd name="connsiteY81" fmla="*/ 5974 h 10137"/>
                <a:gd name="connsiteX82" fmla="*/ 8798 w 10000"/>
                <a:gd name="connsiteY82" fmla="*/ 6193 h 10137"/>
                <a:gd name="connsiteX83" fmla="*/ 8724 w 10000"/>
                <a:gd name="connsiteY83" fmla="*/ 6406 h 10137"/>
                <a:gd name="connsiteX84" fmla="*/ 8650 w 10000"/>
                <a:gd name="connsiteY84" fmla="*/ 6629 h 10137"/>
                <a:gd name="connsiteX85" fmla="*/ 8546 w 10000"/>
                <a:gd name="connsiteY85" fmla="*/ 6856 h 10137"/>
                <a:gd name="connsiteX86" fmla="*/ 8412 w 10000"/>
                <a:gd name="connsiteY86" fmla="*/ 7087 h 10137"/>
                <a:gd name="connsiteX87" fmla="*/ 8412 w 10000"/>
                <a:gd name="connsiteY87" fmla="*/ 7087 h 10137"/>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29 w 10000"/>
                <a:gd name="connsiteY18" fmla="*/ 8803 h 10137"/>
                <a:gd name="connsiteX19" fmla="*/ 30 w 10000"/>
                <a:gd name="connsiteY19" fmla="*/ 8360 h 10137"/>
                <a:gd name="connsiteX20" fmla="*/ 0 w 10000"/>
                <a:gd name="connsiteY20" fmla="*/ 7987 h 10137"/>
                <a:gd name="connsiteX21" fmla="*/ 15 w 10000"/>
                <a:gd name="connsiteY21" fmla="*/ 7612 h 10137"/>
                <a:gd name="connsiteX22" fmla="*/ 59 w 10000"/>
                <a:gd name="connsiteY22" fmla="*/ 7223 h 10137"/>
                <a:gd name="connsiteX23" fmla="*/ 134 w 10000"/>
                <a:gd name="connsiteY23" fmla="*/ 6842 h 10137"/>
                <a:gd name="connsiteX24" fmla="*/ 252 w 10000"/>
                <a:gd name="connsiteY24" fmla="*/ 6460 h 10137"/>
                <a:gd name="connsiteX25" fmla="*/ 401 w 10000"/>
                <a:gd name="connsiteY25" fmla="*/ 6078 h 10137"/>
                <a:gd name="connsiteX26" fmla="*/ 579 w 10000"/>
                <a:gd name="connsiteY26" fmla="*/ 5706 h 10137"/>
                <a:gd name="connsiteX27" fmla="*/ 772 w 10000"/>
                <a:gd name="connsiteY27" fmla="*/ 5324 h 10137"/>
                <a:gd name="connsiteX28" fmla="*/ 1024 w 10000"/>
                <a:gd name="connsiteY28" fmla="*/ 4950 h 10137"/>
                <a:gd name="connsiteX29" fmla="*/ 1306 w 10000"/>
                <a:gd name="connsiteY29" fmla="*/ 4587 h 10137"/>
                <a:gd name="connsiteX30" fmla="*/ 1617 w 10000"/>
                <a:gd name="connsiteY30" fmla="*/ 4211 h 10137"/>
                <a:gd name="connsiteX31" fmla="*/ 1795 w 10000"/>
                <a:gd name="connsiteY31" fmla="*/ 4036 h 10137"/>
                <a:gd name="connsiteX32" fmla="*/ 1973 w 10000"/>
                <a:gd name="connsiteY32" fmla="*/ 3851 h 10137"/>
                <a:gd name="connsiteX33" fmla="*/ 2166 w 10000"/>
                <a:gd name="connsiteY33" fmla="*/ 3676 h 10137"/>
                <a:gd name="connsiteX34" fmla="*/ 2359 w 10000"/>
                <a:gd name="connsiteY34" fmla="*/ 3501 h 10137"/>
                <a:gd name="connsiteX35" fmla="*/ 2567 w 10000"/>
                <a:gd name="connsiteY35" fmla="*/ 3327 h 10137"/>
                <a:gd name="connsiteX36" fmla="*/ 2789 w 10000"/>
                <a:gd name="connsiteY36" fmla="*/ 3158 h 10137"/>
                <a:gd name="connsiteX37" fmla="*/ 3012 w 10000"/>
                <a:gd name="connsiteY37" fmla="*/ 2984 h 10137"/>
                <a:gd name="connsiteX38" fmla="*/ 3249 w 10000"/>
                <a:gd name="connsiteY38" fmla="*/ 2815 h 10137"/>
                <a:gd name="connsiteX39" fmla="*/ 3487 w 10000"/>
                <a:gd name="connsiteY39" fmla="*/ 2648 h 10137"/>
                <a:gd name="connsiteX40" fmla="*/ 3754 w 10000"/>
                <a:gd name="connsiteY40" fmla="*/ 2480 h 10137"/>
                <a:gd name="connsiteX41" fmla="*/ 4006 w 10000"/>
                <a:gd name="connsiteY41" fmla="*/ 2326 h 10137"/>
                <a:gd name="connsiteX42" fmla="*/ 4288 w 10000"/>
                <a:gd name="connsiteY42" fmla="*/ 2158 h 10137"/>
                <a:gd name="connsiteX43" fmla="*/ 4555 w 10000"/>
                <a:gd name="connsiteY43" fmla="*/ 1999 h 10137"/>
                <a:gd name="connsiteX44" fmla="*/ 4852 w 10000"/>
                <a:gd name="connsiteY44" fmla="*/ 1845 h 10137"/>
                <a:gd name="connsiteX45" fmla="*/ 5163 w 10000"/>
                <a:gd name="connsiteY45" fmla="*/ 1693 h 10137"/>
                <a:gd name="connsiteX46" fmla="*/ 5475 w 10000"/>
                <a:gd name="connsiteY46" fmla="*/ 1549 h 10137"/>
                <a:gd name="connsiteX47" fmla="*/ 5801 w 10000"/>
                <a:gd name="connsiteY47" fmla="*/ 1395 h 10137"/>
                <a:gd name="connsiteX48" fmla="*/ 6128 w 10000"/>
                <a:gd name="connsiteY48" fmla="*/ 1260 h 10137"/>
                <a:gd name="connsiteX49" fmla="*/ 6469 w 10000"/>
                <a:gd name="connsiteY49" fmla="*/ 1114 h 10137"/>
                <a:gd name="connsiteX50" fmla="*/ 6825 w 10000"/>
                <a:gd name="connsiteY50" fmla="*/ 985 h 10137"/>
                <a:gd name="connsiteX51" fmla="*/ 7181 w 10000"/>
                <a:gd name="connsiteY51" fmla="*/ 839 h 10137"/>
                <a:gd name="connsiteX52" fmla="*/ 7552 w 10000"/>
                <a:gd name="connsiteY52" fmla="*/ 717 h 10137"/>
                <a:gd name="connsiteX53" fmla="*/ 7938 w 10000"/>
                <a:gd name="connsiteY53" fmla="*/ 579 h 10137"/>
                <a:gd name="connsiteX54" fmla="*/ 8323 w 10000"/>
                <a:gd name="connsiteY54" fmla="*/ 465 h 10137"/>
                <a:gd name="connsiteX55" fmla="*/ 8724 w 10000"/>
                <a:gd name="connsiteY55" fmla="*/ 335 h 10137"/>
                <a:gd name="connsiteX56" fmla="*/ 9139 w 10000"/>
                <a:gd name="connsiteY56" fmla="*/ 229 h 10137"/>
                <a:gd name="connsiteX57" fmla="*/ 9570 w 10000"/>
                <a:gd name="connsiteY57" fmla="*/ 113 h 10137"/>
                <a:gd name="connsiteX58" fmla="*/ 10000 w 10000"/>
                <a:gd name="connsiteY58" fmla="*/ 0 h 10137"/>
                <a:gd name="connsiteX59" fmla="*/ 10000 w 10000"/>
                <a:gd name="connsiteY59" fmla="*/ 0 h 10137"/>
                <a:gd name="connsiteX60" fmla="*/ 9733 w 10000"/>
                <a:gd name="connsiteY60" fmla="*/ 261 h 10137"/>
                <a:gd name="connsiteX61" fmla="*/ 9510 w 10000"/>
                <a:gd name="connsiteY61" fmla="*/ 503 h 10137"/>
                <a:gd name="connsiteX62" fmla="*/ 9303 w 10000"/>
                <a:gd name="connsiteY62" fmla="*/ 756 h 10137"/>
                <a:gd name="connsiteX63" fmla="*/ 9139 w 10000"/>
                <a:gd name="connsiteY63" fmla="*/ 992 h 10137"/>
                <a:gd name="connsiteX64" fmla="*/ 8991 w 10000"/>
                <a:gd name="connsiteY64" fmla="*/ 1228 h 10137"/>
                <a:gd name="connsiteX65" fmla="*/ 8858 w 10000"/>
                <a:gd name="connsiteY65" fmla="*/ 1463 h 10137"/>
                <a:gd name="connsiteX66" fmla="*/ 8769 w 10000"/>
                <a:gd name="connsiteY66" fmla="*/ 1684 h 10137"/>
                <a:gd name="connsiteX67" fmla="*/ 8694 w 10000"/>
                <a:gd name="connsiteY67" fmla="*/ 1914 h 10137"/>
                <a:gd name="connsiteX68" fmla="*/ 8650 w 10000"/>
                <a:gd name="connsiteY68" fmla="*/ 2144 h 10137"/>
                <a:gd name="connsiteX69" fmla="*/ 8605 w 10000"/>
                <a:gd name="connsiteY69" fmla="*/ 2366 h 10137"/>
                <a:gd name="connsiteX70" fmla="*/ 8591 w 10000"/>
                <a:gd name="connsiteY70" fmla="*/ 2587 h 10137"/>
                <a:gd name="connsiteX71" fmla="*/ 8591 w 10000"/>
                <a:gd name="connsiteY71" fmla="*/ 2798 h 10137"/>
                <a:gd name="connsiteX72" fmla="*/ 8591 w 10000"/>
                <a:gd name="connsiteY72" fmla="*/ 3012 h 10137"/>
                <a:gd name="connsiteX73" fmla="*/ 8605 w 10000"/>
                <a:gd name="connsiteY73" fmla="*/ 3227 h 10137"/>
                <a:gd name="connsiteX74" fmla="*/ 8650 w 10000"/>
                <a:gd name="connsiteY74" fmla="*/ 3647 h 10137"/>
                <a:gd name="connsiteX75" fmla="*/ 8798 w 10000"/>
                <a:gd name="connsiteY75" fmla="*/ 4486 h 10137"/>
                <a:gd name="connsiteX76" fmla="*/ 8843 w 10000"/>
                <a:gd name="connsiteY76" fmla="*/ 4911 h 10137"/>
                <a:gd name="connsiteX77" fmla="*/ 8887 w 10000"/>
                <a:gd name="connsiteY77" fmla="*/ 5125 h 10137"/>
                <a:gd name="connsiteX78" fmla="*/ 8887 w 10000"/>
                <a:gd name="connsiteY78" fmla="*/ 5332 h 10137"/>
                <a:gd name="connsiteX79" fmla="*/ 8887 w 10000"/>
                <a:gd name="connsiteY79" fmla="*/ 5546 h 10137"/>
                <a:gd name="connsiteX80" fmla="*/ 8858 w 10000"/>
                <a:gd name="connsiteY80" fmla="*/ 5760 h 10137"/>
                <a:gd name="connsiteX81" fmla="*/ 8843 w 10000"/>
                <a:gd name="connsiteY81" fmla="*/ 5974 h 10137"/>
                <a:gd name="connsiteX82" fmla="*/ 8798 w 10000"/>
                <a:gd name="connsiteY82" fmla="*/ 6193 h 10137"/>
                <a:gd name="connsiteX83" fmla="*/ 8724 w 10000"/>
                <a:gd name="connsiteY83" fmla="*/ 6406 h 10137"/>
                <a:gd name="connsiteX84" fmla="*/ 8650 w 10000"/>
                <a:gd name="connsiteY84" fmla="*/ 6629 h 10137"/>
                <a:gd name="connsiteX85" fmla="*/ 8546 w 10000"/>
                <a:gd name="connsiteY85" fmla="*/ 6856 h 10137"/>
                <a:gd name="connsiteX86" fmla="*/ 8412 w 10000"/>
                <a:gd name="connsiteY86" fmla="*/ 7087 h 10137"/>
                <a:gd name="connsiteX87" fmla="*/ 8412 w 10000"/>
                <a:gd name="connsiteY87" fmla="*/ 7087 h 10137"/>
                <a:gd name="connsiteX0" fmla="*/ 8412 w 10000"/>
                <a:gd name="connsiteY0" fmla="*/ 7087 h 10137"/>
                <a:gd name="connsiteX1" fmla="*/ 8412 w 10000"/>
                <a:gd name="connsiteY1" fmla="*/ 7087 h 10137"/>
                <a:gd name="connsiteX2" fmla="*/ 8264 w 10000"/>
                <a:gd name="connsiteY2" fmla="*/ 7276 h 10137"/>
                <a:gd name="connsiteX3" fmla="*/ 8101 w 10000"/>
                <a:gd name="connsiteY3" fmla="*/ 7466 h 10137"/>
                <a:gd name="connsiteX4" fmla="*/ 7923 w 10000"/>
                <a:gd name="connsiteY4" fmla="*/ 7659 h 10137"/>
                <a:gd name="connsiteX5" fmla="*/ 7700 w 10000"/>
                <a:gd name="connsiteY5" fmla="*/ 7840 h 10137"/>
                <a:gd name="connsiteX6" fmla="*/ 7478 w 10000"/>
                <a:gd name="connsiteY6" fmla="*/ 8024 h 10137"/>
                <a:gd name="connsiteX7" fmla="*/ 7226 w 10000"/>
                <a:gd name="connsiteY7" fmla="*/ 8208 h 10137"/>
                <a:gd name="connsiteX8" fmla="*/ 6973 w 10000"/>
                <a:gd name="connsiteY8" fmla="*/ 8383 h 10137"/>
                <a:gd name="connsiteX9" fmla="*/ 6691 w 10000"/>
                <a:gd name="connsiteY9" fmla="*/ 8558 h 10137"/>
                <a:gd name="connsiteX10" fmla="*/ 6409 w 10000"/>
                <a:gd name="connsiteY10" fmla="*/ 8727 h 10137"/>
                <a:gd name="connsiteX11" fmla="*/ 6098 w 10000"/>
                <a:gd name="connsiteY11" fmla="*/ 8886 h 10137"/>
                <a:gd name="connsiteX12" fmla="*/ 5801 w 10000"/>
                <a:gd name="connsiteY12" fmla="*/ 9048 h 10137"/>
                <a:gd name="connsiteX13" fmla="*/ 5475 w 10000"/>
                <a:gd name="connsiteY13" fmla="*/ 9190 h 10137"/>
                <a:gd name="connsiteX14" fmla="*/ 5163 w 10000"/>
                <a:gd name="connsiteY14" fmla="*/ 9344 h 10137"/>
                <a:gd name="connsiteX15" fmla="*/ 4837 w 10000"/>
                <a:gd name="connsiteY15" fmla="*/ 9489 h 10137"/>
                <a:gd name="connsiteX16" fmla="*/ 4214 w 10000"/>
                <a:gd name="connsiteY16" fmla="*/ 9756 h 10137"/>
                <a:gd name="connsiteX17" fmla="*/ 3368 w 10000"/>
                <a:gd name="connsiteY17" fmla="*/ 10137 h 10137"/>
                <a:gd name="connsiteX18" fmla="*/ 118 w 10000"/>
                <a:gd name="connsiteY18" fmla="*/ 8940 h 10137"/>
                <a:gd name="connsiteX19" fmla="*/ 30 w 10000"/>
                <a:gd name="connsiteY19" fmla="*/ 8360 h 10137"/>
                <a:gd name="connsiteX20" fmla="*/ 0 w 10000"/>
                <a:gd name="connsiteY20" fmla="*/ 7987 h 10137"/>
                <a:gd name="connsiteX21" fmla="*/ 15 w 10000"/>
                <a:gd name="connsiteY21" fmla="*/ 7612 h 10137"/>
                <a:gd name="connsiteX22" fmla="*/ 59 w 10000"/>
                <a:gd name="connsiteY22" fmla="*/ 7223 h 10137"/>
                <a:gd name="connsiteX23" fmla="*/ 134 w 10000"/>
                <a:gd name="connsiteY23" fmla="*/ 6842 h 10137"/>
                <a:gd name="connsiteX24" fmla="*/ 252 w 10000"/>
                <a:gd name="connsiteY24" fmla="*/ 6460 h 10137"/>
                <a:gd name="connsiteX25" fmla="*/ 401 w 10000"/>
                <a:gd name="connsiteY25" fmla="*/ 6078 h 10137"/>
                <a:gd name="connsiteX26" fmla="*/ 579 w 10000"/>
                <a:gd name="connsiteY26" fmla="*/ 5706 h 10137"/>
                <a:gd name="connsiteX27" fmla="*/ 772 w 10000"/>
                <a:gd name="connsiteY27" fmla="*/ 5324 h 10137"/>
                <a:gd name="connsiteX28" fmla="*/ 1024 w 10000"/>
                <a:gd name="connsiteY28" fmla="*/ 4950 h 10137"/>
                <a:gd name="connsiteX29" fmla="*/ 1306 w 10000"/>
                <a:gd name="connsiteY29" fmla="*/ 4587 h 10137"/>
                <a:gd name="connsiteX30" fmla="*/ 1617 w 10000"/>
                <a:gd name="connsiteY30" fmla="*/ 4211 h 10137"/>
                <a:gd name="connsiteX31" fmla="*/ 1795 w 10000"/>
                <a:gd name="connsiteY31" fmla="*/ 4036 h 10137"/>
                <a:gd name="connsiteX32" fmla="*/ 1973 w 10000"/>
                <a:gd name="connsiteY32" fmla="*/ 3851 h 10137"/>
                <a:gd name="connsiteX33" fmla="*/ 2166 w 10000"/>
                <a:gd name="connsiteY33" fmla="*/ 3676 h 10137"/>
                <a:gd name="connsiteX34" fmla="*/ 2359 w 10000"/>
                <a:gd name="connsiteY34" fmla="*/ 3501 h 10137"/>
                <a:gd name="connsiteX35" fmla="*/ 2567 w 10000"/>
                <a:gd name="connsiteY35" fmla="*/ 3327 h 10137"/>
                <a:gd name="connsiteX36" fmla="*/ 2789 w 10000"/>
                <a:gd name="connsiteY36" fmla="*/ 3158 h 10137"/>
                <a:gd name="connsiteX37" fmla="*/ 3012 w 10000"/>
                <a:gd name="connsiteY37" fmla="*/ 2984 h 10137"/>
                <a:gd name="connsiteX38" fmla="*/ 3249 w 10000"/>
                <a:gd name="connsiteY38" fmla="*/ 2815 h 10137"/>
                <a:gd name="connsiteX39" fmla="*/ 3487 w 10000"/>
                <a:gd name="connsiteY39" fmla="*/ 2648 h 10137"/>
                <a:gd name="connsiteX40" fmla="*/ 3754 w 10000"/>
                <a:gd name="connsiteY40" fmla="*/ 2480 h 10137"/>
                <a:gd name="connsiteX41" fmla="*/ 4006 w 10000"/>
                <a:gd name="connsiteY41" fmla="*/ 2326 h 10137"/>
                <a:gd name="connsiteX42" fmla="*/ 4288 w 10000"/>
                <a:gd name="connsiteY42" fmla="*/ 2158 h 10137"/>
                <a:gd name="connsiteX43" fmla="*/ 4555 w 10000"/>
                <a:gd name="connsiteY43" fmla="*/ 1999 h 10137"/>
                <a:gd name="connsiteX44" fmla="*/ 4852 w 10000"/>
                <a:gd name="connsiteY44" fmla="*/ 1845 h 10137"/>
                <a:gd name="connsiteX45" fmla="*/ 5163 w 10000"/>
                <a:gd name="connsiteY45" fmla="*/ 1693 h 10137"/>
                <a:gd name="connsiteX46" fmla="*/ 5475 w 10000"/>
                <a:gd name="connsiteY46" fmla="*/ 1549 h 10137"/>
                <a:gd name="connsiteX47" fmla="*/ 5801 w 10000"/>
                <a:gd name="connsiteY47" fmla="*/ 1395 h 10137"/>
                <a:gd name="connsiteX48" fmla="*/ 6128 w 10000"/>
                <a:gd name="connsiteY48" fmla="*/ 1260 h 10137"/>
                <a:gd name="connsiteX49" fmla="*/ 6469 w 10000"/>
                <a:gd name="connsiteY49" fmla="*/ 1114 h 10137"/>
                <a:gd name="connsiteX50" fmla="*/ 6825 w 10000"/>
                <a:gd name="connsiteY50" fmla="*/ 985 h 10137"/>
                <a:gd name="connsiteX51" fmla="*/ 7181 w 10000"/>
                <a:gd name="connsiteY51" fmla="*/ 839 h 10137"/>
                <a:gd name="connsiteX52" fmla="*/ 7552 w 10000"/>
                <a:gd name="connsiteY52" fmla="*/ 717 h 10137"/>
                <a:gd name="connsiteX53" fmla="*/ 7938 w 10000"/>
                <a:gd name="connsiteY53" fmla="*/ 579 h 10137"/>
                <a:gd name="connsiteX54" fmla="*/ 8323 w 10000"/>
                <a:gd name="connsiteY54" fmla="*/ 465 h 10137"/>
                <a:gd name="connsiteX55" fmla="*/ 8724 w 10000"/>
                <a:gd name="connsiteY55" fmla="*/ 335 h 10137"/>
                <a:gd name="connsiteX56" fmla="*/ 9139 w 10000"/>
                <a:gd name="connsiteY56" fmla="*/ 229 h 10137"/>
                <a:gd name="connsiteX57" fmla="*/ 9570 w 10000"/>
                <a:gd name="connsiteY57" fmla="*/ 113 h 10137"/>
                <a:gd name="connsiteX58" fmla="*/ 10000 w 10000"/>
                <a:gd name="connsiteY58" fmla="*/ 0 h 10137"/>
                <a:gd name="connsiteX59" fmla="*/ 10000 w 10000"/>
                <a:gd name="connsiteY59" fmla="*/ 0 h 10137"/>
                <a:gd name="connsiteX60" fmla="*/ 9733 w 10000"/>
                <a:gd name="connsiteY60" fmla="*/ 261 h 10137"/>
                <a:gd name="connsiteX61" fmla="*/ 9510 w 10000"/>
                <a:gd name="connsiteY61" fmla="*/ 503 h 10137"/>
                <a:gd name="connsiteX62" fmla="*/ 9303 w 10000"/>
                <a:gd name="connsiteY62" fmla="*/ 756 h 10137"/>
                <a:gd name="connsiteX63" fmla="*/ 9139 w 10000"/>
                <a:gd name="connsiteY63" fmla="*/ 992 h 10137"/>
                <a:gd name="connsiteX64" fmla="*/ 8991 w 10000"/>
                <a:gd name="connsiteY64" fmla="*/ 1228 h 10137"/>
                <a:gd name="connsiteX65" fmla="*/ 8858 w 10000"/>
                <a:gd name="connsiteY65" fmla="*/ 1463 h 10137"/>
                <a:gd name="connsiteX66" fmla="*/ 8769 w 10000"/>
                <a:gd name="connsiteY66" fmla="*/ 1684 h 10137"/>
                <a:gd name="connsiteX67" fmla="*/ 8694 w 10000"/>
                <a:gd name="connsiteY67" fmla="*/ 1914 h 10137"/>
                <a:gd name="connsiteX68" fmla="*/ 8650 w 10000"/>
                <a:gd name="connsiteY68" fmla="*/ 2144 h 10137"/>
                <a:gd name="connsiteX69" fmla="*/ 8605 w 10000"/>
                <a:gd name="connsiteY69" fmla="*/ 2366 h 10137"/>
                <a:gd name="connsiteX70" fmla="*/ 8591 w 10000"/>
                <a:gd name="connsiteY70" fmla="*/ 2587 h 10137"/>
                <a:gd name="connsiteX71" fmla="*/ 8591 w 10000"/>
                <a:gd name="connsiteY71" fmla="*/ 2798 h 10137"/>
                <a:gd name="connsiteX72" fmla="*/ 8591 w 10000"/>
                <a:gd name="connsiteY72" fmla="*/ 3012 h 10137"/>
                <a:gd name="connsiteX73" fmla="*/ 8605 w 10000"/>
                <a:gd name="connsiteY73" fmla="*/ 3227 h 10137"/>
                <a:gd name="connsiteX74" fmla="*/ 8650 w 10000"/>
                <a:gd name="connsiteY74" fmla="*/ 3647 h 10137"/>
                <a:gd name="connsiteX75" fmla="*/ 8798 w 10000"/>
                <a:gd name="connsiteY75" fmla="*/ 4486 h 10137"/>
                <a:gd name="connsiteX76" fmla="*/ 8843 w 10000"/>
                <a:gd name="connsiteY76" fmla="*/ 4911 h 10137"/>
                <a:gd name="connsiteX77" fmla="*/ 8887 w 10000"/>
                <a:gd name="connsiteY77" fmla="*/ 5125 h 10137"/>
                <a:gd name="connsiteX78" fmla="*/ 8887 w 10000"/>
                <a:gd name="connsiteY78" fmla="*/ 5332 h 10137"/>
                <a:gd name="connsiteX79" fmla="*/ 8887 w 10000"/>
                <a:gd name="connsiteY79" fmla="*/ 5546 h 10137"/>
                <a:gd name="connsiteX80" fmla="*/ 8858 w 10000"/>
                <a:gd name="connsiteY80" fmla="*/ 5760 h 10137"/>
                <a:gd name="connsiteX81" fmla="*/ 8843 w 10000"/>
                <a:gd name="connsiteY81" fmla="*/ 5974 h 10137"/>
                <a:gd name="connsiteX82" fmla="*/ 8798 w 10000"/>
                <a:gd name="connsiteY82" fmla="*/ 6193 h 10137"/>
                <a:gd name="connsiteX83" fmla="*/ 8724 w 10000"/>
                <a:gd name="connsiteY83" fmla="*/ 6406 h 10137"/>
                <a:gd name="connsiteX84" fmla="*/ 8650 w 10000"/>
                <a:gd name="connsiteY84" fmla="*/ 6629 h 10137"/>
                <a:gd name="connsiteX85" fmla="*/ 8546 w 10000"/>
                <a:gd name="connsiteY85" fmla="*/ 6856 h 10137"/>
                <a:gd name="connsiteX86" fmla="*/ 8412 w 10000"/>
                <a:gd name="connsiteY86" fmla="*/ 7087 h 10137"/>
                <a:gd name="connsiteX87" fmla="*/ 8412 w 10000"/>
                <a:gd name="connsiteY87" fmla="*/ 7087 h 10137"/>
                <a:gd name="connsiteX0" fmla="*/ 8412 w 10000"/>
                <a:gd name="connsiteY0" fmla="*/ 7087 h 10181"/>
                <a:gd name="connsiteX1" fmla="*/ 8412 w 10000"/>
                <a:gd name="connsiteY1" fmla="*/ 7087 h 10181"/>
                <a:gd name="connsiteX2" fmla="*/ 8264 w 10000"/>
                <a:gd name="connsiteY2" fmla="*/ 7276 h 10181"/>
                <a:gd name="connsiteX3" fmla="*/ 8101 w 10000"/>
                <a:gd name="connsiteY3" fmla="*/ 7466 h 10181"/>
                <a:gd name="connsiteX4" fmla="*/ 7923 w 10000"/>
                <a:gd name="connsiteY4" fmla="*/ 7659 h 10181"/>
                <a:gd name="connsiteX5" fmla="*/ 7700 w 10000"/>
                <a:gd name="connsiteY5" fmla="*/ 7840 h 10181"/>
                <a:gd name="connsiteX6" fmla="*/ 7478 w 10000"/>
                <a:gd name="connsiteY6" fmla="*/ 8024 h 10181"/>
                <a:gd name="connsiteX7" fmla="*/ 7226 w 10000"/>
                <a:gd name="connsiteY7" fmla="*/ 8208 h 10181"/>
                <a:gd name="connsiteX8" fmla="*/ 6973 w 10000"/>
                <a:gd name="connsiteY8" fmla="*/ 8383 h 10181"/>
                <a:gd name="connsiteX9" fmla="*/ 6691 w 10000"/>
                <a:gd name="connsiteY9" fmla="*/ 8558 h 10181"/>
                <a:gd name="connsiteX10" fmla="*/ 6409 w 10000"/>
                <a:gd name="connsiteY10" fmla="*/ 8727 h 10181"/>
                <a:gd name="connsiteX11" fmla="*/ 6098 w 10000"/>
                <a:gd name="connsiteY11" fmla="*/ 8886 h 10181"/>
                <a:gd name="connsiteX12" fmla="*/ 5801 w 10000"/>
                <a:gd name="connsiteY12" fmla="*/ 9048 h 10181"/>
                <a:gd name="connsiteX13" fmla="*/ 5475 w 10000"/>
                <a:gd name="connsiteY13" fmla="*/ 9190 h 10181"/>
                <a:gd name="connsiteX14" fmla="*/ 5163 w 10000"/>
                <a:gd name="connsiteY14" fmla="*/ 9344 h 10181"/>
                <a:gd name="connsiteX15" fmla="*/ 4837 w 10000"/>
                <a:gd name="connsiteY15" fmla="*/ 9489 h 10181"/>
                <a:gd name="connsiteX16" fmla="*/ 4214 w 10000"/>
                <a:gd name="connsiteY16" fmla="*/ 9756 h 10181"/>
                <a:gd name="connsiteX17" fmla="*/ 3311 w 10000"/>
                <a:gd name="connsiteY17" fmla="*/ 10181 h 10181"/>
                <a:gd name="connsiteX18" fmla="*/ 118 w 10000"/>
                <a:gd name="connsiteY18" fmla="*/ 8940 h 10181"/>
                <a:gd name="connsiteX19" fmla="*/ 30 w 10000"/>
                <a:gd name="connsiteY19" fmla="*/ 8360 h 10181"/>
                <a:gd name="connsiteX20" fmla="*/ 0 w 10000"/>
                <a:gd name="connsiteY20" fmla="*/ 7987 h 10181"/>
                <a:gd name="connsiteX21" fmla="*/ 15 w 10000"/>
                <a:gd name="connsiteY21" fmla="*/ 7612 h 10181"/>
                <a:gd name="connsiteX22" fmla="*/ 59 w 10000"/>
                <a:gd name="connsiteY22" fmla="*/ 7223 h 10181"/>
                <a:gd name="connsiteX23" fmla="*/ 134 w 10000"/>
                <a:gd name="connsiteY23" fmla="*/ 6842 h 10181"/>
                <a:gd name="connsiteX24" fmla="*/ 252 w 10000"/>
                <a:gd name="connsiteY24" fmla="*/ 6460 h 10181"/>
                <a:gd name="connsiteX25" fmla="*/ 401 w 10000"/>
                <a:gd name="connsiteY25" fmla="*/ 6078 h 10181"/>
                <a:gd name="connsiteX26" fmla="*/ 579 w 10000"/>
                <a:gd name="connsiteY26" fmla="*/ 5706 h 10181"/>
                <a:gd name="connsiteX27" fmla="*/ 772 w 10000"/>
                <a:gd name="connsiteY27" fmla="*/ 5324 h 10181"/>
                <a:gd name="connsiteX28" fmla="*/ 1024 w 10000"/>
                <a:gd name="connsiteY28" fmla="*/ 4950 h 10181"/>
                <a:gd name="connsiteX29" fmla="*/ 1306 w 10000"/>
                <a:gd name="connsiteY29" fmla="*/ 4587 h 10181"/>
                <a:gd name="connsiteX30" fmla="*/ 1617 w 10000"/>
                <a:gd name="connsiteY30" fmla="*/ 4211 h 10181"/>
                <a:gd name="connsiteX31" fmla="*/ 1795 w 10000"/>
                <a:gd name="connsiteY31" fmla="*/ 4036 h 10181"/>
                <a:gd name="connsiteX32" fmla="*/ 1973 w 10000"/>
                <a:gd name="connsiteY32" fmla="*/ 3851 h 10181"/>
                <a:gd name="connsiteX33" fmla="*/ 2166 w 10000"/>
                <a:gd name="connsiteY33" fmla="*/ 3676 h 10181"/>
                <a:gd name="connsiteX34" fmla="*/ 2359 w 10000"/>
                <a:gd name="connsiteY34" fmla="*/ 3501 h 10181"/>
                <a:gd name="connsiteX35" fmla="*/ 2567 w 10000"/>
                <a:gd name="connsiteY35" fmla="*/ 3327 h 10181"/>
                <a:gd name="connsiteX36" fmla="*/ 2789 w 10000"/>
                <a:gd name="connsiteY36" fmla="*/ 3158 h 10181"/>
                <a:gd name="connsiteX37" fmla="*/ 3012 w 10000"/>
                <a:gd name="connsiteY37" fmla="*/ 2984 h 10181"/>
                <a:gd name="connsiteX38" fmla="*/ 3249 w 10000"/>
                <a:gd name="connsiteY38" fmla="*/ 2815 h 10181"/>
                <a:gd name="connsiteX39" fmla="*/ 3487 w 10000"/>
                <a:gd name="connsiteY39" fmla="*/ 2648 h 10181"/>
                <a:gd name="connsiteX40" fmla="*/ 3754 w 10000"/>
                <a:gd name="connsiteY40" fmla="*/ 2480 h 10181"/>
                <a:gd name="connsiteX41" fmla="*/ 4006 w 10000"/>
                <a:gd name="connsiteY41" fmla="*/ 2326 h 10181"/>
                <a:gd name="connsiteX42" fmla="*/ 4288 w 10000"/>
                <a:gd name="connsiteY42" fmla="*/ 2158 h 10181"/>
                <a:gd name="connsiteX43" fmla="*/ 4555 w 10000"/>
                <a:gd name="connsiteY43" fmla="*/ 1999 h 10181"/>
                <a:gd name="connsiteX44" fmla="*/ 4852 w 10000"/>
                <a:gd name="connsiteY44" fmla="*/ 1845 h 10181"/>
                <a:gd name="connsiteX45" fmla="*/ 5163 w 10000"/>
                <a:gd name="connsiteY45" fmla="*/ 1693 h 10181"/>
                <a:gd name="connsiteX46" fmla="*/ 5475 w 10000"/>
                <a:gd name="connsiteY46" fmla="*/ 1549 h 10181"/>
                <a:gd name="connsiteX47" fmla="*/ 5801 w 10000"/>
                <a:gd name="connsiteY47" fmla="*/ 1395 h 10181"/>
                <a:gd name="connsiteX48" fmla="*/ 6128 w 10000"/>
                <a:gd name="connsiteY48" fmla="*/ 1260 h 10181"/>
                <a:gd name="connsiteX49" fmla="*/ 6469 w 10000"/>
                <a:gd name="connsiteY49" fmla="*/ 1114 h 10181"/>
                <a:gd name="connsiteX50" fmla="*/ 6825 w 10000"/>
                <a:gd name="connsiteY50" fmla="*/ 985 h 10181"/>
                <a:gd name="connsiteX51" fmla="*/ 7181 w 10000"/>
                <a:gd name="connsiteY51" fmla="*/ 839 h 10181"/>
                <a:gd name="connsiteX52" fmla="*/ 7552 w 10000"/>
                <a:gd name="connsiteY52" fmla="*/ 717 h 10181"/>
                <a:gd name="connsiteX53" fmla="*/ 7938 w 10000"/>
                <a:gd name="connsiteY53" fmla="*/ 579 h 10181"/>
                <a:gd name="connsiteX54" fmla="*/ 8323 w 10000"/>
                <a:gd name="connsiteY54" fmla="*/ 465 h 10181"/>
                <a:gd name="connsiteX55" fmla="*/ 8724 w 10000"/>
                <a:gd name="connsiteY55" fmla="*/ 335 h 10181"/>
                <a:gd name="connsiteX56" fmla="*/ 9139 w 10000"/>
                <a:gd name="connsiteY56" fmla="*/ 229 h 10181"/>
                <a:gd name="connsiteX57" fmla="*/ 9570 w 10000"/>
                <a:gd name="connsiteY57" fmla="*/ 113 h 10181"/>
                <a:gd name="connsiteX58" fmla="*/ 10000 w 10000"/>
                <a:gd name="connsiteY58" fmla="*/ 0 h 10181"/>
                <a:gd name="connsiteX59" fmla="*/ 10000 w 10000"/>
                <a:gd name="connsiteY59" fmla="*/ 0 h 10181"/>
                <a:gd name="connsiteX60" fmla="*/ 9733 w 10000"/>
                <a:gd name="connsiteY60" fmla="*/ 261 h 10181"/>
                <a:gd name="connsiteX61" fmla="*/ 9510 w 10000"/>
                <a:gd name="connsiteY61" fmla="*/ 503 h 10181"/>
                <a:gd name="connsiteX62" fmla="*/ 9303 w 10000"/>
                <a:gd name="connsiteY62" fmla="*/ 756 h 10181"/>
                <a:gd name="connsiteX63" fmla="*/ 9139 w 10000"/>
                <a:gd name="connsiteY63" fmla="*/ 992 h 10181"/>
                <a:gd name="connsiteX64" fmla="*/ 8991 w 10000"/>
                <a:gd name="connsiteY64" fmla="*/ 1228 h 10181"/>
                <a:gd name="connsiteX65" fmla="*/ 8858 w 10000"/>
                <a:gd name="connsiteY65" fmla="*/ 1463 h 10181"/>
                <a:gd name="connsiteX66" fmla="*/ 8769 w 10000"/>
                <a:gd name="connsiteY66" fmla="*/ 1684 h 10181"/>
                <a:gd name="connsiteX67" fmla="*/ 8694 w 10000"/>
                <a:gd name="connsiteY67" fmla="*/ 1914 h 10181"/>
                <a:gd name="connsiteX68" fmla="*/ 8650 w 10000"/>
                <a:gd name="connsiteY68" fmla="*/ 2144 h 10181"/>
                <a:gd name="connsiteX69" fmla="*/ 8605 w 10000"/>
                <a:gd name="connsiteY69" fmla="*/ 2366 h 10181"/>
                <a:gd name="connsiteX70" fmla="*/ 8591 w 10000"/>
                <a:gd name="connsiteY70" fmla="*/ 2587 h 10181"/>
                <a:gd name="connsiteX71" fmla="*/ 8591 w 10000"/>
                <a:gd name="connsiteY71" fmla="*/ 2798 h 10181"/>
                <a:gd name="connsiteX72" fmla="*/ 8591 w 10000"/>
                <a:gd name="connsiteY72" fmla="*/ 3012 h 10181"/>
                <a:gd name="connsiteX73" fmla="*/ 8605 w 10000"/>
                <a:gd name="connsiteY73" fmla="*/ 3227 h 10181"/>
                <a:gd name="connsiteX74" fmla="*/ 8650 w 10000"/>
                <a:gd name="connsiteY74" fmla="*/ 3647 h 10181"/>
                <a:gd name="connsiteX75" fmla="*/ 8798 w 10000"/>
                <a:gd name="connsiteY75" fmla="*/ 4486 h 10181"/>
                <a:gd name="connsiteX76" fmla="*/ 8843 w 10000"/>
                <a:gd name="connsiteY76" fmla="*/ 4911 h 10181"/>
                <a:gd name="connsiteX77" fmla="*/ 8887 w 10000"/>
                <a:gd name="connsiteY77" fmla="*/ 5125 h 10181"/>
                <a:gd name="connsiteX78" fmla="*/ 8887 w 10000"/>
                <a:gd name="connsiteY78" fmla="*/ 5332 h 10181"/>
                <a:gd name="connsiteX79" fmla="*/ 8887 w 10000"/>
                <a:gd name="connsiteY79" fmla="*/ 5546 h 10181"/>
                <a:gd name="connsiteX80" fmla="*/ 8858 w 10000"/>
                <a:gd name="connsiteY80" fmla="*/ 5760 h 10181"/>
                <a:gd name="connsiteX81" fmla="*/ 8843 w 10000"/>
                <a:gd name="connsiteY81" fmla="*/ 5974 h 10181"/>
                <a:gd name="connsiteX82" fmla="*/ 8798 w 10000"/>
                <a:gd name="connsiteY82" fmla="*/ 6193 h 10181"/>
                <a:gd name="connsiteX83" fmla="*/ 8724 w 10000"/>
                <a:gd name="connsiteY83" fmla="*/ 6406 h 10181"/>
                <a:gd name="connsiteX84" fmla="*/ 8650 w 10000"/>
                <a:gd name="connsiteY84" fmla="*/ 6629 h 10181"/>
                <a:gd name="connsiteX85" fmla="*/ 8546 w 10000"/>
                <a:gd name="connsiteY85" fmla="*/ 6856 h 10181"/>
                <a:gd name="connsiteX86" fmla="*/ 8412 w 10000"/>
                <a:gd name="connsiteY86" fmla="*/ 7087 h 10181"/>
                <a:gd name="connsiteX87" fmla="*/ 8412 w 10000"/>
                <a:gd name="connsiteY87" fmla="*/ 7087 h 10181"/>
                <a:gd name="connsiteX0" fmla="*/ 8412 w 10000"/>
                <a:gd name="connsiteY0" fmla="*/ 7087 h 10181"/>
                <a:gd name="connsiteX1" fmla="*/ 8412 w 10000"/>
                <a:gd name="connsiteY1" fmla="*/ 7087 h 10181"/>
                <a:gd name="connsiteX2" fmla="*/ 8264 w 10000"/>
                <a:gd name="connsiteY2" fmla="*/ 7276 h 10181"/>
                <a:gd name="connsiteX3" fmla="*/ 8101 w 10000"/>
                <a:gd name="connsiteY3" fmla="*/ 7466 h 10181"/>
                <a:gd name="connsiteX4" fmla="*/ 7923 w 10000"/>
                <a:gd name="connsiteY4" fmla="*/ 7659 h 10181"/>
                <a:gd name="connsiteX5" fmla="*/ 7700 w 10000"/>
                <a:gd name="connsiteY5" fmla="*/ 7840 h 10181"/>
                <a:gd name="connsiteX6" fmla="*/ 7478 w 10000"/>
                <a:gd name="connsiteY6" fmla="*/ 8024 h 10181"/>
                <a:gd name="connsiteX7" fmla="*/ 7226 w 10000"/>
                <a:gd name="connsiteY7" fmla="*/ 8208 h 10181"/>
                <a:gd name="connsiteX8" fmla="*/ 6973 w 10000"/>
                <a:gd name="connsiteY8" fmla="*/ 8383 h 10181"/>
                <a:gd name="connsiteX9" fmla="*/ 6691 w 10000"/>
                <a:gd name="connsiteY9" fmla="*/ 8558 h 10181"/>
                <a:gd name="connsiteX10" fmla="*/ 6409 w 10000"/>
                <a:gd name="connsiteY10" fmla="*/ 8727 h 10181"/>
                <a:gd name="connsiteX11" fmla="*/ 6098 w 10000"/>
                <a:gd name="connsiteY11" fmla="*/ 8886 h 10181"/>
                <a:gd name="connsiteX12" fmla="*/ 5801 w 10000"/>
                <a:gd name="connsiteY12" fmla="*/ 9048 h 10181"/>
                <a:gd name="connsiteX13" fmla="*/ 5475 w 10000"/>
                <a:gd name="connsiteY13" fmla="*/ 9190 h 10181"/>
                <a:gd name="connsiteX14" fmla="*/ 5163 w 10000"/>
                <a:gd name="connsiteY14" fmla="*/ 9344 h 10181"/>
                <a:gd name="connsiteX15" fmla="*/ 4837 w 10000"/>
                <a:gd name="connsiteY15" fmla="*/ 9489 h 10181"/>
                <a:gd name="connsiteX16" fmla="*/ 4214 w 10000"/>
                <a:gd name="connsiteY16" fmla="*/ 9756 h 10181"/>
                <a:gd name="connsiteX17" fmla="*/ 3311 w 10000"/>
                <a:gd name="connsiteY17" fmla="*/ 10181 h 10181"/>
                <a:gd name="connsiteX18" fmla="*/ 89 w 10000"/>
                <a:gd name="connsiteY18" fmla="*/ 8911 h 10181"/>
                <a:gd name="connsiteX19" fmla="*/ 30 w 10000"/>
                <a:gd name="connsiteY19" fmla="*/ 8360 h 10181"/>
                <a:gd name="connsiteX20" fmla="*/ 0 w 10000"/>
                <a:gd name="connsiteY20" fmla="*/ 7987 h 10181"/>
                <a:gd name="connsiteX21" fmla="*/ 15 w 10000"/>
                <a:gd name="connsiteY21" fmla="*/ 7612 h 10181"/>
                <a:gd name="connsiteX22" fmla="*/ 59 w 10000"/>
                <a:gd name="connsiteY22" fmla="*/ 7223 h 10181"/>
                <a:gd name="connsiteX23" fmla="*/ 134 w 10000"/>
                <a:gd name="connsiteY23" fmla="*/ 6842 h 10181"/>
                <a:gd name="connsiteX24" fmla="*/ 252 w 10000"/>
                <a:gd name="connsiteY24" fmla="*/ 6460 h 10181"/>
                <a:gd name="connsiteX25" fmla="*/ 401 w 10000"/>
                <a:gd name="connsiteY25" fmla="*/ 6078 h 10181"/>
                <a:gd name="connsiteX26" fmla="*/ 579 w 10000"/>
                <a:gd name="connsiteY26" fmla="*/ 5706 h 10181"/>
                <a:gd name="connsiteX27" fmla="*/ 772 w 10000"/>
                <a:gd name="connsiteY27" fmla="*/ 5324 h 10181"/>
                <a:gd name="connsiteX28" fmla="*/ 1024 w 10000"/>
                <a:gd name="connsiteY28" fmla="*/ 4950 h 10181"/>
                <a:gd name="connsiteX29" fmla="*/ 1306 w 10000"/>
                <a:gd name="connsiteY29" fmla="*/ 4587 h 10181"/>
                <a:gd name="connsiteX30" fmla="*/ 1617 w 10000"/>
                <a:gd name="connsiteY30" fmla="*/ 4211 h 10181"/>
                <a:gd name="connsiteX31" fmla="*/ 1795 w 10000"/>
                <a:gd name="connsiteY31" fmla="*/ 4036 h 10181"/>
                <a:gd name="connsiteX32" fmla="*/ 1973 w 10000"/>
                <a:gd name="connsiteY32" fmla="*/ 3851 h 10181"/>
                <a:gd name="connsiteX33" fmla="*/ 2166 w 10000"/>
                <a:gd name="connsiteY33" fmla="*/ 3676 h 10181"/>
                <a:gd name="connsiteX34" fmla="*/ 2359 w 10000"/>
                <a:gd name="connsiteY34" fmla="*/ 3501 h 10181"/>
                <a:gd name="connsiteX35" fmla="*/ 2567 w 10000"/>
                <a:gd name="connsiteY35" fmla="*/ 3327 h 10181"/>
                <a:gd name="connsiteX36" fmla="*/ 2789 w 10000"/>
                <a:gd name="connsiteY36" fmla="*/ 3158 h 10181"/>
                <a:gd name="connsiteX37" fmla="*/ 3012 w 10000"/>
                <a:gd name="connsiteY37" fmla="*/ 2984 h 10181"/>
                <a:gd name="connsiteX38" fmla="*/ 3249 w 10000"/>
                <a:gd name="connsiteY38" fmla="*/ 2815 h 10181"/>
                <a:gd name="connsiteX39" fmla="*/ 3487 w 10000"/>
                <a:gd name="connsiteY39" fmla="*/ 2648 h 10181"/>
                <a:gd name="connsiteX40" fmla="*/ 3754 w 10000"/>
                <a:gd name="connsiteY40" fmla="*/ 2480 h 10181"/>
                <a:gd name="connsiteX41" fmla="*/ 4006 w 10000"/>
                <a:gd name="connsiteY41" fmla="*/ 2326 h 10181"/>
                <a:gd name="connsiteX42" fmla="*/ 4288 w 10000"/>
                <a:gd name="connsiteY42" fmla="*/ 2158 h 10181"/>
                <a:gd name="connsiteX43" fmla="*/ 4555 w 10000"/>
                <a:gd name="connsiteY43" fmla="*/ 1999 h 10181"/>
                <a:gd name="connsiteX44" fmla="*/ 4852 w 10000"/>
                <a:gd name="connsiteY44" fmla="*/ 1845 h 10181"/>
                <a:gd name="connsiteX45" fmla="*/ 5163 w 10000"/>
                <a:gd name="connsiteY45" fmla="*/ 1693 h 10181"/>
                <a:gd name="connsiteX46" fmla="*/ 5475 w 10000"/>
                <a:gd name="connsiteY46" fmla="*/ 1549 h 10181"/>
                <a:gd name="connsiteX47" fmla="*/ 5801 w 10000"/>
                <a:gd name="connsiteY47" fmla="*/ 1395 h 10181"/>
                <a:gd name="connsiteX48" fmla="*/ 6128 w 10000"/>
                <a:gd name="connsiteY48" fmla="*/ 1260 h 10181"/>
                <a:gd name="connsiteX49" fmla="*/ 6469 w 10000"/>
                <a:gd name="connsiteY49" fmla="*/ 1114 h 10181"/>
                <a:gd name="connsiteX50" fmla="*/ 6825 w 10000"/>
                <a:gd name="connsiteY50" fmla="*/ 985 h 10181"/>
                <a:gd name="connsiteX51" fmla="*/ 7181 w 10000"/>
                <a:gd name="connsiteY51" fmla="*/ 839 h 10181"/>
                <a:gd name="connsiteX52" fmla="*/ 7552 w 10000"/>
                <a:gd name="connsiteY52" fmla="*/ 717 h 10181"/>
                <a:gd name="connsiteX53" fmla="*/ 7938 w 10000"/>
                <a:gd name="connsiteY53" fmla="*/ 579 h 10181"/>
                <a:gd name="connsiteX54" fmla="*/ 8323 w 10000"/>
                <a:gd name="connsiteY54" fmla="*/ 465 h 10181"/>
                <a:gd name="connsiteX55" fmla="*/ 8724 w 10000"/>
                <a:gd name="connsiteY55" fmla="*/ 335 h 10181"/>
                <a:gd name="connsiteX56" fmla="*/ 9139 w 10000"/>
                <a:gd name="connsiteY56" fmla="*/ 229 h 10181"/>
                <a:gd name="connsiteX57" fmla="*/ 9570 w 10000"/>
                <a:gd name="connsiteY57" fmla="*/ 113 h 10181"/>
                <a:gd name="connsiteX58" fmla="*/ 10000 w 10000"/>
                <a:gd name="connsiteY58" fmla="*/ 0 h 10181"/>
                <a:gd name="connsiteX59" fmla="*/ 10000 w 10000"/>
                <a:gd name="connsiteY59" fmla="*/ 0 h 10181"/>
                <a:gd name="connsiteX60" fmla="*/ 9733 w 10000"/>
                <a:gd name="connsiteY60" fmla="*/ 261 h 10181"/>
                <a:gd name="connsiteX61" fmla="*/ 9510 w 10000"/>
                <a:gd name="connsiteY61" fmla="*/ 503 h 10181"/>
                <a:gd name="connsiteX62" fmla="*/ 9303 w 10000"/>
                <a:gd name="connsiteY62" fmla="*/ 756 h 10181"/>
                <a:gd name="connsiteX63" fmla="*/ 9139 w 10000"/>
                <a:gd name="connsiteY63" fmla="*/ 992 h 10181"/>
                <a:gd name="connsiteX64" fmla="*/ 8991 w 10000"/>
                <a:gd name="connsiteY64" fmla="*/ 1228 h 10181"/>
                <a:gd name="connsiteX65" fmla="*/ 8858 w 10000"/>
                <a:gd name="connsiteY65" fmla="*/ 1463 h 10181"/>
                <a:gd name="connsiteX66" fmla="*/ 8769 w 10000"/>
                <a:gd name="connsiteY66" fmla="*/ 1684 h 10181"/>
                <a:gd name="connsiteX67" fmla="*/ 8694 w 10000"/>
                <a:gd name="connsiteY67" fmla="*/ 1914 h 10181"/>
                <a:gd name="connsiteX68" fmla="*/ 8650 w 10000"/>
                <a:gd name="connsiteY68" fmla="*/ 2144 h 10181"/>
                <a:gd name="connsiteX69" fmla="*/ 8605 w 10000"/>
                <a:gd name="connsiteY69" fmla="*/ 2366 h 10181"/>
                <a:gd name="connsiteX70" fmla="*/ 8591 w 10000"/>
                <a:gd name="connsiteY70" fmla="*/ 2587 h 10181"/>
                <a:gd name="connsiteX71" fmla="*/ 8591 w 10000"/>
                <a:gd name="connsiteY71" fmla="*/ 2798 h 10181"/>
                <a:gd name="connsiteX72" fmla="*/ 8591 w 10000"/>
                <a:gd name="connsiteY72" fmla="*/ 3012 h 10181"/>
                <a:gd name="connsiteX73" fmla="*/ 8605 w 10000"/>
                <a:gd name="connsiteY73" fmla="*/ 3227 h 10181"/>
                <a:gd name="connsiteX74" fmla="*/ 8650 w 10000"/>
                <a:gd name="connsiteY74" fmla="*/ 3647 h 10181"/>
                <a:gd name="connsiteX75" fmla="*/ 8798 w 10000"/>
                <a:gd name="connsiteY75" fmla="*/ 4486 h 10181"/>
                <a:gd name="connsiteX76" fmla="*/ 8843 w 10000"/>
                <a:gd name="connsiteY76" fmla="*/ 4911 h 10181"/>
                <a:gd name="connsiteX77" fmla="*/ 8887 w 10000"/>
                <a:gd name="connsiteY77" fmla="*/ 5125 h 10181"/>
                <a:gd name="connsiteX78" fmla="*/ 8887 w 10000"/>
                <a:gd name="connsiteY78" fmla="*/ 5332 h 10181"/>
                <a:gd name="connsiteX79" fmla="*/ 8887 w 10000"/>
                <a:gd name="connsiteY79" fmla="*/ 5546 h 10181"/>
                <a:gd name="connsiteX80" fmla="*/ 8858 w 10000"/>
                <a:gd name="connsiteY80" fmla="*/ 5760 h 10181"/>
                <a:gd name="connsiteX81" fmla="*/ 8843 w 10000"/>
                <a:gd name="connsiteY81" fmla="*/ 5974 h 10181"/>
                <a:gd name="connsiteX82" fmla="*/ 8798 w 10000"/>
                <a:gd name="connsiteY82" fmla="*/ 6193 h 10181"/>
                <a:gd name="connsiteX83" fmla="*/ 8724 w 10000"/>
                <a:gd name="connsiteY83" fmla="*/ 6406 h 10181"/>
                <a:gd name="connsiteX84" fmla="*/ 8650 w 10000"/>
                <a:gd name="connsiteY84" fmla="*/ 6629 h 10181"/>
                <a:gd name="connsiteX85" fmla="*/ 8546 w 10000"/>
                <a:gd name="connsiteY85" fmla="*/ 6856 h 10181"/>
                <a:gd name="connsiteX86" fmla="*/ 8412 w 10000"/>
                <a:gd name="connsiteY86" fmla="*/ 7087 h 10181"/>
                <a:gd name="connsiteX87" fmla="*/ 8412 w 10000"/>
                <a:gd name="connsiteY87" fmla="*/ 7087 h 10181"/>
                <a:gd name="connsiteX0" fmla="*/ 8412 w 10000"/>
                <a:gd name="connsiteY0" fmla="*/ 7087 h 10181"/>
                <a:gd name="connsiteX1" fmla="*/ 8412 w 10000"/>
                <a:gd name="connsiteY1" fmla="*/ 7087 h 10181"/>
                <a:gd name="connsiteX2" fmla="*/ 8264 w 10000"/>
                <a:gd name="connsiteY2" fmla="*/ 7276 h 10181"/>
                <a:gd name="connsiteX3" fmla="*/ 8101 w 10000"/>
                <a:gd name="connsiteY3" fmla="*/ 7466 h 10181"/>
                <a:gd name="connsiteX4" fmla="*/ 7923 w 10000"/>
                <a:gd name="connsiteY4" fmla="*/ 7659 h 10181"/>
                <a:gd name="connsiteX5" fmla="*/ 7700 w 10000"/>
                <a:gd name="connsiteY5" fmla="*/ 7840 h 10181"/>
                <a:gd name="connsiteX6" fmla="*/ 7478 w 10000"/>
                <a:gd name="connsiteY6" fmla="*/ 8024 h 10181"/>
                <a:gd name="connsiteX7" fmla="*/ 7226 w 10000"/>
                <a:gd name="connsiteY7" fmla="*/ 8208 h 10181"/>
                <a:gd name="connsiteX8" fmla="*/ 6973 w 10000"/>
                <a:gd name="connsiteY8" fmla="*/ 8383 h 10181"/>
                <a:gd name="connsiteX9" fmla="*/ 6691 w 10000"/>
                <a:gd name="connsiteY9" fmla="*/ 8558 h 10181"/>
                <a:gd name="connsiteX10" fmla="*/ 6409 w 10000"/>
                <a:gd name="connsiteY10" fmla="*/ 8727 h 10181"/>
                <a:gd name="connsiteX11" fmla="*/ 6098 w 10000"/>
                <a:gd name="connsiteY11" fmla="*/ 8886 h 10181"/>
                <a:gd name="connsiteX12" fmla="*/ 5801 w 10000"/>
                <a:gd name="connsiteY12" fmla="*/ 9048 h 10181"/>
                <a:gd name="connsiteX13" fmla="*/ 5475 w 10000"/>
                <a:gd name="connsiteY13" fmla="*/ 9190 h 10181"/>
                <a:gd name="connsiteX14" fmla="*/ 5163 w 10000"/>
                <a:gd name="connsiteY14" fmla="*/ 9344 h 10181"/>
                <a:gd name="connsiteX15" fmla="*/ 4837 w 10000"/>
                <a:gd name="connsiteY15" fmla="*/ 9489 h 10181"/>
                <a:gd name="connsiteX16" fmla="*/ 4214 w 10000"/>
                <a:gd name="connsiteY16" fmla="*/ 9756 h 10181"/>
                <a:gd name="connsiteX17" fmla="*/ 3311 w 10000"/>
                <a:gd name="connsiteY17" fmla="*/ 10181 h 10181"/>
                <a:gd name="connsiteX18" fmla="*/ 89 w 10000"/>
                <a:gd name="connsiteY18" fmla="*/ 8911 h 10181"/>
                <a:gd name="connsiteX19" fmla="*/ 30 w 10000"/>
                <a:gd name="connsiteY19" fmla="*/ 8360 h 10181"/>
                <a:gd name="connsiteX20" fmla="*/ 0 w 10000"/>
                <a:gd name="connsiteY20" fmla="*/ 7987 h 10181"/>
                <a:gd name="connsiteX21" fmla="*/ 15 w 10000"/>
                <a:gd name="connsiteY21" fmla="*/ 7612 h 10181"/>
                <a:gd name="connsiteX22" fmla="*/ 59 w 10000"/>
                <a:gd name="connsiteY22" fmla="*/ 7223 h 10181"/>
                <a:gd name="connsiteX23" fmla="*/ 134 w 10000"/>
                <a:gd name="connsiteY23" fmla="*/ 6842 h 10181"/>
                <a:gd name="connsiteX24" fmla="*/ 252 w 10000"/>
                <a:gd name="connsiteY24" fmla="*/ 6460 h 10181"/>
                <a:gd name="connsiteX25" fmla="*/ 401 w 10000"/>
                <a:gd name="connsiteY25" fmla="*/ 6078 h 10181"/>
                <a:gd name="connsiteX26" fmla="*/ 579 w 10000"/>
                <a:gd name="connsiteY26" fmla="*/ 5706 h 10181"/>
                <a:gd name="connsiteX27" fmla="*/ 772 w 10000"/>
                <a:gd name="connsiteY27" fmla="*/ 5324 h 10181"/>
                <a:gd name="connsiteX28" fmla="*/ 1024 w 10000"/>
                <a:gd name="connsiteY28" fmla="*/ 4950 h 10181"/>
                <a:gd name="connsiteX29" fmla="*/ 1306 w 10000"/>
                <a:gd name="connsiteY29" fmla="*/ 4587 h 10181"/>
                <a:gd name="connsiteX30" fmla="*/ 1617 w 10000"/>
                <a:gd name="connsiteY30" fmla="*/ 4211 h 10181"/>
                <a:gd name="connsiteX31" fmla="*/ 1795 w 10000"/>
                <a:gd name="connsiteY31" fmla="*/ 4036 h 10181"/>
                <a:gd name="connsiteX32" fmla="*/ 1973 w 10000"/>
                <a:gd name="connsiteY32" fmla="*/ 3851 h 10181"/>
                <a:gd name="connsiteX33" fmla="*/ 2166 w 10000"/>
                <a:gd name="connsiteY33" fmla="*/ 3676 h 10181"/>
                <a:gd name="connsiteX34" fmla="*/ 2359 w 10000"/>
                <a:gd name="connsiteY34" fmla="*/ 3501 h 10181"/>
                <a:gd name="connsiteX35" fmla="*/ 2567 w 10000"/>
                <a:gd name="connsiteY35" fmla="*/ 3327 h 10181"/>
                <a:gd name="connsiteX36" fmla="*/ 2789 w 10000"/>
                <a:gd name="connsiteY36" fmla="*/ 3158 h 10181"/>
                <a:gd name="connsiteX37" fmla="*/ 3012 w 10000"/>
                <a:gd name="connsiteY37" fmla="*/ 2984 h 10181"/>
                <a:gd name="connsiteX38" fmla="*/ 3249 w 10000"/>
                <a:gd name="connsiteY38" fmla="*/ 2815 h 10181"/>
                <a:gd name="connsiteX39" fmla="*/ 3487 w 10000"/>
                <a:gd name="connsiteY39" fmla="*/ 2648 h 10181"/>
                <a:gd name="connsiteX40" fmla="*/ 3754 w 10000"/>
                <a:gd name="connsiteY40" fmla="*/ 2480 h 10181"/>
                <a:gd name="connsiteX41" fmla="*/ 4006 w 10000"/>
                <a:gd name="connsiteY41" fmla="*/ 2326 h 10181"/>
                <a:gd name="connsiteX42" fmla="*/ 4288 w 10000"/>
                <a:gd name="connsiteY42" fmla="*/ 2158 h 10181"/>
                <a:gd name="connsiteX43" fmla="*/ 4555 w 10000"/>
                <a:gd name="connsiteY43" fmla="*/ 1999 h 10181"/>
                <a:gd name="connsiteX44" fmla="*/ 4852 w 10000"/>
                <a:gd name="connsiteY44" fmla="*/ 1845 h 10181"/>
                <a:gd name="connsiteX45" fmla="*/ 5163 w 10000"/>
                <a:gd name="connsiteY45" fmla="*/ 1693 h 10181"/>
                <a:gd name="connsiteX46" fmla="*/ 5475 w 10000"/>
                <a:gd name="connsiteY46" fmla="*/ 1549 h 10181"/>
                <a:gd name="connsiteX47" fmla="*/ 5801 w 10000"/>
                <a:gd name="connsiteY47" fmla="*/ 1395 h 10181"/>
                <a:gd name="connsiteX48" fmla="*/ 6128 w 10000"/>
                <a:gd name="connsiteY48" fmla="*/ 1260 h 10181"/>
                <a:gd name="connsiteX49" fmla="*/ 6469 w 10000"/>
                <a:gd name="connsiteY49" fmla="*/ 1114 h 10181"/>
                <a:gd name="connsiteX50" fmla="*/ 6825 w 10000"/>
                <a:gd name="connsiteY50" fmla="*/ 985 h 10181"/>
                <a:gd name="connsiteX51" fmla="*/ 7181 w 10000"/>
                <a:gd name="connsiteY51" fmla="*/ 839 h 10181"/>
                <a:gd name="connsiteX52" fmla="*/ 7552 w 10000"/>
                <a:gd name="connsiteY52" fmla="*/ 717 h 10181"/>
                <a:gd name="connsiteX53" fmla="*/ 7938 w 10000"/>
                <a:gd name="connsiteY53" fmla="*/ 579 h 10181"/>
                <a:gd name="connsiteX54" fmla="*/ 8323 w 10000"/>
                <a:gd name="connsiteY54" fmla="*/ 465 h 10181"/>
                <a:gd name="connsiteX55" fmla="*/ 8724 w 10000"/>
                <a:gd name="connsiteY55" fmla="*/ 335 h 10181"/>
                <a:gd name="connsiteX56" fmla="*/ 9139 w 10000"/>
                <a:gd name="connsiteY56" fmla="*/ 229 h 10181"/>
                <a:gd name="connsiteX57" fmla="*/ 9570 w 10000"/>
                <a:gd name="connsiteY57" fmla="*/ 113 h 10181"/>
                <a:gd name="connsiteX58" fmla="*/ 10000 w 10000"/>
                <a:gd name="connsiteY58" fmla="*/ 0 h 10181"/>
                <a:gd name="connsiteX59" fmla="*/ 10000 w 10000"/>
                <a:gd name="connsiteY59" fmla="*/ 0 h 10181"/>
                <a:gd name="connsiteX60" fmla="*/ 9733 w 10000"/>
                <a:gd name="connsiteY60" fmla="*/ 261 h 10181"/>
                <a:gd name="connsiteX61" fmla="*/ 9510 w 10000"/>
                <a:gd name="connsiteY61" fmla="*/ 503 h 10181"/>
                <a:gd name="connsiteX62" fmla="*/ 9303 w 10000"/>
                <a:gd name="connsiteY62" fmla="*/ 756 h 10181"/>
                <a:gd name="connsiteX63" fmla="*/ 9139 w 10000"/>
                <a:gd name="connsiteY63" fmla="*/ 992 h 10181"/>
                <a:gd name="connsiteX64" fmla="*/ 8991 w 10000"/>
                <a:gd name="connsiteY64" fmla="*/ 1228 h 10181"/>
                <a:gd name="connsiteX65" fmla="*/ 8858 w 10000"/>
                <a:gd name="connsiteY65" fmla="*/ 1463 h 10181"/>
                <a:gd name="connsiteX66" fmla="*/ 8769 w 10000"/>
                <a:gd name="connsiteY66" fmla="*/ 1684 h 10181"/>
                <a:gd name="connsiteX67" fmla="*/ 8694 w 10000"/>
                <a:gd name="connsiteY67" fmla="*/ 1914 h 10181"/>
                <a:gd name="connsiteX68" fmla="*/ 8650 w 10000"/>
                <a:gd name="connsiteY68" fmla="*/ 2144 h 10181"/>
                <a:gd name="connsiteX69" fmla="*/ 8605 w 10000"/>
                <a:gd name="connsiteY69" fmla="*/ 2366 h 10181"/>
                <a:gd name="connsiteX70" fmla="*/ 8591 w 10000"/>
                <a:gd name="connsiteY70" fmla="*/ 2587 h 10181"/>
                <a:gd name="connsiteX71" fmla="*/ 8591 w 10000"/>
                <a:gd name="connsiteY71" fmla="*/ 2798 h 10181"/>
                <a:gd name="connsiteX72" fmla="*/ 8591 w 10000"/>
                <a:gd name="connsiteY72" fmla="*/ 3012 h 10181"/>
                <a:gd name="connsiteX73" fmla="*/ 8605 w 10000"/>
                <a:gd name="connsiteY73" fmla="*/ 3227 h 10181"/>
                <a:gd name="connsiteX74" fmla="*/ 8650 w 10000"/>
                <a:gd name="connsiteY74" fmla="*/ 3647 h 10181"/>
                <a:gd name="connsiteX75" fmla="*/ 8798 w 10000"/>
                <a:gd name="connsiteY75" fmla="*/ 4486 h 10181"/>
                <a:gd name="connsiteX76" fmla="*/ 8843 w 10000"/>
                <a:gd name="connsiteY76" fmla="*/ 4911 h 10181"/>
                <a:gd name="connsiteX77" fmla="*/ 8887 w 10000"/>
                <a:gd name="connsiteY77" fmla="*/ 5125 h 10181"/>
                <a:gd name="connsiteX78" fmla="*/ 8887 w 10000"/>
                <a:gd name="connsiteY78" fmla="*/ 5332 h 10181"/>
                <a:gd name="connsiteX79" fmla="*/ 8887 w 10000"/>
                <a:gd name="connsiteY79" fmla="*/ 5546 h 10181"/>
                <a:gd name="connsiteX80" fmla="*/ 8858 w 10000"/>
                <a:gd name="connsiteY80" fmla="*/ 5760 h 10181"/>
                <a:gd name="connsiteX81" fmla="*/ 8843 w 10000"/>
                <a:gd name="connsiteY81" fmla="*/ 5974 h 10181"/>
                <a:gd name="connsiteX82" fmla="*/ 8798 w 10000"/>
                <a:gd name="connsiteY82" fmla="*/ 6193 h 10181"/>
                <a:gd name="connsiteX83" fmla="*/ 8724 w 10000"/>
                <a:gd name="connsiteY83" fmla="*/ 6406 h 10181"/>
                <a:gd name="connsiteX84" fmla="*/ 8650 w 10000"/>
                <a:gd name="connsiteY84" fmla="*/ 6629 h 10181"/>
                <a:gd name="connsiteX85" fmla="*/ 8546 w 10000"/>
                <a:gd name="connsiteY85" fmla="*/ 6856 h 10181"/>
                <a:gd name="connsiteX86" fmla="*/ 8412 w 10000"/>
                <a:gd name="connsiteY86" fmla="*/ 7087 h 10181"/>
                <a:gd name="connsiteX87" fmla="*/ 8412 w 10000"/>
                <a:gd name="connsiteY87" fmla="*/ 7087 h 10181"/>
                <a:gd name="connsiteX0" fmla="*/ 8412 w 10000"/>
                <a:gd name="connsiteY0" fmla="*/ 7087 h 10181"/>
                <a:gd name="connsiteX1" fmla="*/ 8412 w 10000"/>
                <a:gd name="connsiteY1" fmla="*/ 7087 h 10181"/>
                <a:gd name="connsiteX2" fmla="*/ 8264 w 10000"/>
                <a:gd name="connsiteY2" fmla="*/ 7276 h 10181"/>
                <a:gd name="connsiteX3" fmla="*/ 8101 w 10000"/>
                <a:gd name="connsiteY3" fmla="*/ 7466 h 10181"/>
                <a:gd name="connsiteX4" fmla="*/ 7923 w 10000"/>
                <a:gd name="connsiteY4" fmla="*/ 7659 h 10181"/>
                <a:gd name="connsiteX5" fmla="*/ 7700 w 10000"/>
                <a:gd name="connsiteY5" fmla="*/ 7840 h 10181"/>
                <a:gd name="connsiteX6" fmla="*/ 7478 w 10000"/>
                <a:gd name="connsiteY6" fmla="*/ 8024 h 10181"/>
                <a:gd name="connsiteX7" fmla="*/ 7226 w 10000"/>
                <a:gd name="connsiteY7" fmla="*/ 8208 h 10181"/>
                <a:gd name="connsiteX8" fmla="*/ 6973 w 10000"/>
                <a:gd name="connsiteY8" fmla="*/ 8383 h 10181"/>
                <a:gd name="connsiteX9" fmla="*/ 6691 w 10000"/>
                <a:gd name="connsiteY9" fmla="*/ 8558 h 10181"/>
                <a:gd name="connsiteX10" fmla="*/ 6409 w 10000"/>
                <a:gd name="connsiteY10" fmla="*/ 8727 h 10181"/>
                <a:gd name="connsiteX11" fmla="*/ 6098 w 10000"/>
                <a:gd name="connsiteY11" fmla="*/ 8886 h 10181"/>
                <a:gd name="connsiteX12" fmla="*/ 5801 w 10000"/>
                <a:gd name="connsiteY12" fmla="*/ 9048 h 10181"/>
                <a:gd name="connsiteX13" fmla="*/ 5475 w 10000"/>
                <a:gd name="connsiteY13" fmla="*/ 9190 h 10181"/>
                <a:gd name="connsiteX14" fmla="*/ 5163 w 10000"/>
                <a:gd name="connsiteY14" fmla="*/ 9344 h 10181"/>
                <a:gd name="connsiteX15" fmla="*/ 4837 w 10000"/>
                <a:gd name="connsiteY15" fmla="*/ 9489 h 10181"/>
                <a:gd name="connsiteX16" fmla="*/ 4214 w 10000"/>
                <a:gd name="connsiteY16" fmla="*/ 9756 h 10181"/>
                <a:gd name="connsiteX17" fmla="*/ 3311 w 10000"/>
                <a:gd name="connsiteY17" fmla="*/ 10181 h 10181"/>
                <a:gd name="connsiteX18" fmla="*/ 89 w 10000"/>
                <a:gd name="connsiteY18" fmla="*/ 8911 h 10181"/>
                <a:gd name="connsiteX19" fmla="*/ 30 w 10000"/>
                <a:gd name="connsiteY19" fmla="*/ 8360 h 10181"/>
                <a:gd name="connsiteX20" fmla="*/ 0 w 10000"/>
                <a:gd name="connsiteY20" fmla="*/ 7987 h 10181"/>
                <a:gd name="connsiteX21" fmla="*/ 15 w 10000"/>
                <a:gd name="connsiteY21" fmla="*/ 7612 h 10181"/>
                <a:gd name="connsiteX22" fmla="*/ 59 w 10000"/>
                <a:gd name="connsiteY22" fmla="*/ 7223 h 10181"/>
                <a:gd name="connsiteX23" fmla="*/ 134 w 10000"/>
                <a:gd name="connsiteY23" fmla="*/ 6842 h 10181"/>
                <a:gd name="connsiteX24" fmla="*/ 252 w 10000"/>
                <a:gd name="connsiteY24" fmla="*/ 6460 h 10181"/>
                <a:gd name="connsiteX25" fmla="*/ 401 w 10000"/>
                <a:gd name="connsiteY25" fmla="*/ 6078 h 10181"/>
                <a:gd name="connsiteX26" fmla="*/ 579 w 10000"/>
                <a:gd name="connsiteY26" fmla="*/ 5706 h 10181"/>
                <a:gd name="connsiteX27" fmla="*/ 772 w 10000"/>
                <a:gd name="connsiteY27" fmla="*/ 5324 h 10181"/>
                <a:gd name="connsiteX28" fmla="*/ 1024 w 10000"/>
                <a:gd name="connsiteY28" fmla="*/ 4950 h 10181"/>
                <a:gd name="connsiteX29" fmla="*/ 1306 w 10000"/>
                <a:gd name="connsiteY29" fmla="*/ 4587 h 10181"/>
                <a:gd name="connsiteX30" fmla="*/ 1617 w 10000"/>
                <a:gd name="connsiteY30" fmla="*/ 4211 h 10181"/>
                <a:gd name="connsiteX31" fmla="*/ 1795 w 10000"/>
                <a:gd name="connsiteY31" fmla="*/ 4036 h 10181"/>
                <a:gd name="connsiteX32" fmla="*/ 1973 w 10000"/>
                <a:gd name="connsiteY32" fmla="*/ 3851 h 10181"/>
                <a:gd name="connsiteX33" fmla="*/ 2166 w 10000"/>
                <a:gd name="connsiteY33" fmla="*/ 3676 h 10181"/>
                <a:gd name="connsiteX34" fmla="*/ 2359 w 10000"/>
                <a:gd name="connsiteY34" fmla="*/ 3501 h 10181"/>
                <a:gd name="connsiteX35" fmla="*/ 2567 w 10000"/>
                <a:gd name="connsiteY35" fmla="*/ 3327 h 10181"/>
                <a:gd name="connsiteX36" fmla="*/ 2789 w 10000"/>
                <a:gd name="connsiteY36" fmla="*/ 3158 h 10181"/>
                <a:gd name="connsiteX37" fmla="*/ 3012 w 10000"/>
                <a:gd name="connsiteY37" fmla="*/ 2984 h 10181"/>
                <a:gd name="connsiteX38" fmla="*/ 3249 w 10000"/>
                <a:gd name="connsiteY38" fmla="*/ 2815 h 10181"/>
                <a:gd name="connsiteX39" fmla="*/ 3487 w 10000"/>
                <a:gd name="connsiteY39" fmla="*/ 2648 h 10181"/>
                <a:gd name="connsiteX40" fmla="*/ 3754 w 10000"/>
                <a:gd name="connsiteY40" fmla="*/ 2480 h 10181"/>
                <a:gd name="connsiteX41" fmla="*/ 4006 w 10000"/>
                <a:gd name="connsiteY41" fmla="*/ 2326 h 10181"/>
                <a:gd name="connsiteX42" fmla="*/ 4288 w 10000"/>
                <a:gd name="connsiteY42" fmla="*/ 2158 h 10181"/>
                <a:gd name="connsiteX43" fmla="*/ 4555 w 10000"/>
                <a:gd name="connsiteY43" fmla="*/ 1999 h 10181"/>
                <a:gd name="connsiteX44" fmla="*/ 4852 w 10000"/>
                <a:gd name="connsiteY44" fmla="*/ 1845 h 10181"/>
                <a:gd name="connsiteX45" fmla="*/ 5163 w 10000"/>
                <a:gd name="connsiteY45" fmla="*/ 1693 h 10181"/>
                <a:gd name="connsiteX46" fmla="*/ 5475 w 10000"/>
                <a:gd name="connsiteY46" fmla="*/ 1549 h 10181"/>
                <a:gd name="connsiteX47" fmla="*/ 5801 w 10000"/>
                <a:gd name="connsiteY47" fmla="*/ 1395 h 10181"/>
                <a:gd name="connsiteX48" fmla="*/ 6128 w 10000"/>
                <a:gd name="connsiteY48" fmla="*/ 1260 h 10181"/>
                <a:gd name="connsiteX49" fmla="*/ 6469 w 10000"/>
                <a:gd name="connsiteY49" fmla="*/ 1114 h 10181"/>
                <a:gd name="connsiteX50" fmla="*/ 6825 w 10000"/>
                <a:gd name="connsiteY50" fmla="*/ 985 h 10181"/>
                <a:gd name="connsiteX51" fmla="*/ 7181 w 10000"/>
                <a:gd name="connsiteY51" fmla="*/ 839 h 10181"/>
                <a:gd name="connsiteX52" fmla="*/ 7552 w 10000"/>
                <a:gd name="connsiteY52" fmla="*/ 717 h 10181"/>
                <a:gd name="connsiteX53" fmla="*/ 7938 w 10000"/>
                <a:gd name="connsiteY53" fmla="*/ 579 h 10181"/>
                <a:gd name="connsiteX54" fmla="*/ 8323 w 10000"/>
                <a:gd name="connsiteY54" fmla="*/ 465 h 10181"/>
                <a:gd name="connsiteX55" fmla="*/ 8724 w 10000"/>
                <a:gd name="connsiteY55" fmla="*/ 335 h 10181"/>
                <a:gd name="connsiteX56" fmla="*/ 9139 w 10000"/>
                <a:gd name="connsiteY56" fmla="*/ 229 h 10181"/>
                <a:gd name="connsiteX57" fmla="*/ 9570 w 10000"/>
                <a:gd name="connsiteY57" fmla="*/ 113 h 10181"/>
                <a:gd name="connsiteX58" fmla="*/ 10000 w 10000"/>
                <a:gd name="connsiteY58" fmla="*/ 0 h 10181"/>
                <a:gd name="connsiteX59" fmla="*/ 10000 w 10000"/>
                <a:gd name="connsiteY59" fmla="*/ 0 h 10181"/>
                <a:gd name="connsiteX60" fmla="*/ 9733 w 10000"/>
                <a:gd name="connsiteY60" fmla="*/ 261 h 10181"/>
                <a:gd name="connsiteX61" fmla="*/ 9510 w 10000"/>
                <a:gd name="connsiteY61" fmla="*/ 503 h 10181"/>
                <a:gd name="connsiteX62" fmla="*/ 9303 w 10000"/>
                <a:gd name="connsiteY62" fmla="*/ 756 h 10181"/>
                <a:gd name="connsiteX63" fmla="*/ 9139 w 10000"/>
                <a:gd name="connsiteY63" fmla="*/ 992 h 10181"/>
                <a:gd name="connsiteX64" fmla="*/ 8991 w 10000"/>
                <a:gd name="connsiteY64" fmla="*/ 1228 h 10181"/>
                <a:gd name="connsiteX65" fmla="*/ 8858 w 10000"/>
                <a:gd name="connsiteY65" fmla="*/ 1463 h 10181"/>
                <a:gd name="connsiteX66" fmla="*/ 8769 w 10000"/>
                <a:gd name="connsiteY66" fmla="*/ 1684 h 10181"/>
                <a:gd name="connsiteX67" fmla="*/ 8694 w 10000"/>
                <a:gd name="connsiteY67" fmla="*/ 1914 h 10181"/>
                <a:gd name="connsiteX68" fmla="*/ 8650 w 10000"/>
                <a:gd name="connsiteY68" fmla="*/ 2144 h 10181"/>
                <a:gd name="connsiteX69" fmla="*/ 8605 w 10000"/>
                <a:gd name="connsiteY69" fmla="*/ 2366 h 10181"/>
                <a:gd name="connsiteX70" fmla="*/ 8591 w 10000"/>
                <a:gd name="connsiteY70" fmla="*/ 2587 h 10181"/>
                <a:gd name="connsiteX71" fmla="*/ 8591 w 10000"/>
                <a:gd name="connsiteY71" fmla="*/ 2798 h 10181"/>
                <a:gd name="connsiteX72" fmla="*/ 8591 w 10000"/>
                <a:gd name="connsiteY72" fmla="*/ 3012 h 10181"/>
                <a:gd name="connsiteX73" fmla="*/ 8605 w 10000"/>
                <a:gd name="connsiteY73" fmla="*/ 3227 h 10181"/>
                <a:gd name="connsiteX74" fmla="*/ 8650 w 10000"/>
                <a:gd name="connsiteY74" fmla="*/ 3647 h 10181"/>
                <a:gd name="connsiteX75" fmla="*/ 8798 w 10000"/>
                <a:gd name="connsiteY75" fmla="*/ 4486 h 10181"/>
                <a:gd name="connsiteX76" fmla="*/ 8843 w 10000"/>
                <a:gd name="connsiteY76" fmla="*/ 4911 h 10181"/>
                <a:gd name="connsiteX77" fmla="*/ 8887 w 10000"/>
                <a:gd name="connsiteY77" fmla="*/ 5125 h 10181"/>
                <a:gd name="connsiteX78" fmla="*/ 8887 w 10000"/>
                <a:gd name="connsiteY78" fmla="*/ 5332 h 10181"/>
                <a:gd name="connsiteX79" fmla="*/ 8887 w 10000"/>
                <a:gd name="connsiteY79" fmla="*/ 5546 h 10181"/>
                <a:gd name="connsiteX80" fmla="*/ 8858 w 10000"/>
                <a:gd name="connsiteY80" fmla="*/ 5760 h 10181"/>
                <a:gd name="connsiteX81" fmla="*/ 8843 w 10000"/>
                <a:gd name="connsiteY81" fmla="*/ 5974 h 10181"/>
                <a:gd name="connsiteX82" fmla="*/ 8798 w 10000"/>
                <a:gd name="connsiteY82" fmla="*/ 6193 h 10181"/>
                <a:gd name="connsiteX83" fmla="*/ 8724 w 10000"/>
                <a:gd name="connsiteY83" fmla="*/ 6406 h 10181"/>
                <a:gd name="connsiteX84" fmla="*/ 8650 w 10000"/>
                <a:gd name="connsiteY84" fmla="*/ 6629 h 10181"/>
                <a:gd name="connsiteX85" fmla="*/ 8546 w 10000"/>
                <a:gd name="connsiteY85" fmla="*/ 6856 h 10181"/>
                <a:gd name="connsiteX86" fmla="*/ 8412 w 10000"/>
                <a:gd name="connsiteY86" fmla="*/ 7087 h 10181"/>
                <a:gd name="connsiteX87" fmla="*/ 8412 w 10000"/>
                <a:gd name="connsiteY87" fmla="*/ 7087 h 10181"/>
                <a:gd name="connsiteX0" fmla="*/ 8412 w 10000"/>
                <a:gd name="connsiteY0" fmla="*/ 7087 h 10181"/>
                <a:gd name="connsiteX1" fmla="*/ 8412 w 10000"/>
                <a:gd name="connsiteY1" fmla="*/ 7087 h 10181"/>
                <a:gd name="connsiteX2" fmla="*/ 8264 w 10000"/>
                <a:gd name="connsiteY2" fmla="*/ 7276 h 10181"/>
                <a:gd name="connsiteX3" fmla="*/ 8101 w 10000"/>
                <a:gd name="connsiteY3" fmla="*/ 7466 h 10181"/>
                <a:gd name="connsiteX4" fmla="*/ 7923 w 10000"/>
                <a:gd name="connsiteY4" fmla="*/ 7659 h 10181"/>
                <a:gd name="connsiteX5" fmla="*/ 7700 w 10000"/>
                <a:gd name="connsiteY5" fmla="*/ 7840 h 10181"/>
                <a:gd name="connsiteX6" fmla="*/ 7478 w 10000"/>
                <a:gd name="connsiteY6" fmla="*/ 8024 h 10181"/>
                <a:gd name="connsiteX7" fmla="*/ 7226 w 10000"/>
                <a:gd name="connsiteY7" fmla="*/ 8208 h 10181"/>
                <a:gd name="connsiteX8" fmla="*/ 6973 w 10000"/>
                <a:gd name="connsiteY8" fmla="*/ 8383 h 10181"/>
                <a:gd name="connsiteX9" fmla="*/ 6691 w 10000"/>
                <a:gd name="connsiteY9" fmla="*/ 8558 h 10181"/>
                <a:gd name="connsiteX10" fmla="*/ 6409 w 10000"/>
                <a:gd name="connsiteY10" fmla="*/ 8727 h 10181"/>
                <a:gd name="connsiteX11" fmla="*/ 6098 w 10000"/>
                <a:gd name="connsiteY11" fmla="*/ 8886 h 10181"/>
                <a:gd name="connsiteX12" fmla="*/ 5801 w 10000"/>
                <a:gd name="connsiteY12" fmla="*/ 9048 h 10181"/>
                <a:gd name="connsiteX13" fmla="*/ 5475 w 10000"/>
                <a:gd name="connsiteY13" fmla="*/ 9190 h 10181"/>
                <a:gd name="connsiteX14" fmla="*/ 5163 w 10000"/>
                <a:gd name="connsiteY14" fmla="*/ 9344 h 10181"/>
                <a:gd name="connsiteX15" fmla="*/ 4837 w 10000"/>
                <a:gd name="connsiteY15" fmla="*/ 9489 h 10181"/>
                <a:gd name="connsiteX16" fmla="*/ 4214 w 10000"/>
                <a:gd name="connsiteY16" fmla="*/ 9756 h 10181"/>
                <a:gd name="connsiteX17" fmla="*/ 3311 w 10000"/>
                <a:gd name="connsiteY17" fmla="*/ 10181 h 10181"/>
                <a:gd name="connsiteX18" fmla="*/ 89 w 10000"/>
                <a:gd name="connsiteY18" fmla="*/ 8911 h 10181"/>
                <a:gd name="connsiteX19" fmla="*/ 30 w 10000"/>
                <a:gd name="connsiteY19" fmla="*/ 8360 h 10181"/>
                <a:gd name="connsiteX20" fmla="*/ 0 w 10000"/>
                <a:gd name="connsiteY20" fmla="*/ 7987 h 10181"/>
                <a:gd name="connsiteX21" fmla="*/ 15 w 10000"/>
                <a:gd name="connsiteY21" fmla="*/ 7612 h 10181"/>
                <a:gd name="connsiteX22" fmla="*/ 59 w 10000"/>
                <a:gd name="connsiteY22" fmla="*/ 7223 h 10181"/>
                <a:gd name="connsiteX23" fmla="*/ 134 w 10000"/>
                <a:gd name="connsiteY23" fmla="*/ 6842 h 10181"/>
                <a:gd name="connsiteX24" fmla="*/ 252 w 10000"/>
                <a:gd name="connsiteY24" fmla="*/ 6460 h 10181"/>
                <a:gd name="connsiteX25" fmla="*/ 401 w 10000"/>
                <a:gd name="connsiteY25" fmla="*/ 6078 h 10181"/>
                <a:gd name="connsiteX26" fmla="*/ 579 w 10000"/>
                <a:gd name="connsiteY26" fmla="*/ 5706 h 10181"/>
                <a:gd name="connsiteX27" fmla="*/ 772 w 10000"/>
                <a:gd name="connsiteY27" fmla="*/ 5324 h 10181"/>
                <a:gd name="connsiteX28" fmla="*/ 1024 w 10000"/>
                <a:gd name="connsiteY28" fmla="*/ 4950 h 10181"/>
                <a:gd name="connsiteX29" fmla="*/ 1306 w 10000"/>
                <a:gd name="connsiteY29" fmla="*/ 4587 h 10181"/>
                <a:gd name="connsiteX30" fmla="*/ 1617 w 10000"/>
                <a:gd name="connsiteY30" fmla="*/ 4211 h 10181"/>
                <a:gd name="connsiteX31" fmla="*/ 1795 w 10000"/>
                <a:gd name="connsiteY31" fmla="*/ 4036 h 10181"/>
                <a:gd name="connsiteX32" fmla="*/ 1973 w 10000"/>
                <a:gd name="connsiteY32" fmla="*/ 3851 h 10181"/>
                <a:gd name="connsiteX33" fmla="*/ 2166 w 10000"/>
                <a:gd name="connsiteY33" fmla="*/ 3676 h 10181"/>
                <a:gd name="connsiteX34" fmla="*/ 2359 w 10000"/>
                <a:gd name="connsiteY34" fmla="*/ 3501 h 10181"/>
                <a:gd name="connsiteX35" fmla="*/ 2567 w 10000"/>
                <a:gd name="connsiteY35" fmla="*/ 3327 h 10181"/>
                <a:gd name="connsiteX36" fmla="*/ 2789 w 10000"/>
                <a:gd name="connsiteY36" fmla="*/ 3158 h 10181"/>
                <a:gd name="connsiteX37" fmla="*/ 3012 w 10000"/>
                <a:gd name="connsiteY37" fmla="*/ 2984 h 10181"/>
                <a:gd name="connsiteX38" fmla="*/ 3249 w 10000"/>
                <a:gd name="connsiteY38" fmla="*/ 2815 h 10181"/>
                <a:gd name="connsiteX39" fmla="*/ 3487 w 10000"/>
                <a:gd name="connsiteY39" fmla="*/ 2648 h 10181"/>
                <a:gd name="connsiteX40" fmla="*/ 3754 w 10000"/>
                <a:gd name="connsiteY40" fmla="*/ 2480 h 10181"/>
                <a:gd name="connsiteX41" fmla="*/ 4006 w 10000"/>
                <a:gd name="connsiteY41" fmla="*/ 2326 h 10181"/>
                <a:gd name="connsiteX42" fmla="*/ 4288 w 10000"/>
                <a:gd name="connsiteY42" fmla="*/ 2158 h 10181"/>
                <a:gd name="connsiteX43" fmla="*/ 4555 w 10000"/>
                <a:gd name="connsiteY43" fmla="*/ 1999 h 10181"/>
                <a:gd name="connsiteX44" fmla="*/ 4852 w 10000"/>
                <a:gd name="connsiteY44" fmla="*/ 1845 h 10181"/>
                <a:gd name="connsiteX45" fmla="*/ 5163 w 10000"/>
                <a:gd name="connsiteY45" fmla="*/ 1693 h 10181"/>
                <a:gd name="connsiteX46" fmla="*/ 5475 w 10000"/>
                <a:gd name="connsiteY46" fmla="*/ 1549 h 10181"/>
                <a:gd name="connsiteX47" fmla="*/ 5801 w 10000"/>
                <a:gd name="connsiteY47" fmla="*/ 1395 h 10181"/>
                <a:gd name="connsiteX48" fmla="*/ 6128 w 10000"/>
                <a:gd name="connsiteY48" fmla="*/ 1260 h 10181"/>
                <a:gd name="connsiteX49" fmla="*/ 6469 w 10000"/>
                <a:gd name="connsiteY49" fmla="*/ 1114 h 10181"/>
                <a:gd name="connsiteX50" fmla="*/ 6825 w 10000"/>
                <a:gd name="connsiteY50" fmla="*/ 985 h 10181"/>
                <a:gd name="connsiteX51" fmla="*/ 7181 w 10000"/>
                <a:gd name="connsiteY51" fmla="*/ 839 h 10181"/>
                <a:gd name="connsiteX52" fmla="*/ 7552 w 10000"/>
                <a:gd name="connsiteY52" fmla="*/ 717 h 10181"/>
                <a:gd name="connsiteX53" fmla="*/ 7938 w 10000"/>
                <a:gd name="connsiteY53" fmla="*/ 579 h 10181"/>
                <a:gd name="connsiteX54" fmla="*/ 8323 w 10000"/>
                <a:gd name="connsiteY54" fmla="*/ 465 h 10181"/>
                <a:gd name="connsiteX55" fmla="*/ 8724 w 10000"/>
                <a:gd name="connsiteY55" fmla="*/ 335 h 10181"/>
                <a:gd name="connsiteX56" fmla="*/ 9139 w 10000"/>
                <a:gd name="connsiteY56" fmla="*/ 229 h 10181"/>
                <a:gd name="connsiteX57" fmla="*/ 9570 w 10000"/>
                <a:gd name="connsiteY57" fmla="*/ 113 h 10181"/>
                <a:gd name="connsiteX58" fmla="*/ 10000 w 10000"/>
                <a:gd name="connsiteY58" fmla="*/ 0 h 10181"/>
                <a:gd name="connsiteX59" fmla="*/ 10000 w 10000"/>
                <a:gd name="connsiteY59" fmla="*/ 0 h 10181"/>
                <a:gd name="connsiteX60" fmla="*/ 9733 w 10000"/>
                <a:gd name="connsiteY60" fmla="*/ 261 h 10181"/>
                <a:gd name="connsiteX61" fmla="*/ 9510 w 10000"/>
                <a:gd name="connsiteY61" fmla="*/ 503 h 10181"/>
                <a:gd name="connsiteX62" fmla="*/ 9303 w 10000"/>
                <a:gd name="connsiteY62" fmla="*/ 756 h 10181"/>
                <a:gd name="connsiteX63" fmla="*/ 9139 w 10000"/>
                <a:gd name="connsiteY63" fmla="*/ 992 h 10181"/>
                <a:gd name="connsiteX64" fmla="*/ 8991 w 10000"/>
                <a:gd name="connsiteY64" fmla="*/ 1228 h 10181"/>
                <a:gd name="connsiteX65" fmla="*/ 8858 w 10000"/>
                <a:gd name="connsiteY65" fmla="*/ 1463 h 10181"/>
                <a:gd name="connsiteX66" fmla="*/ 8769 w 10000"/>
                <a:gd name="connsiteY66" fmla="*/ 1684 h 10181"/>
                <a:gd name="connsiteX67" fmla="*/ 8694 w 10000"/>
                <a:gd name="connsiteY67" fmla="*/ 1914 h 10181"/>
                <a:gd name="connsiteX68" fmla="*/ 8650 w 10000"/>
                <a:gd name="connsiteY68" fmla="*/ 2144 h 10181"/>
                <a:gd name="connsiteX69" fmla="*/ 8605 w 10000"/>
                <a:gd name="connsiteY69" fmla="*/ 2366 h 10181"/>
                <a:gd name="connsiteX70" fmla="*/ 8591 w 10000"/>
                <a:gd name="connsiteY70" fmla="*/ 2587 h 10181"/>
                <a:gd name="connsiteX71" fmla="*/ 8591 w 10000"/>
                <a:gd name="connsiteY71" fmla="*/ 2798 h 10181"/>
                <a:gd name="connsiteX72" fmla="*/ 8591 w 10000"/>
                <a:gd name="connsiteY72" fmla="*/ 3012 h 10181"/>
                <a:gd name="connsiteX73" fmla="*/ 8605 w 10000"/>
                <a:gd name="connsiteY73" fmla="*/ 3227 h 10181"/>
                <a:gd name="connsiteX74" fmla="*/ 8650 w 10000"/>
                <a:gd name="connsiteY74" fmla="*/ 3647 h 10181"/>
                <a:gd name="connsiteX75" fmla="*/ 8798 w 10000"/>
                <a:gd name="connsiteY75" fmla="*/ 4486 h 10181"/>
                <a:gd name="connsiteX76" fmla="*/ 8843 w 10000"/>
                <a:gd name="connsiteY76" fmla="*/ 4911 h 10181"/>
                <a:gd name="connsiteX77" fmla="*/ 8887 w 10000"/>
                <a:gd name="connsiteY77" fmla="*/ 5125 h 10181"/>
                <a:gd name="connsiteX78" fmla="*/ 8887 w 10000"/>
                <a:gd name="connsiteY78" fmla="*/ 5332 h 10181"/>
                <a:gd name="connsiteX79" fmla="*/ 8887 w 10000"/>
                <a:gd name="connsiteY79" fmla="*/ 5546 h 10181"/>
                <a:gd name="connsiteX80" fmla="*/ 8858 w 10000"/>
                <a:gd name="connsiteY80" fmla="*/ 5760 h 10181"/>
                <a:gd name="connsiteX81" fmla="*/ 8843 w 10000"/>
                <a:gd name="connsiteY81" fmla="*/ 5974 h 10181"/>
                <a:gd name="connsiteX82" fmla="*/ 8798 w 10000"/>
                <a:gd name="connsiteY82" fmla="*/ 6193 h 10181"/>
                <a:gd name="connsiteX83" fmla="*/ 8724 w 10000"/>
                <a:gd name="connsiteY83" fmla="*/ 6406 h 10181"/>
                <a:gd name="connsiteX84" fmla="*/ 8650 w 10000"/>
                <a:gd name="connsiteY84" fmla="*/ 6629 h 10181"/>
                <a:gd name="connsiteX85" fmla="*/ 8546 w 10000"/>
                <a:gd name="connsiteY85" fmla="*/ 6856 h 10181"/>
                <a:gd name="connsiteX86" fmla="*/ 8412 w 10000"/>
                <a:gd name="connsiteY86" fmla="*/ 7087 h 10181"/>
                <a:gd name="connsiteX87" fmla="*/ 8412 w 10000"/>
                <a:gd name="connsiteY87" fmla="*/ 7087 h 10181"/>
                <a:gd name="connsiteX0" fmla="*/ 8412 w 10000"/>
                <a:gd name="connsiteY0" fmla="*/ 7087 h 10181"/>
                <a:gd name="connsiteX1" fmla="*/ 8412 w 10000"/>
                <a:gd name="connsiteY1" fmla="*/ 7087 h 10181"/>
                <a:gd name="connsiteX2" fmla="*/ 8264 w 10000"/>
                <a:gd name="connsiteY2" fmla="*/ 7276 h 10181"/>
                <a:gd name="connsiteX3" fmla="*/ 8101 w 10000"/>
                <a:gd name="connsiteY3" fmla="*/ 7466 h 10181"/>
                <a:gd name="connsiteX4" fmla="*/ 7923 w 10000"/>
                <a:gd name="connsiteY4" fmla="*/ 7659 h 10181"/>
                <a:gd name="connsiteX5" fmla="*/ 7700 w 10000"/>
                <a:gd name="connsiteY5" fmla="*/ 7840 h 10181"/>
                <a:gd name="connsiteX6" fmla="*/ 7478 w 10000"/>
                <a:gd name="connsiteY6" fmla="*/ 8024 h 10181"/>
                <a:gd name="connsiteX7" fmla="*/ 7226 w 10000"/>
                <a:gd name="connsiteY7" fmla="*/ 8208 h 10181"/>
                <a:gd name="connsiteX8" fmla="*/ 6973 w 10000"/>
                <a:gd name="connsiteY8" fmla="*/ 8383 h 10181"/>
                <a:gd name="connsiteX9" fmla="*/ 6691 w 10000"/>
                <a:gd name="connsiteY9" fmla="*/ 8558 h 10181"/>
                <a:gd name="connsiteX10" fmla="*/ 6409 w 10000"/>
                <a:gd name="connsiteY10" fmla="*/ 8727 h 10181"/>
                <a:gd name="connsiteX11" fmla="*/ 6098 w 10000"/>
                <a:gd name="connsiteY11" fmla="*/ 8886 h 10181"/>
                <a:gd name="connsiteX12" fmla="*/ 5801 w 10000"/>
                <a:gd name="connsiteY12" fmla="*/ 9048 h 10181"/>
                <a:gd name="connsiteX13" fmla="*/ 5475 w 10000"/>
                <a:gd name="connsiteY13" fmla="*/ 9190 h 10181"/>
                <a:gd name="connsiteX14" fmla="*/ 5163 w 10000"/>
                <a:gd name="connsiteY14" fmla="*/ 9344 h 10181"/>
                <a:gd name="connsiteX15" fmla="*/ 4837 w 10000"/>
                <a:gd name="connsiteY15" fmla="*/ 9489 h 10181"/>
                <a:gd name="connsiteX16" fmla="*/ 4214 w 10000"/>
                <a:gd name="connsiteY16" fmla="*/ 9756 h 10181"/>
                <a:gd name="connsiteX17" fmla="*/ 3311 w 10000"/>
                <a:gd name="connsiteY17" fmla="*/ 10181 h 10181"/>
                <a:gd name="connsiteX18" fmla="*/ 89 w 10000"/>
                <a:gd name="connsiteY18" fmla="*/ 8911 h 10181"/>
                <a:gd name="connsiteX19" fmla="*/ 30 w 10000"/>
                <a:gd name="connsiteY19" fmla="*/ 8360 h 10181"/>
                <a:gd name="connsiteX20" fmla="*/ 0 w 10000"/>
                <a:gd name="connsiteY20" fmla="*/ 7987 h 10181"/>
                <a:gd name="connsiteX21" fmla="*/ 15 w 10000"/>
                <a:gd name="connsiteY21" fmla="*/ 7612 h 10181"/>
                <a:gd name="connsiteX22" fmla="*/ 59 w 10000"/>
                <a:gd name="connsiteY22" fmla="*/ 7223 h 10181"/>
                <a:gd name="connsiteX23" fmla="*/ 134 w 10000"/>
                <a:gd name="connsiteY23" fmla="*/ 6842 h 10181"/>
                <a:gd name="connsiteX24" fmla="*/ 252 w 10000"/>
                <a:gd name="connsiteY24" fmla="*/ 6460 h 10181"/>
                <a:gd name="connsiteX25" fmla="*/ 401 w 10000"/>
                <a:gd name="connsiteY25" fmla="*/ 6078 h 10181"/>
                <a:gd name="connsiteX26" fmla="*/ 579 w 10000"/>
                <a:gd name="connsiteY26" fmla="*/ 5706 h 10181"/>
                <a:gd name="connsiteX27" fmla="*/ 772 w 10000"/>
                <a:gd name="connsiteY27" fmla="*/ 5324 h 10181"/>
                <a:gd name="connsiteX28" fmla="*/ 1024 w 10000"/>
                <a:gd name="connsiteY28" fmla="*/ 4950 h 10181"/>
                <a:gd name="connsiteX29" fmla="*/ 1306 w 10000"/>
                <a:gd name="connsiteY29" fmla="*/ 4587 h 10181"/>
                <a:gd name="connsiteX30" fmla="*/ 1617 w 10000"/>
                <a:gd name="connsiteY30" fmla="*/ 4211 h 10181"/>
                <a:gd name="connsiteX31" fmla="*/ 1795 w 10000"/>
                <a:gd name="connsiteY31" fmla="*/ 4036 h 10181"/>
                <a:gd name="connsiteX32" fmla="*/ 1973 w 10000"/>
                <a:gd name="connsiteY32" fmla="*/ 3851 h 10181"/>
                <a:gd name="connsiteX33" fmla="*/ 2166 w 10000"/>
                <a:gd name="connsiteY33" fmla="*/ 3676 h 10181"/>
                <a:gd name="connsiteX34" fmla="*/ 2359 w 10000"/>
                <a:gd name="connsiteY34" fmla="*/ 3501 h 10181"/>
                <a:gd name="connsiteX35" fmla="*/ 2567 w 10000"/>
                <a:gd name="connsiteY35" fmla="*/ 3327 h 10181"/>
                <a:gd name="connsiteX36" fmla="*/ 2789 w 10000"/>
                <a:gd name="connsiteY36" fmla="*/ 3158 h 10181"/>
                <a:gd name="connsiteX37" fmla="*/ 3012 w 10000"/>
                <a:gd name="connsiteY37" fmla="*/ 2984 h 10181"/>
                <a:gd name="connsiteX38" fmla="*/ 3249 w 10000"/>
                <a:gd name="connsiteY38" fmla="*/ 2815 h 10181"/>
                <a:gd name="connsiteX39" fmla="*/ 3487 w 10000"/>
                <a:gd name="connsiteY39" fmla="*/ 2648 h 10181"/>
                <a:gd name="connsiteX40" fmla="*/ 3754 w 10000"/>
                <a:gd name="connsiteY40" fmla="*/ 2480 h 10181"/>
                <a:gd name="connsiteX41" fmla="*/ 4006 w 10000"/>
                <a:gd name="connsiteY41" fmla="*/ 2326 h 10181"/>
                <a:gd name="connsiteX42" fmla="*/ 4288 w 10000"/>
                <a:gd name="connsiteY42" fmla="*/ 2158 h 10181"/>
                <a:gd name="connsiteX43" fmla="*/ 4555 w 10000"/>
                <a:gd name="connsiteY43" fmla="*/ 1999 h 10181"/>
                <a:gd name="connsiteX44" fmla="*/ 4852 w 10000"/>
                <a:gd name="connsiteY44" fmla="*/ 1845 h 10181"/>
                <a:gd name="connsiteX45" fmla="*/ 5163 w 10000"/>
                <a:gd name="connsiteY45" fmla="*/ 1693 h 10181"/>
                <a:gd name="connsiteX46" fmla="*/ 5475 w 10000"/>
                <a:gd name="connsiteY46" fmla="*/ 1549 h 10181"/>
                <a:gd name="connsiteX47" fmla="*/ 5801 w 10000"/>
                <a:gd name="connsiteY47" fmla="*/ 1395 h 10181"/>
                <a:gd name="connsiteX48" fmla="*/ 6128 w 10000"/>
                <a:gd name="connsiteY48" fmla="*/ 1260 h 10181"/>
                <a:gd name="connsiteX49" fmla="*/ 6469 w 10000"/>
                <a:gd name="connsiteY49" fmla="*/ 1114 h 10181"/>
                <a:gd name="connsiteX50" fmla="*/ 6825 w 10000"/>
                <a:gd name="connsiteY50" fmla="*/ 985 h 10181"/>
                <a:gd name="connsiteX51" fmla="*/ 7181 w 10000"/>
                <a:gd name="connsiteY51" fmla="*/ 839 h 10181"/>
                <a:gd name="connsiteX52" fmla="*/ 7552 w 10000"/>
                <a:gd name="connsiteY52" fmla="*/ 717 h 10181"/>
                <a:gd name="connsiteX53" fmla="*/ 7938 w 10000"/>
                <a:gd name="connsiteY53" fmla="*/ 579 h 10181"/>
                <a:gd name="connsiteX54" fmla="*/ 8323 w 10000"/>
                <a:gd name="connsiteY54" fmla="*/ 465 h 10181"/>
                <a:gd name="connsiteX55" fmla="*/ 8724 w 10000"/>
                <a:gd name="connsiteY55" fmla="*/ 335 h 10181"/>
                <a:gd name="connsiteX56" fmla="*/ 9139 w 10000"/>
                <a:gd name="connsiteY56" fmla="*/ 229 h 10181"/>
                <a:gd name="connsiteX57" fmla="*/ 9570 w 10000"/>
                <a:gd name="connsiteY57" fmla="*/ 113 h 10181"/>
                <a:gd name="connsiteX58" fmla="*/ 10000 w 10000"/>
                <a:gd name="connsiteY58" fmla="*/ 0 h 10181"/>
                <a:gd name="connsiteX59" fmla="*/ 10000 w 10000"/>
                <a:gd name="connsiteY59" fmla="*/ 0 h 10181"/>
                <a:gd name="connsiteX60" fmla="*/ 9733 w 10000"/>
                <a:gd name="connsiteY60" fmla="*/ 261 h 10181"/>
                <a:gd name="connsiteX61" fmla="*/ 9510 w 10000"/>
                <a:gd name="connsiteY61" fmla="*/ 503 h 10181"/>
                <a:gd name="connsiteX62" fmla="*/ 9303 w 10000"/>
                <a:gd name="connsiteY62" fmla="*/ 756 h 10181"/>
                <a:gd name="connsiteX63" fmla="*/ 9139 w 10000"/>
                <a:gd name="connsiteY63" fmla="*/ 992 h 10181"/>
                <a:gd name="connsiteX64" fmla="*/ 8991 w 10000"/>
                <a:gd name="connsiteY64" fmla="*/ 1228 h 10181"/>
                <a:gd name="connsiteX65" fmla="*/ 8858 w 10000"/>
                <a:gd name="connsiteY65" fmla="*/ 1463 h 10181"/>
                <a:gd name="connsiteX66" fmla="*/ 8769 w 10000"/>
                <a:gd name="connsiteY66" fmla="*/ 1684 h 10181"/>
                <a:gd name="connsiteX67" fmla="*/ 8694 w 10000"/>
                <a:gd name="connsiteY67" fmla="*/ 1914 h 10181"/>
                <a:gd name="connsiteX68" fmla="*/ 8650 w 10000"/>
                <a:gd name="connsiteY68" fmla="*/ 2144 h 10181"/>
                <a:gd name="connsiteX69" fmla="*/ 8605 w 10000"/>
                <a:gd name="connsiteY69" fmla="*/ 2366 h 10181"/>
                <a:gd name="connsiteX70" fmla="*/ 8591 w 10000"/>
                <a:gd name="connsiteY70" fmla="*/ 2587 h 10181"/>
                <a:gd name="connsiteX71" fmla="*/ 8591 w 10000"/>
                <a:gd name="connsiteY71" fmla="*/ 2798 h 10181"/>
                <a:gd name="connsiteX72" fmla="*/ 8591 w 10000"/>
                <a:gd name="connsiteY72" fmla="*/ 3012 h 10181"/>
                <a:gd name="connsiteX73" fmla="*/ 8605 w 10000"/>
                <a:gd name="connsiteY73" fmla="*/ 3227 h 10181"/>
                <a:gd name="connsiteX74" fmla="*/ 8650 w 10000"/>
                <a:gd name="connsiteY74" fmla="*/ 3647 h 10181"/>
                <a:gd name="connsiteX75" fmla="*/ 8798 w 10000"/>
                <a:gd name="connsiteY75" fmla="*/ 4486 h 10181"/>
                <a:gd name="connsiteX76" fmla="*/ 8843 w 10000"/>
                <a:gd name="connsiteY76" fmla="*/ 4911 h 10181"/>
                <a:gd name="connsiteX77" fmla="*/ 8887 w 10000"/>
                <a:gd name="connsiteY77" fmla="*/ 5125 h 10181"/>
                <a:gd name="connsiteX78" fmla="*/ 8887 w 10000"/>
                <a:gd name="connsiteY78" fmla="*/ 5332 h 10181"/>
                <a:gd name="connsiteX79" fmla="*/ 8887 w 10000"/>
                <a:gd name="connsiteY79" fmla="*/ 5546 h 10181"/>
                <a:gd name="connsiteX80" fmla="*/ 8858 w 10000"/>
                <a:gd name="connsiteY80" fmla="*/ 5760 h 10181"/>
                <a:gd name="connsiteX81" fmla="*/ 8843 w 10000"/>
                <a:gd name="connsiteY81" fmla="*/ 5974 h 10181"/>
                <a:gd name="connsiteX82" fmla="*/ 8798 w 10000"/>
                <a:gd name="connsiteY82" fmla="*/ 6193 h 10181"/>
                <a:gd name="connsiteX83" fmla="*/ 8724 w 10000"/>
                <a:gd name="connsiteY83" fmla="*/ 6406 h 10181"/>
                <a:gd name="connsiteX84" fmla="*/ 8650 w 10000"/>
                <a:gd name="connsiteY84" fmla="*/ 6629 h 10181"/>
                <a:gd name="connsiteX85" fmla="*/ 8546 w 10000"/>
                <a:gd name="connsiteY85" fmla="*/ 6856 h 10181"/>
                <a:gd name="connsiteX86" fmla="*/ 8412 w 10000"/>
                <a:gd name="connsiteY86" fmla="*/ 7087 h 10181"/>
                <a:gd name="connsiteX87" fmla="*/ 8412 w 10000"/>
                <a:gd name="connsiteY87" fmla="*/ 7087 h 10181"/>
                <a:gd name="connsiteX0" fmla="*/ 8412 w 10000"/>
                <a:gd name="connsiteY0" fmla="*/ 7087 h 10163"/>
                <a:gd name="connsiteX1" fmla="*/ 8412 w 10000"/>
                <a:gd name="connsiteY1" fmla="*/ 7087 h 10163"/>
                <a:gd name="connsiteX2" fmla="*/ 8264 w 10000"/>
                <a:gd name="connsiteY2" fmla="*/ 7276 h 10163"/>
                <a:gd name="connsiteX3" fmla="*/ 8101 w 10000"/>
                <a:gd name="connsiteY3" fmla="*/ 7466 h 10163"/>
                <a:gd name="connsiteX4" fmla="*/ 7923 w 10000"/>
                <a:gd name="connsiteY4" fmla="*/ 7659 h 10163"/>
                <a:gd name="connsiteX5" fmla="*/ 7700 w 10000"/>
                <a:gd name="connsiteY5" fmla="*/ 7840 h 10163"/>
                <a:gd name="connsiteX6" fmla="*/ 7478 w 10000"/>
                <a:gd name="connsiteY6" fmla="*/ 8024 h 10163"/>
                <a:gd name="connsiteX7" fmla="*/ 7226 w 10000"/>
                <a:gd name="connsiteY7" fmla="*/ 8208 h 10163"/>
                <a:gd name="connsiteX8" fmla="*/ 6973 w 10000"/>
                <a:gd name="connsiteY8" fmla="*/ 8383 h 10163"/>
                <a:gd name="connsiteX9" fmla="*/ 6691 w 10000"/>
                <a:gd name="connsiteY9" fmla="*/ 8558 h 10163"/>
                <a:gd name="connsiteX10" fmla="*/ 6409 w 10000"/>
                <a:gd name="connsiteY10" fmla="*/ 8727 h 10163"/>
                <a:gd name="connsiteX11" fmla="*/ 6098 w 10000"/>
                <a:gd name="connsiteY11" fmla="*/ 8886 h 10163"/>
                <a:gd name="connsiteX12" fmla="*/ 5801 w 10000"/>
                <a:gd name="connsiteY12" fmla="*/ 9048 h 10163"/>
                <a:gd name="connsiteX13" fmla="*/ 5475 w 10000"/>
                <a:gd name="connsiteY13" fmla="*/ 9190 h 10163"/>
                <a:gd name="connsiteX14" fmla="*/ 5163 w 10000"/>
                <a:gd name="connsiteY14" fmla="*/ 9344 h 10163"/>
                <a:gd name="connsiteX15" fmla="*/ 4837 w 10000"/>
                <a:gd name="connsiteY15" fmla="*/ 9489 h 10163"/>
                <a:gd name="connsiteX16" fmla="*/ 4214 w 10000"/>
                <a:gd name="connsiteY16" fmla="*/ 9756 h 10163"/>
                <a:gd name="connsiteX17" fmla="*/ 3368 w 10000"/>
                <a:gd name="connsiteY17" fmla="*/ 10163 h 10163"/>
                <a:gd name="connsiteX18" fmla="*/ 89 w 10000"/>
                <a:gd name="connsiteY18" fmla="*/ 8911 h 10163"/>
                <a:gd name="connsiteX19" fmla="*/ 30 w 10000"/>
                <a:gd name="connsiteY19" fmla="*/ 8360 h 10163"/>
                <a:gd name="connsiteX20" fmla="*/ 0 w 10000"/>
                <a:gd name="connsiteY20" fmla="*/ 7987 h 10163"/>
                <a:gd name="connsiteX21" fmla="*/ 15 w 10000"/>
                <a:gd name="connsiteY21" fmla="*/ 7612 h 10163"/>
                <a:gd name="connsiteX22" fmla="*/ 59 w 10000"/>
                <a:gd name="connsiteY22" fmla="*/ 7223 h 10163"/>
                <a:gd name="connsiteX23" fmla="*/ 134 w 10000"/>
                <a:gd name="connsiteY23" fmla="*/ 6842 h 10163"/>
                <a:gd name="connsiteX24" fmla="*/ 252 w 10000"/>
                <a:gd name="connsiteY24" fmla="*/ 6460 h 10163"/>
                <a:gd name="connsiteX25" fmla="*/ 401 w 10000"/>
                <a:gd name="connsiteY25" fmla="*/ 6078 h 10163"/>
                <a:gd name="connsiteX26" fmla="*/ 579 w 10000"/>
                <a:gd name="connsiteY26" fmla="*/ 5706 h 10163"/>
                <a:gd name="connsiteX27" fmla="*/ 772 w 10000"/>
                <a:gd name="connsiteY27" fmla="*/ 5324 h 10163"/>
                <a:gd name="connsiteX28" fmla="*/ 1024 w 10000"/>
                <a:gd name="connsiteY28" fmla="*/ 4950 h 10163"/>
                <a:gd name="connsiteX29" fmla="*/ 1306 w 10000"/>
                <a:gd name="connsiteY29" fmla="*/ 4587 h 10163"/>
                <a:gd name="connsiteX30" fmla="*/ 1617 w 10000"/>
                <a:gd name="connsiteY30" fmla="*/ 4211 h 10163"/>
                <a:gd name="connsiteX31" fmla="*/ 1795 w 10000"/>
                <a:gd name="connsiteY31" fmla="*/ 4036 h 10163"/>
                <a:gd name="connsiteX32" fmla="*/ 1973 w 10000"/>
                <a:gd name="connsiteY32" fmla="*/ 3851 h 10163"/>
                <a:gd name="connsiteX33" fmla="*/ 2166 w 10000"/>
                <a:gd name="connsiteY33" fmla="*/ 3676 h 10163"/>
                <a:gd name="connsiteX34" fmla="*/ 2359 w 10000"/>
                <a:gd name="connsiteY34" fmla="*/ 3501 h 10163"/>
                <a:gd name="connsiteX35" fmla="*/ 2567 w 10000"/>
                <a:gd name="connsiteY35" fmla="*/ 3327 h 10163"/>
                <a:gd name="connsiteX36" fmla="*/ 2789 w 10000"/>
                <a:gd name="connsiteY36" fmla="*/ 3158 h 10163"/>
                <a:gd name="connsiteX37" fmla="*/ 3012 w 10000"/>
                <a:gd name="connsiteY37" fmla="*/ 2984 h 10163"/>
                <a:gd name="connsiteX38" fmla="*/ 3249 w 10000"/>
                <a:gd name="connsiteY38" fmla="*/ 2815 h 10163"/>
                <a:gd name="connsiteX39" fmla="*/ 3487 w 10000"/>
                <a:gd name="connsiteY39" fmla="*/ 2648 h 10163"/>
                <a:gd name="connsiteX40" fmla="*/ 3754 w 10000"/>
                <a:gd name="connsiteY40" fmla="*/ 2480 h 10163"/>
                <a:gd name="connsiteX41" fmla="*/ 4006 w 10000"/>
                <a:gd name="connsiteY41" fmla="*/ 2326 h 10163"/>
                <a:gd name="connsiteX42" fmla="*/ 4288 w 10000"/>
                <a:gd name="connsiteY42" fmla="*/ 2158 h 10163"/>
                <a:gd name="connsiteX43" fmla="*/ 4555 w 10000"/>
                <a:gd name="connsiteY43" fmla="*/ 1999 h 10163"/>
                <a:gd name="connsiteX44" fmla="*/ 4852 w 10000"/>
                <a:gd name="connsiteY44" fmla="*/ 1845 h 10163"/>
                <a:gd name="connsiteX45" fmla="*/ 5163 w 10000"/>
                <a:gd name="connsiteY45" fmla="*/ 1693 h 10163"/>
                <a:gd name="connsiteX46" fmla="*/ 5475 w 10000"/>
                <a:gd name="connsiteY46" fmla="*/ 1549 h 10163"/>
                <a:gd name="connsiteX47" fmla="*/ 5801 w 10000"/>
                <a:gd name="connsiteY47" fmla="*/ 1395 h 10163"/>
                <a:gd name="connsiteX48" fmla="*/ 6128 w 10000"/>
                <a:gd name="connsiteY48" fmla="*/ 1260 h 10163"/>
                <a:gd name="connsiteX49" fmla="*/ 6469 w 10000"/>
                <a:gd name="connsiteY49" fmla="*/ 1114 h 10163"/>
                <a:gd name="connsiteX50" fmla="*/ 6825 w 10000"/>
                <a:gd name="connsiteY50" fmla="*/ 985 h 10163"/>
                <a:gd name="connsiteX51" fmla="*/ 7181 w 10000"/>
                <a:gd name="connsiteY51" fmla="*/ 839 h 10163"/>
                <a:gd name="connsiteX52" fmla="*/ 7552 w 10000"/>
                <a:gd name="connsiteY52" fmla="*/ 717 h 10163"/>
                <a:gd name="connsiteX53" fmla="*/ 7938 w 10000"/>
                <a:gd name="connsiteY53" fmla="*/ 579 h 10163"/>
                <a:gd name="connsiteX54" fmla="*/ 8323 w 10000"/>
                <a:gd name="connsiteY54" fmla="*/ 465 h 10163"/>
                <a:gd name="connsiteX55" fmla="*/ 8724 w 10000"/>
                <a:gd name="connsiteY55" fmla="*/ 335 h 10163"/>
                <a:gd name="connsiteX56" fmla="*/ 9139 w 10000"/>
                <a:gd name="connsiteY56" fmla="*/ 229 h 10163"/>
                <a:gd name="connsiteX57" fmla="*/ 9570 w 10000"/>
                <a:gd name="connsiteY57" fmla="*/ 113 h 10163"/>
                <a:gd name="connsiteX58" fmla="*/ 10000 w 10000"/>
                <a:gd name="connsiteY58" fmla="*/ 0 h 10163"/>
                <a:gd name="connsiteX59" fmla="*/ 10000 w 10000"/>
                <a:gd name="connsiteY59" fmla="*/ 0 h 10163"/>
                <a:gd name="connsiteX60" fmla="*/ 9733 w 10000"/>
                <a:gd name="connsiteY60" fmla="*/ 261 h 10163"/>
                <a:gd name="connsiteX61" fmla="*/ 9510 w 10000"/>
                <a:gd name="connsiteY61" fmla="*/ 503 h 10163"/>
                <a:gd name="connsiteX62" fmla="*/ 9303 w 10000"/>
                <a:gd name="connsiteY62" fmla="*/ 756 h 10163"/>
                <a:gd name="connsiteX63" fmla="*/ 9139 w 10000"/>
                <a:gd name="connsiteY63" fmla="*/ 992 h 10163"/>
                <a:gd name="connsiteX64" fmla="*/ 8991 w 10000"/>
                <a:gd name="connsiteY64" fmla="*/ 1228 h 10163"/>
                <a:gd name="connsiteX65" fmla="*/ 8858 w 10000"/>
                <a:gd name="connsiteY65" fmla="*/ 1463 h 10163"/>
                <a:gd name="connsiteX66" fmla="*/ 8769 w 10000"/>
                <a:gd name="connsiteY66" fmla="*/ 1684 h 10163"/>
                <a:gd name="connsiteX67" fmla="*/ 8694 w 10000"/>
                <a:gd name="connsiteY67" fmla="*/ 1914 h 10163"/>
                <a:gd name="connsiteX68" fmla="*/ 8650 w 10000"/>
                <a:gd name="connsiteY68" fmla="*/ 2144 h 10163"/>
                <a:gd name="connsiteX69" fmla="*/ 8605 w 10000"/>
                <a:gd name="connsiteY69" fmla="*/ 2366 h 10163"/>
                <a:gd name="connsiteX70" fmla="*/ 8591 w 10000"/>
                <a:gd name="connsiteY70" fmla="*/ 2587 h 10163"/>
                <a:gd name="connsiteX71" fmla="*/ 8591 w 10000"/>
                <a:gd name="connsiteY71" fmla="*/ 2798 h 10163"/>
                <a:gd name="connsiteX72" fmla="*/ 8591 w 10000"/>
                <a:gd name="connsiteY72" fmla="*/ 3012 h 10163"/>
                <a:gd name="connsiteX73" fmla="*/ 8605 w 10000"/>
                <a:gd name="connsiteY73" fmla="*/ 3227 h 10163"/>
                <a:gd name="connsiteX74" fmla="*/ 8650 w 10000"/>
                <a:gd name="connsiteY74" fmla="*/ 3647 h 10163"/>
                <a:gd name="connsiteX75" fmla="*/ 8798 w 10000"/>
                <a:gd name="connsiteY75" fmla="*/ 4486 h 10163"/>
                <a:gd name="connsiteX76" fmla="*/ 8843 w 10000"/>
                <a:gd name="connsiteY76" fmla="*/ 4911 h 10163"/>
                <a:gd name="connsiteX77" fmla="*/ 8887 w 10000"/>
                <a:gd name="connsiteY77" fmla="*/ 5125 h 10163"/>
                <a:gd name="connsiteX78" fmla="*/ 8887 w 10000"/>
                <a:gd name="connsiteY78" fmla="*/ 5332 h 10163"/>
                <a:gd name="connsiteX79" fmla="*/ 8887 w 10000"/>
                <a:gd name="connsiteY79" fmla="*/ 5546 h 10163"/>
                <a:gd name="connsiteX80" fmla="*/ 8858 w 10000"/>
                <a:gd name="connsiteY80" fmla="*/ 5760 h 10163"/>
                <a:gd name="connsiteX81" fmla="*/ 8843 w 10000"/>
                <a:gd name="connsiteY81" fmla="*/ 5974 h 10163"/>
                <a:gd name="connsiteX82" fmla="*/ 8798 w 10000"/>
                <a:gd name="connsiteY82" fmla="*/ 6193 h 10163"/>
                <a:gd name="connsiteX83" fmla="*/ 8724 w 10000"/>
                <a:gd name="connsiteY83" fmla="*/ 6406 h 10163"/>
                <a:gd name="connsiteX84" fmla="*/ 8650 w 10000"/>
                <a:gd name="connsiteY84" fmla="*/ 6629 h 10163"/>
                <a:gd name="connsiteX85" fmla="*/ 8546 w 10000"/>
                <a:gd name="connsiteY85" fmla="*/ 6856 h 10163"/>
                <a:gd name="connsiteX86" fmla="*/ 8412 w 10000"/>
                <a:gd name="connsiteY86" fmla="*/ 7087 h 10163"/>
                <a:gd name="connsiteX87" fmla="*/ 8412 w 10000"/>
                <a:gd name="connsiteY87" fmla="*/ 7087 h 10163"/>
                <a:gd name="connsiteX0" fmla="*/ 8412 w 10000"/>
                <a:gd name="connsiteY0" fmla="*/ 7087 h 10163"/>
                <a:gd name="connsiteX1" fmla="*/ 8412 w 10000"/>
                <a:gd name="connsiteY1" fmla="*/ 7087 h 10163"/>
                <a:gd name="connsiteX2" fmla="*/ 8264 w 10000"/>
                <a:gd name="connsiteY2" fmla="*/ 7276 h 10163"/>
                <a:gd name="connsiteX3" fmla="*/ 8101 w 10000"/>
                <a:gd name="connsiteY3" fmla="*/ 7466 h 10163"/>
                <a:gd name="connsiteX4" fmla="*/ 7923 w 10000"/>
                <a:gd name="connsiteY4" fmla="*/ 7659 h 10163"/>
                <a:gd name="connsiteX5" fmla="*/ 7700 w 10000"/>
                <a:gd name="connsiteY5" fmla="*/ 7840 h 10163"/>
                <a:gd name="connsiteX6" fmla="*/ 7478 w 10000"/>
                <a:gd name="connsiteY6" fmla="*/ 8024 h 10163"/>
                <a:gd name="connsiteX7" fmla="*/ 7226 w 10000"/>
                <a:gd name="connsiteY7" fmla="*/ 8208 h 10163"/>
                <a:gd name="connsiteX8" fmla="*/ 6973 w 10000"/>
                <a:gd name="connsiteY8" fmla="*/ 8383 h 10163"/>
                <a:gd name="connsiteX9" fmla="*/ 6691 w 10000"/>
                <a:gd name="connsiteY9" fmla="*/ 8558 h 10163"/>
                <a:gd name="connsiteX10" fmla="*/ 6409 w 10000"/>
                <a:gd name="connsiteY10" fmla="*/ 8727 h 10163"/>
                <a:gd name="connsiteX11" fmla="*/ 6098 w 10000"/>
                <a:gd name="connsiteY11" fmla="*/ 8886 h 10163"/>
                <a:gd name="connsiteX12" fmla="*/ 5801 w 10000"/>
                <a:gd name="connsiteY12" fmla="*/ 9048 h 10163"/>
                <a:gd name="connsiteX13" fmla="*/ 5475 w 10000"/>
                <a:gd name="connsiteY13" fmla="*/ 9190 h 10163"/>
                <a:gd name="connsiteX14" fmla="*/ 5163 w 10000"/>
                <a:gd name="connsiteY14" fmla="*/ 9344 h 10163"/>
                <a:gd name="connsiteX15" fmla="*/ 4837 w 10000"/>
                <a:gd name="connsiteY15" fmla="*/ 9489 h 10163"/>
                <a:gd name="connsiteX16" fmla="*/ 4214 w 10000"/>
                <a:gd name="connsiteY16" fmla="*/ 9756 h 10163"/>
                <a:gd name="connsiteX17" fmla="*/ 3368 w 10000"/>
                <a:gd name="connsiteY17" fmla="*/ 10163 h 10163"/>
                <a:gd name="connsiteX18" fmla="*/ 89 w 10000"/>
                <a:gd name="connsiteY18" fmla="*/ 8911 h 10163"/>
                <a:gd name="connsiteX19" fmla="*/ 30 w 10000"/>
                <a:gd name="connsiteY19" fmla="*/ 8360 h 10163"/>
                <a:gd name="connsiteX20" fmla="*/ 0 w 10000"/>
                <a:gd name="connsiteY20" fmla="*/ 7987 h 10163"/>
                <a:gd name="connsiteX21" fmla="*/ 15 w 10000"/>
                <a:gd name="connsiteY21" fmla="*/ 7612 h 10163"/>
                <a:gd name="connsiteX22" fmla="*/ 59 w 10000"/>
                <a:gd name="connsiteY22" fmla="*/ 7223 h 10163"/>
                <a:gd name="connsiteX23" fmla="*/ 134 w 10000"/>
                <a:gd name="connsiteY23" fmla="*/ 6842 h 10163"/>
                <a:gd name="connsiteX24" fmla="*/ 252 w 10000"/>
                <a:gd name="connsiteY24" fmla="*/ 6460 h 10163"/>
                <a:gd name="connsiteX25" fmla="*/ 401 w 10000"/>
                <a:gd name="connsiteY25" fmla="*/ 6078 h 10163"/>
                <a:gd name="connsiteX26" fmla="*/ 579 w 10000"/>
                <a:gd name="connsiteY26" fmla="*/ 5706 h 10163"/>
                <a:gd name="connsiteX27" fmla="*/ 772 w 10000"/>
                <a:gd name="connsiteY27" fmla="*/ 5324 h 10163"/>
                <a:gd name="connsiteX28" fmla="*/ 1024 w 10000"/>
                <a:gd name="connsiteY28" fmla="*/ 4950 h 10163"/>
                <a:gd name="connsiteX29" fmla="*/ 1306 w 10000"/>
                <a:gd name="connsiteY29" fmla="*/ 4587 h 10163"/>
                <a:gd name="connsiteX30" fmla="*/ 1617 w 10000"/>
                <a:gd name="connsiteY30" fmla="*/ 4211 h 10163"/>
                <a:gd name="connsiteX31" fmla="*/ 1795 w 10000"/>
                <a:gd name="connsiteY31" fmla="*/ 4036 h 10163"/>
                <a:gd name="connsiteX32" fmla="*/ 1973 w 10000"/>
                <a:gd name="connsiteY32" fmla="*/ 3851 h 10163"/>
                <a:gd name="connsiteX33" fmla="*/ 2166 w 10000"/>
                <a:gd name="connsiteY33" fmla="*/ 3676 h 10163"/>
                <a:gd name="connsiteX34" fmla="*/ 2359 w 10000"/>
                <a:gd name="connsiteY34" fmla="*/ 3501 h 10163"/>
                <a:gd name="connsiteX35" fmla="*/ 2567 w 10000"/>
                <a:gd name="connsiteY35" fmla="*/ 3327 h 10163"/>
                <a:gd name="connsiteX36" fmla="*/ 2789 w 10000"/>
                <a:gd name="connsiteY36" fmla="*/ 3158 h 10163"/>
                <a:gd name="connsiteX37" fmla="*/ 3012 w 10000"/>
                <a:gd name="connsiteY37" fmla="*/ 2984 h 10163"/>
                <a:gd name="connsiteX38" fmla="*/ 3249 w 10000"/>
                <a:gd name="connsiteY38" fmla="*/ 2815 h 10163"/>
                <a:gd name="connsiteX39" fmla="*/ 3487 w 10000"/>
                <a:gd name="connsiteY39" fmla="*/ 2648 h 10163"/>
                <a:gd name="connsiteX40" fmla="*/ 3754 w 10000"/>
                <a:gd name="connsiteY40" fmla="*/ 2480 h 10163"/>
                <a:gd name="connsiteX41" fmla="*/ 4006 w 10000"/>
                <a:gd name="connsiteY41" fmla="*/ 2326 h 10163"/>
                <a:gd name="connsiteX42" fmla="*/ 4288 w 10000"/>
                <a:gd name="connsiteY42" fmla="*/ 2158 h 10163"/>
                <a:gd name="connsiteX43" fmla="*/ 4555 w 10000"/>
                <a:gd name="connsiteY43" fmla="*/ 1999 h 10163"/>
                <a:gd name="connsiteX44" fmla="*/ 4852 w 10000"/>
                <a:gd name="connsiteY44" fmla="*/ 1845 h 10163"/>
                <a:gd name="connsiteX45" fmla="*/ 5163 w 10000"/>
                <a:gd name="connsiteY45" fmla="*/ 1693 h 10163"/>
                <a:gd name="connsiteX46" fmla="*/ 5475 w 10000"/>
                <a:gd name="connsiteY46" fmla="*/ 1549 h 10163"/>
                <a:gd name="connsiteX47" fmla="*/ 5801 w 10000"/>
                <a:gd name="connsiteY47" fmla="*/ 1395 h 10163"/>
                <a:gd name="connsiteX48" fmla="*/ 6128 w 10000"/>
                <a:gd name="connsiteY48" fmla="*/ 1260 h 10163"/>
                <a:gd name="connsiteX49" fmla="*/ 6469 w 10000"/>
                <a:gd name="connsiteY49" fmla="*/ 1114 h 10163"/>
                <a:gd name="connsiteX50" fmla="*/ 6825 w 10000"/>
                <a:gd name="connsiteY50" fmla="*/ 985 h 10163"/>
                <a:gd name="connsiteX51" fmla="*/ 7181 w 10000"/>
                <a:gd name="connsiteY51" fmla="*/ 839 h 10163"/>
                <a:gd name="connsiteX52" fmla="*/ 7552 w 10000"/>
                <a:gd name="connsiteY52" fmla="*/ 717 h 10163"/>
                <a:gd name="connsiteX53" fmla="*/ 7938 w 10000"/>
                <a:gd name="connsiteY53" fmla="*/ 579 h 10163"/>
                <a:gd name="connsiteX54" fmla="*/ 8323 w 10000"/>
                <a:gd name="connsiteY54" fmla="*/ 465 h 10163"/>
                <a:gd name="connsiteX55" fmla="*/ 8724 w 10000"/>
                <a:gd name="connsiteY55" fmla="*/ 335 h 10163"/>
                <a:gd name="connsiteX56" fmla="*/ 9139 w 10000"/>
                <a:gd name="connsiteY56" fmla="*/ 229 h 10163"/>
                <a:gd name="connsiteX57" fmla="*/ 9570 w 10000"/>
                <a:gd name="connsiteY57" fmla="*/ 113 h 10163"/>
                <a:gd name="connsiteX58" fmla="*/ 10000 w 10000"/>
                <a:gd name="connsiteY58" fmla="*/ 0 h 10163"/>
                <a:gd name="connsiteX59" fmla="*/ 10000 w 10000"/>
                <a:gd name="connsiteY59" fmla="*/ 0 h 10163"/>
                <a:gd name="connsiteX60" fmla="*/ 9733 w 10000"/>
                <a:gd name="connsiteY60" fmla="*/ 261 h 10163"/>
                <a:gd name="connsiteX61" fmla="*/ 9510 w 10000"/>
                <a:gd name="connsiteY61" fmla="*/ 503 h 10163"/>
                <a:gd name="connsiteX62" fmla="*/ 9303 w 10000"/>
                <a:gd name="connsiteY62" fmla="*/ 756 h 10163"/>
                <a:gd name="connsiteX63" fmla="*/ 9139 w 10000"/>
                <a:gd name="connsiteY63" fmla="*/ 992 h 10163"/>
                <a:gd name="connsiteX64" fmla="*/ 8991 w 10000"/>
                <a:gd name="connsiteY64" fmla="*/ 1228 h 10163"/>
                <a:gd name="connsiteX65" fmla="*/ 8858 w 10000"/>
                <a:gd name="connsiteY65" fmla="*/ 1463 h 10163"/>
                <a:gd name="connsiteX66" fmla="*/ 8769 w 10000"/>
                <a:gd name="connsiteY66" fmla="*/ 1684 h 10163"/>
                <a:gd name="connsiteX67" fmla="*/ 8694 w 10000"/>
                <a:gd name="connsiteY67" fmla="*/ 1914 h 10163"/>
                <a:gd name="connsiteX68" fmla="*/ 8650 w 10000"/>
                <a:gd name="connsiteY68" fmla="*/ 2144 h 10163"/>
                <a:gd name="connsiteX69" fmla="*/ 8605 w 10000"/>
                <a:gd name="connsiteY69" fmla="*/ 2366 h 10163"/>
                <a:gd name="connsiteX70" fmla="*/ 8591 w 10000"/>
                <a:gd name="connsiteY70" fmla="*/ 2587 h 10163"/>
                <a:gd name="connsiteX71" fmla="*/ 8591 w 10000"/>
                <a:gd name="connsiteY71" fmla="*/ 2798 h 10163"/>
                <a:gd name="connsiteX72" fmla="*/ 8591 w 10000"/>
                <a:gd name="connsiteY72" fmla="*/ 3012 h 10163"/>
                <a:gd name="connsiteX73" fmla="*/ 8605 w 10000"/>
                <a:gd name="connsiteY73" fmla="*/ 3227 h 10163"/>
                <a:gd name="connsiteX74" fmla="*/ 8650 w 10000"/>
                <a:gd name="connsiteY74" fmla="*/ 3647 h 10163"/>
                <a:gd name="connsiteX75" fmla="*/ 8798 w 10000"/>
                <a:gd name="connsiteY75" fmla="*/ 4486 h 10163"/>
                <a:gd name="connsiteX76" fmla="*/ 8843 w 10000"/>
                <a:gd name="connsiteY76" fmla="*/ 4911 h 10163"/>
                <a:gd name="connsiteX77" fmla="*/ 8887 w 10000"/>
                <a:gd name="connsiteY77" fmla="*/ 5125 h 10163"/>
                <a:gd name="connsiteX78" fmla="*/ 8887 w 10000"/>
                <a:gd name="connsiteY78" fmla="*/ 5332 h 10163"/>
                <a:gd name="connsiteX79" fmla="*/ 8887 w 10000"/>
                <a:gd name="connsiteY79" fmla="*/ 5546 h 10163"/>
                <a:gd name="connsiteX80" fmla="*/ 8858 w 10000"/>
                <a:gd name="connsiteY80" fmla="*/ 5760 h 10163"/>
                <a:gd name="connsiteX81" fmla="*/ 8843 w 10000"/>
                <a:gd name="connsiteY81" fmla="*/ 5974 h 10163"/>
                <a:gd name="connsiteX82" fmla="*/ 8798 w 10000"/>
                <a:gd name="connsiteY82" fmla="*/ 6193 h 10163"/>
                <a:gd name="connsiteX83" fmla="*/ 8724 w 10000"/>
                <a:gd name="connsiteY83" fmla="*/ 6406 h 10163"/>
                <a:gd name="connsiteX84" fmla="*/ 8650 w 10000"/>
                <a:gd name="connsiteY84" fmla="*/ 6629 h 10163"/>
                <a:gd name="connsiteX85" fmla="*/ 8546 w 10000"/>
                <a:gd name="connsiteY85" fmla="*/ 6856 h 10163"/>
                <a:gd name="connsiteX86" fmla="*/ 8412 w 10000"/>
                <a:gd name="connsiteY86" fmla="*/ 7087 h 10163"/>
                <a:gd name="connsiteX87" fmla="*/ 8412 w 10000"/>
                <a:gd name="connsiteY87" fmla="*/ 7087 h 10163"/>
                <a:gd name="connsiteX0" fmla="*/ 8412 w 10000"/>
                <a:gd name="connsiteY0" fmla="*/ 7087 h 10163"/>
                <a:gd name="connsiteX1" fmla="*/ 8412 w 10000"/>
                <a:gd name="connsiteY1" fmla="*/ 7087 h 10163"/>
                <a:gd name="connsiteX2" fmla="*/ 8264 w 10000"/>
                <a:gd name="connsiteY2" fmla="*/ 7276 h 10163"/>
                <a:gd name="connsiteX3" fmla="*/ 8101 w 10000"/>
                <a:gd name="connsiteY3" fmla="*/ 7466 h 10163"/>
                <a:gd name="connsiteX4" fmla="*/ 7923 w 10000"/>
                <a:gd name="connsiteY4" fmla="*/ 7659 h 10163"/>
                <a:gd name="connsiteX5" fmla="*/ 7700 w 10000"/>
                <a:gd name="connsiteY5" fmla="*/ 7840 h 10163"/>
                <a:gd name="connsiteX6" fmla="*/ 7478 w 10000"/>
                <a:gd name="connsiteY6" fmla="*/ 8024 h 10163"/>
                <a:gd name="connsiteX7" fmla="*/ 7226 w 10000"/>
                <a:gd name="connsiteY7" fmla="*/ 8208 h 10163"/>
                <a:gd name="connsiteX8" fmla="*/ 6973 w 10000"/>
                <a:gd name="connsiteY8" fmla="*/ 8383 h 10163"/>
                <a:gd name="connsiteX9" fmla="*/ 6691 w 10000"/>
                <a:gd name="connsiteY9" fmla="*/ 8558 h 10163"/>
                <a:gd name="connsiteX10" fmla="*/ 6409 w 10000"/>
                <a:gd name="connsiteY10" fmla="*/ 8727 h 10163"/>
                <a:gd name="connsiteX11" fmla="*/ 6098 w 10000"/>
                <a:gd name="connsiteY11" fmla="*/ 8886 h 10163"/>
                <a:gd name="connsiteX12" fmla="*/ 5801 w 10000"/>
                <a:gd name="connsiteY12" fmla="*/ 9048 h 10163"/>
                <a:gd name="connsiteX13" fmla="*/ 5475 w 10000"/>
                <a:gd name="connsiteY13" fmla="*/ 9190 h 10163"/>
                <a:gd name="connsiteX14" fmla="*/ 5163 w 10000"/>
                <a:gd name="connsiteY14" fmla="*/ 9344 h 10163"/>
                <a:gd name="connsiteX15" fmla="*/ 4837 w 10000"/>
                <a:gd name="connsiteY15" fmla="*/ 9489 h 10163"/>
                <a:gd name="connsiteX16" fmla="*/ 4214 w 10000"/>
                <a:gd name="connsiteY16" fmla="*/ 9756 h 10163"/>
                <a:gd name="connsiteX17" fmla="*/ 3368 w 10000"/>
                <a:gd name="connsiteY17" fmla="*/ 10163 h 10163"/>
                <a:gd name="connsiteX18" fmla="*/ 89 w 10000"/>
                <a:gd name="connsiteY18" fmla="*/ 8911 h 10163"/>
                <a:gd name="connsiteX19" fmla="*/ 30 w 10000"/>
                <a:gd name="connsiteY19" fmla="*/ 8360 h 10163"/>
                <a:gd name="connsiteX20" fmla="*/ 0 w 10000"/>
                <a:gd name="connsiteY20" fmla="*/ 7987 h 10163"/>
                <a:gd name="connsiteX21" fmla="*/ 15 w 10000"/>
                <a:gd name="connsiteY21" fmla="*/ 7612 h 10163"/>
                <a:gd name="connsiteX22" fmla="*/ 59 w 10000"/>
                <a:gd name="connsiteY22" fmla="*/ 7223 h 10163"/>
                <a:gd name="connsiteX23" fmla="*/ 134 w 10000"/>
                <a:gd name="connsiteY23" fmla="*/ 6842 h 10163"/>
                <a:gd name="connsiteX24" fmla="*/ 252 w 10000"/>
                <a:gd name="connsiteY24" fmla="*/ 6460 h 10163"/>
                <a:gd name="connsiteX25" fmla="*/ 401 w 10000"/>
                <a:gd name="connsiteY25" fmla="*/ 6078 h 10163"/>
                <a:gd name="connsiteX26" fmla="*/ 579 w 10000"/>
                <a:gd name="connsiteY26" fmla="*/ 5706 h 10163"/>
                <a:gd name="connsiteX27" fmla="*/ 772 w 10000"/>
                <a:gd name="connsiteY27" fmla="*/ 5324 h 10163"/>
                <a:gd name="connsiteX28" fmla="*/ 1024 w 10000"/>
                <a:gd name="connsiteY28" fmla="*/ 4950 h 10163"/>
                <a:gd name="connsiteX29" fmla="*/ 1306 w 10000"/>
                <a:gd name="connsiteY29" fmla="*/ 4587 h 10163"/>
                <a:gd name="connsiteX30" fmla="*/ 1617 w 10000"/>
                <a:gd name="connsiteY30" fmla="*/ 4211 h 10163"/>
                <a:gd name="connsiteX31" fmla="*/ 1795 w 10000"/>
                <a:gd name="connsiteY31" fmla="*/ 4036 h 10163"/>
                <a:gd name="connsiteX32" fmla="*/ 1973 w 10000"/>
                <a:gd name="connsiteY32" fmla="*/ 3851 h 10163"/>
                <a:gd name="connsiteX33" fmla="*/ 2166 w 10000"/>
                <a:gd name="connsiteY33" fmla="*/ 3676 h 10163"/>
                <a:gd name="connsiteX34" fmla="*/ 2359 w 10000"/>
                <a:gd name="connsiteY34" fmla="*/ 3501 h 10163"/>
                <a:gd name="connsiteX35" fmla="*/ 2567 w 10000"/>
                <a:gd name="connsiteY35" fmla="*/ 3327 h 10163"/>
                <a:gd name="connsiteX36" fmla="*/ 2789 w 10000"/>
                <a:gd name="connsiteY36" fmla="*/ 3158 h 10163"/>
                <a:gd name="connsiteX37" fmla="*/ 3012 w 10000"/>
                <a:gd name="connsiteY37" fmla="*/ 2984 h 10163"/>
                <a:gd name="connsiteX38" fmla="*/ 3249 w 10000"/>
                <a:gd name="connsiteY38" fmla="*/ 2815 h 10163"/>
                <a:gd name="connsiteX39" fmla="*/ 3487 w 10000"/>
                <a:gd name="connsiteY39" fmla="*/ 2648 h 10163"/>
                <a:gd name="connsiteX40" fmla="*/ 3754 w 10000"/>
                <a:gd name="connsiteY40" fmla="*/ 2480 h 10163"/>
                <a:gd name="connsiteX41" fmla="*/ 4006 w 10000"/>
                <a:gd name="connsiteY41" fmla="*/ 2326 h 10163"/>
                <a:gd name="connsiteX42" fmla="*/ 4288 w 10000"/>
                <a:gd name="connsiteY42" fmla="*/ 2158 h 10163"/>
                <a:gd name="connsiteX43" fmla="*/ 4555 w 10000"/>
                <a:gd name="connsiteY43" fmla="*/ 1999 h 10163"/>
                <a:gd name="connsiteX44" fmla="*/ 4852 w 10000"/>
                <a:gd name="connsiteY44" fmla="*/ 1845 h 10163"/>
                <a:gd name="connsiteX45" fmla="*/ 5163 w 10000"/>
                <a:gd name="connsiteY45" fmla="*/ 1693 h 10163"/>
                <a:gd name="connsiteX46" fmla="*/ 5475 w 10000"/>
                <a:gd name="connsiteY46" fmla="*/ 1549 h 10163"/>
                <a:gd name="connsiteX47" fmla="*/ 5801 w 10000"/>
                <a:gd name="connsiteY47" fmla="*/ 1395 h 10163"/>
                <a:gd name="connsiteX48" fmla="*/ 6128 w 10000"/>
                <a:gd name="connsiteY48" fmla="*/ 1260 h 10163"/>
                <a:gd name="connsiteX49" fmla="*/ 6469 w 10000"/>
                <a:gd name="connsiteY49" fmla="*/ 1114 h 10163"/>
                <a:gd name="connsiteX50" fmla="*/ 6825 w 10000"/>
                <a:gd name="connsiteY50" fmla="*/ 985 h 10163"/>
                <a:gd name="connsiteX51" fmla="*/ 7181 w 10000"/>
                <a:gd name="connsiteY51" fmla="*/ 839 h 10163"/>
                <a:gd name="connsiteX52" fmla="*/ 7552 w 10000"/>
                <a:gd name="connsiteY52" fmla="*/ 717 h 10163"/>
                <a:gd name="connsiteX53" fmla="*/ 7938 w 10000"/>
                <a:gd name="connsiteY53" fmla="*/ 579 h 10163"/>
                <a:gd name="connsiteX54" fmla="*/ 8323 w 10000"/>
                <a:gd name="connsiteY54" fmla="*/ 465 h 10163"/>
                <a:gd name="connsiteX55" fmla="*/ 8724 w 10000"/>
                <a:gd name="connsiteY55" fmla="*/ 335 h 10163"/>
                <a:gd name="connsiteX56" fmla="*/ 9139 w 10000"/>
                <a:gd name="connsiteY56" fmla="*/ 229 h 10163"/>
                <a:gd name="connsiteX57" fmla="*/ 9570 w 10000"/>
                <a:gd name="connsiteY57" fmla="*/ 113 h 10163"/>
                <a:gd name="connsiteX58" fmla="*/ 10000 w 10000"/>
                <a:gd name="connsiteY58" fmla="*/ 0 h 10163"/>
                <a:gd name="connsiteX59" fmla="*/ 10000 w 10000"/>
                <a:gd name="connsiteY59" fmla="*/ 0 h 10163"/>
                <a:gd name="connsiteX60" fmla="*/ 9733 w 10000"/>
                <a:gd name="connsiteY60" fmla="*/ 261 h 10163"/>
                <a:gd name="connsiteX61" fmla="*/ 9510 w 10000"/>
                <a:gd name="connsiteY61" fmla="*/ 503 h 10163"/>
                <a:gd name="connsiteX62" fmla="*/ 9303 w 10000"/>
                <a:gd name="connsiteY62" fmla="*/ 756 h 10163"/>
                <a:gd name="connsiteX63" fmla="*/ 9139 w 10000"/>
                <a:gd name="connsiteY63" fmla="*/ 992 h 10163"/>
                <a:gd name="connsiteX64" fmla="*/ 8991 w 10000"/>
                <a:gd name="connsiteY64" fmla="*/ 1228 h 10163"/>
                <a:gd name="connsiteX65" fmla="*/ 8858 w 10000"/>
                <a:gd name="connsiteY65" fmla="*/ 1463 h 10163"/>
                <a:gd name="connsiteX66" fmla="*/ 8769 w 10000"/>
                <a:gd name="connsiteY66" fmla="*/ 1684 h 10163"/>
                <a:gd name="connsiteX67" fmla="*/ 8694 w 10000"/>
                <a:gd name="connsiteY67" fmla="*/ 1914 h 10163"/>
                <a:gd name="connsiteX68" fmla="*/ 8650 w 10000"/>
                <a:gd name="connsiteY68" fmla="*/ 2144 h 10163"/>
                <a:gd name="connsiteX69" fmla="*/ 8605 w 10000"/>
                <a:gd name="connsiteY69" fmla="*/ 2366 h 10163"/>
                <a:gd name="connsiteX70" fmla="*/ 8591 w 10000"/>
                <a:gd name="connsiteY70" fmla="*/ 2587 h 10163"/>
                <a:gd name="connsiteX71" fmla="*/ 8591 w 10000"/>
                <a:gd name="connsiteY71" fmla="*/ 2798 h 10163"/>
                <a:gd name="connsiteX72" fmla="*/ 8591 w 10000"/>
                <a:gd name="connsiteY72" fmla="*/ 3012 h 10163"/>
                <a:gd name="connsiteX73" fmla="*/ 8605 w 10000"/>
                <a:gd name="connsiteY73" fmla="*/ 3227 h 10163"/>
                <a:gd name="connsiteX74" fmla="*/ 8650 w 10000"/>
                <a:gd name="connsiteY74" fmla="*/ 3647 h 10163"/>
                <a:gd name="connsiteX75" fmla="*/ 8798 w 10000"/>
                <a:gd name="connsiteY75" fmla="*/ 4486 h 10163"/>
                <a:gd name="connsiteX76" fmla="*/ 8843 w 10000"/>
                <a:gd name="connsiteY76" fmla="*/ 4911 h 10163"/>
                <a:gd name="connsiteX77" fmla="*/ 8887 w 10000"/>
                <a:gd name="connsiteY77" fmla="*/ 5125 h 10163"/>
                <a:gd name="connsiteX78" fmla="*/ 8887 w 10000"/>
                <a:gd name="connsiteY78" fmla="*/ 5332 h 10163"/>
                <a:gd name="connsiteX79" fmla="*/ 8887 w 10000"/>
                <a:gd name="connsiteY79" fmla="*/ 5546 h 10163"/>
                <a:gd name="connsiteX80" fmla="*/ 8858 w 10000"/>
                <a:gd name="connsiteY80" fmla="*/ 5760 h 10163"/>
                <a:gd name="connsiteX81" fmla="*/ 8843 w 10000"/>
                <a:gd name="connsiteY81" fmla="*/ 5974 h 10163"/>
                <a:gd name="connsiteX82" fmla="*/ 8798 w 10000"/>
                <a:gd name="connsiteY82" fmla="*/ 6193 h 10163"/>
                <a:gd name="connsiteX83" fmla="*/ 8724 w 10000"/>
                <a:gd name="connsiteY83" fmla="*/ 6406 h 10163"/>
                <a:gd name="connsiteX84" fmla="*/ 8650 w 10000"/>
                <a:gd name="connsiteY84" fmla="*/ 6629 h 10163"/>
                <a:gd name="connsiteX85" fmla="*/ 8546 w 10000"/>
                <a:gd name="connsiteY85" fmla="*/ 6856 h 10163"/>
                <a:gd name="connsiteX86" fmla="*/ 8412 w 10000"/>
                <a:gd name="connsiteY86" fmla="*/ 7087 h 10163"/>
                <a:gd name="connsiteX87" fmla="*/ 8412 w 10000"/>
                <a:gd name="connsiteY87" fmla="*/ 7087 h 10163"/>
                <a:gd name="connsiteX0" fmla="*/ 8412 w 10000"/>
                <a:gd name="connsiteY0" fmla="*/ 7087 h 10163"/>
                <a:gd name="connsiteX1" fmla="*/ 8412 w 10000"/>
                <a:gd name="connsiteY1" fmla="*/ 7087 h 10163"/>
                <a:gd name="connsiteX2" fmla="*/ 8264 w 10000"/>
                <a:gd name="connsiteY2" fmla="*/ 7276 h 10163"/>
                <a:gd name="connsiteX3" fmla="*/ 8101 w 10000"/>
                <a:gd name="connsiteY3" fmla="*/ 7466 h 10163"/>
                <a:gd name="connsiteX4" fmla="*/ 7923 w 10000"/>
                <a:gd name="connsiteY4" fmla="*/ 7659 h 10163"/>
                <a:gd name="connsiteX5" fmla="*/ 7700 w 10000"/>
                <a:gd name="connsiteY5" fmla="*/ 7840 h 10163"/>
                <a:gd name="connsiteX6" fmla="*/ 7478 w 10000"/>
                <a:gd name="connsiteY6" fmla="*/ 8024 h 10163"/>
                <a:gd name="connsiteX7" fmla="*/ 7226 w 10000"/>
                <a:gd name="connsiteY7" fmla="*/ 8208 h 10163"/>
                <a:gd name="connsiteX8" fmla="*/ 6973 w 10000"/>
                <a:gd name="connsiteY8" fmla="*/ 8383 h 10163"/>
                <a:gd name="connsiteX9" fmla="*/ 6691 w 10000"/>
                <a:gd name="connsiteY9" fmla="*/ 8558 h 10163"/>
                <a:gd name="connsiteX10" fmla="*/ 6409 w 10000"/>
                <a:gd name="connsiteY10" fmla="*/ 8727 h 10163"/>
                <a:gd name="connsiteX11" fmla="*/ 6098 w 10000"/>
                <a:gd name="connsiteY11" fmla="*/ 8886 h 10163"/>
                <a:gd name="connsiteX12" fmla="*/ 5801 w 10000"/>
                <a:gd name="connsiteY12" fmla="*/ 9048 h 10163"/>
                <a:gd name="connsiteX13" fmla="*/ 5475 w 10000"/>
                <a:gd name="connsiteY13" fmla="*/ 9190 h 10163"/>
                <a:gd name="connsiteX14" fmla="*/ 5163 w 10000"/>
                <a:gd name="connsiteY14" fmla="*/ 9344 h 10163"/>
                <a:gd name="connsiteX15" fmla="*/ 4837 w 10000"/>
                <a:gd name="connsiteY15" fmla="*/ 9489 h 10163"/>
                <a:gd name="connsiteX16" fmla="*/ 4214 w 10000"/>
                <a:gd name="connsiteY16" fmla="*/ 9756 h 10163"/>
                <a:gd name="connsiteX17" fmla="*/ 3368 w 10000"/>
                <a:gd name="connsiteY17" fmla="*/ 10163 h 10163"/>
                <a:gd name="connsiteX18" fmla="*/ 89 w 10000"/>
                <a:gd name="connsiteY18" fmla="*/ 8911 h 10163"/>
                <a:gd name="connsiteX19" fmla="*/ 30 w 10000"/>
                <a:gd name="connsiteY19" fmla="*/ 8360 h 10163"/>
                <a:gd name="connsiteX20" fmla="*/ 0 w 10000"/>
                <a:gd name="connsiteY20" fmla="*/ 7987 h 10163"/>
                <a:gd name="connsiteX21" fmla="*/ 15 w 10000"/>
                <a:gd name="connsiteY21" fmla="*/ 7612 h 10163"/>
                <a:gd name="connsiteX22" fmla="*/ 59 w 10000"/>
                <a:gd name="connsiteY22" fmla="*/ 7223 h 10163"/>
                <a:gd name="connsiteX23" fmla="*/ 134 w 10000"/>
                <a:gd name="connsiteY23" fmla="*/ 6842 h 10163"/>
                <a:gd name="connsiteX24" fmla="*/ 252 w 10000"/>
                <a:gd name="connsiteY24" fmla="*/ 6460 h 10163"/>
                <a:gd name="connsiteX25" fmla="*/ 401 w 10000"/>
                <a:gd name="connsiteY25" fmla="*/ 6078 h 10163"/>
                <a:gd name="connsiteX26" fmla="*/ 579 w 10000"/>
                <a:gd name="connsiteY26" fmla="*/ 5706 h 10163"/>
                <a:gd name="connsiteX27" fmla="*/ 772 w 10000"/>
                <a:gd name="connsiteY27" fmla="*/ 5324 h 10163"/>
                <a:gd name="connsiteX28" fmla="*/ 1024 w 10000"/>
                <a:gd name="connsiteY28" fmla="*/ 4950 h 10163"/>
                <a:gd name="connsiteX29" fmla="*/ 1306 w 10000"/>
                <a:gd name="connsiteY29" fmla="*/ 4587 h 10163"/>
                <a:gd name="connsiteX30" fmla="*/ 1617 w 10000"/>
                <a:gd name="connsiteY30" fmla="*/ 4211 h 10163"/>
                <a:gd name="connsiteX31" fmla="*/ 1795 w 10000"/>
                <a:gd name="connsiteY31" fmla="*/ 4036 h 10163"/>
                <a:gd name="connsiteX32" fmla="*/ 1973 w 10000"/>
                <a:gd name="connsiteY32" fmla="*/ 3851 h 10163"/>
                <a:gd name="connsiteX33" fmla="*/ 2166 w 10000"/>
                <a:gd name="connsiteY33" fmla="*/ 3676 h 10163"/>
                <a:gd name="connsiteX34" fmla="*/ 2359 w 10000"/>
                <a:gd name="connsiteY34" fmla="*/ 3501 h 10163"/>
                <a:gd name="connsiteX35" fmla="*/ 2567 w 10000"/>
                <a:gd name="connsiteY35" fmla="*/ 3327 h 10163"/>
                <a:gd name="connsiteX36" fmla="*/ 2789 w 10000"/>
                <a:gd name="connsiteY36" fmla="*/ 3158 h 10163"/>
                <a:gd name="connsiteX37" fmla="*/ 3012 w 10000"/>
                <a:gd name="connsiteY37" fmla="*/ 2984 h 10163"/>
                <a:gd name="connsiteX38" fmla="*/ 3249 w 10000"/>
                <a:gd name="connsiteY38" fmla="*/ 2815 h 10163"/>
                <a:gd name="connsiteX39" fmla="*/ 3487 w 10000"/>
                <a:gd name="connsiteY39" fmla="*/ 2648 h 10163"/>
                <a:gd name="connsiteX40" fmla="*/ 3754 w 10000"/>
                <a:gd name="connsiteY40" fmla="*/ 2480 h 10163"/>
                <a:gd name="connsiteX41" fmla="*/ 4006 w 10000"/>
                <a:gd name="connsiteY41" fmla="*/ 2326 h 10163"/>
                <a:gd name="connsiteX42" fmla="*/ 4288 w 10000"/>
                <a:gd name="connsiteY42" fmla="*/ 2158 h 10163"/>
                <a:gd name="connsiteX43" fmla="*/ 4555 w 10000"/>
                <a:gd name="connsiteY43" fmla="*/ 1999 h 10163"/>
                <a:gd name="connsiteX44" fmla="*/ 4852 w 10000"/>
                <a:gd name="connsiteY44" fmla="*/ 1845 h 10163"/>
                <a:gd name="connsiteX45" fmla="*/ 5163 w 10000"/>
                <a:gd name="connsiteY45" fmla="*/ 1693 h 10163"/>
                <a:gd name="connsiteX46" fmla="*/ 5475 w 10000"/>
                <a:gd name="connsiteY46" fmla="*/ 1549 h 10163"/>
                <a:gd name="connsiteX47" fmla="*/ 5801 w 10000"/>
                <a:gd name="connsiteY47" fmla="*/ 1395 h 10163"/>
                <a:gd name="connsiteX48" fmla="*/ 6128 w 10000"/>
                <a:gd name="connsiteY48" fmla="*/ 1260 h 10163"/>
                <a:gd name="connsiteX49" fmla="*/ 6469 w 10000"/>
                <a:gd name="connsiteY49" fmla="*/ 1114 h 10163"/>
                <a:gd name="connsiteX50" fmla="*/ 6825 w 10000"/>
                <a:gd name="connsiteY50" fmla="*/ 985 h 10163"/>
                <a:gd name="connsiteX51" fmla="*/ 7181 w 10000"/>
                <a:gd name="connsiteY51" fmla="*/ 839 h 10163"/>
                <a:gd name="connsiteX52" fmla="*/ 7552 w 10000"/>
                <a:gd name="connsiteY52" fmla="*/ 717 h 10163"/>
                <a:gd name="connsiteX53" fmla="*/ 7938 w 10000"/>
                <a:gd name="connsiteY53" fmla="*/ 579 h 10163"/>
                <a:gd name="connsiteX54" fmla="*/ 8323 w 10000"/>
                <a:gd name="connsiteY54" fmla="*/ 465 h 10163"/>
                <a:gd name="connsiteX55" fmla="*/ 8724 w 10000"/>
                <a:gd name="connsiteY55" fmla="*/ 335 h 10163"/>
                <a:gd name="connsiteX56" fmla="*/ 9139 w 10000"/>
                <a:gd name="connsiteY56" fmla="*/ 229 h 10163"/>
                <a:gd name="connsiteX57" fmla="*/ 9570 w 10000"/>
                <a:gd name="connsiteY57" fmla="*/ 113 h 10163"/>
                <a:gd name="connsiteX58" fmla="*/ 10000 w 10000"/>
                <a:gd name="connsiteY58" fmla="*/ 0 h 10163"/>
                <a:gd name="connsiteX59" fmla="*/ 10000 w 10000"/>
                <a:gd name="connsiteY59" fmla="*/ 0 h 10163"/>
                <a:gd name="connsiteX60" fmla="*/ 9733 w 10000"/>
                <a:gd name="connsiteY60" fmla="*/ 261 h 10163"/>
                <a:gd name="connsiteX61" fmla="*/ 9510 w 10000"/>
                <a:gd name="connsiteY61" fmla="*/ 503 h 10163"/>
                <a:gd name="connsiteX62" fmla="*/ 9303 w 10000"/>
                <a:gd name="connsiteY62" fmla="*/ 756 h 10163"/>
                <a:gd name="connsiteX63" fmla="*/ 9139 w 10000"/>
                <a:gd name="connsiteY63" fmla="*/ 992 h 10163"/>
                <a:gd name="connsiteX64" fmla="*/ 8991 w 10000"/>
                <a:gd name="connsiteY64" fmla="*/ 1228 h 10163"/>
                <a:gd name="connsiteX65" fmla="*/ 8858 w 10000"/>
                <a:gd name="connsiteY65" fmla="*/ 1463 h 10163"/>
                <a:gd name="connsiteX66" fmla="*/ 8769 w 10000"/>
                <a:gd name="connsiteY66" fmla="*/ 1684 h 10163"/>
                <a:gd name="connsiteX67" fmla="*/ 8694 w 10000"/>
                <a:gd name="connsiteY67" fmla="*/ 1914 h 10163"/>
                <a:gd name="connsiteX68" fmla="*/ 8650 w 10000"/>
                <a:gd name="connsiteY68" fmla="*/ 2144 h 10163"/>
                <a:gd name="connsiteX69" fmla="*/ 8605 w 10000"/>
                <a:gd name="connsiteY69" fmla="*/ 2366 h 10163"/>
                <a:gd name="connsiteX70" fmla="*/ 8591 w 10000"/>
                <a:gd name="connsiteY70" fmla="*/ 2587 h 10163"/>
                <a:gd name="connsiteX71" fmla="*/ 8591 w 10000"/>
                <a:gd name="connsiteY71" fmla="*/ 2798 h 10163"/>
                <a:gd name="connsiteX72" fmla="*/ 8591 w 10000"/>
                <a:gd name="connsiteY72" fmla="*/ 3012 h 10163"/>
                <a:gd name="connsiteX73" fmla="*/ 8605 w 10000"/>
                <a:gd name="connsiteY73" fmla="*/ 3227 h 10163"/>
                <a:gd name="connsiteX74" fmla="*/ 8650 w 10000"/>
                <a:gd name="connsiteY74" fmla="*/ 3647 h 10163"/>
                <a:gd name="connsiteX75" fmla="*/ 8798 w 10000"/>
                <a:gd name="connsiteY75" fmla="*/ 4486 h 10163"/>
                <a:gd name="connsiteX76" fmla="*/ 8843 w 10000"/>
                <a:gd name="connsiteY76" fmla="*/ 4911 h 10163"/>
                <a:gd name="connsiteX77" fmla="*/ 8887 w 10000"/>
                <a:gd name="connsiteY77" fmla="*/ 5125 h 10163"/>
                <a:gd name="connsiteX78" fmla="*/ 8887 w 10000"/>
                <a:gd name="connsiteY78" fmla="*/ 5332 h 10163"/>
                <a:gd name="connsiteX79" fmla="*/ 8887 w 10000"/>
                <a:gd name="connsiteY79" fmla="*/ 5546 h 10163"/>
                <a:gd name="connsiteX80" fmla="*/ 8858 w 10000"/>
                <a:gd name="connsiteY80" fmla="*/ 5760 h 10163"/>
                <a:gd name="connsiteX81" fmla="*/ 8843 w 10000"/>
                <a:gd name="connsiteY81" fmla="*/ 5974 h 10163"/>
                <a:gd name="connsiteX82" fmla="*/ 8798 w 10000"/>
                <a:gd name="connsiteY82" fmla="*/ 6193 h 10163"/>
                <a:gd name="connsiteX83" fmla="*/ 8724 w 10000"/>
                <a:gd name="connsiteY83" fmla="*/ 6406 h 10163"/>
                <a:gd name="connsiteX84" fmla="*/ 8650 w 10000"/>
                <a:gd name="connsiteY84" fmla="*/ 6629 h 10163"/>
                <a:gd name="connsiteX85" fmla="*/ 8546 w 10000"/>
                <a:gd name="connsiteY85" fmla="*/ 6856 h 10163"/>
                <a:gd name="connsiteX86" fmla="*/ 8412 w 10000"/>
                <a:gd name="connsiteY86" fmla="*/ 7087 h 10163"/>
                <a:gd name="connsiteX87" fmla="*/ 8412 w 10000"/>
                <a:gd name="connsiteY87" fmla="*/ 7087 h 10163"/>
                <a:gd name="connsiteX0" fmla="*/ 8412 w 10000"/>
                <a:gd name="connsiteY0" fmla="*/ 7087 h 10163"/>
                <a:gd name="connsiteX1" fmla="*/ 8412 w 10000"/>
                <a:gd name="connsiteY1" fmla="*/ 7087 h 10163"/>
                <a:gd name="connsiteX2" fmla="*/ 8264 w 10000"/>
                <a:gd name="connsiteY2" fmla="*/ 7276 h 10163"/>
                <a:gd name="connsiteX3" fmla="*/ 8101 w 10000"/>
                <a:gd name="connsiteY3" fmla="*/ 7466 h 10163"/>
                <a:gd name="connsiteX4" fmla="*/ 7923 w 10000"/>
                <a:gd name="connsiteY4" fmla="*/ 7659 h 10163"/>
                <a:gd name="connsiteX5" fmla="*/ 7700 w 10000"/>
                <a:gd name="connsiteY5" fmla="*/ 7840 h 10163"/>
                <a:gd name="connsiteX6" fmla="*/ 7478 w 10000"/>
                <a:gd name="connsiteY6" fmla="*/ 8024 h 10163"/>
                <a:gd name="connsiteX7" fmla="*/ 7226 w 10000"/>
                <a:gd name="connsiteY7" fmla="*/ 8208 h 10163"/>
                <a:gd name="connsiteX8" fmla="*/ 6973 w 10000"/>
                <a:gd name="connsiteY8" fmla="*/ 8383 h 10163"/>
                <a:gd name="connsiteX9" fmla="*/ 6691 w 10000"/>
                <a:gd name="connsiteY9" fmla="*/ 8558 h 10163"/>
                <a:gd name="connsiteX10" fmla="*/ 6409 w 10000"/>
                <a:gd name="connsiteY10" fmla="*/ 8727 h 10163"/>
                <a:gd name="connsiteX11" fmla="*/ 6098 w 10000"/>
                <a:gd name="connsiteY11" fmla="*/ 8886 h 10163"/>
                <a:gd name="connsiteX12" fmla="*/ 5801 w 10000"/>
                <a:gd name="connsiteY12" fmla="*/ 9048 h 10163"/>
                <a:gd name="connsiteX13" fmla="*/ 5475 w 10000"/>
                <a:gd name="connsiteY13" fmla="*/ 9190 h 10163"/>
                <a:gd name="connsiteX14" fmla="*/ 5163 w 10000"/>
                <a:gd name="connsiteY14" fmla="*/ 9344 h 10163"/>
                <a:gd name="connsiteX15" fmla="*/ 4837 w 10000"/>
                <a:gd name="connsiteY15" fmla="*/ 9489 h 10163"/>
                <a:gd name="connsiteX16" fmla="*/ 4214 w 10000"/>
                <a:gd name="connsiteY16" fmla="*/ 9756 h 10163"/>
                <a:gd name="connsiteX17" fmla="*/ 3368 w 10000"/>
                <a:gd name="connsiteY17" fmla="*/ 10163 h 10163"/>
                <a:gd name="connsiteX18" fmla="*/ 89 w 10000"/>
                <a:gd name="connsiteY18" fmla="*/ 8911 h 10163"/>
                <a:gd name="connsiteX19" fmla="*/ 30 w 10000"/>
                <a:gd name="connsiteY19" fmla="*/ 8360 h 10163"/>
                <a:gd name="connsiteX20" fmla="*/ 0 w 10000"/>
                <a:gd name="connsiteY20" fmla="*/ 7987 h 10163"/>
                <a:gd name="connsiteX21" fmla="*/ 15 w 10000"/>
                <a:gd name="connsiteY21" fmla="*/ 7612 h 10163"/>
                <a:gd name="connsiteX22" fmla="*/ 59 w 10000"/>
                <a:gd name="connsiteY22" fmla="*/ 7223 h 10163"/>
                <a:gd name="connsiteX23" fmla="*/ 134 w 10000"/>
                <a:gd name="connsiteY23" fmla="*/ 6842 h 10163"/>
                <a:gd name="connsiteX24" fmla="*/ 252 w 10000"/>
                <a:gd name="connsiteY24" fmla="*/ 6460 h 10163"/>
                <a:gd name="connsiteX25" fmla="*/ 401 w 10000"/>
                <a:gd name="connsiteY25" fmla="*/ 6078 h 10163"/>
                <a:gd name="connsiteX26" fmla="*/ 579 w 10000"/>
                <a:gd name="connsiteY26" fmla="*/ 5706 h 10163"/>
                <a:gd name="connsiteX27" fmla="*/ 772 w 10000"/>
                <a:gd name="connsiteY27" fmla="*/ 5324 h 10163"/>
                <a:gd name="connsiteX28" fmla="*/ 1024 w 10000"/>
                <a:gd name="connsiteY28" fmla="*/ 4950 h 10163"/>
                <a:gd name="connsiteX29" fmla="*/ 1306 w 10000"/>
                <a:gd name="connsiteY29" fmla="*/ 4587 h 10163"/>
                <a:gd name="connsiteX30" fmla="*/ 1617 w 10000"/>
                <a:gd name="connsiteY30" fmla="*/ 4211 h 10163"/>
                <a:gd name="connsiteX31" fmla="*/ 1795 w 10000"/>
                <a:gd name="connsiteY31" fmla="*/ 4036 h 10163"/>
                <a:gd name="connsiteX32" fmla="*/ 1973 w 10000"/>
                <a:gd name="connsiteY32" fmla="*/ 3851 h 10163"/>
                <a:gd name="connsiteX33" fmla="*/ 2166 w 10000"/>
                <a:gd name="connsiteY33" fmla="*/ 3676 h 10163"/>
                <a:gd name="connsiteX34" fmla="*/ 2359 w 10000"/>
                <a:gd name="connsiteY34" fmla="*/ 3501 h 10163"/>
                <a:gd name="connsiteX35" fmla="*/ 2567 w 10000"/>
                <a:gd name="connsiteY35" fmla="*/ 3327 h 10163"/>
                <a:gd name="connsiteX36" fmla="*/ 2789 w 10000"/>
                <a:gd name="connsiteY36" fmla="*/ 3158 h 10163"/>
                <a:gd name="connsiteX37" fmla="*/ 3012 w 10000"/>
                <a:gd name="connsiteY37" fmla="*/ 2984 h 10163"/>
                <a:gd name="connsiteX38" fmla="*/ 3249 w 10000"/>
                <a:gd name="connsiteY38" fmla="*/ 2815 h 10163"/>
                <a:gd name="connsiteX39" fmla="*/ 3487 w 10000"/>
                <a:gd name="connsiteY39" fmla="*/ 2648 h 10163"/>
                <a:gd name="connsiteX40" fmla="*/ 3754 w 10000"/>
                <a:gd name="connsiteY40" fmla="*/ 2480 h 10163"/>
                <a:gd name="connsiteX41" fmla="*/ 4006 w 10000"/>
                <a:gd name="connsiteY41" fmla="*/ 2326 h 10163"/>
                <a:gd name="connsiteX42" fmla="*/ 4288 w 10000"/>
                <a:gd name="connsiteY42" fmla="*/ 2158 h 10163"/>
                <a:gd name="connsiteX43" fmla="*/ 4555 w 10000"/>
                <a:gd name="connsiteY43" fmla="*/ 1999 h 10163"/>
                <a:gd name="connsiteX44" fmla="*/ 4852 w 10000"/>
                <a:gd name="connsiteY44" fmla="*/ 1845 h 10163"/>
                <a:gd name="connsiteX45" fmla="*/ 5163 w 10000"/>
                <a:gd name="connsiteY45" fmla="*/ 1693 h 10163"/>
                <a:gd name="connsiteX46" fmla="*/ 5475 w 10000"/>
                <a:gd name="connsiteY46" fmla="*/ 1549 h 10163"/>
                <a:gd name="connsiteX47" fmla="*/ 5801 w 10000"/>
                <a:gd name="connsiteY47" fmla="*/ 1395 h 10163"/>
                <a:gd name="connsiteX48" fmla="*/ 6128 w 10000"/>
                <a:gd name="connsiteY48" fmla="*/ 1260 h 10163"/>
                <a:gd name="connsiteX49" fmla="*/ 6469 w 10000"/>
                <a:gd name="connsiteY49" fmla="*/ 1114 h 10163"/>
                <a:gd name="connsiteX50" fmla="*/ 6825 w 10000"/>
                <a:gd name="connsiteY50" fmla="*/ 985 h 10163"/>
                <a:gd name="connsiteX51" fmla="*/ 7181 w 10000"/>
                <a:gd name="connsiteY51" fmla="*/ 839 h 10163"/>
                <a:gd name="connsiteX52" fmla="*/ 7552 w 10000"/>
                <a:gd name="connsiteY52" fmla="*/ 717 h 10163"/>
                <a:gd name="connsiteX53" fmla="*/ 7938 w 10000"/>
                <a:gd name="connsiteY53" fmla="*/ 579 h 10163"/>
                <a:gd name="connsiteX54" fmla="*/ 8323 w 10000"/>
                <a:gd name="connsiteY54" fmla="*/ 465 h 10163"/>
                <a:gd name="connsiteX55" fmla="*/ 8724 w 10000"/>
                <a:gd name="connsiteY55" fmla="*/ 335 h 10163"/>
                <a:gd name="connsiteX56" fmla="*/ 9139 w 10000"/>
                <a:gd name="connsiteY56" fmla="*/ 229 h 10163"/>
                <a:gd name="connsiteX57" fmla="*/ 9570 w 10000"/>
                <a:gd name="connsiteY57" fmla="*/ 113 h 10163"/>
                <a:gd name="connsiteX58" fmla="*/ 10000 w 10000"/>
                <a:gd name="connsiteY58" fmla="*/ 0 h 10163"/>
                <a:gd name="connsiteX59" fmla="*/ 10000 w 10000"/>
                <a:gd name="connsiteY59" fmla="*/ 0 h 10163"/>
                <a:gd name="connsiteX60" fmla="*/ 9733 w 10000"/>
                <a:gd name="connsiteY60" fmla="*/ 261 h 10163"/>
                <a:gd name="connsiteX61" fmla="*/ 9510 w 10000"/>
                <a:gd name="connsiteY61" fmla="*/ 503 h 10163"/>
                <a:gd name="connsiteX62" fmla="*/ 9303 w 10000"/>
                <a:gd name="connsiteY62" fmla="*/ 756 h 10163"/>
                <a:gd name="connsiteX63" fmla="*/ 9139 w 10000"/>
                <a:gd name="connsiteY63" fmla="*/ 992 h 10163"/>
                <a:gd name="connsiteX64" fmla="*/ 8991 w 10000"/>
                <a:gd name="connsiteY64" fmla="*/ 1228 h 10163"/>
                <a:gd name="connsiteX65" fmla="*/ 8858 w 10000"/>
                <a:gd name="connsiteY65" fmla="*/ 1463 h 10163"/>
                <a:gd name="connsiteX66" fmla="*/ 8769 w 10000"/>
                <a:gd name="connsiteY66" fmla="*/ 1684 h 10163"/>
                <a:gd name="connsiteX67" fmla="*/ 8694 w 10000"/>
                <a:gd name="connsiteY67" fmla="*/ 1914 h 10163"/>
                <a:gd name="connsiteX68" fmla="*/ 8650 w 10000"/>
                <a:gd name="connsiteY68" fmla="*/ 2144 h 10163"/>
                <a:gd name="connsiteX69" fmla="*/ 8605 w 10000"/>
                <a:gd name="connsiteY69" fmla="*/ 2366 h 10163"/>
                <a:gd name="connsiteX70" fmla="*/ 8591 w 10000"/>
                <a:gd name="connsiteY70" fmla="*/ 2587 h 10163"/>
                <a:gd name="connsiteX71" fmla="*/ 8591 w 10000"/>
                <a:gd name="connsiteY71" fmla="*/ 2798 h 10163"/>
                <a:gd name="connsiteX72" fmla="*/ 8591 w 10000"/>
                <a:gd name="connsiteY72" fmla="*/ 3012 h 10163"/>
                <a:gd name="connsiteX73" fmla="*/ 8605 w 10000"/>
                <a:gd name="connsiteY73" fmla="*/ 3227 h 10163"/>
                <a:gd name="connsiteX74" fmla="*/ 8650 w 10000"/>
                <a:gd name="connsiteY74" fmla="*/ 3647 h 10163"/>
                <a:gd name="connsiteX75" fmla="*/ 8798 w 10000"/>
                <a:gd name="connsiteY75" fmla="*/ 4486 h 10163"/>
                <a:gd name="connsiteX76" fmla="*/ 8843 w 10000"/>
                <a:gd name="connsiteY76" fmla="*/ 4911 h 10163"/>
                <a:gd name="connsiteX77" fmla="*/ 8887 w 10000"/>
                <a:gd name="connsiteY77" fmla="*/ 5125 h 10163"/>
                <a:gd name="connsiteX78" fmla="*/ 8887 w 10000"/>
                <a:gd name="connsiteY78" fmla="*/ 5332 h 10163"/>
                <a:gd name="connsiteX79" fmla="*/ 8887 w 10000"/>
                <a:gd name="connsiteY79" fmla="*/ 5546 h 10163"/>
                <a:gd name="connsiteX80" fmla="*/ 8858 w 10000"/>
                <a:gd name="connsiteY80" fmla="*/ 5760 h 10163"/>
                <a:gd name="connsiteX81" fmla="*/ 8843 w 10000"/>
                <a:gd name="connsiteY81" fmla="*/ 5974 h 10163"/>
                <a:gd name="connsiteX82" fmla="*/ 8798 w 10000"/>
                <a:gd name="connsiteY82" fmla="*/ 6193 h 10163"/>
                <a:gd name="connsiteX83" fmla="*/ 8724 w 10000"/>
                <a:gd name="connsiteY83" fmla="*/ 6406 h 10163"/>
                <a:gd name="connsiteX84" fmla="*/ 8650 w 10000"/>
                <a:gd name="connsiteY84" fmla="*/ 6629 h 10163"/>
                <a:gd name="connsiteX85" fmla="*/ 8546 w 10000"/>
                <a:gd name="connsiteY85" fmla="*/ 6856 h 10163"/>
                <a:gd name="connsiteX86" fmla="*/ 8412 w 10000"/>
                <a:gd name="connsiteY86" fmla="*/ 7087 h 10163"/>
                <a:gd name="connsiteX87" fmla="*/ 8412 w 10000"/>
                <a:gd name="connsiteY87" fmla="*/ 7087 h 10163"/>
                <a:gd name="connsiteX0" fmla="*/ 8412 w 10000"/>
                <a:gd name="connsiteY0" fmla="*/ 7087 h 10163"/>
                <a:gd name="connsiteX1" fmla="*/ 8412 w 10000"/>
                <a:gd name="connsiteY1" fmla="*/ 7087 h 10163"/>
                <a:gd name="connsiteX2" fmla="*/ 8264 w 10000"/>
                <a:gd name="connsiteY2" fmla="*/ 7276 h 10163"/>
                <a:gd name="connsiteX3" fmla="*/ 8101 w 10000"/>
                <a:gd name="connsiteY3" fmla="*/ 7466 h 10163"/>
                <a:gd name="connsiteX4" fmla="*/ 7923 w 10000"/>
                <a:gd name="connsiteY4" fmla="*/ 7659 h 10163"/>
                <a:gd name="connsiteX5" fmla="*/ 7700 w 10000"/>
                <a:gd name="connsiteY5" fmla="*/ 7840 h 10163"/>
                <a:gd name="connsiteX6" fmla="*/ 7478 w 10000"/>
                <a:gd name="connsiteY6" fmla="*/ 8024 h 10163"/>
                <a:gd name="connsiteX7" fmla="*/ 7226 w 10000"/>
                <a:gd name="connsiteY7" fmla="*/ 8208 h 10163"/>
                <a:gd name="connsiteX8" fmla="*/ 6973 w 10000"/>
                <a:gd name="connsiteY8" fmla="*/ 8383 h 10163"/>
                <a:gd name="connsiteX9" fmla="*/ 6691 w 10000"/>
                <a:gd name="connsiteY9" fmla="*/ 8558 h 10163"/>
                <a:gd name="connsiteX10" fmla="*/ 6409 w 10000"/>
                <a:gd name="connsiteY10" fmla="*/ 8727 h 10163"/>
                <a:gd name="connsiteX11" fmla="*/ 6098 w 10000"/>
                <a:gd name="connsiteY11" fmla="*/ 8886 h 10163"/>
                <a:gd name="connsiteX12" fmla="*/ 5801 w 10000"/>
                <a:gd name="connsiteY12" fmla="*/ 9048 h 10163"/>
                <a:gd name="connsiteX13" fmla="*/ 5475 w 10000"/>
                <a:gd name="connsiteY13" fmla="*/ 9190 h 10163"/>
                <a:gd name="connsiteX14" fmla="*/ 5163 w 10000"/>
                <a:gd name="connsiteY14" fmla="*/ 9344 h 10163"/>
                <a:gd name="connsiteX15" fmla="*/ 4837 w 10000"/>
                <a:gd name="connsiteY15" fmla="*/ 9489 h 10163"/>
                <a:gd name="connsiteX16" fmla="*/ 4214 w 10000"/>
                <a:gd name="connsiteY16" fmla="*/ 9756 h 10163"/>
                <a:gd name="connsiteX17" fmla="*/ 3368 w 10000"/>
                <a:gd name="connsiteY17" fmla="*/ 10163 h 10163"/>
                <a:gd name="connsiteX18" fmla="*/ 89 w 10000"/>
                <a:gd name="connsiteY18" fmla="*/ 8911 h 10163"/>
                <a:gd name="connsiteX19" fmla="*/ 30 w 10000"/>
                <a:gd name="connsiteY19" fmla="*/ 8360 h 10163"/>
                <a:gd name="connsiteX20" fmla="*/ 0 w 10000"/>
                <a:gd name="connsiteY20" fmla="*/ 7987 h 10163"/>
                <a:gd name="connsiteX21" fmla="*/ 15 w 10000"/>
                <a:gd name="connsiteY21" fmla="*/ 7612 h 10163"/>
                <a:gd name="connsiteX22" fmla="*/ 59 w 10000"/>
                <a:gd name="connsiteY22" fmla="*/ 7223 h 10163"/>
                <a:gd name="connsiteX23" fmla="*/ 134 w 10000"/>
                <a:gd name="connsiteY23" fmla="*/ 6842 h 10163"/>
                <a:gd name="connsiteX24" fmla="*/ 252 w 10000"/>
                <a:gd name="connsiteY24" fmla="*/ 6460 h 10163"/>
                <a:gd name="connsiteX25" fmla="*/ 401 w 10000"/>
                <a:gd name="connsiteY25" fmla="*/ 6078 h 10163"/>
                <a:gd name="connsiteX26" fmla="*/ 579 w 10000"/>
                <a:gd name="connsiteY26" fmla="*/ 5706 h 10163"/>
                <a:gd name="connsiteX27" fmla="*/ 772 w 10000"/>
                <a:gd name="connsiteY27" fmla="*/ 5324 h 10163"/>
                <a:gd name="connsiteX28" fmla="*/ 1024 w 10000"/>
                <a:gd name="connsiteY28" fmla="*/ 4950 h 10163"/>
                <a:gd name="connsiteX29" fmla="*/ 1306 w 10000"/>
                <a:gd name="connsiteY29" fmla="*/ 4587 h 10163"/>
                <a:gd name="connsiteX30" fmla="*/ 1617 w 10000"/>
                <a:gd name="connsiteY30" fmla="*/ 4211 h 10163"/>
                <a:gd name="connsiteX31" fmla="*/ 1795 w 10000"/>
                <a:gd name="connsiteY31" fmla="*/ 4036 h 10163"/>
                <a:gd name="connsiteX32" fmla="*/ 1973 w 10000"/>
                <a:gd name="connsiteY32" fmla="*/ 3851 h 10163"/>
                <a:gd name="connsiteX33" fmla="*/ 2166 w 10000"/>
                <a:gd name="connsiteY33" fmla="*/ 3676 h 10163"/>
                <a:gd name="connsiteX34" fmla="*/ 2359 w 10000"/>
                <a:gd name="connsiteY34" fmla="*/ 3501 h 10163"/>
                <a:gd name="connsiteX35" fmla="*/ 2567 w 10000"/>
                <a:gd name="connsiteY35" fmla="*/ 3327 h 10163"/>
                <a:gd name="connsiteX36" fmla="*/ 2789 w 10000"/>
                <a:gd name="connsiteY36" fmla="*/ 3158 h 10163"/>
                <a:gd name="connsiteX37" fmla="*/ 3012 w 10000"/>
                <a:gd name="connsiteY37" fmla="*/ 2984 h 10163"/>
                <a:gd name="connsiteX38" fmla="*/ 3249 w 10000"/>
                <a:gd name="connsiteY38" fmla="*/ 2815 h 10163"/>
                <a:gd name="connsiteX39" fmla="*/ 3487 w 10000"/>
                <a:gd name="connsiteY39" fmla="*/ 2648 h 10163"/>
                <a:gd name="connsiteX40" fmla="*/ 3754 w 10000"/>
                <a:gd name="connsiteY40" fmla="*/ 2480 h 10163"/>
                <a:gd name="connsiteX41" fmla="*/ 4006 w 10000"/>
                <a:gd name="connsiteY41" fmla="*/ 2326 h 10163"/>
                <a:gd name="connsiteX42" fmla="*/ 4288 w 10000"/>
                <a:gd name="connsiteY42" fmla="*/ 2158 h 10163"/>
                <a:gd name="connsiteX43" fmla="*/ 4555 w 10000"/>
                <a:gd name="connsiteY43" fmla="*/ 1999 h 10163"/>
                <a:gd name="connsiteX44" fmla="*/ 4852 w 10000"/>
                <a:gd name="connsiteY44" fmla="*/ 1845 h 10163"/>
                <a:gd name="connsiteX45" fmla="*/ 5163 w 10000"/>
                <a:gd name="connsiteY45" fmla="*/ 1693 h 10163"/>
                <a:gd name="connsiteX46" fmla="*/ 5475 w 10000"/>
                <a:gd name="connsiteY46" fmla="*/ 1549 h 10163"/>
                <a:gd name="connsiteX47" fmla="*/ 5801 w 10000"/>
                <a:gd name="connsiteY47" fmla="*/ 1395 h 10163"/>
                <a:gd name="connsiteX48" fmla="*/ 6128 w 10000"/>
                <a:gd name="connsiteY48" fmla="*/ 1260 h 10163"/>
                <a:gd name="connsiteX49" fmla="*/ 6469 w 10000"/>
                <a:gd name="connsiteY49" fmla="*/ 1114 h 10163"/>
                <a:gd name="connsiteX50" fmla="*/ 6825 w 10000"/>
                <a:gd name="connsiteY50" fmla="*/ 985 h 10163"/>
                <a:gd name="connsiteX51" fmla="*/ 7181 w 10000"/>
                <a:gd name="connsiteY51" fmla="*/ 839 h 10163"/>
                <a:gd name="connsiteX52" fmla="*/ 7552 w 10000"/>
                <a:gd name="connsiteY52" fmla="*/ 717 h 10163"/>
                <a:gd name="connsiteX53" fmla="*/ 7938 w 10000"/>
                <a:gd name="connsiteY53" fmla="*/ 579 h 10163"/>
                <a:gd name="connsiteX54" fmla="*/ 8323 w 10000"/>
                <a:gd name="connsiteY54" fmla="*/ 465 h 10163"/>
                <a:gd name="connsiteX55" fmla="*/ 8724 w 10000"/>
                <a:gd name="connsiteY55" fmla="*/ 335 h 10163"/>
                <a:gd name="connsiteX56" fmla="*/ 9139 w 10000"/>
                <a:gd name="connsiteY56" fmla="*/ 229 h 10163"/>
                <a:gd name="connsiteX57" fmla="*/ 9570 w 10000"/>
                <a:gd name="connsiteY57" fmla="*/ 113 h 10163"/>
                <a:gd name="connsiteX58" fmla="*/ 10000 w 10000"/>
                <a:gd name="connsiteY58" fmla="*/ 0 h 10163"/>
                <a:gd name="connsiteX59" fmla="*/ 10000 w 10000"/>
                <a:gd name="connsiteY59" fmla="*/ 0 h 10163"/>
                <a:gd name="connsiteX60" fmla="*/ 9733 w 10000"/>
                <a:gd name="connsiteY60" fmla="*/ 261 h 10163"/>
                <a:gd name="connsiteX61" fmla="*/ 9510 w 10000"/>
                <a:gd name="connsiteY61" fmla="*/ 503 h 10163"/>
                <a:gd name="connsiteX62" fmla="*/ 9303 w 10000"/>
                <a:gd name="connsiteY62" fmla="*/ 756 h 10163"/>
                <a:gd name="connsiteX63" fmla="*/ 9139 w 10000"/>
                <a:gd name="connsiteY63" fmla="*/ 992 h 10163"/>
                <a:gd name="connsiteX64" fmla="*/ 8991 w 10000"/>
                <a:gd name="connsiteY64" fmla="*/ 1228 h 10163"/>
                <a:gd name="connsiteX65" fmla="*/ 8858 w 10000"/>
                <a:gd name="connsiteY65" fmla="*/ 1463 h 10163"/>
                <a:gd name="connsiteX66" fmla="*/ 8769 w 10000"/>
                <a:gd name="connsiteY66" fmla="*/ 1684 h 10163"/>
                <a:gd name="connsiteX67" fmla="*/ 8694 w 10000"/>
                <a:gd name="connsiteY67" fmla="*/ 1914 h 10163"/>
                <a:gd name="connsiteX68" fmla="*/ 8650 w 10000"/>
                <a:gd name="connsiteY68" fmla="*/ 2144 h 10163"/>
                <a:gd name="connsiteX69" fmla="*/ 8605 w 10000"/>
                <a:gd name="connsiteY69" fmla="*/ 2366 h 10163"/>
                <a:gd name="connsiteX70" fmla="*/ 8591 w 10000"/>
                <a:gd name="connsiteY70" fmla="*/ 2587 h 10163"/>
                <a:gd name="connsiteX71" fmla="*/ 8591 w 10000"/>
                <a:gd name="connsiteY71" fmla="*/ 2798 h 10163"/>
                <a:gd name="connsiteX72" fmla="*/ 8591 w 10000"/>
                <a:gd name="connsiteY72" fmla="*/ 3012 h 10163"/>
                <a:gd name="connsiteX73" fmla="*/ 8605 w 10000"/>
                <a:gd name="connsiteY73" fmla="*/ 3227 h 10163"/>
                <a:gd name="connsiteX74" fmla="*/ 8650 w 10000"/>
                <a:gd name="connsiteY74" fmla="*/ 3647 h 10163"/>
                <a:gd name="connsiteX75" fmla="*/ 8798 w 10000"/>
                <a:gd name="connsiteY75" fmla="*/ 4486 h 10163"/>
                <a:gd name="connsiteX76" fmla="*/ 8843 w 10000"/>
                <a:gd name="connsiteY76" fmla="*/ 4911 h 10163"/>
                <a:gd name="connsiteX77" fmla="*/ 8887 w 10000"/>
                <a:gd name="connsiteY77" fmla="*/ 5125 h 10163"/>
                <a:gd name="connsiteX78" fmla="*/ 8887 w 10000"/>
                <a:gd name="connsiteY78" fmla="*/ 5332 h 10163"/>
                <a:gd name="connsiteX79" fmla="*/ 8887 w 10000"/>
                <a:gd name="connsiteY79" fmla="*/ 5546 h 10163"/>
                <a:gd name="connsiteX80" fmla="*/ 8858 w 10000"/>
                <a:gd name="connsiteY80" fmla="*/ 5760 h 10163"/>
                <a:gd name="connsiteX81" fmla="*/ 8843 w 10000"/>
                <a:gd name="connsiteY81" fmla="*/ 5974 h 10163"/>
                <a:gd name="connsiteX82" fmla="*/ 8798 w 10000"/>
                <a:gd name="connsiteY82" fmla="*/ 6193 h 10163"/>
                <a:gd name="connsiteX83" fmla="*/ 8724 w 10000"/>
                <a:gd name="connsiteY83" fmla="*/ 6406 h 10163"/>
                <a:gd name="connsiteX84" fmla="*/ 8650 w 10000"/>
                <a:gd name="connsiteY84" fmla="*/ 6629 h 10163"/>
                <a:gd name="connsiteX85" fmla="*/ 8546 w 10000"/>
                <a:gd name="connsiteY85" fmla="*/ 6856 h 10163"/>
                <a:gd name="connsiteX86" fmla="*/ 8412 w 10000"/>
                <a:gd name="connsiteY86" fmla="*/ 7087 h 10163"/>
                <a:gd name="connsiteX87" fmla="*/ 8412 w 10000"/>
                <a:gd name="connsiteY87" fmla="*/ 7087 h 10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10000" h="10163">
                  <a:moveTo>
                    <a:pt x="8412" y="7087"/>
                  </a:moveTo>
                  <a:lnTo>
                    <a:pt x="8412" y="7087"/>
                  </a:lnTo>
                  <a:lnTo>
                    <a:pt x="8264" y="7276"/>
                  </a:lnTo>
                  <a:lnTo>
                    <a:pt x="8101" y="7466"/>
                  </a:lnTo>
                  <a:cubicBezTo>
                    <a:pt x="8042" y="7532"/>
                    <a:pt x="7982" y="7596"/>
                    <a:pt x="7923" y="7659"/>
                  </a:cubicBezTo>
                  <a:lnTo>
                    <a:pt x="7700" y="7840"/>
                  </a:lnTo>
                  <a:lnTo>
                    <a:pt x="7478" y="8024"/>
                  </a:lnTo>
                  <a:lnTo>
                    <a:pt x="7226" y="8208"/>
                  </a:lnTo>
                  <a:lnTo>
                    <a:pt x="6973" y="8383"/>
                  </a:lnTo>
                  <a:lnTo>
                    <a:pt x="6691" y="8558"/>
                  </a:lnTo>
                  <a:lnTo>
                    <a:pt x="6409" y="8727"/>
                  </a:lnTo>
                  <a:lnTo>
                    <a:pt x="6098" y="8886"/>
                  </a:lnTo>
                  <a:lnTo>
                    <a:pt x="5801" y="9048"/>
                  </a:lnTo>
                  <a:lnTo>
                    <a:pt x="5475" y="9190"/>
                  </a:lnTo>
                  <a:lnTo>
                    <a:pt x="5163" y="9344"/>
                  </a:lnTo>
                  <a:lnTo>
                    <a:pt x="4837" y="9489"/>
                  </a:lnTo>
                  <a:lnTo>
                    <a:pt x="4214" y="9756"/>
                  </a:lnTo>
                  <a:lnTo>
                    <a:pt x="3368" y="10163"/>
                  </a:lnTo>
                  <a:cubicBezTo>
                    <a:pt x="3200" y="10139"/>
                    <a:pt x="1442" y="9745"/>
                    <a:pt x="89" y="8911"/>
                  </a:cubicBezTo>
                  <a:cubicBezTo>
                    <a:pt x="74" y="8786"/>
                    <a:pt x="45" y="8486"/>
                    <a:pt x="30" y="8360"/>
                  </a:cubicBezTo>
                  <a:cubicBezTo>
                    <a:pt x="20" y="8235"/>
                    <a:pt x="10" y="8111"/>
                    <a:pt x="0" y="7987"/>
                  </a:cubicBezTo>
                  <a:cubicBezTo>
                    <a:pt x="5" y="7863"/>
                    <a:pt x="10" y="7736"/>
                    <a:pt x="15" y="7612"/>
                  </a:cubicBezTo>
                  <a:cubicBezTo>
                    <a:pt x="30" y="7484"/>
                    <a:pt x="44" y="7352"/>
                    <a:pt x="59" y="7223"/>
                  </a:cubicBezTo>
                  <a:cubicBezTo>
                    <a:pt x="84" y="7097"/>
                    <a:pt x="109" y="6968"/>
                    <a:pt x="134" y="6842"/>
                  </a:cubicBezTo>
                  <a:cubicBezTo>
                    <a:pt x="173" y="6715"/>
                    <a:pt x="213" y="6588"/>
                    <a:pt x="252" y="6460"/>
                  </a:cubicBezTo>
                  <a:cubicBezTo>
                    <a:pt x="302" y="6334"/>
                    <a:pt x="351" y="6207"/>
                    <a:pt x="401" y="6078"/>
                  </a:cubicBezTo>
                  <a:cubicBezTo>
                    <a:pt x="460" y="5954"/>
                    <a:pt x="520" y="5830"/>
                    <a:pt x="579" y="5706"/>
                  </a:cubicBezTo>
                  <a:cubicBezTo>
                    <a:pt x="643" y="5577"/>
                    <a:pt x="708" y="5452"/>
                    <a:pt x="772" y="5324"/>
                  </a:cubicBezTo>
                  <a:lnTo>
                    <a:pt x="1024" y="4950"/>
                  </a:lnTo>
                  <a:lnTo>
                    <a:pt x="1306" y="4587"/>
                  </a:lnTo>
                  <a:lnTo>
                    <a:pt x="1617" y="4211"/>
                  </a:lnTo>
                  <a:cubicBezTo>
                    <a:pt x="1676" y="4152"/>
                    <a:pt x="1736" y="4094"/>
                    <a:pt x="1795" y="4036"/>
                  </a:cubicBezTo>
                  <a:cubicBezTo>
                    <a:pt x="1854" y="3974"/>
                    <a:pt x="1914" y="3913"/>
                    <a:pt x="1973" y="3851"/>
                  </a:cubicBezTo>
                  <a:lnTo>
                    <a:pt x="2166" y="3676"/>
                  </a:lnTo>
                  <a:lnTo>
                    <a:pt x="2359" y="3501"/>
                  </a:lnTo>
                  <a:lnTo>
                    <a:pt x="2567" y="3327"/>
                  </a:lnTo>
                  <a:lnTo>
                    <a:pt x="2789" y="3158"/>
                  </a:lnTo>
                  <a:lnTo>
                    <a:pt x="3012" y="2984"/>
                  </a:lnTo>
                  <a:lnTo>
                    <a:pt x="3249" y="2815"/>
                  </a:lnTo>
                  <a:lnTo>
                    <a:pt x="3487" y="2648"/>
                  </a:lnTo>
                  <a:lnTo>
                    <a:pt x="3754" y="2480"/>
                  </a:lnTo>
                  <a:lnTo>
                    <a:pt x="4006" y="2326"/>
                  </a:lnTo>
                  <a:lnTo>
                    <a:pt x="4288" y="2158"/>
                  </a:lnTo>
                  <a:lnTo>
                    <a:pt x="4555" y="1999"/>
                  </a:lnTo>
                  <a:lnTo>
                    <a:pt x="4852" y="1845"/>
                  </a:lnTo>
                  <a:lnTo>
                    <a:pt x="5163" y="1693"/>
                  </a:lnTo>
                  <a:lnTo>
                    <a:pt x="5475" y="1549"/>
                  </a:lnTo>
                  <a:lnTo>
                    <a:pt x="5801" y="1395"/>
                  </a:lnTo>
                  <a:lnTo>
                    <a:pt x="6128" y="1260"/>
                  </a:lnTo>
                  <a:lnTo>
                    <a:pt x="6469" y="1114"/>
                  </a:lnTo>
                  <a:lnTo>
                    <a:pt x="6825" y="985"/>
                  </a:lnTo>
                  <a:lnTo>
                    <a:pt x="7181" y="839"/>
                  </a:lnTo>
                  <a:lnTo>
                    <a:pt x="7552" y="717"/>
                  </a:lnTo>
                  <a:lnTo>
                    <a:pt x="7938" y="579"/>
                  </a:lnTo>
                  <a:lnTo>
                    <a:pt x="8323" y="465"/>
                  </a:lnTo>
                  <a:lnTo>
                    <a:pt x="8724" y="335"/>
                  </a:lnTo>
                  <a:lnTo>
                    <a:pt x="9139" y="229"/>
                  </a:lnTo>
                  <a:lnTo>
                    <a:pt x="9570" y="113"/>
                  </a:lnTo>
                  <a:lnTo>
                    <a:pt x="10000" y="0"/>
                  </a:lnTo>
                  <a:lnTo>
                    <a:pt x="10000" y="0"/>
                  </a:lnTo>
                  <a:lnTo>
                    <a:pt x="9733" y="261"/>
                  </a:lnTo>
                  <a:lnTo>
                    <a:pt x="9510" y="503"/>
                  </a:lnTo>
                  <a:lnTo>
                    <a:pt x="9303" y="756"/>
                  </a:lnTo>
                  <a:cubicBezTo>
                    <a:pt x="9248" y="834"/>
                    <a:pt x="9194" y="913"/>
                    <a:pt x="9139" y="992"/>
                  </a:cubicBezTo>
                  <a:cubicBezTo>
                    <a:pt x="9090" y="1071"/>
                    <a:pt x="9040" y="1149"/>
                    <a:pt x="8991" y="1228"/>
                  </a:cubicBezTo>
                  <a:cubicBezTo>
                    <a:pt x="8947" y="1309"/>
                    <a:pt x="8902" y="1385"/>
                    <a:pt x="8858" y="1463"/>
                  </a:cubicBezTo>
                  <a:cubicBezTo>
                    <a:pt x="8828" y="1539"/>
                    <a:pt x="8799" y="1612"/>
                    <a:pt x="8769" y="1684"/>
                  </a:cubicBezTo>
                  <a:cubicBezTo>
                    <a:pt x="8744" y="1762"/>
                    <a:pt x="8719" y="1839"/>
                    <a:pt x="8694" y="1914"/>
                  </a:cubicBezTo>
                  <a:cubicBezTo>
                    <a:pt x="8679" y="1991"/>
                    <a:pt x="8665" y="2067"/>
                    <a:pt x="8650" y="2144"/>
                  </a:cubicBezTo>
                  <a:cubicBezTo>
                    <a:pt x="8635" y="2217"/>
                    <a:pt x="8620" y="2291"/>
                    <a:pt x="8605" y="2366"/>
                  </a:cubicBezTo>
                  <a:cubicBezTo>
                    <a:pt x="8600" y="2439"/>
                    <a:pt x="8596" y="2512"/>
                    <a:pt x="8591" y="2587"/>
                  </a:cubicBezTo>
                  <a:lnTo>
                    <a:pt x="8591" y="2798"/>
                  </a:lnTo>
                  <a:lnTo>
                    <a:pt x="8591" y="3012"/>
                  </a:lnTo>
                  <a:cubicBezTo>
                    <a:pt x="8596" y="3086"/>
                    <a:pt x="8600" y="3156"/>
                    <a:pt x="8605" y="3227"/>
                  </a:cubicBezTo>
                  <a:cubicBezTo>
                    <a:pt x="8620" y="3368"/>
                    <a:pt x="8635" y="3506"/>
                    <a:pt x="8650" y="3647"/>
                  </a:cubicBezTo>
                  <a:cubicBezTo>
                    <a:pt x="8699" y="3926"/>
                    <a:pt x="8749" y="4206"/>
                    <a:pt x="8798" y="4486"/>
                  </a:cubicBezTo>
                  <a:cubicBezTo>
                    <a:pt x="8813" y="4627"/>
                    <a:pt x="8828" y="4770"/>
                    <a:pt x="8843" y="4911"/>
                  </a:cubicBezTo>
                  <a:cubicBezTo>
                    <a:pt x="8858" y="4984"/>
                    <a:pt x="8872" y="5053"/>
                    <a:pt x="8887" y="5125"/>
                  </a:cubicBezTo>
                  <a:lnTo>
                    <a:pt x="8887" y="5332"/>
                  </a:lnTo>
                  <a:lnTo>
                    <a:pt x="8887" y="5546"/>
                  </a:lnTo>
                  <a:cubicBezTo>
                    <a:pt x="8877" y="5616"/>
                    <a:pt x="8868" y="5687"/>
                    <a:pt x="8858" y="5760"/>
                  </a:cubicBezTo>
                  <a:cubicBezTo>
                    <a:pt x="8853" y="5830"/>
                    <a:pt x="8848" y="5900"/>
                    <a:pt x="8843" y="5974"/>
                  </a:cubicBezTo>
                  <a:cubicBezTo>
                    <a:pt x="8828" y="6048"/>
                    <a:pt x="8813" y="6119"/>
                    <a:pt x="8798" y="6193"/>
                  </a:cubicBezTo>
                  <a:cubicBezTo>
                    <a:pt x="8773" y="6266"/>
                    <a:pt x="8749" y="6336"/>
                    <a:pt x="8724" y="6406"/>
                  </a:cubicBezTo>
                  <a:cubicBezTo>
                    <a:pt x="8699" y="6482"/>
                    <a:pt x="8675" y="6555"/>
                    <a:pt x="8650" y="6629"/>
                  </a:cubicBezTo>
                  <a:cubicBezTo>
                    <a:pt x="8615" y="6706"/>
                    <a:pt x="8581" y="6781"/>
                    <a:pt x="8546" y="6856"/>
                  </a:cubicBezTo>
                  <a:cubicBezTo>
                    <a:pt x="8501" y="6933"/>
                    <a:pt x="8457" y="7010"/>
                    <a:pt x="8412" y="7087"/>
                  </a:cubicBezTo>
                  <a:lnTo>
                    <a:pt x="8412" y="7087"/>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a:p>
          </p:txBody>
        </p:sp>
      </p:grpSp>
      <p:grpSp>
        <p:nvGrpSpPr>
          <p:cNvPr id="39" name="Group 3"/>
          <p:cNvGrpSpPr>
            <a:grpSpLocks/>
          </p:cNvGrpSpPr>
          <p:nvPr/>
        </p:nvGrpSpPr>
        <p:grpSpPr bwMode="auto">
          <a:xfrm>
            <a:off x="3546500" y="1338739"/>
            <a:ext cx="2907270" cy="2657916"/>
            <a:chOff x="163" y="972"/>
            <a:chExt cx="2601" cy="2377"/>
          </a:xfrm>
        </p:grpSpPr>
        <p:grpSp>
          <p:nvGrpSpPr>
            <p:cNvPr id="40" name="Group 4"/>
            <p:cNvGrpSpPr>
              <a:grpSpLocks/>
            </p:cNvGrpSpPr>
            <p:nvPr/>
          </p:nvGrpSpPr>
          <p:grpSpPr bwMode="auto">
            <a:xfrm>
              <a:off x="163" y="972"/>
              <a:ext cx="2601" cy="2377"/>
              <a:chOff x="163" y="972"/>
              <a:chExt cx="2601" cy="2377"/>
            </a:xfrm>
          </p:grpSpPr>
          <p:sp>
            <p:nvSpPr>
              <p:cNvPr id="45" name="Freeform 5"/>
              <p:cNvSpPr>
                <a:spLocks/>
              </p:cNvSpPr>
              <p:nvPr/>
            </p:nvSpPr>
            <p:spPr bwMode="auto">
              <a:xfrm>
                <a:off x="163" y="1578"/>
                <a:ext cx="1567" cy="607"/>
              </a:xfrm>
              <a:custGeom>
                <a:avLst/>
                <a:gdLst/>
                <a:ahLst/>
                <a:cxnLst>
                  <a:cxn ang="0">
                    <a:pos x="1561" y="540"/>
                  </a:cxn>
                  <a:cxn ang="0">
                    <a:pos x="1541" y="452"/>
                  </a:cxn>
                  <a:cxn ang="0">
                    <a:pos x="1503" y="368"/>
                  </a:cxn>
                  <a:cxn ang="0">
                    <a:pos x="1450" y="288"/>
                  </a:cxn>
                  <a:cxn ang="0">
                    <a:pos x="1382" y="215"/>
                  </a:cxn>
                  <a:cxn ang="0">
                    <a:pos x="1301" y="152"/>
                  </a:cxn>
                  <a:cxn ang="0">
                    <a:pos x="1208" y="96"/>
                  </a:cxn>
                  <a:cxn ang="0">
                    <a:pos x="1107" y="54"/>
                  </a:cxn>
                  <a:cxn ang="0">
                    <a:pos x="998" y="23"/>
                  </a:cxn>
                  <a:cxn ang="0">
                    <a:pos x="885" y="4"/>
                  </a:cxn>
                  <a:cxn ang="0">
                    <a:pos x="771" y="0"/>
                  </a:cxn>
                  <a:cxn ang="0">
                    <a:pos x="653" y="7"/>
                  </a:cxn>
                  <a:cxn ang="0">
                    <a:pos x="543" y="29"/>
                  </a:cxn>
                  <a:cxn ang="0">
                    <a:pos x="435" y="63"/>
                  </a:cxn>
                  <a:cxn ang="0">
                    <a:pos x="335" y="108"/>
                  </a:cxn>
                  <a:cxn ang="0">
                    <a:pos x="246" y="165"/>
                  </a:cxn>
                  <a:cxn ang="0">
                    <a:pos x="168" y="231"/>
                  </a:cxn>
                  <a:cxn ang="0">
                    <a:pos x="103" y="305"/>
                  </a:cxn>
                  <a:cxn ang="0">
                    <a:pos x="53" y="385"/>
                  </a:cxn>
                  <a:cxn ang="0">
                    <a:pos x="19" y="472"/>
                  </a:cxn>
                  <a:cxn ang="0">
                    <a:pos x="2" y="561"/>
                  </a:cxn>
                  <a:cxn ang="0">
                    <a:pos x="783" y="606"/>
                  </a:cxn>
                  <a:cxn ang="0">
                    <a:pos x="898" y="577"/>
                  </a:cxn>
                  <a:cxn ang="0">
                    <a:pos x="936" y="525"/>
                  </a:cxn>
                  <a:cxn ang="0">
                    <a:pos x="987" y="481"/>
                  </a:cxn>
                  <a:cxn ang="0">
                    <a:pos x="1049" y="446"/>
                  </a:cxn>
                  <a:cxn ang="0">
                    <a:pos x="1118" y="420"/>
                  </a:cxn>
                  <a:cxn ang="0">
                    <a:pos x="1192" y="408"/>
                  </a:cxn>
                  <a:cxn ang="0">
                    <a:pos x="1267" y="408"/>
                  </a:cxn>
                  <a:cxn ang="0">
                    <a:pos x="1343" y="421"/>
                  </a:cxn>
                  <a:cxn ang="0">
                    <a:pos x="1414" y="447"/>
                  </a:cxn>
                  <a:cxn ang="0">
                    <a:pos x="1476" y="484"/>
                  </a:cxn>
                  <a:cxn ang="0">
                    <a:pos x="1527" y="530"/>
                  </a:cxn>
                  <a:cxn ang="0">
                    <a:pos x="1566" y="584"/>
                  </a:cxn>
                </a:cxnLst>
                <a:rect l="0" t="0" r="r" b="b"/>
                <a:pathLst>
                  <a:path w="1567" h="607">
                    <a:moveTo>
                      <a:pt x="1566" y="584"/>
                    </a:moveTo>
                    <a:lnTo>
                      <a:pt x="1561" y="540"/>
                    </a:lnTo>
                    <a:lnTo>
                      <a:pt x="1553" y="495"/>
                    </a:lnTo>
                    <a:lnTo>
                      <a:pt x="1541" y="452"/>
                    </a:lnTo>
                    <a:lnTo>
                      <a:pt x="1523" y="409"/>
                    </a:lnTo>
                    <a:lnTo>
                      <a:pt x="1503" y="368"/>
                    </a:lnTo>
                    <a:lnTo>
                      <a:pt x="1479" y="326"/>
                    </a:lnTo>
                    <a:lnTo>
                      <a:pt x="1450" y="288"/>
                    </a:lnTo>
                    <a:lnTo>
                      <a:pt x="1416" y="251"/>
                    </a:lnTo>
                    <a:lnTo>
                      <a:pt x="1382" y="215"/>
                    </a:lnTo>
                    <a:lnTo>
                      <a:pt x="1343" y="183"/>
                    </a:lnTo>
                    <a:lnTo>
                      <a:pt x="1301" y="152"/>
                    </a:lnTo>
                    <a:lnTo>
                      <a:pt x="1256" y="122"/>
                    </a:lnTo>
                    <a:lnTo>
                      <a:pt x="1208" y="96"/>
                    </a:lnTo>
                    <a:lnTo>
                      <a:pt x="1158" y="74"/>
                    </a:lnTo>
                    <a:lnTo>
                      <a:pt x="1107" y="54"/>
                    </a:lnTo>
                    <a:lnTo>
                      <a:pt x="1054" y="37"/>
                    </a:lnTo>
                    <a:lnTo>
                      <a:pt x="998" y="23"/>
                    </a:lnTo>
                    <a:lnTo>
                      <a:pt x="942" y="12"/>
                    </a:lnTo>
                    <a:lnTo>
                      <a:pt x="885" y="4"/>
                    </a:lnTo>
                    <a:lnTo>
                      <a:pt x="827" y="1"/>
                    </a:lnTo>
                    <a:lnTo>
                      <a:pt x="771" y="0"/>
                    </a:lnTo>
                    <a:lnTo>
                      <a:pt x="713" y="2"/>
                    </a:lnTo>
                    <a:lnTo>
                      <a:pt x="653" y="7"/>
                    </a:lnTo>
                    <a:lnTo>
                      <a:pt x="597" y="17"/>
                    </a:lnTo>
                    <a:lnTo>
                      <a:pt x="543" y="29"/>
                    </a:lnTo>
                    <a:lnTo>
                      <a:pt x="488" y="45"/>
                    </a:lnTo>
                    <a:lnTo>
                      <a:pt x="435" y="63"/>
                    </a:lnTo>
                    <a:lnTo>
                      <a:pt x="384" y="84"/>
                    </a:lnTo>
                    <a:lnTo>
                      <a:pt x="335" y="108"/>
                    </a:lnTo>
                    <a:lnTo>
                      <a:pt x="289" y="136"/>
                    </a:lnTo>
                    <a:lnTo>
                      <a:pt x="246" y="165"/>
                    </a:lnTo>
                    <a:lnTo>
                      <a:pt x="205" y="196"/>
                    </a:lnTo>
                    <a:lnTo>
                      <a:pt x="168" y="231"/>
                    </a:lnTo>
                    <a:lnTo>
                      <a:pt x="133" y="268"/>
                    </a:lnTo>
                    <a:lnTo>
                      <a:pt x="103" y="305"/>
                    </a:lnTo>
                    <a:lnTo>
                      <a:pt x="77" y="346"/>
                    </a:lnTo>
                    <a:lnTo>
                      <a:pt x="53" y="385"/>
                    </a:lnTo>
                    <a:lnTo>
                      <a:pt x="34" y="429"/>
                    </a:lnTo>
                    <a:lnTo>
                      <a:pt x="19" y="472"/>
                    </a:lnTo>
                    <a:lnTo>
                      <a:pt x="9" y="515"/>
                    </a:lnTo>
                    <a:lnTo>
                      <a:pt x="2" y="561"/>
                    </a:lnTo>
                    <a:lnTo>
                      <a:pt x="0" y="606"/>
                    </a:lnTo>
                    <a:lnTo>
                      <a:pt x="783" y="606"/>
                    </a:lnTo>
                    <a:lnTo>
                      <a:pt x="883" y="606"/>
                    </a:lnTo>
                    <a:lnTo>
                      <a:pt x="898" y="577"/>
                    </a:lnTo>
                    <a:lnTo>
                      <a:pt x="916" y="550"/>
                    </a:lnTo>
                    <a:lnTo>
                      <a:pt x="936" y="525"/>
                    </a:lnTo>
                    <a:lnTo>
                      <a:pt x="960" y="502"/>
                    </a:lnTo>
                    <a:lnTo>
                      <a:pt x="987" y="481"/>
                    </a:lnTo>
                    <a:lnTo>
                      <a:pt x="1018" y="462"/>
                    </a:lnTo>
                    <a:lnTo>
                      <a:pt x="1049" y="446"/>
                    </a:lnTo>
                    <a:lnTo>
                      <a:pt x="1083" y="432"/>
                    </a:lnTo>
                    <a:lnTo>
                      <a:pt x="1118" y="420"/>
                    </a:lnTo>
                    <a:lnTo>
                      <a:pt x="1154" y="413"/>
                    </a:lnTo>
                    <a:lnTo>
                      <a:pt x="1192" y="408"/>
                    </a:lnTo>
                    <a:lnTo>
                      <a:pt x="1229" y="408"/>
                    </a:lnTo>
                    <a:lnTo>
                      <a:pt x="1267" y="408"/>
                    </a:lnTo>
                    <a:lnTo>
                      <a:pt x="1306" y="414"/>
                    </a:lnTo>
                    <a:lnTo>
                      <a:pt x="1343" y="421"/>
                    </a:lnTo>
                    <a:lnTo>
                      <a:pt x="1379" y="434"/>
                    </a:lnTo>
                    <a:lnTo>
                      <a:pt x="1414" y="447"/>
                    </a:lnTo>
                    <a:lnTo>
                      <a:pt x="1445" y="463"/>
                    </a:lnTo>
                    <a:lnTo>
                      <a:pt x="1476" y="484"/>
                    </a:lnTo>
                    <a:lnTo>
                      <a:pt x="1503" y="507"/>
                    </a:lnTo>
                    <a:lnTo>
                      <a:pt x="1527" y="530"/>
                    </a:lnTo>
                    <a:lnTo>
                      <a:pt x="1548" y="557"/>
                    </a:lnTo>
                    <a:lnTo>
                      <a:pt x="1566" y="584"/>
                    </a:lnTo>
                  </a:path>
                </a:pathLst>
              </a:custGeom>
              <a:solidFill>
                <a:schemeClr val="tx2"/>
              </a:solidFill>
              <a:ln w="19050" cap="rnd" cmpd="sng">
                <a:solidFill>
                  <a:schemeClr val="bg2"/>
                </a:solidFill>
                <a:prstDash val="solid"/>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050" b="0" i="0" u="none" strike="noStrike" kern="0" cap="none" spc="0" normalizeH="0" baseline="0" noProof="0" smtClean="0">
                  <a:ln>
                    <a:noFill/>
                  </a:ln>
                  <a:solidFill>
                    <a:schemeClr val="bg2"/>
                  </a:solidFill>
                  <a:effectLst/>
                  <a:uLnTx/>
                  <a:uFillTx/>
                </a:endParaRPr>
              </a:p>
            </p:txBody>
          </p:sp>
          <p:sp>
            <p:nvSpPr>
              <p:cNvPr id="46" name="Freeform 6"/>
              <p:cNvSpPr>
                <a:spLocks/>
              </p:cNvSpPr>
              <p:nvPr/>
            </p:nvSpPr>
            <p:spPr bwMode="auto">
              <a:xfrm>
                <a:off x="827" y="1948"/>
                <a:ext cx="680" cy="1401"/>
              </a:xfrm>
              <a:custGeom>
                <a:avLst/>
                <a:gdLst/>
                <a:ahLst/>
                <a:cxnLst>
                  <a:cxn ang="0">
                    <a:pos x="605" y="3"/>
                  </a:cxn>
                  <a:cxn ang="0">
                    <a:pos x="506" y="22"/>
                  </a:cxn>
                  <a:cxn ang="0">
                    <a:pos x="412" y="55"/>
                  </a:cxn>
                  <a:cxn ang="0">
                    <a:pos x="322" y="103"/>
                  </a:cxn>
                  <a:cxn ang="0">
                    <a:pos x="242" y="164"/>
                  </a:cxn>
                  <a:cxn ang="0">
                    <a:pos x="169" y="236"/>
                  </a:cxn>
                  <a:cxn ang="0">
                    <a:pos x="110" y="318"/>
                  </a:cxn>
                  <a:cxn ang="0">
                    <a:pos x="62" y="410"/>
                  </a:cxn>
                  <a:cxn ang="0">
                    <a:pos x="27" y="507"/>
                  </a:cxn>
                  <a:cxn ang="0">
                    <a:pos x="6" y="607"/>
                  </a:cxn>
                  <a:cxn ang="0">
                    <a:pos x="0" y="711"/>
                  </a:cxn>
                  <a:cxn ang="0">
                    <a:pos x="9" y="814"/>
                  </a:cxn>
                  <a:cxn ang="0">
                    <a:pos x="34" y="915"/>
                  </a:cxn>
                  <a:cxn ang="0">
                    <a:pos x="71" y="1010"/>
                  </a:cxn>
                  <a:cxn ang="0">
                    <a:pos x="122" y="1099"/>
                  </a:cxn>
                  <a:cxn ang="0">
                    <a:pos x="186" y="1180"/>
                  </a:cxn>
                  <a:cxn ang="0">
                    <a:pos x="259" y="1249"/>
                  </a:cxn>
                  <a:cxn ang="0">
                    <a:pos x="343" y="1307"/>
                  </a:cxn>
                  <a:cxn ang="0">
                    <a:pos x="433" y="1353"/>
                  </a:cxn>
                  <a:cxn ang="0">
                    <a:pos x="529" y="1382"/>
                  </a:cxn>
                  <a:cxn ang="0">
                    <a:pos x="627" y="1397"/>
                  </a:cxn>
                  <a:cxn ang="0">
                    <a:pos x="679" y="699"/>
                  </a:cxn>
                  <a:cxn ang="0">
                    <a:pos x="645" y="598"/>
                  </a:cxn>
                  <a:cxn ang="0">
                    <a:pos x="587" y="563"/>
                  </a:cxn>
                  <a:cxn ang="0">
                    <a:pos x="539" y="516"/>
                  </a:cxn>
                  <a:cxn ang="0">
                    <a:pos x="499" y="462"/>
                  </a:cxn>
                  <a:cxn ang="0">
                    <a:pos x="471" y="400"/>
                  </a:cxn>
                  <a:cxn ang="0">
                    <a:pos x="458" y="334"/>
                  </a:cxn>
                  <a:cxn ang="0">
                    <a:pos x="458" y="265"/>
                  </a:cxn>
                  <a:cxn ang="0">
                    <a:pos x="473" y="198"/>
                  </a:cxn>
                  <a:cxn ang="0">
                    <a:pos x="500" y="135"/>
                  </a:cxn>
                  <a:cxn ang="0">
                    <a:pos x="542" y="80"/>
                  </a:cxn>
                  <a:cxn ang="0">
                    <a:pos x="594" y="34"/>
                  </a:cxn>
                  <a:cxn ang="0">
                    <a:pos x="655" y="0"/>
                  </a:cxn>
                </a:cxnLst>
                <a:rect l="0" t="0" r="r" b="b"/>
                <a:pathLst>
                  <a:path w="680" h="1401">
                    <a:moveTo>
                      <a:pt x="655" y="0"/>
                    </a:moveTo>
                    <a:lnTo>
                      <a:pt x="605" y="3"/>
                    </a:lnTo>
                    <a:lnTo>
                      <a:pt x="556" y="11"/>
                    </a:lnTo>
                    <a:lnTo>
                      <a:pt x="506" y="22"/>
                    </a:lnTo>
                    <a:lnTo>
                      <a:pt x="459" y="37"/>
                    </a:lnTo>
                    <a:lnTo>
                      <a:pt x="412" y="55"/>
                    </a:lnTo>
                    <a:lnTo>
                      <a:pt x="367" y="77"/>
                    </a:lnTo>
                    <a:lnTo>
                      <a:pt x="322" y="103"/>
                    </a:lnTo>
                    <a:lnTo>
                      <a:pt x="281" y="132"/>
                    </a:lnTo>
                    <a:lnTo>
                      <a:pt x="242" y="164"/>
                    </a:lnTo>
                    <a:lnTo>
                      <a:pt x="204" y="198"/>
                    </a:lnTo>
                    <a:lnTo>
                      <a:pt x="169" y="236"/>
                    </a:lnTo>
                    <a:lnTo>
                      <a:pt x="139" y="276"/>
                    </a:lnTo>
                    <a:lnTo>
                      <a:pt x="110" y="318"/>
                    </a:lnTo>
                    <a:lnTo>
                      <a:pt x="84" y="363"/>
                    </a:lnTo>
                    <a:lnTo>
                      <a:pt x="62" y="410"/>
                    </a:lnTo>
                    <a:lnTo>
                      <a:pt x="42" y="457"/>
                    </a:lnTo>
                    <a:lnTo>
                      <a:pt x="27" y="507"/>
                    </a:lnTo>
                    <a:lnTo>
                      <a:pt x="15" y="557"/>
                    </a:lnTo>
                    <a:lnTo>
                      <a:pt x="6" y="607"/>
                    </a:lnTo>
                    <a:lnTo>
                      <a:pt x="1" y="659"/>
                    </a:lnTo>
                    <a:lnTo>
                      <a:pt x="0" y="711"/>
                    </a:lnTo>
                    <a:lnTo>
                      <a:pt x="4" y="762"/>
                    </a:lnTo>
                    <a:lnTo>
                      <a:pt x="9" y="814"/>
                    </a:lnTo>
                    <a:lnTo>
                      <a:pt x="19" y="866"/>
                    </a:lnTo>
                    <a:lnTo>
                      <a:pt x="34" y="915"/>
                    </a:lnTo>
                    <a:lnTo>
                      <a:pt x="51" y="963"/>
                    </a:lnTo>
                    <a:lnTo>
                      <a:pt x="71" y="1010"/>
                    </a:lnTo>
                    <a:lnTo>
                      <a:pt x="95" y="1056"/>
                    </a:lnTo>
                    <a:lnTo>
                      <a:pt x="122" y="1099"/>
                    </a:lnTo>
                    <a:lnTo>
                      <a:pt x="153" y="1141"/>
                    </a:lnTo>
                    <a:lnTo>
                      <a:pt x="186" y="1180"/>
                    </a:lnTo>
                    <a:lnTo>
                      <a:pt x="222" y="1215"/>
                    </a:lnTo>
                    <a:lnTo>
                      <a:pt x="259" y="1249"/>
                    </a:lnTo>
                    <a:lnTo>
                      <a:pt x="300" y="1280"/>
                    </a:lnTo>
                    <a:lnTo>
                      <a:pt x="343" y="1307"/>
                    </a:lnTo>
                    <a:lnTo>
                      <a:pt x="387" y="1332"/>
                    </a:lnTo>
                    <a:lnTo>
                      <a:pt x="433" y="1353"/>
                    </a:lnTo>
                    <a:lnTo>
                      <a:pt x="481" y="1369"/>
                    </a:lnTo>
                    <a:lnTo>
                      <a:pt x="529" y="1382"/>
                    </a:lnTo>
                    <a:lnTo>
                      <a:pt x="578" y="1391"/>
                    </a:lnTo>
                    <a:lnTo>
                      <a:pt x="627" y="1397"/>
                    </a:lnTo>
                    <a:lnTo>
                      <a:pt x="679" y="1400"/>
                    </a:lnTo>
                    <a:lnTo>
                      <a:pt x="679" y="699"/>
                    </a:lnTo>
                    <a:lnTo>
                      <a:pt x="679" y="610"/>
                    </a:lnTo>
                    <a:lnTo>
                      <a:pt x="645" y="598"/>
                    </a:lnTo>
                    <a:lnTo>
                      <a:pt x="616" y="580"/>
                    </a:lnTo>
                    <a:lnTo>
                      <a:pt x="587" y="563"/>
                    </a:lnTo>
                    <a:lnTo>
                      <a:pt x="563" y="541"/>
                    </a:lnTo>
                    <a:lnTo>
                      <a:pt x="539" y="516"/>
                    </a:lnTo>
                    <a:lnTo>
                      <a:pt x="517" y="490"/>
                    </a:lnTo>
                    <a:lnTo>
                      <a:pt x="499" y="462"/>
                    </a:lnTo>
                    <a:lnTo>
                      <a:pt x="484" y="431"/>
                    </a:lnTo>
                    <a:lnTo>
                      <a:pt x="471" y="400"/>
                    </a:lnTo>
                    <a:lnTo>
                      <a:pt x="463" y="368"/>
                    </a:lnTo>
                    <a:lnTo>
                      <a:pt x="458" y="334"/>
                    </a:lnTo>
                    <a:lnTo>
                      <a:pt x="456" y="300"/>
                    </a:lnTo>
                    <a:lnTo>
                      <a:pt x="458" y="265"/>
                    </a:lnTo>
                    <a:lnTo>
                      <a:pt x="463" y="232"/>
                    </a:lnTo>
                    <a:lnTo>
                      <a:pt x="473" y="198"/>
                    </a:lnTo>
                    <a:lnTo>
                      <a:pt x="485" y="166"/>
                    </a:lnTo>
                    <a:lnTo>
                      <a:pt x="500" y="135"/>
                    </a:lnTo>
                    <a:lnTo>
                      <a:pt x="520" y="106"/>
                    </a:lnTo>
                    <a:lnTo>
                      <a:pt x="542" y="80"/>
                    </a:lnTo>
                    <a:lnTo>
                      <a:pt x="568" y="55"/>
                    </a:lnTo>
                    <a:lnTo>
                      <a:pt x="594" y="34"/>
                    </a:lnTo>
                    <a:lnTo>
                      <a:pt x="623" y="14"/>
                    </a:lnTo>
                    <a:lnTo>
                      <a:pt x="655" y="0"/>
                    </a:lnTo>
                  </a:path>
                </a:pathLst>
              </a:custGeom>
              <a:solidFill>
                <a:schemeClr val="accent3"/>
              </a:solidFill>
              <a:ln w="19050" cap="rnd" cmpd="sng">
                <a:solidFill>
                  <a:schemeClr val="bg2"/>
                </a:solidFill>
                <a:prstDash val="solid"/>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050" b="0" i="0" u="none" strike="noStrike" kern="0" cap="none" spc="0" normalizeH="0" baseline="0" noProof="0" smtClean="0">
                  <a:ln>
                    <a:noFill/>
                  </a:ln>
                  <a:solidFill>
                    <a:schemeClr val="bg2"/>
                  </a:solidFill>
                  <a:effectLst/>
                  <a:uLnTx/>
                  <a:uFillTx/>
                </a:endParaRPr>
              </a:p>
            </p:txBody>
          </p:sp>
          <p:sp>
            <p:nvSpPr>
              <p:cNvPr id="47" name="Freeform 7"/>
              <p:cNvSpPr>
                <a:spLocks/>
              </p:cNvSpPr>
              <p:nvPr/>
            </p:nvSpPr>
            <p:spPr bwMode="auto">
              <a:xfrm>
                <a:off x="1197" y="2154"/>
                <a:ext cx="1567" cy="606"/>
              </a:xfrm>
              <a:custGeom>
                <a:avLst/>
                <a:gdLst/>
                <a:ahLst/>
                <a:cxnLst>
                  <a:cxn ang="0">
                    <a:pos x="4" y="65"/>
                  </a:cxn>
                  <a:cxn ang="0">
                    <a:pos x="24" y="154"/>
                  </a:cxn>
                  <a:cxn ang="0">
                    <a:pos x="62" y="238"/>
                  </a:cxn>
                  <a:cxn ang="0">
                    <a:pos x="115" y="317"/>
                  </a:cxn>
                  <a:cxn ang="0">
                    <a:pos x="183" y="390"/>
                  </a:cxn>
                  <a:cxn ang="0">
                    <a:pos x="264" y="454"/>
                  </a:cxn>
                  <a:cxn ang="0">
                    <a:pos x="357" y="508"/>
                  </a:cxn>
                  <a:cxn ang="0">
                    <a:pos x="458" y="551"/>
                  </a:cxn>
                  <a:cxn ang="0">
                    <a:pos x="567" y="582"/>
                  </a:cxn>
                  <a:cxn ang="0">
                    <a:pos x="680" y="600"/>
                  </a:cxn>
                  <a:cxn ang="0">
                    <a:pos x="794" y="605"/>
                  </a:cxn>
                  <a:cxn ang="0">
                    <a:pos x="910" y="597"/>
                  </a:cxn>
                  <a:cxn ang="0">
                    <a:pos x="1022" y="576"/>
                  </a:cxn>
                  <a:cxn ang="0">
                    <a:pos x="1130" y="543"/>
                  </a:cxn>
                  <a:cxn ang="0">
                    <a:pos x="1230" y="496"/>
                  </a:cxn>
                  <a:cxn ang="0">
                    <a:pos x="1319" y="440"/>
                  </a:cxn>
                  <a:cxn ang="0">
                    <a:pos x="1397" y="374"/>
                  </a:cxn>
                  <a:cxn ang="0">
                    <a:pos x="1462" y="300"/>
                  </a:cxn>
                  <a:cxn ang="0">
                    <a:pos x="1512" y="219"/>
                  </a:cxn>
                  <a:cxn ang="0">
                    <a:pos x="1546" y="133"/>
                  </a:cxn>
                  <a:cxn ang="0">
                    <a:pos x="1563" y="45"/>
                  </a:cxn>
                  <a:cxn ang="0">
                    <a:pos x="782" y="0"/>
                  </a:cxn>
                  <a:cxn ang="0">
                    <a:pos x="667" y="27"/>
                  </a:cxn>
                  <a:cxn ang="0">
                    <a:pos x="627" y="76"/>
                  </a:cxn>
                  <a:cxn ang="0">
                    <a:pos x="573" y="117"/>
                  </a:cxn>
                  <a:cxn ang="0">
                    <a:pos x="511" y="146"/>
                  </a:cxn>
                  <a:cxn ang="0">
                    <a:pos x="441" y="165"/>
                  </a:cxn>
                  <a:cxn ang="0">
                    <a:pos x="369" y="170"/>
                  </a:cxn>
                  <a:cxn ang="0">
                    <a:pos x="289" y="171"/>
                  </a:cxn>
                  <a:cxn ang="0">
                    <a:pos x="212" y="159"/>
                  </a:cxn>
                  <a:cxn ang="0">
                    <a:pos x="139" y="133"/>
                  </a:cxn>
                  <a:cxn ang="0">
                    <a:pos x="74" y="95"/>
                  </a:cxn>
                  <a:cxn ang="0">
                    <a:pos x="22" y="48"/>
                  </a:cxn>
                </a:cxnLst>
                <a:rect l="0" t="0" r="r" b="b"/>
                <a:pathLst>
                  <a:path w="1567" h="606">
                    <a:moveTo>
                      <a:pt x="0" y="20"/>
                    </a:moveTo>
                    <a:lnTo>
                      <a:pt x="4" y="65"/>
                    </a:lnTo>
                    <a:lnTo>
                      <a:pt x="12" y="109"/>
                    </a:lnTo>
                    <a:lnTo>
                      <a:pt x="24" y="154"/>
                    </a:lnTo>
                    <a:lnTo>
                      <a:pt x="42" y="196"/>
                    </a:lnTo>
                    <a:lnTo>
                      <a:pt x="62" y="238"/>
                    </a:lnTo>
                    <a:lnTo>
                      <a:pt x="86" y="279"/>
                    </a:lnTo>
                    <a:lnTo>
                      <a:pt x="115" y="317"/>
                    </a:lnTo>
                    <a:lnTo>
                      <a:pt x="149" y="354"/>
                    </a:lnTo>
                    <a:lnTo>
                      <a:pt x="183" y="390"/>
                    </a:lnTo>
                    <a:lnTo>
                      <a:pt x="222" y="423"/>
                    </a:lnTo>
                    <a:lnTo>
                      <a:pt x="264" y="454"/>
                    </a:lnTo>
                    <a:lnTo>
                      <a:pt x="309" y="482"/>
                    </a:lnTo>
                    <a:lnTo>
                      <a:pt x="357" y="508"/>
                    </a:lnTo>
                    <a:lnTo>
                      <a:pt x="407" y="530"/>
                    </a:lnTo>
                    <a:lnTo>
                      <a:pt x="458" y="551"/>
                    </a:lnTo>
                    <a:lnTo>
                      <a:pt x="511" y="567"/>
                    </a:lnTo>
                    <a:lnTo>
                      <a:pt x="567" y="582"/>
                    </a:lnTo>
                    <a:lnTo>
                      <a:pt x="623" y="592"/>
                    </a:lnTo>
                    <a:lnTo>
                      <a:pt x="680" y="600"/>
                    </a:lnTo>
                    <a:lnTo>
                      <a:pt x="736" y="603"/>
                    </a:lnTo>
                    <a:lnTo>
                      <a:pt x="794" y="605"/>
                    </a:lnTo>
                    <a:lnTo>
                      <a:pt x="852" y="603"/>
                    </a:lnTo>
                    <a:lnTo>
                      <a:pt x="910" y="597"/>
                    </a:lnTo>
                    <a:lnTo>
                      <a:pt x="967" y="587"/>
                    </a:lnTo>
                    <a:lnTo>
                      <a:pt x="1022" y="576"/>
                    </a:lnTo>
                    <a:lnTo>
                      <a:pt x="1077" y="560"/>
                    </a:lnTo>
                    <a:lnTo>
                      <a:pt x="1130" y="543"/>
                    </a:lnTo>
                    <a:lnTo>
                      <a:pt x="1181" y="521"/>
                    </a:lnTo>
                    <a:lnTo>
                      <a:pt x="1230" y="496"/>
                    </a:lnTo>
                    <a:lnTo>
                      <a:pt x="1276" y="470"/>
                    </a:lnTo>
                    <a:lnTo>
                      <a:pt x="1319" y="440"/>
                    </a:lnTo>
                    <a:lnTo>
                      <a:pt x="1360" y="408"/>
                    </a:lnTo>
                    <a:lnTo>
                      <a:pt x="1397" y="374"/>
                    </a:lnTo>
                    <a:lnTo>
                      <a:pt x="1432" y="338"/>
                    </a:lnTo>
                    <a:lnTo>
                      <a:pt x="1462" y="300"/>
                    </a:lnTo>
                    <a:lnTo>
                      <a:pt x="1488" y="260"/>
                    </a:lnTo>
                    <a:lnTo>
                      <a:pt x="1512" y="219"/>
                    </a:lnTo>
                    <a:lnTo>
                      <a:pt x="1531" y="176"/>
                    </a:lnTo>
                    <a:lnTo>
                      <a:pt x="1546" y="133"/>
                    </a:lnTo>
                    <a:lnTo>
                      <a:pt x="1556" y="90"/>
                    </a:lnTo>
                    <a:lnTo>
                      <a:pt x="1563" y="45"/>
                    </a:lnTo>
                    <a:lnTo>
                      <a:pt x="1566" y="0"/>
                    </a:lnTo>
                    <a:lnTo>
                      <a:pt x="782" y="0"/>
                    </a:lnTo>
                    <a:lnTo>
                      <a:pt x="682" y="0"/>
                    </a:lnTo>
                    <a:lnTo>
                      <a:pt x="667" y="27"/>
                    </a:lnTo>
                    <a:lnTo>
                      <a:pt x="648" y="53"/>
                    </a:lnTo>
                    <a:lnTo>
                      <a:pt x="627" y="76"/>
                    </a:lnTo>
                    <a:lnTo>
                      <a:pt x="601" y="98"/>
                    </a:lnTo>
                    <a:lnTo>
                      <a:pt x="573" y="117"/>
                    </a:lnTo>
                    <a:lnTo>
                      <a:pt x="543" y="133"/>
                    </a:lnTo>
                    <a:lnTo>
                      <a:pt x="511" y="146"/>
                    </a:lnTo>
                    <a:lnTo>
                      <a:pt x="477" y="158"/>
                    </a:lnTo>
                    <a:lnTo>
                      <a:pt x="441" y="165"/>
                    </a:lnTo>
                    <a:lnTo>
                      <a:pt x="407" y="169"/>
                    </a:lnTo>
                    <a:lnTo>
                      <a:pt x="369" y="170"/>
                    </a:lnTo>
                    <a:lnTo>
                      <a:pt x="328" y="172"/>
                    </a:lnTo>
                    <a:lnTo>
                      <a:pt x="289" y="171"/>
                    </a:lnTo>
                    <a:lnTo>
                      <a:pt x="249" y="167"/>
                    </a:lnTo>
                    <a:lnTo>
                      <a:pt x="212" y="159"/>
                    </a:lnTo>
                    <a:lnTo>
                      <a:pt x="173" y="146"/>
                    </a:lnTo>
                    <a:lnTo>
                      <a:pt x="139" y="133"/>
                    </a:lnTo>
                    <a:lnTo>
                      <a:pt x="104" y="116"/>
                    </a:lnTo>
                    <a:lnTo>
                      <a:pt x="74" y="95"/>
                    </a:lnTo>
                    <a:lnTo>
                      <a:pt x="46" y="74"/>
                    </a:lnTo>
                    <a:lnTo>
                      <a:pt x="22" y="48"/>
                    </a:lnTo>
                    <a:lnTo>
                      <a:pt x="0" y="20"/>
                    </a:lnTo>
                  </a:path>
                </a:pathLst>
              </a:custGeom>
              <a:solidFill>
                <a:srgbClr val="EB8C00"/>
              </a:solidFill>
              <a:ln w="19050" cap="rnd" cmpd="sng">
                <a:solidFill>
                  <a:schemeClr val="bg2"/>
                </a:solidFill>
                <a:prstDash val="solid"/>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050" b="0" i="0" u="none" strike="noStrike" kern="0" cap="none" spc="0" normalizeH="0" baseline="0" noProof="0" smtClean="0">
                  <a:ln>
                    <a:noFill/>
                  </a:ln>
                  <a:solidFill>
                    <a:schemeClr val="bg2"/>
                  </a:solidFill>
                  <a:effectLst/>
                  <a:uLnTx/>
                  <a:uFillTx/>
                </a:endParaRPr>
              </a:p>
            </p:txBody>
          </p:sp>
          <p:sp>
            <p:nvSpPr>
              <p:cNvPr id="48" name="Freeform 8"/>
              <p:cNvSpPr>
                <a:spLocks/>
              </p:cNvSpPr>
              <p:nvPr/>
            </p:nvSpPr>
            <p:spPr bwMode="auto">
              <a:xfrm>
                <a:off x="1427" y="972"/>
                <a:ext cx="683" cy="1405"/>
              </a:xfrm>
              <a:custGeom>
                <a:avLst/>
                <a:gdLst/>
                <a:ahLst/>
                <a:cxnLst>
                  <a:cxn ang="0">
                    <a:pos x="77" y="1401"/>
                  </a:cxn>
                  <a:cxn ang="0">
                    <a:pos x="173" y="1382"/>
                  </a:cxn>
                  <a:cxn ang="0">
                    <a:pos x="265" y="1350"/>
                  </a:cxn>
                  <a:cxn ang="0">
                    <a:pos x="352" y="1303"/>
                  </a:cxn>
                  <a:cxn ang="0">
                    <a:pos x="434" y="1245"/>
                  </a:cxn>
                  <a:cxn ang="0">
                    <a:pos x="504" y="1175"/>
                  </a:cxn>
                  <a:cxn ang="0">
                    <a:pos x="566" y="1096"/>
                  </a:cxn>
                  <a:cxn ang="0">
                    <a:pos x="614" y="1008"/>
                  </a:cxn>
                  <a:cxn ang="0">
                    <a:pos x="650" y="914"/>
                  </a:cxn>
                  <a:cxn ang="0">
                    <a:pos x="672" y="815"/>
                  </a:cxn>
                  <a:cxn ang="0">
                    <a:pos x="682" y="714"/>
                  </a:cxn>
                  <a:cxn ang="0">
                    <a:pos x="676" y="613"/>
                  </a:cxn>
                  <a:cxn ang="0">
                    <a:pos x="655" y="514"/>
                  </a:cxn>
                  <a:cxn ang="0">
                    <a:pos x="622" y="418"/>
                  </a:cxn>
                  <a:cxn ang="0">
                    <a:pos x="575" y="328"/>
                  </a:cxn>
                  <a:cxn ang="0">
                    <a:pos x="518" y="247"/>
                  </a:cxn>
                  <a:cxn ang="0">
                    <a:pos x="450" y="175"/>
                  </a:cxn>
                  <a:cxn ang="0">
                    <a:pos x="372" y="113"/>
                  </a:cxn>
                  <a:cxn ang="0">
                    <a:pos x="285" y="64"/>
                  </a:cxn>
                  <a:cxn ang="0">
                    <a:pos x="194" y="29"/>
                  </a:cxn>
                  <a:cxn ang="0">
                    <a:pos x="97" y="8"/>
                  </a:cxn>
                  <a:cxn ang="0">
                    <a:pos x="0" y="0"/>
                  </a:cxn>
                  <a:cxn ang="0">
                    <a:pos x="34" y="756"/>
                  </a:cxn>
                  <a:cxn ang="0">
                    <a:pos x="96" y="809"/>
                  </a:cxn>
                  <a:cxn ang="0">
                    <a:pos x="148" y="872"/>
                  </a:cxn>
                  <a:cxn ang="0">
                    <a:pos x="188" y="945"/>
                  </a:cxn>
                  <a:cxn ang="0">
                    <a:pos x="214" y="1023"/>
                  </a:cxn>
                  <a:cxn ang="0">
                    <a:pos x="225" y="1104"/>
                  </a:cxn>
                  <a:cxn ang="0">
                    <a:pos x="219" y="1172"/>
                  </a:cxn>
                  <a:cxn ang="0">
                    <a:pos x="198" y="1238"/>
                  </a:cxn>
                  <a:cxn ang="0">
                    <a:pos x="163" y="1297"/>
                  </a:cxn>
                  <a:cxn ang="0">
                    <a:pos x="115" y="1348"/>
                  </a:cxn>
                  <a:cxn ang="0">
                    <a:pos x="59" y="1389"/>
                  </a:cxn>
                </a:cxnLst>
                <a:rect l="0" t="0" r="r" b="b"/>
                <a:pathLst>
                  <a:path w="683" h="1405">
                    <a:moveTo>
                      <a:pt x="27" y="1404"/>
                    </a:moveTo>
                    <a:lnTo>
                      <a:pt x="77" y="1401"/>
                    </a:lnTo>
                    <a:lnTo>
                      <a:pt x="125" y="1394"/>
                    </a:lnTo>
                    <a:lnTo>
                      <a:pt x="173" y="1382"/>
                    </a:lnTo>
                    <a:lnTo>
                      <a:pt x="220" y="1368"/>
                    </a:lnTo>
                    <a:lnTo>
                      <a:pt x="265" y="1350"/>
                    </a:lnTo>
                    <a:lnTo>
                      <a:pt x="310" y="1329"/>
                    </a:lnTo>
                    <a:lnTo>
                      <a:pt x="352" y="1303"/>
                    </a:lnTo>
                    <a:lnTo>
                      <a:pt x="395" y="1276"/>
                    </a:lnTo>
                    <a:lnTo>
                      <a:pt x="434" y="1245"/>
                    </a:lnTo>
                    <a:lnTo>
                      <a:pt x="469" y="1212"/>
                    </a:lnTo>
                    <a:lnTo>
                      <a:pt x="504" y="1175"/>
                    </a:lnTo>
                    <a:lnTo>
                      <a:pt x="537" y="1137"/>
                    </a:lnTo>
                    <a:lnTo>
                      <a:pt x="566" y="1096"/>
                    </a:lnTo>
                    <a:lnTo>
                      <a:pt x="591" y="1053"/>
                    </a:lnTo>
                    <a:lnTo>
                      <a:pt x="614" y="1008"/>
                    </a:lnTo>
                    <a:lnTo>
                      <a:pt x="633" y="962"/>
                    </a:lnTo>
                    <a:lnTo>
                      <a:pt x="650" y="914"/>
                    </a:lnTo>
                    <a:lnTo>
                      <a:pt x="662" y="865"/>
                    </a:lnTo>
                    <a:lnTo>
                      <a:pt x="672" y="815"/>
                    </a:lnTo>
                    <a:lnTo>
                      <a:pt x="677" y="765"/>
                    </a:lnTo>
                    <a:lnTo>
                      <a:pt x="682" y="714"/>
                    </a:lnTo>
                    <a:lnTo>
                      <a:pt x="680" y="663"/>
                    </a:lnTo>
                    <a:lnTo>
                      <a:pt x="676" y="613"/>
                    </a:lnTo>
                    <a:lnTo>
                      <a:pt x="668" y="563"/>
                    </a:lnTo>
                    <a:lnTo>
                      <a:pt x="655" y="514"/>
                    </a:lnTo>
                    <a:lnTo>
                      <a:pt x="640" y="465"/>
                    </a:lnTo>
                    <a:lnTo>
                      <a:pt x="622" y="418"/>
                    </a:lnTo>
                    <a:lnTo>
                      <a:pt x="600" y="373"/>
                    </a:lnTo>
                    <a:lnTo>
                      <a:pt x="575" y="328"/>
                    </a:lnTo>
                    <a:lnTo>
                      <a:pt x="549" y="286"/>
                    </a:lnTo>
                    <a:lnTo>
                      <a:pt x="518" y="247"/>
                    </a:lnTo>
                    <a:lnTo>
                      <a:pt x="484" y="210"/>
                    </a:lnTo>
                    <a:lnTo>
                      <a:pt x="450" y="175"/>
                    </a:lnTo>
                    <a:lnTo>
                      <a:pt x="411" y="142"/>
                    </a:lnTo>
                    <a:lnTo>
                      <a:pt x="372" y="113"/>
                    </a:lnTo>
                    <a:lnTo>
                      <a:pt x="329" y="87"/>
                    </a:lnTo>
                    <a:lnTo>
                      <a:pt x="285" y="64"/>
                    </a:lnTo>
                    <a:lnTo>
                      <a:pt x="241" y="45"/>
                    </a:lnTo>
                    <a:lnTo>
                      <a:pt x="194" y="29"/>
                    </a:lnTo>
                    <a:lnTo>
                      <a:pt x="146" y="17"/>
                    </a:lnTo>
                    <a:lnTo>
                      <a:pt x="97" y="8"/>
                    </a:lnTo>
                    <a:lnTo>
                      <a:pt x="49" y="2"/>
                    </a:lnTo>
                    <a:lnTo>
                      <a:pt x="0" y="0"/>
                    </a:lnTo>
                    <a:lnTo>
                      <a:pt x="0" y="734"/>
                    </a:lnTo>
                    <a:lnTo>
                      <a:pt x="34" y="756"/>
                    </a:lnTo>
                    <a:lnTo>
                      <a:pt x="67" y="781"/>
                    </a:lnTo>
                    <a:lnTo>
                      <a:pt x="96" y="809"/>
                    </a:lnTo>
                    <a:lnTo>
                      <a:pt x="125" y="840"/>
                    </a:lnTo>
                    <a:lnTo>
                      <a:pt x="148" y="872"/>
                    </a:lnTo>
                    <a:lnTo>
                      <a:pt x="170" y="908"/>
                    </a:lnTo>
                    <a:lnTo>
                      <a:pt x="188" y="945"/>
                    </a:lnTo>
                    <a:lnTo>
                      <a:pt x="203" y="983"/>
                    </a:lnTo>
                    <a:lnTo>
                      <a:pt x="214" y="1023"/>
                    </a:lnTo>
                    <a:lnTo>
                      <a:pt x="221" y="1062"/>
                    </a:lnTo>
                    <a:lnTo>
                      <a:pt x="225" y="1104"/>
                    </a:lnTo>
                    <a:lnTo>
                      <a:pt x="225" y="1138"/>
                    </a:lnTo>
                    <a:lnTo>
                      <a:pt x="219" y="1172"/>
                    </a:lnTo>
                    <a:lnTo>
                      <a:pt x="210" y="1206"/>
                    </a:lnTo>
                    <a:lnTo>
                      <a:pt x="198" y="1238"/>
                    </a:lnTo>
                    <a:lnTo>
                      <a:pt x="181" y="1269"/>
                    </a:lnTo>
                    <a:lnTo>
                      <a:pt x="163" y="1297"/>
                    </a:lnTo>
                    <a:lnTo>
                      <a:pt x="140" y="1324"/>
                    </a:lnTo>
                    <a:lnTo>
                      <a:pt x="115" y="1348"/>
                    </a:lnTo>
                    <a:lnTo>
                      <a:pt x="89" y="1370"/>
                    </a:lnTo>
                    <a:lnTo>
                      <a:pt x="59" y="1389"/>
                    </a:lnTo>
                    <a:lnTo>
                      <a:pt x="27" y="1404"/>
                    </a:lnTo>
                  </a:path>
                </a:pathLst>
              </a:custGeom>
              <a:solidFill>
                <a:schemeClr val="accent5"/>
              </a:solidFill>
              <a:ln w="19050" cap="rnd" cmpd="sng">
                <a:solidFill>
                  <a:schemeClr val="bg2"/>
                </a:solidFill>
                <a:prstDash val="solid"/>
                <a:round/>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050" b="0" i="0" u="none" strike="noStrike" kern="0" cap="none" spc="0" normalizeH="0" baseline="0" noProof="0" smtClean="0">
                  <a:ln>
                    <a:noFill/>
                  </a:ln>
                  <a:solidFill>
                    <a:schemeClr val="bg2"/>
                  </a:solidFill>
                  <a:effectLst/>
                  <a:uLnTx/>
                  <a:uFillTx/>
                </a:endParaRPr>
              </a:p>
            </p:txBody>
          </p:sp>
          <p:sp>
            <p:nvSpPr>
              <p:cNvPr id="49" name="Oval 9"/>
              <p:cNvSpPr>
                <a:spLocks noChangeArrowheads="1"/>
              </p:cNvSpPr>
              <p:nvPr/>
            </p:nvSpPr>
            <p:spPr bwMode="auto">
              <a:xfrm>
                <a:off x="1197" y="1941"/>
                <a:ext cx="476" cy="476"/>
              </a:xfrm>
              <a:prstGeom prst="ellipse">
                <a:avLst/>
              </a:prstGeom>
              <a:solidFill>
                <a:srgbClr val="968C6D"/>
              </a:solidFill>
              <a:ln w="19050">
                <a:solidFill>
                  <a:schemeClr val="bg2"/>
                </a:solidFill>
                <a:round/>
                <a:headEnd/>
                <a:tailEnd/>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050" b="0" i="0" u="none" strike="noStrike" kern="0" cap="none" spc="0" normalizeH="0" baseline="0" noProof="0" smtClean="0">
                  <a:ln>
                    <a:noFill/>
                  </a:ln>
                  <a:solidFill>
                    <a:schemeClr val="bg2"/>
                  </a:solidFill>
                  <a:effectLst/>
                  <a:uLnTx/>
                  <a:uFillTx/>
                </a:endParaRPr>
              </a:p>
            </p:txBody>
          </p:sp>
        </p:grpSp>
        <p:sp>
          <p:nvSpPr>
            <p:cNvPr id="41" name="Rectangle 10"/>
            <p:cNvSpPr>
              <a:spLocks noChangeArrowheads="1"/>
            </p:cNvSpPr>
            <p:nvPr/>
          </p:nvSpPr>
          <p:spPr bwMode="auto">
            <a:xfrm rot="5400000">
              <a:off x="1572" y="1436"/>
              <a:ext cx="539" cy="262"/>
            </a:xfrm>
            <a:prstGeom prst="rect">
              <a:avLst/>
            </a:prstGeom>
            <a:noFill/>
            <a:ln w="9525">
              <a:noFill/>
              <a:miter lim="800000"/>
              <a:headEnd/>
              <a:tailEnd/>
            </a:ln>
            <a:effectLst/>
          </p:spPr>
          <p:txBody>
            <a:bodyPr wrap="square" lIns="128588" tIns="65088" rIns="128588" bIns="65088">
              <a:spAutoFit/>
            </a:bodyPr>
            <a:lstStyle/>
            <a:p>
              <a:pPr marL="0" marR="0" lvl="0" indent="0" defTabSz="17907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smtClean="0">
                  <a:ln>
                    <a:noFill/>
                  </a:ln>
                  <a:solidFill>
                    <a:schemeClr val="bg2"/>
                  </a:solidFill>
                  <a:effectLst/>
                  <a:uLnTx/>
                  <a:uFillTx/>
                  <a:latin typeface="+mj-lt"/>
                </a:rPr>
                <a:t>xxx</a:t>
              </a:r>
            </a:p>
          </p:txBody>
        </p:sp>
        <p:sp>
          <p:nvSpPr>
            <p:cNvPr id="42" name="Rectangle 11"/>
            <p:cNvSpPr>
              <a:spLocks noChangeArrowheads="1"/>
            </p:cNvSpPr>
            <p:nvPr/>
          </p:nvSpPr>
          <p:spPr bwMode="auto">
            <a:xfrm rot="16200000">
              <a:off x="1070" y="2821"/>
              <a:ext cx="566" cy="262"/>
            </a:xfrm>
            <a:prstGeom prst="rect">
              <a:avLst/>
            </a:prstGeom>
            <a:noFill/>
            <a:ln w="9525">
              <a:noFill/>
              <a:miter lim="800000"/>
              <a:headEnd/>
              <a:tailEnd/>
            </a:ln>
            <a:effectLst/>
          </p:spPr>
          <p:txBody>
            <a:bodyPr wrap="square" lIns="128588" tIns="65088" rIns="128588" bIns="65088">
              <a:spAutoFit/>
            </a:bodyPr>
            <a:lstStyle/>
            <a:p>
              <a:pPr marL="0" marR="0" lvl="0" indent="0" defTabSz="17907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smtClean="0">
                  <a:ln>
                    <a:noFill/>
                  </a:ln>
                  <a:solidFill>
                    <a:schemeClr val="bg2"/>
                  </a:solidFill>
                  <a:effectLst/>
                  <a:uLnTx/>
                  <a:uFillTx/>
                  <a:latin typeface="+mj-lt"/>
                </a:rPr>
                <a:t>xxx</a:t>
              </a:r>
            </a:p>
          </p:txBody>
        </p:sp>
        <p:sp>
          <p:nvSpPr>
            <p:cNvPr id="43" name="Rectangle 12"/>
            <p:cNvSpPr>
              <a:spLocks noChangeArrowheads="1"/>
            </p:cNvSpPr>
            <p:nvPr/>
          </p:nvSpPr>
          <p:spPr bwMode="auto">
            <a:xfrm>
              <a:off x="307" y="1882"/>
              <a:ext cx="510" cy="262"/>
            </a:xfrm>
            <a:prstGeom prst="rect">
              <a:avLst/>
            </a:prstGeom>
            <a:noFill/>
            <a:ln w="9525">
              <a:noFill/>
              <a:miter lim="800000"/>
              <a:headEnd/>
              <a:tailEnd/>
            </a:ln>
            <a:effectLst/>
          </p:spPr>
          <p:txBody>
            <a:bodyPr wrap="square" lIns="128588" tIns="65088" rIns="128588" bIns="65088">
              <a:spAutoFit/>
            </a:bodyPr>
            <a:lstStyle/>
            <a:p>
              <a:pPr marL="0" marR="0" lvl="0" indent="0" defTabSz="17907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smtClean="0">
                  <a:ln>
                    <a:noFill/>
                  </a:ln>
                  <a:solidFill>
                    <a:schemeClr val="bg2"/>
                  </a:solidFill>
                  <a:effectLst/>
                  <a:uLnTx/>
                  <a:uFillTx/>
                  <a:latin typeface="+mj-lt"/>
                </a:rPr>
                <a:t>xxx</a:t>
              </a:r>
            </a:p>
          </p:txBody>
        </p:sp>
        <p:sp>
          <p:nvSpPr>
            <p:cNvPr id="44" name="Rectangle 13"/>
            <p:cNvSpPr>
              <a:spLocks noChangeArrowheads="1"/>
            </p:cNvSpPr>
            <p:nvPr/>
          </p:nvSpPr>
          <p:spPr bwMode="auto">
            <a:xfrm>
              <a:off x="1913" y="2298"/>
              <a:ext cx="509" cy="262"/>
            </a:xfrm>
            <a:prstGeom prst="rect">
              <a:avLst/>
            </a:prstGeom>
            <a:noFill/>
            <a:ln w="9525">
              <a:noFill/>
              <a:miter lim="800000"/>
              <a:headEnd/>
              <a:tailEnd/>
            </a:ln>
            <a:effectLst/>
          </p:spPr>
          <p:txBody>
            <a:bodyPr wrap="square" lIns="128588" tIns="65088" rIns="128588" bIns="65088">
              <a:spAutoFit/>
            </a:bodyPr>
            <a:lstStyle/>
            <a:p>
              <a:pPr marL="0" marR="0" lvl="0" indent="0" defTabSz="17907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smtClean="0">
                  <a:ln>
                    <a:noFill/>
                  </a:ln>
                  <a:solidFill>
                    <a:schemeClr val="bg2"/>
                  </a:solidFill>
                  <a:effectLst/>
                  <a:uLnTx/>
                  <a:uFillTx/>
                  <a:latin typeface="+mj-lt"/>
                </a:rPr>
                <a:t>xxx</a:t>
              </a:r>
            </a:p>
          </p:txBody>
        </p:sp>
      </p:grpSp>
      <p:grpSp>
        <p:nvGrpSpPr>
          <p:cNvPr id="5" name="Group 4"/>
          <p:cNvGrpSpPr/>
          <p:nvPr/>
        </p:nvGrpSpPr>
        <p:grpSpPr>
          <a:xfrm>
            <a:off x="6642271" y="1548383"/>
            <a:ext cx="3600973" cy="3600973"/>
            <a:chOff x="5433119" y="1692399"/>
            <a:chExt cx="4810125" cy="4810125"/>
          </a:xfrm>
        </p:grpSpPr>
        <p:sp>
          <p:nvSpPr>
            <p:cNvPr id="50" name="Freeform 5"/>
            <p:cNvSpPr>
              <a:spLocks/>
            </p:cNvSpPr>
            <p:nvPr/>
          </p:nvSpPr>
          <p:spPr bwMode="auto">
            <a:xfrm>
              <a:off x="5433119" y="1692399"/>
              <a:ext cx="4810125" cy="4810125"/>
            </a:xfrm>
            <a:custGeom>
              <a:avLst/>
              <a:gdLst/>
              <a:ahLst/>
              <a:cxnLst>
                <a:cxn ang="0">
                  <a:pos x="1437" y="2"/>
                </a:cxn>
                <a:cxn ang="0">
                  <a:pos x="1209" y="30"/>
                </a:cxn>
                <a:cxn ang="0">
                  <a:pos x="994" y="91"/>
                </a:cxn>
                <a:cxn ang="0">
                  <a:pos x="792" y="183"/>
                </a:cxn>
                <a:cxn ang="0">
                  <a:pos x="608" y="300"/>
                </a:cxn>
                <a:cxn ang="0">
                  <a:pos x="443" y="443"/>
                </a:cxn>
                <a:cxn ang="0">
                  <a:pos x="300" y="608"/>
                </a:cxn>
                <a:cxn ang="0">
                  <a:pos x="183" y="792"/>
                </a:cxn>
                <a:cxn ang="0">
                  <a:pos x="91" y="994"/>
                </a:cxn>
                <a:cxn ang="0">
                  <a:pos x="30" y="1209"/>
                </a:cxn>
                <a:cxn ang="0">
                  <a:pos x="2" y="1437"/>
                </a:cxn>
                <a:cxn ang="0">
                  <a:pos x="2" y="1593"/>
                </a:cxn>
                <a:cxn ang="0">
                  <a:pos x="30" y="1820"/>
                </a:cxn>
                <a:cxn ang="0">
                  <a:pos x="91" y="2036"/>
                </a:cxn>
                <a:cxn ang="0">
                  <a:pos x="183" y="2236"/>
                </a:cxn>
                <a:cxn ang="0">
                  <a:pos x="300" y="2421"/>
                </a:cxn>
                <a:cxn ang="0">
                  <a:pos x="443" y="2587"/>
                </a:cxn>
                <a:cxn ang="0">
                  <a:pos x="608" y="2730"/>
                </a:cxn>
                <a:cxn ang="0">
                  <a:pos x="792" y="2847"/>
                </a:cxn>
                <a:cxn ang="0">
                  <a:pos x="994" y="2938"/>
                </a:cxn>
                <a:cxn ang="0">
                  <a:pos x="1209" y="3000"/>
                </a:cxn>
                <a:cxn ang="0">
                  <a:pos x="1437" y="3028"/>
                </a:cxn>
                <a:cxn ang="0">
                  <a:pos x="1593" y="3028"/>
                </a:cxn>
                <a:cxn ang="0">
                  <a:pos x="1820" y="3000"/>
                </a:cxn>
                <a:cxn ang="0">
                  <a:pos x="2036" y="2938"/>
                </a:cxn>
                <a:cxn ang="0">
                  <a:pos x="2238" y="2847"/>
                </a:cxn>
                <a:cxn ang="0">
                  <a:pos x="2421" y="2730"/>
                </a:cxn>
                <a:cxn ang="0">
                  <a:pos x="2587" y="2587"/>
                </a:cxn>
                <a:cxn ang="0">
                  <a:pos x="2730" y="2421"/>
                </a:cxn>
                <a:cxn ang="0">
                  <a:pos x="2847" y="2236"/>
                </a:cxn>
                <a:cxn ang="0">
                  <a:pos x="2938" y="2036"/>
                </a:cxn>
                <a:cxn ang="0">
                  <a:pos x="3000" y="1820"/>
                </a:cxn>
                <a:cxn ang="0">
                  <a:pos x="3028" y="1593"/>
                </a:cxn>
                <a:cxn ang="0">
                  <a:pos x="3028" y="1437"/>
                </a:cxn>
                <a:cxn ang="0">
                  <a:pos x="3000" y="1209"/>
                </a:cxn>
                <a:cxn ang="0">
                  <a:pos x="2938" y="994"/>
                </a:cxn>
                <a:cxn ang="0">
                  <a:pos x="2847" y="792"/>
                </a:cxn>
                <a:cxn ang="0">
                  <a:pos x="2730" y="608"/>
                </a:cxn>
                <a:cxn ang="0">
                  <a:pos x="2587" y="443"/>
                </a:cxn>
                <a:cxn ang="0">
                  <a:pos x="2421" y="300"/>
                </a:cxn>
                <a:cxn ang="0">
                  <a:pos x="2238" y="183"/>
                </a:cxn>
                <a:cxn ang="0">
                  <a:pos x="2036" y="91"/>
                </a:cxn>
                <a:cxn ang="0">
                  <a:pos x="1820" y="30"/>
                </a:cxn>
                <a:cxn ang="0">
                  <a:pos x="1593" y="2"/>
                </a:cxn>
              </a:cxnLst>
              <a:rect l="0" t="0" r="r" b="b"/>
              <a:pathLst>
                <a:path w="3030" h="3030">
                  <a:moveTo>
                    <a:pt x="1514" y="0"/>
                  </a:moveTo>
                  <a:lnTo>
                    <a:pt x="1514" y="0"/>
                  </a:lnTo>
                  <a:lnTo>
                    <a:pt x="1437" y="2"/>
                  </a:lnTo>
                  <a:lnTo>
                    <a:pt x="1360" y="7"/>
                  </a:lnTo>
                  <a:lnTo>
                    <a:pt x="1284" y="17"/>
                  </a:lnTo>
                  <a:lnTo>
                    <a:pt x="1209" y="30"/>
                  </a:lnTo>
                  <a:lnTo>
                    <a:pt x="1136" y="47"/>
                  </a:lnTo>
                  <a:lnTo>
                    <a:pt x="1064" y="67"/>
                  </a:lnTo>
                  <a:lnTo>
                    <a:pt x="994" y="91"/>
                  </a:lnTo>
                  <a:lnTo>
                    <a:pt x="925" y="119"/>
                  </a:lnTo>
                  <a:lnTo>
                    <a:pt x="858" y="149"/>
                  </a:lnTo>
                  <a:lnTo>
                    <a:pt x="792" y="183"/>
                  </a:lnTo>
                  <a:lnTo>
                    <a:pt x="729" y="218"/>
                  </a:lnTo>
                  <a:lnTo>
                    <a:pt x="668" y="259"/>
                  </a:lnTo>
                  <a:lnTo>
                    <a:pt x="608" y="300"/>
                  </a:lnTo>
                  <a:lnTo>
                    <a:pt x="551" y="346"/>
                  </a:lnTo>
                  <a:lnTo>
                    <a:pt x="495" y="393"/>
                  </a:lnTo>
                  <a:lnTo>
                    <a:pt x="443" y="443"/>
                  </a:lnTo>
                  <a:lnTo>
                    <a:pt x="393" y="495"/>
                  </a:lnTo>
                  <a:lnTo>
                    <a:pt x="346" y="551"/>
                  </a:lnTo>
                  <a:lnTo>
                    <a:pt x="300" y="608"/>
                  </a:lnTo>
                  <a:lnTo>
                    <a:pt x="259" y="668"/>
                  </a:lnTo>
                  <a:lnTo>
                    <a:pt x="218" y="729"/>
                  </a:lnTo>
                  <a:lnTo>
                    <a:pt x="183" y="792"/>
                  </a:lnTo>
                  <a:lnTo>
                    <a:pt x="149" y="858"/>
                  </a:lnTo>
                  <a:lnTo>
                    <a:pt x="119" y="925"/>
                  </a:lnTo>
                  <a:lnTo>
                    <a:pt x="91" y="994"/>
                  </a:lnTo>
                  <a:lnTo>
                    <a:pt x="67" y="1064"/>
                  </a:lnTo>
                  <a:lnTo>
                    <a:pt x="47" y="1136"/>
                  </a:lnTo>
                  <a:lnTo>
                    <a:pt x="30" y="1209"/>
                  </a:lnTo>
                  <a:lnTo>
                    <a:pt x="17" y="1284"/>
                  </a:lnTo>
                  <a:lnTo>
                    <a:pt x="7" y="1360"/>
                  </a:lnTo>
                  <a:lnTo>
                    <a:pt x="2" y="1437"/>
                  </a:lnTo>
                  <a:lnTo>
                    <a:pt x="0" y="1514"/>
                  </a:lnTo>
                  <a:lnTo>
                    <a:pt x="0" y="1514"/>
                  </a:lnTo>
                  <a:lnTo>
                    <a:pt x="2" y="1593"/>
                  </a:lnTo>
                  <a:lnTo>
                    <a:pt x="7" y="1670"/>
                  </a:lnTo>
                  <a:lnTo>
                    <a:pt x="17" y="1746"/>
                  </a:lnTo>
                  <a:lnTo>
                    <a:pt x="30" y="1820"/>
                  </a:lnTo>
                  <a:lnTo>
                    <a:pt x="47" y="1894"/>
                  </a:lnTo>
                  <a:lnTo>
                    <a:pt x="67" y="1966"/>
                  </a:lnTo>
                  <a:lnTo>
                    <a:pt x="91" y="2036"/>
                  </a:lnTo>
                  <a:lnTo>
                    <a:pt x="119" y="2105"/>
                  </a:lnTo>
                  <a:lnTo>
                    <a:pt x="149" y="2172"/>
                  </a:lnTo>
                  <a:lnTo>
                    <a:pt x="183" y="2236"/>
                  </a:lnTo>
                  <a:lnTo>
                    <a:pt x="218" y="2300"/>
                  </a:lnTo>
                  <a:lnTo>
                    <a:pt x="259" y="2362"/>
                  </a:lnTo>
                  <a:lnTo>
                    <a:pt x="300" y="2421"/>
                  </a:lnTo>
                  <a:lnTo>
                    <a:pt x="346" y="2478"/>
                  </a:lnTo>
                  <a:lnTo>
                    <a:pt x="393" y="2533"/>
                  </a:lnTo>
                  <a:lnTo>
                    <a:pt x="443" y="2587"/>
                  </a:lnTo>
                  <a:lnTo>
                    <a:pt x="495" y="2636"/>
                  </a:lnTo>
                  <a:lnTo>
                    <a:pt x="551" y="2684"/>
                  </a:lnTo>
                  <a:lnTo>
                    <a:pt x="608" y="2730"/>
                  </a:lnTo>
                  <a:lnTo>
                    <a:pt x="668" y="2771"/>
                  </a:lnTo>
                  <a:lnTo>
                    <a:pt x="729" y="2810"/>
                  </a:lnTo>
                  <a:lnTo>
                    <a:pt x="792" y="2847"/>
                  </a:lnTo>
                  <a:lnTo>
                    <a:pt x="858" y="2881"/>
                  </a:lnTo>
                  <a:lnTo>
                    <a:pt x="925" y="2911"/>
                  </a:lnTo>
                  <a:lnTo>
                    <a:pt x="994" y="2938"/>
                  </a:lnTo>
                  <a:lnTo>
                    <a:pt x="1064" y="2961"/>
                  </a:lnTo>
                  <a:lnTo>
                    <a:pt x="1136" y="2981"/>
                  </a:lnTo>
                  <a:lnTo>
                    <a:pt x="1209" y="3000"/>
                  </a:lnTo>
                  <a:lnTo>
                    <a:pt x="1284" y="3012"/>
                  </a:lnTo>
                  <a:lnTo>
                    <a:pt x="1360" y="3022"/>
                  </a:lnTo>
                  <a:lnTo>
                    <a:pt x="1437" y="3028"/>
                  </a:lnTo>
                  <a:lnTo>
                    <a:pt x="1514" y="3030"/>
                  </a:lnTo>
                  <a:lnTo>
                    <a:pt x="1514" y="3030"/>
                  </a:lnTo>
                  <a:lnTo>
                    <a:pt x="1593" y="3028"/>
                  </a:lnTo>
                  <a:lnTo>
                    <a:pt x="1670" y="3022"/>
                  </a:lnTo>
                  <a:lnTo>
                    <a:pt x="1746" y="3012"/>
                  </a:lnTo>
                  <a:lnTo>
                    <a:pt x="1820" y="3000"/>
                  </a:lnTo>
                  <a:lnTo>
                    <a:pt x="1894" y="2981"/>
                  </a:lnTo>
                  <a:lnTo>
                    <a:pt x="1966" y="2961"/>
                  </a:lnTo>
                  <a:lnTo>
                    <a:pt x="2036" y="2938"/>
                  </a:lnTo>
                  <a:lnTo>
                    <a:pt x="2105" y="2911"/>
                  </a:lnTo>
                  <a:lnTo>
                    <a:pt x="2172" y="2881"/>
                  </a:lnTo>
                  <a:lnTo>
                    <a:pt x="2238" y="2847"/>
                  </a:lnTo>
                  <a:lnTo>
                    <a:pt x="2300" y="2810"/>
                  </a:lnTo>
                  <a:lnTo>
                    <a:pt x="2362" y="2771"/>
                  </a:lnTo>
                  <a:lnTo>
                    <a:pt x="2421" y="2730"/>
                  </a:lnTo>
                  <a:lnTo>
                    <a:pt x="2478" y="2684"/>
                  </a:lnTo>
                  <a:lnTo>
                    <a:pt x="2533" y="2636"/>
                  </a:lnTo>
                  <a:lnTo>
                    <a:pt x="2587" y="2587"/>
                  </a:lnTo>
                  <a:lnTo>
                    <a:pt x="2636" y="2533"/>
                  </a:lnTo>
                  <a:lnTo>
                    <a:pt x="2684" y="2478"/>
                  </a:lnTo>
                  <a:lnTo>
                    <a:pt x="2730" y="2421"/>
                  </a:lnTo>
                  <a:lnTo>
                    <a:pt x="2771" y="2362"/>
                  </a:lnTo>
                  <a:lnTo>
                    <a:pt x="2810" y="2300"/>
                  </a:lnTo>
                  <a:lnTo>
                    <a:pt x="2847" y="2236"/>
                  </a:lnTo>
                  <a:lnTo>
                    <a:pt x="2881" y="2172"/>
                  </a:lnTo>
                  <a:lnTo>
                    <a:pt x="2911" y="2105"/>
                  </a:lnTo>
                  <a:lnTo>
                    <a:pt x="2938" y="2036"/>
                  </a:lnTo>
                  <a:lnTo>
                    <a:pt x="2961" y="1966"/>
                  </a:lnTo>
                  <a:lnTo>
                    <a:pt x="2983" y="1894"/>
                  </a:lnTo>
                  <a:lnTo>
                    <a:pt x="3000" y="1820"/>
                  </a:lnTo>
                  <a:lnTo>
                    <a:pt x="3013" y="1746"/>
                  </a:lnTo>
                  <a:lnTo>
                    <a:pt x="3022" y="1670"/>
                  </a:lnTo>
                  <a:lnTo>
                    <a:pt x="3028" y="1593"/>
                  </a:lnTo>
                  <a:lnTo>
                    <a:pt x="3030" y="1514"/>
                  </a:lnTo>
                  <a:lnTo>
                    <a:pt x="3030" y="1514"/>
                  </a:lnTo>
                  <a:lnTo>
                    <a:pt x="3028" y="1437"/>
                  </a:lnTo>
                  <a:lnTo>
                    <a:pt x="3022" y="1360"/>
                  </a:lnTo>
                  <a:lnTo>
                    <a:pt x="3013" y="1284"/>
                  </a:lnTo>
                  <a:lnTo>
                    <a:pt x="3000" y="1209"/>
                  </a:lnTo>
                  <a:lnTo>
                    <a:pt x="2983" y="1136"/>
                  </a:lnTo>
                  <a:lnTo>
                    <a:pt x="2961" y="1064"/>
                  </a:lnTo>
                  <a:lnTo>
                    <a:pt x="2938" y="994"/>
                  </a:lnTo>
                  <a:lnTo>
                    <a:pt x="2911" y="925"/>
                  </a:lnTo>
                  <a:lnTo>
                    <a:pt x="2881" y="858"/>
                  </a:lnTo>
                  <a:lnTo>
                    <a:pt x="2847" y="792"/>
                  </a:lnTo>
                  <a:lnTo>
                    <a:pt x="2810" y="729"/>
                  </a:lnTo>
                  <a:lnTo>
                    <a:pt x="2771" y="668"/>
                  </a:lnTo>
                  <a:lnTo>
                    <a:pt x="2730" y="608"/>
                  </a:lnTo>
                  <a:lnTo>
                    <a:pt x="2684" y="551"/>
                  </a:lnTo>
                  <a:lnTo>
                    <a:pt x="2636" y="495"/>
                  </a:lnTo>
                  <a:lnTo>
                    <a:pt x="2587" y="443"/>
                  </a:lnTo>
                  <a:lnTo>
                    <a:pt x="2533" y="393"/>
                  </a:lnTo>
                  <a:lnTo>
                    <a:pt x="2478" y="346"/>
                  </a:lnTo>
                  <a:lnTo>
                    <a:pt x="2421" y="300"/>
                  </a:lnTo>
                  <a:lnTo>
                    <a:pt x="2362" y="259"/>
                  </a:lnTo>
                  <a:lnTo>
                    <a:pt x="2300" y="218"/>
                  </a:lnTo>
                  <a:lnTo>
                    <a:pt x="2238" y="183"/>
                  </a:lnTo>
                  <a:lnTo>
                    <a:pt x="2172" y="149"/>
                  </a:lnTo>
                  <a:lnTo>
                    <a:pt x="2105" y="119"/>
                  </a:lnTo>
                  <a:lnTo>
                    <a:pt x="2036" y="91"/>
                  </a:lnTo>
                  <a:lnTo>
                    <a:pt x="1966" y="67"/>
                  </a:lnTo>
                  <a:lnTo>
                    <a:pt x="1894" y="47"/>
                  </a:lnTo>
                  <a:lnTo>
                    <a:pt x="1820" y="30"/>
                  </a:lnTo>
                  <a:lnTo>
                    <a:pt x="1746" y="17"/>
                  </a:lnTo>
                  <a:lnTo>
                    <a:pt x="1670" y="7"/>
                  </a:lnTo>
                  <a:lnTo>
                    <a:pt x="1593" y="2"/>
                  </a:lnTo>
                  <a:lnTo>
                    <a:pt x="1514"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51" name="Freeform 6"/>
            <p:cNvSpPr>
              <a:spLocks/>
            </p:cNvSpPr>
            <p:nvPr/>
          </p:nvSpPr>
          <p:spPr bwMode="auto">
            <a:xfrm>
              <a:off x="5433119" y="1692399"/>
              <a:ext cx="4810125" cy="4810125"/>
            </a:xfrm>
            <a:custGeom>
              <a:avLst/>
              <a:gdLst/>
              <a:ahLst/>
              <a:cxnLst>
                <a:cxn ang="0">
                  <a:pos x="1437" y="2"/>
                </a:cxn>
                <a:cxn ang="0">
                  <a:pos x="1209" y="30"/>
                </a:cxn>
                <a:cxn ang="0">
                  <a:pos x="994" y="91"/>
                </a:cxn>
                <a:cxn ang="0">
                  <a:pos x="792" y="183"/>
                </a:cxn>
                <a:cxn ang="0">
                  <a:pos x="608" y="300"/>
                </a:cxn>
                <a:cxn ang="0">
                  <a:pos x="443" y="443"/>
                </a:cxn>
                <a:cxn ang="0">
                  <a:pos x="300" y="608"/>
                </a:cxn>
                <a:cxn ang="0">
                  <a:pos x="183" y="792"/>
                </a:cxn>
                <a:cxn ang="0">
                  <a:pos x="91" y="994"/>
                </a:cxn>
                <a:cxn ang="0">
                  <a:pos x="30" y="1209"/>
                </a:cxn>
                <a:cxn ang="0">
                  <a:pos x="2" y="1437"/>
                </a:cxn>
                <a:cxn ang="0">
                  <a:pos x="2" y="1593"/>
                </a:cxn>
                <a:cxn ang="0">
                  <a:pos x="30" y="1820"/>
                </a:cxn>
                <a:cxn ang="0">
                  <a:pos x="91" y="2036"/>
                </a:cxn>
                <a:cxn ang="0">
                  <a:pos x="183" y="2236"/>
                </a:cxn>
                <a:cxn ang="0">
                  <a:pos x="300" y="2421"/>
                </a:cxn>
                <a:cxn ang="0">
                  <a:pos x="443" y="2587"/>
                </a:cxn>
                <a:cxn ang="0">
                  <a:pos x="608" y="2730"/>
                </a:cxn>
                <a:cxn ang="0">
                  <a:pos x="792" y="2847"/>
                </a:cxn>
                <a:cxn ang="0">
                  <a:pos x="994" y="2938"/>
                </a:cxn>
                <a:cxn ang="0">
                  <a:pos x="1209" y="3000"/>
                </a:cxn>
                <a:cxn ang="0">
                  <a:pos x="1437" y="3028"/>
                </a:cxn>
                <a:cxn ang="0">
                  <a:pos x="1593" y="3028"/>
                </a:cxn>
                <a:cxn ang="0">
                  <a:pos x="1820" y="3000"/>
                </a:cxn>
                <a:cxn ang="0">
                  <a:pos x="2036" y="2938"/>
                </a:cxn>
                <a:cxn ang="0">
                  <a:pos x="2238" y="2847"/>
                </a:cxn>
                <a:cxn ang="0">
                  <a:pos x="2421" y="2730"/>
                </a:cxn>
                <a:cxn ang="0">
                  <a:pos x="2587" y="2587"/>
                </a:cxn>
                <a:cxn ang="0">
                  <a:pos x="2730" y="2421"/>
                </a:cxn>
                <a:cxn ang="0">
                  <a:pos x="2847" y="2236"/>
                </a:cxn>
                <a:cxn ang="0">
                  <a:pos x="2938" y="2036"/>
                </a:cxn>
                <a:cxn ang="0">
                  <a:pos x="3000" y="1820"/>
                </a:cxn>
                <a:cxn ang="0">
                  <a:pos x="3028" y="1593"/>
                </a:cxn>
                <a:cxn ang="0">
                  <a:pos x="3028" y="1437"/>
                </a:cxn>
                <a:cxn ang="0">
                  <a:pos x="3000" y="1209"/>
                </a:cxn>
                <a:cxn ang="0">
                  <a:pos x="2938" y="994"/>
                </a:cxn>
                <a:cxn ang="0">
                  <a:pos x="2847" y="792"/>
                </a:cxn>
                <a:cxn ang="0">
                  <a:pos x="2730" y="608"/>
                </a:cxn>
                <a:cxn ang="0">
                  <a:pos x="2587" y="443"/>
                </a:cxn>
                <a:cxn ang="0">
                  <a:pos x="2421" y="300"/>
                </a:cxn>
                <a:cxn ang="0">
                  <a:pos x="2238" y="183"/>
                </a:cxn>
                <a:cxn ang="0">
                  <a:pos x="2036" y="91"/>
                </a:cxn>
                <a:cxn ang="0">
                  <a:pos x="1820" y="30"/>
                </a:cxn>
                <a:cxn ang="0">
                  <a:pos x="1593" y="2"/>
                </a:cxn>
              </a:cxnLst>
              <a:rect l="0" t="0" r="r" b="b"/>
              <a:pathLst>
                <a:path w="3030" h="3030">
                  <a:moveTo>
                    <a:pt x="1514" y="0"/>
                  </a:moveTo>
                  <a:lnTo>
                    <a:pt x="1514" y="0"/>
                  </a:lnTo>
                  <a:lnTo>
                    <a:pt x="1437" y="2"/>
                  </a:lnTo>
                  <a:lnTo>
                    <a:pt x="1360" y="7"/>
                  </a:lnTo>
                  <a:lnTo>
                    <a:pt x="1284" y="17"/>
                  </a:lnTo>
                  <a:lnTo>
                    <a:pt x="1209" y="30"/>
                  </a:lnTo>
                  <a:lnTo>
                    <a:pt x="1136" y="47"/>
                  </a:lnTo>
                  <a:lnTo>
                    <a:pt x="1064" y="67"/>
                  </a:lnTo>
                  <a:lnTo>
                    <a:pt x="994" y="91"/>
                  </a:lnTo>
                  <a:lnTo>
                    <a:pt x="925" y="119"/>
                  </a:lnTo>
                  <a:lnTo>
                    <a:pt x="858" y="149"/>
                  </a:lnTo>
                  <a:lnTo>
                    <a:pt x="792" y="183"/>
                  </a:lnTo>
                  <a:lnTo>
                    <a:pt x="729" y="218"/>
                  </a:lnTo>
                  <a:lnTo>
                    <a:pt x="668" y="259"/>
                  </a:lnTo>
                  <a:lnTo>
                    <a:pt x="608" y="300"/>
                  </a:lnTo>
                  <a:lnTo>
                    <a:pt x="551" y="346"/>
                  </a:lnTo>
                  <a:lnTo>
                    <a:pt x="495" y="393"/>
                  </a:lnTo>
                  <a:lnTo>
                    <a:pt x="443" y="443"/>
                  </a:lnTo>
                  <a:lnTo>
                    <a:pt x="393" y="495"/>
                  </a:lnTo>
                  <a:lnTo>
                    <a:pt x="346" y="551"/>
                  </a:lnTo>
                  <a:lnTo>
                    <a:pt x="300" y="608"/>
                  </a:lnTo>
                  <a:lnTo>
                    <a:pt x="259" y="668"/>
                  </a:lnTo>
                  <a:lnTo>
                    <a:pt x="218" y="729"/>
                  </a:lnTo>
                  <a:lnTo>
                    <a:pt x="183" y="792"/>
                  </a:lnTo>
                  <a:lnTo>
                    <a:pt x="149" y="858"/>
                  </a:lnTo>
                  <a:lnTo>
                    <a:pt x="119" y="925"/>
                  </a:lnTo>
                  <a:lnTo>
                    <a:pt x="91" y="994"/>
                  </a:lnTo>
                  <a:lnTo>
                    <a:pt x="67" y="1064"/>
                  </a:lnTo>
                  <a:lnTo>
                    <a:pt x="47" y="1136"/>
                  </a:lnTo>
                  <a:lnTo>
                    <a:pt x="30" y="1209"/>
                  </a:lnTo>
                  <a:lnTo>
                    <a:pt x="17" y="1284"/>
                  </a:lnTo>
                  <a:lnTo>
                    <a:pt x="7" y="1360"/>
                  </a:lnTo>
                  <a:lnTo>
                    <a:pt x="2" y="1437"/>
                  </a:lnTo>
                  <a:lnTo>
                    <a:pt x="0" y="1514"/>
                  </a:lnTo>
                  <a:lnTo>
                    <a:pt x="0" y="1514"/>
                  </a:lnTo>
                  <a:lnTo>
                    <a:pt x="2" y="1593"/>
                  </a:lnTo>
                  <a:lnTo>
                    <a:pt x="7" y="1670"/>
                  </a:lnTo>
                  <a:lnTo>
                    <a:pt x="17" y="1746"/>
                  </a:lnTo>
                  <a:lnTo>
                    <a:pt x="30" y="1820"/>
                  </a:lnTo>
                  <a:lnTo>
                    <a:pt x="47" y="1894"/>
                  </a:lnTo>
                  <a:lnTo>
                    <a:pt x="67" y="1966"/>
                  </a:lnTo>
                  <a:lnTo>
                    <a:pt x="91" y="2036"/>
                  </a:lnTo>
                  <a:lnTo>
                    <a:pt x="119" y="2105"/>
                  </a:lnTo>
                  <a:lnTo>
                    <a:pt x="149" y="2172"/>
                  </a:lnTo>
                  <a:lnTo>
                    <a:pt x="183" y="2236"/>
                  </a:lnTo>
                  <a:lnTo>
                    <a:pt x="218" y="2300"/>
                  </a:lnTo>
                  <a:lnTo>
                    <a:pt x="259" y="2362"/>
                  </a:lnTo>
                  <a:lnTo>
                    <a:pt x="300" y="2421"/>
                  </a:lnTo>
                  <a:lnTo>
                    <a:pt x="346" y="2478"/>
                  </a:lnTo>
                  <a:lnTo>
                    <a:pt x="393" y="2533"/>
                  </a:lnTo>
                  <a:lnTo>
                    <a:pt x="443" y="2587"/>
                  </a:lnTo>
                  <a:lnTo>
                    <a:pt x="495" y="2636"/>
                  </a:lnTo>
                  <a:lnTo>
                    <a:pt x="551" y="2684"/>
                  </a:lnTo>
                  <a:lnTo>
                    <a:pt x="608" y="2730"/>
                  </a:lnTo>
                  <a:lnTo>
                    <a:pt x="668" y="2771"/>
                  </a:lnTo>
                  <a:lnTo>
                    <a:pt x="729" y="2810"/>
                  </a:lnTo>
                  <a:lnTo>
                    <a:pt x="792" y="2847"/>
                  </a:lnTo>
                  <a:lnTo>
                    <a:pt x="858" y="2881"/>
                  </a:lnTo>
                  <a:lnTo>
                    <a:pt x="925" y="2911"/>
                  </a:lnTo>
                  <a:lnTo>
                    <a:pt x="994" y="2938"/>
                  </a:lnTo>
                  <a:lnTo>
                    <a:pt x="1064" y="2961"/>
                  </a:lnTo>
                  <a:lnTo>
                    <a:pt x="1136" y="2981"/>
                  </a:lnTo>
                  <a:lnTo>
                    <a:pt x="1209" y="3000"/>
                  </a:lnTo>
                  <a:lnTo>
                    <a:pt x="1284" y="3012"/>
                  </a:lnTo>
                  <a:lnTo>
                    <a:pt x="1360" y="3022"/>
                  </a:lnTo>
                  <a:lnTo>
                    <a:pt x="1437" y="3028"/>
                  </a:lnTo>
                  <a:lnTo>
                    <a:pt x="1514" y="3030"/>
                  </a:lnTo>
                  <a:lnTo>
                    <a:pt x="1514" y="3030"/>
                  </a:lnTo>
                  <a:lnTo>
                    <a:pt x="1593" y="3028"/>
                  </a:lnTo>
                  <a:lnTo>
                    <a:pt x="1670" y="3022"/>
                  </a:lnTo>
                  <a:lnTo>
                    <a:pt x="1746" y="3012"/>
                  </a:lnTo>
                  <a:lnTo>
                    <a:pt x="1820" y="3000"/>
                  </a:lnTo>
                  <a:lnTo>
                    <a:pt x="1894" y="2981"/>
                  </a:lnTo>
                  <a:lnTo>
                    <a:pt x="1966" y="2961"/>
                  </a:lnTo>
                  <a:lnTo>
                    <a:pt x="2036" y="2938"/>
                  </a:lnTo>
                  <a:lnTo>
                    <a:pt x="2105" y="2911"/>
                  </a:lnTo>
                  <a:lnTo>
                    <a:pt x="2172" y="2881"/>
                  </a:lnTo>
                  <a:lnTo>
                    <a:pt x="2238" y="2847"/>
                  </a:lnTo>
                  <a:lnTo>
                    <a:pt x="2300" y="2810"/>
                  </a:lnTo>
                  <a:lnTo>
                    <a:pt x="2362" y="2771"/>
                  </a:lnTo>
                  <a:lnTo>
                    <a:pt x="2421" y="2730"/>
                  </a:lnTo>
                  <a:lnTo>
                    <a:pt x="2478" y="2684"/>
                  </a:lnTo>
                  <a:lnTo>
                    <a:pt x="2533" y="2636"/>
                  </a:lnTo>
                  <a:lnTo>
                    <a:pt x="2587" y="2587"/>
                  </a:lnTo>
                  <a:lnTo>
                    <a:pt x="2636" y="2533"/>
                  </a:lnTo>
                  <a:lnTo>
                    <a:pt x="2684" y="2478"/>
                  </a:lnTo>
                  <a:lnTo>
                    <a:pt x="2730" y="2421"/>
                  </a:lnTo>
                  <a:lnTo>
                    <a:pt x="2771" y="2362"/>
                  </a:lnTo>
                  <a:lnTo>
                    <a:pt x="2810" y="2300"/>
                  </a:lnTo>
                  <a:lnTo>
                    <a:pt x="2847" y="2236"/>
                  </a:lnTo>
                  <a:lnTo>
                    <a:pt x="2881" y="2172"/>
                  </a:lnTo>
                  <a:lnTo>
                    <a:pt x="2911" y="2105"/>
                  </a:lnTo>
                  <a:lnTo>
                    <a:pt x="2938" y="2036"/>
                  </a:lnTo>
                  <a:lnTo>
                    <a:pt x="2961" y="1966"/>
                  </a:lnTo>
                  <a:lnTo>
                    <a:pt x="2983" y="1894"/>
                  </a:lnTo>
                  <a:lnTo>
                    <a:pt x="3000" y="1820"/>
                  </a:lnTo>
                  <a:lnTo>
                    <a:pt x="3013" y="1746"/>
                  </a:lnTo>
                  <a:lnTo>
                    <a:pt x="3022" y="1670"/>
                  </a:lnTo>
                  <a:lnTo>
                    <a:pt x="3028" y="1593"/>
                  </a:lnTo>
                  <a:lnTo>
                    <a:pt x="3030" y="1514"/>
                  </a:lnTo>
                  <a:lnTo>
                    <a:pt x="3030" y="1514"/>
                  </a:lnTo>
                  <a:lnTo>
                    <a:pt x="3028" y="1437"/>
                  </a:lnTo>
                  <a:lnTo>
                    <a:pt x="3022" y="1360"/>
                  </a:lnTo>
                  <a:lnTo>
                    <a:pt x="3013" y="1284"/>
                  </a:lnTo>
                  <a:lnTo>
                    <a:pt x="3000" y="1209"/>
                  </a:lnTo>
                  <a:lnTo>
                    <a:pt x="2983" y="1136"/>
                  </a:lnTo>
                  <a:lnTo>
                    <a:pt x="2961" y="1064"/>
                  </a:lnTo>
                  <a:lnTo>
                    <a:pt x="2938" y="994"/>
                  </a:lnTo>
                  <a:lnTo>
                    <a:pt x="2911" y="925"/>
                  </a:lnTo>
                  <a:lnTo>
                    <a:pt x="2881" y="858"/>
                  </a:lnTo>
                  <a:lnTo>
                    <a:pt x="2847" y="792"/>
                  </a:lnTo>
                  <a:lnTo>
                    <a:pt x="2810" y="729"/>
                  </a:lnTo>
                  <a:lnTo>
                    <a:pt x="2771" y="668"/>
                  </a:lnTo>
                  <a:lnTo>
                    <a:pt x="2730" y="608"/>
                  </a:lnTo>
                  <a:lnTo>
                    <a:pt x="2684" y="551"/>
                  </a:lnTo>
                  <a:lnTo>
                    <a:pt x="2636" y="495"/>
                  </a:lnTo>
                  <a:lnTo>
                    <a:pt x="2587" y="443"/>
                  </a:lnTo>
                  <a:lnTo>
                    <a:pt x="2533" y="393"/>
                  </a:lnTo>
                  <a:lnTo>
                    <a:pt x="2478" y="346"/>
                  </a:lnTo>
                  <a:lnTo>
                    <a:pt x="2421" y="300"/>
                  </a:lnTo>
                  <a:lnTo>
                    <a:pt x="2362" y="259"/>
                  </a:lnTo>
                  <a:lnTo>
                    <a:pt x="2300" y="218"/>
                  </a:lnTo>
                  <a:lnTo>
                    <a:pt x="2238" y="183"/>
                  </a:lnTo>
                  <a:lnTo>
                    <a:pt x="2172" y="149"/>
                  </a:lnTo>
                  <a:lnTo>
                    <a:pt x="2105" y="119"/>
                  </a:lnTo>
                  <a:lnTo>
                    <a:pt x="2036" y="91"/>
                  </a:lnTo>
                  <a:lnTo>
                    <a:pt x="1966" y="67"/>
                  </a:lnTo>
                  <a:lnTo>
                    <a:pt x="1894" y="47"/>
                  </a:lnTo>
                  <a:lnTo>
                    <a:pt x="1820" y="30"/>
                  </a:lnTo>
                  <a:lnTo>
                    <a:pt x="1746" y="17"/>
                  </a:lnTo>
                  <a:lnTo>
                    <a:pt x="1670" y="7"/>
                  </a:lnTo>
                  <a:lnTo>
                    <a:pt x="1593" y="2"/>
                  </a:lnTo>
                  <a:lnTo>
                    <a:pt x="15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52" name="Freeform 7"/>
            <p:cNvSpPr>
              <a:spLocks/>
            </p:cNvSpPr>
            <p:nvPr/>
          </p:nvSpPr>
          <p:spPr bwMode="auto">
            <a:xfrm>
              <a:off x="5888732" y="2148012"/>
              <a:ext cx="3898900" cy="3898900"/>
            </a:xfrm>
            <a:custGeom>
              <a:avLst/>
              <a:gdLst/>
              <a:ahLst/>
              <a:cxnLst>
                <a:cxn ang="0">
                  <a:pos x="2454" y="1291"/>
                </a:cxn>
                <a:cxn ang="0">
                  <a:pos x="2431" y="1476"/>
                </a:cxn>
                <a:cxn ang="0">
                  <a:pos x="2380" y="1650"/>
                </a:cxn>
                <a:cxn ang="0">
                  <a:pos x="2307" y="1813"/>
                </a:cxn>
                <a:cxn ang="0">
                  <a:pos x="2211" y="1962"/>
                </a:cxn>
                <a:cxn ang="0">
                  <a:pos x="2095" y="2095"/>
                </a:cxn>
                <a:cxn ang="0">
                  <a:pos x="1962" y="2211"/>
                </a:cxn>
                <a:cxn ang="0">
                  <a:pos x="1813" y="2307"/>
                </a:cxn>
                <a:cxn ang="0">
                  <a:pos x="1650" y="2380"/>
                </a:cxn>
                <a:cxn ang="0">
                  <a:pos x="1476" y="2431"/>
                </a:cxn>
                <a:cxn ang="0">
                  <a:pos x="1291" y="2454"/>
                </a:cxn>
                <a:cxn ang="0">
                  <a:pos x="1165" y="2454"/>
                </a:cxn>
                <a:cxn ang="0">
                  <a:pos x="980" y="2431"/>
                </a:cxn>
                <a:cxn ang="0">
                  <a:pos x="806" y="2380"/>
                </a:cxn>
                <a:cxn ang="0">
                  <a:pos x="643" y="2307"/>
                </a:cxn>
                <a:cxn ang="0">
                  <a:pos x="494" y="2211"/>
                </a:cxn>
                <a:cxn ang="0">
                  <a:pos x="359" y="2095"/>
                </a:cxn>
                <a:cxn ang="0">
                  <a:pos x="243" y="1962"/>
                </a:cxn>
                <a:cxn ang="0">
                  <a:pos x="148" y="1813"/>
                </a:cxn>
                <a:cxn ang="0">
                  <a:pos x="74" y="1650"/>
                </a:cxn>
                <a:cxn ang="0">
                  <a:pos x="25" y="1476"/>
                </a:cxn>
                <a:cxn ang="0">
                  <a:pos x="2" y="1291"/>
                </a:cxn>
                <a:cxn ang="0">
                  <a:pos x="2" y="1165"/>
                </a:cxn>
                <a:cxn ang="0">
                  <a:pos x="25" y="980"/>
                </a:cxn>
                <a:cxn ang="0">
                  <a:pos x="74" y="806"/>
                </a:cxn>
                <a:cxn ang="0">
                  <a:pos x="148" y="643"/>
                </a:cxn>
                <a:cxn ang="0">
                  <a:pos x="243" y="494"/>
                </a:cxn>
                <a:cxn ang="0">
                  <a:pos x="359" y="359"/>
                </a:cxn>
                <a:cxn ang="0">
                  <a:pos x="494" y="243"/>
                </a:cxn>
                <a:cxn ang="0">
                  <a:pos x="643" y="148"/>
                </a:cxn>
                <a:cxn ang="0">
                  <a:pos x="806" y="74"/>
                </a:cxn>
                <a:cxn ang="0">
                  <a:pos x="980" y="25"/>
                </a:cxn>
                <a:cxn ang="0">
                  <a:pos x="1165" y="2"/>
                </a:cxn>
                <a:cxn ang="0">
                  <a:pos x="1291" y="2"/>
                </a:cxn>
                <a:cxn ang="0">
                  <a:pos x="1476" y="25"/>
                </a:cxn>
                <a:cxn ang="0">
                  <a:pos x="1650" y="74"/>
                </a:cxn>
                <a:cxn ang="0">
                  <a:pos x="1813" y="148"/>
                </a:cxn>
                <a:cxn ang="0">
                  <a:pos x="1962" y="243"/>
                </a:cxn>
                <a:cxn ang="0">
                  <a:pos x="2095" y="359"/>
                </a:cxn>
                <a:cxn ang="0">
                  <a:pos x="2211" y="494"/>
                </a:cxn>
                <a:cxn ang="0">
                  <a:pos x="2307" y="643"/>
                </a:cxn>
                <a:cxn ang="0">
                  <a:pos x="2380" y="806"/>
                </a:cxn>
                <a:cxn ang="0">
                  <a:pos x="2431" y="980"/>
                </a:cxn>
                <a:cxn ang="0">
                  <a:pos x="2454" y="1165"/>
                </a:cxn>
              </a:cxnLst>
              <a:rect l="0" t="0" r="r" b="b"/>
              <a:pathLst>
                <a:path w="2456" h="2456">
                  <a:moveTo>
                    <a:pt x="2456" y="1227"/>
                  </a:moveTo>
                  <a:lnTo>
                    <a:pt x="2456" y="1227"/>
                  </a:lnTo>
                  <a:lnTo>
                    <a:pt x="2454" y="1291"/>
                  </a:lnTo>
                  <a:lnTo>
                    <a:pt x="2449" y="1353"/>
                  </a:lnTo>
                  <a:lnTo>
                    <a:pt x="2441" y="1415"/>
                  </a:lnTo>
                  <a:lnTo>
                    <a:pt x="2431" y="1476"/>
                  </a:lnTo>
                  <a:lnTo>
                    <a:pt x="2417" y="1534"/>
                  </a:lnTo>
                  <a:lnTo>
                    <a:pt x="2401" y="1593"/>
                  </a:lnTo>
                  <a:lnTo>
                    <a:pt x="2380" y="1650"/>
                  </a:lnTo>
                  <a:lnTo>
                    <a:pt x="2359" y="1706"/>
                  </a:lnTo>
                  <a:lnTo>
                    <a:pt x="2335" y="1759"/>
                  </a:lnTo>
                  <a:lnTo>
                    <a:pt x="2307" y="1813"/>
                  </a:lnTo>
                  <a:lnTo>
                    <a:pt x="2278" y="1863"/>
                  </a:lnTo>
                  <a:lnTo>
                    <a:pt x="2246" y="1914"/>
                  </a:lnTo>
                  <a:lnTo>
                    <a:pt x="2211" y="1962"/>
                  </a:lnTo>
                  <a:lnTo>
                    <a:pt x="2176" y="2008"/>
                  </a:lnTo>
                  <a:lnTo>
                    <a:pt x="2137" y="2053"/>
                  </a:lnTo>
                  <a:lnTo>
                    <a:pt x="2095" y="2095"/>
                  </a:lnTo>
                  <a:lnTo>
                    <a:pt x="2053" y="2137"/>
                  </a:lnTo>
                  <a:lnTo>
                    <a:pt x="2009" y="2176"/>
                  </a:lnTo>
                  <a:lnTo>
                    <a:pt x="1962" y="2211"/>
                  </a:lnTo>
                  <a:lnTo>
                    <a:pt x="1914" y="2246"/>
                  </a:lnTo>
                  <a:lnTo>
                    <a:pt x="1865" y="2278"/>
                  </a:lnTo>
                  <a:lnTo>
                    <a:pt x="1813" y="2307"/>
                  </a:lnTo>
                  <a:lnTo>
                    <a:pt x="1759" y="2333"/>
                  </a:lnTo>
                  <a:lnTo>
                    <a:pt x="1706" y="2359"/>
                  </a:lnTo>
                  <a:lnTo>
                    <a:pt x="1650" y="2380"/>
                  </a:lnTo>
                  <a:lnTo>
                    <a:pt x="1593" y="2401"/>
                  </a:lnTo>
                  <a:lnTo>
                    <a:pt x="1534" y="2417"/>
                  </a:lnTo>
                  <a:lnTo>
                    <a:pt x="1476" y="2431"/>
                  </a:lnTo>
                  <a:lnTo>
                    <a:pt x="1415" y="2441"/>
                  </a:lnTo>
                  <a:lnTo>
                    <a:pt x="1353" y="2449"/>
                  </a:lnTo>
                  <a:lnTo>
                    <a:pt x="1291" y="2454"/>
                  </a:lnTo>
                  <a:lnTo>
                    <a:pt x="1227" y="2456"/>
                  </a:lnTo>
                  <a:lnTo>
                    <a:pt x="1227" y="2456"/>
                  </a:lnTo>
                  <a:lnTo>
                    <a:pt x="1165" y="2454"/>
                  </a:lnTo>
                  <a:lnTo>
                    <a:pt x="1103" y="2449"/>
                  </a:lnTo>
                  <a:lnTo>
                    <a:pt x="1041" y="2441"/>
                  </a:lnTo>
                  <a:lnTo>
                    <a:pt x="980" y="2431"/>
                  </a:lnTo>
                  <a:lnTo>
                    <a:pt x="922" y="2417"/>
                  </a:lnTo>
                  <a:lnTo>
                    <a:pt x="863" y="2401"/>
                  </a:lnTo>
                  <a:lnTo>
                    <a:pt x="806" y="2380"/>
                  </a:lnTo>
                  <a:lnTo>
                    <a:pt x="750" y="2359"/>
                  </a:lnTo>
                  <a:lnTo>
                    <a:pt x="695" y="2333"/>
                  </a:lnTo>
                  <a:lnTo>
                    <a:pt x="643" y="2307"/>
                  </a:lnTo>
                  <a:lnTo>
                    <a:pt x="591" y="2278"/>
                  </a:lnTo>
                  <a:lnTo>
                    <a:pt x="541" y="2246"/>
                  </a:lnTo>
                  <a:lnTo>
                    <a:pt x="494" y="2211"/>
                  </a:lnTo>
                  <a:lnTo>
                    <a:pt x="447" y="2176"/>
                  </a:lnTo>
                  <a:lnTo>
                    <a:pt x="403" y="2137"/>
                  </a:lnTo>
                  <a:lnTo>
                    <a:pt x="359" y="2095"/>
                  </a:lnTo>
                  <a:lnTo>
                    <a:pt x="319" y="2053"/>
                  </a:lnTo>
                  <a:lnTo>
                    <a:pt x="280" y="2008"/>
                  </a:lnTo>
                  <a:lnTo>
                    <a:pt x="243" y="1962"/>
                  </a:lnTo>
                  <a:lnTo>
                    <a:pt x="210" y="1914"/>
                  </a:lnTo>
                  <a:lnTo>
                    <a:pt x="178" y="1863"/>
                  </a:lnTo>
                  <a:lnTo>
                    <a:pt x="148" y="1813"/>
                  </a:lnTo>
                  <a:lnTo>
                    <a:pt x="121" y="1759"/>
                  </a:lnTo>
                  <a:lnTo>
                    <a:pt x="96" y="1706"/>
                  </a:lnTo>
                  <a:lnTo>
                    <a:pt x="74" y="1650"/>
                  </a:lnTo>
                  <a:lnTo>
                    <a:pt x="55" y="1593"/>
                  </a:lnTo>
                  <a:lnTo>
                    <a:pt x="39" y="1534"/>
                  </a:lnTo>
                  <a:lnTo>
                    <a:pt x="25" y="1476"/>
                  </a:lnTo>
                  <a:lnTo>
                    <a:pt x="13" y="1415"/>
                  </a:lnTo>
                  <a:lnTo>
                    <a:pt x="7" y="1353"/>
                  </a:lnTo>
                  <a:lnTo>
                    <a:pt x="2" y="1291"/>
                  </a:lnTo>
                  <a:lnTo>
                    <a:pt x="0" y="1227"/>
                  </a:lnTo>
                  <a:lnTo>
                    <a:pt x="0" y="1227"/>
                  </a:lnTo>
                  <a:lnTo>
                    <a:pt x="2" y="1165"/>
                  </a:lnTo>
                  <a:lnTo>
                    <a:pt x="7" y="1101"/>
                  </a:lnTo>
                  <a:lnTo>
                    <a:pt x="13" y="1041"/>
                  </a:lnTo>
                  <a:lnTo>
                    <a:pt x="25" y="980"/>
                  </a:lnTo>
                  <a:lnTo>
                    <a:pt x="39" y="920"/>
                  </a:lnTo>
                  <a:lnTo>
                    <a:pt x="55" y="863"/>
                  </a:lnTo>
                  <a:lnTo>
                    <a:pt x="74" y="806"/>
                  </a:lnTo>
                  <a:lnTo>
                    <a:pt x="96" y="750"/>
                  </a:lnTo>
                  <a:lnTo>
                    <a:pt x="121" y="695"/>
                  </a:lnTo>
                  <a:lnTo>
                    <a:pt x="148" y="643"/>
                  </a:lnTo>
                  <a:lnTo>
                    <a:pt x="178" y="591"/>
                  </a:lnTo>
                  <a:lnTo>
                    <a:pt x="210" y="541"/>
                  </a:lnTo>
                  <a:lnTo>
                    <a:pt x="243" y="494"/>
                  </a:lnTo>
                  <a:lnTo>
                    <a:pt x="280" y="447"/>
                  </a:lnTo>
                  <a:lnTo>
                    <a:pt x="319" y="403"/>
                  </a:lnTo>
                  <a:lnTo>
                    <a:pt x="359" y="359"/>
                  </a:lnTo>
                  <a:lnTo>
                    <a:pt x="403" y="319"/>
                  </a:lnTo>
                  <a:lnTo>
                    <a:pt x="447" y="280"/>
                  </a:lnTo>
                  <a:lnTo>
                    <a:pt x="494" y="243"/>
                  </a:lnTo>
                  <a:lnTo>
                    <a:pt x="541" y="210"/>
                  </a:lnTo>
                  <a:lnTo>
                    <a:pt x="591" y="178"/>
                  </a:lnTo>
                  <a:lnTo>
                    <a:pt x="643" y="148"/>
                  </a:lnTo>
                  <a:lnTo>
                    <a:pt x="695" y="121"/>
                  </a:lnTo>
                  <a:lnTo>
                    <a:pt x="750" y="96"/>
                  </a:lnTo>
                  <a:lnTo>
                    <a:pt x="806" y="74"/>
                  </a:lnTo>
                  <a:lnTo>
                    <a:pt x="863" y="55"/>
                  </a:lnTo>
                  <a:lnTo>
                    <a:pt x="922" y="39"/>
                  </a:lnTo>
                  <a:lnTo>
                    <a:pt x="980" y="25"/>
                  </a:lnTo>
                  <a:lnTo>
                    <a:pt x="1041" y="13"/>
                  </a:lnTo>
                  <a:lnTo>
                    <a:pt x="1103" y="7"/>
                  </a:lnTo>
                  <a:lnTo>
                    <a:pt x="1165" y="2"/>
                  </a:lnTo>
                  <a:lnTo>
                    <a:pt x="1227" y="0"/>
                  </a:lnTo>
                  <a:lnTo>
                    <a:pt x="1227" y="0"/>
                  </a:lnTo>
                  <a:lnTo>
                    <a:pt x="1291" y="2"/>
                  </a:lnTo>
                  <a:lnTo>
                    <a:pt x="1353" y="7"/>
                  </a:lnTo>
                  <a:lnTo>
                    <a:pt x="1415" y="13"/>
                  </a:lnTo>
                  <a:lnTo>
                    <a:pt x="1476" y="25"/>
                  </a:lnTo>
                  <a:lnTo>
                    <a:pt x="1534" y="39"/>
                  </a:lnTo>
                  <a:lnTo>
                    <a:pt x="1593" y="55"/>
                  </a:lnTo>
                  <a:lnTo>
                    <a:pt x="1650" y="74"/>
                  </a:lnTo>
                  <a:lnTo>
                    <a:pt x="1706" y="96"/>
                  </a:lnTo>
                  <a:lnTo>
                    <a:pt x="1759" y="121"/>
                  </a:lnTo>
                  <a:lnTo>
                    <a:pt x="1813" y="148"/>
                  </a:lnTo>
                  <a:lnTo>
                    <a:pt x="1865" y="178"/>
                  </a:lnTo>
                  <a:lnTo>
                    <a:pt x="1914" y="210"/>
                  </a:lnTo>
                  <a:lnTo>
                    <a:pt x="1962" y="243"/>
                  </a:lnTo>
                  <a:lnTo>
                    <a:pt x="2009" y="280"/>
                  </a:lnTo>
                  <a:lnTo>
                    <a:pt x="2053" y="319"/>
                  </a:lnTo>
                  <a:lnTo>
                    <a:pt x="2095" y="359"/>
                  </a:lnTo>
                  <a:lnTo>
                    <a:pt x="2137" y="403"/>
                  </a:lnTo>
                  <a:lnTo>
                    <a:pt x="2176" y="447"/>
                  </a:lnTo>
                  <a:lnTo>
                    <a:pt x="2211" y="494"/>
                  </a:lnTo>
                  <a:lnTo>
                    <a:pt x="2246" y="541"/>
                  </a:lnTo>
                  <a:lnTo>
                    <a:pt x="2278" y="591"/>
                  </a:lnTo>
                  <a:lnTo>
                    <a:pt x="2307" y="643"/>
                  </a:lnTo>
                  <a:lnTo>
                    <a:pt x="2335" y="695"/>
                  </a:lnTo>
                  <a:lnTo>
                    <a:pt x="2359" y="750"/>
                  </a:lnTo>
                  <a:lnTo>
                    <a:pt x="2380" y="806"/>
                  </a:lnTo>
                  <a:lnTo>
                    <a:pt x="2401" y="863"/>
                  </a:lnTo>
                  <a:lnTo>
                    <a:pt x="2417" y="920"/>
                  </a:lnTo>
                  <a:lnTo>
                    <a:pt x="2431" y="980"/>
                  </a:lnTo>
                  <a:lnTo>
                    <a:pt x="2441" y="1041"/>
                  </a:lnTo>
                  <a:lnTo>
                    <a:pt x="2449" y="1101"/>
                  </a:lnTo>
                  <a:lnTo>
                    <a:pt x="2454" y="1165"/>
                  </a:lnTo>
                  <a:lnTo>
                    <a:pt x="2456" y="1227"/>
                  </a:lnTo>
                  <a:lnTo>
                    <a:pt x="2456" y="1227"/>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grpSp>
          <p:nvGrpSpPr>
            <p:cNvPr id="53" name="Group 18"/>
            <p:cNvGrpSpPr>
              <a:grpSpLocks noChangeAspect="1"/>
            </p:cNvGrpSpPr>
            <p:nvPr/>
          </p:nvGrpSpPr>
          <p:grpSpPr bwMode="auto">
            <a:xfrm>
              <a:off x="5937045" y="2196325"/>
              <a:ext cx="3780000" cy="3780000"/>
              <a:chOff x="3474" y="1290"/>
              <a:chExt cx="1050" cy="1050"/>
            </a:xfrm>
          </p:grpSpPr>
          <p:sp>
            <p:nvSpPr>
              <p:cNvPr id="55" name="Freeform 19"/>
              <p:cNvSpPr>
                <a:spLocks/>
              </p:cNvSpPr>
              <p:nvPr/>
            </p:nvSpPr>
            <p:spPr bwMode="auto">
              <a:xfrm>
                <a:off x="3999" y="1290"/>
                <a:ext cx="525" cy="525"/>
              </a:xfrm>
              <a:custGeom>
                <a:avLst/>
                <a:gdLst/>
                <a:ahLst/>
                <a:cxnLst>
                  <a:cxn ang="0">
                    <a:pos x="1400" y="1400"/>
                  </a:cxn>
                  <a:cxn ang="0">
                    <a:pos x="0" y="0"/>
                  </a:cxn>
                  <a:cxn ang="0">
                    <a:pos x="0" y="0"/>
                  </a:cxn>
                  <a:cxn ang="0">
                    <a:pos x="0" y="1400"/>
                  </a:cxn>
                  <a:cxn ang="0">
                    <a:pos x="1400" y="1400"/>
                  </a:cxn>
                </a:cxnLst>
                <a:rect l="0" t="0" r="r" b="b"/>
                <a:pathLst>
                  <a:path w="1400" h="1400">
                    <a:moveTo>
                      <a:pt x="1400" y="1400"/>
                    </a:moveTo>
                    <a:cubicBezTo>
                      <a:pt x="1400" y="627"/>
                      <a:pt x="774" y="0"/>
                      <a:pt x="0" y="0"/>
                    </a:cubicBezTo>
                    <a:cubicBezTo>
                      <a:pt x="0" y="0"/>
                      <a:pt x="0" y="0"/>
                      <a:pt x="0" y="0"/>
                    </a:cubicBezTo>
                    <a:lnTo>
                      <a:pt x="0" y="1400"/>
                    </a:lnTo>
                    <a:lnTo>
                      <a:pt x="1400" y="14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56" name="Freeform 20"/>
              <p:cNvSpPr>
                <a:spLocks/>
              </p:cNvSpPr>
              <p:nvPr/>
            </p:nvSpPr>
            <p:spPr bwMode="auto">
              <a:xfrm>
                <a:off x="3999" y="1815"/>
                <a:ext cx="525" cy="525"/>
              </a:xfrm>
              <a:custGeom>
                <a:avLst/>
                <a:gdLst/>
                <a:ahLst/>
                <a:cxnLst>
                  <a:cxn ang="0">
                    <a:pos x="0" y="1400"/>
                  </a:cxn>
                  <a:cxn ang="0">
                    <a:pos x="1400" y="0"/>
                  </a:cxn>
                  <a:cxn ang="0">
                    <a:pos x="0" y="0"/>
                  </a:cxn>
                  <a:cxn ang="0">
                    <a:pos x="0" y="1400"/>
                  </a:cxn>
                </a:cxnLst>
                <a:rect l="0" t="0" r="r" b="b"/>
                <a:pathLst>
                  <a:path w="1400" h="1400">
                    <a:moveTo>
                      <a:pt x="0" y="1400"/>
                    </a:moveTo>
                    <a:cubicBezTo>
                      <a:pt x="774" y="1400"/>
                      <a:pt x="1400" y="774"/>
                      <a:pt x="1400" y="0"/>
                    </a:cubicBezTo>
                    <a:lnTo>
                      <a:pt x="0" y="0"/>
                    </a:lnTo>
                    <a:lnTo>
                      <a:pt x="0" y="1400"/>
                    </a:lnTo>
                    <a:close/>
                  </a:path>
                </a:pathLst>
              </a:custGeom>
              <a:solidFill>
                <a:schemeClr val="accent6"/>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57" name="Freeform 21"/>
              <p:cNvSpPr>
                <a:spLocks/>
              </p:cNvSpPr>
              <p:nvPr/>
            </p:nvSpPr>
            <p:spPr bwMode="auto">
              <a:xfrm>
                <a:off x="3474" y="1815"/>
                <a:ext cx="525" cy="525"/>
              </a:xfrm>
              <a:custGeom>
                <a:avLst/>
                <a:gdLst/>
                <a:ahLst/>
                <a:cxnLst>
                  <a:cxn ang="0">
                    <a:pos x="0" y="0"/>
                  </a:cxn>
                  <a:cxn ang="0">
                    <a:pos x="1400" y="1400"/>
                  </a:cxn>
                  <a:cxn ang="0">
                    <a:pos x="1400" y="0"/>
                  </a:cxn>
                  <a:cxn ang="0">
                    <a:pos x="0" y="0"/>
                  </a:cxn>
                </a:cxnLst>
                <a:rect l="0" t="0" r="r" b="b"/>
                <a:pathLst>
                  <a:path w="1400" h="1400">
                    <a:moveTo>
                      <a:pt x="0" y="0"/>
                    </a:moveTo>
                    <a:cubicBezTo>
                      <a:pt x="0" y="774"/>
                      <a:pt x="627" y="1400"/>
                      <a:pt x="1400" y="1400"/>
                    </a:cubicBezTo>
                    <a:lnTo>
                      <a:pt x="1400" y="0"/>
                    </a:lnTo>
                    <a:lnTo>
                      <a:pt x="0" y="0"/>
                    </a:lnTo>
                    <a:close/>
                  </a:path>
                </a:pathLst>
              </a:custGeom>
              <a:solidFill>
                <a:srgbClr val="60232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58" name="Freeform 22"/>
              <p:cNvSpPr>
                <a:spLocks/>
              </p:cNvSpPr>
              <p:nvPr/>
            </p:nvSpPr>
            <p:spPr bwMode="auto">
              <a:xfrm>
                <a:off x="3474" y="1290"/>
                <a:ext cx="525" cy="525"/>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800"/>
              </a:p>
            </p:txBody>
          </p:sp>
        </p:grpSp>
        <p:sp>
          <p:nvSpPr>
            <p:cNvPr id="59" name="Freeform 9"/>
            <p:cNvSpPr>
              <a:spLocks/>
            </p:cNvSpPr>
            <p:nvPr/>
          </p:nvSpPr>
          <p:spPr bwMode="auto">
            <a:xfrm>
              <a:off x="7423844" y="3683124"/>
              <a:ext cx="831850" cy="831850"/>
            </a:xfrm>
            <a:custGeom>
              <a:avLst/>
              <a:gdLst/>
              <a:ahLst/>
              <a:cxnLst>
                <a:cxn ang="0">
                  <a:pos x="524" y="262"/>
                </a:cxn>
                <a:cxn ang="0">
                  <a:pos x="519" y="314"/>
                </a:cxn>
                <a:cxn ang="0">
                  <a:pos x="504" y="364"/>
                </a:cxn>
                <a:cxn ang="0">
                  <a:pos x="478" y="408"/>
                </a:cxn>
                <a:cxn ang="0">
                  <a:pos x="446" y="446"/>
                </a:cxn>
                <a:cxn ang="0">
                  <a:pos x="408" y="478"/>
                </a:cxn>
                <a:cxn ang="0">
                  <a:pos x="364" y="504"/>
                </a:cxn>
                <a:cxn ang="0">
                  <a:pos x="314" y="519"/>
                </a:cxn>
                <a:cxn ang="0">
                  <a:pos x="262" y="524"/>
                </a:cxn>
                <a:cxn ang="0">
                  <a:pos x="235" y="522"/>
                </a:cxn>
                <a:cxn ang="0">
                  <a:pos x="185" y="512"/>
                </a:cxn>
                <a:cxn ang="0">
                  <a:pos x="138" y="492"/>
                </a:cxn>
                <a:cxn ang="0">
                  <a:pos x="96" y="463"/>
                </a:cxn>
                <a:cxn ang="0">
                  <a:pos x="60" y="428"/>
                </a:cxn>
                <a:cxn ang="0">
                  <a:pos x="32" y="386"/>
                </a:cxn>
                <a:cxn ang="0">
                  <a:pos x="12" y="339"/>
                </a:cxn>
                <a:cxn ang="0">
                  <a:pos x="2" y="289"/>
                </a:cxn>
                <a:cxn ang="0">
                  <a:pos x="0" y="262"/>
                </a:cxn>
                <a:cxn ang="0">
                  <a:pos x="5" y="208"/>
                </a:cxn>
                <a:cxn ang="0">
                  <a:pos x="20" y="159"/>
                </a:cxn>
                <a:cxn ang="0">
                  <a:pos x="45" y="116"/>
                </a:cxn>
                <a:cxn ang="0">
                  <a:pos x="77" y="77"/>
                </a:cxn>
                <a:cxn ang="0">
                  <a:pos x="116" y="45"/>
                </a:cxn>
                <a:cxn ang="0">
                  <a:pos x="159" y="20"/>
                </a:cxn>
                <a:cxn ang="0">
                  <a:pos x="210" y="5"/>
                </a:cxn>
                <a:cxn ang="0">
                  <a:pos x="262" y="0"/>
                </a:cxn>
                <a:cxn ang="0">
                  <a:pos x="289" y="2"/>
                </a:cxn>
                <a:cxn ang="0">
                  <a:pos x="339" y="12"/>
                </a:cxn>
                <a:cxn ang="0">
                  <a:pos x="386" y="32"/>
                </a:cxn>
                <a:cxn ang="0">
                  <a:pos x="428" y="60"/>
                </a:cxn>
                <a:cxn ang="0">
                  <a:pos x="463" y="96"/>
                </a:cxn>
                <a:cxn ang="0">
                  <a:pos x="492" y="138"/>
                </a:cxn>
                <a:cxn ang="0">
                  <a:pos x="512" y="185"/>
                </a:cxn>
                <a:cxn ang="0">
                  <a:pos x="522" y="235"/>
                </a:cxn>
                <a:cxn ang="0">
                  <a:pos x="524" y="262"/>
                </a:cxn>
              </a:cxnLst>
              <a:rect l="0" t="0" r="r" b="b"/>
              <a:pathLst>
                <a:path w="524" h="524">
                  <a:moveTo>
                    <a:pt x="524" y="262"/>
                  </a:moveTo>
                  <a:lnTo>
                    <a:pt x="524" y="262"/>
                  </a:lnTo>
                  <a:lnTo>
                    <a:pt x="522" y="289"/>
                  </a:lnTo>
                  <a:lnTo>
                    <a:pt x="519" y="314"/>
                  </a:lnTo>
                  <a:lnTo>
                    <a:pt x="512" y="339"/>
                  </a:lnTo>
                  <a:lnTo>
                    <a:pt x="504" y="364"/>
                  </a:lnTo>
                  <a:lnTo>
                    <a:pt x="492" y="386"/>
                  </a:lnTo>
                  <a:lnTo>
                    <a:pt x="478" y="408"/>
                  </a:lnTo>
                  <a:lnTo>
                    <a:pt x="463" y="428"/>
                  </a:lnTo>
                  <a:lnTo>
                    <a:pt x="446" y="446"/>
                  </a:lnTo>
                  <a:lnTo>
                    <a:pt x="428" y="463"/>
                  </a:lnTo>
                  <a:lnTo>
                    <a:pt x="408" y="478"/>
                  </a:lnTo>
                  <a:lnTo>
                    <a:pt x="386" y="492"/>
                  </a:lnTo>
                  <a:lnTo>
                    <a:pt x="364" y="504"/>
                  </a:lnTo>
                  <a:lnTo>
                    <a:pt x="339" y="512"/>
                  </a:lnTo>
                  <a:lnTo>
                    <a:pt x="314" y="519"/>
                  </a:lnTo>
                  <a:lnTo>
                    <a:pt x="289" y="522"/>
                  </a:lnTo>
                  <a:lnTo>
                    <a:pt x="262" y="524"/>
                  </a:lnTo>
                  <a:lnTo>
                    <a:pt x="262" y="524"/>
                  </a:lnTo>
                  <a:lnTo>
                    <a:pt x="235" y="522"/>
                  </a:lnTo>
                  <a:lnTo>
                    <a:pt x="210" y="519"/>
                  </a:lnTo>
                  <a:lnTo>
                    <a:pt x="185" y="512"/>
                  </a:lnTo>
                  <a:lnTo>
                    <a:pt x="159" y="504"/>
                  </a:lnTo>
                  <a:lnTo>
                    <a:pt x="138" y="492"/>
                  </a:lnTo>
                  <a:lnTo>
                    <a:pt x="116" y="478"/>
                  </a:lnTo>
                  <a:lnTo>
                    <a:pt x="96" y="463"/>
                  </a:lnTo>
                  <a:lnTo>
                    <a:pt x="77" y="446"/>
                  </a:lnTo>
                  <a:lnTo>
                    <a:pt x="60" y="428"/>
                  </a:lnTo>
                  <a:lnTo>
                    <a:pt x="45" y="408"/>
                  </a:lnTo>
                  <a:lnTo>
                    <a:pt x="32" y="386"/>
                  </a:lnTo>
                  <a:lnTo>
                    <a:pt x="20" y="364"/>
                  </a:lnTo>
                  <a:lnTo>
                    <a:pt x="12" y="339"/>
                  </a:lnTo>
                  <a:lnTo>
                    <a:pt x="5" y="314"/>
                  </a:lnTo>
                  <a:lnTo>
                    <a:pt x="2" y="289"/>
                  </a:lnTo>
                  <a:lnTo>
                    <a:pt x="0" y="262"/>
                  </a:lnTo>
                  <a:lnTo>
                    <a:pt x="0" y="262"/>
                  </a:lnTo>
                  <a:lnTo>
                    <a:pt x="2" y="235"/>
                  </a:lnTo>
                  <a:lnTo>
                    <a:pt x="5" y="208"/>
                  </a:lnTo>
                  <a:lnTo>
                    <a:pt x="12" y="185"/>
                  </a:lnTo>
                  <a:lnTo>
                    <a:pt x="20" y="159"/>
                  </a:lnTo>
                  <a:lnTo>
                    <a:pt x="32" y="138"/>
                  </a:lnTo>
                  <a:lnTo>
                    <a:pt x="45" y="116"/>
                  </a:lnTo>
                  <a:lnTo>
                    <a:pt x="60" y="96"/>
                  </a:lnTo>
                  <a:lnTo>
                    <a:pt x="77" y="77"/>
                  </a:lnTo>
                  <a:lnTo>
                    <a:pt x="96" y="60"/>
                  </a:lnTo>
                  <a:lnTo>
                    <a:pt x="116" y="45"/>
                  </a:lnTo>
                  <a:lnTo>
                    <a:pt x="138" y="32"/>
                  </a:lnTo>
                  <a:lnTo>
                    <a:pt x="159" y="20"/>
                  </a:lnTo>
                  <a:lnTo>
                    <a:pt x="185" y="12"/>
                  </a:lnTo>
                  <a:lnTo>
                    <a:pt x="210" y="5"/>
                  </a:lnTo>
                  <a:lnTo>
                    <a:pt x="235" y="2"/>
                  </a:lnTo>
                  <a:lnTo>
                    <a:pt x="262" y="0"/>
                  </a:lnTo>
                  <a:lnTo>
                    <a:pt x="262" y="0"/>
                  </a:lnTo>
                  <a:lnTo>
                    <a:pt x="289" y="2"/>
                  </a:lnTo>
                  <a:lnTo>
                    <a:pt x="314" y="5"/>
                  </a:lnTo>
                  <a:lnTo>
                    <a:pt x="339" y="12"/>
                  </a:lnTo>
                  <a:lnTo>
                    <a:pt x="364" y="20"/>
                  </a:lnTo>
                  <a:lnTo>
                    <a:pt x="386" y="32"/>
                  </a:lnTo>
                  <a:lnTo>
                    <a:pt x="408" y="45"/>
                  </a:lnTo>
                  <a:lnTo>
                    <a:pt x="428" y="60"/>
                  </a:lnTo>
                  <a:lnTo>
                    <a:pt x="446" y="77"/>
                  </a:lnTo>
                  <a:lnTo>
                    <a:pt x="463" y="96"/>
                  </a:lnTo>
                  <a:lnTo>
                    <a:pt x="478" y="116"/>
                  </a:lnTo>
                  <a:lnTo>
                    <a:pt x="492" y="138"/>
                  </a:lnTo>
                  <a:lnTo>
                    <a:pt x="504" y="159"/>
                  </a:lnTo>
                  <a:lnTo>
                    <a:pt x="512" y="185"/>
                  </a:lnTo>
                  <a:lnTo>
                    <a:pt x="519" y="208"/>
                  </a:lnTo>
                  <a:lnTo>
                    <a:pt x="522" y="235"/>
                  </a:lnTo>
                  <a:lnTo>
                    <a:pt x="524" y="262"/>
                  </a:lnTo>
                  <a:lnTo>
                    <a:pt x="524" y="262"/>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60" name="Freeform 10"/>
            <p:cNvSpPr>
              <a:spLocks/>
            </p:cNvSpPr>
            <p:nvPr/>
          </p:nvSpPr>
          <p:spPr bwMode="auto">
            <a:xfrm>
              <a:off x="7519094" y="3778374"/>
              <a:ext cx="650875" cy="650875"/>
            </a:xfrm>
            <a:custGeom>
              <a:avLst/>
              <a:gdLst/>
              <a:ahLst/>
              <a:cxnLst>
                <a:cxn ang="0">
                  <a:pos x="397" y="205"/>
                </a:cxn>
                <a:cxn ang="0">
                  <a:pos x="388" y="262"/>
                </a:cxn>
                <a:cxn ang="0">
                  <a:pos x="365" y="313"/>
                </a:cxn>
                <a:cxn ang="0">
                  <a:pos x="341" y="341"/>
                </a:cxn>
                <a:cxn ang="0">
                  <a:pos x="296" y="373"/>
                </a:cxn>
                <a:cxn ang="0">
                  <a:pos x="244" y="393"/>
                </a:cxn>
                <a:cxn ang="0">
                  <a:pos x="205" y="397"/>
                </a:cxn>
                <a:cxn ang="0">
                  <a:pos x="148" y="388"/>
                </a:cxn>
                <a:cxn ang="0">
                  <a:pos x="98" y="363"/>
                </a:cxn>
                <a:cxn ang="0">
                  <a:pos x="69" y="341"/>
                </a:cxn>
                <a:cxn ang="0">
                  <a:pos x="37" y="296"/>
                </a:cxn>
                <a:cxn ang="0">
                  <a:pos x="17" y="244"/>
                </a:cxn>
                <a:cxn ang="0">
                  <a:pos x="14" y="205"/>
                </a:cxn>
                <a:cxn ang="0">
                  <a:pos x="22" y="148"/>
                </a:cxn>
                <a:cxn ang="0">
                  <a:pos x="46" y="98"/>
                </a:cxn>
                <a:cxn ang="0">
                  <a:pos x="69" y="69"/>
                </a:cxn>
                <a:cxn ang="0">
                  <a:pos x="115" y="37"/>
                </a:cxn>
                <a:cxn ang="0">
                  <a:pos x="167" y="17"/>
                </a:cxn>
                <a:cxn ang="0">
                  <a:pos x="205" y="14"/>
                </a:cxn>
                <a:cxn ang="0">
                  <a:pos x="262" y="22"/>
                </a:cxn>
                <a:cxn ang="0">
                  <a:pos x="313" y="46"/>
                </a:cxn>
                <a:cxn ang="0">
                  <a:pos x="341" y="69"/>
                </a:cxn>
                <a:cxn ang="0">
                  <a:pos x="373" y="115"/>
                </a:cxn>
                <a:cxn ang="0">
                  <a:pos x="393" y="167"/>
                </a:cxn>
                <a:cxn ang="0">
                  <a:pos x="403" y="205"/>
                </a:cxn>
                <a:cxn ang="0">
                  <a:pos x="408" y="183"/>
                </a:cxn>
                <a:cxn ang="0">
                  <a:pos x="393" y="125"/>
                </a:cxn>
                <a:cxn ang="0">
                  <a:pos x="363" y="74"/>
                </a:cxn>
                <a:cxn ang="0">
                  <a:pos x="319" y="36"/>
                </a:cxn>
                <a:cxn ang="0">
                  <a:pos x="266" y="9"/>
                </a:cxn>
                <a:cxn ang="0">
                  <a:pos x="205" y="0"/>
                </a:cxn>
                <a:cxn ang="0">
                  <a:pos x="163" y="4"/>
                </a:cxn>
                <a:cxn ang="0">
                  <a:pos x="108" y="26"/>
                </a:cxn>
                <a:cxn ang="0">
                  <a:pos x="61" y="61"/>
                </a:cxn>
                <a:cxn ang="0">
                  <a:pos x="26" y="108"/>
                </a:cxn>
                <a:cxn ang="0">
                  <a:pos x="4" y="163"/>
                </a:cxn>
                <a:cxn ang="0">
                  <a:pos x="0" y="205"/>
                </a:cxn>
                <a:cxn ang="0">
                  <a:pos x="9" y="266"/>
                </a:cxn>
                <a:cxn ang="0">
                  <a:pos x="36" y="319"/>
                </a:cxn>
                <a:cxn ang="0">
                  <a:pos x="74" y="363"/>
                </a:cxn>
                <a:cxn ang="0">
                  <a:pos x="126" y="393"/>
                </a:cxn>
                <a:cxn ang="0">
                  <a:pos x="185" y="408"/>
                </a:cxn>
                <a:cxn ang="0">
                  <a:pos x="225" y="408"/>
                </a:cxn>
                <a:cxn ang="0">
                  <a:pos x="284" y="393"/>
                </a:cxn>
                <a:cxn ang="0">
                  <a:pos x="336" y="363"/>
                </a:cxn>
                <a:cxn ang="0">
                  <a:pos x="375" y="319"/>
                </a:cxn>
                <a:cxn ang="0">
                  <a:pos x="402" y="266"/>
                </a:cxn>
                <a:cxn ang="0">
                  <a:pos x="410" y="205"/>
                </a:cxn>
              </a:cxnLst>
              <a:rect l="0" t="0" r="r" b="b"/>
              <a:pathLst>
                <a:path w="410" h="410">
                  <a:moveTo>
                    <a:pt x="403" y="205"/>
                  </a:moveTo>
                  <a:lnTo>
                    <a:pt x="397" y="205"/>
                  </a:lnTo>
                  <a:lnTo>
                    <a:pt x="397" y="205"/>
                  </a:lnTo>
                  <a:lnTo>
                    <a:pt x="395" y="225"/>
                  </a:lnTo>
                  <a:lnTo>
                    <a:pt x="393" y="244"/>
                  </a:lnTo>
                  <a:lnTo>
                    <a:pt x="388" y="262"/>
                  </a:lnTo>
                  <a:lnTo>
                    <a:pt x="381" y="279"/>
                  </a:lnTo>
                  <a:lnTo>
                    <a:pt x="373" y="296"/>
                  </a:lnTo>
                  <a:lnTo>
                    <a:pt x="365" y="313"/>
                  </a:lnTo>
                  <a:lnTo>
                    <a:pt x="353" y="326"/>
                  </a:lnTo>
                  <a:lnTo>
                    <a:pt x="341" y="341"/>
                  </a:lnTo>
                  <a:lnTo>
                    <a:pt x="341" y="341"/>
                  </a:lnTo>
                  <a:lnTo>
                    <a:pt x="328" y="353"/>
                  </a:lnTo>
                  <a:lnTo>
                    <a:pt x="313" y="363"/>
                  </a:lnTo>
                  <a:lnTo>
                    <a:pt x="296" y="373"/>
                  </a:lnTo>
                  <a:lnTo>
                    <a:pt x="279" y="381"/>
                  </a:lnTo>
                  <a:lnTo>
                    <a:pt x="262" y="388"/>
                  </a:lnTo>
                  <a:lnTo>
                    <a:pt x="244" y="393"/>
                  </a:lnTo>
                  <a:lnTo>
                    <a:pt x="225" y="395"/>
                  </a:lnTo>
                  <a:lnTo>
                    <a:pt x="205" y="397"/>
                  </a:lnTo>
                  <a:lnTo>
                    <a:pt x="205" y="397"/>
                  </a:lnTo>
                  <a:lnTo>
                    <a:pt x="185" y="395"/>
                  </a:lnTo>
                  <a:lnTo>
                    <a:pt x="167" y="393"/>
                  </a:lnTo>
                  <a:lnTo>
                    <a:pt x="148" y="388"/>
                  </a:lnTo>
                  <a:lnTo>
                    <a:pt x="131" y="381"/>
                  </a:lnTo>
                  <a:lnTo>
                    <a:pt x="115" y="373"/>
                  </a:lnTo>
                  <a:lnTo>
                    <a:pt x="98" y="363"/>
                  </a:lnTo>
                  <a:lnTo>
                    <a:pt x="83" y="353"/>
                  </a:lnTo>
                  <a:lnTo>
                    <a:pt x="69" y="341"/>
                  </a:lnTo>
                  <a:lnTo>
                    <a:pt x="69" y="341"/>
                  </a:lnTo>
                  <a:lnTo>
                    <a:pt x="57" y="326"/>
                  </a:lnTo>
                  <a:lnTo>
                    <a:pt x="46" y="313"/>
                  </a:lnTo>
                  <a:lnTo>
                    <a:pt x="37" y="296"/>
                  </a:lnTo>
                  <a:lnTo>
                    <a:pt x="29" y="279"/>
                  </a:lnTo>
                  <a:lnTo>
                    <a:pt x="22" y="262"/>
                  </a:lnTo>
                  <a:lnTo>
                    <a:pt x="17" y="244"/>
                  </a:lnTo>
                  <a:lnTo>
                    <a:pt x="16" y="225"/>
                  </a:lnTo>
                  <a:lnTo>
                    <a:pt x="14" y="205"/>
                  </a:lnTo>
                  <a:lnTo>
                    <a:pt x="14" y="205"/>
                  </a:lnTo>
                  <a:lnTo>
                    <a:pt x="16" y="185"/>
                  </a:lnTo>
                  <a:lnTo>
                    <a:pt x="17" y="167"/>
                  </a:lnTo>
                  <a:lnTo>
                    <a:pt x="22" y="148"/>
                  </a:lnTo>
                  <a:lnTo>
                    <a:pt x="29" y="131"/>
                  </a:lnTo>
                  <a:lnTo>
                    <a:pt x="37" y="115"/>
                  </a:lnTo>
                  <a:lnTo>
                    <a:pt x="46" y="98"/>
                  </a:lnTo>
                  <a:lnTo>
                    <a:pt x="57" y="83"/>
                  </a:lnTo>
                  <a:lnTo>
                    <a:pt x="69" y="69"/>
                  </a:lnTo>
                  <a:lnTo>
                    <a:pt x="69" y="69"/>
                  </a:lnTo>
                  <a:lnTo>
                    <a:pt x="83" y="57"/>
                  </a:lnTo>
                  <a:lnTo>
                    <a:pt x="98" y="46"/>
                  </a:lnTo>
                  <a:lnTo>
                    <a:pt x="115" y="37"/>
                  </a:lnTo>
                  <a:lnTo>
                    <a:pt x="131" y="29"/>
                  </a:lnTo>
                  <a:lnTo>
                    <a:pt x="148" y="22"/>
                  </a:lnTo>
                  <a:lnTo>
                    <a:pt x="167" y="17"/>
                  </a:lnTo>
                  <a:lnTo>
                    <a:pt x="185" y="14"/>
                  </a:lnTo>
                  <a:lnTo>
                    <a:pt x="205" y="14"/>
                  </a:lnTo>
                  <a:lnTo>
                    <a:pt x="205" y="14"/>
                  </a:lnTo>
                  <a:lnTo>
                    <a:pt x="225" y="14"/>
                  </a:lnTo>
                  <a:lnTo>
                    <a:pt x="244" y="17"/>
                  </a:lnTo>
                  <a:lnTo>
                    <a:pt x="262" y="22"/>
                  </a:lnTo>
                  <a:lnTo>
                    <a:pt x="279" y="29"/>
                  </a:lnTo>
                  <a:lnTo>
                    <a:pt x="296" y="37"/>
                  </a:lnTo>
                  <a:lnTo>
                    <a:pt x="313" y="46"/>
                  </a:lnTo>
                  <a:lnTo>
                    <a:pt x="328" y="57"/>
                  </a:lnTo>
                  <a:lnTo>
                    <a:pt x="341" y="69"/>
                  </a:lnTo>
                  <a:lnTo>
                    <a:pt x="341" y="69"/>
                  </a:lnTo>
                  <a:lnTo>
                    <a:pt x="353" y="83"/>
                  </a:lnTo>
                  <a:lnTo>
                    <a:pt x="365" y="98"/>
                  </a:lnTo>
                  <a:lnTo>
                    <a:pt x="373" y="115"/>
                  </a:lnTo>
                  <a:lnTo>
                    <a:pt x="381" y="131"/>
                  </a:lnTo>
                  <a:lnTo>
                    <a:pt x="388" y="148"/>
                  </a:lnTo>
                  <a:lnTo>
                    <a:pt x="393" y="167"/>
                  </a:lnTo>
                  <a:lnTo>
                    <a:pt x="395" y="185"/>
                  </a:lnTo>
                  <a:lnTo>
                    <a:pt x="397" y="205"/>
                  </a:lnTo>
                  <a:lnTo>
                    <a:pt x="403" y="205"/>
                  </a:lnTo>
                  <a:lnTo>
                    <a:pt x="410" y="205"/>
                  </a:lnTo>
                  <a:lnTo>
                    <a:pt x="410" y="205"/>
                  </a:lnTo>
                  <a:lnTo>
                    <a:pt x="408" y="183"/>
                  </a:lnTo>
                  <a:lnTo>
                    <a:pt x="407" y="163"/>
                  </a:lnTo>
                  <a:lnTo>
                    <a:pt x="402" y="145"/>
                  </a:lnTo>
                  <a:lnTo>
                    <a:pt x="393" y="125"/>
                  </a:lnTo>
                  <a:lnTo>
                    <a:pt x="385" y="108"/>
                  </a:lnTo>
                  <a:lnTo>
                    <a:pt x="375" y="91"/>
                  </a:lnTo>
                  <a:lnTo>
                    <a:pt x="363" y="74"/>
                  </a:lnTo>
                  <a:lnTo>
                    <a:pt x="350" y="61"/>
                  </a:lnTo>
                  <a:lnTo>
                    <a:pt x="336" y="47"/>
                  </a:lnTo>
                  <a:lnTo>
                    <a:pt x="319" y="36"/>
                  </a:lnTo>
                  <a:lnTo>
                    <a:pt x="303" y="26"/>
                  </a:lnTo>
                  <a:lnTo>
                    <a:pt x="284" y="16"/>
                  </a:lnTo>
                  <a:lnTo>
                    <a:pt x="266" y="9"/>
                  </a:lnTo>
                  <a:lnTo>
                    <a:pt x="247" y="4"/>
                  </a:lnTo>
                  <a:lnTo>
                    <a:pt x="225" y="2"/>
                  </a:lnTo>
                  <a:lnTo>
                    <a:pt x="205" y="0"/>
                  </a:lnTo>
                  <a:lnTo>
                    <a:pt x="205" y="0"/>
                  </a:lnTo>
                  <a:lnTo>
                    <a:pt x="185" y="2"/>
                  </a:lnTo>
                  <a:lnTo>
                    <a:pt x="163" y="4"/>
                  </a:lnTo>
                  <a:lnTo>
                    <a:pt x="145" y="9"/>
                  </a:lnTo>
                  <a:lnTo>
                    <a:pt x="126" y="16"/>
                  </a:lnTo>
                  <a:lnTo>
                    <a:pt x="108" y="26"/>
                  </a:lnTo>
                  <a:lnTo>
                    <a:pt x="91" y="36"/>
                  </a:lnTo>
                  <a:lnTo>
                    <a:pt x="74" y="47"/>
                  </a:lnTo>
                  <a:lnTo>
                    <a:pt x="61" y="61"/>
                  </a:lnTo>
                  <a:lnTo>
                    <a:pt x="47" y="74"/>
                  </a:lnTo>
                  <a:lnTo>
                    <a:pt x="36" y="91"/>
                  </a:lnTo>
                  <a:lnTo>
                    <a:pt x="26" y="108"/>
                  </a:lnTo>
                  <a:lnTo>
                    <a:pt x="17" y="125"/>
                  </a:lnTo>
                  <a:lnTo>
                    <a:pt x="9" y="145"/>
                  </a:lnTo>
                  <a:lnTo>
                    <a:pt x="4" y="163"/>
                  </a:lnTo>
                  <a:lnTo>
                    <a:pt x="2" y="183"/>
                  </a:lnTo>
                  <a:lnTo>
                    <a:pt x="0" y="205"/>
                  </a:lnTo>
                  <a:lnTo>
                    <a:pt x="0" y="205"/>
                  </a:lnTo>
                  <a:lnTo>
                    <a:pt x="2" y="225"/>
                  </a:lnTo>
                  <a:lnTo>
                    <a:pt x="4" y="245"/>
                  </a:lnTo>
                  <a:lnTo>
                    <a:pt x="9" y="266"/>
                  </a:lnTo>
                  <a:lnTo>
                    <a:pt x="17" y="284"/>
                  </a:lnTo>
                  <a:lnTo>
                    <a:pt x="26" y="303"/>
                  </a:lnTo>
                  <a:lnTo>
                    <a:pt x="36" y="319"/>
                  </a:lnTo>
                  <a:lnTo>
                    <a:pt x="47" y="336"/>
                  </a:lnTo>
                  <a:lnTo>
                    <a:pt x="61" y="350"/>
                  </a:lnTo>
                  <a:lnTo>
                    <a:pt x="74" y="363"/>
                  </a:lnTo>
                  <a:lnTo>
                    <a:pt x="91" y="375"/>
                  </a:lnTo>
                  <a:lnTo>
                    <a:pt x="108" y="385"/>
                  </a:lnTo>
                  <a:lnTo>
                    <a:pt x="126" y="393"/>
                  </a:lnTo>
                  <a:lnTo>
                    <a:pt x="145" y="400"/>
                  </a:lnTo>
                  <a:lnTo>
                    <a:pt x="163" y="405"/>
                  </a:lnTo>
                  <a:lnTo>
                    <a:pt x="185" y="408"/>
                  </a:lnTo>
                  <a:lnTo>
                    <a:pt x="205" y="410"/>
                  </a:lnTo>
                  <a:lnTo>
                    <a:pt x="205" y="410"/>
                  </a:lnTo>
                  <a:lnTo>
                    <a:pt x="225" y="408"/>
                  </a:lnTo>
                  <a:lnTo>
                    <a:pt x="247" y="405"/>
                  </a:lnTo>
                  <a:lnTo>
                    <a:pt x="266" y="400"/>
                  </a:lnTo>
                  <a:lnTo>
                    <a:pt x="284" y="393"/>
                  </a:lnTo>
                  <a:lnTo>
                    <a:pt x="303" y="385"/>
                  </a:lnTo>
                  <a:lnTo>
                    <a:pt x="319" y="375"/>
                  </a:lnTo>
                  <a:lnTo>
                    <a:pt x="336" y="363"/>
                  </a:lnTo>
                  <a:lnTo>
                    <a:pt x="350" y="350"/>
                  </a:lnTo>
                  <a:lnTo>
                    <a:pt x="363" y="336"/>
                  </a:lnTo>
                  <a:lnTo>
                    <a:pt x="375" y="319"/>
                  </a:lnTo>
                  <a:lnTo>
                    <a:pt x="385" y="303"/>
                  </a:lnTo>
                  <a:lnTo>
                    <a:pt x="393" y="284"/>
                  </a:lnTo>
                  <a:lnTo>
                    <a:pt x="402" y="266"/>
                  </a:lnTo>
                  <a:lnTo>
                    <a:pt x="407" y="245"/>
                  </a:lnTo>
                  <a:lnTo>
                    <a:pt x="408" y="225"/>
                  </a:lnTo>
                  <a:lnTo>
                    <a:pt x="410" y="205"/>
                  </a:lnTo>
                  <a:lnTo>
                    <a:pt x="403" y="205"/>
                  </a:lnTo>
                  <a:close/>
                </a:path>
              </a:pathLst>
            </a:custGeom>
            <a:solidFill>
              <a:srgbClr val="DF311D"/>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61" name="Freeform 11"/>
            <p:cNvSpPr>
              <a:spLocks/>
            </p:cNvSpPr>
            <p:nvPr/>
          </p:nvSpPr>
          <p:spPr bwMode="auto">
            <a:xfrm>
              <a:off x="8071544" y="4068887"/>
              <a:ext cx="149225" cy="128588"/>
            </a:xfrm>
            <a:custGeom>
              <a:avLst/>
              <a:gdLst/>
              <a:ahLst/>
              <a:cxnLst>
                <a:cxn ang="0">
                  <a:pos x="47" y="0"/>
                </a:cxn>
                <a:cxn ang="0">
                  <a:pos x="94" y="0"/>
                </a:cxn>
                <a:cxn ang="0">
                  <a:pos x="70" y="41"/>
                </a:cxn>
                <a:cxn ang="0">
                  <a:pos x="47" y="81"/>
                </a:cxn>
                <a:cxn ang="0">
                  <a:pos x="23" y="41"/>
                </a:cxn>
                <a:cxn ang="0">
                  <a:pos x="0" y="0"/>
                </a:cxn>
                <a:cxn ang="0">
                  <a:pos x="47" y="0"/>
                </a:cxn>
              </a:cxnLst>
              <a:rect l="0" t="0" r="r" b="b"/>
              <a:pathLst>
                <a:path w="94" h="81">
                  <a:moveTo>
                    <a:pt x="47" y="0"/>
                  </a:moveTo>
                  <a:lnTo>
                    <a:pt x="94" y="0"/>
                  </a:lnTo>
                  <a:lnTo>
                    <a:pt x="70" y="41"/>
                  </a:lnTo>
                  <a:lnTo>
                    <a:pt x="47" y="81"/>
                  </a:lnTo>
                  <a:lnTo>
                    <a:pt x="23" y="41"/>
                  </a:lnTo>
                  <a:lnTo>
                    <a:pt x="0" y="0"/>
                  </a:lnTo>
                  <a:lnTo>
                    <a:pt x="47" y="0"/>
                  </a:lnTo>
                  <a:close/>
                </a:path>
              </a:pathLst>
            </a:custGeom>
            <a:solidFill>
              <a:srgbClr val="DF311D"/>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62" name="Freeform 12"/>
            <p:cNvSpPr>
              <a:spLocks/>
            </p:cNvSpPr>
            <p:nvPr/>
          </p:nvSpPr>
          <p:spPr bwMode="auto">
            <a:xfrm>
              <a:off x="7463532" y="4037137"/>
              <a:ext cx="149225" cy="128588"/>
            </a:xfrm>
            <a:custGeom>
              <a:avLst/>
              <a:gdLst/>
              <a:ahLst/>
              <a:cxnLst>
                <a:cxn ang="0">
                  <a:pos x="47" y="81"/>
                </a:cxn>
                <a:cxn ang="0">
                  <a:pos x="0" y="81"/>
                </a:cxn>
                <a:cxn ang="0">
                  <a:pos x="24" y="41"/>
                </a:cxn>
                <a:cxn ang="0">
                  <a:pos x="47" y="0"/>
                </a:cxn>
                <a:cxn ang="0">
                  <a:pos x="71" y="41"/>
                </a:cxn>
                <a:cxn ang="0">
                  <a:pos x="94" y="81"/>
                </a:cxn>
                <a:cxn ang="0">
                  <a:pos x="47" y="81"/>
                </a:cxn>
              </a:cxnLst>
              <a:rect l="0" t="0" r="r" b="b"/>
              <a:pathLst>
                <a:path w="94" h="81">
                  <a:moveTo>
                    <a:pt x="47" y="81"/>
                  </a:moveTo>
                  <a:lnTo>
                    <a:pt x="0" y="81"/>
                  </a:lnTo>
                  <a:lnTo>
                    <a:pt x="24" y="41"/>
                  </a:lnTo>
                  <a:lnTo>
                    <a:pt x="47" y="0"/>
                  </a:lnTo>
                  <a:lnTo>
                    <a:pt x="71" y="41"/>
                  </a:lnTo>
                  <a:lnTo>
                    <a:pt x="94" y="81"/>
                  </a:lnTo>
                  <a:lnTo>
                    <a:pt x="47" y="81"/>
                  </a:lnTo>
                  <a:close/>
                </a:path>
              </a:pathLst>
            </a:custGeom>
            <a:solidFill>
              <a:srgbClr val="DF311D"/>
            </a:solidFill>
            <a:ln w="9525">
              <a:noFill/>
              <a:round/>
              <a:headEnd/>
              <a:tailEnd/>
            </a:ln>
          </p:spPr>
          <p:txBody>
            <a:bodyPr vert="horz" wrap="square" lIns="91440" tIns="45720" rIns="91440" bIns="45720" numCol="1" anchor="t" anchorCtr="0" compatLnSpc="1">
              <a:prstTxWarp prst="textNoShape">
                <a:avLst/>
              </a:prstTxWarp>
            </a:bodyPr>
            <a:lstStyle/>
            <a:p>
              <a:endParaRPr lang="en-GB" sz="1800"/>
            </a:p>
          </p:txBody>
        </p:sp>
        <p:sp>
          <p:nvSpPr>
            <p:cNvPr id="63" name="TextBox 62"/>
            <p:cNvSpPr txBox="1"/>
            <p:nvPr/>
          </p:nvSpPr>
          <p:spPr>
            <a:xfrm rot="18961032">
              <a:off x="6294764" y="2691881"/>
              <a:ext cx="1984957" cy="1556675"/>
            </a:xfrm>
            <a:prstGeom prst="rect">
              <a:avLst/>
            </a:prstGeom>
            <a:noFill/>
          </p:spPr>
          <p:txBody>
            <a:bodyPr wrap="square" lIns="0" tIns="0" rIns="0" bIns="0" rtlCol="0" anchor="ctr">
              <a:prstTxWarp prst="textArchUp">
                <a:avLst/>
              </a:prstTxWarp>
              <a:noAutofit/>
            </a:bodyPr>
            <a:lstStyle/>
            <a:p>
              <a:pPr algn="ctr">
                <a:spcAft>
                  <a:spcPts val="900"/>
                </a:spcAft>
              </a:pPr>
              <a:r>
                <a:rPr lang="en-GB" sz="1200" b="1" i="1" smtClean="0">
                  <a:solidFill>
                    <a:schemeClr val="bg2"/>
                  </a:solidFill>
                  <a:latin typeface="Georgia" pitchFamily="18" charset="0"/>
                </a:rPr>
                <a:t>Text text </a:t>
              </a:r>
            </a:p>
          </p:txBody>
        </p:sp>
        <p:sp>
          <p:nvSpPr>
            <p:cNvPr id="64" name="TextBox 63"/>
            <p:cNvSpPr txBox="1"/>
            <p:nvPr/>
          </p:nvSpPr>
          <p:spPr>
            <a:xfrm rot="2624503">
              <a:off x="6025895" y="4456787"/>
              <a:ext cx="1904972"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200" b="1" i="1" smtClean="0">
                  <a:solidFill>
                    <a:schemeClr val="bg2"/>
                  </a:solidFill>
                  <a:latin typeface="Georgia" pitchFamily="18" charset="0"/>
                </a:rPr>
                <a:t>Text text </a:t>
              </a:r>
            </a:p>
          </p:txBody>
        </p:sp>
        <p:sp>
          <p:nvSpPr>
            <p:cNvPr id="65" name="TextBox 64"/>
            <p:cNvSpPr txBox="1"/>
            <p:nvPr/>
          </p:nvSpPr>
          <p:spPr>
            <a:xfrm rot="19003554">
              <a:off x="7334515" y="4019843"/>
              <a:ext cx="2396745" cy="1632091"/>
            </a:xfrm>
            <a:prstGeom prst="rect">
              <a:avLst/>
            </a:prstGeom>
            <a:noFill/>
          </p:spPr>
          <p:txBody>
            <a:bodyPr wrap="square" lIns="0" tIns="0" rIns="0" bIns="0" rtlCol="0" anchor="ctr">
              <a:prstTxWarp prst="textArchDown">
                <a:avLst/>
              </a:prstTxWarp>
              <a:noAutofit/>
            </a:bodyPr>
            <a:lstStyle/>
            <a:p>
              <a:pPr algn="ctr">
                <a:spcAft>
                  <a:spcPts val="900"/>
                </a:spcAft>
              </a:pPr>
              <a:r>
                <a:rPr lang="en-GB" sz="1200" b="1" i="1" smtClean="0">
                  <a:solidFill>
                    <a:schemeClr val="bg2"/>
                  </a:solidFill>
                  <a:latin typeface="Georgia" pitchFamily="18" charset="0"/>
                </a:rPr>
                <a:t>Text </a:t>
              </a:r>
              <a:r>
                <a:rPr lang="en-GB" sz="1200" b="1" i="1" err="1" smtClean="0">
                  <a:solidFill>
                    <a:schemeClr val="bg2"/>
                  </a:solidFill>
                  <a:latin typeface="Georgia" pitchFamily="18" charset="0"/>
                </a:rPr>
                <a:t>text</a:t>
              </a:r>
              <a:endParaRPr lang="en-GB" sz="1200" b="1" i="1" smtClean="0">
                <a:solidFill>
                  <a:schemeClr val="bg2"/>
                </a:solidFill>
                <a:latin typeface="Georgia" pitchFamily="18" charset="0"/>
              </a:endParaRPr>
            </a:p>
          </p:txBody>
        </p:sp>
        <p:sp>
          <p:nvSpPr>
            <p:cNvPr id="66" name="TextBox 65"/>
            <p:cNvSpPr txBox="1"/>
            <p:nvPr/>
          </p:nvSpPr>
          <p:spPr>
            <a:xfrm rot="2637943">
              <a:off x="7453680" y="2718423"/>
              <a:ext cx="1984957" cy="1556675"/>
            </a:xfrm>
            <a:prstGeom prst="rect">
              <a:avLst/>
            </a:prstGeom>
            <a:noFill/>
          </p:spPr>
          <p:txBody>
            <a:bodyPr wrap="square" lIns="0" tIns="0" rIns="0" bIns="0" rtlCol="0" anchor="ctr">
              <a:prstTxWarp prst="textArchUp">
                <a:avLst/>
              </a:prstTxWarp>
              <a:noAutofit/>
            </a:bodyPr>
            <a:lstStyle/>
            <a:p>
              <a:pPr algn="ctr">
                <a:spcAft>
                  <a:spcPts val="900"/>
                </a:spcAft>
              </a:pPr>
              <a:r>
                <a:rPr lang="en-GB" sz="1200" b="1" i="1" smtClean="0">
                  <a:solidFill>
                    <a:schemeClr val="bg2"/>
                  </a:solidFill>
                  <a:latin typeface="Georgia" pitchFamily="18" charset="0"/>
                </a:rPr>
                <a:t>Text text </a:t>
              </a:r>
            </a:p>
          </p:txBody>
        </p:sp>
        <p:sp>
          <p:nvSpPr>
            <p:cNvPr id="67" name="TextBox 66"/>
            <p:cNvSpPr txBox="1"/>
            <p:nvPr/>
          </p:nvSpPr>
          <p:spPr>
            <a:xfrm>
              <a:off x="6718684" y="2035959"/>
              <a:ext cx="2272989" cy="1672341"/>
            </a:xfrm>
            <a:prstGeom prst="rect">
              <a:avLst/>
            </a:prstGeom>
            <a:noFill/>
          </p:spPr>
          <p:txBody>
            <a:bodyPr wrap="square" lIns="0" tIns="0" rIns="0" bIns="0" rtlCol="0" anchor="ctr">
              <a:prstTxWarp prst="textArchUp">
                <a:avLst/>
              </a:prstTxWarp>
              <a:noAutofit/>
            </a:bodyPr>
            <a:lstStyle/>
            <a:p>
              <a:pPr algn="ctr">
                <a:spcAft>
                  <a:spcPts val="900"/>
                </a:spcAft>
              </a:pPr>
              <a:r>
                <a:rPr lang="en-GB" sz="1200" b="1" i="1" smtClean="0">
                  <a:solidFill>
                    <a:srgbClr val="FF0000"/>
                  </a:solidFill>
                  <a:latin typeface="Georgia" pitchFamily="18" charset="0"/>
                </a:rPr>
                <a:t>Text text </a:t>
              </a:r>
            </a:p>
          </p:txBody>
        </p:sp>
        <p:sp>
          <p:nvSpPr>
            <p:cNvPr id="68" name="TextBox 67"/>
            <p:cNvSpPr txBox="1"/>
            <p:nvPr/>
          </p:nvSpPr>
          <p:spPr>
            <a:xfrm>
              <a:off x="6905690" y="5238574"/>
              <a:ext cx="1904972"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200" b="1" i="1" dirty="0" smtClean="0">
                  <a:solidFill>
                    <a:srgbClr val="FF0000"/>
                  </a:solidFill>
                  <a:latin typeface="Georgia" pitchFamily="18" charset="0"/>
                </a:rPr>
                <a:t>Text </a:t>
              </a:r>
              <a:r>
                <a:rPr lang="en-GB" sz="1200" b="1" i="1" dirty="0" err="1" smtClean="0">
                  <a:solidFill>
                    <a:srgbClr val="FF0000"/>
                  </a:solidFill>
                  <a:latin typeface="Georgia" pitchFamily="18" charset="0"/>
                </a:rPr>
                <a:t>text</a:t>
              </a:r>
              <a:r>
                <a:rPr lang="en-GB" sz="1200" b="1" i="1" dirty="0" smtClean="0">
                  <a:solidFill>
                    <a:srgbClr val="FF0000"/>
                  </a:solidFill>
                  <a:latin typeface="Georgia" pitchFamily="18" charset="0"/>
                </a:rPr>
                <a:t> </a:t>
              </a:r>
            </a:p>
          </p:txBody>
        </p:sp>
      </p:grpSp>
    </p:spTree>
    <p:custDataLst>
      <p:tags r:id="rId1"/>
    </p:custData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Sections</a:t>
            </a:r>
            <a:endParaRPr lang="en-GB" b="0" i="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24</a:t>
            </a:fld>
            <a:endParaRPr lang="en-GB"/>
          </a:p>
        </p:txBody>
      </p:sp>
      <p:grpSp>
        <p:nvGrpSpPr>
          <p:cNvPr id="3" name="Group 82"/>
          <p:cNvGrpSpPr/>
          <p:nvPr/>
        </p:nvGrpSpPr>
        <p:grpSpPr>
          <a:xfrm>
            <a:off x="6359401" y="1908423"/>
            <a:ext cx="1584000" cy="1584000"/>
            <a:chOff x="6359401" y="2052439"/>
            <a:chExt cx="1560512" cy="1439862"/>
          </a:xfrm>
        </p:grpSpPr>
        <p:sp>
          <p:nvSpPr>
            <p:cNvPr id="70" name="Freeform 3"/>
            <p:cNvSpPr>
              <a:spLocks/>
            </p:cNvSpPr>
            <p:nvPr/>
          </p:nvSpPr>
          <p:spPr bwMode="gray">
            <a:xfrm rot="5400000">
              <a:off x="6888038" y="2004814"/>
              <a:ext cx="503237" cy="992188"/>
            </a:xfrm>
            <a:custGeom>
              <a:avLst/>
              <a:gdLst>
                <a:gd name="T0" fmla="*/ 307332958 w 205"/>
                <a:gd name="T1" fmla="*/ 661583973 h 372"/>
                <a:gd name="T2" fmla="*/ 717107909 w 205"/>
                <a:gd name="T3" fmla="*/ 2147483647 h 372"/>
                <a:gd name="T4" fmla="*/ 1235353491 w 205"/>
                <a:gd name="T5" fmla="*/ 2147483647 h 372"/>
                <a:gd name="T6" fmla="*/ 1235353491 w 205"/>
                <a:gd name="T7" fmla="*/ 1323167947 h 372"/>
                <a:gd name="T8" fmla="*/ 1235353491 w 205"/>
                <a:gd name="T9" fmla="*/ 1323167947 h 372"/>
                <a:gd name="T10" fmla="*/ 1235353491 w 205"/>
                <a:gd name="T11" fmla="*/ 0 h 372"/>
                <a:gd name="T12" fmla="*/ 307332958 w 205"/>
                <a:gd name="T13" fmla="*/ 661583973 h 372"/>
                <a:gd name="T14" fmla="*/ 0 60000 65536"/>
                <a:gd name="T15" fmla="*/ 0 60000 65536"/>
                <a:gd name="T16" fmla="*/ 0 60000 65536"/>
                <a:gd name="T17" fmla="*/ 0 60000 65536"/>
                <a:gd name="T18" fmla="*/ 0 60000 65536"/>
                <a:gd name="T19" fmla="*/ 0 60000 65536"/>
                <a:gd name="T20" fmla="*/ 0 60000 65536"/>
                <a:gd name="T21" fmla="*/ 0 w 205"/>
                <a:gd name="T22" fmla="*/ 0 h 372"/>
                <a:gd name="T23" fmla="*/ 205 w 205"/>
                <a:gd name="T24" fmla="*/ 372 h 3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5" h="372">
                  <a:moveTo>
                    <a:pt x="51" y="93"/>
                  </a:moveTo>
                  <a:cubicBezTo>
                    <a:pt x="0" y="182"/>
                    <a:pt x="30" y="296"/>
                    <a:pt x="119" y="347"/>
                  </a:cubicBezTo>
                  <a:cubicBezTo>
                    <a:pt x="146" y="363"/>
                    <a:pt x="176" y="371"/>
                    <a:pt x="205" y="372"/>
                  </a:cubicBezTo>
                  <a:cubicBezTo>
                    <a:pt x="205" y="186"/>
                    <a:pt x="205" y="186"/>
                    <a:pt x="205" y="186"/>
                  </a:cubicBezTo>
                  <a:cubicBezTo>
                    <a:pt x="205" y="186"/>
                    <a:pt x="205" y="186"/>
                    <a:pt x="205" y="186"/>
                  </a:cubicBezTo>
                  <a:cubicBezTo>
                    <a:pt x="205" y="0"/>
                    <a:pt x="205" y="0"/>
                    <a:pt x="205" y="0"/>
                  </a:cubicBezTo>
                  <a:cubicBezTo>
                    <a:pt x="143" y="3"/>
                    <a:pt x="84" y="36"/>
                    <a:pt x="51" y="93"/>
                  </a:cubicBezTo>
                  <a:close/>
                </a:path>
              </a:pathLst>
            </a:custGeom>
            <a:solidFill>
              <a:srgbClr val="EAE8E2"/>
            </a:solidFill>
            <a:ln w="3175">
              <a:noFill/>
              <a:miter lim="800000"/>
              <a:headEnd/>
              <a:tailEnd/>
            </a:ln>
          </p:spPr>
          <p:txBody>
            <a:bodyPr/>
            <a:lstStyle/>
            <a:p>
              <a:endParaRPr lang="en-GB"/>
            </a:p>
          </p:txBody>
        </p:sp>
        <p:sp>
          <p:nvSpPr>
            <p:cNvPr id="79" name="Freeform 4"/>
            <p:cNvSpPr>
              <a:spLocks/>
            </p:cNvSpPr>
            <p:nvPr/>
          </p:nvSpPr>
          <p:spPr bwMode="gray">
            <a:xfrm rot="5400000">
              <a:off x="6887244" y="2545358"/>
              <a:ext cx="504825" cy="992188"/>
            </a:xfrm>
            <a:custGeom>
              <a:avLst/>
              <a:gdLst>
                <a:gd name="T0" fmla="*/ 0 w 205"/>
                <a:gd name="T1" fmla="*/ 1323167947 h 372"/>
                <a:gd name="T2" fmla="*/ 0 w 205"/>
                <a:gd name="T3" fmla="*/ 2147483647 h 372"/>
                <a:gd name="T4" fmla="*/ 927824055 w 205"/>
                <a:gd name="T5" fmla="*/ 1984752087 h 372"/>
                <a:gd name="T6" fmla="*/ 515458339 w 205"/>
                <a:gd name="T7" fmla="*/ 177844390 h 372"/>
                <a:gd name="T8" fmla="*/ 0 w 205"/>
                <a:gd name="T9" fmla="*/ 0 h 372"/>
                <a:gd name="T10" fmla="*/ 0 w 205"/>
                <a:gd name="T11" fmla="*/ 1323167947 h 372"/>
                <a:gd name="T12" fmla="*/ 0 60000 65536"/>
                <a:gd name="T13" fmla="*/ 0 60000 65536"/>
                <a:gd name="T14" fmla="*/ 0 60000 65536"/>
                <a:gd name="T15" fmla="*/ 0 60000 65536"/>
                <a:gd name="T16" fmla="*/ 0 60000 65536"/>
                <a:gd name="T17" fmla="*/ 0 60000 65536"/>
                <a:gd name="T18" fmla="*/ 0 w 205"/>
                <a:gd name="T19" fmla="*/ 0 h 372"/>
                <a:gd name="T20" fmla="*/ 205 w 205"/>
                <a:gd name="T21" fmla="*/ 372 h 372"/>
              </a:gdLst>
              <a:ahLst/>
              <a:cxnLst>
                <a:cxn ang="T12">
                  <a:pos x="T0" y="T1"/>
                </a:cxn>
                <a:cxn ang="T13">
                  <a:pos x="T2" y="T3"/>
                </a:cxn>
                <a:cxn ang="T14">
                  <a:pos x="T4" y="T5"/>
                </a:cxn>
                <a:cxn ang="T15">
                  <a:pos x="T6" y="T7"/>
                </a:cxn>
                <a:cxn ang="T16">
                  <a:pos x="T8" y="T9"/>
                </a:cxn>
                <a:cxn ang="T17">
                  <a:pos x="T10" y="T11"/>
                </a:cxn>
              </a:cxnLst>
              <a:rect l="T18" t="T19" r="T20" b="T21"/>
              <a:pathLst>
                <a:path w="205" h="372">
                  <a:moveTo>
                    <a:pt x="0" y="186"/>
                  </a:moveTo>
                  <a:cubicBezTo>
                    <a:pt x="0" y="372"/>
                    <a:pt x="0" y="372"/>
                    <a:pt x="0" y="372"/>
                  </a:cubicBezTo>
                  <a:cubicBezTo>
                    <a:pt x="61" y="370"/>
                    <a:pt x="120" y="337"/>
                    <a:pt x="153" y="279"/>
                  </a:cubicBezTo>
                  <a:cubicBezTo>
                    <a:pt x="205" y="190"/>
                    <a:pt x="174" y="76"/>
                    <a:pt x="85" y="25"/>
                  </a:cubicBezTo>
                  <a:cubicBezTo>
                    <a:pt x="58" y="9"/>
                    <a:pt x="29" y="1"/>
                    <a:pt x="0" y="0"/>
                  </a:cubicBezTo>
                  <a:cubicBezTo>
                    <a:pt x="0" y="186"/>
                    <a:pt x="0" y="186"/>
                    <a:pt x="0" y="186"/>
                  </a:cubicBezTo>
                  <a:close/>
                </a:path>
              </a:pathLst>
            </a:custGeom>
            <a:solidFill>
              <a:srgbClr val="EAE8E2"/>
            </a:solidFill>
            <a:ln w="3175">
              <a:noFill/>
              <a:miter lim="800000"/>
              <a:headEnd/>
              <a:tailEnd/>
            </a:ln>
          </p:spPr>
          <p:txBody>
            <a:bodyPr/>
            <a:lstStyle/>
            <a:p>
              <a:endParaRPr lang="en-GB"/>
            </a:p>
          </p:txBody>
        </p:sp>
        <p:sp>
          <p:nvSpPr>
            <p:cNvPr id="84" name="Freeform 5"/>
            <p:cNvSpPr>
              <a:spLocks/>
            </p:cNvSpPr>
            <p:nvPr/>
          </p:nvSpPr>
          <p:spPr bwMode="gray">
            <a:xfrm>
              <a:off x="7159501" y="2052439"/>
              <a:ext cx="760412" cy="1439862"/>
            </a:xfrm>
            <a:custGeom>
              <a:avLst/>
              <a:gdLst>
                <a:gd name="T0" fmla="*/ 0 w 285"/>
                <a:gd name="T1" fmla="*/ 0 h 585"/>
                <a:gd name="T2" fmla="*/ 0 w 285"/>
                <a:gd name="T3" fmla="*/ 569451800 h 585"/>
                <a:gd name="T4" fmla="*/ 654930735 w 285"/>
                <a:gd name="T5" fmla="*/ 726960484 h 585"/>
                <a:gd name="T6" fmla="*/ 1167485724 w 285"/>
                <a:gd name="T7" fmla="*/ 2147483647 h 585"/>
                <a:gd name="T8" fmla="*/ 0 w 285"/>
                <a:gd name="T9" fmla="*/ 2147483647 h 585"/>
                <a:gd name="T10" fmla="*/ 0 w 285"/>
                <a:gd name="T11" fmla="*/ 2147483647 h 585"/>
                <a:gd name="T12" fmla="*/ 2028864394 w 285"/>
                <a:gd name="T13" fmla="*/ 1768938030 h 585"/>
                <a:gd name="T14" fmla="*/ 0 w 285"/>
                <a:gd name="T15" fmla="*/ 0 h 585"/>
                <a:gd name="T16" fmla="*/ 0 60000 65536"/>
                <a:gd name="T17" fmla="*/ 0 60000 65536"/>
                <a:gd name="T18" fmla="*/ 0 60000 65536"/>
                <a:gd name="T19" fmla="*/ 0 60000 65536"/>
                <a:gd name="T20" fmla="*/ 0 60000 65536"/>
                <a:gd name="T21" fmla="*/ 0 60000 65536"/>
                <a:gd name="T22" fmla="*/ 0 60000 65536"/>
                <a:gd name="T23" fmla="*/ 0 60000 65536"/>
                <a:gd name="T24" fmla="*/ 0 w 285"/>
                <a:gd name="T25" fmla="*/ 0 h 585"/>
                <a:gd name="T26" fmla="*/ 285 w 285"/>
                <a:gd name="T27" fmla="*/ 585 h 5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5" h="585">
                  <a:moveTo>
                    <a:pt x="0" y="0"/>
                  </a:moveTo>
                  <a:cubicBezTo>
                    <a:pt x="0" y="94"/>
                    <a:pt x="0" y="94"/>
                    <a:pt x="0" y="94"/>
                  </a:cubicBezTo>
                  <a:cubicBezTo>
                    <a:pt x="31" y="95"/>
                    <a:pt x="62" y="104"/>
                    <a:pt x="92" y="120"/>
                  </a:cubicBezTo>
                  <a:cubicBezTo>
                    <a:pt x="186" y="175"/>
                    <a:pt x="219" y="296"/>
                    <a:pt x="164" y="391"/>
                  </a:cubicBezTo>
                  <a:cubicBezTo>
                    <a:pt x="129" y="453"/>
                    <a:pt x="65" y="488"/>
                    <a:pt x="0" y="490"/>
                  </a:cubicBezTo>
                  <a:cubicBezTo>
                    <a:pt x="0" y="585"/>
                    <a:pt x="0" y="585"/>
                    <a:pt x="0" y="585"/>
                  </a:cubicBezTo>
                  <a:cubicBezTo>
                    <a:pt x="158" y="581"/>
                    <a:pt x="285" y="452"/>
                    <a:pt x="285" y="292"/>
                  </a:cubicBezTo>
                  <a:cubicBezTo>
                    <a:pt x="285" y="133"/>
                    <a:pt x="158" y="3"/>
                    <a:pt x="0" y="0"/>
                  </a:cubicBezTo>
                  <a:close/>
                </a:path>
              </a:pathLst>
            </a:custGeom>
            <a:solidFill>
              <a:schemeClr val="tx2"/>
            </a:solidFill>
            <a:ln w="3175">
              <a:noFill/>
              <a:miter lim="800000"/>
              <a:headEnd/>
              <a:tailEnd/>
            </a:ln>
          </p:spPr>
          <p:txBody>
            <a:bodyPr/>
            <a:lstStyle/>
            <a:p>
              <a:endParaRPr lang="en-GB"/>
            </a:p>
          </p:txBody>
        </p:sp>
        <p:sp>
          <p:nvSpPr>
            <p:cNvPr id="91" name="Freeform 6"/>
            <p:cNvSpPr>
              <a:spLocks/>
            </p:cNvSpPr>
            <p:nvPr/>
          </p:nvSpPr>
          <p:spPr bwMode="gray">
            <a:xfrm>
              <a:off x="6359401" y="2052439"/>
              <a:ext cx="760412" cy="1439862"/>
            </a:xfrm>
            <a:custGeom>
              <a:avLst/>
              <a:gdLst>
                <a:gd name="T0" fmla="*/ 1371410765 w 286"/>
                <a:gd name="T1" fmla="*/ 2147483647 h 585"/>
                <a:gd name="T2" fmla="*/ 855365092 w 286"/>
                <a:gd name="T3" fmla="*/ 1169194838 h 585"/>
                <a:gd name="T4" fmla="*/ 2021770465 w 286"/>
                <a:gd name="T5" fmla="*/ 569451800 h 585"/>
                <a:gd name="T6" fmla="*/ 2021770465 w 286"/>
                <a:gd name="T7" fmla="*/ 0 h 585"/>
                <a:gd name="T8" fmla="*/ 0 w 286"/>
                <a:gd name="T9" fmla="*/ 1768938030 h 585"/>
                <a:gd name="T10" fmla="*/ 2021770465 w 286"/>
                <a:gd name="T11" fmla="*/ 2147483647 h 585"/>
                <a:gd name="T12" fmla="*/ 2021770465 w 286"/>
                <a:gd name="T13" fmla="*/ 2147483647 h 585"/>
                <a:gd name="T14" fmla="*/ 1371410765 w 286"/>
                <a:gd name="T15" fmla="*/ 2147483647 h 585"/>
                <a:gd name="T16" fmla="*/ 0 60000 65536"/>
                <a:gd name="T17" fmla="*/ 0 60000 65536"/>
                <a:gd name="T18" fmla="*/ 0 60000 65536"/>
                <a:gd name="T19" fmla="*/ 0 60000 65536"/>
                <a:gd name="T20" fmla="*/ 0 60000 65536"/>
                <a:gd name="T21" fmla="*/ 0 60000 65536"/>
                <a:gd name="T22" fmla="*/ 0 60000 65536"/>
                <a:gd name="T23" fmla="*/ 0 60000 65536"/>
                <a:gd name="T24" fmla="*/ 0 w 286"/>
                <a:gd name="T25" fmla="*/ 0 h 585"/>
                <a:gd name="T26" fmla="*/ 286 w 286"/>
                <a:gd name="T27" fmla="*/ 585 h 58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6" h="585">
                  <a:moveTo>
                    <a:pt x="194" y="464"/>
                  </a:moveTo>
                  <a:cubicBezTo>
                    <a:pt x="99" y="409"/>
                    <a:pt x="67" y="288"/>
                    <a:pt x="121" y="193"/>
                  </a:cubicBezTo>
                  <a:cubicBezTo>
                    <a:pt x="157" y="132"/>
                    <a:pt x="220" y="96"/>
                    <a:pt x="286" y="94"/>
                  </a:cubicBezTo>
                  <a:cubicBezTo>
                    <a:pt x="286" y="0"/>
                    <a:pt x="286" y="0"/>
                    <a:pt x="286" y="0"/>
                  </a:cubicBezTo>
                  <a:cubicBezTo>
                    <a:pt x="128" y="3"/>
                    <a:pt x="0" y="133"/>
                    <a:pt x="0" y="292"/>
                  </a:cubicBezTo>
                  <a:cubicBezTo>
                    <a:pt x="0" y="452"/>
                    <a:pt x="128" y="581"/>
                    <a:pt x="286" y="585"/>
                  </a:cubicBezTo>
                  <a:cubicBezTo>
                    <a:pt x="286" y="491"/>
                    <a:pt x="286" y="491"/>
                    <a:pt x="286" y="491"/>
                  </a:cubicBezTo>
                  <a:cubicBezTo>
                    <a:pt x="255" y="489"/>
                    <a:pt x="223" y="481"/>
                    <a:pt x="194" y="464"/>
                  </a:cubicBezTo>
                  <a:close/>
                </a:path>
              </a:pathLst>
            </a:custGeom>
            <a:solidFill>
              <a:schemeClr val="accent4"/>
            </a:solidFill>
            <a:ln w="3175">
              <a:noFill/>
              <a:miter lim="800000"/>
              <a:headEnd/>
              <a:tailEnd/>
            </a:ln>
          </p:spPr>
          <p:txBody>
            <a:bodyPr/>
            <a:lstStyle/>
            <a:p>
              <a:endParaRPr lang="en-GB"/>
            </a:p>
          </p:txBody>
        </p:sp>
      </p:grpSp>
      <p:grpSp>
        <p:nvGrpSpPr>
          <p:cNvPr id="4" name="Group 86"/>
          <p:cNvGrpSpPr/>
          <p:nvPr/>
        </p:nvGrpSpPr>
        <p:grpSpPr>
          <a:xfrm>
            <a:off x="6359401" y="3564607"/>
            <a:ext cx="1584000" cy="1584000"/>
            <a:chOff x="6359401" y="3632001"/>
            <a:chExt cx="1560512" cy="1439863"/>
          </a:xfrm>
        </p:grpSpPr>
        <p:sp>
          <p:nvSpPr>
            <p:cNvPr id="102" name="Freeform 7"/>
            <p:cNvSpPr>
              <a:spLocks/>
            </p:cNvSpPr>
            <p:nvPr/>
          </p:nvSpPr>
          <p:spPr bwMode="gray">
            <a:xfrm>
              <a:off x="6359401" y="4368601"/>
              <a:ext cx="760412" cy="703263"/>
            </a:xfrm>
            <a:custGeom>
              <a:avLst/>
              <a:gdLst>
                <a:gd name="T0" fmla="*/ 1373933492 w 285"/>
                <a:gd name="T1" fmla="*/ 997671888 h 286"/>
                <a:gd name="T2" fmla="*/ 669170444 w 285"/>
                <a:gd name="T3" fmla="*/ 0 h 286"/>
                <a:gd name="T4" fmla="*/ 0 w 285"/>
                <a:gd name="T5" fmla="*/ 0 h 286"/>
                <a:gd name="T6" fmla="*/ 2028864394 w 285"/>
                <a:gd name="T7" fmla="*/ 1729296545 h 286"/>
                <a:gd name="T8" fmla="*/ 2028864394 w 285"/>
                <a:gd name="T9" fmla="*/ 1160927192 h 286"/>
                <a:gd name="T10" fmla="*/ 1373933492 w 285"/>
                <a:gd name="T11" fmla="*/ 997671888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93" y="165"/>
                  </a:moveTo>
                  <a:cubicBezTo>
                    <a:pt x="132" y="130"/>
                    <a:pt x="97" y="66"/>
                    <a:pt x="94" y="0"/>
                  </a:cubicBezTo>
                  <a:cubicBezTo>
                    <a:pt x="0" y="0"/>
                    <a:pt x="0" y="0"/>
                    <a:pt x="0" y="0"/>
                  </a:cubicBezTo>
                  <a:cubicBezTo>
                    <a:pt x="3" y="156"/>
                    <a:pt x="129" y="282"/>
                    <a:pt x="285" y="286"/>
                  </a:cubicBezTo>
                  <a:cubicBezTo>
                    <a:pt x="285" y="192"/>
                    <a:pt x="285" y="192"/>
                    <a:pt x="285" y="192"/>
                  </a:cubicBezTo>
                  <a:cubicBezTo>
                    <a:pt x="254" y="190"/>
                    <a:pt x="222" y="182"/>
                    <a:pt x="193" y="165"/>
                  </a:cubicBezTo>
                  <a:close/>
                </a:path>
              </a:pathLst>
            </a:custGeom>
            <a:solidFill>
              <a:schemeClr val="accent3"/>
            </a:solidFill>
            <a:ln w="3175">
              <a:noFill/>
              <a:miter lim="800000"/>
              <a:headEnd/>
              <a:tailEnd/>
            </a:ln>
          </p:spPr>
          <p:txBody>
            <a:bodyPr/>
            <a:lstStyle/>
            <a:p>
              <a:endParaRPr lang="en-GB"/>
            </a:p>
          </p:txBody>
        </p:sp>
        <p:sp>
          <p:nvSpPr>
            <p:cNvPr id="115" name="Freeform 8"/>
            <p:cNvSpPr>
              <a:spLocks/>
            </p:cNvSpPr>
            <p:nvPr/>
          </p:nvSpPr>
          <p:spPr bwMode="gray">
            <a:xfrm>
              <a:off x="6359401" y="3632001"/>
              <a:ext cx="760412" cy="701675"/>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accent4"/>
            </a:solidFill>
            <a:ln w="3175">
              <a:noFill/>
              <a:miter lim="800000"/>
              <a:headEnd/>
              <a:tailEnd/>
            </a:ln>
          </p:spPr>
          <p:txBody>
            <a:bodyPr/>
            <a:lstStyle/>
            <a:p>
              <a:endParaRPr lang="en-GB"/>
            </a:p>
          </p:txBody>
        </p:sp>
        <p:sp>
          <p:nvSpPr>
            <p:cNvPr id="116" name="Freeform 9"/>
            <p:cNvSpPr>
              <a:spLocks/>
            </p:cNvSpPr>
            <p:nvPr/>
          </p:nvSpPr>
          <p:spPr bwMode="gray">
            <a:xfrm>
              <a:off x="7159501" y="3632001"/>
              <a:ext cx="760412" cy="701675"/>
            </a:xfrm>
            <a:custGeom>
              <a:avLst/>
              <a:gdLst>
                <a:gd name="T0" fmla="*/ 654930735 w 285"/>
                <a:gd name="T1" fmla="*/ 727383383 h 285"/>
                <a:gd name="T2" fmla="*/ 1359693782 w 285"/>
                <a:gd name="T3" fmla="*/ 1727536036 h 285"/>
                <a:gd name="T4" fmla="*/ 2028864394 w 285"/>
                <a:gd name="T5" fmla="*/ 1727536036 h 285"/>
                <a:gd name="T6" fmla="*/ 0 w 285"/>
                <a:gd name="T7" fmla="*/ 0 h 285"/>
                <a:gd name="T8" fmla="*/ 0 w 285"/>
                <a:gd name="T9" fmla="*/ 569784630 h 285"/>
                <a:gd name="T10" fmla="*/ 654930735 w 285"/>
                <a:gd name="T11" fmla="*/ 727383383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92" y="120"/>
                  </a:moveTo>
                  <a:cubicBezTo>
                    <a:pt x="153" y="156"/>
                    <a:pt x="188" y="219"/>
                    <a:pt x="191" y="285"/>
                  </a:cubicBezTo>
                  <a:cubicBezTo>
                    <a:pt x="285" y="285"/>
                    <a:pt x="285" y="285"/>
                    <a:pt x="285" y="285"/>
                  </a:cubicBezTo>
                  <a:cubicBezTo>
                    <a:pt x="281" y="129"/>
                    <a:pt x="156" y="3"/>
                    <a:pt x="0" y="0"/>
                  </a:cubicBezTo>
                  <a:cubicBezTo>
                    <a:pt x="0" y="94"/>
                    <a:pt x="0" y="94"/>
                    <a:pt x="0" y="94"/>
                  </a:cubicBezTo>
                  <a:cubicBezTo>
                    <a:pt x="31" y="95"/>
                    <a:pt x="63" y="104"/>
                    <a:pt x="92" y="120"/>
                  </a:cubicBezTo>
                  <a:close/>
                </a:path>
              </a:pathLst>
            </a:custGeom>
            <a:solidFill>
              <a:schemeClr val="tx2"/>
            </a:solidFill>
            <a:ln w="3175">
              <a:noFill/>
              <a:miter lim="800000"/>
              <a:headEnd/>
              <a:tailEnd/>
            </a:ln>
          </p:spPr>
          <p:txBody>
            <a:bodyPr/>
            <a:lstStyle/>
            <a:p>
              <a:endParaRPr lang="en-GB"/>
            </a:p>
          </p:txBody>
        </p:sp>
        <p:sp>
          <p:nvSpPr>
            <p:cNvPr id="117" name="Freeform 10"/>
            <p:cNvSpPr>
              <a:spLocks/>
            </p:cNvSpPr>
            <p:nvPr/>
          </p:nvSpPr>
          <p:spPr bwMode="gray">
            <a:xfrm>
              <a:off x="7159501" y="4368601"/>
              <a:ext cx="760412" cy="703263"/>
            </a:xfrm>
            <a:custGeom>
              <a:avLst/>
              <a:gdLst>
                <a:gd name="T0" fmla="*/ 1167485724 w 285"/>
                <a:gd name="T1" fmla="*/ 556276031 h 286"/>
                <a:gd name="T2" fmla="*/ 0 w 285"/>
                <a:gd name="T3" fmla="*/ 1154880609 h 286"/>
                <a:gd name="T4" fmla="*/ 0 w 285"/>
                <a:gd name="T5" fmla="*/ 1729296545 h 286"/>
                <a:gd name="T6" fmla="*/ 2028864394 w 285"/>
                <a:gd name="T7" fmla="*/ 0 h 286"/>
                <a:gd name="T8" fmla="*/ 1359693782 w 285"/>
                <a:gd name="T9" fmla="*/ 0 h 286"/>
                <a:gd name="T10" fmla="*/ 1167485724 w 285"/>
                <a:gd name="T11" fmla="*/ 556276031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64" y="92"/>
                  </a:moveTo>
                  <a:cubicBezTo>
                    <a:pt x="129" y="154"/>
                    <a:pt x="66" y="189"/>
                    <a:pt x="0" y="191"/>
                  </a:cubicBezTo>
                  <a:cubicBezTo>
                    <a:pt x="0" y="286"/>
                    <a:pt x="0" y="286"/>
                    <a:pt x="0" y="286"/>
                  </a:cubicBezTo>
                  <a:cubicBezTo>
                    <a:pt x="156" y="282"/>
                    <a:pt x="282" y="156"/>
                    <a:pt x="285" y="0"/>
                  </a:cubicBezTo>
                  <a:cubicBezTo>
                    <a:pt x="191" y="0"/>
                    <a:pt x="191" y="0"/>
                    <a:pt x="191" y="0"/>
                  </a:cubicBezTo>
                  <a:cubicBezTo>
                    <a:pt x="190" y="32"/>
                    <a:pt x="181" y="63"/>
                    <a:pt x="164" y="92"/>
                  </a:cubicBezTo>
                  <a:close/>
                </a:path>
              </a:pathLst>
            </a:custGeom>
            <a:solidFill>
              <a:schemeClr val="accent5"/>
            </a:solidFill>
            <a:ln w="3175">
              <a:noFill/>
              <a:miter lim="800000"/>
              <a:headEnd/>
              <a:tailEnd/>
            </a:ln>
          </p:spPr>
          <p:txBody>
            <a:bodyPr/>
            <a:lstStyle/>
            <a:p>
              <a:endParaRPr lang="en-GB"/>
            </a:p>
          </p:txBody>
        </p:sp>
        <p:sp>
          <p:nvSpPr>
            <p:cNvPr id="118" name="Freeform 11"/>
            <p:cNvSpPr>
              <a:spLocks/>
            </p:cNvSpPr>
            <p:nvPr/>
          </p:nvSpPr>
          <p:spPr bwMode="gray">
            <a:xfrm>
              <a:off x="6645151" y="4368601"/>
              <a:ext cx="474662" cy="439738"/>
            </a:xfrm>
            <a:custGeom>
              <a:avLst/>
              <a:gdLst>
                <a:gd name="T0" fmla="*/ 0 w 178"/>
                <a:gd name="T1" fmla="*/ 0 h 179"/>
                <a:gd name="T2" fmla="*/ 661321438 w 178"/>
                <a:gd name="T3" fmla="*/ 929399765 h 179"/>
                <a:gd name="T4" fmla="*/ 1265752788 w 178"/>
                <a:gd name="T5" fmla="*/ 1080276523 h 179"/>
                <a:gd name="T6" fmla="*/ 1265752788 w 178"/>
                <a:gd name="T7" fmla="*/ 0 h 179"/>
                <a:gd name="T8" fmla="*/ 0 w 178"/>
                <a:gd name="T9" fmla="*/ 0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0" y="0"/>
                  </a:moveTo>
                  <a:cubicBezTo>
                    <a:pt x="2" y="62"/>
                    <a:pt x="35" y="121"/>
                    <a:pt x="93" y="154"/>
                  </a:cubicBezTo>
                  <a:cubicBezTo>
                    <a:pt x="120" y="170"/>
                    <a:pt x="149" y="178"/>
                    <a:pt x="178" y="179"/>
                  </a:cubicBezTo>
                  <a:cubicBezTo>
                    <a:pt x="178" y="0"/>
                    <a:pt x="178" y="0"/>
                    <a:pt x="178" y="0"/>
                  </a:cubicBezTo>
                  <a:lnTo>
                    <a:pt x="0" y="0"/>
                  </a:lnTo>
                  <a:close/>
                </a:path>
              </a:pathLst>
            </a:custGeom>
            <a:solidFill>
              <a:srgbClr val="EAE8E2"/>
            </a:solidFill>
            <a:ln w="3175">
              <a:noFill/>
              <a:miter lim="800000"/>
              <a:headEnd/>
              <a:tailEnd/>
            </a:ln>
          </p:spPr>
          <p:txBody>
            <a:bodyPr/>
            <a:lstStyle/>
            <a:p>
              <a:endParaRPr lang="en-GB"/>
            </a:p>
          </p:txBody>
        </p:sp>
        <p:sp>
          <p:nvSpPr>
            <p:cNvPr id="119" name="Freeform 12"/>
            <p:cNvSpPr>
              <a:spLocks/>
            </p:cNvSpPr>
            <p:nvPr/>
          </p:nvSpPr>
          <p:spPr bwMode="gray">
            <a:xfrm>
              <a:off x="7159501" y="3892351"/>
              <a:ext cx="474662" cy="441325"/>
            </a:xfrm>
            <a:custGeom>
              <a:avLst/>
              <a:gdLst>
                <a:gd name="T0" fmla="*/ 1265752788 w 178"/>
                <a:gd name="T1" fmla="*/ 1088087957 h 179"/>
                <a:gd name="T2" fmla="*/ 611543278 w 178"/>
                <a:gd name="T3" fmla="*/ 151968648 h 179"/>
                <a:gd name="T4" fmla="*/ 0 w 178"/>
                <a:gd name="T5" fmla="*/ 0 h 179"/>
                <a:gd name="T6" fmla="*/ 0 w 178"/>
                <a:gd name="T7" fmla="*/ 1088087957 h 179"/>
                <a:gd name="T8" fmla="*/ 1265752788 w 178"/>
                <a:gd name="T9" fmla="*/ 1088087957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178" y="179"/>
                  </a:moveTo>
                  <a:cubicBezTo>
                    <a:pt x="176" y="117"/>
                    <a:pt x="143" y="58"/>
                    <a:pt x="86" y="25"/>
                  </a:cubicBezTo>
                  <a:cubicBezTo>
                    <a:pt x="58" y="9"/>
                    <a:pt x="29" y="1"/>
                    <a:pt x="0" y="0"/>
                  </a:cubicBezTo>
                  <a:cubicBezTo>
                    <a:pt x="0" y="179"/>
                    <a:pt x="0" y="179"/>
                    <a:pt x="0" y="179"/>
                  </a:cubicBezTo>
                  <a:lnTo>
                    <a:pt x="178" y="179"/>
                  </a:lnTo>
                  <a:close/>
                </a:path>
              </a:pathLst>
            </a:custGeom>
            <a:solidFill>
              <a:srgbClr val="EAE8E2"/>
            </a:solidFill>
            <a:ln w="3175">
              <a:noFill/>
              <a:miter lim="800000"/>
              <a:headEnd/>
              <a:tailEnd/>
            </a:ln>
          </p:spPr>
          <p:txBody>
            <a:bodyPr/>
            <a:lstStyle/>
            <a:p>
              <a:endParaRPr lang="en-GB"/>
            </a:p>
          </p:txBody>
        </p:sp>
        <p:sp>
          <p:nvSpPr>
            <p:cNvPr id="120" name="Freeform 13"/>
            <p:cNvSpPr>
              <a:spLocks/>
            </p:cNvSpPr>
            <p:nvPr/>
          </p:nvSpPr>
          <p:spPr bwMode="gray">
            <a:xfrm>
              <a:off x="6645151" y="3892351"/>
              <a:ext cx="474662" cy="441325"/>
            </a:xfrm>
            <a:custGeom>
              <a:avLst/>
              <a:gdLst>
                <a:gd name="T0" fmla="*/ 1265752788 w 178"/>
                <a:gd name="T1" fmla="*/ 0 h 179"/>
                <a:gd name="T2" fmla="*/ 170662305 w 178"/>
                <a:gd name="T3" fmla="*/ 565320028 h 179"/>
                <a:gd name="T4" fmla="*/ 0 w 178"/>
                <a:gd name="T5" fmla="*/ 1088087957 h 179"/>
                <a:gd name="T6" fmla="*/ 1265752788 w 178"/>
                <a:gd name="T7" fmla="*/ 1088087957 h 179"/>
                <a:gd name="T8" fmla="*/ 1265752788 w 178"/>
                <a:gd name="T9" fmla="*/ 0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178" y="0"/>
                  </a:moveTo>
                  <a:cubicBezTo>
                    <a:pt x="117" y="3"/>
                    <a:pt x="58" y="36"/>
                    <a:pt x="24" y="93"/>
                  </a:cubicBezTo>
                  <a:cubicBezTo>
                    <a:pt x="9" y="120"/>
                    <a:pt x="1" y="150"/>
                    <a:pt x="0" y="179"/>
                  </a:cubicBezTo>
                  <a:cubicBezTo>
                    <a:pt x="178" y="179"/>
                    <a:pt x="178" y="179"/>
                    <a:pt x="178" y="179"/>
                  </a:cubicBezTo>
                  <a:lnTo>
                    <a:pt x="178" y="0"/>
                  </a:lnTo>
                  <a:close/>
                </a:path>
              </a:pathLst>
            </a:custGeom>
            <a:solidFill>
              <a:srgbClr val="EAE8E2"/>
            </a:solidFill>
            <a:ln w="3175">
              <a:noFill/>
              <a:miter lim="800000"/>
              <a:headEnd/>
              <a:tailEnd/>
            </a:ln>
          </p:spPr>
          <p:txBody>
            <a:bodyPr/>
            <a:lstStyle/>
            <a:p>
              <a:endParaRPr lang="en-GB"/>
            </a:p>
          </p:txBody>
        </p:sp>
        <p:sp>
          <p:nvSpPr>
            <p:cNvPr id="121" name="Freeform 14"/>
            <p:cNvSpPr>
              <a:spLocks/>
            </p:cNvSpPr>
            <p:nvPr/>
          </p:nvSpPr>
          <p:spPr bwMode="gray">
            <a:xfrm>
              <a:off x="7159501" y="4368601"/>
              <a:ext cx="474662" cy="439738"/>
            </a:xfrm>
            <a:custGeom>
              <a:avLst/>
              <a:gdLst>
                <a:gd name="T0" fmla="*/ 0 w 178"/>
                <a:gd name="T1" fmla="*/ 1080276523 h 179"/>
                <a:gd name="T2" fmla="*/ 1095090525 w 178"/>
                <a:gd name="T3" fmla="*/ 519016105 h 179"/>
                <a:gd name="T4" fmla="*/ 1265752788 w 178"/>
                <a:gd name="T5" fmla="*/ 0 h 179"/>
                <a:gd name="T6" fmla="*/ 0 w 178"/>
                <a:gd name="T7" fmla="*/ 0 h 179"/>
                <a:gd name="T8" fmla="*/ 0 w 178"/>
                <a:gd name="T9" fmla="*/ 1080276523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0" y="179"/>
                  </a:moveTo>
                  <a:cubicBezTo>
                    <a:pt x="61" y="177"/>
                    <a:pt x="120" y="144"/>
                    <a:pt x="154" y="86"/>
                  </a:cubicBezTo>
                  <a:cubicBezTo>
                    <a:pt x="169" y="59"/>
                    <a:pt x="177" y="29"/>
                    <a:pt x="178" y="0"/>
                  </a:cubicBezTo>
                  <a:cubicBezTo>
                    <a:pt x="0" y="0"/>
                    <a:pt x="0" y="0"/>
                    <a:pt x="0" y="0"/>
                  </a:cubicBezTo>
                  <a:lnTo>
                    <a:pt x="0" y="179"/>
                  </a:lnTo>
                  <a:close/>
                </a:path>
              </a:pathLst>
            </a:custGeom>
            <a:solidFill>
              <a:srgbClr val="EAE8E2"/>
            </a:solidFill>
            <a:ln w="3175">
              <a:noFill/>
              <a:miter lim="800000"/>
              <a:headEnd/>
              <a:tailEnd/>
            </a:ln>
          </p:spPr>
          <p:txBody>
            <a:bodyPr/>
            <a:lstStyle/>
            <a:p>
              <a:endParaRPr lang="en-GB"/>
            </a:p>
          </p:txBody>
        </p:sp>
      </p:grpSp>
      <p:grpSp>
        <p:nvGrpSpPr>
          <p:cNvPr id="5" name="Group 87"/>
          <p:cNvGrpSpPr/>
          <p:nvPr/>
        </p:nvGrpSpPr>
        <p:grpSpPr>
          <a:xfrm>
            <a:off x="6359401" y="5211564"/>
            <a:ext cx="1584000" cy="1584000"/>
            <a:chOff x="6359401" y="5211564"/>
            <a:chExt cx="1560512" cy="1439862"/>
          </a:xfrm>
        </p:grpSpPr>
        <p:sp>
          <p:nvSpPr>
            <p:cNvPr id="122" name="Freeform 15"/>
            <p:cNvSpPr>
              <a:spLocks/>
            </p:cNvSpPr>
            <p:nvPr/>
          </p:nvSpPr>
          <p:spPr bwMode="gray">
            <a:xfrm>
              <a:off x="6721351" y="5959276"/>
              <a:ext cx="400050" cy="428625"/>
            </a:xfrm>
            <a:custGeom>
              <a:avLst/>
              <a:gdLst>
                <a:gd name="T0" fmla="*/ 0 w 150"/>
                <a:gd name="T1" fmla="*/ 527930484 h 174"/>
                <a:gd name="T2" fmla="*/ 455224877 w 150"/>
                <a:gd name="T3" fmla="*/ 904154868 h 174"/>
                <a:gd name="T4" fmla="*/ 1066933249 w 150"/>
                <a:gd name="T5" fmla="*/ 1055858504 h 174"/>
                <a:gd name="T6" fmla="*/ 1066933249 w 150"/>
                <a:gd name="T7" fmla="*/ 0 h 174"/>
                <a:gd name="T8" fmla="*/ 0 w 150"/>
                <a:gd name="T9" fmla="*/ 527930484 h 174"/>
                <a:gd name="T10" fmla="*/ 0 60000 65536"/>
                <a:gd name="T11" fmla="*/ 0 60000 65536"/>
                <a:gd name="T12" fmla="*/ 0 60000 65536"/>
                <a:gd name="T13" fmla="*/ 0 60000 65536"/>
                <a:gd name="T14" fmla="*/ 0 60000 65536"/>
                <a:gd name="T15" fmla="*/ 0 w 150"/>
                <a:gd name="T16" fmla="*/ 0 h 174"/>
                <a:gd name="T17" fmla="*/ 150 w 150"/>
                <a:gd name="T18" fmla="*/ 174 h 174"/>
              </a:gdLst>
              <a:ahLst/>
              <a:cxnLst>
                <a:cxn ang="T10">
                  <a:pos x="T0" y="T1"/>
                </a:cxn>
                <a:cxn ang="T11">
                  <a:pos x="T2" y="T3"/>
                </a:cxn>
                <a:cxn ang="T12">
                  <a:pos x="T4" y="T5"/>
                </a:cxn>
                <a:cxn ang="T13">
                  <a:pos x="T6" y="T7"/>
                </a:cxn>
                <a:cxn ang="T14">
                  <a:pos x="T8" y="T9"/>
                </a:cxn>
              </a:cxnLst>
              <a:rect l="T15" t="T16" r="T17" b="T18"/>
              <a:pathLst>
                <a:path w="150" h="174">
                  <a:moveTo>
                    <a:pt x="0" y="87"/>
                  </a:moveTo>
                  <a:cubicBezTo>
                    <a:pt x="15" y="112"/>
                    <a:pt x="37" y="134"/>
                    <a:pt x="64" y="149"/>
                  </a:cubicBezTo>
                  <a:cubicBezTo>
                    <a:pt x="91" y="165"/>
                    <a:pt x="121" y="173"/>
                    <a:pt x="150" y="174"/>
                  </a:cubicBezTo>
                  <a:cubicBezTo>
                    <a:pt x="150" y="0"/>
                    <a:pt x="150" y="0"/>
                    <a:pt x="150" y="0"/>
                  </a:cubicBezTo>
                  <a:lnTo>
                    <a:pt x="0" y="87"/>
                  </a:lnTo>
                  <a:close/>
                </a:path>
              </a:pathLst>
            </a:custGeom>
            <a:solidFill>
              <a:srgbClr val="EAE8E2"/>
            </a:solidFill>
            <a:ln w="3175">
              <a:noFill/>
              <a:miter lim="800000"/>
              <a:headEnd/>
              <a:tailEnd/>
            </a:ln>
          </p:spPr>
          <p:txBody>
            <a:bodyPr/>
            <a:lstStyle/>
            <a:p>
              <a:endParaRPr lang="en-GB"/>
            </a:p>
          </p:txBody>
        </p:sp>
        <p:sp>
          <p:nvSpPr>
            <p:cNvPr id="123" name="Freeform 16"/>
            <p:cNvSpPr>
              <a:spLocks/>
            </p:cNvSpPr>
            <p:nvPr/>
          </p:nvSpPr>
          <p:spPr bwMode="gray">
            <a:xfrm>
              <a:off x="7157913" y="5471914"/>
              <a:ext cx="400050" cy="427037"/>
            </a:xfrm>
            <a:custGeom>
              <a:avLst/>
              <a:gdLst>
                <a:gd name="T0" fmla="*/ 1066933249 w 150"/>
                <a:gd name="T1" fmla="*/ 530100990 h 173"/>
                <a:gd name="T2" fmla="*/ 611708372 w 150"/>
                <a:gd name="T3" fmla="*/ 152328773 h 173"/>
                <a:gd name="T4" fmla="*/ 0 w 150"/>
                <a:gd name="T5" fmla="*/ 0 h 173"/>
                <a:gd name="T6" fmla="*/ 0 w 150"/>
                <a:gd name="T7" fmla="*/ 1054107447 h 173"/>
                <a:gd name="T8" fmla="*/ 1066933249 w 150"/>
                <a:gd name="T9" fmla="*/ 530100990 h 173"/>
                <a:gd name="T10" fmla="*/ 0 60000 65536"/>
                <a:gd name="T11" fmla="*/ 0 60000 65536"/>
                <a:gd name="T12" fmla="*/ 0 60000 65536"/>
                <a:gd name="T13" fmla="*/ 0 60000 65536"/>
                <a:gd name="T14" fmla="*/ 0 60000 65536"/>
                <a:gd name="T15" fmla="*/ 0 w 150"/>
                <a:gd name="T16" fmla="*/ 0 h 173"/>
                <a:gd name="T17" fmla="*/ 150 w 150"/>
                <a:gd name="T18" fmla="*/ 173 h 173"/>
              </a:gdLst>
              <a:ahLst/>
              <a:cxnLst>
                <a:cxn ang="T10">
                  <a:pos x="T0" y="T1"/>
                </a:cxn>
                <a:cxn ang="T11">
                  <a:pos x="T2" y="T3"/>
                </a:cxn>
                <a:cxn ang="T12">
                  <a:pos x="T4" y="T5"/>
                </a:cxn>
                <a:cxn ang="T13">
                  <a:pos x="T6" y="T7"/>
                </a:cxn>
                <a:cxn ang="T14">
                  <a:pos x="T8" y="T9"/>
                </a:cxn>
              </a:cxnLst>
              <a:rect l="T15" t="T16" r="T17" b="T18"/>
              <a:pathLst>
                <a:path w="150" h="173">
                  <a:moveTo>
                    <a:pt x="150" y="87"/>
                  </a:moveTo>
                  <a:cubicBezTo>
                    <a:pt x="135" y="62"/>
                    <a:pt x="113" y="41"/>
                    <a:pt x="86" y="25"/>
                  </a:cubicBezTo>
                  <a:cubicBezTo>
                    <a:pt x="59" y="9"/>
                    <a:pt x="30" y="1"/>
                    <a:pt x="0" y="0"/>
                  </a:cubicBezTo>
                  <a:cubicBezTo>
                    <a:pt x="0" y="173"/>
                    <a:pt x="0" y="173"/>
                    <a:pt x="0" y="173"/>
                  </a:cubicBezTo>
                  <a:lnTo>
                    <a:pt x="150" y="87"/>
                  </a:lnTo>
                  <a:close/>
                </a:path>
              </a:pathLst>
            </a:custGeom>
            <a:solidFill>
              <a:srgbClr val="EAE8E2"/>
            </a:solidFill>
            <a:ln w="3175">
              <a:noFill/>
              <a:miter lim="800000"/>
              <a:headEnd/>
              <a:tailEnd/>
            </a:ln>
          </p:spPr>
          <p:txBody>
            <a:bodyPr/>
            <a:lstStyle/>
            <a:p>
              <a:endParaRPr lang="en-GB"/>
            </a:p>
          </p:txBody>
        </p:sp>
        <p:sp>
          <p:nvSpPr>
            <p:cNvPr id="124" name="Freeform 17"/>
            <p:cNvSpPr>
              <a:spLocks/>
            </p:cNvSpPr>
            <p:nvPr/>
          </p:nvSpPr>
          <p:spPr bwMode="gray">
            <a:xfrm>
              <a:off x="7180138" y="5716389"/>
              <a:ext cx="476250" cy="428625"/>
            </a:xfrm>
            <a:custGeom>
              <a:avLst/>
              <a:gdLst>
                <a:gd name="T0" fmla="*/ 1061829943 w 179"/>
                <a:gd name="T1" fmla="*/ 1055858504 h 174"/>
                <a:gd name="T2" fmla="*/ 1061829943 w 179"/>
                <a:gd name="T3" fmla="*/ 0 h 174"/>
                <a:gd name="T4" fmla="*/ 0 w 179"/>
                <a:gd name="T5" fmla="*/ 527930484 h 174"/>
                <a:gd name="T6" fmla="*/ 1061829943 w 179"/>
                <a:gd name="T7" fmla="*/ 1055858504 h 174"/>
                <a:gd name="T8" fmla="*/ 0 60000 65536"/>
                <a:gd name="T9" fmla="*/ 0 60000 65536"/>
                <a:gd name="T10" fmla="*/ 0 60000 65536"/>
                <a:gd name="T11" fmla="*/ 0 60000 65536"/>
                <a:gd name="T12" fmla="*/ 0 w 179"/>
                <a:gd name="T13" fmla="*/ 0 h 174"/>
                <a:gd name="T14" fmla="*/ 179 w 179"/>
                <a:gd name="T15" fmla="*/ 174 h 174"/>
              </a:gdLst>
              <a:ahLst/>
              <a:cxnLst>
                <a:cxn ang="T8">
                  <a:pos x="T0" y="T1"/>
                </a:cxn>
                <a:cxn ang="T9">
                  <a:pos x="T2" y="T3"/>
                </a:cxn>
                <a:cxn ang="T10">
                  <a:pos x="T4" y="T5"/>
                </a:cxn>
                <a:cxn ang="T11">
                  <a:pos x="T6" y="T7"/>
                </a:cxn>
              </a:cxnLst>
              <a:rect l="T12" t="T13" r="T14" b="T15"/>
              <a:pathLst>
                <a:path w="179" h="174">
                  <a:moveTo>
                    <a:pt x="150" y="174"/>
                  </a:moveTo>
                  <a:cubicBezTo>
                    <a:pt x="179" y="118"/>
                    <a:pt x="177" y="53"/>
                    <a:pt x="150" y="0"/>
                  </a:cubicBezTo>
                  <a:cubicBezTo>
                    <a:pt x="0" y="87"/>
                    <a:pt x="0" y="87"/>
                    <a:pt x="0" y="87"/>
                  </a:cubicBezTo>
                  <a:lnTo>
                    <a:pt x="150" y="174"/>
                  </a:lnTo>
                  <a:close/>
                </a:path>
              </a:pathLst>
            </a:custGeom>
            <a:solidFill>
              <a:srgbClr val="EAE8E2"/>
            </a:solidFill>
            <a:ln w="3175">
              <a:noFill/>
              <a:miter lim="800000"/>
              <a:headEnd/>
              <a:tailEnd/>
            </a:ln>
          </p:spPr>
          <p:txBody>
            <a:bodyPr/>
            <a:lstStyle/>
            <a:p>
              <a:endParaRPr lang="en-GB"/>
            </a:p>
          </p:txBody>
        </p:sp>
        <p:sp>
          <p:nvSpPr>
            <p:cNvPr id="125" name="Freeform 18"/>
            <p:cNvSpPr>
              <a:spLocks/>
            </p:cNvSpPr>
            <p:nvPr/>
          </p:nvSpPr>
          <p:spPr bwMode="gray">
            <a:xfrm>
              <a:off x="7157913" y="5959276"/>
              <a:ext cx="401638" cy="428625"/>
            </a:xfrm>
            <a:custGeom>
              <a:avLst/>
              <a:gdLst>
                <a:gd name="T0" fmla="*/ 0 w 151"/>
                <a:gd name="T1" fmla="*/ 1055858504 h 174"/>
                <a:gd name="T2" fmla="*/ 1068298464 w 151"/>
                <a:gd name="T3" fmla="*/ 527930484 h 174"/>
                <a:gd name="T4" fmla="*/ 0 w 151"/>
                <a:gd name="T5" fmla="*/ 0 h 174"/>
                <a:gd name="T6" fmla="*/ 0 w 151"/>
                <a:gd name="T7" fmla="*/ 1055858504 h 174"/>
                <a:gd name="T8" fmla="*/ 0 60000 65536"/>
                <a:gd name="T9" fmla="*/ 0 60000 65536"/>
                <a:gd name="T10" fmla="*/ 0 60000 65536"/>
                <a:gd name="T11" fmla="*/ 0 60000 65536"/>
                <a:gd name="T12" fmla="*/ 0 w 151"/>
                <a:gd name="T13" fmla="*/ 0 h 174"/>
                <a:gd name="T14" fmla="*/ 151 w 151"/>
                <a:gd name="T15" fmla="*/ 174 h 174"/>
              </a:gdLst>
              <a:ahLst/>
              <a:cxnLst>
                <a:cxn ang="T8">
                  <a:pos x="T0" y="T1"/>
                </a:cxn>
                <a:cxn ang="T9">
                  <a:pos x="T2" y="T3"/>
                </a:cxn>
                <a:cxn ang="T10">
                  <a:pos x="T4" y="T5"/>
                </a:cxn>
                <a:cxn ang="T11">
                  <a:pos x="T6" y="T7"/>
                </a:cxn>
              </a:cxnLst>
              <a:rect l="T12" t="T13" r="T14" b="T15"/>
              <a:pathLst>
                <a:path w="151" h="174">
                  <a:moveTo>
                    <a:pt x="0" y="174"/>
                  </a:moveTo>
                  <a:cubicBezTo>
                    <a:pt x="60" y="172"/>
                    <a:pt x="117" y="141"/>
                    <a:pt x="151" y="87"/>
                  </a:cubicBezTo>
                  <a:cubicBezTo>
                    <a:pt x="0" y="0"/>
                    <a:pt x="0" y="0"/>
                    <a:pt x="0" y="0"/>
                  </a:cubicBezTo>
                  <a:lnTo>
                    <a:pt x="0" y="174"/>
                  </a:lnTo>
                  <a:close/>
                </a:path>
              </a:pathLst>
            </a:custGeom>
            <a:solidFill>
              <a:srgbClr val="EAE8E2"/>
            </a:solidFill>
            <a:ln w="3175">
              <a:noFill/>
              <a:miter lim="800000"/>
              <a:headEnd/>
              <a:tailEnd/>
            </a:ln>
          </p:spPr>
          <p:txBody>
            <a:bodyPr/>
            <a:lstStyle/>
            <a:p>
              <a:endParaRPr lang="en-GB"/>
            </a:p>
          </p:txBody>
        </p:sp>
        <p:sp>
          <p:nvSpPr>
            <p:cNvPr id="126" name="Freeform 19"/>
            <p:cNvSpPr>
              <a:spLocks/>
            </p:cNvSpPr>
            <p:nvPr/>
          </p:nvSpPr>
          <p:spPr bwMode="gray">
            <a:xfrm>
              <a:off x="6721351" y="5471914"/>
              <a:ext cx="400050" cy="427037"/>
            </a:xfrm>
            <a:custGeom>
              <a:avLst/>
              <a:gdLst>
                <a:gd name="T0" fmla="*/ 1066933249 w 150"/>
                <a:gd name="T1" fmla="*/ 0 h 173"/>
                <a:gd name="T2" fmla="*/ 0 w 150"/>
                <a:gd name="T3" fmla="*/ 530100990 h 173"/>
                <a:gd name="T4" fmla="*/ 1066933249 w 150"/>
                <a:gd name="T5" fmla="*/ 1054107447 h 173"/>
                <a:gd name="T6" fmla="*/ 1066933249 w 150"/>
                <a:gd name="T7" fmla="*/ 0 h 173"/>
                <a:gd name="T8" fmla="*/ 0 60000 65536"/>
                <a:gd name="T9" fmla="*/ 0 60000 65536"/>
                <a:gd name="T10" fmla="*/ 0 60000 65536"/>
                <a:gd name="T11" fmla="*/ 0 60000 65536"/>
                <a:gd name="T12" fmla="*/ 0 w 150"/>
                <a:gd name="T13" fmla="*/ 0 h 173"/>
                <a:gd name="T14" fmla="*/ 150 w 150"/>
                <a:gd name="T15" fmla="*/ 173 h 173"/>
              </a:gdLst>
              <a:ahLst/>
              <a:cxnLst>
                <a:cxn ang="T8">
                  <a:pos x="T0" y="T1"/>
                </a:cxn>
                <a:cxn ang="T9">
                  <a:pos x="T2" y="T3"/>
                </a:cxn>
                <a:cxn ang="T10">
                  <a:pos x="T4" y="T5"/>
                </a:cxn>
                <a:cxn ang="T11">
                  <a:pos x="T6" y="T7"/>
                </a:cxn>
              </a:cxnLst>
              <a:rect l="T12" t="T13" r="T14" b="T15"/>
              <a:pathLst>
                <a:path w="150" h="173">
                  <a:moveTo>
                    <a:pt x="150" y="0"/>
                  </a:moveTo>
                  <a:cubicBezTo>
                    <a:pt x="91" y="3"/>
                    <a:pt x="34" y="33"/>
                    <a:pt x="0" y="87"/>
                  </a:cubicBezTo>
                  <a:cubicBezTo>
                    <a:pt x="150" y="173"/>
                    <a:pt x="150" y="173"/>
                    <a:pt x="150" y="173"/>
                  </a:cubicBezTo>
                  <a:lnTo>
                    <a:pt x="150" y="0"/>
                  </a:lnTo>
                  <a:close/>
                </a:path>
              </a:pathLst>
            </a:custGeom>
            <a:solidFill>
              <a:srgbClr val="EAE8E2"/>
            </a:solidFill>
            <a:ln w="3175">
              <a:noFill/>
              <a:miter lim="800000"/>
              <a:headEnd/>
              <a:tailEnd/>
            </a:ln>
          </p:spPr>
          <p:txBody>
            <a:bodyPr/>
            <a:lstStyle/>
            <a:p>
              <a:endParaRPr lang="en-GB"/>
            </a:p>
          </p:txBody>
        </p:sp>
        <p:sp>
          <p:nvSpPr>
            <p:cNvPr id="127" name="Freeform 20"/>
            <p:cNvSpPr>
              <a:spLocks/>
            </p:cNvSpPr>
            <p:nvPr/>
          </p:nvSpPr>
          <p:spPr bwMode="gray">
            <a:xfrm>
              <a:off x="6622926" y="5716389"/>
              <a:ext cx="479425" cy="428625"/>
            </a:xfrm>
            <a:custGeom>
              <a:avLst/>
              <a:gdLst>
                <a:gd name="T0" fmla="*/ 212822096 w 180"/>
                <a:gd name="T1" fmla="*/ 0 h 174"/>
                <a:gd name="T2" fmla="*/ 212822096 w 180"/>
                <a:gd name="T3" fmla="*/ 1055858504 h 174"/>
                <a:gd name="T4" fmla="*/ 1276935070 w 180"/>
                <a:gd name="T5" fmla="*/ 527930484 h 174"/>
                <a:gd name="T6" fmla="*/ 212822096 w 180"/>
                <a:gd name="T7" fmla="*/ 0 h 174"/>
                <a:gd name="T8" fmla="*/ 0 60000 65536"/>
                <a:gd name="T9" fmla="*/ 0 60000 65536"/>
                <a:gd name="T10" fmla="*/ 0 60000 65536"/>
                <a:gd name="T11" fmla="*/ 0 60000 65536"/>
                <a:gd name="T12" fmla="*/ 0 w 180"/>
                <a:gd name="T13" fmla="*/ 0 h 174"/>
                <a:gd name="T14" fmla="*/ 180 w 180"/>
                <a:gd name="T15" fmla="*/ 174 h 174"/>
              </a:gdLst>
              <a:ahLst/>
              <a:cxnLst>
                <a:cxn ang="T8">
                  <a:pos x="T0" y="T1"/>
                </a:cxn>
                <a:cxn ang="T9">
                  <a:pos x="T2" y="T3"/>
                </a:cxn>
                <a:cxn ang="T10">
                  <a:pos x="T4" y="T5"/>
                </a:cxn>
                <a:cxn ang="T11">
                  <a:pos x="T6" y="T7"/>
                </a:cxn>
              </a:cxnLst>
              <a:rect l="T12" t="T13" r="T14" b="T15"/>
              <a:pathLst>
                <a:path w="180" h="174">
                  <a:moveTo>
                    <a:pt x="30" y="0"/>
                  </a:moveTo>
                  <a:cubicBezTo>
                    <a:pt x="0" y="56"/>
                    <a:pt x="2" y="121"/>
                    <a:pt x="30" y="174"/>
                  </a:cubicBezTo>
                  <a:cubicBezTo>
                    <a:pt x="180" y="87"/>
                    <a:pt x="180" y="87"/>
                    <a:pt x="180" y="87"/>
                  </a:cubicBezTo>
                  <a:lnTo>
                    <a:pt x="30" y="0"/>
                  </a:lnTo>
                  <a:close/>
                </a:path>
              </a:pathLst>
            </a:custGeom>
            <a:solidFill>
              <a:srgbClr val="EAE8E2"/>
            </a:solidFill>
            <a:ln w="3175">
              <a:noFill/>
              <a:miter lim="800000"/>
              <a:headEnd/>
              <a:tailEnd/>
            </a:ln>
          </p:spPr>
          <p:txBody>
            <a:bodyPr/>
            <a:lstStyle/>
            <a:p>
              <a:endParaRPr lang="en-GB"/>
            </a:p>
          </p:txBody>
        </p:sp>
        <p:sp>
          <p:nvSpPr>
            <p:cNvPr id="128" name="Freeform 21"/>
            <p:cNvSpPr>
              <a:spLocks/>
            </p:cNvSpPr>
            <p:nvPr/>
          </p:nvSpPr>
          <p:spPr bwMode="gray">
            <a:xfrm>
              <a:off x="7157913" y="6187876"/>
              <a:ext cx="646113" cy="463550"/>
            </a:xfrm>
            <a:custGeom>
              <a:avLst/>
              <a:gdLst>
                <a:gd name="T0" fmla="*/ 0 w 243"/>
                <a:gd name="T1" fmla="*/ 565405220 h 188"/>
                <a:gd name="T2" fmla="*/ 0 w 243"/>
                <a:gd name="T3" fmla="*/ 1142971227 h 188"/>
                <a:gd name="T4" fmla="*/ 1717950887 w 243"/>
                <a:gd name="T5" fmla="*/ 291821967 h 188"/>
                <a:gd name="T6" fmla="*/ 1138230464 w 243"/>
                <a:gd name="T7" fmla="*/ 0 h 188"/>
                <a:gd name="T8" fmla="*/ 0 w 243"/>
                <a:gd name="T9" fmla="*/ 565405220 h 188"/>
                <a:gd name="T10" fmla="*/ 0 60000 65536"/>
                <a:gd name="T11" fmla="*/ 0 60000 65536"/>
                <a:gd name="T12" fmla="*/ 0 60000 65536"/>
                <a:gd name="T13" fmla="*/ 0 60000 65536"/>
                <a:gd name="T14" fmla="*/ 0 60000 65536"/>
                <a:gd name="T15" fmla="*/ 0 w 243"/>
                <a:gd name="T16" fmla="*/ 0 h 188"/>
                <a:gd name="T17" fmla="*/ 243 w 243"/>
                <a:gd name="T18" fmla="*/ 188 h 188"/>
              </a:gdLst>
              <a:ahLst/>
              <a:cxnLst>
                <a:cxn ang="T10">
                  <a:pos x="T0" y="T1"/>
                </a:cxn>
                <a:cxn ang="T11">
                  <a:pos x="T2" y="T3"/>
                </a:cxn>
                <a:cxn ang="T12">
                  <a:pos x="T4" y="T5"/>
                </a:cxn>
                <a:cxn ang="T13">
                  <a:pos x="T6" y="T7"/>
                </a:cxn>
                <a:cxn ang="T14">
                  <a:pos x="T8" y="T9"/>
                </a:cxn>
              </a:cxnLst>
              <a:rect l="T15" t="T16" r="T17" b="T18"/>
              <a:pathLst>
                <a:path w="243" h="188">
                  <a:moveTo>
                    <a:pt x="0" y="93"/>
                  </a:moveTo>
                  <a:cubicBezTo>
                    <a:pt x="0" y="188"/>
                    <a:pt x="0" y="188"/>
                    <a:pt x="0" y="188"/>
                  </a:cubicBezTo>
                  <a:cubicBezTo>
                    <a:pt x="103" y="185"/>
                    <a:pt x="193" y="130"/>
                    <a:pt x="243" y="48"/>
                  </a:cubicBezTo>
                  <a:cubicBezTo>
                    <a:pt x="161" y="0"/>
                    <a:pt x="161" y="0"/>
                    <a:pt x="161" y="0"/>
                  </a:cubicBezTo>
                  <a:cubicBezTo>
                    <a:pt x="125" y="58"/>
                    <a:pt x="64" y="91"/>
                    <a:pt x="0" y="93"/>
                  </a:cubicBezTo>
                  <a:close/>
                </a:path>
              </a:pathLst>
            </a:custGeom>
            <a:solidFill>
              <a:srgbClr val="968C6D"/>
            </a:solidFill>
            <a:ln w="3175">
              <a:noFill/>
              <a:miter lim="800000"/>
              <a:headEnd/>
              <a:tailEnd/>
            </a:ln>
          </p:spPr>
          <p:txBody>
            <a:bodyPr/>
            <a:lstStyle/>
            <a:p>
              <a:endParaRPr lang="en-GB"/>
            </a:p>
          </p:txBody>
        </p:sp>
        <p:sp>
          <p:nvSpPr>
            <p:cNvPr id="129" name="Freeform 22"/>
            <p:cNvSpPr>
              <a:spLocks/>
            </p:cNvSpPr>
            <p:nvPr/>
          </p:nvSpPr>
          <p:spPr bwMode="gray">
            <a:xfrm>
              <a:off x="6475288" y="5211564"/>
              <a:ext cx="646113" cy="460375"/>
            </a:xfrm>
            <a:custGeom>
              <a:avLst/>
              <a:gdLst>
                <a:gd name="T0" fmla="*/ 1717950887 w 243"/>
                <a:gd name="T1" fmla="*/ 569727571 h 187"/>
                <a:gd name="T2" fmla="*/ 1717950887 w 243"/>
                <a:gd name="T3" fmla="*/ 0 h 187"/>
                <a:gd name="T4" fmla="*/ 0 w 243"/>
                <a:gd name="T5" fmla="*/ 842471511 h 187"/>
                <a:gd name="T6" fmla="*/ 579720257 w 243"/>
                <a:gd name="T7" fmla="*/ 1133396412 h 187"/>
                <a:gd name="T8" fmla="*/ 1717950887 w 243"/>
                <a:gd name="T9" fmla="*/ 569727571 h 187"/>
                <a:gd name="T10" fmla="*/ 0 60000 65536"/>
                <a:gd name="T11" fmla="*/ 0 60000 65536"/>
                <a:gd name="T12" fmla="*/ 0 60000 65536"/>
                <a:gd name="T13" fmla="*/ 0 60000 65536"/>
                <a:gd name="T14" fmla="*/ 0 60000 65536"/>
                <a:gd name="T15" fmla="*/ 0 w 243"/>
                <a:gd name="T16" fmla="*/ 0 h 187"/>
                <a:gd name="T17" fmla="*/ 243 w 243"/>
                <a:gd name="T18" fmla="*/ 187 h 187"/>
              </a:gdLst>
              <a:ahLst/>
              <a:cxnLst>
                <a:cxn ang="T10">
                  <a:pos x="T0" y="T1"/>
                </a:cxn>
                <a:cxn ang="T11">
                  <a:pos x="T2" y="T3"/>
                </a:cxn>
                <a:cxn ang="T12">
                  <a:pos x="T4" y="T5"/>
                </a:cxn>
                <a:cxn ang="T13">
                  <a:pos x="T6" y="T7"/>
                </a:cxn>
                <a:cxn ang="T14">
                  <a:pos x="T8" y="T9"/>
                </a:cxn>
              </a:cxnLst>
              <a:rect l="T15" t="T16" r="T17" b="T18"/>
              <a:pathLst>
                <a:path w="243" h="187">
                  <a:moveTo>
                    <a:pt x="243" y="94"/>
                  </a:moveTo>
                  <a:cubicBezTo>
                    <a:pt x="243" y="0"/>
                    <a:pt x="243" y="0"/>
                    <a:pt x="243" y="0"/>
                  </a:cubicBezTo>
                  <a:cubicBezTo>
                    <a:pt x="140" y="2"/>
                    <a:pt x="51" y="57"/>
                    <a:pt x="0" y="139"/>
                  </a:cubicBezTo>
                  <a:cubicBezTo>
                    <a:pt x="82" y="187"/>
                    <a:pt x="82" y="187"/>
                    <a:pt x="82" y="187"/>
                  </a:cubicBezTo>
                  <a:cubicBezTo>
                    <a:pt x="118" y="129"/>
                    <a:pt x="179" y="96"/>
                    <a:pt x="243" y="94"/>
                  </a:cubicBezTo>
                  <a:close/>
                </a:path>
              </a:pathLst>
            </a:custGeom>
            <a:solidFill>
              <a:srgbClr val="EB8C00"/>
            </a:solidFill>
            <a:ln w="3175">
              <a:noFill/>
              <a:miter lim="800000"/>
              <a:headEnd/>
              <a:tailEnd/>
            </a:ln>
          </p:spPr>
          <p:txBody>
            <a:bodyPr/>
            <a:lstStyle/>
            <a:p>
              <a:endParaRPr lang="en-GB"/>
            </a:p>
          </p:txBody>
        </p:sp>
        <p:sp>
          <p:nvSpPr>
            <p:cNvPr id="130" name="Freeform 23"/>
            <p:cNvSpPr>
              <a:spLocks/>
            </p:cNvSpPr>
            <p:nvPr/>
          </p:nvSpPr>
          <p:spPr bwMode="gray">
            <a:xfrm>
              <a:off x="7157913" y="5211564"/>
              <a:ext cx="646113" cy="460375"/>
            </a:xfrm>
            <a:custGeom>
              <a:avLst/>
              <a:gdLst>
                <a:gd name="T0" fmla="*/ 650417764 w 243"/>
                <a:gd name="T1" fmla="*/ 727313790 h 187"/>
                <a:gd name="T2" fmla="*/ 1138230464 w 243"/>
                <a:gd name="T3" fmla="*/ 1133396412 h 187"/>
                <a:gd name="T4" fmla="*/ 1717950887 w 243"/>
                <a:gd name="T5" fmla="*/ 842471511 h 187"/>
                <a:gd name="T6" fmla="*/ 0 w 243"/>
                <a:gd name="T7" fmla="*/ 0 h 187"/>
                <a:gd name="T8" fmla="*/ 0 w 243"/>
                <a:gd name="T9" fmla="*/ 569727571 h 187"/>
                <a:gd name="T10" fmla="*/ 650417764 w 243"/>
                <a:gd name="T11" fmla="*/ 727313790 h 187"/>
                <a:gd name="T12" fmla="*/ 0 60000 65536"/>
                <a:gd name="T13" fmla="*/ 0 60000 65536"/>
                <a:gd name="T14" fmla="*/ 0 60000 65536"/>
                <a:gd name="T15" fmla="*/ 0 60000 65536"/>
                <a:gd name="T16" fmla="*/ 0 60000 65536"/>
                <a:gd name="T17" fmla="*/ 0 60000 65536"/>
                <a:gd name="T18" fmla="*/ 0 w 243"/>
                <a:gd name="T19" fmla="*/ 0 h 187"/>
                <a:gd name="T20" fmla="*/ 243 w 243"/>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243" h="187">
                  <a:moveTo>
                    <a:pt x="92" y="120"/>
                  </a:moveTo>
                  <a:cubicBezTo>
                    <a:pt x="121" y="137"/>
                    <a:pt x="145" y="160"/>
                    <a:pt x="161" y="187"/>
                  </a:cubicBezTo>
                  <a:cubicBezTo>
                    <a:pt x="243" y="139"/>
                    <a:pt x="243" y="139"/>
                    <a:pt x="243" y="139"/>
                  </a:cubicBezTo>
                  <a:cubicBezTo>
                    <a:pt x="193" y="57"/>
                    <a:pt x="103" y="2"/>
                    <a:pt x="0" y="0"/>
                  </a:cubicBezTo>
                  <a:cubicBezTo>
                    <a:pt x="0" y="94"/>
                    <a:pt x="0" y="94"/>
                    <a:pt x="0" y="94"/>
                  </a:cubicBezTo>
                  <a:cubicBezTo>
                    <a:pt x="32" y="95"/>
                    <a:pt x="63" y="104"/>
                    <a:pt x="92" y="120"/>
                  </a:cubicBezTo>
                  <a:close/>
                </a:path>
              </a:pathLst>
            </a:custGeom>
            <a:solidFill>
              <a:schemeClr val="tx2"/>
            </a:solidFill>
            <a:ln w="3175">
              <a:noFill/>
              <a:miter lim="800000"/>
              <a:headEnd/>
              <a:tailEnd/>
            </a:ln>
          </p:spPr>
          <p:txBody>
            <a:bodyPr/>
            <a:lstStyle/>
            <a:p>
              <a:endParaRPr lang="en-GB"/>
            </a:p>
          </p:txBody>
        </p:sp>
        <p:sp>
          <p:nvSpPr>
            <p:cNvPr id="131" name="Freeform 24"/>
            <p:cNvSpPr>
              <a:spLocks/>
            </p:cNvSpPr>
            <p:nvPr/>
          </p:nvSpPr>
          <p:spPr bwMode="gray">
            <a:xfrm>
              <a:off x="6359401" y="5586214"/>
              <a:ext cx="314325" cy="687387"/>
            </a:xfrm>
            <a:custGeom>
              <a:avLst/>
              <a:gdLst>
                <a:gd name="T0" fmla="*/ 837289995 w 118"/>
                <a:gd name="T1" fmla="*/ 283259861 h 280"/>
                <a:gd name="T2" fmla="*/ 255445019 w 118"/>
                <a:gd name="T3" fmla="*/ 0 h 280"/>
                <a:gd name="T4" fmla="*/ 0 w 118"/>
                <a:gd name="T5" fmla="*/ 843752752 h 280"/>
                <a:gd name="T6" fmla="*/ 255445019 w 118"/>
                <a:gd name="T7" fmla="*/ 1687503049 h 280"/>
                <a:gd name="T8" fmla="*/ 837289995 w 118"/>
                <a:gd name="T9" fmla="*/ 1404243264 h 280"/>
                <a:gd name="T10" fmla="*/ 837289995 w 118"/>
                <a:gd name="T11" fmla="*/ 283259861 h 280"/>
                <a:gd name="T12" fmla="*/ 0 60000 65536"/>
                <a:gd name="T13" fmla="*/ 0 60000 65536"/>
                <a:gd name="T14" fmla="*/ 0 60000 65536"/>
                <a:gd name="T15" fmla="*/ 0 60000 65536"/>
                <a:gd name="T16" fmla="*/ 0 60000 65536"/>
                <a:gd name="T17" fmla="*/ 0 60000 65536"/>
                <a:gd name="T18" fmla="*/ 0 w 118"/>
                <a:gd name="T19" fmla="*/ 0 h 280"/>
                <a:gd name="T20" fmla="*/ 118 w 118"/>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118" h="280">
                  <a:moveTo>
                    <a:pt x="118" y="47"/>
                  </a:moveTo>
                  <a:cubicBezTo>
                    <a:pt x="36" y="0"/>
                    <a:pt x="36" y="0"/>
                    <a:pt x="36" y="0"/>
                  </a:cubicBezTo>
                  <a:cubicBezTo>
                    <a:pt x="13" y="41"/>
                    <a:pt x="0" y="89"/>
                    <a:pt x="0" y="140"/>
                  </a:cubicBezTo>
                  <a:cubicBezTo>
                    <a:pt x="0" y="191"/>
                    <a:pt x="13" y="239"/>
                    <a:pt x="36" y="280"/>
                  </a:cubicBezTo>
                  <a:cubicBezTo>
                    <a:pt x="118" y="233"/>
                    <a:pt x="118" y="233"/>
                    <a:pt x="118" y="233"/>
                  </a:cubicBezTo>
                  <a:cubicBezTo>
                    <a:pt x="88" y="177"/>
                    <a:pt x="86" y="107"/>
                    <a:pt x="118" y="47"/>
                  </a:cubicBezTo>
                  <a:close/>
                </a:path>
              </a:pathLst>
            </a:custGeom>
            <a:solidFill>
              <a:schemeClr val="accent3"/>
            </a:solidFill>
            <a:ln w="3175">
              <a:noFill/>
              <a:miter lim="800000"/>
              <a:headEnd/>
              <a:tailEnd/>
            </a:ln>
          </p:spPr>
          <p:txBody>
            <a:bodyPr/>
            <a:lstStyle/>
            <a:p>
              <a:endParaRPr lang="en-GB"/>
            </a:p>
          </p:txBody>
        </p:sp>
        <p:sp>
          <p:nvSpPr>
            <p:cNvPr id="132" name="Freeform 25"/>
            <p:cNvSpPr>
              <a:spLocks/>
            </p:cNvSpPr>
            <p:nvPr/>
          </p:nvSpPr>
          <p:spPr bwMode="gray">
            <a:xfrm>
              <a:off x="6475288" y="6187876"/>
              <a:ext cx="646113" cy="463550"/>
            </a:xfrm>
            <a:custGeom>
              <a:avLst/>
              <a:gdLst>
                <a:gd name="T0" fmla="*/ 1067532956 w 243"/>
                <a:gd name="T1" fmla="*/ 407334722 h 188"/>
                <a:gd name="T2" fmla="*/ 579720257 w 243"/>
                <a:gd name="T3" fmla="*/ 0 h 188"/>
                <a:gd name="T4" fmla="*/ 0 w 243"/>
                <a:gd name="T5" fmla="*/ 291821967 h 188"/>
                <a:gd name="T6" fmla="*/ 1717950887 w 243"/>
                <a:gd name="T7" fmla="*/ 1142971227 h 188"/>
                <a:gd name="T8" fmla="*/ 1717950887 w 243"/>
                <a:gd name="T9" fmla="*/ 571485614 h 188"/>
                <a:gd name="T10" fmla="*/ 1067532956 w 243"/>
                <a:gd name="T11" fmla="*/ 407334722 h 188"/>
                <a:gd name="T12" fmla="*/ 0 60000 65536"/>
                <a:gd name="T13" fmla="*/ 0 60000 65536"/>
                <a:gd name="T14" fmla="*/ 0 60000 65536"/>
                <a:gd name="T15" fmla="*/ 0 60000 65536"/>
                <a:gd name="T16" fmla="*/ 0 60000 65536"/>
                <a:gd name="T17" fmla="*/ 0 60000 65536"/>
                <a:gd name="T18" fmla="*/ 0 w 243"/>
                <a:gd name="T19" fmla="*/ 0 h 188"/>
                <a:gd name="T20" fmla="*/ 243 w 243"/>
                <a:gd name="T21" fmla="*/ 188 h 188"/>
              </a:gdLst>
              <a:ahLst/>
              <a:cxnLst>
                <a:cxn ang="T12">
                  <a:pos x="T0" y="T1"/>
                </a:cxn>
                <a:cxn ang="T13">
                  <a:pos x="T2" y="T3"/>
                </a:cxn>
                <a:cxn ang="T14">
                  <a:pos x="T4" y="T5"/>
                </a:cxn>
                <a:cxn ang="T15">
                  <a:pos x="T6" y="T7"/>
                </a:cxn>
                <a:cxn ang="T16">
                  <a:pos x="T8" y="T9"/>
                </a:cxn>
                <a:cxn ang="T17">
                  <a:pos x="T10" y="T11"/>
                </a:cxn>
              </a:cxnLst>
              <a:rect l="T18" t="T19" r="T20" b="T21"/>
              <a:pathLst>
                <a:path w="243" h="188">
                  <a:moveTo>
                    <a:pt x="151" y="67"/>
                  </a:moveTo>
                  <a:cubicBezTo>
                    <a:pt x="122" y="50"/>
                    <a:pt x="98" y="27"/>
                    <a:pt x="82" y="0"/>
                  </a:cubicBezTo>
                  <a:cubicBezTo>
                    <a:pt x="0" y="48"/>
                    <a:pt x="0" y="48"/>
                    <a:pt x="0" y="48"/>
                  </a:cubicBezTo>
                  <a:cubicBezTo>
                    <a:pt x="50" y="130"/>
                    <a:pt x="140" y="186"/>
                    <a:pt x="243" y="188"/>
                  </a:cubicBezTo>
                  <a:cubicBezTo>
                    <a:pt x="243" y="94"/>
                    <a:pt x="243" y="94"/>
                    <a:pt x="243" y="94"/>
                  </a:cubicBezTo>
                  <a:cubicBezTo>
                    <a:pt x="212" y="92"/>
                    <a:pt x="180" y="84"/>
                    <a:pt x="151" y="67"/>
                  </a:cubicBezTo>
                  <a:close/>
                </a:path>
              </a:pathLst>
            </a:custGeom>
            <a:solidFill>
              <a:schemeClr val="accent4"/>
            </a:solidFill>
            <a:ln w="3175">
              <a:noFill/>
              <a:miter lim="800000"/>
              <a:headEnd/>
              <a:tailEnd/>
            </a:ln>
          </p:spPr>
          <p:txBody>
            <a:bodyPr/>
            <a:lstStyle/>
            <a:p>
              <a:endParaRPr lang="en-GB"/>
            </a:p>
          </p:txBody>
        </p:sp>
        <p:sp>
          <p:nvSpPr>
            <p:cNvPr id="133" name="Freeform 26"/>
            <p:cNvSpPr>
              <a:spLocks/>
            </p:cNvSpPr>
            <p:nvPr/>
          </p:nvSpPr>
          <p:spPr bwMode="gray">
            <a:xfrm>
              <a:off x="7604001" y="5586214"/>
              <a:ext cx="315912" cy="687387"/>
            </a:xfrm>
            <a:custGeom>
              <a:avLst/>
              <a:gdLst>
                <a:gd name="T0" fmla="*/ 7166920 w 118"/>
                <a:gd name="T1" fmla="*/ 1404243264 h 280"/>
                <a:gd name="T2" fmla="*/ 587735551 w 118"/>
                <a:gd name="T3" fmla="*/ 1687503049 h 280"/>
                <a:gd name="T4" fmla="*/ 845766148 w 118"/>
                <a:gd name="T5" fmla="*/ 843752752 h 280"/>
                <a:gd name="T6" fmla="*/ 587735551 w 118"/>
                <a:gd name="T7" fmla="*/ 0 h 280"/>
                <a:gd name="T8" fmla="*/ 0 w 118"/>
                <a:gd name="T9" fmla="*/ 283259861 h 280"/>
                <a:gd name="T10" fmla="*/ 7166920 w 118"/>
                <a:gd name="T11" fmla="*/ 1404243264 h 280"/>
                <a:gd name="T12" fmla="*/ 0 60000 65536"/>
                <a:gd name="T13" fmla="*/ 0 60000 65536"/>
                <a:gd name="T14" fmla="*/ 0 60000 65536"/>
                <a:gd name="T15" fmla="*/ 0 60000 65536"/>
                <a:gd name="T16" fmla="*/ 0 60000 65536"/>
                <a:gd name="T17" fmla="*/ 0 60000 65536"/>
                <a:gd name="T18" fmla="*/ 0 w 118"/>
                <a:gd name="T19" fmla="*/ 0 h 280"/>
                <a:gd name="T20" fmla="*/ 118 w 118"/>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118" h="280">
                  <a:moveTo>
                    <a:pt x="1" y="233"/>
                  </a:moveTo>
                  <a:cubicBezTo>
                    <a:pt x="82" y="280"/>
                    <a:pt x="82" y="280"/>
                    <a:pt x="82" y="280"/>
                  </a:cubicBezTo>
                  <a:cubicBezTo>
                    <a:pt x="105" y="239"/>
                    <a:pt x="118" y="191"/>
                    <a:pt x="118" y="140"/>
                  </a:cubicBezTo>
                  <a:cubicBezTo>
                    <a:pt x="118" y="89"/>
                    <a:pt x="105" y="42"/>
                    <a:pt x="82" y="0"/>
                  </a:cubicBezTo>
                  <a:cubicBezTo>
                    <a:pt x="0" y="47"/>
                    <a:pt x="0" y="47"/>
                    <a:pt x="0" y="47"/>
                  </a:cubicBezTo>
                  <a:cubicBezTo>
                    <a:pt x="30" y="103"/>
                    <a:pt x="32" y="173"/>
                    <a:pt x="1" y="233"/>
                  </a:cubicBezTo>
                  <a:close/>
                </a:path>
              </a:pathLst>
            </a:custGeom>
            <a:solidFill>
              <a:schemeClr val="accent5"/>
            </a:solidFill>
            <a:ln w="3175">
              <a:noFill/>
              <a:miter lim="800000"/>
              <a:headEnd/>
              <a:tailEnd/>
            </a:ln>
          </p:spPr>
          <p:txBody>
            <a:bodyPr/>
            <a:lstStyle/>
            <a:p>
              <a:endParaRPr lang="en-GB"/>
            </a:p>
          </p:txBody>
        </p:sp>
      </p:grpSp>
      <p:grpSp>
        <p:nvGrpSpPr>
          <p:cNvPr id="6" name="Group 84"/>
          <p:cNvGrpSpPr/>
          <p:nvPr/>
        </p:nvGrpSpPr>
        <p:grpSpPr>
          <a:xfrm>
            <a:off x="8178676" y="1908423"/>
            <a:ext cx="1584000" cy="1584000"/>
            <a:chOff x="8178676" y="2052439"/>
            <a:chExt cx="1560512" cy="1439862"/>
          </a:xfrm>
        </p:grpSpPr>
        <p:sp>
          <p:nvSpPr>
            <p:cNvPr id="134" name="Freeform 27"/>
            <p:cNvSpPr>
              <a:spLocks/>
            </p:cNvSpPr>
            <p:nvPr/>
          </p:nvSpPr>
          <p:spPr bwMode="gray">
            <a:xfrm>
              <a:off x="8540626" y="2790626"/>
              <a:ext cx="838200" cy="500063"/>
            </a:xfrm>
            <a:custGeom>
              <a:avLst/>
              <a:gdLst>
                <a:gd name="T0" fmla="*/ 0 w 315"/>
                <a:gd name="T1" fmla="*/ 552202562 h 203"/>
                <a:gd name="T2" fmla="*/ 453162842 w 315"/>
                <a:gd name="T3" fmla="*/ 928429804 h 203"/>
                <a:gd name="T4" fmla="*/ 2147483647 w 315"/>
                <a:gd name="T5" fmla="*/ 552202562 h 203"/>
                <a:gd name="T6" fmla="*/ 1111665978 w 315"/>
                <a:gd name="T7" fmla="*/ 0 h 203"/>
                <a:gd name="T8" fmla="*/ 0 w 315"/>
                <a:gd name="T9" fmla="*/ 552202562 h 203"/>
                <a:gd name="T10" fmla="*/ 0 60000 65536"/>
                <a:gd name="T11" fmla="*/ 0 60000 65536"/>
                <a:gd name="T12" fmla="*/ 0 60000 65536"/>
                <a:gd name="T13" fmla="*/ 0 60000 65536"/>
                <a:gd name="T14" fmla="*/ 0 60000 65536"/>
                <a:gd name="T15" fmla="*/ 0 w 315"/>
                <a:gd name="T16" fmla="*/ 0 h 203"/>
                <a:gd name="T17" fmla="*/ 315 w 315"/>
                <a:gd name="T18" fmla="*/ 203 h 203"/>
              </a:gdLst>
              <a:ahLst/>
              <a:cxnLst>
                <a:cxn ang="T10">
                  <a:pos x="T0" y="T1"/>
                </a:cxn>
                <a:cxn ang="T11">
                  <a:pos x="T2" y="T3"/>
                </a:cxn>
                <a:cxn ang="T12">
                  <a:pos x="T4" y="T5"/>
                </a:cxn>
                <a:cxn ang="T13">
                  <a:pos x="T6" y="T7"/>
                </a:cxn>
                <a:cxn ang="T14">
                  <a:pos x="T8" y="T9"/>
                </a:cxn>
              </a:cxnLst>
              <a:rect l="T15" t="T16" r="T17" b="T18"/>
              <a:pathLst>
                <a:path w="315" h="203">
                  <a:moveTo>
                    <a:pt x="0" y="91"/>
                  </a:moveTo>
                  <a:cubicBezTo>
                    <a:pt x="15" y="116"/>
                    <a:pt x="37" y="138"/>
                    <a:pt x="64" y="153"/>
                  </a:cubicBezTo>
                  <a:cubicBezTo>
                    <a:pt x="151" y="203"/>
                    <a:pt x="262" y="175"/>
                    <a:pt x="315" y="91"/>
                  </a:cubicBezTo>
                  <a:cubicBezTo>
                    <a:pt x="157" y="0"/>
                    <a:pt x="157" y="0"/>
                    <a:pt x="157" y="0"/>
                  </a:cubicBezTo>
                  <a:lnTo>
                    <a:pt x="0" y="91"/>
                  </a:lnTo>
                  <a:close/>
                </a:path>
              </a:pathLst>
            </a:custGeom>
            <a:solidFill>
              <a:srgbClr val="EAE8E2"/>
            </a:solidFill>
            <a:ln w="3175">
              <a:noFill/>
              <a:miter lim="800000"/>
              <a:headEnd/>
              <a:tailEnd/>
            </a:ln>
          </p:spPr>
          <p:txBody>
            <a:bodyPr/>
            <a:lstStyle/>
            <a:p>
              <a:endParaRPr lang="en-GB"/>
            </a:p>
          </p:txBody>
        </p:sp>
        <p:sp>
          <p:nvSpPr>
            <p:cNvPr id="135" name="Freeform 28"/>
            <p:cNvSpPr>
              <a:spLocks/>
            </p:cNvSpPr>
            <p:nvPr/>
          </p:nvSpPr>
          <p:spPr bwMode="gray">
            <a:xfrm>
              <a:off x="8977188" y="2312789"/>
              <a:ext cx="542925" cy="673100"/>
            </a:xfrm>
            <a:custGeom>
              <a:avLst/>
              <a:gdLst>
                <a:gd name="T0" fmla="*/ 1119120122 w 204"/>
                <a:gd name="T1" fmla="*/ 1659573537 h 273"/>
                <a:gd name="T2" fmla="*/ 609140543 w 204"/>
                <a:gd name="T3" fmla="*/ 151975102 h 273"/>
                <a:gd name="T4" fmla="*/ 0 w 204"/>
                <a:gd name="T5" fmla="*/ 0 h 273"/>
                <a:gd name="T6" fmla="*/ 0 w 204"/>
                <a:gd name="T7" fmla="*/ 1106381434 h 273"/>
                <a:gd name="T8" fmla="*/ 1119120122 w 204"/>
                <a:gd name="T9" fmla="*/ 1659573537 h 273"/>
                <a:gd name="T10" fmla="*/ 0 60000 65536"/>
                <a:gd name="T11" fmla="*/ 0 60000 65536"/>
                <a:gd name="T12" fmla="*/ 0 60000 65536"/>
                <a:gd name="T13" fmla="*/ 0 60000 65536"/>
                <a:gd name="T14" fmla="*/ 0 60000 65536"/>
                <a:gd name="T15" fmla="*/ 0 w 204"/>
                <a:gd name="T16" fmla="*/ 0 h 273"/>
                <a:gd name="T17" fmla="*/ 204 w 204"/>
                <a:gd name="T18" fmla="*/ 273 h 273"/>
              </a:gdLst>
              <a:ahLst/>
              <a:cxnLst>
                <a:cxn ang="T10">
                  <a:pos x="T0" y="T1"/>
                </a:cxn>
                <a:cxn ang="T11">
                  <a:pos x="T2" y="T3"/>
                </a:cxn>
                <a:cxn ang="T12">
                  <a:pos x="T4" y="T5"/>
                </a:cxn>
                <a:cxn ang="T13">
                  <a:pos x="T6" y="T7"/>
                </a:cxn>
                <a:cxn ang="T14">
                  <a:pos x="T8" y="T9"/>
                </a:cxn>
              </a:cxnLst>
              <a:rect l="T15" t="T16" r="T17" b="T18"/>
              <a:pathLst>
                <a:path w="204" h="273">
                  <a:moveTo>
                    <a:pt x="158" y="273"/>
                  </a:moveTo>
                  <a:cubicBezTo>
                    <a:pt x="204" y="185"/>
                    <a:pt x="173" y="75"/>
                    <a:pt x="86" y="25"/>
                  </a:cubicBezTo>
                  <a:cubicBezTo>
                    <a:pt x="59" y="9"/>
                    <a:pt x="30" y="1"/>
                    <a:pt x="0" y="0"/>
                  </a:cubicBezTo>
                  <a:cubicBezTo>
                    <a:pt x="0" y="182"/>
                    <a:pt x="0" y="182"/>
                    <a:pt x="0" y="182"/>
                  </a:cubicBezTo>
                  <a:lnTo>
                    <a:pt x="158" y="273"/>
                  </a:lnTo>
                  <a:close/>
                </a:path>
              </a:pathLst>
            </a:custGeom>
            <a:solidFill>
              <a:srgbClr val="EAE8E2"/>
            </a:solidFill>
            <a:ln w="3175">
              <a:noFill/>
              <a:miter lim="800000"/>
              <a:headEnd/>
              <a:tailEnd/>
            </a:ln>
          </p:spPr>
          <p:txBody>
            <a:bodyPr/>
            <a:lstStyle/>
            <a:p>
              <a:endParaRPr lang="en-GB"/>
            </a:p>
          </p:txBody>
        </p:sp>
        <p:sp>
          <p:nvSpPr>
            <p:cNvPr id="136" name="Freeform 29"/>
            <p:cNvSpPr>
              <a:spLocks/>
            </p:cNvSpPr>
            <p:nvPr/>
          </p:nvSpPr>
          <p:spPr bwMode="gray">
            <a:xfrm>
              <a:off x="8442201" y="2312789"/>
              <a:ext cx="498475" cy="673100"/>
            </a:xfrm>
            <a:custGeom>
              <a:avLst/>
              <a:gdLst>
                <a:gd name="T0" fmla="*/ 1328755652 w 187"/>
                <a:gd name="T1" fmla="*/ 0 h 273"/>
                <a:gd name="T2" fmla="*/ 234485846 w 187"/>
                <a:gd name="T3" fmla="*/ 565349659 h 273"/>
                <a:gd name="T4" fmla="*/ 206064783 w 187"/>
                <a:gd name="T5" fmla="*/ 1659573537 h 273"/>
                <a:gd name="T6" fmla="*/ 1328755652 w 187"/>
                <a:gd name="T7" fmla="*/ 1106381434 h 273"/>
                <a:gd name="T8" fmla="*/ 1328755652 w 187"/>
                <a:gd name="T9" fmla="*/ 0 h 273"/>
                <a:gd name="T10" fmla="*/ 0 60000 65536"/>
                <a:gd name="T11" fmla="*/ 0 60000 65536"/>
                <a:gd name="T12" fmla="*/ 0 60000 65536"/>
                <a:gd name="T13" fmla="*/ 0 60000 65536"/>
                <a:gd name="T14" fmla="*/ 0 60000 65536"/>
                <a:gd name="T15" fmla="*/ 0 w 187"/>
                <a:gd name="T16" fmla="*/ 0 h 273"/>
                <a:gd name="T17" fmla="*/ 187 w 187"/>
                <a:gd name="T18" fmla="*/ 273 h 273"/>
              </a:gdLst>
              <a:ahLst/>
              <a:cxnLst>
                <a:cxn ang="T10">
                  <a:pos x="T0" y="T1"/>
                </a:cxn>
                <a:cxn ang="T11">
                  <a:pos x="T2" y="T3"/>
                </a:cxn>
                <a:cxn ang="T12">
                  <a:pos x="T4" y="T5"/>
                </a:cxn>
                <a:cxn ang="T13">
                  <a:pos x="T6" y="T7"/>
                </a:cxn>
                <a:cxn ang="T14">
                  <a:pos x="T8" y="T9"/>
                </a:cxn>
              </a:cxnLst>
              <a:rect l="T15" t="T16" r="T17" b="T18"/>
              <a:pathLst>
                <a:path w="187" h="273">
                  <a:moveTo>
                    <a:pt x="187" y="0"/>
                  </a:moveTo>
                  <a:cubicBezTo>
                    <a:pt x="125" y="3"/>
                    <a:pt x="66" y="36"/>
                    <a:pt x="33" y="93"/>
                  </a:cubicBezTo>
                  <a:cubicBezTo>
                    <a:pt x="0" y="150"/>
                    <a:pt x="1" y="218"/>
                    <a:pt x="29" y="273"/>
                  </a:cubicBezTo>
                  <a:cubicBezTo>
                    <a:pt x="187" y="182"/>
                    <a:pt x="187" y="182"/>
                    <a:pt x="187" y="182"/>
                  </a:cubicBezTo>
                  <a:lnTo>
                    <a:pt x="187" y="0"/>
                  </a:lnTo>
                  <a:close/>
                </a:path>
              </a:pathLst>
            </a:custGeom>
            <a:solidFill>
              <a:srgbClr val="EAE8E2"/>
            </a:solidFill>
            <a:ln w="3175">
              <a:noFill/>
              <a:miter lim="800000"/>
              <a:headEnd/>
              <a:tailEnd/>
            </a:ln>
          </p:spPr>
          <p:txBody>
            <a:bodyPr/>
            <a:lstStyle/>
            <a:p>
              <a:endParaRPr lang="en-GB"/>
            </a:p>
          </p:txBody>
        </p:sp>
        <p:sp>
          <p:nvSpPr>
            <p:cNvPr id="137" name="Freeform 30"/>
            <p:cNvSpPr>
              <a:spLocks/>
            </p:cNvSpPr>
            <p:nvPr/>
          </p:nvSpPr>
          <p:spPr bwMode="gray">
            <a:xfrm>
              <a:off x="8977188" y="2052439"/>
              <a:ext cx="762000" cy="1062037"/>
            </a:xfrm>
            <a:custGeom>
              <a:avLst/>
              <a:gdLst>
                <a:gd name="T0" fmla="*/ 653079181 w 286"/>
                <a:gd name="T1" fmla="*/ 725258286 h 432"/>
                <a:gd name="T2" fmla="*/ 1192577782 w 286"/>
                <a:gd name="T3" fmla="*/ 2147483647 h 432"/>
                <a:gd name="T4" fmla="*/ 1774671265 w 286"/>
                <a:gd name="T5" fmla="*/ 2147483647 h 432"/>
                <a:gd name="T6" fmla="*/ 2030223576 w 286"/>
                <a:gd name="T7" fmla="*/ 1764795849 h 432"/>
                <a:gd name="T8" fmla="*/ 0 w 286"/>
                <a:gd name="T9" fmla="*/ 0 h 432"/>
                <a:gd name="T10" fmla="*/ 0 w 286"/>
                <a:gd name="T11" fmla="*/ 568118494 h 432"/>
                <a:gd name="T12" fmla="*/ 653079181 w 286"/>
                <a:gd name="T13" fmla="*/ 725258286 h 432"/>
                <a:gd name="T14" fmla="*/ 0 60000 65536"/>
                <a:gd name="T15" fmla="*/ 0 60000 65536"/>
                <a:gd name="T16" fmla="*/ 0 60000 65536"/>
                <a:gd name="T17" fmla="*/ 0 60000 65536"/>
                <a:gd name="T18" fmla="*/ 0 60000 65536"/>
                <a:gd name="T19" fmla="*/ 0 60000 65536"/>
                <a:gd name="T20" fmla="*/ 0 60000 65536"/>
                <a:gd name="T21" fmla="*/ 0 w 286"/>
                <a:gd name="T22" fmla="*/ 0 h 432"/>
                <a:gd name="T23" fmla="*/ 286 w 286"/>
                <a:gd name="T24" fmla="*/ 432 h 4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432">
                  <a:moveTo>
                    <a:pt x="92" y="120"/>
                  </a:moveTo>
                  <a:cubicBezTo>
                    <a:pt x="185" y="174"/>
                    <a:pt x="218" y="291"/>
                    <a:pt x="168" y="385"/>
                  </a:cubicBezTo>
                  <a:cubicBezTo>
                    <a:pt x="250" y="432"/>
                    <a:pt x="250" y="432"/>
                    <a:pt x="250" y="432"/>
                  </a:cubicBezTo>
                  <a:cubicBezTo>
                    <a:pt x="273" y="391"/>
                    <a:pt x="286" y="343"/>
                    <a:pt x="286" y="292"/>
                  </a:cubicBezTo>
                  <a:cubicBezTo>
                    <a:pt x="286" y="133"/>
                    <a:pt x="159" y="3"/>
                    <a:pt x="0" y="0"/>
                  </a:cubicBezTo>
                  <a:cubicBezTo>
                    <a:pt x="0" y="94"/>
                    <a:pt x="0" y="94"/>
                    <a:pt x="0" y="94"/>
                  </a:cubicBezTo>
                  <a:cubicBezTo>
                    <a:pt x="32" y="95"/>
                    <a:pt x="63" y="104"/>
                    <a:pt x="92" y="120"/>
                  </a:cubicBezTo>
                  <a:close/>
                </a:path>
              </a:pathLst>
            </a:custGeom>
            <a:solidFill>
              <a:schemeClr val="tx2"/>
            </a:solidFill>
            <a:ln w="3175">
              <a:noFill/>
              <a:miter lim="800000"/>
              <a:headEnd/>
              <a:tailEnd/>
            </a:ln>
          </p:spPr>
          <p:txBody>
            <a:bodyPr/>
            <a:lstStyle/>
            <a:p>
              <a:endParaRPr lang="en-GB"/>
            </a:p>
          </p:txBody>
        </p:sp>
        <p:sp>
          <p:nvSpPr>
            <p:cNvPr id="138" name="Freeform 31"/>
            <p:cNvSpPr>
              <a:spLocks/>
            </p:cNvSpPr>
            <p:nvPr/>
          </p:nvSpPr>
          <p:spPr bwMode="gray">
            <a:xfrm>
              <a:off x="8294563" y="3028751"/>
              <a:ext cx="1328738" cy="463550"/>
            </a:xfrm>
            <a:custGeom>
              <a:avLst/>
              <a:gdLst>
                <a:gd name="T0" fmla="*/ 1066389384 w 500"/>
                <a:gd name="T1" fmla="*/ 407334722 h 188"/>
                <a:gd name="T2" fmla="*/ 579098592 w 500"/>
                <a:gd name="T3" fmla="*/ 0 h 188"/>
                <a:gd name="T4" fmla="*/ 0 w 500"/>
                <a:gd name="T5" fmla="*/ 291821967 h 188"/>
                <a:gd name="T6" fmla="*/ 1765544906 w 500"/>
                <a:gd name="T7" fmla="*/ 1142971227 h 188"/>
                <a:gd name="T8" fmla="*/ 2147483647 w 500"/>
                <a:gd name="T9" fmla="*/ 291821967 h 188"/>
                <a:gd name="T10" fmla="*/ 2147483647 w 500"/>
                <a:gd name="T11" fmla="*/ 0 h 188"/>
                <a:gd name="T12" fmla="*/ 1066389384 w 500"/>
                <a:gd name="T13" fmla="*/ 407334722 h 188"/>
                <a:gd name="T14" fmla="*/ 0 60000 65536"/>
                <a:gd name="T15" fmla="*/ 0 60000 65536"/>
                <a:gd name="T16" fmla="*/ 0 60000 65536"/>
                <a:gd name="T17" fmla="*/ 0 60000 65536"/>
                <a:gd name="T18" fmla="*/ 0 60000 65536"/>
                <a:gd name="T19" fmla="*/ 0 60000 65536"/>
                <a:gd name="T20" fmla="*/ 0 60000 65536"/>
                <a:gd name="T21" fmla="*/ 0 w 500"/>
                <a:gd name="T22" fmla="*/ 0 h 188"/>
                <a:gd name="T23" fmla="*/ 500 w 500"/>
                <a:gd name="T24" fmla="*/ 188 h 1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0" h="188">
                  <a:moveTo>
                    <a:pt x="151" y="67"/>
                  </a:moveTo>
                  <a:cubicBezTo>
                    <a:pt x="122" y="50"/>
                    <a:pt x="98" y="27"/>
                    <a:pt x="82" y="0"/>
                  </a:cubicBezTo>
                  <a:cubicBezTo>
                    <a:pt x="0" y="48"/>
                    <a:pt x="0" y="48"/>
                    <a:pt x="0" y="48"/>
                  </a:cubicBezTo>
                  <a:cubicBezTo>
                    <a:pt x="51" y="132"/>
                    <a:pt x="144" y="188"/>
                    <a:pt x="250" y="188"/>
                  </a:cubicBezTo>
                  <a:cubicBezTo>
                    <a:pt x="356" y="188"/>
                    <a:pt x="449" y="132"/>
                    <a:pt x="500" y="48"/>
                  </a:cubicBezTo>
                  <a:cubicBezTo>
                    <a:pt x="418" y="0"/>
                    <a:pt x="418" y="0"/>
                    <a:pt x="418" y="0"/>
                  </a:cubicBezTo>
                  <a:cubicBezTo>
                    <a:pt x="362" y="91"/>
                    <a:pt x="244" y="121"/>
                    <a:pt x="151" y="67"/>
                  </a:cubicBezTo>
                  <a:close/>
                </a:path>
              </a:pathLst>
            </a:custGeom>
            <a:solidFill>
              <a:schemeClr val="accent5"/>
            </a:solidFill>
            <a:ln w="3175">
              <a:noFill/>
              <a:miter lim="800000"/>
              <a:headEnd/>
              <a:tailEnd/>
            </a:ln>
          </p:spPr>
          <p:txBody>
            <a:bodyPr/>
            <a:lstStyle/>
            <a:p>
              <a:endParaRPr lang="en-GB"/>
            </a:p>
          </p:txBody>
        </p:sp>
        <p:sp>
          <p:nvSpPr>
            <p:cNvPr id="139" name="Freeform 32"/>
            <p:cNvSpPr>
              <a:spLocks/>
            </p:cNvSpPr>
            <p:nvPr/>
          </p:nvSpPr>
          <p:spPr bwMode="gray">
            <a:xfrm>
              <a:off x="8178676" y="2052439"/>
              <a:ext cx="762000" cy="1062037"/>
            </a:xfrm>
            <a:custGeom>
              <a:avLst/>
              <a:gdLst>
                <a:gd name="T0" fmla="*/ 858941820 w 286"/>
                <a:gd name="T1" fmla="*/ 1166458324 h 432"/>
                <a:gd name="T2" fmla="*/ 2030223576 w 286"/>
                <a:gd name="T3" fmla="*/ 568118494 h 432"/>
                <a:gd name="T4" fmla="*/ 2030223576 w 286"/>
                <a:gd name="T5" fmla="*/ 0 h 432"/>
                <a:gd name="T6" fmla="*/ 0 w 286"/>
                <a:gd name="T7" fmla="*/ 1764795849 h 432"/>
                <a:gd name="T8" fmla="*/ 255552394 w 286"/>
                <a:gd name="T9" fmla="*/ 2147483647 h 432"/>
                <a:gd name="T10" fmla="*/ 837645794 w 286"/>
                <a:gd name="T11" fmla="*/ 2147483647 h 432"/>
                <a:gd name="T12" fmla="*/ 858941820 w 286"/>
                <a:gd name="T13" fmla="*/ 1166458324 h 432"/>
                <a:gd name="T14" fmla="*/ 0 60000 65536"/>
                <a:gd name="T15" fmla="*/ 0 60000 65536"/>
                <a:gd name="T16" fmla="*/ 0 60000 65536"/>
                <a:gd name="T17" fmla="*/ 0 60000 65536"/>
                <a:gd name="T18" fmla="*/ 0 60000 65536"/>
                <a:gd name="T19" fmla="*/ 0 60000 65536"/>
                <a:gd name="T20" fmla="*/ 0 60000 65536"/>
                <a:gd name="T21" fmla="*/ 0 w 286"/>
                <a:gd name="T22" fmla="*/ 0 h 432"/>
                <a:gd name="T23" fmla="*/ 286 w 286"/>
                <a:gd name="T24" fmla="*/ 432 h 4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432">
                  <a:moveTo>
                    <a:pt x="121" y="193"/>
                  </a:moveTo>
                  <a:cubicBezTo>
                    <a:pt x="157" y="132"/>
                    <a:pt x="220" y="96"/>
                    <a:pt x="286" y="94"/>
                  </a:cubicBezTo>
                  <a:cubicBezTo>
                    <a:pt x="286" y="0"/>
                    <a:pt x="286" y="0"/>
                    <a:pt x="286" y="0"/>
                  </a:cubicBezTo>
                  <a:cubicBezTo>
                    <a:pt x="127" y="3"/>
                    <a:pt x="0" y="133"/>
                    <a:pt x="0" y="292"/>
                  </a:cubicBezTo>
                  <a:cubicBezTo>
                    <a:pt x="0" y="343"/>
                    <a:pt x="13" y="391"/>
                    <a:pt x="36" y="432"/>
                  </a:cubicBezTo>
                  <a:cubicBezTo>
                    <a:pt x="118" y="385"/>
                    <a:pt x="118" y="385"/>
                    <a:pt x="118" y="385"/>
                  </a:cubicBezTo>
                  <a:cubicBezTo>
                    <a:pt x="87" y="327"/>
                    <a:pt x="86" y="254"/>
                    <a:pt x="121" y="193"/>
                  </a:cubicBezTo>
                  <a:close/>
                </a:path>
              </a:pathLst>
            </a:custGeom>
            <a:solidFill>
              <a:schemeClr val="accent4"/>
            </a:solidFill>
            <a:ln w="3175">
              <a:noFill/>
              <a:miter lim="800000"/>
              <a:headEnd/>
              <a:tailEnd/>
            </a:ln>
          </p:spPr>
          <p:txBody>
            <a:bodyPr/>
            <a:lstStyle/>
            <a:p>
              <a:endParaRPr lang="en-GB"/>
            </a:p>
          </p:txBody>
        </p:sp>
      </p:grpSp>
      <p:grpSp>
        <p:nvGrpSpPr>
          <p:cNvPr id="7" name="Group 85"/>
          <p:cNvGrpSpPr/>
          <p:nvPr/>
        </p:nvGrpSpPr>
        <p:grpSpPr>
          <a:xfrm>
            <a:off x="8178676" y="3564607"/>
            <a:ext cx="1584000" cy="1584000"/>
            <a:chOff x="8178676" y="3632001"/>
            <a:chExt cx="1560512" cy="1439863"/>
          </a:xfrm>
        </p:grpSpPr>
        <p:sp>
          <p:nvSpPr>
            <p:cNvPr id="140" name="Freeform 33"/>
            <p:cNvSpPr>
              <a:spLocks/>
            </p:cNvSpPr>
            <p:nvPr/>
          </p:nvSpPr>
          <p:spPr bwMode="gray">
            <a:xfrm>
              <a:off x="8685088" y="4379714"/>
              <a:ext cx="549275" cy="458787"/>
            </a:xfrm>
            <a:custGeom>
              <a:avLst/>
              <a:gdLst>
                <a:gd name="T0" fmla="*/ 0 w 207"/>
                <a:gd name="T1" fmla="*/ 870025437 h 186"/>
                <a:gd name="T2" fmla="*/ 70410687 w 207"/>
                <a:gd name="T3" fmla="*/ 906531057 h 186"/>
                <a:gd name="T4" fmla="*/ 1457502773 w 207"/>
                <a:gd name="T5" fmla="*/ 870025437 h 186"/>
                <a:gd name="T6" fmla="*/ 725231517 w 207"/>
                <a:gd name="T7" fmla="*/ 0 h 186"/>
                <a:gd name="T8" fmla="*/ 0 w 207"/>
                <a:gd name="T9" fmla="*/ 870025437 h 186"/>
                <a:gd name="T10" fmla="*/ 0 60000 65536"/>
                <a:gd name="T11" fmla="*/ 0 60000 65536"/>
                <a:gd name="T12" fmla="*/ 0 60000 65536"/>
                <a:gd name="T13" fmla="*/ 0 60000 65536"/>
                <a:gd name="T14" fmla="*/ 0 60000 65536"/>
                <a:gd name="T15" fmla="*/ 0 w 207"/>
                <a:gd name="T16" fmla="*/ 0 h 186"/>
                <a:gd name="T17" fmla="*/ 207 w 207"/>
                <a:gd name="T18" fmla="*/ 186 h 186"/>
              </a:gdLst>
              <a:ahLst/>
              <a:cxnLst>
                <a:cxn ang="T10">
                  <a:pos x="T0" y="T1"/>
                </a:cxn>
                <a:cxn ang="T11">
                  <a:pos x="T2" y="T3"/>
                </a:cxn>
                <a:cxn ang="T12">
                  <a:pos x="T4" y="T5"/>
                </a:cxn>
                <a:cxn ang="T13">
                  <a:pos x="T6" y="T7"/>
                </a:cxn>
                <a:cxn ang="T14">
                  <a:pos x="T8" y="T9"/>
                </a:cxn>
              </a:cxnLst>
              <a:rect l="T15" t="T16" r="T17" b="T18"/>
              <a:pathLst>
                <a:path w="207" h="186">
                  <a:moveTo>
                    <a:pt x="0" y="143"/>
                  </a:moveTo>
                  <a:cubicBezTo>
                    <a:pt x="3" y="145"/>
                    <a:pt x="7" y="147"/>
                    <a:pt x="10" y="149"/>
                  </a:cubicBezTo>
                  <a:cubicBezTo>
                    <a:pt x="74" y="186"/>
                    <a:pt x="150" y="181"/>
                    <a:pt x="207" y="143"/>
                  </a:cubicBezTo>
                  <a:cubicBezTo>
                    <a:pt x="103" y="0"/>
                    <a:pt x="103" y="0"/>
                    <a:pt x="103" y="0"/>
                  </a:cubicBezTo>
                  <a:lnTo>
                    <a:pt x="0" y="143"/>
                  </a:lnTo>
                  <a:close/>
                </a:path>
              </a:pathLst>
            </a:custGeom>
            <a:solidFill>
              <a:srgbClr val="EAE8E2"/>
            </a:solidFill>
            <a:ln w="3175">
              <a:noFill/>
              <a:miter lim="800000"/>
              <a:headEnd/>
              <a:tailEnd/>
            </a:ln>
          </p:spPr>
          <p:txBody>
            <a:bodyPr/>
            <a:lstStyle/>
            <a:p>
              <a:endParaRPr lang="en-GB"/>
            </a:p>
          </p:txBody>
        </p:sp>
        <p:sp>
          <p:nvSpPr>
            <p:cNvPr id="141" name="Freeform 34"/>
            <p:cNvSpPr>
              <a:spLocks/>
            </p:cNvSpPr>
            <p:nvPr/>
          </p:nvSpPr>
          <p:spPr bwMode="gray">
            <a:xfrm>
              <a:off x="8427913" y="4224139"/>
              <a:ext cx="501650" cy="485775"/>
            </a:xfrm>
            <a:custGeom>
              <a:avLst/>
              <a:gdLst>
                <a:gd name="T0" fmla="*/ 142401887 w 188"/>
                <a:gd name="T1" fmla="*/ 0 h 197"/>
                <a:gd name="T2" fmla="*/ 598086848 w 188"/>
                <a:gd name="T3" fmla="*/ 1197854509 h 197"/>
                <a:gd name="T4" fmla="*/ 1338578210 w 188"/>
                <a:gd name="T5" fmla="*/ 334425315 h 197"/>
                <a:gd name="T6" fmla="*/ 142401887 w 188"/>
                <a:gd name="T7" fmla="*/ 0 h 197"/>
                <a:gd name="T8" fmla="*/ 0 60000 65536"/>
                <a:gd name="T9" fmla="*/ 0 60000 65536"/>
                <a:gd name="T10" fmla="*/ 0 60000 65536"/>
                <a:gd name="T11" fmla="*/ 0 60000 65536"/>
                <a:gd name="T12" fmla="*/ 0 w 188"/>
                <a:gd name="T13" fmla="*/ 0 h 197"/>
                <a:gd name="T14" fmla="*/ 188 w 188"/>
                <a:gd name="T15" fmla="*/ 197 h 197"/>
              </a:gdLst>
              <a:ahLst/>
              <a:cxnLst>
                <a:cxn ang="T8">
                  <a:pos x="T0" y="T1"/>
                </a:cxn>
                <a:cxn ang="T9">
                  <a:pos x="T2" y="T3"/>
                </a:cxn>
                <a:cxn ang="T10">
                  <a:pos x="T4" y="T5"/>
                </a:cxn>
                <a:cxn ang="T11">
                  <a:pos x="T6" y="T7"/>
                </a:cxn>
              </a:cxnLst>
              <a:rect l="T12" t="T13" r="T14" b="T15"/>
              <a:pathLst>
                <a:path w="188" h="197">
                  <a:moveTo>
                    <a:pt x="20" y="0"/>
                  </a:moveTo>
                  <a:cubicBezTo>
                    <a:pt x="0" y="72"/>
                    <a:pt x="25" y="150"/>
                    <a:pt x="84" y="197"/>
                  </a:cubicBezTo>
                  <a:cubicBezTo>
                    <a:pt x="188" y="55"/>
                    <a:pt x="188" y="55"/>
                    <a:pt x="188" y="55"/>
                  </a:cubicBezTo>
                  <a:lnTo>
                    <a:pt x="20" y="0"/>
                  </a:lnTo>
                  <a:close/>
                </a:path>
              </a:pathLst>
            </a:custGeom>
            <a:solidFill>
              <a:srgbClr val="EAE8E2"/>
            </a:solidFill>
            <a:ln w="3175">
              <a:noFill/>
              <a:miter lim="800000"/>
              <a:headEnd/>
              <a:tailEnd/>
            </a:ln>
          </p:spPr>
          <p:txBody>
            <a:bodyPr/>
            <a:lstStyle/>
            <a:p>
              <a:endParaRPr lang="en-GB"/>
            </a:p>
          </p:txBody>
        </p:sp>
        <p:sp>
          <p:nvSpPr>
            <p:cNvPr id="142" name="Freeform 35"/>
            <p:cNvSpPr>
              <a:spLocks/>
            </p:cNvSpPr>
            <p:nvPr/>
          </p:nvSpPr>
          <p:spPr bwMode="gray">
            <a:xfrm>
              <a:off x="8991476" y="4224139"/>
              <a:ext cx="481012" cy="485775"/>
            </a:xfrm>
            <a:custGeom>
              <a:avLst/>
              <a:gdLst>
                <a:gd name="T0" fmla="*/ 734494778 w 181"/>
                <a:gd name="T1" fmla="*/ 1197854509 h 197"/>
                <a:gd name="T2" fmla="*/ 1052302754 w 181"/>
                <a:gd name="T3" fmla="*/ 875588515 h 197"/>
                <a:gd name="T4" fmla="*/ 1179428071 w 181"/>
                <a:gd name="T5" fmla="*/ 0 h 197"/>
                <a:gd name="T6" fmla="*/ 0 w 181"/>
                <a:gd name="T7" fmla="*/ 334425315 h 197"/>
                <a:gd name="T8" fmla="*/ 734494778 w 181"/>
                <a:gd name="T9" fmla="*/ 1197854509 h 197"/>
                <a:gd name="T10" fmla="*/ 0 60000 65536"/>
                <a:gd name="T11" fmla="*/ 0 60000 65536"/>
                <a:gd name="T12" fmla="*/ 0 60000 65536"/>
                <a:gd name="T13" fmla="*/ 0 60000 65536"/>
                <a:gd name="T14" fmla="*/ 0 60000 65536"/>
                <a:gd name="T15" fmla="*/ 0 w 181"/>
                <a:gd name="T16" fmla="*/ 0 h 197"/>
                <a:gd name="T17" fmla="*/ 181 w 181"/>
                <a:gd name="T18" fmla="*/ 197 h 197"/>
              </a:gdLst>
              <a:ahLst/>
              <a:cxnLst>
                <a:cxn ang="T10">
                  <a:pos x="T0" y="T1"/>
                </a:cxn>
                <a:cxn ang="T11">
                  <a:pos x="T2" y="T3"/>
                </a:cxn>
                <a:cxn ang="T12">
                  <a:pos x="T4" y="T5"/>
                </a:cxn>
                <a:cxn ang="T13">
                  <a:pos x="T6" y="T7"/>
                </a:cxn>
                <a:cxn ang="T14">
                  <a:pos x="T8" y="T9"/>
                </a:cxn>
              </a:cxnLst>
              <a:rect l="T15" t="T16" r="T17" b="T18"/>
              <a:pathLst>
                <a:path w="181" h="197">
                  <a:moveTo>
                    <a:pt x="104" y="197"/>
                  </a:moveTo>
                  <a:cubicBezTo>
                    <a:pt x="122" y="183"/>
                    <a:pt x="137" y="165"/>
                    <a:pt x="149" y="144"/>
                  </a:cubicBezTo>
                  <a:cubicBezTo>
                    <a:pt x="176" y="99"/>
                    <a:pt x="181" y="47"/>
                    <a:pt x="167" y="0"/>
                  </a:cubicBezTo>
                  <a:cubicBezTo>
                    <a:pt x="0" y="55"/>
                    <a:pt x="0" y="55"/>
                    <a:pt x="0" y="55"/>
                  </a:cubicBezTo>
                  <a:lnTo>
                    <a:pt x="104" y="197"/>
                  </a:lnTo>
                  <a:close/>
                </a:path>
              </a:pathLst>
            </a:custGeom>
            <a:solidFill>
              <a:srgbClr val="EAE8E2"/>
            </a:solidFill>
            <a:ln w="3175">
              <a:noFill/>
              <a:miter lim="800000"/>
              <a:headEnd/>
              <a:tailEnd/>
            </a:ln>
          </p:spPr>
          <p:txBody>
            <a:bodyPr/>
            <a:lstStyle/>
            <a:p>
              <a:endParaRPr lang="en-GB"/>
            </a:p>
          </p:txBody>
        </p:sp>
        <p:sp>
          <p:nvSpPr>
            <p:cNvPr id="143" name="Freeform 36"/>
            <p:cNvSpPr>
              <a:spLocks/>
            </p:cNvSpPr>
            <p:nvPr/>
          </p:nvSpPr>
          <p:spPr bwMode="gray">
            <a:xfrm>
              <a:off x="8980363" y="3892351"/>
              <a:ext cx="444500" cy="433388"/>
            </a:xfrm>
            <a:custGeom>
              <a:avLst/>
              <a:gdLst>
                <a:gd name="T0" fmla="*/ 602185656 w 167"/>
                <a:gd name="T1" fmla="*/ 151589751 h 176"/>
                <a:gd name="T2" fmla="*/ 0 w 167"/>
                <a:gd name="T3" fmla="*/ 0 h 176"/>
                <a:gd name="T4" fmla="*/ 0 w 167"/>
                <a:gd name="T5" fmla="*/ 1067188339 h 176"/>
                <a:gd name="T6" fmla="*/ 1183115170 w 167"/>
                <a:gd name="T7" fmla="*/ 739756431 h 176"/>
                <a:gd name="T8" fmla="*/ 602185656 w 167"/>
                <a:gd name="T9" fmla="*/ 151589751 h 176"/>
                <a:gd name="T10" fmla="*/ 0 60000 65536"/>
                <a:gd name="T11" fmla="*/ 0 60000 65536"/>
                <a:gd name="T12" fmla="*/ 0 60000 65536"/>
                <a:gd name="T13" fmla="*/ 0 60000 65536"/>
                <a:gd name="T14" fmla="*/ 0 60000 65536"/>
                <a:gd name="T15" fmla="*/ 0 w 167"/>
                <a:gd name="T16" fmla="*/ 0 h 176"/>
                <a:gd name="T17" fmla="*/ 167 w 167"/>
                <a:gd name="T18" fmla="*/ 176 h 176"/>
              </a:gdLst>
              <a:ahLst/>
              <a:cxnLst>
                <a:cxn ang="T10">
                  <a:pos x="T0" y="T1"/>
                </a:cxn>
                <a:cxn ang="T11">
                  <a:pos x="T2" y="T3"/>
                </a:cxn>
                <a:cxn ang="T12">
                  <a:pos x="T4" y="T5"/>
                </a:cxn>
                <a:cxn ang="T13">
                  <a:pos x="T6" y="T7"/>
                </a:cxn>
                <a:cxn ang="T14">
                  <a:pos x="T8" y="T9"/>
                </a:cxn>
              </a:cxnLst>
              <a:rect l="T15" t="T16" r="T17" b="T18"/>
              <a:pathLst>
                <a:path w="167" h="176">
                  <a:moveTo>
                    <a:pt x="85" y="25"/>
                  </a:moveTo>
                  <a:cubicBezTo>
                    <a:pt x="58" y="9"/>
                    <a:pt x="29" y="1"/>
                    <a:pt x="0" y="0"/>
                  </a:cubicBezTo>
                  <a:cubicBezTo>
                    <a:pt x="0" y="176"/>
                    <a:pt x="0" y="176"/>
                    <a:pt x="0" y="176"/>
                  </a:cubicBezTo>
                  <a:cubicBezTo>
                    <a:pt x="167" y="122"/>
                    <a:pt x="167" y="122"/>
                    <a:pt x="167" y="122"/>
                  </a:cubicBezTo>
                  <a:cubicBezTo>
                    <a:pt x="152" y="82"/>
                    <a:pt x="125" y="48"/>
                    <a:pt x="85" y="25"/>
                  </a:cubicBezTo>
                  <a:close/>
                </a:path>
              </a:pathLst>
            </a:custGeom>
            <a:solidFill>
              <a:srgbClr val="EAE8E2"/>
            </a:solidFill>
            <a:ln w="3175">
              <a:noFill/>
              <a:miter lim="800000"/>
              <a:headEnd/>
              <a:tailEnd/>
            </a:ln>
          </p:spPr>
          <p:txBody>
            <a:bodyPr/>
            <a:lstStyle/>
            <a:p>
              <a:endParaRPr lang="en-GB"/>
            </a:p>
          </p:txBody>
        </p:sp>
        <p:sp>
          <p:nvSpPr>
            <p:cNvPr id="144" name="Freeform 37"/>
            <p:cNvSpPr>
              <a:spLocks/>
            </p:cNvSpPr>
            <p:nvPr/>
          </p:nvSpPr>
          <p:spPr bwMode="gray">
            <a:xfrm>
              <a:off x="8496176" y="3892351"/>
              <a:ext cx="444500" cy="433388"/>
            </a:xfrm>
            <a:custGeom>
              <a:avLst/>
              <a:gdLst>
                <a:gd name="T0" fmla="*/ 1183115170 w 167"/>
                <a:gd name="T1" fmla="*/ 0 h 176"/>
                <a:gd name="T2" fmla="*/ 92099343 w 167"/>
                <a:gd name="T3" fmla="*/ 563911619 h 176"/>
                <a:gd name="T4" fmla="*/ 0 w 167"/>
                <a:gd name="T5" fmla="*/ 739756431 h 176"/>
                <a:gd name="T6" fmla="*/ 1183115170 w 167"/>
                <a:gd name="T7" fmla="*/ 1067188339 h 176"/>
                <a:gd name="T8" fmla="*/ 1183115170 w 167"/>
                <a:gd name="T9" fmla="*/ 0 h 176"/>
                <a:gd name="T10" fmla="*/ 0 60000 65536"/>
                <a:gd name="T11" fmla="*/ 0 60000 65536"/>
                <a:gd name="T12" fmla="*/ 0 60000 65536"/>
                <a:gd name="T13" fmla="*/ 0 60000 65536"/>
                <a:gd name="T14" fmla="*/ 0 60000 65536"/>
                <a:gd name="T15" fmla="*/ 0 w 167"/>
                <a:gd name="T16" fmla="*/ 0 h 176"/>
                <a:gd name="T17" fmla="*/ 167 w 167"/>
                <a:gd name="T18" fmla="*/ 176 h 176"/>
              </a:gdLst>
              <a:ahLst/>
              <a:cxnLst>
                <a:cxn ang="T10">
                  <a:pos x="T0" y="T1"/>
                </a:cxn>
                <a:cxn ang="T11">
                  <a:pos x="T2" y="T3"/>
                </a:cxn>
                <a:cxn ang="T12">
                  <a:pos x="T4" y="T5"/>
                </a:cxn>
                <a:cxn ang="T13">
                  <a:pos x="T6" y="T7"/>
                </a:cxn>
                <a:cxn ang="T14">
                  <a:pos x="T8" y="T9"/>
                </a:cxn>
              </a:cxnLst>
              <a:rect l="T15" t="T16" r="T17" b="T18"/>
              <a:pathLst>
                <a:path w="167" h="176">
                  <a:moveTo>
                    <a:pt x="167" y="0"/>
                  </a:moveTo>
                  <a:cubicBezTo>
                    <a:pt x="106" y="3"/>
                    <a:pt x="46" y="36"/>
                    <a:pt x="13" y="93"/>
                  </a:cubicBezTo>
                  <a:cubicBezTo>
                    <a:pt x="8" y="102"/>
                    <a:pt x="4" y="112"/>
                    <a:pt x="0" y="122"/>
                  </a:cubicBezTo>
                  <a:cubicBezTo>
                    <a:pt x="167" y="176"/>
                    <a:pt x="167" y="176"/>
                    <a:pt x="167" y="176"/>
                  </a:cubicBezTo>
                  <a:lnTo>
                    <a:pt x="167" y="0"/>
                  </a:lnTo>
                  <a:close/>
                </a:path>
              </a:pathLst>
            </a:custGeom>
            <a:solidFill>
              <a:srgbClr val="EAE8E2"/>
            </a:solidFill>
            <a:ln w="3175">
              <a:noFill/>
              <a:miter lim="800000"/>
              <a:headEnd/>
              <a:tailEnd/>
            </a:ln>
          </p:spPr>
          <p:txBody>
            <a:bodyPr/>
            <a:lstStyle/>
            <a:p>
              <a:endParaRPr lang="en-GB"/>
            </a:p>
          </p:txBody>
        </p:sp>
        <p:sp>
          <p:nvSpPr>
            <p:cNvPr id="145" name="Freeform 38"/>
            <p:cNvSpPr>
              <a:spLocks/>
            </p:cNvSpPr>
            <p:nvPr/>
          </p:nvSpPr>
          <p:spPr bwMode="gray">
            <a:xfrm>
              <a:off x="8178676" y="4143176"/>
              <a:ext cx="455612" cy="781050"/>
            </a:xfrm>
            <a:custGeom>
              <a:avLst/>
              <a:gdLst>
                <a:gd name="T0" fmla="*/ 731198715 w 171"/>
                <a:gd name="T1" fmla="*/ 176051636 h 317"/>
                <a:gd name="T2" fmla="*/ 92286750 w 171"/>
                <a:gd name="T3" fmla="*/ 0 h 317"/>
                <a:gd name="T4" fmla="*/ 0 w 171"/>
                <a:gd name="T5" fmla="*/ 509939372 h 317"/>
                <a:gd name="T6" fmla="*/ 816387471 w 171"/>
                <a:gd name="T7" fmla="*/ 1924413447 h 317"/>
                <a:gd name="T8" fmla="*/ 1213931447 w 171"/>
                <a:gd name="T9" fmla="*/ 1456968754 h 317"/>
                <a:gd name="T10" fmla="*/ 731198715 w 171"/>
                <a:gd name="T11" fmla="*/ 176051636 h 317"/>
                <a:gd name="T12" fmla="*/ 0 60000 65536"/>
                <a:gd name="T13" fmla="*/ 0 60000 65536"/>
                <a:gd name="T14" fmla="*/ 0 60000 65536"/>
                <a:gd name="T15" fmla="*/ 0 60000 65536"/>
                <a:gd name="T16" fmla="*/ 0 60000 65536"/>
                <a:gd name="T17" fmla="*/ 0 60000 65536"/>
                <a:gd name="T18" fmla="*/ 0 w 171"/>
                <a:gd name="T19" fmla="*/ 0 h 317"/>
                <a:gd name="T20" fmla="*/ 171 w 171"/>
                <a:gd name="T21" fmla="*/ 317 h 317"/>
              </a:gdLst>
              <a:ahLst/>
              <a:cxnLst>
                <a:cxn ang="T12">
                  <a:pos x="T0" y="T1"/>
                </a:cxn>
                <a:cxn ang="T13">
                  <a:pos x="T2" y="T3"/>
                </a:cxn>
                <a:cxn ang="T14">
                  <a:pos x="T4" y="T5"/>
                </a:cxn>
                <a:cxn ang="T15">
                  <a:pos x="T6" y="T7"/>
                </a:cxn>
                <a:cxn ang="T16">
                  <a:pos x="T8" y="T9"/>
                </a:cxn>
                <a:cxn ang="T17">
                  <a:pos x="T10" y="T11"/>
                </a:cxn>
              </a:cxnLst>
              <a:rect l="T18" t="T19" r="T20" b="T21"/>
              <a:pathLst>
                <a:path w="171" h="317">
                  <a:moveTo>
                    <a:pt x="103" y="29"/>
                  </a:moveTo>
                  <a:cubicBezTo>
                    <a:pt x="13" y="0"/>
                    <a:pt x="13" y="0"/>
                    <a:pt x="13" y="0"/>
                  </a:cubicBezTo>
                  <a:cubicBezTo>
                    <a:pt x="5" y="27"/>
                    <a:pt x="0" y="55"/>
                    <a:pt x="0" y="84"/>
                  </a:cubicBezTo>
                  <a:cubicBezTo>
                    <a:pt x="0" y="179"/>
                    <a:pt x="45" y="263"/>
                    <a:pt x="115" y="317"/>
                  </a:cubicBezTo>
                  <a:cubicBezTo>
                    <a:pt x="171" y="240"/>
                    <a:pt x="171" y="240"/>
                    <a:pt x="171" y="240"/>
                  </a:cubicBezTo>
                  <a:cubicBezTo>
                    <a:pt x="107" y="190"/>
                    <a:pt x="81" y="106"/>
                    <a:pt x="103" y="29"/>
                  </a:cubicBezTo>
                  <a:close/>
                </a:path>
              </a:pathLst>
            </a:custGeom>
            <a:solidFill>
              <a:schemeClr val="accent3"/>
            </a:solidFill>
            <a:ln w="3175">
              <a:noFill/>
              <a:miter lim="800000"/>
              <a:headEnd/>
              <a:tailEnd/>
            </a:ln>
          </p:spPr>
          <p:txBody>
            <a:bodyPr/>
            <a:lstStyle/>
            <a:p>
              <a:endParaRPr lang="en-GB"/>
            </a:p>
          </p:txBody>
        </p:sp>
        <p:sp>
          <p:nvSpPr>
            <p:cNvPr id="146" name="Freeform 39"/>
            <p:cNvSpPr>
              <a:spLocks/>
            </p:cNvSpPr>
            <p:nvPr/>
          </p:nvSpPr>
          <p:spPr bwMode="gray">
            <a:xfrm>
              <a:off x="9286751" y="4143176"/>
              <a:ext cx="452437" cy="781050"/>
            </a:xfrm>
            <a:custGeom>
              <a:avLst/>
              <a:gdLst>
                <a:gd name="T0" fmla="*/ 1204113071 w 170"/>
                <a:gd name="T1" fmla="*/ 509939372 h 317"/>
                <a:gd name="T2" fmla="*/ 1119116157 w 170"/>
                <a:gd name="T3" fmla="*/ 0 h 317"/>
                <a:gd name="T4" fmla="*/ 481645794 w 170"/>
                <a:gd name="T5" fmla="*/ 182120170 h 317"/>
                <a:gd name="T6" fmla="*/ 347067043 w 170"/>
                <a:gd name="T7" fmla="*/ 1110938790 h 317"/>
                <a:gd name="T8" fmla="*/ 0 w 170"/>
                <a:gd name="T9" fmla="*/ 1456968754 h 317"/>
                <a:gd name="T10" fmla="*/ 389566913 w 170"/>
                <a:gd name="T11" fmla="*/ 1924413447 h 317"/>
                <a:gd name="T12" fmla="*/ 1204113071 w 170"/>
                <a:gd name="T13" fmla="*/ 509939372 h 317"/>
                <a:gd name="T14" fmla="*/ 0 60000 65536"/>
                <a:gd name="T15" fmla="*/ 0 60000 65536"/>
                <a:gd name="T16" fmla="*/ 0 60000 65536"/>
                <a:gd name="T17" fmla="*/ 0 60000 65536"/>
                <a:gd name="T18" fmla="*/ 0 60000 65536"/>
                <a:gd name="T19" fmla="*/ 0 60000 65536"/>
                <a:gd name="T20" fmla="*/ 0 60000 65536"/>
                <a:gd name="T21" fmla="*/ 0 w 170"/>
                <a:gd name="T22" fmla="*/ 0 h 317"/>
                <a:gd name="T23" fmla="*/ 170 w 170"/>
                <a:gd name="T24" fmla="*/ 317 h 3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17">
                  <a:moveTo>
                    <a:pt x="170" y="84"/>
                  </a:moveTo>
                  <a:cubicBezTo>
                    <a:pt x="170" y="55"/>
                    <a:pt x="166" y="27"/>
                    <a:pt x="158" y="0"/>
                  </a:cubicBezTo>
                  <a:cubicBezTo>
                    <a:pt x="68" y="30"/>
                    <a:pt x="68" y="30"/>
                    <a:pt x="68" y="30"/>
                  </a:cubicBezTo>
                  <a:cubicBezTo>
                    <a:pt x="82" y="79"/>
                    <a:pt x="77" y="135"/>
                    <a:pt x="49" y="183"/>
                  </a:cubicBezTo>
                  <a:cubicBezTo>
                    <a:pt x="36" y="206"/>
                    <a:pt x="19" y="225"/>
                    <a:pt x="0" y="240"/>
                  </a:cubicBezTo>
                  <a:cubicBezTo>
                    <a:pt x="55" y="317"/>
                    <a:pt x="55" y="317"/>
                    <a:pt x="55" y="317"/>
                  </a:cubicBezTo>
                  <a:cubicBezTo>
                    <a:pt x="125" y="263"/>
                    <a:pt x="170" y="179"/>
                    <a:pt x="170" y="84"/>
                  </a:cubicBezTo>
                  <a:close/>
                </a:path>
              </a:pathLst>
            </a:custGeom>
            <a:solidFill>
              <a:schemeClr val="accent5"/>
            </a:solidFill>
            <a:ln w="3175">
              <a:noFill/>
              <a:miter lim="800000"/>
              <a:headEnd/>
              <a:tailEnd/>
            </a:ln>
          </p:spPr>
          <p:txBody>
            <a:bodyPr/>
            <a:lstStyle/>
            <a:p>
              <a:endParaRPr lang="en-GB"/>
            </a:p>
          </p:txBody>
        </p:sp>
        <p:sp>
          <p:nvSpPr>
            <p:cNvPr id="147" name="Freeform 40"/>
            <p:cNvSpPr>
              <a:spLocks/>
            </p:cNvSpPr>
            <p:nvPr/>
          </p:nvSpPr>
          <p:spPr bwMode="gray">
            <a:xfrm>
              <a:off x="8223126" y="3632001"/>
              <a:ext cx="717550" cy="550863"/>
            </a:xfrm>
            <a:custGeom>
              <a:avLst/>
              <a:gdLst>
                <a:gd name="T0" fmla="*/ 747118923 w 269"/>
                <a:gd name="T1" fmla="*/ 1167209828 h 224"/>
                <a:gd name="T2" fmla="*/ 1914044417 w 269"/>
                <a:gd name="T3" fmla="*/ 568485696 h 224"/>
                <a:gd name="T4" fmla="*/ 1914044417 w 269"/>
                <a:gd name="T5" fmla="*/ 0 h 224"/>
                <a:gd name="T6" fmla="*/ 0 w 269"/>
                <a:gd name="T7" fmla="*/ 1179304219 h 224"/>
                <a:gd name="T8" fmla="*/ 640385243 w 269"/>
                <a:gd name="T9" fmla="*/ 1354687946 h 224"/>
                <a:gd name="T10" fmla="*/ 747118923 w 269"/>
                <a:gd name="T11" fmla="*/ 1167209828 h 224"/>
                <a:gd name="T12" fmla="*/ 0 60000 65536"/>
                <a:gd name="T13" fmla="*/ 0 60000 65536"/>
                <a:gd name="T14" fmla="*/ 0 60000 65536"/>
                <a:gd name="T15" fmla="*/ 0 60000 65536"/>
                <a:gd name="T16" fmla="*/ 0 60000 65536"/>
                <a:gd name="T17" fmla="*/ 0 60000 65536"/>
                <a:gd name="T18" fmla="*/ 0 w 269"/>
                <a:gd name="T19" fmla="*/ 0 h 224"/>
                <a:gd name="T20" fmla="*/ 269 w 269"/>
                <a:gd name="T21" fmla="*/ 224 h 224"/>
              </a:gdLst>
              <a:ahLst/>
              <a:cxnLst>
                <a:cxn ang="T12">
                  <a:pos x="T0" y="T1"/>
                </a:cxn>
                <a:cxn ang="T13">
                  <a:pos x="T2" y="T3"/>
                </a:cxn>
                <a:cxn ang="T14">
                  <a:pos x="T4" y="T5"/>
                </a:cxn>
                <a:cxn ang="T15">
                  <a:pos x="T6" y="T7"/>
                </a:cxn>
                <a:cxn ang="T16">
                  <a:pos x="T8" y="T9"/>
                </a:cxn>
                <a:cxn ang="T17">
                  <a:pos x="T10" y="T11"/>
                </a:cxn>
              </a:cxnLst>
              <a:rect l="T18" t="T19" r="T20" b="T21"/>
              <a:pathLst>
                <a:path w="269" h="224">
                  <a:moveTo>
                    <a:pt x="105" y="193"/>
                  </a:moveTo>
                  <a:cubicBezTo>
                    <a:pt x="140" y="132"/>
                    <a:pt x="203" y="96"/>
                    <a:pt x="269" y="94"/>
                  </a:cubicBezTo>
                  <a:cubicBezTo>
                    <a:pt x="269" y="0"/>
                    <a:pt x="269" y="0"/>
                    <a:pt x="269" y="0"/>
                  </a:cubicBezTo>
                  <a:cubicBezTo>
                    <a:pt x="145" y="2"/>
                    <a:pt x="40" y="83"/>
                    <a:pt x="0" y="195"/>
                  </a:cubicBezTo>
                  <a:cubicBezTo>
                    <a:pt x="90" y="224"/>
                    <a:pt x="90" y="224"/>
                    <a:pt x="90" y="224"/>
                  </a:cubicBezTo>
                  <a:cubicBezTo>
                    <a:pt x="94" y="213"/>
                    <a:pt x="99" y="203"/>
                    <a:pt x="105" y="193"/>
                  </a:cubicBezTo>
                  <a:close/>
                </a:path>
              </a:pathLst>
            </a:custGeom>
            <a:solidFill>
              <a:srgbClr val="EB8C00"/>
            </a:solidFill>
            <a:ln w="3175">
              <a:noFill/>
              <a:miter lim="800000"/>
              <a:headEnd/>
              <a:tailEnd/>
            </a:ln>
          </p:spPr>
          <p:txBody>
            <a:bodyPr/>
            <a:lstStyle/>
            <a:p>
              <a:endParaRPr lang="en-GB"/>
            </a:p>
          </p:txBody>
        </p:sp>
        <p:sp>
          <p:nvSpPr>
            <p:cNvPr id="148" name="Freeform 41"/>
            <p:cNvSpPr>
              <a:spLocks/>
            </p:cNvSpPr>
            <p:nvPr/>
          </p:nvSpPr>
          <p:spPr bwMode="gray">
            <a:xfrm>
              <a:off x="8518401" y="4757539"/>
              <a:ext cx="885825" cy="314325"/>
            </a:xfrm>
            <a:custGeom>
              <a:avLst/>
              <a:gdLst>
                <a:gd name="T0" fmla="*/ 474113217 w 333"/>
                <a:gd name="T1" fmla="*/ 42212864 h 128"/>
                <a:gd name="T2" fmla="*/ 396275032 w 333"/>
                <a:gd name="T3" fmla="*/ 0 h 128"/>
                <a:gd name="T4" fmla="*/ 0 w 333"/>
                <a:gd name="T5" fmla="*/ 458300519 h 128"/>
                <a:gd name="T6" fmla="*/ 1174667695 w 333"/>
                <a:gd name="T7" fmla="*/ 771876545 h 128"/>
                <a:gd name="T8" fmla="*/ 2147483647 w 333"/>
                <a:gd name="T9" fmla="*/ 458300519 h 128"/>
                <a:gd name="T10" fmla="*/ 1960139142 w 333"/>
                <a:gd name="T11" fmla="*/ 0 h 128"/>
                <a:gd name="T12" fmla="*/ 474113217 w 333"/>
                <a:gd name="T13" fmla="*/ 42212864 h 128"/>
                <a:gd name="T14" fmla="*/ 0 60000 65536"/>
                <a:gd name="T15" fmla="*/ 0 60000 65536"/>
                <a:gd name="T16" fmla="*/ 0 60000 65536"/>
                <a:gd name="T17" fmla="*/ 0 60000 65536"/>
                <a:gd name="T18" fmla="*/ 0 60000 65536"/>
                <a:gd name="T19" fmla="*/ 0 60000 65536"/>
                <a:gd name="T20" fmla="*/ 0 60000 65536"/>
                <a:gd name="T21" fmla="*/ 0 w 333"/>
                <a:gd name="T22" fmla="*/ 0 h 128"/>
                <a:gd name="T23" fmla="*/ 333 w 333"/>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3" h="128">
                  <a:moveTo>
                    <a:pt x="67" y="7"/>
                  </a:moveTo>
                  <a:cubicBezTo>
                    <a:pt x="63" y="5"/>
                    <a:pt x="59" y="2"/>
                    <a:pt x="56" y="0"/>
                  </a:cubicBezTo>
                  <a:cubicBezTo>
                    <a:pt x="0" y="76"/>
                    <a:pt x="0" y="76"/>
                    <a:pt x="0" y="76"/>
                  </a:cubicBezTo>
                  <a:cubicBezTo>
                    <a:pt x="47" y="109"/>
                    <a:pt x="105" y="128"/>
                    <a:pt x="166" y="128"/>
                  </a:cubicBezTo>
                  <a:cubicBezTo>
                    <a:pt x="228" y="128"/>
                    <a:pt x="286" y="109"/>
                    <a:pt x="333" y="76"/>
                  </a:cubicBezTo>
                  <a:cubicBezTo>
                    <a:pt x="277" y="0"/>
                    <a:pt x="277" y="0"/>
                    <a:pt x="277" y="0"/>
                  </a:cubicBezTo>
                  <a:cubicBezTo>
                    <a:pt x="216" y="41"/>
                    <a:pt x="135" y="46"/>
                    <a:pt x="67" y="7"/>
                  </a:cubicBezTo>
                  <a:close/>
                </a:path>
              </a:pathLst>
            </a:custGeom>
            <a:solidFill>
              <a:schemeClr val="accent4"/>
            </a:solidFill>
            <a:ln w="3175">
              <a:noFill/>
              <a:miter lim="800000"/>
              <a:headEnd/>
              <a:tailEnd/>
            </a:ln>
          </p:spPr>
          <p:txBody>
            <a:bodyPr/>
            <a:lstStyle/>
            <a:p>
              <a:endParaRPr lang="en-GB"/>
            </a:p>
          </p:txBody>
        </p:sp>
        <p:sp>
          <p:nvSpPr>
            <p:cNvPr id="149" name="Freeform 42"/>
            <p:cNvSpPr>
              <a:spLocks/>
            </p:cNvSpPr>
            <p:nvPr/>
          </p:nvSpPr>
          <p:spPr bwMode="gray">
            <a:xfrm>
              <a:off x="8980363" y="3632001"/>
              <a:ext cx="715963" cy="550863"/>
            </a:xfrm>
            <a:custGeom>
              <a:avLst/>
              <a:gdLst>
                <a:gd name="T0" fmla="*/ 651725819 w 269"/>
                <a:gd name="T1" fmla="*/ 725725224 h 224"/>
                <a:gd name="T2" fmla="*/ 1268028785 w 269"/>
                <a:gd name="T3" fmla="*/ 1354687946 h 224"/>
                <a:gd name="T4" fmla="*/ 1905587226 w 269"/>
                <a:gd name="T5" fmla="*/ 1179304219 h 224"/>
                <a:gd name="T6" fmla="*/ 0 w 269"/>
                <a:gd name="T7" fmla="*/ 0 h 224"/>
                <a:gd name="T8" fmla="*/ 0 w 269"/>
                <a:gd name="T9" fmla="*/ 568485696 h 224"/>
                <a:gd name="T10" fmla="*/ 651725819 w 269"/>
                <a:gd name="T11" fmla="*/ 725725224 h 224"/>
                <a:gd name="T12" fmla="*/ 0 60000 65536"/>
                <a:gd name="T13" fmla="*/ 0 60000 65536"/>
                <a:gd name="T14" fmla="*/ 0 60000 65536"/>
                <a:gd name="T15" fmla="*/ 0 60000 65536"/>
                <a:gd name="T16" fmla="*/ 0 60000 65536"/>
                <a:gd name="T17" fmla="*/ 0 60000 65536"/>
                <a:gd name="T18" fmla="*/ 0 w 269"/>
                <a:gd name="T19" fmla="*/ 0 h 224"/>
                <a:gd name="T20" fmla="*/ 269 w 269"/>
                <a:gd name="T21" fmla="*/ 224 h 224"/>
              </a:gdLst>
              <a:ahLst/>
              <a:cxnLst>
                <a:cxn ang="T12">
                  <a:pos x="T0" y="T1"/>
                </a:cxn>
                <a:cxn ang="T13">
                  <a:pos x="T2" y="T3"/>
                </a:cxn>
                <a:cxn ang="T14">
                  <a:pos x="T4" y="T5"/>
                </a:cxn>
                <a:cxn ang="T15">
                  <a:pos x="T6" y="T7"/>
                </a:cxn>
                <a:cxn ang="T16">
                  <a:pos x="T8" y="T9"/>
                </a:cxn>
                <a:cxn ang="T17">
                  <a:pos x="T10" y="T11"/>
                </a:cxn>
              </a:cxnLst>
              <a:rect l="T18" t="T19" r="T20" b="T21"/>
              <a:pathLst>
                <a:path w="269" h="224">
                  <a:moveTo>
                    <a:pt x="92" y="120"/>
                  </a:moveTo>
                  <a:cubicBezTo>
                    <a:pt x="134" y="144"/>
                    <a:pt x="163" y="182"/>
                    <a:pt x="179" y="224"/>
                  </a:cubicBezTo>
                  <a:cubicBezTo>
                    <a:pt x="269" y="195"/>
                    <a:pt x="269" y="195"/>
                    <a:pt x="269" y="195"/>
                  </a:cubicBezTo>
                  <a:cubicBezTo>
                    <a:pt x="229" y="83"/>
                    <a:pt x="124" y="3"/>
                    <a:pt x="0" y="0"/>
                  </a:cubicBezTo>
                  <a:cubicBezTo>
                    <a:pt x="0" y="94"/>
                    <a:pt x="0" y="94"/>
                    <a:pt x="0" y="94"/>
                  </a:cubicBezTo>
                  <a:cubicBezTo>
                    <a:pt x="31" y="95"/>
                    <a:pt x="63" y="104"/>
                    <a:pt x="92" y="120"/>
                  </a:cubicBezTo>
                  <a:close/>
                </a:path>
              </a:pathLst>
            </a:custGeom>
            <a:solidFill>
              <a:schemeClr val="tx2"/>
            </a:solidFill>
            <a:ln w="3175">
              <a:noFill/>
              <a:miter lim="800000"/>
              <a:headEnd/>
              <a:tailEnd/>
            </a:ln>
          </p:spPr>
          <p:txBody>
            <a:bodyPr/>
            <a:lstStyle/>
            <a:p>
              <a:endParaRPr lang="en-GB"/>
            </a:p>
          </p:txBody>
        </p:sp>
      </p:grpSp>
      <p:grpSp>
        <p:nvGrpSpPr>
          <p:cNvPr id="8" name="Group 88"/>
          <p:cNvGrpSpPr/>
          <p:nvPr/>
        </p:nvGrpSpPr>
        <p:grpSpPr>
          <a:xfrm>
            <a:off x="8178676" y="5211564"/>
            <a:ext cx="1584000" cy="1584000"/>
            <a:chOff x="8178676" y="5211564"/>
            <a:chExt cx="1560512" cy="1439862"/>
          </a:xfrm>
        </p:grpSpPr>
        <p:sp>
          <p:nvSpPr>
            <p:cNvPr id="150" name="Freeform 43"/>
            <p:cNvSpPr>
              <a:spLocks/>
            </p:cNvSpPr>
            <p:nvPr/>
          </p:nvSpPr>
          <p:spPr bwMode="gray">
            <a:xfrm>
              <a:off x="9005763" y="5948164"/>
              <a:ext cx="447675" cy="293687"/>
            </a:xfrm>
            <a:custGeom>
              <a:avLst/>
              <a:gdLst>
                <a:gd name="T0" fmla="*/ 844994583 w 168"/>
                <a:gd name="T1" fmla="*/ 718767240 h 120"/>
                <a:gd name="T2" fmla="*/ 1022513644 w 168"/>
                <a:gd name="T3" fmla="*/ 515117230 h 120"/>
                <a:gd name="T4" fmla="*/ 1192933862 w 168"/>
                <a:gd name="T5" fmla="*/ 0 h 120"/>
                <a:gd name="T6" fmla="*/ 0 w 168"/>
                <a:gd name="T7" fmla="*/ 0 h 120"/>
                <a:gd name="T8" fmla="*/ 844994583 w 168"/>
                <a:gd name="T9" fmla="*/ 718767240 h 120"/>
                <a:gd name="T10" fmla="*/ 0 60000 65536"/>
                <a:gd name="T11" fmla="*/ 0 60000 65536"/>
                <a:gd name="T12" fmla="*/ 0 60000 65536"/>
                <a:gd name="T13" fmla="*/ 0 60000 65536"/>
                <a:gd name="T14" fmla="*/ 0 60000 65536"/>
                <a:gd name="T15" fmla="*/ 0 w 168"/>
                <a:gd name="T16" fmla="*/ 0 h 120"/>
                <a:gd name="T17" fmla="*/ 168 w 168"/>
                <a:gd name="T18" fmla="*/ 120 h 120"/>
              </a:gdLst>
              <a:ahLst/>
              <a:cxnLst>
                <a:cxn ang="T10">
                  <a:pos x="T0" y="T1"/>
                </a:cxn>
                <a:cxn ang="T11">
                  <a:pos x="T2" y="T3"/>
                </a:cxn>
                <a:cxn ang="T12">
                  <a:pos x="T4" y="T5"/>
                </a:cxn>
                <a:cxn ang="T13">
                  <a:pos x="T6" y="T7"/>
                </a:cxn>
                <a:cxn ang="T14">
                  <a:pos x="T8" y="T9"/>
                </a:cxn>
              </a:cxnLst>
              <a:rect l="T15" t="T16" r="T17" b="T18"/>
              <a:pathLst>
                <a:path w="168" h="120">
                  <a:moveTo>
                    <a:pt x="119" y="120"/>
                  </a:moveTo>
                  <a:cubicBezTo>
                    <a:pt x="128" y="110"/>
                    <a:pt x="137" y="99"/>
                    <a:pt x="144" y="86"/>
                  </a:cubicBezTo>
                  <a:cubicBezTo>
                    <a:pt x="159" y="59"/>
                    <a:pt x="167" y="30"/>
                    <a:pt x="168" y="0"/>
                  </a:cubicBezTo>
                  <a:cubicBezTo>
                    <a:pt x="0" y="0"/>
                    <a:pt x="0" y="0"/>
                    <a:pt x="0" y="0"/>
                  </a:cubicBezTo>
                  <a:lnTo>
                    <a:pt x="119" y="120"/>
                  </a:lnTo>
                  <a:close/>
                </a:path>
              </a:pathLst>
            </a:custGeom>
            <a:solidFill>
              <a:srgbClr val="EAE8E2"/>
            </a:solidFill>
            <a:ln w="3175">
              <a:noFill/>
              <a:miter lim="800000"/>
              <a:headEnd/>
              <a:tailEnd/>
            </a:ln>
          </p:spPr>
          <p:txBody>
            <a:bodyPr/>
            <a:lstStyle/>
            <a:p>
              <a:endParaRPr lang="en-GB"/>
            </a:p>
          </p:txBody>
        </p:sp>
        <p:sp>
          <p:nvSpPr>
            <p:cNvPr id="151" name="Freeform 44"/>
            <p:cNvSpPr>
              <a:spLocks/>
            </p:cNvSpPr>
            <p:nvPr/>
          </p:nvSpPr>
          <p:spPr bwMode="gray">
            <a:xfrm>
              <a:off x="8466013" y="5948164"/>
              <a:ext cx="447675" cy="293687"/>
            </a:xfrm>
            <a:custGeom>
              <a:avLst/>
              <a:gdLst>
                <a:gd name="T0" fmla="*/ 0 w 168"/>
                <a:gd name="T1" fmla="*/ 0 h 120"/>
                <a:gd name="T2" fmla="*/ 347939362 w 168"/>
                <a:gd name="T3" fmla="*/ 718767240 h 120"/>
                <a:gd name="T4" fmla="*/ 1192933862 w 168"/>
                <a:gd name="T5" fmla="*/ 0 h 120"/>
                <a:gd name="T6" fmla="*/ 0 w 168"/>
                <a:gd name="T7" fmla="*/ 0 h 120"/>
                <a:gd name="T8" fmla="*/ 0 60000 65536"/>
                <a:gd name="T9" fmla="*/ 0 60000 65536"/>
                <a:gd name="T10" fmla="*/ 0 60000 65536"/>
                <a:gd name="T11" fmla="*/ 0 60000 65536"/>
                <a:gd name="T12" fmla="*/ 0 w 168"/>
                <a:gd name="T13" fmla="*/ 0 h 120"/>
                <a:gd name="T14" fmla="*/ 168 w 168"/>
                <a:gd name="T15" fmla="*/ 120 h 120"/>
              </a:gdLst>
              <a:ahLst/>
              <a:cxnLst>
                <a:cxn ang="T8">
                  <a:pos x="T0" y="T1"/>
                </a:cxn>
                <a:cxn ang="T9">
                  <a:pos x="T2" y="T3"/>
                </a:cxn>
                <a:cxn ang="T10">
                  <a:pos x="T4" y="T5"/>
                </a:cxn>
                <a:cxn ang="T11">
                  <a:pos x="T6" y="T7"/>
                </a:cxn>
              </a:cxnLst>
              <a:rect l="T12" t="T13" r="T14" b="T15"/>
              <a:pathLst>
                <a:path w="168" h="120">
                  <a:moveTo>
                    <a:pt x="0" y="0"/>
                  </a:moveTo>
                  <a:cubicBezTo>
                    <a:pt x="1" y="44"/>
                    <a:pt x="18" y="87"/>
                    <a:pt x="49" y="120"/>
                  </a:cubicBezTo>
                  <a:cubicBezTo>
                    <a:pt x="168" y="0"/>
                    <a:pt x="168" y="0"/>
                    <a:pt x="168" y="0"/>
                  </a:cubicBezTo>
                  <a:lnTo>
                    <a:pt x="0" y="0"/>
                  </a:lnTo>
                  <a:close/>
                </a:path>
              </a:pathLst>
            </a:custGeom>
            <a:solidFill>
              <a:srgbClr val="EAE8E2"/>
            </a:solidFill>
            <a:ln w="3175">
              <a:noFill/>
              <a:miter lim="800000"/>
              <a:headEnd/>
              <a:tailEnd/>
            </a:ln>
          </p:spPr>
          <p:txBody>
            <a:bodyPr/>
            <a:lstStyle/>
            <a:p>
              <a:endParaRPr lang="en-GB"/>
            </a:p>
          </p:txBody>
        </p:sp>
        <p:sp>
          <p:nvSpPr>
            <p:cNvPr id="152" name="Freeform 45"/>
            <p:cNvSpPr>
              <a:spLocks/>
            </p:cNvSpPr>
            <p:nvPr/>
          </p:nvSpPr>
          <p:spPr bwMode="gray">
            <a:xfrm>
              <a:off x="8466013" y="5621139"/>
              <a:ext cx="447675" cy="292100"/>
            </a:xfrm>
            <a:custGeom>
              <a:avLst/>
              <a:gdLst>
                <a:gd name="T0" fmla="*/ 347939362 w 168"/>
                <a:gd name="T1" fmla="*/ 0 h 119"/>
                <a:gd name="T2" fmla="*/ 170420259 w 168"/>
                <a:gd name="T3" fmla="*/ 198831759 h 119"/>
                <a:gd name="T4" fmla="*/ 0 w 168"/>
                <a:gd name="T5" fmla="*/ 716995165 h 119"/>
                <a:gd name="T6" fmla="*/ 1192933862 w 168"/>
                <a:gd name="T7" fmla="*/ 716995165 h 119"/>
                <a:gd name="T8" fmla="*/ 347939362 w 168"/>
                <a:gd name="T9" fmla="*/ 0 h 119"/>
                <a:gd name="T10" fmla="*/ 0 60000 65536"/>
                <a:gd name="T11" fmla="*/ 0 60000 65536"/>
                <a:gd name="T12" fmla="*/ 0 60000 65536"/>
                <a:gd name="T13" fmla="*/ 0 60000 65536"/>
                <a:gd name="T14" fmla="*/ 0 60000 65536"/>
                <a:gd name="T15" fmla="*/ 0 w 168"/>
                <a:gd name="T16" fmla="*/ 0 h 119"/>
                <a:gd name="T17" fmla="*/ 168 w 168"/>
                <a:gd name="T18" fmla="*/ 119 h 119"/>
              </a:gdLst>
              <a:ahLst/>
              <a:cxnLst>
                <a:cxn ang="T10">
                  <a:pos x="T0" y="T1"/>
                </a:cxn>
                <a:cxn ang="T11">
                  <a:pos x="T2" y="T3"/>
                </a:cxn>
                <a:cxn ang="T12">
                  <a:pos x="T4" y="T5"/>
                </a:cxn>
                <a:cxn ang="T13">
                  <a:pos x="T6" y="T7"/>
                </a:cxn>
                <a:cxn ang="T14">
                  <a:pos x="T8" y="T9"/>
                </a:cxn>
              </a:cxnLst>
              <a:rect l="T15" t="T16" r="T17" b="T18"/>
              <a:pathLst>
                <a:path w="168" h="119">
                  <a:moveTo>
                    <a:pt x="49" y="0"/>
                  </a:moveTo>
                  <a:cubicBezTo>
                    <a:pt x="40" y="10"/>
                    <a:pt x="32" y="21"/>
                    <a:pt x="24" y="33"/>
                  </a:cubicBezTo>
                  <a:cubicBezTo>
                    <a:pt x="9" y="60"/>
                    <a:pt x="1" y="90"/>
                    <a:pt x="0" y="119"/>
                  </a:cubicBezTo>
                  <a:cubicBezTo>
                    <a:pt x="168" y="119"/>
                    <a:pt x="168" y="119"/>
                    <a:pt x="168" y="119"/>
                  </a:cubicBezTo>
                  <a:lnTo>
                    <a:pt x="49" y="0"/>
                  </a:lnTo>
                  <a:close/>
                </a:path>
              </a:pathLst>
            </a:custGeom>
            <a:solidFill>
              <a:srgbClr val="EAE8E2"/>
            </a:solidFill>
            <a:ln w="3175">
              <a:noFill/>
              <a:miter lim="800000"/>
              <a:headEnd/>
              <a:tailEnd/>
            </a:ln>
          </p:spPr>
          <p:txBody>
            <a:bodyPr/>
            <a:lstStyle/>
            <a:p>
              <a:endParaRPr lang="en-GB"/>
            </a:p>
          </p:txBody>
        </p:sp>
        <p:sp>
          <p:nvSpPr>
            <p:cNvPr id="153" name="Freeform 46"/>
            <p:cNvSpPr>
              <a:spLocks/>
            </p:cNvSpPr>
            <p:nvPr/>
          </p:nvSpPr>
          <p:spPr bwMode="gray">
            <a:xfrm>
              <a:off x="8623176" y="5971976"/>
              <a:ext cx="315912" cy="415925"/>
            </a:xfrm>
            <a:custGeom>
              <a:avLst/>
              <a:gdLst>
                <a:gd name="T0" fmla="*/ 0 w 119"/>
                <a:gd name="T1" fmla="*/ 726837596 h 169"/>
                <a:gd name="T2" fmla="*/ 232569659 w 119"/>
                <a:gd name="T3" fmla="*/ 872207023 h 169"/>
                <a:gd name="T4" fmla="*/ 838658871 w 119"/>
                <a:gd name="T5" fmla="*/ 1023630740 h 169"/>
                <a:gd name="T6" fmla="*/ 838658871 w 119"/>
                <a:gd name="T7" fmla="*/ 0 h 169"/>
                <a:gd name="T8" fmla="*/ 0 w 119"/>
                <a:gd name="T9" fmla="*/ 726837596 h 169"/>
                <a:gd name="T10" fmla="*/ 0 60000 65536"/>
                <a:gd name="T11" fmla="*/ 0 60000 65536"/>
                <a:gd name="T12" fmla="*/ 0 60000 65536"/>
                <a:gd name="T13" fmla="*/ 0 60000 65536"/>
                <a:gd name="T14" fmla="*/ 0 60000 65536"/>
                <a:gd name="T15" fmla="*/ 0 w 119"/>
                <a:gd name="T16" fmla="*/ 0 h 169"/>
                <a:gd name="T17" fmla="*/ 119 w 119"/>
                <a:gd name="T18" fmla="*/ 169 h 169"/>
              </a:gdLst>
              <a:ahLst/>
              <a:cxnLst>
                <a:cxn ang="T10">
                  <a:pos x="T0" y="T1"/>
                </a:cxn>
                <a:cxn ang="T11">
                  <a:pos x="T2" y="T3"/>
                </a:cxn>
                <a:cxn ang="T12">
                  <a:pos x="T4" y="T5"/>
                </a:cxn>
                <a:cxn ang="T13">
                  <a:pos x="T6" y="T7"/>
                </a:cxn>
                <a:cxn ang="T14">
                  <a:pos x="T8" y="T9"/>
                </a:cxn>
              </a:cxnLst>
              <a:rect l="T15" t="T16" r="T17" b="T18"/>
              <a:pathLst>
                <a:path w="119" h="169">
                  <a:moveTo>
                    <a:pt x="0" y="120"/>
                  </a:moveTo>
                  <a:cubicBezTo>
                    <a:pt x="10" y="129"/>
                    <a:pt x="21" y="137"/>
                    <a:pt x="33" y="144"/>
                  </a:cubicBezTo>
                  <a:cubicBezTo>
                    <a:pt x="61" y="160"/>
                    <a:pt x="90" y="168"/>
                    <a:pt x="119" y="169"/>
                  </a:cubicBezTo>
                  <a:cubicBezTo>
                    <a:pt x="119" y="0"/>
                    <a:pt x="119" y="0"/>
                    <a:pt x="119" y="0"/>
                  </a:cubicBezTo>
                  <a:lnTo>
                    <a:pt x="0" y="120"/>
                  </a:lnTo>
                  <a:close/>
                </a:path>
              </a:pathLst>
            </a:custGeom>
            <a:solidFill>
              <a:srgbClr val="EAE8E2"/>
            </a:solidFill>
            <a:ln w="3175">
              <a:noFill/>
              <a:miter lim="800000"/>
              <a:headEnd/>
              <a:tailEnd/>
            </a:ln>
          </p:spPr>
          <p:txBody>
            <a:bodyPr/>
            <a:lstStyle/>
            <a:p>
              <a:endParaRPr lang="en-GB"/>
            </a:p>
          </p:txBody>
        </p:sp>
        <p:sp>
          <p:nvSpPr>
            <p:cNvPr id="154" name="Freeform 47"/>
            <p:cNvSpPr>
              <a:spLocks/>
            </p:cNvSpPr>
            <p:nvPr/>
          </p:nvSpPr>
          <p:spPr bwMode="gray">
            <a:xfrm>
              <a:off x="8980363" y="5971976"/>
              <a:ext cx="315913" cy="415925"/>
            </a:xfrm>
            <a:custGeom>
              <a:avLst/>
              <a:gdLst>
                <a:gd name="T0" fmla="*/ 0 w 119"/>
                <a:gd name="T1" fmla="*/ 1023630740 h 169"/>
                <a:gd name="T2" fmla="*/ 838664180 w 119"/>
                <a:gd name="T3" fmla="*/ 726837596 h 169"/>
                <a:gd name="T4" fmla="*/ 0 w 119"/>
                <a:gd name="T5" fmla="*/ 0 h 169"/>
                <a:gd name="T6" fmla="*/ 0 w 119"/>
                <a:gd name="T7" fmla="*/ 1023630740 h 169"/>
                <a:gd name="T8" fmla="*/ 0 60000 65536"/>
                <a:gd name="T9" fmla="*/ 0 60000 65536"/>
                <a:gd name="T10" fmla="*/ 0 60000 65536"/>
                <a:gd name="T11" fmla="*/ 0 60000 65536"/>
                <a:gd name="T12" fmla="*/ 0 w 119"/>
                <a:gd name="T13" fmla="*/ 0 h 169"/>
                <a:gd name="T14" fmla="*/ 119 w 119"/>
                <a:gd name="T15" fmla="*/ 169 h 169"/>
              </a:gdLst>
              <a:ahLst/>
              <a:cxnLst>
                <a:cxn ang="T8">
                  <a:pos x="T0" y="T1"/>
                </a:cxn>
                <a:cxn ang="T9">
                  <a:pos x="T2" y="T3"/>
                </a:cxn>
                <a:cxn ang="T10">
                  <a:pos x="T4" y="T5"/>
                </a:cxn>
                <a:cxn ang="T11">
                  <a:pos x="T6" y="T7"/>
                </a:cxn>
              </a:cxnLst>
              <a:rect l="T12" t="T13" r="T14" b="T15"/>
              <a:pathLst>
                <a:path w="119" h="169">
                  <a:moveTo>
                    <a:pt x="0" y="169"/>
                  </a:moveTo>
                  <a:cubicBezTo>
                    <a:pt x="44" y="167"/>
                    <a:pt x="86" y="150"/>
                    <a:pt x="119" y="120"/>
                  </a:cubicBezTo>
                  <a:cubicBezTo>
                    <a:pt x="0" y="0"/>
                    <a:pt x="0" y="0"/>
                    <a:pt x="0" y="0"/>
                  </a:cubicBezTo>
                  <a:lnTo>
                    <a:pt x="0" y="169"/>
                  </a:lnTo>
                  <a:close/>
                </a:path>
              </a:pathLst>
            </a:custGeom>
            <a:solidFill>
              <a:srgbClr val="EAE8E2"/>
            </a:solidFill>
            <a:ln w="3175">
              <a:noFill/>
              <a:miter lim="800000"/>
              <a:headEnd/>
              <a:tailEnd/>
            </a:ln>
          </p:spPr>
          <p:txBody>
            <a:bodyPr/>
            <a:lstStyle/>
            <a:p>
              <a:endParaRPr lang="en-GB"/>
            </a:p>
          </p:txBody>
        </p:sp>
        <p:sp>
          <p:nvSpPr>
            <p:cNvPr id="155" name="Freeform 48"/>
            <p:cNvSpPr>
              <a:spLocks/>
            </p:cNvSpPr>
            <p:nvPr/>
          </p:nvSpPr>
          <p:spPr bwMode="gray">
            <a:xfrm>
              <a:off x="8623176" y="5475089"/>
              <a:ext cx="315912" cy="414337"/>
            </a:xfrm>
            <a:custGeom>
              <a:avLst/>
              <a:gdLst>
                <a:gd name="T0" fmla="*/ 838658871 w 119"/>
                <a:gd name="T1" fmla="*/ 0 h 168"/>
                <a:gd name="T2" fmla="*/ 0 w 119"/>
                <a:gd name="T3" fmla="*/ 298046384 h 168"/>
                <a:gd name="T4" fmla="*/ 838658871 w 119"/>
                <a:gd name="T5" fmla="*/ 1021875827 h 168"/>
                <a:gd name="T6" fmla="*/ 838658871 w 119"/>
                <a:gd name="T7" fmla="*/ 0 h 168"/>
                <a:gd name="T8" fmla="*/ 0 60000 65536"/>
                <a:gd name="T9" fmla="*/ 0 60000 65536"/>
                <a:gd name="T10" fmla="*/ 0 60000 65536"/>
                <a:gd name="T11" fmla="*/ 0 60000 65536"/>
                <a:gd name="T12" fmla="*/ 0 w 119"/>
                <a:gd name="T13" fmla="*/ 0 h 168"/>
                <a:gd name="T14" fmla="*/ 119 w 119"/>
                <a:gd name="T15" fmla="*/ 168 h 168"/>
              </a:gdLst>
              <a:ahLst/>
              <a:cxnLst>
                <a:cxn ang="T8">
                  <a:pos x="T0" y="T1"/>
                </a:cxn>
                <a:cxn ang="T9">
                  <a:pos x="T2" y="T3"/>
                </a:cxn>
                <a:cxn ang="T10">
                  <a:pos x="T4" y="T5"/>
                </a:cxn>
                <a:cxn ang="T11">
                  <a:pos x="T6" y="T7"/>
                </a:cxn>
              </a:cxnLst>
              <a:rect l="T12" t="T13" r="T14" b="T15"/>
              <a:pathLst>
                <a:path w="119" h="168">
                  <a:moveTo>
                    <a:pt x="119" y="0"/>
                  </a:moveTo>
                  <a:cubicBezTo>
                    <a:pt x="76" y="1"/>
                    <a:pt x="33" y="18"/>
                    <a:pt x="0" y="49"/>
                  </a:cubicBezTo>
                  <a:cubicBezTo>
                    <a:pt x="119" y="168"/>
                    <a:pt x="119" y="168"/>
                    <a:pt x="119" y="168"/>
                  </a:cubicBezTo>
                  <a:lnTo>
                    <a:pt x="119" y="0"/>
                  </a:lnTo>
                  <a:close/>
                </a:path>
              </a:pathLst>
            </a:custGeom>
            <a:solidFill>
              <a:srgbClr val="EAE8E2"/>
            </a:solidFill>
            <a:ln w="3175">
              <a:noFill/>
              <a:miter lim="800000"/>
              <a:headEnd/>
              <a:tailEnd/>
            </a:ln>
          </p:spPr>
          <p:txBody>
            <a:bodyPr/>
            <a:lstStyle/>
            <a:p>
              <a:endParaRPr lang="en-GB"/>
            </a:p>
          </p:txBody>
        </p:sp>
        <p:sp>
          <p:nvSpPr>
            <p:cNvPr id="156" name="Freeform 49"/>
            <p:cNvSpPr>
              <a:spLocks/>
            </p:cNvSpPr>
            <p:nvPr/>
          </p:nvSpPr>
          <p:spPr bwMode="gray">
            <a:xfrm>
              <a:off x="9005763" y="5621139"/>
              <a:ext cx="447675" cy="292100"/>
            </a:xfrm>
            <a:custGeom>
              <a:avLst/>
              <a:gdLst>
                <a:gd name="T0" fmla="*/ 0 w 168"/>
                <a:gd name="T1" fmla="*/ 716995165 h 119"/>
                <a:gd name="T2" fmla="*/ 1192933862 w 168"/>
                <a:gd name="T3" fmla="*/ 716995165 h 119"/>
                <a:gd name="T4" fmla="*/ 844994583 w 168"/>
                <a:gd name="T5" fmla="*/ 0 h 119"/>
                <a:gd name="T6" fmla="*/ 0 w 168"/>
                <a:gd name="T7" fmla="*/ 716995165 h 119"/>
                <a:gd name="T8" fmla="*/ 0 60000 65536"/>
                <a:gd name="T9" fmla="*/ 0 60000 65536"/>
                <a:gd name="T10" fmla="*/ 0 60000 65536"/>
                <a:gd name="T11" fmla="*/ 0 60000 65536"/>
                <a:gd name="T12" fmla="*/ 0 w 168"/>
                <a:gd name="T13" fmla="*/ 0 h 119"/>
                <a:gd name="T14" fmla="*/ 168 w 168"/>
                <a:gd name="T15" fmla="*/ 119 h 119"/>
              </a:gdLst>
              <a:ahLst/>
              <a:cxnLst>
                <a:cxn ang="T8">
                  <a:pos x="T0" y="T1"/>
                </a:cxn>
                <a:cxn ang="T9">
                  <a:pos x="T2" y="T3"/>
                </a:cxn>
                <a:cxn ang="T10">
                  <a:pos x="T4" y="T5"/>
                </a:cxn>
                <a:cxn ang="T11">
                  <a:pos x="T6" y="T7"/>
                </a:cxn>
              </a:cxnLst>
              <a:rect l="T12" t="T13" r="T14" b="T15"/>
              <a:pathLst>
                <a:path w="168" h="119">
                  <a:moveTo>
                    <a:pt x="0" y="119"/>
                  </a:moveTo>
                  <a:cubicBezTo>
                    <a:pt x="168" y="119"/>
                    <a:pt x="168" y="119"/>
                    <a:pt x="168" y="119"/>
                  </a:cubicBezTo>
                  <a:cubicBezTo>
                    <a:pt x="167" y="75"/>
                    <a:pt x="149" y="33"/>
                    <a:pt x="119" y="0"/>
                  </a:cubicBezTo>
                  <a:lnTo>
                    <a:pt x="0" y="119"/>
                  </a:lnTo>
                  <a:close/>
                </a:path>
              </a:pathLst>
            </a:custGeom>
            <a:solidFill>
              <a:srgbClr val="EAE8E2"/>
            </a:solidFill>
            <a:ln w="3175">
              <a:noFill/>
              <a:miter lim="800000"/>
              <a:headEnd/>
              <a:tailEnd/>
            </a:ln>
          </p:spPr>
          <p:txBody>
            <a:bodyPr/>
            <a:lstStyle/>
            <a:p>
              <a:endParaRPr lang="en-GB"/>
            </a:p>
          </p:txBody>
        </p:sp>
        <p:sp>
          <p:nvSpPr>
            <p:cNvPr id="157" name="Freeform 50"/>
            <p:cNvSpPr>
              <a:spLocks/>
            </p:cNvSpPr>
            <p:nvPr/>
          </p:nvSpPr>
          <p:spPr bwMode="gray">
            <a:xfrm>
              <a:off x="8980363" y="5475089"/>
              <a:ext cx="315913" cy="414337"/>
            </a:xfrm>
            <a:custGeom>
              <a:avLst/>
              <a:gdLst>
                <a:gd name="T0" fmla="*/ 838664180 w 119"/>
                <a:gd name="T1" fmla="*/ 298046384 h 168"/>
                <a:gd name="T2" fmla="*/ 599045393 w 119"/>
                <a:gd name="T3" fmla="*/ 145982256 h 168"/>
                <a:gd name="T4" fmla="*/ 0 w 119"/>
                <a:gd name="T5" fmla="*/ 0 h 168"/>
                <a:gd name="T6" fmla="*/ 0 w 119"/>
                <a:gd name="T7" fmla="*/ 1021875827 h 168"/>
                <a:gd name="T8" fmla="*/ 838664180 w 119"/>
                <a:gd name="T9" fmla="*/ 298046384 h 168"/>
                <a:gd name="T10" fmla="*/ 0 60000 65536"/>
                <a:gd name="T11" fmla="*/ 0 60000 65536"/>
                <a:gd name="T12" fmla="*/ 0 60000 65536"/>
                <a:gd name="T13" fmla="*/ 0 60000 65536"/>
                <a:gd name="T14" fmla="*/ 0 60000 65536"/>
                <a:gd name="T15" fmla="*/ 0 w 119"/>
                <a:gd name="T16" fmla="*/ 0 h 168"/>
                <a:gd name="T17" fmla="*/ 119 w 119"/>
                <a:gd name="T18" fmla="*/ 168 h 168"/>
              </a:gdLst>
              <a:ahLst/>
              <a:cxnLst>
                <a:cxn ang="T10">
                  <a:pos x="T0" y="T1"/>
                </a:cxn>
                <a:cxn ang="T11">
                  <a:pos x="T2" y="T3"/>
                </a:cxn>
                <a:cxn ang="T12">
                  <a:pos x="T4" y="T5"/>
                </a:cxn>
                <a:cxn ang="T13">
                  <a:pos x="T6" y="T7"/>
                </a:cxn>
                <a:cxn ang="T14">
                  <a:pos x="T8" y="T9"/>
                </a:cxn>
              </a:cxnLst>
              <a:rect l="T15" t="T16" r="T17" b="T18"/>
              <a:pathLst>
                <a:path w="119" h="168">
                  <a:moveTo>
                    <a:pt x="119" y="49"/>
                  </a:moveTo>
                  <a:cubicBezTo>
                    <a:pt x="109" y="40"/>
                    <a:pt x="98" y="31"/>
                    <a:pt x="85" y="24"/>
                  </a:cubicBezTo>
                  <a:cubicBezTo>
                    <a:pt x="58" y="9"/>
                    <a:pt x="29" y="1"/>
                    <a:pt x="0" y="0"/>
                  </a:cubicBezTo>
                  <a:cubicBezTo>
                    <a:pt x="0" y="168"/>
                    <a:pt x="0" y="168"/>
                    <a:pt x="0" y="168"/>
                  </a:cubicBezTo>
                  <a:lnTo>
                    <a:pt x="119" y="49"/>
                  </a:lnTo>
                  <a:close/>
                </a:path>
              </a:pathLst>
            </a:custGeom>
            <a:solidFill>
              <a:srgbClr val="EAE8E2"/>
            </a:solidFill>
            <a:ln w="3175">
              <a:noFill/>
              <a:miter lim="800000"/>
              <a:headEnd/>
              <a:tailEnd/>
            </a:ln>
          </p:spPr>
          <p:txBody>
            <a:bodyPr/>
            <a:lstStyle/>
            <a:p>
              <a:endParaRPr lang="en-GB"/>
            </a:p>
          </p:txBody>
        </p:sp>
        <p:sp>
          <p:nvSpPr>
            <p:cNvPr id="158" name="Freeform 51"/>
            <p:cNvSpPr>
              <a:spLocks/>
            </p:cNvSpPr>
            <p:nvPr/>
          </p:nvSpPr>
          <p:spPr bwMode="gray">
            <a:xfrm>
              <a:off x="8980363" y="6289476"/>
              <a:ext cx="519113" cy="361950"/>
            </a:xfrm>
            <a:custGeom>
              <a:avLst/>
              <a:gdLst>
                <a:gd name="T0" fmla="*/ 0 w 195"/>
                <a:gd name="T1" fmla="*/ 321320440 h 147"/>
                <a:gd name="T2" fmla="*/ 0 w 195"/>
                <a:gd name="T3" fmla="*/ 891209479 h 147"/>
                <a:gd name="T4" fmla="*/ 1381939935 w 195"/>
                <a:gd name="T5" fmla="*/ 400134482 h 147"/>
                <a:gd name="T6" fmla="*/ 907119402 w 195"/>
                <a:gd name="T7" fmla="*/ 0 h 147"/>
                <a:gd name="T8" fmla="*/ 0 w 195"/>
                <a:gd name="T9" fmla="*/ 321320440 h 147"/>
                <a:gd name="T10" fmla="*/ 0 60000 65536"/>
                <a:gd name="T11" fmla="*/ 0 60000 65536"/>
                <a:gd name="T12" fmla="*/ 0 60000 65536"/>
                <a:gd name="T13" fmla="*/ 0 60000 65536"/>
                <a:gd name="T14" fmla="*/ 0 60000 65536"/>
                <a:gd name="T15" fmla="*/ 0 w 195"/>
                <a:gd name="T16" fmla="*/ 0 h 147"/>
                <a:gd name="T17" fmla="*/ 195 w 195"/>
                <a:gd name="T18" fmla="*/ 147 h 147"/>
              </a:gdLst>
              <a:ahLst/>
              <a:cxnLst>
                <a:cxn ang="T10">
                  <a:pos x="T0" y="T1"/>
                </a:cxn>
                <a:cxn ang="T11">
                  <a:pos x="T2" y="T3"/>
                </a:cxn>
                <a:cxn ang="T12">
                  <a:pos x="T4" y="T5"/>
                </a:cxn>
                <a:cxn ang="T13">
                  <a:pos x="T6" y="T7"/>
                </a:cxn>
                <a:cxn ang="T14">
                  <a:pos x="T8" y="T9"/>
                </a:cxn>
              </a:cxnLst>
              <a:rect l="T15" t="T16" r="T17" b="T18"/>
              <a:pathLst>
                <a:path w="195" h="147">
                  <a:moveTo>
                    <a:pt x="0" y="53"/>
                  </a:moveTo>
                  <a:cubicBezTo>
                    <a:pt x="0" y="147"/>
                    <a:pt x="0" y="147"/>
                    <a:pt x="0" y="147"/>
                  </a:cubicBezTo>
                  <a:cubicBezTo>
                    <a:pt x="75" y="145"/>
                    <a:pt x="144" y="115"/>
                    <a:pt x="195" y="66"/>
                  </a:cubicBezTo>
                  <a:cubicBezTo>
                    <a:pt x="128" y="0"/>
                    <a:pt x="128" y="0"/>
                    <a:pt x="128" y="0"/>
                  </a:cubicBezTo>
                  <a:cubicBezTo>
                    <a:pt x="93" y="32"/>
                    <a:pt x="47" y="51"/>
                    <a:pt x="0" y="53"/>
                  </a:cubicBezTo>
                  <a:close/>
                </a:path>
              </a:pathLst>
            </a:custGeom>
            <a:solidFill>
              <a:schemeClr val="accent6"/>
            </a:solidFill>
            <a:ln w="3175">
              <a:noFill/>
              <a:miter lim="800000"/>
              <a:headEnd/>
              <a:tailEnd/>
            </a:ln>
          </p:spPr>
          <p:txBody>
            <a:bodyPr/>
            <a:lstStyle/>
            <a:p>
              <a:endParaRPr lang="en-GB"/>
            </a:p>
          </p:txBody>
        </p:sp>
        <p:sp>
          <p:nvSpPr>
            <p:cNvPr id="159" name="Freeform 52"/>
            <p:cNvSpPr>
              <a:spLocks/>
            </p:cNvSpPr>
            <p:nvPr/>
          </p:nvSpPr>
          <p:spPr bwMode="gray">
            <a:xfrm>
              <a:off x="9347076" y="5433814"/>
              <a:ext cx="392112" cy="479425"/>
            </a:xfrm>
            <a:custGeom>
              <a:avLst/>
              <a:gdLst>
                <a:gd name="T0" fmla="*/ 377105057 w 147"/>
                <a:gd name="T1" fmla="*/ 1178709326 h 195"/>
                <a:gd name="T2" fmla="*/ 1045930651 w 147"/>
                <a:gd name="T3" fmla="*/ 1178709326 h 195"/>
                <a:gd name="T4" fmla="*/ 469600772 w 147"/>
                <a:gd name="T5" fmla="*/ 0 h 195"/>
                <a:gd name="T6" fmla="*/ 0 w 147"/>
                <a:gd name="T7" fmla="*/ 404993681 h 195"/>
                <a:gd name="T8" fmla="*/ 377105057 w 147"/>
                <a:gd name="T9" fmla="*/ 1178709326 h 195"/>
                <a:gd name="T10" fmla="*/ 0 60000 65536"/>
                <a:gd name="T11" fmla="*/ 0 60000 65536"/>
                <a:gd name="T12" fmla="*/ 0 60000 65536"/>
                <a:gd name="T13" fmla="*/ 0 60000 65536"/>
                <a:gd name="T14" fmla="*/ 0 60000 65536"/>
                <a:gd name="T15" fmla="*/ 0 w 147"/>
                <a:gd name="T16" fmla="*/ 0 h 195"/>
                <a:gd name="T17" fmla="*/ 147 w 147"/>
                <a:gd name="T18" fmla="*/ 195 h 195"/>
              </a:gdLst>
              <a:ahLst/>
              <a:cxnLst>
                <a:cxn ang="T10">
                  <a:pos x="T0" y="T1"/>
                </a:cxn>
                <a:cxn ang="T11">
                  <a:pos x="T2" y="T3"/>
                </a:cxn>
                <a:cxn ang="T12">
                  <a:pos x="T4" y="T5"/>
                </a:cxn>
                <a:cxn ang="T13">
                  <a:pos x="T6" y="T7"/>
                </a:cxn>
                <a:cxn ang="T14">
                  <a:pos x="T8" y="T9"/>
                </a:cxn>
              </a:cxnLst>
              <a:rect l="T15" t="T16" r="T17" b="T18"/>
              <a:pathLst>
                <a:path w="147" h="195">
                  <a:moveTo>
                    <a:pt x="53" y="195"/>
                  </a:moveTo>
                  <a:cubicBezTo>
                    <a:pt x="147" y="195"/>
                    <a:pt x="147" y="195"/>
                    <a:pt x="147" y="195"/>
                  </a:cubicBezTo>
                  <a:cubicBezTo>
                    <a:pt x="145" y="120"/>
                    <a:pt x="115" y="51"/>
                    <a:pt x="66" y="0"/>
                  </a:cubicBezTo>
                  <a:cubicBezTo>
                    <a:pt x="0" y="67"/>
                    <a:pt x="0" y="67"/>
                    <a:pt x="0" y="67"/>
                  </a:cubicBezTo>
                  <a:cubicBezTo>
                    <a:pt x="32" y="102"/>
                    <a:pt x="51" y="148"/>
                    <a:pt x="53" y="195"/>
                  </a:cubicBezTo>
                  <a:close/>
                </a:path>
              </a:pathLst>
            </a:custGeom>
            <a:solidFill>
              <a:schemeClr val="accent5"/>
            </a:solidFill>
            <a:ln w="3175">
              <a:noFill/>
              <a:miter lim="800000"/>
              <a:headEnd/>
              <a:tailEnd/>
            </a:ln>
          </p:spPr>
          <p:txBody>
            <a:bodyPr/>
            <a:lstStyle/>
            <a:p>
              <a:endParaRPr lang="en-GB"/>
            </a:p>
          </p:txBody>
        </p:sp>
        <p:sp>
          <p:nvSpPr>
            <p:cNvPr id="160" name="Freeform 53"/>
            <p:cNvSpPr>
              <a:spLocks/>
            </p:cNvSpPr>
            <p:nvPr/>
          </p:nvSpPr>
          <p:spPr bwMode="gray">
            <a:xfrm>
              <a:off x="8419976" y="6289476"/>
              <a:ext cx="519112" cy="361950"/>
            </a:xfrm>
            <a:custGeom>
              <a:avLst/>
              <a:gdLst>
                <a:gd name="T0" fmla="*/ 729946115 w 195"/>
                <a:gd name="T1" fmla="*/ 157627967 h 147"/>
                <a:gd name="T2" fmla="*/ 474819785 w 195"/>
                <a:gd name="T3" fmla="*/ 0 h 147"/>
                <a:gd name="T4" fmla="*/ 0 w 195"/>
                <a:gd name="T5" fmla="*/ 400134482 h 147"/>
                <a:gd name="T6" fmla="*/ 1381934611 w 195"/>
                <a:gd name="T7" fmla="*/ 891209479 h 147"/>
                <a:gd name="T8" fmla="*/ 1381934611 w 195"/>
                <a:gd name="T9" fmla="*/ 321320440 h 147"/>
                <a:gd name="T10" fmla="*/ 729946115 w 195"/>
                <a:gd name="T11" fmla="*/ 157627967 h 147"/>
                <a:gd name="T12" fmla="*/ 0 60000 65536"/>
                <a:gd name="T13" fmla="*/ 0 60000 65536"/>
                <a:gd name="T14" fmla="*/ 0 60000 65536"/>
                <a:gd name="T15" fmla="*/ 0 60000 65536"/>
                <a:gd name="T16" fmla="*/ 0 60000 65536"/>
                <a:gd name="T17" fmla="*/ 0 60000 65536"/>
                <a:gd name="T18" fmla="*/ 0 w 195"/>
                <a:gd name="T19" fmla="*/ 0 h 147"/>
                <a:gd name="T20" fmla="*/ 195 w 195"/>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95" h="147">
                  <a:moveTo>
                    <a:pt x="103" y="26"/>
                  </a:moveTo>
                  <a:cubicBezTo>
                    <a:pt x="90" y="19"/>
                    <a:pt x="78" y="10"/>
                    <a:pt x="67" y="0"/>
                  </a:cubicBezTo>
                  <a:cubicBezTo>
                    <a:pt x="0" y="66"/>
                    <a:pt x="0" y="66"/>
                    <a:pt x="0" y="66"/>
                  </a:cubicBezTo>
                  <a:cubicBezTo>
                    <a:pt x="51" y="115"/>
                    <a:pt x="120" y="145"/>
                    <a:pt x="195" y="147"/>
                  </a:cubicBezTo>
                  <a:cubicBezTo>
                    <a:pt x="195" y="53"/>
                    <a:pt x="195" y="53"/>
                    <a:pt x="195" y="53"/>
                  </a:cubicBezTo>
                  <a:cubicBezTo>
                    <a:pt x="164" y="52"/>
                    <a:pt x="132" y="43"/>
                    <a:pt x="103" y="26"/>
                  </a:cubicBezTo>
                  <a:close/>
                </a:path>
              </a:pathLst>
            </a:custGeom>
            <a:solidFill>
              <a:schemeClr val="accent4"/>
            </a:solidFill>
            <a:ln w="3175">
              <a:noFill/>
              <a:miter lim="800000"/>
              <a:headEnd/>
              <a:tailEnd/>
            </a:ln>
          </p:spPr>
          <p:txBody>
            <a:bodyPr/>
            <a:lstStyle/>
            <a:p>
              <a:endParaRPr lang="en-GB"/>
            </a:p>
          </p:txBody>
        </p:sp>
        <p:sp>
          <p:nvSpPr>
            <p:cNvPr id="161" name="Freeform 54"/>
            <p:cNvSpPr>
              <a:spLocks/>
            </p:cNvSpPr>
            <p:nvPr/>
          </p:nvSpPr>
          <p:spPr bwMode="gray">
            <a:xfrm>
              <a:off x="8178676" y="5433814"/>
              <a:ext cx="392112" cy="479425"/>
            </a:xfrm>
            <a:custGeom>
              <a:avLst/>
              <a:gdLst>
                <a:gd name="T0" fmla="*/ 860936554 w 147"/>
                <a:gd name="T1" fmla="*/ 622600933 h 195"/>
                <a:gd name="T2" fmla="*/ 1045930651 w 147"/>
                <a:gd name="T3" fmla="*/ 404993681 h 195"/>
                <a:gd name="T4" fmla="*/ 576329879 w 147"/>
                <a:gd name="T5" fmla="*/ 0 h 195"/>
                <a:gd name="T6" fmla="*/ 0 w 147"/>
                <a:gd name="T7" fmla="*/ 1178709326 h 195"/>
                <a:gd name="T8" fmla="*/ 668825594 w 147"/>
                <a:gd name="T9" fmla="*/ 1178709326 h 195"/>
                <a:gd name="T10" fmla="*/ 860936554 w 147"/>
                <a:gd name="T11" fmla="*/ 622600933 h 195"/>
                <a:gd name="T12" fmla="*/ 0 60000 65536"/>
                <a:gd name="T13" fmla="*/ 0 60000 65536"/>
                <a:gd name="T14" fmla="*/ 0 60000 65536"/>
                <a:gd name="T15" fmla="*/ 0 60000 65536"/>
                <a:gd name="T16" fmla="*/ 0 60000 65536"/>
                <a:gd name="T17" fmla="*/ 0 60000 65536"/>
                <a:gd name="T18" fmla="*/ 0 w 147"/>
                <a:gd name="T19" fmla="*/ 0 h 195"/>
                <a:gd name="T20" fmla="*/ 147 w 147"/>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147" h="195">
                  <a:moveTo>
                    <a:pt x="121" y="103"/>
                  </a:moveTo>
                  <a:cubicBezTo>
                    <a:pt x="128" y="90"/>
                    <a:pt x="137" y="78"/>
                    <a:pt x="147" y="67"/>
                  </a:cubicBezTo>
                  <a:cubicBezTo>
                    <a:pt x="81" y="0"/>
                    <a:pt x="81" y="0"/>
                    <a:pt x="81" y="0"/>
                  </a:cubicBezTo>
                  <a:cubicBezTo>
                    <a:pt x="32" y="51"/>
                    <a:pt x="2" y="119"/>
                    <a:pt x="0" y="195"/>
                  </a:cubicBezTo>
                  <a:cubicBezTo>
                    <a:pt x="94" y="195"/>
                    <a:pt x="94" y="195"/>
                    <a:pt x="94" y="195"/>
                  </a:cubicBezTo>
                  <a:cubicBezTo>
                    <a:pt x="95" y="164"/>
                    <a:pt x="104" y="132"/>
                    <a:pt x="121" y="103"/>
                  </a:cubicBezTo>
                  <a:close/>
                </a:path>
              </a:pathLst>
            </a:custGeom>
            <a:solidFill>
              <a:schemeClr val="accent2"/>
            </a:solidFill>
            <a:ln w="3175">
              <a:noFill/>
              <a:miter lim="800000"/>
              <a:headEnd/>
              <a:tailEnd/>
            </a:ln>
          </p:spPr>
          <p:txBody>
            <a:bodyPr/>
            <a:lstStyle/>
            <a:p>
              <a:endParaRPr lang="en-GB"/>
            </a:p>
          </p:txBody>
        </p:sp>
        <p:sp>
          <p:nvSpPr>
            <p:cNvPr id="162" name="Freeform 55"/>
            <p:cNvSpPr>
              <a:spLocks/>
            </p:cNvSpPr>
            <p:nvPr/>
          </p:nvSpPr>
          <p:spPr bwMode="gray">
            <a:xfrm>
              <a:off x="8178676" y="5948164"/>
              <a:ext cx="392112" cy="479425"/>
            </a:xfrm>
            <a:custGeom>
              <a:avLst/>
              <a:gdLst>
                <a:gd name="T0" fmla="*/ 668825594 w 147"/>
                <a:gd name="T1" fmla="*/ 0 h 195"/>
                <a:gd name="T2" fmla="*/ 0 w 147"/>
                <a:gd name="T3" fmla="*/ 0 h 195"/>
                <a:gd name="T4" fmla="*/ 569213183 w 147"/>
                <a:gd name="T5" fmla="*/ 1178709326 h 195"/>
                <a:gd name="T6" fmla="*/ 1045930651 w 147"/>
                <a:gd name="T7" fmla="*/ 773718257 h 195"/>
                <a:gd name="T8" fmla="*/ 668825594 w 147"/>
                <a:gd name="T9" fmla="*/ 0 h 195"/>
                <a:gd name="T10" fmla="*/ 0 60000 65536"/>
                <a:gd name="T11" fmla="*/ 0 60000 65536"/>
                <a:gd name="T12" fmla="*/ 0 60000 65536"/>
                <a:gd name="T13" fmla="*/ 0 60000 65536"/>
                <a:gd name="T14" fmla="*/ 0 60000 65536"/>
                <a:gd name="T15" fmla="*/ 0 w 147"/>
                <a:gd name="T16" fmla="*/ 0 h 195"/>
                <a:gd name="T17" fmla="*/ 147 w 147"/>
                <a:gd name="T18" fmla="*/ 195 h 195"/>
              </a:gdLst>
              <a:ahLst/>
              <a:cxnLst>
                <a:cxn ang="T10">
                  <a:pos x="T0" y="T1"/>
                </a:cxn>
                <a:cxn ang="T11">
                  <a:pos x="T2" y="T3"/>
                </a:cxn>
                <a:cxn ang="T12">
                  <a:pos x="T4" y="T5"/>
                </a:cxn>
                <a:cxn ang="T13">
                  <a:pos x="T6" y="T7"/>
                </a:cxn>
                <a:cxn ang="T14">
                  <a:pos x="T8" y="T9"/>
                </a:cxn>
              </a:cxnLst>
              <a:rect l="T15" t="T16" r="T17" b="T18"/>
              <a:pathLst>
                <a:path w="147" h="195">
                  <a:moveTo>
                    <a:pt x="94" y="0"/>
                  </a:moveTo>
                  <a:cubicBezTo>
                    <a:pt x="0" y="0"/>
                    <a:pt x="0" y="0"/>
                    <a:pt x="0" y="0"/>
                  </a:cubicBezTo>
                  <a:cubicBezTo>
                    <a:pt x="1" y="76"/>
                    <a:pt x="32" y="144"/>
                    <a:pt x="80" y="195"/>
                  </a:cubicBezTo>
                  <a:cubicBezTo>
                    <a:pt x="147" y="128"/>
                    <a:pt x="147" y="128"/>
                    <a:pt x="147" y="128"/>
                  </a:cubicBezTo>
                  <a:cubicBezTo>
                    <a:pt x="114" y="93"/>
                    <a:pt x="96" y="47"/>
                    <a:pt x="94" y="0"/>
                  </a:cubicBezTo>
                  <a:close/>
                </a:path>
              </a:pathLst>
            </a:custGeom>
            <a:solidFill>
              <a:srgbClr val="968C6D"/>
            </a:solidFill>
            <a:ln w="3175">
              <a:noFill/>
              <a:miter lim="800000"/>
              <a:headEnd/>
              <a:tailEnd/>
            </a:ln>
          </p:spPr>
          <p:txBody>
            <a:bodyPr/>
            <a:lstStyle/>
            <a:p>
              <a:endParaRPr lang="en-GB"/>
            </a:p>
          </p:txBody>
        </p:sp>
        <p:sp>
          <p:nvSpPr>
            <p:cNvPr id="163" name="Freeform 56"/>
            <p:cNvSpPr>
              <a:spLocks/>
            </p:cNvSpPr>
            <p:nvPr/>
          </p:nvSpPr>
          <p:spPr bwMode="gray">
            <a:xfrm>
              <a:off x="8423151" y="5211564"/>
              <a:ext cx="515937" cy="361950"/>
            </a:xfrm>
            <a:custGeom>
              <a:avLst/>
              <a:gdLst>
                <a:gd name="T0" fmla="*/ 1372118395 w 194"/>
                <a:gd name="T1" fmla="*/ 569888961 h 147"/>
                <a:gd name="T2" fmla="*/ 1372118395 w 194"/>
                <a:gd name="T3" fmla="*/ 0 h 147"/>
                <a:gd name="T4" fmla="*/ 0 w 194"/>
                <a:gd name="T5" fmla="*/ 485012953 h 147"/>
                <a:gd name="T6" fmla="*/ 466803328 w 194"/>
                <a:gd name="T7" fmla="*/ 891209479 h 147"/>
                <a:gd name="T8" fmla="*/ 1372118395 w 194"/>
                <a:gd name="T9" fmla="*/ 569888961 h 147"/>
                <a:gd name="T10" fmla="*/ 0 60000 65536"/>
                <a:gd name="T11" fmla="*/ 0 60000 65536"/>
                <a:gd name="T12" fmla="*/ 0 60000 65536"/>
                <a:gd name="T13" fmla="*/ 0 60000 65536"/>
                <a:gd name="T14" fmla="*/ 0 60000 65536"/>
                <a:gd name="T15" fmla="*/ 0 w 194"/>
                <a:gd name="T16" fmla="*/ 0 h 147"/>
                <a:gd name="T17" fmla="*/ 194 w 194"/>
                <a:gd name="T18" fmla="*/ 147 h 147"/>
              </a:gdLst>
              <a:ahLst/>
              <a:cxnLst>
                <a:cxn ang="T10">
                  <a:pos x="T0" y="T1"/>
                </a:cxn>
                <a:cxn ang="T11">
                  <a:pos x="T2" y="T3"/>
                </a:cxn>
                <a:cxn ang="T12">
                  <a:pos x="T4" y="T5"/>
                </a:cxn>
                <a:cxn ang="T13">
                  <a:pos x="T6" y="T7"/>
                </a:cxn>
                <a:cxn ang="T14">
                  <a:pos x="T8" y="T9"/>
                </a:cxn>
              </a:cxnLst>
              <a:rect l="T15" t="T16" r="T17" b="T18"/>
              <a:pathLst>
                <a:path w="194" h="147">
                  <a:moveTo>
                    <a:pt x="194" y="94"/>
                  </a:moveTo>
                  <a:cubicBezTo>
                    <a:pt x="194" y="0"/>
                    <a:pt x="194" y="0"/>
                    <a:pt x="194" y="0"/>
                  </a:cubicBezTo>
                  <a:cubicBezTo>
                    <a:pt x="119" y="1"/>
                    <a:pt x="51" y="32"/>
                    <a:pt x="0" y="80"/>
                  </a:cubicBezTo>
                  <a:cubicBezTo>
                    <a:pt x="66" y="147"/>
                    <a:pt x="66" y="147"/>
                    <a:pt x="66" y="147"/>
                  </a:cubicBezTo>
                  <a:cubicBezTo>
                    <a:pt x="102" y="114"/>
                    <a:pt x="147" y="96"/>
                    <a:pt x="194" y="94"/>
                  </a:cubicBezTo>
                  <a:close/>
                </a:path>
              </a:pathLst>
            </a:custGeom>
            <a:solidFill>
              <a:srgbClr val="EB8C00"/>
            </a:solidFill>
            <a:ln w="3175">
              <a:noFill/>
              <a:miter lim="800000"/>
              <a:headEnd/>
              <a:tailEnd/>
            </a:ln>
          </p:spPr>
          <p:txBody>
            <a:bodyPr/>
            <a:lstStyle/>
            <a:p>
              <a:endParaRPr lang="en-GB"/>
            </a:p>
          </p:txBody>
        </p:sp>
        <p:sp>
          <p:nvSpPr>
            <p:cNvPr id="164" name="Freeform 57"/>
            <p:cNvSpPr>
              <a:spLocks/>
            </p:cNvSpPr>
            <p:nvPr/>
          </p:nvSpPr>
          <p:spPr bwMode="gray">
            <a:xfrm>
              <a:off x="9347076" y="5948164"/>
              <a:ext cx="392112" cy="479425"/>
            </a:xfrm>
            <a:custGeom>
              <a:avLst/>
              <a:gdLst>
                <a:gd name="T0" fmla="*/ 377105057 w 147"/>
                <a:gd name="T1" fmla="*/ 0 h 195"/>
                <a:gd name="T2" fmla="*/ 184994180 w 147"/>
                <a:gd name="T3" fmla="*/ 562154064 h 195"/>
                <a:gd name="T4" fmla="*/ 0 w 147"/>
                <a:gd name="T5" fmla="*/ 773718257 h 195"/>
                <a:gd name="T6" fmla="*/ 476717468 w 147"/>
                <a:gd name="T7" fmla="*/ 1178709326 h 195"/>
                <a:gd name="T8" fmla="*/ 1045930651 w 147"/>
                <a:gd name="T9" fmla="*/ 0 h 195"/>
                <a:gd name="T10" fmla="*/ 377105057 w 147"/>
                <a:gd name="T11" fmla="*/ 0 h 195"/>
                <a:gd name="T12" fmla="*/ 0 60000 65536"/>
                <a:gd name="T13" fmla="*/ 0 60000 65536"/>
                <a:gd name="T14" fmla="*/ 0 60000 65536"/>
                <a:gd name="T15" fmla="*/ 0 60000 65536"/>
                <a:gd name="T16" fmla="*/ 0 60000 65536"/>
                <a:gd name="T17" fmla="*/ 0 60000 65536"/>
                <a:gd name="T18" fmla="*/ 0 w 147"/>
                <a:gd name="T19" fmla="*/ 0 h 195"/>
                <a:gd name="T20" fmla="*/ 147 w 147"/>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147" h="195">
                  <a:moveTo>
                    <a:pt x="53" y="0"/>
                  </a:moveTo>
                  <a:cubicBezTo>
                    <a:pt x="52" y="32"/>
                    <a:pt x="43" y="63"/>
                    <a:pt x="26" y="93"/>
                  </a:cubicBezTo>
                  <a:cubicBezTo>
                    <a:pt x="19" y="106"/>
                    <a:pt x="10" y="118"/>
                    <a:pt x="0" y="128"/>
                  </a:cubicBezTo>
                  <a:cubicBezTo>
                    <a:pt x="67" y="195"/>
                    <a:pt x="67" y="195"/>
                    <a:pt x="67" y="195"/>
                  </a:cubicBezTo>
                  <a:cubicBezTo>
                    <a:pt x="115" y="144"/>
                    <a:pt x="145" y="76"/>
                    <a:pt x="147" y="0"/>
                  </a:cubicBezTo>
                  <a:lnTo>
                    <a:pt x="53" y="0"/>
                  </a:lnTo>
                  <a:close/>
                </a:path>
              </a:pathLst>
            </a:custGeom>
            <a:solidFill>
              <a:schemeClr val="accent3"/>
            </a:solidFill>
            <a:ln w="3175">
              <a:noFill/>
              <a:miter lim="800000"/>
              <a:headEnd/>
              <a:tailEnd/>
            </a:ln>
          </p:spPr>
          <p:txBody>
            <a:bodyPr/>
            <a:lstStyle/>
            <a:p>
              <a:endParaRPr lang="en-GB"/>
            </a:p>
          </p:txBody>
        </p:sp>
        <p:sp>
          <p:nvSpPr>
            <p:cNvPr id="165" name="Freeform 58"/>
            <p:cNvSpPr>
              <a:spLocks/>
            </p:cNvSpPr>
            <p:nvPr/>
          </p:nvSpPr>
          <p:spPr bwMode="gray">
            <a:xfrm>
              <a:off x="8980363" y="5211564"/>
              <a:ext cx="515938" cy="361950"/>
            </a:xfrm>
            <a:custGeom>
              <a:avLst/>
              <a:gdLst>
                <a:gd name="T0" fmla="*/ 650698840 w 194"/>
                <a:gd name="T1" fmla="*/ 727517043 h 147"/>
                <a:gd name="T2" fmla="*/ 905319648 w 194"/>
                <a:gd name="T3" fmla="*/ 891209479 h 147"/>
                <a:gd name="T4" fmla="*/ 1372123714 w 194"/>
                <a:gd name="T5" fmla="*/ 485012953 h 147"/>
                <a:gd name="T6" fmla="*/ 0 w 194"/>
                <a:gd name="T7" fmla="*/ 0 h 147"/>
                <a:gd name="T8" fmla="*/ 0 w 194"/>
                <a:gd name="T9" fmla="*/ 569888961 h 147"/>
                <a:gd name="T10" fmla="*/ 650698840 w 194"/>
                <a:gd name="T11" fmla="*/ 727517043 h 147"/>
                <a:gd name="T12" fmla="*/ 0 60000 65536"/>
                <a:gd name="T13" fmla="*/ 0 60000 65536"/>
                <a:gd name="T14" fmla="*/ 0 60000 65536"/>
                <a:gd name="T15" fmla="*/ 0 60000 65536"/>
                <a:gd name="T16" fmla="*/ 0 60000 65536"/>
                <a:gd name="T17" fmla="*/ 0 60000 65536"/>
                <a:gd name="T18" fmla="*/ 0 w 194"/>
                <a:gd name="T19" fmla="*/ 0 h 147"/>
                <a:gd name="T20" fmla="*/ 194 w 194"/>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94" h="147">
                  <a:moveTo>
                    <a:pt x="92" y="120"/>
                  </a:moveTo>
                  <a:cubicBezTo>
                    <a:pt x="105" y="128"/>
                    <a:pt x="117" y="137"/>
                    <a:pt x="128" y="147"/>
                  </a:cubicBezTo>
                  <a:cubicBezTo>
                    <a:pt x="194" y="80"/>
                    <a:pt x="194" y="80"/>
                    <a:pt x="194" y="80"/>
                  </a:cubicBezTo>
                  <a:cubicBezTo>
                    <a:pt x="143" y="32"/>
                    <a:pt x="75" y="2"/>
                    <a:pt x="0" y="0"/>
                  </a:cubicBezTo>
                  <a:cubicBezTo>
                    <a:pt x="0" y="94"/>
                    <a:pt x="0" y="94"/>
                    <a:pt x="0" y="94"/>
                  </a:cubicBezTo>
                  <a:cubicBezTo>
                    <a:pt x="31" y="95"/>
                    <a:pt x="63" y="104"/>
                    <a:pt x="92" y="120"/>
                  </a:cubicBezTo>
                  <a:close/>
                </a:path>
              </a:pathLst>
            </a:custGeom>
            <a:solidFill>
              <a:schemeClr val="tx2"/>
            </a:solidFill>
            <a:ln w="3175">
              <a:noFill/>
              <a:miter lim="800000"/>
              <a:headEnd/>
              <a:tailEnd/>
            </a:ln>
          </p:spPr>
          <p:txBody>
            <a:bodyPr/>
            <a:lstStyle/>
            <a:p>
              <a:endParaRPr lang="en-GB"/>
            </a:p>
          </p:txBody>
        </p:sp>
      </p:grpSp>
      <p:grpSp>
        <p:nvGrpSpPr>
          <p:cNvPr id="9" name="Group 188"/>
          <p:cNvGrpSpPr/>
          <p:nvPr/>
        </p:nvGrpSpPr>
        <p:grpSpPr>
          <a:xfrm>
            <a:off x="594172" y="2412479"/>
            <a:ext cx="4392000" cy="4392000"/>
            <a:chOff x="636463" y="2485826"/>
            <a:chExt cx="4365625" cy="4030663"/>
          </a:xfrm>
        </p:grpSpPr>
        <p:sp>
          <p:nvSpPr>
            <p:cNvPr id="166" name="Freeform 59"/>
            <p:cNvSpPr>
              <a:spLocks/>
            </p:cNvSpPr>
            <p:nvPr/>
          </p:nvSpPr>
          <p:spPr bwMode="gray">
            <a:xfrm>
              <a:off x="2871663" y="3216076"/>
              <a:ext cx="996950" cy="1179513"/>
            </a:xfrm>
            <a:custGeom>
              <a:avLst/>
              <a:gdLst>
                <a:gd name="T0" fmla="*/ 2147483647 w 134"/>
                <a:gd name="T1" fmla="*/ 2147483647 h 171"/>
                <a:gd name="T2" fmla="*/ 2147483647 w 134"/>
                <a:gd name="T3" fmla="*/ 1189466441 h 171"/>
                <a:gd name="T4" fmla="*/ 0 w 134"/>
                <a:gd name="T5" fmla="*/ 0 h 171"/>
                <a:gd name="T6" fmla="*/ 0 w 134"/>
                <a:gd name="T7" fmla="*/ 2147483647 h 171"/>
                <a:gd name="T8" fmla="*/ 2147483647 w 134"/>
                <a:gd name="T9" fmla="*/ 2147483647 h 171"/>
                <a:gd name="T10" fmla="*/ 0 60000 65536"/>
                <a:gd name="T11" fmla="*/ 0 60000 65536"/>
                <a:gd name="T12" fmla="*/ 0 60000 65536"/>
                <a:gd name="T13" fmla="*/ 0 60000 65536"/>
                <a:gd name="T14" fmla="*/ 0 60000 65536"/>
                <a:gd name="T15" fmla="*/ 0 w 134"/>
                <a:gd name="T16" fmla="*/ 0 h 171"/>
                <a:gd name="T17" fmla="*/ 134 w 134"/>
                <a:gd name="T18" fmla="*/ 171 h 171"/>
              </a:gdLst>
              <a:ahLst/>
              <a:cxnLst>
                <a:cxn ang="T10">
                  <a:pos x="T0" y="T1"/>
                </a:cxn>
                <a:cxn ang="T11">
                  <a:pos x="T2" y="T3"/>
                </a:cxn>
                <a:cxn ang="T12">
                  <a:pos x="T4" y="T5"/>
                </a:cxn>
                <a:cxn ang="T13">
                  <a:pos x="T6" y="T7"/>
                </a:cxn>
                <a:cxn ang="T14">
                  <a:pos x="T8" y="T9"/>
                </a:cxn>
              </a:cxnLst>
              <a:rect l="T15" t="T16" r="T17" b="T18"/>
              <a:pathLst>
                <a:path w="134" h="171">
                  <a:moveTo>
                    <a:pt x="134" y="65"/>
                  </a:moveTo>
                  <a:cubicBezTo>
                    <a:pt x="120" y="49"/>
                    <a:pt x="104" y="36"/>
                    <a:pt x="86" y="25"/>
                  </a:cubicBezTo>
                  <a:cubicBezTo>
                    <a:pt x="59" y="9"/>
                    <a:pt x="29" y="1"/>
                    <a:pt x="0" y="0"/>
                  </a:cubicBezTo>
                  <a:cubicBezTo>
                    <a:pt x="0" y="171"/>
                    <a:pt x="0" y="171"/>
                    <a:pt x="0" y="171"/>
                  </a:cubicBezTo>
                  <a:lnTo>
                    <a:pt x="134" y="65"/>
                  </a:lnTo>
                  <a:close/>
                </a:path>
              </a:pathLst>
            </a:custGeom>
            <a:solidFill>
              <a:srgbClr val="968C6D"/>
            </a:solidFill>
            <a:ln w="3175">
              <a:noFill/>
              <a:miter lim="800000"/>
              <a:headEnd/>
              <a:tailEnd/>
            </a:ln>
          </p:spPr>
          <p:txBody>
            <a:bodyPr/>
            <a:lstStyle/>
            <a:p>
              <a:endParaRPr lang="en-GB"/>
            </a:p>
          </p:txBody>
        </p:sp>
        <p:sp>
          <p:nvSpPr>
            <p:cNvPr id="167" name="Freeform 60"/>
            <p:cNvSpPr>
              <a:spLocks/>
            </p:cNvSpPr>
            <p:nvPr/>
          </p:nvSpPr>
          <p:spPr bwMode="gray">
            <a:xfrm>
              <a:off x="1396876" y="3739951"/>
              <a:ext cx="1303337" cy="990600"/>
            </a:xfrm>
            <a:custGeom>
              <a:avLst/>
              <a:gdLst>
                <a:gd name="T0" fmla="*/ 2147483647 w 175"/>
                <a:gd name="T1" fmla="*/ 0 h 144"/>
                <a:gd name="T2" fmla="*/ 1664018643 w 175"/>
                <a:gd name="T3" fmla="*/ 804490899 h 144"/>
                <a:gd name="T4" fmla="*/ 443737800 w 175"/>
                <a:gd name="T5" fmla="*/ 2147483647 h 144"/>
                <a:gd name="T6" fmla="*/ 2147483647 w 175"/>
                <a:gd name="T7" fmla="*/ 2147483647 h 144"/>
                <a:gd name="T8" fmla="*/ 2147483647 w 175"/>
                <a:gd name="T9" fmla="*/ 0 h 144"/>
                <a:gd name="T10" fmla="*/ 0 60000 65536"/>
                <a:gd name="T11" fmla="*/ 0 60000 65536"/>
                <a:gd name="T12" fmla="*/ 0 60000 65536"/>
                <a:gd name="T13" fmla="*/ 0 60000 65536"/>
                <a:gd name="T14" fmla="*/ 0 60000 65536"/>
                <a:gd name="T15" fmla="*/ 0 w 175"/>
                <a:gd name="T16" fmla="*/ 0 h 144"/>
                <a:gd name="T17" fmla="*/ 175 w 175"/>
                <a:gd name="T18" fmla="*/ 144 h 144"/>
              </a:gdLst>
              <a:ahLst/>
              <a:cxnLst>
                <a:cxn ang="T10">
                  <a:pos x="T0" y="T1"/>
                </a:cxn>
                <a:cxn ang="T11">
                  <a:pos x="T2" y="T3"/>
                </a:cxn>
                <a:cxn ang="T12">
                  <a:pos x="T4" y="T5"/>
                </a:cxn>
                <a:cxn ang="T13">
                  <a:pos x="T6" y="T7"/>
                </a:cxn>
                <a:cxn ang="T14">
                  <a:pos x="T8" y="T9"/>
                </a:cxn>
              </a:cxnLst>
              <a:rect l="T15" t="T16" r="T17" b="T18"/>
              <a:pathLst>
                <a:path w="175" h="144">
                  <a:moveTo>
                    <a:pt x="41" y="0"/>
                  </a:moveTo>
                  <a:cubicBezTo>
                    <a:pt x="37" y="5"/>
                    <a:pt x="33" y="11"/>
                    <a:pt x="30" y="17"/>
                  </a:cubicBezTo>
                  <a:cubicBezTo>
                    <a:pt x="7" y="57"/>
                    <a:pt x="0" y="102"/>
                    <a:pt x="8" y="144"/>
                  </a:cubicBezTo>
                  <a:cubicBezTo>
                    <a:pt x="175" y="106"/>
                    <a:pt x="175" y="106"/>
                    <a:pt x="175" y="106"/>
                  </a:cubicBezTo>
                  <a:lnTo>
                    <a:pt x="41" y="0"/>
                  </a:lnTo>
                  <a:close/>
                </a:path>
              </a:pathLst>
            </a:custGeom>
            <a:solidFill>
              <a:srgbClr val="968C6D"/>
            </a:solidFill>
            <a:ln w="3175">
              <a:noFill/>
              <a:miter lim="800000"/>
              <a:headEnd/>
              <a:tailEnd/>
            </a:ln>
          </p:spPr>
          <p:txBody>
            <a:bodyPr/>
            <a:lstStyle/>
            <a:p>
              <a:endParaRPr lang="en-GB"/>
            </a:p>
          </p:txBody>
        </p:sp>
        <p:sp>
          <p:nvSpPr>
            <p:cNvPr id="168" name="Freeform 61"/>
            <p:cNvSpPr>
              <a:spLocks/>
            </p:cNvSpPr>
            <p:nvPr/>
          </p:nvSpPr>
          <p:spPr bwMode="gray">
            <a:xfrm>
              <a:off x="2268413" y="4606726"/>
              <a:ext cx="1101725" cy="1214438"/>
            </a:xfrm>
            <a:custGeom>
              <a:avLst/>
              <a:gdLst>
                <a:gd name="T0" fmla="*/ 0 w 148"/>
                <a:gd name="T1" fmla="*/ 2147483647 h 176"/>
                <a:gd name="T2" fmla="*/ 2147483647 w 148"/>
                <a:gd name="T3" fmla="*/ 2147483647 h 176"/>
                <a:gd name="T4" fmla="*/ 2147483647 w 148"/>
                <a:gd name="T5" fmla="*/ 0 h 176"/>
                <a:gd name="T6" fmla="*/ 0 w 148"/>
                <a:gd name="T7" fmla="*/ 2147483647 h 176"/>
                <a:gd name="T8" fmla="*/ 0 60000 65536"/>
                <a:gd name="T9" fmla="*/ 0 60000 65536"/>
                <a:gd name="T10" fmla="*/ 0 60000 65536"/>
                <a:gd name="T11" fmla="*/ 0 60000 65536"/>
                <a:gd name="T12" fmla="*/ 0 w 148"/>
                <a:gd name="T13" fmla="*/ 0 h 176"/>
                <a:gd name="T14" fmla="*/ 148 w 148"/>
                <a:gd name="T15" fmla="*/ 176 h 176"/>
              </a:gdLst>
              <a:ahLst/>
              <a:cxnLst>
                <a:cxn ang="T8">
                  <a:pos x="T0" y="T1"/>
                </a:cxn>
                <a:cxn ang="T9">
                  <a:pos x="T2" y="T3"/>
                </a:cxn>
                <a:cxn ang="T10">
                  <a:pos x="T4" y="T5"/>
                </a:cxn>
                <a:cxn ang="T11">
                  <a:pos x="T6" y="T7"/>
                </a:cxn>
              </a:cxnLst>
              <a:rect l="T12" t="T13" r="T14" b="T15"/>
              <a:pathLst>
                <a:path w="148" h="176">
                  <a:moveTo>
                    <a:pt x="0" y="155"/>
                  </a:moveTo>
                  <a:cubicBezTo>
                    <a:pt x="48" y="176"/>
                    <a:pt x="102" y="175"/>
                    <a:pt x="148" y="155"/>
                  </a:cubicBezTo>
                  <a:cubicBezTo>
                    <a:pt x="74" y="0"/>
                    <a:pt x="74" y="0"/>
                    <a:pt x="74" y="0"/>
                  </a:cubicBezTo>
                  <a:lnTo>
                    <a:pt x="0" y="155"/>
                  </a:lnTo>
                  <a:close/>
                </a:path>
              </a:pathLst>
            </a:custGeom>
            <a:solidFill>
              <a:srgbClr val="968C6D"/>
            </a:solidFill>
            <a:ln w="3175">
              <a:noFill/>
              <a:miter lim="800000"/>
              <a:headEnd/>
              <a:tailEnd/>
            </a:ln>
          </p:spPr>
          <p:txBody>
            <a:bodyPr/>
            <a:lstStyle/>
            <a:p>
              <a:endParaRPr lang="en-GB"/>
            </a:p>
          </p:txBody>
        </p:sp>
        <p:sp>
          <p:nvSpPr>
            <p:cNvPr id="169" name="Freeform 62"/>
            <p:cNvSpPr>
              <a:spLocks/>
            </p:cNvSpPr>
            <p:nvPr/>
          </p:nvSpPr>
          <p:spPr bwMode="gray">
            <a:xfrm>
              <a:off x="2916113" y="4567039"/>
              <a:ext cx="1236663" cy="1062037"/>
            </a:xfrm>
            <a:custGeom>
              <a:avLst/>
              <a:gdLst>
                <a:gd name="T0" fmla="*/ 2147483647 w 166"/>
                <a:gd name="T1" fmla="*/ 2147483647 h 154"/>
                <a:gd name="T2" fmla="*/ 2147483647 w 166"/>
                <a:gd name="T3" fmla="*/ 2147483647 h 154"/>
                <a:gd name="T4" fmla="*/ 2147483647 w 166"/>
                <a:gd name="T5" fmla="*/ 1807262561 h 154"/>
                <a:gd name="T6" fmla="*/ 0 w 166"/>
                <a:gd name="T7" fmla="*/ 0 h 154"/>
                <a:gd name="T8" fmla="*/ 2147483647 w 166"/>
                <a:gd name="T9" fmla="*/ 2147483647 h 154"/>
                <a:gd name="T10" fmla="*/ 0 60000 65536"/>
                <a:gd name="T11" fmla="*/ 0 60000 65536"/>
                <a:gd name="T12" fmla="*/ 0 60000 65536"/>
                <a:gd name="T13" fmla="*/ 0 60000 65536"/>
                <a:gd name="T14" fmla="*/ 0 60000 65536"/>
                <a:gd name="T15" fmla="*/ 0 w 166"/>
                <a:gd name="T16" fmla="*/ 0 h 154"/>
                <a:gd name="T17" fmla="*/ 166 w 166"/>
                <a:gd name="T18" fmla="*/ 154 h 154"/>
              </a:gdLst>
              <a:ahLst/>
              <a:cxnLst>
                <a:cxn ang="T10">
                  <a:pos x="T0" y="T1"/>
                </a:cxn>
                <a:cxn ang="T11">
                  <a:pos x="T2" y="T3"/>
                </a:cxn>
                <a:cxn ang="T12">
                  <a:pos x="T4" y="T5"/>
                </a:cxn>
                <a:cxn ang="T13">
                  <a:pos x="T6" y="T7"/>
                </a:cxn>
                <a:cxn ang="T14">
                  <a:pos x="T8" y="T9"/>
                </a:cxn>
              </a:cxnLst>
              <a:rect l="T15" t="T16" r="T17" b="T18"/>
              <a:pathLst>
                <a:path w="166" h="154">
                  <a:moveTo>
                    <a:pt x="74" y="154"/>
                  </a:moveTo>
                  <a:cubicBezTo>
                    <a:pt x="104" y="139"/>
                    <a:pt x="130" y="115"/>
                    <a:pt x="148" y="83"/>
                  </a:cubicBezTo>
                  <a:cubicBezTo>
                    <a:pt x="156" y="69"/>
                    <a:pt x="162" y="54"/>
                    <a:pt x="166" y="38"/>
                  </a:cubicBezTo>
                  <a:cubicBezTo>
                    <a:pt x="0" y="0"/>
                    <a:pt x="0" y="0"/>
                    <a:pt x="0" y="0"/>
                  </a:cubicBezTo>
                  <a:lnTo>
                    <a:pt x="74" y="154"/>
                  </a:lnTo>
                  <a:close/>
                </a:path>
              </a:pathLst>
            </a:custGeom>
            <a:solidFill>
              <a:srgbClr val="968C6D"/>
            </a:solidFill>
            <a:ln w="3175">
              <a:noFill/>
              <a:miter lim="800000"/>
              <a:headEnd/>
              <a:tailEnd/>
            </a:ln>
          </p:spPr>
          <p:txBody>
            <a:bodyPr/>
            <a:lstStyle/>
            <a:p>
              <a:endParaRPr lang="en-GB"/>
            </a:p>
          </p:txBody>
        </p:sp>
        <p:sp>
          <p:nvSpPr>
            <p:cNvPr id="170" name="Freeform 63"/>
            <p:cNvSpPr>
              <a:spLocks/>
            </p:cNvSpPr>
            <p:nvPr/>
          </p:nvSpPr>
          <p:spPr bwMode="gray">
            <a:xfrm>
              <a:off x="1479426" y="4567039"/>
              <a:ext cx="1243012" cy="1062037"/>
            </a:xfrm>
            <a:custGeom>
              <a:avLst/>
              <a:gdLst>
                <a:gd name="T0" fmla="*/ 0 w 167"/>
                <a:gd name="T1" fmla="*/ 1807262561 h 154"/>
                <a:gd name="T2" fmla="*/ 2147483647 w 167"/>
                <a:gd name="T3" fmla="*/ 2147483647 h 154"/>
                <a:gd name="T4" fmla="*/ 2147483647 w 167"/>
                <a:gd name="T5" fmla="*/ 2147483647 h 154"/>
                <a:gd name="T6" fmla="*/ 2147483647 w 167"/>
                <a:gd name="T7" fmla="*/ 0 h 154"/>
                <a:gd name="T8" fmla="*/ 0 w 167"/>
                <a:gd name="T9" fmla="*/ 1807262561 h 154"/>
                <a:gd name="T10" fmla="*/ 0 60000 65536"/>
                <a:gd name="T11" fmla="*/ 0 60000 65536"/>
                <a:gd name="T12" fmla="*/ 0 60000 65536"/>
                <a:gd name="T13" fmla="*/ 0 60000 65536"/>
                <a:gd name="T14" fmla="*/ 0 60000 65536"/>
                <a:gd name="T15" fmla="*/ 0 w 167"/>
                <a:gd name="T16" fmla="*/ 0 h 154"/>
                <a:gd name="T17" fmla="*/ 167 w 167"/>
                <a:gd name="T18" fmla="*/ 154 h 154"/>
              </a:gdLst>
              <a:ahLst/>
              <a:cxnLst>
                <a:cxn ang="T10">
                  <a:pos x="T0" y="T1"/>
                </a:cxn>
                <a:cxn ang="T11">
                  <a:pos x="T2" y="T3"/>
                </a:cxn>
                <a:cxn ang="T12">
                  <a:pos x="T4" y="T5"/>
                </a:cxn>
                <a:cxn ang="T13">
                  <a:pos x="T6" y="T7"/>
                </a:cxn>
                <a:cxn ang="T14">
                  <a:pos x="T8" y="T9"/>
                </a:cxn>
              </a:cxnLst>
              <a:rect l="T15" t="T16" r="T17" b="T18"/>
              <a:pathLst>
                <a:path w="167" h="154">
                  <a:moveTo>
                    <a:pt x="0" y="38"/>
                  </a:moveTo>
                  <a:cubicBezTo>
                    <a:pt x="12" y="84"/>
                    <a:pt x="42" y="126"/>
                    <a:pt x="87" y="151"/>
                  </a:cubicBezTo>
                  <a:cubicBezTo>
                    <a:pt x="89" y="152"/>
                    <a:pt x="91" y="153"/>
                    <a:pt x="93" y="154"/>
                  </a:cubicBezTo>
                  <a:cubicBezTo>
                    <a:pt x="167" y="0"/>
                    <a:pt x="167" y="0"/>
                    <a:pt x="167" y="0"/>
                  </a:cubicBezTo>
                  <a:lnTo>
                    <a:pt x="0" y="38"/>
                  </a:lnTo>
                  <a:close/>
                </a:path>
              </a:pathLst>
            </a:custGeom>
            <a:solidFill>
              <a:srgbClr val="968C6D"/>
            </a:solidFill>
            <a:ln w="3175">
              <a:noFill/>
              <a:miter lim="800000"/>
              <a:headEnd/>
              <a:tailEnd/>
            </a:ln>
          </p:spPr>
          <p:txBody>
            <a:bodyPr/>
            <a:lstStyle/>
            <a:p>
              <a:endParaRPr lang="en-GB"/>
            </a:p>
          </p:txBody>
        </p:sp>
        <p:sp>
          <p:nvSpPr>
            <p:cNvPr id="171" name="Freeform 64"/>
            <p:cNvSpPr>
              <a:spLocks/>
            </p:cNvSpPr>
            <p:nvPr/>
          </p:nvSpPr>
          <p:spPr bwMode="gray">
            <a:xfrm>
              <a:off x="2938338" y="3739951"/>
              <a:ext cx="1311275" cy="990600"/>
            </a:xfrm>
            <a:custGeom>
              <a:avLst/>
              <a:gdLst>
                <a:gd name="T0" fmla="*/ 2147483647 w 176"/>
                <a:gd name="T1" fmla="*/ 2147483647 h 144"/>
                <a:gd name="T2" fmla="*/ 2147483647 w 176"/>
                <a:gd name="T3" fmla="*/ 0 h 144"/>
                <a:gd name="T4" fmla="*/ 0 w 176"/>
                <a:gd name="T5" fmla="*/ 2147483647 h 144"/>
                <a:gd name="T6" fmla="*/ 2147483647 w 176"/>
                <a:gd name="T7" fmla="*/ 2147483647 h 144"/>
                <a:gd name="T8" fmla="*/ 0 60000 65536"/>
                <a:gd name="T9" fmla="*/ 0 60000 65536"/>
                <a:gd name="T10" fmla="*/ 0 60000 65536"/>
                <a:gd name="T11" fmla="*/ 0 60000 65536"/>
                <a:gd name="T12" fmla="*/ 0 w 176"/>
                <a:gd name="T13" fmla="*/ 0 h 144"/>
                <a:gd name="T14" fmla="*/ 176 w 176"/>
                <a:gd name="T15" fmla="*/ 144 h 144"/>
              </a:gdLst>
              <a:ahLst/>
              <a:cxnLst>
                <a:cxn ang="T8">
                  <a:pos x="T0" y="T1"/>
                </a:cxn>
                <a:cxn ang="T9">
                  <a:pos x="T2" y="T3"/>
                </a:cxn>
                <a:cxn ang="T10">
                  <a:pos x="T4" y="T5"/>
                </a:cxn>
                <a:cxn ang="T11">
                  <a:pos x="T6" y="T7"/>
                </a:cxn>
              </a:cxnLst>
              <a:rect l="T12" t="T13" r="T14" b="T15"/>
              <a:pathLst>
                <a:path w="176" h="144">
                  <a:moveTo>
                    <a:pt x="167" y="144"/>
                  </a:moveTo>
                  <a:cubicBezTo>
                    <a:pt x="176" y="94"/>
                    <a:pt x="164" y="41"/>
                    <a:pt x="133" y="0"/>
                  </a:cubicBezTo>
                  <a:cubicBezTo>
                    <a:pt x="0" y="106"/>
                    <a:pt x="0" y="106"/>
                    <a:pt x="0" y="106"/>
                  </a:cubicBezTo>
                  <a:lnTo>
                    <a:pt x="167" y="144"/>
                  </a:lnTo>
                  <a:close/>
                </a:path>
              </a:pathLst>
            </a:custGeom>
            <a:solidFill>
              <a:srgbClr val="968C6D"/>
            </a:solidFill>
            <a:ln w="3175">
              <a:noFill/>
              <a:miter lim="800000"/>
              <a:headEnd/>
              <a:tailEnd/>
            </a:ln>
          </p:spPr>
          <p:txBody>
            <a:bodyPr/>
            <a:lstStyle/>
            <a:p>
              <a:endParaRPr lang="en-GB"/>
            </a:p>
          </p:txBody>
        </p:sp>
        <p:sp>
          <p:nvSpPr>
            <p:cNvPr id="172" name="Freeform 65"/>
            <p:cNvSpPr>
              <a:spLocks/>
            </p:cNvSpPr>
            <p:nvPr/>
          </p:nvSpPr>
          <p:spPr bwMode="gray">
            <a:xfrm>
              <a:off x="1769938" y="3216076"/>
              <a:ext cx="996950" cy="1179513"/>
            </a:xfrm>
            <a:custGeom>
              <a:avLst/>
              <a:gdLst>
                <a:gd name="T0" fmla="*/ 2147483647 w 134"/>
                <a:gd name="T1" fmla="*/ 0 h 171"/>
                <a:gd name="T2" fmla="*/ 0 w 134"/>
                <a:gd name="T3" fmla="*/ 2147483647 h 171"/>
                <a:gd name="T4" fmla="*/ 2147483647 w 134"/>
                <a:gd name="T5" fmla="*/ 2147483647 h 171"/>
                <a:gd name="T6" fmla="*/ 2147483647 w 134"/>
                <a:gd name="T7" fmla="*/ 0 h 171"/>
                <a:gd name="T8" fmla="*/ 0 60000 65536"/>
                <a:gd name="T9" fmla="*/ 0 60000 65536"/>
                <a:gd name="T10" fmla="*/ 0 60000 65536"/>
                <a:gd name="T11" fmla="*/ 0 60000 65536"/>
                <a:gd name="T12" fmla="*/ 0 w 134"/>
                <a:gd name="T13" fmla="*/ 0 h 171"/>
                <a:gd name="T14" fmla="*/ 134 w 134"/>
                <a:gd name="T15" fmla="*/ 171 h 171"/>
              </a:gdLst>
              <a:ahLst/>
              <a:cxnLst>
                <a:cxn ang="T8">
                  <a:pos x="T0" y="T1"/>
                </a:cxn>
                <a:cxn ang="T9">
                  <a:pos x="T2" y="T3"/>
                </a:cxn>
                <a:cxn ang="T10">
                  <a:pos x="T4" y="T5"/>
                </a:cxn>
                <a:cxn ang="T11">
                  <a:pos x="T6" y="T7"/>
                </a:cxn>
              </a:cxnLst>
              <a:rect l="T12" t="T13" r="T14" b="T15"/>
              <a:pathLst>
                <a:path w="134" h="171">
                  <a:moveTo>
                    <a:pt x="134" y="0"/>
                  </a:moveTo>
                  <a:cubicBezTo>
                    <a:pt x="83" y="2"/>
                    <a:pt x="34" y="25"/>
                    <a:pt x="0" y="65"/>
                  </a:cubicBezTo>
                  <a:cubicBezTo>
                    <a:pt x="134" y="171"/>
                    <a:pt x="134" y="171"/>
                    <a:pt x="134" y="171"/>
                  </a:cubicBezTo>
                  <a:lnTo>
                    <a:pt x="134" y="0"/>
                  </a:lnTo>
                  <a:close/>
                </a:path>
              </a:pathLst>
            </a:custGeom>
            <a:solidFill>
              <a:srgbClr val="968C6D"/>
            </a:solidFill>
            <a:ln w="3175">
              <a:noFill/>
              <a:miter lim="800000"/>
              <a:headEnd/>
              <a:tailEnd/>
            </a:ln>
          </p:spPr>
          <p:txBody>
            <a:bodyPr/>
            <a:lstStyle/>
            <a:p>
              <a:endParaRPr lang="en-GB"/>
            </a:p>
          </p:txBody>
        </p:sp>
        <p:sp>
          <p:nvSpPr>
            <p:cNvPr id="173" name="Freeform 66"/>
            <p:cNvSpPr>
              <a:spLocks/>
            </p:cNvSpPr>
            <p:nvPr/>
          </p:nvSpPr>
          <p:spPr bwMode="gray">
            <a:xfrm>
              <a:off x="703138" y="4851201"/>
              <a:ext cx="1423988" cy="1446213"/>
            </a:xfrm>
            <a:custGeom>
              <a:avLst/>
              <a:gdLst>
                <a:gd name="T0" fmla="*/ 2147483647 w 191"/>
                <a:gd name="T1" fmla="*/ 2147483647 h 210"/>
                <a:gd name="T2" fmla="*/ 2147483647 w 191"/>
                <a:gd name="T3" fmla="*/ 0 h 210"/>
                <a:gd name="T4" fmla="*/ 0 w 191"/>
                <a:gd name="T5" fmla="*/ 995965714 h 210"/>
                <a:gd name="T6" fmla="*/ 2147483647 w 191"/>
                <a:gd name="T7" fmla="*/ 2147483647 h 210"/>
                <a:gd name="T8" fmla="*/ 2147483647 w 191"/>
                <a:gd name="T9" fmla="*/ 2147483647 h 210"/>
                <a:gd name="T10" fmla="*/ 2147483647 w 191"/>
                <a:gd name="T11" fmla="*/ 2147483647 h 210"/>
                <a:gd name="T12" fmla="*/ 0 60000 65536"/>
                <a:gd name="T13" fmla="*/ 0 60000 65536"/>
                <a:gd name="T14" fmla="*/ 0 60000 65536"/>
                <a:gd name="T15" fmla="*/ 0 60000 65536"/>
                <a:gd name="T16" fmla="*/ 0 60000 65536"/>
                <a:gd name="T17" fmla="*/ 0 60000 65536"/>
                <a:gd name="T18" fmla="*/ 0 w 191"/>
                <a:gd name="T19" fmla="*/ 0 h 210"/>
                <a:gd name="T20" fmla="*/ 191 w 191"/>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91" h="210">
                  <a:moveTo>
                    <a:pt x="185" y="121"/>
                  </a:moveTo>
                  <a:cubicBezTo>
                    <a:pt x="137" y="94"/>
                    <a:pt x="105" y="49"/>
                    <a:pt x="92" y="0"/>
                  </a:cubicBezTo>
                  <a:cubicBezTo>
                    <a:pt x="0" y="21"/>
                    <a:pt x="0" y="21"/>
                    <a:pt x="0" y="21"/>
                  </a:cubicBezTo>
                  <a:cubicBezTo>
                    <a:pt x="21" y="104"/>
                    <a:pt x="76" y="172"/>
                    <a:pt x="150" y="210"/>
                  </a:cubicBezTo>
                  <a:cubicBezTo>
                    <a:pt x="191" y="125"/>
                    <a:pt x="191" y="125"/>
                    <a:pt x="191" y="125"/>
                  </a:cubicBezTo>
                  <a:cubicBezTo>
                    <a:pt x="189" y="123"/>
                    <a:pt x="187" y="122"/>
                    <a:pt x="185" y="121"/>
                  </a:cubicBezTo>
                  <a:close/>
                </a:path>
              </a:pathLst>
            </a:custGeom>
            <a:solidFill>
              <a:schemeClr val="accent1"/>
            </a:solidFill>
            <a:ln w="3175">
              <a:noFill/>
              <a:miter lim="800000"/>
              <a:headEnd/>
              <a:tailEnd/>
            </a:ln>
          </p:spPr>
          <p:txBody>
            <a:bodyPr/>
            <a:lstStyle/>
            <a:p>
              <a:endParaRPr lang="en-GB"/>
            </a:p>
          </p:txBody>
        </p:sp>
        <p:sp>
          <p:nvSpPr>
            <p:cNvPr id="174" name="Freeform 67"/>
            <p:cNvSpPr>
              <a:spLocks/>
            </p:cNvSpPr>
            <p:nvPr/>
          </p:nvSpPr>
          <p:spPr bwMode="gray">
            <a:xfrm>
              <a:off x="1917576" y="5752901"/>
              <a:ext cx="1795462" cy="763588"/>
            </a:xfrm>
            <a:custGeom>
              <a:avLst/>
              <a:gdLst>
                <a:gd name="T0" fmla="*/ 2147483647 w 241"/>
                <a:gd name="T1" fmla="*/ 0 h 111"/>
                <a:gd name="T2" fmla="*/ 0 w 241"/>
                <a:gd name="T3" fmla="*/ 2147483647 h 111"/>
                <a:gd name="T4" fmla="*/ 2147483647 w 241"/>
                <a:gd name="T5" fmla="*/ 2147483647 h 111"/>
                <a:gd name="T6" fmla="*/ 2147483647 w 241"/>
                <a:gd name="T7" fmla="*/ 2147483647 h 111"/>
                <a:gd name="T8" fmla="*/ 2147483647 w 241"/>
                <a:gd name="T9" fmla="*/ 0 h 111"/>
                <a:gd name="T10" fmla="*/ 2147483647 w 241"/>
                <a:gd name="T11" fmla="*/ 0 h 111"/>
                <a:gd name="T12" fmla="*/ 0 60000 65536"/>
                <a:gd name="T13" fmla="*/ 0 60000 65536"/>
                <a:gd name="T14" fmla="*/ 0 60000 65536"/>
                <a:gd name="T15" fmla="*/ 0 60000 65536"/>
                <a:gd name="T16" fmla="*/ 0 60000 65536"/>
                <a:gd name="T17" fmla="*/ 0 60000 65536"/>
                <a:gd name="T18" fmla="*/ 0 w 241"/>
                <a:gd name="T19" fmla="*/ 0 h 111"/>
                <a:gd name="T20" fmla="*/ 241 w 241"/>
                <a:gd name="T21" fmla="*/ 111 h 111"/>
              </a:gdLst>
              <a:ahLst/>
              <a:cxnLst>
                <a:cxn ang="T12">
                  <a:pos x="T0" y="T1"/>
                </a:cxn>
                <a:cxn ang="T13">
                  <a:pos x="T2" y="T3"/>
                </a:cxn>
                <a:cxn ang="T14">
                  <a:pos x="T4" y="T5"/>
                </a:cxn>
                <a:cxn ang="T15">
                  <a:pos x="T6" y="T7"/>
                </a:cxn>
                <a:cxn ang="T16">
                  <a:pos x="T8" y="T9"/>
                </a:cxn>
                <a:cxn ang="T17">
                  <a:pos x="T10" y="T11"/>
                </a:cxn>
              </a:cxnLst>
              <a:rect l="T18" t="T19" r="T20" b="T21"/>
              <a:pathLst>
                <a:path w="241" h="111">
                  <a:moveTo>
                    <a:pt x="41" y="0"/>
                  </a:moveTo>
                  <a:cubicBezTo>
                    <a:pt x="0" y="85"/>
                    <a:pt x="0" y="85"/>
                    <a:pt x="0" y="85"/>
                  </a:cubicBezTo>
                  <a:cubicBezTo>
                    <a:pt x="37" y="102"/>
                    <a:pt x="78" y="111"/>
                    <a:pt x="121" y="111"/>
                  </a:cubicBezTo>
                  <a:cubicBezTo>
                    <a:pt x="164" y="111"/>
                    <a:pt x="205" y="102"/>
                    <a:pt x="241" y="85"/>
                  </a:cubicBezTo>
                  <a:cubicBezTo>
                    <a:pt x="200" y="0"/>
                    <a:pt x="200" y="0"/>
                    <a:pt x="200" y="0"/>
                  </a:cubicBezTo>
                  <a:cubicBezTo>
                    <a:pt x="151" y="22"/>
                    <a:pt x="93" y="23"/>
                    <a:pt x="41" y="0"/>
                  </a:cubicBezTo>
                  <a:close/>
                </a:path>
              </a:pathLst>
            </a:custGeom>
            <a:solidFill>
              <a:schemeClr val="accent1"/>
            </a:solidFill>
            <a:ln w="3175">
              <a:noFill/>
              <a:miter lim="800000"/>
              <a:headEnd/>
              <a:tailEnd/>
            </a:ln>
          </p:spPr>
          <p:txBody>
            <a:bodyPr/>
            <a:lstStyle/>
            <a:p>
              <a:endParaRPr lang="en-GB"/>
            </a:p>
          </p:txBody>
        </p:sp>
        <p:sp>
          <p:nvSpPr>
            <p:cNvPr id="175" name="Freeform 68"/>
            <p:cNvSpPr>
              <a:spLocks/>
            </p:cNvSpPr>
            <p:nvPr/>
          </p:nvSpPr>
          <p:spPr bwMode="gray">
            <a:xfrm>
              <a:off x="3505076" y="4851201"/>
              <a:ext cx="1430337" cy="1446213"/>
            </a:xfrm>
            <a:custGeom>
              <a:avLst/>
              <a:gdLst>
                <a:gd name="T0" fmla="*/ 2147483647 w 192"/>
                <a:gd name="T1" fmla="*/ 2147483647 h 210"/>
                <a:gd name="T2" fmla="*/ 0 w 192"/>
                <a:gd name="T3" fmla="*/ 2147483647 h 210"/>
                <a:gd name="T4" fmla="*/ 2147483647 w 192"/>
                <a:gd name="T5" fmla="*/ 2147483647 h 210"/>
                <a:gd name="T6" fmla="*/ 2147483647 w 192"/>
                <a:gd name="T7" fmla="*/ 995965714 h 210"/>
                <a:gd name="T8" fmla="*/ 2147483647 w 192"/>
                <a:gd name="T9" fmla="*/ 0 h 210"/>
                <a:gd name="T10" fmla="*/ 2147483647 w 192"/>
                <a:gd name="T11" fmla="*/ 2147483647 h 210"/>
                <a:gd name="T12" fmla="*/ 0 60000 65536"/>
                <a:gd name="T13" fmla="*/ 0 60000 65536"/>
                <a:gd name="T14" fmla="*/ 0 60000 65536"/>
                <a:gd name="T15" fmla="*/ 0 60000 65536"/>
                <a:gd name="T16" fmla="*/ 0 60000 65536"/>
                <a:gd name="T17" fmla="*/ 0 60000 65536"/>
                <a:gd name="T18" fmla="*/ 0 w 192"/>
                <a:gd name="T19" fmla="*/ 0 h 210"/>
                <a:gd name="T20" fmla="*/ 192 w 192"/>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92" h="210">
                  <a:moveTo>
                    <a:pt x="80" y="48"/>
                  </a:moveTo>
                  <a:cubicBezTo>
                    <a:pt x="60" y="82"/>
                    <a:pt x="32" y="108"/>
                    <a:pt x="0" y="125"/>
                  </a:cubicBezTo>
                  <a:cubicBezTo>
                    <a:pt x="41" y="210"/>
                    <a:pt x="41" y="210"/>
                    <a:pt x="41" y="210"/>
                  </a:cubicBezTo>
                  <a:cubicBezTo>
                    <a:pt x="115" y="172"/>
                    <a:pt x="171" y="103"/>
                    <a:pt x="192" y="21"/>
                  </a:cubicBezTo>
                  <a:cubicBezTo>
                    <a:pt x="100" y="0"/>
                    <a:pt x="100" y="0"/>
                    <a:pt x="100" y="0"/>
                  </a:cubicBezTo>
                  <a:cubicBezTo>
                    <a:pt x="95" y="17"/>
                    <a:pt x="89" y="33"/>
                    <a:pt x="80" y="48"/>
                  </a:cubicBezTo>
                  <a:close/>
                </a:path>
              </a:pathLst>
            </a:custGeom>
            <a:solidFill>
              <a:schemeClr val="accent1"/>
            </a:solidFill>
            <a:ln w="3175">
              <a:noFill/>
              <a:miter lim="800000"/>
              <a:headEnd/>
              <a:tailEnd/>
            </a:ln>
          </p:spPr>
          <p:txBody>
            <a:bodyPr/>
            <a:lstStyle/>
            <a:p>
              <a:endParaRPr lang="en-GB"/>
            </a:p>
          </p:txBody>
        </p:sp>
        <p:sp>
          <p:nvSpPr>
            <p:cNvPr id="176" name="Freeform 69"/>
            <p:cNvSpPr>
              <a:spLocks/>
            </p:cNvSpPr>
            <p:nvPr/>
          </p:nvSpPr>
          <p:spPr bwMode="gray">
            <a:xfrm>
              <a:off x="1150813" y="2485826"/>
              <a:ext cx="1616075" cy="1123950"/>
            </a:xfrm>
            <a:custGeom>
              <a:avLst/>
              <a:gdLst>
                <a:gd name="T0" fmla="*/ 2147483647 w 217"/>
                <a:gd name="T1" fmla="*/ 2147483647 h 163"/>
                <a:gd name="T2" fmla="*/ 2147483647 w 217"/>
                <a:gd name="T3" fmla="*/ 0 h 163"/>
                <a:gd name="T4" fmla="*/ 0 w 217"/>
                <a:gd name="T5" fmla="*/ 2147483647 h 163"/>
                <a:gd name="T6" fmla="*/ 2147483647 w 217"/>
                <a:gd name="T7" fmla="*/ 2147483647 h 163"/>
                <a:gd name="T8" fmla="*/ 2147483647 w 217"/>
                <a:gd name="T9" fmla="*/ 2147483647 h 163"/>
                <a:gd name="T10" fmla="*/ 0 60000 65536"/>
                <a:gd name="T11" fmla="*/ 0 60000 65536"/>
                <a:gd name="T12" fmla="*/ 0 60000 65536"/>
                <a:gd name="T13" fmla="*/ 0 60000 65536"/>
                <a:gd name="T14" fmla="*/ 0 60000 65536"/>
                <a:gd name="T15" fmla="*/ 0 w 217"/>
                <a:gd name="T16" fmla="*/ 0 h 163"/>
                <a:gd name="T17" fmla="*/ 217 w 217"/>
                <a:gd name="T18" fmla="*/ 163 h 163"/>
              </a:gdLst>
              <a:ahLst/>
              <a:cxnLst>
                <a:cxn ang="T10">
                  <a:pos x="T0" y="T1"/>
                </a:cxn>
                <a:cxn ang="T11">
                  <a:pos x="T2" y="T3"/>
                </a:cxn>
                <a:cxn ang="T12">
                  <a:pos x="T4" y="T5"/>
                </a:cxn>
                <a:cxn ang="T13">
                  <a:pos x="T6" y="T7"/>
                </a:cxn>
                <a:cxn ang="T14">
                  <a:pos x="T8" y="T9"/>
                </a:cxn>
              </a:cxnLst>
              <a:rect l="T15" t="T16" r="T17" b="T18"/>
              <a:pathLst>
                <a:path w="217" h="163">
                  <a:moveTo>
                    <a:pt x="217" y="94"/>
                  </a:moveTo>
                  <a:cubicBezTo>
                    <a:pt x="217" y="0"/>
                    <a:pt x="217" y="0"/>
                    <a:pt x="217" y="0"/>
                  </a:cubicBezTo>
                  <a:cubicBezTo>
                    <a:pt x="130" y="2"/>
                    <a:pt x="52" y="42"/>
                    <a:pt x="0" y="104"/>
                  </a:cubicBezTo>
                  <a:cubicBezTo>
                    <a:pt x="73" y="163"/>
                    <a:pt x="73" y="163"/>
                    <a:pt x="73" y="163"/>
                  </a:cubicBezTo>
                  <a:cubicBezTo>
                    <a:pt x="110" y="120"/>
                    <a:pt x="162" y="96"/>
                    <a:pt x="217" y="94"/>
                  </a:cubicBezTo>
                  <a:close/>
                </a:path>
              </a:pathLst>
            </a:custGeom>
            <a:solidFill>
              <a:schemeClr val="accent1"/>
            </a:solidFill>
            <a:ln w="3175">
              <a:noFill/>
              <a:miter lim="800000"/>
              <a:headEnd/>
              <a:tailEnd/>
            </a:ln>
          </p:spPr>
          <p:txBody>
            <a:bodyPr/>
            <a:lstStyle/>
            <a:p>
              <a:endParaRPr lang="en-GB"/>
            </a:p>
          </p:txBody>
        </p:sp>
        <p:sp>
          <p:nvSpPr>
            <p:cNvPr id="177" name="Freeform 70"/>
            <p:cNvSpPr>
              <a:spLocks/>
            </p:cNvSpPr>
            <p:nvPr/>
          </p:nvSpPr>
          <p:spPr bwMode="gray">
            <a:xfrm>
              <a:off x="4003551" y="3277989"/>
              <a:ext cx="998537" cy="1620837"/>
            </a:xfrm>
            <a:custGeom>
              <a:avLst/>
              <a:gdLst>
                <a:gd name="T0" fmla="*/ 1999041288 w 134"/>
                <a:gd name="T1" fmla="*/ 2147483647 h 235"/>
                <a:gd name="T2" fmla="*/ 2147483647 w 134"/>
                <a:gd name="T3" fmla="*/ 2147483647 h 235"/>
                <a:gd name="T4" fmla="*/ 2147483647 w 134"/>
                <a:gd name="T5" fmla="*/ 2147483647 h 235"/>
                <a:gd name="T6" fmla="*/ 2147483647 w 134"/>
                <a:gd name="T7" fmla="*/ 0 h 235"/>
                <a:gd name="T8" fmla="*/ 0 w 134"/>
                <a:gd name="T9" fmla="*/ 2147483647 h 235"/>
                <a:gd name="T10" fmla="*/ 1999041288 w 134"/>
                <a:gd name="T11" fmla="*/ 2147483647 h 235"/>
                <a:gd name="T12" fmla="*/ 0 60000 65536"/>
                <a:gd name="T13" fmla="*/ 0 60000 65536"/>
                <a:gd name="T14" fmla="*/ 0 60000 65536"/>
                <a:gd name="T15" fmla="*/ 0 60000 65536"/>
                <a:gd name="T16" fmla="*/ 0 60000 65536"/>
                <a:gd name="T17" fmla="*/ 0 60000 65536"/>
                <a:gd name="T18" fmla="*/ 0 w 134"/>
                <a:gd name="T19" fmla="*/ 0 h 235"/>
                <a:gd name="T20" fmla="*/ 134 w 134"/>
                <a:gd name="T21" fmla="*/ 235 h 235"/>
              </a:gdLst>
              <a:ahLst/>
              <a:cxnLst>
                <a:cxn ang="T12">
                  <a:pos x="T0" y="T1"/>
                </a:cxn>
                <a:cxn ang="T13">
                  <a:pos x="T2" y="T3"/>
                </a:cxn>
                <a:cxn ang="T14">
                  <a:pos x="T4" y="T5"/>
                </a:cxn>
                <a:cxn ang="T15">
                  <a:pos x="T6" y="T7"/>
                </a:cxn>
                <a:cxn ang="T16">
                  <a:pos x="T8" y="T9"/>
                </a:cxn>
                <a:cxn ang="T17">
                  <a:pos x="T10" y="T11"/>
                </a:cxn>
              </a:cxnLst>
              <a:rect l="T18" t="T19" r="T20" b="T21"/>
              <a:pathLst>
                <a:path w="134" h="235">
                  <a:moveTo>
                    <a:pt x="36" y="214"/>
                  </a:moveTo>
                  <a:cubicBezTo>
                    <a:pt x="128" y="235"/>
                    <a:pt x="128" y="235"/>
                    <a:pt x="128" y="235"/>
                  </a:cubicBezTo>
                  <a:cubicBezTo>
                    <a:pt x="132" y="216"/>
                    <a:pt x="134" y="197"/>
                    <a:pt x="134" y="177"/>
                  </a:cubicBezTo>
                  <a:cubicBezTo>
                    <a:pt x="134" y="111"/>
                    <a:pt x="111" y="49"/>
                    <a:pt x="74" y="0"/>
                  </a:cubicBezTo>
                  <a:cubicBezTo>
                    <a:pt x="0" y="59"/>
                    <a:pt x="0" y="59"/>
                    <a:pt x="0" y="59"/>
                  </a:cubicBezTo>
                  <a:cubicBezTo>
                    <a:pt x="33" y="103"/>
                    <a:pt x="46" y="160"/>
                    <a:pt x="36" y="214"/>
                  </a:cubicBezTo>
                  <a:close/>
                </a:path>
              </a:pathLst>
            </a:custGeom>
            <a:solidFill>
              <a:schemeClr val="accent1"/>
            </a:solidFill>
            <a:ln w="3175" cap="flat" cmpd="sng">
              <a:noFill/>
              <a:prstDash val="solid"/>
              <a:miter lim="800000"/>
              <a:headEnd type="none" w="med" len="med"/>
              <a:tailEnd type="none" w="med" len="med"/>
            </a:ln>
          </p:spPr>
          <p:txBody>
            <a:bodyPr/>
            <a:lstStyle/>
            <a:p>
              <a:endParaRPr lang="en-GB"/>
            </a:p>
          </p:txBody>
        </p:sp>
        <p:sp>
          <p:nvSpPr>
            <p:cNvPr id="178" name="Freeform 71"/>
            <p:cNvSpPr>
              <a:spLocks/>
            </p:cNvSpPr>
            <p:nvPr/>
          </p:nvSpPr>
          <p:spPr bwMode="gray">
            <a:xfrm>
              <a:off x="636463" y="3277989"/>
              <a:ext cx="990600" cy="1620837"/>
            </a:xfrm>
            <a:custGeom>
              <a:avLst/>
              <a:gdLst>
                <a:gd name="T0" fmla="*/ 2147483647 w 133"/>
                <a:gd name="T1" fmla="*/ 2147483647 h 235"/>
                <a:gd name="T2" fmla="*/ 2147483647 w 133"/>
                <a:gd name="T3" fmla="*/ 2147483647 h 235"/>
                <a:gd name="T4" fmla="*/ 2147483647 w 133"/>
                <a:gd name="T5" fmla="*/ 0 h 235"/>
                <a:gd name="T6" fmla="*/ 0 w 133"/>
                <a:gd name="T7" fmla="*/ 2147483647 h 235"/>
                <a:gd name="T8" fmla="*/ 332849012 w 133"/>
                <a:gd name="T9" fmla="*/ 2147483647 h 235"/>
                <a:gd name="T10" fmla="*/ 2147483647 w 133"/>
                <a:gd name="T11" fmla="*/ 2147483647 h 235"/>
                <a:gd name="T12" fmla="*/ 2147483647 w 133"/>
                <a:gd name="T13" fmla="*/ 2147483647 h 235"/>
                <a:gd name="T14" fmla="*/ 0 60000 65536"/>
                <a:gd name="T15" fmla="*/ 0 60000 65536"/>
                <a:gd name="T16" fmla="*/ 0 60000 65536"/>
                <a:gd name="T17" fmla="*/ 0 60000 65536"/>
                <a:gd name="T18" fmla="*/ 0 60000 65536"/>
                <a:gd name="T19" fmla="*/ 0 60000 65536"/>
                <a:gd name="T20" fmla="*/ 0 60000 65536"/>
                <a:gd name="T21" fmla="*/ 0 w 133"/>
                <a:gd name="T22" fmla="*/ 0 h 235"/>
                <a:gd name="T23" fmla="*/ 133 w 133"/>
                <a:gd name="T24" fmla="*/ 235 h 2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235">
                  <a:moveTo>
                    <a:pt x="121" y="78"/>
                  </a:moveTo>
                  <a:cubicBezTo>
                    <a:pt x="125" y="71"/>
                    <a:pt x="129" y="65"/>
                    <a:pt x="133" y="59"/>
                  </a:cubicBezTo>
                  <a:cubicBezTo>
                    <a:pt x="60" y="0"/>
                    <a:pt x="60" y="0"/>
                    <a:pt x="60" y="0"/>
                  </a:cubicBezTo>
                  <a:cubicBezTo>
                    <a:pt x="22" y="49"/>
                    <a:pt x="0" y="111"/>
                    <a:pt x="0" y="177"/>
                  </a:cubicBezTo>
                  <a:cubicBezTo>
                    <a:pt x="0" y="197"/>
                    <a:pt x="2" y="216"/>
                    <a:pt x="6" y="235"/>
                  </a:cubicBezTo>
                  <a:cubicBezTo>
                    <a:pt x="98" y="214"/>
                    <a:pt x="98" y="214"/>
                    <a:pt x="98" y="214"/>
                  </a:cubicBezTo>
                  <a:cubicBezTo>
                    <a:pt x="89" y="169"/>
                    <a:pt x="96" y="121"/>
                    <a:pt x="121" y="78"/>
                  </a:cubicBezTo>
                  <a:close/>
                </a:path>
              </a:pathLst>
            </a:custGeom>
            <a:solidFill>
              <a:schemeClr val="accent1"/>
            </a:solidFill>
            <a:ln w="3175">
              <a:noFill/>
              <a:miter lim="800000"/>
              <a:headEnd/>
              <a:tailEnd/>
            </a:ln>
          </p:spPr>
          <p:txBody>
            <a:bodyPr/>
            <a:lstStyle/>
            <a:p>
              <a:endParaRPr lang="en-GB"/>
            </a:p>
          </p:txBody>
        </p:sp>
        <p:sp>
          <p:nvSpPr>
            <p:cNvPr id="179" name="Freeform 72"/>
            <p:cNvSpPr>
              <a:spLocks/>
            </p:cNvSpPr>
            <p:nvPr/>
          </p:nvSpPr>
          <p:spPr bwMode="gray">
            <a:xfrm>
              <a:off x="2871663" y="2485826"/>
              <a:ext cx="1616075" cy="1123950"/>
            </a:xfrm>
            <a:custGeom>
              <a:avLst/>
              <a:gdLst>
                <a:gd name="T0" fmla="*/ 2147483647 w 217"/>
                <a:gd name="T1" fmla="*/ 2147483647 h 163"/>
                <a:gd name="T2" fmla="*/ 2147483647 w 217"/>
                <a:gd name="T3" fmla="*/ 2147483647 h 163"/>
                <a:gd name="T4" fmla="*/ 2147483647 w 217"/>
                <a:gd name="T5" fmla="*/ 2147483647 h 163"/>
                <a:gd name="T6" fmla="*/ 0 w 217"/>
                <a:gd name="T7" fmla="*/ 0 h 163"/>
                <a:gd name="T8" fmla="*/ 0 w 217"/>
                <a:gd name="T9" fmla="*/ 2147483647 h 163"/>
                <a:gd name="T10" fmla="*/ 2147483647 w 217"/>
                <a:gd name="T11" fmla="*/ 2147483647 h 163"/>
                <a:gd name="T12" fmla="*/ 0 60000 65536"/>
                <a:gd name="T13" fmla="*/ 0 60000 65536"/>
                <a:gd name="T14" fmla="*/ 0 60000 65536"/>
                <a:gd name="T15" fmla="*/ 0 60000 65536"/>
                <a:gd name="T16" fmla="*/ 0 60000 65536"/>
                <a:gd name="T17" fmla="*/ 0 60000 65536"/>
                <a:gd name="T18" fmla="*/ 0 w 217"/>
                <a:gd name="T19" fmla="*/ 0 h 163"/>
                <a:gd name="T20" fmla="*/ 217 w 217"/>
                <a:gd name="T21" fmla="*/ 163 h 163"/>
              </a:gdLst>
              <a:ahLst/>
              <a:cxnLst>
                <a:cxn ang="T12">
                  <a:pos x="T0" y="T1"/>
                </a:cxn>
                <a:cxn ang="T13">
                  <a:pos x="T2" y="T3"/>
                </a:cxn>
                <a:cxn ang="T14">
                  <a:pos x="T4" y="T5"/>
                </a:cxn>
                <a:cxn ang="T15">
                  <a:pos x="T6" y="T7"/>
                </a:cxn>
                <a:cxn ang="T16">
                  <a:pos x="T8" y="T9"/>
                </a:cxn>
                <a:cxn ang="T17">
                  <a:pos x="T10" y="T11"/>
                </a:cxn>
              </a:cxnLst>
              <a:rect l="T18" t="T19" r="T20" b="T21"/>
              <a:pathLst>
                <a:path w="217" h="163">
                  <a:moveTo>
                    <a:pt x="92" y="120"/>
                  </a:moveTo>
                  <a:cubicBezTo>
                    <a:pt x="112" y="132"/>
                    <a:pt x="129" y="146"/>
                    <a:pt x="143" y="163"/>
                  </a:cubicBezTo>
                  <a:cubicBezTo>
                    <a:pt x="217" y="104"/>
                    <a:pt x="217" y="104"/>
                    <a:pt x="217" y="104"/>
                  </a:cubicBezTo>
                  <a:cubicBezTo>
                    <a:pt x="165" y="42"/>
                    <a:pt x="87" y="2"/>
                    <a:pt x="0" y="0"/>
                  </a:cubicBezTo>
                  <a:cubicBezTo>
                    <a:pt x="0" y="94"/>
                    <a:pt x="0" y="94"/>
                    <a:pt x="0" y="94"/>
                  </a:cubicBezTo>
                  <a:cubicBezTo>
                    <a:pt x="31" y="95"/>
                    <a:pt x="63" y="104"/>
                    <a:pt x="92" y="120"/>
                  </a:cubicBezTo>
                  <a:close/>
                </a:path>
              </a:pathLst>
            </a:custGeom>
            <a:solidFill>
              <a:schemeClr val="accent1"/>
            </a:solidFill>
            <a:ln w="3175">
              <a:noFill/>
              <a:miter lim="800000"/>
              <a:headEnd/>
              <a:tailEnd/>
            </a:ln>
          </p:spPr>
          <p:txBody>
            <a:bodyPr/>
            <a:lstStyle/>
            <a:p>
              <a:endParaRPr lang="en-GB"/>
            </a:p>
          </p:txBody>
        </p:sp>
        <p:sp>
          <p:nvSpPr>
            <p:cNvPr id="180" name="Oval 73"/>
            <p:cNvSpPr>
              <a:spLocks noChangeArrowheads="1"/>
            </p:cNvSpPr>
            <p:nvPr/>
          </p:nvSpPr>
          <p:spPr bwMode="gray">
            <a:xfrm>
              <a:off x="3228851" y="3109714"/>
              <a:ext cx="433387"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1</a:t>
              </a:r>
            </a:p>
          </p:txBody>
        </p:sp>
        <p:sp>
          <p:nvSpPr>
            <p:cNvPr id="181" name="Oval 74"/>
            <p:cNvSpPr>
              <a:spLocks noChangeArrowheads="1"/>
            </p:cNvSpPr>
            <p:nvPr/>
          </p:nvSpPr>
          <p:spPr bwMode="gray">
            <a:xfrm>
              <a:off x="3995613" y="4001889"/>
              <a:ext cx="433388"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2</a:t>
              </a:r>
            </a:p>
          </p:txBody>
        </p:sp>
        <p:sp>
          <p:nvSpPr>
            <p:cNvPr id="182" name="Oval 75"/>
            <p:cNvSpPr>
              <a:spLocks noChangeArrowheads="1"/>
            </p:cNvSpPr>
            <p:nvPr/>
          </p:nvSpPr>
          <p:spPr bwMode="gray">
            <a:xfrm>
              <a:off x="3708276" y="5106789"/>
              <a:ext cx="433387"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3</a:t>
              </a:r>
            </a:p>
          </p:txBody>
        </p:sp>
        <p:sp>
          <p:nvSpPr>
            <p:cNvPr id="183" name="Oval 76"/>
            <p:cNvSpPr>
              <a:spLocks noChangeArrowheads="1"/>
            </p:cNvSpPr>
            <p:nvPr/>
          </p:nvSpPr>
          <p:spPr bwMode="gray">
            <a:xfrm>
              <a:off x="2014413" y="3109714"/>
              <a:ext cx="433388"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7</a:t>
              </a:r>
            </a:p>
          </p:txBody>
        </p:sp>
        <p:sp>
          <p:nvSpPr>
            <p:cNvPr id="184" name="Oval 77"/>
            <p:cNvSpPr>
              <a:spLocks noChangeArrowheads="1"/>
            </p:cNvSpPr>
            <p:nvPr/>
          </p:nvSpPr>
          <p:spPr bwMode="gray">
            <a:xfrm>
              <a:off x="1214313" y="4001889"/>
              <a:ext cx="433388"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6</a:t>
              </a:r>
            </a:p>
          </p:txBody>
        </p:sp>
        <p:sp>
          <p:nvSpPr>
            <p:cNvPr id="185" name="Oval 78"/>
            <p:cNvSpPr>
              <a:spLocks noChangeArrowheads="1"/>
            </p:cNvSpPr>
            <p:nvPr/>
          </p:nvSpPr>
          <p:spPr bwMode="gray">
            <a:xfrm>
              <a:off x="1534988" y="5144889"/>
              <a:ext cx="433388"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5</a:t>
              </a:r>
            </a:p>
          </p:txBody>
        </p:sp>
        <p:sp>
          <p:nvSpPr>
            <p:cNvPr id="186" name="Oval 79"/>
            <p:cNvSpPr>
              <a:spLocks noChangeArrowheads="1"/>
            </p:cNvSpPr>
            <p:nvPr/>
          </p:nvSpPr>
          <p:spPr bwMode="gray">
            <a:xfrm>
              <a:off x="2597026" y="5598914"/>
              <a:ext cx="433387" cy="400050"/>
            </a:xfrm>
            <a:prstGeom prst="ellipse">
              <a:avLst/>
            </a:prstGeom>
            <a:solidFill>
              <a:schemeClr val="bg2"/>
            </a:solidFill>
            <a:ln w="3175">
              <a:noFill/>
              <a:round/>
              <a:headEnd/>
              <a:tailEnd/>
            </a:ln>
          </p:spPr>
          <p:txBody>
            <a:bodyPr anchor="ctr"/>
            <a:lstStyle/>
            <a:p>
              <a:pPr algn="ctr"/>
              <a:r>
                <a:rPr lang="de-DE" sz="2000" b="1">
                  <a:latin typeface="+mj-lt"/>
                  <a:cs typeface="Arial" charset="0"/>
                </a:rPr>
                <a:t>4</a:t>
              </a:r>
            </a:p>
          </p:txBody>
        </p:sp>
      </p:grpSp>
    </p:spTree>
    <p:custDataLst>
      <p:tags r:id="rId1"/>
    </p:custData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Sections</a:t>
            </a:r>
            <a:endParaRPr lang="en-GB" b="0" i="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25</a:t>
            </a:fld>
            <a:endParaRPr lang="en-GB"/>
          </a:p>
        </p:txBody>
      </p:sp>
      <p:grpSp>
        <p:nvGrpSpPr>
          <p:cNvPr id="3" name="Group 92"/>
          <p:cNvGrpSpPr/>
          <p:nvPr/>
        </p:nvGrpSpPr>
        <p:grpSpPr>
          <a:xfrm>
            <a:off x="6243612" y="1980431"/>
            <a:ext cx="1560512" cy="1558640"/>
            <a:chOff x="6218560" y="2119684"/>
            <a:chExt cx="1560512" cy="1439862"/>
          </a:xfrm>
        </p:grpSpPr>
        <p:sp>
          <p:nvSpPr>
            <p:cNvPr id="244" name="Freeform 3"/>
            <p:cNvSpPr>
              <a:spLocks/>
            </p:cNvSpPr>
            <p:nvPr/>
          </p:nvSpPr>
          <p:spPr bwMode="gray">
            <a:xfrm>
              <a:off x="6304285" y="2205409"/>
              <a:ext cx="771525" cy="1274762"/>
            </a:xfrm>
            <a:custGeom>
              <a:avLst/>
              <a:gdLst>
                <a:gd name="T0" fmla="*/ 1104679507 w 289"/>
                <a:gd name="T1" fmla="*/ 1925864856 h 518"/>
                <a:gd name="T2" fmla="*/ 1425391168 w 289"/>
                <a:gd name="T3" fmla="*/ 926594345 h 518"/>
                <a:gd name="T4" fmla="*/ 1803120572 w 289"/>
                <a:gd name="T5" fmla="*/ 823641366 h 518"/>
                <a:gd name="T6" fmla="*/ 1553677835 w 289"/>
                <a:gd name="T7" fmla="*/ 0 h 518"/>
                <a:gd name="T8" fmla="*/ 0 w 289"/>
                <a:gd name="T9" fmla="*/ 1556437526 h 518"/>
                <a:gd name="T10" fmla="*/ 1853010721 w 289"/>
                <a:gd name="T11" fmla="*/ 2147483647 h 518"/>
                <a:gd name="T12" fmla="*/ 2059691236 w 289"/>
                <a:gd name="T13" fmla="*/ 2147483647 h 518"/>
                <a:gd name="T14" fmla="*/ 1803120572 w 289"/>
                <a:gd name="T15" fmla="*/ 2147483647 h 518"/>
                <a:gd name="T16" fmla="*/ 1104679507 w 289"/>
                <a:gd name="T17" fmla="*/ 1925864856 h 5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9"/>
                <a:gd name="T28" fmla="*/ 0 h 518"/>
                <a:gd name="T29" fmla="*/ 289 w 289"/>
                <a:gd name="T30" fmla="*/ 518 h 5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9" h="518">
                  <a:moveTo>
                    <a:pt x="155" y="318"/>
                  </a:moveTo>
                  <a:cubicBezTo>
                    <a:pt x="122" y="260"/>
                    <a:pt x="142" y="186"/>
                    <a:pt x="200" y="153"/>
                  </a:cubicBezTo>
                  <a:cubicBezTo>
                    <a:pt x="217" y="143"/>
                    <a:pt x="235" y="138"/>
                    <a:pt x="253" y="136"/>
                  </a:cubicBezTo>
                  <a:cubicBezTo>
                    <a:pt x="253" y="87"/>
                    <a:pt x="240" y="41"/>
                    <a:pt x="218" y="0"/>
                  </a:cubicBezTo>
                  <a:cubicBezTo>
                    <a:pt x="94" y="21"/>
                    <a:pt x="0" y="128"/>
                    <a:pt x="0" y="257"/>
                  </a:cubicBezTo>
                  <a:cubicBezTo>
                    <a:pt x="0" y="401"/>
                    <a:pt x="116" y="518"/>
                    <a:pt x="260" y="518"/>
                  </a:cubicBezTo>
                  <a:cubicBezTo>
                    <a:pt x="270" y="518"/>
                    <a:pt x="279" y="518"/>
                    <a:pt x="289" y="517"/>
                  </a:cubicBezTo>
                  <a:cubicBezTo>
                    <a:pt x="267" y="475"/>
                    <a:pt x="254" y="428"/>
                    <a:pt x="253" y="379"/>
                  </a:cubicBezTo>
                  <a:cubicBezTo>
                    <a:pt x="214" y="376"/>
                    <a:pt x="177" y="355"/>
                    <a:pt x="155" y="318"/>
                  </a:cubicBezTo>
                  <a:close/>
                </a:path>
              </a:pathLst>
            </a:custGeom>
            <a:solidFill>
              <a:schemeClr val="accent5"/>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5" name="Freeform 4"/>
            <p:cNvSpPr>
              <a:spLocks/>
            </p:cNvSpPr>
            <p:nvPr/>
          </p:nvSpPr>
          <p:spPr bwMode="gray">
            <a:xfrm>
              <a:off x="6926585" y="2197471"/>
              <a:ext cx="766762" cy="1274763"/>
            </a:xfrm>
            <a:custGeom>
              <a:avLst/>
              <a:gdLst>
                <a:gd name="T0" fmla="*/ 935643929 w 288"/>
                <a:gd name="T1" fmla="*/ 1211236227 h 518"/>
                <a:gd name="T2" fmla="*/ 623760789 w 288"/>
                <a:gd name="T3" fmla="*/ 2147483647 h 518"/>
                <a:gd name="T4" fmla="*/ 248087421 w 288"/>
                <a:gd name="T5" fmla="*/ 2147483647 h 518"/>
                <a:gd name="T6" fmla="*/ 503262062 w 288"/>
                <a:gd name="T7" fmla="*/ 2147483647 h 518"/>
                <a:gd name="T8" fmla="*/ 2041402455 w 288"/>
                <a:gd name="T9" fmla="*/ 1574607803 h 518"/>
                <a:gd name="T10" fmla="*/ 191381667 w 288"/>
                <a:gd name="T11" fmla="*/ 0 h 518"/>
                <a:gd name="T12" fmla="*/ 0 w 288"/>
                <a:gd name="T13" fmla="*/ 6056354 h 518"/>
                <a:gd name="T14" fmla="*/ 248087421 w 288"/>
                <a:gd name="T15" fmla="*/ 847867420 h 518"/>
                <a:gd name="T16" fmla="*/ 935643929 w 288"/>
                <a:gd name="T17" fmla="*/ 1211236227 h 5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8"/>
                <a:gd name="T28" fmla="*/ 0 h 518"/>
                <a:gd name="T29" fmla="*/ 288 w 288"/>
                <a:gd name="T30" fmla="*/ 518 h 5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8" h="518">
                  <a:moveTo>
                    <a:pt x="132" y="200"/>
                  </a:moveTo>
                  <a:cubicBezTo>
                    <a:pt x="166" y="258"/>
                    <a:pt x="146" y="332"/>
                    <a:pt x="88" y="366"/>
                  </a:cubicBezTo>
                  <a:cubicBezTo>
                    <a:pt x="71" y="375"/>
                    <a:pt x="53" y="381"/>
                    <a:pt x="35" y="382"/>
                  </a:cubicBezTo>
                  <a:cubicBezTo>
                    <a:pt x="36" y="431"/>
                    <a:pt x="49" y="477"/>
                    <a:pt x="71" y="518"/>
                  </a:cubicBezTo>
                  <a:cubicBezTo>
                    <a:pt x="194" y="497"/>
                    <a:pt x="288" y="390"/>
                    <a:pt x="288" y="260"/>
                  </a:cubicBezTo>
                  <a:cubicBezTo>
                    <a:pt x="288" y="116"/>
                    <a:pt x="171" y="0"/>
                    <a:pt x="27" y="0"/>
                  </a:cubicBezTo>
                  <a:cubicBezTo>
                    <a:pt x="18" y="0"/>
                    <a:pt x="9" y="0"/>
                    <a:pt x="0" y="1"/>
                  </a:cubicBezTo>
                  <a:cubicBezTo>
                    <a:pt x="22" y="43"/>
                    <a:pt x="34" y="90"/>
                    <a:pt x="35" y="140"/>
                  </a:cubicBezTo>
                  <a:cubicBezTo>
                    <a:pt x="74" y="142"/>
                    <a:pt x="111" y="163"/>
                    <a:pt x="132" y="200"/>
                  </a:cubicBezTo>
                  <a:close/>
                </a:path>
              </a:pathLst>
            </a:custGeom>
            <a:solidFill>
              <a:schemeClr val="tx2"/>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6" name="Freeform 5"/>
            <p:cNvSpPr>
              <a:spLocks/>
            </p:cNvSpPr>
            <p:nvPr/>
          </p:nvSpPr>
          <p:spPr bwMode="gray">
            <a:xfrm>
              <a:off x="6218560" y="2133971"/>
              <a:ext cx="904875" cy="1425575"/>
            </a:xfrm>
            <a:custGeom>
              <a:avLst/>
              <a:gdLst>
                <a:gd name="T0" fmla="*/ 2080465029 w 339"/>
                <a:gd name="T1" fmla="*/ 2147483647 h 579"/>
                <a:gd name="T2" fmla="*/ 227996470 w 339"/>
                <a:gd name="T3" fmla="*/ 1733760071 h 579"/>
                <a:gd name="T4" fmla="*/ 1781221106 w 339"/>
                <a:gd name="T5" fmla="*/ 175801222 h 579"/>
                <a:gd name="T6" fmla="*/ 1652971803 w 339"/>
                <a:gd name="T7" fmla="*/ 0 h 579"/>
                <a:gd name="T8" fmla="*/ 0 w 339"/>
                <a:gd name="T9" fmla="*/ 1733760071 h 579"/>
                <a:gd name="T10" fmla="*/ 2080465029 w 339"/>
                <a:gd name="T11" fmla="*/ 2147483647 h 579"/>
                <a:gd name="T12" fmla="*/ 2147483647 w 339"/>
                <a:gd name="T13" fmla="*/ 2147483647 h 579"/>
                <a:gd name="T14" fmla="*/ 2147483647 w 339"/>
                <a:gd name="T15" fmla="*/ 2147483647 h 579"/>
                <a:gd name="T16" fmla="*/ 2080465029 w 339"/>
                <a:gd name="T17" fmla="*/ 2147483647 h 5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9"/>
                <a:gd name="T28" fmla="*/ 0 h 579"/>
                <a:gd name="T29" fmla="*/ 339 w 339"/>
                <a:gd name="T30" fmla="*/ 579 h 5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9" h="579">
                  <a:moveTo>
                    <a:pt x="292" y="547"/>
                  </a:moveTo>
                  <a:cubicBezTo>
                    <a:pt x="148" y="547"/>
                    <a:pt x="32" y="430"/>
                    <a:pt x="32" y="286"/>
                  </a:cubicBezTo>
                  <a:cubicBezTo>
                    <a:pt x="32" y="157"/>
                    <a:pt x="126" y="50"/>
                    <a:pt x="250" y="29"/>
                  </a:cubicBezTo>
                  <a:cubicBezTo>
                    <a:pt x="244" y="19"/>
                    <a:pt x="238" y="9"/>
                    <a:pt x="232" y="0"/>
                  </a:cubicBezTo>
                  <a:cubicBezTo>
                    <a:pt x="99" y="28"/>
                    <a:pt x="0" y="146"/>
                    <a:pt x="0" y="286"/>
                  </a:cubicBezTo>
                  <a:cubicBezTo>
                    <a:pt x="0" y="448"/>
                    <a:pt x="131" y="579"/>
                    <a:pt x="292" y="579"/>
                  </a:cubicBezTo>
                  <a:cubicBezTo>
                    <a:pt x="308" y="579"/>
                    <a:pt x="324" y="578"/>
                    <a:pt x="339" y="576"/>
                  </a:cubicBezTo>
                  <a:cubicBezTo>
                    <a:pt x="332" y="566"/>
                    <a:pt x="326" y="556"/>
                    <a:pt x="321" y="546"/>
                  </a:cubicBezTo>
                  <a:cubicBezTo>
                    <a:pt x="311" y="547"/>
                    <a:pt x="302" y="547"/>
                    <a:pt x="292" y="547"/>
                  </a:cubicBezTo>
                  <a:close/>
                </a:path>
              </a:pathLst>
            </a:custGeom>
            <a:solidFill>
              <a:srgbClr val="968C6D"/>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7" name="Freeform 6"/>
            <p:cNvSpPr>
              <a:spLocks/>
            </p:cNvSpPr>
            <p:nvPr/>
          </p:nvSpPr>
          <p:spPr bwMode="gray">
            <a:xfrm>
              <a:off x="6877372" y="2119684"/>
              <a:ext cx="901700" cy="1423987"/>
            </a:xfrm>
            <a:custGeom>
              <a:avLst/>
              <a:gdLst>
                <a:gd name="T0" fmla="*/ 2147483647 w 338"/>
                <a:gd name="T1" fmla="*/ 1766191359 h 579"/>
                <a:gd name="T2" fmla="*/ 320260865 w 338"/>
                <a:gd name="T3" fmla="*/ 0 h 579"/>
                <a:gd name="T4" fmla="*/ 0 w 338"/>
                <a:gd name="T5" fmla="*/ 18145379 h 579"/>
                <a:gd name="T6" fmla="*/ 128105421 w 338"/>
                <a:gd name="T7" fmla="*/ 199604112 h 579"/>
                <a:gd name="T8" fmla="*/ 320260865 w 338"/>
                <a:gd name="T9" fmla="*/ 193554014 h 579"/>
                <a:gd name="T10" fmla="*/ 2147483647 w 338"/>
                <a:gd name="T11" fmla="*/ 1766191359 h 579"/>
                <a:gd name="T12" fmla="*/ 633404172 w 338"/>
                <a:gd name="T13" fmla="*/ 2147483647 h 579"/>
                <a:gd name="T14" fmla="*/ 761507050 w 338"/>
                <a:gd name="T15" fmla="*/ 2147483647 h 579"/>
                <a:gd name="T16" fmla="*/ 2147483647 w 338"/>
                <a:gd name="T17" fmla="*/ 1766191359 h 5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8"/>
                <a:gd name="T28" fmla="*/ 0 h 579"/>
                <a:gd name="T29" fmla="*/ 338 w 338"/>
                <a:gd name="T30" fmla="*/ 579 h 5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8" h="579">
                  <a:moveTo>
                    <a:pt x="338" y="292"/>
                  </a:moveTo>
                  <a:cubicBezTo>
                    <a:pt x="338" y="131"/>
                    <a:pt x="207" y="0"/>
                    <a:pt x="45" y="0"/>
                  </a:cubicBezTo>
                  <a:cubicBezTo>
                    <a:pt x="30" y="0"/>
                    <a:pt x="15" y="1"/>
                    <a:pt x="0" y="3"/>
                  </a:cubicBezTo>
                  <a:cubicBezTo>
                    <a:pt x="7" y="13"/>
                    <a:pt x="13" y="23"/>
                    <a:pt x="18" y="33"/>
                  </a:cubicBezTo>
                  <a:cubicBezTo>
                    <a:pt x="27" y="32"/>
                    <a:pt x="36" y="32"/>
                    <a:pt x="45" y="32"/>
                  </a:cubicBezTo>
                  <a:cubicBezTo>
                    <a:pt x="189" y="32"/>
                    <a:pt x="306" y="148"/>
                    <a:pt x="306" y="292"/>
                  </a:cubicBezTo>
                  <a:cubicBezTo>
                    <a:pt x="306" y="422"/>
                    <a:pt x="212" y="529"/>
                    <a:pt x="89" y="550"/>
                  </a:cubicBezTo>
                  <a:cubicBezTo>
                    <a:pt x="94" y="560"/>
                    <a:pt x="101" y="569"/>
                    <a:pt x="107" y="579"/>
                  </a:cubicBezTo>
                  <a:cubicBezTo>
                    <a:pt x="239" y="550"/>
                    <a:pt x="338" y="433"/>
                    <a:pt x="338" y="292"/>
                  </a:cubicBezTo>
                  <a:close/>
                </a:path>
              </a:pathLst>
            </a:custGeom>
            <a:solidFill>
              <a:srgbClr val="968C6D"/>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8" name="Oval 7"/>
            <p:cNvSpPr>
              <a:spLocks noChangeArrowheads="1"/>
            </p:cNvSpPr>
            <p:nvPr/>
          </p:nvSpPr>
          <p:spPr bwMode="gray">
            <a:xfrm>
              <a:off x="6713860" y="2578471"/>
              <a:ext cx="568325" cy="523875"/>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sz="1400" b="1">
                  <a:latin typeface="+mj-lt"/>
                  <a:cs typeface="Arial" charset="0"/>
                </a:rPr>
                <a:t>2</a:t>
              </a:r>
            </a:p>
          </p:txBody>
        </p:sp>
      </p:grpSp>
      <p:grpSp>
        <p:nvGrpSpPr>
          <p:cNvPr id="4" name="Group 93"/>
          <p:cNvGrpSpPr/>
          <p:nvPr/>
        </p:nvGrpSpPr>
        <p:grpSpPr>
          <a:xfrm>
            <a:off x="8059712" y="1980431"/>
            <a:ext cx="1560512" cy="1558640"/>
            <a:chOff x="8034660" y="2119684"/>
            <a:chExt cx="1560512" cy="1439862"/>
          </a:xfrm>
        </p:grpSpPr>
        <p:sp>
          <p:nvSpPr>
            <p:cNvPr id="249" name="Freeform 8"/>
            <p:cNvSpPr>
              <a:spLocks/>
            </p:cNvSpPr>
            <p:nvPr/>
          </p:nvSpPr>
          <p:spPr bwMode="gray">
            <a:xfrm>
              <a:off x="8742685" y="2197471"/>
              <a:ext cx="768350" cy="866775"/>
            </a:xfrm>
            <a:custGeom>
              <a:avLst/>
              <a:gdLst>
                <a:gd name="T0" fmla="*/ 192175542 w 288"/>
                <a:gd name="T1" fmla="*/ 0 h 352"/>
                <a:gd name="T2" fmla="*/ 0 w 288"/>
                <a:gd name="T3" fmla="*/ 6062500 h 352"/>
                <a:gd name="T4" fmla="*/ 249116122 w 288"/>
                <a:gd name="T5" fmla="*/ 848897779 h 352"/>
                <a:gd name="T6" fmla="*/ 939521241 w 288"/>
                <a:gd name="T7" fmla="*/ 1212711685 h 352"/>
                <a:gd name="T8" fmla="*/ 967992865 w 288"/>
                <a:gd name="T9" fmla="*/ 1910019926 h 352"/>
                <a:gd name="T10" fmla="*/ 1928867824 w 288"/>
                <a:gd name="T11" fmla="*/ 2134371752 h 352"/>
                <a:gd name="T12" fmla="*/ 2049866890 w 288"/>
                <a:gd name="T13" fmla="*/ 1576525898 h 352"/>
                <a:gd name="T14" fmla="*/ 192175542 w 288"/>
                <a:gd name="T15" fmla="*/ 0 h 352"/>
                <a:gd name="T16" fmla="*/ 0 60000 65536"/>
                <a:gd name="T17" fmla="*/ 0 60000 65536"/>
                <a:gd name="T18" fmla="*/ 0 60000 65536"/>
                <a:gd name="T19" fmla="*/ 0 60000 65536"/>
                <a:gd name="T20" fmla="*/ 0 60000 65536"/>
                <a:gd name="T21" fmla="*/ 0 60000 65536"/>
                <a:gd name="T22" fmla="*/ 0 60000 65536"/>
                <a:gd name="T23" fmla="*/ 0 60000 65536"/>
                <a:gd name="T24" fmla="*/ 0 w 288"/>
                <a:gd name="T25" fmla="*/ 0 h 352"/>
                <a:gd name="T26" fmla="*/ 288 w 288"/>
                <a:gd name="T27" fmla="*/ 352 h 3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8" h="352">
                  <a:moveTo>
                    <a:pt x="27" y="0"/>
                  </a:moveTo>
                  <a:cubicBezTo>
                    <a:pt x="18" y="0"/>
                    <a:pt x="9" y="0"/>
                    <a:pt x="0" y="1"/>
                  </a:cubicBezTo>
                  <a:cubicBezTo>
                    <a:pt x="21" y="43"/>
                    <a:pt x="34" y="90"/>
                    <a:pt x="35" y="140"/>
                  </a:cubicBezTo>
                  <a:cubicBezTo>
                    <a:pt x="74" y="142"/>
                    <a:pt x="111" y="163"/>
                    <a:pt x="132" y="200"/>
                  </a:cubicBezTo>
                  <a:cubicBezTo>
                    <a:pt x="153" y="236"/>
                    <a:pt x="153" y="279"/>
                    <a:pt x="136" y="315"/>
                  </a:cubicBezTo>
                  <a:cubicBezTo>
                    <a:pt x="179" y="339"/>
                    <a:pt x="225" y="351"/>
                    <a:pt x="271" y="352"/>
                  </a:cubicBezTo>
                  <a:cubicBezTo>
                    <a:pt x="282" y="323"/>
                    <a:pt x="288" y="293"/>
                    <a:pt x="288" y="260"/>
                  </a:cubicBezTo>
                  <a:cubicBezTo>
                    <a:pt x="288" y="116"/>
                    <a:pt x="171" y="0"/>
                    <a:pt x="27" y="0"/>
                  </a:cubicBezTo>
                  <a:close/>
                </a:path>
              </a:pathLst>
            </a:custGeom>
            <a:solidFill>
              <a:schemeClr val="tx2"/>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0" name="Freeform 9"/>
            <p:cNvSpPr>
              <a:spLocks/>
            </p:cNvSpPr>
            <p:nvPr/>
          </p:nvSpPr>
          <p:spPr bwMode="gray">
            <a:xfrm>
              <a:off x="8279135" y="3002334"/>
              <a:ext cx="1171575" cy="477837"/>
            </a:xfrm>
            <a:custGeom>
              <a:avLst/>
              <a:gdLst>
                <a:gd name="T0" fmla="*/ 1857532313 w 440"/>
                <a:gd name="T1" fmla="*/ 236603210 h 194"/>
                <a:gd name="T2" fmla="*/ 708981410 w 440"/>
                <a:gd name="T3" fmla="*/ 0 h 194"/>
                <a:gd name="T4" fmla="*/ 0 w 440"/>
                <a:gd name="T5" fmla="*/ 600609054 h 194"/>
                <a:gd name="T6" fmla="*/ 1425053510 w 440"/>
                <a:gd name="T7" fmla="*/ 1176949415 h 194"/>
                <a:gd name="T8" fmla="*/ 2147483647 w 440"/>
                <a:gd name="T9" fmla="*/ 236603210 h 194"/>
                <a:gd name="T10" fmla="*/ 2147483647 w 440"/>
                <a:gd name="T11" fmla="*/ 0 h 194"/>
                <a:gd name="T12" fmla="*/ 1857532313 w 440"/>
                <a:gd name="T13" fmla="*/ 236603210 h 194"/>
                <a:gd name="T14" fmla="*/ 0 60000 65536"/>
                <a:gd name="T15" fmla="*/ 0 60000 65536"/>
                <a:gd name="T16" fmla="*/ 0 60000 65536"/>
                <a:gd name="T17" fmla="*/ 0 60000 65536"/>
                <a:gd name="T18" fmla="*/ 0 60000 65536"/>
                <a:gd name="T19" fmla="*/ 0 60000 65536"/>
                <a:gd name="T20" fmla="*/ 0 60000 65536"/>
                <a:gd name="T21" fmla="*/ 0 w 440"/>
                <a:gd name="T22" fmla="*/ 0 h 194"/>
                <a:gd name="T23" fmla="*/ 440 w 440"/>
                <a:gd name="T24" fmla="*/ 194 h 19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0" h="194">
                  <a:moveTo>
                    <a:pt x="262" y="39"/>
                  </a:moveTo>
                  <a:cubicBezTo>
                    <a:pt x="206" y="71"/>
                    <a:pt x="134" y="53"/>
                    <a:pt x="100" y="0"/>
                  </a:cubicBezTo>
                  <a:cubicBezTo>
                    <a:pt x="57" y="25"/>
                    <a:pt x="24" y="60"/>
                    <a:pt x="0" y="99"/>
                  </a:cubicBezTo>
                  <a:cubicBezTo>
                    <a:pt x="47" y="157"/>
                    <a:pt x="120" y="194"/>
                    <a:pt x="201" y="194"/>
                  </a:cubicBezTo>
                  <a:cubicBezTo>
                    <a:pt x="308" y="194"/>
                    <a:pt x="399" y="130"/>
                    <a:pt x="440" y="39"/>
                  </a:cubicBezTo>
                  <a:cubicBezTo>
                    <a:pt x="393" y="37"/>
                    <a:pt x="346" y="24"/>
                    <a:pt x="303" y="0"/>
                  </a:cubicBezTo>
                  <a:cubicBezTo>
                    <a:pt x="292" y="15"/>
                    <a:pt x="279" y="29"/>
                    <a:pt x="262" y="39"/>
                  </a:cubicBezTo>
                  <a:close/>
                </a:path>
              </a:pathLst>
            </a:custGeom>
            <a:solidFill>
              <a:schemeClr val="accent3"/>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1" name="Freeform 10"/>
            <p:cNvSpPr>
              <a:spLocks/>
            </p:cNvSpPr>
            <p:nvPr/>
          </p:nvSpPr>
          <p:spPr bwMode="gray">
            <a:xfrm>
              <a:off x="8118797" y="2205409"/>
              <a:ext cx="676275" cy="1011237"/>
            </a:xfrm>
            <a:custGeom>
              <a:avLst/>
              <a:gdLst>
                <a:gd name="T0" fmla="*/ 1077513824 w 254"/>
                <a:gd name="T1" fmla="*/ 1882706832 h 411"/>
                <a:gd name="T2" fmla="*/ 1417781575 w 254"/>
                <a:gd name="T3" fmla="*/ 926219312 h 411"/>
                <a:gd name="T4" fmla="*/ 1800582420 w 254"/>
                <a:gd name="T5" fmla="*/ 823306909 h 411"/>
                <a:gd name="T6" fmla="*/ 1552472093 w 254"/>
                <a:gd name="T7" fmla="*/ 0 h 411"/>
                <a:gd name="T8" fmla="*/ 0 w 254"/>
                <a:gd name="T9" fmla="*/ 1555806731 h 411"/>
                <a:gd name="T10" fmla="*/ 354445394 w 254"/>
                <a:gd name="T11" fmla="*/ 2147483647 h 411"/>
                <a:gd name="T12" fmla="*/ 1077513824 w 254"/>
                <a:gd name="T13" fmla="*/ 1882706832 h 411"/>
                <a:gd name="T14" fmla="*/ 0 60000 65536"/>
                <a:gd name="T15" fmla="*/ 0 60000 65536"/>
                <a:gd name="T16" fmla="*/ 0 60000 65536"/>
                <a:gd name="T17" fmla="*/ 0 60000 65536"/>
                <a:gd name="T18" fmla="*/ 0 60000 65536"/>
                <a:gd name="T19" fmla="*/ 0 60000 65536"/>
                <a:gd name="T20" fmla="*/ 0 60000 65536"/>
                <a:gd name="T21" fmla="*/ 0 w 254"/>
                <a:gd name="T22" fmla="*/ 0 h 411"/>
                <a:gd name="T23" fmla="*/ 254 w 254"/>
                <a:gd name="T24" fmla="*/ 411 h 4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411">
                  <a:moveTo>
                    <a:pt x="152" y="311"/>
                  </a:moveTo>
                  <a:cubicBezTo>
                    <a:pt x="124" y="254"/>
                    <a:pt x="145" y="185"/>
                    <a:pt x="200" y="153"/>
                  </a:cubicBezTo>
                  <a:cubicBezTo>
                    <a:pt x="217" y="143"/>
                    <a:pt x="236" y="137"/>
                    <a:pt x="254" y="136"/>
                  </a:cubicBezTo>
                  <a:cubicBezTo>
                    <a:pt x="253" y="87"/>
                    <a:pt x="241" y="41"/>
                    <a:pt x="219" y="0"/>
                  </a:cubicBezTo>
                  <a:cubicBezTo>
                    <a:pt x="95" y="20"/>
                    <a:pt x="0" y="128"/>
                    <a:pt x="0" y="257"/>
                  </a:cubicBezTo>
                  <a:cubicBezTo>
                    <a:pt x="0" y="315"/>
                    <a:pt x="19" y="368"/>
                    <a:pt x="50" y="411"/>
                  </a:cubicBezTo>
                  <a:cubicBezTo>
                    <a:pt x="75" y="371"/>
                    <a:pt x="110" y="337"/>
                    <a:pt x="152" y="311"/>
                  </a:cubicBezTo>
                  <a:close/>
                </a:path>
              </a:pathLst>
            </a:custGeom>
            <a:solidFill>
              <a:schemeClr val="accent5"/>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2" name="Freeform 11"/>
            <p:cNvSpPr>
              <a:spLocks/>
            </p:cNvSpPr>
            <p:nvPr/>
          </p:nvSpPr>
          <p:spPr bwMode="gray">
            <a:xfrm>
              <a:off x="8695060" y="2119684"/>
              <a:ext cx="900112" cy="944562"/>
            </a:xfrm>
            <a:custGeom>
              <a:avLst/>
              <a:gdLst>
                <a:gd name="T0" fmla="*/ 319132281 w 338"/>
                <a:gd name="T1" fmla="*/ 193620467 h 384"/>
                <a:gd name="T2" fmla="*/ 2147483647 w 338"/>
                <a:gd name="T3" fmla="*/ 1766776217 h 384"/>
                <a:gd name="T4" fmla="*/ 2049544297 w 338"/>
                <a:gd name="T5" fmla="*/ 2147483647 h 384"/>
                <a:gd name="T6" fmla="*/ 2147483647 w 338"/>
                <a:gd name="T7" fmla="*/ 2147483647 h 384"/>
                <a:gd name="T8" fmla="*/ 2147483647 w 338"/>
                <a:gd name="T9" fmla="*/ 1766776217 h 384"/>
                <a:gd name="T10" fmla="*/ 319132281 w 338"/>
                <a:gd name="T11" fmla="*/ 0 h 384"/>
                <a:gd name="T12" fmla="*/ 0 w 338"/>
                <a:gd name="T13" fmla="*/ 18150840 h 384"/>
                <a:gd name="T14" fmla="*/ 127653453 w 338"/>
                <a:gd name="T15" fmla="*/ 199669105 h 384"/>
                <a:gd name="T16" fmla="*/ 319132281 w 338"/>
                <a:gd name="T17" fmla="*/ 193620467 h 3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8"/>
                <a:gd name="T28" fmla="*/ 0 h 384"/>
                <a:gd name="T29" fmla="*/ 338 w 338"/>
                <a:gd name="T30" fmla="*/ 384 h 3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8" h="384">
                  <a:moveTo>
                    <a:pt x="45" y="32"/>
                  </a:moveTo>
                  <a:cubicBezTo>
                    <a:pt x="189" y="32"/>
                    <a:pt x="306" y="148"/>
                    <a:pt x="306" y="292"/>
                  </a:cubicBezTo>
                  <a:cubicBezTo>
                    <a:pt x="306" y="325"/>
                    <a:pt x="300" y="355"/>
                    <a:pt x="289" y="384"/>
                  </a:cubicBezTo>
                  <a:cubicBezTo>
                    <a:pt x="301" y="384"/>
                    <a:pt x="312" y="384"/>
                    <a:pt x="324" y="383"/>
                  </a:cubicBezTo>
                  <a:cubicBezTo>
                    <a:pt x="333" y="354"/>
                    <a:pt x="338" y="324"/>
                    <a:pt x="338" y="292"/>
                  </a:cubicBezTo>
                  <a:cubicBezTo>
                    <a:pt x="338" y="131"/>
                    <a:pt x="207" y="0"/>
                    <a:pt x="45" y="0"/>
                  </a:cubicBezTo>
                  <a:cubicBezTo>
                    <a:pt x="30" y="0"/>
                    <a:pt x="15" y="1"/>
                    <a:pt x="0" y="3"/>
                  </a:cubicBezTo>
                  <a:cubicBezTo>
                    <a:pt x="6" y="13"/>
                    <a:pt x="12" y="23"/>
                    <a:pt x="18" y="33"/>
                  </a:cubicBezTo>
                  <a:cubicBezTo>
                    <a:pt x="27" y="32"/>
                    <a:pt x="36" y="32"/>
                    <a:pt x="45" y="32"/>
                  </a:cubicBezTo>
                  <a:close/>
                </a:path>
              </a:pathLst>
            </a:custGeom>
            <a:solidFill>
              <a:srgbClr val="968C6D"/>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3" name="Freeform 12"/>
            <p:cNvSpPr>
              <a:spLocks/>
            </p:cNvSpPr>
            <p:nvPr/>
          </p:nvSpPr>
          <p:spPr bwMode="gray">
            <a:xfrm>
              <a:off x="8234685" y="3099171"/>
              <a:ext cx="1309687" cy="460375"/>
            </a:xfrm>
            <a:custGeom>
              <a:avLst/>
              <a:gdLst>
                <a:gd name="T0" fmla="*/ 2147483647 w 492"/>
                <a:gd name="T1" fmla="*/ 0 h 187"/>
                <a:gd name="T2" fmla="*/ 1544760127 w 492"/>
                <a:gd name="T3" fmla="*/ 939445658 h 187"/>
                <a:gd name="T4" fmla="*/ 120461934 w 492"/>
                <a:gd name="T5" fmla="*/ 363656895 h 187"/>
                <a:gd name="T6" fmla="*/ 0 w 492"/>
                <a:gd name="T7" fmla="*/ 545485265 h 187"/>
                <a:gd name="T8" fmla="*/ 1544760127 w 492"/>
                <a:gd name="T9" fmla="*/ 1133396412 h 187"/>
                <a:gd name="T10" fmla="*/ 2147483647 w 492"/>
                <a:gd name="T11" fmla="*/ 0 h 187"/>
                <a:gd name="T12" fmla="*/ 2147483647 w 492"/>
                <a:gd name="T13" fmla="*/ 0 h 187"/>
                <a:gd name="T14" fmla="*/ 0 60000 65536"/>
                <a:gd name="T15" fmla="*/ 0 60000 65536"/>
                <a:gd name="T16" fmla="*/ 0 60000 65536"/>
                <a:gd name="T17" fmla="*/ 0 60000 65536"/>
                <a:gd name="T18" fmla="*/ 0 60000 65536"/>
                <a:gd name="T19" fmla="*/ 0 60000 65536"/>
                <a:gd name="T20" fmla="*/ 0 60000 65536"/>
                <a:gd name="T21" fmla="*/ 0 w 492"/>
                <a:gd name="T22" fmla="*/ 0 h 187"/>
                <a:gd name="T23" fmla="*/ 492 w 492"/>
                <a:gd name="T24" fmla="*/ 187 h 1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92" h="187">
                  <a:moveTo>
                    <a:pt x="457" y="0"/>
                  </a:moveTo>
                  <a:cubicBezTo>
                    <a:pt x="416" y="91"/>
                    <a:pt x="325" y="155"/>
                    <a:pt x="218" y="155"/>
                  </a:cubicBezTo>
                  <a:cubicBezTo>
                    <a:pt x="137" y="155"/>
                    <a:pt x="64" y="118"/>
                    <a:pt x="17" y="60"/>
                  </a:cubicBezTo>
                  <a:cubicBezTo>
                    <a:pt x="11" y="70"/>
                    <a:pt x="5" y="80"/>
                    <a:pt x="0" y="90"/>
                  </a:cubicBezTo>
                  <a:cubicBezTo>
                    <a:pt x="54" y="150"/>
                    <a:pt x="132" y="187"/>
                    <a:pt x="218" y="187"/>
                  </a:cubicBezTo>
                  <a:cubicBezTo>
                    <a:pt x="343" y="187"/>
                    <a:pt x="449" y="109"/>
                    <a:pt x="492" y="0"/>
                  </a:cubicBezTo>
                  <a:cubicBezTo>
                    <a:pt x="480" y="0"/>
                    <a:pt x="468" y="1"/>
                    <a:pt x="457" y="0"/>
                  </a:cubicBezTo>
                  <a:close/>
                </a:path>
              </a:pathLst>
            </a:custGeom>
            <a:solidFill>
              <a:srgbClr val="968C6D"/>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4" name="Freeform 13"/>
            <p:cNvSpPr>
              <a:spLocks/>
            </p:cNvSpPr>
            <p:nvPr/>
          </p:nvSpPr>
          <p:spPr bwMode="gray">
            <a:xfrm>
              <a:off x="8034660" y="2133971"/>
              <a:ext cx="668337" cy="1157288"/>
            </a:xfrm>
            <a:custGeom>
              <a:avLst/>
              <a:gdLst>
                <a:gd name="T0" fmla="*/ 226877807 w 251"/>
                <a:gd name="T1" fmla="*/ 1734016484 h 470"/>
                <a:gd name="T2" fmla="*/ 1779579299 w 251"/>
                <a:gd name="T3" fmla="*/ 175826551 h 470"/>
                <a:gd name="T4" fmla="*/ 1651958915 w 251"/>
                <a:gd name="T5" fmla="*/ 0 h 470"/>
                <a:gd name="T6" fmla="*/ 0 w 251"/>
                <a:gd name="T7" fmla="*/ 1734016484 h 470"/>
                <a:gd name="T8" fmla="*/ 460846374 w 251"/>
                <a:gd name="T9" fmla="*/ 2147483647 h 470"/>
                <a:gd name="T10" fmla="*/ 581375997 w 251"/>
                <a:gd name="T11" fmla="*/ 2147483647 h 470"/>
                <a:gd name="T12" fmla="*/ 226877807 w 251"/>
                <a:gd name="T13" fmla="*/ 1734016484 h 470"/>
                <a:gd name="T14" fmla="*/ 0 60000 65536"/>
                <a:gd name="T15" fmla="*/ 0 60000 65536"/>
                <a:gd name="T16" fmla="*/ 0 60000 65536"/>
                <a:gd name="T17" fmla="*/ 0 60000 65536"/>
                <a:gd name="T18" fmla="*/ 0 60000 65536"/>
                <a:gd name="T19" fmla="*/ 0 60000 65536"/>
                <a:gd name="T20" fmla="*/ 0 60000 65536"/>
                <a:gd name="T21" fmla="*/ 0 w 251"/>
                <a:gd name="T22" fmla="*/ 0 h 470"/>
                <a:gd name="T23" fmla="*/ 251 w 251"/>
                <a:gd name="T24" fmla="*/ 470 h 4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1" h="470">
                  <a:moveTo>
                    <a:pt x="32" y="286"/>
                  </a:moveTo>
                  <a:cubicBezTo>
                    <a:pt x="32" y="157"/>
                    <a:pt x="127" y="49"/>
                    <a:pt x="251" y="29"/>
                  </a:cubicBezTo>
                  <a:cubicBezTo>
                    <a:pt x="245" y="19"/>
                    <a:pt x="239" y="9"/>
                    <a:pt x="233" y="0"/>
                  </a:cubicBezTo>
                  <a:cubicBezTo>
                    <a:pt x="100" y="28"/>
                    <a:pt x="0" y="145"/>
                    <a:pt x="0" y="286"/>
                  </a:cubicBezTo>
                  <a:cubicBezTo>
                    <a:pt x="0" y="356"/>
                    <a:pt x="25" y="420"/>
                    <a:pt x="65" y="470"/>
                  </a:cubicBezTo>
                  <a:cubicBezTo>
                    <a:pt x="70" y="460"/>
                    <a:pt x="76" y="450"/>
                    <a:pt x="82" y="440"/>
                  </a:cubicBezTo>
                  <a:cubicBezTo>
                    <a:pt x="51" y="397"/>
                    <a:pt x="32" y="344"/>
                    <a:pt x="32" y="286"/>
                  </a:cubicBezTo>
                  <a:close/>
                </a:path>
              </a:pathLst>
            </a:custGeom>
            <a:solidFill>
              <a:srgbClr val="968C6D"/>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5" name="Oval 14"/>
            <p:cNvSpPr>
              <a:spLocks noChangeArrowheads="1"/>
            </p:cNvSpPr>
            <p:nvPr/>
          </p:nvSpPr>
          <p:spPr bwMode="gray">
            <a:xfrm>
              <a:off x="8531547" y="2575296"/>
              <a:ext cx="568325" cy="523875"/>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sz="1400" b="1">
                  <a:latin typeface="+mj-lt"/>
                  <a:cs typeface="Arial" charset="0"/>
                </a:rPr>
                <a:t>3</a:t>
              </a:r>
            </a:p>
          </p:txBody>
        </p:sp>
      </p:grpSp>
      <p:grpSp>
        <p:nvGrpSpPr>
          <p:cNvPr id="5" name="Group 97"/>
          <p:cNvGrpSpPr/>
          <p:nvPr/>
        </p:nvGrpSpPr>
        <p:grpSpPr>
          <a:xfrm>
            <a:off x="6243612" y="3636615"/>
            <a:ext cx="1560512" cy="1558641"/>
            <a:chOff x="6218560" y="3705596"/>
            <a:chExt cx="1560512" cy="1439863"/>
          </a:xfrm>
        </p:grpSpPr>
        <p:sp>
          <p:nvSpPr>
            <p:cNvPr id="256" name="Freeform 15"/>
            <p:cNvSpPr>
              <a:spLocks/>
            </p:cNvSpPr>
            <p:nvPr/>
          </p:nvSpPr>
          <p:spPr bwMode="gray">
            <a:xfrm>
              <a:off x="6923410" y="3783384"/>
              <a:ext cx="758825" cy="623887"/>
            </a:xfrm>
            <a:custGeom>
              <a:avLst/>
              <a:gdLst>
                <a:gd name="T0" fmla="*/ 198495305 w 285"/>
                <a:gd name="T1" fmla="*/ 0 h 253"/>
                <a:gd name="T2" fmla="*/ 0 w 285"/>
                <a:gd name="T3" fmla="*/ 6081050 h 253"/>
                <a:gd name="T4" fmla="*/ 248119777 w 285"/>
                <a:gd name="T5" fmla="*/ 851332137 h 253"/>
                <a:gd name="T6" fmla="*/ 942854635 w 285"/>
                <a:gd name="T7" fmla="*/ 1216187578 h 253"/>
                <a:gd name="T8" fmla="*/ 1056281618 w 285"/>
                <a:gd name="T9" fmla="*/ 1538478462 h 253"/>
                <a:gd name="T10" fmla="*/ 2020404645 w 285"/>
                <a:gd name="T11" fmla="*/ 1319565690 h 253"/>
                <a:gd name="T12" fmla="*/ 198495305 w 285"/>
                <a:gd name="T13" fmla="*/ 0 h 253"/>
                <a:gd name="T14" fmla="*/ 0 60000 65536"/>
                <a:gd name="T15" fmla="*/ 0 60000 65536"/>
                <a:gd name="T16" fmla="*/ 0 60000 65536"/>
                <a:gd name="T17" fmla="*/ 0 60000 65536"/>
                <a:gd name="T18" fmla="*/ 0 60000 65536"/>
                <a:gd name="T19" fmla="*/ 0 60000 65536"/>
                <a:gd name="T20" fmla="*/ 0 60000 65536"/>
                <a:gd name="T21" fmla="*/ 0 w 285"/>
                <a:gd name="T22" fmla="*/ 0 h 253"/>
                <a:gd name="T23" fmla="*/ 285 w 285"/>
                <a:gd name="T24" fmla="*/ 253 h 2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53">
                  <a:moveTo>
                    <a:pt x="28" y="0"/>
                  </a:moveTo>
                  <a:cubicBezTo>
                    <a:pt x="19" y="0"/>
                    <a:pt x="9" y="0"/>
                    <a:pt x="0" y="1"/>
                  </a:cubicBezTo>
                  <a:cubicBezTo>
                    <a:pt x="22" y="43"/>
                    <a:pt x="34" y="90"/>
                    <a:pt x="35" y="140"/>
                  </a:cubicBezTo>
                  <a:cubicBezTo>
                    <a:pt x="74" y="142"/>
                    <a:pt x="112" y="163"/>
                    <a:pt x="133" y="200"/>
                  </a:cubicBezTo>
                  <a:cubicBezTo>
                    <a:pt x="143" y="217"/>
                    <a:pt x="148" y="235"/>
                    <a:pt x="149" y="253"/>
                  </a:cubicBezTo>
                  <a:cubicBezTo>
                    <a:pt x="198" y="252"/>
                    <a:pt x="244" y="239"/>
                    <a:pt x="285" y="217"/>
                  </a:cubicBezTo>
                  <a:cubicBezTo>
                    <a:pt x="264" y="94"/>
                    <a:pt x="157" y="0"/>
                    <a:pt x="28" y="0"/>
                  </a:cubicBezTo>
                  <a:close/>
                </a:path>
              </a:pathLst>
            </a:custGeom>
            <a:solidFill>
              <a:schemeClr val="tx2"/>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7" name="Freeform 16"/>
            <p:cNvSpPr>
              <a:spLocks/>
            </p:cNvSpPr>
            <p:nvPr/>
          </p:nvSpPr>
          <p:spPr bwMode="gray">
            <a:xfrm>
              <a:off x="7017072" y="4358059"/>
              <a:ext cx="677863" cy="700087"/>
            </a:xfrm>
            <a:custGeom>
              <a:avLst/>
              <a:gdLst>
                <a:gd name="T0" fmla="*/ 377479030 w 254"/>
                <a:gd name="T1" fmla="*/ 802537941 h 285"/>
                <a:gd name="T2" fmla="*/ 0 w 254"/>
                <a:gd name="T3" fmla="*/ 899083581 h 285"/>
                <a:gd name="T4" fmla="*/ 256400367 w 254"/>
                <a:gd name="T5" fmla="*/ 1719725518 h 285"/>
                <a:gd name="T6" fmla="*/ 1809048448 w 254"/>
                <a:gd name="T7" fmla="*/ 162921306 h 285"/>
                <a:gd name="T8" fmla="*/ 1794802654 w 254"/>
                <a:gd name="T9" fmla="*/ 0 h 285"/>
                <a:gd name="T10" fmla="*/ 811935900 w 254"/>
                <a:gd name="T11" fmla="*/ 205159870 h 285"/>
                <a:gd name="T12" fmla="*/ 377479030 w 254"/>
                <a:gd name="T13" fmla="*/ 802537941 h 285"/>
                <a:gd name="T14" fmla="*/ 0 60000 65536"/>
                <a:gd name="T15" fmla="*/ 0 60000 65536"/>
                <a:gd name="T16" fmla="*/ 0 60000 65536"/>
                <a:gd name="T17" fmla="*/ 0 60000 65536"/>
                <a:gd name="T18" fmla="*/ 0 60000 65536"/>
                <a:gd name="T19" fmla="*/ 0 60000 65536"/>
                <a:gd name="T20" fmla="*/ 0 60000 65536"/>
                <a:gd name="T21" fmla="*/ 0 w 254"/>
                <a:gd name="T22" fmla="*/ 0 h 285"/>
                <a:gd name="T23" fmla="*/ 254 w 254"/>
                <a:gd name="T24" fmla="*/ 285 h 2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285">
                  <a:moveTo>
                    <a:pt x="53" y="133"/>
                  </a:moveTo>
                  <a:cubicBezTo>
                    <a:pt x="37" y="142"/>
                    <a:pt x="18" y="148"/>
                    <a:pt x="0" y="149"/>
                  </a:cubicBezTo>
                  <a:cubicBezTo>
                    <a:pt x="1" y="198"/>
                    <a:pt x="14" y="244"/>
                    <a:pt x="36" y="285"/>
                  </a:cubicBezTo>
                  <a:cubicBezTo>
                    <a:pt x="159" y="264"/>
                    <a:pt x="254" y="157"/>
                    <a:pt x="254" y="27"/>
                  </a:cubicBezTo>
                  <a:cubicBezTo>
                    <a:pt x="254" y="18"/>
                    <a:pt x="253" y="9"/>
                    <a:pt x="252" y="0"/>
                  </a:cubicBezTo>
                  <a:cubicBezTo>
                    <a:pt x="211" y="21"/>
                    <a:pt x="164" y="34"/>
                    <a:pt x="114" y="34"/>
                  </a:cubicBezTo>
                  <a:cubicBezTo>
                    <a:pt x="112" y="74"/>
                    <a:pt x="90" y="111"/>
                    <a:pt x="53" y="133"/>
                  </a:cubicBezTo>
                  <a:close/>
                </a:path>
              </a:pathLst>
            </a:custGeom>
            <a:solidFill>
              <a:schemeClr val="accent4"/>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8" name="Freeform 17"/>
            <p:cNvSpPr>
              <a:spLocks/>
            </p:cNvSpPr>
            <p:nvPr/>
          </p:nvSpPr>
          <p:spPr bwMode="gray">
            <a:xfrm>
              <a:off x="6315397" y="4442196"/>
              <a:ext cx="757238" cy="623888"/>
            </a:xfrm>
            <a:custGeom>
              <a:avLst/>
              <a:gdLst>
                <a:gd name="T0" fmla="*/ 1073045973 w 285"/>
                <a:gd name="T1" fmla="*/ 325792424 h 254"/>
                <a:gd name="T2" fmla="*/ 960095339 w 285"/>
                <a:gd name="T3" fmla="*/ 0 h 254"/>
                <a:gd name="T4" fmla="*/ 0 w 285"/>
                <a:gd name="T5" fmla="*/ 217194105 h 254"/>
                <a:gd name="T6" fmla="*/ 1814296967 w 285"/>
                <a:gd name="T7" fmla="*/ 1532426374 h 254"/>
                <a:gd name="T8" fmla="*/ 2011962570 w 285"/>
                <a:gd name="T9" fmla="*/ 1526393821 h 254"/>
                <a:gd name="T10" fmla="*/ 1764879902 w 285"/>
                <a:gd name="T11" fmla="*/ 693815178 h 254"/>
                <a:gd name="T12" fmla="*/ 1073045973 w 285"/>
                <a:gd name="T13" fmla="*/ 325792424 h 254"/>
                <a:gd name="T14" fmla="*/ 0 60000 65536"/>
                <a:gd name="T15" fmla="*/ 0 60000 65536"/>
                <a:gd name="T16" fmla="*/ 0 60000 65536"/>
                <a:gd name="T17" fmla="*/ 0 60000 65536"/>
                <a:gd name="T18" fmla="*/ 0 60000 65536"/>
                <a:gd name="T19" fmla="*/ 0 60000 65536"/>
                <a:gd name="T20" fmla="*/ 0 60000 65536"/>
                <a:gd name="T21" fmla="*/ 0 w 285"/>
                <a:gd name="T22" fmla="*/ 0 h 254"/>
                <a:gd name="T23" fmla="*/ 285 w 285"/>
                <a:gd name="T24" fmla="*/ 254 h 2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5" h="254">
                  <a:moveTo>
                    <a:pt x="152" y="54"/>
                  </a:moveTo>
                  <a:cubicBezTo>
                    <a:pt x="142" y="37"/>
                    <a:pt x="137" y="19"/>
                    <a:pt x="136" y="0"/>
                  </a:cubicBezTo>
                  <a:cubicBezTo>
                    <a:pt x="86" y="1"/>
                    <a:pt x="40" y="14"/>
                    <a:pt x="0" y="36"/>
                  </a:cubicBezTo>
                  <a:cubicBezTo>
                    <a:pt x="20" y="160"/>
                    <a:pt x="127" y="254"/>
                    <a:pt x="257" y="254"/>
                  </a:cubicBezTo>
                  <a:cubicBezTo>
                    <a:pt x="266" y="254"/>
                    <a:pt x="276" y="254"/>
                    <a:pt x="285" y="253"/>
                  </a:cubicBezTo>
                  <a:cubicBezTo>
                    <a:pt x="263" y="211"/>
                    <a:pt x="251" y="164"/>
                    <a:pt x="250" y="115"/>
                  </a:cubicBezTo>
                  <a:cubicBezTo>
                    <a:pt x="210" y="112"/>
                    <a:pt x="173" y="91"/>
                    <a:pt x="152" y="54"/>
                  </a:cubicBezTo>
                  <a:close/>
                </a:path>
              </a:pathLst>
            </a:custGeom>
            <a:solidFill>
              <a:schemeClr val="accent3"/>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59" name="Freeform 18"/>
            <p:cNvSpPr>
              <a:spLocks/>
            </p:cNvSpPr>
            <p:nvPr/>
          </p:nvSpPr>
          <p:spPr bwMode="gray">
            <a:xfrm>
              <a:off x="6302697" y="3791321"/>
              <a:ext cx="676275" cy="701675"/>
            </a:xfrm>
            <a:custGeom>
              <a:avLst/>
              <a:gdLst>
                <a:gd name="T0" fmla="*/ 1417781575 w 254"/>
                <a:gd name="T1" fmla="*/ 927414837 h 285"/>
                <a:gd name="T2" fmla="*/ 1800582420 w 254"/>
                <a:gd name="T3" fmla="*/ 824367137 h 285"/>
                <a:gd name="T4" fmla="*/ 1545381857 w 254"/>
                <a:gd name="T5" fmla="*/ 0 h 285"/>
                <a:gd name="T6" fmla="*/ 0 w 254"/>
                <a:gd name="T7" fmla="*/ 1557814467 h 285"/>
                <a:gd name="T8" fmla="*/ 7090238 w 254"/>
                <a:gd name="T9" fmla="*/ 1727536036 h 285"/>
                <a:gd name="T10" fmla="*/ 992446969 w 254"/>
                <a:gd name="T11" fmla="*/ 1515381613 h 285"/>
                <a:gd name="T12" fmla="*/ 1417781575 w 254"/>
                <a:gd name="T13" fmla="*/ 927414837 h 285"/>
                <a:gd name="T14" fmla="*/ 0 60000 65536"/>
                <a:gd name="T15" fmla="*/ 0 60000 65536"/>
                <a:gd name="T16" fmla="*/ 0 60000 65536"/>
                <a:gd name="T17" fmla="*/ 0 60000 65536"/>
                <a:gd name="T18" fmla="*/ 0 60000 65536"/>
                <a:gd name="T19" fmla="*/ 0 60000 65536"/>
                <a:gd name="T20" fmla="*/ 0 60000 65536"/>
                <a:gd name="T21" fmla="*/ 0 w 254"/>
                <a:gd name="T22" fmla="*/ 0 h 285"/>
                <a:gd name="T23" fmla="*/ 254 w 254"/>
                <a:gd name="T24" fmla="*/ 285 h 2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4" h="285">
                  <a:moveTo>
                    <a:pt x="200" y="153"/>
                  </a:moveTo>
                  <a:cubicBezTo>
                    <a:pt x="217" y="143"/>
                    <a:pt x="236" y="137"/>
                    <a:pt x="254" y="136"/>
                  </a:cubicBezTo>
                  <a:cubicBezTo>
                    <a:pt x="253" y="87"/>
                    <a:pt x="240" y="41"/>
                    <a:pt x="218" y="0"/>
                  </a:cubicBezTo>
                  <a:cubicBezTo>
                    <a:pt x="95" y="20"/>
                    <a:pt x="0" y="128"/>
                    <a:pt x="0" y="257"/>
                  </a:cubicBezTo>
                  <a:cubicBezTo>
                    <a:pt x="0" y="267"/>
                    <a:pt x="1" y="276"/>
                    <a:pt x="1" y="285"/>
                  </a:cubicBezTo>
                  <a:cubicBezTo>
                    <a:pt x="43" y="263"/>
                    <a:pt x="90" y="251"/>
                    <a:pt x="140" y="250"/>
                  </a:cubicBezTo>
                  <a:cubicBezTo>
                    <a:pt x="142" y="211"/>
                    <a:pt x="164" y="174"/>
                    <a:pt x="200" y="153"/>
                  </a:cubicBezTo>
                  <a:close/>
                </a:path>
              </a:pathLst>
            </a:custGeom>
            <a:solidFill>
              <a:schemeClr val="accent5"/>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0" name="Freeform 19"/>
            <p:cNvSpPr>
              <a:spLocks/>
            </p:cNvSpPr>
            <p:nvPr/>
          </p:nvSpPr>
          <p:spPr bwMode="gray">
            <a:xfrm>
              <a:off x="6878960" y="3705596"/>
              <a:ext cx="881062" cy="612775"/>
            </a:xfrm>
            <a:custGeom>
              <a:avLst/>
              <a:gdLst>
                <a:gd name="T0" fmla="*/ 318837937 w 331"/>
                <a:gd name="T1" fmla="*/ 193799352 h 249"/>
                <a:gd name="T2" fmla="*/ 2139753438 w 331"/>
                <a:gd name="T3" fmla="*/ 1508005067 h 249"/>
                <a:gd name="T4" fmla="*/ 2147483647 w 331"/>
                <a:gd name="T5" fmla="*/ 1398992668 h 249"/>
                <a:gd name="T6" fmla="*/ 318837937 w 331"/>
                <a:gd name="T7" fmla="*/ 0 h 249"/>
                <a:gd name="T8" fmla="*/ 0 w 331"/>
                <a:gd name="T9" fmla="*/ 18169148 h 249"/>
                <a:gd name="T10" fmla="*/ 120449957 w 331"/>
                <a:gd name="T11" fmla="*/ 199855733 h 249"/>
                <a:gd name="T12" fmla="*/ 318837937 w 331"/>
                <a:gd name="T13" fmla="*/ 193799352 h 249"/>
                <a:gd name="T14" fmla="*/ 0 60000 65536"/>
                <a:gd name="T15" fmla="*/ 0 60000 65536"/>
                <a:gd name="T16" fmla="*/ 0 60000 65536"/>
                <a:gd name="T17" fmla="*/ 0 60000 65536"/>
                <a:gd name="T18" fmla="*/ 0 60000 65536"/>
                <a:gd name="T19" fmla="*/ 0 60000 65536"/>
                <a:gd name="T20" fmla="*/ 0 60000 65536"/>
                <a:gd name="T21" fmla="*/ 0 w 331"/>
                <a:gd name="T22" fmla="*/ 0 h 249"/>
                <a:gd name="T23" fmla="*/ 331 w 331"/>
                <a:gd name="T24" fmla="*/ 249 h 24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1" h="249">
                  <a:moveTo>
                    <a:pt x="45" y="32"/>
                  </a:moveTo>
                  <a:cubicBezTo>
                    <a:pt x="174" y="32"/>
                    <a:pt x="281" y="126"/>
                    <a:pt x="302" y="249"/>
                  </a:cubicBezTo>
                  <a:cubicBezTo>
                    <a:pt x="312" y="244"/>
                    <a:pt x="322" y="238"/>
                    <a:pt x="331" y="231"/>
                  </a:cubicBezTo>
                  <a:cubicBezTo>
                    <a:pt x="303" y="99"/>
                    <a:pt x="186" y="0"/>
                    <a:pt x="45" y="0"/>
                  </a:cubicBezTo>
                  <a:cubicBezTo>
                    <a:pt x="29" y="0"/>
                    <a:pt x="14" y="1"/>
                    <a:pt x="0" y="3"/>
                  </a:cubicBezTo>
                  <a:cubicBezTo>
                    <a:pt x="6" y="13"/>
                    <a:pt x="12" y="23"/>
                    <a:pt x="17" y="33"/>
                  </a:cubicBezTo>
                  <a:cubicBezTo>
                    <a:pt x="26" y="32"/>
                    <a:pt x="36" y="32"/>
                    <a:pt x="45" y="32"/>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1" name="Freeform 20"/>
            <p:cNvSpPr>
              <a:spLocks/>
            </p:cNvSpPr>
            <p:nvPr/>
          </p:nvSpPr>
          <p:spPr bwMode="gray">
            <a:xfrm>
              <a:off x="7113910" y="4313609"/>
              <a:ext cx="665162" cy="817562"/>
            </a:xfrm>
            <a:custGeom>
              <a:avLst/>
              <a:gdLst>
                <a:gd name="T0" fmla="*/ 1543232002 w 250"/>
                <a:gd name="T1" fmla="*/ 272883457 h 332"/>
                <a:gd name="T2" fmla="*/ 0 w 250"/>
                <a:gd name="T3" fmla="*/ 1837416359 h 332"/>
                <a:gd name="T4" fmla="*/ 127423764 w 250"/>
                <a:gd name="T5" fmla="*/ 2013275851 h 332"/>
                <a:gd name="T6" fmla="*/ 1769762178 w 250"/>
                <a:gd name="T7" fmla="*/ 272883457 h 332"/>
                <a:gd name="T8" fmla="*/ 1741444908 w 250"/>
                <a:gd name="T9" fmla="*/ 0 h 332"/>
                <a:gd name="T10" fmla="*/ 1529074697 w 250"/>
                <a:gd name="T11" fmla="*/ 109154375 h 332"/>
                <a:gd name="T12" fmla="*/ 1543232002 w 250"/>
                <a:gd name="T13" fmla="*/ 272883457 h 332"/>
                <a:gd name="T14" fmla="*/ 0 60000 65536"/>
                <a:gd name="T15" fmla="*/ 0 60000 65536"/>
                <a:gd name="T16" fmla="*/ 0 60000 65536"/>
                <a:gd name="T17" fmla="*/ 0 60000 65536"/>
                <a:gd name="T18" fmla="*/ 0 60000 65536"/>
                <a:gd name="T19" fmla="*/ 0 60000 65536"/>
                <a:gd name="T20" fmla="*/ 0 60000 65536"/>
                <a:gd name="T21" fmla="*/ 0 w 250"/>
                <a:gd name="T22" fmla="*/ 0 h 332"/>
                <a:gd name="T23" fmla="*/ 250 w 250"/>
                <a:gd name="T24" fmla="*/ 332 h 3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332">
                  <a:moveTo>
                    <a:pt x="218" y="45"/>
                  </a:moveTo>
                  <a:cubicBezTo>
                    <a:pt x="218" y="175"/>
                    <a:pt x="123" y="282"/>
                    <a:pt x="0" y="303"/>
                  </a:cubicBezTo>
                  <a:cubicBezTo>
                    <a:pt x="5" y="313"/>
                    <a:pt x="11" y="323"/>
                    <a:pt x="18" y="332"/>
                  </a:cubicBezTo>
                  <a:cubicBezTo>
                    <a:pt x="150" y="304"/>
                    <a:pt x="250" y="186"/>
                    <a:pt x="250" y="45"/>
                  </a:cubicBezTo>
                  <a:cubicBezTo>
                    <a:pt x="250" y="30"/>
                    <a:pt x="248" y="15"/>
                    <a:pt x="246" y="0"/>
                  </a:cubicBezTo>
                  <a:cubicBezTo>
                    <a:pt x="237" y="6"/>
                    <a:pt x="226" y="12"/>
                    <a:pt x="216" y="18"/>
                  </a:cubicBezTo>
                  <a:cubicBezTo>
                    <a:pt x="217" y="27"/>
                    <a:pt x="218" y="36"/>
                    <a:pt x="218" y="45"/>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2" name="Freeform 21"/>
            <p:cNvSpPr>
              <a:spLocks/>
            </p:cNvSpPr>
            <p:nvPr/>
          </p:nvSpPr>
          <p:spPr bwMode="gray">
            <a:xfrm>
              <a:off x="6234435" y="4529509"/>
              <a:ext cx="885825" cy="615950"/>
            </a:xfrm>
            <a:custGeom>
              <a:avLst/>
              <a:gdLst>
                <a:gd name="T0" fmla="*/ 2030904031 w 333"/>
                <a:gd name="T1" fmla="*/ 1323326983 h 250"/>
                <a:gd name="T2" fmla="*/ 212289430 w 333"/>
                <a:gd name="T3" fmla="*/ 0 h 250"/>
                <a:gd name="T4" fmla="*/ 0 w 333"/>
                <a:gd name="T5" fmla="*/ 109264614 h 250"/>
                <a:gd name="T6" fmla="*/ 2030904031 w 333"/>
                <a:gd name="T7" fmla="*/ 1517577855 h 250"/>
                <a:gd name="T8" fmla="*/ 2147483647 w 333"/>
                <a:gd name="T9" fmla="*/ 1499367914 h 250"/>
                <a:gd name="T10" fmla="*/ 2147483647 w 333"/>
                <a:gd name="T11" fmla="*/ 1317258645 h 250"/>
                <a:gd name="T12" fmla="*/ 2030904031 w 333"/>
                <a:gd name="T13" fmla="*/ 1323326983 h 250"/>
                <a:gd name="T14" fmla="*/ 0 60000 65536"/>
                <a:gd name="T15" fmla="*/ 0 60000 65536"/>
                <a:gd name="T16" fmla="*/ 0 60000 65536"/>
                <a:gd name="T17" fmla="*/ 0 60000 65536"/>
                <a:gd name="T18" fmla="*/ 0 60000 65536"/>
                <a:gd name="T19" fmla="*/ 0 60000 65536"/>
                <a:gd name="T20" fmla="*/ 0 60000 65536"/>
                <a:gd name="T21" fmla="*/ 0 w 333"/>
                <a:gd name="T22" fmla="*/ 0 h 250"/>
                <a:gd name="T23" fmla="*/ 333 w 333"/>
                <a:gd name="T24" fmla="*/ 250 h 2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3" h="250">
                  <a:moveTo>
                    <a:pt x="287" y="218"/>
                  </a:moveTo>
                  <a:cubicBezTo>
                    <a:pt x="157" y="218"/>
                    <a:pt x="50" y="124"/>
                    <a:pt x="30" y="0"/>
                  </a:cubicBezTo>
                  <a:cubicBezTo>
                    <a:pt x="19" y="5"/>
                    <a:pt x="10" y="11"/>
                    <a:pt x="0" y="18"/>
                  </a:cubicBezTo>
                  <a:cubicBezTo>
                    <a:pt x="28" y="151"/>
                    <a:pt x="146" y="250"/>
                    <a:pt x="287" y="250"/>
                  </a:cubicBezTo>
                  <a:cubicBezTo>
                    <a:pt x="302" y="250"/>
                    <a:pt x="318" y="249"/>
                    <a:pt x="333" y="247"/>
                  </a:cubicBezTo>
                  <a:cubicBezTo>
                    <a:pt x="326" y="237"/>
                    <a:pt x="320" y="227"/>
                    <a:pt x="315" y="217"/>
                  </a:cubicBezTo>
                  <a:cubicBezTo>
                    <a:pt x="306" y="218"/>
                    <a:pt x="296" y="218"/>
                    <a:pt x="287" y="218"/>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3" name="Freeform 22"/>
            <p:cNvSpPr>
              <a:spLocks/>
            </p:cNvSpPr>
            <p:nvPr/>
          </p:nvSpPr>
          <p:spPr bwMode="gray">
            <a:xfrm>
              <a:off x="6218560" y="3719884"/>
              <a:ext cx="666750" cy="817562"/>
            </a:xfrm>
            <a:custGeom>
              <a:avLst/>
              <a:gdLst>
                <a:gd name="T0" fmla="*/ 227612476 w 250"/>
                <a:gd name="T1" fmla="*/ 1734327247 h 332"/>
                <a:gd name="T2" fmla="*/ 1778222483 w 250"/>
                <a:gd name="T3" fmla="*/ 175859569 h 332"/>
                <a:gd name="T4" fmla="*/ 1650190512 w 250"/>
                <a:gd name="T5" fmla="*/ 0 h 332"/>
                <a:gd name="T6" fmla="*/ 0 w 250"/>
                <a:gd name="T7" fmla="*/ 1734327247 h 332"/>
                <a:gd name="T8" fmla="*/ 21338667 w 250"/>
                <a:gd name="T9" fmla="*/ 2013275851 h 332"/>
                <a:gd name="T10" fmla="*/ 234725363 w 250"/>
                <a:gd name="T11" fmla="*/ 1904121514 h 332"/>
                <a:gd name="T12" fmla="*/ 227612476 w 250"/>
                <a:gd name="T13" fmla="*/ 1734327247 h 332"/>
                <a:gd name="T14" fmla="*/ 0 60000 65536"/>
                <a:gd name="T15" fmla="*/ 0 60000 65536"/>
                <a:gd name="T16" fmla="*/ 0 60000 65536"/>
                <a:gd name="T17" fmla="*/ 0 60000 65536"/>
                <a:gd name="T18" fmla="*/ 0 60000 65536"/>
                <a:gd name="T19" fmla="*/ 0 60000 65536"/>
                <a:gd name="T20" fmla="*/ 0 60000 65536"/>
                <a:gd name="T21" fmla="*/ 0 w 250"/>
                <a:gd name="T22" fmla="*/ 0 h 332"/>
                <a:gd name="T23" fmla="*/ 250 w 250"/>
                <a:gd name="T24" fmla="*/ 332 h 3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332">
                  <a:moveTo>
                    <a:pt x="32" y="286"/>
                  </a:moveTo>
                  <a:cubicBezTo>
                    <a:pt x="32" y="157"/>
                    <a:pt x="127" y="49"/>
                    <a:pt x="250" y="29"/>
                  </a:cubicBezTo>
                  <a:cubicBezTo>
                    <a:pt x="245" y="19"/>
                    <a:pt x="239" y="9"/>
                    <a:pt x="232" y="0"/>
                  </a:cubicBezTo>
                  <a:cubicBezTo>
                    <a:pt x="100" y="28"/>
                    <a:pt x="0" y="145"/>
                    <a:pt x="0" y="286"/>
                  </a:cubicBezTo>
                  <a:cubicBezTo>
                    <a:pt x="0" y="302"/>
                    <a:pt x="1" y="317"/>
                    <a:pt x="3" y="332"/>
                  </a:cubicBezTo>
                  <a:cubicBezTo>
                    <a:pt x="13" y="325"/>
                    <a:pt x="23" y="319"/>
                    <a:pt x="33" y="314"/>
                  </a:cubicBezTo>
                  <a:cubicBezTo>
                    <a:pt x="33" y="305"/>
                    <a:pt x="32" y="296"/>
                    <a:pt x="32" y="286"/>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4" name="Oval 23"/>
            <p:cNvSpPr>
              <a:spLocks noChangeArrowheads="1"/>
            </p:cNvSpPr>
            <p:nvPr/>
          </p:nvSpPr>
          <p:spPr bwMode="gray">
            <a:xfrm>
              <a:off x="6713860" y="4162796"/>
              <a:ext cx="568325" cy="523875"/>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sz="1400" b="1">
                  <a:latin typeface="+mj-lt"/>
                  <a:cs typeface="Arial" charset="0"/>
                </a:rPr>
                <a:t>4</a:t>
              </a:r>
            </a:p>
          </p:txBody>
        </p:sp>
      </p:grpSp>
      <p:grpSp>
        <p:nvGrpSpPr>
          <p:cNvPr id="6" name="Group 94"/>
          <p:cNvGrpSpPr/>
          <p:nvPr/>
        </p:nvGrpSpPr>
        <p:grpSpPr>
          <a:xfrm>
            <a:off x="8059712" y="3636615"/>
            <a:ext cx="1560512" cy="1558641"/>
            <a:chOff x="8034660" y="3705596"/>
            <a:chExt cx="1560512" cy="1439863"/>
          </a:xfrm>
        </p:grpSpPr>
        <p:sp>
          <p:nvSpPr>
            <p:cNvPr id="265" name="Freeform 24"/>
            <p:cNvSpPr>
              <a:spLocks/>
            </p:cNvSpPr>
            <p:nvPr/>
          </p:nvSpPr>
          <p:spPr bwMode="gray">
            <a:xfrm>
              <a:off x="9103047" y="4045321"/>
              <a:ext cx="407988" cy="603250"/>
            </a:xfrm>
            <a:custGeom>
              <a:avLst/>
              <a:gdLst>
                <a:gd name="T0" fmla="*/ 725290711 w 153"/>
                <a:gd name="T1" fmla="*/ 0 h 245"/>
                <a:gd name="T2" fmla="*/ 0 w 153"/>
                <a:gd name="T3" fmla="*/ 600201745 h 245"/>
                <a:gd name="T4" fmla="*/ 7111791 w 153"/>
                <a:gd name="T5" fmla="*/ 1261031331 h 245"/>
                <a:gd name="T6" fmla="*/ 974165959 w 153"/>
                <a:gd name="T7" fmla="*/ 1485349480 h 245"/>
                <a:gd name="T8" fmla="*/ 1087935900 w 153"/>
                <a:gd name="T9" fmla="*/ 939710914 h 245"/>
                <a:gd name="T10" fmla="*/ 725290711 w 153"/>
                <a:gd name="T11" fmla="*/ 0 h 245"/>
                <a:gd name="T12" fmla="*/ 0 60000 65536"/>
                <a:gd name="T13" fmla="*/ 0 60000 65536"/>
                <a:gd name="T14" fmla="*/ 0 60000 65536"/>
                <a:gd name="T15" fmla="*/ 0 60000 65536"/>
                <a:gd name="T16" fmla="*/ 0 60000 65536"/>
                <a:gd name="T17" fmla="*/ 0 60000 65536"/>
                <a:gd name="T18" fmla="*/ 0 w 153"/>
                <a:gd name="T19" fmla="*/ 0 h 245"/>
                <a:gd name="T20" fmla="*/ 153 w 153"/>
                <a:gd name="T21" fmla="*/ 245 h 245"/>
              </a:gdLst>
              <a:ahLst/>
              <a:cxnLst>
                <a:cxn ang="T12">
                  <a:pos x="T0" y="T1"/>
                </a:cxn>
                <a:cxn ang="T13">
                  <a:pos x="T2" y="T3"/>
                </a:cxn>
                <a:cxn ang="T14">
                  <a:pos x="T4" y="T5"/>
                </a:cxn>
                <a:cxn ang="T15">
                  <a:pos x="T6" y="T7"/>
                </a:cxn>
                <a:cxn ang="T16">
                  <a:pos x="T8" y="T9"/>
                </a:cxn>
                <a:cxn ang="T17">
                  <a:pos x="T10" y="T11"/>
                </a:cxn>
              </a:cxnLst>
              <a:rect l="T18" t="T19" r="T20" b="T21"/>
              <a:pathLst>
                <a:path w="153" h="245">
                  <a:moveTo>
                    <a:pt x="102" y="0"/>
                  </a:moveTo>
                  <a:cubicBezTo>
                    <a:pt x="77" y="39"/>
                    <a:pt x="42" y="73"/>
                    <a:pt x="0" y="99"/>
                  </a:cubicBezTo>
                  <a:cubicBezTo>
                    <a:pt x="18" y="134"/>
                    <a:pt x="17" y="175"/>
                    <a:pt x="1" y="208"/>
                  </a:cubicBezTo>
                  <a:cubicBezTo>
                    <a:pt x="44" y="232"/>
                    <a:pt x="91" y="244"/>
                    <a:pt x="137" y="245"/>
                  </a:cubicBezTo>
                  <a:cubicBezTo>
                    <a:pt x="147" y="217"/>
                    <a:pt x="153" y="186"/>
                    <a:pt x="153" y="155"/>
                  </a:cubicBezTo>
                  <a:cubicBezTo>
                    <a:pt x="153" y="97"/>
                    <a:pt x="134" y="43"/>
                    <a:pt x="102" y="0"/>
                  </a:cubicBezTo>
                  <a:close/>
                </a:path>
              </a:pathLst>
            </a:custGeom>
            <a:solidFill>
              <a:schemeClr val="accent3"/>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6" name="Freeform 25"/>
            <p:cNvSpPr>
              <a:spLocks/>
            </p:cNvSpPr>
            <p:nvPr/>
          </p:nvSpPr>
          <p:spPr bwMode="gray">
            <a:xfrm>
              <a:off x="8744272" y="3784971"/>
              <a:ext cx="603250" cy="474663"/>
            </a:xfrm>
            <a:custGeom>
              <a:avLst/>
              <a:gdLst>
                <a:gd name="T0" fmla="*/ 896905282 w 227"/>
                <a:gd name="T1" fmla="*/ 1167383169 h 193"/>
                <a:gd name="T2" fmla="*/ 1603130465 w 227"/>
                <a:gd name="T3" fmla="*/ 568570007 h 193"/>
                <a:gd name="T4" fmla="*/ 190680182 w 227"/>
                <a:gd name="T5" fmla="*/ 0 h 193"/>
                <a:gd name="T6" fmla="*/ 0 w 227"/>
                <a:gd name="T7" fmla="*/ 6047650 h 193"/>
                <a:gd name="T8" fmla="*/ 240117436 w 227"/>
                <a:gd name="T9" fmla="*/ 846806210 h 193"/>
                <a:gd name="T10" fmla="*/ 896905282 w 227"/>
                <a:gd name="T11" fmla="*/ 1167383169 h 193"/>
                <a:gd name="T12" fmla="*/ 0 60000 65536"/>
                <a:gd name="T13" fmla="*/ 0 60000 65536"/>
                <a:gd name="T14" fmla="*/ 0 60000 65536"/>
                <a:gd name="T15" fmla="*/ 0 60000 65536"/>
                <a:gd name="T16" fmla="*/ 0 60000 65536"/>
                <a:gd name="T17" fmla="*/ 0 60000 65536"/>
                <a:gd name="T18" fmla="*/ 0 w 227"/>
                <a:gd name="T19" fmla="*/ 0 h 193"/>
                <a:gd name="T20" fmla="*/ 227 w 227"/>
                <a:gd name="T21" fmla="*/ 193 h 193"/>
              </a:gdLst>
              <a:ahLst/>
              <a:cxnLst>
                <a:cxn ang="T12">
                  <a:pos x="T0" y="T1"/>
                </a:cxn>
                <a:cxn ang="T13">
                  <a:pos x="T2" y="T3"/>
                </a:cxn>
                <a:cxn ang="T14">
                  <a:pos x="T4" y="T5"/>
                </a:cxn>
                <a:cxn ang="T15">
                  <a:pos x="T6" y="T7"/>
                </a:cxn>
                <a:cxn ang="T16">
                  <a:pos x="T8" y="T9"/>
                </a:cxn>
                <a:cxn ang="T17">
                  <a:pos x="T10" y="T11"/>
                </a:cxn>
              </a:cxnLst>
              <a:rect l="T18" t="T19" r="T20" b="T21"/>
              <a:pathLst>
                <a:path w="227" h="193">
                  <a:moveTo>
                    <a:pt x="127" y="193"/>
                  </a:moveTo>
                  <a:cubicBezTo>
                    <a:pt x="170" y="167"/>
                    <a:pt x="203" y="133"/>
                    <a:pt x="227" y="94"/>
                  </a:cubicBezTo>
                  <a:cubicBezTo>
                    <a:pt x="180" y="36"/>
                    <a:pt x="108" y="0"/>
                    <a:pt x="27" y="0"/>
                  </a:cubicBezTo>
                  <a:cubicBezTo>
                    <a:pt x="18" y="0"/>
                    <a:pt x="9" y="0"/>
                    <a:pt x="0" y="1"/>
                  </a:cubicBezTo>
                  <a:cubicBezTo>
                    <a:pt x="21" y="43"/>
                    <a:pt x="34" y="90"/>
                    <a:pt x="34" y="140"/>
                  </a:cubicBezTo>
                  <a:cubicBezTo>
                    <a:pt x="71" y="142"/>
                    <a:pt x="106" y="161"/>
                    <a:pt x="127" y="193"/>
                  </a:cubicBezTo>
                  <a:close/>
                </a:path>
              </a:pathLst>
            </a:custGeom>
            <a:solidFill>
              <a:schemeClr val="accent5"/>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7" name="Freeform 26"/>
            <p:cNvSpPr>
              <a:spLocks/>
            </p:cNvSpPr>
            <p:nvPr/>
          </p:nvSpPr>
          <p:spPr bwMode="gray">
            <a:xfrm>
              <a:off x="8834760" y="4586659"/>
              <a:ext cx="615950" cy="473075"/>
            </a:xfrm>
            <a:custGeom>
              <a:avLst/>
              <a:gdLst>
                <a:gd name="T0" fmla="*/ 380635926 w 232"/>
                <a:gd name="T1" fmla="*/ 242837775 h 192"/>
                <a:gd name="T2" fmla="*/ 0 w 232"/>
                <a:gd name="T3" fmla="*/ 339973424 h 192"/>
                <a:gd name="T4" fmla="*/ 253755486 w 232"/>
                <a:gd name="T5" fmla="*/ 1165624706 h 192"/>
                <a:gd name="T6" fmla="*/ 1635320934 w 232"/>
                <a:gd name="T7" fmla="*/ 236766647 h 192"/>
                <a:gd name="T8" fmla="*/ 669635873 w 232"/>
                <a:gd name="T9" fmla="*/ 0 h 192"/>
                <a:gd name="T10" fmla="*/ 380635926 w 232"/>
                <a:gd name="T11" fmla="*/ 242837775 h 192"/>
                <a:gd name="T12" fmla="*/ 0 60000 65536"/>
                <a:gd name="T13" fmla="*/ 0 60000 65536"/>
                <a:gd name="T14" fmla="*/ 0 60000 65536"/>
                <a:gd name="T15" fmla="*/ 0 60000 65536"/>
                <a:gd name="T16" fmla="*/ 0 60000 65536"/>
                <a:gd name="T17" fmla="*/ 0 60000 65536"/>
                <a:gd name="T18" fmla="*/ 0 w 232"/>
                <a:gd name="T19" fmla="*/ 0 h 192"/>
                <a:gd name="T20" fmla="*/ 232 w 232"/>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232" h="192">
                  <a:moveTo>
                    <a:pt x="54" y="40"/>
                  </a:moveTo>
                  <a:cubicBezTo>
                    <a:pt x="37" y="49"/>
                    <a:pt x="19" y="55"/>
                    <a:pt x="0" y="56"/>
                  </a:cubicBezTo>
                  <a:cubicBezTo>
                    <a:pt x="1" y="105"/>
                    <a:pt x="14" y="151"/>
                    <a:pt x="36" y="192"/>
                  </a:cubicBezTo>
                  <a:cubicBezTo>
                    <a:pt x="124" y="177"/>
                    <a:pt x="197" y="118"/>
                    <a:pt x="232" y="39"/>
                  </a:cubicBezTo>
                  <a:cubicBezTo>
                    <a:pt x="185" y="37"/>
                    <a:pt x="138" y="24"/>
                    <a:pt x="95" y="0"/>
                  </a:cubicBezTo>
                  <a:cubicBezTo>
                    <a:pt x="85" y="16"/>
                    <a:pt x="71" y="30"/>
                    <a:pt x="54" y="40"/>
                  </a:cubicBezTo>
                  <a:close/>
                </a:path>
              </a:pathLst>
            </a:custGeom>
            <a:solidFill>
              <a:schemeClr val="accent1"/>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8" name="Freeform 27"/>
            <p:cNvSpPr>
              <a:spLocks/>
            </p:cNvSpPr>
            <p:nvPr/>
          </p:nvSpPr>
          <p:spPr bwMode="gray">
            <a:xfrm>
              <a:off x="8180710" y="3792909"/>
              <a:ext cx="615950" cy="469900"/>
            </a:xfrm>
            <a:custGeom>
              <a:avLst/>
              <a:gdLst>
                <a:gd name="T0" fmla="*/ 1258463178 w 231"/>
                <a:gd name="T1" fmla="*/ 926052361 h 191"/>
                <a:gd name="T2" fmla="*/ 1642400243 w 231"/>
                <a:gd name="T3" fmla="*/ 829211169 h 191"/>
                <a:gd name="T4" fmla="*/ 1393550843 w 231"/>
                <a:gd name="T5" fmla="*/ 0 h 191"/>
                <a:gd name="T6" fmla="*/ 0 w 231"/>
                <a:gd name="T7" fmla="*/ 920000248 h 191"/>
                <a:gd name="T8" fmla="*/ 974065006 w 231"/>
                <a:gd name="T9" fmla="*/ 1156052346 h 191"/>
                <a:gd name="T10" fmla="*/ 1258463178 w 231"/>
                <a:gd name="T11" fmla="*/ 926052361 h 191"/>
                <a:gd name="T12" fmla="*/ 0 60000 65536"/>
                <a:gd name="T13" fmla="*/ 0 60000 65536"/>
                <a:gd name="T14" fmla="*/ 0 60000 65536"/>
                <a:gd name="T15" fmla="*/ 0 60000 65536"/>
                <a:gd name="T16" fmla="*/ 0 60000 65536"/>
                <a:gd name="T17" fmla="*/ 0 60000 65536"/>
                <a:gd name="T18" fmla="*/ 0 w 231"/>
                <a:gd name="T19" fmla="*/ 0 h 191"/>
                <a:gd name="T20" fmla="*/ 231 w 231"/>
                <a:gd name="T21" fmla="*/ 191 h 191"/>
              </a:gdLst>
              <a:ahLst/>
              <a:cxnLst>
                <a:cxn ang="T12">
                  <a:pos x="T0" y="T1"/>
                </a:cxn>
                <a:cxn ang="T13">
                  <a:pos x="T2" y="T3"/>
                </a:cxn>
                <a:cxn ang="T14">
                  <a:pos x="T4" y="T5"/>
                </a:cxn>
                <a:cxn ang="T15">
                  <a:pos x="T6" y="T7"/>
                </a:cxn>
                <a:cxn ang="T16">
                  <a:pos x="T8" y="T9"/>
                </a:cxn>
                <a:cxn ang="T17">
                  <a:pos x="T10" y="T11"/>
                </a:cxn>
              </a:cxnLst>
              <a:rect l="T18" t="T19" r="T20" b="T21"/>
              <a:pathLst>
                <a:path w="231" h="191">
                  <a:moveTo>
                    <a:pt x="177" y="153"/>
                  </a:moveTo>
                  <a:cubicBezTo>
                    <a:pt x="194" y="143"/>
                    <a:pt x="213" y="138"/>
                    <a:pt x="231" y="137"/>
                  </a:cubicBezTo>
                  <a:cubicBezTo>
                    <a:pt x="230" y="87"/>
                    <a:pt x="218" y="41"/>
                    <a:pt x="196" y="0"/>
                  </a:cubicBezTo>
                  <a:cubicBezTo>
                    <a:pt x="108" y="15"/>
                    <a:pt x="35" y="73"/>
                    <a:pt x="0" y="152"/>
                  </a:cubicBezTo>
                  <a:cubicBezTo>
                    <a:pt x="46" y="154"/>
                    <a:pt x="93" y="167"/>
                    <a:pt x="137" y="191"/>
                  </a:cubicBezTo>
                  <a:cubicBezTo>
                    <a:pt x="147" y="176"/>
                    <a:pt x="160" y="162"/>
                    <a:pt x="177" y="153"/>
                  </a:cubicBezTo>
                  <a:close/>
                </a:path>
              </a:pathLst>
            </a:custGeom>
            <a:solidFill>
              <a:schemeClr val="accent6"/>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69" name="Freeform 28"/>
            <p:cNvSpPr>
              <a:spLocks/>
            </p:cNvSpPr>
            <p:nvPr/>
          </p:nvSpPr>
          <p:spPr bwMode="gray">
            <a:xfrm>
              <a:off x="8118797" y="4200896"/>
              <a:ext cx="409575" cy="603250"/>
            </a:xfrm>
            <a:custGeom>
              <a:avLst/>
              <a:gdLst>
                <a:gd name="T0" fmla="*/ 1089249889 w 153"/>
                <a:gd name="T1" fmla="*/ 885147581 h 245"/>
                <a:gd name="T2" fmla="*/ 1096416110 w 153"/>
                <a:gd name="T3" fmla="*/ 224317918 h 245"/>
                <a:gd name="T4" fmla="*/ 121823125 w 153"/>
                <a:gd name="T5" fmla="*/ 0 h 245"/>
                <a:gd name="T6" fmla="*/ 0 w 153"/>
                <a:gd name="T7" fmla="*/ 557764965 h 245"/>
                <a:gd name="T8" fmla="*/ 358305871 w 153"/>
                <a:gd name="T9" fmla="*/ 1485349480 h 245"/>
                <a:gd name="T10" fmla="*/ 1089249889 w 153"/>
                <a:gd name="T11" fmla="*/ 885147581 h 245"/>
                <a:gd name="T12" fmla="*/ 0 60000 65536"/>
                <a:gd name="T13" fmla="*/ 0 60000 65536"/>
                <a:gd name="T14" fmla="*/ 0 60000 65536"/>
                <a:gd name="T15" fmla="*/ 0 60000 65536"/>
                <a:gd name="T16" fmla="*/ 0 60000 65536"/>
                <a:gd name="T17" fmla="*/ 0 60000 65536"/>
                <a:gd name="T18" fmla="*/ 0 w 153"/>
                <a:gd name="T19" fmla="*/ 0 h 245"/>
                <a:gd name="T20" fmla="*/ 153 w 153"/>
                <a:gd name="T21" fmla="*/ 245 h 245"/>
              </a:gdLst>
              <a:ahLst/>
              <a:cxnLst>
                <a:cxn ang="T12">
                  <a:pos x="T0" y="T1"/>
                </a:cxn>
                <a:cxn ang="T13">
                  <a:pos x="T2" y="T3"/>
                </a:cxn>
                <a:cxn ang="T14">
                  <a:pos x="T4" y="T5"/>
                </a:cxn>
                <a:cxn ang="T15">
                  <a:pos x="T6" y="T7"/>
                </a:cxn>
                <a:cxn ang="T16">
                  <a:pos x="T8" y="T9"/>
                </a:cxn>
                <a:cxn ang="T17">
                  <a:pos x="T10" y="T11"/>
                </a:cxn>
              </a:cxnLst>
              <a:rect l="T18" t="T19" r="T20" b="T21"/>
              <a:pathLst>
                <a:path w="153" h="245">
                  <a:moveTo>
                    <a:pt x="152" y="146"/>
                  </a:moveTo>
                  <a:cubicBezTo>
                    <a:pt x="135" y="110"/>
                    <a:pt x="136" y="70"/>
                    <a:pt x="153" y="37"/>
                  </a:cubicBezTo>
                  <a:cubicBezTo>
                    <a:pt x="110" y="13"/>
                    <a:pt x="63" y="1"/>
                    <a:pt x="17" y="0"/>
                  </a:cubicBezTo>
                  <a:cubicBezTo>
                    <a:pt x="6" y="28"/>
                    <a:pt x="0" y="59"/>
                    <a:pt x="0" y="92"/>
                  </a:cubicBezTo>
                  <a:cubicBezTo>
                    <a:pt x="0" y="149"/>
                    <a:pt x="19" y="202"/>
                    <a:pt x="50" y="245"/>
                  </a:cubicBezTo>
                  <a:cubicBezTo>
                    <a:pt x="75" y="205"/>
                    <a:pt x="110" y="171"/>
                    <a:pt x="152" y="146"/>
                  </a:cubicBezTo>
                  <a:close/>
                </a:path>
              </a:pathLst>
            </a:custGeom>
            <a:solidFill>
              <a:schemeClr val="accent4"/>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0" name="Freeform 29"/>
            <p:cNvSpPr>
              <a:spLocks/>
            </p:cNvSpPr>
            <p:nvPr/>
          </p:nvSpPr>
          <p:spPr bwMode="gray">
            <a:xfrm>
              <a:off x="8277547" y="4589834"/>
              <a:ext cx="612775" cy="477837"/>
            </a:xfrm>
            <a:custGeom>
              <a:avLst/>
              <a:gdLst>
                <a:gd name="T0" fmla="*/ 709817391 w 230"/>
                <a:gd name="T1" fmla="*/ 0 h 194"/>
                <a:gd name="T2" fmla="*/ 0 w 230"/>
                <a:gd name="T3" fmla="*/ 600609054 h 194"/>
                <a:gd name="T4" fmla="*/ 1433829844 w 230"/>
                <a:gd name="T5" fmla="*/ 1176949415 h 194"/>
                <a:gd name="T6" fmla="*/ 1632579366 w 230"/>
                <a:gd name="T7" fmla="*/ 1170882857 h 194"/>
                <a:gd name="T8" fmla="*/ 1384144128 w 230"/>
                <a:gd name="T9" fmla="*/ 333670670 h 194"/>
                <a:gd name="T10" fmla="*/ 709817391 w 230"/>
                <a:gd name="T11" fmla="*/ 0 h 194"/>
                <a:gd name="T12" fmla="*/ 0 60000 65536"/>
                <a:gd name="T13" fmla="*/ 0 60000 65536"/>
                <a:gd name="T14" fmla="*/ 0 60000 65536"/>
                <a:gd name="T15" fmla="*/ 0 60000 65536"/>
                <a:gd name="T16" fmla="*/ 0 60000 65536"/>
                <a:gd name="T17" fmla="*/ 0 60000 65536"/>
                <a:gd name="T18" fmla="*/ 0 w 230"/>
                <a:gd name="T19" fmla="*/ 0 h 194"/>
                <a:gd name="T20" fmla="*/ 230 w 230"/>
                <a:gd name="T21" fmla="*/ 194 h 194"/>
              </a:gdLst>
              <a:ahLst/>
              <a:cxnLst>
                <a:cxn ang="T12">
                  <a:pos x="T0" y="T1"/>
                </a:cxn>
                <a:cxn ang="T13">
                  <a:pos x="T2" y="T3"/>
                </a:cxn>
                <a:cxn ang="T14">
                  <a:pos x="T4" y="T5"/>
                </a:cxn>
                <a:cxn ang="T15">
                  <a:pos x="T6" y="T7"/>
                </a:cxn>
                <a:cxn ang="T16">
                  <a:pos x="T8" y="T9"/>
                </a:cxn>
                <a:cxn ang="T17">
                  <a:pos x="T10" y="T11"/>
                </a:cxn>
              </a:cxnLst>
              <a:rect l="T18" t="T19" r="T20" b="T21"/>
              <a:pathLst>
                <a:path w="230" h="194">
                  <a:moveTo>
                    <a:pt x="100" y="0"/>
                  </a:moveTo>
                  <a:cubicBezTo>
                    <a:pt x="58" y="25"/>
                    <a:pt x="25" y="60"/>
                    <a:pt x="0" y="99"/>
                  </a:cubicBezTo>
                  <a:cubicBezTo>
                    <a:pt x="48" y="157"/>
                    <a:pt x="121" y="194"/>
                    <a:pt x="202" y="194"/>
                  </a:cubicBezTo>
                  <a:cubicBezTo>
                    <a:pt x="211" y="194"/>
                    <a:pt x="221" y="194"/>
                    <a:pt x="230" y="193"/>
                  </a:cubicBezTo>
                  <a:cubicBezTo>
                    <a:pt x="208" y="151"/>
                    <a:pt x="196" y="105"/>
                    <a:pt x="195" y="55"/>
                  </a:cubicBezTo>
                  <a:cubicBezTo>
                    <a:pt x="158" y="53"/>
                    <a:pt x="122" y="33"/>
                    <a:pt x="100" y="0"/>
                  </a:cubicBezTo>
                  <a:close/>
                </a:path>
              </a:pathLst>
            </a:custGeom>
            <a:solidFill>
              <a:srgbClr val="EB8C00"/>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1" name="Freeform 30"/>
            <p:cNvSpPr>
              <a:spLocks/>
            </p:cNvSpPr>
            <p:nvPr/>
          </p:nvSpPr>
          <p:spPr bwMode="gray">
            <a:xfrm>
              <a:off x="9374510" y="3969121"/>
              <a:ext cx="220662" cy="679450"/>
            </a:xfrm>
            <a:custGeom>
              <a:avLst/>
              <a:gdLst>
                <a:gd name="T0" fmla="*/ 360468691 w 83"/>
                <a:gd name="T1" fmla="*/ 1127222130 h 276"/>
                <a:gd name="T2" fmla="*/ 247380704 w 83"/>
                <a:gd name="T3" fmla="*/ 1672653146 h 276"/>
                <a:gd name="T4" fmla="*/ 487694910 w 83"/>
                <a:gd name="T5" fmla="*/ 1666592257 h 276"/>
                <a:gd name="T6" fmla="*/ 586647158 w 83"/>
                <a:gd name="T7" fmla="*/ 1127222130 h 276"/>
                <a:gd name="T8" fmla="*/ 120157103 w 83"/>
                <a:gd name="T9" fmla="*/ 0 h 276"/>
                <a:gd name="T10" fmla="*/ 0 w 83"/>
                <a:gd name="T11" fmla="*/ 187870381 h 276"/>
                <a:gd name="T12" fmla="*/ 360468691 w 83"/>
                <a:gd name="T13" fmla="*/ 1127222130 h 276"/>
                <a:gd name="T14" fmla="*/ 0 60000 65536"/>
                <a:gd name="T15" fmla="*/ 0 60000 65536"/>
                <a:gd name="T16" fmla="*/ 0 60000 65536"/>
                <a:gd name="T17" fmla="*/ 0 60000 65536"/>
                <a:gd name="T18" fmla="*/ 0 60000 65536"/>
                <a:gd name="T19" fmla="*/ 0 60000 65536"/>
                <a:gd name="T20" fmla="*/ 0 60000 65536"/>
                <a:gd name="T21" fmla="*/ 0 w 83"/>
                <a:gd name="T22" fmla="*/ 0 h 276"/>
                <a:gd name="T23" fmla="*/ 83 w 83"/>
                <a:gd name="T24" fmla="*/ 276 h 27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3" h="276">
                  <a:moveTo>
                    <a:pt x="51" y="186"/>
                  </a:moveTo>
                  <a:cubicBezTo>
                    <a:pt x="51" y="217"/>
                    <a:pt x="45" y="248"/>
                    <a:pt x="35" y="276"/>
                  </a:cubicBezTo>
                  <a:cubicBezTo>
                    <a:pt x="46" y="276"/>
                    <a:pt x="58" y="276"/>
                    <a:pt x="69" y="275"/>
                  </a:cubicBezTo>
                  <a:cubicBezTo>
                    <a:pt x="78" y="247"/>
                    <a:pt x="83" y="217"/>
                    <a:pt x="83" y="186"/>
                  </a:cubicBezTo>
                  <a:cubicBezTo>
                    <a:pt x="83" y="115"/>
                    <a:pt x="58" y="51"/>
                    <a:pt x="17" y="0"/>
                  </a:cubicBezTo>
                  <a:cubicBezTo>
                    <a:pt x="12" y="11"/>
                    <a:pt x="6" y="21"/>
                    <a:pt x="0" y="31"/>
                  </a:cubicBezTo>
                  <a:cubicBezTo>
                    <a:pt x="32" y="74"/>
                    <a:pt x="51" y="128"/>
                    <a:pt x="51" y="186"/>
                  </a:cubicBezTo>
                  <a:close/>
                </a:path>
              </a:pathLst>
            </a:custGeom>
            <a:solidFill>
              <a:srgbClr val="968C6D"/>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2" name="Freeform 31"/>
            <p:cNvSpPr>
              <a:spLocks/>
            </p:cNvSpPr>
            <p:nvPr/>
          </p:nvSpPr>
          <p:spPr bwMode="gray">
            <a:xfrm>
              <a:off x="8930010" y="4680321"/>
              <a:ext cx="614362" cy="450850"/>
            </a:xfrm>
            <a:custGeom>
              <a:avLst/>
              <a:gdLst>
                <a:gd name="T0" fmla="*/ 1386375638 w 231"/>
                <a:gd name="T1" fmla="*/ 6070462 h 183"/>
                <a:gd name="T2" fmla="*/ 0 w 231"/>
                <a:gd name="T3" fmla="*/ 934722911 h 183"/>
                <a:gd name="T4" fmla="*/ 127319219 w 231"/>
                <a:gd name="T5" fmla="*/ 1110741591 h 183"/>
                <a:gd name="T6" fmla="*/ 1633942515 w 231"/>
                <a:gd name="T7" fmla="*/ 0 h 183"/>
                <a:gd name="T8" fmla="*/ 1386375638 w 231"/>
                <a:gd name="T9" fmla="*/ 6070462 h 183"/>
                <a:gd name="T10" fmla="*/ 0 60000 65536"/>
                <a:gd name="T11" fmla="*/ 0 60000 65536"/>
                <a:gd name="T12" fmla="*/ 0 60000 65536"/>
                <a:gd name="T13" fmla="*/ 0 60000 65536"/>
                <a:gd name="T14" fmla="*/ 0 60000 65536"/>
                <a:gd name="T15" fmla="*/ 0 w 231"/>
                <a:gd name="T16" fmla="*/ 0 h 183"/>
                <a:gd name="T17" fmla="*/ 231 w 231"/>
                <a:gd name="T18" fmla="*/ 183 h 183"/>
              </a:gdLst>
              <a:ahLst/>
              <a:cxnLst>
                <a:cxn ang="T10">
                  <a:pos x="T0" y="T1"/>
                </a:cxn>
                <a:cxn ang="T11">
                  <a:pos x="T2" y="T3"/>
                </a:cxn>
                <a:cxn ang="T12">
                  <a:pos x="T4" y="T5"/>
                </a:cxn>
                <a:cxn ang="T13">
                  <a:pos x="T6" y="T7"/>
                </a:cxn>
                <a:cxn ang="T14">
                  <a:pos x="T8" y="T9"/>
                </a:cxn>
              </a:cxnLst>
              <a:rect l="T15" t="T16" r="T17" b="T18"/>
              <a:pathLst>
                <a:path w="231" h="183">
                  <a:moveTo>
                    <a:pt x="196" y="1"/>
                  </a:moveTo>
                  <a:cubicBezTo>
                    <a:pt x="161" y="80"/>
                    <a:pt x="88" y="139"/>
                    <a:pt x="0" y="154"/>
                  </a:cubicBezTo>
                  <a:cubicBezTo>
                    <a:pt x="6" y="164"/>
                    <a:pt x="12" y="174"/>
                    <a:pt x="18" y="183"/>
                  </a:cubicBezTo>
                  <a:cubicBezTo>
                    <a:pt x="116" y="162"/>
                    <a:pt x="196" y="92"/>
                    <a:pt x="231" y="0"/>
                  </a:cubicBezTo>
                  <a:cubicBezTo>
                    <a:pt x="219" y="1"/>
                    <a:pt x="208" y="1"/>
                    <a:pt x="196" y="1"/>
                  </a:cubicBezTo>
                  <a:close/>
                </a:path>
              </a:pathLst>
            </a:custGeom>
            <a:solidFill>
              <a:srgbClr val="968C6D"/>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3" name="Freeform 32"/>
            <p:cNvSpPr>
              <a:spLocks/>
            </p:cNvSpPr>
            <p:nvPr/>
          </p:nvSpPr>
          <p:spPr bwMode="gray">
            <a:xfrm>
              <a:off x="8234685" y="4832721"/>
              <a:ext cx="703262" cy="312738"/>
            </a:xfrm>
            <a:custGeom>
              <a:avLst/>
              <a:gdLst>
                <a:gd name="T0" fmla="*/ 1546973896 w 264"/>
                <a:gd name="T1" fmla="*/ 576073261 h 127"/>
                <a:gd name="T2" fmla="*/ 113539508 w 264"/>
                <a:gd name="T3" fmla="*/ 0 h 127"/>
                <a:gd name="T4" fmla="*/ 0 w 264"/>
                <a:gd name="T5" fmla="*/ 181917512 h 127"/>
                <a:gd name="T6" fmla="*/ 1546973896 w 264"/>
                <a:gd name="T7" fmla="*/ 770118679 h 127"/>
                <a:gd name="T8" fmla="*/ 1873399196 w 264"/>
                <a:gd name="T9" fmla="*/ 751925704 h 127"/>
                <a:gd name="T10" fmla="*/ 1745666631 w 264"/>
                <a:gd name="T11" fmla="*/ 570008116 h 127"/>
                <a:gd name="T12" fmla="*/ 1546973896 w 264"/>
                <a:gd name="T13" fmla="*/ 576073261 h 127"/>
                <a:gd name="T14" fmla="*/ 0 60000 65536"/>
                <a:gd name="T15" fmla="*/ 0 60000 65536"/>
                <a:gd name="T16" fmla="*/ 0 60000 65536"/>
                <a:gd name="T17" fmla="*/ 0 60000 65536"/>
                <a:gd name="T18" fmla="*/ 0 60000 65536"/>
                <a:gd name="T19" fmla="*/ 0 60000 65536"/>
                <a:gd name="T20" fmla="*/ 0 60000 65536"/>
                <a:gd name="T21" fmla="*/ 0 w 264"/>
                <a:gd name="T22" fmla="*/ 0 h 127"/>
                <a:gd name="T23" fmla="*/ 264 w 264"/>
                <a:gd name="T24" fmla="*/ 127 h 1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4" h="127">
                  <a:moveTo>
                    <a:pt x="218" y="95"/>
                  </a:moveTo>
                  <a:cubicBezTo>
                    <a:pt x="137" y="95"/>
                    <a:pt x="64" y="58"/>
                    <a:pt x="16" y="0"/>
                  </a:cubicBezTo>
                  <a:cubicBezTo>
                    <a:pt x="10" y="10"/>
                    <a:pt x="5" y="20"/>
                    <a:pt x="0" y="30"/>
                  </a:cubicBezTo>
                  <a:cubicBezTo>
                    <a:pt x="54" y="90"/>
                    <a:pt x="131" y="127"/>
                    <a:pt x="218" y="127"/>
                  </a:cubicBezTo>
                  <a:cubicBezTo>
                    <a:pt x="234" y="127"/>
                    <a:pt x="249" y="126"/>
                    <a:pt x="264" y="124"/>
                  </a:cubicBezTo>
                  <a:cubicBezTo>
                    <a:pt x="257" y="114"/>
                    <a:pt x="251" y="104"/>
                    <a:pt x="246" y="94"/>
                  </a:cubicBezTo>
                  <a:cubicBezTo>
                    <a:pt x="237" y="95"/>
                    <a:pt x="227" y="95"/>
                    <a:pt x="218" y="95"/>
                  </a:cubicBezTo>
                  <a:close/>
                </a:path>
              </a:pathLst>
            </a:custGeom>
            <a:solidFill>
              <a:srgbClr val="968C6D"/>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4" name="Freeform 33"/>
            <p:cNvSpPr>
              <a:spLocks/>
            </p:cNvSpPr>
            <p:nvPr/>
          </p:nvSpPr>
          <p:spPr bwMode="gray">
            <a:xfrm>
              <a:off x="8695060" y="3705596"/>
              <a:ext cx="696912" cy="311150"/>
            </a:xfrm>
            <a:custGeom>
              <a:avLst/>
              <a:gdLst>
                <a:gd name="T0" fmla="*/ 318395620 w 262"/>
                <a:gd name="T1" fmla="*/ 195140469 h 126"/>
                <a:gd name="T2" fmla="*/ 1733480678 w 262"/>
                <a:gd name="T3" fmla="*/ 768367761 h 126"/>
                <a:gd name="T4" fmla="*/ 1853764442 w 262"/>
                <a:gd name="T5" fmla="*/ 579324272 h 126"/>
                <a:gd name="T6" fmla="*/ 318395620 w 262"/>
                <a:gd name="T7" fmla="*/ 0 h 126"/>
                <a:gd name="T8" fmla="*/ 0 w 262"/>
                <a:gd name="T9" fmla="*/ 18293645 h 126"/>
                <a:gd name="T10" fmla="*/ 127356660 w 262"/>
                <a:gd name="T11" fmla="*/ 201239995 h 126"/>
                <a:gd name="T12" fmla="*/ 318395620 w 262"/>
                <a:gd name="T13" fmla="*/ 195140469 h 126"/>
                <a:gd name="T14" fmla="*/ 0 60000 65536"/>
                <a:gd name="T15" fmla="*/ 0 60000 65536"/>
                <a:gd name="T16" fmla="*/ 0 60000 65536"/>
                <a:gd name="T17" fmla="*/ 0 60000 65536"/>
                <a:gd name="T18" fmla="*/ 0 60000 65536"/>
                <a:gd name="T19" fmla="*/ 0 60000 65536"/>
                <a:gd name="T20" fmla="*/ 0 60000 65536"/>
                <a:gd name="T21" fmla="*/ 0 w 262"/>
                <a:gd name="T22" fmla="*/ 0 h 126"/>
                <a:gd name="T23" fmla="*/ 262 w 262"/>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2" h="126">
                  <a:moveTo>
                    <a:pt x="45" y="32"/>
                  </a:moveTo>
                  <a:cubicBezTo>
                    <a:pt x="126" y="32"/>
                    <a:pt x="198" y="68"/>
                    <a:pt x="245" y="126"/>
                  </a:cubicBezTo>
                  <a:cubicBezTo>
                    <a:pt x="251" y="116"/>
                    <a:pt x="257" y="106"/>
                    <a:pt x="262" y="95"/>
                  </a:cubicBezTo>
                  <a:cubicBezTo>
                    <a:pt x="208" y="37"/>
                    <a:pt x="131" y="0"/>
                    <a:pt x="45" y="0"/>
                  </a:cubicBezTo>
                  <a:cubicBezTo>
                    <a:pt x="30" y="0"/>
                    <a:pt x="15" y="1"/>
                    <a:pt x="0" y="3"/>
                  </a:cubicBezTo>
                  <a:cubicBezTo>
                    <a:pt x="6" y="13"/>
                    <a:pt x="12" y="23"/>
                    <a:pt x="18" y="33"/>
                  </a:cubicBezTo>
                  <a:cubicBezTo>
                    <a:pt x="27" y="32"/>
                    <a:pt x="36" y="32"/>
                    <a:pt x="45" y="32"/>
                  </a:cubicBezTo>
                  <a:close/>
                </a:path>
              </a:pathLst>
            </a:custGeom>
            <a:solidFill>
              <a:srgbClr val="968C6D"/>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5" name="Freeform 34"/>
            <p:cNvSpPr>
              <a:spLocks/>
            </p:cNvSpPr>
            <p:nvPr/>
          </p:nvSpPr>
          <p:spPr bwMode="gray">
            <a:xfrm>
              <a:off x="8088635" y="3719884"/>
              <a:ext cx="615950" cy="446087"/>
            </a:xfrm>
            <a:custGeom>
              <a:avLst/>
              <a:gdLst>
                <a:gd name="T0" fmla="*/ 248849150 w 231"/>
                <a:gd name="T1" fmla="*/ 1099412156 h 181"/>
                <a:gd name="T2" fmla="*/ 1642400243 w 231"/>
                <a:gd name="T3" fmla="*/ 176147698 h 181"/>
                <a:gd name="T4" fmla="*/ 1507309912 w 231"/>
                <a:gd name="T5" fmla="*/ 0 h 181"/>
                <a:gd name="T6" fmla="*/ 0 w 231"/>
                <a:gd name="T7" fmla="*/ 1099412156 h 181"/>
                <a:gd name="T8" fmla="*/ 248849150 w 231"/>
                <a:gd name="T9" fmla="*/ 1099412156 h 181"/>
                <a:gd name="T10" fmla="*/ 0 60000 65536"/>
                <a:gd name="T11" fmla="*/ 0 60000 65536"/>
                <a:gd name="T12" fmla="*/ 0 60000 65536"/>
                <a:gd name="T13" fmla="*/ 0 60000 65536"/>
                <a:gd name="T14" fmla="*/ 0 60000 65536"/>
                <a:gd name="T15" fmla="*/ 0 w 231"/>
                <a:gd name="T16" fmla="*/ 0 h 181"/>
                <a:gd name="T17" fmla="*/ 231 w 231"/>
                <a:gd name="T18" fmla="*/ 181 h 181"/>
              </a:gdLst>
              <a:ahLst/>
              <a:cxnLst>
                <a:cxn ang="T10">
                  <a:pos x="T0" y="T1"/>
                </a:cxn>
                <a:cxn ang="T11">
                  <a:pos x="T2" y="T3"/>
                </a:cxn>
                <a:cxn ang="T12">
                  <a:pos x="T4" y="T5"/>
                </a:cxn>
                <a:cxn ang="T13">
                  <a:pos x="T6" y="T7"/>
                </a:cxn>
                <a:cxn ang="T14">
                  <a:pos x="T8" y="T9"/>
                </a:cxn>
              </a:cxnLst>
              <a:rect l="T15" t="T16" r="T17" b="T18"/>
              <a:pathLst>
                <a:path w="231" h="181">
                  <a:moveTo>
                    <a:pt x="35" y="181"/>
                  </a:moveTo>
                  <a:cubicBezTo>
                    <a:pt x="70" y="102"/>
                    <a:pt x="143" y="44"/>
                    <a:pt x="231" y="29"/>
                  </a:cubicBezTo>
                  <a:cubicBezTo>
                    <a:pt x="225" y="19"/>
                    <a:pt x="219" y="9"/>
                    <a:pt x="212" y="0"/>
                  </a:cubicBezTo>
                  <a:cubicBezTo>
                    <a:pt x="115" y="21"/>
                    <a:pt x="35" y="90"/>
                    <a:pt x="0" y="181"/>
                  </a:cubicBezTo>
                  <a:cubicBezTo>
                    <a:pt x="11" y="180"/>
                    <a:pt x="23" y="180"/>
                    <a:pt x="35" y="181"/>
                  </a:cubicBezTo>
                  <a:close/>
                </a:path>
              </a:pathLst>
            </a:custGeom>
            <a:solidFill>
              <a:srgbClr val="968C6D"/>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6" name="Freeform 35"/>
            <p:cNvSpPr>
              <a:spLocks/>
            </p:cNvSpPr>
            <p:nvPr/>
          </p:nvSpPr>
          <p:spPr bwMode="gray">
            <a:xfrm>
              <a:off x="8034660" y="4200896"/>
              <a:ext cx="219075" cy="676275"/>
            </a:xfrm>
            <a:custGeom>
              <a:avLst/>
              <a:gdLst>
                <a:gd name="T0" fmla="*/ 228407059 w 82"/>
                <a:gd name="T1" fmla="*/ 556377497 h 275"/>
                <a:gd name="T2" fmla="*/ 349747848 w 82"/>
                <a:gd name="T3" fmla="*/ 0 h 275"/>
                <a:gd name="T4" fmla="*/ 107066229 w 82"/>
                <a:gd name="T5" fmla="*/ 6047128 h 275"/>
                <a:gd name="T6" fmla="*/ 0 w 82"/>
                <a:gd name="T7" fmla="*/ 556377497 h 275"/>
                <a:gd name="T8" fmla="*/ 463950083 w 82"/>
                <a:gd name="T9" fmla="*/ 1663083061 h 275"/>
                <a:gd name="T10" fmla="*/ 585290871 w 82"/>
                <a:gd name="T11" fmla="*/ 1481654543 h 275"/>
                <a:gd name="T12" fmla="*/ 228407059 w 82"/>
                <a:gd name="T13" fmla="*/ 556377497 h 275"/>
                <a:gd name="T14" fmla="*/ 0 60000 65536"/>
                <a:gd name="T15" fmla="*/ 0 60000 65536"/>
                <a:gd name="T16" fmla="*/ 0 60000 65536"/>
                <a:gd name="T17" fmla="*/ 0 60000 65536"/>
                <a:gd name="T18" fmla="*/ 0 60000 65536"/>
                <a:gd name="T19" fmla="*/ 0 60000 65536"/>
                <a:gd name="T20" fmla="*/ 0 60000 65536"/>
                <a:gd name="T21" fmla="*/ 0 w 82"/>
                <a:gd name="T22" fmla="*/ 0 h 275"/>
                <a:gd name="T23" fmla="*/ 82 w 82"/>
                <a:gd name="T24" fmla="*/ 275 h 27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275">
                  <a:moveTo>
                    <a:pt x="32" y="92"/>
                  </a:moveTo>
                  <a:cubicBezTo>
                    <a:pt x="32" y="59"/>
                    <a:pt x="38" y="28"/>
                    <a:pt x="49" y="0"/>
                  </a:cubicBezTo>
                  <a:cubicBezTo>
                    <a:pt x="37" y="0"/>
                    <a:pt x="26" y="0"/>
                    <a:pt x="15" y="1"/>
                  </a:cubicBezTo>
                  <a:cubicBezTo>
                    <a:pt x="5" y="29"/>
                    <a:pt x="0" y="60"/>
                    <a:pt x="0" y="92"/>
                  </a:cubicBezTo>
                  <a:cubicBezTo>
                    <a:pt x="0" y="161"/>
                    <a:pt x="24" y="225"/>
                    <a:pt x="65" y="275"/>
                  </a:cubicBezTo>
                  <a:cubicBezTo>
                    <a:pt x="70" y="265"/>
                    <a:pt x="76" y="255"/>
                    <a:pt x="82" y="245"/>
                  </a:cubicBezTo>
                  <a:cubicBezTo>
                    <a:pt x="51" y="202"/>
                    <a:pt x="32" y="149"/>
                    <a:pt x="32" y="92"/>
                  </a:cubicBezTo>
                  <a:close/>
                </a:path>
              </a:pathLst>
            </a:custGeom>
            <a:solidFill>
              <a:srgbClr val="968C6D"/>
            </a:solidFill>
            <a:ln w="952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7" name="Oval 36"/>
            <p:cNvSpPr>
              <a:spLocks noChangeArrowheads="1"/>
            </p:cNvSpPr>
            <p:nvPr/>
          </p:nvSpPr>
          <p:spPr bwMode="gray">
            <a:xfrm>
              <a:off x="8531547" y="4162796"/>
              <a:ext cx="568325" cy="523875"/>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sz="1400" b="1">
                  <a:latin typeface="+mj-lt"/>
                  <a:cs typeface="Arial" charset="0"/>
                </a:rPr>
                <a:t>6</a:t>
              </a:r>
            </a:p>
          </p:txBody>
        </p:sp>
      </p:grpSp>
      <p:grpSp>
        <p:nvGrpSpPr>
          <p:cNvPr id="7" name="Group 96"/>
          <p:cNvGrpSpPr/>
          <p:nvPr/>
        </p:nvGrpSpPr>
        <p:grpSpPr>
          <a:xfrm>
            <a:off x="6243612" y="5293096"/>
            <a:ext cx="1560512" cy="1583693"/>
            <a:chOff x="6218560" y="5293096"/>
            <a:chExt cx="1560512" cy="1439863"/>
          </a:xfrm>
        </p:grpSpPr>
        <p:sp>
          <p:nvSpPr>
            <p:cNvPr id="278" name="Freeform 37"/>
            <p:cNvSpPr>
              <a:spLocks/>
            </p:cNvSpPr>
            <p:nvPr/>
          </p:nvSpPr>
          <p:spPr bwMode="gray">
            <a:xfrm>
              <a:off x="6797997" y="6290046"/>
              <a:ext cx="566738" cy="365125"/>
            </a:xfrm>
            <a:custGeom>
              <a:avLst/>
              <a:gdLst>
                <a:gd name="T0" fmla="*/ 864724648 w 212"/>
                <a:gd name="T1" fmla="*/ 0 h 148"/>
                <a:gd name="T2" fmla="*/ 207247021 w 212"/>
                <a:gd name="T3" fmla="*/ 0 h 148"/>
                <a:gd name="T4" fmla="*/ 14294096 w 212"/>
                <a:gd name="T5" fmla="*/ 839920683 h 148"/>
                <a:gd name="T6" fmla="*/ 535987130 w 212"/>
                <a:gd name="T7" fmla="*/ 900785515 h 148"/>
                <a:gd name="T8" fmla="*/ 1515056650 w 212"/>
                <a:gd name="T9" fmla="*/ 663417357 h 148"/>
                <a:gd name="T10" fmla="*/ 864724648 w 212"/>
                <a:gd name="T11" fmla="*/ 0 h 148"/>
                <a:gd name="T12" fmla="*/ 0 60000 65536"/>
                <a:gd name="T13" fmla="*/ 0 60000 65536"/>
                <a:gd name="T14" fmla="*/ 0 60000 65536"/>
                <a:gd name="T15" fmla="*/ 0 60000 65536"/>
                <a:gd name="T16" fmla="*/ 0 60000 65536"/>
                <a:gd name="T17" fmla="*/ 0 60000 65536"/>
                <a:gd name="T18" fmla="*/ 0 w 212"/>
                <a:gd name="T19" fmla="*/ 0 h 148"/>
                <a:gd name="T20" fmla="*/ 212 w 212"/>
                <a:gd name="T21" fmla="*/ 148 h 148"/>
              </a:gdLst>
              <a:ahLst/>
              <a:cxnLst>
                <a:cxn ang="T12">
                  <a:pos x="T0" y="T1"/>
                </a:cxn>
                <a:cxn ang="T13">
                  <a:pos x="T2" y="T3"/>
                </a:cxn>
                <a:cxn ang="T14">
                  <a:pos x="T4" y="T5"/>
                </a:cxn>
                <a:cxn ang="T15">
                  <a:pos x="T6" y="T7"/>
                </a:cxn>
                <a:cxn ang="T16">
                  <a:pos x="T8" y="T9"/>
                </a:cxn>
                <a:cxn ang="T17">
                  <a:pos x="T10" y="T11"/>
                </a:cxn>
              </a:cxnLst>
              <a:rect l="T18" t="T19" r="T20" b="T21"/>
              <a:pathLst>
                <a:path w="212" h="148">
                  <a:moveTo>
                    <a:pt x="121" y="0"/>
                  </a:moveTo>
                  <a:cubicBezTo>
                    <a:pt x="91" y="12"/>
                    <a:pt x="57" y="12"/>
                    <a:pt x="29" y="0"/>
                  </a:cubicBezTo>
                  <a:cubicBezTo>
                    <a:pt x="8" y="44"/>
                    <a:pt x="0" y="92"/>
                    <a:pt x="2" y="138"/>
                  </a:cubicBezTo>
                  <a:cubicBezTo>
                    <a:pt x="25" y="145"/>
                    <a:pt x="49" y="148"/>
                    <a:pt x="75" y="148"/>
                  </a:cubicBezTo>
                  <a:cubicBezTo>
                    <a:pt x="125" y="148"/>
                    <a:pt x="173" y="134"/>
                    <a:pt x="212" y="109"/>
                  </a:cubicBezTo>
                  <a:cubicBezTo>
                    <a:pt x="175" y="81"/>
                    <a:pt x="143" y="44"/>
                    <a:pt x="121" y="0"/>
                  </a:cubicBezTo>
                  <a:close/>
                </a:path>
              </a:pathLst>
            </a:custGeom>
            <a:solidFill>
              <a:srgbClr val="EB8C00">
                <a:alpha val="60000"/>
              </a:srgb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79" name="Freeform 38"/>
            <p:cNvSpPr>
              <a:spLocks/>
            </p:cNvSpPr>
            <p:nvPr/>
          </p:nvSpPr>
          <p:spPr bwMode="gray">
            <a:xfrm>
              <a:off x="6355085" y="6096371"/>
              <a:ext cx="485775" cy="522288"/>
            </a:xfrm>
            <a:custGeom>
              <a:avLst/>
              <a:gdLst>
                <a:gd name="T0" fmla="*/ 1289493621 w 183"/>
                <a:gd name="T1" fmla="*/ 443067777 h 212"/>
                <a:gd name="T2" fmla="*/ 965359697 w 183"/>
                <a:gd name="T3" fmla="*/ 163875281 h 212"/>
                <a:gd name="T4" fmla="*/ 880800366 w 183"/>
                <a:gd name="T5" fmla="*/ 0 h 212"/>
                <a:gd name="T6" fmla="*/ 0 w 183"/>
                <a:gd name="T7" fmla="*/ 394514716 h 212"/>
                <a:gd name="T8" fmla="*/ 1085146994 w 183"/>
                <a:gd name="T9" fmla="*/ 1286720480 h 212"/>
                <a:gd name="T10" fmla="*/ 1289493621 w 183"/>
                <a:gd name="T11" fmla="*/ 443067777 h 212"/>
                <a:gd name="T12" fmla="*/ 0 60000 65536"/>
                <a:gd name="T13" fmla="*/ 0 60000 65536"/>
                <a:gd name="T14" fmla="*/ 0 60000 65536"/>
                <a:gd name="T15" fmla="*/ 0 60000 65536"/>
                <a:gd name="T16" fmla="*/ 0 60000 65536"/>
                <a:gd name="T17" fmla="*/ 0 60000 65536"/>
                <a:gd name="T18" fmla="*/ 0 w 183"/>
                <a:gd name="T19" fmla="*/ 0 h 212"/>
                <a:gd name="T20" fmla="*/ 183 w 183"/>
                <a:gd name="T21" fmla="*/ 212 h 212"/>
              </a:gdLst>
              <a:ahLst/>
              <a:cxnLst>
                <a:cxn ang="T12">
                  <a:pos x="T0" y="T1"/>
                </a:cxn>
                <a:cxn ang="T13">
                  <a:pos x="T2" y="T3"/>
                </a:cxn>
                <a:cxn ang="T14">
                  <a:pos x="T4" y="T5"/>
                </a:cxn>
                <a:cxn ang="T15">
                  <a:pos x="T6" y="T7"/>
                </a:cxn>
                <a:cxn ang="T16">
                  <a:pos x="T8" y="T9"/>
                </a:cxn>
                <a:cxn ang="T17">
                  <a:pos x="T10" y="T11"/>
                </a:cxn>
              </a:cxnLst>
              <a:rect l="T18" t="T19" r="T20" b="T21"/>
              <a:pathLst>
                <a:path w="183" h="212">
                  <a:moveTo>
                    <a:pt x="183" y="73"/>
                  </a:moveTo>
                  <a:cubicBezTo>
                    <a:pt x="164" y="62"/>
                    <a:pt x="148" y="47"/>
                    <a:pt x="137" y="27"/>
                  </a:cubicBezTo>
                  <a:cubicBezTo>
                    <a:pt x="132" y="18"/>
                    <a:pt x="128" y="9"/>
                    <a:pt x="125" y="0"/>
                  </a:cubicBezTo>
                  <a:cubicBezTo>
                    <a:pt x="77" y="12"/>
                    <a:pt x="35" y="35"/>
                    <a:pt x="0" y="65"/>
                  </a:cubicBezTo>
                  <a:cubicBezTo>
                    <a:pt x="28" y="134"/>
                    <a:pt x="85" y="187"/>
                    <a:pt x="154" y="212"/>
                  </a:cubicBezTo>
                  <a:cubicBezTo>
                    <a:pt x="153" y="165"/>
                    <a:pt x="162" y="118"/>
                    <a:pt x="183" y="73"/>
                  </a:cubicBezTo>
                  <a:close/>
                </a:path>
              </a:pathLst>
            </a:custGeom>
            <a:solidFill>
              <a:schemeClr val="accent4"/>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0" name="Freeform 39"/>
            <p:cNvSpPr>
              <a:spLocks/>
            </p:cNvSpPr>
            <p:nvPr/>
          </p:nvSpPr>
          <p:spPr bwMode="gray">
            <a:xfrm>
              <a:off x="7263135" y="5561384"/>
              <a:ext cx="431800" cy="523875"/>
            </a:xfrm>
            <a:custGeom>
              <a:avLst/>
              <a:gdLst>
                <a:gd name="T0" fmla="*/ 0 w 162"/>
                <a:gd name="T1" fmla="*/ 689606532 h 213"/>
                <a:gd name="T2" fmla="*/ 42628250 w 162"/>
                <a:gd name="T3" fmla="*/ 744047705 h 213"/>
                <a:gd name="T4" fmla="*/ 142091508 w 162"/>
                <a:gd name="T5" fmla="*/ 1227982632 h 213"/>
                <a:gd name="T6" fmla="*/ 1143830106 w 162"/>
                <a:gd name="T7" fmla="*/ 1203786008 h 213"/>
                <a:gd name="T8" fmla="*/ 1150933480 w 162"/>
                <a:gd name="T9" fmla="*/ 1106999515 h 213"/>
                <a:gd name="T10" fmla="*/ 610988940 w 162"/>
                <a:gd name="T11" fmla="*/ 0 h 213"/>
                <a:gd name="T12" fmla="*/ 0 w 162"/>
                <a:gd name="T13" fmla="*/ 689606532 h 213"/>
                <a:gd name="T14" fmla="*/ 0 60000 65536"/>
                <a:gd name="T15" fmla="*/ 0 60000 65536"/>
                <a:gd name="T16" fmla="*/ 0 60000 65536"/>
                <a:gd name="T17" fmla="*/ 0 60000 65536"/>
                <a:gd name="T18" fmla="*/ 0 60000 65536"/>
                <a:gd name="T19" fmla="*/ 0 60000 65536"/>
                <a:gd name="T20" fmla="*/ 0 60000 65536"/>
                <a:gd name="T21" fmla="*/ 0 w 162"/>
                <a:gd name="T22" fmla="*/ 0 h 213"/>
                <a:gd name="T23" fmla="*/ 162 w 162"/>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2" h="213">
                  <a:moveTo>
                    <a:pt x="0" y="114"/>
                  </a:moveTo>
                  <a:cubicBezTo>
                    <a:pt x="2" y="117"/>
                    <a:pt x="4" y="120"/>
                    <a:pt x="6" y="123"/>
                  </a:cubicBezTo>
                  <a:cubicBezTo>
                    <a:pt x="20" y="148"/>
                    <a:pt x="25" y="176"/>
                    <a:pt x="20" y="203"/>
                  </a:cubicBezTo>
                  <a:cubicBezTo>
                    <a:pt x="69" y="213"/>
                    <a:pt x="117" y="211"/>
                    <a:pt x="161" y="199"/>
                  </a:cubicBezTo>
                  <a:cubicBezTo>
                    <a:pt x="161" y="194"/>
                    <a:pt x="162" y="189"/>
                    <a:pt x="162" y="183"/>
                  </a:cubicBezTo>
                  <a:cubicBezTo>
                    <a:pt x="162" y="112"/>
                    <a:pt x="133" y="47"/>
                    <a:pt x="86" y="0"/>
                  </a:cubicBezTo>
                  <a:cubicBezTo>
                    <a:pt x="67" y="43"/>
                    <a:pt x="38" y="82"/>
                    <a:pt x="0" y="114"/>
                  </a:cubicBezTo>
                  <a:close/>
                </a:path>
              </a:pathLst>
            </a:custGeom>
            <a:solidFill>
              <a:schemeClr val="accent1"/>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1" name="Freeform 40"/>
            <p:cNvSpPr>
              <a:spLocks/>
            </p:cNvSpPr>
            <p:nvPr/>
          </p:nvSpPr>
          <p:spPr bwMode="gray">
            <a:xfrm>
              <a:off x="6413822" y="5380409"/>
              <a:ext cx="566738" cy="431800"/>
            </a:xfrm>
            <a:custGeom>
              <a:avLst/>
              <a:gdLst>
                <a:gd name="T0" fmla="*/ 1125648108 w 213"/>
                <a:gd name="T1" fmla="*/ 920941065 h 176"/>
                <a:gd name="T2" fmla="*/ 1507943710 w 213"/>
                <a:gd name="T3" fmla="*/ 818614314 h 176"/>
                <a:gd name="T4" fmla="*/ 1253078977 w 213"/>
                <a:gd name="T5" fmla="*/ 0 h 176"/>
                <a:gd name="T6" fmla="*/ 0 w 213"/>
                <a:gd name="T7" fmla="*/ 704248689 h 176"/>
                <a:gd name="T8" fmla="*/ 920340009 w 213"/>
                <a:gd name="T9" fmla="*/ 1059381985 h 176"/>
                <a:gd name="T10" fmla="*/ 1125648108 w 213"/>
                <a:gd name="T11" fmla="*/ 920941065 h 176"/>
                <a:gd name="T12" fmla="*/ 0 60000 65536"/>
                <a:gd name="T13" fmla="*/ 0 60000 65536"/>
                <a:gd name="T14" fmla="*/ 0 60000 65536"/>
                <a:gd name="T15" fmla="*/ 0 60000 65536"/>
                <a:gd name="T16" fmla="*/ 0 60000 65536"/>
                <a:gd name="T17" fmla="*/ 0 60000 65536"/>
                <a:gd name="T18" fmla="*/ 0 w 213"/>
                <a:gd name="T19" fmla="*/ 0 h 176"/>
                <a:gd name="T20" fmla="*/ 213 w 213"/>
                <a:gd name="T21" fmla="*/ 176 h 176"/>
              </a:gdLst>
              <a:ahLst/>
              <a:cxnLst>
                <a:cxn ang="T12">
                  <a:pos x="T0" y="T1"/>
                </a:cxn>
                <a:cxn ang="T13">
                  <a:pos x="T2" y="T3"/>
                </a:cxn>
                <a:cxn ang="T14">
                  <a:pos x="T4" y="T5"/>
                </a:cxn>
                <a:cxn ang="T15">
                  <a:pos x="T6" y="T7"/>
                </a:cxn>
                <a:cxn ang="T16">
                  <a:pos x="T8" y="T9"/>
                </a:cxn>
                <a:cxn ang="T17">
                  <a:pos x="T10" y="T11"/>
                </a:cxn>
              </a:cxnLst>
              <a:rect l="T18" t="T19" r="T20" b="T21"/>
              <a:pathLst>
                <a:path w="213" h="176">
                  <a:moveTo>
                    <a:pt x="159" y="153"/>
                  </a:moveTo>
                  <a:cubicBezTo>
                    <a:pt x="176" y="143"/>
                    <a:pt x="194" y="137"/>
                    <a:pt x="213" y="136"/>
                  </a:cubicBezTo>
                  <a:cubicBezTo>
                    <a:pt x="212" y="87"/>
                    <a:pt x="199" y="41"/>
                    <a:pt x="177" y="0"/>
                  </a:cubicBezTo>
                  <a:cubicBezTo>
                    <a:pt x="103" y="12"/>
                    <a:pt x="39" y="56"/>
                    <a:pt x="0" y="117"/>
                  </a:cubicBezTo>
                  <a:cubicBezTo>
                    <a:pt x="46" y="126"/>
                    <a:pt x="90" y="146"/>
                    <a:pt x="130" y="176"/>
                  </a:cubicBezTo>
                  <a:cubicBezTo>
                    <a:pt x="138" y="167"/>
                    <a:pt x="148" y="159"/>
                    <a:pt x="159" y="153"/>
                  </a:cubicBezTo>
                  <a:close/>
                </a:path>
              </a:pathLst>
            </a:custGeom>
            <a:solidFill>
              <a:schemeClr val="accent5"/>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2" name="Freeform 41"/>
            <p:cNvSpPr>
              <a:spLocks/>
            </p:cNvSpPr>
            <p:nvPr/>
          </p:nvSpPr>
          <p:spPr bwMode="gray">
            <a:xfrm>
              <a:off x="7156772" y="6088434"/>
              <a:ext cx="530225" cy="447675"/>
            </a:xfrm>
            <a:custGeom>
              <a:avLst/>
              <a:gdLst>
                <a:gd name="T0" fmla="*/ 400622147 w 200"/>
                <a:gd name="T1" fmla="*/ 18150514 h 182"/>
                <a:gd name="T2" fmla="*/ 7028133 w 200"/>
                <a:gd name="T3" fmla="*/ 453777648 h 182"/>
                <a:gd name="T4" fmla="*/ 0 w 200"/>
                <a:gd name="T5" fmla="*/ 453777648 h 182"/>
                <a:gd name="T6" fmla="*/ 639589179 w 200"/>
                <a:gd name="T7" fmla="*/ 1101169749 h 182"/>
                <a:gd name="T8" fmla="*/ 1405692987 w 200"/>
                <a:gd name="T9" fmla="*/ 0 h 182"/>
                <a:gd name="T10" fmla="*/ 400622147 w 200"/>
                <a:gd name="T11" fmla="*/ 18150514 h 182"/>
                <a:gd name="T12" fmla="*/ 0 60000 65536"/>
                <a:gd name="T13" fmla="*/ 0 60000 65536"/>
                <a:gd name="T14" fmla="*/ 0 60000 65536"/>
                <a:gd name="T15" fmla="*/ 0 60000 65536"/>
                <a:gd name="T16" fmla="*/ 0 60000 65536"/>
                <a:gd name="T17" fmla="*/ 0 60000 65536"/>
                <a:gd name="T18" fmla="*/ 0 w 200"/>
                <a:gd name="T19" fmla="*/ 0 h 182"/>
                <a:gd name="T20" fmla="*/ 200 w 200"/>
                <a:gd name="T21" fmla="*/ 182 h 182"/>
              </a:gdLst>
              <a:ahLst/>
              <a:cxnLst>
                <a:cxn ang="T12">
                  <a:pos x="T0" y="T1"/>
                </a:cxn>
                <a:cxn ang="T13">
                  <a:pos x="T2" y="T3"/>
                </a:cxn>
                <a:cxn ang="T14">
                  <a:pos x="T4" y="T5"/>
                </a:cxn>
                <a:cxn ang="T15">
                  <a:pos x="T6" y="T7"/>
                </a:cxn>
                <a:cxn ang="T16">
                  <a:pos x="T8" y="T9"/>
                </a:cxn>
                <a:cxn ang="T17">
                  <a:pos x="T10" y="T11"/>
                </a:cxn>
              </a:cxnLst>
              <a:rect l="T18" t="T19" r="T20" b="T21"/>
              <a:pathLst>
                <a:path w="200" h="182">
                  <a:moveTo>
                    <a:pt x="57" y="3"/>
                  </a:moveTo>
                  <a:cubicBezTo>
                    <a:pt x="49" y="32"/>
                    <a:pt x="30" y="58"/>
                    <a:pt x="1" y="75"/>
                  </a:cubicBezTo>
                  <a:cubicBezTo>
                    <a:pt x="1" y="75"/>
                    <a:pt x="0" y="75"/>
                    <a:pt x="0" y="75"/>
                  </a:cubicBezTo>
                  <a:cubicBezTo>
                    <a:pt x="22" y="119"/>
                    <a:pt x="54" y="155"/>
                    <a:pt x="91" y="182"/>
                  </a:cubicBezTo>
                  <a:cubicBezTo>
                    <a:pt x="150" y="141"/>
                    <a:pt x="191" y="75"/>
                    <a:pt x="200" y="0"/>
                  </a:cubicBezTo>
                  <a:cubicBezTo>
                    <a:pt x="155" y="12"/>
                    <a:pt x="106" y="13"/>
                    <a:pt x="57" y="3"/>
                  </a:cubicBezTo>
                  <a:close/>
                </a:path>
              </a:pathLst>
            </a:custGeom>
            <a:solidFill>
              <a:srgbClr val="EB8C00"/>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3" name="Freeform 42"/>
            <p:cNvSpPr>
              <a:spLocks/>
            </p:cNvSpPr>
            <p:nvPr/>
          </p:nvSpPr>
          <p:spPr bwMode="gray">
            <a:xfrm>
              <a:off x="6926585" y="5372471"/>
              <a:ext cx="536575" cy="439738"/>
            </a:xfrm>
            <a:custGeom>
              <a:avLst/>
              <a:gdLst>
                <a:gd name="T0" fmla="*/ 832607758 w 202"/>
                <a:gd name="T1" fmla="*/ 1080276523 h 179"/>
                <a:gd name="T2" fmla="*/ 1425310781 w 202"/>
                <a:gd name="T3" fmla="*/ 404350162 h 179"/>
                <a:gd name="T4" fmla="*/ 197568532 w 202"/>
                <a:gd name="T5" fmla="*/ 0 h 179"/>
                <a:gd name="T6" fmla="*/ 0 w 202"/>
                <a:gd name="T7" fmla="*/ 6035957 h 179"/>
                <a:gd name="T8" fmla="*/ 246959980 w 202"/>
                <a:gd name="T9" fmla="*/ 844908682 h 179"/>
                <a:gd name="T10" fmla="*/ 832607758 w 202"/>
                <a:gd name="T11" fmla="*/ 1080276523 h 179"/>
                <a:gd name="T12" fmla="*/ 0 60000 65536"/>
                <a:gd name="T13" fmla="*/ 0 60000 65536"/>
                <a:gd name="T14" fmla="*/ 0 60000 65536"/>
                <a:gd name="T15" fmla="*/ 0 60000 65536"/>
                <a:gd name="T16" fmla="*/ 0 60000 65536"/>
                <a:gd name="T17" fmla="*/ 0 60000 65536"/>
                <a:gd name="T18" fmla="*/ 0 w 202"/>
                <a:gd name="T19" fmla="*/ 0 h 179"/>
                <a:gd name="T20" fmla="*/ 202 w 202"/>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202" h="179">
                  <a:moveTo>
                    <a:pt x="118" y="179"/>
                  </a:moveTo>
                  <a:cubicBezTo>
                    <a:pt x="156" y="148"/>
                    <a:pt x="184" y="109"/>
                    <a:pt x="202" y="67"/>
                  </a:cubicBezTo>
                  <a:cubicBezTo>
                    <a:pt x="156" y="25"/>
                    <a:pt x="95" y="0"/>
                    <a:pt x="28" y="0"/>
                  </a:cubicBezTo>
                  <a:cubicBezTo>
                    <a:pt x="19" y="0"/>
                    <a:pt x="9" y="0"/>
                    <a:pt x="0" y="1"/>
                  </a:cubicBezTo>
                  <a:cubicBezTo>
                    <a:pt x="22" y="43"/>
                    <a:pt x="34" y="90"/>
                    <a:pt x="35" y="140"/>
                  </a:cubicBezTo>
                  <a:cubicBezTo>
                    <a:pt x="66" y="141"/>
                    <a:pt x="96" y="155"/>
                    <a:pt x="118" y="179"/>
                  </a:cubicBezTo>
                  <a:close/>
                </a:path>
              </a:pathLst>
            </a:custGeom>
            <a:solidFill>
              <a:schemeClr val="accent3"/>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4" name="Freeform 43"/>
            <p:cNvSpPr>
              <a:spLocks/>
            </p:cNvSpPr>
            <p:nvPr/>
          </p:nvSpPr>
          <p:spPr bwMode="gray">
            <a:xfrm>
              <a:off x="6302697" y="5699496"/>
              <a:ext cx="431800" cy="522288"/>
            </a:xfrm>
            <a:custGeom>
              <a:avLst/>
              <a:gdLst>
                <a:gd name="T0" fmla="*/ 1150933480 w 162"/>
                <a:gd name="T1" fmla="*/ 345956727 h 212"/>
                <a:gd name="T2" fmla="*/ 234448737 w 162"/>
                <a:gd name="T3" fmla="*/ 0 h 212"/>
                <a:gd name="T4" fmla="*/ 0 w 162"/>
                <a:gd name="T5" fmla="*/ 770818338 h 212"/>
                <a:gd name="T6" fmla="*/ 99463268 w 162"/>
                <a:gd name="T7" fmla="*/ 1286720480 h 212"/>
                <a:gd name="T8" fmla="*/ 1001738640 w 162"/>
                <a:gd name="T9" fmla="*/ 892208382 h 212"/>
                <a:gd name="T10" fmla="*/ 1150933480 w 162"/>
                <a:gd name="T11" fmla="*/ 345956727 h 212"/>
                <a:gd name="T12" fmla="*/ 0 60000 65536"/>
                <a:gd name="T13" fmla="*/ 0 60000 65536"/>
                <a:gd name="T14" fmla="*/ 0 60000 65536"/>
                <a:gd name="T15" fmla="*/ 0 60000 65536"/>
                <a:gd name="T16" fmla="*/ 0 60000 65536"/>
                <a:gd name="T17" fmla="*/ 0 60000 65536"/>
                <a:gd name="T18" fmla="*/ 0 w 162"/>
                <a:gd name="T19" fmla="*/ 0 h 212"/>
                <a:gd name="T20" fmla="*/ 162 w 162"/>
                <a:gd name="T21" fmla="*/ 212 h 212"/>
              </a:gdLst>
              <a:ahLst/>
              <a:cxnLst>
                <a:cxn ang="T12">
                  <a:pos x="T0" y="T1"/>
                </a:cxn>
                <a:cxn ang="T13">
                  <a:pos x="T2" y="T3"/>
                </a:cxn>
                <a:cxn ang="T14">
                  <a:pos x="T4" y="T5"/>
                </a:cxn>
                <a:cxn ang="T15">
                  <a:pos x="T6" y="T7"/>
                </a:cxn>
                <a:cxn ang="T16">
                  <a:pos x="T8" y="T9"/>
                </a:cxn>
                <a:cxn ang="T17">
                  <a:pos x="T10" y="T11"/>
                </a:cxn>
              </a:cxnLst>
              <a:rect l="T18" t="T19" r="T20" b="T21"/>
              <a:pathLst>
                <a:path w="162" h="212">
                  <a:moveTo>
                    <a:pt x="162" y="57"/>
                  </a:moveTo>
                  <a:cubicBezTo>
                    <a:pt x="123" y="27"/>
                    <a:pt x="79" y="8"/>
                    <a:pt x="33" y="0"/>
                  </a:cubicBezTo>
                  <a:cubicBezTo>
                    <a:pt x="12" y="38"/>
                    <a:pt x="0" y="81"/>
                    <a:pt x="0" y="127"/>
                  </a:cubicBezTo>
                  <a:cubicBezTo>
                    <a:pt x="0" y="157"/>
                    <a:pt x="5" y="185"/>
                    <a:pt x="14" y="212"/>
                  </a:cubicBezTo>
                  <a:cubicBezTo>
                    <a:pt x="50" y="182"/>
                    <a:pt x="93" y="159"/>
                    <a:pt x="141" y="147"/>
                  </a:cubicBezTo>
                  <a:cubicBezTo>
                    <a:pt x="136" y="116"/>
                    <a:pt x="143" y="83"/>
                    <a:pt x="162" y="57"/>
                  </a:cubicBezTo>
                  <a:close/>
                </a:path>
              </a:pathLst>
            </a:custGeom>
            <a:solidFill>
              <a:schemeClr val="accent6"/>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5" name="Freeform 44"/>
            <p:cNvSpPr>
              <a:spLocks/>
            </p:cNvSpPr>
            <p:nvPr/>
          </p:nvSpPr>
          <p:spPr bwMode="gray">
            <a:xfrm>
              <a:off x="7491735" y="5480421"/>
              <a:ext cx="287337" cy="569913"/>
            </a:xfrm>
            <a:custGeom>
              <a:avLst/>
              <a:gdLst>
                <a:gd name="T0" fmla="*/ 537958731 w 108"/>
                <a:gd name="T1" fmla="*/ 1303452715 h 232"/>
                <a:gd name="T2" fmla="*/ 530881729 w 108"/>
                <a:gd name="T3" fmla="*/ 1400003813 h 232"/>
                <a:gd name="T4" fmla="*/ 764468187 w 108"/>
                <a:gd name="T5" fmla="*/ 1327590490 h 232"/>
                <a:gd name="T6" fmla="*/ 764468187 w 108"/>
                <a:gd name="T7" fmla="*/ 1303452715 h 232"/>
                <a:gd name="T8" fmla="*/ 92019690 w 108"/>
                <a:gd name="T9" fmla="*/ 0 h 232"/>
                <a:gd name="T10" fmla="*/ 0 w 108"/>
                <a:gd name="T11" fmla="*/ 199137944 h 232"/>
                <a:gd name="T12" fmla="*/ 537958731 w 108"/>
                <a:gd name="T13" fmla="*/ 1303452715 h 232"/>
                <a:gd name="T14" fmla="*/ 0 60000 65536"/>
                <a:gd name="T15" fmla="*/ 0 60000 65536"/>
                <a:gd name="T16" fmla="*/ 0 60000 65536"/>
                <a:gd name="T17" fmla="*/ 0 60000 65536"/>
                <a:gd name="T18" fmla="*/ 0 60000 65536"/>
                <a:gd name="T19" fmla="*/ 0 60000 65536"/>
                <a:gd name="T20" fmla="*/ 0 60000 65536"/>
                <a:gd name="T21" fmla="*/ 0 w 108"/>
                <a:gd name="T22" fmla="*/ 0 h 232"/>
                <a:gd name="T23" fmla="*/ 108 w 108"/>
                <a:gd name="T24" fmla="*/ 232 h 2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232">
                  <a:moveTo>
                    <a:pt x="76" y="216"/>
                  </a:moveTo>
                  <a:cubicBezTo>
                    <a:pt x="76" y="222"/>
                    <a:pt x="75" y="227"/>
                    <a:pt x="75" y="232"/>
                  </a:cubicBezTo>
                  <a:cubicBezTo>
                    <a:pt x="86" y="228"/>
                    <a:pt x="97" y="225"/>
                    <a:pt x="108" y="220"/>
                  </a:cubicBezTo>
                  <a:cubicBezTo>
                    <a:pt x="108" y="219"/>
                    <a:pt x="108" y="218"/>
                    <a:pt x="108" y="216"/>
                  </a:cubicBezTo>
                  <a:cubicBezTo>
                    <a:pt x="108" y="131"/>
                    <a:pt x="71" y="54"/>
                    <a:pt x="13" y="0"/>
                  </a:cubicBezTo>
                  <a:cubicBezTo>
                    <a:pt x="9" y="12"/>
                    <a:pt x="5" y="22"/>
                    <a:pt x="0" y="33"/>
                  </a:cubicBezTo>
                  <a:cubicBezTo>
                    <a:pt x="47" y="80"/>
                    <a:pt x="76" y="145"/>
                    <a:pt x="76" y="216"/>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6" name="Freeform 45"/>
            <p:cNvSpPr>
              <a:spLocks/>
            </p:cNvSpPr>
            <p:nvPr/>
          </p:nvSpPr>
          <p:spPr bwMode="gray">
            <a:xfrm>
              <a:off x="7398072" y="6061446"/>
              <a:ext cx="377825" cy="520700"/>
            </a:xfrm>
            <a:custGeom>
              <a:avLst/>
              <a:gdLst>
                <a:gd name="T0" fmla="*/ 1005293778 w 142"/>
                <a:gd name="T1" fmla="*/ 0 h 212"/>
                <a:gd name="T2" fmla="*/ 771670313 w 142"/>
                <a:gd name="T3" fmla="*/ 66357320 h 212"/>
                <a:gd name="T4" fmla="*/ 0 w 142"/>
                <a:gd name="T5" fmla="*/ 1164290084 h 212"/>
                <a:gd name="T6" fmla="*/ 205305311 w 142"/>
                <a:gd name="T7" fmla="*/ 1278907911 h 212"/>
                <a:gd name="T8" fmla="*/ 1005293778 w 142"/>
                <a:gd name="T9" fmla="*/ 0 h 212"/>
                <a:gd name="T10" fmla="*/ 0 60000 65536"/>
                <a:gd name="T11" fmla="*/ 0 60000 65536"/>
                <a:gd name="T12" fmla="*/ 0 60000 65536"/>
                <a:gd name="T13" fmla="*/ 0 60000 65536"/>
                <a:gd name="T14" fmla="*/ 0 60000 65536"/>
                <a:gd name="T15" fmla="*/ 0 w 142"/>
                <a:gd name="T16" fmla="*/ 0 h 212"/>
                <a:gd name="T17" fmla="*/ 142 w 142"/>
                <a:gd name="T18" fmla="*/ 212 h 212"/>
              </a:gdLst>
              <a:ahLst/>
              <a:cxnLst>
                <a:cxn ang="T10">
                  <a:pos x="T0" y="T1"/>
                </a:cxn>
                <a:cxn ang="T11">
                  <a:pos x="T2" y="T3"/>
                </a:cxn>
                <a:cxn ang="T12">
                  <a:pos x="T4" y="T5"/>
                </a:cxn>
                <a:cxn ang="T13">
                  <a:pos x="T6" y="T7"/>
                </a:cxn>
                <a:cxn ang="T14">
                  <a:pos x="T8" y="T9"/>
                </a:cxn>
              </a:cxnLst>
              <a:rect l="T15" t="T16" r="T17" b="T18"/>
              <a:pathLst>
                <a:path w="142" h="212">
                  <a:moveTo>
                    <a:pt x="142" y="0"/>
                  </a:moveTo>
                  <a:cubicBezTo>
                    <a:pt x="131" y="4"/>
                    <a:pt x="120" y="8"/>
                    <a:pt x="109" y="11"/>
                  </a:cubicBezTo>
                  <a:cubicBezTo>
                    <a:pt x="100" y="86"/>
                    <a:pt x="59" y="152"/>
                    <a:pt x="0" y="193"/>
                  </a:cubicBezTo>
                  <a:cubicBezTo>
                    <a:pt x="10" y="200"/>
                    <a:pt x="19" y="206"/>
                    <a:pt x="29" y="212"/>
                  </a:cubicBezTo>
                  <a:cubicBezTo>
                    <a:pt x="93" y="162"/>
                    <a:pt x="136" y="86"/>
                    <a:pt x="142" y="0"/>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7" name="Freeform 46"/>
            <p:cNvSpPr>
              <a:spLocks/>
            </p:cNvSpPr>
            <p:nvPr/>
          </p:nvSpPr>
          <p:spPr bwMode="gray">
            <a:xfrm>
              <a:off x="6291585" y="6255121"/>
              <a:ext cx="482600" cy="447675"/>
            </a:xfrm>
            <a:custGeom>
              <a:avLst/>
              <a:gdLst>
                <a:gd name="T0" fmla="*/ 168750886 w 182"/>
                <a:gd name="T1" fmla="*/ 0 h 182"/>
                <a:gd name="T2" fmla="*/ 0 w 182"/>
                <a:gd name="T3" fmla="*/ 145209033 h 182"/>
                <a:gd name="T4" fmla="*/ 1279685397 w 182"/>
                <a:gd name="T5" fmla="*/ 1101169749 h 182"/>
                <a:gd name="T6" fmla="*/ 1251559372 w 182"/>
                <a:gd name="T7" fmla="*/ 889407247 h 182"/>
                <a:gd name="T8" fmla="*/ 168750886 w 182"/>
                <a:gd name="T9" fmla="*/ 0 h 182"/>
                <a:gd name="T10" fmla="*/ 0 60000 65536"/>
                <a:gd name="T11" fmla="*/ 0 60000 65536"/>
                <a:gd name="T12" fmla="*/ 0 60000 65536"/>
                <a:gd name="T13" fmla="*/ 0 60000 65536"/>
                <a:gd name="T14" fmla="*/ 0 60000 65536"/>
                <a:gd name="T15" fmla="*/ 0 w 182"/>
                <a:gd name="T16" fmla="*/ 0 h 182"/>
                <a:gd name="T17" fmla="*/ 182 w 182"/>
                <a:gd name="T18" fmla="*/ 182 h 182"/>
              </a:gdLst>
              <a:ahLst/>
              <a:cxnLst>
                <a:cxn ang="T10">
                  <a:pos x="T0" y="T1"/>
                </a:cxn>
                <a:cxn ang="T11">
                  <a:pos x="T2" y="T3"/>
                </a:cxn>
                <a:cxn ang="T12">
                  <a:pos x="T4" y="T5"/>
                </a:cxn>
                <a:cxn ang="T13">
                  <a:pos x="T6" y="T7"/>
                </a:cxn>
                <a:cxn ang="T14">
                  <a:pos x="T8" y="T9"/>
                </a:cxn>
              </a:cxnLst>
              <a:rect l="T15" t="T16" r="T17" b="T18"/>
              <a:pathLst>
                <a:path w="182" h="182">
                  <a:moveTo>
                    <a:pt x="24" y="0"/>
                  </a:moveTo>
                  <a:cubicBezTo>
                    <a:pt x="16" y="8"/>
                    <a:pt x="8" y="16"/>
                    <a:pt x="0" y="24"/>
                  </a:cubicBezTo>
                  <a:cubicBezTo>
                    <a:pt x="35" y="100"/>
                    <a:pt x="101" y="158"/>
                    <a:pt x="182" y="182"/>
                  </a:cubicBezTo>
                  <a:cubicBezTo>
                    <a:pt x="180" y="170"/>
                    <a:pt x="179" y="159"/>
                    <a:pt x="178" y="147"/>
                  </a:cubicBezTo>
                  <a:cubicBezTo>
                    <a:pt x="109" y="122"/>
                    <a:pt x="52" y="69"/>
                    <a:pt x="24" y="0"/>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8" name="Freeform 47"/>
            <p:cNvSpPr>
              <a:spLocks/>
            </p:cNvSpPr>
            <p:nvPr/>
          </p:nvSpPr>
          <p:spPr bwMode="gray">
            <a:xfrm>
              <a:off x="6804347" y="6558334"/>
              <a:ext cx="639763" cy="174625"/>
            </a:xfrm>
            <a:custGeom>
              <a:avLst/>
              <a:gdLst>
                <a:gd name="T0" fmla="*/ 518727872 w 240"/>
                <a:gd name="T1" fmla="*/ 235918350 h 71"/>
                <a:gd name="T2" fmla="*/ 0 w 240"/>
                <a:gd name="T3" fmla="*/ 175426801 h 71"/>
                <a:gd name="T4" fmla="*/ 28424140 w 240"/>
                <a:gd name="T5" fmla="*/ 381098147 h 71"/>
                <a:gd name="T6" fmla="*/ 518727872 w 240"/>
                <a:gd name="T7" fmla="*/ 429491386 h 71"/>
                <a:gd name="T8" fmla="*/ 1705403133 w 240"/>
                <a:gd name="T9" fmla="*/ 114935213 h 71"/>
                <a:gd name="T10" fmla="*/ 1492228825 w 240"/>
                <a:gd name="T11" fmla="*/ 0 h 71"/>
                <a:gd name="T12" fmla="*/ 518727872 w 240"/>
                <a:gd name="T13" fmla="*/ 235918350 h 71"/>
                <a:gd name="T14" fmla="*/ 0 60000 65536"/>
                <a:gd name="T15" fmla="*/ 0 60000 65536"/>
                <a:gd name="T16" fmla="*/ 0 60000 65536"/>
                <a:gd name="T17" fmla="*/ 0 60000 65536"/>
                <a:gd name="T18" fmla="*/ 0 60000 65536"/>
                <a:gd name="T19" fmla="*/ 0 60000 65536"/>
                <a:gd name="T20" fmla="*/ 0 60000 65536"/>
                <a:gd name="T21" fmla="*/ 0 w 240"/>
                <a:gd name="T22" fmla="*/ 0 h 71"/>
                <a:gd name="T23" fmla="*/ 240 w 240"/>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0" h="71">
                  <a:moveTo>
                    <a:pt x="73" y="39"/>
                  </a:moveTo>
                  <a:cubicBezTo>
                    <a:pt x="47" y="39"/>
                    <a:pt x="23" y="36"/>
                    <a:pt x="0" y="29"/>
                  </a:cubicBezTo>
                  <a:cubicBezTo>
                    <a:pt x="1" y="40"/>
                    <a:pt x="2" y="52"/>
                    <a:pt x="4" y="63"/>
                  </a:cubicBezTo>
                  <a:cubicBezTo>
                    <a:pt x="26" y="68"/>
                    <a:pt x="49" y="71"/>
                    <a:pt x="73" y="71"/>
                  </a:cubicBezTo>
                  <a:cubicBezTo>
                    <a:pt x="135" y="71"/>
                    <a:pt x="192" y="52"/>
                    <a:pt x="240" y="19"/>
                  </a:cubicBezTo>
                  <a:cubicBezTo>
                    <a:pt x="230" y="13"/>
                    <a:pt x="220" y="7"/>
                    <a:pt x="210" y="0"/>
                  </a:cubicBezTo>
                  <a:cubicBezTo>
                    <a:pt x="171" y="25"/>
                    <a:pt x="123" y="39"/>
                    <a:pt x="73" y="39"/>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89" name="Freeform 48"/>
            <p:cNvSpPr>
              <a:spLocks/>
            </p:cNvSpPr>
            <p:nvPr/>
          </p:nvSpPr>
          <p:spPr bwMode="gray">
            <a:xfrm>
              <a:off x="6320160" y="5308971"/>
              <a:ext cx="565150" cy="358775"/>
            </a:xfrm>
            <a:custGeom>
              <a:avLst/>
              <a:gdLst>
                <a:gd name="T0" fmla="*/ 1506578169 w 212"/>
                <a:gd name="T1" fmla="*/ 175121521 h 146"/>
                <a:gd name="T2" fmla="*/ 1378662035 w 212"/>
                <a:gd name="T3" fmla="*/ 0 h 146"/>
                <a:gd name="T4" fmla="*/ 0 w 212"/>
                <a:gd name="T5" fmla="*/ 851446747 h 146"/>
                <a:gd name="T6" fmla="*/ 248727325 w 212"/>
                <a:gd name="T7" fmla="*/ 881640354 h 146"/>
                <a:gd name="T8" fmla="*/ 1506578169 w 212"/>
                <a:gd name="T9" fmla="*/ 175121521 h 146"/>
                <a:gd name="T10" fmla="*/ 0 60000 65536"/>
                <a:gd name="T11" fmla="*/ 0 60000 65536"/>
                <a:gd name="T12" fmla="*/ 0 60000 65536"/>
                <a:gd name="T13" fmla="*/ 0 60000 65536"/>
                <a:gd name="T14" fmla="*/ 0 60000 65536"/>
                <a:gd name="T15" fmla="*/ 0 w 212"/>
                <a:gd name="T16" fmla="*/ 0 h 146"/>
                <a:gd name="T17" fmla="*/ 212 w 212"/>
                <a:gd name="T18" fmla="*/ 146 h 146"/>
              </a:gdLst>
              <a:ahLst/>
              <a:cxnLst>
                <a:cxn ang="T10">
                  <a:pos x="T0" y="T1"/>
                </a:cxn>
                <a:cxn ang="T11">
                  <a:pos x="T2" y="T3"/>
                </a:cxn>
                <a:cxn ang="T12">
                  <a:pos x="T4" y="T5"/>
                </a:cxn>
                <a:cxn ang="T13">
                  <a:pos x="T6" y="T7"/>
                </a:cxn>
                <a:cxn ang="T14">
                  <a:pos x="T8" y="T9"/>
                </a:cxn>
              </a:cxnLst>
              <a:rect l="T15" t="T16" r="T17" b="T18"/>
              <a:pathLst>
                <a:path w="212" h="146">
                  <a:moveTo>
                    <a:pt x="212" y="29"/>
                  </a:moveTo>
                  <a:cubicBezTo>
                    <a:pt x="207" y="19"/>
                    <a:pt x="201" y="9"/>
                    <a:pt x="194" y="0"/>
                  </a:cubicBezTo>
                  <a:cubicBezTo>
                    <a:pt x="111" y="17"/>
                    <a:pt x="41" y="70"/>
                    <a:pt x="0" y="141"/>
                  </a:cubicBezTo>
                  <a:cubicBezTo>
                    <a:pt x="12" y="142"/>
                    <a:pt x="24" y="144"/>
                    <a:pt x="35" y="146"/>
                  </a:cubicBezTo>
                  <a:cubicBezTo>
                    <a:pt x="74" y="85"/>
                    <a:pt x="138" y="41"/>
                    <a:pt x="212" y="29"/>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0" name="Freeform 49"/>
            <p:cNvSpPr>
              <a:spLocks/>
            </p:cNvSpPr>
            <p:nvPr/>
          </p:nvSpPr>
          <p:spPr bwMode="gray">
            <a:xfrm>
              <a:off x="6878960" y="5293096"/>
              <a:ext cx="615950" cy="242888"/>
            </a:xfrm>
            <a:custGeom>
              <a:avLst/>
              <a:gdLst>
                <a:gd name="T0" fmla="*/ 319947360 w 231"/>
                <a:gd name="T1" fmla="*/ 192615108 h 99"/>
                <a:gd name="T2" fmla="*/ 1557081858 w 231"/>
                <a:gd name="T3" fmla="*/ 595904824 h 99"/>
                <a:gd name="T4" fmla="*/ 1642400243 w 231"/>
                <a:gd name="T5" fmla="*/ 397269116 h 99"/>
                <a:gd name="T6" fmla="*/ 319947360 w 231"/>
                <a:gd name="T7" fmla="*/ 0 h 99"/>
                <a:gd name="T8" fmla="*/ 0 w 231"/>
                <a:gd name="T9" fmla="*/ 18057127 h 99"/>
                <a:gd name="T10" fmla="*/ 120870198 w 231"/>
                <a:gd name="T11" fmla="*/ 198635785 h 99"/>
                <a:gd name="T12" fmla="*/ 319947360 w 231"/>
                <a:gd name="T13" fmla="*/ 192615108 h 99"/>
                <a:gd name="T14" fmla="*/ 0 60000 65536"/>
                <a:gd name="T15" fmla="*/ 0 60000 65536"/>
                <a:gd name="T16" fmla="*/ 0 60000 65536"/>
                <a:gd name="T17" fmla="*/ 0 60000 65536"/>
                <a:gd name="T18" fmla="*/ 0 60000 65536"/>
                <a:gd name="T19" fmla="*/ 0 60000 65536"/>
                <a:gd name="T20" fmla="*/ 0 60000 65536"/>
                <a:gd name="T21" fmla="*/ 0 w 231"/>
                <a:gd name="T22" fmla="*/ 0 h 99"/>
                <a:gd name="T23" fmla="*/ 231 w 231"/>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1" h="99">
                  <a:moveTo>
                    <a:pt x="45" y="32"/>
                  </a:moveTo>
                  <a:cubicBezTo>
                    <a:pt x="112" y="32"/>
                    <a:pt x="173" y="57"/>
                    <a:pt x="219" y="99"/>
                  </a:cubicBezTo>
                  <a:cubicBezTo>
                    <a:pt x="224" y="88"/>
                    <a:pt x="228" y="77"/>
                    <a:pt x="231" y="66"/>
                  </a:cubicBezTo>
                  <a:cubicBezTo>
                    <a:pt x="180" y="25"/>
                    <a:pt x="115" y="0"/>
                    <a:pt x="45" y="0"/>
                  </a:cubicBezTo>
                  <a:cubicBezTo>
                    <a:pt x="29" y="0"/>
                    <a:pt x="14" y="1"/>
                    <a:pt x="0" y="3"/>
                  </a:cubicBezTo>
                  <a:cubicBezTo>
                    <a:pt x="6" y="13"/>
                    <a:pt x="12" y="23"/>
                    <a:pt x="17" y="33"/>
                  </a:cubicBezTo>
                  <a:cubicBezTo>
                    <a:pt x="26" y="32"/>
                    <a:pt x="36" y="32"/>
                    <a:pt x="45" y="32"/>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1" name="Freeform 50"/>
            <p:cNvSpPr>
              <a:spLocks/>
            </p:cNvSpPr>
            <p:nvPr/>
          </p:nvSpPr>
          <p:spPr bwMode="gray">
            <a:xfrm>
              <a:off x="6218560" y="5689971"/>
              <a:ext cx="174625" cy="590550"/>
            </a:xfrm>
            <a:custGeom>
              <a:avLst/>
              <a:gdLst>
                <a:gd name="T0" fmla="*/ 332005038 w 65"/>
                <a:gd name="T1" fmla="*/ 1307810167 h 240"/>
                <a:gd name="T2" fmla="*/ 230959001 w 65"/>
                <a:gd name="T3" fmla="*/ 793162890 h 240"/>
                <a:gd name="T4" fmla="*/ 469136726 w 65"/>
                <a:gd name="T5" fmla="*/ 24219935 h 240"/>
                <a:gd name="T6" fmla="*/ 223742962 w 65"/>
                <a:gd name="T7" fmla="*/ 0 h 240"/>
                <a:gd name="T8" fmla="*/ 0 w 65"/>
                <a:gd name="T9" fmla="*/ 793162890 h 240"/>
                <a:gd name="T10" fmla="*/ 151566411 w 65"/>
                <a:gd name="T11" fmla="*/ 1453122339 h 240"/>
                <a:gd name="T12" fmla="*/ 332005038 w 65"/>
                <a:gd name="T13" fmla="*/ 1307810167 h 240"/>
                <a:gd name="T14" fmla="*/ 0 60000 65536"/>
                <a:gd name="T15" fmla="*/ 0 60000 65536"/>
                <a:gd name="T16" fmla="*/ 0 60000 65536"/>
                <a:gd name="T17" fmla="*/ 0 60000 65536"/>
                <a:gd name="T18" fmla="*/ 0 60000 65536"/>
                <a:gd name="T19" fmla="*/ 0 60000 65536"/>
                <a:gd name="T20" fmla="*/ 0 60000 65536"/>
                <a:gd name="T21" fmla="*/ 0 w 65"/>
                <a:gd name="T22" fmla="*/ 0 h 240"/>
                <a:gd name="T23" fmla="*/ 65 w 65"/>
                <a:gd name="T24" fmla="*/ 240 h 2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240">
                  <a:moveTo>
                    <a:pt x="46" y="216"/>
                  </a:moveTo>
                  <a:cubicBezTo>
                    <a:pt x="37" y="189"/>
                    <a:pt x="32" y="161"/>
                    <a:pt x="32" y="131"/>
                  </a:cubicBezTo>
                  <a:cubicBezTo>
                    <a:pt x="32" y="85"/>
                    <a:pt x="44" y="42"/>
                    <a:pt x="65" y="4"/>
                  </a:cubicBezTo>
                  <a:cubicBezTo>
                    <a:pt x="54" y="2"/>
                    <a:pt x="42" y="1"/>
                    <a:pt x="31" y="0"/>
                  </a:cubicBezTo>
                  <a:cubicBezTo>
                    <a:pt x="11" y="40"/>
                    <a:pt x="0" y="84"/>
                    <a:pt x="0" y="131"/>
                  </a:cubicBezTo>
                  <a:cubicBezTo>
                    <a:pt x="0" y="170"/>
                    <a:pt x="7" y="207"/>
                    <a:pt x="21" y="240"/>
                  </a:cubicBezTo>
                  <a:cubicBezTo>
                    <a:pt x="29" y="232"/>
                    <a:pt x="37" y="224"/>
                    <a:pt x="46" y="216"/>
                  </a:cubicBezTo>
                  <a:close/>
                </a:path>
              </a:pathLst>
            </a:custGeom>
            <a:solidFill>
              <a:srgbClr val="968C6D"/>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2" name="Oval 51"/>
            <p:cNvSpPr>
              <a:spLocks noChangeArrowheads="1"/>
            </p:cNvSpPr>
            <p:nvPr/>
          </p:nvSpPr>
          <p:spPr bwMode="gray">
            <a:xfrm>
              <a:off x="6713860" y="5750296"/>
              <a:ext cx="568325" cy="523875"/>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sz="1400" b="1">
                  <a:latin typeface="+mj-lt"/>
                  <a:cs typeface="Arial" charset="0"/>
                </a:rPr>
                <a:t>7</a:t>
              </a:r>
            </a:p>
          </p:txBody>
        </p:sp>
      </p:grpSp>
      <p:grpSp>
        <p:nvGrpSpPr>
          <p:cNvPr id="8" name="Group 95"/>
          <p:cNvGrpSpPr/>
          <p:nvPr/>
        </p:nvGrpSpPr>
        <p:grpSpPr>
          <a:xfrm>
            <a:off x="8059712" y="5293096"/>
            <a:ext cx="1560512" cy="1583693"/>
            <a:chOff x="8034660" y="5293096"/>
            <a:chExt cx="1560512" cy="1439863"/>
          </a:xfrm>
        </p:grpSpPr>
        <p:sp>
          <p:nvSpPr>
            <p:cNvPr id="293" name="Freeform 52"/>
            <p:cNvSpPr>
              <a:spLocks/>
            </p:cNvSpPr>
            <p:nvPr/>
          </p:nvSpPr>
          <p:spPr bwMode="gray">
            <a:xfrm>
              <a:off x="8274372" y="5380409"/>
              <a:ext cx="520700" cy="407987"/>
            </a:xfrm>
            <a:custGeom>
              <a:avLst/>
              <a:gdLst>
                <a:gd name="T0" fmla="*/ 1002193435 w 196"/>
                <a:gd name="T1" fmla="*/ 924203579 h 166"/>
                <a:gd name="T2" fmla="*/ 1383308524 w 196"/>
                <a:gd name="T3" fmla="*/ 821513780 h 166"/>
                <a:gd name="T4" fmla="*/ 1129230913 w 196"/>
                <a:gd name="T5" fmla="*/ 0 h 166"/>
                <a:gd name="T6" fmla="*/ 0 w 196"/>
                <a:gd name="T7" fmla="*/ 561771011 h 166"/>
                <a:gd name="T8" fmla="*/ 861038616 w 196"/>
                <a:gd name="T9" fmla="*/ 1002731217 h 166"/>
                <a:gd name="T10" fmla="*/ 1002193435 w 196"/>
                <a:gd name="T11" fmla="*/ 924203579 h 166"/>
                <a:gd name="T12" fmla="*/ 0 60000 65536"/>
                <a:gd name="T13" fmla="*/ 0 60000 65536"/>
                <a:gd name="T14" fmla="*/ 0 60000 65536"/>
                <a:gd name="T15" fmla="*/ 0 60000 65536"/>
                <a:gd name="T16" fmla="*/ 0 60000 65536"/>
                <a:gd name="T17" fmla="*/ 0 60000 65536"/>
                <a:gd name="T18" fmla="*/ 0 w 196"/>
                <a:gd name="T19" fmla="*/ 0 h 166"/>
                <a:gd name="T20" fmla="*/ 196 w 196"/>
                <a:gd name="T21" fmla="*/ 166 h 166"/>
              </a:gdLst>
              <a:ahLst/>
              <a:cxnLst>
                <a:cxn ang="T12">
                  <a:pos x="T0" y="T1"/>
                </a:cxn>
                <a:cxn ang="T13">
                  <a:pos x="T2" y="T3"/>
                </a:cxn>
                <a:cxn ang="T14">
                  <a:pos x="T4" y="T5"/>
                </a:cxn>
                <a:cxn ang="T15">
                  <a:pos x="T6" y="T7"/>
                </a:cxn>
                <a:cxn ang="T16">
                  <a:pos x="T8" y="T9"/>
                </a:cxn>
                <a:cxn ang="T17">
                  <a:pos x="T10" y="T11"/>
                </a:cxn>
              </a:cxnLst>
              <a:rect l="T18" t="T19" r="T20" b="T21"/>
              <a:pathLst>
                <a:path w="196" h="166">
                  <a:moveTo>
                    <a:pt x="142" y="153"/>
                  </a:moveTo>
                  <a:cubicBezTo>
                    <a:pt x="159" y="143"/>
                    <a:pt x="177" y="137"/>
                    <a:pt x="196" y="136"/>
                  </a:cubicBezTo>
                  <a:cubicBezTo>
                    <a:pt x="195" y="87"/>
                    <a:pt x="182" y="41"/>
                    <a:pt x="160" y="0"/>
                  </a:cubicBezTo>
                  <a:cubicBezTo>
                    <a:pt x="96" y="11"/>
                    <a:pt x="39" y="45"/>
                    <a:pt x="0" y="93"/>
                  </a:cubicBezTo>
                  <a:cubicBezTo>
                    <a:pt x="45" y="107"/>
                    <a:pt x="87" y="132"/>
                    <a:pt x="122" y="166"/>
                  </a:cubicBezTo>
                  <a:cubicBezTo>
                    <a:pt x="128" y="161"/>
                    <a:pt x="135" y="157"/>
                    <a:pt x="142" y="153"/>
                  </a:cubicBezTo>
                  <a:close/>
                </a:path>
              </a:pathLst>
            </a:custGeom>
            <a:solidFill>
              <a:schemeClr val="accent4"/>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4" name="Freeform 53"/>
            <p:cNvSpPr>
              <a:spLocks/>
            </p:cNvSpPr>
            <p:nvPr/>
          </p:nvSpPr>
          <p:spPr bwMode="gray">
            <a:xfrm>
              <a:off x="8739510" y="5372471"/>
              <a:ext cx="477837" cy="417513"/>
            </a:xfrm>
            <a:custGeom>
              <a:avLst/>
              <a:gdLst>
                <a:gd name="T0" fmla="*/ 769621962 w 179"/>
                <a:gd name="T1" fmla="*/ 1025394675 h 170"/>
                <a:gd name="T2" fmla="*/ 1275576427 w 179"/>
                <a:gd name="T3" fmla="*/ 289523135 h 170"/>
                <a:gd name="T4" fmla="*/ 199530331 w 179"/>
                <a:gd name="T5" fmla="*/ 0 h 170"/>
                <a:gd name="T6" fmla="*/ 0 w 179"/>
                <a:gd name="T7" fmla="*/ 6031835 h 170"/>
                <a:gd name="T8" fmla="*/ 249414895 w 179"/>
                <a:gd name="T9" fmla="*/ 844442150 h 170"/>
                <a:gd name="T10" fmla="*/ 769621962 w 179"/>
                <a:gd name="T11" fmla="*/ 1025394675 h 170"/>
                <a:gd name="T12" fmla="*/ 0 60000 65536"/>
                <a:gd name="T13" fmla="*/ 0 60000 65536"/>
                <a:gd name="T14" fmla="*/ 0 60000 65536"/>
                <a:gd name="T15" fmla="*/ 0 60000 65536"/>
                <a:gd name="T16" fmla="*/ 0 60000 65536"/>
                <a:gd name="T17" fmla="*/ 0 60000 65536"/>
                <a:gd name="T18" fmla="*/ 0 w 179"/>
                <a:gd name="T19" fmla="*/ 0 h 170"/>
                <a:gd name="T20" fmla="*/ 179 w 179"/>
                <a:gd name="T21" fmla="*/ 170 h 170"/>
              </a:gdLst>
              <a:ahLst/>
              <a:cxnLst>
                <a:cxn ang="T12">
                  <a:pos x="T0" y="T1"/>
                </a:cxn>
                <a:cxn ang="T13">
                  <a:pos x="T2" y="T3"/>
                </a:cxn>
                <a:cxn ang="T14">
                  <a:pos x="T4" y="T5"/>
                </a:cxn>
                <a:cxn ang="T15">
                  <a:pos x="T6" y="T7"/>
                </a:cxn>
                <a:cxn ang="T16">
                  <a:pos x="T8" y="T9"/>
                </a:cxn>
                <a:cxn ang="T17">
                  <a:pos x="T10" y="T11"/>
                </a:cxn>
              </a:cxnLst>
              <a:rect l="T18" t="T19" r="T20" b="T21"/>
              <a:pathLst>
                <a:path w="179" h="170">
                  <a:moveTo>
                    <a:pt x="108" y="170"/>
                  </a:moveTo>
                  <a:cubicBezTo>
                    <a:pt x="142" y="134"/>
                    <a:pt x="166" y="93"/>
                    <a:pt x="179" y="48"/>
                  </a:cubicBezTo>
                  <a:cubicBezTo>
                    <a:pt x="137" y="18"/>
                    <a:pt x="84" y="0"/>
                    <a:pt x="28" y="0"/>
                  </a:cubicBezTo>
                  <a:cubicBezTo>
                    <a:pt x="18" y="0"/>
                    <a:pt x="9" y="0"/>
                    <a:pt x="0" y="1"/>
                  </a:cubicBezTo>
                  <a:cubicBezTo>
                    <a:pt x="22" y="43"/>
                    <a:pt x="34" y="90"/>
                    <a:pt x="35" y="140"/>
                  </a:cubicBezTo>
                  <a:cubicBezTo>
                    <a:pt x="62" y="141"/>
                    <a:pt x="88" y="152"/>
                    <a:pt x="108" y="170"/>
                  </a:cubicBezTo>
                  <a:close/>
                </a:path>
              </a:pathLst>
            </a:custGeom>
            <a:solidFill>
              <a:srgbClr val="968C6D"/>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5" name="Freeform 54"/>
            <p:cNvSpPr>
              <a:spLocks/>
            </p:cNvSpPr>
            <p:nvPr/>
          </p:nvSpPr>
          <p:spPr bwMode="gray">
            <a:xfrm>
              <a:off x="9055422" y="5515346"/>
              <a:ext cx="442913" cy="479425"/>
            </a:xfrm>
            <a:custGeom>
              <a:avLst/>
              <a:gdLst>
                <a:gd name="T0" fmla="*/ 513484667 w 167"/>
                <a:gd name="T1" fmla="*/ 0 h 195"/>
                <a:gd name="T2" fmla="*/ 0 w 167"/>
                <a:gd name="T3" fmla="*/ 737449153 h 195"/>
                <a:gd name="T4" fmla="*/ 105511427 w 167"/>
                <a:gd name="T5" fmla="*/ 858342890 h 195"/>
                <a:gd name="T6" fmla="*/ 218053764 w 167"/>
                <a:gd name="T7" fmla="*/ 1178709326 h 195"/>
                <a:gd name="T8" fmla="*/ 1174682091 w 167"/>
                <a:gd name="T9" fmla="*/ 961102075 h 195"/>
                <a:gd name="T10" fmla="*/ 513484667 w 167"/>
                <a:gd name="T11" fmla="*/ 0 h 195"/>
                <a:gd name="T12" fmla="*/ 0 60000 65536"/>
                <a:gd name="T13" fmla="*/ 0 60000 65536"/>
                <a:gd name="T14" fmla="*/ 0 60000 65536"/>
                <a:gd name="T15" fmla="*/ 0 60000 65536"/>
                <a:gd name="T16" fmla="*/ 0 60000 65536"/>
                <a:gd name="T17" fmla="*/ 0 60000 65536"/>
                <a:gd name="T18" fmla="*/ 0 w 167"/>
                <a:gd name="T19" fmla="*/ 0 h 195"/>
                <a:gd name="T20" fmla="*/ 167 w 167"/>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167" h="195">
                  <a:moveTo>
                    <a:pt x="73" y="0"/>
                  </a:moveTo>
                  <a:cubicBezTo>
                    <a:pt x="59" y="44"/>
                    <a:pt x="35" y="86"/>
                    <a:pt x="0" y="122"/>
                  </a:cubicBezTo>
                  <a:cubicBezTo>
                    <a:pt x="6" y="128"/>
                    <a:pt x="10" y="135"/>
                    <a:pt x="15" y="142"/>
                  </a:cubicBezTo>
                  <a:cubicBezTo>
                    <a:pt x="24" y="159"/>
                    <a:pt x="30" y="177"/>
                    <a:pt x="31" y="195"/>
                  </a:cubicBezTo>
                  <a:cubicBezTo>
                    <a:pt x="80" y="194"/>
                    <a:pt x="126" y="181"/>
                    <a:pt x="167" y="159"/>
                  </a:cubicBezTo>
                  <a:cubicBezTo>
                    <a:pt x="156" y="95"/>
                    <a:pt x="122" y="39"/>
                    <a:pt x="73" y="0"/>
                  </a:cubicBezTo>
                  <a:close/>
                </a:path>
              </a:pathLst>
            </a:custGeom>
            <a:solidFill>
              <a:srgbClr val="EB8C00">
                <a:alpha val="60000"/>
              </a:srgb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6" name="Freeform 55"/>
            <p:cNvSpPr>
              <a:spLocks/>
            </p:cNvSpPr>
            <p:nvPr/>
          </p:nvSpPr>
          <p:spPr bwMode="gray">
            <a:xfrm>
              <a:off x="8833172" y="6236071"/>
              <a:ext cx="522288" cy="411163"/>
            </a:xfrm>
            <a:custGeom>
              <a:avLst/>
              <a:gdLst>
                <a:gd name="T0" fmla="*/ 376343195 w 196"/>
                <a:gd name="T1" fmla="*/ 90926118 h 167"/>
                <a:gd name="T2" fmla="*/ 0 w 196"/>
                <a:gd name="T3" fmla="*/ 187913810 h 167"/>
                <a:gd name="T4" fmla="*/ 255628003 w 196"/>
                <a:gd name="T5" fmla="*/ 1012305402 h 167"/>
                <a:gd name="T6" fmla="*/ 1391758853 w 196"/>
                <a:gd name="T7" fmla="*/ 442504938 h 167"/>
                <a:gd name="T8" fmla="*/ 518360186 w 196"/>
                <a:gd name="T9" fmla="*/ 0 h 167"/>
                <a:gd name="T10" fmla="*/ 376343195 w 196"/>
                <a:gd name="T11" fmla="*/ 90926118 h 167"/>
                <a:gd name="T12" fmla="*/ 0 60000 65536"/>
                <a:gd name="T13" fmla="*/ 0 60000 65536"/>
                <a:gd name="T14" fmla="*/ 0 60000 65536"/>
                <a:gd name="T15" fmla="*/ 0 60000 65536"/>
                <a:gd name="T16" fmla="*/ 0 60000 65536"/>
                <a:gd name="T17" fmla="*/ 0 60000 65536"/>
                <a:gd name="T18" fmla="*/ 0 w 196"/>
                <a:gd name="T19" fmla="*/ 0 h 167"/>
                <a:gd name="T20" fmla="*/ 196 w 196"/>
                <a:gd name="T21" fmla="*/ 167 h 167"/>
              </a:gdLst>
              <a:ahLst/>
              <a:cxnLst>
                <a:cxn ang="T12">
                  <a:pos x="T0" y="T1"/>
                </a:cxn>
                <a:cxn ang="T13">
                  <a:pos x="T2" y="T3"/>
                </a:cxn>
                <a:cxn ang="T14">
                  <a:pos x="T4" y="T5"/>
                </a:cxn>
                <a:cxn ang="T15">
                  <a:pos x="T6" y="T7"/>
                </a:cxn>
                <a:cxn ang="T16">
                  <a:pos x="T8" y="T9"/>
                </a:cxn>
                <a:cxn ang="T17">
                  <a:pos x="T10" y="T11"/>
                </a:cxn>
              </a:cxnLst>
              <a:rect l="T18" t="T19" r="T20" b="T21"/>
              <a:pathLst>
                <a:path w="196" h="167">
                  <a:moveTo>
                    <a:pt x="53" y="15"/>
                  </a:moveTo>
                  <a:cubicBezTo>
                    <a:pt x="36" y="24"/>
                    <a:pt x="18" y="30"/>
                    <a:pt x="0" y="31"/>
                  </a:cubicBezTo>
                  <a:cubicBezTo>
                    <a:pt x="1" y="80"/>
                    <a:pt x="14" y="126"/>
                    <a:pt x="36" y="167"/>
                  </a:cubicBezTo>
                  <a:cubicBezTo>
                    <a:pt x="100" y="156"/>
                    <a:pt x="156" y="122"/>
                    <a:pt x="196" y="73"/>
                  </a:cubicBezTo>
                  <a:cubicBezTo>
                    <a:pt x="151" y="59"/>
                    <a:pt x="109" y="35"/>
                    <a:pt x="73" y="0"/>
                  </a:cubicBezTo>
                  <a:cubicBezTo>
                    <a:pt x="67" y="6"/>
                    <a:pt x="61" y="10"/>
                    <a:pt x="53" y="15"/>
                  </a:cubicBezTo>
                  <a:close/>
                </a:path>
              </a:pathLst>
            </a:custGeom>
            <a:solidFill>
              <a:schemeClr val="accent1"/>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7" name="Freeform 56"/>
            <p:cNvSpPr>
              <a:spLocks/>
            </p:cNvSpPr>
            <p:nvPr/>
          </p:nvSpPr>
          <p:spPr bwMode="gray">
            <a:xfrm>
              <a:off x="8409310" y="6236071"/>
              <a:ext cx="479425" cy="419100"/>
            </a:xfrm>
            <a:custGeom>
              <a:avLst/>
              <a:gdLst>
                <a:gd name="T0" fmla="*/ 503681237 w 180"/>
                <a:gd name="T1" fmla="*/ 0 h 170"/>
                <a:gd name="T2" fmla="*/ 0 w 180"/>
                <a:gd name="T3" fmla="*/ 741476693 h 170"/>
                <a:gd name="T4" fmla="*/ 1078301370 w 180"/>
                <a:gd name="T5" fmla="*/ 1033204702 h 170"/>
                <a:gd name="T6" fmla="*/ 1276935070 w 180"/>
                <a:gd name="T7" fmla="*/ 1027127754 h 170"/>
                <a:gd name="T8" fmla="*/ 1021548123 w 180"/>
                <a:gd name="T9" fmla="*/ 188407647 h 170"/>
                <a:gd name="T10" fmla="*/ 503681237 w 180"/>
                <a:gd name="T11" fmla="*/ 0 h 170"/>
                <a:gd name="T12" fmla="*/ 0 60000 65536"/>
                <a:gd name="T13" fmla="*/ 0 60000 65536"/>
                <a:gd name="T14" fmla="*/ 0 60000 65536"/>
                <a:gd name="T15" fmla="*/ 0 60000 65536"/>
                <a:gd name="T16" fmla="*/ 0 60000 65536"/>
                <a:gd name="T17" fmla="*/ 0 60000 65536"/>
                <a:gd name="T18" fmla="*/ 0 w 180"/>
                <a:gd name="T19" fmla="*/ 0 h 170"/>
                <a:gd name="T20" fmla="*/ 180 w 180"/>
                <a:gd name="T21" fmla="*/ 170 h 170"/>
              </a:gdLst>
              <a:ahLst/>
              <a:cxnLst>
                <a:cxn ang="T12">
                  <a:pos x="T0" y="T1"/>
                </a:cxn>
                <a:cxn ang="T13">
                  <a:pos x="T2" y="T3"/>
                </a:cxn>
                <a:cxn ang="T14">
                  <a:pos x="T4" y="T5"/>
                </a:cxn>
                <a:cxn ang="T15">
                  <a:pos x="T6" y="T7"/>
                </a:cxn>
                <a:cxn ang="T16">
                  <a:pos x="T8" y="T9"/>
                </a:cxn>
                <a:cxn ang="T17">
                  <a:pos x="T10" y="T11"/>
                </a:cxn>
              </a:cxnLst>
              <a:rect l="T18" t="T19" r="T20" b="T21"/>
              <a:pathLst>
                <a:path w="180" h="170">
                  <a:moveTo>
                    <a:pt x="71" y="0"/>
                  </a:moveTo>
                  <a:cubicBezTo>
                    <a:pt x="37" y="36"/>
                    <a:pt x="13" y="77"/>
                    <a:pt x="0" y="122"/>
                  </a:cubicBezTo>
                  <a:cubicBezTo>
                    <a:pt x="43" y="152"/>
                    <a:pt x="95" y="170"/>
                    <a:pt x="152" y="170"/>
                  </a:cubicBezTo>
                  <a:cubicBezTo>
                    <a:pt x="161" y="170"/>
                    <a:pt x="170" y="170"/>
                    <a:pt x="180" y="169"/>
                  </a:cubicBezTo>
                  <a:cubicBezTo>
                    <a:pt x="158" y="127"/>
                    <a:pt x="145" y="80"/>
                    <a:pt x="144" y="31"/>
                  </a:cubicBezTo>
                  <a:cubicBezTo>
                    <a:pt x="117" y="29"/>
                    <a:pt x="91" y="18"/>
                    <a:pt x="71" y="0"/>
                  </a:cubicBezTo>
                  <a:close/>
                </a:path>
              </a:pathLst>
            </a:custGeom>
            <a:solidFill>
              <a:schemeClr val="accent3"/>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8" name="Freeform 57"/>
            <p:cNvSpPr>
              <a:spLocks/>
            </p:cNvSpPr>
            <p:nvPr/>
          </p:nvSpPr>
          <p:spPr bwMode="gray">
            <a:xfrm>
              <a:off x="8118797" y="5640759"/>
              <a:ext cx="452438" cy="439737"/>
            </a:xfrm>
            <a:custGeom>
              <a:avLst/>
              <a:gdLst>
                <a:gd name="T0" fmla="*/ 1204118394 w 170"/>
                <a:gd name="T1" fmla="*/ 428488093 h 179"/>
                <a:gd name="T2" fmla="*/ 347070471 w 170"/>
                <a:gd name="T3" fmla="*/ 0 h 179"/>
                <a:gd name="T4" fmla="*/ 0 w 170"/>
                <a:gd name="T5" fmla="*/ 911289828 h 179"/>
                <a:gd name="T6" fmla="*/ 7081985 w 170"/>
                <a:gd name="T7" fmla="*/ 1080271610 h 179"/>
                <a:gd name="T8" fmla="*/ 991626971 w 170"/>
                <a:gd name="T9" fmla="*/ 869045611 h 179"/>
                <a:gd name="T10" fmla="*/ 1204118394 w 170"/>
                <a:gd name="T11" fmla="*/ 428488093 h 179"/>
                <a:gd name="T12" fmla="*/ 0 60000 65536"/>
                <a:gd name="T13" fmla="*/ 0 60000 65536"/>
                <a:gd name="T14" fmla="*/ 0 60000 65536"/>
                <a:gd name="T15" fmla="*/ 0 60000 65536"/>
                <a:gd name="T16" fmla="*/ 0 60000 65536"/>
                <a:gd name="T17" fmla="*/ 0 60000 65536"/>
                <a:gd name="T18" fmla="*/ 0 w 170"/>
                <a:gd name="T19" fmla="*/ 0 h 179"/>
                <a:gd name="T20" fmla="*/ 170 w 170"/>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70" h="179">
                  <a:moveTo>
                    <a:pt x="170" y="71"/>
                  </a:moveTo>
                  <a:cubicBezTo>
                    <a:pt x="135" y="36"/>
                    <a:pt x="93" y="13"/>
                    <a:pt x="49" y="0"/>
                  </a:cubicBezTo>
                  <a:cubicBezTo>
                    <a:pt x="18" y="42"/>
                    <a:pt x="0" y="95"/>
                    <a:pt x="0" y="151"/>
                  </a:cubicBezTo>
                  <a:cubicBezTo>
                    <a:pt x="0" y="161"/>
                    <a:pt x="0" y="170"/>
                    <a:pt x="1" y="179"/>
                  </a:cubicBezTo>
                  <a:cubicBezTo>
                    <a:pt x="43" y="157"/>
                    <a:pt x="90" y="145"/>
                    <a:pt x="140" y="144"/>
                  </a:cubicBezTo>
                  <a:cubicBezTo>
                    <a:pt x="141" y="117"/>
                    <a:pt x="152" y="91"/>
                    <a:pt x="170" y="71"/>
                  </a:cubicBezTo>
                  <a:close/>
                </a:path>
              </a:pathLst>
            </a:custGeom>
            <a:solidFill>
              <a:schemeClr val="accent6"/>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99" name="Freeform 58"/>
            <p:cNvSpPr>
              <a:spLocks/>
            </p:cNvSpPr>
            <p:nvPr/>
          </p:nvSpPr>
          <p:spPr bwMode="gray">
            <a:xfrm>
              <a:off x="9055422" y="5945559"/>
              <a:ext cx="452438" cy="441325"/>
            </a:xfrm>
            <a:custGeom>
              <a:avLst/>
              <a:gdLst>
                <a:gd name="T0" fmla="*/ 0 w 170"/>
                <a:gd name="T1" fmla="*/ 656499375 h 179"/>
                <a:gd name="T2" fmla="*/ 864132650 w 170"/>
                <a:gd name="T3" fmla="*/ 1088087957 h 179"/>
                <a:gd name="T4" fmla="*/ 1204118394 w 170"/>
                <a:gd name="T5" fmla="*/ 164126077 h 179"/>
                <a:gd name="T6" fmla="*/ 1197036411 w 170"/>
                <a:gd name="T7" fmla="*/ 0 h 179"/>
                <a:gd name="T8" fmla="*/ 219573489 w 170"/>
                <a:gd name="T9" fmla="*/ 212755637 h 179"/>
                <a:gd name="T10" fmla="*/ 0 w 170"/>
                <a:gd name="T11" fmla="*/ 656499375 h 179"/>
                <a:gd name="T12" fmla="*/ 0 60000 65536"/>
                <a:gd name="T13" fmla="*/ 0 60000 65536"/>
                <a:gd name="T14" fmla="*/ 0 60000 65536"/>
                <a:gd name="T15" fmla="*/ 0 60000 65536"/>
                <a:gd name="T16" fmla="*/ 0 60000 65536"/>
                <a:gd name="T17" fmla="*/ 0 60000 65536"/>
                <a:gd name="T18" fmla="*/ 0 w 170"/>
                <a:gd name="T19" fmla="*/ 0 h 179"/>
                <a:gd name="T20" fmla="*/ 170 w 170"/>
                <a:gd name="T21" fmla="*/ 179 h 179"/>
              </a:gdLst>
              <a:ahLst/>
              <a:cxnLst>
                <a:cxn ang="T12">
                  <a:pos x="T0" y="T1"/>
                </a:cxn>
                <a:cxn ang="T13">
                  <a:pos x="T2" y="T3"/>
                </a:cxn>
                <a:cxn ang="T14">
                  <a:pos x="T4" y="T5"/>
                </a:cxn>
                <a:cxn ang="T15">
                  <a:pos x="T6" y="T7"/>
                </a:cxn>
                <a:cxn ang="T16">
                  <a:pos x="T8" y="T9"/>
                </a:cxn>
                <a:cxn ang="T17">
                  <a:pos x="T10" y="T11"/>
                </a:cxn>
              </a:cxnLst>
              <a:rect l="T18" t="T19" r="T20" b="T21"/>
              <a:pathLst>
                <a:path w="170" h="179">
                  <a:moveTo>
                    <a:pt x="0" y="108"/>
                  </a:moveTo>
                  <a:cubicBezTo>
                    <a:pt x="36" y="142"/>
                    <a:pt x="78" y="166"/>
                    <a:pt x="122" y="179"/>
                  </a:cubicBezTo>
                  <a:cubicBezTo>
                    <a:pt x="152" y="136"/>
                    <a:pt x="170" y="84"/>
                    <a:pt x="170" y="27"/>
                  </a:cubicBezTo>
                  <a:cubicBezTo>
                    <a:pt x="170" y="18"/>
                    <a:pt x="170" y="9"/>
                    <a:pt x="169" y="0"/>
                  </a:cubicBezTo>
                  <a:cubicBezTo>
                    <a:pt x="127" y="21"/>
                    <a:pt x="80" y="34"/>
                    <a:pt x="31" y="35"/>
                  </a:cubicBezTo>
                  <a:cubicBezTo>
                    <a:pt x="29" y="61"/>
                    <a:pt x="19" y="87"/>
                    <a:pt x="0" y="108"/>
                  </a:cubicBezTo>
                  <a:close/>
                </a:path>
              </a:pathLst>
            </a:custGeom>
            <a:solidFill>
              <a:srgbClr val="EB8C00"/>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0" name="Freeform 59"/>
            <p:cNvSpPr>
              <a:spLocks/>
            </p:cNvSpPr>
            <p:nvPr/>
          </p:nvSpPr>
          <p:spPr bwMode="gray">
            <a:xfrm>
              <a:off x="8128322" y="6029696"/>
              <a:ext cx="442913" cy="481013"/>
            </a:xfrm>
            <a:custGeom>
              <a:avLst/>
              <a:gdLst>
                <a:gd name="T0" fmla="*/ 1076206920 w 167"/>
                <a:gd name="T1" fmla="*/ 325233556 h 196"/>
                <a:gd name="T2" fmla="*/ 956628410 w 167"/>
                <a:gd name="T3" fmla="*/ 0 h 196"/>
                <a:gd name="T4" fmla="*/ 0 w 167"/>
                <a:gd name="T5" fmla="*/ 216821527 h 196"/>
                <a:gd name="T6" fmla="*/ 661197424 w 167"/>
                <a:gd name="T7" fmla="*/ 1180477011 h 196"/>
                <a:gd name="T8" fmla="*/ 1174682091 w 167"/>
                <a:gd name="T9" fmla="*/ 445690463 h 196"/>
                <a:gd name="T10" fmla="*/ 1076206920 w 167"/>
                <a:gd name="T11" fmla="*/ 325233556 h 196"/>
                <a:gd name="T12" fmla="*/ 0 60000 65536"/>
                <a:gd name="T13" fmla="*/ 0 60000 65536"/>
                <a:gd name="T14" fmla="*/ 0 60000 65536"/>
                <a:gd name="T15" fmla="*/ 0 60000 65536"/>
                <a:gd name="T16" fmla="*/ 0 60000 65536"/>
                <a:gd name="T17" fmla="*/ 0 60000 65536"/>
                <a:gd name="T18" fmla="*/ 0 w 167"/>
                <a:gd name="T19" fmla="*/ 0 h 196"/>
                <a:gd name="T20" fmla="*/ 167 w 167"/>
                <a:gd name="T21" fmla="*/ 196 h 196"/>
              </a:gdLst>
              <a:ahLst/>
              <a:cxnLst>
                <a:cxn ang="T12">
                  <a:pos x="T0" y="T1"/>
                </a:cxn>
                <a:cxn ang="T13">
                  <a:pos x="T2" y="T3"/>
                </a:cxn>
                <a:cxn ang="T14">
                  <a:pos x="T4" y="T5"/>
                </a:cxn>
                <a:cxn ang="T15">
                  <a:pos x="T6" y="T7"/>
                </a:cxn>
                <a:cxn ang="T16">
                  <a:pos x="T8" y="T9"/>
                </a:cxn>
                <a:cxn ang="T17">
                  <a:pos x="T10" y="T11"/>
                </a:cxn>
              </a:cxnLst>
              <a:rect l="T18" t="T19" r="T20" b="T21"/>
              <a:pathLst>
                <a:path w="167" h="196">
                  <a:moveTo>
                    <a:pt x="153" y="54"/>
                  </a:moveTo>
                  <a:cubicBezTo>
                    <a:pt x="143" y="37"/>
                    <a:pt x="137" y="19"/>
                    <a:pt x="136" y="0"/>
                  </a:cubicBezTo>
                  <a:cubicBezTo>
                    <a:pt x="87" y="1"/>
                    <a:pt x="41" y="14"/>
                    <a:pt x="0" y="36"/>
                  </a:cubicBezTo>
                  <a:cubicBezTo>
                    <a:pt x="11" y="101"/>
                    <a:pt x="45" y="157"/>
                    <a:pt x="94" y="196"/>
                  </a:cubicBezTo>
                  <a:cubicBezTo>
                    <a:pt x="108" y="152"/>
                    <a:pt x="132" y="110"/>
                    <a:pt x="167" y="74"/>
                  </a:cubicBezTo>
                  <a:cubicBezTo>
                    <a:pt x="161" y="68"/>
                    <a:pt x="157" y="61"/>
                    <a:pt x="153" y="54"/>
                  </a:cubicBezTo>
                  <a:close/>
                </a:path>
              </a:pathLst>
            </a:custGeom>
            <a:solidFill>
              <a:schemeClr val="accent5"/>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1" name="Freeform 60"/>
            <p:cNvSpPr>
              <a:spLocks/>
            </p:cNvSpPr>
            <p:nvPr/>
          </p:nvSpPr>
          <p:spPr bwMode="gray">
            <a:xfrm>
              <a:off x="8388672" y="6536109"/>
              <a:ext cx="546100" cy="196850"/>
            </a:xfrm>
            <a:custGeom>
              <a:avLst/>
              <a:gdLst>
                <a:gd name="T0" fmla="*/ 1135419148 w 205"/>
                <a:gd name="T1" fmla="*/ 290624385 h 80"/>
                <a:gd name="T2" fmla="*/ 56770429 w 205"/>
                <a:gd name="T3" fmla="*/ 0 h 80"/>
                <a:gd name="T4" fmla="*/ 0 w 205"/>
                <a:gd name="T5" fmla="*/ 199805211 h 80"/>
                <a:gd name="T6" fmla="*/ 1135419148 w 205"/>
                <a:gd name="T7" fmla="*/ 484374000 h 80"/>
                <a:gd name="T8" fmla="*/ 1454757355 w 205"/>
                <a:gd name="T9" fmla="*/ 466209673 h 80"/>
                <a:gd name="T10" fmla="*/ 1334119572 w 205"/>
                <a:gd name="T11" fmla="*/ 284568789 h 80"/>
                <a:gd name="T12" fmla="*/ 1135419148 w 205"/>
                <a:gd name="T13" fmla="*/ 290624385 h 80"/>
                <a:gd name="T14" fmla="*/ 0 60000 65536"/>
                <a:gd name="T15" fmla="*/ 0 60000 65536"/>
                <a:gd name="T16" fmla="*/ 0 60000 65536"/>
                <a:gd name="T17" fmla="*/ 0 60000 65536"/>
                <a:gd name="T18" fmla="*/ 0 60000 65536"/>
                <a:gd name="T19" fmla="*/ 0 60000 65536"/>
                <a:gd name="T20" fmla="*/ 0 60000 65536"/>
                <a:gd name="T21" fmla="*/ 0 w 205"/>
                <a:gd name="T22" fmla="*/ 0 h 80"/>
                <a:gd name="T23" fmla="*/ 205 w 205"/>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5" h="80">
                  <a:moveTo>
                    <a:pt x="160" y="48"/>
                  </a:moveTo>
                  <a:cubicBezTo>
                    <a:pt x="103" y="48"/>
                    <a:pt x="51" y="30"/>
                    <a:pt x="8" y="0"/>
                  </a:cubicBezTo>
                  <a:cubicBezTo>
                    <a:pt x="5" y="11"/>
                    <a:pt x="2" y="22"/>
                    <a:pt x="0" y="33"/>
                  </a:cubicBezTo>
                  <a:cubicBezTo>
                    <a:pt x="46" y="63"/>
                    <a:pt x="101" y="80"/>
                    <a:pt x="160" y="80"/>
                  </a:cubicBezTo>
                  <a:cubicBezTo>
                    <a:pt x="175" y="80"/>
                    <a:pt x="191" y="79"/>
                    <a:pt x="205" y="77"/>
                  </a:cubicBezTo>
                  <a:cubicBezTo>
                    <a:pt x="199" y="67"/>
                    <a:pt x="193" y="57"/>
                    <a:pt x="188" y="47"/>
                  </a:cubicBezTo>
                  <a:cubicBezTo>
                    <a:pt x="178" y="48"/>
                    <a:pt x="169" y="48"/>
                    <a:pt x="160" y="48"/>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2" name="Freeform 61"/>
            <p:cNvSpPr>
              <a:spLocks/>
            </p:cNvSpPr>
            <p:nvPr/>
          </p:nvSpPr>
          <p:spPr bwMode="gray">
            <a:xfrm>
              <a:off x="8691885" y="5293096"/>
              <a:ext cx="547687" cy="196850"/>
            </a:xfrm>
            <a:custGeom>
              <a:avLst/>
              <a:gdLst>
                <a:gd name="T0" fmla="*/ 328334335 w 205"/>
                <a:gd name="T1" fmla="*/ 193749615 h 80"/>
                <a:gd name="T2" fmla="*/ 1406123838 w 205"/>
                <a:gd name="T3" fmla="*/ 484374000 h 80"/>
                <a:gd name="T4" fmla="*/ 1463224866 w 205"/>
                <a:gd name="T5" fmla="*/ 284568789 h 80"/>
                <a:gd name="T6" fmla="*/ 328334335 w 205"/>
                <a:gd name="T7" fmla="*/ 0 h 80"/>
                <a:gd name="T8" fmla="*/ 0 w 205"/>
                <a:gd name="T9" fmla="*/ 18164332 h 80"/>
                <a:gd name="T10" fmla="*/ 128479359 w 205"/>
                <a:gd name="T11" fmla="*/ 199805211 h 80"/>
                <a:gd name="T12" fmla="*/ 328334335 w 205"/>
                <a:gd name="T13" fmla="*/ 193749615 h 80"/>
                <a:gd name="T14" fmla="*/ 0 60000 65536"/>
                <a:gd name="T15" fmla="*/ 0 60000 65536"/>
                <a:gd name="T16" fmla="*/ 0 60000 65536"/>
                <a:gd name="T17" fmla="*/ 0 60000 65536"/>
                <a:gd name="T18" fmla="*/ 0 60000 65536"/>
                <a:gd name="T19" fmla="*/ 0 60000 65536"/>
                <a:gd name="T20" fmla="*/ 0 60000 65536"/>
                <a:gd name="T21" fmla="*/ 0 w 205"/>
                <a:gd name="T22" fmla="*/ 0 h 80"/>
                <a:gd name="T23" fmla="*/ 205 w 205"/>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5" h="80">
                  <a:moveTo>
                    <a:pt x="46" y="32"/>
                  </a:moveTo>
                  <a:cubicBezTo>
                    <a:pt x="102" y="32"/>
                    <a:pt x="155" y="50"/>
                    <a:pt x="197" y="80"/>
                  </a:cubicBezTo>
                  <a:cubicBezTo>
                    <a:pt x="201" y="69"/>
                    <a:pt x="203" y="58"/>
                    <a:pt x="205" y="47"/>
                  </a:cubicBezTo>
                  <a:cubicBezTo>
                    <a:pt x="159" y="17"/>
                    <a:pt x="105" y="0"/>
                    <a:pt x="46" y="0"/>
                  </a:cubicBezTo>
                  <a:cubicBezTo>
                    <a:pt x="30" y="0"/>
                    <a:pt x="15" y="1"/>
                    <a:pt x="0" y="3"/>
                  </a:cubicBezTo>
                  <a:cubicBezTo>
                    <a:pt x="7" y="13"/>
                    <a:pt x="13" y="23"/>
                    <a:pt x="18" y="33"/>
                  </a:cubicBezTo>
                  <a:cubicBezTo>
                    <a:pt x="27" y="32"/>
                    <a:pt x="36" y="32"/>
                    <a:pt x="46" y="32"/>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3" name="Freeform 62"/>
            <p:cNvSpPr>
              <a:spLocks/>
            </p:cNvSpPr>
            <p:nvPr/>
          </p:nvSpPr>
          <p:spPr bwMode="gray">
            <a:xfrm>
              <a:off x="9249097" y="5431209"/>
              <a:ext cx="327025" cy="474662"/>
            </a:xfrm>
            <a:custGeom>
              <a:avLst/>
              <a:gdLst>
                <a:gd name="T0" fmla="*/ 664477579 w 123"/>
                <a:gd name="T1" fmla="*/ 1167378250 h 193"/>
                <a:gd name="T2" fmla="*/ 869474512 w 123"/>
                <a:gd name="T3" fmla="*/ 1058503611 h 193"/>
                <a:gd name="T4" fmla="*/ 63620991 w 123"/>
                <a:gd name="T5" fmla="*/ 0 h 193"/>
                <a:gd name="T6" fmla="*/ 0 w 123"/>
                <a:gd name="T7" fmla="*/ 205651627 h 193"/>
                <a:gd name="T8" fmla="*/ 664477579 w 123"/>
                <a:gd name="T9" fmla="*/ 1167378250 h 193"/>
                <a:gd name="T10" fmla="*/ 0 60000 65536"/>
                <a:gd name="T11" fmla="*/ 0 60000 65536"/>
                <a:gd name="T12" fmla="*/ 0 60000 65536"/>
                <a:gd name="T13" fmla="*/ 0 60000 65536"/>
                <a:gd name="T14" fmla="*/ 0 60000 65536"/>
                <a:gd name="T15" fmla="*/ 0 w 123"/>
                <a:gd name="T16" fmla="*/ 0 h 193"/>
                <a:gd name="T17" fmla="*/ 123 w 123"/>
                <a:gd name="T18" fmla="*/ 193 h 193"/>
              </a:gdLst>
              <a:ahLst/>
              <a:cxnLst>
                <a:cxn ang="T10">
                  <a:pos x="T0" y="T1"/>
                </a:cxn>
                <a:cxn ang="T11">
                  <a:pos x="T2" y="T3"/>
                </a:cxn>
                <a:cxn ang="T12">
                  <a:pos x="T4" y="T5"/>
                </a:cxn>
                <a:cxn ang="T13">
                  <a:pos x="T6" y="T7"/>
                </a:cxn>
                <a:cxn ang="T14">
                  <a:pos x="T8" y="T9"/>
                </a:cxn>
              </a:cxnLst>
              <a:rect l="T15" t="T16" r="T17" b="T18"/>
              <a:pathLst>
                <a:path w="123" h="193">
                  <a:moveTo>
                    <a:pt x="94" y="193"/>
                  </a:moveTo>
                  <a:cubicBezTo>
                    <a:pt x="104" y="188"/>
                    <a:pt x="114" y="182"/>
                    <a:pt x="123" y="175"/>
                  </a:cubicBezTo>
                  <a:cubicBezTo>
                    <a:pt x="108" y="104"/>
                    <a:pt x="66" y="42"/>
                    <a:pt x="9" y="0"/>
                  </a:cubicBezTo>
                  <a:cubicBezTo>
                    <a:pt x="7" y="11"/>
                    <a:pt x="4" y="22"/>
                    <a:pt x="0" y="34"/>
                  </a:cubicBezTo>
                  <a:cubicBezTo>
                    <a:pt x="49" y="73"/>
                    <a:pt x="83" y="129"/>
                    <a:pt x="94" y="193"/>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4" name="Freeform 63"/>
            <p:cNvSpPr>
              <a:spLocks/>
            </p:cNvSpPr>
            <p:nvPr/>
          </p:nvSpPr>
          <p:spPr bwMode="gray">
            <a:xfrm>
              <a:off x="9379272" y="5901109"/>
              <a:ext cx="215900" cy="504825"/>
            </a:xfrm>
            <a:custGeom>
              <a:avLst/>
              <a:gdLst>
                <a:gd name="T0" fmla="*/ 341018003 w 81"/>
                <a:gd name="T1" fmla="*/ 272888690 h 205"/>
                <a:gd name="T2" fmla="*/ 0 w 81"/>
                <a:gd name="T3" fmla="*/ 1194649845 h 205"/>
                <a:gd name="T4" fmla="*/ 234448737 w 81"/>
                <a:gd name="T5" fmla="*/ 1243162282 h 205"/>
                <a:gd name="T6" fmla="*/ 575466740 w 81"/>
                <a:gd name="T7" fmla="*/ 272888690 h 205"/>
                <a:gd name="T8" fmla="*/ 547047914 w 81"/>
                <a:gd name="T9" fmla="*/ 0 h 205"/>
                <a:gd name="T10" fmla="*/ 333911964 w 81"/>
                <a:gd name="T11" fmla="*/ 109155484 h 205"/>
                <a:gd name="T12" fmla="*/ 341018003 w 81"/>
                <a:gd name="T13" fmla="*/ 272888690 h 205"/>
                <a:gd name="T14" fmla="*/ 0 60000 65536"/>
                <a:gd name="T15" fmla="*/ 0 60000 65536"/>
                <a:gd name="T16" fmla="*/ 0 60000 65536"/>
                <a:gd name="T17" fmla="*/ 0 60000 65536"/>
                <a:gd name="T18" fmla="*/ 0 60000 65536"/>
                <a:gd name="T19" fmla="*/ 0 60000 65536"/>
                <a:gd name="T20" fmla="*/ 0 60000 65536"/>
                <a:gd name="T21" fmla="*/ 0 w 81"/>
                <a:gd name="T22" fmla="*/ 0 h 205"/>
                <a:gd name="T23" fmla="*/ 81 w 81"/>
                <a:gd name="T24" fmla="*/ 205 h 2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05">
                  <a:moveTo>
                    <a:pt x="48" y="45"/>
                  </a:moveTo>
                  <a:cubicBezTo>
                    <a:pt x="48" y="102"/>
                    <a:pt x="30" y="154"/>
                    <a:pt x="0" y="197"/>
                  </a:cubicBezTo>
                  <a:cubicBezTo>
                    <a:pt x="11" y="200"/>
                    <a:pt x="22" y="203"/>
                    <a:pt x="33" y="205"/>
                  </a:cubicBezTo>
                  <a:cubicBezTo>
                    <a:pt x="63" y="159"/>
                    <a:pt x="81" y="104"/>
                    <a:pt x="81" y="45"/>
                  </a:cubicBezTo>
                  <a:cubicBezTo>
                    <a:pt x="81" y="30"/>
                    <a:pt x="79" y="15"/>
                    <a:pt x="77" y="0"/>
                  </a:cubicBezTo>
                  <a:cubicBezTo>
                    <a:pt x="67" y="6"/>
                    <a:pt x="57" y="12"/>
                    <a:pt x="47" y="18"/>
                  </a:cubicBezTo>
                  <a:cubicBezTo>
                    <a:pt x="48" y="27"/>
                    <a:pt x="48" y="36"/>
                    <a:pt x="48" y="45"/>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5" name="Freeform 64"/>
            <p:cNvSpPr>
              <a:spLocks/>
            </p:cNvSpPr>
            <p:nvPr/>
          </p:nvSpPr>
          <p:spPr bwMode="gray">
            <a:xfrm>
              <a:off x="8930010" y="6415459"/>
              <a:ext cx="515937" cy="303212"/>
            </a:xfrm>
            <a:custGeom>
              <a:avLst/>
              <a:gdLst>
                <a:gd name="T0" fmla="*/ 0 w 194"/>
                <a:gd name="T1" fmla="*/ 571229234 h 123"/>
                <a:gd name="T2" fmla="*/ 127308786 w 194"/>
                <a:gd name="T3" fmla="*/ 747459610 h 123"/>
                <a:gd name="T4" fmla="*/ 1372118395 w 194"/>
                <a:gd name="T5" fmla="*/ 54691562 h 123"/>
                <a:gd name="T6" fmla="*/ 1131643959 w 194"/>
                <a:gd name="T7" fmla="*/ 0 h 123"/>
                <a:gd name="T8" fmla="*/ 0 w 194"/>
                <a:gd name="T9" fmla="*/ 571229234 h 123"/>
                <a:gd name="T10" fmla="*/ 0 60000 65536"/>
                <a:gd name="T11" fmla="*/ 0 60000 65536"/>
                <a:gd name="T12" fmla="*/ 0 60000 65536"/>
                <a:gd name="T13" fmla="*/ 0 60000 65536"/>
                <a:gd name="T14" fmla="*/ 0 60000 65536"/>
                <a:gd name="T15" fmla="*/ 0 w 194"/>
                <a:gd name="T16" fmla="*/ 0 h 123"/>
                <a:gd name="T17" fmla="*/ 194 w 194"/>
                <a:gd name="T18" fmla="*/ 123 h 123"/>
              </a:gdLst>
              <a:ahLst/>
              <a:cxnLst>
                <a:cxn ang="T10">
                  <a:pos x="T0" y="T1"/>
                </a:cxn>
                <a:cxn ang="T11">
                  <a:pos x="T2" y="T3"/>
                </a:cxn>
                <a:cxn ang="T12">
                  <a:pos x="T4" y="T5"/>
                </a:cxn>
                <a:cxn ang="T13">
                  <a:pos x="T6" y="T7"/>
                </a:cxn>
                <a:cxn ang="T14">
                  <a:pos x="T8" y="T9"/>
                </a:cxn>
              </a:cxnLst>
              <a:rect l="T15" t="T16" r="T17" b="T18"/>
              <a:pathLst>
                <a:path w="194" h="123">
                  <a:moveTo>
                    <a:pt x="0" y="94"/>
                  </a:moveTo>
                  <a:cubicBezTo>
                    <a:pt x="5" y="104"/>
                    <a:pt x="11" y="114"/>
                    <a:pt x="18" y="123"/>
                  </a:cubicBezTo>
                  <a:cubicBezTo>
                    <a:pt x="90" y="108"/>
                    <a:pt x="152" y="66"/>
                    <a:pt x="194" y="9"/>
                  </a:cubicBezTo>
                  <a:cubicBezTo>
                    <a:pt x="182" y="6"/>
                    <a:pt x="171" y="4"/>
                    <a:pt x="160" y="0"/>
                  </a:cubicBezTo>
                  <a:cubicBezTo>
                    <a:pt x="120" y="49"/>
                    <a:pt x="64" y="83"/>
                    <a:pt x="0" y="94"/>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6" name="Freeform 65"/>
            <p:cNvSpPr>
              <a:spLocks/>
            </p:cNvSpPr>
            <p:nvPr/>
          </p:nvSpPr>
          <p:spPr bwMode="gray">
            <a:xfrm>
              <a:off x="8034660" y="5621709"/>
              <a:ext cx="215900" cy="503237"/>
            </a:xfrm>
            <a:custGeom>
              <a:avLst/>
              <a:gdLst>
                <a:gd name="T0" fmla="*/ 227345363 w 81"/>
                <a:gd name="T1" fmla="*/ 958153450 h 205"/>
                <a:gd name="T2" fmla="*/ 575466740 w 81"/>
                <a:gd name="T3" fmla="*/ 48210109 h 205"/>
                <a:gd name="T4" fmla="*/ 333911964 w 81"/>
                <a:gd name="T5" fmla="*/ 0 h 205"/>
                <a:gd name="T6" fmla="*/ 0 w 81"/>
                <a:gd name="T7" fmla="*/ 958153450 h 205"/>
                <a:gd name="T8" fmla="*/ 21312792 w 81"/>
                <a:gd name="T9" fmla="*/ 1235353491 h 205"/>
                <a:gd name="T10" fmla="*/ 234448737 w 81"/>
                <a:gd name="T11" fmla="*/ 1126882629 h 205"/>
                <a:gd name="T12" fmla="*/ 227345363 w 81"/>
                <a:gd name="T13" fmla="*/ 958153450 h 205"/>
                <a:gd name="T14" fmla="*/ 0 60000 65536"/>
                <a:gd name="T15" fmla="*/ 0 60000 65536"/>
                <a:gd name="T16" fmla="*/ 0 60000 65536"/>
                <a:gd name="T17" fmla="*/ 0 60000 65536"/>
                <a:gd name="T18" fmla="*/ 0 60000 65536"/>
                <a:gd name="T19" fmla="*/ 0 60000 65536"/>
                <a:gd name="T20" fmla="*/ 0 60000 65536"/>
                <a:gd name="T21" fmla="*/ 0 w 81"/>
                <a:gd name="T22" fmla="*/ 0 h 205"/>
                <a:gd name="T23" fmla="*/ 81 w 81"/>
                <a:gd name="T24" fmla="*/ 205 h 20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1" h="205">
                  <a:moveTo>
                    <a:pt x="32" y="159"/>
                  </a:moveTo>
                  <a:cubicBezTo>
                    <a:pt x="32" y="103"/>
                    <a:pt x="50" y="50"/>
                    <a:pt x="81" y="8"/>
                  </a:cubicBezTo>
                  <a:cubicBezTo>
                    <a:pt x="70" y="4"/>
                    <a:pt x="59" y="2"/>
                    <a:pt x="47" y="0"/>
                  </a:cubicBezTo>
                  <a:cubicBezTo>
                    <a:pt x="17" y="46"/>
                    <a:pt x="0" y="100"/>
                    <a:pt x="0" y="159"/>
                  </a:cubicBezTo>
                  <a:cubicBezTo>
                    <a:pt x="0" y="175"/>
                    <a:pt x="1" y="190"/>
                    <a:pt x="3" y="205"/>
                  </a:cubicBezTo>
                  <a:cubicBezTo>
                    <a:pt x="13" y="198"/>
                    <a:pt x="23" y="192"/>
                    <a:pt x="33" y="187"/>
                  </a:cubicBezTo>
                  <a:cubicBezTo>
                    <a:pt x="32" y="178"/>
                    <a:pt x="32" y="169"/>
                    <a:pt x="32" y="159"/>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7" name="Freeform 66"/>
            <p:cNvSpPr>
              <a:spLocks/>
            </p:cNvSpPr>
            <p:nvPr/>
          </p:nvSpPr>
          <p:spPr bwMode="gray">
            <a:xfrm>
              <a:off x="8185472" y="5307384"/>
              <a:ext cx="515938" cy="301625"/>
            </a:xfrm>
            <a:custGeom>
              <a:avLst/>
              <a:gdLst>
                <a:gd name="T0" fmla="*/ 1372123714 w 194"/>
                <a:gd name="T1" fmla="*/ 177261584 h 122"/>
                <a:gd name="T2" fmla="*/ 1244812064 w 194"/>
                <a:gd name="T3" fmla="*/ 0 h 122"/>
                <a:gd name="T4" fmla="*/ 0 w 194"/>
                <a:gd name="T5" fmla="*/ 696818165 h 122"/>
                <a:gd name="T6" fmla="*/ 240474986 w 194"/>
                <a:gd name="T7" fmla="*/ 745718488 h 122"/>
                <a:gd name="T8" fmla="*/ 1372123714 w 194"/>
                <a:gd name="T9" fmla="*/ 177261584 h 122"/>
                <a:gd name="T10" fmla="*/ 0 60000 65536"/>
                <a:gd name="T11" fmla="*/ 0 60000 65536"/>
                <a:gd name="T12" fmla="*/ 0 60000 65536"/>
                <a:gd name="T13" fmla="*/ 0 60000 65536"/>
                <a:gd name="T14" fmla="*/ 0 60000 65536"/>
                <a:gd name="T15" fmla="*/ 0 w 194"/>
                <a:gd name="T16" fmla="*/ 0 h 122"/>
                <a:gd name="T17" fmla="*/ 194 w 194"/>
                <a:gd name="T18" fmla="*/ 122 h 122"/>
              </a:gdLst>
              <a:ahLst/>
              <a:cxnLst>
                <a:cxn ang="T10">
                  <a:pos x="T0" y="T1"/>
                </a:cxn>
                <a:cxn ang="T11">
                  <a:pos x="T2" y="T3"/>
                </a:cxn>
                <a:cxn ang="T12">
                  <a:pos x="T4" y="T5"/>
                </a:cxn>
                <a:cxn ang="T13">
                  <a:pos x="T6" y="T7"/>
                </a:cxn>
                <a:cxn ang="T14">
                  <a:pos x="T8" y="T9"/>
                </a:cxn>
              </a:cxnLst>
              <a:rect l="T15" t="T16" r="T17" b="T18"/>
              <a:pathLst>
                <a:path w="194" h="122">
                  <a:moveTo>
                    <a:pt x="194" y="29"/>
                  </a:moveTo>
                  <a:cubicBezTo>
                    <a:pt x="189" y="19"/>
                    <a:pt x="183" y="9"/>
                    <a:pt x="176" y="0"/>
                  </a:cubicBezTo>
                  <a:cubicBezTo>
                    <a:pt x="104" y="15"/>
                    <a:pt x="42" y="56"/>
                    <a:pt x="0" y="114"/>
                  </a:cubicBezTo>
                  <a:cubicBezTo>
                    <a:pt x="12" y="116"/>
                    <a:pt x="23" y="119"/>
                    <a:pt x="34" y="122"/>
                  </a:cubicBezTo>
                  <a:cubicBezTo>
                    <a:pt x="73" y="74"/>
                    <a:pt x="130" y="40"/>
                    <a:pt x="194" y="29"/>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8" name="Freeform 67"/>
            <p:cNvSpPr>
              <a:spLocks/>
            </p:cNvSpPr>
            <p:nvPr/>
          </p:nvSpPr>
          <p:spPr bwMode="gray">
            <a:xfrm>
              <a:off x="8050535" y="6117009"/>
              <a:ext cx="327025" cy="477837"/>
            </a:xfrm>
            <a:custGeom>
              <a:avLst/>
              <a:gdLst>
                <a:gd name="T0" fmla="*/ 204996850 w 123"/>
                <a:gd name="T1" fmla="*/ 0 h 194"/>
                <a:gd name="T2" fmla="*/ 0 w 123"/>
                <a:gd name="T3" fmla="*/ 109200537 h 194"/>
                <a:gd name="T4" fmla="*/ 805853542 w 123"/>
                <a:gd name="T5" fmla="*/ 1176949415 h 194"/>
                <a:gd name="T6" fmla="*/ 869474512 w 123"/>
                <a:gd name="T7" fmla="*/ 970679070 h 194"/>
                <a:gd name="T8" fmla="*/ 204996850 w 123"/>
                <a:gd name="T9" fmla="*/ 0 h 194"/>
                <a:gd name="T10" fmla="*/ 0 60000 65536"/>
                <a:gd name="T11" fmla="*/ 0 60000 65536"/>
                <a:gd name="T12" fmla="*/ 0 60000 65536"/>
                <a:gd name="T13" fmla="*/ 0 60000 65536"/>
                <a:gd name="T14" fmla="*/ 0 60000 65536"/>
                <a:gd name="T15" fmla="*/ 0 w 123"/>
                <a:gd name="T16" fmla="*/ 0 h 194"/>
                <a:gd name="T17" fmla="*/ 123 w 123"/>
                <a:gd name="T18" fmla="*/ 194 h 194"/>
              </a:gdLst>
              <a:ahLst/>
              <a:cxnLst>
                <a:cxn ang="T10">
                  <a:pos x="T0" y="T1"/>
                </a:cxn>
                <a:cxn ang="T11">
                  <a:pos x="T2" y="T3"/>
                </a:cxn>
                <a:cxn ang="T12">
                  <a:pos x="T4" y="T5"/>
                </a:cxn>
                <a:cxn ang="T13">
                  <a:pos x="T6" y="T7"/>
                </a:cxn>
                <a:cxn ang="T14">
                  <a:pos x="T8" y="T9"/>
                </a:cxn>
              </a:cxnLst>
              <a:rect l="T15" t="T16" r="T17" b="T18"/>
              <a:pathLst>
                <a:path w="123" h="194">
                  <a:moveTo>
                    <a:pt x="29" y="0"/>
                  </a:moveTo>
                  <a:cubicBezTo>
                    <a:pt x="19" y="6"/>
                    <a:pt x="9" y="12"/>
                    <a:pt x="0" y="18"/>
                  </a:cubicBezTo>
                  <a:cubicBezTo>
                    <a:pt x="15" y="90"/>
                    <a:pt x="57" y="152"/>
                    <a:pt x="114" y="194"/>
                  </a:cubicBezTo>
                  <a:cubicBezTo>
                    <a:pt x="117" y="183"/>
                    <a:pt x="119" y="172"/>
                    <a:pt x="123" y="160"/>
                  </a:cubicBezTo>
                  <a:cubicBezTo>
                    <a:pt x="74" y="121"/>
                    <a:pt x="40" y="65"/>
                    <a:pt x="29" y="0"/>
                  </a:cubicBezTo>
                  <a:close/>
                </a:path>
              </a:pathLst>
            </a:custGeom>
            <a:solidFill>
              <a:srgbClr val="D5D1C5"/>
            </a:solid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09" name="Oval 68"/>
            <p:cNvSpPr>
              <a:spLocks noChangeArrowheads="1"/>
            </p:cNvSpPr>
            <p:nvPr/>
          </p:nvSpPr>
          <p:spPr bwMode="gray">
            <a:xfrm>
              <a:off x="8531547" y="5750296"/>
              <a:ext cx="568325" cy="523875"/>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sz="1400" b="1">
                  <a:latin typeface="+mj-lt"/>
                  <a:cs typeface="Arial" charset="0"/>
                </a:rPr>
                <a:t>8</a:t>
              </a:r>
            </a:p>
          </p:txBody>
        </p:sp>
      </p:grpSp>
      <p:grpSp>
        <p:nvGrpSpPr>
          <p:cNvPr id="9" name="Group 330"/>
          <p:cNvGrpSpPr/>
          <p:nvPr/>
        </p:nvGrpSpPr>
        <p:grpSpPr>
          <a:xfrm>
            <a:off x="414660" y="2007685"/>
            <a:ext cx="4883850" cy="4869103"/>
            <a:chOff x="414660" y="2400671"/>
            <a:chExt cx="4438650" cy="4117975"/>
          </a:xfrm>
        </p:grpSpPr>
        <p:sp>
          <p:nvSpPr>
            <p:cNvPr id="310" name="Freeform 69"/>
            <p:cNvSpPr>
              <a:spLocks/>
            </p:cNvSpPr>
            <p:nvPr/>
          </p:nvSpPr>
          <p:spPr bwMode="gray">
            <a:xfrm>
              <a:off x="414660" y="4145334"/>
              <a:ext cx="1216025" cy="2070100"/>
            </a:xfrm>
            <a:custGeom>
              <a:avLst/>
              <a:gdLst>
                <a:gd name="T0" fmla="*/ 1780984046 w 163"/>
                <a:gd name="T1" fmla="*/ 1856969511 h 300"/>
                <a:gd name="T2" fmla="*/ 1947952422 w 163"/>
                <a:gd name="T3" fmla="*/ 0 h 300"/>
                <a:gd name="T4" fmla="*/ 111314767 w 163"/>
                <a:gd name="T5" fmla="*/ 380919054 h 300"/>
                <a:gd name="T6" fmla="*/ 0 w 163"/>
                <a:gd name="T7" fmla="*/ 1856969511 h 300"/>
                <a:gd name="T8" fmla="*/ 2147483647 w 163"/>
                <a:gd name="T9" fmla="*/ 2147483647 h 300"/>
                <a:gd name="T10" fmla="*/ 2147483647 w 163"/>
                <a:gd name="T11" fmla="*/ 2147483647 h 300"/>
                <a:gd name="T12" fmla="*/ 1780984046 w 163"/>
                <a:gd name="T13" fmla="*/ 1856969511 h 300"/>
                <a:gd name="T14" fmla="*/ 0 60000 65536"/>
                <a:gd name="T15" fmla="*/ 0 60000 65536"/>
                <a:gd name="T16" fmla="*/ 0 60000 65536"/>
                <a:gd name="T17" fmla="*/ 0 60000 65536"/>
                <a:gd name="T18" fmla="*/ 0 60000 65536"/>
                <a:gd name="T19" fmla="*/ 0 60000 65536"/>
                <a:gd name="T20" fmla="*/ 0 60000 65536"/>
                <a:gd name="T21" fmla="*/ 0 w 163"/>
                <a:gd name="T22" fmla="*/ 0 h 300"/>
                <a:gd name="T23" fmla="*/ 163 w 163"/>
                <a:gd name="T24" fmla="*/ 300 h 3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3" h="300">
                  <a:moveTo>
                    <a:pt x="32" y="39"/>
                  </a:moveTo>
                  <a:cubicBezTo>
                    <a:pt x="32" y="26"/>
                    <a:pt x="33" y="13"/>
                    <a:pt x="35" y="0"/>
                  </a:cubicBezTo>
                  <a:cubicBezTo>
                    <a:pt x="24" y="2"/>
                    <a:pt x="13" y="5"/>
                    <a:pt x="2" y="8"/>
                  </a:cubicBezTo>
                  <a:cubicBezTo>
                    <a:pt x="1" y="19"/>
                    <a:pt x="0" y="29"/>
                    <a:pt x="0" y="39"/>
                  </a:cubicBezTo>
                  <a:cubicBezTo>
                    <a:pt x="0" y="153"/>
                    <a:pt x="65" y="252"/>
                    <a:pt x="160" y="300"/>
                  </a:cubicBezTo>
                  <a:cubicBezTo>
                    <a:pt x="160" y="289"/>
                    <a:pt x="161" y="277"/>
                    <a:pt x="163" y="265"/>
                  </a:cubicBezTo>
                  <a:cubicBezTo>
                    <a:pt x="85" y="220"/>
                    <a:pt x="32" y="136"/>
                    <a:pt x="32" y="39"/>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1" name="Freeform 70"/>
            <p:cNvSpPr>
              <a:spLocks/>
            </p:cNvSpPr>
            <p:nvPr/>
          </p:nvSpPr>
          <p:spPr bwMode="gray">
            <a:xfrm>
              <a:off x="443235" y="2441946"/>
              <a:ext cx="1835150" cy="1658938"/>
            </a:xfrm>
            <a:custGeom>
              <a:avLst/>
              <a:gdLst>
                <a:gd name="T0" fmla="*/ 2147483647 w 246"/>
                <a:gd name="T1" fmla="*/ 1385593483 h 240"/>
                <a:gd name="T2" fmla="*/ 2147483647 w 246"/>
                <a:gd name="T3" fmla="*/ 0 h 240"/>
                <a:gd name="T4" fmla="*/ 0 w 246"/>
                <a:gd name="T5" fmla="*/ 2147483647 h 240"/>
                <a:gd name="T6" fmla="*/ 1892136626 w 246"/>
                <a:gd name="T7" fmla="*/ 2147483647 h 240"/>
                <a:gd name="T8" fmla="*/ 2147483647 w 246"/>
                <a:gd name="T9" fmla="*/ 1385593483 h 240"/>
                <a:gd name="T10" fmla="*/ 0 60000 65536"/>
                <a:gd name="T11" fmla="*/ 0 60000 65536"/>
                <a:gd name="T12" fmla="*/ 0 60000 65536"/>
                <a:gd name="T13" fmla="*/ 0 60000 65536"/>
                <a:gd name="T14" fmla="*/ 0 60000 65536"/>
                <a:gd name="T15" fmla="*/ 0 w 246"/>
                <a:gd name="T16" fmla="*/ 0 h 240"/>
                <a:gd name="T17" fmla="*/ 246 w 246"/>
                <a:gd name="T18" fmla="*/ 240 h 240"/>
              </a:gdLst>
              <a:ahLst/>
              <a:cxnLst>
                <a:cxn ang="T10">
                  <a:pos x="T0" y="T1"/>
                </a:cxn>
                <a:cxn ang="T11">
                  <a:pos x="T2" y="T3"/>
                </a:cxn>
                <a:cxn ang="T12">
                  <a:pos x="T4" y="T5"/>
                </a:cxn>
                <a:cxn ang="T13">
                  <a:pos x="T6" y="T7"/>
                </a:cxn>
                <a:cxn ang="T14">
                  <a:pos x="T8" y="T9"/>
                </a:cxn>
              </a:cxnLst>
              <a:rect l="T15" t="T16" r="T17" b="T18"/>
              <a:pathLst>
                <a:path w="246" h="240">
                  <a:moveTo>
                    <a:pt x="246" y="29"/>
                  </a:moveTo>
                  <a:cubicBezTo>
                    <a:pt x="241" y="19"/>
                    <a:pt x="235" y="9"/>
                    <a:pt x="228" y="0"/>
                  </a:cubicBezTo>
                  <a:cubicBezTo>
                    <a:pt x="111" y="25"/>
                    <a:pt x="19" y="120"/>
                    <a:pt x="0" y="240"/>
                  </a:cubicBezTo>
                  <a:cubicBezTo>
                    <a:pt x="11" y="237"/>
                    <a:pt x="22" y="234"/>
                    <a:pt x="34" y="232"/>
                  </a:cubicBezTo>
                  <a:cubicBezTo>
                    <a:pt x="56" y="128"/>
                    <a:pt x="140" y="46"/>
                    <a:pt x="246" y="29"/>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2" name="Freeform 71"/>
            <p:cNvSpPr>
              <a:spLocks/>
            </p:cNvSpPr>
            <p:nvPr/>
          </p:nvSpPr>
          <p:spPr bwMode="gray">
            <a:xfrm>
              <a:off x="2264097" y="2400671"/>
              <a:ext cx="2227263" cy="1187450"/>
            </a:xfrm>
            <a:custGeom>
              <a:avLst/>
              <a:gdLst>
                <a:gd name="T0" fmla="*/ 2147483647 w 299"/>
                <a:gd name="T1" fmla="*/ 1525189666 h 172"/>
                <a:gd name="T2" fmla="*/ 2147483647 w 299"/>
                <a:gd name="T3" fmla="*/ 2147483647 h 172"/>
                <a:gd name="T4" fmla="*/ 2147483647 w 299"/>
                <a:gd name="T5" fmla="*/ 2147483647 h 172"/>
                <a:gd name="T6" fmla="*/ 2147483647 w 299"/>
                <a:gd name="T7" fmla="*/ 0 h 172"/>
                <a:gd name="T8" fmla="*/ 0 w 299"/>
                <a:gd name="T9" fmla="*/ 142984172 h 172"/>
                <a:gd name="T10" fmla="*/ 998789706 w 299"/>
                <a:gd name="T11" fmla="*/ 1572853340 h 172"/>
                <a:gd name="T12" fmla="*/ 2147483647 w 299"/>
                <a:gd name="T13" fmla="*/ 1525189666 h 172"/>
                <a:gd name="T14" fmla="*/ 0 60000 65536"/>
                <a:gd name="T15" fmla="*/ 0 60000 65536"/>
                <a:gd name="T16" fmla="*/ 0 60000 65536"/>
                <a:gd name="T17" fmla="*/ 0 60000 65536"/>
                <a:gd name="T18" fmla="*/ 0 60000 65536"/>
                <a:gd name="T19" fmla="*/ 0 60000 65536"/>
                <a:gd name="T20" fmla="*/ 0 60000 65536"/>
                <a:gd name="T21" fmla="*/ 0 w 299"/>
                <a:gd name="T22" fmla="*/ 0 h 172"/>
                <a:gd name="T23" fmla="*/ 299 w 299"/>
                <a:gd name="T24" fmla="*/ 172 h 1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9" h="172">
                  <a:moveTo>
                    <a:pt x="45" y="32"/>
                  </a:moveTo>
                  <a:cubicBezTo>
                    <a:pt x="146" y="32"/>
                    <a:pt x="233" y="89"/>
                    <a:pt x="276" y="172"/>
                  </a:cubicBezTo>
                  <a:cubicBezTo>
                    <a:pt x="284" y="164"/>
                    <a:pt x="292" y="155"/>
                    <a:pt x="299" y="146"/>
                  </a:cubicBezTo>
                  <a:cubicBezTo>
                    <a:pt x="248" y="59"/>
                    <a:pt x="153" y="0"/>
                    <a:pt x="45" y="0"/>
                  </a:cubicBezTo>
                  <a:cubicBezTo>
                    <a:pt x="30" y="0"/>
                    <a:pt x="14" y="1"/>
                    <a:pt x="0" y="3"/>
                  </a:cubicBezTo>
                  <a:cubicBezTo>
                    <a:pt x="6" y="13"/>
                    <a:pt x="12" y="23"/>
                    <a:pt x="18" y="33"/>
                  </a:cubicBezTo>
                  <a:cubicBezTo>
                    <a:pt x="27" y="32"/>
                    <a:pt x="36" y="32"/>
                    <a:pt x="45" y="32"/>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3" name="Freeform 72"/>
            <p:cNvSpPr>
              <a:spLocks/>
            </p:cNvSpPr>
            <p:nvPr/>
          </p:nvSpPr>
          <p:spPr bwMode="gray">
            <a:xfrm>
              <a:off x="1711647" y="5751884"/>
              <a:ext cx="2428875" cy="682625"/>
            </a:xfrm>
            <a:custGeom>
              <a:avLst/>
              <a:gdLst>
                <a:gd name="T0" fmla="*/ 2147483647 w 326"/>
                <a:gd name="T1" fmla="*/ 2147483647 h 99"/>
                <a:gd name="T2" fmla="*/ 111020437 w 326"/>
                <a:gd name="T3" fmla="*/ 1901752154 h 99"/>
                <a:gd name="T4" fmla="*/ 0 w 326"/>
                <a:gd name="T5" fmla="*/ 2147483647 h 99"/>
                <a:gd name="T6" fmla="*/ 2147483647 w 326"/>
                <a:gd name="T7" fmla="*/ 2147483647 h 99"/>
                <a:gd name="T8" fmla="*/ 2147483647 w 326"/>
                <a:gd name="T9" fmla="*/ 665614547 h 99"/>
                <a:gd name="T10" fmla="*/ 2147483647 w 326"/>
                <a:gd name="T11" fmla="*/ 0 h 99"/>
                <a:gd name="T12" fmla="*/ 2147483647 w 326"/>
                <a:gd name="T13" fmla="*/ 2147483647 h 99"/>
                <a:gd name="T14" fmla="*/ 0 60000 65536"/>
                <a:gd name="T15" fmla="*/ 0 60000 65536"/>
                <a:gd name="T16" fmla="*/ 0 60000 65536"/>
                <a:gd name="T17" fmla="*/ 0 60000 65536"/>
                <a:gd name="T18" fmla="*/ 0 60000 65536"/>
                <a:gd name="T19" fmla="*/ 0 60000 65536"/>
                <a:gd name="T20" fmla="*/ 0 60000 65536"/>
                <a:gd name="T21" fmla="*/ 0 w 326"/>
                <a:gd name="T22" fmla="*/ 0 h 99"/>
                <a:gd name="T23" fmla="*/ 326 w 326"/>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6" h="99">
                  <a:moveTo>
                    <a:pt x="119" y="67"/>
                  </a:moveTo>
                  <a:cubicBezTo>
                    <a:pt x="77" y="67"/>
                    <a:pt x="37" y="57"/>
                    <a:pt x="2" y="40"/>
                  </a:cubicBezTo>
                  <a:cubicBezTo>
                    <a:pt x="1" y="51"/>
                    <a:pt x="0" y="63"/>
                    <a:pt x="0" y="74"/>
                  </a:cubicBezTo>
                  <a:cubicBezTo>
                    <a:pt x="36" y="90"/>
                    <a:pt x="76" y="99"/>
                    <a:pt x="119" y="99"/>
                  </a:cubicBezTo>
                  <a:cubicBezTo>
                    <a:pt x="200" y="99"/>
                    <a:pt x="273" y="67"/>
                    <a:pt x="326" y="14"/>
                  </a:cubicBezTo>
                  <a:cubicBezTo>
                    <a:pt x="315" y="10"/>
                    <a:pt x="304" y="5"/>
                    <a:pt x="294" y="0"/>
                  </a:cubicBezTo>
                  <a:cubicBezTo>
                    <a:pt x="247" y="42"/>
                    <a:pt x="186" y="67"/>
                    <a:pt x="119" y="67"/>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4" name="Freeform 73"/>
            <p:cNvSpPr>
              <a:spLocks/>
            </p:cNvSpPr>
            <p:nvPr/>
          </p:nvSpPr>
          <p:spPr bwMode="gray">
            <a:xfrm>
              <a:off x="3962722" y="3526209"/>
              <a:ext cx="800100" cy="2259012"/>
            </a:xfrm>
            <a:custGeom>
              <a:avLst/>
              <a:gdLst>
                <a:gd name="T0" fmla="*/ 2147483647 w 107"/>
                <a:gd name="T1" fmla="*/ 1233282779 h 328"/>
                <a:gd name="T2" fmla="*/ 2147483647 w 107"/>
                <a:gd name="T3" fmla="*/ 2147483647 h 328"/>
                <a:gd name="T4" fmla="*/ 0 w 107"/>
                <a:gd name="T5" fmla="*/ 2147483647 h 328"/>
                <a:gd name="T6" fmla="*/ 1789247884 w 107"/>
                <a:gd name="T7" fmla="*/ 2147483647 h 328"/>
                <a:gd name="T8" fmla="*/ 2147483647 w 107"/>
                <a:gd name="T9" fmla="*/ 2147483647 h 328"/>
                <a:gd name="T10" fmla="*/ 2147483647 w 107"/>
                <a:gd name="T11" fmla="*/ 0 h 328"/>
                <a:gd name="T12" fmla="*/ 2147483647 w 107"/>
                <a:gd name="T13" fmla="*/ 1233282779 h 328"/>
                <a:gd name="T14" fmla="*/ 0 60000 65536"/>
                <a:gd name="T15" fmla="*/ 0 60000 65536"/>
                <a:gd name="T16" fmla="*/ 0 60000 65536"/>
                <a:gd name="T17" fmla="*/ 0 60000 65536"/>
                <a:gd name="T18" fmla="*/ 0 60000 65536"/>
                <a:gd name="T19" fmla="*/ 0 60000 65536"/>
                <a:gd name="T20" fmla="*/ 0 60000 65536"/>
                <a:gd name="T21" fmla="*/ 0 w 107"/>
                <a:gd name="T22" fmla="*/ 0 h 328"/>
                <a:gd name="T23" fmla="*/ 107 w 107"/>
                <a:gd name="T24" fmla="*/ 328 h 3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7" h="328">
                  <a:moveTo>
                    <a:pt x="52" y="26"/>
                  </a:moveTo>
                  <a:cubicBezTo>
                    <a:pt x="67" y="59"/>
                    <a:pt x="75" y="95"/>
                    <a:pt x="75" y="132"/>
                  </a:cubicBezTo>
                  <a:cubicBezTo>
                    <a:pt x="75" y="204"/>
                    <a:pt x="46" y="268"/>
                    <a:pt x="0" y="315"/>
                  </a:cubicBezTo>
                  <a:cubicBezTo>
                    <a:pt x="10" y="320"/>
                    <a:pt x="21" y="325"/>
                    <a:pt x="32" y="328"/>
                  </a:cubicBezTo>
                  <a:cubicBezTo>
                    <a:pt x="78" y="276"/>
                    <a:pt x="107" y="208"/>
                    <a:pt x="107" y="132"/>
                  </a:cubicBezTo>
                  <a:cubicBezTo>
                    <a:pt x="107" y="85"/>
                    <a:pt x="95" y="40"/>
                    <a:pt x="75" y="0"/>
                  </a:cubicBezTo>
                  <a:cubicBezTo>
                    <a:pt x="68" y="9"/>
                    <a:pt x="60" y="18"/>
                    <a:pt x="52" y="26"/>
                  </a:cubicBezTo>
                  <a:close/>
                </a:path>
              </a:pathLst>
            </a:custGeom>
            <a:solidFill>
              <a:srgbClr val="968C6D"/>
            </a:solidFill>
            <a:ln w="9525"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5" name="Oval 74"/>
            <p:cNvSpPr>
              <a:spLocks noChangeArrowheads="1"/>
            </p:cNvSpPr>
            <p:nvPr/>
          </p:nvSpPr>
          <p:spPr bwMode="gray">
            <a:xfrm>
              <a:off x="1792610" y="3675434"/>
              <a:ext cx="1603198" cy="1491878"/>
            </a:xfrm>
            <a:prstGeom prst="ellipse">
              <a:avLst/>
            </a:prstGeom>
            <a:solidFill>
              <a:srgbClr val="EAE8E2"/>
            </a:solidFill>
            <a:ln w="3175">
              <a:noFill/>
              <a:miter lim="800000"/>
              <a:headEnd/>
              <a:tailEnd/>
            </a:ln>
          </p:spPr>
          <p:txBody>
            <a:bodyPr lIns="0" rIns="0" anchor="ctr"/>
            <a:lstStyle/>
            <a:p>
              <a:pPr algn="ctr" defTabSz="801688"/>
              <a:r>
                <a:rPr lang="de-DE" sz="2000" b="1" dirty="0" smtClean="0">
                  <a:latin typeface="+mj-lt"/>
                  <a:cs typeface="Arial" charset="0"/>
                </a:rPr>
                <a:t>Text</a:t>
              </a:r>
              <a:endParaRPr lang="de-DE" sz="2400" b="1" dirty="0">
                <a:latin typeface="+mj-lt"/>
                <a:cs typeface="Arial" charset="0"/>
              </a:endParaRPr>
            </a:p>
          </p:txBody>
        </p:sp>
        <p:sp>
          <p:nvSpPr>
            <p:cNvPr id="316" name="Freeform 75"/>
            <p:cNvSpPr>
              <a:spLocks/>
            </p:cNvSpPr>
            <p:nvPr/>
          </p:nvSpPr>
          <p:spPr bwMode="gray">
            <a:xfrm>
              <a:off x="1727522" y="5116884"/>
              <a:ext cx="2171700" cy="1098550"/>
            </a:xfrm>
            <a:custGeom>
              <a:avLst/>
              <a:gdLst>
                <a:gd name="T0" fmla="*/ 2147483647 w 292"/>
                <a:gd name="T1" fmla="*/ 47735102 h 159"/>
                <a:gd name="T2" fmla="*/ 2147483647 w 292"/>
                <a:gd name="T3" fmla="*/ 190940407 h 159"/>
                <a:gd name="T4" fmla="*/ 2147483647 w 292"/>
                <a:gd name="T5" fmla="*/ 0 h 159"/>
                <a:gd name="T6" fmla="*/ 0 w 292"/>
                <a:gd name="T7" fmla="*/ 2147483647 h 159"/>
                <a:gd name="T8" fmla="*/ 2147483647 w 292"/>
                <a:gd name="T9" fmla="*/ 2147483647 h 159"/>
                <a:gd name="T10" fmla="*/ 2147483647 w 292"/>
                <a:gd name="T11" fmla="*/ 2147483647 h 159"/>
                <a:gd name="T12" fmla="*/ 2147483647 w 292"/>
                <a:gd name="T13" fmla="*/ 47735102 h 159"/>
                <a:gd name="T14" fmla="*/ 0 60000 65536"/>
                <a:gd name="T15" fmla="*/ 0 60000 65536"/>
                <a:gd name="T16" fmla="*/ 0 60000 65536"/>
                <a:gd name="T17" fmla="*/ 0 60000 65536"/>
                <a:gd name="T18" fmla="*/ 0 60000 65536"/>
                <a:gd name="T19" fmla="*/ 0 60000 65536"/>
                <a:gd name="T20" fmla="*/ 0 60000 65536"/>
                <a:gd name="T21" fmla="*/ 0 w 292"/>
                <a:gd name="T22" fmla="*/ 0 h 159"/>
                <a:gd name="T23" fmla="*/ 292 w 292"/>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2" h="159">
                  <a:moveTo>
                    <a:pt x="182" y="1"/>
                  </a:moveTo>
                  <a:cubicBezTo>
                    <a:pt x="181" y="2"/>
                    <a:pt x="179" y="3"/>
                    <a:pt x="177" y="4"/>
                  </a:cubicBezTo>
                  <a:cubicBezTo>
                    <a:pt x="137" y="27"/>
                    <a:pt x="88" y="24"/>
                    <a:pt x="51" y="0"/>
                  </a:cubicBezTo>
                  <a:cubicBezTo>
                    <a:pt x="23" y="41"/>
                    <a:pt x="6" y="86"/>
                    <a:pt x="0" y="132"/>
                  </a:cubicBezTo>
                  <a:cubicBezTo>
                    <a:pt x="35" y="149"/>
                    <a:pt x="75" y="159"/>
                    <a:pt x="117" y="159"/>
                  </a:cubicBezTo>
                  <a:cubicBezTo>
                    <a:pt x="184" y="159"/>
                    <a:pt x="245" y="134"/>
                    <a:pt x="292" y="92"/>
                  </a:cubicBezTo>
                  <a:cubicBezTo>
                    <a:pt x="250" y="71"/>
                    <a:pt x="212" y="41"/>
                    <a:pt x="182" y="1"/>
                  </a:cubicBezTo>
                  <a:close/>
                </a:path>
              </a:pathLst>
            </a:custGeom>
            <a:solidFill>
              <a:schemeClr val="accent3"/>
            </a:solidFill>
            <a:ln w="12700"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7" name="Freeform 76"/>
            <p:cNvSpPr>
              <a:spLocks/>
            </p:cNvSpPr>
            <p:nvPr/>
          </p:nvSpPr>
          <p:spPr bwMode="gray">
            <a:xfrm>
              <a:off x="3151510" y="3702421"/>
              <a:ext cx="1373187" cy="1993900"/>
            </a:xfrm>
            <a:custGeom>
              <a:avLst/>
              <a:gdLst>
                <a:gd name="T0" fmla="*/ 2147483647 w 184"/>
                <a:gd name="T1" fmla="*/ 0 h 289"/>
                <a:gd name="T2" fmla="*/ 2147483647 w 184"/>
                <a:gd name="T3" fmla="*/ 2147483647 h 289"/>
                <a:gd name="T4" fmla="*/ 0 w 184"/>
                <a:gd name="T5" fmla="*/ 2147483647 h 289"/>
                <a:gd name="T6" fmla="*/ 2147483647 w 184"/>
                <a:gd name="T7" fmla="*/ 2147483647 h 289"/>
                <a:gd name="T8" fmla="*/ 2147483647 w 184"/>
                <a:gd name="T9" fmla="*/ 2147483647 h 289"/>
                <a:gd name="T10" fmla="*/ 2147483647 w 184"/>
                <a:gd name="T11" fmla="*/ 0 h 289"/>
                <a:gd name="T12" fmla="*/ 0 60000 65536"/>
                <a:gd name="T13" fmla="*/ 0 60000 65536"/>
                <a:gd name="T14" fmla="*/ 0 60000 65536"/>
                <a:gd name="T15" fmla="*/ 0 60000 65536"/>
                <a:gd name="T16" fmla="*/ 0 60000 65536"/>
                <a:gd name="T17" fmla="*/ 0 60000 65536"/>
                <a:gd name="T18" fmla="*/ 0 w 184"/>
                <a:gd name="T19" fmla="*/ 0 h 289"/>
                <a:gd name="T20" fmla="*/ 184 w 184"/>
                <a:gd name="T21" fmla="*/ 289 h 289"/>
              </a:gdLst>
              <a:ahLst/>
              <a:cxnLst>
                <a:cxn ang="T12">
                  <a:pos x="T0" y="T1"/>
                </a:cxn>
                <a:cxn ang="T13">
                  <a:pos x="T2" y="T3"/>
                </a:cxn>
                <a:cxn ang="T14">
                  <a:pos x="T4" y="T5"/>
                </a:cxn>
                <a:cxn ang="T15">
                  <a:pos x="T6" y="T7"/>
                </a:cxn>
                <a:cxn ang="T16">
                  <a:pos x="T8" y="T9"/>
                </a:cxn>
                <a:cxn ang="T17">
                  <a:pos x="T10" y="T11"/>
                </a:cxn>
              </a:cxnLst>
              <a:rect l="T18" t="T19" r="T20" b="T21"/>
              <a:pathLst>
                <a:path w="184" h="289">
                  <a:moveTo>
                    <a:pt x="161" y="0"/>
                  </a:moveTo>
                  <a:cubicBezTo>
                    <a:pt x="128" y="34"/>
                    <a:pt x="87" y="60"/>
                    <a:pt x="40" y="76"/>
                  </a:cubicBezTo>
                  <a:cubicBezTo>
                    <a:pt x="52" y="121"/>
                    <a:pt x="36" y="170"/>
                    <a:pt x="0" y="200"/>
                  </a:cubicBezTo>
                  <a:cubicBezTo>
                    <a:pt x="29" y="240"/>
                    <a:pt x="67" y="270"/>
                    <a:pt x="109" y="289"/>
                  </a:cubicBezTo>
                  <a:cubicBezTo>
                    <a:pt x="155" y="242"/>
                    <a:pt x="184" y="178"/>
                    <a:pt x="184" y="106"/>
                  </a:cubicBezTo>
                  <a:cubicBezTo>
                    <a:pt x="184" y="69"/>
                    <a:pt x="176" y="33"/>
                    <a:pt x="161" y="0"/>
                  </a:cubicBezTo>
                  <a:close/>
                </a:path>
              </a:pathLst>
            </a:custGeom>
            <a:solidFill>
              <a:schemeClr val="accent5"/>
            </a:solidFill>
            <a:ln w="12700"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8" name="Freeform 77"/>
            <p:cNvSpPr>
              <a:spLocks/>
            </p:cNvSpPr>
            <p:nvPr/>
          </p:nvSpPr>
          <p:spPr bwMode="gray">
            <a:xfrm>
              <a:off x="657547" y="4089771"/>
              <a:ext cx="1362075" cy="1881188"/>
            </a:xfrm>
            <a:custGeom>
              <a:avLst/>
              <a:gdLst>
                <a:gd name="T0" fmla="*/ 2147483647 w 183"/>
                <a:gd name="T1" fmla="*/ 2147483647 h 273"/>
                <a:gd name="T2" fmla="*/ 2147483647 w 183"/>
                <a:gd name="T3" fmla="*/ 759731086 h 273"/>
                <a:gd name="T4" fmla="*/ 166195482 w 183"/>
                <a:gd name="T5" fmla="*/ 379862098 h 273"/>
                <a:gd name="T6" fmla="*/ 0 w 183"/>
                <a:gd name="T7" fmla="*/ 2147483647 h 273"/>
                <a:gd name="T8" fmla="*/ 2147483647 w 183"/>
                <a:gd name="T9" fmla="*/ 2147483647 h 273"/>
                <a:gd name="T10" fmla="*/ 2147483647 w 183"/>
                <a:gd name="T11" fmla="*/ 2147483647 h 273"/>
                <a:gd name="T12" fmla="*/ 2147483647 w 183"/>
                <a:gd name="T13" fmla="*/ 2147483647 h 273"/>
                <a:gd name="T14" fmla="*/ 0 60000 65536"/>
                <a:gd name="T15" fmla="*/ 0 60000 65536"/>
                <a:gd name="T16" fmla="*/ 0 60000 65536"/>
                <a:gd name="T17" fmla="*/ 0 60000 65536"/>
                <a:gd name="T18" fmla="*/ 0 60000 65536"/>
                <a:gd name="T19" fmla="*/ 0 60000 65536"/>
                <a:gd name="T20" fmla="*/ 0 60000 65536"/>
                <a:gd name="T21" fmla="*/ 0 w 183"/>
                <a:gd name="T22" fmla="*/ 0 h 273"/>
                <a:gd name="T23" fmla="*/ 183 w 183"/>
                <a:gd name="T24" fmla="*/ 273 h 2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3" h="273">
                  <a:moveTo>
                    <a:pt x="156" y="108"/>
                  </a:moveTo>
                  <a:cubicBezTo>
                    <a:pt x="139" y="79"/>
                    <a:pt x="136" y="46"/>
                    <a:pt x="144" y="16"/>
                  </a:cubicBezTo>
                  <a:cubicBezTo>
                    <a:pt x="97" y="2"/>
                    <a:pt x="48" y="0"/>
                    <a:pt x="3" y="8"/>
                  </a:cubicBezTo>
                  <a:cubicBezTo>
                    <a:pt x="1" y="21"/>
                    <a:pt x="0" y="34"/>
                    <a:pt x="0" y="47"/>
                  </a:cubicBezTo>
                  <a:cubicBezTo>
                    <a:pt x="0" y="144"/>
                    <a:pt x="53" y="228"/>
                    <a:pt x="131" y="273"/>
                  </a:cubicBezTo>
                  <a:cubicBezTo>
                    <a:pt x="138" y="227"/>
                    <a:pt x="155" y="182"/>
                    <a:pt x="183" y="141"/>
                  </a:cubicBezTo>
                  <a:cubicBezTo>
                    <a:pt x="173" y="132"/>
                    <a:pt x="163" y="121"/>
                    <a:pt x="156" y="108"/>
                  </a:cubicBezTo>
                  <a:close/>
                </a:path>
              </a:pathLst>
            </a:custGeom>
            <a:solidFill>
              <a:schemeClr val="accent1"/>
            </a:solidFill>
            <a:ln w="12700"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19" name="Freeform 78"/>
            <p:cNvSpPr>
              <a:spLocks/>
            </p:cNvSpPr>
            <p:nvPr/>
          </p:nvSpPr>
          <p:spPr bwMode="gray">
            <a:xfrm>
              <a:off x="2395860" y="2622921"/>
              <a:ext cx="1920875" cy="1495425"/>
            </a:xfrm>
            <a:custGeom>
              <a:avLst/>
              <a:gdLst>
                <a:gd name="T0" fmla="*/ 2147483647 w 258"/>
                <a:gd name="T1" fmla="*/ 2147483647 h 217"/>
                <a:gd name="T2" fmla="*/ 2147483647 w 258"/>
                <a:gd name="T3" fmla="*/ 2147483647 h 217"/>
                <a:gd name="T4" fmla="*/ 2147483647 w 258"/>
                <a:gd name="T5" fmla="*/ 2147483647 h 217"/>
                <a:gd name="T6" fmla="*/ 1496659192 w 258"/>
                <a:gd name="T7" fmla="*/ 0 h 217"/>
                <a:gd name="T8" fmla="*/ 0 w 258"/>
                <a:gd name="T9" fmla="*/ 47488358 h 217"/>
                <a:gd name="T10" fmla="*/ 1884683204 w 258"/>
                <a:gd name="T11" fmla="*/ 2147483647 h 217"/>
                <a:gd name="T12" fmla="*/ 2147483647 w 258"/>
                <a:gd name="T13" fmla="*/ 2147483647 h 217"/>
                <a:gd name="T14" fmla="*/ 0 60000 65536"/>
                <a:gd name="T15" fmla="*/ 0 60000 65536"/>
                <a:gd name="T16" fmla="*/ 0 60000 65536"/>
                <a:gd name="T17" fmla="*/ 0 60000 65536"/>
                <a:gd name="T18" fmla="*/ 0 60000 65536"/>
                <a:gd name="T19" fmla="*/ 0 60000 65536"/>
                <a:gd name="T20" fmla="*/ 0 60000 65536"/>
                <a:gd name="T21" fmla="*/ 0 w 258"/>
                <a:gd name="T22" fmla="*/ 0 h 217"/>
                <a:gd name="T23" fmla="*/ 258 w 258"/>
                <a:gd name="T24" fmla="*/ 217 h 2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8" h="217">
                  <a:moveTo>
                    <a:pt x="132" y="200"/>
                  </a:moveTo>
                  <a:cubicBezTo>
                    <a:pt x="135" y="205"/>
                    <a:pt x="138" y="211"/>
                    <a:pt x="140" y="217"/>
                  </a:cubicBezTo>
                  <a:cubicBezTo>
                    <a:pt x="186" y="200"/>
                    <a:pt x="227" y="174"/>
                    <a:pt x="258" y="140"/>
                  </a:cubicBezTo>
                  <a:cubicBezTo>
                    <a:pt x="215" y="57"/>
                    <a:pt x="128" y="0"/>
                    <a:pt x="27" y="0"/>
                  </a:cubicBezTo>
                  <a:cubicBezTo>
                    <a:pt x="18" y="0"/>
                    <a:pt x="9" y="0"/>
                    <a:pt x="0" y="1"/>
                  </a:cubicBezTo>
                  <a:cubicBezTo>
                    <a:pt x="21" y="43"/>
                    <a:pt x="34" y="90"/>
                    <a:pt x="34" y="140"/>
                  </a:cubicBezTo>
                  <a:cubicBezTo>
                    <a:pt x="74" y="142"/>
                    <a:pt x="111" y="163"/>
                    <a:pt x="132" y="200"/>
                  </a:cubicBezTo>
                  <a:close/>
                </a:path>
              </a:pathLst>
            </a:custGeom>
            <a:solidFill>
              <a:schemeClr val="accent6"/>
            </a:solidFill>
            <a:ln w="12700" cap="flat" cmpd="sng">
              <a:solidFill>
                <a:srgbClr val="FFFFFF"/>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20" name="Freeform 79"/>
            <p:cNvSpPr>
              <a:spLocks/>
            </p:cNvSpPr>
            <p:nvPr/>
          </p:nvSpPr>
          <p:spPr bwMode="gray">
            <a:xfrm>
              <a:off x="701997" y="2641971"/>
              <a:ext cx="1843088" cy="1470025"/>
            </a:xfrm>
            <a:custGeom>
              <a:avLst/>
              <a:gdLst>
                <a:gd name="T0" fmla="*/ 2147483647 w 248"/>
                <a:gd name="T1" fmla="*/ 2147483647 h 213"/>
                <a:gd name="T2" fmla="*/ 2147483647 w 248"/>
                <a:gd name="T3" fmla="*/ 2147483647 h 213"/>
                <a:gd name="T4" fmla="*/ 2147483647 w 248"/>
                <a:gd name="T5" fmla="*/ 2147483647 h 213"/>
                <a:gd name="T6" fmla="*/ 2147483647 w 248"/>
                <a:gd name="T7" fmla="*/ 0 h 213"/>
                <a:gd name="T8" fmla="*/ 0 w 248"/>
                <a:gd name="T9" fmla="*/ 2147483647 h 213"/>
                <a:gd name="T10" fmla="*/ 2147483647 w 248"/>
                <a:gd name="T11" fmla="*/ 2147483647 h 213"/>
                <a:gd name="T12" fmla="*/ 0 60000 65536"/>
                <a:gd name="T13" fmla="*/ 0 60000 65536"/>
                <a:gd name="T14" fmla="*/ 0 60000 65536"/>
                <a:gd name="T15" fmla="*/ 0 60000 65536"/>
                <a:gd name="T16" fmla="*/ 0 60000 65536"/>
                <a:gd name="T17" fmla="*/ 0 60000 65536"/>
                <a:gd name="T18" fmla="*/ 0 w 248"/>
                <a:gd name="T19" fmla="*/ 0 h 213"/>
                <a:gd name="T20" fmla="*/ 248 w 248"/>
                <a:gd name="T21" fmla="*/ 213 h 213"/>
              </a:gdLst>
              <a:ahLst/>
              <a:cxnLst>
                <a:cxn ang="T12">
                  <a:pos x="T0" y="T1"/>
                </a:cxn>
                <a:cxn ang="T13">
                  <a:pos x="T2" y="T3"/>
                </a:cxn>
                <a:cxn ang="T14">
                  <a:pos x="T4" y="T5"/>
                </a:cxn>
                <a:cxn ang="T15">
                  <a:pos x="T6" y="T7"/>
                </a:cxn>
                <a:cxn ang="T16">
                  <a:pos x="T8" y="T9"/>
                </a:cxn>
                <a:cxn ang="T17">
                  <a:pos x="T10" y="T11"/>
                </a:cxn>
              </a:cxnLst>
              <a:rect l="T18" t="T19" r="T20" b="T21"/>
              <a:pathLst>
                <a:path w="248" h="213">
                  <a:moveTo>
                    <a:pt x="142" y="213"/>
                  </a:moveTo>
                  <a:cubicBezTo>
                    <a:pt x="152" y="188"/>
                    <a:pt x="170" y="167"/>
                    <a:pt x="194" y="153"/>
                  </a:cubicBezTo>
                  <a:cubicBezTo>
                    <a:pt x="211" y="143"/>
                    <a:pt x="230" y="137"/>
                    <a:pt x="248" y="136"/>
                  </a:cubicBezTo>
                  <a:cubicBezTo>
                    <a:pt x="247" y="87"/>
                    <a:pt x="234" y="41"/>
                    <a:pt x="212" y="0"/>
                  </a:cubicBezTo>
                  <a:cubicBezTo>
                    <a:pt x="106" y="17"/>
                    <a:pt x="22" y="99"/>
                    <a:pt x="0" y="203"/>
                  </a:cubicBezTo>
                  <a:cubicBezTo>
                    <a:pt x="46" y="195"/>
                    <a:pt x="95" y="198"/>
                    <a:pt x="142" y="213"/>
                  </a:cubicBezTo>
                  <a:close/>
                </a:path>
              </a:pathLst>
            </a:custGeom>
            <a:solidFill>
              <a:schemeClr val="accent4"/>
            </a:solidFill>
            <a:ln w="12700">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21" name="Oval 80"/>
            <p:cNvSpPr>
              <a:spLocks noChangeArrowheads="1"/>
            </p:cNvSpPr>
            <p:nvPr/>
          </p:nvSpPr>
          <p:spPr bwMode="gray">
            <a:xfrm>
              <a:off x="3348360" y="2497509"/>
              <a:ext cx="492125" cy="447675"/>
            </a:xfrm>
            <a:prstGeom prst="ellipse">
              <a:avLst/>
            </a:prstGeom>
            <a:solidFill>
              <a:schemeClr val="bg2"/>
            </a:solidFill>
            <a:ln w="3175" algn="ctr">
              <a:solidFill>
                <a:srgbClr val="FFFFFF"/>
              </a:solidFill>
              <a:round/>
              <a:headEnd/>
              <a:tailEnd/>
            </a:ln>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2000" b="1" i="0" u="none" strike="noStrike" kern="0" cap="none" spc="0" normalizeH="0" baseline="0" noProof="0" dirty="0" smtClean="0">
                  <a:ln>
                    <a:noFill/>
                  </a:ln>
                  <a:effectLst/>
                  <a:uLnTx/>
                  <a:uFillTx/>
                  <a:latin typeface="+mj-lt"/>
                  <a:cs typeface="Arial" charset="0"/>
                </a:rPr>
                <a:t>1</a:t>
              </a:r>
            </a:p>
          </p:txBody>
        </p:sp>
        <p:sp>
          <p:nvSpPr>
            <p:cNvPr id="322" name="Oval 81"/>
            <p:cNvSpPr>
              <a:spLocks noChangeArrowheads="1"/>
            </p:cNvSpPr>
            <p:nvPr/>
          </p:nvSpPr>
          <p:spPr bwMode="gray">
            <a:xfrm>
              <a:off x="776610" y="2845171"/>
              <a:ext cx="495300" cy="450850"/>
            </a:xfrm>
            <a:prstGeom prst="ellipse">
              <a:avLst/>
            </a:prstGeom>
            <a:solidFill>
              <a:schemeClr val="bg2"/>
            </a:solidFill>
            <a:ln w="3175">
              <a:solidFill>
                <a:srgbClr val="FFFFFF"/>
              </a:solidFill>
              <a:round/>
              <a:headEnd/>
              <a:tailEnd/>
            </a:ln>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2000" b="1" i="0" u="none" strike="noStrike" kern="0" cap="none" spc="0" normalizeH="0" baseline="0" noProof="0" dirty="0" smtClean="0">
                  <a:ln>
                    <a:noFill/>
                  </a:ln>
                  <a:effectLst/>
                  <a:uLnTx/>
                  <a:uFillTx/>
                  <a:latin typeface="+mj-lt"/>
                  <a:cs typeface="Arial" charset="0"/>
                </a:rPr>
                <a:t>5</a:t>
              </a:r>
            </a:p>
          </p:txBody>
        </p:sp>
        <p:sp>
          <p:nvSpPr>
            <p:cNvPr id="323" name="Oval 82"/>
            <p:cNvSpPr>
              <a:spLocks noChangeArrowheads="1"/>
            </p:cNvSpPr>
            <p:nvPr/>
          </p:nvSpPr>
          <p:spPr bwMode="gray">
            <a:xfrm>
              <a:off x="494035" y="5016871"/>
              <a:ext cx="498475" cy="454025"/>
            </a:xfrm>
            <a:prstGeom prst="ellipse">
              <a:avLst/>
            </a:prstGeom>
            <a:solidFill>
              <a:schemeClr val="bg2"/>
            </a:solidFill>
            <a:ln w="3175" algn="ctr">
              <a:solidFill>
                <a:srgbClr val="FFFFFF"/>
              </a:solidFill>
              <a:round/>
              <a:headEnd/>
              <a:tailEnd/>
            </a:ln>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2000" b="1" i="0" u="none" strike="noStrike" kern="0" cap="none" spc="0" normalizeH="0" baseline="0" noProof="0" dirty="0" smtClean="0">
                  <a:ln>
                    <a:noFill/>
                  </a:ln>
                  <a:effectLst/>
                  <a:uLnTx/>
                  <a:uFillTx/>
                  <a:latin typeface="+mj-lt"/>
                  <a:cs typeface="Arial" charset="0"/>
                </a:rPr>
                <a:t>4</a:t>
              </a:r>
            </a:p>
          </p:txBody>
        </p:sp>
        <p:sp>
          <p:nvSpPr>
            <p:cNvPr id="324" name="Oval 83"/>
            <p:cNvSpPr>
              <a:spLocks noChangeArrowheads="1"/>
            </p:cNvSpPr>
            <p:nvPr/>
          </p:nvSpPr>
          <p:spPr bwMode="gray">
            <a:xfrm>
              <a:off x="4358010" y="4475534"/>
              <a:ext cx="495300" cy="450850"/>
            </a:xfrm>
            <a:prstGeom prst="ellipse">
              <a:avLst/>
            </a:prstGeom>
            <a:solidFill>
              <a:schemeClr val="bg2"/>
            </a:solidFill>
            <a:ln w="3175" algn="ctr">
              <a:solidFill>
                <a:srgbClr val="FFFFFF"/>
              </a:solidFill>
              <a:round/>
              <a:headEnd/>
              <a:tailEnd/>
            </a:ln>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2000" b="1" i="0" u="none" strike="noStrike" kern="0" cap="none" spc="0" normalizeH="0" baseline="0" noProof="0" dirty="0" smtClean="0">
                  <a:ln>
                    <a:noFill/>
                  </a:ln>
                  <a:effectLst/>
                  <a:uLnTx/>
                  <a:uFillTx/>
                  <a:latin typeface="+mj-lt"/>
                  <a:cs typeface="Arial" charset="0"/>
                </a:rPr>
                <a:t>2</a:t>
              </a:r>
            </a:p>
          </p:txBody>
        </p:sp>
        <p:sp>
          <p:nvSpPr>
            <p:cNvPr id="325" name="Oval 84"/>
            <p:cNvSpPr>
              <a:spLocks noChangeArrowheads="1"/>
            </p:cNvSpPr>
            <p:nvPr/>
          </p:nvSpPr>
          <p:spPr bwMode="gray">
            <a:xfrm>
              <a:off x="2670497" y="6070971"/>
              <a:ext cx="492125" cy="447675"/>
            </a:xfrm>
            <a:prstGeom prst="ellipse">
              <a:avLst/>
            </a:prstGeom>
            <a:solidFill>
              <a:schemeClr val="bg2"/>
            </a:solidFill>
            <a:ln w="3175" algn="ctr">
              <a:solidFill>
                <a:srgbClr val="FFFFFF"/>
              </a:solidFill>
              <a:round/>
              <a:headEnd/>
              <a:tailEnd/>
            </a:ln>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2000" b="1" i="0" u="none" strike="noStrike" kern="0" cap="none" spc="0" normalizeH="0" baseline="0" noProof="0" smtClean="0">
                  <a:ln>
                    <a:noFill/>
                  </a:ln>
                  <a:effectLst/>
                  <a:uLnTx/>
                  <a:uFillTx/>
                  <a:latin typeface="+mj-lt"/>
                  <a:cs typeface="Arial" charset="0"/>
                </a:rPr>
                <a:t>3</a:t>
              </a:r>
            </a:p>
          </p:txBody>
        </p:sp>
        <p:sp>
          <p:nvSpPr>
            <p:cNvPr id="326" name="Rectangle 85"/>
            <p:cNvSpPr>
              <a:spLocks noChangeArrowheads="1"/>
            </p:cNvSpPr>
            <p:nvPr/>
          </p:nvSpPr>
          <p:spPr bwMode="gray">
            <a:xfrm>
              <a:off x="2729235" y="3100759"/>
              <a:ext cx="1547812" cy="523220"/>
            </a:xfrm>
            <a:prstGeom prst="rect">
              <a:avLst/>
            </a:prstGeom>
            <a:noFill/>
            <a:ln w="9525">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dirty="0" smtClean="0">
                  <a:ln>
                    <a:noFill/>
                  </a:ln>
                  <a:solidFill>
                    <a:srgbClr val="FFFFFF"/>
                  </a:solidFill>
                  <a:effectLst/>
                  <a:uLnTx/>
                  <a:uFillTx/>
                  <a:latin typeface="+mj-lt"/>
                  <a:cs typeface="Arial" charset="0"/>
                </a:rPr>
                <a:t>This is a placeholder text</a:t>
              </a:r>
            </a:p>
          </p:txBody>
        </p:sp>
        <p:sp>
          <p:nvSpPr>
            <p:cNvPr id="327" name="Rectangle 86"/>
            <p:cNvSpPr>
              <a:spLocks noChangeArrowheads="1"/>
            </p:cNvSpPr>
            <p:nvPr/>
          </p:nvSpPr>
          <p:spPr bwMode="gray">
            <a:xfrm>
              <a:off x="2060897" y="5464546"/>
              <a:ext cx="1546225" cy="523220"/>
            </a:xfrm>
            <a:prstGeom prst="rect">
              <a:avLst/>
            </a:prstGeom>
            <a:noFill/>
            <a:ln w="9525">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smtClean="0">
                  <a:ln>
                    <a:noFill/>
                  </a:ln>
                  <a:solidFill>
                    <a:srgbClr val="FFFFFF"/>
                  </a:solidFill>
                  <a:effectLst/>
                  <a:uLnTx/>
                  <a:uFillTx/>
                  <a:latin typeface="+mj-lt"/>
                  <a:cs typeface="Arial" charset="0"/>
                </a:rPr>
                <a:t>This is a placeholder text</a:t>
              </a:r>
            </a:p>
          </p:txBody>
        </p:sp>
        <p:sp>
          <p:nvSpPr>
            <p:cNvPr id="328" name="Rectangle 87"/>
            <p:cNvSpPr>
              <a:spLocks noChangeArrowheads="1"/>
            </p:cNvSpPr>
            <p:nvPr/>
          </p:nvSpPr>
          <p:spPr bwMode="gray">
            <a:xfrm>
              <a:off x="1360739" y="3100759"/>
              <a:ext cx="1311275" cy="442506"/>
            </a:xfrm>
            <a:prstGeom prst="rect">
              <a:avLst/>
            </a:prstGeom>
            <a:noFill/>
            <a:ln w="9525">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dirty="0" smtClean="0">
                  <a:ln>
                    <a:noFill/>
                  </a:ln>
                  <a:solidFill>
                    <a:srgbClr val="FFFFFF"/>
                  </a:solidFill>
                  <a:effectLst/>
                  <a:uLnTx/>
                  <a:uFillTx/>
                  <a:latin typeface="+mj-lt"/>
                  <a:cs typeface="Arial" charset="0"/>
                </a:rPr>
                <a:t>Please insert your text</a:t>
              </a:r>
            </a:p>
          </p:txBody>
        </p:sp>
        <p:sp>
          <p:nvSpPr>
            <p:cNvPr id="329" name="Rectangle 88"/>
            <p:cNvSpPr>
              <a:spLocks noChangeArrowheads="1"/>
            </p:cNvSpPr>
            <p:nvPr/>
          </p:nvSpPr>
          <p:spPr bwMode="gray">
            <a:xfrm>
              <a:off x="708696" y="4481547"/>
              <a:ext cx="1179513" cy="442506"/>
            </a:xfrm>
            <a:prstGeom prst="rect">
              <a:avLst/>
            </a:prstGeom>
            <a:noFill/>
            <a:ln w="9525">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dirty="0" smtClean="0">
                  <a:ln>
                    <a:noFill/>
                  </a:ln>
                  <a:solidFill>
                    <a:srgbClr val="FFFFFF"/>
                  </a:solidFill>
                  <a:effectLst/>
                  <a:uLnTx/>
                  <a:uFillTx/>
                  <a:latin typeface="+mj-lt"/>
                  <a:cs typeface="Arial" charset="0"/>
                </a:rPr>
                <a:t>Placeholder for text</a:t>
              </a:r>
            </a:p>
          </p:txBody>
        </p:sp>
        <p:sp>
          <p:nvSpPr>
            <p:cNvPr id="330" name="Rectangle 89"/>
            <p:cNvSpPr>
              <a:spLocks noChangeArrowheads="1"/>
            </p:cNvSpPr>
            <p:nvPr/>
          </p:nvSpPr>
          <p:spPr bwMode="gray">
            <a:xfrm>
              <a:off x="3484441" y="4257255"/>
              <a:ext cx="1171575" cy="523220"/>
            </a:xfrm>
            <a:prstGeom prst="rect">
              <a:avLst/>
            </a:prstGeom>
            <a:noFill/>
            <a:ln w="9525">
              <a:noFill/>
              <a:miter lim="800000"/>
              <a:headEnd/>
              <a:tailEnd/>
            </a:ln>
          </p:spPr>
          <p:txBody>
            <a:bodyPr>
              <a:spAutoFit/>
            </a:bodyPr>
            <a:lstStyle/>
            <a:p>
              <a:pPr marL="0" marR="0" lvl="0" indent="0" defTabSz="914400" eaLnBrk="1" fontAlgn="auto" latinLnBrk="0" hangingPunct="1">
                <a:lnSpc>
                  <a:spcPct val="100000"/>
                </a:lnSpc>
                <a:spcBef>
                  <a:spcPct val="20000"/>
                </a:spcBef>
                <a:spcAft>
                  <a:spcPts val="0"/>
                </a:spcAft>
                <a:buClrTx/>
                <a:buSzTx/>
                <a:buFontTx/>
                <a:buNone/>
                <a:tabLst/>
                <a:defRPr/>
              </a:pPr>
              <a:r>
                <a:rPr kumimoji="0" lang="de-DE" sz="1400" b="0" i="0" u="none" strike="noStrike" kern="0" cap="none" spc="0" normalizeH="0" baseline="0" noProof="0" smtClean="0">
                  <a:ln>
                    <a:noFill/>
                  </a:ln>
                  <a:solidFill>
                    <a:srgbClr val="FFFFFF"/>
                  </a:solidFill>
                  <a:effectLst/>
                  <a:uLnTx/>
                  <a:uFillTx/>
                  <a:latin typeface="+mj-lt"/>
                  <a:cs typeface="Arial" charset="0"/>
                </a:rPr>
                <a:t>Placeholder for text</a:t>
              </a:r>
            </a:p>
          </p:txBody>
        </p:sp>
      </p:grpSp>
    </p:spTree>
    <p:custDataLst>
      <p:tags r:id="rId1"/>
    </p:custData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26</a:t>
            </a:fld>
            <a:endParaRPr lang="en-GB"/>
          </a:p>
        </p:txBody>
      </p:sp>
      <p:sp>
        <p:nvSpPr>
          <p:cNvPr id="112" name="AutoShape 12"/>
          <p:cNvSpPr>
            <a:spLocks noChangeAspect="1" noChangeArrowheads="1" noTextEdit="1"/>
          </p:cNvSpPr>
          <p:nvPr/>
        </p:nvSpPr>
        <p:spPr bwMode="gray">
          <a:xfrm>
            <a:off x="1927423" y="3545383"/>
            <a:ext cx="1595438" cy="1593850"/>
          </a:xfrm>
          <a:prstGeom prst="rect">
            <a:avLst/>
          </a:prstGeom>
          <a:no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15" name="Freeform 15"/>
          <p:cNvSpPr>
            <a:spLocks/>
          </p:cNvSpPr>
          <p:nvPr/>
        </p:nvSpPr>
        <p:spPr bwMode="gray">
          <a:xfrm>
            <a:off x="2773561" y="3397746"/>
            <a:ext cx="1954212" cy="2971800"/>
          </a:xfrm>
          <a:custGeom>
            <a:avLst/>
            <a:gdLst>
              <a:gd name="T0" fmla="*/ 2147483647 w 269"/>
              <a:gd name="T1" fmla="*/ 2147483647 h 410"/>
              <a:gd name="T2" fmla="*/ 0 w 269"/>
              <a:gd name="T3" fmla="*/ 2147483647 h 410"/>
              <a:gd name="T4" fmla="*/ 0 w 269"/>
              <a:gd name="T5" fmla="*/ 2147483647 h 410"/>
              <a:gd name="T6" fmla="*/ 2147483647 w 269"/>
              <a:gd name="T7" fmla="*/ 2147483647 h 410"/>
              <a:gd name="T8" fmla="*/ 2147483647 w 269"/>
              <a:gd name="T9" fmla="*/ 0 h 410"/>
              <a:gd name="T10" fmla="*/ 2147483647 w 269"/>
              <a:gd name="T11" fmla="*/ 2147483647 h 410"/>
              <a:gd name="T12" fmla="*/ 2147483647 w 269"/>
              <a:gd name="T13" fmla="*/ 2147483647 h 410"/>
              <a:gd name="T14" fmla="*/ 0 60000 65536"/>
              <a:gd name="T15" fmla="*/ 0 60000 65536"/>
              <a:gd name="T16" fmla="*/ 0 60000 65536"/>
              <a:gd name="T17" fmla="*/ 0 60000 65536"/>
              <a:gd name="T18" fmla="*/ 0 60000 65536"/>
              <a:gd name="T19" fmla="*/ 0 60000 65536"/>
              <a:gd name="T20" fmla="*/ 0 60000 65536"/>
              <a:gd name="T21" fmla="*/ 0 w 269"/>
              <a:gd name="T22" fmla="*/ 0 h 410"/>
              <a:gd name="T23" fmla="*/ 269 w 269"/>
              <a:gd name="T24" fmla="*/ 410 h 4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410">
                <a:moveTo>
                  <a:pt x="137" y="132"/>
                </a:moveTo>
                <a:cubicBezTo>
                  <a:pt x="137" y="210"/>
                  <a:pt x="77" y="273"/>
                  <a:pt x="0" y="278"/>
                </a:cubicBezTo>
                <a:cubicBezTo>
                  <a:pt x="0" y="410"/>
                  <a:pt x="0" y="410"/>
                  <a:pt x="0" y="410"/>
                </a:cubicBezTo>
                <a:cubicBezTo>
                  <a:pt x="149" y="405"/>
                  <a:pt x="269" y="283"/>
                  <a:pt x="269" y="132"/>
                </a:cubicBezTo>
                <a:cubicBezTo>
                  <a:pt x="269" y="84"/>
                  <a:pt x="257" y="40"/>
                  <a:pt x="236" y="0"/>
                </a:cubicBezTo>
                <a:cubicBezTo>
                  <a:pt x="122" y="66"/>
                  <a:pt x="122" y="66"/>
                  <a:pt x="122" y="66"/>
                </a:cubicBezTo>
                <a:cubicBezTo>
                  <a:pt x="132" y="86"/>
                  <a:pt x="137" y="108"/>
                  <a:pt x="137" y="132"/>
                </a:cubicBezTo>
                <a:close/>
              </a:path>
            </a:pathLst>
          </a:custGeom>
          <a:solidFill>
            <a:schemeClr val="accent6"/>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16" name="Freeform 16"/>
          <p:cNvSpPr>
            <a:spLocks/>
          </p:cNvSpPr>
          <p:nvPr/>
        </p:nvSpPr>
        <p:spPr bwMode="gray">
          <a:xfrm>
            <a:off x="697111" y="3397746"/>
            <a:ext cx="1954212" cy="2971800"/>
          </a:xfrm>
          <a:custGeom>
            <a:avLst/>
            <a:gdLst>
              <a:gd name="T0" fmla="*/ 2147483647 w 269"/>
              <a:gd name="T1" fmla="*/ 2147483647 h 410"/>
              <a:gd name="T2" fmla="*/ 2147483647 w 269"/>
              <a:gd name="T3" fmla="*/ 2147483647 h 410"/>
              <a:gd name="T4" fmla="*/ 1741616645 w 269"/>
              <a:gd name="T5" fmla="*/ 0 h 410"/>
              <a:gd name="T6" fmla="*/ 0 w 269"/>
              <a:gd name="T7" fmla="*/ 2147483647 h 410"/>
              <a:gd name="T8" fmla="*/ 2147483647 w 269"/>
              <a:gd name="T9" fmla="*/ 2147483647 h 410"/>
              <a:gd name="T10" fmla="*/ 2147483647 w 269"/>
              <a:gd name="T11" fmla="*/ 2147483647 h 410"/>
              <a:gd name="T12" fmla="*/ 2147483647 w 269"/>
              <a:gd name="T13" fmla="*/ 2147483647 h 410"/>
              <a:gd name="T14" fmla="*/ 0 60000 65536"/>
              <a:gd name="T15" fmla="*/ 0 60000 65536"/>
              <a:gd name="T16" fmla="*/ 0 60000 65536"/>
              <a:gd name="T17" fmla="*/ 0 60000 65536"/>
              <a:gd name="T18" fmla="*/ 0 60000 65536"/>
              <a:gd name="T19" fmla="*/ 0 60000 65536"/>
              <a:gd name="T20" fmla="*/ 0 60000 65536"/>
              <a:gd name="T21" fmla="*/ 0 w 269"/>
              <a:gd name="T22" fmla="*/ 0 h 410"/>
              <a:gd name="T23" fmla="*/ 269 w 269"/>
              <a:gd name="T24" fmla="*/ 410 h 4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410">
                <a:moveTo>
                  <a:pt x="131" y="132"/>
                </a:moveTo>
                <a:cubicBezTo>
                  <a:pt x="131" y="108"/>
                  <a:pt x="137" y="86"/>
                  <a:pt x="147" y="66"/>
                </a:cubicBezTo>
                <a:cubicBezTo>
                  <a:pt x="33" y="0"/>
                  <a:pt x="33" y="0"/>
                  <a:pt x="33" y="0"/>
                </a:cubicBezTo>
                <a:cubicBezTo>
                  <a:pt x="12" y="40"/>
                  <a:pt x="0" y="84"/>
                  <a:pt x="0" y="132"/>
                </a:cubicBezTo>
                <a:cubicBezTo>
                  <a:pt x="0" y="283"/>
                  <a:pt x="119" y="405"/>
                  <a:pt x="269" y="410"/>
                </a:cubicBezTo>
                <a:cubicBezTo>
                  <a:pt x="269" y="278"/>
                  <a:pt x="269" y="278"/>
                  <a:pt x="269" y="278"/>
                </a:cubicBezTo>
                <a:cubicBezTo>
                  <a:pt x="192" y="273"/>
                  <a:pt x="131" y="210"/>
                  <a:pt x="131" y="132"/>
                </a:cubicBez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17" name="Freeform 17"/>
          <p:cNvSpPr>
            <a:spLocks/>
          </p:cNvSpPr>
          <p:nvPr/>
        </p:nvSpPr>
        <p:spPr bwMode="gray">
          <a:xfrm>
            <a:off x="993973" y="2340471"/>
            <a:ext cx="3436938" cy="1433512"/>
          </a:xfrm>
          <a:custGeom>
            <a:avLst/>
            <a:gdLst>
              <a:gd name="T0" fmla="*/ 2147483647 w 473"/>
              <a:gd name="T1" fmla="*/ 2147483647 h 198"/>
              <a:gd name="T2" fmla="*/ 2147483647 w 473"/>
              <a:gd name="T3" fmla="*/ 2147483647 h 198"/>
              <a:gd name="T4" fmla="*/ 2147483647 w 473"/>
              <a:gd name="T5" fmla="*/ 2147483647 h 198"/>
              <a:gd name="T6" fmla="*/ 2147483647 w 473"/>
              <a:gd name="T7" fmla="*/ 0 h 198"/>
              <a:gd name="T8" fmla="*/ 0 w 473"/>
              <a:gd name="T9" fmla="*/ 2147483647 h 198"/>
              <a:gd name="T10" fmla="*/ 2147483647 w 473"/>
              <a:gd name="T11" fmla="*/ 2147483647 h 198"/>
              <a:gd name="T12" fmla="*/ 2147483647 w 473"/>
              <a:gd name="T13" fmla="*/ 2147483647 h 198"/>
              <a:gd name="T14" fmla="*/ 0 60000 65536"/>
              <a:gd name="T15" fmla="*/ 0 60000 65536"/>
              <a:gd name="T16" fmla="*/ 0 60000 65536"/>
              <a:gd name="T17" fmla="*/ 0 60000 65536"/>
              <a:gd name="T18" fmla="*/ 0 60000 65536"/>
              <a:gd name="T19" fmla="*/ 0 60000 65536"/>
              <a:gd name="T20" fmla="*/ 0 60000 65536"/>
              <a:gd name="T21" fmla="*/ 0 w 473"/>
              <a:gd name="T22" fmla="*/ 0 h 198"/>
              <a:gd name="T23" fmla="*/ 473 w 473"/>
              <a:gd name="T24" fmla="*/ 198 h 1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3" h="198">
                <a:moveTo>
                  <a:pt x="236" y="132"/>
                </a:moveTo>
                <a:cubicBezTo>
                  <a:pt x="287" y="132"/>
                  <a:pt x="332" y="158"/>
                  <a:pt x="358" y="198"/>
                </a:cubicBezTo>
                <a:cubicBezTo>
                  <a:pt x="473" y="132"/>
                  <a:pt x="473" y="132"/>
                  <a:pt x="473" y="132"/>
                </a:cubicBezTo>
                <a:cubicBezTo>
                  <a:pt x="424" y="53"/>
                  <a:pt x="336" y="0"/>
                  <a:pt x="236" y="0"/>
                </a:cubicBezTo>
                <a:cubicBezTo>
                  <a:pt x="137" y="0"/>
                  <a:pt x="49" y="53"/>
                  <a:pt x="0" y="132"/>
                </a:cubicBezTo>
                <a:cubicBezTo>
                  <a:pt x="115" y="198"/>
                  <a:pt x="115" y="198"/>
                  <a:pt x="115" y="198"/>
                </a:cubicBezTo>
                <a:cubicBezTo>
                  <a:pt x="141" y="158"/>
                  <a:pt x="186" y="132"/>
                  <a:pt x="236" y="132"/>
                </a:cubicBez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grpSp>
        <p:nvGrpSpPr>
          <p:cNvPr id="4" name="Group 56"/>
          <p:cNvGrpSpPr/>
          <p:nvPr/>
        </p:nvGrpSpPr>
        <p:grpSpPr>
          <a:xfrm>
            <a:off x="8379082" y="1902766"/>
            <a:ext cx="1533013" cy="1535567"/>
            <a:chOff x="8379083" y="1902767"/>
            <a:chExt cx="1504120" cy="1439862"/>
          </a:xfrm>
        </p:grpSpPr>
        <p:sp>
          <p:nvSpPr>
            <p:cNvPr id="39" name="Freeform 4"/>
            <p:cNvSpPr>
              <a:spLocks/>
            </p:cNvSpPr>
            <p:nvPr/>
          </p:nvSpPr>
          <p:spPr bwMode="gray">
            <a:xfrm>
              <a:off x="8379083" y="2644129"/>
              <a:ext cx="728343" cy="698500"/>
            </a:xfrm>
            <a:custGeom>
              <a:avLst/>
              <a:gdLst>
                <a:gd name="T0" fmla="*/ 1041622671 w 269"/>
                <a:gd name="T1" fmla="*/ 0 h 270"/>
                <a:gd name="T2" fmla="*/ 0 w 269"/>
                <a:gd name="T3" fmla="*/ 0 h 270"/>
                <a:gd name="T4" fmla="*/ 2122702053 w 269"/>
                <a:gd name="T5" fmla="*/ 1807045200 h 270"/>
                <a:gd name="T6" fmla="*/ 2122702053 w 269"/>
                <a:gd name="T7" fmla="*/ 923600585 h 270"/>
                <a:gd name="T8" fmla="*/ 1041622671 w 269"/>
                <a:gd name="T9" fmla="*/ 0 h 270"/>
                <a:gd name="T10" fmla="*/ 0 60000 65536"/>
                <a:gd name="T11" fmla="*/ 0 60000 65536"/>
                <a:gd name="T12" fmla="*/ 0 60000 65536"/>
                <a:gd name="T13" fmla="*/ 0 60000 65536"/>
                <a:gd name="T14" fmla="*/ 0 60000 65536"/>
                <a:gd name="T15" fmla="*/ 0 w 269"/>
                <a:gd name="T16" fmla="*/ 0 h 270"/>
                <a:gd name="T17" fmla="*/ 269 w 269"/>
                <a:gd name="T18" fmla="*/ 270 h 270"/>
              </a:gdLst>
              <a:ahLst/>
              <a:cxnLst>
                <a:cxn ang="T10">
                  <a:pos x="T0" y="T1"/>
                </a:cxn>
                <a:cxn ang="T11">
                  <a:pos x="T2" y="T3"/>
                </a:cxn>
                <a:cxn ang="T12">
                  <a:pos x="T4" y="T5"/>
                </a:cxn>
                <a:cxn ang="T13">
                  <a:pos x="T6" y="T7"/>
                </a:cxn>
                <a:cxn ang="T14">
                  <a:pos x="T8" y="T9"/>
                </a:cxn>
              </a:cxnLst>
              <a:rect l="T15" t="T16" r="T17" b="T18"/>
              <a:pathLst>
                <a:path w="269" h="270">
                  <a:moveTo>
                    <a:pt x="132" y="0"/>
                  </a:moveTo>
                  <a:cubicBezTo>
                    <a:pt x="0" y="0"/>
                    <a:pt x="0" y="0"/>
                    <a:pt x="0" y="0"/>
                  </a:cubicBezTo>
                  <a:cubicBezTo>
                    <a:pt x="4" y="147"/>
                    <a:pt x="122" y="265"/>
                    <a:pt x="269" y="270"/>
                  </a:cubicBezTo>
                  <a:cubicBezTo>
                    <a:pt x="269" y="138"/>
                    <a:pt x="269" y="138"/>
                    <a:pt x="269" y="138"/>
                  </a:cubicBezTo>
                  <a:cubicBezTo>
                    <a:pt x="195" y="133"/>
                    <a:pt x="136" y="74"/>
                    <a:pt x="132" y="0"/>
                  </a:cubicBezTo>
                  <a:close/>
                </a:path>
              </a:pathLst>
            </a:custGeom>
            <a:solidFill>
              <a:schemeClr val="accent1"/>
            </a:solidFill>
            <a:ln w="3175">
              <a:noFill/>
              <a:miter lim="800000"/>
              <a:headEnd/>
              <a:tailEnd/>
            </a:ln>
          </p:spPr>
          <p:txBody>
            <a:bodyPr/>
            <a:lstStyle/>
            <a:p>
              <a:endParaRPr lang="en-GB">
                <a:latin typeface="+mj-lt"/>
              </a:endParaRPr>
            </a:p>
          </p:txBody>
        </p:sp>
        <p:sp>
          <p:nvSpPr>
            <p:cNvPr id="40" name="Freeform 5"/>
            <p:cNvSpPr>
              <a:spLocks/>
            </p:cNvSpPr>
            <p:nvPr/>
          </p:nvSpPr>
          <p:spPr bwMode="gray">
            <a:xfrm>
              <a:off x="9154860" y="1902767"/>
              <a:ext cx="728343" cy="696912"/>
            </a:xfrm>
            <a:custGeom>
              <a:avLst/>
              <a:gdLst>
                <a:gd name="T0" fmla="*/ 1081079382 w 269"/>
                <a:gd name="T1" fmla="*/ 1805525240 h 269"/>
                <a:gd name="T2" fmla="*/ 2122702053 w 269"/>
                <a:gd name="T3" fmla="*/ 1805525240 h 269"/>
                <a:gd name="T4" fmla="*/ 0 w 269"/>
                <a:gd name="T5" fmla="*/ 0 h 269"/>
                <a:gd name="T6" fmla="*/ 0 w 269"/>
                <a:gd name="T7" fmla="*/ 885982334 h 269"/>
                <a:gd name="T8" fmla="*/ 1081079382 w 269"/>
                <a:gd name="T9" fmla="*/ 1805525240 h 269"/>
                <a:gd name="T10" fmla="*/ 0 60000 65536"/>
                <a:gd name="T11" fmla="*/ 0 60000 65536"/>
                <a:gd name="T12" fmla="*/ 0 60000 65536"/>
                <a:gd name="T13" fmla="*/ 0 60000 65536"/>
                <a:gd name="T14" fmla="*/ 0 60000 65536"/>
                <a:gd name="T15" fmla="*/ 0 w 269"/>
                <a:gd name="T16" fmla="*/ 0 h 269"/>
                <a:gd name="T17" fmla="*/ 269 w 269"/>
                <a:gd name="T18" fmla="*/ 269 h 269"/>
              </a:gdLst>
              <a:ahLst/>
              <a:cxnLst>
                <a:cxn ang="T10">
                  <a:pos x="T0" y="T1"/>
                </a:cxn>
                <a:cxn ang="T11">
                  <a:pos x="T2" y="T3"/>
                </a:cxn>
                <a:cxn ang="T12">
                  <a:pos x="T4" y="T5"/>
                </a:cxn>
                <a:cxn ang="T13">
                  <a:pos x="T6" y="T7"/>
                </a:cxn>
                <a:cxn ang="T14">
                  <a:pos x="T8" y="T9"/>
                </a:cxn>
              </a:cxnLst>
              <a:rect l="T15" t="T16" r="T17" b="T18"/>
              <a:pathLst>
                <a:path w="269" h="269">
                  <a:moveTo>
                    <a:pt x="137" y="269"/>
                  </a:moveTo>
                  <a:cubicBezTo>
                    <a:pt x="269" y="269"/>
                    <a:pt x="269" y="269"/>
                    <a:pt x="269" y="269"/>
                  </a:cubicBezTo>
                  <a:cubicBezTo>
                    <a:pt x="265" y="122"/>
                    <a:pt x="147" y="4"/>
                    <a:pt x="0" y="0"/>
                  </a:cubicBezTo>
                  <a:cubicBezTo>
                    <a:pt x="0" y="132"/>
                    <a:pt x="0" y="132"/>
                    <a:pt x="0" y="132"/>
                  </a:cubicBezTo>
                  <a:cubicBezTo>
                    <a:pt x="74" y="136"/>
                    <a:pt x="133" y="195"/>
                    <a:pt x="137" y="269"/>
                  </a:cubicBezTo>
                  <a:close/>
                </a:path>
              </a:pathLst>
            </a:custGeom>
            <a:solidFill>
              <a:srgbClr val="968C6D"/>
            </a:solidFill>
            <a:ln w="3175" cap="flat" cmpd="sng">
              <a:noFill/>
              <a:prstDash val="solid"/>
              <a:miter lim="800000"/>
              <a:headEnd type="none" w="med" len="med"/>
              <a:tailEnd type="none" w="med" len="med"/>
            </a:ln>
          </p:spPr>
          <p:txBody>
            <a:bodyPr/>
            <a:lstStyle/>
            <a:p>
              <a:endParaRPr lang="en-GB">
                <a:latin typeface="+mj-lt"/>
              </a:endParaRPr>
            </a:p>
          </p:txBody>
        </p:sp>
        <p:sp>
          <p:nvSpPr>
            <p:cNvPr id="41" name="Freeform 6"/>
            <p:cNvSpPr>
              <a:spLocks/>
            </p:cNvSpPr>
            <p:nvPr/>
          </p:nvSpPr>
          <p:spPr bwMode="gray">
            <a:xfrm>
              <a:off x="8379083" y="1902767"/>
              <a:ext cx="728343" cy="696912"/>
            </a:xfrm>
            <a:custGeom>
              <a:avLst/>
              <a:gdLst>
                <a:gd name="T0" fmla="*/ 2122702053 w 269"/>
                <a:gd name="T1" fmla="*/ 885982334 h 269"/>
                <a:gd name="T2" fmla="*/ 2122702053 w 269"/>
                <a:gd name="T3" fmla="*/ 0 h 269"/>
                <a:gd name="T4" fmla="*/ 0 w 269"/>
                <a:gd name="T5" fmla="*/ 1805525240 h 269"/>
                <a:gd name="T6" fmla="*/ 1041622671 w 269"/>
                <a:gd name="T7" fmla="*/ 1805525240 h 269"/>
                <a:gd name="T8" fmla="*/ 2122702053 w 269"/>
                <a:gd name="T9" fmla="*/ 885982334 h 269"/>
                <a:gd name="T10" fmla="*/ 0 60000 65536"/>
                <a:gd name="T11" fmla="*/ 0 60000 65536"/>
                <a:gd name="T12" fmla="*/ 0 60000 65536"/>
                <a:gd name="T13" fmla="*/ 0 60000 65536"/>
                <a:gd name="T14" fmla="*/ 0 60000 65536"/>
                <a:gd name="T15" fmla="*/ 0 w 269"/>
                <a:gd name="T16" fmla="*/ 0 h 269"/>
                <a:gd name="T17" fmla="*/ 269 w 269"/>
                <a:gd name="T18" fmla="*/ 269 h 269"/>
              </a:gdLst>
              <a:ahLst/>
              <a:cxnLst>
                <a:cxn ang="T10">
                  <a:pos x="T0" y="T1"/>
                </a:cxn>
                <a:cxn ang="T11">
                  <a:pos x="T2" y="T3"/>
                </a:cxn>
                <a:cxn ang="T12">
                  <a:pos x="T4" y="T5"/>
                </a:cxn>
                <a:cxn ang="T13">
                  <a:pos x="T6" y="T7"/>
                </a:cxn>
                <a:cxn ang="T14">
                  <a:pos x="T8" y="T9"/>
                </a:cxn>
              </a:cxnLst>
              <a:rect l="T15" t="T16" r="T17" b="T18"/>
              <a:pathLst>
                <a:path w="269" h="269">
                  <a:moveTo>
                    <a:pt x="269" y="132"/>
                  </a:moveTo>
                  <a:cubicBezTo>
                    <a:pt x="269" y="0"/>
                    <a:pt x="269" y="0"/>
                    <a:pt x="269" y="0"/>
                  </a:cubicBezTo>
                  <a:cubicBezTo>
                    <a:pt x="122" y="4"/>
                    <a:pt x="4" y="122"/>
                    <a:pt x="0" y="269"/>
                  </a:cubicBezTo>
                  <a:cubicBezTo>
                    <a:pt x="132" y="269"/>
                    <a:pt x="132" y="269"/>
                    <a:pt x="132" y="269"/>
                  </a:cubicBezTo>
                  <a:cubicBezTo>
                    <a:pt x="136" y="195"/>
                    <a:pt x="195" y="136"/>
                    <a:pt x="269" y="132"/>
                  </a:cubicBezTo>
                  <a:close/>
                </a:path>
              </a:pathLst>
            </a:custGeom>
            <a:solidFill>
              <a:schemeClr val="accent1"/>
            </a:solidFill>
            <a:ln w="3175">
              <a:noFill/>
              <a:miter lim="800000"/>
              <a:headEnd/>
              <a:tailEnd/>
            </a:ln>
          </p:spPr>
          <p:txBody>
            <a:bodyPr/>
            <a:lstStyle/>
            <a:p>
              <a:endParaRPr lang="en-GB">
                <a:latin typeface="+mj-lt"/>
              </a:endParaRPr>
            </a:p>
          </p:txBody>
        </p:sp>
        <p:sp>
          <p:nvSpPr>
            <p:cNvPr id="42" name="Freeform 7"/>
            <p:cNvSpPr>
              <a:spLocks/>
            </p:cNvSpPr>
            <p:nvPr/>
          </p:nvSpPr>
          <p:spPr bwMode="gray">
            <a:xfrm>
              <a:off x="9154860" y="2644129"/>
              <a:ext cx="728343" cy="698500"/>
            </a:xfrm>
            <a:custGeom>
              <a:avLst/>
              <a:gdLst>
                <a:gd name="T0" fmla="*/ 0 w 269"/>
                <a:gd name="T1" fmla="*/ 923600585 h 270"/>
                <a:gd name="T2" fmla="*/ 0 w 269"/>
                <a:gd name="T3" fmla="*/ 1807045200 h 270"/>
                <a:gd name="T4" fmla="*/ 2122702053 w 269"/>
                <a:gd name="T5" fmla="*/ 0 h 270"/>
                <a:gd name="T6" fmla="*/ 1081079382 w 269"/>
                <a:gd name="T7" fmla="*/ 0 h 270"/>
                <a:gd name="T8" fmla="*/ 0 w 269"/>
                <a:gd name="T9" fmla="*/ 923600585 h 270"/>
                <a:gd name="T10" fmla="*/ 0 60000 65536"/>
                <a:gd name="T11" fmla="*/ 0 60000 65536"/>
                <a:gd name="T12" fmla="*/ 0 60000 65536"/>
                <a:gd name="T13" fmla="*/ 0 60000 65536"/>
                <a:gd name="T14" fmla="*/ 0 60000 65536"/>
                <a:gd name="T15" fmla="*/ 0 w 269"/>
                <a:gd name="T16" fmla="*/ 0 h 270"/>
                <a:gd name="T17" fmla="*/ 269 w 269"/>
                <a:gd name="T18" fmla="*/ 270 h 270"/>
              </a:gdLst>
              <a:ahLst/>
              <a:cxnLst>
                <a:cxn ang="T10">
                  <a:pos x="T0" y="T1"/>
                </a:cxn>
                <a:cxn ang="T11">
                  <a:pos x="T2" y="T3"/>
                </a:cxn>
                <a:cxn ang="T12">
                  <a:pos x="T4" y="T5"/>
                </a:cxn>
                <a:cxn ang="T13">
                  <a:pos x="T6" y="T7"/>
                </a:cxn>
                <a:cxn ang="T14">
                  <a:pos x="T8" y="T9"/>
                </a:cxn>
              </a:cxnLst>
              <a:rect l="T15" t="T16" r="T17" b="T18"/>
              <a:pathLst>
                <a:path w="269" h="270">
                  <a:moveTo>
                    <a:pt x="0" y="138"/>
                  </a:moveTo>
                  <a:cubicBezTo>
                    <a:pt x="0" y="270"/>
                    <a:pt x="0" y="270"/>
                    <a:pt x="0" y="270"/>
                  </a:cubicBezTo>
                  <a:cubicBezTo>
                    <a:pt x="147" y="265"/>
                    <a:pt x="265" y="147"/>
                    <a:pt x="269" y="0"/>
                  </a:cubicBezTo>
                  <a:cubicBezTo>
                    <a:pt x="137" y="0"/>
                    <a:pt x="137" y="0"/>
                    <a:pt x="137" y="0"/>
                  </a:cubicBezTo>
                  <a:cubicBezTo>
                    <a:pt x="133" y="74"/>
                    <a:pt x="74" y="133"/>
                    <a:pt x="0" y="138"/>
                  </a:cubicBezTo>
                  <a:close/>
                </a:path>
              </a:pathLst>
            </a:custGeom>
            <a:solidFill>
              <a:schemeClr val="accent1"/>
            </a:solidFill>
            <a:ln w="3175">
              <a:noFill/>
              <a:miter lim="800000"/>
              <a:headEnd/>
              <a:tailEnd/>
            </a:ln>
          </p:spPr>
          <p:txBody>
            <a:bodyPr/>
            <a:lstStyle/>
            <a:p>
              <a:endParaRPr lang="en-GB">
                <a:latin typeface="+mj-lt"/>
              </a:endParaRPr>
            </a:p>
          </p:txBody>
        </p:sp>
        <p:sp>
          <p:nvSpPr>
            <p:cNvPr id="43" name="Oval 8"/>
            <p:cNvSpPr>
              <a:spLocks noChangeArrowheads="1"/>
            </p:cNvSpPr>
            <p:nvPr/>
          </p:nvSpPr>
          <p:spPr bwMode="gray">
            <a:xfrm>
              <a:off x="8773857" y="2280592"/>
              <a:ext cx="714572" cy="681037"/>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b="1">
                  <a:latin typeface="+mj-lt"/>
                  <a:cs typeface="Arial" charset="0"/>
                </a:rPr>
                <a:t>4</a:t>
              </a:r>
            </a:p>
          </p:txBody>
        </p:sp>
      </p:grpSp>
      <p:grpSp>
        <p:nvGrpSpPr>
          <p:cNvPr id="5" name="Group 55"/>
          <p:cNvGrpSpPr/>
          <p:nvPr/>
        </p:nvGrpSpPr>
        <p:grpSpPr>
          <a:xfrm>
            <a:off x="6625550" y="1902766"/>
            <a:ext cx="1504120" cy="1510993"/>
            <a:chOff x="6625550" y="1902767"/>
            <a:chExt cx="1504120" cy="1439862"/>
          </a:xfrm>
        </p:grpSpPr>
        <p:sp>
          <p:nvSpPr>
            <p:cNvPr id="44" name="Freeform 9"/>
            <p:cNvSpPr>
              <a:spLocks/>
            </p:cNvSpPr>
            <p:nvPr/>
          </p:nvSpPr>
          <p:spPr bwMode="gray">
            <a:xfrm>
              <a:off x="6625550" y="1902767"/>
              <a:ext cx="726813" cy="1439862"/>
            </a:xfrm>
            <a:custGeom>
              <a:avLst/>
              <a:gdLst>
                <a:gd name="T0" fmla="*/ 0 w 269"/>
                <a:gd name="T1" fmla="*/ 1864390637 h 556"/>
                <a:gd name="T2" fmla="*/ 2113789704 w 269"/>
                <a:gd name="T3" fmla="*/ 2147483647 h 556"/>
                <a:gd name="T4" fmla="*/ 2113789704 w 269"/>
                <a:gd name="T5" fmla="*/ 2147483647 h 556"/>
                <a:gd name="T6" fmla="*/ 1029392625 w 269"/>
                <a:gd name="T7" fmla="*/ 1864390637 h 556"/>
                <a:gd name="T8" fmla="*/ 2113789704 w 269"/>
                <a:gd name="T9" fmla="*/ 885250918 h 556"/>
                <a:gd name="T10" fmla="*/ 2113789704 w 269"/>
                <a:gd name="T11" fmla="*/ 0 h 556"/>
                <a:gd name="T12" fmla="*/ 0 w 269"/>
                <a:gd name="T13" fmla="*/ 1864390637 h 556"/>
                <a:gd name="T14" fmla="*/ 0 60000 65536"/>
                <a:gd name="T15" fmla="*/ 0 60000 65536"/>
                <a:gd name="T16" fmla="*/ 0 60000 65536"/>
                <a:gd name="T17" fmla="*/ 0 60000 65536"/>
                <a:gd name="T18" fmla="*/ 0 60000 65536"/>
                <a:gd name="T19" fmla="*/ 0 60000 65536"/>
                <a:gd name="T20" fmla="*/ 0 60000 65536"/>
                <a:gd name="T21" fmla="*/ 0 w 269"/>
                <a:gd name="T22" fmla="*/ 0 h 556"/>
                <a:gd name="T23" fmla="*/ 269 w 269"/>
                <a:gd name="T24" fmla="*/ 556 h 5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556">
                  <a:moveTo>
                    <a:pt x="0" y="278"/>
                  </a:moveTo>
                  <a:cubicBezTo>
                    <a:pt x="0" y="428"/>
                    <a:pt x="120" y="551"/>
                    <a:pt x="269" y="556"/>
                  </a:cubicBezTo>
                  <a:cubicBezTo>
                    <a:pt x="269" y="424"/>
                    <a:pt x="269" y="424"/>
                    <a:pt x="269" y="424"/>
                  </a:cubicBezTo>
                  <a:cubicBezTo>
                    <a:pt x="192" y="419"/>
                    <a:pt x="131" y="356"/>
                    <a:pt x="131" y="278"/>
                  </a:cubicBezTo>
                  <a:cubicBezTo>
                    <a:pt x="131" y="200"/>
                    <a:pt x="192" y="136"/>
                    <a:pt x="269" y="132"/>
                  </a:cubicBezTo>
                  <a:cubicBezTo>
                    <a:pt x="269" y="0"/>
                    <a:pt x="269" y="0"/>
                    <a:pt x="269" y="0"/>
                  </a:cubicBezTo>
                  <a:cubicBezTo>
                    <a:pt x="120" y="4"/>
                    <a:pt x="0" y="127"/>
                    <a:pt x="0" y="278"/>
                  </a:cubicBezTo>
                  <a:close/>
                </a:path>
              </a:pathLst>
            </a:custGeom>
            <a:solidFill>
              <a:schemeClr val="accent1"/>
            </a:solidFill>
            <a:ln w="3175">
              <a:noFill/>
              <a:miter lim="800000"/>
              <a:headEnd/>
              <a:tailEnd/>
            </a:ln>
          </p:spPr>
          <p:txBody>
            <a:bodyPr/>
            <a:lstStyle/>
            <a:p>
              <a:endParaRPr lang="en-GB">
                <a:latin typeface="+mj-lt"/>
              </a:endParaRPr>
            </a:p>
          </p:txBody>
        </p:sp>
        <p:sp>
          <p:nvSpPr>
            <p:cNvPr id="45" name="Freeform 10"/>
            <p:cNvSpPr>
              <a:spLocks/>
            </p:cNvSpPr>
            <p:nvPr/>
          </p:nvSpPr>
          <p:spPr bwMode="gray">
            <a:xfrm>
              <a:off x="7401327" y="1902767"/>
              <a:ext cx="728343" cy="1439862"/>
            </a:xfrm>
            <a:custGeom>
              <a:avLst/>
              <a:gdLst>
                <a:gd name="T0" fmla="*/ 1081079382 w 269"/>
                <a:gd name="T1" fmla="*/ 1864390637 h 556"/>
                <a:gd name="T2" fmla="*/ 0 w 269"/>
                <a:gd name="T3" fmla="*/ 2147483647 h 556"/>
                <a:gd name="T4" fmla="*/ 0 w 269"/>
                <a:gd name="T5" fmla="*/ 2147483647 h 556"/>
                <a:gd name="T6" fmla="*/ 2122702053 w 269"/>
                <a:gd name="T7" fmla="*/ 1864390637 h 556"/>
                <a:gd name="T8" fmla="*/ 0 w 269"/>
                <a:gd name="T9" fmla="*/ 0 h 556"/>
                <a:gd name="T10" fmla="*/ 0 w 269"/>
                <a:gd name="T11" fmla="*/ 885250918 h 556"/>
                <a:gd name="T12" fmla="*/ 1081079382 w 269"/>
                <a:gd name="T13" fmla="*/ 1864390637 h 556"/>
                <a:gd name="T14" fmla="*/ 0 60000 65536"/>
                <a:gd name="T15" fmla="*/ 0 60000 65536"/>
                <a:gd name="T16" fmla="*/ 0 60000 65536"/>
                <a:gd name="T17" fmla="*/ 0 60000 65536"/>
                <a:gd name="T18" fmla="*/ 0 60000 65536"/>
                <a:gd name="T19" fmla="*/ 0 60000 65536"/>
                <a:gd name="T20" fmla="*/ 0 60000 65536"/>
                <a:gd name="T21" fmla="*/ 0 w 269"/>
                <a:gd name="T22" fmla="*/ 0 h 556"/>
                <a:gd name="T23" fmla="*/ 269 w 269"/>
                <a:gd name="T24" fmla="*/ 556 h 5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9" h="556">
                  <a:moveTo>
                    <a:pt x="137" y="278"/>
                  </a:moveTo>
                  <a:cubicBezTo>
                    <a:pt x="137" y="356"/>
                    <a:pt x="77" y="419"/>
                    <a:pt x="0" y="424"/>
                  </a:cubicBezTo>
                  <a:cubicBezTo>
                    <a:pt x="0" y="556"/>
                    <a:pt x="0" y="556"/>
                    <a:pt x="0" y="556"/>
                  </a:cubicBezTo>
                  <a:cubicBezTo>
                    <a:pt x="150" y="551"/>
                    <a:pt x="269" y="428"/>
                    <a:pt x="269" y="278"/>
                  </a:cubicBezTo>
                  <a:cubicBezTo>
                    <a:pt x="269" y="127"/>
                    <a:pt x="150" y="5"/>
                    <a:pt x="0" y="0"/>
                  </a:cubicBezTo>
                  <a:cubicBezTo>
                    <a:pt x="0" y="132"/>
                    <a:pt x="0" y="132"/>
                    <a:pt x="0" y="132"/>
                  </a:cubicBezTo>
                  <a:cubicBezTo>
                    <a:pt x="77" y="136"/>
                    <a:pt x="137" y="200"/>
                    <a:pt x="137" y="278"/>
                  </a:cubicBezTo>
                  <a:close/>
                </a:path>
              </a:pathLst>
            </a:custGeom>
            <a:solidFill>
              <a:srgbClr val="968C6D"/>
            </a:solidFill>
            <a:ln w="3175" cap="flat" cmpd="sng">
              <a:noFill/>
              <a:prstDash val="solid"/>
              <a:miter lim="800000"/>
              <a:headEnd type="none" w="med" len="med"/>
              <a:tailEnd type="none" w="med" len="med"/>
            </a:ln>
          </p:spPr>
          <p:txBody>
            <a:bodyPr/>
            <a:lstStyle/>
            <a:p>
              <a:endParaRPr lang="en-GB">
                <a:latin typeface="+mj-lt"/>
              </a:endParaRPr>
            </a:p>
          </p:txBody>
        </p:sp>
        <p:sp>
          <p:nvSpPr>
            <p:cNvPr id="46" name="Oval 11"/>
            <p:cNvSpPr>
              <a:spLocks noChangeArrowheads="1"/>
            </p:cNvSpPr>
            <p:nvPr/>
          </p:nvSpPr>
          <p:spPr bwMode="gray">
            <a:xfrm>
              <a:off x="7020324" y="2280592"/>
              <a:ext cx="713042" cy="681037"/>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b="1">
                  <a:latin typeface="+mj-lt"/>
                  <a:cs typeface="Arial" charset="0"/>
                </a:rPr>
                <a:t>2</a:t>
              </a:r>
            </a:p>
          </p:txBody>
        </p:sp>
      </p:grpSp>
      <p:grpSp>
        <p:nvGrpSpPr>
          <p:cNvPr id="6" name="Group 59"/>
          <p:cNvGrpSpPr/>
          <p:nvPr/>
        </p:nvGrpSpPr>
        <p:grpSpPr>
          <a:xfrm>
            <a:off x="8379082" y="3604566"/>
            <a:ext cx="1533013" cy="1516073"/>
            <a:chOff x="8379083" y="3604567"/>
            <a:chExt cx="1504120" cy="1439862"/>
          </a:xfrm>
        </p:grpSpPr>
        <p:sp>
          <p:nvSpPr>
            <p:cNvPr id="67" name="Freeform 24"/>
            <p:cNvSpPr>
              <a:spLocks/>
            </p:cNvSpPr>
            <p:nvPr/>
          </p:nvSpPr>
          <p:spPr bwMode="gray">
            <a:xfrm>
              <a:off x="8490782" y="3604567"/>
              <a:ext cx="618174" cy="509587"/>
            </a:xfrm>
            <a:custGeom>
              <a:avLst/>
              <a:gdLst>
                <a:gd name="T0" fmla="*/ 1757819981 w 234"/>
                <a:gd name="T1" fmla="*/ 859148601 h 202"/>
                <a:gd name="T2" fmla="*/ 1757819981 w 234"/>
                <a:gd name="T3" fmla="*/ 0 h 202"/>
                <a:gd name="T4" fmla="*/ 0 w 234"/>
                <a:gd name="T5" fmla="*/ 859148601 h 202"/>
                <a:gd name="T6" fmla="*/ 886422554 w 234"/>
                <a:gd name="T7" fmla="*/ 1285539088 h 202"/>
                <a:gd name="T8" fmla="*/ 1757819981 w 234"/>
                <a:gd name="T9" fmla="*/ 859148601 h 202"/>
                <a:gd name="T10" fmla="*/ 0 60000 65536"/>
                <a:gd name="T11" fmla="*/ 0 60000 65536"/>
                <a:gd name="T12" fmla="*/ 0 60000 65536"/>
                <a:gd name="T13" fmla="*/ 0 60000 65536"/>
                <a:gd name="T14" fmla="*/ 0 60000 65536"/>
                <a:gd name="T15" fmla="*/ 0 w 234"/>
                <a:gd name="T16" fmla="*/ 0 h 202"/>
                <a:gd name="T17" fmla="*/ 234 w 234"/>
                <a:gd name="T18" fmla="*/ 202 h 202"/>
              </a:gdLst>
              <a:ahLst/>
              <a:cxnLst>
                <a:cxn ang="T10">
                  <a:pos x="T0" y="T1"/>
                </a:cxn>
                <a:cxn ang="T11">
                  <a:pos x="T2" y="T3"/>
                </a:cxn>
                <a:cxn ang="T12">
                  <a:pos x="T4" y="T5"/>
                </a:cxn>
                <a:cxn ang="T13">
                  <a:pos x="T6" y="T7"/>
                </a:cxn>
                <a:cxn ang="T14">
                  <a:pos x="T8" y="T9"/>
                </a:cxn>
              </a:cxnLst>
              <a:rect l="T15" t="T16" r="T17" b="T18"/>
              <a:pathLst>
                <a:path w="234" h="202">
                  <a:moveTo>
                    <a:pt x="234" y="135"/>
                  </a:moveTo>
                  <a:cubicBezTo>
                    <a:pt x="234" y="0"/>
                    <a:pt x="234" y="0"/>
                    <a:pt x="234" y="0"/>
                  </a:cubicBezTo>
                  <a:cubicBezTo>
                    <a:pt x="135" y="3"/>
                    <a:pt x="49" y="56"/>
                    <a:pt x="0" y="135"/>
                  </a:cubicBezTo>
                  <a:cubicBezTo>
                    <a:pt x="118" y="202"/>
                    <a:pt x="118" y="202"/>
                    <a:pt x="118" y="202"/>
                  </a:cubicBezTo>
                  <a:cubicBezTo>
                    <a:pt x="143" y="164"/>
                    <a:pt x="185" y="138"/>
                    <a:pt x="234" y="135"/>
                  </a:cubicBezTo>
                  <a:close/>
                </a:path>
              </a:pathLst>
            </a:custGeom>
            <a:solidFill>
              <a:schemeClr val="accent1"/>
            </a:solidFill>
            <a:ln w="3175">
              <a:noFill/>
              <a:miter lim="800000"/>
              <a:headEnd/>
              <a:tailEnd/>
            </a:ln>
          </p:spPr>
          <p:txBody>
            <a:bodyPr/>
            <a:lstStyle/>
            <a:p>
              <a:endParaRPr lang="en-GB">
                <a:latin typeface="+mj-lt"/>
              </a:endParaRPr>
            </a:p>
          </p:txBody>
        </p:sp>
        <p:sp>
          <p:nvSpPr>
            <p:cNvPr id="68" name="Freeform 25"/>
            <p:cNvSpPr>
              <a:spLocks/>
            </p:cNvSpPr>
            <p:nvPr/>
          </p:nvSpPr>
          <p:spPr bwMode="gray">
            <a:xfrm>
              <a:off x="9153330" y="3604567"/>
              <a:ext cx="616643" cy="509587"/>
            </a:xfrm>
            <a:custGeom>
              <a:avLst/>
              <a:gdLst>
                <a:gd name="T0" fmla="*/ 867088146 w 234"/>
                <a:gd name="T1" fmla="*/ 1285539088 h 202"/>
                <a:gd name="T2" fmla="*/ 1749125939 w 234"/>
                <a:gd name="T3" fmla="*/ 859148601 h 202"/>
                <a:gd name="T4" fmla="*/ 0 w 234"/>
                <a:gd name="T5" fmla="*/ 0 h 202"/>
                <a:gd name="T6" fmla="*/ 0 w 234"/>
                <a:gd name="T7" fmla="*/ 859148601 h 202"/>
                <a:gd name="T8" fmla="*/ 867088146 w 234"/>
                <a:gd name="T9" fmla="*/ 1285539088 h 202"/>
                <a:gd name="T10" fmla="*/ 0 60000 65536"/>
                <a:gd name="T11" fmla="*/ 0 60000 65536"/>
                <a:gd name="T12" fmla="*/ 0 60000 65536"/>
                <a:gd name="T13" fmla="*/ 0 60000 65536"/>
                <a:gd name="T14" fmla="*/ 0 60000 65536"/>
                <a:gd name="T15" fmla="*/ 0 w 234"/>
                <a:gd name="T16" fmla="*/ 0 h 202"/>
                <a:gd name="T17" fmla="*/ 234 w 234"/>
                <a:gd name="T18" fmla="*/ 202 h 202"/>
              </a:gdLst>
              <a:ahLst/>
              <a:cxnLst>
                <a:cxn ang="T10">
                  <a:pos x="T0" y="T1"/>
                </a:cxn>
                <a:cxn ang="T11">
                  <a:pos x="T2" y="T3"/>
                </a:cxn>
                <a:cxn ang="T12">
                  <a:pos x="T4" y="T5"/>
                </a:cxn>
                <a:cxn ang="T13">
                  <a:pos x="T6" y="T7"/>
                </a:cxn>
                <a:cxn ang="T14">
                  <a:pos x="T8" y="T9"/>
                </a:cxn>
              </a:cxnLst>
              <a:rect l="T15" t="T16" r="T17" b="T18"/>
              <a:pathLst>
                <a:path w="234" h="202">
                  <a:moveTo>
                    <a:pt x="116" y="202"/>
                  </a:moveTo>
                  <a:cubicBezTo>
                    <a:pt x="234" y="135"/>
                    <a:pt x="234" y="135"/>
                    <a:pt x="234" y="135"/>
                  </a:cubicBezTo>
                  <a:cubicBezTo>
                    <a:pt x="185" y="56"/>
                    <a:pt x="99" y="3"/>
                    <a:pt x="0" y="0"/>
                  </a:cubicBezTo>
                  <a:cubicBezTo>
                    <a:pt x="0" y="135"/>
                    <a:pt x="0" y="135"/>
                    <a:pt x="0" y="135"/>
                  </a:cubicBezTo>
                  <a:cubicBezTo>
                    <a:pt x="49" y="138"/>
                    <a:pt x="91" y="164"/>
                    <a:pt x="116" y="202"/>
                  </a:cubicBezTo>
                  <a:close/>
                </a:path>
              </a:pathLst>
            </a:custGeom>
            <a:solidFill>
              <a:srgbClr val="968C6D"/>
            </a:solidFill>
            <a:ln w="3175" cap="flat" cmpd="sng">
              <a:noFill/>
              <a:prstDash val="solid"/>
              <a:miter lim="800000"/>
              <a:headEnd type="none" w="med" len="med"/>
              <a:tailEnd type="none" w="med" len="med"/>
            </a:ln>
          </p:spPr>
          <p:txBody>
            <a:bodyPr/>
            <a:lstStyle/>
            <a:p>
              <a:endParaRPr lang="en-GB">
                <a:latin typeface="+mj-lt"/>
              </a:endParaRPr>
            </a:p>
          </p:txBody>
        </p:sp>
        <p:sp>
          <p:nvSpPr>
            <p:cNvPr id="69" name="Freeform 26"/>
            <p:cNvSpPr>
              <a:spLocks/>
            </p:cNvSpPr>
            <p:nvPr/>
          </p:nvSpPr>
          <p:spPr bwMode="gray">
            <a:xfrm>
              <a:off x="8490782" y="4533254"/>
              <a:ext cx="618174" cy="511175"/>
            </a:xfrm>
            <a:custGeom>
              <a:avLst/>
              <a:gdLst>
                <a:gd name="T0" fmla="*/ 878909990 w 234"/>
                <a:gd name="T1" fmla="*/ 0 h 203"/>
                <a:gd name="T2" fmla="*/ 0 w 234"/>
                <a:gd name="T3" fmla="*/ 431177399 h 203"/>
                <a:gd name="T4" fmla="*/ 1757819981 w 234"/>
                <a:gd name="T5" fmla="*/ 1287191458 h 203"/>
                <a:gd name="T6" fmla="*/ 1757819981 w 234"/>
                <a:gd name="T7" fmla="*/ 431177399 h 203"/>
                <a:gd name="T8" fmla="*/ 878909990 w 234"/>
                <a:gd name="T9" fmla="*/ 0 h 203"/>
                <a:gd name="T10" fmla="*/ 0 60000 65536"/>
                <a:gd name="T11" fmla="*/ 0 60000 65536"/>
                <a:gd name="T12" fmla="*/ 0 60000 65536"/>
                <a:gd name="T13" fmla="*/ 0 60000 65536"/>
                <a:gd name="T14" fmla="*/ 0 60000 65536"/>
                <a:gd name="T15" fmla="*/ 0 w 234"/>
                <a:gd name="T16" fmla="*/ 0 h 203"/>
                <a:gd name="T17" fmla="*/ 234 w 234"/>
                <a:gd name="T18" fmla="*/ 203 h 203"/>
              </a:gdLst>
              <a:ahLst/>
              <a:cxnLst>
                <a:cxn ang="T10">
                  <a:pos x="T0" y="T1"/>
                </a:cxn>
                <a:cxn ang="T11">
                  <a:pos x="T2" y="T3"/>
                </a:cxn>
                <a:cxn ang="T12">
                  <a:pos x="T4" y="T5"/>
                </a:cxn>
                <a:cxn ang="T13">
                  <a:pos x="T6" y="T7"/>
                </a:cxn>
                <a:cxn ang="T14">
                  <a:pos x="T8" y="T9"/>
                </a:cxn>
              </a:cxnLst>
              <a:rect l="T15" t="T16" r="T17" b="T18"/>
              <a:pathLst>
                <a:path w="234" h="203">
                  <a:moveTo>
                    <a:pt x="117" y="0"/>
                  </a:moveTo>
                  <a:cubicBezTo>
                    <a:pt x="0" y="68"/>
                    <a:pt x="0" y="68"/>
                    <a:pt x="0" y="68"/>
                  </a:cubicBezTo>
                  <a:cubicBezTo>
                    <a:pt x="49" y="147"/>
                    <a:pt x="135" y="200"/>
                    <a:pt x="234" y="203"/>
                  </a:cubicBezTo>
                  <a:cubicBezTo>
                    <a:pt x="234" y="68"/>
                    <a:pt x="234" y="68"/>
                    <a:pt x="234" y="68"/>
                  </a:cubicBezTo>
                  <a:cubicBezTo>
                    <a:pt x="185" y="65"/>
                    <a:pt x="142" y="39"/>
                    <a:pt x="117" y="0"/>
                  </a:cubicBezTo>
                  <a:close/>
                </a:path>
              </a:pathLst>
            </a:custGeom>
            <a:solidFill>
              <a:schemeClr val="accent1"/>
            </a:solidFill>
            <a:ln w="3175">
              <a:noFill/>
              <a:miter lim="800000"/>
              <a:headEnd/>
              <a:tailEnd/>
            </a:ln>
          </p:spPr>
          <p:txBody>
            <a:bodyPr/>
            <a:lstStyle/>
            <a:p>
              <a:endParaRPr lang="en-GB">
                <a:latin typeface="+mj-lt"/>
              </a:endParaRPr>
            </a:p>
          </p:txBody>
        </p:sp>
        <p:sp>
          <p:nvSpPr>
            <p:cNvPr id="70" name="Freeform 27"/>
            <p:cNvSpPr>
              <a:spLocks/>
            </p:cNvSpPr>
            <p:nvPr/>
          </p:nvSpPr>
          <p:spPr bwMode="gray">
            <a:xfrm>
              <a:off x="9153330" y="4533254"/>
              <a:ext cx="616643" cy="511175"/>
            </a:xfrm>
            <a:custGeom>
              <a:avLst/>
              <a:gdLst>
                <a:gd name="T0" fmla="*/ 0 w 234"/>
                <a:gd name="T1" fmla="*/ 431177399 h 203"/>
                <a:gd name="T2" fmla="*/ 0 w 234"/>
                <a:gd name="T3" fmla="*/ 1287191458 h 203"/>
                <a:gd name="T4" fmla="*/ 1749125939 w 234"/>
                <a:gd name="T5" fmla="*/ 431177399 h 203"/>
                <a:gd name="T6" fmla="*/ 874562970 w 234"/>
                <a:gd name="T7" fmla="*/ 0 h 203"/>
                <a:gd name="T8" fmla="*/ 0 w 234"/>
                <a:gd name="T9" fmla="*/ 431177399 h 203"/>
                <a:gd name="T10" fmla="*/ 0 60000 65536"/>
                <a:gd name="T11" fmla="*/ 0 60000 65536"/>
                <a:gd name="T12" fmla="*/ 0 60000 65536"/>
                <a:gd name="T13" fmla="*/ 0 60000 65536"/>
                <a:gd name="T14" fmla="*/ 0 60000 65536"/>
                <a:gd name="T15" fmla="*/ 0 w 234"/>
                <a:gd name="T16" fmla="*/ 0 h 203"/>
                <a:gd name="T17" fmla="*/ 234 w 234"/>
                <a:gd name="T18" fmla="*/ 203 h 203"/>
              </a:gdLst>
              <a:ahLst/>
              <a:cxnLst>
                <a:cxn ang="T10">
                  <a:pos x="T0" y="T1"/>
                </a:cxn>
                <a:cxn ang="T11">
                  <a:pos x="T2" y="T3"/>
                </a:cxn>
                <a:cxn ang="T12">
                  <a:pos x="T4" y="T5"/>
                </a:cxn>
                <a:cxn ang="T13">
                  <a:pos x="T6" y="T7"/>
                </a:cxn>
                <a:cxn ang="T14">
                  <a:pos x="T8" y="T9"/>
                </a:cxn>
              </a:cxnLst>
              <a:rect l="T15" t="T16" r="T17" b="T18"/>
              <a:pathLst>
                <a:path w="234" h="203">
                  <a:moveTo>
                    <a:pt x="0" y="68"/>
                  </a:moveTo>
                  <a:cubicBezTo>
                    <a:pt x="0" y="203"/>
                    <a:pt x="0" y="203"/>
                    <a:pt x="0" y="203"/>
                  </a:cubicBezTo>
                  <a:cubicBezTo>
                    <a:pt x="99" y="200"/>
                    <a:pt x="185" y="147"/>
                    <a:pt x="234" y="68"/>
                  </a:cubicBezTo>
                  <a:cubicBezTo>
                    <a:pt x="117" y="0"/>
                    <a:pt x="117" y="0"/>
                    <a:pt x="117" y="0"/>
                  </a:cubicBezTo>
                  <a:cubicBezTo>
                    <a:pt x="92" y="39"/>
                    <a:pt x="49" y="65"/>
                    <a:pt x="0" y="68"/>
                  </a:cubicBezTo>
                  <a:close/>
                </a:path>
              </a:pathLst>
            </a:custGeom>
            <a:solidFill>
              <a:schemeClr val="accent1"/>
            </a:solidFill>
            <a:ln w="3175">
              <a:noFill/>
              <a:miter lim="800000"/>
              <a:headEnd/>
              <a:tailEnd/>
            </a:ln>
          </p:spPr>
          <p:txBody>
            <a:bodyPr/>
            <a:lstStyle/>
            <a:p>
              <a:endParaRPr lang="en-GB">
                <a:latin typeface="+mj-lt"/>
              </a:endParaRPr>
            </a:p>
          </p:txBody>
        </p:sp>
        <p:sp>
          <p:nvSpPr>
            <p:cNvPr id="71" name="Freeform 28"/>
            <p:cNvSpPr>
              <a:spLocks/>
            </p:cNvSpPr>
            <p:nvPr/>
          </p:nvSpPr>
          <p:spPr bwMode="gray">
            <a:xfrm>
              <a:off x="9482308" y="3982392"/>
              <a:ext cx="400895" cy="684212"/>
            </a:xfrm>
            <a:custGeom>
              <a:avLst/>
              <a:gdLst>
                <a:gd name="T0" fmla="*/ 119802813 w 152"/>
                <a:gd name="T1" fmla="*/ 866937075 h 270"/>
                <a:gd name="T2" fmla="*/ 7486650 w 152"/>
                <a:gd name="T3" fmla="*/ 1297194727 h 270"/>
                <a:gd name="T4" fmla="*/ 883536878 w 152"/>
                <a:gd name="T5" fmla="*/ 1733874149 h 270"/>
                <a:gd name="T6" fmla="*/ 1138115712 w 152"/>
                <a:gd name="T7" fmla="*/ 866937075 h 270"/>
                <a:gd name="T8" fmla="*/ 883536878 w 152"/>
                <a:gd name="T9" fmla="*/ 0 h 270"/>
                <a:gd name="T10" fmla="*/ 0 w 152"/>
                <a:gd name="T11" fmla="*/ 436679264 h 270"/>
                <a:gd name="T12" fmla="*/ 119802813 w 152"/>
                <a:gd name="T13" fmla="*/ 866937075 h 270"/>
                <a:gd name="T14" fmla="*/ 0 60000 65536"/>
                <a:gd name="T15" fmla="*/ 0 60000 65536"/>
                <a:gd name="T16" fmla="*/ 0 60000 65536"/>
                <a:gd name="T17" fmla="*/ 0 60000 65536"/>
                <a:gd name="T18" fmla="*/ 0 60000 65536"/>
                <a:gd name="T19" fmla="*/ 0 60000 65536"/>
                <a:gd name="T20" fmla="*/ 0 60000 65536"/>
                <a:gd name="T21" fmla="*/ 0 w 152"/>
                <a:gd name="T22" fmla="*/ 0 h 270"/>
                <a:gd name="T23" fmla="*/ 152 w 152"/>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 h="270">
                  <a:moveTo>
                    <a:pt x="16" y="135"/>
                  </a:moveTo>
                  <a:cubicBezTo>
                    <a:pt x="16" y="159"/>
                    <a:pt x="11" y="182"/>
                    <a:pt x="1" y="202"/>
                  </a:cubicBezTo>
                  <a:cubicBezTo>
                    <a:pt x="118" y="270"/>
                    <a:pt x="118" y="270"/>
                    <a:pt x="118" y="270"/>
                  </a:cubicBezTo>
                  <a:cubicBezTo>
                    <a:pt x="139" y="230"/>
                    <a:pt x="152" y="184"/>
                    <a:pt x="152" y="135"/>
                  </a:cubicBezTo>
                  <a:cubicBezTo>
                    <a:pt x="152" y="86"/>
                    <a:pt x="139" y="40"/>
                    <a:pt x="118" y="0"/>
                  </a:cubicBezTo>
                  <a:cubicBezTo>
                    <a:pt x="0" y="68"/>
                    <a:pt x="0" y="68"/>
                    <a:pt x="0" y="68"/>
                  </a:cubicBezTo>
                  <a:cubicBezTo>
                    <a:pt x="10" y="88"/>
                    <a:pt x="16" y="111"/>
                    <a:pt x="16" y="135"/>
                  </a:cubicBezTo>
                  <a:close/>
                </a:path>
              </a:pathLst>
            </a:custGeom>
            <a:solidFill>
              <a:schemeClr val="accent1"/>
            </a:solidFill>
            <a:ln w="3175">
              <a:noFill/>
              <a:miter lim="800000"/>
              <a:headEnd/>
              <a:tailEnd/>
            </a:ln>
          </p:spPr>
          <p:txBody>
            <a:bodyPr/>
            <a:lstStyle/>
            <a:p>
              <a:endParaRPr lang="en-GB">
                <a:latin typeface="+mj-lt"/>
              </a:endParaRPr>
            </a:p>
          </p:txBody>
        </p:sp>
        <p:sp>
          <p:nvSpPr>
            <p:cNvPr id="72" name="Freeform 29"/>
            <p:cNvSpPr>
              <a:spLocks/>
            </p:cNvSpPr>
            <p:nvPr/>
          </p:nvSpPr>
          <p:spPr bwMode="gray">
            <a:xfrm>
              <a:off x="8379083" y="3982392"/>
              <a:ext cx="399364" cy="684212"/>
            </a:xfrm>
            <a:custGeom>
              <a:avLst/>
              <a:gdLst>
                <a:gd name="T0" fmla="*/ 1010554248 w 152"/>
                <a:gd name="T1" fmla="*/ 866937075 h 270"/>
                <a:gd name="T2" fmla="*/ 1129441661 w 152"/>
                <a:gd name="T3" fmla="*/ 436679264 h 270"/>
                <a:gd name="T4" fmla="*/ 252639244 w 152"/>
                <a:gd name="T5" fmla="*/ 0 h 270"/>
                <a:gd name="T6" fmla="*/ 0 w 152"/>
                <a:gd name="T7" fmla="*/ 866937075 h 270"/>
                <a:gd name="T8" fmla="*/ 252639244 w 152"/>
                <a:gd name="T9" fmla="*/ 1733874149 h 270"/>
                <a:gd name="T10" fmla="*/ 1122010857 w 152"/>
                <a:gd name="T11" fmla="*/ 1297194727 h 270"/>
                <a:gd name="T12" fmla="*/ 1010554248 w 152"/>
                <a:gd name="T13" fmla="*/ 866937075 h 270"/>
                <a:gd name="T14" fmla="*/ 0 60000 65536"/>
                <a:gd name="T15" fmla="*/ 0 60000 65536"/>
                <a:gd name="T16" fmla="*/ 0 60000 65536"/>
                <a:gd name="T17" fmla="*/ 0 60000 65536"/>
                <a:gd name="T18" fmla="*/ 0 60000 65536"/>
                <a:gd name="T19" fmla="*/ 0 60000 65536"/>
                <a:gd name="T20" fmla="*/ 0 60000 65536"/>
                <a:gd name="T21" fmla="*/ 0 w 152"/>
                <a:gd name="T22" fmla="*/ 0 h 270"/>
                <a:gd name="T23" fmla="*/ 152 w 152"/>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2" h="270">
                  <a:moveTo>
                    <a:pt x="136" y="135"/>
                  </a:moveTo>
                  <a:cubicBezTo>
                    <a:pt x="136" y="111"/>
                    <a:pt x="141" y="88"/>
                    <a:pt x="152" y="68"/>
                  </a:cubicBezTo>
                  <a:cubicBezTo>
                    <a:pt x="34" y="0"/>
                    <a:pt x="34" y="0"/>
                    <a:pt x="34" y="0"/>
                  </a:cubicBezTo>
                  <a:cubicBezTo>
                    <a:pt x="13" y="40"/>
                    <a:pt x="0" y="86"/>
                    <a:pt x="0" y="135"/>
                  </a:cubicBezTo>
                  <a:cubicBezTo>
                    <a:pt x="0" y="184"/>
                    <a:pt x="13" y="230"/>
                    <a:pt x="34" y="270"/>
                  </a:cubicBezTo>
                  <a:cubicBezTo>
                    <a:pt x="151" y="202"/>
                    <a:pt x="151" y="202"/>
                    <a:pt x="151" y="202"/>
                  </a:cubicBezTo>
                  <a:cubicBezTo>
                    <a:pt x="141" y="182"/>
                    <a:pt x="136" y="159"/>
                    <a:pt x="136" y="135"/>
                  </a:cubicBezTo>
                  <a:close/>
                </a:path>
              </a:pathLst>
            </a:custGeom>
            <a:solidFill>
              <a:schemeClr val="accent1"/>
            </a:solidFill>
            <a:ln w="3175">
              <a:noFill/>
              <a:miter lim="800000"/>
              <a:headEnd/>
              <a:tailEnd/>
            </a:ln>
          </p:spPr>
          <p:txBody>
            <a:bodyPr/>
            <a:lstStyle/>
            <a:p>
              <a:endParaRPr lang="en-GB">
                <a:latin typeface="+mj-lt"/>
              </a:endParaRPr>
            </a:p>
          </p:txBody>
        </p:sp>
        <p:sp>
          <p:nvSpPr>
            <p:cNvPr id="73" name="Oval 30"/>
            <p:cNvSpPr>
              <a:spLocks noChangeArrowheads="1"/>
            </p:cNvSpPr>
            <p:nvPr/>
          </p:nvSpPr>
          <p:spPr bwMode="gray">
            <a:xfrm>
              <a:off x="8773857" y="3985567"/>
              <a:ext cx="714572" cy="681037"/>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b="1">
                  <a:latin typeface="+mj-lt"/>
                  <a:cs typeface="Arial" charset="0"/>
                </a:rPr>
                <a:t>6</a:t>
              </a:r>
            </a:p>
          </p:txBody>
        </p:sp>
      </p:grpSp>
      <p:grpSp>
        <p:nvGrpSpPr>
          <p:cNvPr id="7" name="Group 60"/>
          <p:cNvGrpSpPr/>
          <p:nvPr/>
        </p:nvGrpSpPr>
        <p:grpSpPr>
          <a:xfrm>
            <a:off x="6622489" y="3604566"/>
            <a:ext cx="1533013" cy="1516073"/>
            <a:chOff x="6622490" y="3604567"/>
            <a:chExt cx="1504120" cy="1439862"/>
          </a:xfrm>
        </p:grpSpPr>
        <p:sp>
          <p:nvSpPr>
            <p:cNvPr id="74" name="Freeform 31"/>
            <p:cNvSpPr>
              <a:spLocks/>
            </p:cNvSpPr>
            <p:nvPr/>
          </p:nvSpPr>
          <p:spPr bwMode="gray">
            <a:xfrm>
              <a:off x="7624726" y="4122092"/>
              <a:ext cx="501884" cy="769937"/>
            </a:xfrm>
            <a:custGeom>
              <a:avLst/>
              <a:gdLst>
                <a:gd name="T0" fmla="*/ 419864371 w 185"/>
                <a:gd name="T1" fmla="*/ 524194832 h 297"/>
                <a:gd name="T2" fmla="*/ 0 w 185"/>
                <a:gd name="T3" fmla="*/ 1276881985 h 297"/>
                <a:gd name="T4" fmla="*/ 609990174 w 185"/>
                <a:gd name="T5" fmla="*/ 1995969471 h 297"/>
                <a:gd name="T6" fmla="*/ 1465559274 w 185"/>
                <a:gd name="T7" fmla="*/ 524194832 h 297"/>
                <a:gd name="T8" fmla="*/ 1378416639 w 185"/>
                <a:gd name="T9" fmla="*/ 0 h 297"/>
                <a:gd name="T10" fmla="*/ 380254595 w 185"/>
                <a:gd name="T11" fmla="*/ 268816864 h 297"/>
                <a:gd name="T12" fmla="*/ 419864371 w 185"/>
                <a:gd name="T13" fmla="*/ 524194832 h 297"/>
                <a:gd name="T14" fmla="*/ 0 60000 65536"/>
                <a:gd name="T15" fmla="*/ 0 60000 65536"/>
                <a:gd name="T16" fmla="*/ 0 60000 65536"/>
                <a:gd name="T17" fmla="*/ 0 60000 65536"/>
                <a:gd name="T18" fmla="*/ 0 60000 65536"/>
                <a:gd name="T19" fmla="*/ 0 60000 65536"/>
                <a:gd name="T20" fmla="*/ 0 60000 65536"/>
                <a:gd name="T21" fmla="*/ 0 w 185"/>
                <a:gd name="T22" fmla="*/ 0 h 297"/>
                <a:gd name="T23" fmla="*/ 185 w 185"/>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97">
                  <a:moveTo>
                    <a:pt x="53" y="78"/>
                  </a:moveTo>
                  <a:cubicBezTo>
                    <a:pt x="53" y="123"/>
                    <a:pt x="32" y="164"/>
                    <a:pt x="0" y="190"/>
                  </a:cubicBezTo>
                  <a:cubicBezTo>
                    <a:pt x="77" y="297"/>
                    <a:pt x="77" y="297"/>
                    <a:pt x="77" y="297"/>
                  </a:cubicBezTo>
                  <a:cubicBezTo>
                    <a:pt x="143" y="246"/>
                    <a:pt x="185" y="167"/>
                    <a:pt x="185" y="78"/>
                  </a:cubicBezTo>
                  <a:cubicBezTo>
                    <a:pt x="185" y="51"/>
                    <a:pt x="181" y="24"/>
                    <a:pt x="174" y="0"/>
                  </a:cubicBezTo>
                  <a:cubicBezTo>
                    <a:pt x="48" y="40"/>
                    <a:pt x="48" y="40"/>
                    <a:pt x="48" y="40"/>
                  </a:cubicBezTo>
                  <a:cubicBezTo>
                    <a:pt x="51" y="52"/>
                    <a:pt x="53" y="65"/>
                    <a:pt x="53" y="78"/>
                  </a:cubicBezTo>
                  <a:close/>
                </a:path>
              </a:pathLst>
            </a:custGeom>
            <a:solidFill>
              <a:schemeClr val="accent1"/>
            </a:solidFill>
            <a:ln w="3175">
              <a:noFill/>
              <a:miter lim="800000"/>
              <a:headEnd/>
              <a:tailEnd/>
            </a:ln>
          </p:spPr>
          <p:txBody>
            <a:bodyPr/>
            <a:lstStyle/>
            <a:p>
              <a:endParaRPr lang="en-GB">
                <a:latin typeface="+mj-lt"/>
              </a:endParaRPr>
            </a:p>
          </p:txBody>
        </p:sp>
        <p:sp>
          <p:nvSpPr>
            <p:cNvPr id="75" name="Freeform 32"/>
            <p:cNvSpPr>
              <a:spLocks/>
            </p:cNvSpPr>
            <p:nvPr/>
          </p:nvSpPr>
          <p:spPr bwMode="gray">
            <a:xfrm>
              <a:off x="7398267" y="3604567"/>
              <a:ext cx="680910" cy="581025"/>
            </a:xfrm>
            <a:custGeom>
              <a:avLst/>
              <a:gdLst>
                <a:gd name="T0" fmla="*/ 0 w 252"/>
                <a:gd name="T1" fmla="*/ 0 h 224"/>
                <a:gd name="T2" fmla="*/ 0 w 252"/>
                <a:gd name="T3" fmla="*/ 888112358 h 224"/>
                <a:gd name="T4" fmla="*/ 998045623 w 252"/>
                <a:gd name="T5" fmla="*/ 1507098678 h 224"/>
                <a:gd name="T6" fmla="*/ 1980375808 w 252"/>
                <a:gd name="T7" fmla="*/ 1231246435 h 224"/>
                <a:gd name="T8" fmla="*/ 0 w 252"/>
                <a:gd name="T9" fmla="*/ 0 h 224"/>
                <a:gd name="T10" fmla="*/ 0 60000 65536"/>
                <a:gd name="T11" fmla="*/ 0 60000 65536"/>
                <a:gd name="T12" fmla="*/ 0 60000 65536"/>
                <a:gd name="T13" fmla="*/ 0 60000 65536"/>
                <a:gd name="T14" fmla="*/ 0 60000 65536"/>
                <a:gd name="T15" fmla="*/ 0 w 252"/>
                <a:gd name="T16" fmla="*/ 0 h 224"/>
                <a:gd name="T17" fmla="*/ 252 w 252"/>
                <a:gd name="T18" fmla="*/ 224 h 224"/>
              </a:gdLst>
              <a:ahLst/>
              <a:cxnLst>
                <a:cxn ang="T10">
                  <a:pos x="T0" y="T1"/>
                </a:cxn>
                <a:cxn ang="T11">
                  <a:pos x="T2" y="T3"/>
                </a:cxn>
                <a:cxn ang="T12">
                  <a:pos x="T4" y="T5"/>
                </a:cxn>
                <a:cxn ang="T13">
                  <a:pos x="T6" y="T7"/>
                </a:cxn>
                <a:cxn ang="T14">
                  <a:pos x="T8" y="T9"/>
                </a:cxn>
              </a:cxnLst>
              <a:rect l="T15" t="T16" r="T17" b="T18"/>
              <a:pathLst>
                <a:path w="252" h="224">
                  <a:moveTo>
                    <a:pt x="0" y="0"/>
                  </a:moveTo>
                  <a:cubicBezTo>
                    <a:pt x="0" y="132"/>
                    <a:pt x="0" y="132"/>
                    <a:pt x="0" y="132"/>
                  </a:cubicBezTo>
                  <a:cubicBezTo>
                    <a:pt x="58" y="135"/>
                    <a:pt x="106" y="173"/>
                    <a:pt x="127" y="224"/>
                  </a:cubicBezTo>
                  <a:cubicBezTo>
                    <a:pt x="252" y="183"/>
                    <a:pt x="252" y="183"/>
                    <a:pt x="252" y="183"/>
                  </a:cubicBezTo>
                  <a:cubicBezTo>
                    <a:pt x="215" y="79"/>
                    <a:pt x="116" y="4"/>
                    <a:pt x="0" y="0"/>
                  </a:cubicBezTo>
                  <a:close/>
                </a:path>
              </a:pathLst>
            </a:custGeom>
            <a:solidFill>
              <a:srgbClr val="968C6D"/>
            </a:solidFill>
            <a:ln w="3175" cap="flat" cmpd="sng">
              <a:noFill/>
              <a:prstDash val="solid"/>
              <a:miter lim="800000"/>
              <a:headEnd type="none" w="med" len="med"/>
              <a:tailEnd type="none" w="med" len="med"/>
            </a:ln>
          </p:spPr>
          <p:txBody>
            <a:bodyPr/>
            <a:lstStyle/>
            <a:p>
              <a:endParaRPr lang="en-GB">
                <a:latin typeface="+mj-lt"/>
              </a:endParaRPr>
            </a:p>
          </p:txBody>
        </p:sp>
        <p:sp>
          <p:nvSpPr>
            <p:cNvPr id="76" name="Freeform 33"/>
            <p:cNvSpPr>
              <a:spLocks/>
            </p:cNvSpPr>
            <p:nvPr/>
          </p:nvSpPr>
          <p:spPr bwMode="gray">
            <a:xfrm>
              <a:off x="6949938" y="4641204"/>
              <a:ext cx="844634" cy="403225"/>
            </a:xfrm>
            <a:custGeom>
              <a:avLst/>
              <a:gdLst>
                <a:gd name="T0" fmla="*/ 1230599439 w 313"/>
                <a:gd name="T1" fmla="*/ 160346535 h 156"/>
                <a:gd name="T2" fmla="*/ 611380168 w 313"/>
                <a:gd name="T3" fmla="*/ 6681645 h 156"/>
                <a:gd name="T4" fmla="*/ 0 w 313"/>
                <a:gd name="T5" fmla="*/ 714874027 h 156"/>
                <a:gd name="T6" fmla="*/ 1230599439 w 313"/>
                <a:gd name="T7" fmla="*/ 1042246073 h 156"/>
                <a:gd name="T8" fmla="*/ 2147483647 w 313"/>
                <a:gd name="T9" fmla="*/ 714874027 h 156"/>
                <a:gd name="T10" fmla="*/ 1849818884 w 313"/>
                <a:gd name="T11" fmla="*/ 0 h 156"/>
                <a:gd name="T12" fmla="*/ 1230599439 w 313"/>
                <a:gd name="T13" fmla="*/ 160346535 h 156"/>
                <a:gd name="T14" fmla="*/ 0 60000 65536"/>
                <a:gd name="T15" fmla="*/ 0 60000 65536"/>
                <a:gd name="T16" fmla="*/ 0 60000 65536"/>
                <a:gd name="T17" fmla="*/ 0 60000 65536"/>
                <a:gd name="T18" fmla="*/ 0 60000 65536"/>
                <a:gd name="T19" fmla="*/ 0 60000 65536"/>
                <a:gd name="T20" fmla="*/ 0 60000 65536"/>
                <a:gd name="T21" fmla="*/ 0 w 313"/>
                <a:gd name="T22" fmla="*/ 0 h 156"/>
                <a:gd name="T23" fmla="*/ 313 w 313"/>
                <a:gd name="T24" fmla="*/ 156 h 1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 h="156">
                  <a:moveTo>
                    <a:pt x="157" y="24"/>
                  </a:moveTo>
                  <a:cubicBezTo>
                    <a:pt x="128" y="24"/>
                    <a:pt x="101" y="15"/>
                    <a:pt x="78" y="1"/>
                  </a:cubicBezTo>
                  <a:cubicBezTo>
                    <a:pt x="0" y="107"/>
                    <a:pt x="0" y="107"/>
                    <a:pt x="0" y="107"/>
                  </a:cubicBezTo>
                  <a:cubicBezTo>
                    <a:pt x="45" y="138"/>
                    <a:pt x="99" y="156"/>
                    <a:pt x="157" y="156"/>
                  </a:cubicBezTo>
                  <a:cubicBezTo>
                    <a:pt x="215" y="156"/>
                    <a:pt x="269" y="138"/>
                    <a:pt x="313" y="107"/>
                  </a:cubicBezTo>
                  <a:cubicBezTo>
                    <a:pt x="236" y="0"/>
                    <a:pt x="236" y="0"/>
                    <a:pt x="236" y="0"/>
                  </a:cubicBezTo>
                  <a:cubicBezTo>
                    <a:pt x="213" y="15"/>
                    <a:pt x="186" y="24"/>
                    <a:pt x="157" y="24"/>
                  </a:cubicBezTo>
                  <a:close/>
                </a:path>
              </a:pathLst>
            </a:custGeom>
            <a:solidFill>
              <a:schemeClr val="accent1"/>
            </a:solidFill>
            <a:ln w="3175">
              <a:noFill/>
              <a:miter lim="800000"/>
              <a:headEnd/>
              <a:tailEnd/>
            </a:ln>
          </p:spPr>
          <p:txBody>
            <a:bodyPr/>
            <a:lstStyle/>
            <a:p>
              <a:endParaRPr lang="en-GB">
                <a:latin typeface="+mj-lt"/>
              </a:endParaRPr>
            </a:p>
          </p:txBody>
        </p:sp>
        <p:sp>
          <p:nvSpPr>
            <p:cNvPr id="77" name="Freeform 34"/>
            <p:cNvSpPr>
              <a:spLocks/>
            </p:cNvSpPr>
            <p:nvPr/>
          </p:nvSpPr>
          <p:spPr bwMode="gray">
            <a:xfrm>
              <a:off x="6665333" y="3604567"/>
              <a:ext cx="685500" cy="581025"/>
            </a:xfrm>
            <a:custGeom>
              <a:avLst/>
              <a:gdLst>
                <a:gd name="T0" fmla="*/ 1999231209 w 253"/>
                <a:gd name="T1" fmla="*/ 888112358 h 224"/>
                <a:gd name="T2" fmla="*/ 1999231209 w 253"/>
                <a:gd name="T3" fmla="*/ 0 h 224"/>
                <a:gd name="T4" fmla="*/ 0 w 253"/>
                <a:gd name="T5" fmla="*/ 1231246435 h 224"/>
                <a:gd name="T6" fmla="*/ 995663245 w 253"/>
                <a:gd name="T7" fmla="*/ 1507098678 h 224"/>
                <a:gd name="T8" fmla="*/ 1999231209 w 253"/>
                <a:gd name="T9" fmla="*/ 888112358 h 224"/>
                <a:gd name="T10" fmla="*/ 0 60000 65536"/>
                <a:gd name="T11" fmla="*/ 0 60000 65536"/>
                <a:gd name="T12" fmla="*/ 0 60000 65536"/>
                <a:gd name="T13" fmla="*/ 0 60000 65536"/>
                <a:gd name="T14" fmla="*/ 0 60000 65536"/>
                <a:gd name="T15" fmla="*/ 0 w 253"/>
                <a:gd name="T16" fmla="*/ 0 h 224"/>
                <a:gd name="T17" fmla="*/ 253 w 253"/>
                <a:gd name="T18" fmla="*/ 224 h 224"/>
              </a:gdLst>
              <a:ahLst/>
              <a:cxnLst>
                <a:cxn ang="T10">
                  <a:pos x="T0" y="T1"/>
                </a:cxn>
                <a:cxn ang="T11">
                  <a:pos x="T2" y="T3"/>
                </a:cxn>
                <a:cxn ang="T12">
                  <a:pos x="T4" y="T5"/>
                </a:cxn>
                <a:cxn ang="T13">
                  <a:pos x="T6" y="T7"/>
                </a:cxn>
                <a:cxn ang="T14">
                  <a:pos x="T8" y="T9"/>
                </a:cxn>
              </a:cxnLst>
              <a:rect l="T15" t="T16" r="T17" b="T18"/>
              <a:pathLst>
                <a:path w="253" h="224">
                  <a:moveTo>
                    <a:pt x="253" y="132"/>
                  </a:moveTo>
                  <a:cubicBezTo>
                    <a:pt x="253" y="0"/>
                    <a:pt x="253" y="0"/>
                    <a:pt x="253" y="0"/>
                  </a:cubicBezTo>
                  <a:cubicBezTo>
                    <a:pt x="137" y="3"/>
                    <a:pt x="38" y="79"/>
                    <a:pt x="0" y="183"/>
                  </a:cubicBezTo>
                  <a:cubicBezTo>
                    <a:pt x="126" y="224"/>
                    <a:pt x="126" y="224"/>
                    <a:pt x="126" y="224"/>
                  </a:cubicBezTo>
                  <a:cubicBezTo>
                    <a:pt x="146" y="173"/>
                    <a:pt x="195" y="135"/>
                    <a:pt x="253" y="132"/>
                  </a:cubicBezTo>
                  <a:close/>
                </a:path>
              </a:pathLst>
            </a:custGeom>
            <a:solidFill>
              <a:schemeClr val="accent1"/>
            </a:solidFill>
            <a:ln w="3175">
              <a:noFill/>
              <a:miter lim="800000"/>
              <a:headEnd/>
              <a:tailEnd/>
            </a:ln>
          </p:spPr>
          <p:txBody>
            <a:bodyPr/>
            <a:lstStyle/>
            <a:p>
              <a:endParaRPr lang="en-GB">
                <a:latin typeface="+mj-lt"/>
              </a:endParaRPr>
            </a:p>
          </p:txBody>
        </p:sp>
        <p:sp>
          <p:nvSpPr>
            <p:cNvPr id="78" name="Freeform 35"/>
            <p:cNvSpPr>
              <a:spLocks/>
            </p:cNvSpPr>
            <p:nvPr/>
          </p:nvSpPr>
          <p:spPr bwMode="gray">
            <a:xfrm>
              <a:off x="6622490" y="4122092"/>
              <a:ext cx="498823" cy="769937"/>
            </a:xfrm>
            <a:custGeom>
              <a:avLst/>
              <a:gdLst>
                <a:gd name="T0" fmla="*/ 1032982706 w 185"/>
                <a:gd name="T1" fmla="*/ 524194832 h 297"/>
                <a:gd name="T2" fmla="*/ 1072110381 w 185"/>
                <a:gd name="T3" fmla="*/ 268816864 h 297"/>
                <a:gd name="T4" fmla="*/ 86082584 w 185"/>
                <a:gd name="T5" fmla="*/ 0 h 297"/>
                <a:gd name="T6" fmla="*/ 0 w 185"/>
                <a:gd name="T7" fmla="*/ 524194832 h 297"/>
                <a:gd name="T8" fmla="*/ 845168750 w 185"/>
                <a:gd name="T9" fmla="*/ 1995969471 h 297"/>
                <a:gd name="T10" fmla="*/ 1447741092 w 185"/>
                <a:gd name="T11" fmla="*/ 1283604025 h 297"/>
                <a:gd name="T12" fmla="*/ 1032982706 w 185"/>
                <a:gd name="T13" fmla="*/ 524194832 h 297"/>
                <a:gd name="T14" fmla="*/ 0 60000 65536"/>
                <a:gd name="T15" fmla="*/ 0 60000 65536"/>
                <a:gd name="T16" fmla="*/ 0 60000 65536"/>
                <a:gd name="T17" fmla="*/ 0 60000 65536"/>
                <a:gd name="T18" fmla="*/ 0 60000 65536"/>
                <a:gd name="T19" fmla="*/ 0 60000 65536"/>
                <a:gd name="T20" fmla="*/ 0 60000 65536"/>
                <a:gd name="T21" fmla="*/ 0 w 185"/>
                <a:gd name="T22" fmla="*/ 0 h 297"/>
                <a:gd name="T23" fmla="*/ 185 w 185"/>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97">
                  <a:moveTo>
                    <a:pt x="132" y="78"/>
                  </a:moveTo>
                  <a:cubicBezTo>
                    <a:pt x="132" y="65"/>
                    <a:pt x="134" y="52"/>
                    <a:pt x="137" y="40"/>
                  </a:cubicBezTo>
                  <a:cubicBezTo>
                    <a:pt x="11" y="0"/>
                    <a:pt x="11" y="0"/>
                    <a:pt x="11" y="0"/>
                  </a:cubicBezTo>
                  <a:cubicBezTo>
                    <a:pt x="4" y="24"/>
                    <a:pt x="0" y="51"/>
                    <a:pt x="0" y="78"/>
                  </a:cubicBezTo>
                  <a:cubicBezTo>
                    <a:pt x="0" y="167"/>
                    <a:pt x="42" y="246"/>
                    <a:pt x="108" y="297"/>
                  </a:cubicBezTo>
                  <a:cubicBezTo>
                    <a:pt x="185" y="191"/>
                    <a:pt x="185" y="191"/>
                    <a:pt x="185" y="191"/>
                  </a:cubicBezTo>
                  <a:cubicBezTo>
                    <a:pt x="153" y="164"/>
                    <a:pt x="132" y="123"/>
                    <a:pt x="132" y="78"/>
                  </a:cubicBezTo>
                  <a:close/>
                </a:path>
              </a:pathLst>
            </a:custGeom>
            <a:solidFill>
              <a:schemeClr val="accent1"/>
            </a:solidFill>
            <a:ln w="3175">
              <a:noFill/>
              <a:miter lim="800000"/>
              <a:headEnd/>
              <a:tailEnd/>
            </a:ln>
          </p:spPr>
          <p:txBody>
            <a:bodyPr/>
            <a:lstStyle/>
            <a:p>
              <a:endParaRPr lang="en-GB">
                <a:latin typeface="+mj-lt"/>
              </a:endParaRPr>
            </a:p>
          </p:txBody>
        </p:sp>
        <p:sp>
          <p:nvSpPr>
            <p:cNvPr id="79" name="Oval 36"/>
            <p:cNvSpPr>
              <a:spLocks noChangeArrowheads="1"/>
            </p:cNvSpPr>
            <p:nvPr/>
          </p:nvSpPr>
          <p:spPr bwMode="gray">
            <a:xfrm>
              <a:off x="7020324" y="3985567"/>
              <a:ext cx="713042" cy="681037"/>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b="1">
                  <a:latin typeface="+mj-lt"/>
                  <a:cs typeface="Arial" charset="0"/>
                </a:rPr>
                <a:t>5</a:t>
              </a:r>
            </a:p>
          </p:txBody>
        </p:sp>
      </p:grpSp>
      <p:grpSp>
        <p:nvGrpSpPr>
          <p:cNvPr id="8" name="Group 62"/>
          <p:cNvGrpSpPr/>
          <p:nvPr/>
        </p:nvGrpSpPr>
        <p:grpSpPr>
          <a:xfrm>
            <a:off x="8379082" y="5365104"/>
            <a:ext cx="1533013" cy="1498992"/>
            <a:chOff x="8379083" y="5365104"/>
            <a:chExt cx="1504120" cy="1439863"/>
          </a:xfrm>
        </p:grpSpPr>
        <p:sp>
          <p:nvSpPr>
            <p:cNvPr id="80" name="Freeform 37"/>
            <p:cNvSpPr>
              <a:spLocks/>
            </p:cNvSpPr>
            <p:nvPr/>
          </p:nvSpPr>
          <p:spPr bwMode="gray">
            <a:xfrm>
              <a:off x="9156390" y="6366817"/>
              <a:ext cx="491172" cy="438150"/>
            </a:xfrm>
            <a:custGeom>
              <a:avLst/>
              <a:gdLst>
                <a:gd name="T0" fmla="*/ 0 w 182"/>
                <a:gd name="T1" fmla="*/ 248698079 h 169"/>
                <a:gd name="T2" fmla="*/ 0 w 182"/>
                <a:gd name="T3" fmla="*/ 1135949159 h 169"/>
                <a:gd name="T4" fmla="*/ 1426807072 w 182"/>
                <a:gd name="T5" fmla="*/ 625107763 h 169"/>
                <a:gd name="T6" fmla="*/ 697725341 w 182"/>
                <a:gd name="T7" fmla="*/ 0 h 169"/>
                <a:gd name="T8" fmla="*/ 0 w 182"/>
                <a:gd name="T9" fmla="*/ 248698079 h 169"/>
                <a:gd name="T10" fmla="*/ 0 60000 65536"/>
                <a:gd name="T11" fmla="*/ 0 60000 65536"/>
                <a:gd name="T12" fmla="*/ 0 60000 65536"/>
                <a:gd name="T13" fmla="*/ 0 60000 65536"/>
                <a:gd name="T14" fmla="*/ 0 60000 65536"/>
                <a:gd name="T15" fmla="*/ 0 w 182"/>
                <a:gd name="T16" fmla="*/ 0 h 169"/>
                <a:gd name="T17" fmla="*/ 182 w 182"/>
                <a:gd name="T18" fmla="*/ 169 h 169"/>
              </a:gdLst>
              <a:ahLst/>
              <a:cxnLst>
                <a:cxn ang="T10">
                  <a:pos x="T0" y="T1"/>
                </a:cxn>
                <a:cxn ang="T11">
                  <a:pos x="T2" y="T3"/>
                </a:cxn>
                <a:cxn ang="T12">
                  <a:pos x="T4" y="T5"/>
                </a:cxn>
                <a:cxn ang="T13">
                  <a:pos x="T6" y="T7"/>
                </a:cxn>
                <a:cxn ang="T14">
                  <a:pos x="T8" y="T9"/>
                </a:cxn>
              </a:cxnLst>
              <a:rect l="T15" t="T16" r="T17" b="T18"/>
              <a:pathLst>
                <a:path w="182" h="169">
                  <a:moveTo>
                    <a:pt x="0" y="37"/>
                  </a:moveTo>
                  <a:cubicBezTo>
                    <a:pt x="0" y="169"/>
                    <a:pt x="0" y="169"/>
                    <a:pt x="0" y="169"/>
                  </a:cubicBezTo>
                  <a:cubicBezTo>
                    <a:pt x="71" y="166"/>
                    <a:pt x="134" y="138"/>
                    <a:pt x="182" y="93"/>
                  </a:cubicBezTo>
                  <a:cubicBezTo>
                    <a:pt x="89" y="0"/>
                    <a:pt x="89" y="0"/>
                    <a:pt x="89" y="0"/>
                  </a:cubicBezTo>
                  <a:cubicBezTo>
                    <a:pt x="65" y="21"/>
                    <a:pt x="34" y="35"/>
                    <a:pt x="0" y="37"/>
                  </a:cubicBezTo>
                  <a:close/>
                </a:path>
              </a:pathLst>
            </a:custGeom>
            <a:solidFill>
              <a:schemeClr val="accent1"/>
            </a:solidFill>
            <a:ln w="3175">
              <a:noFill/>
              <a:miter lim="800000"/>
              <a:headEnd/>
              <a:tailEnd/>
            </a:ln>
          </p:spPr>
          <p:txBody>
            <a:bodyPr/>
            <a:lstStyle/>
            <a:p>
              <a:endParaRPr lang="en-GB">
                <a:latin typeface="+mj-lt"/>
              </a:endParaRPr>
            </a:p>
          </p:txBody>
        </p:sp>
        <p:sp>
          <p:nvSpPr>
            <p:cNvPr id="81" name="Freeform 38"/>
            <p:cNvSpPr>
              <a:spLocks/>
            </p:cNvSpPr>
            <p:nvPr/>
          </p:nvSpPr>
          <p:spPr bwMode="gray">
            <a:xfrm>
              <a:off x="9428754" y="5588942"/>
              <a:ext cx="454449" cy="473075"/>
            </a:xfrm>
            <a:custGeom>
              <a:avLst/>
              <a:gdLst>
                <a:gd name="T0" fmla="*/ 0 w 168"/>
                <a:gd name="T1" fmla="*/ 635103137 h 182"/>
                <a:gd name="T2" fmla="*/ 283546092 w 168"/>
                <a:gd name="T3" fmla="*/ 1229669998 h 182"/>
                <a:gd name="T4" fmla="*/ 1323214103 w 168"/>
                <a:gd name="T5" fmla="*/ 1229669998 h 182"/>
                <a:gd name="T6" fmla="*/ 732494254 w 168"/>
                <a:gd name="T7" fmla="*/ 0 h 182"/>
                <a:gd name="T8" fmla="*/ 0 w 168"/>
                <a:gd name="T9" fmla="*/ 635103137 h 182"/>
                <a:gd name="T10" fmla="*/ 0 60000 65536"/>
                <a:gd name="T11" fmla="*/ 0 60000 65536"/>
                <a:gd name="T12" fmla="*/ 0 60000 65536"/>
                <a:gd name="T13" fmla="*/ 0 60000 65536"/>
                <a:gd name="T14" fmla="*/ 0 60000 65536"/>
                <a:gd name="T15" fmla="*/ 0 w 168"/>
                <a:gd name="T16" fmla="*/ 0 h 182"/>
                <a:gd name="T17" fmla="*/ 168 w 168"/>
                <a:gd name="T18" fmla="*/ 182 h 182"/>
              </a:gdLst>
              <a:ahLst/>
              <a:cxnLst>
                <a:cxn ang="T10">
                  <a:pos x="T0" y="T1"/>
                </a:cxn>
                <a:cxn ang="T11">
                  <a:pos x="T2" y="T3"/>
                </a:cxn>
                <a:cxn ang="T12">
                  <a:pos x="T4" y="T5"/>
                </a:cxn>
                <a:cxn ang="T13">
                  <a:pos x="T6" y="T7"/>
                </a:cxn>
                <a:cxn ang="T14">
                  <a:pos x="T8" y="T9"/>
                </a:cxn>
              </a:cxnLst>
              <a:rect l="T15" t="T16" r="T17" b="T18"/>
              <a:pathLst>
                <a:path w="168" h="182">
                  <a:moveTo>
                    <a:pt x="0" y="94"/>
                  </a:moveTo>
                  <a:cubicBezTo>
                    <a:pt x="21" y="117"/>
                    <a:pt x="34" y="148"/>
                    <a:pt x="36" y="182"/>
                  </a:cubicBezTo>
                  <a:cubicBezTo>
                    <a:pt x="168" y="182"/>
                    <a:pt x="168" y="182"/>
                    <a:pt x="168" y="182"/>
                  </a:cubicBezTo>
                  <a:cubicBezTo>
                    <a:pt x="166" y="112"/>
                    <a:pt x="138" y="48"/>
                    <a:pt x="93" y="0"/>
                  </a:cubicBezTo>
                  <a:lnTo>
                    <a:pt x="0" y="94"/>
                  </a:lnTo>
                  <a:close/>
                </a:path>
              </a:pathLst>
            </a:custGeom>
            <a:solidFill>
              <a:schemeClr val="accent1"/>
            </a:solidFill>
            <a:ln w="3175">
              <a:noFill/>
              <a:miter lim="800000"/>
              <a:headEnd/>
              <a:tailEnd/>
            </a:ln>
          </p:spPr>
          <p:txBody>
            <a:bodyPr/>
            <a:lstStyle/>
            <a:p>
              <a:endParaRPr lang="en-GB">
                <a:latin typeface="+mj-lt"/>
              </a:endParaRPr>
            </a:p>
          </p:txBody>
        </p:sp>
        <p:sp>
          <p:nvSpPr>
            <p:cNvPr id="82" name="Freeform 39"/>
            <p:cNvSpPr>
              <a:spLocks/>
            </p:cNvSpPr>
            <p:nvPr/>
          </p:nvSpPr>
          <p:spPr bwMode="gray">
            <a:xfrm>
              <a:off x="8379083" y="5588942"/>
              <a:ext cx="459040" cy="473075"/>
            </a:xfrm>
            <a:custGeom>
              <a:avLst/>
              <a:gdLst>
                <a:gd name="T0" fmla="*/ 1342094912 w 169"/>
                <a:gd name="T1" fmla="*/ 628347524 h 182"/>
                <a:gd name="T2" fmla="*/ 595605538 w 169"/>
                <a:gd name="T3" fmla="*/ 0 h 182"/>
                <a:gd name="T4" fmla="*/ 0 w 169"/>
                <a:gd name="T5" fmla="*/ 1229669998 h 182"/>
                <a:gd name="T6" fmla="*/ 1048262858 w 169"/>
                <a:gd name="T7" fmla="*/ 1229669998 h 182"/>
                <a:gd name="T8" fmla="*/ 1342094912 w 169"/>
                <a:gd name="T9" fmla="*/ 628347524 h 182"/>
                <a:gd name="T10" fmla="*/ 0 60000 65536"/>
                <a:gd name="T11" fmla="*/ 0 60000 65536"/>
                <a:gd name="T12" fmla="*/ 0 60000 65536"/>
                <a:gd name="T13" fmla="*/ 0 60000 65536"/>
                <a:gd name="T14" fmla="*/ 0 60000 65536"/>
                <a:gd name="T15" fmla="*/ 0 w 169"/>
                <a:gd name="T16" fmla="*/ 0 h 182"/>
                <a:gd name="T17" fmla="*/ 169 w 169"/>
                <a:gd name="T18" fmla="*/ 182 h 182"/>
              </a:gdLst>
              <a:ahLst/>
              <a:cxnLst>
                <a:cxn ang="T10">
                  <a:pos x="T0" y="T1"/>
                </a:cxn>
                <a:cxn ang="T11">
                  <a:pos x="T2" y="T3"/>
                </a:cxn>
                <a:cxn ang="T12">
                  <a:pos x="T4" y="T5"/>
                </a:cxn>
                <a:cxn ang="T13">
                  <a:pos x="T6" y="T7"/>
                </a:cxn>
                <a:cxn ang="T14">
                  <a:pos x="T8" y="T9"/>
                </a:cxn>
              </a:cxnLst>
              <a:rect l="T15" t="T16" r="T17" b="T18"/>
              <a:pathLst>
                <a:path w="169" h="182">
                  <a:moveTo>
                    <a:pt x="169" y="93"/>
                  </a:moveTo>
                  <a:cubicBezTo>
                    <a:pt x="75" y="0"/>
                    <a:pt x="75" y="0"/>
                    <a:pt x="75" y="0"/>
                  </a:cubicBezTo>
                  <a:cubicBezTo>
                    <a:pt x="30" y="48"/>
                    <a:pt x="2" y="112"/>
                    <a:pt x="0" y="182"/>
                  </a:cubicBezTo>
                  <a:cubicBezTo>
                    <a:pt x="132" y="182"/>
                    <a:pt x="132" y="182"/>
                    <a:pt x="132" y="182"/>
                  </a:cubicBezTo>
                  <a:cubicBezTo>
                    <a:pt x="134" y="148"/>
                    <a:pt x="147" y="117"/>
                    <a:pt x="169" y="93"/>
                  </a:cubicBezTo>
                  <a:close/>
                </a:path>
              </a:pathLst>
            </a:custGeom>
            <a:solidFill>
              <a:schemeClr val="accent1"/>
            </a:solidFill>
            <a:ln w="3175">
              <a:noFill/>
              <a:miter lim="800000"/>
              <a:headEnd/>
              <a:tailEnd/>
            </a:ln>
          </p:spPr>
          <p:txBody>
            <a:bodyPr/>
            <a:lstStyle/>
            <a:p>
              <a:endParaRPr lang="en-GB">
                <a:latin typeface="+mj-lt"/>
              </a:endParaRPr>
            </a:p>
          </p:txBody>
        </p:sp>
        <p:sp>
          <p:nvSpPr>
            <p:cNvPr id="83" name="Freeform 40"/>
            <p:cNvSpPr>
              <a:spLocks/>
            </p:cNvSpPr>
            <p:nvPr/>
          </p:nvSpPr>
          <p:spPr bwMode="gray">
            <a:xfrm>
              <a:off x="9156390" y="5365104"/>
              <a:ext cx="491172" cy="434975"/>
            </a:xfrm>
            <a:custGeom>
              <a:avLst/>
              <a:gdLst>
                <a:gd name="T0" fmla="*/ 697725341 w 182"/>
                <a:gd name="T1" fmla="*/ 1126209740 h 168"/>
                <a:gd name="T2" fmla="*/ 1426807072 w 182"/>
                <a:gd name="T3" fmla="*/ 502771529 h 168"/>
                <a:gd name="T4" fmla="*/ 0 w 182"/>
                <a:gd name="T5" fmla="*/ 0 h 168"/>
                <a:gd name="T6" fmla="*/ 0 w 182"/>
                <a:gd name="T7" fmla="*/ 884878966 h 168"/>
                <a:gd name="T8" fmla="*/ 697725341 w 182"/>
                <a:gd name="T9" fmla="*/ 1126209740 h 168"/>
                <a:gd name="T10" fmla="*/ 0 60000 65536"/>
                <a:gd name="T11" fmla="*/ 0 60000 65536"/>
                <a:gd name="T12" fmla="*/ 0 60000 65536"/>
                <a:gd name="T13" fmla="*/ 0 60000 65536"/>
                <a:gd name="T14" fmla="*/ 0 60000 65536"/>
                <a:gd name="T15" fmla="*/ 0 w 182"/>
                <a:gd name="T16" fmla="*/ 0 h 168"/>
                <a:gd name="T17" fmla="*/ 182 w 182"/>
                <a:gd name="T18" fmla="*/ 168 h 168"/>
              </a:gdLst>
              <a:ahLst/>
              <a:cxnLst>
                <a:cxn ang="T10">
                  <a:pos x="T0" y="T1"/>
                </a:cxn>
                <a:cxn ang="T11">
                  <a:pos x="T2" y="T3"/>
                </a:cxn>
                <a:cxn ang="T12">
                  <a:pos x="T4" y="T5"/>
                </a:cxn>
                <a:cxn ang="T13">
                  <a:pos x="T6" y="T7"/>
                </a:cxn>
                <a:cxn ang="T14">
                  <a:pos x="T8" y="T9"/>
                </a:cxn>
              </a:cxnLst>
              <a:rect l="T15" t="T16" r="T17" b="T18"/>
              <a:pathLst>
                <a:path w="182" h="168">
                  <a:moveTo>
                    <a:pt x="89" y="168"/>
                  </a:moveTo>
                  <a:cubicBezTo>
                    <a:pt x="182" y="75"/>
                    <a:pt x="182" y="75"/>
                    <a:pt x="182" y="75"/>
                  </a:cubicBezTo>
                  <a:cubicBezTo>
                    <a:pt x="134" y="30"/>
                    <a:pt x="71" y="2"/>
                    <a:pt x="0" y="0"/>
                  </a:cubicBezTo>
                  <a:cubicBezTo>
                    <a:pt x="0" y="132"/>
                    <a:pt x="0" y="132"/>
                    <a:pt x="0" y="132"/>
                  </a:cubicBezTo>
                  <a:cubicBezTo>
                    <a:pt x="34" y="134"/>
                    <a:pt x="65" y="147"/>
                    <a:pt x="89" y="168"/>
                  </a:cubicBezTo>
                  <a:close/>
                </a:path>
              </a:pathLst>
            </a:custGeom>
            <a:solidFill>
              <a:srgbClr val="968C6D"/>
            </a:solidFill>
            <a:ln w="3175" cap="flat" cmpd="sng">
              <a:noFill/>
              <a:prstDash val="solid"/>
              <a:miter lim="800000"/>
              <a:headEnd type="none" w="med" len="med"/>
              <a:tailEnd type="none" w="med" len="med"/>
            </a:ln>
          </p:spPr>
          <p:txBody>
            <a:bodyPr/>
            <a:lstStyle/>
            <a:p>
              <a:endParaRPr lang="en-GB">
                <a:latin typeface="+mj-lt"/>
              </a:endParaRPr>
            </a:p>
          </p:txBody>
        </p:sp>
        <p:sp>
          <p:nvSpPr>
            <p:cNvPr id="84" name="Freeform 41"/>
            <p:cNvSpPr>
              <a:spLocks/>
            </p:cNvSpPr>
            <p:nvPr/>
          </p:nvSpPr>
          <p:spPr bwMode="gray">
            <a:xfrm>
              <a:off x="8379083" y="6106467"/>
              <a:ext cx="455980" cy="471487"/>
            </a:xfrm>
            <a:custGeom>
              <a:avLst/>
              <a:gdLst>
                <a:gd name="T0" fmla="*/ 1046684041 w 168"/>
                <a:gd name="T1" fmla="*/ 0 h 182"/>
                <a:gd name="T2" fmla="*/ 0 w 168"/>
                <a:gd name="T3" fmla="*/ 0 h 182"/>
                <a:gd name="T4" fmla="*/ 594705922 w 168"/>
                <a:gd name="T5" fmla="*/ 1221428437 h 182"/>
                <a:gd name="T6" fmla="*/ 1332142461 w 168"/>
                <a:gd name="T7" fmla="*/ 597291092 h 182"/>
                <a:gd name="T8" fmla="*/ 1046684041 w 168"/>
                <a:gd name="T9" fmla="*/ 0 h 182"/>
                <a:gd name="T10" fmla="*/ 0 60000 65536"/>
                <a:gd name="T11" fmla="*/ 0 60000 65536"/>
                <a:gd name="T12" fmla="*/ 0 60000 65536"/>
                <a:gd name="T13" fmla="*/ 0 60000 65536"/>
                <a:gd name="T14" fmla="*/ 0 60000 65536"/>
                <a:gd name="T15" fmla="*/ 0 w 168"/>
                <a:gd name="T16" fmla="*/ 0 h 182"/>
                <a:gd name="T17" fmla="*/ 168 w 168"/>
                <a:gd name="T18" fmla="*/ 182 h 182"/>
              </a:gdLst>
              <a:ahLst/>
              <a:cxnLst>
                <a:cxn ang="T10">
                  <a:pos x="T0" y="T1"/>
                </a:cxn>
                <a:cxn ang="T11">
                  <a:pos x="T2" y="T3"/>
                </a:cxn>
                <a:cxn ang="T12">
                  <a:pos x="T4" y="T5"/>
                </a:cxn>
                <a:cxn ang="T13">
                  <a:pos x="T6" y="T7"/>
                </a:cxn>
                <a:cxn ang="T14">
                  <a:pos x="T8" y="T9"/>
                </a:cxn>
              </a:cxnLst>
              <a:rect l="T15" t="T16" r="T17" b="T18"/>
              <a:pathLst>
                <a:path w="168" h="182">
                  <a:moveTo>
                    <a:pt x="132" y="0"/>
                  </a:moveTo>
                  <a:cubicBezTo>
                    <a:pt x="0" y="0"/>
                    <a:pt x="0" y="0"/>
                    <a:pt x="0" y="0"/>
                  </a:cubicBezTo>
                  <a:cubicBezTo>
                    <a:pt x="2" y="70"/>
                    <a:pt x="30" y="134"/>
                    <a:pt x="75" y="182"/>
                  </a:cubicBezTo>
                  <a:cubicBezTo>
                    <a:pt x="168" y="89"/>
                    <a:pt x="168" y="89"/>
                    <a:pt x="168" y="89"/>
                  </a:cubicBezTo>
                  <a:cubicBezTo>
                    <a:pt x="147" y="65"/>
                    <a:pt x="134" y="34"/>
                    <a:pt x="132" y="0"/>
                  </a:cubicBezTo>
                  <a:close/>
                </a:path>
              </a:pathLst>
            </a:custGeom>
            <a:solidFill>
              <a:schemeClr val="accent1"/>
            </a:solidFill>
            <a:ln w="3175">
              <a:noFill/>
              <a:miter lim="800000"/>
              <a:headEnd/>
              <a:tailEnd/>
            </a:ln>
          </p:spPr>
          <p:txBody>
            <a:bodyPr/>
            <a:lstStyle/>
            <a:p>
              <a:endParaRPr lang="en-GB">
                <a:latin typeface="+mj-lt"/>
              </a:endParaRPr>
            </a:p>
          </p:txBody>
        </p:sp>
        <p:sp>
          <p:nvSpPr>
            <p:cNvPr id="85" name="Freeform 42"/>
            <p:cNvSpPr>
              <a:spLocks/>
            </p:cNvSpPr>
            <p:nvPr/>
          </p:nvSpPr>
          <p:spPr bwMode="gray">
            <a:xfrm>
              <a:off x="8614723" y="6366817"/>
              <a:ext cx="492703" cy="438150"/>
            </a:xfrm>
            <a:custGeom>
              <a:avLst/>
              <a:gdLst>
                <a:gd name="T0" fmla="*/ 733634357 w 182"/>
                <a:gd name="T1" fmla="*/ 0 h 169"/>
                <a:gd name="T2" fmla="*/ 0 w 182"/>
                <a:gd name="T3" fmla="*/ 625107763 h 169"/>
                <a:gd name="T4" fmla="*/ 1435713499 w 182"/>
                <a:gd name="T5" fmla="*/ 1135949159 h 169"/>
                <a:gd name="T6" fmla="*/ 1435713499 w 182"/>
                <a:gd name="T7" fmla="*/ 248698079 h 169"/>
                <a:gd name="T8" fmla="*/ 733634357 w 182"/>
                <a:gd name="T9" fmla="*/ 0 h 169"/>
                <a:gd name="T10" fmla="*/ 0 60000 65536"/>
                <a:gd name="T11" fmla="*/ 0 60000 65536"/>
                <a:gd name="T12" fmla="*/ 0 60000 65536"/>
                <a:gd name="T13" fmla="*/ 0 60000 65536"/>
                <a:gd name="T14" fmla="*/ 0 60000 65536"/>
                <a:gd name="T15" fmla="*/ 0 w 182"/>
                <a:gd name="T16" fmla="*/ 0 h 169"/>
                <a:gd name="T17" fmla="*/ 182 w 182"/>
                <a:gd name="T18" fmla="*/ 169 h 169"/>
              </a:gdLst>
              <a:ahLst/>
              <a:cxnLst>
                <a:cxn ang="T10">
                  <a:pos x="T0" y="T1"/>
                </a:cxn>
                <a:cxn ang="T11">
                  <a:pos x="T2" y="T3"/>
                </a:cxn>
                <a:cxn ang="T12">
                  <a:pos x="T4" y="T5"/>
                </a:cxn>
                <a:cxn ang="T13">
                  <a:pos x="T6" y="T7"/>
                </a:cxn>
                <a:cxn ang="T14">
                  <a:pos x="T8" y="T9"/>
                </a:cxn>
              </a:cxnLst>
              <a:rect l="T15" t="T16" r="T17" b="T18"/>
              <a:pathLst>
                <a:path w="182" h="169">
                  <a:moveTo>
                    <a:pt x="93" y="0"/>
                  </a:moveTo>
                  <a:cubicBezTo>
                    <a:pt x="0" y="93"/>
                    <a:pt x="0" y="93"/>
                    <a:pt x="0" y="93"/>
                  </a:cubicBezTo>
                  <a:cubicBezTo>
                    <a:pt x="48" y="138"/>
                    <a:pt x="112" y="166"/>
                    <a:pt x="182" y="169"/>
                  </a:cubicBezTo>
                  <a:cubicBezTo>
                    <a:pt x="182" y="37"/>
                    <a:pt x="182" y="37"/>
                    <a:pt x="182" y="37"/>
                  </a:cubicBezTo>
                  <a:cubicBezTo>
                    <a:pt x="148" y="35"/>
                    <a:pt x="117" y="21"/>
                    <a:pt x="93" y="0"/>
                  </a:cubicBezTo>
                  <a:close/>
                </a:path>
              </a:pathLst>
            </a:custGeom>
            <a:solidFill>
              <a:schemeClr val="accent1"/>
            </a:solidFill>
            <a:ln w="3175">
              <a:noFill/>
              <a:miter lim="800000"/>
              <a:headEnd/>
              <a:tailEnd/>
            </a:ln>
          </p:spPr>
          <p:txBody>
            <a:bodyPr/>
            <a:lstStyle/>
            <a:p>
              <a:endParaRPr lang="en-GB">
                <a:latin typeface="+mj-lt"/>
              </a:endParaRPr>
            </a:p>
          </p:txBody>
        </p:sp>
        <p:sp>
          <p:nvSpPr>
            <p:cNvPr id="86" name="Freeform 43"/>
            <p:cNvSpPr>
              <a:spLocks/>
            </p:cNvSpPr>
            <p:nvPr/>
          </p:nvSpPr>
          <p:spPr bwMode="gray">
            <a:xfrm>
              <a:off x="8614723" y="5365104"/>
              <a:ext cx="492703" cy="434975"/>
            </a:xfrm>
            <a:custGeom>
              <a:avLst/>
              <a:gdLst>
                <a:gd name="T0" fmla="*/ 1435713499 w 182"/>
                <a:gd name="T1" fmla="*/ 884878966 h 168"/>
                <a:gd name="T2" fmla="*/ 1435713499 w 182"/>
                <a:gd name="T3" fmla="*/ 0 h 168"/>
                <a:gd name="T4" fmla="*/ 0 w 182"/>
                <a:gd name="T5" fmla="*/ 502771529 h 168"/>
                <a:gd name="T6" fmla="*/ 741521230 w 182"/>
                <a:gd name="T7" fmla="*/ 1126209740 h 168"/>
                <a:gd name="T8" fmla="*/ 1435713499 w 182"/>
                <a:gd name="T9" fmla="*/ 884878966 h 168"/>
                <a:gd name="T10" fmla="*/ 0 60000 65536"/>
                <a:gd name="T11" fmla="*/ 0 60000 65536"/>
                <a:gd name="T12" fmla="*/ 0 60000 65536"/>
                <a:gd name="T13" fmla="*/ 0 60000 65536"/>
                <a:gd name="T14" fmla="*/ 0 60000 65536"/>
                <a:gd name="T15" fmla="*/ 0 w 182"/>
                <a:gd name="T16" fmla="*/ 0 h 168"/>
                <a:gd name="T17" fmla="*/ 182 w 182"/>
                <a:gd name="T18" fmla="*/ 168 h 168"/>
              </a:gdLst>
              <a:ahLst/>
              <a:cxnLst>
                <a:cxn ang="T10">
                  <a:pos x="T0" y="T1"/>
                </a:cxn>
                <a:cxn ang="T11">
                  <a:pos x="T2" y="T3"/>
                </a:cxn>
                <a:cxn ang="T12">
                  <a:pos x="T4" y="T5"/>
                </a:cxn>
                <a:cxn ang="T13">
                  <a:pos x="T6" y="T7"/>
                </a:cxn>
                <a:cxn ang="T14">
                  <a:pos x="T8" y="T9"/>
                </a:cxn>
              </a:cxnLst>
              <a:rect l="T15" t="T16" r="T17" b="T18"/>
              <a:pathLst>
                <a:path w="182" h="168">
                  <a:moveTo>
                    <a:pt x="182" y="132"/>
                  </a:moveTo>
                  <a:cubicBezTo>
                    <a:pt x="182" y="0"/>
                    <a:pt x="182" y="0"/>
                    <a:pt x="182" y="0"/>
                  </a:cubicBezTo>
                  <a:cubicBezTo>
                    <a:pt x="112" y="2"/>
                    <a:pt x="48" y="30"/>
                    <a:pt x="0" y="75"/>
                  </a:cubicBezTo>
                  <a:cubicBezTo>
                    <a:pt x="94" y="168"/>
                    <a:pt x="94" y="168"/>
                    <a:pt x="94" y="168"/>
                  </a:cubicBezTo>
                  <a:cubicBezTo>
                    <a:pt x="118" y="147"/>
                    <a:pt x="148" y="134"/>
                    <a:pt x="182" y="132"/>
                  </a:cubicBezTo>
                  <a:close/>
                </a:path>
              </a:pathLst>
            </a:custGeom>
            <a:solidFill>
              <a:schemeClr val="accent1"/>
            </a:solidFill>
            <a:ln w="3175">
              <a:noFill/>
              <a:miter lim="800000"/>
              <a:headEnd/>
              <a:tailEnd/>
            </a:ln>
          </p:spPr>
          <p:txBody>
            <a:bodyPr/>
            <a:lstStyle/>
            <a:p>
              <a:endParaRPr lang="en-GB">
                <a:latin typeface="+mj-lt"/>
              </a:endParaRPr>
            </a:p>
          </p:txBody>
        </p:sp>
        <p:sp>
          <p:nvSpPr>
            <p:cNvPr id="87" name="Freeform 44"/>
            <p:cNvSpPr>
              <a:spLocks/>
            </p:cNvSpPr>
            <p:nvPr/>
          </p:nvSpPr>
          <p:spPr bwMode="gray">
            <a:xfrm>
              <a:off x="9428754" y="6106467"/>
              <a:ext cx="454449" cy="471487"/>
            </a:xfrm>
            <a:custGeom>
              <a:avLst/>
              <a:gdLst>
                <a:gd name="T0" fmla="*/ 0 w 168"/>
                <a:gd name="T1" fmla="*/ 597291092 h 182"/>
                <a:gd name="T2" fmla="*/ 732494254 w 168"/>
                <a:gd name="T3" fmla="*/ 1221428437 h 182"/>
                <a:gd name="T4" fmla="*/ 1323214103 w 168"/>
                <a:gd name="T5" fmla="*/ 0 h 182"/>
                <a:gd name="T6" fmla="*/ 283546092 w 168"/>
                <a:gd name="T7" fmla="*/ 0 h 182"/>
                <a:gd name="T8" fmla="*/ 0 w 168"/>
                <a:gd name="T9" fmla="*/ 597291092 h 182"/>
                <a:gd name="T10" fmla="*/ 0 60000 65536"/>
                <a:gd name="T11" fmla="*/ 0 60000 65536"/>
                <a:gd name="T12" fmla="*/ 0 60000 65536"/>
                <a:gd name="T13" fmla="*/ 0 60000 65536"/>
                <a:gd name="T14" fmla="*/ 0 60000 65536"/>
                <a:gd name="T15" fmla="*/ 0 w 168"/>
                <a:gd name="T16" fmla="*/ 0 h 182"/>
                <a:gd name="T17" fmla="*/ 168 w 168"/>
                <a:gd name="T18" fmla="*/ 182 h 182"/>
              </a:gdLst>
              <a:ahLst/>
              <a:cxnLst>
                <a:cxn ang="T10">
                  <a:pos x="T0" y="T1"/>
                </a:cxn>
                <a:cxn ang="T11">
                  <a:pos x="T2" y="T3"/>
                </a:cxn>
                <a:cxn ang="T12">
                  <a:pos x="T4" y="T5"/>
                </a:cxn>
                <a:cxn ang="T13">
                  <a:pos x="T6" y="T7"/>
                </a:cxn>
                <a:cxn ang="T14">
                  <a:pos x="T8" y="T9"/>
                </a:cxn>
              </a:cxnLst>
              <a:rect l="T15" t="T16" r="T17" b="T18"/>
              <a:pathLst>
                <a:path w="168" h="182">
                  <a:moveTo>
                    <a:pt x="0" y="89"/>
                  </a:moveTo>
                  <a:cubicBezTo>
                    <a:pt x="93" y="182"/>
                    <a:pt x="93" y="182"/>
                    <a:pt x="93" y="182"/>
                  </a:cubicBezTo>
                  <a:cubicBezTo>
                    <a:pt x="138" y="134"/>
                    <a:pt x="166" y="70"/>
                    <a:pt x="168" y="0"/>
                  </a:cubicBezTo>
                  <a:cubicBezTo>
                    <a:pt x="36" y="0"/>
                    <a:pt x="36" y="0"/>
                    <a:pt x="36" y="0"/>
                  </a:cubicBezTo>
                  <a:cubicBezTo>
                    <a:pt x="35" y="34"/>
                    <a:pt x="21" y="65"/>
                    <a:pt x="0" y="89"/>
                  </a:cubicBezTo>
                  <a:close/>
                </a:path>
              </a:pathLst>
            </a:custGeom>
            <a:solidFill>
              <a:schemeClr val="accent1"/>
            </a:solidFill>
            <a:ln w="3175">
              <a:noFill/>
              <a:miter lim="800000"/>
              <a:headEnd/>
              <a:tailEnd/>
            </a:ln>
          </p:spPr>
          <p:txBody>
            <a:bodyPr/>
            <a:lstStyle/>
            <a:p>
              <a:endParaRPr lang="en-GB">
                <a:latin typeface="+mj-lt"/>
              </a:endParaRPr>
            </a:p>
          </p:txBody>
        </p:sp>
        <p:sp>
          <p:nvSpPr>
            <p:cNvPr id="88" name="Oval 45"/>
            <p:cNvSpPr>
              <a:spLocks noChangeArrowheads="1"/>
            </p:cNvSpPr>
            <p:nvPr/>
          </p:nvSpPr>
          <p:spPr bwMode="gray">
            <a:xfrm>
              <a:off x="8773857" y="5744517"/>
              <a:ext cx="714572" cy="681037"/>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b="1">
                  <a:latin typeface="+mj-lt"/>
                  <a:cs typeface="Arial" charset="0"/>
                </a:rPr>
                <a:t>8</a:t>
              </a:r>
            </a:p>
          </p:txBody>
        </p:sp>
      </p:grpSp>
      <p:grpSp>
        <p:nvGrpSpPr>
          <p:cNvPr id="9" name="Group 61"/>
          <p:cNvGrpSpPr/>
          <p:nvPr/>
        </p:nvGrpSpPr>
        <p:grpSpPr>
          <a:xfrm>
            <a:off x="6620959" y="5365104"/>
            <a:ext cx="1531455" cy="1523376"/>
            <a:chOff x="6620959" y="5365104"/>
            <a:chExt cx="1502591" cy="1439863"/>
          </a:xfrm>
        </p:grpSpPr>
        <p:sp>
          <p:nvSpPr>
            <p:cNvPr id="89" name="Freeform 46"/>
            <p:cNvSpPr>
              <a:spLocks/>
            </p:cNvSpPr>
            <p:nvPr/>
          </p:nvSpPr>
          <p:spPr bwMode="gray">
            <a:xfrm>
              <a:off x="6620959" y="5654029"/>
              <a:ext cx="431498" cy="569913"/>
            </a:xfrm>
            <a:custGeom>
              <a:avLst/>
              <a:gdLst>
                <a:gd name="T0" fmla="*/ 1046419146 w 159"/>
                <a:gd name="T1" fmla="*/ 1120697660 h 220"/>
                <a:gd name="T2" fmla="*/ 1260458394 w 159"/>
                <a:gd name="T3" fmla="*/ 550282097 h 220"/>
                <a:gd name="T4" fmla="*/ 443935934 w 159"/>
                <a:gd name="T5" fmla="*/ 0 h 220"/>
                <a:gd name="T6" fmla="*/ 0 w 159"/>
                <a:gd name="T7" fmla="*/ 1120697660 h 220"/>
                <a:gd name="T8" fmla="*/ 39637534 w 159"/>
                <a:gd name="T9" fmla="*/ 1476367636 h 220"/>
                <a:gd name="T10" fmla="*/ 1062273592 w 159"/>
                <a:gd name="T11" fmla="*/ 1281755029 h 220"/>
                <a:gd name="T12" fmla="*/ 1046419146 w 159"/>
                <a:gd name="T13" fmla="*/ 1120697660 h 220"/>
                <a:gd name="T14" fmla="*/ 0 60000 65536"/>
                <a:gd name="T15" fmla="*/ 0 60000 65536"/>
                <a:gd name="T16" fmla="*/ 0 60000 65536"/>
                <a:gd name="T17" fmla="*/ 0 60000 65536"/>
                <a:gd name="T18" fmla="*/ 0 60000 65536"/>
                <a:gd name="T19" fmla="*/ 0 60000 65536"/>
                <a:gd name="T20" fmla="*/ 0 60000 65536"/>
                <a:gd name="T21" fmla="*/ 0 w 159"/>
                <a:gd name="T22" fmla="*/ 0 h 220"/>
                <a:gd name="T23" fmla="*/ 159 w 159"/>
                <a:gd name="T24" fmla="*/ 220 h 2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9" h="220">
                  <a:moveTo>
                    <a:pt x="132" y="167"/>
                  </a:moveTo>
                  <a:cubicBezTo>
                    <a:pt x="132" y="135"/>
                    <a:pt x="142" y="106"/>
                    <a:pt x="159" y="82"/>
                  </a:cubicBezTo>
                  <a:cubicBezTo>
                    <a:pt x="56" y="0"/>
                    <a:pt x="56" y="0"/>
                    <a:pt x="56" y="0"/>
                  </a:cubicBezTo>
                  <a:cubicBezTo>
                    <a:pt x="21" y="46"/>
                    <a:pt x="0" y="104"/>
                    <a:pt x="0" y="167"/>
                  </a:cubicBezTo>
                  <a:cubicBezTo>
                    <a:pt x="0" y="185"/>
                    <a:pt x="2" y="203"/>
                    <a:pt x="5" y="220"/>
                  </a:cubicBezTo>
                  <a:cubicBezTo>
                    <a:pt x="134" y="191"/>
                    <a:pt x="134" y="191"/>
                    <a:pt x="134" y="191"/>
                  </a:cubicBezTo>
                  <a:cubicBezTo>
                    <a:pt x="132" y="183"/>
                    <a:pt x="132" y="175"/>
                    <a:pt x="132" y="167"/>
                  </a:cubicBezTo>
                  <a:close/>
                </a:path>
              </a:pathLst>
            </a:custGeom>
            <a:solidFill>
              <a:schemeClr val="accent1"/>
            </a:solidFill>
            <a:ln w="3175">
              <a:noFill/>
              <a:miter lim="800000"/>
              <a:headEnd/>
              <a:tailEnd/>
            </a:ln>
          </p:spPr>
          <p:txBody>
            <a:bodyPr/>
            <a:lstStyle/>
            <a:p>
              <a:endParaRPr lang="en-GB">
                <a:latin typeface="+mj-lt"/>
              </a:endParaRPr>
            </a:p>
          </p:txBody>
        </p:sp>
        <p:sp>
          <p:nvSpPr>
            <p:cNvPr id="90" name="Freeform 47"/>
            <p:cNvSpPr>
              <a:spLocks/>
            </p:cNvSpPr>
            <p:nvPr/>
          </p:nvSpPr>
          <p:spPr bwMode="gray">
            <a:xfrm>
              <a:off x="6799985" y="5365104"/>
              <a:ext cx="547788" cy="466725"/>
            </a:xfrm>
            <a:custGeom>
              <a:avLst/>
              <a:gdLst>
                <a:gd name="T0" fmla="*/ 1591100249 w 203"/>
                <a:gd name="T1" fmla="*/ 887464646 h 180"/>
                <a:gd name="T2" fmla="*/ 1591100249 w 203"/>
                <a:gd name="T3" fmla="*/ 0 h 180"/>
                <a:gd name="T4" fmla="*/ 0 w 203"/>
                <a:gd name="T5" fmla="*/ 658875621 h 180"/>
                <a:gd name="T6" fmla="*/ 807307170 w 203"/>
                <a:gd name="T7" fmla="*/ 1210178945 h 180"/>
                <a:gd name="T8" fmla="*/ 1591100249 w 203"/>
                <a:gd name="T9" fmla="*/ 887464646 h 180"/>
                <a:gd name="T10" fmla="*/ 0 60000 65536"/>
                <a:gd name="T11" fmla="*/ 0 60000 65536"/>
                <a:gd name="T12" fmla="*/ 0 60000 65536"/>
                <a:gd name="T13" fmla="*/ 0 60000 65536"/>
                <a:gd name="T14" fmla="*/ 0 60000 65536"/>
                <a:gd name="T15" fmla="*/ 0 w 203"/>
                <a:gd name="T16" fmla="*/ 0 h 180"/>
                <a:gd name="T17" fmla="*/ 203 w 203"/>
                <a:gd name="T18" fmla="*/ 180 h 180"/>
              </a:gdLst>
              <a:ahLst/>
              <a:cxnLst>
                <a:cxn ang="T10">
                  <a:pos x="T0" y="T1"/>
                </a:cxn>
                <a:cxn ang="T11">
                  <a:pos x="T2" y="T3"/>
                </a:cxn>
                <a:cxn ang="T12">
                  <a:pos x="T4" y="T5"/>
                </a:cxn>
                <a:cxn ang="T13">
                  <a:pos x="T6" y="T7"/>
                </a:cxn>
                <a:cxn ang="T14">
                  <a:pos x="T8" y="T9"/>
                </a:cxn>
              </a:cxnLst>
              <a:rect l="T15" t="T16" r="T17" b="T18"/>
              <a:pathLst>
                <a:path w="203" h="180">
                  <a:moveTo>
                    <a:pt x="203" y="132"/>
                  </a:moveTo>
                  <a:cubicBezTo>
                    <a:pt x="203" y="0"/>
                    <a:pt x="203" y="0"/>
                    <a:pt x="203" y="0"/>
                  </a:cubicBezTo>
                  <a:cubicBezTo>
                    <a:pt x="122" y="2"/>
                    <a:pt x="50" y="40"/>
                    <a:pt x="0" y="98"/>
                  </a:cubicBezTo>
                  <a:cubicBezTo>
                    <a:pt x="103" y="180"/>
                    <a:pt x="103" y="180"/>
                    <a:pt x="103" y="180"/>
                  </a:cubicBezTo>
                  <a:cubicBezTo>
                    <a:pt x="128" y="152"/>
                    <a:pt x="164" y="134"/>
                    <a:pt x="203" y="132"/>
                  </a:cubicBezTo>
                  <a:close/>
                </a:path>
              </a:pathLst>
            </a:custGeom>
            <a:solidFill>
              <a:schemeClr val="accent1"/>
            </a:solidFill>
            <a:ln w="3175">
              <a:noFill/>
              <a:miter lim="800000"/>
              <a:headEnd/>
              <a:tailEnd/>
            </a:ln>
          </p:spPr>
          <p:txBody>
            <a:bodyPr/>
            <a:lstStyle/>
            <a:p>
              <a:endParaRPr lang="en-GB">
                <a:latin typeface="+mj-lt"/>
              </a:endParaRPr>
            </a:p>
          </p:txBody>
        </p:sp>
        <p:sp>
          <p:nvSpPr>
            <p:cNvPr id="91" name="Freeform 48"/>
            <p:cNvSpPr>
              <a:spLocks/>
            </p:cNvSpPr>
            <p:nvPr/>
          </p:nvSpPr>
          <p:spPr bwMode="gray">
            <a:xfrm>
              <a:off x="6646972" y="6190604"/>
              <a:ext cx="534016" cy="531813"/>
            </a:xfrm>
            <a:custGeom>
              <a:avLst/>
              <a:gdLst>
                <a:gd name="T0" fmla="*/ 1010037471 w 198"/>
                <a:gd name="T1" fmla="*/ 0 h 206"/>
                <a:gd name="T2" fmla="*/ 0 w 198"/>
                <a:gd name="T3" fmla="*/ 199941057 h 206"/>
                <a:gd name="T4" fmla="*/ 1103994282 w 198"/>
                <a:gd name="T5" fmla="*/ 1372937457 h 206"/>
                <a:gd name="T6" fmla="*/ 1550288087 w 198"/>
                <a:gd name="T7" fmla="*/ 579833638 h 206"/>
                <a:gd name="T8" fmla="*/ 1010037471 w 198"/>
                <a:gd name="T9" fmla="*/ 0 h 206"/>
                <a:gd name="T10" fmla="*/ 0 60000 65536"/>
                <a:gd name="T11" fmla="*/ 0 60000 65536"/>
                <a:gd name="T12" fmla="*/ 0 60000 65536"/>
                <a:gd name="T13" fmla="*/ 0 60000 65536"/>
                <a:gd name="T14" fmla="*/ 0 60000 65536"/>
                <a:gd name="T15" fmla="*/ 0 w 198"/>
                <a:gd name="T16" fmla="*/ 0 h 206"/>
                <a:gd name="T17" fmla="*/ 198 w 198"/>
                <a:gd name="T18" fmla="*/ 206 h 206"/>
              </a:gdLst>
              <a:ahLst/>
              <a:cxnLst>
                <a:cxn ang="T10">
                  <a:pos x="T0" y="T1"/>
                </a:cxn>
                <a:cxn ang="T11">
                  <a:pos x="T2" y="T3"/>
                </a:cxn>
                <a:cxn ang="T12">
                  <a:pos x="T4" y="T5"/>
                </a:cxn>
                <a:cxn ang="T13">
                  <a:pos x="T6" y="T7"/>
                </a:cxn>
                <a:cxn ang="T14">
                  <a:pos x="T8" y="T9"/>
                </a:cxn>
              </a:cxnLst>
              <a:rect l="T15" t="T16" r="T17" b="T18"/>
              <a:pathLst>
                <a:path w="198" h="206">
                  <a:moveTo>
                    <a:pt x="129" y="0"/>
                  </a:moveTo>
                  <a:cubicBezTo>
                    <a:pt x="0" y="30"/>
                    <a:pt x="0" y="30"/>
                    <a:pt x="0" y="30"/>
                  </a:cubicBezTo>
                  <a:cubicBezTo>
                    <a:pt x="20" y="106"/>
                    <a:pt x="72" y="170"/>
                    <a:pt x="141" y="206"/>
                  </a:cubicBezTo>
                  <a:cubicBezTo>
                    <a:pt x="198" y="87"/>
                    <a:pt x="198" y="87"/>
                    <a:pt x="198" y="87"/>
                  </a:cubicBezTo>
                  <a:cubicBezTo>
                    <a:pt x="165" y="69"/>
                    <a:pt x="139" y="38"/>
                    <a:pt x="129" y="0"/>
                  </a:cubicBezTo>
                  <a:close/>
                </a:path>
              </a:pathLst>
            </a:custGeom>
            <a:solidFill>
              <a:schemeClr val="accent1"/>
            </a:solidFill>
            <a:ln w="3175">
              <a:noFill/>
              <a:miter lim="800000"/>
              <a:headEnd/>
              <a:tailEnd/>
            </a:ln>
          </p:spPr>
          <p:txBody>
            <a:bodyPr/>
            <a:lstStyle/>
            <a:p>
              <a:endParaRPr lang="en-GB">
                <a:latin typeface="+mj-lt"/>
              </a:endParaRPr>
            </a:p>
          </p:txBody>
        </p:sp>
        <p:sp>
          <p:nvSpPr>
            <p:cNvPr id="92" name="Freeform 49"/>
            <p:cNvSpPr>
              <a:spLocks/>
            </p:cNvSpPr>
            <p:nvPr/>
          </p:nvSpPr>
          <p:spPr bwMode="gray">
            <a:xfrm>
              <a:off x="7693583" y="5654029"/>
              <a:ext cx="429967" cy="569913"/>
            </a:xfrm>
            <a:custGeom>
              <a:avLst/>
              <a:gdLst>
                <a:gd name="T0" fmla="*/ 212525392 w 159"/>
                <a:gd name="T1" fmla="*/ 1120697660 h 220"/>
                <a:gd name="T2" fmla="*/ 196780491 w 159"/>
                <a:gd name="T3" fmla="*/ 1275045601 h 220"/>
                <a:gd name="T4" fmla="*/ 1204305732 w 159"/>
                <a:gd name="T5" fmla="*/ 1476367636 h 220"/>
                <a:gd name="T6" fmla="*/ 1251532019 w 159"/>
                <a:gd name="T7" fmla="*/ 1120697660 h 220"/>
                <a:gd name="T8" fmla="*/ 810742120 w 159"/>
                <a:gd name="T9" fmla="*/ 0 h 220"/>
                <a:gd name="T10" fmla="*/ 0 w 159"/>
                <a:gd name="T11" fmla="*/ 550282097 h 220"/>
                <a:gd name="T12" fmla="*/ 212525392 w 159"/>
                <a:gd name="T13" fmla="*/ 1120697660 h 220"/>
                <a:gd name="T14" fmla="*/ 0 60000 65536"/>
                <a:gd name="T15" fmla="*/ 0 60000 65536"/>
                <a:gd name="T16" fmla="*/ 0 60000 65536"/>
                <a:gd name="T17" fmla="*/ 0 60000 65536"/>
                <a:gd name="T18" fmla="*/ 0 60000 65536"/>
                <a:gd name="T19" fmla="*/ 0 60000 65536"/>
                <a:gd name="T20" fmla="*/ 0 60000 65536"/>
                <a:gd name="T21" fmla="*/ 0 w 159"/>
                <a:gd name="T22" fmla="*/ 0 h 220"/>
                <a:gd name="T23" fmla="*/ 159 w 159"/>
                <a:gd name="T24" fmla="*/ 220 h 2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9" h="220">
                  <a:moveTo>
                    <a:pt x="27" y="167"/>
                  </a:moveTo>
                  <a:cubicBezTo>
                    <a:pt x="27" y="175"/>
                    <a:pt x="26" y="183"/>
                    <a:pt x="25" y="190"/>
                  </a:cubicBezTo>
                  <a:cubicBezTo>
                    <a:pt x="153" y="220"/>
                    <a:pt x="153" y="220"/>
                    <a:pt x="153" y="220"/>
                  </a:cubicBezTo>
                  <a:cubicBezTo>
                    <a:pt x="157" y="203"/>
                    <a:pt x="159" y="185"/>
                    <a:pt x="159" y="167"/>
                  </a:cubicBezTo>
                  <a:cubicBezTo>
                    <a:pt x="159" y="104"/>
                    <a:pt x="138" y="46"/>
                    <a:pt x="103" y="0"/>
                  </a:cubicBezTo>
                  <a:cubicBezTo>
                    <a:pt x="0" y="82"/>
                    <a:pt x="0" y="82"/>
                    <a:pt x="0" y="82"/>
                  </a:cubicBezTo>
                  <a:cubicBezTo>
                    <a:pt x="17" y="106"/>
                    <a:pt x="27" y="135"/>
                    <a:pt x="27" y="167"/>
                  </a:cubicBezTo>
                  <a:close/>
                </a:path>
              </a:pathLst>
            </a:custGeom>
            <a:solidFill>
              <a:schemeClr val="accent1"/>
            </a:solidFill>
            <a:ln w="3175">
              <a:noFill/>
              <a:miter lim="800000"/>
              <a:headEnd/>
              <a:tailEnd/>
            </a:ln>
          </p:spPr>
          <p:txBody>
            <a:bodyPr/>
            <a:lstStyle/>
            <a:p>
              <a:endParaRPr lang="en-GB">
                <a:latin typeface="+mj-lt"/>
              </a:endParaRPr>
            </a:p>
          </p:txBody>
        </p:sp>
        <p:sp>
          <p:nvSpPr>
            <p:cNvPr id="93" name="Freeform 50"/>
            <p:cNvSpPr>
              <a:spLocks/>
            </p:cNvSpPr>
            <p:nvPr/>
          </p:nvSpPr>
          <p:spPr bwMode="gray">
            <a:xfrm>
              <a:off x="7386743" y="5365104"/>
              <a:ext cx="547788" cy="466725"/>
            </a:xfrm>
            <a:custGeom>
              <a:avLst/>
              <a:gdLst>
                <a:gd name="T0" fmla="*/ 783793080 w 203"/>
                <a:gd name="T1" fmla="*/ 1210178945 h 180"/>
                <a:gd name="T2" fmla="*/ 1591100249 w 203"/>
                <a:gd name="T3" fmla="*/ 658875621 h 180"/>
                <a:gd name="T4" fmla="*/ 0 w 203"/>
                <a:gd name="T5" fmla="*/ 0 h 180"/>
                <a:gd name="T6" fmla="*/ 0 w 203"/>
                <a:gd name="T7" fmla="*/ 887464646 h 180"/>
                <a:gd name="T8" fmla="*/ 783793080 w 203"/>
                <a:gd name="T9" fmla="*/ 1210178945 h 180"/>
                <a:gd name="T10" fmla="*/ 0 60000 65536"/>
                <a:gd name="T11" fmla="*/ 0 60000 65536"/>
                <a:gd name="T12" fmla="*/ 0 60000 65536"/>
                <a:gd name="T13" fmla="*/ 0 60000 65536"/>
                <a:gd name="T14" fmla="*/ 0 60000 65536"/>
                <a:gd name="T15" fmla="*/ 0 w 203"/>
                <a:gd name="T16" fmla="*/ 0 h 180"/>
                <a:gd name="T17" fmla="*/ 203 w 203"/>
                <a:gd name="T18" fmla="*/ 180 h 180"/>
              </a:gdLst>
              <a:ahLst/>
              <a:cxnLst>
                <a:cxn ang="T10">
                  <a:pos x="T0" y="T1"/>
                </a:cxn>
                <a:cxn ang="T11">
                  <a:pos x="T2" y="T3"/>
                </a:cxn>
                <a:cxn ang="T12">
                  <a:pos x="T4" y="T5"/>
                </a:cxn>
                <a:cxn ang="T13">
                  <a:pos x="T6" y="T7"/>
                </a:cxn>
                <a:cxn ang="T14">
                  <a:pos x="T8" y="T9"/>
                </a:cxn>
              </a:cxnLst>
              <a:rect l="T15" t="T16" r="T17" b="T18"/>
              <a:pathLst>
                <a:path w="203" h="180">
                  <a:moveTo>
                    <a:pt x="100" y="180"/>
                  </a:moveTo>
                  <a:cubicBezTo>
                    <a:pt x="203" y="98"/>
                    <a:pt x="203" y="98"/>
                    <a:pt x="203" y="98"/>
                  </a:cubicBezTo>
                  <a:cubicBezTo>
                    <a:pt x="154" y="40"/>
                    <a:pt x="82" y="2"/>
                    <a:pt x="0" y="0"/>
                  </a:cubicBezTo>
                  <a:cubicBezTo>
                    <a:pt x="0" y="132"/>
                    <a:pt x="0" y="132"/>
                    <a:pt x="0" y="132"/>
                  </a:cubicBezTo>
                  <a:cubicBezTo>
                    <a:pt x="40" y="134"/>
                    <a:pt x="75" y="152"/>
                    <a:pt x="100" y="180"/>
                  </a:cubicBezTo>
                  <a:close/>
                </a:path>
              </a:pathLst>
            </a:custGeom>
            <a:solidFill>
              <a:srgbClr val="968C6D"/>
            </a:solidFill>
            <a:ln w="3175" cap="flat" cmpd="sng">
              <a:noFill/>
              <a:prstDash val="solid"/>
              <a:miter lim="800000"/>
              <a:headEnd type="none" w="med" len="med"/>
              <a:tailEnd type="none" w="med" len="med"/>
            </a:ln>
          </p:spPr>
          <p:txBody>
            <a:bodyPr/>
            <a:lstStyle/>
            <a:p>
              <a:endParaRPr lang="en-GB">
                <a:latin typeface="+mj-lt"/>
              </a:endParaRPr>
            </a:p>
          </p:txBody>
        </p:sp>
        <p:sp>
          <p:nvSpPr>
            <p:cNvPr id="94" name="Freeform 51"/>
            <p:cNvSpPr>
              <a:spLocks/>
            </p:cNvSpPr>
            <p:nvPr/>
          </p:nvSpPr>
          <p:spPr bwMode="gray">
            <a:xfrm>
              <a:off x="7067758" y="6433492"/>
              <a:ext cx="608993" cy="371475"/>
            </a:xfrm>
            <a:custGeom>
              <a:avLst/>
              <a:gdLst>
                <a:gd name="T0" fmla="*/ 883193612 w 226"/>
                <a:gd name="T1" fmla="*/ 74230045 h 143"/>
                <a:gd name="T2" fmla="*/ 445503776 w 226"/>
                <a:gd name="T3" fmla="*/ 0 h 143"/>
                <a:gd name="T4" fmla="*/ 0 w 226"/>
                <a:gd name="T5" fmla="*/ 803032816 h 143"/>
                <a:gd name="T6" fmla="*/ 883193612 w 226"/>
                <a:gd name="T7" fmla="*/ 964990651 h 143"/>
                <a:gd name="T8" fmla="*/ 1766384428 w 226"/>
                <a:gd name="T9" fmla="*/ 803032816 h 143"/>
                <a:gd name="T10" fmla="*/ 1320880478 w 226"/>
                <a:gd name="T11" fmla="*/ 0 h 143"/>
                <a:gd name="T12" fmla="*/ 883193612 w 226"/>
                <a:gd name="T13" fmla="*/ 74230045 h 143"/>
                <a:gd name="T14" fmla="*/ 0 60000 65536"/>
                <a:gd name="T15" fmla="*/ 0 60000 65536"/>
                <a:gd name="T16" fmla="*/ 0 60000 65536"/>
                <a:gd name="T17" fmla="*/ 0 60000 65536"/>
                <a:gd name="T18" fmla="*/ 0 60000 65536"/>
                <a:gd name="T19" fmla="*/ 0 60000 65536"/>
                <a:gd name="T20" fmla="*/ 0 60000 65536"/>
                <a:gd name="T21" fmla="*/ 0 w 226"/>
                <a:gd name="T22" fmla="*/ 0 h 143"/>
                <a:gd name="T23" fmla="*/ 226 w 226"/>
                <a:gd name="T24" fmla="*/ 143 h 1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6" h="143">
                  <a:moveTo>
                    <a:pt x="113" y="11"/>
                  </a:moveTo>
                  <a:cubicBezTo>
                    <a:pt x="93" y="11"/>
                    <a:pt x="74" y="7"/>
                    <a:pt x="57" y="0"/>
                  </a:cubicBezTo>
                  <a:cubicBezTo>
                    <a:pt x="0" y="119"/>
                    <a:pt x="0" y="119"/>
                    <a:pt x="0" y="119"/>
                  </a:cubicBezTo>
                  <a:cubicBezTo>
                    <a:pt x="34" y="134"/>
                    <a:pt x="73" y="143"/>
                    <a:pt x="113" y="143"/>
                  </a:cubicBezTo>
                  <a:cubicBezTo>
                    <a:pt x="153" y="143"/>
                    <a:pt x="191" y="134"/>
                    <a:pt x="226" y="119"/>
                  </a:cubicBezTo>
                  <a:cubicBezTo>
                    <a:pt x="169" y="0"/>
                    <a:pt x="169" y="0"/>
                    <a:pt x="169" y="0"/>
                  </a:cubicBezTo>
                  <a:cubicBezTo>
                    <a:pt x="151" y="7"/>
                    <a:pt x="133" y="11"/>
                    <a:pt x="113" y="11"/>
                  </a:cubicBezTo>
                  <a:close/>
                </a:path>
              </a:pathLst>
            </a:custGeom>
            <a:solidFill>
              <a:schemeClr val="accent1"/>
            </a:solidFill>
            <a:ln w="3175">
              <a:noFill/>
              <a:miter lim="800000"/>
              <a:headEnd/>
              <a:tailEnd/>
            </a:ln>
          </p:spPr>
          <p:txBody>
            <a:bodyPr/>
            <a:lstStyle/>
            <a:p>
              <a:endParaRPr lang="en-GB">
                <a:latin typeface="+mj-lt"/>
              </a:endParaRPr>
            </a:p>
          </p:txBody>
        </p:sp>
        <p:sp>
          <p:nvSpPr>
            <p:cNvPr id="95" name="Freeform 52"/>
            <p:cNvSpPr>
              <a:spLocks/>
            </p:cNvSpPr>
            <p:nvPr/>
          </p:nvSpPr>
          <p:spPr bwMode="gray">
            <a:xfrm>
              <a:off x="7563521" y="6190604"/>
              <a:ext cx="535547" cy="531813"/>
            </a:xfrm>
            <a:custGeom>
              <a:avLst/>
              <a:gdLst>
                <a:gd name="T0" fmla="*/ 0 w 198"/>
                <a:gd name="T1" fmla="*/ 579833638 h 206"/>
                <a:gd name="T2" fmla="*/ 448858045 w 198"/>
                <a:gd name="T3" fmla="*/ 1372937457 h 206"/>
                <a:gd name="T4" fmla="*/ 1559187800 w 198"/>
                <a:gd name="T5" fmla="*/ 193277906 h 206"/>
                <a:gd name="T6" fmla="*/ 543353553 w 198"/>
                <a:gd name="T7" fmla="*/ 0 h 206"/>
                <a:gd name="T8" fmla="*/ 0 w 198"/>
                <a:gd name="T9" fmla="*/ 579833638 h 206"/>
                <a:gd name="T10" fmla="*/ 0 60000 65536"/>
                <a:gd name="T11" fmla="*/ 0 60000 65536"/>
                <a:gd name="T12" fmla="*/ 0 60000 65536"/>
                <a:gd name="T13" fmla="*/ 0 60000 65536"/>
                <a:gd name="T14" fmla="*/ 0 60000 65536"/>
                <a:gd name="T15" fmla="*/ 0 w 198"/>
                <a:gd name="T16" fmla="*/ 0 h 206"/>
                <a:gd name="T17" fmla="*/ 198 w 198"/>
                <a:gd name="T18" fmla="*/ 206 h 206"/>
              </a:gdLst>
              <a:ahLst/>
              <a:cxnLst>
                <a:cxn ang="T10">
                  <a:pos x="T0" y="T1"/>
                </a:cxn>
                <a:cxn ang="T11">
                  <a:pos x="T2" y="T3"/>
                </a:cxn>
                <a:cxn ang="T12">
                  <a:pos x="T4" y="T5"/>
                </a:cxn>
                <a:cxn ang="T13">
                  <a:pos x="T6" y="T7"/>
                </a:cxn>
                <a:cxn ang="T14">
                  <a:pos x="T8" y="T9"/>
                </a:cxn>
              </a:cxnLst>
              <a:rect l="T15" t="T16" r="T17" b="T18"/>
              <a:pathLst>
                <a:path w="198" h="206">
                  <a:moveTo>
                    <a:pt x="0" y="87"/>
                  </a:moveTo>
                  <a:cubicBezTo>
                    <a:pt x="57" y="206"/>
                    <a:pt x="57" y="206"/>
                    <a:pt x="57" y="206"/>
                  </a:cubicBezTo>
                  <a:cubicBezTo>
                    <a:pt x="126" y="170"/>
                    <a:pt x="178" y="106"/>
                    <a:pt x="198" y="29"/>
                  </a:cubicBezTo>
                  <a:cubicBezTo>
                    <a:pt x="69" y="0"/>
                    <a:pt x="69" y="0"/>
                    <a:pt x="69" y="0"/>
                  </a:cubicBezTo>
                  <a:cubicBezTo>
                    <a:pt x="58" y="37"/>
                    <a:pt x="33" y="69"/>
                    <a:pt x="0" y="87"/>
                  </a:cubicBezTo>
                  <a:close/>
                </a:path>
              </a:pathLst>
            </a:custGeom>
            <a:solidFill>
              <a:schemeClr val="accent1"/>
            </a:solidFill>
            <a:ln w="3175">
              <a:noFill/>
              <a:miter lim="800000"/>
              <a:headEnd/>
              <a:tailEnd/>
            </a:ln>
          </p:spPr>
          <p:txBody>
            <a:bodyPr/>
            <a:lstStyle/>
            <a:p>
              <a:endParaRPr lang="en-GB">
                <a:latin typeface="+mj-lt"/>
              </a:endParaRPr>
            </a:p>
          </p:txBody>
        </p:sp>
        <p:sp>
          <p:nvSpPr>
            <p:cNvPr id="96" name="Oval 53"/>
            <p:cNvSpPr>
              <a:spLocks noChangeArrowheads="1"/>
            </p:cNvSpPr>
            <p:nvPr/>
          </p:nvSpPr>
          <p:spPr bwMode="gray">
            <a:xfrm>
              <a:off x="7020324" y="5744517"/>
              <a:ext cx="713042" cy="681037"/>
            </a:xfrm>
            <a:prstGeom prst="ellipse">
              <a:avLst/>
            </a:prstGeom>
            <a:solidFill>
              <a:srgbClr val="EAE8E2"/>
            </a:solidFill>
            <a:ln w="3175">
              <a:noFill/>
              <a:miter lim="800000"/>
              <a:headEnd/>
              <a:tailEnd/>
            </a:ln>
          </p:spPr>
          <p:txBody>
            <a:bodyPr anchor="ctr"/>
            <a:lstStyle/>
            <a:p>
              <a:pPr marL="177800" indent="-177800" algn="ctr" defTabSz="801688">
                <a:spcBef>
                  <a:spcPct val="20000"/>
                </a:spcBef>
              </a:pPr>
              <a:r>
                <a:rPr lang="de-DE" b="1">
                  <a:latin typeface="+mj-lt"/>
                  <a:cs typeface="Arial" charset="0"/>
                </a:rPr>
                <a:t>7</a:t>
              </a:r>
            </a:p>
          </p:txBody>
        </p:sp>
      </p:grpSp>
      <p:sp>
        <p:nvSpPr>
          <p:cNvPr id="54" name="TextBox 53"/>
          <p:cNvSpPr txBox="1"/>
          <p:nvPr/>
        </p:nvSpPr>
        <p:spPr>
          <a:xfrm>
            <a:off x="1736429" y="2916535"/>
            <a:ext cx="1954087" cy="1387329"/>
          </a:xfrm>
          <a:prstGeom prst="rect">
            <a:avLst/>
          </a:prstGeom>
          <a:noFill/>
        </p:spPr>
        <p:txBody>
          <a:bodyPr wrap="square" lIns="0" tIns="0" rIns="0" bIns="0" rtlCol="0" anchor="ctr">
            <a:prstTxWarp prst="textArchUp">
              <a:avLst/>
            </a:prstTxWarp>
            <a:noAutofit/>
          </a:bodyPr>
          <a:lstStyle/>
          <a:p>
            <a:pPr algn="ctr">
              <a:spcAft>
                <a:spcPts val="900"/>
              </a:spcAft>
            </a:pPr>
            <a:r>
              <a:rPr lang="en-GB" smtClean="0">
                <a:solidFill>
                  <a:schemeClr val="bg2"/>
                </a:solidFill>
                <a:latin typeface="Georgia" pitchFamily="18" charset="0"/>
              </a:rPr>
              <a:t>Text </a:t>
            </a:r>
            <a:r>
              <a:rPr lang="en-GB" err="1" smtClean="0">
                <a:solidFill>
                  <a:schemeClr val="bg2"/>
                </a:solidFill>
                <a:latin typeface="Georgia" pitchFamily="18" charset="0"/>
              </a:rPr>
              <a:t>text</a:t>
            </a:r>
            <a:r>
              <a:rPr lang="en-GB" smtClean="0">
                <a:solidFill>
                  <a:schemeClr val="bg2"/>
                </a:solidFill>
                <a:latin typeface="Georgia" pitchFamily="18" charset="0"/>
              </a:rPr>
              <a:t> </a:t>
            </a:r>
            <a:r>
              <a:rPr lang="en-GB" err="1" smtClean="0">
                <a:solidFill>
                  <a:schemeClr val="bg2"/>
                </a:solidFill>
                <a:latin typeface="Georgia" pitchFamily="18" charset="0"/>
              </a:rPr>
              <a:t>text</a:t>
            </a:r>
            <a:r>
              <a:rPr lang="en-GB" smtClean="0">
                <a:solidFill>
                  <a:schemeClr val="bg2"/>
                </a:solidFill>
                <a:latin typeface="Georgia" pitchFamily="18" charset="0"/>
              </a:rPr>
              <a:t> </a:t>
            </a:r>
          </a:p>
        </p:txBody>
      </p:sp>
      <p:sp>
        <p:nvSpPr>
          <p:cNvPr id="58" name="TextBox 57"/>
          <p:cNvSpPr txBox="1"/>
          <p:nvPr/>
        </p:nvSpPr>
        <p:spPr>
          <a:xfrm rot="3676809">
            <a:off x="868369" y="4283853"/>
            <a:ext cx="1978457"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mtClean="0">
                <a:solidFill>
                  <a:schemeClr val="bg2"/>
                </a:solidFill>
                <a:latin typeface="Georgia" pitchFamily="18" charset="0"/>
              </a:rPr>
              <a:t>Text  </a:t>
            </a:r>
            <a:r>
              <a:rPr lang="en-GB" err="1" smtClean="0">
                <a:solidFill>
                  <a:schemeClr val="bg2"/>
                </a:solidFill>
                <a:latin typeface="Georgia" pitchFamily="18" charset="0"/>
              </a:rPr>
              <a:t>text</a:t>
            </a:r>
            <a:r>
              <a:rPr lang="en-GB" smtClean="0">
                <a:solidFill>
                  <a:schemeClr val="bg2"/>
                </a:solidFill>
                <a:latin typeface="Georgia" pitchFamily="18" charset="0"/>
              </a:rPr>
              <a:t>  </a:t>
            </a:r>
            <a:r>
              <a:rPr lang="en-GB" err="1" smtClean="0">
                <a:solidFill>
                  <a:schemeClr val="bg2"/>
                </a:solidFill>
                <a:latin typeface="Georgia" pitchFamily="18" charset="0"/>
              </a:rPr>
              <a:t>text</a:t>
            </a:r>
            <a:endParaRPr lang="en-GB" smtClean="0">
              <a:solidFill>
                <a:schemeClr val="bg2"/>
              </a:solidFill>
              <a:latin typeface="Georgia" pitchFamily="18" charset="0"/>
            </a:endParaRPr>
          </a:p>
        </p:txBody>
      </p:sp>
      <p:sp>
        <p:nvSpPr>
          <p:cNvPr id="59" name="TextBox 58"/>
          <p:cNvSpPr txBox="1"/>
          <p:nvPr/>
        </p:nvSpPr>
        <p:spPr>
          <a:xfrm rot="18191475">
            <a:off x="2698801" y="4357829"/>
            <a:ext cx="1828271"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dirty="0" smtClean="0">
                <a:solidFill>
                  <a:schemeClr val="bg2"/>
                </a:solidFill>
                <a:latin typeface="Georgia" pitchFamily="18" charset="0"/>
              </a:rPr>
              <a:t>Text </a:t>
            </a:r>
            <a:r>
              <a:rPr lang="en-GB" dirty="0" err="1" smtClean="0">
                <a:solidFill>
                  <a:schemeClr val="bg2"/>
                </a:solidFill>
                <a:latin typeface="Georgia" pitchFamily="18" charset="0"/>
              </a:rPr>
              <a:t>text</a:t>
            </a:r>
            <a:r>
              <a:rPr lang="en-GB" dirty="0" smtClean="0">
                <a:solidFill>
                  <a:schemeClr val="bg2"/>
                </a:solidFill>
                <a:latin typeface="Georgia" pitchFamily="18" charset="0"/>
              </a:rPr>
              <a:t> </a:t>
            </a:r>
            <a:r>
              <a:rPr lang="en-GB" dirty="0" err="1" smtClean="0">
                <a:solidFill>
                  <a:schemeClr val="bg2"/>
                </a:solidFill>
                <a:latin typeface="Georgia" pitchFamily="18" charset="0"/>
              </a:rPr>
              <a:t>text</a:t>
            </a:r>
            <a:r>
              <a:rPr lang="en-GB" dirty="0" smtClean="0">
                <a:solidFill>
                  <a:schemeClr val="bg2"/>
                </a:solidFill>
                <a:latin typeface="Georgia" pitchFamily="18" charset="0"/>
              </a:rPr>
              <a:t> </a:t>
            </a:r>
          </a:p>
        </p:txBody>
      </p:sp>
    </p:spTree>
    <p:custDataLst>
      <p:tags r:id="rId1"/>
    </p:custData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5" name="Group 64"/>
          <p:cNvGrpSpPr/>
          <p:nvPr/>
        </p:nvGrpSpPr>
        <p:grpSpPr>
          <a:xfrm>
            <a:off x="1919485" y="3569659"/>
            <a:ext cx="1585913" cy="1590675"/>
            <a:chOff x="2872155" y="282039"/>
            <a:chExt cx="1585913" cy="1590675"/>
          </a:xfrm>
        </p:grpSpPr>
        <p:sp>
          <p:nvSpPr>
            <p:cNvPr id="67" name="Oval 13"/>
            <p:cNvSpPr>
              <a:spLocks noChangeArrowheads="1"/>
            </p:cNvSpPr>
            <p:nvPr/>
          </p:nvSpPr>
          <p:spPr bwMode="gray">
            <a:xfrm>
              <a:off x="2873111" y="282039"/>
              <a:ext cx="1584000" cy="1590675"/>
            </a:xfrm>
            <a:prstGeom prst="ellipse">
              <a:avLst/>
            </a:prstGeom>
            <a:solidFill>
              <a:schemeClr val="bg2"/>
            </a:solidFill>
            <a:ln w="3175">
              <a:solidFill>
                <a:srgbClr val="968C6D"/>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68" name="Freeform 14"/>
            <p:cNvSpPr>
              <a:spLocks noEditPoints="1"/>
            </p:cNvSpPr>
            <p:nvPr/>
          </p:nvSpPr>
          <p:spPr bwMode="gray">
            <a:xfrm>
              <a:off x="2872155" y="282039"/>
              <a:ext cx="1585913" cy="1519238"/>
            </a:xfrm>
            <a:custGeom>
              <a:avLst/>
              <a:gdLst>
                <a:gd name="T0" fmla="*/ 100273103 w 2916"/>
                <a:gd name="T1" fmla="*/ 615421994 h 2793"/>
                <a:gd name="T2" fmla="*/ 15381071 w 2916"/>
                <a:gd name="T3" fmla="*/ 510977953 h 2793"/>
                <a:gd name="T4" fmla="*/ 290761633 w 2916"/>
                <a:gd name="T5" fmla="*/ 86987666 h 2793"/>
                <a:gd name="T6" fmla="*/ 388372478 w 2916"/>
                <a:gd name="T7" fmla="*/ 44677457 h 2793"/>
                <a:gd name="T8" fmla="*/ 388964204 w 2916"/>
                <a:gd name="T9" fmla="*/ 3254422 h 2793"/>
                <a:gd name="T10" fmla="*/ 231899520 w 2916"/>
                <a:gd name="T11" fmla="*/ 69530833 h 2793"/>
                <a:gd name="T12" fmla="*/ 247576450 w 2916"/>
                <a:gd name="T13" fmla="*/ 102964953 h 2793"/>
                <a:gd name="T14" fmla="*/ 177474333 w 2916"/>
                <a:gd name="T15" fmla="*/ 82845527 h 2793"/>
                <a:gd name="T16" fmla="*/ 45847354 w 2916"/>
                <a:gd name="T17" fmla="*/ 250310895 h 2793"/>
                <a:gd name="T18" fmla="*/ 82525676 w 2916"/>
                <a:gd name="T19" fmla="*/ 208888421 h 2793"/>
                <a:gd name="T20" fmla="*/ 45847354 w 2916"/>
                <a:gd name="T21" fmla="*/ 250310895 h 2793"/>
                <a:gd name="T22" fmla="*/ 102343599 w 2916"/>
                <a:gd name="T23" fmla="*/ 213326465 h 2793"/>
                <a:gd name="T24" fmla="*/ 369146281 w 2916"/>
                <a:gd name="T25" fmla="*/ 96751473 h 2793"/>
                <a:gd name="T26" fmla="*/ 750419680 w 2916"/>
                <a:gd name="T27" fmla="*/ 698267487 h 2793"/>
                <a:gd name="T28" fmla="*/ 710192107 w 2916"/>
                <a:gd name="T29" fmla="*/ 753892357 h 2793"/>
                <a:gd name="T30" fmla="*/ 437769627 w 2916"/>
                <a:gd name="T31" fmla="*/ 167465946 h 2793"/>
                <a:gd name="T32" fmla="*/ 471193439 w 2916"/>
                <a:gd name="T33" fmla="*/ 217468604 h 2793"/>
                <a:gd name="T34" fmla="*/ 409077991 w 2916"/>
                <a:gd name="T35" fmla="*/ 197940990 h 2793"/>
                <a:gd name="T36" fmla="*/ 585664259 w 2916"/>
                <a:gd name="T37" fmla="*/ 351500991 h 2793"/>
                <a:gd name="T38" fmla="*/ 532717706 w 2916"/>
                <a:gd name="T39" fmla="*/ 335523704 h 2793"/>
                <a:gd name="T40" fmla="*/ 474447388 w 2916"/>
                <a:gd name="T41" fmla="*/ 327830694 h 2793"/>
                <a:gd name="T42" fmla="*/ 491307226 w 2916"/>
                <a:gd name="T43" fmla="*/ 325463447 h 2793"/>
                <a:gd name="T44" fmla="*/ 632990911 w 2916"/>
                <a:gd name="T45" fmla="*/ 51482204 h 2793"/>
                <a:gd name="T46" fmla="*/ 862228141 w 2916"/>
                <a:gd name="T47" fmla="*/ 418368653 h 2793"/>
                <a:gd name="T48" fmla="*/ 664344770 w 2916"/>
                <a:gd name="T49" fmla="*/ 107402997 h 2793"/>
                <a:gd name="T50" fmla="*/ 629145780 w 2916"/>
                <a:gd name="T51" fmla="*/ 110657418 h 2793"/>
                <a:gd name="T52" fmla="*/ 542774871 w 2916"/>
                <a:gd name="T53" fmla="*/ 91129805 h 2793"/>
                <a:gd name="T54" fmla="*/ 499293894 w 2916"/>
                <a:gd name="T55" fmla="*/ 158885219 h 2793"/>
                <a:gd name="T56" fmla="*/ 577973997 w 2916"/>
                <a:gd name="T57" fmla="*/ 168649570 h 2793"/>
                <a:gd name="T58" fmla="*/ 590101115 w 2916"/>
                <a:gd name="T59" fmla="*/ 139061665 h 2793"/>
                <a:gd name="T60" fmla="*/ 596608469 w 2916"/>
                <a:gd name="T61" fmla="*/ 202083129 h 2793"/>
                <a:gd name="T62" fmla="*/ 487166232 w 2916"/>
                <a:gd name="T63" fmla="*/ 223682084 h 2793"/>
                <a:gd name="T64" fmla="*/ 442797666 w 2916"/>
                <a:gd name="T65" fmla="*/ 276052533 h 2793"/>
                <a:gd name="T66" fmla="*/ 384823211 w 2916"/>
                <a:gd name="T67" fmla="*/ 344695699 h 2793"/>
                <a:gd name="T68" fmla="*/ 487462095 w 2916"/>
                <a:gd name="T69" fmla="*/ 303273224 h 2793"/>
                <a:gd name="T70" fmla="*/ 595425561 w 2916"/>
                <a:gd name="T71" fmla="*/ 324576273 h 2793"/>
                <a:gd name="T72" fmla="*/ 567621377 w 2916"/>
                <a:gd name="T73" fmla="*/ 291733982 h 2793"/>
                <a:gd name="T74" fmla="*/ 619089159 w 2916"/>
                <a:gd name="T75" fmla="*/ 312149313 h 2793"/>
                <a:gd name="T76" fmla="*/ 674106072 w 2916"/>
                <a:gd name="T77" fmla="*/ 322504932 h 2793"/>
                <a:gd name="T78" fmla="*/ 724686129 w 2916"/>
                <a:gd name="T79" fmla="*/ 371620416 h 2793"/>
                <a:gd name="T80" fmla="*/ 654288149 w 2916"/>
                <a:gd name="T81" fmla="*/ 390852124 h 2793"/>
                <a:gd name="T82" fmla="*/ 559930572 w 2916"/>
                <a:gd name="T83" fmla="*/ 356826753 h 2793"/>
                <a:gd name="T84" fmla="*/ 428304188 w 2916"/>
                <a:gd name="T85" fmla="*/ 354163600 h 2793"/>
                <a:gd name="T86" fmla="*/ 284845937 w 2916"/>
                <a:gd name="T87" fmla="*/ 458903410 h 2793"/>
                <a:gd name="T88" fmla="*/ 267098511 w 2916"/>
                <a:gd name="T89" fmla="*/ 537606765 h 2793"/>
                <a:gd name="T90" fmla="*/ 428304188 w 2916"/>
                <a:gd name="T91" fmla="*/ 603290939 h 2793"/>
                <a:gd name="T92" fmla="*/ 519998862 w 2916"/>
                <a:gd name="T93" fmla="*/ 651223344 h 2793"/>
                <a:gd name="T94" fmla="*/ 546324139 w 2916"/>
                <a:gd name="T95" fmla="*/ 719570536 h 2793"/>
                <a:gd name="T96" fmla="*/ 538633878 w 2916"/>
                <a:gd name="T97" fmla="*/ 825493970 h 2793"/>
                <a:gd name="T98" fmla="*/ 702205983 w 2916"/>
                <a:gd name="T99" fmla="*/ 725784016 h 2793"/>
                <a:gd name="T100" fmla="*/ 812831536 w 2916"/>
                <a:gd name="T101" fmla="*/ 557134378 h 2793"/>
                <a:gd name="T102" fmla="*/ 751898451 w 2916"/>
                <a:gd name="T103" fmla="*/ 468371855 h 2793"/>
                <a:gd name="T104" fmla="*/ 766688335 w 2916"/>
                <a:gd name="T105" fmla="*/ 469554935 h 2793"/>
                <a:gd name="T106" fmla="*/ 840931446 w 2916"/>
                <a:gd name="T107" fmla="*/ 431683331 h 2793"/>
                <a:gd name="T108" fmla="*/ 794492383 w 2916"/>
                <a:gd name="T109" fmla="*/ 313924749 h 27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16"/>
                <a:gd name="T166" fmla="*/ 0 h 2793"/>
                <a:gd name="T167" fmla="*/ 2916 w 2916"/>
                <a:gd name="T168" fmla="*/ 2793 h 27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16" h="2793">
                  <a:moveTo>
                    <a:pt x="520" y="2480"/>
                  </a:moveTo>
                  <a:cubicBezTo>
                    <a:pt x="505" y="2436"/>
                    <a:pt x="479" y="2397"/>
                    <a:pt x="477" y="2350"/>
                  </a:cubicBezTo>
                  <a:cubicBezTo>
                    <a:pt x="476" y="2343"/>
                    <a:pt x="465" y="2349"/>
                    <a:pt x="464" y="2336"/>
                  </a:cubicBezTo>
                  <a:cubicBezTo>
                    <a:pt x="463" y="2325"/>
                    <a:pt x="459" y="2310"/>
                    <a:pt x="461" y="2298"/>
                  </a:cubicBezTo>
                  <a:cubicBezTo>
                    <a:pt x="467" y="2270"/>
                    <a:pt x="473" y="2242"/>
                    <a:pt x="479" y="2214"/>
                  </a:cubicBezTo>
                  <a:cubicBezTo>
                    <a:pt x="493" y="2153"/>
                    <a:pt x="430" y="2151"/>
                    <a:pt x="397" y="2118"/>
                  </a:cubicBezTo>
                  <a:cubicBezTo>
                    <a:pt x="377" y="2098"/>
                    <a:pt x="368" y="2077"/>
                    <a:pt x="339" y="2080"/>
                  </a:cubicBezTo>
                  <a:cubicBezTo>
                    <a:pt x="311" y="2083"/>
                    <a:pt x="299" y="2063"/>
                    <a:pt x="278" y="2045"/>
                  </a:cubicBezTo>
                  <a:cubicBezTo>
                    <a:pt x="263" y="2032"/>
                    <a:pt x="252" y="2016"/>
                    <a:pt x="236" y="2005"/>
                  </a:cubicBezTo>
                  <a:cubicBezTo>
                    <a:pt x="215" y="1992"/>
                    <a:pt x="178" y="1981"/>
                    <a:pt x="181" y="1954"/>
                  </a:cubicBezTo>
                  <a:cubicBezTo>
                    <a:pt x="183" y="1932"/>
                    <a:pt x="168" y="1904"/>
                    <a:pt x="162" y="1883"/>
                  </a:cubicBezTo>
                  <a:cubicBezTo>
                    <a:pt x="154" y="1856"/>
                    <a:pt x="132" y="1863"/>
                    <a:pt x="137" y="1832"/>
                  </a:cubicBezTo>
                  <a:cubicBezTo>
                    <a:pt x="137" y="1831"/>
                    <a:pt x="102" y="1801"/>
                    <a:pt x="96" y="1792"/>
                  </a:cubicBezTo>
                  <a:cubicBezTo>
                    <a:pt x="82" y="1771"/>
                    <a:pt x="62" y="1750"/>
                    <a:pt x="52" y="1727"/>
                  </a:cubicBezTo>
                  <a:cubicBezTo>
                    <a:pt x="43" y="1705"/>
                    <a:pt x="44" y="1678"/>
                    <a:pt x="34" y="1655"/>
                  </a:cubicBezTo>
                  <a:cubicBezTo>
                    <a:pt x="26" y="1635"/>
                    <a:pt x="11" y="1615"/>
                    <a:pt x="0" y="1596"/>
                  </a:cubicBezTo>
                  <a:cubicBezTo>
                    <a:pt x="34" y="1978"/>
                    <a:pt x="222" y="2336"/>
                    <a:pt x="515" y="2582"/>
                  </a:cubicBezTo>
                  <a:cubicBezTo>
                    <a:pt x="513" y="2558"/>
                    <a:pt x="479" y="2531"/>
                    <a:pt x="464" y="2513"/>
                  </a:cubicBezTo>
                  <a:cubicBezTo>
                    <a:pt x="462" y="2511"/>
                    <a:pt x="473" y="2482"/>
                    <a:pt x="477" y="2480"/>
                  </a:cubicBezTo>
                  <a:cubicBezTo>
                    <a:pt x="484" y="2475"/>
                    <a:pt x="511" y="2480"/>
                    <a:pt x="520" y="2480"/>
                  </a:cubicBezTo>
                  <a:moveTo>
                    <a:pt x="983" y="294"/>
                  </a:moveTo>
                  <a:cubicBezTo>
                    <a:pt x="1044" y="279"/>
                    <a:pt x="1110" y="269"/>
                    <a:pt x="1169" y="250"/>
                  </a:cubicBezTo>
                  <a:cubicBezTo>
                    <a:pt x="1149" y="246"/>
                    <a:pt x="1111" y="255"/>
                    <a:pt x="1098" y="236"/>
                  </a:cubicBezTo>
                  <a:cubicBezTo>
                    <a:pt x="1132" y="201"/>
                    <a:pt x="1171" y="250"/>
                    <a:pt x="1205" y="247"/>
                  </a:cubicBezTo>
                  <a:cubicBezTo>
                    <a:pt x="1204" y="226"/>
                    <a:pt x="1181" y="216"/>
                    <a:pt x="1195" y="195"/>
                  </a:cubicBezTo>
                  <a:cubicBezTo>
                    <a:pt x="1211" y="202"/>
                    <a:pt x="1216" y="209"/>
                    <a:pt x="1231" y="198"/>
                  </a:cubicBezTo>
                  <a:cubicBezTo>
                    <a:pt x="1245" y="187"/>
                    <a:pt x="1256" y="187"/>
                    <a:pt x="1266" y="171"/>
                  </a:cubicBezTo>
                  <a:cubicBezTo>
                    <a:pt x="1274" y="158"/>
                    <a:pt x="1299" y="156"/>
                    <a:pt x="1313" y="151"/>
                  </a:cubicBezTo>
                  <a:cubicBezTo>
                    <a:pt x="1316" y="150"/>
                    <a:pt x="1318" y="123"/>
                    <a:pt x="1322" y="117"/>
                  </a:cubicBezTo>
                  <a:cubicBezTo>
                    <a:pt x="1332" y="98"/>
                    <a:pt x="1358" y="71"/>
                    <a:pt x="1383" y="69"/>
                  </a:cubicBezTo>
                  <a:cubicBezTo>
                    <a:pt x="1389" y="69"/>
                    <a:pt x="1437" y="72"/>
                    <a:pt x="1426" y="56"/>
                  </a:cubicBezTo>
                  <a:cubicBezTo>
                    <a:pt x="1421" y="50"/>
                    <a:pt x="1383" y="51"/>
                    <a:pt x="1375" y="50"/>
                  </a:cubicBezTo>
                  <a:cubicBezTo>
                    <a:pt x="1392" y="28"/>
                    <a:pt x="1400" y="30"/>
                    <a:pt x="1428" y="27"/>
                  </a:cubicBezTo>
                  <a:cubicBezTo>
                    <a:pt x="1460" y="24"/>
                    <a:pt x="1472" y="23"/>
                    <a:pt x="1499" y="4"/>
                  </a:cubicBezTo>
                  <a:cubicBezTo>
                    <a:pt x="1438" y="3"/>
                    <a:pt x="1374" y="0"/>
                    <a:pt x="1315" y="11"/>
                  </a:cubicBezTo>
                  <a:cubicBezTo>
                    <a:pt x="1289" y="16"/>
                    <a:pt x="1264" y="25"/>
                    <a:pt x="1238" y="30"/>
                  </a:cubicBezTo>
                  <a:cubicBezTo>
                    <a:pt x="1213" y="36"/>
                    <a:pt x="1169" y="51"/>
                    <a:pt x="1145" y="37"/>
                  </a:cubicBezTo>
                  <a:cubicBezTo>
                    <a:pt x="1073" y="52"/>
                    <a:pt x="1001" y="74"/>
                    <a:pt x="931" y="100"/>
                  </a:cubicBezTo>
                  <a:cubicBezTo>
                    <a:pt x="909" y="109"/>
                    <a:pt x="893" y="106"/>
                    <a:pt x="904" y="129"/>
                  </a:cubicBezTo>
                  <a:cubicBezTo>
                    <a:pt x="912" y="146"/>
                    <a:pt x="916" y="145"/>
                    <a:pt x="901" y="157"/>
                  </a:cubicBezTo>
                  <a:cubicBezTo>
                    <a:pt x="879" y="173"/>
                    <a:pt x="861" y="190"/>
                    <a:pt x="842" y="211"/>
                  </a:cubicBezTo>
                  <a:cubicBezTo>
                    <a:pt x="825" y="229"/>
                    <a:pt x="799" y="210"/>
                    <a:pt x="784" y="235"/>
                  </a:cubicBezTo>
                  <a:cubicBezTo>
                    <a:pt x="782" y="238"/>
                    <a:pt x="793" y="254"/>
                    <a:pt x="793" y="262"/>
                  </a:cubicBezTo>
                  <a:cubicBezTo>
                    <a:pt x="792" y="271"/>
                    <a:pt x="766" y="265"/>
                    <a:pt x="758" y="265"/>
                  </a:cubicBezTo>
                  <a:cubicBezTo>
                    <a:pt x="741" y="265"/>
                    <a:pt x="665" y="362"/>
                    <a:pt x="657" y="377"/>
                  </a:cubicBezTo>
                  <a:cubicBezTo>
                    <a:pt x="640" y="409"/>
                    <a:pt x="625" y="418"/>
                    <a:pt x="646" y="448"/>
                  </a:cubicBezTo>
                  <a:cubicBezTo>
                    <a:pt x="652" y="456"/>
                    <a:pt x="657" y="473"/>
                    <a:pt x="667" y="466"/>
                  </a:cubicBezTo>
                  <a:cubicBezTo>
                    <a:pt x="682" y="457"/>
                    <a:pt x="697" y="447"/>
                    <a:pt x="713" y="438"/>
                  </a:cubicBezTo>
                  <a:cubicBezTo>
                    <a:pt x="756" y="411"/>
                    <a:pt x="792" y="373"/>
                    <a:pt x="837" y="348"/>
                  </a:cubicBezTo>
                  <a:cubicBezTo>
                    <a:pt x="862" y="334"/>
                    <a:pt x="882" y="317"/>
                    <a:pt x="912" y="319"/>
                  </a:cubicBezTo>
                  <a:cubicBezTo>
                    <a:pt x="940" y="322"/>
                    <a:pt x="958" y="307"/>
                    <a:pt x="983" y="294"/>
                  </a:cubicBezTo>
                  <a:moveTo>
                    <a:pt x="663" y="301"/>
                  </a:moveTo>
                  <a:cubicBezTo>
                    <a:pt x="677" y="258"/>
                    <a:pt x="723" y="232"/>
                    <a:pt x="761" y="209"/>
                  </a:cubicBezTo>
                  <a:cubicBezTo>
                    <a:pt x="785" y="195"/>
                    <a:pt x="802" y="175"/>
                    <a:pt x="828" y="163"/>
                  </a:cubicBezTo>
                  <a:cubicBezTo>
                    <a:pt x="844" y="155"/>
                    <a:pt x="859" y="154"/>
                    <a:pt x="856" y="132"/>
                  </a:cubicBezTo>
                  <a:cubicBezTo>
                    <a:pt x="766" y="172"/>
                    <a:pt x="680" y="222"/>
                    <a:pt x="600" y="280"/>
                  </a:cubicBezTo>
                  <a:cubicBezTo>
                    <a:pt x="574" y="299"/>
                    <a:pt x="517" y="330"/>
                    <a:pt x="504" y="359"/>
                  </a:cubicBezTo>
                  <a:cubicBezTo>
                    <a:pt x="498" y="373"/>
                    <a:pt x="502" y="398"/>
                    <a:pt x="501" y="413"/>
                  </a:cubicBezTo>
                  <a:cubicBezTo>
                    <a:pt x="514" y="412"/>
                    <a:pt x="513" y="406"/>
                    <a:pt x="516" y="396"/>
                  </a:cubicBezTo>
                  <a:cubicBezTo>
                    <a:pt x="518" y="388"/>
                    <a:pt x="538" y="388"/>
                    <a:pt x="546" y="381"/>
                  </a:cubicBezTo>
                  <a:cubicBezTo>
                    <a:pt x="565" y="363"/>
                    <a:pt x="578" y="348"/>
                    <a:pt x="588" y="324"/>
                  </a:cubicBezTo>
                  <a:cubicBezTo>
                    <a:pt x="597" y="346"/>
                    <a:pt x="657" y="319"/>
                    <a:pt x="663" y="301"/>
                  </a:cubicBezTo>
                  <a:moveTo>
                    <a:pt x="155" y="846"/>
                  </a:moveTo>
                  <a:cubicBezTo>
                    <a:pt x="178" y="848"/>
                    <a:pt x="200" y="843"/>
                    <a:pt x="216" y="822"/>
                  </a:cubicBezTo>
                  <a:cubicBezTo>
                    <a:pt x="225" y="809"/>
                    <a:pt x="224" y="769"/>
                    <a:pt x="249" y="793"/>
                  </a:cubicBezTo>
                  <a:cubicBezTo>
                    <a:pt x="255" y="773"/>
                    <a:pt x="229" y="758"/>
                    <a:pt x="216" y="775"/>
                  </a:cubicBezTo>
                  <a:cubicBezTo>
                    <a:pt x="222" y="750"/>
                    <a:pt x="226" y="745"/>
                    <a:pt x="245" y="729"/>
                  </a:cubicBezTo>
                  <a:cubicBezTo>
                    <a:pt x="254" y="721"/>
                    <a:pt x="253" y="717"/>
                    <a:pt x="254" y="704"/>
                  </a:cubicBezTo>
                  <a:cubicBezTo>
                    <a:pt x="254" y="697"/>
                    <a:pt x="271" y="693"/>
                    <a:pt x="277" y="690"/>
                  </a:cubicBezTo>
                  <a:cubicBezTo>
                    <a:pt x="276" y="695"/>
                    <a:pt x="279" y="701"/>
                    <a:pt x="279" y="706"/>
                  </a:cubicBezTo>
                  <a:cubicBezTo>
                    <a:pt x="309" y="695"/>
                    <a:pt x="335" y="682"/>
                    <a:pt x="363" y="666"/>
                  </a:cubicBezTo>
                  <a:cubicBezTo>
                    <a:pt x="382" y="656"/>
                    <a:pt x="405" y="621"/>
                    <a:pt x="396" y="601"/>
                  </a:cubicBezTo>
                  <a:cubicBezTo>
                    <a:pt x="375" y="552"/>
                    <a:pt x="450" y="478"/>
                    <a:pt x="474" y="447"/>
                  </a:cubicBezTo>
                  <a:cubicBezTo>
                    <a:pt x="455" y="444"/>
                    <a:pt x="437" y="467"/>
                    <a:pt x="422" y="478"/>
                  </a:cubicBezTo>
                  <a:cubicBezTo>
                    <a:pt x="446" y="443"/>
                    <a:pt x="470" y="412"/>
                    <a:pt x="484" y="373"/>
                  </a:cubicBezTo>
                  <a:cubicBezTo>
                    <a:pt x="319" y="520"/>
                    <a:pt x="188" y="705"/>
                    <a:pt x="103" y="910"/>
                  </a:cubicBezTo>
                  <a:cubicBezTo>
                    <a:pt x="136" y="902"/>
                    <a:pt x="140" y="876"/>
                    <a:pt x="155" y="846"/>
                  </a:cubicBezTo>
                  <a:moveTo>
                    <a:pt x="370" y="683"/>
                  </a:moveTo>
                  <a:cubicBezTo>
                    <a:pt x="372" y="679"/>
                    <a:pt x="374" y="676"/>
                    <a:pt x="376" y="672"/>
                  </a:cubicBezTo>
                  <a:cubicBezTo>
                    <a:pt x="344" y="686"/>
                    <a:pt x="308" y="700"/>
                    <a:pt x="289" y="731"/>
                  </a:cubicBezTo>
                  <a:cubicBezTo>
                    <a:pt x="277" y="753"/>
                    <a:pt x="270" y="756"/>
                    <a:pt x="289" y="770"/>
                  </a:cubicBezTo>
                  <a:cubicBezTo>
                    <a:pt x="302" y="780"/>
                    <a:pt x="321" y="775"/>
                    <a:pt x="314" y="799"/>
                  </a:cubicBezTo>
                  <a:cubicBezTo>
                    <a:pt x="354" y="782"/>
                    <a:pt x="339" y="753"/>
                    <a:pt x="360" y="721"/>
                  </a:cubicBezTo>
                  <a:cubicBezTo>
                    <a:pt x="355" y="722"/>
                    <a:pt x="350" y="720"/>
                    <a:pt x="346" y="721"/>
                  </a:cubicBezTo>
                  <a:cubicBezTo>
                    <a:pt x="352" y="704"/>
                    <a:pt x="355" y="693"/>
                    <a:pt x="370" y="683"/>
                  </a:cubicBezTo>
                  <a:moveTo>
                    <a:pt x="1113" y="403"/>
                  </a:moveTo>
                  <a:cubicBezTo>
                    <a:pt x="1125" y="406"/>
                    <a:pt x="1137" y="408"/>
                    <a:pt x="1149" y="410"/>
                  </a:cubicBezTo>
                  <a:cubicBezTo>
                    <a:pt x="1166" y="412"/>
                    <a:pt x="1166" y="403"/>
                    <a:pt x="1180" y="403"/>
                  </a:cubicBezTo>
                  <a:cubicBezTo>
                    <a:pt x="1192" y="403"/>
                    <a:pt x="1216" y="409"/>
                    <a:pt x="1225" y="400"/>
                  </a:cubicBezTo>
                  <a:cubicBezTo>
                    <a:pt x="1231" y="395"/>
                    <a:pt x="1235" y="385"/>
                    <a:pt x="1244" y="387"/>
                  </a:cubicBezTo>
                  <a:cubicBezTo>
                    <a:pt x="1279" y="394"/>
                    <a:pt x="1300" y="333"/>
                    <a:pt x="1248" y="327"/>
                  </a:cubicBezTo>
                  <a:cubicBezTo>
                    <a:pt x="1227" y="325"/>
                    <a:pt x="1205" y="333"/>
                    <a:pt x="1186" y="338"/>
                  </a:cubicBezTo>
                  <a:cubicBezTo>
                    <a:pt x="1177" y="341"/>
                    <a:pt x="1165" y="341"/>
                    <a:pt x="1155" y="342"/>
                  </a:cubicBezTo>
                  <a:cubicBezTo>
                    <a:pt x="1136" y="343"/>
                    <a:pt x="1150" y="326"/>
                    <a:pt x="1137" y="324"/>
                  </a:cubicBezTo>
                  <a:cubicBezTo>
                    <a:pt x="1128" y="323"/>
                    <a:pt x="1106" y="316"/>
                    <a:pt x="1102" y="326"/>
                  </a:cubicBezTo>
                  <a:cubicBezTo>
                    <a:pt x="1100" y="331"/>
                    <a:pt x="1084" y="355"/>
                    <a:pt x="1090" y="357"/>
                  </a:cubicBezTo>
                  <a:cubicBezTo>
                    <a:pt x="1111" y="363"/>
                    <a:pt x="1093" y="400"/>
                    <a:pt x="1113" y="403"/>
                  </a:cubicBezTo>
                  <a:moveTo>
                    <a:pt x="2537" y="2360"/>
                  </a:moveTo>
                  <a:cubicBezTo>
                    <a:pt x="2520" y="2377"/>
                    <a:pt x="2502" y="2405"/>
                    <a:pt x="2482" y="2417"/>
                  </a:cubicBezTo>
                  <a:cubicBezTo>
                    <a:pt x="2468" y="2426"/>
                    <a:pt x="2465" y="2415"/>
                    <a:pt x="2451" y="2430"/>
                  </a:cubicBezTo>
                  <a:cubicBezTo>
                    <a:pt x="2444" y="2438"/>
                    <a:pt x="2435" y="2450"/>
                    <a:pt x="2425" y="2453"/>
                  </a:cubicBezTo>
                  <a:cubicBezTo>
                    <a:pt x="2408" y="2459"/>
                    <a:pt x="2392" y="2504"/>
                    <a:pt x="2379" y="2519"/>
                  </a:cubicBezTo>
                  <a:cubicBezTo>
                    <a:pt x="2359" y="2541"/>
                    <a:pt x="2334" y="2550"/>
                    <a:pt x="2319" y="2575"/>
                  </a:cubicBezTo>
                  <a:cubicBezTo>
                    <a:pt x="2297" y="2615"/>
                    <a:pt x="2355" y="2604"/>
                    <a:pt x="2362" y="2583"/>
                  </a:cubicBezTo>
                  <a:cubicBezTo>
                    <a:pt x="2366" y="2570"/>
                    <a:pt x="2390" y="2555"/>
                    <a:pt x="2401" y="2548"/>
                  </a:cubicBezTo>
                  <a:cubicBezTo>
                    <a:pt x="2422" y="2535"/>
                    <a:pt x="2427" y="2510"/>
                    <a:pt x="2446" y="2494"/>
                  </a:cubicBezTo>
                  <a:cubicBezTo>
                    <a:pt x="2478" y="2468"/>
                    <a:pt x="2497" y="2452"/>
                    <a:pt x="2517" y="2416"/>
                  </a:cubicBezTo>
                  <a:cubicBezTo>
                    <a:pt x="2530" y="2394"/>
                    <a:pt x="2543" y="2371"/>
                    <a:pt x="2550" y="2346"/>
                  </a:cubicBezTo>
                  <a:cubicBezTo>
                    <a:pt x="2545" y="2351"/>
                    <a:pt x="2540" y="2356"/>
                    <a:pt x="2535" y="2361"/>
                  </a:cubicBezTo>
                  <a:cubicBezTo>
                    <a:pt x="2537" y="2360"/>
                    <a:pt x="2537" y="2360"/>
                    <a:pt x="2537" y="2360"/>
                  </a:cubicBezTo>
                  <a:moveTo>
                    <a:pt x="1508" y="575"/>
                  </a:moveTo>
                  <a:cubicBezTo>
                    <a:pt x="1500" y="572"/>
                    <a:pt x="1487" y="571"/>
                    <a:pt x="1480" y="566"/>
                  </a:cubicBezTo>
                  <a:cubicBezTo>
                    <a:pt x="1473" y="561"/>
                    <a:pt x="1471" y="545"/>
                    <a:pt x="1461" y="545"/>
                  </a:cubicBezTo>
                  <a:cubicBezTo>
                    <a:pt x="1431" y="544"/>
                    <a:pt x="1424" y="553"/>
                    <a:pt x="1404" y="574"/>
                  </a:cubicBezTo>
                  <a:cubicBezTo>
                    <a:pt x="1382" y="598"/>
                    <a:pt x="1440" y="652"/>
                    <a:pt x="1457" y="677"/>
                  </a:cubicBezTo>
                  <a:cubicBezTo>
                    <a:pt x="1425" y="685"/>
                    <a:pt x="1432" y="704"/>
                    <a:pt x="1415" y="723"/>
                  </a:cubicBezTo>
                  <a:cubicBezTo>
                    <a:pt x="1411" y="727"/>
                    <a:pt x="1366" y="781"/>
                    <a:pt x="1375" y="780"/>
                  </a:cubicBezTo>
                  <a:cubicBezTo>
                    <a:pt x="1431" y="775"/>
                    <a:pt x="1487" y="771"/>
                    <a:pt x="1543" y="768"/>
                  </a:cubicBezTo>
                  <a:cubicBezTo>
                    <a:pt x="1581" y="767"/>
                    <a:pt x="1583" y="773"/>
                    <a:pt x="1593" y="735"/>
                  </a:cubicBezTo>
                  <a:cubicBezTo>
                    <a:pt x="1596" y="725"/>
                    <a:pt x="1603" y="716"/>
                    <a:pt x="1593" y="710"/>
                  </a:cubicBezTo>
                  <a:cubicBezTo>
                    <a:pt x="1578" y="701"/>
                    <a:pt x="1563" y="692"/>
                    <a:pt x="1547" y="683"/>
                  </a:cubicBezTo>
                  <a:cubicBezTo>
                    <a:pt x="1540" y="679"/>
                    <a:pt x="1513" y="645"/>
                    <a:pt x="1512" y="638"/>
                  </a:cubicBezTo>
                  <a:cubicBezTo>
                    <a:pt x="1508" y="625"/>
                    <a:pt x="1504" y="616"/>
                    <a:pt x="1497" y="604"/>
                  </a:cubicBezTo>
                  <a:cubicBezTo>
                    <a:pt x="1494" y="598"/>
                    <a:pt x="1509" y="585"/>
                    <a:pt x="1508" y="575"/>
                  </a:cubicBezTo>
                  <a:moveTo>
                    <a:pt x="1363" y="730"/>
                  </a:moveTo>
                  <a:cubicBezTo>
                    <a:pt x="1371" y="710"/>
                    <a:pt x="1374" y="689"/>
                    <a:pt x="1383" y="669"/>
                  </a:cubicBezTo>
                  <a:cubicBezTo>
                    <a:pt x="1391" y="653"/>
                    <a:pt x="1394" y="654"/>
                    <a:pt x="1378" y="646"/>
                  </a:cubicBezTo>
                  <a:cubicBezTo>
                    <a:pt x="1366" y="640"/>
                    <a:pt x="1355" y="633"/>
                    <a:pt x="1344" y="626"/>
                  </a:cubicBezTo>
                  <a:cubicBezTo>
                    <a:pt x="1333" y="619"/>
                    <a:pt x="1292" y="656"/>
                    <a:pt x="1285" y="663"/>
                  </a:cubicBezTo>
                  <a:cubicBezTo>
                    <a:pt x="1279" y="669"/>
                    <a:pt x="1281" y="683"/>
                    <a:pt x="1275" y="692"/>
                  </a:cubicBezTo>
                  <a:cubicBezTo>
                    <a:pt x="1268" y="703"/>
                    <a:pt x="1265" y="712"/>
                    <a:pt x="1265" y="725"/>
                  </a:cubicBezTo>
                  <a:cubicBezTo>
                    <a:pt x="1298" y="729"/>
                    <a:pt x="1330" y="730"/>
                    <a:pt x="1363" y="730"/>
                  </a:cubicBezTo>
                  <a:moveTo>
                    <a:pt x="1980" y="1188"/>
                  </a:moveTo>
                  <a:cubicBezTo>
                    <a:pt x="1992" y="1190"/>
                    <a:pt x="2003" y="1193"/>
                    <a:pt x="2015" y="1195"/>
                  </a:cubicBezTo>
                  <a:cubicBezTo>
                    <a:pt x="2015" y="1143"/>
                    <a:pt x="1977" y="1151"/>
                    <a:pt x="1934" y="1151"/>
                  </a:cubicBezTo>
                  <a:cubicBezTo>
                    <a:pt x="1934" y="1160"/>
                    <a:pt x="1934" y="1169"/>
                    <a:pt x="1935" y="1179"/>
                  </a:cubicBezTo>
                  <a:cubicBezTo>
                    <a:pt x="1951" y="1176"/>
                    <a:pt x="1965" y="1182"/>
                    <a:pt x="1980" y="1188"/>
                  </a:cubicBezTo>
                  <a:moveTo>
                    <a:pt x="1828" y="1132"/>
                  </a:moveTo>
                  <a:cubicBezTo>
                    <a:pt x="1856" y="1104"/>
                    <a:pt x="1845" y="1100"/>
                    <a:pt x="1819" y="1074"/>
                  </a:cubicBezTo>
                  <a:cubicBezTo>
                    <a:pt x="1795" y="1049"/>
                    <a:pt x="1804" y="1120"/>
                    <a:pt x="1801" y="1134"/>
                  </a:cubicBezTo>
                  <a:cubicBezTo>
                    <a:pt x="1810" y="1133"/>
                    <a:pt x="1819" y="1133"/>
                    <a:pt x="1828" y="1132"/>
                  </a:cubicBezTo>
                  <a:moveTo>
                    <a:pt x="2291" y="1261"/>
                  </a:moveTo>
                  <a:cubicBezTo>
                    <a:pt x="2301" y="1259"/>
                    <a:pt x="2311" y="1258"/>
                    <a:pt x="2320" y="1257"/>
                  </a:cubicBezTo>
                  <a:cubicBezTo>
                    <a:pt x="2308" y="1228"/>
                    <a:pt x="2265" y="1233"/>
                    <a:pt x="2240" y="1233"/>
                  </a:cubicBezTo>
                  <a:cubicBezTo>
                    <a:pt x="2243" y="1263"/>
                    <a:pt x="2267" y="1264"/>
                    <a:pt x="2291" y="1261"/>
                  </a:cubicBezTo>
                  <a:moveTo>
                    <a:pt x="1636" y="1107"/>
                  </a:moveTo>
                  <a:cubicBezTo>
                    <a:pt x="1627" y="1088"/>
                    <a:pt x="1613" y="1087"/>
                    <a:pt x="1604" y="1108"/>
                  </a:cubicBezTo>
                  <a:cubicBezTo>
                    <a:pt x="1616" y="1109"/>
                    <a:pt x="1630" y="1114"/>
                    <a:pt x="1636" y="1107"/>
                  </a:cubicBezTo>
                  <a:moveTo>
                    <a:pt x="1807" y="1015"/>
                  </a:moveTo>
                  <a:cubicBezTo>
                    <a:pt x="1808" y="1017"/>
                    <a:pt x="1815" y="1045"/>
                    <a:pt x="1808" y="1045"/>
                  </a:cubicBezTo>
                  <a:cubicBezTo>
                    <a:pt x="1818" y="1045"/>
                    <a:pt x="1835" y="1047"/>
                    <a:pt x="1832" y="1033"/>
                  </a:cubicBezTo>
                  <a:cubicBezTo>
                    <a:pt x="1830" y="1016"/>
                    <a:pt x="1824" y="1019"/>
                    <a:pt x="1807" y="1015"/>
                  </a:cubicBezTo>
                  <a:moveTo>
                    <a:pt x="1686" y="1096"/>
                  </a:moveTo>
                  <a:cubicBezTo>
                    <a:pt x="1681" y="1092"/>
                    <a:pt x="1652" y="1089"/>
                    <a:pt x="1661" y="1100"/>
                  </a:cubicBezTo>
                  <a:cubicBezTo>
                    <a:pt x="1668" y="1109"/>
                    <a:pt x="1685" y="1100"/>
                    <a:pt x="1686" y="1096"/>
                  </a:cubicBezTo>
                  <a:moveTo>
                    <a:pt x="2157" y="244"/>
                  </a:moveTo>
                  <a:cubicBezTo>
                    <a:pt x="2173" y="244"/>
                    <a:pt x="2212" y="276"/>
                    <a:pt x="2221" y="289"/>
                  </a:cubicBezTo>
                  <a:cubicBezTo>
                    <a:pt x="2228" y="300"/>
                    <a:pt x="2243" y="359"/>
                    <a:pt x="2259" y="323"/>
                  </a:cubicBezTo>
                  <a:cubicBezTo>
                    <a:pt x="2279" y="280"/>
                    <a:pt x="2234" y="287"/>
                    <a:pt x="2212" y="256"/>
                  </a:cubicBezTo>
                  <a:cubicBezTo>
                    <a:pt x="2204" y="245"/>
                    <a:pt x="2192" y="241"/>
                    <a:pt x="2186" y="229"/>
                  </a:cubicBezTo>
                  <a:cubicBezTo>
                    <a:pt x="2171" y="202"/>
                    <a:pt x="2168" y="189"/>
                    <a:pt x="2140" y="174"/>
                  </a:cubicBezTo>
                  <a:cubicBezTo>
                    <a:pt x="2136" y="186"/>
                    <a:pt x="2133" y="198"/>
                    <a:pt x="2131" y="211"/>
                  </a:cubicBezTo>
                  <a:cubicBezTo>
                    <a:pt x="2131" y="216"/>
                    <a:pt x="2153" y="244"/>
                    <a:pt x="2157" y="244"/>
                  </a:cubicBezTo>
                  <a:moveTo>
                    <a:pt x="2815" y="1451"/>
                  </a:moveTo>
                  <a:cubicBezTo>
                    <a:pt x="2825" y="1446"/>
                    <a:pt x="2835" y="1438"/>
                    <a:pt x="2845" y="1438"/>
                  </a:cubicBezTo>
                  <a:cubicBezTo>
                    <a:pt x="2861" y="1438"/>
                    <a:pt x="2846" y="1470"/>
                    <a:pt x="2855" y="1476"/>
                  </a:cubicBezTo>
                  <a:cubicBezTo>
                    <a:pt x="2864" y="1482"/>
                    <a:pt x="2881" y="1469"/>
                    <a:pt x="2888" y="1465"/>
                  </a:cubicBezTo>
                  <a:cubicBezTo>
                    <a:pt x="2916" y="1449"/>
                    <a:pt x="2916" y="1450"/>
                    <a:pt x="2915" y="1414"/>
                  </a:cubicBezTo>
                  <a:cubicBezTo>
                    <a:pt x="2910" y="1281"/>
                    <a:pt x="2887" y="1149"/>
                    <a:pt x="2847" y="1022"/>
                  </a:cubicBezTo>
                  <a:cubicBezTo>
                    <a:pt x="2759" y="745"/>
                    <a:pt x="2588" y="498"/>
                    <a:pt x="2360" y="318"/>
                  </a:cubicBezTo>
                  <a:cubicBezTo>
                    <a:pt x="2344" y="348"/>
                    <a:pt x="2331" y="327"/>
                    <a:pt x="2309" y="313"/>
                  </a:cubicBezTo>
                  <a:cubicBezTo>
                    <a:pt x="2304" y="329"/>
                    <a:pt x="2326" y="341"/>
                    <a:pt x="2337" y="351"/>
                  </a:cubicBezTo>
                  <a:cubicBezTo>
                    <a:pt x="2327" y="350"/>
                    <a:pt x="2304" y="344"/>
                    <a:pt x="2296" y="351"/>
                  </a:cubicBezTo>
                  <a:cubicBezTo>
                    <a:pt x="2287" y="359"/>
                    <a:pt x="2288" y="386"/>
                    <a:pt x="2282" y="386"/>
                  </a:cubicBezTo>
                  <a:cubicBezTo>
                    <a:pt x="2264" y="386"/>
                    <a:pt x="2259" y="375"/>
                    <a:pt x="2246" y="363"/>
                  </a:cubicBezTo>
                  <a:cubicBezTo>
                    <a:pt x="2236" y="351"/>
                    <a:pt x="2219" y="347"/>
                    <a:pt x="2205" y="341"/>
                  </a:cubicBezTo>
                  <a:cubicBezTo>
                    <a:pt x="2223" y="361"/>
                    <a:pt x="2236" y="379"/>
                    <a:pt x="2249" y="402"/>
                  </a:cubicBezTo>
                  <a:cubicBezTo>
                    <a:pt x="2236" y="400"/>
                    <a:pt x="2233" y="405"/>
                    <a:pt x="2228" y="415"/>
                  </a:cubicBezTo>
                  <a:cubicBezTo>
                    <a:pt x="2225" y="423"/>
                    <a:pt x="2209" y="421"/>
                    <a:pt x="2201" y="422"/>
                  </a:cubicBezTo>
                  <a:cubicBezTo>
                    <a:pt x="2213" y="435"/>
                    <a:pt x="2226" y="447"/>
                    <a:pt x="2239" y="459"/>
                  </a:cubicBezTo>
                  <a:cubicBezTo>
                    <a:pt x="2221" y="453"/>
                    <a:pt x="2206" y="448"/>
                    <a:pt x="2193" y="437"/>
                  </a:cubicBezTo>
                  <a:cubicBezTo>
                    <a:pt x="2177" y="424"/>
                    <a:pt x="2123" y="396"/>
                    <a:pt x="2127" y="374"/>
                  </a:cubicBezTo>
                  <a:cubicBezTo>
                    <a:pt x="2149" y="381"/>
                    <a:pt x="2171" y="388"/>
                    <a:pt x="2193" y="395"/>
                  </a:cubicBezTo>
                  <a:cubicBezTo>
                    <a:pt x="2197" y="373"/>
                    <a:pt x="2204" y="363"/>
                    <a:pt x="2181" y="356"/>
                  </a:cubicBezTo>
                  <a:cubicBezTo>
                    <a:pt x="2162" y="349"/>
                    <a:pt x="2144" y="343"/>
                    <a:pt x="2126" y="335"/>
                  </a:cubicBezTo>
                  <a:cubicBezTo>
                    <a:pt x="2100" y="324"/>
                    <a:pt x="2076" y="312"/>
                    <a:pt x="2050" y="301"/>
                  </a:cubicBezTo>
                  <a:cubicBezTo>
                    <a:pt x="2036" y="294"/>
                    <a:pt x="2036" y="311"/>
                    <a:pt x="2016" y="306"/>
                  </a:cubicBezTo>
                  <a:cubicBezTo>
                    <a:pt x="2032" y="268"/>
                    <a:pt x="1912" y="259"/>
                    <a:pt x="1898" y="289"/>
                  </a:cubicBezTo>
                  <a:cubicBezTo>
                    <a:pt x="1897" y="291"/>
                    <a:pt x="1846" y="298"/>
                    <a:pt x="1835" y="308"/>
                  </a:cubicBezTo>
                  <a:cubicBezTo>
                    <a:pt x="1820" y="321"/>
                    <a:pt x="1823" y="322"/>
                    <a:pt x="1821" y="342"/>
                  </a:cubicBezTo>
                  <a:cubicBezTo>
                    <a:pt x="1820" y="356"/>
                    <a:pt x="1801" y="371"/>
                    <a:pt x="1793" y="380"/>
                  </a:cubicBezTo>
                  <a:cubicBezTo>
                    <a:pt x="1785" y="390"/>
                    <a:pt x="1778" y="401"/>
                    <a:pt x="1768" y="407"/>
                  </a:cubicBezTo>
                  <a:cubicBezTo>
                    <a:pt x="1757" y="414"/>
                    <a:pt x="1736" y="418"/>
                    <a:pt x="1729" y="424"/>
                  </a:cubicBezTo>
                  <a:cubicBezTo>
                    <a:pt x="1719" y="432"/>
                    <a:pt x="1725" y="443"/>
                    <a:pt x="1712" y="449"/>
                  </a:cubicBezTo>
                  <a:cubicBezTo>
                    <a:pt x="1695" y="455"/>
                    <a:pt x="1681" y="459"/>
                    <a:pt x="1671" y="473"/>
                  </a:cubicBezTo>
                  <a:cubicBezTo>
                    <a:pt x="1657" y="490"/>
                    <a:pt x="1680" y="517"/>
                    <a:pt x="1688" y="537"/>
                  </a:cubicBezTo>
                  <a:cubicBezTo>
                    <a:pt x="1702" y="571"/>
                    <a:pt x="1705" y="579"/>
                    <a:pt x="1742" y="568"/>
                  </a:cubicBezTo>
                  <a:cubicBezTo>
                    <a:pt x="1767" y="560"/>
                    <a:pt x="1794" y="546"/>
                    <a:pt x="1819" y="565"/>
                  </a:cubicBezTo>
                  <a:cubicBezTo>
                    <a:pt x="1839" y="579"/>
                    <a:pt x="1854" y="609"/>
                    <a:pt x="1848" y="631"/>
                  </a:cubicBezTo>
                  <a:cubicBezTo>
                    <a:pt x="1844" y="647"/>
                    <a:pt x="1835" y="636"/>
                    <a:pt x="1841" y="657"/>
                  </a:cubicBezTo>
                  <a:cubicBezTo>
                    <a:pt x="1844" y="672"/>
                    <a:pt x="1852" y="667"/>
                    <a:pt x="1866" y="667"/>
                  </a:cubicBezTo>
                  <a:cubicBezTo>
                    <a:pt x="1906" y="666"/>
                    <a:pt x="1915" y="661"/>
                    <a:pt x="1947" y="638"/>
                  </a:cubicBezTo>
                  <a:cubicBezTo>
                    <a:pt x="1960" y="629"/>
                    <a:pt x="1943" y="586"/>
                    <a:pt x="1954" y="570"/>
                  </a:cubicBezTo>
                  <a:cubicBezTo>
                    <a:pt x="1958" y="563"/>
                    <a:pt x="1978" y="542"/>
                    <a:pt x="1978" y="534"/>
                  </a:cubicBezTo>
                  <a:cubicBezTo>
                    <a:pt x="1977" y="526"/>
                    <a:pt x="1949" y="506"/>
                    <a:pt x="1943" y="500"/>
                  </a:cubicBezTo>
                  <a:cubicBezTo>
                    <a:pt x="1923" y="480"/>
                    <a:pt x="1936" y="458"/>
                    <a:pt x="1950" y="441"/>
                  </a:cubicBezTo>
                  <a:cubicBezTo>
                    <a:pt x="1960" y="428"/>
                    <a:pt x="1970" y="414"/>
                    <a:pt x="1981" y="401"/>
                  </a:cubicBezTo>
                  <a:cubicBezTo>
                    <a:pt x="1990" y="389"/>
                    <a:pt x="2014" y="390"/>
                    <a:pt x="2011" y="408"/>
                  </a:cubicBezTo>
                  <a:cubicBezTo>
                    <a:pt x="2010" y="416"/>
                    <a:pt x="1994" y="425"/>
                    <a:pt x="1992" y="436"/>
                  </a:cubicBezTo>
                  <a:cubicBezTo>
                    <a:pt x="1988" y="449"/>
                    <a:pt x="1992" y="457"/>
                    <a:pt x="1995" y="470"/>
                  </a:cubicBezTo>
                  <a:cubicBezTo>
                    <a:pt x="1998" y="485"/>
                    <a:pt x="2004" y="519"/>
                    <a:pt x="2017" y="532"/>
                  </a:cubicBezTo>
                  <a:cubicBezTo>
                    <a:pt x="2039" y="553"/>
                    <a:pt x="2152" y="525"/>
                    <a:pt x="2156" y="551"/>
                  </a:cubicBezTo>
                  <a:cubicBezTo>
                    <a:pt x="2129" y="555"/>
                    <a:pt x="2101" y="560"/>
                    <a:pt x="2073" y="565"/>
                  </a:cubicBezTo>
                  <a:cubicBezTo>
                    <a:pt x="2085" y="584"/>
                    <a:pt x="2097" y="602"/>
                    <a:pt x="2109" y="620"/>
                  </a:cubicBezTo>
                  <a:cubicBezTo>
                    <a:pt x="2087" y="616"/>
                    <a:pt x="2066" y="611"/>
                    <a:pt x="2045" y="606"/>
                  </a:cubicBezTo>
                  <a:cubicBezTo>
                    <a:pt x="2045" y="625"/>
                    <a:pt x="2045" y="644"/>
                    <a:pt x="2045" y="663"/>
                  </a:cubicBezTo>
                  <a:cubicBezTo>
                    <a:pt x="2045" y="688"/>
                    <a:pt x="2042" y="683"/>
                    <a:pt x="2017" y="683"/>
                  </a:cubicBezTo>
                  <a:cubicBezTo>
                    <a:pt x="1973" y="686"/>
                    <a:pt x="1917" y="679"/>
                    <a:pt x="1868" y="679"/>
                  </a:cubicBezTo>
                  <a:cubicBezTo>
                    <a:pt x="1857" y="680"/>
                    <a:pt x="1819" y="672"/>
                    <a:pt x="1818" y="659"/>
                  </a:cubicBezTo>
                  <a:cubicBezTo>
                    <a:pt x="1816" y="635"/>
                    <a:pt x="1815" y="611"/>
                    <a:pt x="1813" y="587"/>
                  </a:cubicBezTo>
                  <a:cubicBezTo>
                    <a:pt x="1805" y="591"/>
                    <a:pt x="1753" y="610"/>
                    <a:pt x="1754" y="615"/>
                  </a:cubicBezTo>
                  <a:cubicBezTo>
                    <a:pt x="1759" y="640"/>
                    <a:pt x="1763" y="665"/>
                    <a:pt x="1767" y="689"/>
                  </a:cubicBezTo>
                  <a:cubicBezTo>
                    <a:pt x="1735" y="694"/>
                    <a:pt x="1702" y="696"/>
                    <a:pt x="1674" y="715"/>
                  </a:cubicBezTo>
                  <a:cubicBezTo>
                    <a:pt x="1658" y="726"/>
                    <a:pt x="1652" y="738"/>
                    <a:pt x="1647" y="756"/>
                  </a:cubicBezTo>
                  <a:cubicBezTo>
                    <a:pt x="1646" y="761"/>
                    <a:pt x="1611" y="766"/>
                    <a:pt x="1601" y="778"/>
                  </a:cubicBezTo>
                  <a:cubicBezTo>
                    <a:pt x="1578" y="805"/>
                    <a:pt x="1527" y="796"/>
                    <a:pt x="1492" y="799"/>
                  </a:cubicBezTo>
                  <a:cubicBezTo>
                    <a:pt x="1481" y="800"/>
                    <a:pt x="1474" y="822"/>
                    <a:pt x="1463" y="823"/>
                  </a:cubicBezTo>
                  <a:cubicBezTo>
                    <a:pt x="1442" y="825"/>
                    <a:pt x="1422" y="826"/>
                    <a:pt x="1401" y="828"/>
                  </a:cubicBezTo>
                  <a:cubicBezTo>
                    <a:pt x="1411" y="849"/>
                    <a:pt x="1431" y="837"/>
                    <a:pt x="1443" y="852"/>
                  </a:cubicBezTo>
                  <a:cubicBezTo>
                    <a:pt x="1452" y="861"/>
                    <a:pt x="1486" y="880"/>
                    <a:pt x="1487" y="890"/>
                  </a:cubicBezTo>
                  <a:cubicBezTo>
                    <a:pt x="1490" y="908"/>
                    <a:pt x="1501" y="916"/>
                    <a:pt x="1497" y="933"/>
                  </a:cubicBezTo>
                  <a:cubicBezTo>
                    <a:pt x="1491" y="958"/>
                    <a:pt x="1496" y="976"/>
                    <a:pt x="1472" y="981"/>
                  </a:cubicBezTo>
                  <a:cubicBezTo>
                    <a:pt x="1439" y="989"/>
                    <a:pt x="1401" y="958"/>
                    <a:pt x="1368" y="958"/>
                  </a:cubicBezTo>
                  <a:cubicBezTo>
                    <a:pt x="1318" y="959"/>
                    <a:pt x="1278" y="953"/>
                    <a:pt x="1237" y="984"/>
                  </a:cubicBezTo>
                  <a:cubicBezTo>
                    <a:pt x="1255" y="1006"/>
                    <a:pt x="1254" y="1013"/>
                    <a:pt x="1254" y="1042"/>
                  </a:cubicBezTo>
                  <a:cubicBezTo>
                    <a:pt x="1253" y="1056"/>
                    <a:pt x="1203" y="1071"/>
                    <a:pt x="1208" y="1084"/>
                  </a:cubicBezTo>
                  <a:cubicBezTo>
                    <a:pt x="1216" y="1109"/>
                    <a:pt x="1225" y="1130"/>
                    <a:pt x="1238" y="1153"/>
                  </a:cubicBezTo>
                  <a:cubicBezTo>
                    <a:pt x="1251" y="1176"/>
                    <a:pt x="1276" y="1166"/>
                    <a:pt x="1301" y="1165"/>
                  </a:cubicBezTo>
                  <a:cubicBezTo>
                    <a:pt x="1313" y="1164"/>
                    <a:pt x="1329" y="1174"/>
                    <a:pt x="1345" y="1174"/>
                  </a:cubicBezTo>
                  <a:cubicBezTo>
                    <a:pt x="1376" y="1175"/>
                    <a:pt x="1407" y="1176"/>
                    <a:pt x="1438" y="1177"/>
                  </a:cubicBezTo>
                  <a:cubicBezTo>
                    <a:pt x="1455" y="1177"/>
                    <a:pt x="1479" y="1157"/>
                    <a:pt x="1493" y="1149"/>
                  </a:cubicBezTo>
                  <a:cubicBezTo>
                    <a:pt x="1510" y="1140"/>
                    <a:pt x="1541" y="1131"/>
                    <a:pt x="1550" y="1112"/>
                  </a:cubicBezTo>
                  <a:cubicBezTo>
                    <a:pt x="1532" y="1112"/>
                    <a:pt x="1540" y="1096"/>
                    <a:pt x="1541" y="1082"/>
                  </a:cubicBezTo>
                  <a:cubicBezTo>
                    <a:pt x="1542" y="1063"/>
                    <a:pt x="1541" y="1064"/>
                    <a:pt x="1558" y="1057"/>
                  </a:cubicBezTo>
                  <a:cubicBezTo>
                    <a:pt x="1588" y="1046"/>
                    <a:pt x="1618" y="1032"/>
                    <a:pt x="1648" y="1025"/>
                  </a:cubicBezTo>
                  <a:cubicBezTo>
                    <a:pt x="1662" y="1021"/>
                    <a:pt x="1651" y="999"/>
                    <a:pt x="1660" y="991"/>
                  </a:cubicBezTo>
                  <a:cubicBezTo>
                    <a:pt x="1665" y="987"/>
                    <a:pt x="1689" y="989"/>
                    <a:pt x="1696" y="988"/>
                  </a:cubicBezTo>
                  <a:cubicBezTo>
                    <a:pt x="1730" y="985"/>
                    <a:pt x="1764" y="981"/>
                    <a:pt x="1798" y="978"/>
                  </a:cubicBezTo>
                  <a:cubicBezTo>
                    <a:pt x="1815" y="976"/>
                    <a:pt x="1848" y="1011"/>
                    <a:pt x="1863" y="1022"/>
                  </a:cubicBezTo>
                  <a:cubicBezTo>
                    <a:pt x="1872" y="1027"/>
                    <a:pt x="1884" y="1028"/>
                    <a:pt x="1892" y="1035"/>
                  </a:cubicBezTo>
                  <a:cubicBezTo>
                    <a:pt x="1902" y="1043"/>
                    <a:pt x="1900" y="1054"/>
                    <a:pt x="1913" y="1059"/>
                  </a:cubicBezTo>
                  <a:cubicBezTo>
                    <a:pt x="1946" y="1072"/>
                    <a:pt x="1979" y="1084"/>
                    <a:pt x="2013" y="1097"/>
                  </a:cubicBezTo>
                  <a:cubicBezTo>
                    <a:pt x="2024" y="1101"/>
                    <a:pt x="2020" y="1155"/>
                    <a:pt x="2021" y="1168"/>
                  </a:cubicBezTo>
                  <a:cubicBezTo>
                    <a:pt x="2029" y="1164"/>
                    <a:pt x="2054" y="1155"/>
                    <a:pt x="2055" y="1146"/>
                  </a:cubicBezTo>
                  <a:cubicBezTo>
                    <a:pt x="2058" y="1128"/>
                    <a:pt x="2053" y="1111"/>
                    <a:pt x="2073" y="1108"/>
                  </a:cubicBezTo>
                  <a:cubicBezTo>
                    <a:pt x="2083" y="1107"/>
                    <a:pt x="2097" y="1091"/>
                    <a:pt x="2083" y="1085"/>
                  </a:cubicBezTo>
                  <a:cubicBezTo>
                    <a:pt x="2063" y="1076"/>
                    <a:pt x="2043" y="1067"/>
                    <a:pt x="2023" y="1059"/>
                  </a:cubicBezTo>
                  <a:cubicBezTo>
                    <a:pt x="1997" y="1047"/>
                    <a:pt x="1986" y="1024"/>
                    <a:pt x="1962" y="1011"/>
                  </a:cubicBezTo>
                  <a:cubicBezTo>
                    <a:pt x="1952" y="1005"/>
                    <a:pt x="1925" y="996"/>
                    <a:pt x="1919" y="986"/>
                  </a:cubicBezTo>
                  <a:cubicBezTo>
                    <a:pt x="1913" y="977"/>
                    <a:pt x="1917" y="955"/>
                    <a:pt x="1914" y="944"/>
                  </a:cubicBezTo>
                  <a:cubicBezTo>
                    <a:pt x="1924" y="949"/>
                    <a:pt x="1976" y="967"/>
                    <a:pt x="1978" y="972"/>
                  </a:cubicBezTo>
                  <a:cubicBezTo>
                    <a:pt x="1983" y="987"/>
                    <a:pt x="1980" y="997"/>
                    <a:pt x="1997" y="995"/>
                  </a:cubicBezTo>
                  <a:cubicBezTo>
                    <a:pt x="2018" y="992"/>
                    <a:pt x="2010" y="1010"/>
                    <a:pt x="2026" y="1019"/>
                  </a:cubicBezTo>
                  <a:cubicBezTo>
                    <a:pt x="2031" y="1022"/>
                    <a:pt x="2041" y="1015"/>
                    <a:pt x="2046" y="1017"/>
                  </a:cubicBezTo>
                  <a:cubicBezTo>
                    <a:pt x="2052" y="1020"/>
                    <a:pt x="2056" y="1027"/>
                    <a:pt x="2062" y="1029"/>
                  </a:cubicBezTo>
                  <a:cubicBezTo>
                    <a:pt x="2084" y="1038"/>
                    <a:pt x="2086" y="1032"/>
                    <a:pt x="2093" y="1055"/>
                  </a:cubicBezTo>
                  <a:cubicBezTo>
                    <a:pt x="2097" y="1070"/>
                    <a:pt x="2100" y="1086"/>
                    <a:pt x="2103" y="1101"/>
                  </a:cubicBezTo>
                  <a:cubicBezTo>
                    <a:pt x="2106" y="1117"/>
                    <a:pt x="2122" y="1114"/>
                    <a:pt x="2133" y="1125"/>
                  </a:cubicBezTo>
                  <a:cubicBezTo>
                    <a:pt x="2150" y="1142"/>
                    <a:pt x="2163" y="1174"/>
                    <a:pt x="2177" y="1194"/>
                  </a:cubicBezTo>
                  <a:cubicBezTo>
                    <a:pt x="2182" y="1202"/>
                    <a:pt x="2205" y="1204"/>
                    <a:pt x="2213" y="1206"/>
                  </a:cubicBezTo>
                  <a:cubicBezTo>
                    <a:pt x="2229" y="1211"/>
                    <a:pt x="2232" y="1192"/>
                    <a:pt x="2239" y="1179"/>
                  </a:cubicBezTo>
                  <a:cubicBezTo>
                    <a:pt x="2255" y="1149"/>
                    <a:pt x="2206" y="1139"/>
                    <a:pt x="2234" y="1115"/>
                  </a:cubicBezTo>
                  <a:cubicBezTo>
                    <a:pt x="2249" y="1103"/>
                    <a:pt x="2259" y="1092"/>
                    <a:pt x="2279" y="1090"/>
                  </a:cubicBezTo>
                  <a:cubicBezTo>
                    <a:pt x="2292" y="1088"/>
                    <a:pt x="2312" y="1090"/>
                    <a:pt x="2322" y="1079"/>
                  </a:cubicBezTo>
                  <a:cubicBezTo>
                    <a:pt x="2313" y="1110"/>
                    <a:pt x="2283" y="1094"/>
                    <a:pt x="2289" y="1132"/>
                  </a:cubicBezTo>
                  <a:cubicBezTo>
                    <a:pt x="2293" y="1154"/>
                    <a:pt x="2296" y="1195"/>
                    <a:pt x="2325" y="1198"/>
                  </a:cubicBezTo>
                  <a:cubicBezTo>
                    <a:pt x="2337" y="1200"/>
                    <a:pt x="2346" y="1216"/>
                    <a:pt x="2353" y="1225"/>
                  </a:cubicBezTo>
                  <a:cubicBezTo>
                    <a:pt x="2358" y="1231"/>
                    <a:pt x="2375" y="1212"/>
                    <a:pt x="2383" y="1212"/>
                  </a:cubicBezTo>
                  <a:cubicBezTo>
                    <a:pt x="2407" y="1214"/>
                    <a:pt x="2441" y="1225"/>
                    <a:pt x="2463" y="1220"/>
                  </a:cubicBezTo>
                  <a:cubicBezTo>
                    <a:pt x="2459" y="1232"/>
                    <a:pt x="2454" y="1244"/>
                    <a:pt x="2450" y="1256"/>
                  </a:cubicBezTo>
                  <a:cubicBezTo>
                    <a:pt x="2477" y="1259"/>
                    <a:pt x="2487" y="1252"/>
                    <a:pt x="2498" y="1226"/>
                  </a:cubicBezTo>
                  <a:cubicBezTo>
                    <a:pt x="2495" y="1268"/>
                    <a:pt x="2493" y="1310"/>
                    <a:pt x="2494" y="1353"/>
                  </a:cubicBezTo>
                  <a:cubicBezTo>
                    <a:pt x="2423" y="1353"/>
                    <a:pt x="2352" y="1361"/>
                    <a:pt x="2282" y="1348"/>
                  </a:cubicBezTo>
                  <a:cubicBezTo>
                    <a:pt x="2283" y="1357"/>
                    <a:pt x="2284" y="1367"/>
                    <a:pt x="2285" y="1376"/>
                  </a:cubicBezTo>
                  <a:cubicBezTo>
                    <a:pt x="2260" y="1371"/>
                    <a:pt x="2256" y="1376"/>
                    <a:pt x="2260" y="1350"/>
                  </a:cubicBezTo>
                  <a:cubicBezTo>
                    <a:pt x="2264" y="1327"/>
                    <a:pt x="2237" y="1337"/>
                    <a:pt x="2219" y="1331"/>
                  </a:cubicBezTo>
                  <a:cubicBezTo>
                    <a:pt x="2217" y="1330"/>
                    <a:pt x="2220" y="1323"/>
                    <a:pt x="2212" y="1321"/>
                  </a:cubicBezTo>
                  <a:cubicBezTo>
                    <a:pt x="2201" y="1317"/>
                    <a:pt x="2190" y="1314"/>
                    <a:pt x="2179" y="1310"/>
                  </a:cubicBezTo>
                  <a:cubicBezTo>
                    <a:pt x="2156" y="1303"/>
                    <a:pt x="2154" y="1321"/>
                    <a:pt x="2141" y="1340"/>
                  </a:cubicBezTo>
                  <a:cubicBezTo>
                    <a:pt x="2133" y="1352"/>
                    <a:pt x="2130" y="1370"/>
                    <a:pt x="2116" y="1361"/>
                  </a:cubicBezTo>
                  <a:cubicBezTo>
                    <a:pt x="2093" y="1347"/>
                    <a:pt x="2071" y="1333"/>
                    <a:pt x="2048" y="1319"/>
                  </a:cubicBezTo>
                  <a:cubicBezTo>
                    <a:pt x="2020" y="1302"/>
                    <a:pt x="1981" y="1312"/>
                    <a:pt x="1949" y="1313"/>
                  </a:cubicBezTo>
                  <a:cubicBezTo>
                    <a:pt x="1964" y="1280"/>
                    <a:pt x="1932" y="1279"/>
                    <a:pt x="1904" y="1266"/>
                  </a:cubicBezTo>
                  <a:cubicBezTo>
                    <a:pt x="1867" y="1250"/>
                    <a:pt x="1887" y="1241"/>
                    <a:pt x="1893" y="1206"/>
                  </a:cubicBezTo>
                  <a:cubicBezTo>
                    <a:pt x="1895" y="1190"/>
                    <a:pt x="1901" y="1186"/>
                    <a:pt x="1885" y="1183"/>
                  </a:cubicBezTo>
                  <a:cubicBezTo>
                    <a:pt x="1868" y="1179"/>
                    <a:pt x="1851" y="1176"/>
                    <a:pt x="1835" y="1172"/>
                  </a:cubicBezTo>
                  <a:cubicBezTo>
                    <a:pt x="1816" y="1169"/>
                    <a:pt x="1797" y="1171"/>
                    <a:pt x="1779" y="1171"/>
                  </a:cubicBezTo>
                  <a:cubicBezTo>
                    <a:pt x="1715" y="1172"/>
                    <a:pt x="1652" y="1174"/>
                    <a:pt x="1588" y="1175"/>
                  </a:cubicBezTo>
                  <a:cubicBezTo>
                    <a:pt x="1577" y="1175"/>
                    <a:pt x="1566" y="1178"/>
                    <a:pt x="1555" y="1179"/>
                  </a:cubicBezTo>
                  <a:cubicBezTo>
                    <a:pt x="1547" y="1180"/>
                    <a:pt x="1545" y="1193"/>
                    <a:pt x="1542" y="1193"/>
                  </a:cubicBezTo>
                  <a:cubicBezTo>
                    <a:pt x="1510" y="1194"/>
                    <a:pt x="1479" y="1195"/>
                    <a:pt x="1448" y="1197"/>
                  </a:cubicBezTo>
                  <a:cubicBezTo>
                    <a:pt x="1387" y="1199"/>
                    <a:pt x="1356" y="1204"/>
                    <a:pt x="1300" y="1228"/>
                  </a:cubicBezTo>
                  <a:cubicBezTo>
                    <a:pt x="1268" y="1242"/>
                    <a:pt x="1237" y="1256"/>
                    <a:pt x="1205" y="1270"/>
                  </a:cubicBezTo>
                  <a:cubicBezTo>
                    <a:pt x="1183" y="1279"/>
                    <a:pt x="1183" y="1298"/>
                    <a:pt x="1174" y="1320"/>
                  </a:cubicBezTo>
                  <a:cubicBezTo>
                    <a:pt x="1168" y="1338"/>
                    <a:pt x="1162" y="1381"/>
                    <a:pt x="1142" y="1385"/>
                  </a:cubicBezTo>
                  <a:cubicBezTo>
                    <a:pt x="1110" y="1392"/>
                    <a:pt x="1105" y="1394"/>
                    <a:pt x="1084" y="1418"/>
                  </a:cubicBezTo>
                  <a:cubicBezTo>
                    <a:pt x="1059" y="1446"/>
                    <a:pt x="1035" y="1473"/>
                    <a:pt x="1010" y="1501"/>
                  </a:cubicBezTo>
                  <a:cubicBezTo>
                    <a:pt x="1000" y="1512"/>
                    <a:pt x="978" y="1549"/>
                    <a:pt x="963" y="1551"/>
                  </a:cubicBezTo>
                  <a:cubicBezTo>
                    <a:pt x="938" y="1555"/>
                    <a:pt x="931" y="1551"/>
                    <a:pt x="927" y="1576"/>
                  </a:cubicBezTo>
                  <a:cubicBezTo>
                    <a:pt x="926" y="1581"/>
                    <a:pt x="921" y="1592"/>
                    <a:pt x="926" y="1597"/>
                  </a:cubicBezTo>
                  <a:cubicBezTo>
                    <a:pt x="929" y="1600"/>
                    <a:pt x="939" y="1606"/>
                    <a:pt x="937" y="1611"/>
                  </a:cubicBezTo>
                  <a:cubicBezTo>
                    <a:pt x="932" y="1628"/>
                    <a:pt x="918" y="1646"/>
                    <a:pt x="935" y="1654"/>
                  </a:cubicBezTo>
                  <a:cubicBezTo>
                    <a:pt x="951" y="1662"/>
                    <a:pt x="949" y="1676"/>
                    <a:pt x="952" y="1693"/>
                  </a:cubicBezTo>
                  <a:cubicBezTo>
                    <a:pt x="914" y="1688"/>
                    <a:pt x="921" y="1696"/>
                    <a:pt x="910" y="1732"/>
                  </a:cubicBezTo>
                  <a:cubicBezTo>
                    <a:pt x="900" y="1766"/>
                    <a:pt x="899" y="1782"/>
                    <a:pt x="903" y="1817"/>
                  </a:cubicBezTo>
                  <a:cubicBezTo>
                    <a:pt x="906" y="1840"/>
                    <a:pt x="924" y="1851"/>
                    <a:pt x="940" y="1867"/>
                  </a:cubicBezTo>
                  <a:cubicBezTo>
                    <a:pt x="965" y="1892"/>
                    <a:pt x="989" y="1916"/>
                    <a:pt x="1013" y="1940"/>
                  </a:cubicBezTo>
                  <a:cubicBezTo>
                    <a:pt x="1046" y="1973"/>
                    <a:pt x="1094" y="1997"/>
                    <a:pt x="1134" y="2020"/>
                  </a:cubicBezTo>
                  <a:cubicBezTo>
                    <a:pt x="1153" y="2031"/>
                    <a:pt x="1189" y="2063"/>
                    <a:pt x="1211" y="2065"/>
                  </a:cubicBezTo>
                  <a:cubicBezTo>
                    <a:pt x="1237" y="2068"/>
                    <a:pt x="1265" y="2041"/>
                    <a:pt x="1291" y="2040"/>
                  </a:cubicBezTo>
                  <a:cubicBezTo>
                    <a:pt x="1317" y="2040"/>
                    <a:pt x="1352" y="2056"/>
                    <a:pt x="1377" y="2063"/>
                  </a:cubicBezTo>
                  <a:cubicBezTo>
                    <a:pt x="1413" y="2072"/>
                    <a:pt x="1417" y="2063"/>
                    <a:pt x="1448" y="2039"/>
                  </a:cubicBezTo>
                  <a:cubicBezTo>
                    <a:pt x="1460" y="2030"/>
                    <a:pt x="1500" y="2036"/>
                    <a:pt x="1514" y="2035"/>
                  </a:cubicBezTo>
                  <a:cubicBezTo>
                    <a:pt x="1548" y="2034"/>
                    <a:pt x="1581" y="2032"/>
                    <a:pt x="1615" y="2031"/>
                  </a:cubicBezTo>
                  <a:cubicBezTo>
                    <a:pt x="1631" y="2030"/>
                    <a:pt x="1664" y="2065"/>
                    <a:pt x="1678" y="2075"/>
                  </a:cubicBezTo>
                  <a:cubicBezTo>
                    <a:pt x="1701" y="2092"/>
                    <a:pt x="1728" y="2089"/>
                    <a:pt x="1757" y="2091"/>
                  </a:cubicBezTo>
                  <a:cubicBezTo>
                    <a:pt x="1794" y="2094"/>
                    <a:pt x="1783" y="2106"/>
                    <a:pt x="1781" y="2143"/>
                  </a:cubicBezTo>
                  <a:cubicBezTo>
                    <a:pt x="1781" y="2155"/>
                    <a:pt x="1781" y="2166"/>
                    <a:pt x="1780" y="2178"/>
                  </a:cubicBezTo>
                  <a:cubicBezTo>
                    <a:pt x="1779" y="2186"/>
                    <a:pt x="1760" y="2182"/>
                    <a:pt x="1758" y="2201"/>
                  </a:cubicBezTo>
                  <a:cubicBezTo>
                    <a:pt x="1756" y="2211"/>
                    <a:pt x="1768" y="2250"/>
                    <a:pt x="1778" y="2261"/>
                  </a:cubicBezTo>
                  <a:cubicBezTo>
                    <a:pt x="1782" y="2266"/>
                    <a:pt x="1787" y="2274"/>
                    <a:pt x="1792" y="2278"/>
                  </a:cubicBezTo>
                  <a:cubicBezTo>
                    <a:pt x="1796" y="2280"/>
                    <a:pt x="1806" y="2276"/>
                    <a:pt x="1809" y="2279"/>
                  </a:cubicBezTo>
                  <a:cubicBezTo>
                    <a:pt x="1818" y="2288"/>
                    <a:pt x="1823" y="2312"/>
                    <a:pt x="1828" y="2325"/>
                  </a:cubicBezTo>
                  <a:cubicBezTo>
                    <a:pt x="1833" y="2338"/>
                    <a:pt x="1860" y="2370"/>
                    <a:pt x="1858" y="2375"/>
                  </a:cubicBezTo>
                  <a:cubicBezTo>
                    <a:pt x="1853" y="2388"/>
                    <a:pt x="1837" y="2379"/>
                    <a:pt x="1838" y="2397"/>
                  </a:cubicBezTo>
                  <a:cubicBezTo>
                    <a:pt x="1839" y="2405"/>
                    <a:pt x="1848" y="2431"/>
                    <a:pt x="1847" y="2432"/>
                  </a:cubicBezTo>
                  <a:cubicBezTo>
                    <a:pt x="1837" y="2455"/>
                    <a:pt x="1810" y="2475"/>
                    <a:pt x="1793" y="2493"/>
                  </a:cubicBezTo>
                  <a:cubicBezTo>
                    <a:pt x="1766" y="2523"/>
                    <a:pt x="1760" y="2522"/>
                    <a:pt x="1768" y="2562"/>
                  </a:cubicBezTo>
                  <a:cubicBezTo>
                    <a:pt x="1774" y="2589"/>
                    <a:pt x="1793" y="2601"/>
                    <a:pt x="1787" y="2630"/>
                  </a:cubicBezTo>
                  <a:cubicBezTo>
                    <a:pt x="1785" y="2642"/>
                    <a:pt x="1780" y="2654"/>
                    <a:pt x="1775" y="2665"/>
                  </a:cubicBezTo>
                  <a:cubicBezTo>
                    <a:pt x="1766" y="2686"/>
                    <a:pt x="1781" y="2682"/>
                    <a:pt x="1784" y="2695"/>
                  </a:cubicBezTo>
                  <a:cubicBezTo>
                    <a:pt x="1790" y="2718"/>
                    <a:pt x="1784" y="2753"/>
                    <a:pt x="1775" y="2772"/>
                  </a:cubicBezTo>
                  <a:cubicBezTo>
                    <a:pt x="1764" y="2793"/>
                    <a:pt x="1807" y="2793"/>
                    <a:pt x="1821" y="2790"/>
                  </a:cubicBezTo>
                  <a:cubicBezTo>
                    <a:pt x="1866" y="2782"/>
                    <a:pt x="1939" y="2779"/>
                    <a:pt x="1977" y="2752"/>
                  </a:cubicBezTo>
                  <a:cubicBezTo>
                    <a:pt x="1990" y="2743"/>
                    <a:pt x="2003" y="2734"/>
                    <a:pt x="2016" y="2725"/>
                  </a:cubicBezTo>
                  <a:cubicBezTo>
                    <a:pt x="2023" y="2720"/>
                    <a:pt x="2037" y="2726"/>
                    <a:pt x="2043" y="2721"/>
                  </a:cubicBezTo>
                  <a:cubicBezTo>
                    <a:pt x="2068" y="2699"/>
                    <a:pt x="2094" y="2677"/>
                    <a:pt x="2119" y="2655"/>
                  </a:cubicBezTo>
                  <a:cubicBezTo>
                    <a:pt x="2139" y="2638"/>
                    <a:pt x="2151" y="2621"/>
                    <a:pt x="2177" y="2619"/>
                  </a:cubicBezTo>
                  <a:cubicBezTo>
                    <a:pt x="2200" y="2617"/>
                    <a:pt x="2219" y="2569"/>
                    <a:pt x="2231" y="2551"/>
                  </a:cubicBezTo>
                  <a:cubicBezTo>
                    <a:pt x="2260" y="2507"/>
                    <a:pt x="2330" y="2480"/>
                    <a:pt x="2374" y="2453"/>
                  </a:cubicBezTo>
                  <a:cubicBezTo>
                    <a:pt x="2391" y="2442"/>
                    <a:pt x="2400" y="2412"/>
                    <a:pt x="2409" y="2396"/>
                  </a:cubicBezTo>
                  <a:cubicBezTo>
                    <a:pt x="2424" y="2369"/>
                    <a:pt x="2438" y="2343"/>
                    <a:pt x="2453" y="2316"/>
                  </a:cubicBezTo>
                  <a:cubicBezTo>
                    <a:pt x="2449" y="2316"/>
                    <a:pt x="2444" y="2316"/>
                    <a:pt x="2440" y="2316"/>
                  </a:cubicBezTo>
                  <a:cubicBezTo>
                    <a:pt x="2464" y="2273"/>
                    <a:pt x="2483" y="2220"/>
                    <a:pt x="2513" y="2181"/>
                  </a:cubicBezTo>
                  <a:cubicBezTo>
                    <a:pt x="2541" y="2144"/>
                    <a:pt x="2583" y="2111"/>
                    <a:pt x="2617" y="2080"/>
                  </a:cubicBezTo>
                  <a:cubicBezTo>
                    <a:pt x="2652" y="2046"/>
                    <a:pt x="2686" y="2021"/>
                    <a:pt x="2706" y="1977"/>
                  </a:cubicBezTo>
                  <a:cubicBezTo>
                    <a:pt x="2720" y="1946"/>
                    <a:pt x="2734" y="1914"/>
                    <a:pt x="2748" y="1883"/>
                  </a:cubicBezTo>
                  <a:cubicBezTo>
                    <a:pt x="2760" y="1856"/>
                    <a:pt x="2771" y="1849"/>
                    <a:pt x="2753" y="1825"/>
                  </a:cubicBezTo>
                  <a:cubicBezTo>
                    <a:pt x="2748" y="1818"/>
                    <a:pt x="2704" y="1853"/>
                    <a:pt x="2695" y="1859"/>
                  </a:cubicBezTo>
                  <a:cubicBezTo>
                    <a:pt x="2690" y="1862"/>
                    <a:pt x="2648" y="1812"/>
                    <a:pt x="2643" y="1807"/>
                  </a:cubicBezTo>
                  <a:cubicBezTo>
                    <a:pt x="2631" y="1794"/>
                    <a:pt x="2608" y="1778"/>
                    <a:pt x="2605" y="1761"/>
                  </a:cubicBezTo>
                  <a:cubicBezTo>
                    <a:pt x="2600" y="1732"/>
                    <a:pt x="2604" y="1699"/>
                    <a:pt x="2577" y="1687"/>
                  </a:cubicBezTo>
                  <a:cubicBezTo>
                    <a:pt x="2550" y="1674"/>
                    <a:pt x="2566" y="1651"/>
                    <a:pt x="2571" y="1624"/>
                  </a:cubicBezTo>
                  <a:cubicBezTo>
                    <a:pt x="2575" y="1599"/>
                    <a:pt x="2544" y="1609"/>
                    <a:pt x="2542" y="1583"/>
                  </a:cubicBezTo>
                  <a:cubicBezTo>
                    <a:pt x="2540" y="1559"/>
                    <a:pt x="2542" y="1540"/>
                    <a:pt x="2529" y="1520"/>
                  </a:cubicBezTo>
                  <a:cubicBezTo>
                    <a:pt x="2513" y="1494"/>
                    <a:pt x="2498" y="1469"/>
                    <a:pt x="2482" y="1444"/>
                  </a:cubicBezTo>
                  <a:cubicBezTo>
                    <a:pt x="2492" y="1443"/>
                    <a:pt x="2523" y="1434"/>
                    <a:pt x="2527" y="1444"/>
                  </a:cubicBezTo>
                  <a:cubicBezTo>
                    <a:pt x="2536" y="1470"/>
                    <a:pt x="2545" y="1496"/>
                    <a:pt x="2554" y="1521"/>
                  </a:cubicBezTo>
                  <a:cubicBezTo>
                    <a:pt x="2557" y="1529"/>
                    <a:pt x="2561" y="1537"/>
                    <a:pt x="2564" y="1544"/>
                  </a:cubicBezTo>
                  <a:cubicBezTo>
                    <a:pt x="2570" y="1555"/>
                    <a:pt x="2578" y="1553"/>
                    <a:pt x="2584" y="1561"/>
                  </a:cubicBezTo>
                  <a:cubicBezTo>
                    <a:pt x="2591" y="1572"/>
                    <a:pt x="2581" y="1576"/>
                    <a:pt x="2592" y="1587"/>
                  </a:cubicBezTo>
                  <a:cubicBezTo>
                    <a:pt x="2600" y="1593"/>
                    <a:pt x="2596" y="1604"/>
                    <a:pt x="2605" y="1611"/>
                  </a:cubicBezTo>
                  <a:cubicBezTo>
                    <a:pt x="2630" y="1629"/>
                    <a:pt x="2642" y="1693"/>
                    <a:pt x="2645" y="1721"/>
                  </a:cubicBezTo>
                  <a:cubicBezTo>
                    <a:pt x="2648" y="1740"/>
                    <a:pt x="2655" y="1754"/>
                    <a:pt x="2658" y="1767"/>
                  </a:cubicBezTo>
                  <a:cubicBezTo>
                    <a:pt x="2664" y="1786"/>
                    <a:pt x="2664" y="1808"/>
                    <a:pt x="2667" y="1828"/>
                  </a:cubicBezTo>
                  <a:cubicBezTo>
                    <a:pt x="2693" y="1811"/>
                    <a:pt x="2737" y="1794"/>
                    <a:pt x="2756" y="1770"/>
                  </a:cubicBezTo>
                  <a:cubicBezTo>
                    <a:pt x="2783" y="1736"/>
                    <a:pt x="2809" y="1701"/>
                    <a:pt x="2835" y="1667"/>
                  </a:cubicBezTo>
                  <a:cubicBezTo>
                    <a:pt x="2880" y="1608"/>
                    <a:pt x="2869" y="1522"/>
                    <a:pt x="2843" y="1459"/>
                  </a:cubicBezTo>
                  <a:cubicBezTo>
                    <a:pt x="2823" y="1486"/>
                    <a:pt x="2796" y="1517"/>
                    <a:pt x="2793" y="1463"/>
                  </a:cubicBezTo>
                  <a:cubicBezTo>
                    <a:pt x="2767" y="1488"/>
                    <a:pt x="2767" y="1420"/>
                    <a:pt x="2765" y="1409"/>
                  </a:cubicBezTo>
                  <a:cubicBezTo>
                    <a:pt x="2791" y="1401"/>
                    <a:pt x="2803" y="1435"/>
                    <a:pt x="2815" y="1451"/>
                  </a:cubicBezTo>
                  <a:moveTo>
                    <a:pt x="2754" y="1184"/>
                  </a:moveTo>
                  <a:cubicBezTo>
                    <a:pt x="2739" y="1173"/>
                    <a:pt x="2725" y="1162"/>
                    <a:pt x="2710" y="1151"/>
                  </a:cubicBezTo>
                  <a:cubicBezTo>
                    <a:pt x="2700" y="1143"/>
                    <a:pt x="2713" y="1112"/>
                    <a:pt x="2716" y="1102"/>
                  </a:cubicBezTo>
                  <a:cubicBezTo>
                    <a:pt x="2722" y="1083"/>
                    <a:pt x="2698" y="1070"/>
                    <a:pt x="2686" y="1061"/>
                  </a:cubicBezTo>
                  <a:cubicBezTo>
                    <a:pt x="2669" y="1047"/>
                    <a:pt x="2672" y="1030"/>
                    <a:pt x="2681" y="1011"/>
                  </a:cubicBezTo>
                  <a:cubicBezTo>
                    <a:pt x="2695" y="1019"/>
                    <a:pt x="2702" y="1033"/>
                    <a:pt x="2710" y="1047"/>
                  </a:cubicBezTo>
                  <a:cubicBezTo>
                    <a:pt x="2718" y="1061"/>
                    <a:pt x="2740" y="1075"/>
                    <a:pt x="2741" y="1086"/>
                  </a:cubicBezTo>
                  <a:cubicBezTo>
                    <a:pt x="2743" y="1109"/>
                    <a:pt x="2787" y="1172"/>
                    <a:pt x="2754" y="1184"/>
                  </a:cubicBezTo>
                </a:path>
              </a:pathLst>
            </a:custGeom>
            <a:solidFill>
              <a:srgbClr val="968C6D"/>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2" name="Title 1"/>
          <p:cNvSpPr>
            <a:spLocks noGrp="1"/>
          </p:cNvSpPr>
          <p:nvPr>
            <p:ph type="title"/>
          </p:nvPr>
        </p:nvSpPr>
        <p:spPr/>
        <p:txBody>
          <a:bodyPr/>
          <a:lstStyle/>
          <a:p>
            <a:r>
              <a:rPr lang="en-GB" smtClean="0"/>
              <a:t>Circular diagrams</a:t>
            </a:r>
            <a:br>
              <a:rPr lang="en-GB" smtClean="0"/>
            </a:br>
            <a:r>
              <a:rPr lang="en-GB" b="0" i="0" smtClean="0"/>
              <a:t>Cycle</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27</a:t>
            </a:fld>
            <a:endParaRPr lang="en-GB"/>
          </a:p>
        </p:txBody>
      </p:sp>
      <p:sp>
        <p:nvSpPr>
          <p:cNvPr id="112" name="AutoShape 12"/>
          <p:cNvSpPr>
            <a:spLocks noChangeAspect="1" noChangeArrowheads="1" noTextEdit="1"/>
          </p:cNvSpPr>
          <p:nvPr/>
        </p:nvSpPr>
        <p:spPr bwMode="gray">
          <a:xfrm>
            <a:off x="1927423" y="3545383"/>
            <a:ext cx="1595438" cy="1593850"/>
          </a:xfrm>
          <a:prstGeom prst="rect">
            <a:avLst/>
          </a:prstGeom>
          <a:no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3" name="Group 18"/>
          <p:cNvGrpSpPr>
            <a:grpSpLocks/>
          </p:cNvGrpSpPr>
          <p:nvPr/>
        </p:nvGrpSpPr>
        <p:grpSpPr bwMode="auto">
          <a:xfrm rot="-3065002">
            <a:off x="1801217" y="3814465"/>
            <a:ext cx="1857375" cy="1068387"/>
            <a:chOff x="3965" y="992"/>
            <a:chExt cx="719" cy="406"/>
          </a:xfrm>
          <a:solidFill>
            <a:schemeClr val="accent1">
              <a:lumMod val="20000"/>
              <a:lumOff val="80000"/>
            </a:schemeClr>
          </a:solidFill>
        </p:grpSpPr>
        <p:sp>
          <p:nvSpPr>
            <p:cNvPr id="119" name="Freeform 19"/>
            <p:cNvSpPr>
              <a:spLocks/>
            </p:cNvSpPr>
            <p:nvPr/>
          </p:nvSpPr>
          <p:spPr bwMode="gray">
            <a:xfrm rot="4359591">
              <a:off x="3874" y="1083"/>
              <a:ext cx="393" cy="211"/>
            </a:xfrm>
            <a:custGeom>
              <a:avLst/>
              <a:gdLst>
                <a:gd name="T0" fmla="*/ 335 w 393"/>
                <a:gd name="T1" fmla="*/ 122 h 211"/>
                <a:gd name="T2" fmla="*/ 315 w 393"/>
                <a:gd name="T3" fmla="*/ 139 h 211"/>
                <a:gd name="T4" fmla="*/ 208 w 393"/>
                <a:gd name="T5" fmla="*/ 200 h 211"/>
                <a:gd name="T6" fmla="*/ 124 w 393"/>
                <a:gd name="T7" fmla="*/ 204 h 211"/>
                <a:gd name="T8" fmla="*/ 60 w 393"/>
                <a:gd name="T9" fmla="*/ 178 h 211"/>
                <a:gd name="T10" fmla="*/ 0 w 393"/>
                <a:gd name="T11" fmla="*/ 128 h 211"/>
                <a:gd name="T12" fmla="*/ 70 w 393"/>
                <a:gd name="T13" fmla="*/ 154 h 211"/>
                <a:gd name="T14" fmla="*/ 135 w 393"/>
                <a:gd name="T15" fmla="*/ 134 h 211"/>
                <a:gd name="T16" fmla="*/ 216 w 393"/>
                <a:gd name="T17" fmla="*/ 67 h 211"/>
                <a:gd name="T18" fmla="*/ 228 w 393"/>
                <a:gd name="T19" fmla="*/ 51 h 211"/>
                <a:gd name="T20" fmla="*/ 163 w 393"/>
                <a:gd name="T21" fmla="*/ 9 h 211"/>
                <a:gd name="T22" fmla="*/ 351 w 393"/>
                <a:gd name="T23" fmla="*/ 0 h 211"/>
                <a:gd name="T24" fmla="*/ 393 w 393"/>
                <a:gd name="T25" fmla="*/ 161 h 211"/>
                <a:gd name="T26" fmla="*/ 335 w 393"/>
                <a:gd name="T27" fmla="*/ 122 h 2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3"/>
                <a:gd name="T43" fmla="*/ 0 h 211"/>
                <a:gd name="T44" fmla="*/ 393 w 393"/>
                <a:gd name="T45" fmla="*/ 211 h 2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3" h="211">
                  <a:moveTo>
                    <a:pt x="335" y="122"/>
                  </a:moveTo>
                  <a:lnTo>
                    <a:pt x="315" y="139"/>
                  </a:lnTo>
                  <a:cubicBezTo>
                    <a:pt x="294" y="152"/>
                    <a:pt x="240" y="189"/>
                    <a:pt x="208" y="200"/>
                  </a:cubicBezTo>
                  <a:cubicBezTo>
                    <a:pt x="176" y="211"/>
                    <a:pt x="149" y="208"/>
                    <a:pt x="124" y="204"/>
                  </a:cubicBezTo>
                  <a:cubicBezTo>
                    <a:pt x="99" y="200"/>
                    <a:pt x="81" y="191"/>
                    <a:pt x="60" y="178"/>
                  </a:cubicBezTo>
                  <a:lnTo>
                    <a:pt x="0" y="128"/>
                  </a:lnTo>
                  <a:cubicBezTo>
                    <a:pt x="2" y="124"/>
                    <a:pt x="48" y="153"/>
                    <a:pt x="70" y="154"/>
                  </a:cubicBezTo>
                  <a:cubicBezTo>
                    <a:pt x="92" y="155"/>
                    <a:pt x="111" y="148"/>
                    <a:pt x="135" y="134"/>
                  </a:cubicBezTo>
                  <a:cubicBezTo>
                    <a:pt x="159" y="120"/>
                    <a:pt x="201" y="81"/>
                    <a:pt x="216" y="67"/>
                  </a:cubicBezTo>
                  <a:lnTo>
                    <a:pt x="228" y="51"/>
                  </a:lnTo>
                  <a:lnTo>
                    <a:pt x="163" y="9"/>
                  </a:lnTo>
                  <a:lnTo>
                    <a:pt x="351" y="0"/>
                  </a:lnTo>
                  <a:lnTo>
                    <a:pt x="393" y="161"/>
                  </a:lnTo>
                  <a:lnTo>
                    <a:pt x="335" y="122"/>
                  </a:ln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20" name="Freeform 20"/>
            <p:cNvSpPr>
              <a:spLocks/>
            </p:cNvSpPr>
            <p:nvPr/>
          </p:nvSpPr>
          <p:spPr bwMode="gray">
            <a:xfrm rot="-5540409">
              <a:off x="4382" y="1096"/>
              <a:ext cx="393" cy="211"/>
            </a:xfrm>
            <a:custGeom>
              <a:avLst/>
              <a:gdLst>
                <a:gd name="T0" fmla="*/ 335 w 393"/>
                <a:gd name="T1" fmla="*/ 122 h 211"/>
                <a:gd name="T2" fmla="*/ 315 w 393"/>
                <a:gd name="T3" fmla="*/ 139 h 211"/>
                <a:gd name="T4" fmla="*/ 208 w 393"/>
                <a:gd name="T5" fmla="*/ 200 h 211"/>
                <a:gd name="T6" fmla="*/ 124 w 393"/>
                <a:gd name="T7" fmla="*/ 204 h 211"/>
                <a:gd name="T8" fmla="*/ 60 w 393"/>
                <a:gd name="T9" fmla="*/ 178 h 211"/>
                <a:gd name="T10" fmla="*/ 0 w 393"/>
                <a:gd name="T11" fmla="*/ 128 h 211"/>
                <a:gd name="T12" fmla="*/ 70 w 393"/>
                <a:gd name="T13" fmla="*/ 154 h 211"/>
                <a:gd name="T14" fmla="*/ 135 w 393"/>
                <a:gd name="T15" fmla="*/ 134 h 211"/>
                <a:gd name="T16" fmla="*/ 216 w 393"/>
                <a:gd name="T17" fmla="*/ 67 h 211"/>
                <a:gd name="T18" fmla="*/ 228 w 393"/>
                <a:gd name="T19" fmla="*/ 51 h 211"/>
                <a:gd name="T20" fmla="*/ 163 w 393"/>
                <a:gd name="T21" fmla="*/ 9 h 211"/>
                <a:gd name="T22" fmla="*/ 351 w 393"/>
                <a:gd name="T23" fmla="*/ 0 h 211"/>
                <a:gd name="T24" fmla="*/ 393 w 393"/>
                <a:gd name="T25" fmla="*/ 161 h 211"/>
                <a:gd name="T26" fmla="*/ 335 w 393"/>
                <a:gd name="T27" fmla="*/ 122 h 2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3"/>
                <a:gd name="T43" fmla="*/ 0 h 211"/>
                <a:gd name="T44" fmla="*/ 393 w 393"/>
                <a:gd name="T45" fmla="*/ 211 h 2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3" h="211">
                  <a:moveTo>
                    <a:pt x="335" y="122"/>
                  </a:moveTo>
                  <a:lnTo>
                    <a:pt x="315" y="139"/>
                  </a:lnTo>
                  <a:cubicBezTo>
                    <a:pt x="294" y="152"/>
                    <a:pt x="240" y="189"/>
                    <a:pt x="208" y="200"/>
                  </a:cubicBezTo>
                  <a:cubicBezTo>
                    <a:pt x="176" y="211"/>
                    <a:pt x="149" y="208"/>
                    <a:pt x="124" y="204"/>
                  </a:cubicBezTo>
                  <a:cubicBezTo>
                    <a:pt x="99" y="200"/>
                    <a:pt x="81" y="191"/>
                    <a:pt x="60" y="178"/>
                  </a:cubicBezTo>
                  <a:lnTo>
                    <a:pt x="0" y="128"/>
                  </a:lnTo>
                  <a:cubicBezTo>
                    <a:pt x="2" y="124"/>
                    <a:pt x="48" y="153"/>
                    <a:pt x="70" y="154"/>
                  </a:cubicBezTo>
                  <a:cubicBezTo>
                    <a:pt x="92" y="155"/>
                    <a:pt x="111" y="148"/>
                    <a:pt x="135" y="134"/>
                  </a:cubicBezTo>
                  <a:cubicBezTo>
                    <a:pt x="159" y="120"/>
                    <a:pt x="201" y="81"/>
                    <a:pt x="216" y="67"/>
                  </a:cubicBezTo>
                  <a:lnTo>
                    <a:pt x="228" y="51"/>
                  </a:lnTo>
                  <a:lnTo>
                    <a:pt x="163" y="9"/>
                  </a:lnTo>
                  <a:lnTo>
                    <a:pt x="351" y="0"/>
                  </a:lnTo>
                  <a:lnTo>
                    <a:pt x="393" y="161"/>
                  </a:lnTo>
                  <a:lnTo>
                    <a:pt x="335" y="122"/>
                  </a:lnTo>
                  <a:close/>
                </a:path>
              </a:pathLst>
            </a:custGeom>
            <a:solidFill>
              <a:schemeClr val="tx2"/>
            </a:solidFill>
            <a:ln w="3175">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4" name="Group 187"/>
          <p:cNvGrpSpPr/>
          <p:nvPr/>
        </p:nvGrpSpPr>
        <p:grpSpPr>
          <a:xfrm>
            <a:off x="6881366" y="2052439"/>
            <a:ext cx="3164842" cy="4614862"/>
            <a:chOff x="6719441" y="2052439"/>
            <a:chExt cx="3379787" cy="4614862"/>
          </a:xfrm>
        </p:grpSpPr>
        <p:sp>
          <p:nvSpPr>
            <p:cNvPr id="141" name="Freeform 3"/>
            <p:cNvSpPr>
              <a:spLocks/>
            </p:cNvSpPr>
            <p:nvPr>
              <p:custDataLst>
                <p:tags r:id="rId5"/>
              </p:custDataLst>
            </p:nvPr>
          </p:nvSpPr>
          <p:spPr bwMode="gray">
            <a:xfrm>
              <a:off x="6935341" y="2250876"/>
              <a:ext cx="1130300" cy="1044575"/>
            </a:xfrm>
            <a:custGeom>
              <a:avLst/>
              <a:gdLst>
                <a:gd name="T0" fmla="*/ 841698597 w 425"/>
                <a:gd name="T1" fmla="*/ 2147483647 h 425"/>
                <a:gd name="T2" fmla="*/ 360727994 w 425"/>
                <a:gd name="T3" fmla="*/ 718866784 h 425"/>
                <a:gd name="T4" fmla="*/ 2147483647 w 425"/>
                <a:gd name="T5" fmla="*/ 308085710 h 425"/>
                <a:gd name="T6" fmla="*/ 2147483647 w 425"/>
                <a:gd name="T7" fmla="*/ 1842473085 h 425"/>
                <a:gd name="T8" fmla="*/ 841698597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19" y="373"/>
                  </a:moveTo>
                  <a:cubicBezTo>
                    <a:pt x="30" y="322"/>
                    <a:pt x="0" y="208"/>
                    <a:pt x="51" y="119"/>
                  </a:cubicBezTo>
                  <a:cubicBezTo>
                    <a:pt x="103" y="30"/>
                    <a:pt x="216" y="0"/>
                    <a:pt x="305" y="51"/>
                  </a:cubicBezTo>
                  <a:cubicBezTo>
                    <a:pt x="394" y="103"/>
                    <a:pt x="425" y="216"/>
                    <a:pt x="373" y="305"/>
                  </a:cubicBezTo>
                  <a:cubicBezTo>
                    <a:pt x="322" y="394"/>
                    <a:pt x="208" y="425"/>
                    <a:pt x="119" y="373"/>
                  </a:cubicBezTo>
                  <a:close/>
                </a:path>
              </a:pathLst>
            </a:custGeom>
            <a:solidFill>
              <a:srgbClr val="FFFFFF"/>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2" name="Freeform 4"/>
            <p:cNvSpPr>
              <a:spLocks/>
            </p:cNvSpPr>
            <p:nvPr>
              <p:custDataLst>
                <p:tags r:id="rId6"/>
              </p:custDataLst>
            </p:nvPr>
          </p:nvSpPr>
          <p:spPr bwMode="gray">
            <a:xfrm>
              <a:off x="7460803" y="2052439"/>
              <a:ext cx="819150" cy="1436687"/>
            </a:xfrm>
            <a:custGeom>
              <a:avLst/>
              <a:gdLst>
                <a:gd name="T0" fmla="*/ 2147483647 w 307"/>
                <a:gd name="T1" fmla="*/ 1767176460 h 585"/>
                <a:gd name="T2" fmla="*/ 99672146 w 307"/>
                <a:gd name="T3" fmla="*/ 0 h 585"/>
                <a:gd name="T4" fmla="*/ 14237734 w 307"/>
                <a:gd name="T5" fmla="*/ 6031629 h 585"/>
                <a:gd name="T6" fmla="*/ 320378326 w 307"/>
                <a:gd name="T7" fmla="*/ 295535065 h 585"/>
                <a:gd name="T8" fmla="*/ 35597000 w 307"/>
                <a:gd name="T9" fmla="*/ 572975249 h 585"/>
                <a:gd name="T10" fmla="*/ 811622903 w 307"/>
                <a:gd name="T11" fmla="*/ 729790337 h 585"/>
                <a:gd name="T12" fmla="*/ 1324229159 w 307"/>
                <a:gd name="T13" fmla="*/ 2147483647 h 585"/>
                <a:gd name="T14" fmla="*/ 299019065 w 307"/>
                <a:gd name="T15" fmla="*/ 2147483647 h 585"/>
                <a:gd name="T16" fmla="*/ 0 w 307"/>
                <a:gd name="T17" fmla="*/ 2147483647 h 585"/>
                <a:gd name="T18" fmla="*/ 299019065 w 307"/>
                <a:gd name="T19" fmla="*/ 2147483647 h 585"/>
                <a:gd name="T20" fmla="*/ 2147483647 w 307"/>
                <a:gd name="T21" fmla="*/ 1767176460 h 5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7"/>
                <a:gd name="T34" fmla="*/ 0 h 585"/>
                <a:gd name="T35" fmla="*/ 307 w 307"/>
                <a:gd name="T36" fmla="*/ 585 h 5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7" h="585">
                  <a:moveTo>
                    <a:pt x="307" y="293"/>
                  </a:moveTo>
                  <a:cubicBezTo>
                    <a:pt x="307" y="132"/>
                    <a:pt x="176" y="0"/>
                    <a:pt x="14" y="0"/>
                  </a:cubicBezTo>
                  <a:cubicBezTo>
                    <a:pt x="10" y="0"/>
                    <a:pt x="6" y="1"/>
                    <a:pt x="2" y="1"/>
                  </a:cubicBezTo>
                  <a:cubicBezTo>
                    <a:pt x="45" y="49"/>
                    <a:pt x="45" y="49"/>
                    <a:pt x="45" y="49"/>
                  </a:cubicBezTo>
                  <a:cubicBezTo>
                    <a:pt x="5" y="95"/>
                    <a:pt x="5" y="95"/>
                    <a:pt x="5" y="95"/>
                  </a:cubicBezTo>
                  <a:cubicBezTo>
                    <a:pt x="41" y="93"/>
                    <a:pt x="79" y="102"/>
                    <a:pt x="114" y="121"/>
                  </a:cubicBezTo>
                  <a:cubicBezTo>
                    <a:pt x="208" y="176"/>
                    <a:pt x="241" y="298"/>
                    <a:pt x="186" y="392"/>
                  </a:cubicBezTo>
                  <a:cubicBezTo>
                    <a:pt x="154" y="448"/>
                    <a:pt x="100" y="482"/>
                    <a:pt x="42" y="490"/>
                  </a:cubicBezTo>
                  <a:cubicBezTo>
                    <a:pt x="0" y="537"/>
                    <a:pt x="0" y="537"/>
                    <a:pt x="0" y="537"/>
                  </a:cubicBezTo>
                  <a:cubicBezTo>
                    <a:pt x="42" y="585"/>
                    <a:pt x="42" y="585"/>
                    <a:pt x="42" y="585"/>
                  </a:cubicBezTo>
                  <a:cubicBezTo>
                    <a:pt x="191" y="571"/>
                    <a:pt x="307" y="446"/>
                    <a:pt x="307" y="293"/>
                  </a:cubicBezTo>
                  <a:close/>
                </a:path>
              </a:pathLst>
            </a:custGeom>
            <a:solidFill>
              <a:schemeClr val="accent1"/>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3" name="Freeform 5"/>
            <p:cNvSpPr>
              <a:spLocks/>
            </p:cNvSpPr>
            <p:nvPr>
              <p:custDataLst>
                <p:tags r:id="rId7"/>
              </p:custDataLst>
            </p:nvPr>
          </p:nvSpPr>
          <p:spPr bwMode="gray">
            <a:xfrm>
              <a:off x="6719441" y="2057201"/>
              <a:ext cx="817562" cy="1435100"/>
            </a:xfrm>
            <a:custGeom>
              <a:avLst/>
              <a:gdLst>
                <a:gd name="T0" fmla="*/ 2141764589 w 307"/>
                <a:gd name="T1" fmla="*/ 2147483647 h 584"/>
                <a:gd name="T2" fmla="*/ 1375834131 w 307"/>
                <a:gd name="T3" fmla="*/ 2147483647 h 584"/>
                <a:gd name="T4" fmla="*/ 858123187 w 307"/>
                <a:gd name="T5" fmla="*/ 1159418095 h 584"/>
                <a:gd name="T6" fmla="*/ 1879361911 w 307"/>
                <a:gd name="T7" fmla="*/ 573668852 h 584"/>
                <a:gd name="T8" fmla="*/ 2147483647 w 307"/>
                <a:gd name="T9" fmla="*/ 283815557 h 584"/>
                <a:gd name="T10" fmla="*/ 1879361911 w 307"/>
                <a:gd name="T11" fmla="*/ 0 h 584"/>
                <a:gd name="T12" fmla="*/ 0 w 307"/>
                <a:gd name="T13" fmla="*/ 1757242969 h 584"/>
                <a:gd name="T14" fmla="*/ 2077936191 w 307"/>
                <a:gd name="T15" fmla="*/ 2147483647 h 584"/>
                <a:gd name="T16" fmla="*/ 2147483647 w 307"/>
                <a:gd name="T17" fmla="*/ 2147483647 h 584"/>
                <a:gd name="T18" fmla="*/ 1850994918 w 307"/>
                <a:gd name="T19" fmla="*/ 2147483647 h 584"/>
                <a:gd name="T20" fmla="*/ 2141764589 w 307"/>
                <a:gd name="T21" fmla="*/ 2147483647 h 58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7"/>
                <a:gd name="T34" fmla="*/ 0 h 584"/>
                <a:gd name="T35" fmla="*/ 307 w 307"/>
                <a:gd name="T36" fmla="*/ 584 h 58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7" h="584">
                  <a:moveTo>
                    <a:pt x="302" y="490"/>
                  </a:moveTo>
                  <a:cubicBezTo>
                    <a:pt x="265" y="491"/>
                    <a:pt x="228" y="483"/>
                    <a:pt x="194" y="463"/>
                  </a:cubicBezTo>
                  <a:cubicBezTo>
                    <a:pt x="99" y="408"/>
                    <a:pt x="67" y="287"/>
                    <a:pt x="121" y="192"/>
                  </a:cubicBezTo>
                  <a:cubicBezTo>
                    <a:pt x="153" y="137"/>
                    <a:pt x="207" y="103"/>
                    <a:pt x="265" y="95"/>
                  </a:cubicBezTo>
                  <a:cubicBezTo>
                    <a:pt x="307" y="47"/>
                    <a:pt x="307" y="47"/>
                    <a:pt x="307" y="47"/>
                  </a:cubicBezTo>
                  <a:cubicBezTo>
                    <a:pt x="265" y="0"/>
                    <a:pt x="265" y="0"/>
                    <a:pt x="265" y="0"/>
                  </a:cubicBezTo>
                  <a:cubicBezTo>
                    <a:pt x="116" y="14"/>
                    <a:pt x="0" y="139"/>
                    <a:pt x="0" y="291"/>
                  </a:cubicBezTo>
                  <a:cubicBezTo>
                    <a:pt x="0" y="453"/>
                    <a:pt x="131" y="584"/>
                    <a:pt x="293" y="584"/>
                  </a:cubicBezTo>
                  <a:cubicBezTo>
                    <a:pt x="297" y="584"/>
                    <a:pt x="301" y="584"/>
                    <a:pt x="304" y="584"/>
                  </a:cubicBezTo>
                  <a:cubicBezTo>
                    <a:pt x="261" y="535"/>
                    <a:pt x="261" y="535"/>
                    <a:pt x="261" y="535"/>
                  </a:cubicBezTo>
                  <a:lnTo>
                    <a:pt x="302" y="490"/>
                  </a:lnTo>
                  <a:close/>
                </a:path>
              </a:pathLst>
            </a:custGeom>
            <a:solidFill>
              <a:srgbClr val="EAE8E2"/>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4" name="Freeform 6"/>
            <p:cNvSpPr>
              <a:spLocks/>
            </p:cNvSpPr>
            <p:nvPr>
              <p:custDataLst>
                <p:tags r:id="rId8"/>
              </p:custDataLst>
            </p:nvPr>
          </p:nvSpPr>
          <p:spPr bwMode="gray">
            <a:xfrm>
              <a:off x="6935341" y="3808214"/>
              <a:ext cx="1130300" cy="1044575"/>
            </a:xfrm>
            <a:custGeom>
              <a:avLst/>
              <a:gdLst>
                <a:gd name="T0" fmla="*/ 841698597 w 425"/>
                <a:gd name="T1" fmla="*/ 2147483647 h 425"/>
                <a:gd name="T2" fmla="*/ 360727994 w 425"/>
                <a:gd name="T3" fmla="*/ 718866784 h 425"/>
                <a:gd name="T4" fmla="*/ 2147483647 w 425"/>
                <a:gd name="T5" fmla="*/ 308085710 h 425"/>
                <a:gd name="T6" fmla="*/ 2147483647 w 425"/>
                <a:gd name="T7" fmla="*/ 1842473085 h 425"/>
                <a:gd name="T8" fmla="*/ 841698597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19" y="373"/>
                  </a:moveTo>
                  <a:cubicBezTo>
                    <a:pt x="30" y="322"/>
                    <a:pt x="0" y="208"/>
                    <a:pt x="51" y="119"/>
                  </a:cubicBezTo>
                  <a:cubicBezTo>
                    <a:pt x="103" y="30"/>
                    <a:pt x="216" y="0"/>
                    <a:pt x="305" y="51"/>
                  </a:cubicBezTo>
                  <a:cubicBezTo>
                    <a:pt x="394" y="103"/>
                    <a:pt x="425" y="216"/>
                    <a:pt x="373" y="305"/>
                  </a:cubicBezTo>
                  <a:cubicBezTo>
                    <a:pt x="322" y="394"/>
                    <a:pt x="208" y="425"/>
                    <a:pt x="119" y="373"/>
                  </a:cubicBezTo>
                  <a:close/>
                </a:path>
              </a:pathLst>
            </a:custGeom>
            <a:solidFill>
              <a:srgbClr val="FFFFFF"/>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5" name="Freeform 7"/>
            <p:cNvSpPr>
              <a:spLocks/>
            </p:cNvSpPr>
            <p:nvPr>
              <p:custDataLst>
                <p:tags r:id="rId9"/>
              </p:custDataLst>
            </p:nvPr>
          </p:nvSpPr>
          <p:spPr bwMode="gray">
            <a:xfrm>
              <a:off x="6754366" y="3612951"/>
              <a:ext cx="790575" cy="581025"/>
            </a:xfrm>
            <a:custGeom>
              <a:avLst/>
              <a:gdLst>
                <a:gd name="T0" fmla="*/ 637698462 w 297"/>
                <a:gd name="T1" fmla="*/ 1424430839 h 237"/>
                <a:gd name="T2" fmla="*/ 772325244 w 297"/>
                <a:gd name="T3" fmla="*/ 1159978421 h 237"/>
                <a:gd name="T4" fmla="*/ 1799729273 w 297"/>
                <a:gd name="T5" fmla="*/ 576984797 h 237"/>
                <a:gd name="T6" fmla="*/ 2104406638 w 297"/>
                <a:gd name="T7" fmla="*/ 282481120 h 237"/>
                <a:gd name="T8" fmla="*/ 1813898394 w 297"/>
                <a:gd name="T9" fmla="*/ 0 h 237"/>
                <a:gd name="T10" fmla="*/ 0 w 297"/>
                <a:gd name="T11" fmla="*/ 1256144162 h 237"/>
                <a:gd name="T12" fmla="*/ 410960580 w 297"/>
                <a:gd name="T13" fmla="*/ 1105886723 h 237"/>
                <a:gd name="T14" fmla="*/ 637698462 w 297"/>
                <a:gd name="T15" fmla="*/ 1424430839 h 237"/>
                <a:gd name="T16" fmla="*/ 0 60000 65536"/>
                <a:gd name="T17" fmla="*/ 0 60000 65536"/>
                <a:gd name="T18" fmla="*/ 0 60000 65536"/>
                <a:gd name="T19" fmla="*/ 0 60000 65536"/>
                <a:gd name="T20" fmla="*/ 0 60000 65536"/>
                <a:gd name="T21" fmla="*/ 0 60000 65536"/>
                <a:gd name="T22" fmla="*/ 0 60000 65536"/>
                <a:gd name="T23" fmla="*/ 0 60000 65536"/>
                <a:gd name="T24" fmla="*/ 0 w 297"/>
                <a:gd name="T25" fmla="*/ 0 h 237"/>
                <a:gd name="T26" fmla="*/ 297 w 297"/>
                <a:gd name="T27" fmla="*/ 237 h 2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7" h="237">
                  <a:moveTo>
                    <a:pt x="90" y="237"/>
                  </a:moveTo>
                  <a:cubicBezTo>
                    <a:pt x="94" y="222"/>
                    <a:pt x="100" y="207"/>
                    <a:pt x="109" y="193"/>
                  </a:cubicBezTo>
                  <a:cubicBezTo>
                    <a:pt x="140" y="138"/>
                    <a:pt x="195" y="104"/>
                    <a:pt x="254" y="96"/>
                  </a:cubicBezTo>
                  <a:cubicBezTo>
                    <a:pt x="297" y="47"/>
                    <a:pt x="297" y="47"/>
                    <a:pt x="297" y="47"/>
                  </a:cubicBezTo>
                  <a:cubicBezTo>
                    <a:pt x="256" y="0"/>
                    <a:pt x="256" y="0"/>
                    <a:pt x="256" y="0"/>
                  </a:cubicBezTo>
                  <a:cubicBezTo>
                    <a:pt x="134" y="10"/>
                    <a:pt x="33" y="95"/>
                    <a:pt x="0" y="209"/>
                  </a:cubicBezTo>
                  <a:cubicBezTo>
                    <a:pt x="58" y="184"/>
                    <a:pt x="58" y="184"/>
                    <a:pt x="58" y="184"/>
                  </a:cubicBezTo>
                  <a:lnTo>
                    <a:pt x="90" y="237"/>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6" name="Freeform 8"/>
            <p:cNvSpPr>
              <a:spLocks/>
            </p:cNvSpPr>
            <p:nvPr>
              <p:custDataLst>
                <p:tags r:id="rId10"/>
              </p:custDataLst>
            </p:nvPr>
          </p:nvSpPr>
          <p:spPr bwMode="gray">
            <a:xfrm>
              <a:off x="6719441" y="4103489"/>
              <a:ext cx="487362" cy="819150"/>
            </a:xfrm>
            <a:custGeom>
              <a:avLst/>
              <a:gdLst>
                <a:gd name="T0" fmla="*/ 1297932791 w 183"/>
                <a:gd name="T1" fmla="*/ 1555147710 h 333"/>
                <a:gd name="T2" fmla="*/ 695068695 w 183"/>
                <a:gd name="T3" fmla="*/ 338864919 h 333"/>
                <a:gd name="T4" fmla="*/ 461015170 w 183"/>
                <a:gd name="T5" fmla="*/ 0 h 333"/>
                <a:gd name="T6" fmla="*/ 56739059 w 183"/>
                <a:gd name="T7" fmla="*/ 151279523 h 333"/>
                <a:gd name="T8" fmla="*/ 0 w 183"/>
                <a:gd name="T9" fmla="*/ 556707081 h 333"/>
                <a:gd name="T10" fmla="*/ 900751536 w 183"/>
                <a:gd name="T11" fmla="*/ 2015035079 h 333"/>
                <a:gd name="T12" fmla="*/ 858196591 w 183"/>
                <a:gd name="T13" fmla="*/ 1639864517 h 333"/>
                <a:gd name="T14" fmla="*/ 1297932791 w 183"/>
                <a:gd name="T15" fmla="*/ 1555147710 h 333"/>
                <a:gd name="T16" fmla="*/ 0 60000 65536"/>
                <a:gd name="T17" fmla="*/ 0 60000 65536"/>
                <a:gd name="T18" fmla="*/ 0 60000 65536"/>
                <a:gd name="T19" fmla="*/ 0 60000 65536"/>
                <a:gd name="T20" fmla="*/ 0 60000 65536"/>
                <a:gd name="T21" fmla="*/ 0 60000 65536"/>
                <a:gd name="T22" fmla="*/ 0 60000 65536"/>
                <a:gd name="T23" fmla="*/ 0 60000 65536"/>
                <a:gd name="T24" fmla="*/ 0 w 183"/>
                <a:gd name="T25" fmla="*/ 0 h 333"/>
                <a:gd name="T26" fmla="*/ 183 w 183"/>
                <a:gd name="T27" fmla="*/ 333 h 3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3" h="333">
                  <a:moveTo>
                    <a:pt x="183" y="257"/>
                  </a:moveTo>
                  <a:cubicBezTo>
                    <a:pt x="116" y="212"/>
                    <a:pt x="84" y="132"/>
                    <a:pt x="98" y="56"/>
                  </a:cubicBezTo>
                  <a:cubicBezTo>
                    <a:pt x="65" y="0"/>
                    <a:pt x="65" y="0"/>
                    <a:pt x="65" y="0"/>
                  </a:cubicBezTo>
                  <a:cubicBezTo>
                    <a:pt x="8" y="25"/>
                    <a:pt x="8" y="25"/>
                    <a:pt x="8" y="25"/>
                  </a:cubicBezTo>
                  <a:cubicBezTo>
                    <a:pt x="3" y="47"/>
                    <a:pt x="0" y="69"/>
                    <a:pt x="0" y="92"/>
                  </a:cubicBezTo>
                  <a:cubicBezTo>
                    <a:pt x="0" y="192"/>
                    <a:pt x="50" y="280"/>
                    <a:pt x="127" y="333"/>
                  </a:cubicBezTo>
                  <a:cubicBezTo>
                    <a:pt x="121" y="271"/>
                    <a:pt x="121" y="271"/>
                    <a:pt x="121" y="271"/>
                  </a:cubicBezTo>
                  <a:lnTo>
                    <a:pt x="183" y="257"/>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7" name="Freeform 9"/>
            <p:cNvSpPr>
              <a:spLocks/>
            </p:cNvSpPr>
            <p:nvPr>
              <p:custDataLst>
                <p:tags r:id="rId11"/>
              </p:custDataLst>
            </p:nvPr>
          </p:nvSpPr>
          <p:spPr bwMode="gray">
            <a:xfrm>
              <a:off x="7481441" y="3609776"/>
              <a:ext cx="739775" cy="573088"/>
            </a:xfrm>
            <a:custGeom>
              <a:avLst/>
              <a:gdLst>
                <a:gd name="T0" fmla="*/ 0 w 278"/>
                <a:gd name="T1" fmla="*/ 574718721 h 233"/>
                <a:gd name="T2" fmla="*/ 757691925 w 278"/>
                <a:gd name="T3" fmla="*/ 732008124 h 233"/>
                <a:gd name="T4" fmla="*/ 1317110598 w 278"/>
                <a:gd name="T5" fmla="*/ 1258329053 h 233"/>
                <a:gd name="T6" fmla="*/ 1741986412 w 278"/>
                <a:gd name="T7" fmla="*/ 1409570442 h 233"/>
                <a:gd name="T8" fmla="*/ 1968586314 w 278"/>
                <a:gd name="T9" fmla="*/ 1094989178 h 233"/>
                <a:gd name="T10" fmla="*/ 49567585 w 278"/>
                <a:gd name="T11" fmla="*/ 0 h 233"/>
                <a:gd name="T12" fmla="*/ 0 w 278"/>
                <a:gd name="T13" fmla="*/ 6050629 h 233"/>
                <a:gd name="T14" fmla="*/ 290329710 w 278"/>
                <a:gd name="T15" fmla="*/ 290383444 h 233"/>
                <a:gd name="T16" fmla="*/ 0 w 278"/>
                <a:gd name="T17" fmla="*/ 574718721 h 2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8"/>
                <a:gd name="T28" fmla="*/ 0 h 233"/>
                <a:gd name="T29" fmla="*/ 278 w 278"/>
                <a:gd name="T30" fmla="*/ 233 h 2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8" h="233">
                  <a:moveTo>
                    <a:pt x="0" y="95"/>
                  </a:moveTo>
                  <a:cubicBezTo>
                    <a:pt x="36" y="94"/>
                    <a:pt x="73" y="102"/>
                    <a:pt x="107" y="121"/>
                  </a:cubicBezTo>
                  <a:cubicBezTo>
                    <a:pt x="143" y="142"/>
                    <a:pt x="170" y="173"/>
                    <a:pt x="186" y="208"/>
                  </a:cubicBezTo>
                  <a:cubicBezTo>
                    <a:pt x="246" y="233"/>
                    <a:pt x="246" y="233"/>
                    <a:pt x="246" y="233"/>
                  </a:cubicBezTo>
                  <a:cubicBezTo>
                    <a:pt x="278" y="181"/>
                    <a:pt x="278" y="181"/>
                    <a:pt x="278" y="181"/>
                  </a:cubicBezTo>
                  <a:cubicBezTo>
                    <a:pt x="233" y="75"/>
                    <a:pt x="129" y="0"/>
                    <a:pt x="7" y="0"/>
                  </a:cubicBezTo>
                  <a:cubicBezTo>
                    <a:pt x="5" y="0"/>
                    <a:pt x="2" y="1"/>
                    <a:pt x="0" y="1"/>
                  </a:cubicBezTo>
                  <a:cubicBezTo>
                    <a:pt x="41" y="48"/>
                    <a:pt x="41" y="48"/>
                    <a:pt x="41" y="48"/>
                  </a:cubicBezTo>
                  <a:lnTo>
                    <a:pt x="0" y="95"/>
                  </a:lnTo>
                  <a:close/>
                </a:path>
              </a:pathLst>
            </a:custGeom>
            <a:solidFill>
              <a:schemeClr val="accent1"/>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8" name="Freeform 10"/>
            <p:cNvSpPr>
              <a:spLocks/>
            </p:cNvSpPr>
            <p:nvPr>
              <p:custDataLst>
                <p:tags r:id="rId12"/>
              </p:custDataLst>
            </p:nvPr>
          </p:nvSpPr>
          <p:spPr bwMode="gray">
            <a:xfrm>
              <a:off x="7848153" y="4090789"/>
              <a:ext cx="431800" cy="784225"/>
            </a:xfrm>
            <a:custGeom>
              <a:avLst/>
              <a:gdLst>
                <a:gd name="T0" fmla="*/ 1150933480 w 162"/>
                <a:gd name="T1" fmla="*/ 586233930 h 319"/>
                <a:gd name="T2" fmla="*/ 1037260840 w 162"/>
                <a:gd name="T3" fmla="*/ 0 h 319"/>
                <a:gd name="T4" fmla="*/ 809915560 w 162"/>
                <a:gd name="T5" fmla="*/ 326358090 h 319"/>
                <a:gd name="T6" fmla="*/ 397853073 w 162"/>
                <a:gd name="T7" fmla="*/ 175265693 h 319"/>
                <a:gd name="T8" fmla="*/ 291286390 w 162"/>
                <a:gd name="T9" fmla="*/ 1184558195 h 319"/>
                <a:gd name="T10" fmla="*/ 42628250 w 162"/>
                <a:gd name="T11" fmla="*/ 1456522220 h 319"/>
                <a:gd name="T12" fmla="*/ 0 w 162"/>
                <a:gd name="T13" fmla="*/ 1849359794 h 319"/>
                <a:gd name="T14" fmla="*/ 426271900 w 162"/>
                <a:gd name="T15" fmla="*/ 1927927308 h 319"/>
                <a:gd name="T16" fmla="*/ 1150933480 w 162"/>
                <a:gd name="T17" fmla="*/ 586233930 h 3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62"/>
                <a:gd name="T28" fmla="*/ 0 h 319"/>
                <a:gd name="T29" fmla="*/ 162 w 162"/>
                <a:gd name="T30" fmla="*/ 319 h 3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62" h="319">
                  <a:moveTo>
                    <a:pt x="162" y="97"/>
                  </a:moveTo>
                  <a:cubicBezTo>
                    <a:pt x="162" y="63"/>
                    <a:pt x="156" y="31"/>
                    <a:pt x="146" y="0"/>
                  </a:cubicBezTo>
                  <a:cubicBezTo>
                    <a:pt x="114" y="54"/>
                    <a:pt x="114" y="54"/>
                    <a:pt x="114" y="54"/>
                  </a:cubicBezTo>
                  <a:cubicBezTo>
                    <a:pt x="56" y="29"/>
                    <a:pt x="56" y="29"/>
                    <a:pt x="56" y="29"/>
                  </a:cubicBezTo>
                  <a:cubicBezTo>
                    <a:pt x="75" y="82"/>
                    <a:pt x="72" y="144"/>
                    <a:pt x="41" y="196"/>
                  </a:cubicBezTo>
                  <a:cubicBezTo>
                    <a:pt x="32" y="213"/>
                    <a:pt x="20" y="228"/>
                    <a:pt x="6" y="241"/>
                  </a:cubicBezTo>
                  <a:cubicBezTo>
                    <a:pt x="0" y="306"/>
                    <a:pt x="0" y="306"/>
                    <a:pt x="0" y="306"/>
                  </a:cubicBezTo>
                  <a:cubicBezTo>
                    <a:pt x="60" y="319"/>
                    <a:pt x="60" y="319"/>
                    <a:pt x="60" y="319"/>
                  </a:cubicBezTo>
                  <a:cubicBezTo>
                    <a:pt x="123" y="266"/>
                    <a:pt x="162" y="186"/>
                    <a:pt x="162" y="97"/>
                  </a:cubicBez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49" name="Freeform 11"/>
            <p:cNvSpPr>
              <a:spLocks/>
            </p:cNvSpPr>
            <p:nvPr>
              <p:custDataLst>
                <p:tags r:id="rId13"/>
              </p:custDataLst>
            </p:nvPr>
          </p:nvSpPr>
          <p:spPr bwMode="gray">
            <a:xfrm>
              <a:off x="7079803" y="4713089"/>
              <a:ext cx="893763" cy="336550"/>
            </a:xfrm>
            <a:custGeom>
              <a:avLst/>
              <a:gdLst>
                <a:gd name="T0" fmla="*/ 1988258196 w 336"/>
                <a:gd name="T1" fmla="*/ 0 h 137"/>
                <a:gd name="T2" fmla="*/ 452842582 w 336"/>
                <a:gd name="T3" fmla="*/ 114660361 h 137"/>
                <a:gd name="T4" fmla="*/ 0 w 336"/>
                <a:gd name="T5" fmla="*/ 199146695 h 137"/>
                <a:gd name="T6" fmla="*/ 42453737 w 336"/>
                <a:gd name="T7" fmla="*/ 567263524 h 137"/>
                <a:gd name="T8" fmla="*/ 1117951139 w 336"/>
                <a:gd name="T9" fmla="*/ 826758351 h 137"/>
                <a:gd name="T10" fmla="*/ 2147483647 w 336"/>
                <a:gd name="T11" fmla="*/ 464674777 h 137"/>
                <a:gd name="T12" fmla="*/ 1945804469 w 336"/>
                <a:gd name="T13" fmla="*/ 380188482 h 137"/>
                <a:gd name="T14" fmla="*/ 1988258196 w 336"/>
                <a:gd name="T15" fmla="*/ 0 h 137"/>
                <a:gd name="T16" fmla="*/ 0 60000 65536"/>
                <a:gd name="T17" fmla="*/ 0 60000 65536"/>
                <a:gd name="T18" fmla="*/ 0 60000 65536"/>
                <a:gd name="T19" fmla="*/ 0 60000 65536"/>
                <a:gd name="T20" fmla="*/ 0 60000 65536"/>
                <a:gd name="T21" fmla="*/ 0 60000 65536"/>
                <a:gd name="T22" fmla="*/ 0 60000 65536"/>
                <a:gd name="T23" fmla="*/ 0 60000 65536"/>
                <a:gd name="T24" fmla="*/ 0 w 336"/>
                <a:gd name="T25" fmla="*/ 0 h 137"/>
                <a:gd name="T26" fmla="*/ 336 w 336"/>
                <a:gd name="T27" fmla="*/ 137 h 1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36" h="137">
                  <a:moveTo>
                    <a:pt x="281" y="0"/>
                  </a:moveTo>
                  <a:cubicBezTo>
                    <a:pt x="220" y="48"/>
                    <a:pt x="135" y="57"/>
                    <a:pt x="64" y="19"/>
                  </a:cubicBezTo>
                  <a:cubicBezTo>
                    <a:pt x="0" y="33"/>
                    <a:pt x="0" y="33"/>
                    <a:pt x="0" y="33"/>
                  </a:cubicBezTo>
                  <a:cubicBezTo>
                    <a:pt x="6" y="94"/>
                    <a:pt x="6" y="94"/>
                    <a:pt x="6" y="94"/>
                  </a:cubicBezTo>
                  <a:cubicBezTo>
                    <a:pt x="50" y="122"/>
                    <a:pt x="102" y="137"/>
                    <a:pt x="158" y="137"/>
                  </a:cubicBezTo>
                  <a:cubicBezTo>
                    <a:pt x="225" y="137"/>
                    <a:pt x="287" y="115"/>
                    <a:pt x="336" y="77"/>
                  </a:cubicBezTo>
                  <a:cubicBezTo>
                    <a:pt x="275" y="63"/>
                    <a:pt x="275" y="63"/>
                    <a:pt x="275" y="63"/>
                  </a:cubicBezTo>
                  <a:lnTo>
                    <a:pt x="281"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1" name="Freeform 12"/>
            <p:cNvSpPr>
              <a:spLocks/>
            </p:cNvSpPr>
            <p:nvPr>
              <p:custDataLst>
                <p:tags r:id="rId14"/>
              </p:custDataLst>
            </p:nvPr>
          </p:nvSpPr>
          <p:spPr bwMode="gray">
            <a:xfrm>
              <a:off x="6932166" y="5425876"/>
              <a:ext cx="1131887" cy="1044575"/>
            </a:xfrm>
            <a:custGeom>
              <a:avLst/>
              <a:gdLst>
                <a:gd name="T0" fmla="*/ 851157806 w 425"/>
                <a:gd name="T1" fmla="*/ 2147483647 h 425"/>
                <a:gd name="T2" fmla="*/ 368835427 w 425"/>
                <a:gd name="T3" fmla="*/ 718866784 h 425"/>
                <a:gd name="T4" fmla="*/ 2147483647 w 425"/>
                <a:gd name="T5" fmla="*/ 308085710 h 425"/>
                <a:gd name="T6" fmla="*/ 2147483647 w 425"/>
                <a:gd name="T7" fmla="*/ 1842473085 h 425"/>
                <a:gd name="T8" fmla="*/ 851157806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20" y="373"/>
                  </a:moveTo>
                  <a:cubicBezTo>
                    <a:pt x="31" y="322"/>
                    <a:pt x="0" y="208"/>
                    <a:pt x="52" y="119"/>
                  </a:cubicBezTo>
                  <a:cubicBezTo>
                    <a:pt x="103" y="30"/>
                    <a:pt x="217" y="0"/>
                    <a:pt x="306" y="51"/>
                  </a:cubicBezTo>
                  <a:cubicBezTo>
                    <a:pt x="395" y="103"/>
                    <a:pt x="425" y="216"/>
                    <a:pt x="374" y="305"/>
                  </a:cubicBezTo>
                  <a:cubicBezTo>
                    <a:pt x="323" y="394"/>
                    <a:pt x="209" y="425"/>
                    <a:pt x="120" y="373"/>
                  </a:cubicBez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2" name="Freeform 13"/>
            <p:cNvSpPr>
              <a:spLocks/>
            </p:cNvSpPr>
            <p:nvPr>
              <p:custDataLst>
                <p:tags r:id="rId15"/>
              </p:custDataLst>
            </p:nvPr>
          </p:nvSpPr>
          <p:spPr bwMode="gray">
            <a:xfrm>
              <a:off x="7479853" y="5227439"/>
              <a:ext cx="585788" cy="376237"/>
            </a:xfrm>
            <a:custGeom>
              <a:avLst/>
              <a:gdLst>
                <a:gd name="T0" fmla="*/ 0 w 221"/>
                <a:gd name="T1" fmla="*/ 574464642 h 153"/>
                <a:gd name="T2" fmla="*/ 751762274 w 221"/>
                <a:gd name="T3" fmla="*/ 731687536 h 153"/>
                <a:gd name="T4" fmla="*/ 1018743696 w 221"/>
                <a:gd name="T5" fmla="*/ 907050794 h 153"/>
                <a:gd name="T6" fmla="*/ 1475419985 w 221"/>
                <a:gd name="T7" fmla="*/ 925191312 h 153"/>
                <a:gd name="T8" fmla="*/ 1552704220 w 221"/>
                <a:gd name="T9" fmla="*/ 562370964 h 153"/>
                <a:gd name="T10" fmla="*/ 56206496 w 221"/>
                <a:gd name="T11" fmla="*/ 0 h 153"/>
                <a:gd name="T12" fmla="*/ 7026806 w 221"/>
                <a:gd name="T13" fmla="*/ 6046842 h 153"/>
                <a:gd name="T14" fmla="*/ 295083417 w 221"/>
                <a:gd name="T15" fmla="*/ 290255741 h 153"/>
                <a:gd name="T16" fmla="*/ 0 w 221"/>
                <a:gd name="T17" fmla="*/ 574464642 h 1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1"/>
                <a:gd name="T28" fmla="*/ 0 h 153"/>
                <a:gd name="T29" fmla="*/ 221 w 221"/>
                <a:gd name="T30" fmla="*/ 153 h 1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1" h="153">
                  <a:moveTo>
                    <a:pt x="0" y="95"/>
                  </a:moveTo>
                  <a:cubicBezTo>
                    <a:pt x="37" y="94"/>
                    <a:pt x="73" y="102"/>
                    <a:pt x="107" y="121"/>
                  </a:cubicBezTo>
                  <a:cubicBezTo>
                    <a:pt x="121" y="130"/>
                    <a:pt x="134" y="139"/>
                    <a:pt x="145" y="150"/>
                  </a:cubicBezTo>
                  <a:cubicBezTo>
                    <a:pt x="210" y="153"/>
                    <a:pt x="210" y="153"/>
                    <a:pt x="210" y="153"/>
                  </a:cubicBezTo>
                  <a:cubicBezTo>
                    <a:pt x="221" y="93"/>
                    <a:pt x="221" y="93"/>
                    <a:pt x="221" y="93"/>
                  </a:cubicBezTo>
                  <a:cubicBezTo>
                    <a:pt x="168" y="36"/>
                    <a:pt x="92" y="0"/>
                    <a:pt x="8" y="0"/>
                  </a:cubicBezTo>
                  <a:cubicBezTo>
                    <a:pt x="5" y="0"/>
                    <a:pt x="3" y="1"/>
                    <a:pt x="1" y="1"/>
                  </a:cubicBezTo>
                  <a:cubicBezTo>
                    <a:pt x="42" y="48"/>
                    <a:pt x="42" y="48"/>
                    <a:pt x="42" y="48"/>
                  </a:cubicBezTo>
                  <a:lnTo>
                    <a:pt x="0" y="95"/>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3" name="Freeform 14"/>
            <p:cNvSpPr>
              <a:spLocks/>
            </p:cNvSpPr>
            <p:nvPr>
              <p:custDataLst>
                <p:tags r:id="rId16"/>
              </p:custDataLst>
            </p:nvPr>
          </p:nvSpPr>
          <p:spPr bwMode="gray">
            <a:xfrm>
              <a:off x="6754366" y="6040239"/>
              <a:ext cx="533400" cy="563562"/>
            </a:xfrm>
            <a:custGeom>
              <a:avLst/>
              <a:gdLst>
                <a:gd name="T0" fmla="*/ 1422578033 w 200"/>
                <a:gd name="T1" fmla="*/ 872118423 h 229"/>
                <a:gd name="T2" fmla="*/ 1287432849 w 200"/>
                <a:gd name="T3" fmla="*/ 811553981 h 229"/>
                <a:gd name="T4" fmla="*/ 668611529 w 200"/>
                <a:gd name="T5" fmla="*/ 187747385 h 229"/>
                <a:gd name="T6" fmla="*/ 256064009 w 200"/>
                <a:gd name="T7" fmla="*/ 0 h 229"/>
                <a:gd name="T8" fmla="*/ 0 w 200"/>
                <a:gd name="T9" fmla="*/ 302817363 h 229"/>
                <a:gd name="T10" fmla="*/ 1130949339 w 200"/>
                <a:gd name="T11" fmla="*/ 1386909101 h 229"/>
                <a:gd name="T12" fmla="*/ 1010030263 w 200"/>
                <a:gd name="T13" fmla="*/ 1017470621 h 229"/>
                <a:gd name="T14" fmla="*/ 1422578033 w 200"/>
                <a:gd name="T15" fmla="*/ 872118423 h 229"/>
                <a:gd name="T16" fmla="*/ 0 60000 65536"/>
                <a:gd name="T17" fmla="*/ 0 60000 65536"/>
                <a:gd name="T18" fmla="*/ 0 60000 65536"/>
                <a:gd name="T19" fmla="*/ 0 60000 65536"/>
                <a:gd name="T20" fmla="*/ 0 60000 65536"/>
                <a:gd name="T21" fmla="*/ 0 60000 65536"/>
                <a:gd name="T22" fmla="*/ 0 60000 65536"/>
                <a:gd name="T23" fmla="*/ 0 60000 65536"/>
                <a:gd name="T24" fmla="*/ 0 w 200"/>
                <a:gd name="T25" fmla="*/ 0 h 229"/>
                <a:gd name="T26" fmla="*/ 200 w 200"/>
                <a:gd name="T27" fmla="*/ 229 h 2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0" h="229">
                  <a:moveTo>
                    <a:pt x="200" y="144"/>
                  </a:moveTo>
                  <a:cubicBezTo>
                    <a:pt x="193" y="141"/>
                    <a:pt x="187" y="138"/>
                    <a:pt x="181" y="134"/>
                  </a:cubicBezTo>
                  <a:cubicBezTo>
                    <a:pt x="139" y="110"/>
                    <a:pt x="109" y="73"/>
                    <a:pt x="94" y="31"/>
                  </a:cubicBezTo>
                  <a:cubicBezTo>
                    <a:pt x="36" y="0"/>
                    <a:pt x="36" y="0"/>
                    <a:pt x="36" y="0"/>
                  </a:cubicBezTo>
                  <a:cubicBezTo>
                    <a:pt x="0" y="50"/>
                    <a:pt x="0" y="50"/>
                    <a:pt x="0" y="50"/>
                  </a:cubicBezTo>
                  <a:cubicBezTo>
                    <a:pt x="25" y="130"/>
                    <a:pt x="84" y="195"/>
                    <a:pt x="159" y="229"/>
                  </a:cubicBezTo>
                  <a:cubicBezTo>
                    <a:pt x="142" y="168"/>
                    <a:pt x="142" y="168"/>
                    <a:pt x="142" y="168"/>
                  </a:cubicBezTo>
                  <a:lnTo>
                    <a:pt x="200" y="144"/>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4" name="Freeform 15"/>
            <p:cNvSpPr>
              <a:spLocks/>
            </p:cNvSpPr>
            <p:nvPr>
              <p:custDataLst>
                <p:tags r:id="rId17"/>
              </p:custDataLst>
            </p:nvPr>
          </p:nvSpPr>
          <p:spPr bwMode="gray">
            <a:xfrm>
              <a:off x="6881366" y="5230614"/>
              <a:ext cx="663575" cy="427037"/>
            </a:xfrm>
            <a:custGeom>
              <a:avLst/>
              <a:gdLst>
                <a:gd name="T0" fmla="*/ 514307826 w 250"/>
                <a:gd name="T1" fmla="*/ 1048049361 h 174"/>
                <a:gd name="T2" fmla="*/ 1458378900 w 250"/>
                <a:gd name="T3" fmla="*/ 578235045 h 174"/>
                <a:gd name="T4" fmla="*/ 1761327356 w 250"/>
                <a:gd name="T5" fmla="*/ 283093603 h 174"/>
                <a:gd name="T6" fmla="*/ 1472470575 w 250"/>
                <a:gd name="T7" fmla="*/ 0 h 174"/>
                <a:gd name="T8" fmla="*/ 0 w 250"/>
                <a:gd name="T9" fmla="*/ 692676166 h 174"/>
                <a:gd name="T10" fmla="*/ 436810247 w 250"/>
                <a:gd name="T11" fmla="*/ 674605635 h 174"/>
                <a:gd name="T12" fmla="*/ 514307826 w 250"/>
                <a:gd name="T13" fmla="*/ 1048049361 h 174"/>
                <a:gd name="T14" fmla="*/ 0 60000 65536"/>
                <a:gd name="T15" fmla="*/ 0 60000 65536"/>
                <a:gd name="T16" fmla="*/ 0 60000 65536"/>
                <a:gd name="T17" fmla="*/ 0 60000 65536"/>
                <a:gd name="T18" fmla="*/ 0 60000 65536"/>
                <a:gd name="T19" fmla="*/ 0 60000 65536"/>
                <a:gd name="T20" fmla="*/ 0 60000 65536"/>
                <a:gd name="T21" fmla="*/ 0 w 250"/>
                <a:gd name="T22" fmla="*/ 0 h 174"/>
                <a:gd name="T23" fmla="*/ 250 w 250"/>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174">
                  <a:moveTo>
                    <a:pt x="73" y="174"/>
                  </a:moveTo>
                  <a:cubicBezTo>
                    <a:pt x="106" y="130"/>
                    <a:pt x="155" y="103"/>
                    <a:pt x="207" y="96"/>
                  </a:cubicBezTo>
                  <a:cubicBezTo>
                    <a:pt x="250" y="47"/>
                    <a:pt x="250" y="47"/>
                    <a:pt x="250" y="47"/>
                  </a:cubicBezTo>
                  <a:cubicBezTo>
                    <a:pt x="209" y="0"/>
                    <a:pt x="209" y="0"/>
                    <a:pt x="209" y="0"/>
                  </a:cubicBezTo>
                  <a:cubicBezTo>
                    <a:pt x="124" y="7"/>
                    <a:pt x="49" y="51"/>
                    <a:pt x="0" y="115"/>
                  </a:cubicBezTo>
                  <a:cubicBezTo>
                    <a:pt x="62" y="112"/>
                    <a:pt x="62" y="112"/>
                    <a:pt x="62" y="112"/>
                  </a:cubicBezTo>
                  <a:lnTo>
                    <a:pt x="73" y="174"/>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5" name="Freeform 16"/>
            <p:cNvSpPr>
              <a:spLocks/>
            </p:cNvSpPr>
            <p:nvPr>
              <p:custDataLst>
                <p:tags r:id="rId18"/>
              </p:custDataLst>
            </p:nvPr>
          </p:nvSpPr>
          <p:spPr bwMode="gray">
            <a:xfrm>
              <a:off x="7898953" y="5486201"/>
              <a:ext cx="381000" cy="635000"/>
            </a:xfrm>
            <a:custGeom>
              <a:avLst/>
              <a:gdLst>
                <a:gd name="T0" fmla="*/ 0 w 143"/>
                <a:gd name="T1" fmla="*/ 354648712 h 259"/>
                <a:gd name="T2" fmla="*/ 333638710 w 143"/>
                <a:gd name="T3" fmla="*/ 1238269337 h 259"/>
                <a:gd name="T4" fmla="*/ 610487130 w 143"/>
                <a:gd name="T5" fmla="*/ 1556853161 h 259"/>
                <a:gd name="T6" fmla="*/ 993815762 w 143"/>
                <a:gd name="T7" fmla="*/ 1382532259 h 259"/>
                <a:gd name="T8" fmla="*/ 1015111788 w 143"/>
                <a:gd name="T9" fmla="*/ 1130071762 h 259"/>
                <a:gd name="T10" fmla="*/ 525303026 w 143"/>
                <a:gd name="T11" fmla="*/ 0 h 259"/>
                <a:gd name="T12" fmla="*/ 447216710 w 143"/>
                <a:gd name="T13" fmla="*/ 372683684 h 259"/>
                <a:gd name="T14" fmla="*/ 0 w 143"/>
                <a:gd name="T15" fmla="*/ 354648712 h 259"/>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259"/>
                <a:gd name="T26" fmla="*/ 143 w 143"/>
                <a:gd name="T27" fmla="*/ 259 h 2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259">
                  <a:moveTo>
                    <a:pt x="0" y="59"/>
                  </a:moveTo>
                  <a:cubicBezTo>
                    <a:pt x="35" y="99"/>
                    <a:pt x="52" y="153"/>
                    <a:pt x="47" y="206"/>
                  </a:cubicBezTo>
                  <a:cubicBezTo>
                    <a:pt x="86" y="259"/>
                    <a:pt x="86" y="259"/>
                    <a:pt x="86" y="259"/>
                  </a:cubicBezTo>
                  <a:cubicBezTo>
                    <a:pt x="140" y="230"/>
                    <a:pt x="140" y="230"/>
                    <a:pt x="140" y="230"/>
                  </a:cubicBezTo>
                  <a:cubicBezTo>
                    <a:pt x="142" y="216"/>
                    <a:pt x="143" y="202"/>
                    <a:pt x="143" y="188"/>
                  </a:cubicBezTo>
                  <a:cubicBezTo>
                    <a:pt x="143" y="117"/>
                    <a:pt x="117" y="51"/>
                    <a:pt x="74" y="0"/>
                  </a:cubicBezTo>
                  <a:cubicBezTo>
                    <a:pt x="63" y="62"/>
                    <a:pt x="63" y="62"/>
                    <a:pt x="63" y="62"/>
                  </a:cubicBezTo>
                  <a:lnTo>
                    <a:pt x="0" y="59"/>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6" name="Freeform 17"/>
            <p:cNvSpPr>
              <a:spLocks/>
            </p:cNvSpPr>
            <p:nvPr>
              <p:custDataLst>
                <p:tags r:id="rId19"/>
              </p:custDataLst>
            </p:nvPr>
          </p:nvSpPr>
          <p:spPr bwMode="gray">
            <a:xfrm>
              <a:off x="6719441" y="5540176"/>
              <a:ext cx="328612" cy="584200"/>
            </a:xfrm>
            <a:custGeom>
              <a:avLst/>
              <a:gdLst>
                <a:gd name="T0" fmla="*/ 720905420 w 123"/>
                <a:gd name="T1" fmla="*/ 1307461970 h 238"/>
                <a:gd name="T2" fmla="*/ 863659247 w 123"/>
                <a:gd name="T3" fmla="*/ 403687159 h 238"/>
                <a:gd name="T4" fmla="*/ 877933828 w 123"/>
                <a:gd name="T5" fmla="*/ 385611328 h 238"/>
                <a:gd name="T6" fmla="*/ 799419624 w 123"/>
                <a:gd name="T7" fmla="*/ 0 h 238"/>
                <a:gd name="T8" fmla="*/ 356883397 w 123"/>
                <a:gd name="T9" fmla="*/ 18075835 h 238"/>
                <a:gd name="T10" fmla="*/ 0 w 123"/>
                <a:gd name="T11" fmla="*/ 1000177451 h 238"/>
                <a:gd name="T12" fmla="*/ 64239643 w 123"/>
                <a:gd name="T13" fmla="*/ 1433990330 h 238"/>
                <a:gd name="T14" fmla="*/ 328334151 w 123"/>
                <a:gd name="T15" fmla="*/ 1126705811 h 238"/>
                <a:gd name="T16" fmla="*/ 720905420 w 123"/>
                <a:gd name="T17" fmla="*/ 130746197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238"/>
                <a:gd name="T29" fmla="*/ 123 w 123"/>
                <a:gd name="T30" fmla="*/ 238 h 2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238">
                  <a:moveTo>
                    <a:pt x="101" y="217"/>
                  </a:moveTo>
                  <a:cubicBezTo>
                    <a:pt x="88" y="168"/>
                    <a:pt x="94" y="114"/>
                    <a:pt x="121" y="67"/>
                  </a:cubicBezTo>
                  <a:cubicBezTo>
                    <a:pt x="122" y="66"/>
                    <a:pt x="122" y="65"/>
                    <a:pt x="123" y="64"/>
                  </a:cubicBezTo>
                  <a:cubicBezTo>
                    <a:pt x="112" y="0"/>
                    <a:pt x="112" y="0"/>
                    <a:pt x="112" y="0"/>
                  </a:cubicBezTo>
                  <a:cubicBezTo>
                    <a:pt x="50" y="3"/>
                    <a:pt x="50" y="3"/>
                    <a:pt x="50" y="3"/>
                  </a:cubicBezTo>
                  <a:cubicBezTo>
                    <a:pt x="18" y="49"/>
                    <a:pt x="0" y="106"/>
                    <a:pt x="0" y="166"/>
                  </a:cubicBezTo>
                  <a:cubicBezTo>
                    <a:pt x="0" y="191"/>
                    <a:pt x="3" y="215"/>
                    <a:pt x="9" y="238"/>
                  </a:cubicBezTo>
                  <a:cubicBezTo>
                    <a:pt x="46" y="187"/>
                    <a:pt x="46" y="187"/>
                    <a:pt x="46" y="187"/>
                  </a:cubicBezTo>
                  <a:lnTo>
                    <a:pt x="101" y="217"/>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7" name="Freeform 18"/>
            <p:cNvSpPr>
              <a:spLocks/>
            </p:cNvSpPr>
            <p:nvPr>
              <p:custDataLst>
                <p:tags r:id="rId20"/>
              </p:custDataLst>
            </p:nvPr>
          </p:nvSpPr>
          <p:spPr bwMode="gray">
            <a:xfrm>
              <a:off x="7175053" y="6376789"/>
              <a:ext cx="681038" cy="290512"/>
            </a:xfrm>
            <a:custGeom>
              <a:avLst/>
              <a:gdLst>
                <a:gd name="T0" fmla="*/ 1521601110 w 256"/>
                <a:gd name="T1" fmla="*/ 0 h 118"/>
                <a:gd name="T2" fmla="*/ 424632477 w 256"/>
                <a:gd name="T3" fmla="*/ 84859064 h 118"/>
                <a:gd name="T4" fmla="*/ 0 w 256"/>
                <a:gd name="T5" fmla="*/ 236390615 h 118"/>
                <a:gd name="T6" fmla="*/ 120312264 w 256"/>
                <a:gd name="T7" fmla="*/ 600067306 h 118"/>
                <a:gd name="T8" fmla="*/ 863420429 w 256"/>
                <a:gd name="T9" fmla="*/ 715230819 h 118"/>
                <a:gd name="T10" fmla="*/ 1811768385 w 256"/>
                <a:gd name="T11" fmla="*/ 521269640 h 118"/>
                <a:gd name="T12" fmla="*/ 1401288888 w 256"/>
                <a:gd name="T13" fmla="*/ 369738127 h 118"/>
                <a:gd name="T14" fmla="*/ 1521601110 w 256"/>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256"/>
                <a:gd name="T25" fmla="*/ 0 h 118"/>
                <a:gd name="T26" fmla="*/ 256 w 256"/>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6" h="118">
                  <a:moveTo>
                    <a:pt x="215" y="0"/>
                  </a:moveTo>
                  <a:cubicBezTo>
                    <a:pt x="168" y="25"/>
                    <a:pt x="112" y="31"/>
                    <a:pt x="60" y="14"/>
                  </a:cubicBezTo>
                  <a:cubicBezTo>
                    <a:pt x="0" y="39"/>
                    <a:pt x="0" y="39"/>
                    <a:pt x="0" y="39"/>
                  </a:cubicBezTo>
                  <a:cubicBezTo>
                    <a:pt x="17" y="99"/>
                    <a:pt x="17" y="99"/>
                    <a:pt x="17" y="99"/>
                  </a:cubicBezTo>
                  <a:cubicBezTo>
                    <a:pt x="49" y="111"/>
                    <a:pt x="85" y="118"/>
                    <a:pt x="122" y="118"/>
                  </a:cubicBezTo>
                  <a:cubicBezTo>
                    <a:pt x="170" y="118"/>
                    <a:pt x="215" y="107"/>
                    <a:pt x="256" y="86"/>
                  </a:cubicBezTo>
                  <a:cubicBezTo>
                    <a:pt x="198" y="61"/>
                    <a:pt x="198" y="61"/>
                    <a:pt x="198" y="61"/>
                  </a:cubicBezTo>
                  <a:lnTo>
                    <a:pt x="215" y="0"/>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8" name="Freeform 19"/>
            <p:cNvSpPr>
              <a:spLocks/>
            </p:cNvSpPr>
            <p:nvPr>
              <p:custDataLst>
                <p:tags r:id="rId21"/>
              </p:custDataLst>
            </p:nvPr>
          </p:nvSpPr>
          <p:spPr bwMode="gray">
            <a:xfrm>
              <a:off x="7744966" y="6038651"/>
              <a:ext cx="519112" cy="530225"/>
            </a:xfrm>
            <a:custGeom>
              <a:avLst/>
              <a:gdLst>
                <a:gd name="T0" fmla="*/ 729946115 w 195"/>
                <a:gd name="T1" fmla="*/ 0 h 216"/>
                <a:gd name="T2" fmla="*/ 566947494 w 195"/>
                <a:gd name="T3" fmla="*/ 373597565 h 216"/>
                <a:gd name="T4" fmla="*/ 120476582 w 195"/>
                <a:gd name="T5" fmla="*/ 777324666 h 216"/>
                <a:gd name="T6" fmla="*/ 0 w 195"/>
                <a:gd name="T7" fmla="*/ 1156948475 h 216"/>
                <a:gd name="T8" fmla="*/ 396862497 w 195"/>
                <a:gd name="T9" fmla="*/ 1301567610 h 216"/>
                <a:gd name="T10" fmla="*/ 1381934611 w 195"/>
                <a:gd name="T11" fmla="*/ 126542126 h 216"/>
                <a:gd name="T12" fmla="*/ 992158822 w 195"/>
                <a:gd name="T13" fmla="*/ 307314472 h 216"/>
                <a:gd name="T14" fmla="*/ 729946115 w 195"/>
                <a:gd name="T15" fmla="*/ 0 h 216"/>
                <a:gd name="T16" fmla="*/ 0 60000 65536"/>
                <a:gd name="T17" fmla="*/ 0 60000 65536"/>
                <a:gd name="T18" fmla="*/ 0 60000 65536"/>
                <a:gd name="T19" fmla="*/ 0 60000 65536"/>
                <a:gd name="T20" fmla="*/ 0 60000 65536"/>
                <a:gd name="T21" fmla="*/ 0 60000 65536"/>
                <a:gd name="T22" fmla="*/ 0 60000 65536"/>
                <a:gd name="T23" fmla="*/ 0 60000 65536"/>
                <a:gd name="T24" fmla="*/ 0 w 195"/>
                <a:gd name="T25" fmla="*/ 0 h 216"/>
                <a:gd name="T26" fmla="*/ 195 w 195"/>
                <a:gd name="T27" fmla="*/ 216 h 2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5" h="216">
                  <a:moveTo>
                    <a:pt x="103" y="0"/>
                  </a:moveTo>
                  <a:cubicBezTo>
                    <a:pt x="99" y="21"/>
                    <a:pt x="91" y="43"/>
                    <a:pt x="80" y="62"/>
                  </a:cubicBezTo>
                  <a:cubicBezTo>
                    <a:pt x="64" y="90"/>
                    <a:pt x="42" y="112"/>
                    <a:pt x="17" y="129"/>
                  </a:cubicBezTo>
                  <a:cubicBezTo>
                    <a:pt x="0" y="192"/>
                    <a:pt x="0" y="192"/>
                    <a:pt x="0" y="192"/>
                  </a:cubicBezTo>
                  <a:cubicBezTo>
                    <a:pt x="56" y="216"/>
                    <a:pt x="56" y="216"/>
                    <a:pt x="56" y="216"/>
                  </a:cubicBezTo>
                  <a:cubicBezTo>
                    <a:pt x="127" y="174"/>
                    <a:pt x="178" y="104"/>
                    <a:pt x="195" y="21"/>
                  </a:cubicBezTo>
                  <a:cubicBezTo>
                    <a:pt x="140" y="51"/>
                    <a:pt x="140" y="51"/>
                    <a:pt x="140" y="51"/>
                  </a:cubicBezTo>
                  <a:lnTo>
                    <a:pt x="103" y="0"/>
                  </a:lnTo>
                  <a:close/>
                </a:path>
              </a:pathLst>
            </a:custGeom>
            <a:solidFill>
              <a:srgbClr val="808080"/>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9" name="Freeform 20"/>
            <p:cNvSpPr>
              <a:spLocks/>
            </p:cNvSpPr>
            <p:nvPr>
              <p:custDataLst>
                <p:tags r:id="rId22"/>
              </p:custDataLst>
            </p:nvPr>
          </p:nvSpPr>
          <p:spPr bwMode="gray">
            <a:xfrm>
              <a:off x="6932166" y="5425876"/>
              <a:ext cx="1131887" cy="1044575"/>
            </a:xfrm>
            <a:custGeom>
              <a:avLst/>
              <a:gdLst>
                <a:gd name="T0" fmla="*/ 851157806 w 425"/>
                <a:gd name="T1" fmla="*/ 2147483647 h 425"/>
                <a:gd name="T2" fmla="*/ 368835427 w 425"/>
                <a:gd name="T3" fmla="*/ 718866784 h 425"/>
                <a:gd name="T4" fmla="*/ 2147483647 w 425"/>
                <a:gd name="T5" fmla="*/ 308085710 h 425"/>
                <a:gd name="T6" fmla="*/ 2147483647 w 425"/>
                <a:gd name="T7" fmla="*/ 1842473085 h 425"/>
                <a:gd name="T8" fmla="*/ 851157806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20" y="373"/>
                  </a:moveTo>
                  <a:cubicBezTo>
                    <a:pt x="31" y="322"/>
                    <a:pt x="0" y="208"/>
                    <a:pt x="52" y="119"/>
                  </a:cubicBezTo>
                  <a:cubicBezTo>
                    <a:pt x="103" y="30"/>
                    <a:pt x="217" y="0"/>
                    <a:pt x="306" y="51"/>
                  </a:cubicBezTo>
                  <a:cubicBezTo>
                    <a:pt x="395" y="103"/>
                    <a:pt x="425" y="216"/>
                    <a:pt x="374" y="305"/>
                  </a:cubicBezTo>
                  <a:cubicBezTo>
                    <a:pt x="323" y="394"/>
                    <a:pt x="209" y="425"/>
                    <a:pt x="120" y="373"/>
                  </a:cubicBezTo>
                  <a:close/>
                </a:path>
              </a:pathLst>
            </a:custGeom>
            <a:solidFill>
              <a:srgbClr val="FFFFFF"/>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0" name="Freeform 21"/>
            <p:cNvSpPr>
              <a:spLocks/>
            </p:cNvSpPr>
            <p:nvPr>
              <p:custDataLst>
                <p:tags r:id="rId23"/>
              </p:custDataLst>
            </p:nvPr>
          </p:nvSpPr>
          <p:spPr bwMode="gray">
            <a:xfrm>
              <a:off x="7479853" y="5227439"/>
              <a:ext cx="585788" cy="376237"/>
            </a:xfrm>
            <a:custGeom>
              <a:avLst/>
              <a:gdLst>
                <a:gd name="T0" fmla="*/ 0 w 221"/>
                <a:gd name="T1" fmla="*/ 574464642 h 153"/>
                <a:gd name="T2" fmla="*/ 751762274 w 221"/>
                <a:gd name="T3" fmla="*/ 731687536 h 153"/>
                <a:gd name="T4" fmla="*/ 1018743696 w 221"/>
                <a:gd name="T5" fmla="*/ 907050794 h 153"/>
                <a:gd name="T6" fmla="*/ 1475419985 w 221"/>
                <a:gd name="T7" fmla="*/ 925191312 h 153"/>
                <a:gd name="T8" fmla="*/ 1552704220 w 221"/>
                <a:gd name="T9" fmla="*/ 562370964 h 153"/>
                <a:gd name="T10" fmla="*/ 56206496 w 221"/>
                <a:gd name="T11" fmla="*/ 0 h 153"/>
                <a:gd name="T12" fmla="*/ 7026806 w 221"/>
                <a:gd name="T13" fmla="*/ 6046842 h 153"/>
                <a:gd name="T14" fmla="*/ 295083417 w 221"/>
                <a:gd name="T15" fmla="*/ 290255741 h 153"/>
                <a:gd name="T16" fmla="*/ 0 w 221"/>
                <a:gd name="T17" fmla="*/ 574464642 h 1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1"/>
                <a:gd name="T28" fmla="*/ 0 h 153"/>
                <a:gd name="T29" fmla="*/ 221 w 221"/>
                <a:gd name="T30" fmla="*/ 153 h 1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1" h="153">
                  <a:moveTo>
                    <a:pt x="0" y="95"/>
                  </a:moveTo>
                  <a:cubicBezTo>
                    <a:pt x="37" y="94"/>
                    <a:pt x="73" y="102"/>
                    <a:pt x="107" y="121"/>
                  </a:cubicBezTo>
                  <a:cubicBezTo>
                    <a:pt x="121" y="130"/>
                    <a:pt x="134" y="139"/>
                    <a:pt x="145" y="150"/>
                  </a:cubicBezTo>
                  <a:cubicBezTo>
                    <a:pt x="210" y="153"/>
                    <a:pt x="210" y="153"/>
                    <a:pt x="210" y="153"/>
                  </a:cubicBezTo>
                  <a:cubicBezTo>
                    <a:pt x="221" y="93"/>
                    <a:pt x="221" y="93"/>
                    <a:pt x="221" y="93"/>
                  </a:cubicBezTo>
                  <a:cubicBezTo>
                    <a:pt x="168" y="36"/>
                    <a:pt x="92" y="0"/>
                    <a:pt x="8" y="0"/>
                  </a:cubicBezTo>
                  <a:cubicBezTo>
                    <a:pt x="5" y="0"/>
                    <a:pt x="3" y="1"/>
                    <a:pt x="1" y="1"/>
                  </a:cubicBezTo>
                  <a:cubicBezTo>
                    <a:pt x="42" y="48"/>
                    <a:pt x="42" y="48"/>
                    <a:pt x="42" y="48"/>
                  </a:cubicBezTo>
                  <a:lnTo>
                    <a:pt x="0" y="95"/>
                  </a:lnTo>
                  <a:close/>
                </a:path>
              </a:pathLst>
            </a:custGeom>
            <a:solidFill>
              <a:schemeClr val="accent1"/>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1" name="Freeform 22"/>
            <p:cNvSpPr>
              <a:spLocks/>
            </p:cNvSpPr>
            <p:nvPr>
              <p:custDataLst>
                <p:tags r:id="rId24"/>
              </p:custDataLst>
            </p:nvPr>
          </p:nvSpPr>
          <p:spPr bwMode="gray">
            <a:xfrm>
              <a:off x="6754366" y="6040239"/>
              <a:ext cx="533400" cy="563562"/>
            </a:xfrm>
            <a:custGeom>
              <a:avLst/>
              <a:gdLst>
                <a:gd name="T0" fmla="*/ 1422578033 w 200"/>
                <a:gd name="T1" fmla="*/ 872118423 h 229"/>
                <a:gd name="T2" fmla="*/ 1287432849 w 200"/>
                <a:gd name="T3" fmla="*/ 811553981 h 229"/>
                <a:gd name="T4" fmla="*/ 668611529 w 200"/>
                <a:gd name="T5" fmla="*/ 187747385 h 229"/>
                <a:gd name="T6" fmla="*/ 256064009 w 200"/>
                <a:gd name="T7" fmla="*/ 0 h 229"/>
                <a:gd name="T8" fmla="*/ 0 w 200"/>
                <a:gd name="T9" fmla="*/ 302817363 h 229"/>
                <a:gd name="T10" fmla="*/ 1130949339 w 200"/>
                <a:gd name="T11" fmla="*/ 1386909101 h 229"/>
                <a:gd name="T12" fmla="*/ 1010030263 w 200"/>
                <a:gd name="T13" fmla="*/ 1017470621 h 229"/>
                <a:gd name="T14" fmla="*/ 1422578033 w 200"/>
                <a:gd name="T15" fmla="*/ 872118423 h 229"/>
                <a:gd name="T16" fmla="*/ 0 60000 65536"/>
                <a:gd name="T17" fmla="*/ 0 60000 65536"/>
                <a:gd name="T18" fmla="*/ 0 60000 65536"/>
                <a:gd name="T19" fmla="*/ 0 60000 65536"/>
                <a:gd name="T20" fmla="*/ 0 60000 65536"/>
                <a:gd name="T21" fmla="*/ 0 60000 65536"/>
                <a:gd name="T22" fmla="*/ 0 60000 65536"/>
                <a:gd name="T23" fmla="*/ 0 60000 65536"/>
                <a:gd name="T24" fmla="*/ 0 w 200"/>
                <a:gd name="T25" fmla="*/ 0 h 229"/>
                <a:gd name="T26" fmla="*/ 200 w 200"/>
                <a:gd name="T27" fmla="*/ 229 h 2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0" h="229">
                  <a:moveTo>
                    <a:pt x="200" y="144"/>
                  </a:moveTo>
                  <a:cubicBezTo>
                    <a:pt x="193" y="141"/>
                    <a:pt x="187" y="138"/>
                    <a:pt x="181" y="134"/>
                  </a:cubicBezTo>
                  <a:cubicBezTo>
                    <a:pt x="139" y="110"/>
                    <a:pt x="109" y="73"/>
                    <a:pt x="94" y="31"/>
                  </a:cubicBezTo>
                  <a:cubicBezTo>
                    <a:pt x="36" y="0"/>
                    <a:pt x="36" y="0"/>
                    <a:pt x="36" y="0"/>
                  </a:cubicBezTo>
                  <a:cubicBezTo>
                    <a:pt x="0" y="50"/>
                    <a:pt x="0" y="50"/>
                    <a:pt x="0" y="50"/>
                  </a:cubicBezTo>
                  <a:cubicBezTo>
                    <a:pt x="25" y="130"/>
                    <a:pt x="84" y="195"/>
                    <a:pt x="159" y="229"/>
                  </a:cubicBezTo>
                  <a:cubicBezTo>
                    <a:pt x="142" y="168"/>
                    <a:pt x="142" y="168"/>
                    <a:pt x="142" y="168"/>
                  </a:cubicBezTo>
                  <a:lnTo>
                    <a:pt x="200" y="144"/>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2" name="Freeform 23"/>
            <p:cNvSpPr>
              <a:spLocks/>
            </p:cNvSpPr>
            <p:nvPr>
              <p:custDataLst>
                <p:tags r:id="rId25"/>
              </p:custDataLst>
            </p:nvPr>
          </p:nvSpPr>
          <p:spPr bwMode="gray">
            <a:xfrm>
              <a:off x="6881366" y="5230614"/>
              <a:ext cx="663575" cy="427037"/>
            </a:xfrm>
            <a:custGeom>
              <a:avLst/>
              <a:gdLst>
                <a:gd name="T0" fmla="*/ 514307826 w 250"/>
                <a:gd name="T1" fmla="*/ 1048049361 h 174"/>
                <a:gd name="T2" fmla="*/ 1458378900 w 250"/>
                <a:gd name="T3" fmla="*/ 578235045 h 174"/>
                <a:gd name="T4" fmla="*/ 1761327356 w 250"/>
                <a:gd name="T5" fmla="*/ 283093603 h 174"/>
                <a:gd name="T6" fmla="*/ 1472470575 w 250"/>
                <a:gd name="T7" fmla="*/ 0 h 174"/>
                <a:gd name="T8" fmla="*/ 0 w 250"/>
                <a:gd name="T9" fmla="*/ 692676166 h 174"/>
                <a:gd name="T10" fmla="*/ 436810247 w 250"/>
                <a:gd name="T11" fmla="*/ 674605635 h 174"/>
                <a:gd name="T12" fmla="*/ 514307826 w 250"/>
                <a:gd name="T13" fmla="*/ 1048049361 h 174"/>
                <a:gd name="T14" fmla="*/ 0 60000 65536"/>
                <a:gd name="T15" fmla="*/ 0 60000 65536"/>
                <a:gd name="T16" fmla="*/ 0 60000 65536"/>
                <a:gd name="T17" fmla="*/ 0 60000 65536"/>
                <a:gd name="T18" fmla="*/ 0 60000 65536"/>
                <a:gd name="T19" fmla="*/ 0 60000 65536"/>
                <a:gd name="T20" fmla="*/ 0 60000 65536"/>
                <a:gd name="T21" fmla="*/ 0 w 250"/>
                <a:gd name="T22" fmla="*/ 0 h 174"/>
                <a:gd name="T23" fmla="*/ 250 w 250"/>
                <a:gd name="T24" fmla="*/ 174 h 1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174">
                  <a:moveTo>
                    <a:pt x="73" y="174"/>
                  </a:moveTo>
                  <a:cubicBezTo>
                    <a:pt x="106" y="130"/>
                    <a:pt x="155" y="103"/>
                    <a:pt x="207" y="96"/>
                  </a:cubicBezTo>
                  <a:cubicBezTo>
                    <a:pt x="250" y="47"/>
                    <a:pt x="250" y="47"/>
                    <a:pt x="250" y="47"/>
                  </a:cubicBezTo>
                  <a:cubicBezTo>
                    <a:pt x="209" y="0"/>
                    <a:pt x="209" y="0"/>
                    <a:pt x="209" y="0"/>
                  </a:cubicBezTo>
                  <a:cubicBezTo>
                    <a:pt x="124" y="7"/>
                    <a:pt x="49" y="51"/>
                    <a:pt x="0" y="115"/>
                  </a:cubicBezTo>
                  <a:cubicBezTo>
                    <a:pt x="62" y="112"/>
                    <a:pt x="62" y="112"/>
                    <a:pt x="62" y="112"/>
                  </a:cubicBezTo>
                  <a:lnTo>
                    <a:pt x="73" y="174"/>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3" name="Freeform 24"/>
            <p:cNvSpPr>
              <a:spLocks/>
            </p:cNvSpPr>
            <p:nvPr>
              <p:custDataLst>
                <p:tags r:id="rId26"/>
              </p:custDataLst>
            </p:nvPr>
          </p:nvSpPr>
          <p:spPr bwMode="gray">
            <a:xfrm>
              <a:off x="7898953" y="5486201"/>
              <a:ext cx="381000" cy="635000"/>
            </a:xfrm>
            <a:custGeom>
              <a:avLst/>
              <a:gdLst>
                <a:gd name="T0" fmla="*/ 0 w 143"/>
                <a:gd name="T1" fmla="*/ 354648712 h 259"/>
                <a:gd name="T2" fmla="*/ 333638710 w 143"/>
                <a:gd name="T3" fmla="*/ 1238269337 h 259"/>
                <a:gd name="T4" fmla="*/ 610487130 w 143"/>
                <a:gd name="T5" fmla="*/ 1556853161 h 259"/>
                <a:gd name="T6" fmla="*/ 993815762 w 143"/>
                <a:gd name="T7" fmla="*/ 1382532259 h 259"/>
                <a:gd name="T8" fmla="*/ 1015111788 w 143"/>
                <a:gd name="T9" fmla="*/ 1130071762 h 259"/>
                <a:gd name="T10" fmla="*/ 525303026 w 143"/>
                <a:gd name="T11" fmla="*/ 0 h 259"/>
                <a:gd name="T12" fmla="*/ 447216710 w 143"/>
                <a:gd name="T13" fmla="*/ 372683684 h 259"/>
                <a:gd name="T14" fmla="*/ 0 w 143"/>
                <a:gd name="T15" fmla="*/ 354648712 h 259"/>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259"/>
                <a:gd name="T26" fmla="*/ 143 w 143"/>
                <a:gd name="T27" fmla="*/ 259 h 25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259">
                  <a:moveTo>
                    <a:pt x="0" y="59"/>
                  </a:moveTo>
                  <a:cubicBezTo>
                    <a:pt x="35" y="99"/>
                    <a:pt x="52" y="153"/>
                    <a:pt x="47" y="206"/>
                  </a:cubicBezTo>
                  <a:cubicBezTo>
                    <a:pt x="86" y="259"/>
                    <a:pt x="86" y="259"/>
                    <a:pt x="86" y="259"/>
                  </a:cubicBezTo>
                  <a:cubicBezTo>
                    <a:pt x="140" y="230"/>
                    <a:pt x="140" y="230"/>
                    <a:pt x="140" y="230"/>
                  </a:cubicBezTo>
                  <a:cubicBezTo>
                    <a:pt x="142" y="216"/>
                    <a:pt x="143" y="202"/>
                    <a:pt x="143" y="188"/>
                  </a:cubicBezTo>
                  <a:cubicBezTo>
                    <a:pt x="143" y="117"/>
                    <a:pt x="117" y="51"/>
                    <a:pt x="74" y="0"/>
                  </a:cubicBezTo>
                  <a:cubicBezTo>
                    <a:pt x="63" y="62"/>
                    <a:pt x="63" y="62"/>
                    <a:pt x="63" y="62"/>
                  </a:cubicBezTo>
                  <a:lnTo>
                    <a:pt x="0" y="59"/>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4" name="Freeform 25"/>
            <p:cNvSpPr>
              <a:spLocks/>
            </p:cNvSpPr>
            <p:nvPr>
              <p:custDataLst>
                <p:tags r:id="rId27"/>
              </p:custDataLst>
            </p:nvPr>
          </p:nvSpPr>
          <p:spPr bwMode="gray">
            <a:xfrm>
              <a:off x="6719441" y="5540176"/>
              <a:ext cx="328612" cy="584200"/>
            </a:xfrm>
            <a:custGeom>
              <a:avLst/>
              <a:gdLst>
                <a:gd name="T0" fmla="*/ 720905420 w 123"/>
                <a:gd name="T1" fmla="*/ 1307461970 h 238"/>
                <a:gd name="T2" fmla="*/ 863659247 w 123"/>
                <a:gd name="T3" fmla="*/ 403687159 h 238"/>
                <a:gd name="T4" fmla="*/ 877933828 w 123"/>
                <a:gd name="T5" fmla="*/ 385611328 h 238"/>
                <a:gd name="T6" fmla="*/ 799419624 w 123"/>
                <a:gd name="T7" fmla="*/ 0 h 238"/>
                <a:gd name="T8" fmla="*/ 356883397 w 123"/>
                <a:gd name="T9" fmla="*/ 18075835 h 238"/>
                <a:gd name="T10" fmla="*/ 0 w 123"/>
                <a:gd name="T11" fmla="*/ 1000177451 h 238"/>
                <a:gd name="T12" fmla="*/ 64239643 w 123"/>
                <a:gd name="T13" fmla="*/ 1433990330 h 238"/>
                <a:gd name="T14" fmla="*/ 328334151 w 123"/>
                <a:gd name="T15" fmla="*/ 1126705811 h 238"/>
                <a:gd name="T16" fmla="*/ 720905420 w 123"/>
                <a:gd name="T17" fmla="*/ 1307461970 h 23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238"/>
                <a:gd name="T29" fmla="*/ 123 w 123"/>
                <a:gd name="T30" fmla="*/ 238 h 23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238">
                  <a:moveTo>
                    <a:pt x="101" y="217"/>
                  </a:moveTo>
                  <a:cubicBezTo>
                    <a:pt x="88" y="168"/>
                    <a:pt x="94" y="114"/>
                    <a:pt x="121" y="67"/>
                  </a:cubicBezTo>
                  <a:cubicBezTo>
                    <a:pt x="122" y="66"/>
                    <a:pt x="122" y="65"/>
                    <a:pt x="123" y="64"/>
                  </a:cubicBezTo>
                  <a:cubicBezTo>
                    <a:pt x="112" y="0"/>
                    <a:pt x="112" y="0"/>
                    <a:pt x="112" y="0"/>
                  </a:cubicBezTo>
                  <a:cubicBezTo>
                    <a:pt x="50" y="3"/>
                    <a:pt x="50" y="3"/>
                    <a:pt x="50" y="3"/>
                  </a:cubicBezTo>
                  <a:cubicBezTo>
                    <a:pt x="18" y="49"/>
                    <a:pt x="0" y="106"/>
                    <a:pt x="0" y="166"/>
                  </a:cubicBezTo>
                  <a:cubicBezTo>
                    <a:pt x="0" y="191"/>
                    <a:pt x="3" y="215"/>
                    <a:pt x="9" y="238"/>
                  </a:cubicBezTo>
                  <a:cubicBezTo>
                    <a:pt x="46" y="187"/>
                    <a:pt x="46" y="187"/>
                    <a:pt x="46" y="187"/>
                  </a:cubicBezTo>
                  <a:lnTo>
                    <a:pt x="101" y="217"/>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5" name="Freeform 26"/>
            <p:cNvSpPr>
              <a:spLocks/>
            </p:cNvSpPr>
            <p:nvPr>
              <p:custDataLst>
                <p:tags r:id="rId28"/>
              </p:custDataLst>
            </p:nvPr>
          </p:nvSpPr>
          <p:spPr bwMode="gray">
            <a:xfrm>
              <a:off x="7175053" y="6376789"/>
              <a:ext cx="681038" cy="290512"/>
            </a:xfrm>
            <a:custGeom>
              <a:avLst/>
              <a:gdLst>
                <a:gd name="T0" fmla="*/ 1521601110 w 256"/>
                <a:gd name="T1" fmla="*/ 0 h 118"/>
                <a:gd name="T2" fmla="*/ 424632477 w 256"/>
                <a:gd name="T3" fmla="*/ 84859064 h 118"/>
                <a:gd name="T4" fmla="*/ 0 w 256"/>
                <a:gd name="T5" fmla="*/ 236390615 h 118"/>
                <a:gd name="T6" fmla="*/ 120312264 w 256"/>
                <a:gd name="T7" fmla="*/ 600067306 h 118"/>
                <a:gd name="T8" fmla="*/ 863420429 w 256"/>
                <a:gd name="T9" fmla="*/ 715230819 h 118"/>
                <a:gd name="T10" fmla="*/ 1811768385 w 256"/>
                <a:gd name="T11" fmla="*/ 521269640 h 118"/>
                <a:gd name="T12" fmla="*/ 1401288888 w 256"/>
                <a:gd name="T13" fmla="*/ 369738127 h 118"/>
                <a:gd name="T14" fmla="*/ 1521601110 w 256"/>
                <a:gd name="T15" fmla="*/ 0 h 118"/>
                <a:gd name="T16" fmla="*/ 0 60000 65536"/>
                <a:gd name="T17" fmla="*/ 0 60000 65536"/>
                <a:gd name="T18" fmla="*/ 0 60000 65536"/>
                <a:gd name="T19" fmla="*/ 0 60000 65536"/>
                <a:gd name="T20" fmla="*/ 0 60000 65536"/>
                <a:gd name="T21" fmla="*/ 0 60000 65536"/>
                <a:gd name="T22" fmla="*/ 0 60000 65536"/>
                <a:gd name="T23" fmla="*/ 0 60000 65536"/>
                <a:gd name="T24" fmla="*/ 0 w 256"/>
                <a:gd name="T25" fmla="*/ 0 h 118"/>
                <a:gd name="T26" fmla="*/ 256 w 256"/>
                <a:gd name="T27" fmla="*/ 118 h 1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6" h="118">
                  <a:moveTo>
                    <a:pt x="215" y="0"/>
                  </a:moveTo>
                  <a:cubicBezTo>
                    <a:pt x="168" y="25"/>
                    <a:pt x="112" y="31"/>
                    <a:pt x="60" y="14"/>
                  </a:cubicBezTo>
                  <a:cubicBezTo>
                    <a:pt x="0" y="39"/>
                    <a:pt x="0" y="39"/>
                    <a:pt x="0" y="39"/>
                  </a:cubicBezTo>
                  <a:cubicBezTo>
                    <a:pt x="17" y="99"/>
                    <a:pt x="17" y="99"/>
                    <a:pt x="17" y="99"/>
                  </a:cubicBezTo>
                  <a:cubicBezTo>
                    <a:pt x="49" y="111"/>
                    <a:pt x="85" y="118"/>
                    <a:pt x="122" y="118"/>
                  </a:cubicBezTo>
                  <a:cubicBezTo>
                    <a:pt x="170" y="118"/>
                    <a:pt x="215" y="107"/>
                    <a:pt x="256" y="86"/>
                  </a:cubicBezTo>
                  <a:cubicBezTo>
                    <a:pt x="198" y="61"/>
                    <a:pt x="198" y="61"/>
                    <a:pt x="198" y="61"/>
                  </a:cubicBezTo>
                  <a:lnTo>
                    <a:pt x="215"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6" name="Freeform 27"/>
            <p:cNvSpPr>
              <a:spLocks/>
            </p:cNvSpPr>
            <p:nvPr>
              <p:custDataLst>
                <p:tags r:id="rId29"/>
              </p:custDataLst>
            </p:nvPr>
          </p:nvSpPr>
          <p:spPr bwMode="gray">
            <a:xfrm>
              <a:off x="7744966" y="6038651"/>
              <a:ext cx="519112" cy="530225"/>
            </a:xfrm>
            <a:custGeom>
              <a:avLst/>
              <a:gdLst>
                <a:gd name="T0" fmla="*/ 729946115 w 195"/>
                <a:gd name="T1" fmla="*/ 0 h 216"/>
                <a:gd name="T2" fmla="*/ 566947494 w 195"/>
                <a:gd name="T3" fmla="*/ 373597565 h 216"/>
                <a:gd name="T4" fmla="*/ 120476582 w 195"/>
                <a:gd name="T5" fmla="*/ 777324666 h 216"/>
                <a:gd name="T6" fmla="*/ 0 w 195"/>
                <a:gd name="T7" fmla="*/ 1156948475 h 216"/>
                <a:gd name="T8" fmla="*/ 396862497 w 195"/>
                <a:gd name="T9" fmla="*/ 1301567610 h 216"/>
                <a:gd name="T10" fmla="*/ 1381934611 w 195"/>
                <a:gd name="T11" fmla="*/ 126542126 h 216"/>
                <a:gd name="T12" fmla="*/ 992158822 w 195"/>
                <a:gd name="T13" fmla="*/ 307314472 h 216"/>
                <a:gd name="T14" fmla="*/ 729946115 w 195"/>
                <a:gd name="T15" fmla="*/ 0 h 216"/>
                <a:gd name="T16" fmla="*/ 0 60000 65536"/>
                <a:gd name="T17" fmla="*/ 0 60000 65536"/>
                <a:gd name="T18" fmla="*/ 0 60000 65536"/>
                <a:gd name="T19" fmla="*/ 0 60000 65536"/>
                <a:gd name="T20" fmla="*/ 0 60000 65536"/>
                <a:gd name="T21" fmla="*/ 0 60000 65536"/>
                <a:gd name="T22" fmla="*/ 0 60000 65536"/>
                <a:gd name="T23" fmla="*/ 0 60000 65536"/>
                <a:gd name="T24" fmla="*/ 0 w 195"/>
                <a:gd name="T25" fmla="*/ 0 h 216"/>
                <a:gd name="T26" fmla="*/ 195 w 195"/>
                <a:gd name="T27" fmla="*/ 216 h 2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5" h="216">
                  <a:moveTo>
                    <a:pt x="103" y="0"/>
                  </a:moveTo>
                  <a:cubicBezTo>
                    <a:pt x="99" y="21"/>
                    <a:pt x="91" y="43"/>
                    <a:pt x="80" y="62"/>
                  </a:cubicBezTo>
                  <a:cubicBezTo>
                    <a:pt x="64" y="90"/>
                    <a:pt x="42" y="112"/>
                    <a:pt x="17" y="129"/>
                  </a:cubicBezTo>
                  <a:cubicBezTo>
                    <a:pt x="0" y="192"/>
                    <a:pt x="0" y="192"/>
                    <a:pt x="0" y="192"/>
                  </a:cubicBezTo>
                  <a:cubicBezTo>
                    <a:pt x="56" y="216"/>
                    <a:pt x="56" y="216"/>
                    <a:pt x="56" y="216"/>
                  </a:cubicBezTo>
                  <a:cubicBezTo>
                    <a:pt x="127" y="174"/>
                    <a:pt x="178" y="104"/>
                    <a:pt x="195" y="21"/>
                  </a:cubicBezTo>
                  <a:cubicBezTo>
                    <a:pt x="140" y="51"/>
                    <a:pt x="140" y="51"/>
                    <a:pt x="140" y="51"/>
                  </a:cubicBezTo>
                  <a:lnTo>
                    <a:pt x="103"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7" name="Freeform 28"/>
            <p:cNvSpPr>
              <a:spLocks/>
            </p:cNvSpPr>
            <p:nvPr>
              <p:custDataLst>
                <p:tags r:id="rId30"/>
              </p:custDataLst>
            </p:nvPr>
          </p:nvSpPr>
          <p:spPr bwMode="gray">
            <a:xfrm>
              <a:off x="8753028" y="2250876"/>
              <a:ext cx="1133475" cy="1044575"/>
            </a:xfrm>
            <a:custGeom>
              <a:avLst/>
              <a:gdLst>
                <a:gd name="T0" fmla="*/ 853546768 w 425"/>
                <a:gd name="T1" fmla="*/ 2147483647 h 425"/>
                <a:gd name="T2" fmla="*/ 362757401 w 425"/>
                <a:gd name="T3" fmla="*/ 718866784 h 425"/>
                <a:gd name="T4" fmla="*/ 2147483647 w 425"/>
                <a:gd name="T5" fmla="*/ 308085710 h 425"/>
                <a:gd name="T6" fmla="*/ 2147483647 w 425"/>
                <a:gd name="T7" fmla="*/ 1842473085 h 425"/>
                <a:gd name="T8" fmla="*/ 853546768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20" y="373"/>
                  </a:moveTo>
                  <a:cubicBezTo>
                    <a:pt x="31" y="322"/>
                    <a:pt x="0" y="208"/>
                    <a:pt x="51" y="119"/>
                  </a:cubicBezTo>
                  <a:cubicBezTo>
                    <a:pt x="103" y="30"/>
                    <a:pt x="217" y="0"/>
                    <a:pt x="306" y="51"/>
                  </a:cubicBezTo>
                  <a:cubicBezTo>
                    <a:pt x="394" y="103"/>
                    <a:pt x="425" y="216"/>
                    <a:pt x="374" y="305"/>
                  </a:cubicBezTo>
                  <a:cubicBezTo>
                    <a:pt x="322" y="394"/>
                    <a:pt x="208" y="425"/>
                    <a:pt x="120" y="373"/>
                  </a:cubicBezTo>
                  <a:close/>
                </a:path>
              </a:pathLst>
            </a:custGeom>
            <a:solidFill>
              <a:srgbClr val="FFFFFF"/>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8" name="Freeform 29"/>
            <p:cNvSpPr>
              <a:spLocks/>
            </p:cNvSpPr>
            <p:nvPr>
              <p:custDataLst>
                <p:tags r:id="rId31"/>
              </p:custDataLst>
            </p:nvPr>
          </p:nvSpPr>
          <p:spPr bwMode="gray">
            <a:xfrm>
              <a:off x="8541891" y="2733476"/>
              <a:ext cx="801687" cy="758825"/>
            </a:xfrm>
            <a:custGeom>
              <a:avLst/>
              <a:gdLst>
                <a:gd name="T0" fmla="*/ 2121034554 w 301"/>
                <a:gd name="T1" fmla="*/ 1296596275 h 309"/>
                <a:gd name="T2" fmla="*/ 1362002072 w 301"/>
                <a:gd name="T3" fmla="*/ 1133767904 h 309"/>
                <a:gd name="T4" fmla="*/ 673907041 w 301"/>
                <a:gd name="T5" fmla="*/ 247259053 h 309"/>
                <a:gd name="T6" fmla="*/ 333405857 w 301"/>
                <a:gd name="T7" fmla="*/ 0 h 309"/>
                <a:gd name="T8" fmla="*/ 0 w 301"/>
                <a:gd name="T9" fmla="*/ 253287903 h 309"/>
                <a:gd name="T10" fmla="*/ 2064285259 w 301"/>
                <a:gd name="T11" fmla="*/ 1863480074 h 309"/>
                <a:gd name="T12" fmla="*/ 2135222544 w 301"/>
                <a:gd name="T13" fmla="*/ 1863480074 h 309"/>
                <a:gd name="T14" fmla="*/ 1830190086 w 301"/>
                <a:gd name="T15" fmla="*/ 1574006869 h 309"/>
                <a:gd name="T16" fmla="*/ 2121034554 w 301"/>
                <a:gd name="T17" fmla="*/ 1296596275 h 3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09"/>
                <a:gd name="T29" fmla="*/ 301 w 301"/>
                <a:gd name="T30" fmla="*/ 309 h 3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09">
                  <a:moveTo>
                    <a:pt x="299" y="215"/>
                  </a:moveTo>
                  <a:cubicBezTo>
                    <a:pt x="263" y="216"/>
                    <a:pt x="226" y="208"/>
                    <a:pt x="192" y="188"/>
                  </a:cubicBezTo>
                  <a:cubicBezTo>
                    <a:pt x="136" y="156"/>
                    <a:pt x="102" y="101"/>
                    <a:pt x="95" y="41"/>
                  </a:cubicBezTo>
                  <a:cubicBezTo>
                    <a:pt x="47" y="0"/>
                    <a:pt x="47" y="0"/>
                    <a:pt x="47" y="0"/>
                  </a:cubicBezTo>
                  <a:cubicBezTo>
                    <a:pt x="0" y="42"/>
                    <a:pt x="0" y="42"/>
                    <a:pt x="0" y="42"/>
                  </a:cubicBezTo>
                  <a:cubicBezTo>
                    <a:pt x="13" y="191"/>
                    <a:pt x="138" y="309"/>
                    <a:pt x="291" y="309"/>
                  </a:cubicBezTo>
                  <a:cubicBezTo>
                    <a:pt x="295" y="309"/>
                    <a:pt x="298" y="309"/>
                    <a:pt x="301" y="309"/>
                  </a:cubicBezTo>
                  <a:cubicBezTo>
                    <a:pt x="258" y="261"/>
                    <a:pt x="258" y="261"/>
                    <a:pt x="258" y="261"/>
                  </a:cubicBezTo>
                  <a:lnTo>
                    <a:pt x="299" y="215"/>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9" name="Freeform 30"/>
            <p:cNvSpPr>
              <a:spLocks/>
            </p:cNvSpPr>
            <p:nvPr>
              <p:custDataLst>
                <p:tags r:id="rId32"/>
              </p:custDataLst>
            </p:nvPr>
          </p:nvSpPr>
          <p:spPr bwMode="gray">
            <a:xfrm>
              <a:off x="8538716" y="2057201"/>
              <a:ext cx="823912" cy="736600"/>
            </a:xfrm>
            <a:custGeom>
              <a:avLst/>
              <a:gdLst>
                <a:gd name="T0" fmla="*/ 668301856 w 309"/>
                <a:gd name="T1" fmla="*/ 1790512433 h 300"/>
                <a:gd name="T2" fmla="*/ 860260111 w 309"/>
                <a:gd name="T3" fmla="*/ 1157502897 h 300"/>
                <a:gd name="T4" fmla="*/ 1898261168 w 309"/>
                <a:gd name="T5" fmla="*/ 572723608 h 300"/>
                <a:gd name="T6" fmla="*/ 2147483647 w 309"/>
                <a:gd name="T7" fmla="*/ 277317587 h 300"/>
                <a:gd name="T8" fmla="*/ 1905369739 w 309"/>
                <a:gd name="T9" fmla="*/ 0 h 300"/>
                <a:gd name="T10" fmla="*/ 0 w 309"/>
                <a:gd name="T11" fmla="*/ 1754340477 h 300"/>
                <a:gd name="T12" fmla="*/ 0 w 309"/>
                <a:gd name="T13" fmla="*/ 1808598411 h 300"/>
                <a:gd name="T14" fmla="*/ 341259499 w 309"/>
                <a:gd name="T15" fmla="*/ 1549366879 h 300"/>
                <a:gd name="T16" fmla="*/ 668301856 w 309"/>
                <a:gd name="T17" fmla="*/ 1790512433 h 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300"/>
                <a:gd name="T29" fmla="*/ 309 w 309"/>
                <a:gd name="T30" fmla="*/ 300 h 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300">
                  <a:moveTo>
                    <a:pt x="94" y="297"/>
                  </a:moveTo>
                  <a:cubicBezTo>
                    <a:pt x="93" y="262"/>
                    <a:pt x="101" y="225"/>
                    <a:pt x="121" y="192"/>
                  </a:cubicBezTo>
                  <a:cubicBezTo>
                    <a:pt x="153" y="136"/>
                    <a:pt x="208" y="102"/>
                    <a:pt x="267" y="95"/>
                  </a:cubicBezTo>
                  <a:cubicBezTo>
                    <a:pt x="309" y="46"/>
                    <a:pt x="309" y="46"/>
                    <a:pt x="309" y="46"/>
                  </a:cubicBezTo>
                  <a:cubicBezTo>
                    <a:pt x="268" y="0"/>
                    <a:pt x="268" y="0"/>
                    <a:pt x="268" y="0"/>
                  </a:cubicBezTo>
                  <a:cubicBezTo>
                    <a:pt x="118" y="12"/>
                    <a:pt x="0" y="138"/>
                    <a:pt x="0" y="291"/>
                  </a:cubicBezTo>
                  <a:cubicBezTo>
                    <a:pt x="0" y="294"/>
                    <a:pt x="0" y="297"/>
                    <a:pt x="0" y="300"/>
                  </a:cubicBezTo>
                  <a:cubicBezTo>
                    <a:pt x="48" y="257"/>
                    <a:pt x="48" y="257"/>
                    <a:pt x="48" y="257"/>
                  </a:cubicBezTo>
                  <a:lnTo>
                    <a:pt x="94" y="297"/>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0" name="Freeform 31"/>
            <p:cNvSpPr>
              <a:spLocks/>
            </p:cNvSpPr>
            <p:nvPr>
              <p:custDataLst>
                <p:tags r:id="rId33"/>
              </p:custDataLst>
            </p:nvPr>
          </p:nvSpPr>
          <p:spPr bwMode="gray">
            <a:xfrm>
              <a:off x="9276903" y="2752526"/>
              <a:ext cx="822325" cy="736600"/>
            </a:xfrm>
            <a:custGeom>
              <a:avLst/>
              <a:gdLst>
                <a:gd name="T0" fmla="*/ 1525455656 w 308"/>
                <a:gd name="T1" fmla="*/ 0 h 300"/>
                <a:gd name="T2" fmla="*/ 1332991300 w 308"/>
                <a:gd name="T3" fmla="*/ 645067673 h 300"/>
                <a:gd name="T4" fmla="*/ 299387672 w 308"/>
                <a:gd name="T5" fmla="*/ 1235874650 h 300"/>
                <a:gd name="T6" fmla="*/ 0 w 308"/>
                <a:gd name="T7" fmla="*/ 1525250605 h 300"/>
                <a:gd name="T8" fmla="*/ 299387672 w 308"/>
                <a:gd name="T9" fmla="*/ 1808598411 h 300"/>
                <a:gd name="T10" fmla="*/ 2147483647 w 308"/>
                <a:gd name="T11" fmla="*/ 48230112 h 300"/>
                <a:gd name="T12" fmla="*/ 2147483647 w 308"/>
                <a:gd name="T13" fmla="*/ 0 h 300"/>
                <a:gd name="T14" fmla="*/ 1860483544 w 308"/>
                <a:gd name="T15" fmla="*/ 253203768 h 300"/>
                <a:gd name="T16" fmla="*/ 1525455656 w 308"/>
                <a:gd name="T17" fmla="*/ 0 h 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8"/>
                <a:gd name="T28" fmla="*/ 0 h 300"/>
                <a:gd name="T29" fmla="*/ 308 w 308"/>
                <a:gd name="T30" fmla="*/ 300 h 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8" h="300">
                  <a:moveTo>
                    <a:pt x="214" y="0"/>
                  </a:moveTo>
                  <a:cubicBezTo>
                    <a:pt x="215" y="37"/>
                    <a:pt x="207" y="74"/>
                    <a:pt x="187" y="107"/>
                  </a:cubicBezTo>
                  <a:cubicBezTo>
                    <a:pt x="155" y="163"/>
                    <a:pt x="101" y="197"/>
                    <a:pt x="42" y="205"/>
                  </a:cubicBezTo>
                  <a:cubicBezTo>
                    <a:pt x="0" y="253"/>
                    <a:pt x="0" y="253"/>
                    <a:pt x="0" y="253"/>
                  </a:cubicBezTo>
                  <a:cubicBezTo>
                    <a:pt x="42" y="300"/>
                    <a:pt x="42" y="300"/>
                    <a:pt x="42" y="300"/>
                  </a:cubicBezTo>
                  <a:cubicBezTo>
                    <a:pt x="191" y="287"/>
                    <a:pt x="308" y="161"/>
                    <a:pt x="308" y="8"/>
                  </a:cubicBezTo>
                  <a:cubicBezTo>
                    <a:pt x="308" y="6"/>
                    <a:pt x="308" y="3"/>
                    <a:pt x="308" y="0"/>
                  </a:cubicBezTo>
                  <a:cubicBezTo>
                    <a:pt x="261" y="42"/>
                    <a:pt x="261" y="42"/>
                    <a:pt x="261" y="42"/>
                  </a:cubicBezTo>
                  <a:lnTo>
                    <a:pt x="214"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1" name="Freeform 32"/>
            <p:cNvSpPr>
              <a:spLocks/>
            </p:cNvSpPr>
            <p:nvPr>
              <p:custDataLst>
                <p:tags r:id="rId34"/>
              </p:custDataLst>
            </p:nvPr>
          </p:nvSpPr>
          <p:spPr bwMode="gray">
            <a:xfrm>
              <a:off x="9299128" y="2052439"/>
              <a:ext cx="796925" cy="758825"/>
            </a:xfrm>
            <a:custGeom>
              <a:avLst/>
              <a:gdLst>
                <a:gd name="T0" fmla="*/ 7103027 w 299"/>
                <a:gd name="T1" fmla="*/ 572915258 h 309"/>
                <a:gd name="T2" fmla="*/ 760109220 w 299"/>
                <a:gd name="T3" fmla="*/ 729712170 h 309"/>
                <a:gd name="T4" fmla="*/ 1449180202 w 299"/>
                <a:gd name="T5" fmla="*/ 1604160942 h 309"/>
                <a:gd name="T6" fmla="*/ 1797268370 w 299"/>
                <a:gd name="T7" fmla="*/ 1863480074 h 309"/>
                <a:gd name="T8" fmla="*/ 2124044801 w 299"/>
                <a:gd name="T9" fmla="*/ 1616223553 h 309"/>
                <a:gd name="T10" fmla="*/ 49726521 w 299"/>
                <a:gd name="T11" fmla="*/ 0 h 309"/>
                <a:gd name="T12" fmla="*/ 0 w 299"/>
                <a:gd name="T13" fmla="*/ 6031308 h 309"/>
                <a:gd name="T14" fmla="*/ 298361752 w 299"/>
                <a:gd name="T15" fmla="*/ 289473282 h 309"/>
                <a:gd name="T16" fmla="*/ 7103027 w 299"/>
                <a:gd name="T17" fmla="*/ 572915258 h 3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9"/>
                <a:gd name="T28" fmla="*/ 0 h 309"/>
                <a:gd name="T29" fmla="*/ 299 w 299"/>
                <a:gd name="T30" fmla="*/ 309 h 3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9" h="309">
                  <a:moveTo>
                    <a:pt x="1" y="95"/>
                  </a:moveTo>
                  <a:cubicBezTo>
                    <a:pt x="37" y="94"/>
                    <a:pt x="73" y="102"/>
                    <a:pt x="107" y="121"/>
                  </a:cubicBezTo>
                  <a:cubicBezTo>
                    <a:pt x="162" y="153"/>
                    <a:pt x="196" y="208"/>
                    <a:pt x="204" y="266"/>
                  </a:cubicBezTo>
                  <a:cubicBezTo>
                    <a:pt x="253" y="309"/>
                    <a:pt x="253" y="309"/>
                    <a:pt x="253" y="309"/>
                  </a:cubicBezTo>
                  <a:cubicBezTo>
                    <a:pt x="299" y="268"/>
                    <a:pt x="299" y="268"/>
                    <a:pt x="299" y="268"/>
                  </a:cubicBezTo>
                  <a:cubicBezTo>
                    <a:pt x="287" y="118"/>
                    <a:pt x="161" y="0"/>
                    <a:pt x="7" y="0"/>
                  </a:cubicBezTo>
                  <a:cubicBezTo>
                    <a:pt x="5" y="0"/>
                    <a:pt x="2" y="1"/>
                    <a:pt x="0" y="1"/>
                  </a:cubicBezTo>
                  <a:cubicBezTo>
                    <a:pt x="42" y="48"/>
                    <a:pt x="42" y="48"/>
                    <a:pt x="42" y="48"/>
                  </a:cubicBezTo>
                  <a:lnTo>
                    <a:pt x="1" y="95"/>
                  </a:lnTo>
                  <a:close/>
                </a:path>
              </a:pathLst>
            </a:custGeom>
            <a:solidFill>
              <a:schemeClr val="accent1"/>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2" name="Freeform 33"/>
            <p:cNvSpPr>
              <a:spLocks/>
            </p:cNvSpPr>
            <p:nvPr>
              <p:custDataLst>
                <p:tags r:id="rId35"/>
              </p:custDataLst>
            </p:nvPr>
          </p:nvSpPr>
          <p:spPr bwMode="gray">
            <a:xfrm>
              <a:off x="8754616" y="3808214"/>
              <a:ext cx="1131887" cy="1044575"/>
            </a:xfrm>
            <a:custGeom>
              <a:avLst/>
              <a:gdLst>
                <a:gd name="T0" fmla="*/ 844062874 w 425"/>
                <a:gd name="T1" fmla="*/ 2147483647 h 425"/>
                <a:gd name="T2" fmla="*/ 361740495 w 425"/>
                <a:gd name="T3" fmla="*/ 718866784 h 425"/>
                <a:gd name="T4" fmla="*/ 2147483647 w 425"/>
                <a:gd name="T5" fmla="*/ 308085710 h 425"/>
                <a:gd name="T6" fmla="*/ 2147483647 w 425"/>
                <a:gd name="T7" fmla="*/ 1842473085 h 425"/>
                <a:gd name="T8" fmla="*/ 844062874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19" y="373"/>
                  </a:moveTo>
                  <a:cubicBezTo>
                    <a:pt x="30" y="322"/>
                    <a:pt x="0" y="208"/>
                    <a:pt x="51" y="119"/>
                  </a:cubicBezTo>
                  <a:cubicBezTo>
                    <a:pt x="102" y="30"/>
                    <a:pt x="216" y="0"/>
                    <a:pt x="305" y="51"/>
                  </a:cubicBezTo>
                  <a:cubicBezTo>
                    <a:pt x="394" y="103"/>
                    <a:pt x="425" y="216"/>
                    <a:pt x="373" y="305"/>
                  </a:cubicBezTo>
                  <a:cubicBezTo>
                    <a:pt x="322" y="394"/>
                    <a:pt x="208" y="425"/>
                    <a:pt x="119" y="373"/>
                  </a:cubicBezTo>
                  <a:close/>
                </a:path>
              </a:pathLst>
            </a:custGeom>
            <a:solidFill>
              <a:srgbClr val="FFFFFF"/>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3" name="Freeform 34"/>
            <p:cNvSpPr>
              <a:spLocks/>
            </p:cNvSpPr>
            <p:nvPr>
              <p:custDataLst>
                <p:tags r:id="rId36"/>
              </p:custDataLst>
            </p:nvPr>
          </p:nvSpPr>
          <p:spPr bwMode="gray">
            <a:xfrm>
              <a:off x="8538716" y="3992364"/>
              <a:ext cx="331787" cy="712787"/>
            </a:xfrm>
            <a:custGeom>
              <a:avLst/>
              <a:gdLst>
                <a:gd name="T0" fmla="*/ 880661024 w 125"/>
                <a:gd name="T1" fmla="*/ 1468011860 h 290"/>
                <a:gd name="T2" fmla="*/ 774982909 w 125"/>
                <a:gd name="T3" fmla="*/ 368513335 h 290"/>
                <a:gd name="T4" fmla="*/ 627029665 w 125"/>
                <a:gd name="T5" fmla="*/ 0 h 290"/>
                <a:gd name="T6" fmla="*/ 197267314 w 125"/>
                <a:gd name="T7" fmla="*/ 72495342 h 290"/>
                <a:gd name="T8" fmla="*/ 0 w 125"/>
                <a:gd name="T9" fmla="*/ 827643981 h 290"/>
                <a:gd name="T10" fmla="*/ 302948083 w 125"/>
                <a:gd name="T11" fmla="*/ 1751949213 h 290"/>
                <a:gd name="T12" fmla="*/ 443854089 w 125"/>
                <a:gd name="T13" fmla="*/ 1389477513 h 290"/>
                <a:gd name="T14" fmla="*/ 880661024 w 125"/>
                <a:gd name="T15" fmla="*/ 1468011860 h 290"/>
                <a:gd name="T16" fmla="*/ 0 60000 65536"/>
                <a:gd name="T17" fmla="*/ 0 60000 65536"/>
                <a:gd name="T18" fmla="*/ 0 60000 65536"/>
                <a:gd name="T19" fmla="*/ 0 60000 65536"/>
                <a:gd name="T20" fmla="*/ 0 60000 65536"/>
                <a:gd name="T21" fmla="*/ 0 60000 65536"/>
                <a:gd name="T22" fmla="*/ 0 60000 65536"/>
                <a:gd name="T23" fmla="*/ 0 60000 65536"/>
                <a:gd name="T24" fmla="*/ 0 w 125"/>
                <a:gd name="T25" fmla="*/ 0 h 290"/>
                <a:gd name="T26" fmla="*/ 125 w 125"/>
                <a:gd name="T27" fmla="*/ 290 h 29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5" h="290">
                  <a:moveTo>
                    <a:pt x="125" y="243"/>
                  </a:moveTo>
                  <a:cubicBezTo>
                    <a:pt x="92" y="190"/>
                    <a:pt x="85" y="122"/>
                    <a:pt x="110" y="61"/>
                  </a:cubicBezTo>
                  <a:cubicBezTo>
                    <a:pt x="89" y="0"/>
                    <a:pt x="89" y="0"/>
                    <a:pt x="89" y="0"/>
                  </a:cubicBezTo>
                  <a:cubicBezTo>
                    <a:pt x="28" y="12"/>
                    <a:pt x="28" y="12"/>
                    <a:pt x="28" y="12"/>
                  </a:cubicBezTo>
                  <a:cubicBezTo>
                    <a:pt x="10" y="50"/>
                    <a:pt x="0" y="92"/>
                    <a:pt x="0" y="137"/>
                  </a:cubicBezTo>
                  <a:cubicBezTo>
                    <a:pt x="0" y="193"/>
                    <a:pt x="16" y="245"/>
                    <a:pt x="43" y="290"/>
                  </a:cubicBezTo>
                  <a:cubicBezTo>
                    <a:pt x="63" y="230"/>
                    <a:pt x="63" y="230"/>
                    <a:pt x="63" y="230"/>
                  </a:cubicBezTo>
                  <a:lnTo>
                    <a:pt x="125" y="243"/>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4" name="Freeform 35"/>
            <p:cNvSpPr>
              <a:spLocks/>
            </p:cNvSpPr>
            <p:nvPr>
              <p:custDataLst>
                <p:tags r:id="rId37"/>
              </p:custDataLst>
            </p:nvPr>
          </p:nvSpPr>
          <p:spPr bwMode="gray">
            <a:xfrm>
              <a:off x="9300716" y="3609776"/>
              <a:ext cx="660400" cy="454025"/>
            </a:xfrm>
            <a:custGeom>
              <a:avLst/>
              <a:gdLst>
                <a:gd name="T0" fmla="*/ 0 w 248"/>
                <a:gd name="T1" fmla="*/ 572189266 h 185"/>
                <a:gd name="T2" fmla="*/ 751652516 w 248"/>
                <a:gd name="T3" fmla="*/ 728788725 h 185"/>
                <a:gd name="T4" fmla="*/ 1162932492 w 248"/>
                <a:gd name="T5" fmla="*/ 1035964760 h 185"/>
                <a:gd name="T6" fmla="*/ 1616760658 w 248"/>
                <a:gd name="T7" fmla="*/ 1114263186 h 185"/>
                <a:gd name="T8" fmla="*/ 1758581523 w 248"/>
                <a:gd name="T9" fmla="*/ 758904071 h 185"/>
                <a:gd name="T10" fmla="*/ 49636525 w 248"/>
                <a:gd name="T11" fmla="*/ 0 h 185"/>
                <a:gd name="T12" fmla="*/ 0 w 248"/>
                <a:gd name="T13" fmla="*/ 6022581 h 185"/>
                <a:gd name="T14" fmla="*/ 290733123 w 248"/>
                <a:gd name="T15" fmla="*/ 289105922 h 185"/>
                <a:gd name="T16" fmla="*/ 0 w 248"/>
                <a:gd name="T17" fmla="*/ 572189266 h 1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8"/>
                <a:gd name="T28" fmla="*/ 0 h 185"/>
                <a:gd name="T29" fmla="*/ 248 w 248"/>
                <a:gd name="T30" fmla="*/ 185 h 1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8" h="185">
                  <a:moveTo>
                    <a:pt x="0" y="95"/>
                  </a:moveTo>
                  <a:cubicBezTo>
                    <a:pt x="36" y="94"/>
                    <a:pt x="73" y="102"/>
                    <a:pt x="106" y="121"/>
                  </a:cubicBezTo>
                  <a:cubicBezTo>
                    <a:pt x="130" y="135"/>
                    <a:pt x="149" y="152"/>
                    <a:pt x="164" y="172"/>
                  </a:cubicBezTo>
                  <a:cubicBezTo>
                    <a:pt x="228" y="185"/>
                    <a:pt x="228" y="185"/>
                    <a:pt x="228" y="185"/>
                  </a:cubicBezTo>
                  <a:cubicBezTo>
                    <a:pt x="248" y="126"/>
                    <a:pt x="248" y="126"/>
                    <a:pt x="248" y="126"/>
                  </a:cubicBezTo>
                  <a:cubicBezTo>
                    <a:pt x="195" y="50"/>
                    <a:pt x="107" y="0"/>
                    <a:pt x="7" y="0"/>
                  </a:cubicBezTo>
                  <a:cubicBezTo>
                    <a:pt x="5" y="0"/>
                    <a:pt x="2" y="1"/>
                    <a:pt x="0" y="1"/>
                  </a:cubicBezTo>
                  <a:cubicBezTo>
                    <a:pt x="41" y="48"/>
                    <a:pt x="41" y="48"/>
                    <a:pt x="41" y="48"/>
                  </a:cubicBezTo>
                  <a:lnTo>
                    <a:pt x="0" y="95"/>
                  </a:lnTo>
                  <a:close/>
                </a:path>
              </a:pathLst>
            </a:custGeom>
            <a:solidFill>
              <a:schemeClr val="accent1"/>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5" name="Freeform 36"/>
            <p:cNvSpPr>
              <a:spLocks/>
            </p:cNvSpPr>
            <p:nvPr>
              <p:custDataLst>
                <p:tags r:id="rId38"/>
              </p:custDataLst>
            </p:nvPr>
          </p:nvSpPr>
          <p:spPr bwMode="gray">
            <a:xfrm>
              <a:off x="8676828" y="4597201"/>
              <a:ext cx="663575" cy="452438"/>
            </a:xfrm>
            <a:custGeom>
              <a:avLst/>
              <a:gdLst>
                <a:gd name="T0" fmla="*/ 1768400958 w 249"/>
                <a:gd name="T1" fmla="*/ 544157483 h 184"/>
                <a:gd name="T2" fmla="*/ 1008484848 w 249"/>
                <a:gd name="T3" fmla="*/ 380911022 h 184"/>
                <a:gd name="T4" fmla="*/ 596569935 w 249"/>
                <a:gd name="T5" fmla="*/ 72554822 h 184"/>
                <a:gd name="T6" fmla="*/ 142039701 w 249"/>
                <a:gd name="T7" fmla="*/ 0 h 184"/>
                <a:gd name="T8" fmla="*/ 0 w 249"/>
                <a:gd name="T9" fmla="*/ 350678830 h 184"/>
                <a:gd name="T10" fmla="*/ 1711584028 w 249"/>
                <a:gd name="T11" fmla="*/ 1112500720 h 184"/>
                <a:gd name="T12" fmla="*/ 1761298842 w 249"/>
                <a:gd name="T13" fmla="*/ 1112500720 h 184"/>
                <a:gd name="T14" fmla="*/ 1470117406 w 249"/>
                <a:gd name="T15" fmla="*/ 828330408 h 184"/>
                <a:gd name="T16" fmla="*/ 1768400958 w 249"/>
                <a:gd name="T17" fmla="*/ 544157483 h 1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184"/>
                <a:gd name="T29" fmla="*/ 249 w 249"/>
                <a:gd name="T30" fmla="*/ 184 h 1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184">
                  <a:moveTo>
                    <a:pt x="249" y="90"/>
                  </a:moveTo>
                  <a:cubicBezTo>
                    <a:pt x="213" y="91"/>
                    <a:pt x="176" y="83"/>
                    <a:pt x="142" y="63"/>
                  </a:cubicBezTo>
                  <a:cubicBezTo>
                    <a:pt x="119" y="50"/>
                    <a:pt x="99" y="32"/>
                    <a:pt x="84" y="12"/>
                  </a:cubicBezTo>
                  <a:cubicBezTo>
                    <a:pt x="20" y="0"/>
                    <a:pt x="20" y="0"/>
                    <a:pt x="20" y="0"/>
                  </a:cubicBezTo>
                  <a:cubicBezTo>
                    <a:pt x="0" y="58"/>
                    <a:pt x="0" y="58"/>
                    <a:pt x="0" y="58"/>
                  </a:cubicBezTo>
                  <a:cubicBezTo>
                    <a:pt x="53" y="134"/>
                    <a:pt x="141" y="184"/>
                    <a:pt x="241" y="184"/>
                  </a:cubicBezTo>
                  <a:cubicBezTo>
                    <a:pt x="243" y="184"/>
                    <a:pt x="246" y="184"/>
                    <a:pt x="248" y="184"/>
                  </a:cubicBezTo>
                  <a:cubicBezTo>
                    <a:pt x="207" y="137"/>
                    <a:pt x="207" y="137"/>
                    <a:pt x="207" y="137"/>
                  </a:cubicBezTo>
                  <a:lnTo>
                    <a:pt x="249" y="9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6" name="Freeform 37"/>
            <p:cNvSpPr>
              <a:spLocks/>
            </p:cNvSpPr>
            <p:nvPr>
              <p:custDataLst>
                <p:tags r:id="rId39"/>
              </p:custDataLst>
            </p:nvPr>
          </p:nvSpPr>
          <p:spPr bwMode="gray">
            <a:xfrm>
              <a:off x="9767441" y="3954264"/>
              <a:ext cx="331787" cy="714375"/>
            </a:xfrm>
            <a:custGeom>
              <a:avLst/>
              <a:gdLst>
                <a:gd name="T0" fmla="*/ 0 w 125"/>
                <a:gd name="T1" fmla="*/ 289272732 h 291"/>
                <a:gd name="T2" fmla="*/ 105678157 w 125"/>
                <a:gd name="T3" fmla="*/ 1380071884 h 291"/>
                <a:gd name="T4" fmla="*/ 253631275 w 125"/>
                <a:gd name="T5" fmla="*/ 1753716856 h 291"/>
                <a:gd name="T6" fmla="*/ 683393627 w 125"/>
                <a:gd name="T7" fmla="*/ 1681398079 h 291"/>
                <a:gd name="T8" fmla="*/ 880661024 w 125"/>
                <a:gd name="T9" fmla="*/ 922056744 h 291"/>
                <a:gd name="T10" fmla="*/ 577712858 w 125"/>
                <a:gd name="T11" fmla="*/ 0 h 291"/>
                <a:gd name="T12" fmla="*/ 429762435 w 125"/>
                <a:gd name="T13" fmla="*/ 361591587 h 291"/>
                <a:gd name="T14" fmla="*/ 0 w 125"/>
                <a:gd name="T15" fmla="*/ 289272732 h 291"/>
                <a:gd name="T16" fmla="*/ 0 60000 65536"/>
                <a:gd name="T17" fmla="*/ 0 60000 65536"/>
                <a:gd name="T18" fmla="*/ 0 60000 65536"/>
                <a:gd name="T19" fmla="*/ 0 60000 65536"/>
                <a:gd name="T20" fmla="*/ 0 60000 65536"/>
                <a:gd name="T21" fmla="*/ 0 60000 65536"/>
                <a:gd name="T22" fmla="*/ 0 60000 65536"/>
                <a:gd name="T23" fmla="*/ 0 60000 65536"/>
                <a:gd name="T24" fmla="*/ 0 w 125"/>
                <a:gd name="T25" fmla="*/ 0 h 291"/>
                <a:gd name="T26" fmla="*/ 125 w 125"/>
                <a:gd name="T27" fmla="*/ 291 h 2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5" h="291">
                  <a:moveTo>
                    <a:pt x="0" y="48"/>
                  </a:moveTo>
                  <a:cubicBezTo>
                    <a:pt x="34" y="101"/>
                    <a:pt x="41" y="169"/>
                    <a:pt x="15" y="229"/>
                  </a:cubicBezTo>
                  <a:cubicBezTo>
                    <a:pt x="36" y="291"/>
                    <a:pt x="36" y="291"/>
                    <a:pt x="36" y="291"/>
                  </a:cubicBezTo>
                  <a:cubicBezTo>
                    <a:pt x="97" y="279"/>
                    <a:pt x="97" y="279"/>
                    <a:pt x="97" y="279"/>
                  </a:cubicBezTo>
                  <a:cubicBezTo>
                    <a:pt x="115" y="241"/>
                    <a:pt x="125" y="198"/>
                    <a:pt x="125" y="153"/>
                  </a:cubicBezTo>
                  <a:cubicBezTo>
                    <a:pt x="125" y="97"/>
                    <a:pt x="109" y="45"/>
                    <a:pt x="82" y="0"/>
                  </a:cubicBezTo>
                  <a:cubicBezTo>
                    <a:pt x="61" y="60"/>
                    <a:pt x="61" y="60"/>
                    <a:pt x="61" y="60"/>
                  </a:cubicBezTo>
                  <a:lnTo>
                    <a:pt x="0" y="48"/>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7" name="Freeform 38"/>
            <p:cNvSpPr>
              <a:spLocks/>
            </p:cNvSpPr>
            <p:nvPr>
              <p:custDataLst>
                <p:tags r:id="rId40"/>
              </p:custDataLst>
            </p:nvPr>
          </p:nvSpPr>
          <p:spPr bwMode="gray">
            <a:xfrm>
              <a:off x="9273728" y="4557514"/>
              <a:ext cx="728663" cy="488950"/>
            </a:xfrm>
            <a:custGeom>
              <a:avLst/>
              <a:gdLst>
                <a:gd name="T0" fmla="*/ 1357855250 w 274"/>
                <a:gd name="T1" fmla="*/ 0 h 199"/>
                <a:gd name="T2" fmla="*/ 1336638933 w 274"/>
                <a:gd name="T3" fmla="*/ 36221611 h 199"/>
                <a:gd name="T4" fmla="*/ 311176276 w 274"/>
                <a:gd name="T5" fmla="*/ 627851074 h 199"/>
                <a:gd name="T6" fmla="*/ 0 w 274"/>
                <a:gd name="T7" fmla="*/ 923663429 h 199"/>
                <a:gd name="T8" fmla="*/ 289959960 w 274"/>
                <a:gd name="T9" fmla="*/ 1201367288 h 199"/>
                <a:gd name="T10" fmla="*/ 1937772676 w 274"/>
                <a:gd name="T11" fmla="*/ 289777802 h 199"/>
                <a:gd name="T12" fmla="*/ 1506369800 w 274"/>
                <a:gd name="T13" fmla="*/ 362221082 h 199"/>
                <a:gd name="T14" fmla="*/ 1357855250 w 274"/>
                <a:gd name="T15" fmla="*/ 0 h 199"/>
                <a:gd name="T16" fmla="*/ 0 60000 65536"/>
                <a:gd name="T17" fmla="*/ 0 60000 65536"/>
                <a:gd name="T18" fmla="*/ 0 60000 65536"/>
                <a:gd name="T19" fmla="*/ 0 60000 65536"/>
                <a:gd name="T20" fmla="*/ 0 60000 65536"/>
                <a:gd name="T21" fmla="*/ 0 60000 65536"/>
                <a:gd name="T22" fmla="*/ 0 60000 65536"/>
                <a:gd name="T23" fmla="*/ 0 60000 65536"/>
                <a:gd name="T24" fmla="*/ 0 w 274"/>
                <a:gd name="T25" fmla="*/ 0 h 199"/>
                <a:gd name="T26" fmla="*/ 274 w 274"/>
                <a:gd name="T27" fmla="*/ 199 h 1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4" h="199">
                  <a:moveTo>
                    <a:pt x="192" y="0"/>
                  </a:moveTo>
                  <a:cubicBezTo>
                    <a:pt x="191" y="2"/>
                    <a:pt x="190" y="4"/>
                    <a:pt x="189" y="6"/>
                  </a:cubicBezTo>
                  <a:cubicBezTo>
                    <a:pt x="157" y="62"/>
                    <a:pt x="102" y="96"/>
                    <a:pt x="44" y="104"/>
                  </a:cubicBezTo>
                  <a:cubicBezTo>
                    <a:pt x="0" y="153"/>
                    <a:pt x="0" y="153"/>
                    <a:pt x="0" y="153"/>
                  </a:cubicBezTo>
                  <a:cubicBezTo>
                    <a:pt x="41" y="199"/>
                    <a:pt x="41" y="199"/>
                    <a:pt x="41" y="199"/>
                  </a:cubicBezTo>
                  <a:cubicBezTo>
                    <a:pt x="142" y="191"/>
                    <a:pt x="228" y="132"/>
                    <a:pt x="274" y="48"/>
                  </a:cubicBezTo>
                  <a:cubicBezTo>
                    <a:pt x="213" y="60"/>
                    <a:pt x="213" y="60"/>
                    <a:pt x="213" y="60"/>
                  </a:cubicBezTo>
                  <a:lnTo>
                    <a:pt x="192"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8" name="Freeform 39"/>
            <p:cNvSpPr>
              <a:spLocks/>
            </p:cNvSpPr>
            <p:nvPr>
              <p:custDataLst>
                <p:tags r:id="rId41"/>
              </p:custDataLst>
            </p:nvPr>
          </p:nvSpPr>
          <p:spPr bwMode="gray">
            <a:xfrm>
              <a:off x="8635553" y="3612951"/>
              <a:ext cx="728663" cy="488950"/>
            </a:xfrm>
            <a:custGeom>
              <a:avLst/>
              <a:gdLst>
                <a:gd name="T0" fmla="*/ 579917260 w 274"/>
                <a:gd name="T1" fmla="*/ 1201367288 h 199"/>
                <a:gd name="T2" fmla="*/ 601133577 w 274"/>
                <a:gd name="T3" fmla="*/ 1165145686 h 199"/>
                <a:gd name="T4" fmla="*/ 1633670361 w 274"/>
                <a:gd name="T5" fmla="*/ 579553148 h 199"/>
                <a:gd name="T6" fmla="*/ 1937772676 w 274"/>
                <a:gd name="T7" fmla="*/ 283740869 h 199"/>
                <a:gd name="T8" fmla="*/ 1647812799 w 274"/>
                <a:gd name="T9" fmla="*/ 0 h 199"/>
                <a:gd name="T10" fmla="*/ 0 w 274"/>
                <a:gd name="T11" fmla="*/ 917626496 h 199"/>
                <a:gd name="T12" fmla="*/ 438474261 w 274"/>
                <a:gd name="T13" fmla="*/ 839146359 h 199"/>
                <a:gd name="T14" fmla="*/ 579917260 w 274"/>
                <a:gd name="T15" fmla="*/ 1201367288 h 199"/>
                <a:gd name="T16" fmla="*/ 0 60000 65536"/>
                <a:gd name="T17" fmla="*/ 0 60000 65536"/>
                <a:gd name="T18" fmla="*/ 0 60000 65536"/>
                <a:gd name="T19" fmla="*/ 0 60000 65536"/>
                <a:gd name="T20" fmla="*/ 0 60000 65536"/>
                <a:gd name="T21" fmla="*/ 0 60000 65536"/>
                <a:gd name="T22" fmla="*/ 0 60000 65536"/>
                <a:gd name="T23" fmla="*/ 0 60000 65536"/>
                <a:gd name="T24" fmla="*/ 0 w 274"/>
                <a:gd name="T25" fmla="*/ 0 h 199"/>
                <a:gd name="T26" fmla="*/ 274 w 274"/>
                <a:gd name="T27" fmla="*/ 199 h 19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4" h="199">
                  <a:moveTo>
                    <a:pt x="82" y="199"/>
                  </a:moveTo>
                  <a:cubicBezTo>
                    <a:pt x="83" y="197"/>
                    <a:pt x="84" y="195"/>
                    <a:pt x="85" y="193"/>
                  </a:cubicBezTo>
                  <a:cubicBezTo>
                    <a:pt x="117" y="138"/>
                    <a:pt x="172" y="103"/>
                    <a:pt x="231" y="96"/>
                  </a:cubicBezTo>
                  <a:cubicBezTo>
                    <a:pt x="274" y="47"/>
                    <a:pt x="274" y="47"/>
                    <a:pt x="274" y="47"/>
                  </a:cubicBezTo>
                  <a:cubicBezTo>
                    <a:pt x="233" y="0"/>
                    <a:pt x="233" y="0"/>
                    <a:pt x="233" y="0"/>
                  </a:cubicBezTo>
                  <a:cubicBezTo>
                    <a:pt x="133" y="9"/>
                    <a:pt x="46" y="68"/>
                    <a:pt x="0" y="152"/>
                  </a:cubicBezTo>
                  <a:cubicBezTo>
                    <a:pt x="62" y="139"/>
                    <a:pt x="62" y="139"/>
                    <a:pt x="62" y="139"/>
                  </a:cubicBezTo>
                  <a:lnTo>
                    <a:pt x="82" y="199"/>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79" name="Freeform 40"/>
            <p:cNvSpPr>
              <a:spLocks/>
            </p:cNvSpPr>
            <p:nvPr>
              <p:custDataLst>
                <p:tags r:id="rId42"/>
              </p:custDataLst>
            </p:nvPr>
          </p:nvSpPr>
          <p:spPr bwMode="gray">
            <a:xfrm>
              <a:off x="8538716" y="5483026"/>
              <a:ext cx="361950" cy="481013"/>
            </a:xfrm>
            <a:custGeom>
              <a:avLst/>
              <a:gdLst>
                <a:gd name="T0" fmla="*/ 675704209 w 135"/>
                <a:gd name="T1" fmla="*/ 1180477011 h 196"/>
                <a:gd name="T2" fmla="*/ 869789922 w 135"/>
                <a:gd name="T3" fmla="*/ 542055007 h 196"/>
                <a:gd name="T4" fmla="*/ 970428063 w 135"/>
                <a:gd name="T5" fmla="*/ 409553146 h 196"/>
                <a:gd name="T6" fmla="*/ 941675841 w 135"/>
                <a:gd name="T7" fmla="*/ 18067436 h 196"/>
                <a:gd name="T8" fmla="*/ 495997456 w 135"/>
                <a:gd name="T9" fmla="*/ 0 h 196"/>
                <a:gd name="T10" fmla="*/ 0 w 135"/>
                <a:gd name="T11" fmla="*/ 1138317217 h 196"/>
                <a:gd name="T12" fmla="*/ 0 w 135"/>
                <a:gd name="T13" fmla="*/ 1180477011 h 196"/>
                <a:gd name="T14" fmla="*/ 337852104 w 135"/>
                <a:gd name="T15" fmla="*/ 933540721 h 196"/>
                <a:gd name="T16" fmla="*/ 675704209 w 135"/>
                <a:gd name="T17" fmla="*/ 1180477011 h 1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5"/>
                <a:gd name="T28" fmla="*/ 0 h 196"/>
                <a:gd name="T29" fmla="*/ 135 w 135"/>
                <a:gd name="T30" fmla="*/ 196 h 1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5" h="196">
                  <a:moveTo>
                    <a:pt x="94" y="196"/>
                  </a:moveTo>
                  <a:cubicBezTo>
                    <a:pt x="93" y="160"/>
                    <a:pt x="101" y="123"/>
                    <a:pt x="121" y="90"/>
                  </a:cubicBezTo>
                  <a:cubicBezTo>
                    <a:pt x="125" y="82"/>
                    <a:pt x="130" y="75"/>
                    <a:pt x="135" y="68"/>
                  </a:cubicBezTo>
                  <a:cubicBezTo>
                    <a:pt x="131" y="3"/>
                    <a:pt x="131" y="3"/>
                    <a:pt x="131" y="3"/>
                  </a:cubicBezTo>
                  <a:cubicBezTo>
                    <a:pt x="69" y="0"/>
                    <a:pt x="69" y="0"/>
                    <a:pt x="69" y="0"/>
                  </a:cubicBezTo>
                  <a:cubicBezTo>
                    <a:pt x="26" y="51"/>
                    <a:pt x="0" y="117"/>
                    <a:pt x="0" y="189"/>
                  </a:cubicBezTo>
                  <a:cubicBezTo>
                    <a:pt x="0" y="192"/>
                    <a:pt x="0" y="194"/>
                    <a:pt x="0" y="196"/>
                  </a:cubicBezTo>
                  <a:cubicBezTo>
                    <a:pt x="47" y="155"/>
                    <a:pt x="47" y="155"/>
                    <a:pt x="47" y="155"/>
                  </a:cubicBezTo>
                  <a:lnTo>
                    <a:pt x="94" y="196"/>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0" name="Freeform 41"/>
            <p:cNvSpPr>
              <a:spLocks/>
            </p:cNvSpPr>
            <p:nvPr>
              <p:custDataLst>
                <p:tags r:id="rId43"/>
              </p:custDataLst>
            </p:nvPr>
          </p:nvSpPr>
          <p:spPr bwMode="gray">
            <a:xfrm>
              <a:off x="9299128" y="5227439"/>
              <a:ext cx="525463" cy="333375"/>
            </a:xfrm>
            <a:custGeom>
              <a:avLst/>
              <a:gdLst>
                <a:gd name="T0" fmla="*/ 0 w 197"/>
                <a:gd name="T1" fmla="*/ 570835948 h 136"/>
                <a:gd name="T2" fmla="*/ 761265286 w 197"/>
                <a:gd name="T3" fmla="*/ 727066342 h 136"/>
                <a:gd name="T4" fmla="*/ 910672775 w 197"/>
                <a:gd name="T5" fmla="*/ 817197665 h 136"/>
                <a:gd name="T6" fmla="*/ 1373122749 w 197"/>
                <a:gd name="T7" fmla="*/ 793162809 h 136"/>
                <a:gd name="T8" fmla="*/ 1401580762 w 197"/>
                <a:gd name="T9" fmla="*/ 420616260 h 136"/>
                <a:gd name="T10" fmla="*/ 49801628 w 197"/>
                <a:gd name="T11" fmla="*/ 0 h 136"/>
                <a:gd name="T12" fmla="*/ 7113756 w 197"/>
                <a:gd name="T13" fmla="*/ 6008104 h 136"/>
                <a:gd name="T14" fmla="*/ 298815062 w 197"/>
                <a:gd name="T15" fmla="*/ 288423250 h 136"/>
                <a:gd name="T16" fmla="*/ 0 w 197"/>
                <a:gd name="T17" fmla="*/ 570835948 h 1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7"/>
                <a:gd name="T28" fmla="*/ 0 h 136"/>
                <a:gd name="T29" fmla="*/ 197 w 197"/>
                <a:gd name="T30" fmla="*/ 136 h 1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7" h="136">
                  <a:moveTo>
                    <a:pt x="0" y="95"/>
                  </a:moveTo>
                  <a:cubicBezTo>
                    <a:pt x="36" y="94"/>
                    <a:pt x="73" y="102"/>
                    <a:pt x="107" y="121"/>
                  </a:cubicBezTo>
                  <a:cubicBezTo>
                    <a:pt x="114" y="126"/>
                    <a:pt x="121" y="131"/>
                    <a:pt x="128" y="136"/>
                  </a:cubicBezTo>
                  <a:cubicBezTo>
                    <a:pt x="193" y="132"/>
                    <a:pt x="193" y="132"/>
                    <a:pt x="193" y="132"/>
                  </a:cubicBezTo>
                  <a:cubicBezTo>
                    <a:pt x="197" y="70"/>
                    <a:pt x="197" y="70"/>
                    <a:pt x="197" y="70"/>
                  </a:cubicBezTo>
                  <a:cubicBezTo>
                    <a:pt x="146" y="27"/>
                    <a:pt x="80" y="0"/>
                    <a:pt x="7" y="0"/>
                  </a:cubicBezTo>
                  <a:cubicBezTo>
                    <a:pt x="5" y="0"/>
                    <a:pt x="3" y="1"/>
                    <a:pt x="1" y="1"/>
                  </a:cubicBezTo>
                  <a:cubicBezTo>
                    <a:pt x="42" y="48"/>
                    <a:pt x="42" y="48"/>
                    <a:pt x="42" y="48"/>
                  </a:cubicBezTo>
                  <a:lnTo>
                    <a:pt x="0" y="95"/>
                  </a:lnTo>
                  <a:close/>
                </a:path>
              </a:pathLst>
            </a:custGeom>
            <a:solidFill>
              <a:schemeClr val="accent1"/>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1" name="Freeform 42"/>
            <p:cNvSpPr>
              <a:spLocks/>
            </p:cNvSpPr>
            <p:nvPr>
              <p:custDataLst>
                <p:tags r:id="rId44"/>
              </p:custDataLst>
            </p:nvPr>
          </p:nvSpPr>
          <p:spPr bwMode="gray">
            <a:xfrm>
              <a:off x="8754616" y="5230614"/>
              <a:ext cx="611187" cy="385762"/>
            </a:xfrm>
            <a:custGeom>
              <a:avLst/>
              <a:gdLst>
                <a:gd name="T0" fmla="*/ 470133623 w 229"/>
                <a:gd name="T1" fmla="*/ 947849115 h 157"/>
                <a:gd name="T2" fmla="*/ 1324922618 w 229"/>
                <a:gd name="T3" fmla="*/ 579576620 h 157"/>
                <a:gd name="T4" fmla="*/ 1631220970 w 229"/>
                <a:gd name="T5" fmla="*/ 283751260 h 157"/>
                <a:gd name="T6" fmla="*/ 1339169410 w 229"/>
                <a:gd name="T7" fmla="*/ 0 h 157"/>
                <a:gd name="T8" fmla="*/ 0 w 229"/>
                <a:gd name="T9" fmla="*/ 543351862 h 157"/>
                <a:gd name="T10" fmla="*/ 441640039 w 229"/>
                <a:gd name="T11" fmla="*/ 567502520 h 157"/>
                <a:gd name="T12" fmla="*/ 470133623 w 229"/>
                <a:gd name="T13" fmla="*/ 947849115 h 157"/>
                <a:gd name="T14" fmla="*/ 0 60000 65536"/>
                <a:gd name="T15" fmla="*/ 0 60000 65536"/>
                <a:gd name="T16" fmla="*/ 0 60000 65536"/>
                <a:gd name="T17" fmla="*/ 0 60000 65536"/>
                <a:gd name="T18" fmla="*/ 0 60000 65536"/>
                <a:gd name="T19" fmla="*/ 0 60000 65536"/>
                <a:gd name="T20" fmla="*/ 0 60000 65536"/>
                <a:gd name="T21" fmla="*/ 0 w 229"/>
                <a:gd name="T22" fmla="*/ 0 h 157"/>
                <a:gd name="T23" fmla="*/ 229 w 229"/>
                <a:gd name="T24" fmla="*/ 157 h 1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9" h="157">
                  <a:moveTo>
                    <a:pt x="66" y="157"/>
                  </a:moveTo>
                  <a:cubicBezTo>
                    <a:pt x="98" y="123"/>
                    <a:pt x="141" y="101"/>
                    <a:pt x="186" y="96"/>
                  </a:cubicBezTo>
                  <a:cubicBezTo>
                    <a:pt x="229" y="47"/>
                    <a:pt x="229" y="47"/>
                    <a:pt x="229" y="47"/>
                  </a:cubicBezTo>
                  <a:cubicBezTo>
                    <a:pt x="188" y="0"/>
                    <a:pt x="188" y="0"/>
                    <a:pt x="188" y="0"/>
                  </a:cubicBezTo>
                  <a:cubicBezTo>
                    <a:pt x="114" y="6"/>
                    <a:pt x="48" y="40"/>
                    <a:pt x="0" y="90"/>
                  </a:cubicBezTo>
                  <a:cubicBezTo>
                    <a:pt x="62" y="94"/>
                    <a:pt x="62" y="94"/>
                    <a:pt x="62" y="94"/>
                  </a:cubicBezTo>
                  <a:lnTo>
                    <a:pt x="66" y="157"/>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2" name="Freeform 43"/>
            <p:cNvSpPr>
              <a:spLocks/>
            </p:cNvSpPr>
            <p:nvPr>
              <p:custDataLst>
                <p:tags r:id="rId45"/>
              </p:custDataLst>
            </p:nvPr>
          </p:nvSpPr>
          <p:spPr bwMode="gray">
            <a:xfrm>
              <a:off x="8541891" y="5905301"/>
              <a:ext cx="417512" cy="563563"/>
            </a:xfrm>
            <a:custGeom>
              <a:avLst/>
              <a:gdLst>
                <a:gd name="T0" fmla="*/ 1117411885 w 156"/>
                <a:gd name="T1" fmla="*/ 981136158 h 229"/>
                <a:gd name="T2" fmla="*/ 680474876 w 156"/>
                <a:gd name="T3" fmla="*/ 260425177 h 229"/>
                <a:gd name="T4" fmla="*/ 329494537 w 156"/>
                <a:gd name="T5" fmla="*/ 0 h 229"/>
                <a:gd name="T6" fmla="*/ 0 w 156"/>
                <a:gd name="T7" fmla="*/ 248312267 h 229"/>
                <a:gd name="T8" fmla="*/ 637497920 w 156"/>
                <a:gd name="T9" fmla="*/ 1386914023 h 229"/>
                <a:gd name="T10" fmla="*/ 666148332 w 156"/>
                <a:gd name="T11" fmla="*/ 1005361978 h 229"/>
                <a:gd name="T12" fmla="*/ 1117411885 w 156"/>
                <a:gd name="T13" fmla="*/ 981136158 h 229"/>
                <a:gd name="T14" fmla="*/ 0 60000 65536"/>
                <a:gd name="T15" fmla="*/ 0 60000 65536"/>
                <a:gd name="T16" fmla="*/ 0 60000 65536"/>
                <a:gd name="T17" fmla="*/ 0 60000 65536"/>
                <a:gd name="T18" fmla="*/ 0 60000 65536"/>
                <a:gd name="T19" fmla="*/ 0 60000 65536"/>
                <a:gd name="T20" fmla="*/ 0 60000 65536"/>
                <a:gd name="T21" fmla="*/ 0 w 156"/>
                <a:gd name="T22" fmla="*/ 0 h 229"/>
                <a:gd name="T23" fmla="*/ 156 w 156"/>
                <a:gd name="T24" fmla="*/ 229 h 2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29">
                  <a:moveTo>
                    <a:pt x="156" y="162"/>
                  </a:moveTo>
                  <a:cubicBezTo>
                    <a:pt x="122" y="130"/>
                    <a:pt x="101" y="88"/>
                    <a:pt x="95" y="43"/>
                  </a:cubicBezTo>
                  <a:cubicBezTo>
                    <a:pt x="46" y="0"/>
                    <a:pt x="46" y="0"/>
                    <a:pt x="46" y="0"/>
                  </a:cubicBezTo>
                  <a:cubicBezTo>
                    <a:pt x="0" y="41"/>
                    <a:pt x="0" y="41"/>
                    <a:pt x="0" y="41"/>
                  </a:cubicBezTo>
                  <a:cubicBezTo>
                    <a:pt x="5" y="115"/>
                    <a:pt x="39" y="181"/>
                    <a:pt x="89" y="229"/>
                  </a:cubicBezTo>
                  <a:cubicBezTo>
                    <a:pt x="93" y="166"/>
                    <a:pt x="93" y="166"/>
                    <a:pt x="93" y="166"/>
                  </a:cubicBezTo>
                  <a:lnTo>
                    <a:pt x="156" y="162"/>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3" name="Freeform 44"/>
            <p:cNvSpPr>
              <a:spLocks/>
            </p:cNvSpPr>
            <p:nvPr>
              <p:custDataLst>
                <p:tags r:id="rId46"/>
              </p:custDataLst>
            </p:nvPr>
          </p:nvSpPr>
          <p:spPr bwMode="gray">
            <a:xfrm>
              <a:off x="9681716" y="5429051"/>
              <a:ext cx="414337" cy="560388"/>
            </a:xfrm>
            <a:custGeom>
              <a:avLst/>
              <a:gdLst>
                <a:gd name="T0" fmla="*/ 0 w 156"/>
                <a:gd name="T1" fmla="*/ 398706278 h 228"/>
                <a:gd name="T2" fmla="*/ 430315532 w 156"/>
                <a:gd name="T3" fmla="*/ 1117583271 h 228"/>
                <a:gd name="T4" fmla="*/ 775981517 w 156"/>
                <a:gd name="T5" fmla="*/ 1377345467 h 228"/>
                <a:gd name="T6" fmla="*/ 1100481629 w 156"/>
                <a:gd name="T7" fmla="*/ 1135704936 h 228"/>
                <a:gd name="T8" fmla="*/ 472641634 w 156"/>
                <a:gd name="T9" fmla="*/ 0 h 228"/>
                <a:gd name="T10" fmla="*/ 444424233 w 156"/>
                <a:gd name="T11" fmla="*/ 374540780 h 228"/>
                <a:gd name="T12" fmla="*/ 0 w 156"/>
                <a:gd name="T13" fmla="*/ 398706278 h 228"/>
                <a:gd name="T14" fmla="*/ 0 60000 65536"/>
                <a:gd name="T15" fmla="*/ 0 60000 65536"/>
                <a:gd name="T16" fmla="*/ 0 60000 65536"/>
                <a:gd name="T17" fmla="*/ 0 60000 65536"/>
                <a:gd name="T18" fmla="*/ 0 60000 65536"/>
                <a:gd name="T19" fmla="*/ 0 60000 65536"/>
                <a:gd name="T20" fmla="*/ 0 60000 65536"/>
                <a:gd name="T21" fmla="*/ 0 w 156"/>
                <a:gd name="T22" fmla="*/ 0 h 228"/>
                <a:gd name="T23" fmla="*/ 156 w 156"/>
                <a:gd name="T24" fmla="*/ 228 h 2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6" h="228">
                  <a:moveTo>
                    <a:pt x="0" y="66"/>
                  </a:moveTo>
                  <a:cubicBezTo>
                    <a:pt x="34" y="98"/>
                    <a:pt x="55" y="140"/>
                    <a:pt x="61" y="185"/>
                  </a:cubicBezTo>
                  <a:cubicBezTo>
                    <a:pt x="110" y="228"/>
                    <a:pt x="110" y="228"/>
                    <a:pt x="110" y="228"/>
                  </a:cubicBezTo>
                  <a:cubicBezTo>
                    <a:pt x="156" y="188"/>
                    <a:pt x="156" y="188"/>
                    <a:pt x="156" y="188"/>
                  </a:cubicBezTo>
                  <a:cubicBezTo>
                    <a:pt x="150" y="114"/>
                    <a:pt x="117" y="48"/>
                    <a:pt x="67" y="0"/>
                  </a:cubicBezTo>
                  <a:cubicBezTo>
                    <a:pt x="63" y="62"/>
                    <a:pt x="63" y="62"/>
                    <a:pt x="63" y="62"/>
                  </a:cubicBezTo>
                  <a:lnTo>
                    <a:pt x="0" y="66"/>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4" name="Freeform 45"/>
            <p:cNvSpPr>
              <a:spLocks/>
            </p:cNvSpPr>
            <p:nvPr>
              <p:custDataLst>
                <p:tags r:id="rId47"/>
              </p:custDataLst>
            </p:nvPr>
          </p:nvSpPr>
          <p:spPr bwMode="gray">
            <a:xfrm>
              <a:off x="8814941" y="6335514"/>
              <a:ext cx="525462" cy="331787"/>
            </a:xfrm>
            <a:custGeom>
              <a:avLst/>
              <a:gdLst>
                <a:gd name="T0" fmla="*/ 1394461355 w 197"/>
                <a:gd name="T1" fmla="*/ 247648239 h 135"/>
                <a:gd name="T2" fmla="*/ 640314091 w 197"/>
                <a:gd name="T3" fmla="*/ 84563905 h 135"/>
                <a:gd name="T4" fmla="*/ 490906887 w 197"/>
                <a:gd name="T5" fmla="*/ 0 h 135"/>
                <a:gd name="T6" fmla="*/ 28457637 w 197"/>
                <a:gd name="T7" fmla="*/ 24161465 h 135"/>
                <a:gd name="T8" fmla="*/ 0 w 197"/>
                <a:gd name="T9" fmla="*/ 398653113 h 135"/>
                <a:gd name="T10" fmla="*/ 1344657175 w 197"/>
                <a:gd name="T11" fmla="*/ 815426704 h 135"/>
                <a:gd name="T12" fmla="*/ 1401575428 w 197"/>
                <a:gd name="T13" fmla="*/ 815426704 h 135"/>
                <a:gd name="T14" fmla="*/ 1102763352 w 197"/>
                <a:gd name="T15" fmla="*/ 531537433 h 135"/>
                <a:gd name="T16" fmla="*/ 1394461355 w 197"/>
                <a:gd name="T17" fmla="*/ 247648239 h 1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7"/>
                <a:gd name="T28" fmla="*/ 0 h 135"/>
                <a:gd name="T29" fmla="*/ 197 w 197"/>
                <a:gd name="T30" fmla="*/ 135 h 1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7" h="135">
                  <a:moveTo>
                    <a:pt x="196" y="41"/>
                  </a:moveTo>
                  <a:cubicBezTo>
                    <a:pt x="160" y="42"/>
                    <a:pt x="124" y="33"/>
                    <a:pt x="90" y="14"/>
                  </a:cubicBezTo>
                  <a:cubicBezTo>
                    <a:pt x="83" y="10"/>
                    <a:pt x="75" y="5"/>
                    <a:pt x="69" y="0"/>
                  </a:cubicBezTo>
                  <a:cubicBezTo>
                    <a:pt x="4" y="4"/>
                    <a:pt x="4" y="4"/>
                    <a:pt x="4" y="4"/>
                  </a:cubicBezTo>
                  <a:cubicBezTo>
                    <a:pt x="0" y="66"/>
                    <a:pt x="0" y="66"/>
                    <a:pt x="0" y="66"/>
                  </a:cubicBezTo>
                  <a:cubicBezTo>
                    <a:pt x="51" y="109"/>
                    <a:pt x="117" y="135"/>
                    <a:pt x="189" y="135"/>
                  </a:cubicBezTo>
                  <a:cubicBezTo>
                    <a:pt x="192" y="135"/>
                    <a:pt x="194" y="135"/>
                    <a:pt x="197" y="135"/>
                  </a:cubicBezTo>
                  <a:cubicBezTo>
                    <a:pt x="155" y="88"/>
                    <a:pt x="155" y="88"/>
                    <a:pt x="155" y="88"/>
                  </a:cubicBezTo>
                  <a:lnTo>
                    <a:pt x="196" y="41"/>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5" name="Freeform 46"/>
            <p:cNvSpPr>
              <a:spLocks/>
            </p:cNvSpPr>
            <p:nvPr>
              <p:custDataLst>
                <p:tags r:id="rId48"/>
              </p:custDataLst>
            </p:nvPr>
          </p:nvSpPr>
          <p:spPr bwMode="gray">
            <a:xfrm>
              <a:off x="9738866" y="5930701"/>
              <a:ext cx="360362" cy="484188"/>
            </a:xfrm>
            <a:custGeom>
              <a:avLst/>
              <a:gdLst>
                <a:gd name="T0" fmla="*/ 292141421 w 135"/>
                <a:gd name="T1" fmla="*/ 0 h 197"/>
                <a:gd name="T2" fmla="*/ 99756206 w 135"/>
                <a:gd name="T3" fmla="*/ 640327525 h 197"/>
                <a:gd name="T4" fmla="*/ 0 w 135"/>
                <a:gd name="T5" fmla="*/ 773223726 h 197"/>
                <a:gd name="T6" fmla="*/ 28500628 w 135"/>
                <a:gd name="T7" fmla="*/ 1165877952 h 197"/>
                <a:gd name="T8" fmla="*/ 470277703 w 135"/>
                <a:gd name="T9" fmla="*/ 1190040646 h 197"/>
                <a:gd name="T10" fmla="*/ 961931536 w 135"/>
                <a:gd name="T11" fmla="*/ 42286577 h 197"/>
                <a:gd name="T12" fmla="*/ 961931536 w 135"/>
                <a:gd name="T13" fmla="*/ 0 h 197"/>
                <a:gd name="T14" fmla="*/ 627037771 w 135"/>
                <a:gd name="T15" fmla="*/ 253714510 h 197"/>
                <a:gd name="T16" fmla="*/ 292141421 w 135"/>
                <a:gd name="T17" fmla="*/ 0 h 1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5"/>
                <a:gd name="T28" fmla="*/ 0 h 197"/>
                <a:gd name="T29" fmla="*/ 135 w 135"/>
                <a:gd name="T30" fmla="*/ 197 h 1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5" h="197">
                  <a:moveTo>
                    <a:pt x="41" y="0"/>
                  </a:moveTo>
                  <a:cubicBezTo>
                    <a:pt x="42" y="36"/>
                    <a:pt x="34" y="73"/>
                    <a:pt x="14" y="106"/>
                  </a:cubicBezTo>
                  <a:cubicBezTo>
                    <a:pt x="10" y="114"/>
                    <a:pt x="5" y="121"/>
                    <a:pt x="0" y="128"/>
                  </a:cubicBezTo>
                  <a:cubicBezTo>
                    <a:pt x="4" y="193"/>
                    <a:pt x="4" y="193"/>
                    <a:pt x="4" y="193"/>
                  </a:cubicBezTo>
                  <a:cubicBezTo>
                    <a:pt x="66" y="197"/>
                    <a:pt x="66" y="197"/>
                    <a:pt x="66" y="197"/>
                  </a:cubicBezTo>
                  <a:cubicBezTo>
                    <a:pt x="109" y="146"/>
                    <a:pt x="135" y="80"/>
                    <a:pt x="135" y="7"/>
                  </a:cubicBezTo>
                  <a:cubicBezTo>
                    <a:pt x="135" y="5"/>
                    <a:pt x="135" y="3"/>
                    <a:pt x="135" y="0"/>
                  </a:cubicBezTo>
                  <a:cubicBezTo>
                    <a:pt x="88" y="42"/>
                    <a:pt x="88" y="42"/>
                    <a:pt x="88" y="42"/>
                  </a:cubicBezTo>
                  <a:lnTo>
                    <a:pt x="41"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6" name="Freeform 47"/>
            <p:cNvSpPr>
              <a:spLocks/>
            </p:cNvSpPr>
            <p:nvPr>
              <p:custDataLst>
                <p:tags r:id="rId49"/>
              </p:custDataLst>
            </p:nvPr>
          </p:nvSpPr>
          <p:spPr bwMode="gray">
            <a:xfrm>
              <a:off x="9273728" y="6278364"/>
              <a:ext cx="609600" cy="385762"/>
            </a:xfrm>
            <a:custGeom>
              <a:avLst/>
              <a:gdLst>
                <a:gd name="T0" fmla="*/ 1155064248 w 229"/>
                <a:gd name="T1" fmla="*/ 0 h 157"/>
                <a:gd name="T2" fmla="*/ 304709494 w 229"/>
                <a:gd name="T3" fmla="*/ 374309545 h 157"/>
                <a:gd name="T4" fmla="*/ 0 w 229"/>
                <a:gd name="T5" fmla="*/ 670134982 h 157"/>
                <a:gd name="T6" fmla="*/ 290536963 w 229"/>
                <a:gd name="T7" fmla="*/ 947849115 h 157"/>
                <a:gd name="T8" fmla="*/ 1622760757 w 229"/>
                <a:gd name="T9" fmla="*/ 404497253 h 157"/>
                <a:gd name="T10" fmla="*/ 1183411972 w 229"/>
                <a:gd name="T11" fmla="*/ 380346595 h 157"/>
                <a:gd name="T12" fmla="*/ 1155064248 w 229"/>
                <a:gd name="T13" fmla="*/ 0 h 157"/>
                <a:gd name="T14" fmla="*/ 0 60000 65536"/>
                <a:gd name="T15" fmla="*/ 0 60000 65536"/>
                <a:gd name="T16" fmla="*/ 0 60000 65536"/>
                <a:gd name="T17" fmla="*/ 0 60000 65536"/>
                <a:gd name="T18" fmla="*/ 0 60000 65536"/>
                <a:gd name="T19" fmla="*/ 0 60000 65536"/>
                <a:gd name="T20" fmla="*/ 0 60000 65536"/>
                <a:gd name="T21" fmla="*/ 0 w 229"/>
                <a:gd name="T22" fmla="*/ 0 h 157"/>
                <a:gd name="T23" fmla="*/ 229 w 229"/>
                <a:gd name="T24" fmla="*/ 157 h 1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9" h="157">
                  <a:moveTo>
                    <a:pt x="163" y="0"/>
                  </a:moveTo>
                  <a:cubicBezTo>
                    <a:pt x="131" y="35"/>
                    <a:pt x="88" y="56"/>
                    <a:pt x="43" y="62"/>
                  </a:cubicBezTo>
                  <a:cubicBezTo>
                    <a:pt x="0" y="111"/>
                    <a:pt x="0" y="111"/>
                    <a:pt x="0" y="111"/>
                  </a:cubicBezTo>
                  <a:cubicBezTo>
                    <a:pt x="41" y="157"/>
                    <a:pt x="41" y="157"/>
                    <a:pt x="41" y="157"/>
                  </a:cubicBezTo>
                  <a:cubicBezTo>
                    <a:pt x="115" y="151"/>
                    <a:pt x="181" y="118"/>
                    <a:pt x="229" y="67"/>
                  </a:cubicBezTo>
                  <a:cubicBezTo>
                    <a:pt x="167" y="63"/>
                    <a:pt x="167" y="63"/>
                    <a:pt x="167" y="63"/>
                  </a:cubicBezTo>
                  <a:lnTo>
                    <a:pt x="163" y="0"/>
                  </a:lnTo>
                  <a:close/>
                </a:path>
              </a:pathLst>
            </a:custGeom>
            <a:solidFill>
              <a:srgbClr val="EAE8E2"/>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7" name="Freeform 48"/>
            <p:cNvSpPr>
              <a:spLocks/>
            </p:cNvSpPr>
            <p:nvPr>
              <p:custDataLst>
                <p:tags r:id="rId50"/>
              </p:custDataLst>
            </p:nvPr>
          </p:nvSpPr>
          <p:spPr bwMode="gray">
            <a:xfrm>
              <a:off x="8753028" y="5425876"/>
              <a:ext cx="1133475" cy="1044575"/>
            </a:xfrm>
            <a:custGeom>
              <a:avLst/>
              <a:gdLst>
                <a:gd name="T0" fmla="*/ 846433881 w 425"/>
                <a:gd name="T1" fmla="*/ 2147483647 h 425"/>
                <a:gd name="T2" fmla="*/ 362757401 w 425"/>
                <a:gd name="T3" fmla="*/ 718866784 h 425"/>
                <a:gd name="T4" fmla="*/ 2147483647 w 425"/>
                <a:gd name="T5" fmla="*/ 308085710 h 425"/>
                <a:gd name="T6" fmla="*/ 2147483647 w 425"/>
                <a:gd name="T7" fmla="*/ 1842473085 h 425"/>
                <a:gd name="T8" fmla="*/ 846433881 w 425"/>
                <a:gd name="T9" fmla="*/ 2147483647 h 425"/>
                <a:gd name="T10" fmla="*/ 0 60000 65536"/>
                <a:gd name="T11" fmla="*/ 0 60000 65536"/>
                <a:gd name="T12" fmla="*/ 0 60000 65536"/>
                <a:gd name="T13" fmla="*/ 0 60000 65536"/>
                <a:gd name="T14" fmla="*/ 0 60000 65536"/>
                <a:gd name="T15" fmla="*/ 0 w 425"/>
                <a:gd name="T16" fmla="*/ 0 h 425"/>
                <a:gd name="T17" fmla="*/ 425 w 425"/>
                <a:gd name="T18" fmla="*/ 425 h 425"/>
              </a:gdLst>
              <a:ahLst/>
              <a:cxnLst>
                <a:cxn ang="T10">
                  <a:pos x="T0" y="T1"/>
                </a:cxn>
                <a:cxn ang="T11">
                  <a:pos x="T2" y="T3"/>
                </a:cxn>
                <a:cxn ang="T12">
                  <a:pos x="T4" y="T5"/>
                </a:cxn>
                <a:cxn ang="T13">
                  <a:pos x="T6" y="T7"/>
                </a:cxn>
                <a:cxn ang="T14">
                  <a:pos x="T8" y="T9"/>
                </a:cxn>
              </a:cxnLst>
              <a:rect l="T15" t="T16" r="T17" b="T18"/>
              <a:pathLst>
                <a:path w="425" h="425">
                  <a:moveTo>
                    <a:pt x="119" y="373"/>
                  </a:moveTo>
                  <a:cubicBezTo>
                    <a:pt x="31" y="322"/>
                    <a:pt x="0" y="208"/>
                    <a:pt x="51" y="119"/>
                  </a:cubicBezTo>
                  <a:cubicBezTo>
                    <a:pt x="103" y="30"/>
                    <a:pt x="217" y="0"/>
                    <a:pt x="305" y="51"/>
                  </a:cubicBezTo>
                  <a:cubicBezTo>
                    <a:pt x="394" y="103"/>
                    <a:pt x="425" y="216"/>
                    <a:pt x="374" y="305"/>
                  </a:cubicBezTo>
                  <a:cubicBezTo>
                    <a:pt x="322" y="394"/>
                    <a:pt x="208" y="425"/>
                    <a:pt x="119" y="373"/>
                  </a:cubicBezTo>
                  <a:close/>
                </a:path>
              </a:pathLst>
            </a:custGeom>
            <a:solidFill>
              <a:srgbClr val="FFFFFF"/>
            </a:solidFill>
            <a:ln w="317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189" name="Freeform 50"/>
          <p:cNvSpPr>
            <a:spLocks/>
          </p:cNvSpPr>
          <p:nvPr>
            <p:custDataLst>
              <p:tags r:id="rId2"/>
            </p:custDataLst>
          </p:nvPr>
        </p:nvSpPr>
        <p:spPr bwMode="gray">
          <a:xfrm>
            <a:off x="1078375" y="4961364"/>
            <a:ext cx="3364838" cy="1351739"/>
          </a:xfrm>
          <a:custGeom>
            <a:avLst/>
            <a:gdLst>
              <a:gd name="T0" fmla="*/ 9192 w 498"/>
              <a:gd name="T1" fmla="*/ 0 h 200"/>
              <a:gd name="T2" fmla="*/ 9103 w 498"/>
              <a:gd name="T3" fmla="*/ 112 h 200"/>
              <a:gd name="T4" fmla="*/ 3131 w 498"/>
              <a:gd name="T5" fmla="*/ 1456 h 200"/>
              <a:gd name="T6" fmla="*/ 1831 w 498"/>
              <a:gd name="T7" fmla="*/ 498 h 200"/>
              <a:gd name="T8" fmla="*/ 441 w 498"/>
              <a:gd name="T9" fmla="*/ 275 h 200"/>
              <a:gd name="T10" fmla="*/ 0 w 498"/>
              <a:gd name="T11" fmla="*/ 1366 h 200"/>
              <a:gd name="T12" fmla="*/ 5310 w 498"/>
              <a:gd name="T13" fmla="*/ 3689 h 200"/>
              <a:gd name="T14" fmla="*/ 10976 w 498"/>
              <a:gd name="T15" fmla="*/ 868 h 200"/>
              <a:gd name="T16" fmla="*/ 9634 w 498"/>
              <a:gd name="T17" fmla="*/ 1108 h 200"/>
              <a:gd name="T18" fmla="*/ 9192 w 498"/>
              <a:gd name="T19" fmla="*/ 0 h 20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8"/>
              <a:gd name="T31" fmla="*/ 0 h 200"/>
              <a:gd name="T32" fmla="*/ 498 w 498"/>
              <a:gd name="T33" fmla="*/ 200 h 20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8" h="200">
                <a:moveTo>
                  <a:pt x="417" y="0"/>
                </a:moveTo>
                <a:cubicBezTo>
                  <a:pt x="415" y="2"/>
                  <a:pt x="414" y="4"/>
                  <a:pt x="413" y="6"/>
                </a:cubicBezTo>
                <a:cubicBezTo>
                  <a:pt x="358" y="101"/>
                  <a:pt x="237" y="134"/>
                  <a:pt x="142" y="79"/>
                </a:cubicBezTo>
                <a:cubicBezTo>
                  <a:pt x="118" y="66"/>
                  <a:pt x="99" y="48"/>
                  <a:pt x="83" y="27"/>
                </a:cubicBezTo>
                <a:cubicBezTo>
                  <a:pt x="20" y="15"/>
                  <a:pt x="20" y="15"/>
                  <a:pt x="20" y="15"/>
                </a:cubicBezTo>
                <a:cubicBezTo>
                  <a:pt x="0" y="74"/>
                  <a:pt x="0" y="74"/>
                  <a:pt x="0" y="74"/>
                </a:cubicBezTo>
                <a:cubicBezTo>
                  <a:pt x="53" y="150"/>
                  <a:pt x="141" y="200"/>
                  <a:pt x="241" y="200"/>
                </a:cubicBezTo>
                <a:cubicBezTo>
                  <a:pt x="352" y="200"/>
                  <a:pt x="449" y="138"/>
                  <a:pt x="498" y="47"/>
                </a:cubicBezTo>
                <a:cubicBezTo>
                  <a:pt x="437" y="60"/>
                  <a:pt x="437" y="60"/>
                  <a:pt x="437" y="60"/>
                </a:cubicBezTo>
                <a:lnTo>
                  <a:pt x="417" y="0"/>
                </a:lnTo>
                <a:close/>
              </a:path>
            </a:pathLst>
          </a:custGeom>
          <a:solidFill>
            <a:schemeClr val="accent3"/>
          </a:solidFill>
          <a:ln w="3175" cap="flat" cmpd="sng">
            <a:solidFill>
              <a:schemeClr val="bg2"/>
            </a:solidFill>
            <a:prstDash val="solid"/>
            <a:round/>
            <a:headEnd type="none" w="med" len="med"/>
            <a:tailEnd type="none" w="med" len="med"/>
          </a:ln>
        </p:spPr>
        <p:txBody>
          <a:bodyPr/>
          <a:lstStyle/>
          <a:p>
            <a:endParaRPr lang="en-GB"/>
          </a:p>
        </p:txBody>
      </p:sp>
      <p:sp>
        <p:nvSpPr>
          <p:cNvPr id="190" name="Freeform 51"/>
          <p:cNvSpPr>
            <a:spLocks/>
          </p:cNvSpPr>
          <p:nvPr>
            <p:custDataLst>
              <p:tags r:id="rId3"/>
            </p:custDataLst>
          </p:nvPr>
        </p:nvSpPr>
        <p:spPr bwMode="gray">
          <a:xfrm>
            <a:off x="727211" y="2360172"/>
            <a:ext cx="2094028" cy="3007186"/>
          </a:xfrm>
          <a:custGeom>
            <a:avLst/>
            <a:gdLst>
              <a:gd name="T0" fmla="*/ 2732 w 310"/>
              <a:gd name="T1" fmla="*/ 7322 h 445"/>
              <a:gd name="T2" fmla="*/ 2666 w 310"/>
              <a:gd name="T3" fmla="*/ 3560 h 445"/>
              <a:gd name="T4" fmla="*/ 5904 w 310"/>
              <a:gd name="T5" fmla="*/ 1752 h 445"/>
              <a:gd name="T6" fmla="*/ 6829 w 310"/>
              <a:gd name="T7" fmla="*/ 867 h 445"/>
              <a:gd name="T8" fmla="*/ 5928 w 310"/>
              <a:gd name="T9" fmla="*/ 0 h 445"/>
              <a:gd name="T10" fmla="*/ 0 w 310"/>
              <a:gd name="T11" fmla="*/ 5385 h 445"/>
              <a:gd name="T12" fmla="*/ 948 w 310"/>
              <a:gd name="T13" fmla="*/ 8207 h 445"/>
              <a:gd name="T14" fmla="*/ 1408 w 310"/>
              <a:gd name="T15" fmla="*/ 7099 h 445"/>
              <a:gd name="T16" fmla="*/ 2732 w 310"/>
              <a:gd name="T17" fmla="*/ 7322 h 4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0"/>
              <a:gd name="T28" fmla="*/ 0 h 445"/>
              <a:gd name="T29" fmla="*/ 310 w 310"/>
              <a:gd name="T30" fmla="*/ 445 h 4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0" h="445">
                <a:moveTo>
                  <a:pt x="124" y="397"/>
                </a:moveTo>
                <a:cubicBezTo>
                  <a:pt x="87" y="337"/>
                  <a:pt x="83" y="259"/>
                  <a:pt x="121" y="193"/>
                </a:cubicBezTo>
                <a:cubicBezTo>
                  <a:pt x="153" y="137"/>
                  <a:pt x="208" y="103"/>
                  <a:pt x="268" y="95"/>
                </a:cubicBezTo>
                <a:cubicBezTo>
                  <a:pt x="310" y="47"/>
                  <a:pt x="310" y="47"/>
                  <a:pt x="310" y="47"/>
                </a:cubicBezTo>
                <a:cubicBezTo>
                  <a:pt x="269" y="0"/>
                  <a:pt x="269" y="0"/>
                  <a:pt x="269" y="0"/>
                </a:cubicBezTo>
                <a:cubicBezTo>
                  <a:pt x="119" y="13"/>
                  <a:pt x="0" y="139"/>
                  <a:pt x="0" y="292"/>
                </a:cubicBezTo>
                <a:cubicBezTo>
                  <a:pt x="0" y="348"/>
                  <a:pt x="16" y="401"/>
                  <a:pt x="43" y="445"/>
                </a:cubicBezTo>
                <a:cubicBezTo>
                  <a:pt x="64" y="385"/>
                  <a:pt x="64" y="385"/>
                  <a:pt x="64" y="385"/>
                </a:cubicBezTo>
                <a:lnTo>
                  <a:pt x="124" y="397"/>
                </a:lnTo>
                <a:close/>
              </a:path>
            </a:pathLst>
          </a:custGeom>
          <a:solidFill>
            <a:schemeClr val="accent6"/>
          </a:solidFill>
          <a:ln w="3175" cap="flat" cmpd="sng">
            <a:solidFill>
              <a:schemeClr val="bg2"/>
            </a:solidFill>
            <a:prstDash val="solid"/>
            <a:round/>
            <a:headEnd type="none" w="med" len="med"/>
            <a:tailEnd type="none" w="med" len="med"/>
          </a:ln>
        </p:spPr>
        <p:txBody>
          <a:bodyPr/>
          <a:lstStyle/>
          <a:p>
            <a:endParaRPr lang="en-GB"/>
          </a:p>
        </p:txBody>
      </p:sp>
      <p:sp>
        <p:nvSpPr>
          <p:cNvPr id="191" name="Freeform 52"/>
          <p:cNvSpPr>
            <a:spLocks/>
          </p:cNvSpPr>
          <p:nvPr>
            <p:custDataLst>
              <p:tags r:id="rId4"/>
            </p:custDataLst>
          </p:nvPr>
        </p:nvSpPr>
        <p:spPr bwMode="gray">
          <a:xfrm>
            <a:off x="2658610" y="2353878"/>
            <a:ext cx="2027826" cy="2904900"/>
          </a:xfrm>
          <a:custGeom>
            <a:avLst/>
            <a:gdLst>
              <a:gd name="T0" fmla="*/ 0 w 300"/>
              <a:gd name="T1" fmla="*/ 1752 h 430"/>
              <a:gd name="T2" fmla="*/ 2339 w 300"/>
              <a:gd name="T3" fmla="*/ 2228 h 430"/>
              <a:gd name="T4" fmla="*/ 4213 w 300"/>
              <a:gd name="T5" fmla="*/ 6800 h 430"/>
              <a:gd name="T6" fmla="*/ 4654 w 300"/>
              <a:gd name="T7" fmla="*/ 7925 h 430"/>
              <a:gd name="T8" fmla="*/ 5998 w 300"/>
              <a:gd name="T9" fmla="*/ 7702 h 430"/>
              <a:gd name="T10" fmla="*/ 6618 w 300"/>
              <a:gd name="T11" fmla="*/ 5401 h 430"/>
              <a:gd name="T12" fmla="*/ 155 w 300"/>
              <a:gd name="T13" fmla="*/ 0 h 430"/>
              <a:gd name="T14" fmla="*/ 0 w 300"/>
              <a:gd name="T15" fmla="*/ 17 h 430"/>
              <a:gd name="T16" fmla="*/ 925 w 300"/>
              <a:gd name="T17" fmla="*/ 884 h 430"/>
              <a:gd name="T18" fmla="*/ 0 w 300"/>
              <a:gd name="T19" fmla="*/ 1752 h 4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0"/>
              <a:gd name="T31" fmla="*/ 0 h 430"/>
              <a:gd name="T32" fmla="*/ 300 w 300"/>
              <a:gd name="T33" fmla="*/ 430 h 4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0" h="430">
                <a:moveTo>
                  <a:pt x="0" y="95"/>
                </a:moveTo>
                <a:cubicBezTo>
                  <a:pt x="36" y="94"/>
                  <a:pt x="73" y="102"/>
                  <a:pt x="106" y="121"/>
                </a:cubicBezTo>
                <a:cubicBezTo>
                  <a:pt x="193" y="172"/>
                  <a:pt x="228" y="278"/>
                  <a:pt x="191" y="369"/>
                </a:cubicBezTo>
                <a:cubicBezTo>
                  <a:pt x="211" y="430"/>
                  <a:pt x="211" y="430"/>
                  <a:pt x="211" y="430"/>
                </a:cubicBezTo>
                <a:cubicBezTo>
                  <a:pt x="272" y="418"/>
                  <a:pt x="272" y="418"/>
                  <a:pt x="272" y="418"/>
                </a:cubicBezTo>
                <a:cubicBezTo>
                  <a:pt x="290" y="380"/>
                  <a:pt x="300" y="338"/>
                  <a:pt x="300" y="293"/>
                </a:cubicBezTo>
                <a:cubicBezTo>
                  <a:pt x="300" y="132"/>
                  <a:pt x="169" y="0"/>
                  <a:pt x="7" y="0"/>
                </a:cubicBezTo>
                <a:cubicBezTo>
                  <a:pt x="5" y="0"/>
                  <a:pt x="2" y="1"/>
                  <a:pt x="0" y="1"/>
                </a:cubicBezTo>
                <a:cubicBezTo>
                  <a:pt x="42" y="48"/>
                  <a:pt x="42" y="48"/>
                  <a:pt x="42" y="48"/>
                </a:cubicBezTo>
                <a:lnTo>
                  <a:pt x="0" y="95"/>
                </a:lnTo>
                <a:close/>
              </a:path>
            </a:pathLst>
          </a:custGeom>
          <a:solidFill>
            <a:schemeClr val="tx2"/>
          </a:solidFill>
          <a:ln w="3175" cap="flat" cmpd="sng">
            <a:solidFill>
              <a:schemeClr val="bg2"/>
            </a:solidFill>
            <a:prstDash val="solid"/>
            <a:round/>
            <a:headEnd type="none" w="med" len="med"/>
            <a:tailEnd type="none" w="med" len="med"/>
          </a:ln>
        </p:spPr>
        <p:txBody>
          <a:bodyPr/>
          <a:lstStyle/>
          <a:p>
            <a:endParaRPr lang="en-GB"/>
          </a:p>
        </p:txBody>
      </p:sp>
      <p:sp>
        <p:nvSpPr>
          <p:cNvPr id="63" name="TextBox 62"/>
          <p:cNvSpPr txBox="1"/>
          <p:nvPr/>
        </p:nvSpPr>
        <p:spPr>
          <a:xfrm rot="18090257">
            <a:off x="1007146" y="3187599"/>
            <a:ext cx="1954087" cy="1387329"/>
          </a:xfrm>
          <a:prstGeom prst="rect">
            <a:avLst/>
          </a:prstGeom>
          <a:noFill/>
        </p:spPr>
        <p:txBody>
          <a:bodyPr wrap="square" lIns="0" tIns="0" rIns="0" bIns="0" rtlCol="0" anchor="ctr">
            <a:prstTxWarp prst="textArchUp">
              <a:avLst/>
            </a:prstTxWarp>
            <a:noAutofit/>
          </a:bodyPr>
          <a:lstStyle/>
          <a:p>
            <a:pPr algn="ctr">
              <a:spcAft>
                <a:spcPts val="900"/>
              </a:spcAft>
            </a:pPr>
            <a:r>
              <a:rPr lang="en-GB" smtClean="0">
                <a:solidFill>
                  <a:schemeClr val="bg2"/>
                </a:solidFill>
                <a:latin typeface="Georgia" pitchFamily="18" charset="0"/>
              </a:rPr>
              <a:t>Text </a:t>
            </a:r>
            <a:r>
              <a:rPr lang="en-GB" err="1" smtClean="0">
                <a:solidFill>
                  <a:schemeClr val="bg2"/>
                </a:solidFill>
                <a:latin typeface="Georgia" pitchFamily="18" charset="0"/>
              </a:rPr>
              <a:t>text</a:t>
            </a:r>
            <a:r>
              <a:rPr lang="en-GB" smtClean="0">
                <a:solidFill>
                  <a:schemeClr val="bg2"/>
                </a:solidFill>
                <a:latin typeface="Georgia" pitchFamily="18" charset="0"/>
              </a:rPr>
              <a:t> </a:t>
            </a:r>
            <a:r>
              <a:rPr lang="en-GB" err="1" smtClean="0">
                <a:solidFill>
                  <a:schemeClr val="bg2"/>
                </a:solidFill>
                <a:latin typeface="Georgia" pitchFamily="18" charset="0"/>
              </a:rPr>
              <a:t>text</a:t>
            </a:r>
            <a:r>
              <a:rPr lang="en-GB" smtClean="0">
                <a:solidFill>
                  <a:schemeClr val="bg2"/>
                </a:solidFill>
                <a:latin typeface="Georgia" pitchFamily="18" charset="0"/>
              </a:rPr>
              <a:t> </a:t>
            </a:r>
          </a:p>
        </p:txBody>
      </p:sp>
      <p:sp>
        <p:nvSpPr>
          <p:cNvPr id="64" name="TextBox 63"/>
          <p:cNvSpPr txBox="1"/>
          <p:nvPr/>
        </p:nvSpPr>
        <p:spPr>
          <a:xfrm>
            <a:off x="1712059" y="4959500"/>
            <a:ext cx="1978457"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mtClean="0">
                <a:solidFill>
                  <a:schemeClr val="bg2"/>
                </a:solidFill>
                <a:latin typeface="Georgia" pitchFamily="18" charset="0"/>
              </a:rPr>
              <a:t>Text  </a:t>
            </a:r>
            <a:r>
              <a:rPr lang="en-GB" err="1" smtClean="0">
                <a:solidFill>
                  <a:schemeClr val="bg2"/>
                </a:solidFill>
                <a:latin typeface="Georgia" pitchFamily="18" charset="0"/>
              </a:rPr>
              <a:t>text</a:t>
            </a:r>
            <a:r>
              <a:rPr lang="en-GB" smtClean="0">
                <a:solidFill>
                  <a:schemeClr val="bg2"/>
                </a:solidFill>
                <a:latin typeface="Georgia" pitchFamily="18" charset="0"/>
              </a:rPr>
              <a:t>  </a:t>
            </a:r>
            <a:r>
              <a:rPr lang="en-GB" err="1" smtClean="0">
                <a:solidFill>
                  <a:schemeClr val="bg2"/>
                </a:solidFill>
                <a:latin typeface="Georgia" pitchFamily="18" charset="0"/>
              </a:rPr>
              <a:t>text</a:t>
            </a:r>
            <a:endParaRPr lang="en-GB" smtClean="0">
              <a:solidFill>
                <a:schemeClr val="bg2"/>
              </a:solidFill>
              <a:latin typeface="Georgia" pitchFamily="18" charset="0"/>
            </a:endParaRPr>
          </a:p>
        </p:txBody>
      </p:sp>
      <p:sp>
        <p:nvSpPr>
          <p:cNvPr id="66" name="TextBox 65"/>
          <p:cNvSpPr txBox="1"/>
          <p:nvPr/>
        </p:nvSpPr>
        <p:spPr>
          <a:xfrm rot="3323311">
            <a:off x="2453236" y="3143122"/>
            <a:ext cx="1954087" cy="1387329"/>
          </a:xfrm>
          <a:prstGeom prst="rect">
            <a:avLst/>
          </a:prstGeom>
          <a:noFill/>
        </p:spPr>
        <p:txBody>
          <a:bodyPr wrap="square" lIns="0" tIns="0" rIns="0" bIns="0" rtlCol="0" anchor="ctr">
            <a:prstTxWarp prst="textArchUp">
              <a:avLst/>
            </a:prstTxWarp>
            <a:noAutofit/>
          </a:bodyPr>
          <a:lstStyle/>
          <a:p>
            <a:pPr algn="ctr">
              <a:spcAft>
                <a:spcPts val="900"/>
              </a:spcAft>
            </a:pPr>
            <a:r>
              <a:rPr lang="en-GB" dirty="0" smtClean="0">
                <a:solidFill>
                  <a:schemeClr val="bg2"/>
                </a:solidFill>
                <a:latin typeface="Georgia" pitchFamily="18" charset="0"/>
              </a:rPr>
              <a:t>Text </a:t>
            </a:r>
            <a:r>
              <a:rPr lang="en-GB" dirty="0" err="1" smtClean="0">
                <a:solidFill>
                  <a:schemeClr val="bg2"/>
                </a:solidFill>
                <a:latin typeface="Georgia" pitchFamily="18" charset="0"/>
              </a:rPr>
              <a:t>text</a:t>
            </a:r>
            <a:r>
              <a:rPr lang="en-GB" dirty="0" smtClean="0">
                <a:solidFill>
                  <a:schemeClr val="bg2"/>
                </a:solidFill>
                <a:latin typeface="Georgia" pitchFamily="18" charset="0"/>
              </a:rPr>
              <a:t> </a:t>
            </a:r>
            <a:r>
              <a:rPr lang="en-GB" dirty="0" err="1" smtClean="0">
                <a:solidFill>
                  <a:schemeClr val="bg2"/>
                </a:solidFill>
                <a:latin typeface="Georgia" pitchFamily="18" charset="0"/>
              </a:rPr>
              <a:t>text</a:t>
            </a:r>
            <a:r>
              <a:rPr lang="en-GB" dirty="0" smtClean="0">
                <a:solidFill>
                  <a:schemeClr val="bg2"/>
                </a:solidFill>
                <a:latin typeface="Georgia" pitchFamily="18" charset="0"/>
              </a:rPr>
              <a:t> </a:t>
            </a:r>
          </a:p>
        </p:txBody>
      </p:sp>
    </p:spTree>
    <p:custDataLst>
      <p:tags r:id="rId1"/>
    </p:custDataLst>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28</a:t>
            </a:fld>
            <a:endParaRPr lang="en-GB"/>
          </a:p>
        </p:txBody>
      </p:sp>
      <p:grpSp>
        <p:nvGrpSpPr>
          <p:cNvPr id="3" name="Group 121"/>
          <p:cNvGrpSpPr/>
          <p:nvPr/>
        </p:nvGrpSpPr>
        <p:grpSpPr>
          <a:xfrm>
            <a:off x="6389118" y="1989956"/>
            <a:ext cx="1440000" cy="1440000"/>
            <a:chOff x="6389118" y="1989956"/>
            <a:chExt cx="1560512" cy="1439862"/>
          </a:xfrm>
        </p:grpSpPr>
        <p:sp>
          <p:nvSpPr>
            <p:cNvPr id="138" name="Oval 8"/>
            <p:cNvSpPr>
              <a:spLocks noChangeAspect="1" noChangeArrowheads="1"/>
            </p:cNvSpPr>
            <p:nvPr>
              <p:custDataLst>
                <p:tags r:id="rId8"/>
              </p:custDataLst>
            </p:nvPr>
          </p:nvSpPr>
          <p:spPr bwMode="gray">
            <a:xfrm>
              <a:off x="6957443" y="2515418"/>
              <a:ext cx="427037" cy="392113"/>
            </a:xfrm>
            <a:prstGeom prst="ellipse">
              <a:avLst/>
            </a:prstGeom>
            <a:solidFill>
              <a:schemeClr val="accent5"/>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2</a:t>
              </a:r>
            </a:p>
          </p:txBody>
        </p:sp>
        <p:sp>
          <p:nvSpPr>
            <p:cNvPr id="139" name="Freeform 9"/>
            <p:cNvSpPr>
              <a:spLocks/>
            </p:cNvSpPr>
            <p:nvPr/>
          </p:nvSpPr>
          <p:spPr bwMode="gray">
            <a:xfrm>
              <a:off x="7189218" y="1989956"/>
              <a:ext cx="760412" cy="1439862"/>
            </a:xfrm>
            <a:custGeom>
              <a:avLst/>
              <a:gdLst>
                <a:gd name="T0" fmla="*/ 0 w 285"/>
                <a:gd name="T1" fmla="*/ 0 h 586"/>
                <a:gd name="T2" fmla="*/ 0 w 285"/>
                <a:gd name="T3" fmla="*/ 573549040 h 586"/>
                <a:gd name="T4" fmla="*/ 654930735 w 285"/>
                <a:gd name="T5" fmla="*/ 730518657 h 586"/>
                <a:gd name="T6" fmla="*/ 1167485724 w 285"/>
                <a:gd name="T7" fmla="*/ 2147483647 h 586"/>
                <a:gd name="T8" fmla="*/ 0 w 285"/>
                <a:gd name="T9" fmla="*/ 2147483647 h 586"/>
                <a:gd name="T10" fmla="*/ 0 w 285"/>
                <a:gd name="T11" fmla="*/ 2147483647 h 586"/>
                <a:gd name="T12" fmla="*/ 2028864394 w 285"/>
                <a:gd name="T13" fmla="*/ 1768944057 h 586"/>
                <a:gd name="T14" fmla="*/ 0 w 285"/>
                <a:gd name="T15" fmla="*/ 0 h 586"/>
                <a:gd name="T16" fmla="*/ 0 60000 65536"/>
                <a:gd name="T17" fmla="*/ 0 60000 65536"/>
                <a:gd name="T18" fmla="*/ 0 60000 65536"/>
                <a:gd name="T19" fmla="*/ 0 60000 65536"/>
                <a:gd name="T20" fmla="*/ 0 60000 65536"/>
                <a:gd name="T21" fmla="*/ 0 60000 65536"/>
                <a:gd name="T22" fmla="*/ 0 60000 65536"/>
                <a:gd name="T23" fmla="*/ 0 60000 65536"/>
                <a:gd name="T24" fmla="*/ 0 w 285"/>
                <a:gd name="T25" fmla="*/ 0 h 586"/>
                <a:gd name="T26" fmla="*/ 285 w 285"/>
                <a:gd name="T27" fmla="*/ 586 h 5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5" h="586">
                  <a:moveTo>
                    <a:pt x="0" y="0"/>
                  </a:moveTo>
                  <a:cubicBezTo>
                    <a:pt x="0" y="95"/>
                    <a:pt x="0" y="95"/>
                    <a:pt x="0" y="95"/>
                  </a:cubicBezTo>
                  <a:cubicBezTo>
                    <a:pt x="31" y="96"/>
                    <a:pt x="62" y="104"/>
                    <a:pt x="92" y="121"/>
                  </a:cubicBezTo>
                  <a:cubicBezTo>
                    <a:pt x="186" y="176"/>
                    <a:pt x="219" y="297"/>
                    <a:pt x="164" y="392"/>
                  </a:cubicBezTo>
                  <a:cubicBezTo>
                    <a:pt x="129" y="454"/>
                    <a:pt x="65" y="489"/>
                    <a:pt x="0" y="491"/>
                  </a:cubicBezTo>
                  <a:cubicBezTo>
                    <a:pt x="0" y="586"/>
                    <a:pt x="0" y="586"/>
                    <a:pt x="0" y="586"/>
                  </a:cubicBezTo>
                  <a:cubicBezTo>
                    <a:pt x="158" y="582"/>
                    <a:pt x="285" y="452"/>
                    <a:pt x="285" y="293"/>
                  </a:cubicBezTo>
                  <a:cubicBezTo>
                    <a:pt x="285" y="134"/>
                    <a:pt x="158" y="4"/>
                    <a:pt x="0" y="0"/>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0" name="Freeform 10"/>
            <p:cNvSpPr>
              <a:spLocks/>
            </p:cNvSpPr>
            <p:nvPr/>
          </p:nvSpPr>
          <p:spPr bwMode="gray">
            <a:xfrm>
              <a:off x="6389118" y="1989956"/>
              <a:ext cx="760412" cy="1439862"/>
            </a:xfrm>
            <a:custGeom>
              <a:avLst/>
              <a:gdLst>
                <a:gd name="T0" fmla="*/ 1371410765 w 286"/>
                <a:gd name="T1" fmla="*/ 2147483647 h 586"/>
                <a:gd name="T2" fmla="*/ 855365092 w 286"/>
                <a:gd name="T3" fmla="*/ 1171246472 h 586"/>
                <a:gd name="T4" fmla="*/ 2021770465 w 286"/>
                <a:gd name="T5" fmla="*/ 573549040 h 586"/>
                <a:gd name="T6" fmla="*/ 2021770465 w 286"/>
                <a:gd name="T7" fmla="*/ 0 h 586"/>
                <a:gd name="T8" fmla="*/ 0 w 286"/>
                <a:gd name="T9" fmla="*/ 1768944057 h 586"/>
                <a:gd name="T10" fmla="*/ 2021770465 w 286"/>
                <a:gd name="T11" fmla="*/ 2147483647 h 586"/>
                <a:gd name="T12" fmla="*/ 2021770465 w 286"/>
                <a:gd name="T13" fmla="*/ 2147483647 h 586"/>
                <a:gd name="T14" fmla="*/ 1371410765 w 286"/>
                <a:gd name="T15" fmla="*/ 2147483647 h 586"/>
                <a:gd name="T16" fmla="*/ 0 60000 65536"/>
                <a:gd name="T17" fmla="*/ 0 60000 65536"/>
                <a:gd name="T18" fmla="*/ 0 60000 65536"/>
                <a:gd name="T19" fmla="*/ 0 60000 65536"/>
                <a:gd name="T20" fmla="*/ 0 60000 65536"/>
                <a:gd name="T21" fmla="*/ 0 60000 65536"/>
                <a:gd name="T22" fmla="*/ 0 60000 65536"/>
                <a:gd name="T23" fmla="*/ 0 60000 65536"/>
                <a:gd name="T24" fmla="*/ 0 w 286"/>
                <a:gd name="T25" fmla="*/ 0 h 586"/>
                <a:gd name="T26" fmla="*/ 286 w 286"/>
                <a:gd name="T27" fmla="*/ 586 h 5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86" h="586">
                  <a:moveTo>
                    <a:pt x="194" y="465"/>
                  </a:moveTo>
                  <a:cubicBezTo>
                    <a:pt x="99" y="410"/>
                    <a:pt x="67" y="289"/>
                    <a:pt x="121" y="194"/>
                  </a:cubicBezTo>
                  <a:cubicBezTo>
                    <a:pt x="157" y="132"/>
                    <a:pt x="220" y="97"/>
                    <a:pt x="286" y="95"/>
                  </a:cubicBezTo>
                  <a:cubicBezTo>
                    <a:pt x="286" y="0"/>
                    <a:pt x="286" y="0"/>
                    <a:pt x="286" y="0"/>
                  </a:cubicBezTo>
                  <a:cubicBezTo>
                    <a:pt x="128" y="4"/>
                    <a:pt x="0" y="134"/>
                    <a:pt x="0" y="293"/>
                  </a:cubicBezTo>
                  <a:cubicBezTo>
                    <a:pt x="0" y="453"/>
                    <a:pt x="128" y="582"/>
                    <a:pt x="286" y="586"/>
                  </a:cubicBezTo>
                  <a:cubicBezTo>
                    <a:pt x="286" y="491"/>
                    <a:pt x="286" y="491"/>
                    <a:pt x="286" y="491"/>
                  </a:cubicBezTo>
                  <a:cubicBezTo>
                    <a:pt x="255" y="490"/>
                    <a:pt x="223" y="482"/>
                    <a:pt x="194" y="465"/>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1" name="Freeform 11"/>
            <p:cNvSpPr>
              <a:spLocks/>
            </p:cNvSpPr>
            <p:nvPr/>
          </p:nvSpPr>
          <p:spPr bwMode="gray">
            <a:xfrm>
              <a:off x="6605018" y="2253481"/>
              <a:ext cx="544512" cy="912812"/>
            </a:xfrm>
            <a:custGeom>
              <a:avLst/>
              <a:gdLst>
                <a:gd name="T0" fmla="*/ 938337661 w 205"/>
                <a:gd name="T1" fmla="*/ 848976533 h 372"/>
                <a:gd name="T2" fmla="*/ 1446309102 w 205"/>
                <a:gd name="T3" fmla="*/ 572006735 h 372"/>
                <a:gd name="T4" fmla="*/ 1446309102 w 205"/>
                <a:gd name="T5" fmla="*/ 0 h 372"/>
                <a:gd name="T6" fmla="*/ 359813588 w 205"/>
                <a:gd name="T7" fmla="*/ 559963509 h 372"/>
                <a:gd name="T8" fmla="*/ 839565870 w 205"/>
                <a:gd name="T9" fmla="*/ 2089325990 h 372"/>
                <a:gd name="T10" fmla="*/ 1446309102 w 205"/>
                <a:gd name="T11" fmla="*/ 2147483647 h 372"/>
                <a:gd name="T12" fmla="*/ 1446309102 w 205"/>
                <a:gd name="T13" fmla="*/ 1667847457 h 372"/>
                <a:gd name="T14" fmla="*/ 1178212391 w 205"/>
                <a:gd name="T15" fmla="*/ 1595595466 h 372"/>
                <a:gd name="T16" fmla="*/ 938337661 w 205"/>
                <a:gd name="T17" fmla="*/ 848976533 h 3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5"/>
                <a:gd name="T28" fmla="*/ 0 h 372"/>
                <a:gd name="T29" fmla="*/ 205 w 205"/>
                <a:gd name="T30" fmla="*/ 372 h 3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5" h="372">
                  <a:moveTo>
                    <a:pt x="133" y="141"/>
                  </a:moveTo>
                  <a:cubicBezTo>
                    <a:pt x="149" y="114"/>
                    <a:pt x="176" y="98"/>
                    <a:pt x="205" y="95"/>
                  </a:cubicBezTo>
                  <a:cubicBezTo>
                    <a:pt x="205" y="0"/>
                    <a:pt x="205" y="0"/>
                    <a:pt x="205" y="0"/>
                  </a:cubicBezTo>
                  <a:cubicBezTo>
                    <a:pt x="143" y="3"/>
                    <a:pt x="84" y="36"/>
                    <a:pt x="51" y="93"/>
                  </a:cubicBezTo>
                  <a:cubicBezTo>
                    <a:pt x="0" y="182"/>
                    <a:pt x="30" y="296"/>
                    <a:pt x="119" y="347"/>
                  </a:cubicBezTo>
                  <a:cubicBezTo>
                    <a:pt x="146" y="363"/>
                    <a:pt x="176" y="371"/>
                    <a:pt x="205" y="372"/>
                  </a:cubicBezTo>
                  <a:cubicBezTo>
                    <a:pt x="205" y="277"/>
                    <a:pt x="205" y="277"/>
                    <a:pt x="205" y="277"/>
                  </a:cubicBezTo>
                  <a:cubicBezTo>
                    <a:pt x="192" y="276"/>
                    <a:pt x="179" y="272"/>
                    <a:pt x="167" y="265"/>
                  </a:cubicBezTo>
                  <a:cubicBezTo>
                    <a:pt x="123" y="240"/>
                    <a:pt x="108" y="184"/>
                    <a:pt x="133" y="141"/>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2" name="Freeform 12"/>
            <p:cNvSpPr>
              <a:spLocks/>
            </p:cNvSpPr>
            <p:nvPr/>
          </p:nvSpPr>
          <p:spPr bwMode="gray">
            <a:xfrm>
              <a:off x="7189218" y="2253481"/>
              <a:ext cx="546100" cy="912812"/>
            </a:xfrm>
            <a:custGeom>
              <a:avLst/>
              <a:gdLst>
                <a:gd name="T0" fmla="*/ 603192744 w 205"/>
                <a:gd name="T1" fmla="*/ 150528086 h 372"/>
                <a:gd name="T2" fmla="*/ 0 w 205"/>
                <a:gd name="T3" fmla="*/ 0 h 372"/>
                <a:gd name="T4" fmla="*/ 0 w 205"/>
                <a:gd name="T5" fmla="*/ 572006735 h 372"/>
                <a:gd name="T6" fmla="*/ 269661519 w 205"/>
                <a:gd name="T7" fmla="*/ 644258879 h 372"/>
                <a:gd name="T8" fmla="*/ 503842532 w 205"/>
                <a:gd name="T9" fmla="*/ 1396899424 h 372"/>
                <a:gd name="T10" fmla="*/ 0 w 205"/>
                <a:gd name="T11" fmla="*/ 1667847457 h 372"/>
                <a:gd name="T12" fmla="*/ 0 w 205"/>
                <a:gd name="T13" fmla="*/ 2147483647 h 372"/>
                <a:gd name="T14" fmla="*/ 1085745374 w 205"/>
                <a:gd name="T15" fmla="*/ 1679890682 h 372"/>
                <a:gd name="T16" fmla="*/ 603192744 w 205"/>
                <a:gd name="T17" fmla="*/ 150528086 h 3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5"/>
                <a:gd name="T28" fmla="*/ 0 h 372"/>
                <a:gd name="T29" fmla="*/ 205 w 205"/>
                <a:gd name="T30" fmla="*/ 372 h 3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5" h="372">
                  <a:moveTo>
                    <a:pt x="85" y="25"/>
                  </a:moveTo>
                  <a:cubicBezTo>
                    <a:pt x="58" y="9"/>
                    <a:pt x="29" y="1"/>
                    <a:pt x="0" y="0"/>
                  </a:cubicBezTo>
                  <a:cubicBezTo>
                    <a:pt x="0" y="95"/>
                    <a:pt x="0" y="95"/>
                    <a:pt x="0" y="95"/>
                  </a:cubicBezTo>
                  <a:cubicBezTo>
                    <a:pt x="13" y="96"/>
                    <a:pt x="26" y="100"/>
                    <a:pt x="38" y="107"/>
                  </a:cubicBezTo>
                  <a:cubicBezTo>
                    <a:pt x="82" y="132"/>
                    <a:pt x="97" y="188"/>
                    <a:pt x="71" y="232"/>
                  </a:cubicBezTo>
                  <a:cubicBezTo>
                    <a:pt x="56" y="259"/>
                    <a:pt x="28" y="275"/>
                    <a:pt x="0" y="277"/>
                  </a:cubicBezTo>
                  <a:cubicBezTo>
                    <a:pt x="0" y="372"/>
                    <a:pt x="0" y="372"/>
                    <a:pt x="0" y="372"/>
                  </a:cubicBezTo>
                  <a:cubicBezTo>
                    <a:pt x="61" y="369"/>
                    <a:pt x="120" y="336"/>
                    <a:pt x="153" y="279"/>
                  </a:cubicBezTo>
                  <a:cubicBezTo>
                    <a:pt x="205" y="190"/>
                    <a:pt x="174" y="76"/>
                    <a:pt x="85" y="25"/>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grpSp>
      <p:grpSp>
        <p:nvGrpSpPr>
          <p:cNvPr id="4" name="Group 116"/>
          <p:cNvGrpSpPr/>
          <p:nvPr/>
        </p:nvGrpSpPr>
        <p:grpSpPr>
          <a:xfrm>
            <a:off x="8208393" y="1989956"/>
            <a:ext cx="1440000" cy="1440000"/>
            <a:chOff x="8208393" y="1989956"/>
            <a:chExt cx="1560512" cy="1439862"/>
          </a:xfrm>
        </p:grpSpPr>
        <p:sp>
          <p:nvSpPr>
            <p:cNvPr id="143" name="Freeform 19"/>
            <p:cNvSpPr>
              <a:spLocks/>
            </p:cNvSpPr>
            <p:nvPr/>
          </p:nvSpPr>
          <p:spPr bwMode="gray">
            <a:xfrm>
              <a:off x="8570343" y="2837681"/>
              <a:ext cx="836612" cy="390525"/>
            </a:xfrm>
            <a:custGeom>
              <a:avLst/>
              <a:gdLst>
                <a:gd name="T0" fmla="*/ 782978560 w 315"/>
                <a:gd name="T1" fmla="*/ 162880869 h 159"/>
                <a:gd name="T2" fmla="*/ 578417543 w 315"/>
                <a:gd name="T3" fmla="*/ 0 h 159"/>
                <a:gd name="T4" fmla="*/ 0 w 315"/>
                <a:gd name="T5" fmla="*/ 283530942 h 159"/>
                <a:gd name="T6" fmla="*/ 451446450 w 315"/>
                <a:gd name="T7" fmla="*/ 657550822 h 159"/>
                <a:gd name="T8" fmla="*/ 2147483647 w 315"/>
                <a:gd name="T9" fmla="*/ 283530942 h 159"/>
                <a:gd name="T10" fmla="*/ 1636495435 w 315"/>
                <a:gd name="T11" fmla="*/ 0 h 159"/>
                <a:gd name="T12" fmla="*/ 782978560 w 315"/>
                <a:gd name="T13" fmla="*/ 162880869 h 159"/>
                <a:gd name="T14" fmla="*/ 0 60000 65536"/>
                <a:gd name="T15" fmla="*/ 0 60000 65536"/>
                <a:gd name="T16" fmla="*/ 0 60000 65536"/>
                <a:gd name="T17" fmla="*/ 0 60000 65536"/>
                <a:gd name="T18" fmla="*/ 0 60000 65536"/>
                <a:gd name="T19" fmla="*/ 0 60000 65536"/>
                <a:gd name="T20" fmla="*/ 0 60000 65536"/>
                <a:gd name="T21" fmla="*/ 0 w 315"/>
                <a:gd name="T22" fmla="*/ 0 h 159"/>
                <a:gd name="T23" fmla="*/ 315 w 315"/>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5" h="159">
                  <a:moveTo>
                    <a:pt x="111" y="27"/>
                  </a:moveTo>
                  <a:cubicBezTo>
                    <a:pt x="99" y="20"/>
                    <a:pt x="89" y="11"/>
                    <a:pt x="82" y="0"/>
                  </a:cubicBezTo>
                  <a:cubicBezTo>
                    <a:pt x="0" y="47"/>
                    <a:pt x="0" y="47"/>
                    <a:pt x="0" y="47"/>
                  </a:cubicBezTo>
                  <a:cubicBezTo>
                    <a:pt x="15" y="72"/>
                    <a:pt x="37" y="93"/>
                    <a:pt x="64" y="109"/>
                  </a:cubicBezTo>
                  <a:cubicBezTo>
                    <a:pt x="151" y="159"/>
                    <a:pt x="262" y="131"/>
                    <a:pt x="315" y="47"/>
                  </a:cubicBezTo>
                  <a:cubicBezTo>
                    <a:pt x="232" y="0"/>
                    <a:pt x="232" y="0"/>
                    <a:pt x="232" y="0"/>
                  </a:cubicBezTo>
                  <a:cubicBezTo>
                    <a:pt x="206" y="39"/>
                    <a:pt x="153" y="51"/>
                    <a:pt x="111" y="27"/>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4" name="Freeform 20"/>
            <p:cNvSpPr>
              <a:spLocks/>
            </p:cNvSpPr>
            <p:nvPr/>
          </p:nvSpPr>
          <p:spPr bwMode="gray">
            <a:xfrm>
              <a:off x="9006905" y="2253481"/>
              <a:ext cx="541338" cy="669925"/>
            </a:xfrm>
            <a:custGeom>
              <a:avLst/>
              <a:gdLst>
                <a:gd name="T0" fmla="*/ 535168345 w 204"/>
                <a:gd name="T1" fmla="*/ 1354907370 h 273"/>
                <a:gd name="T2" fmla="*/ 1112587577 w 204"/>
                <a:gd name="T3" fmla="*/ 1643954111 h 273"/>
                <a:gd name="T4" fmla="*/ 605584722 w 204"/>
                <a:gd name="T5" fmla="*/ 150544143 h 273"/>
                <a:gd name="T6" fmla="*/ 0 w 204"/>
                <a:gd name="T7" fmla="*/ 0 h 273"/>
                <a:gd name="T8" fmla="*/ 0 w 204"/>
                <a:gd name="T9" fmla="*/ 572071677 h 273"/>
                <a:gd name="T10" fmla="*/ 274625545 w 204"/>
                <a:gd name="T11" fmla="*/ 644332902 h 273"/>
                <a:gd name="T12" fmla="*/ 535168345 w 204"/>
                <a:gd name="T13" fmla="*/ 1354907370 h 273"/>
                <a:gd name="T14" fmla="*/ 0 60000 65536"/>
                <a:gd name="T15" fmla="*/ 0 60000 65536"/>
                <a:gd name="T16" fmla="*/ 0 60000 65536"/>
                <a:gd name="T17" fmla="*/ 0 60000 65536"/>
                <a:gd name="T18" fmla="*/ 0 60000 65536"/>
                <a:gd name="T19" fmla="*/ 0 60000 65536"/>
                <a:gd name="T20" fmla="*/ 0 60000 65536"/>
                <a:gd name="T21" fmla="*/ 0 w 204"/>
                <a:gd name="T22" fmla="*/ 0 h 273"/>
                <a:gd name="T23" fmla="*/ 204 w 204"/>
                <a:gd name="T24" fmla="*/ 273 h 2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273">
                  <a:moveTo>
                    <a:pt x="76" y="225"/>
                  </a:moveTo>
                  <a:cubicBezTo>
                    <a:pt x="158" y="273"/>
                    <a:pt x="158" y="273"/>
                    <a:pt x="158" y="273"/>
                  </a:cubicBezTo>
                  <a:cubicBezTo>
                    <a:pt x="204" y="185"/>
                    <a:pt x="173" y="75"/>
                    <a:pt x="86" y="25"/>
                  </a:cubicBezTo>
                  <a:cubicBezTo>
                    <a:pt x="59" y="9"/>
                    <a:pt x="30" y="1"/>
                    <a:pt x="0" y="0"/>
                  </a:cubicBezTo>
                  <a:cubicBezTo>
                    <a:pt x="0" y="95"/>
                    <a:pt x="0" y="95"/>
                    <a:pt x="0" y="95"/>
                  </a:cubicBezTo>
                  <a:cubicBezTo>
                    <a:pt x="13" y="96"/>
                    <a:pt x="26" y="100"/>
                    <a:pt x="39" y="107"/>
                  </a:cubicBezTo>
                  <a:cubicBezTo>
                    <a:pt x="80" y="131"/>
                    <a:pt x="96" y="183"/>
                    <a:pt x="76" y="225"/>
                  </a:cubicBezTo>
                  <a:close/>
                </a:path>
              </a:pathLst>
            </a:custGeom>
            <a:solidFill>
              <a:srgbClr val="968C6D"/>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5" name="Freeform 21"/>
            <p:cNvSpPr>
              <a:spLocks/>
            </p:cNvSpPr>
            <p:nvPr/>
          </p:nvSpPr>
          <p:spPr bwMode="gray">
            <a:xfrm>
              <a:off x="8471918" y="2253481"/>
              <a:ext cx="496887" cy="669925"/>
            </a:xfrm>
            <a:custGeom>
              <a:avLst/>
              <a:gdLst>
                <a:gd name="T0" fmla="*/ 811950625 w 187"/>
                <a:gd name="T1" fmla="*/ 849074651 h 273"/>
                <a:gd name="T2" fmla="*/ 1320303060 w 187"/>
                <a:gd name="T3" fmla="*/ 572071677 h 273"/>
                <a:gd name="T4" fmla="*/ 1320303060 w 187"/>
                <a:gd name="T5" fmla="*/ 0 h 273"/>
                <a:gd name="T6" fmla="*/ 232994838 w 187"/>
                <a:gd name="T7" fmla="*/ 560027756 h 273"/>
                <a:gd name="T8" fmla="*/ 204752003 w 187"/>
                <a:gd name="T9" fmla="*/ 1643954111 h 273"/>
                <a:gd name="T10" fmla="*/ 783710447 w 187"/>
                <a:gd name="T11" fmla="*/ 1354907370 h 273"/>
                <a:gd name="T12" fmla="*/ 811950625 w 187"/>
                <a:gd name="T13" fmla="*/ 849074651 h 273"/>
                <a:gd name="T14" fmla="*/ 0 60000 65536"/>
                <a:gd name="T15" fmla="*/ 0 60000 65536"/>
                <a:gd name="T16" fmla="*/ 0 60000 65536"/>
                <a:gd name="T17" fmla="*/ 0 60000 65536"/>
                <a:gd name="T18" fmla="*/ 0 60000 65536"/>
                <a:gd name="T19" fmla="*/ 0 60000 65536"/>
                <a:gd name="T20" fmla="*/ 0 60000 65536"/>
                <a:gd name="T21" fmla="*/ 0 w 187"/>
                <a:gd name="T22" fmla="*/ 0 h 273"/>
                <a:gd name="T23" fmla="*/ 187 w 187"/>
                <a:gd name="T24" fmla="*/ 273 h 2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7" h="273">
                  <a:moveTo>
                    <a:pt x="115" y="141"/>
                  </a:moveTo>
                  <a:cubicBezTo>
                    <a:pt x="131" y="114"/>
                    <a:pt x="158" y="98"/>
                    <a:pt x="187" y="95"/>
                  </a:cubicBezTo>
                  <a:cubicBezTo>
                    <a:pt x="187" y="0"/>
                    <a:pt x="187" y="0"/>
                    <a:pt x="187" y="0"/>
                  </a:cubicBezTo>
                  <a:cubicBezTo>
                    <a:pt x="125" y="3"/>
                    <a:pt x="66" y="36"/>
                    <a:pt x="33" y="93"/>
                  </a:cubicBezTo>
                  <a:cubicBezTo>
                    <a:pt x="0" y="150"/>
                    <a:pt x="1" y="218"/>
                    <a:pt x="29" y="273"/>
                  </a:cubicBezTo>
                  <a:cubicBezTo>
                    <a:pt x="111" y="225"/>
                    <a:pt x="111" y="225"/>
                    <a:pt x="111" y="225"/>
                  </a:cubicBezTo>
                  <a:cubicBezTo>
                    <a:pt x="99" y="199"/>
                    <a:pt x="99" y="168"/>
                    <a:pt x="115" y="141"/>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6" name="Freeform 22"/>
            <p:cNvSpPr>
              <a:spLocks/>
            </p:cNvSpPr>
            <p:nvPr/>
          </p:nvSpPr>
          <p:spPr bwMode="gray">
            <a:xfrm>
              <a:off x="9006905" y="1989956"/>
              <a:ext cx="762000" cy="1063625"/>
            </a:xfrm>
            <a:custGeom>
              <a:avLst/>
              <a:gdLst>
                <a:gd name="T0" fmla="*/ 1192577782 w 286"/>
                <a:gd name="T1" fmla="*/ 2147483647 h 433"/>
                <a:gd name="T2" fmla="*/ 1774671265 w 286"/>
                <a:gd name="T3" fmla="*/ 2147483647 h 433"/>
                <a:gd name="T4" fmla="*/ 2030223576 w 286"/>
                <a:gd name="T5" fmla="*/ 1767946291 h 433"/>
                <a:gd name="T6" fmla="*/ 0 w 286"/>
                <a:gd name="T7" fmla="*/ 0 h 433"/>
                <a:gd name="T8" fmla="*/ 0 w 286"/>
                <a:gd name="T9" fmla="*/ 573225087 h 433"/>
                <a:gd name="T10" fmla="*/ 653079181 w 286"/>
                <a:gd name="T11" fmla="*/ 730106200 h 433"/>
                <a:gd name="T12" fmla="*/ 1192577782 w 286"/>
                <a:gd name="T13" fmla="*/ 2147483647 h 433"/>
                <a:gd name="T14" fmla="*/ 0 60000 65536"/>
                <a:gd name="T15" fmla="*/ 0 60000 65536"/>
                <a:gd name="T16" fmla="*/ 0 60000 65536"/>
                <a:gd name="T17" fmla="*/ 0 60000 65536"/>
                <a:gd name="T18" fmla="*/ 0 60000 65536"/>
                <a:gd name="T19" fmla="*/ 0 60000 65536"/>
                <a:gd name="T20" fmla="*/ 0 60000 65536"/>
                <a:gd name="T21" fmla="*/ 0 w 286"/>
                <a:gd name="T22" fmla="*/ 0 h 433"/>
                <a:gd name="T23" fmla="*/ 286 w 286"/>
                <a:gd name="T24" fmla="*/ 433 h 4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433">
                  <a:moveTo>
                    <a:pt x="168" y="386"/>
                  </a:moveTo>
                  <a:cubicBezTo>
                    <a:pt x="250" y="433"/>
                    <a:pt x="250" y="433"/>
                    <a:pt x="250" y="433"/>
                  </a:cubicBezTo>
                  <a:cubicBezTo>
                    <a:pt x="273" y="391"/>
                    <a:pt x="286" y="344"/>
                    <a:pt x="286" y="293"/>
                  </a:cubicBezTo>
                  <a:cubicBezTo>
                    <a:pt x="286" y="134"/>
                    <a:pt x="159" y="4"/>
                    <a:pt x="0" y="0"/>
                  </a:cubicBezTo>
                  <a:cubicBezTo>
                    <a:pt x="0" y="95"/>
                    <a:pt x="0" y="95"/>
                    <a:pt x="0" y="95"/>
                  </a:cubicBezTo>
                  <a:cubicBezTo>
                    <a:pt x="32" y="96"/>
                    <a:pt x="63" y="104"/>
                    <a:pt x="92" y="121"/>
                  </a:cubicBezTo>
                  <a:cubicBezTo>
                    <a:pt x="185" y="175"/>
                    <a:pt x="218" y="292"/>
                    <a:pt x="168" y="386"/>
                  </a:cubicBezTo>
                  <a:close/>
                </a:path>
              </a:pathLst>
            </a:custGeom>
            <a:solidFill>
              <a:srgbClr val="EAE8E2"/>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7" name="Freeform 23"/>
            <p:cNvSpPr>
              <a:spLocks/>
            </p:cNvSpPr>
            <p:nvPr/>
          </p:nvSpPr>
          <p:spPr bwMode="gray">
            <a:xfrm>
              <a:off x="8322693" y="2967856"/>
              <a:ext cx="1330325" cy="461962"/>
            </a:xfrm>
            <a:custGeom>
              <a:avLst/>
              <a:gdLst>
                <a:gd name="T0" fmla="*/ 1068937494 w 500"/>
                <a:gd name="T1" fmla="*/ 404548500 h 188"/>
                <a:gd name="T2" fmla="*/ 580482017 w 500"/>
                <a:gd name="T3" fmla="*/ 0 h 188"/>
                <a:gd name="T4" fmla="*/ 0 w 500"/>
                <a:gd name="T5" fmla="*/ 289827078 h 188"/>
                <a:gd name="T6" fmla="*/ 1769766169 w 500"/>
                <a:gd name="T7" fmla="*/ 1135153606 h 188"/>
                <a:gd name="T8" fmla="*/ 2147483647 w 500"/>
                <a:gd name="T9" fmla="*/ 283789630 h 188"/>
                <a:gd name="T10" fmla="*/ 2147483647 w 500"/>
                <a:gd name="T11" fmla="*/ 0 h 188"/>
                <a:gd name="T12" fmla="*/ 1068937494 w 500"/>
                <a:gd name="T13" fmla="*/ 404548500 h 188"/>
                <a:gd name="T14" fmla="*/ 0 60000 65536"/>
                <a:gd name="T15" fmla="*/ 0 60000 65536"/>
                <a:gd name="T16" fmla="*/ 0 60000 65536"/>
                <a:gd name="T17" fmla="*/ 0 60000 65536"/>
                <a:gd name="T18" fmla="*/ 0 60000 65536"/>
                <a:gd name="T19" fmla="*/ 0 60000 65536"/>
                <a:gd name="T20" fmla="*/ 0 60000 65536"/>
                <a:gd name="T21" fmla="*/ 0 w 500"/>
                <a:gd name="T22" fmla="*/ 0 h 188"/>
                <a:gd name="T23" fmla="*/ 500 w 500"/>
                <a:gd name="T24" fmla="*/ 188 h 18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0" h="188">
                  <a:moveTo>
                    <a:pt x="151" y="67"/>
                  </a:moveTo>
                  <a:cubicBezTo>
                    <a:pt x="122" y="50"/>
                    <a:pt x="98" y="27"/>
                    <a:pt x="82" y="0"/>
                  </a:cubicBezTo>
                  <a:cubicBezTo>
                    <a:pt x="0" y="48"/>
                    <a:pt x="0" y="48"/>
                    <a:pt x="0" y="48"/>
                  </a:cubicBezTo>
                  <a:cubicBezTo>
                    <a:pt x="51" y="132"/>
                    <a:pt x="144" y="188"/>
                    <a:pt x="250" y="188"/>
                  </a:cubicBezTo>
                  <a:cubicBezTo>
                    <a:pt x="356" y="188"/>
                    <a:pt x="449" y="132"/>
                    <a:pt x="500" y="47"/>
                  </a:cubicBezTo>
                  <a:cubicBezTo>
                    <a:pt x="418" y="0"/>
                    <a:pt x="418" y="0"/>
                    <a:pt x="418" y="0"/>
                  </a:cubicBezTo>
                  <a:cubicBezTo>
                    <a:pt x="362" y="91"/>
                    <a:pt x="244" y="121"/>
                    <a:pt x="151" y="67"/>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8" name="Freeform 24"/>
            <p:cNvSpPr>
              <a:spLocks/>
            </p:cNvSpPr>
            <p:nvPr/>
          </p:nvSpPr>
          <p:spPr bwMode="gray">
            <a:xfrm>
              <a:off x="8208393" y="1989956"/>
              <a:ext cx="760412" cy="1063625"/>
            </a:xfrm>
            <a:custGeom>
              <a:avLst/>
              <a:gdLst>
                <a:gd name="T0" fmla="*/ 855365092 w 286"/>
                <a:gd name="T1" fmla="*/ 1170584384 h 433"/>
                <a:gd name="T2" fmla="*/ 2021770465 w 286"/>
                <a:gd name="T3" fmla="*/ 573225087 h 433"/>
                <a:gd name="T4" fmla="*/ 2021770465 w 286"/>
                <a:gd name="T5" fmla="*/ 0 h 433"/>
                <a:gd name="T6" fmla="*/ 0 w 286"/>
                <a:gd name="T7" fmla="*/ 1767946291 h 433"/>
                <a:gd name="T8" fmla="*/ 254488069 w 286"/>
                <a:gd name="T9" fmla="*/ 2147483647 h 433"/>
                <a:gd name="T10" fmla="*/ 834155988 w 286"/>
                <a:gd name="T11" fmla="*/ 2147483647 h 433"/>
                <a:gd name="T12" fmla="*/ 855365092 w 286"/>
                <a:gd name="T13" fmla="*/ 1170584384 h 433"/>
                <a:gd name="T14" fmla="*/ 0 60000 65536"/>
                <a:gd name="T15" fmla="*/ 0 60000 65536"/>
                <a:gd name="T16" fmla="*/ 0 60000 65536"/>
                <a:gd name="T17" fmla="*/ 0 60000 65536"/>
                <a:gd name="T18" fmla="*/ 0 60000 65536"/>
                <a:gd name="T19" fmla="*/ 0 60000 65536"/>
                <a:gd name="T20" fmla="*/ 0 60000 65536"/>
                <a:gd name="T21" fmla="*/ 0 w 286"/>
                <a:gd name="T22" fmla="*/ 0 h 433"/>
                <a:gd name="T23" fmla="*/ 286 w 286"/>
                <a:gd name="T24" fmla="*/ 433 h 4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 h="433">
                  <a:moveTo>
                    <a:pt x="121" y="194"/>
                  </a:moveTo>
                  <a:cubicBezTo>
                    <a:pt x="157" y="132"/>
                    <a:pt x="220" y="97"/>
                    <a:pt x="286" y="95"/>
                  </a:cubicBezTo>
                  <a:cubicBezTo>
                    <a:pt x="286" y="0"/>
                    <a:pt x="286" y="0"/>
                    <a:pt x="286" y="0"/>
                  </a:cubicBezTo>
                  <a:cubicBezTo>
                    <a:pt x="127" y="4"/>
                    <a:pt x="0" y="134"/>
                    <a:pt x="0" y="293"/>
                  </a:cubicBezTo>
                  <a:cubicBezTo>
                    <a:pt x="0" y="344"/>
                    <a:pt x="13" y="392"/>
                    <a:pt x="36" y="433"/>
                  </a:cubicBezTo>
                  <a:cubicBezTo>
                    <a:pt x="118" y="386"/>
                    <a:pt x="118" y="386"/>
                    <a:pt x="118" y="386"/>
                  </a:cubicBezTo>
                  <a:cubicBezTo>
                    <a:pt x="87" y="327"/>
                    <a:pt x="86" y="255"/>
                    <a:pt x="121" y="194"/>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9" name="Oval 25"/>
            <p:cNvSpPr>
              <a:spLocks noChangeAspect="1" noChangeArrowheads="1"/>
            </p:cNvSpPr>
            <p:nvPr>
              <p:custDataLst>
                <p:tags r:id="rId7"/>
              </p:custDataLst>
            </p:nvPr>
          </p:nvSpPr>
          <p:spPr bwMode="gray">
            <a:xfrm>
              <a:off x="8775130" y="2515418"/>
              <a:ext cx="427038" cy="392113"/>
            </a:xfrm>
            <a:prstGeom prst="ellipse">
              <a:avLst/>
            </a:prstGeom>
            <a:solidFill>
              <a:schemeClr val="accent5"/>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3</a:t>
              </a:r>
            </a:p>
          </p:txBody>
        </p:sp>
      </p:grpSp>
      <p:grpSp>
        <p:nvGrpSpPr>
          <p:cNvPr id="5" name="Group 120"/>
          <p:cNvGrpSpPr/>
          <p:nvPr/>
        </p:nvGrpSpPr>
        <p:grpSpPr>
          <a:xfrm>
            <a:off x="6389118" y="3569518"/>
            <a:ext cx="1440000" cy="1440000"/>
            <a:chOff x="6389118" y="3569518"/>
            <a:chExt cx="1560512" cy="1439863"/>
          </a:xfrm>
        </p:grpSpPr>
        <p:sp>
          <p:nvSpPr>
            <p:cNvPr id="151" name="Freeform 26"/>
            <p:cNvSpPr>
              <a:spLocks/>
            </p:cNvSpPr>
            <p:nvPr/>
          </p:nvSpPr>
          <p:spPr bwMode="gray">
            <a:xfrm>
              <a:off x="6389118" y="4082281"/>
              <a:ext cx="455612" cy="779462"/>
            </a:xfrm>
            <a:custGeom>
              <a:avLst/>
              <a:gdLst>
                <a:gd name="T0" fmla="*/ 731198715 w 171"/>
                <a:gd name="T1" fmla="*/ 175334700 h 317"/>
                <a:gd name="T2" fmla="*/ 92286750 w 171"/>
                <a:gd name="T3" fmla="*/ 0 h 317"/>
                <a:gd name="T4" fmla="*/ 0 w 171"/>
                <a:gd name="T5" fmla="*/ 507867399 h 317"/>
                <a:gd name="T6" fmla="*/ 816387471 w 171"/>
                <a:gd name="T7" fmla="*/ 1916596121 h 317"/>
                <a:gd name="T8" fmla="*/ 1213931447 w 171"/>
                <a:gd name="T9" fmla="*/ 1451050941 h 317"/>
                <a:gd name="T10" fmla="*/ 731198715 w 171"/>
                <a:gd name="T11" fmla="*/ 175334700 h 317"/>
                <a:gd name="T12" fmla="*/ 0 60000 65536"/>
                <a:gd name="T13" fmla="*/ 0 60000 65536"/>
                <a:gd name="T14" fmla="*/ 0 60000 65536"/>
                <a:gd name="T15" fmla="*/ 0 60000 65536"/>
                <a:gd name="T16" fmla="*/ 0 60000 65536"/>
                <a:gd name="T17" fmla="*/ 0 60000 65536"/>
                <a:gd name="T18" fmla="*/ 0 w 171"/>
                <a:gd name="T19" fmla="*/ 0 h 317"/>
                <a:gd name="T20" fmla="*/ 171 w 171"/>
                <a:gd name="T21" fmla="*/ 317 h 317"/>
              </a:gdLst>
              <a:ahLst/>
              <a:cxnLst>
                <a:cxn ang="T12">
                  <a:pos x="T0" y="T1"/>
                </a:cxn>
                <a:cxn ang="T13">
                  <a:pos x="T2" y="T3"/>
                </a:cxn>
                <a:cxn ang="T14">
                  <a:pos x="T4" y="T5"/>
                </a:cxn>
                <a:cxn ang="T15">
                  <a:pos x="T6" y="T7"/>
                </a:cxn>
                <a:cxn ang="T16">
                  <a:pos x="T8" y="T9"/>
                </a:cxn>
                <a:cxn ang="T17">
                  <a:pos x="T10" y="T11"/>
                </a:cxn>
              </a:cxnLst>
              <a:rect l="T18" t="T19" r="T20" b="T21"/>
              <a:pathLst>
                <a:path w="171" h="317">
                  <a:moveTo>
                    <a:pt x="103" y="29"/>
                  </a:moveTo>
                  <a:cubicBezTo>
                    <a:pt x="13" y="0"/>
                    <a:pt x="13" y="0"/>
                    <a:pt x="13" y="0"/>
                  </a:cubicBezTo>
                  <a:cubicBezTo>
                    <a:pt x="5" y="27"/>
                    <a:pt x="0" y="55"/>
                    <a:pt x="0" y="84"/>
                  </a:cubicBezTo>
                  <a:cubicBezTo>
                    <a:pt x="0" y="179"/>
                    <a:pt x="45" y="263"/>
                    <a:pt x="115" y="317"/>
                  </a:cubicBezTo>
                  <a:cubicBezTo>
                    <a:pt x="171" y="240"/>
                    <a:pt x="171" y="240"/>
                    <a:pt x="171" y="240"/>
                  </a:cubicBezTo>
                  <a:cubicBezTo>
                    <a:pt x="107" y="190"/>
                    <a:pt x="81" y="106"/>
                    <a:pt x="103" y="29"/>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2" name="Freeform 27"/>
            <p:cNvSpPr>
              <a:spLocks/>
            </p:cNvSpPr>
            <p:nvPr/>
          </p:nvSpPr>
          <p:spPr bwMode="gray">
            <a:xfrm>
              <a:off x="6728843" y="4695056"/>
              <a:ext cx="884237" cy="314325"/>
            </a:xfrm>
            <a:custGeom>
              <a:avLst/>
              <a:gdLst>
                <a:gd name="T0" fmla="*/ 472416223 w 333"/>
                <a:gd name="T1" fmla="*/ 42212864 h 128"/>
                <a:gd name="T2" fmla="*/ 394855655 w 333"/>
                <a:gd name="T3" fmla="*/ 0 h 128"/>
                <a:gd name="T4" fmla="*/ 0 w 333"/>
                <a:gd name="T5" fmla="*/ 458300519 h 128"/>
                <a:gd name="T6" fmla="*/ 1170461499 w 333"/>
                <a:gd name="T7" fmla="*/ 771876545 h 128"/>
                <a:gd name="T8" fmla="*/ 2147483647 w 333"/>
                <a:gd name="T9" fmla="*/ 458300519 h 128"/>
                <a:gd name="T10" fmla="*/ 1953120159 w 333"/>
                <a:gd name="T11" fmla="*/ 0 h 128"/>
                <a:gd name="T12" fmla="*/ 472416223 w 333"/>
                <a:gd name="T13" fmla="*/ 42212864 h 128"/>
                <a:gd name="T14" fmla="*/ 0 60000 65536"/>
                <a:gd name="T15" fmla="*/ 0 60000 65536"/>
                <a:gd name="T16" fmla="*/ 0 60000 65536"/>
                <a:gd name="T17" fmla="*/ 0 60000 65536"/>
                <a:gd name="T18" fmla="*/ 0 60000 65536"/>
                <a:gd name="T19" fmla="*/ 0 60000 65536"/>
                <a:gd name="T20" fmla="*/ 0 60000 65536"/>
                <a:gd name="T21" fmla="*/ 0 w 333"/>
                <a:gd name="T22" fmla="*/ 0 h 128"/>
                <a:gd name="T23" fmla="*/ 333 w 333"/>
                <a:gd name="T24" fmla="*/ 128 h 1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3" h="128">
                  <a:moveTo>
                    <a:pt x="67" y="7"/>
                  </a:moveTo>
                  <a:cubicBezTo>
                    <a:pt x="63" y="5"/>
                    <a:pt x="59" y="2"/>
                    <a:pt x="56" y="0"/>
                  </a:cubicBezTo>
                  <a:cubicBezTo>
                    <a:pt x="0" y="76"/>
                    <a:pt x="0" y="76"/>
                    <a:pt x="0" y="76"/>
                  </a:cubicBezTo>
                  <a:cubicBezTo>
                    <a:pt x="47" y="109"/>
                    <a:pt x="105" y="128"/>
                    <a:pt x="166" y="128"/>
                  </a:cubicBezTo>
                  <a:cubicBezTo>
                    <a:pt x="228" y="128"/>
                    <a:pt x="286" y="109"/>
                    <a:pt x="333" y="76"/>
                  </a:cubicBezTo>
                  <a:cubicBezTo>
                    <a:pt x="277" y="0"/>
                    <a:pt x="277" y="0"/>
                    <a:pt x="277" y="0"/>
                  </a:cubicBezTo>
                  <a:cubicBezTo>
                    <a:pt x="216" y="41"/>
                    <a:pt x="135" y="46"/>
                    <a:pt x="67" y="7"/>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3" name="Freeform 28"/>
            <p:cNvSpPr>
              <a:spLocks/>
            </p:cNvSpPr>
            <p:nvPr/>
          </p:nvSpPr>
          <p:spPr bwMode="gray">
            <a:xfrm>
              <a:off x="6895530" y="4480743"/>
              <a:ext cx="549275" cy="295275"/>
            </a:xfrm>
            <a:custGeom>
              <a:avLst/>
              <a:gdLst>
                <a:gd name="T0" fmla="*/ 408382028 w 207"/>
                <a:gd name="T1" fmla="*/ 6055599 h 120"/>
                <a:gd name="T2" fmla="*/ 394299895 w 207"/>
                <a:gd name="T3" fmla="*/ 0 h 120"/>
                <a:gd name="T4" fmla="*/ 0 w 207"/>
                <a:gd name="T5" fmla="*/ 466209733 h 120"/>
                <a:gd name="T6" fmla="*/ 70410687 w 207"/>
                <a:gd name="T7" fmla="*/ 502538391 h 120"/>
                <a:gd name="T8" fmla="*/ 1457502773 w 207"/>
                <a:gd name="T9" fmla="*/ 466209733 h 120"/>
                <a:gd name="T10" fmla="*/ 1063202713 w 207"/>
                <a:gd name="T11" fmla="*/ 0 h 120"/>
                <a:gd name="T12" fmla="*/ 408382028 w 207"/>
                <a:gd name="T13" fmla="*/ 6055599 h 120"/>
                <a:gd name="T14" fmla="*/ 0 60000 65536"/>
                <a:gd name="T15" fmla="*/ 0 60000 65536"/>
                <a:gd name="T16" fmla="*/ 0 60000 65536"/>
                <a:gd name="T17" fmla="*/ 0 60000 65536"/>
                <a:gd name="T18" fmla="*/ 0 60000 65536"/>
                <a:gd name="T19" fmla="*/ 0 60000 65536"/>
                <a:gd name="T20" fmla="*/ 0 60000 65536"/>
                <a:gd name="T21" fmla="*/ 0 w 207"/>
                <a:gd name="T22" fmla="*/ 0 h 120"/>
                <a:gd name="T23" fmla="*/ 207 w 207"/>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7" h="120">
                  <a:moveTo>
                    <a:pt x="58" y="1"/>
                  </a:moveTo>
                  <a:cubicBezTo>
                    <a:pt x="57" y="1"/>
                    <a:pt x="56" y="0"/>
                    <a:pt x="56" y="0"/>
                  </a:cubicBezTo>
                  <a:cubicBezTo>
                    <a:pt x="0" y="77"/>
                    <a:pt x="0" y="77"/>
                    <a:pt x="0" y="77"/>
                  </a:cubicBezTo>
                  <a:cubicBezTo>
                    <a:pt x="3" y="79"/>
                    <a:pt x="7" y="81"/>
                    <a:pt x="10" y="83"/>
                  </a:cubicBezTo>
                  <a:cubicBezTo>
                    <a:pt x="74" y="120"/>
                    <a:pt x="150" y="115"/>
                    <a:pt x="207" y="77"/>
                  </a:cubicBezTo>
                  <a:cubicBezTo>
                    <a:pt x="151" y="0"/>
                    <a:pt x="151" y="0"/>
                    <a:pt x="151" y="0"/>
                  </a:cubicBezTo>
                  <a:cubicBezTo>
                    <a:pt x="124" y="17"/>
                    <a:pt x="88" y="19"/>
                    <a:pt x="58" y="1"/>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4" name="Freeform 29"/>
            <p:cNvSpPr>
              <a:spLocks/>
            </p:cNvSpPr>
            <p:nvPr/>
          </p:nvSpPr>
          <p:spPr bwMode="gray">
            <a:xfrm>
              <a:off x="6638355" y="4163243"/>
              <a:ext cx="373063" cy="484188"/>
            </a:xfrm>
            <a:custGeom>
              <a:avLst/>
              <a:gdLst>
                <a:gd name="T0" fmla="*/ 788191507 w 140"/>
                <a:gd name="T1" fmla="*/ 181223970 h 197"/>
                <a:gd name="T2" fmla="*/ 142017070 w 140"/>
                <a:gd name="T3" fmla="*/ 0 h 197"/>
                <a:gd name="T4" fmla="*/ 596469019 w 140"/>
                <a:gd name="T5" fmla="*/ 1190040646 h 197"/>
                <a:gd name="T6" fmla="*/ 994114199 w 140"/>
                <a:gd name="T7" fmla="*/ 724898337 h 197"/>
                <a:gd name="T8" fmla="*/ 788191507 w 140"/>
                <a:gd name="T9" fmla="*/ 181223970 h 197"/>
                <a:gd name="T10" fmla="*/ 0 60000 65536"/>
                <a:gd name="T11" fmla="*/ 0 60000 65536"/>
                <a:gd name="T12" fmla="*/ 0 60000 65536"/>
                <a:gd name="T13" fmla="*/ 0 60000 65536"/>
                <a:gd name="T14" fmla="*/ 0 60000 65536"/>
                <a:gd name="T15" fmla="*/ 0 w 140"/>
                <a:gd name="T16" fmla="*/ 0 h 197"/>
                <a:gd name="T17" fmla="*/ 140 w 140"/>
                <a:gd name="T18" fmla="*/ 197 h 197"/>
              </a:gdLst>
              <a:ahLst/>
              <a:cxnLst>
                <a:cxn ang="T10">
                  <a:pos x="T0" y="T1"/>
                </a:cxn>
                <a:cxn ang="T11">
                  <a:pos x="T2" y="T3"/>
                </a:cxn>
                <a:cxn ang="T12">
                  <a:pos x="T4" y="T5"/>
                </a:cxn>
                <a:cxn ang="T13">
                  <a:pos x="T6" y="T7"/>
                </a:cxn>
                <a:cxn ang="T14">
                  <a:pos x="T8" y="T9"/>
                </a:cxn>
              </a:cxnLst>
              <a:rect l="T15" t="T16" r="T17" b="T18"/>
              <a:pathLst>
                <a:path w="140" h="197">
                  <a:moveTo>
                    <a:pt x="111" y="30"/>
                  </a:moveTo>
                  <a:cubicBezTo>
                    <a:pt x="20" y="0"/>
                    <a:pt x="20" y="0"/>
                    <a:pt x="20" y="0"/>
                  </a:cubicBezTo>
                  <a:cubicBezTo>
                    <a:pt x="0" y="72"/>
                    <a:pt x="25" y="150"/>
                    <a:pt x="84" y="197"/>
                  </a:cubicBezTo>
                  <a:cubicBezTo>
                    <a:pt x="140" y="120"/>
                    <a:pt x="140" y="120"/>
                    <a:pt x="140" y="120"/>
                  </a:cubicBezTo>
                  <a:cubicBezTo>
                    <a:pt x="114" y="98"/>
                    <a:pt x="103" y="63"/>
                    <a:pt x="111" y="3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5" name="Freeform 30"/>
            <p:cNvSpPr>
              <a:spLocks/>
            </p:cNvSpPr>
            <p:nvPr/>
          </p:nvSpPr>
          <p:spPr bwMode="gray">
            <a:xfrm>
              <a:off x="7328918" y="4163243"/>
              <a:ext cx="354012" cy="484188"/>
            </a:xfrm>
            <a:custGeom>
              <a:avLst/>
              <a:gdLst>
                <a:gd name="T0" fmla="*/ 134612377 w 133"/>
                <a:gd name="T1" fmla="*/ 585958391 h 197"/>
                <a:gd name="T2" fmla="*/ 0 w 133"/>
                <a:gd name="T3" fmla="*/ 724898337 h 197"/>
                <a:gd name="T4" fmla="*/ 396754275 w 133"/>
                <a:gd name="T5" fmla="*/ 1190040646 h 197"/>
                <a:gd name="T6" fmla="*/ 715572711 w 133"/>
                <a:gd name="T7" fmla="*/ 869876960 h 197"/>
                <a:gd name="T8" fmla="*/ 843102149 w 133"/>
                <a:gd name="T9" fmla="*/ 0 h 197"/>
                <a:gd name="T10" fmla="*/ 205462698 w 133"/>
                <a:gd name="T11" fmla="*/ 181223970 h 197"/>
                <a:gd name="T12" fmla="*/ 134612377 w 133"/>
                <a:gd name="T13" fmla="*/ 585958391 h 197"/>
                <a:gd name="T14" fmla="*/ 0 60000 65536"/>
                <a:gd name="T15" fmla="*/ 0 60000 65536"/>
                <a:gd name="T16" fmla="*/ 0 60000 65536"/>
                <a:gd name="T17" fmla="*/ 0 60000 65536"/>
                <a:gd name="T18" fmla="*/ 0 60000 65536"/>
                <a:gd name="T19" fmla="*/ 0 60000 65536"/>
                <a:gd name="T20" fmla="*/ 0 60000 65536"/>
                <a:gd name="T21" fmla="*/ 0 w 133"/>
                <a:gd name="T22" fmla="*/ 0 h 197"/>
                <a:gd name="T23" fmla="*/ 133 w 133"/>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197">
                  <a:moveTo>
                    <a:pt x="19" y="97"/>
                  </a:moveTo>
                  <a:cubicBezTo>
                    <a:pt x="14" y="106"/>
                    <a:pt x="7" y="114"/>
                    <a:pt x="0" y="120"/>
                  </a:cubicBezTo>
                  <a:cubicBezTo>
                    <a:pt x="56" y="197"/>
                    <a:pt x="56" y="197"/>
                    <a:pt x="56" y="197"/>
                  </a:cubicBezTo>
                  <a:cubicBezTo>
                    <a:pt x="74" y="183"/>
                    <a:pt x="89" y="165"/>
                    <a:pt x="101" y="144"/>
                  </a:cubicBezTo>
                  <a:cubicBezTo>
                    <a:pt x="128" y="99"/>
                    <a:pt x="133" y="47"/>
                    <a:pt x="119" y="0"/>
                  </a:cubicBezTo>
                  <a:cubicBezTo>
                    <a:pt x="29" y="30"/>
                    <a:pt x="29" y="30"/>
                    <a:pt x="29" y="30"/>
                  </a:cubicBezTo>
                  <a:cubicBezTo>
                    <a:pt x="34" y="52"/>
                    <a:pt x="32" y="76"/>
                    <a:pt x="19" y="97"/>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6" name="Freeform 31"/>
            <p:cNvSpPr>
              <a:spLocks/>
            </p:cNvSpPr>
            <p:nvPr/>
          </p:nvSpPr>
          <p:spPr bwMode="gray">
            <a:xfrm>
              <a:off x="7190805" y="3833043"/>
              <a:ext cx="442913" cy="371475"/>
            </a:xfrm>
            <a:custGeom>
              <a:avLst/>
              <a:gdLst>
                <a:gd name="T0" fmla="*/ 534585353 w 167"/>
                <a:gd name="T1" fmla="*/ 913865340 h 151"/>
                <a:gd name="T2" fmla="*/ 1174682091 w 167"/>
                <a:gd name="T3" fmla="*/ 738354544 h 151"/>
                <a:gd name="T4" fmla="*/ 597892715 w 167"/>
                <a:gd name="T5" fmla="*/ 151301007 h 151"/>
                <a:gd name="T6" fmla="*/ 0 w 167"/>
                <a:gd name="T7" fmla="*/ 0 h 151"/>
                <a:gd name="T8" fmla="*/ 0 w 167"/>
                <a:gd name="T9" fmla="*/ 574947277 h 151"/>
                <a:gd name="T10" fmla="*/ 267294002 w 167"/>
                <a:gd name="T11" fmla="*/ 647574455 h 151"/>
                <a:gd name="T12" fmla="*/ 534585353 w 167"/>
                <a:gd name="T13" fmla="*/ 913865340 h 151"/>
                <a:gd name="T14" fmla="*/ 0 60000 65536"/>
                <a:gd name="T15" fmla="*/ 0 60000 65536"/>
                <a:gd name="T16" fmla="*/ 0 60000 65536"/>
                <a:gd name="T17" fmla="*/ 0 60000 65536"/>
                <a:gd name="T18" fmla="*/ 0 60000 65536"/>
                <a:gd name="T19" fmla="*/ 0 60000 65536"/>
                <a:gd name="T20" fmla="*/ 0 60000 65536"/>
                <a:gd name="T21" fmla="*/ 0 w 167"/>
                <a:gd name="T22" fmla="*/ 0 h 151"/>
                <a:gd name="T23" fmla="*/ 167 w 167"/>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51">
                  <a:moveTo>
                    <a:pt x="76" y="151"/>
                  </a:moveTo>
                  <a:cubicBezTo>
                    <a:pt x="167" y="122"/>
                    <a:pt x="167" y="122"/>
                    <a:pt x="167" y="122"/>
                  </a:cubicBezTo>
                  <a:cubicBezTo>
                    <a:pt x="152" y="82"/>
                    <a:pt x="125" y="48"/>
                    <a:pt x="85" y="25"/>
                  </a:cubicBezTo>
                  <a:cubicBezTo>
                    <a:pt x="58" y="9"/>
                    <a:pt x="29" y="1"/>
                    <a:pt x="0" y="0"/>
                  </a:cubicBezTo>
                  <a:cubicBezTo>
                    <a:pt x="0" y="95"/>
                    <a:pt x="0" y="95"/>
                    <a:pt x="0" y="95"/>
                  </a:cubicBezTo>
                  <a:cubicBezTo>
                    <a:pt x="13" y="96"/>
                    <a:pt x="26" y="100"/>
                    <a:pt x="38" y="107"/>
                  </a:cubicBezTo>
                  <a:cubicBezTo>
                    <a:pt x="56" y="118"/>
                    <a:pt x="69" y="133"/>
                    <a:pt x="76" y="151"/>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7" name="Freeform 32"/>
            <p:cNvSpPr>
              <a:spLocks/>
            </p:cNvSpPr>
            <p:nvPr/>
          </p:nvSpPr>
          <p:spPr bwMode="gray">
            <a:xfrm>
              <a:off x="6705030" y="3833043"/>
              <a:ext cx="446088" cy="371475"/>
            </a:xfrm>
            <a:custGeom>
              <a:avLst/>
              <a:gdLst>
                <a:gd name="T0" fmla="*/ 1191583753 w 167"/>
                <a:gd name="T1" fmla="*/ 574947277 h 151"/>
                <a:gd name="T2" fmla="*/ 1191583753 w 167"/>
                <a:gd name="T3" fmla="*/ 0 h 151"/>
                <a:gd name="T4" fmla="*/ 92756929 w 167"/>
                <a:gd name="T5" fmla="*/ 562843594 h 151"/>
                <a:gd name="T6" fmla="*/ 0 w 167"/>
                <a:gd name="T7" fmla="*/ 738354544 h 151"/>
                <a:gd name="T8" fmla="*/ 642171656 w 167"/>
                <a:gd name="T9" fmla="*/ 913865340 h 151"/>
                <a:gd name="T10" fmla="*/ 677847998 w 167"/>
                <a:gd name="T11" fmla="*/ 853344460 h 151"/>
                <a:gd name="T12" fmla="*/ 1191583753 w 167"/>
                <a:gd name="T13" fmla="*/ 574947277 h 151"/>
                <a:gd name="T14" fmla="*/ 0 60000 65536"/>
                <a:gd name="T15" fmla="*/ 0 60000 65536"/>
                <a:gd name="T16" fmla="*/ 0 60000 65536"/>
                <a:gd name="T17" fmla="*/ 0 60000 65536"/>
                <a:gd name="T18" fmla="*/ 0 60000 65536"/>
                <a:gd name="T19" fmla="*/ 0 60000 65536"/>
                <a:gd name="T20" fmla="*/ 0 60000 65536"/>
                <a:gd name="T21" fmla="*/ 0 w 167"/>
                <a:gd name="T22" fmla="*/ 0 h 151"/>
                <a:gd name="T23" fmla="*/ 167 w 167"/>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51">
                  <a:moveTo>
                    <a:pt x="167" y="95"/>
                  </a:moveTo>
                  <a:cubicBezTo>
                    <a:pt x="167" y="0"/>
                    <a:pt x="167" y="0"/>
                    <a:pt x="167" y="0"/>
                  </a:cubicBezTo>
                  <a:cubicBezTo>
                    <a:pt x="106" y="3"/>
                    <a:pt x="46" y="36"/>
                    <a:pt x="13" y="93"/>
                  </a:cubicBezTo>
                  <a:cubicBezTo>
                    <a:pt x="8" y="102"/>
                    <a:pt x="4" y="112"/>
                    <a:pt x="0" y="122"/>
                  </a:cubicBezTo>
                  <a:cubicBezTo>
                    <a:pt x="90" y="151"/>
                    <a:pt x="90" y="151"/>
                    <a:pt x="90" y="151"/>
                  </a:cubicBezTo>
                  <a:cubicBezTo>
                    <a:pt x="92" y="147"/>
                    <a:pt x="93" y="144"/>
                    <a:pt x="95" y="141"/>
                  </a:cubicBezTo>
                  <a:cubicBezTo>
                    <a:pt x="111" y="113"/>
                    <a:pt x="138" y="97"/>
                    <a:pt x="167" y="95"/>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8" name="Freeform 33"/>
            <p:cNvSpPr>
              <a:spLocks/>
            </p:cNvSpPr>
            <p:nvPr/>
          </p:nvSpPr>
          <p:spPr bwMode="gray">
            <a:xfrm>
              <a:off x="7497193" y="4082281"/>
              <a:ext cx="452437" cy="779462"/>
            </a:xfrm>
            <a:custGeom>
              <a:avLst/>
              <a:gdLst>
                <a:gd name="T0" fmla="*/ 1119116157 w 170"/>
                <a:gd name="T1" fmla="*/ 0 h 317"/>
                <a:gd name="T2" fmla="*/ 481645794 w 170"/>
                <a:gd name="T3" fmla="*/ 175334700 h 317"/>
                <a:gd name="T4" fmla="*/ 347067043 w 170"/>
                <a:gd name="T5" fmla="*/ 1106425290 h 317"/>
                <a:gd name="T6" fmla="*/ 0 w 170"/>
                <a:gd name="T7" fmla="*/ 1451050941 h 317"/>
                <a:gd name="T8" fmla="*/ 389566913 w 170"/>
                <a:gd name="T9" fmla="*/ 1916596121 h 317"/>
                <a:gd name="T10" fmla="*/ 1204113071 w 170"/>
                <a:gd name="T11" fmla="*/ 507867399 h 317"/>
                <a:gd name="T12" fmla="*/ 1119116157 w 170"/>
                <a:gd name="T13" fmla="*/ 0 h 317"/>
                <a:gd name="T14" fmla="*/ 0 60000 65536"/>
                <a:gd name="T15" fmla="*/ 0 60000 65536"/>
                <a:gd name="T16" fmla="*/ 0 60000 65536"/>
                <a:gd name="T17" fmla="*/ 0 60000 65536"/>
                <a:gd name="T18" fmla="*/ 0 60000 65536"/>
                <a:gd name="T19" fmla="*/ 0 60000 65536"/>
                <a:gd name="T20" fmla="*/ 0 60000 65536"/>
                <a:gd name="T21" fmla="*/ 0 w 170"/>
                <a:gd name="T22" fmla="*/ 0 h 317"/>
                <a:gd name="T23" fmla="*/ 170 w 170"/>
                <a:gd name="T24" fmla="*/ 317 h 3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0" h="317">
                  <a:moveTo>
                    <a:pt x="158" y="0"/>
                  </a:moveTo>
                  <a:cubicBezTo>
                    <a:pt x="68" y="29"/>
                    <a:pt x="68" y="29"/>
                    <a:pt x="68" y="29"/>
                  </a:cubicBezTo>
                  <a:cubicBezTo>
                    <a:pt x="82" y="79"/>
                    <a:pt x="77" y="135"/>
                    <a:pt x="49" y="183"/>
                  </a:cubicBezTo>
                  <a:cubicBezTo>
                    <a:pt x="36" y="206"/>
                    <a:pt x="19" y="225"/>
                    <a:pt x="0" y="240"/>
                  </a:cubicBezTo>
                  <a:cubicBezTo>
                    <a:pt x="55" y="317"/>
                    <a:pt x="55" y="317"/>
                    <a:pt x="55" y="317"/>
                  </a:cubicBezTo>
                  <a:cubicBezTo>
                    <a:pt x="125" y="263"/>
                    <a:pt x="170" y="179"/>
                    <a:pt x="170" y="84"/>
                  </a:cubicBezTo>
                  <a:cubicBezTo>
                    <a:pt x="170" y="55"/>
                    <a:pt x="166" y="27"/>
                    <a:pt x="158" y="0"/>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9" name="Freeform 34"/>
            <p:cNvSpPr>
              <a:spLocks/>
            </p:cNvSpPr>
            <p:nvPr/>
          </p:nvSpPr>
          <p:spPr bwMode="gray">
            <a:xfrm>
              <a:off x="6433568" y="3569518"/>
              <a:ext cx="717550" cy="552450"/>
            </a:xfrm>
            <a:custGeom>
              <a:avLst/>
              <a:gdLst>
                <a:gd name="T0" fmla="*/ 1914044417 w 269"/>
                <a:gd name="T1" fmla="*/ 572723685 h 225"/>
                <a:gd name="T2" fmla="*/ 1914044417 w 269"/>
                <a:gd name="T3" fmla="*/ 0 h 225"/>
                <a:gd name="T4" fmla="*/ 0 w 269"/>
                <a:gd name="T5" fmla="*/ 1175589035 h 225"/>
                <a:gd name="T6" fmla="*/ 640385243 w 269"/>
                <a:gd name="T7" fmla="*/ 1356449146 h 225"/>
                <a:gd name="T8" fmla="*/ 747118923 w 269"/>
                <a:gd name="T9" fmla="*/ 1169561193 h 225"/>
                <a:gd name="T10" fmla="*/ 1914044417 w 269"/>
                <a:gd name="T11" fmla="*/ 572723685 h 225"/>
                <a:gd name="T12" fmla="*/ 0 60000 65536"/>
                <a:gd name="T13" fmla="*/ 0 60000 65536"/>
                <a:gd name="T14" fmla="*/ 0 60000 65536"/>
                <a:gd name="T15" fmla="*/ 0 60000 65536"/>
                <a:gd name="T16" fmla="*/ 0 60000 65536"/>
                <a:gd name="T17" fmla="*/ 0 60000 65536"/>
                <a:gd name="T18" fmla="*/ 0 w 269"/>
                <a:gd name="T19" fmla="*/ 0 h 225"/>
                <a:gd name="T20" fmla="*/ 269 w 269"/>
                <a:gd name="T21" fmla="*/ 225 h 225"/>
              </a:gdLst>
              <a:ahLst/>
              <a:cxnLst>
                <a:cxn ang="T12">
                  <a:pos x="T0" y="T1"/>
                </a:cxn>
                <a:cxn ang="T13">
                  <a:pos x="T2" y="T3"/>
                </a:cxn>
                <a:cxn ang="T14">
                  <a:pos x="T4" y="T5"/>
                </a:cxn>
                <a:cxn ang="T15">
                  <a:pos x="T6" y="T7"/>
                </a:cxn>
                <a:cxn ang="T16">
                  <a:pos x="T8" y="T9"/>
                </a:cxn>
                <a:cxn ang="T17">
                  <a:pos x="T10" y="T11"/>
                </a:cxn>
              </a:cxnLst>
              <a:rect l="T18" t="T19" r="T20" b="T21"/>
              <a:pathLst>
                <a:path w="269" h="225">
                  <a:moveTo>
                    <a:pt x="269" y="95"/>
                  </a:moveTo>
                  <a:cubicBezTo>
                    <a:pt x="269" y="0"/>
                    <a:pt x="269" y="0"/>
                    <a:pt x="269" y="0"/>
                  </a:cubicBezTo>
                  <a:cubicBezTo>
                    <a:pt x="145" y="3"/>
                    <a:pt x="40" y="84"/>
                    <a:pt x="0" y="195"/>
                  </a:cubicBezTo>
                  <a:cubicBezTo>
                    <a:pt x="90" y="225"/>
                    <a:pt x="90" y="225"/>
                    <a:pt x="90" y="225"/>
                  </a:cubicBezTo>
                  <a:cubicBezTo>
                    <a:pt x="94" y="214"/>
                    <a:pt x="99" y="204"/>
                    <a:pt x="105" y="194"/>
                  </a:cubicBezTo>
                  <a:cubicBezTo>
                    <a:pt x="140" y="132"/>
                    <a:pt x="203" y="97"/>
                    <a:pt x="269" y="95"/>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0" name="Freeform 35"/>
            <p:cNvSpPr>
              <a:spLocks/>
            </p:cNvSpPr>
            <p:nvPr/>
          </p:nvSpPr>
          <p:spPr bwMode="gray">
            <a:xfrm>
              <a:off x="7190805" y="3569518"/>
              <a:ext cx="715963" cy="552450"/>
            </a:xfrm>
            <a:custGeom>
              <a:avLst/>
              <a:gdLst>
                <a:gd name="T0" fmla="*/ 1268028785 w 269"/>
                <a:gd name="T1" fmla="*/ 1356449146 h 225"/>
                <a:gd name="T2" fmla="*/ 1905587226 w 269"/>
                <a:gd name="T3" fmla="*/ 1181616876 h 225"/>
                <a:gd name="T4" fmla="*/ 0 w 269"/>
                <a:gd name="T5" fmla="*/ 0 h 225"/>
                <a:gd name="T6" fmla="*/ 0 w 269"/>
                <a:gd name="T7" fmla="*/ 572723685 h 225"/>
                <a:gd name="T8" fmla="*/ 651725819 w 269"/>
                <a:gd name="T9" fmla="*/ 729467366 h 225"/>
                <a:gd name="T10" fmla="*/ 1268028785 w 269"/>
                <a:gd name="T11" fmla="*/ 1356449146 h 225"/>
                <a:gd name="T12" fmla="*/ 0 60000 65536"/>
                <a:gd name="T13" fmla="*/ 0 60000 65536"/>
                <a:gd name="T14" fmla="*/ 0 60000 65536"/>
                <a:gd name="T15" fmla="*/ 0 60000 65536"/>
                <a:gd name="T16" fmla="*/ 0 60000 65536"/>
                <a:gd name="T17" fmla="*/ 0 60000 65536"/>
                <a:gd name="T18" fmla="*/ 0 w 269"/>
                <a:gd name="T19" fmla="*/ 0 h 225"/>
                <a:gd name="T20" fmla="*/ 269 w 269"/>
                <a:gd name="T21" fmla="*/ 225 h 225"/>
              </a:gdLst>
              <a:ahLst/>
              <a:cxnLst>
                <a:cxn ang="T12">
                  <a:pos x="T0" y="T1"/>
                </a:cxn>
                <a:cxn ang="T13">
                  <a:pos x="T2" y="T3"/>
                </a:cxn>
                <a:cxn ang="T14">
                  <a:pos x="T4" y="T5"/>
                </a:cxn>
                <a:cxn ang="T15">
                  <a:pos x="T6" y="T7"/>
                </a:cxn>
                <a:cxn ang="T16">
                  <a:pos x="T8" y="T9"/>
                </a:cxn>
                <a:cxn ang="T17">
                  <a:pos x="T10" y="T11"/>
                </a:cxn>
              </a:cxnLst>
              <a:rect l="T18" t="T19" r="T20" b="T21"/>
              <a:pathLst>
                <a:path w="269" h="225">
                  <a:moveTo>
                    <a:pt x="179" y="225"/>
                  </a:moveTo>
                  <a:cubicBezTo>
                    <a:pt x="269" y="196"/>
                    <a:pt x="269" y="196"/>
                    <a:pt x="269" y="196"/>
                  </a:cubicBezTo>
                  <a:cubicBezTo>
                    <a:pt x="229" y="84"/>
                    <a:pt x="124" y="3"/>
                    <a:pt x="0" y="0"/>
                  </a:cubicBezTo>
                  <a:cubicBezTo>
                    <a:pt x="0" y="95"/>
                    <a:pt x="0" y="95"/>
                    <a:pt x="0" y="95"/>
                  </a:cubicBezTo>
                  <a:cubicBezTo>
                    <a:pt x="31" y="96"/>
                    <a:pt x="63" y="104"/>
                    <a:pt x="92" y="121"/>
                  </a:cubicBezTo>
                  <a:cubicBezTo>
                    <a:pt x="134" y="145"/>
                    <a:pt x="163" y="183"/>
                    <a:pt x="179" y="225"/>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1" name="Oval 36"/>
            <p:cNvSpPr>
              <a:spLocks noChangeAspect="1" noChangeArrowheads="1"/>
            </p:cNvSpPr>
            <p:nvPr>
              <p:custDataLst>
                <p:tags r:id="rId6"/>
              </p:custDataLst>
            </p:nvPr>
          </p:nvSpPr>
          <p:spPr bwMode="gray">
            <a:xfrm>
              <a:off x="6957443" y="4094981"/>
              <a:ext cx="427037" cy="392112"/>
            </a:xfrm>
            <a:prstGeom prst="ellipse">
              <a:avLst/>
            </a:prstGeom>
            <a:solidFill>
              <a:schemeClr val="accent5"/>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5</a:t>
              </a:r>
            </a:p>
          </p:txBody>
        </p:sp>
      </p:grpSp>
      <p:grpSp>
        <p:nvGrpSpPr>
          <p:cNvPr id="6" name="Group 117"/>
          <p:cNvGrpSpPr/>
          <p:nvPr/>
        </p:nvGrpSpPr>
        <p:grpSpPr>
          <a:xfrm>
            <a:off x="8208393" y="3569518"/>
            <a:ext cx="1440000" cy="1440000"/>
            <a:chOff x="8208393" y="3569518"/>
            <a:chExt cx="1560512" cy="1439863"/>
          </a:xfrm>
        </p:grpSpPr>
        <p:sp>
          <p:nvSpPr>
            <p:cNvPr id="162" name="Freeform 37"/>
            <p:cNvSpPr>
              <a:spLocks/>
            </p:cNvSpPr>
            <p:nvPr/>
          </p:nvSpPr>
          <p:spPr bwMode="gray">
            <a:xfrm>
              <a:off x="8324280" y="3569518"/>
              <a:ext cx="646113" cy="460375"/>
            </a:xfrm>
            <a:custGeom>
              <a:avLst/>
              <a:gdLst>
                <a:gd name="T0" fmla="*/ 1717950887 w 243"/>
                <a:gd name="T1" fmla="*/ 575788763 h 187"/>
                <a:gd name="T2" fmla="*/ 1717950887 w 243"/>
                <a:gd name="T3" fmla="*/ 0 h 187"/>
                <a:gd name="T4" fmla="*/ 0 w 243"/>
                <a:gd name="T5" fmla="*/ 848532703 h 187"/>
                <a:gd name="T6" fmla="*/ 579720257 w 243"/>
                <a:gd name="T7" fmla="*/ 1133396412 h 187"/>
                <a:gd name="T8" fmla="*/ 1717950887 w 243"/>
                <a:gd name="T9" fmla="*/ 575788763 h 187"/>
                <a:gd name="T10" fmla="*/ 0 60000 65536"/>
                <a:gd name="T11" fmla="*/ 0 60000 65536"/>
                <a:gd name="T12" fmla="*/ 0 60000 65536"/>
                <a:gd name="T13" fmla="*/ 0 60000 65536"/>
                <a:gd name="T14" fmla="*/ 0 60000 65536"/>
                <a:gd name="T15" fmla="*/ 0 w 243"/>
                <a:gd name="T16" fmla="*/ 0 h 187"/>
                <a:gd name="T17" fmla="*/ 243 w 243"/>
                <a:gd name="T18" fmla="*/ 187 h 187"/>
              </a:gdLst>
              <a:ahLst/>
              <a:cxnLst>
                <a:cxn ang="T10">
                  <a:pos x="T0" y="T1"/>
                </a:cxn>
                <a:cxn ang="T11">
                  <a:pos x="T2" y="T3"/>
                </a:cxn>
                <a:cxn ang="T12">
                  <a:pos x="T4" y="T5"/>
                </a:cxn>
                <a:cxn ang="T13">
                  <a:pos x="T6" y="T7"/>
                </a:cxn>
                <a:cxn ang="T14">
                  <a:pos x="T8" y="T9"/>
                </a:cxn>
              </a:cxnLst>
              <a:rect l="T15" t="T16" r="T17" b="T18"/>
              <a:pathLst>
                <a:path w="243" h="187">
                  <a:moveTo>
                    <a:pt x="243" y="95"/>
                  </a:moveTo>
                  <a:cubicBezTo>
                    <a:pt x="243" y="0"/>
                    <a:pt x="243" y="0"/>
                    <a:pt x="243" y="0"/>
                  </a:cubicBezTo>
                  <a:cubicBezTo>
                    <a:pt x="140" y="3"/>
                    <a:pt x="51" y="58"/>
                    <a:pt x="0" y="140"/>
                  </a:cubicBezTo>
                  <a:cubicBezTo>
                    <a:pt x="82" y="187"/>
                    <a:pt x="82" y="187"/>
                    <a:pt x="82" y="187"/>
                  </a:cubicBezTo>
                  <a:cubicBezTo>
                    <a:pt x="118" y="130"/>
                    <a:pt x="179" y="97"/>
                    <a:pt x="243" y="95"/>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3" name="Freeform 38"/>
            <p:cNvSpPr>
              <a:spLocks/>
            </p:cNvSpPr>
            <p:nvPr/>
          </p:nvSpPr>
          <p:spPr bwMode="gray">
            <a:xfrm>
              <a:off x="9006905" y="3569518"/>
              <a:ext cx="646113" cy="460375"/>
            </a:xfrm>
            <a:custGeom>
              <a:avLst/>
              <a:gdLst>
                <a:gd name="T0" fmla="*/ 650417764 w 243"/>
                <a:gd name="T1" fmla="*/ 733374981 h 187"/>
                <a:gd name="T2" fmla="*/ 1138230464 w 243"/>
                <a:gd name="T3" fmla="*/ 1133396412 h 187"/>
                <a:gd name="T4" fmla="*/ 1717950887 w 243"/>
                <a:gd name="T5" fmla="*/ 848532703 h 187"/>
                <a:gd name="T6" fmla="*/ 0 w 243"/>
                <a:gd name="T7" fmla="*/ 0 h 187"/>
                <a:gd name="T8" fmla="*/ 0 w 243"/>
                <a:gd name="T9" fmla="*/ 575788763 h 187"/>
                <a:gd name="T10" fmla="*/ 650417764 w 243"/>
                <a:gd name="T11" fmla="*/ 733374981 h 187"/>
                <a:gd name="T12" fmla="*/ 0 60000 65536"/>
                <a:gd name="T13" fmla="*/ 0 60000 65536"/>
                <a:gd name="T14" fmla="*/ 0 60000 65536"/>
                <a:gd name="T15" fmla="*/ 0 60000 65536"/>
                <a:gd name="T16" fmla="*/ 0 60000 65536"/>
                <a:gd name="T17" fmla="*/ 0 60000 65536"/>
                <a:gd name="T18" fmla="*/ 0 w 243"/>
                <a:gd name="T19" fmla="*/ 0 h 187"/>
                <a:gd name="T20" fmla="*/ 243 w 243"/>
                <a:gd name="T21" fmla="*/ 187 h 187"/>
              </a:gdLst>
              <a:ahLst/>
              <a:cxnLst>
                <a:cxn ang="T12">
                  <a:pos x="T0" y="T1"/>
                </a:cxn>
                <a:cxn ang="T13">
                  <a:pos x="T2" y="T3"/>
                </a:cxn>
                <a:cxn ang="T14">
                  <a:pos x="T4" y="T5"/>
                </a:cxn>
                <a:cxn ang="T15">
                  <a:pos x="T6" y="T7"/>
                </a:cxn>
                <a:cxn ang="T16">
                  <a:pos x="T8" y="T9"/>
                </a:cxn>
                <a:cxn ang="T17">
                  <a:pos x="T10" y="T11"/>
                </a:cxn>
              </a:cxnLst>
              <a:rect l="T18" t="T19" r="T20" b="T21"/>
              <a:pathLst>
                <a:path w="243" h="187">
                  <a:moveTo>
                    <a:pt x="92" y="121"/>
                  </a:moveTo>
                  <a:cubicBezTo>
                    <a:pt x="121" y="138"/>
                    <a:pt x="145" y="161"/>
                    <a:pt x="161" y="187"/>
                  </a:cubicBezTo>
                  <a:cubicBezTo>
                    <a:pt x="243" y="140"/>
                    <a:pt x="243" y="140"/>
                    <a:pt x="243" y="140"/>
                  </a:cubicBezTo>
                  <a:cubicBezTo>
                    <a:pt x="193" y="58"/>
                    <a:pt x="103" y="3"/>
                    <a:pt x="0" y="0"/>
                  </a:cubicBezTo>
                  <a:cubicBezTo>
                    <a:pt x="0" y="95"/>
                    <a:pt x="0" y="95"/>
                    <a:pt x="0" y="95"/>
                  </a:cubicBezTo>
                  <a:cubicBezTo>
                    <a:pt x="32" y="96"/>
                    <a:pt x="63" y="104"/>
                    <a:pt x="92" y="121"/>
                  </a:cubicBezTo>
                  <a:close/>
                </a:path>
              </a:pathLst>
            </a:custGeom>
            <a:solidFill>
              <a:srgbClr val="EAE8E2"/>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4" name="Freeform 39"/>
            <p:cNvSpPr>
              <a:spLocks/>
            </p:cNvSpPr>
            <p:nvPr/>
          </p:nvSpPr>
          <p:spPr bwMode="gray">
            <a:xfrm>
              <a:off x="8570343" y="4417243"/>
              <a:ext cx="400050" cy="328613"/>
            </a:xfrm>
            <a:custGeom>
              <a:avLst/>
              <a:gdLst>
                <a:gd name="T0" fmla="*/ 583256827 w 150"/>
                <a:gd name="T1" fmla="*/ 0 h 134"/>
                <a:gd name="T2" fmla="*/ 0 w 150"/>
                <a:gd name="T3" fmla="*/ 282656175 h 134"/>
                <a:gd name="T4" fmla="*/ 455224877 w 150"/>
                <a:gd name="T5" fmla="*/ 655521635 h 134"/>
                <a:gd name="T6" fmla="*/ 1066933249 w 150"/>
                <a:gd name="T7" fmla="*/ 805869371 h 134"/>
                <a:gd name="T8" fmla="*/ 1066933249 w 150"/>
                <a:gd name="T9" fmla="*/ 234543820 h 134"/>
                <a:gd name="T10" fmla="*/ 789530691 w 150"/>
                <a:gd name="T11" fmla="*/ 162376514 h 134"/>
                <a:gd name="T12" fmla="*/ 583256827 w 150"/>
                <a:gd name="T13" fmla="*/ 0 h 134"/>
                <a:gd name="T14" fmla="*/ 0 60000 65536"/>
                <a:gd name="T15" fmla="*/ 0 60000 65536"/>
                <a:gd name="T16" fmla="*/ 0 60000 65536"/>
                <a:gd name="T17" fmla="*/ 0 60000 65536"/>
                <a:gd name="T18" fmla="*/ 0 60000 65536"/>
                <a:gd name="T19" fmla="*/ 0 60000 65536"/>
                <a:gd name="T20" fmla="*/ 0 60000 65536"/>
                <a:gd name="T21" fmla="*/ 0 w 150"/>
                <a:gd name="T22" fmla="*/ 0 h 134"/>
                <a:gd name="T23" fmla="*/ 150 w 150"/>
                <a:gd name="T24" fmla="*/ 134 h 1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 h="134">
                  <a:moveTo>
                    <a:pt x="82" y="0"/>
                  </a:moveTo>
                  <a:cubicBezTo>
                    <a:pt x="0" y="47"/>
                    <a:pt x="0" y="47"/>
                    <a:pt x="0" y="47"/>
                  </a:cubicBezTo>
                  <a:cubicBezTo>
                    <a:pt x="15" y="72"/>
                    <a:pt x="37" y="93"/>
                    <a:pt x="64" y="109"/>
                  </a:cubicBezTo>
                  <a:cubicBezTo>
                    <a:pt x="91" y="125"/>
                    <a:pt x="121" y="133"/>
                    <a:pt x="150" y="134"/>
                  </a:cubicBezTo>
                  <a:cubicBezTo>
                    <a:pt x="150" y="39"/>
                    <a:pt x="150" y="39"/>
                    <a:pt x="150" y="39"/>
                  </a:cubicBezTo>
                  <a:cubicBezTo>
                    <a:pt x="137" y="38"/>
                    <a:pt x="124" y="34"/>
                    <a:pt x="111" y="27"/>
                  </a:cubicBezTo>
                  <a:cubicBezTo>
                    <a:pt x="99" y="20"/>
                    <a:pt x="89" y="11"/>
                    <a:pt x="82" y="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5" name="Freeform 40"/>
            <p:cNvSpPr>
              <a:spLocks/>
            </p:cNvSpPr>
            <p:nvPr/>
          </p:nvSpPr>
          <p:spPr bwMode="gray">
            <a:xfrm>
              <a:off x="9006905" y="3833043"/>
              <a:ext cx="400050" cy="328613"/>
            </a:xfrm>
            <a:custGeom>
              <a:avLst/>
              <a:gdLst>
                <a:gd name="T0" fmla="*/ 483676422 w 150"/>
                <a:gd name="T1" fmla="*/ 805869371 h 134"/>
                <a:gd name="T2" fmla="*/ 1066933249 w 150"/>
                <a:gd name="T3" fmla="*/ 523213119 h 134"/>
                <a:gd name="T4" fmla="*/ 611708372 w 150"/>
                <a:gd name="T5" fmla="*/ 150347774 h 134"/>
                <a:gd name="T6" fmla="*/ 0 w 150"/>
                <a:gd name="T7" fmla="*/ 0 h 134"/>
                <a:gd name="T8" fmla="*/ 0 w 150"/>
                <a:gd name="T9" fmla="*/ 571325474 h 134"/>
                <a:gd name="T10" fmla="*/ 277402641 w 150"/>
                <a:gd name="T11" fmla="*/ 643492933 h 134"/>
                <a:gd name="T12" fmla="*/ 483676422 w 150"/>
                <a:gd name="T13" fmla="*/ 805869371 h 134"/>
                <a:gd name="T14" fmla="*/ 0 60000 65536"/>
                <a:gd name="T15" fmla="*/ 0 60000 65536"/>
                <a:gd name="T16" fmla="*/ 0 60000 65536"/>
                <a:gd name="T17" fmla="*/ 0 60000 65536"/>
                <a:gd name="T18" fmla="*/ 0 60000 65536"/>
                <a:gd name="T19" fmla="*/ 0 60000 65536"/>
                <a:gd name="T20" fmla="*/ 0 60000 65536"/>
                <a:gd name="T21" fmla="*/ 0 w 150"/>
                <a:gd name="T22" fmla="*/ 0 h 134"/>
                <a:gd name="T23" fmla="*/ 150 w 150"/>
                <a:gd name="T24" fmla="*/ 134 h 1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 h="134">
                  <a:moveTo>
                    <a:pt x="68" y="134"/>
                  </a:moveTo>
                  <a:cubicBezTo>
                    <a:pt x="150" y="87"/>
                    <a:pt x="150" y="87"/>
                    <a:pt x="150" y="87"/>
                  </a:cubicBezTo>
                  <a:cubicBezTo>
                    <a:pt x="135" y="62"/>
                    <a:pt x="113" y="41"/>
                    <a:pt x="86" y="25"/>
                  </a:cubicBezTo>
                  <a:cubicBezTo>
                    <a:pt x="59" y="9"/>
                    <a:pt x="30" y="1"/>
                    <a:pt x="0" y="0"/>
                  </a:cubicBezTo>
                  <a:cubicBezTo>
                    <a:pt x="0" y="95"/>
                    <a:pt x="0" y="95"/>
                    <a:pt x="0" y="95"/>
                  </a:cubicBezTo>
                  <a:cubicBezTo>
                    <a:pt x="13" y="96"/>
                    <a:pt x="27" y="100"/>
                    <a:pt x="39" y="107"/>
                  </a:cubicBezTo>
                  <a:cubicBezTo>
                    <a:pt x="51" y="114"/>
                    <a:pt x="61" y="123"/>
                    <a:pt x="68" y="134"/>
                  </a:cubicBezTo>
                  <a:close/>
                </a:path>
              </a:pathLst>
            </a:custGeom>
            <a:solidFill>
              <a:srgbClr val="968C6D"/>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6" name="Freeform 41"/>
            <p:cNvSpPr>
              <a:spLocks/>
            </p:cNvSpPr>
            <p:nvPr/>
          </p:nvSpPr>
          <p:spPr bwMode="gray">
            <a:xfrm>
              <a:off x="9206930" y="4075931"/>
              <a:ext cx="298450" cy="427037"/>
            </a:xfrm>
            <a:custGeom>
              <a:avLst/>
              <a:gdLst>
                <a:gd name="T0" fmla="*/ 7101512 w 112"/>
                <a:gd name="T1" fmla="*/ 758933142 h 174"/>
                <a:gd name="T2" fmla="*/ 589366808 w 112"/>
                <a:gd name="T3" fmla="*/ 1048049361 h 174"/>
                <a:gd name="T4" fmla="*/ 589366808 w 112"/>
                <a:gd name="T5" fmla="*/ 0 h 174"/>
                <a:gd name="T6" fmla="*/ 0 w 112"/>
                <a:gd name="T7" fmla="*/ 289116295 h 174"/>
                <a:gd name="T8" fmla="*/ 7101512 w 112"/>
                <a:gd name="T9" fmla="*/ 758933142 h 174"/>
                <a:gd name="T10" fmla="*/ 0 60000 65536"/>
                <a:gd name="T11" fmla="*/ 0 60000 65536"/>
                <a:gd name="T12" fmla="*/ 0 60000 65536"/>
                <a:gd name="T13" fmla="*/ 0 60000 65536"/>
                <a:gd name="T14" fmla="*/ 0 60000 65536"/>
                <a:gd name="T15" fmla="*/ 0 w 112"/>
                <a:gd name="T16" fmla="*/ 0 h 174"/>
                <a:gd name="T17" fmla="*/ 112 w 112"/>
                <a:gd name="T18" fmla="*/ 174 h 174"/>
              </a:gdLst>
              <a:ahLst/>
              <a:cxnLst>
                <a:cxn ang="T10">
                  <a:pos x="T0" y="T1"/>
                </a:cxn>
                <a:cxn ang="T11">
                  <a:pos x="T2" y="T3"/>
                </a:cxn>
                <a:cxn ang="T12">
                  <a:pos x="T4" y="T5"/>
                </a:cxn>
                <a:cxn ang="T13">
                  <a:pos x="T6" y="T7"/>
                </a:cxn>
                <a:cxn ang="T14">
                  <a:pos x="T8" y="T9"/>
                </a:cxn>
              </a:cxnLst>
              <a:rect l="T15" t="T16" r="T17" b="T18"/>
              <a:pathLst>
                <a:path w="112" h="174">
                  <a:moveTo>
                    <a:pt x="1" y="126"/>
                  </a:moveTo>
                  <a:cubicBezTo>
                    <a:pt x="83" y="174"/>
                    <a:pt x="83" y="174"/>
                    <a:pt x="83" y="174"/>
                  </a:cubicBezTo>
                  <a:cubicBezTo>
                    <a:pt x="112" y="118"/>
                    <a:pt x="110" y="53"/>
                    <a:pt x="83" y="0"/>
                  </a:cubicBezTo>
                  <a:cubicBezTo>
                    <a:pt x="0" y="48"/>
                    <a:pt x="0" y="48"/>
                    <a:pt x="0" y="48"/>
                  </a:cubicBezTo>
                  <a:cubicBezTo>
                    <a:pt x="12" y="72"/>
                    <a:pt x="13" y="101"/>
                    <a:pt x="1" y="126"/>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7" name="Freeform 42"/>
            <p:cNvSpPr>
              <a:spLocks/>
            </p:cNvSpPr>
            <p:nvPr/>
          </p:nvSpPr>
          <p:spPr bwMode="gray">
            <a:xfrm>
              <a:off x="9006905" y="4417243"/>
              <a:ext cx="401638" cy="328613"/>
            </a:xfrm>
            <a:custGeom>
              <a:avLst/>
              <a:gdLst>
                <a:gd name="T0" fmla="*/ 0 w 151"/>
                <a:gd name="T1" fmla="*/ 234543820 h 134"/>
                <a:gd name="T2" fmla="*/ 0 w 151"/>
                <a:gd name="T3" fmla="*/ 805869371 h 134"/>
                <a:gd name="T4" fmla="*/ 1068298464 w 151"/>
                <a:gd name="T5" fmla="*/ 282656175 h 134"/>
                <a:gd name="T6" fmla="*/ 481087820 w 151"/>
                <a:gd name="T7" fmla="*/ 0 h 134"/>
                <a:gd name="T8" fmla="*/ 0 w 151"/>
                <a:gd name="T9" fmla="*/ 234543820 h 134"/>
                <a:gd name="T10" fmla="*/ 0 60000 65536"/>
                <a:gd name="T11" fmla="*/ 0 60000 65536"/>
                <a:gd name="T12" fmla="*/ 0 60000 65536"/>
                <a:gd name="T13" fmla="*/ 0 60000 65536"/>
                <a:gd name="T14" fmla="*/ 0 60000 65536"/>
                <a:gd name="T15" fmla="*/ 0 w 151"/>
                <a:gd name="T16" fmla="*/ 0 h 134"/>
                <a:gd name="T17" fmla="*/ 151 w 151"/>
                <a:gd name="T18" fmla="*/ 134 h 134"/>
              </a:gdLst>
              <a:ahLst/>
              <a:cxnLst>
                <a:cxn ang="T10">
                  <a:pos x="T0" y="T1"/>
                </a:cxn>
                <a:cxn ang="T11">
                  <a:pos x="T2" y="T3"/>
                </a:cxn>
                <a:cxn ang="T12">
                  <a:pos x="T4" y="T5"/>
                </a:cxn>
                <a:cxn ang="T13">
                  <a:pos x="T6" y="T7"/>
                </a:cxn>
                <a:cxn ang="T14">
                  <a:pos x="T8" y="T9"/>
                </a:cxn>
              </a:cxnLst>
              <a:rect l="T15" t="T16" r="T17" b="T18"/>
              <a:pathLst>
                <a:path w="151" h="134">
                  <a:moveTo>
                    <a:pt x="0" y="39"/>
                  </a:moveTo>
                  <a:cubicBezTo>
                    <a:pt x="0" y="134"/>
                    <a:pt x="0" y="134"/>
                    <a:pt x="0" y="134"/>
                  </a:cubicBezTo>
                  <a:cubicBezTo>
                    <a:pt x="60" y="131"/>
                    <a:pt x="117" y="101"/>
                    <a:pt x="151" y="47"/>
                  </a:cubicBezTo>
                  <a:cubicBezTo>
                    <a:pt x="68" y="0"/>
                    <a:pt x="68" y="0"/>
                    <a:pt x="68" y="0"/>
                  </a:cubicBezTo>
                  <a:cubicBezTo>
                    <a:pt x="52" y="23"/>
                    <a:pt x="27" y="37"/>
                    <a:pt x="0" y="39"/>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8" name="Freeform 43"/>
            <p:cNvSpPr>
              <a:spLocks/>
            </p:cNvSpPr>
            <p:nvPr/>
          </p:nvSpPr>
          <p:spPr bwMode="gray">
            <a:xfrm>
              <a:off x="8570343" y="3833043"/>
              <a:ext cx="400050" cy="328613"/>
            </a:xfrm>
            <a:custGeom>
              <a:avLst/>
              <a:gdLst>
                <a:gd name="T0" fmla="*/ 1066933249 w 150"/>
                <a:gd name="T1" fmla="*/ 571325474 h 134"/>
                <a:gd name="T2" fmla="*/ 1066933249 w 150"/>
                <a:gd name="T3" fmla="*/ 0 h 134"/>
                <a:gd name="T4" fmla="*/ 0 w 150"/>
                <a:gd name="T5" fmla="*/ 523213119 h 134"/>
                <a:gd name="T6" fmla="*/ 583256827 w 150"/>
                <a:gd name="T7" fmla="*/ 805869371 h 134"/>
                <a:gd name="T8" fmla="*/ 1066933249 w 150"/>
                <a:gd name="T9" fmla="*/ 571325474 h 134"/>
                <a:gd name="T10" fmla="*/ 0 60000 65536"/>
                <a:gd name="T11" fmla="*/ 0 60000 65536"/>
                <a:gd name="T12" fmla="*/ 0 60000 65536"/>
                <a:gd name="T13" fmla="*/ 0 60000 65536"/>
                <a:gd name="T14" fmla="*/ 0 60000 65536"/>
                <a:gd name="T15" fmla="*/ 0 w 150"/>
                <a:gd name="T16" fmla="*/ 0 h 134"/>
                <a:gd name="T17" fmla="*/ 150 w 150"/>
                <a:gd name="T18" fmla="*/ 134 h 134"/>
              </a:gdLst>
              <a:ahLst/>
              <a:cxnLst>
                <a:cxn ang="T10">
                  <a:pos x="T0" y="T1"/>
                </a:cxn>
                <a:cxn ang="T11">
                  <a:pos x="T2" y="T3"/>
                </a:cxn>
                <a:cxn ang="T12">
                  <a:pos x="T4" y="T5"/>
                </a:cxn>
                <a:cxn ang="T13">
                  <a:pos x="T6" y="T7"/>
                </a:cxn>
                <a:cxn ang="T14">
                  <a:pos x="T8" y="T9"/>
                </a:cxn>
              </a:cxnLst>
              <a:rect l="T15" t="T16" r="T17" b="T18"/>
              <a:pathLst>
                <a:path w="150" h="134">
                  <a:moveTo>
                    <a:pt x="150" y="95"/>
                  </a:moveTo>
                  <a:cubicBezTo>
                    <a:pt x="150" y="0"/>
                    <a:pt x="150" y="0"/>
                    <a:pt x="150" y="0"/>
                  </a:cubicBezTo>
                  <a:cubicBezTo>
                    <a:pt x="91" y="3"/>
                    <a:pt x="34" y="33"/>
                    <a:pt x="0" y="87"/>
                  </a:cubicBezTo>
                  <a:cubicBezTo>
                    <a:pt x="82" y="134"/>
                    <a:pt x="82" y="134"/>
                    <a:pt x="82" y="134"/>
                  </a:cubicBezTo>
                  <a:cubicBezTo>
                    <a:pt x="98" y="111"/>
                    <a:pt x="123" y="97"/>
                    <a:pt x="150" y="95"/>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69" name="Freeform 44"/>
            <p:cNvSpPr>
              <a:spLocks/>
            </p:cNvSpPr>
            <p:nvPr/>
          </p:nvSpPr>
          <p:spPr bwMode="gray">
            <a:xfrm>
              <a:off x="8471918" y="4075931"/>
              <a:ext cx="300037" cy="427037"/>
            </a:xfrm>
            <a:custGeom>
              <a:avLst/>
              <a:gdLst>
                <a:gd name="T0" fmla="*/ 803769771 w 112"/>
                <a:gd name="T1" fmla="*/ 289116295 h 174"/>
                <a:gd name="T2" fmla="*/ 215295325 w 112"/>
                <a:gd name="T3" fmla="*/ 0 h 174"/>
                <a:gd name="T4" fmla="*/ 215295325 w 112"/>
                <a:gd name="T5" fmla="*/ 1048049361 h 174"/>
                <a:gd name="T6" fmla="*/ 803769771 w 112"/>
                <a:gd name="T7" fmla="*/ 758933142 h 174"/>
                <a:gd name="T8" fmla="*/ 803769771 w 112"/>
                <a:gd name="T9" fmla="*/ 289116295 h 174"/>
                <a:gd name="T10" fmla="*/ 0 60000 65536"/>
                <a:gd name="T11" fmla="*/ 0 60000 65536"/>
                <a:gd name="T12" fmla="*/ 0 60000 65536"/>
                <a:gd name="T13" fmla="*/ 0 60000 65536"/>
                <a:gd name="T14" fmla="*/ 0 60000 65536"/>
                <a:gd name="T15" fmla="*/ 0 w 112"/>
                <a:gd name="T16" fmla="*/ 0 h 174"/>
                <a:gd name="T17" fmla="*/ 112 w 112"/>
                <a:gd name="T18" fmla="*/ 174 h 174"/>
              </a:gdLst>
              <a:ahLst/>
              <a:cxnLst>
                <a:cxn ang="T10">
                  <a:pos x="T0" y="T1"/>
                </a:cxn>
                <a:cxn ang="T11">
                  <a:pos x="T2" y="T3"/>
                </a:cxn>
                <a:cxn ang="T12">
                  <a:pos x="T4" y="T5"/>
                </a:cxn>
                <a:cxn ang="T13">
                  <a:pos x="T6" y="T7"/>
                </a:cxn>
                <a:cxn ang="T14">
                  <a:pos x="T8" y="T9"/>
                </a:cxn>
              </a:cxnLst>
              <a:rect l="T15" t="T16" r="T17" b="T18"/>
              <a:pathLst>
                <a:path w="112" h="174">
                  <a:moveTo>
                    <a:pt x="112" y="48"/>
                  </a:moveTo>
                  <a:cubicBezTo>
                    <a:pt x="30" y="0"/>
                    <a:pt x="30" y="0"/>
                    <a:pt x="30" y="0"/>
                  </a:cubicBezTo>
                  <a:cubicBezTo>
                    <a:pt x="0" y="56"/>
                    <a:pt x="2" y="121"/>
                    <a:pt x="30" y="174"/>
                  </a:cubicBezTo>
                  <a:cubicBezTo>
                    <a:pt x="112" y="126"/>
                    <a:pt x="112" y="126"/>
                    <a:pt x="112" y="126"/>
                  </a:cubicBezTo>
                  <a:cubicBezTo>
                    <a:pt x="100" y="102"/>
                    <a:pt x="100" y="73"/>
                    <a:pt x="112" y="48"/>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0" name="Freeform 45"/>
            <p:cNvSpPr>
              <a:spLocks/>
            </p:cNvSpPr>
            <p:nvPr/>
          </p:nvSpPr>
          <p:spPr bwMode="gray">
            <a:xfrm>
              <a:off x="9006905" y="4547418"/>
              <a:ext cx="646113" cy="461963"/>
            </a:xfrm>
            <a:custGeom>
              <a:avLst/>
              <a:gdLst>
                <a:gd name="T0" fmla="*/ 0 w 243"/>
                <a:gd name="T1" fmla="*/ 561540570 h 188"/>
                <a:gd name="T2" fmla="*/ 0 w 243"/>
                <a:gd name="T3" fmla="*/ 1135158520 h 188"/>
                <a:gd name="T4" fmla="*/ 1717950887 w 243"/>
                <a:gd name="T5" fmla="*/ 283790244 h 188"/>
                <a:gd name="T6" fmla="*/ 1138230464 w 243"/>
                <a:gd name="T7" fmla="*/ 0 h 188"/>
                <a:gd name="T8" fmla="*/ 0 w 243"/>
                <a:gd name="T9" fmla="*/ 561540570 h 188"/>
                <a:gd name="T10" fmla="*/ 0 60000 65536"/>
                <a:gd name="T11" fmla="*/ 0 60000 65536"/>
                <a:gd name="T12" fmla="*/ 0 60000 65536"/>
                <a:gd name="T13" fmla="*/ 0 60000 65536"/>
                <a:gd name="T14" fmla="*/ 0 60000 65536"/>
                <a:gd name="T15" fmla="*/ 0 w 243"/>
                <a:gd name="T16" fmla="*/ 0 h 188"/>
                <a:gd name="T17" fmla="*/ 243 w 243"/>
                <a:gd name="T18" fmla="*/ 188 h 188"/>
              </a:gdLst>
              <a:ahLst/>
              <a:cxnLst>
                <a:cxn ang="T10">
                  <a:pos x="T0" y="T1"/>
                </a:cxn>
                <a:cxn ang="T11">
                  <a:pos x="T2" y="T3"/>
                </a:cxn>
                <a:cxn ang="T12">
                  <a:pos x="T4" y="T5"/>
                </a:cxn>
                <a:cxn ang="T13">
                  <a:pos x="T6" y="T7"/>
                </a:cxn>
                <a:cxn ang="T14">
                  <a:pos x="T8" y="T9"/>
                </a:cxn>
              </a:cxnLst>
              <a:rect l="T15" t="T16" r="T17" b="T18"/>
              <a:pathLst>
                <a:path w="243" h="188">
                  <a:moveTo>
                    <a:pt x="0" y="93"/>
                  </a:moveTo>
                  <a:cubicBezTo>
                    <a:pt x="0" y="188"/>
                    <a:pt x="0" y="188"/>
                    <a:pt x="0" y="188"/>
                  </a:cubicBezTo>
                  <a:cubicBezTo>
                    <a:pt x="103" y="185"/>
                    <a:pt x="193" y="130"/>
                    <a:pt x="243" y="47"/>
                  </a:cubicBezTo>
                  <a:cubicBezTo>
                    <a:pt x="161" y="0"/>
                    <a:pt x="161" y="0"/>
                    <a:pt x="161" y="0"/>
                  </a:cubicBezTo>
                  <a:cubicBezTo>
                    <a:pt x="125" y="58"/>
                    <a:pt x="64" y="91"/>
                    <a:pt x="0" y="93"/>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1" name="Freeform 46"/>
            <p:cNvSpPr>
              <a:spLocks/>
            </p:cNvSpPr>
            <p:nvPr/>
          </p:nvSpPr>
          <p:spPr bwMode="gray">
            <a:xfrm>
              <a:off x="8208393" y="3945756"/>
              <a:ext cx="315912" cy="687387"/>
            </a:xfrm>
            <a:custGeom>
              <a:avLst/>
              <a:gdLst>
                <a:gd name="T0" fmla="*/ 845766148 w 118"/>
                <a:gd name="T1" fmla="*/ 283259861 h 280"/>
                <a:gd name="T2" fmla="*/ 258030513 w 118"/>
                <a:gd name="T3" fmla="*/ 0 h 280"/>
                <a:gd name="T4" fmla="*/ 0 w 118"/>
                <a:gd name="T5" fmla="*/ 843752752 h 280"/>
                <a:gd name="T6" fmla="*/ 258030513 w 118"/>
                <a:gd name="T7" fmla="*/ 1687503049 h 280"/>
                <a:gd name="T8" fmla="*/ 845766148 w 118"/>
                <a:gd name="T9" fmla="*/ 1404243264 h 280"/>
                <a:gd name="T10" fmla="*/ 845766148 w 118"/>
                <a:gd name="T11" fmla="*/ 283259861 h 280"/>
                <a:gd name="T12" fmla="*/ 0 60000 65536"/>
                <a:gd name="T13" fmla="*/ 0 60000 65536"/>
                <a:gd name="T14" fmla="*/ 0 60000 65536"/>
                <a:gd name="T15" fmla="*/ 0 60000 65536"/>
                <a:gd name="T16" fmla="*/ 0 60000 65536"/>
                <a:gd name="T17" fmla="*/ 0 60000 65536"/>
                <a:gd name="T18" fmla="*/ 0 w 118"/>
                <a:gd name="T19" fmla="*/ 0 h 280"/>
                <a:gd name="T20" fmla="*/ 118 w 118"/>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118" h="280">
                  <a:moveTo>
                    <a:pt x="118" y="47"/>
                  </a:moveTo>
                  <a:cubicBezTo>
                    <a:pt x="36" y="0"/>
                    <a:pt x="36" y="0"/>
                    <a:pt x="36" y="0"/>
                  </a:cubicBezTo>
                  <a:cubicBezTo>
                    <a:pt x="13" y="41"/>
                    <a:pt x="0" y="89"/>
                    <a:pt x="0" y="140"/>
                  </a:cubicBezTo>
                  <a:cubicBezTo>
                    <a:pt x="0" y="191"/>
                    <a:pt x="13" y="239"/>
                    <a:pt x="36" y="280"/>
                  </a:cubicBezTo>
                  <a:cubicBezTo>
                    <a:pt x="118" y="233"/>
                    <a:pt x="118" y="233"/>
                    <a:pt x="118" y="233"/>
                  </a:cubicBezTo>
                  <a:cubicBezTo>
                    <a:pt x="88" y="176"/>
                    <a:pt x="86" y="107"/>
                    <a:pt x="118" y="47"/>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2" name="Freeform 47"/>
            <p:cNvSpPr>
              <a:spLocks/>
            </p:cNvSpPr>
            <p:nvPr/>
          </p:nvSpPr>
          <p:spPr bwMode="gray">
            <a:xfrm>
              <a:off x="8324280" y="4547418"/>
              <a:ext cx="646113" cy="461963"/>
            </a:xfrm>
            <a:custGeom>
              <a:avLst/>
              <a:gdLst>
                <a:gd name="T0" fmla="*/ 579720257 w 243"/>
                <a:gd name="T1" fmla="*/ 0 h 188"/>
                <a:gd name="T2" fmla="*/ 0 w 243"/>
                <a:gd name="T3" fmla="*/ 289827706 h 188"/>
                <a:gd name="T4" fmla="*/ 1717950887 w 243"/>
                <a:gd name="T5" fmla="*/ 1135158520 h 188"/>
                <a:gd name="T6" fmla="*/ 1717950887 w 243"/>
                <a:gd name="T7" fmla="*/ 561540570 h 188"/>
                <a:gd name="T8" fmla="*/ 1067532956 w 243"/>
                <a:gd name="T9" fmla="*/ 404551833 h 188"/>
                <a:gd name="T10" fmla="*/ 579720257 w 243"/>
                <a:gd name="T11" fmla="*/ 0 h 188"/>
                <a:gd name="T12" fmla="*/ 0 60000 65536"/>
                <a:gd name="T13" fmla="*/ 0 60000 65536"/>
                <a:gd name="T14" fmla="*/ 0 60000 65536"/>
                <a:gd name="T15" fmla="*/ 0 60000 65536"/>
                <a:gd name="T16" fmla="*/ 0 60000 65536"/>
                <a:gd name="T17" fmla="*/ 0 60000 65536"/>
                <a:gd name="T18" fmla="*/ 0 w 243"/>
                <a:gd name="T19" fmla="*/ 0 h 188"/>
                <a:gd name="T20" fmla="*/ 243 w 243"/>
                <a:gd name="T21" fmla="*/ 188 h 188"/>
              </a:gdLst>
              <a:ahLst/>
              <a:cxnLst>
                <a:cxn ang="T12">
                  <a:pos x="T0" y="T1"/>
                </a:cxn>
                <a:cxn ang="T13">
                  <a:pos x="T2" y="T3"/>
                </a:cxn>
                <a:cxn ang="T14">
                  <a:pos x="T4" y="T5"/>
                </a:cxn>
                <a:cxn ang="T15">
                  <a:pos x="T6" y="T7"/>
                </a:cxn>
                <a:cxn ang="T16">
                  <a:pos x="T8" y="T9"/>
                </a:cxn>
                <a:cxn ang="T17">
                  <a:pos x="T10" y="T11"/>
                </a:cxn>
              </a:cxnLst>
              <a:rect l="T18" t="T19" r="T20" b="T21"/>
              <a:pathLst>
                <a:path w="243" h="188">
                  <a:moveTo>
                    <a:pt x="82" y="0"/>
                  </a:moveTo>
                  <a:cubicBezTo>
                    <a:pt x="0" y="48"/>
                    <a:pt x="0" y="48"/>
                    <a:pt x="0" y="48"/>
                  </a:cubicBezTo>
                  <a:cubicBezTo>
                    <a:pt x="50" y="130"/>
                    <a:pt x="140" y="185"/>
                    <a:pt x="243" y="188"/>
                  </a:cubicBezTo>
                  <a:cubicBezTo>
                    <a:pt x="243" y="93"/>
                    <a:pt x="243" y="93"/>
                    <a:pt x="243" y="93"/>
                  </a:cubicBezTo>
                  <a:cubicBezTo>
                    <a:pt x="212" y="92"/>
                    <a:pt x="180" y="84"/>
                    <a:pt x="151" y="67"/>
                  </a:cubicBezTo>
                  <a:cubicBezTo>
                    <a:pt x="122" y="50"/>
                    <a:pt x="98" y="27"/>
                    <a:pt x="82" y="0"/>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3" name="Freeform 48"/>
            <p:cNvSpPr>
              <a:spLocks/>
            </p:cNvSpPr>
            <p:nvPr/>
          </p:nvSpPr>
          <p:spPr bwMode="gray">
            <a:xfrm>
              <a:off x="9454580" y="3945756"/>
              <a:ext cx="314325" cy="687387"/>
            </a:xfrm>
            <a:custGeom>
              <a:avLst/>
              <a:gdLst>
                <a:gd name="T0" fmla="*/ 7096287 w 118"/>
                <a:gd name="T1" fmla="*/ 1404243264 h 280"/>
                <a:gd name="T2" fmla="*/ 581844892 w 118"/>
                <a:gd name="T3" fmla="*/ 1687503049 h 280"/>
                <a:gd name="T4" fmla="*/ 837289995 w 118"/>
                <a:gd name="T5" fmla="*/ 843752752 h 280"/>
                <a:gd name="T6" fmla="*/ 581844892 w 118"/>
                <a:gd name="T7" fmla="*/ 0 h 280"/>
                <a:gd name="T8" fmla="*/ 0 w 118"/>
                <a:gd name="T9" fmla="*/ 283259861 h 280"/>
                <a:gd name="T10" fmla="*/ 7096287 w 118"/>
                <a:gd name="T11" fmla="*/ 1404243264 h 280"/>
                <a:gd name="T12" fmla="*/ 0 60000 65536"/>
                <a:gd name="T13" fmla="*/ 0 60000 65536"/>
                <a:gd name="T14" fmla="*/ 0 60000 65536"/>
                <a:gd name="T15" fmla="*/ 0 60000 65536"/>
                <a:gd name="T16" fmla="*/ 0 60000 65536"/>
                <a:gd name="T17" fmla="*/ 0 60000 65536"/>
                <a:gd name="T18" fmla="*/ 0 w 118"/>
                <a:gd name="T19" fmla="*/ 0 h 280"/>
                <a:gd name="T20" fmla="*/ 118 w 118"/>
                <a:gd name="T21" fmla="*/ 280 h 280"/>
              </a:gdLst>
              <a:ahLst/>
              <a:cxnLst>
                <a:cxn ang="T12">
                  <a:pos x="T0" y="T1"/>
                </a:cxn>
                <a:cxn ang="T13">
                  <a:pos x="T2" y="T3"/>
                </a:cxn>
                <a:cxn ang="T14">
                  <a:pos x="T4" y="T5"/>
                </a:cxn>
                <a:cxn ang="T15">
                  <a:pos x="T6" y="T7"/>
                </a:cxn>
                <a:cxn ang="T16">
                  <a:pos x="T8" y="T9"/>
                </a:cxn>
                <a:cxn ang="T17">
                  <a:pos x="T10" y="T11"/>
                </a:cxn>
              </a:cxnLst>
              <a:rect l="T18" t="T19" r="T20" b="T21"/>
              <a:pathLst>
                <a:path w="118" h="280">
                  <a:moveTo>
                    <a:pt x="1" y="233"/>
                  </a:moveTo>
                  <a:cubicBezTo>
                    <a:pt x="82" y="280"/>
                    <a:pt x="82" y="280"/>
                    <a:pt x="82" y="280"/>
                  </a:cubicBezTo>
                  <a:cubicBezTo>
                    <a:pt x="105" y="238"/>
                    <a:pt x="118" y="191"/>
                    <a:pt x="118" y="140"/>
                  </a:cubicBezTo>
                  <a:cubicBezTo>
                    <a:pt x="118" y="89"/>
                    <a:pt x="105" y="41"/>
                    <a:pt x="82" y="0"/>
                  </a:cubicBezTo>
                  <a:cubicBezTo>
                    <a:pt x="0" y="47"/>
                    <a:pt x="0" y="47"/>
                    <a:pt x="0" y="47"/>
                  </a:cubicBezTo>
                  <a:cubicBezTo>
                    <a:pt x="30" y="103"/>
                    <a:pt x="32" y="173"/>
                    <a:pt x="1" y="233"/>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4" name="Oval 49"/>
            <p:cNvSpPr>
              <a:spLocks noChangeAspect="1" noChangeArrowheads="1"/>
            </p:cNvSpPr>
            <p:nvPr>
              <p:custDataLst>
                <p:tags r:id="rId5"/>
              </p:custDataLst>
            </p:nvPr>
          </p:nvSpPr>
          <p:spPr bwMode="gray">
            <a:xfrm>
              <a:off x="8775130" y="4094981"/>
              <a:ext cx="427038" cy="392112"/>
            </a:xfrm>
            <a:prstGeom prst="ellipse">
              <a:avLst/>
            </a:prstGeom>
            <a:solidFill>
              <a:schemeClr val="accent5"/>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6</a:t>
              </a:r>
            </a:p>
          </p:txBody>
        </p:sp>
      </p:grpSp>
      <p:grpSp>
        <p:nvGrpSpPr>
          <p:cNvPr id="7" name="Group 119"/>
          <p:cNvGrpSpPr/>
          <p:nvPr/>
        </p:nvGrpSpPr>
        <p:grpSpPr>
          <a:xfrm>
            <a:off x="6389118" y="5149081"/>
            <a:ext cx="1440000" cy="1440000"/>
            <a:chOff x="6389118" y="5149081"/>
            <a:chExt cx="1560512" cy="1439862"/>
          </a:xfrm>
        </p:grpSpPr>
        <p:sp>
          <p:nvSpPr>
            <p:cNvPr id="175" name="Freeform 50"/>
            <p:cNvSpPr>
              <a:spLocks/>
            </p:cNvSpPr>
            <p:nvPr/>
          </p:nvSpPr>
          <p:spPr bwMode="gray">
            <a:xfrm>
              <a:off x="6846318" y="6315893"/>
              <a:ext cx="641350" cy="273050"/>
            </a:xfrm>
            <a:custGeom>
              <a:avLst/>
              <a:gdLst>
                <a:gd name="T0" fmla="*/ 290361243 w 241"/>
                <a:gd name="T1" fmla="*/ 0 h 111"/>
                <a:gd name="T2" fmla="*/ 0 w 241"/>
                <a:gd name="T3" fmla="*/ 514347495 h 111"/>
                <a:gd name="T4" fmla="*/ 856923552 w 241"/>
                <a:gd name="T5" fmla="*/ 671678524 h 111"/>
                <a:gd name="T6" fmla="*/ 1706762982 w 241"/>
                <a:gd name="T7" fmla="*/ 514347495 h 111"/>
                <a:gd name="T8" fmla="*/ 1416401823 w 241"/>
                <a:gd name="T9" fmla="*/ 0 h 111"/>
                <a:gd name="T10" fmla="*/ 290361243 w 241"/>
                <a:gd name="T11" fmla="*/ 0 h 111"/>
                <a:gd name="T12" fmla="*/ 0 60000 65536"/>
                <a:gd name="T13" fmla="*/ 0 60000 65536"/>
                <a:gd name="T14" fmla="*/ 0 60000 65536"/>
                <a:gd name="T15" fmla="*/ 0 60000 65536"/>
                <a:gd name="T16" fmla="*/ 0 60000 65536"/>
                <a:gd name="T17" fmla="*/ 0 60000 65536"/>
                <a:gd name="T18" fmla="*/ 0 w 241"/>
                <a:gd name="T19" fmla="*/ 0 h 111"/>
                <a:gd name="T20" fmla="*/ 241 w 241"/>
                <a:gd name="T21" fmla="*/ 111 h 111"/>
              </a:gdLst>
              <a:ahLst/>
              <a:cxnLst>
                <a:cxn ang="T12">
                  <a:pos x="T0" y="T1"/>
                </a:cxn>
                <a:cxn ang="T13">
                  <a:pos x="T2" y="T3"/>
                </a:cxn>
                <a:cxn ang="T14">
                  <a:pos x="T4" y="T5"/>
                </a:cxn>
                <a:cxn ang="T15">
                  <a:pos x="T6" y="T7"/>
                </a:cxn>
                <a:cxn ang="T16">
                  <a:pos x="T8" y="T9"/>
                </a:cxn>
                <a:cxn ang="T17">
                  <a:pos x="T10" y="T11"/>
                </a:cxn>
              </a:cxnLst>
              <a:rect l="T18" t="T19" r="T20" b="T21"/>
              <a:pathLst>
                <a:path w="241" h="111">
                  <a:moveTo>
                    <a:pt x="41" y="0"/>
                  </a:moveTo>
                  <a:cubicBezTo>
                    <a:pt x="0" y="85"/>
                    <a:pt x="0" y="85"/>
                    <a:pt x="0" y="85"/>
                  </a:cubicBezTo>
                  <a:cubicBezTo>
                    <a:pt x="37" y="102"/>
                    <a:pt x="78" y="111"/>
                    <a:pt x="121" y="111"/>
                  </a:cubicBezTo>
                  <a:cubicBezTo>
                    <a:pt x="164" y="111"/>
                    <a:pt x="205" y="102"/>
                    <a:pt x="241" y="85"/>
                  </a:cubicBezTo>
                  <a:cubicBezTo>
                    <a:pt x="200" y="0"/>
                    <a:pt x="200" y="0"/>
                    <a:pt x="200" y="0"/>
                  </a:cubicBezTo>
                  <a:cubicBezTo>
                    <a:pt x="151" y="21"/>
                    <a:pt x="93" y="23"/>
                    <a:pt x="41" y="0"/>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6" name="Freeform 51"/>
            <p:cNvSpPr>
              <a:spLocks/>
            </p:cNvSpPr>
            <p:nvPr/>
          </p:nvSpPr>
          <p:spPr bwMode="gray">
            <a:xfrm>
              <a:off x="7187630" y="5412606"/>
              <a:ext cx="357188" cy="303212"/>
            </a:xfrm>
            <a:custGeom>
              <a:avLst/>
              <a:gdLst>
                <a:gd name="T0" fmla="*/ 419213405 w 134"/>
                <a:gd name="T1" fmla="*/ 741431711 h 124"/>
                <a:gd name="T2" fmla="*/ 952113835 w 134"/>
                <a:gd name="T3" fmla="*/ 382675610 h 124"/>
                <a:gd name="T4" fmla="*/ 611057926 w 134"/>
                <a:gd name="T5" fmla="*/ 149481072 h 124"/>
                <a:gd name="T6" fmla="*/ 0 w 134"/>
                <a:gd name="T7" fmla="*/ 0 h 124"/>
                <a:gd name="T8" fmla="*/ 0 w 134"/>
                <a:gd name="T9" fmla="*/ 568033461 h 124"/>
                <a:gd name="T10" fmla="*/ 270002101 w 134"/>
                <a:gd name="T11" fmla="*/ 639784651 h 124"/>
                <a:gd name="T12" fmla="*/ 419213405 w 134"/>
                <a:gd name="T13" fmla="*/ 741431711 h 124"/>
                <a:gd name="T14" fmla="*/ 0 60000 65536"/>
                <a:gd name="T15" fmla="*/ 0 60000 65536"/>
                <a:gd name="T16" fmla="*/ 0 60000 65536"/>
                <a:gd name="T17" fmla="*/ 0 60000 65536"/>
                <a:gd name="T18" fmla="*/ 0 60000 65536"/>
                <a:gd name="T19" fmla="*/ 0 60000 65536"/>
                <a:gd name="T20" fmla="*/ 0 60000 65536"/>
                <a:gd name="T21" fmla="*/ 0 w 134"/>
                <a:gd name="T22" fmla="*/ 0 h 124"/>
                <a:gd name="T23" fmla="*/ 134 w 134"/>
                <a:gd name="T24" fmla="*/ 124 h 1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124">
                  <a:moveTo>
                    <a:pt x="59" y="124"/>
                  </a:moveTo>
                  <a:cubicBezTo>
                    <a:pt x="134" y="64"/>
                    <a:pt x="134" y="64"/>
                    <a:pt x="134" y="64"/>
                  </a:cubicBezTo>
                  <a:cubicBezTo>
                    <a:pt x="120" y="49"/>
                    <a:pt x="104" y="36"/>
                    <a:pt x="86" y="25"/>
                  </a:cubicBezTo>
                  <a:cubicBezTo>
                    <a:pt x="59" y="9"/>
                    <a:pt x="29" y="1"/>
                    <a:pt x="0" y="0"/>
                  </a:cubicBezTo>
                  <a:cubicBezTo>
                    <a:pt x="0" y="95"/>
                    <a:pt x="0" y="95"/>
                    <a:pt x="0" y="95"/>
                  </a:cubicBezTo>
                  <a:cubicBezTo>
                    <a:pt x="13" y="96"/>
                    <a:pt x="26" y="100"/>
                    <a:pt x="38" y="107"/>
                  </a:cubicBezTo>
                  <a:cubicBezTo>
                    <a:pt x="46" y="112"/>
                    <a:pt x="53" y="117"/>
                    <a:pt x="59" y="124"/>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7" name="Freeform 52"/>
            <p:cNvSpPr>
              <a:spLocks/>
            </p:cNvSpPr>
            <p:nvPr/>
          </p:nvSpPr>
          <p:spPr bwMode="gray">
            <a:xfrm>
              <a:off x="6660580" y="5598343"/>
              <a:ext cx="306388" cy="354013"/>
            </a:xfrm>
            <a:custGeom>
              <a:avLst/>
              <a:gdLst>
                <a:gd name="T0" fmla="*/ 794997055 w 115"/>
                <a:gd name="T1" fmla="*/ 392851163 h 144"/>
                <a:gd name="T2" fmla="*/ 816292347 w 115"/>
                <a:gd name="T3" fmla="*/ 356586972 h 144"/>
                <a:gd name="T4" fmla="*/ 291025978 w 115"/>
                <a:gd name="T5" fmla="*/ 0 h 144"/>
                <a:gd name="T6" fmla="*/ 212945015 w 115"/>
                <a:gd name="T7" fmla="*/ 102744893 h 144"/>
                <a:gd name="T8" fmla="*/ 56785691 w 115"/>
                <a:gd name="T9" fmla="*/ 870313856 h 144"/>
                <a:gd name="T10" fmla="*/ 709818549 w 115"/>
                <a:gd name="T11" fmla="*/ 743392874 h 144"/>
                <a:gd name="T12" fmla="*/ 794997055 w 115"/>
                <a:gd name="T13" fmla="*/ 392851163 h 144"/>
                <a:gd name="T14" fmla="*/ 0 60000 65536"/>
                <a:gd name="T15" fmla="*/ 0 60000 65536"/>
                <a:gd name="T16" fmla="*/ 0 60000 65536"/>
                <a:gd name="T17" fmla="*/ 0 60000 65536"/>
                <a:gd name="T18" fmla="*/ 0 60000 65536"/>
                <a:gd name="T19" fmla="*/ 0 60000 65536"/>
                <a:gd name="T20" fmla="*/ 0 60000 65536"/>
                <a:gd name="T21" fmla="*/ 0 w 115"/>
                <a:gd name="T22" fmla="*/ 0 h 144"/>
                <a:gd name="T23" fmla="*/ 115 w 115"/>
                <a:gd name="T24" fmla="*/ 144 h 1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144">
                  <a:moveTo>
                    <a:pt x="112" y="65"/>
                  </a:moveTo>
                  <a:cubicBezTo>
                    <a:pt x="113" y="63"/>
                    <a:pt x="114" y="61"/>
                    <a:pt x="115" y="59"/>
                  </a:cubicBezTo>
                  <a:cubicBezTo>
                    <a:pt x="41" y="0"/>
                    <a:pt x="41" y="0"/>
                    <a:pt x="41" y="0"/>
                  </a:cubicBezTo>
                  <a:cubicBezTo>
                    <a:pt x="37" y="5"/>
                    <a:pt x="33" y="11"/>
                    <a:pt x="30" y="17"/>
                  </a:cubicBezTo>
                  <a:cubicBezTo>
                    <a:pt x="7" y="57"/>
                    <a:pt x="0" y="102"/>
                    <a:pt x="8" y="144"/>
                  </a:cubicBezTo>
                  <a:cubicBezTo>
                    <a:pt x="100" y="123"/>
                    <a:pt x="100" y="123"/>
                    <a:pt x="100" y="123"/>
                  </a:cubicBezTo>
                  <a:cubicBezTo>
                    <a:pt x="98" y="104"/>
                    <a:pt x="101" y="83"/>
                    <a:pt x="112" y="65"/>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8" name="Freeform 53"/>
            <p:cNvSpPr>
              <a:spLocks/>
            </p:cNvSpPr>
            <p:nvPr/>
          </p:nvSpPr>
          <p:spPr bwMode="gray">
            <a:xfrm>
              <a:off x="6971730" y="6077768"/>
              <a:ext cx="393700" cy="263525"/>
            </a:xfrm>
            <a:custGeom>
              <a:avLst/>
              <a:gdLst>
                <a:gd name="T0" fmla="*/ 290130262 w 148"/>
                <a:gd name="T1" fmla="*/ 0 h 107"/>
                <a:gd name="T2" fmla="*/ 0 w 148"/>
                <a:gd name="T3" fmla="*/ 521644048 h 107"/>
                <a:gd name="T4" fmla="*/ 1047295103 w 148"/>
                <a:gd name="T5" fmla="*/ 521644048 h 107"/>
                <a:gd name="T6" fmla="*/ 757164924 w 148"/>
                <a:gd name="T7" fmla="*/ 0 h 107"/>
                <a:gd name="T8" fmla="*/ 290130262 w 148"/>
                <a:gd name="T9" fmla="*/ 0 h 107"/>
                <a:gd name="T10" fmla="*/ 0 60000 65536"/>
                <a:gd name="T11" fmla="*/ 0 60000 65536"/>
                <a:gd name="T12" fmla="*/ 0 60000 65536"/>
                <a:gd name="T13" fmla="*/ 0 60000 65536"/>
                <a:gd name="T14" fmla="*/ 0 60000 65536"/>
                <a:gd name="T15" fmla="*/ 0 w 148"/>
                <a:gd name="T16" fmla="*/ 0 h 107"/>
                <a:gd name="T17" fmla="*/ 148 w 148"/>
                <a:gd name="T18" fmla="*/ 107 h 107"/>
              </a:gdLst>
              <a:ahLst/>
              <a:cxnLst>
                <a:cxn ang="T10">
                  <a:pos x="T0" y="T1"/>
                </a:cxn>
                <a:cxn ang="T11">
                  <a:pos x="T2" y="T3"/>
                </a:cxn>
                <a:cxn ang="T12">
                  <a:pos x="T4" y="T5"/>
                </a:cxn>
                <a:cxn ang="T13">
                  <a:pos x="T6" y="T7"/>
                </a:cxn>
                <a:cxn ang="T14">
                  <a:pos x="T8" y="T9"/>
                </a:cxn>
              </a:cxnLst>
              <a:rect l="T15" t="T16" r="T17" b="T18"/>
              <a:pathLst>
                <a:path w="148" h="107">
                  <a:moveTo>
                    <a:pt x="41" y="0"/>
                  </a:moveTo>
                  <a:cubicBezTo>
                    <a:pt x="0" y="86"/>
                    <a:pt x="0" y="86"/>
                    <a:pt x="0" y="86"/>
                  </a:cubicBezTo>
                  <a:cubicBezTo>
                    <a:pt x="48" y="107"/>
                    <a:pt x="102" y="106"/>
                    <a:pt x="148" y="86"/>
                  </a:cubicBezTo>
                  <a:cubicBezTo>
                    <a:pt x="107" y="0"/>
                    <a:pt x="107" y="0"/>
                    <a:pt x="107" y="0"/>
                  </a:cubicBezTo>
                  <a:cubicBezTo>
                    <a:pt x="86" y="8"/>
                    <a:pt x="62" y="9"/>
                    <a:pt x="41" y="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79" name="Freeform 54"/>
            <p:cNvSpPr>
              <a:spLocks/>
            </p:cNvSpPr>
            <p:nvPr/>
          </p:nvSpPr>
          <p:spPr bwMode="gray">
            <a:xfrm>
              <a:off x="7292405" y="5934893"/>
              <a:ext cx="354013" cy="338138"/>
            </a:xfrm>
            <a:custGeom>
              <a:avLst/>
              <a:gdLst>
                <a:gd name="T0" fmla="*/ 0 w 133"/>
                <a:gd name="T1" fmla="*/ 316773538 h 137"/>
                <a:gd name="T2" fmla="*/ 290482256 w 133"/>
                <a:gd name="T3" fmla="*/ 834578820 h 137"/>
                <a:gd name="T4" fmla="*/ 814764871 w 133"/>
                <a:gd name="T5" fmla="*/ 402060866 h 137"/>
                <a:gd name="T6" fmla="*/ 942294668 w 133"/>
                <a:gd name="T7" fmla="*/ 127927213 h 137"/>
                <a:gd name="T8" fmla="*/ 290482256 w 133"/>
                <a:gd name="T9" fmla="*/ 0 h 137"/>
                <a:gd name="T10" fmla="*/ 233802937 w 133"/>
                <a:gd name="T11" fmla="*/ 115744378 h 137"/>
                <a:gd name="T12" fmla="*/ 0 w 133"/>
                <a:gd name="T13" fmla="*/ 316773538 h 137"/>
                <a:gd name="T14" fmla="*/ 0 60000 65536"/>
                <a:gd name="T15" fmla="*/ 0 60000 65536"/>
                <a:gd name="T16" fmla="*/ 0 60000 65536"/>
                <a:gd name="T17" fmla="*/ 0 60000 65536"/>
                <a:gd name="T18" fmla="*/ 0 60000 65536"/>
                <a:gd name="T19" fmla="*/ 0 60000 65536"/>
                <a:gd name="T20" fmla="*/ 0 60000 65536"/>
                <a:gd name="T21" fmla="*/ 0 w 133"/>
                <a:gd name="T22" fmla="*/ 0 h 137"/>
                <a:gd name="T23" fmla="*/ 133 w 133"/>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137">
                  <a:moveTo>
                    <a:pt x="0" y="52"/>
                  </a:moveTo>
                  <a:cubicBezTo>
                    <a:pt x="41" y="137"/>
                    <a:pt x="41" y="137"/>
                    <a:pt x="41" y="137"/>
                  </a:cubicBezTo>
                  <a:cubicBezTo>
                    <a:pt x="71" y="121"/>
                    <a:pt x="97" y="97"/>
                    <a:pt x="115" y="66"/>
                  </a:cubicBezTo>
                  <a:cubicBezTo>
                    <a:pt x="123" y="52"/>
                    <a:pt x="129" y="37"/>
                    <a:pt x="133" y="21"/>
                  </a:cubicBezTo>
                  <a:cubicBezTo>
                    <a:pt x="41" y="0"/>
                    <a:pt x="41" y="0"/>
                    <a:pt x="41" y="0"/>
                  </a:cubicBezTo>
                  <a:cubicBezTo>
                    <a:pt x="39" y="6"/>
                    <a:pt x="36" y="13"/>
                    <a:pt x="33" y="19"/>
                  </a:cubicBezTo>
                  <a:cubicBezTo>
                    <a:pt x="25" y="33"/>
                    <a:pt x="13" y="44"/>
                    <a:pt x="0" y="52"/>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0" name="Freeform 55"/>
            <p:cNvSpPr>
              <a:spLocks/>
            </p:cNvSpPr>
            <p:nvPr/>
          </p:nvSpPr>
          <p:spPr bwMode="gray">
            <a:xfrm>
              <a:off x="6690743" y="5934893"/>
              <a:ext cx="355600" cy="338138"/>
            </a:xfrm>
            <a:custGeom>
              <a:avLst/>
              <a:gdLst>
                <a:gd name="T0" fmla="*/ 654932802 w 134"/>
                <a:gd name="T1" fmla="*/ 0 h 137"/>
                <a:gd name="T2" fmla="*/ 0 w 134"/>
                <a:gd name="T3" fmla="*/ 127927213 h 137"/>
                <a:gd name="T4" fmla="*/ 612680111 w 134"/>
                <a:gd name="T5" fmla="*/ 816304567 h 137"/>
                <a:gd name="T6" fmla="*/ 654932802 w 134"/>
                <a:gd name="T7" fmla="*/ 834578820 h 137"/>
                <a:gd name="T8" fmla="*/ 943666768 w 134"/>
                <a:gd name="T9" fmla="*/ 316773538 h 137"/>
                <a:gd name="T10" fmla="*/ 654932802 w 134"/>
                <a:gd name="T11" fmla="*/ 0 h 137"/>
                <a:gd name="T12" fmla="*/ 0 60000 65536"/>
                <a:gd name="T13" fmla="*/ 0 60000 65536"/>
                <a:gd name="T14" fmla="*/ 0 60000 65536"/>
                <a:gd name="T15" fmla="*/ 0 60000 65536"/>
                <a:gd name="T16" fmla="*/ 0 60000 65536"/>
                <a:gd name="T17" fmla="*/ 0 60000 65536"/>
                <a:gd name="T18" fmla="*/ 0 w 134"/>
                <a:gd name="T19" fmla="*/ 0 h 137"/>
                <a:gd name="T20" fmla="*/ 134 w 134"/>
                <a:gd name="T21" fmla="*/ 137 h 137"/>
              </a:gdLst>
              <a:ahLst/>
              <a:cxnLst>
                <a:cxn ang="T12">
                  <a:pos x="T0" y="T1"/>
                </a:cxn>
                <a:cxn ang="T13">
                  <a:pos x="T2" y="T3"/>
                </a:cxn>
                <a:cxn ang="T14">
                  <a:pos x="T4" y="T5"/>
                </a:cxn>
                <a:cxn ang="T15">
                  <a:pos x="T6" y="T7"/>
                </a:cxn>
                <a:cxn ang="T16">
                  <a:pos x="T8" y="T9"/>
                </a:cxn>
                <a:cxn ang="T17">
                  <a:pos x="T10" y="T11"/>
                </a:cxn>
              </a:cxnLst>
              <a:rect l="T18" t="T19" r="T20" b="T21"/>
              <a:pathLst>
                <a:path w="134" h="137">
                  <a:moveTo>
                    <a:pt x="93" y="0"/>
                  </a:moveTo>
                  <a:cubicBezTo>
                    <a:pt x="0" y="21"/>
                    <a:pt x="0" y="21"/>
                    <a:pt x="0" y="21"/>
                  </a:cubicBezTo>
                  <a:cubicBezTo>
                    <a:pt x="12" y="67"/>
                    <a:pt x="42" y="108"/>
                    <a:pt x="87" y="134"/>
                  </a:cubicBezTo>
                  <a:cubicBezTo>
                    <a:pt x="89" y="135"/>
                    <a:pt x="91" y="136"/>
                    <a:pt x="93" y="137"/>
                  </a:cubicBezTo>
                  <a:cubicBezTo>
                    <a:pt x="134" y="52"/>
                    <a:pt x="134" y="52"/>
                    <a:pt x="134" y="52"/>
                  </a:cubicBezTo>
                  <a:cubicBezTo>
                    <a:pt x="113" y="40"/>
                    <a:pt x="99" y="21"/>
                    <a:pt x="93" y="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1" name="Freeform 56"/>
            <p:cNvSpPr>
              <a:spLocks/>
            </p:cNvSpPr>
            <p:nvPr/>
          </p:nvSpPr>
          <p:spPr bwMode="gray">
            <a:xfrm>
              <a:off x="7370193" y="5598343"/>
              <a:ext cx="311150" cy="354013"/>
            </a:xfrm>
            <a:custGeom>
              <a:avLst/>
              <a:gdLst>
                <a:gd name="T0" fmla="*/ 106086207 w 117"/>
                <a:gd name="T1" fmla="*/ 743392874 h 144"/>
                <a:gd name="T2" fmla="*/ 763820195 w 117"/>
                <a:gd name="T3" fmla="*/ 870313856 h 144"/>
                <a:gd name="T4" fmla="*/ 523359649 w 117"/>
                <a:gd name="T5" fmla="*/ 0 h 144"/>
                <a:gd name="T6" fmla="*/ 0 w 117"/>
                <a:gd name="T7" fmla="*/ 356586972 h 144"/>
                <a:gd name="T8" fmla="*/ 106086207 w 117"/>
                <a:gd name="T9" fmla="*/ 743392874 h 144"/>
                <a:gd name="T10" fmla="*/ 0 60000 65536"/>
                <a:gd name="T11" fmla="*/ 0 60000 65536"/>
                <a:gd name="T12" fmla="*/ 0 60000 65536"/>
                <a:gd name="T13" fmla="*/ 0 60000 65536"/>
                <a:gd name="T14" fmla="*/ 0 60000 65536"/>
                <a:gd name="T15" fmla="*/ 0 w 117"/>
                <a:gd name="T16" fmla="*/ 0 h 144"/>
                <a:gd name="T17" fmla="*/ 117 w 117"/>
                <a:gd name="T18" fmla="*/ 144 h 144"/>
              </a:gdLst>
              <a:ahLst/>
              <a:cxnLst>
                <a:cxn ang="T10">
                  <a:pos x="T0" y="T1"/>
                </a:cxn>
                <a:cxn ang="T11">
                  <a:pos x="T2" y="T3"/>
                </a:cxn>
                <a:cxn ang="T12">
                  <a:pos x="T4" y="T5"/>
                </a:cxn>
                <a:cxn ang="T13">
                  <a:pos x="T6" y="T7"/>
                </a:cxn>
                <a:cxn ang="T14">
                  <a:pos x="T8" y="T9"/>
                </a:cxn>
              </a:cxnLst>
              <a:rect l="T15" t="T16" r="T17" b="T18"/>
              <a:pathLst>
                <a:path w="117" h="144">
                  <a:moveTo>
                    <a:pt x="15" y="123"/>
                  </a:moveTo>
                  <a:cubicBezTo>
                    <a:pt x="108" y="144"/>
                    <a:pt x="108" y="144"/>
                    <a:pt x="108" y="144"/>
                  </a:cubicBezTo>
                  <a:cubicBezTo>
                    <a:pt x="117" y="93"/>
                    <a:pt x="105" y="41"/>
                    <a:pt x="74" y="0"/>
                  </a:cubicBezTo>
                  <a:cubicBezTo>
                    <a:pt x="0" y="59"/>
                    <a:pt x="0" y="59"/>
                    <a:pt x="0" y="59"/>
                  </a:cubicBezTo>
                  <a:cubicBezTo>
                    <a:pt x="13" y="78"/>
                    <a:pt x="18" y="101"/>
                    <a:pt x="15" y="123"/>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2" name="Freeform 57"/>
            <p:cNvSpPr>
              <a:spLocks/>
            </p:cNvSpPr>
            <p:nvPr/>
          </p:nvSpPr>
          <p:spPr bwMode="gray">
            <a:xfrm>
              <a:off x="6793930" y="5412606"/>
              <a:ext cx="357188" cy="303212"/>
            </a:xfrm>
            <a:custGeom>
              <a:avLst/>
              <a:gdLst>
                <a:gd name="T0" fmla="*/ 952113835 w 134"/>
                <a:gd name="T1" fmla="*/ 568033461 h 124"/>
                <a:gd name="T2" fmla="*/ 952113835 w 134"/>
                <a:gd name="T3" fmla="*/ 0 h 124"/>
                <a:gd name="T4" fmla="*/ 0 w 134"/>
                <a:gd name="T5" fmla="*/ 382675610 h 124"/>
                <a:gd name="T6" fmla="*/ 525793991 w 134"/>
                <a:gd name="T7" fmla="*/ 741431711 h 124"/>
                <a:gd name="T8" fmla="*/ 952113835 w 134"/>
                <a:gd name="T9" fmla="*/ 568033461 h 124"/>
                <a:gd name="T10" fmla="*/ 0 60000 65536"/>
                <a:gd name="T11" fmla="*/ 0 60000 65536"/>
                <a:gd name="T12" fmla="*/ 0 60000 65536"/>
                <a:gd name="T13" fmla="*/ 0 60000 65536"/>
                <a:gd name="T14" fmla="*/ 0 60000 65536"/>
                <a:gd name="T15" fmla="*/ 0 w 134"/>
                <a:gd name="T16" fmla="*/ 0 h 124"/>
                <a:gd name="T17" fmla="*/ 134 w 134"/>
                <a:gd name="T18" fmla="*/ 124 h 124"/>
              </a:gdLst>
              <a:ahLst/>
              <a:cxnLst>
                <a:cxn ang="T10">
                  <a:pos x="T0" y="T1"/>
                </a:cxn>
                <a:cxn ang="T11">
                  <a:pos x="T2" y="T3"/>
                </a:cxn>
                <a:cxn ang="T12">
                  <a:pos x="T4" y="T5"/>
                </a:cxn>
                <a:cxn ang="T13">
                  <a:pos x="T6" y="T7"/>
                </a:cxn>
                <a:cxn ang="T14">
                  <a:pos x="T8" y="T9"/>
                </a:cxn>
              </a:cxnLst>
              <a:rect l="T15" t="T16" r="T17" b="T18"/>
              <a:pathLst>
                <a:path w="134" h="124">
                  <a:moveTo>
                    <a:pt x="134" y="95"/>
                  </a:moveTo>
                  <a:cubicBezTo>
                    <a:pt x="134" y="0"/>
                    <a:pt x="134" y="0"/>
                    <a:pt x="134" y="0"/>
                  </a:cubicBezTo>
                  <a:cubicBezTo>
                    <a:pt x="83" y="2"/>
                    <a:pt x="34" y="25"/>
                    <a:pt x="0" y="64"/>
                  </a:cubicBezTo>
                  <a:cubicBezTo>
                    <a:pt x="74" y="124"/>
                    <a:pt x="74" y="124"/>
                    <a:pt x="74" y="124"/>
                  </a:cubicBezTo>
                  <a:cubicBezTo>
                    <a:pt x="90" y="107"/>
                    <a:pt x="111" y="97"/>
                    <a:pt x="134" y="95"/>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3" name="Freeform 58"/>
            <p:cNvSpPr>
              <a:spLocks/>
            </p:cNvSpPr>
            <p:nvPr/>
          </p:nvSpPr>
          <p:spPr bwMode="gray">
            <a:xfrm>
              <a:off x="6412930" y="5993631"/>
              <a:ext cx="509588" cy="517525"/>
            </a:xfrm>
            <a:custGeom>
              <a:avLst/>
              <a:gdLst>
                <a:gd name="T0" fmla="*/ 654876565 w 191"/>
                <a:gd name="T1" fmla="*/ 0 h 210"/>
                <a:gd name="T2" fmla="*/ 0 w 191"/>
                <a:gd name="T3" fmla="*/ 127540341 h 210"/>
                <a:gd name="T4" fmla="*/ 1067733592 w 191"/>
                <a:gd name="T5" fmla="*/ 1275391012 h 210"/>
                <a:gd name="T6" fmla="*/ 1359580683 w 191"/>
                <a:gd name="T7" fmla="*/ 759162439 h 210"/>
                <a:gd name="T8" fmla="*/ 1316871353 w 191"/>
                <a:gd name="T9" fmla="*/ 734868344 h 210"/>
                <a:gd name="T10" fmla="*/ 654876565 w 191"/>
                <a:gd name="T11" fmla="*/ 0 h 210"/>
                <a:gd name="T12" fmla="*/ 0 60000 65536"/>
                <a:gd name="T13" fmla="*/ 0 60000 65536"/>
                <a:gd name="T14" fmla="*/ 0 60000 65536"/>
                <a:gd name="T15" fmla="*/ 0 60000 65536"/>
                <a:gd name="T16" fmla="*/ 0 60000 65536"/>
                <a:gd name="T17" fmla="*/ 0 60000 65536"/>
                <a:gd name="T18" fmla="*/ 0 w 191"/>
                <a:gd name="T19" fmla="*/ 0 h 210"/>
                <a:gd name="T20" fmla="*/ 191 w 191"/>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91" h="210">
                  <a:moveTo>
                    <a:pt x="92" y="0"/>
                  </a:moveTo>
                  <a:cubicBezTo>
                    <a:pt x="0" y="21"/>
                    <a:pt x="0" y="21"/>
                    <a:pt x="0" y="21"/>
                  </a:cubicBezTo>
                  <a:cubicBezTo>
                    <a:pt x="21" y="103"/>
                    <a:pt x="76" y="172"/>
                    <a:pt x="150" y="210"/>
                  </a:cubicBezTo>
                  <a:cubicBezTo>
                    <a:pt x="191" y="125"/>
                    <a:pt x="191" y="125"/>
                    <a:pt x="191" y="125"/>
                  </a:cubicBezTo>
                  <a:cubicBezTo>
                    <a:pt x="189" y="123"/>
                    <a:pt x="187" y="122"/>
                    <a:pt x="185" y="121"/>
                  </a:cubicBezTo>
                  <a:cubicBezTo>
                    <a:pt x="137" y="93"/>
                    <a:pt x="105" y="49"/>
                    <a:pt x="92" y="0"/>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4" name="Freeform 59"/>
            <p:cNvSpPr>
              <a:spLocks/>
            </p:cNvSpPr>
            <p:nvPr/>
          </p:nvSpPr>
          <p:spPr bwMode="gray">
            <a:xfrm>
              <a:off x="7414643" y="5993631"/>
              <a:ext cx="511175" cy="517525"/>
            </a:xfrm>
            <a:custGeom>
              <a:avLst/>
              <a:gdLst>
                <a:gd name="T0" fmla="*/ 0 w 192"/>
                <a:gd name="T1" fmla="*/ 759162439 h 210"/>
                <a:gd name="T2" fmla="*/ 290616290 w 192"/>
                <a:gd name="T3" fmla="*/ 1275391012 h 210"/>
                <a:gd name="T4" fmla="*/ 1360936778 w 192"/>
                <a:gd name="T5" fmla="*/ 127540341 h 210"/>
                <a:gd name="T6" fmla="*/ 708821454 w 192"/>
                <a:gd name="T7" fmla="*/ 0 h 210"/>
                <a:gd name="T8" fmla="*/ 567058128 w 192"/>
                <a:gd name="T9" fmla="*/ 291516896 h 210"/>
                <a:gd name="T10" fmla="*/ 0 w 192"/>
                <a:gd name="T11" fmla="*/ 759162439 h 210"/>
                <a:gd name="T12" fmla="*/ 0 60000 65536"/>
                <a:gd name="T13" fmla="*/ 0 60000 65536"/>
                <a:gd name="T14" fmla="*/ 0 60000 65536"/>
                <a:gd name="T15" fmla="*/ 0 60000 65536"/>
                <a:gd name="T16" fmla="*/ 0 60000 65536"/>
                <a:gd name="T17" fmla="*/ 0 60000 65536"/>
                <a:gd name="T18" fmla="*/ 0 w 192"/>
                <a:gd name="T19" fmla="*/ 0 h 210"/>
                <a:gd name="T20" fmla="*/ 192 w 192"/>
                <a:gd name="T21" fmla="*/ 210 h 210"/>
              </a:gdLst>
              <a:ahLst/>
              <a:cxnLst>
                <a:cxn ang="T12">
                  <a:pos x="T0" y="T1"/>
                </a:cxn>
                <a:cxn ang="T13">
                  <a:pos x="T2" y="T3"/>
                </a:cxn>
                <a:cxn ang="T14">
                  <a:pos x="T4" y="T5"/>
                </a:cxn>
                <a:cxn ang="T15">
                  <a:pos x="T6" y="T7"/>
                </a:cxn>
                <a:cxn ang="T16">
                  <a:pos x="T8" y="T9"/>
                </a:cxn>
                <a:cxn ang="T17">
                  <a:pos x="T10" y="T11"/>
                </a:cxn>
              </a:cxnLst>
              <a:rect l="T18" t="T19" r="T20" b="T21"/>
              <a:pathLst>
                <a:path w="192" h="210">
                  <a:moveTo>
                    <a:pt x="0" y="125"/>
                  </a:moveTo>
                  <a:cubicBezTo>
                    <a:pt x="41" y="210"/>
                    <a:pt x="41" y="210"/>
                    <a:pt x="41" y="210"/>
                  </a:cubicBezTo>
                  <a:cubicBezTo>
                    <a:pt x="115" y="172"/>
                    <a:pt x="171" y="103"/>
                    <a:pt x="192" y="21"/>
                  </a:cubicBezTo>
                  <a:cubicBezTo>
                    <a:pt x="100" y="0"/>
                    <a:pt x="100" y="0"/>
                    <a:pt x="100" y="0"/>
                  </a:cubicBezTo>
                  <a:cubicBezTo>
                    <a:pt x="95" y="16"/>
                    <a:pt x="89" y="33"/>
                    <a:pt x="80" y="48"/>
                  </a:cubicBezTo>
                  <a:cubicBezTo>
                    <a:pt x="60" y="82"/>
                    <a:pt x="32" y="108"/>
                    <a:pt x="0" y="125"/>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5" name="Freeform 60"/>
            <p:cNvSpPr>
              <a:spLocks/>
            </p:cNvSpPr>
            <p:nvPr/>
          </p:nvSpPr>
          <p:spPr bwMode="gray">
            <a:xfrm>
              <a:off x="6573268" y="5149081"/>
              <a:ext cx="577850" cy="403225"/>
            </a:xfrm>
            <a:custGeom>
              <a:avLst/>
              <a:gdLst>
                <a:gd name="T0" fmla="*/ 1538758862 w 217"/>
                <a:gd name="T1" fmla="*/ 574288229 h 164"/>
                <a:gd name="T2" fmla="*/ 1538758862 w 217"/>
                <a:gd name="T3" fmla="*/ 0 h 164"/>
                <a:gd name="T4" fmla="*/ 0 w 217"/>
                <a:gd name="T5" fmla="*/ 634739993 h 164"/>
                <a:gd name="T6" fmla="*/ 517647105 w 217"/>
                <a:gd name="T7" fmla="*/ 991404820 h 164"/>
                <a:gd name="T8" fmla="*/ 1538758862 w 217"/>
                <a:gd name="T9" fmla="*/ 574288229 h 164"/>
                <a:gd name="T10" fmla="*/ 0 60000 65536"/>
                <a:gd name="T11" fmla="*/ 0 60000 65536"/>
                <a:gd name="T12" fmla="*/ 0 60000 65536"/>
                <a:gd name="T13" fmla="*/ 0 60000 65536"/>
                <a:gd name="T14" fmla="*/ 0 60000 65536"/>
                <a:gd name="T15" fmla="*/ 0 w 217"/>
                <a:gd name="T16" fmla="*/ 0 h 164"/>
                <a:gd name="T17" fmla="*/ 217 w 217"/>
                <a:gd name="T18" fmla="*/ 164 h 164"/>
              </a:gdLst>
              <a:ahLst/>
              <a:cxnLst>
                <a:cxn ang="T10">
                  <a:pos x="T0" y="T1"/>
                </a:cxn>
                <a:cxn ang="T11">
                  <a:pos x="T2" y="T3"/>
                </a:cxn>
                <a:cxn ang="T12">
                  <a:pos x="T4" y="T5"/>
                </a:cxn>
                <a:cxn ang="T13">
                  <a:pos x="T6" y="T7"/>
                </a:cxn>
                <a:cxn ang="T14">
                  <a:pos x="T8" y="T9"/>
                </a:cxn>
              </a:cxnLst>
              <a:rect l="T15" t="T16" r="T17" b="T18"/>
              <a:pathLst>
                <a:path w="217" h="164">
                  <a:moveTo>
                    <a:pt x="217" y="95"/>
                  </a:moveTo>
                  <a:cubicBezTo>
                    <a:pt x="217" y="0"/>
                    <a:pt x="217" y="0"/>
                    <a:pt x="217" y="0"/>
                  </a:cubicBezTo>
                  <a:cubicBezTo>
                    <a:pt x="130" y="2"/>
                    <a:pt x="52" y="43"/>
                    <a:pt x="0" y="105"/>
                  </a:cubicBezTo>
                  <a:cubicBezTo>
                    <a:pt x="73" y="164"/>
                    <a:pt x="73" y="164"/>
                    <a:pt x="73" y="164"/>
                  </a:cubicBezTo>
                  <a:cubicBezTo>
                    <a:pt x="110" y="121"/>
                    <a:pt x="162" y="97"/>
                    <a:pt x="217" y="95"/>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6" name="Freeform 61"/>
            <p:cNvSpPr>
              <a:spLocks/>
            </p:cNvSpPr>
            <p:nvPr/>
          </p:nvSpPr>
          <p:spPr bwMode="gray">
            <a:xfrm>
              <a:off x="7592443" y="5433243"/>
              <a:ext cx="357187" cy="579438"/>
            </a:xfrm>
            <a:custGeom>
              <a:avLst/>
              <a:gdLst>
                <a:gd name="T0" fmla="*/ 255791174 w 134"/>
                <a:gd name="T1" fmla="*/ 1301043241 h 235"/>
                <a:gd name="T2" fmla="*/ 909477988 w 134"/>
                <a:gd name="T3" fmla="*/ 1428716823 h 235"/>
                <a:gd name="T4" fmla="*/ 952108504 w 134"/>
                <a:gd name="T5" fmla="*/ 1076097763 h 235"/>
                <a:gd name="T6" fmla="*/ 525792519 w 134"/>
                <a:gd name="T7" fmla="*/ 0 h 235"/>
                <a:gd name="T8" fmla="*/ 0 w 134"/>
                <a:gd name="T9" fmla="*/ 358699306 h 235"/>
                <a:gd name="T10" fmla="*/ 255791174 w 134"/>
                <a:gd name="T11" fmla="*/ 1301043241 h 235"/>
                <a:gd name="T12" fmla="*/ 0 60000 65536"/>
                <a:gd name="T13" fmla="*/ 0 60000 65536"/>
                <a:gd name="T14" fmla="*/ 0 60000 65536"/>
                <a:gd name="T15" fmla="*/ 0 60000 65536"/>
                <a:gd name="T16" fmla="*/ 0 60000 65536"/>
                <a:gd name="T17" fmla="*/ 0 60000 65536"/>
                <a:gd name="T18" fmla="*/ 0 w 134"/>
                <a:gd name="T19" fmla="*/ 0 h 235"/>
                <a:gd name="T20" fmla="*/ 134 w 134"/>
                <a:gd name="T21" fmla="*/ 235 h 235"/>
              </a:gdLst>
              <a:ahLst/>
              <a:cxnLst>
                <a:cxn ang="T12">
                  <a:pos x="T0" y="T1"/>
                </a:cxn>
                <a:cxn ang="T13">
                  <a:pos x="T2" y="T3"/>
                </a:cxn>
                <a:cxn ang="T14">
                  <a:pos x="T4" y="T5"/>
                </a:cxn>
                <a:cxn ang="T15">
                  <a:pos x="T6" y="T7"/>
                </a:cxn>
                <a:cxn ang="T16">
                  <a:pos x="T8" y="T9"/>
                </a:cxn>
                <a:cxn ang="T17">
                  <a:pos x="T10" y="T11"/>
                </a:cxn>
              </a:cxnLst>
              <a:rect l="T18" t="T19" r="T20" b="T21"/>
              <a:pathLst>
                <a:path w="134" h="235">
                  <a:moveTo>
                    <a:pt x="36" y="214"/>
                  </a:moveTo>
                  <a:cubicBezTo>
                    <a:pt x="128" y="235"/>
                    <a:pt x="128" y="235"/>
                    <a:pt x="128" y="235"/>
                  </a:cubicBezTo>
                  <a:cubicBezTo>
                    <a:pt x="132" y="216"/>
                    <a:pt x="134" y="197"/>
                    <a:pt x="134" y="177"/>
                  </a:cubicBezTo>
                  <a:cubicBezTo>
                    <a:pt x="134" y="111"/>
                    <a:pt x="111" y="49"/>
                    <a:pt x="74" y="0"/>
                  </a:cubicBezTo>
                  <a:cubicBezTo>
                    <a:pt x="0" y="59"/>
                    <a:pt x="0" y="59"/>
                    <a:pt x="0" y="59"/>
                  </a:cubicBezTo>
                  <a:cubicBezTo>
                    <a:pt x="33" y="103"/>
                    <a:pt x="46" y="159"/>
                    <a:pt x="36" y="214"/>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7" name="Freeform 62"/>
            <p:cNvSpPr>
              <a:spLocks/>
            </p:cNvSpPr>
            <p:nvPr/>
          </p:nvSpPr>
          <p:spPr bwMode="gray">
            <a:xfrm>
              <a:off x="6389118" y="5433243"/>
              <a:ext cx="354012" cy="579438"/>
            </a:xfrm>
            <a:custGeom>
              <a:avLst/>
              <a:gdLst>
                <a:gd name="T0" fmla="*/ 857270607 w 133"/>
                <a:gd name="T1" fmla="*/ 474212090 h 235"/>
                <a:gd name="T2" fmla="*/ 942289345 w 133"/>
                <a:gd name="T3" fmla="*/ 358699306 h 235"/>
                <a:gd name="T4" fmla="*/ 425093854 w 133"/>
                <a:gd name="T5" fmla="*/ 0 h 235"/>
                <a:gd name="T6" fmla="*/ 0 w 133"/>
                <a:gd name="T7" fmla="*/ 1076097763 h 235"/>
                <a:gd name="T8" fmla="*/ 42508048 w 133"/>
                <a:gd name="T9" fmla="*/ 1428716823 h 235"/>
                <a:gd name="T10" fmla="*/ 694318526 w 133"/>
                <a:gd name="T11" fmla="*/ 1301043241 h 235"/>
                <a:gd name="T12" fmla="*/ 857270607 w 133"/>
                <a:gd name="T13" fmla="*/ 474212090 h 235"/>
                <a:gd name="T14" fmla="*/ 0 60000 65536"/>
                <a:gd name="T15" fmla="*/ 0 60000 65536"/>
                <a:gd name="T16" fmla="*/ 0 60000 65536"/>
                <a:gd name="T17" fmla="*/ 0 60000 65536"/>
                <a:gd name="T18" fmla="*/ 0 60000 65536"/>
                <a:gd name="T19" fmla="*/ 0 60000 65536"/>
                <a:gd name="T20" fmla="*/ 0 60000 65536"/>
                <a:gd name="T21" fmla="*/ 0 w 133"/>
                <a:gd name="T22" fmla="*/ 0 h 235"/>
                <a:gd name="T23" fmla="*/ 133 w 133"/>
                <a:gd name="T24" fmla="*/ 235 h 2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235">
                  <a:moveTo>
                    <a:pt x="121" y="78"/>
                  </a:moveTo>
                  <a:cubicBezTo>
                    <a:pt x="125" y="71"/>
                    <a:pt x="129" y="65"/>
                    <a:pt x="133" y="59"/>
                  </a:cubicBezTo>
                  <a:cubicBezTo>
                    <a:pt x="60" y="0"/>
                    <a:pt x="60" y="0"/>
                    <a:pt x="60" y="0"/>
                  </a:cubicBezTo>
                  <a:cubicBezTo>
                    <a:pt x="22" y="49"/>
                    <a:pt x="0" y="111"/>
                    <a:pt x="0" y="177"/>
                  </a:cubicBezTo>
                  <a:cubicBezTo>
                    <a:pt x="0" y="197"/>
                    <a:pt x="2" y="216"/>
                    <a:pt x="6" y="235"/>
                  </a:cubicBezTo>
                  <a:cubicBezTo>
                    <a:pt x="98" y="214"/>
                    <a:pt x="98" y="214"/>
                    <a:pt x="98" y="214"/>
                  </a:cubicBezTo>
                  <a:cubicBezTo>
                    <a:pt x="89" y="169"/>
                    <a:pt x="96" y="121"/>
                    <a:pt x="121" y="78"/>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8" name="Freeform 63"/>
            <p:cNvSpPr>
              <a:spLocks/>
            </p:cNvSpPr>
            <p:nvPr/>
          </p:nvSpPr>
          <p:spPr bwMode="gray">
            <a:xfrm>
              <a:off x="7187630" y="5149081"/>
              <a:ext cx="577850" cy="403225"/>
            </a:xfrm>
            <a:custGeom>
              <a:avLst/>
              <a:gdLst>
                <a:gd name="T0" fmla="*/ 1014020282 w 217"/>
                <a:gd name="T1" fmla="*/ 991404820 h 164"/>
                <a:gd name="T2" fmla="*/ 1538758862 w 217"/>
                <a:gd name="T3" fmla="*/ 634739993 h 164"/>
                <a:gd name="T4" fmla="*/ 0 w 217"/>
                <a:gd name="T5" fmla="*/ 0 h 164"/>
                <a:gd name="T6" fmla="*/ 0 w 217"/>
                <a:gd name="T7" fmla="*/ 574288229 h 164"/>
                <a:gd name="T8" fmla="*/ 652376656 w 217"/>
                <a:gd name="T9" fmla="*/ 731462479 h 164"/>
                <a:gd name="T10" fmla="*/ 1014020282 w 217"/>
                <a:gd name="T11" fmla="*/ 991404820 h 164"/>
                <a:gd name="T12" fmla="*/ 0 60000 65536"/>
                <a:gd name="T13" fmla="*/ 0 60000 65536"/>
                <a:gd name="T14" fmla="*/ 0 60000 65536"/>
                <a:gd name="T15" fmla="*/ 0 60000 65536"/>
                <a:gd name="T16" fmla="*/ 0 60000 65536"/>
                <a:gd name="T17" fmla="*/ 0 60000 65536"/>
                <a:gd name="T18" fmla="*/ 0 w 217"/>
                <a:gd name="T19" fmla="*/ 0 h 164"/>
                <a:gd name="T20" fmla="*/ 217 w 217"/>
                <a:gd name="T21" fmla="*/ 164 h 164"/>
              </a:gdLst>
              <a:ahLst/>
              <a:cxnLst>
                <a:cxn ang="T12">
                  <a:pos x="T0" y="T1"/>
                </a:cxn>
                <a:cxn ang="T13">
                  <a:pos x="T2" y="T3"/>
                </a:cxn>
                <a:cxn ang="T14">
                  <a:pos x="T4" y="T5"/>
                </a:cxn>
                <a:cxn ang="T15">
                  <a:pos x="T6" y="T7"/>
                </a:cxn>
                <a:cxn ang="T16">
                  <a:pos x="T8" y="T9"/>
                </a:cxn>
                <a:cxn ang="T17">
                  <a:pos x="T10" y="T11"/>
                </a:cxn>
              </a:cxnLst>
              <a:rect l="T18" t="T19" r="T20" b="T21"/>
              <a:pathLst>
                <a:path w="217" h="164">
                  <a:moveTo>
                    <a:pt x="143" y="164"/>
                  </a:moveTo>
                  <a:cubicBezTo>
                    <a:pt x="217" y="105"/>
                    <a:pt x="217" y="105"/>
                    <a:pt x="217" y="105"/>
                  </a:cubicBezTo>
                  <a:cubicBezTo>
                    <a:pt x="165" y="43"/>
                    <a:pt x="87" y="3"/>
                    <a:pt x="0" y="0"/>
                  </a:cubicBezTo>
                  <a:cubicBezTo>
                    <a:pt x="0" y="95"/>
                    <a:pt x="0" y="95"/>
                    <a:pt x="0" y="95"/>
                  </a:cubicBezTo>
                  <a:cubicBezTo>
                    <a:pt x="31" y="96"/>
                    <a:pt x="63" y="104"/>
                    <a:pt x="92" y="121"/>
                  </a:cubicBezTo>
                  <a:cubicBezTo>
                    <a:pt x="112" y="133"/>
                    <a:pt x="129" y="147"/>
                    <a:pt x="143" y="164"/>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89" name="Oval 64"/>
            <p:cNvSpPr>
              <a:spLocks noChangeAspect="1" noChangeArrowheads="1"/>
            </p:cNvSpPr>
            <p:nvPr>
              <p:custDataLst>
                <p:tags r:id="rId4"/>
              </p:custDataLst>
            </p:nvPr>
          </p:nvSpPr>
          <p:spPr bwMode="gray">
            <a:xfrm>
              <a:off x="6957443" y="5674543"/>
              <a:ext cx="427037" cy="392113"/>
            </a:xfrm>
            <a:prstGeom prst="ellipse">
              <a:avLst/>
            </a:prstGeom>
            <a:solidFill>
              <a:schemeClr val="accent5"/>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7</a:t>
              </a:r>
            </a:p>
          </p:txBody>
        </p:sp>
      </p:grpSp>
      <p:grpSp>
        <p:nvGrpSpPr>
          <p:cNvPr id="8" name="Group 118"/>
          <p:cNvGrpSpPr/>
          <p:nvPr/>
        </p:nvGrpSpPr>
        <p:grpSpPr>
          <a:xfrm>
            <a:off x="8208393" y="5149081"/>
            <a:ext cx="1440000" cy="1440000"/>
            <a:chOff x="8208393" y="5149081"/>
            <a:chExt cx="1560512" cy="1439862"/>
          </a:xfrm>
        </p:grpSpPr>
        <p:sp>
          <p:nvSpPr>
            <p:cNvPr id="190" name="Freeform 65"/>
            <p:cNvSpPr>
              <a:spLocks/>
            </p:cNvSpPr>
            <p:nvPr/>
          </p:nvSpPr>
          <p:spPr bwMode="gray">
            <a:xfrm>
              <a:off x="9010080" y="6223818"/>
              <a:ext cx="519113" cy="365125"/>
            </a:xfrm>
            <a:custGeom>
              <a:avLst/>
              <a:gdLst>
                <a:gd name="T0" fmla="*/ 0 w 195"/>
                <a:gd name="T1" fmla="*/ 322578013 h 148"/>
                <a:gd name="T2" fmla="*/ 0 w 195"/>
                <a:gd name="T3" fmla="*/ 900785515 h 148"/>
                <a:gd name="T4" fmla="*/ 1381939935 w 195"/>
                <a:gd name="T5" fmla="*/ 407787869 h 148"/>
                <a:gd name="T6" fmla="*/ 907119402 w 195"/>
                <a:gd name="T7" fmla="*/ 0 h 148"/>
                <a:gd name="T8" fmla="*/ 0 w 195"/>
                <a:gd name="T9" fmla="*/ 322578013 h 148"/>
                <a:gd name="T10" fmla="*/ 0 60000 65536"/>
                <a:gd name="T11" fmla="*/ 0 60000 65536"/>
                <a:gd name="T12" fmla="*/ 0 60000 65536"/>
                <a:gd name="T13" fmla="*/ 0 60000 65536"/>
                <a:gd name="T14" fmla="*/ 0 60000 65536"/>
                <a:gd name="T15" fmla="*/ 0 w 195"/>
                <a:gd name="T16" fmla="*/ 0 h 148"/>
                <a:gd name="T17" fmla="*/ 195 w 195"/>
                <a:gd name="T18" fmla="*/ 148 h 148"/>
              </a:gdLst>
              <a:ahLst/>
              <a:cxnLst>
                <a:cxn ang="T10">
                  <a:pos x="T0" y="T1"/>
                </a:cxn>
                <a:cxn ang="T11">
                  <a:pos x="T2" y="T3"/>
                </a:cxn>
                <a:cxn ang="T12">
                  <a:pos x="T4" y="T5"/>
                </a:cxn>
                <a:cxn ang="T13">
                  <a:pos x="T6" y="T7"/>
                </a:cxn>
                <a:cxn ang="T14">
                  <a:pos x="T8" y="T9"/>
                </a:cxn>
              </a:cxnLst>
              <a:rect l="T15" t="T16" r="T17" b="T18"/>
              <a:pathLst>
                <a:path w="195" h="148">
                  <a:moveTo>
                    <a:pt x="0" y="53"/>
                  </a:moveTo>
                  <a:cubicBezTo>
                    <a:pt x="0" y="148"/>
                    <a:pt x="0" y="148"/>
                    <a:pt x="0" y="148"/>
                  </a:cubicBezTo>
                  <a:cubicBezTo>
                    <a:pt x="75" y="146"/>
                    <a:pt x="144" y="116"/>
                    <a:pt x="195" y="67"/>
                  </a:cubicBezTo>
                  <a:cubicBezTo>
                    <a:pt x="128" y="0"/>
                    <a:pt x="128" y="0"/>
                    <a:pt x="128" y="0"/>
                  </a:cubicBezTo>
                  <a:cubicBezTo>
                    <a:pt x="93" y="33"/>
                    <a:pt x="47" y="52"/>
                    <a:pt x="0" y="53"/>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1" name="Freeform 66"/>
            <p:cNvSpPr>
              <a:spLocks/>
            </p:cNvSpPr>
            <p:nvPr/>
          </p:nvSpPr>
          <p:spPr bwMode="gray">
            <a:xfrm>
              <a:off x="8449693" y="6223818"/>
              <a:ext cx="519112" cy="365125"/>
            </a:xfrm>
            <a:custGeom>
              <a:avLst/>
              <a:gdLst>
                <a:gd name="T0" fmla="*/ 729946115 w 195"/>
                <a:gd name="T1" fmla="*/ 164333397 h 148"/>
                <a:gd name="T2" fmla="*/ 474819785 w 195"/>
                <a:gd name="T3" fmla="*/ 0 h 148"/>
                <a:gd name="T4" fmla="*/ 0 w 195"/>
                <a:gd name="T5" fmla="*/ 407787869 h 148"/>
                <a:gd name="T6" fmla="*/ 1381934611 w 195"/>
                <a:gd name="T7" fmla="*/ 900785515 h 148"/>
                <a:gd name="T8" fmla="*/ 1381934611 w 195"/>
                <a:gd name="T9" fmla="*/ 328664327 h 148"/>
                <a:gd name="T10" fmla="*/ 729946115 w 195"/>
                <a:gd name="T11" fmla="*/ 164333397 h 148"/>
                <a:gd name="T12" fmla="*/ 0 60000 65536"/>
                <a:gd name="T13" fmla="*/ 0 60000 65536"/>
                <a:gd name="T14" fmla="*/ 0 60000 65536"/>
                <a:gd name="T15" fmla="*/ 0 60000 65536"/>
                <a:gd name="T16" fmla="*/ 0 60000 65536"/>
                <a:gd name="T17" fmla="*/ 0 60000 65536"/>
                <a:gd name="T18" fmla="*/ 0 w 195"/>
                <a:gd name="T19" fmla="*/ 0 h 148"/>
                <a:gd name="T20" fmla="*/ 195 w 195"/>
                <a:gd name="T21" fmla="*/ 148 h 148"/>
              </a:gdLst>
              <a:ahLst/>
              <a:cxnLst>
                <a:cxn ang="T12">
                  <a:pos x="T0" y="T1"/>
                </a:cxn>
                <a:cxn ang="T13">
                  <a:pos x="T2" y="T3"/>
                </a:cxn>
                <a:cxn ang="T14">
                  <a:pos x="T4" y="T5"/>
                </a:cxn>
                <a:cxn ang="T15">
                  <a:pos x="T6" y="T7"/>
                </a:cxn>
                <a:cxn ang="T16">
                  <a:pos x="T8" y="T9"/>
                </a:cxn>
                <a:cxn ang="T17">
                  <a:pos x="T10" y="T11"/>
                </a:cxn>
              </a:cxnLst>
              <a:rect l="T18" t="T19" r="T20" b="T21"/>
              <a:pathLst>
                <a:path w="195" h="148">
                  <a:moveTo>
                    <a:pt x="103" y="27"/>
                  </a:moveTo>
                  <a:cubicBezTo>
                    <a:pt x="90" y="19"/>
                    <a:pt x="78" y="10"/>
                    <a:pt x="67" y="0"/>
                  </a:cubicBezTo>
                  <a:cubicBezTo>
                    <a:pt x="0" y="67"/>
                    <a:pt x="0" y="67"/>
                    <a:pt x="0" y="67"/>
                  </a:cubicBezTo>
                  <a:cubicBezTo>
                    <a:pt x="51" y="116"/>
                    <a:pt x="120" y="146"/>
                    <a:pt x="195" y="148"/>
                  </a:cubicBezTo>
                  <a:cubicBezTo>
                    <a:pt x="195" y="54"/>
                    <a:pt x="195" y="54"/>
                    <a:pt x="195" y="54"/>
                  </a:cubicBezTo>
                  <a:cubicBezTo>
                    <a:pt x="164" y="52"/>
                    <a:pt x="132" y="44"/>
                    <a:pt x="103" y="27"/>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2" name="Freeform 67"/>
            <p:cNvSpPr>
              <a:spLocks/>
            </p:cNvSpPr>
            <p:nvPr/>
          </p:nvSpPr>
          <p:spPr bwMode="gray">
            <a:xfrm>
              <a:off x="8208393" y="5371331"/>
              <a:ext cx="392112" cy="479425"/>
            </a:xfrm>
            <a:custGeom>
              <a:avLst/>
              <a:gdLst>
                <a:gd name="T0" fmla="*/ 860936554 w 147"/>
                <a:gd name="T1" fmla="*/ 622600933 h 195"/>
                <a:gd name="T2" fmla="*/ 1045930651 w 147"/>
                <a:gd name="T3" fmla="*/ 404993681 h 195"/>
                <a:gd name="T4" fmla="*/ 576329879 w 147"/>
                <a:gd name="T5" fmla="*/ 0 h 195"/>
                <a:gd name="T6" fmla="*/ 0 w 147"/>
                <a:gd name="T7" fmla="*/ 1178709326 h 195"/>
                <a:gd name="T8" fmla="*/ 668825594 w 147"/>
                <a:gd name="T9" fmla="*/ 1178709326 h 195"/>
                <a:gd name="T10" fmla="*/ 860936554 w 147"/>
                <a:gd name="T11" fmla="*/ 622600933 h 195"/>
                <a:gd name="T12" fmla="*/ 0 60000 65536"/>
                <a:gd name="T13" fmla="*/ 0 60000 65536"/>
                <a:gd name="T14" fmla="*/ 0 60000 65536"/>
                <a:gd name="T15" fmla="*/ 0 60000 65536"/>
                <a:gd name="T16" fmla="*/ 0 60000 65536"/>
                <a:gd name="T17" fmla="*/ 0 60000 65536"/>
                <a:gd name="T18" fmla="*/ 0 w 147"/>
                <a:gd name="T19" fmla="*/ 0 h 195"/>
                <a:gd name="T20" fmla="*/ 147 w 147"/>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147" h="195">
                  <a:moveTo>
                    <a:pt x="121" y="103"/>
                  </a:moveTo>
                  <a:cubicBezTo>
                    <a:pt x="128" y="90"/>
                    <a:pt x="137" y="78"/>
                    <a:pt x="147" y="67"/>
                  </a:cubicBezTo>
                  <a:cubicBezTo>
                    <a:pt x="81" y="0"/>
                    <a:pt x="81" y="0"/>
                    <a:pt x="81" y="0"/>
                  </a:cubicBezTo>
                  <a:cubicBezTo>
                    <a:pt x="32" y="51"/>
                    <a:pt x="2" y="119"/>
                    <a:pt x="0" y="195"/>
                  </a:cubicBezTo>
                  <a:cubicBezTo>
                    <a:pt x="94" y="195"/>
                    <a:pt x="94" y="195"/>
                    <a:pt x="94" y="195"/>
                  </a:cubicBezTo>
                  <a:cubicBezTo>
                    <a:pt x="95" y="163"/>
                    <a:pt x="104" y="132"/>
                    <a:pt x="121" y="103"/>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3" name="Freeform 68"/>
            <p:cNvSpPr>
              <a:spLocks/>
            </p:cNvSpPr>
            <p:nvPr/>
          </p:nvSpPr>
          <p:spPr bwMode="gray">
            <a:xfrm>
              <a:off x="8452868" y="5149081"/>
              <a:ext cx="515937" cy="361950"/>
            </a:xfrm>
            <a:custGeom>
              <a:avLst/>
              <a:gdLst>
                <a:gd name="T0" fmla="*/ 1372118395 w 194"/>
                <a:gd name="T1" fmla="*/ 569888961 h 147"/>
                <a:gd name="T2" fmla="*/ 1372118395 w 194"/>
                <a:gd name="T3" fmla="*/ 0 h 147"/>
                <a:gd name="T4" fmla="*/ 0 w 194"/>
                <a:gd name="T5" fmla="*/ 485012953 h 147"/>
                <a:gd name="T6" fmla="*/ 466803328 w 194"/>
                <a:gd name="T7" fmla="*/ 891209479 h 147"/>
                <a:gd name="T8" fmla="*/ 1372118395 w 194"/>
                <a:gd name="T9" fmla="*/ 569888961 h 147"/>
                <a:gd name="T10" fmla="*/ 0 60000 65536"/>
                <a:gd name="T11" fmla="*/ 0 60000 65536"/>
                <a:gd name="T12" fmla="*/ 0 60000 65536"/>
                <a:gd name="T13" fmla="*/ 0 60000 65536"/>
                <a:gd name="T14" fmla="*/ 0 60000 65536"/>
                <a:gd name="T15" fmla="*/ 0 w 194"/>
                <a:gd name="T16" fmla="*/ 0 h 147"/>
                <a:gd name="T17" fmla="*/ 194 w 194"/>
                <a:gd name="T18" fmla="*/ 147 h 147"/>
              </a:gdLst>
              <a:ahLst/>
              <a:cxnLst>
                <a:cxn ang="T10">
                  <a:pos x="T0" y="T1"/>
                </a:cxn>
                <a:cxn ang="T11">
                  <a:pos x="T2" y="T3"/>
                </a:cxn>
                <a:cxn ang="T12">
                  <a:pos x="T4" y="T5"/>
                </a:cxn>
                <a:cxn ang="T13">
                  <a:pos x="T6" y="T7"/>
                </a:cxn>
                <a:cxn ang="T14">
                  <a:pos x="T8" y="T9"/>
                </a:cxn>
              </a:cxnLst>
              <a:rect l="T15" t="T16" r="T17" b="T18"/>
              <a:pathLst>
                <a:path w="194" h="147">
                  <a:moveTo>
                    <a:pt x="194" y="94"/>
                  </a:moveTo>
                  <a:cubicBezTo>
                    <a:pt x="194" y="0"/>
                    <a:pt x="194" y="0"/>
                    <a:pt x="194" y="0"/>
                  </a:cubicBezTo>
                  <a:cubicBezTo>
                    <a:pt x="119" y="1"/>
                    <a:pt x="51" y="32"/>
                    <a:pt x="0" y="80"/>
                  </a:cubicBezTo>
                  <a:cubicBezTo>
                    <a:pt x="66" y="147"/>
                    <a:pt x="66" y="147"/>
                    <a:pt x="66" y="147"/>
                  </a:cubicBezTo>
                  <a:cubicBezTo>
                    <a:pt x="102" y="114"/>
                    <a:pt x="147" y="96"/>
                    <a:pt x="194" y="94"/>
                  </a:cubicBez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4" name="Freeform 69"/>
            <p:cNvSpPr>
              <a:spLocks/>
            </p:cNvSpPr>
            <p:nvPr/>
          </p:nvSpPr>
          <p:spPr bwMode="gray">
            <a:xfrm>
              <a:off x="9010080" y="5149081"/>
              <a:ext cx="515938" cy="361950"/>
            </a:xfrm>
            <a:custGeom>
              <a:avLst/>
              <a:gdLst>
                <a:gd name="T0" fmla="*/ 650698840 w 194"/>
                <a:gd name="T1" fmla="*/ 727517043 h 147"/>
                <a:gd name="T2" fmla="*/ 905319648 w 194"/>
                <a:gd name="T3" fmla="*/ 891209479 h 147"/>
                <a:gd name="T4" fmla="*/ 1372123714 w 194"/>
                <a:gd name="T5" fmla="*/ 485012953 h 147"/>
                <a:gd name="T6" fmla="*/ 0 w 194"/>
                <a:gd name="T7" fmla="*/ 0 h 147"/>
                <a:gd name="T8" fmla="*/ 0 w 194"/>
                <a:gd name="T9" fmla="*/ 569888961 h 147"/>
                <a:gd name="T10" fmla="*/ 650698840 w 194"/>
                <a:gd name="T11" fmla="*/ 727517043 h 147"/>
                <a:gd name="T12" fmla="*/ 0 60000 65536"/>
                <a:gd name="T13" fmla="*/ 0 60000 65536"/>
                <a:gd name="T14" fmla="*/ 0 60000 65536"/>
                <a:gd name="T15" fmla="*/ 0 60000 65536"/>
                <a:gd name="T16" fmla="*/ 0 60000 65536"/>
                <a:gd name="T17" fmla="*/ 0 60000 65536"/>
                <a:gd name="T18" fmla="*/ 0 w 194"/>
                <a:gd name="T19" fmla="*/ 0 h 147"/>
                <a:gd name="T20" fmla="*/ 194 w 194"/>
                <a:gd name="T21" fmla="*/ 147 h 147"/>
              </a:gdLst>
              <a:ahLst/>
              <a:cxnLst>
                <a:cxn ang="T12">
                  <a:pos x="T0" y="T1"/>
                </a:cxn>
                <a:cxn ang="T13">
                  <a:pos x="T2" y="T3"/>
                </a:cxn>
                <a:cxn ang="T14">
                  <a:pos x="T4" y="T5"/>
                </a:cxn>
                <a:cxn ang="T15">
                  <a:pos x="T6" y="T7"/>
                </a:cxn>
                <a:cxn ang="T16">
                  <a:pos x="T8" y="T9"/>
                </a:cxn>
                <a:cxn ang="T17">
                  <a:pos x="T10" y="T11"/>
                </a:cxn>
              </a:cxnLst>
              <a:rect l="T18" t="T19" r="T20" b="T21"/>
              <a:pathLst>
                <a:path w="194" h="147">
                  <a:moveTo>
                    <a:pt x="92" y="120"/>
                  </a:moveTo>
                  <a:cubicBezTo>
                    <a:pt x="105" y="128"/>
                    <a:pt x="117" y="137"/>
                    <a:pt x="128" y="147"/>
                  </a:cubicBezTo>
                  <a:cubicBezTo>
                    <a:pt x="194" y="80"/>
                    <a:pt x="194" y="80"/>
                    <a:pt x="194" y="80"/>
                  </a:cubicBezTo>
                  <a:cubicBezTo>
                    <a:pt x="143" y="32"/>
                    <a:pt x="75" y="1"/>
                    <a:pt x="0" y="0"/>
                  </a:cubicBezTo>
                  <a:cubicBezTo>
                    <a:pt x="0" y="94"/>
                    <a:pt x="0" y="94"/>
                    <a:pt x="0" y="94"/>
                  </a:cubicBezTo>
                  <a:cubicBezTo>
                    <a:pt x="31" y="95"/>
                    <a:pt x="63" y="104"/>
                    <a:pt x="92" y="120"/>
                  </a:cubicBezTo>
                  <a:close/>
                </a:path>
              </a:pathLst>
            </a:custGeom>
            <a:solidFill>
              <a:srgbClr val="EAE8E2"/>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5" name="Freeform 70"/>
            <p:cNvSpPr>
              <a:spLocks/>
            </p:cNvSpPr>
            <p:nvPr/>
          </p:nvSpPr>
          <p:spPr bwMode="gray">
            <a:xfrm>
              <a:off x="9175180" y="5885681"/>
              <a:ext cx="307975" cy="292100"/>
            </a:xfrm>
            <a:custGeom>
              <a:avLst/>
              <a:gdLst>
                <a:gd name="T0" fmla="*/ 817660467 w 116"/>
                <a:gd name="T1" fmla="*/ 0 h 119"/>
                <a:gd name="T2" fmla="*/ 148024469 w 116"/>
                <a:gd name="T3" fmla="*/ 0 h 119"/>
                <a:gd name="T4" fmla="*/ 63440199 w 116"/>
                <a:gd name="T5" fmla="*/ 234980966 h 119"/>
                <a:gd name="T6" fmla="*/ 0 w 116"/>
                <a:gd name="T7" fmla="*/ 313307929 h 119"/>
                <a:gd name="T8" fmla="*/ 472269084 w 116"/>
                <a:gd name="T9" fmla="*/ 716995165 h 119"/>
                <a:gd name="T10" fmla="*/ 648489147 w 116"/>
                <a:gd name="T11" fmla="*/ 518163329 h 119"/>
                <a:gd name="T12" fmla="*/ 817660467 w 116"/>
                <a:gd name="T13" fmla="*/ 0 h 119"/>
                <a:gd name="T14" fmla="*/ 0 60000 65536"/>
                <a:gd name="T15" fmla="*/ 0 60000 65536"/>
                <a:gd name="T16" fmla="*/ 0 60000 65536"/>
                <a:gd name="T17" fmla="*/ 0 60000 65536"/>
                <a:gd name="T18" fmla="*/ 0 60000 65536"/>
                <a:gd name="T19" fmla="*/ 0 60000 65536"/>
                <a:gd name="T20" fmla="*/ 0 60000 65536"/>
                <a:gd name="T21" fmla="*/ 0 w 116"/>
                <a:gd name="T22" fmla="*/ 0 h 119"/>
                <a:gd name="T23" fmla="*/ 116 w 116"/>
                <a:gd name="T24" fmla="*/ 119 h 1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119">
                  <a:moveTo>
                    <a:pt x="116" y="0"/>
                  </a:moveTo>
                  <a:cubicBezTo>
                    <a:pt x="21" y="0"/>
                    <a:pt x="21" y="0"/>
                    <a:pt x="21" y="0"/>
                  </a:cubicBezTo>
                  <a:cubicBezTo>
                    <a:pt x="20" y="13"/>
                    <a:pt x="17" y="27"/>
                    <a:pt x="9" y="39"/>
                  </a:cubicBezTo>
                  <a:cubicBezTo>
                    <a:pt x="7" y="44"/>
                    <a:pt x="3" y="48"/>
                    <a:pt x="0" y="52"/>
                  </a:cubicBezTo>
                  <a:cubicBezTo>
                    <a:pt x="67" y="119"/>
                    <a:pt x="67" y="119"/>
                    <a:pt x="67" y="119"/>
                  </a:cubicBezTo>
                  <a:cubicBezTo>
                    <a:pt x="76" y="109"/>
                    <a:pt x="85" y="98"/>
                    <a:pt x="92" y="86"/>
                  </a:cubicBezTo>
                  <a:cubicBezTo>
                    <a:pt x="107" y="59"/>
                    <a:pt x="115" y="29"/>
                    <a:pt x="116" y="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6" name="Freeform 71"/>
            <p:cNvSpPr>
              <a:spLocks/>
            </p:cNvSpPr>
            <p:nvPr/>
          </p:nvSpPr>
          <p:spPr bwMode="gray">
            <a:xfrm>
              <a:off x="8495730" y="5885681"/>
              <a:ext cx="307975" cy="292100"/>
            </a:xfrm>
            <a:custGeom>
              <a:avLst/>
              <a:gdLst>
                <a:gd name="T0" fmla="*/ 0 w 116"/>
                <a:gd name="T1" fmla="*/ 0 h 119"/>
                <a:gd name="T2" fmla="*/ 345391300 w 116"/>
                <a:gd name="T3" fmla="*/ 716995165 h 119"/>
                <a:gd name="T4" fmla="*/ 817660467 w 116"/>
                <a:gd name="T5" fmla="*/ 313307929 h 119"/>
                <a:gd name="T6" fmla="*/ 662586964 w 116"/>
                <a:gd name="T7" fmla="*/ 0 h 119"/>
                <a:gd name="T8" fmla="*/ 0 w 116"/>
                <a:gd name="T9" fmla="*/ 0 h 119"/>
                <a:gd name="T10" fmla="*/ 0 60000 65536"/>
                <a:gd name="T11" fmla="*/ 0 60000 65536"/>
                <a:gd name="T12" fmla="*/ 0 60000 65536"/>
                <a:gd name="T13" fmla="*/ 0 60000 65536"/>
                <a:gd name="T14" fmla="*/ 0 60000 65536"/>
                <a:gd name="T15" fmla="*/ 0 w 116"/>
                <a:gd name="T16" fmla="*/ 0 h 119"/>
                <a:gd name="T17" fmla="*/ 116 w 116"/>
                <a:gd name="T18" fmla="*/ 119 h 119"/>
              </a:gdLst>
              <a:ahLst/>
              <a:cxnLst>
                <a:cxn ang="T10">
                  <a:pos x="T0" y="T1"/>
                </a:cxn>
                <a:cxn ang="T11">
                  <a:pos x="T2" y="T3"/>
                </a:cxn>
                <a:cxn ang="T12">
                  <a:pos x="T4" y="T5"/>
                </a:cxn>
                <a:cxn ang="T13">
                  <a:pos x="T6" y="T7"/>
                </a:cxn>
                <a:cxn ang="T14">
                  <a:pos x="T8" y="T9"/>
                </a:cxn>
              </a:cxnLst>
              <a:rect l="T15" t="T16" r="T17" b="T18"/>
              <a:pathLst>
                <a:path w="116" h="119">
                  <a:moveTo>
                    <a:pt x="0" y="0"/>
                  </a:moveTo>
                  <a:cubicBezTo>
                    <a:pt x="1" y="44"/>
                    <a:pt x="18" y="87"/>
                    <a:pt x="49" y="119"/>
                  </a:cubicBezTo>
                  <a:cubicBezTo>
                    <a:pt x="116" y="52"/>
                    <a:pt x="116" y="52"/>
                    <a:pt x="116" y="52"/>
                  </a:cubicBezTo>
                  <a:cubicBezTo>
                    <a:pt x="103" y="38"/>
                    <a:pt x="96" y="19"/>
                    <a:pt x="94" y="0"/>
                  </a:cubicBezTo>
                  <a:lnTo>
                    <a:pt x="0" y="0"/>
                  </a:ln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7" name="Freeform 72"/>
            <p:cNvSpPr>
              <a:spLocks/>
            </p:cNvSpPr>
            <p:nvPr/>
          </p:nvSpPr>
          <p:spPr bwMode="gray">
            <a:xfrm>
              <a:off x="8495730" y="5558656"/>
              <a:ext cx="307975" cy="292100"/>
            </a:xfrm>
            <a:custGeom>
              <a:avLst/>
              <a:gdLst>
                <a:gd name="T0" fmla="*/ 817660467 w 116"/>
                <a:gd name="T1" fmla="*/ 403687159 h 119"/>
                <a:gd name="T2" fmla="*/ 345391300 w 116"/>
                <a:gd name="T3" fmla="*/ 0 h 119"/>
                <a:gd name="T4" fmla="*/ 169171195 w 116"/>
                <a:gd name="T5" fmla="*/ 198831759 h 119"/>
                <a:gd name="T6" fmla="*/ 0 w 116"/>
                <a:gd name="T7" fmla="*/ 716995165 h 119"/>
                <a:gd name="T8" fmla="*/ 662586964 w 116"/>
                <a:gd name="T9" fmla="*/ 716995165 h 119"/>
                <a:gd name="T10" fmla="*/ 747171380 w 116"/>
                <a:gd name="T11" fmla="*/ 488037763 h 119"/>
                <a:gd name="T12" fmla="*/ 817660467 w 116"/>
                <a:gd name="T13" fmla="*/ 403687159 h 119"/>
                <a:gd name="T14" fmla="*/ 0 60000 65536"/>
                <a:gd name="T15" fmla="*/ 0 60000 65536"/>
                <a:gd name="T16" fmla="*/ 0 60000 65536"/>
                <a:gd name="T17" fmla="*/ 0 60000 65536"/>
                <a:gd name="T18" fmla="*/ 0 60000 65536"/>
                <a:gd name="T19" fmla="*/ 0 60000 65536"/>
                <a:gd name="T20" fmla="*/ 0 60000 65536"/>
                <a:gd name="T21" fmla="*/ 0 w 116"/>
                <a:gd name="T22" fmla="*/ 0 h 119"/>
                <a:gd name="T23" fmla="*/ 116 w 116"/>
                <a:gd name="T24" fmla="*/ 119 h 1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119">
                  <a:moveTo>
                    <a:pt x="116" y="67"/>
                  </a:moveTo>
                  <a:cubicBezTo>
                    <a:pt x="49" y="0"/>
                    <a:pt x="49" y="0"/>
                    <a:pt x="49" y="0"/>
                  </a:cubicBezTo>
                  <a:cubicBezTo>
                    <a:pt x="40" y="10"/>
                    <a:pt x="32" y="21"/>
                    <a:pt x="24" y="33"/>
                  </a:cubicBezTo>
                  <a:cubicBezTo>
                    <a:pt x="9" y="60"/>
                    <a:pt x="1" y="90"/>
                    <a:pt x="0" y="119"/>
                  </a:cubicBezTo>
                  <a:cubicBezTo>
                    <a:pt x="94" y="119"/>
                    <a:pt x="94" y="119"/>
                    <a:pt x="94" y="119"/>
                  </a:cubicBezTo>
                  <a:cubicBezTo>
                    <a:pt x="96" y="106"/>
                    <a:pt x="99" y="93"/>
                    <a:pt x="106" y="81"/>
                  </a:cubicBezTo>
                  <a:cubicBezTo>
                    <a:pt x="109" y="76"/>
                    <a:pt x="113" y="71"/>
                    <a:pt x="116" y="67"/>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8" name="Freeform 73"/>
            <p:cNvSpPr>
              <a:spLocks/>
            </p:cNvSpPr>
            <p:nvPr/>
          </p:nvSpPr>
          <p:spPr bwMode="gray">
            <a:xfrm>
              <a:off x="8652893" y="6039668"/>
              <a:ext cx="315912" cy="285750"/>
            </a:xfrm>
            <a:custGeom>
              <a:avLst/>
              <a:gdLst>
                <a:gd name="T0" fmla="*/ 472184951 w 119"/>
                <a:gd name="T1" fmla="*/ 0 h 116"/>
                <a:gd name="T2" fmla="*/ 0 w 119"/>
                <a:gd name="T3" fmla="*/ 406565640 h 116"/>
                <a:gd name="T4" fmla="*/ 232569659 w 119"/>
                <a:gd name="T5" fmla="*/ 552202030 h 116"/>
                <a:gd name="T6" fmla="*/ 838658871 w 119"/>
                <a:gd name="T7" fmla="*/ 703905834 h 116"/>
                <a:gd name="T8" fmla="*/ 838658871 w 119"/>
                <a:gd name="T9" fmla="*/ 127432188 h 116"/>
                <a:gd name="T10" fmla="*/ 570853004 w 119"/>
                <a:gd name="T11" fmla="*/ 54612742 h 116"/>
                <a:gd name="T12" fmla="*/ 472184951 w 119"/>
                <a:gd name="T13" fmla="*/ 0 h 116"/>
                <a:gd name="T14" fmla="*/ 0 60000 65536"/>
                <a:gd name="T15" fmla="*/ 0 60000 65536"/>
                <a:gd name="T16" fmla="*/ 0 60000 65536"/>
                <a:gd name="T17" fmla="*/ 0 60000 65536"/>
                <a:gd name="T18" fmla="*/ 0 60000 65536"/>
                <a:gd name="T19" fmla="*/ 0 60000 65536"/>
                <a:gd name="T20" fmla="*/ 0 60000 65536"/>
                <a:gd name="T21" fmla="*/ 0 w 119"/>
                <a:gd name="T22" fmla="*/ 0 h 116"/>
                <a:gd name="T23" fmla="*/ 119 w 119"/>
                <a:gd name="T24" fmla="*/ 116 h 1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16">
                  <a:moveTo>
                    <a:pt x="67" y="0"/>
                  </a:moveTo>
                  <a:cubicBezTo>
                    <a:pt x="0" y="67"/>
                    <a:pt x="0" y="67"/>
                    <a:pt x="0" y="67"/>
                  </a:cubicBezTo>
                  <a:cubicBezTo>
                    <a:pt x="10" y="76"/>
                    <a:pt x="21" y="84"/>
                    <a:pt x="33" y="91"/>
                  </a:cubicBezTo>
                  <a:cubicBezTo>
                    <a:pt x="61" y="107"/>
                    <a:pt x="90" y="115"/>
                    <a:pt x="119" y="116"/>
                  </a:cubicBezTo>
                  <a:cubicBezTo>
                    <a:pt x="119" y="21"/>
                    <a:pt x="119" y="21"/>
                    <a:pt x="119" y="21"/>
                  </a:cubicBezTo>
                  <a:cubicBezTo>
                    <a:pt x="106" y="20"/>
                    <a:pt x="93" y="16"/>
                    <a:pt x="81" y="9"/>
                  </a:cubicBezTo>
                  <a:cubicBezTo>
                    <a:pt x="76" y="6"/>
                    <a:pt x="71" y="3"/>
                    <a:pt x="67" y="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99" name="Freeform 74"/>
            <p:cNvSpPr>
              <a:spLocks/>
            </p:cNvSpPr>
            <p:nvPr/>
          </p:nvSpPr>
          <p:spPr bwMode="gray">
            <a:xfrm>
              <a:off x="9010080" y="6038081"/>
              <a:ext cx="315913" cy="287337"/>
            </a:xfrm>
            <a:custGeom>
              <a:avLst/>
              <a:gdLst>
                <a:gd name="T0" fmla="*/ 0 w 119"/>
                <a:gd name="T1" fmla="*/ 705662957 h 117"/>
                <a:gd name="T2" fmla="*/ 838664180 w 119"/>
                <a:gd name="T3" fmla="*/ 410128180 h 117"/>
                <a:gd name="T4" fmla="*/ 366475080 w 119"/>
                <a:gd name="T5" fmla="*/ 0 h 117"/>
                <a:gd name="T6" fmla="*/ 0 w 119"/>
                <a:gd name="T7" fmla="*/ 132688301 h 117"/>
                <a:gd name="T8" fmla="*/ 0 w 119"/>
                <a:gd name="T9" fmla="*/ 705662957 h 117"/>
                <a:gd name="T10" fmla="*/ 0 60000 65536"/>
                <a:gd name="T11" fmla="*/ 0 60000 65536"/>
                <a:gd name="T12" fmla="*/ 0 60000 65536"/>
                <a:gd name="T13" fmla="*/ 0 60000 65536"/>
                <a:gd name="T14" fmla="*/ 0 60000 65536"/>
                <a:gd name="T15" fmla="*/ 0 w 119"/>
                <a:gd name="T16" fmla="*/ 0 h 117"/>
                <a:gd name="T17" fmla="*/ 119 w 119"/>
                <a:gd name="T18" fmla="*/ 117 h 117"/>
              </a:gdLst>
              <a:ahLst/>
              <a:cxnLst>
                <a:cxn ang="T10">
                  <a:pos x="T0" y="T1"/>
                </a:cxn>
                <a:cxn ang="T11">
                  <a:pos x="T2" y="T3"/>
                </a:cxn>
                <a:cxn ang="T12">
                  <a:pos x="T4" y="T5"/>
                </a:cxn>
                <a:cxn ang="T13">
                  <a:pos x="T6" y="T7"/>
                </a:cxn>
                <a:cxn ang="T14">
                  <a:pos x="T8" y="T9"/>
                </a:cxn>
              </a:cxnLst>
              <a:rect l="T15" t="T16" r="T17" b="T18"/>
              <a:pathLst>
                <a:path w="119" h="117">
                  <a:moveTo>
                    <a:pt x="0" y="117"/>
                  </a:moveTo>
                  <a:cubicBezTo>
                    <a:pt x="44" y="115"/>
                    <a:pt x="86" y="98"/>
                    <a:pt x="119" y="68"/>
                  </a:cubicBezTo>
                  <a:cubicBezTo>
                    <a:pt x="52" y="0"/>
                    <a:pt x="52" y="0"/>
                    <a:pt x="52" y="0"/>
                  </a:cubicBezTo>
                  <a:cubicBezTo>
                    <a:pt x="37" y="13"/>
                    <a:pt x="19" y="21"/>
                    <a:pt x="0" y="22"/>
                  </a:cubicBezTo>
                  <a:lnTo>
                    <a:pt x="0" y="117"/>
                  </a:ln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0" name="Freeform 75"/>
            <p:cNvSpPr>
              <a:spLocks/>
            </p:cNvSpPr>
            <p:nvPr/>
          </p:nvSpPr>
          <p:spPr bwMode="gray">
            <a:xfrm>
              <a:off x="8652893" y="5409431"/>
              <a:ext cx="315912" cy="288925"/>
            </a:xfrm>
            <a:custGeom>
              <a:avLst/>
              <a:gdLst>
                <a:gd name="T0" fmla="*/ 838658871 w 119"/>
                <a:gd name="T1" fmla="*/ 0 h 117"/>
                <a:gd name="T2" fmla="*/ 0 w 119"/>
                <a:gd name="T3" fmla="*/ 304907242 h 117"/>
                <a:gd name="T4" fmla="*/ 472184951 w 119"/>
                <a:gd name="T5" fmla="*/ 713484359 h 117"/>
                <a:gd name="T6" fmla="*/ 838658871 w 119"/>
                <a:gd name="T7" fmla="*/ 579324262 h 117"/>
                <a:gd name="T8" fmla="*/ 838658871 w 119"/>
                <a:gd name="T9" fmla="*/ 0 h 117"/>
                <a:gd name="T10" fmla="*/ 0 60000 65536"/>
                <a:gd name="T11" fmla="*/ 0 60000 65536"/>
                <a:gd name="T12" fmla="*/ 0 60000 65536"/>
                <a:gd name="T13" fmla="*/ 0 60000 65536"/>
                <a:gd name="T14" fmla="*/ 0 60000 65536"/>
                <a:gd name="T15" fmla="*/ 0 w 119"/>
                <a:gd name="T16" fmla="*/ 0 h 117"/>
                <a:gd name="T17" fmla="*/ 119 w 119"/>
                <a:gd name="T18" fmla="*/ 117 h 117"/>
              </a:gdLst>
              <a:ahLst/>
              <a:cxnLst>
                <a:cxn ang="T10">
                  <a:pos x="T0" y="T1"/>
                </a:cxn>
                <a:cxn ang="T11">
                  <a:pos x="T2" y="T3"/>
                </a:cxn>
                <a:cxn ang="T12">
                  <a:pos x="T4" y="T5"/>
                </a:cxn>
                <a:cxn ang="T13">
                  <a:pos x="T6" y="T7"/>
                </a:cxn>
                <a:cxn ang="T14">
                  <a:pos x="T8" y="T9"/>
                </a:cxn>
              </a:cxnLst>
              <a:rect l="T15" t="T16" r="T17" b="T18"/>
              <a:pathLst>
                <a:path w="119" h="117">
                  <a:moveTo>
                    <a:pt x="119" y="0"/>
                  </a:moveTo>
                  <a:cubicBezTo>
                    <a:pt x="76" y="2"/>
                    <a:pt x="33" y="19"/>
                    <a:pt x="0" y="50"/>
                  </a:cubicBezTo>
                  <a:cubicBezTo>
                    <a:pt x="67" y="117"/>
                    <a:pt x="67" y="117"/>
                    <a:pt x="67" y="117"/>
                  </a:cubicBezTo>
                  <a:cubicBezTo>
                    <a:pt x="82" y="104"/>
                    <a:pt x="100" y="97"/>
                    <a:pt x="119" y="95"/>
                  </a:cubicBezTo>
                  <a:lnTo>
                    <a:pt x="119" y="0"/>
                  </a:ln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1" name="Freeform 76"/>
            <p:cNvSpPr>
              <a:spLocks/>
            </p:cNvSpPr>
            <p:nvPr/>
          </p:nvSpPr>
          <p:spPr bwMode="gray">
            <a:xfrm>
              <a:off x="9175180" y="5558656"/>
              <a:ext cx="307975" cy="292100"/>
            </a:xfrm>
            <a:custGeom>
              <a:avLst/>
              <a:gdLst>
                <a:gd name="T0" fmla="*/ 817660467 w 116"/>
                <a:gd name="T1" fmla="*/ 716995165 h 119"/>
                <a:gd name="T2" fmla="*/ 472269084 w 116"/>
                <a:gd name="T3" fmla="*/ 0 h 119"/>
                <a:gd name="T4" fmla="*/ 0 w 116"/>
                <a:gd name="T5" fmla="*/ 403687159 h 119"/>
                <a:gd name="T6" fmla="*/ 148024469 w 116"/>
                <a:gd name="T7" fmla="*/ 716995165 h 119"/>
                <a:gd name="T8" fmla="*/ 817660467 w 116"/>
                <a:gd name="T9" fmla="*/ 716995165 h 119"/>
                <a:gd name="T10" fmla="*/ 0 60000 65536"/>
                <a:gd name="T11" fmla="*/ 0 60000 65536"/>
                <a:gd name="T12" fmla="*/ 0 60000 65536"/>
                <a:gd name="T13" fmla="*/ 0 60000 65536"/>
                <a:gd name="T14" fmla="*/ 0 60000 65536"/>
                <a:gd name="T15" fmla="*/ 0 w 116"/>
                <a:gd name="T16" fmla="*/ 0 h 119"/>
                <a:gd name="T17" fmla="*/ 116 w 116"/>
                <a:gd name="T18" fmla="*/ 119 h 119"/>
              </a:gdLst>
              <a:ahLst/>
              <a:cxnLst>
                <a:cxn ang="T10">
                  <a:pos x="T0" y="T1"/>
                </a:cxn>
                <a:cxn ang="T11">
                  <a:pos x="T2" y="T3"/>
                </a:cxn>
                <a:cxn ang="T12">
                  <a:pos x="T4" y="T5"/>
                </a:cxn>
                <a:cxn ang="T13">
                  <a:pos x="T6" y="T7"/>
                </a:cxn>
                <a:cxn ang="T14">
                  <a:pos x="T8" y="T9"/>
                </a:cxn>
              </a:cxnLst>
              <a:rect l="T15" t="T16" r="T17" b="T18"/>
              <a:pathLst>
                <a:path w="116" h="119">
                  <a:moveTo>
                    <a:pt x="116" y="119"/>
                  </a:moveTo>
                  <a:cubicBezTo>
                    <a:pt x="115" y="75"/>
                    <a:pt x="97" y="32"/>
                    <a:pt x="67" y="0"/>
                  </a:cubicBezTo>
                  <a:cubicBezTo>
                    <a:pt x="0" y="67"/>
                    <a:pt x="0" y="67"/>
                    <a:pt x="0" y="67"/>
                  </a:cubicBezTo>
                  <a:cubicBezTo>
                    <a:pt x="12" y="82"/>
                    <a:pt x="20" y="100"/>
                    <a:pt x="21" y="119"/>
                  </a:cubicBezTo>
                  <a:lnTo>
                    <a:pt x="116" y="119"/>
                  </a:ln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2" name="Freeform 77"/>
            <p:cNvSpPr>
              <a:spLocks/>
            </p:cNvSpPr>
            <p:nvPr/>
          </p:nvSpPr>
          <p:spPr bwMode="gray">
            <a:xfrm>
              <a:off x="9010080" y="5409431"/>
              <a:ext cx="315913" cy="288925"/>
            </a:xfrm>
            <a:custGeom>
              <a:avLst/>
              <a:gdLst>
                <a:gd name="T0" fmla="*/ 366475080 w 119"/>
                <a:gd name="T1" fmla="*/ 713484359 h 117"/>
                <a:gd name="T2" fmla="*/ 838664180 w 119"/>
                <a:gd name="T3" fmla="*/ 304907242 h 117"/>
                <a:gd name="T4" fmla="*/ 599045393 w 119"/>
                <a:gd name="T5" fmla="*/ 152453621 h 117"/>
                <a:gd name="T6" fmla="*/ 0 w 119"/>
                <a:gd name="T7" fmla="*/ 0 h 117"/>
                <a:gd name="T8" fmla="*/ 0 w 119"/>
                <a:gd name="T9" fmla="*/ 579324262 h 117"/>
                <a:gd name="T10" fmla="*/ 267809287 w 119"/>
                <a:gd name="T11" fmla="*/ 652503913 h 117"/>
                <a:gd name="T12" fmla="*/ 366475080 w 119"/>
                <a:gd name="T13" fmla="*/ 713484359 h 117"/>
                <a:gd name="T14" fmla="*/ 0 60000 65536"/>
                <a:gd name="T15" fmla="*/ 0 60000 65536"/>
                <a:gd name="T16" fmla="*/ 0 60000 65536"/>
                <a:gd name="T17" fmla="*/ 0 60000 65536"/>
                <a:gd name="T18" fmla="*/ 0 60000 65536"/>
                <a:gd name="T19" fmla="*/ 0 60000 65536"/>
                <a:gd name="T20" fmla="*/ 0 60000 65536"/>
                <a:gd name="T21" fmla="*/ 0 w 119"/>
                <a:gd name="T22" fmla="*/ 0 h 117"/>
                <a:gd name="T23" fmla="*/ 119 w 119"/>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17">
                  <a:moveTo>
                    <a:pt x="52" y="117"/>
                  </a:moveTo>
                  <a:cubicBezTo>
                    <a:pt x="119" y="50"/>
                    <a:pt x="119" y="50"/>
                    <a:pt x="119" y="50"/>
                  </a:cubicBezTo>
                  <a:cubicBezTo>
                    <a:pt x="109" y="40"/>
                    <a:pt x="98" y="32"/>
                    <a:pt x="85" y="25"/>
                  </a:cubicBezTo>
                  <a:cubicBezTo>
                    <a:pt x="58" y="9"/>
                    <a:pt x="29" y="1"/>
                    <a:pt x="0" y="0"/>
                  </a:cubicBezTo>
                  <a:cubicBezTo>
                    <a:pt x="0" y="95"/>
                    <a:pt x="0" y="95"/>
                    <a:pt x="0" y="95"/>
                  </a:cubicBezTo>
                  <a:cubicBezTo>
                    <a:pt x="13" y="96"/>
                    <a:pt x="26" y="100"/>
                    <a:pt x="38" y="107"/>
                  </a:cubicBezTo>
                  <a:cubicBezTo>
                    <a:pt x="43" y="110"/>
                    <a:pt x="47" y="113"/>
                    <a:pt x="52" y="117"/>
                  </a:cubicBezTo>
                  <a:close/>
                </a:path>
              </a:pathLst>
            </a:custGeom>
            <a:solidFill>
              <a:srgbClr val="968C6D"/>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3" name="Freeform 78"/>
            <p:cNvSpPr>
              <a:spLocks/>
            </p:cNvSpPr>
            <p:nvPr/>
          </p:nvSpPr>
          <p:spPr bwMode="gray">
            <a:xfrm>
              <a:off x="9376793" y="5371331"/>
              <a:ext cx="392112" cy="479425"/>
            </a:xfrm>
            <a:custGeom>
              <a:avLst/>
              <a:gdLst>
                <a:gd name="T0" fmla="*/ 1045930651 w 147"/>
                <a:gd name="T1" fmla="*/ 1178709326 h 195"/>
                <a:gd name="T2" fmla="*/ 469600772 w 147"/>
                <a:gd name="T3" fmla="*/ 0 h 195"/>
                <a:gd name="T4" fmla="*/ 0 w 147"/>
                <a:gd name="T5" fmla="*/ 404993681 h 195"/>
                <a:gd name="T6" fmla="*/ 377105057 w 147"/>
                <a:gd name="T7" fmla="*/ 1178709326 h 195"/>
                <a:gd name="T8" fmla="*/ 1045930651 w 147"/>
                <a:gd name="T9" fmla="*/ 1178709326 h 195"/>
                <a:gd name="T10" fmla="*/ 0 60000 65536"/>
                <a:gd name="T11" fmla="*/ 0 60000 65536"/>
                <a:gd name="T12" fmla="*/ 0 60000 65536"/>
                <a:gd name="T13" fmla="*/ 0 60000 65536"/>
                <a:gd name="T14" fmla="*/ 0 60000 65536"/>
                <a:gd name="T15" fmla="*/ 0 w 147"/>
                <a:gd name="T16" fmla="*/ 0 h 195"/>
                <a:gd name="T17" fmla="*/ 147 w 147"/>
                <a:gd name="T18" fmla="*/ 195 h 195"/>
              </a:gdLst>
              <a:ahLst/>
              <a:cxnLst>
                <a:cxn ang="T10">
                  <a:pos x="T0" y="T1"/>
                </a:cxn>
                <a:cxn ang="T11">
                  <a:pos x="T2" y="T3"/>
                </a:cxn>
                <a:cxn ang="T12">
                  <a:pos x="T4" y="T5"/>
                </a:cxn>
                <a:cxn ang="T13">
                  <a:pos x="T6" y="T7"/>
                </a:cxn>
                <a:cxn ang="T14">
                  <a:pos x="T8" y="T9"/>
                </a:cxn>
              </a:cxnLst>
              <a:rect l="T15" t="T16" r="T17" b="T18"/>
              <a:pathLst>
                <a:path w="147" h="195">
                  <a:moveTo>
                    <a:pt x="147" y="195"/>
                  </a:moveTo>
                  <a:cubicBezTo>
                    <a:pt x="145" y="119"/>
                    <a:pt x="115" y="51"/>
                    <a:pt x="66" y="0"/>
                  </a:cubicBezTo>
                  <a:cubicBezTo>
                    <a:pt x="0" y="67"/>
                    <a:pt x="0" y="67"/>
                    <a:pt x="0" y="67"/>
                  </a:cubicBezTo>
                  <a:cubicBezTo>
                    <a:pt x="32" y="102"/>
                    <a:pt x="51" y="148"/>
                    <a:pt x="53" y="195"/>
                  </a:cubicBezTo>
                  <a:lnTo>
                    <a:pt x="147" y="195"/>
                  </a:ln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4" name="Freeform 79"/>
            <p:cNvSpPr>
              <a:spLocks/>
            </p:cNvSpPr>
            <p:nvPr/>
          </p:nvSpPr>
          <p:spPr bwMode="gray">
            <a:xfrm>
              <a:off x="8208393" y="5885681"/>
              <a:ext cx="392112" cy="479425"/>
            </a:xfrm>
            <a:custGeom>
              <a:avLst/>
              <a:gdLst>
                <a:gd name="T0" fmla="*/ 0 w 147"/>
                <a:gd name="T1" fmla="*/ 0 h 195"/>
                <a:gd name="T2" fmla="*/ 569213183 w 147"/>
                <a:gd name="T3" fmla="*/ 1178709326 h 195"/>
                <a:gd name="T4" fmla="*/ 1045930651 w 147"/>
                <a:gd name="T5" fmla="*/ 773718257 h 195"/>
                <a:gd name="T6" fmla="*/ 668825594 w 147"/>
                <a:gd name="T7" fmla="*/ 0 h 195"/>
                <a:gd name="T8" fmla="*/ 0 w 147"/>
                <a:gd name="T9" fmla="*/ 0 h 195"/>
                <a:gd name="T10" fmla="*/ 0 60000 65536"/>
                <a:gd name="T11" fmla="*/ 0 60000 65536"/>
                <a:gd name="T12" fmla="*/ 0 60000 65536"/>
                <a:gd name="T13" fmla="*/ 0 60000 65536"/>
                <a:gd name="T14" fmla="*/ 0 60000 65536"/>
                <a:gd name="T15" fmla="*/ 0 w 147"/>
                <a:gd name="T16" fmla="*/ 0 h 195"/>
                <a:gd name="T17" fmla="*/ 147 w 147"/>
                <a:gd name="T18" fmla="*/ 195 h 195"/>
              </a:gdLst>
              <a:ahLst/>
              <a:cxnLst>
                <a:cxn ang="T10">
                  <a:pos x="T0" y="T1"/>
                </a:cxn>
                <a:cxn ang="T11">
                  <a:pos x="T2" y="T3"/>
                </a:cxn>
                <a:cxn ang="T12">
                  <a:pos x="T4" y="T5"/>
                </a:cxn>
                <a:cxn ang="T13">
                  <a:pos x="T6" y="T7"/>
                </a:cxn>
                <a:cxn ang="T14">
                  <a:pos x="T8" y="T9"/>
                </a:cxn>
              </a:cxnLst>
              <a:rect l="T15" t="T16" r="T17" b="T18"/>
              <a:pathLst>
                <a:path w="147" h="195">
                  <a:moveTo>
                    <a:pt x="0" y="0"/>
                  </a:moveTo>
                  <a:cubicBezTo>
                    <a:pt x="1" y="76"/>
                    <a:pt x="32" y="144"/>
                    <a:pt x="80" y="195"/>
                  </a:cubicBezTo>
                  <a:cubicBezTo>
                    <a:pt x="147" y="128"/>
                    <a:pt x="147" y="128"/>
                    <a:pt x="147" y="128"/>
                  </a:cubicBezTo>
                  <a:cubicBezTo>
                    <a:pt x="114" y="93"/>
                    <a:pt x="96" y="47"/>
                    <a:pt x="94" y="0"/>
                  </a:cubicBezTo>
                  <a:lnTo>
                    <a:pt x="0" y="0"/>
                  </a:ln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5" name="Freeform 80"/>
            <p:cNvSpPr>
              <a:spLocks/>
            </p:cNvSpPr>
            <p:nvPr/>
          </p:nvSpPr>
          <p:spPr bwMode="gray">
            <a:xfrm>
              <a:off x="9376793" y="5885681"/>
              <a:ext cx="392112" cy="479425"/>
            </a:xfrm>
            <a:custGeom>
              <a:avLst/>
              <a:gdLst>
                <a:gd name="T0" fmla="*/ 377105057 w 147"/>
                <a:gd name="T1" fmla="*/ 0 h 195"/>
                <a:gd name="T2" fmla="*/ 184994180 w 147"/>
                <a:gd name="T3" fmla="*/ 556108394 h 195"/>
                <a:gd name="T4" fmla="*/ 0 w 147"/>
                <a:gd name="T5" fmla="*/ 773718257 h 195"/>
                <a:gd name="T6" fmla="*/ 476717468 w 147"/>
                <a:gd name="T7" fmla="*/ 1178709326 h 195"/>
                <a:gd name="T8" fmla="*/ 1045930651 w 147"/>
                <a:gd name="T9" fmla="*/ 0 h 195"/>
                <a:gd name="T10" fmla="*/ 377105057 w 147"/>
                <a:gd name="T11" fmla="*/ 0 h 195"/>
                <a:gd name="T12" fmla="*/ 0 60000 65536"/>
                <a:gd name="T13" fmla="*/ 0 60000 65536"/>
                <a:gd name="T14" fmla="*/ 0 60000 65536"/>
                <a:gd name="T15" fmla="*/ 0 60000 65536"/>
                <a:gd name="T16" fmla="*/ 0 60000 65536"/>
                <a:gd name="T17" fmla="*/ 0 60000 65536"/>
                <a:gd name="T18" fmla="*/ 0 w 147"/>
                <a:gd name="T19" fmla="*/ 0 h 195"/>
                <a:gd name="T20" fmla="*/ 147 w 147"/>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147" h="195">
                  <a:moveTo>
                    <a:pt x="53" y="0"/>
                  </a:moveTo>
                  <a:cubicBezTo>
                    <a:pt x="52" y="32"/>
                    <a:pt x="43" y="63"/>
                    <a:pt x="26" y="92"/>
                  </a:cubicBezTo>
                  <a:cubicBezTo>
                    <a:pt x="19" y="106"/>
                    <a:pt x="10" y="117"/>
                    <a:pt x="0" y="128"/>
                  </a:cubicBezTo>
                  <a:cubicBezTo>
                    <a:pt x="67" y="195"/>
                    <a:pt x="67" y="195"/>
                    <a:pt x="67" y="195"/>
                  </a:cubicBezTo>
                  <a:cubicBezTo>
                    <a:pt x="115" y="144"/>
                    <a:pt x="145" y="76"/>
                    <a:pt x="147" y="0"/>
                  </a:cubicBezTo>
                  <a:lnTo>
                    <a:pt x="53" y="0"/>
                  </a:lnTo>
                  <a:close/>
                </a:path>
              </a:pathLst>
            </a:custGeom>
            <a:solidFill>
              <a:schemeClr val="accent1">
                <a:lumMod val="40000"/>
                <a:lumOff val="60000"/>
              </a:schemeClr>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206" name="Oval 81"/>
            <p:cNvSpPr>
              <a:spLocks noChangeAspect="1" noChangeArrowheads="1"/>
            </p:cNvSpPr>
            <p:nvPr>
              <p:custDataLst>
                <p:tags r:id="rId3"/>
              </p:custDataLst>
            </p:nvPr>
          </p:nvSpPr>
          <p:spPr bwMode="gray">
            <a:xfrm>
              <a:off x="8775130" y="5674543"/>
              <a:ext cx="427038" cy="392113"/>
            </a:xfrm>
            <a:prstGeom prst="ellipse">
              <a:avLst/>
            </a:prstGeom>
            <a:solidFill>
              <a:schemeClr val="accent5"/>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dirty="0" smtClean="0">
                  <a:ln>
                    <a:noFill/>
                  </a:ln>
                  <a:solidFill>
                    <a:schemeClr val="bg2"/>
                  </a:solidFill>
                  <a:effectLst/>
                  <a:uLnTx/>
                  <a:uFillTx/>
                  <a:latin typeface="+mj-lt"/>
                  <a:cs typeface="Arial" charset="0"/>
                </a:rPr>
                <a:t>8</a:t>
              </a:r>
            </a:p>
          </p:txBody>
        </p:sp>
      </p:grpSp>
      <p:grpSp>
        <p:nvGrpSpPr>
          <p:cNvPr id="9" name="Group 8"/>
          <p:cNvGrpSpPr/>
          <p:nvPr/>
        </p:nvGrpSpPr>
        <p:grpSpPr>
          <a:xfrm>
            <a:off x="666180" y="2458268"/>
            <a:ext cx="4065588" cy="4065588"/>
            <a:chOff x="666180" y="2458268"/>
            <a:chExt cx="4065588" cy="4065588"/>
          </a:xfrm>
        </p:grpSpPr>
        <p:sp>
          <p:nvSpPr>
            <p:cNvPr id="97" name="Freeform 2"/>
            <p:cNvSpPr>
              <a:spLocks/>
            </p:cNvSpPr>
            <p:nvPr/>
          </p:nvSpPr>
          <p:spPr bwMode="gray">
            <a:xfrm>
              <a:off x="1407543" y="4540882"/>
              <a:ext cx="1239837" cy="1241401"/>
            </a:xfrm>
            <a:custGeom>
              <a:avLst/>
              <a:gdLst>
                <a:gd name="T0" fmla="*/ 2147483647 w 178"/>
                <a:gd name="T1" fmla="*/ 0 h 179"/>
                <a:gd name="T2" fmla="*/ 0 w 178"/>
                <a:gd name="T3" fmla="*/ 0 h 179"/>
                <a:gd name="T4" fmla="*/ 2147483647 w 178"/>
                <a:gd name="T5" fmla="*/ 2147483647 h 179"/>
                <a:gd name="T6" fmla="*/ 2147483647 w 178"/>
                <a:gd name="T7" fmla="*/ 2147483647 h 179"/>
                <a:gd name="T8" fmla="*/ 2147483647 w 178"/>
                <a:gd name="T9" fmla="*/ 2147483647 h 179"/>
                <a:gd name="T10" fmla="*/ 2147483647 w 178"/>
                <a:gd name="T11" fmla="*/ 2147483647 h 179"/>
                <a:gd name="T12" fmla="*/ 2147483647 w 178"/>
                <a:gd name="T13" fmla="*/ 0 h 179"/>
                <a:gd name="T14" fmla="*/ 0 60000 65536"/>
                <a:gd name="T15" fmla="*/ 0 60000 65536"/>
                <a:gd name="T16" fmla="*/ 0 60000 65536"/>
                <a:gd name="T17" fmla="*/ 0 60000 65536"/>
                <a:gd name="T18" fmla="*/ 0 60000 65536"/>
                <a:gd name="T19" fmla="*/ 0 60000 65536"/>
                <a:gd name="T20" fmla="*/ 0 60000 65536"/>
                <a:gd name="T21" fmla="*/ 0 w 178"/>
                <a:gd name="T22" fmla="*/ 0 h 179"/>
                <a:gd name="T23" fmla="*/ 178 w 178"/>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9">
                  <a:moveTo>
                    <a:pt x="94" y="0"/>
                  </a:moveTo>
                  <a:cubicBezTo>
                    <a:pt x="0" y="0"/>
                    <a:pt x="0" y="0"/>
                    <a:pt x="0" y="0"/>
                  </a:cubicBezTo>
                  <a:cubicBezTo>
                    <a:pt x="2" y="62"/>
                    <a:pt x="35" y="121"/>
                    <a:pt x="93" y="154"/>
                  </a:cubicBezTo>
                  <a:cubicBezTo>
                    <a:pt x="120" y="170"/>
                    <a:pt x="149" y="178"/>
                    <a:pt x="178" y="179"/>
                  </a:cubicBezTo>
                  <a:cubicBezTo>
                    <a:pt x="178" y="84"/>
                    <a:pt x="178" y="84"/>
                    <a:pt x="178" y="84"/>
                  </a:cubicBezTo>
                  <a:cubicBezTo>
                    <a:pt x="165" y="83"/>
                    <a:pt x="152" y="79"/>
                    <a:pt x="140" y="72"/>
                  </a:cubicBezTo>
                  <a:cubicBezTo>
                    <a:pt x="113" y="57"/>
                    <a:pt x="97" y="29"/>
                    <a:pt x="94" y="0"/>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8" name="Freeform 3"/>
            <p:cNvSpPr>
              <a:spLocks/>
            </p:cNvSpPr>
            <p:nvPr/>
          </p:nvSpPr>
          <p:spPr bwMode="gray">
            <a:xfrm>
              <a:off x="2750568" y="3199842"/>
              <a:ext cx="1239837" cy="1243035"/>
            </a:xfrm>
            <a:custGeom>
              <a:avLst/>
              <a:gdLst>
                <a:gd name="T0" fmla="*/ 2147483647 w 178"/>
                <a:gd name="T1" fmla="*/ 2147483647 h 179"/>
                <a:gd name="T2" fmla="*/ 2147483647 w 178"/>
                <a:gd name="T3" fmla="*/ 2147483647 h 179"/>
                <a:gd name="T4" fmla="*/ 2147483647 w 178"/>
                <a:gd name="T5" fmla="*/ 1138754581 h 179"/>
                <a:gd name="T6" fmla="*/ 0 w 178"/>
                <a:gd name="T7" fmla="*/ 0 h 179"/>
                <a:gd name="T8" fmla="*/ 0 w 178"/>
                <a:gd name="T9" fmla="*/ 2147483647 h 179"/>
                <a:gd name="T10" fmla="*/ 1843623927 w 178"/>
                <a:gd name="T11" fmla="*/ 2147483647 h 179"/>
                <a:gd name="T12" fmla="*/ 2147483647 w 178"/>
                <a:gd name="T13" fmla="*/ 2147483647 h 179"/>
                <a:gd name="T14" fmla="*/ 0 60000 65536"/>
                <a:gd name="T15" fmla="*/ 0 60000 65536"/>
                <a:gd name="T16" fmla="*/ 0 60000 65536"/>
                <a:gd name="T17" fmla="*/ 0 60000 65536"/>
                <a:gd name="T18" fmla="*/ 0 60000 65536"/>
                <a:gd name="T19" fmla="*/ 0 60000 65536"/>
                <a:gd name="T20" fmla="*/ 0 60000 65536"/>
                <a:gd name="T21" fmla="*/ 0 w 178"/>
                <a:gd name="T22" fmla="*/ 0 h 179"/>
                <a:gd name="T23" fmla="*/ 178 w 178"/>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9">
                  <a:moveTo>
                    <a:pt x="83" y="179"/>
                  </a:moveTo>
                  <a:cubicBezTo>
                    <a:pt x="178" y="179"/>
                    <a:pt x="178" y="179"/>
                    <a:pt x="178" y="179"/>
                  </a:cubicBezTo>
                  <a:cubicBezTo>
                    <a:pt x="176" y="117"/>
                    <a:pt x="143" y="58"/>
                    <a:pt x="86" y="25"/>
                  </a:cubicBezTo>
                  <a:cubicBezTo>
                    <a:pt x="58" y="9"/>
                    <a:pt x="29" y="1"/>
                    <a:pt x="0" y="0"/>
                  </a:cubicBezTo>
                  <a:cubicBezTo>
                    <a:pt x="0" y="95"/>
                    <a:pt x="0" y="95"/>
                    <a:pt x="0" y="95"/>
                  </a:cubicBezTo>
                  <a:cubicBezTo>
                    <a:pt x="13" y="96"/>
                    <a:pt x="26" y="100"/>
                    <a:pt x="38" y="107"/>
                  </a:cubicBezTo>
                  <a:cubicBezTo>
                    <a:pt x="65" y="123"/>
                    <a:pt x="81" y="150"/>
                    <a:pt x="83" y="179"/>
                  </a:cubicBezTo>
                  <a:close/>
                </a:path>
              </a:pathLst>
            </a:custGeom>
            <a:solidFill>
              <a:schemeClr val="accent3"/>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9" name="Freeform 4"/>
            <p:cNvSpPr>
              <a:spLocks/>
            </p:cNvSpPr>
            <p:nvPr/>
          </p:nvSpPr>
          <p:spPr bwMode="gray">
            <a:xfrm>
              <a:off x="2750568" y="4540882"/>
              <a:ext cx="1239837" cy="1241401"/>
            </a:xfrm>
            <a:custGeom>
              <a:avLst/>
              <a:gdLst>
                <a:gd name="T0" fmla="*/ 2147483647 w 178"/>
                <a:gd name="T1" fmla="*/ 0 h 179"/>
                <a:gd name="T2" fmla="*/ 2147483647 w 178"/>
                <a:gd name="T3" fmla="*/ 1771796040 h 179"/>
                <a:gd name="T4" fmla="*/ 0 w 178"/>
                <a:gd name="T5" fmla="*/ 2147483647 h 179"/>
                <a:gd name="T6" fmla="*/ 0 w 178"/>
                <a:gd name="T7" fmla="*/ 2147483647 h 179"/>
                <a:gd name="T8" fmla="*/ 2147483647 w 178"/>
                <a:gd name="T9" fmla="*/ 2147483647 h 179"/>
                <a:gd name="T10" fmla="*/ 2147483647 w 178"/>
                <a:gd name="T11" fmla="*/ 0 h 179"/>
                <a:gd name="T12" fmla="*/ 2147483647 w 178"/>
                <a:gd name="T13" fmla="*/ 0 h 179"/>
                <a:gd name="T14" fmla="*/ 0 60000 65536"/>
                <a:gd name="T15" fmla="*/ 0 60000 65536"/>
                <a:gd name="T16" fmla="*/ 0 60000 65536"/>
                <a:gd name="T17" fmla="*/ 0 60000 65536"/>
                <a:gd name="T18" fmla="*/ 0 60000 65536"/>
                <a:gd name="T19" fmla="*/ 0 60000 65536"/>
                <a:gd name="T20" fmla="*/ 0 60000 65536"/>
                <a:gd name="T21" fmla="*/ 0 w 178"/>
                <a:gd name="T22" fmla="*/ 0 h 179"/>
                <a:gd name="T23" fmla="*/ 178 w 178"/>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9">
                  <a:moveTo>
                    <a:pt x="83" y="0"/>
                  </a:moveTo>
                  <a:cubicBezTo>
                    <a:pt x="82" y="13"/>
                    <a:pt x="79" y="27"/>
                    <a:pt x="71" y="39"/>
                  </a:cubicBezTo>
                  <a:cubicBezTo>
                    <a:pt x="56" y="66"/>
                    <a:pt x="29" y="82"/>
                    <a:pt x="0" y="84"/>
                  </a:cubicBezTo>
                  <a:cubicBezTo>
                    <a:pt x="0" y="179"/>
                    <a:pt x="0" y="179"/>
                    <a:pt x="0" y="179"/>
                  </a:cubicBezTo>
                  <a:cubicBezTo>
                    <a:pt x="61" y="176"/>
                    <a:pt x="120" y="143"/>
                    <a:pt x="154" y="86"/>
                  </a:cubicBezTo>
                  <a:cubicBezTo>
                    <a:pt x="169" y="59"/>
                    <a:pt x="177" y="29"/>
                    <a:pt x="178" y="0"/>
                  </a:cubicBezTo>
                  <a:lnTo>
                    <a:pt x="83" y="0"/>
                  </a:lnTo>
                  <a:close/>
                </a:path>
              </a:pathLst>
            </a:custGeom>
            <a:solidFill>
              <a:schemeClr val="accent5"/>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0" name="Freeform 5"/>
            <p:cNvSpPr>
              <a:spLocks/>
            </p:cNvSpPr>
            <p:nvPr/>
          </p:nvSpPr>
          <p:spPr bwMode="gray">
            <a:xfrm>
              <a:off x="1407543" y="3199842"/>
              <a:ext cx="1239837" cy="1243035"/>
            </a:xfrm>
            <a:custGeom>
              <a:avLst/>
              <a:gdLst>
                <a:gd name="T0" fmla="*/ 2147483647 w 178"/>
                <a:gd name="T1" fmla="*/ 2147483647 h 179"/>
                <a:gd name="T2" fmla="*/ 2147483647 w 178"/>
                <a:gd name="T3" fmla="*/ 0 h 179"/>
                <a:gd name="T4" fmla="*/ 1164395044 w 178"/>
                <a:gd name="T5" fmla="*/ 2147483647 h 179"/>
                <a:gd name="T6" fmla="*/ 0 w 178"/>
                <a:gd name="T7" fmla="*/ 2147483647 h 179"/>
                <a:gd name="T8" fmla="*/ 2147483647 w 178"/>
                <a:gd name="T9" fmla="*/ 2147483647 h 179"/>
                <a:gd name="T10" fmla="*/ 2147483647 w 178"/>
                <a:gd name="T11" fmla="*/ 2147483647 h 179"/>
                <a:gd name="T12" fmla="*/ 2147483647 w 178"/>
                <a:gd name="T13" fmla="*/ 2147483647 h 179"/>
                <a:gd name="T14" fmla="*/ 0 60000 65536"/>
                <a:gd name="T15" fmla="*/ 0 60000 65536"/>
                <a:gd name="T16" fmla="*/ 0 60000 65536"/>
                <a:gd name="T17" fmla="*/ 0 60000 65536"/>
                <a:gd name="T18" fmla="*/ 0 60000 65536"/>
                <a:gd name="T19" fmla="*/ 0 60000 65536"/>
                <a:gd name="T20" fmla="*/ 0 60000 65536"/>
                <a:gd name="T21" fmla="*/ 0 w 178"/>
                <a:gd name="T22" fmla="*/ 0 h 179"/>
                <a:gd name="T23" fmla="*/ 178 w 178"/>
                <a:gd name="T24" fmla="*/ 179 h 1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9">
                  <a:moveTo>
                    <a:pt x="178" y="95"/>
                  </a:moveTo>
                  <a:cubicBezTo>
                    <a:pt x="178" y="0"/>
                    <a:pt x="178" y="0"/>
                    <a:pt x="178" y="0"/>
                  </a:cubicBezTo>
                  <a:cubicBezTo>
                    <a:pt x="117" y="3"/>
                    <a:pt x="58" y="36"/>
                    <a:pt x="24" y="93"/>
                  </a:cubicBezTo>
                  <a:cubicBezTo>
                    <a:pt x="9" y="120"/>
                    <a:pt x="1" y="149"/>
                    <a:pt x="0" y="179"/>
                  </a:cubicBezTo>
                  <a:cubicBezTo>
                    <a:pt x="95" y="179"/>
                    <a:pt x="95" y="179"/>
                    <a:pt x="95" y="179"/>
                  </a:cubicBezTo>
                  <a:cubicBezTo>
                    <a:pt x="96" y="166"/>
                    <a:pt x="99" y="153"/>
                    <a:pt x="106" y="141"/>
                  </a:cubicBezTo>
                  <a:cubicBezTo>
                    <a:pt x="122" y="113"/>
                    <a:pt x="149" y="97"/>
                    <a:pt x="178" y="95"/>
                  </a:cubicBezTo>
                  <a:close/>
                </a:path>
              </a:pathLst>
            </a:custGeom>
            <a:solidFill>
              <a:schemeClr val="accent6"/>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1" name="Line 6"/>
            <p:cNvSpPr>
              <a:spLocks noChangeShapeType="1"/>
            </p:cNvSpPr>
            <p:nvPr/>
          </p:nvSpPr>
          <p:spPr bwMode="gray">
            <a:xfrm flipV="1">
              <a:off x="1926655" y="3730704"/>
              <a:ext cx="1524000" cy="1520715"/>
            </a:xfrm>
            <a:prstGeom prst="line">
              <a:avLst/>
            </a:prstGeom>
            <a:noFill/>
            <a:ln w="76200">
              <a:solidFill>
                <a:srgbClr val="E6F4FB"/>
              </a:solidFill>
              <a:round/>
              <a:headEnd type="triangle" w="med" len="med"/>
              <a:tailEnd type="triangl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2" name="Line 7"/>
            <p:cNvSpPr>
              <a:spLocks noChangeShapeType="1"/>
            </p:cNvSpPr>
            <p:nvPr/>
          </p:nvSpPr>
          <p:spPr bwMode="gray">
            <a:xfrm flipH="1" flipV="1">
              <a:off x="1945705" y="3730704"/>
              <a:ext cx="1522413" cy="1520715"/>
            </a:xfrm>
            <a:prstGeom prst="line">
              <a:avLst/>
            </a:prstGeom>
            <a:noFill/>
            <a:ln w="76200">
              <a:solidFill>
                <a:srgbClr val="E6F4FB"/>
              </a:solidFill>
              <a:round/>
              <a:headEnd type="triangle" w="med" len="med"/>
              <a:tailEnd type="triangl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3" name="Freeform 13"/>
            <p:cNvSpPr>
              <a:spLocks/>
            </p:cNvSpPr>
            <p:nvPr/>
          </p:nvSpPr>
          <p:spPr bwMode="gray">
            <a:xfrm>
              <a:off x="666180" y="4540882"/>
              <a:ext cx="1981200" cy="1982974"/>
            </a:xfrm>
            <a:custGeom>
              <a:avLst/>
              <a:gdLst>
                <a:gd name="T0" fmla="*/ 2147483647 w 285"/>
                <a:gd name="T1" fmla="*/ 2147483647 h 286"/>
                <a:gd name="T2" fmla="*/ 2147483647 w 285"/>
                <a:gd name="T3" fmla="*/ 0 h 286"/>
                <a:gd name="T4" fmla="*/ 0 w 285"/>
                <a:gd name="T5" fmla="*/ 0 h 286"/>
                <a:gd name="T6" fmla="*/ 2147483647 w 285"/>
                <a:gd name="T7" fmla="*/ 2147483647 h 286"/>
                <a:gd name="T8" fmla="*/ 2147483647 w 285"/>
                <a:gd name="T9" fmla="*/ 2147483647 h 286"/>
                <a:gd name="T10" fmla="*/ 2147483647 w 285"/>
                <a:gd name="T11" fmla="*/ 2147483647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93" y="165"/>
                  </a:moveTo>
                  <a:cubicBezTo>
                    <a:pt x="132" y="129"/>
                    <a:pt x="97" y="66"/>
                    <a:pt x="94" y="0"/>
                  </a:cubicBezTo>
                  <a:cubicBezTo>
                    <a:pt x="0" y="0"/>
                    <a:pt x="0" y="0"/>
                    <a:pt x="0" y="0"/>
                  </a:cubicBezTo>
                  <a:cubicBezTo>
                    <a:pt x="3" y="156"/>
                    <a:pt x="129" y="282"/>
                    <a:pt x="285" y="286"/>
                  </a:cubicBezTo>
                  <a:cubicBezTo>
                    <a:pt x="285" y="191"/>
                    <a:pt x="285" y="191"/>
                    <a:pt x="285" y="191"/>
                  </a:cubicBezTo>
                  <a:cubicBezTo>
                    <a:pt x="254" y="190"/>
                    <a:pt x="222" y="182"/>
                    <a:pt x="193" y="165"/>
                  </a:cubicBezTo>
                  <a:close/>
                </a:path>
              </a:pathLst>
            </a:custGeom>
            <a:solidFill>
              <a:schemeClr val="tx2"/>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4" name="Freeform 14"/>
            <p:cNvSpPr>
              <a:spLocks/>
            </p:cNvSpPr>
            <p:nvPr/>
          </p:nvSpPr>
          <p:spPr bwMode="gray">
            <a:xfrm>
              <a:off x="666180" y="2458268"/>
              <a:ext cx="1981200" cy="1984608"/>
            </a:xfrm>
            <a:custGeom>
              <a:avLst/>
              <a:gdLst>
                <a:gd name="T0" fmla="*/ 2147483647 w 285"/>
                <a:gd name="T1" fmla="*/ 2147483647 h 286"/>
                <a:gd name="T2" fmla="*/ 2147483647 w 285"/>
                <a:gd name="T3" fmla="*/ 2147483647 h 286"/>
                <a:gd name="T4" fmla="*/ 2147483647 w 285"/>
                <a:gd name="T5" fmla="*/ 0 h 286"/>
                <a:gd name="T6" fmla="*/ 0 w 285"/>
                <a:gd name="T7" fmla="*/ 2147483647 h 286"/>
                <a:gd name="T8" fmla="*/ 2147483647 w 285"/>
                <a:gd name="T9" fmla="*/ 2147483647 h 286"/>
                <a:gd name="T10" fmla="*/ 2147483647 w 285"/>
                <a:gd name="T11" fmla="*/ 2147483647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21" y="194"/>
                  </a:moveTo>
                  <a:cubicBezTo>
                    <a:pt x="156" y="132"/>
                    <a:pt x="219" y="97"/>
                    <a:pt x="285" y="95"/>
                  </a:cubicBezTo>
                  <a:cubicBezTo>
                    <a:pt x="285" y="0"/>
                    <a:pt x="285" y="0"/>
                    <a:pt x="285" y="0"/>
                  </a:cubicBezTo>
                  <a:cubicBezTo>
                    <a:pt x="129" y="4"/>
                    <a:pt x="4" y="130"/>
                    <a:pt x="0" y="286"/>
                  </a:cubicBezTo>
                  <a:cubicBezTo>
                    <a:pt x="94" y="286"/>
                    <a:pt x="94" y="286"/>
                    <a:pt x="94" y="286"/>
                  </a:cubicBezTo>
                  <a:cubicBezTo>
                    <a:pt x="95" y="254"/>
                    <a:pt x="104" y="223"/>
                    <a:pt x="121" y="194"/>
                  </a:cubicBezTo>
                  <a:close/>
                </a:path>
              </a:pathLst>
            </a:custGeom>
            <a:solidFill>
              <a:schemeClr val="accent6"/>
            </a:solidFill>
            <a:ln w="3175">
              <a:solidFill>
                <a:srgbClr val="E6F4FB"/>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5" name="Freeform 15"/>
            <p:cNvSpPr>
              <a:spLocks/>
            </p:cNvSpPr>
            <p:nvPr/>
          </p:nvSpPr>
          <p:spPr bwMode="gray">
            <a:xfrm>
              <a:off x="2750568" y="2458268"/>
              <a:ext cx="1981200" cy="1984608"/>
            </a:xfrm>
            <a:custGeom>
              <a:avLst/>
              <a:gdLst>
                <a:gd name="T0" fmla="*/ 2147483647 w 285"/>
                <a:gd name="T1" fmla="*/ 2147483647 h 286"/>
                <a:gd name="T2" fmla="*/ 2147483647 w 285"/>
                <a:gd name="T3" fmla="*/ 2147483647 h 286"/>
                <a:gd name="T4" fmla="*/ 2147483647 w 285"/>
                <a:gd name="T5" fmla="*/ 2147483647 h 286"/>
                <a:gd name="T6" fmla="*/ 0 w 285"/>
                <a:gd name="T7" fmla="*/ 0 h 286"/>
                <a:gd name="T8" fmla="*/ 0 w 285"/>
                <a:gd name="T9" fmla="*/ 2147483647 h 286"/>
                <a:gd name="T10" fmla="*/ 2147483647 w 285"/>
                <a:gd name="T11" fmla="*/ 2147483647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92" y="121"/>
                  </a:moveTo>
                  <a:cubicBezTo>
                    <a:pt x="153" y="157"/>
                    <a:pt x="188" y="220"/>
                    <a:pt x="191" y="286"/>
                  </a:cubicBezTo>
                  <a:cubicBezTo>
                    <a:pt x="285" y="286"/>
                    <a:pt x="285" y="286"/>
                    <a:pt x="285" y="286"/>
                  </a:cubicBezTo>
                  <a:cubicBezTo>
                    <a:pt x="281" y="130"/>
                    <a:pt x="156" y="4"/>
                    <a:pt x="0" y="0"/>
                  </a:cubicBezTo>
                  <a:cubicBezTo>
                    <a:pt x="0" y="95"/>
                    <a:pt x="0" y="95"/>
                    <a:pt x="0" y="95"/>
                  </a:cubicBezTo>
                  <a:cubicBezTo>
                    <a:pt x="31" y="96"/>
                    <a:pt x="63" y="104"/>
                    <a:pt x="92" y="121"/>
                  </a:cubicBezTo>
                  <a:close/>
                </a:path>
              </a:pathLst>
            </a:custGeom>
            <a:solidFill>
              <a:schemeClr val="accent3"/>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6" name="Freeform 16"/>
            <p:cNvSpPr>
              <a:spLocks/>
            </p:cNvSpPr>
            <p:nvPr/>
          </p:nvSpPr>
          <p:spPr bwMode="gray">
            <a:xfrm>
              <a:off x="2750568" y="4540882"/>
              <a:ext cx="1981200" cy="1982974"/>
            </a:xfrm>
            <a:custGeom>
              <a:avLst/>
              <a:gdLst>
                <a:gd name="T0" fmla="*/ 2147483647 w 285"/>
                <a:gd name="T1" fmla="*/ 2147483647 h 286"/>
                <a:gd name="T2" fmla="*/ 0 w 285"/>
                <a:gd name="T3" fmla="*/ 2147483647 h 286"/>
                <a:gd name="T4" fmla="*/ 0 w 285"/>
                <a:gd name="T5" fmla="*/ 2147483647 h 286"/>
                <a:gd name="T6" fmla="*/ 2147483647 w 285"/>
                <a:gd name="T7" fmla="*/ 0 h 286"/>
                <a:gd name="T8" fmla="*/ 2147483647 w 285"/>
                <a:gd name="T9" fmla="*/ 0 h 286"/>
                <a:gd name="T10" fmla="*/ 2147483647 w 285"/>
                <a:gd name="T11" fmla="*/ 2147483647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64" y="92"/>
                  </a:moveTo>
                  <a:cubicBezTo>
                    <a:pt x="129" y="154"/>
                    <a:pt x="66" y="189"/>
                    <a:pt x="0" y="191"/>
                  </a:cubicBezTo>
                  <a:cubicBezTo>
                    <a:pt x="0" y="286"/>
                    <a:pt x="0" y="286"/>
                    <a:pt x="0" y="286"/>
                  </a:cubicBezTo>
                  <a:cubicBezTo>
                    <a:pt x="156" y="282"/>
                    <a:pt x="282" y="156"/>
                    <a:pt x="285" y="0"/>
                  </a:cubicBezTo>
                  <a:cubicBezTo>
                    <a:pt x="191" y="0"/>
                    <a:pt x="191" y="0"/>
                    <a:pt x="191" y="0"/>
                  </a:cubicBezTo>
                  <a:cubicBezTo>
                    <a:pt x="190" y="32"/>
                    <a:pt x="181" y="63"/>
                    <a:pt x="164" y="92"/>
                  </a:cubicBezTo>
                  <a:close/>
                </a:path>
              </a:pathLst>
            </a:custGeom>
            <a:solidFill>
              <a:schemeClr val="accent5"/>
            </a:solidFill>
            <a:ln w="3175" cap="flat" cmpd="sng">
              <a:solidFill>
                <a:srgbClr val="E6F4FB"/>
              </a:solidFill>
              <a:prstDash val="solid"/>
              <a:miter lim="800000"/>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7" name="Oval 17"/>
            <p:cNvSpPr>
              <a:spLocks noChangeArrowheads="1"/>
            </p:cNvSpPr>
            <p:nvPr>
              <p:custDataLst>
                <p:tags r:id="rId2"/>
              </p:custDataLst>
            </p:nvPr>
          </p:nvSpPr>
          <p:spPr bwMode="gray">
            <a:xfrm>
              <a:off x="2157468" y="3947306"/>
              <a:ext cx="1090613" cy="1092759"/>
            </a:xfrm>
            <a:prstGeom prst="ellipse">
              <a:avLst/>
            </a:prstGeom>
            <a:solidFill>
              <a:srgbClr val="968C6D"/>
            </a:solidFill>
            <a:ln w="6350">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smtClean="0">
                <a:ln>
                  <a:noFill/>
                </a:ln>
                <a:solidFill>
                  <a:schemeClr val="bg2"/>
                </a:solidFill>
                <a:effectLst/>
                <a:uLnTx/>
                <a:uFillTx/>
                <a:latin typeface="+mj-lt"/>
              </a:endParaRPr>
            </a:p>
          </p:txBody>
        </p:sp>
        <p:sp>
          <p:nvSpPr>
            <p:cNvPr id="108" name="Text Box 18"/>
            <p:cNvSpPr txBox="1">
              <a:spLocks noChangeArrowheads="1"/>
            </p:cNvSpPr>
            <p:nvPr/>
          </p:nvSpPr>
          <p:spPr bwMode="gray">
            <a:xfrm>
              <a:off x="2393623" y="4327798"/>
              <a:ext cx="609461" cy="316680"/>
            </a:xfrm>
            <a:prstGeom prst="rect">
              <a:avLst/>
            </a:prstGeom>
            <a:noFill/>
            <a:ln w="9525">
              <a:noFill/>
              <a:miter lim="800000"/>
              <a:headEnd/>
              <a:tailEnd/>
            </a:ln>
          </p:spPr>
          <p:txBody>
            <a:bodyPr wrap="non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Title</a:t>
              </a:r>
            </a:p>
          </p:txBody>
        </p:sp>
        <p:sp>
          <p:nvSpPr>
            <p:cNvPr id="109" name="TextBox 108"/>
            <p:cNvSpPr txBox="1"/>
            <p:nvPr/>
          </p:nvSpPr>
          <p:spPr>
            <a:xfrm rot="18955872">
              <a:off x="1077271" y="3142703"/>
              <a:ext cx="1954087" cy="1427461"/>
            </a:xfrm>
            <a:prstGeom prst="rect">
              <a:avLst/>
            </a:prstGeom>
            <a:noFill/>
          </p:spPr>
          <p:txBody>
            <a:bodyPr wrap="square" lIns="0" tIns="0" rIns="0" bIns="0" rtlCol="0" anchor="ctr">
              <a:prstTxWarp prst="textArchUp">
                <a:avLst/>
              </a:prstTxWarp>
              <a:noAutofit/>
            </a:bodyPr>
            <a:lstStyle/>
            <a:p>
              <a:pPr algn="ctr">
                <a:spcAft>
                  <a:spcPts val="900"/>
                </a:spcAft>
              </a:pPr>
              <a:r>
                <a:rPr lang="en-GB" sz="1600" smtClean="0">
                  <a:solidFill>
                    <a:schemeClr val="bg2"/>
                  </a:solidFill>
                  <a:latin typeface="Georgia" pitchFamily="18" charset="0"/>
                </a:rPr>
                <a:t>Text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p>
          </p:txBody>
        </p:sp>
        <p:sp>
          <p:nvSpPr>
            <p:cNvPr id="110" name="TextBox 109"/>
            <p:cNvSpPr txBox="1"/>
            <p:nvPr/>
          </p:nvSpPr>
          <p:spPr>
            <a:xfrm rot="2709825">
              <a:off x="815362" y="4766777"/>
              <a:ext cx="2035688"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600" smtClean="0">
                  <a:solidFill>
                    <a:schemeClr val="bg2"/>
                  </a:solidFill>
                  <a:latin typeface="Georgia" pitchFamily="18" charset="0"/>
                </a:rPr>
                <a:t>Text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r>
                <a:rPr lang="en-GB" sz="1600" err="1" smtClean="0">
                  <a:solidFill>
                    <a:schemeClr val="bg2"/>
                  </a:solidFill>
                  <a:latin typeface="Georgia" pitchFamily="18" charset="0"/>
                </a:rPr>
                <a:t>text</a:t>
              </a:r>
              <a:endParaRPr lang="en-GB" sz="1600" smtClean="0">
                <a:solidFill>
                  <a:schemeClr val="bg2"/>
                </a:solidFill>
                <a:latin typeface="Georgia" pitchFamily="18" charset="0"/>
              </a:endParaRPr>
            </a:p>
          </p:txBody>
        </p:sp>
        <p:sp>
          <p:nvSpPr>
            <p:cNvPr id="111" name="TextBox 110"/>
            <p:cNvSpPr txBox="1"/>
            <p:nvPr/>
          </p:nvSpPr>
          <p:spPr>
            <a:xfrm rot="2824831">
              <a:off x="2314741" y="3172558"/>
              <a:ext cx="2010613" cy="1387329"/>
            </a:xfrm>
            <a:prstGeom prst="rect">
              <a:avLst/>
            </a:prstGeom>
            <a:noFill/>
          </p:spPr>
          <p:txBody>
            <a:bodyPr wrap="square" lIns="0" tIns="0" rIns="0" bIns="0" rtlCol="0" anchor="ctr">
              <a:prstTxWarp prst="textArchUp">
                <a:avLst/>
              </a:prstTxWarp>
              <a:noAutofit/>
            </a:bodyPr>
            <a:lstStyle/>
            <a:p>
              <a:pPr algn="ctr">
                <a:spcAft>
                  <a:spcPts val="900"/>
                </a:spcAft>
              </a:pPr>
              <a:r>
                <a:rPr lang="en-GB" sz="1600" dirty="0" smtClean="0">
                  <a:solidFill>
                    <a:schemeClr val="bg2"/>
                  </a:solidFill>
                  <a:latin typeface="Georgia" pitchFamily="18" charset="0"/>
                </a:rPr>
                <a:t>Text </a:t>
              </a:r>
              <a:r>
                <a:rPr lang="en-GB" sz="1600" dirty="0" err="1" smtClean="0">
                  <a:solidFill>
                    <a:schemeClr val="bg2"/>
                  </a:solidFill>
                  <a:latin typeface="Georgia" pitchFamily="18" charset="0"/>
                </a:rPr>
                <a:t>text</a:t>
              </a:r>
              <a:r>
                <a:rPr lang="en-GB" sz="1600" dirty="0" smtClean="0">
                  <a:solidFill>
                    <a:schemeClr val="bg2"/>
                  </a:solidFill>
                  <a:latin typeface="Georgia" pitchFamily="18" charset="0"/>
                </a:rPr>
                <a:t> </a:t>
              </a:r>
              <a:r>
                <a:rPr lang="en-GB" sz="1600" dirty="0" err="1" smtClean="0">
                  <a:solidFill>
                    <a:schemeClr val="bg2"/>
                  </a:solidFill>
                  <a:latin typeface="Georgia" pitchFamily="18" charset="0"/>
                </a:rPr>
                <a:t>text</a:t>
              </a:r>
              <a:r>
                <a:rPr lang="en-GB" sz="1600" dirty="0" smtClean="0">
                  <a:solidFill>
                    <a:schemeClr val="bg2"/>
                  </a:solidFill>
                  <a:latin typeface="Georgia" pitchFamily="18" charset="0"/>
                </a:rPr>
                <a:t> </a:t>
              </a:r>
            </a:p>
          </p:txBody>
        </p:sp>
        <p:sp>
          <p:nvSpPr>
            <p:cNvPr id="112" name="TextBox 111"/>
            <p:cNvSpPr txBox="1"/>
            <p:nvPr/>
          </p:nvSpPr>
          <p:spPr>
            <a:xfrm rot="18868870">
              <a:off x="2551523" y="4808846"/>
              <a:ext cx="2035688"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600" smtClean="0">
                  <a:solidFill>
                    <a:schemeClr val="bg2"/>
                  </a:solidFill>
                  <a:latin typeface="Georgia" pitchFamily="18" charset="0"/>
                </a:rPr>
                <a:t>Text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r>
                <a:rPr lang="en-GB" sz="1600" err="1" smtClean="0">
                  <a:solidFill>
                    <a:schemeClr val="bg2"/>
                  </a:solidFill>
                  <a:latin typeface="Georgia" pitchFamily="18" charset="0"/>
                </a:rPr>
                <a:t>text</a:t>
              </a:r>
              <a:endParaRPr lang="en-GB" sz="1600" smtClean="0">
                <a:solidFill>
                  <a:schemeClr val="bg2"/>
                </a:solidFill>
                <a:latin typeface="Georgia" pitchFamily="18" charset="0"/>
              </a:endParaRPr>
            </a:p>
          </p:txBody>
        </p:sp>
      </p:grpSp>
    </p:spTree>
    <p:custDataLst>
      <p:tags r:id="rId1"/>
    </p:custData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29</a:t>
            </a:fld>
            <a:endParaRPr lang="en-GB"/>
          </a:p>
        </p:txBody>
      </p:sp>
      <p:grpSp>
        <p:nvGrpSpPr>
          <p:cNvPr id="3" name="Group 58"/>
          <p:cNvGrpSpPr/>
          <p:nvPr/>
        </p:nvGrpSpPr>
        <p:grpSpPr>
          <a:xfrm>
            <a:off x="6011044" y="1809105"/>
            <a:ext cx="1439862" cy="1439862"/>
            <a:chOff x="6011044" y="1809105"/>
            <a:chExt cx="1439862" cy="1439862"/>
          </a:xfrm>
        </p:grpSpPr>
        <p:sp>
          <p:nvSpPr>
            <p:cNvPr id="85" name="Freeform 11"/>
            <p:cNvSpPr>
              <a:spLocks noEditPoints="1"/>
            </p:cNvSpPr>
            <p:nvPr/>
          </p:nvSpPr>
          <p:spPr bwMode="gray">
            <a:xfrm>
              <a:off x="6011044" y="1809105"/>
              <a:ext cx="1439862" cy="1439862"/>
            </a:xfrm>
            <a:custGeom>
              <a:avLst/>
              <a:gdLst>
                <a:gd name="T0" fmla="*/ 1768944057 w 586"/>
                <a:gd name="T1" fmla="*/ 0 h 585"/>
                <a:gd name="T2" fmla="*/ 0 w 586"/>
                <a:gd name="T3" fmla="*/ 1768938030 h 585"/>
                <a:gd name="T4" fmla="*/ 1768944057 w 586"/>
                <a:gd name="T5" fmla="*/ 2147483647 h 585"/>
                <a:gd name="T6" fmla="*/ 2147483647 w 586"/>
                <a:gd name="T7" fmla="*/ 1768938030 h 585"/>
                <a:gd name="T8" fmla="*/ 1768944057 w 586"/>
                <a:gd name="T9" fmla="*/ 0 h 585"/>
                <a:gd name="T10" fmla="*/ 2147483647 w 586"/>
                <a:gd name="T11" fmla="*/ 2147483647 h 585"/>
                <a:gd name="T12" fmla="*/ 1171246472 w 586"/>
                <a:gd name="T13" fmla="*/ 2147483647 h 585"/>
                <a:gd name="T14" fmla="*/ 730518657 w 586"/>
                <a:gd name="T15" fmla="*/ 1169194838 h 585"/>
                <a:gd name="T16" fmla="*/ 2147483647 w 586"/>
                <a:gd name="T17" fmla="*/ 733020209 h 585"/>
                <a:gd name="T18" fmla="*/ 2147483647 w 586"/>
                <a:gd name="T19" fmla="*/ 2147483647 h 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6"/>
                <a:gd name="T31" fmla="*/ 0 h 585"/>
                <a:gd name="T32" fmla="*/ 586 w 586"/>
                <a:gd name="T33" fmla="*/ 585 h 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6" h="585">
                  <a:moveTo>
                    <a:pt x="293" y="0"/>
                  </a:moveTo>
                  <a:cubicBezTo>
                    <a:pt x="131" y="0"/>
                    <a:pt x="0" y="131"/>
                    <a:pt x="0" y="292"/>
                  </a:cubicBezTo>
                  <a:cubicBezTo>
                    <a:pt x="0" y="454"/>
                    <a:pt x="131" y="585"/>
                    <a:pt x="293" y="585"/>
                  </a:cubicBezTo>
                  <a:cubicBezTo>
                    <a:pt x="455" y="585"/>
                    <a:pt x="586" y="454"/>
                    <a:pt x="586" y="292"/>
                  </a:cubicBezTo>
                  <a:cubicBezTo>
                    <a:pt x="586" y="131"/>
                    <a:pt x="455" y="0"/>
                    <a:pt x="293" y="0"/>
                  </a:cubicBezTo>
                  <a:close/>
                  <a:moveTo>
                    <a:pt x="465" y="392"/>
                  </a:moveTo>
                  <a:cubicBezTo>
                    <a:pt x="410" y="487"/>
                    <a:pt x="289" y="519"/>
                    <a:pt x="194" y="464"/>
                  </a:cubicBezTo>
                  <a:cubicBezTo>
                    <a:pt x="99" y="409"/>
                    <a:pt x="67" y="288"/>
                    <a:pt x="121" y="193"/>
                  </a:cubicBezTo>
                  <a:cubicBezTo>
                    <a:pt x="176" y="98"/>
                    <a:pt x="298" y="66"/>
                    <a:pt x="393" y="121"/>
                  </a:cubicBezTo>
                  <a:cubicBezTo>
                    <a:pt x="487" y="175"/>
                    <a:pt x="520" y="297"/>
                    <a:pt x="465" y="392"/>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86" name="Freeform 12"/>
            <p:cNvSpPr>
              <a:spLocks/>
            </p:cNvSpPr>
            <p:nvPr/>
          </p:nvSpPr>
          <p:spPr bwMode="gray">
            <a:xfrm>
              <a:off x="6209481" y="2072630"/>
              <a:ext cx="503238" cy="912812"/>
            </a:xfrm>
            <a:custGeom>
              <a:avLst/>
              <a:gdLst>
                <a:gd name="T0" fmla="*/ 801476546 w 205"/>
                <a:gd name="T1" fmla="*/ 847505374 h 371"/>
                <a:gd name="T2" fmla="*/ 1235358401 w 205"/>
                <a:gd name="T3" fmla="*/ 575093668 h 371"/>
                <a:gd name="T4" fmla="*/ 1235358401 w 205"/>
                <a:gd name="T5" fmla="*/ 0 h 371"/>
                <a:gd name="T6" fmla="*/ 307333569 w 205"/>
                <a:gd name="T7" fmla="*/ 562985996 h 371"/>
                <a:gd name="T8" fmla="*/ 717111789 w 205"/>
                <a:gd name="T9" fmla="*/ 2100604233 h 371"/>
                <a:gd name="T10" fmla="*/ 1235358401 w 205"/>
                <a:gd name="T11" fmla="*/ 2147483647 h 371"/>
                <a:gd name="T12" fmla="*/ 1235358401 w 205"/>
                <a:gd name="T13" fmla="*/ 1676852930 h 371"/>
                <a:gd name="T14" fmla="*/ 1006365540 w 205"/>
                <a:gd name="T15" fmla="*/ 1604209358 h 371"/>
                <a:gd name="T16" fmla="*/ 801476546 w 205"/>
                <a:gd name="T17" fmla="*/ 847505374 h 3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5"/>
                <a:gd name="T28" fmla="*/ 0 h 371"/>
                <a:gd name="T29" fmla="*/ 205 w 205"/>
                <a:gd name="T30" fmla="*/ 371 h 3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5" h="371">
                  <a:moveTo>
                    <a:pt x="133" y="140"/>
                  </a:moveTo>
                  <a:cubicBezTo>
                    <a:pt x="149" y="113"/>
                    <a:pt x="176" y="97"/>
                    <a:pt x="205" y="95"/>
                  </a:cubicBezTo>
                  <a:cubicBezTo>
                    <a:pt x="205" y="0"/>
                    <a:pt x="205" y="0"/>
                    <a:pt x="205" y="0"/>
                  </a:cubicBezTo>
                  <a:cubicBezTo>
                    <a:pt x="143" y="2"/>
                    <a:pt x="84" y="35"/>
                    <a:pt x="51" y="93"/>
                  </a:cubicBezTo>
                  <a:cubicBezTo>
                    <a:pt x="0" y="182"/>
                    <a:pt x="30" y="295"/>
                    <a:pt x="119" y="347"/>
                  </a:cubicBezTo>
                  <a:cubicBezTo>
                    <a:pt x="146" y="362"/>
                    <a:pt x="176" y="370"/>
                    <a:pt x="205" y="371"/>
                  </a:cubicBezTo>
                  <a:cubicBezTo>
                    <a:pt x="205" y="277"/>
                    <a:pt x="205" y="277"/>
                    <a:pt x="205" y="277"/>
                  </a:cubicBezTo>
                  <a:cubicBezTo>
                    <a:pt x="192" y="276"/>
                    <a:pt x="179" y="272"/>
                    <a:pt x="167" y="265"/>
                  </a:cubicBezTo>
                  <a:cubicBezTo>
                    <a:pt x="123" y="240"/>
                    <a:pt x="108" y="184"/>
                    <a:pt x="133" y="14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87" name="Freeform 13"/>
            <p:cNvSpPr>
              <a:spLocks/>
            </p:cNvSpPr>
            <p:nvPr/>
          </p:nvSpPr>
          <p:spPr bwMode="gray">
            <a:xfrm>
              <a:off x="6749231" y="2072630"/>
              <a:ext cx="503238" cy="912812"/>
            </a:xfrm>
            <a:custGeom>
              <a:avLst/>
              <a:gdLst>
                <a:gd name="T0" fmla="*/ 512222640 w 205"/>
                <a:gd name="T1" fmla="*/ 151339790 h 371"/>
                <a:gd name="T2" fmla="*/ 0 w 205"/>
                <a:gd name="T3" fmla="*/ 0 h 371"/>
                <a:gd name="T4" fmla="*/ 0 w 205"/>
                <a:gd name="T5" fmla="*/ 575093668 h 371"/>
                <a:gd name="T6" fmla="*/ 228992937 w 205"/>
                <a:gd name="T7" fmla="*/ 647737395 h 371"/>
                <a:gd name="T8" fmla="*/ 427855428 w 205"/>
                <a:gd name="T9" fmla="*/ 1398386312 h 371"/>
                <a:gd name="T10" fmla="*/ 0 w 205"/>
                <a:gd name="T11" fmla="*/ 1676852930 h 371"/>
                <a:gd name="T12" fmla="*/ 0 w 205"/>
                <a:gd name="T13" fmla="*/ 2147483647 h 371"/>
                <a:gd name="T14" fmla="*/ 921998328 w 205"/>
                <a:gd name="T15" fmla="*/ 1688958142 h 371"/>
                <a:gd name="T16" fmla="*/ 512222640 w 205"/>
                <a:gd name="T17" fmla="*/ 151339790 h 3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5"/>
                <a:gd name="T28" fmla="*/ 0 h 371"/>
                <a:gd name="T29" fmla="*/ 205 w 205"/>
                <a:gd name="T30" fmla="*/ 371 h 3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5" h="371">
                  <a:moveTo>
                    <a:pt x="85" y="25"/>
                  </a:moveTo>
                  <a:cubicBezTo>
                    <a:pt x="58" y="9"/>
                    <a:pt x="29" y="1"/>
                    <a:pt x="0" y="0"/>
                  </a:cubicBezTo>
                  <a:cubicBezTo>
                    <a:pt x="0" y="95"/>
                    <a:pt x="0" y="95"/>
                    <a:pt x="0" y="95"/>
                  </a:cubicBezTo>
                  <a:cubicBezTo>
                    <a:pt x="13" y="96"/>
                    <a:pt x="26" y="100"/>
                    <a:pt x="38" y="107"/>
                  </a:cubicBezTo>
                  <a:cubicBezTo>
                    <a:pt x="82" y="132"/>
                    <a:pt x="97" y="188"/>
                    <a:pt x="71" y="231"/>
                  </a:cubicBezTo>
                  <a:cubicBezTo>
                    <a:pt x="56" y="258"/>
                    <a:pt x="28" y="274"/>
                    <a:pt x="0" y="277"/>
                  </a:cubicBezTo>
                  <a:cubicBezTo>
                    <a:pt x="0" y="371"/>
                    <a:pt x="0" y="371"/>
                    <a:pt x="0" y="371"/>
                  </a:cubicBezTo>
                  <a:cubicBezTo>
                    <a:pt x="61" y="369"/>
                    <a:pt x="120" y="336"/>
                    <a:pt x="153" y="279"/>
                  </a:cubicBezTo>
                  <a:cubicBezTo>
                    <a:pt x="205" y="190"/>
                    <a:pt x="174" y="76"/>
                    <a:pt x="85" y="25"/>
                  </a:cubicBezTo>
                  <a:close/>
                </a:path>
              </a:pathLst>
            </a:custGeom>
            <a:solidFill>
              <a:schemeClr val="accent6"/>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88" name="Oval 14"/>
            <p:cNvSpPr>
              <a:spLocks noChangeAspect="1" noChangeArrowheads="1"/>
            </p:cNvSpPr>
            <p:nvPr>
              <p:custDataLst>
                <p:tags r:id="rId11"/>
              </p:custDataLst>
            </p:nvPr>
          </p:nvSpPr>
          <p:spPr bwMode="gray">
            <a:xfrm>
              <a:off x="6534919" y="2334567"/>
              <a:ext cx="395287" cy="392113"/>
            </a:xfrm>
            <a:prstGeom prst="ellipse">
              <a:avLst/>
            </a:prstGeom>
            <a:solidFill>
              <a:srgbClr val="968C6D"/>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dirty="0" smtClean="0">
                  <a:ln>
                    <a:noFill/>
                  </a:ln>
                  <a:solidFill>
                    <a:schemeClr val="bg2"/>
                  </a:solidFill>
                  <a:effectLst/>
                  <a:uLnTx/>
                  <a:uFillTx/>
                  <a:latin typeface="+mj-lt"/>
                  <a:cs typeface="Arial" charset="0"/>
                </a:rPr>
                <a:t>2</a:t>
              </a:r>
            </a:p>
          </p:txBody>
        </p:sp>
      </p:grpSp>
      <p:grpSp>
        <p:nvGrpSpPr>
          <p:cNvPr id="4" name="Group 59"/>
          <p:cNvGrpSpPr/>
          <p:nvPr/>
        </p:nvGrpSpPr>
        <p:grpSpPr>
          <a:xfrm>
            <a:off x="8011294" y="1809105"/>
            <a:ext cx="1439862" cy="1439862"/>
            <a:chOff x="8011294" y="1809105"/>
            <a:chExt cx="1439862" cy="1439862"/>
          </a:xfrm>
        </p:grpSpPr>
        <p:sp>
          <p:nvSpPr>
            <p:cNvPr id="89" name="Freeform 15"/>
            <p:cNvSpPr>
              <a:spLocks noEditPoints="1"/>
            </p:cNvSpPr>
            <p:nvPr/>
          </p:nvSpPr>
          <p:spPr bwMode="gray">
            <a:xfrm>
              <a:off x="8011294" y="1809105"/>
              <a:ext cx="1439862" cy="1439862"/>
            </a:xfrm>
            <a:custGeom>
              <a:avLst/>
              <a:gdLst>
                <a:gd name="T0" fmla="*/ 1768938030 w 585"/>
                <a:gd name="T1" fmla="*/ 0 h 585"/>
                <a:gd name="T2" fmla="*/ 0 w 585"/>
                <a:gd name="T3" fmla="*/ 1768938030 h 585"/>
                <a:gd name="T4" fmla="*/ 1768938030 w 585"/>
                <a:gd name="T5" fmla="*/ 2147483647 h 585"/>
                <a:gd name="T6" fmla="*/ 2147483647 w 585"/>
                <a:gd name="T7" fmla="*/ 1768938030 h 585"/>
                <a:gd name="T8" fmla="*/ 1768938030 w 585"/>
                <a:gd name="T9" fmla="*/ 0 h 585"/>
                <a:gd name="T10" fmla="*/ 2147483647 w 585"/>
                <a:gd name="T11" fmla="*/ 2147483647 h 585"/>
                <a:gd name="T12" fmla="*/ 1169194838 w 585"/>
                <a:gd name="T13" fmla="*/ 2147483647 h 585"/>
                <a:gd name="T14" fmla="*/ 733020209 w 585"/>
                <a:gd name="T15" fmla="*/ 1169194838 h 585"/>
                <a:gd name="T16" fmla="*/ 2147483647 w 585"/>
                <a:gd name="T17" fmla="*/ 733020209 h 585"/>
                <a:gd name="T18" fmla="*/ 2147483647 w 585"/>
                <a:gd name="T19" fmla="*/ 2147483647 h 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5"/>
                <a:gd name="T31" fmla="*/ 0 h 585"/>
                <a:gd name="T32" fmla="*/ 585 w 585"/>
                <a:gd name="T33" fmla="*/ 585 h 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5" h="585">
                  <a:moveTo>
                    <a:pt x="292" y="0"/>
                  </a:moveTo>
                  <a:cubicBezTo>
                    <a:pt x="131" y="0"/>
                    <a:pt x="0" y="131"/>
                    <a:pt x="0" y="292"/>
                  </a:cubicBezTo>
                  <a:cubicBezTo>
                    <a:pt x="0" y="454"/>
                    <a:pt x="131" y="585"/>
                    <a:pt x="292" y="585"/>
                  </a:cubicBezTo>
                  <a:cubicBezTo>
                    <a:pt x="454" y="585"/>
                    <a:pt x="585" y="454"/>
                    <a:pt x="585" y="292"/>
                  </a:cubicBezTo>
                  <a:cubicBezTo>
                    <a:pt x="585" y="131"/>
                    <a:pt x="454" y="0"/>
                    <a:pt x="292" y="0"/>
                  </a:cubicBezTo>
                  <a:close/>
                  <a:moveTo>
                    <a:pt x="464" y="392"/>
                  </a:moveTo>
                  <a:cubicBezTo>
                    <a:pt x="410" y="487"/>
                    <a:pt x="288" y="519"/>
                    <a:pt x="193" y="464"/>
                  </a:cubicBezTo>
                  <a:cubicBezTo>
                    <a:pt x="98" y="409"/>
                    <a:pt x="66" y="288"/>
                    <a:pt x="121" y="193"/>
                  </a:cubicBezTo>
                  <a:cubicBezTo>
                    <a:pt x="175" y="98"/>
                    <a:pt x="297" y="66"/>
                    <a:pt x="392" y="121"/>
                  </a:cubicBezTo>
                  <a:cubicBezTo>
                    <a:pt x="487" y="175"/>
                    <a:pt x="519" y="297"/>
                    <a:pt x="464" y="392"/>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0" name="Freeform 16"/>
            <p:cNvSpPr>
              <a:spLocks/>
            </p:cNvSpPr>
            <p:nvPr/>
          </p:nvSpPr>
          <p:spPr bwMode="gray">
            <a:xfrm>
              <a:off x="8274819" y="2547292"/>
              <a:ext cx="438150" cy="438150"/>
            </a:xfrm>
            <a:custGeom>
              <a:avLst/>
              <a:gdLst>
                <a:gd name="T0" fmla="*/ 569553113 w 178"/>
                <a:gd name="T1" fmla="*/ 0 h 178"/>
                <a:gd name="T2" fmla="*/ 0 w 178"/>
                <a:gd name="T3" fmla="*/ 0 h 178"/>
                <a:gd name="T4" fmla="*/ 563492860 w 178"/>
                <a:gd name="T5" fmla="*/ 933097028 h 178"/>
                <a:gd name="T6" fmla="*/ 1078513547 w 178"/>
                <a:gd name="T7" fmla="*/ 1078513547 h 178"/>
                <a:gd name="T8" fmla="*/ 1078513547 w 178"/>
                <a:gd name="T9" fmla="*/ 508960435 h 178"/>
                <a:gd name="T10" fmla="*/ 848268263 w 178"/>
                <a:gd name="T11" fmla="*/ 436252175 h 178"/>
                <a:gd name="T12" fmla="*/ 569553113 w 178"/>
                <a:gd name="T13" fmla="*/ 0 h 178"/>
                <a:gd name="T14" fmla="*/ 0 60000 65536"/>
                <a:gd name="T15" fmla="*/ 0 60000 65536"/>
                <a:gd name="T16" fmla="*/ 0 60000 65536"/>
                <a:gd name="T17" fmla="*/ 0 60000 65536"/>
                <a:gd name="T18" fmla="*/ 0 60000 65536"/>
                <a:gd name="T19" fmla="*/ 0 60000 65536"/>
                <a:gd name="T20" fmla="*/ 0 60000 65536"/>
                <a:gd name="T21" fmla="*/ 0 w 178"/>
                <a:gd name="T22" fmla="*/ 0 h 178"/>
                <a:gd name="T23" fmla="*/ 178 w 178"/>
                <a:gd name="T24" fmla="*/ 178 h 1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8">
                  <a:moveTo>
                    <a:pt x="94" y="0"/>
                  </a:moveTo>
                  <a:cubicBezTo>
                    <a:pt x="0" y="0"/>
                    <a:pt x="0" y="0"/>
                    <a:pt x="0" y="0"/>
                  </a:cubicBezTo>
                  <a:cubicBezTo>
                    <a:pt x="2" y="61"/>
                    <a:pt x="35" y="121"/>
                    <a:pt x="93" y="154"/>
                  </a:cubicBezTo>
                  <a:cubicBezTo>
                    <a:pt x="120" y="169"/>
                    <a:pt x="149" y="177"/>
                    <a:pt x="178" y="178"/>
                  </a:cubicBezTo>
                  <a:cubicBezTo>
                    <a:pt x="178" y="84"/>
                    <a:pt x="178" y="84"/>
                    <a:pt x="178" y="84"/>
                  </a:cubicBezTo>
                  <a:cubicBezTo>
                    <a:pt x="165" y="83"/>
                    <a:pt x="152" y="79"/>
                    <a:pt x="140" y="72"/>
                  </a:cubicBezTo>
                  <a:cubicBezTo>
                    <a:pt x="113" y="56"/>
                    <a:pt x="97" y="29"/>
                    <a:pt x="94" y="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1" name="Freeform 17"/>
            <p:cNvSpPr>
              <a:spLocks/>
            </p:cNvSpPr>
            <p:nvPr/>
          </p:nvSpPr>
          <p:spPr bwMode="gray">
            <a:xfrm>
              <a:off x="8749481" y="2072630"/>
              <a:ext cx="438150" cy="438150"/>
            </a:xfrm>
            <a:custGeom>
              <a:avLst/>
              <a:gdLst>
                <a:gd name="T0" fmla="*/ 502902644 w 178"/>
                <a:gd name="T1" fmla="*/ 1078513547 h 178"/>
                <a:gd name="T2" fmla="*/ 1078513547 w 178"/>
                <a:gd name="T3" fmla="*/ 1078513547 h 178"/>
                <a:gd name="T4" fmla="*/ 521078478 w 178"/>
                <a:gd name="T5" fmla="*/ 151476811 h 178"/>
                <a:gd name="T6" fmla="*/ 0 w 178"/>
                <a:gd name="T7" fmla="*/ 0 h 178"/>
                <a:gd name="T8" fmla="*/ 0 w 178"/>
                <a:gd name="T9" fmla="*/ 575610904 h 178"/>
                <a:gd name="T10" fmla="*/ 230245361 w 178"/>
                <a:gd name="T11" fmla="*/ 648319317 h 178"/>
                <a:gd name="T12" fmla="*/ 502902644 w 178"/>
                <a:gd name="T13" fmla="*/ 1078513547 h 178"/>
                <a:gd name="T14" fmla="*/ 0 60000 65536"/>
                <a:gd name="T15" fmla="*/ 0 60000 65536"/>
                <a:gd name="T16" fmla="*/ 0 60000 65536"/>
                <a:gd name="T17" fmla="*/ 0 60000 65536"/>
                <a:gd name="T18" fmla="*/ 0 60000 65536"/>
                <a:gd name="T19" fmla="*/ 0 60000 65536"/>
                <a:gd name="T20" fmla="*/ 0 60000 65536"/>
                <a:gd name="T21" fmla="*/ 0 w 178"/>
                <a:gd name="T22" fmla="*/ 0 h 178"/>
                <a:gd name="T23" fmla="*/ 178 w 178"/>
                <a:gd name="T24" fmla="*/ 178 h 1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8">
                  <a:moveTo>
                    <a:pt x="83" y="178"/>
                  </a:moveTo>
                  <a:cubicBezTo>
                    <a:pt x="178" y="178"/>
                    <a:pt x="178" y="178"/>
                    <a:pt x="178" y="178"/>
                  </a:cubicBezTo>
                  <a:cubicBezTo>
                    <a:pt x="176" y="117"/>
                    <a:pt x="143" y="58"/>
                    <a:pt x="86" y="25"/>
                  </a:cubicBezTo>
                  <a:cubicBezTo>
                    <a:pt x="58" y="9"/>
                    <a:pt x="29" y="1"/>
                    <a:pt x="0" y="0"/>
                  </a:cubicBezTo>
                  <a:cubicBezTo>
                    <a:pt x="0" y="95"/>
                    <a:pt x="0" y="95"/>
                    <a:pt x="0" y="95"/>
                  </a:cubicBezTo>
                  <a:cubicBezTo>
                    <a:pt x="13" y="96"/>
                    <a:pt x="26" y="100"/>
                    <a:pt x="38" y="107"/>
                  </a:cubicBezTo>
                  <a:cubicBezTo>
                    <a:pt x="65" y="122"/>
                    <a:pt x="81" y="149"/>
                    <a:pt x="83" y="178"/>
                  </a:cubicBezTo>
                  <a:close/>
                </a:path>
              </a:pathLst>
            </a:custGeom>
            <a:solidFill>
              <a:schemeClr val="accent6"/>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2" name="Freeform 18"/>
            <p:cNvSpPr>
              <a:spLocks/>
            </p:cNvSpPr>
            <p:nvPr/>
          </p:nvSpPr>
          <p:spPr bwMode="gray">
            <a:xfrm>
              <a:off x="8749481" y="2547292"/>
              <a:ext cx="438150" cy="438150"/>
            </a:xfrm>
            <a:custGeom>
              <a:avLst/>
              <a:gdLst>
                <a:gd name="T0" fmla="*/ 502902644 w 178"/>
                <a:gd name="T1" fmla="*/ 0 h 178"/>
                <a:gd name="T2" fmla="*/ 436252175 w 178"/>
                <a:gd name="T3" fmla="*/ 230245361 h 178"/>
                <a:gd name="T4" fmla="*/ 0 w 178"/>
                <a:gd name="T5" fmla="*/ 508960435 h 178"/>
                <a:gd name="T6" fmla="*/ 0 w 178"/>
                <a:gd name="T7" fmla="*/ 1078513547 h 178"/>
                <a:gd name="T8" fmla="*/ 933097028 w 178"/>
                <a:gd name="T9" fmla="*/ 521078478 h 178"/>
                <a:gd name="T10" fmla="*/ 1078513547 w 178"/>
                <a:gd name="T11" fmla="*/ 0 h 178"/>
                <a:gd name="T12" fmla="*/ 502902644 w 178"/>
                <a:gd name="T13" fmla="*/ 0 h 178"/>
                <a:gd name="T14" fmla="*/ 0 60000 65536"/>
                <a:gd name="T15" fmla="*/ 0 60000 65536"/>
                <a:gd name="T16" fmla="*/ 0 60000 65536"/>
                <a:gd name="T17" fmla="*/ 0 60000 65536"/>
                <a:gd name="T18" fmla="*/ 0 60000 65536"/>
                <a:gd name="T19" fmla="*/ 0 60000 65536"/>
                <a:gd name="T20" fmla="*/ 0 60000 65536"/>
                <a:gd name="T21" fmla="*/ 0 w 178"/>
                <a:gd name="T22" fmla="*/ 0 h 178"/>
                <a:gd name="T23" fmla="*/ 178 w 178"/>
                <a:gd name="T24" fmla="*/ 178 h 1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8">
                  <a:moveTo>
                    <a:pt x="83" y="0"/>
                  </a:moveTo>
                  <a:cubicBezTo>
                    <a:pt x="83" y="13"/>
                    <a:pt x="79" y="26"/>
                    <a:pt x="72" y="38"/>
                  </a:cubicBezTo>
                  <a:cubicBezTo>
                    <a:pt x="56" y="65"/>
                    <a:pt x="29" y="81"/>
                    <a:pt x="0" y="84"/>
                  </a:cubicBezTo>
                  <a:cubicBezTo>
                    <a:pt x="0" y="178"/>
                    <a:pt x="0" y="178"/>
                    <a:pt x="0" y="178"/>
                  </a:cubicBezTo>
                  <a:cubicBezTo>
                    <a:pt x="61" y="176"/>
                    <a:pt x="120" y="143"/>
                    <a:pt x="154" y="86"/>
                  </a:cubicBezTo>
                  <a:cubicBezTo>
                    <a:pt x="169" y="58"/>
                    <a:pt x="177" y="29"/>
                    <a:pt x="178" y="0"/>
                  </a:cubicBezTo>
                  <a:lnTo>
                    <a:pt x="83" y="0"/>
                  </a:ln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3" name="Freeform 19"/>
            <p:cNvSpPr>
              <a:spLocks/>
            </p:cNvSpPr>
            <p:nvPr/>
          </p:nvSpPr>
          <p:spPr bwMode="gray">
            <a:xfrm>
              <a:off x="8274819" y="2072630"/>
              <a:ext cx="438150" cy="438150"/>
            </a:xfrm>
            <a:custGeom>
              <a:avLst/>
              <a:gdLst>
                <a:gd name="T0" fmla="*/ 1078513547 w 178"/>
                <a:gd name="T1" fmla="*/ 575610904 h 178"/>
                <a:gd name="T2" fmla="*/ 1078513547 w 178"/>
                <a:gd name="T3" fmla="*/ 0 h 178"/>
                <a:gd name="T4" fmla="*/ 145416558 w 178"/>
                <a:gd name="T5" fmla="*/ 563492860 h 178"/>
                <a:gd name="T6" fmla="*/ 0 w 178"/>
                <a:gd name="T7" fmla="*/ 1078513547 h 178"/>
                <a:gd name="T8" fmla="*/ 575610904 w 178"/>
                <a:gd name="T9" fmla="*/ 1078513547 h 178"/>
                <a:gd name="T10" fmla="*/ 642261373 w 178"/>
                <a:gd name="T11" fmla="*/ 848268263 h 178"/>
                <a:gd name="T12" fmla="*/ 1078513547 w 178"/>
                <a:gd name="T13" fmla="*/ 575610904 h 178"/>
                <a:gd name="T14" fmla="*/ 0 60000 65536"/>
                <a:gd name="T15" fmla="*/ 0 60000 65536"/>
                <a:gd name="T16" fmla="*/ 0 60000 65536"/>
                <a:gd name="T17" fmla="*/ 0 60000 65536"/>
                <a:gd name="T18" fmla="*/ 0 60000 65536"/>
                <a:gd name="T19" fmla="*/ 0 60000 65536"/>
                <a:gd name="T20" fmla="*/ 0 60000 65536"/>
                <a:gd name="T21" fmla="*/ 0 w 178"/>
                <a:gd name="T22" fmla="*/ 0 h 178"/>
                <a:gd name="T23" fmla="*/ 178 w 178"/>
                <a:gd name="T24" fmla="*/ 178 h 1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8" h="178">
                  <a:moveTo>
                    <a:pt x="178" y="95"/>
                  </a:moveTo>
                  <a:cubicBezTo>
                    <a:pt x="178" y="0"/>
                    <a:pt x="178" y="0"/>
                    <a:pt x="178" y="0"/>
                  </a:cubicBezTo>
                  <a:cubicBezTo>
                    <a:pt x="117" y="2"/>
                    <a:pt x="58" y="35"/>
                    <a:pt x="24" y="93"/>
                  </a:cubicBezTo>
                  <a:cubicBezTo>
                    <a:pt x="9" y="120"/>
                    <a:pt x="1" y="149"/>
                    <a:pt x="0" y="178"/>
                  </a:cubicBezTo>
                  <a:cubicBezTo>
                    <a:pt x="95" y="178"/>
                    <a:pt x="95" y="178"/>
                    <a:pt x="95" y="178"/>
                  </a:cubicBezTo>
                  <a:cubicBezTo>
                    <a:pt x="96" y="165"/>
                    <a:pt x="99" y="152"/>
                    <a:pt x="106" y="140"/>
                  </a:cubicBezTo>
                  <a:cubicBezTo>
                    <a:pt x="122" y="113"/>
                    <a:pt x="149" y="97"/>
                    <a:pt x="178" y="95"/>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4" name="Oval 20"/>
            <p:cNvSpPr>
              <a:spLocks noChangeAspect="1" noChangeArrowheads="1"/>
            </p:cNvSpPr>
            <p:nvPr>
              <p:custDataLst>
                <p:tags r:id="rId10"/>
              </p:custDataLst>
            </p:nvPr>
          </p:nvSpPr>
          <p:spPr bwMode="gray">
            <a:xfrm>
              <a:off x="8533581" y="2334567"/>
              <a:ext cx="395288" cy="392113"/>
            </a:xfrm>
            <a:prstGeom prst="ellipse">
              <a:avLst/>
            </a:prstGeom>
            <a:solidFill>
              <a:srgbClr val="968C6D"/>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dirty="0" smtClean="0">
                  <a:ln>
                    <a:noFill/>
                  </a:ln>
                  <a:solidFill>
                    <a:schemeClr val="bg2"/>
                  </a:solidFill>
                  <a:effectLst/>
                  <a:uLnTx/>
                  <a:uFillTx/>
                  <a:latin typeface="+mj-lt"/>
                  <a:cs typeface="Arial" charset="0"/>
                </a:rPr>
                <a:t>4</a:t>
              </a:r>
            </a:p>
          </p:txBody>
        </p:sp>
      </p:grpSp>
      <p:grpSp>
        <p:nvGrpSpPr>
          <p:cNvPr id="5" name="Group 63"/>
          <p:cNvGrpSpPr/>
          <p:nvPr/>
        </p:nvGrpSpPr>
        <p:grpSpPr>
          <a:xfrm>
            <a:off x="6011044" y="3510905"/>
            <a:ext cx="1439862" cy="1439862"/>
            <a:chOff x="6011044" y="3510905"/>
            <a:chExt cx="1439862" cy="1439862"/>
          </a:xfrm>
        </p:grpSpPr>
        <p:sp>
          <p:nvSpPr>
            <p:cNvPr id="95" name="Freeform 21"/>
            <p:cNvSpPr>
              <a:spLocks noEditPoints="1"/>
            </p:cNvSpPr>
            <p:nvPr/>
          </p:nvSpPr>
          <p:spPr bwMode="gray">
            <a:xfrm>
              <a:off x="6011044" y="3510905"/>
              <a:ext cx="1439862" cy="1439862"/>
            </a:xfrm>
            <a:custGeom>
              <a:avLst/>
              <a:gdLst>
                <a:gd name="T0" fmla="*/ 1768944057 w 586"/>
                <a:gd name="T1" fmla="*/ 0 h 585"/>
                <a:gd name="T2" fmla="*/ 0 w 586"/>
                <a:gd name="T3" fmla="*/ 1768938030 h 585"/>
                <a:gd name="T4" fmla="*/ 1768944057 w 586"/>
                <a:gd name="T5" fmla="*/ 2147483647 h 585"/>
                <a:gd name="T6" fmla="*/ 2147483647 w 586"/>
                <a:gd name="T7" fmla="*/ 1768938030 h 585"/>
                <a:gd name="T8" fmla="*/ 1768944057 w 586"/>
                <a:gd name="T9" fmla="*/ 0 h 585"/>
                <a:gd name="T10" fmla="*/ 2147483647 w 586"/>
                <a:gd name="T11" fmla="*/ 2147483647 h 585"/>
                <a:gd name="T12" fmla="*/ 1171246472 w 586"/>
                <a:gd name="T13" fmla="*/ 2147483647 h 585"/>
                <a:gd name="T14" fmla="*/ 736555755 w 586"/>
                <a:gd name="T15" fmla="*/ 1169194838 h 585"/>
                <a:gd name="T16" fmla="*/ 2147483647 w 586"/>
                <a:gd name="T17" fmla="*/ 733020209 h 585"/>
                <a:gd name="T18" fmla="*/ 2147483647 w 586"/>
                <a:gd name="T19" fmla="*/ 2147483647 h 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6"/>
                <a:gd name="T31" fmla="*/ 0 h 585"/>
                <a:gd name="T32" fmla="*/ 586 w 586"/>
                <a:gd name="T33" fmla="*/ 585 h 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6" h="585">
                  <a:moveTo>
                    <a:pt x="293" y="0"/>
                  </a:moveTo>
                  <a:cubicBezTo>
                    <a:pt x="132" y="0"/>
                    <a:pt x="0" y="131"/>
                    <a:pt x="0" y="292"/>
                  </a:cubicBezTo>
                  <a:cubicBezTo>
                    <a:pt x="0" y="454"/>
                    <a:pt x="132" y="585"/>
                    <a:pt x="293" y="585"/>
                  </a:cubicBezTo>
                  <a:cubicBezTo>
                    <a:pt x="455" y="585"/>
                    <a:pt x="586" y="454"/>
                    <a:pt x="586" y="292"/>
                  </a:cubicBezTo>
                  <a:cubicBezTo>
                    <a:pt x="586" y="131"/>
                    <a:pt x="455" y="0"/>
                    <a:pt x="293" y="0"/>
                  </a:cubicBezTo>
                  <a:close/>
                  <a:moveTo>
                    <a:pt x="465" y="392"/>
                  </a:moveTo>
                  <a:cubicBezTo>
                    <a:pt x="410" y="487"/>
                    <a:pt x="289" y="519"/>
                    <a:pt x="194" y="464"/>
                  </a:cubicBezTo>
                  <a:cubicBezTo>
                    <a:pt x="99" y="409"/>
                    <a:pt x="67" y="288"/>
                    <a:pt x="122" y="193"/>
                  </a:cubicBezTo>
                  <a:cubicBezTo>
                    <a:pt x="176" y="98"/>
                    <a:pt x="298" y="66"/>
                    <a:pt x="393" y="121"/>
                  </a:cubicBezTo>
                  <a:cubicBezTo>
                    <a:pt x="488" y="175"/>
                    <a:pt x="520" y="297"/>
                    <a:pt x="465" y="392"/>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6" name="Freeform 22"/>
            <p:cNvSpPr>
              <a:spLocks/>
            </p:cNvSpPr>
            <p:nvPr/>
          </p:nvSpPr>
          <p:spPr bwMode="gray">
            <a:xfrm>
              <a:off x="6477769" y="4422130"/>
              <a:ext cx="508000" cy="295275"/>
            </a:xfrm>
            <a:custGeom>
              <a:avLst/>
              <a:gdLst>
                <a:gd name="T0" fmla="*/ 349312630 w 207"/>
                <a:gd name="T1" fmla="*/ 12108737 h 120"/>
                <a:gd name="T2" fmla="*/ 337267880 w 207"/>
                <a:gd name="T3" fmla="*/ 0 h 120"/>
                <a:gd name="T4" fmla="*/ 0 w 207"/>
                <a:gd name="T5" fmla="*/ 466209733 h 120"/>
                <a:gd name="T6" fmla="*/ 60226224 w 207"/>
                <a:gd name="T7" fmla="*/ 508593988 h 120"/>
                <a:gd name="T8" fmla="*/ 1246685930 w 207"/>
                <a:gd name="T9" fmla="*/ 466209733 h 120"/>
                <a:gd name="T10" fmla="*/ 909418203 w 207"/>
                <a:gd name="T11" fmla="*/ 0 h 120"/>
                <a:gd name="T12" fmla="*/ 349312630 w 207"/>
                <a:gd name="T13" fmla="*/ 12108737 h 120"/>
                <a:gd name="T14" fmla="*/ 0 60000 65536"/>
                <a:gd name="T15" fmla="*/ 0 60000 65536"/>
                <a:gd name="T16" fmla="*/ 0 60000 65536"/>
                <a:gd name="T17" fmla="*/ 0 60000 65536"/>
                <a:gd name="T18" fmla="*/ 0 60000 65536"/>
                <a:gd name="T19" fmla="*/ 0 60000 65536"/>
                <a:gd name="T20" fmla="*/ 0 60000 65536"/>
                <a:gd name="T21" fmla="*/ 0 w 207"/>
                <a:gd name="T22" fmla="*/ 0 h 120"/>
                <a:gd name="T23" fmla="*/ 207 w 207"/>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7" h="120">
                  <a:moveTo>
                    <a:pt x="58" y="2"/>
                  </a:moveTo>
                  <a:cubicBezTo>
                    <a:pt x="57" y="1"/>
                    <a:pt x="56" y="1"/>
                    <a:pt x="56" y="0"/>
                  </a:cubicBezTo>
                  <a:cubicBezTo>
                    <a:pt x="0" y="77"/>
                    <a:pt x="0" y="77"/>
                    <a:pt x="0" y="77"/>
                  </a:cubicBezTo>
                  <a:cubicBezTo>
                    <a:pt x="3" y="79"/>
                    <a:pt x="7" y="82"/>
                    <a:pt x="10" y="84"/>
                  </a:cubicBezTo>
                  <a:cubicBezTo>
                    <a:pt x="74" y="120"/>
                    <a:pt x="150" y="115"/>
                    <a:pt x="207" y="77"/>
                  </a:cubicBezTo>
                  <a:cubicBezTo>
                    <a:pt x="151" y="0"/>
                    <a:pt x="151" y="0"/>
                    <a:pt x="151" y="0"/>
                  </a:cubicBezTo>
                  <a:cubicBezTo>
                    <a:pt x="124" y="17"/>
                    <a:pt x="88" y="19"/>
                    <a:pt x="58" y="2"/>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7" name="Freeform 23"/>
            <p:cNvSpPr>
              <a:spLocks/>
            </p:cNvSpPr>
            <p:nvPr/>
          </p:nvSpPr>
          <p:spPr bwMode="gray">
            <a:xfrm>
              <a:off x="6241231" y="4106217"/>
              <a:ext cx="344488" cy="485775"/>
            </a:xfrm>
            <a:custGeom>
              <a:avLst/>
              <a:gdLst>
                <a:gd name="T0" fmla="*/ 672071496 w 140"/>
                <a:gd name="T1" fmla="*/ 176333882 h 197"/>
                <a:gd name="T2" fmla="*/ 121094900 w 140"/>
                <a:gd name="T3" fmla="*/ 0 h 197"/>
                <a:gd name="T4" fmla="*/ 508594633 w 140"/>
                <a:gd name="T5" fmla="*/ 1197854509 h 197"/>
                <a:gd name="T6" fmla="*/ 847656953 w 140"/>
                <a:gd name="T7" fmla="*/ 729658791 h 197"/>
                <a:gd name="T8" fmla="*/ 672071496 w 140"/>
                <a:gd name="T9" fmla="*/ 176333882 h 197"/>
                <a:gd name="T10" fmla="*/ 0 60000 65536"/>
                <a:gd name="T11" fmla="*/ 0 60000 65536"/>
                <a:gd name="T12" fmla="*/ 0 60000 65536"/>
                <a:gd name="T13" fmla="*/ 0 60000 65536"/>
                <a:gd name="T14" fmla="*/ 0 60000 65536"/>
                <a:gd name="T15" fmla="*/ 0 w 140"/>
                <a:gd name="T16" fmla="*/ 0 h 197"/>
                <a:gd name="T17" fmla="*/ 140 w 140"/>
                <a:gd name="T18" fmla="*/ 197 h 197"/>
              </a:gdLst>
              <a:ahLst/>
              <a:cxnLst>
                <a:cxn ang="T10">
                  <a:pos x="T0" y="T1"/>
                </a:cxn>
                <a:cxn ang="T11">
                  <a:pos x="T2" y="T3"/>
                </a:cxn>
                <a:cxn ang="T12">
                  <a:pos x="T4" y="T5"/>
                </a:cxn>
                <a:cxn ang="T13">
                  <a:pos x="T6" y="T7"/>
                </a:cxn>
                <a:cxn ang="T14">
                  <a:pos x="T8" y="T9"/>
                </a:cxn>
              </a:cxnLst>
              <a:rect l="T15" t="T16" r="T17" b="T18"/>
              <a:pathLst>
                <a:path w="140" h="197">
                  <a:moveTo>
                    <a:pt x="111" y="29"/>
                  </a:moveTo>
                  <a:cubicBezTo>
                    <a:pt x="20" y="0"/>
                    <a:pt x="20" y="0"/>
                    <a:pt x="20" y="0"/>
                  </a:cubicBezTo>
                  <a:cubicBezTo>
                    <a:pt x="0" y="71"/>
                    <a:pt x="25" y="150"/>
                    <a:pt x="84" y="197"/>
                  </a:cubicBezTo>
                  <a:cubicBezTo>
                    <a:pt x="140" y="120"/>
                    <a:pt x="140" y="120"/>
                    <a:pt x="140" y="120"/>
                  </a:cubicBezTo>
                  <a:cubicBezTo>
                    <a:pt x="114" y="98"/>
                    <a:pt x="103" y="62"/>
                    <a:pt x="111" y="29"/>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8" name="Freeform 24"/>
            <p:cNvSpPr>
              <a:spLocks/>
            </p:cNvSpPr>
            <p:nvPr/>
          </p:nvSpPr>
          <p:spPr bwMode="gray">
            <a:xfrm>
              <a:off x="6877819" y="4106217"/>
              <a:ext cx="327025" cy="485775"/>
            </a:xfrm>
            <a:custGeom>
              <a:avLst/>
              <a:gdLst>
                <a:gd name="T0" fmla="*/ 114871820 w 133"/>
                <a:gd name="T1" fmla="*/ 583726447 h 197"/>
                <a:gd name="T2" fmla="*/ 0 w 133"/>
                <a:gd name="T3" fmla="*/ 729658791 h 197"/>
                <a:gd name="T4" fmla="*/ 338569227 w 133"/>
                <a:gd name="T5" fmla="*/ 1197854509 h 197"/>
                <a:gd name="T6" fmla="*/ 610631772 w 133"/>
                <a:gd name="T7" fmla="*/ 875588515 h 197"/>
                <a:gd name="T8" fmla="*/ 719457436 w 133"/>
                <a:gd name="T9" fmla="*/ 0 h 197"/>
                <a:gd name="T10" fmla="*/ 175329655 w 133"/>
                <a:gd name="T11" fmla="*/ 176333882 h 197"/>
                <a:gd name="T12" fmla="*/ 114871820 w 133"/>
                <a:gd name="T13" fmla="*/ 583726447 h 197"/>
                <a:gd name="T14" fmla="*/ 0 60000 65536"/>
                <a:gd name="T15" fmla="*/ 0 60000 65536"/>
                <a:gd name="T16" fmla="*/ 0 60000 65536"/>
                <a:gd name="T17" fmla="*/ 0 60000 65536"/>
                <a:gd name="T18" fmla="*/ 0 60000 65536"/>
                <a:gd name="T19" fmla="*/ 0 60000 65536"/>
                <a:gd name="T20" fmla="*/ 0 60000 65536"/>
                <a:gd name="T21" fmla="*/ 0 w 133"/>
                <a:gd name="T22" fmla="*/ 0 h 197"/>
                <a:gd name="T23" fmla="*/ 133 w 133"/>
                <a:gd name="T24" fmla="*/ 197 h 1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197">
                  <a:moveTo>
                    <a:pt x="19" y="96"/>
                  </a:moveTo>
                  <a:cubicBezTo>
                    <a:pt x="14" y="105"/>
                    <a:pt x="7" y="113"/>
                    <a:pt x="0" y="120"/>
                  </a:cubicBezTo>
                  <a:cubicBezTo>
                    <a:pt x="56" y="197"/>
                    <a:pt x="56" y="197"/>
                    <a:pt x="56" y="197"/>
                  </a:cubicBezTo>
                  <a:cubicBezTo>
                    <a:pt x="74" y="182"/>
                    <a:pt x="89" y="165"/>
                    <a:pt x="101" y="144"/>
                  </a:cubicBezTo>
                  <a:cubicBezTo>
                    <a:pt x="128" y="98"/>
                    <a:pt x="133" y="46"/>
                    <a:pt x="119" y="0"/>
                  </a:cubicBezTo>
                  <a:cubicBezTo>
                    <a:pt x="29" y="29"/>
                    <a:pt x="29" y="29"/>
                    <a:pt x="29" y="29"/>
                  </a:cubicBezTo>
                  <a:cubicBezTo>
                    <a:pt x="34" y="51"/>
                    <a:pt x="32" y="75"/>
                    <a:pt x="19" y="96"/>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99" name="Freeform 25"/>
            <p:cNvSpPr>
              <a:spLocks/>
            </p:cNvSpPr>
            <p:nvPr/>
          </p:nvSpPr>
          <p:spPr bwMode="gray">
            <a:xfrm>
              <a:off x="6750819" y="3774430"/>
              <a:ext cx="407987" cy="368300"/>
            </a:xfrm>
            <a:custGeom>
              <a:avLst/>
              <a:gdLst>
                <a:gd name="T0" fmla="*/ 453600911 w 167"/>
                <a:gd name="T1" fmla="*/ 904299206 h 150"/>
                <a:gd name="T2" fmla="*/ 996726840 w 167"/>
                <a:gd name="T3" fmla="*/ 729467267 h 150"/>
                <a:gd name="T4" fmla="*/ 507315922 w 167"/>
                <a:gd name="T5" fmla="*/ 150715703 h 150"/>
                <a:gd name="T6" fmla="*/ 0 w 167"/>
                <a:gd name="T7" fmla="*/ 0 h 150"/>
                <a:gd name="T8" fmla="*/ 0 w 167"/>
                <a:gd name="T9" fmla="*/ 572723608 h 150"/>
                <a:gd name="T10" fmla="*/ 226799234 w 167"/>
                <a:gd name="T11" fmla="*/ 645067673 h 150"/>
                <a:gd name="T12" fmla="*/ 453600911 w 167"/>
                <a:gd name="T13" fmla="*/ 904299206 h 150"/>
                <a:gd name="T14" fmla="*/ 0 60000 65536"/>
                <a:gd name="T15" fmla="*/ 0 60000 65536"/>
                <a:gd name="T16" fmla="*/ 0 60000 65536"/>
                <a:gd name="T17" fmla="*/ 0 60000 65536"/>
                <a:gd name="T18" fmla="*/ 0 60000 65536"/>
                <a:gd name="T19" fmla="*/ 0 60000 65536"/>
                <a:gd name="T20" fmla="*/ 0 60000 65536"/>
                <a:gd name="T21" fmla="*/ 0 w 167"/>
                <a:gd name="T22" fmla="*/ 0 h 150"/>
                <a:gd name="T23" fmla="*/ 167 w 167"/>
                <a:gd name="T24" fmla="*/ 150 h 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50">
                  <a:moveTo>
                    <a:pt x="76" y="150"/>
                  </a:moveTo>
                  <a:cubicBezTo>
                    <a:pt x="167" y="121"/>
                    <a:pt x="167" y="121"/>
                    <a:pt x="167" y="121"/>
                  </a:cubicBezTo>
                  <a:cubicBezTo>
                    <a:pt x="152" y="82"/>
                    <a:pt x="125" y="47"/>
                    <a:pt x="85" y="25"/>
                  </a:cubicBezTo>
                  <a:cubicBezTo>
                    <a:pt x="58" y="9"/>
                    <a:pt x="29" y="1"/>
                    <a:pt x="0" y="0"/>
                  </a:cubicBezTo>
                  <a:cubicBezTo>
                    <a:pt x="0" y="95"/>
                    <a:pt x="0" y="95"/>
                    <a:pt x="0" y="95"/>
                  </a:cubicBezTo>
                  <a:cubicBezTo>
                    <a:pt x="13" y="96"/>
                    <a:pt x="26" y="100"/>
                    <a:pt x="38" y="107"/>
                  </a:cubicBezTo>
                  <a:cubicBezTo>
                    <a:pt x="56" y="117"/>
                    <a:pt x="69" y="133"/>
                    <a:pt x="76" y="150"/>
                  </a:cubicBezTo>
                  <a:close/>
                </a:path>
              </a:pathLst>
            </a:custGeom>
            <a:solidFill>
              <a:schemeClr val="accent6"/>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0" name="Freeform 26"/>
            <p:cNvSpPr>
              <a:spLocks/>
            </p:cNvSpPr>
            <p:nvPr/>
          </p:nvSpPr>
          <p:spPr bwMode="gray">
            <a:xfrm>
              <a:off x="6303144" y="3774430"/>
              <a:ext cx="411162" cy="368300"/>
            </a:xfrm>
            <a:custGeom>
              <a:avLst/>
              <a:gdLst>
                <a:gd name="T0" fmla="*/ 1012300478 w 167"/>
                <a:gd name="T1" fmla="*/ 572723608 h 150"/>
                <a:gd name="T2" fmla="*/ 1012300478 w 167"/>
                <a:gd name="T3" fmla="*/ 0 h 150"/>
                <a:gd name="T4" fmla="*/ 78802758 w 167"/>
                <a:gd name="T5" fmla="*/ 560665471 h 150"/>
                <a:gd name="T6" fmla="*/ 0 w 167"/>
                <a:gd name="T7" fmla="*/ 729467267 h 150"/>
                <a:gd name="T8" fmla="*/ 545550377 w 167"/>
                <a:gd name="T9" fmla="*/ 904299206 h 150"/>
                <a:gd name="T10" fmla="*/ 575860638 w 167"/>
                <a:gd name="T11" fmla="*/ 844013431 h 150"/>
                <a:gd name="T12" fmla="*/ 1012300478 w 167"/>
                <a:gd name="T13" fmla="*/ 572723608 h 150"/>
                <a:gd name="T14" fmla="*/ 0 60000 65536"/>
                <a:gd name="T15" fmla="*/ 0 60000 65536"/>
                <a:gd name="T16" fmla="*/ 0 60000 65536"/>
                <a:gd name="T17" fmla="*/ 0 60000 65536"/>
                <a:gd name="T18" fmla="*/ 0 60000 65536"/>
                <a:gd name="T19" fmla="*/ 0 60000 65536"/>
                <a:gd name="T20" fmla="*/ 0 60000 65536"/>
                <a:gd name="T21" fmla="*/ 0 w 167"/>
                <a:gd name="T22" fmla="*/ 0 h 150"/>
                <a:gd name="T23" fmla="*/ 167 w 167"/>
                <a:gd name="T24" fmla="*/ 150 h 1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7" h="150">
                  <a:moveTo>
                    <a:pt x="167" y="95"/>
                  </a:moveTo>
                  <a:cubicBezTo>
                    <a:pt x="167" y="0"/>
                    <a:pt x="167" y="0"/>
                    <a:pt x="167" y="0"/>
                  </a:cubicBezTo>
                  <a:cubicBezTo>
                    <a:pt x="106" y="2"/>
                    <a:pt x="46" y="35"/>
                    <a:pt x="13" y="93"/>
                  </a:cubicBezTo>
                  <a:cubicBezTo>
                    <a:pt x="8" y="102"/>
                    <a:pt x="4" y="111"/>
                    <a:pt x="0" y="121"/>
                  </a:cubicBezTo>
                  <a:cubicBezTo>
                    <a:pt x="90" y="150"/>
                    <a:pt x="90" y="150"/>
                    <a:pt x="90" y="150"/>
                  </a:cubicBezTo>
                  <a:cubicBezTo>
                    <a:pt x="92" y="147"/>
                    <a:pt x="93" y="143"/>
                    <a:pt x="95" y="140"/>
                  </a:cubicBezTo>
                  <a:cubicBezTo>
                    <a:pt x="111" y="113"/>
                    <a:pt x="138" y="97"/>
                    <a:pt x="167" y="95"/>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1" name="Oval 27"/>
            <p:cNvSpPr>
              <a:spLocks noChangeAspect="1" noChangeArrowheads="1"/>
            </p:cNvSpPr>
            <p:nvPr>
              <p:custDataLst>
                <p:tags r:id="rId9"/>
              </p:custDataLst>
            </p:nvPr>
          </p:nvSpPr>
          <p:spPr bwMode="gray">
            <a:xfrm>
              <a:off x="6534919" y="4036367"/>
              <a:ext cx="395287" cy="392113"/>
            </a:xfrm>
            <a:prstGeom prst="ellipse">
              <a:avLst/>
            </a:prstGeom>
            <a:solidFill>
              <a:srgbClr val="968C6D"/>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dirty="0" smtClean="0">
                  <a:ln>
                    <a:noFill/>
                  </a:ln>
                  <a:solidFill>
                    <a:schemeClr val="bg2"/>
                  </a:solidFill>
                  <a:effectLst/>
                  <a:uLnTx/>
                  <a:uFillTx/>
                  <a:latin typeface="+mj-lt"/>
                  <a:cs typeface="Arial" charset="0"/>
                </a:rPr>
                <a:t>5</a:t>
              </a:r>
            </a:p>
          </p:txBody>
        </p:sp>
      </p:grpSp>
      <p:grpSp>
        <p:nvGrpSpPr>
          <p:cNvPr id="6" name="Group 60"/>
          <p:cNvGrpSpPr/>
          <p:nvPr/>
        </p:nvGrpSpPr>
        <p:grpSpPr>
          <a:xfrm>
            <a:off x="8011294" y="3510905"/>
            <a:ext cx="1439862" cy="1439862"/>
            <a:chOff x="8011294" y="3510905"/>
            <a:chExt cx="1439862" cy="1439862"/>
          </a:xfrm>
        </p:grpSpPr>
        <p:sp>
          <p:nvSpPr>
            <p:cNvPr id="102" name="Freeform 28"/>
            <p:cNvSpPr>
              <a:spLocks noEditPoints="1"/>
            </p:cNvSpPr>
            <p:nvPr/>
          </p:nvSpPr>
          <p:spPr bwMode="gray">
            <a:xfrm>
              <a:off x="8011294" y="3510905"/>
              <a:ext cx="1439862" cy="1439862"/>
            </a:xfrm>
            <a:custGeom>
              <a:avLst/>
              <a:gdLst>
                <a:gd name="T0" fmla="*/ 1768944057 w 586"/>
                <a:gd name="T1" fmla="*/ 0 h 585"/>
                <a:gd name="T2" fmla="*/ 0 w 586"/>
                <a:gd name="T3" fmla="*/ 1768938030 h 585"/>
                <a:gd name="T4" fmla="*/ 1768944057 w 586"/>
                <a:gd name="T5" fmla="*/ 2147483647 h 585"/>
                <a:gd name="T6" fmla="*/ 2147483647 w 586"/>
                <a:gd name="T7" fmla="*/ 1768938030 h 585"/>
                <a:gd name="T8" fmla="*/ 1768944057 w 586"/>
                <a:gd name="T9" fmla="*/ 0 h 585"/>
                <a:gd name="T10" fmla="*/ 2147483647 w 586"/>
                <a:gd name="T11" fmla="*/ 2147483647 h 585"/>
                <a:gd name="T12" fmla="*/ 1171246472 w 586"/>
                <a:gd name="T13" fmla="*/ 2147483647 h 585"/>
                <a:gd name="T14" fmla="*/ 730518657 w 586"/>
                <a:gd name="T15" fmla="*/ 1169194838 h 585"/>
                <a:gd name="T16" fmla="*/ 2147483647 w 586"/>
                <a:gd name="T17" fmla="*/ 733020209 h 585"/>
                <a:gd name="T18" fmla="*/ 2147483647 w 586"/>
                <a:gd name="T19" fmla="*/ 2147483647 h 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6"/>
                <a:gd name="T31" fmla="*/ 0 h 585"/>
                <a:gd name="T32" fmla="*/ 586 w 586"/>
                <a:gd name="T33" fmla="*/ 585 h 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6" h="585">
                  <a:moveTo>
                    <a:pt x="293" y="0"/>
                  </a:moveTo>
                  <a:cubicBezTo>
                    <a:pt x="131" y="0"/>
                    <a:pt x="0" y="131"/>
                    <a:pt x="0" y="292"/>
                  </a:cubicBezTo>
                  <a:cubicBezTo>
                    <a:pt x="0" y="454"/>
                    <a:pt x="131" y="585"/>
                    <a:pt x="293" y="585"/>
                  </a:cubicBezTo>
                  <a:cubicBezTo>
                    <a:pt x="455" y="585"/>
                    <a:pt x="586" y="454"/>
                    <a:pt x="586" y="292"/>
                  </a:cubicBezTo>
                  <a:cubicBezTo>
                    <a:pt x="586" y="131"/>
                    <a:pt x="455" y="0"/>
                    <a:pt x="293" y="0"/>
                  </a:cubicBezTo>
                  <a:close/>
                  <a:moveTo>
                    <a:pt x="465" y="392"/>
                  </a:moveTo>
                  <a:cubicBezTo>
                    <a:pt x="410" y="487"/>
                    <a:pt x="289" y="519"/>
                    <a:pt x="194" y="464"/>
                  </a:cubicBezTo>
                  <a:cubicBezTo>
                    <a:pt x="99" y="409"/>
                    <a:pt x="66" y="288"/>
                    <a:pt x="121" y="193"/>
                  </a:cubicBezTo>
                  <a:cubicBezTo>
                    <a:pt x="176" y="98"/>
                    <a:pt x="297" y="66"/>
                    <a:pt x="392" y="121"/>
                  </a:cubicBezTo>
                  <a:cubicBezTo>
                    <a:pt x="487" y="175"/>
                    <a:pt x="520" y="297"/>
                    <a:pt x="465" y="392"/>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3" name="Freeform 29"/>
            <p:cNvSpPr>
              <a:spLocks/>
            </p:cNvSpPr>
            <p:nvPr/>
          </p:nvSpPr>
          <p:spPr bwMode="gray">
            <a:xfrm>
              <a:off x="8344669" y="4357042"/>
              <a:ext cx="369887" cy="330200"/>
            </a:xfrm>
            <a:custGeom>
              <a:avLst/>
              <a:gdLst>
                <a:gd name="T0" fmla="*/ 498619957 w 150"/>
                <a:gd name="T1" fmla="*/ 0 h 134"/>
                <a:gd name="T2" fmla="*/ 0 w 150"/>
                <a:gd name="T3" fmla="*/ 291465513 h 134"/>
                <a:gd name="T4" fmla="*/ 389165506 w 150"/>
                <a:gd name="T5" fmla="*/ 667940392 h 134"/>
                <a:gd name="T6" fmla="*/ 912109222 w 150"/>
                <a:gd name="T7" fmla="*/ 813671878 h 134"/>
                <a:gd name="T8" fmla="*/ 912109222 w 150"/>
                <a:gd name="T9" fmla="*/ 242886708 h 134"/>
                <a:gd name="T10" fmla="*/ 674959968 w 150"/>
                <a:gd name="T11" fmla="*/ 170020965 h 134"/>
                <a:gd name="T12" fmla="*/ 498619957 w 150"/>
                <a:gd name="T13" fmla="*/ 0 h 134"/>
                <a:gd name="T14" fmla="*/ 0 60000 65536"/>
                <a:gd name="T15" fmla="*/ 0 60000 65536"/>
                <a:gd name="T16" fmla="*/ 0 60000 65536"/>
                <a:gd name="T17" fmla="*/ 0 60000 65536"/>
                <a:gd name="T18" fmla="*/ 0 60000 65536"/>
                <a:gd name="T19" fmla="*/ 0 60000 65536"/>
                <a:gd name="T20" fmla="*/ 0 60000 65536"/>
                <a:gd name="T21" fmla="*/ 0 w 150"/>
                <a:gd name="T22" fmla="*/ 0 h 134"/>
                <a:gd name="T23" fmla="*/ 150 w 150"/>
                <a:gd name="T24" fmla="*/ 134 h 1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 h="134">
                  <a:moveTo>
                    <a:pt x="82" y="0"/>
                  </a:moveTo>
                  <a:cubicBezTo>
                    <a:pt x="0" y="48"/>
                    <a:pt x="0" y="48"/>
                    <a:pt x="0" y="48"/>
                  </a:cubicBezTo>
                  <a:cubicBezTo>
                    <a:pt x="15" y="72"/>
                    <a:pt x="37" y="94"/>
                    <a:pt x="64" y="110"/>
                  </a:cubicBezTo>
                  <a:cubicBezTo>
                    <a:pt x="91" y="125"/>
                    <a:pt x="121" y="133"/>
                    <a:pt x="150" y="134"/>
                  </a:cubicBezTo>
                  <a:cubicBezTo>
                    <a:pt x="150" y="40"/>
                    <a:pt x="150" y="40"/>
                    <a:pt x="150" y="40"/>
                  </a:cubicBezTo>
                  <a:cubicBezTo>
                    <a:pt x="137" y="39"/>
                    <a:pt x="124" y="35"/>
                    <a:pt x="111" y="28"/>
                  </a:cubicBezTo>
                  <a:cubicBezTo>
                    <a:pt x="99" y="21"/>
                    <a:pt x="89" y="11"/>
                    <a:pt x="82" y="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4" name="Freeform 30"/>
            <p:cNvSpPr>
              <a:spLocks/>
            </p:cNvSpPr>
            <p:nvPr/>
          </p:nvSpPr>
          <p:spPr bwMode="gray">
            <a:xfrm>
              <a:off x="8747894" y="3774430"/>
              <a:ext cx="369887" cy="330200"/>
            </a:xfrm>
            <a:custGeom>
              <a:avLst/>
              <a:gdLst>
                <a:gd name="T0" fmla="*/ 413489265 w 150"/>
                <a:gd name="T1" fmla="*/ 813671878 h 134"/>
                <a:gd name="T2" fmla="*/ 912109222 w 150"/>
                <a:gd name="T3" fmla="*/ 522206288 h 134"/>
                <a:gd name="T4" fmla="*/ 522943716 w 150"/>
                <a:gd name="T5" fmla="*/ 151803259 h 134"/>
                <a:gd name="T6" fmla="*/ 0 w 150"/>
                <a:gd name="T7" fmla="*/ 0 h 134"/>
                <a:gd name="T8" fmla="*/ 0 w 150"/>
                <a:gd name="T9" fmla="*/ 576856827 h 134"/>
                <a:gd name="T10" fmla="*/ 237149332 w 150"/>
                <a:gd name="T11" fmla="*/ 649722724 h 134"/>
                <a:gd name="T12" fmla="*/ 413489265 w 150"/>
                <a:gd name="T13" fmla="*/ 813671878 h 134"/>
                <a:gd name="T14" fmla="*/ 0 60000 65536"/>
                <a:gd name="T15" fmla="*/ 0 60000 65536"/>
                <a:gd name="T16" fmla="*/ 0 60000 65536"/>
                <a:gd name="T17" fmla="*/ 0 60000 65536"/>
                <a:gd name="T18" fmla="*/ 0 60000 65536"/>
                <a:gd name="T19" fmla="*/ 0 60000 65536"/>
                <a:gd name="T20" fmla="*/ 0 60000 65536"/>
                <a:gd name="T21" fmla="*/ 0 w 150"/>
                <a:gd name="T22" fmla="*/ 0 h 134"/>
                <a:gd name="T23" fmla="*/ 150 w 150"/>
                <a:gd name="T24" fmla="*/ 134 h 1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0" h="134">
                  <a:moveTo>
                    <a:pt x="68" y="134"/>
                  </a:moveTo>
                  <a:cubicBezTo>
                    <a:pt x="150" y="86"/>
                    <a:pt x="150" y="86"/>
                    <a:pt x="150" y="86"/>
                  </a:cubicBezTo>
                  <a:cubicBezTo>
                    <a:pt x="135" y="62"/>
                    <a:pt x="113" y="40"/>
                    <a:pt x="86" y="25"/>
                  </a:cubicBezTo>
                  <a:cubicBezTo>
                    <a:pt x="59" y="9"/>
                    <a:pt x="30" y="1"/>
                    <a:pt x="0" y="0"/>
                  </a:cubicBezTo>
                  <a:cubicBezTo>
                    <a:pt x="0" y="95"/>
                    <a:pt x="0" y="95"/>
                    <a:pt x="0" y="95"/>
                  </a:cubicBezTo>
                  <a:cubicBezTo>
                    <a:pt x="13" y="96"/>
                    <a:pt x="27" y="100"/>
                    <a:pt x="39" y="107"/>
                  </a:cubicBezTo>
                  <a:cubicBezTo>
                    <a:pt x="51" y="114"/>
                    <a:pt x="61" y="123"/>
                    <a:pt x="68" y="134"/>
                  </a:cubicBezTo>
                  <a:close/>
                </a:path>
              </a:pathLst>
            </a:custGeom>
            <a:solidFill>
              <a:schemeClr val="accent6"/>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5" name="Freeform 31"/>
            <p:cNvSpPr>
              <a:spLocks/>
            </p:cNvSpPr>
            <p:nvPr/>
          </p:nvSpPr>
          <p:spPr bwMode="gray">
            <a:xfrm>
              <a:off x="8932044" y="4017317"/>
              <a:ext cx="276225" cy="427038"/>
            </a:xfrm>
            <a:custGeom>
              <a:avLst/>
              <a:gdLst>
                <a:gd name="T0" fmla="*/ 6081883 w 112"/>
                <a:gd name="T1" fmla="*/ 767735372 h 173"/>
                <a:gd name="T2" fmla="*/ 504855463 w 112"/>
                <a:gd name="T3" fmla="*/ 1054112384 h 173"/>
                <a:gd name="T4" fmla="*/ 504855463 w 112"/>
                <a:gd name="T5" fmla="*/ 0 h 173"/>
                <a:gd name="T6" fmla="*/ 0 w 112"/>
                <a:gd name="T7" fmla="*/ 286377089 h 173"/>
                <a:gd name="T8" fmla="*/ 6081883 w 112"/>
                <a:gd name="T9" fmla="*/ 767735372 h 173"/>
                <a:gd name="T10" fmla="*/ 0 60000 65536"/>
                <a:gd name="T11" fmla="*/ 0 60000 65536"/>
                <a:gd name="T12" fmla="*/ 0 60000 65536"/>
                <a:gd name="T13" fmla="*/ 0 60000 65536"/>
                <a:gd name="T14" fmla="*/ 0 60000 65536"/>
                <a:gd name="T15" fmla="*/ 0 w 112"/>
                <a:gd name="T16" fmla="*/ 0 h 173"/>
                <a:gd name="T17" fmla="*/ 112 w 112"/>
                <a:gd name="T18" fmla="*/ 173 h 173"/>
              </a:gdLst>
              <a:ahLst/>
              <a:cxnLst>
                <a:cxn ang="T10">
                  <a:pos x="T0" y="T1"/>
                </a:cxn>
                <a:cxn ang="T11">
                  <a:pos x="T2" y="T3"/>
                </a:cxn>
                <a:cxn ang="T12">
                  <a:pos x="T4" y="T5"/>
                </a:cxn>
                <a:cxn ang="T13">
                  <a:pos x="T6" y="T7"/>
                </a:cxn>
                <a:cxn ang="T14">
                  <a:pos x="T8" y="T9"/>
                </a:cxn>
              </a:cxnLst>
              <a:rect l="T15" t="T16" r="T17" b="T18"/>
              <a:pathLst>
                <a:path w="112" h="173">
                  <a:moveTo>
                    <a:pt x="1" y="126"/>
                  </a:moveTo>
                  <a:cubicBezTo>
                    <a:pt x="83" y="173"/>
                    <a:pt x="83" y="173"/>
                    <a:pt x="83" y="173"/>
                  </a:cubicBezTo>
                  <a:cubicBezTo>
                    <a:pt x="112" y="117"/>
                    <a:pt x="110" y="52"/>
                    <a:pt x="83" y="0"/>
                  </a:cubicBezTo>
                  <a:cubicBezTo>
                    <a:pt x="0" y="47"/>
                    <a:pt x="0" y="47"/>
                    <a:pt x="0" y="47"/>
                  </a:cubicBezTo>
                  <a:cubicBezTo>
                    <a:pt x="12" y="71"/>
                    <a:pt x="13" y="100"/>
                    <a:pt x="1" y="126"/>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6" name="Freeform 32"/>
            <p:cNvSpPr>
              <a:spLocks/>
            </p:cNvSpPr>
            <p:nvPr/>
          </p:nvSpPr>
          <p:spPr bwMode="gray">
            <a:xfrm>
              <a:off x="8747894" y="4357042"/>
              <a:ext cx="371475" cy="330200"/>
            </a:xfrm>
            <a:custGeom>
              <a:avLst/>
              <a:gdLst>
                <a:gd name="T0" fmla="*/ 0 w 151"/>
                <a:gd name="T1" fmla="*/ 242886708 h 134"/>
                <a:gd name="T2" fmla="*/ 0 w 151"/>
                <a:gd name="T3" fmla="*/ 813671878 h 134"/>
                <a:gd name="T4" fmla="*/ 913865340 w 151"/>
                <a:gd name="T5" fmla="*/ 285391314 h 134"/>
                <a:gd name="T6" fmla="*/ 411542625 w 151"/>
                <a:gd name="T7" fmla="*/ 0 h 134"/>
                <a:gd name="T8" fmla="*/ 0 w 151"/>
                <a:gd name="T9" fmla="*/ 242886708 h 134"/>
                <a:gd name="T10" fmla="*/ 0 60000 65536"/>
                <a:gd name="T11" fmla="*/ 0 60000 65536"/>
                <a:gd name="T12" fmla="*/ 0 60000 65536"/>
                <a:gd name="T13" fmla="*/ 0 60000 65536"/>
                <a:gd name="T14" fmla="*/ 0 60000 65536"/>
                <a:gd name="T15" fmla="*/ 0 w 151"/>
                <a:gd name="T16" fmla="*/ 0 h 134"/>
                <a:gd name="T17" fmla="*/ 151 w 151"/>
                <a:gd name="T18" fmla="*/ 134 h 134"/>
              </a:gdLst>
              <a:ahLst/>
              <a:cxnLst>
                <a:cxn ang="T10">
                  <a:pos x="T0" y="T1"/>
                </a:cxn>
                <a:cxn ang="T11">
                  <a:pos x="T2" y="T3"/>
                </a:cxn>
                <a:cxn ang="T12">
                  <a:pos x="T4" y="T5"/>
                </a:cxn>
                <a:cxn ang="T13">
                  <a:pos x="T6" y="T7"/>
                </a:cxn>
                <a:cxn ang="T14">
                  <a:pos x="T8" y="T9"/>
                </a:cxn>
              </a:cxnLst>
              <a:rect l="T15" t="T16" r="T17" b="T18"/>
              <a:pathLst>
                <a:path w="151" h="134">
                  <a:moveTo>
                    <a:pt x="0" y="40"/>
                  </a:moveTo>
                  <a:cubicBezTo>
                    <a:pt x="0" y="134"/>
                    <a:pt x="0" y="134"/>
                    <a:pt x="0" y="134"/>
                  </a:cubicBezTo>
                  <a:cubicBezTo>
                    <a:pt x="60" y="132"/>
                    <a:pt x="117" y="101"/>
                    <a:pt x="151" y="47"/>
                  </a:cubicBezTo>
                  <a:cubicBezTo>
                    <a:pt x="68" y="0"/>
                    <a:pt x="68" y="0"/>
                    <a:pt x="68" y="0"/>
                  </a:cubicBezTo>
                  <a:cubicBezTo>
                    <a:pt x="52" y="24"/>
                    <a:pt x="27" y="37"/>
                    <a:pt x="0" y="4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7" name="Freeform 33"/>
            <p:cNvSpPr>
              <a:spLocks/>
            </p:cNvSpPr>
            <p:nvPr/>
          </p:nvSpPr>
          <p:spPr bwMode="gray">
            <a:xfrm>
              <a:off x="8344669" y="3774430"/>
              <a:ext cx="369887" cy="330200"/>
            </a:xfrm>
            <a:custGeom>
              <a:avLst/>
              <a:gdLst>
                <a:gd name="T0" fmla="*/ 912109222 w 150"/>
                <a:gd name="T1" fmla="*/ 576856827 h 134"/>
                <a:gd name="T2" fmla="*/ 912109222 w 150"/>
                <a:gd name="T3" fmla="*/ 0 h 134"/>
                <a:gd name="T4" fmla="*/ 0 w 150"/>
                <a:gd name="T5" fmla="*/ 522206288 h 134"/>
                <a:gd name="T6" fmla="*/ 498619957 w 150"/>
                <a:gd name="T7" fmla="*/ 813671878 h 134"/>
                <a:gd name="T8" fmla="*/ 912109222 w 150"/>
                <a:gd name="T9" fmla="*/ 576856827 h 134"/>
                <a:gd name="T10" fmla="*/ 0 60000 65536"/>
                <a:gd name="T11" fmla="*/ 0 60000 65536"/>
                <a:gd name="T12" fmla="*/ 0 60000 65536"/>
                <a:gd name="T13" fmla="*/ 0 60000 65536"/>
                <a:gd name="T14" fmla="*/ 0 60000 65536"/>
                <a:gd name="T15" fmla="*/ 0 w 150"/>
                <a:gd name="T16" fmla="*/ 0 h 134"/>
                <a:gd name="T17" fmla="*/ 150 w 150"/>
                <a:gd name="T18" fmla="*/ 134 h 134"/>
              </a:gdLst>
              <a:ahLst/>
              <a:cxnLst>
                <a:cxn ang="T10">
                  <a:pos x="T0" y="T1"/>
                </a:cxn>
                <a:cxn ang="T11">
                  <a:pos x="T2" y="T3"/>
                </a:cxn>
                <a:cxn ang="T12">
                  <a:pos x="T4" y="T5"/>
                </a:cxn>
                <a:cxn ang="T13">
                  <a:pos x="T6" y="T7"/>
                </a:cxn>
                <a:cxn ang="T14">
                  <a:pos x="T8" y="T9"/>
                </a:cxn>
              </a:cxnLst>
              <a:rect l="T15" t="T16" r="T17" b="T18"/>
              <a:pathLst>
                <a:path w="150" h="134">
                  <a:moveTo>
                    <a:pt x="150" y="95"/>
                  </a:moveTo>
                  <a:cubicBezTo>
                    <a:pt x="150" y="0"/>
                    <a:pt x="150" y="0"/>
                    <a:pt x="150" y="0"/>
                  </a:cubicBezTo>
                  <a:cubicBezTo>
                    <a:pt x="91" y="2"/>
                    <a:pt x="34" y="33"/>
                    <a:pt x="0" y="86"/>
                  </a:cubicBezTo>
                  <a:cubicBezTo>
                    <a:pt x="82" y="134"/>
                    <a:pt x="82" y="134"/>
                    <a:pt x="82" y="134"/>
                  </a:cubicBezTo>
                  <a:cubicBezTo>
                    <a:pt x="98" y="110"/>
                    <a:pt x="123" y="97"/>
                    <a:pt x="150" y="95"/>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8" name="Freeform 34"/>
            <p:cNvSpPr>
              <a:spLocks/>
            </p:cNvSpPr>
            <p:nvPr/>
          </p:nvSpPr>
          <p:spPr bwMode="gray">
            <a:xfrm>
              <a:off x="8254181" y="4017317"/>
              <a:ext cx="277813" cy="427038"/>
            </a:xfrm>
            <a:custGeom>
              <a:avLst/>
              <a:gdLst>
                <a:gd name="T0" fmla="*/ 689107827 w 112"/>
                <a:gd name="T1" fmla="*/ 286377089 h 173"/>
                <a:gd name="T2" fmla="*/ 184581961 w 112"/>
                <a:gd name="T3" fmla="*/ 0 h 173"/>
                <a:gd name="T4" fmla="*/ 184581961 w 112"/>
                <a:gd name="T5" fmla="*/ 1054112384 h 173"/>
                <a:gd name="T6" fmla="*/ 689107827 w 112"/>
                <a:gd name="T7" fmla="*/ 767735372 h 173"/>
                <a:gd name="T8" fmla="*/ 689107827 w 112"/>
                <a:gd name="T9" fmla="*/ 286377089 h 173"/>
                <a:gd name="T10" fmla="*/ 0 60000 65536"/>
                <a:gd name="T11" fmla="*/ 0 60000 65536"/>
                <a:gd name="T12" fmla="*/ 0 60000 65536"/>
                <a:gd name="T13" fmla="*/ 0 60000 65536"/>
                <a:gd name="T14" fmla="*/ 0 60000 65536"/>
                <a:gd name="T15" fmla="*/ 0 w 112"/>
                <a:gd name="T16" fmla="*/ 0 h 173"/>
                <a:gd name="T17" fmla="*/ 112 w 112"/>
                <a:gd name="T18" fmla="*/ 173 h 173"/>
              </a:gdLst>
              <a:ahLst/>
              <a:cxnLst>
                <a:cxn ang="T10">
                  <a:pos x="T0" y="T1"/>
                </a:cxn>
                <a:cxn ang="T11">
                  <a:pos x="T2" y="T3"/>
                </a:cxn>
                <a:cxn ang="T12">
                  <a:pos x="T4" y="T5"/>
                </a:cxn>
                <a:cxn ang="T13">
                  <a:pos x="T6" y="T7"/>
                </a:cxn>
                <a:cxn ang="T14">
                  <a:pos x="T8" y="T9"/>
                </a:cxn>
              </a:cxnLst>
              <a:rect l="T15" t="T16" r="T17" b="T18"/>
              <a:pathLst>
                <a:path w="112" h="173">
                  <a:moveTo>
                    <a:pt x="112" y="47"/>
                  </a:moveTo>
                  <a:cubicBezTo>
                    <a:pt x="30" y="0"/>
                    <a:pt x="30" y="0"/>
                    <a:pt x="30" y="0"/>
                  </a:cubicBezTo>
                  <a:cubicBezTo>
                    <a:pt x="0" y="56"/>
                    <a:pt x="2" y="120"/>
                    <a:pt x="30" y="173"/>
                  </a:cubicBezTo>
                  <a:cubicBezTo>
                    <a:pt x="112" y="126"/>
                    <a:pt x="112" y="126"/>
                    <a:pt x="112" y="126"/>
                  </a:cubicBezTo>
                  <a:cubicBezTo>
                    <a:pt x="100" y="101"/>
                    <a:pt x="100" y="73"/>
                    <a:pt x="112" y="47"/>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09" name="Oval 35"/>
            <p:cNvSpPr>
              <a:spLocks noChangeAspect="1" noChangeArrowheads="1"/>
            </p:cNvSpPr>
            <p:nvPr>
              <p:custDataLst>
                <p:tags r:id="rId8"/>
              </p:custDataLst>
            </p:nvPr>
          </p:nvSpPr>
          <p:spPr bwMode="gray">
            <a:xfrm>
              <a:off x="8533581" y="4036367"/>
              <a:ext cx="395288" cy="392113"/>
            </a:xfrm>
            <a:prstGeom prst="ellipse">
              <a:avLst/>
            </a:prstGeom>
            <a:solidFill>
              <a:srgbClr val="968C6D"/>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dirty="0" smtClean="0">
                  <a:ln>
                    <a:noFill/>
                  </a:ln>
                  <a:solidFill>
                    <a:schemeClr val="bg2"/>
                  </a:solidFill>
                  <a:effectLst/>
                  <a:uLnTx/>
                  <a:uFillTx/>
                  <a:latin typeface="+mj-lt"/>
                  <a:cs typeface="Arial" charset="0"/>
                </a:rPr>
                <a:t>6</a:t>
              </a:r>
            </a:p>
          </p:txBody>
        </p:sp>
      </p:grpSp>
      <p:grpSp>
        <p:nvGrpSpPr>
          <p:cNvPr id="7" name="Group 62"/>
          <p:cNvGrpSpPr/>
          <p:nvPr/>
        </p:nvGrpSpPr>
        <p:grpSpPr>
          <a:xfrm>
            <a:off x="6011044" y="5365105"/>
            <a:ext cx="1439862" cy="1439862"/>
            <a:chOff x="6011044" y="5365105"/>
            <a:chExt cx="1439862" cy="1439862"/>
          </a:xfrm>
        </p:grpSpPr>
        <p:sp>
          <p:nvSpPr>
            <p:cNvPr id="110" name="Freeform 36"/>
            <p:cNvSpPr>
              <a:spLocks noEditPoints="1"/>
            </p:cNvSpPr>
            <p:nvPr/>
          </p:nvSpPr>
          <p:spPr bwMode="gray">
            <a:xfrm>
              <a:off x="6011044" y="5365105"/>
              <a:ext cx="1439862" cy="1439862"/>
            </a:xfrm>
            <a:custGeom>
              <a:avLst/>
              <a:gdLst>
                <a:gd name="T0" fmla="*/ 1768944057 w 586"/>
                <a:gd name="T1" fmla="*/ 0 h 585"/>
                <a:gd name="T2" fmla="*/ 0 w 586"/>
                <a:gd name="T3" fmla="*/ 1768938030 h 585"/>
                <a:gd name="T4" fmla="*/ 1768944057 w 586"/>
                <a:gd name="T5" fmla="*/ 2147483647 h 585"/>
                <a:gd name="T6" fmla="*/ 2147483647 w 586"/>
                <a:gd name="T7" fmla="*/ 1768938030 h 585"/>
                <a:gd name="T8" fmla="*/ 1768944057 w 586"/>
                <a:gd name="T9" fmla="*/ 0 h 585"/>
                <a:gd name="T10" fmla="*/ 2147483647 w 586"/>
                <a:gd name="T11" fmla="*/ 2147483647 h 585"/>
                <a:gd name="T12" fmla="*/ 1171246472 w 586"/>
                <a:gd name="T13" fmla="*/ 2147483647 h 585"/>
                <a:gd name="T14" fmla="*/ 730518657 w 586"/>
                <a:gd name="T15" fmla="*/ 1169194838 h 585"/>
                <a:gd name="T16" fmla="*/ 2147483647 w 586"/>
                <a:gd name="T17" fmla="*/ 733020209 h 585"/>
                <a:gd name="T18" fmla="*/ 2147483647 w 586"/>
                <a:gd name="T19" fmla="*/ 2147483647 h 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6"/>
                <a:gd name="T31" fmla="*/ 0 h 585"/>
                <a:gd name="T32" fmla="*/ 586 w 586"/>
                <a:gd name="T33" fmla="*/ 585 h 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6" h="585">
                  <a:moveTo>
                    <a:pt x="293" y="0"/>
                  </a:moveTo>
                  <a:cubicBezTo>
                    <a:pt x="131" y="0"/>
                    <a:pt x="0" y="131"/>
                    <a:pt x="0" y="292"/>
                  </a:cubicBezTo>
                  <a:cubicBezTo>
                    <a:pt x="0" y="454"/>
                    <a:pt x="131" y="585"/>
                    <a:pt x="293" y="585"/>
                  </a:cubicBezTo>
                  <a:cubicBezTo>
                    <a:pt x="454" y="585"/>
                    <a:pt x="586" y="454"/>
                    <a:pt x="586" y="292"/>
                  </a:cubicBezTo>
                  <a:cubicBezTo>
                    <a:pt x="586" y="131"/>
                    <a:pt x="454" y="0"/>
                    <a:pt x="293" y="0"/>
                  </a:cubicBezTo>
                  <a:close/>
                  <a:moveTo>
                    <a:pt x="465" y="392"/>
                  </a:moveTo>
                  <a:cubicBezTo>
                    <a:pt x="410" y="487"/>
                    <a:pt x="288" y="519"/>
                    <a:pt x="194" y="464"/>
                  </a:cubicBezTo>
                  <a:cubicBezTo>
                    <a:pt x="99" y="409"/>
                    <a:pt x="66" y="288"/>
                    <a:pt x="121" y="193"/>
                  </a:cubicBezTo>
                  <a:cubicBezTo>
                    <a:pt x="176" y="98"/>
                    <a:pt x="297" y="66"/>
                    <a:pt x="392" y="121"/>
                  </a:cubicBezTo>
                  <a:cubicBezTo>
                    <a:pt x="487" y="175"/>
                    <a:pt x="519" y="297"/>
                    <a:pt x="465" y="392"/>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11" name="Freeform 37"/>
            <p:cNvSpPr>
              <a:spLocks/>
            </p:cNvSpPr>
            <p:nvPr/>
          </p:nvSpPr>
          <p:spPr bwMode="gray">
            <a:xfrm>
              <a:off x="6747644" y="5628630"/>
              <a:ext cx="330200" cy="303212"/>
            </a:xfrm>
            <a:custGeom>
              <a:avLst/>
              <a:gdLst>
                <a:gd name="T0" fmla="*/ 358259598 w 134"/>
                <a:gd name="T1" fmla="*/ 747459610 h 123"/>
                <a:gd name="T2" fmla="*/ 813671878 w 134"/>
                <a:gd name="T3" fmla="*/ 388922448 h 123"/>
                <a:gd name="T4" fmla="*/ 522206288 w 134"/>
                <a:gd name="T5" fmla="*/ 151921539 h 123"/>
                <a:gd name="T6" fmla="*/ 0 w 134"/>
                <a:gd name="T7" fmla="*/ 0 h 123"/>
                <a:gd name="T8" fmla="*/ 0 w 134"/>
                <a:gd name="T9" fmla="*/ 577305798 h 123"/>
                <a:gd name="T10" fmla="*/ 230743239 w 134"/>
                <a:gd name="T11" fmla="*/ 650229653 h 123"/>
                <a:gd name="T12" fmla="*/ 358259598 w 134"/>
                <a:gd name="T13" fmla="*/ 747459610 h 123"/>
                <a:gd name="T14" fmla="*/ 0 60000 65536"/>
                <a:gd name="T15" fmla="*/ 0 60000 65536"/>
                <a:gd name="T16" fmla="*/ 0 60000 65536"/>
                <a:gd name="T17" fmla="*/ 0 60000 65536"/>
                <a:gd name="T18" fmla="*/ 0 60000 65536"/>
                <a:gd name="T19" fmla="*/ 0 60000 65536"/>
                <a:gd name="T20" fmla="*/ 0 60000 65536"/>
                <a:gd name="T21" fmla="*/ 0 w 134"/>
                <a:gd name="T22" fmla="*/ 0 h 123"/>
                <a:gd name="T23" fmla="*/ 134 w 134"/>
                <a:gd name="T24" fmla="*/ 123 h 1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123">
                  <a:moveTo>
                    <a:pt x="59" y="123"/>
                  </a:moveTo>
                  <a:cubicBezTo>
                    <a:pt x="134" y="64"/>
                    <a:pt x="134" y="64"/>
                    <a:pt x="134" y="64"/>
                  </a:cubicBezTo>
                  <a:cubicBezTo>
                    <a:pt x="120" y="49"/>
                    <a:pt x="104" y="35"/>
                    <a:pt x="86" y="25"/>
                  </a:cubicBezTo>
                  <a:cubicBezTo>
                    <a:pt x="59" y="9"/>
                    <a:pt x="29" y="1"/>
                    <a:pt x="0" y="0"/>
                  </a:cubicBezTo>
                  <a:cubicBezTo>
                    <a:pt x="0" y="95"/>
                    <a:pt x="0" y="95"/>
                    <a:pt x="0" y="95"/>
                  </a:cubicBezTo>
                  <a:cubicBezTo>
                    <a:pt x="13" y="96"/>
                    <a:pt x="26" y="100"/>
                    <a:pt x="38" y="107"/>
                  </a:cubicBezTo>
                  <a:cubicBezTo>
                    <a:pt x="46" y="111"/>
                    <a:pt x="53" y="117"/>
                    <a:pt x="59" y="123"/>
                  </a:cubicBezTo>
                  <a:close/>
                </a:path>
              </a:pathLst>
            </a:custGeom>
            <a:solidFill>
              <a:schemeClr val="accent6"/>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12" name="Freeform 38"/>
            <p:cNvSpPr>
              <a:spLocks/>
            </p:cNvSpPr>
            <p:nvPr/>
          </p:nvSpPr>
          <p:spPr bwMode="gray">
            <a:xfrm>
              <a:off x="6261869" y="5812780"/>
              <a:ext cx="282575" cy="357187"/>
            </a:xfrm>
            <a:custGeom>
              <a:avLst/>
              <a:gdLst>
                <a:gd name="T0" fmla="*/ 676221760 w 115"/>
                <a:gd name="T1" fmla="*/ 394428044 h 145"/>
                <a:gd name="T2" fmla="*/ 694336041 w 115"/>
                <a:gd name="T3" fmla="*/ 358019618 h 145"/>
                <a:gd name="T4" fmla="*/ 247545540 w 115"/>
                <a:gd name="T5" fmla="*/ 0 h 145"/>
                <a:gd name="T6" fmla="*/ 181130604 w 115"/>
                <a:gd name="T7" fmla="*/ 109225314 h 145"/>
                <a:gd name="T8" fmla="*/ 48300674 w 115"/>
                <a:gd name="T9" fmla="*/ 879879613 h 145"/>
                <a:gd name="T10" fmla="*/ 603769396 w 115"/>
                <a:gd name="T11" fmla="*/ 752447662 h 145"/>
                <a:gd name="T12" fmla="*/ 676221760 w 115"/>
                <a:gd name="T13" fmla="*/ 394428044 h 145"/>
                <a:gd name="T14" fmla="*/ 0 60000 65536"/>
                <a:gd name="T15" fmla="*/ 0 60000 65536"/>
                <a:gd name="T16" fmla="*/ 0 60000 65536"/>
                <a:gd name="T17" fmla="*/ 0 60000 65536"/>
                <a:gd name="T18" fmla="*/ 0 60000 65536"/>
                <a:gd name="T19" fmla="*/ 0 60000 65536"/>
                <a:gd name="T20" fmla="*/ 0 60000 65536"/>
                <a:gd name="T21" fmla="*/ 0 w 115"/>
                <a:gd name="T22" fmla="*/ 0 h 145"/>
                <a:gd name="T23" fmla="*/ 115 w 115"/>
                <a:gd name="T24" fmla="*/ 145 h 1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5" h="145">
                  <a:moveTo>
                    <a:pt x="112" y="65"/>
                  </a:moveTo>
                  <a:cubicBezTo>
                    <a:pt x="113" y="63"/>
                    <a:pt x="114" y="61"/>
                    <a:pt x="115" y="59"/>
                  </a:cubicBezTo>
                  <a:cubicBezTo>
                    <a:pt x="41" y="0"/>
                    <a:pt x="41" y="0"/>
                    <a:pt x="41" y="0"/>
                  </a:cubicBezTo>
                  <a:cubicBezTo>
                    <a:pt x="37" y="6"/>
                    <a:pt x="33" y="11"/>
                    <a:pt x="30" y="18"/>
                  </a:cubicBezTo>
                  <a:cubicBezTo>
                    <a:pt x="7" y="58"/>
                    <a:pt x="0" y="103"/>
                    <a:pt x="8" y="145"/>
                  </a:cubicBezTo>
                  <a:cubicBezTo>
                    <a:pt x="100" y="124"/>
                    <a:pt x="100" y="124"/>
                    <a:pt x="100" y="124"/>
                  </a:cubicBezTo>
                  <a:cubicBezTo>
                    <a:pt x="98" y="104"/>
                    <a:pt x="101" y="83"/>
                    <a:pt x="112" y="65"/>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13" name="Freeform 39"/>
            <p:cNvSpPr>
              <a:spLocks/>
            </p:cNvSpPr>
            <p:nvPr/>
          </p:nvSpPr>
          <p:spPr bwMode="gray">
            <a:xfrm>
              <a:off x="6549206" y="6295380"/>
              <a:ext cx="361950" cy="260350"/>
            </a:xfrm>
            <a:custGeom>
              <a:avLst/>
              <a:gdLst>
                <a:gd name="T0" fmla="*/ 245221100 w 148"/>
                <a:gd name="T1" fmla="*/ 0 h 106"/>
                <a:gd name="T2" fmla="*/ 0 w 148"/>
                <a:gd name="T3" fmla="*/ 512769155 h 106"/>
                <a:gd name="T4" fmla="*/ 885187795 w 148"/>
                <a:gd name="T5" fmla="*/ 512769155 h 106"/>
                <a:gd name="T6" fmla="*/ 639966619 w 148"/>
                <a:gd name="T7" fmla="*/ 0 h 106"/>
                <a:gd name="T8" fmla="*/ 245221100 w 148"/>
                <a:gd name="T9" fmla="*/ 0 h 106"/>
                <a:gd name="T10" fmla="*/ 0 60000 65536"/>
                <a:gd name="T11" fmla="*/ 0 60000 65536"/>
                <a:gd name="T12" fmla="*/ 0 60000 65536"/>
                <a:gd name="T13" fmla="*/ 0 60000 65536"/>
                <a:gd name="T14" fmla="*/ 0 60000 65536"/>
                <a:gd name="T15" fmla="*/ 0 w 148"/>
                <a:gd name="T16" fmla="*/ 0 h 106"/>
                <a:gd name="T17" fmla="*/ 148 w 148"/>
                <a:gd name="T18" fmla="*/ 106 h 106"/>
              </a:gdLst>
              <a:ahLst/>
              <a:cxnLst>
                <a:cxn ang="T10">
                  <a:pos x="T0" y="T1"/>
                </a:cxn>
                <a:cxn ang="T11">
                  <a:pos x="T2" y="T3"/>
                </a:cxn>
                <a:cxn ang="T12">
                  <a:pos x="T4" y="T5"/>
                </a:cxn>
                <a:cxn ang="T13">
                  <a:pos x="T6" y="T7"/>
                </a:cxn>
                <a:cxn ang="T14">
                  <a:pos x="T8" y="T9"/>
                </a:cxn>
              </a:cxnLst>
              <a:rect l="T15" t="T16" r="T17" b="T18"/>
              <a:pathLst>
                <a:path w="148" h="106">
                  <a:moveTo>
                    <a:pt x="41" y="0"/>
                  </a:moveTo>
                  <a:cubicBezTo>
                    <a:pt x="0" y="85"/>
                    <a:pt x="0" y="85"/>
                    <a:pt x="0" y="85"/>
                  </a:cubicBezTo>
                  <a:cubicBezTo>
                    <a:pt x="48" y="106"/>
                    <a:pt x="102" y="105"/>
                    <a:pt x="148" y="85"/>
                  </a:cubicBezTo>
                  <a:cubicBezTo>
                    <a:pt x="107" y="0"/>
                    <a:pt x="107" y="0"/>
                    <a:pt x="107" y="0"/>
                  </a:cubicBezTo>
                  <a:cubicBezTo>
                    <a:pt x="86" y="8"/>
                    <a:pt x="62" y="8"/>
                    <a:pt x="41" y="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14" name="Freeform 40"/>
            <p:cNvSpPr>
              <a:spLocks/>
            </p:cNvSpPr>
            <p:nvPr/>
          </p:nvSpPr>
          <p:spPr bwMode="gray">
            <a:xfrm>
              <a:off x="6844481" y="6152505"/>
              <a:ext cx="327025" cy="336550"/>
            </a:xfrm>
            <a:custGeom>
              <a:avLst/>
              <a:gdLst>
                <a:gd name="T0" fmla="*/ 0 w 133"/>
                <a:gd name="T1" fmla="*/ 307771230 h 137"/>
                <a:gd name="T2" fmla="*/ 247879995 w 133"/>
                <a:gd name="T3" fmla="*/ 826758351 h 137"/>
                <a:gd name="T4" fmla="*/ 695274809 w 133"/>
                <a:gd name="T5" fmla="*/ 398293390 h 137"/>
                <a:gd name="T6" fmla="*/ 804100319 w 133"/>
                <a:gd name="T7" fmla="*/ 126729481 h 137"/>
                <a:gd name="T8" fmla="*/ 247879995 w 133"/>
                <a:gd name="T9" fmla="*/ 0 h 137"/>
                <a:gd name="T10" fmla="*/ 199514741 w 133"/>
                <a:gd name="T11" fmla="*/ 108624573 h 137"/>
                <a:gd name="T12" fmla="*/ 0 w 133"/>
                <a:gd name="T13" fmla="*/ 307771230 h 137"/>
                <a:gd name="T14" fmla="*/ 0 60000 65536"/>
                <a:gd name="T15" fmla="*/ 0 60000 65536"/>
                <a:gd name="T16" fmla="*/ 0 60000 65536"/>
                <a:gd name="T17" fmla="*/ 0 60000 65536"/>
                <a:gd name="T18" fmla="*/ 0 60000 65536"/>
                <a:gd name="T19" fmla="*/ 0 60000 65536"/>
                <a:gd name="T20" fmla="*/ 0 60000 65536"/>
                <a:gd name="T21" fmla="*/ 0 w 133"/>
                <a:gd name="T22" fmla="*/ 0 h 137"/>
                <a:gd name="T23" fmla="*/ 133 w 133"/>
                <a:gd name="T24" fmla="*/ 137 h 1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137">
                  <a:moveTo>
                    <a:pt x="0" y="51"/>
                  </a:moveTo>
                  <a:cubicBezTo>
                    <a:pt x="41" y="137"/>
                    <a:pt x="41" y="137"/>
                    <a:pt x="41" y="137"/>
                  </a:cubicBezTo>
                  <a:cubicBezTo>
                    <a:pt x="71" y="121"/>
                    <a:pt x="97" y="97"/>
                    <a:pt x="115" y="66"/>
                  </a:cubicBezTo>
                  <a:cubicBezTo>
                    <a:pt x="123" y="51"/>
                    <a:pt x="129" y="36"/>
                    <a:pt x="133" y="21"/>
                  </a:cubicBezTo>
                  <a:cubicBezTo>
                    <a:pt x="41" y="0"/>
                    <a:pt x="41" y="0"/>
                    <a:pt x="41" y="0"/>
                  </a:cubicBezTo>
                  <a:cubicBezTo>
                    <a:pt x="39" y="6"/>
                    <a:pt x="36" y="12"/>
                    <a:pt x="33" y="18"/>
                  </a:cubicBezTo>
                  <a:cubicBezTo>
                    <a:pt x="25" y="33"/>
                    <a:pt x="13" y="44"/>
                    <a:pt x="0" y="51"/>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38" name="Freeform 41"/>
            <p:cNvSpPr>
              <a:spLocks/>
            </p:cNvSpPr>
            <p:nvPr/>
          </p:nvSpPr>
          <p:spPr bwMode="gray">
            <a:xfrm>
              <a:off x="6288856" y="6152505"/>
              <a:ext cx="328613" cy="336550"/>
            </a:xfrm>
            <a:custGeom>
              <a:avLst/>
              <a:gdLst>
                <a:gd name="T0" fmla="*/ 559296772 w 134"/>
                <a:gd name="T1" fmla="*/ 0 h 137"/>
                <a:gd name="T2" fmla="*/ 0 w 134"/>
                <a:gd name="T3" fmla="*/ 126729481 h 137"/>
                <a:gd name="T4" fmla="*/ 523213119 w 134"/>
                <a:gd name="T5" fmla="*/ 808653443 h 137"/>
                <a:gd name="T6" fmla="*/ 559296772 w 134"/>
                <a:gd name="T7" fmla="*/ 826758351 h 137"/>
                <a:gd name="T8" fmla="*/ 805869371 w 134"/>
                <a:gd name="T9" fmla="*/ 313807018 h 137"/>
                <a:gd name="T10" fmla="*/ 559296772 w 134"/>
                <a:gd name="T11" fmla="*/ 0 h 137"/>
                <a:gd name="T12" fmla="*/ 0 60000 65536"/>
                <a:gd name="T13" fmla="*/ 0 60000 65536"/>
                <a:gd name="T14" fmla="*/ 0 60000 65536"/>
                <a:gd name="T15" fmla="*/ 0 60000 65536"/>
                <a:gd name="T16" fmla="*/ 0 60000 65536"/>
                <a:gd name="T17" fmla="*/ 0 60000 65536"/>
                <a:gd name="T18" fmla="*/ 0 w 134"/>
                <a:gd name="T19" fmla="*/ 0 h 137"/>
                <a:gd name="T20" fmla="*/ 134 w 134"/>
                <a:gd name="T21" fmla="*/ 137 h 137"/>
              </a:gdLst>
              <a:ahLst/>
              <a:cxnLst>
                <a:cxn ang="T12">
                  <a:pos x="T0" y="T1"/>
                </a:cxn>
                <a:cxn ang="T13">
                  <a:pos x="T2" y="T3"/>
                </a:cxn>
                <a:cxn ang="T14">
                  <a:pos x="T4" y="T5"/>
                </a:cxn>
                <a:cxn ang="T15">
                  <a:pos x="T6" y="T7"/>
                </a:cxn>
                <a:cxn ang="T16">
                  <a:pos x="T8" y="T9"/>
                </a:cxn>
                <a:cxn ang="T17">
                  <a:pos x="T10" y="T11"/>
                </a:cxn>
              </a:cxnLst>
              <a:rect l="T18" t="T19" r="T20" b="T21"/>
              <a:pathLst>
                <a:path w="134" h="137">
                  <a:moveTo>
                    <a:pt x="93" y="0"/>
                  </a:moveTo>
                  <a:cubicBezTo>
                    <a:pt x="0" y="21"/>
                    <a:pt x="0" y="21"/>
                    <a:pt x="0" y="21"/>
                  </a:cubicBezTo>
                  <a:cubicBezTo>
                    <a:pt x="12" y="67"/>
                    <a:pt x="42" y="108"/>
                    <a:pt x="87" y="134"/>
                  </a:cubicBezTo>
                  <a:cubicBezTo>
                    <a:pt x="89" y="135"/>
                    <a:pt x="91" y="136"/>
                    <a:pt x="93" y="137"/>
                  </a:cubicBezTo>
                  <a:cubicBezTo>
                    <a:pt x="134" y="52"/>
                    <a:pt x="134" y="52"/>
                    <a:pt x="134" y="52"/>
                  </a:cubicBezTo>
                  <a:cubicBezTo>
                    <a:pt x="113" y="40"/>
                    <a:pt x="99" y="21"/>
                    <a:pt x="93" y="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39" name="Freeform 42"/>
            <p:cNvSpPr>
              <a:spLocks/>
            </p:cNvSpPr>
            <p:nvPr/>
          </p:nvSpPr>
          <p:spPr bwMode="gray">
            <a:xfrm>
              <a:off x="6915919" y="5812780"/>
              <a:ext cx="287337" cy="357187"/>
            </a:xfrm>
            <a:custGeom>
              <a:avLst/>
              <a:gdLst>
                <a:gd name="T0" fmla="*/ 90469420 w 117"/>
                <a:gd name="T1" fmla="*/ 752447662 h 145"/>
                <a:gd name="T2" fmla="*/ 651380837 w 117"/>
                <a:gd name="T3" fmla="*/ 879879613 h 145"/>
                <a:gd name="T4" fmla="*/ 446317898 w 117"/>
                <a:gd name="T5" fmla="*/ 0 h 145"/>
                <a:gd name="T6" fmla="*/ 0 w 117"/>
                <a:gd name="T7" fmla="*/ 358019618 h 145"/>
                <a:gd name="T8" fmla="*/ 90469420 w 117"/>
                <a:gd name="T9" fmla="*/ 752447662 h 145"/>
                <a:gd name="T10" fmla="*/ 0 60000 65536"/>
                <a:gd name="T11" fmla="*/ 0 60000 65536"/>
                <a:gd name="T12" fmla="*/ 0 60000 65536"/>
                <a:gd name="T13" fmla="*/ 0 60000 65536"/>
                <a:gd name="T14" fmla="*/ 0 60000 65536"/>
                <a:gd name="T15" fmla="*/ 0 w 117"/>
                <a:gd name="T16" fmla="*/ 0 h 145"/>
                <a:gd name="T17" fmla="*/ 117 w 117"/>
                <a:gd name="T18" fmla="*/ 145 h 145"/>
              </a:gdLst>
              <a:ahLst/>
              <a:cxnLst>
                <a:cxn ang="T10">
                  <a:pos x="T0" y="T1"/>
                </a:cxn>
                <a:cxn ang="T11">
                  <a:pos x="T2" y="T3"/>
                </a:cxn>
                <a:cxn ang="T12">
                  <a:pos x="T4" y="T5"/>
                </a:cxn>
                <a:cxn ang="T13">
                  <a:pos x="T6" y="T7"/>
                </a:cxn>
                <a:cxn ang="T14">
                  <a:pos x="T8" y="T9"/>
                </a:cxn>
              </a:cxnLst>
              <a:rect l="T15" t="T16" r="T17" b="T18"/>
              <a:pathLst>
                <a:path w="117" h="145">
                  <a:moveTo>
                    <a:pt x="15" y="124"/>
                  </a:moveTo>
                  <a:cubicBezTo>
                    <a:pt x="108" y="145"/>
                    <a:pt x="108" y="145"/>
                    <a:pt x="108" y="145"/>
                  </a:cubicBezTo>
                  <a:cubicBezTo>
                    <a:pt x="117" y="94"/>
                    <a:pt x="105" y="41"/>
                    <a:pt x="74" y="0"/>
                  </a:cubicBezTo>
                  <a:cubicBezTo>
                    <a:pt x="0" y="59"/>
                    <a:pt x="0" y="59"/>
                    <a:pt x="0" y="59"/>
                  </a:cubicBezTo>
                  <a:cubicBezTo>
                    <a:pt x="13" y="78"/>
                    <a:pt x="18" y="101"/>
                    <a:pt x="15" y="124"/>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0" name="Freeform 43"/>
            <p:cNvSpPr>
              <a:spLocks/>
            </p:cNvSpPr>
            <p:nvPr/>
          </p:nvSpPr>
          <p:spPr bwMode="gray">
            <a:xfrm>
              <a:off x="6384106" y="5628630"/>
              <a:ext cx="330200" cy="303212"/>
            </a:xfrm>
            <a:custGeom>
              <a:avLst/>
              <a:gdLst>
                <a:gd name="T0" fmla="*/ 813671878 w 134"/>
                <a:gd name="T1" fmla="*/ 577305798 h 123"/>
                <a:gd name="T2" fmla="*/ 813671878 w 134"/>
                <a:gd name="T3" fmla="*/ 0 h 123"/>
                <a:gd name="T4" fmla="*/ 0 w 134"/>
                <a:gd name="T5" fmla="*/ 388922448 h 123"/>
                <a:gd name="T6" fmla="*/ 449340545 w 134"/>
                <a:gd name="T7" fmla="*/ 747459610 h 123"/>
                <a:gd name="T8" fmla="*/ 813671878 w 134"/>
                <a:gd name="T9" fmla="*/ 577305798 h 123"/>
                <a:gd name="T10" fmla="*/ 0 60000 65536"/>
                <a:gd name="T11" fmla="*/ 0 60000 65536"/>
                <a:gd name="T12" fmla="*/ 0 60000 65536"/>
                <a:gd name="T13" fmla="*/ 0 60000 65536"/>
                <a:gd name="T14" fmla="*/ 0 60000 65536"/>
                <a:gd name="T15" fmla="*/ 0 w 134"/>
                <a:gd name="T16" fmla="*/ 0 h 123"/>
                <a:gd name="T17" fmla="*/ 134 w 134"/>
                <a:gd name="T18" fmla="*/ 123 h 123"/>
              </a:gdLst>
              <a:ahLst/>
              <a:cxnLst>
                <a:cxn ang="T10">
                  <a:pos x="T0" y="T1"/>
                </a:cxn>
                <a:cxn ang="T11">
                  <a:pos x="T2" y="T3"/>
                </a:cxn>
                <a:cxn ang="T12">
                  <a:pos x="T4" y="T5"/>
                </a:cxn>
                <a:cxn ang="T13">
                  <a:pos x="T6" y="T7"/>
                </a:cxn>
                <a:cxn ang="T14">
                  <a:pos x="T8" y="T9"/>
                </a:cxn>
              </a:cxnLst>
              <a:rect l="T15" t="T16" r="T17" b="T18"/>
              <a:pathLst>
                <a:path w="134" h="123">
                  <a:moveTo>
                    <a:pt x="134" y="95"/>
                  </a:moveTo>
                  <a:cubicBezTo>
                    <a:pt x="134" y="0"/>
                    <a:pt x="134" y="0"/>
                    <a:pt x="134" y="0"/>
                  </a:cubicBezTo>
                  <a:cubicBezTo>
                    <a:pt x="83" y="2"/>
                    <a:pt x="34" y="24"/>
                    <a:pt x="0" y="64"/>
                  </a:cubicBezTo>
                  <a:cubicBezTo>
                    <a:pt x="74" y="123"/>
                    <a:pt x="74" y="123"/>
                    <a:pt x="74" y="123"/>
                  </a:cubicBezTo>
                  <a:cubicBezTo>
                    <a:pt x="90" y="106"/>
                    <a:pt x="111" y="96"/>
                    <a:pt x="134" y="95"/>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1" name="Oval 44"/>
            <p:cNvSpPr>
              <a:spLocks noChangeAspect="1" noChangeArrowheads="1"/>
            </p:cNvSpPr>
            <p:nvPr>
              <p:custDataLst>
                <p:tags r:id="rId7"/>
              </p:custDataLst>
            </p:nvPr>
          </p:nvSpPr>
          <p:spPr bwMode="gray">
            <a:xfrm>
              <a:off x="6534919" y="5890567"/>
              <a:ext cx="395287" cy="392113"/>
            </a:xfrm>
            <a:prstGeom prst="ellipse">
              <a:avLst/>
            </a:prstGeom>
            <a:solidFill>
              <a:srgbClr val="968C6D"/>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7</a:t>
              </a:r>
            </a:p>
          </p:txBody>
        </p:sp>
      </p:grpSp>
      <p:grpSp>
        <p:nvGrpSpPr>
          <p:cNvPr id="8" name="Group 64"/>
          <p:cNvGrpSpPr/>
          <p:nvPr/>
        </p:nvGrpSpPr>
        <p:grpSpPr>
          <a:xfrm>
            <a:off x="8011294" y="5365105"/>
            <a:ext cx="1439862" cy="1439862"/>
            <a:chOff x="8011294" y="5365105"/>
            <a:chExt cx="1439862" cy="1439862"/>
          </a:xfrm>
        </p:grpSpPr>
        <p:sp>
          <p:nvSpPr>
            <p:cNvPr id="142" name="Freeform 45"/>
            <p:cNvSpPr>
              <a:spLocks noEditPoints="1"/>
            </p:cNvSpPr>
            <p:nvPr/>
          </p:nvSpPr>
          <p:spPr bwMode="gray">
            <a:xfrm>
              <a:off x="8011294" y="5365105"/>
              <a:ext cx="1439862" cy="1439862"/>
            </a:xfrm>
            <a:custGeom>
              <a:avLst/>
              <a:gdLst>
                <a:gd name="T0" fmla="*/ 1768938030 w 585"/>
                <a:gd name="T1" fmla="*/ 0 h 585"/>
                <a:gd name="T2" fmla="*/ 0 w 585"/>
                <a:gd name="T3" fmla="*/ 1768938030 h 585"/>
                <a:gd name="T4" fmla="*/ 1768938030 w 585"/>
                <a:gd name="T5" fmla="*/ 2147483647 h 585"/>
                <a:gd name="T6" fmla="*/ 2147483647 w 585"/>
                <a:gd name="T7" fmla="*/ 1768938030 h 585"/>
                <a:gd name="T8" fmla="*/ 1768938030 w 585"/>
                <a:gd name="T9" fmla="*/ 0 h 585"/>
                <a:gd name="T10" fmla="*/ 2147483647 w 585"/>
                <a:gd name="T11" fmla="*/ 2147483647 h 585"/>
                <a:gd name="T12" fmla="*/ 1169194838 w 585"/>
                <a:gd name="T13" fmla="*/ 2147483647 h 585"/>
                <a:gd name="T14" fmla="*/ 733020209 w 585"/>
                <a:gd name="T15" fmla="*/ 1169194838 h 585"/>
                <a:gd name="T16" fmla="*/ 2147483647 w 585"/>
                <a:gd name="T17" fmla="*/ 733020209 h 585"/>
                <a:gd name="T18" fmla="*/ 2147483647 w 585"/>
                <a:gd name="T19" fmla="*/ 2147483647 h 5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5"/>
                <a:gd name="T31" fmla="*/ 0 h 585"/>
                <a:gd name="T32" fmla="*/ 585 w 585"/>
                <a:gd name="T33" fmla="*/ 585 h 5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5" h="585">
                  <a:moveTo>
                    <a:pt x="292" y="0"/>
                  </a:moveTo>
                  <a:cubicBezTo>
                    <a:pt x="131" y="0"/>
                    <a:pt x="0" y="131"/>
                    <a:pt x="0" y="292"/>
                  </a:cubicBezTo>
                  <a:cubicBezTo>
                    <a:pt x="0" y="454"/>
                    <a:pt x="131" y="585"/>
                    <a:pt x="292" y="585"/>
                  </a:cubicBezTo>
                  <a:cubicBezTo>
                    <a:pt x="454" y="585"/>
                    <a:pt x="585" y="454"/>
                    <a:pt x="585" y="292"/>
                  </a:cubicBezTo>
                  <a:cubicBezTo>
                    <a:pt x="585" y="131"/>
                    <a:pt x="454" y="0"/>
                    <a:pt x="292" y="0"/>
                  </a:cubicBezTo>
                  <a:close/>
                  <a:moveTo>
                    <a:pt x="464" y="392"/>
                  </a:moveTo>
                  <a:cubicBezTo>
                    <a:pt x="410" y="487"/>
                    <a:pt x="288" y="519"/>
                    <a:pt x="193" y="464"/>
                  </a:cubicBezTo>
                  <a:cubicBezTo>
                    <a:pt x="98" y="409"/>
                    <a:pt x="66" y="288"/>
                    <a:pt x="121" y="193"/>
                  </a:cubicBezTo>
                  <a:cubicBezTo>
                    <a:pt x="175" y="98"/>
                    <a:pt x="297" y="66"/>
                    <a:pt x="392" y="121"/>
                  </a:cubicBezTo>
                  <a:cubicBezTo>
                    <a:pt x="487" y="175"/>
                    <a:pt x="519" y="297"/>
                    <a:pt x="464" y="392"/>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grpSp>
          <p:nvGrpSpPr>
            <p:cNvPr id="9" name="Group 61"/>
            <p:cNvGrpSpPr/>
            <p:nvPr/>
          </p:nvGrpSpPr>
          <p:grpSpPr>
            <a:xfrm>
              <a:off x="8276406" y="5628630"/>
              <a:ext cx="911225" cy="915987"/>
              <a:chOff x="8276406" y="5628630"/>
              <a:chExt cx="911225" cy="915987"/>
            </a:xfrm>
          </p:grpSpPr>
          <p:sp>
            <p:nvSpPr>
              <p:cNvPr id="143" name="Freeform 46"/>
              <p:cNvSpPr>
                <a:spLocks/>
              </p:cNvSpPr>
              <p:nvPr/>
            </p:nvSpPr>
            <p:spPr bwMode="gray">
              <a:xfrm>
                <a:off x="8903469" y="6103292"/>
                <a:ext cx="284162" cy="293688"/>
              </a:xfrm>
              <a:custGeom>
                <a:avLst/>
                <a:gdLst>
                  <a:gd name="T0" fmla="*/ 696103936 w 116"/>
                  <a:gd name="T1" fmla="*/ 0 h 119"/>
                  <a:gd name="T2" fmla="*/ 126018503 w 116"/>
                  <a:gd name="T3" fmla="*/ 0 h 119"/>
                  <a:gd name="T4" fmla="*/ 54007933 w 116"/>
                  <a:gd name="T5" fmla="*/ 231453309 h 119"/>
                  <a:gd name="T6" fmla="*/ 0 w 116"/>
                  <a:gd name="T7" fmla="*/ 316723994 h 119"/>
                  <a:gd name="T8" fmla="*/ 402059881 w 116"/>
                  <a:gd name="T9" fmla="*/ 724812235 h 119"/>
                  <a:gd name="T10" fmla="*/ 552082680 w 116"/>
                  <a:gd name="T11" fmla="*/ 523813546 h 119"/>
                  <a:gd name="T12" fmla="*/ 696103936 w 116"/>
                  <a:gd name="T13" fmla="*/ 0 h 119"/>
                  <a:gd name="T14" fmla="*/ 0 60000 65536"/>
                  <a:gd name="T15" fmla="*/ 0 60000 65536"/>
                  <a:gd name="T16" fmla="*/ 0 60000 65536"/>
                  <a:gd name="T17" fmla="*/ 0 60000 65536"/>
                  <a:gd name="T18" fmla="*/ 0 60000 65536"/>
                  <a:gd name="T19" fmla="*/ 0 60000 65536"/>
                  <a:gd name="T20" fmla="*/ 0 60000 65536"/>
                  <a:gd name="T21" fmla="*/ 0 w 116"/>
                  <a:gd name="T22" fmla="*/ 0 h 119"/>
                  <a:gd name="T23" fmla="*/ 116 w 116"/>
                  <a:gd name="T24" fmla="*/ 119 h 1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119">
                    <a:moveTo>
                      <a:pt x="116" y="0"/>
                    </a:moveTo>
                    <a:cubicBezTo>
                      <a:pt x="21" y="0"/>
                      <a:pt x="21" y="0"/>
                      <a:pt x="21" y="0"/>
                    </a:cubicBezTo>
                    <a:cubicBezTo>
                      <a:pt x="20" y="13"/>
                      <a:pt x="17" y="26"/>
                      <a:pt x="9" y="38"/>
                    </a:cubicBezTo>
                    <a:cubicBezTo>
                      <a:pt x="7" y="43"/>
                      <a:pt x="3" y="48"/>
                      <a:pt x="0" y="52"/>
                    </a:cubicBezTo>
                    <a:cubicBezTo>
                      <a:pt x="67" y="119"/>
                      <a:pt x="67" y="119"/>
                      <a:pt x="67" y="119"/>
                    </a:cubicBezTo>
                    <a:cubicBezTo>
                      <a:pt x="76" y="109"/>
                      <a:pt x="85" y="98"/>
                      <a:pt x="92" y="86"/>
                    </a:cubicBezTo>
                    <a:cubicBezTo>
                      <a:pt x="107" y="58"/>
                      <a:pt x="115" y="29"/>
                      <a:pt x="116" y="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4" name="Freeform 47"/>
              <p:cNvSpPr>
                <a:spLocks/>
              </p:cNvSpPr>
              <p:nvPr/>
            </p:nvSpPr>
            <p:spPr bwMode="gray">
              <a:xfrm>
                <a:off x="8276406" y="6103292"/>
                <a:ext cx="284163" cy="293688"/>
              </a:xfrm>
              <a:custGeom>
                <a:avLst/>
                <a:gdLst>
                  <a:gd name="T0" fmla="*/ 0 w 116"/>
                  <a:gd name="T1" fmla="*/ 0 h 119"/>
                  <a:gd name="T2" fmla="*/ 294045012 w 116"/>
                  <a:gd name="T3" fmla="*/ 724812235 h 119"/>
                  <a:gd name="T4" fmla="*/ 696108835 w 116"/>
                  <a:gd name="T5" fmla="*/ 316723994 h 119"/>
                  <a:gd name="T6" fmla="*/ 564088057 w 116"/>
                  <a:gd name="T7" fmla="*/ 0 h 119"/>
                  <a:gd name="T8" fmla="*/ 0 w 116"/>
                  <a:gd name="T9" fmla="*/ 0 h 119"/>
                  <a:gd name="T10" fmla="*/ 0 60000 65536"/>
                  <a:gd name="T11" fmla="*/ 0 60000 65536"/>
                  <a:gd name="T12" fmla="*/ 0 60000 65536"/>
                  <a:gd name="T13" fmla="*/ 0 60000 65536"/>
                  <a:gd name="T14" fmla="*/ 0 60000 65536"/>
                  <a:gd name="T15" fmla="*/ 0 w 116"/>
                  <a:gd name="T16" fmla="*/ 0 h 119"/>
                  <a:gd name="T17" fmla="*/ 116 w 116"/>
                  <a:gd name="T18" fmla="*/ 119 h 119"/>
                </a:gdLst>
                <a:ahLst/>
                <a:cxnLst>
                  <a:cxn ang="T10">
                    <a:pos x="T0" y="T1"/>
                  </a:cxn>
                  <a:cxn ang="T11">
                    <a:pos x="T2" y="T3"/>
                  </a:cxn>
                  <a:cxn ang="T12">
                    <a:pos x="T4" y="T5"/>
                  </a:cxn>
                  <a:cxn ang="T13">
                    <a:pos x="T6" y="T7"/>
                  </a:cxn>
                  <a:cxn ang="T14">
                    <a:pos x="T8" y="T9"/>
                  </a:cxn>
                </a:cxnLst>
                <a:rect l="T15" t="T16" r="T17" b="T18"/>
                <a:pathLst>
                  <a:path w="116" h="119">
                    <a:moveTo>
                      <a:pt x="0" y="0"/>
                    </a:moveTo>
                    <a:cubicBezTo>
                      <a:pt x="1" y="43"/>
                      <a:pt x="18" y="86"/>
                      <a:pt x="49" y="119"/>
                    </a:cubicBezTo>
                    <a:cubicBezTo>
                      <a:pt x="116" y="52"/>
                      <a:pt x="116" y="52"/>
                      <a:pt x="116" y="52"/>
                    </a:cubicBezTo>
                    <a:cubicBezTo>
                      <a:pt x="103" y="37"/>
                      <a:pt x="96" y="19"/>
                      <a:pt x="94" y="0"/>
                    </a:cubicBezTo>
                    <a:lnTo>
                      <a:pt x="0" y="0"/>
                    </a:ln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5" name="Freeform 48"/>
              <p:cNvSpPr>
                <a:spLocks/>
              </p:cNvSpPr>
              <p:nvPr/>
            </p:nvSpPr>
            <p:spPr bwMode="gray">
              <a:xfrm>
                <a:off x="8276406" y="5773092"/>
                <a:ext cx="284163" cy="293688"/>
              </a:xfrm>
              <a:custGeom>
                <a:avLst/>
                <a:gdLst>
                  <a:gd name="T0" fmla="*/ 696108835 w 116"/>
                  <a:gd name="T1" fmla="*/ 408088163 h 119"/>
                  <a:gd name="T2" fmla="*/ 294045012 w 116"/>
                  <a:gd name="T3" fmla="*/ 0 h 119"/>
                  <a:gd name="T4" fmla="*/ 144021648 w 116"/>
                  <a:gd name="T5" fmla="*/ 207089551 h 119"/>
                  <a:gd name="T6" fmla="*/ 0 w 116"/>
                  <a:gd name="T7" fmla="*/ 724812235 h 119"/>
                  <a:gd name="T8" fmla="*/ 564088057 w 116"/>
                  <a:gd name="T9" fmla="*/ 724812235 h 119"/>
                  <a:gd name="T10" fmla="*/ 636098861 w 116"/>
                  <a:gd name="T11" fmla="*/ 493358848 h 119"/>
                  <a:gd name="T12" fmla="*/ 696108835 w 116"/>
                  <a:gd name="T13" fmla="*/ 408088163 h 119"/>
                  <a:gd name="T14" fmla="*/ 0 60000 65536"/>
                  <a:gd name="T15" fmla="*/ 0 60000 65536"/>
                  <a:gd name="T16" fmla="*/ 0 60000 65536"/>
                  <a:gd name="T17" fmla="*/ 0 60000 65536"/>
                  <a:gd name="T18" fmla="*/ 0 60000 65536"/>
                  <a:gd name="T19" fmla="*/ 0 60000 65536"/>
                  <a:gd name="T20" fmla="*/ 0 60000 65536"/>
                  <a:gd name="T21" fmla="*/ 0 w 116"/>
                  <a:gd name="T22" fmla="*/ 0 h 119"/>
                  <a:gd name="T23" fmla="*/ 116 w 116"/>
                  <a:gd name="T24" fmla="*/ 119 h 1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6" h="119">
                    <a:moveTo>
                      <a:pt x="116" y="67"/>
                    </a:moveTo>
                    <a:cubicBezTo>
                      <a:pt x="49" y="0"/>
                      <a:pt x="49" y="0"/>
                      <a:pt x="49" y="0"/>
                    </a:cubicBezTo>
                    <a:cubicBezTo>
                      <a:pt x="40" y="10"/>
                      <a:pt x="32" y="21"/>
                      <a:pt x="24" y="34"/>
                    </a:cubicBezTo>
                    <a:cubicBezTo>
                      <a:pt x="9" y="61"/>
                      <a:pt x="1" y="90"/>
                      <a:pt x="0" y="119"/>
                    </a:cubicBezTo>
                    <a:cubicBezTo>
                      <a:pt x="94" y="119"/>
                      <a:pt x="94" y="119"/>
                      <a:pt x="94" y="119"/>
                    </a:cubicBezTo>
                    <a:cubicBezTo>
                      <a:pt x="96" y="106"/>
                      <a:pt x="99" y="93"/>
                      <a:pt x="106" y="81"/>
                    </a:cubicBezTo>
                    <a:cubicBezTo>
                      <a:pt x="109" y="76"/>
                      <a:pt x="113" y="72"/>
                      <a:pt x="116" y="67"/>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6" name="Freeform 49"/>
              <p:cNvSpPr>
                <a:spLocks/>
              </p:cNvSpPr>
              <p:nvPr/>
            </p:nvSpPr>
            <p:spPr bwMode="gray">
              <a:xfrm>
                <a:off x="8420869" y="6255692"/>
                <a:ext cx="292100" cy="288925"/>
              </a:xfrm>
              <a:custGeom>
                <a:avLst/>
                <a:gdLst>
                  <a:gd name="T0" fmla="*/ 403687159 w 119"/>
                  <a:gd name="T1" fmla="*/ 0 h 117"/>
                  <a:gd name="T2" fmla="*/ 0 w 119"/>
                  <a:gd name="T3" fmla="*/ 408577039 h 117"/>
                  <a:gd name="T4" fmla="*/ 198831759 w 119"/>
                  <a:gd name="T5" fmla="*/ 561030622 h 117"/>
                  <a:gd name="T6" fmla="*/ 716995165 w 119"/>
                  <a:gd name="T7" fmla="*/ 713484359 h 117"/>
                  <a:gd name="T8" fmla="*/ 716995165 w 119"/>
                  <a:gd name="T9" fmla="*/ 134159981 h 117"/>
                  <a:gd name="T10" fmla="*/ 488037763 w 119"/>
                  <a:gd name="T11" fmla="*/ 60980464 h 117"/>
                  <a:gd name="T12" fmla="*/ 403687159 w 119"/>
                  <a:gd name="T13" fmla="*/ 0 h 117"/>
                  <a:gd name="T14" fmla="*/ 0 60000 65536"/>
                  <a:gd name="T15" fmla="*/ 0 60000 65536"/>
                  <a:gd name="T16" fmla="*/ 0 60000 65536"/>
                  <a:gd name="T17" fmla="*/ 0 60000 65536"/>
                  <a:gd name="T18" fmla="*/ 0 60000 65536"/>
                  <a:gd name="T19" fmla="*/ 0 60000 65536"/>
                  <a:gd name="T20" fmla="*/ 0 60000 65536"/>
                  <a:gd name="T21" fmla="*/ 0 w 119"/>
                  <a:gd name="T22" fmla="*/ 0 h 117"/>
                  <a:gd name="T23" fmla="*/ 119 w 119"/>
                  <a:gd name="T24" fmla="*/ 117 h 1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17">
                    <a:moveTo>
                      <a:pt x="67" y="0"/>
                    </a:moveTo>
                    <a:cubicBezTo>
                      <a:pt x="0" y="67"/>
                      <a:pt x="0" y="67"/>
                      <a:pt x="0" y="67"/>
                    </a:cubicBezTo>
                    <a:cubicBezTo>
                      <a:pt x="10" y="76"/>
                      <a:pt x="21" y="85"/>
                      <a:pt x="33" y="92"/>
                    </a:cubicBezTo>
                    <a:cubicBezTo>
                      <a:pt x="61" y="107"/>
                      <a:pt x="90" y="115"/>
                      <a:pt x="119" y="117"/>
                    </a:cubicBezTo>
                    <a:cubicBezTo>
                      <a:pt x="119" y="22"/>
                      <a:pt x="119" y="22"/>
                      <a:pt x="119" y="22"/>
                    </a:cubicBezTo>
                    <a:cubicBezTo>
                      <a:pt x="106" y="21"/>
                      <a:pt x="93" y="17"/>
                      <a:pt x="81" y="10"/>
                    </a:cubicBezTo>
                    <a:cubicBezTo>
                      <a:pt x="76" y="7"/>
                      <a:pt x="71" y="4"/>
                      <a:pt x="67" y="0"/>
                    </a:cubicBez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7" name="Freeform 50"/>
              <p:cNvSpPr>
                <a:spLocks/>
              </p:cNvSpPr>
              <p:nvPr/>
            </p:nvSpPr>
            <p:spPr bwMode="gray">
              <a:xfrm>
                <a:off x="8751069" y="6255692"/>
                <a:ext cx="292100" cy="288925"/>
              </a:xfrm>
              <a:custGeom>
                <a:avLst/>
                <a:gdLst>
                  <a:gd name="T0" fmla="*/ 0 w 119"/>
                  <a:gd name="T1" fmla="*/ 713484359 h 117"/>
                  <a:gd name="T2" fmla="*/ 716995165 w 119"/>
                  <a:gd name="T3" fmla="*/ 408577039 h 117"/>
                  <a:gd name="T4" fmla="*/ 313307929 w 119"/>
                  <a:gd name="T5" fmla="*/ 0 h 117"/>
                  <a:gd name="T6" fmla="*/ 0 w 119"/>
                  <a:gd name="T7" fmla="*/ 134159981 h 117"/>
                  <a:gd name="T8" fmla="*/ 0 w 119"/>
                  <a:gd name="T9" fmla="*/ 713484359 h 117"/>
                  <a:gd name="T10" fmla="*/ 0 60000 65536"/>
                  <a:gd name="T11" fmla="*/ 0 60000 65536"/>
                  <a:gd name="T12" fmla="*/ 0 60000 65536"/>
                  <a:gd name="T13" fmla="*/ 0 60000 65536"/>
                  <a:gd name="T14" fmla="*/ 0 60000 65536"/>
                  <a:gd name="T15" fmla="*/ 0 w 119"/>
                  <a:gd name="T16" fmla="*/ 0 h 117"/>
                  <a:gd name="T17" fmla="*/ 119 w 119"/>
                  <a:gd name="T18" fmla="*/ 117 h 117"/>
                </a:gdLst>
                <a:ahLst/>
                <a:cxnLst>
                  <a:cxn ang="T10">
                    <a:pos x="T0" y="T1"/>
                  </a:cxn>
                  <a:cxn ang="T11">
                    <a:pos x="T2" y="T3"/>
                  </a:cxn>
                  <a:cxn ang="T12">
                    <a:pos x="T4" y="T5"/>
                  </a:cxn>
                  <a:cxn ang="T13">
                    <a:pos x="T6" y="T7"/>
                  </a:cxn>
                  <a:cxn ang="T14">
                    <a:pos x="T8" y="T9"/>
                  </a:cxn>
                </a:cxnLst>
                <a:rect l="T15" t="T16" r="T17" b="T18"/>
                <a:pathLst>
                  <a:path w="119" h="117">
                    <a:moveTo>
                      <a:pt x="0" y="117"/>
                    </a:moveTo>
                    <a:cubicBezTo>
                      <a:pt x="44" y="115"/>
                      <a:pt x="86" y="98"/>
                      <a:pt x="119" y="67"/>
                    </a:cubicBezTo>
                    <a:cubicBezTo>
                      <a:pt x="52" y="0"/>
                      <a:pt x="52" y="0"/>
                      <a:pt x="52" y="0"/>
                    </a:cubicBezTo>
                    <a:cubicBezTo>
                      <a:pt x="37" y="13"/>
                      <a:pt x="19" y="20"/>
                      <a:pt x="0" y="22"/>
                    </a:cubicBezTo>
                    <a:lnTo>
                      <a:pt x="0" y="117"/>
                    </a:ln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8" name="Freeform 51"/>
              <p:cNvSpPr>
                <a:spLocks/>
              </p:cNvSpPr>
              <p:nvPr/>
            </p:nvSpPr>
            <p:spPr bwMode="gray">
              <a:xfrm>
                <a:off x="8420869" y="5628630"/>
                <a:ext cx="292100" cy="285750"/>
              </a:xfrm>
              <a:custGeom>
                <a:avLst/>
                <a:gdLst>
                  <a:gd name="T0" fmla="*/ 716995165 w 119"/>
                  <a:gd name="T1" fmla="*/ 0 h 116"/>
                  <a:gd name="T2" fmla="*/ 0 w 119"/>
                  <a:gd name="T3" fmla="*/ 297340117 h 116"/>
                  <a:gd name="T4" fmla="*/ 403687159 w 119"/>
                  <a:gd name="T5" fmla="*/ 703905834 h 116"/>
                  <a:gd name="T6" fmla="*/ 716995165 w 119"/>
                  <a:gd name="T7" fmla="*/ 576473530 h 116"/>
                  <a:gd name="T8" fmla="*/ 716995165 w 119"/>
                  <a:gd name="T9" fmla="*/ 0 h 116"/>
                  <a:gd name="T10" fmla="*/ 0 60000 65536"/>
                  <a:gd name="T11" fmla="*/ 0 60000 65536"/>
                  <a:gd name="T12" fmla="*/ 0 60000 65536"/>
                  <a:gd name="T13" fmla="*/ 0 60000 65536"/>
                  <a:gd name="T14" fmla="*/ 0 60000 65536"/>
                  <a:gd name="T15" fmla="*/ 0 w 119"/>
                  <a:gd name="T16" fmla="*/ 0 h 116"/>
                  <a:gd name="T17" fmla="*/ 119 w 119"/>
                  <a:gd name="T18" fmla="*/ 116 h 116"/>
                </a:gdLst>
                <a:ahLst/>
                <a:cxnLst>
                  <a:cxn ang="T10">
                    <a:pos x="T0" y="T1"/>
                  </a:cxn>
                  <a:cxn ang="T11">
                    <a:pos x="T2" y="T3"/>
                  </a:cxn>
                  <a:cxn ang="T12">
                    <a:pos x="T4" y="T5"/>
                  </a:cxn>
                  <a:cxn ang="T13">
                    <a:pos x="T6" y="T7"/>
                  </a:cxn>
                  <a:cxn ang="T14">
                    <a:pos x="T8" y="T9"/>
                  </a:cxn>
                </a:cxnLst>
                <a:rect l="T15" t="T16" r="T17" b="T18"/>
                <a:pathLst>
                  <a:path w="119" h="116">
                    <a:moveTo>
                      <a:pt x="119" y="0"/>
                    </a:moveTo>
                    <a:cubicBezTo>
                      <a:pt x="76" y="2"/>
                      <a:pt x="33" y="19"/>
                      <a:pt x="0" y="49"/>
                    </a:cubicBezTo>
                    <a:cubicBezTo>
                      <a:pt x="67" y="116"/>
                      <a:pt x="67" y="116"/>
                      <a:pt x="67" y="116"/>
                    </a:cubicBezTo>
                    <a:cubicBezTo>
                      <a:pt x="82" y="104"/>
                      <a:pt x="100" y="96"/>
                      <a:pt x="119" y="95"/>
                    </a:cubicBezTo>
                    <a:lnTo>
                      <a:pt x="119" y="0"/>
                    </a:ln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49" name="Freeform 52"/>
              <p:cNvSpPr>
                <a:spLocks/>
              </p:cNvSpPr>
              <p:nvPr/>
            </p:nvSpPr>
            <p:spPr bwMode="gray">
              <a:xfrm>
                <a:off x="8903469" y="5773092"/>
                <a:ext cx="284162" cy="293688"/>
              </a:xfrm>
              <a:custGeom>
                <a:avLst/>
                <a:gdLst>
                  <a:gd name="T0" fmla="*/ 696103936 w 116"/>
                  <a:gd name="T1" fmla="*/ 724812235 h 119"/>
                  <a:gd name="T2" fmla="*/ 402059881 w 116"/>
                  <a:gd name="T3" fmla="*/ 0 h 119"/>
                  <a:gd name="T4" fmla="*/ 0 w 116"/>
                  <a:gd name="T5" fmla="*/ 408088163 h 119"/>
                  <a:gd name="T6" fmla="*/ 126018503 w 116"/>
                  <a:gd name="T7" fmla="*/ 724812235 h 119"/>
                  <a:gd name="T8" fmla="*/ 696103936 w 116"/>
                  <a:gd name="T9" fmla="*/ 724812235 h 119"/>
                  <a:gd name="T10" fmla="*/ 0 60000 65536"/>
                  <a:gd name="T11" fmla="*/ 0 60000 65536"/>
                  <a:gd name="T12" fmla="*/ 0 60000 65536"/>
                  <a:gd name="T13" fmla="*/ 0 60000 65536"/>
                  <a:gd name="T14" fmla="*/ 0 60000 65536"/>
                  <a:gd name="T15" fmla="*/ 0 w 116"/>
                  <a:gd name="T16" fmla="*/ 0 h 119"/>
                  <a:gd name="T17" fmla="*/ 116 w 116"/>
                  <a:gd name="T18" fmla="*/ 119 h 119"/>
                </a:gdLst>
                <a:ahLst/>
                <a:cxnLst>
                  <a:cxn ang="T10">
                    <a:pos x="T0" y="T1"/>
                  </a:cxn>
                  <a:cxn ang="T11">
                    <a:pos x="T2" y="T3"/>
                  </a:cxn>
                  <a:cxn ang="T12">
                    <a:pos x="T4" y="T5"/>
                  </a:cxn>
                  <a:cxn ang="T13">
                    <a:pos x="T6" y="T7"/>
                  </a:cxn>
                  <a:cxn ang="T14">
                    <a:pos x="T8" y="T9"/>
                  </a:cxn>
                </a:cxnLst>
                <a:rect l="T15" t="T16" r="T17" b="T18"/>
                <a:pathLst>
                  <a:path w="116" h="119">
                    <a:moveTo>
                      <a:pt x="116" y="119"/>
                    </a:moveTo>
                    <a:cubicBezTo>
                      <a:pt x="115" y="75"/>
                      <a:pt x="97" y="33"/>
                      <a:pt x="67" y="0"/>
                    </a:cubicBezTo>
                    <a:cubicBezTo>
                      <a:pt x="0" y="67"/>
                      <a:pt x="0" y="67"/>
                      <a:pt x="0" y="67"/>
                    </a:cubicBezTo>
                    <a:cubicBezTo>
                      <a:pt x="12" y="82"/>
                      <a:pt x="20" y="100"/>
                      <a:pt x="21" y="119"/>
                    </a:cubicBezTo>
                    <a:lnTo>
                      <a:pt x="116" y="119"/>
                    </a:lnTo>
                    <a:close/>
                  </a:path>
                </a:pathLst>
              </a:custGeom>
              <a:solidFill>
                <a:srgbClr val="D5D1C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1" name="Freeform 53"/>
              <p:cNvSpPr>
                <a:spLocks/>
              </p:cNvSpPr>
              <p:nvPr/>
            </p:nvSpPr>
            <p:spPr bwMode="gray">
              <a:xfrm>
                <a:off x="8751069" y="5628630"/>
                <a:ext cx="292100" cy="285750"/>
              </a:xfrm>
              <a:custGeom>
                <a:avLst/>
                <a:gdLst>
                  <a:gd name="T0" fmla="*/ 313307929 w 119"/>
                  <a:gd name="T1" fmla="*/ 703905834 h 116"/>
                  <a:gd name="T2" fmla="*/ 716995165 w 119"/>
                  <a:gd name="T3" fmla="*/ 297340117 h 116"/>
                  <a:gd name="T4" fmla="*/ 512139688 w 119"/>
                  <a:gd name="T5" fmla="*/ 151703688 h 116"/>
                  <a:gd name="T6" fmla="*/ 0 w 119"/>
                  <a:gd name="T7" fmla="*/ 0 h 116"/>
                  <a:gd name="T8" fmla="*/ 0 w 119"/>
                  <a:gd name="T9" fmla="*/ 576473530 h 116"/>
                  <a:gd name="T10" fmla="*/ 228957326 w 119"/>
                  <a:gd name="T11" fmla="*/ 649293111 h 116"/>
                  <a:gd name="T12" fmla="*/ 313307929 w 119"/>
                  <a:gd name="T13" fmla="*/ 703905834 h 116"/>
                  <a:gd name="T14" fmla="*/ 0 60000 65536"/>
                  <a:gd name="T15" fmla="*/ 0 60000 65536"/>
                  <a:gd name="T16" fmla="*/ 0 60000 65536"/>
                  <a:gd name="T17" fmla="*/ 0 60000 65536"/>
                  <a:gd name="T18" fmla="*/ 0 60000 65536"/>
                  <a:gd name="T19" fmla="*/ 0 60000 65536"/>
                  <a:gd name="T20" fmla="*/ 0 60000 65536"/>
                  <a:gd name="T21" fmla="*/ 0 w 119"/>
                  <a:gd name="T22" fmla="*/ 0 h 116"/>
                  <a:gd name="T23" fmla="*/ 119 w 119"/>
                  <a:gd name="T24" fmla="*/ 116 h 1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9" h="116">
                    <a:moveTo>
                      <a:pt x="52" y="116"/>
                    </a:moveTo>
                    <a:cubicBezTo>
                      <a:pt x="119" y="49"/>
                      <a:pt x="119" y="49"/>
                      <a:pt x="119" y="49"/>
                    </a:cubicBezTo>
                    <a:cubicBezTo>
                      <a:pt x="109" y="40"/>
                      <a:pt x="98" y="32"/>
                      <a:pt x="85" y="25"/>
                    </a:cubicBezTo>
                    <a:cubicBezTo>
                      <a:pt x="58" y="9"/>
                      <a:pt x="29" y="1"/>
                      <a:pt x="0" y="0"/>
                    </a:cubicBezTo>
                    <a:cubicBezTo>
                      <a:pt x="0" y="95"/>
                      <a:pt x="0" y="95"/>
                      <a:pt x="0" y="95"/>
                    </a:cubicBezTo>
                    <a:cubicBezTo>
                      <a:pt x="13" y="96"/>
                      <a:pt x="26" y="100"/>
                      <a:pt x="38" y="107"/>
                    </a:cubicBezTo>
                    <a:cubicBezTo>
                      <a:pt x="43" y="110"/>
                      <a:pt x="47" y="113"/>
                      <a:pt x="52" y="116"/>
                    </a:cubicBezTo>
                    <a:close/>
                  </a:path>
                </a:pathLst>
              </a:custGeom>
              <a:solidFill>
                <a:schemeClr val="accent6"/>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2" name="Oval 54"/>
              <p:cNvSpPr>
                <a:spLocks noChangeAspect="1" noChangeArrowheads="1"/>
              </p:cNvSpPr>
              <p:nvPr>
                <p:custDataLst>
                  <p:tags r:id="rId6"/>
                </p:custDataLst>
              </p:nvPr>
            </p:nvSpPr>
            <p:spPr bwMode="gray">
              <a:xfrm>
                <a:off x="8533581" y="5890567"/>
                <a:ext cx="395288" cy="392113"/>
              </a:xfrm>
              <a:prstGeom prst="ellipse">
                <a:avLst/>
              </a:prstGeom>
              <a:solidFill>
                <a:srgbClr val="968C6D"/>
              </a:solidFill>
              <a:ln w="3175">
                <a:noFill/>
                <a:miter lim="800000"/>
                <a:headEnd/>
                <a:tailEnd/>
              </a:ln>
            </p:spPr>
            <p:txBody>
              <a:bodyPr lIns="0" tIns="0" rIns="0" bIns="0" anchor="ctr"/>
              <a:lstStyle/>
              <a:p>
                <a:pPr marL="177800" marR="0" lvl="0" indent="-177800" algn="ctr" defTabSz="801688" eaLnBrk="1" fontAlgn="auto" latinLnBrk="0" hangingPunct="1">
                  <a:lnSpc>
                    <a:spcPct val="100000"/>
                  </a:lnSpc>
                  <a:spcBef>
                    <a:spcPct val="20000"/>
                  </a:spcBef>
                  <a:spcAft>
                    <a:spcPts val="0"/>
                  </a:spcAft>
                  <a:buClrTx/>
                  <a:buSzTx/>
                  <a:buFontTx/>
                  <a:buNone/>
                  <a:tabLst/>
                  <a:defRPr/>
                </a:pPr>
                <a:r>
                  <a:rPr kumimoji="0" lang="de-DE" sz="1400" b="1" i="0" u="none" strike="noStrike" kern="0" cap="none" spc="0" normalizeH="0" baseline="0" noProof="0" dirty="0" smtClean="0">
                    <a:ln>
                      <a:noFill/>
                    </a:ln>
                    <a:solidFill>
                      <a:schemeClr val="bg2"/>
                    </a:solidFill>
                    <a:effectLst/>
                    <a:uLnTx/>
                    <a:uFillTx/>
                    <a:latin typeface="+mj-lt"/>
                    <a:cs typeface="Arial" charset="0"/>
                  </a:rPr>
                  <a:t>8</a:t>
                </a:r>
              </a:p>
            </p:txBody>
          </p:sp>
        </p:grpSp>
      </p:grpSp>
      <p:sp>
        <p:nvSpPr>
          <p:cNvPr id="154" name="Freeform 4"/>
          <p:cNvSpPr>
            <a:spLocks noEditPoints="1"/>
          </p:cNvSpPr>
          <p:nvPr>
            <p:custDataLst>
              <p:tags r:id="rId2"/>
            </p:custDataLst>
          </p:nvPr>
        </p:nvSpPr>
        <p:spPr bwMode="gray">
          <a:xfrm flipV="1">
            <a:off x="926281" y="2247255"/>
            <a:ext cx="3959225" cy="3959225"/>
          </a:xfrm>
          <a:custGeom>
            <a:avLst/>
            <a:gdLst/>
            <a:ahLst/>
            <a:cxnLst>
              <a:cxn ang="0">
                <a:pos x="293" y="0"/>
              </a:cxn>
              <a:cxn ang="0">
                <a:pos x="0" y="292"/>
              </a:cxn>
              <a:cxn ang="0">
                <a:pos x="293" y="585"/>
              </a:cxn>
              <a:cxn ang="0">
                <a:pos x="586" y="292"/>
              </a:cxn>
              <a:cxn ang="0">
                <a:pos x="293" y="0"/>
              </a:cxn>
              <a:cxn ang="0">
                <a:pos x="465" y="392"/>
              </a:cxn>
              <a:cxn ang="0">
                <a:pos x="194" y="464"/>
              </a:cxn>
              <a:cxn ang="0">
                <a:pos x="121" y="193"/>
              </a:cxn>
              <a:cxn ang="0">
                <a:pos x="392" y="121"/>
              </a:cxn>
              <a:cxn ang="0">
                <a:pos x="465" y="392"/>
              </a:cxn>
            </a:cxnLst>
            <a:rect l="0" t="0" r="r" b="b"/>
            <a:pathLst>
              <a:path w="586" h="585">
                <a:moveTo>
                  <a:pt x="293" y="0"/>
                </a:moveTo>
                <a:cubicBezTo>
                  <a:pt x="131" y="0"/>
                  <a:pt x="0" y="131"/>
                  <a:pt x="0" y="292"/>
                </a:cubicBezTo>
                <a:cubicBezTo>
                  <a:pt x="0" y="454"/>
                  <a:pt x="131" y="585"/>
                  <a:pt x="293" y="585"/>
                </a:cubicBezTo>
                <a:cubicBezTo>
                  <a:pt x="455" y="585"/>
                  <a:pt x="586" y="454"/>
                  <a:pt x="586" y="292"/>
                </a:cubicBezTo>
                <a:cubicBezTo>
                  <a:pt x="586" y="131"/>
                  <a:pt x="455" y="0"/>
                  <a:pt x="293" y="0"/>
                </a:cubicBezTo>
                <a:close/>
                <a:moveTo>
                  <a:pt x="465" y="392"/>
                </a:moveTo>
                <a:cubicBezTo>
                  <a:pt x="410" y="487"/>
                  <a:pt x="289" y="519"/>
                  <a:pt x="194" y="464"/>
                </a:cubicBezTo>
                <a:cubicBezTo>
                  <a:pt x="99" y="409"/>
                  <a:pt x="66" y="288"/>
                  <a:pt x="121" y="193"/>
                </a:cubicBezTo>
                <a:cubicBezTo>
                  <a:pt x="176" y="98"/>
                  <a:pt x="297" y="66"/>
                  <a:pt x="392" y="121"/>
                </a:cubicBezTo>
                <a:cubicBezTo>
                  <a:pt x="487" y="175"/>
                  <a:pt x="520" y="297"/>
                  <a:pt x="465" y="392"/>
                </a:cubicBezTo>
                <a:close/>
              </a:path>
            </a:pathLst>
          </a:custGeom>
          <a:solidFill>
            <a:schemeClr val="accent3"/>
          </a:solidFill>
          <a:ln w="3175">
            <a:noFill/>
            <a:miter lim="800000"/>
            <a:headEnd/>
            <a:tailEn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a:ln>
                <a:noFill/>
              </a:ln>
              <a:solidFill>
                <a:schemeClr val="bg2"/>
              </a:solidFill>
              <a:effectLst/>
              <a:uLnTx/>
              <a:uFillTx/>
              <a:latin typeface="+mj-lt"/>
            </a:endParaRPr>
          </a:p>
        </p:txBody>
      </p:sp>
      <p:sp>
        <p:nvSpPr>
          <p:cNvPr id="155" name="Freeform 5"/>
          <p:cNvSpPr>
            <a:spLocks/>
          </p:cNvSpPr>
          <p:nvPr>
            <p:custDataLst>
              <p:tags r:id="rId3"/>
            </p:custDataLst>
          </p:nvPr>
        </p:nvSpPr>
        <p:spPr bwMode="gray">
          <a:xfrm flipV="1">
            <a:off x="1845444" y="2796530"/>
            <a:ext cx="2128837" cy="1081087"/>
          </a:xfrm>
          <a:custGeom>
            <a:avLst/>
            <a:gdLst>
              <a:gd name="T0" fmla="*/ 2147483647 w 315"/>
              <a:gd name="T1" fmla="*/ 1278317744 h 160"/>
              <a:gd name="T2" fmla="*/ 2147483647 w 315"/>
              <a:gd name="T3" fmla="*/ 0 h 160"/>
              <a:gd name="T4" fmla="*/ 0 w 315"/>
              <a:gd name="T5" fmla="*/ 2147483647 h 160"/>
              <a:gd name="T6" fmla="*/ 2147483647 w 315"/>
              <a:gd name="T7" fmla="*/ 2147483647 h 160"/>
              <a:gd name="T8" fmla="*/ 2147483647 w 315"/>
              <a:gd name="T9" fmla="*/ 2145748260 h 160"/>
              <a:gd name="T10" fmla="*/ 2147483647 w 315"/>
              <a:gd name="T11" fmla="*/ 0 h 160"/>
              <a:gd name="T12" fmla="*/ 2147483647 w 315"/>
              <a:gd name="T13" fmla="*/ 1278317744 h 160"/>
              <a:gd name="T14" fmla="*/ 0 60000 65536"/>
              <a:gd name="T15" fmla="*/ 0 60000 65536"/>
              <a:gd name="T16" fmla="*/ 0 60000 65536"/>
              <a:gd name="T17" fmla="*/ 0 60000 65536"/>
              <a:gd name="T18" fmla="*/ 0 60000 65536"/>
              <a:gd name="T19" fmla="*/ 0 60000 65536"/>
              <a:gd name="T20" fmla="*/ 0 60000 65536"/>
              <a:gd name="T21" fmla="*/ 0 w 315"/>
              <a:gd name="T22" fmla="*/ 0 h 160"/>
              <a:gd name="T23" fmla="*/ 315 w 315"/>
              <a:gd name="T24" fmla="*/ 160 h 1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5" h="160">
                <a:moveTo>
                  <a:pt x="111" y="28"/>
                </a:moveTo>
                <a:cubicBezTo>
                  <a:pt x="99" y="21"/>
                  <a:pt x="89" y="11"/>
                  <a:pt x="82" y="0"/>
                </a:cubicBezTo>
                <a:cubicBezTo>
                  <a:pt x="0" y="48"/>
                  <a:pt x="0" y="48"/>
                  <a:pt x="0" y="48"/>
                </a:cubicBezTo>
                <a:cubicBezTo>
                  <a:pt x="15" y="72"/>
                  <a:pt x="37" y="94"/>
                  <a:pt x="64" y="110"/>
                </a:cubicBezTo>
                <a:cubicBezTo>
                  <a:pt x="151" y="160"/>
                  <a:pt x="262" y="132"/>
                  <a:pt x="315" y="47"/>
                </a:cubicBezTo>
                <a:cubicBezTo>
                  <a:pt x="232" y="0"/>
                  <a:pt x="232" y="0"/>
                  <a:pt x="232" y="0"/>
                </a:cubicBezTo>
                <a:cubicBezTo>
                  <a:pt x="206" y="39"/>
                  <a:pt x="153" y="52"/>
                  <a:pt x="111" y="28"/>
                </a:cubicBezTo>
                <a:close/>
              </a:path>
            </a:pathLst>
          </a:custGeom>
          <a:solidFill>
            <a:schemeClr val="accent1"/>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6" name="Freeform 6"/>
          <p:cNvSpPr>
            <a:spLocks/>
          </p:cNvSpPr>
          <p:nvPr>
            <p:custDataLst>
              <p:tags r:id="rId4"/>
            </p:custDataLst>
          </p:nvPr>
        </p:nvSpPr>
        <p:spPr bwMode="gray">
          <a:xfrm flipV="1">
            <a:off x="2953519" y="3641080"/>
            <a:ext cx="1379537" cy="1841500"/>
          </a:xfrm>
          <a:custGeom>
            <a:avLst/>
            <a:gdLst>
              <a:gd name="T0" fmla="*/ 2147483647 w 204"/>
              <a:gd name="T1" fmla="*/ 2147483647 h 272"/>
              <a:gd name="T2" fmla="*/ 2147483647 w 204"/>
              <a:gd name="T3" fmla="*/ 2147483647 h 272"/>
              <a:gd name="T4" fmla="*/ 2147483647 w 204"/>
              <a:gd name="T5" fmla="*/ 1145893595 h 272"/>
              <a:gd name="T6" fmla="*/ 0 w 204"/>
              <a:gd name="T7" fmla="*/ 0 h 272"/>
              <a:gd name="T8" fmla="*/ 0 w 204"/>
              <a:gd name="T9" fmla="*/ 2147483647 h 272"/>
              <a:gd name="T10" fmla="*/ 1783491443 w 204"/>
              <a:gd name="T11" fmla="*/ 2147483647 h 272"/>
              <a:gd name="T12" fmla="*/ 2147483647 w 204"/>
              <a:gd name="T13" fmla="*/ 2147483647 h 272"/>
              <a:gd name="T14" fmla="*/ 0 60000 65536"/>
              <a:gd name="T15" fmla="*/ 0 60000 65536"/>
              <a:gd name="T16" fmla="*/ 0 60000 65536"/>
              <a:gd name="T17" fmla="*/ 0 60000 65536"/>
              <a:gd name="T18" fmla="*/ 0 60000 65536"/>
              <a:gd name="T19" fmla="*/ 0 60000 65536"/>
              <a:gd name="T20" fmla="*/ 0 60000 65536"/>
              <a:gd name="T21" fmla="*/ 0 w 204"/>
              <a:gd name="T22" fmla="*/ 0 h 272"/>
              <a:gd name="T23" fmla="*/ 204 w 204"/>
              <a:gd name="T24" fmla="*/ 272 h 2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272">
                <a:moveTo>
                  <a:pt x="76" y="225"/>
                </a:moveTo>
                <a:cubicBezTo>
                  <a:pt x="158" y="272"/>
                  <a:pt x="158" y="272"/>
                  <a:pt x="158" y="272"/>
                </a:cubicBezTo>
                <a:cubicBezTo>
                  <a:pt x="204" y="184"/>
                  <a:pt x="173" y="75"/>
                  <a:pt x="86" y="25"/>
                </a:cubicBezTo>
                <a:cubicBezTo>
                  <a:pt x="59" y="9"/>
                  <a:pt x="30" y="1"/>
                  <a:pt x="0" y="0"/>
                </a:cubicBezTo>
                <a:cubicBezTo>
                  <a:pt x="0" y="95"/>
                  <a:pt x="0" y="95"/>
                  <a:pt x="0" y="95"/>
                </a:cubicBezTo>
                <a:cubicBezTo>
                  <a:pt x="13" y="96"/>
                  <a:pt x="26" y="100"/>
                  <a:pt x="39" y="107"/>
                </a:cubicBezTo>
                <a:cubicBezTo>
                  <a:pt x="80" y="131"/>
                  <a:pt x="96" y="182"/>
                  <a:pt x="76" y="225"/>
                </a:cubicBezTo>
                <a:close/>
              </a:path>
            </a:pathLst>
          </a:custGeom>
          <a:solidFill>
            <a:schemeClr val="accent4"/>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7" name="Freeform 7"/>
          <p:cNvSpPr>
            <a:spLocks/>
          </p:cNvSpPr>
          <p:nvPr>
            <p:custDataLst>
              <p:tags r:id="rId5"/>
            </p:custDataLst>
          </p:nvPr>
        </p:nvSpPr>
        <p:spPr bwMode="gray">
          <a:xfrm flipV="1">
            <a:off x="1596206" y="3641080"/>
            <a:ext cx="1262063" cy="1841500"/>
          </a:xfrm>
          <a:custGeom>
            <a:avLst/>
            <a:gdLst>
              <a:gd name="T0" fmla="*/ 2147483647 w 187"/>
              <a:gd name="T1" fmla="*/ 2147483647 h 272"/>
              <a:gd name="T2" fmla="*/ 2147483647 w 187"/>
              <a:gd name="T3" fmla="*/ 2147483647 h 272"/>
              <a:gd name="T4" fmla="*/ 2147483647 w 187"/>
              <a:gd name="T5" fmla="*/ 0 h 272"/>
              <a:gd name="T6" fmla="*/ 1503116964 w 187"/>
              <a:gd name="T7" fmla="*/ 2147483647 h 272"/>
              <a:gd name="T8" fmla="*/ 1320921020 w 187"/>
              <a:gd name="T9" fmla="*/ 2147483647 h 272"/>
              <a:gd name="T10" fmla="*/ 2147483647 w 187"/>
              <a:gd name="T11" fmla="*/ 2147483647 h 272"/>
              <a:gd name="T12" fmla="*/ 2147483647 w 187"/>
              <a:gd name="T13" fmla="*/ 2147483647 h 272"/>
              <a:gd name="T14" fmla="*/ 0 60000 65536"/>
              <a:gd name="T15" fmla="*/ 0 60000 65536"/>
              <a:gd name="T16" fmla="*/ 0 60000 65536"/>
              <a:gd name="T17" fmla="*/ 0 60000 65536"/>
              <a:gd name="T18" fmla="*/ 0 60000 65536"/>
              <a:gd name="T19" fmla="*/ 0 60000 65536"/>
              <a:gd name="T20" fmla="*/ 0 60000 65536"/>
              <a:gd name="T21" fmla="*/ 0 w 187"/>
              <a:gd name="T22" fmla="*/ 0 h 272"/>
              <a:gd name="T23" fmla="*/ 187 w 187"/>
              <a:gd name="T24" fmla="*/ 272 h 2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7" h="272">
                <a:moveTo>
                  <a:pt x="115" y="140"/>
                </a:moveTo>
                <a:cubicBezTo>
                  <a:pt x="131" y="113"/>
                  <a:pt x="158" y="97"/>
                  <a:pt x="187" y="95"/>
                </a:cubicBezTo>
                <a:cubicBezTo>
                  <a:pt x="187" y="0"/>
                  <a:pt x="187" y="0"/>
                  <a:pt x="187" y="0"/>
                </a:cubicBezTo>
                <a:cubicBezTo>
                  <a:pt x="125" y="2"/>
                  <a:pt x="66" y="35"/>
                  <a:pt x="33" y="93"/>
                </a:cubicBezTo>
                <a:cubicBezTo>
                  <a:pt x="0" y="150"/>
                  <a:pt x="1" y="217"/>
                  <a:pt x="29" y="272"/>
                </a:cubicBezTo>
                <a:cubicBezTo>
                  <a:pt x="111" y="225"/>
                  <a:pt x="111" y="225"/>
                  <a:pt x="111" y="225"/>
                </a:cubicBezTo>
                <a:cubicBezTo>
                  <a:pt x="99" y="199"/>
                  <a:pt x="99" y="167"/>
                  <a:pt x="115" y="140"/>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400" b="0" i="0" u="none" strike="noStrike" kern="0" cap="none" spc="0" normalizeH="0" baseline="0" noProof="0" smtClean="0">
              <a:ln>
                <a:noFill/>
              </a:ln>
              <a:solidFill>
                <a:schemeClr val="bg2"/>
              </a:solidFill>
              <a:effectLst/>
              <a:uLnTx/>
              <a:uFillTx/>
              <a:latin typeface="+mj-lt"/>
            </a:endParaRPr>
          </a:p>
        </p:txBody>
      </p:sp>
      <p:sp>
        <p:nvSpPr>
          <p:cNvPr id="158" name="Text Box 9"/>
          <p:cNvSpPr txBox="1">
            <a:spLocks noChangeArrowheads="1"/>
          </p:cNvSpPr>
          <p:nvPr/>
        </p:nvSpPr>
        <p:spPr bwMode="gray">
          <a:xfrm>
            <a:off x="2528069" y="3268017"/>
            <a:ext cx="749300" cy="307777"/>
          </a:xfrm>
          <a:prstGeom prst="rect">
            <a:avLst/>
          </a:prstGeom>
          <a:noFill/>
          <a:ln w="9525">
            <a:noFill/>
            <a:miter lim="800000"/>
            <a:headEnd/>
            <a:tailEnd/>
          </a:ln>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[Text]</a:t>
            </a:r>
          </a:p>
        </p:txBody>
      </p:sp>
      <p:sp>
        <p:nvSpPr>
          <p:cNvPr id="160" name="Text Box 59"/>
          <p:cNvSpPr txBox="1">
            <a:spLocks noChangeArrowheads="1"/>
          </p:cNvSpPr>
          <p:nvPr/>
        </p:nvSpPr>
        <p:spPr bwMode="gray">
          <a:xfrm>
            <a:off x="3312294" y="4591992"/>
            <a:ext cx="749300" cy="307777"/>
          </a:xfrm>
          <a:prstGeom prst="rect">
            <a:avLst/>
          </a:prstGeom>
          <a:noFill/>
          <a:ln w="9525">
            <a:noFill/>
            <a:miter lim="800000"/>
            <a:headEnd/>
            <a:tailEnd/>
          </a:ln>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[Text]</a:t>
            </a:r>
          </a:p>
        </p:txBody>
      </p:sp>
      <p:sp>
        <p:nvSpPr>
          <p:cNvPr id="161" name="Text Box 60"/>
          <p:cNvSpPr txBox="1">
            <a:spLocks noChangeArrowheads="1"/>
          </p:cNvSpPr>
          <p:nvPr/>
        </p:nvSpPr>
        <p:spPr bwMode="gray">
          <a:xfrm>
            <a:off x="1743844" y="4591992"/>
            <a:ext cx="749300" cy="307777"/>
          </a:xfrm>
          <a:prstGeom prst="rect">
            <a:avLst/>
          </a:prstGeom>
          <a:noFill/>
          <a:ln w="9525">
            <a:noFill/>
            <a:miter lim="800000"/>
            <a:headEnd/>
            <a:tailEnd/>
          </a:ln>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[Text]</a:t>
            </a:r>
          </a:p>
        </p:txBody>
      </p:sp>
      <p:sp>
        <p:nvSpPr>
          <p:cNvPr id="162" name="Text Box 61"/>
          <p:cNvSpPr txBox="1">
            <a:spLocks noChangeArrowheads="1"/>
          </p:cNvSpPr>
          <p:nvPr/>
        </p:nvSpPr>
        <p:spPr bwMode="gray">
          <a:xfrm>
            <a:off x="2528069" y="5731817"/>
            <a:ext cx="749300" cy="307777"/>
          </a:xfrm>
          <a:prstGeom prst="rect">
            <a:avLst/>
          </a:prstGeom>
          <a:noFill/>
          <a:ln w="9525">
            <a:noFill/>
            <a:miter lim="800000"/>
            <a:headEnd/>
            <a:tailEnd/>
          </a:ln>
        </p:spPr>
        <p:txBody>
          <a:bodyPr>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de-DE" sz="1400" b="1" i="0" u="none" strike="noStrike" kern="0" cap="none" spc="0" normalizeH="0" baseline="0" noProof="0" smtClean="0">
                <a:ln>
                  <a:noFill/>
                </a:ln>
                <a:solidFill>
                  <a:schemeClr val="bg2"/>
                </a:solidFill>
                <a:effectLst/>
                <a:uLnTx/>
                <a:uFillTx/>
                <a:latin typeface="+mj-lt"/>
                <a:cs typeface="Arial" charset="0"/>
              </a:rPr>
              <a:t>[Text]</a:t>
            </a:r>
          </a:p>
        </p:txBody>
      </p:sp>
      <p:grpSp>
        <p:nvGrpSpPr>
          <p:cNvPr id="66" name="Group 65"/>
          <p:cNvGrpSpPr/>
          <p:nvPr/>
        </p:nvGrpSpPr>
        <p:grpSpPr>
          <a:xfrm>
            <a:off x="2388338" y="3698061"/>
            <a:ext cx="1045884" cy="1049024"/>
            <a:chOff x="2872155" y="282039"/>
            <a:chExt cx="1585913" cy="1590675"/>
          </a:xfrm>
        </p:grpSpPr>
        <p:sp>
          <p:nvSpPr>
            <p:cNvPr id="67" name="Oval 13"/>
            <p:cNvSpPr>
              <a:spLocks noChangeArrowheads="1"/>
            </p:cNvSpPr>
            <p:nvPr/>
          </p:nvSpPr>
          <p:spPr bwMode="gray">
            <a:xfrm>
              <a:off x="2873111" y="282039"/>
              <a:ext cx="1584000" cy="1590675"/>
            </a:xfrm>
            <a:prstGeom prst="ellipse">
              <a:avLst/>
            </a:prstGeom>
            <a:solidFill>
              <a:schemeClr val="bg2"/>
            </a:solidFill>
            <a:ln w="3175">
              <a:solidFill>
                <a:srgbClr val="968C6D"/>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68" name="Freeform 14"/>
            <p:cNvSpPr>
              <a:spLocks noEditPoints="1"/>
            </p:cNvSpPr>
            <p:nvPr/>
          </p:nvSpPr>
          <p:spPr bwMode="gray">
            <a:xfrm>
              <a:off x="2872155" y="282039"/>
              <a:ext cx="1585913" cy="1519238"/>
            </a:xfrm>
            <a:custGeom>
              <a:avLst/>
              <a:gdLst>
                <a:gd name="T0" fmla="*/ 100273103 w 2916"/>
                <a:gd name="T1" fmla="*/ 615421994 h 2793"/>
                <a:gd name="T2" fmla="*/ 15381071 w 2916"/>
                <a:gd name="T3" fmla="*/ 510977953 h 2793"/>
                <a:gd name="T4" fmla="*/ 290761633 w 2916"/>
                <a:gd name="T5" fmla="*/ 86987666 h 2793"/>
                <a:gd name="T6" fmla="*/ 388372478 w 2916"/>
                <a:gd name="T7" fmla="*/ 44677457 h 2793"/>
                <a:gd name="T8" fmla="*/ 388964204 w 2916"/>
                <a:gd name="T9" fmla="*/ 3254422 h 2793"/>
                <a:gd name="T10" fmla="*/ 231899520 w 2916"/>
                <a:gd name="T11" fmla="*/ 69530833 h 2793"/>
                <a:gd name="T12" fmla="*/ 247576450 w 2916"/>
                <a:gd name="T13" fmla="*/ 102964953 h 2793"/>
                <a:gd name="T14" fmla="*/ 177474333 w 2916"/>
                <a:gd name="T15" fmla="*/ 82845527 h 2793"/>
                <a:gd name="T16" fmla="*/ 45847354 w 2916"/>
                <a:gd name="T17" fmla="*/ 250310895 h 2793"/>
                <a:gd name="T18" fmla="*/ 82525676 w 2916"/>
                <a:gd name="T19" fmla="*/ 208888421 h 2793"/>
                <a:gd name="T20" fmla="*/ 45847354 w 2916"/>
                <a:gd name="T21" fmla="*/ 250310895 h 2793"/>
                <a:gd name="T22" fmla="*/ 102343599 w 2916"/>
                <a:gd name="T23" fmla="*/ 213326465 h 2793"/>
                <a:gd name="T24" fmla="*/ 369146281 w 2916"/>
                <a:gd name="T25" fmla="*/ 96751473 h 2793"/>
                <a:gd name="T26" fmla="*/ 750419680 w 2916"/>
                <a:gd name="T27" fmla="*/ 698267487 h 2793"/>
                <a:gd name="T28" fmla="*/ 710192107 w 2916"/>
                <a:gd name="T29" fmla="*/ 753892357 h 2793"/>
                <a:gd name="T30" fmla="*/ 437769627 w 2916"/>
                <a:gd name="T31" fmla="*/ 167465946 h 2793"/>
                <a:gd name="T32" fmla="*/ 471193439 w 2916"/>
                <a:gd name="T33" fmla="*/ 217468604 h 2793"/>
                <a:gd name="T34" fmla="*/ 409077991 w 2916"/>
                <a:gd name="T35" fmla="*/ 197940990 h 2793"/>
                <a:gd name="T36" fmla="*/ 585664259 w 2916"/>
                <a:gd name="T37" fmla="*/ 351500991 h 2793"/>
                <a:gd name="T38" fmla="*/ 532717706 w 2916"/>
                <a:gd name="T39" fmla="*/ 335523704 h 2793"/>
                <a:gd name="T40" fmla="*/ 474447388 w 2916"/>
                <a:gd name="T41" fmla="*/ 327830694 h 2793"/>
                <a:gd name="T42" fmla="*/ 491307226 w 2916"/>
                <a:gd name="T43" fmla="*/ 325463447 h 2793"/>
                <a:gd name="T44" fmla="*/ 632990911 w 2916"/>
                <a:gd name="T45" fmla="*/ 51482204 h 2793"/>
                <a:gd name="T46" fmla="*/ 862228141 w 2916"/>
                <a:gd name="T47" fmla="*/ 418368653 h 2793"/>
                <a:gd name="T48" fmla="*/ 664344770 w 2916"/>
                <a:gd name="T49" fmla="*/ 107402997 h 2793"/>
                <a:gd name="T50" fmla="*/ 629145780 w 2916"/>
                <a:gd name="T51" fmla="*/ 110657418 h 2793"/>
                <a:gd name="T52" fmla="*/ 542774871 w 2916"/>
                <a:gd name="T53" fmla="*/ 91129805 h 2793"/>
                <a:gd name="T54" fmla="*/ 499293894 w 2916"/>
                <a:gd name="T55" fmla="*/ 158885219 h 2793"/>
                <a:gd name="T56" fmla="*/ 577973997 w 2916"/>
                <a:gd name="T57" fmla="*/ 168649570 h 2793"/>
                <a:gd name="T58" fmla="*/ 590101115 w 2916"/>
                <a:gd name="T59" fmla="*/ 139061665 h 2793"/>
                <a:gd name="T60" fmla="*/ 596608469 w 2916"/>
                <a:gd name="T61" fmla="*/ 202083129 h 2793"/>
                <a:gd name="T62" fmla="*/ 487166232 w 2916"/>
                <a:gd name="T63" fmla="*/ 223682084 h 2793"/>
                <a:gd name="T64" fmla="*/ 442797666 w 2916"/>
                <a:gd name="T65" fmla="*/ 276052533 h 2793"/>
                <a:gd name="T66" fmla="*/ 384823211 w 2916"/>
                <a:gd name="T67" fmla="*/ 344695699 h 2793"/>
                <a:gd name="T68" fmla="*/ 487462095 w 2916"/>
                <a:gd name="T69" fmla="*/ 303273224 h 2793"/>
                <a:gd name="T70" fmla="*/ 595425561 w 2916"/>
                <a:gd name="T71" fmla="*/ 324576273 h 2793"/>
                <a:gd name="T72" fmla="*/ 567621377 w 2916"/>
                <a:gd name="T73" fmla="*/ 291733982 h 2793"/>
                <a:gd name="T74" fmla="*/ 619089159 w 2916"/>
                <a:gd name="T75" fmla="*/ 312149313 h 2793"/>
                <a:gd name="T76" fmla="*/ 674106072 w 2916"/>
                <a:gd name="T77" fmla="*/ 322504932 h 2793"/>
                <a:gd name="T78" fmla="*/ 724686129 w 2916"/>
                <a:gd name="T79" fmla="*/ 371620416 h 2793"/>
                <a:gd name="T80" fmla="*/ 654288149 w 2916"/>
                <a:gd name="T81" fmla="*/ 390852124 h 2793"/>
                <a:gd name="T82" fmla="*/ 559930572 w 2916"/>
                <a:gd name="T83" fmla="*/ 356826753 h 2793"/>
                <a:gd name="T84" fmla="*/ 428304188 w 2916"/>
                <a:gd name="T85" fmla="*/ 354163600 h 2793"/>
                <a:gd name="T86" fmla="*/ 284845937 w 2916"/>
                <a:gd name="T87" fmla="*/ 458903410 h 2793"/>
                <a:gd name="T88" fmla="*/ 267098511 w 2916"/>
                <a:gd name="T89" fmla="*/ 537606765 h 2793"/>
                <a:gd name="T90" fmla="*/ 428304188 w 2916"/>
                <a:gd name="T91" fmla="*/ 603290939 h 2793"/>
                <a:gd name="T92" fmla="*/ 519998862 w 2916"/>
                <a:gd name="T93" fmla="*/ 651223344 h 2793"/>
                <a:gd name="T94" fmla="*/ 546324139 w 2916"/>
                <a:gd name="T95" fmla="*/ 719570536 h 2793"/>
                <a:gd name="T96" fmla="*/ 538633878 w 2916"/>
                <a:gd name="T97" fmla="*/ 825493970 h 2793"/>
                <a:gd name="T98" fmla="*/ 702205983 w 2916"/>
                <a:gd name="T99" fmla="*/ 725784016 h 2793"/>
                <a:gd name="T100" fmla="*/ 812831536 w 2916"/>
                <a:gd name="T101" fmla="*/ 557134378 h 2793"/>
                <a:gd name="T102" fmla="*/ 751898451 w 2916"/>
                <a:gd name="T103" fmla="*/ 468371855 h 2793"/>
                <a:gd name="T104" fmla="*/ 766688335 w 2916"/>
                <a:gd name="T105" fmla="*/ 469554935 h 2793"/>
                <a:gd name="T106" fmla="*/ 840931446 w 2916"/>
                <a:gd name="T107" fmla="*/ 431683331 h 2793"/>
                <a:gd name="T108" fmla="*/ 794492383 w 2916"/>
                <a:gd name="T109" fmla="*/ 313924749 h 279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16"/>
                <a:gd name="T166" fmla="*/ 0 h 2793"/>
                <a:gd name="T167" fmla="*/ 2916 w 2916"/>
                <a:gd name="T168" fmla="*/ 2793 h 279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16" h="2793">
                  <a:moveTo>
                    <a:pt x="520" y="2480"/>
                  </a:moveTo>
                  <a:cubicBezTo>
                    <a:pt x="505" y="2436"/>
                    <a:pt x="479" y="2397"/>
                    <a:pt x="477" y="2350"/>
                  </a:cubicBezTo>
                  <a:cubicBezTo>
                    <a:pt x="476" y="2343"/>
                    <a:pt x="465" y="2349"/>
                    <a:pt x="464" y="2336"/>
                  </a:cubicBezTo>
                  <a:cubicBezTo>
                    <a:pt x="463" y="2325"/>
                    <a:pt x="459" y="2310"/>
                    <a:pt x="461" y="2298"/>
                  </a:cubicBezTo>
                  <a:cubicBezTo>
                    <a:pt x="467" y="2270"/>
                    <a:pt x="473" y="2242"/>
                    <a:pt x="479" y="2214"/>
                  </a:cubicBezTo>
                  <a:cubicBezTo>
                    <a:pt x="493" y="2153"/>
                    <a:pt x="430" y="2151"/>
                    <a:pt x="397" y="2118"/>
                  </a:cubicBezTo>
                  <a:cubicBezTo>
                    <a:pt x="377" y="2098"/>
                    <a:pt x="368" y="2077"/>
                    <a:pt x="339" y="2080"/>
                  </a:cubicBezTo>
                  <a:cubicBezTo>
                    <a:pt x="311" y="2083"/>
                    <a:pt x="299" y="2063"/>
                    <a:pt x="278" y="2045"/>
                  </a:cubicBezTo>
                  <a:cubicBezTo>
                    <a:pt x="263" y="2032"/>
                    <a:pt x="252" y="2016"/>
                    <a:pt x="236" y="2005"/>
                  </a:cubicBezTo>
                  <a:cubicBezTo>
                    <a:pt x="215" y="1992"/>
                    <a:pt x="178" y="1981"/>
                    <a:pt x="181" y="1954"/>
                  </a:cubicBezTo>
                  <a:cubicBezTo>
                    <a:pt x="183" y="1932"/>
                    <a:pt x="168" y="1904"/>
                    <a:pt x="162" y="1883"/>
                  </a:cubicBezTo>
                  <a:cubicBezTo>
                    <a:pt x="154" y="1856"/>
                    <a:pt x="132" y="1863"/>
                    <a:pt x="137" y="1832"/>
                  </a:cubicBezTo>
                  <a:cubicBezTo>
                    <a:pt x="137" y="1831"/>
                    <a:pt x="102" y="1801"/>
                    <a:pt x="96" y="1792"/>
                  </a:cubicBezTo>
                  <a:cubicBezTo>
                    <a:pt x="82" y="1771"/>
                    <a:pt x="62" y="1750"/>
                    <a:pt x="52" y="1727"/>
                  </a:cubicBezTo>
                  <a:cubicBezTo>
                    <a:pt x="43" y="1705"/>
                    <a:pt x="44" y="1678"/>
                    <a:pt x="34" y="1655"/>
                  </a:cubicBezTo>
                  <a:cubicBezTo>
                    <a:pt x="26" y="1635"/>
                    <a:pt x="11" y="1615"/>
                    <a:pt x="0" y="1596"/>
                  </a:cubicBezTo>
                  <a:cubicBezTo>
                    <a:pt x="34" y="1978"/>
                    <a:pt x="222" y="2336"/>
                    <a:pt x="515" y="2582"/>
                  </a:cubicBezTo>
                  <a:cubicBezTo>
                    <a:pt x="513" y="2558"/>
                    <a:pt x="479" y="2531"/>
                    <a:pt x="464" y="2513"/>
                  </a:cubicBezTo>
                  <a:cubicBezTo>
                    <a:pt x="462" y="2511"/>
                    <a:pt x="473" y="2482"/>
                    <a:pt x="477" y="2480"/>
                  </a:cubicBezTo>
                  <a:cubicBezTo>
                    <a:pt x="484" y="2475"/>
                    <a:pt x="511" y="2480"/>
                    <a:pt x="520" y="2480"/>
                  </a:cubicBezTo>
                  <a:moveTo>
                    <a:pt x="983" y="294"/>
                  </a:moveTo>
                  <a:cubicBezTo>
                    <a:pt x="1044" y="279"/>
                    <a:pt x="1110" y="269"/>
                    <a:pt x="1169" y="250"/>
                  </a:cubicBezTo>
                  <a:cubicBezTo>
                    <a:pt x="1149" y="246"/>
                    <a:pt x="1111" y="255"/>
                    <a:pt x="1098" y="236"/>
                  </a:cubicBezTo>
                  <a:cubicBezTo>
                    <a:pt x="1132" y="201"/>
                    <a:pt x="1171" y="250"/>
                    <a:pt x="1205" y="247"/>
                  </a:cubicBezTo>
                  <a:cubicBezTo>
                    <a:pt x="1204" y="226"/>
                    <a:pt x="1181" y="216"/>
                    <a:pt x="1195" y="195"/>
                  </a:cubicBezTo>
                  <a:cubicBezTo>
                    <a:pt x="1211" y="202"/>
                    <a:pt x="1216" y="209"/>
                    <a:pt x="1231" y="198"/>
                  </a:cubicBezTo>
                  <a:cubicBezTo>
                    <a:pt x="1245" y="187"/>
                    <a:pt x="1256" y="187"/>
                    <a:pt x="1266" y="171"/>
                  </a:cubicBezTo>
                  <a:cubicBezTo>
                    <a:pt x="1274" y="158"/>
                    <a:pt x="1299" y="156"/>
                    <a:pt x="1313" y="151"/>
                  </a:cubicBezTo>
                  <a:cubicBezTo>
                    <a:pt x="1316" y="150"/>
                    <a:pt x="1318" y="123"/>
                    <a:pt x="1322" y="117"/>
                  </a:cubicBezTo>
                  <a:cubicBezTo>
                    <a:pt x="1332" y="98"/>
                    <a:pt x="1358" y="71"/>
                    <a:pt x="1383" y="69"/>
                  </a:cubicBezTo>
                  <a:cubicBezTo>
                    <a:pt x="1389" y="69"/>
                    <a:pt x="1437" y="72"/>
                    <a:pt x="1426" y="56"/>
                  </a:cubicBezTo>
                  <a:cubicBezTo>
                    <a:pt x="1421" y="50"/>
                    <a:pt x="1383" y="51"/>
                    <a:pt x="1375" y="50"/>
                  </a:cubicBezTo>
                  <a:cubicBezTo>
                    <a:pt x="1392" y="28"/>
                    <a:pt x="1400" y="30"/>
                    <a:pt x="1428" y="27"/>
                  </a:cubicBezTo>
                  <a:cubicBezTo>
                    <a:pt x="1460" y="24"/>
                    <a:pt x="1472" y="23"/>
                    <a:pt x="1499" y="4"/>
                  </a:cubicBezTo>
                  <a:cubicBezTo>
                    <a:pt x="1438" y="3"/>
                    <a:pt x="1374" y="0"/>
                    <a:pt x="1315" y="11"/>
                  </a:cubicBezTo>
                  <a:cubicBezTo>
                    <a:pt x="1289" y="16"/>
                    <a:pt x="1264" y="25"/>
                    <a:pt x="1238" y="30"/>
                  </a:cubicBezTo>
                  <a:cubicBezTo>
                    <a:pt x="1213" y="36"/>
                    <a:pt x="1169" y="51"/>
                    <a:pt x="1145" y="37"/>
                  </a:cubicBezTo>
                  <a:cubicBezTo>
                    <a:pt x="1073" y="52"/>
                    <a:pt x="1001" y="74"/>
                    <a:pt x="931" y="100"/>
                  </a:cubicBezTo>
                  <a:cubicBezTo>
                    <a:pt x="909" y="109"/>
                    <a:pt x="893" y="106"/>
                    <a:pt x="904" y="129"/>
                  </a:cubicBezTo>
                  <a:cubicBezTo>
                    <a:pt x="912" y="146"/>
                    <a:pt x="916" y="145"/>
                    <a:pt x="901" y="157"/>
                  </a:cubicBezTo>
                  <a:cubicBezTo>
                    <a:pt x="879" y="173"/>
                    <a:pt x="861" y="190"/>
                    <a:pt x="842" y="211"/>
                  </a:cubicBezTo>
                  <a:cubicBezTo>
                    <a:pt x="825" y="229"/>
                    <a:pt x="799" y="210"/>
                    <a:pt x="784" y="235"/>
                  </a:cubicBezTo>
                  <a:cubicBezTo>
                    <a:pt x="782" y="238"/>
                    <a:pt x="793" y="254"/>
                    <a:pt x="793" y="262"/>
                  </a:cubicBezTo>
                  <a:cubicBezTo>
                    <a:pt x="792" y="271"/>
                    <a:pt x="766" y="265"/>
                    <a:pt x="758" y="265"/>
                  </a:cubicBezTo>
                  <a:cubicBezTo>
                    <a:pt x="741" y="265"/>
                    <a:pt x="665" y="362"/>
                    <a:pt x="657" y="377"/>
                  </a:cubicBezTo>
                  <a:cubicBezTo>
                    <a:pt x="640" y="409"/>
                    <a:pt x="625" y="418"/>
                    <a:pt x="646" y="448"/>
                  </a:cubicBezTo>
                  <a:cubicBezTo>
                    <a:pt x="652" y="456"/>
                    <a:pt x="657" y="473"/>
                    <a:pt x="667" y="466"/>
                  </a:cubicBezTo>
                  <a:cubicBezTo>
                    <a:pt x="682" y="457"/>
                    <a:pt x="697" y="447"/>
                    <a:pt x="713" y="438"/>
                  </a:cubicBezTo>
                  <a:cubicBezTo>
                    <a:pt x="756" y="411"/>
                    <a:pt x="792" y="373"/>
                    <a:pt x="837" y="348"/>
                  </a:cubicBezTo>
                  <a:cubicBezTo>
                    <a:pt x="862" y="334"/>
                    <a:pt x="882" y="317"/>
                    <a:pt x="912" y="319"/>
                  </a:cubicBezTo>
                  <a:cubicBezTo>
                    <a:pt x="940" y="322"/>
                    <a:pt x="958" y="307"/>
                    <a:pt x="983" y="294"/>
                  </a:cubicBezTo>
                  <a:moveTo>
                    <a:pt x="663" y="301"/>
                  </a:moveTo>
                  <a:cubicBezTo>
                    <a:pt x="677" y="258"/>
                    <a:pt x="723" y="232"/>
                    <a:pt x="761" y="209"/>
                  </a:cubicBezTo>
                  <a:cubicBezTo>
                    <a:pt x="785" y="195"/>
                    <a:pt x="802" y="175"/>
                    <a:pt x="828" y="163"/>
                  </a:cubicBezTo>
                  <a:cubicBezTo>
                    <a:pt x="844" y="155"/>
                    <a:pt x="859" y="154"/>
                    <a:pt x="856" y="132"/>
                  </a:cubicBezTo>
                  <a:cubicBezTo>
                    <a:pt x="766" y="172"/>
                    <a:pt x="680" y="222"/>
                    <a:pt x="600" y="280"/>
                  </a:cubicBezTo>
                  <a:cubicBezTo>
                    <a:pt x="574" y="299"/>
                    <a:pt x="517" y="330"/>
                    <a:pt x="504" y="359"/>
                  </a:cubicBezTo>
                  <a:cubicBezTo>
                    <a:pt x="498" y="373"/>
                    <a:pt x="502" y="398"/>
                    <a:pt x="501" y="413"/>
                  </a:cubicBezTo>
                  <a:cubicBezTo>
                    <a:pt x="514" y="412"/>
                    <a:pt x="513" y="406"/>
                    <a:pt x="516" y="396"/>
                  </a:cubicBezTo>
                  <a:cubicBezTo>
                    <a:pt x="518" y="388"/>
                    <a:pt x="538" y="388"/>
                    <a:pt x="546" y="381"/>
                  </a:cubicBezTo>
                  <a:cubicBezTo>
                    <a:pt x="565" y="363"/>
                    <a:pt x="578" y="348"/>
                    <a:pt x="588" y="324"/>
                  </a:cubicBezTo>
                  <a:cubicBezTo>
                    <a:pt x="597" y="346"/>
                    <a:pt x="657" y="319"/>
                    <a:pt x="663" y="301"/>
                  </a:cubicBezTo>
                  <a:moveTo>
                    <a:pt x="155" y="846"/>
                  </a:moveTo>
                  <a:cubicBezTo>
                    <a:pt x="178" y="848"/>
                    <a:pt x="200" y="843"/>
                    <a:pt x="216" y="822"/>
                  </a:cubicBezTo>
                  <a:cubicBezTo>
                    <a:pt x="225" y="809"/>
                    <a:pt x="224" y="769"/>
                    <a:pt x="249" y="793"/>
                  </a:cubicBezTo>
                  <a:cubicBezTo>
                    <a:pt x="255" y="773"/>
                    <a:pt x="229" y="758"/>
                    <a:pt x="216" y="775"/>
                  </a:cubicBezTo>
                  <a:cubicBezTo>
                    <a:pt x="222" y="750"/>
                    <a:pt x="226" y="745"/>
                    <a:pt x="245" y="729"/>
                  </a:cubicBezTo>
                  <a:cubicBezTo>
                    <a:pt x="254" y="721"/>
                    <a:pt x="253" y="717"/>
                    <a:pt x="254" y="704"/>
                  </a:cubicBezTo>
                  <a:cubicBezTo>
                    <a:pt x="254" y="697"/>
                    <a:pt x="271" y="693"/>
                    <a:pt x="277" y="690"/>
                  </a:cubicBezTo>
                  <a:cubicBezTo>
                    <a:pt x="276" y="695"/>
                    <a:pt x="279" y="701"/>
                    <a:pt x="279" y="706"/>
                  </a:cubicBezTo>
                  <a:cubicBezTo>
                    <a:pt x="309" y="695"/>
                    <a:pt x="335" y="682"/>
                    <a:pt x="363" y="666"/>
                  </a:cubicBezTo>
                  <a:cubicBezTo>
                    <a:pt x="382" y="656"/>
                    <a:pt x="405" y="621"/>
                    <a:pt x="396" y="601"/>
                  </a:cubicBezTo>
                  <a:cubicBezTo>
                    <a:pt x="375" y="552"/>
                    <a:pt x="450" y="478"/>
                    <a:pt x="474" y="447"/>
                  </a:cubicBezTo>
                  <a:cubicBezTo>
                    <a:pt x="455" y="444"/>
                    <a:pt x="437" y="467"/>
                    <a:pt x="422" y="478"/>
                  </a:cubicBezTo>
                  <a:cubicBezTo>
                    <a:pt x="446" y="443"/>
                    <a:pt x="470" y="412"/>
                    <a:pt x="484" y="373"/>
                  </a:cubicBezTo>
                  <a:cubicBezTo>
                    <a:pt x="319" y="520"/>
                    <a:pt x="188" y="705"/>
                    <a:pt x="103" y="910"/>
                  </a:cubicBezTo>
                  <a:cubicBezTo>
                    <a:pt x="136" y="902"/>
                    <a:pt x="140" y="876"/>
                    <a:pt x="155" y="846"/>
                  </a:cubicBezTo>
                  <a:moveTo>
                    <a:pt x="370" y="683"/>
                  </a:moveTo>
                  <a:cubicBezTo>
                    <a:pt x="372" y="679"/>
                    <a:pt x="374" y="676"/>
                    <a:pt x="376" y="672"/>
                  </a:cubicBezTo>
                  <a:cubicBezTo>
                    <a:pt x="344" y="686"/>
                    <a:pt x="308" y="700"/>
                    <a:pt x="289" y="731"/>
                  </a:cubicBezTo>
                  <a:cubicBezTo>
                    <a:pt x="277" y="753"/>
                    <a:pt x="270" y="756"/>
                    <a:pt x="289" y="770"/>
                  </a:cubicBezTo>
                  <a:cubicBezTo>
                    <a:pt x="302" y="780"/>
                    <a:pt x="321" y="775"/>
                    <a:pt x="314" y="799"/>
                  </a:cubicBezTo>
                  <a:cubicBezTo>
                    <a:pt x="354" y="782"/>
                    <a:pt x="339" y="753"/>
                    <a:pt x="360" y="721"/>
                  </a:cubicBezTo>
                  <a:cubicBezTo>
                    <a:pt x="355" y="722"/>
                    <a:pt x="350" y="720"/>
                    <a:pt x="346" y="721"/>
                  </a:cubicBezTo>
                  <a:cubicBezTo>
                    <a:pt x="352" y="704"/>
                    <a:pt x="355" y="693"/>
                    <a:pt x="370" y="683"/>
                  </a:cubicBezTo>
                  <a:moveTo>
                    <a:pt x="1113" y="403"/>
                  </a:moveTo>
                  <a:cubicBezTo>
                    <a:pt x="1125" y="406"/>
                    <a:pt x="1137" y="408"/>
                    <a:pt x="1149" y="410"/>
                  </a:cubicBezTo>
                  <a:cubicBezTo>
                    <a:pt x="1166" y="412"/>
                    <a:pt x="1166" y="403"/>
                    <a:pt x="1180" y="403"/>
                  </a:cubicBezTo>
                  <a:cubicBezTo>
                    <a:pt x="1192" y="403"/>
                    <a:pt x="1216" y="409"/>
                    <a:pt x="1225" y="400"/>
                  </a:cubicBezTo>
                  <a:cubicBezTo>
                    <a:pt x="1231" y="395"/>
                    <a:pt x="1235" y="385"/>
                    <a:pt x="1244" y="387"/>
                  </a:cubicBezTo>
                  <a:cubicBezTo>
                    <a:pt x="1279" y="394"/>
                    <a:pt x="1300" y="333"/>
                    <a:pt x="1248" y="327"/>
                  </a:cubicBezTo>
                  <a:cubicBezTo>
                    <a:pt x="1227" y="325"/>
                    <a:pt x="1205" y="333"/>
                    <a:pt x="1186" y="338"/>
                  </a:cubicBezTo>
                  <a:cubicBezTo>
                    <a:pt x="1177" y="341"/>
                    <a:pt x="1165" y="341"/>
                    <a:pt x="1155" y="342"/>
                  </a:cubicBezTo>
                  <a:cubicBezTo>
                    <a:pt x="1136" y="343"/>
                    <a:pt x="1150" y="326"/>
                    <a:pt x="1137" y="324"/>
                  </a:cubicBezTo>
                  <a:cubicBezTo>
                    <a:pt x="1128" y="323"/>
                    <a:pt x="1106" y="316"/>
                    <a:pt x="1102" y="326"/>
                  </a:cubicBezTo>
                  <a:cubicBezTo>
                    <a:pt x="1100" y="331"/>
                    <a:pt x="1084" y="355"/>
                    <a:pt x="1090" y="357"/>
                  </a:cubicBezTo>
                  <a:cubicBezTo>
                    <a:pt x="1111" y="363"/>
                    <a:pt x="1093" y="400"/>
                    <a:pt x="1113" y="403"/>
                  </a:cubicBezTo>
                  <a:moveTo>
                    <a:pt x="2537" y="2360"/>
                  </a:moveTo>
                  <a:cubicBezTo>
                    <a:pt x="2520" y="2377"/>
                    <a:pt x="2502" y="2405"/>
                    <a:pt x="2482" y="2417"/>
                  </a:cubicBezTo>
                  <a:cubicBezTo>
                    <a:pt x="2468" y="2426"/>
                    <a:pt x="2465" y="2415"/>
                    <a:pt x="2451" y="2430"/>
                  </a:cubicBezTo>
                  <a:cubicBezTo>
                    <a:pt x="2444" y="2438"/>
                    <a:pt x="2435" y="2450"/>
                    <a:pt x="2425" y="2453"/>
                  </a:cubicBezTo>
                  <a:cubicBezTo>
                    <a:pt x="2408" y="2459"/>
                    <a:pt x="2392" y="2504"/>
                    <a:pt x="2379" y="2519"/>
                  </a:cubicBezTo>
                  <a:cubicBezTo>
                    <a:pt x="2359" y="2541"/>
                    <a:pt x="2334" y="2550"/>
                    <a:pt x="2319" y="2575"/>
                  </a:cubicBezTo>
                  <a:cubicBezTo>
                    <a:pt x="2297" y="2615"/>
                    <a:pt x="2355" y="2604"/>
                    <a:pt x="2362" y="2583"/>
                  </a:cubicBezTo>
                  <a:cubicBezTo>
                    <a:pt x="2366" y="2570"/>
                    <a:pt x="2390" y="2555"/>
                    <a:pt x="2401" y="2548"/>
                  </a:cubicBezTo>
                  <a:cubicBezTo>
                    <a:pt x="2422" y="2535"/>
                    <a:pt x="2427" y="2510"/>
                    <a:pt x="2446" y="2494"/>
                  </a:cubicBezTo>
                  <a:cubicBezTo>
                    <a:pt x="2478" y="2468"/>
                    <a:pt x="2497" y="2452"/>
                    <a:pt x="2517" y="2416"/>
                  </a:cubicBezTo>
                  <a:cubicBezTo>
                    <a:pt x="2530" y="2394"/>
                    <a:pt x="2543" y="2371"/>
                    <a:pt x="2550" y="2346"/>
                  </a:cubicBezTo>
                  <a:cubicBezTo>
                    <a:pt x="2545" y="2351"/>
                    <a:pt x="2540" y="2356"/>
                    <a:pt x="2535" y="2361"/>
                  </a:cubicBezTo>
                  <a:cubicBezTo>
                    <a:pt x="2537" y="2360"/>
                    <a:pt x="2537" y="2360"/>
                    <a:pt x="2537" y="2360"/>
                  </a:cubicBezTo>
                  <a:moveTo>
                    <a:pt x="1508" y="575"/>
                  </a:moveTo>
                  <a:cubicBezTo>
                    <a:pt x="1500" y="572"/>
                    <a:pt x="1487" y="571"/>
                    <a:pt x="1480" y="566"/>
                  </a:cubicBezTo>
                  <a:cubicBezTo>
                    <a:pt x="1473" y="561"/>
                    <a:pt x="1471" y="545"/>
                    <a:pt x="1461" y="545"/>
                  </a:cubicBezTo>
                  <a:cubicBezTo>
                    <a:pt x="1431" y="544"/>
                    <a:pt x="1424" y="553"/>
                    <a:pt x="1404" y="574"/>
                  </a:cubicBezTo>
                  <a:cubicBezTo>
                    <a:pt x="1382" y="598"/>
                    <a:pt x="1440" y="652"/>
                    <a:pt x="1457" y="677"/>
                  </a:cubicBezTo>
                  <a:cubicBezTo>
                    <a:pt x="1425" y="685"/>
                    <a:pt x="1432" y="704"/>
                    <a:pt x="1415" y="723"/>
                  </a:cubicBezTo>
                  <a:cubicBezTo>
                    <a:pt x="1411" y="727"/>
                    <a:pt x="1366" y="781"/>
                    <a:pt x="1375" y="780"/>
                  </a:cubicBezTo>
                  <a:cubicBezTo>
                    <a:pt x="1431" y="775"/>
                    <a:pt x="1487" y="771"/>
                    <a:pt x="1543" y="768"/>
                  </a:cubicBezTo>
                  <a:cubicBezTo>
                    <a:pt x="1581" y="767"/>
                    <a:pt x="1583" y="773"/>
                    <a:pt x="1593" y="735"/>
                  </a:cubicBezTo>
                  <a:cubicBezTo>
                    <a:pt x="1596" y="725"/>
                    <a:pt x="1603" y="716"/>
                    <a:pt x="1593" y="710"/>
                  </a:cubicBezTo>
                  <a:cubicBezTo>
                    <a:pt x="1578" y="701"/>
                    <a:pt x="1563" y="692"/>
                    <a:pt x="1547" y="683"/>
                  </a:cubicBezTo>
                  <a:cubicBezTo>
                    <a:pt x="1540" y="679"/>
                    <a:pt x="1513" y="645"/>
                    <a:pt x="1512" y="638"/>
                  </a:cubicBezTo>
                  <a:cubicBezTo>
                    <a:pt x="1508" y="625"/>
                    <a:pt x="1504" y="616"/>
                    <a:pt x="1497" y="604"/>
                  </a:cubicBezTo>
                  <a:cubicBezTo>
                    <a:pt x="1494" y="598"/>
                    <a:pt x="1509" y="585"/>
                    <a:pt x="1508" y="575"/>
                  </a:cubicBezTo>
                  <a:moveTo>
                    <a:pt x="1363" y="730"/>
                  </a:moveTo>
                  <a:cubicBezTo>
                    <a:pt x="1371" y="710"/>
                    <a:pt x="1374" y="689"/>
                    <a:pt x="1383" y="669"/>
                  </a:cubicBezTo>
                  <a:cubicBezTo>
                    <a:pt x="1391" y="653"/>
                    <a:pt x="1394" y="654"/>
                    <a:pt x="1378" y="646"/>
                  </a:cubicBezTo>
                  <a:cubicBezTo>
                    <a:pt x="1366" y="640"/>
                    <a:pt x="1355" y="633"/>
                    <a:pt x="1344" y="626"/>
                  </a:cubicBezTo>
                  <a:cubicBezTo>
                    <a:pt x="1333" y="619"/>
                    <a:pt x="1292" y="656"/>
                    <a:pt x="1285" y="663"/>
                  </a:cubicBezTo>
                  <a:cubicBezTo>
                    <a:pt x="1279" y="669"/>
                    <a:pt x="1281" y="683"/>
                    <a:pt x="1275" y="692"/>
                  </a:cubicBezTo>
                  <a:cubicBezTo>
                    <a:pt x="1268" y="703"/>
                    <a:pt x="1265" y="712"/>
                    <a:pt x="1265" y="725"/>
                  </a:cubicBezTo>
                  <a:cubicBezTo>
                    <a:pt x="1298" y="729"/>
                    <a:pt x="1330" y="730"/>
                    <a:pt x="1363" y="730"/>
                  </a:cubicBezTo>
                  <a:moveTo>
                    <a:pt x="1980" y="1188"/>
                  </a:moveTo>
                  <a:cubicBezTo>
                    <a:pt x="1992" y="1190"/>
                    <a:pt x="2003" y="1193"/>
                    <a:pt x="2015" y="1195"/>
                  </a:cubicBezTo>
                  <a:cubicBezTo>
                    <a:pt x="2015" y="1143"/>
                    <a:pt x="1977" y="1151"/>
                    <a:pt x="1934" y="1151"/>
                  </a:cubicBezTo>
                  <a:cubicBezTo>
                    <a:pt x="1934" y="1160"/>
                    <a:pt x="1934" y="1169"/>
                    <a:pt x="1935" y="1179"/>
                  </a:cubicBezTo>
                  <a:cubicBezTo>
                    <a:pt x="1951" y="1176"/>
                    <a:pt x="1965" y="1182"/>
                    <a:pt x="1980" y="1188"/>
                  </a:cubicBezTo>
                  <a:moveTo>
                    <a:pt x="1828" y="1132"/>
                  </a:moveTo>
                  <a:cubicBezTo>
                    <a:pt x="1856" y="1104"/>
                    <a:pt x="1845" y="1100"/>
                    <a:pt x="1819" y="1074"/>
                  </a:cubicBezTo>
                  <a:cubicBezTo>
                    <a:pt x="1795" y="1049"/>
                    <a:pt x="1804" y="1120"/>
                    <a:pt x="1801" y="1134"/>
                  </a:cubicBezTo>
                  <a:cubicBezTo>
                    <a:pt x="1810" y="1133"/>
                    <a:pt x="1819" y="1133"/>
                    <a:pt x="1828" y="1132"/>
                  </a:cubicBezTo>
                  <a:moveTo>
                    <a:pt x="2291" y="1261"/>
                  </a:moveTo>
                  <a:cubicBezTo>
                    <a:pt x="2301" y="1259"/>
                    <a:pt x="2311" y="1258"/>
                    <a:pt x="2320" y="1257"/>
                  </a:cubicBezTo>
                  <a:cubicBezTo>
                    <a:pt x="2308" y="1228"/>
                    <a:pt x="2265" y="1233"/>
                    <a:pt x="2240" y="1233"/>
                  </a:cubicBezTo>
                  <a:cubicBezTo>
                    <a:pt x="2243" y="1263"/>
                    <a:pt x="2267" y="1264"/>
                    <a:pt x="2291" y="1261"/>
                  </a:cubicBezTo>
                  <a:moveTo>
                    <a:pt x="1636" y="1107"/>
                  </a:moveTo>
                  <a:cubicBezTo>
                    <a:pt x="1627" y="1088"/>
                    <a:pt x="1613" y="1087"/>
                    <a:pt x="1604" y="1108"/>
                  </a:cubicBezTo>
                  <a:cubicBezTo>
                    <a:pt x="1616" y="1109"/>
                    <a:pt x="1630" y="1114"/>
                    <a:pt x="1636" y="1107"/>
                  </a:cubicBezTo>
                  <a:moveTo>
                    <a:pt x="1807" y="1015"/>
                  </a:moveTo>
                  <a:cubicBezTo>
                    <a:pt x="1808" y="1017"/>
                    <a:pt x="1815" y="1045"/>
                    <a:pt x="1808" y="1045"/>
                  </a:cubicBezTo>
                  <a:cubicBezTo>
                    <a:pt x="1818" y="1045"/>
                    <a:pt x="1835" y="1047"/>
                    <a:pt x="1832" y="1033"/>
                  </a:cubicBezTo>
                  <a:cubicBezTo>
                    <a:pt x="1830" y="1016"/>
                    <a:pt x="1824" y="1019"/>
                    <a:pt x="1807" y="1015"/>
                  </a:cubicBezTo>
                  <a:moveTo>
                    <a:pt x="1686" y="1096"/>
                  </a:moveTo>
                  <a:cubicBezTo>
                    <a:pt x="1681" y="1092"/>
                    <a:pt x="1652" y="1089"/>
                    <a:pt x="1661" y="1100"/>
                  </a:cubicBezTo>
                  <a:cubicBezTo>
                    <a:pt x="1668" y="1109"/>
                    <a:pt x="1685" y="1100"/>
                    <a:pt x="1686" y="1096"/>
                  </a:cubicBezTo>
                  <a:moveTo>
                    <a:pt x="2157" y="244"/>
                  </a:moveTo>
                  <a:cubicBezTo>
                    <a:pt x="2173" y="244"/>
                    <a:pt x="2212" y="276"/>
                    <a:pt x="2221" y="289"/>
                  </a:cubicBezTo>
                  <a:cubicBezTo>
                    <a:pt x="2228" y="300"/>
                    <a:pt x="2243" y="359"/>
                    <a:pt x="2259" y="323"/>
                  </a:cubicBezTo>
                  <a:cubicBezTo>
                    <a:pt x="2279" y="280"/>
                    <a:pt x="2234" y="287"/>
                    <a:pt x="2212" y="256"/>
                  </a:cubicBezTo>
                  <a:cubicBezTo>
                    <a:pt x="2204" y="245"/>
                    <a:pt x="2192" y="241"/>
                    <a:pt x="2186" y="229"/>
                  </a:cubicBezTo>
                  <a:cubicBezTo>
                    <a:pt x="2171" y="202"/>
                    <a:pt x="2168" y="189"/>
                    <a:pt x="2140" y="174"/>
                  </a:cubicBezTo>
                  <a:cubicBezTo>
                    <a:pt x="2136" y="186"/>
                    <a:pt x="2133" y="198"/>
                    <a:pt x="2131" y="211"/>
                  </a:cubicBezTo>
                  <a:cubicBezTo>
                    <a:pt x="2131" y="216"/>
                    <a:pt x="2153" y="244"/>
                    <a:pt x="2157" y="244"/>
                  </a:cubicBezTo>
                  <a:moveTo>
                    <a:pt x="2815" y="1451"/>
                  </a:moveTo>
                  <a:cubicBezTo>
                    <a:pt x="2825" y="1446"/>
                    <a:pt x="2835" y="1438"/>
                    <a:pt x="2845" y="1438"/>
                  </a:cubicBezTo>
                  <a:cubicBezTo>
                    <a:pt x="2861" y="1438"/>
                    <a:pt x="2846" y="1470"/>
                    <a:pt x="2855" y="1476"/>
                  </a:cubicBezTo>
                  <a:cubicBezTo>
                    <a:pt x="2864" y="1482"/>
                    <a:pt x="2881" y="1469"/>
                    <a:pt x="2888" y="1465"/>
                  </a:cubicBezTo>
                  <a:cubicBezTo>
                    <a:pt x="2916" y="1449"/>
                    <a:pt x="2916" y="1450"/>
                    <a:pt x="2915" y="1414"/>
                  </a:cubicBezTo>
                  <a:cubicBezTo>
                    <a:pt x="2910" y="1281"/>
                    <a:pt x="2887" y="1149"/>
                    <a:pt x="2847" y="1022"/>
                  </a:cubicBezTo>
                  <a:cubicBezTo>
                    <a:pt x="2759" y="745"/>
                    <a:pt x="2588" y="498"/>
                    <a:pt x="2360" y="318"/>
                  </a:cubicBezTo>
                  <a:cubicBezTo>
                    <a:pt x="2344" y="348"/>
                    <a:pt x="2331" y="327"/>
                    <a:pt x="2309" y="313"/>
                  </a:cubicBezTo>
                  <a:cubicBezTo>
                    <a:pt x="2304" y="329"/>
                    <a:pt x="2326" y="341"/>
                    <a:pt x="2337" y="351"/>
                  </a:cubicBezTo>
                  <a:cubicBezTo>
                    <a:pt x="2327" y="350"/>
                    <a:pt x="2304" y="344"/>
                    <a:pt x="2296" y="351"/>
                  </a:cubicBezTo>
                  <a:cubicBezTo>
                    <a:pt x="2287" y="359"/>
                    <a:pt x="2288" y="386"/>
                    <a:pt x="2282" y="386"/>
                  </a:cubicBezTo>
                  <a:cubicBezTo>
                    <a:pt x="2264" y="386"/>
                    <a:pt x="2259" y="375"/>
                    <a:pt x="2246" y="363"/>
                  </a:cubicBezTo>
                  <a:cubicBezTo>
                    <a:pt x="2236" y="351"/>
                    <a:pt x="2219" y="347"/>
                    <a:pt x="2205" y="341"/>
                  </a:cubicBezTo>
                  <a:cubicBezTo>
                    <a:pt x="2223" y="361"/>
                    <a:pt x="2236" y="379"/>
                    <a:pt x="2249" y="402"/>
                  </a:cubicBezTo>
                  <a:cubicBezTo>
                    <a:pt x="2236" y="400"/>
                    <a:pt x="2233" y="405"/>
                    <a:pt x="2228" y="415"/>
                  </a:cubicBezTo>
                  <a:cubicBezTo>
                    <a:pt x="2225" y="423"/>
                    <a:pt x="2209" y="421"/>
                    <a:pt x="2201" y="422"/>
                  </a:cubicBezTo>
                  <a:cubicBezTo>
                    <a:pt x="2213" y="435"/>
                    <a:pt x="2226" y="447"/>
                    <a:pt x="2239" y="459"/>
                  </a:cubicBezTo>
                  <a:cubicBezTo>
                    <a:pt x="2221" y="453"/>
                    <a:pt x="2206" y="448"/>
                    <a:pt x="2193" y="437"/>
                  </a:cubicBezTo>
                  <a:cubicBezTo>
                    <a:pt x="2177" y="424"/>
                    <a:pt x="2123" y="396"/>
                    <a:pt x="2127" y="374"/>
                  </a:cubicBezTo>
                  <a:cubicBezTo>
                    <a:pt x="2149" y="381"/>
                    <a:pt x="2171" y="388"/>
                    <a:pt x="2193" y="395"/>
                  </a:cubicBezTo>
                  <a:cubicBezTo>
                    <a:pt x="2197" y="373"/>
                    <a:pt x="2204" y="363"/>
                    <a:pt x="2181" y="356"/>
                  </a:cubicBezTo>
                  <a:cubicBezTo>
                    <a:pt x="2162" y="349"/>
                    <a:pt x="2144" y="343"/>
                    <a:pt x="2126" y="335"/>
                  </a:cubicBezTo>
                  <a:cubicBezTo>
                    <a:pt x="2100" y="324"/>
                    <a:pt x="2076" y="312"/>
                    <a:pt x="2050" y="301"/>
                  </a:cubicBezTo>
                  <a:cubicBezTo>
                    <a:pt x="2036" y="294"/>
                    <a:pt x="2036" y="311"/>
                    <a:pt x="2016" y="306"/>
                  </a:cubicBezTo>
                  <a:cubicBezTo>
                    <a:pt x="2032" y="268"/>
                    <a:pt x="1912" y="259"/>
                    <a:pt x="1898" y="289"/>
                  </a:cubicBezTo>
                  <a:cubicBezTo>
                    <a:pt x="1897" y="291"/>
                    <a:pt x="1846" y="298"/>
                    <a:pt x="1835" y="308"/>
                  </a:cubicBezTo>
                  <a:cubicBezTo>
                    <a:pt x="1820" y="321"/>
                    <a:pt x="1823" y="322"/>
                    <a:pt x="1821" y="342"/>
                  </a:cubicBezTo>
                  <a:cubicBezTo>
                    <a:pt x="1820" y="356"/>
                    <a:pt x="1801" y="371"/>
                    <a:pt x="1793" y="380"/>
                  </a:cubicBezTo>
                  <a:cubicBezTo>
                    <a:pt x="1785" y="390"/>
                    <a:pt x="1778" y="401"/>
                    <a:pt x="1768" y="407"/>
                  </a:cubicBezTo>
                  <a:cubicBezTo>
                    <a:pt x="1757" y="414"/>
                    <a:pt x="1736" y="418"/>
                    <a:pt x="1729" y="424"/>
                  </a:cubicBezTo>
                  <a:cubicBezTo>
                    <a:pt x="1719" y="432"/>
                    <a:pt x="1725" y="443"/>
                    <a:pt x="1712" y="449"/>
                  </a:cubicBezTo>
                  <a:cubicBezTo>
                    <a:pt x="1695" y="455"/>
                    <a:pt x="1681" y="459"/>
                    <a:pt x="1671" y="473"/>
                  </a:cubicBezTo>
                  <a:cubicBezTo>
                    <a:pt x="1657" y="490"/>
                    <a:pt x="1680" y="517"/>
                    <a:pt x="1688" y="537"/>
                  </a:cubicBezTo>
                  <a:cubicBezTo>
                    <a:pt x="1702" y="571"/>
                    <a:pt x="1705" y="579"/>
                    <a:pt x="1742" y="568"/>
                  </a:cubicBezTo>
                  <a:cubicBezTo>
                    <a:pt x="1767" y="560"/>
                    <a:pt x="1794" y="546"/>
                    <a:pt x="1819" y="565"/>
                  </a:cubicBezTo>
                  <a:cubicBezTo>
                    <a:pt x="1839" y="579"/>
                    <a:pt x="1854" y="609"/>
                    <a:pt x="1848" y="631"/>
                  </a:cubicBezTo>
                  <a:cubicBezTo>
                    <a:pt x="1844" y="647"/>
                    <a:pt x="1835" y="636"/>
                    <a:pt x="1841" y="657"/>
                  </a:cubicBezTo>
                  <a:cubicBezTo>
                    <a:pt x="1844" y="672"/>
                    <a:pt x="1852" y="667"/>
                    <a:pt x="1866" y="667"/>
                  </a:cubicBezTo>
                  <a:cubicBezTo>
                    <a:pt x="1906" y="666"/>
                    <a:pt x="1915" y="661"/>
                    <a:pt x="1947" y="638"/>
                  </a:cubicBezTo>
                  <a:cubicBezTo>
                    <a:pt x="1960" y="629"/>
                    <a:pt x="1943" y="586"/>
                    <a:pt x="1954" y="570"/>
                  </a:cubicBezTo>
                  <a:cubicBezTo>
                    <a:pt x="1958" y="563"/>
                    <a:pt x="1978" y="542"/>
                    <a:pt x="1978" y="534"/>
                  </a:cubicBezTo>
                  <a:cubicBezTo>
                    <a:pt x="1977" y="526"/>
                    <a:pt x="1949" y="506"/>
                    <a:pt x="1943" y="500"/>
                  </a:cubicBezTo>
                  <a:cubicBezTo>
                    <a:pt x="1923" y="480"/>
                    <a:pt x="1936" y="458"/>
                    <a:pt x="1950" y="441"/>
                  </a:cubicBezTo>
                  <a:cubicBezTo>
                    <a:pt x="1960" y="428"/>
                    <a:pt x="1970" y="414"/>
                    <a:pt x="1981" y="401"/>
                  </a:cubicBezTo>
                  <a:cubicBezTo>
                    <a:pt x="1990" y="389"/>
                    <a:pt x="2014" y="390"/>
                    <a:pt x="2011" y="408"/>
                  </a:cubicBezTo>
                  <a:cubicBezTo>
                    <a:pt x="2010" y="416"/>
                    <a:pt x="1994" y="425"/>
                    <a:pt x="1992" y="436"/>
                  </a:cubicBezTo>
                  <a:cubicBezTo>
                    <a:pt x="1988" y="449"/>
                    <a:pt x="1992" y="457"/>
                    <a:pt x="1995" y="470"/>
                  </a:cubicBezTo>
                  <a:cubicBezTo>
                    <a:pt x="1998" y="485"/>
                    <a:pt x="2004" y="519"/>
                    <a:pt x="2017" y="532"/>
                  </a:cubicBezTo>
                  <a:cubicBezTo>
                    <a:pt x="2039" y="553"/>
                    <a:pt x="2152" y="525"/>
                    <a:pt x="2156" y="551"/>
                  </a:cubicBezTo>
                  <a:cubicBezTo>
                    <a:pt x="2129" y="555"/>
                    <a:pt x="2101" y="560"/>
                    <a:pt x="2073" y="565"/>
                  </a:cubicBezTo>
                  <a:cubicBezTo>
                    <a:pt x="2085" y="584"/>
                    <a:pt x="2097" y="602"/>
                    <a:pt x="2109" y="620"/>
                  </a:cubicBezTo>
                  <a:cubicBezTo>
                    <a:pt x="2087" y="616"/>
                    <a:pt x="2066" y="611"/>
                    <a:pt x="2045" y="606"/>
                  </a:cubicBezTo>
                  <a:cubicBezTo>
                    <a:pt x="2045" y="625"/>
                    <a:pt x="2045" y="644"/>
                    <a:pt x="2045" y="663"/>
                  </a:cubicBezTo>
                  <a:cubicBezTo>
                    <a:pt x="2045" y="688"/>
                    <a:pt x="2042" y="683"/>
                    <a:pt x="2017" y="683"/>
                  </a:cubicBezTo>
                  <a:cubicBezTo>
                    <a:pt x="1973" y="686"/>
                    <a:pt x="1917" y="679"/>
                    <a:pt x="1868" y="679"/>
                  </a:cubicBezTo>
                  <a:cubicBezTo>
                    <a:pt x="1857" y="680"/>
                    <a:pt x="1819" y="672"/>
                    <a:pt x="1818" y="659"/>
                  </a:cubicBezTo>
                  <a:cubicBezTo>
                    <a:pt x="1816" y="635"/>
                    <a:pt x="1815" y="611"/>
                    <a:pt x="1813" y="587"/>
                  </a:cubicBezTo>
                  <a:cubicBezTo>
                    <a:pt x="1805" y="591"/>
                    <a:pt x="1753" y="610"/>
                    <a:pt x="1754" y="615"/>
                  </a:cubicBezTo>
                  <a:cubicBezTo>
                    <a:pt x="1759" y="640"/>
                    <a:pt x="1763" y="665"/>
                    <a:pt x="1767" y="689"/>
                  </a:cubicBezTo>
                  <a:cubicBezTo>
                    <a:pt x="1735" y="694"/>
                    <a:pt x="1702" y="696"/>
                    <a:pt x="1674" y="715"/>
                  </a:cubicBezTo>
                  <a:cubicBezTo>
                    <a:pt x="1658" y="726"/>
                    <a:pt x="1652" y="738"/>
                    <a:pt x="1647" y="756"/>
                  </a:cubicBezTo>
                  <a:cubicBezTo>
                    <a:pt x="1646" y="761"/>
                    <a:pt x="1611" y="766"/>
                    <a:pt x="1601" y="778"/>
                  </a:cubicBezTo>
                  <a:cubicBezTo>
                    <a:pt x="1578" y="805"/>
                    <a:pt x="1527" y="796"/>
                    <a:pt x="1492" y="799"/>
                  </a:cubicBezTo>
                  <a:cubicBezTo>
                    <a:pt x="1481" y="800"/>
                    <a:pt x="1474" y="822"/>
                    <a:pt x="1463" y="823"/>
                  </a:cubicBezTo>
                  <a:cubicBezTo>
                    <a:pt x="1442" y="825"/>
                    <a:pt x="1422" y="826"/>
                    <a:pt x="1401" y="828"/>
                  </a:cubicBezTo>
                  <a:cubicBezTo>
                    <a:pt x="1411" y="849"/>
                    <a:pt x="1431" y="837"/>
                    <a:pt x="1443" y="852"/>
                  </a:cubicBezTo>
                  <a:cubicBezTo>
                    <a:pt x="1452" y="861"/>
                    <a:pt x="1486" y="880"/>
                    <a:pt x="1487" y="890"/>
                  </a:cubicBezTo>
                  <a:cubicBezTo>
                    <a:pt x="1490" y="908"/>
                    <a:pt x="1501" y="916"/>
                    <a:pt x="1497" y="933"/>
                  </a:cubicBezTo>
                  <a:cubicBezTo>
                    <a:pt x="1491" y="958"/>
                    <a:pt x="1496" y="976"/>
                    <a:pt x="1472" y="981"/>
                  </a:cubicBezTo>
                  <a:cubicBezTo>
                    <a:pt x="1439" y="989"/>
                    <a:pt x="1401" y="958"/>
                    <a:pt x="1368" y="958"/>
                  </a:cubicBezTo>
                  <a:cubicBezTo>
                    <a:pt x="1318" y="959"/>
                    <a:pt x="1278" y="953"/>
                    <a:pt x="1237" y="984"/>
                  </a:cubicBezTo>
                  <a:cubicBezTo>
                    <a:pt x="1255" y="1006"/>
                    <a:pt x="1254" y="1013"/>
                    <a:pt x="1254" y="1042"/>
                  </a:cubicBezTo>
                  <a:cubicBezTo>
                    <a:pt x="1253" y="1056"/>
                    <a:pt x="1203" y="1071"/>
                    <a:pt x="1208" y="1084"/>
                  </a:cubicBezTo>
                  <a:cubicBezTo>
                    <a:pt x="1216" y="1109"/>
                    <a:pt x="1225" y="1130"/>
                    <a:pt x="1238" y="1153"/>
                  </a:cubicBezTo>
                  <a:cubicBezTo>
                    <a:pt x="1251" y="1176"/>
                    <a:pt x="1276" y="1166"/>
                    <a:pt x="1301" y="1165"/>
                  </a:cubicBezTo>
                  <a:cubicBezTo>
                    <a:pt x="1313" y="1164"/>
                    <a:pt x="1329" y="1174"/>
                    <a:pt x="1345" y="1174"/>
                  </a:cubicBezTo>
                  <a:cubicBezTo>
                    <a:pt x="1376" y="1175"/>
                    <a:pt x="1407" y="1176"/>
                    <a:pt x="1438" y="1177"/>
                  </a:cubicBezTo>
                  <a:cubicBezTo>
                    <a:pt x="1455" y="1177"/>
                    <a:pt x="1479" y="1157"/>
                    <a:pt x="1493" y="1149"/>
                  </a:cubicBezTo>
                  <a:cubicBezTo>
                    <a:pt x="1510" y="1140"/>
                    <a:pt x="1541" y="1131"/>
                    <a:pt x="1550" y="1112"/>
                  </a:cubicBezTo>
                  <a:cubicBezTo>
                    <a:pt x="1532" y="1112"/>
                    <a:pt x="1540" y="1096"/>
                    <a:pt x="1541" y="1082"/>
                  </a:cubicBezTo>
                  <a:cubicBezTo>
                    <a:pt x="1542" y="1063"/>
                    <a:pt x="1541" y="1064"/>
                    <a:pt x="1558" y="1057"/>
                  </a:cubicBezTo>
                  <a:cubicBezTo>
                    <a:pt x="1588" y="1046"/>
                    <a:pt x="1618" y="1032"/>
                    <a:pt x="1648" y="1025"/>
                  </a:cubicBezTo>
                  <a:cubicBezTo>
                    <a:pt x="1662" y="1021"/>
                    <a:pt x="1651" y="999"/>
                    <a:pt x="1660" y="991"/>
                  </a:cubicBezTo>
                  <a:cubicBezTo>
                    <a:pt x="1665" y="987"/>
                    <a:pt x="1689" y="989"/>
                    <a:pt x="1696" y="988"/>
                  </a:cubicBezTo>
                  <a:cubicBezTo>
                    <a:pt x="1730" y="985"/>
                    <a:pt x="1764" y="981"/>
                    <a:pt x="1798" y="978"/>
                  </a:cubicBezTo>
                  <a:cubicBezTo>
                    <a:pt x="1815" y="976"/>
                    <a:pt x="1848" y="1011"/>
                    <a:pt x="1863" y="1022"/>
                  </a:cubicBezTo>
                  <a:cubicBezTo>
                    <a:pt x="1872" y="1027"/>
                    <a:pt x="1884" y="1028"/>
                    <a:pt x="1892" y="1035"/>
                  </a:cubicBezTo>
                  <a:cubicBezTo>
                    <a:pt x="1902" y="1043"/>
                    <a:pt x="1900" y="1054"/>
                    <a:pt x="1913" y="1059"/>
                  </a:cubicBezTo>
                  <a:cubicBezTo>
                    <a:pt x="1946" y="1072"/>
                    <a:pt x="1979" y="1084"/>
                    <a:pt x="2013" y="1097"/>
                  </a:cubicBezTo>
                  <a:cubicBezTo>
                    <a:pt x="2024" y="1101"/>
                    <a:pt x="2020" y="1155"/>
                    <a:pt x="2021" y="1168"/>
                  </a:cubicBezTo>
                  <a:cubicBezTo>
                    <a:pt x="2029" y="1164"/>
                    <a:pt x="2054" y="1155"/>
                    <a:pt x="2055" y="1146"/>
                  </a:cubicBezTo>
                  <a:cubicBezTo>
                    <a:pt x="2058" y="1128"/>
                    <a:pt x="2053" y="1111"/>
                    <a:pt x="2073" y="1108"/>
                  </a:cubicBezTo>
                  <a:cubicBezTo>
                    <a:pt x="2083" y="1107"/>
                    <a:pt x="2097" y="1091"/>
                    <a:pt x="2083" y="1085"/>
                  </a:cubicBezTo>
                  <a:cubicBezTo>
                    <a:pt x="2063" y="1076"/>
                    <a:pt x="2043" y="1067"/>
                    <a:pt x="2023" y="1059"/>
                  </a:cubicBezTo>
                  <a:cubicBezTo>
                    <a:pt x="1997" y="1047"/>
                    <a:pt x="1986" y="1024"/>
                    <a:pt x="1962" y="1011"/>
                  </a:cubicBezTo>
                  <a:cubicBezTo>
                    <a:pt x="1952" y="1005"/>
                    <a:pt x="1925" y="996"/>
                    <a:pt x="1919" y="986"/>
                  </a:cubicBezTo>
                  <a:cubicBezTo>
                    <a:pt x="1913" y="977"/>
                    <a:pt x="1917" y="955"/>
                    <a:pt x="1914" y="944"/>
                  </a:cubicBezTo>
                  <a:cubicBezTo>
                    <a:pt x="1924" y="949"/>
                    <a:pt x="1976" y="967"/>
                    <a:pt x="1978" y="972"/>
                  </a:cubicBezTo>
                  <a:cubicBezTo>
                    <a:pt x="1983" y="987"/>
                    <a:pt x="1980" y="997"/>
                    <a:pt x="1997" y="995"/>
                  </a:cubicBezTo>
                  <a:cubicBezTo>
                    <a:pt x="2018" y="992"/>
                    <a:pt x="2010" y="1010"/>
                    <a:pt x="2026" y="1019"/>
                  </a:cubicBezTo>
                  <a:cubicBezTo>
                    <a:pt x="2031" y="1022"/>
                    <a:pt x="2041" y="1015"/>
                    <a:pt x="2046" y="1017"/>
                  </a:cubicBezTo>
                  <a:cubicBezTo>
                    <a:pt x="2052" y="1020"/>
                    <a:pt x="2056" y="1027"/>
                    <a:pt x="2062" y="1029"/>
                  </a:cubicBezTo>
                  <a:cubicBezTo>
                    <a:pt x="2084" y="1038"/>
                    <a:pt x="2086" y="1032"/>
                    <a:pt x="2093" y="1055"/>
                  </a:cubicBezTo>
                  <a:cubicBezTo>
                    <a:pt x="2097" y="1070"/>
                    <a:pt x="2100" y="1086"/>
                    <a:pt x="2103" y="1101"/>
                  </a:cubicBezTo>
                  <a:cubicBezTo>
                    <a:pt x="2106" y="1117"/>
                    <a:pt x="2122" y="1114"/>
                    <a:pt x="2133" y="1125"/>
                  </a:cubicBezTo>
                  <a:cubicBezTo>
                    <a:pt x="2150" y="1142"/>
                    <a:pt x="2163" y="1174"/>
                    <a:pt x="2177" y="1194"/>
                  </a:cubicBezTo>
                  <a:cubicBezTo>
                    <a:pt x="2182" y="1202"/>
                    <a:pt x="2205" y="1204"/>
                    <a:pt x="2213" y="1206"/>
                  </a:cubicBezTo>
                  <a:cubicBezTo>
                    <a:pt x="2229" y="1211"/>
                    <a:pt x="2232" y="1192"/>
                    <a:pt x="2239" y="1179"/>
                  </a:cubicBezTo>
                  <a:cubicBezTo>
                    <a:pt x="2255" y="1149"/>
                    <a:pt x="2206" y="1139"/>
                    <a:pt x="2234" y="1115"/>
                  </a:cubicBezTo>
                  <a:cubicBezTo>
                    <a:pt x="2249" y="1103"/>
                    <a:pt x="2259" y="1092"/>
                    <a:pt x="2279" y="1090"/>
                  </a:cubicBezTo>
                  <a:cubicBezTo>
                    <a:pt x="2292" y="1088"/>
                    <a:pt x="2312" y="1090"/>
                    <a:pt x="2322" y="1079"/>
                  </a:cubicBezTo>
                  <a:cubicBezTo>
                    <a:pt x="2313" y="1110"/>
                    <a:pt x="2283" y="1094"/>
                    <a:pt x="2289" y="1132"/>
                  </a:cubicBezTo>
                  <a:cubicBezTo>
                    <a:pt x="2293" y="1154"/>
                    <a:pt x="2296" y="1195"/>
                    <a:pt x="2325" y="1198"/>
                  </a:cubicBezTo>
                  <a:cubicBezTo>
                    <a:pt x="2337" y="1200"/>
                    <a:pt x="2346" y="1216"/>
                    <a:pt x="2353" y="1225"/>
                  </a:cubicBezTo>
                  <a:cubicBezTo>
                    <a:pt x="2358" y="1231"/>
                    <a:pt x="2375" y="1212"/>
                    <a:pt x="2383" y="1212"/>
                  </a:cubicBezTo>
                  <a:cubicBezTo>
                    <a:pt x="2407" y="1214"/>
                    <a:pt x="2441" y="1225"/>
                    <a:pt x="2463" y="1220"/>
                  </a:cubicBezTo>
                  <a:cubicBezTo>
                    <a:pt x="2459" y="1232"/>
                    <a:pt x="2454" y="1244"/>
                    <a:pt x="2450" y="1256"/>
                  </a:cubicBezTo>
                  <a:cubicBezTo>
                    <a:pt x="2477" y="1259"/>
                    <a:pt x="2487" y="1252"/>
                    <a:pt x="2498" y="1226"/>
                  </a:cubicBezTo>
                  <a:cubicBezTo>
                    <a:pt x="2495" y="1268"/>
                    <a:pt x="2493" y="1310"/>
                    <a:pt x="2494" y="1353"/>
                  </a:cubicBezTo>
                  <a:cubicBezTo>
                    <a:pt x="2423" y="1353"/>
                    <a:pt x="2352" y="1361"/>
                    <a:pt x="2282" y="1348"/>
                  </a:cubicBezTo>
                  <a:cubicBezTo>
                    <a:pt x="2283" y="1357"/>
                    <a:pt x="2284" y="1367"/>
                    <a:pt x="2285" y="1376"/>
                  </a:cubicBezTo>
                  <a:cubicBezTo>
                    <a:pt x="2260" y="1371"/>
                    <a:pt x="2256" y="1376"/>
                    <a:pt x="2260" y="1350"/>
                  </a:cubicBezTo>
                  <a:cubicBezTo>
                    <a:pt x="2264" y="1327"/>
                    <a:pt x="2237" y="1337"/>
                    <a:pt x="2219" y="1331"/>
                  </a:cubicBezTo>
                  <a:cubicBezTo>
                    <a:pt x="2217" y="1330"/>
                    <a:pt x="2220" y="1323"/>
                    <a:pt x="2212" y="1321"/>
                  </a:cubicBezTo>
                  <a:cubicBezTo>
                    <a:pt x="2201" y="1317"/>
                    <a:pt x="2190" y="1314"/>
                    <a:pt x="2179" y="1310"/>
                  </a:cubicBezTo>
                  <a:cubicBezTo>
                    <a:pt x="2156" y="1303"/>
                    <a:pt x="2154" y="1321"/>
                    <a:pt x="2141" y="1340"/>
                  </a:cubicBezTo>
                  <a:cubicBezTo>
                    <a:pt x="2133" y="1352"/>
                    <a:pt x="2130" y="1370"/>
                    <a:pt x="2116" y="1361"/>
                  </a:cubicBezTo>
                  <a:cubicBezTo>
                    <a:pt x="2093" y="1347"/>
                    <a:pt x="2071" y="1333"/>
                    <a:pt x="2048" y="1319"/>
                  </a:cubicBezTo>
                  <a:cubicBezTo>
                    <a:pt x="2020" y="1302"/>
                    <a:pt x="1981" y="1312"/>
                    <a:pt x="1949" y="1313"/>
                  </a:cubicBezTo>
                  <a:cubicBezTo>
                    <a:pt x="1964" y="1280"/>
                    <a:pt x="1932" y="1279"/>
                    <a:pt x="1904" y="1266"/>
                  </a:cubicBezTo>
                  <a:cubicBezTo>
                    <a:pt x="1867" y="1250"/>
                    <a:pt x="1887" y="1241"/>
                    <a:pt x="1893" y="1206"/>
                  </a:cubicBezTo>
                  <a:cubicBezTo>
                    <a:pt x="1895" y="1190"/>
                    <a:pt x="1901" y="1186"/>
                    <a:pt x="1885" y="1183"/>
                  </a:cubicBezTo>
                  <a:cubicBezTo>
                    <a:pt x="1868" y="1179"/>
                    <a:pt x="1851" y="1176"/>
                    <a:pt x="1835" y="1172"/>
                  </a:cubicBezTo>
                  <a:cubicBezTo>
                    <a:pt x="1816" y="1169"/>
                    <a:pt x="1797" y="1171"/>
                    <a:pt x="1779" y="1171"/>
                  </a:cubicBezTo>
                  <a:cubicBezTo>
                    <a:pt x="1715" y="1172"/>
                    <a:pt x="1652" y="1174"/>
                    <a:pt x="1588" y="1175"/>
                  </a:cubicBezTo>
                  <a:cubicBezTo>
                    <a:pt x="1577" y="1175"/>
                    <a:pt x="1566" y="1178"/>
                    <a:pt x="1555" y="1179"/>
                  </a:cubicBezTo>
                  <a:cubicBezTo>
                    <a:pt x="1547" y="1180"/>
                    <a:pt x="1545" y="1193"/>
                    <a:pt x="1542" y="1193"/>
                  </a:cubicBezTo>
                  <a:cubicBezTo>
                    <a:pt x="1510" y="1194"/>
                    <a:pt x="1479" y="1195"/>
                    <a:pt x="1448" y="1197"/>
                  </a:cubicBezTo>
                  <a:cubicBezTo>
                    <a:pt x="1387" y="1199"/>
                    <a:pt x="1356" y="1204"/>
                    <a:pt x="1300" y="1228"/>
                  </a:cubicBezTo>
                  <a:cubicBezTo>
                    <a:pt x="1268" y="1242"/>
                    <a:pt x="1237" y="1256"/>
                    <a:pt x="1205" y="1270"/>
                  </a:cubicBezTo>
                  <a:cubicBezTo>
                    <a:pt x="1183" y="1279"/>
                    <a:pt x="1183" y="1298"/>
                    <a:pt x="1174" y="1320"/>
                  </a:cubicBezTo>
                  <a:cubicBezTo>
                    <a:pt x="1168" y="1338"/>
                    <a:pt x="1162" y="1381"/>
                    <a:pt x="1142" y="1385"/>
                  </a:cubicBezTo>
                  <a:cubicBezTo>
                    <a:pt x="1110" y="1392"/>
                    <a:pt x="1105" y="1394"/>
                    <a:pt x="1084" y="1418"/>
                  </a:cubicBezTo>
                  <a:cubicBezTo>
                    <a:pt x="1059" y="1446"/>
                    <a:pt x="1035" y="1473"/>
                    <a:pt x="1010" y="1501"/>
                  </a:cubicBezTo>
                  <a:cubicBezTo>
                    <a:pt x="1000" y="1512"/>
                    <a:pt x="978" y="1549"/>
                    <a:pt x="963" y="1551"/>
                  </a:cubicBezTo>
                  <a:cubicBezTo>
                    <a:pt x="938" y="1555"/>
                    <a:pt x="931" y="1551"/>
                    <a:pt x="927" y="1576"/>
                  </a:cubicBezTo>
                  <a:cubicBezTo>
                    <a:pt x="926" y="1581"/>
                    <a:pt x="921" y="1592"/>
                    <a:pt x="926" y="1597"/>
                  </a:cubicBezTo>
                  <a:cubicBezTo>
                    <a:pt x="929" y="1600"/>
                    <a:pt x="939" y="1606"/>
                    <a:pt x="937" y="1611"/>
                  </a:cubicBezTo>
                  <a:cubicBezTo>
                    <a:pt x="932" y="1628"/>
                    <a:pt x="918" y="1646"/>
                    <a:pt x="935" y="1654"/>
                  </a:cubicBezTo>
                  <a:cubicBezTo>
                    <a:pt x="951" y="1662"/>
                    <a:pt x="949" y="1676"/>
                    <a:pt x="952" y="1693"/>
                  </a:cubicBezTo>
                  <a:cubicBezTo>
                    <a:pt x="914" y="1688"/>
                    <a:pt x="921" y="1696"/>
                    <a:pt x="910" y="1732"/>
                  </a:cubicBezTo>
                  <a:cubicBezTo>
                    <a:pt x="900" y="1766"/>
                    <a:pt x="899" y="1782"/>
                    <a:pt x="903" y="1817"/>
                  </a:cubicBezTo>
                  <a:cubicBezTo>
                    <a:pt x="906" y="1840"/>
                    <a:pt x="924" y="1851"/>
                    <a:pt x="940" y="1867"/>
                  </a:cubicBezTo>
                  <a:cubicBezTo>
                    <a:pt x="965" y="1892"/>
                    <a:pt x="989" y="1916"/>
                    <a:pt x="1013" y="1940"/>
                  </a:cubicBezTo>
                  <a:cubicBezTo>
                    <a:pt x="1046" y="1973"/>
                    <a:pt x="1094" y="1997"/>
                    <a:pt x="1134" y="2020"/>
                  </a:cubicBezTo>
                  <a:cubicBezTo>
                    <a:pt x="1153" y="2031"/>
                    <a:pt x="1189" y="2063"/>
                    <a:pt x="1211" y="2065"/>
                  </a:cubicBezTo>
                  <a:cubicBezTo>
                    <a:pt x="1237" y="2068"/>
                    <a:pt x="1265" y="2041"/>
                    <a:pt x="1291" y="2040"/>
                  </a:cubicBezTo>
                  <a:cubicBezTo>
                    <a:pt x="1317" y="2040"/>
                    <a:pt x="1352" y="2056"/>
                    <a:pt x="1377" y="2063"/>
                  </a:cubicBezTo>
                  <a:cubicBezTo>
                    <a:pt x="1413" y="2072"/>
                    <a:pt x="1417" y="2063"/>
                    <a:pt x="1448" y="2039"/>
                  </a:cubicBezTo>
                  <a:cubicBezTo>
                    <a:pt x="1460" y="2030"/>
                    <a:pt x="1500" y="2036"/>
                    <a:pt x="1514" y="2035"/>
                  </a:cubicBezTo>
                  <a:cubicBezTo>
                    <a:pt x="1548" y="2034"/>
                    <a:pt x="1581" y="2032"/>
                    <a:pt x="1615" y="2031"/>
                  </a:cubicBezTo>
                  <a:cubicBezTo>
                    <a:pt x="1631" y="2030"/>
                    <a:pt x="1664" y="2065"/>
                    <a:pt x="1678" y="2075"/>
                  </a:cubicBezTo>
                  <a:cubicBezTo>
                    <a:pt x="1701" y="2092"/>
                    <a:pt x="1728" y="2089"/>
                    <a:pt x="1757" y="2091"/>
                  </a:cubicBezTo>
                  <a:cubicBezTo>
                    <a:pt x="1794" y="2094"/>
                    <a:pt x="1783" y="2106"/>
                    <a:pt x="1781" y="2143"/>
                  </a:cubicBezTo>
                  <a:cubicBezTo>
                    <a:pt x="1781" y="2155"/>
                    <a:pt x="1781" y="2166"/>
                    <a:pt x="1780" y="2178"/>
                  </a:cubicBezTo>
                  <a:cubicBezTo>
                    <a:pt x="1779" y="2186"/>
                    <a:pt x="1760" y="2182"/>
                    <a:pt x="1758" y="2201"/>
                  </a:cubicBezTo>
                  <a:cubicBezTo>
                    <a:pt x="1756" y="2211"/>
                    <a:pt x="1768" y="2250"/>
                    <a:pt x="1778" y="2261"/>
                  </a:cubicBezTo>
                  <a:cubicBezTo>
                    <a:pt x="1782" y="2266"/>
                    <a:pt x="1787" y="2274"/>
                    <a:pt x="1792" y="2278"/>
                  </a:cubicBezTo>
                  <a:cubicBezTo>
                    <a:pt x="1796" y="2280"/>
                    <a:pt x="1806" y="2276"/>
                    <a:pt x="1809" y="2279"/>
                  </a:cubicBezTo>
                  <a:cubicBezTo>
                    <a:pt x="1818" y="2288"/>
                    <a:pt x="1823" y="2312"/>
                    <a:pt x="1828" y="2325"/>
                  </a:cubicBezTo>
                  <a:cubicBezTo>
                    <a:pt x="1833" y="2338"/>
                    <a:pt x="1860" y="2370"/>
                    <a:pt x="1858" y="2375"/>
                  </a:cubicBezTo>
                  <a:cubicBezTo>
                    <a:pt x="1853" y="2388"/>
                    <a:pt x="1837" y="2379"/>
                    <a:pt x="1838" y="2397"/>
                  </a:cubicBezTo>
                  <a:cubicBezTo>
                    <a:pt x="1839" y="2405"/>
                    <a:pt x="1848" y="2431"/>
                    <a:pt x="1847" y="2432"/>
                  </a:cubicBezTo>
                  <a:cubicBezTo>
                    <a:pt x="1837" y="2455"/>
                    <a:pt x="1810" y="2475"/>
                    <a:pt x="1793" y="2493"/>
                  </a:cubicBezTo>
                  <a:cubicBezTo>
                    <a:pt x="1766" y="2523"/>
                    <a:pt x="1760" y="2522"/>
                    <a:pt x="1768" y="2562"/>
                  </a:cubicBezTo>
                  <a:cubicBezTo>
                    <a:pt x="1774" y="2589"/>
                    <a:pt x="1793" y="2601"/>
                    <a:pt x="1787" y="2630"/>
                  </a:cubicBezTo>
                  <a:cubicBezTo>
                    <a:pt x="1785" y="2642"/>
                    <a:pt x="1780" y="2654"/>
                    <a:pt x="1775" y="2665"/>
                  </a:cubicBezTo>
                  <a:cubicBezTo>
                    <a:pt x="1766" y="2686"/>
                    <a:pt x="1781" y="2682"/>
                    <a:pt x="1784" y="2695"/>
                  </a:cubicBezTo>
                  <a:cubicBezTo>
                    <a:pt x="1790" y="2718"/>
                    <a:pt x="1784" y="2753"/>
                    <a:pt x="1775" y="2772"/>
                  </a:cubicBezTo>
                  <a:cubicBezTo>
                    <a:pt x="1764" y="2793"/>
                    <a:pt x="1807" y="2793"/>
                    <a:pt x="1821" y="2790"/>
                  </a:cubicBezTo>
                  <a:cubicBezTo>
                    <a:pt x="1866" y="2782"/>
                    <a:pt x="1939" y="2779"/>
                    <a:pt x="1977" y="2752"/>
                  </a:cubicBezTo>
                  <a:cubicBezTo>
                    <a:pt x="1990" y="2743"/>
                    <a:pt x="2003" y="2734"/>
                    <a:pt x="2016" y="2725"/>
                  </a:cubicBezTo>
                  <a:cubicBezTo>
                    <a:pt x="2023" y="2720"/>
                    <a:pt x="2037" y="2726"/>
                    <a:pt x="2043" y="2721"/>
                  </a:cubicBezTo>
                  <a:cubicBezTo>
                    <a:pt x="2068" y="2699"/>
                    <a:pt x="2094" y="2677"/>
                    <a:pt x="2119" y="2655"/>
                  </a:cubicBezTo>
                  <a:cubicBezTo>
                    <a:pt x="2139" y="2638"/>
                    <a:pt x="2151" y="2621"/>
                    <a:pt x="2177" y="2619"/>
                  </a:cubicBezTo>
                  <a:cubicBezTo>
                    <a:pt x="2200" y="2617"/>
                    <a:pt x="2219" y="2569"/>
                    <a:pt x="2231" y="2551"/>
                  </a:cubicBezTo>
                  <a:cubicBezTo>
                    <a:pt x="2260" y="2507"/>
                    <a:pt x="2330" y="2480"/>
                    <a:pt x="2374" y="2453"/>
                  </a:cubicBezTo>
                  <a:cubicBezTo>
                    <a:pt x="2391" y="2442"/>
                    <a:pt x="2400" y="2412"/>
                    <a:pt x="2409" y="2396"/>
                  </a:cubicBezTo>
                  <a:cubicBezTo>
                    <a:pt x="2424" y="2369"/>
                    <a:pt x="2438" y="2343"/>
                    <a:pt x="2453" y="2316"/>
                  </a:cubicBezTo>
                  <a:cubicBezTo>
                    <a:pt x="2449" y="2316"/>
                    <a:pt x="2444" y="2316"/>
                    <a:pt x="2440" y="2316"/>
                  </a:cubicBezTo>
                  <a:cubicBezTo>
                    <a:pt x="2464" y="2273"/>
                    <a:pt x="2483" y="2220"/>
                    <a:pt x="2513" y="2181"/>
                  </a:cubicBezTo>
                  <a:cubicBezTo>
                    <a:pt x="2541" y="2144"/>
                    <a:pt x="2583" y="2111"/>
                    <a:pt x="2617" y="2080"/>
                  </a:cubicBezTo>
                  <a:cubicBezTo>
                    <a:pt x="2652" y="2046"/>
                    <a:pt x="2686" y="2021"/>
                    <a:pt x="2706" y="1977"/>
                  </a:cubicBezTo>
                  <a:cubicBezTo>
                    <a:pt x="2720" y="1946"/>
                    <a:pt x="2734" y="1914"/>
                    <a:pt x="2748" y="1883"/>
                  </a:cubicBezTo>
                  <a:cubicBezTo>
                    <a:pt x="2760" y="1856"/>
                    <a:pt x="2771" y="1849"/>
                    <a:pt x="2753" y="1825"/>
                  </a:cubicBezTo>
                  <a:cubicBezTo>
                    <a:pt x="2748" y="1818"/>
                    <a:pt x="2704" y="1853"/>
                    <a:pt x="2695" y="1859"/>
                  </a:cubicBezTo>
                  <a:cubicBezTo>
                    <a:pt x="2690" y="1862"/>
                    <a:pt x="2648" y="1812"/>
                    <a:pt x="2643" y="1807"/>
                  </a:cubicBezTo>
                  <a:cubicBezTo>
                    <a:pt x="2631" y="1794"/>
                    <a:pt x="2608" y="1778"/>
                    <a:pt x="2605" y="1761"/>
                  </a:cubicBezTo>
                  <a:cubicBezTo>
                    <a:pt x="2600" y="1732"/>
                    <a:pt x="2604" y="1699"/>
                    <a:pt x="2577" y="1687"/>
                  </a:cubicBezTo>
                  <a:cubicBezTo>
                    <a:pt x="2550" y="1674"/>
                    <a:pt x="2566" y="1651"/>
                    <a:pt x="2571" y="1624"/>
                  </a:cubicBezTo>
                  <a:cubicBezTo>
                    <a:pt x="2575" y="1599"/>
                    <a:pt x="2544" y="1609"/>
                    <a:pt x="2542" y="1583"/>
                  </a:cubicBezTo>
                  <a:cubicBezTo>
                    <a:pt x="2540" y="1559"/>
                    <a:pt x="2542" y="1540"/>
                    <a:pt x="2529" y="1520"/>
                  </a:cubicBezTo>
                  <a:cubicBezTo>
                    <a:pt x="2513" y="1494"/>
                    <a:pt x="2498" y="1469"/>
                    <a:pt x="2482" y="1444"/>
                  </a:cubicBezTo>
                  <a:cubicBezTo>
                    <a:pt x="2492" y="1443"/>
                    <a:pt x="2523" y="1434"/>
                    <a:pt x="2527" y="1444"/>
                  </a:cubicBezTo>
                  <a:cubicBezTo>
                    <a:pt x="2536" y="1470"/>
                    <a:pt x="2545" y="1496"/>
                    <a:pt x="2554" y="1521"/>
                  </a:cubicBezTo>
                  <a:cubicBezTo>
                    <a:pt x="2557" y="1529"/>
                    <a:pt x="2561" y="1537"/>
                    <a:pt x="2564" y="1544"/>
                  </a:cubicBezTo>
                  <a:cubicBezTo>
                    <a:pt x="2570" y="1555"/>
                    <a:pt x="2578" y="1553"/>
                    <a:pt x="2584" y="1561"/>
                  </a:cubicBezTo>
                  <a:cubicBezTo>
                    <a:pt x="2591" y="1572"/>
                    <a:pt x="2581" y="1576"/>
                    <a:pt x="2592" y="1587"/>
                  </a:cubicBezTo>
                  <a:cubicBezTo>
                    <a:pt x="2600" y="1593"/>
                    <a:pt x="2596" y="1604"/>
                    <a:pt x="2605" y="1611"/>
                  </a:cubicBezTo>
                  <a:cubicBezTo>
                    <a:pt x="2630" y="1629"/>
                    <a:pt x="2642" y="1693"/>
                    <a:pt x="2645" y="1721"/>
                  </a:cubicBezTo>
                  <a:cubicBezTo>
                    <a:pt x="2648" y="1740"/>
                    <a:pt x="2655" y="1754"/>
                    <a:pt x="2658" y="1767"/>
                  </a:cubicBezTo>
                  <a:cubicBezTo>
                    <a:pt x="2664" y="1786"/>
                    <a:pt x="2664" y="1808"/>
                    <a:pt x="2667" y="1828"/>
                  </a:cubicBezTo>
                  <a:cubicBezTo>
                    <a:pt x="2693" y="1811"/>
                    <a:pt x="2737" y="1794"/>
                    <a:pt x="2756" y="1770"/>
                  </a:cubicBezTo>
                  <a:cubicBezTo>
                    <a:pt x="2783" y="1736"/>
                    <a:pt x="2809" y="1701"/>
                    <a:pt x="2835" y="1667"/>
                  </a:cubicBezTo>
                  <a:cubicBezTo>
                    <a:pt x="2880" y="1608"/>
                    <a:pt x="2869" y="1522"/>
                    <a:pt x="2843" y="1459"/>
                  </a:cubicBezTo>
                  <a:cubicBezTo>
                    <a:pt x="2823" y="1486"/>
                    <a:pt x="2796" y="1517"/>
                    <a:pt x="2793" y="1463"/>
                  </a:cubicBezTo>
                  <a:cubicBezTo>
                    <a:pt x="2767" y="1488"/>
                    <a:pt x="2767" y="1420"/>
                    <a:pt x="2765" y="1409"/>
                  </a:cubicBezTo>
                  <a:cubicBezTo>
                    <a:pt x="2791" y="1401"/>
                    <a:pt x="2803" y="1435"/>
                    <a:pt x="2815" y="1451"/>
                  </a:cubicBezTo>
                  <a:moveTo>
                    <a:pt x="2754" y="1184"/>
                  </a:moveTo>
                  <a:cubicBezTo>
                    <a:pt x="2739" y="1173"/>
                    <a:pt x="2725" y="1162"/>
                    <a:pt x="2710" y="1151"/>
                  </a:cubicBezTo>
                  <a:cubicBezTo>
                    <a:pt x="2700" y="1143"/>
                    <a:pt x="2713" y="1112"/>
                    <a:pt x="2716" y="1102"/>
                  </a:cubicBezTo>
                  <a:cubicBezTo>
                    <a:pt x="2722" y="1083"/>
                    <a:pt x="2698" y="1070"/>
                    <a:pt x="2686" y="1061"/>
                  </a:cubicBezTo>
                  <a:cubicBezTo>
                    <a:pt x="2669" y="1047"/>
                    <a:pt x="2672" y="1030"/>
                    <a:pt x="2681" y="1011"/>
                  </a:cubicBezTo>
                  <a:cubicBezTo>
                    <a:pt x="2695" y="1019"/>
                    <a:pt x="2702" y="1033"/>
                    <a:pt x="2710" y="1047"/>
                  </a:cubicBezTo>
                  <a:cubicBezTo>
                    <a:pt x="2718" y="1061"/>
                    <a:pt x="2740" y="1075"/>
                    <a:pt x="2741" y="1086"/>
                  </a:cubicBezTo>
                  <a:cubicBezTo>
                    <a:pt x="2743" y="1109"/>
                    <a:pt x="2787" y="1172"/>
                    <a:pt x="2754" y="1184"/>
                  </a:cubicBezTo>
                </a:path>
              </a:pathLst>
            </a:custGeom>
            <a:solidFill>
              <a:srgbClr val="968C6D"/>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Tree>
    <p:custDataLst>
      <p:tags r:id="rId1"/>
    </p:custData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4122564" y="1116336"/>
            <a:ext cx="6912768" cy="6912767"/>
            <a:chOff x="4122564" y="1116336"/>
            <a:chExt cx="6912768" cy="6912767"/>
          </a:xfrm>
        </p:grpSpPr>
        <p:sp>
          <p:nvSpPr>
            <p:cNvPr id="8" name="Tints arc"/>
            <p:cNvSpPr/>
            <p:nvPr/>
          </p:nvSpPr>
          <p:spPr>
            <a:xfrm rot="20203353">
              <a:off x="5116442" y="2079991"/>
              <a:ext cx="4930257" cy="4930257"/>
            </a:xfrm>
            <a:prstGeom prst="arc">
              <a:avLst>
                <a:gd name="adj1" fmla="val 5213283"/>
                <a:gd name="adj2" fmla="val 13842044"/>
              </a:avLst>
            </a:prstGeom>
            <a:ln w="381000" cap="rnd">
              <a:solidFill>
                <a:srgbClr val="968C6D"/>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2000"/>
            </a:p>
          </p:txBody>
        </p:sp>
        <p:sp>
          <p:nvSpPr>
            <p:cNvPr id="9" name="Core arc"/>
            <p:cNvSpPr/>
            <p:nvPr/>
          </p:nvSpPr>
          <p:spPr>
            <a:xfrm rot="20203353">
              <a:off x="5116442" y="2079991"/>
              <a:ext cx="4930257" cy="4930257"/>
            </a:xfrm>
            <a:prstGeom prst="arc">
              <a:avLst>
                <a:gd name="adj1" fmla="val 14377963"/>
                <a:gd name="adj2" fmla="val 4671385"/>
              </a:avLst>
            </a:prstGeom>
            <a:ln w="381000" cap="rnd">
              <a:solidFill>
                <a:srgbClr val="CAC5B6"/>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2000"/>
            </a:p>
          </p:txBody>
        </p:sp>
        <p:sp>
          <p:nvSpPr>
            <p:cNvPr id="10" name="Oval 9"/>
            <p:cNvSpPr/>
            <p:nvPr/>
          </p:nvSpPr>
          <p:spPr bwMode="ltGray">
            <a:xfrm rot="16200000">
              <a:off x="4137759" y="1116336"/>
              <a:ext cx="6897573" cy="6897573"/>
            </a:xfrm>
            <a:prstGeom prst="ellipse">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prstTxWarp prst="textCircle">
                <a:avLst>
                  <a:gd name="adj" fmla="val 19912213"/>
                </a:avLst>
              </a:prstTxWarp>
            </a:bodyPr>
            <a:lstStyle/>
            <a:p>
              <a:pPr algn="ctr"/>
              <a:r>
                <a:rPr lang="en-GB" sz="1400" dirty="0" smtClean="0">
                  <a:solidFill>
                    <a:schemeClr val="tx1"/>
                  </a:solidFill>
                  <a:cs typeface="David" panose="020E0502060401010101" pitchFamily="34" charset="-79"/>
                </a:rPr>
                <a:t>Use core palette first</a:t>
              </a:r>
            </a:p>
          </p:txBody>
        </p:sp>
        <p:sp>
          <p:nvSpPr>
            <p:cNvPr id="11" name="Freeform 11"/>
            <p:cNvSpPr>
              <a:spLocks/>
            </p:cNvSpPr>
            <p:nvPr/>
          </p:nvSpPr>
          <p:spPr bwMode="auto">
            <a:xfrm rot="16603353" flipH="1">
              <a:off x="7607315" y="4537248"/>
              <a:ext cx="1710775" cy="1971995"/>
            </a:xfrm>
            <a:custGeom>
              <a:avLst/>
              <a:gdLst>
                <a:gd name="T0" fmla="*/ 0 w 6658"/>
                <a:gd name="T1" fmla="*/ 0 h 7673"/>
                <a:gd name="T2" fmla="*/ 3695 w 6658"/>
                <a:gd name="T3" fmla="*/ 7673 h 7673"/>
                <a:gd name="T4" fmla="*/ 6658 w 6658"/>
                <a:gd name="T5" fmla="*/ 5310 h 7673"/>
                <a:gd name="T6" fmla="*/ 0 w 6658"/>
                <a:gd name="T7" fmla="*/ 0 h 7673"/>
              </a:gdLst>
              <a:ahLst/>
              <a:cxnLst>
                <a:cxn ang="0">
                  <a:pos x="T0" y="T1"/>
                </a:cxn>
                <a:cxn ang="0">
                  <a:pos x="T2" y="T3"/>
                </a:cxn>
                <a:cxn ang="0">
                  <a:pos x="T4" y="T5"/>
                </a:cxn>
                <a:cxn ang="0">
                  <a:pos x="T6" y="T7"/>
                </a:cxn>
              </a:cxnLst>
              <a:rect l="0" t="0" r="r" b="b"/>
              <a:pathLst>
                <a:path w="6658" h="7673">
                  <a:moveTo>
                    <a:pt x="0" y="0"/>
                  </a:moveTo>
                  <a:lnTo>
                    <a:pt x="3695" y="7673"/>
                  </a:lnTo>
                  <a:cubicBezTo>
                    <a:pt x="4848" y="7118"/>
                    <a:pt x="5861" y="6311"/>
                    <a:pt x="6658" y="5310"/>
                  </a:cubicBezTo>
                  <a:lnTo>
                    <a:pt x="0" y="0"/>
                  </a:lnTo>
                  <a:close/>
                </a:path>
              </a:pathLst>
            </a:custGeom>
            <a:solidFill>
              <a:srgbClr val="6D6E71"/>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2" name="Freeform 12"/>
            <p:cNvSpPr>
              <a:spLocks/>
            </p:cNvSpPr>
            <p:nvPr/>
          </p:nvSpPr>
          <p:spPr bwMode="auto">
            <a:xfrm rot="16603353" flipH="1">
              <a:off x="8139842" y="4063806"/>
              <a:ext cx="949598" cy="2188252"/>
            </a:xfrm>
            <a:custGeom>
              <a:avLst/>
              <a:gdLst>
                <a:gd name="T0" fmla="*/ 0 w 3695"/>
                <a:gd name="T1" fmla="*/ 0 h 8517"/>
                <a:gd name="T2" fmla="*/ 0 w 3695"/>
                <a:gd name="T3" fmla="*/ 8517 h 8517"/>
                <a:gd name="T4" fmla="*/ 3695 w 3695"/>
                <a:gd name="T5" fmla="*/ 7673 h 8517"/>
                <a:gd name="T6" fmla="*/ 0 w 3695"/>
                <a:gd name="T7" fmla="*/ 0 h 8517"/>
              </a:gdLst>
              <a:ahLst/>
              <a:cxnLst>
                <a:cxn ang="0">
                  <a:pos x="T0" y="T1"/>
                </a:cxn>
                <a:cxn ang="0">
                  <a:pos x="T2" y="T3"/>
                </a:cxn>
                <a:cxn ang="0">
                  <a:pos x="T4" y="T5"/>
                </a:cxn>
                <a:cxn ang="0">
                  <a:pos x="T6" y="T7"/>
                </a:cxn>
              </a:cxnLst>
              <a:rect l="0" t="0" r="r" b="b"/>
              <a:pathLst>
                <a:path w="3695" h="8517">
                  <a:moveTo>
                    <a:pt x="0" y="0"/>
                  </a:moveTo>
                  <a:lnTo>
                    <a:pt x="0" y="8517"/>
                  </a:lnTo>
                  <a:cubicBezTo>
                    <a:pt x="1279" y="8517"/>
                    <a:pt x="2542" y="8229"/>
                    <a:pt x="3695" y="7673"/>
                  </a:cubicBezTo>
                  <a:lnTo>
                    <a:pt x="0" y="0"/>
                  </a:lnTo>
                  <a:close/>
                </a:path>
              </a:pathLst>
            </a:custGeom>
            <a:solidFill>
              <a:srgbClr val="EB8C00"/>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4" name="Freeform 13"/>
            <p:cNvSpPr>
              <a:spLocks/>
            </p:cNvSpPr>
            <p:nvPr/>
          </p:nvSpPr>
          <p:spPr bwMode="auto">
            <a:xfrm rot="16603353" flipH="1">
              <a:off x="8251476" y="3121267"/>
              <a:ext cx="948528" cy="2188252"/>
            </a:xfrm>
            <a:custGeom>
              <a:avLst/>
              <a:gdLst>
                <a:gd name="T0" fmla="*/ 3695 w 3695"/>
                <a:gd name="T1" fmla="*/ 0 h 8517"/>
                <a:gd name="T2" fmla="*/ 0 w 3695"/>
                <a:gd name="T3" fmla="*/ 7673 h 8517"/>
                <a:gd name="T4" fmla="*/ 3695 w 3695"/>
                <a:gd name="T5" fmla="*/ 8517 h 8517"/>
                <a:gd name="T6" fmla="*/ 3695 w 3695"/>
                <a:gd name="T7" fmla="*/ 0 h 8517"/>
              </a:gdLst>
              <a:ahLst/>
              <a:cxnLst>
                <a:cxn ang="0">
                  <a:pos x="T0" y="T1"/>
                </a:cxn>
                <a:cxn ang="0">
                  <a:pos x="T2" y="T3"/>
                </a:cxn>
                <a:cxn ang="0">
                  <a:pos x="T4" y="T5"/>
                </a:cxn>
                <a:cxn ang="0">
                  <a:pos x="T6" y="T7"/>
                </a:cxn>
              </a:cxnLst>
              <a:rect l="0" t="0" r="r" b="b"/>
              <a:pathLst>
                <a:path w="3695" h="8517">
                  <a:moveTo>
                    <a:pt x="3695" y="0"/>
                  </a:moveTo>
                  <a:lnTo>
                    <a:pt x="0" y="7673"/>
                  </a:lnTo>
                  <a:cubicBezTo>
                    <a:pt x="1153" y="8229"/>
                    <a:pt x="2416" y="8517"/>
                    <a:pt x="3695" y="8517"/>
                  </a:cubicBezTo>
                  <a:lnTo>
                    <a:pt x="3695" y="0"/>
                  </a:lnTo>
                  <a:close/>
                </a:path>
              </a:pathLst>
            </a:custGeom>
            <a:solidFill>
              <a:schemeClr val="tx2"/>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5" name="Freeform 14"/>
            <p:cNvSpPr>
              <a:spLocks/>
            </p:cNvSpPr>
            <p:nvPr/>
          </p:nvSpPr>
          <p:spPr bwMode="auto">
            <a:xfrm rot="16603353" flipH="1">
              <a:off x="7808054" y="2838765"/>
              <a:ext cx="1709706" cy="1971995"/>
            </a:xfrm>
            <a:custGeom>
              <a:avLst/>
              <a:gdLst>
                <a:gd name="T0" fmla="*/ 6658 w 6658"/>
                <a:gd name="T1" fmla="*/ 0 h 7673"/>
                <a:gd name="T2" fmla="*/ 0 w 6658"/>
                <a:gd name="T3" fmla="*/ 5310 h 7673"/>
                <a:gd name="T4" fmla="*/ 2963 w 6658"/>
                <a:gd name="T5" fmla="*/ 7673 h 7673"/>
                <a:gd name="T6" fmla="*/ 6658 w 6658"/>
                <a:gd name="T7" fmla="*/ 0 h 7673"/>
              </a:gdLst>
              <a:ahLst/>
              <a:cxnLst>
                <a:cxn ang="0">
                  <a:pos x="T0" y="T1"/>
                </a:cxn>
                <a:cxn ang="0">
                  <a:pos x="T2" y="T3"/>
                </a:cxn>
                <a:cxn ang="0">
                  <a:pos x="T4" y="T5"/>
                </a:cxn>
                <a:cxn ang="0">
                  <a:pos x="T6" y="T7"/>
                </a:cxn>
              </a:cxnLst>
              <a:rect l="0" t="0" r="r" b="b"/>
              <a:pathLst>
                <a:path w="6658" h="7673">
                  <a:moveTo>
                    <a:pt x="6658" y="0"/>
                  </a:moveTo>
                  <a:lnTo>
                    <a:pt x="0" y="5310"/>
                  </a:lnTo>
                  <a:cubicBezTo>
                    <a:pt x="797" y="6311"/>
                    <a:pt x="1810" y="7118"/>
                    <a:pt x="2963" y="7673"/>
                  </a:cubicBezTo>
                  <a:lnTo>
                    <a:pt x="6658" y="0"/>
                  </a:lnTo>
                  <a:close/>
                </a:path>
              </a:pathLst>
            </a:custGeom>
            <a:solidFill>
              <a:schemeClr val="accent3"/>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6" name="Freeform 15"/>
            <p:cNvSpPr>
              <a:spLocks/>
            </p:cNvSpPr>
            <p:nvPr/>
          </p:nvSpPr>
          <p:spPr bwMode="auto">
            <a:xfrm rot="16603353" flipH="1">
              <a:off x="7319946" y="2896759"/>
              <a:ext cx="2132582" cy="1364981"/>
            </a:xfrm>
            <a:custGeom>
              <a:avLst/>
              <a:gdLst>
                <a:gd name="T0" fmla="*/ 16605 w 16605"/>
                <a:gd name="T1" fmla="*/ 0 h 10620"/>
                <a:gd name="T2" fmla="*/ 0 w 16605"/>
                <a:gd name="T3" fmla="*/ 3791 h 10620"/>
                <a:gd name="T4" fmla="*/ 3289 w 16605"/>
                <a:gd name="T5" fmla="*/ 10620 h 10620"/>
                <a:gd name="T6" fmla="*/ 16605 w 16605"/>
                <a:gd name="T7" fmla="*/ 0 h 10620"/>
              </a:gdLst>
              <a:ahLst/>
              <a:cxnLst>
                <a:cxn ang="0">
                  <a:pos x="T0" y="T1"/>
                </a:cxn>
                <a:cxn ang="0">
                  <a:pos x="T2" y="T3"/>
                </a:cxn>
                <a:cxn ang="0">
                  <a:pos x="T4" y="T5"/>
                </a:cxn>
                <a:cxn ang="0">
                  <a:pos x="T6" y="T7"/>
                </a:cxn>
              </a:cxnLst>
              <a:rect l="0" t="0" r="r" b="b"/>
              <a:pathLst>
                <a:path w="16605" h="10620">
                  <a:moveTo>
                    <a:pt x="16605" y="0"/>
                  </a:moveTo>
                  <a:lnTo>
                    <a:pt x="0" y="3791"/>
                  </a:lnTo>
                  <a:cubicBezTo>
                    <a:pt x="569" y="6285"/>
                    <a:pt x="1693" y="8620"/>
                    <a:pt x="3289" y="10620"/>
                  </a:cubicBezTo>
                  <a:lnTo>
                    <a:pt x="16605" y="0"/>
                  </a:lnTo>
                  <a:close/>
                </a:path>
              </a:pathLst>
            </a:custGeom>
            <a:solidFill>
              <a:schemeClr val="accent5"/>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7" name="Freeform 16"/>
            <p:cNvSpPr>
              <a:spLocks/>
            </p:cNvSpPr>
            <p:nvPr/>
          </p:nvSpPr>
          <p:spPr bwMode="auto">
            <a:xfrm rot="16603353" flipH="1">
              <a:off x="6610069" y="2976163"/>
              <a:ext cx="2206452" cy="973152"/>
            </a:xfrm>
            <a:custGeom>
              <a:avLst/>
              <a:gdLst>
                <a:gd name="T0" fmla="*/ 17175 w 17175"/>
                <a:gd name="T1" fmla="*/ 3790 h 7581"/>
                <a:gd name="T2" fmla="*/ 570 w 17175"/>
                <a:gd name="T3" fmla="*/ 0 h 7581"/>
                <a:gd name="T4" fmla="*/ 570 w 17175"/>
                <a:gd name="T5" fmla="*/ 7581 h 7581"/>
                <a:gd name="T6" fmla="*/ 17175 w 17175"/>
                <a:gd name="T7" fmla="*/ 3790 h 7581"/>
              </a:gdLst>
              <a:ahLst/>
              <a:cxnLst>
                <a:cxn ang="0">
                  <a:pos x="T0" y="T1"/>
                </a:cxn>
                <a:cxn ang="0">
                  <a:pos x="T2" y="T3"/>
                </a:cxn>
                <a:cxn ang="0">
                  <a:pos x="T4" y="T5"/>
                </a:cxn>
                <a:cxn ang="0">
                  <a:pos x="T6" y="T7"/>
                </a:cxn>
              </a:cxnLst>
              <a:rect l="0" t="0" r="r" b="b"/>
              <a:pathLst>
                <a:path w="17175" h="7581">
                  <a:moveTo>
                    <a:pt x="17175" y="3790"/>
                  </a:moveTo>
                  <a:lnTo>
                    <a:pt x="570" y="0"/>
                  </a:lnTo>
                  <a:cubicBezTo>
                    <a:pt x="0" y="2495"/>
                    <a:pt x="0" y="5086"/>
                    <a:pt x="570" y="7581"/>
                  </a:cubicBezTo>
                  <a:lnTo>
                    <a:pt x="17175" y="3790"/>
                  </a:lnTo>
                  <a:close/>
                </a:path>
              </a:pathLst>
            </a:custGeom>
            <a:solidFill>
              <a:schemeClr val="accent6"/>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8" name="Freeform 17"/>
            <p:cNvSpPr>
              <a:spLocks/>
            </p:cNvSpPr>
            <p:nvPr/>
          </p:nvSpPr>
          <p:spPr bwMode="auto">
            <a:xfrm rot="16603353" flipH="1">
              <a:off x="5964882" y="2737570"/>
              <a:ext cx="2132582" cy="1363910"/>
            </a:xfrm>
            <a:custGeom>
              <a:avLst/>
              <a:gdLst>
                <a:gd name="T0" fmla="*/ 16605 w 16605"/>
                <a:gd name="T1" fmla="*/ 10619 h 10619"/>
                <a:gd name="T2" fmla="*/ 3289 w 16605"/>
                <a:gd name="T3" fmla="*/ 0 h 10619"/>
                <a:gd name="T4" fmla="*/ 0 w 16605"/>
                <a:gd name="T5" fmla="*/ 6829 h 10619"/>
                <a:gd name="T6" fmla="*/ 16605 w 16605"/>
                <a:gd name="T7" fmla="*/ 10619 h 10619"/>
              </a:gdLst>
              <a:ahLst/>
              <a:cxnLst>
                <a:cxn ang="0">
                  <a:pos x="T0" y="T1"/>
                </a:cxn>
                <a:cxn ang="0">
                  <a:pos x="T2" y="T3"/>
                </a:cxn>
                <a:cxn ang="0">
                  <a:pos x="T4" y="T5"/>
                </a:cxn>
                <a:cxn ang="0">
                  <a:pos x="T6" y="T7"/>
                </a:cxn>
              </a:cxnLst>
              <a:rect l="0" t="0" r="r" b="b"/>
              <a:pathLst>
                <a:path w="16605" h="10619">
                  <a:moveTo>
                    <a:pt x="16605" y="10619"/>
                  </a:moveTo>
                  <a:lnTo>
                    <a:pt x="3289" y="0"/>
                  </a:lnTo>
                  <a:cubicBezTo>
                    <a:pt x="1693" y="2000"/>
                    <a:pt x="569" y="4335"/>
                    <a:pt x="0" y="6829"/>
                  </a:cubicBezTo>
                  <a:lnTo>
                    <a:pt x="16605" y="10619"/>
                  </a:lnTo>
                  <a:close/>
                </a:path>
              </a:pathLst>
            </a:custGeom>
            <a:solidFill>
              <a:schemeClr val="accent4"/>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19" name="Freeform 11"/>
            <p:cNvSpPr>
              <a:spLocks/>
            </p:cNvSpPr>
            <p:nvPr/>
          </p:nvSpPr>
          <p:spPr bwMode="auto">
            <a:xfrm rot="1170762">
              <a:off x="7208844" y="4775984"/>
              <a:ext cx="1710776" cy="1971995"/>
            </a:xfrm>
            <a:custGeom>
              <a:avLst/>
              <a:gdLst>
                <a:gd name="T0" fmla="*/ 0 w 6658"/>
                <a:gd name="T1" fmla="*/ 0 h 7673"/>
                <a:gd name="T2" fmla="*/ 3695 w 6658"/>
                <a:gd name="T3" fmla="*/ 7673 h 7673"/>
                <a:gd name="T4" fmla="*/ 6658 w 6658"/>
                <a:gd name="T5" fmla="*/ 5310 h 7673"/>
                <a:gd name="T6" fmla="*/ 0 w 6658"/>
                <a:gd name="T7" fmla="*/ 0 h 7673"/>
              </a:gdLst>
              <a:ahLst/>
              <a:cxnLst>
                <a:cxn ang="0">
                  <a:pos x="T0" y="T1"/>
                </a:cxn>
                <a:cxn ang="0">
                  <a:pos x="T2" y="T3"/>
                </a:cxn>
                <a:cxn ang="0">
                  <a:pos x="T4" y="T5"/>
                </a:cxn>
                <a:cxn ang="0">
                  <a:pos x="T6" y="T7"/>
                </a:cxn>
              </a:cxnLst>
              <a:rect l="0" t="0" r="r" b="b"/>
              <a:pathLst>
                <a:path w="6658" h="7673">
                  <a:moveTo>
                    <a:pt x="0" y="0"/>
                  </a:moveTo>
                  <a:lnTo>
                    <a:pt x="3695" y="7673"/>
                  </a:lnTo>
                  <a:cubicBezTo>
                    <a:pt x="4848" y="7118"/>
                    <a:pt x="5861" y="6311"/>
                    <a:pt x="6658" y="5310"/>
                  </a:cubicBezTo>
                  <a:lnTo>
                    <a:pt x="0" y="0"/>
                  </a:lnTo>
                  <a:close/>
                </a:path>
              </a:pathLst>
            </a:custGeom>
            <a:solidFill>
              <a:srgbClr val="CAC5B6"/>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20" name="Freeform 12"/>
            <p:cNvSpPr>
              <a:spLocks/>
            </p:cNvSpPr>
            <p:nvPr/>
          </p:nvSpPr>
          <p:spPr bwMode="auto">
            <a:xfrm rot="1170762">
              <a:off x="7194586" y="4642651"/>
              <a:ext cx="949598" cy="2188252"/>
            </a:xfrm>
            <a:custGeom>
              <a:avLst/>
              <a:gdLst>
                <a:gd name="T0" fmla="*/ 0 w 3695"/>
                <a:gd name="T1" fmla="*/ 0 h 8517"/>
                <a:gd name="T2" fmla="*/ 0 w 3695"/>
                <a:gd name="T3" fmla="*/ 8517 h 8517"/>
                <a:gd name="T4" fmla="*/ 3695 w 3695"/>
                <a:gd name="T5" fmla="*/ 7673 h 8517"/>
                <a:gd name="T6" fmla="*/ 0 w 3695"/>
                <a:gd name="T7" fmla="*/ 0 h 8517"/>
              </a:gdLst>
              <a:ahLst/>
              <a:cxnLst>
                <a:cxn ang="0">
                  <a:pos x="T0" y="T1"/>
                </a:cxn>
                <a:cxn ang="0">
                  <a:pos x="T2" y="T3"/>
                </a:cxn>
                <a:cxn ang="0">
                  <a:pos x="T4" y="T5"/>
                </a:cxn>
                <a:cxn ang="0">
                  <a:pos x="T6" y="T7"/>
                </a:cxn>
              </a:cxnLst>
              <a:rect l="0" t="0" r="r" b="b"/>
              <a:pathLst>
                <a:path w="3695" h="8517">
                  <a:moveTo>
                    <a:pt x="0" y="0"/>
                  </a:moveTo>
                  <a:lnTo>
                    <a:pt x="0" y="8517"/>
                  </a:lnTo>
                  <a:cubicBezTo>
                    <a:pt x="1279" y="8517"/>
                    <a:pt x="2542" y="8229"/>
                    <a:pt x="3695" y="7673"/>
                  </a:cubicBezTo>
                  <a:lnTo>
                    <a:pt x="0" y="0"/>
                  </a:lnTo>
                  <a:close/>
                </a:path>
              </a:pathLst>
            </a:custGeom>
            <a:solidFill>
              <a:schemeClr val="accent4">
                <a:lumMod val="60000"/>
                <a:lumOff val="40000"/>
              </a:schemeClr>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dirty="0"/>
            </a:p>
          </p:txBody>
        </p:sp>
        <p:sp>
          <p:nvSpPr>
            <p:cNvPr id="21" name="Freeform 13"/>
            <p:cNvSpPr>
              <a:spLocks/>
            </p:cNvSpPr>
            <p:nvPr/>
          </p:nvSpPr>
          <p:spPr bwMode="auto">
            <a:xfrm rot="16603353" flipV="1">
              <a:off x="5979981" y="3809693"/>
              <a:ext cx="948528" cy="2188252"/>
            </a:xfrm>
            <a:custGeom>
              <a:avLst/>
              <a:gdLst>
                <a:gd name="T0" fmla="*/ 3695 w 3695"/>
                <a:gd name="T1" fmla="*/ 0 h 8517"/>
                <a:gd name="T2" fmla="*/ 0 w 3695"/>
                <a:gd name="T3" fmla="*/ 7673 h 8517"/>
                <a:gd name="T4" fmla="*/ 3695 w 3695"/>
                <a:gd name="T5" fmla="*/ 8517 h 8517"/>
                <a:gd name="T6" fmla="*/ 3695 w 3695"/>
                <a:gd name="T7" fmla="*/ 0 h 8517"/>
              </a:gdLst>
              <a:ahLst/>
              <a:cxnLst>
                <a:cxn ang="0">
                  <a:pos x="T0" y="T1"/>
                </a:cxn>
                <a:cxn ang="0">
                  <a:pos x="T2" y="T3"/>
                </a:cxn>
                <a:cxn ang="0">
                  <a:pos x="T4" y="T5"/>
                </a:cxn>
                <a:cxn ang="0">
                  <a:pos x="T6" y="T7"/>
                </a:cxn>
              </a:cxnLst>
              <a:rect l="0" t="0" r="r" b="b"/>
              <a:pathLst>
                <a:path w="3695" h="8517">
                  <a:moveTo>
                    <a:pt x="3695" y="0"/>
                  </a:moveTo>
                  <a:lnTo>
                    <a:pt x="0" y="7673"/>
                  </a:lnTo>
                  <a:cubicBezTo>
                    <a:pt x="1153" y="8229"/>
                    <a:pt x="2416" y="8517"/>
                    <a:pt x="3695" y="8517"/>
                  </a:cubicBezTo>
                  <a:lnTo>
                    <a:pt x="3695" y="0"/>
                  </a:lnTo>
                  <a:close/>
                </a:path>
              </a:pathLst>
            </a:custGeom>
            <a:solidFill>
              <a:srgbClr val="DC6900">
                <a:alpha val="60000"/>
              </a:srgbClr>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22" name="Freeform 14"/>
            <p:cNvSpPr>
              <a:spLocks/>
            </p:cNvSpPr>
            <p:nvPr/>
          </p:nvSpPr>
          <p:spPr bwMode="auto">
            <a:xfrm rot="16603353" flipV="1">
              <a:off x="5662224" y="4308452"/>
              <a:ext cx="1709706" cy="1971995"/>
            </a:xfrm>
            <a:custGeom>
              <a:avLst/>
              <a:gdLst>
                <a:gd name="T0" fmla="*/ 6658 w 6658"/>
                <a:gd name="T1" fmla="*/ 0 h 7673"/>
                <a:gd name="T2" fmla="*/ 0 w 6658"/>
                <a:gd name="T3" fmla="*/ 5310 h 7673"/>
                <a:gd name="T4" fmla="*/ 2963 w 6658"/>
                <a:gd name="T5" fmla="*/ 7673 h 7673"/>
                <a:gd name="T6" fmla="*/ 6658 w 6658"/>
                <a:gd name="T7" fmla="*/ 0 h 7673"/>
              </a:gdLst>
              <a:ahLst/>
              <a:cxnLst>
                <a:cxn ang="0">
                  <a:pos x="T0" y="T1"/>
                </a:cxn>
                <a:cxn ang="0">
                  <a:pos x="T2" y="T3"/>
                </a:cxn>
                <a:cxn ang="0">
                  <a:pos x="T4" y="T5"/>
                </a:cxn>
                <a:cxn ang="0">
                  <a:pos x="T6" y="T7"/>
                </a:cxn>
              </a:cxnLst>
              <a:rect l="0" t="0" r="r" b="b"/>
              <a:pathLst>
                <a:path w="6658" h="7673">
                  <a:moveTo>
                    <a:pt x="6658" y="0"/>
                  </a:moveTo>
                  <a:lnTo>
                    <a:pt x="0" y="5310"/>
                  </a:lnTo>
                  <a:cubicBezTo>
                    <a:pt x="797" y="6311"/>
                    <a:pt x="1810" y="7118"/>
                    <a:pt x="2963" y="7673"/>
                  </a:cubicBezTo>
                  <a:lnTo>
                    <a:pt x="6658" y="0"/>
                  </a:lnTo>
                  <a:close/>
                </a:path>
              </a:pathLst>
            </a:custGeom>
            <a:solidFill>
              <a:schemeClr val="accent3">
                <a:lumMod val="60000"/>
                <a:lumOff val="40000"/>
              </a:schemeClr>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23" name="Freeform 15"/>
            <p:cNvSpPr>
              <a:spLocks/>
            </p:cNvSpPr>
            <p:nvPr/>
          </p:nvSpPr>
          <p:spPr bwMode="auto">
            <a:xfrm rot="16603353" flipV="1">
              <a:off x="5727456" y="4857473"/>
              <a:ext cx="2132582" cy="1364981"/>
            </a:xfrm>
            <a:custGeom>
              <a:avLst/>
              <a:gdLst>
                <a:gd name="T0" fmla="*/ 16605 w 16605"/>
                <a:gd name="T1" fmla="*/ 0 h 10620"/>
                <a:gd name="T2" fmla="*/ 0 w 16605"/>
                <a:gd name="T3" fmla="*/ 3791 h 10620"/>
                <a:gd name="T4" fmla="*/ 3289 w 16605"/>
                <a:gd name="T5" fmla="*/ 10620 h 10620"/>
                <a:gd name="T6" fmla="*/ 16605 w 16605"/>
                <a:gd name="T7" fmla="*/ 0 h 10620"/>
              </a:gdLst>
              <a:ahLst/>
              <a:cxnLst>
                <a:cxn ang="0">
                  <a:pos x="T0" y="T1"/>
                </a:cxn>
                <a:cxn ang="0">
                  <a:pos x="T2" y="T3"/>
                </a:cxn>
                <a:cxn ang="0">
                  <a:pos x="T4" y="T5"/>
                </a:cxn>
                <a:cxn ang="0">
                  <a:pos x="T6" y="T7"/>
                </a:cxn>
              </a:cxnLst>
              <a:rect l="0" t="0" r="r" b="b"/>
              <a:pathLst>
                <a:path w="16605" h="10620">
                  <a:moveTo>
                    <a:pt x="16605" y="0"/>
                  </a:moveTo>
                  <a:lnTo>
                    <a:pt x="0" y="3791"/>
                  </a:lnTo>
                  <a:cubicBezTo>
                    <a:pt x="569" y="6285"/>
                    <a:pt x="1693" y="8620"/>
                    <a:pt x="3289" y="10620"/>
                  </a:cubicBezTo>
                  <a:lnTo>
                    <a:pt x="16605" y="0"/>
                  </a:lnTo>
                  <a:close/>
                </a:path>
              </a:pathLst>
            </a:custGeom>
            <a:solidFill>
              <a:schemeClr val="accent6">
                <a:lumMod val="60000"/>
                <a:lumOff val="40000"/>
              </a:schemeClr>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sp>
          <p:nvSpPr>
            <p:cNvPr id="24" name="Freeform 16"/>
            <p:cNvSpPr>
              <a:spLocks/>
            </p:cNvSpPr>
            <p:nvPr/>
          </p:nvSpPr>
          <p:spPr bwMode="auto">
            <a:xfrm rot="1150898">
              <a:off x="5451545" y="3702472"/>
              <a:ext cx="2206452" cy="973152"/>
            </a:xfrm>
            <a:custGeom>
              <a:avLst/>
              <a:gdLst>
                <a:gd name="T0" fmla="*/ 17175 w 17175"/>
                <a:gd name="T1" fmla="*/ 3790 h 7581"/>
                <a:gd name="T2" fmla="*/ 570 w 17175"/>
                <a:gd name="T3" fmla="*/ 0 h 7581"/>
                <a:gd name="T4" fmla="*/ 570 w 17175"/>
                <a:gd name="T5" fmla="*/ 7581 h 7581"/>
                <a:gd name="T6" fmla="*/ 17175 w 17175"/>
                <a:gd name="T7" fmla="*/ 3790 h 7581"/>
              </a:gdLst>
              <a:ahLst/>
              <a:cxnLst>
                <a:cxn ang="0">
                  <a:pos x="T0" y="T1"/>
                </a:cxn>
                <a:cxn ang="0">
                  <a:pos x="T2" y="T3"/>
                </a:cxn>
                <a:cxn ang="0">
                  <a:pos x="T4" y="T5"/>
                </a:cxn>
                <a:cxn ang="0">
                  <a:pos x="T6" y="T7"/>
                </a:cxn>
              </a:cxnLst>
              <a:rect l="0" t="0" r="r" b="b"/>
              <a:pathLst>
                <a:path w="17175" h="7581">
                  <a:moveTo>
                    <a:pt x="17175" y="3790"/>
                  </a:moveTo>
                  <a:lnTo>
                    <a:pt x="570" y="0"/>
                  </a:lnTo>
                  <a:cubicBezTo>
                    <a:pt x="0" y="2495"/>
                    <a:pt x="0" y="5086"/>
                    <a:pt x="570" y="7581"/>
                  </a:cubicBezTo>
                  <a:lnTo>
                    <a:pt x="17175" y="3790"/>
                  </a:lnTo>
                  <a:close/>
                </a:path>
              </a:pathLst>
            </a:custGeom>
            <a:solidFill>
              <a:srgbClr val="EB8C00">
                <a:alpha val="60000"/>
              </a:srgbClr>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dirty="0"/>
            </a:p>
          </p:txBody>
        </p:sp>
        <p:sp>
          <p:nvSpPr>
            <p:cNvPr id="25" name="Freeform 17"/>
            <p:cNvSpPr>
              <a:spLocks/>
            </p:cNvSpPr>
            <p:nvPr/>
          </p:nvSpPr>
          <p:spPr bwMode="auto">
            <a:xfrm rot="1150898">
              <a:off x="5747605" y="2874628"/>
              <a:ext cx="2132582" cy="1363910"/>
            </a:xfrm>
            <a:custGeom>
              <a:avLst/>
              <a:gdLst>
                <a:gd name="T0" fmla="*/ 16605 w 16605"/>
                <a:gd name="T1" fmla="*/ 10619 h 10619"/>
                <a:gd name="T2" fmla="*/ 3289 w 16605"/>
                <a:gd name="T3" fmla="*/ 0 h 10619"/>
                <a:gd name="T4" fmla="*/ 0 w 16605"/>
                <a:gd name="T5" fmla="*/ 6829 h 10619"/>
                <a:gd name="T6" fmla="*/ 16605 w 16605"/>
                <a:gd name="T7" fmla="*/ 10619 h 10619"/>
              </a:gdLst>
              <a:ahLst/>
              <a:cxnLst>
                <a:cxn ang="0">
                  <a:pos x="T0" y="T1"/>
                </a:cxn>
                <a:cxn ang="0">
                  <a:pos x="T2" y="T3"/>
                </a:cxn>
                <a:cxn ang="0">
                  <a:pos x="T4" y="T5"/>
                </a:cxn>
                <a:cxn ang="0">
                  <a:pos x="T6" y="T7"/>
                </a:cxn>
              </a:cxnLst>
              <a:rect l="0" t="0" r="r" b="b"/>
              <a:pathLst>
                <a:path w="16605" h="10619">
                  <a:moveTo>
                    <a:pt x="16605" y="10619"/>
                  </a:moveTo>
                  <a:lnTo>
                    <a:pt x="3289" y="0"/>
                  </a:lnTo>
                  <a:cubicBezTo>
                    <a:pt x="1693" y="2000"/>
                    <a:pt x="569" y="4335"/>
                    <a:pt x="0" y="6829"/>
                  </a:cubicBezTo>
                  <a:lnTo>
                    <a:pt x="16605" y="10619"/>
                  </a:lnTo>
                  <a:close/>
                </a:path>
              </a:pathLst>
            </a:custGeom>
            <a:solidFill>
              <a:srgbClr val="968C6D"/>
            </a:solidFill>
            <a:ln w="381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sz="2000"/>
            </a:p>
          </p:txBody>
        </p:sp>
        <p:cxnSp>
          <p:nvCxnSpPr>
            <p:cNvPr id="26" name="Straight Connector 25"/>
            <p:cNvCxnSpPr>
              <a:stCxn id="23" idx="0"/>
              <a:endCxn id="25" idx="2"/>
            </p:cNvCxnSpPr>
            <p:nvPr/>
          </p:nvCxnSpPr>
          <p:spPr>
            <a:xfrm rot="20203353" flipH="1" flipV="1">
              <a:off x="6049371" y="3071926"/>
              <a:ext cx="1240305" cy="1807614"/>
            </a:xfrm>
            <a:prstGeom prst="line">
              <a:avLst/>
            </a:prstGeom>
            <a:ln w="57150">
              <a:solidFill>
                <a:schemeClr val="bg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25" idx="0"/>
              <a:endCxn id="11" idx="2"/>
            </p:cNvCxnSpPr>
            <p:nvPr/>
          </p:nvCxnSpPr>
          <p:spPr>
            <a:xfrm rot="20203353">
              <a:off x="8012110" y="4401370"/>
              <a:ext cx="311367" cy="2165364"/>
            </a:xfrm>
            <a:prstGeom prst="line">
              <a:avLst/>
            </a:prstGeom>
            <a:ln w="57150">
              <a:solidFill>
                <a:schemeClr val="bg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29" name="Core arc"/>
            <p:cNvSpPr/>
            <p:nvPr/>
          </p:nvSpPr>
          <p:spPr>
            <a:xfrm rot="20203353">
              <a:off x="6425336" y="3385090"/>
              <a:ext cx="2299370" cy="2299370"/>
            </a:xfrm>
            <a:prstGeom prst="arc">
              <a:avLst>
                <a:gd name="adj1" fmla="val 14860461"/>
                <a:gd name="adj2" fmla="val 13420513"/>
              </a:avLst>
            </a:prstGeom>
            <a:ln w="381000" cap="rnd">
              <a:solidFill>
                <a:srgbClr val="FFFFFF">
                  <a:alpha val="40000"/>
                </a:srgbClr>
              </a:solidFill>
              <a:headEnd type="none" w="med" len="med"/>
              <a:tailEnd type="triangle" w="sm"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2000"/>
            </a:p>
          </p:txBody>
        </p:sp>
        <p:sp>
          <p:nvSpPr>
            <p:cNvPr id="45" name="Oval 44"/>
            <p:cNvSpPr/>
            <p:nvPr/>
          </p:nvSpPr>
          <p:spPr bwMode="ltGray">
            <a:xfrm>
              <a:off x="4122564" y="1131530"/>
              <a:ext cx="6897573" cy="6897573"/>
            </a:xfrm>
            <a:prstGeom prst="ellipse">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prstTxWarp prst="textArchDown">
                <a:avLst>
                  <a:gd name="adj" fmla="val 4878319"/>
                </a:avLst>
              </a:prstTxWarp>
            </a:bodyPr>
            <a:lstStyle/>
            <a:p>
              <a:pPr algn="ctr"/>
              <a:r>
                <a:rPr lang="en-GB" sz="1400" dirty="0" smtClean="0">
                  <a:solidFill>
                    <a:schemeClr val="bg2"/>
                  </a:solidFill>
                  <a:cs typeface="David" panose="020E0502060401010101" pitchFamily="34" charset="-79"/>
                </a:rPr>
                <a:t>Tints</a:t>
              </a:r>
            </a:p>
          </p:txBody>
        </p:sp>
        <p:sp>
          <p:nvSpPr>
            <p:cNvPr id="30" name="TextBox 29"/>
            <p:cNvSpPr txBox="1"/>
            <p:nvPr/>
          </p:nvSpPr>
          <p:spPr>
            <a:xfrm>
              <a:off x="5651071" y="3773586"/>
              <a:ext cx="636393" cy="338554"/>
            </a:xfrm>
            <a:prstGeom prst="rect">
              <a:avLst/>
            </a:prstGeom>
            <a:noFill/>
          </p:spPr>
          <p:txBody>
            <a:bodyPr wrap="none" lIns="0" tIns="0" rIns="0" bIns="0" rtlCol="0">
              <a:spAutoFit/>
            </a:bodyPr>
            <a:lstStyle/>
            <a:p>
              <a:pPr indent="-274320">
                <a:spcAft>
                  <a:spcPts val="900"/>
                </a:spcAft>
              </a:pPr>
              <a:r>
                <a:rPr lang="en-GB" sz="1100" dirty="0" smtClean="0"/>
                <a:t>-40%</a:t>
              </a:r>
              <a:br>
                <a:rPr lang="en-GB" sz="1100" dirty="0" smtClean="0"/>
              </a:br>
              <a:r>
                <a:rPr lang="en-GB" sz="1100" dirty="0" smtClean="0"/>
                <a:t>Tangerine</a:t>
              </a:r>
            </a:p>
          </p:txBody>
        </p:sp>
        <p:sp>
          <p:nvSpPr>
            <p:cNvPr id="31" name="TextBox 30"/>
            <p:cNvSpPr txBox="1"/>
            <p:nvPr/>
          </p:nvSpPr>
          <p:spPr>
            <a:xfrm>
              <a:off x="5562900" y="4620133"/>
              <a:ext cx="469680" cy="338554"/>
            </a:xfrm>
            <a:prstGeom prst="rect">
              <a:avLst/>
            </a:prstGeom>
            <a:noFill/>
          </p:spPr>
          <p:txBody>
            <a:bodyPr wrap="none" lIns="0" tIns="0" rIns="0" bIns="0" rtlCol="0">
              <a:spAutoFit/>
            </a:bodyPr>
            <a:lstStyle/>
            <a:p>
              <a:pPr indent="-274320">
                <a:spcAft>
                  <a:spcPts val="900"/>
                </a:spcAft>
              </a:pPr>
              <a:r>
                <a:rPr lang="en-GB" sz="1100" dirty="0" smtClean="0"/>
                <a:t>-40%</a:t>
              </a:r>
              <a:br>
                <a:rPr lang="en-GB" sz="1100" dirty="0" smtClean="0"/>
              </a:br>
              <a:r>
                <a:rPr lang="en-GB" sz="1100" dirty="0" smtClean="0"/>
                <a:t>Orange</a:t>
              </a:r>
            </a:p>
          </p:txBody>
        </p:sp>
        <p:sp>
          <p:nvSpPr>
            <p:cNvPr id="32" name="TextBox 31"/>
            <p:cNvSpPr txBox="1"/>
            <p:nvPr/>
          </p:nvSpPr>
          <p:spPr>
            <a:xfrm>
              <a:off x="5863567" y="5308246"/>
              <a:ext cx="477695" cy="338554"/>
            </a:xfrm>
            <a:prstGeom prst="rect">
              <a:avLst/>
            </a:prstGeom>
            <a:noFill/>
          </p:spPr>
          <p:txBody>
            <a:bodyPr wrap="none" lIns="0" tIns="0" rIns="0" bIns="0" rtlCol="0">
              <a:spAutoFit/>
            </a:bodyPr>
            <a:lstStyle/>
            <a:p>
              <a:pPr indent="-274320">
                <a:spcAft>
                  <a:spcPts val="900"/>
                </a:spcAft>
              </a:pPr>
              <a:r>
                <a:rPr lang="en-GB" sz="1100" dirty="0" smtClean="0"/>
                <a:t>-40%</a:t>
              </a:r>
              <a:br>
                <a:rPr lang="en-GB" sz="1100" dirty="0" smtClean="0"/>
              </a:br>
              <a:r>
                <a:rPr lang="en-GB" sz="1100" dirty="0" smtClean="0"/>
                <a:t>Maroon</a:t>
              </a:r>
            </a:p>
          </p:txBody>
        </p:sp>
        <p:sp>
          <p:nvSpPr>
            <p:cNvPr id="33" name="TextBox 32"/>
            <p:cNvSpPr txBox="1"/>
            <p:nvPr/>
          </p:nvSpPr>
          <p:spPr>
            <a:xfrm>
              <a:off x="6419056" y="5932022"/>
              <a:ext cx="328616" cy="338554"/>
            </a:xfrm>
            <a:prstGeom prst="rect">
              <a:avLst/>
            </a:prstGeom>
            <a:noFill/>
          </p:spPr>
          <p:txBody>
            <a:bodyPr wrap="none" lIns="0" tIns="0" rIns="0" bIns="0" rtlCol="0">
              <a:spAutoFit/>
            </a:bodyPr>
            <a:lstStyle/>
            <a:p>
              <a:pPr indent="-274320">
                <a:spcAft>
                  <a:spcPts val="900"/>
                </a:spcAft>
              </a:pPr>
              <a:r>
                <a:rPr lang="en-GB" sz="1100" dirty="0" smtClean="0"/>
                <a:t>-40%</a:t>
              </a:r>
              <a:br>
                <a:rPr lang="en-GB" sz="1100" dirty="0" smtClean="0"/>
              </a:br>
              <a:r>
                <a:rPr lang="en-GB" sz="1100" dirty="0" smtClean="0"/>
                <a:t>Red</a:t>
              </a:r>
            </a:p>
          </p:txBody>
        </p:sp>
        <p:sp>
          <p:nvSpPr>
            <p:cNvPr id="34" name="TextBox 33"/>
            <p:cNvSpPr txBox="1"/>
            <p:nvPr/>
          </p:nvSpPr>
          <p:spPr>
            <a:xfrm>
              <a:off x="7217892" y="6154029"/>
              <a:ext cx="330219" cy="338554"/>
            </a:xfrm>
            <a:prstGeom prst="rect">
              <a:avLst/>
            </a:prstGeom>
            <a:noFill/>
          </p:spPr>
          <p:txBody>
            <a:bodyPr wrap="none" lIns="0" tIns="0" rIns="0" bIns="0" rtlCol="0">
              <a:spAutoFit/>
            </a:bodyPr>
            <a:lstStyle/>
            <a:p>
              <a:pPr indent="-274320">
                <a:spcAft>
                  <a:spcPts val="900"/>
                </a:spcAft>
              </a:pPr>
              <a:r>
                <a:rPr lang="en-GB" sz="1100" dirty="0" smtClean="0"/>
                <a:t>-40%</a:t>
              </a:r>
              <a:br>
                <a:rPr lang="en-GB" sz="1100" dirty="0" smtClean="0"/>
              </a:br>
              <a:r>
                <a:rPr lang="en-GB" sz="1100" dirty="0" smtClean="0"/>
                <a:t>Rose</a:t>
              </a:r>
            </a:p>
          </p:txBody>
        </p:sp>
        <p:sp>
          <p:nvSpPr>
            <p:cNvPr id="35" name="TextBox 34"/>
            <p:cNvSpPr txBox="1"/>
            <p:nvPr/>
          </p:nvSpPr>
          <p:spPr>
            <a:xfrm>
              <a:off x="7873405" y="5872779"/>
              <a:ext cx="625171" cy="677108"/>
            </a:xfrm>
            <a:prstGeom prst="rect">
              <a:avLst/>
            </a:prstGeom>
            <a:noFill/>
          </p:spPr>
          <p:txBody>
            <a:bodyPr wrap="none" lIns="0" tIns="0" rIns="0" bIns="0" rtlCol="0">
              <a:spAutoFit/>
            </a:bodyPr>
            <a:lstStyle/>
            <a:p>
              <a:pPr indent="-274320" algn="ctr">
                <a:spcAft>
                  <a:spcPts val="900"/>
                </a:spcAft>
              </a:pPr>
              <a:r>
                <a:rPr lang="en-GB" sz="1100" dirty="0" smtClean="0"/>
                <a:t>-40%</a:t>
              </a:r>
              <a:br>
                <a:rPr lang="en-GB" sz="1100" dirty="0" smtClean="0"/>
              </a:br>
              <a:r>
                <a:rPr lang="en-GB" sz="1100" dirty="0" smtClean="0"/>
                <a:t>Grey</a:t>
              </a:r>
              <a:br>
                <a:rPr lang="en-GB" sz="1100" dirty="0" smtClean="0"/>
              </a:br>
              <a:r>
                <a:rPr lang="en-GB" sz="1100" dirty="0" smtClean="0"/>
                <a:t>202, 197, </a:t>
              </a:r>
              <a:br>
                <a:rPr lang="en-GB" sz="1100" dirty="0" smtClean="0"/>
              </a:br>
              <a:r>
                <a:rPr lang="en-GB" sz="1100" dirty="0" smtClean="0"/>
                <a:t>182</a:t>
              </a:r>
            </a:p>
          </p:txBody>
        </p:sp>
        <p:sp>
          <p:nvSpPr>
            <p:cNvPr id="36" name="TextBox 35"/>
            <p:cNvSpPr txBox="1"/>
            <p:nvPr/>
          </p:nvSpPr>
          <p:spPr>
            <a:xfrm>
              <a:off x="8868801" y="4952121"/>
              <a:ext cx="703719" cy="338554"/>
            </a:xfrm>
            <a:prstGeom prst="rect">
              <a:avLst/>
            </a:prstGeom>
            <a:noFill/>
          </p:spPr>
          <p:txBody>
            <a:bodyPr wrap="none" lIns="0" tIns="0" rIns="0" bIns="0" rtlCol="0">
              <a:spAutoFit/>
            </a:bodyPr>
            <a:lstStyle/>
            <a:p>
              <a:pPr indent="-274320" algn="ctr">
                <a:spcAft>
                  <a:spcPts val="900"/>
                </a:spcAft>
              </a:pPr>
              <a:r>
                <a:rPr lang="en-GB" sz="1100" dirty="0" smtClean="0">
                  <a:solidFill>
                    <a:schemeClr val="bg1"/>
                  </a:solidFill>
                </a:rPr>
                <a:t>Tangerine</a:t>
              </a:r>
              <a:br>
                <a:rPr lang="en-GB" sz="1100" dirty="0" smtClean="0">
                  <a:solidFill>
                    <a:schemeClr val="bg1"/>
                  </a:solidFill>
                </a:rPr>
              </a:br>
              <a:r>
                <a:rPr lang="en-GB" sz="1100" dirty="0" smtClean="0">
                  <a:solidFill>
                    <a:schemeClr val="bg1"/>
                  </a:solidFill>
                </a:rPr>
                <a:t>235, 140, 0</a:t>
              </a:r>
            </a:p>
          </p:txBody>
        </p:sp>
        <p:sp>
          <p:nvSpPr>
            <p:cNvPr id="37" name="TextBox 36"/>
            <p:cNvSpPr txBox="1"/>
            <p:nvPr/>
          </p:nvSpPr>
          <p:spPr>
            <a:xfrm>
              <a:off x="8716004" y="5703502"/>
              <a:ext cx="346249" cy="338554"/>
            </a:xfrm>
            <a:prstGeom prst="rect">
              <a:avLst/>
            </a:prstGeom>
            <a:noFill/>
          </p:spPr>
          <p:txBody>
            <a:bodyPr wrap="none" lIns="0" tIns="0" rIns="0" bIns="0" rtlCol="0">
              <a:spAutoFit/>
            </a:bodyPr>
            <a:lstStyle/>
            <a:p>
              <a:pPr indent="-274320" algn="ctr">
                <a:spcAft>
                  <a:spcPts val="900"/>
                </a:spcAft>
              </a:pPr>
              <a:r>
                <a:rPr lang="en-GB" sz="1100" dirty="0" smtClean="0">
                  <a:solidFill>
                    <a:schemeClr val="bg1"/>
                  </a:solidFill>
                </a:rPr>
                <a:t>70%</a:t>
              </a:r>
              <a:br>
                <a:rPr lang="en-GB" sz="1100" dirty="0" smtClean="0">
                  <a:solidFill>
                    <a:schemeClr val="bg1"/>
                  </a:solidFill>
                </a:rPr>
              </a:br>
              <a:r>
                <a:rPr lang="en-GB" sz="1100" dirty="0" smtClean="0">
                  <a:solidFill>
                    <a:schemeClr val="bg1"/>
                  </a:solidFill>
                </a:rPr>
                <a:t>Black</a:t>
              </a:r>
            </a:p>
          </p:txBody>
        </p:sp>
        <p:sp>
          <p:nvSpPr>
            <p:cNvPr id="38" name="TextBox 37"/>
            <p:cNvSpPr txBox="1"/>
            <p:nvPr/>
          </p:nvSpPr>
          <p:spPr>
            <a:xfrm>
              <a:off x="9105090" y="4270750"/>
              <a:ext cx="469680" cy="169277"/>
            </a:xfrm>
            <a:prstGeom prst="rect">
              <a:avLst/>
            </a:prstGeom>
            <a:noFill/>
          </p:spPr>
          <p:txBody>
            <a:bodyPr wrap="none" lIns="0" tIns="0" rIns="0" bIns="0" rtlCol="0">
              <a:spAutoFit/>
            </a:bodyPr>
            <a:lstStyle/>
            <a:p>
              <a:pPr indent="-274320">
                <a:spcAft>
                  <a:spcPts val="900"/>
                </a:spcAft>
              </a:pPr>
              <a:r>
                <a:rPr lang="en-GB" sz="1100" dirty="0" smtClean="0">
                  <a:solidFill>
                    <a:schemeClr val="bg1"/>
                  </a:solidFill>
                </a:rPr>
                <a:t>Orange</a:t>
              </a:r>
            </a:p>
          </p:txBody>
        </p:sp>
        <p:sp>
          <p:nvSpPr>
            <p:cNvPr id="39" name="TextBox 38"/>
            <p:cNvSpPr txBox="1"/>
            <p:nvPr/>
          </p:nvSpPr>
          <p:spPr>
            <a:xfrm>
              <a:off x="8842846" y="3550423"/>
              <a:ext cx="477695" cy="169277"/>
            </a:xfrm>
            <a:prstGeom prst="rect">
              <a:avLst/>
            </a:prstGeom>
            <a:noFill/>
          </p:spPr>
          <p:txBody>
            <a:bodyPr wrap="none" lIns="0" tIns="0" rIns="0" bIns="0" rtlCol="0">
              <a:spAutoFit/>
            </a:bodyPr>
            <a:lstStyle/>
            <a:p>
              <a:pPr indent="-274320">
                <a:spcAft>
                  <a:spcPts val="900"/>
                </a:spcAft>
              </a:pPr>
              <a:r>
                <a:rPr lang="en-GB" sz="1100" dirty="0" smtClean="0">
                  <a:solidFill>
                    <a:schemeClr val="bg1"/>
                  </a:solidFill>
                </a:rPr>
                <a:t>Maroon</a:t>
              </a:r>
            </a:p>
          </p:txBody>
        </p:sp>
        <p:sp>
          <p:nvSpPr>
            <p:cNvPr id="40" name="TextBox 39"/>
            <p:cNvSpPr txBox="1"/>
            <p:nvPr/>
          </p:nvSpPr>
          <p:spPr>
            <a:xfrm>
              <a:off x="8263944" y="2934662"/>
              <a:ext cx="604333" cy="169277"/>
            </a:xfrm>
            <a:prstGeom prst="rect">
              <a:avLst/>
            </a:prstGeom>
            <a:noFill/>
          </p:spPr>
          <p:txBody>
            <a:bodyPr wrap="none" lIns="0" tIns="0" rIns="0" bIns="0" rtlCol="0">
              <a:spAutoFit/>
            </a:bodyPr>
            <a:lstStyle/>
            <a:p>
              <a:pPr indent="-274320">
                <a:spcAft>
                  <a:spcPts val="900"/>
                </a:spcAft>
              </a:pPr>
              <a:r>
                <a:rPr lang="en-GB" sz="1100" dirty="0" smtClean="0">
                  <a:solidFill>
                    <a:schemeClr val="bg1"/>
                  </a:solidFill>
                </a:rPr>
                <a:t>Burgundy</a:t>
              </a:r>
            </a:p>
          </p:txBody>
        </p:sp>
        <p:sp>
          <p:nvSpPr>
            <p:cNvPr id="41" name="TextBox 40"/>
            <p:cNvSpPr txBox="1"/>
            <p:nvPr/>
          </p:nvSpPr>
          <p:spPr>
            <a:xfrm>
              <a:off x="7646033" y="2582253"/>
              <a:ext cx="259686" cy="169277"/>
            </a:xfrm>
            <a:prstGeom prst="rect">
              <a:avLst/>
            </a:prstGeom>
            <a:noFill/>
          </p:spPr>
          <p:txBody>
            <a:bodyPr wrap="none" lIns="0" tIns="0" rIns="0" bIns="0" rtlCol="0">
              <a:spAutoFit/>
            </a:bodyPr>
            <a:lstStyle/>
            <a:p>
              <a:pPr indent="-274320">
                <a:spcAft>
                  <a:spcPts val="900"/>
                </a:spcAft>
              </a:pPr>
              <a:r>
                <a:rPr lang="en-GB" sz="1100" dirty="0" smtClean="0">
                  <a:solidFill>
                    <a:schemeClr val="bg1"/>
                  </a:solidFill>
                </a:rPr>
                <a:t>Red</a:t>
              </a:r>
            </a:p>
          </p:txBody>
        </p:sp>
        <p:sp>
          <p:nvSpPr>
            <p:cNvPr id="42" name="TextBox 41"/>
            <p:cNvSpPr txBox="1"/>
            <p:nvPr/>
          </p:nvSpPr>
          <p:spPr>
            <a:xfrm>
              <a:off x="6777588" y="2702038"/>
              <a:ext cx="330219" cy="169277"/>
            </a:xfrm>
            <a:prstGeom prst="rect">
              <a:avLst/>
            </a:prstGeom>
            <a:noFill/>
          </p:spPr>
          <p:txBody>
            <a:bodyPr wrap="none" lIns="0" tIns="0" rIns="0" bIns="0" rtlCol="0">
              <a:spAutoFit/>
            </a:bodyPr>
            <a:lstStyle/>
            <a:p>
              <a:pPr indent="-274320">
                <a:spcAft>
                  <a:spcPts val="900"/>
                </a:spcAft>
              </a:pPr>
              <a:r>
                <a:rPr lang="en-GB" sz="1100" dirty="0" smtClean="0">
                  <a:solidFill>
                    <a:schemeClr val="bg1"/>
                  </a:solidFill>
                </a:rPr>
                <a:t>Rose</a:t>
              </a:r>
            </a:p>
          </p:txBody>
        </p:sp>
        <p:sp>
          <p:nvSpPr>
            <p:cNvPr id="43" name="TextBox 42"/>
            <p:cNvSpPr txBox="1"/>
            <p:nvPr/>
          </p:nvSpPr>
          <p:spPr>
            <a:xfrm>
              <a:off x="5898634" y="3116076"/>
              <a:ext cx="860813" cy="507831"/>
            </a:xfrm>
            <a:prstGeom prst="rect">
              <a:avLst/>
            </a:prstGeom>
            <a:noFill/>
          </p:spPr>
          <p:txBody>
            <a:bodyPr wrap="none" lIns="0" tIns="0" rIns="0" bIns="0" rtlCol="0">
              <a:spAutoFit/>
            </a:bodyPr>
            <a:lstStyle/>
            <a:p>
              <a:pPr indent="-274320" algn="ctr">
                <a:spcAft>
                  <a:spcPts val="900"/>
                </a:spcAft>
              </a:pPr>
              <a:r>
                <a:rPr lang="en-GB" sz="1100" dirty="0" smtClean="0">
                  <a:solidFill>
                    <a:schemeClr val="bg1"/>
                  </a:solidFill>
                </a:rPr>
                <a:t>Grey</a:t>
              </a:r>
              <a:br>
                <a:rPr lang="en-GB" sz="1100" dirty="0" smtClean="0">
                  <a:solidFill>
                    <a:schemeClr val="bg1"/>
                  </a:solidFill>
                </a:rPr>
              </a:br>
              <a:r>
                <a:rPr lang="en-GB" sz="1100" dirty="0" smtClean="0">
                  <a:solidFill>
                    <a:schemeClr val="bg1"/>
                  </a:solidFill>
                </a:rPr>
                <a:t>150, 140, 109</a:t>
              </a:r>
              <a:br>
                <a:rPr lang="en-GB" sz="1100" dirty="0" smtClean="0">
                  <a:solidFill>
                    <a:schemeClr val="bg1"/>
                  </a:solidFill>
                </a:rPr>
              </a:br>
              <a:endParaRPr lang="en-GB" sz="1100" dirty="0" smtClean="0">
                <a:solidFill>
                  <a:schemeClr val="bg1"/>
                </a:solidFill>
              </a:endParaRPr>
            </a:p>
          </p:txBody>
        </p:sp>
      </p:grpSp>
      <p:sp>
        <p:nvSpPr>
          <p:cNvPr id="2" name="Title 1"/>
          <p:cNvSpPr>
            <a:spLocks noGrp="1"/>
          </p:cNvSpPr>
          <p:nvPr>
            <p:ph type="title"/>
          </p:nvPr>
        </p:nvSpPr>
        <p:spPr>
          <a:xfrm>
            <a:off x="567075" y="1111950"/>
            <a:ext cx="9559252" cy="889561"/>
          </a:xfrm>
        </p:spPr>
        <p:txBody>
          <a:bodyPr/>
          <a:lstStyle/>
          <a:p>
            <a:r>
              <a:rPr lang="en-GB" dirty="0"/>
              <a:t>Use the PwC colours in this order</a:t>
            </a:r>
            <a:br>
              <a:rPr lang="en-GB" dirty="0"/>
            </a:br>
            <a:r>
              <a:rPr lang="en-GB" b="0" i="0" dirty="0"/>
              <a:t>Start with either Grey or Rose, depending on your need</a:t>
            </a:r>
          </a:p>
        </p:txBody>
      </p:sp>
      <p:sp>
        <p:nvSpPr>
          <p:cNvPr id="7" name="Slide Number Placeholder 6"/>
          <p:cNvSpPr>
            <a:spLocks noGrp="1"/>
          </p:cNvSpPr>
          <p:nvPr>
            <p:ph type="sldNum" sz="quarter" idx="4"/>
          </p:nvPr>
        </p:nvSpPr>
        <p:spPr/>
        <p:txBody>
          <a:bodyPr/>
          <a:lstStyle/>
          <a:p>
            <a:fld id="{FEBD7F86-1881-4698-8703-FB80B0800997}" type="slidenum">
              <a:rPr lang="en-GB" smtClean="0"/>
              <a:pPr/>
              <a:t>3</a:t>
            </a:fld>
            <a:endParaRPr lang="en-GB" dirty="0"/>
          </a:p>
        </p:txBody>
      </p:sp>
      <p:sp>
        <p:nvSpPr>
          <p:cNvPr id="44" name="TextBox 43"/>
          <p:cNvSpPr txBox="1"/>
          <p:nvPr/>
        </p:nvSpPr>
        <p:spPr>
          <a:xfrm>
            <a:off x="567074" y="2268463"/>
            <a:ext cx="4059545" cy="4377591"/>
          </a:xfrm>
          <a:prstGeom prst="rect">
            <a:avLst/>
          </a:prstGeom>
          <a:noFill/>
        </p:spPr>
        <p:txBody>
          <a:bodyPr wrap="square" lIns="0" tIns="0" rIns="0" bIns="0" rtlCol="0">
            <a:noAutofit/>
          </a:bodyPr>
          <a:lstStyle/>
          <a:p>
            <a:pPr>
              <a:spcAft>
                <a:spcPts val="600"/>
              </a:spcAft>
            </a:pPr>
            <a:r>
              <a:rPr lang="en-GB" sz="1050" i="1" dirty="0">
                <a:solidFill>
                  <a:schemeClr val="tx2"/>
                </a:solidFill>
                <a:latin typeface="+mj-lt"/>
              </a:rPr>
              <a:t>Our charts and graphs use colours from our core solid colour palette and their respective tints. The tints shown on this page should be </a:t>
            </a:r>
            <a:r>
              <a:rPr lang="en-GB" sz="1050" i="1" dirty="0" smtClean="0">
                <a:solidFill>
                  <a:schemeClr val="tx2"/>
                </a:solidFill>
                <a:latin typeface="+mj-lt"/>
              </a:rPr>
              <a:t>used, in order, when </a:t>
            </a:r>
            <a:r>
              <a:rPr lang="en-GB" sz="1050" i="1" dirty="0">
                <a:solidFill>
                  <a:schemeClr val="tx2"/>
                </a:solidFill>
                <a:latin typeface="+mj-lt"/>
              </a:rPr>
              <a:t>creating a </a:t>
            </a:r>
            <a:r>
              <a:rPr lang="en-GB" sz="1050" i="1" dirty="0" smtClean="0">
                <a:solidFill>
                  <a:schemeClr val="tx2"/>
                </a:solidFill>
                <a:latin typeface="+mj-lt"/>
              </a:rPr>
              <a:t>chart, graph or diagram that requires lots of differentiation between the elements. </a:t>
            </a:r>
            <a:endParaRPr lang="en-GB" sz="1050" i="1" dirty="0">
              <a:solidFill>
                <a:schemeClr val="tx2"/>
              </a:solidFill>
              <a:latin typeface="+mj-lt"/>
            </a:endParaRPr>
          </a:p>
          <a:p>
            <a:pPr>
              <a:spcAft>
                <a:spcPts val="600"/>
              </a:spcAft>
            </a:pPr>
            <a:r>
              <a:rPr lang="en-GB" sz="1050" dirty="0">
                <a:latin typeface="+mj-lt"/>
              </a:rPr>
              <a:t>Charts and graphs use our secondary fonts </a:t>
            </a:r>
            <a:r>
              <a:rPr lang="it-IT" sz="1050" dirty="0">
                <a:latin typeface="+mj-lt"/>
              </a:rPr>
              <a:t>Helvetica Neue in professional DTP software </a:t>
            </a:r>
            <a:r>
              <a:rPr lang="en-GB" sz="1050" dirty="0">
                <a:latin typeface="+mj-lt"/>
              </a:rPr>
              <a:t>and Arial in MS Office® applications at small sizes </a:t>
            </a:r>
            <a:r>
              <a:rPr lang="en-GB" sz="1050" dirty="0" smtClean="0">
                <a:latin typeface="+mj-lt"/>
              </a:rPr>
              <a:t>(8pt or below) as </a:t>
            </a:r>
            <a:r>
              <a:rPr lang="en-GB" sz="1050" dirty="0">
                <a:latin typeface="+mj-lt"/>
              </a:rPr>
              <a:t>they improve the legibility of complex information.</a:t>
            </a:r>
          </a:p>
          <a:p>
            <a:pPr>
              <a:spcAft>
                <a:spcPts val="600"/>
              </a:spcAft>
            </a:pPr>
            <a:r>
              <a:rPr lang="en-GB" sz="1050" dirty="0">
                <a:latin typeface="+mj-lt"/>
              </a:rPr>
              <a:t>Things to consider</a:t>
            </a:r>
          </a:p>
          <a:p>
            <a:pPr marL="92075" lvl="1" indent="-92075">
              <a:buFont typeface="Arial" panose="020B0604020202020204" pitchFamily="34" charset="0"/>
              <a:buChar char="•"/>
            </a:pPr>
            <a:r>
              <a:rPr lang="en-GB" sz="1050" dirty="0">
                <a:latin typeface="+mj-lt"/>
              </a:rPr>
              <a:t>In MS Office</a:t>
            </a:r>
            <a:r>
              <a:rPr lang="en-GB" sz="1050" dirty="0" smtClean="0">
                <a:latin typeface="+mj-lt"/>
              </a:rPr>
              <a:t>®, always use the colours from the ‘Theme colours’ palette (with the exception of Tangerine and Grey which do not currently feature)</a:t>
            </a:r>
          </a:p>
          <a:p>
            <a:pPr marL="92075" lvl="1" indent="-92075">
              <a:buFont typeface="Arial" panose="020B0604020202020204" pitchFamily="34" charset="0"/>
              <a:buChar char="•"/>
            </a:pPr>
            <a:r>
              <a:rPr lang="en-GB" sz="1050" dirty="0" smtClean="0">
                <a:latin typeface="+mj-lt"/>
              </a:rPr>
              <a:t>Where possible, try </a:t>
            </a:r>
            <a:r>
              <a:rPr lang="en-GB" sz="1050" dirty="0">
                <a:latin typeface="+mj-lt"/>
              </a:rPr>
              <a:t>to limit the number of colours used in a chart to make it simple and easy to read</a:t>
            </a:r>
            <a:r>
              <a:rPr lang="en-GB" sz="1050" dirty="0" smtClean="0">
                <a:latin typeface="+mj-lt"/>
              </a:rPr>
              <a:t>. Perhaps alternating between grey and a colour for the elements</a:t>
            </a:r>
            <a:endParaRPr lang="en-GB" sz="1050" dirty="0">
              <a:latin typeface="+mj-lt"/>
            </a:endParaRPr>
          </a:p>
          <a:p>
            <a:pPr marL="92075" lvl="1" indent="-92075">
              <a:buFont typeface="Arial" panose="020B0604020202020204" pitchFamily="34" charset="0"/>
              <a:buChar char="•"/>
            </a:pPr>
            <a:r>
              <a:rPr lang="en-GB" sz="1050" dirty="0">
                <a:latin typeface="+mj-lt"/>
              </a:rPr>
              <a:t>If your </a:t>
            </a:r>
            <a:r>
              <a:rPr lang="en-GB" sz="1050" dirty="0" smtClean="0">
                <a:latin typeface="+mj-lt"/>
              </a:rPr>
              <a:t>document has </a:t>
            </a:r>
            <a:r>
              <a:rPr lang="en-GB" sz="1050" dirty="0">
                <a:latin typeface="+mj-lt"/>
              </a:rPr>
              <a:t>many charts and graphs you should consider colour consistency and differentiation </a:t>
            </a:r>
            <a:r>
              <a:rPr lang="en-GB" sz="1050" dirty="0" smtClean="0">
                <a:latin typeface="+mj-lt"/>
              </a:rPr>
              <a:t>throughout</a:t>
            </a:r>
            <a:endParaRPr lang="en-GB" sz="1050" dirty="0">
              <a:latin typeface="+mj-lt"/>
            </a:endParaRPr>
          </a:p>
          <a:p>
            <a:pPr marL="92075" lvl="1" indent="-92075">
              <a:buFont typeface="Arial" panose="020B0604020202020204" pitchFamily="34" charset="0"/>
              <a:buChar char="•"/>
            </a:pPr>
            <a:r>
              <a:rPr lang="en-GB" sz="1050" dirty="0">
                <a:latin typeface="+mj-lt"/>
              </a:rPr>
              <a:t>You should use your judgement </a:t>
            </a:r>
            <a:r>
              <a:rPr lang="en-GB" sz="1050" dirty="0" smtClean="0">
                <a:latin typeface="+mj-lt"/>
              </a:rPr>
              <a:t>with regard </a:t>
            </a:r>
            <a:r>
              <a:rPr lang="en-GB" sz="1050" dirty="0">
                <a:latin typeface="+mj-lt"/>
              </a:rPr>
              <a:t>to legibility when placing text over solid colours. </a:t>
            </a:r>
            <a:r>
              <a:rPr lang="en-GB" sz="1050" dirty="0" smtClean="0">
                <a:latin typeface="+mj-lt"/>
              </a:rPr>
              <a:t>The diagram  on this page should give you an indication of what’s best for legibility.</a:t>
            </a:r>
            <a:endParaRPr lang="en-GB" sz="1050" dirty="0">
              <a:latin typeface="+mj-lt"/>
            </a:endParaRPr>
          </a:p>
          <a:p>
            <a:pPr marL="92075" lvl="1" indent="-92075">
              <a:spcAft>
                <a:spcPts val="600"/>
              </a:spcAft>
              <a:buFont typeface="Arial" panose="020B0604020202020204" pitchFamily="34" charset="0"/>
              <a:buChar char="•"/>
            </a:pPr>
            <a:r>
              <a:rPr lang="en-GB" sz="1050" dirty="0">
                <a:latin typeface="+mj-lt"/>
              </a:rPr>
              <a:t>Use black or dark-colour type on the lighter tints where legibility becomes </a:t>
            </a:r>
            <a:r>
              <a:rPr lang="en-GB" sz="1050" dirty="0" smtClean="0">
                <a:latin typeface="+mj-lt"/>
              </a:rPr>
              <a:t>compromised</a:t>
            </a:r>
          </a:p>
          <a:p>
            <a:pPr marL="0" lvl="1">
              <a:spcAft>
                <a:spcPts val="600"/>
              </a:spcAft>
            </a:pPr>
            <a:endParaRPr lang="en-GB" sz="1050" dirty="0">
              <a:latin typeface="+mj-lt"/>
            </a:endParaRPr>
          </a:p>
        </p:txBody>
      </p:sp>
    </p:spTree>
    <p:custDataLst>
      <p:tags r:id="rId1"/>
    </p:custDataLst>
    <p:extLst>
      <p:ext uri="{BB962C8B-B14F-4D97-AF65-F5344CB8AC3E}">
        <p14:creationId xmlns:p14="http://schemas.microsoft.com/office/powerpoint/2010/main" val="3803347215"/>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Layout examples</a:t>
            </a:r>
            <a:endParaRPr lang="en-GB" b="0" i="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30</a:t>
            </a:fld>
            <a:endParaRPr lang="en-GB"/>
          </a:p>
        </p:txBody>
      </p:sp>
      <p:grpSp>
        <p:nvGrpSpPr>
          <p:cNvPr id="3" name="Group 412"/>
          <p:cNvGrpSpPr/>
          <p:nvPr/>
        </p:nvGrpSpPr>
        <p:grpSpPr>
          <a:xfrm>
            <a:off x="5551111" y="1994718"/>
            <a:ext cx="1542009" cy="1545460"/>
            <a:chOff x="5729039" y="1994718"/>
            <a:chExt cx="1560512" cy="1441450"/>
          </a:xfrm>
        </p:grpSpPr>
        <p:sp>
          <p:nvSpPr>
            <p:cNvPr id="204" name="Freeform 3"/>
            <p:cNvSpPr>
              <a:spLocks/>
            </p:cNvSpPr>
            <p:nvPr/>
          </p:nvSpPr>
          <p:spPr bwMode="gray">
            <a:xfrm>
              <a:off x="6487864" y="2145531"/>
              <a:ext cx="641350" cy="615950"/>
            </a:xfrm>
            <a:custGeom>
              <a:avLst/>
              <a:gdLst>
                <a:gd name="T0" fmla="*/ 883216953 w 247"/>
                <a:gd name="T1" fmla="*/ 185251761 h 256"/>
                <a:gd name="T2" fmla="*/ 141585159 w 247"/>
                <a:gd name="T3" fmla="*/ 0 h 256"/>
                <a:gd name="T4" fmla="*/ 20227192 w 247"/>
                <a:gd name="T5" fmla="*/ 0 h 256"/>
                <a:gd name="T6" fmla="*/ 0 w 247"/>
                <a:gd name="T7" fmla="*/ 0 h 256"/>
                <a:gd name="T8" fmla="*/ 20227192 w 247"/>
                <a:gd name="T9" fmla="*/ 17366899 h 256"/>
                <a:gd name="T10" fmla="*/ 141585159 w 247"/>
                <a:gd name="T11" fmla="*/ 144726564 h 256"/>
                <a:gd name="T12" fmla="*/ 370817216 w 247"/>
                <a:gd name="T13" fmla="*/ 376292488 h 256"/>
                <a:gd name="T14" fmla="*/ 141585159 w 247"/>
                <a:gd name="T15" fmla="*/ 607855893 h 256"/>
                <a:gd name="T16" fmla="*/ 67422247 w 247"/>
                <a:gd name="T17" fmla="*/ 683112586 h 256"/>
                <a:gd name="T18" fmla="*/ 80906173 w 247"/>
                <a:gd name="T19" fmla="*/ 683112586 h 256"/>
                <a:gd name="T20" fmla="*/ 141585159 w 247"/>
                <a:gd name="T21" fmla="*/ 688901550 h 256"/>
                <a:gd name="T22" fmla="*/ 862992362 w 247"/>
                <a:gd name="T23" fmla="*/ 1204131449 h 256"/>
                <a:gd name="T24" fmla="*/ 1024802071 w 247"/>
                <a:gd name="T25" fmla="*/ 1319913453 h 256"/>
                <a:gd name="T26" fmla="*/ 1166387189 w 247"/>
                <a:gd name="T27" fmla="*/ 1429906190 h 256"/>
                <a:gd name="T28" fmla="*/ 1247290745 w 247"/>
                <a:gd name="T29" fmla="*/ 1482009280 h 256"/>
                <a:gd name="T30" fmla="*/ 1321456233 w 247"/>
                <a:gd name="T31" fmla="*/ 1429906190 h 256"/>
                <a:gd name="T32" fmla="*/ 1469782341 w 247"/>
                <a:gd name="T33" fmla="*/ 1319913453 h 256"/>
                <a:gd name="T34" fmla="*/ 1665303163 w 247"/>
                <a:gd name="T35" fmla="*/ 1180975590 h 256"/>
                <a:gd name="T36" fmla="*/ 883216953 w 247"/>
                <a:gd name="T37" fmla="*/ 185251761 h 2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7"/>
                <a:gd name="T58" fmla="*/ 0 h 256"/>
                <a:gd name="T59" fmla="*/ 247 w 247"/>
                <a:gd name="T60" fmla="*/ 256 h 2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7" h="256">
                  <a:moveTo>
                    <a:pt x="131" y="32"/>
                  </a:moveTo>
                  <a:cubicBezTo>
                    <a:pt x="96" y="12"/>
                    <a:pt x="59" y="1"/>
                    <a:pt x="21" y="0"/>
                  </a:cubicBezTo>
                  <a:cubicBezTo>
                    <a:pt x="15" y="0"/>
                    <a:pt x="9" y="0"/>
                    <a:pt x="3" y="0"/>
                  </a:cubicBezTo>
                  <a:cubicBezTo>
                    <a:pt x="2" y="0"/>
                    <a:pt x="1" y="0"/>
                    <a:pt x="0" y="0"/>
                  </a:cubicBezTo>
                  <a:cubicBezTo>
                    <a:pt x="3" y="3"/>
                    <a:pt x="3" y="3"/>
                    <a:pt x="3" y="3"/>
                  </a:cubicBezTo>
                  <a:cubicBezTo>
                    <a:pt x="21" y="25"/>
                    <a:pt x="21" y="25"/>
                    <a:pt x="21" y="25"/>
                  </a:cubicBezTo>
                  <a:cubicBezTo>
                    <a:pt x="55" y="65"/>
                    <a:pt x="55" y="65"/>
                    <a:pt x="55" y="65"/>
                  </a:cubicBezTo>
                  <a:cubicBezTo>
                    <a:pt x="21" y="105"/>
                    <a:pt x="21" y="105"/>
                    <a:pt x="21" y="105"/>
                  </a:cubicBezTo>
                  <a:cubicBezTo>
                    <a:pt x="10" y="118"/>
                    <a:pt x="10" y="118"/>
                    <a:pt x="10" y="118"/>
                  </a:cubicBezTo>
                  <a:cubicBezTo>
                    <a:pt x="10" y="118"/>
                    <a:pt x="11" y="118"/>
                    <a:pt x="12" y="118"/>
                  </a:cubicBezTo>
                  <a:cubicBezTo>
                    <a:pt x="15" y="118"/>
                    <a:pt x="18" y="118"/>
                    <a:pt x="21" y="119"/>
                  </a:cubicBezTo>
                  <a:cubicBezTo>
                    <a:pt x="73" y="123"/>
                    <a:pt x="115" y="159"/>
                    <a:pt x="128" y="208"/>
                  </a:cubicBezTo>
                  <a:cubicBezTo>
                    <a:pt x="135" y="214"/>
                    <a:pt x="144" y="222"/>
                    <a:pt x="152" y="228"/>
                  </a:cubicBezTo>
                  <a:cubicBezTo>
                    <a:pt x="160" y="235"/>
                    <a:pt x="167" y="242"/>
                    <a:pt x="173" y="247"/>
                  </a:cubicBezTo>
                  <a:cubicBezTo>
                    <a:pt x="179" y="251"/>
                    <a:pt x="183" y="255"/>
                    <a:pt x="185" y="256"/>
                  </a:cubicBezTo>
                  <a:cubicBezTo>
                    <a:pt x="187" y="255"/>
                    <a:pt x="191" y="251"/>
                    <a:pt x="196" y="247"/>
                  </a:cubicBezTo>
                  <a:cubicBezTo>
                    <a:pt x="202" y="242"/>
                    <a:pt x="210" y="235"/>
                    <a:pt x="218" y="228"/>
                  </a:cubicBezTo>
                  <a:cubicBezTo>
                    <a:pt x="228" y="220"/>
                    <a:pt x="238" y="211"/>
                    <a:pt x="247" y="204"/>
                  </a:cubicBezTo>
                  <a:cubicBezTo>
                    <a:pt x="237" y="134"/>
                    <a:pt x="196" y="69"/>
                    <a:pt x="131" y="32"/>
                  </a:cubicBez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5" name="Freeform 4"/>
            <p:cNvSpPr>
              <a:spLocks/>
            </p:cNvSpPr>
            <p:nvPr/>
          </p:nvSpPr>
          <p:spPr bwMode="gray">
            <a:xfrm>
              <a:off x="6468814" y="2688456"/>
              <a:ext cx="665162" cy="598487"/>
            </a:xfrm>
            <a:custGeom>
              <a:avLst/>
              <a:gdLst>
                <a:gd name="T0" fmla="*/ 1714859938 w 257"/>
                <a:gd name="T1" fmla="*/ 11741978 h 247"/>
                <a:gd name="T2" fmla="*/ 1714859938 w 257"/>
                <a:gd name="T3" fmla="*/ 0 h 247"/>
                <a:gd name="T4" fmla="*/ 1694762737 w 257"/>
                <a:gd name="T5" fmla="*/ 11741978 h 247"/>
                <a:gd name="T6" fmla="*/ 1554090100 w 257"/>
                <a:gd name="T7" fmla="*/ 123293175 h 247"/>
                <a:gd name="T8" fmla="*/ 1286143497 w 257"/>
                <a:gd name="T9" fmla="*/ 322906827 h 247"/>
                <a:gd name="T10" fmla="*/ 1018197218 w 257"/>
                <a:gd name="T11" fmla="*/ 123293175 h 247"/>
                <a:gd name="T12" fmla="*/ 924417186 w 257"/>
                <a:gd name="T13" fmla="*/ 52838897 h 247"/>
                <a:gd name="T14" fmla="*/ 924417186 w 257"/>
                <a:gd name="T15" fmla="*/ 70451856 h 247"/>
                <a:gd name="T16" fmla="*/ 924417186 w 257"/>
                <a:gd name="T17" fmla="*/ 123293175 h 247"/>
                <a:gd name="T18" fmla="*/ 328235372 w 257"/>
                <a:gd name="T19" fmla="*/ 745622846 h 247"/>
                <a:gd name="T20" fmla="*/ 187562735 w 257"/>
                <a:gd name="T21" fmla="*/ 886528943 h 247"/>
                <a:gd name="T22" fmla="*/ 66987237 w 257"/>
                <a:gd name="T23" fmla="*/ 1015690643 h 247"/>
                <a:gd name="T24" fmla="*/ 0 w 257"/>
                <a:gd name="T25" fmla="*/ 1080273917 h 247"/>
                <a:gd name="T26" fmla="*/ 66987237 w 257"/>
                <a:gd name="T27" fmla="*/ 1150725754 h 247"/>
                <a:gd name="T28" fmla="*/ 187562735 w 257"/>
                <a:gd name="T29" fmla="*/ 1274016771 h 247"/>
                <a:gd name="T30" fmla="*/ 355028269 w 257"/>
                <a:gd name="T31" fmla="*/ 1450148787 h 247"/>
                <a:gd name="T32" fmla="*/ 1507200083 w 257"/>
                <a:gd name="T33" fmla="*/ 763235805 h 247"/>
                <a:gd name="T34" fmla="*/ 1714859938 w 257"/>
                <a:gd name="T35" fmla="*/ 123293175 h 247"/>
                <a:gd name="T36" fmla="*/ 1714859938 w 257"/>
                <a:gd name="T37" fmla="*/ 11741978 h 2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7"/>
                <a:gd name="T58" fmla="*/ 0 h 247"/>
                <a:gd name="T59" fmla="*/ 257 w 257"/>
                <a:gd name="T60" fmla="*/ 247 h 2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7" h="247">
                  <a:moveTo>
                    <a:pt x="256" y="2"/>
                  </a:moveTo>
                  <a:cubicBezTo>
                    <a:pt x="256" y="2"/>
                    <a:pt x="256" y="1"/>
                    <a:pt x="256" y="0"/>
                  </a:cubicBezTo>
                  <a:cubicBezTo>
                    <a:pt x="253" y="2"/>
                    <a:pt x="253" y="2"/>
                    <a:pt x="253" y="2"/>
                  </a:cubicBezTo>
                  <a:cubicBezTo>
                    <a:pt x="232" y="21"/>
                    <a:pt x="232" y="21"/>
                    <a:pt x="232" y="21"/>
                  </a:cubicBezTo>
                  <a:cubicBezTo>
                    <a:pt x="192" y="55"/>
                    <a:pt x="192" y="55"/>
                    <a:pt x="192" y="55"/>
                  </a:cubicBezTo>
                  <a:cubicBezTo>
                    <a:pt x="152" y="21"/>
                    <a:pt x="152" y="21"/>
                    <a:pt x="152" y="21"/>
                  </a:cubicBezTo>
                  <a:cubicBezTo>
                    <a:pt x="138" y="9"/>
                    <a:pt x="138" y="9"/>
                    <a:pt x="138" y="9"/>
                  </a:cubicBezTo>
                  <a:cubicBezTo>
                    <a:pt x="138" y="10"/>
                    <a:pt x="138" y="11"/>
                    <a:pt x="138" y="12"/>
                  </a:cubicBezTo>
                  <a:cubicBezTo>
                    <a:pt x="138" y="15"/>
                    <a:pt x="138" y="18"/>
                    <a:pt x="138" y="21"/>
                  </a:cubicBezTo>
                  <a:cubicBezTo>
                    <a:pt x="134" y="72"/>
                    <a:pt x="97" y="115"/>
                    <a:pt x="49" y="127"/>
                  </a:cubicBezTo>
                  <a:cubicBezTo>
                    <a:pt x="42" y="135"/>
                    <a:pt x="35" y="143"/>
                    <a:pt x="28" y="151"/>
                  </a:cubicBezTo>
                  <a:cubicBezTo>
                    <a:pt x="21" y="159"/>
                    <a:pt x="15" y="167"/>
                    <a:pt x="10" y="173"/>
                  </a:cubicBezTo>
                  <a:cubicBezTo>
                    <a:pt x="5" y="178"/>
                    <a:pt x="2" y="182"/>
                    <a:pt x="0" y="184"/>
                  </a:cubicBezTo>
                  <a:cubicBezTo>
                    <a:pt x="2" y="186"/>
                    <a:pt x="5" y="190"/>
                    <a:pt x="10" y="196"/>
                  </a:cubicBezTo>
                  <a:cubicBezTo>
                    <a:pt x="15" y="202"/>
                    <a:pt x="21" y="209"/>
                    <a:pt x="28" y="217"/>
                  </a:cubicBezTo>
                  <a:cubicBezTo>
                    <a:pt x="37" y="227"/>
                    <a:pt x="45" y="238"/>
                    <a:pt x="53" y="247"/>
                  </a:cubicBezTo>
                  <a:cubicBezTo>
                    <a:pt x="123" y="237"/>
                    <a:pt x="187" y="196"/>
                    <a:pt x="225" y="130"/>
                  </a:cubicBezTo>
                  <a:cubicBezTo>
                    <a:pt x="245" y="96"/>
                    <a:pt x="255" y="58"/>
                    <a:pt x="256" y="21"/>
                  </a:cubicBezTo>
                  <a:cubicBezTo>
                    <a:pt x="257" y="15"/>
                    <a:pt x="257" y="8"/>
                    <a:pt x="256" y="2"/>
                  </a:cubicBez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6" name="Freeform 5"/>
            <p:cNvSpPr>
              <a:spLocks/>
            </p:cNvSpPr>
            <p:nvPr/>
          </p:nvSpPr>
          <p:spPr bwMode="gray">
            <a:xfrm>
              <a:off x="5800476" y="2148706"/>
              <a:ext cx="750888" cy="1144587"/>
            </a:xfrm>
            <a:custGeom>
              <a:avLst/>
              <a:gdLst>
                <a:gd name="T0" fmla="*/ 1877206911 w 290"/>
                <a:gd name="T1" fmla="*/ 2147483647 h 473"/>
                <a:gd name="T2" fmla="*/ 1877206911 w 290"/>
                <a:gd name="T3" fmla="*/ 2147483647 h 473"/>
                <a:gd name="T4" fmla="*/ 1756528903 w 290"/>
                <a:gd name="T5" fmla="*/ 2147483647 h 473"/>
                <a:gd name="T6" fmla="*/ 1528582705 w 290"/>
                <a:gd name="T7" fmla="*/ 2147483647 h 473"/>
                <a:gd name="T8" fmla="*/ 1756528903 w 290"/>
                <a:gd name="T9" fmla="*/ 2147483647 h 473"/>
                <a:gd name="T10" fmla="*/ 1756528903 w 290"/>
                <a:gd name="T11" fmla="*/ 2078756389 h 473"/>
                <a:gd name="T12" fmla="*/ 1019055892 w 290"/>
                <a:gd name="T13" fmla="*/ 1381935391 h 473"/>
                <a:gd name="T14" fmla="*/ 1615740051 w 290"/>
                <a:gd name="T15" fmla="*/ 702677325 h 473"/>
                <a:gd name="T16" fmla="*/ 1756528903 w 290"/>
                <a:gd name="T17" fmla="*/ 562142254 h 473"/>
                <a:gd name="T18" fmla="*/ 1877206911 w 290"/>
                <a:gd name="T19" fmla="*/ 433319383 h 473"/>
                <a:gd name="T20" fmla="*/ 1944250824 w 290"/>
                <a:gd name="T21" fmla="*/ 368905528 h 473"/>
                <a:gd name="T22" fmla="*/ 1877206911 w 290"/>
                <a:gd name="T23" fmla="*/ 304494017 h 473"/>
                <a:gd name="T24" fmla="*/ 1756528903 w 290"/>
                <a:gd name="T25" fmla="*/ 175668726 h 473"/>
                <a:gd name="T26" fmla="*/ 1588923004 w 290"/>
                <a:gd name="T27" fmla="*/ 0 h 473"/>
                <a:gd name="T28" fmla="*/ 435779124 w 290"/>
                <a:gd name="T29" fmla="*/ 685111670 h 473"/>
                <a:gd name="T30" fmla="*/ 1019055892 w 290"/>
                <a:gd name="T31" fmla="*/ 2147483647 h 473"/>
                <a:gd name="T32" fmla="*/ 1756528903 w 290"/>
                <a:gd name="T33" fmla="*/ 2147483647 h 473"/>
                <a:gd name="T34" fmla="*/ 1877206911 w 290"/>
                <a:gd name="T35" fmla="*/ 2147483647 h 473"/>
                <a:gd name="T36" fmla="*/ 1897320344 w 290"/>
                <a:gd name="T37" fmla="*/ 2147483647 h 473"/>
                <a:gd name="T38" fmla="*/ 1897320344 w 290"/>
                <a:gd name="T39" fmla="*/ 2147483647 h 473"/>
                <a:gd name="T40" fmla="*/ 1897320344 w 290"/>
                <a:gd name="T41" fmla="*/ 2147483647 h 473"/>
                <a:gd name="T42" fmla="*/ 1877206911 w 290"/>
                <a:gd name="T43" fmla="*/ 2147483647 h 4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0"/>
                <a:gd name="T67" fmla="*/ 0 h 473"/>
                <a:gd name="T68" fmla="*/ 290 w 290"/>
                <a:gd name="T69" fmla="*/ 473 h 4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0" h="473">
                  <a:moveTo>
                    <a:pt x="280" y="470"/>
                  </a:moveTo>
                  <a:cubicBezTo>
                    <a:pt x="280" y="470"/>
                    <a:pt x="280" y="470"/>
                    <a:pt x="280" y="470"/>
                  </a:cubicBezTo>
                  <a:cubicBezTo>
                    <a:pt x="262" y="448"/>
                    <a:pt x="262" y="448"/>
                    <a:pt x="262" y="448"/>
                  </a:cubicBezTo>
                  <a:cubicBezTo>
                    <a:pt x="228" y="408"/>
                    <a:pt x="228" y="408"/>
                    <a:pt x="228" y="408"/>
                  </a:cubicBezTo>
                  <a:cubicBezTo>
                    <a:pt x="262" y="369"/>
                    <a:pt x="262" y="369"/>
                    <a:pt x="262" y="369"/>
                  </a:cubicBezTo>
                  <a:cubicBezTo>
                    <a:pt x="262" y="355"/>
                    <a:pt x="262" y="355"/>
                    <a:pt x="262" y="355"/>
                  </a:cubicBezTo>
                  <a:cubicBezTo>
                    <a:pt x="200" y="350"/>
                    <a:pt x="152" y="299"/>
                    <a:pt x="152" y="236"/>
                  </a:cubicBezTo>
                  <a:cubicBezTo>
                    <a:pt x="152" y="180"/>
                    <a:pt x="190" y="133"/>
                    <a:pt x="241" y="120"/>
                  </a:cubicBezTo>
                  <a:cubicBezTo>
                    <a:pt x="248" y="112"/>
                    <a:pt x="255" y="104"/>
                    <a:pt x="262" y="96"/>
                  </a:cubicBezTo>
                  <a:cubicBezTo>
                    <a:pt x="269" y="88"/>
                    <a:pt x="275" y="80"/>
                    <a:pt x="280" y="74"/>
                  </a:cubicBezTo>
                  <a:cubicBezTo>
                    <a:pt x="285" y="69"/>
                    <a:pt x="288" y="65"/>
                    <a:pt x="290" y="63"/>
                  </a:cubicBezTo>
                  <a:cubicBezTo>
                    <a:pt x="288" y="61"/>
                    <a:pt x="285" y="57"/>
                    <a:pt x="280" y="52"/>
                  </a:cubicBezTo>
                  <a:cubicBezTo>
                    <a:pt x="275" y="45"/>
                    <a:pt x="269" y="38"/>
                    <a:pt x="262" y="30"/>
                  </a:cubicBezTo>
                  <a:cubicBezTo>
                    <a:pt x="254" y="20"/>
                    <a:pt x="245" y="9"/>
                    <a:pt x="237" y="0"/>
                  </a:cubicBezTo>
                  <a:cubicBezTo>
                    <a:pt x="167" y="10"/>
                    <a:pt x="103" y="51"/>
                    <a:pt x="65" y="117"/>
                  </a:cubicBezTo>
                  <a:cubicBezTo>
                    <a:pt x="0" y="230"/>
                    <a:pt x="38" y="376"/>
                    <a:pt x="152" y="441"/>
                  </a:cubicBezTo>
                  <a:cubicBezTo>
                    <a:pt x="187" y="461"/>
                    <a:pt x="225" y="472"/>
                    <a:pt x="262" y="473"/>
                  </a:cubicBezTo>
                  <a:cubicBezTo>
                    <a:pt x="268" y="473"/>
                    <a:pt x="274" y="473"/>
                    <a:pt x="280" y="473"/>
                  </a:cubicBezTo>
                  <a:cubicBezTo>
                    <a:pt x="281" y="473"/>
                    <a:pt x="282" y="473"/>
                    <a:pt x="283" y="473"/>
                  </a:cubicBezTo>
                  <a:cubicBezTo>
                    <a:pt x="283" y="473"/>
                    <a:pt x="283" y="473"/>
                    <a:pt x="283" y="473"/>
                  </a:cubicBezTo>
                  <a:cubicBezTo>
                    <a:pt x="283" y="473"/>
                    <a:pt x="283" y="473"/>
                    <a:pt x="283" y="473"/>
                  </a:cubicBezTo>
                  <a:lnTo>
                    <a:pt x="280" y="470"/>
                  </a:ln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4" name="Group 6"/>
            <p:cNvGrpSpPr>
              <a:grpSpLocks/>
            </p:cNvGrpSpPr>
            <p:nvPr/>
          </p:nvGrpSpPr>
          <p:grpSpPr bwMode="auto">
            <a:xfrm rot="-5400000">
              <a:off x="6262439" y="2455093"/>
              <a:ext cx="481012" cy="528638"/>
              <a:chOff x="3377" y="901"/>
              <a:chExt cx="303" cy="307"/>
            </a:xfrm>
            <a:solidFill>
              <a:schemeClr val="accent3"/>
            </a:solidFill>
          </p:grpSpPr>
          <p:sp>
            <p:nvSpPr>
              <p:cNvPr id="208" name="Freeform 7"/>
              <p:cNvSpPr>
                <a:spLocks/>
              </p:cNvSpPr>
              <p:nvPr/>
            </p:nvSpPr>
            <p:spPr bwMode="gray">
              <a:xfrm>
                <a:off x="3542" y="901"/>
                <a:ext cx="138" cy="307"/>
              </a:xfrm>
              <a:custGeom>
                <a:avLst/>
                <a:gdLst>
                  <a:gd name="T0" fmla="*/ 0 w 92"/>
                  <a:gd name="T1" fmla="*/ 0 h 202"/>
                  <a:gd name="T2" fmla="*/ 0 w 92"/>
                  <a:gd name="T3" fmla="*/ 234 h 202"/>
                  <a:gd name="T4" fmla="*/ 0 w 92"/>
                  <a:gd name="T5" fmla="*/ 234 h 202"/>
                  <a:gd name="T6" fmla="*/ 0 w 92"/>
                  <a:gd name="T7" fmla="*/ 467 h 202"/>
                  <a:gd name="T8" fmla="*/ 26 w 92"/>
                  <a:gd name="T9" fmla="*/ 462 h 202"/>
                  <a:gd name="T10" fmla="*/ 68 w 92"/>
                  <a:gd name="T11" fmla="*/ 448 h 202"/>
                  <a:gd name="T12" fmla="*/ 207 w 92"/>
                  <a:gd name="T13" fmla="*/ 234 h 202"/>
                  <a:gd name="T14" fmla="*/ 0 w 92"/>
                  <a:gd name="T15" fmla="*/ 0 h 202"/>
                  <a:gd name="T16" fmla="*/ 0 60000 65536"/>
                  <a:gd name="T17" fmla="*/ 0 60000 65536"/>
                  <a:gd name="T18" fmla="*/ 0 60000 65536"/>
                  <a:gd name="T19" fmla="*/ 0 60000 65536"/>
                  <a:gd name="T20" fmla="*/ 0 60000 65536"/>
                  <a:gd name="T21" fmla="*/ 0 60000 65536"/>
                  <a:gd name="T22" fmla="*/ 0 60000 65536"/>
                  <a:gd name="T23" fmla="*/ 0 60000 65536"/>
                  <a:gd name="T24" fmla="*/ 0 w 92"/>
                  <a:gd name="T25" fmla="*/ 0 h 202"/>
                  <a:gd name="T26" fmla="*/ 92 w 92"/>
                  <a:gd name="T27" fmla="*/ 202 h 2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 h="202">
                    <a:moveTo>
                      <a:pt x="0" y="0"/>
                    </a:moveTo>
                    <a:cubicBezTo>
                      <a:pt x="0" y="101"/>
                      <a:pt x="0" y="101"/>
                      <a:pt x="0" y="101"/>
                    </a:cubicBezTo>
                    <a:cubicBezTo>
                      <a:pt x="0" y="101"/>
                      <a:pt x="0" y="101"/>
                      <a:pt x="0" y="101"/>
                    </a:cubicBezTo>
                    <a:cubicBezTo>
                      <a:pt x="0" y="202"/>
                      <a:pt x="0" y="202"/>
                      <a:pt x="0" y="202"/>
                    </a:cubicBezTo>
                    <a:cubicBezTo>
                      <a:pt x="4" y="201"/>
                      <a:pt x="7" y="201"/>
                      <a:pt x="11" y="200"/>
                    </a:cubicBezTo>
                    <a:cubicBezTo>
                      <a:pt x="17" y="199"/>
                      <a:pt x="24" y="197"/>
                      <a:pt x="30" y="194"/>
                    </a:cubicBezTo>
                    <a:cubicBezTo>
                      <a:pt x="66" y="179"/>
                      <a:pt x="92" y="143"/>
                      <a:pt x="92" y="101"/>
                    </a:cubicBezTo>
                    <a:cubicBezTo>
                      <a:pt x="92" y="48"/>
                      <a:pt x="52" y="5"/>
                      <a:pt x="0" y="0"/>
                    </a:cubicBez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9" name="Freeform 8"/>
              <p:cNvSpPr>
                <a:spLocks/>
              </p:cNvSpPr>
              <p:nvPr/>
            </p:nvSpPr>
            <p:spPr bwMode="gray">
              <a:xfrm>
                <a:off x="3377" y="901"/>
                <a:ext cx="137" cy="307"/>
              </a:xfrm>
              <a:custGeom>
                <a:avLst/>
                <a:gdLst>
                  <a:gd name="T0" fmla="*/ 204 w 92"/>
                  <a:gd name="T1" fmla="*/ 234 h 202"/>
                  <a:gd name="T2" fmla="*/ 204 w 92"/>
                  <a:gd name="T3" fmla="*/ 0 h 202"/>
                  <a:gd name="T4" fmla="*/ 180 w 92"/>
                  <a:gd name="T5" fmla="*/ 5 h 202"/>
                  <a:gd name="T6" fmla="*/ 140 w 92"/>
                  <a:gd name="T7" fmla="*/ 17 h 202"/>
                  <a:gd name="T8" fmla="*/ 0 w 92"/>
                  <a:gd name="T9" fmla="*/ 234 h 202"/>
                  <a:gd name="T10" fmla="*/ 204 w 92"/>
                  <a:gd name="T11" fmla="*/ 467 h 202"/>
                  <a:gd name="T12" fmla="*/ 204 w 92"/>
                  <a:gd name="T13" fmla="*/ 234 h 202"/>
                  <a:gd name="T14" fmla="*/ 0 60000 65536"/>
                  <a:gd name="T15" fmla="*/ 0 60000 65536"/>
                  <a:gd name="T16" fmla="*/ 0 60000 65536"/>
                  <a:gd name="T17" fmla="*/ 0 60000 65536"/>
                  <a:gd name="T18" fmla="*/ 0 60000 65536"/>
                  <a:gd name="T19" fmla="*/ 0 60000 65536"/>
                  <a:gd name="T20" fmla="*/ 0 60000 65536"/>
                  <a:gd name="T21" fmla="*/ 0 w 92"/>
                  <a:gd name="T22" fmla="*/ 0 h 202"/>
                  <a:gd name="T23" fmla="*/ 92 w 92"/>
                  <a:gd name="T24" fmla="*/ 202 h 2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2" h="202">
                    <a:moveTo>
                      <a:pt x="92" y="101"/>
                    </a:moveTo>
                    <a:cubicBezTo>
                      <a:pt x="92" y="0"/>
                      <a:pt x="92" y="0"/>
                      <a:pt x="92" y="0"/>
                    </a:cubicBezTo>
                    <a:cubicBezTo>
                      <a:pt x="88" y="1"/>
                      <a:pt x="85" y="1"/>
                      <a:pt x="81" y="2"/>
                    </a:cubicBezTo>
                    <a:cubicBezTo>
                      <a:pt x="75" y="3"/>
                      <a:pt x="69" y="5"/>
                      <a:pt x="63" y="7"/>
                    </a:cubicBezTo>
                    <a:cubicBezTo>
                      <a:pt x="26" y="23"/>
                      <a:pt x="0" y="59"/>
                      <a:pt x="0" y="101"/>
                    </a:cubicBezTo>
                    <a:cubicBezTo>
                      <a:pt x="0" y="154"/>
                      <a:pt x="40" y="197"/>
                      <a:pt x="92" y="202"/>
                    </a:cubicBezTo>
                    <a:cubicBezTo>
                      <a:pt x="92" y="101"/>
                      <a:pt x="92" y="101"/>
                      <a:pt x="92" y="101"/>
                    </a:cubicBez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5" name="Group 9"/>
            <p:cNvGrpSpPr>
              <a:grpSpLocks/>
            </p:cNvGrpSpPr>
            <p:nvPr/>
          </p:nvGrpSpPr>
          <p:grpSpPr bwMode="auto">
            <a:xfrm rot="5400000">
              <a:off x="5788570" y="1935187"/>
              <a:ext cx="1441450" cy="1560512"/>
              <a:chOff x="3570" y="623"/>
              <a:chExt cx="907" cy="907"/>
            </a:xfrm>
            <a:solidFill>
              <a:schemeClr val="accent1"/>
            </a:solidFill>
          </p:grpSpPr>
          <p:sp>
            <p:nvSpPr>
              <p:cNvPr id="211" name="Freeform 10"/>
              <p:cNvSpPr>
                <a:spLocks/>
              </p:cNvSpPr>
              <p:nvPr/>
            </p:nvSpPr>
            <p:spPr bwMode="gray">
              <a:xfrm>
                <a:off x="4006" y="623"/>
                <a:ext cx="471" cy="907"/>
              </a:xfrm>
              <a:custGeom>
                <a:avLst/>
                <a:gdLst>
                  <a:gd name="T0" fmla="*/ 570 w 389"/>
                  <a:gd name="T1" fmla="*/ 550 h 749"/>
                  <a:gd name="T2" fmla="*/ 38 w 389"/>
                  <a:gd name="T3" fmla="*/ 0 h 749"/>
                  <a:gd name="T4" fmla="*/ 71 w 389"/>
                  <a:gd name="T5" fmla="*/ 40 h 749"/>
                  <a:gd name="T6" fmla="*/ 76 w 389"/>
                  <a:gd name="T7" fmla="*/ 42 h 749"/>
                  <a:gd name="T8" fmla="*/ 71 w 389"/>
                  <a:gd name="T9" fmla="*/ 47 h 749"/>
                  <a:gd name="T10" fmla="*/ 38 w 389"/>
                  <a:gd name="T11" fmla="*/ 86 h 749"/>
                  <a:gd name="T12" fmla="*/ 486 w 389"/>
                  <a:gd name="T13" fmla="*/ 550 h 749"/>
                  <a:gd name="T14" fmla="*/ 38 w 389"/>
                  <a:gd name="T15" fmla="*/ 1012 h 749"/>
                  <a:gd name="T16" fmla="*/ 0 w 389"/>
                  <a:gd name="T17" fmla="*/ 1056 h 749"/>
                  <a:gd name="T18" fmla="*/ 36 w 389"/>
                  <a:gd name="T19" fmla="*/ 1098 h 749"/>
                  <a:gd name="T20" fmla="*/ 570 w 389"/>
                  <a:gd name="T21" fmla="*/ 550 h 7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9"/>
                  <a:gd name="T34" fmla="*/ 0 h 749"/>
                  <a:gd name="T35" fmla="*/ 389 w 389"/>
                  <a:gd name="T36" fmla="*/ 749 h 7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9" h="749">
                    <a:moveTo>
                      <a:pt x="389" y="375"/>
                    </a:moveTo>
                    <a:cubicBezTo>
                      <a:pt x="389" y="171"/>
                      <a:pt x="228" y="6"/>
                      <a:pt x="26" y="0"/>
                    </a:cubicBezTo>
                    <a:cubicBezTo>
                      <a:pt x="49" y="27"/>
                      <a:pt x="49" y="27"/>
                      <a:pt x="49" y="27"/>
                    </a:cubicBezTo>
                    <a:cubicBezTo>
                      <a:pt x="52" y="29"/>
                      <a:pt x="52" y="29"/>
                      <a:pt x="52" y="29"/>
                    </a:cubicBezTo>
                    <a:cubicBezTo>
                      <a:pt x="49" y="32"/>
                      <a:pt x="49" y="32"/>
                      <a:pt x="49" y="32"/>
                    </a:cubicBezTo>
                    <a:cubicBezTo>
                      <a:pt x="26" y="59"/>
                      <a:pt x="26" y="59"/>
                      <a:pt x="26" y="59"/>
                    </a:cubicBezTo>
                    <a:cubicBezTo>
                      <a:pt x="195" y="65"/>
                      <a:pt x="331" y="204"/>
                      <a:pt x="331" y="375"/>
                    </a:cubicBezTo>
                    <a:cubicBezTo>
                      <a:pt x="331" y="545"/>
                      <a:pt x="195" y="684"/>
                      <a:pt x="26" y="690"/>
                    </a:cubicBezTo>
                    <a:cubicBezTo>
                      <a:pt x="0" y="720"/>
                      <a:pt x="0" y="720"/>
                      <a:pt x="0" y="720"/>
                    </a:cubicBezTo>
                    <a:cubicBezTo>
                      <a:pt x="25" y="749"/>
                      <a:pt x="25" y="749"/>
                      <a:pt x="25" y="749"/>
                    </a:cubicBezTo>
                    <a:cubicBezTo>
                      <a:pt x="227" y="744"/>
                      <a:pt x="389" y="578"/>
                      <a:pt x="389" y="375"/>
                    </a:cubicBez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12" name="Freeform 11"/>
              <p:cNvSpPr>
                <a:spLocks/>
              </p:cNvSpPr>
              <p:nvPr/>
            </p:nvSpPr>
            <p:spPr bwMode="gray">
              <a:xfrm>
                <a:off x="3570" y="623"/>
                <a:ext cx="471" cy="907"/>
              </a:xfrm>
              <a:custGeom>
                <a:avLst/>
                <a:gdLst>
                  <a:gd name="T0" fmla="*/ 494 w 389"/>
                  <a:gd name="T1" fmla="*/ 1056 h 749"/>
                  <a:gd name="T2" fmla="*/ 499 w 389"/>
                  <a:gd name="T3" fmla="*/ 1052 h 749"/>
                  <a:gd name="T4" fmla="*/ 534 w 389"/>
                  <a:gd name="T5" fmla="*/ 1012 h 749"/>
                  <a:gd name="T6" fmla="*/ 85 w 389"/>
                  <a:gd name="T7" fmla="*/ 550 h 749"/>
                  <a:gd name="T8" fmla="*/ 533 w 389"/>
                  <a:gd name="T9" fmla="*/ 86 h 749"/>
                  <a:gd name="T10" fmla="*/ 570 w 389"/>
                  <a:gd name="T11" fmla="*/ 42 h 749"/>
                  <a:gd name="T12" fmla="*/ 533 w 389"/>
                  <a:gd name="T13" fmla="*/ 0 h 749"/>
                  <a:gd name="T14" fmla="*/ 0 w 389"/>
                  <a:gd name="T15" fmla="*/ 550 h 749"/>
                  <a:gd name="T16" fmla="*/ 533 w 389"/>
                  <a:gd name="T17" fmla="*/ 1098 h 749"/>
                  <a:gd name="T18" fmla="*/ 499 w 389"/>
                  <a:gd name="T19" fmla="*/ 1061 h 749"/>
                  <a:gd name="T20" fmla="*/ 494 w 389"/>
                  <a:gd name="T21" fmla="*/ 1056 h 7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9"/>
                  <a:gd name="T34" fmla="*/ 0 h 749"/>
                  <a:gd name="T35" fmla="*/ 389 w 389"/>
                  <a:gd name="T36" fmla="*/ 749 h 7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9" h="749">
                    <a:moveTo>
                      <a:pt x="337" y="720"/>
                    </a:moveTo>
                    <a:cubicBezTo>
                      <a:pt x="340" y="718"/>
                      <a:pt x="340" y="718"/>
                      <a:pt x="340" y="718"/>
                    </a:cubicBezTo>
                    <a:cubicBezTo>
                      <a:pt x="364" y="690"/>
                      <a:pt x="364" y="690"/>
                      <a:pt x="364" y="690"/>
                    </a:cubicBezTo>
                    <a:cubicBezTo>
                      <a:pt x="194" y="685"/>
                      <a:pt x="58" y="546"/>
                      <a:pt x="58" y="375"/>
                    </a:cubicBezTo>
                    <a:cubicBezTo>
                      <a:pt x="58" y="204"/>
                      <a:pt x="194" y="65"/>
                      <a:pt x="363" y="59"/>
                    </a:cubicBezTo>
                    <a:cubicBezTo>
                      <a:pt x="389" y="29"/>
                      <a:pt x="389" y="29"/>
                      <a:pt x="389" y="29"/>
                    </a:cubicBezTo>
                    <a:cubicBezTo>
                      <a:pt x="363" y="0"/>
                      <a:pt x="363" y="0"/>
                      <a:pt x="363" y="0"/>
                    </a:cubicBezTo>
                    <a:cubicBezTo>
                      <a:pt x="162" y="6"/>
                      <a:pt x="0" y="171"/>
                      <a:pt x="0" y="375"/>
                    </a:cubicBezTo>
                    <a:cubicBezTo>
                      <a:pt x="0" y="578"/>
                      <a:pt x="161" y="743"/>
                      <a:pt x="363" y="749"/>
                    </a:cubicBezTo>
                    <a:cubicBezTo>
                      <a:pt x="340" y="723"/>
                      <a:pt x="340" y="723"/>
                      <a:pt x="340" y="723"/>
                    </a:cubicBezTo>
                    <a:lnTo>
                      <a:pt x="337" y="720"/>
                    </a:ln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grpSp>
        <p:nvGrpSpPr>
          <p:cNvPr id="6" name="Group 405"/>
          <p:cNvGrpSpPr/>
          <p:nvPr/>
        </p:nvGrpSpPr>
        <p:grpSpPr>
          <a:xfrm>
            <a:off x="3235089" y="1994718"/>
            <a:ext cx="1543578" cy="1533546"/>
            <a:chOff x="3465264" y="1994718"/>
            <a:chExt cx="1562100" cy="1430338"/>
          </a:xfrm>
        </p:grpSpPr>
        <p:sp>
          <p:nvSpPr>
            <p:cNvPr id="213" name="Freeform 12"/>
            <p:cNvSpPr>
              <a:spLocks/>
            </p:cNvSpPr>
            <p:nvPr/>
          </p:nvSpPr>
          <p:spPr bwMode="gray">
            <a:xfrm>
              <a:off x="4265364" y="2723381"/>
              <a:ext cx="604837" cy="558800"/>
            </a:xfrm>
            <a:custGeom>
              <a:avLst/>
              <a:gdLst>
                <a:gd name="T0" fmla="*/ 383370800 w 227"/>
                <a:gd name="T1" fmla="*/ 169675836 h 227"/>
                <a:gd name="T2" fmla="*/ 0 w 227"/>
                <a:gd name="T3" fmla="*/ 381768765 h 227"/>
                <a:gd name="T4" fmla="*/ 0 w 227"/>
                <a:gd name="T5" fmla="*/ 1375583682 h 227"/>
                <a:gd name="T6" fmla="*/ 1611576429 w 227"/>
                <a:gd name="T7" fmla="*/ 0 h 227"/>
                <a:gd name="T8" fmla="*/ 447265018 w 227"/>
                <a:gd name="T9" fmla="*/ 0 h 227"/>
                <a:gd name="T10" fmla="*/ 383370800 w 227"/>
                <a:gd name="T11" fmla="*/ 169675836 h 227"/>
                <a:gd name="T12" fmla="*/ 0 60000 65536"/>
                <a:gd name="T13" fmla="*/ 0 60000 65536"/>
                <a:gd name="T14" fmla="*/ 0 60000 65536"/>
                <a:gd name="T15" fmla="*/ 0 60000 65536"/>
                <a:gd name="T16" fmla="*/ 0 60000 65536"/>
                <a:gd name="T17" fmla="*/ 0 60000 65536"/>
                <a:gd name="T18" fmla="*/ 0 w 227"/>
                <a:gd name="T19" fmla="*/ 0 h 227"/>
                <a:gd name="T20" fmla="*/ 227 w 227"/>
                <a:gd name="T21" fmla="*/ 227 h 227"/>
              </a:gdLst>
              <a:ahLst/>
              <a:cxnLst>
                <a:cxn ang="T12">
                  <a:pos x="T0" y="T1"/>
                </a:cxn>
                <a:cxn ang="T13">
                  <a:pos x="T2" y="T3"/>
                </a:cxn>
                <a:cxn ang="T14">
                  <a:pos x="T4" y="T5"/>
                </a:cxn>
                <a:cxn ang="T15">
                  <a:pos x="T6" y="T7"/>
                </a:cxn>
                <a:cxn ang="T16">
                  <a:pos x="T8" y="T9"/>
                </a:cxn>
                <a:cxn ang="T17">
                  <a:pos x="T10" y="T11"/>
                </a:cxn>
              </a:cxnLst>
              <a:rect l="T18" t="T19" r="T20" b="T21"/>
              <a:pathLst>
                <a:path w="227" h="227">
                  <a:moveTo>
                    <a:pt x="54" y="28"/>
                  </a:moveTo>
                  <a:cubicBezTo>
                    <a:pt x="42" y="48"/>
                    <a:pt x="22" y="60"/>
                    <a:pt x="0" y="63"/>
                  </a:cubicBezTo>
                  <a:cubicBezTo>
                    <a:pt x="0" y="227"/>
                    <a:pt x="0" y="227"/>
                    <a:pt x="0" y="227"/>
                  </a:cubicBezTo>
                  <a:cubicBezTo>
                    <a:pt x="124" y="223"/>
                    <a:pt x="223" y="123"/>
                    <a:pt x="227" y="0"/>
                  </a:cubicBezTo>
                  <a:cubicBezTo>
                    <a:pt x="63" y="0"/>
                    <a:pt x="63" y="0"/>
                    <a:pt x="63" y="0"/>
                  </a:cubicBezTo>
                  <a:cubicBezTo>
                    <a:pt x="62" y="9"/>
                    <a:pt x="59" y="19"/>
                    <a:pt x="54" y="28"/>
                  </a:cubicBezTo>
                  <a:close/>
                </a:path>
              </a:pathLst>
            </a:custGeom>
            <a:noFill/>
            <a:ln w="31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14" name="Freeform 13"/>
            <p:cNvSpPr>
              <a:spLocks/>
            </p:cNvSpPr>
            <p:nvPr/>
          </p:nvSpPr>
          <p:spPr bwMode="gray">
            <a:xfrm>
              <a:off x="3624014" y="2723381"/>
              <a:ext cx="603250" cy="558800"/>
            </a:xfrm>
            <a:custGeom>
              <a:avLst/>
              <a:gdLst>
                <a:gd name="T0" fmla="*/ 1405386762 w 227"/>
                <a:gd name="T1" fmla="*/ 327230392 h 227"/>
                <a:gd name="T2" fmla="*/ 1158208131 w 227"/>
                <a:gd name="T3" fmla="*/ 0 h 227"/>
                <a:gd name="T4" fmla="*/ 0 w 227"/>
                <a:gd name="T5" fmla="*/ 0 h 227"/>
                <a:gd name="T6" fmla="*/ 1603130465 w 227"/>
                <a:gd name="T7" fmla="*/ 1375583682 h 227"/>
                <a:gd name="T8" fmla="*/ 1603130465 w 227"/>
                <a:gd name="T9" fmla="*/ 381768765 h 227"/>
                <a:gd name="T10" fmla="*/ 1405386762 w 227"/>
                <a:gd name="T11" fmla="*/ 327230392 h 227"/>
                <a:gd name="T12" fmla="*/ 0 60000 65536"/>
                <a:gd name="T13" fmla="*/ 0 60000 65536"/>
                <a:gd name="T14" fmla="*/ 0 60000 65536"/>
                <a:gd name="T15" fmla="*/ 0 60000 65536"/>
                <a:gd name="T16" fmla="*/ 0 60000 65536"/>
                <a:gd name="T17" fmla="*/ 0 60000 65536"/>
                <a:gd name="T18" fmla="*/ 0 w 227"/>
                <a:gd name="T19" fmla="*/ 0 h 227"/>
                <a:gd name="T20" fmla="*/ 227 w 227"/>
                <a:gd name="T21" fmla="*/ 227 h 227"/>
              </a:gdLst>
              <a:ahLst/>
              <a:cxnLst>
                <a:cxn ang="T12">
                  <a:pos x="T0" y="T1"/>
                </a:cxn>
                <a:cxn ang="T13">
                  <a:pos x="T2" y="T3"/>
                </a:cxn>
                <a:cxn ang="T14">
                  <a:pos x="T4" y="T5"/>
                </a:cxn>
                <a:cxn ang="T15">
                  <a:pos x="T6" y="T7"/>
                </a:cxn>
                <a:cxn ang="T16">
                  <a:pos x="T8" y="T9"/>
                </a:cxn>
                <a:cxn ang="T17">
                  <a:pos x="T10" y="T11"/>
                </a:cxn>
              </a:cxnLst>
              <a:rect l="T18" t="T19" r="T20" b="T21"/>
              <a:pathLst>
                <a:path w="227" h="227">
                  <a:moveTo>
                    <a:pt x="199" y="54"/>
                  </a:moveTo>
                  <a:cubicBezTo>
                    <a:pt x="178" y="42"/>
                    <a:pt x="166" y="21"/>
                    <a:pt x="164" y="0"/>
                  </a:cubicBezTo>
                  <a:cubicBezTo>
                    <a:pt x="0" y="0"/>
                    <a:pt x="0" y="0"/>
                    <a:pt x="0" y="0"/>
                  </a:cubicBezTo>
                  <a:cubicBezTo>
                    <a:pt x="3" y="123"/>
                    <a:pt x="103" y="223"/>
                    <a:pt x="227" y="227"/>
                  </a:cubicBezTo>
                  <a:cubicBezTo>
                    <a:pt x="227" y="63"/>
                    <a:pt x="227" y="63"/>
                    <a:pt x="227" y="63"/>
                  </a:cubicBezTo>
                  <a:cubicBezTo>
                    <a:pt x="217" y="62"/>
                    <a:pt x="208" y="59"/>
                    <a:pt x="199" y="54"/>
                  </a:cubicBez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15" name="Freeform 14"/>
            <p:cNvSpPr>
              <a:spLocks/>
            </p:cNvSpPr>
            <p:nvPr/>
          </p:nvSpPr>
          <p:spPr bwMode="gray">
            <a:xfrm>
              <a:off x="4073276" y="2545581"/>
              <a:ext cx="346075" cy="319087"/>
            </a:xfrm>
            <a:custGeom>
              <a:avLst/>
              <a:gdLst>
                <a:gd name="T0" fmla="*/ 262213001 w 130"/>
                <a:gd name="T1" fmla="*/ 697499426 h 129"/>
                <a:gd name="T2" fmla="*/ 113390131 w 130"/>
                <a:gd name="T3" fmla="*/ 220263998 h 129"/>
                <a:gd name="T4" fmla="*/ 659078398 w 130"/>
                <a:gd name="T5" fmla="*/ 97895389 h 129"/>
                <a:gd name="T6" fmla="*/ 807901392 w 130"/>
                <a:gd name="T7" fmla="*/ 569011160 h 129"/>
                <a:gd name="T8" fmla="*/ 262213001 w 130"/>
                <a:gd name="T9" fmla="*/ 697499426 h 129"/>
                <a:gd name="T10" fmla="*/ 0 60000 65536"/>
                <a:gd name="T11" fmla="*/ 0 60000 65536"/>
                <a:gd name="T12" fmla="*/ 0 60000 65536"/>
                <a:gd name="T13" fmla="*/ 0 60000 65536"/>
                <a:gd name="T14" fmla="*/ 0 60000 65536"/>
                <a:gd name="T15" fmla="*/ 0 w 130"/>
                <a:gd name="T16" fmla="*/ 0 h 129"/>
                <a:gd name="T17" fmla="*/ 130 w 130"/>
                <a:gd name="T18" fmla="*/ 129 h 129"/>
              </a:gdLst>
              <a:ahLst/>
              <a:cxnLst>
                <a:cxn ang="T10">
                  <a:pos x="T0" y="T1"/>
                </a:cxn>
                <a:cxn ang="T11">
                  <a:pos x="T2" y="T3"/>
                </a:cxn>
                <a:cxn ang="T12">
                  <a:pos x="T4" y="T5"/>
                </a:cxn>
                <a:cxn ang="T13">
                  <a:pos x="T6" y="T7"/>
                </a:cxn>
                <a:cxn ang="T14">
                  <a:pos x="T8" y="T9"/>
                </a:cxn>
              </a:cxnLst>
              <a:rect l="T15" t="T16" r="T17" b="T18"/>
              <a:pathLst>
                <a:path w="130" h="129">
                  <a:moveTo>
                    <a:pt x="37" y="114"/>
                  </a:moveTo>
                  <a:cubicBezTo>
                    <a:pt x="9" y="98"/>
                    <a:pt x="0" y="63"/>
                    <a:pt x="16" y="36"/>
                  </a:cubicBezTo>
                  <a:cubicBezTo>
                    <a:pt x="31" y="9"/>
                    <a:pt x="66" y="0"/>
                    <a:pt x="93" y="16"/>
                  </a:cubicBezTo>
                  <a:cubicBezTo>
                    <a:pt x="120" y="31"/>
                    <a:pt x="130" y="66"/>
                    <a:pt x="114" y="93"/>
                  </a:cubicBezTo>
                  <a:cubicBezTo>
                    <a:pt x="98" y="120"/>
                    <a:pt x="64" y="129"/>
                    <a:pt x="37" y="114"/>
                  </a:cubicBezTo>
                  <a:close/>
                </a:path>
              </a:pathLst>
            </a:custGeom>
            <a:solidFill>
              <a:srgbClr val="D5D1C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16" name="Freeform 15"/>
            <p:cNvSpPr>
              <a:spLocks/>
            </p:cNvSpPr>
            <p:nvPr/>
          </p:nvSpPr>
          <p:spPr bwMode="gray">
            <a:xfrm>
              <a:off x="3466851" y="2677343"/>
              <a:ext cx="755650" cy="747713"/>
            </a:xfrm>
            <a:custGeom>
              <a:avLst/>
              <a:gdLst>
                <a:gd name="T0" fmla="*/ 1868996368 w 284"/>
                <a:gd name="T1" fmla="*/ 1705971089 h 304"/>
                <a:gd name="T2" fmla="*/ 1883156817 w 284"/>
                <a:gd name="T3" fmla="*/ 1693872408 h 304"/>
                <a:gd name="T4" fmla="*/ 2010587556 w 284"/>
                <a:gd name="T5" fmla="*/ 1560782007 h 304"/>
                <a:gd name="T6" fmla="*/ 325658486 w 284"/>
                <a:gd name="T7" fmla="*/ 120991759 h 304"/>
                <a:gd name="T8" fmla="*/ 162829243 w 284"/>
                <a:gd name="T9" fmla="*/ 0 h 304"/>
                <a:gd name="T10" fmla="*/ 0 w 284"/>
                <a:gd name="T11" fmla="*/ 120991759 h 304"/>
                <a:gd name="T12" fmla="*/ 2010587556 w 284"/>
                <a:gd name="T13" fmla="*/ 1839061489 h 304"/>
                <a:gd name="T14" fmla="*/ 1883156817 w 284"/>
                <a:gd name="T15" fmla="*/ 1718069769 h 304"/>
                <a:gd name="T16" fmla="*/ 1868996368 w 284"/>
                <a:gd name="T17" fmla="*/ 1705971089 h 3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84"/>
                <a:gd name="T28" fmla="*/ 0 h 304"/>
                <a:gd name="T29" fmla="*/ 284 w 284"/>
                <a:gd name="T30" fmla="*/ 304 h 30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84" h="304">
                  <a:moveTo>
                    <a:pt x="264" y="282"/>
                  </a:moveTo>
                  <a:cubicBezTo>
                    <a:pt x="266" y="280"/>
                    <a:pt x="266" y="280"/>
                    <a:pt x="266" y="280"/>
                  </a:cubicBezTo>
                  <a:cubicBezTo>
                    <a:pt x="284" y="258"/>
                    <a:pt x="284" y="258"/>
                    <a:pt x="284" y="258"/>
                  </a:cubicBezTo>
                  <a:cubicBezTo>
                    <a:pt x="155" y="254"/>
                    <a:pt x="51" y="150"/>
                    <a:pt x="46" y="20"/>
                  </a:cubicBezTo>
                  <a:cubicBezTo>
                    <a:pt x="23" y="0"/>
                    <a:pt x="23" y="0"/>
                    <a:pt x="23" y="0"/>
                  </a:cubicBezTo>
                  <a:cubicBezTo>
                    <a:pt x="0" y="20"/>
                    <a:pt x="0" y="20"/>
                    <a:pt x="0" y="20"/>
                  </a:cubicBezTo>
                  <a:cubicBezTo>
                    <a:pt x="5" y="175"/>
                    <a:pt x="129" y="300"/>
                    <a:pt x="284" y="304"/>
                  </a:cubicBezTo>
                  <a:cubicBezTo>
                    <a:pt x="266" y="284"/>
                    <a:pt x="266" y="284"/>
                    <a:pt x="266" y="284"/>
                  </a:cubicBezTo>
                  <a:lnTo>
                    <a:pt x="264" y="282"/>
                  </a:ln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17" name="Freeform 16"/>
            <p:cNvSpPr>
              <a:spLocks/>
            </p:cNvSpPr>
            <p:nvPr/>
          </p:nvSpPr>
          <p:spPr bwMode="gray">
            <a:xfrm>
              <a:off x="4216151" y="2726556"/>
              <a:ext cx="811213" cy="698500"/>
            </a:xfrm>
            <a:custGeom>
              <a:avLst/>
              <a:gdLst>
                <a:gd name="T0" fmla="*/ 2000915434 w 304"/>
                <a:gd name="T1" fmla="*/ 127033523 h 284"/>
                <a:gd name="T2" fmla="*/ 1986673849 w 304"/>
                <a:gd name="T3" fmla="*/ 114935213 h 284"/>
                <a:gd name="T4" fmla="*/ 1830019075 w 304"/>
                <a:gd name="T5" fmla="*/ 0 h 284"/>
                <a:gd name="T6" fmla="*/ 142413230 w 304"/>
                <a:gd name="T7" fmla="*/ 1439704417 h 284"/>
                <a:gd name="T8" fmla="*/ 0 w 304"/>
                <a:gd name="T9" fmla="*/ 1584884136 h 284"/>
                <a:gd name="T10" fmla="*/ 142413230 w 304"/>
                <a:gd name="T11" fmla="*/ 1717965545 h 284"/>
                <a:gd name="T12" fmla="*/ 2147483647 w 304"/>
                <a:gd name="T13" fmla="*/ 6050387 h 284"/>
                <a:gd name="T14" fmla="*/ 2015157020 w 304"/>
                <a:gd name="T15" fmla="*/ 114935213 h 284"/>
                <a:gd name="T16" fmla="*/ 2000915434 w 304"/>
                <a:gd name="T17" fmla="*/ 127033523 h 2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4"/>
                <a:gd name="T28" fmla="*/ 0 h 284"/>
                <a:gd name="T29" fmla="*/ 304 w 304"/>
                <a:gd name="T30" fmla="*/ 284 h 2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4" h="284">
                  <a:moveTo>
                    <a:pt x="281" y="21"/>
                  </a:moveTo>
                  <a:cubicBezTo>
                    <a:pt x="279" y="19"/>
                    <a:pt x="279" y="19"/>
                    <a:pt x="279" y="19"/>
                  </a:cubicBezTo>
                  <a:cubicBezTo>
                    <a:pt x="257" y="0"/>
                    <a:pt x="257" y="0"/>
                    <a:pt x="257" y="0"/>
                  </a:cubicBezTo>
                  <a:cubicBezTo>
                    <a:pt x="253" y="130"/>
                    <a:pt x="149" y="234"/>
                    <a:pt x="20" y="238"/>
                  </a:cubicBezTo>
                  <a:cubicBezTo>
                    <a:pt x="0" y="262"/>
                    <a:pt x="0" y="262"/>
                    <a:pt x="0" y="262"/>
                  </a:cubicBezTo>
                  <a:cubicBezTo>
                    <a:pt x="20" y="284"/>
                    <a:pt x="20" y="284"/>
                    <a:pt x="20" y="284"/>
                  </a:cubicBezTo>
                  <a:cubicBezTo>
                    <a:pt x="174" y="280"/>
                    <a:pt x="299" y="155"/>
                    <a:pt x="304" y="1"/>
                  </a:cubicBezTo>
                  <a:cubicBezTo>
                    <a:pt x="283" y="19"/>
                    <a:pt x="283" y="19"/>
                    <a:pt x="283" y="19"/>
                  </a:cubicBezTo>
                  <a:lnTo>
                    <a:pt x="281" y="21"/>
                  </a:lnTo>
                  <a:close/>
                </a:path>
              </a:pathLst>
            </a:custGeom>
            <a:solidFill>
              <a:schemeClr val="accent1"/>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7" name="Group 17"/>
            <p:cNvGrpSpPr>
              <a:grpSpLocks/>
            </p:cNvGrpSpPr>
            <p:nvPr/>
          </p:nvGrpSpPr>
          <p:grpSpPr bwMode="auto">
            <a:xfrm rot="-5400000">
              <a:off x="3870870" y="1589112"/>
              <a:ext cx="747713" cy="1558925"/>
              <a:chOff x="4013" y="623"/>
              <a:chExt cx="471" cy="907"/>
            </a:xfrm>
            <a:solidFill>
              <a:schemeClr val="accent2"/>
            </a:solidFill>
          </p:grpSpPr>
          <p:sp>
            <p:nvSpPr>
              <p:cNvPr id="219" name="Freeform 18"/>
              <p:cNvSpPr>
                <a:spLocks/>
              </p:cNvSpPr>
              <p:nvPr/>
            </p:nvSpPr>
            <p:spPr bwMode="gray">
              <a:xfrm>
                <a:off x="4043" y="715"/>
                <a:ext cx="351" cy="725"/>
              </a:xfrm>
              <a:custGeom>
                <a:avLst/>
                <a:gdLst>
                  <a:gd name="T0" fmla="*/ 543 w 227"/>
                  <a:gd name="T1" fmla="*/ 562 h 468"/>
                  <a:gd name="T2" fmla="*/ 0 w 227"/>
                  <a:gd name="T3" fmla="*/ 0 h 468"/>
                  <a:gd name="T4" fmla="*/ 0 w 227"/>
                  <a:gd name="T5" fmla="*/ 393 h 468"/>
                  <a:gd name="T6" fmla="*/ 150 w 227"/>
                  <a:gd name="T7" fmla="*/ 562 h 468"/>
                  <a:gd name="T8" fmla="*/ 0 w 227"/>
                  <a:gd name="T9" fmla="*/ 730 h 468"/>
                  <a:gd name="T10" fmla="*/ 0 w 227"/>
                  <a:gd name="T11" fmla="*/ 1123 h 468"/>
                  <a:gd name="T12" fmla="*/ 543 w 227"/>
                  <a:gd name="T13" fmla="*/ 562 h 468"/>
                  <a:gd name="T14" fmla="*/ 0 60000 65536"/>
                  <a:gd name="T15" fmla="*/ 0 60000 65536"/>
                  <a:gd name="T16" fmla="*/ 0 60000 65536"/>
                  <a:gd name="T17" fmla="*/ 0 60000 65536"/>
                  <a:gd name="T18" fmla="*/ 0 60000 65536"/>
                  <a:gd name="T19" fmla="*/ 0 60000 65536"/>
                  <a:gd name="T20" fmla="*/ 0 60000 65536"/>
                  <a:gd name="T21" fmla="*/ 0 w 227"/>
                  <a:gd name="T22" fmla="*/ 0 h 468"/>
                  <a:gd name="T23" fmla="*/ 227 w 227"/>
                  <a:gd name="T24" fmla="*/ 468 h 4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7" h="468">
                    <a:moveTo>
                      <a:pt x="227" y="234"/>
                    </a:moveTo>
                    <a:cubicBezTo>
                      <a:pt x="227" y="107"/>
                      <a:pt x="126" y="4"/>
                      <a:pt x="0" y="0"/>
                    </a:cubicBezTo>
                    <a:cubicBezTo>
                      <a:pt x="0" y="164"/>
                      <a:pt x="0" y="164"/>
                      <a:pt x="0" y="164"/>
                    </a:cubicBezTo>
                    <a:cubicBezTo>
                      <a:pt x="35" y="167"/>
                      <a:pt x="63" y="197"/>
                      <a:pt x="63" y="234"/>
                    </a:cubicBezTo>
                    <a:cubicBezTo>
                      <a:pt x="63" y="270"/>
                      <a:pt x="35" y="300"/>
                      <a:pt x="0" y="304"/>
                    </a:cubicBezTo>
                    <a:cubicBezTo>
                      <a:pt x="0" y="468"/>
                      <a:pt x="0" y="468"/>
                      <a:pt x="0" y="468"/>
                    </a:cubicBezTo>
                    <a:cubicBezTo>
                      <a:pt x="126" y="464"/>
                      <a:pt x="227" y="361"/>
                      <a:pt x="227" y="234"/>
                    </a:cubicBez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20" name="Freeform 19"/>
              <p:cNvSpPr>
                <a:spLocks/>
              </p:cNvSpPr>
              <p:nvPr/>
            </p:nvSpPr>
            <p:spPr bwMode="gray">
              <a:xfrm>
                <a:off x="4013" y="623"/>
                <a:ext cx="471" cy="907"/>
              </a:xfrm>
              <a:custGeom>
                <a:avLst/>
                <a:gdLst>
                  <a:gd name="T0" fmla="*/ 730 w 304"/>
                  <a:gd name="T1" fmla="*/ 704 h 585"/>
                  <a:gd name="T2" fmla="*/ 48 w 304"/>
                  <a:gd name="T3" fmla="*/ 0 h 585"/>
                  <a:gd name="T4" fmla="*/ 93 w 304"/>
                  <a:gd name="T5" fmla="*/ 51 h 585"/>
                  <a:gd name="T6" fmla="*/ 99 w 304"/>
                  <a:gd name="T7" fmla="*/ 56 h 585"/>
                  <a:gd name="T8" fmla="*/ 93 w 304"/>
                  <a:gd name="T9" fmla="*/ 60 h 585"/>
                  <a:gd name="T10" fmla="*/ 48 w 304"/>
                  <a:gd name="T11" fmla="*/ 110 h 585"/>
                  <a:gd name="T12" fmla="*/ 620 w 304"/>
                  <a:gd name="T13" fmla="*/ 704 h 585"/>
                  <a:gd name="T14" fmla="*/ 51 w 304"/>
                  <a:gd name="T15" fmla="*/ 1296 h 585"/>
                  <a:gd name="T16" fmla="*/ 0 w 304"/>
                  <a:gd name="T17" fmla="*/ 1354 h 585"/>
                  <a:gd name="T18" fmla="*/ 48 w 304"/>
                  <a:gd name="T19" fmla="*/ 1406 h 585"/>
                  <a:gd name="T20" fmla="*/ 730 w 304"/>
                  <a:gd name="T21" fmla="*/ 704 h 5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4"/>
                  <a:gd name="T34" fmla="*/ 0 h 585"/>
                  <a:gd name="T35" fmla="*/ 304 w 304"/>
                  <a:gd name="T36" fmla="*/ 585 h 5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4" h="585">
                    <a:moveTo>
                      <a:pt x="304" y="293"/>
                    </a:moveTo>
                    <a:cubicBezTo>
                      <a:pt x="304" y="134"/>
                      <a:pt x="178" y="5"/>
                      <a:pt x="20" y="0"/>
                    </a:cubicBezTo>
                    <a:cubicBezTo>
                      <a:pt x="39" y="21"/>
                      <a:pt x="39" y="21"/>
                      <a:pt x="39" y="21"/>
                    </a:cubicBezTo>
                    <a:cubicBezTo>
                      <a:pt x="41" y="23"/>
                      <a:pt x="41" y="23"/>
                      <a:pt x="41" y="23"/>
                    </a:cubicBezTo>
                    <a:cubicBezTo>
                      <a:pt x="39" y="25"/>
                      <a:pt x="39" y="25"/>
                      <a:pt x="39" y="25"/>
                    </a:cubicBezTo>
                    <a:cubicBezTo>
                      <a:pt x="20" y="46"/>
                      <a:pt x="20" y="46"/>
                      <a:pt x="20" y="46"/>
                    </a:cubicBezTo>
                    <a:cubicBezTo>
                      <a:pt x="153" y="51"/>
                      <a:pt x="258" y="159"/>
                      <a:pt x="258" y="293"/>
                    </a:cubicBezTo>
                    <a:cubicBezTo>
                      <a:pt x="258" y="426"/>
                      <a:pt x="153" y="535"/>
                      <a:pt x="21" y="539"/>
                    </a:cubicBezTo>
                    <a:cubicBezTo>
                      <a:pt x="0" y="563"/>
                      <a:pt x="0" y="563"/>
                      <a:pt x="0" y="563"/>
                    </a:cubicBezTo>
                    <a:cubicBezTo>
                      <a:pt x="20" y="585"/>
                      <a:pt x="20" y="585"/>
                      <a:pt x="20" y="585"/>
                    </a:cubicBezTo>
                    <a:cubicBezTo>
                      <a:pt x="178" y="581"/>
                      <a:pt x="304" y="452"/>
                      <a:pt x="304" y="293"/>
                    </a:cubicBezTo>
                    <a:close/>
                  </a:path>
                </a:pathLst>
              </a:custGeom>
              <a:solidFill>
                <a:schemeClr val="accent4"/>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grpSp>
        <p:nvGrpSpPr>
          <p:cNvPr id="8" name="Group 411"/>
          <p:cNvGrpSpPr/>
          <p:nvPr/>
        </p:nvGrpSpPr>
        <p:grpSpPr>
          <a:xfrm>
            <a:off x="7905628" y="1994717"/>
            <a:ext cx="1542009" cy="1538651"/>
            <a:chOff x="7849939" y="1994718"/>
            <a:chExt cx="1560512" cy="1435100"/>
          </a:xfrm>
        </p:grpSpPr>
        <p:sp>
          <p:nvSpPr>
            <p:cNvPr id="221" name="Freeform 20"/>
            <p:cNvSpPr>
              <a:spLocks/>
            </p:cNvSpPr>
            <p:nvPr/>
          </p:nvSpPr>
          <p:spPr bwMode="gray">
            <a:xfrm rot="16200000">
              <a:off x="8256338" y="1588319"/>
              <a:ext cx="747713" cy="1560512"/>
            </a:xfrm>
            <a:custGeom>
              <a:avLst/>
              <a:gdLst>
                <a:gd name="T0" fmla="*/ 1839061489 w 304"/>
                <a:gd name="T1" fmla="*/ 2084923855 h 585"/>
                <a:gd name="T2" fmla="*/ 120991759 w 304"/>
                <a:gd name="T3" fmla="*/ 0 h 585"/>
                <a:gd name="T4" fmla="*/ 235932949 w 304"/>
                <a:gd name="T5" fmla="*/ 149430340 h 585"/>
                <a:gd name="T6" fmla="*/ 248031629 w 304"/>
                <a:gd name="T7" fmla="*/ 163661670 h 585"/>
                <a:gd name="T8" fmla="*/ 235932949 w 304"/>
                <a:gd name="T9" fmla="*/ 177895710 h 585"/>
                <a:gd name="T10" fmla="*/ 120991759 w 304"/>
                <a:gd name="T11" fmla="*/ 327326008 h 585"/>
                <a:gd name="T12" fmla="*/ 1560782007 w 304"/>
                <a:gd name="T13" fmla="*/ 2084923855 h 585"/>
                <a:gd name="T14" fmla="*/ 127039870 w 304"/>
                <a:gd name="T15" fmla="*/ 2147483647 h 585"/>
                <a:gd name="T16" fmla="*/ 0 w 304"/>
                <a:gd name="T17" fmla="*/ 2147483647 h 585"/>
                <a:gd name="T18" fmla="*/ 120991759 w 304"/>
                <a:gd name="T19" fmla="*/ 2147483647 h 585"/>
                <a:gd name="T20" fmla="*/ 1839061489 w 304"/>
                <a:gd name="T21" fmla="*/ 2084923855 h 5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4"/>
                <a:gd name="T34" fmla="*/ 0 h 585"/>
                <a:gd name="T35" fmla="*/ 304 w 304"/>
                <a:gd name="T36" fmla="*/ 585 h 5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4" h="585">
                  <a:moveTo>
                    <a:pt x="304" y="293"/>
                  </a:moveTo>
                  <a:cubicBezTo>
                    <a:pt x="304" y="134"/>
                    <a:pt x="178" y="5"/>
                    <a:pt x="20" y="0"/>
                  </a:cubicBezTo>
                  <a:cubicBezTo>
                    <a:pt x="39" y="21"/>
                    <a:pt x="39" y="21"/>
                    <a:pt x="39" y="21"/>
                  </a:cubicBezTo>
                  <a:cubicBezTo>
                    <a:pt x="41" y="23"/>
                    <a:pt x="41" y="23"/>
                    <a:pt x="41" y="23"/>
                  </a:cubicBezTo>
                  <a:cubicBezTo>
                    <a:pt x="39" y="25"/>
                    <a:pt x="39" y="25"/>
                    <a:pt x="39" y="25"/>
                  </a:cubicBezTo>
                  <a:cubicBezTo>
                    <a:pt x="20" y="46"/>
                    <a:pt x="20" y="46"/>
                    <a:pt x="20" y="46"/>
                  </a:cubicBezTo>
                  <a:cubicBezTo>
                    <a:pt x="153" y="51"/>
                    <a:pt x="258" y="159"/>
                    <a:pt x="258" y="293"/>
                  </a:cubicBezTo>
                  <a:cubicBezTo>
                    <a:pt x="258" y="426"/>
                    <a:pt x="153" y="535"/>
                    <a:pt x="21" y="539"/>
                  </a:cubicBezTo>
                  <a:cubicBezTo>
                    <a:pt x="0" y="563"/>
                    <a:pt x="0" y="563"/>
                    <a:pt x="0" y="563"/>
                  </a:cubicBezTo>
                  <a:cubicBezTo>
                    <a:pt x="20" y="585"/>
                    <a:pt x="20" y="585"/>
                    <a:pt x="20" y="585"/>
                  </a:cubicBezTo>
                  <a:cubicBezTo>
                    <a:pt x="178" y="581"/>
                    <a:pt x="304" y="452"/>
                    <a:pt x="304" y="293"/>
                  </a:cubicBezTo>
                  <a:close/>
                </a:path>
              </a:pathLst>
            </a:custGeom>
            <a:solidFill>
              <a:schemeClr val="accent5"/>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9" name="Group 21"/>
            <p:cNvGrpSpPr>
              <a:grpSpLocks/>
            </p:cNvGrpSpPr>
            <p:nvPr/>
          </p:nvGrpSpPr>
          <p:grpSpPr bwMode="auto">
            <a:xfrm>
              <a:off x="7849939" y="2682106"/>
              <a:ext cx="1560512" cy="747712"/>
              <a:chOff x="4713" y="2883"/>
              <a:chExt cx="907" cy="471"/>
            </a:xfrm>
            <a:solidFill>
              <a:schemeClr val="accent1"/>
            </a:solidFill>
          </p:grpSpPr>
          <p:sp>
            <p:nvSpPr>
              <p:cNvPr id="223" name="Freeform 22"/>
              <p:cNvSpPr>
                <a:spLocks/>
              </p:cNvSpPr>
              <p:nvPr/>
            </p:nvSpPr>
            <p:spPr bwMode="gray">
              <a:xfrm>
                <a:off x="4713" y="2883"/>
                <a:ext cx="173" cy="330"/>
              </a:xfrm>
              <a:custGeom>
                <a:avLst/>
                <a:gdLst>
                  <a:gd name="T0" fmla="*/ 196 w 112"/>
                  <a:gd name="T1" fmla="*/ 437 h 213"/>
                  <a:gd name="T2" fmla="*/ 201 w 112"/>
                  <a:gd name="T3" fmla="*/ 437 h 213"/>
                  <a:gd name="T4" fmla="*/ 267 w 112"/>
                  <a:gd name="T5" fmla="*/ 432 h 213"/>
                  <a:gd name="T6" fmla="*/ 110 w 112"/>
                  <a:gd name="T7" fmla="*/ 48 h 213"/>
                  <a:gd name="T8" fmla="*/ 56 w 112"/>
                  <a:gd name="T9" fmla="*/ 0 h 213"/>
                  <a:gd name="T10" fmla="*/ 0 w 112"/>
                  <a:gd name="T11" fmla="*/ 51 h 213"/>
                  <a:gd name="T12" fmla="*/ 192 w 112"/>
                  <a:gd name="T13" fmla="*/ 511 h 213"/>
                  <a:gd name="T14" fmla="*/ 193 w 112"/>
                  <a:gd name="T15" fmla="*/ 445 h 213"/>
                  <a:gd name="T16" fmla="*/ 196 w 112"/>
                  <a:gd name="T17" fmla="*/ 437 h 2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213"/>
                  <a:gd name="T29" fmla="*/ 112 w 112"/>
                  <a:gd name="T30" fmla="*/ 213 h 2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213">
                    <a:moveTo>
                      <a:pt x="82" y="182"/>
                    </a:moveTo>
                    <a:cubicBezTo>
                      <a:pt x="84" y="182"/>
                      <a:pt x="84" y="182"/>
                      <a:pt x="84" y="182"/>
                    </a:cubicBezTo>
                    <a:cubicBezTo>
                      <a:pt x="112" y="180"/>
                      <a:pt x="112" y="180"/>
                      <a:pt x="112" y="180"/>
                    </a:cubicBezTo>
                    <a:cubicBezTo>
                      <a:pt x="73" y="138"/>
                      <a:pt x="48" y="82"/>
                      <a:pt x="46" y="20"/>
                    </a:cubicBezTo>
                    <a:cubicBezTo>
                      <a:pt x="23" y="0"/>
                      <a:pt x="23" y="0"/>
                      <a:pt x="23" y="0"/>
                    </a:cubicBezTo>
                    <a:cubicBezTo>
                      <a:pt x="0" y="21"/>
                      <a:pt x="0" y="21"/>
                      <a:pt x="0" y="21"/>
                    </a:cubicBezTo>
                    <a:cubicBezTo>
                      <a:pt x="2" y="95"/>
                      <a:pt x="32" y="162"/>
                      <a:pt x="80" y="213"/>
                    </a:cubicBezTo>
                    <a:cubicBezTo>
                      <a:pt x="81" y="185"/>
                      <a:pt x="81" y="185"/>
                      <a:pt x="81" y="185"/>
                    </a:cubicBezTo>
                    <a:lnTo>
                      <a:pt x="82" y="182"/>
                    </a:lnTo>
                    <a:close/>
                  </a:path>
                </a:pathLst>
              </a:custGeom>
              <a:grp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24" name="Freeform 23"/>
              <p:cNvSpPr>
                <a:spLocks/>
              </p:cNvSpPr>
              <p:nvPr/>
            </p:nvSpPr>
            <p:spPr bwMode="gray">
              <a:xfrm>
                <a:off x="5148" y="3180"/>
                <a:ext cx="329" cy="174"/>
              </a:xfrm>
              <a:custGeom>
                <a:avLst/>
                <a:gdLst>
                  <a:gd name="T0" fmla="*/ 438 w 212"/>
                  <a:gd name="T1" fmla="*/ 75 h 112"/>
                  <a:gd name="T2" fmla="*/ 438 w 212"/>
                  <a:gd name="T3" fmla="*/ 68 h 112"/>
                  <a:gd name="T4" fmla="*/ 433 w 212"/>
                  <a:gd name="T5" fmla="*/ 0 h 112"/>
                  <a:gd name="T6" fmla="*/ 51 w 212"/>
                  <a:gd name="T7" fmla="*/ 160 h 112"/>
                  <a:gd name="T8" fmla="*/ 0 w 212"/>
                  <a:gd name="T9" fmla="*/ 218 h 112"/>
                  <a:gd name="T10" fmla="*/ 48 w 212"/>
                  <a:gd name="T11" fmla="*/ 270 h 112"/>
                  <a:gd name="T12" fmla="*/ 511 w 212"/>
                  <a:gd name="T13" fmla="*/ 79 h 112"/>
                  <a:gd name="T14" fmla="*/ 445 w 212"/>
                  <a:gd name="T15" fmla="*/ 75 h 112"/>
                  <a:gd name="T16" fmla="*/ 438 w 212"/>
                  <a:gd name="T17" fmla="*/ 75 h 1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2"/>
                  <a:gd name="T28" fmla="*/ 0 h 112"/>
                  <a:gd name="T29" fmla="*/ 212 w 212"/>
                  <a:gd name="T30" fmla="*/ 112 h 1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2" h="112">
                    <a:moveTo>
                      <a:pt x="182" y="31"/>
                    </a:moveTo>
                    <a:cubicBezTo>
                      <a:pt x="182" y="28"/>
                      <a:pt x="182" y="28"/>
                      <a:pt x="182" y="28"/>
                    </a:cubicBezTo>
                    <a:cubicBezTo>
                      <a:pt x="180" y="0"/>
                      <a:pt x="180" y="0"/>
                      <a:pt x="180" y="0"/>
                    </a:cubicBezTo>
                    <a:cubicBezTo>
                      <a:pt x="138" y="39"/>
                      <a:pt x="82" y="64"/>
                      <a:pt x="21" y="66"/>
                    </a:cubicBezTo>
                    <a:cubicBezTo>
                      <a:pt x="0" y="90"/>
                      <a:pt x="0" y="90"/>
                      <a:pt x="0" y="90"/>
                    </a:cubicBezTo>
                    <a:cubicBezTo>
                      <a:pt x="20" y="112"/>
                      <a:pt x="20" y="112"/>
                      <a:pt x="20" y="112"/>
                    </a:cubicBezTo>
                    <a:cubicBezTo>
                      <a:pt x="95" y="110"/>
                      <a:pt x="162" y="81"/>
                      <a:pt x="212" y="33"/>
                    </a:cubicBezTo>
                    <a:cubicBezTo>
                      <a:pt x="185" y="31"/>
                      <a:pt x="185" y="31"/>
                      <a:pt x="185" y="31"/>
                    </a:cubicBezTo>
                    <a:lnTo>
                      <a:pt x="182" y="31"/>
                    </a:lnTo>
                    <a:close/>
                  </a:path>
                </a:pathLst>
              </a:custGeom>
              <a:grp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25" name="Freeform 24"/>
              <p:cNvSpPr>
                <a:spLocks/>
              </p:cNvSpPr>
              <p:nvPr/>
            </p:nvSpPr>
            <p:spPr bwMode="gray">
              <a:xfrm>
                <a:off x="4856" y="3180"/>
                <a:ext cx="297" cy="174"/>
              </a:xfrm>
              <a:custGeom>
                <a:avLst/>
                <a:gdLst>
                  <a:gd name="T0" fmla="*/ 411 w 192"/>
                  <a:gd name="T1" fmla="*/ 218 h 112"/>
                  <a:gd name="T2" fmla="*/ 416 w 192"/>
                  <a:gd name="T3" fmla="*/ 213 h 112"/>
                  <a:gd name="T4" fmla="*/ 459 w 192"/>
                  <a:gd name="T5" fmla="*/ 160 h 112"/>
                  <a:gd name="T6" fmla="*/ 77 w 192"/>
                  <a:gd name="T7" fmla="*/ 0 h 112"/>
                  <a:gd name="T8" fmla="*/ 5 w 192"/>
                  <a:gd name="T9" fmla="*/ 5 h 112"/>
                  <a:gd name="T10" fmla="*/ 0 w 192"/>
                  <a:gd name="T11" fmla="*/ 79 h 112"/>
                  <a:gd name="T12" fmla="*/ 459 w 192"/>
                  <a:gd name="T13" fmla="*/ 270 h 112"/>
                  <a:gd name="T14" fmla="*/ 416 w 192"/>
                  <a:gd name="T15" fmla="*/ 222 h 112"/>
                  <a:gd name="T16" fmla="*/ 411 w 192"/>
                  <a:gd name="T17" fmla="*/ 218 h 1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2"/>
                  <a:gd name="T28" fmla="*/ 0 h 112"/>
                  <a:gd name="T29" fmla="*/ 192 w 192"/>
                  <a:gd name="T30" fmla="*/ 112 h 1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2" h="112">
                    <a:moveTo>
                      <a:pt x="172" y="90"/>
                    </a:moveTo>
                    <a:cubicBezTo>
                      <a:pt x="174" y="88"/>
                      <a:pt x="174" y="88"/>
                      <a:pt x="174" y="88"/>
                    </a:cubicBezTo>
                    <a:cubicBezTo>
                      <a:pt x="192" y="66"/>
                      <a:pt x="192" y="66"/>
                      <a:pt x="192" y="66"/>
                    </a:cubicBezTo>
                    <a:cubicBezTo>
                      <a:pt x="131" y="64"/>
                      <a:pt x="75" y="40"/>
                      <a:pt x="32" y="0"/>
                    </a:cubicBezTo>
                    <a:cubicBezTo>
                      <a:pt x="2" y="2"/>
                      <a:pt x="2" y="2"/>
                      <a:pt x="2" y="2"/>
                    </a:cubicBezTo>
                    <a:cubicBezTo>
                      <a:pt x="0" y="33"/>
                      <a:pt x="0" y="33"/>
                      <a:pt x="0" y="33"/>
                    </a:cubicBezTo>
                    <a:cubicBezTo>
                      <a:pt x="50" y="81"/>
                      <a:pt x="118" y="110"/>
                      <a:pt x="192" y="112"/>
                    </a:cubicBezTo>
                    <a:cubicBezTo>
                      <a:pt x="174" y="92"/>
                      <a:pt x="174" y="92"/>
                      <a:pt x="174" y="92"/>
                    </a:cubicBezTo>
                    <a:lnTo>
                      <a:pt x="172" y="90"/>
                    </a:lnTo>
                    <a:close/>
                  </a:path>
                </a:pathLst>
              </a:custGeom>
              <a:grp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26" name="Freeform 25"/>
              <p:cNvSpPr>
                <a:spLocks/>
              </p:cNvSpPr>
              <p:nvPr/>
            </p:nvSpPr>
            <p:spPr bwMode="gray">
              <a:xfrm>
                <a:off x="5447" y="2914"/>
                <a:ext cx="173" cy="299"/>
              </a:xfrm>
              <a:custGeom>
                <a:avLst/>
                <a:gdLst>
                  <a:gd name="T0" fmla="*/ 219 w 112"/>
                  <a:gd name="T1" fmla="*/ 45 h 193"/>
                  <a:gd name="T2" fmla="*/ 215 w 112"/>
                  <a:gd name="T3" fmla="*/ 51 h 193"/>
                  <a:gd name="T4" fmla="*/ 210 w 112"/>
                  <a:gd name="T5" fmla="*/ 45 h 193"/>
                  <a:gd name="T6" fmla="*/ 158 w 112"/>
                  <a:gd name="T7" fmla="*/ 0 h 193"/>
                  <a:gd name="T8" fmla="*/ 0 w 112"/>
                  <a:gd name="T9" fmla="*/ 384 h 193"/>
                  <a:gd name="T10" fmla="*/ 5 w 112"/>
                  <a:gd name="T11" fmla="*/ 459 h 193"/>
                  <a:gd name="T12" fmla="*/ 79 w 112"/>
                  <a:gd name="T13" fmla="*/ 463 h 193"/>
                  <a:gd name="T14" fmla="*/ 267 w 112"/>
                  <a:gd name="T15" fmla="*/ 3 h 193"/>
                  <a:gd name="T16" fmla="*/ 219 w 112"/>
                  <a:gd name="T17" fmla="*/ 45 h 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2"/>
                  <a:gd name="T28" fmla="*/ 0 h 193"/>
                  <a:gd name="T29" fmla="*/ 112 w 112"/>
                  <a:gd name="T30" fmla="*/ 193 h 1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2" h="193">
                    <a:moveTo>
                      <a:pt x="92" y="19"/>
                    </a:moveTo>
                    <a:cubicBezTo>
                      <a:pt x="90" y="21"/>
                      <a:pt x="90" y="21"/>
                      <a:pt x="90" y="21"/>
                    </a:cubicBezTo>
                    <a:cubicBezTo>
                      <a:pt x="88" y="19"/>
                      <a:pt x="88" y="19"/>
                      <a:pt x="88" y="19"/>
                    </a:cubicBezTo>
                    <a:cubicBezTo>
                      <a:pt x="66" y="0"/>
                      <a:pt x="66" y="0"/>
                      <a:pt x="66" y="0"/>
                    </a:cubicBezTo>
                    <a:cubicBezTo>
                      <a:pt x="64" y="62"/>
                      <a:pt x="40" y="118"/>
                      <a:pt x="0" y="160"/>
                    </a:cubicBezTo>
                    <a:cubicBezTo>
                      <a:pt x="2" y="191"/>
                      <a:pt x="2" y="191"/>
                      <a:pt x="2" y="191"/>
                    </a:cubicBezTo>
                    <a:cubicBezTo>
                      <a:pt x="33" y="193"/>
                      <a:pt x="33" y="193"/>
                      <a:pt x="33" y="193"/>
                    </a:cubicBezTo>
                    <a:cubicBezTo>
                      <a:pt x="80" y="142"/>
                      <a:pt x="110" y="75"/>
                      <a:pt x="112" y="1"/>
                    </a:cubicBezTo>
                    <a:lnTo>
                      <a:pt x="92" y="19"/>
                    </a:lnTo>
                    <a:close/>
                  </a:path>
                </a:pathLst>
              </a:custGeom>
              <a:grp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0" name="Group 26"/>
            <p:cNvGrpSpPr>
              <a:grpSpLocks/>
            </p:cNvGrpSpPr>
            <p:nvPr/>
          </p:nvGrpSpPr>
          <p:grpSpPr bwMode="auto">
            <a:xfrm>
              <a:off x="8011864" y="2137593"/>
              <a:ext cx="1249362" cy="555625"/>
              <a:chOff x="4726" y="2896"/>
              <a:chExt cx="726" cy="350"/>
            </a:xfrm>
            <a:solidFill>
              <a:schemeClr val="accent2"/>
            </a:solidFill>
          </p:grpSpPr>
          <p:sp>
            <p:nvSpPr>
              <p:cNvPr id="228" name="Freeform 27"/>
              <p:cNvSpPr>
                <a:spLocks/>
              </p:cNvSpPr>
              <p:nvPr/>
            </p:nvSpPr>
            <p:spPr bwMode="gray">
              <a:xfrm>
                <a:off x="4726" y="3008"/>
                <a:ext cx="278" cy="238"/>
              </a:xfrm>
              <a:custGeom>
                <a:avLst/>
                <a:gdLst>
                  <a:gd name="T0" fmla="*/ 432 w 179"/>
                  <a:gd name="T1" fmla="*/ 280 h 153"/>
                  <a:gd name="T2" fmla="*/ 152 w 179"/>
                  <a:gd name="T3" fmla="*/ 0 h 153"/>
                  <a:gd name="T4" fmla="*/ 0 w 179"/>
                  <a:gd name="T5" fmla="*/ 370 h 153"/>
                  <a:gd name="T6" fmla="*/ 396 w 179"/>
                  <a:gd name="T7" fmla="*/ 370 h 153"/>
                  <a:gd name="T8" fmla="*/ 432 w 179"/>
                  <a:gd name="T9" fmla="*/ 280 h 153"/>
                  <a:gd name="T10" fmla="*/ 0 60000 65536"/>
                  <a:gd name="T11" fmla="*/ 0 60000 65536"/>
                  <a:gd name="T12" fmla="*/ 0 60000 65536"/>
                  <a:gd name="T13" fmla="*/ 0 60000 65536"/>
                  <a:gd name="T14" fmla="*/ 0 60000 65536"/>
                  <a:gd name="T15" fmla="*/ 0 w 179"/>
                  <a:gd name="T16" fmla="*/ 0 h 153"/>
                  <a:gd name="T17" fmla="*/ 179 w 179"/>
                  <a:gd name="T18" fmla="*/ 153 h 153"/>
                </a:gdLst>
                <a:ahLst/>
                <a:cxnLst>
                  <a:cxn ang="T10">
                    <a:pos x="T0" y="T1"/>
                  </a:cxn>
                  <a:cxn ang="T11">
                    <a:pos x="T2" y="T3"/>
                  </a:cxn>
                  <a:cxn ang="T12">
                    <a:pos x="T4" y="T5"/>
                  </a:cxn>
                  <a:cxn ang="T13">
                    <a:pos x="T6" y="T7"/>
                  </a:cxn>
                  <a:cxn ang="T14">
                    <a:pos x="T8" y="T9"/>
                  </a:cxn>
                </a:cxnLst>
                <a:rect l="T15" t="T16" r="T17" b="T18"/>
                <a:pathLst>
                  <a:path w="179" h="153">
                    <a:moveTo>
                      <a:pt x="179" y="116"/>
                    </a:moveTo>
                    <a:cubicBezTo>
                      <a:pt x="63" y="0"/>
                      <a:pt x="63" y="0"/>
                      <a:pt x="63" y="0"/>
                    </a:cubicBezTo>
                    <a:cubicBezTo>
                      <a:pt x="25" y="40"/>
                      <a:pt x="2" y="94"/>
                      <a:pt x="0" y="153"/>
                    </a:cubicBezTo>
                    <a:cubicBezTo>
                      <a:pt x="164" y="153"/>
                      <a:pt x="164" y="153"/>
                      <a:pt x="164" y="153"/>
                    </a:cubicBezTo>
                    <a:cubicBezTo>
                      <a:pt x="165" y="139"/>
                      <a:pt x="171" y="126"/>
                      <a:pt x="179" y="116"/>
                    </a:cubicBez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29" name="Freeform 28"/>
              <p:cNvSpPr>
                <a:spLocks/>
              </p:cNvSpPr>
              <p:nvPr/>
            </p:nvSpPr>
            <p:spPr bwMode="gray">
              <a:xfrm>
                <a:off x="4839" y="2896"/>
                <a:ext cx="239" cy="277"/>
              </a:xfrm>
              <a:custGeom>
                <a:avLst/>
                <a:gdLst>
                  <a:gd name="T0" fmla="*/ 371 w 154"/>
                  <a:gd name="T1" fmla="*/ 393 h 179"/>
                  <a:gd name="T2" fmla="*/ 371 w 154"/>
                  <a:gd name="T3" fmla="*/ 0 h 179"/>
                  <a:gd name="T4" fmla="*/ 0 w 154"/>
                  <a:gd name="T5" fmla="*/ 150 h 179"/>
                  <a:gd name="T6" fmla="*/ 282 w 154"/>
                  <a:gd name="T7" fmla="*/ 429 h 179"/>
                  <a:gd name="T8" fmla="*/ 371 w 154"/>
                  <a:gd name="T9" fmla="*/ 393 h 179"/>
                  <a:gd name="T10" fmla="*/ 0 60000 65536"/>
                  <a:gd name="T11" fmla="*/ 0 60000 65536"/>
                  <a:gd name="T12" fmla="*/ 0 60000 65536"/>
                  <a:gd name="T13" fmla="*/ 0 60000 65536"/>
                  <a:gd name="T14" fmla="*/ 0 60000 65536"/>
                  <a:gd name="T15" fmla="*/ 0 w 154"/>
                  <a:gd name="T16" fmla="*/ 0 h 179"/>
                  <a:gd name="T17" fmla="*/ 154 w 154"/>
                  <a:gd name="T18" fmla="*/ 179 h 179"/>
                </a:gdLst>
                <a:ahLst/>
                <a:cxnLst>
                  <a:cxn ang="T10">
                    <a:pos x="T0" y="T1"/>
                  </a:cxn>
                  <a:cxn ang="T11">
                    <a:pos x="T2" y="T3"/>
                  </a:cxn>
                  <a:cxn ang="T12">
                    <a:pos x="T4" y="T5"/>
                  </a:cxn>
                  <a:cxn ang="T13">
                    <a:pos x="T6" y="T7"/>
                  </a:cxn>
                  <a:cxn ang="T14">
                    <a:pos x="T8" y="T9"/>
                  </a:cxn>
                </a:cxnLst>
                <a:rect l="T15" t="T16" r="T17" b="T18"/>
                <a:pathLst>
                  <a:path w="154" h="179">
                    <a:moveTo>
                      <a:pt x="154" y="164"/>
                    </a:moveTo>
                    <a:cubicBezTo>
                      <a:pt x="154" y="0"/>
                      <a:pt x="154" y="0"/>
                      <a:pt x="154" y="0"/>
                    </a:cubicBezTo>
                    <a:cubicBezTo>
                      <a:pt x="94" y="2"/>
                      <a:pt x="41" y="25"/>
                      <a:pt x="0" y="63"/>
                    </a:cubicBezTo>
                    <a:cubicBezTo>
                      <a:pt x="117" y="179"/>
                      <a:pt x="117" y="179"/>
                      <a:pt x="117" y="179"/>
                    </a:cubicBezTo>
                    <a:cubicBezTo>
                      <a:pt x="127" y="171"/>
                      <a:pt x="140" y="165"/>
                      <a:pt x="154" y="164"/>
                    </a:cubicBez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0" name="Freeform 29"/>
              <p:cNvSpPr>
                <a:spLocks/>
              </p:cNvSpPr>
              <p:nvPr/>
            </p:nvSpPr>
            <p:spPr bwMode="gray">
              <a:xfrm>
                <a:off x="5100" y="2896"/>
                <a:ext cx="238" cy="277"/>
              </a:xfrm>
              <a:custGeom>
                <a:avLst/>
                <a:gdLst>
                  <a:gd name="T0" fmla="*/ 90 w 153"/>
                  <a:gd name="T1" fmla="*/ 429 h 179"/>
                  <a:gd name="T2" fmla="*/ 370 w 153"/>
                  <a:gd name="T3" fmla="*/ 150 h 179"/>
                  <a:gd name="T4" fmla="*/ 0 w 153"/>
                  <a:gd name="T5" fmla="*/ 0 h 179"/>
                  <a:gd name="T6" fmla="*/ 0 w 153"/>
                  <a:gd name="T7" fmla="*/ 393 h 179"/>
                  <a:gd name="T8" fmla="*/ 90 w 153"/>
                  <a:gd name="T9" fmla="*/ 429 h 179"/>
                  <a:gd name="T10" fmla="*/ 0 60000 65536"/>
                  <a:gd name="T11" fmla="*/ 0 60000 65536"/>
                  <a:gd name="T12" fmla="*/ 0 60000 65536"/>
                  <a:gd name="T13" fmla="*/ 0 60000 65536"/>
                  <a:gd name="T14" fmla="*/ 0 60000 65536"/>
                  <a:gd name="T15" fmla="*/ 0 w 153"/>
                  <a:gd name="T16" fmla="*/ 0 h 179"/>
                  <a:gd name="T17" fmla="*/ 153 w 153"/>
                  <a:gd name="T18" fmla="*/ 179 h 179"/>
                </a:gdLst>
                <a:ahLst/>
                <a:cxnLst>
                  <a:cxn ang="T10">
                    <a:pos x="T0" y="T1"/>
                  </a:cxn>
                  <a:cxn ang="T11">
                    <a:pos x="T2" y="T3"/>
                  </a:cxn>
                  <a:cxn ang="T12">
                    <a:pos x="T4" y="T5"/>
                  </a:cxn>
                  <a:cxn ang="T13">
                    <a:pos x="T6" y="T7"/>
                  </a:cxn>
                  <a:cxn ang="T14">
                    <a:pos x="T8" y="T9"/>
                  </a:cxn>
                </a:cxnLst>
                <a:rect l="T15" t="T16" r="T17" b="T18"/>
                <a:pathLst>
                  <a:path w="153" h="179">
                    <a:moveTo>
                      <a:pt x="37" y="179"/>
                    </a:moveTo>
                    <a:cubicBezTo>
                      <a:pt x="153" y="63"/>
                      <a:pt x="153" y="63"/>
                      <a:pt x="153" y="63"/>
                    </a:cubicBezTo>
                    <a:cubicBezTo>
                      <a:pt x="113" y="25"/>
                      <a:pt x="59" y="2"/>
                      <a:pt x="0" y="0"/>
                    </a:cubicBezTo>
                    <a:cubicBezTo>
                      <a:pt x="0" y="164"/>
                      <a:pt x="0" y="164"/>
                      <a:pt x="0" y="164"/>
                    </a:cubicBezTo>
                    <a:cubicBezTo>
                      <a:pt x="14" y="165"/>
                      <a:pt x="27" y="171"/>
                      <a:pt x="37" y="179"/>
                    </a:cubicBez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1" name="Freeform 30"/>
              <p:cNvSpPr>
                <a:spLocks/>
              </p:cNvSpPr>
              <p:nvPr/>
            </p:nvSpPr>
            <p:spPr bwMode="gray">
              <a:xfrm>
                <a:off x="5173" y="3008"/>
                <a:ext cx="279" cy="238"/>
              </a:xfrm>
              <a:custGeom>
                <a:avLst/>
                <a:gdLst>
                  <a:gd name="T0" fmla="*/ 39 w 180"/>
                  <a:gd name="T1" fmla="*/ 370 h 153"/>
                  <a:gd name="T2" fmla="*/ 432 w 180"/>
                  <a:gd name="T3" fmla="*/ 370 h 153"/>
                  <a:gd name="T4" fmla="*/ 279 w 180"/>
                  <a:gd name="T5" fmla="*/ 0 h 153"/>
                  <a:gd name="T6" fmla="*/ 0 w 180"/>
                  <a:gd name="T7" fmla="*/ 280 h 153"/>
                  <a:gd name="T8" fmla="*/ 39 w 180"/>
                  <a:gd name="T9" fmla="*/ 370 h 153"/>
                  <a:gd name="T10" fmla="*/ 0 60000 65536"/>
                  <a:gd name="T11" fmla="*/ 0 60000 65536"/>
                  <a:gd name="T12" fmla="*/ 0 60000 65536"/>
                  <a:gd name="T13" fmla="*/ 0 60000 65536"/>
                  <a:gd name="T14" fmla="*/ 0 60000 65536"/>
                  <a:gd name="T15" fmla="*/ 0 w 180"/>
                  <a:gd name="T16" fmla="*/ 0 h 153"/>
                  <a:gd name="T17" fmla="*/ 180 w 180"/>
                  <a:gd name="T18" fmla="*/ 153 h 153"/>
                </a:gdLst>
                <a:ahLst/>
                <a:cxnLst>
                  <a:cxn ang="T10">
                    <a:pos x="T0" y="T1"/>
                  </a:cxn>
                  <a:cxn ang="T11">
                    <a:pos x="T2" y="T3"/>
                  </a:cxn>
                  <a:cxn ang="T12">
                    <a:pos x="T4" y="T5"/>
                  </a:cxn>
                  <a:cxn ang="T13">
                    <a:pos x="T6" y="T7"/>
                  </a:cxn>
                  <a:cxn ang="T14">
                    <a:pos x="T8" y="T9"/>
                  </a:cxn>
                </a:cxnLst>
                <a:rect l="T15" t="T16" r="T17" b="T18"/>
                <a:pathLst>
                  <a:path w="180" h="153">
                    <a:moveTo>
                      <a:pt x="16" y="153"/>
                    </a:moveTo>
                    <a:cubicBezTo>
                      <a:pt x="180" y="153"/>
                      <a:pt x="180" y="153"/>
                      <a:pt x="180" y="153"/>
                    </a:cubicBezTo>
                    <a:cubicBezTo>
                      <a:pt x="178" y="94"/>
                      <a:pt x="154" y="40"/>
                      <a:pt x="116" y="0"/>
                    </a:cubicBezTo>
                    <a:cubicBezTo>
                      <a:pt x="0" y="116"/>
                      <a:pt x="0" y="116"/>
                      <a:pt x="0" y="116"/>
                    </a:cubicBezTo>
                    <a:cubicBezTo>
                      <a:pt x="8" y="127"/>
                      <a:pt x="14" y="139"/>
                      <a:pt x="16" y="153"/>
                    </a:cubicBez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1" name="Group 31"/>
            <p:cNvGrpSpPr>
              <a:grpSpLocks/>
            </p:cNvGrpSpPr>
            <p:nvPr/>
          </p:nvGrpSpPr>
          <p:grpSpPr bwMode="auto">
            <a:xfrm>
              <a:off x="8016626" y="2545581"/>
              <a:ext cx="1247775" cy="736600"/>
              <a:chOff x="3366" y="2798"/>
              <a:chExt cx="725" cy="464"/>
            </a:xfrm>
            <a:solidFill>
              <a:schemeClr val="accent5"/>
            </a:solidFill>
          </p:grpSpPr>
          <p:sp>
            <p:nvSpPr>
              <p:cNvPr id="233" name="Freeform 32"/>
              <p:cNvSpPr>
                <a:spLocks/>
              </p:cNvSpPr>
              <p:nvPr/>
            </p:nvSpPr>
            <p:spPr bwMode="gray">
              <a:xfrm>
                <a:off x="3739" y="2910"/>
                <a:ext cx="352" cy="352"/>
              </a:xfrm>
              <a:custGeom>
                <a:avLst/>
                <a:gdLst>
                  <a:gd name="T0" fmla="*/ 130 w 227"/>
                  <a:gd name="T1" fmla="*/ 67 h 227"/>
                  <a:gd name="T2" fmla="*/ 0 w 227"/>
                  <a:gd name="T3" fmla="*/ 152 h 227"/>
                  <a:gd name="T4" fmla="*/ 0 w 227"/>
                  <a:gd name="T5" fmla="*/ 546 h 227"/>
                  <a:gd name="T6" fmla="*/ 546 w 227"/>
                  <a:gd name="T7" fmla="*/ 0 h 227"/>
                  <a:gd name="T8" fmla="*/ 152 w 227"/>
                  <a:gd name="T9" fmla="*/ 0 h 227"/>
                  <a:gd name="T10" fmla="*/ 130 w 227"/>
                  <a:gd name="T11" fmla="*/ 67 h 227"/>
                  <a:gd name="T12" fmla="*/ 0 60000 65536"/>
                  <a:gd name="T13" fmla="*/ 0 60000 65536"/>
                  <a:gd name="T14" fmla="*/ 0 60000 65536"/>
                  <a:gd name="T15" fmla="*/ 0 60000 65536"/>
                  <a:gd name="T16" fmla="*/ 0 60000 65536"/>
                  <a:gd name="T17" fmla="*/ 0 60000 65536"/>
                  <a:gd name="T18" fmla="*/ 0 w 227"/>
                  <a:gd name="T19" fmla="*/ 0 h 227"/>
                  <a:gd name="T20" fmla="*/ 227 w 227"/>
                  <a:gd name="T21" fmla="*/ 227 h 227"/>
                </a:gdLst>
                <a:ahLst/>
                <a:cxnLst>
                  <a:cxn ang="T12">
                    <a:pos x="T0" y="T1"/>
                  </a:cxn>
                  <a:cxn ang="T13">
                    <a:pos x="T2" y="T3"/>
                  </a:cxn>
                  <a:cxn ang="T14">
                    <a:pos x="T4" y="T5"/>
                  </a:cxn>
                  <a:cxn ang="T15">
                    <a:pos x="T6" y="T7"/>
                  </a:cxn>
                  <a:cxn ang="T16">
                    <a:pos x="T8" y="T9"/>
                  </a:cxn>
                  <a:cxn ang="T17">
                    <a:pos x="T10" y="T11"/>
                  </a:cxn>
                </a:cxnLst>
                <a:rect l="T18" t="T19" r="T20" b="T21"/>
                <a:pathLst>
                  <a:path w="227" h="227">
                    <a:moveTo>
                      <a:pt x="54" y="28"/>
                    </a:moveTo>
                    <a:cubicBezTo>
                      <a:pt x="42" y="48"/>
                      <a:pt x="22" y="60"/>
                      <a:pt x="0" y="63"/>
                    </a:cubicBezTo>
                    <a:cubicBezTo>
                      <a:pt x="0" y="227"/>
                      <a:pt x="0" y="227"/>
                      <a:pt x="0" y="227"/>
                    </a:cubicBezTo>
                    <a:cubicBezTo>
                      <a:pt x="124" y="223"/>
                      <a:pt x="223" y="123"/>
                      <a:pt x="227" y="0"/>
                    </a:cubicBezTo>
                    <a:cubicBezTo>
                      <a:pt x="63" y="0"/>
                      <a:pt x="63" y="0"/>
                      <a:pt x="63" y="0"/>
                    </a:cubicBezTo>
                    <a:cubicBezTo>
                      <a:pt x="62" y="9"/>
                      <a:pt x="59" y="19"/>
                      <a:pt x="54" y="28"/>
                    </a:cubicBez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4" name="Freeform 33"/>
              <p:cNvSpPr>
                <a:spLocks/>
              </p:cNvSpPr>
              <p:nvPr/>
            </p:nvSpPr>
            <p:spPr bwMode="gray">
              <a:xfrm>
                <a:off x="3366" y="2910"/>
                <a:ext cx="351" cy="352"/>
              </a:xfrm>
              <a:custGeom>
                <a:avLst/>
                <a:gdLst>
                  <a:gd name="T0" fmla="*/ 476 w 227"/>
                  <a:gd name="T1" fmla="*/ 130 h 227"/>
                  <a:gd name="T2" fmla="*/ 393 w 227"/>
                  <a:gd name="T3" fmla="*/ 0 h 227"/>
                  <a:gd name="T4" fmla="*/ 0 w 227"/>
                  <a:gd name="T5" fmla="*/ 0 h 227"/>
                  <a:gd name="T6" fmla="*/ 543 w 227"/>
                  <a:gd name="T7" fmla="*/ 546 h 227"/>
                  <a:gd name="T8" fmla="*/ 543 w 227"/>
                  <a:gd name="T9" fmla="*/ 152 h 227"/>
                  <a:gd name="T10" fmla="*/ 476 w 227"/>
                  <a:gd name="T11" fmla="*/ 130 h 227"/>
                  <a:gd name="T12" fmla="*/ 0 60000 65536"/>
                  <a:gd name="T13" fmla="*/ 0 60000 65536"/>
                  <a:gd name="T14" fmla="*/ 0 60000 65536"/>
                  <a:gd name="T15" fmla="*/ 0 60000 65536"/>
                  <a:gd name="T16" fmla="*/ 0 60000 65536"/>
                  <a:gd name="T17" fmla="*/ 0 60000 65536"/>
                  <a:gd name="T18" fmla="*/ 0 w 227"/>
                  <a:gd name="T19" fmla="*/ 0 h 227"/>
                  <a:gd name="T20" fmla="*/ 227 w 227"/>
                  <a:gd name="T21" fmla="*/ 227 h 227"/>
                </a:gdLst>
                <a:ahLst/>
                <a:cxnLst>
                  <a:cxn ang="T12">
                    <a:pos x="T0" y="T1"/>
                  </a:cxn>
                  <a:cxn ang="T13">
                    <a:pos x="T2" y="T3"/>
                  </a:cxn>
                  <a:cxn ang="T14">
                    <a:pos x="T4" y="T5"/>
                  </a:cxn>
                  <a:cxn ang="T15">
                    <a:pos x="T6" y="T7"/>
                  </a:cxn>
                  <a:cxn ang="T16">
                    <a:pos x="T8" y="T9"/>
                  </a:cxn>
                  <a:cxn ang="T17">
                    <a:pos x="T10" y="T11"/>
                  </a:cxn>
                </a:cxnLst>
                <a:rect l="T18" t="T19" r="T20" b="T21"/>
                <a:pathLst>
                  <a:path w="227" h="227">
                    <a:moveTo>
                      <a:pt x="199" y="54"/>
                    </a:moveTo>
                    <a:cubicBezTo>
                      <a:pt x="178" y="42"/>
                      <a:pt x="166" y="21"/>
                      <a:pt x="164" y="0"/>
                    </a:cubicBezTo>
                    <a:cubicBezTo>
                      <a:pt x="0" y="0"/>
                      <a:pt x="0" y="0"/>
                      <a:pt x="0" y="0"/>
                    </a:cubicBezTo>
                    <a:cubicBezTo>
                      <a:pt x="3" y="123"/>
                      <a:pt x="103" y="223"/>
                      <a:pt x="227" y="227"/>
                    </a:cubicBezTo>
                    <a:cubicBezTo>
                      <a:pt x="227" y="63"/>
                      <a:pt x="227" y="63"/>
                      <a:pt x="227" y="63"/>
                    </a:cubicBezTo>
                    <a:cubicBezTo>
                      <a:pt x="217" y="62"/>
                      <a:pt x="208" y="59"/>
                      <a:pt x="199" y="54"/>
                    </a:cubicBez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5" name="Freeform 34"/>
              <p:cNvSpPr>
                <a:spLocks/>
              </p:cNvSpPr>
              <p:nvPr/>
            </p:nvSpPr>
            <p:spPr bwMode="gray">
              <a:xfrm>
                <a:off x="3628" y="2798"/>
                <a:ext cx="201" cy="201"/>
              </a:xfrm>
              <a:custGeom>
                <a:avLst/>
                <a:gdLst>
                  <a:gd name="T0" fmla="*/ 88 w 130"/>
                  <a:gd name="T1" fmla="*/ 277 h 129"/>
                  <a:gd name="T2" fmla="*/ 39 w 130"/>
                  <a:gd name="T3" fmla="*/ 87 h 129"/>
                  <a:gd name="T4" fmla="*/ 223 w 130"/>
                  <a:gd name="T5" fmla="*/ 39 h 129"/>
                  <a:gd name="T6" fmla="*/ 272 w 130"/>
                  <a:gd name="T7" fmla="*/ 226 h 129"/>
                  <a:gd name="T8" fmla="*/ 88 w 130"/>
                  <a:gd name="T9" fmla="*/ 277 h 129"/>
                  <a:gd name="T10" fmla="*/ 0 60000 65536"/>
                  <a:gd name="T11" fmla="*/ 0 60000 65536"/>
                  <a:gd name="T12" fmla="*/ 0 60000 65536"/>
                  <a:gd name="T13" fmla="*/ 0 60000 65536"/>
                  <a:gd name="T14" fmla="*/ 0 60000 65536"/>
                  <a:gd name="T15" fmla="*/ 0 w 130"/>
                  <a:gd name="T16" fmla="*/ 0 h 129"/>
                  <a:gd name="T17" fmla="*/ 130 w 130"/>
                  <a:gd name="T18" fmla="*/ 129 h 129"/>
                </a:gdLst>
                <a:ahLst/>
                <a:cxnLst>
                  <a:cxn ang="T10">
                    <a:pos x="T0" y="T1"/>
                  </a:cxn>
                  <a:cxn ang="T11">
                    <a:pos x="T2" y="T3"/>
                  </a:cxn>
                  <a:cxn ang="T12">
                    <a:pos x="T4" y="T5"/>
                  </a:cxn>
                  <a:cxn ang="T13">
                    <a:pos x="T6" y="T7"/>
                  </a:cxn>
                  <a:cxn ang="T14">
                    <a:pos x="T8" y="T9"/>
                  </a:cxn>
                </a:cxnLst>
                <a:rect l="T15" t="T16" r="T17" b="T18"/>
                <a:pathLst>
                  <a:path w="130" h="129">
                    <a:moveTo>
                      <a:pt x="37" y="114"/>
                    </a:moveTo>
                    <a:cubicBezTo>
                      <a:pt x="9" y="98"/>
                      <a:pt x="0" y="63"/>
                      <a:pt x="16" y="36"/>
                    </a:cubicBezTo>
                    <a:cubicBezTo>
                      <a:pt x="31" y="9"/>
                      <a:pt x="66" y="0"/>
                      <a:pt x="93" y="16"/>
                    </a:cubicBezTo>
                    <a:cubicBezTo>
                      <a:pt x="120" y="31"/>
                      <a:pt x="130" y="66"/>
                      <a:pt x="114" y="93"/>
                    </a:cubicBezTo>
                    <a:cubicBezTo>
                      <a:pt x="98" y="120"/>
                      <a:pt x="64" y="129"/>
                      <a:pt x="37" y="114"/>
                    </a:cubicBez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grpSp>
        <p:nvGrpSpPr>
          <p:cNvPr id="12" name="Group 407"/>
          <p:cNvGrpSpPr/>
          <p:nvPr/>
        </p:nvGrpSpPr>
        <p:grpSpPr>
          <a:xfrm>
            <a:off x="3186460" y="5220790"/>
            <a:ext cx="1640836" cy="1655497"/>
            <a:chOff x="3506539" y="5039543"/>
            <a:chExt cx="1660525" cy="1549400"/>
          </a:xfrm>
        </p:grpSpPr>
        <p:sp>
          <p:nvSpPr>
            <p:cNvPr id="236" name="Freeform 35"/>
            <p:cNvSpPr>
              <a:spLocks/>
            </p:cNvSpPr>
            <p:nvPr/>
          </p:nvSpPr>
          <p:spPr bwMode="gray">
            <a:xfrm>
              <a:off x="4125664" y="5893618"/>
              <a:ext cx="525462" cy="438150"/>
            </a:xfrm>
            <a:custGeom>
              <a:avLst/>
              <a:gdLst>
                <a:gd name="T0" fmla="*/ 0 w 207"/>
                <a:gd name="T1" fmla="*/ 793515596 h 186"/>
                <a:gd name="T2" fmla="*/ 64438904 w 207"/>
                <a:gd name="T3" fmla="*/ 826810274 h 186"/>
                <a:gd name="T4" fmla="*/ 1333866490 w 207"/>
                <a:gd name="T5" fmla="*/ 793515596 h 186"/>
                <a:gd name="T6" fmla="*/ 663711777 w 207"/>
                <a:gd name="T7" fmla="*/ 0 h 186"/>
                <a:gd name="T8" fmla="*/ 0 w 207"/>
                <a:gd name="T9" fmla="*/ 793515596 h 186"/>
                <a:gd name="T10" fmla="*/ 0 60000 65536"/>
                <a:gd name="T11" fmla="*/ 0 60000 65536"/>
                <a:gd name="T12" fmla="*/ 0 60000 65536"/>
                <a:gd name="T13" fmla="*/ 0 60000 65536"/>
                <a:gd name="T14" fmla="*/ 0 60000 65536"/>
                <a:gd name="T15" fmla="*/ 0 w 207"/>
                <a:gd name="T16" fmla="*/ 0 h 186"/>
                <a:gd name="T17" fmla="*/ 207 w 207"/>
                <a:gd name="T18" fmla="*/ 186 h 186"/>
              </a:gdLst>
              <a:ahLst/>
              <a:cxnLst>
                <a:cxn ang="T10">
                  <a:pos x="T0" y="T1"/>
                </a:cxn>
                <a:cxn ang="T11">
                  <a:pos x="T2" y="T3"/>
                </a:cxn>
                <a:cxn ang="T12">
                  <a:pos x="T4" y="T5"/>
                </a:cxn>
                <a:cxn ang="T13">
                  <a:pos x="T6" y="T7"/>
                </a:cxn>
                <a:cxn ang="T14">
                  <a:pos x="T8" y="T9"/>
                </a:cxn>
              </a:cxnLst>
              <a:rect l="T15" t="T16" r="T17" b="T18"/>
              <a:pathLst>
                <a:path w="207" h="186">
                  <a:moveTo>
                    <a:pt x="0" y="143"/>
                  </a:moveTo>
                  <a:cubicBezTo>
                    <a:pt x="3" y="145"/>
                    <a:pt x="7" y="147"/>
                    <a:pt x="10" y="149"/>
                  </a:cubicBezTo>
                  <a:cubicBezTo>
                    <a:pt x="74" y="186"/>
                    <a:pt x="150" y="181"/>
                    <a:pt x="207" y="143"/>
                  </a:cubicBezTo>
                  <a:cubicBezTo>
                    <a:pt x="103" y="0"/>
                    <a:pt x="103" y="0"/>
                    <a:pt x="103" y="0"/>
                  </a:cubicBezTo>
                  <a:lnTo>
                    <a:pt x="0" y="143"/>
                  </a:lnTo>
                  <a:close/>
                </a:path>
              </a:pathLst>
            </a:custGeom>
            <a:solidFill>
              <a:schemeClr val="accent4"/>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7" name="Freeform 36"/>
            <p:cNvSpPr>
              <a:spLocks/>
            </p:cNvSpPr>
            <p:nvPr/>
          </p:nvSpPr>
          <p:spPr bwMode="gray">
            <a:xfrm>
              <a:off x="3879601" y="5744393"/>
              <a:ext cx="479425" cy="463550"/>
            </a:xfrm>
            <a:custGeom>
              <a:avLst/>
              <a:gdLst>
                <a:gd name="T0" fmla="*/ 130064430 w 188"/>
                <a:gd name="T1" fmla="*/ 0 h 197"/>
                <a:gd name="T2" fmla="*/ 546266518 w 188"/>
                <a:gd name="T3" fmla="*/ 1090754284 h 197"/>
                <a:gd name="T4" fmla="*/ 1222597425 w 188"/>
                <a:gd name="T5" fmla="*/ 304526446 h 197"/>
                <a:gd name="T6" fmla="*/ 130064430 w 188"/>
                <a:gd name="T7" fmla="*/ 0 h 197"/>
                <a:gd name="T8" fmla="*/ 0 60000 65536"/>
                <a:gd name="T9" fmla="*/ 0 60000 65536"/>
                <a:gd name="T10" fmla="*/ 0 60000 65536"/>
                <a:gd name="T11" fmla="*/ 0 60000 65536"/>
                <a:gd name="T12" fmla="*/ 0 w 188"/>
                <a:gd name="T13" fmla="*/ 0 h 197"/>
                <a:gd name="T14" fmla="*/ 188 w 188"/>
                <a:gd name="T15" fmla="*/ 197 h 197"/>
              </a:gdLst>
              <a:ahLst/>
              <a:cxnLst>
                <a:cxn ang="T8">
                  <a:pos x="T0" y="T1"/>
                </a:cxn>
                <a:cxn ang="T9">
                  <a:pos x="T2" y="T3"/>
                </a:cxn>
                <a:cxn ang="T10">
                  <a:pos x="T4" y="T5"/>
                </a:cxn>
                <a:cxn ang="T11">
                  <a:pos x="T6" y="T7"/>
                </a:cxn>
              </a:cxnLst>
              <a:rect l="T12" t="T13" r="T14" b="T15"/>
              <a:pathLst>
                <a:path w="188" h="197">
                  <a:moveTo>
                    <a:pt x="20" y="0"/>
                  </a:moveTo>
                  <a:cubicBezTo>
                    <a:pt x="0" y="72"/>
                    <a:pt x="25" y="150"/>
                    <a:pt x="84" y="197"/>
                  </a:cubicBezTo>
                  <a:cubicBezTo>
                    <a:pt x="188" y="55"/>
                    <a:pt x="188" y="55"/>
                    <a:pt x="188" y="55"/>
                  </a:cubicBezTo>
                  <a:lnTo>
                    <a:pt x="20" y="0"/>
                  </a:lnTo>
                  <a:close/>
                </a:path>
              </a:pathLst>
            </a:custGeom>
            <a:no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8" name="Freeform 37"/>
            <p:cNvSpPr>
              <a:spLocks/>
            </p:cNvSpPr>
            <p:nvPr/>
          </p:nvSpPr>
          <p:spPr bwMode="gray">
            <a:xfrm>
              <a:off x="4417764" y="5744393"/>
              <a:ext cx="458787" cy="463550"/>
            </a:xfrm>
            <a:custGeom>
              <a:avLst/>
              <a:gdLst>
                <a:gd name="T0" fmla="*/ 668186603 w 181"/>
                <a:gd name="T1" fmla="*/ 1090754284 h 197"/>
                <a:gd name="T2" fmla="*/ 957308497 w 181"/>
                <a:gd name="T3" fmla="*/ 797303694 h 197"/>
                <a:gd name="T4" fmla="*/ 1072955733 w 181"/>
                <a:gd name="T5" fmla="*/ 0 h 197"/>
                <a:gd name="T6" fmla="*/ 0 w 181"/>
                <a:gd name="T7" fmla="*/ 304526446 h 197"/>
                <a:gd name="T8" fmla="*/ 668186603 w 181"/>
                <a:gd name="T9" fmla="*/ 1090754284 h 197"/>
                <a:gd name="T10" fmla="*/ 0 60000 65536"/>
                <a:gd name="T11" fmla="*/ 0 60000 65536"/>
                <a:gd name="T12" fmla="*/ 0 60000 65536"/>
                <a:gd name="T13" fmla="*/ 0 60000 65536"/>
                <a:gd name="T14" fmla="*/ 0 60000 65536"/>
                <a:gd name="T15" fmla="*/ 0 w 181"/>
                <a:gd name="T16" fmla="*/ 0 h 197"/>
                <a:gd name="T17" fmla="*/ 181 w 181"/>
                <a:gd name="T18" fmla="*/ 197 h 197"/>
              </a:gdLst>
              <a:ahLst/>
              <a:cxnLst>
                <a:cxn ang="T10">
                  <a:pos x="T0" y="T1"/>
                </a:cxn>
                <a:cxn ang="T11">
                  <a:pos x="T2" y="T3"/>
                </a:cxn>
                <a:cxn ang="T12">
                  <a:pos x="T4" y="T5"/>
                </a:cxn>
                <a:cxn ang="T13">
                  <a:pos x="T6" y="T7"/>
                </a:cxn>
                <a:cxn ang="T14">
                  <a:pos x="T8" y="T9"/>
                </a:cxn>
              </a:cxnLst>
              <a:rect l="T15" t="T16" r="T17" b="T18"/>
              <a:pathLst>
                <a:path w="181" h="197">
                  <a:moveTo>
                    <a:pt x="104" y="197"/>
                  </a:moveTo>
                  <a:cubicBezTo>
                    <a:pt x="122" y="183"/>
                    <a:pt x="137" y="165"/>
                    <a:pt x="149" y="144"/>
                  </a:cubicBezTo>
                  <a:cubicBezTo>
                    <a:pt x="176" y="99"/>
                    <a:pt x="181" y="47"/>
                    <a:pt x="167" y="0"/>
                  </a:cubicBezTo>
                  <a:cubicBezTo>
                    <a:pt x="0" y="55"/>
                    <a:pt x="0" y="55"/>
                    <a:pt x="0" y="55"/>
                  </a:cubicBezTo>
                  <a:lnTo>
                    <a:pt x="104" y="197"/>
                  </a:lnTo>
                  <a:close/>
                </a:path>
              </a:pathLst>
            </a:custGeom>
            <a:solidFill>
              <a:schemeClr val="accent4"/>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39" name="Freeform 38"/>
            <p:cNvSpPr>
              <a:spLocks/>
            </p:cNvSpPr>
            <p:nvPr/>
          </p:nvSpPr>
          <p:spPr bwMode="gray">
            <a:xfrm>
              <a:off x="4408239" y="5426893"/>
              <a:ext cx="423862" cy="414338"/>
            </a:xfrm>
            <a:custGeom>
              <a:avLst/>
              <a:gdLst>
                <a:gd name="T0" fmla="*/ 547563672 w 167"/>
                <a:gd name="T1" fmla="*/ 138556028 h 176"/>
                <a:gd name="T2" fmla="*/ 0 w 167"/>
                <a:gd name="T3" fmla="*/ 0 h 176"/>
                <a:gd name="T4" fmla="*/ 0 w 167"/>
                <a:gd name="T5" fmla="*/ 975431651 h 176"/>
                <a:gd name="T6" fmla="*/ 1075802290 w 167"/>
                <a:gd name="T7" fmla="*/ 676152592 h 176"/>
                <a:gd name="T8" fmla="*/ 547563672 w 167"/>
                <a:gd name="T9" fmla="*/ 138556028 h 176"/>
                <a:gd name="T10" fmla="*/ 0 60000 65536"/>
                <a:gd name="T11" fmla="*/ 0 60000 65536"/>
                <a:gd name="T12" fmla="*/ 0 60000 65536"/>
                <a:gd name="T13" fmla="*/ 0 60000 65536"/>
                <a:gd name="T14" fmla="*/ 0 60000 65536"/>
                <a:gd name="T15" fmla="*/ 0 w 167"/>
                <a:gd name="T16" fmla="*/ 0 h 176"/>
                <a:gd name="T17" fmla="*/ 167 w 167"/>
                <a:gd name="T18" fmla="*/ 176 h 176"/>
              </a:gdLst>
              <a:ahLst/>
              <a:cxnLst>
                <a:cxn ang="T10">
                  <a:pos x="T0" y="T1"/>
                </a:cxn>
                <a:cxn ang="T11">
                  <a:pos x="T2" y="T3"/>
                </a:cxn>
                <a:cxn ang="T12">
                  <a:pos x="T4" y="T5"/>
                </a:cxn>
                <a:cxn ang="T13">
                  <a:pos x="T6" y="T7"/>
                </a:cxn>
                <a:cxn ang="T14">
                  <a:pos x="T8" y="T9"/>
                </a:cxn>
              </a:cxnLst>
              <a:rect l="T15" t="T16" r="T17" b="T18"/>
              <a:pathLst>
                <a:path w="167" h="176">
                  <a:moveTo>
                    <a:pt x="85" y="25"/>
                  </a:moveTo>
                  <a:cubicBezTo>
                    <a:pt x="58" y="9"/>
                    <a:pt x="29" y="1"/>
                    <a:pt x="0" y="0"/>
                  </a:cubicBezTo>
                  <a:cubicBezTo>
                    <a:pt x="0" y="176"/>
                    <a:pt x="0" y="176"/>
                    <a:pt x="0" y="176"/>
                  </a:cubicBezTo>
                  <a:cubicBezTo>
                    <a:pt x="167" y="122"/>
                    <a:pt x="167" y="122"/>
                    <a:pt x="167" y="122"/>
                  </a:cubicBezTo>
                  <a:cubicBezTo>
                    <a:pt x="152" y="82"/>
                    <a:pt x="125" y="48"/>
                    <a:pt x="85" y="25"/>
                  </a:cubicBezTo>
                  <a:close/>
                </a:path>
              </a:pathLst>
            </a:custGeom>
            <a:solidFill>
              <a:schemeClr val="accent4"/>
            </a:solidFill>
            <a:ln w="952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0" name="Freeform 39"/>
            <p:cNvSpPr>
              <a:spLocks/>
            </p:cNvSpPr>
            <p:nvPr/>
          </p:nvSpPr>
          <p:spPr bwMode="gray">
            <a:xfrm>
              <a:off x="3944689" y="5426893"/>
              <a:ext cx="423862" cy="414338"/>
            </a:xfrm>
            <a:custGeom>
              <a:avLst/>
              <a:gdLst>
                <a:gd name="T0" fmla="*/ 1075802290 w 167"/>
                <a:gd name="T1" fmla="*/ 0 h 176"/>
                <a:gd name="T2" fmla="*/ 83744480 w 167"/>
                <a:gd name="T3" fmla="*/ 515427024 h 176"/>
                <a:gd name="T4" fmla="*/ 0 w 167"/>
                <a:gd name="T5" fmla="*/ 676152592 h 176"/>
                <a:gd name="T6" fmla="*/ 1075802290 w 167"/>
                <a:gd name="T7" fmla="*/ 975431651 h 176"/>
                <a:gd name="T8" fmla="*/ 1075802290 w 167"/>
                <a:gd name="T9" fmla="*/ 0 h 176"/>
                <a:gd name="T10" fmla="*/ 0 60000 65536"/>
                <a:gd name="T11" fmla="*/ 0 60000 65536"/>
                <a:gd name="T12" fmla="*/ 0 60000 65536"/>
                <a:gd name="T13" fmla="*/ 0 60000 65536"/>
                <a:gd name="T14" fmla="*/ 0 60000 65536"/>
                <a:gd name="T15" fmla="*/ 0 w 167"/>
                <a:gd name="T16" fmla="*/ 0 h 176"/>
                <a:gd name="T17" fmla="*/ 167 w 167"/>
                <a:gd name="T18" fmla="*/ 176 h 176"/>
              </a:gdLst>
              <a:ahLst/>
              <a:cxnLst>
                <a:cxn ang="T10">
                  <a:pos x="T0" y="T1"/>
                </a:cxn>
                <a:cxn ang="T11">
                  <a:pos x="T2" y="T3"/>
                </a:cxn>
                <a:cxn ang="T12">
                  <a:pos x="T4" y="T5"/>
                </a:cxn>
                <a:cxn ang="T13">
                  <a:pos x="T6" y="T7"/>
                </a:cxn>
                <a:cxn ang="T14">
                  <a:pos x="T8" y="T9"/>
                </a:cxn>
              </a:cxnLst>
              <a:rect l="T15" t="T16" r="T17" b="T18"/>
              <a:pathLst>
                <a:path w="167" h="176">
                  <a:moveTo>
                    <a:pt x="167" y="0"/>
                  </a:moveTo>
                  <a:cubicBezTo>
                    <a:pt x="106" y="3"/>
                    <a:pt x="46" y="36"/>
                    <a:pt x="13" y="93"/>
                  </a:cubicBezTo>
                  <a:cubicBezTo>
                    <a:pt x="8" y="102"/>
                    <a:pt x="4" y="112"/>
                    <a:pt x="0" y="122"/>
                  </a:cubicBezTo>
                  <a:cubicBezTo>
                    <a:pt x="167" y="176"/>
                    <a:pt x="167" y="176"/>
                    <a:pt x="167" y="176"/>
                  </a:cubicBezTo>
                  <a:lnTo>
                    <a:pt x="167" y="0"/>
                  </a:lnTo>
                  <a:close/>
                </a:path>
              </a:pathLst>
            </a:custGeom>
            <a:noFill/>
            <a:ln w="317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1" name="Freeform 40"/>
            <p:cNvSpPr>
              <a:spLocks/>
            </p:cNvSpPr>
            <p:nvPr/>
          </p:nvSpPr>
          <p:spPr bwMode="gray">
            <a:xfrm>
              <a:off x="4403476" y="5139556"/>
              <a:ext cx="760413" cy="700087"/>
            </a:xfrm>
            <a:custGeom>
              <a:avLst/>
              <a:gdLst>
                <a:gd name="T0" fmla="*/ 1037315745 w 365"/>
                <a:gd name="T1" fmla="*/ 1346488512 h 364"/>
                <a:gd name="T2" fmla="*/ 1584186102 w 365"/>
                <a:gd name="T3" fmla="*/ 1346488512 h 364"/>
                <a:gd name="T4" fmla="*/ 0 w 365"/>
                <a:gd name="T5" fmla="*/ 0 h 364"/>
                <a:gd name="T6" fmla="*/ 0 w 365"/>
                <a:gd name="T7" fmla="*/ 466092501 h 364"/>
                <a:gd name="T8" fmla="*/ 1037315745 w 365"/>
                <a:gd name="T9" fmla="*/ 1346488512 h 364"/>
                <a:gd name="T10" fmla="*/ 0 60000 65536"/>
                <a:gd name="T11" fmla="*/ 0 60000 65536"/>
                <a:gd name="T12" fmla="*/ 0 60000 65536"/>
                <a:gd name="T13" fmla="*/ 0 60000 65536"/>
                <a:gd name="T14" fmla="*/ 0 60000 65536"/>
                <a:gd name="T15" fmla="*/ 0 w 365"/>
                <a:gd name="T16" fmla="*/ 0 h 364"/>
                <a:gd name="T17" fmla="*/ 365 w 365"/>
                <a:gd name="T18" fmla="*/ 364 h 364"/>
              </a:gdLst>
              <a:ahLst/>
              <a:cxnLst>
                <a:cxn ang="T10">
                  <a:pos x="T0" y="T1"/>
                </a:cxn>
                <a:cxn ang="T11">
                  <a:pos x="T2" y="T3"/>
                </a:cxn>
                <a:cxn ang="T12">
                  <a:pos x="T4" y="T5"/>
                </a:cxn>
                <a:cxn ang="T13">
                  <a:pos x="T6" y="T7"/>
                </a:cxn>
                <a:cxn ang="T14">
                  <a:pos x="T8" y="T9"/>
                </a:cxn>
              </a:cxnLst>
              <a:rect l="T15" t="T16" r="T17" b="T18"/>
              <a:pathLst>
                <a:path w="365" h="364">
                  <a:moveTo>
                    <a:pt x="239" y="364"/>
                  </a:moveTo>
                  <a:cubicBezTo>
                    <a:pt x="365" y="364"/>
                    <a:pt x="365" y="364"/>
                    <a:pt x="365" y="364"/>
                  </a:cubicBezTo>
                  <a:cubicBezTo>
                    <a:pt x="360" y="165"/>
                    <a:pt x="200" y="4"/>
                    <a:pt x="0" y="0"/>
                  </a:cubicBezTo>
                  <a:cubicBezTo>
                    <a:pt x="0" y="126"/>
                    <a:pt x="0" y="126"/>
                    <a:pt x="0" y="126"/>
                  </a:cubicBezTo>
                  <a:cubicBezTo>
                    <a:pt x="130" y="130"/>
                    <a:pt x="234" y="235"/>
                    <a:pt x="239" y="364"/>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2" name="Freeform 41"/>
            <p:cNvSpPr>
              <a:spLocks/>
            </p:cNvSpPr>
            <p:nvPr/>
          </p:nvSpPr>
          <p:spPr bwMode="gray">
            <a:xfrm>
              <a:off x="3506539" y="5039543"/>
              <a:ext cx="760412" cy="700088"/>
            </a:xfrm>
            <a:custGeom>
              <a:avLst/>
              <a:gdLst>
                <a:gd name="T0" fmla="*/ 1584181936 w 365"/>
                <a:gd name="T1" fmla="*/ 466093166 h 364"/>
                <a:gd name="T2" fmla="*/ 1584181936 w 365"/>
                <a:gd name="T3" fmla="*/ 0 h 364"/>
                <a:gd name="T4" fmla="*/ 0 w 365"/>
                <a:gd name="T5" fmla="*/ 1346492358 h 364"/>
                <a:gd name="T6" fmla="*/ 546867555 w 365"/>
                <a:gd name="T7" fmla="*/ 1346492358 h 364"/>
                <a:gd name="T8" fmla="*/ 1584181936 w 365"/>
                <a:gd name="T9" fmla="*/ 466093166 h 364"/>
                <a:gd name="T10" fmla="*/ 0 60000 65536"/>
                <a:gd name="T11" fmla="*/ 0 60000 65536"/>
                <a:gd name="T12" fmla="*/ 0 60000 65536"/>
                <a:gd name="T13" fmla="*/ 0 60000 65536"/>
                <a:gd name="T14" fmla="*/ 0 60000 65536"/>
                <a:gd name="T15" fmla="*/ 0 w 365"/>
                <a:gd name="T16" fmla="*/ 0 h 364"/>
                <a:gd name="T17" fmla="*/ 365 w 365"/>
                <a:gd name="T18" fmla="*/ 364 h 364"/>
              </a:gdLst>
              <a:ahLst/>
              <a:cxnLst>
                <a:cxn ang="T10">
                  <a:pos x="T0" y="T1"/>
                </a:cxn>
                <a:cxn ang="T11">
                  <a:pos x="T2" y="T3"/>
                </a:cxn>
                <a:cxn ang="T12">
                  <a:pos x="T4" y="T5"/>
                </a:cxn>
                <a:cxn ang="T13">
                  <a:pos x="T6" y="T7"/>
                </a:cxn>
                <a:cxn ang="T14">
                  <a:pos x="T8" y="T9"/>
                </a:cxn>
              </a:cxnLst>
              <a:rect l="T15" t="T16" r="T17" b="T18"/>
              <a:pathLst>
                <a:path w="365" h="364">
                  <a:moveTo>
                    <a:pt x="365" y="126"/>
                  </a:moveTo>
                  <a:cubicBezTo>
                    <a:pt x="365" y="0"/>
                    <a:pt x="365" y="0"/>
                    <a:pt x="365" y="0"/>
                  </a:cubicBezTo>
                  <a:cubicBezTo>
                    <a:pt x="165" y="5"/>
                    <a:pt x="5" y="165"/>
                    <a:pt x="0" y="364"/>
                  </a:cubicBezTo>
                  <a:cubicBezTo>
                    <a:pt x="126" y="364"/>
                    <a:pt x="126" y="364"/>
                    <a:pt x="126" y="364"/>
                  </a:cubicBezTo>
                  <a:cubicBezTo>
                    <a:pt x="131" y="235"/>
                    <a:pt x="235" y="130"/>
                    <a:pt x="365" y="126"/>
                  </a:cubicBez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43" name="Freeform 42"/>
            <p:cNvSpPr>
              <a:spLocks/>
            </p:cNvSpPr>
            <p:nvPr/>
          </p:nvSpPr>
          <p:spPr bwMode="gray">
            <a:xfrm rot="16200000">
              <a:off x="4036764" y="5458643"/>
              <a:ext cx="701675" cy="1558925"/>
            </a:xfrm>
            <a:custGeom>
              <a:avLst/>
              <a:gdLst>
                <a:gd name="T0" fmla="*/ 465646874 w 365"/>
                <a:gd name="T1" fmla="*/ 1624495711 h 748"/>
                <a:gd name="T2" fmla="*/ 1348898127 w 365"/>
                <a:gd name="T3" fmla="*/ 547291131 h 748"/>
                <a:gd name="T4" fmla="*/ 1348898127 w 365"/>
                <a:gd name="T5" fmla="*/ 0 h 748"/>
                <a:gd name="T6" fmla="*/ 0 w 365"/>
                <a:gd name="T7" fmla="*/ 1624495711 h 748"/>
                <a:gd name="T8" fmla="*/ 1348898127 w 365"/>
                <a:gd name="T9" fmla="*/ 2147483647 h 748"/>
                <a:gd name="T10" fmla="*/ 1348898127 w 365"/>
                <a:gd name="T11" fmla="*/ 2147483647 h 748"/>
                <a:gd name="T12" fmla="*/ 465646874 w 365"/>
                <a:gd name="T13" fmla="*/ 1624495711 h 748"/>
                <a:gd name="T14" fmla="*/ 0 60000 65536"/>
                <a:gd name="T15" fmla="*/ 0 60000 65536"/>
                <a:gd name="T16" fmla="*/ 0 60000 65536"/>
                <a:gd name="T17" fmla="*/ 0 60000 65536"/>
                <a:gd name="T18" fmla="*/ 0 60000 65536"/>
                <a:gd name="T19" fmla="*/ 0 60000 65536"/>
                <a:gd name="T20" fmla="*/ 0 60000 65536"/>
                <a:gd name="T21" fmla="*/ 0 w 365"/>
                <a:gd name="T22" fmla="*/ 0 h 748"/>
                <a:gd name="T23" fmla="*/ 365 w 365"/>
                <a:gd name="T24" fmla="*/ 748 h 7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5" h="748">
                  <a:moveTo>
                    <a:pt x="126" y="374"/>
                  </a:moveTo>
                  <a:cubicBezTo>
                    <a:pt x="126" y="240"/>
                    <a:pt x="232" y="131"/>
                    <a:pt x="365" y="126"/>
                  </a:cubicBezTo>
                  <a:cubicBezTo>
                    <a:pt x="365" y="0"/>
                    <a:pt x="365" y="0"/>
                    <a:pt x="365" y="0"/>
                  </a:cubicBezTo>
                  <a:cubicBezTo>
                    <a:pt x="162" y="5"/>
                    <a:pt x="0" y="170"/>
                    <a:pt x="0" y="374"/>
                  </a:cubicBezTo>
                  <a:cubicBezTo>
                    <a:pt x="0" y="578"/>
                    <a:pt x="162" y="743"/>
                    <a:pt x="365" y="748"/>
                  </a:cubicBezTo>
                  <a:cubicBezTo>
                    <a:pt x="365" y="622"/>
                    <a:pt x="365" y="622"/>
                    <a:pt x="365" y="622"/>
                  </a:cubicBezTo>
                  <a:cubicBezTo>
                    <a:pt x="232" y="617"/>
                    <a:pt x="126" y="508"/>
                    <a:pt x="126" y="374"/>
                  </a:cubicBez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3" name="Group 413"/>
          <p:cNvGrpSpPr/>
          <p:nvPr/>
        </p:nvGrpSpPr>
        <p:grpSpPr>
          <a:xfrm>
            <a:off x="5551895" y="3625650"/>
            <a:ext cx="1540441" cy="1543758"/>
            <a:chOff x="5729039" y="3506018"/>
            <a:chExt cx="1558925" cy="1439863"/>
          </a:xfrm>
        </p:grpSpPr>
        <p:sp>
          <p:nvSpPr>
            <p:cNvPr id="331" name="Freeform 43"/>
            <p:cNvSpPr>
              <a:spLocks/>
            </p:cNvSpPr>
            <p:nvPr/>
          </p:nvSpPr>
          <p:spPr bwMode="gray">
            <a:xfrm flipH="1">
              <a:off x="6351339" y="3655243"/>
              <a:ext cx="776287" cy="1141413"/>
            </a:xfrm>
            <a:custGeom>
              <a:avLst/>
              <a:gdLst>
                <a:gd name="T0" fmla="*/ 1247439210 w 373"/>
                <a:gd name="T1" fmla="*/ 448292298 h 593"/>
                <a:gd name="T2" fmla="*/ 1481334615 w 373"/>
                <a:gd name="T3" fmla="*/ 448292298 h 593"/>
                <a:gd name="T4" fmla="*/ 1481334615 w 373"/>
                <a:gd name="T5" fmla="*/ 518686581 h 593"/>
                <a:gd name="T6" fmla="*/ 1615607247 w 373"/>
                <a:gd name="T7" fmla="*/ 403833028 h 593"/>
                <a:gd name="T8" fmla="*/ 1481334615 w 373"/>
                <a:gd name="T9" fmla="*/ 288981520 h 593"/>
                <a:gd name="T10" fmla="*/ 1481334615 w 373"/>
                <a:gd name="T11" fmla="*/ 359375684 h 593"/>
                <a:gd name="T12" fmla="*/ 1247439210 w 373"/>
                <a:gd name="T13" fmla="*/ 359375684 h 593"/>
                <a:gd name="T14" fmla="*/ 1247439210 w 373"/>
                <a:gd name="T15" fmla="*/ 0 h 593"/>
                <a:gd name="T16" fmla="*/ 0 w 373"/>
                <a:gd name="T17" fmla="*/ 1100354882 h 593"/>
                <a:gd name="T18" fmla="*/ 1247439210 w 373"/>
                <a:gd name="T19" fmla="*/ 2147483647 h 593"/>
                <a:gd name="T20" fmla="*/ 1247439210 w 373"/>
                <a:gd name="T21" fmla="*/ 1908022623 h 593"/>
                <a:gd name="T22" fmla="*/ 1173806435 w 373"/>
                <a:gd name="T23" fmla="*/ 1908022623 h 593"/>
                <a:gd name="T24" fmla="*/ 1173806435 w 373"/>
                <a:gd name="T25" fmla="*/ 2071037216 h 593"/>
                <a:gd name="T26" fmla="*/ 848952024 w 373"/>
                <a:gd name="T27" fmla="*/ 1793169190 h 593"/>
                <a:gd name="T28" fmla="*/ 1173806435 w 373"/>
                <a:gd name="T29" fmla="*/ 1515303570 h 593"/>
                <a:gd name="T30" fmla="*/ 1173806435 w 373"/>
                <a:gd name="T31" fmla="*/ 1682022942 h 593"/>
                <a:gd name="T32" fmla="*/ 1247439210 w 373"/>
                <a:gd name="T33" fmla="*/ 1682022942 h 59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3"/>
                <a:gd name="T52" fmla="*/ 0 h 593"/>
                <a:gd name="T53" fmla="*/ 373 w 373"/>
                <a:gd name="T54" fmla="*/ 593 h 59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3" h="593">
                  <a:moveTo>
                    <a:pt x="288" y="121"/>
                  </a:moveTo>
                  <a:cubicBezTo>
                    <a:pt x="342" y="121"/>
                    <a:pt x="342" y="121"/>
                    <a:pt x="342" y="121"/>
                  </a:cubicBezTo>
                  <a:cubicBezTo>
                    <a:pt x="342" y="121"/>
                    <a:pt x="342" y="136"/>
                    <a:pt x="342" y="140"/>
                  </a:cubicBezTo>
                  <a:cubicBezTo>
                    <a:pt x="354" y="127"/>
                    <a:pt x="366" y="116"/>
                    <a:pt x="373" y="109"/>
                  </a:cubicBezTo>
                  <a:cubicBezTo>
                    <a:pt x="366" y="103"/>
                    <a:pt x="354" y="91"/>
                    <a:pt x="342" y="78"/>
                  </a:cubicBezTo>
                  <a:cubicBezTo>
                    <a:pt x="342" y="82"/>
                    <a:pt x="342" y="97"/>
                    <a:pt x="342" y="97"/>
                  </a:cubicBezTo>
                  <a:cubicBezTo>
                    <a:pt x="288" y="97"/>
                    <a:pt x="288" y="97"/>
                    <a:pt x="288" y="97"/>
                  </a:cubicBezTo>
                  <a:cubicBezTo>
                    <a:pt x="288" y="0"/>
                    <a:pt x="288" y="0"/>
                    <a:pt x="288" y="0"/>
                  </a:cubicBezTo>
                  <a:cubicBezTo>
                    <a:pt x="128" y="5"/>
                    <a:pt x="0" y="136"/>
                    <a:pt x="0" y="297"/>
                  </a:cubicBezTo>
                  <a:cubicBezTo>
                    <a:pt x="0" y="458"/>
                    <a:pt x="128" y="588"/>
                    <a:pt x="288" y="593"/>
                  </a:cubicBezTo>
                  <a:cubicBezTo>
                    <a:pt x="288" y="515"/>
                    <a:pt x="288" y="515"/>
                    <a:pt x="288" y="515"/>
                  </a:cubicBezTo>
                  <a:cubicBezTo>
                    <a:pt x="271" y="515"/>
                    <a:pt x="271" y="515"/>
                    <a:pt x="271" y="515"/>
                  </a:cubicBezTo>
                  <a:cubicBezTo>
                    <a:pt x="271" y="524"/>
                    <a:pt x="271" y="559"/>
                    <a:pt x="271" y="559"/>
                  </a:cubicBezTo>
                  <a:cubicBezTo>
                    <a:pt x="196" y="484"/>
                    <a:pt x="196" y="484"/>
                    <a:pt x="196" y="484"/>
                  </a:cubicBezTo>
                  <a:cubicBezTo>
                    <a:pt x="271" y="409"/>
                    <a:pt x="271" y="409"/>
                    <a:pt x="271" y="409"/>
                  </a:cubicBezTo>
                  <a:cubicBezTo>
                    <a:pt x="271" y="409"/>
                    <a:pt x="271" y="444"/>
                    <a:pt x="271" y="454"/>
                  </a:cubicBezTo>
                  <a:cubicBezTo>
                    <a:pt x="288" y="454"/>
                    <a:pt x="288" y="454"/>
                    <a:pt x="288" y="454"/>
                  </a:cubicBezTo>
                </a:path>
              </a:pathLst>
            </a:custGeom>
            <a:solidFill>
              <a:schemeClr val="accent3"/>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2" name="Freeform 44"/>
            <p:cNvSpPr>
              <a:spLocks/>
            </p:cNvSpPr>
            <p:nvPr/>
          </p:nvSpPr>
          <p:spPr bwMode="gray">
            <a:xfrm flipH="1">
              <a:off x="5729039" y="3506018"/>
              <a:ext cx="809625" cy="1439863"/>
            </a:xfrm>
            <a:custGeom>
              <a:avLst/>
              <a:gdLst>
                <a:gd name="T0" fmla="*/ 1685071047 w 389"/>
                <a:gd name="T1" fmla="*/ 1385830680 h 749"/>
                <a:gd name="T2" fmla="*/ 112627368 w 389"/>
                <a:gd name="T3" fmla="*/ 0 h 749"/>
                <a:gd name="T4" fmla="*/ 212259114 w 389"/>
                <a:gd name="T5" fmla="*/ 99779235 h 749"/>
                <a:gd name="T6" fmla="*/ 225254736 w 389"/>
                <a:gd name="T7" fmla="*/ 107170786 h 749"/>
                <a:gd name="T8" fmla="*/ 212259114 w 389"/>
                <a:gd name="T9" fmla="*/ 118257151 h 749"/>
                <a:gd name="T10" fmla="*/ 112627368 w 389"/>
                <a:gd name="T11" fmla="*/ 218036386 h 749"/>
                <a:gd name="T12" fmla="*/ 1433827214 w 389"/>
                <a:gd name="T13" fmla="*/ 1385830680 h 749"/>
                <a:gd name="T14" fmla="*/ 112627368 w 389"/>
                <a:gd name="T15" fmla="*/ 2147483647 h 749"/>
                <a:gd name="T16" fmla="*/ 0 w 389"/>
                <a:gd name="T17" fmla="*/ 2147483647 h 749"/>
                <a:gd name="T18" fmla="*/ 108294107 w 389"/>
                <a:gd name="T19" fmla="*/ 2147483647 h 749"/>
                <a:gd name="T20" fmla="*/ 1685071047 w 389"/>
                <a:gd name="T21" fmla="*/ 1385830680 h 7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9"/>
                <a:gd name="T34" fmla="*/ 0 h 749"/>
                <a:gd name="T35" fmla="*/ 389 w 389"/>
                <a:gd name="T36" fmla="*/ 749 h 7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9" h="749">
                  <a:moveTo>
                    <a:pt x="389" y="375"/>
                  </a:moveTo>
                  <a:cubicBezTo>
                    <a:pt x="389" y="171"/>
                    <a:pt x="228" y="6"/>
                    <a:pt x="26" y="0"/>
                  </a:cubicBezTo>
                  <a:cubicBezTo>
                    <a:pt x="49" y="27"/>
                    <a:pt x="49" y="27"/>
                    <a:pt x="49" y="27"/>
                  </a:cubicBezTo>
                  <a:cubicBezTo>
                    <a:pt x="52" y="29"/>
                    <a:pt x="52" y="29"/>
                    <a:pt x="52" y="29"/>
                  </a:cubicBezTo>
                  <a:cubicBezTo>
                    <a:pt x="49" y="32"/>
                    <a:pt x="49" y="32"/>
                    <a:pt x="49" y="32"/>
                  </a:cubicBezTo>
                  <a:cubicBezTo>
                    <a:pt x="26" y="59"/>
                    <a:pt x="26" y="59"/>
                    <a:pt x="26" y="59"/>
                  </a:cubicBezTo>
                  <a:cubicBezTo>
                    <a:pt x="195" y="65"/>
                    <a:pt x="331" y="204"/>
                    <a:pt x="331" y="375"/>
                  </a:cubicBezTo>
                  <a:cubicBezTo>
                    <a:pt x="331" y="545"/>
                    <a:pt x="195" y="684"/>
                    <a:pt x="26" y="690"/>
                  </a:cubicBezTo>
                  <a:cubicBezTo>
                    <a:pt x="0" y="720"/>
                    <a:pt x="0" y="720"/>
                    <a:pt x="0" y="720"/>
                  </a:cubicBezTo>
                  <a:cubicBezTo>
                    <a:pt x="25" y="749"/>
                    <a:pt x="25" y="749"/>
                    <a:pt x="25" y="749"/>
                  </a:cubicBezTo>
                  <a:cubicBezTo>
                    <a:pt x="227" y="744"/>
                    <a:pt x="389" y="578"/>
                    <a:pt x="389" y="375"/>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3" name="Freeform 45"/>
            <p:cNvSpPr>
              <a:spLocks/>
            </p:cNvSpPr>
            <p:nvPr/>
          </p:nvSpPr>
          <p:spPr bwMode="gray">
            <a:xfrm flipH="1">
              <a:off x="6478339" y="3506018"/>
              <a:ext cx="809625" cy="1439863"/>
            </a:xfrm>
            <a:custGeom>
              <a:avLst/>
              <a:gdLst>
                <a:gd name="T0" fmla="*/ 1459818457 w 389"/>
                <a:gd name="T1" fmla="*/ 2147483647 h 749"/>
                <a:gd name="T2" fmla="*/ 1472811998 w 389"/>
                <a:gd name="T3" fmla="*/ 2147483647 h 749"/>
                <a:gd name="T4" fmla="*/ 1576776973 w 389"/>
                <a:gd name="T5" fmla="*/ 2147483647 h 749"/>
                <a:gd name="T6" fmla="*/ 251243898 w 389"/>
                <a:gd name="T7" fmla="*/ 1385830680 h 749"/>
                <a:gd name="T8" fmla="*/ 1572443712 w 389"/>
                <a:gd name="T9" fmla="*/ 218036386 h 749"/>
                <a:gd name="T10" fmla="*/ 1685071047 w 389"/>
                <a:gd name="T11" fmla="*/ 107170786 h 749"/>
                <a:gd name="T12" fmla="*/ 1572443712 w 389"/>
                <a:gd name="T13" fmla="*/ 0 h 749"/>
                <a:gd name="T14" fmla="*/ 0 w 389"/>
                <a:gd name="T15" fmla="*/ 1385830680 h 749"/>
                <a:gd name="T16" fmla="*/ 1572443712 w 389"/>
                <a:gd name="T17" fmla="*/ 2147483647 h 749"/>
                <a:gd name="T18" fmla="*/ 1472811998 w 389"/>
                <a:gd name="T19" fmla="*/ 2147483647 h 749"/>
                <a:gd name="T20" fmla="*/ 1459818457 w 389"/>
                <a:gd name="T21" fmla="*/ 2147483647 h 7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9"/>
                <a:gd name="T34" fmla="*/ 0 h 749"/>
                <a:gd name="T35" fmla="*/ 389 w 389"/>
                <a:gd name="T36" fmla="*/ 749 h 7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9" h="749">
                  <a:moveTo>
                    <a:pt x="337" y="720"/>
                  </a:moveTo>
                  <a:cubicBezTo>
                    <a:pt x="340" y="718"/>
                    <a:pt x="340" y="718"/>
                    <a:pt x="340" y="718"/>
                  </a:cubicBezTo>
                  <a:cubicBezTo>
                    <a:pt x="364" y="690"/>
                    <a:pt x="364" y="690"/>
                    <a:pt x="364" y="690"/>
                  </a:cubicBezTo>
                  <a:cubicBezTo>
                    <a:pt x="194" y="685"/>
                    <a:pt x="58" y="546"/>
                    <a:pt x="58" y="375"/>
                  </a:cubicBezTo>
                  <a:cubicBezTo>
                    <a:pt x="58" y="204"/>
                    <a:pt x="194" y="65"/>
                    <a:pt x="363" y="59"/>
                  </a:cubicBezTo>
                  <a:cubicBezTo>
                    <a:pt x="389" y="29"/>
                    <a:pt x="389" y="29"/>
                    <a:pt x="389" y="29"/>
                  </a:cubicBezTo>
                  <a:cubicBezTo>
                    <a:pt x="363" y="0"/>
                    <a:pt x="363" y="0"/>
                    <a:pt x="363" y="0"/>
                  </a:cubicBezTo>
                  <a:cubicBezTo>
                    <a:pt x="162" y="6"/>
                    <a:pt x="0" y="171"/>
                    <a:pt x="0" y="375"/>
                  </a:cubicBezTo>
                  <a:cubicBezTo>
                    <a:pt x="0" y="578"/>
                    <a:pt x="161" y="743"/>
                    <a:pt x="363" y="749"/>
                  </a:cubicBezTo>
                  <a:cubicBezTo>
                    <a:pt x="340" y="723"/>
                    <a:pt x="340" y="723"/>
                    <a:pt x="340" y="723"/>
                  </a:cubicBezTo>
                  <a:lnTo>
                    <a:pt x="337" y="720"/>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4" name="Freeform 46"/>
            <p:cNvSpPr>
              <a:spLocks/>
            </p:cNvSpPr>
            <p:nvPr/>
          </p:nvSpPr>
          <p:spPr bwMode="gray">
            <a:xfrm flipH="1">
              <a:off x="5887789" y="3656831"/>
              <a:ext cx="595312" cy="717550"/>
            </a:xfrm>
            <a:custGeom>
              <a:avLst/>
              <a:gdLst>
                <a:gd name="T0" fmla="*/ 73656331 w 286"/>
                <a:gd name="T1" fmla="*/ 292356442 h 373"/>
                <a:gd name="T2" fmla="*/ 73656331 w 286"/>
                <a:gd name="T3" fmla="*/ 125825171 h 373"/>
                <a:gd name="T4" fmla="*/ 398607137 w 286"/>
                <a:gd name="T5" fmla="*/ 403378512 h 373"/>
                <a:gd name="T6" fmla="*/ 73656331 w 286"/>
                <a:gd name="T7" fmla="*/ 684633132 h 373"/>
                <a:gd name="T8" fmla="*/ 73656331 w 286"/>
                <a:gd name="T9" fmla="*/ 518101951 h 373"/>
                <a:gd name="T10" fmla="*/ 0 w 286"/>
                <a:gd name="T11" fmla="*/ 518101951 h 373"/>
                <a:gd name="T12" fmla="*/ 0 w 286"/>
                <a:gd name="T13" fmla="*/ 1065808119 h 373"/>
                <a:gd name="T14" fmla="*/ 719226354 w 286"/>
                <a:gd name="T15" fmla="*/ 1065808119 h 373"/>
                <a:gd name="T16" fmla="*/ 719226354 w 286"/>
                <a:gd name="T17" fmla="*/ 1265646691 h 373"/>
                <a:gd name="T18" fmla="*/ 636904731 w 286"/>
                <a:gd name="T19" fmla="*/ 1265646691 h 373"/>
                <a:gd name="T20" fmla="*/ 771218301 w 286"/>
                <a:gd name="T21" fmla="*/ 1380370009 h 373"/>
                <a:gd name="T22" fmla="*/ 905531871 w 286"/>
                <a:gd name="T23" fmla="*/ 1265646691 h 373"/>
                <a:gd name="T24" fmla="*/ 823210248 w 286"/>
                <a:gd name="T25" fmla="*/ 1265646691 h 373"/>
                <a:gd name="T26" fmla="*/ 823210248 w 286"/>
                <a:gd name="T27" fmla="*/ 1065808119 h 373"/>
                <a:gd name="T28" fmla="*/ 1239148164 w 286"/>
                <a:gd name="T29" fmla="*/ 1065808119 h 373"/>
                <a:gd name="T30" fmla="*/ 0 w 286"/>
                <a:gd name="T31" fmla="*/ 0 h 373"/>
                <a:gd name="T32" fmla="*/ 0 w 286"/>
                <a:gd name="T33" fmla="*/ 292356442 h 373"/>
                <a:gd name="T34" fmla="*/ 73656331 w 286"/>
                <a:gd name="T35" fmla="*/ 292356442 h 37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6"/>
                <a:gd name="T55" fmla="*/ 0 h 373"/>
                <a:gd name="T56" fmla="*/ 286 w 286"/>
                <a:gd name="T57" fmla="*/ 373 h 37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6" h="373">
                  <a:moveTo>
                    <a:pt x="17" y="79"/>
                  </a:moveTo>
                  <a:cubicBezTo>
                    <a:pt x="17" y="69"/>
                    <a:pt x="17" y="34"/>
                    <a:pt x="17" y="34"/>
                  </a:cubicBezTo>
                  <a:cubicBezTo>
                    <a:pt x="92" y="109"/>
                    <a:pt x="92" y="109"/>
                    <a:pt x="92" y="109"/>
                  </a:cubicBezTo>
                  <a:cubicBezTo>
                    <a:pt x="17" y="185"/>
                    <a:pt x="17" y="185"/>
                    <a:pt x="17" y="185"/>
                  </a:cubicBezTo>
                  <a:cubicBezTo>
                    <a:pt x="17" y="185"/>
                    <a:pt x="17" y="149"/>
                    <a:pt x="17" y="140"/>
                  </a:cubicBezTo>
                  <a:cubicBezTo>
                    <a:pt x="0" y="140"/>
                    <a:pt x="0" y="140"/>
                    <a:pt x="0" y="140"/>
                  </a:cubicBezTo>
                  <a:cubicBezTo>
                    <a:pt x="0" y="288"/>
                    <a:pt x="0" y="288"/>
                    <a:pt x="0" y="288"/>
                  </a:cubicBezTo>
                  <a:cubicBezTo>
                    <a:pt x="166" y="288"/>
                    <a:pt x="166" y="288"/>
                    <a:pt x="166" y="288"/>
                  </a:cubicBezTo>
                  <a:cubicBezTo>
                    <a:pt x="166" y="342"/>
                    <a:pt x="166" y="342"/>
                    <a:pt x="166" y="342"/>
                  </a:cubicBezTo>
                  <a:cubicBezTo>
                    <a:pt x="166" y="342"/>
                    <a:pt x="151" y="342"/>
                    <a:pt x="147" y="342"/>
                  </a:cubicBezTo>
                  <a:cubicBezTo>
                    <a:pt x="160" y="355"/>
                    <a:pt x="172" y="366"/>
                    <a:pt x="178" y="373"/>
                  </a:cubicBezTo>
                  <a:cubicBezTo>
                    <a:pt x="185" y="366"/>
                    <a:pt x="196" y="355"/>
                    <a:pt x="209" y="342"/>
                  </a:cubicBezTo>
                  <a:cubicBezTo>
                    <a:pt x="205" y="342"/>
                    <a:pt x="190" y="342"/>
                    <a:pt x="190" y="342"/>
                  </a:cubicBezTo>
                  <a:cubicBezTo>
                    <a:pt x="190" y="288"/>
                    <a:pt x="190" y="288"/>
                    <a:pt x="190" y="288"/>
                  </a:cubicBezTo>
                  <a:cubicBezTo>
                    <a:pt x="286" y="288"/>
                    <a:pt x="286" y="288"/>
                    <a:pt x="286" y="288"/>
                  </a:cubicBezTo>
                  <a:cubicBezTo>
                    <a:pt x="282" y="131"/>
                    <a:pt x="156" y="5"/>
                    <a:pt x="0" y="0"/>
                  </a:cubicBezTo>
                  <a:cubicBezTo>
                    <a:pt x="0" y="79"/>
                    <a:pt x="0" y="79"/>
                    <a:pt x="0" y="79"/>
                  </a:cubicBezTo>
                  <a:lnTo>
                    <a:pt x="17" y="79"/>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5" name="Freeform 47"/>
            <p:cNvSpPr>
              <a:spLocks/>
            </p:cNvSpPr>
            <p:nvPr/>
          </p:nvSpPr>
          <p:spPr bwMode="gray">
            <a:xfrm flipH="1">
              <a:off x="5887789" y="4245793"/>
              <a:ext cx="773112" cy="552450"/>
            </a:xfrm>
            <a:custGeom>
              <a:avLst/>
              <a:gdLst>
                <a:gd name="T0" fmla="*/ 1276687250 w 371"/>
                <a:gd name="T1" fmla="*/ 62990838 h 287"/>
                <a:gd name="T2" fmla="*/ 1467756296 w 371"/>
                <a:gd name="T3" fmla="*/ 62990838 h 287"/>
                <a:gd name="T4" fmla="*/ 1142069949 w 371"/>
                <a:gd name="T5" fmla="*/ 344592105 h 287"/>
                <a:gd name="T6" fmla="*/ 816385425 w 371"/>
                <a:gd name="T7" fmla="*/ 62990838 h 287"/>
                <a:gd name="T8" fmla="*/ 1011795150 w 371"/>
                <a:gd name="T9" fmla="*/ 62990838 h 287"/>
                <a:gd name="T10" fmla="*/ 1011795150 w 371"/>
                <a:gd name="T11" fmla="*/ 0 h 287"/>
                <a:gd name="T12" fmla="*/ 369109934 w 371"/>
                <a:gd name="T13" fmla="*/ 0 h 287"/>
                <a:gd name="T14" fmla="*/ 369109934 w 371"/>
                <a:gd name="T15" fmla="*/ 615078945 h 287"/>
                <a:gd name="T16" fmla="*/ 134617334 w 371"/>
                <a:gd name="T17" fmla="*/ 615078945 h 287"/>
                <a:gd name="T18" fmla="*/ 134617334 w 371"/>
                <a:gd name="T19" fmla="*/ 544677211 h 287"/>
                <a:gd name="T20" fmla="*/ 0 w 371"/>
                <a:gd name="T21" fmla="*/ 659540564 h 287"/>
                <a:gd name="T22" fmla="*/ 134617334 w 371"/>
                <a:gd name="T23" fmla="*/ 774405842 h 287"/>
                <a:gd name="T24" fmla="*/ 134617334 w 371"/>
                <a:gd name="T25" fmla="*/ 704004108 h 287"/>
                <a:gd name="T26" fmla="*/ 369109934 w 371"/>
                <a:gd name="T27" fmla="*/ 704004108 h 287"/>
                <a:gd name="T28" fmla="*/ 369109934 w 371"/>
                <a:gd name="T29" fmla="*/ 1063418156 h 287"/>
                <a:gd name="T30" fmla="*/ 1611057038 w 371"/>
                <a:gd name="T31" fmla="*/ 0 h 287"/>
                <a:gd name="T32" fmla="*/ 1276687250 w 371"/>
                <a:gd name="T33" fmla="*/ 0 h 287"/>
                <a:gd name="T34" fmla="*/ 1276687250 w 371"/>
                <a:gd name="T35" fmla="*/ 62990838 h 28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71"/>
                <a:gd name="T55" fmla="*/ 0 h 287"/>
                <a:gd name="T56" fmla="*/ 371 w 371"/>
                <a:gd name="T57" fmla="*/ 287 h 28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71" h="287">
                  <a:moveTo>
                    <a:pt x="294" y="17"/>
                  </a:moveTo>
                  <a:cubicBezTo>
                    <a:pt x="303" y="17"/>
                    <a:pt x="338" y="17"/>
                    <a:pt x="338" y="17"/>
                  </a:cubicBezTo>
                  <a:cubicBezTo>
                    <a:pt x="263" y="93"/>
                    <a:pt x="263" y="93"/>
                    <a:pt x="263" y="93"/>
                  </a:cubicBezTo>
                  <a:cubicBezTo>
                    <a:pt x="188" y="17"/>
                    <a:pt x="188" y="17"/>
                    <a:pt x="188" y="17"/>
                  </a:cubicBezTo>
                  <a:cubicBezTo>
                    <a:pt x="188" y="17"/>
                    <a:pt x="223" y="17"/>
                    <a:pt x="233" y="17"/>
                  </a:cubicBezTo>
                  <a:cubicBezTo>
                    <a:pt x="233" y="0"/>
                    <a:pt x="233" y="0"/>
                    <a:pt x="233" y="0"/>
                  </a:cubicBezTo>
                  <a:cubicBezTo>
                    <a:pt x="85" y="0"/>
                    <a:pt x="85" y="0"/>
                    <a:pt x="85" y="0"/>
                  </a:cubicBezTo>
                  <a:cubicBezTo>
                    <a:pt x="85" y="166"/>
                    <a:pt x="85" y="166"/>
                    <a:pt x="85" y="166"/>
                  </a:cubicBezTo>
                  <a:cubicBezTo>
                    <a:pt x="31" y="166"/>
                    <a:pt x="31" y="166"/>
                    <a:pt x="31" y="166"/>
                  </a:cubicBezTo>
                  <a:cubicBezTo>
                    <a:pt x="31" y="166"/>
                    <a:pt x="31" y="151"/>
                    <a:pt x="31" y="147"/>
                  </a:cubicBezTo>
                  <a:cubicBezTo>
                    <a:pt x="18" y="160"/>
                    <a:pt x="6" y="171"/>
                    <a:pt x="0" y="178"/>
                  </a:cubicBezTo>
                  <a:cubicBezTo>
                    <a:pt x="6" y="185"/>
                    <a:pt x="18" y="196"/>
                    <a:pt x="31" y="209"/>
                  </a:cubicBezTo>
                  <a:cubicBezTo>
                    <a:pt x="31" y="205"/>
                    <a:pt x="31" y="190"/>
                    <a:pt x="31" y="190"/>
                  </a:cubicBezTo>
                  <a:cubicBezTo>
                    <a:pt x="85" y="190"/>
                    <a:pt x="85" y="190"/>
                    <a:pt x="85" y="190"/>
                  </a:cubicBezTo>
                  <a:cubicBezTo>
                    <a:pt x="85" y="287"/>
                    <a:pt x="85" y="287"/>
                    <a:pt x="85" y="287"/>
                  </a:cubicBezTo>
                  <a:cubicBezTo>
                    <a:pt x="241" y="282"/>
                    <a:pt x="366" y="157"/>
                    <a:pt x="371" y="0"/>
                  </a:cubicBezTo>
                  <a:cubicBezTo>
                    <a:pt x="294" y="0"/>
                    <a:pt x="294" y="0"/>
                    <a:pt x="294" y="0"/>
                  </a:cubicBezTo>
                  <a:lnTo>
                    <a:pt x="294" y="17"/>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4" name="Group 410"/>
          <p:cNvGrpSpPr/>
          <p:nvPr/>
        </p:nvGrpSpPr>
        <p:grpSpPr>
          <a:xfrm>
            <a:off x="7904061" y="3625650"/>
            <a:ext cx="1545142" cy="1528440"/>
            <a:chOff x="7849943" y="3506018"/>
            <a:chExt cx="1563682" cy="1425576"/>
          </a:xfrm>
        </p:grpSpPr>
        <p:sp>
          <p:nvSpPr>
            <p:cNvPr id="336" name="Freeform 48"/>
            <p:cNvSpPr>
              <a:spLocks/>
            </p:cNvSpPr>
            <p:nvPr/>
          </p:nvSpPr>
          <p:spPr bwMode="gray">
            <a:xfrm>
              <a:off x="8149977" y="3771131"/>
              <a:ext cx="612775" cy="893762"/>
            </a:xfrm>
            <a:custGeom>
              <a:avLst/>
              <a:gdLst>
                <a:gd name="T0" fmla="*/ 638594916 w 294"/>
                <a:gd name="T1" fmla="*/ 1380228685 h 464"/>
                <a:gd name="T2" fmla="*/ 973094894 w 294"/>
                <a:gd name="T3" fmla="*/ 1094535040 h 464"/>
                <a:gd name="T4" fmla="*/ 973094894 w 294"/>
                <a:gd name="T5" fmla="*/ 860787205 h 464"/>
                <a:gd name="T6" fmla="*/ 973094894 w 294"/>
                <a:gd name="T7" fmla="*/ 860787205 h 464"/>
                <a:gd name="T8" fmla="*/ 973094894 w 294"/>
                <a:gd name="T9" fmla="*/ 389580087 h 464"/>
                <a:gd name="T10" fmla="*/ 1051290370 w 294"/>
                <a:gd name="T11" fmla="*/ 389580087 h 464"/>
                <a:gd name="T12" fmla="*/ 1051290370 w 294"/>
                <a:gd name="T13" fmla="*/ 389580087 h 464"/>
                <a:gd name="T14" fmla="*/ 1051290370 w 294"/>
                <a:gd name="T15" fmla="*/ 526861244 h 464"/>
                <a:gd name="T16" fmla="*/ 1277187748 w 294"/>
                <a:gd name="T17" fmla="*/ 337635963 h 464"/>
                <a:gd name="T18" fmla="*/ 1051290370 w 294"/>
                <a:gd name="T19" fmla="*/ 144700860 h 464"/>
                <a:gd name="T20" fmla="*/ 1051290370 w 294"/>
                <a:gd name="T21" fmla="*/ 281981957 h 464"/>
                <a:gd name="T22" fmla="*/ 1051290370 w 294"/>
                <a:gd name="T23" fmla="*/ 281981957 h 464"/>
                <a:gd name="T24" fmla="*/ 973094894 w 294"/>
                <a:gd name="T25" fmla="*/ 281981957 h 464"/>
                <a:gd name="T26" fmla="*/ 973094894 w 294"/>
                <a:gd name="T27" fmla="*/ 0 h 464"/>
                <a:gd name="T28" fmla="*/ 0 w 294"/>
                <a:gd name="T29" fmla="*/ 860787205 h 464"/>
                <a:gd name="T30" fmla="*/ 973094894 w 294"/>
                <a:gd name="T31" fmla="*/ 1721574409 h 464"/>
                <a:gd name="T32" fmla="*/ 973094894 w 294"/>
                <a:gd name="T33" fmla="*/ 1669630285 h 464"/>
                <a:gd name="T34" fmla="*/ 638594916 w 294"/>
                <a:gd name="T35" fmla="*/ 1380228685 h 46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4"/>
                <a:gd name="T55" fmla="*/ 0 h 464"/>
                <a:gd name="T56" fmla="*/ 294 w 294"/>
                <a:gd name="T57" fmla="*/ 464 h 46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4" h="464">
                  <a:moveTo>
                    <a:pt x="147" y="372"/>
                  </a:moveTo>
                  <a:cubicBezTo>
                    <a:pt x="224" y="295"/>
                    <a:pt x="224" y="295"/>
                    <a:pt x="224" y="295"/>
                  </a:cubicBezTo>
                  <a:cubicBezTo>
                    <a:pt x="224" y="232"/>
                    <a:pt x="224" y="232"/>
                    <a:pt x="224" y="232"/>
                  </a:cubicBezTo>
                  <a:cubicBezTo>
                    <a:pt x="224" y="232"/>
                    <a:pt x="224" y="232"/>
                    <a:pt x="224" y="232"/>
                  </a:cubicBezTo>
                  <a:cubicBezTo>
                    <a:pt x="224" y="105"/>
                    <a:pt x="224" y="105"/>
                    <a:pt x="224" y="105"/>
                  </a:cubicBezTo>
                  <a:cubicBezTo>
                    <a:pt x="242" y="105"/>
                    <a:pt x="242" y="105"/>
                    <a:pt x="242" y="105"/>
                  </a:cubicBezTo>
                  <a:cubicBezTo>
                    <a:pt x="242" y="105"/>
                    <a:pt x="242" y="105"/>
                    <a:pt x="242" y="105"/>
                  </a:cubicBezTo>
                  <a:cubicBezTo>
                    <a:pt x="242" y="105"/>
                    <a:pt x="242" y="128"/>
                    <a:pt x="242" y="142"/>
                  </a:cubicBezTo>
                  <a:cubicBezTo>
                    <a:pt x="260" y="125"/>
                    <a:pt x="285" y="99"/>
                    <a:pt x="294" y="91"/>
                  </a:cubicBezTo>
                  <a:cubicBezTo>
                    <a:pt x="285" y="82"/>
                    <a:pt x="260" y="57"/>
                    <a:pt x="242" y="39"/>
                  </a:cubicBezTo>
                  <a:cubicBezTo>
                    <a:pt x="242" y="53"/>
                    <a:pt x="242" y="76"/>
                    <a:pt x="242" y="76"/>
                  </a:cubicBezTo>
                  <a:cubicBezTo>
                    <a:pt x="242" y="76"/>
                    <a:pt x="242" y="76"/>
                    <a:pt x="242" y="76"/>
                  </a:cubicBezTo>
                  <a:cubicBezTo>
                    <a:pt x="224" y="76"/>
                    <a:pt x="224" y="76"/>
                    <a:pt x="224" y="76"/>
                  </a:cubicBezTo>
                  <a:cubicBezTo>
                    <a:pt x="224" y="0"/>
                    <a:pt x="224" y="0"/>
                    <a:pt x="224" y="0"/>
                  </a:cubicBezTo>
                  <a:cubicBezTo>
                    <a:pt x="100" y="5"/>
                    <a:pt x="0" y="107"/>
                    <a:pt x="0" y="232"/>
                  </a:cubicBezTo>
                  <a:cubicBezTo>
                    <a:pt x="0" y="357"/>
                    <a:pt x="100" y="459"/>
                    <a:pt x="224" y="464"/>
                  </a:cubicBezTo>
                  <a:cubicBezTo>
                    <a:pt x="224" y="450"/>
                    <a:pt x="224" y="450"/>
                    <a:pt x="224" y="450"/>
                  </a:cubicBezTo>
                  <a:lnTo>
                    <a:pt x="147" y="372"/>
                  </a:lnTo>
                  <a:close/>
                </a:path>
              </a:pathLst>
            </a:custGeom>
            <a:noFill/>
            <a:ln w="31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7" name="Freeform 49"/>
            <p:cNvSpPr>
              <a:spLocks/>
            </p:cNvSpPr>
            <p:nvPr/>
          </p:nvSpPr>
          <p:spPr bwMode="gray">
            <a:xfrm>
              <a:off x="8653215" y="3506018"/>
              <a:ext cx="517525" cy="369888"/>
            </a:xfrm>
            <a:custGeom>
              <a:avLst/>
              <a:gdLst>
                <a:gd name="T0" fmla="*/ 1075631023 w 249"/>
                <a:gd name="T1" fmla="*/ 382273467 h 192"/>
                <a:gd name="T2" fmla="*/ 0 w 249"/>
                <a:gd name="T3" fmla="*/ 0 h 192"/>
                <a:gd name="T4" fmla="*/ 0 w 249"/>
                <a:gd name="T5" fmla="*/ 467636655 h 192"/>
                <a:gd name="T6" fmla="*/ 686849295 w 249"/>
                <a:gd name="T7" fmla="*/ 712589246 h 192"/>
                <a:gd name="T8" fmla="*/ 1075631023 w 249"/>
                <a:gd name="T9" fmla="*/ 382273467 h 192"/>
                <a:gd name="T10" fmla="*/ 0 60000 65536"/>
                <a:gd name="T11" fmla="*/ 0 60000 65536"/>
                <a:gd name="T12" fmla="*/ 0 60000 65536"/>
                <a:gd name="T13" fmla="*/ 0 60000 65536"/>
                <a:gd name="T14" fmla="*/ 0 60000 65536"/>
                <a:gd name="T15" fmla="*/ 0 w 249"/>
                <a:gd name="T16" fmla="*/ 0 h 192"/>
                <a:gd name="T17" fmla="*/ 249 w 249"/>
                <a:gd name="T18" fmla="*/ 192 h 192"/>
              </a:gdLst>
              <a:ahLst/>
              <a:cxnLst>
                <a:cxn ang="T10">
                  <a:pos x="T0" y="T1"/>
                </a:cxn>
                <a:cxn ang="T11">
                  <a:pos x="T2" y="T3"/>
                </a:cxn>
                <a:cxn ang="T12">
                  <a:pos x="T4" y="T5"/>
                </a:cxn>
                <a:cxn ang="T13">
                  <a:pos x="T6" y="T7"/>
                </a:cxn>
                <a:cxn ang="T14">
                  <a:pos x="T8" y="T9"/>
                </a:cxn>
              </a:cxnLst>
              <a:rect l="T15" t="T16" r="T17" b="T18"/>
              <a:pathLst>
                <a:path w="249" h="192">
                  <a:moveTo>
                    <a:pt x="249" y="103"/>
                  </a:moveTo>
                  <a:cubicBezTo>
                    <a:pt x="184" y="41"/>
                    <a:pt x="96" y="2"/>
                    <a:pt x="0" y="0"/>
                  </a:cubicBezTo>
                  <a:cubicBezTo>
                    <a:pt x="0" y="126"/>
                    <a:pt x="0" y="126"/>
                    <a:pt x="0" y="126"/>
                  </a:cubicBezTo>
                  <a:cubicBezTo>
                    <a:pt x="62" y="128"/>
                    <a:pt x="117" y="152"/>
                    <a:pt x="159" y="192"/>
                  </a:cubicBezTo>
                  <a:lnTo>
                    <a:pt x="249" y="103"/>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8" name="Freeform 50"/>
            <p:cNvSpPr>
              <a:spLocks/>
            </p:cNvSpPr>
            <p:nvPr/>
          </p:nvSpPr>
          <p:spPr bwMode="gray">
            <a:xfrm>
              <a:off x="8096002" y="3506018"/>
              <a:ext cx="517525" cy="366713"/>
            </a:xfrm>
            <a:custGeom>
              <a:avLst/>
              <a:gdLst>
                <a:gd name="T0" fmla="*/ 1075631023 w 249"/>
                <a:gd name="T1" fmla="*/ 0 h 191"/>
                <a:gd name="T2" fmla="*/ 0 w 249"/>
                <a:gd name="T3" fmla="*/ 375997943 h 191"/>
                <a:gd name="T4" fmla="*/ 384462915 w 249"/>
                <a:gd name="T5" fmla="*/ 704075535 h 191"/>
                <a:gd name="T6" fmla="*/ 1075631023 w 249"/>
                <a:gd name="T7" fmla="*/ 464467906 h 191"/>
                <a:gd name="T8" fmla="*/ 1075631023 w 249"/>
                <a:gd name="T9" fmla="*/ 0 h 191"/>
                <a:gd name="T10" fmla="*/ 0 60000 65536"/>
                <a:gd name="T11" fmla="*/ 0 60000 65536"/>
                <a:gd name="T12" fmla="*/ 0 60000 65536"/>
                <a:gd name="T13" fmla="*/ 0 60000 65536"/>
                <a:gd name="T14" fmla="*/ 0 60000 65536"/>
                <a:gd name="T15" fmla="*/ 0 w 249"/>
                <a:gd name="T16" fmla="*/ 0 h 191"/>
                <a:gd name="T17" fmla="*/ 249 w 249"/>
                <a:gd name="T18" fmla="*/ 191 h 191"/>
              </a:gdLst>
              <a:ahLst/>
              <a:cxnLst>
                <a:cxn ang="T10">
                  <a:pos x="T0" y="T1"/>
                </a:cxn>
                <a:cxn ang="T11">
                  <a:pos x="T2" y="T3"/>
                </a:cxn>
                <a:cxn ang="T12">
                  <a:pos x="T4" y="T5"/>
                </a:cxn>
                <a:cxn ang="T13">
                  <a:pos x="T6" y="T7"/>
                </a:cxn>
                <a:cxn ang="T14">
                  <a:pos x="T8" y="T9"/>
                </a:cxn>
              </a:cxnLst>
              <a:rect l="T15" t="T16" r="T17" b="T18"/>
              <a:pathLst>
                <a:path w="249" h="191">
                  <a:moveTo>
                    <a:pt x="249" y="0"/>
                  </a:moveTo>
                  <a:cubicBezTo>
                    <a:pt x="152" y="2"/>
                    <a:pt x="65" y="41"/>
                    <a:pt x="0" y="102"/>
                  </a:cubicBezTo>
                  <a:cubicBezTo>
                    <a:pt x="89" y="191"/>
                    <a:pt x="89" y="191"/>
                    <a:pt x="89" y="191"/>
                  </a:cubicBezTo>
                  <a:cubicBezTo>
                    <a:pt x="131" y="152"/>
                    <a:pt x="187" y="128"/>
                    <a:pt x="249" y="126"/>
                  </a:cubicBezTo>
                  <a:lnTo>
                    <a:pt x="249" y="0"/>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39" name="Freeform 51"/>
            <p:cNvSpPr>
              <a:spLocks/>
            </p:cNvSpPr>
            <p:nvPr/>
          </p:nvSpPr>
          <p:spPr bwMode="gray">
            <a:xfrm>
              <a:off x="7854702" y="3728268"/>
              <a:ext cx="400050" cy="477838"/>
            </a:xfrm>
            <a:custGeom>
              <a:avLst/>
              <a:gdLst>
                <a:gd name="T0" fmla="*/ 447160043 w 192"/>
                <a:gd name="T1" fmla="*/ 0 h 249"/>
                <a:gd name="T2" fmla="*/ 0 w 192"/>
                <a:gd name="T3" fmla="*/ 916984570 h 249"/>
                <a:gd name="T4" fmla="*/ 547012205 w 192"/>
                <a:gd name="T5" fmla="*/ 916984570 h 249"/>
                <a:gd name="T6" fmla="*/ 833541675 w 192"/>
                <a:gd name="T7" fmla="*/ 327758527 h 249"/>
                <a:gd name="T8" fmla="*/ 447160043 w 192"/>
                <a:gd name="T9" fmla="*/ 0 h 249"/>
                <a:gd name="T10" fmla="*/ 0 60000 65536"/>
                <a:gd name="T11" fmla="*/ 0 60000 65536"/>
                <a:gd name="T12" fmla="*/ 0 60000 65536"/>
                <a:gd name="T13" fmla="*/ 0 60000 65536"/>
                <a:gd name="T14" fmla="*/ 0 60000 65536"/>
                <a:gd name="T15" fmla="*/ 0 w 192"/>
                <a:gd name="T16" fmla="*/ 0 h 249"/>
                <a:gd name="T17" fmla="*/ 192 w 192"/>
                <a:gd name="T18" fmla="*/ 249 h 249"/>
              </a:gdLst>
              <a:ahLst/>
              <a:cxnLst>
                <a:cxn ang="T10">
                  <a:pos x="T0" y="T1"/>
                </a:cxn>
                <a:cxn ang="T11">
                  <a:pos x="T2" y="T3"/>
                </a:cxn>
                <a:cxn ang="T12">
                  <a:pos x="T4" y="T5"/>
                </a:cxn>
                <a:cxn ang="T13">
                  <a:pos x="T6" y="T7"/>
                </a:cxn>
                <a:cxn ang="T14">
                  <a:pos x="T8" y="T9"/>
                </a:cxn>
              </a:cxnLst>
              <a:rect l="T15" t="T16" r="T17" b="T18"/>
              <a:pathLst>
                <a:path w="192" h="249">
                  <a:moveTo>
                    <a:pt x="103" y="0"/>
                  </a:moveTo>
                  <a:cubicBezTo>
                    <a:pt x="41" y="65"/>
                    <a:pt x="2" y="153"/>
                    <a:pt x="0" y="249"/>
                  </a:cubicBezTo>
                  <a:cubicBezTo>
                    <a:pt x="126" y="249"/>
                    <a:pt x="126" y="249"/>
                    <a:pt x="126" y="249"/>
                  </a:cubicBezTo>
                  <a:cubicBezTo>
                    <a:pt x="128" y="187"/>
                    <a:pt x="153" y="132"/>
                    <a:pt x="192" y="89"/>
                  </a:cubicBezTo>
                  <a:lnTo>
                    <a:pt x="103" y="0"/>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40" name="Freeform 52"/>
            <p:cNvSpPr>
              <a:spLocks/>
            </p:cNvSpPr>
            <p:nvPr/>
          </p:nvSpPr>
          <p:spPr bwMode="gray">
            <a:xfrm>
              <a:off x="9011988" y="3729856"/>
              <a:ext cx="401637" cy="476250"/>
            </a:xfrm>
            <a:custGeom>
              <a:avLst/>
              <a:gdLst>
                <a:gd name="T0" fmla="*/ 835814917 w 193"/>
                <a:gd name="T1" fmla="*/ 914572848 h 248"/>
                <a:gd name="T2" fmla="*/ 389758541 w 193"/>
                <a:gd name="T3" fmla="*/ 0 h 248"/>
                <a:gd name="T4" fmla="*/ 0 w 193"/>
                <a:gd name="T5" fmla="*/ 328213104 h 248"/>
                <a:gd name="T6" fmla="*/ 290152596 w 193"/>
                <a:gd name="T7" fmla="*/ 914572848 h 248"/>
                <a:gd name="T8" fmla="*/ 835814917 w 193"/>
                <a:gd name="T9" fmla="*/ 914572848 h 248"/>
                <a:gd name="T10" fmla="*/ 0 60000 65536"/>
                <a:gd name="T11" fmla="*/ 0 60000 65536"/>
                <a:gd name="T12" fmla="*/ 0 60000 65536"/>
                <a:gd name="T13" fmla="*/ 0 60000 65536"/>
                <a:gd name="T14" fmla="*/ 0 60000 65536"/>
                <a:gd name="T15" fmla="*/ 0 w 193"/>
                <a:gd name="T16" fmla="*/ 0 h 248"/>
                <a:gd name="T17" fmla="*/ 193 w 193"/>
                <a:gd name="T18" fmla="*/ 248 h 248"/>
              </a:gdLst>
              <a:ahLst/>
              <a:cxnLst>
                <a:cxn ang="T10">
                  <a:pos x="T0" y="T1"/>
                </a:cxn>
                <a:cxn ang="T11">
                  <a:pos x="T2" y="T3"/>
                </a:cxn>
                <a:cxn ang="T12">
                  <a:pos x="T4" y="T5"/>
                </a:cxn>
                <a:cxn ang="T13">
                  <a:pos x="T6" y="T7"/>
                </a:cxn>
                <a:cxn ang="T14">
                  <a:pos x="T8" y="T9"/>
                </a:cxn>
              </a:cxnLst>
              <a:rect l="T15" t="T16" r="T17" b="T18"/>
              <a:pathLst>
                <a:path w="193" h="248">
                  <a:moveTo>
                    <a:pt x="193" y="248"/>
                  </a:moveTo>
                  <a:cubicBezTo>
                    <a:pt x="190" y="152"/>
                    <a:pt x="152" y="65"/>
                    <a:pt x="90" y="0"/>
                  </a:cubicBezTo>
                  <a:cubicBezTo>
                    <a:pt x="0" y="89"/>
                    <a:pt x="0" y="89"/>
                    <a:pt x="0" y="89"/>
                  </a:cubicBezTo>
                  <a:cubicBezTo>
                    <a:pt x="40" y="131"/>
                    <a:pt x="64" y="187"/>
                    <a:pt x="67" y="248"/>
                  </a:cubicBezTo>
                  <a:lnTo>
                    <a:pt x="193" y="248"/>
                  </a:ln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15" name="Group 53"/>
            <p:cNvGrpSpPr>
              <a:grpSpLocks/>
            </p:cNvGrpSpPr>
            <p:nvPr/>
          </p:nvGrpSpPr>
          <p:grpSpPr bwMode="auto">
            <a:xfrm rot="5400000">
              <a:off x="8279361" y="3800501"/>
              <a:ext cx="701675" cy="1560511"/>
              <a:chOff x="3617" y="2552"/>
              <a:chExt cx="442" cy="907"/>
            </a:xfrm>
            <a:solidFill>
              <a:schemeClr val="accent1"/>
            </a:solidFill>
          </p:grpSpPr>
          <p:sp>
            <p:nvSpPr>
              <p:cNvPr id="342" name="Freeform 54"/>
              <p:cNvSpPr>
                <a:spLocks/>
              </p:cNvSpPr>
              <p:nvPr/>
            </p:nvSpPr>
            <p:spPr bwMode="gray">
              <a:xfrm>
                <a:off x="3617" y="2552"/>
                <a:ext cx="442" cy="441"/>
              </a:xfrm>
              <a:custGeom>
                <a:avLst/>
                <a:gdLst>
                  <a:gd name="T0" fmla="*/ 350 w 365"/>
                  <a:gd name="T1" fmla="*/ 534 h 364"/>
                  <a:gd name="T2" fmla="*/ 535 w 365"/>
                  <a:gd name="T3" fmla="*/ 534 h 364"/>
                  <a:gd name="T4" fmla="*/ 0 w 365"/>
                  <a:gd name="T5" fmla="*/ 0 h 364"/>
                  <a:gd name="T6" fmla="*/ 0 w 365"/>
                  <a:gd name="T7" fmla="*/ 185 h 364"/>
                  <a:gd name="T8" fmla="*/ 350 w 365"/>
                  <a:gd name="T9" fmla="*/ 534 h 364"/>
                  <a:gd name="T10" fmla="*/ 0 60000 65536"/>
                  <a:gd name="T11" fmla="*/ 0 60000 65536"/>
                  <a:gd name="T12" fmla="*/ 0 60000 65536"/>
                  <a:gd name="T13" fmla="*/ 0 60000 65536"/>
                  <a:gd name="T14" fmla="*/ 0 60000 65536"/>
                  <a:gd name="T15" fmla="*/ 0 w 365"/>
                  <a:gd name="T16" fmla="*/ 0 h 364"/>
                  <a:gd name="T17" fmla="*/ 365 w 365"/>
                  <a:gd name="T18" fmla="*/ 364 h 364"/>
                </a:gdLst>
                <a:ahLst/>
                <a:cxnLst>
                  <a:cxn ang="T10">
                    <a:pos x="T0" y="T1"/>
                  </a:cxn>
                  <a:cxn ang="T11">
                    <a:pos x="T2" y="T3"/>
                  </a:cxn>
                  <a:cxn ang="T12">
                    <a:pos x="T4" y="T5"/>
                  </a:cxn>
                  <a:cxn ang="T13">
                    <a:pos x="T6" y="T7"/>
                  </a:cxn>
                  <a:cxn ang="T14">
                    <a:pos x="T8" y="T9"/>
                  </a:cxn>
                </a:cxnLst>
                <a:rect l="T15" t="T16" r="T17" b="T18"/>
                <a:pathLst>
                  <a:path w="365" h="364">
                    <a:moveTo>
                      <a:pt x="239" y="364"/>
                    </a:moveTo>
                    <a:cubicBezTo>
                      <a:pt x="365" y="364"/>
                      <a:pt x="365" y="364"/>
                      <a:pt x="365" y="364"/>
                    </a:cubicBezTo>
                    <a:cubicBezTo>
                      <a:pt x="360" y="165"/>
                      <a:pt x="200" y="4"/>
                      <a:pt x="0" y="0"/>
                    </a:cubicBezTo>
                    <a:cubicBezTo>
                      <a:pt x="0" y="126"/>
                      <a:pt x="0" y="126"/>
                      <a:pt x="0" y="126"/>
                    </a:cubicBezTo>
                    <a:cubicBezTo>
                      <a:pt x="130" y="130"/>
                      <a:pt x="234" y="235"/>
                      <a:pt x="239" y="364"/>
                    </a:cubicBez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43" name="Freeform 55"/>
              <p:cNvSpPr>
                <a:spLocks/>
              </p:cNvSpPr>
              <p:nvPr/>
            </p:nvSpPr>
            <p:spPr bwMode="gray">
              <a:xfrm>
                <a:off x="3617" y="3017"/>
                <a:ext cx="442" cy="442"/>
              </a:xfrm>
              <a:custGeom>
                <a:avLst/>
                <a:gdLst>
                  <a:gd name="T0" fmla="*/ 350 w 365"/>
                  <a:gd name="T1" fmla="*/ 0 h 365"/>
                  <a:gd name="T2" fmla="*/ 0 w 365"/>
                  <a:gd name="T3" fmla="*/ 350 h 365"/>
                  <a:gd name="T4" fmla="*/ 0 w 365"/>
                  <a:gd name="T5" fmla="*/ 535 h 365"/>
                  <a:gd name="T6" fmla="*/ 535 w 365"/>
                  <a:gd name="T7" fmla="*/ 0 h 365"/>
                  <a:gd name="T8" fmla="*/ 350 w 365"/>
                  <a:gd name="T9" fmla="*/ 0 h 365"/>
                  <a:gd name="T10" fmla="*/ 0 60000 65536"/>
                  <a:gd name="T11" fmla="*/ 0 60000 65536"/>
                  <a:gd name="T12" fmla="*/ 0 60000 65536"/>
                  <a:gd name="T13" fmla="*/ 0 60000 65536"/>
                  <a:gd name="T14" fmla="*/ 0 60000 65536"/>
                  <a:gd name="T15" fmla="*/ 0 w 365"/>
                  <a:gd name="T16" fmla="*/ 0 h 365"/>
                  <a:gd name="T17" fmla="*/ 365 w 365"/>
                  <a:gd name="T18" fmla="*/ 365 h 365"/>
                </a:gdLst>
                <a:ahLst/>
                <a:cxnLst>
                  <a:cxn ang="T10">
                    <a:pos x="T0" y="T1"/>
                  </a:cxn>
                  <a:cxn ang="T11">
                    <a:pos x="T2" y="T3"/>
                  </a:cxn>
                  <a:cxn ang="T12">
                    <a:pos x="T4" y="T5"/>
                  </a:cxn>
                  <a:cxn ang="T13">
                    <a:pos x="T6" y="T7"/>
                  </a:cxn>
                  <a:cxn ang="T14">
                    <a:pos x="T8" y="T9"/>
                  </a:cxn>
                </a:cxnLst>
                <a:rect l="T15" t="T16" r="T17" b="T18"/>
                <a:pathLst>
                  <a:path w="365" h="365">
                    <a:moveTo>
                      <a:pt x="239" y="0"/>
                    </a:moveTo>
                    <a:cubicBezTo>
                      <a:pt x="234" y="129"/>
                      <a:pt x="130" y="234"/>
                      <a:pt x="0" y="239"/>
                    </a:cubicBezTo>
                    <a:cubicBezTo>
                      <a:pt x="0" y="365"/>
                      <a:pt x="0" y="365"/>
                      <a:pt x="0" y="365"/>
                    </a:cubicBezTo>
                    <a:cubicBezTo>
                      <a:pt x="200" y="360"/>
                      <a:pt x="360" y="199"/>
                      <a:pt x="365" y="0"/>
                    </a:cubicBezTo>
                    <a:lnTo>
                      <a:pt x="239" y="0"/>
                    </a:ln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344" name="Freeform 56"/>
            <p:cNvSpPr>
              <a:spLocks/>
            </p:cNvSpPr>
            <p:nvPr/>
          </p:nvSpPr>
          <p:spPr bwMode="gray">
            <a:xfrm>
              <a:off x="8643690" y="3772718"/>
              <a:ext cx="463550" cy="561975"/>
            </a:xfrm>
            <a:custGeom>
              <a:avLst/>
              <a:gdLst>
                <a:gd name="T0" fmla="*/ 0 w 223"/>
                <a:gd name="T1" fmla="*/ 0 h 292"/>
                <a:gd name="T2" fmla="*/ 0 w 223"/>
                <a:gd name="T3" fmla="*/ 48150860 h 292"/>
                <a:gd name="T4" fmla="*/ 332716689 w 223"/>
                <a:gd name="T5" fmla="*/ 337061807 h 292"/>
                <a:gd name="T6" fmla="*/ 0 w 223"/>
                <a:gd name="T7" fmla="*/ 622267969 h 292"/>
                <a:gd name="T8" fmla="*/ 0 w 223"/>
                <a:gd name="T9" fmla="*/ 822282872 h 292"/>
                <a:gd name="T10" fmla="*/ 509877967 w 223"/>
                <a:gd name="T11" fmla="*/ 822282872 h 292"/>
                <a:gd name="T12" fmla="*/ 509877967 w 223"/>
                <a:gd name="T13" fmla="*/ 892658663 h 292"/>
                <a:gd name="T14" fmla="*/ 509877967 w 223"/>
                <a:gd name="T15" fmla="*/ 892658663 h 292"/>
                <a:gd name="T16" fmla="*/ 350001071 w 223"/>
                <a:gd name="T17" fmla="*/ 892658663 h 292"/>
                <a:gd name="T18" fmla="*/ 570370316 w 223"/>
                <a:gd name="T19" fmla="*/ 1081561333 h 292"/>
                <a:gd name="T20" fmla="*/ 790741510 w 223"/>
                <a:gd name="T21" fmla="*/ 892658663 h 292"/>
                <a:gd name="T22" fmla="*/ 630864614 w 223"/>
                <a:gd name="T23" fmla="*/ 892658663 h 292"/>
                <a:gd name="T24" fmla="*/ 630864614 w 223"/>
                <a:gd name="T25" fmla="*/ 892658663 h 292"/>
                <a:gd name="T26" fmla="*/ 630864614 w 223"/>
                <a:gd name="T27" fmla="*/ 822282872 h 292"/>
                <a:gd name="T28" fmla="*/ 963581173 w 223"/>
                <a:gd name="T29" fmla="*/ 822282872 h 292"/>
                <a:gd name="T30" fmla="*/ 0 w 223"/>
                <a:gd name="T31" fmla="*/ 0 h 29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3"/>
                <a:gd name="T49" fmla="*/ 0 h 292"/>
                <a:gd name="T50" fmla="*/ 223 w 223"/>
                <a:gd name="T51" fmla="*/ 292 h 29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3" h="292">
                  <a:moveTo>
                    <a:pt x="0" y="0"/>
                  </a:moveTo>
                  <a:cubicBezTo>
                    <a:pt x="0" y="13"/>
                    <a:pt x="0" y="13"/>
                    <a:pt x="0" y="13"/>
                  </a:cubicBezTo>
                  <a:cubicBezTo>
                    <a:pt x="77" y="91"/>
                    <a:pt x="77" y="91"/>
                    <a:pt x="77" y="91"/>
                  </a:cubicBezTo>
                  <a:cubicBezTo>
                    <a:pt x="0" y="168"/>
                    <a:pt x="0" y="168"/>
                    <a:pt x="0" y="168"/>
                  </a:cubicBezTo>
                  <a:cubicBezTo>
                    <a:pt x="0" y="222"/>
                    <a:pt x="0" y="222"/>
                    <a:pt x="0" y="222"/>
                  </a:cubicBezTo>
                  <a:cubicBezTo>
                    <a:pt x="118" y="222"/>
                    <a:pt x="118" y="222"/>
                    <a:pt x="118" y="222"/>
                  </a:cubicBezTo>
                  <a:cubicBezTo>
                    <a:pt x="118" y="241"/>
                    <a:pt x="118" y="241"/>
                    <a:pt x="118" y="241"/>
                  </a:cubicBezTo>
                  <a:cubicBezTo>
                    <a:pt x="118" y="241"/>
                    <a:pt x="118" y="241"/>
                    <a:pt x="118" y="241"/>
                  </a:cubicBezTo>
                  <a:cubicBezTo>
                    <a:pt x="118" y="241"/>
                    <a:pt x="95" y="241"/>
                    <a:pt x="81" y="241"/>
                  </a:cubicBezTo>
                  <a:cubicBezTo>
                    <a:pt x="98" y="258"/>
                    <a:pt x="124" y="284"/>
                    <a:pt x="132" y="292"/>
                  </a:cubicBezTo>
                  <a:cubicBezTo>
                    <a:pt x="140" y="284"/>
                    <a:pt x="166" y="258"/>
                    <a:pt x="183" y="241"/>
                  </a:cubicBezTo>
                  <a:cubicBezTo>
                    <a:pt x="170" y="241"/>
                    <a:pt x="146" y="241"/>
                    <a:pt x="146" y="241"/>
                  </a:cubicBezTo>
                  <a:cubicBezTo>
                    <a:pt x="146" y="241"/>
                    <a:pt x="146" y="241"/>
                    <a:pt x="146" y="241"/>
                  </a:cubicBezTo>
                  <a:cubicBezTo>
                    <a:pt x="146" y="222"/>
                    <a:pt x="146" y="222"/>
                    <a:pt x="146" y="222"/>
                  </a:cubicBezTo>
                  <a:cubicBezTo>
                    <a:pt x="223" y="222"/>
                    <a:pt x="223" y="222"/>
                    <a:pt x="223" y="222"/>
                  </a:cubicBezTo>
                  <a:cubicBezTo>
                    <a:pt x="218" y="101"/>
                    <a:pt x="121" y="4"/>
                    <a:pt x="0" y="0"/>
                  </a:cubicBez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45" name="Freeform 57"/>
            <p:cNvSpPr>
              <a:spLocks/>
            </p:cNvSpPr>
            <p:nvPr/>
          </p:nvSpPr>
          <p:spPr bwMode="gray">
            <a:xfrm>
              <a:off x="8499226" y="4237856"/>
              <a:ext cx="608013" cy="428625"/>
            </a:xfrm>
            <a:custGeom>
              <a:avLst/>
              <a:gdLst>
                <a:gd name="T0" fmla="*/ 871476173 w 292"/>
                <a:gd name="T1" fmla="*/ 284470574 h 223"/>
                <a:gd name="T2" fmla="*/ 537627072 w 292"/>
                <a:gd name="T3" fmla="*/ 0 h 223"/>
                <a:gd name="T4" fmla="*/ 299163223 w 292"/>
                <a:gd name="T5" fmla="*/ 0 h 223"/>
                <a:gd name="T6" fmla="*/ 299163223 w 292"/>
                <a:gd name="T7" fmla="*/ 432246210 h 223"/>
                <a:gd name="T8" fmla="*/ 221120974 w 292"/>
                <a:gd name="T9" fmla="*/ 432246210 h 223"/>
                <a:gd name="T10" fmla="*/ 221120974 w 292"/>
                <a:gd name="T11" fmla="*/ 295553314 h 223"/>
                <a:gd name="T12" fmla="*/ 0 w 292"/>
                <a:gd name="T13" fmla="*/ 483967587 h 223"/>
                <a:gd name="T14" fmla="*/ 221120974 w 292"/>
                <a:gd name="T15" fmla="*/ 676078148 h 223"/>
                <a:gd name="T16" fmla="*/ 221120974 w 292"/>
                <a:gd name="T17" fmla="*/ 539383330 h 223"/>
                <a:gd name="T18" fmla="*/ 299163223 w 292"/>
                <a:gd name="T19" fmla="*/ 539383330 h 223"/>
                <a:gd name="T20" fmla="*/ 299163223 w 292"/>
                <a:gd name="T21" fmla="*/ 823853784 h 223"/>
                <a:gd name="T22" fmla="*/ 1266026732 w 292"/>
                <a:gd name="T23" fmla="*/ 0 h 223"/>
                <a:gd name="T24" fmla="*/ 1209662701 w 292"/>
                <a:gd name="T25" fmla="*/ 0 h 223"/>
                <a:gd name="T26" fmla="*/ 871476173 w 292"/>
                <a:gd name="T27" fmla="*/ 284470574 h 2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2"/>
                <a:gd name="T43" fmla="*/ 0 h 223"/>
                <a:gd name="T44" fmla="*/ 292 w 292"/>
                <a:gd name="T45" fmla="*/ 223 h 2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2" h="223">
                  <a:moveTo>
                    <a:pt x="201" y="77"/>
                  </a:moveTo>
                  <a:cubicBezTo>
                    <a:pt x="124" y="0"/>
                    <a:pt x="124" y="0"/>
                    <a:pt x="124" y="0"/>
                  </a:cubicBezTo>
                  <a:cubicBezTo>
                    <a:pt x="69" y="0"/>
                    <a:pt x="69" y="0"/>
                    <a:pt x="69" y="0"/>
                  </a:cubicBezTo>
                  <a:cubicBezTo>
                    <a:pt x="69" y="117"/>
                    <a:pt x="69" y="117"/>
                    <a:pt x="69" y="117"/>
                  </a:cubicBezTo>
                  <a:cubicBezTo>
                    <a:pt x="59" y="117"/>
                    <a:pt x="51" y="117"/>
                    <a:pt x="51" y="117"/>
                  </a:cubicBezTo>
                  <a:cubicBezTo>
                    <a:pt x="51" y="80"/>
                    <a:pt x="51" y="80"/>
                    <a:pt x="51" y="80"/>
                  </a:cubicBezTo>
                  <a:cubicBezTo>
                    <a:pt x="33" y="97"/>
                    <a:pt x="8" y="123"/>
                    <a:pt x="0" y="131"/>
                  </a:cubicBezTo>
                  <a:cubicBezTo>
                    <a:pt x="8" y="140"/>
                    <a:pt x="33" y="165"/>
                    <a:pt x="51" y="183"/>
                  </a:cubicBezTo>
                  <a:cubicBezTo>
                    <a:pt x="51" y="146"/>
                    <a:pt x="51" y="146"/>
                    <a:pt x="51" y="146"/>
                  </a:cubicBezTo>
                  <a:cubicBezTo>
                    <a:pt x="51" y="146"/>
                    <a:pt x="59" y="146"/>
                    <a:pt x="69" y="146"/>
                  </a:cubicBezTo>
                  <a:cubicBezTo>
                    <a:pt x="69" y="223"/>
                    <a:pt x="69" y="223"/>
                    <a:pt x="69" y="223"/>
                  </a:cubicBezTo>
                  <a:cubicBezTo>
                    <a:pt x="190" y="218"/>
                    <a:pt x="287" y="121"/>
                    <a:pt x="292" y="0"/>
                  </a:cubicBezTo>
                  <a:cubicBezTo>
                    <a:pt x="279" y="0"/>
                    <a:pt x="279" y="0"/>
                    <a:pt x="279" y="0"/>
                  </a:cubicBezTo>
                  <a:lnTo>
                    <a:pt x="201" y="77"/>
                  </a:lnTo>
                  <a:close/>
                </a:path>
              </a:pathLst>
            </a:custGeom>
            <a:solidFill>
              <a:schemeClr val="accent3"/>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6" name="Group 409"/>
          <p:cNvGrpSpPr/>
          <p:nvPr/>
        </p:nvGrpSpPr>
        <p:grpSpPr>
          <a:xfrm>
            <a:off x="7849939" y="5328740"/>
            <a:ext cx="1653386" cy="1547547"/>
            <a:chOff x="7849939" y="5147493"/>
            <a:chExt cx="1673225" cy="1441450"/>
          </a:xfrm>
        </p:grpSpPr>
        <p:sp>
          <p:nvSpPr>
            <p:cNvPr id="346" name="Freeform 58"/>
            <p:cNvSpPr>
              <a:spLocks/>
            </p:cNvSpPr>
            <p:nvPr/>
          </p:nvSpPr>
          <p:spPr bwMode="gray">
            <a:xfrm rot="5400000">
              <a:off x="8787357" y="5029225"/>
              <a:ext cx="276225" cy="512762"/>
            </a:xfrm>
            <a:custGeom>
              <a:avLst/>
              <a:gdLst>
                <a:gd name="T0" fmla="*/ 110388317 w 144"/>
                <a:gd name="T1" fmla="*/ 955838417 h 246"/>
                <a:gd name="T2" fmla="*/ 121427721 w 144"/>
                <a:gd name="T3" fmla="*/ 964526187 h 246"/>
                <a:gd name="T4" fmla="*/ 217097472 w 144"/>
                <a:gd name="T5" fmla="*/ 1068800274 h 246"/>
                <a:gd name="T6" fmla="*/ 529862867 w 144"/>
                <a:gd name="T7" fmla="*/ 178132706 h 246"/>
                <a:gd name="T8" fmla="*/ 522504543 w 144"/>
                <a:gd name="T9" fmla="*/ 8689859 h 246"/>
                <a:gd name="T10" fmla="*/ 375318761 w 144"/>
                <a:gd name="T11" fmla="*/ 0 h 246"/>
                <a:gd name="T12" fmla="*/ 0 w 144"/>
                <a:gd name="T13" fmla="*/ 1068800274 h 246"/>
                <a:gd name="T14" fmla="*/ 99348913 w 144"/>
                <a:gd name="T15" fmla="*/ 964526187 h 246"/>
                <a:gd name="T16" fmla="*/ 110388317 w 144"/>
                <a:gd name="T17" fmla="*/ 955838417 h 2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246"/>
                <a:gd name="T29" fmla="*/ 144 w 144"/>
                <a:gd name="T30" fmla="*/ 246 h 2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246">
                  <a:moveTo>
                    <a:pt x="30" y="220"/>
                  </a:moveTo>
                  <a:cubicBezTo>
                    <a:pt x="33" y="222"/>
                    <a:pt x="33" y="222"/>
                    <a:pt x="33" y="222"/>
                  </a:cubicBezTo>
                  <a:cubicBezTo>
                    <a:pt x="59" y="246"/>
                    <a:pt x="59" y="246"/>
                    <a:pt x="59" y="246"/>
                  </a:cubicBezTo>
                  <a:cubicBezTo>
                    <a:pt x="62" y="167"/>
                    <a:pt x="94" y="95"/>
                    <a:pt x="144" y="41"/>
                  </a:cubicBezTo>
                  <a:cubicBezTo>
                    <a:pt x="142" y="2"/>
                    <a:pt x="142" y="2"/>
                    <a:pt x="142" y="2"/>
                  </a:cubicBezTo>
                  <a:cubicBezTo>
                    <a:pt x="102" y="0"/>
                    <a:pt x="102" y="0"/>
                    <a:pt x="102" y="0"/>
                  </a:cubicBezTo>
                  <a:cubicBezTo>
                    <a:pt x="41" y="65"/>
                    <a:pt x="3" y="151"/>
                    <a:pt x="0" y="246"/>
                  </a:cubicBezTo>
                  <a:cubicBezTo>
                    <a:pt x="27" y="222"/>
                    <a:pt x="27" y="222"/>
                    <a:pt x="27" y="222"/>
                  </a:cubicBezTo>
                  <a:lnTo>
                    <a:pt x="30" y="220"/>
                  </a:ln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47" name="Freeform 59"/>
            <p:cNvSpPr>
              <a:spLocks/>
            </p:cNvSpPr>
            <p:nvPr/>
          </p:nvSpPr>
          <p:spPr bwMode="gray">
            <a:xfrm rot="5400000">
              <a:off x="9112795" y="5443562"/>
              <a:ext cx="522288" cy="298450"/>
            </a:xfrm>
            <a:custGeom>
              <a:avLst/>
              <a:gdLst>
                <a:gd name="T0" fmla="*/ 143796251 w 272"/>
                <a:gd name="T1" fmla="*/ 451032501 h 144"/>
                <a:gd name="T2" fmla="*/ 147482988 w 272"/>
                <a:gd name="T3" fmla="*/ 463917660 h 144"/>
                <a:gd name="T4" fmla="*/ 154856462 w 272"/>
                <a:gd name="T5" fmla="*/ 618558348 h 144"/>
                <a:gd name="T6" fmla="*/ 907020151 w 272"/>
                <a:gd name="T7" fmla="*/ 253437894 h 144"/>
                <a:gd name="T8" fmla="*/ 1002884918 w 272"/>
                <a:gd name="T9" fmla="*/ 128866128 h 144"/>
                <a:gd name="T10" fmla="*/ 907020151 w 272"/>
                <a:gd name="T11" fmla="*/ 0 h 144"/>
                <a:gd name="T12" fmla="*/ 0 w 272"/>
                <a:gd name="T13" fmla="*/ 438145270 h 144"/>
                <a:gd name="T14" fmla="*/ 132734119 w 272"/>
                <a:gd name="T15" fmla="*/ 446736066 h 144"/>
                <a:gd name="T16" fmla="*/ 143796251 w 272"/>
                <a:gd name="T17" fmla="*/ 451032501 h 1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2"/>
                <a:gd name="T28" fmla="*/ 0 h 144"/>
                <a:gd name="T29" fmla="*/ 272 w 272"/>
                <a:gd name="T30" fmla="*/ 144 h 1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2" h="144">
                  <a:moveTo>
                    <a:pt x="39" y="105"/>
                  </a:moveTo>
                  <a:cubicBezTo>
                    <a:pt x="40" y="108"/>
                    <a:pt x="40" y="108"/>
                    <a:pt x="40" y="108"/>
                  </a:cubicBezTo>
                  <a:cubicBezTo>
                    <a:pt x="42" y="144"/>
                    <a:pt x="42" y="144"/>
                    <a:pt x="42" y="144"/>
                  </a:cubicBezTo>
                  <a:cubicBezTo>
                    <a:pt x="96" y="94"/>
                    <a:pt x="167" y="62"/>
                    <a:pt x="246" y="59"/>
                  </a:cubicBezTo>
                  <a:cubicBezTo>
                    <a:pt x="272" y="30"/>
                    <a:pt x="272" y="30"/>
                    <a:pt x="272" y="30"/>
                  </a:cubicBezTo>
                  <a:cubicBezTo>
                    <a:pt x="246" y="0"/>
                    <a:pt x="246" y="0"/>
                    <a:pt x="246" y="0"/>
                  </a:cubicBezTo>
                  <a:cubicBezTo>
                    <a:pt x="151" y="3"/>
                    <a:pt x="65" y="41"/>
                    <a:pt x="0" y="102"/>
                  </a:cubicBezTo>
                  <a:cubicBezTo>
                    <a:pt x="36" y="104"/>
                    <a:pt x="36" y="104"/>
                    <a:pt x="36" y="104"/>
                  </a:cubicBezTo>
                  <a:lnTo>
                    <a:pt x="39" y="105"/>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48" name="Freeform 60"/>
            <p:cNvSpPr>
              <a:spLocks/>
            </p:cNvSpPr>
            <p:nvPr/>
          </p:nvSpPr>
          <p:spPr bwMode="gray">
            <a:xfrm rot="5400000">
              <a:off x="9037388" y="5977756"/>
              <a:ext cx="473075" cy="298450"/>
            </a:xfrm>
            <a:custGeom>
              <a:avLst/>
              <a:gdLst>
                <a:gd name="T0" fmla="*/ 96153461 w 246"/>
                <a:gd name="T1" fmla="*/ 126319463 h 143"/>
                <a:gd name="T2" fmla="*/ 85059279 w 246"/>
                <a:gd name="T3" fmla="*/ 135030860 h 143"/>
                <a:gd name="T4" fmla="*/ 0 w 246"/>
                <a:gd name="T5" fmla="*/ 252638926 h 143"/>
                <a:gd name="T6" fmla="*/ 750733541 w 246"/>
                <a:gd name="T7" fmla="*/ 622883929 h 143"/>
                <a:gd name="T8" fmla="*/ 898661749 w 246"/>
                <a:gd name="T9" fmla="*/ 609816833 h 143"/>
                <a:gd name="T10" fmla="*/ 909755932 w 246"/>
                <a:gd name="T11" fmla="*/ 444293899 h 143"/>
                <a:gd name="T12" fmla="*/ 0 w 246"/>
                <a:gd name="T13" fmla="*/ 0 h 143"/>
                <a:gd name="T14" fmla="*/ 85059279 w 246"/>
                <a:gd name="T15" fmla="*/ 113252367 h 143"/>
                <a:gd name="T16" fmla="*/ 96153461 w 246"/>
                <a:gd name="T17" fmla="*/ 126319463 h 1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6"/>
                <a:gd name="T28" fmla="*/ 0 h 143"/>
                <a:gd name="T29" fmla="*/ 246 w 246"/>
                <a:gd name="T30" fmla="*/ 143 h 1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6" h="143">
                  <a:moveTo>
                    <a:pt x="26" y="29"/>
                  </a:moveTo>
                  <a:cubicBezTo>
                    <a:pt x="23" y="31"/>
                    <a:pt x="23" y="31"/>
                    <a:pt x="23" y="31"/>
                  </a:cubicBezTo>
                  <a:cubicBezTo>
                    <a:pt x="0" y="58"/>
                    <a:pt x="0" y="58"/>
                    <a:pt x="0" y="58"/>
                  </a:cubicBezTo>
                  <a:cubicBezTo>
                    <a:pt x="78" y="61"/>
                    <a:pt x="150" y="93"/>
                    <a:pt x="203" y="143"/>
                  </a:cubicBezTo>
                  <a:cubicBezTo>
                    <a:pt x="243" y="140"/>
                    <a:pt x="243" y="140"/>
                    <a:pt x="243" y="140"/>
                  </a:cubicBezTo>
                  <a:cubicBezTo>
                    <a:pt x="246" y="102"/>
                    <a:pt x="246" y="102"/>
                    <a:pt x="246" y="102"/>
                  </a:cubicBezTo>
                  <a:cubicBezTo>
                    <a:pt x="181" y="41"/>
                    <a:pt x="95" y="2"/>
                    <a:pt x="0" y="0"/>
                  </a:cubicBezTo>
                  <a:cubicBezTo>
                    <a:pt x="23" y="26"/>
                    <a:pt x="23" y="26"/>
                    <a:pt x="23" y="26"/>
                  </a:cubicBezTo>
                  <a:lnTo>
                    <a:pt x="26" y="29"/>
                  </a:ln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49" name="Freeform 61"/>
            <p:cNvSpPr>
              <a:spLocks/>
            </p:cNvSpPr>
            <p:nvPr/>
          </p:nvSpPr>
          <p:spPr bwMode="gray">
            <a:xfrm rot="5400000">
              <a:off x="8757988" y="6166669"/>
              <a:ext cx="276225" cy="565150"/>
            </a:xfrm>
            <a:custGeom>
              <a:avLst/>
              <a:gdLst>
                <a:gd name="T0" fmla="*/ 147183803 w 144"/>
                <a:gd name="T1" fmla="*/ 165261529 h 271"/>
                <a:gd name="T2" fmla="*/ 132465237 w 144"/>
                <a:gd name="T3" fmla="*/ 169611722 h 271"/>
                <a:gd name="T4" fmla="*/ 0 w 144"/>
                <a:gd name="T5" fmla="*/ 178307938 h 271"/>
                <a:gd name="T6" fmla="*/ 312765335 w 144"/>
                <a:gd name="T7" fmla="*/ 1065503561 h 271"/>
                <a:gd name="T8" fmla="*/ 423153622 w 144"/>
                <a:gd name="T9" fmla="*/ 1178577564 h 271"/>
                <a:gd name="T10" fmla="*/ 529862867 w 144"/>
                <a:gd name="T11" fmla="*/ 1069851668 h 271"/>
                <a:gd name="T12" fmla="*/ 154544045 w 144"/>
                <a:gd name="T13" fmla="*/ 0 h 271"/>
                <a:gd name="T14" fmla="*/ 147183803 w 144"/>
                <a:gd name="T15" fmla="*/ 152215120 h 271"/>
                <a:gd name="T16" fmla="*/ 147183803 w 144"/>
                <a:gd name="T17" fmla="*/ 165261529 h 2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271"/>
                <a:gd name="T29" fmla="*/ 144 w 144"/>
                <a:gd name="T30" fmla="*/ 271 h 2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271">
                  <a:moveTo>
                    <a:pt x="40" y="38"/>
                  </a:moveTo>
                  <a:cubicBezTo>
                    <a:pt x="36" y="39"/>
                    <a:pt x="36" y="39"/>
                    <a:pt x="36" y="39"/>
                  </a:cubicBezTo>
                  <a:cubicBezTo>
                    <a:pt x="0" y="41"/>
                    <a:pt x="0" y="41"/>
                    <a:pt x="0" y="41"/>
                  </a:cubicBezTo>
                  <a:cubicBezTo>
                    <a:pt x="50" y="95"/>
                    <a:pt x="82" y="166"/>
                    <a:pt x="85" y="245"/>
                  </a:cubicBezTo>
                  <a:cubicBezTo>
                    <a:pt x="115" y="271"/>
                    <a:pt x="115" y="271"/>
                    <a:pt x="115" y="271"/>
                  </a:cubicBezTo>
                  <a:cubicBezTo>
                    <a:pt x="144" y="246"/>
                    <a:pt x="144" y="246"/>
                    <a:pt x="144" y="246"/>
                  </a:cubicBezTo>
                  <a:cubicBezTo>
                    <a:pt x="141" y="150"/>
                    <a:pt x="103" y="64"/>
                    <a:pt x="42" y="0"/>
                  </a:cubicBezTo>
                  <a:cubicBezTo>
                    <a:pt x="40" y="35"/>
                    <a:pt x="40" y="35"/>
                    <a:pt x="40" y="35"/>
                  </a:cubicBezTo>
                  <a:lnTo>
                    <a:pt x="40" y="38"/>
                  </a:ln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17" name="Group 62"/>
            <p:cNvGrpSpPr>
              <a:grpSpLocks/>
            </p:cNvGrpSpPr>
            <p:nvPr/>
          </p:nvGrpSpPr>
          <p:grpSpPr bwMode="auto">
            <a:xfrm rot="-5400000">
              <a:off x="8477795" y="5595962"/>
              <a:ext cx="968375" cy="557213"/>
              <a:chOff x="4637" y="3228"/>
              <a:chExt cx="610" cy="324"/>
            </a:xfrm>
            <a:solidFill>
              <a:schemeClr val="accent2"/>
            </a:solidFill>
          </p:grpSpPr>
          <p:sp>
            <p:nvSpPr>
              <p:cNvPr id="351" name="Freeform 63"/>
              <p:cNvSpPr>
                <a:spLocks/>
              </p:cNvSpPr>
              <p:nvPr/>
            </p:nvSpPr>
            <p:spPr bwMode="gray">
              <a:xfrm>
                <a:off x="4852" y="3255"/>
                <a:ext cx="395" cy="297"/>
              </a:xfrm>
              <a:custGeom>
                <a:avLst/>
                <a:gdLst>
                  <a:gd name="T0" fmla="*/ 367 w 327"/>
                  <a:gd name="T1" fmla="*/ 119 h 245"/>
                  <a:gd name="T2" fmla="*/ 423 w 327"/>
                  <a:gd name="T3" fmla="*/ 152 h 245"/>
                  <a:gd name="T4" fmla="*/ 273 w 327"/>
                  <a:gd name="T5" fmla="*/ 192 h 245"/>
                  <a:gd name="T6" fmla="*/ 233 w 327"/>
                  <a:gd name="T7" fmla="*/ 41 h 245"/>
                  <a:gd name="T8" fmla="*/ 290 w 327"/>
                  <a:gd name="T9" fmla="*/ 74 h 245"/>
                  <a:gd name="T10" fmla="*/ 302 w 327"/>
                  <a:gd name="T11" fmla="*/ 51 h 245"/>
                  <a:gd name="T12" fmla="*/ 215 w 327"/>
                  <a:gd name="T13" fmla="*/ 0 h 245"/>
                  <a:gd name="T14" fmla="*/ 124 w 327"/>
                  <a:gd name="T15" fmla="*/ 53 h 245"/>
                  <a:gd name="T16" fmla="*/ 124 w 327"/>
                  <a:gd name="T17" fmla="*/ 181 h 245"/>
                  <a:gd name="T18" fmla="*/ 45 w 327"/>
                  <a:gd name="T19" fmla="*/ 181 h 245"/>
                  <a:gd name="T20" fmla="*/ 45 w 327"/>
                  <a:gd name="T21" fmla="*/ 154 h 245"/>
                  <a:gd name="T22" fmla="*/ 0 w 327"/>
                  <a:gd name="T23" fmla="*/ 199 h 245"/>
                  <a:gd name="T24" fmla="*/ 45 w 327"/>
                  <a:gd name="T25" fmla="*/ 244 h 245"/>
                  <a:gd name="T26" fmla="*/ 45 w 327"/>
                  <a:gd name="T27" fmla="*/ 217 h 245"/>
                  <a:gd name="T28" fmla="*/ 124 w 327"/>
                  <a:gd name="T29" fmla="*/ 217 h 245"/>
                  <a:gd name="T30" fmla="*/ 124 w 327"/>
                  <a:gd name="T31" fmla="*/ 360 h 245"/>
                  <a:gd name="T32" fmla="*/ 477 w 327"/>
                  <a:gd name="T33" fmla="*/ 154 h 245"/>
                  <a:gd name="T34" fmla="*/ 379 w 327"/>
                  <a:gd name="T35" fmla="*/ 97 h 245"/>
                  <a:gd name="T36" fmla="*/ 367 w 327"/>
                  <a:gd name="T37" fmla="*/ 119 h 24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27"/>
                  <a:gd name="T58" fmla="*/ 0 h 245"/>
                  <a:gd name="T59" fmla="*/ 327 w 327"/>
                  <a:gd name="T60" fmla="*/ 245 h 24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27" h="245">
                    <a:moveTo>
                      <a:pt x="252" y="81"/>
                    </a:moveTo>
                    <a:cubicBezTo>
                      <a:pt x="260" y="85"/>
                      <a:pt x="290" y="103"/>
                      <a:pt x="290" y="103"/>
                    </a:cubicBezTo>
                    <a:cubicBezTo>
                      <a:pt x="187" y="130"/>
                      <a:pt x="187" y="130"/>
                      <a:pt x="187" y="130"/>
                    </a:cubicBezTo>
                    <a:cubicBezTo>
                      <a:pt x="160" y="28"/>
                      <a:pt x="160" y="28"/>
                      <a:pt x="160" y="28"/>
                    </a:cubicBezTo>
                    <a:cubicBezTo>
                      <a:pt x="160" y="28"/>
                      <a:pt x="191" y="45"/>
                      <a:pt x="199" y="50"/>
                    </a:cubicBezTo>
                    <a:cubicBezTo>
                      <a:pt x="207" y="35"/>
                      <a:pt x="207" y="35"/>
                      <a:pt x="207" y="35"/>
                    </a:cubicBezTo>
                    <a:cubicBezTo>
                      <a:pt x="147" y="0"/>
                      <a:pt x="147" y="0"/>
                      <a:pt x="147" y="0"/>
                    </a:cubicBezTo>
                    <a:cubicBezTo>
                      <a:pt x="132" y="20"/>
                      <a:pt x="110" y="33"/>
                      <a:pt x="85" y="36"/>
                    </a:cubicBezTo>
                    <a:cubicBezTo>
                      <a:pt x="85" y="123"/>
                      <a:pt x="85" y="123"/>
                      <a:pt x="85" y="123"/>
                    </a:cubicBezTo>
                    <a:cubicBezTo>
                      <a:pt x="31" y="123"/>
                      <a:pt x="31" y="123"/>
                      <a:pt x="31" y="123"/>
                    </a:cubicBezTo>
                    <a:cubicBezTo>
                      <a:pt x="31" y="123"/>
                      <a:pt x="31" y="109"/>
                      <a:pt x="31" y="105"/>
                    </a:cubicBezTo>
                    <a:cubicBezTo>
                      <a:pt x="18" y="117"/>
                      <a:pt x="7" y="129"/>
                      <a:pt x="0" y="135"/>
                    </a:cubicBezTo>
                    <a:cubicBezTo>
                      <a:pt x="7" y="142"/>
                      <a:pt x="18" y="154"/>
                      <a:pt x="31" y="166"/>
                    </a:cubicBezTo>
                    <a:cubicBezTo>
                      <a:pt x="31" y="162"/>
                      <a:pt x="31" y="148"/>
                      <a:pt x="31" y="148"/>
                    </a:cubicBezTo>
                    <a:cubicBezTo>
                      <a:pt x="85" y="148"/>
                      <a:pt x="85" y="148"/>
                      <a:pt x="85" y="148"/>
                    </a:cubicBezTo>
                    <a:cubicBezTo>
                      <a:pt x="85" y="245"/>
                      <a:pt x="85" y="245"/>
                      <a:pt x="85" y="245"/>
                    </a:cubicBezTo>
                    <a:cubicBezTo>
                      <a:pt x="187" y="241"/>
                      <a:pt x="276" y="186"/>
                      <a:pt x="327" y="105"/>
                    </a:cubicBezTo>
                    <a:cubicBezTo>
                      <a:pt x="260" y="66"/>
                      <a:pt x="260" y="66"/>
                      <a:pt x="260" y="66"/>
                    </a:cubicBezTo>
                    <a:lnTo>
                      <a:pt x="252" y="81"/>
                    </a:ln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52" name="Freeform 64"/>
              <p:cNvSpPr>
                <a:spLocks/>
              </p:cNvSpPr>
              <p:nvPr/>
            </p:nvSpPr>
            <p:spPr bwMode="gray">
              <a:xfrm>
                <a:off x="4637" y="3228"/>
                <a:ext cx="294" cy="324"/>
              </a:xfrm>
              <a:custGeom>
                <a:avLst/>
                <a:gdLst>
                  <a:gd name="T0" fmla="*/ 330 w 243"/>
                  <a:gd name="T1" fmla="*/ 276 h 268"/>
                  <a:gd name="T2" fmla="*/ 330 w 243"/>
                  <a:gd name="T3" fmla="*/ 342 h 268"/>
                  <a:gd name="T4" fmla="*/ 221 w 243"/>
                  <a:gd name="T5" fmla="*/ 231 h 268"/>
                  <a:gd name="T6" fmla="*/ 330 w 243"/>
                  <a:gd name="T7" fmla="*/ 121 h 268"/>
                  <a:gd name="T8" fmla="*/ 330 w 243"/>
                  <a:gd name="T9" fmla="*/ 187 h 268"/>
                  <a:gd name="T10" fmla="*/ 356 w 243"/>
                  <a:gd name="T11" fmla="*/ 187 h 268"/>
                  <a:gd name="T12" fmla="*/ 356 w 243"/>
                  <a:gd name="T13" fmla="*/ 86 h 268"/>
                  <a:gd name="T14" fmla="*/ 265 w 243"/>
                  <a:gd name="T15" fmla="*/ 35 h 268"/>
                  <a:gd name="T16" fmla="*/ 155 w 243"/>
                  <a:gd name="T17" fmla="*/ 98 h 268"/>
                  <a:gd name="T18" fmla="*/ 116 w 243"/>
                  <a:gd name="T19" fmla="*/ 30 h 268"/>
                  <a:gd name="T20" fmla="*/ 139 w 243"/>
                  <a:gd name="T21" fmla="*/ 16 h 268"/>
                  <a:gd name="T22" fmla="*/ 77 w 243"/>
                  <a:gd name="T23" fmla="*/ 0 h 268"/>
                  <a:gd name="T24" fmla="*/ 62 w 243"/>
                  <a:gd name="T25" fmla="*/ 62 h 268"/>
                  <a:gd name="T26" fmla="*/ 85 w 243"/>
                  <a:gd name="T27" fmla="*/ 48 h 268"/>
                  <a:gd name="T28" fmla="*/ 125 w 243"/>
                  <a:gd name="T29" fmla="*/ 116 h 268"/>
                  <a:gd name="T30" fmla="*/ 0 w 243"/>
                  <a:gd name="T31" fmla="*/ 187 h 268"/>
                  <a:gd name="T32" fmla="*/ 356 w 243"/>
                  <a:gd name="T33" fmla="*/ 392 h 268"/>
                  <a:gd name="T34" fmla="*/ 356 w 243"/>
                  <a:gd name="T35" fmla="*/ 276 h 268"/>
                  <a:gd name="T36" fmla="*/ 330 w 243"/>
                  <a:gd name="T37" fmla="*/ 276 h 2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3"/>
                  <a:gd name="T58" fmla="*/ 0 h 268"/>
                  <a:gd name="T59" fmla="*/ 243 w 243"/>
                  <a:gd name="T60" fmla="*/ 268 h 2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3" h="268">
                    <a:moveTo>
                      <a:pt x="226" y="189"/>
                    </a:moveTo>
                    <a:cubicBezTo>
                      <a:pt x="226" y="198"/>
                      <a:pt x="226" y="234"/>
                      <a:pt x="226" y="234"/>
                    </a:cubicBezTo>
                    <a:cubicBezTo>
                      <a:pt x="151" y="158"/>
                      <a:pt x="151" y="158"/>
                      <a:pt x="151" y="158"/>
                    </a:cubicBezTo>
                    <a:cubicBezTo>
                      <a:pt x="226" y="83"/>
                      <a:pt x="226" y="83"/>
                      <a:pt x="226" y="83"/>
                    </a:cubicBezTo>
                    <a:cubicBezTo>
                      <a:pt x="226" y="83"/>
                      <a:pt x="226" y="119"/>
                      <a:pt x="226" y="128"/>
                    </a:cubicBezTo>
                    <a:cubicBezTo>
                      <a:pt x="243" y="128"/>
                      <a:pt x="243" y="128"/>
                      <a:pt x="243" y="128"/>
                    </a:cubicBezTo>
                    <a:cubicBezTo>
                      <a:pt x="243" y="59"/>
                      <a:pt x="243" y="59"/>
                      <a:pt x="243" y="59"/>
                    </a:cubicBezTo>
                    <a:cubicBezTo>
                      <a:pt x="218" y="56"/>
                      <a:pt x="196" y="43"/>
                      <a:pt x="181" y="24"/>
                    </a:cubicBezTo>
                    <a:cubicBezTo>
                      <a:pt x="106" y="67"/>
                      <a:pt x="106" y="67"/>
                      <a:pt x="106" y="67"/>
                    </a:cubicBezTo>
                    <a:cubicBezTo>
                      <a:pt x="79" y="21"/>
                      <a:pt x="79" y="21"/>
                      <a:pt x="79" y="21"/>
                    </a:cubicBezTo>
                    <a:cubicBezTo>
                      <a:pt x="79" y="21"/>
                      <a:pt x="92" y="13"/>
                      <a:pt x="95" y="11"/>
                    </a:cubicBezTo>
                    <a:cubicBezTo>
                      <a:pt x="78" y="6"/>
                      <a:pt x="62" y="2"/>
                      <a:pt x="53" y="0"/>
                    </a:cubicBezTo>
                    <a:cubicBezTo>
                      <a:pt x="50" y="9"/>
                      <a:pt x="46" y="24"/>
                      <a:pt x="42" y="42"/>
                    </a:cubicBezTo>
                    <a:cubicBezTo>
                      <a:pt x="45" y="40"/>
                      <a:pt x="58" y="33"/>
                      <a:pt x="58" y="33"/>
                    </a:cubicBezTo>
                    <a:cubicBezTo>
                      <a:pt x="85" y="79"/>
                      <a:pt x="85" y="79"/>
                      <a:pt x="85" y="79"/>
                    </a:cubicBezTo>
                    <a:cubicBezTo>
                      <a:pt x="0" y="128"/>
                      <a:pt x="0" y="128"/>
                      <a:pt x="0" y="128"/>
                    </a:cubicBezTo>
                    <a:cubicBezTo>
                      <a:pt x="51" y="210"/>
                      <a:pt x="141" y="265"/>
                      <a:pt x="243" y="268"/>
                    </a:cubicBezTo>
                    <a:cubicBezTo>
                      <a:pt x="243" y="189"/>
                      <a:pt x="243" y="189"/>
                      <a:pt x="243" y="189"/>
                    </a:cubicBezTo>
                    <a:lnTo>
                      <a:pt x="226" y="189"/>
                    </a:ln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8" name="Group 65"/>
            <p:cNvGrpSpPr>
              <a:grpSpLocks/>
            </p:cNvGrpSpPr>
            <p:nvPr/>
          </p:nvGrpSpPr>
          <p:grpSpPr bwMode="auto">
            <a:xfrm rot="-5400000">
              <a:off x="7919789" y="5403081"/>
              <a:ext cx="1139825" cy="949325"/>
              <a:chOff x="4581" y="1762"/>
              <a:chExt cx="718" cy="552"/>
            </a:xfrm>
            <a:solidFill>
              <a:schemeClr val="accent1"/>
            </a:solidFill>
          </p:grpSpPr>
          <p:sp>
            <p:nvSpPr>
              <p:cNvPr id="354" name="Freeform 66"/>
              <p:cNvSpPr>
                <a:spLocks/>
              </p:cNvSpPr>
              <p:nvPr/>
            </p:nvSpPr>
            <p:spPr bwMode="gray">
              <a:xfrm>
                <a:off x="4951" y="1762"/>
                <a:ext cx="348" cy="552"/>
              </a:xfrm>
              <a:custGeom>
                <a:avLst/>
                <a:gdLst>
                  <a:gd name="T0" fmla="*/ 25 w 288"/>
                  <a:gd name="T1" fmla="*/ 114 h 456"/>
                  <a:gd name="T2" fmla="*/ 25 w 288"/>
                  <a:gd name="T3" fmla="*/ 50 h 456"/>
                  <a:gd name="T4" fmla="*/ 134 w 288"/>
                  <a:gd name="T5" fmla="*/ 160 h 456"/>
                  <a:gd name="T6" fmla="*/ 25 w 288"/>
                  <a:gd name="T7" fmla="*/ 270 h 456"/>
                  <a:gd name="T8" fmla="*/ 25 w 288"/>
                  <a:gd name="T9" fmla="*/ 203 h 456"/>
                  <a:gd name="T10" fmla="*/ 0 w 288"/>
                  <a:gd name="T11" fmla="*/ 203 h 456"/>
                  <a:gd name="T12" fmla="*/ 0 w 288"/>
                  <a:gd name="T13" fmla="*/ 305 h 456"/>
                  <a:gd name="T14" fmla="*/ 117 w 288"/>
                  <a:gd name="T15" fmla="*/ 433 h 456"/>
                  <a:gd name="T16" fmla="*/ 105 w 288"/>
                  <a:gd name="T17" fmla="*/ 488 h 456"/>
                  <a:gd name="T18" fmla="*/ 216 w 288"/>
                  <a:gd name="T19" fmla="*/ 552 h 456"/>
                  <a:gd name="T20" fmla="*/ 176 w 288"/>
                  <a:gd name="T21" fmla="*/ 620 h 456"/>
                  <a:gd name="T22" fmla="*/ 153 w 288"/>
                  <a:gd name="T23" fmla="*/ 606 h 456"/>
                  <a:gd name="T24" fmla="*/ 169 w 288"/>
                  <a:gd name="T25" fmla="*/ 668 h 456"/>
                  <a:gd name="T26" fmla="*/ 231 w 288"/>
                  <a:gd name="T27" fmla="*/ 652 h 456"/>
                  <a:gd name="T28" fmla="*/ 208 w 288"/>
                  <a:gd name="T29" fmla="*/ 638 h 456"/>
                  <a:gd name="T30" fmla="*/ 246 w 288"/>
                  <a:gd name="T31" fmla="*/ 570 h 456"/>
                  <a:gd name="T32" fmla="*/ 367 w 288"/>
                  <a:gd name="T33" fmla="*/ 640 h 456"/>
                  <a:gd name="T34" fmla="*/ 420 w 288"/>
                  <a:gd name="T35" fmla="*/ 433 h 456"/>
                  <a:gd name="T36" fmla="*/ 0 w 288"/>
                  <a:gd name="T37" fmla="*/ 0 h 456"/>
                  <a:gd name="T38" fmla="*/ 0 w 288"/>
                  <a:gd name="T39" fmla="*/ 114 h 456"/>
                  <a:gd name="T40" fmla="*/ 25 w 288"/>
                  <a:gd name="T41" fmla="*/ 114 h 45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8"/>
                  <a:gd name="T64" fmla="*/ 0 h 456"/>
                  <a:gd name="T65" fmla="*/ 288 w 288"/>
                  <a:gd name="T66" fmla="*/ 456 h 45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8" h="456">
                    <a:moveTo>
                      <a:pt x="17" y="78"/>
                    </a:moveTo>
                    <a:cubicBezTo>
                      <a:pt x="17" y="69"/>
                      <a:pt x="17" y="34"/>
                      <a:pt x="17" y="34"/>
                    </a:cubicBezTo>
                    <a:cubicBezTo>
                      <a:pt x="92" y="109"/>
                      <a:pt x="92" y="109"/>
                      <a:pt x="92" y="109"/>
                    </a:cubicBezTo>
                    <a:cubicBezTo>
                      <a:pt x="17" y="184"/>
                      <a:pt x="17" y="184"/>
                      <a:pt x="17" y="184"/>
                    </a:cubicBezTo>
                    <a:cubicBezTo>
                      <a:pt x="17" y="184"/>
                      <a:pt x="17" y="148"/>
                      <a:pt x="17" y="139"/>
                    </a:cubicBezTo>
                    <a:cubicBezTo>
                      <a:pt x="0" y="139"/>
                      <a:pt x="0" y="139"/>
                      <a:pt x="0" y="139"/>
                    </a:cubicBezTo>
                    <a:cubicBezTo>
                      <a:pt x="0" y="208"/>
                      <a:pt x="0" y="208"/>
                      <a:pt x="0" y="208"/>
                    </a:cubicBezTo>
                    <a:cubicBezTo>
                      <a:pt x="45" y="213"/>
                      <a:pt x="80" y="250"/>
                      <a:pt x="80" y="296"/>
                    </a:cubicBezTo>
                    <a:cubicBezTo>
                      <a:pt x="80" y="309"/>
                      <a:pt x="77" y="321"/>
                      <a:pt x="72" y="333"/>
                    </a:cubicBezTo>
                    <a:cubicBezTo>
                      <a:pt x="148" y="377"/>
                      <a:pt x="148" y="377"/>
                      <a:pt x="148" y="377"/>
                    </a:cubicBezTo>
                    <a:cubicBezTo>
                      <a:pt x="121" y="423"/>
                      <a:pt x="121" y="423"/>
                      <a:pt x="121" y="423"/>
                    </a:cubicBezTo>
                    <a:cubicBezTo>
                      <a:pt x="121" y="423"/>
                      <a:pt x="108" y="416"/>
                      <a:pt x="105" y="414"/>
                    </a:cubicBezTo>
                    <a:cubicBezTo>
                      <a:pt x="109" y="431"/>
                      <a:pt x="114" y="447"/>
                      <a:pt x="116" y="456"/>
                    </a:cubicBezTo>
                    <a:cubicBezTo>
                      <a:pt x="125" y="453"/>
                      <a:pt x="141" y="449"/>
                      <a:pt x="158" y="445"/>
                    </a:cubicBezTo>
                    <a:cubicBezTo>
                      <a:pt x="155" y="442"/>
                      <a:pt x="142" y="435"/>
                      <a:pt x="142" y="435"/>
                    </a:cubicBezTo>
                    <a:cubicBezTo>
                      <a:pt x="169" y="389"/>
                      <a:pt x="169" y="389"/>
                      <a:pt x="169" y="389"/>
                    </a:cubicBezTo>
                    <a:cubicBezTo>
                      <a:pt x="252" y="437"/>
                      <a:pt x="252" y="437"/>
                      <a:pt x="252" y="437"/>
                    </a:cubicBezTo>
                    <a:cubicBezTo>
                      <a:pt x="275" y="395"/>
                      <a:pt x="288" y="347"/>
                      <a:pt x="288" y="296"/>
                    </a:cubicBezTo>
                    <a:cubicBezTo>
                      <a:pt x="288" y="135"/>
                      <a:pt x="160" y="5"/>
                      <a:pt x="0" y="0"/>
                    </a:cubicBezTo>
                    <a:cubicBezTo>
                      <a:pt x="0" y="78"/>
                      <a:pt x="0" y="78"/>
                      <a:pt x="0" y="78"/>
                    </a:cubicBezTo>
                    <a:lnTo>
                      <a:pt x="17" y="78"/>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55" name="Freeform 67"/>
              <p:cNvSpPr>
                <a:spLocks/>
              </p:cNvSpPr>
              <p:nvPr/>
            </p:nvSpPr>
            <p:spPr bwMode="gray">
              <a:xfrm>
                <a:off x="4581" y="1762"/>
                <a:ext cx="450" cy="529"/>
              </a:xfrm>
              <a:custGeom>
                <a:avLst/>
                <a:gdLst>
                  <a:gd name="T0" fmla="*/ 139 w 372"/>
                  <a:gd name="T1" fmla="*/ 562 h 437"/>
                  <a:gd name="T2" fmla="*/ 82 w 372"/>
                  <a:gd name="T3" fmla="*/ 594 h 437"/>
                  <a:gd name="T4" fmla="*/ 121 w 372"/>
                  <a:gd name="T5" fmla="*/ 444 h 437"/>
                  <a:gd name="T6" fmla="*/ 272 w 372"/>
                  <a:gd name="T7" fmla="*/ 483 h 437"/>
                  <a:gd name="T8" fmla="*/ 217 w 372"/>
                  <a:gd name="T9" fmla="*/ 517 h 437"/>
                  <a:gd name="T10" fmla="*/ 229 w 372"/>
                  <a:gd name="T11" fmla="*/ 537 h 437"/>
                  <a:gd name="T12" fmla="*/ 316 w 372"/>
                  <a:gd name="T13" fmla="*/ 488 h 437"/>
                  <a:gd name="T14" fmla="*/ 305 w 372"/>
                  <a:gd name="T15" fmla="*/ 433 h 437"/>
                  <a:gd name="T16" fmla="*/ 421 w 372"/>
                  <a:gd name="T17" fmla="*/ 305 h 437"/>
                  <a:gd name="T18" fmla="*/ 421 w 372"/>
                  <a:gd name="T19" fmla="*/ 177 h 437"/>
                  <a:gd name="T20" fmla="*/ 501 w 372"/>
                  <a:gd name="T21" fmla="*/ 177 h 437"/>
                  <a:gd name="T22" fmla="*/ 501 w 372"/>
                  <a:gd name="T23" fmla="*/ 205 h 437"/>
                  <a:gd name="T24" fmla="*/ 544 w 372"/>
                  <a:gd name="T25" fmla="*/ 160 h 437"/>
                  <a:gd name="T26" fmla="*/ 501 w 372"/>
                  <a:gd name="T27" fmla="*/ 114 h 437"/>
                  <a:gd name="T28" fmla="*/ 501 w 372"/>
                  <a:gd name="T29" fmla="*/ 142 h 437"/>
                  <a:gd name="T30" fmla="*/ 421 w 372"/>
                  <a:gd name="T31" fmla="*/ 142 h 437"/>
                  <a:gd name="T32" fmla="*/ 421 w 372"/>
                  <a:gd name="T33" fmla="*/ 0 h 437"/>
                  <a:gd name="T34" fmla="*/ 0 w 372"/>
                  <a:gd name="T35" fmla="*/ 433 h 437"/>
                  <a:gd name="T36" fmla="*/ 51 w 372"/>
                  <a:gd name="T37" fmla="*/ 640 h 437"/>
                  <a:gd name="T38" fmla="*/ 151 w 372"/>
                  <a:gd name="T39" fmla="*/ 583 h 437"/>
                  <a:gd name="T40" fmla="*/ 139 w 372"/>
                  <a:gd name="T41" fmla="*/ 562 h 4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72"/>
                  <a:gd name="T64" fmla="*/ 0 h 437"/>
                  <a:gd name="T65" fmla="*/ 372 w 372"/>
                  <a:gd name="T66" fmla="*/ 437 h 43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72" h="437">
                    <a:moveTo>
                      <a:pt x="95" y="383"/>
                    </a:moveTo>
                    <a:cubicBezTo>
                      <a:pt x="87" y="388"/>
                      <a:pt x="56" y="406"/>
                      <a:pt x="56" y="406"/>
                    </a:cubicBezTo>
                    <a:cubicBezTo>
                      <a:pt x="83" y="303"/>
                      <a:pt x="83" y="303"/>
                      <a:pt x="83" y="303"/>
                    </a:cubicBezTo>
                    <a:cubicBezTo>
                      <a:pt x="186" y="330"/>
                      <a:pt x="186" y="330"/>
                      <a:pt x="186" y="330"/>
                    </a:cubicBezTo>
                    <a:cubicBezTo>
                      <a:pt x="186" y="330"/>
                      <a:pt x="156" y="348"/>
                      <a:pt x="148" y="353"/>
                    </a:cubicBezTo>
                    <a:cubicBezTo>
                      <a:pt x="156" y="367"/>
                      <a:pt x="156" y="367"/>
                      <a:pt x="156" y="367"/>
                    </a:cubicBezTo>
                    <a:cubicBezTo>
                      <a:pt x="216" y="333"/>
                      <a:pt x="216" y="333"/>
                      <a:pt x="216" y="333"/>
                    </a:cubicBezTo>
                    <a:cubicBezTo>
                      <a:pt x="211" y="321"/>
                      <a:pt x="208" y="309"/>
                      <a:pt x="208" y="296"/>
                    </a:cubicBezTo>
                    <a:cubicBezTo>
                      <a:pt x="208" y="250"/>
                      <a:pt x="243" y="213"/>
                      <a:pt x="288" y="208"/>
                    </a:cubicBezTo>
                    <a:cubicBezTo>
                      <a:pt x="288" y="121"/>
                      <a:pt x="288" y="121"/>
                      <a:pt x="288" y="121"/>
                    </a:cubicBezTo>
                    <a:cubicBezTo>
                      <a:pt x="342" y="121"/>
                      <a:pt x="342" y="121"/>
                      <a:pt x="342" y="121"/>
                    </a:cubicBezTo>
                    <a:cubicBezTo>
                      <a:pt x="342" y="121"/>
                      <a:pt x="342" y="136"/>
                      <a:pt x="342" y="140"/>
                    </a:cubicBezTo>
                    <a:cubicBezTo>
                      <a:pt x="354" y="127"/>
                      <a:pt x="366" y="115"/>
                      <a:pt x="372" y="109"/>
                    </a:cubicBezTo>
                    <a:cubicBezTo>
                      <a:pt x="366" y="102"/>
                      <a:pt x="354" y="91"/>
                      <a:pt x="342" y="78"/>
                    </a:cubicBezTo>
                    <a:cubicBezTo>
                      <a:pt x="342" y="82"/>
                      <a:pt x="342" y="97"/>
                      <a:pt x="342" y="97"/>
                    </a:cubicBezTo>
                    <a:cubicBezTo>
                      <a:pt x="288" y="97"/>
                      <a:pt x="288" y="97"/>
                      <a:pt x="288" y="97"/>
                    </a:cubicBezTo>
                    <a:cubicBezTo>
                      <a:pt x="288" y="0"/>
                      <a:pt x="288" y="0"/>
                      <a:pt x="288" y="0"/>
                    </a:cubicBezTo>
                    <a:cubicBezTo>
                      <a:pt x="128" y="4"/>
                      <a:pt x="0" y="135"/>
                      <a:pt x="0" y="296"/>
                    </a:cubicBezTo>
                    <a:cubicBezTo>
                      <a:pt x="0" y="347"/>
                      <a:pt x="13" y="395"/>
                      <a:pt x="35" y="437"/>
                    </a:cubicBezTo>
                    <a:cubicBezTo>
                      <a:pt x="103" y="398"/>
                      <a:pt x="103" y="398"/>
                      <a:pt x="103" y="398"/>
                    </a:cubicBezTo>
                    <a:lnTo>
                      <a:pt x="95" y="383"/>
                    </a:ln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356" name="Freeform 68"/>
            <p:cNvSpPr>
              <a:spLocks/>
            </p:cNvSpPr>
            <p:nvPr/>
          </p:nvSpPr>
          <p:spPr bwMode="gray">
            <a:xfrm rot="10800000">
              <a:off x="7849939" y="5150668"/>
              <a:ext cx="811212" cy="1438275"/>
            </a:xfrm>
            <a:custGeom>
              <a:avLst/>
              <a:gdLst>
                <a:gd name="T0" fmla="*/ 1691683561 w 389"/>
                <a:gd name="T1" fmla="*/ 1379086846 h 749"/>
                <a:gd name="T2" fmla="*/ 113069186 w 389"/>
                <a:gd name="T3" fmla="*/ 0 h 749"/>
                <a:gd name="T4" fmla="*/ 213092253 w 389"/>
                <a:gd name="T5" fmla="*/ 95872837 h 749"/>
                <a:gd name="T6" fmla="*/ 226138373 w 389"/>
                <a:gd name="T7" fmla="*/ 106935453 h 749"/>
                <a:gd name="T8" fmla="*/ 213092253 w 389"/>
                <a:gd name="T9" fmla="*/ 117996149 h 749"/>
                <a:gd name="T10" fmla="*/ 113069186 w 389"/>
                <a:gd name="T11" fmla="*/ 213868986 h 749"/>
                <a:gd name="T12" fmla="*/ 1439453013 w 389"/>
                <a:gd name="T13" fmla="*/ 1379086846 h 749"/>
                <a:gd name="T14" fmla="*/ 113069186 w 389"/>
                <a:gd name="T15" fmla="*/ 2147483647 h 749"/>
                <a:gd name="T16" fmla="*/ 0 w 389"/>
                <a:gd name="T17" fmla="*/ 2147483647 h 749"/>
                <a:gd name="T18" fmla="*/ 108719089 w 389"/>
                <a:gd name="T19" fmla="*/ 2147483647 h 749"/>
                <a:gd name="T20" fmla="*/ 1691683561 w 389"/>
                <a:gd name="T21" fmla="*/ 1379086846 h 7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9"/>
                <a:gd name="T34" fmla="*/ 0 h 749"/>
                <a:gd name="T35" fmla="*/ 389 w 389"/>
                <a:gd name="T36" fmla="*/ 749 h 7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9" h="749">
                  <a:moveTo>
                    <a:pt x="389" y="374"/>
                  </a:moveTo>
                  <a:cubicBezTo>
                    <a:pt x="389" y="171"/>
                    <a:pt x="228" y="6"/>
                    <a:pt x="26" y="0"/>
                  </a:cubicBezTo>
                  <a:cubicBezTo>
                    <a:pt x="49" y="26"/>
                    <a:pt x="49" y="26"/>
                    <a:pt x="49" y="26"/>
                  </a:cubicBezTo>
                  <a:cubicBezTo>
                    <a:pt x="52" y="29"/>
                    <a:pt x="52" y="29"/>
                    <a:pt x="52" y="29"/>
                  </a:cubicBezTo>
                  <a:cubicBezTo>
                    <a:pt x="49" y="32"/>
                    <a:pt x="49" y="32"/>
                    <a:pt x="49" y="32"/>
                  </a:cubicBezTo>
                  <a:cubicBezTo>
                    <a:pt x="26" y="58"/>
                    <a:pt x="26" y="58"/>
                    <a:pt x="26" y="58"/>
                  </a:cubicBezTo>
                  <a:cubicBezTo>
                    <a:pt x="195" y="64"/>
                    <a:pt x="331" y="203"/>
                    <a:pt x="331" y="374"/>
                  </a:cubicBezTo>
                  <a:cubicBezTo>
                    <a:pt x="331" y="545"/>
                    <a:pt x="195" y="684"/>
                    <a:pt x="26" y="690"/>
                  </a:cubicBezTo>
                  <a:cubicBezTo>
                    <a:pt x="0" y="720"/>
                    <a:pt x="0" y="720"/>
                    <a:pt x="0" y="720"/>
                  </a:cubicBezTo>
                  <a:cubicBezTo>
                    <a:pt x="25" y="749"/>
                    <a:pt x="25" y="749"/>
                    <a:pt x="25" y="749"/>
                  </a:cubicBezTo>
                  <a:cubicBezTo>
                    <a:pt x="227" y="743"/>
                    <a:pt x="389" y="578"/>
                    <a:pt x="389" y="374"/>
                  </a:cubicBez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19" name="Group 403"/>
          <p:cNvGrpSpPr/>
          <p:nvPr/>
        </p:nvGrpSpPr>
        <p:grpSpPr>
          <a:xfrm>
            <a:off x="1037201" y="3611362"/>
            <a:ext cx="1542010" cy="1543757"/>
            <a:chOff x="1184026" y="3491731"/>
            <a:chExt cx="1560513" cy="1439862"/>
          </a:xfrm>
        </p:grpSpPr>
        <p:sp>
          <p:nvSpPr>
            <p:cNvPr id="357" name="Freeform 69"/>
            <p:cNvSpPr>
              <a:spLocks/>
            </p:cNvSpPr>
            <p:nvPr/>
          </p:nvSpPr>
          <p:spPr bwMode="gray">
            <a:xfrm>
              <a:off x="1184026" y="3494906"/>
              <a:ext cx="827088" cy="1092200"/>
            </a:xfrm>
            <a:custGeom>
              <a:avLst/>
              <a:gdLst>
                <a:gd name="T0" fmla="*/ 690112275 w 397"/>
                <a:gd name="T1" fmla="*/ 1868045580 h 569"/>
                <a:gd name="T2" fmla="*/ 672751766 w 397"/>
                <a:gd name="T3" fmla="*/ 910073100 h 569"/>
                <a:gd name="T4" fmla="*/ 1484391773 w 397"/>
                <a:gd name="T5" fmla="*/ 449510289 h 569"/>
                <a:gd name="T6" fmla="*/ 1723109713 w 397"/>
                <a:gd name="T7" fmla="*/ 221069691 h 569"/>
                <a:gd name="T8" fmla="*/ 1497412676 w 397"/>
                <a:gd name="T9" fmla="*/ 0 h 569"/>
                <a:gd name="T10" fmla="*/ 0 w 397"/>
                <a:gd name="T11" fmla="*/ 1374321485 h 569"/>
                <a:gd name="T12" fmla="*/ 238718005 w 397"/>
                <a:gd name="T13" fmla="*/ 2096486598 h 569"/>
                <a:gd name="T14" fmla="*/ 355906196 w 397"/>
                <a:gd name="T15" fmla="*/ 1812779132 h 569"/>
                <a:gd name="T16" fmla="*/ 690112275 w 397"/>
                <a:gd name="T17" fmla="*/ 1868045580 h 5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7"/>
                <a:gd name="T28" fmla="*/ 0 h 569"/>
                <a:gd name="T29" fmla="*/ 397 w 397"/>
                <a:gd name="T30" fmla="*/ 569 h 5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7" h="569">
                  <a:moveTo>
                    <a:pt x="159" y="507"/>
                  </a:moveTo>
                  <a:cubicBezTo>
                    <a:pt x="112" y="430"/>
                    <a:pt x="107" y="330"/>
                    <a:pt x="155" y="247"/>
                  </a:cubicBezTo>
                  <a:cubicBezTo>
                    <a:pt x="196" y="175"/>
                    <a:pt x="267" y="132"/>
                    <a:pt x="342" y="122"/>
                  </a:cubicBezTo>
                  <a:cubicBezTo>
                    <a:pt x="397" y="60"/>
                    <a:pt x="397" y="60"/>
                    <a:pt x="397" y="60"/>
                  </a:cubicBezTo>
                  <a:cubicBezTo>
                    <a:pt x="345" y="0"/>
                    <a:pt x="345" y="0"/>
                    <a:pt x="345" y="0"/>
                  </a:cubicBezTo>
                  <a:cubicBezTo>
                    <a:pt x="152" y="16"/>
                    <a:pt x="0" y="177"/>
                    <a:pt x="0" y="373"/>
                  </a:cubicBezTo>
                  <a:cubicBezTo>
                    <a:pt x="0" y="445"/>
                    <a:pt x="20" y="512"/>
                    <a:pt x="55" y="569"/>
                  </a:cubicBezTo>
                  <a:cubicBezTo>
                    <a:pt x="82" y="492"/>
                    <a:pt x="82" y="492"/>
                    <a:pt x="82" y="492"/>
                  </a:cubicBezTo>
                  <a:lnTo>
                    <a:pt x="159" y="507"/>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58" name="Freeform 70"/>
            <p:cNvSpPr>
              <a:spLocks/>
            </p:cNvSpPr>
            <p:nvPr/>
          </p:nvSpPr>
          <p:spPr bwMode="gray">
            <a:xfrm>
              <a:off x="1947614" y="3491731"/>
              <a:ext cx="796925" cy="1057275"/>
            </a:xfrm>
            <a:custGeom>
              <a:avLst/>
              <a:gdLst>
                <a:gd name="T0" fmla="*/ 0 w 383"/>
                <a:gd name="T1" fmla="*/ 447131131 h 550"/>
                <a:gd name="T2" fmla="*/ 588811126 w 383"/>
                <a:gd name="T3" fmla="*/ 572771989 h 550"/>
                <a:gd name="T4" fmla="*/ 1056397877 w 383"/>
                <a:gd name="T5" fmla="*/ 1740489658 h 550"/>
                <a:gd name="T6" fmla="*/ 1168964278 w 383"/>
                <a:gd name="T7" fmla="*/ 2032419015 h 550"/>
                <a:gd name="T8" fmla="*/ 1506664780 w 383"/>
                <a:gd name="T9" fmla="*/ 1973293820 h 550"/>
                <a:gd name="T10" fmla="*/ 1658197004 w 383"/>
                <a:gd name="T11" fmla="*/ 1382044757 h 550"/>
                <a:gd name="T12" fmla="*/ 38966099 w 383"/>
                <a:gd name="T13" fmla="*/ 0 h 550"/>
                <a:gd name="T14" fmla="*/ 0 w 383"/>
                <a:gd name="T15" fmla="*/ 0 h 550"/>
                <a:gd name="T16" fmla="*/ 229462373 w 383"/>
                <a:gd name="T17" fmla="*/ 225412912 h 550"/>
                <a:gd name="T18" fmla="*/ 0 w 383"/>
                <a:gd name="T19" fmla="*/ 447131131 h 5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3"/>
                <a:gd name="T31" fmla="*/ 0 h 550"/>
                <a:gd name="T32" fmla="*/ 383 w 383"/>
                <a:gd name="T33" fmla="*/ 550 h 5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3" h="550">
                  <a:moveTo>
                    <a:pt x="0" y="121"/>
                  </a:moveTo>
                  <a:cubicBezTo>
                    <a:pt x="46" y="119"/>
                    <a:pt x="93" y="130"/>
                    <a:pt x="136" y="155"/>
                  </a:cubicBezTo>
                  <a:cubicBezTo>
                    <a:pt x="247" y="219"/>
                    <a:pt x="291" y="355"/>
                    <a:pt x="244" y="471"/>
                  </a:cubicBezTo>
                  <a:cubicBezTo>
                    <a:pt x="270" y="550"/>
                    <a:pt x="270" y="550"/>
                    <a:pt x="270" y="550"/>
                  </a:cubicBezTo>
                  <a:cubicBezTo>
                    <a:pt x="348" y="534"/>
                    <a:pt x="348" y="534"/>
                    <a:pt x="348" y="534"/>
                  </a:cubicBezTo>
                  <a:cubicBezTo>
                    <a:pt x="370" y="486"/>
                    <a:pt x="383" y="432"/>
                    <a:pt x="383" y="374"/>
                  </a:cubicBezTo>
                  <a:cubicBezTo>
                    <a:pt x="383" y="168"/>
                    <a:pt x="216" y="0"/>
                    <a:pt x="9" y="0"/>
                  </a:cubicBezTo>
                  <a:cubicBezTo>
                    <a:pt x="6" y="0"/>
                    <a:pt x="3" y="0"/>
                    <a:pt x="0" y="0"/>
                  </a:cubicBezTo>
                  <a:cubicBezTo>
                    <a:pt x="53" y="61"/>
                    <a:pt x="53" y="61"/>
                    <a:pt x="53" y="61"/>
                  </a:cubicBezTo>
                  <a:lnTo>
                    <a:pt x="0" y="121"/>
                  </a:lnTo>
                  <a:close/>
                </a:path>
              </a:pathLst>
            </a:custGeom>
            <a:solidFill>
              <a:schemeClr val="accent3"/>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59" name="Freeform 71"/>
            <p:cNvSpPr>
              <a:spLocks/>
            </p:cNvSpPr>
            <p:nvPr/>
          </p:nvSpPr>
          <p:spPr bwMode="gray">
            <a:xfrm>
              <a:off x="1323726" y="4439468"/>
              <a:ext cx="1327150" cy="492125"/>
            </a:xfrm>
            <a:custGeom>
              <a:avLst/>
              <a:gdLst>
                <a:gd name="T0" fmla="*/ 2147483647 w 637"/>
                <a:gd name="T1" fmla="*/ 0 h 256"/>
                <a:gd name="T2" fmla="*/ 2147483647 w 637"/>
                <a:gd name="T3" fmla="*/ 29564018 h 256"/>
                <a:gd name="T4" fmla="*/ 785668592 w 637"/>
                <a:gd name="T5" fmla="*/ 373244074 h 256"/>
                <a:gd name="T6" fmla="*/ 460114733 w 637"/>
                <a:gd name="T7" fmla="*/ 129342367 h 256"/>
                <a:gd name="T8" fmla="*/ 112857742 w 637"/>
                <a:gd name="T9" fmla="*/ 70214315 h 256"/>
                <a:gd name="T10" fmla="*/ 0 w 637"/>
                <a:gd name="T11" fmla="*/ 351069625 h 256"/>
                <a:gd name="T12" fmla="*/ 1336940084 w 637"/>
                <a:gd name="T13" fmla="*/ 946042819 h 256"/>
                <a:gd name="T14" fmla="*/ 2147483647 w 637"/>
                <a:gd name="T15" fmla="*/ 221729180 h 256"/>
                <a:gd name="T16" fmla="*/ 2147483647 w 637"/>
                <a:gd name="T17" fmla="*/ 280857262 h 256"/>
                <a:gd name="T18" fmla="*/ 2147483647 w 637"/>
                <a:gd name="T19" fmla="*/ 0 h 2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7"/>
                <a:gd name="T31" fmla="*/ 0 h 256"/>
                <a:gd name="T32" fmla="*/ 637 w 637"/>
                <a:gd name="T33" fmla="*/ 256 h 2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7" h="256">
                  <a:moveTo>
                    <a:pt x="532" y="0"/>
                  </a:moveTo>
                  <a:cubicBezTo>
                    <a:pt x="531" y="3"/>
                    <a:pt x="529" y="5"/>
                    <a:pt x="528" y="8"/>
                  </a:cubicBezTo>
                  <a:cubicBezTo>
                    <a:pt x="458" y="130"/>
                    <a:pt x="302" y="171"/>
                    <a:pt x="181" y="101"/>
                  </a:cubicBezTo>
                  <a:cubicBezTo>
                    <a:pt x="151" y="84"/>
                    <a:pt x="126" y="61"/>
                    <a:pt x="106" y="35"/>
                  </a:cubicBezTo>
                  <a:cubicBezTo>
                    <a:pt x="26" y="19"/>
                    <a:pt x="26" y="19"/>
                    <a:pt x="26" y="19"/>
                  </a:cubicBezTo>
                  <a:cubicBezTo>
                    <a:pt x="0" y="95"/>
                    <a:pt x="0" y="95"/>
                    <a:pt x="0" y="95"/>
                  </a:cubicBezTo>
                  <a:cubicBezTo>
                    <a:pt x="68" y="192"/>
                    <a:pt x="180" y="256"/>
                    <a:pt x="308" y="256"/>
                  </a:cubicBezTo>
                  <a:cubicBezTo>
                    <a:pt x="450" y="256"/>
                    <a:pt x="573" y="177"/>
                    <a:pt x="637" y="60"/>
                  </a:cubicBezTo>
                  <a:cubicBezTo>
                    <a:pt x="558" y="76"/>
                    <a:pt x="558" y="76"/>
                    <a:pt x="558" y="76"/>
                  </a:cubicBezTo>
                  <a:lnTo>
                    <a:pt x="532" y="0"/>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20" name="Group 72"/>
            <p:cNvGrpSpPr>
              <a:grpSpLocks/>
            </p:cNvGrpSpPr>
            <p:nvPr/>
          </p:nvGrpSpPr>
          <p:grpSpPr bwMode="auto">
            <a:xfrm>
              <a:off x="1758701" y="4021956"/>
              <a:ext cx="420688" cy="387350"/>
              <a:chOff x="3909" y="2027"/>
              <a:chExt cx="244" cy="244"/>
            </a:xfrm>
          </p:grpSpPr>
          <p:sp>
            <p:nvSpPr>
              <p:cNvPr id="361" name="Freeform 73"/>
              <p:cNvSpPr>
                <a:spLocks/>
              </p:cNvSpPr>
              <p:nvPr/>
            </p:nvSpPr>
            <p:spPr bwMode="gray">
              <a:xfrm>
                <a:off x="3919" y="2027"/>
                <a:ext cx="101" cy="106"/>
              </a:xfrm>
              <a:custGeom>
                <a:avLst/>
                <a:gdLst>
                  <a:gd name="T0" fmla="*/ 106 w 84"/>
                  <a:gd name="T1" fmla="*/ 1 h 88"/>
                  <a:gd name="T2" fmla="*/ 78 w 84"/>
                  <a:gd name="T3" fmla="*/ 10 h 88"/>
                  <a:gd name="T4" fmla="*/ 0 w 84"/>
                  <a:gd name="T5" fmla="*/ 88 h 88"/>
                  <a:gd name="T6" fmla="*/ 121 w 84"/>
                  <a:gd name="T7" fmla="*/ 128 h 88"/>
                  <a:gd name="T8" fmla="*/ 121 w 84"/>
                  <a:gd name="T9" fmla="*/ 0 h 88"/>
                  <a:gd name="T10" fmla="*/ 106 w 84"/>
                  <a:gd name="T11" fmla="*/ 1 h 88"/>
                  <a:gd name="T12" fmla="*/ 0 60000 65536"/>
                  <a:gd name="T13" fmla="*/ 0 60000 65536"/>
                  <a:gd name="T14" fmla="*/ 0 60000 65536"/>
                  <a:gd name="T15" fmla="*/ 0 60000 65536"/>
                  <a:gd name="T16" fmla="*/ 0 60000 65536"/>
                  <a:gd name="T17" fmla="*/ 0 60000 65536"/>
                  <a:gd name="T18" fmla="*/ 0 w 84"/>
                  <a:gd name="T19" fmla="*/ 0 h 88"/>
                  <a:gd name="T20" fmla="*/ 84 w 84"/>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84" h="88">
                    <a:moveTo>
                      <a:pt x="73" y="1"/>
                    </a:moveTo>
                    <a:cubicBezTo>
                      <a:pt x="67" y="3"/>
                      <a:pt x="60" y="5"/>
                      <a:pt x="54" y="7"/>
                    </a:cubicBezTo>
                    <a:cubicBezTo>
                      <a:pt x="30" y="17"/>
                      <a:pt x="10" y="37"/>
                      <a:pt x="0" y="61"/>
                    </a:cubicBezTo>
                    <a:cubicBezTo>
                      <a:pt x="84" y="88"/>
                      <a:pt x="84" y="88"/>
                      <a:pt x="84" y="88"/>
                    </a:cubicBezTo>
                    <a:cubicBezTo>
                      <a:pt x="84" y="0"/>
                      <a:pt x="84" y="0"/>
                      <a:pt x="84" y="0"/>
                    </a:cubicBezTo>
                    <a:cubicBezTo>
                      <a:pt x="80" y="0"/>
                      <a:pt x="77" y="1"/>
                      <a:pt x="73" y="1"/>
                    </a:cubicBezTo>
                    <a:close/>
                  </a:path>
                </a:pathLst>
              </a:custGeom>
              <a:solidFill>
                <a:srgbClr val="D5D1C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2" name="Freeform 74"/>
              <p:cNvSpPr>
                <a:spLocks/>
              </p:cNvSpPr>
              <p:nvPr/>
            </p:nvSpPr>
            <p:spPr bwMode="gray">
              <a:xfrm>
                <a:off x="4042" y="2027"/>
                <a:ext cx="102" cy="106"/>
              </a:xfrm>
              <a:custGeom>
                <a:avLst/>
                <a:gdLst>
                  <a:gd name="T0" fmla="*/ 117 w 84"/>
                  <a:gd name="T1" fmla="*/ 73 h 88"/>
                  <a:gd name="T2" fmla="*/ 101 w 84"/>
                  <a:gd name="T3" fmla="*/ 51 h 88"/>
                  <a:gd name="T4" fmla="*/ 0 w 84"/>
                  <a:gd name="T5" fmla="*/ 0 h 88"/>
                  <a:gd name="T6" fmla="*/ 0 w 84"/>
                  <a:gd name="T7" fmla="*/ 128 h 88"/>
                  <a:gd name="T8" fmla="*/ 124 w 84"/>
                  <a:gd name="T9" fmla="*/ 88 h 88"/>
                  <a:gd name="T10" fmla="*/ 117 w 84"/>
                  <a:gd name="T11" fmla="*/ 73 h 88"/>
                  <a:gd name="T12" fmla="*/ 0 60000 65536"/>
                  <a:gd name="T13" fmla="*/ 0 60000 65536"/>
                  <a:gd name="T14" fmla="*/ 0 60000 65536"/>
                  <a:gd name="T15" fmla="*/ 0 60000 65536"/>
                  <a:gd name="T16" fmla="*/ 0 60000 65536"/>
                  <a:gd name="T17" fmla="*/ 0 60000 65536"/>
                  <a:gd name="T18" fmla="*/ 0 w 84"/>
                  <a:gd name="T19" fmla="*/ 0 h 88"/>
                  <a:gd name="T20" fmla="*/ 84 w 84"/>
                  <a:gd name="T21" fmla="*/ 88 h 88"/>
                </a:gdLst>
                <a:ahLst/>
                <a:cxnLst>
                  <a:cxn ang="T12">
                    <a:pos x="T0" y="T1"/>
                  </a:cxn>
                  <a:cxn ang="T13">
                    <a:pos x="T2" y="T3"/>
                  </a:cxn>
                  <a:cxn ang="T14">
                    <a:pos x="T4" y="T5"/>
                  </a:cxn>
                  <a:cxn ang="T15">
                    <a:pos x="T6" y="T7"/>
                  </a:cxn>
                  <a:cxn ang="T16">
                    <a:pos x="T8" y="T9"/>
                  </a:cxn>
                  <a:cxn ang="T17">
                    <a:pos x="T10" y="T11"/>
                  </a:cxn>
                </a:cxnLst>
                <a:rect l="T18" t="T19" r="T20" b="T21"/>
                <a:pathLst>
                  <a:path w="84" h="88">
                    <a:moveTo>
                      <a:pt x="79" y="51"/>
                    </a:moveTo>
                    <a:cubicBezTo>
                      <a:pt x="76" y="45"/>
                      <a:pt x="72" y="40"/>
                      <a:pt x="68" y="35"/>
                    </a:cubicBezTo>
                    <a:cubicBezTo>
                      <a:pt x="51" y="16"/>
                      <a:pt x="27" y="2"/>
                      <a:pt x="0" y="0"/>
                    </a:cubicBezTo>
                    <a:cubicBezTo>
                      <a:pt x="0" y="88"/>
                      <a:pt x="0" y="88"/>
                      <a:pt x="0" y="88"/>
                    </a:cubicBezTo>
                    <a:cubicBezTo>
                      <a:pt x="84" y="61"/>
                      <a:pt x="84" y="61"/>
                      <a:pt x="84" y="61"/>
                    </a:cubicBezTo>
                    <a:cubicBezTo>
                      <a:pt x="82" y="57"/>
                      <a:pt x="81" y="54"/>
                      <a:pt x="79" y="51"/>
                    </a:cubicBezTo>
                    <a:close/>
                  </a:path>
                </a:pathLst>
              </a:custGeom>
              <a:solidFill>
                <a:srgbClr val="D5D1C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3" name="Freeform 75"/>
              <p:cNvSpPr>
                <a:spLocks/>
              </p:cNvSpPr>
              <p:nvPr/>
            </p:nvSpPr>
            <p:spPr bwMode="gray">
              <a:xfrm>
                <a:off x="4049" y="2121"/>
                <a:ext cx="104" cy="120"/>
              </a:xfrm>
              <a:custGeom>
                <a:avLst/>
                <a:gdLst>
                  <a:gd name="T0" fmla="*/ 121 w 86"/>
                  <a:gd name="T1" fmla="*/ 0 h 99"/>
                  <a:gd name="T2" fmla="*/ 0 w 86"/>
                  <a:gd name="T3" fmla="*/ 40 h 99"/>
                  <a:gd name="T4" fmla="*/ 76 w 86"/>
                  <a:gd name="T5" fmla="*/ 145 h 99"/>
                  <a:gd name="T6" fmla="*/ 86 w 86"/>
                  <a:gd name="T7" fmla="*/ 133 h 99"/>
                  <a:gd name="T8" fmla="*/ 104 w 86"/>
                  <a:gd name="T9" fmla="*/ 112 h 99"/>
                  <a:gd name="T10" fmla="*/ 126 w 86"/>
                  <a:gd name="T11" fmla="*/ 34 h 99"/>
                  <a:gd name="T12" fmla="*/ 121 w 86"/>
                  <a:gd name="T13" fmla="*/ 0 h 99"/>
                  <a:gd name="T14" fmla="*/ 0 60000 65536"/>
                  <a:gd name="T15" fmla="*/ 0 60000 65536"/>
                  <a:gd name="T16" fmla="*/ 0 60000 65536"/>
                  <a:gd name="T17" fmla="*/ 0 60000 65536"/>
                  <a:gd name="T18" fmla="*/ 0 60000 65536"/>
                  <a:gd name="T19" fmla="*/ 0 60000 65536"/>
                  <a:gd name="T20" fmla="*/ 0 60000 65536"/>
                  <a:gd name="T21" fmla="*/ 0 w 86"/>
                  <a:gd name="T22" fmla="*/ 0 h 99"/>
                  <a:gd name="T23" fmla="*/ 86 w 86"/>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99">
                    <a:moveTo>
                      <a:pt x="83" y="0"/>
                    </a:moveTo>
                    <a:cubicBezTo>
                      <a:pt x="0" y="27"/>
                      <a:pt x="0" y="27"/>
                      <a:pt x="0" y="27"/>
                    </a:cubicBezTo>
                    <a:cubicBezTo>
                      <a:pt x="52" y="99"/>
                      <a:pt x="52" y="99"/>
                      <a:pt x="52" y="99"/>
                    </a:cubicBezTo>
                    <a:cubicBezTo>
                      <a:pt x="54" y="96"/>
                      <a:pt x="57" y="94"/>
                      <a:pt x="59" y="91"/>
                    </a:cubicBezTo>
                    <a:cubicBezTo>
                      <a:pt x="64" y="86"/>
                      <a:pt x="68" y="81"/>
                      <a:pt x="71" y="76"/>
                    </a:cubicBezTo>
                    <a:cubicBezTo>
                      <a:pt x="80" y="60"/>
                      <a:pt x="86" y="42"/>
                      <a:pt x="86" y="23"/>
                    </a:cubicBezTo>
                    <a:cubicBezTo>
                      <a:pt x="86" y="15"/>
                      <a:pt x="85" y="7"/>
                      <a:pt x="83" y="0"/>
                    </a:cubicBezTo>
                    <a:close/>
                  </a:path>
                </a:pathLst>
              </a:custGeom>
              <a:solidFill>
                <a:srgbClr val="D5D1C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4" name="Freeform 76"/>
              <p:cNvSpPr>
                <a:spLocks/>
              </p:cNvSpPr>
              <p:nvPr/>
            </p:nvSpPr>
            <p:spPr bwMode="gray">
              <a:xfrm>
                <a:off x="3968" y="2167"/>
                <a:ext cx="126" cy="104"/>
              </a:xfrm>
              <a:custGeom>
                <a:avLst/>
                <a:gdLst>
                  <a:gd name="T0" fmla="*/ 76 w 104"/>
                  <a:gd name="T1" fmla="*/ 0 h 86"/>
                  <a:gd name="T2" fmla="*/ 0 w 104"/>
                  <a:gd name="T3" fmla="*/ 104 h 86"/>
                  <a:gd name="T4" fmla="*/ 13 w 104"/>
                  <a:gd name="T5" fmla="*/ 111 h 86"/>
                  <a:gd name="T6" fmla="*/ 41 w 104"/>
                  <a:gd name="T7" fmla="*/ 121 h 86"/>
                  <a:gd name="T8" fmla="*/ 76 w 104"/>
                  <a:gd name="T9" fmla="*/ 126 h 86"/>
                  <a:gd name="T10" fmla="*/ 153 w 104"/>
                  <a:gd name="T11" fmla="*/ 104 h 86"/>
                  <a:gd name="T12" fmla="*/ 76 w 104"/>
                  <a:gd name="T13" fmla="*/ 0 h 86"/>
                  <a:gd name="T14" fmla="*/ 0 60000 65536"/>
                  <a:gd name="T15" fmla="*/ 0 60000 65536"/>
                  <a:gd name="T16" fmla="*/ 0 60000 65536"/>
                  <a:gd name="T17" fmla="*/ 0 60000 65536"/>
                  <a:gd name="T18" fmla="*/ 0 60000 65536"/>
                  <a:gd name="T19" fmla="*/ 0 60000 65536"/>
                  <a:gd name="T20" fmla="*/ 0 60000 65536"/>
                  <a:gd name="T21" fmla="*/ 0 w 104"/>
                  <a:gd name="T22" fmla="*/ 0 h 86"/>
                  <a:gd name="T23" fmla="*/ 104 w 104"/>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4" h="86">
                    <a:moveTo>
                      <a:pt x="52" y="0"/>
                    </a:moveTo>
                    <a:cubicBezTo>
                      <a:pt x="0" y="71"/>
                      <a:pt x="0" y="71"/>
                      <a:pt x="0" y="71"/>
                    </a:cubicBezTo>
                    <a:cubicBezTo>
                      <a:pt x="3" y="73"/>
                      <a:pt x="6" y="75"/>
                      <a:pt x="9" y="76"/>
                    </a:cubicBezTo>
                    <a:cubicBezTo>
                      <a:pt x="15" y="79"/>
                      <a:pt x="22" y="81"/>
                      <a:pt x="28" y="83"/>
                    </a:cubicBezTo>
                    <a:cubicBezTo>
                      <a:pt x="36" y="85"/>
                      <a:pt x="44" y="86"/>
                      <a:pt x="52" y="86"/>
                    </a:cubicBezTo>
                    <a:cubicBezTo>
                      <a:pt x="71" y="86"/>
                      <a:pt x="89" y="81"/>
                      <a:pt x="104" y="71"/>
                    </a:cubicBezTo>
                    <a:lnTo>
                      <a:pt x="52" y="0"/>
                    </a:lnTo>
                    <a:close/>
                  </a:path>
                </a:pathLst>
              </a:custGeom>
              <a:solidFill>
                <a:srgbClr val="D5D1C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5" name="Freeform 77"/>
              <p:cNvSpPr>
                <a:spLocks/>
              </p:cNvSpPr>
              <p:nvPr/>
            </p:nvSpPr>
            <p:spPr bwMode="gray">
              <a:xfrm>
                <a:off x="3909" y="2121"/>
                <a:ext cx="104" cy="120"/>
              </a:xfrm>
              <a:custGeom>
                <a:avLst/>
                <a:gdLst>
                  <a:gd name="T0" fmla="*/ 2 w 86"/>
                  <a:gd name="T1" fmla="*/ 0 h 99"/>
                  <a:gd name="T2" fmla="*/ 0 w 86"/>
                  <a:gd name="T3" fmla="*/ 16 h 99"/>
                  <a:gd name="T4" fmla="*/ 0 w 86"/>
                  <a:gd name="T5" fmla="*/ 34 h 99"/>
                  <a:gd name="T6" fmla="*/ 0 w 86"/>
                  <a:gd name="T7" fmla="*/ 44 h 99"/>
                  <a:gd name="T8" fmla="*/ 50 w 86"/>
                  <a:gd name="T9" fmla="*/ 145 h 99"/>
                  <a:gd name="T10" fmla="*/ 126 w 86"/>
                  <a:gd name="T11" fmla="*/ 40 h 99"/>
                  <a:gd name="T12" fmla="*/ 2 w 86"/>
                  <a:gd name="T13" fmla="*/ 0 h 99"/>
                  <a:gd name="T14" fmla="*/ 0 60000 65536"/>
                  <a:gd name="T15" fmla="*/ 0 60000 65536"/>
                  <a:gd name="T16" fmla="*/ 0 60000 65536"/>
                  <a:gd name="T17" fmla="*/ 0 60000 65536"/>
                  <a:gd name="T18" fmla="*/ 0 60000 65536"/>
                  <a:gd name="T19" fmla="*/ 0 60000 65536"/>
                  <a:gd name="T20" fmla="*/ 0 60000 65536"/>
                  <a:gd name="T21" fmla="*/ 0 w 86"/>
                  <a:gd name="T22" fmla="*/ 0 h 99"/>
                  <a:gd name="T23" fmla="*/ 86 w 86"/>
                  <a:gd name="T24" fmla="*/ 99 h 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 h="99">
                    <a:moveTo>
                      <a:pt x="2" y="0"/>
                    </a:moveTo>
                    <a:cubicBezTo>
                      <a:pt x="2" y="4"/>
                      <a:pt x="1" y="7"/>
                      <a:pt x="0" y="11"/>
                    </a:cubicBezTo>
                    <a:cubicBezTo>
                      <a:pt x="0" y="15"/>
                      <a:pt x="0" y="19"/>
                      <a:pt x="0" y="23"/>
                    </a:cubicBezTo>
                    <a:cubicBezTo>
                      <a:pt x="0" y="25"/>
                      <a:pt x="0" y="28"/>
                      <a:pt x="0" y="30"/>
                    </a:cubicBezTo>
                    <a:cubicBezTo>
                      <a:pt x="2" y="57"/>
                      <a:pt x="15" y="82"/>
                      <a:pt x="34" y="99"/>
                    </a:cubicBezTo>
                    <a:cubicBezTo>
                      <a:pt x="86" y="27"/>
                      <a:pt x="86" y="27"/>
                      <a:pt x="86" y="27"/>
                    </a:cubicBezTo>
                    <a:lnTo>
                      <a:pt x="2" y="0"/>
                    </a:lnTo>
                    <a:close/>
                  </a:path>
                </a:pathLst>
              </a:custGeom>
              <a:solidFill>
                <a:srgbClr val="D5D1C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366" name="Freeform 78"/>
            <p:cNvSpPr>
              <a:spLocks/>
            </p:cNvSpPr>
            <p:nvPr/>
          </p:nvSpPr>
          <p:spPr bwMode="gray">
            <a:xfrm>
              <a:off x="1403101" y="3760018"/>
              <a:ext cx="603250" cy="908050"/>
            </a:xfrm>
            <a:custGeom>
              <a:avLst/>
              <a:gdLst>
                <a:gd name="T0" fmla="*/ 1211592272 w 290"/>
                <a:gd name="T1" fmla="*/ 1732188918 h 473"/>
                <a:gd name="T2" fmla="*/ 1211592272 w 290"/>
                <a:gd name="T3" fmla="*/ 1732188918 h 473"/>
                <a:gd name="T4" fmla="*/ 1133704409 w 290"/>
                <a:gd name="T5" fmla="*/ 1651107561 h 473"/>
                <a:gd name="T6" fmla="*/ 986581937 w 290"/>
                <a:gd name="T7" fmla="*/ 1503686737 h 473"/>
                <a:gd name="T8" fmla="*/ 1133704409 w 290"/>
                <a:gd name="T9" fmla="*/ 1356265914 h 473"/>
                <a:gd name="T10" fmla="*/ 1133704409 w 290"/>
                <a:gd name="T11" fmla="*/ 1308356210 h 473"/>
                <a:gd name="T12" fmla="*/ 657721378 w 290"/>
                <a:gd name="T13" fmla="*/ 869779452 h 473"/>
                <a:gd name="T14" fmla="*/ 1042833936 w 290"/>
                <a:gd name="T15" fmla="*/ 442260671 h 473"/>
                <a:gd name="T16" fmla="*/ 1133704409 w 290"/>
                <a:gd name="T17" fmla="*/ 353809329 h 473"/>
                <a:gd name="T18" fmla="*/ 1211592272 w 290"/>
                <a:gd name="T19" fmla="*/ 272727972 h 473"/>
                <a:gd name="T20" fmla="*/ 1254864000 w 290"/>
                <a:gd name="T21" fmla="*/ 232186273 h 473"/>
                <a:gd name="T22" fmla="*/ 1211592272 w 290"/>
                <a:gd name="T23" fmla="*/ 187960602 h 473"/>
                <a:gd name="T24" fmla="*/ 1133704409 w 290"/>
                <a:gd name="T25" fmla="*/ 110565168 h 473"/>
                <a:gd name="T26" fmla="*/ 1025526909 w 290"/>
                <a:gd name="T27" fmla="*/ 0 h 473"/>
                <a:gd name="T28" fmla="*/ 281262204 w 290"/>
                <a:gd name="T29" fmla="*/ 431204733 h 473"/>
                <a:gd name="T30" fmla="*/ 657721378 w 290"/>
                <a:gd name="T31" fmla="*/ 1625307813 h 473"/>
                <a:gd name="T32" fmla="*/ 1133704409 w 290"/>
                <a:gd name="T33" fmla="*/ 1743244856 h 473"/>
                <a:gd name="T34" fmla="*/ 1211592272 w 290"/>
                <a:gd name="T35" fmla="*/ 1743244856 h 473"/>
                <a:gd name="T36" fmla="*/ 1224574623 w 290"/>
                <a:gd name="T37" fmla="*/ 1743244856 h 473"/>
                <a:gd name="T38" fmla="*/ 1224574623 w 290"/>
                <a:gd name="T39" fmla="*/ 1743244856 h 473"/>
                <a:gd name="T40" fmla="*/ 1224574623 w 290"/>
                <a:gd name="T41" fmla="*/ 1743244856 h 473"/>
                <a:gd name="T42" fmla="*/ 1211592272 w 290"/>
                <a:gd name="T43" fmla="*/ 1732188918 h 4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0"/>
                <a:gd name="T67" fmla="*/ 0 h 473"/>
                <a:gd name="T68" fmla="*/ 290 w 290"/>
                <a:gd name="T69" fmla="*/ 473 h 4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0" h="473">
                  <a:moveTo>
                    <a:pt x="280" y="470"/>
                  </a:moveTo>
                  <a:cubicBezTo>
                    <a:pt x="280" y="470"/>
                    <a:pt x="280" y="470"/>
                    <a:pt x="280" y="470"/>
                  </a:cubicBezTo>
                  <a:cubicBezTo>
                    <a:pt x="262" y="448"/>
                    <a:pt x="262" y="448"/>
                    <a:pt x="262" y="448"/>
                  </a:cubicBezTo>
                  <a:cubicBezTo>
                    <a:pt x="228" y="408"/>
                    <a:pt x="228" y="408"/>
                    <a:pt x="228" y="408"/>
                  </a:cubicBezTo>
                  <a:cubicBezTo>
                    <a:pt x="262" y="368"/>
                    <a:pt x="262" y="368"/>
                    <a:pt x="262" y="368"/>
                  </a:cubicBezTo>
                  <a:cubicBezTo>
                    <a:pt x="262" y="355"/>
                    <a:pt x="262" y="355"/>
                    <a:pt x="262" y="355"/>
                  </a:cubicBezTo>
                  <a:cubicBezTo>
                    <a:pt x="200" y="350"/>
                    <a:pt x="152" y="299"/>
                    <a:pt x="152" y="236"/>
                  </a:cubicBezTo>
                  <a:cubicBezTo>
                    <a:pt x="152" y="180"/>
                    <a:pt x="190" y="133"/>
                    <a:pt x="241" y="120"/>
                  </a:cubicBezTo>
                  <a:cubicBezTo>
                    <a:pt x="248" y="112"/>
                    <a:pt x="255" y="104"/>
                    <a:pt x="262" y="96"/>
                  </a:cubicBezTo>
                  <a:cubicBezTo>
                    <a:pt x="269" y="88"/>
                    <a:pt x="275" y="80"/>
                    <a:pt x="280" y="74"/>
                  </a:cubicBezTo>
                  <a:cubicBezTo>
                    <a:pt x="285" y="69"/>
                    <a:pt x="288" y="65"/>
                    <a:pt x="290" y="63"/>
                  </a:cubicBezTo>
                  <a:cubicBezTo>
                    <a:pt x="288" y="61"/>
                    <a:pt x="285" y="57"/>
                    <a:pt x="280" y="51"/>
                  </a:cubicBezTo>
                  <a:cubicBezTo>
                    <a:pt x="275" y="45"/>
                    <a:pt x="269" y="38"/>
                    <a:pt x="262" y="30"/>
                  </a:cubicBezTo>
                  <a:cubicBezTo>
                    <a:pt x="254" y="20"/>
                    <a:pt x="245" y="9"/>
                    <a:pt x="237" y="0"/>
                  </a:cubicBezTo>
                  <a:cubicBezTo>
                    <a:pt x="167" y="10"/>
                    <a:pt x="103" y="51"/>
                    <a:pt x="65" y="117"/>
                  </a:cubicBezTo>
                  <a:cubicBezTo>
                    <a:pt x="0" y="230"/>
                    <a:pt x="38" y="376"/>
                    <a:pt x="152" y="441"/>
                  </a:cubicBezTo>
                  <a:cubicBezTo>
                    <a:pt x="187" y="461"/>
                    <a:pt x="225" y="472"/>
                    <a:pt x="262" y="473"/>
                  </a:cubicBezTo>
                  <a:cubicBezTo>
                    <a:pt x="268" y="473"/>
                    <a:pt x="274" y="473"/>
                    <a:pt x="280" y="473"/>
                  </a:cubicBezTo>
                  <a:cubicBezTo>
                    <a:pt x="281" y="473"/>
                    <a:pt x="282" y="473"/>
                    <a:pt x="283" y="473"/>
                  </a:cubicBezTo>
                  <a:cubicBezTo>
                    <a:pt x="283" y="473"/>
                    <a:pt x="283" y="473"/>
                    <a:pt x="283" y="473"/>
                  </a:cubicBezTo>
                  <a:cubicBezTo>
                    <a:pt x="283" y="473"/>
                    <a:pt x="283" y="473"/>
                    <a:pt x="283" y="473"/>
                  </a:cubicBezTo>
                  <a:lnTo>
                    <a:pt x="280" y="470"/>
                  </a:lnTo>
                  <a:close/>
                </a:path>
              </a:pathLst>
            </a:custGeom>
            <a:solidFill>
              <a:schemeClr val="accent5"/>
            </a:solidFill>
            <a:ln w="31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7" name="Freeform 79"/>
            <p:cNvSpPr>
              <a:spLocks/>
            </p:cNvSpPr>
            <p:nvPr/>
          </p:nvSpPr>
          <p:spPr bwMode="gray">
            <a:xfrm>
              <a:off x="1926976" y="3755256"/>
              <a:ext cx="606425" cy="908050"/>
            </a:xfrm>
            <a:custGeom>
              <a:avLst/>
              <a:gdLst>
                <a:gd name="T0" fmla="*/ 599304204 w 291"/>
                <a:gd name="T1" fmla="*/ 114251120 h 473"/>
                <a:gd name="T2" fmla="*/ 121597572 w 291"/>
                <a:gd name="T3" fmla="*/ 0 h 473"/>
                <a:gd name="T4" fmla="*/ 43427113 w 291"/>
                <a:gd name="T5" fmla="*/ 0 h 473"/>
                <a:gd name="T6" fmla="*/ 43427113 w 291"/>
                <a:gd name="T7" fmla="*/ 0 h 473"/>
                <a:gd name="T8" fmla="*/ 30400435 w 291"/>
                <a:gd name="T9" fmla="*/ 0 h 473"/>
                <a:gd name="T10" fmla="*/ 30400435 w 291"/>
                <a:gd name="T11" fmla="*/ 0 h 473"/>
                <a:gd name="T12" fmla="*/ 30400435 w 291"/>
                <a:gd name="T13" fmla="*/ 0 h 473"/>
                <a:gd name="T14" fmla="*/ 43427113 w 291"/>
                <a:gd name="T15" fmla="*/ 11055942 h 473"/>
                <a:gd name="T16" fmla="*/ 121597572 w 291"/>
                <a:gd name="T17" fmla="*/ 92137325 h 473"/>
                <a:gd name="T18" fmla="*/ 269252652 w 291"/>
                <a:gd name="T19" fmla="*/ 239558178 h 473"/>
                <a:gd name="T20" fmla="*/ 121597572 w 291"/>
                <a:gd name="T21" fmla="*/ 386979062 h 473"/>
                <a:gd name="T22" fmla="*/ 73827556 w 291"/>
                <a:gd name="T23" fmla="*/ 434890686 h 473"/>
                <a:gd name="T24" fmla="*/ 82513393 w 291"/>
                <a:gd name="T25" fmla="*/ 434890686 h 473"/>
                <a:gd name="T26" fmla="*/ 121597572 w 291"/>
                <a:gd name="T27" fmla="*/ 438574718 h 473"/>
                <a:gd name="T28" fmla="*/ 603647122 w 291"/>
                <a:gd name="T29" fmla="*/ 877151357 h 473"/>
                <a:gd name="T30" fmla="*/ 212796801 w 291"/>
                <a:gd name="T31" fmla="*/ 1304670257 h 473"/>
                <a:gd name="T32" fmla="*/ 121597572 w 291"/>
                <a:gd name="T33" fmla="*/ 1389435647 h 473"/>
                <a:gd name="T34" fmla="*/ 43427113 w 291"/>
                <a:gd name="T35" fmla="*/ 1470517004 h 473"/>
                <a:gd name="T36" fmla="*/ 0 w 291"/>
                <a:gd name="T37" fmla="*/ 1511058642 h 473"/>
                <a:gd name="T38" fmla="*/ 43427113 w 291"/>
                <a:gd name="T39" fmla="*/ 1555284313 h 473"/>
                <a:gd name="T40" fmla="*/ 121597572 w 291"/>
                <a:gd name="T41" fmla="*/ 1632679718 h 473"/>
                <a:gd name="T42" fmla="*/ 230168473 w 291"/>
                <a:gd name="T43" fmla="*/ 1743244856 h 473"/>
                <a:gd name="T44" fmla="*/ 977125576 w 291"/>
                <a:gd name="T45" fmla="*/ 1312040242 h 473"/>
                <a:gd name="T46" fmla="*/ 599304204 w 291"/>
                <a:gd name="T47" fmla="*/ 114251120 h 4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1"/>
                <a:gd name="T73" fmla="*/ 0 h 473"/>
                <a:gd name="T74" fmla="*/ 291 w 291"/>
                <a:gd name="T75" fmla="*/ 473 h 4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1" h="473">
                  <a:moveTo>
                    <a:pt x="138" y="31"/>
                  </a:moveTo>
                  <a:cubicBezTo>
                    <a:pt x="103" y="11"/>
                    <a:pt x="66" y="1"/>
                    <a:pt x="28" y="0"/>
                  </a:cubicBezTo>
                  <a:cubicBezTo>
                    <a:pt x="22" y="0"/>
                    <a:pt x="16" y="0"/>
                    <a:pt x="10" y="0"/>
                  </a:cubicBezTo>
                  <a:cubicBezTo>
                    <a:pt x="10" y="0"/>
                    <a:pt x="10" y="0"/>
                    <a:pt x="10" y="0"/>
                  </a:cubicBezTo>
                  <a:cubicBezTo>
                    <a:pt x="9" y="0"/>
                    <a:pt x="8" y="0"/>
                    <a:pt x="7" y="0"/>
                  </a:cubicBezTo>
                  <a:cubicBezTo>
                    <a:pt x="7" y="0"/>
                    <a:pt x="7" y="0"/>
                    <a:pt x="7" y="0"/>
                  </a:cubicBezTo>
                  <a:cubicBezTo>
                    <a:pt x="7" y="0"/>
                    <a:pt x="7" y="0"/>
                    <a:pt x="7" y="0"/>
                  </a:cubicBezTo>
                  <a:cubicBezTo>
                    <a:pt x="10" y="3"/>
                    <a:pt x="10" y="3"/>
                    <a:pt x="10" y="3"/>
                  </a:cubicBezTo>
                  <a:cubicBezTo>
                    <a:pt x="28" y="25"/>
                    <a:pt x="28" y="25"/>
                    <a:pt x="28" y="25"/>
                  </a:cubicBezTo>
                  <a:cubicBezTo>
                    <a:pt x="62" y="65"/>
                    <a:pt x="62" y="65"/>
                    <a:pt x="62" y="65"/>
                  </a:cubicBezTo>
                  <a:cubicBezTo>
                    <a:pt x="28" y="105"/>
                    <a:pt x="28" y="105"/>
                    <a:pt x="28" y="105"/>
                  </a:cubicBezTo>
                  <a:cubicBezTo>
                    <a:pt x="17" y="118"/>
                    <a:pt x="17" y="118"/>
                    <a:pt x="17" y="118"/>
                  </a:cubicBezTo>
                  <a:cubicBezTo>
                    <a:pt x="17" y="118"/>
                    <a:pt x="18" y="118"/>
                    <a:pt x="19" y="118"/>
                  </a:cubicBezTo>
                  <a:cubicBezTo>
                    <a:pt x="22" y="118"/>
                    <a:pt x="25" y="118"/>
                    <a:pt x="28" y="119"/>
                  </a:cubicBezTo>
                  <a:cubicBezTo>
                    <a:pt x="90" y="123"/>
                    <a:pt x="139" y="175"/>
                    <a:pt x="139" y="238"/>
                  </a:cubicBezTo>
                  <a:cubicBezTo>
                    <a:pt x="139" y="293"/>
                    <a:pt x="100" y="340"/>
                    <a:pt x="49" y="354"/>
                  </a:cubicBezTo>
                  <a:cubicBezTo>
                    <a:pt x="42" y="361"/>
                    <a:pt x="35" y="369"/>
                    <a:pt x="28" y="377"/>
                  </a:cubicBezTo>
                  <a:cubicBezTo>
                    <a:pt x="21" y="385"/>
                    <a:pt x="15" y="393"/>
                    <a:pt x="10" y="399"/>
                  </a:cubicBezTo>
                  <a:cubicBezTo>
                    <a:pt x="5" y="404"/>
                    <a:pt x="2" y="408"/>
                    <a:pt x="0" y="410"/>
                  </a:cubicBezTo>
                  <a:cubicBezTo>
                    <a:pt x="2" y="412"/>
                    <a:pt x="5" y="416"/>
                    <a:pt x="10" y="422"/>
                  </a:cubicBezTo>
                  <a:cubicBezTo>
                    <a:pt x="15" y="428"/>
                    <a:pt x="21" y="435"/>
                    <a:pt x="28" y="443"/>
                  </a:cubicBezTo>
                  <a:cubicBezTo>
                    <a:pt x="37" y="453"/>
                    <a:pt x="46" y="464"/>
                    <a:pt x="53" y="473"/>
                  </a:cubicBezTo>
                  <a:cubicBezTo>
                    <a:pt x="123" y="463"/>
                    <a:pt x="187" y="422"/>
                    <a:pt x="225" y="356"/>
                  </a:cubicBezTo>
                  <a:cubicBezTo>
                    <a:pt x="291" y="243"/>
                    <a:pt x="252" y="97"/>
                    <a:pt x="138" y="31"/>
                  </a:cubicBezTo>
                  <a:close/>
                </a:path>
              </a:pathLst>
            </a:custGeom>
            <a:solidFill>
              <a:schemeClr val="accent5"/>
            </a:solidFill>
            <a:ln w="31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21" name="Group 402"/>
          <p:cNvGrpSpPr/>
          <p:nvPr/>
        </p:nvGrpSpPr>
        <p:grpSpPr>
          <a:xfrm>
            <a:off x="1037201" y="5303341"/>
            <a:ext cx="1542010" cy="1548864"/>
            <a:chOff x="1184026" y="5122093"/>
            <a:chExt cx="1560513" cy="1444625"/>
          </a:xfrm>
        </p:grpSpPr>
        <p:sp>
          <p:nvSpPr>
            <p:cNvPr id="368" name="Freeform 80"/>
            <p:cNvSpPr>
              <a:spLocks/>
            </p:cNvSpPr>
            <p:nvPr/>
          </p:nvSpPr>
          <p:spPr bwMode="gray">
            <a:xfrm>
              <a:off x="1185614" y="5817418"/>
              <a:ext cx="300037" cy="523875"/>
            </a:xfrm>
            <a:custGeom>
              <a:avLst/>
              <a:gdLst>
                <a:gd name="T0" fmla="*/ 455841567 w 144"/>
                <a:gd name="T1" fmla="*/ 864316562 h 272"/>
                <a:gd name="T2" fmla="*/ 468866085 w 144"/>
                <a:gd name="T3" fmla="*/ 864316562 h 272"/>
                <a:gd name="T4" fmla="*/ 625154172 w 144"/>
                <a:gd name="T5" fmla="*/ 856897571 h 272"/>
                <a:gd name="T6" fmla="*/ 256139877 w 144"/>
                <a:gd name="T7" fmla="*/ 96446915 h 272"/>
                <a:gd name="T8" fmla="*/ 130241038 w 144"/>
                <a:gd name="T9" fmla="*/ 0 h 272"/>
                <a:gd name="T10" fmla="*/ 0 w 144"/>
                <a:gd name="T11" fmla="*/ 96446915 h 272"/>
                <a:gd name="T12" fmla="*/ 442817050 w 144"/>
                <a:gd name="T13" fmla="*/ 1008988816 h 272"/>
                <a:gd name="T14" fmla="*/ 455841567 w 144"/>
                <a:gd name="T15" fmla="*/ 875446975 h 272"/>
                <a:gd name="T16" fmla="*/ 455841567 w 144"/>
                <a:gd name="T17" fmla="*/ 864316562 h 2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272"/>
                <a:gd name="T29" fmla="*/ 144 w 144"/>
                <a:gd name="T30" fmla="*/ 272 h 2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272">
                  <a:moveTo>
                    <a:pt x="105" y="233"/>
                  </a:moveTo>
                  <a:cubicBezTo>
                    <a:pt x="108" y="233"/>
                    <a:pt x="108" y="233"/>
                    <a:pt x="108" y="233"/>
                  </a:cubicBezTo>
                  <a:cubicBezTo>
                    <a:pt x="144" y="231"/>
                    <a:pt x="144" y="231"/>
                    <a:pt x="144" y="231"/>
                  </a:cubicBezTo>
                  <a:cubicBezTo>
                    <a:pt x="94" y="177"/>
                    <a:pt x="62" y="105"/>
                    <a:pt x="59" y="26"/>
                  </a:cubicBezTo>
                  <a:cubicBezTo>
                    <a:pt x="30" y="0"/>
                    <a:pt x="30" y="0"/>
                    <a:pt x="30" y="0"/>
                  </a:cubicBezTo>
                  <a:cubicBezTo>
                    <a:pt x="0" y="26"/>
                    <a:pt x="0" y="26"/>
                    <a:pt x="0" y="26"/>
                  </a:cubicBezTo>
                  <a:cubicBezTo>
                    <a:pt x="3" y="122"/>
                    <a:pt x="41" y="208"/>
                    <a:pt x="102" y="272"/>
                  </a:cubicBezTo>
                  <a:cubicBezTo>
                    <a:pt x="105" y="236"/>
                    <a:pt x="105" y="236"/>
                    <a:pt x="105" y="236"/>
                  </a:cubicBezTo>
                  <a:lnTo>
                    <a:pt x="105" y="233"/>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9" name="Freeform 81"/>
            <p:cNvSpPr>
              <a:spLocks/>
            </p:cNvSpPr>
            <p:nvPr/>
          </p:nvSpPr>
          <p:spPr bwMode="gray">
            <a:xfrm>
              <a:off x="1431676" y="6290493"/>
              <a:ext cx="511175" cy="276225"/>
            </a:xfrm>
            <a:custGeom>
              <a:avLst/>
              <a:gdLst>
                <a:gd name="T0" fmla="*/ 949929410 w 246"/>
                <a:gd name="T1" fmla="*/ 423153622 h 144"/>
                <a:gd name="T2" fmla="*/ 958565356 w 246"/>
                <a:gd name="T3" fmla="*/ 412116136 h 144"/>
                <a:gd name="T4" fmla="*/ 1062194633 w 246"/>
                <a:gd name="T5" fmla="*/ 312765335 h 144"/>
                <a:gd name="T6" fmla="*/ 181350780 w 246"/>
                <a:gd name="T7" fmla="*/ 0 h 144"/>
                <a:gd name="T8" fmla="*/ 12953923 w 246"/>
                <a:gd name="T9" fmla="*/ 11039408 h 144"/>
                <a:gd name="T10" fmla="*/ 0 w 246"/>
                <a:gd name="T11" fmla="*/ 154544045 h 144"/>
                <a:gd name="T12" fmla="*/ 1062194633 w 246"/>
                <a:gd name="T13" fmla="*/ 529862867 h 144"/>
                <a:gd name="T14" fmla="*/ 958565356 w 246"/>
                <a:gd name="T15" fmla="*/ 430513864 h 144"/>
                <a:gd name="T16" fmla="*/ 949929410 w 246"/>
                <a:gd name="T17" fmla="*/ 423153622 h 1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6"/>
                <a:gd name="T28" fmla="*/ 0 h 144"/>
                <a:gd name="T29" fmla="*/ 246 w 246"/>
                <a:gd name="T30" fmla="*/ 144 h 1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6" h="144">
                  <a:moveTo>
                    <a:pt x="220" y="115"/>
                  </a:moveTo>
                  <a:cubicBezTo>
                    <a:pt x="222" y="112"/>
                    <a:pt x="222" y="112"/>
                    <a:pt x="222" y="112"/>
                  </a:cubicBezTo>
                  <a:cubicBezTo>
                    <a:pt x="246" y="85"/>
                    <a:pt x="246" y="85"/>
                    <a:pt x="246" y="85"/>
                  </a:cubicBezTo>
                  <a:cubicBezTo>
                    <a:pt x="167" y="82"/>
                    <a:pt x="96" y="51"/>
                    <a:pt x="42" y="0"/>
                  </a:cubicBezTo>
                  <a:cubicBezTo>
                    <a:pt x="3" y="3"/>
                    <a:pt x="3" y="3"/>
                    <a:pt x="3" y="3"/>
                  </a:cubicBezTo>
                  <a:cubicBezTo>
                    <a:pt x="0" y="42"/>
                    <a:pt x="0" y="42"/>
                    <a:pt x="0" y="42"/>
                  </a:cubicBezTo>
                  <a:cubicBezTo>
                    <a:pt x="65" y="103"/>
                    <a:pt x="151" y="141"/>
                    <a:pt x="246" y="144"/>
                  </a:cubicBezTo>
                  <a:cubicBezTo>
                    <a:pt x="222" y="117"/>
                    <a:pt x="222" y="117"/>
                    <a:pt x="222" y="117"/>
                  </a:cubicBezTo>
                  <a:lnTo>
                    <a:pt x="220" y="115"/>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0" name="Freeform 82"/>
            <p:cNvSpPr>
              <a:spLocks/>
            </p:cNvSpPr>
            <p:nvPr/>
          </p:nvSpPr>
          <p:spPr bwMode="gray">
            <a:xfrm>
              <a:off x="1184026" y="5122093"/>
              <a:ext cx="812800" cy="698500"/>
            </a:xfrm>
            <a:custGeom>
              <a:avLst/>
              <a:gdLst>
                <a:gd name="T0" fmla="*/ 130304336 w 390"/>
                <a:gd name="T1" fmla="*/ 1244648385 h 364"/>
                <a:gd name="T2" fmla="*/ 138990906 w 390"/>
                <a:gd name="T3" fmla="*/ 1252013336 h 364"/>
                <a:gd name="T4" fmla="*/ 256265404 w 390"/>
                <a:gd name="T5" fmla="*/ 1340390827 h 364"/>
                <a:gd name="T6" fmla="*/ 1581027325 w 390"/>
                <a:gd name="T7" fmla="*/ 217260352 h 364"/>
                <a:gd name="T8" fmla="*/ 1693958555 w 390"/>
                <a:gd name="T9" fmla="*/ 110472373 h 364"/>
                <a:gd name="T10" fmla="*/ 1581027325 w 390"/>
                <a:gd name="T11" fmla="*/ 0 h 364"/>
                <a:gd name="T12" fmla="*/ 0 w 390"/>
                <a:gd name="T13" fmla="*/ 1340390827 h 364"/>
                <a:gd name="T14" fmla="*/ 117274531 w 390"/>
                <a:gd name="T15" fmla="*/ 1252013336 h 364"/>
                <a:gd name="T16" fmla="*/ 130304336 w 390"/>
                <a:gd name="T17" fmla="*/ 1244648385 h 3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0"/>
                <a:gd name="T28" fmla="*/ 0 h 364"/>
                <a:gd name="T29" fmla="*/ 390 w 390"/>
                <a:gd name="T30" fmla="*/ 364 h 3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0" h="364">
                  <a:moveTo>
                    <a:pt x="30" y="338"/>
                  </a:moveTo>
                  <a:cubicBezTo>
                    <a:pt x="32" y="340"/>
                    <a:pt x="32" y="340"/>
                    <a:pt x="32" y="340"/>
                  </a:cubicBezTo>
                  <a:cubicBezTo>
                    <a:pt x="59" y="364"/>
                    <a:pt x="59" y="364"/>
                    <a:pt x="59" y="364"/>
                  </a:cubicBezTo>
                  <a:cubicBezTo>
                    <a:pt x="65" y="198"/>
                    <a:pt x="198" y="65"/>
                    <a:pt x="364" y="59"/>
                  </a:cubicBezTo>
                  <a:cubicBezTo>
                    <a:pt x="390" y="30"/>
                    <a:pt x="390" y="30"/>
                    <a:pt x="390" y="30"/>
                  </a:cubicBezTo>
                  <a:cubicBezTo>
                    <a:pt x="364" y="0"/>
                    <a:pt x="364" y="0"/>
                    <a:pt x="364" y="0"/>
                  </a:cubicBezTo>
                  <a:cubicBezTo>
                    <a:pt x="166" y="6"/>
                    <a:pt x="6" y="166"/>
                    <a:pt x="0" y="364"/>
                  </a:cubicBezTo>
                  <a:cubicBezTo>
                    <a:pt x="27" y="340"/>
                    <a:pt x="27" y="340"/>
                    <a:pt x="27" y="340"/>
                  </a:cubicBezTo>
                  <a:lnTo>
                    <a:pt x="30" y="338"/>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1" name="Freeform 83"/>
            <p:cNvSpPr>
              <a:spLocks/>
            </p:cNvSpPr>
            <p:nvPr/>
          </p:nvSpPr>
          <p:spPr bwMode="gray">
            <a:xfrm>
              <a:off x="1987301" y="5122093"/>
              <a:ext cx="757238" cy="749300"/>
            </a:xfrm>
            <a:custGeom>
              <a:avLst/>
              <a:gdLst>
                <a:gd name="T0" fmla="*/ 112520569 w 364"/>
                <a:gd name="T1" fmla="*/ 110738850 h 390"/>
                <a:gd name="T2" fmla="*/ 103866423 w 364"/>
                <a:gd name="T3" fmla="*/ 121813117 h 390"/>
                <a:gd name="T4" fmla="*/ 0 w 364"/>
                <a:gd name="T5" fmla="*/ 217788840 h 390"/>
                <a:gd name="T6" fmla="*/ 1319963687 w 364"/>
                <a:gd name="T7" fmla="*/ 1343642898 h 390"/>
                <a:gd name="T8" fmla="*/ 1449796675 w 364"/>
                <a:gd name="T9" fmla="*/ 1439616671 h 390"/>
                <a:gd name="T10" fmla="*/ 1575300510 w 364"/>
                <a:gd name="T11" fmla="*/ 1343642898 h 390"/>
                <a:gd name="T12" fmla="*/ 0 w 364"/>
                <a:gd name="T13" fmla="*/ 0 h 390"/>
                <a:gd name="T14" fmla="*/ 103866423 w 364"/>
                <a:gd name="T15" fmla="*/ 99666505 h 390"/>
                <a:gd name="T16" fmla="*/ 112520569 w 364"/>
                <a:gd name="T17" fmla="*/ 110738850 h 3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4"/>
                <a:gd name="T28" fmla="*/ 0 h 390"/>
                <a:gd name="T29" fmla="*/ 364 w 364"/>
                <a:gd name="T30" fmla="*/ 390 h 3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4" h="390">
                  <a:moveTo>
                    <a:pt x="26" y="30"/>
                  </a:moveTo>
                  <a:cubicBezTo>
                    <a:pt x="24" y="33"/>
                    <a:pt x="24" y="33"/>
                    <a:pt x="24" y="33"/>
                  </a:cubicBezTo>
                  <a:cubicBezTo>
                    <a:pt x="0" y="59"/>
                    <a:pt x="0" y="59"/>
                    <a:pt x="0" y="59"/>
                  </a:cubicBezTo>
                  <a:cubicBezTo>
                    <a:pt x="166" y="65"/>
                    <a:pt x="299" y="198"/>
                    <a:pt x="305" y="364"/>
                  </a:cubicBezTo>
                  <a:cubicBezTo>
                    <a:pt x="335" y="390"/>
                    <a:pt x="335" y="390"/>
                    <a:pt x="335" y="390"/>
                  </a:cubicBezTo>
                  <a:cubicBezTo>
                    <a:pt x="364" y="364"/>
                    <a:pt x="364" y="364"/>
                    <a:pt x="364" y="364"/>
                  </a:cubicBezTo>
                  <a:cubicBezTo>
                    <a:pt x="358" y="166"/>
                    <a:pt x="199" y="6"/>
                    <a:pt x="0" y="0"/>
                  </a:cubicBezTo>
                  <a:cubicBezTo>
                    <a:pt x="24" y="27"/>
                    <a:pt x="24" y="27"/>
                    <a:pt x="24" y="27"/>
                  </a:cubicBezTo>
                  <a:lnTo>
                    <a:pt x="26" y="30"/>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2" name="Freeform 84"/>
            <p:cNvSpPr>
              <a:spLocks/>
            </p:cNvSpPr>
            <p:nvPr/>
          </p:nvSpPr>
          <p:spPr bwMode="gray">
            <a:xfrm>
              <a:off x="1936501" y="5863456"/>
              <a:ext cx="808038" cy="698500"/>
            </a:xfrm>
            <a:custGeom>
              <a:avLst/>
              <a:gdLst>
                <a:gd name="T0" fmla="*/ 1553341956 w 389"/>
                <a:gd name="T1" fmla="*/ 95742472 h 364"/>
                <a:gd name="T2" fmla="*/ 1540396734 w 389"/>
                <a:gd name="T3" fmla="*/ 88377521 h 364"/>
                <a:gd name="T4" fmla="*/ 1423895970 w 389"/>
                <a:gd name="T5" fmla="*/ 0 h 364"/>
                <a:gd name="T6" fmla="*/ 112186414 w 389"/>
                <a:gd name="T7" fmla="*/ 1123130534 h 364"/>
                <a:gd name="T8" fmla="*/ 0 w 389"/>
                <a:gd name="T9" fmla="*/ 1233600959 h 364"/>
                <a:gd name="T10" fmla="*/ 107869956 w 389"/>
                <a:gd name="T11" fmla="*/ 1340390827 h 364"/>
                <a:gd name="T12" fmla="*/ 1678471482 w 389"/>
                <a:gd name="T13" fmla="*/ 3682476 h 364"/>
                <a:gd name="T14" fmla="*/ 1561970719 w 389"/>
                <a:gd name="T15" fmla="*/ 88377521 h 364"/>
                <a:gd name="T16" fmla="*/ 1553341956 w 389"/>
                <a:gd name="T17" fmla="*/ 95742472 h 3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9"/>
                <a:gd name="T28" fmla="*/ 0 h 364"/>
                <a:gd name="T29" fmla="*/ 389 w 389"/>
                <a:gd name="T30" fmla="*/ 364 h 3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9" h="364">
                  <a:moveTo>
                    <a:pt x="360" y="26"/>
                  </a:moveTo>
                  <a:cubicBezTo>
                    <a:pt x="357" y="24"/>
                    <a:pt x="357" y="24"/>
                    <a:pt x="357" y="24"/>
                  </a:cubicBezTo>
                  <a:cubicBezTo>
                    <a:pt x="330" y="0"/>
                    <a:pt x="330" y="0"/>
                    <a:pt x="330" y="0"/>
                  </a:cubicBezTo>
                  <a:cubicBezTo>
                    <a:pt x="324" y="166"/>
                    <a:pt x="191" y="299"/>
                    <a:pt x="26" y="305"/>
                  </a:cubicBezTo>
                  <a:cubicBezTo>
                    <a:pt x="0" y="335"/>
                    <a:pt x="0" y="335"/>
                    <a:pt x="0" y="335"/>
                  </a:cubicBezTo>
                  <a:cubicBezTo>
                    <a:pt x="25" y="364"/>
                    <a:pt x="25" y="364"/>
                    <a:pt x="25" y="364"/>
                  </a:cubicBezTo>
                  <a:cubicBezTo>
                    <a:pt x="223" y="358"/>
                    <a:pt x="383" y="199"/>
                    <a:pt x="389" y="1"/>
                  </a:cubicBezTo>
                  <a:cubicBezTo>
                    <a:pt x="362" y="24"/>
                    <a:pt x="362" y="24"/>
                    <a:pt x="362" y="24"/>
                  </a:cubicBezTo>
                  <a:lnTo>
                    <a:pt x="360" y="26"/>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3" name="Freeform 85"/>
            <p:cNvSpPr>
              <a:spLocks/>
            </p:cNvSpPr>
            <p:nvPr/>
          </p:nvSpPr>
          <p:spPr bwMode="gray">
            <a:xfrm>
              <a:off x="1342776" y="5266556"/>
              <a:ext cx="603250" cy="555625"/>
            </a:xfrm>
            <a:custGeom>
              <a:avLst/>
              <a:gdLst>
                <a:gd name="T0" fmla="*/ 1221769935 w 227"/>
                <a:gd name="T1" fmla="*/ 1202817474 h 226"/>
                <a:gd name="T2" fmla="*/ 1603130465 w 227"/>
                <a:gd name="T3" fmla="*/ 991267000 h 226"/>
                <a:gd name="T4" fmla="*/ 1603130465 w 227"/>
                <a:gd name="T5" fmla="*/ 0 h 226"/>
                <a:gd name="T6" fmla="*/ 0 w 227"/>
                <a:gd name="T7" fmla="*/ 1366014142 h 226"/>
                <a:gd name="T8" fmla="*/ 1158208131 w 227"/>
                <a:gd name="T9" fmla="*/ 1366014142 h 226"/>
                <a:gd name="T10" fmla="*/ 1221769935 w 227"/>
                <a:gd name="T11" fmla="*/ 1202817474 h 226"/>
                <a:gd name="T12" fmla="*/ 0 60000 65536"/>
                <a:gd name="T13" fmla="*/ 0 60000 65536"/>
                <a:gd name="T14" fmla="*/ 0 60000 65536"/>
                <a:gd name="T15" fmla="*/ 0 60000 65536"/>
                <a:gd name="T16" fmla="*/ 0 60000 65536"/>
                <a:gd name="T17" fmla="*/ 0 60000 65536"/>
                <a:gd name="T18" fmla="*/ 0 w 227"/>
                <a:gd name="T19" fmla="*/ 0 h 226"/>
                <a:gd name="T20" fmla="*/ 227 w 227"/>
                <a:gd name="T21" fmla="*/ 226 h 226"/>
              </a:gdLst>
              <a:ahLst/>
              <a:cxnLst>
                <a:cxn ang="T12">
                  <a:pos x="T0" y="T1"/>
                </a:cxn>
                <a:cxn ang="T13">
                  <a:pos x="T2" y="T3"/>
                </a:cxn>
                <a:cxn ang="T14">
                  <a:pos x="T4" y="T5"/>
                </a:cxn>
                <a:cxn ang="T15">
                  <a:pos x="T6" y="T7"/>
                </a:cxn>
                <a:cxn ang="T16">
                  <a:pos x="T8" y="T9"/>
                </a:cxn>
                <a:cxn ang="T17">
                  <a:pos x="T10" y="T11"/>
                </a:cxn>
              </a:cxnLst>
              <a:rect l="T18" t="T19" r="T20" b="T21"/>
              <a:pathLst>
                <a:path w="227" h="226">
                  <a:moveTo>
                    <a:pt x="173" y="199"/>
                  </a:moveTo>
                  <a:cubicBezTo>
                    <a:pt x="185" y="178"/>
                    <a:pt x="205" y="166"/>
                    <a:pt x="227" y="164"/>
                  </a:cubicBezTo>
                  <a:cubicBezTo>
                    <a:pt x="227" y="0"/>
                    <a:pt x="227" y="0"/>
                    <a:pt x="227" y="0"/>
                  </a:cubicBezTo>
                  <a:cubicBezTo>
                    <a:pt x="103" y="3"/>
                    <a:pt x="4" y="103"/>
                    <a:pt x="0" y="226"/>
                  </a:cubicBezTo>
                  <a:cubicBezTo>
                    <a:pt x="164" y="226"/>
                    <a:pt x="164" y="226"/>
                    <a:pt x="164" y="226"/>
                  </a:cubicBezTo>
                  <a:cubicBezTo>
                    <a:pt x="165" y="217"/>
                    <a:pt x="168" y="207"/>
                    <a:pt x="173" y="199"/>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4" name="Freeform 86"/>
            <p:cNvSpPr>
              <a:spLocks/>
            </p:cNvSpPr>
            <p:nvPr/>
          </p:nvSpPr>
          <p:spPr bwMode="gray">
            <a:xfrm rot="16200000">
              <a:off x="1678533" y="5505474"/>
              <a:ext cx="558800" cy="1246187"/>
            </a:xfrm>
            <a:custGeom>
              <a:avLst/>
              <a:gdLst>
                <a:gd name="T0" fmla="*/ 993814763 w 227"/>
                <a:gd name="T1" fmla="*/ 1659170409 h 468"/>
                <a:gd name="T2" fmla="*/ 1375583682 w 227"/>
                <a:gd name="T3" fmla="*/ 1162836291 h 468"/>
                <a:gd name="T4" fmla="*/ 1375583682 w 227"/>
                <a:gd name="T5" fmla="*/ 0 h 468"/>
                <a:gd name="T6" fmla="*/ 0 w 227"/>
                <a:gd name="T7" fmla="*/ 1659170409 h 468"/>
                <a:gd name="T8" fmla="*/ 1375583682 w 227"/>
                <a:gd name="T9" fmla="*/ 2147483647 h 468"/>
                <a:gd name="T10" fmla="*/ 1375583682 w 227"/>
                <a:gd name="T11" fmla="*/ 2147483647 h 468"/>
                <a:gd name="T12" fmla="*/ 993814763 w 227"/>
                <a:gd name="T13" fmla="*/ 1659170409 h 468"/>
                <a:gd name="T14" fmla="*/ 0 60000 65536"/>
                <a:gd name="T15" fmla="*/ 0 60000 65536"/>
                <a:gd name="T16" fmla="*/ 0 60000 65536"/>
                <a:gd name="T17" fmla="*/ 0 60000 65536"/>
                <a:gd name="T18" fmla="*/ 0 60000 65536"/>
                <a:gd name="T19" fmla="*/ 0 60000 65536"/>
                <a:gd name="T20" fmla="*/ 0 60000 65536"/>
                <a:gd name="T21" fmla="*/ 0 w 227"/>
                <a:gd name="T22" fmla="*/ 0 h 468"/>
                <a:gd name="T23" fmla="*/ 227 w 227"/>
                <a:gd name="T24" fmla="*/ 468 h 4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7" h="468">
                  <a:moveTo>
                    <a:pt x="164" y="234"/>
                  </a:moveTo>
                  <a:cubicBezTo>
                    <a:pt x="164" y="197"/>
                    <a:pt x="192" y="167"/>
                    <a:pt x="227" y="164"/>
                  </a:cubicBezTo>
                  <a:cubicBezTo>
                    <a:pt x="227" y="0"/>
                    <a:pt x="227" y="0"/>
                    <a:pt x="227" y="0"/>
                  </a:cubicBezTo>
                  <a:cubicBezTo>
                    <a:pt x="101" y="4"/>
                    <a:pt x="0" y="107"/>
                    <a:pt x="0" y="234"/>
                  </a:cubicBezTo>
                  <a:cubicBezTo>
                    <a:pt x="0" y="361"/>
                    <a:pt x="101" y="464"/>
                    <a:pt x="227" y="468"/>
                  </a:cubicBezTo>
                  <a:cubicBezTo>
                    <a:pt x="227" y="304"/>
                    <a:pt x="227" y="304"/>
                    <a:pt x="227" y="304"/>
                  </a:cubicBezTo>
                  <a:cubicBezTo>
                    <a:pt x="192" y="300"/>
                    <a:pt x="164" y="270"/>
                    <a:pt x="164" y="234"/>
                  </a:cubicBezTo>
                  <a:close/>
                </a:path>
              </a:pathLst>
            </a:custGeom>
            <a:solidFill>
              <a:srgbClr val="968C6D"/>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22" name="Group 87"/>
            <p:cNvGrpSpPr>
              <a:grpSpLocks/>
            </p:cNvGrpSpPr>
            <p:nvPr/>
          </p:nvGrpSpPr>
          <p:grpSpPr bwMode="auto">
            <a:xfrm>
              <a:off x="1982539" y="5271318"/>
              <a:ext cx="604837" cy="555625"/>
              <a:chOff x="2605" y="3335"/>
              <a:chExt cx="352" cy="350"/>
            </a:xfrm>
            <a:solidFill>
              <a:schemeClr val="accent3"/>
            </a:solidFill>
          </p:grpSpPr>
          <p:sp>
            <p:nvSpPr>
              <p:cNvPr id="376" name="Freeform 88"/>
              <p:cNvSpPr>
                <a:spLocks/>
              </p:cNvSpPr>
              <p:nvPr/>
            </p:nvSpPr>
            <p:spPr bwMode="gray">
              <a:xfrm>
                <a:off x="2605" y="3335"/>
                <a:ext cx="238" cy="277"/>
              </a:xfrm>
              <a:custGeom>
                <a:avLst/>
                <a:gdLst>
                  <a:gd name="T0" fmla="*/ 90 w 153"/>
                  <a:gd name="T1" fmla="*/ 429 h 179"/>
                  <a:gd name="T2" fmla="*/ 370 w 153"/>
                  <a:gd name="T3" fmla="*/ 150 h 179"/>
                  <a:gd name="T4" fmla="*/ 0 w 153"/>
                  <a:gd name="T5" fmla="*/ 0 h 179"/>
                  <a:gd name="T6" fmla="*/ 0 w 153"/>
                  <a:gd name="T7" fmla="*/ 393 h 179"/>
                  <a:gd name="T8" fmla="*/ 90 w 153"/>
                  <a:gd name="T9" fmla="*/ 429 h 179"/>
                  <a:gd name="T10" fmla="*/ 0 60000 65536"/>
                  <a:gd name="T11" fmla="*/ 0 60000 65536"/>
                  <a:gd name="T12" fmla="*/ 0 60000 65536"/>
                  <a:gd name="T13" fmla="*/ 0 60000 65536"/>
                  <a:gd name="T14" fmla="*/ 0 60000 65536"/>
                  <a:gd name="T15" fmla="*/ 0 w 153"/>
                  <a:gd name="T16" fmla="*/ 0 h 179"/>
                  <a:gd name="T17" fmla="*/ 153 w 153"/>
                  <a:gd name="T18" fmla="*/ 179 h 179"/>
                </a:gdLst>
                <a:ahLst/>
                <a:cxnLst>
                  <a:cxn ang="T10">
                    <a:pos x="T0" y="T1"/>
                  </a:cxn>
                  <a:cxn ang="T11">
                    <a:pos x="T2" y="T3"/>
                  </a:cxn>
                  <a:cxn ang="T12">
                    <a:pos x="T4" y="T5"/>
                  </a:cxn>
                  <a:cxn ang="T13">
                    <a:pos x="T6" y="T7"/>
                  </a:cxn>
                  <a:cxn ang="T14">
                    <a:pos x="T8" y="T9"/>
                  </a:cxn>
                </a:cxnLst>
                <a:rect l="T15" t="T16" r="T17" b="T18"/>
                <a:pathLst>
                  <a:path w="153" h="179">
                    <a:moveTo>
                      <a:pt x="37" y="179"/>
                    </a:moveTo>
                    <a:cubicBezTo>
                      <a:pt x="153" y="63"/>
                      <a:pt x="153" y="63"/>
                      <a:pt x="153" y="63"/>
                    </a:cubicBezTo>
                    <a:cubicBezTo>
                      <a:pt x="113" y="25"/>
                      <a:pt x="59" y="2"/>
                      <a:pt x="0" y="0"/>
                    </a:cubicBezTo>
                    <a:cubicBezTo>
                      <a:pt x="0" y="164"/>
                      <a:pt x="0" y="164"/>
                      <a:pt x="0" y="164"/>
                    </a:cubicBezTo>
                    <a:cubicBezTo>
                      <a:pt x="14" y="165"/>
                      <a:pt x="27" y="171"/>
                      <a:pt x="37" y="179"/>
                    </a:cubicBez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7" name="Freeform 89"/>
              <p:cNvSpPr>
                <a:spLocks/>
              </p:cNvSpPr>
              <p:nvPr/>
            </p:nvSpPr>
            <p:spPr bwMode="gray">
              <a:xfrm>
                <a:off x="2678" y="3447"/>
                <a:ext cx="279" cy="238"/>
              </a:xfrm>
              <a:custGeom>
                <a:avLst/>
                <a:gdLst>
                  <a:gd name="T0" fmla="*/ 39 w 180"/>
                  <a:gd name="T1" fmla="*/ 370 h 153"/>
                  <a:gd name="T2" fmla="*/ 432 w 180"/>
                  <a:gd name="T3" fmla="*/ 370 h 153"/>
                  <a:gd name="T4" fmla="*/ 279 w 180"/>
                  <a:gd name="T5" fmla="*/ 0 h 153"/>
                  <a:gd name="T6" fmla="*/ 0 w 180"/>
                  <a:gd name="T7" fmla="*/ 280 h 153"/>
                  <a:gd name="T8" fmla="*/ 39 w 180"/>
                  <a:gd name="T9" fmla="*/ 370 h 153"/>
                  <a:gd name="T10" fmla="*/ 0 60000 65536"/>
                  <a:gd name="T11" fmla="*/ 0 60000 65536"/>
                  <a:gd name="T12" fmla="*/ 0 60000 65536"/>
                  <a:gd name="T13" fmla="*/ 0 60000 65536"/>
                  <a:gd name="T14" fmla="*/ 0 60000 65536"/>
                  <a:gd name="T15" fmla="*/ 0 w 180"/>
                  <a:gd name="T16" fmla="*/ 0 h 153"/>
                  <a:gd name="T17" fmla="*/ 180 w 180"/>
                  <a:gd name="T18" fmla="*/ 153 h 153"/>
                </a:gdLst>
                <a:ahLst/>
                <a:cxnLst>
                  <a:cxn ang="T10">
                    <a:pos x="T0" y="T1"/>
                  </a:cxn>
                  <a:cxn ang="T11">
                    <a:pos x="T2" y="T3"/>
                  </a:cxn>
                  <a:cxn ang="T12">
                    <a:pos x="T4" y="T5"/>
                  </a:cxn>
                  <a:cxn ang="T13">
                    <a:pos x="T6" y="T7"/>
                  </a:cxn>
                  <a:cxn ang="T14">
                    <a:pos x="T8" y="T9"/>
                  </a:cxn>
                </a:cxnLst>
                <a:rect l="T15" t="T16" r="T17" b="T18"/>
                <a:pathLst>
                  <a:path w="180" h="153">
                    <a:moveTo>
                      <a:pt x="16" y="153"/>
                    </a:moveTo>
                    <a:cubicBezTo>
                      <a:pt x="180" y="153"/>
                      <a:pt x="180" y="153"/>
                      <a:pt x="180" y="153"/>
                    </a:cubicBezTo>
                    <a:cubicBezTo>
                      <a:pt x="178" y="94"/>
                      <a:pt x="154" y="40"/>
                      <a:pt x="116" y="0"/>
                    </a:cubicBezTo>
                    <a:cubicBezTo>
                      <a:pt x="0" y="116"/>
                      <a:pt x="0" y="116"/>
                      <a:pt x="0" y="116"/>
                    </a:cubicBezTo>
                    <a:cubicBezTo>
                      <a:pt x="8" y="127"/>
                      <a:pt x="14" y="139"/>
                      <a:pt x="16" y="153"/>
                    </a:cubicBez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grpSp>
        <p:nvGrpSpPr>
          <p:cNvPr id="23" name="Group 404"/>
          <p:cNvGrpSpPr/>
          <p:nvPr/>
        </p:nvGrpSpPr>
        <p:grpSpPr>
          <a:xfrm>
            <a:off x="1026220" y="1980430"/>
            <a:ext cx="1563972" cy="1543757"/>
            <a:chOff x="1184026" y="1980431"/>
            <a:chExt cx="1582738" cy="1439862"/>
          </a:xfrm>
        </p:grpSpPr>
        <p:sp>
          <p:nvSpPr>
            <p:cNvPr id="378" name="Freeform 90"/>
            <p:cNvSpPr>
              <a:spLocks/>
            </p:cNvSpPr>
            <p:nvPr>
              <p:custDataLst>
                <p:tags r:id="rId2"/>
              </p:custDataLst>
            </p:nvPr>
          </p:nvSpPr>
          <p:spPr bwMode="gray">
            <a:xfrm>
              <a:off x="1188789" y="2661468"/>
              <a:ext cx="800100" cy="758825"/>
            </a:xfrm>
            <a:custGeom>
              <a:avLst/>
              <a:gdLst>
                <a:gd name="T0" fmla="*/ 2112646580 w 301"/>
                <a:gd name="T1" fmla="*/ 1296596275 h 309"/>
                <a:gd name="T2" fmla="*/ 1356615850 w 301"/>
                <a:gd name="T3" fmla="*/ 1133767904 h 309"/>
                <a:gd name="T4" fmla="*/ 671241264 w 301"/>
                <a:gd name="T5" fmla="*/ 247259053 h 309"/>
                <a:gd name="T6" fmla="*/ 332089295 w 301"/>
                <a:gd name="T7" fmla="*/ 0 h 309"/>
                <a:gd name="T8" fmla="*/ 0 w 301"/>
                <a:gd name="T9" fmla="*/ 253287903 h 309"/>
                <a:gd name="T10" fmla="*/ 2056121266 w 301"/>
                <a:gd name="T11" fmla="*/ 1863480074 h 309"/>
                <a:gd name="T12" fmla="*/ 2126777244 w 301"/>
                <a:gd name="T13" fmla="*/ 1863480074 h 309"/>
                <a:gd name="T14" fmla="*/ 1822952018 w 301"/>
                <a:gd name="T15" fmla="*/ 1574006869 h 309"/>
                <a:gd name="T16" fmla="*/ 2112646580 w 301"/>
                <a:gd name="T17" fmla="*/ 1296596275 h 3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09"/>
                <a:gd name="T29" fmla="*/ 301 w 301"/>
                <a:gd name="T30" fmla="*/ 309 h 3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09">
                  <a:moveTo>
                    <a:pt x="299" y="215"/>
                  </a:moveTo>
                  <a:cubicBezTo>
                    <a:pt x="263" y="216"/>
                    <a:pt x="226" y="208"/>
                    <a:pt x="192" y="188"/>
                  </a:cubicBezTo>
                  <a:cubicBezTo>
                    <a:pt x="136" y="156"/>
                    <a:pt x="102" y="101"/>
                    <a:pt x="95" y="41"/>
                  </a:cubicBezTo>
                  <a:cubicBezTo>
                    <a:pt x="47" y="0"/>
                    <a:pt x="47" y="0"/>
                    <a:pt x="47" y="0"/>
                  </a:cubicBezTo>
                  <a:cubicBezTo>
                    <a:pt x="0" y="42"/>
                    <a:pt x="0" y="42"/>
                    <a:pt x="0" y="42"/>
                  </a:cubicBezTo>
                  <a:cubicBezTo>
                    <a:pt x="13" y="191"/>
                    <a:pt x="138" y="309"/>
                    <a:pt x="291" y="309"/>
                  </a:cubicBezTo>
                  <a:cubicBezTo>
                    <a:pt x="295" y="309"/>
                    <a:pt x="298" y="309"/>
                    <a:pt x="301" y="309"/>
                  </a:cubicBezTo>
                  <a:cubicBezTo>
                    <a:pt x="258" y="261"/>
                    <a:pt x="258" y="261"/>
                    <a:pt x="258" y="261"/>
                  </a:cubicBezTo>
                  <a:lnTo>
                    <a:pt x="299" y="215"/>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79" name="Freeform 91"/>
            <p:cNvSpPr>
              <a:spLocks/>
            </p:cNvSpPr>
            <p:nvPr>
              <p:custDataLst>
                <p:tags r:id="rId3"/>
              </p:custDataLst>
            </p:nvPr>
          </p:nvSpPr>
          <p:spPr bwMode="gray">
            <a:xfrm>
              <a:off x="1184026" y="1985193"/>
              <a:ext cx="823913" cy="736600"/>
            </a:xfrm>
            <a:custGeom>
              <a:avLst/>
              <a:gdLst>
                <a:gd name="T0" fmla="*/ 668302667 w 309"/>
                <a:gd name="T1" fmla="*/ 1790512433 h 300"/>
                <a:gd name="T2" fmla="*/ 860263822 w 309"/>
                <a:gd name="T3" fmla="*/ 1157502897 h 300"/>
                <a:gd name="T4" fmla="*/ 1898266138 w 309"/>
                <a:gd name="T5" fmla="*/ 572723608 h 300"/>
                <a:gd name="T6" fmla="*/ 2147483647 w 309"/>
                <a:gd name="T7" fmla="*/ 277317587 h 300"/>
                <a:gd name="T8" fmla="*/ 1905374718 w 309"/>
                <a:gd name="T9" fmla="*/ 0 h 300"/>
                <a:gd name="T10" fmla="*/ 0 w 309"/>
                <a:gd name="T11" fmla="*/ 1754340477 h 300"/>
                <a:gd name="T12" fmla="*/ 0 w 309"/>
                <a:gd name="T13" fmla="*/ 1808598411 h 300"/>
                <a:gd name="T14" fmla="*/ 341259914 w 309"/>
                <a:gd name="T15" fmla="*/ 1549366879 h 300"/>
                <a:gd name="T16" fmla="*/ 668302667 w 309"/>
                <a:gd name="T17" fmla="*/ 1790512433 h 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300"/>
                <a:gd name="T29" fmla="*/ 309 w 309"/>
                <a:gd name="T30" fmla="*/ 300 h 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300">
                  <a:moveTo>
                    <a:pt x="94" y="297"/>
                  </a:moveTo>
                  <a:cubicBezTo>
                    <a:pt x="93" y="262"/>
                    <a:pt x="101" y="225"/>
                    <a:pt x="121" y="192"/>
                  </a:cubicBezTo>
                  <a:cubicBezTo>
                    <a:pt x="153" y="136"/>
                    <a:pt x="208" y="102"/>
                    <a:pt x="267" y="95"/>
                  </a:cubicBezTo>
                  <a:cubicBezTo>
                    <a:pt x="309" y="46"/>
                    <a:pt x="309" y="46"/>
                    <a:pt x="309" y="46"/>
                  </a:cubicBezTo>
                  <a:cubicBezTo>
                    <a:pt x="268" y="0"/>
                    <a:pt x="268" y="0"/>
                    <a:pt x="268" y="0"/>
                  </a:cubicBezTo>
                  <a:cubicBezTo>
                    <a:pt x="118" y="12"/>
                    <a:pt x="0" y="138"/>
                    <a:pt x="0" y="291"/>
                  </a:cubicBezTo>
                  <a:cubicBezTo>
                    <a:pt x="0" y="294"/>
                    <a:pt x="0" y="297"/>
                    <a:pt x="0" y="300"/>
                  </a:cubicBezTo>
                  <a:cubicBezTo>
                    <a:pt x="48" y="257"/>
                    <a:pt x="48" y="257"/>
                    <a:pt x="48" y="257"/>
                  </a:cubicBezTo>
                  <a:lnTo>
                    <a:pt x="94" y="297"/>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0" name="Freeform 92"/>
            <p:cNvSpPr>
              <a:spLocks/>
            </p:cNvSpPr>
            <p:nvPr/>
          </p:nvSpPr>
          <p:spPr bwMode="gray">
            <a:xfrm rot="5400000">
              <a:off x="1690438" y="1966144"/>
              <a:ext cx="557213" cy="982662"/>
            </a:xfrm>
            <a:custGeom>
              <a:avLst/>
              <a:gdLst>
                <a:gd name="T0" fmla="*/ 1033724310 w 290"/>
                <a:gd name="T1" fmla="*/ 2028540533 h 473"/>
                <a:gd name="T2" fmla="*/ 1033724310 w 290"/>
                <a:gd name="T3" fmla="*/ 2028540533 h 473"/>
                <a:gd name="T4" fmla="*/ 967269723 w 290"/>
                <a:gd name="T5" fmla="*/ 1933587985 h 473"/>
                <a:gd name="T6" fmla="*/ 841746979 w 290"/>
                <a:gd name="T7" fmla="*/ 1760946989 h 473"/>
                <a:gd name="T8" fmla="*/ 967269723 w 290"/>
                <a:gd name="T9" fmla="*/ 1588305993 h 473"/>
                <a:gd name="T10" fmla="*/ 967269723 w 290"/>
                <a:gd name="T11" fmla="*/ 1532196630 h 473"/>
                <a:gd name="T12" fmla="*/ 561163452 w 290"/>
                <a:gd name="T13" fmla="*/ 1018586291 h 473"/>
                <a:gd name="T14" fmla="*/ 889740291 w 290"/>
                <a:gd name="T15" fmla="*/ 517925195 h 473"/>
                <a:gd name="T16" fmla="*/ 967269723 w 290"/>
                <a:gd name="T17" fmla="*/ 414340598 h 473"/>
                <a:gd name="T18" fmla="*/ 1033724310 w 290"/>
                <a:gd name="T19" fmla="*/ 319388050 h 473"/>
                <a:gd name="T20" fmla="*/ 1070642538 w 290"/>
                <a:gd name="T21" fmla="*/ 271910672 h 473"/>
                <a:gd name="T22" fmla="*/ 1033724310 w 290"/>
                <a:gd name="T23" fmla="*/ 220118374 h 473"/>
                <a:gd name="T24" fmla="*/ 967269723 w 290"/>
                <a:gd name="T25" fmla="*/ 129480779 h 473"/>
                <a:gd name="T26" fmla="*/ 874972232 w 290"/>
                <a:gd name="T27" fmla="*/ 0 h 473"/>
                <a:gd name="T28" fmla="*/ 239972384 w 290"/>
                <a:gd name="T29" fmla="*/ 504978160 h 473"/>
                <a:gd name="T30" fmla="*/ 561163452 w 290"/>
                <a:gd name="T31" fmla="*/ 1903376849 h 473"/>
                <a:gd name="T32" fmla="*/ 967269723 w 290"/>
                <a:gd name="T33" fmla="*/ 2041489646 h 473"/>
                <a:gd name="T34" fmla="*/ 1033724310 w 290"/>
                <a:gd name="T35" fmla="*/ 2041489646 h 473"/>
                <a:gd name="T36" fmla="*/ 1044799394 w 290"/>
                <a:gd name="T37" fmla="*/ 2041489646 h 473"/>
                <a:gd name="T38" fmla="*/ 1044799394 w 290"/>
                <a:gd name="T39" fmla="*/ 2041489646 h 473"/>
                <a:gd name="T40" fmla="*/ 1044799394 w 290"/>
                <a:gd name="T41" fmla="*/ 2041489646 h 473"/>
                <a:gd name="T42" fmla="*/ 1033724310 w 290"/>
                <a:gd name="T43" fmla="*/ 2028540533 h 4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0"/>
                <a:gd name="T67" fmla="*/ 0 h 473"/>
                <a:gd name="T68" fmla="*/ 290 w 290"/>
                <a:gd name="T69" fmla="*/ 473 h 4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0" h="473">
                  <a:moveTo>
                    <a:pt x="280" y="470"/>
                  </a:moveTo>
                  <a:cubicBezTo>
                    <a:pt x="280" y="470"/>
                    <a:pt x="280" y="470"/>
                    <a:pt x="280" y="470"/>
                  </a:cubicBezTo>
                  <a:cubicBezTo>
                    <a:pt x="262" y="448"/>
                    <a:pt x="262" y="448"/>
                    <a:pt x="262" y="448"/>
                  </a:cubicBezTo>
                  <a:cubicBezTo>
                    <a:pt x="228" y="408"/>
                    <a:pt x="228" y="408"/>
                    <a:pt x="228" y="408"/>
                  </a:cubicBezTo>
                  <a:cubicBezTo>
                    <a:pt x="262" y="368"/>
                    <a:pt x="262" y="368"/>
                    <a:pt x="262" y="368"/>
                  </a:cubicBezTo>
                  <a:cubicBezTo>
                    <a:pt x="262" y="355"/>
                    <a:pt x="262" y="355"/>
                    <a:pt x="262" y="355"/>
                  </a:cubicBezTo>
                  <a:cubicBezTo>
                    <a:pt x="200" y="350"/>
                    <a:pt x="152" y="299"/>
                    <a:pt x="152" y="236"/>
                  </a:cubicBezTo>
                  <a:cubicBezTo>
                    <a:pt x="152" y="180"/>
                    <a:pt x="190" y="133"/>
                    <a:pt x="241" y="120"/>
                  </a:cubicBezTo>
                  <a:cubicBezTo>
                    <a:pt x="248" y="112"/>
                    <a:pt x="255" y="104"/>
                    <a:pt x="262" y="96"/>
                  </a:cubicBezTo>
                  <a:cubicBezTo>
                    <a:pt x="269" y="88"/>
                    <a:pt x="275" y="80"/>
                    <a:pt x="280" y="74"/>
                  </a:cubicBezTo>
                  <a:cubicBezTo>
                    <a:pt x="285" y="69"/>
                    <a:pt x="288" y="65"/>
                    <a:pt x="290" y="63"/>
                  </a:cubicBezTo>
                  <a:cubicBezTo>
                    <a:pt x="288" y="61"/>
                    <a:pt x="285" y="57"/>
                    <a:pt x="280" y="51"/>
                  </a:cubicBezTo>
                  <a:cubicBezTo>
                    <a:pt x="275" y="45"/>
                    <a:pt x="269" y="38"/>
                    <a:pt x="262" y="30"/>
                  </a:cubicBezTo>
                  <a:cubicBezTo>
                    <a:pt x="254" y="20"/>
                    <a:pt x="245" y="9"/>
                    <a:pt x="237" y="0"/>
                  </a:cubicBezTo>
                  <a:cubicBezTo>
                    <a:pt x="167" y="10"/>
                    <a:pt x="103" y="51"/>
                    <a:pt x="65" y="117"/>
                  </a:cubicBezTo>
                  <a:cubicBezTo>
                    <a:pt x="0" y="230"/>
                    <a:pt x="38" y="376"/>
                    <a:pt x="152" y="441"/>
                  </a:cubicBezTo>
                  <a:cubicBezTo>
                    <a:pt x="187" y="461"/>
                    <a:pt x="225" y="472"/>
                    <a:pt x="262" y="473"/>
                  </a:cubicBezTo>
                  <a:cubicBezTo>
                    <a:pt x="268" y="473"/>
                    <a:pt x="274" y="473"/>
                    <a:pt x="280" y="473"/>
                  </a:cubicBezTo>
                  <a:cubicBezTo>
                    <a:pt x="281" y="473"/>
                    <a:pt x="282" y="473"/>
                    <a:pt x="283" y="473"/>
                  </a:cubicBezTo>
                  <a:cubicBezTo>
                    <a:pt x="283" y="473"/>
                    <a:pt x="283" y="473"/>
                    <a:pt x="283" y="473"/>
                  </a:cubicBezTo>
                  <a:cubicBezTo>
                    <a:pt x="283" y="473"/>
                    <a:pt x="283" y="473"/>
                    <a:pt x="283" y="473"/>
                  </a:cubicBezTo>
                  <a:lnTo>
                    <a:pt x="280" y="470"/>
                  </a:lnTo>
                  <a:close/>
                </a:path>
              </a:pathLst>
            </a:custGeom>
            <a:solidFill>
              <a:srgbClr val="C0BAA7"/>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1" name="Freeform 93"/>
            <p:cNvSpPr>
              <a:spLocks/>
            </p:cNvSpPr>
            <p:nvPr/>
          </p:nvSpPr>
          <p:spPr bwMode="gray">
            <a:xfrm rot="5400000">
              <a:off x="1694408" y="2451124"/>
              <a:ext cx="558800" cy="982663"/>
            </a:xfrm>
            <a:custGeom>
              <a:avLst/>
              <a:gdLst>
                <a:gd name="T0" fmla="*/ 508869038 w 291"/>
                <a:gd name="T1" fmla="*/ 133797979 h 473"/>
                <a:gd name="T2" fmla="*/ 103249328 w 291"/>
                <a:gd name="T3" fmla="*/ 0 h 473"/>
                <a:gd name="T4" fmla="*/ 36875039 w 291"/>
                <a:gd name="T5" fmla="*/ 0 h 473"/>
                <a:gd name="T6" fmla="*/ 36875039 w 291"/>
                <a:gd name="T7" fmla="*/ 0 h 473"/>
                <a:gd name="T8" fmla="*/ 25812332 w 291"/>
                <a:gd name="T9" fmla="*/ 0 h 473"/>
                <a:gd name="T10" fmla="*/ 25812332 w 291"/>
                <a:gd name="T11" fmla="*/ 0 h 473"/>
                <a:gd name="T12" fmla="*/ 25812332 w 291"/>
                <a:gd name="T13" fmla="*/ 0 h 473"/>
                <a:gd name="T14" fmla="*/ 36875039 w 291"/>
                <a:gd name="T15" fmla="*/ 12949131 h 473"/>
                <a:gd name="T16" fmla="*/ 103249328 w 291"/>
                <a:gd name="T17" fmla="*/ 107901804 h 473"/>
                <a:gd name="T18" fmla="*/ 228622135 w 291"/>
                <a:gd name="T19" fmla="*/ 280543073 h 473"/>
                <a:gd name="T20" fmla="*/ 103249328 w 291"/>
                <a:gd name="T21" fmla="*/ 453186322 h 473"/>
                <a:gd name="T22" fmla="*/ 62687363 w 291"/>
                <a:gd name="T23" fmla="*/ 509293664 h 473"/>
                <a:gd name="T24" fmla="*/ 70061231 w 291"/>
                <a:gd name="T25" fmla="*/ 509293664 h 473"/>
                <a:gd name="T26" fmla="*/ 103249328 w 291"/>
                <a:gd name="T27" fmla="*/ 513610732 h 473"/>
                <a:gd name="T28" fmla="*/ 512555965 w 291"/>
                <a:gd name="T29" fmla="*/ 1027221464 h 473"/>
                <a:gd name="T30" fmla="*/ 180684412 w 291"/>
                <a:gd name="T31" fmla="*/ 1527883199 h 473"/>
                <a:gd name="T32" fmla="*/ 103249328 w 291"/>
                <a:gd name="T33" fmla="*/ 1627152912 h 473"/>
                <a:gd name="T34" fmla="*/ 36875039 w 291"/>
                <a:gd name="T35" fmla="*/ 1722105556 h 473"/>
                <a:gd name="T36" fmla="*/ 0 w 291"/>
                <a:gd name="T37" fmla="*/ 1769582917 h 473"/>
                <a:gd name="T38" fmla="*/ 36875039 w 291"/>
                <a:gd name="T39" fmla="*/ 1821375269 h 473"/>
                <a:gd name="T40" fmla="*/ 103249328 w 291"/>
                <a:gd name="T41" fmla="*/ 1912012923 h 473"/>
                <a:gd name="T42" fmla="*/ 195435957 w 291"/>
                <a:gd name="T43" fmla="*/ 2041493801 h 473"/>
                <a:gd name="T44" fmla="*/ 829677712 w 291"/>
                <a:gd name="T45" fmla="*/ 1536515258 h 473"/>
                <a:gd name="T46" fmla="*/ 508869038 w 291"/>
                <a:gd name="T47" fmla="*/ 133797979 h 47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91"/>
                <a:gd name="T73" fmla="*/ 0 h 473"/>
                <a:gd name="T74" fmla="*/ 291 w 291"/>
                <a:gd name="T75" fmla="*/ 473 h 47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91" h="473">
                  <a:moveTo>
                    <a:pt x="138" y="31"/>
                  </a:moveTo>
                  <a:cubicBezTo>
                    <a:pt x="103" y="11"/>
                    <a:pt x="66" y="1"/>
                    <a:pt x="28" y="0"/>
                  </a:cubicBezTo>
                  <a:cubicBezTo>
                    <a:pt x="22" y="0"/>
                    <a:pt x="16" y="0"/>
                    <a:pt x="10" y="0"/>
                  </a:cubicBezTo>
                  <a:cubicBezTo>
                    <a:pt x="10" y="0"/>
                    <a:pt x="10" y="0"/>
                    <a:pt x="10" y="0"/>
                  </a:cubicBezTo>
                  <a:cubicBezTo>
                    <a:pt x="9" y="0"/>
                    <a:pt x="8" y="0"/>
                    <a:pt x="7" y="0"/>
                  </a:cubicBezTo>
                  <a:cubicBezTo>
                    <a:pt x="7" y="0"/>
                    <a:pt x="7" y="0"/>
                    <a:pt x="7" y="0"/>
                  </a:cubicBezTo>
                  <a:cubicBezTo>
                    <a:pt x="7" y="0"/>
                    <a:pt x="7" y="0"/>
                    <a:pt x="7" y="0"/>
                  </a:cubicBezTo>
                  <a:cubicBezTo>
                    <a:pt x="10" y="3"/>
                    <a:pt x="10" y="3"/>
                    <a:pt x="10" y="3"/>
                  </a:cubicBezTo>
                  <a:cubicBezTo>
                    <a:pt x="28" y="25"/>
                    <a:pt x="28" y="25"/>
                    <a:pt x="28" y="25"/>
                  </a:cubicBezTo>
                  <a:cubicBezTo>
                    <a:pt x="62" y="65"/>
                    <a:pt x="62" y="65"/>
                    <a:pt x="62" y="65"/>
                  </a:cubicBezTo>
                  <a:cubicBezTo>
                    <a:pt x="28" y="105"/>
                    <a:pt x="28" y="105"/>
                    <a:pt x="28" y="105"/>
                  </a:cubicBezTo>
                  <a:cubicBezTo>
                    <a:pt x="17" y="118"/>
                    <a:pt x="17" y="118"/>
                    <a:pt x="17" y="118"/>
                  </a:cubicBezTo>
                  <a:cubicBezTo>
                    <a:pt x="17" y="118"/>
                    <a:pt x="18" y="118"/>
                    <a:pt x="19" y="118"/>
                  </a:cubicBezTo>
                  <a:cubicBezTo>
                    <a:pt x="22" y="118"/>
                    <a:pt x="25" y="118"/>
                    <a:pt x="28" y="119"/>
                  </a:cubicBezTo>
                  <a:cubicBezTo>
                    <a:pt x="90" y="123"/>
                    <a:pt x="139" y="175"/>
                    <a:pt x="139" y="238"/>
                  </a:cubicBezTo>
                  <a:cubicBezTo>
                    <a:pt x="139" y="293"/>
                    <a:pt x="100" y="340"/>
                    <a:pt x="49" y="354"/>
                  </a:cubicBezTo>
                  <a:cubicBezTo>
                    <a:pt x="42" y="361"/>
                    <a:pt x="35" y="369"/>
                    <a:pt x="28" y="377"/>
                  </a:cubicBezTo>
                  <a:cubicBezTo>
                    <a:pt x="21" y="385"/>
                    <a:pt x="15" y="393"/>
                    <a:pt x="10" y="399"/>
                  </a:cubicBezTo>
                  <a:cubicBezTo>
                    <a:pt x="5" y="404"/>
                    <a:pt x="2" y="408"/>
                    <a:pt x="0" y="410"/>
                  </a:cubicBezTo>
                  <a:cubicBezTo>
                    <a:pt x="2" y="412"/>
                    <a:pt x="5" y="416"/>
                    <a:pt x="10" y="422"/>
                  </a:cubicBezTo>
                  <a:cubicBezTo>
                    <a:pt x="15" y="428"/>
                    <a:pt x="21" y="435"/>
                    <a:pt x="28" y="443"/>
                  </a:cubicBezTo>
                  <a:cubicBezTo>
                    <a:pt x="37" y="453"/>
                    <a:pt x="46" y="464"/>
                    <a:pt x="53" y="473"/>
                  </a:cubicBezTo>
                  <a:cubicBezTo>
                    <a:pt x="123" y="463"/>
                    <a:pt x="187" y="422"/>
                    <a:pt x="225" y="356"/>
                  </a:cubicBezTo>
                  <a:cubicBezTo>
                    <a:pt x="291" y="243"/>
                    <a:pt x="252" y="97"/>
                    <a:pt x="138" y="31"/>
                  </a:cubicBezTo>
                  <a:close/>
                </a:path>
              </a:pathLst>
            </a:custGeom>
            <a:solidFill>
              <a:srgbClr val="C0BAA7"/>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2" name="Freeform 94"/>
            <p:cNvSpPr>
              <a:spLocks/>
            </p:cNvSpPr>
            <p:nvPr>
              <p:custDataLst>
                <p:tags r:id="rId4"/>
              </p:custDataLst>
            </p:nvPr>
          </p:nvSpPr>
          <p:spPr bwMode="gray">
            <a:xfrm>
              <a:off x="1947614" y="1980431"/>
              <a:ext cx="819150" cy="1436687"/>
            </a:xfrm>
            <a:custGeom>
              <a:avLst/>
              <a:gdLst>
                <a:gd name="T0" fmla="*/ 2147483647 w 307"/>
                <a:gd name="T1" fmla="*/ 1767176460 h 585"/>
                <a:gd name="T2" fmla="*/ 99672146 w 307"/>
                <a:gd name="T3" fmla="*/ 0 h 585"/>
                <a:gd name="T4" fmla="*/ 14237734 w 307"/>
                <a:gd name="T5" fmla="*/ 6031629 h 585"/>
                <a:gd name="T6" fmla="*/ 320378326 w 307"/>
                <a:gd name="T7" fmla="*/ 295535065 h 585"/>
                <a:gd name="T8" fmla="*/ 35597000 w 307"/>
                <a:gd name="T9" fmla="*/ 572975249 h 585"/>
                <a:gd name="T10" fmla="*/ 811622903 w 307"/>
                <a:gd name="T11" fmla="*/ 729790337 h 585"/>
                <a:gd name="T12" fmla="*/ 1324229159 w 307"/>
                <a:gd name="T13" fmla="*/ 2147483647 h 585"/>
                <a:gd name="T14" fmla="*/ 299019065 w 307"/>
                <a:gd name="T15" fmla="*/ 2147483647 h 585"/>
                <a:gd name="T16" fmla="*/ 0 w 307"/>
                <a:gd name="T17" fmla="*/ 2147483647 h 585"/>
                <a:gd name="T18" fmla="*/ 299019065 w 307"/>
                <a:gd name="T19" fmla="*/ 2147483647 h 585"/>
                <a:gd name="T20" fmla="*/ 2147483647 w 307"/>
                <a:gd name="T21" fmla="*/ 1767176460 h 5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7"/>
                <a:gd name="T34" fmla="*/ 0 h 585"/>
                <a:gd name="T35" fmla="*/ 307 w 307"/>
                <a:gd name="T36" fmla="*/ 585 h 5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7" h="585">
                  <a:moveTo>
                    <a:pt x="307" y="293"/>
                  </a:moveTo>
                  <a:cubicBezTo>
                    <a:pt x="307" y="132"/>
                    <a:pt x="176" y="0"/>
                    <a:pt x="14" y="0"/>
                  </a:cubicBezTo>
                  <a:cubicBezTo>
                    <a:pt x="10" y="0"/>
                    <a:pt x="6" y="1"/>
                    <a:pt x="2" y="1"/>
                  </a:cubicBezTo>
                  <a:cubicBezTo>
                    <a:pt x="45" y="49"/>
                    <a:pt x="45" y="49"/>
                    <a:pt x="45" y="49"/>
                  </a:cubicBezTo>
                  <a:cubicBezTo>
                    <a:pt x="5" y="95"/>
                    <a:pt x="5" y="95"/>
                    <a:pt x="5" y="95"/>
                  </a:cubicBezTo>
                  <a:cubicBezTo>
                    <a:pt x="41" y="93"/>
                    <a:pt x="79" y="102"/>
                    <a:pt x="114" y="121"/>
                  </a:cubicBezTo>
                  <a:cubicBezTo>
                    <a:pt x="208" y="176"/>
                    <a:pt x="241" y="298"/>
                    <a:pt x="186" y="392"/>
                  </a:cubicBezTo>
                  <a:cubicBezTo>
                    <a:pt x="154" y="448"/>
                    <a:pt x="100" y="482"/>
                    <a:pt x="42" y="490"/>
                  </a:cubicBezTo>
                  <a:cubicBezTo>
                    <a:pt x="0" y="537"/>
                    <a:pt x="0" y="537"/>
                    <a:pt x="0" y="537"/>
                  </a:cubicBezTo>
                  <a:cubicBezTo>
                    <a:pt x="42" y="585"/>
                    <a:pt x="42" y="585"/>
                    <a:pt x="42" y="585"/>
                  </a:cubicBezTo>
                  <a:cubicBezTo>
                    <a:pt x="191" y="571"/>
                    <a:pt x="307" y="446"/>
                    <a:pt x="307" y="293"/>
                  </a:cubicBezTo>
                  <a:close/>
                </a:path>
              </a:pathLst>
            </a:custGeom>
            <a:solidFill>
              <a:schemeClr val="accent5"/>
            </a:solidFill>
            <a:ln w="317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24" name="Group 95"/>
            <p:cNvGrpSpPr>
              <a:grpSpLocks/>
            </p:cNvGrpSpPr>
            <p:nvPr/>
          </p:nvGrpSpPr>
          <p:grpSpPr bwMode="auto">
            <a:xfrm>
              <a:off x="1755526" y="2502718"/>
              <a:ext cx="419100" cy="387350"/>
              <a:chOff x="0" y="580"/>
              <a:chExt cx="244" cy="244"/>
            </a:xfrm>
            <a:solidFill>
              <a:schemeClr val="accent3"/>
            </a:solidFill>
          </p:grpSpPr>
          <p:sp>
            <p:nvSpPr>
              <p:cNvPr id="384" name="Freeform 96"/>
              <p:cNvSpPr>
                <a:spLocks/>
              </p:cNvSpPr>
              <p:nvPr/>
            </p:nvSpPr>
            <p:spPr bwMode="gray">
              <a:xfrm>
                <a:off x="133" y="580"/>
                <a:ext cx="111" cy="244"/>
              </a:xfrm>
              <a:custGeom>
                <a:avLst/>
                <a:gdLst>
                  <a:gd name="T0" fmla="*/ 0 w 92"/>
                  <a:gd name="T1" fmla="*/ 0 h 202"/>
                  <a:gd name="T2" fmla="*/ 0 w 92"/>
                  <a:gd name="T3" fmla="*/ 147 h 202"/>
                  <a:gd name="T4" fmla="*/ 0 w 92"/>
                  <a:gd name="T5" fmla="*/ 147 h 202"/>
                  <a:gd name="T6" fmla="*/ 0 w 92"/>
                  <a:gd name="T7" fmla="*/ 295 h 202"/>
                  <a:gd name="T8" fmla="*/ 16 w 92"/>
                  <a:gd name="T9" fmla="*/ 292 h 202"/>
                  <a:gd name="T10" fmla="*/ 43 w 92"/>
                  <a:gd name="T11" fmla="*/ 283 h 202"/>
                  <a:gd name="T12" fmla="*/ 134 w 92"/>
                  <a:gd name="T13" fmla="*/ 147 h 202"/>
                  <a:gd name="T14" fmla="*/ 0 w 92"/>
                  <a:gd name="T15" fmla="*/ 0 h 202"/>
                  <a:gd name="T16" fmla="*/ 0 60000 65536"/>
                  <a:gd name="T17" fmla="*/ 0 60000 65536"/>
                  <a:gd name="T18" fmla="*/ 0 60000 65536"/>
                  <a:gd name="T19" fmla="*/ 0 60000 65536"/>
                  <a:gd name="T20" fmla="*/ 0 60000 65536"/>
                  <a:gd name="T21" fmla="*/ 0 60000 65536"/>
                  <a:gd name="T22" fmla="*/ 0 60000 65536"/>
                  <a:gd name="T23" fmla="*/ 0 60000 65536"/>
                  <a:gd name="T24" fmla="*/ 0 w 92"/>
                  <a:gd name="T25" fmla="*/ 0 h 202"/>
                  <a:gd name="T26" fmla="*/ 92 w 92"/>
                  <a:gd name="T27" fmla="*/ 202 h 20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 h="202">
                    <a:moveTo>
                      <a:pt x="0" y="0"/>
                    </a:moveTo>
                    <a:cubicBezTo>
                      <a:pt x="0" y="101"/>
                      <a:pt x="0" y="101"/>
                      <a:pt x="0" y="101"/>
                    </a:cubicBezTo>
                    <a:cubicBezTo>
                      <a:pt x="0" y="101"/>
                      <a:pt x="0" y="101"/>
                      <a:pt x="0" y="101"/>
                    </a:cubicBezTo>
                    <a:cubicBezTo>
                      <a:pt x="0" y="202"/>
                      <a:pt x="0" y="202"/>
                      <a:pt x="0" y="202"/>
                    </a:cubicBezTo>
                    <a:cubicBezTo>
                      <a:pt x="4" y="201"/>
                      <a:pt x="7" y="201"/>
                      <a:pt x="11" y="200"/>
                    </a:cubicBezTo>
                    <a:cubicBezTo>
                      <a:pt x="17" y="199"/>
                      <a:pt x="24" y="197"/>
                      <a:pt x="30" y="194"/>
                    </a:cubicBezTo>
                    <a:cubicBezTo>
                      <a:pt x="66" y="179"/>
                      <a:pt x="92" y="143"/>
                      <a:pt x="92" y="101"/>
                    </a:cubicBezTo>
                    <a:cubicBezTo>
                      <a:pt x="92" y="48"/>
                      <a:pt x="52" y="5"/>
                      <a:pt x="0" y="0"/>
                    </a:cubicBez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5" name="Freeform 97"/>
              <p:cNvSpPr>
                <a:spLocks/>
              </p:cNvSpPr>
              <p:nvPr/>
            </p:nvSpPr>
            <p:spPr bwMode="gray">
              <a:xfrm>
                <a:off x="0" y="580"/>
                <a:ext cx="111" cy="244"/>
              </a:xfrm>
              <a:custGeom>
                <a:avLst/>
                <a:gdLst>
                  <a:gd name="T0" fmla="*/ 134 w 92"/>
                  <a:gd name="T1" fmla="*/ 147 h 202"/>
                  <a:gd name="T2" fmla="*/ 134 w 92"/>
                  <a:gd name="T3" fmla="*/ 0 h 202"/>
                  <a:gd name="T4" fmla="*/ 118 w 92"/>
                  <a:gd name="T5" fmla="*/ 2 h 202"/>
                  <a:gd name="T6" fmla="*/ 92 w 92"/>
                  <a:gd name="T7" fmla="*/ 10 h 202"/>
                  <a:gd name="T8" fmla="*/ 0 w 92"/>
                  <a:gd name="T9" fmla="*/ 147 h 202"/>
                  <a:gd name="T10" fmla="*/ 134 w 92"/>
                  <a:gd name="T11" fmla="*/ 295 h 202"/>
                  <a:gd name="T12" fmla="*/ 134 w 92"/>
                  <a:gd name="T13" fmla="*/ 147 h 202"/>
                  <a:gd name="T14" fmla="*/ 0 60000 65536"/>
                  <a:gd name="T15" fmla="*/ 0 60000 65536"/>
                  <a:gd name="T16" fmla="*/ 0 60000 65536"/>
                  <a:gd name="T17" fmla="*/ 0 60000 65536"/>
                  <a:gd name="T18" fmla="*/ 0 60000 65536"/>
                  <a:gd name="T19" fmla="*/ 0 60000 65536"/>
                  <a:gd name="T20" fmla="*/ 0 60000 65536"/>
                  <a:gd name="T21" fmla="*/ 0 w 92"/>
                  <a:gd name="T22" fmla="*/ 0 h 202"/>
                  <a:gd name="T23" fmla="*/ 92 w 92"/>
                  <a:gd name="T24" fmla="*/ 202 h 2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2" h="202">
                    <a:moveTo>
                      <a:pt x="92" y="101"/>
                    </a:moveTo>
                    <a:cubicBezTo>
                      <a:pt x="92" y="0"/>
                      <a:pt x="92" y="0"/>
                      <a:pt x="92" y="0"/>
                    </a:cubicBezTo>
                    <a:cubicBezTo>
                      <a:pt x="88" y="1"/>
                      <a:pt x="85" y="1"/>
                      <a:pt x="81" y="2"/>
                    </a:cubicBezTo>
                    <a:cubicBezTo>
                      <a:pt x="75" y="3"/>
                      <a:pt x="69" y="5"/>
                      <a:pt x="63" y="7"/>
                    </a:cubicBezTo>
                    <a:cubicBezTo>
                      <a:pt x="26" y="23"/>
                      <a:pt x="0" y="59"/>
                      <a:pt x="0" y="101"/>
                    </a:cubicBezTo>
                    <a:cubicBezTo>
                      <a:pt x="0" y="154"/>
                      <a:pt x="40" y="197"/>
                      <a:pt x="92" y="202"/>
                    </a:cubicBezTo>
                    <a:cubicBezTo>
                      <a:pt x="92" y="101"/>
                      <a:pt x="92" y="101"/>
                      <a:pt x="92" y="101"/>
                    </a:cubicBezTo>
                    <a:close/>
                  </a:path>
                </a:pathLst>
              </a:custGeom>
              <a:grp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grpSp>
        <p:nvGrpSpPr>
          <p:cNvPr id="25" name="Group 406"/>
          <p:cNvGrpSpPr/>
          <p:nvPr/>
        </p:nvGrpSpPr>
        <p:grpSpPr>
          <a:xfrm>
            <a:off x="3233520" y="3625650"/>
            <a:ext cx="1546716" cy="1543758"/>
            <a:chOff x="3465264" y="3506018"/>
            <a:chExt cx="1565275" cy="1439863"/>
          </a:xfrm>
        </p:grpSpPr>
        <p:sp>
          <p:nvSpPr>
            <p:cNvPr id="386" name="Freeform 98"/>
            <p:cNvSpPr>
              <a:spLocks/>
            </p:cNvSpPr>
            <p:nvPr/>
          </p:nvSpPr>
          <p:spPr bwMode="gray">
            <a:xfrm>
              <a:off x="3638301" y="4255318"/>
              <a:ext cx="579438" cy="534988"/>
            </a:xfrm>
            <a:custGeom>
              <a:avLst/>
              <a:gdLst>
                <a:gd name="T0" fmla="*/ 0 w 178"/>
                <a:gd name="T1" fmla="*/ 0 h 179"/>
                <a:gd name="T2" fmla="*/ 985500407 w 178"/>
                <a:gd name="T3" fmla="*/ 1375633378 h 179"/>
                <a:gd name="T4" fmla="*/ 1886227110 w 178"/>
                <a:gd name="T5" fmla="*/ 1598950817 h 179"/>
                <a:gd name="T6" fmla="*/ 1886227110 w 178"/>
                <a:gd name="T7" fmla="*/ 0 h 179"/>
                <a:gd name="T8" fmla="*/ 0 w 178"/>
                <a:gd name="T9" fmla="*/ 0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0" y="0"/>
                  </a:moveTo>
                  <a:cubicBezTo>
                    <a:pt x="2" y="62"/>
                    <a:pt x="35" y="121"/>
                    <a:pt x="93" y="154"/>
                  </a:cubicBezTo>
                  <a:cubicBezTo>
                    <a:pt x="120" y="170"/>
                    <a:pt x="149" y="178"/>
                    <a:pt x="178" y="179"/>
                  </a:cubicBezTo>
                  <a:cubicBezTo>
                    <a:pt x="178" y="0"/>
                    <a:pt x="178" y="0"/>
                    <a:pt x="178" y="0"/>
                  </a:cubicBezTo>
                  <a:lnTo>
                    <a:pt x="0" y="0"/>
                  </a:lnTo>
                  <a:close/>
                </a:path>
              </a:pathLst>
            </a:custGeom>
            <a:solidFill>
              <a:schemeClr val="accent3"/>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7" name="Freeform 99"/>
            <p:cNvSpPr>
              <a:spLocks/>
            </p:cNvSpPr>
            <p:nvPr/>
          </p:nvSpPr>
          <p:spPr bwMode="gray">
            <a:xfrm>
              <a:off x="4270126" y="3672706"/>
              <a:ext cx="579438" cy="538162"/>
            </a:xfrm>
            <a:custGeom>
              <a:avLst/>
              <a:gdLst>
                <a:gd name="T0" fmla="*/ 1886227110 w 178"/>
                <a:gd name="T1" fmla="*/ 1617979743 h 179"/>
                <a:gd name="T2" fmla="*/ 911322602 w 178"/>
                <a:gd name="T3" fmla="*/ 225973940 h 179"/>
                <a:gd name="T4" fmla="*/ 0 w 178"/>
                <a:gd name="T5" fmla="*/ 0 h 179"/>
                <a:gd name="T6" fmla="*/ 0 w 178"/>
                <a:gd name="T7" fmla="*/ 1617979743 h 179"/>
                <a:gd name="T8" fmla="*/ 1886227110 w 178"/>
                <a:gd name="T9" fmla="*/ 1617979743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178" y="179"/>
                  </a:moveTo>
                  <a:cubicBezTo>
                    <a:pt x="176" y="117"/>
                    <a:pt x="143" y="58"/>
                    <a:pt x="86" y="25"/>
                  </a:cubicBezTo>
                  <a:cubicBezTo>
                    <a:pt x="58" y="9"/>
                    <a:pt x="29" y="1"/>
                    <a:pt x="0" y="0"/>
                  </a:cubicBezTo>
                  <a:cubicBezTo>
                    <a:pt x="0" y="179"/>
                    <a:pt x="0" y="179"/>
                    <a:pt x="0" y="179"/>
                  </a:cubicBezTo>
                  <a:lnTo>
                    <a:pt x="178" y="179"/>
                  </a:lnTo>
                  <a:close/>
                </a:path>
              </a:pathLst>
            </a:custGeom>
            <a:solidFill>
              <a:schemeClr val="accent3"/>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8" name="Freeform 100"/>
            <p:cNvSpPr>
              <a:spLocks/>
            </p:cNvSpPr>
            <p:nvPr/>
          </p:nvSpPr>
          <p:spPr bwMode="gray">
            <a:xfrm>
              <a:off x="3638301" y="3672706"/>
              <a:ext cx="579438" cy="538162"/>
            </a:xfrm>
            <a:custGeom>
              <a:avLst/>
              <a:gdLst>
                <a:gd name="T0" fmla="*/ 1886227110 w 178"/>
                <a:gd name="T1" fmla="*/ 0 h 179"/>
                <a:gd name="T2" fmla="*/ 254321212 w 178"/>
                <a:gd name="T3" fmla="*/ 840627172 h 179"/>
                <a:gd name="T4" fmla="*/ 0 w 178"/>
                <a:gd name="T5" fmla="*/ 1617979743 h 179"/>
                <a:gd name="T6" fmla="*/ 1886227110 w 178"/>
                <a:gd name="T7" fmla="*/ 1617979743 h 179"/>
                <a:gd name="T8" fmla="*/ 1886227110 w 178"/>
                <a:gd name="T9" fmla="*/ 0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178" y="0"/>
                  </a:moveTo>
                  <a:cubicBezTo>
                    <a:pt x="117" y="3"/>
                    <a:pt x="58" y="36"/>
                    <a:pt x="24" y="93"/>
                  </a:cubicBezTo>
                  <a:cubicBezTo>
                    <a:pt x="9" y="120"/>
                    <a:pt x="1" y="150"/>
                    <a:pt x="0" y="179"/>
                  </a:cubicBezTo>
                  <a:cubicBezTo>
                    <a:pt x="178" y="179"/>
                    <a:pt x="178" y="179"/>
                    <a:pt x="178" y="179"/>
                  </a:cubicBezTo>
                  <a:lnTo>
                    <a:pt x="178" y="0"/>
                  </a:lnTo>
                  <a:close/>
                </a:path>
              </a:pathLst>
            </a:custGeom>
            <a:solidFill>
              <a:schemeClr val="accent3"/>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89" name="Freeform 101"/>
            <p:cNvSpPr>
              <a:spLocks/>
            </p:cNvSpPr>
            <p:nvPr/>
          </p:nvSpPr>
          <p:spPr bwMode="gray">
            <a:xfrm>
              <a:off x="4270126" y="4255318"/>
              <a:ext cx="579438" cy="534988"/>
            </a:xfrm>
            <a:custGeom>
              <a:avLst/>
              <a:gdLst>
                <a:gd name="T0" fmla="*/ 0 w 178"/>
                <a:gd name="T1" fmla="*/ 1598950817 h 179"/>
                <a:gd name="T2" fmla="*/ 1631905593 w 178"/>
                <a:gd name="T3" fmla="*/ 768209816 h 179"/>
                <a:gd name="T4" fmla="*/ 1886227110 w 178"/>
                <a:gd name="T5" fmla="*/ 0 h 179"/>
                <a:gd name="T6" fmla="*/ 0 w 178"/>
                <a:gd name="T7" fmla="*/ 0 h 179"/>
                <a:gd name="T8" fmla="*/ 0 w 178"/>
                <a:gd name="T9" fmla="*/ 1598950817 h 179"/>
                <a:gd name="T10" fmla="*/ 0 60000 65536"/>
                <a:gd name="T11" fmla="*/ 0 60000 65536"/>
                <a:gd name="T12" fmla="*/ 0 60000 65536"/>
                <a:gd name="T13" fmla="*/ 0 60000 65536"/>
                <a:gd name="T14" fmla="*/ 0 60000 65536"/>
                <a:gd name="T15" fmla="*/ 0 w 178"/>
                <a:gd name="T16" fmla="*/ 0 h 179"/>
                <a:gd name="T17" fmla="*/ 178 w 178"/>
                <a:gd name="T18" fmla="*/ 179 h 179"/>
              </a:gdLst>
              <a:ahLst/>
              <a:cxnLst>
                <a:cxn ang="T10">
                  <a:pos x="T0" y="T1"/>
                </a:cxn>
                <a:cxn ang="T11">
                  <a:pos x="T2" y="T3"/>
                </a:cxn>
                <a:cxn ang="T12">
                  <a:pos x="T4" y="T5"/>
                </a:cxn>
                <a:cxn ang="T13">
                  <a:pos x="T6" y="T7"/>
                </a:cxn>
                <a:cxn ang="T14">
                  <a:pos x="T8" y="T9"/>
                </a:cxn>
              </a:cxnLst>
              <a:rect l="T15" t="T16" r="T17" b="T18"/>
              <a:pathLst>
                <a:path w="178" h="179">
                  <a:moveTo>
                    <a:pt x="0" y="179"/>
                  </a:moveTo>
                  <a:cubicBezTo>
                    <a:pt x="61" y="177"/>
                    <a:pt x="120" y="144"/>
                    <a:pt x="154" y="86"/>
                  </a:cubicBezTo>
                  <a:cubicBezTo>
                    <a:pt x="169" y="59"/>
                    <a:pt x="177" y="29"/>
                    <a:pt x="178" y="0"/>
                  </a:cubicBezTo>
                  <a:cubicBezTo>
                    <a:pt x="0" y="0"/>
                    <a:pt x="0" y="0"/>
                    <a:pt x="0" y="0"/>
                  </a:cubicBezTo>
                  <a:lnTo>
                    <a:pt x="0" y="179"/>
                  </a:lnTo>
                  <a:close/>
                </a:path>
              </a:pathLst>
            </a:custGeom>
            <a:solidFill>
              <a:schemeClr val="accent1"/>
            </a:solidFill>
            <a:ln w="3175">
              <a:no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0" name="Freeform 102"/>
            <p:cNvSpPr>
              <a:spLocks/>
            </p:cNvSpPr>
            <p:nvPr/>
          </p:nvSpPr>
          <p:spPr bwMode="gray">
            <a:xfrm flipH="1">
              <a:off x="4217739" y="3506018"/>
              <a:ext cx="812800" cy="698500"/>
            </a:xfrm>
            <a:custGeom>
              <a:avLst/>
              <a:gdLst>
                <a:gd name="T0" fmla="*/ 130304336 w 390"/>
                <a:gd name="T1" fmla="*/ 1244648385 h 364"/>
                <a:gd name="T2" fmla="*/ 138990906 w 390"/>
                <a:gd name="T3" fmla="*/ 1252013336 h 364"/>
                <a:gd name="T4" fmla="*/ 256265404 w 390"/>
                <a:gd name="T5" fmla="*/ 1340390827 h 364"/>
                <a:gd name="T6" fmla="*/ 1581027325 w 390"/>
                <a:gd name="T7" fmla="*/ 217260352 h 364"/>
                <a:gd name="T8" fmla="*/ 1693958555 w 390"/>
                <a:gd name="T9" fmla="*/ 110472373 h 364"/>
                <a:gd name="T10" fmla="*/ 1581027325 w 390"/>
                <a:gd name="T11" fmla="*/ 0 h 364"/>
                <a:gd name="T12" fmla="*/ 0 w 390"/>
                <a:gd name="T13" fmla="*/ 1340390827 h 364"/>
                <a:gd name="T14" fmla="*/ 117274531 w 390"/>
                <a:gd name="T15" fmla="*/ 1252013336 h 364"/>
                <a:gd name="T16" fmla="*/ 130304336 w 390"/>
                <a:gd name="T17" fmla="*/ 1244648385 h 3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0"/>
                <a:gd name="T28" fmla="*/ 0 h 364"/>
                <a:gd name="T29" fmla="*/ 390 w 390"/>
                <a:gd name="T30" fmla="*/ 364 h 3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0" h="364">
                  <a:moveTo>
                    <a:pt x="30" y="338"/>
                  </a:moveTo>
                  <a:cubicBezTo>
                    <a:pt x="32" y="340"/>
                    <a:pt x="32" y="340"/>
                    <a:pt x="32" y="340"/>
                  </a:cubicBezTo>
                  <a:cubicBezTo>
                    <a:pt x="59" y="364"/>
                    <a:pt x="59" y="364"/>
                    <a:pt x="59" y="364"/>
                  </a:cubicBezTo>
                  <a:cubicBezTo>
                    <a:pt x="65" y="198"/>
                    <a:pt x="198" y="65"/>
                    <a:pt x="364" y="59"/>
                  </a:cubicBezTo>
                  <a:cubicBezTo>
                    <a:pt x="390" y="30"/>
                    <a:pt x="390" y="30"/>
                    <a:pt x="390" y="30"/>
                  </a:cubicBezTo>
                  <a:cubicBezTo>
                    <a:pt x="364" y="0"/>
                    <a:pt x="364" y="0"/>
                    <a:pt x="364" y="0"/>
                  </a:cubicBezTo>
                  <a:cubicBezTo>
                    <a:pt x="166" y="6"/>
                    <a:pt x="6" y="166"/>
                    <a:pt x="0" y="364"/>
                  </a:cubicBezTo>
                  <a:cubicBezTo>
                    <a:pt x="27" y="340"/>
                    <a:pt x="27" y="340"/>
                    <a:pt x="27" y="340"/>
                  </a:cubicBezTo>
                  <a:lnTo>
                    <a:pt x="30" y="338"/>
                  </a:lnTo>
                  <a:close/>
                </a:path>
              </a:pathLst>
            </a:custGeom>
            <a:solidFill>
              <a:schemeClr val="accent5"/>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1" name="Freeform 103"/>
            <p:cNvSpPr>
              <a:spLocks/>
            </p:cNvSpPr>
            <p:nvPr/>
          </p:nvSpPr>
          <p:spPr bwMode="gray">
            <a:xfrm flipH="1">
              <a:off x="4273301" y="4196581"/>
              <a:ext cx="757238" cy="749300"/>
            </a:xfrm>
            <a:custGeom>
              <a:avLst/>
              <a:gdLst>
                <a:gd name="T0" fmla="*/ 1462779974 w 364"/>
                <a:gd name="T1" fmla="*/ 1332568632 h 390"/>
                <a:gd name="T2" fmla="*/ 1475763273 w 364"/>
                <a:gd name="T3" fmla="*/ 1321494366 h 390"/>
                <a:gd name="T4" fmla="*/ 1575300510 w 364"/>
                <a:gd name="T5" fmla="*/ 1221827891 h 390"/>
                <a:gd name="T6" fmla="*/ 255336888 w 364"/>
                <a:gd name="T7" fmla="*/ 95973802 h 390"/>
                <a:gd name="T8" fmla="*/ 129833021 w 364"/>
                <a:gd name="T9" fmla="*/ 0 h 390"/>
                <a:gd name="T10" fmla="*/ 0 w 364"/>
                <a:gd name="T11" fmla="*/ 95973802 h 390"/>
                <a:gd name="T12" fmla="*/ 1575300510 w 364"/>
                <a:gd name="T13" fmla="*/ 1439616671 h 390"/>
                <a:gd name="T14" fmla="*/ 1475763273 w 364"/>
                <a:gd name="T15" fmla="*/ 1339950196 h 390"/>
                <a:gd name="T16" fmla="*/ 1462779974 w 364"/>
                <a:gd name="T17" fmla="*/ 1332568632 h 3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4"/>
                <a:gd name="T28" fmla="*/ 0 h 390"/>
                <a:gd name="T29" fmla="*/ 364 w 364"/>
                <a:gd name="T30" fmla="*/ 390 h 3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4" h="390">
                  <a:moveTo>
                    <a:pt x="338" y="361"/>
                  </a:moveTo>
                  <a:cubicBezTo>
                    <a:pt x="341" y="358"/>
                    <a:pt x="341" y="358"/>
                    <a:pt x="341" y="358"/>
                  </a:cubicBezTo>
                  <a:cubicBezTo>
                    <a:pt x="364" y="331"/>
                    <a:pt x="364" y="331"/>
                    <a:pt x="364" y="331"/>
                  </a:cubicBezTo>
                  <a:cubicBezTo>
                    <a:pt x="199" y="325"/>
                    <a:pt x="65" y="192"/>
                    <a:pt x="59" y="26"/>
                  </a:cubicBezTo>
                  <a:cubicBezTo>
                    <a:pt x="30" y="0"/>
                    <a:pt x="30" y="0"/>
                    <a:pt x="30" y="0"/>
                  </a:cubicBezTo>
                  <a:cubicBezTo>
                    <a:pt x="0" y="26"/>
                    <a:pt x="0" y="26"/>
                    <a:pt x="0" y="26"/>
                  </a:cubicBezTo>
                  <a:cubicBezTo>
                    <a:pt x="6" y="224"/>
                    <a:pt x="166" y="384"/>
                    <a:pt x="364" y="390"/>
                  </a:cubicBezTo>
                  <a:cubicBezTo>
                    <a:pt x="341" y="363"/>
                    <a:pt x="341" y="363"/>
                    <a:pt x="341" y="363"/>
                  </a:cubicBezTo>
                  <a:lnTo>
                    <a:pt x="338" y="361"/>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2" name="Freeform 104"/>
            <p:cNvSpPr>
              <a:spLocks/>
            </p:cNvSpPr>
            <p:nvPr/>
          </p:nvSpPr>
          <p:spPr bwMode="gray">
            <a:xfrm flipH="1">
              <a:off x="3465264" y="3506018"/>
              <a:ext cx="809625" cy="1438275"/>
            </a:xfrm>
            <a:custGeom>
              <a:avLst/>
              <a:gdLst>
                <a:gd name="T0" fmla="*/ 1685071047 w 389"/>
                <a:gd name="T1" fmla="*/ 1379086846 h 749"/>
                <a:gd name="T2" fmla="*/ 112627368 w 389"/>
                <a:gd name="T3" fmla="*/ 0 h 749"/>
                <a:gd name="T4" fmla="*/ 212259114 w 389"/>
                <a:gd name="T5" fmla="*/ 95872837 h 749"/>
                <a:gd name="T6" fmla="*/ 225254736 w 389"/>
                <a:gd name="T7" fmla="*/ 106935453 h 749"/>
                <a:gd name="T8" fmla="*/ 212259114 w 389"/>
                <a:gd name="T9" fmla="*/ 117996149 h 749"/>
                <a:gd name="T10" fmla="*/ 112627368 w 389"/>
                <a:gd name="T11" fmla="*/ 213868986 h 749"/>
                <a:gd name="T12" fmla="*/ 1433827214 w 389"/>
                <a:gd name="T13" fmla="*/ 1379086846 h 749"/>
                <a:gd name="T14" fmla="*/ 112627368 w 389"/>
                <a:gd name="T15" fmla="*/ 2147483647 h 749"/>
                <a:gd name="T16" fmla="*/ 0 w 389"/>
                <a:gd name="T17" fmla="*/ 2147483647 h 749"/>
                <a:gd name="T18" fmla="*/ 108294107 w 389"/>
                <a:gd name="T19" fmla="*/ 2147483647 h 749"/>
                <a:gd name="T20" fmla="*/ 1685071047 w 389"/>
                <a:gd name="T21" fmla="*/ 1379086846 h 7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9"/>
                <a:gd name="T34" fmla="*/ 0 h 749"/>
                <a:gd name="T35" fmla="*/ 389 w 389"/>
                <a:gd name="T36" fmla="*/ 749 h 7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9" h="749">
                  <a:moveTo>
                    <a:pt x="389" y="374"/>
                  </a:moveTo>
                  <a:cubicBezTo>
                    <a:pt x="389" y="171"/>
                    <a:pt x="228" y="6"/>
                    <a:pt x="26" y="0"/>
                  </a:cubicBezTo>
                  <a:cubicBezTo>
                    <a:pt x="49" y="26"/>
                    <a:pt x="49" y="26"/>
                    <a:pt x="49" y="26"/>
                  </a:cubicBezTo>
                  <a:cubicBezTo>
                    <a:pt x="52" y="29"/>
                    <a:pt x="52" y="29"/>
                    <a:pt x="52" y="29"/>
                  </a:cubicBezTo>
                  <a:cubicBezTo>
                    <a:pt x="49" y="32"/>
                    <a:pt x="49" y="32"/>
                    <a:pt x="49" y="32"/>
                  </a:cubicBezTo>
                  <a:cubicBezTo>
                    <a:pt x="26" y="58"/>
                    <a:pt x="26" y="58"/>
                    <a:pt x="26" y="58"/>
                  </a:cubicBezTo>
                  <a:cubicBezTo>
                    <a:pt x="195" y="64"/>
                    <a:pt x="331" y="203"/>
                    <a:pt x="331" y="374"/>
                  </a:cubicBezTo>
                  <a:cubicBezTo>
                    <a:pt x="331" y="545"/>
                    <a:pt x="195" y="684"/>
                    <a:pt x="26" y="690"/>
                  </a:cubicBezTo>
                  <a:cubicBezTo>
                    <a:pt x="0" y="720"/>
                    <a:pt x="0" y="720"/>
                    <a:pt x="0" y="720"/>
                  </a:cubicBezTo>
                  <a:cubicBezTo>
                    <a:pt x="25" y="749"/>
                    <a:pt x="25" y="749"/>
                    <a:pt x="25" y="749"/>
                  </a:cubicBezTo>
                  <a:cubicBezTo>
                    <a:pt x="227" y="743"/>
                    <a:pt x="389" y="578"/>
                    <a:pt x="389" y="374"/>
                  </a:cubicBez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26" name="Group 408"/>
          <p:cNvGrpSpPr/>
          <p:nvPr/>
        </p:nvGrpSpPr>
        <p:grpSpPr>
          <a:xfrm>
            <a:off x="5490716" y="5244604"/>
            <a:ext cx="1662798" cy="1643876"/>
            <a:chOff x="5729039" y="5063356"/>
            <a:chExt cx="1682750" cy="1525587"/>
          </a:xfrm>
        </p:grpSpPr>
        <p:sp>
          <p:nvSpPr>
            <p:cNvPr id="393" name="Freeform 105"/>
            <p:cNvSpPr>
              <a:spLocks/>
            </p:cNvSpPr>
            <p:nvPr/>
          </p:nvSpPr>
          <p:spPr bwMode="gray">
            <a:xfrm>
              <a:off x="6352926" y="5304656"/>
              <a:ext cx="773113" cy="1141412"/>
            </a:xfrm>
            <a:custGeom>
              <a:avLst/>
              <a:gdLst>
                <a:gd name="T0" fmla="*/ 362810303 w 372"/>
                <a:gd name="T1" fmla="*/ 1748708389 h 593"/>
                <a:gd name="T2" fmla="*/ 129575391 w 372"/>
                <a:gd name="T3" fmla="*/ 1748708389 h 593"/>
                <a:gd name="T4" fmla="*/ 129575391 w 372"/>
                <a:gd name="T5" fmla="*/ 1678316212 h 593"/>
                <a:gd name="T6" fmla="*/ 0 w 372"/>
                <a:gd name="T7" fmla="*/ 1793167619 h 593"/>
                <a:gd name="T8" fmla="*/ 129575391 w 372"/>
                <a:gd name="T9" fmla="*/ 1908019026 h 593"/>
                <a:gd name="T10" fmla="*/ 129575391 w 372"/>
                <a:gd name="T11" fmla="*/ 1837624924 h 593"/>
                <a:gd name="T12" fmla="*/ 362810303 w 372"/>
                <a:gd name="T13" fmla="*/ 1837624924 h 593"/>
                <a:gd name="T14" fmla="*/ 362810303 w 372"/>
                <a:gd name="T15" fmla="*/ 2147483647 h 593"/>
                <a:gd name="T16" fmla="*/ 1606730398 w 372"/>
                <a:gd name="T17" fmla="*/ 1100351993 h 593"/>
                <a:gd name="T18" fmla="*/ 362810303 w 372"/>
                <a:gd name="T19" fmla="*/ 0 h 593"/>
                <a:gd name="T20" fmla="*/ 362810303 w 372"/>
                <a:gd name="T21" fmla="*/ 292686524 h 593"/>
                <a:gd name="T22" fmla="*/ 436235232 w 372"/>
                <a:gd name="T23" fmla="*/ 292686524 h 593"/>
                <a:gd name="T24" fmla="*/ 436235232 w 372"/>
                <a:gd name="T25" fmla="*/ 125967207 h 593"/>
                <a:gd name="T26" fmla="*/ 764492383 w 372"/>
                <a:gd name="T27" fmla="*/ 403832675 h 593"/>
                <a:gd name="T28" fmla="*/ 436235232 w 372"/>
                <a:gd name="T29" fmla="*/ 685405353 h 593"/>
                <a:gd name="T30" fmla="*/ 436235232 w 372"/>
                <a:gd name="T31" fmla="*/ 518684202 h 593"/>
                <a:gd name="T32" fmla="*/ 362810303 w 372"/>
                <a:gd name="T33" fmla="*/ 518684202 h 59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2"/>
                <a:gd name="T52" fmla="*/ 0 h 593"/>
                <a:gd name="T53" fmla="*/ 372 w 372"/>
                <a:gd name="T54" fmla="*/ 593 h 59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2" h="593">
                  <a:moveTo>
                    <a:pt x="84" y="472"/>
                  </a:moveTo>
                  <a:cubicBezTo>
                    <a:pt x="30" y="472"/>
                    <a:pt x="30" y="472"/>
                    <a:pt x="30" y="472"/>
                  </a:cubicBezTo>
                  <a:cubicBezTo>
                    <a:pt x="30" y="472"/>
                    <a:pt x="30" y="457"/>
                    <a:pt x="30" y="453"/>
                  </a:cubicBezTo>
                  <a:cubicBezTo>
                    <a:pt x="18" y="466"/>
                    <a:pt x="6" y="477"/>
                    <a:pt x="0" y="484"/>
                  </a:cubicBezTo>
                  <a:cubicBezTo>
                    <a:pt x="6" y="491"/>
                    <a:pt x="18" y="502"/>
                    <a:pt x="30" y="515"/>
                  </a:cubicBezTo>
                  <a:cubicBezTo>
                    <a:pt x="30" y="511"/>
                    <a:pt x="30" y="496"/>
                    <a:pt x="30" y="496"/>
                  </a:cubicBezTo>
                  <a:cubicBezTo>
                    <a:pt x="84" y="496"/>
                    <a:pt x="84" y="496"/>
                    <a:pt x="84" y="496"/>
                  </a:cubicBezTo>
                  <a:cubicBezTo>
                    <a:pt x="84" y="593"/>
                    <a:pt x="84" y="593"/>
                    <a:pt x="84" y="593"/>
                  </a:cubicBezTo>
                  <a:cubicBezTo>
                    <a:pt x="244" y="588"/>
                    <a:pt x="372" y="458"/>
                    <a:pt x="372" y="297"/>
                  </a:cubicBezTo>
                  <a:cubicBezTo>
                    <a:pt x="372" y="136"/>
                    <a:pt x="244" y="5"/>
                    <a:pt x="84" y="0"/>
                  </a:cubicBezTo>
                  <a:cubicBezTo>
                    <a:pt x="84" y="79"/>
                    <a:pt x="84" y="79"/>
                    <a:pt x="84" y="79"/>
                  </a:cubicBezTo>
                  <a:cubicBezTo>
                    <a:pt x="101" y="79"/>
                    <a:pt x="101" y="79"/>
                    <a:pt x="101" y="79"/>
                  </a:cubicBezTo>
                  <a:cubicBezTo>
                    <a:pt x="101" y="69"/>
                    <a:pt x="101" y="34"/>
                    <a:pt x="101" y="34"/>
                  </a:cubicBezTo>
                  <a:cubicBezTo>
                    <a:pt x="177" y="109"/>
                    <a:pt x="177" y="109"/>
                    <a:pt x="177" y="109"/>
                  </a:cubicBezTo>
                  <a:cubicBezTo>
                    <a:pt x="101" y="185"/>
                    <a:pt x="101" y="185"/>
                    <a:pt x="101" y="185"/>
                  </a:cubicBezTo>
                  <a:cubicBezTo>
                    <a:pt x="101" y="185"/>
                    <a:pt x="101" y="149"/>
                    <a:pt x="101" y="140"/>
                  </a:cubicBezTo>
                  <a:cubicBezTo>
                    <a:pt x="84" y="140"/>
                    <a:pt x="84" y="140"/>
                    <a:pt x="84" y="140"/>
                  </a:cubicBezTo>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4" name="Freeform 106"/>
            <p:cNvSpPr>
              <a:spLocks/>
            </p:cNvSpPr>
            <p:nvPr/>
          </p:nvSpPr>
          <p:spPr bwMode="gray">
            <a:xfrm>
              <a:off x="5729039" y="5839643"/>
              <a:ext cx="298450" cy="523875"/>
            </a:xfrm>
            <a:custGeom>
              <a:avLst/>
              <a:gdLst>
                <a:gd name="T0" fmla="*/ 451032501 w 144"/>
                <a:gd name="T1" fmla="*/ 864316562 h 272"/>
                <a:gd name="T2" fmla="*/ 463917660 w 144"/>
                <a:gd name="T3" fmla="*/ 864316562 h 272"/>
                <a:gd name="T4" fmla="*/ 618558348 w 144"/>
                <a:gd name="T5" fmla="*/ 856897571 h 272"/>
                <a:gd name="T6" fmla="*/ 253437894 w 144"/>
                <a:gd name="T7" fmla="*/ 96446915 h 272"/>
                <a:gd name="T8" fmla="*/ 128866128 w 144"/>
                <a:gd name="T9" fmla="*/ 0 h 272"/>
                <a:gd name="T10" fmla="*/ 0 w 144"/>
                <a:gd name="T11" fmla="*/ 96446915 h 272"/>
                <a:gd name="T12" fmla="*/ 438145270 w 144"/>
                <a:gd name="T13" fmla="*/ 1008988816 h 272"/>
                <a:gd name="T14" fmla="*/ 451032501 w 144"/>
                <a:gd name="T15" fmla="*/ 875446975 h 272"/>
                <a:gd name="T16" fmla="*/ 451032501 w 144"/>
                <a:gd name="T17" fmla="*/ 864316562 h 2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272"/>
                <a:gd name="T29" fmla="*/ 144 w 144"/>
                <a:gd name="T30" fmla="*/ 272 h 2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272">
                  <a:moveTo>
                    <a:pt x="105" y="233"/>
                  </a:moveTo>
                  <a:cubicBezTo>
                    <a:pt x="108" y="233"/>
                    <a:pt x="108" y="233"/>
                    <a:pt x="108" y="233"/>
                  </a:cubicBezTo>
                  <a:cubicBezTo>
                    <a:pt x="144" y="231"/>
                    <a:pt x="144" y="231"/>
                    <a:pt x="144" y="231"/>
                  </a:cubicBezTo>
                  <a:cubicBezTo>
                    <a:pt x="94" y="177"/>
                    <a:pt x="62" y="105"/>
                    <a:pt x="59" y="26"/>
                  </a:cubicBezTo>
                  <a:cubicBezTo>
                    <a:pt x="30" y="0"/>
                    <a:pt x="30" y="0"/>
                    <a:pt x="30" y="0"/>
                  </a:cubicBezTo>
                  <a:cubicBezTo>
                    <a:pt x="0" y="26"/>
                    <a:pt x="0" y="26"/>
                    <a:pt x="0" y="26"/>
                  </a:cubicBezTo>
                  <a:cubicBezTo>
                    <a:pt x="3" y="122"/>
                    <a:pt x="41" y="208"/>
                    <a:pt x="102" y="272"/>
                  </a:cubicBezTo>
                  <a:cubicBezTo>
                    <a:pt x="105" y="236"/>
                    <a:pt x="105" y="236"/>
                    <a:pt x="105" y="236"/>
                  </a:cubicBezTo>
                  <a:lnTo>
                    <a:pt x="105" y="233"/>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5" name="Freeform 107"/>
            <p:cNvSpPr>
              <a:spLocks/>
            </p:cNvSpPr>
            <p:nvPr/>
          </p:nvSpPr>
          <p:spPr bwMode="gray">
            <a:xfrm>
              <a:off x="5729039" y="5374506"/>
              <a:ext cx="298450" cy="473075"/>
            </a:xfrm>
            <a:custGeom>
              <a:avLst/>
              <a:gdLst>
                <a:gd name="T0" fmla="*/ 128866128 w 144"/>
                <a:gd name="T1" fmla="*/ 813602500 h 246"/>
                <a:gd name="T2" fmla="*/ 141753392 w 144"/>
                <a:gd name="T3" fmla="*/ 820998622 h 246"/>
                <a:gd name="T4" fmla="*/ 253437894 w 144"/>
                <a:gd name="T5" fmla="*/ 909755932 h 246"/>
                <a:gd name="T6" fmla="*/ 618558348 w 144"/>
                <a:gd name="T7" fmla="*/ 151626329 h 246"/>
                <a:gd name="T8" fmla="*/ 609967551 w 144"/>
                <a:gd name="T9" fmla="*/ 7396124 h 246"/>
                <a:gd name="T10" fmla="*/ 438145270 w 144"/>
                <a:gd name="T11" fmla="*/ 0 h 246"/>
                <a:gd name="T12" fmla="*/ 0 w 144"/>
                <a:gd name="T13" fmla="*/ 909755932 h 246"/>
                <a:gd name="T14" fmla="*/ 115978897 w 144"/>
                <a:gd name="T15" fmla="*/ 820998622 h 246"/>
                <a:gd name="T16" fmla="*/ 128866128 w 144"/>
                <a:gd name="T17" fmla="*/ 813602500 h 2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4"/>
                <a:gd name="T28" fmla="*/ 0 h 246"/>
                <a:gd name="T29" fmla="*/ 144 w 144"/>
                <a:gd name="T30" fmla="*/ 246 h 2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4" h="246">
                  <a:moveTo>
                    <a:pt x="30" y="220"/>
                  </a:moveTo>
                  <a:cubicBezTo>
                    <a:pt x="33" y="222"/>
                    <a:pt x="33" y="222"/>
                    <a:pt x="33" y="222"/>
                  </a:cubicBezTo>
                  <a:cubicBezTo>
                    <a:pt x="59" y="246"/>
                    <a:pt x="59" y="246"/>
                    <a:pt x="59" y="246"/>
                  </a:cubicBezTo>
                  <a:cubicBezTo>
                    <a:pt x="62" y="167"/>
                    <a:pt x="94" y="95"/>
                    <a:pt x="144" y="41"/>
                  </a:cubicBezTo>
                  <a:cubicBezTo>
                    <a:pt x="142" y="2"/>
                    <a:pt x="142" y="2"/>
                    <a:pt x="142" y="2"/>
                  </a:cubicBezTo>
                  <a:cubicBezTo>
                    <a:pt x="102" y="0"/>
                    <a:pt x="102" y="0"/>
                    <a:pt x="102" y="0"/>
                  </a:cubicBezTo>
                  <a:cubicBezTo>
                    <a:pt x="41" y="65"/>
                    <a:pt x="3" y="151"/>
                    <a:pt x="0" y="246"/>
                  </a:cubicBezTo>
                  <a:cubicBezTo>
                    <a:pt x="27" y="222"/>
                    <a:pt x="27" y="222"/>
                    <a:pt x="27" y="222"/>
                  </a:cubicBezTo>
                  <a:lnTo>
                    <a:pt x="30" y="220"/>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6" name="Freeform 108"/>
            <p:cNvSpPr>
              <a:spLocks/>
            </p:cNvSpPr>
            <p:nvPr/>
          </p:nvSpPr>
          <p:spPr bwMode="gray">
            <a:xfrm>
              <a:off x="5973514" y="5149081"/>
              <a:ext cx="566737" cy="276225"/>
            </a:xfrm>
            <a:custGeom>
              <a:avLst/>
              <a:gdLst>
                <a:gd name="T0" fmla="*/ 169312668 w 272"/>
                <a:gd name="T1" fmla="*/ 386358166 h 144"/>
                <a:gd name="T2" fmla="*/ 173654871 w 272"/>
                <a:gd name="T3" fmla="*/ 397397570 h 144"/>
                <a:gd name="T4" fmla="*/ 182337195 w 272"/>
                <a:gd name="T5" fmla="*/ 529862867 h 144"/>
                <a:gd name="T6" fmla="*/ 1067973986 w 272"/>
                <a:gd name="T7" fmla="*/ 217097472 h 144"/>
                <a:gd name="T8" fmla="*/ 1180848620 w 272"/>
                <a:gd name="T9" fmla="*/ 110388317 h 144"/>
                <a:gd name="T10" fmla="*/ 1067973986 w 272"/>
                <a:gd name="T11" fmla="*/ 0 h 144"/>
                <a:gd name="T12" fmla="*/ 0 w 272"/>
                <a:gd name="T13" fmla="*/ 375318761 h 144"/>
                <a:gd name="T14" fmla="*/ 156288141 w 272"/>
                <a:gd name="T15" fmla="*/ 382679004 h 144"/>
                <a:gd name="T16" fmla="*/ 169312668 w 272"/>
                <a:gd name="T17" fmla="*/ 386358166 h 1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2"/>
                <a:gd name="T28" fmla="*/ 0 h 144"/>
                <a:gd name="T29" fmla="*/ 272 w 272"/>
                <a:gd name="T30" fmla="*/ 144 h 1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2" h="144">
                  <a:moveTo>
                    <a:pt x="39" y="105"/>
                  </a:moveTo>
                  <a:cubicBezTo>
                    <a:pt x="40" y="108"/>
                    <a:pt x="40" y="108"/>
                    <a:pt x="40" y="108"/>
                  </a:cubicBezTo>
                  <a:cubicBezTo>
                    <a:pt x="42" y="144"/>
                    <a:pt x="42" y="144"/>
                    <a:pt x="42" y="144"/>
                  </a:cubicBezTo>
                  <a:cubicBezTo>
                    <a:pt x="96" y="94"/>
                    <a:pt x="167" y="62"/>
                    <a:pt x="246" y="59"/>
                  </a:cubicBezTo>
                  <a:cubicBezTo>
                    <a:pt x="272" y="30"/>
                    <a:pt x="272" y="30"/>
                    <a:pt x="272" y="30"/>
                  </a:cubicBezTo>
                  <a:cubicBezTo>
                    <a:pt x="246" y="0"/>
                    <a:pt x="246" y="0"/>
                    <a:pt x="246" y="0"/>
                  </a:cubicBezTo>
                  <a:cubicBezTo>
                    <a:pt x="151" y="3"/>
                    <a:pt x="65" y="41"/>
                    <a:pt x="0" y="102"/>
                  </a:cubicBezTo>
                  <a:cubicBezTo>
                    <a:pt x="36" y="104"/>
                    <a:pt x="36" y="104"/>
                    <a:pt x="36" y="104"/>
                  </a:cubicBezTo>
                  <a:lnTo>
                    <a:pt x="39" y="105"/>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7" name="Freeform 109"/>
            <p:cNvSpPr>
              <a:spLocks/>
            </p:cNvSpPr>
            <p:nvPr/>
          </p:nvSpPr>
          <p:spPr bwMode="gray">
            <a:xfrm>
              <a:off x="6476751" y="6312718"/>
              <a:ext cx="566738" cy="276225"/>
            </a:xfrm>
            <a:custGeom>
              <a:avLst/>
              <a:gdLst>
                <a:gd name="T0" fmla="*/ 1011539625 w 272"/>
                <a:gd name="T1" fmla="*/ 147183803 h 144"/>
                <a:gd name="T2" fmla="*/ 1011539625 w 272"/>
                <a:gd name="T3" fmla="*/ 132465237 h 144"/>
                <a:gd name="T4" fmla="*/ 1002855203 w 272"/>
                <a:gd name="T5" fmla="*/ 0 h 144"/>
                <a:gd name="T6" fmla="*/ 117216817 w 272"/>
                <a:gd name="T7" fmla="*/ 312765335 h 144"/>
                <a:gd name="T8" fmla="*/ 0 w 272"/>
                <a:gd name="T9" fmla="*/ 423153622 h 144"/>
                <a:gd name="T10" fmla="*/ 112874606 w 272"/>
                <a:gd name="T11" fmla="*/ 529862867 h 144"/>
                <a:gd name="T12" fmla="*/ 1180852787 w 272"/>
                <a:gd name="T13" fmla="*/ 154544045 h 144"/>
                <a:gd name="T14" fmla="*/ 1028904303 w 272"/>
                <a:gd name="T15" fmla="*/ 147183803 h 144"/>
                <a:gd name="T16" fmla="*/ 1011539625 w 272"/>
                <a:gd name="T17" fmla="*/ 147183803 h 1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2"/>
                <a:gd name="T28" fmla="*/ 0 h 144"/>
                <a:gd name="T29" fmla="*/ 272 w 272"/>
                <a:gd name="T30" fmla="*/ 144 h 1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2" h="144">
                  <a:moveTo>
                    <a:pt x="233" y="40"/>
                  </a:moveTo>
                  <a:cubicBezTo>
                    <a:pt x="233" y="36"/>
                    <a:pt x="233" y="36"/>
                    <a:pt x="233" y="36"/>
                  </a:cubicBezTo>
                  <a:cubicBezTo>
                    <a:pt x="231" y="0"/>
                    <a:pt x="231" y="0"/>
                    <a:pt x="231" y="0"/>
                  </a:cubicBezTo>
                  <a:cubicBezTo>
                    <a:pt x="177" y="50"/>
                    <a:pt x="105" y="82"/>
                    <a:pt x="27" y="85"/>
                  </a:cubicBezTo>
                  <a:cubicBezTo>
                    <a:pt x="0" y="115"/>
                    <a:pt x="0" y="115"/>
                    <a:pt x="0" y="115"/>
                  </a:cubicBezTo>
                  <a:cubicBezTo>
                    <a:pt x="26" y="144"/>
                    <a:pt x="26" y="144"/>
                    <a:pt x="26" y="144"/>
                  </a:cubicBezTo>
                  <a:cubicBezTo>
                    <a:pt x="121" y="141"/>
                    <a:pt x="207" y="103"/>
                    <a:pt x="272" y="42"/>
                  </a:cubicBezTo>
                  <a:cubicBezTo>
                    <a:pt x="237" y="40"/>
                    <a:pt x="237" y="40"/>
                    <a:pt x="237" y="40"/>
                  </a:cubicBezTo>
                  <a:lnTo>
                    <a:pt x="233" y="40"/>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8" name="Freeform 110"/>
            <p:cNvSpPr>
              <a:spLocks/>
            </p:cNvSpPr>
            <p:nvPr/>
          </p:nvSpPr>
          <p:spPr bwMode="gray">
            <a:xfrm>
              <a:off x="5973514" y="6312718"/>
              <a:ext cx="511175" cy="276225"/>
            </a:xfrm>
            <a:custGeom>
              <a:avLst/>
              <a:gdLst>
                <a:gd name="T0" fmla="*/ 949929410 w 246"/>
                <a:gd name="T1" fmla="*/ 423153622 h 144"/>
                <a:gd name="T2" fmla="*/ 958565356 w 246"/>
                <a:gd name="T3" fmla="*/ 412116136 h 144"/>
                <a:gd name="T4" fmla="*/ 1062194633 w 246"/>
                <a:gd name="T5" fmla="*/ 312765335 h 144"/>
                <a:gd name="T6" fmla="*/ 181350780 w 246"/>
                <a:gd name="T7" fmla="*/ 0 h 144"/>
                <a:gd name="T8" fmla="*/ 12953923 w 246"/>
                <a:gd name="T9" fmla="*/ 11039408 h 144"/>
                <a:gd name="T10" fmla="*/ 0 w 246"/>
                <a:gd name="T11" fmla="*/ 154544045 h 144"/>
                <a:gd name="T12" fmla="*/ 1062194633 w 246"/>
                <a:gd name="T13" fmla="*/ 529862867 h 144"/>
                <a:gd name="T14" fmla="*/ 958565356 w 246"/>
                <a:gd name="T15" fmla="*/ 430513864 h 144"/>
                <a:gd name="T16" fmla="*/ 949929410 w 246"/>
                <a:gd name="T17" fmla="*/ 423153622 h 1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6"/>
                <a:gd name="T28" fmla="*/ 0 h 144"/>
                <a:gd name="T29" fmla="*/ 246 w 246"/>
                <a:gd name="T30" fmla="*/ 144 h 1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6" h="144">
                  <a:moveTo>
                    <a:pt x="220" y="115"/>
                  </a:moveTo>
                  <a:cubicBezTo>
                    <a:pt x="222" y="112"/>
                    <a:pt x="222" y="112"/>
                    <a:pt x="222" y="112"/>
                  </a:cubicBezTo>
                  <a:cubicBezTo>
                    <a:pt x="246" y="85"/>
                    <a:pt x="246" y="85"/>
                    <a:pt x="246" y="85"/>
                  </a:cubicBezTo>
                  <a:cubicBezTo>
                    <a:pt x="167" y="82"/>
                    <a:pt x="96" y="51"/>
                    <a:pt x="42" y="0"/>
                  </a:cubicBezTo>
                  <a:cubicBezTo>
                    <a:pt x="3" y="3"/>
                    <a:pt x="3" y="3"/>
                    <a:pt x="3" y="3"/>
                  </a:cubicBezTo>
                  <a:cubicBezTo>
                    <a:pt x="0" y="42"/>
                    <a:pt x="0" y="42"/>
                    <a:pt x="0" y="42"/>
                  </a:cubicBezTo>
                  <a:cubicBezTo>
                    <a:pt x="65" y="103"/>
                    <a:pt x="151" y="141"/>
                    <a:pt x="246" y="144"/>
                  </a:cubicBezTo>
                  <a:cubicBezTo>
                    <a:pt x="222" y="117"/>
                    <a:pt x="222" y="117"/>
                    <a:pt x="222" y="117"/>
                  </a:cubicBezTo>
                  <a:lnTo>
                    <a:pt x="220" y="115"/>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99" name="Freeform 111"/>
            <p:cNvSpPr>
              <a:spLocks/>
            </p:cNvSpPr>
            <p:nvPr/>
          </p:nvSpPr>
          <p:spPr bwMode="gray">
            <a:xfrm>
              <a:off x="6991101" y="5890443"/>
              <a:ext cx="296863" cy="473075"/>
            </a:xfrm>
            <a:custGeom>
              <a:avLst/>
              <a:gdLst>
                <a:gd name="T0" fmla="*/ 499917208 w 143"/>
                <a:gd name="T1" fmla="*/ 88757340 h 246"/>
                <a:gd name="T2" fmla="*/ 491297805 w 143"/>
                <a:gd name="T3" fmla="*/ 96153461 h 246"/>
                <a:gd name="T4" fmla="*/ 478368701 w 143"/>
                <a:gd name="T5" fmla="*/ 88757340 h 246"/>
                <a:gd name="T6" fmla="*/ 362008834 w 143"/>
                <a:gd name="T7" fmla="*/ 0 h 246"/>
                <a:gd name="T8" fmla="*/ 0 w 143"/>
                <a:gd name="T9" fmla="*/ 754431602 h 246"/>
                <a:gd name="T10" fmla="*/ 8619407 w 143"/>
                <a:gd name="T11" fmla="*/ 902359810 h 246"/>
                <a:gd name="T12" fmla="*/ 176695753 w 143"/>
                <a:gd name="T13" fmla="*/ 909755932 h 246"/>
                <a:gd name="T14" fmla="*/ 616277205 w 143"/>
                <a:gd name="T15" fmla="*/ 3698062 h 246"/>
                <a:gd name="T16" fmla="*/ 499917208 w 143"/>
                <a:gd name="T17" fmla="*/ 88757340 h 2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3"/>
                <a:gd name="T28" fmla="*/ 0 h 246"/>
                <a:gd name="T29" fmla="*/ 143 w 143"/>
                <a:gd name="T30" fmla="*/ 246 h 2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3" h="246">
                  <a:moveTo>
                    <a:pt x="116" y="24"/>
                  </a:moveTo>
                  <a:cubicBezTo>
                    <a:pt x="114" y="26"/>
                    <a:pt x="114" y="26"/>
                    <a:pt x="114" y="26"/>
                  </a:cubicBezTo>
                  <a:cubicBezTo>
                    <a:pt x="111" y="24"/>
                    <a:pt x="111" y="24"/>
                    <a:pt x="111" y="24"/>
                  </a:cubicBezTo>
                  <a:cubicBezTo>
                    <a:pt x="84" y="0"/>
                    <a:pt x="84" y="0"/>
                    <a:pt x="84" y="0"/>
                  </a:cubicBezTo>
                  <a:cubicBezTo>
                    <a:pt x="81" y="79"/>
                    <a:pt x="50" y="150"/>
                    <a:pt x="0" y="204"/>
                  </a:cubicBezTo>
                  <a:cubicBezTo>
                    <a:pt x="2" y="244"/>
                    <a:pt x="2" y="244"/>
                    <a:pt x="2" y="244"/>
                  </a:cubicBezTo>
                  <a:cubicBezTo>
                    <a:pt x="41" y="246"/>
                    <a:pt x="41" y="246"/>
                    <a:pt x="41" y="246"/>
                  </a:cubicBezTo>
                  <a:cubicBezTo>
                    <a:pt x="102" y="182"/>
                    <a:pt x="140" y="96"/>
                    <a:pt x="143" y="1"/>
                  </a:cubicBezTo>
                  <a:lnTo>
                    <a:pt x="116" y="24"/>
                  </a:lnTo>
                  <a:close/>
                </a:path>
              </a:pathLst>
            </a:custGeom>
            <a:solidFill>
              <a:schemeClr val="accent1"/>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00" name="Freeform 112"/>
            <p:cNvSpPr>
              <a:spLocks/>
            </p:cNvSpPr>
            <p:nvPr/>
          </p:nvSpPr>
          <p:spPr bwMode="gray">
            <a:xfrm>
              <a:off x="6654551" y="5063356"/>
              <a:ext cx="757238" cy="749300"/>
            </a:xfrm>
            <a:custGeom>
              <a:avLst/>
              <a:gdLst>
                <a:gd name="T0" fmla="*/ 112520569 w 364"/>
                <a:gd name="T1" fmla="*/ 110738850 h 390"/>
                <a:gd name="T2" fmla="*/ 103866423 w 364"/>
                <a:gd name="T3" fmla="*/ 121813117 h 390"/>
                <a:gd name="T4" fmla="*/ 0 w 364"/>
                <a:gd name="T5" fmla="*/ 217788840 h 390"/>
                <a:gd name="T6" fmla="*/ 1319963687 w 364"/>
                <a:gd name="T7" fmla="*/ 1343642898 h 390"/>
                <a:gd name="T8" fmla="*/ 1449796675 w 364"/>
                <a:gd name="T9" fmla="*/ 1439616671 h 390"/>
                <a:gd name="T10" fmla="*/ 1575300510 w 364"/>
                <a:gd name="T11" fmla="*/ 1343642898 h 390"/>
                <a:gd name="T12" fmla="*/ 0 w 364"/>
                <a:gd name="T13" fmla="*/ 0 h 390"/>
                <a:gd name="T14" fmla="*/ 103866423 w 364"/>
                <a:gd name="T15" fmla="*/ 99666505 h 390"/>
                <a:gd name="T16" fmla="*/ 112520569 w 364"/>
                <a:gd name="T17" fmla="*/ 110738850 h 3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4"/>
                <a:gd name="T28" fmla="*/ 0 h 390"/>
                <a:gd name="T29" fmla="*/ 364 w 364"/>
                <a:gd name="T30" fmla="*/ 390 h 3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4" h="390">
                  <a:moveTo>
                    <a:pt x="26" y="30"/>
                  </a:moveTo>
                  <a:cubicBezTo>
                    <a:pt x="24" y="33"/>
                    <a:pt x="24" y="33"/>
                    <a:pt x="24" y="33"/>
                  </a:cubicBezTo>
                  <a:cubicBezTo>
                    <a:pt x="0" y="59"/>
                    <a:pt x="0" y="59"/>
                    <a:pt x="0" y="59"/>
                  </a:cubicBezTo>
                  <a:cubicBezTo>
                    <a:pt x="166" y="65"/>
                    <a:pt x="299" y="198"/>
                    <a:pt x="305" y="364"/>
                  </a:cubicBezTo>
                  <a:cubicBezTo>
                    <a:pt x="335" y="390"/>
                    <a:pt x="335" y="390"/>
                    <a:pt x="335" y="390"/>
                  </a:cubicBezTo>
                  <a:cubicBezTo>
                    <a:pt x="364" y="364"/>
                    <a:pt x="364" y="364"/>
                    <a:pt x="364" y="364"/>
                  </a:cubicBezTo>
                  <a:cubicBezTo>
                    <a:pt x="358" y="166"/>
                    <a:pt x="199" y="6"/>
                    <a:pt x="0" y="0"/>
                  </a:cubicBezTo>
                  <a:cubicBezTo>
                    <a:pt x="24" y="27"/>
                    <a:pt x="24" y="27"/>
                    <a:pt x="24" y="27"/>
                  </a:cubicBezTo>
                  <a:lnTo>
                    <a:pt x="26" y="30"/>
                  </a:lnTo>
                  <a:close/>
                </a:path>
              </a:pathLst>
            </a:custGeom>
            <a:solidFill>
              <a:schemeClr val="accent4"/>
            </a:solidFill>
            <a:ln w="317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01" name="Freeform 113"/>
            <p:cNvSpPr>
              <a:spLocks/>
            </p:cNvSpPr>
            <p:nvPr/>
          </p:nvSpPr>
          <p:spPr bwMode="gray">
            <a:xfrm>
              <a:off x="5883026" y="5722168"/>
              <a:ext cx="598488" cy="714375"/>
            </a:xfrm>
            <a:custGeom>
              <a:avLst/>
              <a:gdLst>
                <a:gd name="T0" fmla="*/ 1170295512 w 288"/>
                <a:gd name="T1" fmla="*/ 1080523039 h 372"/>
                <a:gd name="T2" fmla="*/ 1170295512 w 288"/>
                <a:gd name="T3" fmla="*/ 1246474985 h 372"/>
                <a:gd name="T4" fmla="*/ 846411555 w 288"/>
                <a:gd name="T5" fmla="*/ 966201712 h 372"/>
                <a:gd name="T6" fmla="*/ 1170295512 w 288"/>
                <a:gd name="T7" fmla="*/ 689617695 h 372"/>
                <a:gd name="T8" fmla="*/ 1170295512 w 288"/>
                <a:gd name="T9" fmla="*/ 855567721 h 372"/>
                <a:gd name="T10" fmla="*/ 1243707930 w 288"/>
                <a:gd name="T11" fmla="*/ 855567721 h 372"/>
                <a:gd name="T12" fmla="*/ 1243707930 w 288"/>
                <a:gd name="T13" fmla="*/ 601110118 h 372"/>
                <a:gd name="T14" fmla="*/ 902550952 w 288"/>
                <a:gd name="T15" fmla="*/ 313462774 h 372"/>
                <a:gd name="T16" fmla="*/ 526848062 w 288"/>
                <a:gd name="T17" fmla="*/ 313462774 h 372"/>
                <a:gd name="T18" fmla="*/ 526848062 w 288"/>
                <a:gd name="T19" fmla="*/ 114321116 h 372"/>
                <a:gd name="T20" fmla="*/ 608899199 w 288"/>
                <a:gd name="T21" fmla="*/ 114321116 h 372"/>
                <a:gd name="T22" fmla="*/ 475026920 w 288"/>
                <a:gd name="T23" fmla="*/ 0 h 372"/>
                <a:gd name="T24" fmla="*/ 345475103 w 288"/>
                <a:gd name="T25" fmla="*/ 114321116 h 372"/>
                <a:gd name="T26" fmla="*/ 423205778 w 288"/>
                <a:gd name="T27" fmla="*/ 114321116 h 372"/>
                <a:gd name="T28" fmla="*/ 423205778 w 288"/>
                <a:gd name="T29" fmla="*/ 313462774 h 372"/>
                <a:gd name="T30" fmla="*/ 0 w 288"/>
                <a:gd name="T31" fmla="*/ 313462774 h 372"/>
                <a:gd name="T32" fmla="*/ 1243707930 w 288"/>
                <a:gd name="T33" fmla="*/ 1371859279 h 372"/>
                <a:gd name="T34" fmla="*/ 1243707930 w 288"/>
                <a:gd name="T35" fmla="*/ 1080523039 h 372"/>
                <a:gd name="T36" fmla="*/ 1170295512 w 288"/>
                <a:gd name="T37" fmla="*/ 1080523039 h 37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8"/>
                <a:gd name="T58" fmla="*/ 0 h 372"/>
                <a:gd name="T59" fmla="*/ 288 w 288"/>
                <a:gd name="T60" fmla="*/ 372 h 37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8" h="372">
                  <a:moveTo>
                    <a:pt x="271" y="293"/>
                  </a:moveTo>
                  <a:cubicBezTo>
                    <a:pt x="271" y="302"/>
                    <a:pt x="271" y="338"/>
                    <a:pt x="271" y="338"/>
                  </a:cubicBezTo>
                  <a:cubicBezTo>
                    <a:pt x="196" y="262"/>
                    <a:pt x="196" y="262"/>
                    <a:pt x="196" y="262"/>
                  </a:cubicBezTo>
                  <a:cubicBezTo>
                    <a:pt x="271" y="187"/>
                    <a:pt x="271" y="187"/>
                    <a:pt x="271" y="187"/>
                  </a:cubicBezTo>
                  <a:cubicBezTo>
                    <a:pt x="271" y="187"/>
                    <a:pt x="271" y="223"/>
                    <a:pt x="271" y="232"/>
                  </a:cubicBezTo>
                  <a:cubicBezTo>
                    <a:pt x="288" y="232"/>
                    <a:pt x="288" y="232"/>
                    <a:pt x="288" y="232"/>
                  </a:cubicBezTo>
                  <a:cubicBezTo>
                    <a:pt x="288" y="163"/>
                    <a:pt x="288" y="163"/>
                    <a:pt x="288" y="163"/>
                  </a:cubicBezTo>
                  <a:cubicBezTo>
                    <a:pt x="247" y="159"/>
                    <a:pt x="214" y="126"/>
                    <a:pt x="209" y="85"/>
                  </a:cubicBezTo>
                  <a:cubicBezTo>
                    <a:pt x="122" y="85"/>
                    <a:pt x="122" y="85"/>
                    <a:pt x="122" y="85"/>
                  </a:cubicBezTo>
                  <a:cubicBezTo>
                    <a:pt x="122" y="31"/>
                    <a:pt x="122" y="31"/>
                    <a:pt x="122" y="31"/>
                  </a:cubicBezTo>
                  <a:cubicBezTo>
                    <a:pt x="122" y="31"/>
                    <a:pt x="137" y="31"/>
                    <a:pt x="141" y="31"/>
                  </a:cubicBezTo>
                  <a:cubicBezTo>
                    <a:pt x="128" y="18"/>
                    <a:pt x="117" y="7"/>
                    <a:pt x="110" y="0"/>
                  </a:cubicBezTo>
                  <a:cubicBezTo>
                    <a:pt x="104" y="7"/>
                    <a:pt x="92" y="18"/>
                    <a:pt x="80" y="31"/>
                  </a:cubicBezTo>
                  <a:cubicBezTo>
                    <a:pt x="84" y="31"/>
                    <a:pt x="98" y="31"/>
                    <a:pt x="98" y="31"/>
                  </a:cubicBezTo>
                  <a:cubicBezTo>
                    <a:pt x="98" y="85"/>
                    <a:pt x="98" y="85"/>
                    <a:pt x="98" y="85"/>
                  </a:cubicBezTo>
                  <a:cubicBezTo>
                    <a:pt x="0" y="85"/>
                    <a:pt x="0" y="85"/>
                    <a:pt x="0" y="85"/>
                  </a:cubicBezTo>
                  <a:cubicBezTo>
                    <a:pt x="6" y="241"/>
                    <a:pt x="132" y="367"/>
                    <a:pt x="288" y="372"/>
                  </a:cubicBezTo>
                  <a:cubicBezTo>
                    <a:pt x="288" y="293"/>
                    <a:pt x="288" y="293"/>
                    <a:pt x="288" y="293"/>
                  </a:cubicBezTo>
                  <a:lnTo>
                    <a:pt x="271" y="293"/>
                  </a:lnTo>
                  <a:close/>
                </a:path>
              </a:pathLst>
            </a:custGeom>
            <a:noFill/>
            <a:ln w="31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02" name="Freeform 114"/>
            <p:cNvSpPr>
              <a:spLocks/>
            </p:cNvSpPr>
            <p:nvPr/>
          </p:nvSpPr>
          <p:spPr bwMode="gray">
            <a:xfrm>
              <a:off x="5883026" y="5296718"/>
              <a:ext cx="776288" cy="550863"/>
            </a:xfrm>
            <a:custGeom>
              <a:avLst/>
              <a:gdLst>
                <a:gd name="T0" fmla="*/ 346511670 w 373"/>
                <a:gd name="T1" fmla="*/ 994687570 h 287"/>
                <a:gd name="T2" fmla="*/ 151598864 w 373"/>
                <a:gd name="T3" fmla="*/ 994687570 h 287"/>
                <a:gd name="T4" fmla="*/ 476453498 w 373"/>
                <a:gd name="T5" fmla="*/ 718386707 h 287"/>
                <a:gd name="T6" fmla="*/ 805639175 w 373"/>
                <a:gd name="T7" fmla="*/ 994687570 h 287"/>
                <a:gd name="T8" fmla="*/ 610726434 w 373"/>
                <a:gd name="T9" fmla="*/ 994687570 h 287"/>
                <a:gd name="T10" fmla="*/ 610726434 w 373"/>
                <a:gd name="T11" fmla="*/ 1057317259 h 287"/>
                <a:gd name="T12" fmla="*/ 905262076 w 373"/>
                <a:gd name="T13" fmla="*/ 1057317259 h 287"/>
                <a:gd name="T14" fmla="*/ 1247442898 w 373"/>
                <a:gd name="T15" fmla="*/ 766279138 h 287"/>
                <a:gd name="T16" fmla="*/ 1247442898 w 373"/>
                <a:gd name="T17" fmla="*/ 445767099 h 287"/>
                <a:gd name="T18" fmla="*/ 1481338604 w 373"/>
                <a:gd name="T19" fmla="*/ 445767099 h 287"/>
                <a:gd name="T20" fmla="*/ 1481338604 w 373"/>
                <a:gd name="T21" fmla="*/ 515765178 h 287"/>
                <a:gd name="T22" fmla="*/ 1615611410 w 373"/>
                <a:gd name="T23" fmla="*/ 401559882 h 287"/>
                <a:gd name="T24" fmla="*/ 1481338604 w 373"/>
                <a:gd name="T25" fmla="*/ 287354707 h 287"/>
                <a:gd name="T26" fmla="*/ 1481338604 w 373"/>
                <a:gd name="T27" fmla="*/ 357350746 h 287"/>
                <a:gd name="T28" fmla="*/ 1247442898 w 373"/>
                <a:gd name="T29" fmla="*/ 357350746 h 287"/>
                <a:gd name="T30" fmla="*/ 1247442898 w 373"/>
                <a:gd name="T31" fmla="*/ 0 h 287"/>
                <a:gd name="T32" fmla="*/ 0 w 373"/>
                <a:gd name="T33" fmla="*/ 1057317259 h 287"/>
                <a:gd name="T34" fmla="*/ 346511670 w 373"/>
                <a:gd name="T35" fmla="*/ 1057317259 h 287"/>
                <a:gd name="T36" fmla="*/ 346511670 w 373"/>
                <a:gd name="T37" fmla="*/ 994687570 h 28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3"/>
                <a:gd name="T58" fmla="*/ 0 h 287"/>
                <a:gd name="T59" fmla="*/ 373 w 373"/>
                <a:gd name="T60" fmla="*/ 287 h 28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3" h="287">
                  <a:moveTo>
                    <a:pt x="80" y="270"/>
                  </a:moveTo>
                  <a:cubicBezTo>
                    <a:pt x="71" y="270"/>
                    <a:pt x="35" y="270"/>
                    <a:pt x="35" y="270"/>
                  </a:cubicBezTo>
                  <a:cubicBezTo>
                    <a:pt x="110" y="195"/>
                    <a:pt x="110" y="195"/>
                    <a:pt x="110" y="195"/>
                  </a:cubicBezTo>
                  <a:cubicBezTo>
                    <a:pt x="186" y="270"/>
                    <a:pt x="186" y="270"/>
                    <a:pt x="186" y="270"/>
                  </a:cubicBezTo>
                  <a:cubicBezTo>
                    <a:pt x="186" y="270"/>
                    <a:pt x="150" y="270"/>
                    <a:pt x="141" y="270"/>
                  </a:cubicBezTo>
                  <a:cubicBezTo>
                    <a:pt x="141" y="287"/>
                    <a:pt x="141" y="287"/>
                    <a:pt x="141" y="287"/>
                  </a:cubicBezTo>
                  <a:cubicBezTo>
                    <a:pt x="209" y="287"/>
                    <a:pt x="209" y="287"/>
                    <a:pt x="209" y="287"/>
                  </a:cubicBezTo>
                  <a:cubicBezTo>
                    <a:pt x="213" y="246"/>
                    <a:pt x="246" y="212"/>
                    <a:pt x="288" y="208"/>
                  </a:cubicBezTo>
                  <a:cubicBezTo>
                    <a:pt x="288" y="121"/>
                    <a:pt x="288" y="121"/>
                    <a:pt x="288" y="121"/>
                  </a:cubicBezTo>
                  <a:cubicBezTo>
                    <a:pt x="342" y="121"/>
                    <a:pt x="342" y="121"/>
                    <a:pt x="342" y="121"/>
                  </a:cubicBezTo>
                  <a:cubicBezTo>
                    <a:pt x="342" y="121"/>
                    <a:pt x="342" y="136"/>
                    <a:pt x="342" y="140"/>
                  </a:cubicBezTo>
                  <a:cubicBezTo>
                    <a:pt x="355" y="127"/>
                    <a:pt x="366" y="115"/>
                    <a:pt x="373" y="109"/>
                  </a:cubicBezTo>
                  <a:cubicBezTo>
                    <a:pt x="366" y="102"/>
                    <a:pt x="355" y="91"/>
                    <a:pt x="342" y="78"/>
                  </a:cubicBezTo>
                  <a:cubicBezTo>
                    <a:pt x="342" y="82"/>
                    <a:pt x="342" y="97"/>
                    <a:pt x="342" y="97"/>
                  </a:cubicBezTo>
                  <a:cubicBezTo>
                    <a:pt x="288" y="97"/>
                    <a:pt x="288" y="97"/>
                    <a:pt x="288" y="97"/>
                  </a:cubicBezTo>
                  <a:cubicBezTo>
                    <a:pt x="288" y="0"/>
                    <a:pt x="288" y="0"/>
                    <a:pt x="288" y="0"/>
                  </a:cubicBezTo>
                  <a:cubicBezTo>
                    <a:pt x="131" y="4"/>
                    <a:pt x="5" y="130"/>
                    <a:pt x="0" y="287"/>
                  </a:cubicBezTo>
                  <a:cubicBezTo>
                    <a:pt x="80" y="287"/>
                    <a:pt x="80" y="287"/>
                    <a:pt x="80" y="287"/>
                  </a:cubicBezTo>
                  <a:lnTo>
                    <a:pt x="80" y="270"/>
                  </a:lnTo>
                  <a:close/>
                </a:path>
              </a:pathLst>
            </a:custGeom>
            <a:noFill/>
            <a:ln w="3175">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Tree>
    <p:custDataLst>
      <p:tags r:id="rId1"/>
    </p:custData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Cycles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31</a:t>
            </a:fld>
            <a:endParaRPr lang="en-GB" dirty="0"/>
          </a:p>
        </p:txBody>
      </p:sp>
      <p:grpSp>
        <p:nvGrpSpPr>
          <p:cNvPr id="3" name="Group 47"/>
          <p:cNvGrpSpPr>
            <a:grpSpLocks/>
          </p:cNvGrpSpPr>
          <p:nvPr/>
        </p:nvGrpSpPr>
        <p:grpSpPr bwMode="auto">
          <a:xfrm>
            <a:off x="5342385" y="1908423"/>
            <a:ext cx="4578350" cy="4575175"/>
            <a:chOff x="3163" y="718"/>
            <a:chExt cx="2884" cy="2882"/>
          </a:xfrm>
        </p:grpSpPr>
        <p:sp>
          <p:nvSpPr>
            <p:cNvPr id="80" name="Line 18"/>
            <p:cNvSpPr>
              <a:spLocks noChangeShapeType="1"/>
            </p:cNvSpPr>
            <p:nvPr/>
          </p:nvSpPr>
          <p:spPr bwMode="auto">
            <a:xfrm>
              <a:off x="4619" y="1410"/>
              <a:ext cx="0" cy="1"/>
            </a:xfrm>
            <a:prstGeom prst="line">
              <a:avLst/>
            </a:prstGeom>
            <a:noFill/>
            <a:ln w="19050">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1" name="Freeform 19"/>
            <p:cNvSpPr>
              <a:spLocks/>
            </p:cNvSpPr>
            <p:nvPr/>
          </p:nvSpPr>
          <p:spPr bwMode="auto">
            <a:xfrm>
              <a:off x="3163" y="718"/>
              <a:ext cx="1633" cy="2162"/>
            </a:xfrm>
            <a:custGeom>
              <a:avLst/>
              <a:gdLst>
                <a:gd name="T0" fmla="*/ 3660 w 1025"/>
                <a:gd name="T1" fmla="*/ 0 h 1358"/>
                <a:gd name="T2" fmla="*/ 489 w 1025"/>
                <a:gd name="T3" fmla="*/ 1828 h 1358"/>
                <a:gd name="T4" fmla="*/ 0 w 1025"/>
                <a:gd name="T5" fmla="*/ 3652 h 1358"/>
                <a:gd name="T6" fmla="*/ 489 w 1025"/>
                <a:gd name="T7" fmla="*/ 5480 h 1358"/>
                <a:gd name="T8" fmla="*/ 1348 w 1025"/>
                <a:gd name="T9" fmla="*/ 4443 h 1358"/>
                <a:gd name="T10" fmla="*/ 1220 w 1025"/>
                <a:gd name="T11" fmla="*/ 3652 h 1358"/>
                <a:gd name="T12" fmla="*/ 1545 w 1025"/>
                <a:gd name="T13" fmla="*/ 2439 h 1358"/>
                <a:gd name="T14" fmla="*/ 3660 w 1025"/>
                <a:gd name="T15" fmla="*/ 1220 h 1358"/>
                <a:gd name="T16" fmla="*/ 4145 w 1025"/>
                <a:gd name="T17" fmla="*/ 634 h 1358"/>
                <a:gd name="T18" fmla="*/ 3660 w 1025"/>
                <a:gd name="T19" fmla="*/ 0 h 13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25"/>
                <a:gd name="T31" fmla="*/ 0 h 1358"/>
                <a:gd name="T32" fmla="*/ 1025 w 1025"/>
                <a:gd name="T33" fmla="*/ 1358 h 13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25" h="1358">
                  <a:moveTo>
                    <a:pt x="905" y="0"/>
                  </a:moveTo>
                  <a:cubicBezTo>
                    <a:pt x="570" y="0"/>
                    <a:pt x="277" y="182"/>
                    <a:pt x="121" y="453"/>
                  </a:cubicBezTo>
                  <a:cubicBezTo>
                    <a:pt x="44" y="586"/>
                    <a:pt x="0" y="740"/>
                    <a:pt x="0" y="905"/>
                  </a:cubicBezTo>
                  <a:cubicBezTo>
                    <a:pt x="0" y="1070"/>
                    <a:pt x="44" y="1225"/>
                    <a:pt x="121" y="1358"/>
                  </a:cubicBezTo>
                  <a:cubicBezTo>
                    <a:pt x="333" y="1101"/>
                    <a:pt x="333" y="1101"/>
                    <a:pt x="333" y="1101"/>
                  </a:cubicBezTo>
                  <a:cubicBezTo>
                    <a:pt x="321" y="1074"/>
                    <a:pt x="302" y="1015"/>
                    <a:pt x="302" y="905"/>
                  </a:cubicBezTo>
                  <a:cubicBezTo>
                    <a:pt x="302" y="795"/>
                    <a:pt x="331" y="692"/>
                    <a:pt x="382" y="604"/>
                  </a:cubicBezTo>
                  <a:cubicBezTo>
                    <a:pt x="487" y="423"/>
                    <a:pt x="681" y="302"/>
                    <a:pt x="905" y="302"/>
                  </a:cubicBezTo>
                  <a:cubicBezTo>
                    <a:pt x="1025" y="157"/>
                    <a:pt x="1025" y="157"/>
                    <a:pt x="1025" y="157"/>
                  </a:cubicBezTo>
                  <a:lnTo>
                    <a:pt x="905" y="0"/>
                  </a:lnTo>
                  <a:close/>
                </a:path>
              </a:pathLst>
            </a:custGeom>
            <a:solidFill>
              <a:schemeClr val="accent5"/>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2" name="Freeform 20"/>
            <p:cNvSpPr>
              <a:spLocks/>
            </p:cNvSpPr>
            <p:nvPr/>
          </p:nvSpPr>
          <p:spPr bwMode="auto">
            <a:xfrm>
              <a:off x="3644" y="1668"/>
              <a:ext cx="545" cy="803"/>
            </a:xfrm>
            <a:custGeom>
              <a:avLst/>
              <a:gdLst>
                <a:gd name="T0" fmla="*/ 1219 w 342"/>
                <a:gd name="T1" fmla="*/ 1246 h 504"/>
                <a:gd name="T2" fmla="*/ 1383 w 342"/>
                <a:gd name="T3" fmla="*/ 640 h 504"/>
                <a:gd name="T4" fmla="*/ 1079 w 342"/>
                <a:gd name="T5" fmla="*/ 0 h 504"/>
                <a:gd name="T6" fmla="*/ 322 w 342"/>
                <a:gd name="T7" fmla="*/ 29 h 504"/>
                <a:gd name="T8" fmla="*/ 0 w 342"/>
                <a:gd name="T9" fmla="*/ 1246 h 504"/>
                <a:gd name="T10" fmla="*/ 124 w 342"/>
                <a:gd name="T11" fmla="*/ 2038 h 504"/>
                <a:gd name="T12" fmla="*/ 1383 w 342"/>
                <a:gd name="T13" fmla="*/ 1856 h 504"/>
                <a:gd name="T14" fmla="*/ 1219 w 342"/>
                <a:gd name="T15" fmla="*/ 1246 h 504"/>
                <a:gd name="T16" fmla="*/ 0 60000 65536"/>
                <a:gd name="T17" fmla="*/ 0 60000 65536"/>
                <a:gd name="T18" fmla="*/ 0 60000 65536"/>
                <a:gd name="T19" fmla="*/ 0 60000 65536"/>
                <a:gd name="T20" fmla="*/ 0 60000 65536"/>
                <a:gd name="T21" fmla="*/ 0 60000 65536"/>
                <a:gd name="T22" fmla="*/ 0 60000 65536"/>
                <a:gd name="T23" fmla="*/ 0 60000 65536"/>
                <a:gd name="T24" fmla="*/ 0 w 342"/>
                <a:gd name="T25" fmla="*/ 0 h 504"/>
                <a:gd name="T26" fmla="*/ 342 w 342"/>
                <a:gd name="T27" fmla="*/ 504 h 50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2" h="504">
                  <a:moveTo>
                    <a:pt x="301" y="308"/>
                  </a:moveTo>
                  <a:cubicBezTo>
                    <a:pt x="301" y="254"/>
                    <a:pt x="316" y="202"/>
                    <a:pt x="342" y="158"/>
                  </a:cubicBezTo>
                  <a:cubicBezTo>
                    <a:pt x="267" y="0"/>
                    <a:pt x="267" y="0"/>
                    <a:pt x="267" y="0"/>
                  </a:cubicBezTo>
                  <a:cubicBezTo>
                    <a:pt x="80" y="7"/>
                    <a:pt x="80" y="7"/>
                    <a:pt x="80" y="7"/>
                  </a:cubicBezTo>
                  <a:cubicBezTo>
                    <a:pt x="29" y="95"/>
                    <a:pt x="0" y="198"/>
                    <a:pt x="0" y="308"/>
                  </a:cubicBezTo>
                  <a:cubicBezTo>
                    <a:pt x="0" y="418"/>
                    <a:pt x="7" y="444"/>
                    <a:pt x="31" y="504"/>
                  </a:cubicBezTo>
                  <a:cubicBezTo>
                    <a:pt x="342" y="459"/>
                    <a:pt x="342" y="459"/>
                    <a:pt x="342" y="459"/>
                  </a:cubicBezTo>
                  <a:cubicBezTo>
                    <a:pt x="316" y="415"/>
                    <a:pt x="301" y="363"/>
                    <a:pt x="301" y="308"/>
                  </a:cubicBezTo>
                  <a:close/>
                </a:path>
              </a:pathLst>
            </a:custGeom>
            <a:solidFill>
              <a:schemeClr val="accent3"/>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3" name="Freeform 21"/>
            <p:cNvSpPr>
              <a:spLocks/>
            </p:cNvSpPr>
            <p:nvPr/>
          </p:nvSpPr>
          <p:spPr bwMode="auto">
            <a:xfrm>
              <a:off x="3772" y="1199"/>
              <a:ext cx="1011" cy="721"/>
            </a:xfrm>
            <a:custGeom>
              <a:avLst/>
              <a:gdLst>
                <a:gd name="T0" fmla="*/ 2111 w 635"/>
                <a:gd name="T1" fmla="*/ 1219 h 453"/>
                <a:gd name="T2" fmla="*/ 2563 w 635"/>
                <a:gd name="T3" fmla="*/ 578 h 453"/>
                <a:gd name="T4" fmla="*/ 2111 w 635"/>
                <a:gd name="T5" fmla="*/ 0 h 453"/>
                <a:gd name="T6" fmla="*/ 0 w 635"/>
                <a:gd name="T7" fmla="*/ 1219 h 453"/>
                <a:gd name="T8" fmla="*/ 755 w 635"/>
                <a:gd name="T9" fmla="*/ 1191 h 453"/>
                <a:gd name="T10" fmla="*/ 1057 w 635"/>
                <a:gd name="T11" fmla="*/ 1827 h 453"/>
                <a:gd name="T12" fmla="*/ 2111 w 635"/>
                <a:gd name="T13" fmla="*/ 1219 h 453"/>
                <a:gd name="T14" fmla="*/ 0 60000 65536"/>
                <a:gd name="T15" fmla="*/ 0 60000 65536"/>
                <a:gd name="T16" fmla="*/ 0 60000 65536"/>
                <a:gd name="T17" fmla="*/ 0 60000 65536"/>
                <a:gd name="T18" fmla="*/ 0 60000 65536"/>
                <a:gd name="T19" fmla="*/ 0 60000 65536"/>
                <a:gd name="T20" fmla="*/ 0 60000 65536"/>
                <a:gd name="T21" fmla="*/ 0 w 635"/>
                <a:gd name="T22" fmla="*/ 0 h 453"/>
                <a:gd name="T23" fmla="*/ 635 w 635"/>
                <a:gd name="T24" fmla="*/ 453 h 45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5" h="453">
                  <a:moveTo>
                    <a:pt x="523" y="302"/>
                  </a:moveTo>
                  <a:cubicBezTo>
                    <a:pt x="635" y="143"/>
                    <a:pt x="635" y="143"/>
                    <a:pt x="635" y="143"/>
                  </a:cubicBezTo>
                  <a:cubicBezTo>
                    <a:pt x="523" y="0"/>
                    <a:pt x="523" y="0"/>
                    <a:pt x="523" y="0"/>
                  </a:cubicBezTo>
                  <a:cubicBezTo>
                    <a:pt x="299" y="0"/>
                    <a:pt x="105" y="121"/>
                    <a:pt x="0" y="302"/>
                  </a:cubicBezTo>
                  <a:cubicBezTo>
                    <a:pt x="187" y="295"/>
                    <a:pt x="187" y="295"/>
                    <a:pt x="187" y="295"/>
                  </a:cubicBezTo>
                  <a:cubicBezTo>
                    <a:pt x="262" y="453"/>
                    <a:pt x="262" y="453"/>
                    <a:pt x="262" y="453"/>
                  </a:cubicBezTo>
                  <a:cubicBezTo>
                    <a:pt x="314" y="363"/>
                    <a:pt x="411" y="302"/>
                    <a:pt x="523" y="302"/>
                  </a:cubicBezTo>
                  <a:close/>
                </a:path>
              </a:pathLst>
            </a:custGeom>
            <a:solidFill>
              <a:schemeClr val="accent3"/>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4" name="Freeform 22"/>
            <p:cNvSpPr>
              <a:spLocks/>
            </p:cNvSpPr>
            <p:nvPr/>
          </p:nvSpPr>
          <p:spPr bwMode="auto">
            <a:xfrm>
              <a:off x="3356" y="2400"/>
              <a:ext cx="1249" cy="1200"/>
            </a:xfrm>
            <a:custGeom>
              <a:avLst/>
              <a:gdLst>
                <a:gd name="T0" fmla="*/ 2114 w 784"/>
                <a:gd name="T1" fmla="*/ 0 h 754"/>
                <a:gd name="T2" fmla="*/ 857 w 784"/>
                <a:gd name="T3" fmla="*/ 183 h 754"/>
                <a:gd name="T4" fmla="*/ 0 w 784"/>
                <a:gd name="T5" fmla="*/ 1219 h 754"/>
                <a:gd name="T6" fmla="*/ 3170 w 784"/>
                <a:gd name="T7" fmla="*/ 3040 h 754"/>
                <a:gd name="T8" fmla="*/ 2700 w 784"/>
                <a:gd name="T9" fmla="*/ 1825 h 754"/>
                <a:gd name="T10" fmla="*/ 3170 w 784"/>
                <a:gd name="T11" fmla="*/ 608 h 754"/>
                <a:gd name="T12" fmla="*/ 2114 w 784"/>
                <a:gd name="T13" fmla="*/ 0 h 754"/>
                <a:gd name="T14" fmla="*/ 0 60000 65536"/>
                <a:gd name="T15" fmla="*/ 0 60000 65536"/>
                <a:gd name="T16" fmla="*/ 0 60000 65536"/>
                <a:gd name="T17" fmla="*/ 0 60000 65536"/>
                <a:gd name="T18" fmla="*/ 0 60000 65536"/>
                <a:gd name="T19" fmla="*/ 0 60000 65536"/>
                <a:gd name="T20" fmla="*/ 0 60000 65536"/>
                <a:gd name="T21" fmla="*/ 0 w 784"/>
                <a:gd name="T22" fmla="*/ 0 h 754"/>
                <a:gd name="T23" fmla="*/ 784 w 784"/>
                <a:gd name="T24" fmla="*/ 754 h 7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84" h="754">
                  <a:moveTo>
                    <a:pt x="523" y="0"/>
                  </a:moveTo>
                  <a:cubicBezTo>
                    <a:pt x="212" y="45"/>
                    <a:pt x="212" y="45"/>
                    <a:pt x="212" y="45"/>
                  </a:cubicBezTo>
                  <a:cubicBezTo>
                    <a:pt x="0" y="302"/>
                    <a:pt x="0" y="302"/>
                    <a:pt x="0" y="302"/>
                  </a:cubicBezTo>
                  <a:cubicBezTo>
                    <a:pt x="156" y="573"/>
                    <a:pt x="449" y="754"/>
                    <a:pt x="784" y="754"/>
                  </a:cubicBezTo>
                  <a:cubicBezTo>
                    <a:pt x="668" y="453"/>
                    <a:pt x="668" y="453"/>
                    <a:pt x="668" y="453"/>
                  </a:cubicBezTo>
                  <a:cubicBezTo>
                    <a:pt x="784" y="151"/>
                    <a:pt x="784" y="151"/>
                    <a:pt x="784" y="151"/>
                  </a:cubicBezTo>
                  <a:cubicBezTo>
                    <a:pt x="672" y="151"/>
                    <a:pt x="575" y="90"/>
                    <a:pt x="523" y="0"/>
                  </a:cubicBez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5" name="Freeform 23"/>
            <p:cNvSpPr>
              <a:spLocks/>
            </p:cNvSpPr>
            <p:nvPr/>
          </p:nvSpPr>
          <p:spPr bwMode="auto">
            <a:xfrm>
              <a:off x="4605" y="718"/>
              <a:ext cx="1249" cy="1202"/>
            </a:xfrm>
            <a:custGeom>
              <a:avLst/>
              <a:gdLst>
                <a:gd name="T0" fmla="*/ 0 w 784"/>
                <a:gd name="T1" fmla="*/ 0 h 755"/>
                <a:gd name="T2" fmla="*/ 484 w 784"/>
                <a:gd name="T3" fmla="*/ 634 h 755"/>
                <a:gd name="T4" fmla="*/ 0 w 784"/>
                <a:gd name="T5" fmla="*/ 1220 h 755"/>
                <a:gd name="T6" fmla="*/ 452 w 784"/>
                <a:gd name="T7" fmla="*/ 1794 h 755"/>
                <a:gd name="T8" fmla="*/ 0 w 784"/>
                <a:gd name="T9" fmla="*/ 2439 h 755"/>
                <a:gd name="T10" fmla="*/ 1056 w 784"/>
                <a:gd name="T11" fmla="*/ 3047 h 755"/>
                <a:gd name="T12" fmla="*/ 2361 w 784"/>
                <a:gd name="T13" fmla="*/ 2910 h 755"/>
                <a:gd name="T14" fmla="*/ 3170 w 784"/>
                <a:gd name="T15" fmla="*/ 1828 h 755"/>
                <a:gd name="T16" fmla="*/ 0 w 784"/>
                <a:gd name="T17" fmla="*/ 0 h 7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84"/>
                <a:gd name="T28" fmla="*/ 0 h 755"/>
                <a:gd name="T29" fmla="*/ 784 w 784"/>
                <a:gd name="T30" fmla="*/ 755 h 75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84" h="755">
                  <a:moveTo>
                    <a:pt x="0" y="0"/>
                  </a:moveTo>
                  <a:cubicBezTo>
                    <a:pt x="120" y="157"/>
                    <a:pt x="120" y="157"/>
                    <a:pt x="120" y="157"/>
                  </a:cubicBezTo>
                  <a:cubicBezTo>
                    <a:pt x="0" y="302"/>
                    <a:pt x="0" y="302"/>
                    <a:pt x="0" y="302"/>
                  </a:cubicBezTo>
                  <a:cubicBezTo>
                    <a:pt x="112" y="445"/>
                    <a:pt x="112" y="445"/>
                    <a:pt x="112" y="445"/>
                  </a:cubicBezTo>
                  <a:cubicBezTo>
                    <a:pt x="0" y="604"/>
                    <a:pt x="0" y="604"/>
                    <a:pt x="0" y="604"/>
                  </a:cubicBezTo>
                  <a:cubicBezTo>
                    <a:pt x="112" y="604"/>
                    <a:pt x="209" y="665"/>
                    <a:pt x="261" y="755"/>
                  </a:cubicBezTo>
                  <a:cubicBezTo>
                    <a:pt x="584" y="721"/>
                    <a:pt x="584" y="721"/>
                    <a:pt x="584" y="721"/>
                  </a:cubicBezTo>
                  <a:cubicBezTo>
                    <a:pt x="784" y="453"/>
                    <a:pt x="784" y="453"/>
                    <a:pt x="784" y="453"/>
                  </a:cubicBezTo>
                  <a:cubicBezTo>
                    <a:pt x="628" y="182"/>
                    <a:pt x="335" y="0"/>
                    <a:pt x="0" y="0"/>
                  </a:cubicBez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6" name="Freeform 24"/>
            <p:cNvSpPr>
              <a:spLocks/>
            </p:cNvSpPr>
            <p:nvPr/>
          </p:nvSpPr>
          <p:spPr bwMode="auto">
            <a:xfrm>
              <a:off x="4421" y="2400"/>
              <a:ext cx="1433" cy="1200"/>
            </a:xfrm>
            <a:custGeom>
              <a:avLst/>
              <a:gdLst>
                <a:gd name="T0" fmla="*/ 2310 w 900"/>
                <a:gd name="T1" fmla="*/ 1050 h 754"/>
                <a:gd name="T2" fmla="*/ 1521 w 900"/>
                <a:gd name="T3" fmla="*/ 0 h 754"/>
                <a:gd name="T4" fmla="*/ 470 w 900"/>
                <a:gd name="T5" fmla="*/ 608 h 754"/>
                <a:gd name="T6" fmla="*/ 0 w 900"/>
                <a:gd name="T7" fmla="*/ 1825 h 754"/>
                <a:gd name="T8" fmla="*/ 470 w 900"/>
                <a:gd name="T9" fmla="*/ 3040 h 754"/>
                <a:gd name="T10" fmla="*/ 3633 w 900"/>
                <a:gd name="T11" fmla="*/ 1219 h 754"/>
                <a:gd name="T12" fmla="*/ 2310 w 900"/>
                <a:gd name="T13" fmla="*/ 1050 h 754"/>
                <a:gd name="T14" fmla="*/ 0 60000 65536"/>
                <a:gd name="T15" fmla="*/ 0 60000 65536"/>
                <a:gd name="T16" fmla="*/ 0 60000 65536"/>
                <a:gd name="T17" fmla="*/ 0 60000 65536"/>
                <a:gd name="T18" fmla="*/ 0 60000 65536"/>
                <a:gd name="T19" fmla="*/ 0 60000 65536"/>
                <a:gd name="T20" fmla="*/ 0 60000 65536"/>
                <a:gd name="T21" fmla="*/ 0 w 900"/>
                <a:gd name="T22" fmla="*/ 0 h 754"/>
                <a:gd name="T23" fmla="*/ 900 w 900"/>
                <a:gd name="T24" fmla="*/ 754 h 7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00" h="754">
                  <a:moveTo>
                    <a:pt x="572" y="261"/>
                  </a:moveTo>
                  <a:cubicBezTo>
                    <a:pt x="377" y="0"/>
                    <a:pt x="377" y="0"/>
                    <a:pt x="377" y="0"/>
                  </a:cubicBezTo>
                  <a:cubicBezTo>
                    <a:pt x="325" y="90"/>
                    <a:pt x="228" y="151"/>
                    <a:pt x="116" y="151"/>
                  </a:cubicBezTo>
                  <a:cubicBezTo>
                    <a:pt x="0" y="453"/>
                    <a:pt x="0" y="453"/>
                    <a:pt x="0" y="453"/>
                  </a:cubicBezTo>
                  <a:cubicBezTo>
                    <a:pt x="116" y="754"/>
                    <a:pt x="116" y="754"/>
                    <a:pt x="116" y="754"/>
                  </a:cubicBezTo>
                  <a:cubicBezTo>
                    <a:pt x="451" y="754"/>
                    <a:pt x="744" y="573"/>
                    <a:pt x="900" y="302"/>
                  </a:cubicBezTo>
                  <a:lnTo>
                    <a:pt x="572" y="261"/>
                  </a:ln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7" name="Freeform 25"/>
            <p:cNvSpPr>
              <a:spLocks/>
            </p:cNvSpPr>
            <p:nvPr/>
          </p:nvSpPr>
          <p:spPr bwMode="auto">
            <a:xfrm>
              <a:off x="5020" y="1440"/>
              <a:ext cx="1027" cy="1440"/>
            </a:xfrm>
            <a:custGeom>
              <a:avLst/>
              <a:gdLst>
                <a:gd name="T0" fmla="*/ 2121 w 644"/>
                <a:gd name="T1" fmla="*/ 0 h 905"/>
                <a:gd name="T2" fmla="*/ 1309 w 644"/>
                <a:gd name="T3" fmla="*/ 1079 h 905"/>
                <a:gd name="T4" fmla="*/ 0 w 644"/>
                <a:gd name="T5" fmla="*/ 1217 h 905"/>
                <a:gd name="T6" fmla="*/ 166 w 644"/>
                <a:gd name="T7" fmla="*/ 1820 h 905"/>
                <a:gd name="T8" fmla="*/ 0 w 644"/>
                <a:gd name="T9" fmla="*/ 2428 h 905"/>
                <a:gd name="T10" fmla="*/ 791 w 644"/>
                <a:gd name="T11" fmla="*/ 3481 h 905"/>
                <a:gd name="T12" fmla="*/ 2121 w 644"/>
                <a:gd name="T13" fmla="*/ 3645 h 905"/>
                <a:gd name="T14" fmla="*/ 2612 w 644"/>
                <a:gd name="T15" fmla="*/ 1820 h 905"/>
                <a:gd name="T16" fmla="*/ 2121 w 644"/>
                <a:gd name="T17" fmla="*/ 0 h 90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4"/>
                <a:gd name="T28" fmla="*/ 0 h 905"/>
                <a:gd name="T29" fmla="*/ 644 w 644"/>
                <a:gd name="T30" fmla="*/ 905 h 90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4" h="905">
                  <a:moveTo>
                    <a:pt x="523" y="0"/>
                  </a:moveTo>
                  <a:cubicBezTo>
                    <a:pt x="323" y="268"/>
                    <a:pt x="323" y="268"/>
                    <a:pt x="323" y="268"/>
                  </a:cubicBezTo>
                  <a:cubicBezTo>
                    <a:pt x="0" y="302"/>
                    <a:pt x="0" y="302"/>
                    <a:pt x="0" y="302"/>
                  </a:cubicBezTo>
                  <a:cubicBezTo>
                    <a:pt x="26" y="346"/>
                    <a:pt x="41" y="398"/>
                    <a:pt x="41" y="452"/>
                  </a:cubicBezTo>
                  <a:cubicBezTo>
                    <a:pt x="41" y="507"/>
                    <a:pt x="26" y="559"/>
                    <a:pt x="0" y="603"/>
                  </a:cubicBezTo>
                  <a:cubicBezTo>
                    <a:pt x="195" y="864"/>
                    <a:pt x="195" y="864"/>
                    <a:pt x="195" y="864"/>
                  </a:cubicBezTo>
                  <a:cubicBezTo>
                    <a:pt x="523" y="905"/>
                    <a:pt x="523" y="905"/>
                    <a:pt x="523" y="905"/>
                  </a:cubicBezTo>
                  <a:cubicBezTo>
                    <a:pt x="600" y="772"/>
                    <a:pt x="644" y="617"/>
                    <a:pt x="644" y="452"/>
                  </a:cubicBezTo>
                  <a:cubicBezTo>
                    <a:pt x="644" y="287"/>
                    <a:pt x="600" y="133"/>
                    <a:pt x="523" y="0"/>
                  </a:cubicBez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8" name="Arc 27"/>
            <p:cNvSpPr>
              <a:spLocks/>
            </p:cNvSpPr>
            <p:nvPr/>
          </p:nvSpPr>
          <p:spPr bwMode="auto">
            <a:xfrm rot="5400000">
              <a:off x="4389" y="1945"/>
              <a:ext cx="432" cy="789"/>
            </a:xfrm>
            <a:custGeom>
              <a:avLst/>
              <a:gdLst>
                <a:gd name="T0" fmla="*/ 0 w 23728"/>
                <a:gd name="T1" fmla="*/ 0 h 43157"/>
                <a:gd name="T2" fmla="*/ 0 w 23728"/>
                <a:gd name="T3" fmla="*/ 0 h 43157"/>
                <a:gd name="T4" fmla="*/ 0 w 23728"/>
                <a:gd name="T5" fmla="*/ 0 h 43157"/>
                <a:gd name="T6" fmla="*/ 0 60000 65536"/>
                <a:gd name="T7" fmla="*/ 0 60000 65536"/>
                <a:gd name="T8" fmla="*/ 0 60000 65536"/>
                <a:gd name="T9" fmla="*/ 0 w 23728"/>
                <a:gd name="T10" fmla="*/ 0 h 43157"/>
                <a:gd name="T11" fmla="*/ 23728 w 23728"/>
                <a:gd name="T12" fmla="*/ 43157 h 43157"/>
              </a:gdLst>
              <a:ahLst/>
              <a:cxnLst>
                <a:cxn ang="T6">
                  <a:pos x="T0" y="T1"/>
                </a:cxn>
                <a:cxn ang="T7">
                  <a:pos x="T2" y="T3"/>
                </a:cxn>
                <a:cxn ang="T8">
                  <a:pos x="T4" y="T5"/>
                </a:cxn>
              </a:cxnLst>
              <a:rect l="T9" t="T10" r="T11" b="T12"/>
              <a:pathLst>
                <a:path w="23728" h="43157" fill="none" extrusionOk="0">
                  <a:moveTo>
                    <a:pt x="3485" y="-1"/>
                  </a:moveTo>
                  <a:cubicBezTo>
                    <a:pt x="14864" y="716"/>
                    <a:pt x="23728" y="10154"/>
                    <a:pt x="23728" y="21557"/>
                  </a:cubicBezTo>
                  <a:cubicBezTo>
                    <a:pt x="23728" y="33486"/>
                    <a:pt x="14057" y="43157"/>
                    <a:pt x="2128" y="43157"/>
                  </a:cubicBezTo>
                  <a:cubicBezTo>
                    <a:pt x="1417" y="43157"/>
                    <a:pt x="707" y="43121"/>
                    <a:pt x="0" y="43051"/>
                  </a:cubicBezTo>
                </a:path>
                <a:path w="23728" h="43157" stroke="0" extrusionOk="0">
                  <a:moveTo>
                    <a:pt x="3485" y="-1"/>
                  </a:moveTo>
                  <a:cubicBezTo>
                    <a:pt x="14864" y="716"/>
                    <a:pt x="23728" y="10154"/>
                    <a:pt x="23728" y="21557"/>
                  </a:cubicBezTo>
                  <a:cubicBezTo>
                    <a:pt x="23728" y="33486"/>
                    <a:pt x="14057" y="43157"/>
                    <a:pt x="2128" y="43157"/>
                  </a:cubicBezTo>
                  <a:cubicBezTo>
                    <a:pt x="1417" y="43157"/>
                    <a:pt x="707" y="43121"/>
                    <a:pt x="0" y="43051"/>
                  </a:cubicBezTo>
                  <a:lnTo>
                    <a:pt x="2128" y="21557"/>
                  </a:lnTo>
                  <a:close/>
                </a:path>
              </a:pathLst>
            </a:custGeom>
            <a:noFill/>
            <a:ln w="6350">
              <a:solidFill>
                <a:schemeClr val="accent3"/>
              </a:solidFill>
              <a:round/>
              <a:headEnd/>
              <a:tailEnd type="triangle" w="med" len="med"/>
            </a:ln>
          </p:spPr>
          <p:txBody>
            <a:bodyPr wrap="none" lIns="54000" tIns="54000" rIns="54000" bIns="54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9" name="Arc 28"/>
            <p:cNvSpPr>
              <a:spLocks/>
            </p:cNvSpPr>
            <p:nvPr/>
          </p:nvSpPr>
          <p:spPr bwMode="auto">
            <a:xfrm rot="5400000" flipH="1" flipV="1">
              <a:off x="4384" y="1605"/>
              <a:ext cx="449" cy="789"/>
            </a:xfrm>
            <a:custGeom>
              <a:avLst/>
              <a:gdLst>
                <a:gd name="T0" fmla="*/ 0 w 24652"/>
                <a:gd name="T1" fmla="*/ 0 h 43157"/>
                <a:gd name="T2" fmla="*/ 0 w 24652"/>
                <a:gd name="T3" fmla="*/ 0 h 43157"/>
                <a:gd name="T4" fmla="*/ 0 w 24652"/>
                <a:gd name="T5" fmla="*/ 0 h 43157"/>
                <a:gd name="T6" fmla="*/ 0 60000 65536"/>
                <a:gd name="T7" fmla="*/ 0 60000 65536"/>
                <a:gd name="T8" fmla="*/ 0 60000 65536"/>
                <a:gd name="T9" fmla="*/ 0 w 24652"/>
                <a:gd name="T10" fmla="*/ 0 h 43157"/>
                <a:gd name="T11" fmla="*/ 24652 w 24652"/>
                <a:gd name="T12" fmla="*/ 43157 h 43157"/>
              </a:gdLst>
              <a:ahLst/>
              <a:cxnLst>
                <a:cxn ang="T6">
                  <a:pos x="T0" y="T1"/>
                </a:cxn>
                <a:cxn ang="T7">
                  <a:pos x="T2" y="T3"/>
                </a:cxn>
                <a:cxn ang="T8">
                  <a:pos x="T4" y="T5"/>
                </a:cxn>
              </a:cxnLst>
              <a:rect l="T9" t="T10" r="T11" b="T12"/>
              <a:pathLst>
                <a:path w="24652" h="43157" fill="none" extrusionOk="0">
                  <a:moveTo>
                    <a:pt x="4409" y="-1"/>
                  </a:moveTo>
                  <a:cubicBezTo>
                    <a:pt x="15788" y="716"/>
                    <a:pt x="24652" y="10154"/>
                    <a:pt x="24652" y="21557"/>
                  </a:cubicBezTo>
                  <a:cubicBezTo>
                    <a:pt x="24652" y="33486"/>
                    <a:pt x="14981" y="43157"/>
                    <a:pt x="3052" y="43157"/>
                  </a:cubicBezTo>
                  <a:cubicBezTo>
                    <a:pt x="2030" y="43157"/>
                    <a:pt x="1010" y="43084"/>
                    <a:pt x="-1" y="42940"/>
                  </a:cubicBezTo>
                </a:path>
                <a:path w="24652" h="43157" stroke="0" extrusionOk="0">
                  <a:moveTo>
                    <a:pt x="4409" y="-1"/>
                  </a:moveTo>
                  <a:cubicBezTo>
                    <a:pt x="15788" y="716"/>
                    <a:pt x="24652" y="10154"/>
                    <a:pt x="24652" y="21557"/>
                  </a:cubicBezTo>
                  <a:cubicBezTo>
                    <a:pt x="24652" y="33486"/>
                    <a:pt x="14981" y="43157"/>
                    <a:pt x="3052" y="43157"/>
                  </a:cubicBezTo>
                  <a:cubicBezTo>
                    <a:pt x="2030" y="43157"/>
                    <a:pt x="1010" y="43084"/>
                    <a:pt x="-1" y="42940"/>
                  </a:cubicBezTo>
                  <a:lnTo>
                    <a:pt x="3052" y="21557"/>
                  </a:lnTo>
                  <a:close/>
                </a:path>
              </a:pathLst>
            </a:custGeom>
            <a:noFill/>
            <a:ln w="6350">
              <a:solidFill>
                <a:schemeClr val="accent3"/>
              </a:solidFill>
              <a:round/>
              <a:headEnd/>
              <a:tailEnd type="triangle" w="med" len="med"/>
            </a:ln>
          </p:spPr>
          <p:txBody>
            <a:bodyPr wrap="none" lIns="54000" tIns="54000" rIns="54000" bIns="54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solidFill>
                    <a:schemeClr val="accent3"/>
                  </a:solidFill>
                </a:ln>
                <a:solidFill>
                  <a:sysClr val="windowText" lastClr="000000"/>
                </a:solidFill>
                <a:effectLst/>
                <a:uLnTx/>
                <a:uFillTx/>
              </a:endParaRPr>
            </a:p>
          </p:txBody>
        </p:sp>
      </p:grpSp>
      <p:grpSp>
        <p:nvGrpSpPr>
          <p:cNvPr id="4" name="Group 39"/>
          <p:cNvGrpSpPr>
            <a:grpSpLocks/>
          </p:cNvGrpSpPr>
          <p:nvPr/>
        </p:nvGrpSpPr>
        <p:grpSpPr bwMode="auto">
          <a:xfrm>
            <a:off x="522164" y="2052439"/>
            <a:ext cx="4549775" cy="2905125"/>
            <a:chOff x="4320" y="3475"/>
            <a:chExt cx="945" cy="604"/>
          </a:xfrm>
        </p:grpSpPr>
        <p:sp>
          <p:nvSpPr>
            <p:cNvPr id="91" name="Freeform 40"/>
            <p:cNvSpPr>
              <a:spLocks/>
            </p:cNvSpPr>
            <p:nvPr/>
          </p:nvSpPr>
          <p:spPr bwMode="auto">
            <a:xfrm>
              <a:off x="4320" y="3475"/>
              <a:ext cx="430" cy="76"/>
            </a:xfrm>
            <a:custGeom>
              <a:avLst/>
              <a:gdLst>
                <a:gd name="T0" fmla="*/ 8 w 3033"/>
                <a:gd name="T1" fmla="*/ 0 h 534"/>
                <a:gd name="T2" fmla="*/ 0 w 3033"/>
                <a:gd name="T3" fmla="*/ 0 h 534"/>
                <a:gd name="T4" fmla="*/ 0 w 3033"/>
                <a:gd name="T5" fmla="*/ 2 h 534"/>
                <a:gd name="T6" fmla="*/ 9 w 3033"/>
                <a:gd name="T7" fmla="*/ 2 h 534"/>
                <a:gd name="T8" fmla="*/ 8 w 3033"/>
                <a:gd name="T9" fmla="*/ 0 h 534"/>
                <a:gd name="T10" fmla="*/ 0 60000 65536"/>
                <a:gd name="T11" fmla="*/ 0 60000 65536"/>
                <a:gd name="T12" fmla="*/ 0 60000 65536"/>
                <a:gd name="T13" fmla="*/ 0 60000 65536"/>
                <a:gd name="T14" fmla="*/ 0 60000 65536"/>
                <a:gd name="T15" fmla="*/ 0 w 3033"/>
                <a:gd name="T16" fmla="*/ 0 h 534"/>
                <a:gd name="T17" fmla="*/ 3033 w 3033"/>
                <a:gd name="T18" fmla="*/ 534 h 534"/>
              </a:gdLst>
              <a:ahLst/>
              <a:cxnLst>
                <a:cxn ang="T10">
                  <a:pos x="T0" y="T1"/>
                </a:cxn>
                <a:cxn ang="T11">
                  <a:pos x="T2" y="T3"/>
                </a:cxn>
                <a:cxn ang="T12">
                  <a:pos x="T4" y="T5"/>
                </a:cxn>
                <a:cxn ang="T13">
                  <a:pos x="T6" y="T7"/>
                </a:cxn>
                <a:cxn ang="T14">
                  <a:pos x="T8" y="T9"/>
                </a:cxn>
              </a:cxnLst>
              <a:rect l="T15" t="T16" r="T17" b="T18"/>
              <a:pathLst>
                <a:path w="3033" h="534">
                  <a:moveTo>
                    <a:pt x="2660" y="0"/>
                  </a:moveTo>
                  <a:lnTo>
                    <a:pt x="0" y="0"/>
                  </a:lnTo>
                  <a:lnTo>
                    <a:pt x="0" y="534"/>
                  </a:lnTo>
                  <a:lnTo>
                    <a:pt x="3033" y="534"/>
                  </a:lnTo>
                  <a:lnTo>
                    <a:pt x="2660" y="0"/>
                  </a:lnTo>
                  <a:close/>
                </a:path>
              </a:pathLst>
            </a:custGeom>
            <a:solidFill>
              <a:schemeClr val="accent3"/>
            </a:solidFill>
            <a:ln w="3175"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2" name="Freeform 41"/>
            <p:cNvSpPr>
              <a:spLocks/>
            </p:cNvSpPr>
            <p:nvPr/>
          </p:nvSpPr>
          <p:spPr bwMode="auto">
            <a:xfrm>
              <a:off x="4661" y="3637"/>
              <a:ext cx="181" cy="322"/>
            </a:xfrm>
            <a:custGeom>
              <a:avLst/>
              <a:gdLst>
                <a:gd name="T0" fmla="*/ 20 w 542"/>
                <a:gd name="T1" fmla="*/ 26 h 962"/>
                <a:gd name="T2" fmla="*/ 17 w 542"/>
                <a:gd name="T3" fmla="*/ 20 h 962"/>
                <a:gd name="T4" fmla="*/ 17 w 542"/>
                <a:gd name="T5" fmla="*/ 16 h 962"/>
                <a:gd name="T6" fmla="*/ 17 w 542"/>
                <a:gd name="T7" fmla="*/ 14 h 962"/>
                <a:gd name="T8" fmla="*/ 18 w 542"/>
                <a:gd name="T9" fmla="*/ 8 h 962"/>
                <a:gd name="T10" fmla="*/ 14 w 542"/>
                <a:gd name="T11" fmla="*/ 0 h 962"/>
                <a:gd name="T12" fmla="*/ 3 w 542"/>
                <a:gd name="T13" fmla="*/ 1 h 962"/>
                <a:gd name="T14" fmla="*/ 0 w 542"/>
                <a:gd name="T15" fmla="*/ 12 h 962"/>
                <a:gd name="T16" fmla="*/ 0 w 542"/>
                <a:gd name="T17" fmla="*/ 16 h 962"/>
                <a:gd name="T18" fmla="*/ 1 w 542"/>
                <a:gd name="T19" fmla="*/ 25 h 962"/>
                <a:gd name="T20" fmla="*/ 7 w 542"/>
                <a:gd name="T21" fmla="*/ 36 h 962"/>
                <a:gd name="T22" fmla="*/ 10 w 542"/>
                <a:gd name="T23" fmla="*/ 26 h 962"/>
                <a:gd name="T24" fmla="*/ 20 w 542"/>
                <a:gd name="T25" fmla="*/ 26 h 9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42"/>
                <a:gd name="T40" fmla="*/ 0 h 962"/>
                <a:gd name="T41" fmla="*/ 542 w 542"/>
                <a:gd name="T42" fmla="*/ 962 h 9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42" h="962">
                  <a:moveTo>
                    <a:pt x="542" y="690"/>
                  </a:moveTo>
                  <a:cubicBezTo>
                    <a:pt x="509" y="646"/>
                    <a:pt x="484" y="596"/>
                    <a:pt x="468" y="542"/>
                  </a:cubicBezTo>
                  <a:cubicBezTo>
                    <a:pt x="457" y="502"/>
                    <a:pt x="451" y="461"/>
                    <a:pt x="451" y="418"/>
                  </a:cubicBezTo>
                  <a:cubicBezTo>
                    <a:pt x="451" y="404"/>
                    <a:pt x="452" y="390"/>
                    <a:pt x="453" y="377"/>
                  </a:cubicBezTo>
                  <a:cubicBezTo>
                    <a:pt x="458" y="320"/>
                    <a:pt x="474" y="266"/>
                    <a:pt x="498" y="217"/>
                  </a:cubicBezTo>
                  <a:cubicBezTo>
                    <a:pt x="376" y="0"/>
                    <a:pt x="376" y="0"/>
                    <a:pt x="376" y="0"/>
                  </a:cubicBezTo>
                  <a:cubicBezTo>
                    <a:pt x="94" y="16"/>
                    <a:pt x="94" y="16"/>
                    <a:pt x="94" y="16"/>
                  </a:cubicBezTo>
                  <a:cubicBezTo>
                    <a:pt x="46" y="114"/>
                    <a:pt x="14" y="221"/>
                    <a:pt x="4" y="335"/>
                  </a:cubicBezTo>
                  <a:cubicBezTo>
                    <a:pt x="1" y="362"/>
                    <a:pt x="0" y="390"/>
                    <a:pt x="0" y="418"/>
                  </a:cubicBezTo>
                  <a:cubicBezTo>
                    <a:pt x="0" y="503"/>
                    <a:pt x="12" y="586"/>
                    <a:pt x="34" y="665"/>
                  </a:cubicBezTo>
                  <a:cubicBezTo>
                    <a:pt x="65" y="773"/>
                    <a:pt x="116" y="874"/>
                    <a:pt x="182" y="962"/>
                  </a:cubicBezTo>
                  <a:cubicBezTo>
                    <a:pt x="272" y="688"/>
                    <a:pt x="272" y="688"/>
                    <a:pt x="272" y="688"/>
                  </a:cubicBezTo>
                  <a:lnTo>
                    <a:pt x="542" y="690"/>
                  </a:ln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3" name="Freeform 42"/>
            <p:cNvSpPr>
              <a:spLocks/>
            </p:cNvSpPr>
            <p:nvPr/>
          </p:nvSpPr>
          <p:spPr bwMode="auto">
            <a:xfrm>
              <a:off x="4722" y="3867"/>
              <a:ext cx="296" cy="212"/>
            </a:xfrm>
            <a:custGeom>
              <a:avLst/>
              <a:gdLst>
                <a:gd name="T0" fmla="*/ 27 w 885"/>
                <a:gd name="T1" fmla="*/ 16 h 632"/>
                <a:gd name="T2" fmla="*/ 30 w 885"/>
                <a:gd name="T3" fmla="*/ 6 h 632"/>
                <a:gd name="T4" fmla="*/ 27 w 885"/>
                <a:gd name="T5" fmla="*/ 7 h 632"/>
                <a:gd name="T6" fmla="*/ 24 w 885"/>
                <a:gd name="T7" fmla="*/ 6 h 632"/>
                <a:gd name="T8" fmla="*/ 18 w 885"/>
                <a:gd name="T9" fmla="*/ 4 h 632"/>
                <a:gd name="T10" fmla="*/ 13 w 885"/>
                <a:gd name="T11" fmla="*/ 0 h 632"/>
                <a:gd name="T12" fmla="*/ 3 w 885"/>
                <a:gd name="T13" fmla="*/ 0 h 632"/>
                <a:gd name="T14" fmla="*/ 0 w 885"/>
                <a:gd name="T15" fmla="*/ 10 h 632"/>
                <a:gd name="T16" fmla="*/ 9 w 885"/>
                <a:gd name="T17" fmla="*/ 19 h 632"/>
                <a:gd name="T18" fmla="*/ 21 w 885"/>
                <a:gd name="T19" fmla="*/ 23 h 632"/>
                <a:gd name="T20" fmla="*/ 27 w 885"/>
                <a:gd name="T21" fmla="*/ 24 h 632"/>
                <a:gd name="T22" fmla="*/ 33 w 885"/>
                <a:gd name="T23" fmla="*/ 23 h 632"/>
                <a:gd name="T24" fmla="*/ 27 w 885"/>
                <a:gd name="T25" fmla="*/ 16 h 6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5"/>
                <a:gd name="T40" fmla="*/ 0 h 632"/>
                <a:gd name="T41" fmla="*/ 885 w 885"/>
                <a:gd name="T42" fmla="*/ 632 h 6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5" h="632">
                  <a:moveTo>
                    <a:pt x="722" y="428"/>
                  </a:moveTo>
                  <a:cubicBezTo>
                    <a:pt x="803" y="173"/>
                    <a:pt x="803" y="173"/>
                    <a:pt x="803" y="173"/>
                  </a:cubicBezTo>
                  <a:cubicBezTo>
                    <a:pt x="776" y="178"/>
                    <a:pt x="748" y="181"/>
                    <a:pt x="720" y="181"/>
                  </a:cubicBezTo>
                  <a:cubicBezTo>
                    <a:pt x="692" y="181"/>
                    <a:pt x="664" y="178"/>
                    <a:pt x="637" y="173"/>
                  </a:cubicBezTo>
                  <a:cubicBezTo>
                    <a:pt x="581" y="163"/>
                    <a:pt x="529" y="142"/>
                    <a:pt x="483" y="114"/>
                  </a:cubicBezTo>
                  <a:cubicBezTo>
                    <a:pt x="435" y="84"/>
                    <a:pt x="394" y="46"/>
                    <a:pt x="360" y="2"/>
                  </a:cubicBezTo>
                  <a:cubicBezTo>
                    <a:pt x="90" y="0"/>
                    <a:pt x="90" y="0"/>
                    <a:pt x="90" y="0"/>
                  </a:cubicBezTo>
                  <a:cubicBezTo>
                    <a:pt x="0" y="274"/>
                    <a:pt x="0" y="274"/>
                    <a:pt x="0" y="274"/>
                  </a:cubicBezTo>
                  <a:cubicBezTo>
                    <a:pt x="67" y="362"/>
                    <a:pt x="150" y="438"/>
                    <a:pt x="245" y="497"/>
                  </a:cubicBezTo>
                  <a:cubicBezTo>
                    <a:pt x="338" y="555"/>
                    <a:pt x="443" y="596"/>
                    <a:pt x="554" y="617"/>
                  </a:cubicBezTo>
                  <a:cubicBezTo>
                    <a:pt x="608" y="627"/>
                    <a:pt x="663" y="632"/>
                    <a:pt x="720" y="632"/>
                  </a:cubicBezTo>
                  <a:cubicBezTo>
                    <a:pt x="776" y="632"/>
                    <a:pt x="832" y="627"/>
                    <a:pt x="885" y="617"/>
                  </a:cubicBezTo>
                  <a:lnTo>
                    <a:pt x="722" y="428"/>
                  </a:ln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4" name="Freeform 43"/>
            <p:cNvSpPr>
              <a:spLocks/>
            </p:cNvSpPr>
            <p:nvPr/>
          </p:nvSpPr>
          <p:spPr bwMode="auto">
            <a:xfrm>
              <a:off x="4964" y="3643"/>
              <a:ext cx="301" cy="431"/>
            </a:xfrm>
            <a:custGeom>
              <a:avLst/>
              <a:gdLst>
                <a:gd name="T0" fmla="*/ 33 w 900"/>
                <a:gd name="T1" fmla="*/ 12 h 1288"/>
                <a:gd name="T2" fmla="*/ 30 w 900"/>
                <a:gd name="T3" fmla="*/ 0 h 1288"/>
                <a:gd name="T4" fmla="*/ 26 w 900"/>
                <a:gd name="T5" fmla="*/ 9 h 1288"/>
                <a:gd name="T6" fmla="*/ 15 w 900"/>
                <a:gd name="T7" fmla="*/ 7 h 1288"/>
                <a:gd name="T8" fmla="*/ 17 w 900"/>
                <a:gd name="T9" fmla="*/ 13 h 1288"/>
                <a:gd name="T10" fmla="*/ 17 w 900"/>
                <a:gd name="T11" fmla="*/ 15 h 1288"/>
                <a:gd name="T12" fmla="*/ 16 w 900"/>
                <a:gd name="T13" fmla="*/ 20 h 1288"/>
                <a:gd name="T14" fmla="*/ 13 w 900"/>
                <a:gd name="T15" fmla="*/ 25 h 1288"/>
                <a:gd name="T16" fmla="*/ 9 w 900"/>
                <a:gd name="T17" fmla="*/ 29 h 1288"/>
                <a:gd name="T18" fmla="*/ 3 w 900"/>
                <a:gd name="T19" fmla="*/ 31 h 1288"/>
                <a:gd name="T20" fmla="*/ 0 w 900"/>
                <a:gd name="T21" fmla="*/ 41 h 1288"/>
                <a:gd name="T22" fmla="*/ 6 w 900"/>
                <a:gd name="T23" fmla="*/ 48 h 1288"/>
                <a:gd name="T24" fmla="*/ 18 w 900"/>
                <a:gd name="T25" fmla="*/ 44 h 1288"/>
                <a:gd name="T26" fmla="*/ 27 w 900"/>
                <a:gd name="T27" fmla="*/ 35 h 1288"/>
                <a:gd name="T28" fmla="*/ 32 w 900"/>
                <a:gd name="T29" fmla="*/ 24 h 1288"/>
                <a:gd name="T30" fmla="*/ 34 w 900"/>
                <a:gd name="T31" fmla="*/ 15 h 1288"/>
                <a:gd name="T32" fmla="*/ 33 w 900"/>
                <a:gd name="T33" fmla="*/ 12 h 128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00"/>
                <a:gd name="T52" fmla="*/ 0 h 1288"/>
                <a:gd name="T53" fmla="*/ 900 w 900"/>
                <a:gd name="T54" fmla="*/ 1288 h 128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00" h="1288">
                  <a:moveTo>
                    <a:pt x="896" y="319"/>
                  </a:moveTo>
                  <a:cubicBezTo>
                    <a:pt x="886" y="205"/>
                    <a:pt x="855" y="97"/>
                    <a:pt x="806" y="0"/>
                  </a:cubicBezTo>
                  <a:cubicBezTo>
                    <a:pt x="684" y="243"/>
                    <a:pt x="684" y="243"/>
                    <a:pt x="684" y="243"/>
                  </a:cubicBezTo>
                  <a:cubicBezTo>
                    <a:pt x="402" y="200"/>
                    <a:pt x="402" y="200"/>
                    <a:pt x="402" y="200"/>
                  </a:cubicBezTo>
                  <a:cubicBezTo>
                    <a:pt x="426" y="249"/>
                    <a:pt x="442" y="303"/>
                    <a:pt x="447" y="360"/>
                  </a:cubicBezTo>
                  <a:cubicBezTo>
                    <a:pt x="448" y="374"/>
                    <a:pt x="449" y="387"/>
                    <a:pt x="449" y="401"/>
                  </a:cubicBezTo>
                  <a:cubicBezTo>
                    <a:pt x="449" y="444"/>
                    <a:pt x="443" y="485"/>
                    <a:pt x="432" y="525"/>
                  </a:cubicBezTo>
                  <a:cubicBezTo>
                    <a:pt x="416" y="579"/>
                    <a:pt x="391" y="629"/>
                    <a:pt x="358" y="673"/>
                  </a:cubicBezTo>
                  <a:cubicBezTo>
                    <a:pt x="324" y="717"/>
                    <a:pt x="283" y="755"/>
                    <a:pt x="235" y="785"/>
                  </a:cubicBezTo>
                  <a:cubicBezTo>
                    <a:pt x="189" y="813"/>
                    <a:pt x="136" y="834"/>
                    <a:pt x="81" y="844"/>
                  </a:cubicBezTo>
                  <a:cubicBezTo>
                    <a:pt x="0" y="1099"/>
                    <a:pt x="0" y="1099"/>
                    <a:pt x="0" y="1099"/>
                  </a:cubicBezTo>
                  <a:cubicBezTo>
                    <a:pt x="163" y="1288"/>
                    <a:pt x="163" y="1288"/>
                    <a:pt x="163" y="1288"/>
                  </a:cubicBezTo>
                  <a:cubicBezTo>
                    <a:pt x="275" y="1267"/>
                    <a:pt x="379" y="1226"/>
                    <a:pt x="472" y="1168"/>
                  </a:cubicBezTo>
                  <a:cubicBezTo>
                    <a:pt x="567" y="1110"/>
                    <a:pt x="650" y="1034"/>
                    <a:pt x="718" y="945"/>
                  </a:cubicBezTo>
                  <a:cubicBezTo>
                    <a:pt x="784" y="857"/>
                    <a:pt x="835" y="757"/>
                    <a:pt x="866" y="648"/>
                  </a:cubicBezTo>
                  <a:cubicBezTo>
                    <a:pt x="888" y="570"/>
                    <a:pt x="900" y="487"/>
                    <a:pt x="900" y="401"/>
                  </a:cubicBezTo>
                  <a:cubicBezTo>
                    <a:pt x="900" y="373"/>
                    <a:pt x="899" y="346"/>
                    <a:pt x="896" y="319"/>
                  </a:cubicBez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5" name="Freeform 44"/>
            <p:cNvSpPr>
              <a:spLocks/>
            </p:cNvSpPr>
            <p:nvPr/>
          </p:nvSpPr>
          <p:spPr bwMode="auto">
            <a:xfrm>
              <a:off x="4697" y="3475"/>
              <a:ext cx="537" cy="249"/>
            </a:xfrm>
            <a:custGeom>
              <a:avLst/>
              <a:gdLst>
                <a:gd name="T0" fmla="*/ 53 w 1602"/>
                <a:gd name="T1" fmla="*/ 9 h 744"/>
                <a:gd name="T2" fmla="*/ 42 w 1602"/>
                <a:gd name="T3" fmla="*/ 2 h 744"/>
                <a:gd name="T4" fmla="*/ 30 w 1602"/>
                <a:gd name="T5" fmla="*/ 0 h 744"/>
                <a:gd name="T6" fmla="*/ 0 w 1602"/>
                <a:gd name="T7" fmla="*/ 0 h 744"/>
                <a:gd name="T8" fmla="*/ 6 w 1602"/>
                <a:gd name="T9" fmla="*/ 8 h 744"/>
                <a:gd name="T10" fmla="*/ 6 w 1602"/>
                <a:gd name="T11" fmla="*/ 8 h 744"/>
                <a:gd name="T12" fmla="*/ 0 w 1602"/>
                <a:gd name="T13" fmla="*/ 17 h 744"/>
                <a:gd name="T14" fmla="*/ 30 w 1602"/>
                <a:gd name="T15" fmla="*/ 17 h 744"/>
                <a:gd name="T16" fmla="*/ 30 w 1602"/>
                <a:gd name="T17" fmla="*/ 17 h 744"/>
                <a:gd name="T18" fmla="*/ 36 w 1602"/>
                <a:gd name="T19" fmla="*/ 18 h 744"/>
                <a:gd name="T20" fmla="*/ 41 w 1602"/>
                <a:gd name="T21" fmla="*/ 21 h 744"/>
                <a:gd name="T22" fmla="*/ 45 w 1602"/>
                <a:gd name="T23" fmla="*/ 26 h 744"/>
                <a:gd name="T24" fmla="*/ 56 w 1602"/>
                <a:gd name="T25" fmla="*/ 28 h 744"/>
                <a:gd name="T26" fmla="*/ 60 w 1602"/>
                <a:gd name="T27" fmla="*/ 19 h 744"/>
                <a:gd name="T28" fmla="*/ 53 w 1602"/>
                <a:gd name="T29" fmla="*/ 9 h 7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02"/>
                <a:gd name="T46" fmla="*/ 0 h 744"/>
                <a:gd name="T47" fmla="*/ 1602 w 1602"/>
                <a:gd name="T48" fmla="*/ 744 h 74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02" h="744">
                  <a:moveTo>
                    <a:pt x="1402" y="236"/>
                  </a:moveTo>
                  <a:cubicBezTo>
                    <a:pt x="1321" y="161"/>
                    <a:pt x="1225" y="101"/>
                    <a:pt x="1120" y="61"/>
                  </a:cubicBezTo>
                  <a:cubicBezTo>
                    <a:pt x="1019" y="21"/>
                    <a:pt x="909" y="0"/>
                    <a:pt x="794" y="0"/>
                  </a:cubicBezTo>
                  <a:cubicBezTo>
                    <a:pt x="0" y="0"/>
                    <a:pt x="0" y="0"/>
                    <a:pt x="0" y="0"/>
                  </a:cubicBezTo>
                  <a:cubicBezTo>
                    <a:pt x="158" y="226"/>
                    <a:pt x="158" y="226"/>
                    <a:pt x="158" y="226"/>
                  </a:cubicBezTo>
                  <a:cubicBezTo>
                    <a:pt x="160" y="228"/>
                    <a:pt x="160" y="228"/>
                    <a:pt x="160" y="228"/>
                  </a:cubicBezTo>
                  <a:cubicBezTo>
                    <a:pt x="0" y="451"/>
                    <a:pt x="0" y="451"/>
                    <a:pt x="0" y="451"/>
                  </a:cubicBezTo>
                  <a:cubicBezTo>
                    <a:pt x="794" y="451"/>
                    <a:pt x="794" y="451"/>
                    <a:pt x="794" y="451"/>
                  </a:cubicBezTo>
                  <a:cubicBezTo>
                    <a:pt x="794" y="451"/>
                    <a:pt x="794" y="451"/>
                    <a:pt x="794" y="451"/>
                  </a:cubicBezTo>
                  <a:cubicBezTo>
                    <a:pt x="852" y="451"/>
                    <a:pt x="907" y="462"/>
                    <a:pt x="957" y="481"/>
                  </a:cubicBezTo>
                  <a:cubicBezTo>
                    <a:pt x="1010" y="502"/>
                    <a:pt x="1057" y="532"/>
                    <a:pt x="1098" y="569"/>
                  </a:cubicBezTo>
                  <a:cubicBezTo>
                    <a:pt x="1139" y="606"/>
                    <a:pt x="1173" y="651"/>
                    <a:pt x="1198" y="701"/>
                  </a:cubicBezTo>
                  <a:cubicBezTo>
                    <a:pt x="1480" y="744"/>
                    <a:pt x="1480" y="744"/>
                    <a:pt x="1480" y="744"/>
                  </a:cubicBezTo>
                  <a:cubicBezTo>
                    <a:pt x="1602" y="501"/>
                    <a:pt x="1602" y="501"/>
                    <a:pt x="1602" y="501"/>
                  </a:cubicBezTo>
                  <a:cubicBezTo>
                    <a:pt x="1552" y="400"/>
                    <a:pt x="1484" y="310"/>
                    <a:pt x="1402" y="236"/>
                  </a:cubicBezTo>
                  <a:close/>
                </a:path>
              </a:pathLst>
            </a:custGeom>
            <a:solidFill>
              <a:schemeClr val="accent1"/>
            </a:solidFill>
            <a:ln w="19050"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6" name="Freeform 45"/>
            <p:cNvSpPr>
              <a:spLocks/>
            </p:cNvSpPr>
            <p:nvPr/>
          </p:nvSpPr>
          <p:spPr bwMode="auto">
            <a:xfrm>
              <a:off x="4320" y="3549"/>
              <a:ext cx="431" cy="75"/>
            </a:xfrm>
            <a:custGeom>
              <a:avLst/>
              <a:gdLst>
                <a:gd name="T0" fmla="*/ 9 w 3038"/>
                <a:gd name="T1" fmla="*/ 0 h 531"/>
                <a:gd name="T2" fmla="*/ 0 w 3038"/>
                <a:gd name="T3" fmla="*/ 0 h 531"/>
                <a:gd name="T4" fmla="*/ 0 w 3038"/>
                <a:gd name="T5" fmla="*/ 2 h 531"/>
                <a:gd name="T6" fmla="*/ 8 w 3038"/>
                <a:gd name="T7" fmla="*/ 2 h 531"/>
                <a:gd name="T8" fmla="*/ 9 w 3038"/>
                <a:gd name="T9" fmla="*/ 0 h 531"/>
                <a:gd name="T10" fmla="*/ 9 w 3038"/>
                <a:gd name="T11" fmla="*/ 0 h 531"/>
                <a:gd name="T12" fmla="*/ 0 60000 65536"/>
                <a:gd name="T13" fmla="*/ 0 60000 65536"/>
                <a:gd name="T14" fmla="*/ 0 60000 65536"/>
                <a:gd name="T15" fmla="*/ 0 60000 65536"/>
                <a:gd name="T16" fmla="*/ 0 60000 65536"/>
                <a:gd name="T17" fmla="*/ 0 60000 65536"/>
                <a:gd name="T18" fmla="*/ 0 w 3038"/>
                <a:gd name="T19" fmla="*/ 0 h 531"/>
                <a:gd name="T20" fmla="*/ 3038 w 3038"/>
                <a:gd name="T21" fmla="*/ 531 h 531"/>
              </a:gdLst>
              <a:ahLst/>
              <a:cxnLst>
                <a:cxn ang="T12">
                  <a:pos x="T0" y="T1"/>
                </a:cxn>
                <a:cxn ang="T13">
                  <a:pos x="T2" y="T3"/>
                </a:cxn>
                <a:cxn ang="T14">
                  <a:pos x="T4" y="T5"/>
                </a:cxn>
                <a:cxn ang="T15">
                  <a:pos x="T6" y="T7"/>
                </a:cxn>
                <a:cxn ang="T16">
                  <a:pos x="T8" y="T9"/>
                </a:cxn>
                <a:cxn ang="T17">
                  <a:pos x="T10" y="T11"/>
                </a:cxn>
              </a:cxnLst>
              <a:rect l="T18" t="T19" r="T20" b="T21"/>
              <a:pathLst>
                <a:path w="3038" h="531">
                  <a:moveTo>
                    <a:pt x="3033" y="0"/>
                  </a:moveTo>
                  <a:lnTo>
                    <a:pt x="0" y="0"/>
                  </a:lnTo>
                  <a:lnTo>
                    <a:pt x="0" y="531"/>
                  </a:lnTo>
                  <a:lnTo>
                    <a:pt x="2660" y="531"/>
                  </a:lnTo>
                  <a:lnTo>
                    <a:pt x="3038" y="5"/>
                  </a:lnTo>
                  <a:lnTo>
                    <a:pt x="3033" y="0"/>
                  </a:lnTo>
                  <a:close/>
                </a:path>
              </a:pathLst>
            </a:custGeom>
            <a:solidFill>
              <a:schemeClr val="accent5"/>
            </a:solidFill>
            <a:ln w="3175" cap="flat" cmpd="sng">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22" name="Rectangle 36"/>
          <p:cNvSpPr>
            <a:spLocks noChangeArrowheads="1"/>
          </p:cNvSpPr>
          <p:nvPr/>
        </p:nvSpPr>
        <p:spPr bwMode="auto">
          <a:xfrm>
            <a:off x="1227181" y="2124447"/>
            <a:ext cx="375103"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FFFFFF"/>
                </a:solidFill>
                <a:effectLst/>
                <a:latin typeface="Georgia" pitchFamily="18" charset="0"/>
              </a:rPr>
              <a:t>Text</a:t>
            </a:r>
            <a:endParaRPr kumimoji="0" lang="en-US" sz="1800" b="0" i="0" u="none" strike="noStrike" cap="none" normalizeH="0" baseline="0" dirty="0" smtClean="0">
              <a:ln>
                <a:noFill/>
              </a:ln>
              <a:solidFill>
                <a:schemeClr val="tx1"/>
              </a:solidFill>
              <a:effectLst/>
              <a:latin typeface="Arial" pitchFamily="34" charset="0"/>
            </a:endParaRPr>
          </a:p>
        </p:txBody>
      </p:sp>
      <p:sp>
        <p:nvSpPr>
          <p:cNvPr id="23" name="Rectangle 36"/>
          <p:cNvSpPr>
            <a:spLocks noChangeArrowheads="1"/>
          </p:cNvSpPr>
          <p:nvPr/>
        </p:nvSpPr>
        <p:spPr bwMode="auto">
          <a:xfrm>
            <a:off x="1227181" y="2484487"/>
            <a:ext cx="375103"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FFFFFF"/>
                </a:solidFill>
                <a:effectLst/>
                <a:latin typeface="Georgia" pitchFamily="18" charset="0"/>
              </a:rPr>
              <a:t>Text</a:t>
            </a:r>
            <a:endParaRPr kumimoji="0" lang="en-US" sz="1800" b="0" i="0" u="none" strike="noStrike" cap="none" normalizeH="0" baseline="0" dirty="0" smtClean="0">
              <a:ln>
                <a:noFill/>
              </a:ln>
              <a:solidFill>
                <a:schemeClr val="tx1"/>
              </a:solidFill>
              <a:effectLst/>
              <a:latin typeface="Arial" pitchFamily="34" charset="0"/>
            </a:endParaRPr>
          </a:p>
        </p:txBody>
      </p:sp>
      <p:sp>
        <p:nvSpPr>
          <p:cNvPr id="24" name="Rectangle 36"/>
          <p:cNvSpPr>
            <a:spLocks noChangeArrowheads="1"/>
          </p:cNvSpPr>
          <p:nvPr/>
        </p:nvSpPr>
        <p:spPr bwMode="auto">
          <a:xfrm>
            <a:off x="3435199" y="2355279"/>
            <a:ext cx="375103" cy="23083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0" i="0" u="none" strike="noStrike" cap="none" normalizeH="0" baseline="0" dirty="0" smtClean="0">
                <a:ln>
                  <a:noFill/>
                </a:ln>
                <a:solidFill>
                  <a:srgbClr val="FFFFFF"/>
                </a:solidFill>
                <a:effectLst/>
                <a:latin typeface="Georgia" pitchFamily="18" charset="0"/>
              </a:rPr>
              <a:t>Text</a:t>
            </a:r>
            <a:endParaRPr kumimoji="0" lang="en-US" sz="1800" b="0" i="0" u="none" strike="noStrike" cap="none" normalizeH="0" baseline="0" dirty="0" smtClean="0">
              <a:ln>
                <a:noFill/>
              </a:ln>
              <a:solidFill>
                <a:schemeClr val="tx1"/>
              </a:solidFill>
              <a:effectLst/>
              <a:latin typeface="Arial" pitchFamily="34" charset="0"/>
            </a:endParaRPr>
          </a:p>
        </p:txBody>
      </p:sp>
      <p:sp>
        <p:nvSpPr>
          <p:cNvPr id="25" name="TextBox 24"/>
          <p:cNvSpPr txBox="1"/>
          <p:nvPr/>
        </p:nvSpPr>
        <p:spPr>
          <a:xfrm rot="1733993">
            <a:off x="2604054" y="3913078"/>
            <a:ext cx="1173658" cy="673588"/>
          </a:xfrm>
          <a:prstGeom prst="rect">
            <a:avLst/>
          </a:prstGeom>
          <a:noFill/>
        </p:spPr>
        <p:txBody>
          <a:bodyPr wrap="none" lIns="0" tIns="0" rIns="0" bIns="0" rtlCol="0">
            <a:prstTxWarp prst="textArchDown">
              <a:avLst/>
            </a:prstTxWarp>
            <a:noAutofit/>
          </a:bodyPr>
          <a:lstStyle/>
          <a:p>
            <a:pPr algn="ctr">
              <a:spcAft>
                <a:spcPts val="900"/>
              </a:spcAft>
            </a:pPr>
            <a:r>
              <a:rPr lang="en-GB" sz="1600" dirty="0" smtClean="0">
                <a:solidFill>
                  <a:schemeClr val="bg1"/>
                </a:solidFill>
                <a:latin typeface="Georgia" pitchFamily="18" charset="0"/>
              </a:rPr>
              <a:t>Text</a:t>
            </a:r>
          </a:p>
        </p:txBody>
      </p:sp>
      <p:sp>
        <p:nvSpPr>
          <p:cNvPr id="26" name="TextBox 25"/>
          <p:cNvSpPr txBox="1"/>
          <p:nvPr/>
        </p:nvSpPr>
        <p:spPr>
          <a:xfrm rot="5400000">
            <a:off x="2160766" y="3127300"/>
            <a:ext cx="1173658" cy="673588"/>
          </a:xfrm>
          <a:prstGeom prst="rect">
            <a:avLst/>
          </a:prstGeom>
          <a:noFill/>
        </p:spPr>
        <p:txBody>
          <a:bodyPr wrap="none" lIns="0" tIns="0" rIns="0" bIns="0" rtlCol="0">
            <a:prstTxWarp prst="textArchDown">
              <a:avLst/>
            </a:prstTxWarp>
            <a:noAutofit/>
          </a:bodyPr>
          <a:lstStyle/>
          <a:p>
            <a:pPr algn="ctr">
              <a:spcAft>
                <a:spcPts val="900"/>
              </a:spcAft>
            </a:pPr>
            <a:r>
              <a:rPr lang="en-GB" sz="1600" dirty="0" smtClean="0">
                <a:solidFill>
                  <a:schemeClr val="bg1"/>
                </a:solidFill>
                <a:latin typeface="Georgia" pitchFamily="18" charset="0"/>
              </a:rPr>
              <a:t>Text</a:t>
            </a:r>
          </a:p>
        </p:txBody>
      </p:sp>
      <p:sp>
        <p:nvSpPr>
          <p:cNvPr id="27" name="TextBox 26"/>
          <p:cNvSpPr txBox="1"/>
          <p:nvPr/>
        </p:nvSpPr>
        <p:spPr>
          <a:xfrm rot="18059143">
            <a:off x="3694533" y="3688265"/>
            <a:ext cx="1173658" cy="673588"/>
          </a:xfrm>
          <a:prstGeom prst="rect">
            <a:avLst/>
          </a:prstGeom>
          <a:noFill/>
        </p:spPr>
        <p:txBody>
          <a:bodyPr wrap="none" lIns="0" tIns="0" rIns="0" bIns="0" rtlCol="0">
            <a:prstTxWarp prst="textArchDown">
              <a:avLst/>
            </a:prstTxWarp>
            <a:noAutofit/>
          </a:bodyPr>
          <a:lstStyle/>
          <a:p>
            <a:pPr algn="ctr">
              <a:spcAft>
                <a:spcPts val="900"/>
              </a:spcAft>
            </a:pPr>
            <a:r>
              <a:rPr lang="en-GB" sz="1600" dirty="0" smtClean="0">
                <a:solidFill>
                  <a:schemeClr val="bg1"/>
                </a:solidFill>
                <a:latin typeface="Georgia" pitchFamily="18" charset="0"/>
              </a:rPr>
              <a:t>Text</a:t>
            </a:r>
          </a:p>
        </p:txBody>
      </p:sp>
      <p:sp>
        <p:nvSpPr>
          <p:cNvPr id="28" name="TextBox 27"/>
          <p:cNvSpPr txBox="1"/>
          <p:nvPr/>
        </p:nvSpPr>
        <p:spPr>
          <a:xfrm rot="18646720">
            <a:off x="5737906" y="2803610"/>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smtClean="0">
                <a:solidFill>
                  <a:schemeClr val="bg2"/>
                </a:solidFill>
                <a:latin typeface="Georgia" pitchFamily="18" charset="0"/>
              </a:rPr>
              <a: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p>
        </p:txBody>
      </p:sp>
      <p:sp>
        <p:nvSpPr>
          <p:cNvPr id="30" name="TextBox 29"/>
          <p:cNvSpPr txBox="1"/>
          <p:nvPr/>
        </p:nvSpPr>
        <p:spPr>
          <a:xfrm rot="2150042">
            <a:off x="7404225" y="2872499"/>
            <a:ext cx="1522650"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31" name="TextBox 30"/>
          <p:cNvSpPr txBox="1"/>
          <p:nvPr/>
        </p:nvSpPr>
        <p:spPr>
          <a:xfrm rot="5920604">
            <a:off x="7554438" y="3836639"/>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32" name="TextBox 31"/>
          <p:cNvSpPr txBox="1"/>
          <p:nvPr/>
        </p:nvSpPr>
        <p:spPr>
          <a:xfrm rot="2351741">
            <a:off x="6179007" y="4511904"/>
            <a:ext cx="1511670"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smtClean="0">
                <a:solidFill>
                  <a:schemeClr val="bg2"/>
                </a:solidFill>
                <a:latin typeface="Georgia" pitchFamily="18" charset="0"/>
              </a:rPr>
              <a:t>Text text </a:t>
            </a:r>
          </a:p>
        </p:txBody>
      </p:sp>
      <p:sp>
        <p:nvSpPr>
          <p:cNvPr id="33" name="TextBox 32"/>
          <p:cNvSpPr txBox="1"/>
          <p:nvPr/>
        </p:nvSpPr>
        <p:spPr>
          <a:xfrm rot="20363527">
            <a:off x="7204531" y="4693934"/>
            <a:ext cx="1828271"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smtClean="0">
                <a:solidFill>
                  <a:schemeClr val="bg2"/>
                </a:solidFill>
                <a:latin typeface="Georgia" pitchFamily="18" charset="0"/>
              </a:rPr>
              <a:t>Text </a:t>
            </a:r>
            <a:r>
              <a:rPr lang="en-GB" sz="1400" err="1" smtClean="0">
                <a:solidFill>
                  <a:schemeClr val="bg2"/>
                </a:solidFill>
                <a:latin typeface="Georgia" pitchFamily="18" charset="0"/>
              </a:rPr>
              <a:t>text</a:t>
            </a:r>
            <a:r>
              <a:rPr lang="en-GB" sz="1400" smtClean="0">
                <a:solidFill>
                  <a:schemeClr val="bg2"/>
                </a:solidFill>
                <a:latin typeface="Georgia" pitchFamily="18" charset="0"/>
              </a:rPr>
              <a:t> text </a:t>
            </a:r>
          </a:p>
        </p:txBody>
      </p:sp>
    </p:spTree>
    <p:custDataLst>
      <p:tags r:id="rId1"/>
    </p:custDataLst>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32</a:t>
            </a:fld>
            <a:endParaRPr lang="en-GB"/>
          </a:p>
        </p:txBody>
      </p:sp>
      <p:grpSp>
        <p:nvGrpSpPr>
          <p:cNvPr id="59" name="Group 58"/>
          <p:cNvGrpSpPr/>
          <p:nvPr/>
        </p:nvGrpSpPr>
        <p:grpSpPr>
          <a:xfrm>
            <a:off x="6713270" y="2268463"/>
            <a:ext cx="3532843" cy="3534452"/>
            <a:chOff x="6103063" y="2268463"/>
            <a:chExt cx="4143052" cy="4144936"/>
          </a:xfrm>
        </p:grpSpPr>
        <p:sp>
          <p:nvSpPr>
            <p:cNvPr id="60" name="Pentagon 59"/>
            <p:cNvSpPr/>
            <p:nvPr/>
          </p:nvSpPr>
          <p:spPr bwMode="ltGray">
            <a:xfrm>
              <a:off x="6103063" y="2273229"/>
              <a:ext cx="2168679" cy="648000"/>
            </a:xfrm>
            <a:prstGeom prst="homePlate">
              <a:avLst>
                <a:gd name="adj" fmla="val 43042"/>
              </a:avLst>
            </a:prstGeom>
            <a:solidFill>
              <a:schemeClr val="accent4"/>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z="1100" dirty="0" err="1" smtClean="0">
                <a:solidFill>
                  <a:schemeClr val="bg1"/>
                </a:solidFill>
                <a:latin typeface="Georgia" pitchFamily="18" charset="0"/>
              </a:endParaRPr>
            </a:p>
          </p:txBody>
        </p:sp>
        <p:sp>
          <p:nvSpPr>
            <p:cNvPr id="61" name="Freeform 28"/>
            <p:cNvSpPr>
              <a:spLocks/>
            </p:cNvSpPr>
            <p:nvPr/>
          </p:nvSpPr>
          <p:spPr bwMode="gray">
            <a:xfrm>
              <a:off x="6103064" y="3694170"/>
              <a:ext cx="1287517" cy="2349112"/>
            </a:xfrm>
            <a:custGeom>
              <a:avLst/>
              <a:gdLst>
                <a:gd name="T0" fmla="*/ 2344 w 233"/>
                <a:gd name="T1" fmla="*/ 2810 h 425"/>
                <a:gd name="T2" fmla="*/ 1256 w 233"/>
                <a:gd name="T3" fmla="*/ 609 h 425"/>
                <a:gd name="T4" fmla="*/ 834 w 233"/>
                <a:gd name="T5" fmla="*/ 0 h 425"/>
                <a:gd name="T6" fmla="*/ 101 w 233"/>
                <a:gd name="T7" fmla="*/ 266 h 425"/>
                <a:gd name="T8" fmla="*/ 0 w 233"/>
                <a:gd name="T9" fmla="*/ 1001 h 425"/>
                <a:gd name="T10" fmla="*/ 1630 w 233"/>
                <a:gd name="T11" fmla="*/ 3641 h 425"/>
                <a:gd name="T12" fmla="*/ 1548 w 233"/>
                <a:gd name="T13" fmla="*/ 2965 h 425"/>
                <a:gd name="T14" fmla="*/ 2344 w 233"/>
                <a:gd name="T15" fmla="*/ 2810 h 425"/>
                <a:gd name="T16" fmla="*/ 0 60000 65536"/>
                <a:gd name="T17" fmla="*/ 0 60000 65536"/>
                <a:gd name="T18" fmla="*/ 0 60000 65536"/>
                <a:gd name="T19" fmla="*/ 0 60000 65536"/>
                <a:gd name="T20" fmla="*/ 0 60000 65536"/>
                <a:gd name="T21" fmla="*/ 0 60000 65536"/>
                <a:gd name="T22" fmla="*/ 0 60000 65536"/>
                <a:gd name="T23" fmla="*/ 0 60000 65536"/>
                <a:gd name="T24" fmla="*/ 0 w 233"/>
                <a:gd name="T25" fmla="*/ 0 h 425"/>
                <a:gd name="T26" fmla="*/ 233 w 233"/>
                <a:gd name="T27" fmla="*/ 425 h 4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3" h="425">
                  <a:moveTo>
                    <a:pt x="233" y="328"/>
                  </a:moveTo>
                  <a:cubicBezTo>
                    <a:pt x="147" y="270"/>
                    <a:pt x="107" y="168"/>
                    <a:pt x="125" y="71"/>
                  </a:cubicBezTo>
                  <a:cubicBezTo>
                    <a:pt x="83" y="0"/>
                    <a:pt x="83" y="0"/>
                    <a:pt x="83" y="0"/>
                  </a:cubicBezTo>
                  <a:cubicBezTo>
                    <a:pt x="10" y="31"/>
                    <a:pt x="10" y="31"/>
                    <a:pt x="10" y="31"/>
                  </a:cubicBezTo>
                  <a:cubicBezTo>
                    <a:pt x="4" y="59"/>
                    <a:pt x="0" y="88"/>
                    <a:pt x="0" y="117"/>
                  </a:cubicBezTo>
                  <a:cubicBezTo>
                    <a:pt x="0" y="245"/>
                    <a:pt x="64" y="358"/>
                    <a:pt x="162" y="425"/>
                  </a:cubicBezTo>
                  <a:cubicBezTo>
                    <a:pt x="154" y="346"/>
                    <a:pt x="154" y="346"/>
                    <a:pt x="154" y="346"/>
                  </a:cubicBezTo>
                  <a:lnTo>
                    <a:pt x="233" y="328"/>
                  </a:lnTo>
                  <a:close/>
                </a:path>
              </a:pathLst>
            </a:custGeom>
            <a:solidFill>
              <a:srgbClr val="EB8C00"/>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smtClean="0">
                <a:ln>
                  <a:noFill/>
                </a:ln>
                <a:solidFill>
                  <a:sysClr val="windowText" lastClr="000000"/>
                </a:solidFill>
                <a:effectLst/>
                <a:uLnTx/>
                <a:uFillTx/>
                <a:latin typeface="+mj-lt"/>
              </a:endParaRPr>
            </a:p>
          </p:txBody>
        </p:sp>
        <p:sp>
          <p:nvSpPr>
            <p:cNvPr id="62" name="Freeform 29"/>
            <p:cNvSpPr>
              <a:spLocks/>
            </p:cNvSpPr>
            <p:nvPr/>
          </p:nvSpPr>
          <p:spPr bwMode="gray">
            <a:xfrm>
              <a:off x="8122322" y="2268463"/>
              <a:ext cx="1963507" cy="1650421"/>
            </a:xfrm>
            <a:custGeom>
              <a:avLst/>
              <a:gdLst>
                <a:gd name="T0" fmla="*/ 0 w 355"/>
                <a:gd name="T1" fmla="*/ 1041 h 298"/>
                <a:gd name="T2" fmla="*/ 1381 w 355"/>
                <a:gd name="T3" fmla="*/ 1334 h 298"/>
                <a:gd name="T4" fmla="*/ 2410 w 355"/>
                <a:gd name="T5" fmla="*/ 2279 h 298"/>
                <a:gd name="T6" fmla="*/ 3175 w 355"/>
                <a:gd name="T7" fmla="*/ 2563 h 298"/>
                <a:gd name="T8" fmla="*/ 3578 w 355"/>
                <a:gd name="T9" fmla="*/ 1980 h 298"/>
                <a:gd name="T10" fmla="*/ 102 w 355"/>
                <a:gd name="T11" fmla="*/ 0 h 298"/>
                <a:gd name="T12" fmla="*/ 0 w 355"/>
                <a:gd name="T13" fmla="*/ 0 h 298"/>
                <a:gd name="T14" fmla="*/ 533 w 355"/>
                <a:gd name="T15" fmla="*/ 516 h 298"/>
                <a:gd name="T16" fmla="*/ 0 w 355"/>
                <a:gd name="T17" fmla="*/ 1041 h 2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5"/>
                <a:gd name="T28" fmla="*/ 0 h 298"/>
                <a:gd name="T29" fmla="*/ 355 w 355"/>
                <a:gd name="T30" fmla="*/ 298 h 298"/>
                <a:gd name="connsiteX0" fmla="*/ 0 w 10000"/>
                <a:gd name="connsiteY0" fmla="*/ 3955 h 10000"/>
                <a:gd name="connsiteX1" fmla="*/ 3859 w 10000"/>
                <a:gd name="connsiteY1" fmla="*/ 5201 h 10000"/>
                <a:gd name="connsiteX2" fmla="*/ 6732 w 10000"/>
                <a:gd name="connsiteY2" fmla="*/ 8893 h 10000"/>
                <a:gd name="connsiteX3" fmla="*/ 8873 w 10000"/>
                <a:gd name="connsiteY3" fmla="*/ 10000 h 10000"/>
                <a:gd name="connsiteX4" fmla="*/ 10000 w 10000"/>
                <a:gd name="connsiteY4" fmla="*/ 7718 h 10000"/>
                <a:gd name="connsiteX5" fmla="*/ 282 w 10000"/>
                <a:gd name="connsiteY5" fmla="*/ 0 h 10000"/>
                <a:gd name="connsiteX6" fmla="*/ 0 w 10000"/>
                <a:gd name="connsiteY6" fmla="*/ 0 h 10000"/>
                <a:gd name="connsiteX7" fmla="*/ 1493 w 10000"/>
                <a:gd name="connsiteY7" fmla="*/ 2013 h 10000"/>
                <a:gd name="connsiteX8" fmla="*/ 0 w 10000"/>
                <a:gd name="connsiteY8" fmla="*/ 3955 h 10000"/>
                <a:gd name="connsiteX0" fmla="*/ 0 w 10000"/>
                <a:gd name="connsiteY0" fmla="*/ 3955 h 10000"/>
                <a:gd name="connsiteX1" fmla="*/ 3859 w 10000"/>
                <a:gd name="connsiteY1" fmla="*/ 5201 h 10000"/>
                <a:gd name="connsiteX2" fmla="*/ 6732 w 10000"/>
                <a:gd name="connsiteY2" fmla="*/ 8893 h 10000"/>
                <a:gd name="connsiteX3" fmla="*/ 8873 w 10000"/>
                <a:gd name="connsiteY3" fmla="*/ 10000 h 10000"/>
                <a:gd name="connsiteX4" fmla="*/ 10000 w 10000"/>
                <a:gd name="connsiteY4" fmla="*/ 7718 h 10000"/>
                <a:gd name="connsiteX5" fmla="*/ 282 w 10000"/>
                <a:gd name="connsiteY5" fmla="*/ 0 h 10000"/>
                <a:gd name="connsiteX6" fmla="*/ 0 w 10000"/>
                <a:gd name="connsiteY6" fmla="*/ 0 h 10000"/>
                <a:gd name="connsiteX7" fmla="*/ 1493 w 10000"/>
                <a:gd name="connsiteY7" fmla="*/ 2013 h 10000"/>
                <a:gd name="connsiteX8" fmla="*/ 0 w 10000"/>
                <a:gd name="connsiteY8" fmla="*/ 3955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000" h="10000">
                  <a:moveTo>
                    <a:pt x="0" y="3955"/>
                  </a:moveTo>
                  <a:cubicBezTo>
                    <a:pt x="1308" y="4026"/>
                    <a:pt x="2648" y="4362"/>
                    <a:pt x="3859" y="5201"/>
                  </a:cubicBezTo>
                  <a:cubicBezTo>
                    <a:pt x="5155" y="6074"/>
                    <a:pt x="6113" y="7383"/>
                    <a:pt x="6732" y="8893"/>
                  </a:cubicBezTo>
                  <a:lnTo>
                    <a:pt x="8873" y="10000"/>
                  </a:lnTo>
                  <a:lnTo>
                    <a:pt x="10000" y="7718"/>
                  </a:lnTo>
                  <a:cubicBezTo>
                    <a:pt x="8423" y="3188"/>
                    <a:pt x="4648" y="0"/>
                    <a:pt x="282" y="0"/>
                  </a:cubicBezTo>
                  <a:lnTo>
                    <a:pt x="0" y="0"/>
                  </a:lnTo>
                  <a:lnTo>
                    <a:pt x="1493" y="2013"/>
                  </a:lnTo>
                  <a:lnTo>
                    <a:pt x="0" y="3955"/>
                  </a:lnTo>
                  <a:close/>
                </a:path>
              </a:pathLst>
            </a:custGeom>
            <a:solidFill>
              <a:schemeClr val="accent5"/>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smtClean="0">
                <a:ln>
                  <a:noFill/>
                </a:ln>
                <a:solidFill>
                  <a:sysClr val="windowText" lastClr="000000"/>
                </a:solidFill>
                <a:effectLst/>
                <a:uLnTx/>
                <a:uFillTx/>
                <a:latin typeface="+mj-lt"/>
              </a:endParaRPr>
            </a:p>
          </p:txBody>
        </p:sp>
        <p:sp>
          <p:nvSpPr>
            <p:cNvPr id="63" name="Freeform 30"/>
            <p:cNvSpPr>
              <a:spLocks/>
            </p:cNvSpPr>
            <p:nvPr/>
          </p:nvSpPr>
          <p:spPr bwMode="gray">
            <a:xfrm>
              <a:off x="9099720" y="3652626"/>
              <a:ext cx="1146395" cy="2258471"/>
            </a:xfrm>
            <a:custGeom>
              <a:avLst/>
              <a:gdLst>
                <a:gd name="T0" fmla="*/ 2092 w 207"/>
                <a:gd name="T1" fmla="*/ 1064 h 408"/>
                <a:gd name="T2" fmla="*/ 1879 w 207"/>
                <a:gd name="T3" fmla="*/ 0 h 408"/>
                <a:gd name="T4" fmla="*/ 1465 w 207"/>
                <a:gd name="T5" fmla="*/ 592 h 408"/>
                <a:gd name="T6" fmla="*/ 718 w 207"/>
                <a:gd name="T7" fmla="*/ 317 h 408"/>
                <a:gd name="T8" fmla="*/ 524 w 207"/>
                <a:gd name="T9" fmla="*/ 2157 h 408"/>
                <a:gd name="T10" fmla="*/ 79 w 207"/>
                <a:gd name="T11" fmla="*/ 2647 h 408"/>
                <a:gd name="T12" fmla="*/ 0 w 207"/>
                <a:gd name="T13" fmla="*/ 3359 h 408"/>
                <a:gd name="T14" fmla="*/ 779 w 207"/>
                <a:gd name="T15" fmla="*/ 3506 h 408"/>
                <a:gd name="T16" fmla="*/ 2092 w 207"/>
                <a:gd name="T17" fmla="*/ 1064 h 4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408"/>
                <a:gd name="T29" fmla="*/ 207 w 207"/>
                <a:gd name="T30" fmla="*/ 408 h 4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408">
                  <a:moveTo>
                    <a:pt x="207" y="124"/>
                  </a:moveTo>
                  <a:cubicBezTo>
                    <a:pt x="207" y="81"/>
                    <a:pt x="200" y="39"/>
                    <a:pt x="186" y="0"/>
                  </a:cubicBezTo>
                  <a:cubicBezTo>
                    <a:pt x="145" y="69"/>
                    <a:pt x="145" y="69"/>
                    <a:pt x="145" y="69"/>
                  </a:cubicBezTo>
                  <a:cubicBezTo>
                    <a:pt x="71" y="37"/>
                    <a:pt x="71" y="37"/>
                    <a:pt x="71" y="37"/>
                  </a:cubicBezTo>
                  <a:cubicBezTo>
                    <a:pt x="96" y="105"/>
                    <a:pt x="92" y="183"/>
                    <a:pt x="52" y="251"/>
                  </a:cubicBezTo>
                  <a:cubicBezTo>
                    <a:pt x="40" y="273"/>
                    <a:pt x="25" y="292"/>
                    <a:pt x="8" y="308"/>
                  </a:cubicBezTo>
                  <a:cubicBezTo>
                    <a:pt x="0" y="391"/>
                    <a:pt x="0" y="391"/>
                    <a:pt x="0" y="391"/>
                  </a:cubicBezTo>
                  <a:cubicBezTo>
                    <a:pt x="77" y="408"/>
                    <a:pt x="77" y="408"/>
                    <a:pt x="77" y="408"/>
                  </a:cubicBezTo>
                  <a:cubicBezTo>
                    <a:pt x="157" y="340"/>
                    <a:pt x="207" y="238"/>
                    <a:pt x="207" y="124"/>
                  </a:cubicBezTo>
                  <a:close/>
                </a:path>
              </a:pathLst>
            </a:custGeom>
            <a:solidFill>
              <a:schemeClr val="accent3"/>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smtClean="0">
                <a:ln>
                  <a:noFill/>
                </a:ln>
                <a:solidFill>
                  <a:sysClr val="windowText" lastClr="000000"/>
                </a:solidFill>
                <a:effectLst/>
                <a:uLnTx/>
                <a:uFillTx/>
                <a:latin typeface="+mj-lt"/>
              </a:endParaRPr>
            </a:p>
          </p:txBody>
        </p:sp>
        <p:sp>
          <p:nvSpPr>
            <p:cNvPr id="64" name="Freeform 31"/>
            <p:cNvSpPr>
              <a:spLocks/>
            </p:cNvSpPr>
            <p:nvPr/>
          </p:nvSpPr>
          <p:spPr bwMode="gray">
            <a:xfrm>
              <a:off x="7057813" y="5444674"/>
              <a:ext cx="2374676" cy="968725"/>
            </a:xfrm>
            <a:custGeom>
              <a:avLst/>
              <a:gdLst>
                <a:gd name="T0" fmla="*/ 3617 w 430"/>
                <a:gd name="T1" fmla="*/ 0 h 175"/>
                <a:gd name="T2" fmla="*/ 824 w 430"/>
                <a:gd name="T3" fmla="*/ 196 h 175"/>
                <a:gd name="T4" fmla="*/ 0 w 430"/>
                <a:gd name="T5" fmla="*/ 361 h 175"/>
                <a:gd name="T6" fmla="*/ 79 w 430"/>
                <a:gd name="T7" fmla="*/ 1032 h 175"/>
                <a:gd name="T8" fmla="*/ 2038 w 430"/>
                <a:gd name="T9" fmla="*/ 1504 h 175"/>
                <a:gd name="T10" fmla="*/ 4320 w 430"/>
                <a:gd name="T11" fmla="*/ 841 h 175"/>
                <a:gd name="T12" fmla="*/ 3537 w 430"/>
                <a:gd name="T13" fmla="*/ 689 h 175"/>
                <a:gd name="T14" fmla="*/ 3617 w 430"/>
                <a:gd name="T15" fmla="*/ 0 h 175"/>
                <a:gd name="T16" fmla="*/ 0 60000 65536"/>
                <a:gd name="T17" fmla="*/ 0 60000 65536"/>
                <a:gd name="T18" fmla="*/ 0 60000 65536"/>
                <a:gd name="T19" fmla="*/ 0 60000 65536"/>
                <a:gd name="T20" fmla="*/ 0 60000 65536"/>
                <a:gd name="T21" fmla="*/ 0 60000 65536"/>
                <a:gd name="T22" fmla="*/ 0 60000 65536"/>
                <a:gd name="T23" fmla="*/ 0 60000 65536"/>
                <a:gd name="T24" fmla="*/ 0 w 430"/>
                <a:gd name="T25" fmla="*/ 0 h 175"/>
                <a:gd name="T26" fmla="*/ 430 w 430"/>
                <a:gd name="T27" fmla="*/ 175 h 1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0" h="175">
                  <a:moveTo>
                    <a:pt x="360" y="0"/>
                  </a:moveTo>
                  <a:cubicBezTo>
                    <a:pt x="282" y="61"/>
                    <a:pt x="173" y="73"/>
                    <a:pt x="82" y="23"/>
                  </a:cubicBezTo>
                  <a:cubicBezTo>
                    <a:pt x="0" y="42"/>
                    <a:pt x="0" y="42"/>
                    <a:pt x="0" y="42"/>
                  </a:cubicBezTo>
                  <a:cubicBezTo>
                    <a:pt x="8" y="120"/>
                    <a:pt x="8" y="120"/>
                    <a:pt x="8" y="120"/>
                  </a:cubicBezTo>
                  <a:cubicBezTo>
                    <a:pt x="64" y="155"/>
                    <a:pt x="131" y="175"/>
                    <a:pt x="203" y="175"/>
                  </a:cubicBezTo>
                  <a:cubicBezTo>
                    <a:pt x="288" y="175"/>
                    <a:pt x="367" y="146"/>
                    <a:pt x="430" y="98"/>
                  </a:cubicBezTo>
                  <a:cubicBezTo>
                    <a:pt x="352" y="80"/>
                    <a:pt x="352" y="80"/>
                    <a:pt x="352" y="80"/>
                  </a:cubicBezTo>
                  <a:lnTo>
                    <a:pt x="360" y="0"/>
                  </a:lnTo>
                  <a:close/>
                </a:path>
              </a:pathLst>
            </a:custGeom>
            <a:solidFill>
              <a:schemeClr val="accent1"/>
            </a:solidFill>
            <a:ln w="9525"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100" b="0" i="0" u="none" strike="noStrike" kern="0" cap="none" spc="0" normalizeH="0" baseline="0" noProof="0" smtClean="0">
                <a:ln>
                  <a:noFill/>
                </a:ln>
                <a:solidFill>
                  <a:sysClr val="windowText" lastClr="000000"/>
                </a:solidFill>
                <a:effectLst/>
                <a:uLnTx/>
                <a:uFillTx/>
                <a:latin typeface="+mj-lt"/>
              </a:endParaRPr>
            </a:p>
          </p:txBody>
        </p:sp>
        <p:sp>
          <p:nvSpPr>
            <p:cNvPr id="65" name="Rectangle 36"/>
            <p:cNvSpPr>
              <a:spLocks noChangeArrowheads="1"/>
            </p:cNvSpPr>
            <p:nvPr/>
          </p:nvSpPr>
          <p:spPr bwMode="auto">
            <a:xfrm>
              <a:off x="6400554" y="2474767"/>
              <a:ext cx="1314516" cy="198515"/>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algn="ctr" defTabSz="914400" fontAlgn="base">
                <a:spcBef>
                  <a:spcPct val="0"/>
                </a:spcBef>
                <a:spcAft>
                  <a:spcPct val="0"/>
                </a:spcAft>
              </a:pPr>
              <a:r>
                <a:rPr lang="en-US" sz="1100" dirty="0" smtClean="0">
                  <a:solidFill>
                    <a:srgbClr val="FFFFFF"/>
                  </a:solidFill>
                  <a:latin typeface="Georgia" pitchFamily="18" charset="0"/>
                </a:rPr>
                <a:t>xxx</a:t>
              </a:r>
            </a:p>
          </p:txBody>
        </p:sp>
        <p:sp>
          <p:nvSpPr>
            <p:cNvPr id="66" name="TextBox 65"/>
            <p:cNvSpPr txBox="1"/>
            <p:nvPr/>
          </p:nvSpPr>
          <p:spPr>
            <a:xfrm rot="2362776">
              <a:off x="8232502" y="3004806"/>
              <a:ext cx="1497355" cy="673374"/>
            </a:xfrm>
            <a:prstGeom prst="rect">
              <a:avLst/>
            </a:prstGeom>
            <a:noFill/>
          </p:spPr>
          <p:txBody>
            <a:bodyPr wrap="none" lIns="0" tIns="0" rIns="0" bIns="0" rtlCol="0">
              <a:prstTxWarp prst="textArchUp">
                <a:avLst/>
              </a:prstTxWarp>
              <a:noAutofit/>
            </a:bodyPr>
            <a:lstStyle/>
            <a:p>
              <a:pPr algn="ctr">
                <a:spcAft>
                  <a:spcPts val="900"/>
                </a:spcAft>
              </a:pPr>
              <a:r>
                <a:rPr lang="en-GB" sz="1100" dirty="0" smtClean="0">
                  <a:solidFill>
                    <a:schemeClr val="bg1"/>
                  </a:solidFill>
                  <a:latin typeface="Georgia" pitchFamily="18" charset="0"/>
                </a:rPr>
                <a:t>xxx</a:t>
              </a:r>
            </a:p>
          </p:txBody>
        </p:sp>
        <p:sp>
          <p:nvSpPr>
            <p:cNvPr id="67" name="Oval 66"/>
            <p:cNvSpPr/>
            <p:nvPr/>
          </p:nvSpPr>
          <p:spPr bwMode="gray">
            <a:xfrm>
              <a:off x="6935843" y="3126240"/>
              <a:ext cx="2448001" cy="2448000"/>
            </a:xfrm>
            <a:prstGeom prst="ellipse">
              <a:avLst/>
            </a:prstGeom>
            <a:noFill/>
            <a:ln w="12700">
              <a:solidFill>
                <a:srgbClr val="968C6D"/>
              </a:solidFill>
              <a:prstDash val="dash"/>
              <a:round/>
              <a:headEnd/>
              <a:tailEnd/>
            </a:ln>
          </p:spPr>
          <p:txBody>
            <a:bodyPr rtlCol="0" anchor="ctr"/>
            <a:lstStyle/>
            <a:p>
              <a:pPr algn="ctr"/>
              <a:endParaRPr lang="en-GB" sz="1100"/>
            </a:p>
          </p:txBody>
        </p:sp>
        <p:sp>
          <p:nvSpPr>
            <p:cNvPr id="68" name="Rectangle 67"/>
            <p:cNvSpPr/>
            <p:nvPr/>
          </p:nvSpPr>
          <p:spPr bwMode="ltGray">
            <a:xfrm>
              <a:off x="7287155" y="3843101"/>
              <a:ext cx="1812565" cy="104317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i="1" dirty="0" err="1" smtClean="0">
                  <a:solidFill>
                    <a:schemeClr val="tx1"/>
                  </a:solidFill>
                  <a:latin typeface="Georgia" pitchFamily="18" charset="0"/>
                </a:rPr>
                <a:t>xxxxx</a:t>
              </a:r>
              <a:endParaRPr lang="en-GB" sz="1200" b="1" i="1" dirty="0" smtClean="0">
                <a:solidFill>
                  <a:schemeClr val="tx1"/>
                </a:solidFill>
                <a:latin typeface="Georgia" pitchFamily="18" charset="0"/>
              </a:endParaRPr>
            </a:p>
          </p:txBody>
        </p:sp>
        <p:sp>
          <p:nvSpPr>
            <p:cNvPr id="69" name="TextBox 68"/>
            <p:cNvSpPr txBox="1"/>
            <p:nvPr/>
          </p:nvSpPr>
          <p:spPr>
            <a:xfrm>
              <a:off x="7151092" y="4970719"/>
              <a:ext cx="2019597" cy="1230885"/>
            </a:xfrm>
            <a:prstGeom prst="rect">
              <a:avLst/>
            </a:prstGeom>
            <a:noFill/>
          </p:spPr>
          <p:txBody>
            <a:bodyPr wrap="none" lIns="0" tIns="0" rIns="0" bIns="0" rtlCol="0">
              <a:prstTxWarp prst="textArchDown">
                <a:avLst/>
              </a:prstTxWarp>
              <a:noAutofit/>
            </a:bodyPr>
            <a:lstStyle/>
            <a:p>
              <a:pPr algn="ctr">
                <a:lnSpc>
                  <a:spcPts val="1600"/>
                </a:lnSpc>
                <a:spcAft>
                  <a:spcPts val="900"/>
                </a:spcAft>
              </a:pPr>
              <a:r>
                <a:rPr lang="en-GB" sz="1100" dirty="0" smtClean="0">
                  <a:solidFill>
                    <a:schemeClr val="bg1"/>
                  </a:solidFill>
                  <a:latin typeface="Georgia" pitchFamily="18" charset="0"/>
                </a:rPr>
                <a:t>xxx</a:t>
              </a:r>
            </a:p>
          </p:txBody>
        </p:sp>
        <p:sp>
          <p:nvSpPr>
            <p:cNvPr id="70" name="TextBox 69"/>
            <p:cNvSpPr txBox="1"/>
            <p:nvPr/>
          </p:nvSpPr>
          <p:spPr>
            <a:xfrm rot="17442704">
              <a:off x="8177655" y="4163428"/>
              <a:ext cx="2325347" cy="1230886"/>
            </a:xfrm>
            <a:prstGeom prst="rect">
              <a:avLst/>
            </a:prstGeom>
            <a:noFill/>
          </p:spPr>
          <p:txBody>
            <a:bodyPr wrap="none" lIns="0" tIns="0" rIns="0" bIns="0" rtlCol="0">
              <a:prstTxWarp prst="textArchDown">
                <a:avLst/>
              </a:prstTxWarp>
              <a:noAutofit/>
            </a:bodyPr>
            <a:lstStyle/>
            <a:p>
              <a:pPr algn="ctr">
                <a:lnSpc>
                  <a:spcPts val="1800"/>
                </a:lnSpc>
                <a:spcAft>
                  <a:spcPts val="900"/>
                </a:spcAft>
              </a:pPr>
              <a:r>
                <a:rPr lang="en-GB" sz="1100" dirty="0" err="1" smtClean="0">
                  <a:solidFill>
                    <a:schemeClr val="bg1"/>
                  </a:solidFill>
                  <a:latin typeface="Georgia" pitchFamily="18" charset="0"/>
                </a:rPr>
                <a:t>xxxxx</a:t>
              </a:r>
              <a:endParaRPr lang="en-GB" sz="1100" dirty="0" smtClean="0">
                <a:solidFill>
                  <a:schemeClr val="bg1"/>
                </a:solidFill>
                <a:latin typeface="Georgia" pitchFamily="18" charset="0"/>
              </a:endParaRPr>
            </a:p>
          </p:txBody>
        </p:sp>
        <p:sp>
          <p:nvSpPr>
            <p:cNvPr id="71" name="TextBox 70"/>
            <p:cNvSpPr txBox="1"/>
            <p:nvPr/>
          </p:nvSpPr>
          <p:spPr>
            <a:xfrm rot="4362611">
              <a:off x="5936701" y="4119007"/>
              <a:ext cx="2217669" cy="1230885"/>
            </a:xfrm>
            <a:prstGeom prst="rect">
              <a:avLst/>
            </a:prstGeom>
            <a:noFill/>
          </p:spPr>
          <p:txBody>
            <a:bodyPr wrap="none" lIns="0" tIns="0" rIns="0" bIns="0" rtlCol="0">
              <a:prstTxWarp prst="textArchDown">
                <a:avLst/>
              </a:prstTxWarp>
              <a:noAutofit/>
            </a:bodyPr>
            <a:lstStyle/>
            <a:p>
              <a:pPr algn="ctr">
                <a:lnSpc>
                  <a:spcPts val="1800"/>
                </a:lnSpc>
                <a:spcAft>
                  <a:spcPts val="900"/>
                </a:spcAft>
              </a:pPr>
              <a:r>
                <a:rPr lang="en-GB" sz="1100" dirty="0" smtClean="0">
                  <a:solidFill>
                    <a:schemeClr val="bg1"/>
                  </a:solidFill>
                  <a:latin typeface="Georgia" pitchFamily="18" charset="0"/>
                </a:rPr>
                <a:t>xxx</a:t>
              </a:r>
            </a:p>
          </p:txBody>
        </p:sp>
      </p:grpSp>
      <p:grpSp>
        <p:nvGrpSpPr>
          <p:cNvPr id="72" name="Group 71"/>
          <p:cNvGrpSpPr/>
          <p:nvPr/>
        </p:nvGrpSpPr>
        <p:grpSpPr>
          <a:xfrm>
            <a:off x="522165" y="2337766"/>
            <a:ext cx="5575984" cy="3771708"/>
            <a:chOff x="522165" y="2337766"/>
            <a:chExt cx="5575984" cy="3771708"/>
          </a:xfrm>
        </p:grpSpPr>
        <p:sp>
          <p:nvSpPr>
            <p:cNvPr id="73" name="Freeform 23"/>
            <p:cNvSpPr>
              <a:spLocks/>
            </p:cNvSpPr>
            <p:nvPr/>
          </p:nvSpPr>
          <p:spPr bwMode="auto">
            <a:xfrm>
              <a:off x="522165" y="2726453"/>
              <a:ext cx="1686711" cy="633417"/>
            </a:xfrm>
            <a:custGeom>
              <a:avLst/>
              <a:gdLst/>
              <a:ahLst/>
              <a:cxnLst>
                <a:cxn ang="0">
                  <a:pos x="1224" y="0"/>
                </a:cxn>
                <a:cxn ang="0">
                  <a:pos x="0" y="0"/>
                </a:cxn>
                <a:cxn ang="0">
                  <a:pos x="182" y="264"/>
                </a:cxn>
                <a:cxn ang="0">
                  <a:pos x="0" y="528"/>
                </a:cxn>
                <a:cxn ang="0">
                  <a:pos x="1224" y="528"/>
                </a:cxn>
                <a:cxn ang="0">
                  <a:pos x="1406" y="264"/>
                </a:cxn>
                <a:cxn ang="0">
                  <a:pos x="1224" y="0"/>
                </a:cxn>
              </a:cxnLst>
              <a:rect l="0" t="0" r="r" b="b"/>
              <a:pathLst>
                <a:path w="1406" h="528">
                  <a:moveTo>
                    <a:pt x="1224" y="0"/>
                  </a:moveTo>
                  <a:lnTo>
                    <a:pt x="0" y="0"/>
                  </a:lnTo>
                  <a:lnTo>
                    <a:pt x="182" y="264"/>
                  </a:lnTo>
                  <a:lnTo>
                    <a:pt x="0" y="528"/>
                  </a:lnTo>
                  <a:lnTo>
                    <a:pt x="1224" y="528"/>
                  </a:lnTo>
                  <a:lnTo>
                    <a:pt x="1406" y="264"/>
                  </a:lnTo>
                  <a:lnTo>
                    <a:pt x="1224"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74" name="Freeform 24"/>
            <p:cNvSpPr>
              <a:spLocks/>
            </p:cNvSpPr>
            <p:nvPr/>
          </p:nvSpPr>
          <p:spPr bwMode="auto">
            <a:xfrm>
              <a:off x="1973744" y="2726453"/>
              <a:ext cx="1686711" cy="633417"/>
            </a:xfrm>
            <a:custGeom>
              <a:avLst/>
              <a:gdLst/>
              <a:ahLst/>
              <a:cxnLst>
                <a:cxn ang="0">
                  <a:pos x="1224" y="0"/>
                </a:cxn>
                <a:cxn ang="0">
                  <a:pos x="0" y="0"/>
                </a:cxn>
                <a:cxn ang="0">
                  <a:pos x="182" y="264"/>
                </a:cxn>
                <a:cxn ang="0">
                  <a:pos x="0" y="528"/>
                </a:cxn>
                <a:cxn ang="0">
                  <a:pos x="1224" y="528"/>
                </a:cxn>
                <a:cxn ang="0">
                  <a:pos x="1406" y="264"/>
                </a:cxn>
                <a:cxn ang="0">
                  <a:pos x="1224" y="0"/>
                </a:cxn>
              </a:cxnLst>
              <a:rect l="0" t="0" r="r" b="b"/>
              <a:pathLst>
                <a:path w="1406" h="528">
                  <a:moveTo>
                    <a:pt x="1224" y="0"/>
                  </a:moveTo>
                  <a:lnTo>
                    <a:pt x="0" y="0"/>
                  </a:lnTo>
                  <a:lnTo>
                    <a:pt x="182" y="264"/>
                  </a:lnTo>
                  <a:lnTo>
                    <a:pt x="0" y="528"/>
                  </a:lnTo>
                  <a:lnTo>
                    <a:pt x="1224" y="528"/>
                  </a:lnTo>
                  <a:lnTo>
                    <a:pt x="1406" y="264"/>
                  </a:lnTo>
                  <a:lnTo>
                    <a:pt x="1224"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75" name="Freeform 25"/>
            <p:cNvSpPr>
              <a:spLocks/>
            </p:cNvSpPr>
            <p:nvPr/>
          </p:nvSpPr>
          <p:spPr bwMode="auto">
            <a:xfrm>
              <a:off x="3461313" y="2721655"/>
              <a:ext cx="1547551" cy="1765889"/>
            </a:xfrm>
            <a:custGeom>
              <a:avLst/>
              <a:gdLst/>
              <a:ahLst/>
              <a:cxnLst>
                <a:cxn ang="0">
                  <a:pos x="1290" y="1236"/>
                </a:cxn>
                <a:cxn ang="0">
                  <a:pos x="1280" y="1108"/>
                </a:cxn>
                <a:cxn ang="0">
                  <a:pos x="1260" y="986"/>
                </a:cxn>
                <a:cxn ang="0">
                  <a:pos x="1228" y="868"/>
                </a:cxn>
                <a:cxn ang="0">
                  <a:pos x="1186" y="754"/>
                </a:cxn>
                <a:cxn ang="0">
                  <a:pos x="1132" y="646"/>
                </a:cxn>
                <a:cxn ang="0">
                  <a:pos x="1068" y="544"/>
                </a:cxn>
                <a:cxn ang="0">
                  <a:pos x="996" y="448"/>
                </a:cxn>
                <a:cxn ang="0">
                  <a:pos x="916" y="362"/>
                </a:cxn>
                <a:cxn ang="0">
                  <a:pos x="826" y="282"/>
                </a:cxn>
                <a:cxn ang="0">
                  <a:pos x="730" y="210"/>
                </a:cxn>
                <a:cxn ang="0">
                  <a:pos x="628" y="148"/>
                </a:cxn>
                <a:cxn ang="0">
                  <a:pos x="518" y="96"/>
                </a:cxn>
                <a:cxn ang="0">
                  <a:pos x="404" y="56"/>
                </a:cxn>
                <a:cxn ang="0">
                  <a:pos x="286" y="26"/>
                </a:cxn>
                <a:cxn ang="0">
                  <a:pos x="162" y="6"/>
                </a:cxn>
                <a:cxn ang="0">
                  <a:pos x="34" y="0"/>
                </a:cxn>
                <a:cxn ang="0">
                  <a:pos x="6" y="0"/>
                </a:cxn>
                <a:cxn ang="0">
                  <a:pos x="190" y="268"/>
                </a:cxn>
                <a:cxn ang="0">
                  <a:pos x="4" y="532"/>
                </a:cxn>
                <a:cxn ang="0">
                  <a:pos x="76" y="538"/>
                </a:cxn>
                <a:cxn ang="0">
                  <a:pos x="148" y="550"/>
                </a:cxn>
                <a:cxn ang="0">
                  <a:pos x="218" y="570"/>
                </a:cxn>
                <a:cxn ang="0">
                  <a:pos x="288" y="594"/>
                </a:cxn>
                <a:cxn ang="0">
                  <a:pos x="352" y="624"/>
                </a:cxn>
                <a:cxn ang="0">
                  <a:pos x="416" y="660"/>
                </a:cxn>
                <a:cxn ang="0">
                  <a:pos x="474" y="702"/>
                </a:cxn>
                <a:cxn ang="0">
                  <a:pos x="528" y="748"/>
                </a:cxn>
                <a:cxn ang="0">
                  <a:pos x="580" y="798"/>
                </a:cxn>
                <a:cxn ang="0">
                  <a:pos x="624" y="852"/>
                </a:cxn>
                <a:cxn ang="0">
                  <a:pos x="664" y="912"/>
                </a:cxn>
                <a:cxn ang="0">
                  <a:pos x="698" y="972"/>
                </a:cxn>
                <a:cxn ang="0">
                  <a:pos x="726" y="1038"/>
                </a:cxn>
                <a:cxn ang="0">
                  <a:pos x="746" y="1106"/>
                </a:cxn>
                <a:cxn ang="0">
                  <a:pos x="760" y="1176"/>
                </a:cxn>
                <a:cxn ang="0">
                  <a:pos x="764" y="1248"/>
                </a:cxn>
                <a:cxn ang="0">
                  <a:pos x="1290" y="1236"/>
                </a:cxn>
              </a:cxnLst>
              <a:rect l="0" t="0" r="r" b="b"/>
              <a:pathLst>
                <a:path w="1290" h="1472">
                  <a:moveTo>
                    <a:pt x="1290" y="1236"/>
                  </a:moveTo>
                  <a:lnTo>
                    <a:pt x="1290" y="1236"/>
                  </a:lnTo>
                  <a:lnTo>
                    <a:pt x="1286" y="1172"/>
                  </a:lnTo>
                  <a:lnTo>
                    <a:pt x="1280" y="1108"/>
                  </a:lnTo>
                  <a:lnTo>
                    <a:pt x="1272" y="1046"/>
                  </a:lnTo>
                  <a:lnTo>
                    <a:pt x="1260" y="986"/>
                  </a:lnTo>
                  <a:lnTo>
                    <a:pt x="1246" y="926"/>
                  </a:lnTo>
                  <a:lnTo>
                    <a:pt x="1228" y="868"/>
                  </a:lnTo>
                  <a:lnTo>
                    <a:pt x="1208" y="810"/>
                  </a:lnTo>
                  <a:lnTo>
                    <a:pt x="1186" y="754"/>
                  </a:lnTo>
                  <a:lnTo>
                    <a:pt x="1160" y="698"/>
                  </a:lnTo>
                  <a:lnTo>
                    <a:pt x="1132" y="646"/>
                  </a:lnTo>
                  <a:lnTo>
                    <a:pt x="1102" y="594"/>
                  </a:lnTo>
                  <a:lnTo>
                    <a:pt x="1068" y="544"/>
                  </a:lnTo>
                  <a:lnTo>
                    <a:pt x="1034" y="496"/>
                  </a:lnTo>
                  <a:lnTo>
                    <a:pt x="996" y="448"/>
                  </a:lnTo>
                  <a:lnTo>
                    <a:pt x="956" y="404"/>
                  </a:lnTo>
                  <a:lnTo>
                    <a:pt x="916" y="362"/>
                  </a:lnTo>
                  <a:lnTo>
                    <a:pt x="872" y="320"/>
                  </a:lnTo>
                  <a:lnTo>
                    <a:pt x="826" y="282"/>
                  </a:lnTo>
                  <a:lnTo>
                    <a:pt x="780" y="244"/>
                  </a:lnTo>
                  <a:lnTo>
                    <a:pt x="730" y="210"/>
                  </a:lnTo>
                  <a:lnTo>
                    <a:pt x="680" y="178"/>
                  </a:lnTo>
                  <a:lnTo>
                    <a:pt x="628" y="148"/>
                  </a:lnTo>
                  <a:lnTo>
                    <a:pt x="574" y="122"/>
                  </a:lnTo>
                  <a:lnTo>
                    <a:pt x="518" y="96"/>
                  </a:lnTo>
                  <a:lnTo>
                    <a:pt x="462" y="74"/>
                  </a:lnTo>
                  <a:lnTo>
                    <a:pt x="404" y="56"/>
                  </a:lnTo>
                  <a:lnTo>
                    <a:pt x="346" y="38"/>
                  </a:lnTo>
                  <a:lnTo>
                    <a:pt x="286" y="26"/>
                  </a:lnTo>
                  <a:lnTo>
                    <a:pt x="224" y="14"/>
                  </a:lnTo>
                  <a:lnTo>
                    <a:pt x="162" y="6"/>
                  </a:lnTo>
                  <a:lnTo>
                    <a:pt x="98" y="2"/>
                  </a:lnTo>
                  <a:lnTo>
                    <a:pt x="34" y="0"/>
                  </a:lnTo>
                  <a:lnTo>
                    <a:pt x="34" y="0"/>
                  </a:lnTo>
                  <a:lnTo>
                    <a:pt x="6" y="0"/>
                  </a:lnTo>
                  <a:lnTo>
                    <a:pt x="0" y="2"/>
                  </a:lnTo>
                  <a:lnTo>
                    <a:pt x="190" y="268"/>
                  </a:lnTo>
                  <a:lnTo>
                    <a:pt x="4" y="532"/>
                  </a:lnTo>
                  <a:lnTo>
                    <a:pt x="4" y="532"/>
                  </a:lnTo>
                  <a:lnTo>
                    <a:pt x="40" y="534"/>
                  </a:lnTo>
                  <a:lnTo>
                    <a:pt x="76" y="538"/>
                  </a:lnTo>
                  <a:lnTo>
                    <a:pt x="112" y="544"/>
                  </a:lnTo>
                  <a:lnTo>
                    <a:pt x="148" y="550"/>
                  </a:lnTo>
                  <a:lnTo>
                    <a:pt x="184" y="558"/>
                  </a:lnTo>
                  <a:lnTo>
                    <a:pt x="218" y="570"/>
                  </a:lnTo>
                  <a:lnTo>
                    <a:pt x="254" y="580"/>
                  </a:lnTo>
                  <a:lnTo>
                    <a:pt x="288" y="594"/>
                  </a:lnTo>
                  <a:lnTo>
                    <a:pt x="320" y="608"/>
                  </a:lnTo>
                  <a:lnTo>
                    <a:pt x="352" y="624"/>
                  </a:lnTo>
                  <a:lnTo>
                    <a:pt x="384" y="642"/>
                  </a:lnTo>
                  <a:lnTo>
                    <a:pt x="416" y="660"/>
                  </a:lnTo>
                  <a:lnTo>
                    <a:pt x="444" y="680"/>
                  </a:lnTo>
                  <a:lnTo>
                    <a:pt x="474" y="702"/>
                  </a:lnTo>
                  <a:lnTo>
                    <a:pt x="502" y="724"/>
                  </a:lnTo>
                  <a:lnTo>
                    <a:pt x="528" y="748"/>
                  </a:lnTo>
                  <a:lnTo>
                    <a:pt x="554" y="772"/>
                  </a:lnTo>
                  <a:lnTo>
                    <a:pt x="580" y="798"/>
                  </a:lnTo>
                  <a:lnTo>
                    <a:pt x="602" y="824"/>
                  </a:lnTo>
                  <a:lnTo>
                    <a:pt x="624" y="852"/>
                  </a:lnTo>
                  <a:lnTo>
                    <a:pt x="646" y="882"/>
                  </a:lnTo>
                  <a:lnTo>
                    <a:pt x="664" y="912"/>
                  </a:lnTo>
                  <a:lnTo>
                    <a:pt x="682" y="942"/>
                  </a:lnTo>
                  <a:lnTo>
                    <a:pt x="698" y="972"/>
                  </a:lnTo>
                  <a:lnTo>
                    <a:pt x="714" y="1006"/>
                  </a:lnTo>
                  <a:lnTo>
                    <a:pt x="726" y="1038"/>
                  </a:lnTo>
                  <a:lnTo>
                    <a:pt x="738" y="1072"/>
                  </a:lnTo>
                  <a:lnTo>
                    <a:pt x="746" y="1106"/>
                  </a:lnTo>
                  <a:lnTo>
                    <a:pt x="754" y="1140"/>
                  </a:lnTo>
                  <a:lnTo>
                    <a:pt x="760" y="1176"/>
                  </a:lnTo>
                  <a:lnTo>
                    <a:pt x="764" y="1212"/>
                  </a:lnTo>
                  <a:lnTo>
                    <a:pt x="764" y="1248"/>
                  </a:lnTo>
                  <a:lnTo>
                    <a:pt x="1012" y="1472"/>
                  </a:lnTo>
                  <a:lnTo>
                    <a:pt x="1290" y="1236"/>
                  </a:lnTo>
                  <a:close/>
                </a:path>
              </a:pathLst>
            </a:custGeom>
            <a:solidFill>
              <a:schemeClr val="accent4"/>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76" name="Freeform 26"/>
            <p:cNvSpPr>
              <a:spLocks/>
            </p:cNvSpPr>
            <p:nvPr/>
          </p:nvSpPr>
          <p:spPr bwMode="auto">
            <a:xfrm>
              <a:off x="3974764" y="4204426"/>
              <a:ext cx="1034100" cy="1233243"/>
            </a:xfrm>
            <a:custGeom>
              <a:avLst/>
              <a:gdLst/>
              <a:ahLst/>
              <a:cxnLst>
                <a:cxn ang="0">
                  <a:pos x="584" y="236"/>
                </a:cxn>
                <a:cxn ang="0">
                  <a:pos x="336" y="12"/>
                </a:cxn>
                <a:cxn ang="0">
                  <a:pos x="336" y="12"/>
                </a:cxn>
                <a:cxn ang="0">
                  <a:pos x="336" y="24"/>
                </a:cxn>
                <a:cxn ang="0">
                  <a:pos x="336" y="24"/>
                </a:cxn>
                <a:cxn ang="0">
                  <a:pos x="336" y="68"/>
                </a:cxn>
                <a:cxn ang="0">
                  <a:pos x="332" y="112"/>
                </a:cxn>
                <a:cxn ang="0">
                  <a:pos x="326" y="154"/>
                </a:cxn>
                <a:cxn ang="0">
                  <a:pos x="316" y="196"/>
                </a:cxn>
                <a:cxn ang="0">
                  <a:pos x="306" y="238"/>
                </a:cxn>
                <a:cxn ang="0">
                  <a:pos x="292" y="278"/>
                </a:cxn>
                <a:cxn ang="0">
                  <a:pos x="276" y="318"/>
                </a:cxn>
                <a:cxn ang="0">
                  <a:pos x="258" y="356"/>
                </a:cxn>
                <a:cxn ang="0">
                  <a:pos x="238" y="392"/>
                </a:cxn>
                <a:cxn ang="0">
                  <a:pos x="216" y="428"/>
                </a:cxn>
                <a:cxn ang="0">
                  <a:pos x="192" y="462"/>
                </a:cxn>
                <a:cxn ang="0">
                  <a:pos x="166" y="494"/>
                </a:cxn>
                <a:cxn ang="0">
                  <a:pos x="140" y="526"/>
                </a:cxn>
                <a:cxn ang="0">
                  <a:pos x="110" y="554"/>
                </a:cxn>
                <a:cxn ang="0">
                  <a:pos x="80" y="582"/>
                </a:cxn>
                <a:cxn ang="0">
                  <a:pos x="48" y="608"/>
                </a:cxn>
                <a:cxn ang="0">
                  <a:pos x="0" y="928"/>
                </a:cxn>
                <a:cxn ang="0">
                  <a:pos x="354" y="1028"/>
                </a:cxn>
                <a:cxn ang="0">
                  <a:pos x="354" y="1028"/>
                </a:cxn>
                <a:cxn ang="0">
                  <a:pos x="410" y="982"/>
                </a:cxn>
                <a:cxn ang="0">
                  <a:pos x="464" y="936"/>
                </a:cxn>
                <a:cxn ang="0">
                  <a:pos x="516" y="884"/>
                </a:cxn>
                <a:cxn ang="0">
                  <a:pos x="564" y="832"/>
                </a:cxn>
                <a:cxn ang="0">
                  <a:pos x="608" y="776"/>
                </a:cxn>
                <a:cxn ang="0">
                  <a:pos x="650" y="716"/>
                </a:cxn>
                <a:cxn ang="0">
                  <a:pos x="688" y="656"/>
                </a:cxn>
                <a:cxn ang="0">
                  <a:pos x="724" y="592"/>
                </a:cxn>
                <a:cxn ang="0">
                  <a:pos x="754" y="526"/>
                </a:cxn>
                <a:cxn ang="0">
                  <a:pos x="782" y="460"/>
                </a:cxn>
                <a:cxn ang="0">
                  <a:pos x="806" y="390"/>
                </a:cxn>
                <a:cxn ang="0">
                  <a:pos x="826" y="318"/>
                </a:cxn>
                <a:cxn ang="0">
                  <a:pos x="840" y="246"/>
                </a:cxn>
                <a:cxn ang="0">
                  <a:pos x="852" y="172"/>
                </a:cxn>
                <a:cxn ang="0">
                  <a:pos x="860" y="96"/>
                </a:cxn>
                <a:cxn ang="0">
                  <a:pos x="862" y="18"/>
                </a:cxn>
                <a:cxn ang="0">
                  <a:pos x="862" y="18"/>
                </a:cxn>
                <a:cxn ang="0">
                  <a:pos x="862" y="0"/>
                </a:cxn>
                <a:cxn ang="0">
                  <a:pos x="584" y="236"/>
                </a:cxn>
              </a:cxnLst>
              <a:rect l="0" t="0" r="r" b="b"/>
              <a:pathLst>
                <a:path w="862" h="1028">
                  <a:moveTo>
                    <a:pt x="584" y="236"/>
                  </a:moveTo>
                  <a:lnTo>
                    <a:pt x="336" y="12"/>
                  </a:lnTo>
                  <a:lnTo>
                    <a:pt x="336" y="12"/>
                  </a:lnTo>
                  <a:lnTo>
                    <a:pt x="336" y="24"/>
                  </a:lnTo>
                  <a:lnTo>
                    <a:pt x="336" y="24"/>
                  </a:lnTo>
                  <a:lnTo>
                    <a:pt x="336" y="68"/>
                  </a:lnTo>
                  <a:lnTo>
                    <a:pt x="332" y="112"/>
                  </a:lnTo>
                  <a:lnTo>
                    <a:pt x="326" y="154"/>
                  </a:lnTo>
                  <a:lnTo>
                    <a:pt x="316" y="196"/>
                  </a:lnTo>
                  <a:lnTo>
                    <a:pt x="306" y="238"/>
                  </a:lnTo>
                  <a:lnTo>
                    <a:pt x="292" y="278"/>
                  </a:lnTo>
                  <a:lnTo>
                    <a:pt x="276" y="318"/>
                  </a:lnTo>
                  <a:lnTo>
                    <a:pt x="258" y="356"/>
                  </a:lnTo>
                  <a:lnTo>
                    <a:pt x="238" y="392"/>
                  </a:lnTo>
                  <a:lnTo>
                    <a:pt x="216" y="428"/>
                  </a:lnTo>
                  <a:lnTo>
                    <a:pt x="192" y="462"/>
                  </a:lnTo>
                  <a:lnTo>
                    <a:pt x="166" y="494"/>
                  </a:lnTo>
                  <a:lnTo>
                    <a:pt x="140" y="526"/>
                  </a:lnTo>
                  <a:lnTo>
                    <a:pt x="110" y="554"/>
                  </a:lnTo>
                  <a:lnTo>
                    <a:pt x="80" y="582"/>
                  </a:lnTo>
                  <a:lnTo>
                    <a:pt x="48" y="608"/>
                  </a:lnTo>
                  <a:lnTo>
                    <a:pt x="0" y="928"/>
                  </a:lnTo>
                  <a:lnTo>
                    <a:pt x="354" y="1028"/>
                  </a:lnTo>
                  <a:lnTo>
                    <a:pt x="354" y="1028"/>
                  </a:lnTo>
                  <a:lnTo>
                    <a:pt x="410" y="982"/>
                  </a:lnTo>
                  <a:lnTo>
                    <a:pt x="464" y="936"/>
                  </a:lnTo>
                  <a:lnTo>
                    <a:pt x="516" y="884"/>
                  </a:lnTo>
                  <a:lnTo>
                    <a:pt x="564" y="832"/>
                  </a:lnTo>
                  <a:lnTo>
                    <a:pt x="608" y="776"/>
                  </a:lnTo>
                  <a:lnTo>
                    <a:pt x="650" y="716"/>
                  </a:lnTo>
                  <a:lnTo>
                    <a:pt x="688" y="656"/>
                  </a:lnTo>
                  <a:lnTo>
                    <a:pt x="724" y="592"/>
                  </a:lnTo>
                  <a:lnTo>
                    <a:pt x="754" y="526"/>
                  </a:lnTo>
                  <a:lnTo>
                    <a:pt x="782" y="460"/>
                  </a:lnTo>
                  <a:lnTo>
                    <a:pt x="806" y="390"/>
                  </a:lnTo>
                  <a:lnTo>
                    <a:pt x="826" y="318"/>
                  </a:lnTo>
                  <a:lnTo>
                    <a:pt x="840" y="246"/>
                  </a:lnTo>
                  <a:lnTo>
                    <a:pt x="852" y="172"/>
                  </a:lnTo>
                  <a:lnTo>
                    <a:pt x="860" y="96"/>
                  </a:lnTo>
                  <a:lnTo>
                    <a:pt x="862" y="18"/>
                  </a:lnTo>
                  <a:lnTo>
                    <a:pt x="862" y="18"/>
                  </a:lnTo>
                  <a:lnTo>
                    <a:pt x="862" y="0"/>
                  </a:lnTo>
                  <a:lnTo>
                    <a:pt x="584" y="236"/>
                  </a:lnTo>
                  <a:close/>
                </a:path>
              </a:pathLst>
            </a:custGeom>
            <a:solidFill>
              <a:srgbClr val="5A201C"/>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77" name="Freeform 27"/>
            <p:cNvSpPr>
              <a:spLocks/>
            </p:cNvSpPr>
            <p:nvPr/>
          </p:nvSpPr>
          <p:spPr bwMode="auto">
            <a:xfrm>
              <a:off x="2511189" y="4909821"/>
              <a:ext cx="1888253" cy="822962"/>
            </a:xfrm>
            <a:custGeom>
              <a:avLst/>
              <a:gdLst/>
              <a:ahLst/>
              <a:cxnLst>
                <a:cxn ang="0">
                  <a:pos x="1268" y="20"/>
                </a:cxn>
                <a:cxn ang="0">
                  <a:pos x="1170" y="84"/>
                </a:cxn>
                <a:cxn ang="0">
                  <a:pos x="1088" y="120"/>
                </a:cxn>
                <a:cxn ang="0">
                  <a:pos x="1032" y="140"/>
                </a:cxn>
                <a:cxn ang="0">
                  <a:pos x="974" y="154"/>
                </a:cxn>
                <a:cxn ang="0">
                  <a:pos x="914" y="166"/>
                </a:cxn>
                <a:cxn ang="0">
                  <a:pos x="854" y="170"/>
                </a:cxn>
                <a:cxn ang="0">
                  <a:pos x="822" y="170"/>
                </a:cxn>
                <a:cxn ang="0">
                  <a:pos x="756" y="168"/>
                </a:cxn>
                <a:cxn ang="0">
                  <a:pos x="692" y="160"/>
                </a:cxn>
                <a:cxn ang="0">
                  <a:pos x="630" y="146"/>
                </a:cxn>
                <a:cxn ang="0">
                  <a:pos x="570" y="126"/>
                </a:cxn>
                <a:cxn ang="0">
                  <a:pos x="512" y="102"/>
                </a:cxn>
                <a:cxn ang="0">
                  <a:pos x="456" y="74"/>
                </a:cxn>
                <a:cxn ang="0">
                  <a:pos x="404" y="40"/>
                </a:cxn>
                <a:cxn ang="0">
                  <a:pos x="354" y="2"/>
                </a:cxn>
                <a:cxn ang="0">
                  <a:pos x="0" y="376"/>
                </a:cxn>
                <a:cxn ang="0">
                  <a:pos x="42" y="410"/>
                </a:cxn>
                <a:cxn ang="0">
                  <a:pos x="130" y="476"/>
                </a:cxn>
                <a:cxn ang="0">
                  <a:pos x="226" y="532"/>
                </a:cxn>
                <a:cxn ang="0">
                  <a:pos x="326" y="582"/>
                </a:cxn>
                <a:cxn ang="0">
                  <a:pos x="430" y="622"/>
                </a:cxn>
                <a:cxn ang="0">
                  <a:pos x="538" y="652"/>
                </a:cxn>
                <a:cxn ang="0">
                  <a:pos x="652" y="674"/>
                </a:cxn>
                <a:cxn ang="0">
                  <a:pos x="768" y="684"/>
                </a:cxn>
                <a:cxn ang="0">
                  <a:pos x="826" y="686"/>
                </a:cxn>
                <a:cxn ang="0">
                  <a:pos x="930" y="682"/>
                </a:cxn>
                <a:cxn ang="0">
                  <a:pos x="1032" y="670"/>
                </a:cxn>
                <a:cxn ang="0">
                  <a:pos x="1130" y="648"/>
                </a:cxn>
                <a:cxn ang="0">
                  <a:pos x="1226" y="620"/>
                </a:cxn>
                <a:cxn ang="0">
                  <a:pos x="1320" y="586"/>
                </a:cxn>
                <a:cxn ang="0">
                  <a:pos x="1408" y="544"/>
                </a:cxn>
                <a:cxn ang="0">
                  <a:pos x="1494" y="494"/>
                </a:cxn>
                <a:cxn ang="0">
                  <a:pos x="1574" y="440"/>
                </a:cxn>
                <a:cxn ang="0">
                  <a:pos x="1268" y="20"/>
                </a:cxn>
              </a:cxnLst>
              <a:rect l="0" t="0" r="r" b="b"/>
              <a:pathLst>
                <a:path w="1574" h="686">
                  <a:moveTo>
                    <a:pt x="1268" y="20"/>
                  </a:moveTo>
                  <a:lnTo>
                    <a:pt x="1268" y="20"/>
                  </a:lnTo>
                  <a:lnTo>
                    <a:pt x="1220" y="54"/>
                  </a:lnTo>
                  <a:lnTo>
                    <a:pt x="1170" y="84"/>
                  </a:lnTo>
                  <a:lnTo>
                    <a:pt x="1116" y="110"/>
                  </a:lnTo>
                  <a:lnTo>
                    <a:pt x="1088" y="120"/>
                  </a:lnTo>
                  <a:lnTo>
                    <a:pt x="1062" y="132"/>
                  </a:lnTo>
                  <a:lnTo>
                    <a:pt x="1032" y="140"/>
                  </a:lnTo>
                  <a:lnTo>
                    <a:pt x="1004" y="148"/>
                  </a:lnTo>
                  <a:lnTo>
                    <a:pt x="974" y="154"/>
                  </a:lnTo>
                  <a:lnTo>
                    <a:pt x="944" y="160"/>
                  </a:lnTo>
                  <a:lnTo>
                    <a:pt x="914" y="166"/>
                  </a:lnTo>
                  <a:lnTo>
                    <a:pt x="884" y="168"/>
                  </a:lnTo>
                  <a:lnTo>
                    <a:pt x="854" y="170"/>
                  </a:lnTo>
                  <a:lnTo>
                    <a:pt x="822" y="170"/>
                  </a:lnTo>
                  <a:lnTo>
                    <a:pt x="822" y="170"/>
                  </a:lnTo>
                  <a:lnTo>
                    <a:pt x="788" y="170"/>
                  </a:lnTo>
                  <a:lnTo>
                    <a:pt x="756" y="168"/>
                  </a:lnTo>
                  <a:lnTo>
                    <a:pt x="724" y="164"/>
                  </a:lnTo>
                  <a:lnTo>
                    <a:pt x="692" y="160"/>
                  </a:lnTo>
                  <a:lnTo>
                    <a:pt x="660" y="152"/>
                  </a:lnTo>
                  <a:lnTo>
                    <a:pt x="630" y="146"/>
                  </a:lnTo>
                  <a:lnTo>
                    <a:pt x="598" y="136"/>
                  </a:lnTo>
                  <a:lnTo>
                    <a:pt x="570" y="126"/>
                  </a:lnTo>
                  <a:lnTo>
                    <a:pt x="540" y="114"/>
                  </a:lnTo>
                  <a:lnTo>
                    <a:pt x="512" y="102"/>
                  </a:lnTo>
                  <a:lnTo>
                    <a:pt x="484" y="88"/>
                  </a:lnTo>
                  <a:lnTo>
                    <a:pt x="456" y="74"/>
                  </a:lnTo>
                  <a:lnTo>
                    <a:pt x="430" y="58"/>
                  </a:lnTo>
                  <a:lnTo>
                    <a:pt x="404" y="40"/>
                  </a:lnTo>
                  <a:lnTo>
                    <a:pt x="378" y="22"/>
                  </a:lnTo>
                  <a:lnTo>
                    <a:pt x="354" y="2"/>
                  </a:lnTo>
                  <a:lnTo>
                    <a:pt x="50" y="0"/>
                  </a:lnTo>
                  <a:lnTo>
                    <a:pt x="0" y="376"/>
                  </a:lnTo>
                  <a:lnTo>
                    <a:pt x="0" y="376"/>
                  </a:lnTo>
                  <a:lnTo>
                    <a:pt x="42" y="410"/>
                  </a:lnTo>
                  <a:lnTo>
                    <a:pt x="86" y="444"/>
                  </a:lnTo>
                  <a:lnTo>
                    <a:pt x="130" y="476"/>
                  </a:lnTo>
                  <a:lnTo>
                    <a:pt x="178" y="506"/>
                  </a:lnTo>
                  <a:lnTo>
                    <a:pt x="226" y="532"/>
                  </a:lnTo>
                  <a:lnTo>
                    <a:pt x="274" y="558"/>
                  </a:lnTo>
                  <a:lnTo>
                    <a:pt x="326" y="582"/>
                  </a:lnTo>
                  <a:lnTo>
                    <a:pt x="378" y="604"/>
                  </a:lnTo>
                  <a:lnTo>
                    <a:pt x="430" y="622"/>
                  </a:lnTo>
                  <a:lnTo>
                    <a:pt x="484" y="638"/>
                  </a:lnTo>
                  <a:lnTo>
                    <a:pt x="538" y="652"/>
                  </a:lnTo>
                  <a:lnTo>
                    <a:pt x="594" y="664"/>
                  </a:lnTo>
                  <a:lnTo>
                    <a:pt x="652" y="674"/>
                  </a:lnTo>
                  <a:lnTo>
                    <a:pt x="710" y="680"/>
                  </a:lnTo>
                  <a:lnTo>
                    <a:pt x="768" y="684"/>
                  </a:lnTo>
                  <a:lnTo>
                    <a:pt x="826" y="686"/>
                  </a:lnTo>
                  <a:lnTo>
                    <a:pt x="826" y="686"/>
                  </a:lnTo>
                  <a:lnTo>
                    <a:pt x="878" y="684"/>
                  </a:lnTo>
                  <a:lnTo>
                    <a:pt x="930" y="682"/>
                  </a:lnTo>
                  <a:lnTo>
                    <a:pt x="982" y="676"/>
                  </a:lnTo>
                  <a:lnTo>
                    <a:pt x="1032" y="670"/>
                  </a:lnTo>
                  <a:lnTo>
                    <a:pt x="1082" y="660"/>
                  </a:lnTo>
                  <a:lnTo>
                    <a:pt x="1130" y="648"/>
                  </a:lnTo>
                  <a:lnTo>
                    <a:pt x="1180" y="636"/>
                  </a:lnTo>
                  <a:lnTo>
                    <a:pt x="1226" y="620"/>
                  </a:lnTo>
                  <a:lnTo>
                    <a:pt x="1274" y="604"/>
                  </a:lnTo>
                  <a:lnTo>
                    <a:pt x="1320" y="586"/>
                  </a:lnTo>
                  <a:lnTo>
                    <a:pt x="1364" y="566"/>
                  </a:lnTo>
                  <a:lnTo>
                    <a:pt x="1408" y="544"/>
                  </a:lnTo>
                  <a:lnTo>
                    <a:pt x="1452" y="520"/>
                  </a:lnTo>
                  <a:lnTo>
                    <a:pt x="1494" y="494"/>
                  </a:lnTo>
                  <a:lnTo>
                    <a:pt x="1534" y="468"/>
                  </a:lnTo>
                  <a:lnTo>
                    <a:pt x="1574" y="440"/>
                  </a:lnTo>
                  <a:lnTo>
                    <a:pt x="1220" y="340"/>
                  </a:lnTo>
                  <a:lnTo>
                    <a:pt x="1268" y="20"/>
                  </a:lnTo>
                  <a:close/>
                </a:path>
              </a:pathLst>
            </a:custGeom>
            <a:solidFill>
              <a:srgbClr val="5A201C"/>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78" name="Freeform 28"/>
            <p:cNvSpPr>
              <a:spLocks/>
            </p:cNvSpPr>
            <p:nvPr/>
          </p:nvSpPr>
          <p:spPr bwMode="auto">
            <a:xfrm>
              <a:off x="1997737" y="3647787"/>
              <a:ext cx="938128" cy="1713104"/>
            </a:xfrm>
            <a:custGeom>
              <a:avLst/>
              <a:gdLst/>
              <a:ahLst/>
              <a:cxnLst>
                <a:cxn ang="0">
                  <a:pos x="782" y="1054"/>
                </a:cxn>
                <a:cxn ang="0">
                  <a:pos x="782" y="1054"/>
                </a:cxn>
                <a:cxn ang="0">
                  <a:pos x="752" y="1028"/>
                </a:cxn>
                <a:cxn ang="0">
                  <a:pos x="724" y="1000"/>
                </a:cxn>
                <a:cxn ang="0">
                  <a:pos x="696" y="972"/>
                </a:cxn>
                <a:cxn ang="0">
                  <a:pos x="672" y="942"/>
                </a:cxn>
                <a:cxn ang="0">
                  <a:pos x="648" y="910"/>
                </a:cxn>
                <a:cxn ang="0">
                  <a:pos x="626" y="876"/>
                </a:cxn>
                <a:cxn ang="0">
                  <a:pos x="606" y="842"/>
                </a:cxn>
                <a:cxn ang="0">
                  <a:pos x="588" y="806"/>
                </a:cxn>
                <a:cxn ang="0">
                  <a:pos x="570" y="770"/>
                </a:cxn>
                <a:cxn ang="0">
                  <a:pos x="556" y="732"/>
                </a:cxn>
                <a:cxn ang="0">
                  <a:pos x="544" y="694"/>
                </a:cxn>
                <a:cxn ang="0">
                  <a:pos x="534" y="654"/>
                </a:cxn>
                <a:cxn ang="0">
                  <a:pos x="526" y="614"/>
                </a:cxn>
                <a:cxn ang="0">
                  <a:pos x="520" y="572"/>
                </a:cxn>
                <a:cxn ang="0">
                  <a:pos x="516" y="530"/>
                </a:cxn>
                <a:cxn ang="0">
                  <a:pos x="516" y="488"/>
                </a:cxn>
                <a:cxn ang="0">
                  <a:pos x="516" y="488"/>
                </a:cxn>
                <a:cxn ang="0">
                  <a:pos x="516" y="452"/>
                </a:cxn>
                <a:cxn ang="0">
                  <a:pos x="518" y="416"/>
                </a:cxn>
                <a:cxn ang="0">
                  <a:pos x="522" y="380"/>
                </a:cxn>
                <a:cxn ang="0">
                  <a:pos x="528" y="344"/>
                </a:cxn>
                <a:cxn ang="0">
                  <a:pos x="528" y="344"/>
                </a:cxn>
                <a:cxn ang="0">
                  <a:pos x="540" y="296"/>
                </a:cxn>
                <a:cxn ang="0">
                  <a:pos x="540" y="296"/>
                </a:cxn>
                <a:cxn ang="0">
                  <a:pos x="550" y="264"/>
                </a:cxn>
                <a:cxn ang="0">
                  <a:pos x="344" y="0"/>
                </a:cxn>
                <a:cxn ang="0">
                  <a:pos x="36" y="182"/>
                </a:cxn>
                <a:cxn ang="0">
                  <a:pos x="36" y="182"/>
                </a:cxn>
                <a:cxn ang="0">
                  <a:pos x="26" y="226"/>
                </a:cxn>
                <a:cxn ang="0">
                  <a:pos x="26" y="226"/>
                </a:cxn>
                <a:cxn ang="0">
                  <a:pos x="18" y="270"/>
                </a:cxn>
                <a:cxn ang="0">
                  <a:pos x="18" y="270"/>
                </a:cxn>
                <a:cxn ang="0">
                  <a:pos x="10" y="322"/>
                </a:cxn>
                <a:cxn ang="0">
                  <a:pos x="4" y="376"/>
                </a:cxn>
                <a:cxn ang="0">
                  <a:pos x="0" y="428"/>
                </a:cxn>
                <a:cxn ang="0">
                  <a:pos x="0" y="482"/>
                </a:cxn>
                <a:cxn ang="0">
                  <a:pos x="0" y="482"/>
                </a:cxn>
                <a:cxn ang="0">
                  <a:pos x="2" y="554"/>
                </a:cxn>
                <a:cxn ang="0">
                  <a:pos x="8" y="622"/>
                </a:cxn>
                <a:cxn ang="0">
                  <a:pos x="16" y="690"/>
                </a:cxn>
                <a:cxn ang="0">
                  <a:pos x="30" y="756"/>
                </a:cxn>
                <a:cxn ang="0">
                  <a:pos x="46" y="822"/>
                </a:cxn>
                <a:cxn ang="0">
                  <a:pos x="66" y="886"/>
                </a:cxn>
                <a:cxn ang="0">
                  <a:pos x="88" y="950"/>
                </a:cxn>
                <a:cxn ang="0">
                  <a:pos x="116" y="1010"/>
                </a:cxn>
                <a:cxn ang="0">
                  <a:pos x="144" y="1070"/>
                </a:cxn>
                <a:cxn ang="0">
                  <a:pos x="176" y="1126"/>
                </a:cxn>
                <a:cxn ang="0">
                  <a:pos x="212" y="1182"/>
                </a:cxn>
                <a:cxn ang="0">
                  <a:pos x="250" y="1236"/>
                </a:cxn>
                <a:cxn ang="0">
                  <a:pos x="290" y="1286"/>
                </a:cxn>
                <a:cxn ang="0">
                  <a:pos x="334" y="1336"/>
                </a:cxn>
                <a:cxn ang="0">
                  <a:pos x="380" y="1382"/>
                </a:cxn>
                <a:cxn ang="0">
                  <a:pos x="428" y="1428"/>
                </a:cxn>
                <a:cxn ang="0">
                  <a:pos x="478" y="1052"/>
                </a:cxn>
                <a:cxn ang="0">
                  <a:pos x="782" y="1054"/>
                </a:cxn>
              </a:cxnLst>
              <a:rect l="0" t="0" r="r" b="b"/>
              <a:pathLst>
                <a:path w="782" h="1428">
                  <a:moveTo>
                    <a:pt x="782" y="1054"/>
                  </a:moveTo>
                  <a:lnTo>
                    <a:pt x="782" y="1054"/>
                  </a:lnTo>
                  <a:lnTo>
                    <a:pt x="752" y="1028"/>
                  </a:lnTo>
                  <a:lnTo>
                    <a:pt x="724" y="1000"/>
                  </a:lnTo>
                  <a:lnTo>
                    <a:pt x="696" y="972"/>
                  </a:lnTo>
                  <a:lnTo>
                    <a:pt x="672" y="942"/>
                  </a:lnTo>
                  <a:lnTo>
                    <a:pt x="648" y="910"/>
                  </a:lnTo>
                  <a:lnTo>
                    <a:pt x="626" y="876"/>
                  </a:lnTo>
                  <a:lnTo>
                    <a:pt x="606" y="842"/>
                  </a:lnTo>
                  <a:lnTo>
                    <a:pt x="588" y="806"/>
                  </a:lnTo>
                  <a:lnTo>
                    <a:pt x="570" y="770"/>
                  </a:lnTo>
                  <a:lnTo>
                    <a:pt x="556" y="732"/>
                  </a:lnTo>
                  <a:lnTo>
                    <a:pt x="544" y="694"/>
                  </a:lnTo>
                  <a:lnTo>
                    <a:pt x="534" y="654"/>
                  </a:lnTo>
                  <a:lnTo>
                    <a:pt x="526" y="614"/>
                  </a:lnTo>
                  <a:lnTo>
                    <a:pt x="520" y="572"/>
                  </a:lnTo>
                  <a:lnTo>
                    <a:pt x="516" y="530"/>
                  </a:lnTo>
                  <a:lnTo>
                    <a:pt x="516" y="488"/>
                  </a:lnTo>
                  <a:lnTo>
                    <a:pt x="516" y="488"/>
                  </a:lnTo>
                  <a:lnTo>
                    <a:pt x="516" y="452"/>
                  </a:lnTo>
                  <a:lnTo>
                    <a:pt x="518" y="416"/>
                  </a:lnTo>
                  <a:lnTo>
                    <a:pt x="522" y="380"/>
                  </a:lnTo>
                  <a:lnTo>
                    <a:pt x="528" y="344"/>
                  </a:lnTo>
                  <a:lnTo>
                    <a:pt x="528" y="344"/>
                  </a:lnTo>
                  <a:lnTo>
                    <a:pt x="540" y="296"/>
                  </a:lnTo>
                  <a:lnTo>
                    <a:pt x="540" y="296"/>
                  </a:lnTo>
                  <a:lnTo>
                    <a:pt x="550" y="264"/>
                  </a:lnTo>
                  <a:lnTo>
                    <a:pt x="344" y="0"/>
                  </a:lnTo>
                  <a:lnTo>
                    <a:pt x="36" y="182"/>
                  </a:lnTo>
                  <a:lnTo>
                    <a:pt x="36" y="182"/>
                  </a:lnTo>
                  <a:lnTo>
                    <a:pt x="26" y="226"/>
                  </a:lnTo>
                  <a:lnTo>
                    <a:pt x="26" y="226"/>
                  </a:lnTo>
                  <a:lnTo>
                    <a:pt x="18" y="270"/>
                  </a:lnTo>
                  <a:lnTo>
                    <a:pt x="18" y="270"/>
                  </a:lnTo>
                  <a:lnTo>
                    <a:pt x="10" y="322"/>
                  </a:lnTo>
                  <a:lnTo>
                    <a:pt x="4" y="376"/>
                  </a:lnTo>
                  <a:lnTo>
                    <a:pt x="0" y="428"/>
                  </a:lnTo>
                  <a:lnTo>
                    <a:pt x="0" y="482"/>
                  </a:lnTo>
                  <a:lnTo>
                    <a:pt x="0" y="482"/>
                  </a:lnTo>
                  <a:lnTo>
                    <a:pt x="2" y="554"/>
                  </a:lnTo>
                  <a:lnTo>
                    <a:pt x="8" y="622"/>
                  </a:lnTo>
                  <a:lnTo>
                    <a:pt x="16" y="690"/>
                  </a:lnTo>
                  <a:lnTo>
                    <a:pt x="30" y="756"/>
                  </a:lnTo>
                  <a:lnTo>
                    <a:pt x="46" y="822"/>
                  </a:lnTo>
                  <a:lnTo>
                    <a:pt x="66" y="886"/>
                  </a:lnTo>
                  <a:lnTo>
                    <a:pt x="88" y="950"/>
                  </a:lnTo>
                  <a:lnTo>
                    <a:pt x="116" y="1010"/>
                  </a:lnTo>
                  <a:lnTo>
                    <a:pt x="144" y="1070"/>
                  </a:lnTo>
                  <a:lnTo>
                    <a:pt x="176" y="1126"/>
                  </a:lnTo>
                  <a:lnTo>
                    <a:pt x="212" y="1182"/>
                  </a:lnTo>
                  <a:lnTo>
                    <a:pt x="250" y="1236"/>
                  </a:lnTo>
                  <a:lnTo>
                    <a:pt x="290" y="1286"/>
                  </a:lnTo>
                  <a:lnTo>
                    <a:pt x="334" y="1336"/>
                  </a:lnTo>
                  <a:lnTo>
                    <a:pt x="380" y="1382"/>
                  </a:lnTo>
                  <a:lnTo>
                    <a:pt x="428" y="1428"/>
                  </a:lnTo>
                  <a:lnTo>
                    <a:pt x="478" y="1052"/>
                  </a:lnTo>
                  <a:lnTo>
                    <a:pt x="782" y="1054"/>
                  </a:lnTo>
                  <a:close/>
                </a:path>
              </a:pathLst>
            </a:custGeom>
            <a:solidFill>
              <a:srgbClr val="5A201C"/>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79" name="Freeform 29"/>
            <p:cNvSpPr>
              <a:spLocks/>
            </p:cNvSpPr>
            <p:nvPr/>
          </p:nvSpPr>
          <p:spPr bwMode="auto">
            <a:xfrm>
              <a:off x="4274677" y="4127648"/>
              <a:ext cx="786972" cy="359896"/>
            </a:xfrm>
            <a:custGeom>
              <a:avLst/>
              <a:gdLst/>
              <a:ahLst/>
              <a:cxnLst>
                <a:cxn ang="0">
                  <a:pos x="656" y="16"/>
                </a:cxn>
                <a:cxn ang="0">
                  <a:pos x="334" y="300"/>
                </a:cxn>
                <a:cxn ang="0">
                  <a:pos x="0" y="0"/>
                </a:cxn>
              </a:cxnLst>
              <a:rect l="0" t="0" r="r" b="b"/>
              <a:pathLst>
                <a:path w="656" h="300">
                  <a:moveTo>
                    <a:pt x="656" y="16"/>
                  </a:moveTo>
                  <a:lnTo>
                    <a:pt x="334" y="300"/>
                  </a:lnTo>
                  <a:lnTo>
                    <a:pt x="0" y="0"/>
                  </a:lnTo>
                </a:path>
              </a:pathLst>
            </a:custGeom>
            <a:noFill/>
            <a:ln w="508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0" name="Freeform 30"/>
            <p:cNvSpPr>
              <a:spLocks/>
            </p:cNvSpPr>
            <p:nvPr/>
          </p:nvSpPr>
          <p:spPr bwMode="auto">
            <a:xfrm>
              <a:off x="3984362" y="4792255"/>
              <a:ext cx="494257" cy="669406"/>
            </a:xfrm>
            <a:custGeom>
              <a:avLst/>
              <a:gdLst/>
              <a:ahLst/>
              <a:cxnLst>
                <a:cxn ang="0">
                  <a:pos x="412" y="558"/>
                </a:cxn>
                <a:cxn ang="0">
                  <a:pos x="0" y="444"/>
                </a:cxn>
                <a:cxn ang="0">
                  <a:pos x="70" y="0"/>
                </a:cxn>
              </a:cxnLst>
              <a:rect l="0" t="0" r="r" b="b"/>
              <a:pathLst>
                <a:path w="412" h="558">
                  <a:moveTo>
                    <a:pt x="412" y="558"/>
                  </a:moveTo>
                  <a:lnTo>
                    <a:pt x="0" y="444"/>
                  </a:lnTo>
                  <a:lnTo>
                    <a:pt x="70" y="0"/>
                  </a:lnTo>
                </a:path>
              </a:pathLst>
            </a:custGeom>
            <a:noFill/>
            <a:ln w="508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1" name="Freeform 31"/>
            <p:cNvSpPr>
              <a:spLocks/>
            </p:cNvSpPr>
            <p:nvPr/>
          </p:nvSpPr>
          <p:spPr bwMode="auto">
            <a:xfrm>
              <a:off x="2501591" y="4912221"/>
              <a:ext cx="590229" cy="520649"/>
            </a:xfrm>
            <a:custGeom>
              <a:avLst/>
              <a:gdLst/>
              <a:ahLst/>
              <a:cxnLst>
                <a:cxn ang="0">
                  <a:pos x="0" y="434"/>
                </a:cxn>
                <a:cxn ang="0">
                  <a:pos x="44" y="6"/>
                </a:cxn>
                <a:cxn ang="0">
                  <a:pos x="492" y="0"/>
                </a:cxn>
              </a:cxnLst>
              <a:rect l="0" t="0" r="r" b="b"/>
              <a:pathLst>
                <a:path w="492" h="434">
                  <a:moveTo>
                    <a:pt x="0" y="434"/>
                  </a:moveTo>
                  <a:lnTo>
                    <a:pt x="44" y="6"/>
                  </a:lnTo>
                  <a:lnTo>
                    <a:pt x="492" y="0"/>
                  </a:lnTo>
                </a:path>
              </a:pathLst>
            </a:custGeom>
            <a:noFill/>
            <a:ln w="508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2" name="Freeform 32"/>
            <p:cNvSpPr>
              <a:spLocks/>
            </p:cNvSpPr>
            <p:nvPr/>
          </p:nvSpPr>
          <p:spPr bwMode="auto">
            <a:xfrm>
              <a:off x="1884970" y="2599290"/>
              <a:ext cx="323906" cy="902139"/>
            </a:xfrm>
            <a:custGeom>
              <a:avLst/>
              <a:gdLst/>
              <a:ahLst/>
              <a:cxnLst>
                <a:cxn ang="0">
                  <a:pos x="16" y="0"/>
                </a:cxn>
                <a:cxn ang="0">
                  <a:pos x="270" y="368"/>
                </a:cxn>
                <a:cxn ang="0">
                  <a:pos x="0" y="752"/>
                </a:cxn>
              </a:cxnLst>
              <a:rect l="0" t="0" r="r" b="b"/>
              <a:pathLst>
                <a:path w="270" h="752">
                  <a:moveTo>
                    <a:pt x="16" y="0"/>
                  </a:moveTo>
                  <a:lnTo>
                    <a:pt x="270" y="368"/>
                  </a:lnTo>
                  <a:lnTo>
                    <a:pt x="0" y="752"/>
                  </a:lnTo>
                </a:path>
              </a:pathLst>
            </a:custGeom>
            <a:noFill/>
            <a:ln w="508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3" name="Freeform 33"/>
            <p:cNvSpPr>
              <a:spLocks/>
            </p:cNvSpPr>
            <p:nvPr/>
          </p:nvSpPr>
          <p:spPr bwMode="auto">
            <a:xfrm>
              <a:off x="3362942" y="2611287"/>
              <a:ext cx="323906" cy="902139"/>
            </a:xfrm>
            <a:custGeom>
              <a:avLst/>
              <a:gdLst/>
              <a:ahLst/>
              <a:cxnLst>
                <a:cxn ang="0">
                  <a:pos x="16" y="0"/>
                </a:cxn>
                <a:cxn ang="0">
                  <a:pos x="270" y="370"/>
                </a:cxn>
                <a:cxn ang="0">
                  <a:pos x="0" y="752"/>
                </a:cxn>
              </a:cxnLst>
              <a:rect l="0" t="0" r="r" b="b"/>
              <a:pathLst>
                <a:path w="270" h="752">
                  <a:moveTo>
                    <a:pt x="16" y="0"/>
                  </a:moveTo>
                  <a:lnTo>
                    <a:pt x="270" y="370"/>
                  </a:lnTo>
                  <a:lnTo>
                    <a:pt x="0" y="752"/>
                  </a:lnTo>
                </a:path>
              </a:pathLst>
            </a:custGeom>
            <a:noFill/>
            <a:ln w="508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4" name="Freeform 34"/>
            <p:cNvSpPr>
              <a:spLocks/>
            </p:cNvSpPr>
            <p:nvPr/>
          </p:nvSpPr>
          <p:spPr bwMode="auto">
            <a:xfrm>
              <a:off x="522165" y="2337766"/>
              <a:ext cx="4829800" cy="1789882"/>
            </a:xfrm>
            <a:custGeom>
              <a:avLst/>
              <a:gdLst/>
              <a:ahLst/>
              <a:cxnLst>
                <a:cxn ang="0">
                  <a:pos x="2480" y="2"/>
                </a:cxn>
                <a:cxn ang="0">
                  <a:pos x="148" y="126"/>
                </a:cxn>
                <a:cxn ang="0">
                  <a:pos x="2518" y="250"/>
                </a:cxn>
                <a:cxn ang="0">
                  <a:pos x="2520" y="248"/>
                </a:cxn>
                <a:cxn ang="0">
                  <a:pos x="2646" y="258"/>
                </a:cxn>
                <a:cxn ang="0">
                  <a:pos x="2770" y="280"/>
                </a:cxn>
                <a:cxn ang="0">
                  <a:pos x="2890" y="314"/>
                </a:cxn>
                <a:cxn ang="0">
                  <a:pos x="3004" y="356"/>
                </a:cxn>
                <a:cxn ang="0">
                  <a:pos x="3112" y="410"/>
                </a:cxn>
                <a:cxn ang="0">
                  <a:pos x="3216" y="472"/>
                </a:cxn>
                <a:cxn ang="0">
                  <a:pos x="3312" y="544"/>
                </a:cxn>
                <a:cxn ang="0">
                  <a:pos x="3402" y="624"/>
                </a:cxn>
                <a:cxn ang="0">
                  <a:pos x="3484" y="712"/>
                </a:cxn>
                <a:cxn ang="0">
                  <a:pos x="3558" y="806"/>
                </a:cxn>
                <a:cxn ang="0">
                  <a:pos x="3624" y="906"/>
                </a:cxn>
                <a:cxn ang="0">
                  <a:pos x="3680" y="1014"/>
                </a:cxn>
                <a:cxn ang="0">
                  <a:pos x="3726" y="1126"/>
                </a:cxn>
                <a:cxn ang="0">
                  <a:pos x="3762" y="1244"/>
                </a:cxn>
                <a:cxn ang="0">
                  <a:pos x="3788" y="1366"/>
                </a:cxn>
                <a:cxn ang="0">
                  <a:pos x="3800" y="1492"/>
                </a:cxn>
                <a:cxn ang="0">
                  <a:pos x="4026" y="1286"/>
                </a:cxn>
                <a:cxn ang="0">
                  <a:pos x="3994" y="1150"/>
                </a:cxn>
                <a:cxn ang="0">
                  <a:pos x="3952" y="1020"/>
                </a:cxn>
                <a:cxn ang="0">
                  <a:pos x="3900" y="896"/>
                </a:cxn>
                <a:cxn ang="0">
                  <a:pos x="3836" y="776"/>
                </a:cxn>
                <a:cxn ang="0">
                  <a:pos x="3762" y="664"/>
                </a:cxn>
                <a:cxn ang="0">
                  <a:pos x="3680" y="558"/>
                </a:cxn>
                <a:cxn ang="0">
                  <a:pos x="3590" y="458"/>
                </a:cxn>
                <a:cxn ang="0">
                  <a:pos x="3492" y="368"/>
                </a:cxn>
                <a:cxn ang="0">
                  <a:pos x="3386" y="286"/>
                </a:cxn>
                <a:cxn ang="0">
                  <a:pos x="3272" y="214"/>
                </a:cxn>
                <a:cxn ang="0">
                  <a:pos x="3152" y="150"/>
                </a:cxn>
                <a:cxn ang="0">
                  <a:pos x="3028" y="98"/>
                </a:cxn>
                <a:cxn ang="0">
                  <a:pos x="2898" y="56"/>
                </a:cxn>
                <a:cxn ang="0">
                  <a:pos x="2762" y="26"/>
                </a:cxn>
                <a:cxn ang="0">
                  <a:pos x="2622" y="6"/>
                </a:cxn>
                <a:cxn ang="0">
                  <a:pos x="2480" y="0"/>
                </a:cxn>
              </a:cxnLst>
              <a:rect l="0" t="0" r="r" b="b"/>
              <a:pathLst>
                <a:path w="4026" h="1492">
                  <a:moveTo>
                    <a:pt x="2480" y="0"/>
                  </a:moveTo>
                  <a:lnTo>
                    <a:pt x="2480" y="2"/>
                  </a:lnTo>
                  <a:lnTo>
                    <a:pt x="0" y="2"/>
                  </a:lnTo>
                  <a:lnTo>
                    <a:pt x="148" y="126"/>
                  </a:lnTo>
                  <a:lnTo>
                    <a:pt x="0" y="250"/>
                  </a:lnTo>
                  <a:lnTo>
                    <a:pt x="2518" y="250"/>
                  </a:lnTo>
                  <a:lnTo>
                    <a:pt x="2520" y="248"/>
                  </a:lnTo>
                  <a:lnTo>
                    <a:pt x="2520" y="248"/>
                  </a:lnTo>
                  <a:lnTo>
                    <a:pt x="2584" y="252"/>
                  </a:lnTo>
                  <a:lnTo>
                    <a:pt x="2646" y="258"/>
                  </a:lnTo>
                  <a:lnTo>
                    <a:pt x="2710" y="268"/>
                  </a:lnTo>
                  <a:lnTo>
                    <a:pt x="2770" y="280"/>
                  </a:lnTo>
                  <a:lnTo>
                    <a:pt x="2830" y="296"/>
                  </a:lnTo>
                  <a:lnTo>
                    <a:pt x="2890" y="314"/>
                  </a:lnTo>
                  <a:lnTo>
                    <a:pt x="2946" y="334"/>
                  </a:lnTo>
                  <a:lnTo>
                    <a:pt x="3004" y="356"/>
                  </a:lnTo>
                  <a:lnTo>
                    <a:pt x="3058" y="382"/>
                  </a:lnTo>
                  <a:lnTo>
                    <a:pt x="3112" y="410"/>
                  </a:lnTo>
                  <a:lnTo>
                    <a:pt x="3164" y="440"/>
                  </a:lnTo>
                  <a:lnTo>
                    <a:pt x="3216" y="472"/>
                  </a:lnTo>
                  <a:lnTo>
                    <a:pt x="3264" y="508"/>
                  </a:lnTo>
                  <a:lnTo>
                    <a:pt x="3312" y="544"/>
                  </a:lnTo>
                  <a:lnTo>
                    <a:pt x="3358" y="582"/>
                  </a:lnTo>
                  <a:lnTo>
                    <a:pt x="3402" y="624"/>
                  </a:lnTo>
                  <a:lnTo>
                    <a:pt x="3444" y="666"/>
                  </a:lnTo>
                  <a:lnTo>
                    <a:pt x="3484" y="712"/>
                  </a:lnTo>
                  <a:lnTo>
                    <a:pt x="3522" y="758"/>
                  </a:lnTo>
                  <a:lnTo>
                    <a:pt x="3558" y="806"/>
                  </a:lnTo>
                  <a:lnTo>
                    <a:pt x="3592" y="856"/>
                  </a:lnTo>
                  <a:lnTo>
                    <a:pt x="3624" y="906"/>
                  </a:lnTo>
                  <a:lnTo>
                    <a:pt x="3652" y="960"/>
                  </a:lnTo>
                  <a:lnTo>
                    <a:pt x="3680" y="1014"/>
                  </a:lnTo>
                  <a:lnTo>
                    <a:pt x="3704" y="1070"/>
                  </a:lnTo>
                  <a:lnTo>
                    <a:pt x="3726" y="1126"/>
                  </a:lnTo>
                  <a:lnTo>
                    <a:pt x="3746" y="1186"/>
                  </a:lnTo>
                  <a:lnTo>
                    <a:pt x="3762" y="1244"/>
                  </a:lnTo>
                  <a:lnTo>
                    <a:pt x="3776" y="1304"/>
                  </a:lnTo>
                  <a:lnTo>
                    <a:pt x="3788" y="1366"/>
                  </a:lnTo>
                  <a:lnTo>
                    <a:pt x="3796" y="1428"/>
                  </a:lnTo>
                  <a:lnTo>
                    <a:pt x="3800" y="1492"/>
                  </a:lnTo>
                  <a:lnTo>
                    <a:pt x="4026" y="1286"/>
                  </a:lnTo>
                  <a:lnTo>
                    <a:pt x="4026" y="1286"/>
                  </a:lnTo>
                  <a:lnTo>
                    <a:pt x="4012" y="1218"/>
                  </a:lnTo>
                  <a:lnTo>
                    <a:pt x="3994" y="1150"/>
                  </a:lnTo>
                  <a:lnTo>
                    <a:pt x="3974" y="1084"/>
                  </a:lnTo>
                  <a:lnTo>
                    <a:pt x="3952" y="1020"/>
                  </a:lnTo>
                  <a:lnTo>
                    <a:pt x="3928" y="956"/>
                  </a:lnTo>
                  <a:lnTo>
                    <a:pt x="3900" y="896"/>
                  </a:lnTo>
                  <a:lnTo>
                    <a:pt x="3868" y="834"/>
                  </a:lnTo>
                  <a:lnTo>
                    <a:pt x="3836" y="776"/>
                  </a:lnTo>
                  <a:lnTo>
                    <a:pt x="3800" y="718"/>
                  </a:lnTo>
                  <a:lnTo>
                    <a:pt x="3762" y="664"/>
                  </a:lnTo>
                  <a:lnTo>
                    <a:pt x="3722" y="610"/>
                  </a:lnTo>
                  <a:lnTo>
                    <a:pt x="3680" y="558"/>
                  </a:lnTo>
                  <a:lnTo>
                    <a:pt x="3636" y="506"/>
                  </a:lnTo>
                  <a:lnTo>
                    <a:pt x="3590" y="458"/>
                  </a:lnTo>
                  <a:lnTo>
                    <a:pt x="3542" y="412"/>
                  </a:lnTo>
                  <a:lnTo>
                    <a:pt x="3492" y="368"/>
                  </a:lnTo>
                  <a:lnTo>
                    <a:pt x="3440" y="326"/>
                  </a:lnTo>
                  <a:lnTo>
                    <a:pt x="3386" y="286"/>
                  </a:lnTo>
                  <a:lnTo>
                    <a:pt x="3330" y="248"/>
                  </a:lnTo>
                  <a:lnTo>
                    <a:pt x="3272" y="214"/>
                  </a:lnTo>
                  <a:lnTo>
                    <a:pt x="3214" y="180"/>
                  </a:lnTo>
                  <a:lnTo>
                    <a:pt x="3152" y="150"/>
                  </a:lnTo>
                  <a:lnTo>
                    <a:pt x="3090" y="122"/>
                  </a:lnTo>
                  <a:lnTo>
                    <a:pt x="3028" y="98"/>
                  </a:lnTo>
                  <a:lnTo>
                    <a:pt x="2964" y="76"/>
                  </a:lnTo>
                  <a:lnTo>
                    <a:pt x="2898" y="56"/>
                  </a:lnTo>
                  <a:lnTo>
                    <a:pt x="2830" y="38"/>
                  </a:lnTo>
                  <a:lnTo>
                    <a:pt x="2762" y="26"/>
                  </a:lnTo>
                  <a:lnTo>
                    <a:pt x="2692" y="14"/>
                  </a:lnTo>
                  <a:lnTo>
                    <a:pt x="2622" y="6"/>
                  </a:lnTo>
                  <a:lnTo>
                    <a:pt x="2552" y="2"/>
                  </a:lnTo>
                  <a:lnTo>
                    <a:pt x="2480" y="0"/>
                  </a:lnTo>
                  <a:lnTo>
                    <a:pt x="2480"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5" name="Freeform 35"/>
            <p:cNvSpPr>
              <a:spLocks/>
            </p:cNvSpPr>
            <p:nvPr/>
          </p:nvSpPr>
          <p:spPr bwMode="auto">
            <a:xfrm>
              <a:off x="1611449" y="3511026"/>
              <a:ext cx="3757311" cy="2598448"/>
            </a:xfrm>
            <a:custGeom>
              <a:avLst/>
              <a:gdLst/>
              <a:ahLst/>
              <a:cxnLst>
                <a:cxn ang="0">
                  <a:pos x="2894" y="666"/>
                </a:cxn>
                <a:cxn ang="0">
                  <a:pos x="2868" y="864"/>
                </a:cxn>
                <a:cxn ang="0">
                  <a:pos x="2816" y="1054"/>
                </a:cxn>
                <a:cxn ang="0">
                  <a:pos x="2736" y="1230"/>
                </a:cxn>
                <a:cxn ang="0">
                  <a:pos x="2632" y="1392"/>
                </a:cxn>
                <a:cxn ang="0">
                  <a:pos x="2506" y="1536"/>
                </a:cxn>
                <a:cxn ang="0">
                  <a:pos x="2362" y="1660"/>
                </a:cxn>
                <a:cxn ang="0">
                  <a:pos x="2202" y="1764"/>
                </a:cxn>
                <a:cxn ang="0">
                  <a:pos x="2024" y="1844"/>
                </a:cxn>
                <a:cxn ang="0">
                  <a:pos x="1836" y="1898"/>
                </a:cxn>
                <a:cxn ang="0">
                  <a:pos x="1636" y="1922"/>
                </a:cxn>
                <a:cxn ang="0">
                  <a:pos x="1500" y="1922"/>
                </a:cxn>
                <a:cxn ang="0">
                  <a:pos x="1300" y="1898"/>
                </a:cxn>
                <a:cxn ang="0">
                  <a:pos x="1112" y="1844"/>
                </a:cxn>
                <a:cxn ang="0">
                  <a:pos x="936" y="1764"/>
                </a:cxn>
                <a:cxn ang="0">
                  <a:pos x="774" y="1660"/>
                </a:cxn>
                <a:cxn ang="0">
                  <a:pos x="630" y="1536"/>
                </a:cxn>
                <a:cxn ang="0">
                  <a:pos x="504" y="1392"/>
                </a:cxn>
                <a:cxn ang="0">
                  <a:pos x="402" y="1230"/>
                </a:cxn>
                <a:cxn ang="0">
                  <a:pos x="322" y="1054"/>
                </a:cxn>
                <a:cxn ang="0">
                  <a:pos x="268" y="864"/>
                </a:cxn>
                <a:cxn ang="0">
                  <a:pos x="244" y="666"/>
                </a:cxn>
                <a:cxn ang="0">
                  <a:pos x="242" y="548"/>
                </a:cxn>
                <a:cxn ang="0">
                  <a:pos x="256" y="404"/>
                </a:cxn>
                <a:cxn ang="0">
                  <a:pos x="284" y="266"/>
                </a:cxn>
                <a:cxn ang="0">
                  <a:pos x="70" y="128"/>
                </a:cxn>
                <a:cxn ang="0">
                  <a:pos x="40" y="240"/>
                </a:cxn>
                <a:cxn ang="0">
                  <a:pos x="10" y="414"/>
                </a:cxn>
                <a:cxn ang="0">
                  <a:pos x="0" y="594"/>
                </a:cxn>
                <a:cxn ang="0">
                  <a:pos x="8" y="754"/>
                </a:cxn>
                <a:cxn ang="0">
                  <a:pos x="50" y="986"/>
                </a:cxn>
                <a:cxn ang="0">
                  <a:pos x="124" y="1206"/>
                </a:cxn>
                <a:cxn ang="0">
                  <a:pos x="228" y="1408"/>
                </a:cxn>
                <a:cxn ang="0">
                  <a:pos x="358" y="1594"/>
                </a:cxn>
                <a:cxn ang="0">
                  <a:pos x="516" y="1758"/>
                </a:cxn>
                <a:cxn ang="0">
                  <a:pos x="694" y="1898"/>
                </a:cxn>
                <a:cxn ang="0">
                  <a:pos x="890" y="2010"/>
                </a:cxn>
                <a:cxn ang="0">
                  <a:pos x="1104" y="2096"/>
                </a:cxn>
                <a:cxn ang="0">
                  <a:pos x="1332" y="2148"/>
                </a:cxn>
                <a:cxn ang="0">
                  <a:pos x="1572" y="2166"/>
                </a:cxn>
                <a:cxn ang="0">
                  <a:pos x="1720" y="2158"/>
                </a:cxn>
                <a:cxn ang="0">
                  <a:pos x="1936" y="2124"/>
                </a:cxn>
                <a:cxn ang="0">
                  <a:pos x="2142" y="2060"/>
                </a:cxn>
                <a:cxn ang="0">
                  <a:pos x="2332" y="1970"/>
                </a:cxn>
                <a:cxn ang="0">
                  <a:pos x="2510" y="1856"/>
                </a:cxn>
                <a:cxn ang="0">
                  <a:pos x="2668" y="1720"/>
                </a:cxn>
                <a:cxn ang="0">
                  <a:pos x="2808" y="1564"/>
                </a:cxn>
                <a:cxn ang="0">
                  <a:pos x="2928" y="1390"/>
                </a:cxn>
                <a:cxn ang="0">
                  <a:pos x="3022" y="1202"/>
                </a:cxn>
                <a:cxn ang="0">
                  <a:pos x="3090" y="1000"/>
                </a:cxn>
                <a:cxn ang="0">
                  <a:pos x="3132" y="786"/>
                </a:cxn>
                <a:cxn ang="0">
                  <a:pos x="2896" y="596"/>
                </a:cxn>
              </a:cxnLst>
              <a:rect l="0" t="0" r="r" b="b"/>
              <a:pathLst>
                <a:path w="3132" h="2166">
                  <a:moveTo>
                    <a:pt x="2896" y="596"/>
                  </a:moveTo>
                  <a:lnTo>
                    <a:pt x="2896" y="596"/>
                  </a:lnTo>
                  <a:lnTo>
                    <a:pt x="2894" y="666"/>
                  </a:lnTo>
                  <a:lnTo>
                    <a:pt x="2888" y="732"/>
                  </a:lnTo>
                  <a:lnTo>
                    <a:pt x="2880" y="800"/>
                  </a:lnTo>
                  <a:lnTo>
                    <a:pt x="2868" y="864"/>
                  </a:lnTo>
                  <a:lnTo>
                    <a:pt x="2854" y="928"/>
                  </a:lnTo>
                  <a:lnTo>
                    <a:pt x="2836" y="992"/>
                  </a:lnTo>
                  <a:lnTo>
                    <a:pt x="2816" y="1054"/>
                  </a:lnTo>
                  <a:lnTo>
                    <a:pt x="2792" y="1114"/>
                  </a:lnTo>
                  <a:lnTo>
                    <a:pt x="2764" y="1172"/>
                  </a:lnTo>
                  <a:lnTo>
                    <a:pt x="2736" y="1230"/>
                  </a:lnTo>
                  <a:lnTo>
                    <a:pt x="2704" y="1286"/>
                  </a:lnTo>
                  <a:lnTo>
                    <a:pt x="2668" y="1338"/>
                  </a:lnTo>
                  <a:lnTo>
                    <a:pt x="2632" y="1392"/>
                  </a:lnTo>
                  <a:lnTo>
                    <a:pt x="2592" y="1442"/>
                  </a:lnTo>
                  <a:lnTo>
                    <a:pt x="2550" y="1490"/>
                  </a:lnTo>
                  <a:lnTo>
                    <a:pt x="2506" y="1536"/>
                  </a:lnTo>
                  <a:lnTo>
                    <a:pt x="2460" y="1580"/>
                  </a:lnTo>
                  <a:lnTo>
                    <a:pt x="2412" y="1622"/>
                  </a:lnTo>
                  <a:lnTo>
                    <a:pt x="2362" y="1660"/>
                  </a:lnTo>
                  <a:lnTo>
                    <a:pt x="2310" y="1698"/>
                  </a:lnTo>
                  <a:lnTo>
                    <a:pt x="2256" y="1732"/>
                  </a:lnTo>
                  <a:lnTo>
                    <a:pt x="2202" y="1764"/>
                  </a:lnTo>
                  <a:lnTo>
                    <a:pt x="2144" y="1794"/>
                  </a:lnTo>
                  <a:lnTo>
                    <a:pt x="2086" y="1820"/>
                  </a:lnTo>
                  <a:lnTo>
                    <a:pt x="2024" y="1844"/>
                  </a:lnTo>
                  <a:lnTo>
                    <a:pt x="1964" y="1864"/>
                  </a:lnTo>
                  <a:lnTo>
                    <a:pt x="1900" y="1882"/>
                  </a:lnTo>
                  <a:lnTo>
                    <a:pt x="1836" y="1898"/>
                  </a:lnTo>
                  <a:lnTo>
                    <a:pt x="1770" y="1908"/>
                  </a:lnTo>
                  <a:lnTo>
                    <a:pt x="1704" y="1918"/>
                  </a:lnTo>
                  <a:lnTo>
                    <a:pt x="1636" y="1922"/>
                  </a:lnTo>
                  <a:lnTo>
                    <a:pt x="1568" y="1924"/>
                  </a:lnTo>
                  <a:lnTo>
                    <a:pt x="1568" y="1924"/>
                  </a:lnTo>
                  <a:lnTo>
                    <a:pt x="1500" y="1922"/>
                  </a:lnTo>
                  <a:lnTo>
                    <a:pt x="1432" y="1918"/>
                  </a:lnTo>
                  <a:lnTo>
                    <a:pt x="1366" y="1908"/>
                  </a:lnTo>
                  <a:lnTo>
                    <a:pt x="1300" y="1898"/>
                  </a:lnTo>
                  <a:lnTo>
                    <a:pt x="1236" y="1882"/>
                  </a:lnTo>
                  <a:lnTo>
                    <a:pt x="1174" y="1864"/>
                  </a:lnTo>
                  <a:lnTo>
                    <a:pt x="1112" y="1844"/>
                  </a:lnTo>
                  <a:lnTo>
                    <a:pt x="1052" y="1820"/>
                  </a:lnTo>
                  <a:lnTo>
                    <a:pt x="994" y="1794"/>
                  </a:lnTo>
                  <a:lnTo>
                    <a:pt x="936" y="1764"/>
                  </a:lnTo>
                  <a:lnTo>
                    <a:pt x="880" y="1732"/>
                  </a:lnTo>
                  <a:lnTo>
                    <a:pt x="826" y="1698"/>
                  </a:lnTo>
                  <a:lnTo>
                    <a:pt x="774" y="1660"/>
                  </a:lnTo>
                  <a:lnTo>
                    <a:pt x="724" y="1622"/>
                  </a:lnTo>
                  <a:lnTo>
                    <a:pt x="676" y="1580"/>
                  </a:lnTo>
                  <a:lnTo>
                    <a:pt x="630" y="1536"/>
                  </a:lnTo>
                  <a:lnTo>
                    <a:pt x="586" y="1490"/>
                  </a:lnTo>
                  <a:lnTo>
                    <a:pt x="544" y="1442"/>
                  </a:lnTo>
                  <a:lnTo>
                    <a:pt x="504" y="1392"/>
                  </a:lnTo>
                  <a:lnTo>
                    <a:pt x="468" y="1338"/>
                  </a:lnTo>
                  <a:lnTo>
                    <a:pt x="434" y="1286"/>
                  </a:lnTo>
                  <a:lnTo>
                    <a:pt x="402" y="1230"/>
                  </a:lnTo>
                  <a:lnTo>
                    <a:pt x="372" y="1172"/>
                  </a:lnTo>
                  <a:lnTo>
                    <a:pt x="346" y="1114"/>
                  </a:lnTo>
                  <a:lnTo>
                    <a:pt x="322" y="1054"/>
                  </a:lnTo>
                  <a:lnTo>
                    <a:pt x="300" y="992"/>
                  </a:lnTo>
                  <a:lnTo>
                    <a:pt x="284" y="928"/>
                  </a:lnTo>
                  <a:lnTo>
                    <a:pt x="268" y="864"/>
                  </a:lnTo>
                  <a:lnTo>
                    <a:pt x="256" y="800"/>
                  </a:lnTo>
                  <a:lnTo>
                    <a:pt x="248" y="732"/>
                  </a:lnTo>
                  <a:lnTo>
                    <a:pt x="244" y="666"/>
                  </a:lnTo>
                  <a:lnTo>
                    <a:pt x="242" y="596"/>
                  </a:lnTo>
                  <a:lnTo>
                    <a:pt x="242" y="596"/>
                  </a:lnTo>
                  <a:lnTo>
                    <a:pt x="242" y="548"/>
                  </a:lnTo>
                  <a:lnTo>
                    <a:pt x="244" y="500"/>
                  </a:lnTo>
                  <a:lnTo>
                    <a:pt x="250" y="452"/>
                  </a:lnTo>
                  <a:lnTo>
                    <a:pt x="256" y="404"/>
                  </a:lnTo>
                  <a:lnTo>
                    <a:pt x="262" y="358"/>
                  </a:lnTo>
                  <a:lnTo>
                    <a:pt x="272" y="310"/>
                  </a:lnTo>
                  <a:lnTo>
                    <a:pt x="284" y="266"/>
                  </a:lnTo>
                  <a:lnTo>
                    <a:pt x="296" y="220"/>
                  </a:lnTo>
                  <a:lnTo>
                    <a:pt x="250" y="0"/>
                  </a:lnTo>
                  <a:lnTo>
                    <a:pt x="70" y="128"/>
                  </a:lnTo>
                  <a:lnTo>
                    <a:pt x="70" y="128"/>
                  </a:lnTo>
                  <a:lnTo>
                    <a:pt x="54" y="182"/>
                  </a:lnTo>
                  <a:lnTo>
                    <a:pt x="40" y="240"/>
                  </a:lnTo>
                  <a:lnTo>
                    <a:pt x="28" y="296"/>
                  </a:lnTo>
                  <a:lnTo>
                    <a:pt x="18" y="354"/>
                  </a:lnTo>
                  <a:lnTo>
                    <a:pt x="10" y="414"/>
                  </a:lnTo>
                  <a:lnTo>
                    <a:pt x="4" y="474"/>
                  </a:lnTo>
                  <a:lnTo>
                    <a:pt x="2" y="534"/>
                  </a:lnTo>
                  <a:lnTo>
                    <a:pt x="0" y="594"/>
                  </a:lnTo>
                  <a:lnTo>
                    <a:pt x="0" y="594"/>
                  </a:lnTo>
                  <a:lnTo>
                    <a:pt x="2" y="674"/>
                  </a:lnTo>
                  <a:lnTo>
                    <a:pt x="8" y="754"/>
                  </a:lnTo>
                  <a:lnTo>
                    <a:pt x="18" y="834"/>
                  </a:lnTo>
                  <a:lnTo>
                    <a:pt x="32" y="910"/>
                  </a:lnTo>
                  <a:lnTo>
                    <a:pt x="50" y="986"/>
                  </a:lnTo>
                  <a:lnTo>
                    <a:pt x="70" y="1062"/>
                  </a:lnTo>
                  <a:lnTo>
                    <a:pt x="96" y="1134"/>
                  </a:lnTo>
                  <a:lnTo>
                    <a:pt x="124" y="1206"/>
                  </a:lnTo>
                  <a:lnTo>
                    <a:pt x="156" y="1276"/>
                  </a:lnTo>
                  <a:lnTo>
                    <a:pt x="190" y="1344"/>
                  </a:lnTo>
                  <a:lnTo>
                    <a:pt x="228" y="1408"/>
                  </a:lnTo>
                  <a:lnTo>
                    <a:pt x="268" y="1472"/>
                  </a:lnTo>
                  <a:lnTo>
                    <a:pt x="312" y="1534"/>
                  </a:lnTo>
                  <a:lnTo>
                    <a:pt x="358" y="1594"/>
                  </a:lnTo>
                  <a:lnTo>
                    <a:pt x="408" y="1650"/>
                  </a:lnTo>
                  <a:lnTo>
                    <a:pt x="460" y="1706"/>
                  </a:lnTo>
                  <a:lnTo>
                    <a:pt x="516" y="1758"/>
                  </a:lnTo>
                  <a:lnTo>
                    <a:pt x="572" y="1806"/>
                  </a:lnTo>
                  <a:lnTo>
                    <a:pt x="632" y="1854"/>
                  </a:lnTo>
                  <a:lnTo>
                    <a:pt x="694" y="1898"/>
                  </a:lnTo>
                  <a:lnTo>
                    <a:pt x="756" y="1938"/>
                  </a:lnTo>
                  <a:lnTo>
                    <a:pt x="822" y="1976"/>
                  </a:lnTo>
                  <a:lnTo>
                    <a:pt x="890" y="2010"/>
                  </a:lnTo>
                  <a:lnTo>
                    <a:pt x="960" y="2042"/>
                  </a:lnTo>
                  <a:lnTo>
                    <a:pt x="1032" y="2070"/>
                  </a:lnTo>
                  <a:lnTo>
                    <a:pt x="1104" y="2096"/>
                  </a:lnTo>
                  <a:lnTo>
                    <a:pt x="1180" y="2116"/>
                  </a:lnTo>
                  <a:lnTo>
                    <a:pt x="1256" y="2134"/>
                  </a:lnTo>
                  <a:lnTo>
                    <a:pt x="1332" y="2148"/>
                  </a:lnTo>
                  <a:lnTo>
                    <a:pt x="1412" y="2158"/>
                  </a:lnTo>
                  <a:lnTo>
                    <a:pt x="1492" y="2164"/>
                  </a:lnTo>
                  <a:lnTo>
                    <a:pt x="1572" y="2166"/>
                  </a:lnTo>
                  <a:lnTo>
                    <a:pt x="1572" y="2166"/>
                  </a:lnTo>
                  <a:lnTo>
                    <a:pt x="1646" y="2164"/>
                  </a:lnTo>
                  <a:lnTo>
                    <a:pt x="1720" y="2158"/>
                  </a:lnTo>
                  <a:lnTo>
                    <a:pt x="1794" y="2150"/>
                  </a:lnTo>
                  <a:lnTo>
                    <a:pt x="1866" y="2138"/>
                  </a:lnTo>
                  <a:lnTo>
                    <a:pt x="1936" y="2124"/>
                  </a:lnTo>
                  <a:lnTo>
                    <a:pt x="2006" y="2106"/>
                  </a:lnTo>
                  <a:lnTo>
                    <a:pt x="2074" y="2084"/>
                  </a:lnTo>
                  <a:lnTo>
                    <a:pt x="2142" y="2060"/>
                  </a:lnTo>
                  <a:lnTo>
                    <a:pt x="2206" y="2032"/>
                  </a:lnTo>
                  <a:lnTo>
                    <a:pt x="2270" y="2002"/>
                  </a:lnTo>
                  <a:lnTo>
                    <a:pt x="2332" y="1970"/>
                  </a:lnTo>
                  <a:lnTo>
                    <a:pt x="2394" y="1934"/>
                  </a:lnTo>
                  <a:lnTo>
                    <a:pt x="2452" y="1896"/>
                  </a:lnTo>
                  <a:lnTo>
                    <a:pt x="2510" y="1856"/>
                  </a:lnTo>
                  <a:lnTo>
                    <a:pt x="2564" y="1812"/>
                  </a:lnTo>
                  <a:lnTo>
                    <a:pt x="2618" y="1768"/>
                  </a:lnTo>
                  <a:lnTo>
                    <a:pt x="2668" y="1720"/>
                  </a:lnTo>
                  <a:lnTo>
                    <a:pt x="2718" y="1670"/>
                  </a:lnTo>
                  <a:lnTo>
                    <a:pt x="2764" y="1618"/>
                  </a:lnTo>
                  <a:lnTo>
                    <a:pt x="2808" y="1564"/>
                  </a:lnTo>
                  <a:lnTo>
                    <a:pt x="2850" y="1508"/>
                  </a:lnTo>
                  <a:lnTo>
                    <a:pt x="2890" y="1450"/>
                  </a:lnTo>
                  <a:lnTo>
                    <a:pt x="2928" y="1390"/>
                  </a:lnTo>
                  <a:lnTo>
                    <a:pt x="2962" y="1330"/>
                  </a:lnTo>
                  <a:lnTo>
                    <a:pt x="2994" y="1266"/>
                  </a:lnTo>
                  <a:lnTo>
                    <a:pt x="3022" y="1202"/>
                  </a:lnTo>
                  <a:lnTo>
                    <a:pt x="3048" y="1136"/>
                  </a:lnTo>
                  <a:lnTo>
                    <a:pt x="3070" y="1068"/>
                  </a:lnTo>
                  <a:lnTo>
                    <a:pt x="3090" y="1000"/>
                  </a:lnTo>
                  <a:lnTo>
                    <a:pt x="3108" y="930"/>
                  </a:lnTo>
                  <a:lnTo>
                    <a:pt x="3122" y="858"/>
                  </a:lnTo>
                  <a:lnTo>
                    <a:pt x="3132" y="786"/>
                  </a:lnTo>
                  <a:lnTo>
                    <a:pt x="2894" y="548"/>
                  </a:lnTo>
                  <a:lnTo>
                    <a:pt x="2894" y="548"/>
                  </a:lnTo>
                  <a:lnTo>
                    <a:pt x="2896" y="596"/>
                  </a:lnTo>
                  <a:lnTo>
                    <a:pt x="2896" y="596"/>
                  </a:lnTo>
                  <a:close/>
                </a:path>
              </a:pathLst>
            </a:custGeom>
            <a:solidFill>
              <a:srgbClr val="5A201C"/>
            </a:solid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86" name="Rectangle 36"/>
            <p:cNvSpPr>
              <a:spLocks noChangeArrowheads="1"/>
            </p:cNvSpPr>
            <p:nvPr/>
          </p:nvSpPr>
          <p:spPr bwMode="auto">
            <a:xfrm>
              <a:off x="2381626" y="2856017"/>
              <a:ext cx="571995"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FFFFFF"/>
                  </a:solidFill>
                  <a:effectLst/>
                  <a:latin typeface="Georgia" pitchFamily="18" charset="0"/>
                </a:rPr>
                <a:t>Strategy</a:t>
              </a:r>
              <a:endParaRPr kumimoji="0" lang="en-US" sz="1200" b="0" i="0" u="none" strike="noStrike" cap="none" normalizeH="0" baseline="0" smtClean="0">
                <a:ln>
                  <a:noFill/>
                </a:ln>
                <a:solidFill>
                  <a:schemeClr val="tx1"/>
                </a:solidFill>
                <a:effectLst/>
                <a:latin typeface="Arial" pitchFamily="34" charset="0"/>
              </a:endParaRPr>
            </a:p>
          </p:txBody>
        </p:sp>
        <p:sp>
          <p:nvSpPr>
            <p:cNvPr id="87" name="Rectangle 37"/>
            <p:cNvSpPr>
              <a:spLocks noChangeArrowheads="1"/>
            </p:cNvSpPr>
            <p:nvPr/>
          </p:nvSpPr>
          <p:spPr bwMode="auto">
            <a:xfrm>
              <a:off x="913252" y="2856017"/>
              <a:ext cx="585980"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FFFFFF"/>
                  </a:solidFill>
                  <a:effectLst/>
                  <a:latin typeface="Georgia" pitchFamily="18" charset="0"/>
                </a:rPr>
                <a:t>Thought</a:t>
              </a:r>
              <a:endParaRPr kumimoji="0" lang="en-US" sz="1200" b="0" i="0" u="none" strike="noStrike" cap="none" normalizeH="0" baseline="0" smtClean="0">
                <a:ln>
                  <a:noFill/>
                </a:ln>
                <a:solidFill>
                  <a:schemeClr val="tx1"/>
                </a:solidFill>
                <a:effectLst/>
                <a:latin typeface="Arial" pitchFamily="34" charset="0"/>
              </a:endParaRPr>
            </a:p>
          </p:txBody>
        </p:sp>
        <p:sp>
          <p:nvSpPr>
            <p:cNvPr id="88" name="Rectangle 38"/>
            <p:cNvSpPr>
              <a:spLocks noChangeArrowheads="1"/>
            </p:cNvSpPr>
            <p:nvPr/>
          </p:nvSpPr>
          <p:spPr bwMode="auto">
            <a:xfrm>
              <a:off x="913252" y="3028766"/>
              <a:ext cx="721636"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smtClean="0">
                  <a:ln>
                    <a:noFill/>
                  </a:ln>
                  <a:solidFill>
                    <a:srgbClr val="FFFFFF"/>
                  </a:solidFill>
                  <a:effectLst/>
                  <a:latin typeface="Georgia" pitchFamily="18" charset="0"/>
                </a:rPr>
                <a:t>leadership</a:t>
              </a:r>
              <a:endParaRPr kumimoji="0" lang="en-US" sz="1200" b="0" i="0" u="none" strike="noStrike" cap="none" normalizeH="0" baseline="0" smtClean="0">
                <a:ln>
                  <a:noFill/>
                </a:ln>
                <a:solidFill>
                  <a:schemeClr val="tx1"/>
                </a:solidFill>
                <a:effectLst/>
                <a:latin typeface="Arial" pitchFamily="34" charset="0"/>
              </a:endParaRPr>
            </a:p>
          </p:txBody>
        </p:sp>
        <p:sp>
          <p:nvSpPr>
            <p:cNvPr id="89" name="Line 126"/>
            <p:cNvSpPr>
              <a:spLocks noChangeShapeType="1"/>
            </p:cNvSpPr>
            <p:nvPr/>
          </p:nvSpPr>
          <p:spPr bwMode="auto">
            <a:xfrm>
              <a:off x="5409549" y="3798943"/>
              <a:ext cx="1200" cy="1200"/>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90" name="Line 127"/>
            <p:cNvSpPr>
              <a:spLocks noChangeShapeType="1"/>
            </p:cNvSpPr>
            <p:nvPr/>
          </p:nvSpPr>
          <p:spPr bwMode="auto">
            <a:xfrm>
              <a:off x="5409549" y="3798943"/>
              <a:ext cx="1200" cy="1200"/>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91" name="Freeform 128"/>
            <p:cNvSpPr>
              <a:spLocks/>
            </p:cNvSpPr>
            <p:nvPr/>
          </p:nvSpPr>
          <p:spPr bwMode="auto">
            <a:xfrm>
              <a:off x="5128830" y="3914110"/>
              <a:ext cx="969319" cy="479861"/>
            </a:xfrm>
            <a:custGeom>
              <a:avLst/>
              <a:gdLst/>
              <a:ahLst/>
              <a:cxnLst>
                <a:cxn ang="0">
                  <a:pos x="200" y="0"/>
                </a:cxn>
                <a:cxn ang="0">
                  <a:pos x="200" y="0"/>
                </a:cxn>
                <a:cxn ang="0">
                  <a:pos x="102" y="100"/>
                </a:cxn>
                <a:cxn ang="0">
                  <a:pos x="0" y="200"/>
                </a:cxn>
                <a:cxn ang="0">
                  <a:pos x="102" y="298"/>
                </a:cxn>
                <a:cxn ang="0">
                  <a:pos x="200" y="400"/>
                </a:cxn>
                <a:cxn ang="0">
                  <a:pos x="200" y="400"/>
                </a:cxn>
                <a:cxn ang="0">
                  <a:pos x="808" y="400"/>
                </a:cxn>
                <a:cxn ang="0">
                  <a:pos x="808" y="0"/>
                </a:cxn>
                <a:cxn ang="0">
                  <a:pos x="200" y="0"/>
                </a:cxn>
              </a:cxnLst>
              <a:rect l="0" t="0" r="r" b="b"/>
              <a:pathLst>
                <a:path w="808" h="400">
                  <a:moveTo>
                    <a:pt x="200" y="0"/>
                  </a:moveTo>
                  <a:lnTo>
                    <a:pt x="200" y="0"/>
                  </a:lnTo>
                  <a:lnTo>
                    <a:pt x="102" y="100"/>
                  </a:lnTo>
                  <a:lnTo>
                    <a:pt x="0" y="200"/>
                  </a:lnTo>
                  <a:lnTo>
                    <a:pt x="102" y="298"/>
                  </a:lnTo>
                  <a:lnTo>
                    <a:pt x="200" y="400"/>
                  </a:lnTo>
                  <a:lnTo>
                    <a:pt x="200" y="400"/>
                  </a:lnTo>
                  <a:lnTo>
                    <a:pt x="808" y="400"/>
                  </a:lnTo>
                  <a:lnTo>
                    <a:pt x="808" y="0"/>
                  </a:lnTo>
                  <a:lnTo>
                    <a:pt x="200"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92" name="Rectangle 129"/>
            <p:cNvSpPr>
              <a:spLocks noChangeArrowheads="1"/>
            </p:cNvSpPr>
            <p:nvPr/>
          </p:nvSpPr>
          <p:spPr bwMode="auto">
            <a:xfrm>
              <a:off x="5331014" y="3978891"/>
              <a:ext cx="316066"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FFFFFF"/>
                  </a:solidFill>
                  <a:effectLst/>
                  <a:latin typeface="Georgia" pitchFamily="18" charset="0"/>
                </a:rPr>
                <a:t>Deal</a:t>
              </a:r>
              <a:endParaRPr kumimoji="0" lang="en-US" sz="1200" b="0" i="0" u="none" strike="noStrike" cap="none" normalizeH="0" baseline="0" dirty="0" smtClean="0">
                <a:ln>
                  <a:noFill/>
                </a:ln>
                <a:solidFill>
                  <a:schemeClr val="tx1"/>
                </a:solidFill>
                <a:effectLst/>
                <a:latin typeface="Arial" pitchFamily="34" charset="0"/>
              </a:endParaRPr>
            </a:p>
          </p:txBody>
        </p:sp>
        <p:sp>
          <p:nvSpPr>
            <p:cNvPr id="93" name="Rectangle 130"/>
            <p:cNvSpPr>
              <a:spLocks noChangeArrowheads="1"/>
            </p:cNvSpPr>
            <p:nvPr/>
          </p:nvSpPr>
          <p:spPr bwMode="auto">
            <a:xfrm>
              <a:off x="5331014" y="4151640"/>
              <a:ext cx="695065"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0" i="0" u="none" strike="noStrike" cap="none" normalizeH="0" baseline="0" dirty="0" smtClean="0">
                  <a:ln>
                    <a:noFill/>
                  </a:ln>
                  <a:solidFill>
                    <a:srgbClr val="FFFFFF"/>
                  </a:solidFill>
                  <a:effectLst/>
                  <a:latin typeface="Georgia" pitchFamily="18" charset="0"/>
                </a:rPr>
                <a:t>Execution</a:t>
              </a:r>
              <a:endParaRPr kumimoji="0" lang="en-US" sz="1200" b="0" i="0" u="none" strike="noStrike" cap="none" normalizeH="0" baseline="0" dirty="0" smtClean="0">
                <a:ln>
                  <a:noFill/>
                </a:ln>
                <a:solidFill>
                  <a:schemeClr val="tx1"/>
                </a:solidFill>
                <a:effectLst/>
                <a:latin typeface="Arial" pitchFamily="34" charset="0"/>
              </a:endParaRPr>
            </a:p>
          </p:txBody>
        </p:sp>
        <p:sp>
          <p:nvSpPr>
            <p:cNvPr id="94" name="TextBox 93"/>
            <p:cNvSpPr txBox="1"/>
            <p:nvPr/>
          </p:nvSpPr>
          <p:spPr>
            <a:xfrm>
              <a:off x="2800889" y="2391362"/>
              <a:ext cx="691000" cy="255038"/>
            </a:xfrm>
            <a:prstGeom prst="rect">
              <a:avLst/>
            </a:prstGeom>
            <a:noFill/>
          </p:spPr>
          <p:txBody>
            <a:bodyPr wrap="none" lIns="0" tIns="0" rIns="0" bIns="0" rtlCol="0">
              <a:noAutofit/>
            </a:bodyPr>
            <a:lstStyle/>
            <a:p>
              <a:pPr algn="ctr">
                <a:spcAft>
                  <a:spcPts val="900"/>
                </a:spcAft>
              </a:pPr>
              <a:r>
                <a:rPr lang="en-GB" sz="1200" smtClean="0">
                  <a:solidFill>
                    <a:schemeClr val="bg1"/>
                  </a:solidFill>
                  <a:latin typeface="Georgia" pitchFamily="18" charset="0"/>
                </a:rPr>
                <a:t>Pre deal</a:t>
              </a:r>
            </a:p>
          </p:txBody>
        </p:sp>
        <p:sp>
          <p:nvSpPr>
            <p:cNvPr id="95" name="TextBox 94"/>
            <p:cNvSpPr txBox="1"/>
            <p:nvPr/>
          </p:nvSpPr>
          <p:spPr>
            <a:xfrm>
              <a:off x="2985680" y="5803920"/>
              <a:ext cx="1029302" cy="255038"/>
            </a:xfrm>
            <a:prstGeom prst="rect">
              <a:avLst/>
            </a:prstGeom>
            <a:noFill/>
          </p:spPr>
          <p:txBody>
            <a:bodyPr wrap="none" lIns="0" tIns="0" rIns="0" bIns="0" rtlCol="0">
              <a:prstTxWarp prst="textArchDown">
                <a:avLst/>
              </a:prstTxWarp>
              <a:noAutofit/>
            </a:bodyPr>
            <a:lstStyle/>
            <a:p>
              <a:pPr algn="ctr">
                <a:spcAft>
                  <a:spcPts val="900"/>
                </a:spcAft>
              </a:pPr>
              <a:r>
                <a:rPr lang="en-GB" sz="1200" dirty="0" smtClean="0">
                  <a:solidFill>
                    <a:schemeClr val="bg1"/>
                  </a:solidFill>
                  <a:latin typeface="Georgia" pitchFamily="18" charset="0"/>
                </a:rPr>
                <a:t>Post deal</a:t>
              </a:r>
            </a:p>
          </p:txBody>
        </p:sp>
        <p:sp>
          <p:nvSpPr>
            <p:cNvPr id="96" name="TextBox 95"/>
            <p:cNvSpPr txBox="1"/>
            <p:nvPr/>
          </p:nvSpPr>
          <p:spPr>
            <a:xfrm rot="2929502">
              <a:off x="3662424" y="3357141"/>
              <a:ext cx="1131531" cy="508860"/>
            </a:xfrm>
            <a:prstGeom prst="rect">
              <a:avLst/>
            </a:prstGeom>
            <a:noFill/>
          </p:spPr>
          <p:txBody>
            <a:bodyPr wrap="none" lIns="0" tIns="0" rIns="0" bIns="0" rtlCol="0">
              <a:prstTxWarp prst="textArchUp">
                <a:avLst/>
              </a:prstTxWarp>
              <a:noAutofit/>
            </a:bodyPr>
            <a:lstStyle/>
            <a:p>
              <a:pPr algn="ctr">
                <a:spcAft>
                  <a:spcPts val="900"/>
                </a:spcAft>
              </a:pPr>
              <a:r>
                <a:rPr lang="en-GB" sz="1200" smtClean="0">
                  <a:solidFill>
                    <a:schemeClr val="bg1"/>
                  </a:solidFill>
                  <a:latin typeface="Georgia" pitchFamily="18" charset="0"/>
                </a:rPr>
                <a:t>Due Diligence</a:t>
              </a:r>
            </a:p>
          </p:txBody>
        </p:sp>
        <p:sp>
          <p:nvSpPr>
            <p:cNvPr id="97" name="TextBox 96"/>
            <p:cNvSpPr txBox="1"/>
            <p:nvPr/>
          </p:nvSpPr>
          <p:spPr>
            <a:xfrm rot="4681935">
              <a:off x="2088968" y="3892534"/>
              <a:ext cx="1526183" cy="930163"/>
            </a:xfrm>
            <a:prstGeom prst="rect">
              <a:avLst/>
            </a:prstGeom>
            <a:noFill/>
          </p:spPr>
          <p:txBody>
            <a:bodyPr wrap="none" lIns="0" tIns="0" rIns="0" bIns="0" rtlCol="0">
              <a:prstTxWarp prst="textArchDown">
                <a:avLst/>
              </a:prstTxWarp>
              <a:noAutofit/>
            </a:bodyPr>
            <a:lstStyle/>
            <a:p>
              <a:pPr algn="ctr">
                <a:spcAft>
                  <a:spcPts val="900"/>
                </a:spcAft>
              </a:pPr>
              <a:r>
                <a:rPr lang="en-GB" sz="1200" dirty="0" smtClean="0">
                  <a:solidFill>
                    <a:schemeClr val="bg1"/>
                  </a:solidFill>
                  <a:latin typeface="Georgia" pitchFamily="18" charset="0"/>
                </a:rPr>
                <a:t>Post deal</a:t>
              </a:r>
              <a:br>
                <a:rPr lang="en-GB" sz="1200" dirty="0" smtClean="0">
                  <a:solidFill>
                    <a:schemeClr val="bg1"/>
                  </a:solidFill>
                  <a:latin typeface="Georgia" pitchFamily="18" charset="0"/>
                </a:rPr>
              </a:br>
              <a:r>
                <a:rPr lang="en-GB" sz="1200" dirty="0" smtClean="0">
                  <a:solidFill>
                    <a:schemeClr val="bg1"/>
                  </a:solidFill>
                  <a:latin typeface="Georgia" pitchFamily="18" charset="0"/>
                </a:rPr>
                <a:t> opportunities</a:t>
              </a:r>
            </a:p>
          </p:txBody>
        </p:sp>
        <p:sp>
          <p:nvSpPr>
            <p:cNvPr id="98" name="TextBox 97"/>
            <p:cNvSpPr txBox="1"/>
            <p:nvPr/>
          </p:nvSpPr>
          <p:spPr>
            <a:xfrm rot="652772">
              <a:off x="2593290" y="4425938"/>
              <a:ext cx="1526182" cy="930163"/>
            </a:xfrm>
            <a:prstGeom prst="rect">
              <a:avLst/>
            </a:prstGeom>
            <a:noFill/>
          </p:spPr>
          <p:txBody>
            <a:bodyPr wrap="none" lIns="0" tIns="0" rIns="0" bIns="0" rtlCol="0">
              <a:prstTxWarp prst="textArchDown">
                <a:avLst/>
              </a:prstTxWarp>
              <a:noAutofit/>
            </a:bodyPr>
            <a:lstStyle/>
            <a:p>
              <a:pPr algn="ctr">
                <a:spcAft>
                  <a:spcPts val="900"/>
                </a:spcAft>
              </a:pPr>
              <a:r>
                <a:rPr lang="en-GB" sz="1200" dirty="0" smtClean="0">
                  <a:solidFill>
                    <a:schemeClr val="bg1"/>
                  </a:solidFill>
                  <a:latin typeface="Georgia" pitchFamily="18" charset="0"/>
                </a:rPr>
                <a:t>Measure, manage</a:t>
              </a:r>
              <a:br>
                <a:rPr lang="en-GB" sz="1200" dirty="0" smtClean="0">
                  <a:solidFill>
                    <a:schemeClr val="bg1"/>
                  </a:solidFill>
                  <a:latin typeface="Georgia" pitchFamily="18" charset="0"/>
                </a:rPr>
              </a:br>
              <a:r>
                <a:rPr lang="en-GB" sz="1200" dirty="0" smtClean="0">
                  <a:solidFill>
                    <a:schemeClr val="bg1"/>
                  </a:solidFill>
                  <a:latin typeface="Georgia" pitchFamily="18" charset="0"/>
                </a:rPr>
                <a:t>and control</a:t>
              </a:r>
            </a:p>
          </p:txBody>
        </p:sp>
        <p:sp>
          <p:nvSpPr>
            <p:cNvPr id="99" name="TextBox 98"/>
            <p:cNvSpPr txBox="1"/>
            <p:nvPr/>
          </p:nvSpPr>
          <p:spPr>
            <a:xfrm rot="18293842">
              <a:off x="3294114" y="4185879"/>
              <a:ext cx="1526183" cy="930163"/>
            </a:xfrm>
            <a:prstGeom prst="rect">
              <a:avLst/>
            </a:prstGeom>
            <a:noFill/>
          </p:spPr>
          <p:txBody>
            <a:bodyPr wrap="none" lIns="0" tIns="0" rIns="0" bIns="0" rtlCol="0">
              <a:prstTxWarp prst="textArchDown">
                <a:avLst/>
              </a:prstTxWarp>
              <a:noAutofit/>
            </a:bodyPr>
            <a:lstStyle/>
            <a:p>
              <a:pPr algn="ctr">
                <a:spcAft>
                  <a:spcPts val="900"/>
                </a:spcAft>
              </a:pPr>
              <a:r>
                <a:rPr lang="en-GB" sz="1200" smtClean="0">
                  <a:solidFill>
                    <a:schemeClr val="bg1"/>
                  </a:solidFill>
                  <a:latin typeface="Georgia" pitchFamily="18" charset="0"/>
                </a:rPr>
                <a:t>Accelerated</a:t>
              </a:r>
              <a:br>
                <a:rPr lang="en-GB" sz="1200" smtClean="0">
                  <a:solidFill>
                    <a:schemeClr val="bg1"/>
                  </a:solidFill>
                  <a:latin typeface="Georgia" pitchFamily="18" charset="0"/>
                </a:rPr>
              </a:br>
              <a:r>
                <a:rPr lang="en-GB" sz="1200" smtClean="0">
                  <a:solidFill>
                    <a:schemeClr val="bg1"/>
                  </a:solidFill>
                  <a:latin typeface="Georgia" pitchFamily="18" charset="0"/>
                </a:rPr>
                <a:t>transition</a:t>
              </a:r>
            </a:p>
          </p:txBody>
        </p:sp>
        <p:grpSp>
          <p:nvGrpSpPr>
            <p:cNvPr id="100" name="Group 99"/>
            <p:cNvGrpSpPr/>
            <p:nvPr/>
          </p:nvGrpSpPr>
          <p:grpSpPr>
            <a:xfrm>
              <a:off x="2763654" y="3528889"/>
              <a:ext cx="1413421" cy="1514591"/>
              <a:chOff x="2763654" y="3528889"/>
              <a:chExt cx="1413421" cy="1514591"/>
            </a:xfrm>
          </p:grpSpPr>
          <p:sp>
            <p:nvSpPr>
              <p:cNvPr id="101" name="Oval 100"/>
              <p:cNvSpPr/>
              <p:nvPr/>
            </p:nvSpPr>
            <p:spPr bwMode="gray">
              <a:xfrm>
                <a:off x="2830508" y="3535104"/>
                <a:ext cx="1338812" cy="1395151"/>
              </a:xfrm>
              <a:prstGeom prst="ellipse">
                <a:avLst/>
              </a:prstGeom>
              <a:noFill/>
              <a:ln w="12700">
                <a:solidFill>
                  <a:srgbClr val="968C6D"/>
                </a:solidFill>
                <a:prstDash val="dash"/>
                <a:round/>
                <a:headEnd/>
                <a:tailEnd/>
              </a:ln>
            </p:spPr>
            <p:txBody>
              <a:bodyPr rtlCol="0" anchor="ctr"/>
              <a:lstStyle/>
              <a:p>
                <a:pPr algn="ctr"/>
                <a:endParaRPr lang="en-GB" sz="1200">
                  <a:solidFill>
                    <a:srgbClr val="968C6D"/>
                  </a:solidFill>
                </a:endParaRPr>
              </a:p>
            </p:txBody>
          </p:sp>
          <p:sp>
            <p:nvSpPr>
              <p:cNvPr id="102" name="Rectangle 101"/>
              <p:cNvSpPr/>
              <p:nvPr/>
            </p:nvSpPr>
            <p:spPr bwMode="gray">
              <a:xfrm>
                <a:off x="3151898" y="4788484"/>
                <a:ext cx="646619" cy="200623"/>
              </a:xfrm>
              <a:prstGeom prst="rect">
                <a:avLst/>
              </a:prstGeom>
              <a:solidFill>
                <a:schemeClr val="bg2"/>
              </a:solidFill>
              <a:ln w="9525">
                <a:noFill/>
                <a:round/>
                <a:headEnd/>
                <a:tailEnd/>
              </a:ln>
            </p:spPr>
            <p:txBody>
              <a:bodyPr rtlCol="0" anchor="ctr"/>
              <a:lstStyle/>
              <a:p>
                <a:pPr algn="ctr"/>
                <a:endParaRPr lang="en-GB" sz="1200"/>
              </a:p>
            </p:txBody>
          </p:sp>
          <p:sp>
            <p:nvSpPr>
              <p:cNvPr id="103" name="Rectangle 102"/>
              <p:cNvSpPr/>
              <p:nvPr/>
            </p:nvSpPr>
            <p:spPr bwMode="gray">
              <a:xfrm rot="17478488">
                <a:off x="2551111" y="3878325"/>
                <a:ext cx="625709" cy="200623"/>
              </a:xfrm>
              <a:prstGeom prst="rect">
                <a:avLst/>
              </a:prstGeom>
              <a:solidFill>
                <a:schemeClr val="bg2"/>
              </a:solidFill>
              <a:ln w="9525">
                <a:noFill/>
                <a:round/>
                <a:headEnd/>
                <a:tailEnd/>
              </a:ln>
            </p:spPr>
            <p:txBody>
              <a:bodyPr rtlCol="0" anchor="ctr"/>
              <a:lstStyle/>
              <a:p>
                <a:pPr algn="ctr"/>
                <a:endParaRPr lang="en-GB" sz="1200"/>
              </a:p>
            </p:txBody>
          </p:sp>
          <p:sp>
            <p:nvSpPr>
              <p:cNvPr id="104" name="Rectangle 103"/>
              <p:cNvSpPr/>
              <p:nvPr/>
            </p:nvSpPr>
            <p:spPr bwMode="gray">
              <a:xfrm rot="2958231">
                <a:off x="3669590" y="3755034"/>
                <a:ext cx="652913" cy="200623"/>
              </a:xfrm>
              <a:prstGeom prst="rect">
                <a:avLst/>
              </a:prstGeom>
              <a:solidFill>
                <a:schemeClr val="bg2"/>
              </a:solidFill>
              <a:ln w="9525">
                <a:noFill/>
                <a:round/>
                <a:headEnd/>
                <a:tailEnd/>
              </a:ln>
            </p:spPr>
            <p:txBody>
              <a:bodyPr rtlCol="0" anchor="ctr"/>
              <a:lstStyle/>
              <a:p>
                <a:pPr algn="ctr"/>
                <a:endParaRPr lang="en-GB" sz="1200"/>
              </a:p>
            </p:txBody>
          </p:sp>
          <p:sp>
            <p:nvSpPr>
              <p:cNvPr id="105" name="TextBox 104"/>
              <p:cNvSpPr txBox="1"/>
              <p:nvPr/>
            </p:nvSpPr>
            <p:spPr>
              <a:xfrm rot="17572870">
                <a:off x="2971490" y="3609683"/>
                <a:ext cx="1058910" cy="1224212"/>
              </a:xfrm>
              <a:prstGeom prst="rect">
                <a:avLst/>
              </a:prstGeom>
              <a:noFill/>
            </p:spPr>
            <p:txBody>
              <a:bodyPr wrap="none" lIns="0" tIns="0" rIns="0" bIns="0" rtlCol="0">
                <a:prstTxWarp prst="textArchUp">
                  <a:avLst/>
                </a:prstTxWarp>
                <a:noAutofit/>
              </a:bodyPr>
              <a:lstStyle/>
              <a:p>
                <a:pPr algn="ctr">
                  <a:spcAft>
                    <a:spcPts val="900"/>
                  </a:spcAft>
                </a:pPr>
                <a:r>
                  <a:rPr lang="en-GB" sz="1000" dirty="0" smtClean="0">
                    <a:solidFill>
                      <a:srgbClr val="968C6D"/>
                    </a:solidFill>
                    <a:latin typeface="Georgia" pitchFamily="18" charset="0"/>
                  </a:rPr>
                  <a:t>Strategic</a:t>
                </a:r>
              </a:p>
            </p:txBody>
          </p:sp>
          <p:sp>
            <p:nvSpPr>
              <p:cNvPr id="106" name="TextBox 105"/>
              <p:cNvSpPr txBox="1"/>
              <p:nvPr/>
            </p:nvSpPr>
            <p:spPr>
              <a:xfrm rot="3442057">
                <a:off x="2902313" y="3599926"/>
                <a:ext cx="1085344" cy="1345636"/>
              </a:xfrm>
              <a:prstGeom prst="rect">
                <a:avLst/>
              </a:prstGeom>
              <a:noFill/>
            </p:spPr>
            <p:txBody>
              <a:bodyPr wrap="none" lIns="0" tIns="0" rIns="0" bIns="0" rtlCol="0">
                <a:prstTxWarp prst="textArchUp">
                  <a:avLst/>
                </a:prstTxWarp>
                <a:noAutofit/>
              </a:bodyPr>
              <a:lstStyle/>
              <a:p>
                <a:pPr algn="ctr">
                  <a:spcAft>
                    <a:spcPts val="900"/>
                  </a:spcAft>
                </a:pPr>
                <a:r>
                  <a:rPr lang="en-GB" sz="1000" dirty="0" smtClean="0">
                    <a:solidFill>
                      <a:srgbClr val="968C6D"/>
                    </a:solidFill>
                    <a:latin typeface="Georgia" pitchFamily="18" charset="0"/>
                  </a:rPr>
                  <a:t>Financial</a:t>
                </a:r>
              </a:p>
            </p:txBody>
          </p:sp>
          <p:sp>
            <p:nvSpPr>
              <p:cNvPr id="107" name="TextBox 106"/>
              <p:cNvSpPr txBox="1"/>
              <p:nvPr/>
            </p:nvSpPr>
            <p:spPr>
              <a:xfrm>
                <a:off x="2851238" y="3819268"/>
                <a:ext cx="1325837" cy="1224212"/>
              </a:xfrm>
              <a:prstGeom prst="rect">
                <a:avLst/>
              </a:prstGeom>
              <a:noFill/>
            </p:spPr>
            <p:txBody>
              <a:bodyPr wrap="none" lIns="0" tIns="0" rIns="0" bIns="0" rtlCol="0">
                <a:prstTxWarp prst="textArchDown">
                  <a:avLst/>
                </a:prstTxWarp>
                <a:noAutofit/>
              </a:bodyPr>
              <a:lstStyle/>
              <a:p>
                <a:pPr algn="ctr">
                  <a:spcAft>
                    <a:spcPts val="900"/>
                  </a:spcAft>
                </a:pPr>
                <a:r>
                  <a:rPr lang="en-GB" sz="1000" dirty="0" smtClean="0">
                    <a:solidFill>
                      <a:srgbClr val="968C6D"/>
                    </a:solidFill>
                    <a:latin typeface="Georgia" pitchFamily="18" charset="0"/>
                  </a:rPr>
                  <a:t>Operational</a:t>
                </a:r>
              </a:p>
            </p:txBody>
          </p:sp>
          <p:sp>
            <p:nvSpPr>
              <p:cNvPr id="108" name="Rectangle 160"/>
              <p:cNvSpPr>
                <a:spLocks noChangeArrowheads="1"/>
              </p:cNvSpPr>
              <p:nvPr/>
            </p:nvSpPr>
            <p:spPr bwMode="auto">
              <a:xfrm>
                <a:off x="3282938" y="4036281"/>
                <a:ext cx="376202"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effectLst/>
                    <a:latin typeface="Georgia" pitchFamily="18" charset="0"/>
                  </a:rPr>
                  <a:t>Deal</a:t>
                </a:r>
                <a:endParaRPr kumimoji="0" lang="en-US" sz="1200" b="0" i="0" u="none" strike="noStrike" cap="none" normalizeH="0" baseline="0" dirty="0" smtClean="0">
                  <a:ln>
                    <a:noFill/>
                  </a:ln>
                  <a:effectLst/>
                  <a:latin typeface="Arial" pitchFamily="34" charset="0"/>
                </a:endParaRPr>
              </a:p>
            </p:txBody>
          </p:sp>
          <p:sp>
            <p:nvSpPr>
              <p:cNvPr id="109" name="Rectangle 161"/>
              <p:cNvSpPr>
                <a:spLocks noChangeArrowheads="1"/>
              </p:cNvSpPr>
              <p:nvPr/>
            </p:nvSpPr>
            <p:spPr bwMode="auto">
              <a:xfrm>
                <a:off x="3261344" y="4242621"/>
                <a:ext cx="415360" cy="18796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200" b="1" i="1" u="none" strike="noStrike" cap="none" normalizeH="0" baseline="0" dirty="0" smtClean="0">
                    <a:ln>
                      <a:noFill/>
                    </a:ln>
                    <a:effectLst/>
                    <a:latin typeface="Georgia" pitchFamily="18" charset="0"/>
                  </a:rPr>
                  <a:t>cycle</a:t>
                </a:r>
                <a:endParaRPr kumimoji="0" lang="en-US" sz="1200" b="0" i="0" u="none" strike="noStrike" cap="none" normalizeH="0" baseline="0" dirty="0" smtClean="0">
                  <a:ln>
                    <a:noFill/>
                  </a:ln>
                  <a:effectLst/>
                  <a:latin typeface="Arial" pitchFamily="34" charset="0"/>
                </a:endParaRPr>
              </a:p>
            </p:txBody>
          </p:sp>
        </p:grpSp>
      </p:grpSp>
    </p:spTree>
    <p:custDataLst>
      <p:tags r:id="rId1"/>
    </p:custDataLst>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33</a:t>
            </a:fld>
            <a:endParaRPr lang="en-GB"/>
          </a:p>
        </p:txBody>
      </p:sp>
      <p:grpSp>
        <p:nvGrpSpPr>
          <p:cNvPr id="3" name="Group 2"/>
          <p:cNvGrpSpPr/>
          <p:nvPr/>
        </p:nvGrpSpPr>
        <p:grpSpPr>
          <a:xfrm>
            <a:off x="574328" y="2385567"/>
            <a:ext cx="5387020" cy="4419400"/>
            <a:chOff x="574328" y="2385567"/>
            <a:chExt cx="5387020" cy="4419400"/>
          </a:xfrm>
        </p:grpSpPr>
        <p:grpSp>
          <p:nvGrpSpPr>
            <p:cNvPr id="8" name="Group 7"/>
            <p:cNvGrpSpPr/>
            <p:nvPr/>
          </p:nvGrpSpPr>
          <p:grpSpPr>
            <a:xfrm>
              <a:off x="574328" y="2385567"/>
              <a:ext cx="5387020" cy="4419400"/>
              <a:chOff x="574328" y="2052440"/>
              <a:chExt cx="5387020" cy="4419400"/>
            </a:xfrm>
          </p:grpSpPr>
          <p:sp>
            <p:nvSpPr>
              <p:cNvPr id="64" name="Freeform 63"/>
              <p:cNvSpPr>
                <a:spLocks/>
              </p:cNvSpPr>
              <p:nvPr/>
            </p:nvSpPr>
            <p:spPr bwMode="auto">
              <a:xfrm>
                <a:off x="574328" y="2052440"/>
                <a:ext cx="3697999" cy="1736713"/>
              </a:xfrm>
              <a:custGeom>
                <a:avLst/>
                <a:gdLst/>
                <a:ahLst/>
                <a:cxnLst>
                  <a:cxn ang="0">
                    <a:pos x="0" y="563"/>
                  </a:cxn>
                  <a:cxn ang="0">
                    <a:pos x="1031" y="563"/>
                  </a:cxn>
                  <a:cxn ang="0">
                    <a:pos x="1195" y="715"/>
                  </a:cxn>
                  <a:cxn ang="0">
                    <a:pos x="1222" y="680"/>
                  </a:cxn>
                  <a:cxn ang="0">
                    <a:pos x="1251" y="648"/>
                  </a:cxn>
                  <a:cxn ang="0">
                    <a:pos x="1283" y="617"/>
                  </a:cxn>
                  <a:cxn ang="0">
                    <a:pos x="1317" y="590"/>
                  </a:cxn>
                  <a:cxn ang="0">
                    <a:pos x="1351" y="568"/>
                  </a:cxn>
                  <a:cxn ang="0">
                    <a:pos x="1386" y="550"/>
                  </a:cxn>
                  <a:cxn ang="0">
                    <a:pos x="1425" y="535"/>
                  </a:cxn>
                  <a:cxn ang="0">
                    <a:pos x="1463" y="523"/>
                  </a:cxn>
                  <a:cxn ang="0">
                    <a:pos x="1503" y="514"/>
                  </a:cxn>
                  <a:cxn ang="0">
                    <a:pos x="1527" y="660"/>
                  </a:cxn>
                  <a:cxn ang="0">
                    <a:pos x="1698" y="307"/>
                  </a:cxn>
                  <a:cxn ang="0">
                    <a:pos x="1441" y="0"/>
                  </a:cxn>
                  <a:cxn ang="0">
                    <a:pos x="1442" y="127"/>
                  </a:cxn>
                  <a:cxn ang="0">
                    <a:pos x="0" y="127"/>
                  </a:cxn>
                  <a:cxn ang="0">
                    <a:pos x="0" y="563"/>
                  </a:cxn>
                </a:cxnLst>
                <a:rect l="0" t="0" r="r" b="b"/>
                <a:pathLst>
                  <a:path w="1699" h="716">
                    <a:moveTo>
                      <a:pt x="0" y="563"/>
                    </a:moveTo>
                    <a:lnTo>
                      <a:pt x="1031" y="563"/>
                    </a:lnTo>
                    <a:lnTo>
                      <a:pt x="1195" y="715"/>
                    </a:lnTo>
                    <a:lnTo>
                      <a:pt x="1222" y="680"/>
                    </a:lnTo>
                    <a:lnTo>
                      <a:pt x="1251" y="648"/>
                    </a:lnTo>
                    <a:lnTo>
                      <a:pt x="1283" y="617"/>
                    </a:lnTo>
                    <a:lnTo>
                      <a:pt x="1317" y="590"/>
                    </a:lnTo>
                    <a:lnTo>
                      <a:pt x="1351" y="568"/>
                    </a:lnTo>
                    <a:lnTo>
                      <a:pt x="1386" y="550"/>
                    </a:lnTo>
                    <a:lnTo>
                      <a:pt x="1425" y="535"/>
                    </a:lnTo>
                    <a:lnTo>
                      <a:pt x="1463" y="523"/>
                    </a:lnTo>
                    <a:lnTo>
                      <a:pt x="1503" y="514"/>
                    </a:lnTo>
                    <a:lnTo>
                      <a:pt x="1527" y="660"/>
                    </a:lnTo>
                    <a:lnTo>
                      <a:pt x="1698" y="307"/>
                    </a:lnTo>
                    <a:lnTo>
                      <a:pt x="1441" y="0"/>
                    </a:lnTo>
                    <a:lnTo>
                      <a:pt x="1442" y="127"/>
                    </a:lnTo>
                    <a:lnTo>
                      <a:pt x="0" y="127"/>
                    </a:lnTo>
                    <a:lnTo>
                      <a:pt x="0" y="563"/>
                    </a:lnTo>
                  </a:path>
                </a:pathLst>
              </a:custGeom>
              <a:solidFill>
                <a:schemeClr val="accent3"/>
              </a:solidFill>
              <a:ln w="12700" cap="rnd" cmpd="sng">
                <a:no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chemeClr val="bg2"/>
                  </a:solidFill>
                  <a:effectLst/>
                  <a:uLnTx/>
                  <a:uFillTx/>
                  <a:latin typeface="+mj-lt"/>
                  <a:ea typeface="+mn-ea"/>
                  <a:cs typeface="+mn-cs"/>
                </a:endParaRPr>
              </a:p>
            </p:txBody>
          </p:sp>
          <p:sp>
            <p:nvSpPr>
              <p:cNvPr id="65" name="Freeform 64"/>
              <p:cNvSpPr>
                <a:spLocks/>
              </p:cNvSpPr>
              <p:nvPr/>
            </p:nvSpPr>
            <p:spPr bwMode="auto">
              <a:xfrm>
                <a:off x="4004608" y="2341084"/>
                <a:ext cx="1860971" cy="1520836"/>
              </a:xfrm>
              <a:custGeom>
                <a:avLst/>
                <a:gdLst/>
                <a:ahLst/>
                <a:cxnLst>
                  <a:cxn ang="0">
                    <a:pos x="190" y="625"/>
                  </a:cxn>
                  <a:cxn ang="0">
                    <a:pos x="647" y="626"/>
                  </a:cxn>
                  <a:cxn ang="0">
                    <a:pos x="720" y="512"/>
                  </a:cxn>
                  <a:cxn ang="0">
                    <a:pos x="788" y="398"/>
                  </a:cxn>
                  <a:cxn ang="0">
                    <a:pos x="854" y="279"/>
                  </a:cxn>
                  <a:cxn ang="0">
                    <a:pos x="717" y="351"/>
                  </a:cxn>
                  <a:cxn ang="0">
                    <a:pos x="682" y="307"/>
                  </a:cxn>
                  <a:cxn ang="0">
                    <a:pos x="645" y="264"/>
                  </a:cxn>
                  <a:cxn ang="0">
                    <a:pos x="603" y="224"/>
                  </a:cxn>
                  <a:cxn ang="0">
                    <a:pos x="558" y="187"/>
                  </a:cxn>
                  <a:cxn ang="0">
                    <a:pos x="511" y="153"/>
                  </a:cxn>
                  <a:cxn ang="0">
                    <a:pos x="460" y="122"/>
                  </a:cxn>
                  <a:cxn ang="0">
                    <a:pos x="408" y="94"/>
                  </a:cxn>
                  <a:cxn ang="0">
                    <a:pos x="354" y="69"/>
                  </a:cxn>
                  <a:cxn ang="0">
                    <a:pos x="298" y="49"/>
                  </a:cxn>
                  <a:cxn ang="0">
                    <a:pos x="240" y="31"/>
                  </a:cxn>
                  <a:cxn ang="0">
                    <a:pos x="182" y="17"/>
                  </a:cxn>
                  <a:cxn ang="0">
                    <a:pos x="122" y="7"/>
                  </a:cxn>
                  <a:cxn ang="0">
                    <a:pos x="61" y="1"/>
                  </a:cxn>
                  <a:cxn ang="0">
                    <a:pos x="0" y="0"/>
                  </a:cxn>
                  <a:cxn ang="0">
                    <a:pos x="162" y="181"/>
                  </a:cxn>
                  <a:cxn ang="0">
                    <a:pos x="62" y="392"/>
                  </a:cxn>
                  <a:cxn ang="0">
                    <a:pos x="103" y="399"/>
                  </a:cxn>
                  <a:cxn ang="0">
                    <a:pos x="143" y="411"/>
                  </a:cxn>
                  <a:cxn ang="0">
                    <a:pos x="182" y="426"/>
                  </a:cxn>
                  <a:cxn ang="0">
                    <a:pos x="218" y="444"/>
                  </a:cxn>
                  <a:cxn ang="0">
                    <a:pos x="253" y="466"/>
                  </a:cxn>
                  <a:cxn ang="0">
                    <a:pos x="285" y="490"/>
                  </a:cxn>
                  <a:cxn ang="0">
                    <a:pos x="315" y="516"/>
                  </a:cxn>
                  <a:cxn ang="0">
                    <a:pos x="343" y="545"/>
                  </a:cxn>
                  <a:cxn ang="0">
                    <a:pos x="190" y="625"/>
                  </a:cxn>
                </a:cxnLst>
                <a:rect l="0" t="0" r="r" b="b"/>
                <a:pathLst>
                  <a:path w="855" h="627">
                    <a:moveTo>
                      <a:pt x="190" y="625"/>
                    </a:moveTo>
                    <a:lnTo>
                      <a:pt x="647" y="626"/>
                    </a:lnTo>
                    <a:lnTo>
                      <a:pt x="720" y="512"/>
                    </a:lnTo>
                    <a:lnTo>
                      <a:pt x="788" y="398"/>
                    </a:lnTo>
                    <a:lnTo>
                      <a:pt x="854" y="279"/>
                    </a:lnTo>
                    <a:lnTo>
                      <a:pt x="717" y="351"/>
                    </a:lnTo>
                    <a:lnTo>
                      <a:pt x="682" y="307"/>
                    </a:lnTo>
                    <a:lnTo>
                      <a:pt x="645" y="264"/>
                    </a:lnTo>
                    <a:lnTo>
                      <a:pt x="603" y="224"/>
                    </a:lnTo>
                    <a:lnTo>
                      <a:pt x="558" y="187"/>
                    </a:lnTo>
                    <a:lnTo>
                      <a:pt x="511" y="153"/>
                    </a:lnTo>
                    <a:lnTo>
                      <a:pt x="460" y="122"/>
                    </a:lnTo>
                    <a:lnTo>
                      <a:pt x="408" y="94"/>
                    </a:lnTo>
                    <a:lnTo>
                      <a:pt x="354" y="69"/>
                    </a:lnTo>
                    <a:lnTo>
                      <a:pt x="298" y="49"/>
                    </a:lnTo>
                    <a:lnTo>
                      <a:pt x="240" y="31"/>
                    </a:lnTo>
                    <a:lnTo>
                      <a:pt x="182" y="17"/>
                    </a:lnTo>
                    <a:lnTo>
                      <a:pt x="122" y="7"/>
                    </a:lnTo>
                    <a:lnTo>
                      <a:pt x="61" y="1"/>
                    </a:lnTo>
                    <a:lnTo>
                      <a:pt x="0" y="0"/>
                    </a:lnTo>
                    <a:lnTo>
                      <a:pt x="162" y="181"/>
                    </a:lnTo>
                    <a:lnTo>
                      <a:pt x="62" y="392"/>
                    </a:lnTo>
                    <a:lnTo>
                      <a:pt x="103" y="399"/>
                    </a:lnTo>
                    <a:lnTo>
                      <a:pt x="143" y="411"/>
                    </a:lnTo>
                    <a:lnTo>
                      <a:pt x="182" y="426"/>
                    </a:lnTo>
                    <a:lnTo>
                      <a:pt x="218" y="444"/>
                    </a:lnTo>
                    <a:lnTo>
                      <a:pt x="253" y="466"/>
                    </a:lnTo>
                    <a:lnTo>
                      <a:pt x="285" y="490"/>
                    </a:lnTo>
                    <a:lnTo>
                      <a:pt x="315" y="516"/>
                    </a:lnTo>
                    <a:lnTo>
                      <a:pt x="343" y="545"/>
                    </a:lnTo>
                    <a:lnTo>
                      <a:pt x="190" y="625"/>
                    </a:lnTo>
                  </a:path>
                </a:pathLst>
              </a:custGeom>
              <a:solidFill>
                <a:schemeClr val="accent5"/>
              </a:solidFill>
              <a:ln w="12700" cap="rnd" cmpd="sng">
                <a:no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chemeClr val="bg2"/>
                  </a:solidFill>
                  <a:effectLst/>
                  <a:uLnTx/>
                  <a:uFillTx/>
                  <a:latin typeface="+mj-lt"/>
                  <a:ea typeface="+mn-ea"/>
                  <a:cs typeface="+mn-cs"/>
                </a:endParaRPr>
              </a:p>
            </p:txBody>
          </p:sp>
          <p:sp>
            <p:nvSpPr>
              <p:cNvPr id="66" name="Freeform 65"/>
              <p:cNvSpPr>
                <a:spLocks/>
              </p:cNvSpPr>
              <p:nvPr/>
            </p:nvSpPr>
            <p:spPr bwMode="auto">
              <a:xfrm>
                <a:off x="4533516" y="3459274"/>
                <a:ext cx="1427832" cy="1826459"/>
              </a:xfrm>
              <a:custGeom>
                <a:avLst/>
                <a:gdLst/>
                <a:ahLst/>
                <a:cxnLst>
                  <a:cxn ang="0">
                    <a:pos x="202" y="752"/>
                  </a:cxn>
                  <a:cxn ang="0">
                    <a:pos x="655" y="744"/>
                  </a:cxn>
                  <a:cxn ang="0">
                    <a:pos x="514" y="671"/>
                  </a:cxn>
                  <a:cxn ang="0">
                    <a:pos x="541" y="623"/>
                  </a:cxn>
                  <a:cxn ang="0">
                    <a:pos x="564" y="573"/>
                  </a:cxn>
                  <a:cxn ang="0">
                    <a:pos x="584" y="523"/>
                  </a:cxn>
                  <a:cxn ang="0">
                    <a:pos x="596" y="470"/>
                  </a:cxn>
                  <a:cxn ang="0">
                    <a:pos x="608" y="417"/>
                  </a:cxn>
                  <a:cxn ang="0">
                    <a:pos x="614" y="364"/>
                  </a:cxn>
                  <a:cxn ang="0">
                    <a:pos x="616" y="311"/>
                  </a:cxn>
                  <a:cxn ang="0">
                    <a:pos x="614" y="257"/>
                  </a:cxn>
                  <a:cxn ang="0">
                    <a:pos x="607" y="204"/>
                  </a:cxn>
                  <a:cxn ang="0">
                    <a:pos x="596" y="151"/>
                  </a:cxn>
                  <a:cxn ang="0">
                    <a:pos x="582" y="99"/>
                  </a:cxn>
                  <a:cxn ang="0">
                    <a:pos x="562" y="49"/>
                  </a:cxn>
                  <a:cxn ang="0">
                    <a:pos x="539" y="0"/>
                  </a:cxn>
                  <a:cxn ang="0">
                    <a:pos x="419" y="193"/>
                  </a:cxn>
                  <a:cxn ang="0">
                    <a:pos x="160" y="189"/>
                  </a:cxn>
                  <a:cxn ang="0">
                    <a:pos x="171" y="224"/>
                  </a:cxn>
                  <a:cxn ang="0">
                    <a:pos x="178" y="261"/>
                  </a:cxn>
                  <a:cxn ang="0">
                    <a:pos x="181" y="298"/>
                  </a:cxn>
                  <a:cxn ang="0">
                    <a:pos x="180" y="335"/>
                  </a:cxn>
                  <a:cxn ang="0">
                    <a:pos x="176" y="372"/>
                  </a:cxn>
                  <a:cxn ang="0">
                    <a:pos x="167" y="408"/>
                  </a:cxn>
                  <a:cxn ang="0">
                    <a:pos x="156" y="444"/>
                  </a:cxn>
                  <a:cxn ang="0">
                    <a:pos x="139" y="477"/>
                  </a:cxn>
                  <a:cxn ang="0">
                    <a:pos x="0" y="409"/>
                  </a:cxn>
                  <a:cxn ang="0">
                    <a:pos x="202" y="752"/>
                  </a:cxn>
                </a:cxnLst>
                <a:rect l="0" t="0" r="r" b="b"/>
                <a:pathLst>
                  <a:path w="656" h="753">
                    <a:moveTo>
                      <a:pt x="202" y="752"/>
                    </a:moveTo>
                    <a:lnTo>
                      <a:pt x="655" y="744"/>
                    </a:lnTo>
                    <a:lnTo>
                      <a:pt x="514" y="671"/>
                    </a:lnTo>
                    <a:lnTo>
                      <a:pt x="541" y="623"/>
                    </a:lnTo>
                    <a:lnTo>
                      <a:pt x="564" y="573"/>
                    </a:lnTo>
                    <a:lnTo>
                      <a:pt x="584" y="523"/>
                    </a:lnTo>
                    <a:lnTo>
                      <a:pt x="596" y="470"/>
                    </a:lnTo>
                    <a:lnTo>
                      <a:pt x="608" y="417"/>
                    </a:lnTo>
                    <a:lnTo>
                      <a:pt x="614" y="364"/>
                    </a:lnTo>
                    <a:lnTo>
                      <a:pt x="616" y="311"/>
                    </a:lnTo>
                    <a:lnTo>
                      <a:pt x="614" y="257"/>
                    </a:lnTo>
                    <a:lnTo>
                      <a:pt x="607" y="204"/>
                    </a:lnTo>
                    <a:lnTo>
                      <a:pt x="596" y="151"/>
                    </a:lnTo>
                    <a:lnTo>
                      <a:pt x="582" y="99"/>
                    </a:lnTo>
                    <a:lnTo>
                      <a:pt x="562" y="49"/>
                    </a:lnTo>
                    <a:lnTo>
                      <a:pt x="539" y="0"/>
                    </a:lnTo>
                    <a:lnTo>
                      <a:pt x="419" y="193"/>
                    </a:lnTo>
                    <a:lnTo>
                      <a:pt x="160" y="189"/>
                    </a:lnTo>
                    <a:lnTo>
                      <a:pt x="171" y="224"/>
                    </a:lnTo>
                    <a:lnTo>
                      <a:pt x="178" y="261"/>
                    </a:lnTo>
                    <a:lnTo>
                      <a:pt x="181" y="298"/>
                    </a:lnTo>
                    <a:lnTo>
                      <a:pt x="180" y="335"/>
                    </a:lnTo>
                    <a:lnTo>
                      <a:pt x="176" y="372"/>
                    </a:lnTo>
                    <a:lnTo>
                      <a:pt x="167" y="408"/>
                    </a:lnTo>
                    <a:lnTo>
                      <a:pt x="156" y="444"/>
                    </a:lnTo>
                    <a:lnTo>
                      <a:pt x="139" y="477"/>
                    </a:lnTo>
                    <a:lnTo>
                      <a:pt x="0" y="409"/>
                    </a:lnTo>
                    <a:lnTo>
                      <a:pt x="202" y="752"/>
                    </a:lnTo>
                  </a:path>
                </a:pathLst>
              </a:custGeom>
              <a:solidFill>
                <a:schemeClr val="accent6"/>
              </a:solidFill>
              <a:ln w="12700" cap="rnd" cmpd="sng">
                <a:no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chemeClr val="bg2"/>
                  </a:solidFill>
                  <a:effectLst/>
                  <a:uLnTx/>
                  <a:uFillTx/>
                  <a:latin typeface="+mj-lt"/>
                  <a:ea typeface="+mn-ea"/>
                  <a:cs typeface="+mn-cs"/>
                </a:endParaRPr>
              </a:p>
            </p:txBody>
          </p:sp>
          <p:sp>
            <p:nvSpPr>
              <p:cNvPr id="67" name="Freeform 66"/>
              <p:cNvSpPr>
                <a:spLocks/>
              </p:cNvSpPr>
              <p:nvPr/>
            </p:nvSpPr>
            <p:spPr bwMode="auto">
              <a:xfrm>
                <a:off x="3634591" y="4798192"/>
                <a:ext cx="1871853" cy="1673648"/>
              </a:xfrm>
              <a:custGeom>
                <a:avLst/>
                <a:gdLst/>
                <a:ahLst/>
                <a:cxnLst>
                  <a:cxn ang="0">
                    <a:pos x="0" y="344"/>
                  </a:cxn>
                  <a:cxn ang="0">
                    <a:pos x="215" y="689"/>
                  </a:cxn>
                  <a:cxn ang="0">
                    <a:pos x="215" y="531"/>
                  </a:cxn>
                  <a:cxn ang="0">
                    <a:pos x="272" y="526"/>
                  </a:cxn>
                  <a:cxn ang="0">
                    <a:pos x="330" y="517"/>
                  </a:cxn>
                  <a:cxn ang="0">
                    <a:pos x="387" y="506"/>
                  </a:cxn>
                  <a:cxn ang="0">
                    <a:pos x="442" y="491"/>
                  </a:cxn>
                  <a:cxn ang="0">
                    <a:pos x="496" y="472"/>
                  </a:cxn>
                  <a:cxn ang="0">
                    <a:pos x="549" y="451"/>
                  </a:cxn>
                  <a:cxn ang="0">
                    <a:pos x="599" y="426"/>
                  </a:cxn>
                  <a:cxn ang="0">
                    <a:pos x="650" y="399"/>
                  </a:cxn>
                  <a:cxn ang="0">
                    <a:pos x="695" y="367"/>
                  </a:cxn>
                  <a:cxn ang="0">
                    <a:pos x="741" y="334"/>
                  </a:cxn>
                  <a:cxn ang="0">
                    <a:pos x="783" y="297"/>
                  </a:cxn>
                  <a:cxn ang="0">
                    <a:pos x="823" y="257"/>
                  </a:cxn>
                  <a:cxn ang="0">
                    <a:pos x="859" y="217"/>
                  </a:cxn>
                  <a:cxn ang="0">
                    <a:pos x="598" y="229"/>
                  </a:cxn>
                  <a:cxn ang="0">
                    <a:pos x="480" y="23"/>
                  </a:cxn>
                  <a:cxn ang="0">
                    <a:pos x="456" y="44"/>
                  </a:cxn>
                  <a:cxn ang="0">
                    <a:pos x="429" y="64"/>
                  </a:cxn>
                  <a:cxn ang="0">
                    <a:pos x="397" y="83"/>
                  </a:cxn>
                  <a:cxn ang="0">
                    <a:pos x="364" y="102"/>
                  </a:cxn>
                  <a:cxn ang="0">
                    <a:pos x="328" y="116"/>
                  </a:cxn>
                  <a:cxn ang="0">
                    <a:pos x="292" y="128"/>
                  </a:cxn>
                  <a:cxn ang="0">
                    <a:pos x="255" y="137"/>
                  </a:cxn>
                  <a:cxn ang="0">
                    <a:pos x="215" y="143"/>
                  </a:cxn>
                  <a:cxn ang="0">
                    <a:pos x="215" y="0"/>
                  </a:cxn>
                  <a:cxn ang="0">
                    <a:pos x="0" y="344"/>
                  </a:cxn>
                </a:cxnLst>
                <a:rect l="0" t="0" r="r" b="b"/>
                <a:pathLst>
                  <a:path w="860" h="690">
                    <a:moveTo>
                      <a:pt x="0" y="344"/>
                    </a:moveTo>
                    <a:lnTo>
                      <a:pt x="215" y="689"/>
                    </a:lnTo>
                    <a:lnTo>
                      <a:pt x="215" y="531"/>
                    </a:lnTo>
                    <a:lnTo>
                      <a:pt x="272" y="526"/>
                    </a:lnTo>
                    <a:lnTo>
                      <a:pt x="330" y="517"/>
                    </a:lnTo>
                    <a:lnTo>
                      <a:pt x="387" y="506"/>
                    </a:lnTo>
                    <a:lnTo>
                      <a:pt x="442" y="491"/>
                    </a:lnTo>
                    <a:lnTo>
                      <a:pt x="496" y="472"/>
                    </a:lnTo>
                    <a:lnTo>
                      <a:pt x="549" y="451"/>
                    </a:lnTo>
                    <a:lnTo>
                      <a:pt x="599" y="426"/>
                    </a:lnTo>
                    <a:lnTo>
                      <a:pt x="650" y="399"/>
                    </a:lnTo>
                    <a:lnTo>
                      <a:pt x="695" y="367"/>
                    </a:lnTo>
                    <a:lnTo>
                      <a:pt x="741" y="334"/>
                    </a:lnTo>
                    <a:lnTo>
                      <a:pt x="783" y="297"/>
                    </a:lnTo>
                    <a:lnTo>
                      <a:pt x="823" y="257"/>
                    </a:lnTo>
                    <a:lnTo>
                      <a:pt x="859" y="217"/>
                    </a:lnTo>
                    <a:lnTo>
                      <a:pt x="598" y="229"/>
                    </a:lnTo>
                    <a:lnTo>
                      <a:pt x="480" y="23"/>
                    </a:lnTo>
                    <a:lnTo>
                      <a:pt x="456" y="44"/>
                    </a:lnTo>
                    <a:lnTo>
                      <a:pt x="429" y="64"/>
                    </a:lnTo>
                    <a:lnTo>
                      <a:pt x="397" y="83"/>
                    </a:lnTo>
                    <a:lnTo>
                      <a:pt x="364" y="102"/>
                    </a:lnTo>
                    <a:lnTo>
                      <a:pt x="328" y="116"/>
                    </a:lnTo>
                    <a:lnTo>
                      <a:pt x="292" y="128"/>
                    </a:lnTo>
                    <a:lnTo>
                      <a:pt x="255" y="137"/>
                    </a:lnTo>
                    <a:lnTo>
                      <a:pt x="215" y="143"/>
                    </a:lnTo>
                    <a:lnTo>
                      <a:pt x="215" y="0"/>
                    </a:lnTo>
                    <a:lnTo>
                      <a:pt x="0" y="344"/>
                    </a:lnTo>
                  </a:path>
                </a:pathLst>
              </a:custGeom>
              <a:solidFill>
                <a:schemeClr val="accent4"/>
              </a:solidFill>
              <a:ln w="12700" cap="rnd" cmpd="sng">
                <a:no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chemeClr val="bg2"/>
                  </a:solidFill>
                  <a:effectLst/>
                  <a:uLnTx/>
                  <a:uFillTx/>
                  <a:latin typeface="+mj-lt"/>
                  <a:ea typeface="+mn-ea"/>
                  <a:cs typeface="+mn-cs"/>
                </a:endParaRPr>
              </a:p>
            </p:txBody>
          </p:sp>
          <p:sp>
            <p:nvSpPr>
              <p:cNvPr id="68" name="Freeform 67"/>
              <p:cNvSpPr>
                <a:spLocks/>
              </p:cNvSpPr>
              <p:nvPr/>
            </p:nvSpPr>
            <p:spPr bwMode="auto">
              <a:xfrm>
                <a:off x="2054398" y="4592018"/>
                <a:ext cx="1776084" cy="1494155"/>
              </a:xfrm>
              <a:custGeom>
                <a:avLst/>
                <a:gdLst/>
                <a:ahLst/>
                <a:cxnLst>
                  <a:cxn ang="0">
                    <a:pos x="286" y="0"/>
                  </a:cxn>
                  <a:cxn ang="0">
                    <a:pos x="0" y="310"/>
                  </a:cxn>
                  <a:cxn ang="0">
                    <a:pos x="159" y="257"/>
                  </a:cxn>
                  <a:cxn ang="0">
                    <a:pos x="193" y="303"/>
                  </a:cxn>
                  <a:cxn ang="0">
                    <a:pos x="232" y="345"/>
                  </a:cxn>
                  <a:cxn ang="0">
                    <a:pos x="272" y="385"/>
                  </a:cxn>
                  <a:cxn ang="0">
                    <a:pos x="315" y="422"/>
                  </a:cxn>
                  <a:cxn ang="0">
                    <a:pos x="362" y="457"/>
                  </a:cxn>
                  <a:cxn ang="0">
                    <a:pos x="411" y="488"/>
                  </a:cxn>
                  <a:cxn ang="0">
                    <a:pos x="463" y="517"/>
                  </a:cxn>
                  <a:cxn ang="0">
                    <a:pos x="515" y="542"/>
                  </a:cxn>
                  <a:cxn ang="0">
                    <a:pos x="572" y="564"/>
                  </a:cxn>
                  <a:cxn ang="0">
                    <a:pos x="628" y="582"/>
                  </a:cxn>
                  <a:cxn ang="0">
                    <a:pos x="688" y="597"/>
                  </a:cxn>
                  <a:cxn ang="0">
                    <a:pos x="746" y="607"/>
                  </a:cxn>
                  <a:cxn ang="0">
                    <a:pos x="806" y="615"/>
                  </a:cxn>
                  <a:cxn ang="0">
                    <a:pos x="689" y="435"/>
                  </a:cxn>
                  <a:cxn ang="0">
                    <a:pos x="815" y="225"/>
                  </a:cxn>
                  <a:cxn ang="0">
                    <a:pos x="772" y="217"/>
                  </a:cxn>
                  <a:cxn ang="0">
                    <a:pos x="731" y="205"/>
                  </a:cxn>
                  <a:cxn ang="0">
                    <a:pos x="690" y="188"/>
                  </a:cxn>
                  <a:cxn ang="0">
                    <a:pos x="653" y="169"/>
                  </a:cxn>
                  <a:cxn ang="0">
                    <a:pos x="617" y="145"/>
                  </a:cxn>
                  <a:cxn ang="0">
                    <a:pos x="585" y="120"/>
                  </a:cxn>
                  <a:cxn ang="0">
                    <a:pos x="721" y="74"/>
                  </a:cxn>
                  <a:cxn ang="0">
                    <a:pos x="286" y="0"/>
                  </a:cxn>
                </a:cxnLst>
                <a:rect l="0" t="0" r="r" b="b"/>
                <a:pathLst>
                  <a:path w="816" h="616">
                    <a:moveTo>
                      <a:pt x="286" y="0"/>
                    </a:moveTo>
                    <a:lnTo>
                      <a:pt x="0" y="310"/>
                    </a:lnTo>
                    <a:lnTo>
                      <a:pt x="159" y="257"/>
                    </a:lnTo>
                    <a:lnTo>
                      <a:pt x="193" y="303"/>
                    </a:lnTo>
                    <a:lnTo>
                      <a:pt x="232" y="345"/>
                    </a:lnTo>
                    <a:lnTo>
                      <a:pt x="272" y="385"/>
                    </a:lnTo>
                    <a:lnTo>
                      <a:pt x="315" y="422"/>
                    </a:lnTo>
                    <a:lnTo>
                      <a:pt x="362" y="457"/>
                    </a:lnTo>
                    <a:lnTo>
                      <a:pt x="411" y="488"/>
                    </a:lnTo>
                    <a:lnTo>
                      <a:pt x="463" y="517"/>
                    </a:lnTo>
                    <a:lnTo>
                      <a:pt x="515" y="542"/>
                    </a:lnTo>
                    <a:lnTo>
                      <a:pt x="572" y="564"/>
                    </a:lnTo>
                    <a:lnTo>
                      <a:pt x="628" y="582"/>
                    </a:lnTo>
                    <a:lnTo>
                      <a:pt x="688" y="597"/>
                    </a:lnTo>
                    <a:lnTo>
                      <a:pt x="746" y="607"/>
                    </a:lnTo>
                    <a:lnTo>
                      <a:pt x="806" y="615"/>
                    </a:lnTo>
                    <a:lnTo>
                      <a:pt x="689" y="435"/>
                    </a:lnTo>
                    <a:lnTo>
                      <a:pt x="815" y="225"/>
                    </a:lnTo>
                    <a:lnTo>
                      <a:pt x="772" y="217"/>
                    </a:lnTo>
                    <a:lnTo>
                      <a:pt x="731" y="205"/>
                    </a:lnTo>
                    <a:lnTo>
                      <a:pt x="690" y="188"/>
                    </a:lnTo>
                    <a:lnTo>
                      <a:pt x="653" y="169"/>
                    </a:lnTo>
                    <a:lnTo>
                      <a:pt x="617" y="145"/>
                    </a:lnTo>
                    <a:lnTo>
                      <a:pt x="585" y="120"/>
                    </a:lnTo>
                    <a:lnTo>
                      <a:pt x="721" y="74"/>
                    </a:lnTo>
                    <a:lnTo>
                      <a:pt x="286" y="0"/>
                    </a:lnTo>
                  </a:path>
                </a:pathLst>
              </a:custGeom>
              <a:solidFill>
                <a:srgbClr val="EB8C00"/>
              </a:solidFill>
              <a:ln w="12700" cap="rnd" cmpd="sng">
                <a:no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chemeClr val="bg2"/>
                  </a:solidFill>
                  <a:effectLst/>
                  <a:uLnTx/>
                  <a:uFillTx/>
                  <a:latin typeface="+mj-lt"/>
                  <a:ea typeface="+mn-ea"/>
                  <a:cs typeface="+mn-cs"/>
                </a:endParaRPr>
              </a:p>
            </p:txBody>
          </p:sp>
          <p:sp>
            <p:nvSpPr>
              <p:cNvPr id="5" name="Isosceles Triangle 4"/>
              <p:cNvSpPr/>
              <p:nvPr/>
            </p:nvSpPr>
            <p:spPr bwMode="ltGray">
              <a:xfrm rot="1993259">
                <a:off x="1763463" y="3244957"/>
                <a:ext cx="2212404" cy="666405"/>
              </a:xfrm>
              <a:prstGeom prst="triangle">
                <a:avLst>
                  <a:gd name="adj" fmla="val 45577"/>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9" name="Freeform 68"/>
              <p:cNvSpPr>
                <a:spLocks/>
              </p:cNvSpPr>
              <p:nvPr/>
            </p:nvSpPr>
            <p:spPr bwMode="auto">
              <a:xfrm>
                <a:off x="1956452" y="3313740"/>
                <a:ext cx="1453951" cy="1663945"/>
              </a:xfrm>
              <a:custGeom>
                <a:avLst/>
                <a:gdLst/>
                <a:ahLst/>
                <a:cxnLst>
                  <a:cxn ang="0">
                    <a:pos x="440" y="0"/>
                  </a:cxn>
                  <a:cxn ang="0">
                    <a:pos x="0" y="0"/>
                  </a:cxn>
                  <a:cxn ang="0">
                    <a:pos x="137" y="72"/>
                  </a:cxn>
                  <a:cxn ang="0">
                    <a:pos x="118" y="121"/>
                  </a:cxn>
                  <a:cxn ang="0">
                    <a:pos x="100" y="171"/>
                  </a:cxn>
                  <a:cxn ang="0">
                    <a:pos x="87" y="223"/>
                  </a:cxn>
                  <a:cxn ang="0">
                    <a:pos x="77" y="275"/>
                  </a:cxn>
                  <a:cxn ang="0">
                    <a:pos x="72" y="327"/>
                  </a:cxn>
                  <a:cxn ang="0">
                    <a:pos x="71" y="379"/>
                  </a:cxn>
                  <a:cxn ang="0">
                    <a:pos x="73" y="431"/>
                  </a:cxn>
                  <a:cxn ang="0">
                    <a:pos x="80" y="483"/>
                  </a:cxn>
                  <a:cxn ang="0">
                    <a:pos x="91" y="536"/>
                  </a:cxn>
                  <a:cxn ang="0">
                    <a:pos x="105" y="587"/>
                  </a:cxn>
                  <a:cxn ang="0">
                    <a:pos x="123" y="636"/>
                  </a:cxn>
                  <a:cxn ang="0">
                    <a:pos x="145" y="685"/>
                  </a:cxn>
                  <a:cxn ang="0">
                    <a:pos x="318" y="498"/>
                  </a:cxn>
                  <a:cxn ang="0">
                    <a:pos x="541" y="530"/>
                  </a:cxn>
                  <a:cxn ang="0">
                    <a:pos x="525" y="494"/>
                  </a:cxn>
                  <a:cxn ang="0">
                    <a:pos x="514" y="458"/>
                  </a:cxn>
                  <a:cxn ang="0">
                    <a:pos x="507" y="420"/>
                  </a:cxn>
                  <a:cxn ang="0">
                    <a:pos x="503" y="382"/>
                  </a:cxn>
                  <a:cxn ang="0">
                    <a:pos x="503" y="343"/>
                  </a:cxn>
                  <a:cxn ang="0">
                    <a:pos x="509" y="305"/>
                  </a:cxn>
                  <a:cxn ang="0">
                    <a:pos x="518" y="268"/>
                  </a:cxn>
                  <a:cxn ang="0">
                    <a:pos x="667" y="345"/>
                  </a:cxn>
                  <a:cxn ang="0">
                    <a:pos x="440" y="0"/>
                  </a:cxn>
                </a:cxnLst>
                <a:rect l="0" t="0" r="r" b="b"/>
                <a:pathLst>
                  <a:path w="668" h="686">
                    <a:moveTo>
                      <a:pt x="440" y="0"/>
                    </a:moveTo>
                    <a:lnTo>
                      <a:pt x="0" y="0"/>
                    </a:lnTo>
                    <a:lnTo>
                      <a:pt x="137" y="72"/>
                    </a:lnTo>
                    <a:lnTo>
                      <a:pt x="118" y="121"/>
                    </a:lnTo>
                    <a:lnTo>
                      <a:pt x="100" y="171"/>
                    </a:lnTo>
                    <a:lnTo>
                      <a:pt x="87" y="223"/>
                    </a:lnTo>
                    <a:lnTo>
                      <a:pt x="77" y="275"/>
                    </a:lnTo>
                    <a:lnTo>
                      <a:pt x="72" y="327"/>
                    </a:lnTo>
                    <a:lnTo>
                      <a:pt x="71" y="379"/>
                    </a:lnTo>
                    <a:lnTo>
                      <a:pt x="73" y="431"/>
                    </a:lnTo>
                    <a:lnTo>
                      <a:pt x="80" y="483"/>
                    </a:lnTo>
                    <a:lnTo>
                      <a:pt x="91" y="536"/>
                    </a:lnTo>
                    <a:lnTo>
                      <a:pt x="105" y="587"/>
                    </a:lnTo>
                    <a:lnTo>
                      <a:pt x="123" y="636"/>
                    </a:lnTo>
                    <a:lnTo>
                      <a:pt x="145" y="685"/>
                    </a:lnTo>
                    <a:lnTo>
                      <a:pt x="318" y="498"/>
                    </a:lnTo>
                    <a:lnTo>
                      <a:pt x="541" y="530"/>
                    </a:lnTo>
                    <a:lnTo>
                      <a:pt x="525" y="494"/>
                    </a:lnTo>
                    <a:lnTo>
                      <a:pt x="514" y="458"/>
                    </a:lnTo>
                    <a:lnTo>
                      <a:pt x="507" y="420"/>
                    </a:lnTo>
                    <a:lnTo>
                      <a:pt x="503" y="382"/>
                    </a:lnTo>
                    <a:lnTo>
                      <a:pt x="503" y="343"/>
                    </a:lnTo>
                    <a:lnTo>
                      <a:pt x="509" y="305"/>
                    </a:lnTo>
                    <a:lnTo>
                      <a:pt x="518" y="268"/>
                    </a:lnTo>
                    <a:lnTo>
                      <a:pt x="667" y="345"/>
                    </a:lnTo>
                    <a:lnTo>
                      <a:pt x="440" y="0"/>
                    </a:lnTo>
                  </a:path>
                </a:pathLst>
              </a:custGeom>
              <a:solidFill>
                <a:schemeClr val="accent1"/>
              </a:solidFill>
              <a:ln w="12700" cap="rnd" cmpd="sng">
                <a:no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a:ln>
                    <a:noFill/>
                  </a:ln>
                  <a:solidFill>
                    <a:schemeClr val="bg2"/>
                  </a:solidFill>
                  <a:effectLst/>
                  <a:uLnTx/>
                  <a:uFillTx/>
                  <a:latin typeface="+mj-lt"/>
                  <a:ea typeface="+mn-ea"/>
                  <a:cs typeface="+mn-cs"/>
                </a:endParaRPr>
              </a:p>
            </p:txBody>
          </p:sp>
        </p:grpSp>
        <p:sp>
          <p:nvSpPr>
            <p:cNvPr id="59" name="Rectangle 58"/>
            <p:cNvSpPr>
              <a:spLocks noChangeArrowheads="1"/>
            </p:cNvSpPr>
            <p:nvPr/>
          </p:nvSpPr>
          <p:spPr bwMode="auto">
            <a:xfrm>
              <a:off x="4333271" y="3117416"/>
              <a:ext cx="600734" cy="254686"/>
            </a:xfrm>
            <a:prstGeom prst="rect">
              <a:avLst/>
            </a:prstGeom>
            <a:noFill/>
            <a:ln w="9525">
              <a:noFill/>
              <a:miter lim="800000"/>
              <a:headEnd/>
              <a:tailEnd/>
            </a:ln>
            <a:effectLst/>
          </p:spPr>
          <p:txBody>
            <a:bodyPr lIns="92075" tIns="46038" rIns="92075"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chemeClr val="bg2"/>
                  </a:solidFill>
                  <a:effectLst/>
                  <a:uLnTx/>
                  <a:uFillTx/>
                  <a:latin typeface="+mj-lt"/>
                  <a:ea typeface="+mn-ea"/>
                  <a:cs typeface="+mn-cs"/>
                </a:rPr>
                <a:t>xxx</a:t>
              </a:r>
            </a:p>
          </p:txBody>
        </p:sp>
        <p:sp>
          <p:nvSpPr>
            <p:cNvPr id="60" name="Rectangle 59"/>
            <p:cNvSpPr>
              <a:spLocks noChangeArrowheads="1"/>
            </p:cNvSpPr>
            <p:nvPr/>
          </p:nvSpPr>
          <p:spPr bwMode="auto">
            <a:xfrm>
              <a:off x="680980" y="2884560"/>
              <a:ext cx="600734" cy="254686"/>
            </a:xfrm>
            <a:prstGeom prst="rect">
              <a:avLst/>
            </a:prstGeom>
            <a:noFill/>
            <a:ln w="9525">
              <a:noFill/>
              <a:miter lim="800000"/>
              <a:headEnd/>
              <a:tailEnd/>
            </a:ln>
            <a:effectLst/>
          </p:spPr>
          <p:txBody>
            <a:bodyPr lIns="92075" tIns="46038" rIns="92075"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chemeClr val="bg2"/>
                  </a:solidFill>
                  <a:effectLst/>
                  <a:uLnTx/>
                  <a:uFillTx/>
                  <a:latin typeface="+mj-lt"/>
                  <a:ea typeface="+mn-ea"/>
                  <a:cs typeface="+mn-cs"/>
                </a:rPr>
                <a:t>xxx</a:t>
              </a:r>
            </a:p>
          </p:txBody>
        </p:sp>
        <p:sp>
          <p:nvSpPr>
            <p:cNvPr id="61" name="Rectangle 60"/>
            <p:cNvSpPr>
              <a:spLocks noChangeArrowheads="1"/>
            </p:cNvSpPr>
            <p:nvPr/>
          </p:nvSpPr>
          <p:spPr bwMode="auto">
            <a:xfrm>
              <a:off x="3819599" y="5683675"/>
              <a:ext cx="600734" cy="254686"/>
            </a:xfrm>
            <a:prstGeom prst="rect">
              <a:avLst/>
            </a:prstGeom>
            <a:noFill/>
            <a:ln w="9525">
              <a:noFill/>
              <a:miter lim="800000"/>
              <a:headEnd/>
              <a:tailEnd/>
            </a:ln>
            <a:effectLst/>
          </p:spPr>
          <p:txBody>
            <a:bodyPr lIns="92075" tIns="46038" rIns="92075"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chemeClr val="bg2"/>
                  </a:solidFill>
                  <a:effectLst/>
                  <a:uLnTx/>
                  <a:uFillTx/>
                  <a:latin typeface="+mj-lt"/>
                  <a:ea typeface="+mn-ea"/>
                  <a:cs typeface="+mn-cs"/>
                </a:rPr>
                <a:t>xxx</a:t>
              </a:r>
            </a:p>
          </p:txBody>
        </p:sp>
        <p:sp>
          <p:nvSpPr>
            <p:cNvPr id="62" name="Rectangle 61"/>
            <p:cNvSpPr>
              <a:spLocks noChangeArrowheads="1"/>
            </p:cNvSpPr>
            <p:nvPr/>
          </p:nvSpPr>
          <p:spPr bwMode="auto">
            <a:xfrm>
              <a:off x="2611601" y="5402309"/>
              <a:ext cx="600734" cy="254686"/>
            </a:xfrm>
            <a:prstGeom prst="rect">
              <a:avLst/>
            </a:prstGeom>
            <a:noFill/>
            <a:ln w="9525">
              <a:noFill/>
              <a:miter lim="800000"/>
              <a:headEnd/>
              <a:tailEnd/>
            </a:ln>
            <a:effectLst/>
          </p:spPr>
          <p:txBody>
            <a:bodyPr lIns="92075" tIns="46038" rIns="92075"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chemeClr val="bg2"/>
                  </a:solidFill>
                  <a:effectLst/>
                  <a:uLnTx/>
                  <a:uFillTx/>
                  <a:latin typeface="+mj-lt"/>
                  <a:ea typeface="+mn-ea"/>
                  <a:cs typeface="+mn-cs"/>
                </a:rPr>
                <a:t>xxx</a:t>
              </a:r>
            </a:p>
          </p:txBody>
        </p:sp>
        <p:sp>
          <p:nvSpPr>
            <p:cNvPr id="63" name="Rectangle 62"/>
            <p:cNvSpPr>
              <a:spLocks noChangeArrowheads="1"/>
            </p:cNvSpPr>
            <p:nvPr/>
          </p:nvSpPr>
          <p:spPr bwMode="auto">
            <a:xfrm>
              <a:off x="4925299" y="4245309"/>
              <a:ext cx="600734" cy="254686"/>
            </a:xfrm>
            <a:prstGeom prst="rect">
              <a:avLst/>
            </a:prstGeom>
            <a:noFill/>
            <a:ln w="9525">
              <a:noFill/>
              <a:miter lim="800000"/>
              <a:headEnd/>
              <a:tailEnd/>
            </a:ln>
            <a:effectLst/>
          </p:spPr>
          <p:txBody>
            <a:bodyPr lIns="92075" tIns="46038" rIns="92075"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a:ln>
                    <a:noFill/>
                  </a:ln>
                  <a:solidFill>
                    <a:schemeClr val="bg2"/>
                  </a:solidFill>
                  <a:effectLst/>
                  <a:uLnTx/>
                  <a:uFillTx/>
                  <a:latin typeface="+mj-lt"/>
                  <a:ea typeface="+mn-ea"/>
                  <a:cs typeface="+mn-cs"/>
                </a:rPr>
                <a:t>xxx</a:t>
              </a:r>
            </a:p>
          </p:txBody>
        </p:sp>
        <p:sp>
          <p:nvSpPr>
            <p:cNvPr id="58" name="Rectangle 57"/>
            <p:cNvSpPr>
              <a:spLocks noChangeArrowheads="1"/>
            </p:cNvSpPr>
            <p:nvPr/>
          </p:nvSpPr>
          <p:spPr bwMode="auto">
            <a:xfrm>
              <a:off x="2126225" y="4068242"/>
              <a:ext cx="600734" cy="254686"/>
            </a:xfrm>
            <a:prstGeom prst="rect">
              <a:avLst/>
            </a:prstGeom>
            <a:noFill/>
            <a:ln w="9525">
              <a:noFill/>
              <a:miter lim="800000"/>
              <a:headEnd/>
              <a:tailEnd/>
            </a:ln>
            <a:effectLst/>
          </p:spPr>
          <p:txBody>
            <a:bodyPr lIns="92075" tIns="46038" rIns="92075" bIns="46038">
              <a:spAutoFit/>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GB" sz="1200" b="1" i="0" u="none" strike="noStrike" kern="1200" cap="none" spc="0" normalizeH="0" baseline="0" noProof="0" dirty="0">
                  <a:ln>
                    <a:noFill/>
                  </a:ln>
                  <a:solidFill>
                    <a:schemeClr val="bg2"/>
                  </a:solidFill>
                  <a:effectLst/>
                  <a:uLnTx/>
                  <a:uFillTx/>
                  <a:latin typeface="+mj-lt"/>
                  <a:ea typeface="+mn-ea"/>
                  <a:cs typeface="+mn-cs"/>
                </a:rPr>
                <a:t>xxx</a:t>
              </a:r>
            </a:p>
          </p:txBody>
        </p:sp>
      </p:grpSp>
      <p:grpSp>
        <p:nvGrpSpPr>
          <p:cNvPr id="29" name="Group 50"/>
          <p:cNvGrpSpPr>
            <a:grpSpLocks/>
          </p:cNvGrpSpPr>
          <p:nvPr/>
        </p:nvGrpSpPr>
        <p:grpSpPr bwMode="auto">
          <a:xfrm>
            <a:off x="5699957" y="1836415"/>
            <a:ext cx="4551308" cy="3964650"/>
            <a:chOff x="3468" y="2906"/>
            <a:chExt cx="1170" cy="930"/>
          </a:xfrm>
        </p:grpSpPr>
        <p:sp>
          <p:nvSpPr>
            <p:cNvPr id="30" name="Freeform 13"/>
            <p:cNvSpPr>
              <a:spLocks/>
            </p:cNvSpPr>
            <p:nvPr/>
          </p:nvSpPr>
          <p:spPr bwMode="gray">
            <a:xfrm>
              <a:off x="3468" y="2906"/>
              <a:ext cx="769" cy="278"/>
            </a:xfrm>
            <a:custGeom>
              <a:avLst/>
              <a:gdLst>
                <a:gd name="T0" fmla="*/ 654 w 266"/>
                <a:gd name="T1" fmla="*/ 204 h 191"/>
                <a:gd name="T2" fmla="*/ 459 w 266"/>
                <a:gd name="T3" fmla="*/ 0 h 191"/>
                <a:gd name="T4" fmla="*/ 459 w 266"/>
                <a:gd name="T5" fmla="*/ 92 h 191"/>
                <a:gd name="T6" fmla="*/ 0 w 266"/>
                <a:gd name="T7" fmla="*/ 247 h 191"/>
                <a:gd name="T8" fmla="*/ 157 w 266"/>
                <a:gd name="T9" fmla="*/ 243 h 191"/>
                <a:gd name="T10" fmla="*/ 194 w 266"/>
                <a:gd name="T11" fmla="*/ 400 h 191"/>
                <a:gd name="T12" fmla="*/ 459 w 266"/>
                <a:gd name="T13" fmla="*/ 316 h 191"/>
                <a:gd name="T14" fmla="*/ 459 w 266"/>
                <a:gd name="T15" fmla="*/ 405 h 191"/>
                <a:gd name="T16" fmla="*/ 654 w 266"/>
                <a:gd name="T17" fmla="*/ 204 h 1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91"/>
                <a:gd name="T29" fmla="*/ 266 w 266"/>
                <a:gd name="T30" fmla="*/ 191 h 191"/>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2621 w 12621"/>
                <a:gd name="connsiteY0" fmla="*/ 5026 h 10000"/>
                <a:gd name="connsiteX1" fmla="*/ 9651 w 12621"/>
                <a:gd name="connsiteY1" fmla="*/ 0 h 10000"/>
                <a:gd name="connsiteX2" fmla="*/ 9651 w 12621"/>
                <a:gd name="connsiteY2" fmla="*/ 2251 h 10000"/>
                <a:gd name="connsiteX3" fmla="*/ 0 w 12621"/>
                <a:gd name="connsiteY3" fmla="*/ 6397 h 10000"/>
                <a:gd name="connsiteX4" fmla="*/ 5027 w 12621"/>
                <a:gd name="connsiteY4" fmla="*/ 6021 h 10000"/>
                <a:gd name="connsiteX5" fmla="*/ 5591 w 12621"/>
                <a:gd name="connsiteY5" fmla="*/ 9895 h 10000"/>
                <a:gd name="connsiteX6" fmla="*/ 9651 w 12621"/>
                <a:gd name="connsiteY6" fmla="*/ 7801 h 10000"/>
                <a:gd name="connsiteX7" fmla="*/ 9651 w 12621"/>
                <a:gd name="connsiteY7" fmla="*/ 10000 h 10000"/>
                <a:gd name="connsiteX8" fmla="*/ 12621 w 12621"/>
                <a:gd name="connsiteY8" fmla="*/ 5026 h 10000"/>
                <a:gd name="connsiteX0" fmla="*/ 18558 w 18558"/>
                <a:gd name="connsiteY0" fmla="*/ 5026 h 10000"/>
                <a:gd name="connsiteX1" fmla="*/ 15588 w 18558"/>
                <a:gd name="connsiteY1" fmla="*/ 0 h 10000"/>
                <a:gd name="connsiteX2" fmla="*/ 15588 w 18558"/>
                <a:gd name="connsiteY2" fmla="*/ 2251 h 10000"/>
                <a:gd name="connsiteX3" fmla="*/ 0 w 18558"/>
                <a:gd name="connsiteY3" fmla="*/ 2472 h 10000"/>
                <a:gd name="connsiteX4" fmla="*/ 10964 w 18558"/>
                <a:gd name="connsiteY4" fmla="*/ 6021 h 10000"/>
                <a:gd name="connsiteX5" fmla="*/ 11528 w 18558"/>
                <a:gd name="connsiteY5" fmla="*/ 9895 h 10000"/>
                <a:gd name="connsiteX6" fmla="*/ 15588 w 18558"/>
                <a:gd name="connsiteY6" fmla="*/ 7801 h 10000"/>
                <a:gd name="connsiteX7" fmla="*/ 15588 w 18558"/>
                <a:gd name="connsiteY7" fmla="*/ 10000 h 10000"/>
                <a:gd name="connsiteX8" fmla="*/ 18558 w 18558"/>
                <a:gd name="connsiteY8" fmla="*/ 5026 h 10000"/>
                <a:gd name="connsiteX0" fmla="*/ 18558 w 18558"/>
                <a:gd name="connsiteY0" fmla="*/ 5026 h 10000"/>
                <a:gd name="connsiteX1" fmla="*/ 15588 w 18558"/>
                <a:gd name="connsiteY1" fmla="*/ 0 h 10000"/>
                <a:gd name="connsiteX2" fmla="*/ 15588 w 18558"/>
                <a:gd name="connsiteY2" fmla="*/ 2251 h 10000"/>
                <a:gd name="connsiteX3" fmla="*/ 0 w 18558"/>
                <a:gd name="connsiteY3" fmla="*/ 2472 h 10000"/>
                <a:gd name="connsiteX4" fmla="*/ 10964 w 18558"/>
                <a:gd name="connsiteY4" fmla="*/ 6021 h 10000"/>
                <a:gd name="connsiteX5" fmla="*/ 11528 w 18558"/>
                <a:gd name="connsiteY5" fmla="*/ 9895 h 10000"/>
                <a:gd name="connsiteX6" fmla="*/ 15588 w 18558"/>
                <a:gd name="connsiteY6" fmla="*/ 7801 h 10000"/>
                <a:gd name="connsiteX7" fmla="*/ 15588 w 18558"/>
                <a:gd name="connsiteY7" fmla="*/ 10000 h 10000"/>
                <a:gd name="connsiteX8" fmla="*/ 18558 w 18558"/>
                <a:gd name="connsiteY8" fmla="*/ 5026 h 10000"/>
                <a:gd name="connsiteX0" fmla="*/ 18657 w 18657"/>
                <a:gd name="connsiteY0" fmla="*/ 5026 h 10000"/>
                <a:gd name="connsiteX1" fmla="*/ 15687 w 18657"/>
                <a:gd name="connsiteY1" fmla="*/ 0 h 10000"/>
                <a:gd name="connsiteX2" fmla="*/ 15687 w 18657"/>
                <a:gd name="connsiteY2" fmla="*/ 2251 h 10000"/>
                <a:gd name="connsiteX3" fmla="*/ 0 w 18657"/>
                <a:gd name="connsiteY3" fmla="*/ 2201 h 10000"/>
                <a:gd name="connsiteX4" fmla="*/ 11063 w 18657"/>
                <a:gd name="connsiteY4" fmla="*/ 6021 h 10000"/>
                <a:gd name="connsiteX5" fmla="*/ 11627 w 18657"/>
                <a:gd name="connsiteY5" fmla="*/ 9895 h 10000"/>
                <a:gd name="connsiteX6" fmla="*/ 15687 w 18657"/>
                <a:gd name="connsiteY6" fmla="*/ 7801 h 10000"/>
                <a:gd name="connsiteX7" fmla="*/ 15687 w 18657"/>
                <a:gd name="connsiteY7" fmla="*/ 10000 h 10000"/>
                <a:gd name="connsiteX8" fmla="*/ 18657 w 18657"/>
                <a:gd name="connsiteY8" fmla="*/ 5026 h 10000"/>
                <a:gd name="connsiteX0" fmla="*/ 18657 w 18657"/>
                <a:gd name="connsiteY0" fmla="*/ 5026 h 10000"/>
                <a:gd name="connsiteX1" fmla="*/ 15687 w 18657"/>
                <a:gd name="connsiteY1" fmla="*/ 0 h 10000"/>
                <a:gd name="connsiteX2" fmla="*/ 15687 w 18657"/>
                <a:gd name="connsiteY2" fmla="*/ 2251 h 10000"/>
                <a:gd name="connsiteX3" fmla="*/ 0 w 18657"/>
                <a:gd name="connsiteY3" fmla="*/ 2201 h 10000"/>
                <a:gd name="connsiteX4" fmla="*/ 11063 w 18657"/>
                <a:gd name="connsiteY4" fmla="*/ 6021 h 10000"/>
                <a:gd name="connsiteX5" fmla="*/ 11627 w 18657"/>
                <a:gd name="connsiteY5" fmla="*/ 9895 h 10000"/>
                <a:gd name="connsiteX6" fmla="*/ 15687 w 18657"/>
                <a:gd name="connsiteY6" fmla="*/ 7801 h 10000"/>
                <a:gd name="connsiteX7" fmla="*/ 15687 w 18657"/>
                <a:gd name="connsiteY7" fmla="*/ 10000 h 10000"/>
                <a:gd name="connsiteX8" fmla="*/ 18657 w 18657"/>
                <a:gd name="connsiteY8" fmla="*/ 5026 h 10000"/>
                <a:gd name="connsiteX0" fmla="*/ 18657 w 18657"/>
                <a:gd name="connsiteY0" fmla="*/ 5026 h 10000"/>
                <a:gd name="connsiteX1" fmla="*/ 15687 w 18657"/>
                <a:gd name="connsiteY1" fmla="*/ 0 h 10000"/>
                <a:gd name="connsiteX2" fmla="*/ 15687 w 18657"/>
                <a:gd name="connsiteY2" fmla="*/ 2251 h 10000"/>
                <a:gd name="connsiteX3" fmla="*/ 0 w 18657"/>
                <a:gd name="connsiteY3" fmla="*/ 2201 h 10000"/>
                <a:gd name="connsiteX4" fmla="*/ 11063 w 18657"/>
                <a:gd name="connsiteY4" fmla="*/ 6021 h 10000"/>
                <a:gd name="connsiteX5" fmla="*/ 11627 w 18657"/>
                <a:gd name="connsiteY5" fmla="*/ 9895 h 10000"/>
                <a:gd name="connsiteX6" fmla="*/ 15687 w 18657"/>
                <a:gd name="connsiteY6" fmla="*/ 7801 h 10000"/>
                <a:gd name="connsiteX7" fmla="*/ 15687 w 18657"/>
                <a:gd name="connsiteY7" fmla="*/ 10000 h 10000"/>
                <a:gd name="connsiteX8" fmla="*/ 18657 w 18657"/>
                <a:gd name="connsiteY8" fmla="*/ 5026 h 10000"/>
                <a:gd name="connsiteX0" fmla="*/ 18657 w 18657"/>
                <a:gd name="connsiteY0" fmla="*/ 5026 h 10000"/>
                <a:gd name="connsiteX1" fmla="*/ 15687 w 18657"/>
                <a:gd name="connsiteY1" fmla="*/ 0 h 10000"/>
                <a:gd name="connsiteX2" fmla="*/ 15687 w 18657"/>
                <a:gd name="connsiteY2" fmla="*/ 2251 h 10000"/>
                <a:gd name="connsiteX3" fmla="*/ 0 w 18657"/>
                <a:gd name="connsiteY3" fmla="*/ 2201 h 10000"/>
                <a:gd name="connsiteX4" fmla="*/ 11063 w 18657"/>
                <a:gd name="connsiteY4" fmla="*/ 6021 h 10000"/>
                <a:gd name="connsiteX5" fmla="*/ 11627 w 18657"/>
                <a:gd name="connsiteY5" fmla="*/ 9895 h 10000"/>
                <a:gd name="connsiteX6" fmla="*/ 15687 w 18657"/>
                <a:gd name="connsiteY6" fmla="*/ 7801 h 10000"/>
                <a:gd name="connsiteX7" fmla="*/ 15687 w 18657"/>
                <a:gd name="connsiteY7" fmla="*/ 10000 h 10000"/>
                <a:gd name="connsiteX8" fmla="*/ 18657 w 18657"/>
                <a:gd name="connsiteY8" fmla="*/ 5026 h 10000"/>
                <a:gd name="connsiteX0" fmla="*/ 18657 w 18657"/>
                <a:gd name="connsiteY0" fmla="*/ 5026 h 10000"/>
                <a:gd name="connsiteX1" fmla="*/ 15687 w 18657"/>
                <a:gd name="connsiteY1" fmla="*/ 0 h 10000"/>
                <a:gd name="connsiteX2" fmla="*/ 15687 w 18657"/>
                <a:gd name="connsiteY2" fmla="*/ 2251 h 10000"/>
                <a:gd name="connsiteX3" fmla="*/ 0 w 18657"/>
                <a:gd name="connsiteY3" fmla="*/ 2201 h 10000"/>
                <a:gd name="connsiteX4" fmla="*/ 11063 w 18657"/>
                <a:gd name="connsiteY4" fmla="*/ 6021 h 10000"/>
                <a:gd name="connsiteX5" fmla="*/ 11627 w 18657"/>
                <a:gd name="connsiteY5" fmla="*/ 9895 h 10000"/>
                <a:gd name="connsiteX6" fmla="*/ 15687 w 18657"/>
                <a:gd name="connsiteY6" fmla="*/ 7801 h 10000"/>
                <a:gd name="connsiteX7" fmla="*/ 15687 w 18657"/>
                <a:gd name="connsiteY7" fmla="*/ 10000 h 10000"/>
                <a:gd name="connsiteX8" fmla="*/ 18657 w 18657"/>
                <a:gd name="connsiteY8" fmla="*/ 5026 h 10000"/>
                <a:gd name="connsiteX0" fmla="*/ 18657 w 18657"/>
                <a:gd name="connsiteY0" fmla="*/ 5026 h 10000"/>
                <a:gd name="connsiteX1" fmla="*/ 15687 w 18657"/>
                <a:gd name="connsiteY1" fmla="*/ 0 h 10000"/>
                <a:gd name="connsiteX2" fmla="*/ 15672 w 18657"/>
                <a:gd name="connsiteY2" fmla="*/ 2191 h 10000"/>
                <a:gd name="connsiteX3" fmla="*/ 0 w 18657"/>
                <a:gd name="connsiteY3" fmla="*/ 2201 h 10000"/>
                <a:gd name="connsiteX4" fmla="*/ 11063 w 18657"/>
                <a:gd name="connsiteY4" fmla="*/ 6021 h 10000"/>
                <a:gd name="connsiteX5" fmla="*/ 11627 w 18657"/>
                <a:gd name="connsiteY5" fmla="*/ 9895 h 10000"/>
                <a:gd name="connsiteX6" fmla="*/ 15687 w 18657"/>
                <a:gd name="connsiteY6" fmla="*/ 7801 h 10000"/>
                <a:gd name="connsiteX7" fmla="*/ 15687 w 18657"/>
                <a:gd name="connsiteY7" fmla="*/ 10000 h 10000"/>
                <a:gd name="connsiteX8" fmla="*/ 18657 w 18657"/>
                <a:gd name="connsiteY8"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10887 w 18481"/>
                <a:gd name="connsiteY4" fmla="*/ 6021 h 10000"/>
                <a:gd name="connsiteX5" fmla="*/ 11451 w 18481"/>
                <a:gd name="connsiteY5" fmla="*/ 9895 h 10000"/>
                <a:gd name="connsiteX6" fmla="*/ 15511 w 18481"/>
                <a:gd name="connsiteY6" fmla="*/ 7801 h 10000"/>
                <a:gd name="connsiteX7" fmla="*/ 15511 w 18481"/>
                <a:gd name="connsiteY7" fmla="*/ 10000 h 10000"/>
                <a:gd name="connsiteX8" fmla="*/ 18481 w 18481"/>
                <a:gd name="connsiteY8"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10887 w 18481"/>
                <a:gd name="connsiteY4" fmla="*/ 6021 h 10000"/>
                <a:gd name="connsiteX5" fmla="*/ 11451 w 18481"/>
                <a:gd name="connsiteY5" fmla="*/ 9895 h 10000"/>
                <a:gd name="connsiteX6" fmla="*/ 15511 w 18481"/>
                <a:gd name="connsiteY6" fmla="*/ 7801 h 10000"/>
                <a:gd name="connsiteX7" fmla="*/ 15511 w 18481"/>
                <a:gd name="connsiteY7" fmla="*/ 10000 h 10000"/>
                <a:gd name="connsiteX8" fmla="*/ 18481 w 18481"/>
                <a:gd name="connsiteY8"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10887 w 18481"/>
                <a:gd name="connsiteY4" fmla="*/ 6021 h 10000"/>
                <a:gd name="connsiteX5" fmla="*/ 11451 w 18481"/>
                <a:gd name="connsiteY5" fmla="*/ 9895 h 10000"/>
                <a:gd name="connsiteX6" fmla="*/ 15511 w 18481"/>
                <a:gd name="connsiteY6" fmla="*/ 7801 h 10000"/>
                <a:gd name="connsiteX7" fmla="*/ 15511 w 18481"/>
                <a:gd name="connsiteY7" fmla="*/ 10000 h 10000"/>
                <a:gd name="connsiteX8" fmla="*/ 18481 w 18481"/>
                <a:gd name="connsiteY8"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10887 w 18481"/>
                <a:gd name="connsiteY4" fmla="*/ 6021 h 10000"/>
                <a:gd name="connsiteX5" fmla="*/ 11451 w 18481"/>
                <a:gd name="connsiteY5" fmla="*/ 9895 h 10000"/>
                <a:gd name="connsiteX6" fmla="*/ 15511 w 18481"/>
                <a:gd name="connsiteY6" fmla="*/ 7801 h 10000"/>
                <a:gd name="connsiteX7" fmla="*/ 15511 w 18481"/>
                <a:gd name="connsiteY7" fmla="*/ 10000 h 10000"/>
                <a:gd name="connsiteX8" fmla="*/ 18481 w 18481"/>
                <a:gd name="connsiteY8" fmla="*/ 5026 h 10000"/>
                <a:gd name="connsiteX0" fmla="*/ 18567 w 18567"/>
                <a:gd name="connsiteY0" fmla="*/ 5026 h 10000"/>
                <a:gd name="connsiteX1" fmla="*/ 15597 w 18567"/>
                <a:gd name="connsiteY1" fmla="*/ 0 h 10000"/>
                <a:gd name="connsiteX2" fmla="*/ 15582 w 18567"/>
                <a:gd name="connsiteY2" fmla="*/ 2191 h 10000"/>
                <a:gd name="connsiteX3" fmla="*/ 86 w 18567"/>
                <a:gd name="connsiteY3" fmla="*/ 2181 h 10000"/>
                <a:gd name="connsiteX4" fmla="*/ 9371 w 18567"/>
                <a:gd name="connsiteY4" fmla="*/ 3849 h 10000"/>
                <a:gd name="connsiteX5" fmla="*/ 10973 w 18567"/>
                <a:gd name="connsiteY5" fmla="*/ 6021 h 10000"/>
                <a:gd name="connsiteX6" fmla="*/ 11537 w 18567"/>
                <a:gd name="connsiteY6" fmla="*/ 9895 h 10000"/>
                <a:gd name="connsiteX7" fmla="*/ 15597 w 18567"/>
                <a:gd name="connsiteY7" fmla="*/ 7801 h 10000"/>
                <a:gd name="connsiteX8" fmla="*/ 15597 w 18567"/>
                <a:gd name="connsiteY8" fmla="*/ 10000 h 10000"/>
                <a:gd name="connsiteX9" fmla="*/ 18567 w 18567"/>
                <a:gd name="connsiteY9" fmla="*/ 5026 h 10000"/>
                <a:gd name="connsiteX0" fmla="*/ 18666 w 18666"/>
                <a:gd name="connsiteY0" fmla="*/ 5026 h 10000"/>
                <a:gd name="connsiteX1" fmla="*/ 15696 w 18666"/>
                <a:gd name="connsiteY1" fmla="*/ 0 h 10000"/>
                <a:gd name="connsiteX2" fmla="*/ 15681 w 18666"/>
                <a:gd name="connsiteY2" fmla="*/ 2191 h 10000"/>
                <a:gd name="connsiteX3" fmla="*/ 185 w 18666"/>
                <a:gd name="connsiteY3" fmla="*/ 2181 h 10000"/>
                <a:gd name="connsiteX4" fmla="*/ 4507 w 18666"/>
                <a:gd name="connsiteY4" fmla="*/ 5999 h 10000"/>
                <a:gd name="connsiteX5" fmla="*/ 11072 w 18666"/>
                <a:gd name="connsiteY5" fmla="*/ 6021 h 10000"/>
                <a:gd name="connsiteX6" fmla="*/ 11636 w 18666"/>
                <a:gd name="connsiteY6" fmla="*/ 9895 h 10000"/>
                <a:gd name="connsiteX7" fmla="*/ 15696 w 18666"/>
                <a:gd name="connsiteY7" fmla="*/ 7801 h 10000"/>
                <a:gd name="connsiteX8" fmla="*/ 15696 w 18666"/>
                <a:gd name="connsiteY8" fmla="*/ 10000 h 10000"/>
                <a:gd name="connsiteX9" fmla="*/ 18666 w 18666"/>
                <a:gd name="connsiteY9" fmla="*/ 5026 h 10000"/>
                <a:gd name="connsiteX0" fmla="*/ 18666 w 18666"/>
                <a:gd name="connsiteY0" fmla="*/ 5026 h 10000"/>
                <a:gd name="connsiteX1" fmla="*/ 15696 w 18666"/>
                <a:gd name="connsiteY1" fmla="*/ 0 h 10000"/>
                <a:gd name="connsiteX2" fmla="*/ 15681 w 18666"/>
                <a:gd name="connsiteY2" fmla="*/ 2191 h 10000"/>
                <a:gd name="connsiteX3" fmla="*/ 185 w 18666"/>
                <a:gd name="connsiteY3" fmla="*/ 2181 h 10000"/>
                <a:gd name="connsiteX4" fmla="*/ 4507 w 18666"/>
                <a:gd name="connsiteY4" fmla="*/ 5999 h 10000"/>
                <a:gd name="connsiteX5" fmla="*/ 11072 w 18666"/>
                <a:gd name="connsiteY5" fmla="*/ 6021 h 10000"/>
                <a:gd name="connsiteX6" fmla="*/ 11636 w 18666"/>
                <a:gd name="connsiteY6" fmla="*/ 9895 h 10000"/>
                <a:gd name="connsiteX7" fmla="*/ 15696 w 18666"/>
                <a:gd name="connsiteY7" fmla="*/ 7801 h 10000"/>
                <a:gd name="connsiteX8" fmla="*/ 15696 w 18666"/>
                <a:gd name="connsiteY8" fmla="*/ 10000 h 10000"/>
                <a:gd name="connsiteX9" fmla="*/ 18666 w 18666"/>
                <a:gd name="connsiteY9" fmla="*/ 5026 h 10000"/>
                <a:gd name="connsiteX0" fmla="*/ 18666 w 18666"/>
                <a:gd name="connsiteY0" fmla="*/ 5026 h 10000"/>
                <a:gd name="connsiteX1" fmla="*/ 15696 w 18666"/>
                <a:gd name="connsiteY1" fmla="*/ 0 h 10000"/>
                <a:gd name="connsiteX2" fmla="*/ 15681 w 18666"/>
                <a:gd name="connsiteY2" fmla="*/ 2191 h 10000"/>
                <a:gd name="connsiteX3" fmla="*/ 185 w 18666"/>
                <a:gd name="connsiteY3" fmla="*/ 2181 h 10000"/>
                <a:gd name="connsiteX4" fmla="*/ 4507 w 18666"/>
                <a:gd name="connsiteY4" fmla="*/ 5999 h 10000"/>
                <a:gd name="connsiteX5" fmla="*/ 11072 w 18666"/>
                <a:gd name="connsiteY5" fmla="*/ 6021 h 10000"/>
                <a:gd name="connsiteX6" fmla="*/ 11636 w 18666"/>
                <a:gd name="connsiteY6" fmla="*/ 9895 h 10000"/>
                <a:gd name="connsiteX7" fmla="*/ 15696 w 18666"/>
                <a:gd name="connsiteY7" fmla="*/ 7801 h 10000"/>
                <a:gd name="connsiteX8" fmla="*/ 15696 w 18666"/>
                <a:gd name="connsiteY8" fmla="*/ 10000 h 10000"/>
                <a:gd name="connsiteX9" fmla="*/ 18666 w 18666"/>
                <a:gd name="connsiteY9" fmla="*/ 5026 h 10000"/>
                <a:gd name="connsiteX0" fmla="*/ 18666 w 18666"/>
                <a:gd name="connsiteY0" fmla="*/ 5026 h 10000"/>
                <a:gd name="connsiteX1" fmla="*/ 15696 w 18666"/>
                <a:gd name="connsiteY1" fmla="*/ 0 h 10000"/>
                <a:gd name="connsiteX2" fmla="*/ 15681 w 18666"/>
                <a:gd name="connsiteY2" fmla="*/ 2191 h 10000"/>
                <a:gd name="connsiteX3" fmla="*/ 185 w 18666"/>
                <a:gd name="connsiteY3" fmla="*/ 2181 h 10000"/>
                <a:gd name="connsiteX4" fmla="*/ 4507 w 18666"/>
                <a:gd name="connsiteY4" fmla="*/ 5999 h 10000"/>
                <a:gd name="connsiteX5" fmla="*/ 11072 w 18666"/>
                <a:gd name="connsiteY5" fmla="*/ 6021 h 10000"/>
                <a:gd name="connsiteX6" fmla="*/ 11636 w 18666"/>
                <a:gd name="connsiteY6" fmla="*/ 9895 h 10000"/>
                <a:gd name="connsiteX7" fmla="*/ 15696 w 18666"/>
                <a:gd name="connsiteY7" fmla="*/ 7801 h 10000"/>
                <a:gd name="connsiteX8" fmla="*/ 15696 w 18666"/>
                <a:gd name="connsiteY8" fmla="*/ 10000 h 10000"/>
                <a:gd name="connsiteX9" fmla="*/ 18666 w 18666"/>
                <a:gd name="connsiteY9" fmla="*/ 5026 h 10000"/>
                <a:gd name="connsiteX0" fmla="*/ 18630 w 18630"/>
                <a:gd name="connsiteY0" fmla="*/ 5026 h 10000"/>
                <a:gd name="connsiteX1" fmla="*/ 15660 w 18630"/>
                <a:gd name="connsiteY1" fmla="*/ 0 h 10000"/>
                <a:gd name="connsiteX2" fmla="*/ 15645 w 18630"/>
                <a:gd name="connsiteY2" fmla="*/ 2191 h 10000"/>
                <a:gd name="connsiteX3" fmla="*/ 149 w 18630"/>
                <a:gd name="connsiteY3" fmla="*/ 2181 h 10000"/>
                <a:gd name="connsiteX4" fmla="*/ 5587 w 18630"/>
                <a:gd name="connsiteY4" fmla="*/ 6481 h 10000"/>
                <a:gd name="connsiteX5" fmla="*/ 11036 w 18630"/>
                <a:gd name="connsiteY5" fmla="*/ 6021 h 10000"/>
                <a:gd name="connsiteX6" fmla="*/ 11600 w 18630"/>
                <a:gd name="connsiteY6" fmla="*/ 9895 h 10000"/>
                <a:gd name="connsiteX7" fmla="*/ 15660 w 18630"/>
                <a:gd name="connsiteY7" fmla="*/ 7801 h 10000"/>
                <a:gd name="connsiteX8" fmla="*/ 15660 w 18630"/>
                <a:gd name="connsiteY8" fmla="*/ 10000 h 10000"/>
                <a:gd name="connsiteX9" fmla="*/ 18630 w 18630"/>
                <a:gd name="connsiteY9" fmla="*/ 5026 h 10000"/>
                <a:gd name="connsiteX0" fmla="*/ 18630 w 18630"/>
                <a:gd name="connsiteY0" fmla="*/ 5026 h 10000"/>
                <a:gd name="connsiteX1" fmla="*/ 15660 w 18630"/>
                <a:gd name="connsiteY1" fmla="*/ 0 h 10000"/>
                <a:gd name="connsiteX2" fmla="*/ 15645 w 18630"/>
                <a:gd name="connsiteY2" fmla="*/ 2191 h 10000"/>
                <a:gd name="connsiteX3" fmla="*/ 149 w 18630"/>
                <a:gd name="connsiteY3" fmla="*/ 2181 h 10000"/>
                <a:gd name="connsiteX4" fmla="*/ 5587 w 18630"/>
                <a:gd name="connsiteY4" fmla="*/ 6481 h 10000"/>
                <a:gd name="connsiteX5" fmla="*/ 11036 w 18630"/>
                <a:gd name="connsiteY5" fmla="*/ 6021 h 10000"/>
                <a:gd name="connsiteX6" fmla="*/ 11600 w 18630"/>
                <a:gd name="connsiteY6" fmla="*/ 9895 h 10000"/>
                <a:gd name="connsiteX7" fmla="*/ 15660 w 18630"/>
                <a:gd name="connsiteY7" fmla="*/ 7801 h 10000"/>
                <a:gd name="connsiteX8" fmla="*/ 15660 w 18630"/>
                <a:gd name="connsiteY8" fmla="*/ 10000 h 10000"/>
                <a:gd name="connsiteX9" fmla="*/ 18630 w 18630"/>
                <a:gd name="connsiteY9" fmla="*/ 5026 h 10000"/>
                <a:gd name="connsiteX0" fmla="*/ 18630 w 18630"/>
                <a:gd name="connsiteY0" fmla="*/ 5026 h 10000"/>
                <a:gd name="connsiteX1" fmla="*/ 15660 w 18630"/>
                <a:gd name="connsiteY1" fmla="*/ 0 h 10000"/>
                <a:gd name="connsiteX2" fmla="*/ 15645 w 18630"/>
                <a:gd name="connsiteY2" fmla="*/ 2191 h 10000"/>
                <a:gd name="connsiteX3" fmla="*/ 149 w 18630"/>
                <a:gd name="connsiteY3" fmla="*/ 2181 h 10000"/>
                <a:gd name="connsiteX4" fmla="*/ 5587 w 18630"/>
                <a:gd name="connsiteY4" fmla="*/ 6481 h 10000"/>
                <a:gd name="connsiteX5" fmla="*/ 11036 w 18630"/>
                <a:gd name="connsiteY5" fmla="*/ 6021 h 10000"/>
                <a:gd name="connsiteX6" fmla="*/ 11600 w 18630"/>
                <a:gd name="connsiteY6" fmla="*/ 9895 h 10000"/>
                <a:gd name="connsiteX7" fmla="*/ 15660 w 18630"/>
                <a:gd name="connsiteY7" fmla="*/ 7801 h 10000"/>
                <a:gd name="connsiteX8" fmla="*/ 15660 w 18630"/>
                <a:gd name="connsiteY8" fmla="*/ 10000 h 10000"/>
                <a:gd name="connsiteX9" fmla="*/ 18630 w 18630"/>
                <a:gd name="connsiteY9" fmla="*/ 5026 h 10000"/>
                <a:gd name="connsiteX0" fmla="*/ 18635 w 18635"/>
                <a:gd name="connsiteY0" fmla="*/ 5026 h 10000"/>
                <a:gd name="connsiteX1" fmla="*/ 15665 w 18635"/>
                <a:gd name="connsiteY1" fmla="*/ 0 h 10000"/>
                <a:gd name="connsiteX2" fmla="*/ 15650 w 18635"/>
                <a:gd name="connsiteY2" fmla="*/ 2191 h 10000"/>
                <a:gd name="connsiteX3" fmla="*/ 154 w 18635"/>
                <a:gd name="connsiteY3" fmla="*/ 2181 h 10000"/>
                <a:gd name="connsiteX4" fmla="*/ 5386 w 18635"/>
                <a:gd name="connsiteY4" fmla="*/ 6340 h 10000"/>
                <a:gd name="connsiteX5" fmla="*/ 11041 w 18635"/>
                <a:gd name="connsiteY5" fmla="*/ 6021 h 10000"/>
                <a:gd name="connsiteX6" fmla="*/ 11605 w 18635"/>
                <a:gd name="connsiteY6" fmla="*/ 9895 h 10000"/>
                <a:gd name="connsiteX7" fmla="*/ 15665 w 18635"/>
                <a:gd name="connsiteY7" fmla="*/ 7801 h 10000"/>
                <a:gd name="connsiteX8" fmla="*/ 15665 w 18635"/>
                <a:gd name="connsiteY8" fmla="*/ 10000 h 10000"/>
                <a:gd name="connsiteX9" fmla="*/ 18635 w 18635"/>
                <a:gd name="connsiteY9" fmla="*/ 5026 h 10000"/>
                <a:gd name="connsiteX0" fmla="*/ 18635 w 18635"/>
                <a:gd name="connsiteY0" fmla="*/ 5026 h 10000"/>
                <a:gd name="connsiteX1" fmla="*/ 15665 w 18635"/>
                <a:gd name="connsiteY1" fmla="*/ 0 h 10000"/>
                <a:gd name="connsiteX2" fmla="*/ 15650 w 18635"/>
                <a:gd name="connsiteY2" fmla="*/ 2191 h 10000"/>
                <a:gd name="connsiteX3" fmla="*/ 154 w 18635"/>
                <a:gd name="connsiteY3" fmla="*/ 2181 h 10000"/>
                <a:gd name="connsiteX4" fmla="*/ 5386 w 18635"/>
                <a:gd name="connsiteY4" fmla="*/ 6340 h 10000"/>
                <a:gd name="connsiteX5" fmla="*/ 11041 w 18635"/>
                <a:gd name="connsiteY5" fmla="*/ 6021 h 10000"/>
                <a:gd name="connsiteX6" fmla="*/ 11605 w 18635"/>
                <a:gd name="connsiteY6" fmla="*/ 9895 h 10000"/>
                <a:gd name="connsiteX7" fmla="*/ 15665 w 18635"/>
                <a:gd name="connsiteY7" fmla="*/ 7801 h 10000"/>
                <a:gd name="connsiteX8" fmla="*/ 15665 w 18635"/>
                <a:gd name="connsiteY8" fmla="*/ 10000 h 10000"/>
                <a:gd name="connsiteX9" fmla="*/ 18635 w 18635"/>
                <a:gd name="connsiteY9" fmla="*/ 5026 h 10000"/>
                <a:gd name="connsiteX0" fmla="*/ 18635 w 18635"/>
                <a:gd name="connsiteY0" fmla="*/ 5026 h 10000"/>
                <a:gd name="connsiteX1" fmla="*/ 15665 w 18635"/>
                <a:gd name="connsiteY1" fmla="*/ 0 h 10000"/>
                <a:gd name="connsiteX2" fmla="*/ 15650 w 18635"/>
                <a:gd name="connsiteY2" fmla="*/ 2191 h 10000"/>
                <a:gd name="connsiteX3" fmla="*/ 154 w 18635"/>
                <a:gd name="connsiteY3" fmla="*/ 2181 h 10000"/>
                <a:gd name="connsiteX4" fmla="*/ 5386 w 18635"/>
                <a:gd name="connsiteY4" fmla="*/ 6340 h 10000"/>
                <a:gd name="connsiteX5" fmla="*/ 11041 w 18635"/>
                <a:gd name="connsiteY5" fmla="*/ 6021 h 10000"/>
                <a:gd name="connsiteX6" fmla="*/ 11605 w 18635"/>
                <a:gd name="connsiteY6" fmla="*/ 9895 h 10000"/>
                <a:gd name="connsiteX7" fmla="*/ 15665 w 18635"/>
                <a:gd name="connsiteY7" fmla="*/ 7801 h 10000"/>
                <a:gd name="connsiteX8" fmla="*/ 15665 w 18635"/>
                <a:gd name="connsiteY8" fmla="*/ 10000 h 10000"/>
                <a:gd name="connsiteX9" fmla="*/ 18635 w 18635"/>
                <a:gd name="connsiteY9"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5232 w 18481"/>
                <a:gd name="connsiteY4" fmla="*/ 6340 h 10000"/>
                <a:gd name="connsiteX5" fmla="*/ 10887 w 18481"/>
                <a:gd name="connsiteY5" fmla="*/ 6021 h 10000"/>
                <a:gd name="connsiteX6" fmla="*/ 11451 w 18481"/>
                <a:gd name="connsiteY6" fmla="*/ 9895 h 10000"/>
                <a:gd name="connsiteX7" fmla="*/ 15511 w 18481"/>
                <a:gd name="connsiteY7" fmla="*/ 7801 h 10000"/>
                <a:gd name="connsiteX8" fmla="*/ 15511 w 18481"/>
                <a:gd name="connsiteY8" fmla="*/ 10000 h 10000"/>
                <a:gd name="connsiteX9" fmla="*/ 18481 w 18481"/>
                <a:gd name="connsiteY9" fmla="*/ 5026 h 10000"/>
                <a:gd name="connsiteX0" fmla="*/ 19284 w 19284"/>
                <a:gd name="connsiteY0" fmla="*/ 5026 h 10000"/>
                <a:gd name="connsiteX1" fmla="*/ 16314 w 19284"/>
                <a:gd name="connsiteY1" fmla="*/ 0 h 10000"/>
                <a:gd name="connsiteX2" fmla="*/ 16299 w 19284"/>
                <a:gd name="connsiteY2" fmla="*/ 2191 h 10000"/>
                <a:gd name="connsiteX3" fmla="*/ 803 w 19284"/>
                <a:gd name="connsiteY3" fmla="*/ 2181 h 10000"/>
                <a:gd name="connsiteX4" fmla="*/ 2609 w 19284"/>
                <a:gd name="connsiteY4" fmla="*/ 5436 h 10000"/>
                <a:gd name="connsiteX5" fmla="*/ 6035 w 19284"/>
                <a:gd name="connsiteY5" fmla="*/ 6340 h 10000"/>
                <a:gd name="connsiteX6" fmla="*/ 11690 w 19284"/>
                <a:gd name="connsiteY6" fmla="*/ 6021 h 10000"/>
                <a:gd name="connsiteX7" fmla="*/ 12254 w 19284"/>
                <a:gd name="connsiteY7" fmla="*/ 9895 h 10000"/>
                <a:gd name="connsiteX8" fmla="*/ 16314 w 19284"/>
                <a:gd name="connsiteY8" fmla="*/ 7801 h 10000"/>
                <a:gd name="connsiteX9" fmla="*/ 16314 w 19284"/>
                <a:gd name="connsiteY9" fmla="*/ 10000 h 10000"/>
                <a:gd name="connsiteX10" fmla="*/ 19284 w 19284"/>
                <a:gd name="connsiteY10" fmla="*/ 5026 h 10000"/>
                <a:gd name="connsiteX0" fmla="*/ 19703 w 19703"/>
                <a:gd name="connsiteY0" fmla="*/ 5026 h 10000"/>
                <a:gd name="connsiteX1" fmla="*/ 16733 w 19703"/>
                <a:gd name="connsiteY1" fmla="*/ 0 h 10000"/>
                <a:gd name="connsiteX2" fmla="*/ 16718 w 19703"/>
                <a:gd name="connsiteY2" fmla="*/ 2191 h 10000"/>
                <a:gd name="connsiteX3" fmla="*/ 1222 w 19703"/>
                <a:gd name="connsiteY3" fmla="*/ 2181 h 10000"/>
                <a:gd name="connsiteX4" fmla="*/ 1264 w 19703"/>
                <a:gd name="connsiteY4" fmla="*/ 9294 h 10000"/>
                <a:gd name="connsiteX5" fmla="*/ 6454 w 19703"/>
                <a:gd name="connsiteY5" fmla="*/ 6340 h 10000"/>
                <a:gd name="connsiteX6" fmla="*/ 12109 w 19703"/>
                <a:gd name="connsiteY6" fmla="*/ 6021 h 10000"/>
                <a:gd name="connsiteX7" fmla="*/ 12673 w 19703"/>
                <a:gd name="connsiteY7" fmla="*/ 9895 h 10000"/>
                <a:gd name="connsiteX8" fmla="*/ 16733 w 19703"/>
                <a:gd name="connsiteY8" fmla="*/ 7801 h 10000"/>
                <a:gd name="connsiteX9" fmla="*/ 16733 w 19703"/>
                <a:gd name="connsiteY9" fmla="*/ 10000 h 10000"/>
                <a:gd name="connsiteX10" fmla="*/ 19703 w 19703"/>
                <a:gd name="connsiteY10" fmla="*/ 5026 h 10000"/>
                <a:gd name="connsiteX0" fmla="*/ 19703 w 19703"/>
                <a:gd name="connsiteY0" fmla="*/ 5026 h 10000"/>
                <a:gd name="connsiteX1" fmla="*/ 16733 w 19703"/>
                <a:gd name="connsiteY1" fmla="*/ 0 h 10000"/>
                <a:gd name="connsiteX2" fmla="*/ 16718 w 19703"/>
                <a:gd name="connsiteY2" fmla="*/ 2191 h 10000"/>
                <a:gd name="connsiteX3" fmla="*/ 1222 w 19703"/>
                <a:gd name="connsiteY3" fmla="*/ 2181 h 10000"/>
                <a:gd name="connsiteX4" fmla="*/ 1264 w 19703"/>
                <a:gd name="connsiteY4" fmla="*/ 9294 h 10000"/>
                <a:gd name="connsiteX5" fmla="*/ 3789 w 19703"/>
                <a:gd name="connsiteY5" fmla="*/ 7847 h 10000"/>
                <a:gd name="connsiteX6" fmla="*/ 6454 w 19703"/>
                <a:gd name="connsiteY6" fmla="*/ 6340 h 10000"/>
                <a:gd name="connsiteX7" fmla="*/ 12109 w 19703"/>
                <a:gd name="connsiteY7" fmla="*/ 6021 h 10000"/>
                <a:gd name="connsiteX8" fmla="*/ 12673 w 19703"/>
                <a:gd name="connsiteY8" fmla="*/ 9895 h 10000"/>
                <a:gd name="connsiteX9" fmla="*/ 16733 w 19703"/>
                <a:gd name="connsiteY9" fmla="*/ 7801 h 10000"/>
                <a:gd name="connsiteX10" fmla="*/ 16733 w 19703"/>
                <a:gd name="connsiteY10" fmla="*/ 10000 h 10000"/>
                <a:gd name="connsiteX11" fmla="*/ 19703 w 19703"/>
                <a:gd name="connsiteY11" fmla="*/ 5026 h 10000"/>
                <a:gd name="connsiteX0" fmla="*/ 19703 w 19703"/>
                <a:gd name="connsiteY0" fmla="*/ 5026 h 10000"/>
                <a:gd name="connsiteX1" fmla="*/ 16733 w 19703"/>
                <a:gd name="connsiteY1" fmla="*/ 0 h 10000"/>
                <a:gd name="connsiteX2" fmla="*/ 16718 w 19703"/>
                <a:gd name="connsiteY2" fmla="*/ 2191 h 10000"/>
                <a:gd name="connsiteX3" fmla="*/ 1222 w 19703"/>
                <a:gd name="connsiteY3" fmla="*/ 2181 h 10000"/>
                <a:gd name="connsiteX4" fmla="*/ 1264 w 19703"/>
                <a:gd name="connsiteY4" fmla="*/ 9294 h 10000"/>
                <a:gd name="connsiteX5" fmla="*/ 7319 w 19703"/>
                <a:gd name="connsiteY5" fmla="*/ 9294 h 10000"/>
                <a:gd name="connsiteX6" fmla="*/ 6454 w 19703"/>
                <a:gd name="connsiteY6" fmla="*/ 6340 h 10000"/>
                <a:gd name="connsiteX7" fmla="*/ 12109 w 19703"/>
                <a:gd name="connsiteY7" fmla="*/ 6021 h 10000"/>
                <a:gd name="connsiteX8" fmla="*/ 12673 w 19703"/>
                <a:gd name="connsiteY8" fmla="*/ 9895 h 10000"/>
                <a:gd name="connsiteX9" fmla="*/ 16733 w 19703"/>
                <a:gd name="connsiteY9" fmla="*/ 7801 h 10000"/>
                <a:gd name="connsiteX10" fmla="*/ 16733 w 19703"/>
                <a:gd name="connsiteY10" fmla="*/ 10000 h 10000"/>
                <a:gd name="connsiteX11" fmla="*/ 19703 w 19703"/>
                <a:gd name="connsiteY11" fmla="*/ 5026 h 10000"/>
                <a:gd name="connsiteX0" fmla="*/ 19703 w 19703"/>
                <a:gd name="connsiteY0" fmla="*/ 5026 h 10000"/>
                <a:gd name="connsiteX1" fmla="*/ 16733 w 19703"/>
                <a:gd name="connsiteY1" fmla="*/ 0 h 10000"/>
                <a:gd name="connsiteX2" fmla="*/ 16718 w 19703"/>
                <a:gd name="connsiteY2" fmla="*/ 2191 h 10000"/>
                <a:gd name="connsiteX3" fmla="*/ 1222 w 19703"/>
                <a:gd name="connsiteY3" fmla="*/ 2181 h 10000"/>
                <a:gd name="connsiteX4" fmla="*/ 1264 w 19703"/>
                <a:gd name="connsiteY4" fmla="*/ 9294 h 10000"/>
                <a:gd name="connsiteX5" fmla="*/ 7319 w 19703"/>
                <a:gd name="connsiteY5" fmla="*/ 9294 h 10000"/>
                <a:gd name="connsiteX6" fmla="*/ 6454 w 19703"/>
                <a:gd name="connsiteY6" fmla="*/ 6340 h 10000"/>
                <a:gd name="connsiteX7" fmla="*/ 12109 w 19703"/>
                <a:gd name="connsiteY7" fmla="*/ 6021 h 10000"/>
                <a:gd name="connsiteX8" fmla="*/ 12673 w 19703"/>
                <a:gd name="connsiteY8" fmla="*/ 9895 h 10000"/>
                <a:gd name="connsiteX9" fmla="*/ 16733 w 19703"/>
                <a:gd name="connsiteY9" fmla="*/ 7801 h 10000"/>
                <a:gd name="connsiteX10" fmla="*/ 16733 w 19703"/>
                <a:gd name="connsiteY10" fmla="*/ 10000 h 10000"/>
                <a:gd name="connsiteX11" fmla="*/ 19703 w 19703"/>
                <a:gd name="connsiteY11" fmla="*/ 5026 h 10000"/>
                <a:gd name="connsiteX0" fmla="*/ 19703 w 19703"/>
                <a:gd name="connsiteY0" fmla="*/ 5026 h 10000"/>
                <a:gd name="connsiteX1" fmla="*/ 16733 w 19703"/>
                <a:gd name="connsiteY1" fmla="*/ 0 h 10000"/>
                <a:gd name="connsiteX2" fmla="*/ 16718 w 19703"/>
                <a:gd name="connsiteY2" fmla="*/ 2191 h 10000"/>
                <a:gd name="connsiteX3" fmla="*/ 1222 w 19703"/>
                <a:gd name="connsiteY3" fmla="*/ 2181 h 10000"/>
                <a:gd name="connsiteX4" fmla="*/ 1264 w 19703"/>
                <a:gd name="connsiteY4" fmla="*/ 9294 h 10000"/>
                <a:gd name="connsiteX5" fmla="*/ 7319 w 19703"/>
                <a:gd name="connsiteY5" fmla="*/ 9294 h 10000"/>
                <a:gd name="connsiteX6" fmla="*/ 6454 w 19703"/>
                <a:gd name="connsiteY6" fmla="*/ 6340 h 10000"/>
                <a:gd name="connsiteX7" fmla="*/ 12109 w 19703"/>
                <a:gd name="connsiteY7" fmla="*/ 6021 h 10000"/>
                <a:gd name="connsiteX8" fmla="*/ 12673 w 19703"/>
                <a:gd name="connsiteY8" fmla="*/ 9895 h 10000"/>
                <a:gd name="connsiteX9" fmla="*/ 16733 w 19703"/>
                <a:gd name="connsiteY9" fmla="*/ 7801 h 10000"/>
                <a:gd name="connsiteX10" fmla="*/ 16733 w 19703"/>
                <a:gd name="connsiteY10" fmla="*/ 10000 h 10000"/>
                <a:gd name="connsiteX11" fmla="*/ 19703 w 19703"/>
                <a:gd name="connsiteY11" fmla="*/ 5026 h 10000"/>
                <a:gd name="connsiteX0" fmla="*/ 19496 w 19496"/>
                <a:gd name="connsiteY0" fmla="*/ 5026 h 10000"/>
                <a:gd name="connsiteX1" fmla="*/ 16526 w 19496"/>
                <a:gd name="connsiteY1" fmla="*/ 0 h 10000"/>
                <a:gd name="connsiteX2" fmla="*/ 16511 w 19496"/>
                <a:gd name="connsiteY2" fmla="*/ 2191 h 10000"/>
                <a:gd name="connsiteX3" fmla="*/ 1015 w 19496"/>
                <a:gd name="connsiteY3" fmla="*/ 2181 h 10000"/>
                <a:gd name="connsiteX4" fmla="*/ 1057 w 19496"/>
                <a:gd name="connsiteY4" fmla="*/ 9294 h 10000"/>
                <a:gd name="connsiteX5" fmla="*/ 7112 w 19496"/>
                <a:gd name="connsiteY5" fmla="*/ 9294 h 10000"/>
                <a:gd name="connsiteX6" fmla="*/ 6247 w 19496"/>
                <a:gd name="connsiteY6" fmla="*/ 6340 h 10000"/>
                <a:gd name="connsiteX7" fmla="*/ 11902 w 19496"/>
                <a:gd name="connsiteY7" fmla="*/ 6021 h 10000"/>
                <a:gd name="connsiteX8" fmla="*/ 12466 w 19496"/>
                <a:gd name="connsiteY8" fmla="*/ 9895 h 10000"/>
                <a:gd name="connsiteX9" fmla="*/ 16526 w 19496"/>
                <a:gd name="connsiteY9" fmla="*/ 7801 h 10000"/>
                <a:gd name="connsiteX10" fmla="*/ 16526 w 19496"/>
                <a:gd name="connsiteY10" fmla="*/ 10000 h 10000"/>
                <a:gd name="connsiteX11" fmla="*/ 19496 w 19496"/>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5232 w 18481"/>
                <a:gd name="connsiteY6" fmla="*/ 6340 h 10000"/>
                <a:gd name="connsiteX7" fmla="*/ 10887 w 18481"/>
                <a:gd name="connsiteY7" fmla="*/ 6021 h 10000"/>
                <a:gd name="connsiteX8" fmla="*/ 11451 w 18481"/>
                <a:gd name="connsiteY8" fmla="*/ 9895 h 10000"/>
                <a:gd name="connsiteX9" fmla="*/ 15511 w 18481"/>
                <a:gd name="connsiteY9" fmla="*/ 7801 h 10000"/>
                <a:gd name="connsiteX10" fmla="*/ 15511 w 18481"/>
                <a:gd name="connsiteY10" fmla="*/ 10000 h 10000"/>
                <a:gd name="connsiteX11" fmla="*/ 18481 w 18481"/>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5232 w 18481"/>
                <a:gd name="connsiteY6" fmla="*/ 6340 h 10000"/>
                <a:gd name="connsiteX7" fmla="*/ 10887 w 18481"/>
                <a:gd name="connsiteY7" fmla="*/ 6021 h 10000"/>
                <a:gd name="connsiteX8" fmla="*/ 11451 w 18481"/>
                <a:gd name="connsiteY8" fmla="*/ 9895 h 10000"/>
                <a:gd name="connsiteX9" fmla="*/ 15511 w 18481"/>
                <a:gd name="connsiteY9" fmla="*/ 7801 h 10000"/>
                <a:gd name="connsiteX10" fmla="*/ 15511 w 18481"/>
                <a:gd name="connsiteY10" fmla="*/ 10000 h 10000"/>
                <a:gd name="connsiteX11" fmla="*/ 18481 w 18481"/>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5232 w 18481"/>
                <a:gd name="connsiteY6" fmla="*/ 6340 h 10000"/>
                <a:gd name="connsiteX7" fmla="*/ 10887 w 18481"/>
                <a:gd name="connsiteY7" fmla="*/ 6021 h 10000"/>
                <a:gd name="connsiteX8" fmla="*/ 11451 w 18481"/>
                <a:gd name="connsiteY8" fmla="*/ 9895 h 10000"/>
                <a:gd name="connsiteX9" fmla="*/ 15511 w 18481"/>
                <a:gd name="connsiteY9" fmla="*/ 7801 h 10000"/>
                <a:gd name="connsiteX10" fmla="*/ 15511 w 18481"/>
                <a:gd name="connsiteY10" fmla="*/ 10000 h 10000"/>
                <a:gd name="connsiteX11" fmla="*/ 18481 w 18481"/>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5232 w 18481"/>
                <a:gd name="connsiteY6" fmla="*/ 6340 h 10000"/>
                <a:gd name="connsiteX7" fmla="*/ 10887 w 18481"/>
                <a:gd name="connsiteY7" fmla="*/ 6021 h 10000"/>
                <a:gd name="connsiteX8" fmla="*/ 11451 w 18481"/>
                <a:gd name="connsiteY8" fmla="*/ 9895 h 10000"/>
                <a:gd name="connsiteX9" fmla="*/ 15511 w 18481"/>
                <a:gd name="connsiteY9" fmla="*/ 7801 h 10000"/>
                <a:gd name="connsiteX10" fmla="*/ 15511 w 18481"/>
                <a:gd name="connsiteY10" fmla="*/ 10000 h 10000"/>
                <a:gd name="connsiteX11" fmla="*/ 18481 w 18481"/>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5070 w 18481"/>
                <a:gd name="connsiteY6" fmla="*/ 6219 h 10000"/>
                <a:gd name="connsiteX7" fmla="*/ 10887 w 18481"/>
                <a:gd name="connsiteY7" fmla="*/ 6021 h 10000"/>
                <a:gd name="connsiteX8" fmla="*/ 11451 w 18481"/>
                <a:gd name="connsiteY8" fmla="*/ 9895 h 10000"/>
                <a:gd name="connsiteX9" fmla="*/ 15511 w 18481"/>
                <a:gd name="connsiteY9" fmla="*/ 7801 h 10000"/>
                <a:gd name="connsiteX10" fmla="*/ 15511 w 18481"/>
                <a:gd name="connsiteY10" fmla="*/ 10000 h 10000"/>
                <a:gd name="connsiteX11" fmla="*/ 18481 w 18481"/>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4776 w 18481"/>
                <a:gd name="connsiteY6" fmla="*/ 6199 h 10000"/>
                <a:gd name="connsiteX7" fmla="*/ 10887 w 18481"/>
                <a:gd name="connsiteY7" fmla="*/ 6021 h 10000"/>
                <a:gd name="connsiteX8" fmla="*/ 11451 w 18481"/>
                <a:gd name="connsiteY8" fmla="*/ 9895 h 10000"/>
                <a:gd name="connsiteX9" fmla="*/ 15511 w 18481"/>
                <a:gd name="connsiteY9" fmla="*/ 7801 h 10000"/>
                <a:gd name="connsiteX10" fmla="*/ 15511 w 18481"/>
                <a:gd name="connsiteY10" fmla="*/ 10000 h 10000"/>
                <a:gd name="connsiteX11" fmla="*/ 18481 w 18481"/>
                <a:gd name="connsiteY11"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5875 w 18481"/>
                <a:gd name="connsiteY6" fmla="*/ 7948 h 10000"/>
                <a:gd name="connsiteX7" fmla="*/ 4776 w 18481"/>
                <a:gd name="connsiteY7" fmla="*/ 61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776 w 18481"/>
                <a:gd name="connsiteY7" fmla="*/ 61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776 w 18481"/>
                <a:gd name="connsiteY7" fmla="*/ 61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776 w 18481"/>
                <a:gd name="connsiteY7" fmla="*/ 61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776 w 18481"/>
                <a:gd name="connsiteY7" fmla="*/ 61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6097 w 18481"/>
                <a:gd name="connsiteY5" fmla="*/ 929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35 w 18481"/>
                <a:gd name="connsiteY5" fmla="*/ 927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629 w 18481"/>
                <a:gd name="connsiteY7" fmla="*/ 625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644 w 18481"/>
                <a:gd name="connsiteY7" fmla="*/ 6138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806 w 18481"/>
                <a:gd name="connsiteY7" fmla="*/ 62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806 w 18481"/>
                <a:gd name="connsiteY7" fmla="*/ 62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481 w 18481"/>
                <a:gd name="connsiteY0" fmla="*/ 5026 h 10000"/>
                <a:gd name="connsiteX1" fmla="*/ 15511 w 18481"/>
                <a:gd name="connsiteY1" fmla="*/ 0 h 10000"/>
                <a:gd name="connsiteX2" fmla="*/ 15496 w 18481"/>
                <a:gd name="connsiteY2" fmla="*/ 2191 h 10000"/>
                <a:gd name="connsiteX3" fmla="*/ 0 w 18481"/>
                <a:gd name="connsiteY3" fmla="*/ 2181 h 10000"/>
                <a:gd name="connsiteX4" fmla="*/ 42 w 18481"/>
                <a:gd name="connsiteY4" fmla="*/ 9294 h 10000"/>
                <a:gd name="connsiteX5" fmla="*/ 5979 w 18481"/>
                <a:gd name="connsiteY5" fmla="*/ 9314 h 10000"/>
                <a:gd name="connsiteX6" fmla="*/ 6419 w 18481"/>
                <a:gd name="connsiteY6" fmla="*/ 8350 h 10000"/>
                <a:gd name="connsiteX7" fmla="*/ 4806 w 18481"/>
                <a:gd name="connsiteY7" fmla="*/ 6299 h 10000"/>
                <a:gd name="connsiteX8" fmla="*/ 10887 w 18481"/>
                <a:gd name="connsiteY8" fmla="*/ 6021 h 10000"/>
                <a:gd name="connsiteX9" fmla="*/ 11451 w 18481"/>
                <a:gd name="connsiteY9" fmla="*/ 9895 h 10000"/>
                <a:gd name="connsiteX10" fmla="*/ 15511 w 18481"/>
                <a:gd name="connsiteY10" fmla="*/ 7801 h 10000"/>
                <a:gd name="connsiteX11" fmla="*/ 15511 w 18481"/>
                <a:gd name="connsiteY11" fmla="*/ 10000 h 10000"/>
                <a:gd name="connsiteX12" fmla="*/ 18481 w 18481"/>
                <a:gd name="connsiteY12" fmla="*/ 5026 h 10000"/>
                <a:gd name="connsiteX0" fmla="*/ 18513 w 18513"/>
                <a:gd name="connsiteY0" fmla="*/ 5026 h 10000"/>
                <a:gd name="connsiteX1" fmla="*/ 15543 w 18513"/>
                <a:gd name="connsiteY1" fmla="*/ 0 h 10000"/>
                <a:gd name="connsiteX2" fmla="*/ 15528 w 18513"/>
                <a:gd name="connsiteY2" fmla="*/ 2191 h 10000"/>
                <a:gd name="connsiteX3" fmla="*/ 32 w 18513"/>
                <a:gd name="connsiteY3" fmla="*/ 2181 h 10000"/>
                <a:gd name="connsiteX4" fmla="*/ 15 w 18513"/>
                <a:gd name="connsiteY4" fmla="*/ 9294 h 10000"/>
                <a:gd name="connsiteX5" fmla="*/ 6011 w 18513"/>
                <a:gd name="connsiteY5" fmla="*/ 9314 h 10000"/>
                <a:gd name="connsiteX6" fmla="*/ 6451 w 18513"/>
                <a:gd name="connsiteY6" fmla="*/ 8350 h 10000"/>
                <a:gd name="connsiteX7" fmla="*/ 4838 w 18513"/>
                <a:gd name="connsiteY7" fmla="*/ 6299 h 10000"/>
                <a:gd name="connsiteX8" fmla="*/ 10919 w 18513"/>
                <a:gd name="connsiteY8" fmla="*/ 6021 h 10000"/>
                <a:gd name="connsiteX9" fmla="*/ 11483 w 18513"/>
                <a:gd name="connsiteY9" fmla="*/ 9895 h 10000"/>
                <a:gd name="connsiteX10" fmla="*/ 15543 w 18513"/>
                <a:gd name="connsiteY10" fmla="*/ 7801 h 10000"/>
                <a:gd name="connsiteX11" fmla="*/ 15543 w 18513"/>
                <a:gd name="connsiteY11" fmla="*/ 10000 h 10000"/>
                <a:gd name="connsiteX12" fmla="*/ 18513 w 18513"/>
                <a:gd name="connsiteY12" fmla="*/ 5026 h 10000"/>
                <a:gd name="connsiteX0" fmla="*/ 18513 w 18513"/>
                <a:gd name="connsiteY0" fmla="*/ 5026 h 10000"/>
                <a:gd name="connsiteX1" fmla="*/ 15543 w 18513"/>
                <a:gd name="connsiteY1" fmla="*/ 0 h 10000"/>
                <a:gd name="connsiteX2" fmla="*/ 15528 w 18513"/>
                <a:gd name="connsiteY2" fmla="*/ 2191 h 10000"/>
                <a:gd name="connsiteX3" fmla="*/ 32 w 18513"/>
                <a:gd name="connsiteY3" fmla="*/ 2181 h 10000"/>
                <a:gd name="connsiteX4" fmla="*/ 15 w 18513"/>
                <a:gd name="connsiteY4" fmla="*/ 9314 h 10000"/>
                <a:gd name="connsiteX5" fmla="*/ 6011 w 18513"/>
                <a:gd name="connsiteY5" fmla="*/ 9314 h 10000"/>
                <a:gd name="connsiteX6" fmla="*/ 6451 w 18513"/>
                <a:gd name="connsiteY6" fmla="*/ 8350 h 10000"/>
                <a:gd name="connsiteX7" fmla="*/ 4838 w 18513"/>
                <a:gd name="connsiteY7" fmla="*/ 6299 h 10000"/>
                <a:gd name="connsiteX8" fmla="*/ 10919 w 18513"/>
                <a:gd name="connsiteY8" fmla="*/ 6021 h 10000"/>
                <a:gd name="connsiteX9" fmla="*/ 11483 w 18513"/>
                <a:gd name="connsiteY9" fmla="*/ 9895 h 10000"/>
                <a:gd name="connsiteX10" fmla="*/ 15543 w 18513"/>
                <a:gd name="connsiteY10" fmla="*/ 7801 h 10000"/>
                <a:gd name="connsiteX11" fmla="*/ 15543 w 18513"/>
                <a:gd name="connsiteY11" fmla="*/ 10000 h 10000"/>
                <a:gd name="connsiteX12" fmla="*/ 18513 w 18513"/>
                <a:gd name="connsiteY12" fmla="*/ 5026 h 10000"/>
                <a:gd name="connsiteX0" fmla="*/ 18498 w 18498"/>
                <a:gd name="connsiteY0" fmla="*/ 5026 h 10000"/>
                <a:gd name="connsiteX1" fmla="*/ 15528 w 18498"/>
                <a:gd name="connsiteY1" fmla="*/ 0 h 10000"/>
                <a:gd name="connsiteX2" fmla="*/ 15513 w 18498"/>
                <a:gd name="connsiteY2" fmla="*/ 2191 h 10000"/>
                <a:gd name="connsiteX3" fmla="*/ 17 w 18498"/>
                <a:gd name="connsiteY3" fmla="*/ 2181 h 10000"/>
                <a:gd name="connsiteX4" fmla="*/ 0 w 18498"/>
                <a:gd name="connsiteY4" fmla="*/ 9314 h 10000"/>
                <a:gd name="connsiteX5" fmla="*/ 5996 w 18498"/>
                <a:gd name="connsiteY5" fmla="*/ 9314 h 10000"/>
                <a:gd name="connsiteX6" fmla="*/ 6436 w 18498"/>
                <a:gd name="connsiteY6" fmla="*/ 8350 h 10000"/>
                <a:gd name="connsiteX7" fmla="*/ 4823 w 18498"/>
                <a:gd name="connsiteY7" fmla="*/ 6299 h 10000"/>
                <a:gd name="connsiteX8" fmla="*/ 10904 w 18498"/>
                <a:gd name="connsiteY8" fmla="*/ 6021 h 10000"/>
                <a:gd name="connsiteX9" fmla="*/ 11468 w 18498"/>
                <a:gd name="connsiteY9" fmla="*/ 9895 h 10000"/>
                <a:gd name="connsiteX10" fmla="*/ 15528 w 18498"/>
                <a:gd name="connsiteY10" fmla="*/ 7801 h 10000"/>
                <a:gd name="connsiteX11" fmla="*/ 15528 w 18498"/>
                <a:gd name="connsiteY11" fmla="*/ 10000 h 10000"/>
                <a:gd name="connsiteX12" fmla="*/ 18498 w 18498"/>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2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2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2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2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2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48 w 18510"/>
                <a:gd name="connsiteY6" fmla="*/ 835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35 w 18510"/>
                <a:gd name="connsiteY7" fmla="*/ 639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16 w 18510"/>
                <a:gd name="connsiteY8" fmla="*/ 60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31 w 18510"/>
                <a:gd name="connsiteY8" fmla="*/ 61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41"/>
                <a:gd name="connsiteX1" fmla="*/ 15540 w 18510"/>
                <a:gd name="connsiteY1" fmla="*/ 0 h 10041"/>
                <a:gd name="connsiteX2" fmla="*/ 15525 w 18510"/>
                <a:gd name="connsiteY2" fmla="*/ 2191 h 10041"/>
                <a:gd name="connsiteX3" fmla="*/ 0 w 18510"/>
                <a:gd name="connsiteY3" fmla="*/ 2181 h 10041"/>
                <a:gd name="connsiteX4" fmla="*/ 12 w 18510"/>
                <a:gd name="connsiteY4" fmla="*/ 9314 h 10041"/>
                <a:gd name="connsiteX5" fmla="*/ 6008 w 18510"/>
                <a:gd name="connsiteY5" fmla="*/ 9314 h 10041"/>
                <a:gd name="connsiteX6" fmla="*/ 6492 w 18510"/>
                <a:gd name="connsiteY6" fmla="*/ 8290 h 10041"/>
                <a:gd name="connsiteX7" fmla="*/ 4820 w 18510"/>
                <a:gd name="connsiteY7" fmla="*/ 6359 h 10041"/>
                <a:gd name="connsiteX8" fmla="*/ 10931 w 18510"/>
                <a:gd name="connsiteY8" fmla="*/ 6121 h 10041"/>
                <a:gd name="connsiteX9" fmla="*/ 11480 w 18510"/>
                <a:gd name="connsiteY9" fmla="*/ 9895 h 10041"/>
                <a:gd name="connsiteX10" fmla="*/ 15540 w 18510"/>
                <a:gd name="connsiteY10" fmla="*/ 7801 h 10041"/>
                <a:gd name="connsiteX11" fmla="*/ 15540 w 18510"/>
                <a:gd name="connsiteY11" fmla="*/ 10000 h 10041"/>
                <a:gd name="connsiteX12" fmla="*/ 18510 w 18510"/>
                <a:gd name="connsiteY12" fmla="*/ 5026 h 10041"/>
                <a:gd name="connsiteX0" fmla="*/ 18510 w 18510"/>
                <a:gd name="connsiteY0" fmla="*/ 5026 h 10041"/>
                <a:gd name="connsiteX1" fmla="*/ 15540 w 18510"/>
                <a:gd name="connsiteY1" fmla="*/ 0 h 10041"/>
                <a:gd name="connsiteX2" fmla="*/ 15525 w 18510"/>
                <a:gd name="connsiteY2" fmla="*/ 2191 h 10041"/>
                <a:gd name="connsiteX3" fmla="*/ 0 w 18510"/>
                <a:gd name="connsiteY3" fmla="*/ 2181 h 10041"/>
                <a:gd name="connsiteX4" fmla="*/ 12 w 18510"/>
                <a:gd name="connsiteY4" fmla="*/ 9314 h 10041"/>
                <a:gd name="connsiteX5" fmla="*/ 6008 w 18510"/>
                <a:gd name="connsiteY5" fmla="*/ 9314 h 10041"/>
                <a:gd name="connsiteX6" fmla="*/ 6492 w 18510"/>
                <a:gd name="connsiteY6" fmla="*/ 8290 h 10041"/>
                <a:gd name="connsiteX7" fmla="*/ 4820 w 18510"/>
                <a:gd name="connsiteY7" fmla="*/ 6359 h 10041"/>
                <a:gd name="connsiteX8" fmla="*/ 10931 w 18510"/>
                <a:gd name="connsiteY8" fmla="*/ 6121 h 10041"/>
                <a:gd name="connsiteX9" fmla="*/ 11480 w 18510"/>
                <a:gd name="connsiteY9" fmla="*/ 9895 h 10041"/>
                <a:gd name="connsiteX10" fmla="*/ 15540 w 18510"/>
                <a:gd name="connsiteY10" fmla="*/ 7801 h 10041"/>
                <a:gd name="connsiteX11" fmla="*/ 15540 w 18510"/>
                <a:gd name="connsiteY11" fmla="*/ 10000 h 10041"/>
                <a:gd name="connsiteX12" fmla="*/ 18510 w 18510"/>
                <a:gd name="connsiteY12" fmla="*/ 5026 h 10041"/>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31 w 18510"/>
                <a:gd name="connsiteY8" fmla="*/ 61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31 w 18510"/>
                <a:gd name="connsiteY8" fmla="*/ 61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31 w 18510"/>
                <a:gd name="connsiteY8" fmla="*/ 61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31 w 18510"/>
                <a:gd name="connsiteY8" fmla="*/ 61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 name="connsiteX0" fmla="*/ 18510 w 18510"/>
                <a:gd name="connsiteY0" fmla="*/ 5026 h 10000"/>
                <a:gd name="connsiteX1" fmla="*/ 15540 w 18510"/>
                <a:gd name="connsiteY1" fmla="*/ 0 h 10000"/>
                <a:gd name="connsiteX2" fmla="*/ 15525 w 18510"/>
                <a:gd name="connsiteY2" fmla="*/ 2191 h 10000"/>
                <a:gd name="connsiteX3" fmla="*/ 0 w 18510"/>
                <a:gd name="connsiteY3" fmla="*/ 2181 h 10000"/>
                <a:gd name="connsiteX4" fmla="*/ 12 w 18510"/>
                <a:gd name="connsiteY4" fmla="*/ 9314 h 10000"/>
                <a:gd name="connsiteX5" fmla="*/ 6008 w 18510"/>
                <a:gd name="connsiteY5" fmla="*/ 9314 h 10000"/>
                <a:gd name="connsiteX6" fmla="*/ 6492 w 18510"/>
                <a:gd name="connsiteY6" fmla="*/ 8290 h 10000"/>
                <a:gd name="connsiteX7" fmla="*/ 4820 w 18510"/>
                <a:gd name="connsiteY7" fmla="*/ 6359 h 10000"/>
                <a:gd name="connsiteX8" fmla="*/ 10931 w 18510"/>
                <a:gd name="connsiteY8" fmla="*/ 6121 h 10000"/>
                <a:gd name="connsiteX9" fmla="*/ 11480 w 18510"/>
                <a:gd name="connsiteY9" fmla="*/ 9895 h 10000"/>
                <a:gd name="connsiteX10" fmla="*/ 15540 w 18510"/>
                <a:gd name="connsiteY10" fmla="*/ 7801 h 10000"/>
                <a:gd name="connsiteX11" fmla="*/ 15540 w 18510"/>
                <a:gd name="connsiteY11" fmla="*/ 10000 h 10000"/>
                <a:gd name="connsiteX12" fmla="*/ 18510 w 18510"/>
                <a:gd name="connsiteY12" fmla="*/ 5026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510" h="10000">
                  <a:moveTo>
                    <a:pt x="18510" y="5026"/>
                  </a:moveTo>
                  <a:lnTo>
                    <a:pt x="15540" y="0"/>
                  </a:lnTo>
                  <a:cubicBezTo>
                    <a:pt x="15530" y="2288"/>
                    <a:pt x="15525" y="20"/>
                    <a:pt x="15525" y="2191"/>
                  </a:cubicBezTo>
                  <a:cubicBezTo>
                    <a:pt x="30" y="2182"/>
                    <a:pt x="15536" y="2202"/>
                    <a:pt x="0" y="2181"/>
                  </a:cubicBezTo>
                  <a:cubicBezTo>
                    <a:pt x="14" y="9273"/>
                    <a:pt x="23" y="2111"/>
                    <a:pt x="12" y="9314"/>
                  </a:cubicBezTo>
                  <a:lnTo>
                    <a:pt x="6008" y="9314"/>
                  </a:lnTo>
                  <a:cubicBezTo>
                    <a:pt x="6480" y="8306"/>
                    <a:pt x="6051" y="9264"/>
                    <a:pt x="6492" y="8290"/>
                  </a:cubicBezTo>
                  <a:cubicBezTo>
                    <a:pt x="4830" y="6408"/>
                    <a:pt x="6487" y="8268"/>
                    <a:pt x="4820" y="6359"/>
                  </a:cubicBezTo>
                  <a:lnTo>
                    <a:pt x="10931" y="6121"/>
                  </a:lnTo>
                  <a:cubicBezTo>
                    <a:pt x="11469" y="9835"/>
                    <a:pt x="10911" y="6099"/>
                    <a:pt x="11480" y="9895"/>
                  </a:cubicBezTo>
                  <a:cubicBezTo>
                    <a:pt x="12970" y="8180"/>
                    <a:pt x="14074" y="7906"/>
                    <a:pt x="15540" y="7801"/>
                  </a:cubicBezTo>
                  <a:lnTo>
                    <a:pt x="15540" y="10000"/>
                  </a:lnTo>
                  <a:lnTo>
                    <a:pt x="18510" y="5026"/>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31" name="Freeform 14"/>
            <p:cNvSpPr>
              <a:spLocks/>
            </p:cNvSpPr>
            <p:nvPr/>
          </p:nvSpPr>
          <p:spPr bwMode="gray">
            <a:xfrm>
              <a:off x="3664" y="3095"/>
              <a:ext cx="276" cy="322"/>
            </a:xfrm>
            <a:custGeom>
              <a:avLst/>
              <a:gdLst>
                <a:gd name="T0" fmla="*/ 433 w 176"/>
                <a:gd name="T1" fmla="*/ 255 h 222"/>
                <a:gd name="T2" fmla="*/ 372 w 176"/>
                <a:gd name="T3" fmla="*/ 0 h 222"/>
                <a:gd name="T4" fmla="*/ 69 w 176"/>
                <a:gd name="T5" fmla="*/ 4 h 222"/>
                <a:gd name="T6" fmla="*/ 147 w 176"/>
                <a:gd name="T7" fmla="*/ 59 h 222"/>
                <a:gd name="T8" fmla="*/ 0 w 176"/>
                <a:gd name="T9" fmla="*/ 431 h 222"/>
                <a:gd name="T10" fmla="*/ 3 w 176"/>
                <a:gd name="T11" fmla="*/ 467 h 222"/>
                <a:gd name="T12" fmla="*/ 99 w 176"/>
                <a:gd name="T13" fmla="*/ 358 h 222"/>
                <a:gd name="T14" fmla="*/ 263 w 176"/>
                <a:gd name="T15" fmla="*/ 429 h 222"/>
                <a:gd name="T16" fmla="*/ 325 w 176"/>
                <a:gd name="T17" fmla="*/ 235 h 222"/>
                <a:gd name="T18" fmla="*/ 354 w 176"/>
                <a:gd name="T19" fmla="*/ 200 h 222"/>
                <a:gd name="T20" fmla="*/ 433 w 176"/>
                <a:gd name="T21" fmla="*/ 255 h 2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6"/>
                <a:gd name="T34" fmla="*/ 0 h 222"/>
                <a:gd name="T35" fmla="*/ 176 w 176"/>
                <a:gd name="T36" fmla="*/ 222 h 2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6" h="222">
                  <a:moveTo>
                    <a:pt x="176" y="121"/>
                  </a:moveTo>
                  <a:cubicBezTo>
                    <a:pt x="151" y="0"/>
                    <a:pt x="151" y="0"/>
                    <a:pt x="151" y="0"/>
                  </a:cubicBezTo>
                  <a:cubicBezTo>
                    <a:pt x="28" y="2"/>
                    <a:pt x="28" y="2"/>
                    <a:pt x="28" y="2"/>
                  </a:cubicBezTo>
                  <a:cubicBezTo>
                    <a:pt x="60" y="28"/>
                    <a:pt x="60" y="28"/>
                    <a:pt x="60" y="28"/>
                  </a:cubicBezTo>
                  <a:cubicBezTo>
                    <a:pt x="23" y="77"/>
                    <a:pt x="0" y="139"/>
                    <a:pt x="0" y="205"/>
                  </a:cubicBezTo>
                  <a:cubicBezTo>
                    <a:pt x="0" y="211"/>
                    <a:pt x="1" y="216"/>
                    <a:pt x="1" y="222"/>
                  </a:cubicBezTo>
                  <a:cubicBezTo>
                    <a:pt x="40" y="170"/>
                    <a:pt x="40" y="170"/>
                    <a:pt x="40" y="170"/>
                  </a:cubicBezTo>
                  <a:cubicBezTo>
                    <a:pt x="107" y="204"/>
                    <a:pt x="107" y="204"/>
                    <a:pt x="107" y="204"/>
                  </a:cubicBezTo>
                  <a:cubicBezTo>
                    <a:pt x="107" y="173"/>
                    <a:pt x="115" y="141"/>
                    <a:pt x="132" y="112"/>
                  </a:cubicBezTo>
                  <a:cubicBezTo>
                    <a:pt x="136" y="106"/>
                    <a:pt x="140" y="100"/>
                    <a:pt x="144" y="95"/>
                  </a:cubicBezTo>
                  <a:lnTo>
                    <a:pt x="176" y="121"/>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32" name="Freeform 15"/>
            <p:cNvSpPr>
              <a:spLocks/>
            </p:cNvSpPr>
            <p:nvPr/>
          </p:nvSpPr>
          <p:spPr bwMode="gray">
            <a:xfrm>
              <a:off x="3615" y="3368"/>
              <a:ext cx="327" cy="372"/>
            </a:xfrm>
            <a:custGeom>
              <a:avLst/>
              <a:gdLst>
                <a:gd name="T0" fmla="*/ 514 w 208"/>
                <a:gd name="T1" fmla="*/ 341 h 256"/>
                <a:gd name="T2" fmla="*/ 358 w 208"/>
                <a:gd name="T3" fmla="*/ 137 h 256"/>
                <a:gd name="T4" fmla="*/ 457 w 208"/>
                <a:gd name="T5" fmla="*/ 118 h 256"/>
                <a:gd name="T6" fmla="*/ 186 w 208"/>
                <a:gd name="T7" fmla="*/ 0 h 256"/>
                <a:gd name="T8" fmla="*/ 0 w 208"/>
                <a:gd name="T9" fmla="*/ 206 h 256"/>
                <a:gd name="T10" fmla="*/ 99 w 208"/>
                <a:gd name="T11" fmla="*/ 187 h 256"/>
                <a:gd name="T12" fmla="*/ 384 w 208"/>
                <a:gd name="T13" fmla="*/ 541 h 256"/>
                <a:gd name="T14" fmla="*/ 344 w 208"/>
                <a:gd name="T15" fmla="*/ 410 h 256"/>
                <a:gd name="T16" fmla="*/ 514 w 208"/>
                <a:gd name="T17" fmla="*/ 341 h 2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8"/>
                <a:gd name="T28" fmla="*/ 0 h 256"/>
                <a:gd name="T29" fmla="*/ 208 w 208"/>
                <a:gd name="T30" fmla="*/ 256 h 2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8" h="256">
                  <a:moveTo>
                    <a:pt x="208" y="162"/>
                  </a:moveTo>
                  <a:cubicBezTo>
                    <a:pt x="176" y="137"/>
                    <a:pt x="155" y="103"/>
                    <a:pt x="145" y="65"/>
                  </a:cubicBezTo>
                  <a:cubicBezTo>
                    <a:pt x="185" y="56"/>
                    <a:pt x="185" y="56"/>
                    <a:pt x="185" y="56"/>
                  </a:cubicBezTo>
                  <a:cubicBezTo>
                    <a:pt x="75" y="0"/>
                    <a:pt x="75" y="0"/>
                    <a:pt x="75" y="0"/>
                  </a:cubicBezTo>
                  <a:cubicBezTo>
                    <a:pt x="0" y="98"/>
                    <a:pt x="0" y="98"/>
                    <a:pt x="0" y="98"/>
                  </a:cubicBezTo>
                  <a:cubicBezTo>
                    <a:pt x="40" y="89"/>
                    <a:pt x="40" y="89"/>
                    <a:pt x="40" y="89"/>
                  </a:cubicBezTo>
                  <a:cubicBezTo>
                    <a:pt x="58" y="158"/>
                    <a:pt x="99" y="216"/>
                    <a:pt x="155" y="256"/>
                  </a:cubicBezTo>
                  <a:cubicBezTo>
                    <a:pt x="139" y="194"/>
                    <a:pt x="139" y="194"/>
                    <a:pt x="139" y="194"/>
                  </a:cubicBezTo>
                  <a:lnTo>
                    <a:pt x="208" y="162"/>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33" name="Freeform 16"/>
            <p:cNvSpPr>
              <a:spLocks/>
            </p:cNvSpPr>
            <p:nvPr/>
          </p:nvSpPr>
          <p:spPr bwMode="gray">
            <a:xfrm>
              <a:off x="3860" y="3586"/>
              <a:ext cx="391" cy="250"/>
            </a:xfrm>
            <a:custGeom>
              <a:avLst/>
              <a:gdLst>
                <a:gd name="T0" fmla="*/ 614 w 249"/>
                <a:gd name="T1" fmla="*/ 315 h 172"/>
                <a:gd name="T2" fmla="*/ 471 w 249"/>
                <a:gd name="T3" fmla="*/ 257 h 172"/>
                <a:gd name="T4" fmla="*/ 515 w 249"/>
                <a:gd name="T5" fmla="*/ 103 h 172"/>
                <a:gd name="T6" fmla="*/ 232 w 249"/>
                <a:gd name="T7" fmla="*/ 80 h 172"/>
                <a:gd name="T8" fmla="*/ 276 w 249"/>
                <a:gd name="T9" fmla="*/ 0 h 172"/>
                <a:gd name="T10" fmla="*/ 0 w 249"/>
                <a:gd name="T11" fmla="*/ 110 h 172"/>
                <a:gd name="T12" fmla="*/ 74 w 249"/>
                <a:gd name="T13" fmla="*/ 363 h 172"/>
                <a:gd name="T14" fmla="*/ 118 w 249"/>
                <a:gd name="T15" fmla="*/ 283 h 172"/>
                <a:gd name="T16" fmla="*/ 415 w 249"/>
                <a:gd name="T17" fmla="*/ 339 h 172"/>
                <a:gd name="T18" fmla="*/ 614 w 249"/>
                <a:gd name="T19" fmla="*/ 315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
                <a:gd name="T31" fmla="*/ 0 h 172"/>
                <a:gd name="T32" fmla="*/ 249 w 249"/>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 h="172">
                  <a:moveTo>
                    <a:pt x="249" y="149"/>
                  </a:moveTo>
                  <a:cubicBezTo>
                    <a:pt x="191" y="122"/>
                    <a:pt x="191" y="122"/>
                    <a:pt x="191" y="122"/>
                  </a:cubicBezTo>
                  <a:cubicBezTo>
                    <a:pt x="209" y="49"/>
                    <a:pt x="209" y="49"/>
                    <a:pt x="209" y="49"/>
                  </a:cubicBezTo>
                  <a:cubicBezTo>
                    <a:pt x="172" y="57"/>
                    <a:pt x="131" y="54"/>
                    <a:pt x="94" y="38"/>
                  </a:cubicBezTo>
                  <a:cubicBezTo>
                    <a:pt x="112" y="0"/>
                    <a:pt x="112" y="0"/>
                    <a:pt x="112" y="0"/>
                  </a:cubicBezTo>
                  <a:cubicBezTo>
                    <a:pt x="0" y="52"/>
                    <a:pt x="0" y="52"/>
                    <a:pt x="0" y="52"/>
                  </a:cubicBezTo>
                  <a:cubicBezTo>
                    <a:pt x="30" y="172"/>
                    <a:pt x="30" y="172"/>
                    <a:pt x="30" y="172"/>
                  </a:cubicBezTo>
                  <a:cubicBezTo>
                    <a:pt x="48" y="134"/>
                    <a:pt x="48" y="134"/>
                    <a:pt x="48" y="134"/>
                  </a:cubicBezTo>
                  <a:cubicBezTo>
                    <a:pt x="85" y="151"/>
                    <a:pt x="125" y="160"/>
                    <a:pt x="168" y="160"/>
                  </a:cubicBezTo>
                  <a:cubicBezTo>
                    <a:pt x="196" y="160"/>
                    <a:pt x="224" y="156"/>
                    <a:pt x="249" y="149"/>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34" name="Freeform 17"/>
            <p:cNvSpPr>
              <a:spLocks/>
            </p:cNvSpPr>
            <p:nvPr/>
          </p:nvSpPr>
          <p:spPr bwMode="gray">
            <a:xfrm>
              <a:off x="4186" y="3511"/>
              <a:ext cx="363" cy="316"/>
            </a:xfrm>
            <a:custGeom>
              <a:avLst/>
              <a:gdLst>
                <a:gd name="T0" fmla="*/ 570 w 231"/>
                <a:gd name="T1" fmla="*/ 65 h 218"/>
                <a:gd name="T2" fmla="*/ 427 w 231"/>
                <a:gd name="T3" fmla="*/ 126 h 218"/>
                <a:gd name="T4" fmla="*/ 316 w 231"/>
                <a:gd name="T5" fmla="*/ 0 h 218"/>
                <a:gd name="T6" fmla="*/ 299 w 231"/>
                <a:gd name="T7" fmla="*/ 25 h 218"/>
                <a:gd name="T8" fmla="*/ 118 w 231"/>
                <a:gd name="T9" fmla="*/ 174 h 218"/>
                <a:gd name="T10" fmla="*/ 74 w 231"/>
                <a:gd name="T11" fmla="*/ 97 h 218"/>
                <a:gd name="T12" fmla="*/ 0 w 231"/>
                <a:gd name="T13" fmla="*/ 349 h 218"/>
                <a:gd name="T14" fmla="*/ 277 w 231"/>
                <a:gd name="T15" fmla="*/ 458 h 218"/>
                <a:gd name="T16" fmla="*/ 233 w 231"/>
                <a:gd name="T17" fmla="*/ 378 h 218"/>
                <a:gd name="T18" fmla="*/ 570 w 231"/>
                <a:gd name="T19" fmla="*/ 65 h 2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1"/>
                <a:gd name="T31" fmla="*/ 0 h 218"/>
                <a:gd name="T32" fmla="*/ 231 w 231"/>
                <a:gd name="T33" fmla="*/ 218 h 2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1" h="218">
                  <a:moveTo>
                    <a:pt x="231" y="31"/>
                  </a:moveTo>
                  <a:cubicBezTo>
                    <a:pt x="173" y="60"/>
                    <a:pt x="173" y="60"/>
                    <a:pt x="173" y="60"/>
                  </a:cubicBezTo>
                  <a:cubicBezTo>
                    <a:pt x="128" y="0"/>
                    <a:pt x="128" y="0"/>
                    <a:pt x="128" y="0"/>
                  </a:cubicBezTo>
                  <a:cubicBezTo>
                    <a:pt x="126" y="4"/>
                    <a:pt x="124" y="8"/>
                    <a:pt x="121" y="12"/>
                  </a:cubicBezTo>
                  <a:cubicBezTo>
                    <a:pt x="103" y="44"/>
                    <a:pt x="77" y="68"/>
                    <a:pt x="48" y="83"/>
                  </a:cubicBezTo>
                  <a:cubicBezTo>
                    <a:pt x="30" y="46"/>
                    <a:pt x="30" y="46"/>
                    <a:pt x="30" y="46"/>
                  </a:cubicBezTo>
                  <a:cubicBezTo>
                    <a:pt x="0" y="166"/>
                    <a:pt x="0" y="166"/>
                    <a:pt x="0" y="166"/>
                  </a:cubicBezTo>
                  <a:cubicBezTo>
                    <a:pt x="112" y="218"/>
                    <a:pt x="112" y="218"/>
                    <a:pt x="112" y="218"/>
                  </a:cubicBezTo>
                  <a:cubicBezTo>
                    <a:pt x="94" y="180"/>
                    <a:pt x="94" y="180"/>
                    <a:pt x="94" y="180"/>
                  </a:cubicBezTo>
                  <a:cubicBezTo>
                    <a:pt x="155" y="148"/>
                    <a:pt x="204" y="95"/>
                    <a:pt x="231" y="31"/>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35" name="Freeform 18"/>
            <p:cNvSpPr>
              <a:spLocks/>
            </p:cNvSpPr>
            <p:nvPr/>
          </p:nvSpPr>
          <p:spPr bwMode="gray">
            <a:xfrm>
              <a:off x="4346" y="3188"/>
              <a:ext cx="292" cy="385"/>
            </a:xfrm>
            <a:custGeom>
              <a:avLst/>
              <a:gdLst>
                <a:gd name="T0" fmla="*/ 358 w 186"/>
                <a:gd name="T1" fmla="*/ 420 h 265"/>
                <a:gd name="T2" fmla="*/ 372 w 186"/>
                <a:gd name="T3" fmla="*/ 298 h 265"/>
                <a:gd name="T4" fmla="*/ 284 w 186"/>
                <a:gd name="T5" fmla="*/ 0 h 265"/>
                <a:gd name="T6" fmla="*/ 250 w 186"/>
                <a:gd name="T7" fmla="*/ 134 h 265"/>
                <a:gd name="T8" fmla="*/ 64 w 186"/>
                <a:gd name="T9" fmla="*/ 129 h 265"/>
                <a:gd name="T10" fmla="*/ 100 w 186"/>
                <a:gd name="T11" fmla="*/ 372 h 265"/>
                <a:gd name="T12" fmla="*/ 0 w 186"/>
                <a:gd name="T13" fmla="*/ 350 h 265"/>
                <a:gd name="T14" fmla="*/ 185 w 186"/>
                <a:gd name="T15" fmla="*/ 559 h 265"/>
                <a:gd name="T16" fmla="*/ 458 w 186"/>
                <a:gd name="T17" fmla="*/ 442 h 265"/>
                <a:gd name="T18" fmla="*/ 358 w 186"/>
                <a:gd name="T19" fmla="*/ 420 h 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6"/>
                <a:gd name="T31" fmla="*/ 0 h 265"/>
                <a:gd name="T32" fmla="*/ 186 w 186"/>
                <a:gd name="T33" fmla="*/ 265 h 2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6" h="265">
                  <a:moveTo>
                    <a:pt x="145" y="199"/>
                  </a:moveTo>
                  <a:cubicBezTo>
                    <a:pt x="149" y="181"/>
                    <a:pt x="151" y="161"/>
                    <a:pt x="151" y="141"/>
                  </a:cubicBezTo>
                  <a:cubicBezTo>
                    <a:pt x="151" y="90"/>
                    <a:pt x="138" y="42"/>
                    <a:pt x="115" y="0"/>
                  </a:cubicBezTo>
                  <a:cubicBezTo>
                    <a:pt x="101" y="63"/>
                    <a:pt x="101" y="63"/>
                    <a:pt x="101" y="63"/>
                  </a:cubicBezTo>
                  <a:cubicBezTo>
                    <a:pt x="26" y="61"/>
                    <a:pt x="26" y="61"/>
                    <a:pt x="26" y="61"/>
                  </a:cubicBezTo>
                  <a:cubicBezTo>
                    <a:pt x="43" y="96"/>
                    <a:pt x="48" y="136"/>
                    <a:pt x="41" y="176"/>
                  </a:cubicBezTo>
                  <a:cubicBezTo>
                    <a:pt x="0" y="166"/>
                    <a:pt x="0" y="166"/>
                    <a:pt x="0" y="166"/>
                  </a:cubicBezTo>
                  <a:cubicBezTo>
                    <a:pt x="75" y="265"/>
                    <a:pt x="75" y="265"/>
                    <a:pt x="75" y="265"/>
                  </a:cubicBezTo>
                  <a:cubicBezTo>
                    <a:pt x="186" y="209"/>
                    <a:pt x="186" y="209"/>
                    <a:pt x="186" y="209"/>
                  </a:cubicBezTo>
                  <a:lnTo>
                    <a:pt x="145" y="199"/>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36" name="Freeform 19"/>
            <p:cNvSpPr>
              <a:spLocks/>
            </p:cNvSpPr>
            <p:nvPr/>
          </p:nvSpPr>
          <p:spPr bwMode="gray">
            <a:xfrm>
              <a:off x="4189" y="2975"/>
              <a:ext cx="337" cy="282"/>
            </a:xfrm>
            <a:custGeom>
              <a:avLst/>
              <a:gdLst>
                <a:gd name="T0" fmla="*/ 450 w 215"/>
                <a:gd name="T1" fmla="*/ 210 h 195"/>
                <a:gd name="T2" fmla="*/ 20 w 215"/>
                <a:gd name="T3" fmla="*/ 0 h 195"/>
                <a:gd name="T4" fmla="*/ 121 w 215"/>
                <a:gd name="T5" fmla="*/ 103 h 195"/>
                <a:gd name="T6" fmla="*/ 0 w 215"/>
                <a:gd name="T7" fmla="*/ 224 h 195"/>
                <a:gd name="T8" fmla="*/ 125 w 215"/>
                <a:gd name="T9" fmla="*/ 266 h 195"/>
                <a:gd name="T10" fmla="*/ 243 w 215"/>
                <a:gd name="T11" fmla="*/ 350 h 195"/>
                <a:gd name="T12" fmla="*/ 161 w 215"/>
                <a:gd name="T13" fmla="*/ 403 h 195"/>
                <a:gd name="T14" fmla="*/ 467 w 215"/>
                <a:gd name="T15" fmla="*/ 408 h 195"/>
                <a:gd name="T16" fmla="*/ 528 w 215"/>
                <a:gd name="T17" fmla="*/ 155 h 195"/>
                <a:gd name="T18" fmla="*/ 450 w 215"/>
                <a:gd name="T19" fmla="*/ 21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5"/>
                <a:gd name="T31" fmla="*/ 0 h 195"/>
                <a:gd name="T32" fmla="*/ 215 w 21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5" h="195">
                  <a:moveTo>
                    <a:pt x="183" y="100"/>
                  </a:moveTo>
                  <a:cubicBezTo>
                    <a:pt x="139" y="48"/>
                    <a:pt x="78" y="12"/>
                    <a:pt x="8" y="0"/>
                  </a:cubicBezTo>
                  <a:cubicBezTo>
                    <a:pt x="49" y="49"/>
                    <a:pt x="49" y="49"/>
                    <a:pt x="49" y="49"/>
                  </a:cubicBezTo>
                  <a:cubicBezTo>
                    <a:pt x="0" y="107"/>
                    <a:pt x="0" y="107"/>
                    <a:pt x="0" y="107"/>
                  </a:cubicBezTo>
                  <a:cubicBezTo>
                    <a:pt x="18" y="111"/>
                    <a:pt x="35" y="118"/>
                    <a:pt x="51" y="127"/>
                  </a:cubicBezTo>
                  <a:cubicBezTo>
                    <a:pt x="70" y="138"/>
                    <a:pt x="86" y="151"/>
                    <a:pt x="99" y="167"/>
                  </a:cubicBezTo>
                  <a:cubicBezTo>
                    <a:pt x="66" y="193"/>
                    <a:pt x="66" y="193"/>
                    <a:pt x="66" y="193"/>
                  </a:cubicBezTo>
                  <a:cubicBezTo>
                    <a:pt x="190" y="195"/>
                    <a:pt x="190" y="195"/>
                    <a:pt x="190" y="195"/>
                  </a:cubicBezTo>
                  <a:cubicBezTo>
                    <a:pt x="215" y="74"/>
                    <a:pt x="215" y="74"/>
                    <a:pt x="215" y="74"/>
                  </a:cubicBezTo>
                  <a:lnTo>
                    <a:pt x="183" y="100"/>
                  </a:lnTo>
                  <a:close/>
                </a:path>
              </a:pathLst>
            </a:custGeom>
            <a:solidFill>
              <a:schemeClr val="accent4"/>
            </a:solidFill>
            <a:ln w="9525" cap="flat" cmpd="sng">
              <a:noFill/>
              <a:prstDash val="solid"/>
              <a:round/>
              <a:headEnd type="none" w="med" len="med"/>
              <a:tailEnd type="none" w="med" len="med"/>
            </a:ln>
          </p:spPr>
          <p:txBody>
            <a:bodyPr/>
            <a:lstStyle/>
            <a:p>
              <a:endParaRPr lang="en-GB" dirty="0"/>
            </a:p>
          </p:txBody>
        </p:sp>
      </p:grpSp>
    </p:spTree>
    <p:custDataLst>
      <p:tags r:id="rId1"/>
    </p:custDataLst>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8" name="Line 220"/>
          <p:cNvSpPr>
            <a:spLocks noChangeShapeType="1"/>
          </p:cNvSpPr>
          <p:nvPr/>
        </p:nvSpPr>
        <p:spPr bwMode="auto">
          <a:xfrm flipV="1">
            <a:off x="3784650" y="3074342"/>
            <a:ext cx="0" cy="190500"/>
          </a:xfrm>
          <a:prstGeom prst="line">
            <a:avLst/>
          </a:prstGeom>
          <a:noFill/>
          <a:ln w="1270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1" name="Line 233"/>
          <p:cNvSpPr>
            <a:spLocks noChangeShapeType="1"/>
          </p:cNvSpPr>
          <p:nvPr/>
        </p:nvSpPr>
        <p:spPr bwMode="auto">
          <a:xfrm flipV="1">
            <a:off x="4668887" y="3067992"/>
            <a:ext cx="1588" cy="196850"/>
          </a:xfrm>
          <a:prstGeom prst="line">
            <a:avLst/>
          </a:prstGeom>
          <a:no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28" name="Freeform 280"/>
          <p:cNvSpPr>
            <a:spLocks/>
          </p:cNvSpPr>
          <p:nvPr/>
        </p:nvSpPr>
        <p:spPr bwMode="auto">
          <a:xfrm>
            <a:off x="5084812" y="3074342"/>
            <a:ext cx="800100" cy="177800"/>
          </a:xfrm>
          <a:custGeom>
            <a:avLst/>
            <a:gdLst/>
            <a:ahLst/>
            <a:cxnLst>
              <a:cxn ang="0">
                <a:pos x="504" y="0"/>
              </a:cxn>
              <a:cxn ang="0">
                <a:pos x="504" y="60"/>
              </a:cxn>
              <a:cxn ang="0">
                <a:pos x="0" y="60"/>
              </a:cxn>
              <a:cxn ang="0">
                <a:pos x="0" y="112"/>
              </a:cxn>
            </a:cxnLst>
            <a:rect l="0" t="0" r="r" b="b"/>
            <a:pathLst>
              <a:path w="504" h="112">
                <a:moveTo>
                  <a:pt x="504" y="0"/>
                </a:moveTo>
                <a:lnTo>
                  <a:pt x="504" y="60"/>
                </a:lnTo>
                <a:lnTo>
                  <a:pt x="0" y="60"/>
                </a:lnTo>
                <a:lnTo>
                  <a:pt x="0" y="112"/>
                </a:lnTo>
              </a:path>
            </a:pathLst>
          </a:custGeom>
          <a:noFill/>
          <a:ln w="1270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29" name="Freeform 281"/>
          <p:cNvSpPr>
            <a:spLocks/>
          </p:cNvSpPr>
          <p:nvPr/>
        </p:nvSpPr>
        <p:spPr bwMode="auto">
          <a:xfrm>
            <a:off x="5815062" y="3074342"/>
            <a:ext cx="1219200" cy="301625"/>
          </a:xfrm>
          <a:custGeom>
            <a:avLst/>
            <a:gdLst/>
            <a:ahLst/>
            <a:cxnLst>
              <a:cxn ang="0">
                <a:pos x="768" y="0"/>
              </a:cxn>
              <a:cxn ang="0">
                <a:pos x="768" y="100"/>
              </a:cxn>
              <a:cxn ang="0">
                <a:pos x="0" y="100"/>
              </a:cxn>
              <a:cxn ang="0">
                <a:pos x="0" y="190"/>
              </a:cxn>
            </a:cxnLst>
            <a:rect l="0" t="0" r="r" b="b"/>
            <a:pathLst>
              <a:path w="768" h="190">
                <a:moveTo>
                  <a:pt x="768" y="0"/>
                </a:moveTo>
                <a:lnTo>
                  <a:pt x="768" y="100"/>
                </a:lnTo>
                <a:lnTo>
                  <a:pt x="0" y="100"/>
                </a:lnTo>
                <a:lnTo>
                  <a:pt x="0" y="190"/>
                </a:lnTo>
              </a:path>
            </a:pathLst>
          </a:custGeom>
          <a:noFill/>
          <a:ln w="127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2" name="Line 284"/>
          <p:cNvSpPr>
            <a:spLocks noChangeShapeType="1"/>
          </p:cNvSpPr>
          <p:nvPr/>
        </p:nvSpPr>
        <p:spPr bwMode="auto">
          <a:xfrm flipV="1">
            <a:off x="6297662" y="3730750"/>
            <a:ext cx="981075" cy="0"/>
          </a:xfrm>
          <a:prstGeom prst="line">
            <a:avLst/>
          </a:prstGeom>
          <a:noFill/>
          <a:ln w="127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45" name="Line 297"/>
          <p:cNvSpPr>
            <a:spLocks noChangeShapeType="1"/>
          </p:cNvSpPr>
          <p:nvPr/>
        </p:nvSpPr>
        <p:spPr bwMode="auto">
          <a:xfrm>
            <a:off x="6605637" y="4738042"/>
            <a:ext cx="673100" cy="1588"/>
          </a:xfrm>
          <a:prstGeom prst="line">
            <a:avLst/>
          </a:prstGeom>
          <a:noFill/>
          <a:ln w="1270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0" name="Freeform 342"/>
          <p:cNvSpPr>
            <a:spLocks/>
          </p:cNvSpPr>
          <p:nvPr/>
        </p:nvSpPr>
        <p:spPr bwMode="auto">
          <a:xfrm>
            <a:off x="5919837" y="5617517"/>
            <a:ext cx="1108075" cy="384175"/>
          </a:xfrm>
          <a:custGeom>
            <a:avLst/>
            <a:gdLst/>
            <a:ahLst/>
            <a:cxnLst>
              <a:cxn ang="0">
                <a:pos x="698" y="242"/>
              </a:cxn>
              <a:cxn ang="0">
                <a:pos x="698" y="114"/>
              </a:cxn>
              <a:cxn ang="0">
                <a:pos x="0" y="114"/>
              </a:cxn>
              <a:cxn ang="0">
                <a:pos x="0" y="0"/>
              </a:cxn>
            </a:cxnLst>
            <a:rect l="0" t="0" r="r" b="b"/>
            <a:pathLst>
              <a:path w="698" h="242">
                <a:moveTo>
                  <a:pt x="698" y="242"/>
                </a:moveTo>
                <a:lnTo>
                  <a:pt x="698" y="114"/>
                </a:lnTo>
                <a:lnTo>
                  <a:pt x="0" y="114"/>
                </a:lnTo>
                <a:lnTo>
                  <a:pt x="0" y="0"/>
                </a:lnTo>
              </a:path>
            </a:pathLst>
          </a:custGeom>
          <a:noFill/>
          <a:ln w="12700">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1" name="Freeform 343"/>
          <p:cNvSpPr>
            <a:spLocks/>
          </p:cNvSpPr>
          <p:nvPr/>
        </p:nvSpPr>
        <p:spPr bwMode="auto">
          <a:xfrm>
            <a:off x="4948287" y="5677842"/>
            <a:ext cx="879475" cy="323850"/>
          </a:xfrm>
          <a:custGeom>
            <a:avLst/>
            <a:gdLst/>
            <a:ahLst/>
            <a:cxnLst>
              <a:cxn ang="0">
                <a:pos x="554" y="204"/>
              </a:cxn>
              <a:cxn ang="0">
                <a:pos x="554" y="134"/>
              </a:cxn>
              <a:cxn ang="0">
                <a:pos x="0" y="134"/>
              </a:cxn>
              <a:cxn ang="0">
                <a:pos x="0" y="0"/>
              </a:cxn>
            </a:cxnLst>
            <a:rect l="0" t="0" r="r" b="b"/>
            <a:pathLst>
              <a:path w="554" h="204">
                <a:moveTo>
                  <a:pt x="554" y="204"/>
                </a:moveTo>
                <a:lnTo>
                  <a:pt x="554" y="134"/>
                </a:lnTo>
                <a:lnTo>
                  <a:pt x="0" y="134"/>
                </a:lnTo>
                <a:lnTo>
                  <a:pt x="0" y="0"/>
                </a:lnTo>
              </a:path>
            </a:pathLst>
          </a:custGeom>
          <a:noFill/>
          <a:ln w="12700">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2" name="Freeform 344"/>
          <p:cNvSpPr>
            <a:spLocks/>
          </p:cNvSpPr>
          <p:nvPr/>
        </p:nvSpPr>
        <p:spPr bwMode="auto">
          <a:xfrm>
            <a:off x="4421237" y="5090467"/>
            <a:ext cx="165100" cy="911225"/>
          </a:xfrm>
          <a:custGeom>
            <a:avLst/>
            <a:gdLst/>
            <a:ahLst/>
            <a:cxnLst>
              <a:cxn ang="0">
                <a:pos x="104" y="574"/>
              </a:cxn>
              <a:cxn ang="0">
                <a:pos x="104" y="376"/>
              </a:cxn>
              <a:cxn ang="0">
                <a:pos x="0" y="376"/>
              </a:cxn>
              <a:cxn ang="0">
                <a:pos x="0" y="0"/>
              </a:cxn>
            </a:cxnLst>
            <a:rect l="0" t="0" r="r" b="b"/>
            <a:pathLst>
              <a:path w="104" h="574">
                <a:moveTo>
                  <a:pt x="104" y="574"/>
                </a:moveTo>
                <a:lnTo>
                  <a:pt x="104" y="376"/>
                </a:lnTo>
                <a:lnTo>
                  <a:pt x="0" y="376"/>
                </a:lnTo>
                <a:lnTo>
                  <a:pt x="0" y="0"/>
                </a:lnTo>
              </a:path>
            </a:pathLst>
          </a:custGeom>
          <a:noFill/>
          <a:ln w="12700">
            <a:solidFill>
              <a:srgbClr val="EB8C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3" name="Freeform 345"/>
          <p:cNvSpPr>
            <a:spLocks/>
          </p:cNvSpPr>
          <p:nvPr/>
        </p:nvSpPr>
        <p:spPr bwMode="auto">
          <a:xfrm>
            <a:off x="3970387" y="4656157"/>
            <a:ext cx="257163" cy="1345535"/>
          </a:xfrm>
          <a:custGeom>
            <a:avLst/>
            <a:gdLst>
              <a:gd name="connsiteX0" fmla="*/ 0 w 11106"/>
              <a:gd name="connsiteY0" fmla="*/ 10000 h 10000"/>
              <a:gd name="connsiteX1" fmla="*/ 0 w 11106"/>
              <a:gd name="connsiteY1" fmla="*/ 561 h 10000"/>
              <a:gd name="connsiteX2" fmla="*/ 11106 w 11106"/>
              <a:gd name="connsiteY2" fmla="*/ 740 h 10000"/>
              <a:gd name="connsiteX3" fmla="*/ 10000 w 11106"/>
              <a:gd name="connsiteY3" fmla="*/ 0 h 10000"/>
              <a:gd name="connsiteX0" fmla="*/ 0 w 10519"/>
              <a:gd name="connsiteY0" fmla="*/ 10000 h 10000"/>
              <a:gd name="connsiteX1" fmla="*/ 0 w 10519"/>
              <a:gd name="connsiteY1" fmla="*/ 561 h 10000"/>
              <a:gd name="connsiteX2" fmla="*/ 10519 w 10519"/>
              <a:gd name="connsiteY2" fmla="*/ 500 h 10000"/>
              <a:gd name="connsiteX3" fmla="*/ 10000 w 10519"/>
              <a:gd name="connsiteY3" fmla="*/ 0 h 10000"/>
              <a:gd name="connsiteX0" fmla="*/ 0 w 10519"/>
              <a:gd name="connsiteY0" fmla="*/ 10000 h 10000"/>
              <a:gd name="connsiteX1" fmla="*/ 0 w 10519"/>
              <a:gd name="connsiteY1" fmla="*/ 561 h 10000"/>
              <a:gd name="connsiteX2" fmla="*/ 10519 w 10519"/>
              <a:gd name="connsiteY2" fmla="*/ 740 h 10000"/>
              <a:gd name="connsiteX3" fmla="*/ 10000 w 10519"/>
              <a:gd name="connsiteY3" fmla="*/ 0 h 10000"/>
              <a:gd name="connsiteX0" fmla="*/ 0 w 10519"/>
              <a:gd name="connsiteY0" fmla="*/ 10000 h 10000"/>
              <a:gd name="connsiteX1" fmla="*/ 0 w 10519"/>
              <a:gd name="connsiteY1" fmla="*/ 740 h 10000"/>
              <a:gd name="connsiteX2" fmla="*/ 10519 w 10519"/>
              <a:gd name="connsiteY2" fmla="*/ 740 h 10000"/>
              <a:gd name="connsiteX3" fmla="*/ 10000 w 10519"/>
              <a:gd name="connsiteY3" fmla="*/ 0 h 10000"/>
            </a:gdLst>
            <a:ahLst/>
            <a:cxnLst>
              <a:cxn ang="0">
                <a:pos x="connsiteX0" y="connsiteY0"/>
              </a:cxn>
              <a:cxn ang="0">
                <a:pos x="connsiteX1" y="connsiteY1"/>
              </a:cxn>
              <a:cxn ang="0">
                <a:pos x="connsiteX2" y="connsiteY2"/>
              </a:cxn>
              <a:cxn ang="0">
                <a:pos x="connsiteX3" y="connsiteY3"/>
              </a:cxn>
            </a:cxnLst>
            <a:rect l="l" t="t" r="r" b="b"/>
            <a:pathLst>
              <a:path w="10519" h="10000">
                <a:moveTo>
                  <a:pt x="0" y="10000"/>
                </a:moveTo>
                <a:lnTo>
                  <a:pt x="0" y="740"/>
                </a:lnTo>
                <a:lnTo>
                  <a:pt x="10519" y="740"/>
                </a:lnTo>
                <a:lnTo>
                  <a:pt x="10000" y="0"/>
                </a:lnTo>
              </a:path>
            </a:pathLst>
          </a:custGeom>
          <a:noFill/>
          <a:ln w="12700">
            <a:solidFill>
              <a:srgbClr val="EB8C00"/>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8" name="Line 350"/>
          <p:cNvSpPr>
            <a:spLocks noChangeShapeType="1"/>
          </p:cNvSpPr>
          <p:nvPr/>
        </p:nvSpPr>
        <p:spPr bwMode="auto">
          <a:xfrm flipH="1" flipV="1">
            <a:off x="2906035" y="3071167"/>
            <a:ext cx="209550" cy="193675"/>
          </a:xfrm>
          <a:prstGeom prst="line">
            <a:avLst/>
          </a:prstGeom>
          <a:noFill/>
          <a:ln w="1270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400" name="Line 352"/>
          <p:cNvSpPr>
            <a:spLocks noChangeShapeType="1"/>
          </p:cNvSpPr>
          <p:nvPr/>
        </p:nvSpPr>
        <p:spPr bwMode="auto">
          <a:xfrm>
            <a:off x="6208762" y="5417492"/>
            <a:ext cx="1069975" cy="1588"/>
          </a:xfrm>
          <a:prstGeom prst="line">
            <a:avLst/>
          </a:prstGeom>
          <a:noFill/>
          <a:ln w="1270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3" name="Rectangle 188"/>
          <p:cNvSpPr>
            <a:spLocks noChangeArrowheads="1"/>
          </p:cNvSpPr>
          <p:nvPr/>
        </p:nvSpPr>
        <p:spPr bwMode="auto">
          <a:xfrm>
            <a:off x="7290519" y="3318836"/>
            <a:ext cx="1152525" cy="1024690"/>
          </a:xfrm>
          <a:prstGeom prst="rect">
            <a:avLst/>
          </a:prstGeom>
          <a:noFill/>
          <a:ln w="9525">
            <a:solidFill>
              <a:schemeClr val="accent5"/>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5"/>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14" name="Rectangle 188"/>
          <p:cNvSpPr>
            <a:spLocks noChangeArrowheads="1"/>
          </p:cNvSpPr>
          <p:nvPr/>
        </p:nvSpPr>
        <p:spPr bwMode="auto">
          <a:xfrm>
            <a:off x="7290519" y="4413465"/>
            <a:ext cx="1152525" cy="688701"/>
          </a:xfrm>
          <a:prstGeom prst="rect">
            <a:avLst/>
          </a:prstGeom>
          <a:noFill/>
          <a:ln w="9525">
            <a:solidFill>
              <a:schemeClr val="accent3"/>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3"/>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endParaRPr lang="en-GB" sz="700" kern="0" dirty="0" smtClean="0">
              <a:latin typeface="+mj-lt"/>
              <a:cs typeface="Arial" charset="0"/>
            </a:endParaRPr>
          </a:p>
        </p:txBody>
      </p:sp>
      <p:sp>
        <p:nvSpPr>
          <p:cNvPr id="415" name="Rectangle 188"/>
          <p:cNvSpPr>
            <a:spLocks noChangeArrowheads="1"/>
          </p:cNvSpPr>
          <p:nvPr/>
        </p:nvSpPr>
        <p:spPr bwMode="auto">
          <a:xfrm>
            <a:off x="7287344" y="5174910"/>
            <a:ext cx="1152525" cy="580979"/>
          </a:xfrm>
          <a:prstGeom prst="rect">
            <a:avLst/>
          </a:prstGeom>
          <a:noFill/>
          <a:ln w="9525">
            <a:solidFill>
              <a:schemeClr val="accent3"/>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3"/>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endParaRPr lang="en-GB" sz="700" kern="0" dirty="0" smtClean="0">
              <a:latin typeface="+mj-lt"/>
              <a:cs typeface="Arial" charset="0"/>
            </a:endParaRPr>
          </a:p>
        </p:txBody>
      </p:sp>
      <p:sp>
        <p:nvSpPr>
          <p:cNvPr id="409" name="Rectangle 188"/>
          <p:cNvSpPr>
            <a:spLocks noChangeArrowheads="1"/>
          </p:cNvSpPr>
          <p:nvPr/>
        </p:nvSpPr>
        <p:spPr bwMode="auto">
          <a:xfrm>
            <a:off x="3140169" y="6008042"/>
            <a:ext cx="1152525" cy="1024690"/>
          </a:xfrm>
          <a:prstGeom prst="rect">
            <a:avLst/>
          </a:prstGeom>
          <a:noFill/>
          <a:ln w="9525">
            <a:solidFill>
              <a:srgbClr val="EB8C00"/>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rgbClr val="EB8C00"/>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10" name="Rectangle 188"/>
          <p:cNvSpPr>
            <a:spLocks noChangeArrowheads="1"/>
          </p:cNvSpPr>
          <p:nvPr/>
        </p:nvSpPr>
        <p:spPr bwMode="auto">
          <a:xfrm>
            <a:off x="4353019" y="6004867"/>
            <a:ext cx="1152525" cy="1024690"/>
          </a:xfrm>
          <a:prstGeom prst="rect">
            <a:avLst/>
          </a:prstGeom>
          <a:noFill/>
          <a:ln w="9525">
            <a:solidFill>
              <a:srgbClr val="EB8C00"/>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rgbClr val="EB8C00"/>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11" name="Rectangle 188"/>
          <p:cNvSpPr>
            <a:spLocks noChangeArrowheads="1"/>
          </p:cNvSpPr>
          <p:nvPr/>
        </p:nvSpPr>
        <p:spPr bwMode="auto">
          <a:xfrm>
            <a:off x="5565869" y="6001692"/>
            <a:ext cx="1152525" cy="1024690"/>
          </a:xfrm>
          <a:prstGeom prst="rect">
            <a:avLst/>
          </a:prstGeom>
          <a:noFill/>
          <a:ln w="9525">
            <a:solidFill>
              <a:schemeClr val="accent1"/>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tx2"/>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12" name="Rectangle 188"/>
          <p:cNvSpPr>
            <a:spLocks noChangeArrowheads="1"/>
          </p:cNvSpPr>
          <p:nvPr/>
        </p:nvSpPr>
        <p:spPr bwMode="auto">
          <a:xfrm>
            <a:off x="6778719" y="5998517"/>
            <a:ext cx="1152525" cy="1024690"/>
          </a:xfrm>
          <a:prstGeom prst="rect">
            <a:avLst/>
          </a:prstGeom>
          <a:noFill/>
          <a:ln w="9525">
            <a:solidFill>
              <a:schemeClr val="accent1"/>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tx2"/>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393" name="Rectangle 188"/>
          <p:cNvSpPr>
            <a:spLocks noChangeArrowheads="1"/>
          </p:cNvSpPr>
          <p:nvPr/>
        </p:nvSpPr>
        <p:spPr bwMode="auto">
          <a:xfrm>
            <a:off x="1927319" y="2046477"/>
            <a:ext cx="1152525" cy="1024690"/>
          </a:xfrm>
          <a:prstGeom prst="rect">
            <a:avLst/>
          </a:prstGeom>
          <a:noFill/>
          <a:ln w="9525">
            <a:solidFill>
              <a:schemeClr val="accent4"/>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4"/>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05" name="Rectangle 188"/>
          <p:cNvSpPr>
            <a:spLocks noChangeArrowheads="1"/>
          </p:cNvSpPr>
          <p:nvPr/>
        </p:nvSpPr>
        <p:spPr bwMode="auto">
          <a:xfrm>
            <a:off x="3140169" y="2043302"/>
            <a:ext cx="1152525" cy="1024690"/>
          </a:xfrm>
          <a:prstGeom prst="rect">
            <a:avLst/>
          </a:prstGeom>
          <a:noFill/>
          <a:ln w="9525">
            <a:solidFill>
              <a:schemeClr val="accent4"/>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4"/>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06" name="Rectangle 188"/>
          <p:cNvSpPr>
            <a:spLocks noChangeArrowheads="1"/>
          </p:cNvSpPr>
          <p:nvPr/>
        </p:nvSpPr>
        <p:spPr bwMode="auto">
          <a:xfrm>
            <a:off x="4353019" y="2040127"/>
            <a:ext cx="1152525" cy="1024690"/>
          </a:xfrm>
          <a:prstGeom prst="rect">
            <a:avLst/>
          </a:prstGeom>
          <a:noFill/>
          <a:ln w="9525">
            <a:solidFill>
              <a:schemeClr val="accent6"/>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6"/>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07" name="Rectangle 188"/>
          <p:cNvSpPr>
            <a:spLocks noChangeArrowheads="1"/>
          </p:cNvSpPr>
          <p:nvPr/>
        </p:nvSpPr>
        <p:spPr bwMode="auto">
          <a:xfrm>
            <a:off x="5565869" y="2036952"/>
            <a:ext cx="1152525" cy="1024690"/>
          </a:xfrm>
          <a:prstGeom prst="rect">
            <a:avLst/>
          </a:prstGeom>
          <a:noFill/>
          <a:ln w="9525">
            <a:solidFill>
              <a:schemeClr val="accent6"/>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6"/>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408" name="Rectangle 188"/>
          <p:cNvSpPr>
            <a:spLocks noChangeArrowheads="1"/>
          </p:cNvSpPr>
          <p:nvPr/>
        </p:nvSpPr>
        <p:spPr bwMode="auto">
          <a:xfrm>
            <a:off x="6778719" y="2033777"/>
            <a:ext cx="1152525" cy="1024690"/>
          </a:xfrm>
          <a:prstGeom prst="rect">
            <a:avLst/>
          </a:prstGeom>
          <a:noFill/>
          <a:ln w="9525">
            <a:solidFill>
              <a:schemeClr val="accent5"/>
            </a:solidFill>
            <a:miter lim="800000"/>
            <a:headEnd/>
            <a:tailEnd/>
          </a:ln>
        </p:spPr>
        <p:txBody>
          <a:bodyPr vert="horz" wrap="square" lIns="72000" tIns="72000" rIns="36000" bIns="36000" numCol="1" anchor="t" anchorCtr="0" compatLnSpc="1">
            <a:prstTxWarp prst="textNoShape">
              <a:avLst/>
            </a:prstTxWarp>
            <a:spAutoFit/>
          </a:bodyPr>
          <a:lstStyle/>
          <a:p>
            <a:pPr lvl="0" defTabSz="798513" eaLnBrk="0" hangingPunct="0">
              <a:spcAft>
                <a:spcPts val="200"/>
              </a:spcAft>
              <a:defRPr/>
            </a:pPr>
            <a:r>
              <a:rPr lang="en-GB" sz="800" b="1" i="1" kern="0" dirty="0" smtClean="0">
                <a:solidFill>
                  <a:schemeClr val="accent5"/>
                </a:solidFill>
                <a:latin typeface="+mj-lt"/>
                <a:cs typeface="Arial" charset="0"/>
              </a:rPr>
              <a:t>Header</a:t>
            </a:r>
          </a:p>
          <a:p>
            <a:pPr defTabSz="798513" eaLnBrk="0" hangingPunct="0">
              <a:spcAft>
                <a:spcPts val="200"/>
              </a:spcAft>
              <a:defRPr/>
            </a:pPr>
            <a:r>
              <a:rPr lang="en-GB" sz="700" kern="0" dirty="0" err="1" smtClean="0">
                <a:latin typeface="+mj-lt"/>
                <a:cs typeface="Arial" charset="0"/>
              </a:rPr>
              <a:t>Mauris</a:t>
            </a:r>
            <a:r>
              <a:rPr lang="en-GB" sz="700" kern="0" dirty="0" smtClean="0">
                <a:latin typeface="+mj-lt"/>
                <a:cs typeface="Arial" charset="0"/>
              </a:rPr>
              <a:t> </a:t>
            </a:r>
            <a:r>
              <a:rPr lang="en-GB" sz="700" kern="0" dirty="0" err="1" smtClean="0">
                <a:latin typeface="+mj-lt"/>
                <a:cs typeface="Arial" charset="0"/>
              </a:rPr>
              <a:t>consectetuer</a:t>
            </a:r>
            <a:r>
              <a:rPr lang="en-GB" sz="700" kern="0" dirty="0" smtClean="0">
                <a:latin typeface="+mj-lt"/>
                <a:cs typeface="Arial" charset="0"/>
              </a:rPr>
              <a:t> </a:t>
            </a:r>
            <a:r>
              <a:rPr lang="en-GB" sz="700" kern="0" dirty="0" err="1" smtClean="0">
                <a:latin typeface="+mj-lt"/>
                <a:cs typeface="Arial" charset="0"/>
              </a:rPr>
              <a:t>ullamcorper</a:t>
            </a:r>
            <a:r>
              <a:rPr lang="en-GB" sz="700" kern="0" dirty="0" smtClean="0">
                <a:latin typeface="+mj-lt"/>
                <a:cs typeface="Arial" charset="0"/>
              </a:rPr>
              <a:t> quam. </a:t>
            </a:r>
            <a:r>
              <a:rPr lang="en-GB" sz="700" kern="0" dirty="0" err="1" smtClean="0">
                <a:latin typeface="+mj-lt"/>
                <a:cs typeface="Arial" charset="0"/>
              </a:rPr>
              <a:t>Morbi</a:t>
            </a:r>
            <a:r>
              <a:rPr lang="en-GB" sz="700" kern="0" dirty="0" smtClean="0">
                <a:latin typeface="+mj-lt"/>
                <a:cs typeface="Arial" charset="0"/>
              </a:rPr>
              <a:t> </a:t>
            </a:r>
            <a:r>
              <a:rPr lang="en-GB" sz="700" kern="0" dirty="0" err="1" smtClean="0">
                <a:latin typeface="+mj-lt"/>
                <a:cs typeface="Arial" charset="0"/>
              </a:rPr>
              <a:t>tincidunt</a:t>
            </a:r>
            <a:r>
              <a:rPr lang="en-GB" sz="700" kern="0" dirty="0" smtClean="0">
                <a:latin typeface="+mj-lt"/>
                <a:cs typeface="Arial" charset="0"/>
              </a:rPr>
              <a:t> mi </a:t>
            </a:r>
            <a:r>
              <a:rPr lang="en-GB" sz="700" kern="0" dirty="0" err="1" smtClean="0">
                <a:latin typeface="+mj-lt"/>
                <a:cs typeface="Arial" charset="0"/>
              </a:rPr>
              <a:t>ut</a:t>
            </a:r>
            <a:r>
              <a:rPr lang="en-GB" sz="700" kern="0" dirty="0" smtClean="0">
                <a:latin typeface="+mj-lt"/>
                <a:cs typeface="Arial" charset="0"/>
              </a:rPr>
              <a:t> </a:t>
            </a:r>
            <a:r>
              <a:rPr lang="en-GB" sz="700" kern="0" dirty="0" err="1" smtClean="0">
                <a:latin typeface="+mj-lt"/>
                <a:cs typeface="Arial" charset="0"/>
              </a:rPr>
              <a:t>diam</a:t>
            </a:r>
            <a:r>
              <a:rPr lang="en-GB" sz="700" kern="0" dirty="0" smtClean="0">
                <a:latin typeface="+mj-lt"/>
                <a:cs typeface="Arial" charset="0"/>
              </a:rPr>
              <a:t> </a:t>
            </a:r>
            <a:r>
              <a:rPr lang="fr-FR" sz="700" kern="0" dirty="0" err="1" smtClean="0">
                <a:latin typeface="+mj-lt"/>
                <a:cs typeface="Arial" charset="0"/>
              </a:rPr>
              <a:t>ultricies</a:t>
            </a:r>
            <a:r>
              <a:rPr lang="fr-FR" sz="700" kern="0" dirty="0" smtClean="0">
                <a:latin typeface="+mj-lt"/>
                <a:cs typeface="Arial" charset="0"/>
              </a:rPr>
              <a:t> non, </a:t>
            </a:r>
            <a:r>
              <a:rPr lang="fr-FR" sz="700" kern="0" dirty="0" err="1" smtClean="0">
                <a:latin typeface="+mj-lt"/>
                <a:cs typeface="Arial" charset="0"/>
              </a:rPr>
              <a:t>hendrerit</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a:t>
            </a:r>
            <a:r>
              <a:rPr lang="fr-FR" sz="700" kern="0" dirty="0" err="1" smtClean="0">
                <a:latin typeface="+mj-lt"/>
                <a:cs typeface="Arial" charset="0"/>
              </a:rPr>
              <a:t>pellentesque</a:t>
            </a:r>
            <a:r>
              <a:rPr lang="fr-FR" sz="700" kern="0" dirty="0" smtClean="0">
                <a:latin typeface="+mj-lt"/>
                <a:cs typeface="Arial" charset="0"/>
              </a:rPr>
              <a:t> a, </a:t>
            </a:r>
            <a:r>
              <a:rPr lang="fr-FR" sz="700" kern="0" dirty="0" err="1" smtClean="0">
                <a:latin typeface="+mj-lt"/>
                <a:cs typeface="Arial" charset="0"/>
              </a:rPr>
              <a:t>eros</a:t>
            </a:r>
            <a:r>
              <a:rPr lang="fr-FR" sz="700" kern="0" dirty="0" smtClean="0">
                <a:latin typeface="+mj-lt"/>
                <a:cs typeface="Arial" charset="0"/>
              </a:rPr>
              <a:t>. </a:t>
            </a:r>
            <a:r>
              <a:rPr lang="fr-FR" sz="700" kern="0" dirty="0" err="1" smtClean="0">
                <a:latin typeface="+mj-lt"/>
                <a:cs typeface="Arial" charset="0"/>
              </a:rPr>
              <a:t>Aenean</a:t>
            </a:r>
            <a:r>
              <a:rPr lang="fr-FR" sz="700" kern="0" dirty="0" smtClean="0">
                <a:latin typeface="+mj-lt"/>
                <a:cs typeface="Arial" charset="0"/>
              </a:rPr>
              <a:t> non </a:t>
            </a:r>
            <a:r>
              <a:rPr lang="fr-FR" sz="700" kern="0" dirty="0" err="1" smtClean="0">
                <a:latin typeface="+mj-lt"/>
                <a:cs typeface="Arial" charset="0"/>
              </a:rPr>
              <a:t>mauris</a:t>
            </a:r>
            <a:r>
              <a:rPr lang="fr-FR" sz="700" kern="0" dirty="0" smtClean="0">
                <a:latin typeface="+mj-lt"/>
                <a:cs typeface="Arial" charset="0"/>
              </a:rPr>
              <a:t> </a:t>
            </a:r>
            <a:r>
              <a:rPr lang="fr-FR" sz="700" kern="0" dirty="0" err="1" smtClean="0">
                <a:latin typeface="+mj-lt"/>
                <a:cs typeface="Arial" charset="0"/>
              </a:rPr>
              <a:t>quis</a:t>
            </a:r>
            <a:r>
              <a:rPr lang="fr-FR" sz="700" kern="0" dirty="0" smtClean="0">
                <a:latin typeface="+mj-lt"/>
                <a:cs typeface="Arial" charset="0"/>
              </a:rPr>
              <a:t> massa </a:t>
            </a:r>
            <a:r>
              <a:rPr lang="fr-FR" sz="700" kern="0" dirty="0" err="1" smtClean="0">
                <a:latin typeface="+mj-lt"/>
                <a:cs typeface="Arial" charset="0"/>
              </a:rPr>
              <a:t>varius</a:t>
            </a:r>
            <a:r>
              <a:rPr lang="fr-FR" sz="700" kern="0" dirty="0" smtClean="0">
                <a:latin typeface="+mj-lt"/>
                <a:cs typeface="Arial" charset="0"/>
              </a:rPr>
              <a:t> </a:t>
            </a:r>
            <a:r>
              <a:rPr lang="fr-FR" sz="700" kern="0" dirty="0" err="1" smtClean="0">
                <a:latin typeface="+mj-lt"/>
                <a:cs typeface="Arial" charset="0"/>
              </a:rPr>
              <a:t>tempus</a:t>
            </a:r>
            <a:r>
              <a:rPr lang="fr-FR" sz="700" kern="0" dirty="0" smtClean="0">
                <a:latin typeface="+mj-lt"/>
                <a:cs typeface="Arial" charset="0"/>
              </a:rPr>
              <a:t>. </a:t>
            </a:r>
            <a:endParaRPr lang="en-GB" sz="700" kern="0" dirty="0" smtClean="0">
              <a:latin typeface="+mj-lt"/>
              <a:cs typeface="Arial" charset="0"/>
            </a:endParaRPr>
          </a:p>
        </p:txBody>
      </p:sp>
      <p:sp>
        <p:nvSpPr>
          <p:cNvPr id="2" name="Title 1"/>
          <p:cNvSpPr>
            <a:spLocks noGrp="1"/>
          </p:cNvSpPr>
          <p:nvPr>
            <p:ph type="title"/>
          </p:nvPr>
        </p:nvSpPr>
        <p:spPr/>
        <p:txBody>
          <a:bodyPr/>
          <a:lstStyle/>
          <a:p>
            <a:r>
              <a:rPr lang="en-GB" dirty="0" smtClean="0"/>
              <a:t>Circular diagrams</a:t>
            </a:r>
            <a:br>
              <a:rPr lang="en-GB" dirty="0" smtClean="0"/>
            </a:br>
            <a:r>
              <a:rPr lang="en-GB" b="0" i="0" dirty="0" smtClean="0"/>
              <a:t>Cycles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34</a:t>
            </a:fld>
            <a:endParaRPr lang="en-GB"/>
          </a:p>
        </p:txBody>
      </p:sp>
      <p:sp>
        <p:nvSpPr>
          <p:cNvPr id="2053" name="Rectangle 5"/>
          <p:cNvSpPr>
            <a:spLocks noChangeArrowheads="1"/>
          </p:cNvSpPr>
          <p:nvPr/>
        </p:nvSpPr>
        <p:spPr bwMode="auto">
          <a:xfrm>
            <a:off x="5084812" y="4287192"/>
            <a:ext cx="692150" cy="1746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1" u="none" strike="noStrike" cap="none" normalizeH="0" baseline="0" smtClean="0">
                <a:ln>
                  <a:noFill/>
                </a:ln>
                <a:solidFill>
                  <a:srgbClr val="000000"/>
                </a:solidFill>
                <a:effectLst/>
                <a:latin typeface="Georgia" pitchFamily="18" charset="0"/>
              </a:rPr>
              <a:t>Typical</a:t>
            </a:r>
            <a:endParaRPr kumimoji="0" lang="en-US" sz="1800" b="0" i="0" u="none" strike="noStrike" cap="none" normalizeH="0" baseline="0" smtClean="0">
              <a:ln>
                <a:noFill/>
              </a:ln>
              <a:solidFill>
                <a:schemeClr val="tx1"/>
              </a:solidFill>
              <a:effectLst/>
              <a:latin typeface="Arial" pitchFamily="34" charset="0"/>
            </a:endParaRPr>
          </a:p>
        </p:txBody>
      </p:sp>
      <p:sp>
        <p:nvSpPr>
          <p:cNvPr id="2054" name="Rectangle 6"/>
          <p:cNvSpPr>
            <a:spLocks noChangeArrowheads="1"/>
          </p:cNvSpPr>
          <p:nvPr/>
        </p:nvSpPr>
        <p:spPr bwMode="auto">
          <a:xfrm>
            <a:off x="4941937" y="4445942"/>
            <a:ext cx="968375" cy="1746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1" u="none" strike="noStrike" cap="none" normalizeH="0" baseline="0" smtClean="0">
                <a:ln>
                  <a:noFill/>
                </a:ln>
                <a:solidFill>
                  <a:srgbClr val="000000"/>
                </a:solidFill>
                <a:effectLst/>
                <a:latin typeface="Georgia" pitchFamily="18" charset="0"/>
              </a:rPr>
              <a:t>assignment</a:t>
            </a:r>
            <a:endParaRPr kumimoji="0" lang="en-US" sz="1800" b="0" i="0" u="none" strike="noStrike" cap="none" normalizeH="0" baseline="0" smtClean="0">
              <a:ln>
                <a:noFill/>
              </a:ln>
              <a:solidFill>
                <a:schemeClr val="tx1"/>
              </a:solidFill>
              <a:effectLst/>
              <a:latin typeface="Arial" pitchFamily="34" charset="0"/>
            </a:endParaRPr>
          </a:p>
        </p:txBody>
      </p:sp>
      <p:sp>
        <p:nvSpPr>
          <p:cNvPr id="2055" name="Rectangle 7"/>
          <p:cNvSpPr>
            <a:spLocks noChangeArrowheads="1"/>
          </p:cNvSpPr>
          <p:nvPr/>
        </p:nvSpPr>
        <p:spPr bwMode="auto">
          <a:xfrm>
            <a:off x="5059412" y="4607867"/>
            <a:ext cx="609600" cy="174625"/>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1" i="1" u="none" strike="noStrike" cap="none" normalizeH="0" baseline="0" smtClean="0">
                <a:ln>
                  <a:noFill/>
                </a:ln>
                <a:solidFill>
                  <a:srgbClr val="000000"/>
                </a:solidFill>
                <a:effectLst/>
                <a:latin typeface="Georgia" pitchFamily="18" charset="0"/>
              </a:rPr>
              <a:t>lifecycle</a:t>
            </a:r>
            <a:endParaRPr kumimoji="0" lang="en-US" sz="1800" b="0" i="0" u="none" strike="noStrike" cap="none" normalizeH="0" baseline="0" smtClean="0">
              <a:ln>
                <a:noFill/>
              </a:ln>
              <a:solidFill>
                <a:schemeClr val="tx1"/>
              </a:solidFill>
              <a:effectLst/>
              <a:latin typeface="Arial" pitchFamily="34" charset="0"/>
            </a:endParaRPr>
          </a:p>
        </p:txBody>
      </p:sp>
      <p:sp>
        <p:nvSpPr>
          <p:cNvPr id="2056" name="Freeform 8"/>
          <p:cNvSpPr>
            <a:spLocks/>
          </p:cNvSpPr>
          <p:nvPr/>
        </p:nvSpPr>
        <p:spPr bwMode="auto">
          <a:xfrm>
            <a:off x="5361037" y="3236267"/>
            <a:ext cx="755650" cy="787400"/>
          </a:xfrm>
          <a:custGeom>
            <a:avLst/>
            <a:gdLst/>
            <a:ahLst/>
            <a:cxnLst>
              <a:cxn ang="0">
                <a:pos x="0" y="420"/>
              </a:cxn>
              <a:cxn ang="0">
                <a:pos x="0" y="420"/>
              </a:cxn>
              <a:cxn ang="0">
                <a:pos x="32" y="420"/>
              </a:cxn>
              <a:cxn ang="0">
                <a:pos x="64" y="424"/>
              </a:cxn>
              <a:cxn ang="0">
                <a:pos x="94" y="432"/>
              </a:cxn>
              <a:cxn ang="0">
                <a:pos x="122" y="440"/>
              </a:cxn>
              <a:cxn ang="0">
                <a:pos x="150" y="452"/>
              </a:cxn>
              <a:cxn ang="0">
                <a:pos x="178" y="464"/>
              </a:cxn>
              <a:cxn ang="0">
                <a:pos x="204" y="480"/>
              </a:cxn>
              <a:cxn ang="0">
                <a:pos x="228" y="496"/>
              </a:cxn>
              <a:cxn ang="0">
                <a:pos x="416" y="358"/>
              </a:cxn>
              <a:cxn ang="0">
                <a:pos x="476" y="158"/>
              </a:cxn>
              <a:cxn ang="0">
                <a:pos x="476" y="158"/>
              </a:cxn>
              <a:cxn ang="0">
                <a:pos x="424" y="122"/>
              </a:cxn>
              <a:cxn ang="0">
                <a:pos x="398" y="106"/>
              </a:cxn>
              <a:cxn ang="0">
                <a:pos x="370" y="92"/>
              </a:cxn>
              <a:cxn ang="0">
                <a:pos x="342" y="78"/>
              </a:cxn>
              <a:cxn ang="0">
                <a:pos x="314" y="64"/>
              </a:cxn>
              <a:cxn ang="0">
                <a:pos x="284" y="54"/>
              </a:cxn>
              <a:cxn ang="0">
                <a:pos x="256" y="42"/>
              </a:cxn>
              <a:cxn ang="0">
                <a:pos x="224" y="32"/>
              </a:cxn>
              <a:cxn ang="0">
                <a:pos x="194" y="24"/>
              </a:cxn>
              <a:cxn ang="0">
                <a:pos x="162" y="18"/>
              </a:cxn>
              <a:cxn ang="0">
                <a:pos x="132" y="12"/>
              </a:cxn>
              <a:cxn ang="0">
                <a:pos x="100" y="6"/>
              </a:cxn>
              <a:cxn ang="0">
                <a:pos x="66" y="4"/>
              </a:cxn>
              <a:cxn ang="0">
                <a:pos x="34" y="0"/>
              </a:cxn>
              <a:cxn ang="0">
                <a:pos x="2" y="0"/>
              </a:cxn>
              <a:cxn ang="0">
                <a:pos x="72" y="198"/>
              </a:cxn>
              <a:cxn ang="0">
                <a:pos x="0" y="420"/>
              </a:cxn>
            </a:cxnLst>
            <a:rect l="0" t="0" r="r" b="b"/>
            <a:pathLst>
              <a:path w="476" h="496">
                <a:moveTo>
                  <a:pt x="0" y="420"/>
                </a:moveTo>
                <a:lnTo>
                  <a:pt x="0" y="420"/>
                </a:lnTo>
                <a:lnTo>
                  <a:pt x="32" y="420"/>
                </a:lnTo>
                <a:lnTo>
                  <a:pt x="64" y="424"/>
                </a:lnTo>
                <a:lnTo>
                  <a:pt x="94" y="432"/>
                </a:lnTo>
                <a:lnTo>
                  <a:pt x="122" y="440"/>
                </a:lnTo>
                <a:lnTo>
                  <a:pt x="150" y="452"/>
                </a:lnTo>
                <a:lnTo>
                  <a:pt x="178" y="464"/>
                </a:lnTo>
                <a:lnTo>
                  <a:pt x="204" y="480"/>
                </a:lnTo>
                <a:lnTo>
                  <a:pt x="228" y="496"/>
                </a:lnTo>
                <a:lnTo>
                  <a:pt x="416" y="358"/>
                </a:lnTo>
                <a:lnTo>
                  <a:pt x="476" y="158"/>
                </a:lnTo>
                <a:lnTo>
                  <a:pt x="476" y="158"/>
                </a:lnTo>
                <a:lnTo>
                  <a:pt x="424" y="122"/>
                </a:lnTo>
                <a:lnTo>
                  <a:pt x="398" y="106"/>
                </a:lnTo>
                <a:lnTo>
                  <a:pt x="370" y="92"/>
                </a:lnTo>
                <a:lnTo>
                  <a:pt x="342" y="78"/>
                </a:lnTo>
                <a:lnTo>
                  <a:pt x="314" y="64"/>
                </a:lnTo>
                <a:lnTo>
                  <a:pt x="284" y="54"/>
                </a:lnTo>
                <a:lnTo>
                  <a:pt x="256" y="42"/>
                </a:lnTo>
                <a:lnTo>
                  <a:pt x="224" y="32"/>
                </a:lnTo>
                <a:lnTo>
                  <a:pt x="194" y="24"/>
                </a:lnTo>
                <a:lnTo>
                  <a:pt x="162" y="18"/>
                </a:lnTo>
                <a:lnTo>
                  <a:pt x="132" y="12"/>
                </a:lnTo>
                <a:lnTo>
                  <a:pt x="100" y="6"/>
                </a:lnTo>
                <a:lnTo>
                  <a:pt x="66" y="4"/>
                </a:lnTo>
                <a:lnTo>
                  <a:pt x="34" y="0"/>
                </a:lnTo>
                <a:lnTo>
                  <a:pt x="2" y="0"/>
                </a:lnTo>
                <a:lnTo>
                  <a:pt x="72" y="198"/>
                </a:lnTo>
                <a:lnTo>
                  <a:pt x="0" y="420"/>
                </a:lnTo>
                <a:close/>
              </a:path>
            </a:pathLst>
          </a:custGeom>
          <a:solidFill>
            <a:schemeClr val="accent5"/>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57" name="Freeform 9"/>
          <p:cNvSpPr>
            <a:spLocks/>
          </p:cNvSpPr>
          <p:nvPr/>
        </p:nvSpPr>
        <p:spPr bwMode="auto">
          <a:xfrm>
            <a:off x="5722987" y="3487092"/>
            <a:ext cx="857250" cy="847725"/>
          </a:xfrm>
          <a:custGeom>
            <a:avLst/>
            <a:gdLst/>
            <a:ahLst/>
            <a:cxnLst>
              <a:cxn ang="0">
                <a:pos x="0" y="338"/>
              </a:cxn>
              <a:cxn ang="0">
                <a:pos x="0" y="338"/>
              </a:cxn>
              <a:cxn ang="0">
                <a:pos x="24" y="358"/>
              </a:cxn>
              <a:cxn ang="0">
                <a:pos x="46" y="378"/>
              </a:cxn>
              <a:cxn ang="0">
                <a:pos x="66" y="400"/>
              </a:cxn>
              <a:cxn ang="0">
                <a:pos x="86" y="424"/>
              </a:cxn>
              <a:cxn ang="0">
                <a:pos x="102" y="450"/>
              </a:cxn>
              <a:cxn ang="0">
                <a:pos x="118" y="478"/>
              </a:cxn>
              <a:cxn ang="0">
                <a:pos x="130" y="506"/>
              </a:cxn>
              <a:cxn ang="0">
                <a:pos x="140" y="534"/>
              </a:cxn>
              <a:cxn ang="0">
                <a:pos x="372" y="534"/>
              </a:cxn>
              <a:cxn ang="0">
                <a:pos x="540" y="406"/>
              </a:cxn>
              <a:cxn ang="0">
                <a:pos x="540" y="406"/>
              </a:cxn>
              <a:cxn ang="0">
                <a:pos x="528" y="374"/>
              </a:cxn>
              <a:cxn ang="0">
                <a:pos x="518" y="344"/>
              </a:cxn>
              <a:cxn ang="0">
                <a:pos x="504" y="316"/>
              </a:cxn>
              <a:cxn ang="0">
                <a:pos x="490" y="286"/>
              </a:cxn>
              <a:cxn ang="0">
                <a:pos x="476" y="258"/>
              </a:cxn>
              <a:cxn ang="0">
                <a:pos x="460" y="232"/>
              </a:cxn>
              <a:cxn ang="0">
                <a:pos x="442" y="204"/>
              </a:cxn>
              <a:cxn ang="0">
                <a:pos x="424" y="178"/>
              </a:cxn>
              <a:cxn ang="0">
                <a:pos x="406" y="154"/>
              </a:cxn>
              <a:cxn ang="0">
                <a:pos x="386" y="128"/>
              </a:cxn>
              <a:cxn ang="0">
                <a:pos x="364" y="104"/>
              </a:cxn>
              <a:cxn ang="0">
                <a:pos x="344" y="82"/>
              </a:cxn>
              <a:cxn ang="0">
                <a:pos x="320" y="60"/>
              </a:cxn>
              <a:cxn ang="0">
                <a:pos x="296" y="38"/>
              </a:cxn>
              <a:cxn ang="0">
                <a:pos x="272" y="18"/>
              </a:cxn>
              <a:cxn ang="0">
                <a:pos x="248" y="0"/>
              </a:cxn>
              <a:cxn ang="0">
                <a:pos x="188" y="200"/>
              </a:cxn>
              <a:cxn ang="0">
                <a:pos x="0" y="338"/>
              </a:cxn>
            </a:cxnLst>
            <a:rect l="0" t="0" r="r" b="b"/>
            <a:pathLst>
              <a:path w="540" h="534">
                <a:moveTo>
                  <a:pt x="0" y="338"/>
                </a:moveTo>
                <a:lnTo>
                  <a:pt x="0" y="338"/>
                </a:lnTo>
                <a:lnTo>
                  <a:pt x="24" y="358"/>
                </a:lnTo>
                <a:lnTo>
                  <a:pt x="46" y="378"/>
                </a:lnTo>
                <a:lnTo>
                  <a:pt x="66" y="400"/>
                </a:lnTo>
                <a:lnTo>
                  <a:pt x="86" y="424"/>
                </a:lnTo>
                <a:lnTo>
                  <a:pt x="102" y="450"/>
                </a:lnTo>
                <a:lnTo>
                  <a:pt x="118" y="478"/>
                </a:lnTo>
                <a:lnTo>
                  <a:pt x="130" y="506"/>
                </a:lnTo>
                <a:lnTo>
                  <a:pt x="140" y="534"/>
                </a:lnTo>
                <a:lnTo>
                  <a:pt x="372" y="534"/>
                </a:lnTo>
                <a:lnTo>
                  <a:pt x="540" y="406"/>
                </a:lnTo>
                <a:lnTo>
                  <a:pt x="540" y="406"/>
                </a:lnTo>
                <a:lnTo>
                  <a:pt x="528" y="374"/>
                </a:lnTo>
                <a:lnTo>
                  <a:pt x="518" y="344"/>
                </a:lnTo>
                <a:lnTo>
                  <a:pt x="504" y="316"/>
                </a:lnTo>
                <a:lnTo>
                  <a:pt x="490" y="286"/>
                </a:lnTo>
                <a:lnTo>
                  <a:pt x="476" y="258"/>
                </a:lnTo>
                <a:lnTo>
                  <a:pt x="460" y="232"/>
                </a:lnTo>
                <a:lnTo>
                  <a:pt x="442" y="204"/>
                </a:lnTo>
                <a:lnTo>
                  <a:pt x="424" y="178"/>
                </a:lnTo>
                <a:lnTo>
                  <a:pt x="406" y="154"/>
                </a:lnTo>
                <a:lnTo>
                  <a:pt x="386" y="128"/>
                </a:lnTo>
                <a:lnTo>
                  <a:pt x="364" y="104"/>
                </a:lnTo>
                <a:lnTo>
                  <a:pt x="344" y="82"/>
                </a:lnTo>
                <a:lnTo>
                  <a:pt x="320" y="60"/>
                </a:lnTo>
                <a:lnTo>
                  <a:pt x="296" y="38"/>
                </a:lnTo>
                <a:lnTo>
                  <a:pt x="272" y="18"/>
                </a:lnTo>
                <a:lnTo>
                  <a:pt x="248" y="0"/>
                </a:lnTo>
                <a:lnTo>
                  <a:pt x="188" y="200"/>
                </a:lnTo>
                <a:lnTo>
                  <a:pt x="0" y="338"/>
                </a:lnTo>
                <a:close/>
              </a:path>
            </a:pathLst>
          </a:custGeom>
          <a:solidFill>
            <a:schemeClr val="accent5"/>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58" name="Freeform 10"/>
          <p:cNvSpPr>
            <a:spLocks/>
          </p:cNvSpPr>
          <p:nvPr/>
        </p:nvSpPr>
        <p:spPr bwMode="auto">
          <a:xfrm>
            <a:off x="4071987" y="4106217"/>
            <a:ext cx="695325" cy="803275"/>
          </a:xfrm>
          <a:custGeom>
            <a:avLst/>
            <a:gdLst/>
            <a:ahLst/>
            <a:cxnLst>
              <a:cxn ang="0">
                <a:pos x="436" y="378"/>
              </a:cxn>
              <a:cxn ang="0">
                <a:pos x="436" y="378"/>
              </a:cxn>
              <a:cxn ang="0">
                <a:pos x="428" y="350"/>
              </a:cxn>
              <a:cxn ang="0">
                <a:pos x="422" y="320"/>
              </a:cxn>
              <a:cxn ang="0">
                <a:pos x="420" y="292"/>
              </a:cxn>
              <a:cxn ang="0">
                <a:pos x="418" y="260"/>
              </a:cxn>
              <a:cxn ang="0">
                <a:pos x="418" y="260"/>
              </a:cxn>
              <a:cxn ang="0">
                <a:pos x="420" y="228"/>
              </a:cxn>
              <a:cxn ang="0">
                <a:pos x="424" y="198"/>
              </a:cxn>
              <a:cxn ang="0">
                <a:pos x="430" y="166"/>
              </a:cxn>
              <a:cxn ang="0">
                <a:pos x="438" y="136"/>
              </a:cxn>
              <a:cxn ang="0">
                <a:pos x="250" y="0"/>
              </a:cxn>
              <a:cxn ang="0">
                <a:pos x="40" y="6"/>
              </a:cxn>
              <a:cxn ang="0">
                <a:pos x="40" y="6"/>
              </a:cxn>
              <a:cxn ang="0">
                <a:pos x="30" y="36"/>
              </a:cxn>
              <a:cxn ang="0">
                <a:pos x="22" y="68"/>
              </a:cxn>
              <a:cxn ang="0">
                <a:pos x="16" y="98"/>
              </a:cxn>
              <a:cxn ang="0">
                <a:pos x="10" y="130"/>
              </a:cxn>
              <a:cxn ang="0">
                <a:pos x="6" y="162"/>
              </a:cxn>
              <a:cxn ang="0">
                <a:pos x="2" y="194"/>
              </a:cxn>
              <a:cxn ang="0">
                <a:pos x="0" y="228"/>
              </a:cxn>
              <a:cxn ang="0">
                <a:pos x="0" y="260"/>
              </a:cxn>
              <a:cxn ang="0">
                <a:pos x="0" y="260"/>
              </a:cxn>
              <a:cxn ang="0">
                <a:pos x="0" y="292"/>
              </a:cxn>
              <a:cxn ang="0">
                <a:pos x="2" y="324"/>
              </a:cxn>
              <a:cxn ang="0">
                <a:pos x="4" y="356"/>
              </a:cxn>
              <a:cxn ang="0">
                <a:pos x="10" y="386"/>
              </a:cxn>
              <a:cxn ang="0">
                <a:pos x="20" y="448"/>
              </a:cxn>
              <a:cxn ang="0">
                <a:pos x="38" y="506"/>
              </a:cxn>
              <a:cxn ang="0">
                <a:pos x="204" y="378"/>
              </a:cxn>
              <a:cxn ang="0">
                <a:pos x="436" y="378"/>
              </a:cxn>
            </a:cxnLst>
            <a:rect l="0" t="0" r="r" b="b"/>
            <a:pathLst>
              <a:path w="438" h="506">
                <a:moveTo>
                  <a:pt x="436" y="378"/>
                </a:moveTo>
                <a:lnTo>
                  <a:pt x="436" y="378"/>
                </a:lnTo>
                <a:lnTo>
                  <a:pt x="428" y="350"/>
                </a:lnTo>
                <a:lnTo>
                  <a:pt x="422" y="320"/>
                </a:lnTo>
                <a:lnTo>
                  <a:pt x="420" y="292"/>
                </a:lnTo>
                <a:lnTo>
                  <a:pt x="418" y="260"/>
                </a:lnTo>
                <a:lnTo>
                  <a:pt x="418" y="260"/>
                </a:lnTo>
                <a:lnTo>
                  <a:pt x="420" y="228"/>
                </a:lnTo>
                <a:lnTo>
                  <a:pt x="424" y="198"/>
                </a:lnTo>
                <a:lnTo>
                  <a:pt x="430" y="166"/>
                </a:lnTo>
                <a:lnTo>
                  <a:pt x="438" y="136"/>
                </a:lnTo>
                <a:lnTo>
                  <a:pt x="250" y="0"/>
                </a:lnTo>
                <a:lnTo>
                  <a:pt x="40" y="6"/>
                </a:lnTo>
                <a:lnTo>
                  <a:pt x="40" y="6"/>
                </a:lnTo>
                <a:lnTo>
                  <a:pt x="30" y="36"/>
                </a:lnTo>
                <a:lnTo>
                  <a:pt x="22" y="68"/>
                </a:lnTo>
                <a:lnTo>
                  <a:pt x="16" y="98"/>
                </a:lnTo>
                <a:lnTo>
                  <a:pt x="10" y="130"/>
                </a:lnTo>
                <a:lnTo>
                  <a:pt x="6" y="162"/>
                </a:lnTo>
                <a:lnTo>
                  <a:pt x="2" y="194"/>
                </a:lnTo>
                <a:lnTo>
                  <a:pt x="0" y="228"/>
                </a:lnTo>
                <a:lnTo>
                  <a:pt x="0" y="260"/>
                </a:lnTo>
                <a:lnTo>
                  <a:pt x="0" y="260"/>
                </a:lnTo>
                <a:lnTo>
                  <a:pt x="0" y="292"/>
                </a:lnTo>
                <a:lnTo>
                  <a:pt x="2" y="324"/>
                </a:lnTo>
                <a:lnTo>
                  <a:pt x="4" y="356"/>
                </a:lnTo>
                <a:lnTo>
                  <a:pt x="10" y="386"/>
                </a:lnTo>
                <a:lnTo>
                  <a:pt x="20" y="448"/>
                </a:lnTo>
                <a:lnTo>
                  <a:pt x="38" y="506"/>
                </a:lnTo>
                <a:lnTo>
                  <a:pt x="204" y="378"/>
                </a:lnTo>
                <a:lnTo>
                  <a:pt x="436" y="378"/>
                </a:lnTo>
                <a:close/>
              </a:path>
            </a:pathLst>
          </a:custGeom>
          <a:solidFill>
            <a:srgbClr val="EB8C00"/>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59" name="Freeform 11"/>
          <p:cNvSpPr>
            <a:spLocks/>
          </p:cNvSpPr>
          <p:nvPr/>
        </p:nvSpPr>
        <p:spPr bwMode="auto">
          <a:xfrm>
            <a:off x="4132312" y="4706292"/>
            <a:ext cx="854075" cy="847725"/>
          </a:xfrm>
          <a:custGeom>
            <a:avLst/>
            <a:gdLst/>
            <a:ahLst/>
            <a:cxnLst>
              <a:cxn ang="0">
                <a:pos x="538" y="196"/>
              </a:cxn>
              <a:cxn ang="0">
                <a:pos x="538" y="196"/>
              </a:cxn>
              <a:cxn ang="0">
                <a:pos x="514" y="176"/>
              </a:cxn>
              <a:cxn ang="0">
                <a:pos x="492" y="156"/>
              </a:cxn>
              <a:cxn ang="0">
                <a:pos x="472" y="134"/>
              </a:cxn>
              <a:cxn ang="0">
                <a:pos x="452" y="110"/>
              </a:cxn>
              <a:cxn ang="0">
                <a:pos x="436" y="84"/>
              </a:cxn>
              <a:cxn ang="0">
                <a:pos x="422" y="56"/>
              </a:cxn>
              <a:cxn ang="0">
                <a:pos x="408" y="28"/>
              </a:cxn>
              <a:cxn ang="0">
                <a:pos x="398" y="0"/>
              </a:cxn>
              <a:cxn ang="0">
                <a:pos x="166" y="0"/>
              </a:cxn>
              <a:cxn ang="0">
                <a:pos x="0" y="128"/>
              </a:cxn>
              <a:cxn ang="0">
                <a:pos x="0" y="128"/>
              </a:cxn>
              <a:cxn ang="0">
                <a:pos x="10" y="158"/>
              </a:cxn>
              <a:cxn ang="0">
                <a:pos x="22" y="188"/>
              </a:cxn>
              <a:cxn ang="0">
                <a:pos x="34" y="218"/>
              </a:cxn>
              <a:cxn ang="0">
                <a:pos x="48" y="248"/>
              </a:cxn>
              <a:cxn ang="0">
                <a:pos x="62" y="276"/>
              </a:cxn>
              <a:cxn ang="0">
                <a:pos x="78" y="302"/>
              </a:cxn>
              <a:cxn ang="0">
                <a:pos x="96" y="330"/>
              </a:cxn>
              <a:cxn ang="0">
                <a:pos x="114" y="356"/>
              </a:cxn>
              <a:cxn ang="0">
                <a:pos x="132" y="380"/>
              </a:cxn>
              <a:cxn ang="0">
                <a:pos x="152" y="406"/>
              </a:cxn>
              <a:cxn ang="0">
                <a:pos x="174" y="430"/>
              </a:cxn>
              <a:cxn ang="0">
                <a:pos x="196" y="452"/>
              </a:cxn>
              <a:cxn ang="0">
                <a:pos x="218" y="474"/>
              </a:cxn>
              <a:cxn ang="0">
                <a:pos x="242" y="496"/>
              </a:cxn>
              <a:cxn ang="0">
                <a:pos x="266" y="516"/>
              </a:cxn>
              <a:cxn ang="0">
                <a:pos x="290" y="534"/>
              </a:cxn>
              <a:cxn ang="0">
                <a:pos x="350" y="334"/>
              </a:cxn>
              <a:cxn ang="0">
                <a:pos x="538" y="196"/>
              </a:cxn>
            </a:cxnLst>
            <a:rect l="0" t="0" r="r" b="b"/>
            <a:pathLst>
              <a:path w="538" h="534">
                <a:moveTo>
                  <a:pt x="538" y="196"/>
                </a:moveTo>
                <a:lnTo>
                  <a:pt x="538" y="196"/>
                </a:lnTo>
                <a:lnTo>
                  <a:pt x="514" y="176"/>
                </a:lnTo>
                <a:lnTo>
                  <a:pt x="492" y="156"/>
                </a:lnTo>
                <a:lnTo>
                  <a:pt x="472" y="134"/>
                </a:lnTo>
                <a:lnTo>
                  <a:pt x="452" y="110"/>
                </a:lnTo>
                <a:lnTo>
                  <a:pt x="436" y="84"/>
                </a:lnTo>
                <a:lnTo>
                  <a:pt x="422" y="56"/>
                </a:lnTo>
                <a:lnTo>
                  <a:pt x="408" y="28"/>
                </a:lnTo>
                <a:lnTo>
                  <a:pt x="398" y="0"/>
                </a:lnTo>
                <a:lnTo>
                  <a:pt x="166" y="0"/>
                </a:lnTo>
                <a:lnTo>
                  <a:pt x="0" y="128"/>
                </a:lnTo>
                <a:lnTo>
                  <a:pt x="0" y="128"/>
                </a:lnTo>
                <a:lnTo>
                  <a:pt x="10" y="158"/>
                </a:lnTo>
                <a:lnTo>
                  <a:pt x="22" y="188"/>
                </a:lnTo>
                <a:lnTo>
                  <a:pt x="34" y="218"/>
                </a:lnTo>
                <a:lnTo>
                  <a:pt x="48" y="248"/>
                </a:lnTo>
                <a:lnTo>
                  <a:pt x="62" y="276"/>
                </a:lnTo>
                <a:lnTo>
                  <a:pt x="78" y="302"/>
                </a:lnTo>
                <a:lnTo>
                  <a:pt x="96" y="330"/>
                </a:lnTo>
                <a:lnTo>
                  <a:pt x="114" y="356"/>
                </a:lnTo>
                <a:lnTo>
                  <a:pt x="132" y="380"/>
                </a:lnTo>
                <a:lnTo>
                  <a:pt x="152" y="406"/>
                </a:lnTo>
                <a:lnTo>
                  <a:pt x="174" y="430"/>
                </a:lnTo>
                <a:lnTo>
                  <a:pt x="196" y="452"/>
                </a:lnTo>
                <a:lnTo>
                  <a:pt x="218" y="474"/>
                </a:lnTo>
                <a:lnTo>
                  <a:pt x="242" y="496"/>
                </a:lnTo>
                <a:lnTo>
                  <a:pt x="266" y="516"/>
                </a:lnTo>
                <a:lnTo>
                  <a:pt x="290" y="534"/>
                </a:lnTo>
                <a:lnTo>
                  <a:pt x="350" y="334"/>
                </a:lnTo>
                <a:lnTo>
                  <a:pt x="538" y="196"/>
                </a:lnTo>
                <a:close/>
              </a:path>
            </a:pathLst>
          </a:custGeom>
          <a:solidFill>
            <a:srgbClr val="EB8C00"/>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0" name="Freeform 12"/>
          <p:cNvSpPr>
            <a:spLocks/>
          </p:cNvSpPr>
          <p:nvPr/>
        </p:nvSpPr>
        <p:spPr bwMode="auto">
          <a:xfrm>
            <a:off x="5942062" y="4131617"/>
            <a:ext cx="698500" cy="803275"/>
          </a:xfrm>
          <a:custGeom>
            <a:avLst/>
            <a:gdLst/>
            <a:ahLst/>
            <a:cxnLst>
              <a:cxn ang="0">
                <a:pos x="402" y="0"/>
              </a:cxn>
              <a:cxn ang="0">
                <a:pos x="234" y="128"/>
              </a:cxn>
              <a:cxn ang="0">
                <a:pos x="2" y="128"/>
              </a:cxn>
              <a:cxn ang="0">
                <a:pos x="2" y="128"/>
              </a:cxn>
              <a:cxn ang="0">
                <a:pos x="10" y="156"/>
              </a:cxn>
              <a:cxn ang="0">
                <a:pos x="16" y="186"/>
              </a:cxn>
              <a:cxn ang="0">
                <a:pos x="18" y="214"/>
              </a:cxn>
              <a:cxn ang="0">
                <a:pos x="20" y="244"/>
              </a:cxn>
              <a:cxn ang="0">
                <a:pos x="20" y="244"/>
              </a:cxn>
              <a:cxn ang="0">
                <a:pos x="18" y="278"/>
              </a:cxn>
              <a:cxn ang="0">
                <a:pos x="14" y="308"/>
              </a:cxn>
              <a:cxn ang="0">
                <a:pos x="8" y="340"/>
              </a:cxn>
              <a:cxn ang="0">
                <a:pos x="0" y="370"/>
              </a:cxn>
              <a:cxn ang="0">
                <a:pos x="188" y="506"/>
              </a:cxn>
              <a:cxn ang="0">
                <a:pos x="398" y="500"/>
              </a:cxn>
              <a:cxn ang="0">
                <a:pos x="398" y="500"/>
              </a:cxn>
              <a:cxn ang="0">
                <a:pos x="408" y="470"/>
              </a:cxn>
              <a:cxn ang="0">
                <a:pos x="416" y="438"/>
              </a:cxn>
              <a:cxn ang="0">
                <a:pos x="422" y="408"/>
              </a:cxn>
              <a:cxn ang="0">
                <a:pos x="428" y="376"/>
              </a:cxn>
              <a:cxn ang="0">
                <a:pos x="434" y="344"/>
              </a:cxn>
              <a:cxn ang="0">
                <a:pos x="436" y="310"/>
              </a:cxn>
              <a:cxn ang="0">
                <a:pos x="438" y="278"/>
              </a:cxn>
              <a:cxn ang="0">
                <a:pos x="440" y="244"/>
              </a:cxn>
              <a:cxn ang="0">
                <a:pos x="440" y="244"/>
              </a:cxn>
              <a:cxn ang="0">
                <a:pos x="438" y="212"/>
              </a:cxn>
              <a:cxn ang="0">
                <a:pos x="436" y="182"/>
              </a:cxn>
              <a:cxn ang="0">
                <a:pos x="434" y="150"/>
              </a:cxn>
              <a:cxn ang="0">
                <a:pos x="430" y="120"/>
              </a:cxn>
              <a:cxn ang="0">
                <a:pos x="418" y="58"/>
              </a:cxn>
              <a:cxn ang="0">
                <a:pos x="402" y="0"/>
              </a:cxn>
              <a:cxn ang="0">
                <a:pos x="402" y="0"/>
              </a:cxn>
            </a:cxnLst>
            <a:rect l="0" t="0" r="r" b="b"/>
            <a:pathLst>
              <a:path w="440" h="506">
                <a:moveTo>
                  <a:pt x="402" y="0"/>
                </a:moveTo>
                <a:lnTo>
                  <a:pt x="234" y="128"/>
                </a:lnTo>
                <a:lnTo>
                  <a:pt x="2" y="128"/>
                </a:lnTo>
                <a:lnTo>
                  <a:pt x="2" y="128"/>
                </a:lnTo>
                <a:lnTo>
                  <a:pt x="10" y="156"/>
                </a:lnTo>
                <a:lnTo>
                  <a:pt x="16" y="186"/>
                </a:lnTo>
                <a:lnTo>
                  <a:pt x="18" y="214"/>
                </a:lnTo>
                <a:lnTo>
                  <a:pt x="20" y="244"/>
                </a:lnTo>
                <a:lnTo>
                  <a:pt x="20" y="244"/>
                </a:lnTo>
                <a:lnTo>
                  <a:pt x="18" y="278"/>
                </a:lnTo>
                <a:lnTo>
                  <a:pt x="14" y="308"/>
                </a:lnTo>
                <a:lnTo>
                  <a:pt x="8" y="340"/>
                </a:lnTo>
                <a:lnTo>
                  <a:pt x="0" y="370"/>
                </a:lnTo>
                <a:lnTo>
                  <a:pt x="188" y="506"/>
                </a:lnTo>
                <a:lnTo>
                  <a:pt x="398" y="500"/>
                </a:lnTo>
                <a:lnTo>
                  <a:pt x="398" y="500"/>
                </a:lnTo>
                <a:lnTo>
                  <a:pt x="408" y="470"/>
                </a:lnTo>
                <a:lnTo>
                  <a:pt x="416" y="438"/>
                </a:lnTo>
                <a:lnTo>
                  <a:pt x="422" y="408"/>
                </a:lnTo>
                <a:lnTo>
                  <a:pt x="428" y="376"/>
                </a:lnTo>
                <a:lnTo>
                  <a:pt x="434" y="344"/>
                </a:lnTo>
                <a:lnTo>
                  <a:pt x="436" y="310"/>
                </a:lnTo>
                <a:lnTo>
                  <a:pt x="438" y="278"/>
                </a:lnTo>
                <a:lnTo>
                  <a:pt x="440" y="244"/>
                </a:lnTo>
                <a:lnTo>
                  <a:pt x="440" y="244"/>
                </a:lnTo>
                <a:lnTo>
                  <a:pt x="438" y="212"/>
                </a:lnTo>
                <a:lnTo>
                  <a:pt x="436" y="182"/>
                </a:lnTo>
                <a:lnTo>
                  <a:pt x="434" y="150"/>
                </a:lnTo>
                <a:lnTo>
                  <a:pt x="430" y="120"/>
                </a:lnTo>
                <a:lnTo>
                  <a:pt x="418" y="58"/>
                </a:lnTo>
                <a:lnTo>
                  <a:pt x="402" y="0"/>
                </a:lnTo>
                <a:lnTo>
                  <a:pt x="402" y="0"/>
                </a:lnTo>
                <a:close/>
              </a:path>
            </a:pathLst>
          </a:custGeom>
          <a:solidFill>
            <a:schemeClr val="accent3"/>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1" name="Freeform 13"/>
          <p:cNvSpPr>
            <a:spLocks/>
          </p:cNvSpPr>
          <p:nvPr/>
        </p:nvSpPr>
        <p:spPr bwMode="auto">
          <a:xfrm>
            <a:off x="5713462" y="4718992"/>
            <a:ext cx="860425" cy="844550"/>
          </a:xfrm>
          <a:custGeom>
            <a:avLst/>
            <a:gdLst/>
            <a:ahLst/>
            <a:cxnLst>
              <a:cxn ang="0">
                <a:pos x="144" y="0"/>
              </a:cxn>
              <a:cxn ang="0">
                <a:pos x="144" y="0"/>
              </a:cxn>
              <a:cxn ang="0">
                <a:pos x="132" y="28"/>
              </a:cxn>
              <a:cxn ang="0">
                <a:pos x="120" y="56"/>
              </a:cxn>
              <a:cxn ang="0">
                <a:pos x="104" y="82"/>
              </a:cxn>
              <a:cxn ang="0">
                <a:pos x="86" y="108"/>
              </a:cxn>
              <a:cxn ang="0">
                <a:pos x="68" y="132"/>
              </a:cxn>
              <a:cxn ang="0">
                <a:pos x="46" y="154"/>
              </a:cxn>
              <a:cxn ang="0">
                <a:pos x="24" y="174"/>
              </a:cxn>
              <a:cxn ang="0">
                <a:pos x="0" y="192"/>
              </a:cxn>
              <a:cxn ang="0">
                <a:pos x="72" y="414"/>
              </a:cxn>
              <a:cxn ang="0">
                <a:pos x="246" y="532"/>
              </a:cxn>
              <a:cxn ang="0">
                <a:pos x="246" y="532"/>
              </a:cxn>
              <a:cxn ang="0">
                <a:pos x="272" y="514"/>
              </a:cxn>
              <a:cxn ang="0">
                <a:pos x="296" y="494"/>
              </a:cxn>
              <a:cxn ang="0">
                <a:pos x="320" y="472"/>
              </a:cxn>
              <a:cxn ang="0">
                <a:pos x="342" y="450"/>
              </a:cxn>
              <a:cxn ang="0">
                <a:pos x="364" y="428"/>
              </a:cxn>
              <a:cxn ang="0">
                <a:pos x="386" y="404"/>
              </a:cxn>
              <a:cxn ang="0">
                <a:pos x="406" y="380"/>
              </a:cxn>
              <a:cxn ang="0">
                <a:pos x="426" y="356"/>
              </a:cxn>
              <a:cxn ang="0">
                <a:pos x="444" y="330"/>
              </a:cxn>
              <a:cxn ang="0">
                <a:pos x="460" y="302"/>
              </a:cxn>
              <a:cxn ang="0">
                <a:pos x="478" y="276"/>
              </a:cxn>
              <a:cxn ang="0">
                <a:pos x="492" y="248"/>
              </a:cxn>
              <a:cxn ang="0">
                <a:pos x="506" y="218"/>
              </a:cxn>
              <a:cxn ang="0">
                <a:pos x="520" y="190"/>
              </a:cxn>
              <a:cxn ang="0">
                <a:pos x="532" y="160"/>
              </a:cxn>
              <a:cxn ang="0">
                <a:pos x="542" y="130"/>
              </a:cxn>
              <a:cxn ang="0">
                <a:pos x="332" y="136"/>
              </a:cxn>
              <a:cxn ang="0">
                <a:pos x="144" y="0"/>
              </a:cxn>
            </a:cxnLst>
            <a:rect l="0" t="0" r="r" b="b"/>
            <a:pathLst>
              <a:path w="542" h="532">
                <a:moveTo>
                  <a:pt x="144" y="0"/>
                </a:moveTo>
                <a:lnTo>
                  <a:pt x="144" y="0"/>
                </a:lnTo>
                <a:lnTo>
                  <a:pt x="132" y="28"/>
                </a:lnTo>
                <a:lnTo>
                  <a:pt x="120" y="56"/>
                </a:lnTo>
                <a:lnTo>
                  <a:pt x="104" y="82"/>
                </a:lnTo>
                <a:lnTo>
                  <a:pt x="86" y="108"/>
                </a:lnTo>
                <a:lnTo>
                  <a:pt x="68" y="132"/>
                </a:lnTo>
                <a:lnTo>
                  <a:pt x="46" y="154"/>
                </a:lnTo>
                <a:lnTo>
                  <a:pt x="24" y="174"/>
                </a:lnTo>
                <a:lnTo>
                  <a:pt x="0" y="192"/>
                </a:lnTo>
                <a:lnTo>
                  <a:pt x="72" y="414"/>
                </a:lnTo>
                <a:lnTo>
                  <a:pt x="246" y="532"/>
                </a:lnTo>
                <a:lnTo>
                  <a:pt x="246" y="532"/>
                </a:lnTo>
                <a:lnTo>
                  <a:pt x="272" y="514"/>
                </a:lnTo>
                <a:lnTo>
                  <a:pt x="296" y="494"/>
                </a:lnTo>
                <a:lnTo>
                  <a:pt x="320" y="472"/>
                </a:lnTo>
                <a:lnTo>
                  <a:pt x="342" y="450"/>
                </a:lnTo>
                <a:lnTo>
                  <a:pt x="364" y="428"/>
                </a:lnTo>
                <a:lnTo>
                  <a:pt x="386" y="404"/>
                </a:lnTo>
                <a:lnTo>
                  <a:pt x="406" y="380"/>
                </a:lnTo>
                <a:lnTo>
                  <a:pt x="426" y="356"/>
                </a:lnTo>
                <a:lnTo>
                  <a:pt x="444" y="330"/>
                </a:lnTo>
                <a:lnTo>
                  <a:pt x="460" y="302"/>
                </a:lnTo>
                <a:lnTo>
                  <a:pt x="478" y="276"/>
                </a:lnTo>
                <a:lnTo>
                  <a:pt x="492" y="248"/>
                </a:lnTo>
                <a:lnTo>
                  <a:pt x="506" y="218"/>
                </a:lnTo>
                <a:lnTo>
                  <a:pt x="520" y="190"/>
                </a:lnTo>
                <a:lnTo>
                  <a:pt x="532" y="160"/>
                </a:lnTo>
                <a:lnTo>
                  <a:pt x="542" y="130"/>
                </a:lnTo>
                <a:lnTo>
                  <a:pt x="332" y="136"/>
                </a:lnTo>
                <a:lnTo>
                  <a:pt x="144" y="0"/>
                </a:lnTo>
                <a:close/>
              </a:path>
            </a:pathLst>
          </a:custGeom>
          <a:solidFill>
            <a:schemeClr val="accent3"/>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2" name="Freeform 14"/>
          <p:cNvSpPr>
            <a:spLocks/>
          </p:cNvSpPr>
          <p:nvPr/>
        </p:nvSpPr>
        <p:spPr bwMode="auto">
          <a:xfrm>
            <a:off x="4592687" y="5017442"/>
            <a:ext cx="755650" cy="787400"/>
          </a:xfrm>
          <a:custGeom>
            <a:avLst/>
            <a:gdLst/>
            <a:ahLst/>
            <a:cxnLst>
              <a:cxn ang="0">
                <a:pos x="476" y="76"/>
              </a:cxn>
              <a:cxn ang="0">
                <a:pos x="476" y="76"/>
              </a:cxn>
              <a:cxn ang="0">
                <a:pos x="444" y="74"/>
              </a:cxn>
              <a:cxn ang="0">
                <a:pos x="414" y="70"/>
              </a:cxn>
              <a:cxn ang="0">
                <a:pos x="384" y="64"/>
              </a:cxn>
              <a:cxn ang="0">
                <a:pos x="354" y="56"/>
              </a:cxn>
              <a:cxn ang="0">
                <a:pos x="326" y="44"/>
              </a:cxn>
              <a:cxn ang="0">
                <a:pos x="298" y="32"/>
              </a:cxn>
              <a:cxn ang="0">
                <a:pos x="272" y="16"/>
              </a:cxn>
              <a:cxn ang="0">
                <a:pos x="248" y="0"/>
              </a:cxn>
              <a:cxn ang="0">
                <a:pos x="60" y="138"/>
              </a:cxn>
              <a:cxn ang="0">
                <a:pos x="0" y="338"/>
              </a:cxn>
              <a:cxn ang="0">
                <a:pos x="0" y="338"/>
              </a:cxn>
              <a:cxn ang="0">
                <a:pos x="52" y="374"/>
              </a:cxn>
              <a:cxn ang="0">
                <a:pos x="78" y="390"/>
              </a:cxn>
              <a:cxn ang="0">
                <a:pos x="106" y="404"/>
              </a:cxn>
              <a:cxn ang="0">
                <a:pos x="134" y="418"/>
              </a:cxn>
              <a:cxn ang="0">
                <a:pos x="162" y="432"/>
              </a:cxn>
              <a:cxn ang="0">
                <a:pos x="192" y="442"/>
              </a:cxn>
              <a:cxn ang="0">
                <a:pos x="222" y="454"/>
              </a:cxn>
              <a:cxn ang="0">
                <a:pos x="252" y="464"/>
              </a:cxn>
              <a:cxn ang="0">
                <a:pos x="282" y="472"/>
              </a:cxn>
              <a:cxn ang="0">
                <a:pos x="314" y="478"/>
              </a:cxn>
              <a:cxn ang="0">
                <a:pos x="344" y="484"/>
              </a:cxn>
              <a:cxn ang="0">
                <a:pos x="376" y="490"/>
              </a:cxn>
              <a:cxn ang="0">
                <a:pos x="410" y="492"/>
              </a:cxn>
              <a:cxn ang="0">
                <a:pos x="442" y="494"/>
              </a:cxn>
              <a:cxn ang="0">
                <a:pos x="476" y="496"/>
              </a:cxn>
              <a:cxn ang="0">
                <a:pos x="406" y="298"/>
              </a:cxn>
              <a:cxn ang="0">
                <a:pos x="476" y="76"/>
              </a:cxn>
            </a:cxnLst>
            <a:rect l="0" t="0" r="r" b="b"/>
            <a:pathLst>
              <a:path w="476" h="496">
                <a:moveTo>
                  <a:pt x="476" y="76"/>
                </a:moveTo>
                <a:lnTo>
                  <a:pt x="476" y="76"/>
                </a:lnTo>
                <a:lnTo>
                  <a:pt x="444" y="74"/>
                </a:lnTo>
                <a:lnTo>
                  <a:pt x="414" y="70"/>
                </a:lnTo>
                <a:lnTo>
                  <a:pt x="384" y="64"/>
                </a:lnTo>
                <a:lnTo>
                  <a:pt x="354" y="56"/>
                </a:lnTo>
                <a:lnTo>
                  <a:pt x="326" y="44"/>
                </a:lnTo>
                <a:lnTo>
                  <a:pt x="298" y="32"/>
                </a:lnTo>
                <a:lnTo>
                  <a:pt x="272" y="16"/>
                </a:lnTo>
                <a:lnTo>
                  <a:pt x="248" y="0"/>
                </a:lnTo>
                <a:lnTo>
                  <a:pt x="60" y="138"/>
                </a:lnTo>
                <a:lnTo>
                  <a:pt x="0" y="338"/>
                </a:lnTo>
                <a:lnTo>
                  <a:pt x="0" y="338"/>
                </a:lnTo>
                <a:lnTo>
                  <a:pt x="52" y="374"/>
                </a:lnTo>
                <a:lnTo>
                  <a:pt x="78" y="390"/>
                </a:lnTo>
                <a:lnTo>
                  <a:pt x="106" y="404"/>
                </a:lnTo>
                <a:lnTo>
                  <a:pt x="134" y="418"/>
                </a:lnTo>
                <a:lnTo>
                  <a:pt x="162" y="432"/>
                </a:lnTo>
                <a:lnTo>
                  <a:pt x="192" y="442"/>
                </a:lnTo>
                <a:lnTo>
                  <a:pt x="222" y="454"/>
                </a:lnTo>
                <a:lnTo>
                  <a:pt x="252" y="464"/>
                </a:lnTo>
                <a:lnTo>
                  <a:pt x="282" y="472"/>
                </a:lnTo>
                <a:lnTo>
                  <a:pt x="314" y="478"/>
                </a:lnTo>
                <a:lnTo>
                  <a:pt x="344" y="484"/>
                </a:lnTo>
                <a:lnTo>
                  <a:pt x="376" y="490"/>
                </a:lnTo>
                <a:lnTo>
                  <a:pt x="410" y="492"/>
                </a:lnTo>
                <a:lnTo>
                  <a:pt x="442" y="494"/>
                </a:lnTo>
                <a:lnTo>
                  <a:pt x="476" y="496"/>
                </a:lnTo>
                <a:lnTo>
                  <a:pt x="406" y="298"/>
                </a:lnTo>
                <a:lnTo>
                  <a:pt x="476" y="76"/>
                </a:lnTo>
                <a:close/>
              </a:path>
            </a:pathLst>
          </a:custGeom>
          <a:solidFill>
            <a:schemeClr val="tx2"/>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3" name="Freeform 15"/>
          <p:cNvSpPr>
            <a:spLocks/>
          </p:cNvSpPr>
          <p:nvPr/>
        </p:nvSpPr>
        <p:spPr bwMode="auto">
          <a:xfrm>
            <a:off x="5237212" y="5023792"/>
            <a:ext cx="866775" cy="781050"/>
          </a:xfrm>
          <a:custGeom>
            <a:avLst/>
            <a:gdLst/>
            <a:ahLst/>
            <a:cxnLst>
              <a:cxn ang="0">
                <a:pos x="300" y="0"/>
              </a:cxn>
              <a:cxn ang="0">
                <a:pos x="300" y="0"/>
              </a:cxn>
              <a:cxn ang="0">
                <a:pos x="276" y="16"/>
              </a:cxn>
              <a:cxn ang="0">
                <a:pos x="250" y="30"/>
              </a:cxn>
              <a:cxn ang="0">
                <a:pos x="222" y="44"/>
              </a:cxn>
              <a:cxn ang="0">
                <a:pos x="194" y="54"/>
              </a:cxn>
              <a:cxn ang="0">
                <a:pos x="166" y="62"/>
              </a:cxn>
              <a:cxn ang="0">
                <a:pos x="136" y="68"/>
              </a:cxn>
              <a:cxn ang="0">
                <a:pos x="106" y="72"/>
              </a:cxn>
              <a:cxn ang="0">
                <a:pos x="74" y="72"/>
              </a:cxn>
              <a:cxn ang="0">
                <a:pos x="74" y="72"/>
              </a:cxn>
              <a:cxn ang="0">
                <a:pos x="70" y="72"/>
              </a:cxn>
              <a:cxn ang="0">
                <a:pos x="0" y="294"/>
              </a:cxn>
              <a:cxn ang="0">
                <a:pos x="70" y="492"/>
              </a:cxn>
              <a:cxn ang="0">
                <a:pos x="70" y="492"/>
              </a:cxn>
              <a:cxn ang="0">
                <a:pos x="74" y="492"/>
              </a:cxn>
              <a:cxn ang="0">
                <a:pos x="74" y="492"/>
              </a:cxn>
              <a:cxn ang="0">
                <a:pos x="108" y="492"/>
              </a:cxn>
              <a:cxn ang="0">
                <a:pos x="140" y="490"/>
              </a:cxn>
              <a:cxn ang="0">
                <a:pos x="172" y="486"/>
              </a:cxn>
              <a:cxn ang="0">
                <a:pos x="204" y="482"/>
              </a:cxn>
              <a:cxn ang="0">
                <a:pos x="234" y="476"/>
              </a:cxn>
              <a:cxn ang="0">
                <a:pos x="266" y="470"/>
              </a:cxn>
              <a:cxn ang="0">
                <a:pos x="296" y="460"/>
              </a:cxn>
              <a:cxn ang="0">
                <a:pos x="326" y="452"/>
              </a:cxn>
              <a:cxn ang="0">
                <a:pos x="356" y="442"/>
              </a:cxn>
              <a:cxn ang="0">
                <a:pos x="384" y="430"/>
              </a:cxn>
              <a:cxn ang="0">
                <a:pos x="440" y="404"/>
              </a:cxn>
              <a:cxn ang="0">
                <a:pos x="494" y="374"/>
              </a:cxn>
              <a:cxn ang="0">
                <a:pos x="546" y="340"/>
              </a:cxn>
              <a:cxn ang="0">
                <a:pos x="372" y="222"/>
              </a:cxn>
              <a:cxn ang="0">
                <a:pos x="300" y="0"/>
              </a:cxn>
            </a:cxnLst>
            <a:rect l="0" t="0" r="r" b="b"/>
            <a:pathLst>
              <a:path w="546" h="492">
                <a:moveTo>
                  <a:pt x="300" y="0"/>
                </a:moveTo>
                <a:lnTo>
                  <a:pt x="300" y="0"/>
                </a:lnTo>
                <a:lnTo>
                  <a:pt x="276" y="16"/>
                </a:lnTo>
                <a:lnTo>
                  <a:pt x="250" y="30"/>
                </a:lnTo>
                <a:lnTo>
                  <a:pt x="222" y="44"/>
                </a:lnTo>
                <a:lnTo>
                  <a:pt x="194" y="54"/>
                </a:lnTo>
                <a:lnTo>
                  <a:pt x="166" y="62"/>
                </a:lnTo>
                <a:lnTo>
                  <a:pt x="136" y="68"/>
                </a:lnTo>
                <a:lnTo>
                  <a:pt x="106" y="72"/>
                </a:lnTo>
                <a:lnTo>
                  <a:pt x="74" y="72"/>
                </a:lnTo>
                <a:lnTo>
                  <a:pt x="74" y="72"/>
                </a:lnTo>
                <a:lnTo>
                  <a:pt x="70" y="72"/>
                </a:lnTo>
                <a:lnTo>
                  <a:pt x="0" y="294"/>
                </a:lnTo>
                <a:lnTo>
                  <a:pt x="70" y="492"/>
                </a:lnTo>
                <a:lnTo>
                  <a:pt x="70" y="492"/>
                </a:lnTo>
                <a:lnTo>
                  <a:pt x="74" y="492"/>
                </a:lnTo>
                <a:lnTo>
                  <a:pt x="74" y="492"/>
                </a:lnTo>
                <a:lnTo>
                  <a:pt x="108" y="492"/>
                </a:lnTo>
                <a:lnTo>
                  <a:pt x="140" y="490"/>
                </a:lnTo>
                <a:lnTo>
                  <a:pt x="172" y="486"/>
                </a:lnTo>
                <a:lnTo>
                  <a:pt x="204" y="482"/>
                </a:lnTo>
                <a:lnTo>
                  <a:pt x="234" y="476"/>
                </a:lnTo>
                <a:lnTo>
                  <a:pt x="266" y="470"/>
                </a:lnTo>
                <a:lnTo>
                  <a:pt x="296" y="460"/>
                </a:lnTo>
                <a:lnTo>
                  <a:pt x="326" y="452"/>
                </a:lnTo>
                <a:lnTo>
                  <a:pt x="356" y="442"/>
                </a:lnTo>
                <a:lnTo>
                  <a:pt x="384" y="430"/>
                </a:lnTo>
                <a:lnTo>
                  <a:pt x="440" y="404"/>
                </a:lnTo>
                <a:lnTo>
                  <a:pt x="494" y="374"/>
                </a:lnTo>
                <a:lnTo>
                  <a:pt x="546" y="340"/>
                </a:lnTo>
                <a:lnTo>
                  <a:pt x="372" y="222"/>
                </a:lnTo>
                <a:lnTo>
                  <a:pt x="300" y="0"/>
                </a:lnTo>
                <a:close/>
              </a:path>
            </a:pathLst>
          </a:custGeom>
          <a:solidFill>
            <a:schemeClr val="tx2"/>
          </a:solidFill>
          <a:ln w="254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4" name="Freeform 16"/>
          <p:cNvSpPr>
            <a:spLocks/>
          </p:cNvSpPr>
          <p:nvPr/>
        </p:nvSpPr>
        <p:spPr bwMode="auto">
          <a:xfrm>
            <a:off x="3096938" y="3239442"/>
            <a:ext cx="660400" cy="650875"/>
          </a:xfrm>
          <a:custGeom>
            <a:avLst/>
            <a:gdLst/>
            <a:ahLst/>
            <a:cxnLst>
              <a:cxn ang="0">
                <a:pos x="348" y="0"/>
              </a:cxn>
              <a:cxn ang="0">
                <a:pos x="0" y="0"/>
              </a:cxn>
              <a:cxn ang="0">
                <a:pos x="0" y="410"/>
              </a:cxn>
              <a:cxn ang="0">
                <a:pos x="338" y="410"/>
              </a:cxn>
              <a:cxn ang="0">
                <a:pos x="416" y="196"/>
              </a:cxn>
              <a:cxn ang="0">
                <a:pos x="348" y="0"/>
              </a:cxn>
            </a:cxnLst>
            <a:rect l="0" t="0" r="r" b="b"/>
            <a:pathLst>
              <a:path w="416" h="410">
                <a:moveTo>
                  <a:pt x="348" y="0"/>
                </a:moveTo>
                <a:lnTo>
                  <a:pt x="0" y="0"/>
                </a:lnTo>
                <a:lnTo>
                  <a:pt x="0" y="410"/>
                </a:lnTo>
                <a:lnTo>
                  <a:pt x="338" y="410"/>
                </a:lnTo>
                <a:lnTo>
                  <a:pt x="416" y="196"/>
                </a:lnTo>
                <a:lnTo>
                  <a:pt x="348" y="0"/>
                </a:lnTo>
                <a:close/>
              </a:path>
            </a:pathLst>
          </a:custGeom>
          <a:solidFill>
            <a:schemeClr val="accent4"/>
          </a:solidFill>
          <a:ln w="12700">
            <a:solidFill>
              <a:srgbClr val="FFFFFF"/>
            </a:solidFill>
            <a:prstDash val="solid"/>
            <a:round/>
            <a:headEnd/>
            <a:tailEnd/>
          </a:ln>
        </p:spPr>
        <p:txBody>
          <a:bodyPr vert="horz" wrap="square" lIns="0" tIns="0" rIns="0" bIns="0" numCol="1" anchor="t" anchorCtr="0" compatLnSpc="1">
            <a:prstTxWarp prst="textNoShape">
              <a:avLst/>
            </a:prstTxWarp>
          </a:bodyPr>
          <a:lstStyle/>
          <a:p>
            <a:endParaRPr lang="en-GB"/>
          </a:p>
        </p:txBody>
      </p:sp>
      <p:sp>
        <p:nvSpPr>
          <p:cNvPr id="2065" name="Freeform 17"/>
          <p:cNvSpPr>
            <a:spLocks/>
          </p:cNvSpPr>
          <p:nvPr/>
        </p:nvSpPr>
        <p:spPr bwMode="auto">
          <a:xfrm>
            <a:off x="4198825" y="3239442"/>
            <a:ext cx="682625" cy="650875"/>
          </a:xfrm>
          <a:custGeom>
            <a:avLst/>
            <a:gdLst/>
            <a:ahLst/>
            <a:cxnLst>
              <a:cxn ang="0">
                <a:pos x="360" y="0"/>
              </a:cxn>
              <a:cxn ang="0">
                <a:pos x="10" y="0"/>
              </a:cxn>
              <a:cxn ang="0">
                <a:pos x="78" y="196"/>
              </a:cxn>
              <a:cxn ang="0">
                <a:pos x="0" y="410"/>
              </a:cxn>
              <a:cxn ang="0">
                <a:pos x="352" y="410"/>
              </a:cxn>
              <a:cxn ang="0">
                <a:pos x="430" y="196"/>
              </a:cxn>
              <a:cxn ang="0">
                <a:pos x="360" y="0"/>
              </a:cxn>
            </a:cxnLst>
            <a:rect l="0" t="0" r="r" b="b"/>
            <a:pathLst>
              <a:path w="430" h="410">
                <a:moveTo>
                  <a:pt x="360" y="0"/>
                </a:moveTo>
                <a:lnTo>
                  <a:pt x="10" y="0"/>
                </a:lnTo>
                <a:lnTo>
                  <a:pt x="78" y="196"/>
                </a:lnTo>
                <a:lnTo>
                  <a:pt x="0" y="410"/>
                </a:lnTo>
                <a:lnTo>
                  <a:pt x="352" y="410"/>
                </a:lnTo>
                <a:lnTo>
                  <a:pt x="430" y="196"/>
                </a:lnTo>
                <a:lnTo>
                  <a:pt x="360" y="0"/>
                </a:lnTo>
                <a:close/>
              </a:path>
            </a:pathLst>
          </a:custGeom>
          <a:solidFill>
            <a:schemeClr val="accent6"/>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6" name="Freeform 18"/>
          <p:cNvSpPr>
            <a:spLocks/>
          </p:cNvSpPr>
          <p:nvPr/>
        </p:nvSpPr>
        <p:spPr bwMode="auto">
          <a:xfrm>
            <a:off x="3646213" y="3239442"/>
            <a:ext cx="663575" cy="650875"/>
          </a:xfrm>
          <a:custGeom>
            <a:avLst/>
            <a:gdLst/>
            <a:ahLst/>
            <a:cxnLst>
              <a:cxn ang="0">
                <a:pos x="350" y="0"/>
              </a:cxn>
              <a:cxn ang="0">
                <a:pos x="10" y="0"/>
              </a:cxn>
              <a:cxn ang="0">
                <a:pos x="78" y="196"/>
              </a:cxn>
              <a:cxn ang="0">
                <a:pos x="0" y="410"/>
              </a:cxn>
              <a:cxn ang="0">
                <a:pos x="340" y="410"/>
              </a:cxn>
              <a:cxn ang="0">
                <a:pos x="418" y="196"/>
              </a:cxn>
              <a:cxn ang="0">
                <a:pos x="350" y="0"/>
              </a:cxn>
            </a:cxnLst>
            <a:rect l="0" t="0" r="r" b="b"/>
            <a:pathLst>
              <a:path w="418" h="410">
                <a:moveTo>
                  <a:pt x="350" y="0"/>
                </a:moveTo>
                <a:lnTo>
                  <a:pt x="10" y="0"/>
                </a:lnTo>
                <a:lnTo>
                  <a:pt x="78" y="196"/>
                </a:lnTo>
                <a:lnTo>
                  <a:pt x="0" y="410"/>
                </a:lnTo>
                <a:lnTo>
                  <a:pt x="340" y="410"/>
                </a:lnTo>
                <a:lnTo>
                  <a:pt x="418" y="196"/>
                </a:lnTo>
                <a:lnTo>
                  <a:pt x="350" y="0"/>
                </a:lnTo>
                <a:close/>
              </a:path>
            </a:pathLst>
          </a:custGeom>
          <a:solidFill>
            <a:schemeClr val="accent4"/>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7" name="Freeform 19"/>
          <p:cNvSpPr>
            <a:spLocks/>
          </p:cNvSpPr>
          <p:nvPr/>
        </p:nvSpPr>
        <p:spPr bwMode="auto">
          <a:xfrm>
            <a:off x="4767312" y="3239442"/>
            <a:ext cx="701675" cy="650875"/>
          </a:xfrm>
          <a:custGeom>
            <a:avLst/>
            <a:gdLst/>
            <a:ahLst/>
            <a:cxnLst>
              <a:cxn ang="0">
                <a:pos x="442" y="196"/>
              </a:cxn>
              <a:cxn ang="0">
                <a:pos x="374" y="0"/>
              </a:cxn>
              <a:cxn ang="0">
                <a:pos x="10" y="0"/>
              </a:cxn>
              <a:cxn ang="0">
                <a:pos x="80" y="196"/>
              </a:cxn>
              <a:cxn ang="0">
                <a:pos x="0" y="410"/>
              </a:cxn>
              <a:cxn ang="0">
                <a:pos x="374" y="410"/>
              </a:cxn>
              <a:cxn ang="0">
                <a:pos x="442" y="196"/>
              </a:cxn>
            </a:cxnLst>
            <a:rect l="0" t="0" r="r" b="b"/>
            <a:pathLst>
              <a:path w="442" h="410">
                <a:moveTo>
                  <a:pt x="442" y="196"/>
                </a:moveTo>
                <a:lnTo>
                  <a:pt x="374" y="0"/>
                </a:lnTo>
                <a:lnTo>
                  <a:pt x="10" y="0"/>
                </a:lnTo>
                <a:lnTo>
                  <a:pt x="80" y="196"/>
                </a:lnTo>
                <a:lnTo>
                  <a:pt x="0" y="410"/>
                </a:lnTo>
                <a:lnTo>
                  <a:pt x="374" y="410"/>
                </a:lnTo>
                <a:lnTo>
                  <a:pt x="442" y="196"/>
                </a:lnTo>
                <a:close/>
              </a:path>
            </a:pathLst>
          </a:custGeom>
          <a:solidFill>
            <a:schemeClr val="accent6"/>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8" name="Rectangle 20"/>
          <p:cNvSpPr>
            <a:spLocks noChangeArrowheads="1"/>
          </p:cNvSpPr>
          <p:nvPr/>
        </p:nvSpPr>
        <p:spPr bwMode="auto">
          <a:xfrm>
            <a:off x="3493813" y="3248967"/>
            <a:ext cx="190500" cy="2603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1" i="1" u="none" strike="noStrike" cap="none" normalizeH="0" baseline="0" smtClean="0">
                <a:ln>
                  <a:noFill/>
                </a:ln>
                <a:solidFill>
                  <a:srgbClr val="FFFFFF"/>
                </a:solidFill>
                <a:effectLst/>
                <a:latin typeface="Georgia" pitchFamily="18" charset="0"/>
              </a:rPr>
              <a:t>1</a:t>
            </a:r>
            <a:endParaRPr kumimoji="0" lang="en-US" sz="1800" b="0" i="0" u="none" strike="noStrike" cap="none" normalizeH="0" baseline="0" smtClean="0">
              <a:ln>
                <a:noFill/>
              </a:ln>
              <a:solidFill>
                <a:schemeClr val="tx1"/>
              </a:solidFill>
              <a:effectLst/>
              <a:latin typeface="Arial" pitchFamily="34" charset="0"/>
            </a:endParaRPr>
          </a:p>
        </p:txBody>
      </p:sp>
      <p:sp>
        <p:nvSpPr>
          <p:cNvPr id="2069" name="Rectangle 21"/>
          <p:cNvSpPr>
            <a:spLocks noChangeArrowheads="1"/>
          </p:cNvSpPr>
          <p:nvPr/>
        </p:nvSpPr>
        <p:spPr bwMode="auto">
          <a:xfrm>
            <a:off x="4039913" y="3248967"/>
            <a:ext cx="219075" cy="26035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500" b="1" i="1" u="none" strike="noStrike" cap="none" normalizeH="0" baseline="0" smtClean="0">
                <a:ln>
                  <a:noFill/>
                </a:ln>
                <a:solidFill>
                  <a:srgbClr val="FFFFFF"/>
                </a:solidFill>
                <a:effectLst/>
                <a:latin typeface="Georgia" pitchFamily="18" charset="0"/>
              </a:rPr>
              <a:t>2</a:t>
            </a:r>
            <a:endParaRPr kumimoji="0" lang="en-US" sz="1800" b="0" i="0" u="none" strike="noStrike" cap="none" normalizeH="0" baseline="0" smtClean="0">
              <a:ln>
                <a:noFill/>
              </a:ln>
              <a:solidFill>
                <a:schemeClr val="tx1"/>
              </a:solidFill>
              <a:effectLst/>
              <a:latin typeface="Arial" pitchFamily="34" charset="0"/>
            </a:endParaRPr>
          </a:p>
        </p:txBody>
      </p:sp>
      <p:sp>
        <p:nvSpPr>
          <p:cNvPr id="2070" name="Rectangle 22"/>
          <p:cNvSpPr>
            <a:spLocks noChangeArrowheads="1"/>
          </p:cNvSpPr>
          <p:nvPr/>
        </p:nvSpPr>
        <p:spPr bwMode="auto">
          <a:xfrm>
            <a:off x="4627450" y="3255317"/>
            <a:ext cx="187325"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3</a:t>
            </a:r>
            <a:endParaRPr kumimoji="0" lang="en-US" sz="1800" b="0" i="0" u="none" strike="noStrike" cap="none" normalizeH="0" baseline="0" smtClean="0">
              <a:ln>
                <a:noFill/>
              </a:ln>
              <a:solidFill>
                <a:schemeClr val="tx1"/>
              </a:solidFill>
              <a:effectLst/>
              <a:latin typeface="Arial" pitchFamily="34" charset="0"/>
            </a:endParaRPr>
          </a:p>
        </p:txBody>
      </p:sp>
      <p:sp>
        <p:nvSpPr>
          <p:cNvPr id="4" name="Rectangle 23"/>
          <p:cNvSpPr>
            <a:spLocks noChangeArrowheads="1"/>
          </p:cNvSpPr>
          <p:nvPr/>
        </p:nvSpPr>
        <p:spPr bwMode="auto">
          <a:xfrm>
            <a:off x="5205462" y="3255317"/>
            <a:ext cx="193675"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4</a:t>
            </a:r>
            <a:endParaRPr kumimoji="0" lang="en-US" sz="1800" b="0" i="0" u="none" strike="noStrike" cap="none" normalizeH="0" baseline="0" smtClean="0">
              <a:ln>
                <a:noFill/>
              </a:ln>
              <a:solidFill>
                <a:schemeClr val="tx1"/>
              </a:solidFill>
              <a:effectLst/>
              <a:latin typeface="Arial" pitchFamily="34" charset="0"/>
            </a:endParaRPr>
          </a:p>
        </p:txBody>
      </p:sp>
      <p:sp>
        <p:nvSpPr>
          <p:cNvPr id="5" name="Rectangle 24"/>
          <p:cNvSpPr>
            <a:spLocks noChangeArrowheads="1"/>
          </p:cNvSpPr>
          <p:nvPr/>
        </p:nvSpPr>
        <p:spPr bwMode="auto">
          <a:xfrm>
            <a:off x="5894437" y="3439467"/>
            <a:ext cx="184150"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dirty="0" smtClean="0">
                <a:ln>
                  <a:noFill/>
                </a:ln>
                <a:solidFill>
                  <a:srgbClr val="FFFFFF"/>
                </a:solidFill>
                <a:effectLst/>
                <a:latin typeface="Georgia" pitchFamily="18" charset="0"/>
              </a:rPr>
              <a:t>5</a:t>
            </a:r>
            <a:endParaRPr kumimoji="0" lang="en-US" sz="1800" b="0" i="0" u="none" strike="noStrike" cap="none" normalizeH="0" baseline="0" dirty="0" smtClean="0">
              <a:ln>
                <a:noFill/>
              </a:ln>
              <a:solidFill>
                <a:schemeClr val="tx1"/>
              </a:solidFill>
              <a:effectLst/>
              <a:latin typeface="Arial" pitchFamily="34" charset="0"/>
            </a:endParaRPr>
          </a:p>
        </p:txBody>
      </p:sp>
      <p:sp>
        <p:nvSpPr>
          <p:cNvPr id="6" name="Rectangle 25"/>
          <p:cNvSpPr>
            <a:spLocks noChangeArrowheads="1"/>
          </p:cNvSpPr>
          <p:nvPr/>
        </p:nvSpPr>
        <p:spPr bwMode="auto">
          <a:xfrm>
            <a:off x="6326237" y="3944292"/>
            <a:ext cx="193675"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6</a:t>
            </a:r>
            <a:endParaRPr kumimoji="0" lang="en-US" sz="1800" b="0" i="0" u="none" strike="noStrike" cap="none" normalizeH="0" baseline="0" smtClean="0">
              <a:ln>
                <a:noFill/>
              </a:ln>
              <a:solidFill>
                <a:schemeClr val="tx1"/>
              </a:solidFill>
              <a:effectLst/>
              <a:latin typeface="Arial" pitchFamily="34" charset="0"/>
            </a:endParaRPr>
          </a:p>
        </p:txBody>
      </p:sp>
      <p:sp>
        <p:nvSpPr>
          <p:cNvPr id="8" name="Rectangle 26"/>
          <p:cNvSpPr>
            <a:spLocks noChangeArrowheads="1"/>
          </p:cNvSpPr>
          <p:nvPr/>
        </p:nvSpPr>
        <p:spPr bwMode="auto">
          <a:xfrm>
            <a:off x="6424662" y="4671367"/>
            <a:ext cx="177800"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7</a:t>
            </a:r>
            <a:endParaRPr kumimoji="0" lang="en-US" sz="1800" b="0" i="0" u="none" strike="noStrike" cap="none" normalizeH="0" baseline="0" smtClean="0">
              <a:ln>
                <a:noFill/>
              </a:ln>
              <a:solidFill>
                <a:schemeClr val="tx1"/>
              </a:solidFill>
              <a:effectLst/>
              <a:latin typeface="Arial" pitchFamily="34" charset="0"/>
            </a:endParaRPr>
          </a:p>
        </p:txBody>
      </p:sp>
      <p:sp>
        <p:nvSpPr>
          <p:cNvPr id="9" name="Rectangle 27"/>
          <p:cNvSpPr>
            <a:spLocks noChangeArrowheads="1"/>
          </p:cNvSpPr>
          <p:nvPr/>
        </p:nvSpPr>
        <p:spPr bwMode="auto">
          <a:xfrm>
            <a:off x="6053187" y="5252392"/>
            <a:ext cx="196850"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8</a:t>
            </a:r>
            <a:endParaRPr kumimoji="0" lang="en-US" sz="1800" b="0" i="0" u="none" strike="noStrike" cap="none" normalizeH="0" baseline="0" smtClean="0">
              <a:ln>
                <a:noFill/>
              </a:ln>
              <a:solidFill>
                <a:schemeClr val="tx1"/>
              </a:solidFill>
              <a:effectLst/>
              <a:latin typeface="Arial" pitchFamily="34" charset="0"/>
            </a:endParaRPr>
          </a:p>
        </p:txBody>
      </p:sp>
      <p:sp>
        <p:nvSpPr>
          <p:cNvPr id="10" name="Rectangle 28"/>
          <p:cNvSpPr>
            <a:spLocks noChangeArrowheads="1"/>
          </p:cNvSpPr>
          <p:nvPr/>
        </p:nvSpPr>
        <p:spPr bwMode="auto">
          <a:xfrm>
            <a:off x="5392787" y="5547667"/>
            <a:ext cx="193675"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9</a:t>
            </a:r>
            <a:endParaRPr kumimoji="0" lang="en-US" sz="1800" b="0" i="0" u="none" strike="noStrike" cap="none" normalizeH="0" baseline="0" smtClean="0">
              <a:ln>
                <a:noFill/>
              </a:ln>
              <a:solidFill>
                <a:schemeClr val="tx1"/>
              </a:solidFill>
              <a:effectLst/>
              <a:latin typeface="Arial" pitchFamily="34" charset="0"/>
            </a:endParaRPr>
          </a:p>
        </p:txBody>
      </p:sp>
      <p:sp>
        <p:nvSpPr>
          <p:cNvPr id="11" name="Rectangle 29"/>
          <p:cNvSpPr>
            <a:spLocks noChangeArrowheads="1"/>
          </p:cNvSpPr>
          <p:nvPr/>
        </p:nvSpPr>
        <p:spPr bwMode="auto">
          <a:xfrm>
            <a:off x="4710162" y="5360342"/>
            <a:ext cx="279400"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10</a:t>
            </a:r>
            <a:endParaRPr kumimoji="0" lang="en-US" sz="1800" b="0" i="0" u="none" strike="noStrike" cap="none" normalizeH="0" baseline="0" smtClean="0">
              <a:ln>
                <a:noFill/>
              </a:ln>
              <a:solidFill>
                <a:schemeClr val="tx1"/>
              </a:solidFill>
              <a:effectLst/>
              <a:latin typeface="Arial" pitchFamily="34" charset="0"/>
            </a:endParaRPr>
          </a:p>
        </p:txBody>
      </p:sp>
      <p:sp>
        <p:nvSpPr>
          <p:cNvPr id="12" name="Rectangle 30"/>
          <p:cNvSpPr>
            <a:spLocks noChangeArrowheads="1"/>
          </p:cNvSpPr>
          <p:nvPr/>
        </p:nvSpPr>
        <p:spPr bwMode="auto">
          <a:xfrm>
            <a:off x="4227562" y="4849167"/>
            <a:ext cx="244475"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11</a:t>
            </a:r>
            <a:endParaRPr kumimoji="0" lang="en-US" sz="1800" b="0" i="0" u="none" strike="noStrike" cap="none" normalizeH="0" baseline="0" smtClean="0">
              <a:ln>
                <a:noFill/>
              </a:ln>
              <a:solidFill>
                <a:schemeClr val="tx1"/>
              </a:solidFill>
              <a:effectLst/>
              <a:latin typeface="Arial" pitchFamily="34" charset="0"/>
            </a:endParaRPr>
          </a:p>
        </p:txBody>
      </p:sp>
      <p:sp>
        <p:nvSpPr>
          <p:cNvPr id="13" name="Rectangle 31"/>
          <p:cNvSpPr>
            <a:spLocks noChangeArrowheads="1"/>
          </p:cNvSpPr>
          <p:nvPr/>
        </p:nvSpPr>
        <p:spPr bwMode="auto">
          <a:xfrm>
            <a:off x="4160887" y="4166542"/>
            <a:ext cx="269875" cy="228600"/>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300" b="1" i="1" u="none" strike="noStrike" cap="none" normalizeH="0" baseline="0" smtClean="0">
                <a:ln>
                  <a:noFill/>
                </a:ln>
                <a:solidFill>
                  <a:srgbClr val="FFFFFF"/>
                </a:solidFill>
                <a:effectLst/>
                <a:latin typeface="Georgia" pitchFamily="18" charset="0"/>
              </a:rPr>
              <a:t>12</a:t>
            </a:r>
            <a:endParaRPr kumimoji="0" lang="en-US" sz="1800" b="0" i="0" u="none" strike="noStrike" cap="none" normalizeH="0" baseline="0" smtClean="0">
              <a:ln>
                <a:noFill/>
              </a:ln>
              <a:solidFill>
                <a:schemeClr val="tx1"/>
              </a:solidFill>
              <a:effectLst/>
              <a:latin typeface="Arial" pitchFamily="34" charset="0"/>
            </a:endParaRPr>
          </a:p>
        </p:txBody>
      </p:sp>
      <p:sp>
        <p:nvSpPr>
          <p:cNvPr id="2269" name="Freeform 221"/>
          <p:cNvSpPr>
            <a:spLocks/>
          </p:cNvSpPr>
          <p:nvPr/>
        </p:nvSpPr>
        <p:spPr bwMode="auto">
          <a:xfrm>
            <a:off x="3735437" y="3017192"/>
            <a:ext cx="108000" cy="108000"/>
          </a:xfrm>
          <a:custGeom>
            <a:avLst/>
            <a:gdLst/>
            <a:ahLst/>
            <a:cxnLst>
              <a:cxn ang="0">
                <a:pos x="60" y="30"/>
              </a:cxn>
              <a:cxn ang="0">
                <a:pos x="60" y="30"/>
              </a:cxn>
              <a:cxn ang="0">
                <a:pos x="60" y="24"/>
              </a:cxn>
              <a:cxn ang="0">
                <a:pos x="58" y="18"/>
              </a:cxn>
              <a:cxn ang="0">
                <a:pos x="52" y="8"/>
              </a:cxn>
              <a:cxn ang="0">
                <a:pos x="42" y="2"/>
              </a:cxn>
              <a:cxn ang="0">
                <a:pos x="36" y="0"/>
              </a:cxn>
              <a:cxn ang="0">
                <a:pos x="30" y="0"/>
              </a:cxn>
              <a:cxn ang="0">
                <a:pos x="30" y="0"/>
              </a:cxn>
              <a:cxn ang="0">
                <a:pos x="24" y="0"/>
              </a:cxn>
              <a:cxn ang="0">
                <a:pos x="18" y="2"/>
              </a:cxn>
              <a:cxn ang="0">
                <a:pos x="10" y="8"/>
              </a:cxn>
              <a:cxn ang="0">
                <a:pos x="2" y="18"/>
              </a:cxn>
              <a:cxn ang="0">
                <a:pos x="0" y="24"/>
              </a:cxn>
              <a:cxn ang="0">
                <a:pos x="0" y="30"/>
              </a:cxn>
              <a:cxn ang="0">
                <a:pos x="0" y="30"/>
              </a:cxn>
              <a:cxn ang="0">
                <a:pos x="0" y="36"/>
              </a:cxn>
              <a:cxn ang="0">
                <a:pos x="2" y="42"/>
              </a:cxn>
              <a:cxn ang="0">
                <a:pos x="10" y="50"/>
              </a:cxn>
              <a:cxn ang="0">
                <a:pos x="18" y="58"/>
              </a:cxn>
              <a:cxn ang="0">
                <a:pos x="24" y="58"/>
              </a:cxn>
              <a:cxn ang="0">
                <a:pos x="30" y="60"/>
              </a:cxn>
              <a:cxn ang="0">
                <a:pos x="30" y="60"/>
              </a:cxn>
              <a:cxn ang="0">
                <a:pos x="36" y="58"/>
              </a:cxn>
              <a:cxn ang="0">
                <a:pos x="42" y="58"/>
              </a:cxn>
              <a:cxn ang="0">
                <a:pos x="52" y="50"/>
              </a:cxn>
              <a:cxn ang="0">
                <a:pos x="58" y="42"/>
              </a:cxn>
              <a:cxn ang="0">
                <a:pos x="60" y="36"/>
              </a:cxn>
              <a:cxn ang="0">
                <a:pos x="60" y="30"/>
              </a:cxn>
              <a:cxn ang="0">
                <a:pos x="60" y="30"/>
              </a:cxn>
            </a:cxnLst>
            <a:rect l="0" t="0" r="r" b="b"/>
            <a:pathLst>
              <a:path w="60" h="60">
                <a:moveTo>
                  <a:pt x="60" y="30"/>
                </a:moveTo>
                <a:lnTo>
                  <a:pt x="60" y="30"/>
                </a:lnTo>
                <a:lnTo>
                  <a:pt x="60" y="24"/>
                </a:lnTo>
                <a:lnTo>
                  <a:pt x="58" y="18"/>
                </a:lnTo>
                <a:lnTo>
                  <a:pt x="52" y="8"/>
                </a:lnTo>
                <a:lnTo>
                  <a:pt x="42" y="2"/>
                </a:lnTo>
                <a:lnTo>
                  <a:pt x="36" y="0"/>
                </a:lnTo>
                <a:lnTo>
                  <a:pt x="30" y="0"/>
                </a:lnTo>
                <a:lnTo>
                  <a:pt x="30" y="0"/>
                </a:lnTo>
                <a:lnTo>
                  <a:pt x="24" y="0"/>
                </a:lnTo>
                <a:lnTo>
                  <a:pt x="18" y="2"/>
                </a:lnTo>
                <a:lnTo>
                  <a:pt x="10" y="8"/>
                </a:lnTo>
                <a:lnTo>
                  <a:pt x="2" y="18"/>
                </a:lnTo>
                <a:lnTo>
                  <a:pt x="0" y="24"/>
                </a:lnTo>
                <a:lnTo>
                  <a:pt x="0" y="30"/>
                </a:lnTo>
                <a:lnTo>
                  <a:pt x="0" y="30"/>
                </a:lnTo>
                <a:lnTo>
                  <a:pt x="0" y="36"/>
                </a:lnTo>
                <a:lnTo>
                  <a:pt x="2" y="42"/>
                </a:lnTo>
                <a:lnTo>
                  <a:pt x="10" y="50"/>
                </a:lnTo>
                <a:lnTo>
                  <a:pt x="18" y="58"/>
                </a:lnTo>
                <a:lnTo>
                  <a:pt x="24" y="58"/>
                </a:lnTo>
                <a:lnTo>
                  <a:pt x="30" y="60"/>
                </a:lnTo>
                <a:lnTo>
                  <a:pt x="30" y="60"/>
                </a:lnTo>
                <a:lnTo>
                  <a:pt x="36" y="58"/>
                </a:lnTo>
                <a:lnTo>
                  <a:pt x="42" y="58"/>
                </a:lnTo>
                <a:lnTo>
                  <a:pt x="52" y="50"/>
                </a:lnTo>
                <a:lnTo>
                  <a:pt x="58" y="42"/>
                </a:lnTo>
                <a:lnTo>
                  <a:pt x="60" y="36"/>
                </a:lnTo>
                <a:lnTo>
                  <a:pt x="60" y="30"/>
                </a:lnTo>
                <a:lnTo>
                  <a:pt x="60" y="3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2" name="Freeform 234"/>
          <p:cNvSpPr>
            <a:spLocks/>
          </p:cNvSpPr>
          <p:nvPr/>
        </p:nvSpPr>
        <p:spPr bwMode="auto">
          <a:xfrm>
            <a:off x="4621262" y="3017192"/>
            <a:ext cx="108000" cy="108000"/>
          </a:xfrm>
          <a:custGeom>
            <a:avLst/>
            <a:gdLst/>
            <a:ahLst/>
            <a:cxnLst>
              <a:cxn ang="0">
                <a:pos x="60" y="30"/>
              </a:cxn>
              <a:cxn ang="0">
                <a:pos x="60" y="30"/>
              </a:cxn>
              <a:cxn ang="0">
                <a:pos x="58" y="24"/>
              </a:cxn>
              <a:cxn ang="0">
                <a:pos x="56" y="18"/>
              </a:cxn>
              <a:cxn ang="0">
                <a:pos x="50" y="8"/>
              </a:cxn>
              <a:cxn ang="0">
                <a:pos x="40" y="2"/>
              </a:cxn>
              <a:cxn ang="0">
                <a:pos x="36" y="0"/>
              </a:cxn>
              <a:cxn ang="0">
                <a:pos x="30" y="0"/>
              </a:cxn>
              <a:cxn ang="0">
                <a:pos x="30" y="0"/>
              </a:cxn>
              <a:cxn ang="0">
                <a:pos x="24" y="0"/>
              </a:cxn>
              <a:cxn ang="0">
                <a:pos x="18" y="2"/>
              </a:cxn>
              <a:cxn ang="0">
                <a:pos x="8" y="8"/>
              </a:cxn>
              <a:cxn ang="0">
                <a:pos x="2" y="18"/>
              </a:cxn>
              <a:cxn ang="0">
                <a:pos x="0" y="24"/>
              </a:cxn>
              <a:cxn ang="0">
                <a:pos x="0" y="30"/>
              </a:cxn>
              <a:cxn ang="0">
                <a:pos x="0" y="30"/>
              </a:cxn>
              <a:cxn ang="0">
                <a:pos x="0" y="36"/>
              </a:cxn>
              <a:cxn ang="0">
                <a:pos x="2" y="42"/>
              </a:cxn>
              <a:cxn ang="0">
                <a:pos x="8" y="50"/>
              </a:cxn>
              <a:cxn ang="0">
                <a:pos x="18" y="58"/>
              </a:cxn>
              <a:cxn ang="0">
                <a:pos x="24" y="58"/>
              </a:cxn>
              <a:cxn ang="0">
                <a:pos x="30" y="60"/>
              </a:cxn>
              <a:cxn ang="0">
                <a:pos x="30" y="60"/>
              </a:cxn>
              <a:cxn ang="0">
                <a:pos x="36" y="58"/>
              </a:cxn>
              <a:cxn ang="0">
                <a:pos x="40" y="58"/>
              </a:cxn>
              <a:cxn ang="0">
                <a:pos x="50" y="50"/>
              </a:cxn>
              <a:cxn ang="0">
                <a:pos x="56" y="42"/>
              </a:cxn>
              <a:cxn ang="0">
                <a:pos x="58" y="36"/>
              </a:cxn>
              <a:cxn ang="0">
                <a:pos x="60" y="30"/>
              </a:cxn>
              <a:cxn ang="0">
                <a:pos x="60" y="30"/>
              </a:cxn>
            </a:cxnLst>
            <a:rect l="0" t="0" r="r" b="b"/>
            <a:pathLst>
              <a:path w="60" h="60">
                <a:moveTo>
                  <a:pt x="60" y="30"/>
                </a:moveTo>
                <a:lnTo>
                  <a:pt x="60" y="30"/>
                </a:lnTo>
                <a:lnTo>
                  <a:pt x="58" y="24"/>
                </a:lnTo>
                <a:lnTo>
                  <a:pt x="56" y="18"/>
                </a:lnTo>
                <a:lnTo>
                  <a:pt x="50" y="8"/>
                </a:lnTo>
                <a:lnTo>
                  <a:pt x="40" y="2"/>
                </a:lnTo>
                <a:lnTo>
                  <a:pt x="36" y="0"/>
                </a:lnTo>
                <a:lnTo>
                  <a:pt x="30" y="0"/>
                </a:lnTo>
                <a:lnTo>
                  <a:pt x="30" y="0"/>
                </a:lnTo>
                <a:lnTo>
                  <a:pt x="24" y="0"/>
                </a:lnTo>
                <a:lnTo>
                  <a:pt x="18" y="2"/>
                </a:lnTo>
                <a:lnTo>
                  <a:pt x="8" y="8"/>
                </a:lnTo>
                <a:lnTo>
                  <a:pt x="2" y="18"/>
                </a:lnTo>
                <a:lnTo>
                  <a:pt x="0" y="24"/>
                </a:lnTo>
                <a:lnTo>
                  <a:pt x="0" y="30"/>
                </a:lnTo>
                <a:lnTo>
                  <a:pt x="0" y="30"/>
                </a:lnTo>
                <a:lnTo>
                  <a:pt x="0" y="36"/>
                </a:lnTo>
                <a:lnTo>
                  <a:pt x="2" y="42"/>
                </a:lnTo>
                <a:lnTo>
                  <a:pt x="8" y="50"/>
                </a:lnTo>
                <a:lnTo>
                  <a:pt x="18" y="58"/>
                </a:lnTo>
                <a:lnTo>
                  <a:pt x="24" y="58"/>
                </a:lnTo>
                <a:lnTo>
                  <a:pt x="30" y="60"/>
                </a:lnTo>
                <a:lnTo>
                  <a:pt x="30" y="60"/>
                </a:lnTo>
                <a:lnTo>
                  <a:pt x="36" y="58"/>
                </a:lnTo>
                <a:lnTo>
                  <a:pt x="40" y="58"/>
                </a:lnTo>
                <a:lnTo>
                  <a:pt x="50" y="50"/>
                </a:lnTo>
                <a:lnTo>
                  <a:pt x="56" y="42"/>
                </a:lnTo>
                <a:lnTo>
                  <a:pt x="58" y="36"/>
                </a:lnTo>
                <a:lnTo>
                  <a:pt x="60" y="30"/>
                </a:lnTo>
                <a:lnTo>
                  <a:pt x="60" y="30"/>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0" name="Freeform 282"/>
          <p:cNvSpPr>
            <a:spLocks/>
          </p:cNvSpPr>
          <p:nvPr/>
        </p:nvSpPr>
        <p:spPr bwMode="auto">
          <a:xfrm>
            <a:off x="5827762" y="3017192"/>
            <a:ext cx="108000" cy="108000"/>
          </a:xfrm>
          <a:custGeom>
            <a:avLst/>
            <a:gdLst/>
            <a:ahLst/>
            <a:cxnLst>
              <a:cxn ang="0">
                <a:pos x="64" y="32"/>
              </a:cxn>
              <a:cxn ang="0">
                <a:pos x="64" y="32"/>
              </a:cxn>
              <a:cxn ang="0">
                <a:pos x="64" y="38"/>
              </a:cxn>
              <a:cxn ang="0">
                <a:pos x="62" y="44"/>
              </a:cxn>
              <a:cxn ang="0">
                <a:pos x="54" y="54"/>
              </a:cxn>
              <a:cxn ang="0">
                <a:pos x="44" y="62"/>
              </a:cxn>
              <a:cxn ang="0">
                <a:pos x="38" y="64"/>
              </a:cxn>
              <a:cxn ang="0">
                <a:pos x="32" y="64"/>
              </a:cxn>
              <a:cxn ang="0">
                <a:pos x="32" y="64"/>
              </a:cxn>
              <a:cxn ang="0">
                <a:pos x="26" y="64"/>
              </a:cxn>
              <a:cxn ang="0">
                <a:pos x="20" y="62"/>
              </a:cxn>
              <a:cxn ang="0">
                <a:pos x="10" y="54"/>
              </a:cxn>
              <a:cxn ang="0">
                <a:pos x="4" y="44"/>
              </a:cxn>
              <a:cxn ang="0">
                <a:pos x="2" y="38"/>
              </a:cxn>
              <a:cxn ang="0">
                <a:pos x="0" y="32"/>
              </a:cxn>
              <a:cxn ang="0">
                <a:pos x="0" y="32"/>
              </a:cxn>
              <a:cxn ang="0">
                <a:pos x="2" y="26"/>
              </a:cxn>
              <a:cxn ang="0">
                <a:pos x="4" y="20"/>
              </a:cxn>
              <a:cxn ang="0">
                <a:pos x="10" y="10"/>
              </a:cxn>
              <a:cxn ang="0">
                <a:pos x="20" y="4"/>
              </a:cxn>
              <a:cxn ang="0">
                <a:pos x="26" y="2"/>
              </a:cxn>
              <a:cxn ang="0">
                <a:pos x="32" y="0"/>
              </a:cxn>
              <a:cxn ang="0">
                <a:pos x="32" y="0"/>
              </a:cxn>
              <a:cxn ang="0">
                <a:pos x="38" y="2"/>
              </a:cxn>
              <a:cxn ang="0">
                <a:pos x="44" y="4"/>
              </a:cxn>
              <a:cxn ang="0">
                <a:pos x="54" y="10"/>
              </a:cxn>
              <a:cxn ang="0">
                <a:pos x="62" y="20"/>
              </a:cxn>
              <a:cxn ang="0">
                <a:pos x="64" y="26"/>
              </a:cxn>
              <a:cxn ang="0">
                <a:pos x="64" y="32"/>
              </a:cxn>
              <a:cxn ang="0">
                <a:pos x="64" y="32"/>
              </a:cxn>
            </a:cxnLst>
            <a:rect l="0" t="0" r="r" b="b"/>
            <a:pathLst>
              <a:path w="64" h="64">
                <a:moveTo>
                  <a:pt x="64" y="32"/>
                </a:moveTo>
                <a:lnTo>
                  <a:pt x="64" y="32"/>
                </a:lnTo>
                <a:lnTo>
                  <a:pt x="64" y="38"/>
                </a:lnTo>
                <a:lnTo>
                  <a:pt x="62" y="44"/>
                </a:lnTo>
                <a:lnTo>
                  <a:pt x="54" y="54"/>
                </a:lnTo>
                <a:lnTo>
                  <a:pt x="44" y="62"/>
                </a:lnTo>
                <a:lnTo>
                  <a:pt x="38" y="64"/>
                </a:lnTo>
                <a:lnTo>
                  <a:pt x="32" y="64"/>
                </a:lnTo>
                <a:lnTo>
                  <a:pt x="32" y="64"/>
                </a:lnTo>
                <a:lnTo>
                  <a:pt x="26" y="64"/>
                </a:lnTo>
                <a:lnTo>
                  <a:pt x="20" y="62"/>
                </a:lnTo>
                <a:lnTo>
                  <a:pt x="10" y="54"/>
                </a:lnTo>
                <a:lnTo>
                  <a:pt x="4" y="44"/>
                </a:lnTo>
                <a:lnTo>
                  <a:pt x="2" y="38"/>
                </a:lnTo>
                <a:lnTo>
                  <a:pt x="0" y="32"/>
                </a:lnTo>
                <a:lnTo>
                  <a:pt x="0" y="32"/>
                </a:lnTo>
                <a:lnTo>
                  <a:pt x="2" y="26"/>
                </a:lnTo>
                <a:lnTo>
                  <a:pt x="4" y="20"/>
                </a:lnTo>
                <a:lnTo>
                  <a:pt x="10" y="10"/>
                </a:lnTo>
                <a:lnTo>
                  <a:pt x="20" y="4"/>
                </a:lnTo>
                <a:lnTo>
                  <a:pt x="26" y="2"/>
                </a:lnTo>
                <a:lnTo>
                  <a:pt x="32" y="0"/>
                </a:lnTo>
                <a:lnTo>
                  <a:pt x="32" y="0"/>
                </a:lnTo>
                <a:lnTo>
                  <a:pt x="38" y="2"/>
                </a:lnTo>
                <a:lnTo>
                  <a:pt x="44" y="4"/>
                </a:lnTo>
                <a:lnTo>
                  <a:pt x="54" y="10"/>
                </a:lnTo>
                <a:lnTo>
                  <a:pt x="62" y="20"/>
                </a:lnTo>
                <a:lnTo>
                  <a:pt x="64" y="26"/>
                </a:lnTo>
                <a:lnTo>
                  <a:pt x="64" y="32"/>
                </a:lnTo>
                <a:lnTo>
                  <a:pt x="64" y="32"/>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1" name="Freeform 283"/>
          <p:cNvSpPr>
            <a:spLocks/>
          </p:cNvSpPr>
          <p:nvPr/>
        </p:nvSpPr>
        <p:spPr bwMode="auto">
          <a:xfrm>
            <a:off x="6989812" y="3017192"/>
            <a:ext cx="108000" cy="108000"/>
          </a:xfrm>
          <a:custGeom>
            <a:avLst/>
            <a:gdLst/>
            <a:ahLst/>
            <a:cxnLst>
              <a:cxn ang="0">
                <a:pos x="64" y="32"/>
              </a:cxn>
              <a:cxn ang="0">
                <a:pos x="64" y="32"/>
              </a:cxn>
              <a:cxn ang="0">
                <a:pos x="64" y="38"/>
              </a:cxn>
              <a:cxn ang="0">
                <a:pos x="62" y="44"/>
              </a:cxn>
              <a:cxn ang="0">
                <a:pos x="54" y="54"/>
              </a:cxn>
              <a:cxn ang="0">
                <a:pos x="44" y="62"/>
              </a:cxn>
              <a:cxn ang="0">
                <a:pos x="38" y="64"/>
              </a:cxn>
              <a:cxn ang="0">
                <a:pos x="32" y="64"/>
              </a:cxn>
              <a:cxn ang="0">
                <a:pos x="32" y="64"/>
              </a:cxn>
              <a:cxn ang="0">
                <a:pos x="26" y="64"/>
              </a:cxn>
              <a:cxn ang="0">
                <a:pos x="20" y="62"/>
              </a:cxn>
              <a:cxn ang="0">
                <a:pos x="10" y="54"/>
              </a:cxn>
              <a:cxn ang="0">
                <a:pos x="4" y="44"/>
              </a:cxn>
              <a:cxn ang="0">
                <a:pos x="2" y="38"/>
              </a:cxn>
              <a:cxn ang="0">
                <a:pos x="0" y="32"/>
              </a:cxn>
              <a:cxn ang="0">
                <a:pos x="0" y="32"/>
              </a:cxn>
              <a:cxn ang="0">
                <a:pos x="2" y="26"/>
              </a:cxn>
              <a:cxn ang="0">
                <a:pos x="4" y="20"/>
              </a:cxn>
              <a:cxn ang="0">
                <a:pos x="10" y="10"/>
              </a:cxn>
              <a:cxn ang="0">
                <a:pos x="20" y="4"/>
              </a:cxn>
              <a:cxn ang="0">
                <a:pos x="26" y="2"/>
              </a:cxn>
              <a:cxn ang="0">
                <a:pos x="32" y="0"/>
              </a:cxn>
              <a:cxn ang="0">
                <a:pos x="32" y="0"/>
              </a:cxn>
              <a:cxn ang="0">
                <a:pos x="38" y="2"/>
              </a:cxn>
              <a:cxn ang="0">
                <a:pos x="44" y="4"/>
              </a:cxn>
              <a:cxn ang="0">
                <a:pos x="54" y="10"/>
              </a:cxn>
              <a:cxn ang="0">
                <a:pos x="62" y="20"/>
              </a:cxn>
              <a:cxn ang="0">
                <a:pos x="64" y="26"/>
              </a:cxn>
              <a:cxn ang="0">
                <a:pos x="64" y="32"/>
              </a:cxn>
              <a:cxn ang="0">
                <a:pos x="64" y="32"/>
              </a:cxn>
            </a:cxnLst>
            <a:rect l="0" t="0" r="r" b="b"/>
            <a:pathLst>
              <a:path w="64" h="64">
                <a:moveTo>
                  <a:pt x="64" y="32"/>
                </a:moveTo>
                <a:lnTo>
                  <a:pt x="64" y="32"/>
                </a:lnTo>
                <a:lnTo>
                  <a:pt x="64" y="38"/>
                </a:lnTo>
                <a:lnTo>
                  <a:pt x="62" y="44"/>
                </a:lnTo>
                <a:lnTo>
                  <a:pt x="54" y="54"/>
                </a:lnTo>
                <a:lnTo>
                  <a:pt x="44" y="62"/>
                </a:lnTo>
                <a:lnTo>
                  <a:pt x="38" y="64"/>
                </a:lnTo>
                <a:lnTo>
                  <a:pt x="32" y="64"/>
                </a:lnTo>
                <a:lnTo>
                  <a:pt x="32" y="64"/>
                </a:lnTo>
                <a:lnTo>
                  <a:pt x="26" y="64"/>
                </a:lnTo>
                <a:lnTo>
                  <a:pt x="20" y="62"/>
                </a:lnTo>
                <a:lnTo>
                  <a:pt x="10" y="54"/>
                </a:lnTo>
                <a:lnTo>
                  <a:pt x="4" y="44"/>
                </a:lnTo>
                <a:lnTo>
                  <a:pt x="2" y="38"/>
                </a:lnTo>
                <a:lnTo>
                  <a:pt x="0" y="32"/>
                </a:lnTo>
                <a:lnTo>
                  <a:pt x="0" y="32"/>
                </a:lnTo>
                <a:lnTo>
                  <a:pt x="2" y="26"/>
                </a:lnTo>
                <a:lnTo>
                  <a:pt x="4" y="20"/>
                </a:lnTo>
                <a:lnTo>
                  <a:pt x="10" y="10"/>
                </a:lnTo>
                <a:lnTo>
                  <a:pt x="20" y="4"/>
                </a:lnTo>
                <a:lnTo>
                  <a:pt x="26" y="2"/>
                </a:lnTo>
                <a:lnTo>
                  <a:pt x="32" y="0"/>
                </a:lnTo>
                <a:lnTo>
                  <a:pt x="32" y="0"/>
                </a:lnTo>
                <a:lnTo>
                  <a:pt x="38" y="2"/>
                </a:lnTo>
                <a:lnTo>
                  <a:pt x="44" y="4"/>
                </a:lnTo>
                <a:lnTo>
                  <a:pt x="54" y="10"/>
                </a:lnTo>
                <a:lnTo>
                  <a:pt x="62" y="20"/>
                </a:lnTo>
                <a:lnTo>
                  <a:pt x="64" y="26"/>
                </a:lnTo>
                <a:lnTo>
                  <a:pt x="64" y="32"/>
                </a:lnTo>
                <a:lnTo>
                  <a:pt x="64" y="3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3" name="Freeform 285"/>
          <p:cNvSpPr>
            <a:spLocks/>
          </p:cNvSpPr>
          <p:nvPr/>
        </p:nvSpPr>
        <p:spPr bwMode="auto">
          <a:xfrm>
            <a:off x="7231112" y="3674417"/>
            <a:ext cx="108000" cy="108000"/>
          </a:xfrm>
          <a:custGeom>
            <a:avLst/>
            <a:gdLst/>
            <a:ahLst/>
            <a:cxnLst>
              <a:cxn ang="0">
                <a:pos x="30" y="60"/>
              </a:cxn>
              <a:cxn ang="0">
                <a:pos x="30" y="60"/>
              </a:cxn>
              <a:cxn ang="0">
                <a:pos x="36" y="60"/>
              </a:cxn>
              <a:cxn ang="0">
                <a:pos x="40" y="58"/>
              </a:cxn>
              <a:cxn ang="0">
                <a:pos x="50" y="52"/>
              </a:cxn>
              <a:cxn ang="0">
                <a:pos x="56" y="42"/>
              </a:cxn>
              <a:cxn ang="0">
                <a:pos x="58" y="36"/>
              </a:cxn>
              <a:cxn ang="0">
                <a:pos x="60" y="30"/>
              </a:cxn>
              <a:cxn ang="0">
                <a:pos x="60" y="30"/>
              </a:cxn>
              <a:cxn ang="0">
                <a:pos x="58" y="24"/>
              </a:cxn>
              <a:cxn ang="0">
                <a:pos x="56" y="18"/>
              </a:cxn>
              <a:cxn ang="0">
                <a:pos x="50" y="10"/>
              </a:cxn>
              <a:cxn ang="0">
                <a:pos x="40" y="2"/>
              </a:cxn>
              <a:cxn ang="0">
                <a:pos x="36" y="2"/>
              </a:cxn>
              <a:cxn ang="0">
                <a:pos x="30" y="0"/>
              </a:cxn>
              <a:cxn ang="0">
                <a:pos x="30" y="0"/>
              </a:cxn>
              <a:cxn ang="0">
                <a:pos x="24" y="2"/>
              </a:cxn>
              <a:cxn ang="0">
                <a:pos x="18" y="2"/>
              </a:cxn>
              <a:cxn ang="0">
                <a:pos x="8" y="10"/>
              </a:cxn>
              <a:cxn ang="0">
                <a:pos x="2" y="18"/>
              </a:cxn>
              <a:cxn ang="0">
                <a:pos x="0" y="24"/>
              </a:cxn>
              <a:cxn ang="0">
                <a:pos x="0" y="30"/>
              </a:cxn>
              <a:cxn ang="0">
                <a:pos x="0" y="30"/>
              </a:cxn>
              <a:cxn ang="0">
                <a:pos x="0" y="36"/>
              </a:cxn>
              <a:cxn ang="0">
                <a:pos x="2" y="42"/>
              </a:cxn>
              <a:cxn ang="0">
                <a:pos x="8" y="52"/>
              </a:cxn>
              <a:cxn ang="0">
                <a:pos x="18" y="58"/>
              </a:cxn>
              <a:cxn ang="0">
                <a:pos x="24" y="60"/>
              </a:cxn>
              <a:cxn ang="0">
                <a:pos x="30" y="60"/>
              </a:cxn>
              <a:cxn ang="0">
                <a:pos x="30" y="60"/>
              </a:cxn>
            </a:cxnLst>
            <a:rect l="0" t="0" r="r" b="b"/>
            <a:pathLst>
              <a:path w="60" h="60">
                <a:moveTo>
                  <a:pt x="30" y="60"/>
                </a:moveTo>
                <a:lnTo>
                  <a:pt x="30" y="60"/>
                </a:lnTo>
                <a:lnTo>
                  <a:pt x="36" y="60"/>
                </a:lnTo>
                <a:lnTo>
                  <a:pt x="40" y="58"/>
                </a:lnTo>
                <a:lnTo>
                  <a:pt x="50" y="52"/>
                </a:lnTo>
                <a:lnTo>
                  <a:pt x="56" y="42"/>
                </a:lnTo>
                <a:lnTo>
                  <a:pt x="58" y="36"/>
                </a:lnTo>
                <a:lnTo>
                  <a:pt x="60" y="30"/>
                </a:lnTo>
                <a:lnTo>
                  <a:pt x="60" y="30"/>
                </a:lnTo>
                <a:lnTo>
                  <a:pt x="58" y="24"/>
                </a:lnTo>
                <a:lnTo>
                  <a:pt x="56" y="18"/>
                </a:lnTo>
                <a:lnTo>
                  <a:pt x="50" y="10"/>
                </a:lnTo>
                <a:lnTo>
                  <a:pt x="40" y="2"/>
                </a:lnTo>
                <a:lnTo>
                  <a:pt x="36" y="2"/>
                </a:lnTo>
                <a:lnTo>
                  <a:pt x="30" y="0"/>
                </a:lnTo>
                <a:lnTo>
                  <a:pt x="30" y="0"/>
                </a:lnTo>
                <a:lnTo>
                  <a:pt x="24" y="2"/>
                </a:lnTo>
                <a:lnTo>
                  <a:pt x="18" y="2"/>
                </a:lnTo>
                <a:lnTo>
                  <a:pt x="8" y="10"/>
                </a:lnTo>
                <a:lnTo>
                  <a:pt x="2" y="18"/>
                </a:lnTo>
                <a:lnTo>
                  <a:pt x="0" y="24"/>
                </a:lnTo>
                <a:lnTo>
                  <a:pt x="0" y="30"/>
                </a:lnTo>
                <a:lnTo>
                  <a:pt x="0" y="30"/>
                </a:lnTo>
                <a:lnTo>
                  <a:pt x="0" y="36"/>
                </a:lnTo>
                <a:lnTo>
                  <a:pt x="2" y="42"/>
                </a:lnTo>
                <a:lnTo>
                  <a:pt x="8" y="52"/>
                </a:lnTo>
                <a:lnTo>
                  <a:pt x="18" y="58"/>
                </a:lnTo>
                <a:lnTo>
                  <a:pt x="24" y="60"/>
                </a:lnTo>
                <a:lnTo>
                  <a:pt x="30" y="60"/>
                </a:lnTo>
                <a:lnTo>
                  <a:pt x="30" y="6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46" name="Freeform 298"/>
          <p:cNvSpPr>
            <a:spLocks/>
          </p:cNvSpPr>
          <p:nvPr/>
        </p:nvSpPr>
        <p:spPr bwMode="auto">
          <a:xfrm>
            <a:off x="7231112" y="4690417"/>
            <a:ext cx="108000" cy="108000"/>
          </a:xfrm>
          <a:custGeom>
            <a:avLst/>
            <a:gdLst/>
            <a:ahLst/>
            <a:cxnLst>
              <a:cxn ang="0">
                <a:pos x="30" y="60"/>
              </a:cxn>
              <a:cxn ang="0">
                <a:pos x="30" y="60"/>
              </a:cxn>
              <a:cxn ang="0">
                <a:pos x="36" y="60"/>
              </a:cxn>
              <a:cxn ang="0">
                <a:pos x="40" y="58"/>
              </a:cxn>
              <a:cxn ang="0">
                <a:pos x="50" y="52"/>
              </a:cxn>
              <a:cxn ang="0">
                <a:pos x="56" y="42"/>
              </a:cxn>
              <a:cxn ang="0">
                <a:pos x="58" y="36"/>
              </a:cxn>
              <a:cxn ang="0">
                <a:pos x="60" y="30"/>
              </a:cxn>
              <a:cxn ang="0">
                <a:pos x="60" y="30"/>
              </a:cxn>
              <a:cxn ang="0">
                <a:pos x="58" y="24"/>
              </a:cxn>
              <a:cxn ang="0">
                <a:pos x="56" y="18"/>
              </a:cxn>
              <a:cxn ang="0">
                <a:pos x="50" y="8"/>
              </a:cxn>
              <a:cxn ang="0">
                <a:pos x="40" y="2"/>
              </a:cxn>
              <a:cxn ang="0">
                <a:pos x="36" y="0"/>
              </a:cxn>
              <a:cxn ang="0">
                <a:pos x="30" y="0"/>
              </a:cxn>
              <a:cxn ang="0">
                <a:pos x="30" y="0"/>
              </a:cxn>
              <a:cxn ang="0">
                <a:pos x="24" y="0"/>
              </a:cxn>
              <a:cxn ang="0">
                <a:pos x="18" y="2"/>
              </a:cxn>
              <a:cxn ang="0">
                <a:pos x="8" y="8"/>
              </a:cxn>
              <a:cxn ang="0">
                <a:pos x="2" y="18"/>
              </a:cxn>
              <a:cxn ang="0">
                <a:pos x="0" y="24"/>
              </a:cxn>
              <a:cxn ang="0">
                <a:pos x="0" y="30"/>
              </a:cxn>
              <a:cxn ang="0">
                <a:pos x="0" y="30"/>
              </a:cxn>
              <a:cxn ang="0">
                <a:pos x="0" y="36"/>
              </a:cxn>
              <a:cxn ang="0">
                <a:pos x="2" y="42"/>
              </a:cxn>
              <a:cxn ang="0">
                <a:pos x="8" y="52"/>
              </a:cxn>
              <a:cxn ang="0">
                <a:pos x="18" y="58"/>
              </a:cxn>
              <a:cxn ang="0">
                <a:pos x="24" y="60"/>
              </a:cxn>
              <a:cxn ang="0">
                <a:pos x="30" y="60"/>
              </a:cxn>
              <a:cxn ang="0">
                <a:pos x="30" y="60"/>
              </a:cxn>
            </a:cxnLst>
            <a:rect l="0" t="0" r="r" b="b"/>
            <a:pathLst>
              <a:path w="60" h="60">
                <a:moveTo>
                  <a:pt x="30" y="60"/>
                </a:moveTo>
                <a:lnTo>
                  <a:pt x="30" y="60"/>
                </a:lnTo>
                <a:lnTo>
                  <a:pt x="36" y="60"/>
                </a:lnTo>
                <a:lnTo>
                  <a:pt x="40" y="58"/>
                </a:lnTo>
                <a:lnTo>
                  <a:pt x="50" y="52"/>
                </a:lnTo>
                <a:lnTo>
                  <a:pt x="56" y="42"/>
                </a:lnTo>
                <a:lnTo>
                  <a:pt x="58" y="36"/>
                </a:lnTo>
                <a:lnTo>
                  <a:pt x="60" y="30"/>
                </a:lnTo>
                <a:lnTo>
                  <a:pt x="60" y="30"/>
                </a:lnTo>
                <a:lnTo>
                  <a:pt x="58" y="24"/>
                </a:lnTo>
                <a:lnTo>
                  <a:pt x="56" y="18"/>
                </a:lnTo>
                <a:lnTo>
                  <a:pt x="50" y="8"/>
                </a:lnTo>
                <a:lnTo>
                  <a:pt x="40" y="2"/>
                </a:lnTo>
                <a:lnTo>
                  <a:pt x="36" y="0"/>
                </a:lnTo>
                <a:lnTo>
                  <a:pt x="30" y="0"/>
                </a:lnTo>
                <a:lnTo>
                  <a:pt x="30" y="0"/>
                </a:lnTo>
                <a:lnTo>
                  <a:pt x="24" y="0"/>
                </a:lnTo>
                <a:lnTo>
                  <a:pt x="18" y="2"/>
                </a:lnTo>
                <a:lnTo>
                  <a:pt x="8" y="8"/>
                </a:lnTo>
                <a:lnTo>
                  <a:pt x="2" y="18"/>
                </a:lnTo>
                <a:lnTo>
                  <a:pt x="0" y="24"/>
                </a:lnTo>
                <a:lnTo>
                  <a:pt x="0" y="30"/>
                </a:lnTo>
                <a:lnTo>
                  <a:pt x="0" y="30"/>
                </a:lnTo>
                <a:lnTo>
                  <a:pt x="0" y="36"/>
                </a:lnTo>
                <a:lnTo>
                  <a:pt x="2" y="42"/>
                </a:lnTo>
                <a:lnTo>
                  <a:pt x="8" y="52"/>
                </a:lnTo>
                <a:lnTo>
                  <a:pt x="18" y="58"/>
                </a:lnTo>
                <a:lnTo>
                  <a:pt x="24" y="60"/>
                </a:lnTo>
                <a:lnTo>
                  <a:pt x="30" y="60"/>
                </a:lnTo>
                <a:lnTo>
                  <a:pt x="30" y="6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4" name="Freeform 346"/>
          <p:cNvSpPr>
            <a:spLocks/>
          </p:cNvSpPr>
          <p:nvPr/>
        </p:nvSpPr>
        <p:spPr bwMode="auto">
          <a:xfrm>
            <a:off x="6989812" y="5944541"/>
            <a:ext cx="108000" cy="108000"/>
          </a:xfrm>
          <a:custGeom>
            <a:avLst/>
            <a:gdLst/>
            <a:ahLst/>
            <a:cxnLst>
              <a:cxn ang="0">
                <a:pos x="48" y="24"/>
              </a:cxn>
              <a:cxn ang="0">
                <a:pos x="48" y="24"/>
              </a:cxn>
              <a:cxn ang="0">
                <a:pos x="46" y="34"/>
              </a:cxn>
              <a:cxn ang="0">
                <a:pos x="42" y="42"/>
              </a:cxn>
              <a:cxn ang="0">
                <a:pos x="34" y="48"/>
              </a:cxn>
              <a:cxn ang="0">
                <a:pos x="24" y="50"/>
              </a:cxn>
              <a:cxn ang="0">
                <a:pos x="24" y="50"/>
              </a:cxn>
              <a:cxn ang="0">
                <a:pos x="14" y="48"/>
              </a:cxn>
              <a:cxn ang="0">
                <a:pos x="6" y="42"/>
              </a:cxn>
              <a:cxn ang="0">
                <a:pos x="2" y="34"/>
              </a:cxn>
              <a:cxn ang="0">
                <a:pos x="0" y="24"/>
              </a:cxn>
              <a:cxn ang="0">
                <a:pos x="0" y="24"/>
              </a:cxn>
              <a:cxn ang="0">
                <a:pos x="2" y="16"/>
              </a:cxn>
              <a:cxn ang="0">
                <a:pos x="6" y="8"/>
              </a:cxn>
              <a:cxn ang="0">
                <a:pos x="14" y="2"/>
              </a:cxn>
              <a:cxn ang="0">
                <a:pos x="24" y="0"/>
              </a:cxn>
              <a:cxn ang="0">
                <a:pos x="24" y="0"/>
              </a:cxn>
              <a:cxn ang="0">
                <a:pos x="34" y="2"/>
              </a:cxn>
              <a:cxn ang="0">
                <a:pos x="42" y="8"/>
              </a:cxn>
              <a:cxn ang="0">
                <a:pos x="46" y="16"/>
              </a:cxn>
              <a:cxn ang="0">
                <a:pos x="48" y="24"/>
              </a:cxn>
              <a:cxn ang="0">
                <a:pos x="48" y="24"/>
              </a:cxn>
            </a:cxnLst>
            <a:rect l="0" t="0" r="r" b="b"/>
            <a:pathLst>
              <a:path w="48" h="50">
                <a:moveTo>
                  <a:pt x="48" y="24"/>
                </a:moveTo>
                <a:lnTo>
                  <a:pt x="48" y="24"/>
                </a:lnTo>
                <a:lnTo>
                  <a:pt x="46" y="34"/>
                </a:lnTo>
                <a:lnTo>
                  <a:pt x="42" y="42"/>
                </a:lnTo>
                <a:lnTo>
                  <a:pt x="34" y="48"/>
                </a:lnTo>
                <a:lnTo>
                  <a:pt x="24" y="50"/>
                </a:lnTo>
                <a:lnTo>
                  <a:pt x="24" y="50"/>
                </a:lnTo>
                <a:lnTo>
                  <a:pt x="14" y="48"/>
                </a:lnTo>
                <a:lnTo>
                  <a:pt x="6" y="42"/>
                </a:lnTo>
                <a:lnTo>
                  <a:pt x="2" y="34"/>
                </a:lnTo>
                <a:lnTo>
                  <a:pt x="0" y="24"/>
                </a:lnTo>
                <a:lnTo>
                  <a:pt x="0" y="24"/>
                </a:lnTo>
                <a:lnTo>
                  <a:pt x="2" y="16"/>
                </a:lnTo>
                <a:lnTo>
                  <a:pt x="6" y="8"/>
                </a:lnTo>
                <a:lnTo>
                  <a:pt x="14" y="2"/>
                </a:lnTo>
                <a:lnTo>
                  <a:pt x="24" y="0"/>
                </a:lnTo>
                <a:lnTo>
                  <a:pt x="24" y="0"/>
                </a:lnTo>
                <a:lnTo>
                  <a:pt x="34" y="2"/>
                </a:lnTo>
                <a:lnTo>
                  <a:pt x="42" y="8"/>
                </a:lnTo>
                <a:lnTo>
                  <a:pt x="46" y="16"/>
                </a:lnTo>
                <a:lnTo>
                  <a:pt x="48" y="24"/>
                </a:lnTo>
                <a:lnTo>
                  <a:pt x="48" y="24"/>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5" name="Freeform 347"/>
          <p:cNvSpPr>
            <a:spLocks/>
          </p:cNvSpPr>
          <p:nvPr/>
        </p:nvSpPr>
        <p:spPr bwMode="auto">
          <a:xfrm>
            <a:off x="5789662" y="5944541"/>
            <a:ext cx="108000" cy="108000"/>
          </a:xfrm>
          <a:custGeom>
            <a:avLst/>
            <a:gdLst/>
            <a:ahLst/>
            <a:cxnLst>
              <a:cxn ang="0">
                <a:pos x="48" y="24"/>
              </a:cxn>
              <a:cxn ang="0">
                <a:pos x="48" y="24"/>
              </a:cxn>
              <a:cxn ang="0">
                <a:pos x="48" y="34"/>
              </a:cxn>
              <a:cxn ang="0">
                <a:pos x="42" y="42"/>
              </a:cxn>
              <a:cxn ang="0">
                <a:pos x="34" y="48"/>
              </a:cxn>
              <a:cxn ang="0">
                <a:pos x="24" y="50"/>
              </a:cxn>
              <a:cxn ang="0">
                <a:pos x="24" y="50"/>
              </a:cxn>
              <a:cxn ang="0">
                <a:pos x="14" y="48"/>
              </a:cxn>
              <a:cxn ang="0">
                <a:pos x="8" y="42"/>
              </a:cxn>
              <a:cxn ang="0">
                <a:pos x="2" y="34"/>
              </a:cxn>
              <a:cxn ang="0">
                <a:pos x="0" y="24"/>
              </a:cxn>
              <a:cxn ang="0">
                <a:pos x="0" y="24"/>
              </a:cxn>
              <a:cxn ang="0">
                <a:pos x="2" y="16"/>
              </a:cxn>
              <a:cxn ang="0">
                <a:pos x="8" y="8"/>
              </a:cxn>
              <a:cxn ang="0">
                <a:pos x="14" y="2"/>
              </a:cxn>
              <a:cxn ang="0">
                <a:pos x="24" y="0"/>
              </a:cxn>
              <a:cxn ang="0">
                <a:pos x="24" y="0"/>
              </a:cxn>
              <a:cxn ang="0">
                <a:pos x="34" y="2"/>
              </a:cxn>
              <a:cxn ang="0">
                <a:pos x="42" y="8"/>
              </a:cxn>
              <a:cxn ang="0">
                <a:pos x="48" y="16"/>
              </a:cxn>
              <a:cxn ang="0">
                <a:pos x="48" y="24"/>
              </a:cxn>
              <a:cxn ang="0">
                <a:pos x="48" y="24"/>
              </a:cxn>
            </a:cxnLst>
            <a:rect l="0" t="0" r="r" b="b"/>
            <a:pathLst>
              <a:path w="48" h="50">
                <a:moveTo>
                  <a:pt x="48" y="24"/>
                </a:moveTo>
                <a:lnTo>
                  <a:pt x="48" y="24"/>
                </a:lnTo>
                <a:lnTo>
                  <a:pt x="48" y="34"/>
                </a:lnTo>
                <a:lnTo>
                  <a:pt x="42" y="42"/>
                </a:lnTo>
                <a:lnTo>
                  <a:pt x="34" y="48"/>
                </a:lnTo>
                <a:lnTo>
                  <a:pt x="24" y="50"/>
                </a:lnTo>
                <a:lnTo>
                  <a:pt x="24" y="50"/>
                </a:lnTo>
                <a:lnTo>
                  <a:pt x="14" y="48"/>
                </a:lnTo>
                <a:lnTo>
                  <a:pt x="8" y="42"/>
                </a:lnTo>
                <a:lnTo>
                  <a:pt x="2" y="34"/>
                </a:lnTo>
                <a:lnTo>
                  <a:pt x="0" y="24"/>
                </a:lnTo>
                <a:lnTo>
                  <a:pt x="0" y="24"/>
                </a:lnTo>
                <a:lnTo>
                  <a:pt x="2" y="16"/>
                </a:lnTo>
                <a:lnTo>
                  <a:pt x="8" y="8"/>
                </a:lnTo>
                <a:lnTo>
                  <a:pt x="14" y="2"/>
                </a:lnTo>
                <a:lnTo>
                  <a:pt x="24" y="0"/>
                </a:lnTo>
                <a:lnTo>
                  <a:pt x="24" y="0"/>
                </a:lnTo>
                <a:lnTo>
                  <a:pt x="34" y="2"/>
                </a:lnTo>
                <a:lnTo>
                  <a:pt x="42" y="8"/>
                </a:lnTo>
                <a:lnTo>
                  <a:pt x="48" y="16"/>
                </a:lnTo>
                <a:lnTo>
                  <a:pt x="48" y="24"/>
                </a:lnTo>
                <a:lnTo>
                  <a:pt x="48" y="24"/>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6" name="Freeform 348"/>
          <p:cNvSpPr>
            <a:spLocks/>
          </p:cNvSpPr>
          <p:nvPr/>
        </p:nvSpPr>
        <p:spPr bwMode="auto">
          <a:xfrm>
            <a:off x="4551412" y="5944541"/>
            <a:ext cx="108000" cy="108000"/>
          </a:xfrm>
          <a:custGeom>
            <a:avLst/>
            <a:gdLst/>
            <a:ahLst/>
            <a:cxnLst>
              <a:cxn ang="0">
                <a:pos x="50" y="24"/>
              </a:cxn>
              <a:cxn ang="0">
                <a:pos x="50" y="24"/>
              </a:cxn>
              <a:cxn ang="0">
                <a:pos x="48" y="34"/>
              </a:cxn>
              <a:cxn ang="0">
                <a:pos x="42" y="42"/>
              </a:cxn>
              <a:cxn ang="0">
                <a:pos x="34" y="48"/>
              </a:cxn>
              <a:cxn ang="0">
                <a:pos x="24" y="50"/>
              </a:cxn>
              <a:cxn ang="0">
                <a:pos x="24" y="50"/>
              </a:cxn>
              <a:cxn ang="0">
                <a:pos x="14" y="48"/>
              </a:cxn>
              <a:cxn ang="0">
                <a:pos x="8" y="42"/>
              </a:cxn>
              <a:cxn ang="0">
                <a:pos x="2" y="34"/>
              </a:cxn>
              <a:cxn ang="0">
                <a:pos x="0" y="24"/>
              </a:cxn>
              <a:cxn ang="0">
                <a:pos x="0" y="24"/>
              </a:cxn>
              <a:cxn ang="0">
                <a:pos x="2" y="16"/>
              </a:cxn>
              <a:cxn ang="0">
                <a:pos x="8" y="8"/>
              </a:cxn>
              <a:cxn ang="0">
                <a:pos x="14" y="2"/>
              </a:cxn>
              <a:cxn ang="0">
                <a:pos x="24" y="0"/>
              </a:cxn>
              <a:cxn ang="0">
                <a:pos x="24" y="0"/>
              </a:cxn>
              <a:cxn ang="0">
                <a:pos x="34" y="2"/>
              </a:cxn>
              <a:cxn ang="0">
                <a:pos x="42" y="8"/>
              </a:cxn>
              <a:cxn ang="0">
                <a:pos x="48" y="16"/>
              </a:cxn>
              <a:cxn ang="0">
                <a:pos x="50" y="24"/>
              </a:cxn>
              <a:cxn ang="0">
                <a:pos x="50" y="24"/>
              </a:cxn>
            </a:cxnLst>
            <a:rect l="0" t="0" r="r" b="b"/>
            <a:pathLst>
              <a:path w="50" h="50">
                <a:moveTo>
                  <a:pt x="50" y="24"/>
                </a:moveTo>
                <a:lnTo>
                  <a:pt x="50" y="24"/>
                </a:lnTo>
                <a:lnTo>
                  <a:pt x="48" y="34"/>
                </a:lnTo>
                <a:lnTo>
                  <a:pt x="42" y="42"/>
                </a:lnTo>
                <a:lnTo>
                  <a:pt x="34" y="48"/>
                </a:lnTo>
                <a:lnTo>
                  <a:pt x="24" y="50"/>
                </a:lnTo>
                <a:lnTo>
                  <a:pt x="24" y="50"/>
                </a:lnTo>
                <a:lnTo>
                  <a:pt x="14" y="48"/>
                </a:lnTo>
                <a:lnTo>
                  <a:pt x="8" y="42"/>
                </a:lnTo>
                <a:lnTo>
                  <a:pt x="2" y="34"/>
                </a:lnTo>
                <a:lnTo>
                  <a:pt x="0" y="24"/>
                </a:lnTo>
                <a:lnTo>
                  <a:pt x="0" y="24"/>
                </a:lnTo>
                <a:lnTo>
                  <a:pt x="2" y="16"/>
                </a:lnTo>
                <a:lnTo>
                  <a:pt x="8" y="8"/>
                </a:lnTo>
                <a:lnTo>
                  <a:pt x="14" y="2"/>
                </a:lnTo>
                <a:lnTo>
                  <a:pt x="24" y="0"/>
                </a:lnTo>
                <a:lnTo>
                  <a:pt x="24" y="0"/>
                </a:lnTo>
                <a:lnTo>
                  <a:pt x="34" y="2"/>
                </a:lnTo>
                <a:lnTo>
                  <a:pt x="42" y="8"/>
                </a:lnTo>
                <a:lnTo>
                  <a:pt x="48" y="16"/>
                </a:lnTo>
                <a:lnTo>
                  <a:pt x="50" y="24"/>
                </a:lnTo>
                <a:lnTo>
                  <a:pt x="50" y="24"/>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7" name="Freeform 349"/>
          <p:cNvSpPr>
            <a:spLocks/>
          </p:cNvSpPr>
          <p:nvPr/>
        </p:nvSpPr>
        <p:spPr bwMode="auto">
          <a:xfrm>
            <a:off x="3932287" y="5944541"/>
            <a:ext cx="108000" cy="108000"/>
          </a:xfrm>
          <a:custGeom>
            <a:avLst/>
            <a:gdLst/>
            <a:ahLst/>
            <a:cxnLst>
              <a:cxn ang="0">
                <a:pos x="48" y="24"/>
              </a:cxn>
              <a:cxn ang="0">
                <a:pos x="48" y="24"/>
              </a:cxn>
              <a:cxn ang="0">
                <a:pos x="46" y="34"/>
              </a:cxn>
              <a:cxn ang="0">
                <a:pos x="42" y="42"/>
              </a:cxn>
              <a:cxn ang="0">
                <a:pos x="34" y="48"/>
              </a:cxn>
              <a:cxn ang="0">
                <a:pos x="24" y="50"/>
              </a:cxn>
              <a:cxn ang="0">
                <a:pos x="24" y="50"/>
              </a:cxn>
              <a:cxn ang="0">
                <a:pos x="14" y="48"/>
              </a:cxn>
              <a:cxn ang="0">
                <a:pos x="6" y="42"/>
              </a:cxn>
              <a:cxn ang="0">
                <a:pos x="2" y="34"/>
              </a:cxn>
              <a:cxn ang="0">
                <a:pos x="0" y="24"/>
              </a:cxn>
              <a:cxn ang="0">
                <a:pos x="0" y="24"/>
              </a:cxn>
              <a:cxn ang="0">
                <a:pos x="2" y="16"/>
              </a:cxn>
              <a:cxn ang="0">
                <a:pos x="6" y="8"/>
              </a:cxn>
              <a:cxn ang="0">
                <a:pos x="14" y="2"/>
              </a:cxn>
              <a:cxn ang="0">
                <a:pos x="24" y="0"/>
              </a:cxn>
              <a:cxn ang="0">
                <a:pos x="24" y="0"/>
              </a:cxn>
              <a:cxn ang="0">
                <a:pos x="34" y="2"/>
              </a:cxn>
              <a:cxn ang="0">
                <a:pos x="42" y="8"/>
              </a:cxn>
              <a:cxn ang="0">
                <a:pos x="46" y="16"/>
              </a:cxn>
              <a:cxn ang="0">
                <a:pos x="48" y="24"/>
              </a:cxn>
              <a:cxn ang="0">
                <a:pos x="48" y="24"/>
              </a:cxn>
            </a:cxnLst>
            <a:rect l="0" t="0" r="r" b="b"/>
            <a:pathLst>
              <a:path w="48" h="50">
                <a:moveTo>
                  <a:pt x="48" y="24"/>
                </a:moveTo>
                <a:lnTo>
                  <a:pt x="48" y="24"/>
                </a:lnTo>
                <a:lnTo>
                  <a:pt x="46" y="34"/>
                </a:lnTo>
                <a:lnTo>
                  <a:pt x="42" y="42"/>
                </a:lnTo>
                <a:lnTo>
                  <a:pt x="34" y="48"/>
                </a:lnTo>
                <a:lnTo>
                  <a:pt x="24" y="50"/>
                </a:lnTo>
                <a:lnTo>
                  <a:pt x="24" y="50"/>
                </a:lnTo>
                <a:lnTo>
                  <a:pt x="14" y="48"/>
                </a:lnTo>
                <a:lnTo>
                  <a:pt x="6" y="42"/>
                </a:lnTo>
                <a:lnTo>
                  <a:pt x="2" y="34"/>
                </a:lnTo>
                <a:lnTo>
                  <a:pt x="0" y="24"/>
                </a:lnTo>
                <a:lnTo>
                  <a:pt x="0" y="24"/>
                </a:lnTo>
                <a:lnTo>
                  <a:pt x="2" y="16"/>
                </a:lnTo>
                <a:lnTo>
                  <a:pt x="6" y="8"/>
                </a:lnTo>
                <a:lnTo>
                  <a:pt x="14" y="2"/>
                </a:lnTo>
                <a:lnTo>
                  <a:pt x="24" y="0"/>
                </a:lnTo>
                <a:lnTo>
                  <a:pt x="24" y="0"/>
                </a:lnTo>
                <a:lnTo>
                  <a:pt x="34" y="2"/>
                </a:lnTo>
                <a:lnTo>
                  <a:pt x="42" y="8"/>
                </a:lnTo>
                <a:lnTo>
                  <a:pt x="46" y="16"/>
                </a:lnTo>
                <a:lnTo>
                  <a:pt x="48" y="24"/>
                </a:lnTo>
                <a:lnTo>
                  <a:pt x="48" y="24"/>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9" name="Freeform 351"/>
          <p:cNvSpPr>
            <a:spLocks/>
          </p:cNvSpPr>
          <p:nvPr/>
        </p:nvSpPr>
        <p:spPr bwMode="auto">
          <a:xfrm>
            <a:off x="2858410" y="3017192"/>
            <a:ext cx="108000" cy="108000"/>
          </a:xfrm>
          <a:custGeom>
            <a:avLst/>
            <a:gdLst/>
            <a:ahLst/>
            <a:cxnLst>
              <a:cxn ang="0">
                <a:pos x="50" y="8"/>
              </a:cxn>
              <a:cxn ang="0">
                <a:pos x="50" y="8"/>
              </a:cxn>
              <a:cxn ang="0">
                <a:pos x="44" y="4"/>
              </a:cxn>
              <a:cxn ang="0">
                <a:pos x="40" y="2"/>
              </a:cxn>
              <a:cxn ang="0">
                <a:pos x="28" y="0"/>
              </a:cxn>
              <a:cxn ang="0">
                <a:pos x="16" y="2"/>
              </a:cxn>
              <a:cxn ang="0">
                <a:pos x="12" y="4"/>
              </a:cxn>
              <a:cxn ang="0">
                <a:pos x="6" y="8"/>
              </a:cxn>
              <a:cxn ang="0">
                <a:pos x="6" y="8"/>
              </a:cxn>
              <a:cxn ang="0">
                <a:pos x="4" y="14"/>
              </a:cxn>
              <a:cxn ang="0">
                <a:pos x="0" y="20"/>
              </a:cxn>
              <a:cxn ang="0">
                <a:pos x="0" y="30"/>
              </a:cxn>
              <a:cxn ang="0">
                <a:pos x="2" y="42"/>
              </a:cxn>
              <a:cxn ang="0">
                <a:pos x="4" y="46"/>
              </a:cxn>
              <a:cxn ang="0">
                <a:pos x="8" y="52"/>
              </a:cxn>
              <a:cxn ang="0">
                <a:pos x="8" y="52"/>
              </a:cxn>
              <a:cxn ang="0">
                <a:pos x="14" y="56"/>
              </a:cxn>
              <a:cxn ang="0">
                <a:pos x="18" y="58"/>
              </a:cxn>
              <a:cxn ang="0">
                <a:pos x="30" y="60"/>
              </a:cxn>
              <a:cxn ang="0">
                <a:pos x="42" y="56"/>
              </a:cxn>
              <a:cxn ang="0">
                <a:pos x="46" y="54"/>
              </a:cxn>
              <a:cxn ang="0">
                <a:pos x="52" y="50"/>
              </a:cxn>
              <a:cxn ang="0">
                <a:pos x="52" y="50"/>
              </a:cxn>
              <a:cxn ang="0">
                <a:pos x="54" y="44"/>
              </a:cxn>
              <a:cxn ang="0">
                <a:pos x="58" y="40"/>
              </a:cxn>
              <a:cxn ang="0">
                <a:pos x="60" y="28"/>
              </a:cxn>
              <a:cxn ang="0">
                <a:pos x="56" y="16"/>
              </a:cxn>
              <a:cxn ang="0">
                <a:pos x="54" y="12"/>
              </a:cxn>
              <a:cxn ang="0">
                <a:pos x="50" y="8"/>
              </a:cxn>
              <a:cxn ang="0">
                <a:pos x="50" y="8"/>
              </a:cxn>
            </a:cxnLst>
            <a:rect l="0" t="0" r="r" b="b"/>
            <a:pathLst>
              <a:path w="60" h="60">
                <a:moveTo>
                  <a:pt x="50" y="8"/>
                </a:moveTo>
                <a:lnTo>
                  <a:pt x="50" y="8"/>
                </a:lnTo>
                <a:lnTo>
                  <a:pt x="44" y="4"/>
                </a:lnTo>
                <a:lnTo>
                  <a:pt x="40" y="2"/>
                </a:lnTo>
                <a:lnTo>
                  <a:pt x="28" y="0"/>
                </a:lnTo>
                <a:lnTo>
                  <a:pt x="16" y="2"/>
                </a:lnTo>
                <a:lnTo>
                  <a:pt x="12" y="4"/>
                </a:lnTo>
                <a:lnTo>
                  <a:pt x="6" y="8"/>
                </a:lnTo>
                <a:lnTo>
                  <a:pt x="6" y="8"/>
                </a:lnTo>
                <a:lnTo>
                  <a:pt x="4" y="14"/>
                </a:lnTo>
                <a:lnTo>
                  <a:pt x="0" y="20"/>
                </a:lnTo>
                <a:lnTo>
                  <a:pt x="0" y="30"/>
                </a:lnTo>
                <a:lnTo>
                  <a:pt x="2" y="42"/>
                </a:lnTo>
                <a:lnTo>
                  <a:pt x="4" y="46"/>
                </a:lnTo>
                <a:lnTo>
                  <a:pt x="8" y="52"/>
                </a:lnTo>
                <a:lnTo>
                  <a:pt x="8" y="52"/>
                </a:lnTo>
                <a:lnTo>
                  <a:pt x="14" y="56"/>
                </a:lnTo>
                <a:lnTo>
                  <a:pt x="18" y="58"/>
                </a:lnTo>
                <a:lnTo>
                  <a:pt x="30" y="60"/>
                </a:lnTo>
                <a:lnTo>
                  <a:pt x="42" y="56"/>
                </a:lnTo>
                <a:lnTo>
                  <a:pt x="46" y="54"/>
                </a:lnTo>
                <a:lnTo>
                  <a:pt x="52" y="50"/>
                </a:lnTo>
                <a:lnTo>
                  <a:pt x="52" y="50"/>
                </a:lnTo>
                <a:lnTo>
                  <a:pt x="54" y="44"/>
                </a:lnTo>
                <a:lnTo>
                  <a:pt x="58" y="40"/>
                </a:lnTo>
                <a:lnTo>
                  <a:pt x="60" y="28"/>
                </a:lnTo>
                <a:lnTo>
                  <a:pt x="56" y="16"/>
                </a:lnTo>
                <a:lnTo>
                  <a:pt x="54" y="12"/>
                </a:lnTo>
                <a:lnTo>
                  <a:pt x="50" y="8"/>
                </a:lnTo>
                <a:lnTo>
                  <a:pt x="50" y="8"/>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01" name="Freeform 353"/>
          <p:cNvSpPr>
            <a:spLocks/>
          </p:cNvSpPr>
          <p:nvPr/>
        </p:nvSpPr>
        <p:spPr bwMode="auto">
          <a:xfrm>
            <a:off x="7231112" y="5369867"/>
            <a:ext cx="108000" cy="108000"/>
          </a:xfrm>
          <a:custGeom>
            <a:avLst/>
            <a:gdLst/>
            <a:ahLst/>
            <a:cxnLst>
              <a:cxn ang="0">
                <a:pos x="30" y="60"/>
              </a:cxn>
              <a:cxn ang="0">
                <a:pos x="30" y="60"/>
              </a:cxn>
              <a:cxn ang="0">
                <a:pos x="36" y="60"/>
              </a:cxn>
              <a:cxn ang="0">
                <a:pos x="40" y="58"/>
              </a:cxn>
              <a:cxn ang="0">
                <a:pos x="50" y="52"/>
              </a:cxn>
              <a:cxn ang="0">
                <a:pos x="56" y="42"/>
              </a:cxn>
              <a:cxn ang="0">
                <a:pos x="58" y="36"/>
              </a:cxn>
              <a:cxn ang="0">
                <a:pos x="60" y="30"/>
              </a:cxn>
              <a:cxn ang="0">
                <a:pos x="60" y="30"/>
              </a:cxn>
              <a:cxn ang="0">
                <a:pos x="58" y="24"/>
              </a:cxn>
              <a:cxn ang="0">
                <a:pos x="56" y="18"/>
              </a:cxn>
              <a:cxn ang="0">
                <a:pos x="50" y="8"/>
              </a:cxn>
              <a:cxn ang="0">
                <a:pos x="40" y="2"/>
              </a:cxn>
              <a:cxn ang="0">
                <a:pos x="36" y="0"/>
              </a:cxn>
              <a:cxn ang="0">
                <a:pos x="30" y="0"/>
              </a:cxn>
              <a:cxn ang="0">
                <a:pos x="30" y="0"/>
              </a:cxn>
              <a:cxn ang="0">
                <a:pos x="24" y="0"/>
              </a:cxn>
              <a:cxn ang="0">
                <a:pos x="18" y="2"/>
              </a:cxn>
              <a:cxn ang="0">
                <a:pos x="8" y="8"/>
              </a:cxn>
              <a:cxn ang="0">
                <a:pos x="2" y="18"/>
              </a:cxn>
              <a:cxn ang="0">
                <a:pos x="0" y="24"/>
              </a:cxn>
              <a:cxn ang="0">
                <a:pos x="0" y="30"/>
              </a:cxn>
              <a:cxn ang="0">
                <a:pos x="0" y="30"/>
              </a:cxn>
              <a:cxn ang="0">
                <a:pos x="0" y="36"/>
              </a:cxn>
              <a:cxn ang="0">
                <a:pos x="2" y="42"/>
              </a:cxn>
              <a:cxn ang="0">
                <a:pos x="8" y="52"/>
              </a:cxn>
              <a:cxn ang="0">
                <a:pos x="18" y="58"/>
              </a:cxn>
              <a:cxn ang="0">
                <a:pos x="24" y="60"/>
              </a:cxn>
              <a:cxn ang="0">
                <a:pos x="30" y="60"/>
              </a:cxn>
              <a:cxn ang="0">
                <a:pos x="30" y="60"/>
              </a:cxn>
            </a:cxnLst>
            <a:rect l="0" t="0" r="r" b="b"/>
            <a:pathLst>
              <a:path w="60" h="60">
                <a:moveTo>
                  <a:pt x="30" y="60"/>
                </a:moveTo>
                <a:lnTo>
                  <a:pt x="30" y="60"/>
                </a:lnTo>
                <a:lnTo>
                  <a:pt x="36" y="60"/>
                </a:lnTo>
                <a:lnTo>
                  <a:pt x="40" y="58"/>
                </a:lnTo>
                <a:lnTo>
                  <a:pt x="50" y="52"/>
                </a:lnTo>
                <a:lnTo>
                  <a:pt x="56" y="42"/>
                </a:lnTo>
                <a:lnTo>
                  <a:pt x="58" y="36"/>
                </a:lnTo>
                <a:lnTo>
                  <a:pt x="60" y="30"/>
                </a:lnTo>
                <a:lnTo>
                  <a:pt x="60" y="30"/>
                </a:lnTo>
                <a:lnTo>
                  <a:pt x="58" y="24"/>
                </a:lnTo>
                <a:lnTo>
                  <a:pt x="56" y="18"/>
                </a:lnTo>
                <a:lnTo>
                  <a:pt x="50" y="8"/>
                </a:lnTo>
                <a:lnTo>
                  <a:pt x="40" y="2"/>
                </a:lnTo>
                <a:lnTo>
                  <a:pt x="36" y="0"/>
                </a:lnTo>
                <a:lnTo>
                  <a:pt x="30" y="0"/>
                </a:lnTo>
                <a:lnTo>
                  <a:pt x="30" y="0"/>
                </a:lnTo>
                <a:lnTo>
                  <a:pt x="24" y="0"/>
                </a:lnTo>
                <a:lnTo>
                  <a:pt x="18" y="2"/>
                </a:lnTo>
                <a:lnTo>
                  <a:pt x="8" y="8"/>
                </a:lnTo>
                <a:lnTo>
                  <a:pt x="2" y="18"/>
                </a:lnTo>
                <a:lnTo>
                  <a:pt x="0" y="24"/>
                </a:lnTo>
                <a:lnTo>
                  <a:pt x="0" y="30"/>
                </a:lnTo>
                <a:lnTo>
                  <a:pt x="0" y="30"/>
                </a:lnTo>
                <a:lnTo>
                  <a:pt x="0" y="36"/>
                </a:lnTo>
                <a:lnTo>
                  <a:pt x="2" y="42"/>
                </a:lnTo>
                <a:lnTo>
                  <a:pt x="8" y="52"/>
                </a:lnTo>
                <a:lnTo>
                  <a:pt x="18" y="58"/>
                </a:lnTo>
                <a:lnTo>
                  <a:pt x="24" y="60"/>
                </a:lnTo>
                <a:lnTo>
                  <a:pt x="30" y="60"/>
                </a:lnTo>
                <a:lnTo>
                  <a:pt x="30" y="6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417" name="Rectangle 188"/>
          <p:cNvSpPr>
            <a:spLocks noChangeArrowheads="1"/>
          </p:cNvSpPr>
          <p:nvPr/>
        </p:nvSpPr>
        <p:spPr bwMode="auto">
          <a:xfrm>
            <a:off x="3113732" y="3688869"/>
            <a:ext cx="515064" cy="180425"/>
          </a:xfrm>
          <a:prstGeom prst="rect">
            <a:avLst/>
          </a:prstGeom>
          <a:noFill/>
          <a:ln w="9525">
            <a:noFill/>
            <a:miter lim="800000"/>
            <a:headEnd/>
            <a:tailEnd/>
          </a:ln>
        </p:spPr>
        <p:txBody>
          <a:bodyPr vert="horz" wrap="square" lIns="0" tIns="36000" rIns="0" bIns="36000" numCol="1" anchor="t" anchorCtr="0" compatLnSpc="1">
            <a:prstTxWarp prst="textNoShape">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18" name="Rectangle 188"/>
          <p:cNvSpPr>
            <a:spLocks noChangeArrowheads="1"/>
          </p:cNvSpPr>
          <p:nvPr/>
        </p:nvSpPr>
        <p:spPr bwMode="auto">
          <a:xfrm>
            <a:off x="3687893" y="3688869"/>
            <a:ext cx="515064" cy="180425"/>
          </a:xfrm>
          <a:prstGeom prst="rect">
            <a:avLst/>
          </a:prstGeom>
          <a:noFill/>
          <a:ln w="9525">
            <a:noFill/>
            <a:miter lim="800000"/>
            <a:headEnd/>
            <a:tailEnd/>
          </a:ln>
        </p:spPr>
        <p:txBody>
          <a:bodyPr vert="horz" wrap="square" lIns="0" tIns="36000" rIns="0" bIns="36000" numCol="1" anchor="t" anchorCtr="0" compatLnSpc="1">
            <a:prstTxWarp prst="textNoShape">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19" name="Rectangle 188"/>
          <p:cNvSpPr>
            <a:spLocks noChangeArrowheads="1"/>
          </p:cNvSpPr>
          <p:nvPr/>
        </p:nvSpPr>
        <p:spPr bwMode="auto">
          <a:xfrm>
            <a:off x="4264119" y="3688869"/>
            <a:ext cx="515064" cy="180425"/>
          </a:xfrm>
          <a:prstGeom prst="rect">
            <a:avLst/>
          </a:prstGeom>
          <a:noFill/>
          <a:ln w="9525">
            <a:noFill/>
            <a:miter lim="800000"/>
            <a:headEnd/>
            <a:tailEnd/>
          </a:ln>
        </p:spPr>
        <p:txBody>
          <a:bodyPr vert="horz" wrap="square" lIns="0" tIns="36000" rIns="0" bIns="36000" numCol="1" anchor="t" anchorCtr="0" compatLnSpc="1">
            <a:prstTxWarp prst="textNoShape">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0" name="Rectangle 188"/>
          <p:cNvSpPr>
            <a:spLocks noChangeArrowheads="1"/>
          </p:cNvSpPr>
          <p:nvPr/>
        </p:nvSpPr>
        <p:spPr bwMode="auto">
          <a:xfrm>
            <a:off x="4849054" y="3688869"/>
            <a:ext cx="515064" cy="180425"/>
          </a:xfrm>
          <a:prstGeom prst="rect">
            <a:avLst/>
          </a:prstGeom>
          <a:noFill/>
          <a:ln w="9525">
            <a:noFill/>
            <a:miter lim="800000"/>
            <a:headEnd/>
            <a:tailEnd/>
          </a:ln>
        </p:spPr>
        <p:txBody>
          <a:bodyPr vert="horz" wrap="square" lIns="0" tIns="36000" rIns="0" bIns="36000" numCol="1" anchor="t" anchorCtr="0" compatLnSpc="1">
            <a:prstTxWarp prst="textNoShape">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1" name="Rectangle 188"/>
          <p:cNvSpPr>
            <a:spLocks noChangeArrowheads="1"/>
          </p:cNvSpPr>
          <p:nvPr/>
        </p:nvSpPr>
        <p:spPr bwMode="auto">
          <a:xfrm rot="1234476">
            <a:off x="5316026" y="3857191"/>
            <a:ext cx="515064" cy="235039"/>
          </a:xfrm>
          <a:prstGeom prst="rect">
            <a:avLst/>
          </a:prstGeom>
          <a:noFill/>
          <a:ln w="9525">
            <a:noFill/>
            <a:miter lim="800000"/>
            <a:headEnd/>
            <a:tailEnd/>
          </a:ln>
        </p:spPr>
        <p:txBody>
          <a:bodyPr vert="horz" wrap="square" lIns="0" tIns="36000" rIns="0" bIns="36000" numCol="1" anchor="t" anchorCtr="0" compatLnSpc="1">
            <a:prstTxWarp prst="textArchUp">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2" name="Rectangle 188"/>
          <p:cNvSpPr>
            <a:spLocks noChangeArrowheads="1"/>
          </p:cNvSpPr>
          <p:nvPr/>
        </p:nvSpPr>
        <p:spPr bwMode="auto">
          <a:xfrm rot="3486485">
            <a:off x="5592648" y="4094306"/>
            <a:ext cx="515064" cy="234645"/>
          </a:xfrm>
          <a:prstGeom prst="rect">
            <a:avLst/>
          </a:prstGeom>
          <a:noFill/>
          <a:ln w="9525">
            <a:noFill/>
            <a:miter lim="800000"/>
            <a:headEnd/>
            <a:tailEnd/>
          </a:ln>
        </p:spPr>
        <p:txBody>
          <a:bodyPr vert="horz" wrap="square" lIns="0" tIns="36000" rIns="0" bIns="36000" numCol="1" anchor="t" anchorCtr="0" compatLnSpc="1">
            <a:prstTxWarp prst="textArchUp">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3" name="Rectangle 188"/>
          <p:cNvSpPr>
            <a:spLocks noChangeArrowheads="1"/>
          </p:cNvSpPr>
          <p:nvPr/>
        </p:nvSpPr>
        <p:spPr bwMode="auto">
          <a:xfrm rot="5626630">
            <a:off x="5693520" y="4443707"/>
            <a:ext cx="515064" cy="233265"/>
          </a:xfrm>
          <a:prstGeom prst="rect">
            <a:avLst/>
          </a:prstGeom>
          <a:noFill/>
          <a:ln w="9525">
            <a:noFill/>
            <a:miter lim="800000"/>
            <a:headEnd/>
            <a:tailEnd/>
          </a:ln>
        </p:spPr>
        <p:txBody>
          <a:bodyPr vert="horz" wrap="square" lIns="0" tIns="36000" rIns="0" bIns="36000" numCol="1" anchor="t" anchorCtr="0" compatLnSpc="1">
            <a:prstTxWarp prst="textArchUp">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4" name="Rectangle 188"/>
          <p:cNvSpPr>
            <a:spLocks noChangeArrowheads="1"/>
          </p:cNvSpPr>
          <p:nvPr/>
        </p:nvSpPr>
        <p:spPr bwMode="auto">
          <a:xfrm rot="18285684">
            <a:off x="5596993" y="4817595"/>
            <a:ext cx="515064" cy="233265"/>
          </a:xfrm>
          <a:prstGeom prst="rect">
            <a:avLst/>
          </a:prstGeom>
          <a:noFill/>
          <a:ln w="9525">
            <a:noFill/>
            <a:miter lim="800000"/>
            <a:headEnd/>
            <a:tailEnd/>
          </a:ln>
        </p:spPr>
        <p:txBody>
          <a:bodyPr vert="horz" wrap="square" lIns="0" tIns="36000" rIns="0" bIns="36000" numCol="1" anchor="t" anchorCtr="0" compatLnSpc="1">
            <a:prstTxWarp prst="textArchDown">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5" name="Rectangle 188"/>
          <p:cNvSpPr>
            <a:spLocks noChangeArrowheads="1"/>
          </p:cNvSpPr>
          <p:nvPr/>
        </p:nvSpPr>
        <p:spPr bwMode="auto">
          <a:xfrm rot="20657735">
            <a:off x="5262359" y="5036760"/>
            <a:ext cx="515064" cy="233265"/>
          </a:xfrm>
          <a:prstGeom prst="rect">
            <a:avLst/>
          </a:prstGeom>
          <a:noFill/>
          <a:ln w="9525">
            <a:noFill/>
            <a:miter lim="800000"/>
            <a:headEnd/>
            <a:tailEnd/>
          </a:ln>
        </p:spPr>
        <p:txBody>
          <a:bodyPr vert="horz" wrap="square" lIns="0" tIns="36000" rIns="0" bIns="36000" numCol="1" anchor="t" anchorCtr="0" compatLnSpc="1">
            <a:prstTxWarp prst="textArchDown">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6" name="Rectangle 188"/>
          <p:cNvSpPr>
            <a:spLocks noChangeArrowheads="1"/>
          </p:cNvSpPr>
          <p:nvPr/>
        </p:nvSpPr>
        <p:spPr bwMode="auto">
          <a:xfrm rot="1140263">
            <a:off x="4861862" y="5008846"/>
            <a:ext cx="515064" cy="233265"/>
          </a:xfrm>
          <a:prstGeom prst="rect">
            <a:avLst/>
          </a:prstGeom>
          <a:noFill/>
          <a:ln w="9525">
            <a:noFill/>
            <a:miter lim="800000"/>
            <a:headEnd/>
            <a:tailEnd/>
          </a:ln>
        </p:spPr>
        <p:txBody>
          <a:bodyPr vert="horz" wrap="square" lIns="0" tIns="36000" rIns="0" bIns="36000" numCol="1" anchor="t" anchorCtr="0" compatLnSpc="1">
            <a:prstTxWarp prst="textArchDown">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7" name="Rectangle 188"/>
          <p:cNvSpPr>
            <a:spLocks noChangeArrowheads="1"/>
          </p:cNvSpPr>
          <p:nvPr/>
        </p:nvSpPr>
        <p:spPr bwMode="auto">
          <a:xfrm rot="3290508">
            <a:off x="4552505" y="4766190"/>
            <a:ext cx="515064" cy="233265"/>
          </a:xfrm>
          <a:prstGeom prst="rect">
            <a:avLst/>
          </a:prstGeom>
          <a:noFill/>
          <a:ln w="9525">
            <a:noFill/>
            <a:miter lim="800000"/>
            <a:headEnd/>
            <a:tailEnd/>
          </a:ln>
        </p:spPr>
        <p:txBody>
          <a:bodyPr vert="horz" wrap="square" lIns="0" tIns="36000" rIns="0" bIns="36000" numCol="1" anchor="t" anchorCtr="0" compatLnSpc="1">
            <a:prstTxWarp prst="textArchDown">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
        <p:nvSpPr>
          <p:cNvPr id="428" name="Rectangle 188"/>
          <p:cNvSpPr>
            <a:spLocks noChangeArrowheads="1"/>
          </p:cNvSpPr>
          <p:nvPr/>
        </p:nvSpPr>
        <p:spPr bwMode="auto">
          <a:xfrm rot="5400000">
            <a:off x="4448672" y="4361710"/>
            <a:ext cx="515064" cy="233265"/>
          </a:xfrm>
          <a:prstGeom prst="rect">
            <a:avLst/>
          </a:prstGeom>
          <a:noFill/>
          <a:ln w="9525">
            <a:noFill/>
            <a:miter lim="800000"/>
            <a:headEnd/>
            <a:tailEnd/>
          </a:ln>
        </p:spPr>
        <p:txBody>
          <a:bodyPr vert="horz" wrap="square" lIns="0" tIns="36000" rIns="0" bIns="36000" numCol="1" anchor="t" anchorCtr="0" compatLnSpc="1">
            <a:prstTxWarp prst="textArchDown">
              <a:avLst/>
            </a:prstTxWarp>
            <a:spAutoFit/>
          </a:bodyPr>
          <a:lstStyle/>
          <a:p>
            <a:pPr lvl="0" algn="ctr" defTabSz="798513" eaLnBrk="0" hangingPunct="0">
              <a:spcAft>
                <a:spcPts val="200"/>
              </a:spcAft>
              <a:defRPr/>
            </a:pPr>
            <a:r>
              <a:rPr lang="en-GB" sz="700" kern="0" dirty="0" smtClean="0">
                <a:solidFill>
                  <a:schemeClr val="bg1"/>
                </a:solidFill>
                <a:latin typeface="+mj-lt"/>
                <a:cs typeface="Arial" charset="0"/>
              </a:rPr>
              <a:t>Header</a:t>
            </a:r>
          </a:p>
        </p:txBody>
      </p:sp>
    </p:spTree>
    <p:custDataLst>
      <p:tags r:id="rId1"/>
    </p:custDataLst>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35</a:t>
            </a:fld>
            <a:endParaRPr lang="en-GB"/>
          </a:p>
        </p:txBody>
      </p:sp>
      <p:grpSp>
        <p:nvGrpSpPr>
          <p:cNvPr id="70" name="Group 69"/>
          <p:cNvGrpSpPr/>
          <p:nvPr/>
        </p:nvGrpSpPr>
        <p:grpSpPr>
          <a:xfrm>
            <a:off x="567075" y="2412478"/>
            <a:ext cx="3683628" cy="2138519"/>
            <a:chOff x="541337" y="2052439"/>
            <a:chExt cx="2803927" cy="1627811"/>
          </a:xfrm>
        </p:grpSpPr>
        <p:grpSp>
          <p:nvGrpSpPr>
            <p:cNvPr id="37" name="Group 36"/>
            <p:cNvGrpSpPr/>
            <p:nvPr/>
          </p:nvGrpSpPr>
          <p:grpSpPr>
            <a:xfrm>
              <a:off x="541337" y="2052439"/>
              <a:ext cx="2803927" cy="1627811"/>
              <a:chOff x="759431" y="1417637"/>
              <a:chExt cx="3133726" cy="1819275"/>
            </a:xfrm>
          </p:grpSpPr>
          <p:sp>
            <p:nvSpPr>
              <p:cNvPr id="38" name="Freeform 10"/>
              <p:cNvSpPr>
                <a:spLocks/>
              </p:cNvSpPr>
              <p:nvPr/>
            </p:nvSpPr>
            <p:spPr bwMode="auto">
              <a:xfrm>
                <a:off x="1567469" y="1982787"/>
                <a:ext cx="2325688" cy="1254125"/>
              </a:xfrm>
              <a:custGeom>
                <a:avLst/>
                <a:gdLst/>
                <a:ahLst/>
                <a:cxnLst>
                  <a:cxn ang="0">
                    <a:pos x="705" y="0"/>
                  </a:cxn>
                  <a:cxn ang="0">
                    <a:pos x="389" y="0"/>
                  </a:cxn>
                  <a:cxn ang="0">
                    <a:pos x="419" y="104"/>
                  </a:cxn>
                  <a:cxn ang="0">
                    <a:pos x="225" y="298"/>
                  </a:cxn>
                  <a:cxn ang="0">
                    <a:pos x="114" y="262"/>
                  </a:cxn>
                  <a:cxn ang="0">
                    <a:pos x="0" y="262"/>
                  </a:cxn>
                  <a:cxn ang="0">
                    <a:pos x="225" y="380"/>
                  </a:cxn>
                  <a:cxn ang="0">
                    <a:pos x="446" y="269"/>
                  </a:cxn>
                  <a:cxn ang="0">
                    <a:pos x="705" y="269"/>
                  </a:cxn>
                  <a:cxn ang="0">
                    <a:pos x="705" y="0"/>
                  </a:cxn>
                </a:cxnLst>
                <a:rect l="0" t="0" r="r" b="b"/>
                <a:pathLst>
                  <a:path w="705" h="380">
                    <a:moveTo>
                      <a:pt x="705" y="0"/>
                    </a:moveTo>
                    <a:cubicBezTo>
                      <a:pt x="389" y="0"/>
                      <a:pt x="389" y="0"/>
                      <a:pt x="389" y="0"/>
                    </a:cubicBezTo>
                    <a:cubicBezTo>
                      <a:pt x="408" y="30"/>
                      <a:pt x="419" y="66"/>
                      <a:pt x="419" y="104"/>
                    </a:cubicBezTo>
                    <a:cubicBezTo>
                      <a:pt x="419" y="211"/>
                      <a:pt x="332" y="298"/>
                      <a:pt x="225" y="298"/>
                    </a:cubicBezTo>
                    <a:cubicBezTo>
                      <a:pt x="184" y="298"/>
                      <a:pt x="145" y="285"/>
                      <a:pt x="114" y="262"/>
                    </a:cubicBezTo>
                    <a:cubicBezTo>
                      <a:pt x="0" y="262"/>
                      <a:pt x="0" y="262"/>
                      <a:pt x="0" y="262"/>
                    </a:cubicBezTo>
                    <a:cubicBezTo>
                      <a:pt x="50" y="333"/>
                      <a:pt x="132" y="380"/>
                      <a:pt x="225" y="380"/>
                    </a:cubicBezTo>
                    <a:cubicBezTo>
                      <a:pt x="316" y="380"/>
                      <a:pt x="396" y="336"/>
                      <a:pt x="446" y="269"/>
                    </a:cubicBezTo>
                    <a:cubicBezTo>
                      <a:pt x="705" y="269"/>
                      <a:pt x="705" y="269"/>
                      <a:pt x="705" y="269"/>
                    </a:cubicBezTo>
                    <a:lnTo>
                      <a:pt x="705"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39" name="Freeform 11"/>
              <p:cNvSpPr>
                <a:spLocks/>
              </p:cNvSpPr>
              <p:nvPr/>
            </p:nvSpPr>
            <p:spPr bwMode="auto">
              <a:xfrm>
                <a:off x="759431" y="1417637"/>
                <a:ext cx="2298700" cy="1223963"/>
              </a:xfrm>
              <a:custGeom>
                <a:avLst/>
                <a:gdLst/>
                <a:ahLst/>
                <a:cxnLst>
                  <a:cxn ang="0">
                    <a:pos x="470" y="0"/>
                  </a:cxn>
                  <a:cxn ang="0">
                    <a:pos x="255" y="103"/>
                  </a:cxn>
                  <a:cxn ang="0">
                    <a:pos x="0" y="103"/>
                  </a:cxn>
                  <a:cxn ang="0">
                    <a:pos x="0" y="371"/>
                  </a:cxn>
                  <a:cxn ang="0">
                    <a:pos x="8" y="371"/>
                  </a:cxn>
                  <a:cxn ang="0">
                    <a:pos x="302" y="371"/>
                  </a:cxn>
                  <a:cxn ang="0">
                    <a:pos x="277" y="275"/>
                  </a:cxn>
                  <a:cxn ang="0">
                    <a:pos x="470" y="82"/>
                  </a:cxn>
                  <a:cxn ang="0">
                    <a:pos x="585" y="119"/>
                  </a:cxn>
                  <a:cxn ang="0">
                    <a:pos x="697" y="119"/>
                  </a:cxn>
                  <a:cxn ang="0">
                    <a:pos x="470" y="0"/>
                  </a:cxn>
                </a:cxnLst>
                <a:rect l="0" t="0" r="r" b="b"/>
                <a:pathLst>
                  <a:path w="697" h="371">
                    <a:moveTo>
                      <a:pt x="470" y="0"/>
                    </a:moveTo>
                    <a:cubicBezTo>
                      <a:pt x="383" y="0"/>
                      <a:pt x="306" y="40"/>
                      <a:pt x="255" y="103"/>
                    </a:cubicBezTo>
                    <a:cubicBezTo>
                      <a:pt x="0" y="103"/>
                      <a:pt x="0" y="103"/>
                      <a:pt x="0" y="103"/>
                    </a:cubicBezTo>
                    <a:cubicBezTo>
                      <a:pt x="0" y="371"/>
                      <a:pt x="0" y="371"/>
                      <a:pt x="0" y="371"/>
                    </a:cubicBezTo>
                    <a:cubicBezTo>
                      <a:pt x="8" y="371"/>
                      <a:pt x="8" y="371"/>
                      <a:pt x="8" y="371"/>
                    </a:cubicBezTo>
                    <a:cubicBezTo>
                      <a:pt x="302" y="371"/>
                      <a:pt x="302" y="371"/>
                      <a:pt x="302" y="371"/>
                    </a:cubicBezTo>
                    <a:cubicBezTo>
                      <a:pt x="286" y="343"/>
                      <a:pt x="277" y="310"/>
                      <a:pt x="277" y="275"/>
                    </a:cubicBezTo>
                    <a:cubicBezTo>
                      <a:pt x="277" y="168"/>
                      <a:pt x="363" y="82"/>
                      <a:pt x="470" y="82"/>
                    </a:cubicBezTo>
                    <a:cubicBezTo>
                      <a:pt x="513" y="82"/>
                      <a:pt x="553" y="95"/>
                      <a:pt x="585" y="119"/>
                    </a:cubicBezTo>
                    <a:cubicBezTo>
                      <a:pt x="697" y="119"/>
                      <a:pt x="697" y="119"/>
                      <a:pt x="697" y="119"/>
                    </a:cubicBezTo>
                    <a:cubicBezTo>
                      <a:pt x="648" y="47"/>
                      <a:pt x="565" y="0"/>
                      <a:pt x="470" y="0"/>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grpSp>
        <p:sp>
          <p:nvSpPr>
            <p:cNvPr id="42" name="Oval 41"/>
            <p:cNvSpPr/>
            <p:nvPr/>
          </p:nvSpPr>
          <p:spPr bwMode="ltGray">
            <a:xfrm>
              <a:off x="1461744" y="2410976"/>
              <a:ext cx="932291" cy="932291"/>
            </a:xfrm>
            <a:prstGeom prst="ellipse">
              <a:avLst/>
            </a:prstGeom>
            <a:solidFill>
              <a:schemeClr val="bg1"/>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dirty="0" smtClean="0">
                  <a:solidFill>
                    <a:schemeClr val="tx1"/>
                  </a:solidFill>
                  <a:latin typeface="Georgia" pitchFamily="18" charset="0"/>
                </a:rPr>
                <a:t>xxx</a:t>
              </a:r>
            </a:p>
          </p:txBody>
        </p:sp>
      </p:grpSp>
      <p:grpSp>
        <p:nvGrpSpPr>
          <p:cNvPr id="43" name="Group 42"/>
          <p:cNvGrpSpPr/>
          <p:nvPr/>
        </p:nvGrpSpPr>
        <p:grpSpPr>
          <a:xfrm>
            <a:off x="6354812" y="1687041"/>
            <a:ext cx="3779466" cy="3810098"/>
            <a:chOff x="5456021" y="2412953"/>
            <a:chExt cx="2803926" cy="2826653"/>
          </a:xfrm>
        </p:grpSpPr>
        <p:sp>
          <p:nvSpPr>
            <p:cNvPr id="44" name="Freeform 6"/>
            <p:cNvSpPr>
              <a:spLocks/>
            </p:cNvSpPr>
            <p:nvPr/>
          </p:nvSpPr>
          <p:spPr bwMode="auto">
            <a:xfrm>
              <a:off x="5456021" y="3143053"/>
              <a:ext cx="947426" cy="965891"/>
            </a:xfrm>
            <a:custGeom>
              <a:avLst/>
              <a:gdLst/>
              <a:ahLst/>
              <a:cxnLst>
                <a:cxn ang="0">
                  <a:pos x="321" y="108"/>
                </a:cxn>
                <a:cxn ang="0">
                  <a:pos x="321" y="0"/>
                </a:cxn>
                <a:cxn ang="0">
                  <a:pos x="255" y="59"/>
                </a:cxn>
                <a:cxn ang="0">
                  <a:pos x="0" y="59"/>
                </a:cxn>
                <a:cxn ang="0">
                  <a:pos x="0" y="327"/>
                </a:cxn>
                <a:cxn ang="0">
                  <a:pos x="8" y="327"/>
                </a:cxn>
                <a:cxn ang="0">
                  <a:pos x="302" y="327"/>
                </a:cxn>
                <a:cxn ang="0">
                  <a:pos x="276" y="231"/>
                </a:cxn>
                <a:cxn ang="0">
                  <a:pos x="321" y="108"/>
                </a:cxn>
              </a:cxnLst>
              <a:rect l="0" t="0" r="r" b="b"/>
              <a:pathLst>
                <a:path w="321" h="327">
                  <a:moveTo>
                    <a:pt x="321" y="108"/>
                  </a:moveTo>
                  <a:cubicBezTo>
                    <a:pt x="321" y="0"/>
                    <a:pt x="321" y="0"/>
                    <a:pt x="321" y="0"/>
                  </a:cubicBezTo>
                  <a:cubicBezTo>
                    <a:pt x="296" y="16"/>
                    <a:pt x="274" y="36"/>
                    <a:pt x="255" y="59"/>
                  </a:cubicBezTo>
                  <a:cubicBezTo>
                    <a:pt x="0" y="59"/>
                    <a:pt x="0" y="59"/>
                    <a:pt x="0" y="59"/>
                  </a:cubicBezTo>
                  <a:cubicBezTo>
                    <a:pt x="0" y="327"/>
                    <a:pt x="0" y="327"/>
                    <a:pt x="0" y="327"/>
                  </a:cubicBezTo>
                  <a:cubicBezTo>
                    <a:pt x="8" y="327"/>
                    <a:pt x="8" y="327"/>
                    <a:pt x="8" y="327"/>
                  </a:cubicBezTo>
                  <a:cubicBezTo>
                    <a:pt x="302" y="327"/>
                    <a:pt x="302" y="327"/>
                    <a:pt x="302" y="327"/>
                  </a:cubicBezTo>
                  <a:cubicBezTo>
                    <a:pt x="286" y="299"/>
                    <a:pt x="276" y="266"/>
                    <a:pt x="276" y="231"/>
                  </a:cubicBezTo>
                  <a:cubicBezTo>
                    <a:pt x="276" y="184"/>
                    <a:pt x="293" y="141"/>
                    <a:pt x="321" y="108"/>
                  </a:cubicBezTo>
                  <a:close/>
                </a:path>
              </a:pathLst>
            </a:custGeom>
            <a:solidFill>
              <a:srgbClr val="968C6D"/>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45" name="Freeform 7"/>
            <p:cNvSpPr>
              <a:spLocks/>
            </p:cNvSpPr>
            <p:nvPr/>
          </p:nvSpPr>
          <p:spPr bwMode="auto">
            <a:xfrm>
              <a:off x="6548331" y="2412953"/>
              <a:ext cx="970153" cy="951687"/>
            </a:xfrm>
            <a:custGeom>
              <a:avLst/>
              <a:gdLst/>
              <a:ahLst/>
              <a:cxnLst>
                <a:cxn ang="0">
                  <a:pos x="329" y="322"/>
                </a:cxn>
                <a:cxn ang="0">
                  <a:pos x="268" y="255"/>
                </a:cxn>
                <a:cxn ang="0">
                  <a:pos x="268" y="0"/>
                </a:cxn>
                <a:cxn ang="0">
                  <a:pos x="0" y="0"/>
                </a:cxn>
                <a:cxn ang="0">
                  <a:pos x="0" y="7"/>
                </a:cxn>
                <a:cxn ang="0">
                  <a:pos x="0" y="302"/>
                </a:cxn>
                <a:cxn ang="0">
                  <a:pos x="96" y="276"/>
                </a:cxn>
                <a:cxn ang="0">
                  <a:pos x="221" y="322"/>
                </a:cxn>
                <a:cxn ang="0">
                  <a:pos x="329" y="322"/>
                </a:cxn>
              </a:cxnLst>
              <a:rect l="0" t="0" r="r" b="b"/>
              <a:pathLst>
                <a:path w="329" h="322">
                  <a:moveTo>
                    <a:pt x="329" y="322"/>
                  </a:moveTo>
                  <a:cubicBezTo>
                    <a:pt x="312" y="297"/>
                    <a:pt x="292" y="274"/>
                    <a:pt x="268" y="255"/>
                  </a:cubicBezTo>
                  <a:cubicBezTo>
                    <a:pt x="268" y="0"/>
                    <a:pt x="268" y="0"/>
                    <a:pt x="268" y="0"/>
                  </a:cubicBezTo>
                  <a:cubicBezTo>
                    <a:pt x="0" y="0"/>
                    <a:pt x="0" y="0"/>
                    <a:pt x="0" y="0"/>
                  </a:cubicBezTo>
                  <a:cubicBezTo>
                    <a:pt x="0" y="7"/>
                    <a:pt x="0" y="7"/>
                    <a:pt x="0" y="7"/>
                  </a:cubicBezTo>
                  <a:cubicBezTo>
                    <a:pt x="0" y="302"/>
                    <a:pt x="0" y="302"/>
                    <a:pt x="0" y="302"/>
                  </a:cubicBezTo>
                  <a:cubicBezTo>
                    <a:pt x="28" y="286"/>
                    <a:pt x="61" y="276"/>
                    <a:pt x="96" y="276"/>
                  </a:cubicBezTo>
                  <a:cubicBezTo>
                    <a:pt x="144" y="276"/>
                    <a:pt x="187" y="294"/>
                    <a:pt x="221" y="322"/>
                  </a:cubicBezTo>
                  <a:lnTo>
                    <a:pt x="329" y="322"/>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46" name="Freeform 8"/>
            <p:cNvSpPr>
              <a:spLocks/>
            </p:cNvSpPr>
            <p:nvPr/>
          </p:nvSpPr>
          <p:spPr bwMode="auto">
            <a:xfrm>
              <a:off x="6129304" y="4252408"/>
              <a:ext cx="994300" cy="987198"/>
            </a:xfrm>
            <a:custGeom>
              <a:avLst/>
              <a:gdLst/>
              <a:ahLst/>
              <a:cxnLst>
                <a:cxn ang="0">
                  <a:pos x="337" y="17"/>
                </a:cxn>
                <a:cxn ang="0">
                  <a:pos x="233" y="47"/>
                </a:cxn>
                <a:cxn ang="0">
                  <a:pos x="107" y="0"/>
                </a:cxn>
                <a:cxn ang="0">
                  <a:pos x="0" y="0"/>
                </a:cxn>
                <a:cxn ang="0">
                  <a:pos x="69" y="75"/>
                </a:cxn>
                <a:cxn ang="0">
                  <a:pos x="69" y="334"/>
                </a:cxn>
                <a:cxn ang="0">
                  <a:pos x="337" y="333"/>
                </a:cxn>
                <a:cxn ang="0">
                  <a:pos x="337" y="17"/>
                </a:cxn>
              </a:cxnLst>
              <a:rect l="0" t="0" r="r" b="b"/>
              <a:pathLst>
                <a:path w="337" h="334">
                  <a:moveTo>
                    <a:pt x="337" y="17"/>
                  </a:moveTo>
                  <a:cubicBezTo>
                    <a:pt x="307" y="36"/>
                    <a:pt x="272" y="47"/>
                    <a:pt x="233" y="47"/>
                  </a:cubicBezTo>
                  <a:cubicBezTo>
                    <a:pt x="185" y="47"/>
                    <a:pt x="141" y="29"/>
                    <a:pt x="107" y="0"/>
                  </a:cubicBezTo>
                  <a:cubicBezTo>
                    <a:pt x="0" y="0"/>
                    <a:pt x="0" y="0"/>
                    <a:pt x="0" y="0"/>
                  </a:cubicBezTo>
                  <a:cubicBezTo>
                    <a:pt x="18" y="29"/>
                    <a:pt x="42" y="54"/>
                    <a:pt x="69" y="75"/>
                  </a:cubicBezTo>
                  <a:cubicBezTo>
                    <a:pt x="69" y="334"/>
                    <a:pt x="69" y="334"/>
                    <a:pt x="69" y="334"/>
                  </a:cubicBezTo>
                  <a:cubicBezTo>
                    <a:pt x="337" y="333"/>
                    <a:pt x="337" y="333"/>
                    <a:pt x="337" y="333"/>
                  </a:cubicBezTo>
                  <a:lnTo>
                    <a:pt x="337" y="17"/>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47" name="Freeform 9"/>
            <p:cNvSpPr>
              <a:spLocks/>
            </p:cNvSpPr>
            <p:nvPr/>
          </p:nvSpPr>
          <p:spPr bwMode="auto">
            <a:xfrm>
              <a:off x="7271329" y="3518046"/>
              <a:ext cx="988618" cy="1001403"/>
            </a:xfrm>
            <a:custGeom>
              <a:avLst/>
              <a:gdLst/>
              <a:ahLst/>
              <a:cxnLst>
                <a:cxn ang="0">
                  <a:pos x="19" y="0"/>
                </a:cxn>
                <a:cxn ang="0">
                  <a:pos x="49" y="104"/>
                </a:cxn>
                <a:cxn ang="0">
                  <a:pos x="0" y="233"/>
                </a:cxn>
                <a:cxn ang="0">
                  <a:pos x="0" y="339"/>
                </a:cxn>
                <a:cxn ang="0">
                  <a:pos x="76" y="269"/>
                </a:cxn>
                <a:cxn ang="0">
                  <a:pos x="335" y="269"/>
                </a:cxn>
                <a:cxn ang="0">
                  <a:pos x="335" y="0"/>
                </a:cxn>
                <a:cxn ang="0">
                  <a:pos x="19" y="0"/>
                </a:cxn>
              </a:cxnLst>
              <a:rect l="0" t="0" r="r" b="b"/>
              <a:pathLst>
                <a:path w="335" h="339">
                  <a:moveTo>
                    <a:pt x="19" y="0"/>
                  </a:moveTo>
                  <a:cubicBezTo>
                    <a:pt x="38" y="30"/>
                    <a:pt x="49" y="66"/>
                    <a:pt x="49" y="104"/>
                  </a:cubicBezTo>
                  <a:cubicBezTo>
                    <a:pt x="49" y="154"/>
                    <a:pt x="30" y="199"/>
                    <a:pt x="0" y="233"/>
                  </a:cubicBezTo>
                  <a:cubicBezTo>
                    <a:pt x="0" y="339"/>
                    <a:pt x="0" y="339"/>
                    <a:pt x="0" y="339"/>
                  </a:cubicBezTo>
                  <a:cubicBezTo>
                    <a:pt x="29" y="320"/>
                    <a:pt x="55" y="296"/>
                    <a:pt x="76" y="269"/>
                  </a:cubicBezTo>
                  <a:cubicBezTo>
                    <a:pt x="335" y="269"/>
                    <a:pt x="335" y="269"/>
                    <a:pt x="335" y="269"/>
                  </a:cubicBezTo>
                  <a:cubicBezTo>
                    <a:pt x="335" y="0"/>
                    <a:pt x="335" y="0"/>
                    <a:pt x="335" y="0"/>
                  </a:cubicBezTo>
                  <a:lnTo>
                    <a:pt x="19"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48" name="Oval 47"/>
            <p:cNvSpPr/>
            <p:nvPr/>
          </p:nvSpPr>
          <p:spPr bwMode="ltGray">
            <a:xfrm>
              <a:off x="6366053" y="3361488"/>
              <a:ext cx="932291" cy="932291"/>
            </a:xfrm>
            <a:prstGeom prst="ellipse">
              <a:avLst/>
            </a:prstGeom>
            <a:solidFill>
              <a:schemeClr val="bg1"/>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dirty="0" smtClean="0">
                  <a:solidFill>
                    <a:schemeClr val="tx1"/>
                  </a:solidFill>
                  <a:latin typeface="Georgia" pitchFamily="18" charset="0"/>
                </a:rPr>
                <a:t>xxx</a:t>
              </a:r>
            </a:p>
          </p:txBody>
        </p:sp>
        <p:sp>
          <p:nvSpPr>
            <p:cNvPr id="49" name="TextBox 48"/>
            <p:cNvSpPr txBox="1"/>
            <p:nvPr/>
          </p:nvSpPr>
          <p:spPr>
            <a:xfrm>
              <a:off x="7416753" y="3518046"/>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r"/>
              <a:r>
                <a:rPr lang="en-US" sz="800" b="1" dirty="0" smtClean="0">
                  <a:solidFill>
                    <a:schemeClr val="bg1"/>
                  </a:solidFill>
                  <a:latin typeface="Georgia" pitchFamily="18" charset="0"/>
                </a:rPr>
                <a:t>xxx</a:t>
              </a:r>
            </a:p>
          </p:txBody>
        </p:sp>
        <p:sp>
          <p:nvSpPr>
            <p:cNvPr id="50" name="TextBox 49"/>
            <p:cNvSpPr txBox="1"/>
            <p:nvPr/>
          </p:nvSpPr>
          <p:spPr>
            <a:xfrm>
              <a:off x="5502254" y="3313009"/>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r>
                <a:rPr lang="en-US" sz="800" b="1" dirty="0" smtClean="0">
                  <a:solidFill>
                    <a:schemeClr val="bg1"/>
                  </a:solidFill>
                  <a:latin typeface="Georgia" pitchFamily="18" charset="0"/>
                </a:rPr>
                <a:t>xxx</a:t>
              </a:r>
            </a:p>
          </p:txBody>
        </p:sp>
        <p:sp>
          <p:nvSpPr>
            <p:cNvPr id="51" name="TextBox 50"/>
            <p:cNvSpPr txBox="1"/>
            <p:nvPr/>
          </p:nvSpPr>
          <p:spPr>
            <a:xfrm>
              <a:off x="6548331" y="2418882"/>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smtClean="0">
                  <a:solidFill>
                    <a:schemeClr val="bg1"/>
                  </a:solidFill>
                  <a:latin typeface="Georgia" pitchFamily="18" charset="0"/>
                </a:rPr>
                <a:t>xxx</a:t>
              </a:r>
            </a:p>
          </p:txBody>
        </p:sp>
        <p:sp>
          <p:nvSpPr>
            <p:cNvPr id="52" name="TextBox 51"/>
            <p:cNvSpPr txBox="1"/>
            <p:nvPr/>
          </p:nvSpPr>
          <p:spPr>
            <a:xfrm>
              <a:off x="6316369" y="4443671"/>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smtClean="0">
                  <a:solidFill>
                    <a:schemeClr val="bg1"/>
                  </a:solidFill>
                  <a:latin typeface="Georgia" pitchFamily="18" charset="0"/>
                </a:rPr>
                <a:t>xxx</a:t>
              </a:r>
            </a:p>
          </p:txBody>
        </p:sp>
      </p:grpSp>
      <p:grpSp>
        <p:nvGrpSpPr>
          <p:cNvPr id="53" name="Group 52"/>
          <p:cNvGrpSpPr/>
          <p:nvPr/>
        </p:nvGrpSpPr>
        <p:grpSpPr>
          <a:xfrm>
            <a:off x="3042444" y="3355649"/>
            <a:ext cx="3957620" cy="3593334"/>
            <a:chOff x="1724554" y="3518046"/>
            <a:chExt cx="2839437" cy="2578077"/>
          </a:xfrm>
        </p:grpSpPr>
        <p:grpSp>
          <p:nvGrpSpPr>
            <p:cNvPr id="54" name="Group 22"/>
            <p:cNvGrpSpPr/>
            <p:nvPr/>
          </p:nvGrpSpPr>
          <p:grpSpPr>
            <a:xfrm>
              <a:off x="1724554" y="3518046"/>
              <a:ext cx="2839437" cy="2578077"/>
              <a:chOff x="2108200" y="3201988"/>
              <a:chExt cx="3173413" cy="2881312"/>
            </a:xfrm>
          </p:grpSpPr>
          <p:sp>
            <p:nvSpPr>
              <p:cNvPr id="59" name="Freeform 12"/>
              <p:cNvSpPr>
                <a:spLocks/>
              </p:cNvSpPr>
              <p:nvPr/>
            </p:nvSpPr>
            <p:spPr bwMode="auto">
              <a:xfrm>
                <a:off x="3470275" y="3201988"/>
                <a:ext cx="1227138" cy="1566863"/>
              </a:xfrm>
              <a:custGeom>
                <a:avLst/>
                <a:gdLst/>
                <a:ahLst/>
                <a:cxnLst>
                  <a:cxn ang="0">
                    <a:pos x="284" y="422"/>
                  </a:cxn>
                  <a:cxn ang="0">
                    <a:pos x="371" y="475"/>
                  </a:cxn>
                  <a:cxn ang="0">
                    <a:pos x="372" y="471"/>
                  </a:cxn>
                  <a:cxn ang="0">
                    <a:pos x="268" y="256"/>
                  </a:cxn>
                  <a:cxn ang="0">
                    <a:pos x="268" y="0"/>
                  </a:cxn>
                  <a:cxn ang="0">
                    <a:pos x="0" y="0"/>
                  </a:cxn>
                  <a:cxn ang="0">
                    <a:pos x="0" y="8"/>
                  </a:cxn>
                  <a:cxn ang="0">
                    <a:pos x="0" y="302"/>
                  </a:cxn>
                  <a:cxn ang="0">
                    <a:pos x="96" y="277"/>
                  </a:cxn>
                  <a:cxn ang="0">
                    <a:pos x="284" y="422"/>
                  </a:cxn>
                </a:cxnLst>
                <a:rect l="0" t="0" r="r" b="b"/>
                <a:pathLst>
                  <a:path w="372" h="475">
                    <a:moveTo>
                      <a:pt x="284" y="422"/>
                    </a:moveTo>
                    <a:cubicBezTo>
                      <a:pt x="371" y="475"/>
                      <a:pt x="371" y="475"/>
                      <a:pt x="371" y="475"/>
                    </a:cubicBezTo>
                    <a:cubicBezTo>
                      <a:pt x="372" y="474"/>
                      <a:pt x="372" y="472"/>
                      <a:pt x="372" y="471"/>
                    </a:cubicBezTo>
                    <a:cubicBezTo>
                      <a:pt x="372" y="384"/>
                      <a:pt x="331" y="306"/>
                      <a:pt x="268" y="256"/>
                    </a:cubicBezTo>
                    <a:cubicBezTo>
                      <a:pt x="268" y="0"/>
                      <a:pt x="268" y="0"/>
                      <a:pt x="268" y="0"/>
                    </a:cubicBezTo>
                    <a:cubicBezTo>
                      <a:pt x="0" y="0"/>
                      <a:pt x="0" y="0"/>
                      <a:pt x="0" y="0"/>
                    </a:cubicBezTo>
                    <a:cubicBezTo>
                      <a:pt x="0" y="8"/>
                      <a:pt x="0" y="8"/>
                      <a:pt x="0" y="8"/>
                    </a:cubicBezTo>
                    <a:cubicBezTo>
                      <a:pt x="0" y="302"/>
                      <a:pt x="0" y="302"/>
                      <a:pt x="0" y="302"/>
                    </a:cubicBezTo>
                    <a:cubicBezTo>
                      <a:pt x="28" y="286"/>
                      <a:pt x="61" y="277"/>
                      <a:pt x="96" y="277"/>
                    </a:cubicBezTo>
                    <a:cubicBezTo>
                      <a:pt x="186" y="277"/>
                      <a:pt x="262" y="339"/>
                      <a:pt x="284" y="422"/>
                    </a:cubicBezTo>
                    <a:close/>
                  </a:path>
                </a:pathLst>
              </a:custGeom>
              <a:solidFill>
                <a:schemeClr val="accent4"/>
              </a:solidFill>
              <a:ln w="127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60" name="Freeform 13"/>
              <p:cNvSpPr>
                <a:spLocks/>
              </p:cNvSpPr>
              <p:nvPr/>
            </p:nvSpPr>
            <p:spPr bwMode="auto">
              <a:xfrm>
                <a:off x="3351213" y="4772025"/>
                <a:ext cx="1930400" cy="1311275"/>
              </a:xfrm>
              <a:custGeom>
                <a:avLst/>
                <a:gdLst/>
                <a:ahLst/>
                <a:cxnLst>
                  <a:cxn ang="0">
                    <a:pos x="318" y="0"/>
                  </a:cxn>
                  <a:cxn ang="0">
                    <a:pos x="288" y="104"/>
                  </a:cxn>
                  <a:cxn ang="0">
                    <a:pos x="95" y="191"/>
                  </a:cxn>
                  <a:cxn ang="0">
                    <a:pos x="0" y="245"/>
                  </a:cxn>
                  <a:cxn ang="0">
                    <a:pos x="223" y="257"/>
                  </a:cxn>
                  <a:cxn ang="0">
                    <a:pos x="441" y="397"/>
                  </a:cxn>
                  <a:cxn ang="0">
                    <a:pos x="585" y="171"/>
                  </a:cxn>
                  <a:cxn ang="0">
                    <a:pos x="318" y="0"/>
                  </a:cxn>
                </a:cxnLst>
                <a:rect l="0" t="0" r="r" b="b"/>
                <a:pathLst>
                  <a:path w="585" h="397">
                    <a:moveTo>
                      <a:pt x="318" y="0"/>
                    </a:moveTo>
                    <a:cubicBezTo>
                      <a:pt x="318" y="36"/>
                      <a:pt x="309" y="72"/>
                      <a:pt x="288" y="104"/>
                    </a:cubicBezTo>
                    <a:cubicBezTo>
                      <a:pt x="245" y="171"/>
                      <a:pt x="169" y="203"/>
                      <a:pt x="95" y="191"/>
                    </a:cubicBezTo>
                    <a:cubicBezTo>
                      <a:pt x="0" y="245"/>
                      <a:pt x="0" y="245"/>
                      <a:pt x="0" y="245"/>
                    </a:cubicBezTo>
                    <a:cubicBezTo>
                      <a:pt x="71" y="282"/>
                      <a:pt x="152" y="284"/>
                      <a:pt x="223" y="257"/>
                    </a:cubicBezTo>
                    <a:cubicBezTo>
                      <a:pt x="441" y="397"/>
                      <a:pt x="441" y="397"/>
                      <a:pt x="441" y="397"/>
                    </a:cubicBezTo>
                    <a:cubicBezTo>
                      <a:pt x="585" y="171"/>
                      <a:pt x="585" y="171"/>
                      <a:pt x="585" y="171"/>
                    </a:cubicBezTo>
                    <a:lnTo>
                      <a:pt x="318" y="0"/>
                    </a:lnTo>
                    <a:close/>
                  </a:path>
                </a:pathLst>
              </a:custGeom>
              <a:solidFill>
                <a:schemeClr val="tx2"/>
              </a:solidFill>
              <a:ln w="127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sp>
            <p:nvSpPr>
              <p:cNvPr id="61" name="Freeform 14"/>
              <p:cNvSpPr>
                <a:spLocks/>
              </p:cNvSpPr>
              <p:nvPr/>
            </p:nvSpPr>
            <p:spPr bwMode="auto">
              <a:xfrm>
                <a:off x="2108200" y="3976688"/>
                <a:ext cx="1343025" cy="1855788"/>
              </a:xfrm>
              <a:custGeom>
                <a:avLst/>
                <a:gdLst/>
                <a:ahLst/>
                <a:cxnLst>
                  <a:cxn ang="0">
                    <a:pos x="330" y="332"/>
                  </a:cxn>
                  <a:cxn ang="0">
                    <a:pos x="361" y="103"/>
                  </a:cxn>
                  <a:cxn ang="0">
                    <a:pos x="361" y="0"/>
                  </a:cxn>
                  <a:cxn ang="0">
                    <a:pos x="227" y="202"/>
                  </a:cxn>
                  <a:cxn ang="0">
                    <a:pos x="0" y="328"/>
                  </a:cxn>
                  <a:cxn ang="0">
                    <a:pos x="131" y="562"/>
                  </a:cxn>
                  <a:cxn ang="0">
                    <a:pos x="407" y="408"/>
                  </a:cxn>
                  <a:cxn ang="0">
                    <a:pos x="330" y="332"/>
                  </a:cxn>
                </a:cxnLst>
                <a:rect l="0" t="0" r="r" b="b"/>
                <a:pathLst>
                  <a:path w="407" h="562">
                    <a:moveTo>
                      <a:pt x="330" y="332"/>
                    </a:moveTo>
                    <a:cubicBezTo>
                      <a:pt x="288" y="256"/>
                      <a:pt x="303" y="163"/>
                      <a:pt x="361" y="103"/>
                    </a:cubicBezTo>
                    <a:cubicBezTo>
                      <a:pt x="361" y="0"/>
                      <a:pt x="361" y="0"/>
                      <a:pt x="361" y="0"/>
                    </a:cubicBezTo>
                    <a:cubicBezTo>
                      <a:pt x="285" y="44"/>
                      <a:pt x="237" y="120"/>
                      <a:pt x="227" y="202"/>
                    </a:cubicBezTo>
                    <a:cubicBezTo>
                      <a:pt x="0" y="328"/>
                      <a:pt x="0" y="328"/>
                      <a:pt x="0" y="328"/>
                    </a:cubicBezTo>
                    <a:cubicBezTo>
                      <a:pt x="131" y="562"/>
                      <a:pt x="131" y="562"/>
                      <a:pt x="131" y="562"/>
                    </a:cubicBezTo>
                    <a:cubicBezTo>
                      <a:pt x="407" y="408"/>
                      <a:pt x="407" y="408"/>
                      <a:pt x="407" y="408"/>
                    </a:cubicBezTo>
                    <a:cubicBezTo>
                      <a:pt x="376" y="391"/>
                      <a:pt x="349" y="366"/>
                      <a:pt x="330" y="332"/>
                    </a:cubicBezTo>
                    <a:close/>
                  </a:path>
                </a:pathLst>
              </a:custGeom>
              <a:solidFill>
                <a:srgbClr val="EB8C00"/>
              </a:solidFill>
              <a:ln w="12700" cap="flat">
                <a:no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latin typeface="Georgia" pitchFamily="18" charset="0"/>
                </a:endParaRPr>
              </a:p>
            </p:txBody>
          </p:sp>
        </p:grpSp>
        <p:sp>
          <p:nvSpPr>
            <p:cNvPr id="55" name="Oval 54"/>
            <p:cNvSpPr/>
            <p:nvPr/>
          </p:nvSpPr>
          <p:spPr bwMode="ltGray">
            <a:xfrm>
              <a:off x="2747249" y="4443589"/>
              <a:ext cx="932291" cy="932291"/>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lIns="0" tIns="0" rIns="0" bIns="0" rtlCol="0" anchor="ctr"/>
            <a:lstStyle/>
            <a:p>
              <a:pPr algn="ctr"/>
              <a:r>
                <a:rPr lang="en-US" sz="900" b="1" dirty="0" smtClean="0">
                  <a:solidFill>
                    <a:schemeClr val="bg2"/>
                  </a:solidFill>
                  <a:latin typeface="Georgia" pitchFamily="18" charset="0"/>
                </a:rPr>
                <a:t>xxx</a:t>
              </a:r>
            </a:p>
          </p:txBody>
        </p:sp>
        <p:sp>
          <p:nvSpPr>
            <p:cNvPr id="56" name="TextBox 55"/>
            <p:cNvSpPr txBox="1"/>
            <p:nvPr/>
          </p:nvSpPr>
          <p:spPr>
            <a:xfrm>
              <a:off x="2933008" y="3518046"/>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smtClean="0">
                  <a:solidFill>
                    <a:schemeClr val="bg2"/>
                  </a:solidFill>
                  <a:latin typeface="Georgia" pitchFamily="18" charset="0"/>
                </a:rPr>
                <a:t>xxx</a:t>
              </a:r>
            </a:p>
          </p:txBody>
        </p:sp>
        <p:sp>
          <p:nvSpPr>
            <p:cNvPr id="57" name="TextBox 56"/>
            <p:cNvSpPr txBox="1"/>
            <p:nvPr/>
          </p:nvSpPr>
          <p:spPr>
            <a:xfrm>
              <a:off x="1857822" y="4905994"/>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smtClean="0">
                  <a:solidFill>
                    <a:schemeClr val="bg2"/>
                  </a:solidFill>
                  <a:latin typeface="Georgia" pitchFamily="18" charset="0"/>
                </a:rPr>
                <a:t>xxx</a:t>
              </a:r>
            </a:p>
          </p:txBody>
        </p:sp>
        <p:sp>
          <p:nvSpPr>
            <p:cNvPr id="58" name="TextBox 57"/>
            <p:cNvSpPr txBox="1"/>
            <p:nvPr/>
          </p:nvSpPr>
          <p:spPr>
            <a:xfrm>
              <a:off x="3626063" y="5116857"/>
              <a:ext cx="807235" cy="79593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800" b="1" dirty="0" smtClean="0">
                  <a:solidFill>
                    <a:schemeClr val="bg2"/>
                  </a:solidFill>
                  <a:latin typeface="Georgia" pitchFamily="18" charset="0"/>
                </a:rPr>
                <a:t>xxx</a:t>
              </a:r>
            </a:p>
          </p:txBody>
        </p:sp>
      </p:grpSp>
    </p:spTree>
    <p:custDataLst>
      <p:tags r:id="rId1"/>
    </p:custDataLst>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dirty="0" smtClean="0"/>
              <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36</a:t>
            </a:fld>
            <a:endParaRPr lang="en-GB"/>
          </a:p>
        </p:txBody>
      </p:sp>
      <p:sp>
        <p:nvSpPr>
          <p:cNvPr id="35" name="Text Box 3"/>
          <p:cNvSpPr txBox="1">
            <a:spLocks noChangeArrowheads="1"/>
          </p:cNvSpPr>
          <p:nvPr/>
        </p:nvSpPr>
        <p:spPr bwMode="auto">
          <a:xfrm>
            <a:off x="1939767" y="2408608"/>
            <a:ext cx="1969086" cy="338554"/>
          </a:xfrm>
          <a:prstGeom prst="rect">
            <a:avLst/>
          </a:prstGeom>
          <a:noFill/>
          <a:ln w="9525">
            <a:noFill/>
            <a:miter lim="800000"/>
            <a:headEnd/>
            <a:tailEnd/>
          </a:ln>
        </p:spPr>
        <p:txBody>
          <a:bodyPr wrap="square">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algn="ctr">
              <a:spcBef>
                <a:spcPct val="50000"/>
              </a:spcBef>
              <a:spcAft>
                <a:spcPct val="0"/>
              </a:spcAft>
              <a:buSzTx/>
            </a:pPr>
            <a:r>
              <a:rPr lang="en-GB" sz="1600" dirty="0">
                <a:solidFill>
                  <a:schemeClr val="accent5"/>
                </a:solidFill>
                <a:latin typeface="+mj-lt"/>
              </a:rPr>
              <a:t>Employer</a:t>
            </a:r>
          </a:p>
        </p:txBody>
      </p:sp>
      <p:sp>
        <p:nvSpPr>
          <p:cNvPr id="36" name="Text Box 8"/>
          <p:cNvSpPr txBox="1">
            <a:spLocks noChangeArrowheads="1"/>
          </p:cNvSpPr>
          <p:nvPr/>
        </p:nvSpPr>
        <p:spPr bwMode="auto">
          <a:xfrm>
            <a:off x="545275" y="5378929"/>
            <a:ext cx="807046" cy="338554"/>
          </a:xfrm>
          <a:prstGeom prst="rect">
            <a:avLst/>
          </a:prstGeom>
          <a:noFill/>
          <a:ln w="9525">
            <a:noFill/>
            <a:miter lim="800000"/>
            <a:headEnd/>
            <a:tailEnd/>
          </a:ln>
        </p:spPr>
        <p:txBody>
          <a:bodyPr>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algn="r">
              <a:spcBef>
                <a:spcPct val="50000"/>
              </a:spcBef>
              <a:spcAft>
                <a:spcPct val="0"/>
              </a:spcAft>
              <a:buSzTx/>
            </a:pPr>
            <a:r>
              <a:rPr lang="en-GB" sz="1600" dirty="0">
                <a:solidFill>
                  <a:schemeClr val="accent5"/>
                </a:solidFill>
                <a:latin typeface="+mj-lt"/>
              </a:rPr>
              <a:t>PwC</a:t>
            </a:r>
          </a:p>
        </p:txBody>
      </p:sp>
      <p:sp>
        <p:nvSpPr>
          <p:cNvPr id="37" name="Text Box 9"/>
          <p:cNvSpPr txBox="1">
            <a:spLocks noChangeArrowheads="1"/>
          </p:cNvSpPr>
          <p:nvPr/>
        </p:nvSpPr>
        <p:spPr bwMode="auto">
          <a:xfrm>
            <a:off x="4419191" y="5378929"/>
            <a:ext cx="1124112" cy="338554"/>
          </a:xfrm>
          <a:prstGeom prst="rect">
            <a:avLst/>
          </a:prstGeom>
          <a:noFill/>
          <a:ln w="9525">
            <a:noFill/>
            <a:miter lim="800000"/>
            <a:headEnd/>
            <a:tailEnd/>
          </a:ln>
        </p:spPr>
        <p:txBody>
          <a:bodyPr wrap="square">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a:spcBef>
                <a:spcPct val="50000"/>
              </a:spcBef>
              <a:spcAft>
                <a:spcPct val="0"/>
              </a:spcAft>
              <a:buSzTx/>
            </a:pPr>
            <a:r>
              <a:rPr lang="en-GB" sz="1600" dirty="0">
                <a:solidFill>
                  <a:schemeClr val="accent5"/>
                </a:solidFill>
                <a:latin typeface="+mj-lt"/>
              </a:rPr>
              <a:t>Assignees</a:t>
            </a:r>
          </a:p>
        </p:txBody>
      </p:sp>
      <p:sp>
        <p:nvSpPr>
          <p:cNvPr id="38" name="Oval 37"/>
          <p:cNvSpPr/>
          <p:nvPr/>
        </p:nvSpPr>
        <p:spPr bwMode="ltGray">
          <a:xfrm>
            <a:off x="1848159" y="3458532"/>
            <a:ext cx="2219311" cy="2219309"/>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39" name="Oval 38"/>
          <p:cNvSpPr/>
          <p:nvPr/>
        </p:nvSpPr>
        <p:spPr bwMode="ltGray">
          <a:xfrm>
            <a:off x="2101203" y="3711576"/>
            <a:ext cx="1713222" cy="171322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40" name="Oval 39"/>
          <p:cNvSpPr/>
          <p:nvPr/>
        </p:nvSpPr>
        <p:spPr bwMode="ltGray">
          <a:xfrm>
            <a:off x="2296603" y="3906975"/>
            <a:ext cx="1322422" cy="1322422"/>
          </a:xfrm>
          <a:prstGeom prst="ellips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41" name="Oval 40"/>
          <p:cNvSpPr/>
          <p:nvPr/>
        </p:nvSpPr>
        <p:spPr bwMode="ltGray">
          <a:xfrm>
            <a:off x="2502679" y="4113051"/>
            <a:ext cx="910270" cy="910270"/>
          </a:xfrm>
          <a:prstGeom prst="ellipse">
            <a:avLst/>
          </a:prstGeom>
          <a:solidFill>
            <a:schemeClr val="accent4">
              <a:lumMod val="60000"/>
              <a:lumOff val="40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49" name="Oval 48"/>
          <p:cNvSpPr/>
          <p:nvPr/>
        </p:nvSpPr>
        <p:spPr bwMode="ltGray">
          <a:xfrm>
            <a:off x="2755048" y="4373512"/>
            <a:ext cx="389348" cy="38934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50" name="Isosceles Triangle 49"/>
          <p:cNvSpPr/>
          <p:nvPr/>
        </p:nvSpPr>
        <p:spPr bwMode="ltGray">
          <a:xfrm rot="10800000">
            <a:off x="1915313" y="2786392"/>
            <a:ext cx="2058590" cy="1792605"/>
          </a:xfrm>
          <a:prstGeom prst="triangle">
            <a:avLst/>
          </a:prstGeom>
          <a:solidFill>
            <a:srgbClr val="D5D1C5">
              <a:alpha val="4902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51" name="Isosceles Triangle 50"/>
          <p:cNvSpPr/>
          <p:nvPr/>
        </p:nvSpPr>
        <p:spPr bwMode="ltGray">
          <a:xfrm rot="3645605">
            <a:off x="1141185" y="4109690"/>
            <a:ext cx="2058588" cy="1792607"/>
          </a:xfrm>
          <a:prstGeom prst="triangle">
            <a:avLst/>
          </a:prstGeom>
          <a:solidFill>
            <a:srgbClr val="D5D1C5">
              <a:alpha val="4902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52" name="Isosceles Triangle 51"/>
          <p:cNvSpPr/>
          <p:nvPr/>
        </p:nvSpPr>
        <p:spPr bwMode="ltGray">
          <a:xfrm rot="17877297">
            <a:off x="2709719" y="4085742"/>
            <a:ext cx="2058588" cy="1792607"/>
          </a:xfrm>
          <a:prstGeom prst="triangle">
            <a:avLst/>
          </a:prstGeom>
          <a:solidFill>
            <a:srgbClr val="D5D1C5">
              <a:alpha val="49020"/>
            </a:srgb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smtClean="0">
              <a:solidFill>
                <a:schemeClr val="bg1"/>
              </a:solidFill>
              <a:latin typeface="+mj-lt"/>
            </a:endParaRPr>
          </a:p>
        </p:txBody>
      </p:sp>
      <p:grpSp>
        <p:nvGrpSpPr>
          <p:cNvPr id="53" name="Group 41"/>
          <p:cNvGrpSpPr/>
          <p:nvPr/>
        </p:nvGrpSpPr>
        <p:grpSpPr>
          <a:xfrm>
            <a:off x="3942585" y="5123554"/>
            <a:ext cx="407521" cy="374916"/>
            <a:chOff x="7636040" y="2522101"/>
            <a:chExt cx="327860" cy="301629"/>
          </a:xfrm>
          <a:solidFill>
            <a:schemeClr val="accent5"/>
          </a:solidFill>
        </p:grpSpPr>
        <p:sp>
          <p:nvSpPr>
            <p:cNvPr id="62" name="Chevron 61"/>
            <p:cNvSpPr/>
            <p:nvPr/>
          </p:nvSpPr>
          <p:spPr bwMode="ltGray">
            <a:xfrm rot="12677034">
              <a:off x="7636040" y="2522101"/>
              <a:ext cx="176781" cy="229619"/>
            </a:xfrm>
            <a:prstGeom prst="chevron">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63" name="Chevron 62"/>
            <p:cNvSpPr/>
            <p:nvPr/>
          </p:nvSpPr>
          <p:spPr bwMode="ltGray">
            <a:xfrm rot="12677034">
              <a:off x="7787119" y="2594111"/>
              <a:ext cx="176781" cy="229619"/>
            </a:xfrm>
            <a:prstGeom prst="chevron">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grpSp>
      <p:grpSp>
        <p:nvGrpSpPr>
          <p:cNvPr id="54" name="Group 42"/>
          <p:cNvGrpSpPr/>
          <p:nvPr/>
        </p:nvGrpSpPr>
        <p:grpSpPr>
          <a:xfrm rot="14281104">
            <a:off x="2723635" y="2975242"/>
            <a:ext cx="399333" cy="389100"/>
            <a:chOff x="7636039" y="2522101"/>
            <a:chExt cx="321273" cy="313040"/>
          </a:xfrm>
          <a:solidFill>
            <a:schemeClr val="accent5"/>
          </a:solidFill>
        </p:grpSpPr>
        <p:sp>
          <p:nvSpPr>
            <p:cNvPr id="60" name="Chevron 59"/>
            <p:cNvSpPr/>
            <p:nvPr/>
          </p:nvSpPr>
          <p:spPr bwMode="ltGray">
            <a:xfrm rot="12677034">
              <a:off x="7636039" y="2522101"/>
              <a:ext cx="176781" cy="229619"/>
            </a:xfrm>
            <a:prstGeom prst="chevron">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61" name="Chevron 60"/>
            <p:cNvSpPr/>
            <p:nvPr/>
          </p:nvSpPr>
          <p:spPr bwMode="ltGray">
            <a:xfrm rot="12677034">
              <a:off x="7780531" y="2605522"/>
              <a:ext cx="176781" cy="229619"/>
            </a:xfrm>
            <a:prstGeom prst="chevron">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grpSp>
      <p:grpSp>
        <p:nvGrpSpPr>
          <p:cNvPr id="55" name="Group 45"/>
          <p:cNvGrpSpPr/>
          <p:nvPr/>
        </p:nvGrpSpPr>
        <p:grpSpPr>
          <a:xfrm rot="7399700">
            <a:off x="1514032" y="5161180"/>
            <a:ext cx="407520" cy="374916"/>
            <a:chOff x="7636040" y="2522101"/>
            <a:chExt cx="327860" cy="301629"/>
          </a:xfrm>
          <a:solidFill>
            <a:schemeClr val="accent5"/>
          </a:solidFill>
        </p:grpSpPr>
        <p:sp>
          <p:nvSpPr>
            <p:cNvPr id="58" name="Chevron 57"/>
            <p:cNvSpPr/>
            <p:nvPr/>
          </p:nvSpPr>
          <p:spPr bwMode="ltGray">
            <a:xfrm rot="12677034">
              <a:off x="7636040" y="2522101"/>
              <a:ext cx="176781" cy="229619"/>
            </a:xfrm>
            <a:prstGeom prst="chevron">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sp>
          <p:nvSpPr>
            <p:cNvPr id="59" name="Chevron 58"/>
            <p:cNvSpPr/>
            <p:nvPr/>
          </p:nvSpPr>
          <p:spPr bwMode="ltGray">
            <a:xfrm rot="12677034">
              <a:off x="7787119" y="2594111"/>
              <a:ext cx="176781" cy="229619"/>
            </a:xfrm>
            <a:prstGeom prst="chevron">
              <a:avLst/>
            </a:prstGeom>
            <a:grp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mj-lt"/>
              </a:endParaRPr>
            </a:p>
          </p:txBody>
        </p:sp>
      </p:grpSp>
      <p:sp>
        <p:nvSpPr>
          <p:cNvPr id="57" name="TextBox 56"/>
          <p:cNvSpPr txBox="1"/>
          <p:nvPr/>
        </p:nvSpPr>
        <p:spPr>
          <a:xfrm>
            <a:off x="1934846" y="3889266"/>
            <a:ext cx="2049094" cy="1739860"/>
          </a:xfrm>
          <a:prstGeom prst="rect">
            <a:avLst/>
          </a:prstGeom>
          <a:noFill/>
        </p:spPr>
        <p:txBody>
          <a:bodyPr vert="horz" wrap="none" lIns="0" tIns="0" rIns="0" bIns="0" rtlCol="0">
            <a:prstTxWarp prst="textArchDown">
              <a:avLst>
                <a:gd name="adj" fmla="val 27341"/>
              </a:avLst>
            </a:prstTxWarp>
            <a:noAutofit/>
          </a:bodyPr>
          <a:lstStyle/>
          <a:p>
            <a:pPr indent="-274320" algn="ctr">
              <a:spcAft>
                <a:spcPts val="900"/>
              </a:spcAft>
            </a:pPr>
            <a:r>
              <a:rPr lang="en-GB" sz="1050" dirty="0" smtClean="0">
                <a:solidFill>
                  <a:schemeClr val="bg1"/>
                </a:solidFill>
                <a:latin typeface="+mj-lt"/>
              </a:rPr>
              <a:t>Data Sharing</a:t>
            </a:r>
          </a:p>
        </p:txBody>
      </p:sp>
      <p:sp>
        <p:nvSpPr>
          <p:cNvPr id="166" name="Rectangle 165"/>
          <p:cNvSpPr/>
          <p:nvPr/>
        </p:nvSpPr>
        <p:spPr>
          <a:xfrm>
            <a:off x="5706740" y="2372082"/>
            <a:ext cx="4986660" cy="3890956"/>
          </a:xfrm>
          <a:prstGeom prst="rect">
            <a:avLst/>
          </a:prstGeom>
          <a:solidFill>
            <a:schemeClr val="accent3"/>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sp>
        <p:nvSpPr>
          <p:cNvPr id="170" name="Oval 169"/>
          <p:cNvSpPr/>
          <p:nvPr/>
        </p:nvSpPr>
        <p:spPr bwMode="ltGray">
          <a:xfrm>
            <a:off x="6805052" y="3241319"/>
            <a:ext cx="2173492" cy="2173491"/>
          </a:xfrm>
          <a:prstGeom prst="ellipse">
            <a:avLst/>
          </a:prstGeom>
          <a:solidFill>
            <a:srgbClr val="A32020"/>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1" name="Oval 170"/>
          <p:cNvSpPr/>
          <p:nvPr/>
        </p:nvSpPr>
        <p:spPr bwMode="ltGray">
          <a:xfrm>
            <a:off x="7052873" y="3489140"/>
            <a:ext cx="1677851" cy="1677850"/>
          </a:xfrm>
          <a:prstGeom prst="ellipse">
            <a:avLst/>
          </a:prstGeom>
          <a:solidFill>
            <a:srgbClr val="A32020">
              <a:lumMod val="60000"/>
              <a:lumOff val="40000"/>
            </a:srgb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2" name="Oval 171"/>
          <p:cNvSpPr/>
          <p:nvPr/>
        </p:nvSpPr>
        <p:spPr bwMode="ltGray">
          <a:xfrm>
            <a:off x="7277978" y="3714244"/>
            <a:ext cx="1227640" cy="1227640"/>
          </a:xfrm>
          <a:prstGeom prst="ellipse">
            <a:avLst/>
          </a:prstGeom>
          <a:solidFill>
            <a:srgbClr val="A32020">
              <a:lumMod val="40000"/>
              <a:lumOff val="60000"/>
            </a:srgb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3" name="Oval 172"/>
          <p:cNvSpPr/>
          <p:nvPr/>
        </p:nvSpPr>
        <p:spPr bwMode="ltGray">
          <a:xfrm>
            <a:off x="7477240" y="3924637"/>
            <a:ext cx="808880" cy="808880"/>
          </a:xfrm>
          <a:prstGeom prst="ellipse">
            <a:avLst/>
          </a:prstGeom>
          <a:solidFill>
            <a:srgbClr val="A32020">
              <a:lumMod val="20000"/>
              <a:lumOff val="80000"/>
            </a:srgb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4" name="Oval 173"/>
          <p:cNvSpPr/>
          <p:nvPr/>
        </p:nvSpPr>
        <p:spPr bwMode="ltGray">
          <a:xfrm>
            <a:off x="7701143" y="4137409"/>
            <a:ext cx="381310" cy="381310"/>
          </a:xfrm>
          <a:prstGeom prst="ellipse">
            <a:avLst/>
          </a:prstGeom>
          <a:solidFill>
            <a:srgbClr val="E0301E">
              <a:lumMod val="20000"/>
              <a:lumOff val="80000"/>
            </a:srgb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5" name="Isosceles Triangle 174"/>
          <p:cNvSpPr/>
          <p:nvPr/>
        </p:nvSpPr>
        <p:spPr bwMode="ltGray">
          <a:xfrm rot="10800000">
            <a:off x="6902520" y="2583056"/>
            <a:ext cx="2016089" cy="1755596"/>
          </a:xfrm>
          <a:prstGeom prst="triangle">
            <a:avLst/>
          </a:prstGeom>
          <a:solidFill>
            <a:schemeClr val="bg2">
              <a:alpha val="49020"/>
            </a:scheme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6" name="Isosceles Triangle 175"/>
          <p:cNvSpPr/>
          <p:nvPr/>
        </p:nvSpPr>
        <p:spPr bwMode="ltGray">
          <a:xfrm rot="3645605">
            <a:off x="6136449" y="3879034"/>
            <a:ext cx="2016088" cy="1755597"/>
          </a:xfrm>
          <a:prstGeom prst="triangle">
            <a:avLst/>
          </a:prstGeom>
          <a:solidFill>
            <a:schemeClr val="bg2">
              <a:alpha val="49020"/>
            </a:scheme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77" name="Isosceles Triangle 176"/>
          <p:cNvSpPr/>
          <p:nvPr/>
        </p:nvSpPr>
        <p:spPr bwMode="ltGray">
          <a:xfrm rot="17877297">
            <a:off x="7672599" y="3855580"/>
            <a:ext cx="2016088" cy="1755597"/>
          </a:xfrm>
          <a:prstGeom prst="triangle">
            <a:avLst/>
          </a:prstGeom>
          <a:solidFill>
            <a:schemeClr val="bg2">
              <a:alpha val="49020"/>
            </a:schemeClr>
          </a:solid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smtClean="0">
              <a:ln>
                <a:noFill/>
              </a:ln>
              <a:solidFill>
                <a:srgbClr val="FFFFFF"/>
              </a:solidFill>
              <a:effectLst/>
              <a:uLnTx/>
              <a:uFillTx/>
              <a:latin typeface="Georgia"/>
              <a:ea typeface="+mn-ea"/>
              <a:cs typeface="+mn-cs"/>
            </a:endParaRPr>
          </a:p>
        </p:txBody>
      </p:sp>
      <p:grpSp>
        <p:nvGrpSpPr>
          <p:cNvPr id="178" name="Group 41"/>
          <p:cNvGrpSpPr/>
          <p:nvPr/>
        </p:nvGrpSpPr>
        <p:grpSpPr>
          <a:xfrm>
            <a:off x="8691471" y="4672334"/>
            <a:ext cx="399107" cy="367176"/>
            <a:chOff x="7636040" y="2522101"/>
            <a:chExt cx="327860" cy="301629"/>
          </a:xfrm>
          <a:solidFill>
            <a:schemeClr val="bg2"/>
          </a:solidFill>
        </p:grpSpPr>
        <p:sp>
          <p:nvSpPr>
            <p:cNvPr id="179" name="Chevron 178"/>
            <p:cNvSpPr/>
            <p:nvPr/>
          </p:nvSpPr>
          <p:spPr bwMode="ltGray">
            <a:xfrm rot="12677034">
              <a:off x="7636040" y="2522101"/>
              <a:ext cx="176781" cy="229619"/>
            </a:xfrm>
            <a:prstGeom prst="chevron">
              <a:avLst/>
            </a:prstGeom>
            <a:grp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80" name="Chevron 179"/>
            <p:cNvSpPr/>
            <p:nvPr/>
          </p:nvSpPr>
          <p:spPr bwMode="ltGray">
            <a:xfrm rot="12677034">
              <a:off x="7787119" y="2594111"/>
              <a:ext cx="176781" cy="229619"/>
            </a:xfrm>
            <a:prstGeom prst="chevron">
              <a:avLst/>
            </a:prstGeom>
            <a:grp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grpSp>
      <p:grpSp>
        <p:nvGrpSpPr>
          <p:cNvPr id="181" name="Group 42"/>
          <p:cNvGrpSpPr/>
          <p:nvPr/>
        </p:nvGrpSpPr>
        <p:grpSpPr>
          <a:xfrm rot="14281104">
            <a:off x="7702620" y="3005083"/>
            <a:ext cx="391089" cy="381067"/>
            <a:chOff x="7636039" y="2522101"/>
            <a:chExt cx="321273" cy="313040"/>
          </a:xfrm>
          <a:solidFill>
            <a:schemeClr val="bg2"/>
          </a:solidFill>
        </p:grpSpPr>
        <p:sp>
          <p:nvSpPr>
            <p:cNvPr id="182" name="Chevron 181"/>
            <p:cNvSpPr/>
            <p:nvPr/>
          </p:nvSpPr>
          <p:spPr bwMode="ltGray">
            <a:xfrm rot="12677034">
              <a:off x="7636039" y="2522101"/>
              <a:ext cx="176781" cy="229619"/>
            </a:xfrm>
            <a:prstGeom prst="chevron">
              <a:avLst/>
            </a:prstGeom>
            <a:grp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83" name="Chevron 182"/>
            <p:cNvSpPr/>
            <p:nvPr/>
          </p:nvSpPr>
          <p:spPr bwMode="ltGray">
            <a:xfrm rot="12677034">
              <a:off x="7780531" y="2605522"/>
              <a:ext cx="176781" cy="229619"/>
            </a:xfrm>
            <a:prstGeom prst="chevron">
              <a:avLst/>
            </a:prstGeom>
            <a:grp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grpSp>
      <p:grpSp>
        <p:nvGrpSpPr>
          <p:cNvPr id="184" name="Group 45"/>
          <p:cNvGrpSpPr/>
          <p:nvPr/>
        </p:nvGrpSpPr>
        <p:grpSpPr>
          <a:xfrm rot="7399700">
            <a:off x="6734781" y="4705424"/>
            <a:ext cx="399107" cy="367176"/>
            <a:chOff x="7636040" y="2522101"/>
            <a:chExt cx="327860" cy="301629"/>
          </a:xfrm>
          <a:solidFill>
            <a:schemeClr val="bg2"/>
          </a:solidFill>
        </p:grpSpPr>
        <p:sp>
          <p:nvSpPr>
            <p:cNvPr id="185" name="Chevron 184"/>
            <p:cNvSpPr/>
            <p:nvPr/>
          </p:nvSpPr>
          <p:spPr bwMode="ltGray">
            <a:xfrm rot="12677034">
              <a:off x="7636040" y="2522101"/>
              <a:ext cx="176781" cy="229619"/>
            </a:xfrm>
            <a:prstGeom prst="chevron">
              <a:avLst/>
            </a:prstGeom>
            <a:grp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sp>
          <p:nvSpPr>
            <p:cNvPr id="186" name="Chevron 185"/>
            <p:cNvSpPr/>
            <p:nvPr/>
          </p:nvSpPr>
          <p:spPr bwMode="ltGray">
            <a:xfrm rot="12677034">
              <a:off x="7787119" y="2594111"/>
              <a:ext cx="176781" cy="229619"/>
            </a:xfrm>
            <a:prstGeom prst="chevron">
              <a:avLst/>
            </a:prstGeom>
            <a:grpFill/>
            <a:ln w="3175" cap="flat" cmpd="sng" algn="ctr">
              <a:noFill/>
              <a:prstDash val="solid"/>
            </a:ln>
            <a:effectLst/>
          </p:spPr>
          <p:txBody>
            <a:bodyPr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endParaRPr kumimoji="0" lang="en-GB" sz="2100" b="0" i="0" u="none" strike="noStrike" kern="0" cap="none" spc="0" normalizeH="0" baseline="0" noProof="0" err="1" smtClean="0">
                <a:ln>
                  <a:noFill/>
                </a:ln>
                <a:solidFill>
                  <a:srgbClr val="FFFFFF"/>
                </a:solidFill>
                <a:effectLst/>
                <a:uLnTx/>
                <a:uFillTx/>
                <a:latin typeface="Georgia"/>
                <a:ea typeface="+mn-ea"/>
                <a:cs typeface="+mn-cs"/>
              </a:endParaRPr>
            </a:p>
          </p:txBody>
        </p:sp>
      </p:grpSp>
      <p:sp>
        <p:nvSpPr>
          <p:cNvPr id="187" name="TextBox 186"/>
          <p:cNvSpPr txBox="1"/>
          <p:nvPr/>
        </p:nvSpPr>
        <p:spPr>
          <a:xfrm>
            <a:off x="7506078" y="4036180"/>
            <a:ext cx="769620" cy="478155"/>
          </a:xfrm>
          <a:prstGeom prst="rect">
            <a:avLst/>
          </a:prstGeom>
          <a:noFill/>
        </p:spPr>
        <p:txBody>
          <a:bodyPr wrap="none" lIns="54000" tIns="54000" rIns="54000" bIns="54000" rtlCol="0">
            <a:noAutofit/>
          </a:bodyPr>
          <a:lstStyle/>
          <a:p>
            <a:pPr algn="ctr" defTabSz="1041066" fontAlgn="base">
              <a:spcBef>
                <a:spcPct val="0"/>
              </a:spcBef>
              <a:spcAft>
                <a:spcPct val="0"/>
              </a:spcAft>
            </a:pPr>
            <a:r>
              <a:rPr lang="en-GB" sz="1400" b="1" dirty="0" smtClean="0">
                <a:solidFill>
                  <a:srgbClr val="DB536A">
                    <a:lumMod val="50000"/>
                  </a:srgbClr>
                </a:solidFill>
                <a:latin typeface="Georgia"/>
              </a:rPr>
              <a:t>Our</a:t>
            </a:r>
          </a:p>
          <a:p>
            <a:pPr algn="ctr" defTabSz="1041066" fontAlgn="base">
              <a:spcBef>
                <a:spcPct val="0"/>
              </a:spcBef>
              <a:spcAft>
                <a:spcPct val="0"/>
              </a:spcAft>
            </a:pPr>
            <a:r>
              <a:rPr lang="en-GB" sz="1400" b="1" dirty="0" smtClean="0">
                <a:solidFill>
                  <a:srgbClr val="DB536A">
                    <a:lumMod val="50000"/>
                  </a:srgbClr>
                </a:solidFill>
                <a:latin typeface="Georgia"/>
              </a:rPr>
              <a:t>values</a:t>
            </a:r>
          </a:p>
        </p:txBody>
      </p:sp>
      <p:sp>
        <p:nvSpPr>
          <p:cNvPr id="64" name="TextBox 63"/>
          <p:cNvSpPr txBox="1"/>
          <p:nvPr/>
        </p:nvSpPr>
        <p:spPr>
          <a:xfrm>
            <a:off x="1946140" y="3677075"/>
            <a:ext cx="2049094" cy="1950799"/>
          </a:xfrm>
          <a:prstGeom prst="rect">
            <a:avLst/>
          </a:prstGeom>
          <a:noFill/>
        </p:spPr>
        <p:txBody>
          <a:bodyPr vert="horz" wrap="none" lIns="0" tIns="0" rIns="0" bIns="0" rtlCol="0">
            <a:prstTxWarp prst="textArchUp">
              <a:avLst/>
            </a:prstTxWarp>
            <a:noAutofit/>
          </a:bodyPr>
          <a:lstStyle/>
          <a:p>
            <a:pPr indent="-274320" algn="ctr">
              <a:spcAft>
                <a:spcPts val="900"/>
              </a:spcAft>
            </a:pPr>
            <a:r>
              <a:rPr lang="en-GB" sz="1050" dirty="0" smtClean="0">
                <a:solidFill>
                  <a:schemeClr val="bg1"/>
                </a:solidFill>
                <a:latin typeface="+mj-lt"/>
              </a:rPr>
              <a:t>Data Sharing</a:t>
            </a:r>
          </a:p>
        </p:txBody>
      </p:sp>
      <p:sp>
        <p:nvSpPr>
          <p:cNvPr id="168" name="Text Box 3"/>
          <p:cNvSpPr txBox="1">
            <a:spLocks noChangeArrowheads="1"/>
          </p:cNvSpPr>
          <p:nvPr/>
        </p:nvSpPr>
        <p:spPr bwMode="auto">
          <a:xfrm>
            <a:off x="6932316" y="2594644"/>
            <a:ext cx="1928433" cy="276999"/>
          </a:xfrm>
          <a:prstGeom prst="rect">
            <a:avLst/>
          </a:prstGeom>
          <a:noFill/>
          <a:ln w="9525">
            <a:noFill/>
            <a:miter lim="800000"/>
            <a:headEnd/>
            <a:tailEnd/>
          </a:ln>
        </p:spPr>
        <p:txBody>
          <a:bodyPr wrap="square">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algn="ctr" fontAlgn="base">
              <a:spcBef>
                <a:spcPct val="50000"/>
              </a:spcBef>
              <a:spcAft>
                <a:spcPct val="0"/>
              </a:spcAft>
            </a:pPr>
            <a:r>
              <a:rPr lang="en-GB" sz="1200" b="1" dirty="0" smtClean="0">
                <a:solidFill>
                  <a:schemeClr val="bg2"/>
                </a:solidFill>
                <a:latin typeface="Georgia"/>
              </a:rPr>
              <a:t>Excellence</a:t>
            </a:r>
            <a:endParaRPr lang="en-GB" sz="1200" b="1" dirty="0">
              <a:solidFill>
                <a:schemeClr val="bg2"/>
              </a:solidFill>
              <a:latin typeface="Georgia"/>
            </a:endParaRPr>
          </a:p>
        </p:txBody>
      </p:sp>
      <p:sp>
        <p:nvSpPr>
          <p:cNvPr id="169" name="Text Box 9"/>
          <p:cNvSpPr txBox="1">
            <a:spLocks noChangeArrowheads="1"/>
          </p:cNvSpPr>
          <p:nvPr/>
        </p:nvSpPr>
        <p:spPr bwMode="auto">
          <a:xfrm rot="17860092">
            <a:off x="8614743" y="5013126"/>
            <a:ext cx="1300450" cy="276999"/>
          </a:xfrm>
          <a:prstGeom prst="rect">
            <a:avLst/>
          </a:prstGeom>
          <a:noFill/>
          <a:ln w="9525">
            <a:noFill/>
            <a:miter lim="800000"/>
            <a:headEnd/>
            <a:tailEnd/>
          </a:ln>
        </p:spPr>
        <p:txBody>
          <a:bodyPr wrap="square">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algn="ctr" fontAlgn="base">
              <a:spcBef>
                <a:spcPct val="50000"/>
              </a:spcBef>
              <a:spcAft>
                <a:spcPct val="0"/>
              </a:spcAft>
            </a:pPr>
            <a:r>
              <a:rPr lang="en-GB" sz="1200" b="1" dirty="0" smtClean="0">
                <a:solidFill>
                  <a:schemeClr val="bg2"/>
                </a:solidFill>
                <a:latin typeface="Georgia"/>
              </a:rPr>
              <a:t>Leadership</a:t>
            </a:r>
            <a:endParaRPr lang="en-GB" sz="1200" b="1" dirty="0">
              <a:solidFill>
                <a:schemeClr val="bg2"/>
              </a:solidFill>
              <a:latin typeface="Georgia"/>
            </a:endParaRPr>
          </a:p>
        </p:txBody>
      </p:sp>
      <p:sp>
        <p:nvSpPr>
          <p:cNvPr id="188" name="Text Box 8"/>
          <p:cNvSpPr txBox="1">
            <a:spLocks noChangeArrowheads="1"/>
          </p:cNvSpPr>
          <p:nvPr/>
        </p:nvSpPr>
        <p:spPr bwMode="auto">
          <a:xfrm rot="3615319">
            <a:off x="6027312" y="4974191"/>
            <a:ext cx="1070539" cy="276999"/>
          </a:xfrm>
          <a:prstGeom prst="rect">
            <a:avLst/>
          </a:prstGeom>
          <a:noFill/>
          <a:ln w="9525">
            <a:noFill/>
            <a:miter lim="800000"/>
            <a:headEnd/>
            <a:tailEnd/>
          </a:ln>
        </p:spPr>
        <p:txBody>
          <a:bodyPr wrap="square">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algn="ctr" fontAlgn="base">
              <a:spcBef>
                <a:spcPct val="50000"/>
              </a:spcBef>
              <a:spcAft>
                <a:spcPct val="0"/>
              </a:spcAft>
            </a:pPr>
            <a:r>
              <a:rPr lang="en-GB" sz="1200" b="1" dirty="0" smtClean="0">
                <a:solidFill>
                  <a:schemeClr val="bg2"/>
                </a:solidFill>
                <a:latin typeface="Georgia"/>
              </a:rPr>
              <a:t>Teamwork</a:t>
            </a:r>
            <a:endParaRPr lang="en-GB" sz="1200" b="1" dirty="0">
              <a:solidFill>
                <a:schemeClr val="bg2"/>
              </a:solidFill>
              <a:latin typeface="Georgia"/>
            </a:endParaRPr>
          </a:p>
        </p:txBody>
      </p:sp>
    </p:spTree>
    <p:custDataLst>
      <p:tags r:id="rId1"/>
    </p:custDataLst>
    <p:extLst>
      <p:ext uri="{BB962C8B-B14F-4D97-AF65-F5344CB8AC3E}">
        <p14:creationId xmlns:p14="http://schemas.microsoft.com/office/powerpoint/2010/main" val="4203008368"/>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dirty="0" smtClean="0"/>
              <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37</a:t>
            </a:fld>
            <a:endParaRPr lang="en-GB"/>
          </a:p>
        </p:txBody>
      </p:sp>
      <p:sp>
        <p:nvSpPr>
          <p:cNvPr id="117" name="Text Box 9"/>
          <p:cNvSpPr txBox="1">
            <a:spLocks noChangeArrowheads="1"/>
          </p:cNvSpPr>
          <p:nvPr/>
        </p:nvSpPr>
        <p:spPr bwMode="auto">
          <a:xfrm rot="17860092">
            <a:off x="5874413" y="4894131"/>
            <a:ext cx="1561098" cy="251817"/>
          </a:xfrm>
          <a:prstGeom prst="rect">
            <a:avLst/>
          </a:prstGeom>
          <a:noFill/>
          <a:ln w="9525">
            <a:noFill/>
            <a:miter lim="800000"/>
            <a:headEnd/>
            <a:tailEnd/>
          </a:ln>
        </p:spPr>
        <p:txBody>
          <a:bodyPr wrap="square" lIns="82058" tIns="41029" rIns="82058" bIns="41029">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marL="0" marR="0" lvl="0" indent="0" algn="ctr" defTabSz="1018824" rtl="0" eaLnBrk="1" fontAlgn="base" latinLnBrk="0" hangingPunct="1">
              <a:lnSpc>
                <a:spcPct val="100000"/>
              </a:lnSpc>
              <a:spcBef>
                <a:spcPct val="50000"/>
              </a:spcBef>
              <a:spcAft>
                <a:spcPct val="0"/>
              </a:spcAft>
              <a:buClrTx/>
              <a:buSzTx/>
              <a:buFontTx/>
              <a:buNone/>
              <a:tabLst/>
              <a:defRPr/>
            </a:pPr>
            <a:r>
              <a:rPr kumimoji="0" lang="en-GB" sz="1100" b="1" i="0" u="none" strike="noStrike" kern="1200" cap="none" spc="0" normalizeH="0" baseline="0" noProof="0" dirty="0">
                <a:ln>
                  <a:noFill/>
                </a:ln>
                <a:solidFill>
                  <a:srgbClr val="FFFFFF"/>
                </a:solidFill>
                <a:effectLst/>
                <a:uLnTx/>
                <a:uFillTx/>
                <a:latin typeface="Georgia"/>
                <a:ea typeface="+mn-ea"/>
                <a:cs typeface="+mn-cs"/>
              </a:rPr>
              <a:t>Technical support</a:t>
            </a:r>
          </a:p>
        </p:txBody>
      </p:sp>
      <p:sp>
        <p:nvSpPr>
          <p:cNvPr id="118" name="Rectangle 117"/>
          <p:cNvSpPr/>
          <p:nvPr/>
        </p:nvSpPr>
        <p:spPr>
          <a:xfrm>
            <a:off x="3013663" y="2550205"/>
            <a:ext cx="4666075" cy="3462353"/>
          </a:xfrm>
          <a:prstGeom prst="rect">
            <a:avLst/>
          </a:prstGeom>
          <a:solidFill>
            <a:srgbClr val="FFFFFF">
              <a:lumMod val="65000"/>
            </a:srgbClr>
          </a:solidFill>
          <a:ln w="25400" cap="flat" cmpd="sng" algn="ctr">
            <a:noFill/>
            <a:prstDash val="solid"/>
          </a:ln>
          <a:effectLst/>
        </p:spPr>
        <p:txBody>
          <a:bodyPr lIns="48460" tIns="48460" rIns="48460" bIns="48460"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nvGrpSpPr>
          <p:cNvPr id="4" name="Group 3"/>
          <p:cNvGrpSpPr/>
          <p:nvPr/>
        </p:nvGrpSpPr>
        <p:grpSpPr>
          <a:xfrm>
            <a:off x="4316181" y="3278329"/>
            <a:ext cx="2066462" cy="2052000"/>
            <a:chOff x="4316181" y="3334476"/>
            <a:chExt cx="2066462" cy="1917786"/>
          </a:xfrm>
        </p:grpSpPr>
        <p:sp>
          <p:nvSpPr>
            <p:cNvPr id="120" name="Oval 119"/>
            <p:cNvSpPr/>
            <p:nvPr/>
          </p:nvSpPr>
          <p:spPr bwMode="ltGray">
            <a:xfrm>
              <a:off x="4316181" y="3334476"/>
              <a:ext cx="2066462" cy="1917786"/>
            </a:xfrm>
            <a:prstGeom prst="ellipse">
              <a:avLst/>
            </a:prstGeom>
            <a:solidFill>
              <a:srgbClr val="A32020"/>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21" name="Oval 120"/>
            <p:cNvSpPr/>
            <p:nvPr/>
          </p:nvSpPr>
          <p:spPr bwMode="ltGray">
            <a:xfrm>
              <a:off x="4551799" y="3553141"/>
              <a:ext cx="1595228" cy="1480456"/>
            </a:xfrm>
            <a:prstGeom prst="ellipse">
              <a:avLst/>
            </a:prstGeom>
            <a:solidFill>
              <a:srgbClr val="E0301E"/>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22" name="Oval 121"/>
            <p:cNvSpPr/>
            <p:nvPr/>
          </p:nvSpPr>
          <p:spPr bwMode="ltGray">
            <a:xfrm>
              <a:off x="4733740" y="3721991"/>
              <a:ext cx="1231344" cy="1142753"/>
            </a:xfrm>
            <a:prstGeom prst="ellipse">
              <a:avLst/>
            </a:prstGeom>
            <a:solidFill>
              <a:srgbClr val="DB536A"/>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23" name="Oval 122"/>
            <p:cNvSpPr/>
            <p:nvPr/>
          </p:nvSpPr>
          <p:spPr bwMode="ltGray">
            <a:xfrm>
              <a:off x="4900419" y="3886500"/>
              <a:ext cx="878745" cy="815523"/>
            </a:xfrm>
            <a:prstGeom prst="ellipse">
              <a:avLst/>
            </a:prstGeom>
            <a:solidFill>
              <a:srgbClr val="A32020">
                <a:lumMod val="20000"/>
                <a:lumOff val="80000"/>
              </a:srgbClr>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sp>
        <p:nvSpPr>
          <p:cNvPr id="124" name="Oval 123"/>
          <p:cNvSpPr/>
          <p:nvPr/>
        </p:nvSpPr>
        <p:spPr bwMode="ltGray">
          <a:xfrm>
            <a:off x="5168145" y="4125143"/>
            <a:ext cx="362533" cy="336450"/>
          </a:xfrm>
          <a:prstGeom prst="ellipse">
            <a:avLst/>
          </a:prstGeom>
          <a:solidFill>
            <a:srgbClr val="A32020">
              <a:lumMod val="20000"/>
              <a:lumOff val="80000"/>
            </a:srgbClr>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29" name="Isosceles Triangle 128"/>
          <p:cNvSpPr/>
          <p:nvPr/>
        </p:nvSpPr>
        <p:spPr bwMode="ltGray">
          <a:xfrm rot="10800000">
            <a:off x="4395663" y="2778613"/>
            <a:ext cx="1916805" cy="1549055"/>
          </a:xfrm>
          <a:prstGeom prst="triangle">
            <a:avLst/>
          </a:prstGeom>
          <a:solidFill>
            <a:srgbClr val="FFFFFF">
              <a:alpha val="49020"/>
            </a:srgbClr>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30" name="Isosceles Triangle 129"/>
          <p:cNvSpPr/>
          <p:nvPr/>
        </p:nvSpPr>
        <p:spPr bwMode="ltGray">
          <a:xfrm rot="1800000">
            <a:off x="5666462" y="3226499"/>
            <a:ext cx="1832807" cy="1620047"/>
          </a:xfrm>
          <a:prstGeom prst="triangle">
            <a:avLst/>
          </a:prstGeom>
          <a:solidFill>
            <a:srgbClr val="FFFFFF">
              <a:alpha val="49020"/>
            </a:srgbClr>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31" name="AutoShape 3"/>
          <p:cNvSpPr>
            <a:spLocks noChangeArrowheads="1"/>
          </p:cNvSpPr>
          <p:nvPr/>
        </p:nvSpPr>
        <p:spPr bwMode="auto">
          <a:xfrm rot="16200000" flipH="1">
            <a:off x="4968701" y="18431"/>
            <a:ext cx="756000" cy="4680000"/>
          </a:xfrm>
          <a:prstGeom prst="homePlate">
            <a:avLst>
              <a:gd name="adj" fmla="val 22595"/>
            </a:avLst>
          </a:prstGeom>
          <a:solidFill>
            <a:srgbClr val="A32020"/>
          </a:solidFill>
          <a:ln w="12700" cap="rnd">
            <a:solidFill>
              <a:srgbClr val="FFFFFF"/>
            </a:solidFill>
            <a:prstDash val="sysDot"/>
            <a:miter lim="800000"/>
            <a:headEnd/>
            <a:tailEnd/>
          </a:ln>
        </p:spPr>
        <p:txBody>
          <a:bodyPr vert="eaVert" lIns="0" tIns="0" rIns="0" bIns="0" anchor="b">
            <a:noAutofit/>
          </a:bodyPr>
          <a:lstStyle/>
          <a:p>
            <a:pPr marL="0" marR="0" lvl="0" indent="0" algn="ctr" defTabSz="935977" eaLnBrk="0" fontAlgn="auto" latinLnBrk="0" hangingPunct="0">
              <a:lnSpc>
                <a:spcPct val="100000"/>
              </a:lnSpc>
              <a:spcBef>
                <a:spcPts val="0"/>
              </a:spcBef>
              <a:spcAft>
                <a:spcPts val="0"/>
              </a:spcAft>
              <a:buClrTx/>
              <a:buSzTx/>
              <a:buFontTx/>
              <a:buNone/>
              <a:tabLst/>
              <a:defRPr/>
            </a:pPr>
            <a:r>
              <a:rPr kumimoji="0" lang="en-GB" sz="1100" b="1" i="1" u="none" strike="noStrike" kern="0" cap="none" spc="0" normalizeH="0" baseline="0" noProof="0" dirty="0" smtClean="0">
                <a:ln>
                  <a:noFill/>
                </a:ln>
                <a:solidFill>
                  <a:srgbClr val="FFFFFF"/>
                </a:solidFill>
                <a:effectLst/>
                <a:uLnTx/>
                <a:uFillTx/>
                <a:latin typeface="Georgia"/>
                <a:cs typeface="Arial" pitchFamily="34" charset="0"/>
              </a:rPr>
              <a:t>Functions</a:t>
            </a:r>
          </a:p>
        </p:txBody>
      </p:sp>
      <p:sp>
        <p:nvSpPr>
          <p:cNvPr id="132" name="AutoShape 3"/>
          <p:cNvSpPr>
            <a:spLocks noChangeArrowheads="1"/>
          </p:cNvSpPr>
          <p:nvPr/>
        </p:nvSpPr>
        <p:spPr bwMode="auto">
          <a:xfrm rot="5400000" flipH="1" flipV="1">
            <a:off x="4968700" y="3910629"/>
            <a:ext cx="756000" cy="4680000"/>
          </a:xfrm>
          <a:prstGeom prst="homePlate">
            <a:avLst>
              <a:gd name="adj" fmla="val 17393"/>
            </a:avLst>
          </a:prstGeom>
          <a:solidFill>
            <a:srgbClr val="602320"/>
          </a:solidFill>
          <a:ln w="12700" cap="rnd">
            <a:solidFill>
              <a:srgbClr val="FFFFFF"/>
            </a:solidFill>
            <a:prstDash val="sysDot"/>
            <a:miter lim="800000"/>
            <a:headEnd/>
            <a:tailEnd/>
          </a:ln>
        </p:spPr>
        <p:txBody>
          <a:bodyPr vert="eaVert" lIns="0" tIns="0" rIns="0" bIns="0" anchor="t" anchorCtr="1">
            <a:noAutofit/>
          </a:bodyPr>
          <a:lstStyle/>
          <a:p>
            <a:pPr marL="0" marR="0" lvl="0" indent="0" defTabSz="935977" eaLnBrk="0" fontAlgn="auto" latinLnBrk="0" hangingPunct="0">
              <a:lnSpc>
                <a:spcPct val="100000"/>
              </a:lnSpc>
              <a:spcBef>
                <a:spcPts val="0"/>
              </a:spcBef>
              <a:spcAft>
                <a:spcPts val="0"/>
              </a:spcAft>
              <a:buClrTx/>
              <a:buSzTx/>
              <a:buFontTx/>
              <a:buNone/>
              <a:tabLst/>
              <a:defRPr/>
            </a:pPr>
            <a:r>
              <a:rPr kumimoji="0" lang="en-GB" sz="1100" b="1" i="1" u="none" strike="noStrike" kern="0" cap="none" spc="0" normalizeH="0" baseline="0" noProof="0" dirty="0" smtClean="0">
                <a:ln>
                  <a:noFill/>
                </a:ln>
                <a:solidFill>
                  <a:srgbClr val="FFFFFF"/>
                </a:solidFill>
                <a:effectLst/>
                <a:uLnTx/>
                <a:uFillTx/>
                <a:latin typeface="Georgia"/>
                <a:cs typeface="Arial" pitchFamily="34" charset="0"/>
              </a:rPr>
              <a:t>Geographies</a:t>
            </a:r>
          </a:p>
        </p:txBody>
      </p:sp>
      <p:sp>
        <p:nvSpPr>
          <p:cNvPr id="161" name="Rectangle 160"/>
          <p:cNvSpPr/>
          <p:nvPr/>
        </p:nvSpPr>
        <p:spPr>
          <a:xfrm>
            <a:off x="3077211" y="6199301"/>
            <a:ext cx="724670" cy="349412"/>
          </a:xfrm>
          <a:prstGeom prst="rect">
            <a:avLst/>
          </a:prstGeom>
          <a:solidFill>
            <a:srgbClr val="FFFFFF"/>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dirty="0" smtClean="0">
                <a:ln>
                  <a:noFill/>
                </a:ln>
                <a:solidFill>
                  <a:schemeClr val="accent3"/>
                </a:solidFill>
                <a:effectLst/>
                <a:uLnTx/>
                <a:uFillTx/>
                <a:latin typeface="+mj-lt"/>
              </a:rPr>
              <a:t>xxx</a:t>
            </a:r>
          </a:p>
        </p:txBody>
      </p:sp>
      <p:sp>
        <p:nvSpPr>
          <p:cNvPr id="159" name="Rectangle 158"/>
          <p:cNvSpPr/>
          <p:nvPr/>
        </p:nvSpPr>
        <p:spPr>
          <a:xfrm>
            <a:off x="4028526" y="6199301"/>
            <a:ext cx="724670" cy="349412"/>
          </a:xfrm>
          <a:prstGeom prst="rect">
            <a:avLst/>
          </a:prstGeom>
          <a:solidFill>
            <a:srgbClr val="FFFFFF"/>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dirty="0" smtClean="0">
                <a:ln>
                  <a:noFill/>
                </a:ln>
                <a:solidFill>
                  <a:schemeClr val="accent3"/>
                </a:solidFill>
                <a:effectLst/>
                <a:uLnTx/>
                <a:uFillTx/>
                <a:latin typeface="+mj-lt"/>
              </a:rPr>
              <a:t>xxx</a:t>
            </a:r>
          </a:p>
        </p:txBody>
      </p:sp>
      <p:sp>
        <p:nvSpPr>
          <p:cNvPr id="157" name="Rectangle 156"/>
          <p:cNvSpPr/>
          <p:nvPr/>
        </p:nvSpPr>
        <p:spPr>
          <a:xfrm>
            <a:off x="4979841" y="6199301"/>
            <a:ext cx="724670" cy="349412"/>
          </a:xfrm>
          <a:prstGeom prst="rect">
            <a:avLst/>
          </a:prstGeom>
          <a:solidFill>
            <a:srgbClr val="FFFFFF"/>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dirty="0" smtClean="0">
                <a:ln>
                  <a:noFill/>
                </a:ln>
                <a:solidFill>
                  <a:schemeClr val="accent3"/>
                </a:solidFill>
                <a:effectLst/>
                <a:uLnTx/>
                <a:uFillTx/>
                <a:latin typeface="+mj-lt"/>
              </a:rPr>
              <a:t>xxx</a:t>
            </a:r>
          </a:p>
        </p:txBody>
      </p:sp>
      <p:sp>
        <p:nvSpPr>
          <p:cNvPr id="155" name="Rectangle 154"/>
          <p:cNvSpPr/>
          <p:nvPr/>
        </p:nvSpPr>
        <p:spPr>
          <a:xfrm>
            <a:off x="5931156" y="6199301"/>
            <a:ext cx="724670" cy="349412"/>
          </a:xfrm>
          <a:prstGeom prst="rect">
            <a:avLst/>
          </a:prstGeom>
          <a:solidFill>
            <a:srgbClr val="FFFFFF"/>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dirty="0" smtClean="0">
                <a:ln>
                  <a:noFill/>
                </a:ln>
                <a:solidFill>
                  <a:schemeClr val="accent3"/>
                </a:solidFill>
                <a:effectLst/>
                <a:uLnTx/>
                <a:uFillTx/>
                <a:latin typeface="+mj-lt"/>
              </a:rPr>
              <a:t>xxx</a:t>
            </a:r>
          </a:p>
        </p:txBody>
      </p:sp>
      <p:sp>
        <p:nvSpPr>
          <p:cNvPr id="153" name="Rectangle 152"/>
          <p:cNvSpPr/>
          <p:nvPr/>
        </p:nvSpPr>
        <p:spPr>
          <a:xfrm>
            <a:off x="6882469" y="6199301"/>
            <a:ext cx="724670" cy="349412"/>
          </a:xfrm>
          <a:prstGeom prst="rect">
            <a:avLst/>
          </a:prstGeom>
          <a:solidFill>
            <a:srgbClr val="FFFFFF"/>
          </a:solidFill>
          <a:ln w="25400" cap="flat" cmpd="sng" algn="ctr">
            <a:noFill/>
            <a:prstDash val="solid"/>
          </a:ln>
          <a:effectLst/>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dirty="0" smtClean="0">
                <a:ln>
                  <a:noFill/>
                </a:ln>
                <a:solidFill>
                  <a:schemeClr val="accent3"/>
                </a:solidFill>
                <a:effectLst/>
                <a:uLnTx/>
                <a:uFillTx/>
                <a:latin typeface="+mj-lt"/>
              </a:rPr>
              <a:t>xxx</a:t>
            </a:r>
          </a:p>
        </p:txBody>
      </p:sp>
      <p:sp>
        <p:nvSpPr>
          <p:cNvPr id="138" name="Rectangle 137"/>
          <p:cNvSpPr/>
          <p:nvPr/>
        </p:nvSpPr>
        <p:spPr>
          <a:xfrm>
            <a:off x="5363168" y="2043936"/>
            <a:ext cx="720000" cy="329324"/>
          </a:xfrm>
          <a:prstGeom prst="rect">
            <a:avLst/>
          </a:prstGeom>
          <a:solidFill>
            <a:srgbClr val="FFFFFF"/>
          </a:solidFill>
          <a:ln>
            <a:noFill/>
          </a:ln>
          <a:effectLst/>
        </p:spPr>
        <p:txBody>
          <a:bodyPr spcFirstLastPara="0" vert="horz" wrap="square" lIns="16153" tIns="16153" rIns="16153" bIns="16153" numCol="1" spcCol="1140" anchor="ctr" anchorCtr="0">
            <a:noAutofit/>
          </a:bodyPr>
          <a:lstStyle/>
          <a:p>
            <a:pPr marL="0" marR="0" lvl="0" indent="0" algn="ctr" defTabSz="398894" eaLnBrk="1" fontAlgn="auto" latinLnBrk="0" hangingPunct="1">
              <a:lnSpc>
                <a:spcPct val="90000"/>
              </a:lnSpc>
              <a:spcBef>
                <a:spcPct val="0"/>
              </a:spcBef>
              <a:spcAft>
                <a:spcPct val="35000"/>
              </a:spcAft>
              <a:buClrTx/>
              <a:buSzTx/>
              <a:buFontTx/>
              <a:buNone/>
              <a:tabLst/>
              <a:defRPr/>
            </a:pPr>
            <a:r>
              <a:rPr kumimoji="0" lang="en-GB" sz="800" b="0" i="0" u="none" strike="noStrike" kern="0" cap="none" spc="0" normalizeH="0" baseline="0" noProof="0" dirty="0" smtClean="0">
                <a:ln>
                  <a:noFill/>
                </a:ln>
                <a:solidFill>
                  <a:srgbClr val="A32020"/>
                </a:solidFill>
                <a:effectLst/>
                <a:uLnTx/>
                <a:uFillTx/>
                <a:latin typeface="Georgia"/>
              </a:rPr>
              <a:t>xxx</a:t>
            </a:r>
          </a:p>
        </p:txBody>
      </p:sp>
      <p:sp>
        <p:nvSpPr>
          <p:cNvPr id="139" name="Rectangle 138"/>
          <p:cNvSpPr/>
          <p:nvPr/>
        </p:nvSpPr>
        <p:spPr>
          <a:xfrm>
            <a:off x="6125154" y="2043936"/>
            <a:ext cx="720000" cy="329324"/>
          </a:xfrm>
          <a:prstGeom prst="rect">
            <a:avLst/>
          </a:prstGeom>
          <a:solidFill>
            <a:srgbClr val="FFFFFF"/>
          </a:solidFill>
          <a:ln>
            <a:noFill/>
          </a:ln>
          <a:effectLst/>
        </p:spPr>
        <p:txBody>
          <a:bodyPr spcFirstLastPara="0" vert="horz" wrap="square" lIns="16153" tIns="16153" rIns="16153" bIns="16153" numCol="1" spcCol="1140" anchor="ctr" anchorCtr="0">
            <a:noAutofit/>
          </a:bodyPr>
          <a:lstStyle/>
          <a:p>
            <a:pPr marL="0" marR="0" lvl="0" indent="0" algn="ctr" defTabSz="398894" eaLnBrk="1" fontAlgn="auto" latinLnBrk="0" hangingPunct="1">
              <a:lnSpc>
                <a:spcPct val="90000"/>
              </a:lnSpc>
              <a:spcBef>
                <a:spcPct val="0"/>
              </a:spcBef>
              <a:spcAft>
                <a:spcPct val="35000"/>
              </a:spcAft>
              <a:buClrTx/>
              <a:buSzTx/>
              <a:buFontTx/>
              <a:buNone/>
              <a:tabLst/>
              <a:defRPr/>
            </a:pPr>
            <a:r>
              <a:rPr kumimoji="0" lang="en-GB" sz="800" b="0" i="0" u="none" strike="noStrike" kern="0" cap="none" spc="0" normalizeH="0" baseline="0" noProof="0" dirty="0" smtClean="0">
                <a:ln>
                  <a:noFill/>
                </a:ln>
                <a:solidFill>
                  <a:srgbClr val="A32020"/>
                </a:solidFill>
                <a:effectLst/>
                <a:uLnTx/>
                <a:uFillTx/>
                <a:latin typeface="Georgia"/>
              </a:rPr>
              <a:t>xxx</a:t>
            </a:r>
          </a:p>
        </p:txBody>
      </p:sp>
      <p:sp>
        <p:nvSpPr>
          <p:cNvPr id="140" name="Rectangle 139"/>
          <p:cNvSpPr/>
          <p:nvPr/>
        </p:nvSpPr>
        <p:spPr>
          <a:xfrm>
            <a:off x="6887139" y="2043936"/>
            <a:ext cx="720000" cy="329324"/>
          </a:xfrm>
          <a:prstGeom prst="rect">
            <a:avLst/>
          </a:prstGeom>
          <a:solidFill>
            <a:srgbClr val="FFFFFF"/>
          </a:solidFill>
          <a:ln>
            <a:noFill/>
          </a:ln>
          <a:effectLst/>
        </p:spPr>
        <p:txBody>
          <a:bodyPr spcFirstLastPara="0" vert="horz" wrap="square" lIns="16153" tIns="16153" rIns="16153" bIns="16153" numCol="1" spcCol="1140" anchor="ctr" anchorCtr="0">
            <a:noAutofit/>
          </a:bodyPr>
          <a:lstStyle/>
          <a:p>
            <a:pPr marL="0" marR="0" lvl="0" indent="0" algn="ctr" defTabSz="398894" eaLnBrk="1" fontAlgn="auto" latinLnBrk="0" hangingPunct="1">
              <a:lnSpc>
                <a:spcPct val="90000"/>
              </a:lnSpc>
              <a:spcBef>
                <a:spcPct val="0"/>
              </a:spcBef>
              <a:spcAft>
                <a:spcPct val="35000"/>
              </a:spcAft>
              <a:buClrTx/>
              <a:buSzTx/>
              <a:buFontTx/>
              <a:buNone/>
              <a:tabLst/>
              <a:defRPr/>
            </a:pPr>
            <a:r>
              <a:rPr kumimoji="0" lang="en-GB" sz="800" b="0" i="0" u="none" strike="noStrike" kern="0" cap="none" spc="0" normalizeH="0" baseline="0" noProof="0" dirty="0" smtClean="0">
                <a:ln>
                  <a:noFill/>
                </a:ln>
                <a:solidFill>
                  <a:srgbClr val="A32020"/>
                </a:solidFill>
                <a:effectLst/>
                <a:uLnTx/>
                <a:uFillTx/>
                <a:latin typeface="Georgia"/>
              </a:rPr>
              <a:t>xxx</a:t>
            </a:r>
          </a:p>
        </p:txBody>
      </p:sp>
      <p:sp>
        <p:nvSpPr>
          <p:cNvPr id="141" name="Rectangle 140"/>
          <p:cNvSpPr/>
          <p:nvPr/>
        </p:nvSpPr>
        <p:spPr>
          <a:xfrm>
            <a:off x="4601182" y="2043936"/>
            <a:ext cx="720000" cy="329324"/>
          </a:xfrm>
          <a:prstGeom prst="rect">
            <a:avLst/>
          </a:prstGeom>
          <a:solidFill>
            <a:srgbClr val="FFFFFF"/>
          </a:solidFill>
          <a:ln>
            <a:noFill/>
          </a:ln>
          <a:effectLst/>
        </p:spPr>
        <p:txBody>
          <a:bodyPr spcFirstLastPara="0" vert="horz" wrap="square" lIns="16153" tIns="16153" rIns="16153" bIns="16153" numCol="1" spcCol="1140" anchor="ctr" anchorCtr="0">
            <a:noAutofit/>
          </a:bodyPr>
          <a:lstStyle/>
          <a:p>
            <a:pPr marL="0" marR="0" lvl="0" indent="0" algn="ctr" defTabSz="398894" eaLnBrk="1" fontAlgn="auto" latinLnBrk="0" hangingPunct="1">
              <a:lnSpc>
                <a:spcPct val="90000"/>
              </a:lnSpc>
              <a:spcBef>
                <a:spcPct val="0"/>
              </a:spcBef>
              <a:spcAft>
                <a:spcPct val="35000"/>
              </a:spcAft>
              <a:buClrTx/>
              <a:buSzTx/>
              <a:buFontTx/>
              <a:buNone/>
              <a:tabLst/>
              <a:defRPr/>
            </a:pPr>
            <a:r>
              <a:rPr kumimoji="0" lang="en-GB" sz="800" b="0" i="0" u="none" strike="noStrike" kern="0" cap="none" spc="0" normalizeH="0" baseline="0" noProof="0" dirty="0" smtClean="0">
                <a:ln>
                  <a:noFill/>
                </a:ln>
                <a:solidFill>
                  <a:srgbClr val="A32020"/>
                </a:solidFill>
                <a:effectLst/>
                <a:uLnTx/>
                <a:uFillTx/>
                <a:latin typeface="Georgia"/>
              </a:rPr>
              <a:t>xxx</a:t>
            </a:r>
          </a:p>
        </p:txBody>
      </p:sp>
      <p:sp>
        <p:nvSpPr>
          <p:cNvPr id="142" name="Rectangle 141"/>
          <p:cNvSpPr/>
          <p:nvPr/>
        </p:nvSpPr>
        <p:spPr>
          <a:xfrm>
            <a:off x="3839196" y="2043936"/>
            <a:ext cx="720000" cy="329324"/>
          </a:xfrm>
          <a:prstGeom prst="rect">
            <a:avLst/>
          </a:prstGeom>
          <a:solidFill>
            <a:srgbClr val="FFFFFF"/>
          </a:solidFill>
          <a:ln>
            <a:noFill/>
          </a:ln>
          <a:effectLst/>
        </p:spPr>
        <p:txBody>
          <a:bodyPr spcFirstLastPara="0" vert="horz" wrap="square" lIns="16153" tIns="16153" rIns="16153" bIns="16153" numCol="1" spcCol="1140" anchor="ctr" anchorCtr="0">
            <a:noAutofit/>
          </a:bodyPr>
          <a:lstStyle/>
          <a:p>
            <a:pPr marL="0" marR="0" lvl="0" indent="0" algn="ctr" defTabSz="398894" eaLnBrk="1" fontAlgn="auto" latinLnBrk="0" hangingPunct="1">
              <a:lnSpc>
                <a:spcPct val="90000"/>
              </a:lnSpc>
              <a:spcBef>
                <a:spcPct val="0"/>
              </a:spcBef>
              <a:spcAft>
                <a:spcPct val="35000"/>
              </a:spcAft>
              <a:buClrTx/>
              <a:buSzTx/>
              <a:buFontTx/>
              <a:buNone/>
              <a:tabLst/>
              <a:defRPr/>
            </a:pPr>
            <a:r>
              <a:rPr kumimoji="0" lang="en-GB" sz="800" b="0" i="0" u="none" strike="noStrike" kern="0" cap="none" spc="0" normalizeH="0" baseline="0" noProof="0" dirty="0" smtClean="0">
                <a:ln>
                  <a:noFill/>
                </a:ln>
                <a:solidFill>
                  <a:srgbClr val="A32020"/>
                </a:solidFill>
                <a:effectLst/>
                <a:uLnTx/>
                <a:uFillTx/>
                <a:latin typeface="Georgia"/>
              </a:rPr>
              <a:t>xxx</a:t>
            </a:r>
          </a:p>
        </p:txBody>
      </p:sp>
      <p:sp>
        <p:nvSpPr>
          <p:cNvPr id="143" name="Rectangle 142"/>
          <p:cNvSpPr/>
          <p:nvPr/>
        </p:nvSpPr>
        <p:spPr>
          <a:xfrm>
            <a:off x="3077210" y="2043936"/>
            <a:ext cx="720000" cy="329324"/>
          </a:xfrm>
          <a:prstGeom prst="rect">
            <a:avLst/>
          </a:prstGeom>
          <a:solidFill>
            <a:srgbClr val="FFFFFF"/>
          </a:solidFill>
          <a:ln>
            <a:noFill/>
          </a:ln>
          <a:effectLst/>
        </p:spPr>
        <p:txBody>
          <a:bodyPr spcFirstLastPara="0" vert="horz" wrap="square" lIns="16153" tIns="16153" rIns="16153" bIns="16153" numCol="1" spcCol="1140" anchor="ctr" anchorCtr="0">
            <a:noAutofit/>
          </a:bodyPr>
          <a:lstStyle/>
          <a:p>
            <a:pPr marL="0" marR="0" lvl="0" indent="0" algn="ctr" defTabSz="398894" eaLnBrk="1" fontAlgn="auto" latinLnBrk="0" hangingPunct="1">
              <a:lnSpc>
                <a:spcPct val="90000"/>
              </a:lnSpc>
              <a:spcBef>
                <a:spcPct val="0"/>
              </a:spcBef>
              <a:spcAft>
                <a:spcPct val="35000"/>
              </a:spcAft>
              <a:buClrTx/>
              <a:buSzTx/>
              <a:buFontTx/>
              <a:buNone/>
              <a:tabLst/>
              <a:defRPr/>
            </a:pPr>
            <a:r>
              <a:rPr kumimoji="0" lang="en-GB" sz="800" b="0" i="0" u="none" strike="noStrike" kern="0" cap="none" spc="0" normalizeH="0" baseline="0" noProof="0" dirty="0" smtClean="0">
                <a:ln>
                  <a:noFill/>
                </a:ln>
                <a:solidFill>
                  <a:srgbClr val="A32020"/>
                </a:solidFill>
                <a:effectLst/>
                <a:uLnTx/>
                <a:uFillTx/>
                <a:latin typeface="Georgia"/>
              </a:rPr>
              <a:t>xxx</a:t>
            </a:r>
          </a:p>
        </p:txBody>
      </p:sp>
      <p:sp>
        <p:nvSpPr>
          <p:cNvPr id="144" name="Text Box 9"/>
          <p:cNvSpPr txBox="1">
            <a:spLocks noChangeArrowheads="1"/>
          </p:cNvSpPr>
          <p:nvPr/>
        </p:nvSpPr>
        <p:spPr bwMode="auto">
          <a:xfrm rot="16200000">
            <a:off x="6002484" y="4173520"/>
            <a:ext cx="1629288" cy="251817"/>
          </a:xfrm>
          <a:prstGeom prst="rect">
            <a:avLst/>
          </a:prstGeom>
          <a:noFill/>
          <a:ln w="9525">
            <a:noFill/>
            <a:miter lim="800000"/>
            <a:headEnd/>
            <a:tailEnd/>
          </a:ln>
        </p:spPr>
        <p:txBody>
          <a:bodyPr wrap="square" lIns="82058" tIns="41029" rIns="82058" bIns="41029">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marL="0" marR="0" lvl="0" indent="0" algn="ctr" defTabSz="1018824" rtl="0" eaLnBrk="1" fontAlgn="base" latinLnBrk="0" hangingPunct="1">
              <a:lnSpc>
                <a:spcPct val="100000"/>
              </a:lnSpc>
              <a:spcBef>
                <a:spcPct val="50000"/>
              </a:spcBef>
              <a:spcAft>
                <a:spcPct val="0"/>
              </a:spcAft>
              <a:buClrTx/>
              <a:buSzTx/>
              <a:buFontTx/>
              <a:buNone/>
              <a:tabLst/>
              <a:defRPr/>
            </a:pPr>
            <a:r>
              <a:rPr kumimoji="0" lang="en-GB" sz="1100" b="1" i="0" u="none" strike="noStrike" kern="1200" cap="none" spc="0" normalizeH="0" baseline="0" noProof="0" dirty="0">
                <a:ln>
                  <a:noFill/>
                </a:ln>
                <a:effectLst/>
                <a:uLnTx/>
                <a:uFillTx/>
                <a:latin typeface="Georgia"/>
                <a:ea typeface="+mn-ea"/>
                <a:cs typeface="+mn-cs"/>
              </a:rPr>
              <a:t>Cost savings</a:t>
            </a:r>
          </a:p>
        </p:txBody>
      </p:sp>
      <p:sp>
        <p:nvSpPr>
          <p:cNvPr id="145" name="Isosceles Triangle 144"/>
          <p:cNvSpPr/>
          <p:nvPr/>
        </p:nvSpPr>
        <p:spPr bwMode="ltGray">
          <a:xfrm rot="12600000">
            <a:off x="3179175" y="3729651"/>
            <a:ext cx="1832807" cy="1620047"/>
          </a:xfrm>
          <a:prstGeom prst="triangle">
            <a:avLst/>
          </a:prstGeom>
          <a:solidFill>
            <a:srgbClr val="FFFFFF">
              <a:alpha val="49020"/>
            </a:srgbClr>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46" name="Isosceles Triangle 145"/>
          <p:cNvSpPr/>
          <p:nvPr/>
        </p:nvSpPr>
        <p:spPr bwMode="ltGray">
          <a:xfrm>
            <a:off x="4390027" y="4263919"/>
            <a:ext cx="1916805" cy="1549055"/>
          </a:xfrm>
          <a:prstGeom prst="triangle">
            <a:avLst/>
          </a:prstGeom>
          <a:solidFill>
            <a:srgbClr val="FFFFFF">
              <a:alpha val="49020"/>
            </a:srgbClr>
          </a:solidFill>
          <a:ln w="3175" cap="flat" cmpd="sng" algn="ctr">
            <a:noFill/>
            <a:prstDash val="solid"/>
          </a:ln>
          <a:effectLst/>
        </p:spPr>
        <p:txBody>
          <a:bodyPr lIns="82058" tIns="41029" rIns="82058" bIns="41029"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nvGrpSpPr>
          <p:cNvPr id="147" name="Group 42"/>
          <p:cNvGrpSpPr/>
          <p:nvPr/>
        </p:nvGrpSpPr>
        <p:grpSpPr>
          <a:xfrm rot="3600000">
            <a:off x="5183333" y="5013269"/>
            <a:ext cx="345079" cy="362302"/>
            <a:chOff x="7636039" y="2522101"/>
            <a:chExt cx="321273" cy="313040"/>
          </a:xfrm>
        </p:grpSpPr>
        <p:sp>
          <p:nvSpPr>
            <p:cNvPr id="151" name="Chevron 150"/>
            <p:cNvSpPr/>
            <p:nvPr/>
          </p:nvSpPr>
          <p:spPr bwMode="ltGray">
            <a:xfrm rot="12677034">
              <a:off x="7636039" y="2522101"/>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52" name="Chevron 151"/>
            <p:cNvSpPr/>
            <p:nvPr/>
          </p:nvSpPr>
          <p:spPr bwMode="ltGray">
            <a:xfrm rot="12677034">
              <a:off x="7780531" y="2605522"/>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sp>
        <p:nvSpPr>
          <p:cNvPr id="148" name="Text Box 9"/>
          <p:cNvSpPr txBox="1">
            <a:spLocks noChangeArrowheads="1"/>
          </p:cNvSpPr>
          <p:nvPr/>
        </p:nvSpPr>
        <p:spPr bwMode="auto">
          <a:xfrm>
            <a:off x="4566561" y="5500541"/>
            <a:ext cx="1678660" cy="252136"/>
          </a:xfrm>
          <a:prstGeom prst="rect">
            <a:avLst/>
          </a:prstGeom>
          <a:noFill/>
          <a:ln w="9525">
            <a:noFill/>
            <a:miter lim="800000"/>
            <a:headEnd/>
            <a:tailEnd/>
          </a:ln>
        </p:spPr>
        <p:txBody>
          <a:bodyPr wrap="square" lIns="82058" tIns="41029" rIns="82058" bIns="41029">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marL="0" marR="0" lvl="0" indent="0" algn="ctr" defTabSz="1018824" rtl="0" eaLnBrk="1" fontAlgn="base" latinLnBrk="0" hangingPunct="1">
              <a:lnSpc>
                <a:spcPct val="100000"/>
              </a:lnSpc>
              <a:spcBef>
                <a:spcPct val="50000"/>
              </a:spcBef>
              <a:spcAft>
                <a:spcPct val="0"/>
              </a:spcAft>
              <a:buClrTx/>
              <a:buSzTx/>
              <a:buFontTx/>
              <a:buNone/>
              <a:tabLst/>
              <a:defRPr/>
            </a:pPr>
            <a:r>
              <a:rPr kumimoji="0" lang="en-GB" sz="1100" b="1" i="0" u="none" strike="noStrike" kern="1200" cap="none" spc="0" normalizeH="0" baseline="0" noProof="0" dirty="0">
                <a:ln>
                  <a:noFill/>
                </a:ln>
                <a:effectLst/>
                <a:uLnTx/>
                <a:uFillTx/>
                <a:latin typeface="Georgia"/>
                <a:ea typeface="+mn-ea"/>
                <a:cs typeface="+mn-cs"/>
              </a:rPr>
              <a:t>Carve Out</a:t>
            </a:r>
          </a:p>
        </p:txBody>
      </p:sp>
      <p:sp>
        <p:nvSpPr>
          <p:cNvPr id="149" name="TextBox 148"/>
          <p:cNvSpPr txBox="1"/>
          <p:nvPr/>
        </p:nvSpPr>
        <p:spPr>
          <a:xfrm>
            <a:off x="4871890" y="3978884"/>
            <a:ext cx="958296" cy="421901"/>
          </a:xfrm>
          <a:prstGeom prst="rect">
            <a:avLst/>
          </a:prstGeom>
          <a:noFill/>
        </p:spPr>
        <p:txBody>
          <a:bodyPr wrap="square" lIns="48460" tIns="48460" rIns="48460" bIns="48460" rtlCol="0">
            <a:noAutofit/>
          </a:bodyPr>
          <a:lstStyle/>
          <a:p>
            <a:pPr marL="0" marR="0" lvl="0" indent="0" algn="ctr" defTabSz="934253" eaLnBrk="1" fontAlgn="base" latinLnBrk="0" hangingPunct="1">
              <a:lnSpc>
                <a:spcPct val="100000"/>
              </a:lnSpc>
              <a:spcBef>
                <a:spcPct val="0"/>
              </a:spcBef>
              <a:spcAft>
                <a:spcPct val="0"/>
              </a:spcAft>
              <a:buClrTx/>
              <a:buSzTx/>
              <a:buFontTx/>
              <a:buNone/>
              <a:tabLst/>
              <a:defRPr/>
            </a:pPr>
            <a:r>
              <a:rPr kumimoji="0" lang="en-GB" sz="1200" b="1" i="0" u="none" strike="noStrike" kern="0" cap="none" spc="0" normalizeH="0" baseline="0" noProof="0" dirty="0" smtClean="0">
                <a:ln>
                  <a:noFill/>
                </a:ln>
                <a:effectLst/>
                <a:uLnTx/>
                <a:uFillTx/>
                <a:latin typeface="Georgia"/>
              </a:rPr>
              <a:t>Target Operating Model</a:t>
            </a:r>
          </a:p>
        </p:txBody>
      </p:sp>
      <p:grpSp>
        <p:nvGrpSpPr>
          <p:cNvPr id="47" name="Group 41"/>
          <p:cNvGrpSpPr/>
          <p:nvPr/>
        </p:nvGrpSpPr>
        <p:grpSpPr>
          <a:xfrm rot="19800000">
            <a:off x="6114834" y="4112928"/>
            <a:ext cx="369233" cy="341683"/>
            <a:chOff x="7637942" y="2518552"/>
            <a:chExt cx="319028" cy="318112"/>
          </a:xfrm>
        </p:grpSpPr>
        <p:sp>
          <p:nvSpPr>
            <p:cNvPr id="48" name="Chevron 47"/>
            <p:cNvSpPr/>
            <p:nvPr/>
          </p:nvSpPr>
          <p:spPr bwMode="ltGray">
            <a:xfrm rot="12677034">
              <a:off x="7637942" y="2518552"/>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49" name="Chevron 48"/>
            <p:cNvSpPr/>
            <p:nvPr/>
          </p:nvSpPr>
          <p:spPr bwMode="ltGray">
            <a:xfrm rot="12677034">
              <a:off x="7780189" y="2607045"/>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sp>
        <p:nvSpPr>
          <p:cNvPr id="128" name="Text Box 8"/>
          <p:cNvSpPr txBox="1">
            <a:spLocks noChangeArrowheads="1"/>
          </p:cNvSpPr>
          <p:nvPr/>
        </p:nvSpPr>
        <p:spPr bwMode="auto">
          <a:xfrm rot="5400000">
            <a:off x="3363941" y="4171678"/>
            <a:ext cx="1162631" cy="251817"/>
          </a:xfrm>
          <a:prstGeom prst="rect">
            <a:avLst/>
          </a:prstGeom>
          <a:noFill/>
          <a:ln w="9525">
            <a:noFill/>
            <a:miter lim="800000"/>
            <a:headEnd/>
            <a:tailEnd/>
          </a:ln>
        </p:spPr>
        <p:txBody>
          <a:bodyPr wrap="square" lIns="82058" tIns="41029" rIns="82058" bIns="41029">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marL="0" marR="0" lvl="0" indent="0" algn="ctr" defTabSz="1018824" rtl="0" eaLnBrk="1" fontAlgn="base" latinLnBrk="0" hangingPunct="1">
              <a:lnSpc>
                <a:spcPct val="100000"/>
              </a:lnSpc>
              <a:spcBef>
                <a:spcPct val="50000"/>
              </a:spcBef>
              <a:spcAft>
                <a:spcPct val="0"/>
              </a:spcAft>
              <a:buClrTx/>
              <a:buSzTx/>
              <a:buFontTx/>
              <a:buNone/>
              <a:tabLst/>
              <a:defRPr/>
            </a:pPr>
            <a:r>
              <a:rPr kumimoji="0" lang="en-GB" sz="1100" b="1" i="0" u="none" strike="noStrike" kern="1200" cap="none" spc="0" normalizeH="0" baseline="0" noProof="0" dirty="0">
                <a:ln>
                  <a:noFill/>
                </a:ln>
                <a:effectLst/>
                <a:uLnTx/>
                <a:uFillTx/>
                <a:latin typeface="Georgia"/>
                <a:ea typeface="+mn-ea"/>
                <a:cs typeface="+mn-cs"/>
              </a:rPr>
              <a:t>Optimisation</a:t>
            </a:r>
          </a:p>
        </p:txBody>
      </p:sp>
      <p:grpSp>
        <p:nvGrpSpPr>
          <p:cNvPr id="50" name="Group 45"/>
          <p:cNvGrpSpPr/>
          <p:nvPr/>
        </p:nvGrpSpPr>
        <p:grpSpPr>
          <a:xfrm rot="9000000">
            <a:off x="4194536" y="4086652"/>
            <a:ext cx="356050" cy="350563"/>
            <a:chOff x="7636043" y="2522095"/>
            <a:chExt cx="321738" cy="312076"/>
          </a:xfrm>
        </p:grpSpPr>
        <p:sp>
          <p:nvSpPr>
            <p:cNvPr id="51" name="Chevron 50"/>
            <p:cNvSpPr/>
            <p:nvPr/>
          </p:nvSpPr>
          <p:spPr bwMode="ltGray">
            <a:xfrm rot="12677034">
              <a:off x="7636043" y="2522095"/>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52" name="Chevron 51"/>
            <p:cNvSpPr/>
            <p:nvPr/>
          </p:nvSpPr>
          <p:spPr bwMode="ltGray">
            <a:xfrm rot="12677034">
              <a:off x="7781000" y="2604552"/>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sp>
        <p:nvSpPr>
          <p:cNvPr id="119" name="Text Box 3"/>
          <p:cNvSpPr txBox="1">
            <a:spLocks noChangeArrowheads="1"/>
          </p:cNvSpPr>
          <p:nvPr/>
        </p:nvSpPr>
        <p:spPr bwMode="auto">
          <a:xfrm>
            <a:off x="4437179" y="2763880"/>
            <a:ext cx="1833470" cy="252136"/>
          </a:xfrm>
          <a:prstGeom prst="rect">
            <a:avLst/>
          </a:prstGeom>
          <a:noFill/>
          <a:ln w="9525">
            <a:noFill/>
            <a:miter lim="800000"/>
            <a:headEnd/>
            <a:tailEnd/>
          </a:ln>
        </p:spPr>
        <p:txBody>
          <a:bodyPr wrap="square" lIns="82058" tIns="41029" rIns="82058" bIns="41029">
            <a:spAutoFit/>
          </a:bodyPr>
          <a:lstStyle>
            <a:defPPr>
              <a:defRPr lang="en-US"/>
            </a:defPPr>
            <a:lvl1pPr marL="0" algn="l" defTabSz="1018824" rtl="0" eaLnBrk="1" latinLnBrk="0" hangingPunct="1">
              <a:defRPr sz="2000" kern="1200">
                <a:solidFill>
                  <a:schemeClr val="tx1"/>
                </a:solidFill>
                <a:latin typeface="+mn-lt"/>
                <a:ea typeface="+mn-ea"/>
                <a:cs typeface="+mn-cs"/>
              </a:defRPr>
            </a:lvl1pPr>
            <a:lvl2pPr marL="509412" algn="l" defTabSz="1018824" rtl="0" eaLnBrk="1" latinLnBrk="0" hangingPunct="1">
              <a:defRPr sz="2000" kern="1200">
                <a:solidFill>
                  <a:schemeClr val="tx1"/>
                </a:solidFill>
                <a:latin typeface="+mn-lt"/>
                <a:ea typeface="+mn-ea"/>
                <a:cs typeface="+mn-cs"/>
              </a:defRPr>
            </a:lvl2pPr>
            <a:lvl3pPr marL="1018824" algn="l" defTabSz="1018824" rtl="0" eaLnBrk="1" latinLnBrk="0" hangingPunct="1">
              <a:defRPr sz="2000" kern="1200">
                <a:solidFill>
                  <a:schemeClr val="tx1"/>
                </a:solidFill>
                <a:latin typeface="+mn-lt"/>
                <a:ea typeface="+mn-ea"/>
                <a:cs typeface="+mn-cs"/>
              </a:defRPr>
            </a:lvl3pPr>
            <a:lvl4pPr marL="1528237" algn="l" defTabSz="1018824" rtl="0" eaLnBrk="1" latinLnBrk="0" hangingPunct="1">
              <a:defRPr sz="2000" kern="1200">
                <a:solidFill>
                  <a:schemeClr val="tx1"/>
                </a:solidFill>
                <a:latin typeface="+mn-lt"/>
                <a:ea typeface="+mn-ea"/>
                <a:cs typeface="+mn-cs"/>
              </a:defRPr>
            </a:lvl4pPr>
            <a:lvl5pPr marL="2037649" algn="l" defTabSz="1018824" rtl="0" eaLnBrk="1" latinLnBrk="0" hangingPunct="1">
              <a:defRPr sz="2000" kern="1200">
                <a:solidFill>
                  <a:schemeClr val="tx1"/>
                </a:solidFill>
                <a:latin typeface="+mn-lt"/>
                <a:ea typeface="+mn-ea"/>
                <a:cs typeface="+mn-cs"/>
              </a:defRPr>
            </a:lvl5pPr>
            <a:lvl6pPr marL="2547061" algn="l" defTabSz="1018824" rtl="0" eaLnBrk="1" latinLnBrk="0" hangingPunct="1">
              <a:defRPr sz="2000" kern="1200">
                <a:solidFill>
                  <a:schemeClr val="tx1"/>
                </a:solidFill>
                <a:latin typeface="+mn-lt"/>
                <a:ea typeface="+mn-ea"/>
                <a:cs typeface="+mn-cs"/>
              </a:defRPr>
            </a:lvl6pPr>
            <a:lvl7pPr marL="3056473" algn="l" defTabSz="1018824" rtl="0" eaLnBrk="1" latinLnBrk="0" hangingPunct="1">
              <a:defRPr sz="2000" kern="1200">
                <a:solidFill>
                  <a:schemeClr val="tx1"/>
                </a:solidFill>
                <a:latin typeface="+mn-lt"/>
                <a:ea typeface="+mn-ea"/>
                <a:cs typeface="+mn-cs"/>
              </a:defRPr>
            </a:lvl7pPr>
            <a:lvl8pPr marL="3565886" algn="l" defTabSz="1018824" rtl="0" eaLnBrk="1" latinLnBrk="0" hangingPunct="1">
              <a:defRPr sz="2000" kern="1200">
                <a:solidFill>
                  <a:schemeClr val="tx1"/>
                </a:solidFill>
                <a:latin typeface="+mn-lt"/>
                <a:ea typeface="+mn-ea"/>
                <a:cs typeface="+mn-cs"/>
              </a:defRPr>
            </a:lvl8pPr>
            <a:lvl9pPr marL="4075298" algn="l" defTabSz="1018824" rtl="0" eaLnBrk="1" latinLnBrk="0" hangingPunct="1">
              <a:defRPr sz="2000" kern="1200">
                <a:solidFill>
                  <a:schemeClr val="tx1"/>
                </a:solidFill>
                <a:latin typeface="+mn-lt"/>
                <a:ea typeface="+mn-ea"/>
                <a:cs typeface="+mn-cs"/>
              </a:defRPr>
            </a:lvl9pPr>
          </a:lstStyle>
          <a:p>
            <a:pPr marL="0" marR="0" lvl="0" indent="0" algn="ctr" defTabSz="1018824" rtl="0" eaLnBrk="1" fontAlgn="base" latinLnBrk="0" hangingPunct="1">
              <a:lnSpc>
                <a:spcPct val="100000"/>
              </a:lnSpc>
              <a:spcBef>
                <a:spcPct val="50000"/>
              </a:spcBef>
              <a:spcAft>
                <a:spcPct val="0"/>
              </a:spcAft>
              <a:buClrTx/>
              <a:buSzTx/>
              <a:buFontTx/>
              <a:buNone/>
              <a:tabLst/>
              <a:defRPr/>
            </a:pPr>
            <a:r>
              <a:rPr kumimoji="0" lang="en-GB" sz="1100" b="1" i="0" u="none" strike="noStrike" kern="1200" cap="none" spc="0" normalizeH="0" baseline="0" noProof="0" dirty="0">
                <a:ln>
                  <a:noFill/>
                </a:ln>
                <a:effectLst/>
                <a:uLnTx/>
                <a:uFillTx/>
                <a:latin typeface="Georgia"/>
                <a:ea typeface="+mn-ea"/>
                <a:cs typeface="+mn-cs"/>
              </a:rPr>
              <a:t>Day 1 Actions</a:t>
            </a:r>
          </a:p>
        </p:txBody>
      </p:sp>
      <p:grpSp>
        <p:nvGrpSpPr>
          <p:cNvPr id="126" name="Group 42"/>
          <p:cNvGrpSpPr/>
          <p:nvPr/>
        </p:nvGrpSpPr>
        <p:grpSpPr>
          <a:xfrm rot="14281104">
            <a:off x="5182926" y="3112998"/>
            <a:ext cx="345079" cy="362302"/>
            <a:chOff x="7636039" y="2522101"/>
            <a:chExt cx="321273" cy="313040"/>
          </a:xfrm>
        </p:grpSpPr>
        <p:sp>
          <p:nvSpPr>
            <p:cNvPr id="165" name="Chevron 164"/>
            <p:cNvSpPr/>
            <p:nvPr/>
          </p:nvSpPr>
          <p:spPr bwMode="ltGray">
            <a:xfrm rot="12677034">
              <a:off x="7636039" y="2522101"/>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sp>
          <p:nvSpPr>
            <p:cNvPr id="167" name="Chevron 166"/>
            <p:cNvSpPr/>
            <p:nvPr/>
          </p:nvSpPr>
          <p:spPr bwMode="ltGray">
            <a:xfrm rot="12677034">
              <a:off x="7780531" y="2605522"/>
              <a:ext cx="176781" cy="229619"/>
            </a:xfrm>
            <a:prstGeom prst="chevron">
              <a:avLst/>
            </a:prstGeom>
            <a:solidFill>
              <a:srgbClr val="FFFFFF"/>
            </a:solidFill>
            <a:ln w="3175" cap="flat" cmpd="sng" algn="ctr">
              <a:noFill/>
              <a:prstDash val="solid"/>
            </a:ln>
            <a:effectLst/>
          </p:spPr>
          <p:txBody>
            <a:bodyPr rtlCol="0" anchor="ctr"/>
            <a:lstStyle/>
            <a:p>
              <a:pPr marL="0" marR="0" lvl="0" indent="0" algn="ctr" defTabSz="934253" eaLnBrk="1" fontAlgn="base" latinLnBrk="0" hangingPunct="1">
                <a:lnSpc>
                  <a:spcPct val="100000"/>
                </a:lnSpc>
                <a:spcBef>
                  <a:spcPct val="0"/>
                </a:spcBef>
                <a:spcAft>
                  <a:spcPct val="0"/>
                </a:spcAft>
                <a:buClrTx/>
                <a:buSzTx/>
                <a:buFontTx/>
                <a:buNone/>
                <a:tabLst/>
                <a:defRPr/>
              </a:pPr>
              <a:endParaRPr kumimoji="0" lang="en-GB" sz="1900" b="0" i="0" u="none" strike="noStrike" kern="0" cap="none" spc="0" normalizeH="0" baseline="0" noProof="0" dirty="0">
                <a:ln>
                  <a:noFill/>
                </a:ln>
                <a:solidFill>
                  <a:srgbClr val="FFFFFF"/>
                </a:solidFill>
                <a:effectLst/>
                <a:uLnTx/>
                <a:uFillTx/>
                <a:latin typeface="Georgia"/>
              </a:endParaRPr>
            </a:p>
          </p:txBody>
        </p:sp>
      </p:grpSp>
    </p:spTree>
    <p:custDataLst>
      <p:tags r:id="rId1"/>
    </p:custDataLst>
    <p:extLst>
      <p:ext uri="{BB962C8B-B14F-4D97-AF65-F5344CB8AC3E}">
        <p14:creationId xmlns:p14="http://schemas.microsoft.com/office/powerpoint/2010/main" val="2702579815"/>
      </p:ext>
    </p:extLst>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latin typeface="+mj-lt"/>
              </a:rPr>
              <a:pPr/>
              <a:t>38</a:t>
            </a:fld>
            <a:endParaRPr lang="en-GB">
              <a:latin typeface="+mj-lt"/>
            </a:endParaRPr>
          </a:p>
        </p:txBody>
      </p:sp>
      <p:grpSp>
        <p:nvGrpSpPr>
          <p:cNvPr id="3" name="Group 183"/>
          <p:cNvGrpSpPr/>
          <p:nvPr/>
        </p:nvGrpSpPr>
        <p:grpSpPr>
          <a:xfrm>
            <a:off x="522164" y="2659087"/>
            <a:ext cx="3728413" cy="3713832"/>
            <a:chOff x="2096204" y="1143000"/>
            <a:chExt cx="5718312" cy="5695950"/>
          </a:xfrm>
        </p:grpSpPr>
        <p:sp>
          <p:nvSpPr>
            <p:cNvPr id="185" name="Oval 7"/>
            <p:cNvSpPr/>
            <p:nvPr/>
          </p:nvSpPr>
          <p:spPr bwMode="auto">
            <a:xfrm>
              <a:off x="4055798" y="3438611"/>
              <a:ext cx="1770868" cy="1770867"/>
            </a:xfrm>
            <a:prstGeom prst="ellipse">
              <a:avLst/>
            </a:prstGeom>
            <a:solidFill>
              <a:schemeClr val="bg2"/>
            </a:solidFill>
            <a:ln w="50800">
              <a:solidFill>
                <a:schemeClr val="tx2"/>
              </a:solidFill>
            </a:ln>
          </p:spPr>
          <p:style>
            <a:lnRef idx="0">
              <a:scrgbClr r="0" g="0" b="0"/>
            </a:lnRef>
            <a:fillRef idx="0">
              <a:scrgbClr r="0" g="0" b="0"/>
            </a:fillRef>
            <a:effectRef idx="0">
              <a:scrgbClr r="0" g="0" b="0"/>
            </a:effectRef>
            <a:fontRef idx="minor">
              <a:schemeClr val="lt1"/>
            </a:fontRef>
          </p:style>
          <p:txBody>
            <a:bodyPr lIns="36000" tIns="36000" rIns="36000" bIns="36000" spcCol="1270" anchor="ctr"/>
            <a:lstStyle/>
            <a:p>
              <a:pPr algn="ctr" defTabSz="850986">
                <a:lnSpc>
                  <a:spcPct val="90000"/>
                </a:lnSpc>
                <a:spcBef>
                  <a:spcPct val="0"/>
                </a:spcBef>
                <a:spcAft>
                  <a:spcPct val="35000"/>
                </a:spcAft>
                <a:defRPr/>
              </a:pPr>
              <a:r>
                <a:rPr lang="en-GB" sz="1000" b="1" i="1" smtClean="0">
                  <a:solidFill>
                    <a:schemeClr val="accent1"/>
                  </a:solidFill>
                  <a:latin typeface="+mj-lt"/>
                </a:rPr>
                <a:t>Text</a:t>
              </a:r>
              <a:endParaRPr lang="en-GB" sz="1000" b="1" i="1">
                <a:solidFill>
                  <a:schemeClr val="accent1"/>
                </a:solidFill>
                <a:latin typeface="+mj-lt"/>
              </a:endParaRPr>
            </a:p>
          </p:txBody>
        </p:sp>
        <p:grpSp>
          <p:nvGrpSpPr>
            <p:cNvPr id="4" name="Group 39"/>
            <p:cNvGrpSpPr/>
            <p:nvPr/>
          </p:nvGrpSpPr>
          <p:grpSpPr>
            <a:xfrm>
              <a:off x="2664166" y="2080352"/>
              <a:ext cx="4758598" cy="4758598"/>
              <a:chOff x="2184014" y="1600200"/>
              <a:chExt cx="5718902" cy="5718902"/>
            </a:xfrm>
          </p:grpSpPr>
          <p:sp>
            <p:nvSpPr>
              <p:cNvPr id="193" name="Freeform 19"/>
              <p:cNvSpPr>
                <a:spLocks/>
              </p:cNvSpPr>
              <p:nvPr/>
            </p:nvSpPr>
            <p:spPr bwMode="gray">
              <a:xfrm>
                <a:off x="2706981" y="5027816"/>
                <a:ext cx="4445221" cy="2291286"/>
              </a:xfrm>
              <a:custGeom>
                <a:avLst/>
                <a:gdLst>
                  <a:gd name="T0" fmla="*/ 111 w 315"/>
                  <a:gd name="T1" fmla="*/ 27 h 159"/>
                  <a:gd name="T2" fmla="*/ 82 w 315"/>
                  <a:gd name="T3" fmla="*/ 0 h 159"/>
                  <a:gd name="T4" fmla="*/ 0 w 315"/>
                  <a:gd name="T5" fmla="*/ 47 h 159"/>
                  <a:gd name="T6" fmla="*/ 64 w 315"/>
                  <a:gd name="T7" fmla="*/ 109 h 159"/>
                  <a:gd name="T8" fmla="*/ 315 w 315"/>
                  <a:gd name="T9" fmla="*/ 47 h 159"/>
                  <a:gd name="T10" fmla="*/ 232 w 315"/>
                  <a:gd name="T11" fmla="*/ 0 h 159"/>
                  <a:gd name="T12" fmla="*/ 111 w 315"/>
                  <a:gd name="T13" fmla="*/ 27 h 159"/>
                  <a:gd name="T14" fmla="*/ 0 60000 65536"/>
                  <a:gd name="T15" fmla="*/ 0 60000 65536"/>
                  <a:gd name="T16" fmla="*/ 0 60000 65536"/>
                  <a:gd name="T17" fmla="*/ 0 60000 65536"/>
                  <a:gd name="T18" fmla="*/ 0 60000 65536"/>
                  <a:gd name="T19" fmla="*/ 0 60000 65536"/>
                  <a:gd name="T20" fmla="*/ 0 60000 65536"/>
                  <a:gd name="T21" fmla="*/ 0 w 315"/>
                  <a:gd name="T22" fmla="*/ 0 h 159"/>
                  <a:gd name="T23" fmla="*/ 315 w 315"/>
                  <a:gd name="T24" fmla="*/ 159 h 1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5" h="159">
                    <a:moveTo>
                      <a:pt x="111" y="27"/>
                    </a:moveTo>
                    <a:cubicBezTo>
                      <a:pt x="99" y="20"/>
                      <a:pt x="89" y="11"/>
                      <a:pt x="82" y="0"/>
                    </a:cubicBezTo>
                    <a:cubicBezTo>
                      <a:pt x="0" y="47"/>
                      <a:pt x="0" y="47"/>
                      <a:pt x="0" y="47"/>
                    </a:cubicBezTo>
                    <a:cubicBezTo>
                      <a:pt x="15" y="72"/>
                      <a:pt x="37" y="93"/>
                      <a:pt x="64" y="109"/>
                    </a:cubicBezTo>
                    <a:cubicBezTo>
                      <a:pt x="151" y="159"/>
                      <a:pt x="262" y="131"/>
                      <a:pt x="315" y="47"/>
                    </a:cubicBezTo>
                    <a:cubicBezTo>
                      <a:pt x="232" y="0"/>
                      <a:pt x="232" y="0"/>
                      <a:pt x="232" y="0"/>
                    </a:cubicBezTo>
                    <a:cubicBezTo>
                      <a:pt x="206" y="39"/>
                      <a:pt x="153" y="51"/>
                      <a:pt x="111" y="27"/>
                    </a:cubicBezTo>
                    <a:close/>
                  </a:path>
                </a:pathLst>
              </a:custGeom>
              <a:solidFill>
                <a:schemeClr val="tx2"/>
              </a:solidFill>
              <a:ln w="9525">
                <a:noFill/>
                <a:miter lim="800000"/>
                <a:headEnd/>
                <a:tailEnd/>
              </a:ln>
            </p:spPr>
            <p:txBody>
              <a:bodyPr lIns="36000" tIns="36000" rIns="36000" bIns="36000"/>
              <a:lstStyle/>
              <a:p>
                <a:endParaRPr lang="en-GB" sz="1000">
                  <a:latin typeface="+mj-lt"/>
                </a:endParaRPr>
              </a:p>
            </p:txBody>
          </p:sp>
          <p:sp>
            <p:nvSpPr>
              <p:cNvPr id="194" name="Freeform 20"/>
              <p:cNvSpPr>
                <a:spLocks/>
              </p:cNvSpPr>
              <p:nvPr/>
            </p:nvSpPr>
            <p:spPr bwMode="gray">
              <a:xfrm>
                <a:off x="5026592" y="1600200"/>
                <a:ext cx="2876324" cy="3930581"/>
              </a:xfrm>
              <a:custGeom>
                <a:avLst/>
                <a:gdLst>
                  <a:gd name="T0" fmla="*/ 76 w 204"/>
                  <a:gd name="T1" fmla="*/ 225 h 273"/>
                  <a:gd name="T2" fmla="*/ 158 w 204"/>
                  <a:gd name="T3" fmla="*/ 273 h 273"/>
                  <a:gd name="T4" fmla="*/ 86 w 204"/>
                  <a:gd name="T5" fmla="*/ 25 h 273"/>
                  <a:gd name="T6" fmla="*/ 0 w 204"/>
                  <a:gd name="T7" fmla="*/ 0 h 273"/>
                  <a:gd name="T8" fmla="*/ 0 w 204"/>
                  <a:gd name="T9" fmla="*/ 95 h 273"/>
                  <a:gd name="T10" fmla="*/ 39 w 204"/>
                  <a:gd name="T11" fmla="*/ 107 h 273"/>
                  <a:gd name="T12" fmla="*/ 76 w 204"/>
                  <a:gd name="T13" fmla="*/ 225 h 273"/>
                  <a:gd name="T14" fmla="*/ 0 60000 65536"/>
                  <a:gd name="T15" fmla="*/ 0 60000 65536"/>
                  <a:gd name="T16" fmla="*/ 0 60000 65536"/>
                  <a:gd name="T17" fmla="*/ 0 60000 65536"/>
                  <a:gd name="T18" fmla="*/ 0 60000 65536"/>
                  <a:gd name="T19" fmla="*/ 0 60000 65536"/>
                  <a:gd name="T20" fmla="*/ 0 60000 65536"/>
                  <a:gd name="T21" fmla="*/ 0 w 204"/>
                  <a:gd name="T22" fmla="*/ 0 h 273"/>
                  <a:gd name="T23" fmla="*/ 204 w 204"/>
                  <a:gd name="T24" fmla="*/ 273 h 2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4" h="273">
                    <a:moveTo>
                      <a:pt x="76" y="225"/>
                    </a:moveTo>
                    <a:cubicBezTo>
                      <a:pt x="158" y="273"/>
                      <a:pt x="158" y="273"/>
                      <a:pt x="158" y="273"/>
                    </a:cubicBezTo>
                    <a:cubicBezTo>
                      <a:pt x="204" y="185"/>
                      <a:pt x="173" y="75"/>
                      <a:pt x="86" y="25"/>
                    </a:cubicBezTo>
                    <a:cubicBezTo>
                      <a:pt x="59" y="9"/>
                      <a:pt x="30" y="1"/>
                      <a:pt x="0" y="0"/>
                    </a:cubicBezTo>
                    <a:cubicBezTo>
                      <a:pt x="0" y="95"/>
                      <a:pt x="0" y="95"/>
                      <a:pt x="0" y="95"/>
                    </a:cubicBezTo>
                    <a:cubicBezTo>
                      <a:pt x="13" y="96"/>
                      <a:pt x="26" y="100"/>
                      <a:pt x="39" y="107"/>
                    </a:cubicBezTo>
                    <a:cubicBezTo>
                      <a:pt x="80" y="131"/>
                      <a:pt x="96" y="183"/>
                      <a:pt x="76" y="225"/>
                    </a:cubicBezTo>
                    <a:close/>
                  </a:path>
                </a:pathLst>
              </a:custGeom>
              <a:solidFill>
                <a:schemeClr val="tx2"/>
              </a:solidFill>
              <a:ln w="3175" cap="flat" cmpd="sng">
                <a:noFill/>
                <a:prstDash val="solid"/>
                <a:miter lim="800000"/>
                <a:headEnd type="none" w="med" len="med"/>
                <a:tailEnd type="none" w="med" len="med"/>
              </a:ln>
            </p:spPr>
            <p:txBody>
              <a:bodyPr lIns="36000" tIns="36000" rIns="36000" bIns="36000"/>
              <a:lstStyle/>
              <a:p>
                <a:endParaRPr lang="en-GB" sz="1000">
                  <a:latin typeface="+mj-lt"/>
                </a:endParaRPr>
              </a:p>
            </p:txBody>
          </p:sp>
          <p:sp>
            <p:nvSpPr>
              <p:cNvPr id="195" name="Freeform 21"/>
              <p:cNvSpPr>
                <a:spLocks/>
              </p:cNvSpPr>
              <p:nvPr/>
            </p:nvSpPr>
            <p:spPr bwMode="gray">
              <a:xfrm>
                <a:off x="2184014" y="1600200"/>
                <a:ext cx="2640139" cy="3930581"/>
              </a:xfrm>
              <a:custGeom>
                <a:avLst/>
                <a:gdLst>
                  <a:gd name="T0" fmla="*/ 115 w 187"/>
                  <a:gd name="T1" fmla="*/ 141 h 273"/>
                  <a:gd name="T2" fmla="*/ 187 w 187"/>
                  <a:gd name="T3" fmla="*/ 95 h 273"/>
                  <a:gd name="T4" fmla="*/ 187 w 187"/>
                  <a:gd name="T5" fmla="*/ 0 h 273"/>
                  <a:gd name="T6" fmla="*/ 33 w 187"/>
                  <a:gd name="T7" fmla="*/ 93 h 273"/>
                  <a:gd name="T8" fmla="*/ 29 w 187"/>
                  <a:gd name="T9" fmla="*/ 273 h 273"/>
                  <a:gd name="T10" fmla="*/ 111 w 187"/>
                  <a:gd name="T11" fmla="*/ 225 h 273"/>
                  <a:gd name="T12" fmla="*/ 115 w 187"/>
                  <a:gd name="T13" fmla="*/ 141 h 273"/>
                  <a:gd name="T14" fmla="*/ 0 60000 65536"/>
                  <a:gd name="T15" fmla="*/ 0 60000 65536"/>
                  <a:gd name="T16" fmla="*/ 0 60000 65536"/>
                  <a:gd name="T17" fmla="*/ 0 60000 65536"/>
                  <a:gd name="T18" fmla="*/ 0 60000 65536"/>
                  <a:gd name="T19" fmla="*/ 0 60000 65536"/>
                  <a:gd name="T20" fmla="*/ 0 60000 65536"/>
                  <a:gd name="T21" fmla="*/ 0 w 187"/>
                  <a:gd name="T22" fmla="*/ 0 h 273"/>
                  <a:gd name="T23" fmla="*/ 187 w 187"/>
                  <a:gd name="T24" fmla="*/ 273 h 2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7" h="273">
                    <a:moveTo>
                      <a:pt x="115" y="141"/>
                    </a:moveTo>
                    <a:cubicBezTo>
                      <a:pt x="131" y="114"/>
                      <a:pt x="158" y="98"/>
                      <a:pt x="187" y="95"/>
                    </a:cubicBezTo>
                    <a:cubicBezTo>
                      <a:pt x="187" y="0"/>
                      <a:pt x="187" y="0"/>
                      <a:pt x="187" y="0"/>
                    </a:cubicBezTo>
                    <a:cubicBezTo>
                      <a:pt x="125" y="3"/>
                      <a:pt x="66" y="36"/>
                      <a:pt x="33" y="93"/>
                    </a:cubicBezTo>
                    <a:cubicBezTo>
                      <a:pt x="0" y="150"/>
                      <a:pt x="1" y="218"/>
                      <a:pt x="29" y="273"/>
                    </a:cubicBezTo>
                    <a:cubicBezTo>
                      <a:pt x="111" y="225"/>
                      <a:pt x="111" y="225"/>
                      <a:pt x="111" y="225"/>
                    </a:cubicBezTo>
                    <a:cubicBezTo>
                      <a:pt x="99" y="199"/>
                      <a:pt x="99" y="168"/>
                      <a:pt x="115" y="141"/>
                    </a:cubicBezTo>
                    <a:close/>
                  </a:path>
                </a:pathLst>
              </a:custGeom>
              <a:solidFill>
                <a:schemeClr val="tx2"/>
              </a:solidFill>
              <a:ln w="9525">
                <a:noFill/>
                <a:miter lim="800000"/>
                <a:headEnd/>
                <a:tailEnd/>
              </a:ln>
            </p:spPr>
            <p:txBody>
              <a:bodyPr lIns="36000" tIns="36000" rIns="36000" bIns="36000"/>
              <a:lstStyle/>
              <a:p>
                <a:endParaRPr lang="en-GB" sz="1000">
                  <a:latin typeface="+mj-lt"/>
                </a:endParaRPr>
              </a:p>
            </p:txBody>
          </p:sp>
        </p:grpSp>
        <p:sp>
          <p:nvSpPr>
            <p:cNvPr id="187" name="Oval 9"/>
            <p:cNvSpPr/>
            <p:nvPr/>
          </p:nvSpPr>
          <p:spPr bwMode="auto">
            <a:xfrm>
              <a:off x="4116415" y="1143000"/>
              <a:ext cx="1642316" cy="1642316"/>
            </a:xfrm>
            <a:prstGeom prst="ellipse">
              <a:avLst/>
            </a:prstGeom>
            <a:solidFill>
              <a:schemeClr val="bg2"/>
            </a:solidFill>
            <a:ln>
              <a:solidFill>
                <a:schemeClr val="tx2"/>
              </a:solidFill>
            </a:ln>
          </p:spPr>
          <p:style>
            <a:lnRef idx="0">
              <a:scrgbClr r="0" g="0" b="0"/>
            </a:lnRef>
            <a:fillRef idx="0">
              <a:scrgbClr r="0" g="0" b="0"/>
            </a:fillRef>
            <a:effectRef idx="0">
              <a:scrgbClr r="0" g="0" b="0"/>
            </a:effectRef>
            <a:fontRef idx="minor">
              <a:schemeClr val="lt1"/>
            </a:fontRef>
          </p:style>
          <p:txBody>
            <a:bodyPr lIns="36000" tIns="36000" rIns="36000" bIns="36000" spcCol="1270" anchor="ctr"/>
            <a:lstStyle/>
            <a:p>
              <a:pPr algn="ctr" defTabSz="803709">
                <a:lnSpc>
                  <a:spcPct val="90000"/>
                </a:lnSpc>
                <a:spcBef>
                  <a:spcPct val="0"/>
                </a:spcBef>
                <a:spcAft>
                  <a:spcPct val="35000"/>
                </a:spcAft>
                <a:defRPr/>
              </a:pPr>
              <a:r>
                <a:rPr lang="en-GB" sz="1000" b="1" i="1" smtClean="0">
                  <a:solidFill>
                    <a:schemeClr val="accent1"/>
                  </a:solidFill>
                  <a:latin typeface="+mj-lt"/>
                </a:rPr>
                <a:t>Text</a:t>
              </a:r>
              <a:endParaRPr lang="en-GB" sz="1000" b="1" i="1">
                <a:solidFill>
                  <a:schemeClr val="accent1"/>
                </a:solidFill>
                <a:latin typeface="+mj-lt"/>
              </a:endParaRPr>
            </a:p>
          </p:txBody>
        </p:sp>
        <p:sp>
          <p:nvSpPr>
            <p:cNvPr id="188" name="Oval 11"/>
            <p:cNvSpPr/>
            <p:nvPr/>
          </p:nvSpPr>
          <p:spPr bwMode="auto">
            <a:xfrm>
              <a:off x="6172200" y="4687019"/>
              <a:ext cx="1642316" cy="1642316"/>
            </a:xfrm>
            <a:prstGeom prst="ellipse">
              <a:avLst/>
            </a:prstGeom>
            <a:solidFill>
              <a:schemeClr val="bg2"/>
            </a:solidFill>
            <a:ln>
              <a:solidFill>
                <a:schemeClr val="tx2"/>
              </a:solidFill>
            </a:ln>
          </p:spPr>
          <p:style>
            <a:lnRef idx="0">
              <a:scrgbClr r="0" g="0" b="0"/>
            </a:lnRef>
            <a:fillRef idx="0">
              <a:scrgbClr r="0" g="0" b="0"/>
            </a:fillRef>
            <a:effectRef idx="0">
              <a:scrgbClr r="0" g="0" b="0"/>
            </a:effectRef>
            <a:fontRef idx="minor">
              <a:schemeClr val="lt1"/>
            </a:fontRef>
          </p:style>
          <p:txBody>
            <a:bodyPr wrap="none" lIns="36000" tIns="36000" rIns="36000" bIns="36000" spcCol="1270" anchor="ctr"/>
            <a:lstStyle/>
            <a:p>
              <a:pPr algn="ctr" defTabSz="661878">
                <a:lnSpc>
                  <a:spcPct val="90000"/>
                </a:lnSpc>
                <a:spcBef>
                  <a:spcPct val="0"/>
                </a:spcBef>
                <a:spcAft>
                  <a:spcPct val="35000"/>
                </a:spcAft>
                <a:defRPr/>
              </a:pPr>
              <a:r>
                <a:rPr lang="en-GB" sz="1000" b="1" i="1" smtClean="0">
                  <a:solidFill>
                    <a:schemeClr val="accent1"/>
                  </a:solidFill>
                  <a:latin typeface="+mj-lt"/>
                </a:rPr>
                <a:t>Text</a:t>
              </a:r>
              <a:endParaRPr lang="en-GB" sz="1000" b="1" i="1">
                <a:solidFill>
                  <a:schemeClr val="accent1"/>
                </a:solidFill>
                <a:latin typeface="+mj-lt"/>
              </a:endParaRPr>
            </a:p>
          </p:txBody>
        </p:sp>
        <p:sp>
          <p:nvSpPr>
            <p:cNvPr id="189" name="Oval 13"/>
            <p:cNvSpPr/>
            <p:nvPr/>
          </p:nvSpPr>
          <p:spPr bwMode="auto">
            <a:xfrm>
              <a:off x="2096204" y="4687019"/>
              <a:ext cx="1642316" cy="1642316"/>
            </a:xfrm>
            <a:prstGeom prst="ellipse">
              <a:avLst/>
            </a:prstGeom>
            <a:solidFill>
              <a:schemeClr val="bg2"/>
            </a:solidFill>
            <a:ln>
              <a:solidFill>
                <a:schemeClr val="tx2"/>
              </a:solidFill>
            </a:ln>
          </p:spPr>
          <p:style>
            <a:lnRef idx="0">
              <a:scrgbClr r="0" g="0" b="0"/>
            </a:lnRef>
            <a:fillRef idx="0">
              <a:scrgbClr r="0" g="0" b="0"/>
            </a:fillRef>
            <a:effectRef idx="0">
              <a:scrgbClr r="0" g="0" b="0"/>
            </a:effectRef>
            <a:fontRef idx="minor">
              <a:schemeClr val="lt1"/>
            </a:fontRef>
          </p:style>
          <p:txBody>
            <a:bodyPr lIns="36000" tIns="36000" rIns="36000" bIns="36000" spcCol="1270" anchor="ctr"/>
            <a:lstStyle/>
            <a:p>
              <a:pPr algn="ctr" defTabSz="661878">
                <a:lnSpc>
                  <a:spcPct val="90000"/>
                </a:lnSpc>
                <a:spcBef>
                  <a:spcPct val="0"/>
                </a:spcBef>
                <a:spcAft>
                  <a:spcPct val="35000"/>
                </a:spcAft>
                <a:defRPr/>
              </a:pPr>
              <a:r>
                <a:rPr lang="en-GB" sz="1000" b="1" i="1" smtClean="0">
                  <a:solidFill>
                    <a:schemeClr val="accent1"/>
                  </a:solidFill>
                  <a:latin typeface="+mj-lt"/>
                </a:rPr>
                <a:t>Text</a:t>
              </a:r>
              <a:endParaRPr lang="en-GB" sz="1000" b="1" i="1">
                <a:solidFill>
                  <a:schemeClr val="accent1"/>
                </a:solidFill>
                <a:latin typeface="+mj-lt"/>
              </a:endParaRPr>
            </a:p>
          </p:txBody>
        </p:sp>
        <p:sp>
          <p:nvSpPr>
            <p:cNvPr id="190" name="Rectangle 189"/>
            <p:cNvSpPr/>
            <p:nvPr/>
          </p:nvSpPr>
          <p:spPr bwMode="ltGray">
            <a:xfrm>
              <a:off x="4860979" y="2667000"/>
              <a:ext cx="168446" cy="26268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GB" sz="1000" err="1" smtClean="0">
                <a:solidFill>
                  <a:schemeClr val="bg1"/>
                </a:solidFill>
                <a:latin typeface="+mj-lt"/>
              </a:endParaRPr>
            </a:p>
          </p:txBody>
        </p:sp>
        <p:sp>
          <p:nvSpPr>
            <p:cNvPr id="191" name="Rectangle 190"/>
            <p:cNvSpPr/>
            <p:nvPr/>
          </p:nvSpPr>
          <p:spPr bwMode="ltGray">
            <a:xfrm rot="7174344">
              <a:off x="6237911" y="4989180"/>
              <a:ext cx="175860" cy="26268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GB" sz="1000" err="1" smtClean="0">
                <a:solidFill>
                  <a:schemeClr val="bg1"/>
                </a:solidFill>
                <a:latin typeface="+mj-lt"/>
              </a:endParaRPr>
            </a:p>
          </p:txBody>
        </p:sp>
        <p:sp>
          <p:nvSpPr>
            <p:cNvPr id="192" name="Rectangle 191"/>
            <p:cNvSpPr/>
            <p:nvPr/>
          </p:nvSpPr>
          <p:spPr bwMode="ltGray">
            <a:xfrm rot="14425656" flipH="1">
              <a:off x="3507248" y="4972414"/>
              <a:ext cx="175860" cy="262684"/>
            </a:xfrm>
            <a:prstGeom prst="rect">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36000" tIns="36000" rIns="36000" bIns="36000" rtlCol="0" anchor="ctr"/>
            <a:lstStyle/>
            <a:p>
              <a:pPr algn="ctr"/>
              <a:endParaRPr lang="en-GB" sz="1000" err="1" smtClean="0">
                <a:solidFill>
                  <a:schemeClr val="bg1"/>
                </a:solidFill>
                <a:latin typeface="+mj-lt"/>
              </a:endParaRPr>
            </a:p>
          </p:txBody>
        </p:sp>
      </p:grpSp>
      <p:sp>
        <p:nvSpPr>
          <p:cNvPr id="58" name="Rectangle 10"/>
          <p:cNvSpPr>
            <a:spLocks noChangeArrowheads="1"/>
          </p:cNvSpPr>
          <p:nvPr/>
        </p:nvSpPr>
        <p:spPr bwMode="auto">
          <a:xfrm>
            <a:off x="4804341" y="1620391"/>
            <a:ext cx="2270551" cy="6155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solidFill>
                  <a:schemeClr val="accent3"/>
                </a:solidFill>
                <a:latin typeface="+mj-lt"/>
                <a:cs typeface="Arial" charset="0"/>
              </a:rPr>
              <a:t>Mauris</a:t>
            </a:r>
            <a:r>
              <a:rPr lang="en-GB" sz="800" kern="0" dirty="0" smtClean="0">
                <a:solidFill>
                  <a:schemeClr val="accent3"/>
                </a:solidFill>
                <a:latin typeface="+mj-lt"/>
                <a:cs typeface="Arial" charset="0"/>
              </a:rPr>
              <a:t> </a:t>
            </a:r>
            <a:r>
              <a:rPr lang="en-GB" sz="800" kern="0" dirty="0" err="1" smtClean="0">
                <a:solidFill>
                  <a:schemeClr val="accent3"/>
                </a:solidFill>
                <a:latin typeface="+mj-lt"/>
                <a:cs typeface="Arial" charset="0"/>
              </a:rPr>
              <a:t>consectetuer</a:t>
            </a:r>
            <a:r>
              <a:rPr lang="en-GB" sz="800" kern="0" dirty="0" smtClean="0">
                <a:solidFill>
                  <a:schemeClr val="accent3"/>
                </a:solidFill>
                <a:latin typeface="+mj-lt"/>
                <a:cs typeface="Arial" charset="0"/>
              </a:rPr>
              <a:t> </a:t>
            </a:r>
            <a:r>
              <a:rPr lang="en-GB" sz="800" kern="0" dirty="0" err="1" smtClean="0">
                <a:solidFill>
                  <a:schemeClr val="accent3"/>
                </a:solidFill>
                <a:latin typeface="+mj-lt"/>
                <a:cs typeface="Arial" charset="0"/>
              </a:rPr>
              <a:t>ullamcorper</a:t>
            </a:r>
            <a:r>
              <a:rPr lang="en-GB" sz="800" kern="0" dirty="0" smtClean="0">
                <a:solidFill>
                  <a:schemeClr val="accent3"/>
                </a:solidFill>
                <a:latin typeface="+mj-lt"/>
                <a:cs typeface="Arial" charset="0"/>
              </a:rPr>
              <a:t> quam. </a:t>
            </a:r>
            <a:r>
              <a:rPr lang="en-GB" sz="800" kern="0" dirty="0" err="1" smtClean="0">
                <a:solidFill>
                  <a:schemeClr val="accent3"/>
                </a:solidFill>
                <a:latin typeface="+mj-lt"/>
                <a:cs typeface="Arial" charset="0"/>
              </a:rPr>
              <a:t>Morbi</a:t>
            </a:r>
            <a:r>
              <a:rPr lang="en-GB" sz="800" kern="0" dirty="0" smtClean="0">
                <a:solidFill>
                  <a:schemeClr val="accent3"/>
                </a:solidFill>
                <a:latin typeface="+mj-lt"/>
                <a:cs typeface="Arial" charset="0"/>
              </a:rPr>
              <a:t> </a:t>
            </a:r>
            <a:r>
              <a:rPr lang="en-GB" sz="800" kern="0" dirty="0" err="1" smtClean="0">
                <a:solidFill>
                  <a:schemeClr val="accent3"/>
                </a:solidFill>
                <a:latin typeface="+mj-lt"/>
                <a:cs typeface="Arial" charset="0"/>
              </a:rPr>
              <a:t>tincidunt</a:t>
            </a:r>
            <a:r>
              <a:rPr lang="en-GB" sz="800" kern="0" dirty="0" smtClean="0">
                <a:solidFill>
                  <a:schemeClr val="accent3"/>
                </a:solidFill>
                <a:latin typeface="+mj-lt"/>
                <a:cs typeface="Arial" charset="0"/>
              </a:rPr>
              <a:t> mi </a:t>
            </a:r>
            <a:r>
              <a:rPr lang="en-GB" sz="800" kern="0" dirty="0" err="1" smtClean="0">
                <a:solidFill>
                  <a:schemeClr val="accent3"/>
                </a:solidFill>
                <a:latin typeface="+mj-lt"/>
                <a:cs typeface="Arial" charset="0"/>
              </a:rPr>
              <a:t>ut</a:t>
            </a:r>
            <a:r>
              <a:rPr lang="en-GB" sz="800" kern="0" dirty="0" smtClean="0">
                <a:solidFill>
                  <a:schemeClr val="accent3"/>
                </a:solidFill>
                <a:latin typeface="+mj-lt"/>
                <a:cs typeface="Arial" charset="0"/>
              </a:rPr>
              <a:t> </a:t>
            </a:r>
            <a:r>
              <a:rPr lang="en-GB" sz="800" kern="0" dirty="0" err="1" smtClean="0">
                <a:solidFill>
                  <a:schemeClr val="accent3"/>
                </a:solidFill>
                <a:latin typeface="+mj-lt"/>
                <a:cs typeface="Arial" charset="0"/>
              </a:rPr>
              <a:t>diam</a:t>
            </a:r>
            <a:r>
              <a:rPr lang="en-GB" sz="800" kern="0" dirty="0" smtClean="0">
                <a:solidFill>
                  <a:schemeClr val="accent3"/>
                </a:solidFill>
                <a:latin typeface="+mj-lt"/>
                <a:cs typeface="Arial" charset="0"/>
              </a:rPr>
              <a:t> </a:t>
            </a:r>
            <a:r>
              <a:rPr lang="fr-FR" sz="800" kern="0" dirty="0" err="1" smtClean="0">
                <a:solidFill>
                  <a:schemeClr val="accent3"/>
                </a:solidFill>
                <a:latin typeface="+mj-lt"/>
                <a:cs typeface="Arial" charset="0"/>
              </a:rPr>
              <a:t>ultricies</a:t>
            </a:r>
            <a:r>
              <a:rPr lang="fr-FR" sz="800" kern="0" dirty="0" smtClean="0">
                <a:solidFill>
                  <a:schemeClr val="accent3"/>
                </a:solidFill>
                <a:latin typeface="+mj-lt"/>
                <a:cs typeface="Arial" charset="0"/>
              </a:rPr>
              <a:t> non, </a:t>
            </a:r>
            <a:r>
              <a:rPr lang="fr-FR" sz="800" kern="0" dirty="0" err="1" smtClean="0">
                <a:solidFill>
                  <a:schemeClr val="accent3"/>
                </a:solidFill>
                <a:latin typeface="+mj-lt"/>
                <a:cs typeface="Arial" charset="0"/>
              </a:rPr>
              <a:t>hendrerit</a:t>
            </a:r>
            <a:r>
              <a:rPr lang="fr-FR" sz="800" kern="0" dirty="0" smtClean="0">
                <a:solidFill>
                  <a:schemeClr val="accent3"/>
                </a:solidFill>
                <a:latin typeface="+mj-lt"/>
                <a:cs typeface="Arial" charset="0"/>
              </a:rPr>
              <a:t> </a:t>
            </a:r>
            <a:r>
              <a:rPr lang="fr-FR" sz="800" kern="0" dirty="0" err="1" smtClean="0">
                <a:solidFill>
                  <a:schemeClr val="accent3"/>
                </a:solidFill>
                <a:latin typeface="+mj-lt"/>
                <a:cs typeface="Arial" charset="0"/>
              </a:rPr>
              <a:t>quis</a:t>
            </a:r>
            <a:r>
              <a:rPr lang="fr-FR" sz="800" kern="0" dirty="0" smtClean="0">
                <a:solidFill>
                  <a:schemeClr val="accent3"/>
                </a:solidFill>
                <a:latin typeface="+mj-lt"/>
                <a:cs typeface="Arial" charset="0"/>
              </a:rPr>
              <a:t>, </a:t>
            </a:r>
            <a:r>
              <a:rPr lang="fr-FR" sz="800" kern="0" dirty="0" err="1" smtClean="0">
                <a:solidFill>
                  <a:schemeClr val="accent3"/>
                </a:solidFill>
                <a:latin typeface="+mj-lt"/>
                <a:cs typeface="Arial" charset="0"/>
              </a:rPr>
              <a:t>pellentesque</a:t>
            </a:r>
            <a:r>
              <a:rPr lang="fr-FR" sz="800" kern="0" dirty="0" smtClean="0">
                <a:solidFill>
                  <a:schemeClr val="accent3"/>
                </a:solidFill>
                <a:latin typeface="+mj-lt"/>
                <a:cs typeface="Arial" charset="0"/>
              </a:rPr>
              <a:t> a, </a:t>
            </a:r>
            <a:r>
              <a:rPr lang="fr-FR" sz="800" kern="0" dirty="0" err="1" smtClean="0">
                <a:solidFill>
                  <a:schemeClr val="accent3"/>
                </a:solidFill>
                <a:latin typeface="+mj-lt"/>
                <a:cs typeface="Arial" charset="0"/>
              </a:rPr>
              <a:t>eros</a:t>
            </a:r>
            <a:r>
              <a:rPr lang="fr-FR" sz="800" kern="0" dirty="0" smtClean="0">
                <a:solidFill>
                  <a:schemeClr val="accent3"/>
                </a:solidFill>
                <a:latin typeface="+mj-lt"/>
                <a:cs typeface="Arial" charset="0"/>
              </a:rPr>
              <a:t>. </a:t>
            </a:r>
            <a:r>
              <a:rPr lang="fr-FR" sz="800" kern="0" dirty="0" err="1" smtClean="0">
                <a:solidFill>
                  <a:schemeClr val="accent3"/>
                </a:solidFill>
                <a:latin typeface="+mj-lt"/>
                <a:cs typeface="Arial" charset="0"/>
              </a:rPr>
              <a:t>Aenean</a:t>
            </a:r>
            <a:r>
              <a:rPr lang="fr-FR" sz="800" kern="0" dirty="0" smtClean="0">
                <a:solidFill>
                  <a:schemeClr val="accent3"/>
                </a:solidFill>
                <a:latin typeface="+mj-lt"/>
                <a:cs typeface="Arial" charset="0"/>
              </a:rPr>
              <a:t> non </a:t>
            </a:r>
            <a:r>
              <a:rPr lang="fr-FR" sz="800" kern="0" dirty="0" err="1" smtClean="0">
                <a:solidFill>
                  <a:schemeClr val="accent3"/>
                </a:solidFill>
                <a:latin typeface="+mj-lt"/>
                <a:cs typeface="Arial" charset="0"/>
              </a:rPr>
              <a:t>mauris</a:t>
            </a:r>
            <a:r>
              <a:rPr lang="fr-FR" sz="800" kern="0" dirty="0" smtClean="0">
                <a:solidFill>
                  <a:schemeClr val="accent3"/>
                </a:solidFill>
                <a:latin typeface="+mj-lt"/>
                <a:cs typeface="Arial" charset="0"/>
              </a:rPr>
              <a:t> </a:t>
            </a:r>
            <a:r>
              <a:rPr lang="fr-FR" sz="800" kern="0" dirty="0" err="1" smtClean="0">
                <a:solidFill>
                  <a:schemeClr val="accent3"/>
                </a:solidFill>
                <a:latin typeface="+mj-lt"/>
                <a:cs typeface="Arial" charset="0"/>
              </a:rPr>
              <a:t>quis</a:t>
            </a:r>
            <a:r>
              <a:rPr lang="fr-FR" sz="800" kern="0" dirty="0" smtClean="0">
                <a:solidFill>
                  <a:schemeClr val="accent3"/>
                </a:solidFill>
                <a:latin typeface="+mj-lt"/>
                <a:cs typeface="Arial" charset="0"/>
              </a:rPr>
              <a:t> massa </a:t>
            </a:r>
            <a:r>
              <a:rPr lang="fr-FR" sz="800" kern="0" dirty="0" err="1" smtClean="0">
                <a:solidFill>
                  <a:schemeClr val="accent3"/>
                </a:solidFill>
                <a:latin typeface="+mj-lt"/>
                <a:cs typeface="Arial" charset="0"/>
              </a:rPr>
              <a:t>varius</a:t>
            </a:r>
            <a:r>
              <a:rPr lang="fr-FR" sz="800" kern="0" dirty="0" smtClean="0">
                <a:solidFill>
                  <a:schemeClr val="accent3"/>
                </a:solidFill>
                <a:latin typeface="+mj-lt"/>
                <a:cs typeface="Arial" charset="0"/>
              </a:rPr>
              <a:t> </a:t>
            </a:r>
            <a:r>
              <a:rPr lang="fr-FR" sz="800" kern="0" dirty="0" err="1" smtClean="0">
                <a:solidFill>
                  <a:schemeClr val="accent3"/>
                </a:solidFill>
                <a:latin typeface="+mj-lt"/>
                <a:cs typeface="Arial" charset="0"/>
              </a:rPr>
              <a:t>tempus</a:t>
            </a:r>
            <a:r>
              <a:rPr lang="fr-FR" sz="800" kern="0" dirty="0" smtClean="0">
                <a:solidFill>
                  <a:schemeClr val="accent3"/>
                </a:solidFill>
                <a:latin typeface="+mj-lt"/>
                <a:cs typeface="Arial" charset="0"/>
              </a:rPr>
              <a:t>.  M</a:t>
            </a:r>
            <a:r>
              <a:rPr lang="en-GB" sz="800" kern="0" dirty="0" err="1" smtClean="0">
                <a:solidFill>
                  <a:schemeClr val="accent3"/>
                </a:solidFill>
                <a:latin typeface="+mj-lt"/>
                <a:cs typeface="Arial" charset="0"/>
              </a:rPr>
              <a:t>auris</a:t>
            </a:r>
            <a:r>
              <a:rPr lang="en-GB" sz="800" kern="0" dirty="0" smtClean="0">
                <a:solidFill>
                  <a:schemeClr val="accent3"/>
                </a:solidFill>
                <a:latin typeface="+mj-lt"/>
                <a:cs typeface="Arial" charset="0"/>
              </a:rPr>
              <a:t> </a:t>
            </a:r>
            <a:r>
              <a:rPr lang="en-GB" sz="800" kern="0" dirty="0" err="1" smtClean="0">
                <a:solidFill>
                  <a:schemeClr val="accent3"/>
                </a:solidFill>
                <a:latin typeface="+mj-lt"/>
                <a:cs typeface="Arial" charset="0"/>
              </a:rPr>
              <a:t>consectetuer</a:t>
            </a:r>
            <a:r>
              <a:rPr lang="en-GB" sz="800" kern="0" dirty="0" smtClean="0">
                <a:solidFill>
                  <a:schemeClr val="accent3"/>
                </a:solidFill>
                <a:latin typeface="+mj-lt"/>
                <a:cs typeface="Arial" charset="0"/>
              </a:rPr>
              <a:t> </a:t>
            </a:r>
            <a:r>
              <a:rPr lang="en-GB" sz="800" kern="0" dirty="0" err="1" smtClean="0">
                <a:solidFill>
                  <a:schemeClr val="accent3"/>
                </a:solidFill>
                <a:latin typeface="+mj-lt"/>
                <a:cs typeface="Arial" charset="0"/>
              </a:rPr>
              <a:t>ullamcorper</a:t>
            </a:r>
            <a:r>
              <a:rPr lang="en-GB" sz="800" kern="0" dirty="0" smtClean="0">
                <a:solidFill>
                  <a:schemeClr val="accent3"/>
                </a:solidFill>
                <a:latin typeface="+mj-lt"/>
                <a:cs typeface="Arial" charset="0"/>
              </a:rPr>
              <a:t>. </a:t>
            </a:r>
          </a:p>
        </p:txBody>
      </p:sp>
      <p:sp>
        <p:nvSpPr>
          <p:cNvPr id="59" name="Rectangle 10"/>
          <p:cNvSpPr>
            <a:spLocks noChangeArrowheads="1"/>
          </p:cNvSpPr>
          <p:nvPr/>
        </p:nvSpPr>
        <p:spPr bwMode="auto">
          <a:xfrm>
            <a:off x="7828677" y="1620391"/>
            <a:ext cx="2270551" cy="6155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solidFill>
                  <a:srgbClr val="EB8C00"/>
                </a:solidFill>
                <a:latin typeface="+mj-lt"/>
                <a:cs typeface="Arial" charset="0"/>
              </a:rPr>
              <a:t>Mauris</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consectetuer</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ullamcorper</a:t>
            </a:r>
            <a:r>
              <a:rPr lang="en-GB" sz="800" kern="0" dirty="0" smtClean="0">
                <a:solidFill>
                  <a:srgbClr val="EB8C00"/>
                </a:solidFill>
                <a:latin typeface="+mj-lt"/>
                <a:cs typeface="Arial" charset="0"/>
              </a:rPr>
              <a:t> quam. </a:t>
            </a:r>
            <a:r>
              <a:rPr lang="en-GB" sz="800" kern="0" dirty="0" err="1" smtClean="0">
                <a:solidFill>
                  <a:srgbClr val="EB8C00"/>
                </a:solidFill>
                <a:latin typeface="+mj-lt"/>
                <a:cs typeface="Arial" charset="0"/>
              </a:rPr>
              <a:t>Morbi</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tincidunt</a:t>
            </a:r>
            <a:r>
              <a:rPr lang="en-GB" sz="800" kern="0" dirty="0" smtClean="0">
                <a:solidFill>
                  <a:srgbClr val="EB8C00"/>
                </a:solidFill>
                <a:latin typeface="+mj-lt"/>
                <a:cs typeface="Arial" charset="0"/>
              </a:rPr>
              <a:t> mi </a:t>
            </a:r>
            <a:r>
              <a:rPr lang="en-GB" sz="800" kern="0" dirty="0" err="1" smtClean="0">
                <a:solidFill>
                  <a:srgbClr val="EB8C00"/>
                </a:solidFill>
                <a:latin typeface="+mj-lt"/>
                <a:cs typeface="Arial" charset="0"/>
              </a:rPr>
              <a:t>ut</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diam</a:t>
            </a:r>
            <a:r>
              <a:rPr lang="en-GB" sz="800" kern="0" dirty="0" smtClean="0">
                <a:solidFill>
                  <a:srgbClr val="EB8C00"/>
                </a:solidFill>
                <a:latin typeface="+mj-lt"/>
                <a:cs typeface="Arial" charset="0"/>
              </a:rPr>
              <a:t> </a:t>
            </a:r>
            <a:r>
              <a:rPr lang="fr-FR" sz="800" kern="0" dirty="0" err="1" smtClean="0">
                <a:solidFill>
                  <a:srgbClr val="EB8C00"/>
                </a:solidFill>
                <a:latin typeface="+mj-lt"/>
                <a:cs typeface="Arial" charset="0"/>
              </a:rPr>
              <a:t>ultricies</a:t>
            </a:r>
            <a:r>
              <a:rPr lang="fr-FR" sz="800" kern="0" dirty="0" smtClean="0">
                <a:solidFill>
                  <a:srgbClr val="EB8C00"/>
                </a:solidFill>
                <a:latin typeface="+mj-lt"/>
                <a:cs typeface="Arial" charset="0"/>
              </a:rPr>
              <a:t> non, </a:t>
            </a:r>
            <a:r>
              <a:rPr lang="fr-FR" sz="800" kern="0" dirty="0" err="1" smtClean="0">
                <a:solidFill>
                  <a:srgbClr val="EB8C00"/>
                </a:solidFill>
                <a:latin typeface="+mj-lt"/>
                <a:cs typeface="Arial" charset="0"/>
              </a:rPr>
              <a:t>hendrerit</a:t>
            </a:r>
            <a:r>
              <a:rPr lang="fr-FR" sz="800" kern="0" dirty="0" smtClean="0">
                <a:solidFill>
                  <a:srgbClr val="EB8C00"/>
                </a:solidFill>
                <a:latin typeface="+mj-lt"/>
                <a:cs typeface="Arial" charset="0"/>
              </a:rPr>
              <a:t> </a:t>
            </a:r>
            <a:r>
              <a:rPr lang="fr-FR" sz="800" kern="0" dirty="0" err="1" smtClean="0">
                <a:solidFill>
                  <a:srgbClr val="EB8C00"/>
                </a:solidFill>
                <a:latin typeface="+mj-lt"/>
                <a:cs typeface="Arial" charset="0"/>
              </a:rPr>
              <a:t>quis</a:t>
            </a:r>
            <a:r>
              <a:rPr lang="fr-FR" sz="800" kern="0" dirty="0" smtClean="0">
                <a:solidFill>
                  <a:srgbClr val="EB8C00"/>
                </a:solidFill>
                <a:latin typeface="+mj-lt"/>
                <a:cs typeface="Arial" charset="0"/>
              </a:rPr>
              <a:t>, </a:t>
            </a:r>
            <a:r>
              <a:rPr lang="fr-FR" sz="800" kern="0" dirty="0" err="1" smtClean="0">
                <a:solidFill>
                  <a:srgbClr val="EB8C00"/>
                </a:solidFill>
                <a:latin typeface="+mj-lt"/>
                <a:cs typeface="Arial" charset="0"/>
              </a:rPr>
              <a:t>pellentesque</a:t>
            </a:r>
            <a:r>
              <a:rPr lang="fr-FR" sz="800" kern="0" dirty="0" smtClean="0">
                <a:solidFill>
                  <a:srgbClr val="EB8C00"/>
                </a:solidFill>
                <a:latin typeface="+mj-lt"/>
                <a:cs typeface="Arial" charset="0"/>
              </a:rPr>
              <a:t> a, </a:t>
            </a:r>
            <a:r>
              <a:rPr lang="fr-FR" sz="800" kern="0" dirty="0" err="1" smtClean="0">
                <a:solidFill>
                  <a:srgbClr val="EB8C00"/>
                </a:solidFill>
                <a:latin typeface="+mj-lt"/>
                <a:cs typeface="Arial" charset="0"/>
              </a:rPr>
              <a:t>eros</a:t>
            </a:r>
            <a:r>
              <a:rPr lang="fr-FR" sz="800" kern="0" dirty="0" smtClean="0">
                <a:solidFill>
                  <a:srgbClr val="EB8C00"/>
                </a:solidFill>
                <a:latin typeface="+mj-lt"/>
                <a:cs typeface="Arial" charset="0"/>
              </a:rPr>
              <a:t>. </a:t>
            </a:r>
            <a:r>
              <a:rPr lang="fr-FR" sz="800" kern="0" dirty="0" err="1" smtClean="0">
                <a:solidFill>
                  <a:srgbClr val="EB8C00"/>
                </a:solidFill>
                <a:latin typeface="+mj-lt"/>
                <a:cs typeface="Arial" charset="0"/>
              </a:rPr>
              <a:t>Aenean</a:t>
            </a:r>
            <a:r>
              <a:rPr lang="fr-FR" sz="800" kern="0" dirty="0" smtClean="0">
                <a:solidFill>
                  <a:srgbClr val="EB8C00"/>
                </a:solidFill>
                <a:latin typeface="+mj-lt"/>
                <a:cs typeface="Arial" charset="0"/>
              </a:rPr>
              <a:t> non </a:t>
            </a:r>
            <a:r>
              <a:rPr lang="fr-FR" sz="800" kern="0" dirty="0" err="1" smtClean="0">
                <a:solidFill>
                  <a:srgbClr val="EB8C00"/>
                </a:solidFill>
                <a:latin typeface="+mj-lt"/>
                <a:cs typeface="Arial" charset="0"/>
              </a:rPr>
              <a:t>mauris</a:t>
            </a:r>
            <a:r>
              <a:rPr lang="fr-FR" sz="800" kern="0" dirty="0" smtClean="0">
                <a:solidFill>
                  <a:srgbClr val="EB8C00"/>
                </a:solidFill>
                <a:latin typeface="+mj-lt"/>
                <a:cs typeface="Arial" charset="0"/>
              </a:rPr>
              <a:t> </a:t>
            </a:r>
            <a:r>
              <a:rPr lang="fr-FR" sz="800" kern="0" dirty="0" err="1" smtClean="0">
                <a:solidFill>
                  <a:srgbClr val="EB8C00"/>
                </a:solidFill>
                <a:latin typeface="+mj-lt"/>
                <a:cs typeface="Arial" charset="0"/>
              </a:rPr>
              <a:t>quis</a:t>
            </a:r>
            <a:r>
              <a:rPr lang="fr-FR" sz="800" kern="0" dirty="0" smtClean="0">
                <a:solidFill>
                  <a:srgbClr val="EB8C00"/>
                </a:solidFill>
                <a:latin typeface="+mj-lt"/>
                <a:cs typeface="Arial" charset="0"/>
              </a:rPr>
              <a:t> massa </a:t>
            </a:r>
            <a:r>
              <a:rPr lang="fr-FR" sz="800" kern="0" dirty="0" err="1" smtClean="0">
                <a:solidFill>
                  <a:srgbClr val="EB8C00"/>
                </a:solidFill>
                <a:latin typeface="+mj-lt"/>
                <a:cs typeface="Arial" charset="0"/>
              </a:rPr>
              <a:t>varius</a:t>
            </a:r>
            <a:r>
              <a:rPr lang="fr-FR" sz="800" kern="0" dirty="0" smtClean="0">
                <a:solidFill>
                  <a:srgbClr val="EB8C00"/>
                </a:solidFill>
                <a:latin typeface="+mj-lt"/>
                <a:cs typeface="Arial" charset="0"/>
              </a:rPr>
              <a:t> </a:t>
            </a:r>
            <a:r>
              <a:rPr lang="fr-FR" sz="800" kern="0" dirty="0" err="1" smtClean="0">
                <a:solidFill>
                  <a:srgbClr val="EB8C00"/>
                </a:solidFill>
                <a:latin typeface="+mj-lt"/>
                <a:cs typeface="Arial" charset="0"/>
              </a:rPr>
              <a:t>tempus</a:t>
            </a:r>
            <a:r>
              <a:rPr lang="fr-FR" sz="800" kern="0" dirty="0" smtClean="0">
                <a:solidFill>
                  <a:srgbClr val="EB8C00"/>
                </a:solidFill>
                <a:latin typeface="+mj-lt"/>
                <a:cs typeface="Arial" charset="0"/>
              </a:rPr>
              <a:t>.  M</a:t>
            </a:r>
            <a:r>
              <a:rPr lang="en-GB" sz="800" kern="0" dirty="0" err="1" smtClean="0">
                <a:solidFill>
                  <a:srgbClr val="EB8C00"/>
                </a:solidFill>
                <a:latin typeface="+mj-lt"/>
                <a:cs typeface="Arial" charset="0"/>
              </a:rPr>
              <a:t>auris</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consectetuer</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ullamcorper</a:t>
            </a:r>
            <a:r>
              <a:rPr lang="en-GB" sz="800" kern="0" dirty="0" smtClean="0">
                <a:solidFill>
                  <a:srgbClr val="EB8C00"/>
                </a:solidFill>
                <a:latin typeface="+mj-lt"/>
                <a:cs typeface="Arial" charset="0"/>
              </a:rPr>
              <a:t>. </a:t>
            </a:r>
          </a:p>
        </p:txBody>
      </p:sp>
      <p:sp>
        <p:nvSpPr>
          <p:cNvPr id="60" name="Rectangle 10"/>
          <p:cNvSpPr>
            <a:spLocks noChangeArrowheads="1"/>
          </p:cNvSpPr>
          <p:nvPr/>
        </p:nvSpPr>
        <p:spPr bwMode="auto">
          <a:xfrm>
            <a:off x="4804341" y="6189414"/>
            <a:ext cx="2270551" cy="6155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solidFill>
                  <a:schemeClr val="accent5"/>
                </a:solidFill>
                <a:latin typeface="+mj-lt"/>
                <a:cs typeface="Arial" charset="0"/>
              </a:rPr>
              <a:t>Mauris</a:t>
            </a:r>
            <a:r>
              <a:rPr lang="en-GB" sz="800" kern="0" dirty="0" smtClean="0">
                <a:solidFill>
                  <a:schemeClr val="accent5"/>
                </a:solidFill>
                <a:latin typeface="+mj-lt"/>
                <a:cs typeface="Arial" charset="0"/>
              </a:rPr>
              <a:t> </a:t>
            </a:r>
            <a:r>
              <a:rPr lang="en-GB" sz="800" kern="0" dirty="0" err="1" smtClean="0">
                <a:solidFill>
                  <a:schemeClr val="accent5"/>
                </a:solidFill>
                <a:latin typeface="+mj-lt"/>
                <a:cs typeface="Arial" charset="0"/>
              </a:rPr>
              <a:t>consectetuer</a:t>
            </a:r>
            <a:r>
              <a:rPr lang="en-GB" sz="800" kern="0" dirty="0" smtClean="0">
                <a:solidFill>
                  <a:schemeClr val="accent5"/>
                </a:solidFill>
                <a:latin typeface="+mj-lt"/>
                <a:cs typeface="Arial" charset="0"/>
              </a:rPr>
              <a:t> </a:t>
            </a:r>
            <a:br>
              <a:rPr lang="en-GB" sz="800" kern="0" dirty="0" smtClean="0">
                <a:solidFill>
                  <a:schemeClr val="accent5"/>
                </a:solidFill>
                <a:latin typeface="+mj-lt"/>
                <a:cs typeface="Arial" charset="0"/>
              </a:rPr>
            </a:br>
            <a:r>
              <a:rPr lang="en-GB" sz="800" kern="0" dirty="0" err="1" smtClean="0">
                <a:solidFill>
                  <a:schemeClr val="accent5"/>
                </a:solidFill>
                <a:latin typeface="+mj-lt"/>
                <a:cs typeface="Arial" charset="0"/>
              </a:rPr>
              <a:t>ullamcorper</a:t>
            </a:r>
            <a:r>
              <a:rPr lang="en-GB" sz="800" kern="0" dirty="0" smtClean="0">
                <a:solidFill>
                  <a:schemeClr val="accent5"/>
                </a:solidFill>
                <a:latin typeface="+mj-lt"/>
                <a:cs typeface="Arial" charset="0"/>
              </a:rPr>
              <a:t> quam. </a:t>
            </a:r>
            <a:r>
              <a:rPr lang="en-GB" sz="800" kern="0" dirty="0" err="1" smtClean="0">
                <a:solidFill>
                  <a:schemeClr val="accent5"/>
                </a:solidFill>
                <a:latin typeface="+mj-lt"/>
                <a:cs typeface="Arial" charset="0"/>
              </a:rPr>
              <a:t>Morbi</a:t>
            </a:r>
            <a:r>
              <a:rPr lang="en-GB" sz="800" kern="0" dirty="0" smtClean="0">
                <a:solidFill>
                  <a:schemeClr val="accent5"/>
                </a:solidFill>
                <a:latin typeface="+mj-lt"/>
                <a:cs typeface="Arial" charset="0"/>
              </a:rPr>
              <a:t> </a:t>
            </a:r>
            <a:r>
              <a:rPr lang="en-GB" sz="800" kern="0" dirty="0" err="1" smtClean="0">
                <a:solidFill>
                  <a:schemeClr val="accent5"/>
                </a:solidFill>
                <a:latin typeface="+mj-lt"/>
                <a:cs typeface="Arial" charset="0"/>
              </a:rPr>
              <a:t>tincidunt</a:t>
            </a:r>
            <a:r>
              <a:rPr lang="en-GB" sz="800" kern="0" dirty="0" smtClean="0">
                <a:solidFill>
                  <a:schemeClr val="accent5"/>
                </a:solidFill>
                <a:latin typeface="+mj-lt"/>
                <a:cs typeface="Arial" charset="0"/>
              </a:rPr>
              <a:t> mi </a:t>
            </a:r>
            <a:r>
              <a:rPr lang="en-GB" sz="800" kern="0" dirty="0" err="1" smtClean="0">
                <a:solidFill>
                  <a:schemeClr val="accent5"/>
                </a:solidFill>
                <a:latin typeface="+mj-lt"/>
                <a:cs typeface="Arial" charset="0"/>
              </a:rPr>
              <a:t>ut</a:t>
            </a:r>
            <a:r>
              <a:rPr lang="en-GB" sz="800" kern="0" dirty="0" smtClean="0">
                <a:solidFill>
                  <a:schemeClr val="accent5"/>
                </a:solidFill>
                <a:latin typeface="+mj-lt"/>
                <a:cs typeface="Arial" charset="0"/>
              </a:rPr>
              <a:t> </a:t>
            </a:r>
            <a:r>
              <a:rPr lang="en-GB" sz="800" kern="0" dirty="0" err="1" smtClean="0">
                <a:solidFill>
                  <a:schemeClr val="accent5"/>
                </a:solidFill>
                <a:latin typeface="+mj-lt"/>
                <a:cs typeface="Arial" charset="0"/>
              </a:rPr>
              <a:t>diam</a:t>
            </a:r>
            <a:r>
              <a:rPr lang="en-GB" sz="800" kern="0" dirty="0" smtClean="0">
                <a:solidFill>
                  <a:schemeClr val="accent5"/>
                </a:solidFill>
                <a:latin typeface="+mj-lt"/>
                <a:cs typeface="Arial" charset="0"/>
              </a:rPr>
              <a:t> </a:t>
            </a:r>
            <a:r>
              <a:rPr lang="fr-FR" sz="800" kern="0" dirty="0" err="1" smtClean="0">
                <a:solidFill>
                  <a:schemeClr val="accent5"/>
                </a:solidFill>
                <a:latin typeface="+mj-lt"/>
                <a:cs typeface="Arial" charset="0"/>
              </a:rPr>
              <a:t>ultricies</a:t>
            </a:r>
            <a:r>
              <a:rPr lang="fr-FR" sz="800" kern="0" dirty="0" smtClean="0">
                <a:solidFill>
                  <a:schemeClr val="accent5"/>
                </a:solidFill>
                <a:latin typeface="+mj-lt"/>
                <a:cs typeface="Arial" charset="0"/>
              </a:rPr>
              <a:t> non, </a:t>
            </a:r>
            <a:r>
              <a:rPr lang="fr-FR" sz="800" kern="0" dirty="0" err="1" smtClean="0">
                <a:solidFill>
                  <a:schemeClr val="accent5"/>
                </a:solidFill>
                <a:latin typeface="+mj-lt"/>
                <a:cs typeface="Arial" charset="0"/>
              </a:rPr>
              <a:t>hendrerit</a:t>
            </a:r>
            <a:r>
              <a:rPr lang="fr-FR" sz="800" kern="0" dirty="0" smtClean="0">
                <a:solidFill>
                  <a:schemeClr val="accent5"/>
                </a:solidFill>
                <a:latin typeface="+mj-lt"/>
                <a:cs typeface="Arial" charset="0"/>
              </a:rPr>
              <a:t> </a:t>
            </a:r>
            <a:r>
              <a:rPr lang="fr-FR" sz="800" kern="0" dirty="0" err="1" smtClean="0">
                <a:solidFill>
                  <a:schemeClr val="accent5"/>
                </a:solidFill>
                <a:latin typeface="+mj-lt"/>
                <a:cs typeface="Arial" charset="0"/>
              </a:rPr>
              <a:t>quis</a:t>
            </a:r>
            <a:r>
              <a:rPr lang="fr-FR" sz="800" kern="0" dirty="0" smtClean="0">
                <a:solidFill>
                  <a:schemeClr val="accent5"/>
                </a:solidFill>
                <a:latin typeface="+mj-lt"/>
                <a:cs typeface="Arial" charset="0"/>
              </a:rPr>
              <a:t>, </a:t>
            </a:r>
            <a:r>
              <a:rPr lang="fr-FR" sz="800" kern="0" dirty="0" err="1" smtClean="0">
                <a:solidFill>
                  <a:schemeClr val="accent5"/>
                </a:solidFill>
                <a:latin typeface="+mj-lt"/>
                <a:cs typeface="Arial" charset="0"/>
              </a:rPr>
              <a:t>pellentesque</a:t>
            </a:r>
            <a:r>
              <a:rPr lang="fr-FR" sz="800" kern="0" dirty="0" smtClean="0">
                <a:solidFill>
                  <a:schemeClr val="accent5"/>
                </a:solidFill>
                <a:latin typeface="+mj-lt"/>
                <a:cs typeface="Arial" charset="0"/>
              </a:rPr>
              <a:t> a, </a:t>
            </a:r>
            <a:r>
              <a:rPr lang="fr-FR" sz="800" kern="0" dirty="0" err="1" smtClean="0">
                <a:solidFill>
                  <a:schemeClr val="accent5"/>
                </a:solidFill>
                <a:latin typeface="+mj-lt"/>
                <a:cs typeface="Arial" charset="0"/>
              </a:rPr>
              <a:t>eros</a:t>
            </a:r>
            <a:r>
              <a:rPr lang="fr-FR" sz="800" kern="0" dirty="0" smtClean="0">
                <a:solidFill>
                  <a:schemeClr val="accent5"/>
                </a:solidFill>
                <a:latin typeface="+mj-lt"/>
                <a:cs typeface="Arial" charset="0"/>
              </a:rPr>
              <a:t>. </a:t>
            </a:r>
            <a:r>
              <a:rPr lang="fr-FR" sz="800" kern="0" dirty="0" err="1" smtClean="0">
                <a:solidFill>
                  <a:schemeClr val="accent5"/>
                </a:solidFill>
                <a:latin typeface="+mj-lt"/>
                <a:cs typeface="Arial" charset="0"/>
              </a:rPr>
              <a:t>Aenean</a:t>
            </a:r>
            <a:r>
              <a:rPr lang="fr-FR" sz="800" kern="0" dirty="0" smtClean="0">
                <a:solidFill>
                  <a:schemeClr val="accent5"/>
                </a:solidFill>
                <a:latin typeface="+mj-lt"/>
                <a:cs typeface="Arial" charset="0"/>
              </a:rPr>
              <a:t> non </a:t>
            </a:r>
            <a:r>
              <a:rPr lang="fr-FR" sz="800" kern="0" dirty="0" err="1" smtClean="0">
                <a:solidFill>
                  <a:schemeClr val="accent5"/>
                </a:solidFill>
                <a:latin typeface="+mj-lt"/>
                <a:cs typeface="Arial" charset="0"/>
              </a:rPr>
              <a:t>mauris</a:t>
            </a:r>
            <a:r>
              <a:rPr lang="fr-FR" sz="800" kern="0" dirty="0" smtClean="0">
                <a:solidFill>
                  <a:schemeClr val="accent5"/>
                </a:solidFill>
                <a:latin typeface="+mj-lt"/>
                <a:cs typeface="Arial" charset="0"/>
              </a:rPr>
              <a:t> </a:t>
            </a:r>
            <a:r>
              <a:rPr lang="fr-FR" sz="800" kern="0" dirty="0" err="1" smtClean="0">
                <a:solidFill>
                  <a:schemeClr val="accent5"/>
                </a:solidFill>
                <a:latin typeface="+mj-lt"/>
                <a:cs typeface="Arial" charset="0"/>
              </a:rPr>
              <a:t>quis</a:t>
            </a:r>
            <a:r>
              <a:rPr lang="fr-FR" sz="800" kern="0" dirty="0" smtClean="0">
                <a:solidFill>
                  <a:schemeClr val="accent5"/>
                </a:solidFill>
                <a:latin typeface="+mj-lt"/>
                <a:cs typeface="Arial" charset="0"/>
              </a:rPr>
              <a:t> massa </a:t>
            </a:r>
            <a:r>
              <a:rPr lang="fr-FR" sz="800" kern="0" dirty="0" err="1" smtClean="0">
                <a:solidFill>
                  <a:schemeClr val="accent5"/>
                </a:solidFill>
                <a:latin typeface="+mj-lt"/>
                <a:cs typeface="Arial" charset="0"/>
              </a:rPr>
              <a:t>varius</a:t>
            </a:r>
            <a:r>
              <a:rPr lang="fr-FR" sz="800" kern="0" dirty="0" smtClean="0">
                <a:solidFill>
                  <a:schemeClr val="accent5"/>
                </a:solidFill>
                <a:latin typeface="+mj-lt"/>
                <a:cs typeface="Arial" charset="0"/>
              </a:rPr>
              <a:t> </a:t>
            </a:r>
            <a:r>
              <a:rPr lang="fr-FR" sz="800" kern="0" dirty="0" err="1" smtClean="0">
                <a:solidFill>
                  <a:schemeClr val="accent5"/>
                </a:solidFill>
                <a:latin typeface="+mj-lt"/>
                <a:cs typeface="Arial" charset="0"/>
              </a:rPr>
              <a:t>tempus</a:t>
            </a:r>
            <a:r>
              <a:rPr lang="fr-FR" sz="800" kern="0" dirty="0" smtClean="0">
                <a:solidFill>
                  <a:schemeClr val="accent5"/>
                </a:solidFill>
                <a:latin typeface="+mj-lt"/>
                <a:cs typeface="Arial" charset="0"/>
              </a:rPr>
              <a:t>.  M</a:t>
            </a:r>
            <a:r>
              <a:rPr lang="en-GB" sz="800" kern="0" dirty="0" err="1" smtClean="0">
                <a:solidFill>
                  <a:schemeClr val="accent5"/>
                </a:solidFill>
                <a:latin typeface="+mj-lt"/>
                <a:cs typeface="Arial" charset="0"/>
              </a:rPr>
              <a:t>auris</a:t>
            </a:r>
            <a:r>
              <a:rPr lang="en-GB" sz="800" kern="0" dirty="0" smtClean="0">
                <a:solidFill>
                  <a:schemeClr val="accent5"/>
                </a:solidFill>
                <a:latin typeface="+mj-lt"/>
                <a:cs typeface="Arial" charset="0"/>
              </a:rPr>
              <a:t> </a:t>
            </a:r>
            <a:r>
              <a:rPr lang="en-GB" sz="800" kern="0" dirty="0" err="1" smtClean="0">
                <a:solidFill>
                  <a:schemeClr val="accent5"/>
                </a:solidFill>
                <a:latin typeface="+mj-lt"/>
                <a:cs typeface="Arial" charset="0"/>
              </a:rPr>
              <a:t>consectetuer</a:t>
            </a:r>
            <a:r>
              <a:rPr lang="en-GB" sz="800" kern="0" dirty="0" smtClean="0">
                <a:solidFill>
                  <a:schemeClr val="accent5"/>
                </a:solidFill>
                <a:latin typeface="+mj-lt"/>
                <a:cs typeface="Arial" charset="0"/>
              </a:rPr>
              <a:t> </a:t>
            </a:r>
            <a:r>
              <a:rPr lang="en-GB" sz="800" kern="0" dirty="0" err="1" smtClean="0">
                <a:solidFill>
                  <a:schemeClr val="accent5"/>
                </a:solidFill>
                <a:latin typeface="+mj-lt"/>
                <a:cs typeface="Arial" charset="0"/>
              </a:rPr>
              <a:t>ullamcorper</a:t>
            </a:r>
            <a:r>
              <a:rPr lang="en-GB" sz="800" kern="0" dirty="0" smtClean="0">
                <a:solidFill>
                  <a:schemeClr val="accent5"/>
                </a:solidFill>
                <a:latin typeface="+mj-lt"/>
                <a:cs typeface="Arial" charset="0"/>
              </a:rPr>
              <a:t>. </a:t>
            </a:r>
          </a:p>
        </p:txBody>
      </p:sp>
      <p:sp>
        <p:nvSpPr>
          <p:cNvPr id="61" name="Rectangle 10"/>
          <p:cNvSpPr>
            <a:spLocks noChangeArrowheads="1"/>
          </p:cNvSpPr>
          <p:nvPr/>
        </p:nvSpPr>
        <p:spPr bwMode="auto">
          <a:xfrm>
            <a:off x="7828677" y="6189414"/>
            <a:ext cx="2270551" cy="6155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kern="0" dirty="0" err="1" smtClean="0">
                <a:solidFill>
                  <a:schemeClr val="accent4"/>
                </a:solidFill>
                <a:latin typeface="+mj-lt"/>
                <a:cs typeface="Arial" charset="0"/>
              </a:rPr>
              <a:t>Mauris</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consectetuer</a:t>
            </a:r>
            <a:r>
              <a:rPr lang="en-GB" sz="800" kern="0" dirty="0" smtClean="0">
                <a:solidFill>
                  <a:schemeClr val="accent4"/>
                </a:solidFill>
                <a:latin typeface="+mj-lt"/>
                <a:cs typeface="Arial" charset="0"/>
              </a:rPr>
              <a:t> </a:t>
            </a:r>
            <a:br>
              <a:rPr lang="en-GB" sz="800" kern="0" dirty="0" smtClean="0">
                <a:solidFill>
                  <a:schemeClr val="accent4"/>
                </a:solidFill>
                <a:latin typeface="+mj-lt"/>
                <a:cs typeface="Arial" charset="0"/>
              </a:rPr>
            </a:br>
            <a:r>
              <a:rPr lang="en-GB" sz="800" kern="0" dirty="0" err="1" smtClean="0">
                <a:solidFill>
                  <a:schemeClr val="accent4"/>
                </a:solidFill>
                <a:latin typeface="+mj-lt"/>
                <a:cs typeface="Arial" charset="0"/>
              </a:rPr>
              <a:t>ullamcorper</a:t>
            </a:r>
            <a:r>
              <a:rPr lang="en-GB" sz="800" kern="0" dirty="0" smtClean="0">
                <a:solidFill>
                  <a:schemeClr val="accent4"/>
                </a:solidFill>
                <a:latin typeface="+mj-lt"/>
                <a:cs typeface="Arial" charset="0"/>
              </a:rPr>
              <a:t> quam. </a:t>
            </a:r>
            <a:r>
              <a:rPr lang="en-GB" sz="800" kern="0" dirty="0" err="1" smtClean="0">
                <a:solidFill>
                  <a:schemeClr val="accent4"/>
                </a:solidFill>
                <a:latin typeface="+mj-lt"/>
                <a:cs typeface="Arial" charset="0"/>
              </a:rPr>
              <a:t>Morbi</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tincidunt</a:t>
            </a:r>
            <a:r>
              <a:rPr lang="en-GB" sz="800" kern="0" dirty="0" smtClean="0">
                <a:solidFill>
                  <a:schemeClr val="accent4"/>
                </a:solidFill>
                <a:latin typeface="+mj-lt"/>
                <a:cs typeface="Arial" charset="0"/>
              </a:rPr>
              <a:t> mi </a:t>
            </a:r>
            <a:r>
              <a:rPr lang="en-GB" sz="800" kern="0" dirty="0" err="1" smtClean="0">
                <a:solidFill>
                  <a:schemeClr val="accent4"/>
                </a:solidFill>
                <a:latin typeface="+mj-lt"/>
                <a:cs typeface="Arial" charset="0"/>
              </a:rPr>
              <a:t>ut</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diam</a:t>
            </a:r>
            <a:r>
              <a:rPr lang="en-GB"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ultricies</a:t>
            </a:r>
            <a:r>
              <a:rPr lang="fr-FR" sz="800" kern="0" dirty="0" smtClean="0">
                <a:solidFill>
                  <a:schemeClr val="accent4"/>
                </a:solidFill>
                <a:latin typeface="+mj-lt"/>
                <a:cs typeface="Arial" charset="0"/>
              </a:rPr>
              <a:t> non, </a:t>
            </a:r>
            <a:r>
              <a:rPr lang="fr-FR" sz="800" kern="0" dirty="0" err="1" smtClean="0">
                <a:solidFill>
                  <a:schemeClr val="accent4"/>
                </a:solidFill>
                <a:latin typeface="+mj-lt"/>
                <a:cs typeface="Arial" charset="0"/>
              </a:rPr>
              <a:t>hendrerit</a:t>
            </a:r>
            <a:r>
              <a:rPr lang="fr-FR"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quis</a:t>
            </a:r>
            <a:r>
              <a:rPr lang="fr-FR"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pellentesque</a:t>
            </a:r>
            <a:r>
              <a:rPr lang="fr-FR" sz="800" kern="0" dirty="0" smtClean="0">
                <a:solidFill>
                  <a:schemeClr val="accent4"/>
                </a:solidFill>
                <a:latin typeface="+mj-lt"/>
                <a:cs typeface="Arial" charset="0"/>
              </a:rPr>
              <a:t> a, </a:t>
            </a:r>
            <a:r>
              <a:rPr lang="fr-FR" sz="800" kern="0" dirty="0" err="1" smtClean="0">
                <a:solidFill>
                  <a:schemeClr val="accent4"/>
                </a:solidFill>
                <a:latin typeface="+mj-lt"/>
                <a:cs typeface="Arial" charset="0"/>
              </a:rPr>
              <a:t>eros</a:t>
            </a:r>
            <a:r>
              <a:rPr lang="fr-FR"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Aenean</a:t>
            </a:r>
            <a:r>
              <a:rPr lang="fr-FR" sz="800" kern="0" dirty="0" smtClean="0">
                <a:solidFill>
                  <a:schemeClr val="accent4"/>
                </a:solidFill>
                <a:latin typeface="+mj-lt"/>
                <a:cs typeface="Arial" charset="0"/>
              </a:rPr>
              <a:t> non </a:t>
            </a:r>
            <a:r>
              <a:rPr lang="fr-FR" sz="800" kern="0" dirty="0" err="1" smtClean="0">
                <a:solidFill>
                  <a:schemeClr val="accent4"/>
                </a:solidFill>
                <a:latin typeface="+mj-lt"/>
                <a:cs typeface="Arial" charset="0"/>
              </a:rPr>
              <a:t>mauris</a:t>
            </a:r>
            <a:r>
              <a:rPr lang="fr-FR"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quis</a:t>
            </a:r>
            <a:r>
              <a:rPr lang="fr-FR" sz="800" kern="0" dirty="0" smtClean="0">
                <a:solidFill>
                  <a:schemeClr val="accent4"/>
                </a:solidFill>
                <a:latin typeface="+mj-lt"/>
                <a:cs typeface="Arial" charset="0"/>
              </a:rPr>
              <a:t> massa </a:t>
            </a:r>
            <a:r>
              <a:rPr lang="fr-FR" sz="800" kern="0" dirty="0" err="1" smtClean="0">
                <a:solidFill>
                  <a:schemeClr val="accent4"/>
                </a:solidFill>
                <a:latin typeface="+mj-lt"/>
                <a:cs typeface="Arial" charset="0"/>
              </a:rPr>
              <a:t>varius</a:t>
            </a:r>
            <a:r>
              <a:rPr lang="fr-FR"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tempus</a:t>
            </a:r>
            <a:r>
              <a:rPr lang="fr-FR" sz="800" kern="0" dirty="0" smtClean="0">
                <a:solidFill>
                  <a:schemeClr val="accent4"/>
                </a:solidFill>
                <a:latin typeface="+mj-lt"/>
                <a:cs typeface="Arial" charset="0"/>
              </a:rPr>
              <a:t>.  M</a:t>
            </a:r>
            <a:r>
              <a:rPr lang="en-GB" sz="800" kern="0" dirty="0" err="1" smtClean="0">
                <a:solidFill>
                  <a:schemeClr val="accent4"/>
                </a:solidFill>
                <a:latin typeface="+mj-lt"/>
                <a:cs typeface="Arial" charset="0"/>
              </a:rPr>
              <a:t>auris</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consectetuer</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ullamcorper</a:t>
            </a:r>
            <a:r>
              <a:rPr lang="en-GB" sz="800" kern="0" dirty="0" smtClean="0">
                <a:solidFill>
                  <a:schemeClr val="accent4"/>
                </a:solidFill>
                <a:latin typeface="+mj-lt"/>
                <a:cs typeface="Arial" charset="0"/>
              </a:rPr>
              <a:t>. </a:t>
            </a:r>
          </a:p>
        </p:txBody>
      </p:sp>
      <p:grpSp>
        <p:nvGrpSpPr>
          <p:cNvPr id="6" name="Group 5"/>
          <p:cNvGrpSpPr/>
          <p:nvPr/>
        </p:nvGrpSpPr>
        <p:grpSpPr>
          <a:xfrm>
            <a:off x="4804341" y="1764407"/>
            <a:ext cx="5292000" cy="4968552"/>
            <a:chOff x="4804341" y="1764407"/>
            <a:chExt cx="5292000" cy="4968552"/>
          </a:xfrm>
        </p:grpSpPr>
        <p:cxnSp>
          <p:nvCxnSpPr>
            <p:cNvPr id="7" name="Straight Connector 6"/>
            <p:cNvCxnSpPr/>
            <p:nvPr/>
          </p:nvCxnSpPr>
          <p:spPr>
            <a:xfrm>
              <a:off x="7457257" y="1764407"/>
              <a:ext cx="0" cy="4968552"/>
            </a:xfrm>
            <a:prstGeom prst="line">
              <a:avLst/>
            </a:prstGeom>
            <a:ln w="9525">
              <a:solidFill>
                <a:srgbClr val="968C6D"/>
              </a:solidFill>
              <a:prstDash val="sysDot"/>
            </a:ln>
          </p:spPr>
          <p:style>
            <a:lnRef idx="1">
              <a:schemeClr val="accent1"/>
            </a:lnRef>
            <a:fillRef idx="0">
              <a:schemeClr val="accent1"/>
            </a:fillRef>
            <a:effectRef idx="0">
              <a:schemeClr val="accent1"/>
            </a:effectRef>
            <a:fontRef idx="minor">
              <a:schemeClr val="tx1"/>
            </a:fontRef>
          </p:style>
        </p:cxnSp>
        <p:sp>
          <p:nvSpPr>
            <p:cNvPr id="40" name="Freeform 19"/>
            <p:cNvSpPr>
              <a:spLocks/>
            </p:cNvSpPr>
            <p:nvPr/>
          </p:nvSpPr>
          <p:spPr bwMode="auto">
            <a:xfrm>
              <a:off x="7479833" y="2628503"/>
              <a:ext cx="1547611" cy="1547611"/>
            </a:xfrm>
            <a:custGeom>
              <a:avLst/>
              <a:gdLst/>
              <a:ahLst/>
              <a:cxnLst>
                <a:cxn ang="0">
                  <a:pos x="1400" y="1400"/>
                </a:cxn>
                <a:cxn ang="0">
                  <a:pos x="0" y="0"/>
                </a:cxn>
                <a:cxn ang="0">
                  <a:pos x="0" y="0"/>
                </a:cxn>
                <a:cxn ang="0">
                  <a:pos x="0" y="1400"/>
                </a:cxn>
                <a:cxn ang="0">
                  <a:pos x="1400" y="1400"/>
                </a:cxn>
              </a:cxnLst>
              <a:rect l="0" t="0" r="r" b="b"/>
              <a:pathLst>
                <a:path w="1400" h="1400">
                  <a:moveTo>
                    <a:pt x="1400" y="1400"/>
                  </a:moveTo>
                  <a:cubicBezTo>
                    <a:pt x="1400" y="627"/>
                    <a:pt x="774" y="0"/>
                    <a:pt x="0" y="0"/>
                  </a:cubicBezTo>
                  <a:cubicBezTo>
                    <a:pt x="0" y="0"/>
                    <a:pt x="0" y="0"/>
                    <a:pt x="0" y="0"/>
                  </a:cubicBezTo>
                  <a:lnTo>
                    <a:pt x="0" y="1400"/>
                  </a:lnTo>
                  <a:lnTo>
                    <a:pt x="1400" y="1400"/>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1" name="Freeform 20"/>
            <p:cNvSpPr>
              <a:spLocks/>
            </p:cNvSpPr>
            <p:nvPr/>
          </p:nvSpPr>
          <p:spPr bwMode="auto">
            <a:xfrm>
              <a:off x="7479833" y="4226724"/>
              <a:ext cx="1547611" cy="1547611"/>
            </a:xfrm>
            <a:custGeom>
              <a:avLst/>
              <a:gdLst/>
              <a:ahLst/>
              <a:cxnLst>
                <a:cxn ang="0">
                  <a:pos x="0" y="1400"/>
                </a:cxn>
                <a:cxn ang="0">
                  <a:pos x="1400" y="0"/>
                </a:cxn>
                <a:cxn ang="0">
                  <a:pos x="0" y="0"/>
                </a:cxn>
                <a:cxn ang="0">
                  <a:pos x="0" y="1400"/>
                </a:cxn>
              </a:cxnLst>
              <a:rect l="0" t="0" r="r" b="b"/>
              <a:pathLst>
                <a:path w="1400" h="1400">
                  <a:moveTo>
                    <a:pt x="0" y="1400"/>
                  </a:moveTo>
                  <a:cubicBezTo>
                    <a:pt x="774" y="1400"/>
                    <a:pt x="1400" y="774"/>
                    <a:pt x="1400" y="0"/>
                  </a:cubicBezTo>
                  <a:lnTo>
                    <a:pt x="0" y="0"/>
                  </a:lnTo>
                  <a:lnTo>
                    <a:pt x="0" y="14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2" name="Freeform 21"/>
            <p:cNvSpPr>
              <a:spLocks/>
            </p:cNvSpPr>
            <p:nvPr/>
          </p:nvSpPr>
          <p:spPr bwMode="auto">
            <a:xfrm>
              <a:off x="5885583" y="4226724"/>
              <a:ext cx="1547611" cy="1547611"/>
            </a:xfrm>
            <a:custGeom>
              <a:avLst/>
              <a:gdLst/>
              <a:ahLst/>
              <a:cxnLst>
                <a:cxn ang="0">
                  <a:pos x="0" y="0"/>
                </a:cxn>
                <a:cxn ang="0">
                  <a:pos x="1400" y="1400"/>
                </a:cxn>
                <a:cxn ang="0">
                  <a:pos x="1400" y="0"/>
                </a:cxn>
                <a:cxn ang="0">
                  <a:pos x="0" y="0"/>
                </a:cxn>
              </a:cxnLst>
              <a:rect l="0" t="0" r="r" b="b"/>
              <a:pathLst>
                <a:path w="1400" h="1400">
                  <a:moveTo>
                    <a:pt x="0" y="0"/>
                  </a:moveTo>
                  <a:cubicBezTo>
                    <a:pt x="0" y="774"/>
                    <a:pt x="627" y="1400"/>
                    <a:pt x="1400" y="1400"/>
                  </a:cubicBezTo>
                  <a:lnTo>
                    <a:pt x="1400" y="0"/>
                  </a:lnTo>
                  <a:lnTo>
                    <a:pt x="0" y="0"/>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3" name="Freeform 22"/>
            <p:cNvSpPr>
              <a:spLocks/>
            </p:cNvSpPr>
            <p:nvPr/>
          </p:nvSpPr>
          <p:spPr bwMode="auto">
            <a:xfrm>
              <a:off x="5885583" y="2628503"/>
              <a:ext cx="1547611" cy="1547611"/>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5" name="Oval 4"/>
            <p:cNvSpPr/>
            <p:nvPr/>
          </p:nvSpPr>
          <p:spPr bwMode="ltGray">
            <a:xfrm>
              <a:off x="5580892" y="2337006"/>
              <a:ext cx="1620000" cy="1620000"/>
            </a:xfrm>
            <a:prstGeom prst="ellipse">
              <a:avLst/>
            </a:prstGeom>
            <a:solidFill>
              <a:schemeClr val="accent3"/>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5" name="Oval 11"/>
            <p:cNvSpPr/>
            <p:nvPr/>
          </p:nvSpPr>
          <p:spPr bwMode="auto">
            <a:xfrm>
              <a:off x="5706892" y="2463006"/>
              <a:ext cx="1368000" cy="1368000"/>
            </a:xfrm>
            <a:prstGeom prst="ellipse">
              <a:avLst/>
            </a:prstGeom>
            <a:solidFill>
              <a:schemeClr val="bg2"/>
            </a:solidFill>
            <a:ln>
              <a:noFill/>
            </a:ln>
          </p:spPr>
          <p:style>
            <a:lnRef idx="0">
              <a:scrgbClr r="0" g="0" b="0"/>
            </a:lnRef>
            <a:fillRef idx="0">
              <a:scrgbClr r="0" g="0" b="0"/>
            </a:fillRef>
            <a:effectRef idx="0">
              <a:scrgbClr r="0" g="0" b="0"/>
            </a:effectRef>
            <a:fontRef idx="minor">
              <a:schemeClr val="lt1"/>
            </a:fontRef>
          </p:style>
          <p:txBody>
            <a:bodyPr wrap="none" lIns="36000" tIns="36000" rIns="36000" bIns="36000" spcCol="1270" anchor="ctr"/>
            <a:lstStyle/>
            <a:p>
              <a:pPr algn="ctr" defTabSz="661878">
                <a:lnSpc>
                  <a:spcPct val="90000"/>
                </a:lnSpc>
                <a:spcBef>
                  <a:spcPct val="0"/>
                </a:spcBef>
                <a:spcAft>
                  <a:spcPct val="35000"/>
                </a:spcAft>
                <a:defRPr/>
              </a:pPr>
              <a:r>
                <a:rPr lang="en-GB" sz="1000" b="1" i="1" dirty="0" smtClean="0">
                  <a:solidFill>
                    <a:schemeClr val="tx1"/>
                  </a:solidFill>
                  <a:latin typeface="+mj-lt"/>
                </a:rPr>
                <a:t>Text</a:t>
              </a:r>
              <a:endParaRPr lang="en-GB" sz="1000" b="1" i="1" dirty="0">
                <a:solidFill>
                  <a:schemeClr val="tx1"/>
                </a:solidFill>
                <a:latin typeface="+mj-lt"/>
              </a:endParaRPr>
            </a:p>
          </p:txBody>
        </p:sp>
        <p:sp>
          <p:nvSpPr>
            <p:cNvPr id="46" name="Oval 45"/>
            <p:cNvSpPr/>
            <p:nvPr/>
          </p:nvSpPr>
          <p:spPr bwMode="ltGray">
            <a:xfrm>
              <a:off x="7673643" y="2337006"/>
              <a:ext cx="1620000" cy="1620000"/>
            </a:xfrm>
            <a:prstGeom prst="ellipse">
              <a:avLst/>
            </a:prstGeom>
            <a:solidFill>
              <a:srgbClr val="EB8C00"/>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7" name="Oval 11"/>
            <p:cNvSpPr/>
            <p:nvPr/>
          </p:nvSpPr>
          <p:spPr bwMode="auto">
            <a:xfrm>
              <a:off x="7799643" y="2463006"/>
              <a:ext cx="1368000" cy="1368000"/>
            </a:xfrm>
            <a:prstGeom prst="ellipse">
              <a:avLst/>
            </a:prstGeom>
            <a:solidFill>
              <a:schemeClr val="bg2"/>
            </a:solidFill>
            <a:ln>
              <a:noFill/>
            </a:ln>
          </p:spPr>
          <p:style>
            <a:lnRef idx="0">
              <a:scrgbClr r="0" g="0" b="0"/>
            </a:lnRef>
            <a:fillRef idx="0">
              <a:scrgbClr r="0" g="0" b="0"/>
            </a:fillRef>
            <a:effectRef idx="0">
              <a:scrgbClr r="0" g="0" b="0"/>
            </a:effectRef>
            <a:fontRef idx="minor">
              <a:schemeClr val="lt1"/>
            </a:fontRef>
          </p:style>
          <p:txBody>
            <a:bodyPr wrap="none" lIns="36000" tIns="36000" rIns="36000" bIns="36000" spcCol="1270" anchor="ctr"/>
            <a:lstStyle/>
            <a:p>
              <a:pPr algn="ctr" defTabSz="661878">
                <a:lnSpc>
                  <a:spcPct val="90000"/>
                </a:lnSpc>
                <a:spcBef>
                  <a:spcPct val="0"/>
                </a:spcBef>
                <a:spcAft>
                  <a:spcPct val="35000"/>
                </a:spcAft>
                <a:defRPr/>
              </a:pPr>
              <a:r>
                <a:rPr lang="en-GB" sz="1000" b="1" i="1" dirty="0" smtClean="0">
                  <a:solidFill>
                    <a:schemeClr val="tx1"/>
                  </a:solidFill>
                  <a:latin typeface="+mj-lt"/>
                </a:rPr>
                <a:t>Text</a:t>
              </a:r>
              <a:endParaRPr lang="en-GB" sz="1000" b="1" i="1" dirty="0">
                <a:solidFill>
                  <a:schemeClr val="tx1"/>
                </a:solidFill>
                <a:latin typeface="+mj-lt"/>
              </a:endParaRPr>
            </a:p>
          </p:txBody>
        </p:sp>
        <p:sp>
          <p:nvSpPr>
            <p:cNvPr id="48" name="Oval 47"/>
            <p:cNvSpPr/>
            <p:nvPr/>
          </p:nvSpPr>
          <p:spPr bwMode="ltGray">
            <a:xfrm>
              <a:off x="5580892" y="4400900"/>
              <a:ext cx="1620000" cy="1620000"/>
            </a:xfrm>
            <a:prstGeom prst="ellipse">
              <a:avLst/>
            </a:prstGeom>
            <a:solidFill>
              <a:schemeClr val="accent5"/>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9" name="Oval 11"/>
            <p:cNvSpPr/>
            <p:nvPr/>
          </p:nvSpPr>
          <p:spPr bwMode="auto">
            <a:xfrm>
              <a:off x="5706892" y="4526900"/>
              <a:ext cx="1368000" cy="1368000"/>
            </a:xfrm>
            <a:prstGeom prst="ellipse">
              <a:avLst/>
            </a:prstGeom>
            <a:solidFill>
              <a:schemeClr val="bg2"/>
            </a:solidFill>
            <a:ln>
              <a:noFill/>
            </a:ln>
          </p:spPr>
          <p:style>
            <a:lnRef idx="0">
              <a:scrgbClr r="0" g="0" b="0"/>
            </a:lnRef>
            <a:fillRef idx="0">
              <a:scrgbClr r="0" g="0" b="0"/>
            </a:fillRef>
            <a:effectRef idx="0">
              <a:scrgbClr r="0" g="0" b="0"/>
            </a:effectRef>
            <a:fontRef idx="minor">
              <a:schemeClr val="lt1"/>
            </a:fontRef>
          </p:style>
          <p:txBody>
            <a:bodyPr wrap="none" lIns="36000" tIns="36000" rIns="36000" bIns="36000" spcCol="1270" anchor="ctr"/>
            <a:lstStyle/>
            <a:p>
              <a:pPr algn="ctr" defTabSz="661878">
                <a:lnSpc>
                  <a:spcPct val="90000"/>
                </a:lnSpc>
                <a:spcBef>
                  <a:spcPct val="0"/>
                </a:spcBef>
                <a:spcAft>
                  <a:spcPct val="35000"/>
                </a:spcAft>
                <a:defRPr/>
              </a:pPr>
              <a:r>
                <a:rPr lang="en-GB" sz="1000" b="1" i="1" dirty="0" smtClean="0">
                  <a:solidFill>
                    <a:schemeClr val="tx1"/>
                  </a:solidFill>
                  <a:latin typeface="+mj-lt"/>
                </a:rPr>
                <a:t>Text</a:t>
              </a:r>
              <a:endParaRPr lang="en-GB" sz="1000" b="1" i="1" dirty="0">
                <a:solidFill>
                  <a:schemeClr val="tx1"/>
                </a:solidFill>
                <a:latin typeface="+mj-lt"/>
              </a:endParaRPr>
            </a:p>
          </p:txBody>
        </p:sp>
        <p:sp>
          <p:nvSpPr>
            <p:cNvPr id="50" name="Oval 49"/>
            <p:cNvSpPr/>
            <p:nvPr/>
          </p:nvSpPr>
          <p:spPr bwMode="ltGray">
            <a:xfrm>
              <a:off x="7673643" y="4400900"/>
              <a:ext cx="1620000" cy="1620000"/>
            </a:xfrm>
            <a:prstGeom prst="ellipse">
              <a:avLst/>
            </a:prstGeom>
            <a:solidFill>
              <a:schemeClr val="accent4"/>
            </a:solidFill>
            <a:ln w="952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1" name="Oval 11"/>
            <p:cNvSpPr/>
            <p:nvPr/>
          </p:nvSpPr>
          <p:spPr bwMode="auto">
            <a:xfrm>
              <a:off x="7799643" y="4526900"/>
              <a:ext cx="1368000" cy="1368000"/>
            </a:xfrm>
            <a:prstGeom prst="ellipse">
              <a:avLst/>
            </a:prstGeom>
            <a:solidFill>
              <a:schemeClr val="bg2"/>
            </a:solidFill>
            <a:ln>
              <a:noFill/>
            </a:ln>
          </p:spPr>
          <p:style>
            <a:lnRef idx="0">
              <a:scrgbClr r="0" g="0" b="0"/>
            </a:lnRef>
            <a:fillRef idx="0">
              <a:scrgbClr r="0" g="0" b="0"/>
            </a:fillRef>
            <a:effectRef idx="0">
              <a:scrgbClr r="0" g="0" b="0"/>
            </a:effectRef>
            <a:fontRef idx="minor">
              <a:schemeClr val="lt1"/>
            </a:fontRef>
          </p:style>
          <p:txBody>
            <a:bodyPr wrap="none" lIns="36000" tIns="36000" rIns="36000" bIns="36000" spcCol="1270" anchor="ctr"/>
            <a:lstStyle/>
            <a:p>
              <a:pPr algn="ctr" defTabSz="661878">
                <a:lnSpc>
                  <a:spcPct val="90000"/>
                </a:lnSpc>
                <a:spcBef>
                  <a:spcPct val="0"/>
                </a:spcBef>
                <a:spcAft>
                  <a:spcPct val="35000"/>
                </a:spcAft>
                <a:defRPr/>
              </a:pPr>
              <a:r>
                <a:rPr lang="en-GB" sz="1000" b="1" i="1" dirty="0" smtClean="0">
                  <a:solidFill>
                    <a:schemeClr val="tx1"/>
                  </a:solidFill>
                  <a:latin typeface="+mj-lt"/>
                </a:rPr>
                <a:t>Text</a:t>
              </a:r>
              <a:endParaRPr lang="en-GB" sz="1000" b="1" i="1" dirty="0">
                <a:solidFill>
                  <a:schemeClr val="tx1"/>
                </a:solidFill>
                <a:latin typeface="+mj-lt"/>
              </a:endParaRPr>
            </a:p>
          </p:txBody>
        </p:sp>
        <p:cxnSp>
          <p:nvCxnSpPr>
            <p:cNvPr id="52" name="Straight Connector 51"/>
            <p:cNvCxnSpPr/>
            <p:nvPr/>
          </p:nvCxnSpPr>
          <p:spPr>
            <a:xfrm>
              <a:off x="4804341" y="4204658"/>
              <a:ext cx="5292000" cy="0"/>
            </a:xfrm>
            <a:prstGeom prst="line">
              <a:avLst/>
            </a:prstGeom>
            <a:ln w="9525">
              <a:solidFill>
                <a:srgbClr val="968C6D"/>
              </a:solidFill>
              <a:prstDash val="sysDot"/>
            </a:ln>
          </p:spPr>
          <p:style>
            <a:lnRef idx="1">
              <a:schemeClr val="accent1"/>
            </a:lnRef>
            <a:fillRef idx="0">
              <a:schemeClr val="accent1"/>
            </a:fillRef>
            <a:effectRef idx="0">
              <a:schemeClr val="accent1"/>
            </a:effectRef>
            <a:fontRef idx="minor">
              <a:schemeClr val="tx1"/>
            </a:fontRef>
          </p:style>
        </p:cxnSp>
        <p:sp>
          <p:nvSpPr>
            <p:cNvPr id="53" name="Oval 11"/>
            <p:cNvSpPr/>
            <p:nvPr/>
          </p:nvSpPr>
          <p:spPr bwMode="auto">
            <a:xfrm>
              <a:off x="6918601" y="3673643"/>
              <a:ext cx="1074078" cy="1074078"/>
            </a:xfrm>
            <a:prstGeom prst="ellipse">
              <a:avLst/>
            </a:prstGeom>
            <a:solidFill>
              <a:schemeClr val="bg2"/>
            </a:solidFill>
            <a:ln>
              <a:noFill/>
            </a:ln>
          </p:spPr>
          <p:style>
            <a:lnRef idx="0">
              <a:scrgbClr r="0" g="0" b="0"/>
            </a:lnRef>
            <a:fillRef idx="0">
              <a:scrgbClr r="0" g="0" b="0"/>
            </a:fillRef>
            <a:effectRef idx="0">
              <a:scrgbClr r="0" g="0" b="0"/>
            </a:effectRef>
            <a:fontRef idx="minor">
              <a:schemeClr val="lt1"/>
            </a:fontRef>
          </p:style>
          <p:txBody>
            <a:bodyPr wrap="none" lIns="36000" tIns="36000" rIns="36000" bIns="36000" spcCol="1270" anchor="ctr"/>
            <a:lstStyle/>
            <a:p>
              <a:pPr algn="ctr" defTabSz="661878">
                <a:lnSpc>
                  <a:spcPct val="90000"/>
                </a:lnSpc>
                <a:spcBef>
                  <a:spcPct val="0"/>
                </a:spcBef>
                <a:spcAft>
                  <a:spcPct val="35000"/>
                </a:spcAft>
                <a:defRPr/>
              </a:pPr>
              <a:r>
                <a:rPr lang="en-GB" sz="1000" b="1" i="1" dirty="0" smtClean="0">
                  <a:solidFill>
                    <a:srgbClr val="968C6D"/>
                  </a:solidFill>
                  <a:latin typeface="+mj-lt"/>
                </a:rPr>
                <a:t>Text</a:t>
              </a:r>
              <a:endParaRPr lang="en-GB" sz="1000" b="1" i="1" dirty="0">
                <a:solidFill>
                  <a:srgbClr val="968C6D"/>
                </a:solidFill>
                <a:latin typeface="+mj-lt"/>
              </a:endParaRPr>
            </a:p>
          </p:txBody>
        </p:sp>
        <p:sp>
          <p:nvSpPr>
            <p:cNvPr id="15" name="Oval 14"/>
            <p:cNvSpPr/>
            <p:nvPr/>
          </p:nvSpPr>
          <p:spPr bwMode="ltGray">
            <a:xfrm>
              <a:off x="7018968" y="3774010"/>
              <a:ext cx="873345" cy="873345"/>
            </a:xfrm>
            <a:prstGeom prst="ellipse">
              <a:avLst/>
            </a:prstGeom>
            <a:noFill/>
            <a:ln w="952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spTree>
    <p:custDataLst>
      <p:tags r:id="rId1"/>
    </p:custDataLst>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39</a:t>
            </a:fld>
            <a:endParaRPr lang="en-GB"/>
          </a:p>
        </p:txBody>
      </p:sp>
      <p:grpSp>
        <p:nvGrpSpPr>
          <p:cNvPr id="3" name="Group 440"/>
          <p:cNvGrpSpPr/>
          <p:nvPr/>
        </p:nvGrpSpPr>
        <p:grpSpPr>
          <a:xfrm>
            <a:off x="5716588" y="1999927"/>
            <a:ext cx="4445001" cy="4445000"/>
            <a:chOff x="5716588" y="1999927"/>
            <a:chExt cx="4445001" cy="4445000"/>
          </a:xfrm>
        </p:grpSpPr>
        <p:sp>
          <p:nvSpPr>
            <p:cNvPr id="50495" name="Freeform 319"/>
            <p:cNvSpPr>
              <a:spLocks/>
            </p:cNvSpPr>
            <p:nvPr/>
          </p:nvSpPr>
          <p:spPr bwMode="auto">
            <a:xfrm>
              <a:off x="7326313" y="3609652"/>
              <a:ext cx="1225550" cy="1225550"/>
            </a:xfrm>
            <a:custGeom>
              <a:avLst/>
              <a:gdLst/>
              <a:ahLst/>
              <a:cxnLst>
                <a:cxn ang="0">
                  <a:pos x="0" y="386"/>
                </a:cxn>
                <a:cxn ang="0">
                  <a:pos x="8" y="309"/>
                </a:cxn>
                <a:cxn ang="0">
                  <a:pos x="30" y="234"/>
                </a:cxn>
                <a:cxn ang="0">
                  <a:pos x="66" y="171"/>
                </a:cxn>
                <a:cxn ang="0">
                  <a:pos x="113" y="113"/>
                </a:cxn>
                <a:cxn ang="0">
                  <a:pos x="171" y="66"/>
                </a:cxn>
                <a:cxn ang="0">
                  <a:pos x="237" y="30"/>
                </a:cxn>
                <a:cxn ang="0">
                  <a:pos x="309" y="8"/>
                </a:cxn>
                <a:cxn ang="0">
                  <a:pos x="386" y="0"/>
                </a:cxn>
                <a:cxn ang="0">
                  <a:pos x="425" y="3"/>
                </a:cxn>
                <a:cxn ang="0">
                  <a:pos x="502" y="17"/>
                </a:cxn>
                <a:cxn ang="0">
                  <a:pos x="571" y="47"/>
                </a:cxn>
                <a:cxn ang="0">
                  <a:pos x="631" y="88"/>
                </a:cxn>
                <a:cxn ang="0">
                  <a:pos x="684" y="141"/>
                </a:cxn>
                <a:cxn ang="0">
                  <a:pos x="725" y="201"/>
                </a:cxn>
                <a:cxn ang="0">
                  <a:pos x="755" y="270"/>
                </a:cxn>
                <a:cxn ang="0">
                  <a:pos x="769" y="347"/>
                </a:cxn>
                <a:cxn ang="0">
                  <a:pos x="772" y="386"/>
                </a:cxn>
                <a:cxn ang="0">
                  <a:pos x="764" y="463"/>
                </a:cxn>
                <a:cxn ang="0">
                  <a:pos x="742" y="535"/>
                </a:cxn>
                <a:cxn ang="0">
                  <a:pos x="706" y="601"/>
                </a:cxn>
                <a:cxn ang="0">
                  <a:pos x="659" y="659"/>
                </a:cxn>
                <a:cxn ang="0">
                  <a:pos x="601" y="706"/>
                </a:cxn>
                <a:cxn ang="0">
                  <a:pos x="535" y="742"/>
                </a:cxn>
                <a:cxn ang="0">
                  <a:pos x="463" y="764"/>
                </a:cxn>
                <a:cxn ang="0">
                  <a:pos x="386" y="772"/>
                </a:cxn>
                <a:cxn ang="0">
                  <a:pos x="347" y="769"/>
                </a:cxn>
                <a:cxn ang="0">
                  <a:pos x="270" y="755"/>
                </a:cxn>
                <a:cxn ang="0">
                  <a:pos x="201" y="725"/>
                </a:cxn>
                <a:cxn ang="0">
                  <a:pos x="141" y="684"/>
                </a:cxn>
                <a:cxn ang="0">
                  <a:pos x="88" y="631"/>
                </a:cxn>
                <a:cxn ang="0">
                  <a:pos x="47" y="571"/>
                </a:cxn>
                <a:cxn ang="0">
                  <a:pos x="17" y="502"/>
                </a:cxn>
                <a:cxn ang="0">
                  <a:pos x="3" y="425"/>
                </a:cxn>
                <a:cxn ang="0">
                  <a:pos x="0" y="386"/>
                </a:cxn>
              </a:cxnLst>
              <a:rect l="0" t="0" r="r" b="b"/>
              <a:pathLst>
                <a:path w="772" h="772">
                  <a:moveTo>
                    <a:pt x="0" y="386"/>
                  </a:moveTo>
                  <a:lnTo>
                    <a:pt x="0" y="386"/>
                  </a:lnTo>
                  <a:lnTo>
                    <a:pt x="3" y="347"/>
                  </a:lnTo>
                  <a:lnTo>
                    <a:pt x="8" y="309"/>
                  </a:lnTo>
                  <a:lnTo>
                    <a:pt x="17" y="270"/>
                  </a:lnTo>
                  <a:lnTo>
                    <a:pt x="30" y="234"/>
                  </a:lnTo>
                  <a:lnTo>
                    <a:pt x="47" y="201"/>
                  </a:lnTo>
                  <a:lnTo>
                    <a:pt x="66" y="171"/>
                  </a:lnTo>
                  <a:lnTo>
                    <a:pt x="88" y="141"/>
                  </a:lnTo>
                  <a:lnTo>
                    <a:pt x="113" y="113"/>
                  </a:lnTo>
                  <a:lnTo>
                    <a:pt x="141" y="88"/>
                  </a:lnTo>
                  <a:lnTo>
                    <a:pt x="171" y="66"/>
                  </a:lnTo>
                  <a:lnTo>
                    <a:pt x="201" y="47"/>
                  </a:lnTo>
                  <a:lnTo>
                    <a:pt x="237" y="30"/>
                  </a:lnTo>
                  <a:lnTo>
                    <a:pt x="270" y="17"/>
                  </a:lnTo>
                  <a:lnTo>
                    <a:pt x="309" y="8"/>
                  </a:lnTo>
                  <a:lnTo>
                    <a:pt x="347" y="3"/>
                  </a:lnTo>
                  <a:lnTo>
                    <a:pt x="386" y="0"/>
                  </a:lnTo>
                  <a:lnTo>
                    <a:pt x="386" y="0"/>
                  </a:lnTo>
                  <a:lnTo>
                    <a:pt x="425" y="3"/>
                  </a:lnTo>
                  <a:lnTo>
                    <a:pt x="463" y="8"/>
                  </a:lnTo>
                  <a:lnTo>
                    <a:pt x="502" y="17"/>
                  </a:lnTo>
                  <a:lnTo>
                    <a:pt x="535" y="30"/>
                  </a:lnTo>
                  <a:lnTo>
                    <a:pt x="571" y="47"/>
                  </a:lnTo>
                  <a:lnTo>
                    <a:pt x="601" y="66"/>
                  </a:lnTo>
                  <a:lnTo>
                    <a:pt x="631" y="88"/>
                  </a:lnTo>
                  <a:lnTo>
                    <a:pt x="659" y="113"/>
                  </a:lnTo>
                  <a:lnTo>
                    <a:pt x="684" y="141"/>
                  </a:lnTo>
                  <a:lnTo>
                    <a:pt x="706" y="171"/>
                  </a:lnTo>
                  <a:lnTo>
                    <a:pt x="725" y="201"/>
                  </a:lnTo>
                  <a:lnTo>
                    <a:pt x="742" y="234"/>
                  </a:lnTo>
                  <a:lnTo>
                    <a:pt x="755" y="270"/>
                  </a:lnTo>
                  <a:lnTo>
                    <a:pt x="764" y="309"/>
                  </a:lnTo>
                  <a:lnTo>
                    <a:pt x="769" y="347"/>
                  </a:lnTo>
                  <a:lnTo>
                    <a:pt x="772" y="386"/>
                  </a:lnTo>
                  <a:lnTo>
                    <a:pt x="772" y="386"/>
                  </a:lnTo>
                  <a:lnTo>
                    <a:pt x="769" y="425"/>
                  </a:lnTo>
                  <a:lnTo>
                    <a:pt x="764" y="463"/>
                  </a:lnTo>
                  <a:lnTo>
                    <a:pt x="755" y="502"/>
                  </a:lnTo>
                  <a:lnTo>
                    <a:pt x="742" y="535"/>
                  </a:lnTo>
                  <a:lnTo>
                    <a:pt x="725" y="571"/>
                  </a:lnTo>
                  <a:lnTo>
                    <a:pt x="706" y="601"/>
                  </a:lnTo>
                  <a:lnTo>
                    <a:pt x="684" y="631"/>
                  </a:lnTo>
                  <a:lnTo>
                    <a:pt x="659" y="659"/>
                  </a:lnTo>
                  <a:lnTo>
                    <a:pt x="631" y="684"/>
                  </a:lnTo>
                  <a:lnTo>
                    <a:pt x="601" y="706"/>
                  </a:lnTo>
                  <a:lnTo>
                    <a:pt x="571" y="725"/>
                  </a:lnTo>
                  <a:lnTo>
                    <a:pt x="535" y="742"/>
                  </a:lnTo>
                  <a:lnTo>
                    <a:pt x="502" y="755"/>
                  </a:lnTo>
                  <a:lnTo>
                    <a:pt x="463" y="764"/>
                  </a:lnTo>
                  <a:lnTo>
                    <a:pt x="425" y="769"/>
                  </a:lnTo>
                  <a:lnTo>
                    <a:pt x="386" y="772"/>
                  </a:lnTo>
                  <a:lnTo>
                    <a:pt x="386" y="772"/>
                  </a:lnTo>
                  <a:lnTo>
                    <a:pt x="347" y="769"/>
                  </a:lnTo>
                  <a:lnTo>
                    <a:pt x="309" y="764"/>
                  </a:lnTo>
                  <a:lnTo>
                    <a:pt x="270" y="755"/>
                  </a:lnTo>
                  <a:lnTo>
                    <a:pt x="237" y="742"/>
                  </a:lnTo>
                  <a:lnTo>
                    <a:pt x="201" y="725"/>
                  </a:lnTo>
                  <a:lnTo>
                    <a:pt x="171" y="706"/>
                  </a:lnTo>
                  <a:lnTo>
                    <a:pt x="141" y="684"/>
                  </a:lnTo>
                  <a:lnTo>
                    <a:pt x="113" y="659"/>
                  </a:lnTo>
                  <a:lnTo>
                    <a:pt x="88" y="631"/>
                  </a:lnTo>
                  <a:lnTo>
                    <a:pt x="66" y="601"/>
                  </a:lnTo>
                  <a:lnTo>
                    <a:pt x="47" y="571"/>
                  </a:lnTo>
                  <a:lnTo>
                    <a:pt x="30" y="535"/>
                  </a:lnTo>
                  <a:lnTo>
                    <a:pt x="17" y="502"/>
                  </a:lnTo>
                  <a:lnTo>
                    <a:pt x="8" y="463"/>
                  </a:lnTo>
                  <a:lnTo>
                    <a:pt x="3" y="425"/>
                  </a:lnTo>
                  <a:lnTo>
                    <a:pt x="0" y="386"/>
                  </a:lnTo>
                  <a:lnTo>
                    <a:pt x="0" y="386"/>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0510" name="Freeform 334"/>
            <p:cNvSpPr>
              <a:spLocks/>
            </p:cNvSpPr>
            <p:nvPr/>
          </p:nvSpPr>
          <p:spPr bwMode="auto">
            <a:xfrm>
              <a:off x="7059613" y="4436740"/>
              <a:ext cx="2057400" cy="993775"/>
            </a:xfrm>
            <a:custGeom>
              <a:avLst/>
              <a:gdLst/>
              <a:ahLst/>
              <a:cxnLst>
                <a:cxn ang="0">
                  <a:pos x="1050" y="218"/>
                </a:cxn>
                <a:cxn ang="0">
                  <a:pos x="901" y="0"/>
                </a:cxn>
                <a:cxn ang="0">
                  <a:pos x="901" y="0"/>
                </a:cxn>
                <a:cxn ang="0">
                  <a:pos x="890" y="28"/>
                </a:cxn>
                <a:cxn ang="0">
                  <a:pos x="877" y="50"/>
                </a:cxn>
                <a:cxn ang="0">
                  <a:pos x="863" y="75"/>
                </a:cxn>
                <a:cxn ang="0">
                  <a:pos x="846" y="97"/>
                </a:cxn>
                <a:cxn ang="0">
                  <a:pos x="827" y="116"/>
                </a:cxn>
                <a:cxn ang="0">
                  <a:pos x="808" y="138"/>
                </a:cxn>
                <a:cxn ang="0">
                  <a:pos x="788" y="154"/>
                </a:cxn>
                <a:cxn ang="0">
                  <a:pos x="766" y="171"/>
                </a:cxn>
                <a:cxn ang="0">
                  <a:pos x="741" y="185"/>
                </a:cxn>
                <a:cxn ang="0">
                  <a:pos x="719" y="199"/>
                </a:cxn>
                <a:cxn ang="0">
                  <a:pos x="692" y="210"/>
                </a:cxn>
                <a:cxn ang="0">
                  <a:pos x="667" y="221"/>
                </a:cxn>
                <a:cxn ang="0">
                  <a:pos x="639" y="226"/>
                </a:cxn>
                <a:cxn ang="0">
                  <a:pos x="612" y="232"/>
                </a:cxn>
                <a:cxn ang="0">
                  <a:pos x="584" y="237"/>
                </a:cxn>
                <a:cxn ang="0">
                  <a:pos x="554" y="237"/>
                </a:cxn>
                <a:cxn ang="0">
                  <a:pos x="554" y="237"/>
                </a:cxn>
                <a:cxn ang="0">
                  <a:pos x="521" y="234"/>
                </a:cxn>
                <a:cxn ang="0">
                  <a:pos x="491" y="232"/>
                </a:cxn>
                <a:cxn ang="0">
                  <a:pos x="460" y="226"/>
                </a:cxn>
                <a:cxn ang="0">
                  <a:pos x="430" y="215"/>
                </a:cxn>
                <a:cxn ang="0">
                  <a:pos x="402" y="204"/>
                </a:cxn>
                <a:cxn ang="0">
                  <a:pos x="375" y="190"/>
                </a:cxn>
                <a:cxn ang="0">
                  <a:pos x="347" y="174"/>
                </a:cxn>
                <a:cxn ang="0">
                  <a:pos x="322" y="157"/>
                </a:cxn>
                <a:cxn ang="0">
                  <a:pos x="380" y="86"/>
                </a:cxn>
                <a:cxn ang="0">
                  <a:pos x="0" y="119"/>
                </a:cxn>
                <a:cxn ang="0">
                  <a:pos x="38" y="510"/>
                </a:cxn>
                <a:cxn ang="0">
                  <a:pos x="80" y="460"/>
                </a:cxn>
                <a:cxn ang="0">
                  <a:pos x="80" y="460"/>
                </a:cxn>
                <a:cxn ang="0">
                  <a:pos x="129" y="496"/>
                </a:cxn>
                <a:cxn ang="0">
                  <a:pos x="185" y="529"/>
                </a:cxn>
                <a:cxn ang="0">
                  <a:pos x="240" y="560"/>
                </a:cxn>
                <a:cxn ang="0">
                  <a:pos x="298" y="582"/>
                </a:cxn>
                <a:cxn ang="0">
                  <a:pos x="358" y="601"/>
                </a:cxn>
                <a:cxn ang="0">
                  <a:pos x="422" y="615"/>
                </a:cxn>
                <a:cxn ang="0">
                  <a:pos x="488" y="623"/>
                </a:cxn>
                <a:cxn ang="0">
                  <a:pos x="554" y="626"/>
                </a:cxn>
                <a:cxn ang="0">
                  <a:pos x="554" y="626"/>
                </a:cxn>
                <a:cxn ang="0">
                  <a:pos x="620" y="623"/>
                </a:cxn>
                <a:cxn ang="0">
                  <a:pos x="686" y="615"/>
                </a:cxn>
                <a:cxn ang="0">
                  <a:pos x="750" y="601"/>
                </a:cxn>
                <a:cxn ang="0">
                  <a:pos x="810" y="582"/>
                </a:cxn>
                <a:cxn ang="0">
                  <a:pos x="868" y="560"/>
                </a:cxn>
                <a:cxn ang="0">
                  <a:pos x="926" y="529"/>
                </a:cxn>
                <a:cxn ang="0">
                  <a:pos x="979" y="496"/>
                </a:cxn>
                <a:cxn ang="0">
                  <a:pos x="1028" y="460"/>
                </a:cxn>
                <a:cxn ang="0">
                  <a:pos x="1075" y="419"/>
                </a:cxn>
                <a:cxn ang="0">
                  <a:pos x="1119" y="375"/>
                </a:cxn>
                <a:cxn ang="0">
                  <a:pos x="1161" y="325"/>
                </a:cxn>
                <a:cxn ang="0">
                  <a:pos x="1196" y="276"/>
                </a:cxn>
                <a:cxn ang="0">
                  <a:pos x="1227" y="221"/>
                </a:cxn>
                <a:cxn ang="0">
                  <a:pos x="1254" y="163"/>
                </a:cxn>
                <a:cxn ang="0">
                  <a:pos x="1276" y="105"/>
                </a:cxn>
                <a:cxn ang="0">
                  <a:pos x="1296" y="41"/>
                </a:cxn>
                <a:cxn ang="0">
                  <a:pos x="1050" y="218"/>
                </a:cxn>
              </a:cxnLst>
              <a:rect l="0" t="0" r="r" b="b"/>
              <a:pathLst>
                <a:path w="1296" h="626">
                  <a:moveTo>
                    <a:pt x="1050" y="218"/>
                  </a:moveTo>
                  <a:lnTo>
                    <a:pt x="901" y="0"/>
                  </a:lnTo>
                  <a:lnTo>
                    <a:pt x="901" y="0"/>
                  </a:lnTo>
                  <a:lnTo>
                    <a:pt x="890" y="28"/>
                  </a:lnTo>
                  <a:lnTo>
                    <a:pt x="877" y="50"/>
                  </a:lnTo>
                  <a:lnTo>
                    <a:pt x="863" y="75"/>
                  </a:lnTo>
                  <a:lnTo>
                    <a:pt x="846" y="97"/>
                  </a:lnTo>
                  <a:lnTo>
                    <a:pt x="827" y="116"/>
                  </a:lnTo>
                  <a:lnTo>
                    <a:pt x="808" y="138"/>
                  </a:lnTo>
                  <a:lnTo>
                    <a:pt x="788" y="154"/>
                  </a:lnTo>
                  <a:lnTo>
                    <a:pt x="766" y="171"/>
                  </a:lnTo>
                  <a:lnTo>
                    <a:pt x="741" y="185"/>
                  </a:lnTo>
                  <a:lnTo>
                    <a:pt x="719" y="199"/>
                  </a:lnTo>
                  <a:lnTo>
                    <a:pt x="692" y="210"/>
                  </a:lnTo>
                  <a:lnTo>
                    <a:pt x="667" y="221"/>
                  </a:lnTo>
                  <a:lnTo>
                    <a:pt x="639" y="226"/>
                  </a:lnTo>
                  <a:lnTo>
                    <a:pt x="612" y="232"/>
                  </a:lnTo>
                  <a:lnTo>
                    <a:pt x="584" y="237"/>
                  </a:lnTo>
                  <a:lnTo>
                    <a:pt x="554" y="237"/>
                  </a:lnTo>
                  <a:lnTo>
                    <a:pt x="554" y="237"/>
                  </a:lnTo>
                  <a:lnTo>
                    <a:pt x="521" y="234"/>
                  </a:lnTo>
                  <a:lnTo>
                    <a:pt x="491" y="232"/>
                  </a:lnTo>
                  <a:lnTo>
                    <a:pt x="460" y="226"/>
                  </a:lnTo>
                  <a:lnTo>
                    <a:pt x="430" y="215"/>
                  </a:lnTo>
                  <a:lnTo>
                    <a:pt x="402" y="204"/>
                  </a:lnTo>
                  <a:lnTo>
                    <a:pt x="375" y="190"/>
                  </a:lnTo>
                  <a:lnTo>
                    <a:pt x="347" y="174"/>
                  </a:lnTo>
                  <a:lnTo>
                    <a:pt x="322" y="157"/>
                  </a:lnTo>
                  <a:lnTo>
                    <a:pt x="380" y="86"/>
                  </a:lnTo>
                  <a:lnTo>
                    <a:pt x="0" y="119"/>
                  </a:lnTo>
                  <a:lnTo>
                    <a:pt x="38" y="510"/>
                  </a:lnTo>
                  <a:lnTo>
                    <a:pt x="80" y="460"/>
                  </a:lnTo>
                  <a:lnTo>
                    <a:pt x="80" y="460"/>
                  </a:lnTo>
                  <a:lnTo>
                    <a:pt x="129" y="496"/>
                  </a:lnTo>
                  <a:lnTo>
                    <a:pt x="185" y="529"/>
                  </a:lnTo>
                  <a:lnTo>
                    <a:pt x="240" y="560"/>
                  </a:lnTo>
                  <a:lnTo>
                    <a:pt x="298" y="582"/>
                  </a:lnTo>
                  <a:lnTo>
                    <a:pt x="358" y="601"/>
                  </a:lnTo>
                  <a:lnTo>
                    <a:pt x="422" y="615"/>
                  </a:lnTo>
                  <a:lnTo>
                    <a:pt x="488" y="623"/>
                  </a:lnTo>
                  <a:lnTo>
                    <a:pt x="554" y="626"/>
                  </a:lnTo>
                  <a:lnTo>
                    <a:pt x="554" y="626"/>
                  </a:lnTo>
                  <a:lnTo>
                    <a:pt x="620" y="623"/>
                  </a:lnTo>
                  <a:lnTo>
                    <a:pt x="686" y="615"/>
                  </a:lnTo>
                  <a:lnTo>
                    <a:pt x="750" y="601"/>
                  </a:lnTo>
                  <a:lnTo>
                    <a:pt x="810" y="582"/>
                  </a:lnTo>
                  <a:lnTo>
                    <a:pt x="868" y="560"/>
                  </a:lnTo>
                  <a:lnTo>
                    <a:pt x="926" y="529"/>
                  </a:lnTo>
                  <a:lnTo>
                    <a:pt x="979" y="496"/>
                  </a:lnTo>
                  <a:lnTo>
                    <a:pt x="1028" y="460"/>
                  </a:lnTo>
                  <a:lnTo>
                    <a:pt x="1075" y="419"/>
                  </a:lnTo>
                  <a:lnTo>
                    <a:pt x="1119" y="375"/>
                  </a:lnTo>
                  <a:lnTo>
                    <a:pt x="1161" y="325"/>
                  </a:lnTo>
                  <a:lnTo>
                    <a:pt x="1196" y="276"/>
                  </a:lnTo>
                  <a:lnTo>
                    <a:pt x="1227" y="221"/>
                  </a:lnTo>
                  <a:lnTo>
                    <a:pt x="1254" y="163"/>
                  </a:lnTo>
                  <a:lnTo>
                    <a:pt x="1276" y="105"/>
                  </a:lnTo>
                  <a:lnTo>
                    <a:pt x="1296" y="41"/>
                  </a:lnTo>
                  <a:lnTo>
                    <a:pt x="1050" y="218"/>
                  </a:lnTo>
                  <a:close/>
                </a:path>
              </a:pathLst>
            </a:custGeom>
            <a:solidFill>
              <a:schemeClr val="tx2"/>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511" name="Freeform 335"/>
            <p:cNvSpPr>
              <a:spLocks/>
            </p:cNvSpPr>
            <p:nvPr/>
          </p:nvSpPr>
          <p:spPr bwMode="auto">
            <a:xfrm>
              <a:off x="7593013" y="3014340"/>
              <a:ext cx="1641475" cy="1768475"/>
            </a:xfrm>
            <a:custGeom>
              <a:avLst/>
              <a:gdLst/>
              <a:ahLst/>
              <a:cxnLst>
                <a:cxn ang="0">
                  <a:pos x="276" y="154"/>
                </a:cxn>
                <a:cxn ang="0">
                  <a:pos x="163" y="392"/>
                </a:cxn>
                <a:cxn ang="0">
                  <a:pos x="163" y="392"/>
                </a:cxn>
                <a:cxn ang="0">
                  <a:pos x="190" y="389"/>
                </a:cxn>
                <a:cxn ang="0">
                  <a:pos x="218" y="389"/>
                </a:cxn>
                <a:cxn ang="0">
                  <a:pos x="246" y="389"/>
                </a:cxn>
                <a:cxn ang="0">
                  <a:pos x="273" y="392"/>
                </a:cxn>
                <a:cxn ang="0">
                  <a:pos x="301" y="397"/>
                </a:cxn>
                <a:cxn ang="0">
                  <a:pos x="326" y="405"/>
                </a:cxn>
                <a:cxn ang="0">
                  <a:pos x="353" y="414"/>
                </a:cxn>
                <a:cxn ang="0">
                  <a:pos x="378" y="425"/>
                </a:cxn>
                <a:cxn ang="0">
                  <a:pos x="403" y="438"/>
                </a:cxn>
                <a:cxn ang="0">
                  <a:pos x="425" y="452"/>
                </a:cxn>
                <a:cxn ang="0">
                  <a:pos x="447" y="469"/>
                </a:cxn>
                <a:cxn ang="0">
                  <a:pos x="469" y="485"/>
                </a:cxn>
                <a:cxn ang="0">
                  <a:pos x="488" y="505"/>
                </a:cxn>
                <a:cxn ang="0">
                  <a:pos x="507" y="527"/>
                </a:cxn>
                <a:cxn ang="0">
                  <a:pos x="524" y="549"/>
                </a:cxn>
                <a:cxn ang="0">
                  <a:pos x="541" y="574"/>
                </a:cxn>
                <a:cxn ang="0">
                  <a:pos x="541" y="574"/>
                </a:cxn>
                <a:cxn ang="0">
                  <a:pos x="554" y="604"/>
                </a:cxn>
                <a:cxn ang="0">
                  <a:pos x="568" y="634"/>
                </a:cxn>
                <a:cxn ang="0">
                  <a:pos x="576" y="662"/>
                </a:cxn>
                <a:cxn ang="0">
                  <a:pos x="585" y="692"/>
                </a:cxn>
                <a:cxn ang="0">
                  <a:pos x="587" y="722"/>
                </a:cxn>
                <a:cxn ang="0">
                  <a:pos x="590" y="753"/>
                </a:cxn>
                <a:cxn ang="0">
                  <a:pos x="590" y="783"/>
                </a:cxn>
                <a:cxn ang="0">
                  <a:pos x="587" y="813"/>
                </a:cxn>
                <a:cxn ang="0">
                  <a:pos x="496" y="800"/>
                </a:cxn>
                <a:cxn ang="0">
                  <a:pos x="714" y="1114"/>
                </a:cxn>
                <a:cxn ang="0">
                  <a:pos x="1034" y="885"/>
                </a:cxn>
                <a:cxn ang="0">
                  <a:pos x="971" y="874"/>
                </a:cxn>
                <a:cxn ang="0">
                  <a:pos x="971" y="874"/>
                </a:cxn>
                <a:cxn ang="0">
                  <a:pos x="979" y="811"/>
                </a:cxn>
                <a:cxn ang="0">
                  <a:pos x="979" y="750"/>
                </a:cxn>
                <a:cxn ang="0">
                  <a:pos x="976" y="687"/>
                </a:cxn>
                <a:cxn ang="0">
                  <a:pos x="968" y="623"/>
                </a:cxn>
                <a:cxn ang="0">
                  <a:pos x="954" y="563"/>
                </a:cxn>
                <a:cxn ang="0">
                  <a:pos x="935" y="499"/>
                </a:cxn>
                <a:cxn ang="0">
                  <a:pos x="907" y="438"/>
                </a:cxn>
                <a:cxn ang="0">
                  <a:pos x="877" y="381"/>
                </a:cxn>
                <a:cxn ang="0">
                  <a:pos x="877" y="381"/>
                </a:cxn>
                <a:cxn ang="0">
                  <a:pos x="841" y="323"/>
                </a:cxn>
                <a:cxn ang="0">
                  <a:pos x="802" y="273"/>
                </a:cxn>
                <a:cxn ang="0">
                  <a:pos x="758" y="223"/>
                </a:cxn>
                <a:cxn ang="0">
                  <a:pos x="711" y="179"/>
                </a:cxn>
                <a:cxn ang="0">
                  <a:pos x="662" y="141"/>
                </a:cxn>
                <a:cxn ang="0">
                  <a:pos x="609" y="108"/>
                </a:cxn>
                <a:cxn ang="0">
                  <a:pos x="554" y="77"/>
                </a:cxn>
                <a:cxn ang="0">
                  <a:pos x="496" y="52"/>
                </a:cxn>
                <a:cxn ang="0">
                  <a:pos x="436" y="30"/>
                </a:cxn>
                <a:cxn ang="0">
                  <a:pos x="375" y="17"/>
                </a:cxn>
                <a:cxn ang="0">
                  <a:pos x="314" y="6"/>
                </a:cxn>
                <a:cxn ang="0">
                  <a:pos x="251" y="0"/>
                </a:cxn>
                <a:cxn ang="0">
                  <a:pos x="190" y="0"/>
                </a:cxn>
                <a:cxn ang="0">
                  <a:pos x="127" y="6"/>
                </a:cxn>
                <a:cxn ang="0">
                  <a:pos x="64" y="14"/>
                </a:cxn>
                <a:cxn ang="0">
                  <a:pos x="0" y="30"/>
                </a:cxn>
                <a:cxn ang="0">
                  <a:pos x="276" y="154"/>
                </a:cxn>
              </a:cxnLst>
              <a:rect l="0" t="0" r="r" b="b"/>
              <a:pathLst>
                <a:path w="1034" h="1114">
                  <a:moveTo>
                    <a:pt x="276" y="154"/>
                  </a:moveTo>
                  <a:lnTo>
                    <a:pt x="163" y="392"/>
                  </a:lnTo>
                  <a:lnTo>
                    <a:pt x="163" y="392"/>
                  </a:lnTo>
                  <a:lnTo>
                    <a:pt x="190" y="389"/>
                  </a:lnTo>
                  <a:lnTo>
                    <a:pt x="218" y="389"/>
                  </a:lnTo>
                  <a:lnTo>
                    <a:pt x="246" y="389"/>
                  </a:lnTo>
                  <a:lnTo>
                    <a:pt x="273" y="392"/>
                  </a:lnTo>
                  <a:lnTo>
                    <a:pt x="301" y="397"/>
                  </a:lnTo>
                  <a:lnTo>
                    <a:pt x="326" y="405"/>
                  </a:lnTo>
                  <a:lnTo>
                    <a:pt x="353" y="414"/>
                  </a:lnTo>
                  <a:lnTo>
                    <a:pt x="378" y="425"/>
                  </a:lnTo>
                  <a:lnTo>
                    <a:pt x="403" y="438"/>
                  </a:lnTo>
                  <a:lnTo>
                    <a:pt x="425" y="452"/>
                  </a:lnTo>
                  <a:lnTo>
                    <a:pt x="447" y="469"/>
                  </a:lnTo>
                  <a:lnTo>
                    <a:pt x="469" y="485"/>
                  </a:lnTo>
                  <a:lnTo>
                    <a:pt x="488" y="505"/>
                  </a:lnTo>
                  <a:lnTo>
                    <a:pt x="507" y="527"/>
                  </a:lnTo>
                  <a:lnTo>
                    <a:pt x="524" y="549"/>
                  </a:lnTo>
                  <a:lnTo>
                    <a:pt x="541" y="574"/>
                  </a:lnTo>
                  <a:lnTo>
                    <a:pt x="541" y="574"/>
                  </a:lnTo>
                  <a:lnTo>
                    <a:pt x="554" y="604"/>
                  </a:lnTo>
                  <a:lnTo>
                    <a:pt x="568" y="634"/>
                  </a:lnTo>
                  <a:lnTo>
                    <a:pt x="576" y="662"/>
                  </a:lnTo>
                  <a:lnTo>
                    <a:pt x="585" y="692"/>
                  </a:lnTo>
                  <a:lnTo>
                    <a:pt x="587" y="722"/>
                  </a:lnTo>
                  <a:lnTo>
                    <a:pt x="590" y="753"/>
                  </a:lnTo>
                  <a:lnTo>
                    <a:pt x="590" y="783"/>
                  </a:lnTo>
                  <a:lnTo>
                    <a:pt x="587" y="813"/>
                  </a:lnTo>
                  <a:lnTo>
                    <a:pt x="496" y="800"/>
                  </a:lnTo>
                  <a:lnTo>
                    <a:pt x="714" y="1114"/>
                  </a:lnTo>
                  <a:lnTo>
                    <a:pt x="1034" y="885"/>
                  </a:lnTo>
                  <a:lnTo>
                    <a:pt x="971" y="874"/>
                  </a:lnTo>
                  <a:lnTo>
                    <a:pt x="971" y="874"/>
                  </a:lnTo>
                  <a:lnTo>
                    <a:pt x="979" y="811"/>
                  </a:lnTo>
                  <a:lnTo>
                    <a:pt x="979" y="750"/>
                  </a:lnTo>
                  <a:lnTo>
                    <a:pt x="976" y="687"/>
                  </a:lnTo>
                  <a:lnTo>
                    <a:pt x="968" y="623"/>
                  </a:lnTo>
                  <a:lnTo>
                    <a:pt x="954" y="563"/>
                  </a:lnTo>
                  <a:lnTo>
                    <a:pt x="935" y="499"/>
                  </a:lnTo>
                  <a:lnTo>
                    <a:pt x="907" y="438"/>
                  </a:lnTo>
                  <a:lnTo>
                    <a:pt x="877" y="381"/>
                  </a:lnTo>
                  <a:lnTo>
                    <a:pt x="877" y="381"/>
                  </a:lnTo>
                  <a:lnTo>
                    <a:pt x="841" y="323"/>
                  </a:lnTo>
                  <a:lnTo>
                    <a:pt x="802" y="273"/>
                  </a:lnTo>
                  <a:lnTo>
                    <a:pt x="758" y="223"/>
                  </a:lnTo>
                  <a:lnTo>
                    <a:pt x="711" y="179"/>
                  </a:lnTo>
                  <a:lnTo>
                    <a:pt x="662" y="141"/>
                  </a:lnTo>
                  <a:lnTo>
                    <a:pt x="609" y="108"/>
                  </a:lnTo>
                  <a:lnTo>
                    <a:pt x="554" y="77"/>
                  </a:lnTo>
                  <a:lnTo>
                    <a:pt x="496" y="52"/>
                  </a:lnTo>
                  <a:lnTo>
                    <a:pt x="436" y="30"/>
                  </a:lnTo>
                  <a:lnTo>
                    <a:pt x="375" y="17"/>
                  </a:lnTo>
                  <a:lnTo>
                    <a:pt x="314" y="6"/>
                  </a:lnTo>
                  <a:lnTo>
                    <a:pt x="251" y="0"/>
                  </a:lnTo>
                  <a:lnTo>
                    <a:pt x="190" y="0"/>
                  </a:lnTo>
                  <a:lnTo>
                    <a:pt x="127" y="6"/>
                  </a:lnTo>
                  <a:lnTo>
                    <a:pt x="64" y="14"/>
                  </a:lnTo>
                  <a:lnTo>
                    <a:pt x="0" y="30"/>
                  </a:lnTo>
                  <a:lnTo>
                    <a:pt x="276" y="154"/>
                  </a:lnTo>
                  <a:close/>
                </a:path>
              </a:pathLst>
            </a:custGeom>
            <a:solidFill>
              <a:schemeClr val="accent5"/>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512" name="Freeform 336"/>
            <p:cNvSpPr>
              <a:spLocks/>
            </p:cNvSpPr>
            <p:nvPr/>
          </p:nvSpPr>
          <p:spPr bwMode="auto">
            <a:xfrm>
              <a:off x="6731001" y="3001640"/>
              <a:ext cx="1300163" cy="2095500"/>
            </a:xfrm>
            <a:custGeom>
              <a:avLst/>
              <a:gdLst/>
              <a:ahLst/>
              <a:cxnLst>
                <a:cxn ang="0">
                  <a:pos x="207" y="1023"/>
                </a:cxn>
                <a:cxn ang="0">
                  <a:pos x="469" y="1001"/>
                </a:cxn>
                <a:cxn ang="0">
                  <a:pos x="469" y="1001"/>
                </a:cxn>
                <a:cxn ang="0">
                  <a:pos x="452" y="979"/>
                </a:cxn>
                <a:cxn ang="0">
                  <a:pos x="438" y="954"/>
                </a:cxn>
                <a:cxn ang="0">
                  <a:pos x="425" y="932"/>
                </a:cxn>
                <a:cxn ang="0">
                  <a:pos x="414" y="907"/>
                </a:cxn>
                <a:cxn ang="0">
                  <a:pos x="405" y="879"/>
                </a:cxn>
                <a:cxn ang="0">
                  <a:pos x="400" y="854"/>
                </a:cxn>
                <a:cxn ang="0">
                  <a:pos x="394" y="827"/>
                </a:cxn>
                <a:cxn ang="0">
                  <a:pos x="389" y="799"/>
                </a:cxn>
                <a:cxn ang="0">
                  <a:pos x="389" y="772"/>
                </a:cxn>
                <a:cxn ang="0">
                  <a:pos x="389" y="744"/>
                </a:cxn>
                <a:cxn ang="0">
                  <a:pos x="392" y="717"/>
                </a:cxn>
                <a:cxn ang="0">
                  <a:pos x="397" y="689"/>
                </a:cxn>
                <a:cxn ang="0">
                  <a:pos x="405" y="661"/>
                </a:cxn>
                <a:cxn ang="0">
                  <a:pos x="414" y="634"/>
                </a:cxn>
                <a:cxn ang="0">
                  <a:pos x="425" y="609"/>
                </a:cxn>
                <a:cxn ang="0">
                  <a:pos x="438" y="582"/>
                </a:cxn>
                <a:cxn ang="0">
                  <a:pos x="438" y="582"/>
                </a:cxn>
                <a:cxn ang="0">
                  <a:pos x="455" y="557"/>
                </a:cxn>
                <a:cxn ang="0">
                  <a:pos x="474" y="529"/>
                </a:cxn>
                <a:cxn ang="0">
                  <a:pos x="496" y="507"/>
                </a:cxn>
                <a:cxn ang="0">
                  <a:pos x="518" y="485"/>
                </a:cxn>
                <a:cxn ang="0">
                  <a:pos x="543" y="466"/>
                </a:cxn>
                <a:cxn ang="0">
                  <a:pos x="568" y="449"/>
                </a:cxn>
                <a:cxn ang="0">
                  <a:pos x="596" y="435"/>
                </a:cxn>
                <a:cxn ang="0">
                  <a:pos x="623" y="424"/>
                </a:cxn>
                <a:cxn ang="0">
                  <a:pos x="656" y="507"/>
                </a:cxn>
                <a:cxn ang="0">
                  <a:pos x="819" y="162"/>
                </a:cxn>
                <a:cxn ang="0">
                  <a:pos x="461" y="0"/>
                </a:cxn>
                <a:cxn ang="0">
                  <a:pos x="483" y="60"/>
                </a:cxn>
                <a:cxn ang="0">
                  <a:pos x="483" y="60"/>
                </a:cxn>
                <a:cxn ang="0">
                  <a:pos x="425" y="85"/>
                </a:cxn>
                <a:cxn ang="0">
                  <a:pos x="370" y="116"/>
                </a:cxn>
                <a:cxn ang="0">
                  <a:pos x="317" y="149"/>
                </a:cxn>
                <a:cxn ang="0">
                  <a:pos x="268" y="187"/>
                </a:cxn>
                <a:cxn ang="0">
                  <a:pos x="221" y="231"/>
                </a:cxn>
                <a:cxn ang="0">
                  <a:pos x="177" y="281"/>
                </a:cxn>
                <a:cxn ang="0">
                  <a:pos x="138" y="331"/>
                </a:cxn>
                <a:cxn ang="0">
                  <a:pos x="102" y="389"/>
                </a:cxn>
                <a:cxn ang="0">
                  <a:pos x="102" y="389"/>
                </a:cxn>
                <a:cxn ang="0">
                  <a:pos x="72" y="446"/>
                </a:cxn>
                <a:cxn ang="0">
                  <a:pos x="44" y="507"/>
                </a:cxn>
                <a:cxn ang="0">
                  <a:pos x="25" y="571"/>
                </a:cxn>
                <a:cxn ang="0">
                  <a:pos x="11" y="631"/>
                </a:cxn>
                <a:cxn ang="0">
                  <a:pos x="3" y="695"/>
                </a:cxn>
                <a:cxn ang="0">
                  <a:pos x="0" y="758"/>
                </a:cxn>
                <a:cxn ang="0">
                  <a:pos x="0" y="821"/>
                </a:cxn>
                <a:cxn ang="0">
                  <a:pos x="8" y="882"/>
                </a:cxn>
                <a:cxn ang="0">
                  <a:pos x="19" y="945"/>
                </a:cxn>
                <a:cxn ang="0">
                  <a:pos x="36" y="1003"/>
                </a:cxn>
                <a:cxn ang="0">
                  <a:pos x="58" y="1064"/>
                </a:cxn>
                <a:cxn ang="0">
                  <a:pos x="86" y="1119"/>
                </a:cxn>
                <a:cxn ang="0">
                  <a:pos x="116" y="1174"/>
                </a:cxn>
                <a:cxn ang="0">
                  <a:pos x="152" y="1227"/>
                </a:cxn>
                <a:cxn ang="0">
                  <a:pos x="193" y="1276"/>
                </a:cxn>
                <a:cxn ang="0">
                  <a:pos x="237" y="1320"/>
                </a:cxn>
                <a:cxn ang="0">
                  <a:pos x="207" y="1023"/>
                </a:cxn>
              </a:cxnLst>
              <a:rect l="0" t="0" r="r" b="b"/>
              <a:pathLst>
                <a:path w="819" h="1320">
                  <a:moveTo>
                    <a:pt x="207" y="1023"/>
                  </a:moveTo>
                  <a:lnTo>
                    <a:pt x="469" y="1001"/>
                  </a:lnTo>
                  <a:lnTo>
                    <a:pt x="469" y="1001"/>
                  </a:lnTo>
                  <a:lnTo>
                    <a:pt x="452" y="979"/>
                  </a:lnTo>
                  <a:lnTo>
                    <a:pt x="438" y="954"/>
                  </a:lnTo>
                  <a:lnTo>
                    <a:pt x="425" y="932"/>
                  </a:lnTo>
                  <a:lnTo>
                    <a:pt x="414" y="907"/>
                  </a:lnTo>
                  <a:lnTo>
                    <a:pt x="405" y="879"/>
                  </a:lnTo>
                  <a:lnTo>
                    <a:pt x="400" y="854"/>
                  </a:lnTo>
                  <a:lnTo>
                    <a:pt x="394" y="827"/>
                  </a:lnTo>
                  <a:lnTo>
                    <a:pt x="389" y="799"/>
                  </a:lnTo>
                  <a:lnTo>
                    <a:pt x="389" y="772"/>
                  </a:lnTo>
                  <a:lnTo>
                    <a:pt x="389" y="744"/>
                  </a:lnTo>
                  <a:lnTo>
                    <a:pt x="392" y="717"/>
                  </a:lnTo>
                  <a:lnTo>
                    <a:pt x="397" y="689"/>
                  </a:lnTo>
                  <a:lnTo>
                    <a:pt x="405" y="661"/>
                  </a:lnTo>
                  <a:lnTo>
                    <a:pt x="414" y="634"/>
                  </a:lnTo>
                  <a:lnTo>
                    <a:pt x="425" y="609"/>
                  </a:lnTo>
                  <a:lnTo>
                    <a:pt x="438" y="582"/>
                  </a:lnTo>
                  <a:lnTo>
                    <a:pt x="438" y="582"/>
                  </a:lnTo>
                  <a:lnTo>
                    <a:pt x="455" y="557"/>
                  </a:lnTo>
                  <a:lnTo>
                    <a:pt x="474" y="529"/>
                  </a:lnTo>
                  <a:lnTo>
                    <a:pt x="496" y="507"/>
                  </a:lnTo>
                  <a:lnTo>
                    <a:pt x="518" y="485"/>
                  </a:lnTo>
                  <a:lnTo>
                    <a:pt x="543" y="466"/>
                  </a:lnTo>
                  <a:lnTo>
                    <a:pt x="568" y="449"/>
                  </a:lnTo>
                  <a:lnTo>
                    <a:pt x="596" y="435"/>
                  </a:lnTo>
                  <a:lnTo>
                    <a:pt x="623" y="424"/>
                  </a:lnTo>
                  <a:lnTo>
                    <a:pt x="656" y="507"/>
                  </a:lnTo>
                  <a:lnTo>
                    <a:pt x="819" y="162"/>
                  </a:lnTo>
                  <a:lnTo>
                    <a:pt x="461" y="0"/>
                  </a:lnTo>
                  <a:lnTo>
                    <a:pt x="483" y="60"/>
                  </a:lnTo>
                  <a:lnTo>
                    <a:pt x="483" y="60"/>
                  </a:lnTo>
                  <a:lnTo>
                    <a:pt x="425" y="85"/>
                  </a:lnTo>
                  <a:lnTo>
                    <a:pt x="370" y="116"/>
                  </a:lnTo>
                  <a:lnTo>
                    <a:pt x="317" y="149"/>
                  </a:lnTo>
                  <a:lnTo>
                    <a:pt x="268" y="187"/>
                  </a:lnTo>
                  <a:lnTo>
                    <a:pt x="221" y="231"/>
                  </a:lnTo>
                  <a:lnTo>
                    <a:pt x="177" y="281"/>
                  </a:lnTo>
                  <a:lnTo>
                    <a:pt x="138" y="331"/>
                  </a:lnTo>
                  <a:lnTo>
                    <a:pt x="102" y="389"/>
                  </a:lnTo>
                  <a:lnTo>
                    <a:pt x="102" y="389"/>
                  </a:lnTo>
                  <a:lnTo>
                    <a:pt x="72" y="446"/>
                  </a:lnTo>
                  <a:lnTo>
                    <a:pt x="44" y="507"/>
                  </a:lnTo>
                  <a:lnTo>
                    <a:pt x="25" y="571"/>
                  </a:lnTo>
                  <a:lnTo>
                    <a:pt x="11" y="631"/>
                  </a:lnTo>
                  <a:lnTo>
                    <a:pt x="3" y="695"/>
                  </a:lnTo>
                  <a:lnTo>
                    <a:pt x="0" y="758"/>
                  </a:lnTo>
                  <a:lnTo>
                    <a:pt x="0" y="821"/>
                  </a:lnTo>
                  <a:lnTo>
                    <a:pt x="8" y="882"/>
                  </a:lnTo>
                  <a:lnTo>
                    <a:pt x="19" y="945"/>
                  </a:lnTo>
                  <a:lnTo>
                    <a:pt x="36" y="1003"/>
                  </a:lnTo>
                  <a:lnTo>
                    <a:pt x="58" y="1064"/>
                  </a:lnTo>
                  <a:lnTo>
                    <a:pt x="86" y="1119"/>
                  </a:lnTo>
                  <a:lnTo>
                    <a:pt x="116" y="1174"/>
                  </a:lnTo>
                  <a:lnTo>
                    <a:pt x="152" y="1227"/>
                  </a:lnTo>
                  <a:lnTo>
                    <a:pt x="193" y="1276"/>
                  </a:lnTo>
                  <a:lnTo>
                    <a:pt x="237" y="1320"/>
                  </a:lnTo>
                  <a:lnTo>
                    <a:pt x="207" y="1023"/>
                  </a:lnTo>
                  <a:close/>
                </a:path>
              </a:pathLst>
            </a:custGeom>
            <a:solidFill>
              <a:schemeClr val="accent6"/>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522" name="Freeform 346"/>
            <p:cNvSpPr>
              <a:spLocks/>
            </p:cNvSpPr>
            <p:nvPr/>
          </p:nvSpPr>
          <p:spPr bwMode="auto">
            <a:xfrm>
              <a:off x="9269413" y="4428802"/>
              <a:ext cx="866775" cy="134938"/>
            </a:xfrm>
            <a:custGeom>
              <a:avLst/>
              <a:gdLst/>
              <a:ahLst/>
              <a:cxnLst>
                <a:cxn ang="0">
                  <a:pos x="0" y="0"/>
                </a:cxn>
                <a:cxn ang="0">
                  <a:pos x="0" y="0"/>
                </a:cxn>
                <a:cxn ang="0">
                  <a:pos x="0" y="2"/>
                </a:cxn>
                <a:cxn ang="0">
                  <a:pos x="546" y="85"/>
                </a:cxn>
                <a:cxn ang="0">
                  <a:pos x="546" y="85"/>
                </a:cxn>
                <a:cxn ang="0">
                  <a:pos x="546" y="85"/>
                </a:cxn>
                <a:cxn ang="0">
                  <a:pos x="0" y="0"/>
                </a:cxn>
              </a:cxnLst>
              <a:rect l="0" t="0" r="r" b="b"/>
              <a:pathLst>
                <a:path w="546" h="85">
                  <a:moveTo>
                    <a:pt x="0" y="0"/>
                  </a:moveTo>
                  <a:lnTo>
                    <a:pt x="0" y="0"/>
                  </a:lnTo>
                  <a:lnTo>
                    <a:pt x="0" y="2"/>
                  </a:lnTo>
                  <a:lnTo>
                    <a:pt x="546" y="85"/>
                  </a:lnTo>
                  <a:lnTo>
                    <a:pt x="546" y="85"/>
                  </a:lnTo>
                  <a:lnTo>
                    <a:pt x="546" y="85"/>
                  </a:lnTo>
                  <a:lnTo>
                    <a:pt x="0" y="0"/>
                  </a:lnTo>
                  <a:close/>
                </a:path>
              </a:pathLst>
            </a:custGeom>
            <a:no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3" name="Freeform 337"/>
            <p:cNvSpPr>
              <a:spLocks/>
            </p:cNvSpPr>
            <p:nvPr/>
          </p:nvSpPr>
          <p:spPr bwMode="auto">
            <a:xfrm>
              <a:off x="5741988" y="2147565"/>
              <a:ext cx="1711325" cy="1868488"/>
            </a:xfrm>
            <a:custGeom>
              <a:avLst/>
              <a:gdLst/>
              <a:ahLst/>
              <a:cxnLst>
                <a:cxn ang="0">
                  <a:pos x="1078" y="516"/>
                </a:cxn>
                <a:cxn ang="0">
                  <a:pos x="877" y="0"/>
                </a:cxn>
                <a:cxn ang="0">
                  <a:pos x="877" y="0"/>
                </a:cxn>
                <a:cxn ang="0">
                  <a:pos x="791" y="36"/>
                </a:cxn>
                <a:cxn ang="0">
                  <a:pos x="711" y="77"/>
                </a:cxn>
                <a:cxn ang="0">
                  <a:pos x="631" y="124"/>
                </a:cxn>
                <a:cxn ang="0">
                  <a:pos x="557" y="177"/>
                </a:cxn>
                <a:cxn ang="0">
                  <a:pos x="485" y="232"/>
                </a:cxn>
                <a:cxn ang="0">
                  <a:pos x="419" y="292"/>
                </a:cxn>
                <a:cxn ang="0">
                  <a:pos x="353" y="356"/>
                </a:cxn>
                <a:cxn ang="0">
                  <a:pos x="295" y="425"/>
                </a:cxn>
                <a:cxn ang="0">
                  <a:pos x="240" y="496"/>
                </a:cxn>
                <a:cxn ang="0">
                  <a:pos x="190" y="574"/>
                </a:cxn>
                <a:cxn ang="0">
                  <a:pos x="143" y="654"/>
                </a:cxn>
                <a:cxn ang="0">
                  <a:pos x="105" y="736"/>
                </a:cxn>
                <a:cxn ang="0">
                  <a:pos x="69" y="822"/>
                </a:cxn>
                <a:cxn ang="0">
                  <a:pos x="41" y="910"/>
                </a:cxn>
                <a:cxn ang="0">
                  <a:pos x="17" y="998"/>
                </a:cxn>
                <a:cxn ang="0">
                  <a:pos x="0" y="1092"/>
                </a:cxn>
                <a:cxn ang="0">
                  <a:pos x="543" y="1177"/>
                </a:cxn>
                <a:cxn ang="0">
                  <a:pos x="543" y="1177"/>
                </a:cxn>
                <a:cxn ang="0">
                  <a:pos x="551" y="1120"/>
                </a:cxn>
                <a:cxn ang="0">
                  <a:pos x="568" y="1064"/>
                </a:cxn>
                <a:cxn ang="0">
                  <a:pos x="585" y="1012"/>
                </a:cxn>
                <a:cxn ang="0">
                  <a:pos x="607" y="960"/>
                </a:cxn>
                <a:cxn ang="0">
                  <a:pos x="631" y="910"/>
                </a:cxn>
                <a:cxn ang="0">
                  <a:pos x="659" y="863"/>
                </a:cxn>
                <a:cxn ang="0">
                  <a:pos x="689" y="816"/>
                </a:cxn>
                <a:cxn ang="0">
                  <a:pos x="722" y="772"/>
                </a:cxn>
                <a:cxn ang="0">
                  <a:pos x="758" y="731"/>
                </a:cxn>
                <a:cxn ang="0">
                  <a:pos x="797" y="692"/>
                </a:cxn>
                <a:cxn ang="0">
                  <a:pos x="838" y="654"/>
                </a:cxn>
                <a:cxn ang="0">
                  <a:pos x="882" y="621"/>
                </a:cxn>
                <a:cxn ang="0">
                  <a:pos x="929" y="590"/>
                </a:cxn>
                <a:cxn ang="0">
                  <a:pos x="976" y="563"/>
                </a:cxn>
                <a:cxn ang="0">
                  <a:pos x="1026" y="538"/>
                </a:cxn>
                <a:cxn ang="0">
                  <a:pos x="1078" y="516"/>
                </a:cxn>
                <a:cxn ang="0">
                  <a:pos x="1078" y="516"/>
                </a:cxn>
              </a:cxnLst>
              <a:rect l="0" t="0" r="r" b="b"/>
              <a:pathLst>
                <a:path w="1078" h="1177">
                  <a:moveTo>
                    <a:pt x="1078" y="516"/>
                  </a:moveTo>
                  <a:lnTo>
                    <a:pt x="877" y="0"/>
                  </a:lnTo>
                  <a:lnTo>
                    <a:pt x="877" y="0"/>
                  </a:lnTo>
                  <a:lnTo>
                    <a:pt x="791" y="36"/>
                  </a:lnTo>
                  <a:lnTo>
                    <a:pt x="711" y="77"/>
                  </a:lnTo>
                  <a:lnTo>
                    <a:pt x="631" y="124"/>
                  </a:lnTo>
                  <a:lnTo>
                    <a:pt x="557" y="177"/>
                  </a:lnTo>
                  <a:lnTo>
                    <a:pt x="485" y="232"/>
                  </a:lnTo>
                  <a:lnTo>
                    <a:pt x="419" y="292"/>
                  </a:lnTo>
                  <a:lnTo>
                    <a:pt x="353" y="356"/>
                  </a:lnTo>
                  <a:lnTo>
                    <a:pt x="295" y="425"/>
                  </a:lnTo>
                  <a:lnTo>
                    <a:pt x="240" y="496"/>
                  </a:lnTo>
                  <a:lnTo>
                    <a:pt x="190" y="574"/>
                  </a:lnTo>
                  <a:lnTo>
                    <a:pt x="143" y="654"/>
                  </a:lnTo>
                  <a:lnTo>
                    <a:pt x="105" y="736"/>
                  </a:lnTo>
                  <a:lnTo>
                    <a:pt x="69" y="822"/>
                  </a:lnTo>
                  <a:lnTo>
                    <a:pt x="41" y="910"/>
                  </a:lnTo>
                  <a:lnTo>
                    <a:pt x="17" y="998"/>
                  </a:lnTo>
                  <a:lnTo>
                    <a:pt x="0" y="1092"/>
                  </a:lnTo>
                  <a:lnTo>
                    <a:pt x="543" y="1177"/>
                  </a:lnTo>
                  <a:lnTo>
                    <a:pt x="543" y="1177"/>
                  </a:lnTo>
                  <a:lnTo>
                    <a:pt x="551" y="1120"/>
                  </a:lnTo>
                  <a:lnTo>
                    <a:pt x="568" y="1064"/>
                  </a:lnTo>
                  <a:lnTo>
                    <a:pt x="585" y="1012"/>
                  </a:lnTo>
                  <a:lnTo>
                    <a:pt x="607" y="960"/>
                  </a:lnTo>
                  <a:lnTo>
                    <a:pt x="631" y="910"/>
                  </a:lnTo>
                  <a:lnTo>
                    <a:pt x="659" y="863"/>
                  </a:lnTo>
                  <a:lnTo>
                    <a:pt x="689" y="816"/>
                  </a:lnTo>
                  <a:lnTo>
                    <a:pt x="722" y="772"/>
                  </a:lnTo>
                  <a:lnTo>
                    <a:pt x="758" y="731"/>
                  </a:lnTo>
                  <a:lnTo>
                    <a:pt x="797" y="692"/>
                  </a:lnTo>
                  <a:lnTo>
                    <a:pt x="838" y="654"/>
                  </a:lnTo>
                  <a:lnTo>
                    <a:pt x="882" y="621"/>
                  </a:lnTo>
                  <a:lnTo>
                    <a:pt x="929" y="590"/>
                  </a:lnTo>
                  <a:lnTo>
                    <a:pt x="976" y="563"/>
                  </a:lnTo>
                  <a:lnTo>
                    <a:pt x="1026" y="538"/>
                  </a:lnTo>
                  <a:lnTo>
                    <a:pt x="1078" y="516"/>
                  </a:lnTo>
                  <a:lnTo>
                    <a:pt x="1078" y="516"/>
                  </a:lnTo>
                  <a:close/>
                </a:path>
              </a:pathLst>
            </a:custGeom>
            <a:solidFill>
              <a:schemeClr val="accent6"/>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4" name="Freeform 338"/>
            <p:cNvSpPr>
              <a:spLocks/>
            </p:cNvSpPr>
            <p:nvPr/>
          </p:nvSpPr>
          <p:spPr bwMode="auto">
            <a:xfrm>
              <a:off x="5716588" y="3881115"/>
              <a:ext cx="1373188" cy="2074863"/>
            </a:xfrm>
            <a:custGeom>
              <a:avLst/>
              <a:gdLst/>
              <a:ahLst/>
              <a:cxnLst>
                <a:cxn ang="0">
                  <a:pos x="865" y="879"/>
                </a:cxn>
                <a:cxn ang="0">
                  <a:pos x="865" y="879"/>
                </a:cxn>
                <a:cxn ang="0">
                  <a:pos x="829" y="849"/>
                </a:cxn>
                <a:cxn ang="0">
                  <a:pos x="796" y="816"/>
                </a:cxn>
                <a:cxn ang="0">
                  <a:pos x="763" y="783"/>
                </a:cxn>
                <a:cxn ang="0">
                  <a:pos x="733" y="747"/>
                </a:cxn>
                <a:cxn ang="0">
                  <a:pos x="705" y="711"/>
                </a:cxn>
                <a:cxn ang="0">
                  <a:pos x="680" y="673"/>
                </a:cxn>
                <a:cxn ang="0">
                  <a:pos x="656" y="631"/>
                </a:cxn>
                <a:cxn ang="0">
                  <a:pos x="634" y="590"/>
                </a:cxn>
                <a:cxn ang="0">
                  <a:pos x="614" y="546"/>
                </a:cxn>
                <a:cxn ang="0">
                  <a:pos x="598" y="502"/>
                </a:cxn>
                <a:cxn ang="0">
                  <a:pos x="581" y="458"/>
                </a:cxn>
                <a:cxn ang="0">
                  <a:pos x="570" y="411"/>
                </a:cxn>
                <a:cxn ang="0">
                  <a:pos x="559" y="364"/>
                </a:cxn>
                <a:cxn ang="0">
                  <a:pos x="554" y="314"/>
                </a:cxn>
                <a:cxn ang="0">
                  <a:pos x="548" y="267"/>
                </a:cxn>
                <a:cxn ang="0">
                  <a:pos x="548" y="218"/>
                </a:cxn>
                <a:cxn ang="0">
                  <a:pos x="548" y="218"/>
                </a:cxn>
                <a:cxn ang="0">
                  <a:pos x="551" y="149"/>
                </a:cxn>
                <a:cxn ang="0">
                  <a:pos x="559" y="85"/>
                </a:cxn>
                <a:cxn ang="0">
                  <a:pos x="16" y="0"/>
                </a:cxn>
                <a:cxn ang="0">
                  <a:pos x="16" y="0"/>
                </a:cxn>
                <a:cxn ang="0">
                  <a:pos x="8" y="52"/>
                </a:cxn>
                <a:cxn ang="0">
                  <a:pos x="2" y="107"/>
                </a:cxn>
                <a:cxn ang="0">
                  <a:pos x="0" y="160"/>
                </a:cxn>
                <a:cxn ang="0">
                  <a:pos x="0" y="215"/>
                </a:cxn>
                <a:cxn ang="0">
                  <a:pos x="0" y="215"/>
                </a:cxn>
                <a:cxn ang="0">
                  <a:pos x="2" y="298"/>
                </a:cxn>
                <a:cxn ang="0">
                  <a:pos x="8" y="378"/>
                </a:cxn>
                <a:cxn ang="0">
                  <a:pos x="19" y="458"/>
                </a:cxn>
                <a:cxn ang="0">
                  <a:pos x="35" y="535"/>
                </a:cxn>
                <a:cxn ang="0">
                  <a:pos x="55" y="612"/>
                </a:cxn>
                <a:cxn ang="0">
                  <a:pos x="79" y="686"/>
                </a:cxn>
                <a:cxn ang="0">
                  <a:pos x="107" y="758"/>
                </a:cxn>
                <a:cxn ang="0">
                  <a:pos x="140" y="830"/>
                </a:cxn>
                <a:cxn ang="0">
                  <a:pos x="176" y="899"/>
                </a:cxn>
                <a:cxn ang="0">
                  <a:pos x="215" y="965"/>
                </a:cxn>
                <a:cxn ang="0">
                  <a:pos x="259" y="1028"/>
                </a:cxn>
                <a:cxn ang="0">
                  <a:pos x="306" y="1089"/>
                </a:cxn>
                <a:cxn ang="0">
                  <a:pos x="355" y="1147"/>
                </a:cxn>
                <a:cxn ang="0">
                  <a:pos x="408" y="1202"/>
                </a:cxn>
                <a:cxn ang="0">
                  <a:pos x="463" y="1257"/>
                </a:cxn>
                <a:cxn ang="0">
                  <a:pos x="521" y="1307"/>
                </a:cxn>
                <a:cxn ang="0">
                  <a:pos x="865" y="879"/>
                </a:cxn>
              </a:cxnLst>
              <a:rect l="0" t="0" r="r" b="b"/>
              <a:pathLst>
                <a:path w="865" h="1307">
                  <a:moveTo>
                    <a:pt x="865" y="879"/>
                  </a:moveTo>
                  <a:lnTo>
                    <a:pt x="865" y="879"/>
                  </a:lnTo>
                  <a:lnTo>
                    <a:pt x="829" y="849"/>
                  </a:lnTo>
                  <a:lnTo>
                    <a:pt x="796" y="816"/>
                  </a:lnTo>
                  <a:lnTo>
                    <a:pt x="763" y="783"/>
                  </a:lnTo>
                  <a:lnTo>
                    <a:pt x="733" y="747"/>
                  </a:lnTo>
                  <a:lnTo>
                    <a:pt x="705" y="711"/>
                  </a:lnTo>
                  <a:lnTo>
                    <a:pt x="680" y="673"/>
                  </a:lnTo>
                  <a:lnTo>
                    <a:pt x="656" y="631"/>
                  </a:lnTo>
                  <a:lnTo>
                    <a:pt x="634" y="590"/>
                  </a:lnTo>
                  <a:lnTo>
                    <a:pt x="614" y="546"/>
                  </a:lnTo>
                  <a:lnTo>
                    <a:pt x="598" y="502"/>
                  </a:lnTo>
                  <a:lnTo>
                    <a:pt x="581" y="458"/>
                  </a:lnTo>
                  <a:lnTo>
                    <a:pt x="570" y="411"/>
                  </a:lnTo>
                  <a:lnTo>
                    <a:pt x="559" y="364"/>
                  </a:lnTo>
                  <a:lnTo>
                    <a:pt x="554" y="314"/>
                  </a:lnTo>
                  <a:lnTo>
                    <a:pt x="548" y="267"/>
                  </a:lnTo>
                  <a:lnTo>
                    <a:pt x="548" y="218"/>
                  </a:lnTo>
                  <a:lnTo>
                    <a:pt x="548" y="218"/>
                  </a:lnTo>
                  <a:lnTo>
                    <a:pt x="551" y="149"/>
                  </a:lnTo>
                  <a:lnTo>
                    <a:pt x="559" y="85"/>
                  </a:lnTo>
                  <a:lnTo>
                    <a:pt x="16" y="0"/>
                  </a:lnTo>
                  <a:lnTo>
                    <a:pt x="16" y="0"/>
                  </a:lnTo>
                  <a:lnTo>
                    <a:pt x="8" y="52"/>
                  </a:lnTo>
                  <a:lnTo>
                    <a:pt x="2" y="107"/>
                  </a:lnTo>
                  <a:lnTo>
                    <a:pt x="0" y="160"/>
                  </a:lnTo>
                  <a:lnTo>
                    <a:pt x="0" y="215"/>
                  </a:lnTo>
                  <a:lnTo>
                    <a:pt x="0" y="215"/>
                  </a:lnTo>
                  <a:lnTo>
                    <a:pt x="2" y="298"/>
                  </a:lnTo>
                  <a:lnTo>
                    <a:pt x="8" y="378"/>
                  </a:lnTo>
                  <a:lnTo>
                    <a:pt x="19" y="458"/>
                  </a:lnTo>
                  <a:lnTo>
                    <a:pt x="35" y="535"/>
                  </a:lnTo>
                  <a:lnTo>
                    <a:pt x="55" y="612"/>
                  </a:lnTo>
                  <a:lnTo>
                    <a:pt x="79" y="686"/>
                  </a:lnTo>
                  <a:lnTo>
                    <a:pt x="107" y="758"/>
                  </a:lnTo>
                  <a:lnTo>
                    <a:pt x="140" y="830"/>
                  </a:lnTo>
                  <a:lnTo>
                    <a:pt x="176" y="899"/>
                  </a:lnTo>
                  <a:lnTo>
                    <a:pt x="215" y="965"/>
                  </a:lnTo>
                  <a:lnTo>
                    <a:pt x="259" y="1028"/>
                  </a:lnTo>
                  <a:lnTo>
                    <a:pt x="306" y="1089"/>
                  </a:lnTo>
                  <a:lnTo>
                    <a:pt x="355" y="1147"/>
                  </a:lnTo>
                  <a:lnTo>
                    <a:pt x="408" y="1202"/>
                  </a:lnTo>
                  <a:lnTo>
                    <a:pt x="463" y="1257"/>
                  </a:lnTo>
                  <a:lnTo>
                    <a:pt x="521" y="1307"/>
                  </a:lnTo>
                  <a:lnTo>
                    <a:pt x="865" y="879"/>
                  </a:lnTo>
                  <a:close/>
                </a:path>
              </a:pathLst>
            </a:custGeom>
            <a:solidFill>
              <a:schemeClr val="accent6"/>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5" name="Freeform 340"/>
            <p:cNvSpPr>
              <a:spLocks/>
            </p:cNvSpPr>
            <p:nvPr/>
          </p:nvSpPr>
          <p:spPr bwMode="auto">
            <a:xfrm>
              <a:off x="6546851" y="5276527"/>
              <a:ext cx="1439863" cy="1168400"/>
            </a:xfrm>
            <a:custGeom>
              <a:avLst/>
              <a:gdLst/>
              <a:ahLst/>
              <a:cxnLst>
                <a:cxn ang="0">
                  <a:pos x="874" y="188"/>
                </a:cxn>
                <a:cxn ang="0">
                  <a:pos x="874" y="188"/>
                </a:cxn>
                <a:cxn ang="0">
                  <a:pos x="800" y="185"/>
                </a:cxn>
                <a:cxn ang="0">
                  <a:pos x="728" y="174"/>
                </a:cxn>
                <a:cxn ang="0">
                  <a:pos x="656" y="160"/>
                </a:cxn>
                <a:cxn ang="0">
                  <a:pos x="588" y="138"/>
                </a:cxn>
                <a:cxn ang="0">
                  <a:pos x="521" y="111"/>
                </a:cxn>
                <a:cxn ang="0">
                  <a:pos x="458" y="80"/>
                </a:cxn>
                <a:cxn ang="0">
                  <a:pos x="400" y="42"/>
                </a:cxn>
                <a:cxn ang="0">
                  <a:pos x="342" y="0"/>
                </a:cxn>
                <a:cxn ang="0">
                  <a:pos x="0" y="428"/>
                </a:cxn>
                <a:cxn ang="0">
                  <a:pos x="0" y="428"/>
                </a:cxn>
                <a:cxn ang="0">
                  <a:pos x="44" y="464"/>
                </a:cxn>
                <a:cxn ang="0">
                  <a:pos x="91" y="497"/>
                </a:cxn>
                <a:cxn ang="0">
                  <a:pos x="141" y="527"/>
                </a:cxn>
                <a:cxn ang="0">
                  <a:pos x="191" y="557"/>
                </a:cxn>
                <a:cxn ang="0">
                  <a:pos x="243" y="585"/>
                </a:cxn>
                <a:cxn ang="0">
                  <a:pos x="295" y="610"/>
                </a:cxn>
                <a:cxn ang="0">
                  <a:pos x="348" y="634"/>
                </a:cxn>
                <a:cxn ang="0">
                  <a:pos x="403" y="654"/>
                </a:cxn>
                <a:cxn ang="0">
                  <a:pos x="461" y="673"/>
                </a:cxn>
                <a:cxn ang="0">
                  <a:pos x="516" y="690"/>
                </a:cxn>
                <a:cxn ang="0">
                  <a:pos x="574" y="703"/>
                </a:cxn>
                <a:cxn ang="0">
                  <a:pos x="634" y="717"/>
                </a:cxn>
                <a:cxn ang="0">
                  <a:pos x="692" y="725"/>
                </a:cxn>
                <a:cxn ang="0">
                  <a:pos x="753" y="731"/>
                </a:cxn>
                <a:cxn ang="0">
                  <a:pos x="816" y="736"/>
                </a:cxn>
                <a:cxn ang="0">
                  <a:pos x="877" y="736"/>
                </a:cxn>
                <a:cxn ang="0">
                  <a:pos x="877" y="736"/>
                </a:cxn>
                <a:cxn ang="0">
                  <a:pos x="907" y="736"/>
                </a:cxn>
                <a:cxn ang="0">
                  <a:pos x="894" y="188"/>
                </a:cxn>
                <a:cxn ang="0">
                  <a:pos x="894" y="188"/>
                </a:cxn>
                <a:cxn ang="0">
                  <a:pos x="874" y="188"/>
                </a:cxn>
                <a:cxn ang="0">
                  <a:pos x="874" y="188"/>
                </a:cxn>
              </a:cxnLst>
              <a:rect l="0" t="0" r="r" b="b"/>
              <a:pathLst>
                <a:path w="907" h="736">
                  <a:moveTo>
                    <a:pt x="874" y="188"/>
                  </a:moveTo>
                  <a:lnTo>
                    <a:pt x="874" y="188"/>
                  </a:lnTo>
                  <a:lnTo>
                    <a:pt x="800" y="185"/>
                  </a:lnTo>
                  <a:lnTo>
                    <a:pt x="728" y="174"/>
                  </a:lnTo>
                  <a:lnTo>
                    <a:pt x="656" y="160"/>
                  </a:lnTo>
                  <a:lnTo>
                    <a:pt x="588" y="138"/>
                  </a:lnTo>
                  <a:lnTo>
                    <a:pt x="521" y="111"/>
                  </a:lnTo>
                  <a:lnTo>
                    <a:pt x="458" y="80"/>
                  </a:lnTo>
                  <a:lnTo>
                    <a:pt x="400" y="42"/>
                  </a:lnTo>
                  <a:lnTo>
                    <a:pt x="342" y="0"/>
                  </a:lnTo>
                  <a:lnTo>
                    <a:pt x="0" y="428"/>
                  </a:lnTo>
                  <a:lnTo>
                    <a:pt x="0" y="428"/>
                  </a:lnTo>
                  <a:lnTo>
                    <a:pt x="44" y="464"/>
                  </a:lnTo>
                  <a:lnTo>
                    <a:pt x="91" y="497"/>
                  </a:lnTo>
                  <a:lnTo>
                    <a:pt x="141" y="527"/>
                  </a:lnTo>
                  <a:lnTo>
                    <a:pt x="191" y="557"/>
                  </a:lnTo>
                  <a:lnTo>
                    <a:pt x="243" y="585"/>
                  </a:lnTo>
                  <a:lnTo>
                    <a:pt x="295" y="610"/>
                  </a:lnTo>
                  <a:lnTo>
                    <a:pt x="348" y="634"/>
                  </a:lnTo>
                  <a:lnTo>
                    <a:pt x="403" y="654"/>
                  </a:lnTo>
                  <a:lnTo>
                    <a:pt x="461" y="673"/>
                  </a:lnTo>
                  <a:lnTo>
                    <a:pt x="516" y="690"/>
                  </a:lnTo>
                  <a:lnTo>
                    <a:pt x="574" y="703"/>
                  </a:lnTo>
                  <a:lnTo>
                    <a:pt x="634" y="717"/>
                  </a:lnTo>
                  <a:lnTo>
                    <a:pt x="692" y="725"/>
                  </a:lnTo>
                  <a:lnTo>
                    <a:pt x="753" y="731"/>
                  </a:lnTo>
                  <a:lnTo>
                    <a:pt x="816" y="736"/>
                  </a:lnTo>
                  <a:lnTo>
                    <a:pt x="877" y="736"/>
                  </a:lnTo>
                  <a:lnTo>
                    <a:pt x="877" y="736"/>
                  </a:lnTo>
                  <a:lnTo>
                    <a:pt x="907" y="736"/>
                  </a:lnTo>
                  <a:lnTo>
                    <a:pt x="894" y="188"/>
                  </a:lnTo>
                  <a:lnTo>
                    <a:pt x="894" y="188"/>
                  </a:lnTo>
                  <a:lnTo>
                    <a:pt x="874" y="188"/>
                  </a:lnTo>
                  <a:lnTo>
                    <a:pt x="874" y="188"/>
                  </a:lnTo>
                  <a:close/>
                </a:path>
              </a:pathLst>
            </a:custGeom>
            <a:solidFill>
              <a:schemeClr val="tx2"/>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6" name="Freeform 341"/>
            <p:cNvSpPr>
              <a:spLocks/>
            </p:cNvSpPr>
            <p:nvPr/>
          </p:nvSpPr>
          <p:spPr bwMode="auto">
            <a:xfrm>
              <a:off x="7966076" y="5238427"/>
              <a:ext cx="1439863" cy="1206500"/>
            </a:xfrm>
            <a:custGeom>
              <a:avLst/>
              <a:gdLst/>
              <a:ahLst/>
              <a:cxnLst>
                <a:cxn ang="0">
                  <a:pos x="0" y="212"/>
                </a:cxn>
                <a:cxn ang="0">
                  <a:pos x="13" y="760"/>
                </a:cxn>
                <a:cxn ang="0">
                  <a:pos x="13" y="760"/>
                </a:cxn>
                <a:cxn ang="0">
                  <a:pos x="77" y="758"/>
                </a:cxn>
                <a:cxn ang="0">
                  <a:pos x="140" y="752"/>
                </a:cxn>
                <a:cxn ang="0">
                  <a:pos x="201" y="744"/>
                </a:cxn>
                <a:cxn ang="0">
                  <a:pos x="261" y="733"/>
                </a:cxn>
                <a:cxn ang="0">
                  <a:pos x="322" y="719"/>
                </a:cxn>
                <a:cxn ang="0">
                  <a:pos x="383" y="703"/>
                </a:cxn>
                <a:cxn ang="0">
                  <a:pos x="441" y="686"/>
                </a:cxn>
                <a:cxn ang="0">
                  <a:pos x="499" y="664"/>
                </a:cxn>
                <a:cxn ang="0">
                  <a:pos x="554" y="639"/>
                </a:cxn>
                <a:cxn ang="0">
                  <a:pos x="609" y="614"/>
                </a:cxn>
                <a:cxn ang="0">
                  <a:pos x="661" y="587"/>
                </a:cxn>
                <a:cxn ang="0">
                  <a:pos x="714" y="556"/>
                </a:cxn>
                <a:cxn ang="0">
                  <a:pos x="763" y="523"/>
                </a:cxn>
                <a:cxn ang="0">
                  <a:pos x="813" y="490"/>
                </a:cxn>
                <a:cxn ang="0">
                  <a:pos x="860" y="452"/>
                </a:cxn>
                <a:cxn ang="0">
                  <a:pos x="907" y="413"/>
                </a:cxn>
                <a:cxn ang="0">
                  <a:pos x="543" y="0"/>
                </a:cxn>
                <a:cxn ang="0">
                  <a:pos x="543" y="0"/>
                </a:cxn>
                <a:cxn ang="0">
                  <a:pos x="488" y="46"/>
                </a:cxn>
                <a:cxn ang="0">
                  <a:pos x="427" y="85"/>
                </a:cxn>
                <a:cxn ang="0">
                  <a:pos x="363" y="121"/>
                </a:cxn>
                <a:cxn ang="0">
                  <a:pos x="295" y="151"/>
                </a:cxn>
                <a:cxn ang="0">
                  <a:pos x="226" y="176"/>
                </a:cxn>
                <a:cxn ang="0">
                  <a:pos x="190" y="187"/>
                </a:cxn>
                <a:cxn ang="0">
                  <a:pos x="154" y="195"/>
                </a:cxn>
                <a:cxn ang="0">
                  <a:pos x="115" y="201"/>
                </a:cxn>
                <a:cxn ang="0">
                  <a:pos x="77" y="206"/>
                </a:cxn>
                <a:cxn ang="0">
                  <a:pos x="41" y="209"/>
                </a:cxn>
                <a:cxn ang="0">
                  <a:pos x="0" y="212"/>
                </a:cxn>
                <a:cxn ang="0">
                  <a:pos x="0" y="212"/>
                </a:cxn>
              </a:cxnLst>
              <a:rect l="0" t="0" r="r" b="b"/>
              <a:pathLst>
                <a:path w="907" h="760">
                  <a:moveTo>
                    <a:pt x="0" y="212"/>
                  </a:moveTo>
                  <a:lnTo>
                    <a:pt x="13" y="760"/>
                  </a:lnTo>
                  <a:lnTo>
                    <a:pt x="13" y="760"/>
                  </a:lnTo>
                  <a:lnTo>
                    <a:pt x="77" y="758"/>
                  </a:lnTo>
                  <a:lnTo>
                    <a:pt x="140" y="752"/>
                  </a:lnTo>
                  <a:lnTo>
                    <a:pt x="201" y="744"/>
                  </a:lnTo>
                  <a:lnTo>
                    <a:pt x="261" y="733"/>
                  </a:lnTo>
                  <a:lnTo>
                    <a:pt x="322" y="719"/>
                  </a:lnTo>
                  <a:lnTo>
                    <a:pt x="383" y="703"/>
                  </a:lnTo>
                  <a:lnTo>
                    <a:pt x="441" y="686"/>
                  </a:lnTo>
                  <a:lnTo>
                    <a:pt x="499" y="664"/>
                  </a:lnTo>
                  <a:lnTo>
                    <a:pt x="554" y="639"/>
                  </a:lnTo>
                  <a:lnTo>
                    <a:pt x="609" y="614"/>
                  </a:lnTo>
                  <a:lnTo>
                    <a:pt x="661" y="587"/>
                  </a:lnTo>
                  <a:lnTo>
                    <a:pt x="714" y="556"/>
                  </a:lnTo>
                  <a:lnTo>
                    <a:pt x="763" y="523"/>
                  </a:lnTo>
                  <a:lnTo>
                    <a:pt x="813" y="490"/>
                  </a:lnTo>
                  <a:lnTo>
                    <a:pt x="860" y="452"/>
                  </a:lnTo>
                  <a:lnTo>
                    <a:pt x="907" y="413"/>
                  </a:lnTo>
                  <a:lnTo>
                    <a:pt x="543" y="0"/>
                  </a:lnTo>
                  <a:lnTo>
                    <a:pt x="543" y="0"/>
                  </a:lnTo>
                  <a:lnTo>
                    <a:pt x="488" y="46"/>
                  </a:lnTo>
                  <a:lnTo>
                    <a:pt x="427" y="85"/>
                  </a:lnTo>
                  <a:lnTo>
                    <a:pt x="363" y="121"/>
                  </a:lnTo>
                  <a:lnTo>
                    <a:pt x="295" y="151"/>
                  </a:lnTo>
                  <a:lnTo>
                    <a:pt x="226" y="176"/>
                  </a:lnTo>
                  <a:lnTo>
                    <a:pt x="190" y="187"/>
                  </a:lnTo>
                  <a:lnTo>
                    <a:pt x="154" y="195"/>
                  </a:lnTo>
                  <a:lnTo>
                    <a:pt x="115" y="201"/>
                  </a:lnTo>
                  <a:lnTo>
                    <a:pt x="77" y="206"/>
                  </a:lnTo>
                  <a:lnTo>
                    <a:pt x="41" y="209"/>
                  </a:lnTo>
                  <a:lnTo>
                    <a:pt x="0" y="212"/>
                  </a:lnTo>
                  <a:lnTo>
                    <a:pt x="0" y="212"/>
                  </a:lnTo>
                  <a:close/>
                </a:path>
              </a:pathLst>
            </a:custGeom>
            <a:solidFill>
              <a:schemeClr val="tx2"/>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7" name="Freeform 342"/>
            <p:cNvSpPr>
              <a:spLocks/>
            </p:cNvSpPr>
            <p:nvPr/>
          </p:nvSpPr>
          <p:spPr bwMode="auto">
            <a:xfrm>
              <a:off x="8828088" y="4431977"/>
              <a:ext cx="1308100" cy="1462088"/>
            </a:xfrm>
            <a:custGeom>
              <a:avLst/>
              <a:gdLst/>
              <a:ahLst/>
              <a:cxnLst>
                <a:cxn ang="0">
                  <a:pos x="0" y="508"/>
                </a:cxn>
                <a:cxn ang="0">
                  <a:pos x="364" y="921"/>
                </a:cxn>
                <a:cxn ang="0">
                  <a:pos x="364" y="921"/>
                </a:cxn>
                <a:cxn ang="0">
                  <a:pos x="408" y="883"/>
                </a:cxn>
                <a:cxn ang="0">
                  <a:pos x="449" y="838"/>
                </a:cxn>
                <a:cxn ang="0">
                  <a:pos x="490" y="794"/>
                </a:cxn>
                <a:cxn ang="0">
                  <a:pos x="529" y="747"/>
                </a:cxn>
                <a:cxn ang="0">
                  <a:pos x="568" y="701"/>
                </a:cxn>
                <a:cxn ang="0">
                  <a:pos x="601" y="651"/>
                </a:cxn>
                <a:cxn ang="0">
                  <a:pos x="634" y="601"/>
                </a:cxn>
                <a:cxn ang="0">
                  <a:pos x="664" y="549"/>
                </a:cxn>
                <a:cxn ang="0">
                  <a:pos x="694" y="494"/>
                </a:cxn>
                <a:cxn ang="0">
                  <a:pos x="719" y="439"/>
                </a:cxn>
                <a:cxn ang="0">
                  <a:pos x="744" y="384"/>
                </a:cxn>
                <a:cxn ang="0">
                  <a:pos x="763" y="326"/>
                </a:cxn>
                <a:cxn ang="0">
                  <a:pos x="783" y="268"/>
                </a:cxn>
                <a:cxn ang="0">
                  <a:pos x="799" y="207"/>
                </a:cxn>
                <a:cxn ang="0">
                  <a:pos x="813" y="146"/>
                </a:cxn>
                <a:cxn ang="0">
                  <a:pos x="824" y="83"/>
                </a:cxn>
                <a:cxn ang="0">
                  <a:pos x="278" y="0"/>
                </a:cxn>
                <a:cxn ang="0">
                  <a:pos x="278" y="0"/>
                </a:cxn>
                <a:cxn ang="0">
                  <a:pos x="273" y="36"/>
                </a:cxn>
                <a:cxn ang="0">
                  <a:pos x="264" y="75"/>
                </a:cxn>
                <a:cxn ang="0">
                  <a:pos x="253" y="111"/>
                </a:cxn>
                <a:cxn ang="0">
                  <a:pos x="242" y="146"/>
                </a:cxn>
                <a:cxn ang="0">
                  <a:pos x="215" y="215"/>
                </a:cxn>
                <a:cxn ang="0">
                  <a:pos x="182" y="282"/>
                </a:cxn>
                <a:cxn ang="0">
                  <a:pos x="146" y="342"/>
                </a:cxn>
                <a:cxn ang="0">
                  <a:pos x="102" y="403"/>
                </a:cxn>
                <a:cxn ang="0">
                  <a:pos x="52" y="458"/>
                </a:cxn>
                <a:cxn ang="0">
                  <a:pos x="0" y="508"/>
                </a:cxn>
                <a:cxn ang="0">
                  <a:pos x="0" y="508"/>
                </a:cxn>
              </a:cxnLst>
              <a:rect l="0" t="0" r="r" b="b"/>
              <a:pathLst>
                <a:path w="824" h="921">
                  <a:moveTo>
                    <a:pt x="0" y="508"/>
                  </a:moveTo>
                  <a:lnTo>
                    <a:pt x="364" y="921"/>
                  </a:lnTo>
                  <a:lnTo>
                    <a:pt x="364" y="921"/>
                  </a:lnTo>
                  <a:lnTo>
                    <a:pt x="408" y="883"/>
                  </a:lnTo>
                  <a:lnTo>
                    <a:pt x="449" y="838"/>
                  </a:lnTo>
                  <a:lnTo>
                    <a:pt x="490" y="794"/>
                  </a:lnTo>
                  <a:lnTo>
                    <a:pt x="529" y="747"/>
                  </a:lnTo>
                  <a:lnTo>
                    <a:pt x="568" y="701"/>
                  </a:lnTo>
                  <a:lnTo>
                    <a:pt x="601" y="651"/>
                  </a:lnTo>
                  <a:lnTo>
                    <a:pt x="634" y="601"/>
                  </a:lnTo>
                  <a:lnTo>
                    <a:pt x="664" y="549"/>
                  </a:lnTo>
                  <a:lnTo>
                    <a:pt x="694" y="494"/>
                  </a:lnTo>
                  <a:lnTo>
                    <a:pt x="719" y="439"/>
                  </a:lnTo>
                  <a:lnTo>
                    <a:pt x="744" y="384"/>
                  </a:lnTo>
                  <a:lnTo>
                    <a:pt x="763" y="326"/>
                  </a:lnTo>
                  <a:lnTo>
                    <a:pt x="783" y="268"/>
                  </a:lnTo>
                  <a:lnTo>
                    <a:pt x="799" y="207"/>
                  </a:lnTo>
                  <a:lnTo>
                    <a:pt x="813" y="146"/>
                  </a:lnTo>
                  <a:lnTo>
                    <a:pt x="824" y="83"/>
                  </a:lnTo>
                  <a:lnTo>
                    <a:pt x="278" y="0"/>
                  </a:lnTo>
                  <a:lnTo>
                    <a:pt x="278" y="0"/>
                  </a:lnTo>
                  <a:lnTo>
                    <a:pt x="273" y="36"/>
                  </a:lnTo>
                  <a:lnTo>
                    <a:pt x="264" y="75"/>
                  </a:lnTo>
                  <a:lnTo>
                    <a:pt x="253" y="111"/>
                  </a:lnTo>
                  <a:lnTo>
                    <a:pt x="242" y="146"/>
                  </a:lnTo>
                  <a:lnTo>
                    <a:pt x="215" y="215"/>
                  </a:lnTo>
                  <a:lnTo>
                    <a:pt x="182" y="282"/>
                  </a:lnTo>
                  <a:lnTo>
                    <a:pt x="146" y="342"/>
                  </a:lnTo>
                  <a:lnTo>
                    <a:pt x="102" y="403"/>
                  </a:lnTo>
                  <a:lnTo>
                    <a:pt x="52" y="458"/>
                  </a:lnTo>
                  <a:lnTo>
                    <a:pt x="0" y="508"/>
                  </a:lnTo>
                  <a:lnTo>
                    <a:pt x="0" y="508"/>
                  </a:lnTo>
                  <a:close/>
                </a:path>
              </a:pathLst>
            </a:custGeom>
            <a:solidFill>
              <a:schemeClr val="tx2"/>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8" name="Freeform 343"/>
            <p:cNvSpPr>
              <a:spLocks/>
            </p:cNvSpPr>
            <p:nvPr/>
          </p:nvSpPr>
          <p:spPr bwMode="auto">
            <a:xfrm>
              <a:off x="7134226" y="1999927"/>
              <a:ext cx="1522413" cy="966788"/>
            </a:xfrm>
            <a:custGeom>
              <a:avLst/>
              <a:gdLst/>
              <a:ahLst/>
              <a:cxnLst>
                <a:cxn ang="0">
                  <a:pos x="507" y="0"/>
                </a:cxn>
                <a:cxn ang="0">
                  <a:pos x="507" y="0"/>
                </a:cxn>
                <a:cxn ang="0">
                  <a:pos x="441" y="0"/>
                </a:cxn>
                <a:cxn ang="0">
                  <a:pos x="375" y="5"/>
                </a:cxn>
                <a:cxn ang="0">
                  <a:pos x="309" y="13"/>
                </a:cxn>
                <a:cxn ang="0">
                  <a:pos x="245" y="24"/>
                </a:cxn>
                <a:cxn ang="0">
                  <a:pos x="182" y="35"/>
                </a:cxn>
                <a:cxn ang="0">
                  <a:pos x="121" y="52"/>
                </a:cxn>
                <a:cxn ang="0">
                  <a:pos x="60" y="71"/>
                </a:cxn>
                <a:cxn ang="0">
                  <a:pos x="0" y="93"/>
                </a:cxn>
                <a:cxn ang="0">
                  <a:pos x="201" y="609"/>
                </a:cxn>
                <a:cxn ang="0">
                  <a:pos x="201" y="609"/>
                </a:cxn>
                <a:cxn ang="0">
                  <a:pos x="237" y="595"/>
                </a:cxn>
                <a:cxn ang="0">
                  <a:pos x="273" y="584"/>
                </a:cxn>
                <a:cxn ang="0">
                  <a:pos x="309" y="573"/>
                </a:cxn>
                <a:cxn ang="0">
                  <a:pos x="347" y="565"/>
                </a:cxn>
                <a:cxn ang="0">
                  <a:pos x="386" y="559"/>
                </a:cxn>
                <a:cxn ang="0">
                  <a:pos x="424" y="554"/>
                </a:cxn>
                <a:cxn ang="0">
                  <a:pos x="466" y="551"/>
                </a:cxn>
                <a:cxn ang="0">
                  <a:pos x="504" y="551"/>
                </a:cxn>
                <a:cxn ang="0">
                  <a:pos x="504" y="551"/>
                </a:cxn>
                <a:cxn ang="0">
                  <a:pos x="576" y="554"/>
                </a:cxn>
                <a:cxn ang="0">
                  <a:pos x="648" y="562"/>
                </a:cxn>
                <a:cxn ang="0">
                  <a:pos x="714" y="578"/>
                </a:cxn>
                <a:cxn ang="0">
                  <a:pos x="780" y="598"/>
                </a:cxn>
                <a:cxn ang="0">
                  <a:pos x="959" y="74"/>
                </a:cxn>
                <a:cxn ang="0">
                  <a:pos x="959" y="74"/>
                </a:cxn>
                <a:cxn ang="0">
                  <a:pos x="904" y="57"/>
                </a:cxn>
                <a:cxn ang="0">
                  <a:pos x="852" y="41"/>
                </a:cxn>
                <a:cxn ang="0">
                  <a:pos x="796" y="27"/>
                </a:cxn>
                <a:cxn ang="0">
                  <a:pos x="739" y="19"/>
                </a:cxn>
                <a:cxn ang="0">
                  <a:pos x="681" y="11"/>
                </a:cxn>
                <a:cxn ang="0">
                  <a:pos x="626" y="2"/>
                </a:cxn>
                <a:cxn ang="0">
                  <a:pos x="565" y="0"/>
                </a:cxn>
                <a:cxn ang="0">
                  <a:pos x="507" y="0"/>
                </a:cxn>
                <a:cxn ang="0">
                  <a:pos x="507" y="0"/>
                </a:cxn>
              </a:cxnLst>
              <a:rect l="0" t="0" r="r" b="b"/>
              <a:pathLst>
                <a:path w="959" h="609">
                  <a:moveTo>
                    <a:pt x="507" y="0"/>
                  </a:moveTo>
                  <a:lnTo>
                    <a:pt x="507" y="0"/>
                  </a:lnTo>
                  <a:lnTo>
                    <a:pt x="441" y="0"/>
                  </a:lnTo>
                  <a:lnTo>
                    <a:pt x="375" y="5"/>
                  </a:lnTo>
                  <a:lnTo>
                    <a:pt x="309" y="13"/>
                  </a:lnTo>
                  <a:lnTo>
                    <a:pt x="245" y="24"/>
                  </a:lnTo>
                  <a:lnTo>
                    <a:pt x="182" y="35"/>
                  </a:lnTo>
                  <a:lnTo>
                    <a:pt x="121" y="52"/>
                  </a:lnTo>
                  <a:lnTo>
                    <a:pt x="60" y="71"/>
                  </a:lnTo>
                  <a:lnTo>
                    <a:pt x="0" y="93"/>
                  </a:lnTo>
                  <a:lnTo>
                    <a:pt x="201" y="609"/>
                  </a:lnTo>
                  <a:lnTo>
                    <a:pt x="201" y="609"/>
                  </a:lnTo>
                  <a:lnTo>
                    <a:pt x="237" y="595"/>
                  </a:lnTo>
                  <a:lnTo>
                    <a:pt x="273" y="584"/>
                  </a:lnTo>
                  <a:lnTo>
                    <a:pt x="309" y="573"/>
                  </a:lnTo>
                  <a:lnTo>
                    <a:pt x="347" y="565"/>
                  </a:lnTo>
                  <a:lnTo>
                    <a:pt x="386" y="559"/>
                  </a:lnTo>
                  <a:lnTo>
                    <a:pt x="424" y="554"/>
                  </a:lnTo>
                  <a:lnTo>
                    <a:pt x="466" y="551"/>
                  </a:lnTo>
                  <a:lnTo>
                    <a:pt x="504" y="551"/>
                  </a:lnTo>
                  <a:lnTo>
                    <a:pt x="504" y="551"/>
                  </a:lnTo>
                  <a:lnTo>
                    <a:pt x="576" y="554"/>
                  </a:lnTo>
                  <a:lnTo>
                    <a:pt x="648" y="562"/>
                  </a:lnTo>
                  <a:lnTo>
                    <a:pt x="714" y="578"/>
                  </a:lnTo>
                  <a:lnTo>
                    <a:pt x="780" y="598"/>
                  </a:lnTo>
                  <a:lnTo>
                    <a:pt x="959" y="74"/>
                  </a:lnTo>
                  <a:lnTo>
                    <a:pt x="959" y="74"/>
                  </a:lnTo>
                  <a:lnTo>
                    <a:pt x="904" y="57"/>
                  </a:lnTo>
                  <a:lnTo>
                    <a:pt x="852" y="41"/>
                  </a:lnTo>
                  <a:lnTo>
                    <a:pt x="796" y="27"/>
                  </a:lnTo>
                  <a:lnTo>
                    <a:pt x="739" y="19"/>
                  </a:lnTo>
                  <a:lnTo>
                    <a:pt x="681" y="11"/>
                  </a:lnTo>
                  <a:lnTo>
                    <a:pt x="626" y="2"/>
                  </a:lnTo>
                  <a:lnTo>
                    <a:pt x="565" y="0"/>
                  </a:lnTo>
                  <a:lnTo>
                    <a:pt x="507" y="0"/>
                  </a:lnTo>
                  <a:lnTo>
                    <a:pt x="507" y="0"/>
                  </a:lnTo>
                  <a:close/>
                </a:path>
              </a:pathLst>
            </a:custGeom>
            <a:solidFill>
              <a:schemeClr val="accent5"/>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39" name="Freeform 344"/>
            <p:cNvSpPr>
              <a:spLocks/>
            </p:cNvSpPr>
            <p:nvPr/>
          </p:nvSpPr>
          <p:spPr bwMode="auto">
            <a:xfrm>
              <a:off x="8372476" y="2117402"/>
              <a:ext cx="1470025" cy="1409700"/>
            </a:xfrm>
            <a:custGeom>
              <a:avLst/>
              <a:gdLst/>
              <a:ahLst/>
              <a:cxnLst>
                <a:cxn ang="0">
                  <a:pos x="179" y="0"/>
                </a:cxn>
                <a:cxn ang="0">
                  <a:pos x="0" y="524"/>
                </a:cxn>
                <a:cxn ang="0">
                  <a:pos x="0" y="524"/>
                </a:cxn>
                <a:cxn ang="0">
                  <a:pos x="36" y="535"/>
                </a:cxn>
                <a:cxn ang="0">
                  <a:pos x="72" y="551"/>
                </a:cxn>
                <a:cxn ang="0">
                  <a:pos x="138" y="584"/>
                </a:cxn>
                <a:cxn ang="0">
                  <a:pos x="201" y="623"/>
                </a:cxn>
                <a:cxn ang="0">
                  <a:pos x="259" y="667"/>
                </a:cxn>
                <a:cxn ang="0">
                  <a:pos x="314" y="714"/>
                </a:cxn>
                <a:cxn ang="0">
                  <a:pos x="367" y="766"/>
                </a:cxn>
                <a:cxn ang="0">
                  <a:pos x="411" y="824"/>
                </a:cxn>
                <a:cxn ang="0">
                  <a:pos x="452" y="888"/>
                </a:cxn>
                <a:cxn ang="0">
                  <a:pos x="926" y="601"/>
                </a:cxn>
                <a:cxn ang="0">
                  <a:pos x="926" y="601"/>
                </a:cxn>
                <a:cxn ang="0">
                  <a:pos x="893" y="549"/>
                </a:cxn>
                <a:cxn ang="0">
                  <a:pos x="857" y="499"/>
                </a:cxn>
                <a:cxn ang="0">
                  <a:pos x="821" y="449"/>
                </a:cxn>
                <a:cxn ang="0">
                  <a:pos x="783" y="402"/>
                </a:cxn>
                <a:cxn ang="0">
                  <a:pos x="742" y="358"/>
                </a:cxn>
                <a:cxn ang="0">
                  <a:pos x="697" y="314"/>
                </a:cxn>
                <a:cxn ang="0">
                  <a:pos x="653" y="276"/>
                </a:cxn>
                <a:cxn ang="0">
                  <a:pos x="606" y="234"/>
                </a:cxn>
                <a:cxn ang="0">
                  <a:pos x="560" y="198"/>
                </a:cxn>
                <a:cxn ang="0">
                  <a:pos x="507" y="163"/>
                </a:cxn>
                <a:cxn ang="0">
                  <a:pos x="458" y="130"/>
                </a:cxn>
                <a:cxn ang="0">
                  <a:pos x="405" y="99"/>
                </a:cxn>
                <a:cxn ang="0">
                  <a:pos x="350" y="72"/>
                </a:cxn>
                <a:cxn ang="0">
                  <a:pos x="295" y="44"/>
                </a:cxn>
                <a:cxn ang="0">
                  <a:pos x="237" y="19"/>
                </a:cxn>
                <a:cxn ang="0">
                  <a:pos x="179" y="0"/>
                </a:cxn>
                <a:cxn ang="0">
                  <a:pos x="179" y="0"/>
                </a:cxn>
              </a:cxnLst>
              <a:rect l="0" t="0" r="r" b="b"/>
              <a:pathLst>
                <a:path w="926" h="888">
                  <a:moveTo>
                    <a:pt x="179" y="0"/>
                  </a:moveTo>
                  <a:lnTo>
                    <a:pt x="0" y="524"/>
                  </a:lnTo>
                  <a:lnTo>
                    <a:pt x="0" y="524"/>
                  </a:lnTo>
                  <a:lnTo>
                    <a:pt x="36" y="535"/>
                  </a:lnTo>
                  <a:lnTo>
                    <a:pt x="72" y="551"/>
                  </a:lnTo>
                  <a:lnTo>
                    <a:pt x="138" y="584"/>
                  </a:lnTo>
                  <a:lnTo>
                    <a:pt x="201" y="623"/>
                  </a:lnTo>
                  <a:lnTo>
                    <a:pt x="259" y="667"/>
                  </a:lnTo>
                  <a:lnTo>
                    <a:pt x="314" y="714"/>
                  </a:lnTo>
                  <a:lnTo>
                    <a:pt x="367" y="766"/>
                  </a:lnTo>
                  <a:lnTo>
                    <a:pt x="411" y="824"/>
                  </a:lnTo>
                  <a:lnTo>
                    <a:pt x="452" y="888"/>
                  </a:lnTo>
                  <a:lnTo>
                    <a:pt x="926" y="601"/>
                  </a:lnTo>
                  <a:lnTo>
                    <a:pt x="926" y="601"/>
                  </a:lnTo>
                  <a:lnTo>
                    <a:pt x="893" y="549"/>
                  </a:lnTo>
                  <a:lnTo>
                    <a:pt x="857" y="499"/>
                  </a:lnTo>
                  <a:lnTo>
                    <a:pt x="821" y="449"/>
                  </a:lnTo>
                  <a:lnTo>
                    <a:pt x="783" y="402"/>
                  </a:lnTo>
                  <a:lnTo>
                    <a:pt x="742" y="358"/>
                  </a:lnTo>
                  <a:lnTo>
                    <a:pt x="697" y="314"/>
                  </a:lnTo>
                  <a:lnTo>
                    <a:pt x="653" y="276"/>
                  </a:lnTo>
                  <a:lnTo>
                    <a:pt x="606" y="234"/>
                  </a:lnTo>
                  <a:lnTo>
                    <a:pt x="560" y="198"/>
                  </a:lnTo>
                  <a:lnTo>
                    <a:pt x="507" y="163"/>
                  </a:lnTo>
                  <a:lnTo>
                    <a:pt x="458" y="130"/>
                  </a:lnTo>
                  <a:lnTo>
                    <a:pt x="405" y="99"/>
                  </a:lnTo>
                  <a:lnTo>
                    <a:pt x="350" y="72"/>
                  </a:lnTo>
                  <a:lnTo>
                    <a:pt x="295" y="44"/>
                  </a:lnTo>
                  <a:lnTo>
                    <a:pt x="237" y="19"/>
                  </a:lnTo>
                  <a:lnTo>
                    <a:pt x="179" y="0"/>
                  </a:lnTo>
                  <a:lnTo>
                    <a:pt x="179" y="0"/>
                  </a:lnTo>
                  <a:close/>
                </a:path>
              </a:pathLst>
            </a:custGeom>
            <a:solidFill>
              <a:schemeClr val="accent5"/>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40" name="Freeform 345"/>
            <p:cNvSpPr>
              <a:spLocks/>
            </p:cNvSpPr>
            <p:nvPr/>
          </p:nvSpPr>
          <p:spPr bwMode="auto">
            <a:xfrm>
              <a:off x="9090026" y="3071490"/>
              <a:ext cx="1071563" cy="1492250"/>
            </a:xfrm>
            <a:custGeom>
              <a:avLst/>
              <a:gdLst/>
              <a:ahLst/>
              <a:cxnLst>
                <a:cxn ang="0">
                  <a:pos x="474" y="0"/>
                </a:cxn>
                <a:cxn ang="0">
                  <a:pos x="0" y="287"/>
                </a:cxn>
                <a:cxn ang="0">
                  <a:pos x="0" y="287"/>
                </a:cxn>
                <a:cxn ang="0">
                  <a:pos x="28" y="334"/>
                </a:cxn>
                <a:cxn ang="0">
                  <a:pos x="52" y="386"/>
                </a:cxn>
                <a:cxn ang="0">
                  <a:pos x="74" y="438"/>
                </a:cxn>
                <a:cxn ang="0">
                  <a:pos x="91" y="493"/>
                </a:cxn>
                <a:cxn ang="0">
                  <a:pos x="105" y="551"/>
                </a:cxn>
                <a:cxn ang="0">
                  <a:pos x="116" y="606"/>
                </a:cxn>
                <a:cxn ang="0">
                  <a:pos x="121" y="667"/>
                </a:cxn>
                <a:cxn ang="0">
                  <a:pos x="124" y="728"/>
                </a:cxn>
                <a:cxn ang="0">
                  <a:pos x="124" y="728"/>
                </a:cxn>
                <a:cxn ang="0">
                  <a:pos x="121" y="791"/>
                </a:cxn>
                <a:cxn ang="0">
                  <a:pos x="113" y="855"/>
                </a:cxn>
                <a:cxn ang="0">
                  <a:pos x="659" y="940"/>
                </a:cxn>
                <a:cxn ang="0">
                  <a:pos x="659" y="940"/>
                </a:cxn>
                <a:cxn ang="0">
                  <a:pos x="667" y="888"/>
                </a:cxn>
                <a:cxn ang="0">
                  <a:pos x="673" y="833"/>
                </a:cxn>
                <a:cxn ang="0">
                  <a:pos x="675" y="780"/>
                </a:cxn>
                <a:cxn ang="0">
                  <a:pos x="675" y="725"/>
                </a:cxn>
                <a:cxn ang="0">
                  <a:pos x="675" y="725"/>
                </a:cxn>
                <a:cxn ang="0">
                  <a:pos x="675" y="675"/>
                </a:cxn>
                <a:cxn ang="0">
                  <a:pos x="673" y="626"/>
                </a:cxn>
                <a:cxn ang="0">
                  <a:pos x="667" y="576"/>
                </a:cxn>
                <a:cxn ang="0">
                  <a:pos x="662" y="529"/>
                </a:cxn>
                <a:cxn ang="0">
                  <a:pos x="656" y="482"/>
                </a:cxn>
                <a:cxn ang="0">
                  <a:pos x="645" y="436"/>
                </a:cxn>
                <a:cxn ang="0">
                  <a:pos x="623" y="342"/>
                </a:cxn>
                <a:cxn ang="0">
                  <a:pos x="596" y="251"/>
                </a:cxn>
                <a:cxn ang="0">
                  <a:pos x="560" y="165"/>
                </a:cxn>
                <a:cxn ang="0">
                  <a:pos x="518" y="80"/>
                </a:cxn>
                <a:cxn ang="0">
                  <a:pos x="474" y="0"/>
                </a:cxn>
                <a:cxn ang="0">
                  <a:pos x="474" y="0"/>
                </a:cxn>
              </a:cxnLst>
              <a:rect l="0" t="0" r="r" b="b"/>
              <a:pathLst>
                <a:path w="675" h="940">
                  <a:moveTo>
                    <a:pt x="474" y="0"/>
                  </a:moveTo>
                  <a:lnTo>
                    <a:pt x="0" y="287"/>
                  </a:lnTo>
                  <a:lnTo>
                    <a:pt x="0" y="287"/>
                  </a:lnTo>
                  <a:lnTo>
                    <a:pt x="28" y="334"/>
                  </a:lnTo>
                  <a:lnTo>
                    <a:pt x="52" y="386"/>
                  </a:lnTo>
                  <a:lnTo>
                    <a:pt x="74" y="438"/>
                  </a:lnTo>
                  <a:lnTo>
                    <a:pt x="91" y="493"/>
                  </a:lnTo>
                  <a:lnTo>
                    <a:pt x="105" y="551"/>
                  </a:lnTo>
                  <a:lnTo>
                    <a:pt x="116" y="606"/>
                  </a:lnTo>
                  <a:lnTo>
                    <a:pt x="121" y="667"/>
                  </a:lnTo>
                  <a:lnTo>
                    <a:pt x="124" y="728"/>
                  </a:lnTo>
                  <a:lnTo>
                    <a:pt x="124" y="728"/>
                  </a:lnTo>
                  <a:lnTo>
                    <a:pt x="121" y="791"/>
                  </a:lnTo>
                  <a:lnTo>
                    <a:pt x="113" y="855"/>
                  </a:lnTo>
                  <a:lnTo>
                    <a:pt x="659" y="940"/>
                  </a:lnTo>
                  <a:lnTo>
                    <a:pt x="659" y="940"/>
                  </a:lnTo>
                  <a:lnTo>
                    <a:pt x="667" y="888"/>
                  </a:lnTo>
                  <a:lnTo>
                    <a:pt x="673" y="833"/>
                  </a:lnTo>
                  <a:lnTo>
                    <a:pt x="675" y="780"/>
                  </a:lnTo>
                  <a:lnTo>
                    <a:pt x="675" y="725"/>
                  </a:lnTo>
                  <a:lnTo>
                    <a:pt x="675" y="725"/>
                  </a:lnTo>
                  <a:lnTo>
                    <a:pt x="675" y="675"/>
                  </a:lnTo>
                  <a:lnTo>
                    <a:pt x="673" y="626"/>
                  </a:lnTo>
                  <a:lnTo>
                    <a:pt x="667" y="576"/>
                  </a:lnTo>
                  <a:lnTo>
                    <a:pt x="662" y="529"/>
                  </a:lnTo>
                  <a:lnTo>
                    <a:pt x="656" y="482"/>
                  </a:lnTo>
                  <a:lnTo>
                    <a:pt x="645" y="436"/>
                  </a:lnTo>
                  <a:lnTo>
                    <a:pt x="623" y="342"/>
                  </a:lnTo>
                  <a:lnTo>
                    <a:pt x="596" y="251"/>
                  </a:lnTo>
                  <a:lnTo>
                    <a:pt x="560" y="165"/>
                  </a:lnTo>
                  <a:lnTo>
                    <a:pt x="518" y="80"/>
                  </a:lnTo>
                  <a:lnTo>
                    <a:pt x="474" y="0"/>
                  </a:lnTo>
                  <a:lnTo>
                    <a:pt x="474" y="0"/>
                  </a:lnTo>
                  <a:close/>
                </a:path>
              </a:pathLst>
            </a:custGeom>
            <a:solidFill>
              <a:schemeClr val="accent5"/>
            </a:solidFill>
            <a:ln w="17463">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41" name="Group 40"/>
          <p:cNvGrpSpPr/>
          <p:nvPr/>
        </p:nvGrpSpPr>
        <p:grpSpPr>
          <a:xfrm>
            <a:off x="577896" y="2415444"/>
            <a:ext cx="4408764" cy="4461531"/>
            <a:chOff x="361872" y="2852663"/>
            <a:chExt cx="3976716" cy="4024312"/>
          </a:xfrm>
        </p:grpSpPr>
        <p:sp>
          <p:nvSpPr>
            <p:cNvPr id="42" name="Rectangle 41"/>
            <p:cNvSpPr/>
            <p:nvPr/>
          </p:nvSpPr>
          <p:spPr bwMode="ltGray">
            <a:xfrm>
              <a:off x="361872" y="2852663"/>
              <a:ext cx="1886396" cy="1900237"/>
            </a:xfrm>
            <a:prstGeom prst="rect">
              <a:avLst/>
            </a:prstGeom>
            <a:solidFill>
              <a:schemeClr val="bg2"/>
            </a:solidFill>
            <a:ln w="31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3" name="Rectangle 42"/>
            <p:cNvSpPr/>
            <p:nvPr/>
          </p:nvSpPr>
          <p:spPr bwMode="ltGray">
            <a:xfrm>
              <a:off x="361872" y="4976738"/>
              <a:ext cx="1886396" cy="1900237"/>
            </a:xfrm>
            <a:prstGeom prst="rect">
              <a:avLst/>
            </a:prstGeom>
            <a:solidFill>
              <a:schemeClr val="bg2"/>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4" name="Rectangle 43"/>
            <p:cNvSpPr/>
            <p:nvPr/>
          </p:nvSpPr>
          <p:spPr bwMode="ltGray">
            <a:xfrm>
              <a:off x="2452192" y="2852663"/>
              <a:ext cx="1886396" cy="1900237"/>
            </a:xfrm>
            <a:prstGeom prst="rect">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5" name="Rectangle 44"/>
            <p:cNvSpPr/>
            <p:nvPr/>
          </p:nvSpPr>
          <p:spPr bwMode="ltGray">
            <a:xfrm>
              <a:off x="2452192" y="4976738"/>
              <a:ext cx="1886396" cy="1900237"/>
            </a:xfrm>
            <a:prstGeom prst="rect">
              <a:avLst/>
            </a:prstGeom>
            <a:solidFill>
              <a:schemeClr val="bg2"/>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6" name="Rounded Rectangle 45"/>
            <p:cNvSpPr/>
            <p:nvPr/>
          </p:nvSpPr>
          <p:spPr bwMode="ltGray">
            <a:xfrm>
              <a:off x="1428750" y="3912395"/>
              <a:ext cx="1843088" cy="1902618"/>
            </a:xfrm>
            <a:prstGeom prst="round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7" name="Freeform 8"/>
            <p:cNvSpPr>
              <a:spLocks/>
            </p:cNvSpPr>
            <p:nvPr/>
          </p:nvSpPr>
          <p:spPr bwMode="gray">
            <a:xfrm>
              <a:off x="1025986" y="3498171"/>
              <a:ext cx="1222282" cy="1254729"/>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accent5"/>
            </a:solidFill>
            <a:ln w="3175">
              <a:noFill/>
              <a:miter lim="800000"/>
              <a:headEnd/>
              <a:tailEnd/>
            </a:ln>
          </p:spPr>
          <p:txBody>
            <a:bodyPr/>
            <a:lstStyle/>
            <a:p>
              <a:endParaRPr lang="en-GB">
                <a:latin typeface="+mj-lt"/>
              </a:endParaRPr>
            </a:p>
          </p:txBody>
        </p:sp>
        <p:sp>
          <p:nvSpPr>
            <p:cNvPr id="48" name="Freeform 8"/>
            <p:cNvSpPr>
              <a:spLocks/>
            </p:cNvSpPr>
            <p:nvPr/>
          </p:nvSpPr>
          <p:spPr bwMode="gray">
            <a:xfrm flipH="1">
              <a:off x="2452191" y="3498171"/>
              <a:ext cx="1222282" cy="1254729"/>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tx2"/>
            </a:solidFill>
            <a:ln w="3175">
              <a:noFill/>
              <a:miter lim="800000"/>
              <a:headEnd/>
              <a:tailEnd/>
            </a:ln>
          </p:spPr>
          <p:txBody>
            <a:bodyPr/>
            <a:lstStyle/>
            <a:p>
              <a:endParaRPr lang="en-GB">
                <a:latin typeface="+mj-lt"/>
              </a:endParaRPr>
            </a:p>
          </p:txBody>
        </p:sp>
        <p:sp>
          <p:nvSpPr>
            <p:cNvPr id="49" name="Freeform 8"/>
            <p:cNvSpPr>
              <a:spLocks/>
            </p:cNvSpPr>
            <p:nvPr/>
          </p:nvSpPr>
          <p:spPr bwMode="gray">
            <a:xfrm flipV="1">
              <a:off x="1025986" y="4976737"/>
              <a:ext cx="1222282" cy="1254729"/>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rgbClr val="EB8C00"/>
            </a:solidFill>
            <a:ln w="3175">
              <a:noFill/>
              <a:miter lim="800000"/>
              <a:headEnd/>
              <a:tailEnd/>
            </a:ln>
          </p:spPr>
          <p:txBody>
            <a:bodyPr/>
            <a:lstStyle/>
            <a:p>
              <a:endParaRPr lang="en-GB">
                <a:latin typeface="+mj-lt"/>
              </a:endParaRPr>
            </a:p>
          </p:txBody>
        </p:sp>
        <p:sp>
          <p:nvSpPr>
            <p:cNvPr id="50" name="Freeform 8"/>
            <p:cNvSpPr>
              <a:spLocks/>
            </p:cNvSpPr>
            <p:nvPr/>
          </p:nvSpPr>
          <p:spPr bwMode="gray">
            <a:xfrm flipH="1" flipV="1">
              <a:off x="2452191" y="4976737"/>
              <a:ext cx="1222282" cy="1254729"/>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accent4"/>
            </a:solidFill>
            <a:ln w="3175">
              <a:noFill/>
              <a:miter lim="800000"/>
              <a:headEnd/>
              <a:tailEnd/>
            </a:ln>
          </p:spPr>
          <p:txBody>
            <a:bodyPr/>
            <a:lstStyle/>
            <a:p>
              <a:endParaRPr lang="en-GB">
                <a:latin typeface="+mj-lt"/>
              </a:endParaRPr>
            </a:p>
          </p:txBody>
        </p:sp>
        <p:sp>
          <p:nvSpPr>
            <p:cNvPr id="51" name="Freeform 159"/>
            <p:cNvSpPr>
              <a:spLocks/>
            </p:cNvSpPr>
            <p:nvPr/>
          </p:nvSpPr>
          <p:spPr bwMode="auto">
            <a:xfrm>
              <a:off x="1881556" y="4389363"/>
              <a:ext cx="968375" cy="968375"/>
            </a:xfrm>
            <a:custGeom>
              <a:avLst/>
              <a:gdLst/>
              <a:ahLst/>
              <a:cxnLst>
                <a:cxn ang="0">
                  <a:pos x="610" y="305"/>
                </a:cxn>
                <a:cxn ang="0">
                  <a:pos x="603" y="366"/>
                </a:cxn>
                <a:cxn ang="0">
                  <a:pos x="585" y="424"/>
                </a:cxn>
                <a:cxn ang="0">
                  <a:pos x="557" y="475"/>
                </a:cxn>
                <a:cxn ang="0">
                  <a:pos x="520" y="521"/>
                </a:cxn>
                <a:cxn ang="0">
                  <a:pos x="475" y="557"/>
                </a:cxn>
                <a:cxn ang="0">
                  <a:pos x="423" y="585"/>
                </a:cxn>
                <a:cxn ang="0">
                  <a:pos x="367" y="603"/>
                </a:cxn>
                <a:cxn ang="0">
                  <a:pos x="305" y="610"/>
                </a:cxn>
                <a:cxn ang="0">
                  <a:pos x="274" y="608"/>
                </a:cxn>
                <a:cxn ang="0">
                  <a:pos x="214" y="596"/>
                </a:cxn>
                <a:cxn ang="0">
                  <a:pos x="159" y="573"/>
                </a:cxn>
                <a:cxn ang="0">
                  <a:pos x="110" y="540"/>
                </a:cxn>
                <a:cxn ang="0">
                  <a:pos x="70" y="499"/>
                </a:cxn>
                <a:cxn ang="0">
                  <a:pos x="36" y="451"/>
                </a:cxn>
                <a:cxn ang="0">
                  <a:pos x="13" y="395"/>
                </a:cxn>
                <a:cxn ang="0">
                  <a:pos x="1" y="336"/>
                </a:cxn>
                <a:cxn ang="0">
                  <a:pos x="0" y="305"/>
                </a:cxn>
                <a:cxn ang="0">
                  <a:pos x="7" y="243"/>
                </a:cxn>
                <a:cxn ang="0">
                  <a:pos x="24" y="186"/>
                </a:cxn>
                <a:cxn ang="0">
                  <a:pos x="52" y="135"/>
                </a:cxn>
                <a:cxn ang="0">
                  <a:pos x="89" y="89"/>
                </a:cxn>
                <a:cxn ang="0">
                  <a:pos x="135" y="51"/>
                </a:cxn>
                <a:cxn ang="0">
                  <a:pos x="186" y="24"/>
                </a:cxn>
                <a:cxn ang="0">
                  <a:pos x="243" y="6"/>
                </a:cxn>
                <a:cxn ang="0">
                  <a:pos x="305" y="0"/>
                </a:cxn>
                <a:cxn ang="0">
                  <a:pos x="336" y="2"/>
                </a:cxn>
                <a:cxn ang="0">
                  <a:pos x="395" y="14"/>
                </a:cxn>
                <a:cxn ang="0">
                  <a:pos x="450" y="37"/>
                </a:cxn>
                <a:cxn ang="0">
                  <a:pos x="499" y="69"/>
                </a:cxn>
                <a:cxn ang="0">
                  <a:pos x="539" y="111"/>
                </a:cxn>
                <a:cxn ang="0">
                  <a:pos x="573" y="159"/>
                </a:cxn>
                <a:cxn ang="0">
                  <a:pos x="596" y="215"/>
                </a:cxn>
                <a:cxn ang="0">
                  <a:pos x="608" y="274"/>
                </a:cxn>
                <a:cxn ang="0">
                  <a:pos x="610" y="305"/>
                </a:cxn>
              </a:cxnLst>
              <a:rect l="0" t="0" r="r" b="b"/>
              <a:pathLst>
                <a:path w="610" h="610">
                  <a:moveTo>
                    <a:pt x="610" y="305"/>
                  </a:moveTo>
                  <a:lnTo>
                    <a:pt x="610" y="305"/>
                  </a:lnTo>
                  <a:lnTo>
                    <a:pt x="608" y="336"/>
                  </a:lnTo>
                  <a:lnTo>
                    <a:pt x="603" y="366"/>
                  </a:lnTo>
                  <a:lnTo>
                    <a:pt x="596" y="395"/>
                  </a:lnTo>
                  <a:lnTo>
                    <a:pt x="585" y="424"/>
                  </a:lnTo>
                  <a:lnTo>
                    <a:pt x="573" y="451"/>
                  </a:lnTo>
                  <a:lnTo>
                    <a:pt x="557" y="475"/>
                  </a:lnTo>
                  <a:lnTo>
                    <a:pt x="539" y="499"/>
                  </a:lnTo>
                  <a:lnTo>
                    <a:pt x="520" y="521"/>
                  </a:lnTo>
                  <a:lnTo>
                    <a:pt x="499" y="540"/>
                  </a:lnTo>
                  <a:lnTo>
                    <a:pt x="475" y="557"/>
                  </a:lnTo>
                  <a:lnTo>
                    <a:pt x="450" y="573"/>
                  </a:lnTo>
                  <a:lnTo>
                    <a:pt x="423" y="585"/>
                  </a:lnTo>
                  <a:lnTo>
                    <a:pt x="395" y="596"/>
                  </a:lnTo>
                  <a:lnTo>
                    <a:pt x="367" y="603"/>
                  </a:lnTo>
                  <a:lnTo>
                    <a:pt x="336" y="608"/>
                  </a:lnTo>
                  <a:lnTo>
                    <a:pt x="305" y="610"/>
                  </a:lnTo>
                  <a:lnTo>
                    <a:pt x="305" y="610"/>
                  </a:lnTo>
                  <a:lnTo>
                    <a:pt x="274" y="608"/>
                  </a:lnTo>
                  <a:lnTo>
                    <a:pt x="243" y="603"/>
                  </a:lnTo>
                  <a:lnTo>
                    <a:pt x="214" y="596"/>
                  </a:lnTo>
                  <a:lnTo>
                    <a:pt x="186" y="585"/>
                  </a:lnTo>
                  <a:lnTo>
                    <a:pt x="159" y="573"/>
                  </a:lnTo>
                  <a:lnTo>
                    <a:pt x="135" y="557"/>
                  </a:lnTo>
                  <a:lnTo>
                    <a:pt x="110" y="540"/>
                  </a:lnTo>
                  <a:lnTo>
                    <a:pt x="89" y="521"/>
                  </a:lnTo>
                  <a:lnTo>
                    <a:pt x="70" y="499"/>
                  </a:lnTo>
                  <a:lnTo>
                    <a:pt x="52" y="475"/>
                  </a:lnTo>
                  <a:lnTo>
                    <a:pt x="36" y="451"/>
                  </a:lnTo>
                  <a:lnTo>
                    <a:pt x="24" y="424"/>
                  </a:lnTo>
                  <a:lnTo>
                    <a:pt x="13" y="395"/>
                  </a:lnTo>
                  <a:lnTo>
                    <a:pt x="7" y="366"/>
                  </a:lnTo>
                  <a:lnTo>
                    <a:pt x="1" y="336"/>
                  </a:lnTo>
                  <a:lnTo>
                    <a:pt x="0" y="305"/>
                  </a:lnTo>
                  <a:lnTo>
                    <a:pt x="0" y="305"/>
                  </a:lnTo>
                  <a:lnTo>
                    <a:pt x="1" y="274"/>
                  </a:lnTo>
                  <a:lnTo>
                    <a:pt x="7" y="243"/>
                  </a:lnTo>
                  <a:lnTo>
                    <a:pt x="13" y="215"/>
                  </a:lnTo>
                  <a:lnTo>
                    <a:pt x="24" y="186"/>
                  </a:lnTo>
                  <a:lnTo>
                    <a:pt x="36" y="159"/>
                  </a:lnTo>
                  <a:lnTo>
                    <a:pt x="52" y="135"/>
                  </a:lnTo>
                  <a:lnTo>
                    <a:pt x="70" y="111"/>
                  </a:lnTo>
                  <a:lnTo>
                    <a:pt x="89" y="89"/>
                  </a:lnTo>
                  <a:lnTo>
                    <a:pt x="110" y="69"/>
                  </a:lnTo>
                  <a:lnTo>
                    <a:pt x="135" y="51"/>
                  </a:lnTo>
                  <a:lnTo>
                    <a:pt x="159" y="37"/>
                  </a:lnTo>
                  <a:lnTo>
                    <a:pt x="186" y="24"/>
                  </a:lnTo>
                  <a:lnTo>
                    <a:pt x="214" y="14"/>
                  </a:lnTo>
                  <a:lnTo>
                    <a:pt x="243" y="6"/>
                  </a:lnTo>
                  <a:lnTo>
                    <a:pt x="274" y="2"/>
                  </a:lnTo>
                  <a:lnTo>
                    <a:pt x="305" y="0"/>
                  </a:lnTo>
                  <a:lnTo>
                    <a:pt x="305" y="0"/>
                  </a:lnTo>
                  <a:lnTo>
                    <a:pt x="336" y="2"/>
                  </a:lnTo>
                  <a:lnTo>
                    <a:pt x="367" y="6"/>
                  </a:lnTo>
                  <a:lnTo>
                    <a:pt x="395" y="14"/>
                  </a:lnTo>
                  <a:lnTo>
                    <a:pt x="423" y="24"/>
                  </a:lnTo>
                  <a:lnTo>
                    <a:pt x="450" y="37"/>
                  </a:lnTo>
                  <a:lnTo>
                    <a:pt x="475" y="51"/>
                  </a:lnTo>
                  <a:lnTo>
                    <a:pt x="499" y="69"/>
                  </a:lnTo>
                  <a:lnTo>
                    <a:pt x="520" y="89"/>
                  </a:lnTo>
                  <a:lnTo>
                    <a:pt x="539" y="111"/>
                  </a:lnTo>
                  <a:lnTo>
                    <a:pt x="557" y="135"/>
                  </a:lnTo>
                  <a:lnTo>
                    <a:pt x="573" y="159"/>
                  </a:lnTo>
                  <a:lnTo>
                    <a:pt x="585" y="186"/>
                  </a:lnTo>
                  <a:lnTo>
                    <a:pt x="596" y="215"/>
                  </a:lnTo>
                  <a:lnTo>
                    <a:pt x="603" y="243"/>
                  </a:lnTo>
                  <a:lnTo>
                    <a:pt x="608" y="274"/>
                  </a:lnTo>
                  <a:lnTo>
                    <a:pt x="610" y="305"/>
                  </a:lnTo>
                  <a:lnTo>
                    <a:pt x="610" y="305"/>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2" name="TextBox 51"/>
            <p:cNvSpPr txBox="1"/>
            <p:nvPr/>
          </p:nvSpPr>
          <p:spPr>
            <a:xfrm rot="2624503">
              <a:off x="1149534" y="4811169"/>
              <a:ext cx="1511670"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100" dirty="0" smtClean="0">
                  <a:solidFill>
                    <a:schemeClr val="bg2"/>
                  </a:solidFill>
                  <a:latin typeface="+mj-lt"/>
                </a:rPr>
                <a:t>Text </a:t>
              </a:r>
              <a:r>
                <a:rPr lang="en-GB" sz="1100" dirty="0" err="1" smtClean="0">
                  <a:solidFill>
                    <a:schemeClr val="bg2"/>
                  </a:solidFill>
                  <a:latin typeface="+mj-lt"/>
                </a:rPr>
                <a:t>text</a:t>
              </a:r>
              <a:r>
                <a:rPr lang="en-GB" sz="1100" dirty="0" smtClean="0">
                  <a:solidFill>
                    <a:schemeClr val="bg2"/>
                  </a:solidFill>
                  <a:latin typeface="+mj-lt"/>
                </a:rPr>
                <a:t> </a:t>
              </a:r>
            </a:p>
          </p:txBody>
        </p:sp>
        <p:sp>
          <p:nvSpPr>
            <p:cNvPr id="53" name="TextBox 52"/>
            <p:cNvSpPr txBox="1"/>
            <p:nvPr/>
          </p:nvSpPr>
          <p:spPr>
            <a:xfrm rot="2997852">
              <a:off x="1701682" y="3821899"/>
              <a:ext cx="1575616" cy="1625426"/>
            </a:xfrm>
            <a:prstGeom prst="rect">
              <a:avLst/>
            </a:prstGeom>
            <a:noFill/>
          </p:spPr>
          <p:txBody>
            <a:bodyPr wrap="square" lIns="0" tIns="0" rIns="0" bIns="0" rtlCol="0" anchor="ctr">
              <a:prstTxWarp prst="textArchUp">
                <a:avLst/>
              </a:prstTxWarp>
              <a:noAutofit/>
            </a:bodyPr>
            <a:lstStyle/>
            <a:p>
              <a:pPr algn="ctr">
                <a:spcAft>
                  <a:spcPts val="900"/>
                </a:spcAft>
              </a:pPr>
              <a:r>
                <a:rPr lang="en-GB" sz="1100" dirty="0" smtClean="0">
                  <a:solidFill>
                    <a:schemeClr val="bg2"/>
                  </a:solidFill>
                  <a:latin typeface="+mj-lt"/>
                </a:rPr>
                <a:t>Text </a:t>
              </a:r>
              <a:r>
                <a:rPr lang="en-GB" sz="1100" dirty="0" err="1" smtClean="0">
                  <a:solidFill>
                    <a:schemeClr val="bg2"/>
                  </a:solidFill>
                  <a:latin typeface="+mj-lt"/>
                </a:rPr>
                <a:t>text</a:t>
              </a:r>
              <a:endParaRPr lang="en-GB" sz="1100" dirty="0" smtClean="0">
                <a:solidFill>
                  <a:schemeClr val="bg2"/>
                </a:solidFill>
                <a:latin typeface="+mj-lt"/>
              </a:endParaRPr>
            </a:p>
          </p:txBody>
        </p:sp>
        <p:sp>
          <p:nvSpPr>
            <p:cNvPr id="54" name="TextBox 53"/>
            <p:cNvSpPr txBox="1"/>
            <p:nvPr/>
          </p:nvSpPr>
          <p:spPr>
            <a:xfrm rot="18801987">
              <a:off x="1337708" y="3872200"/>
              <a:ext cx="1511670" cy="1336667"/>
            </a:xfrm>
            <a:prstGeom prst="rect">
              <a:avLst/>
            </a:prstGeom>
            <a:noFill/>
          </p:spPr>
          <p:txBody>
            <a:bodyPr wrap="square" lIns="0" tIns="0" rIns="0" bIns="0" rtlCol="0" anchor="ctr">
              <a:prstTxWarp prst="textArchUp">
                <a:avLst/>
              </a:prstTxWarp>
              <a:noAutofit/>
            </a:bodyPr>
            <a:lstStyle/>
            <a:p>
              <a:pPr algn="ctr">
                <a:spcAft>
                  <a:spcPts val="900"/>
                </a:spcAft>
              </a:pPr>
              <a:r>
                <a:rPr lang="en-GB" sz="1100" dirty="0" smtClean="0">
                  <a:solidFill>
                    <a:schemeClr val="bg2"/>
                  </a:solidFill>
                  <a:latin typeface="+mj-lt"/>
                </a:rPr>
                <a:t>Text </a:t>
              </a:r>
              <a:r>
                <a:rPr lang="en-GB" sz="1100" dirty="0" err="1" smtClean="0">
                  <a:solidFill>
                    <a:schemeClr val="bg2"/>
                  </a:solidFill>
                  <a:latin typeface="+mj-lt"/>
                </a:rPr>
                <a:t>text</a:t>
              </a:r>
              <a:r>
                <a:rPr lang="en-GB" sz="1100" dirty="0" smtClean="0">
                  <a:solidFill>
                    <a:schemeClr val="bg2"/>
                  </a:solidFill>
                  <a:latin typeface="+mj-lt"/>
                </a:rPr>
                <a:t> </a:t>
              </a:r>
            </a:p>
          </p:txBody>
        </p:sp>
        <p:sp>
          <p:nvSpPr>
            <p:cNvPr id="55" name="TextBox 54"/>
            <p:cNvSpPr txBox="1"/>
            <p:nvPr/>
          </p:nvSpPr>
          <p:spPr>
            <a:xfrm rot="18620084">
              <a:off x="2052625" y="4806369"/>
              <a:ext cx="1511670"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100" dirty="0" smtClean="0">
                  <a:solidFill>
                    <a:schemeClr val="bg2"/>
                  </a:solidFill>
                  <a:latin typeface="+mj-lt"/>
                </a:rPr>
                <a:t>Text </a:t>
              </a:r>
              <a:r>
                <a:rPr lang="en-GB" sz="1100" dirty="0" err="1" smtClean="0">
                  <a:solidFill>
                    <a:schemeClr val="bg2"/>
                  </a:solidFill>
                  <a:latin typeface="+mj-lt"/>
                </a:rPr>
                <a:t>text</a:t>
              </a:r>
              <a:r>
                <a:rPr lang="en-GB" sz="1100" dirty="0" smtClean="0">
                  <a:solidFill>
                    <a:schemeClr val="bg2"/>
                  </a:solidFill>
                  <a:latin typeface="+mj-lt"/>
                </a:rPr>
                <a:t> </a:t>
              </a:r>
            </a:p>
          </p:txBody>
        </p:sp>
        <p:sp>
          <p:nvSpPr>
            <p:cNvPr id="56" name="Freeform 164"/>
            <p:cNvSpPr>
              <a:spLocks/>
            </p:cNvSpPr>
            <p:nvPr/>
          </p:nvSpPr>
          <p:spPr bwMode="auto">
            <a:xfrm>
              <a:off x="2286779" y="3517746"/>
              <a:ext cx="149225" cy="358775"/>
            </a:xfrm>
            <a:custGeom>
              <a:avLst/>
              <a:gdLst/>
              <a:ahLst/>
              <a:cxnLst>
                <a:cxn ang="0">
                  <a:pos x="0" y="112"/>
                </a:cxn>
                <a:cxn ang="0">
                  <a:pos x="0" y="0"/>
                </a:cxn>
                <a:cxn ang="0">
                  <a:pos x="47" y="57"/>
                </a:cxn>
                <a:cxn ang="0">
                  <a:pos x="94" y="112"/>
                </a:cxn>
                <a:cxn ang="0">
                  <a:pos x="47" y="169"/>
                </a:cxn>
                <a:cxn ang="0">
                  <a:pos x="0" y="226"/>
                </a:cxn>
                <a:cxn ang="0">
                  <a:pos x="0" y="112"/>
                </a:cxn>
              </a:cxnLst>
              <a:rect l="0" t="0" r="r" b="b"/>
              <a:pathLst>
                <a:path w="94" h="226">
                  <a:moveTo>
                    <a:pt x="0" y="112"/>
                  </a:moveTo>
                  <a:lnTo>
                    <a:pt x="0" y="0"/>
                  </a:lnTo>
                  <a:lnTo>
                    <a:pt x="47" y="57"/>
                  </a:lnTo>
                  <a:lnTo>
                    <a:pt x="94" y="112"/>
                  </a:lnTo>
                  <a:lnTo>
                    <a:pt x="47" y="169"/>
                  </a:lnTo>
                  <a:lnTo>
                    <a:pt x="0" y="226"/>
                  </a:lnTo>
                  <a:lnTo>
                    <a:pt x="0" y="112"/>
                  </a:lnTo>
                  <a:close/>
                </a:path>
              </a:pathLst>
            </a:custGeom>
            <a:solidFill>
              <a:srgbClr val="968C6D"/>
            </a:solidFill>
            <a:ln w="9525">
              <a:noFill/>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7" name="Freeform 165"/>
            <p:cNvSpPr>
              <a:spLocks/>
            </p:cNvSpPr>
            <p:nvPr/>
          </p:nvSpPr>
          <p:spPr bwMode="auto">
            <a:xfrm>
              <a:off x="1042262" y="4788092"/>
              <a:ext cx="357188" cy="150812"/>
            </a:xfrm>
            <a:custGeom>
              <a:avLst/>
              <a:gdLst/>
              <a:ahLst/>
              <a:cxnLst>
                <a:cxn ang="0">
                  <a:pos x="113" y="95"/>
                </a:cxn>
                <a:cxn ang="0">
                  <a:pos x="0" y="95"/>
                </a:cxn>
                <a:cxn ang="0">
                  <a:pos x="57" y="48"/>
                </a:cxn>
                <a:cxn ang="0">
                  <a:pos x="113" y="0"/>
                </a:cxn>
                <a:cxn ang="0">
                  <a:pos x="169" y="48"/>
                </a:cxn>
                <a:cxn ang="0">
                  <a:pos x="225" y="95"/>
                </a:cxn>
                <a:cxn ang="0">
                  <a:pos x="113" y="95"/>
                </a:cxn>
              </a:cxnLst>
              <a:rect l="0" t="0" r="r" b="b"/>
              <a:pathLst>
                <a:path w="225" h="95">
                  <a:moveTo>
                    <a:pt x="113" y="95"/>
                  </a:moveTo>
                  <a:lnTo>
                    <a:pt x="0" y="95"/>
                  </a:lnTo>
                  <a:lnTo>
                    <a:pt x="57" y="48"/>
                  </a:lnTo>
                  <a:lnTo>
                    <a:pt x="113" y="0"/>
                  </a:lnTo>
                  <a:lnTo>
                    <a:pt x="169" y="48"/>
                  </a:lnTo>
                  <a:lnTo>
                    <a:pt x="225" y="95"/>
                  </a:lnTo>
                  <a:lnTo>
                    <a:pt x="113" y="95"/>
                  </a:lnTo>
                  <a:close/>
                </a:path>
              </a:pathLst>
            </a:custGeom>
            <a:solidFill>
              <a:srgbClr val="968C6D"/>
            </a:solidFill>
            <a:ln w="9525">
              <a:noFill/>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8" name="Freeform 166"/>
            <p:cNvSpPr>
              <a:spLocks/>
            </p:cNvSpPr>
            <p:nvPr/>
          </p:nvSpPr>
          <p:spPr bwMode="auto">
            <a:xfrm>
              <a:off x="2269943" y="5847653"/>
              <a:ext cx="150813" cy="357187"/>
            </a:xfrm>
            <a:custGeom>
              <a:avLst/>
              <a:gdLst/>
              <a:ahLst/>
              <a:cxnLst>
                <a:cxn ang="0">
                  <a:pos x="95" y="112"/>
                </a:cxn>
                <a:cxn ang="0">
                  <a:pos x="95" y="225"/>
                </a:cxn>
                <a:cxn ang="0">
                  <a:pos x="47" y="169"/>
                </a:cxn>
                <a:cxn ang="0">
                  <a:pos x="0" y="112"/>
                </a:cxn>
                <a:cxn ang="0">
                  <a:pos x="47" y="57"/>
                </a:cxn>
                <a:cxn ang="0">
                  <a:pos x="95" y="0"/>
                </a:cxn>
                <a:cxn ang="0">
                  <a:pos x="95" y="112"/>
                </a:cxn>
              </a:cxnLst>
              <a:rect l="0" t="0" r="r" b="b"/>
              <a:pathLst>
                <a:path w="95" h="225">
                  <a:moveTo>
                    <a:pt x="95" y="112"/>
                  </a:moveTo>
                  <a:lnTo>
                    <a:pt x="95" y="225"/>
                  </a:lnTo>
                  <a:lnTo>
                    <a:pt x="47" y="169"/>
                  </a:lnTo>
                  <a:lnTo>
                    <a:pt x="0" y="112"/>
                  </a:lnTo>
                  <a:lnTo>
                    <a:pt x="47" y="57"/>
                  </a:lnTo>
                  <a:lnTo>
                    <a:pt x="95" y="0"/>
                  </a:lnTo>
                  <a:lnTo>
                    <a:pt x="95" y="112"/>
                  </a:lnTo>
                  <a:close/>
                </a:path>
              </a:pathLst>
            </a:custGeom>
            <a:solidFill>
              <a:srgbClr val="968C6D"/>
            </a:solidFill>
            <a:ln w="9525">
              <a:noFill/>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9" name="Freeform 167"/>
            <p:cNvSpPr>
              <a:spLocks/>
            </p:cNvSpPr>
            <p:nvPr/>
          </p:nvSpPr>
          <p:spPr bwMode="auto">
            <a:xfrm>
              <a:off x="3298573" y="4796907"/>
              <a:ext cx="357188" cy="149225"/>
            </a:xfrm>
            <a:custGeom>
              <a:avLst/>
              <a:gdLst/>
              <a:ahLst/>
              <a:cxnLst>
                <a:cxn ang="0">
                  <a:pos x="113" y="0"/>
                </a:cxn>
                <a:cxn ang="0">
                  <a:pos x="225" y="0"/>
                </a:cxn>
                <a:cxn ang="0">
                  <a:pos x="169" y="47"/>
                </a:cxn>
                <a:cxn ang="0">
                  <a:pos x="113" y="94"/>
                </a:cxn>
                <a:cxn ang="0">
                  <a:pos x="57" y="47"/>
                </a:cxn>
                <a:cxn ang="0">
                  <a:pos x="0" y="0"/>
                </a:cxn>
                <a:cxn ang="0">
                  <a:pos x="113" y="0"/>
                </a:cxn>
              </a:cxnLst>
              <a:rect l="0" t="0" r="r" b="b"/>
              <a:pathLst>
                <a:path w="225" h="94">
                  <a:moveTo>
                    <a:pt x="113" y="0"/>
                  </a:moveTo>
                  <a:lnTo>
                    <a:pt x="225" y="0"/>
                  </a:lnTo>
                  <a:lnTo>
                    <a:pt x="169" y="47"/>
                  </a:lnTo>
                  <a:lnTo>
                    <a:pt x="113" y="94"/>
                  </a:lnTo>
                  <a:lnTo>
                    <a:pt x="57" y="47"/>
                  </a:lnTo>
                  <a:lnTo>
                    <a:pt x="0" y="0"/>
                  </a:lnTo>
                  <a:lnTo>
                    <a:pt x="113" y="0"/>
                  </a:lnTo>
                  <a:close/>
                </a:path>
              </a:pathLst>
            </a:custGeom>
            <a:solidFill>
              <a:srgbClr val="968C6D"/>
            </a:solidFill>
            <a:ln w="9525">
              <a:noFill/>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grpSp>
          <p:nvGrpSpPr>
            <p:cNvPr id="60" name="Group 59"/>
            <p:cNvGrpSpPr/>
            <p:nvPr/>
          </p:nvGrpSpPr>
          <p:grpSpPr>
            <a:xfrm>
              <a:off x="1650876" y="4157620"/>
              <a:ext cx="1395023" cy="1393244"/>
              <a:chOff x="1551047" y="3991533"/>
              <a:chExt cx="1714987" cy="1712801"/>
            </a:xfrm>
          </p:grpSpPr>
          <p:sp>
            <p:nvSpPr>
              <p:cNvPr id="61" name="Freeform 15"/>
              <p:cNvSpPr>
                <a:spLocks/>
              </p:cNvSpPr>
              <p:nvPr/>
            </p:nvSpPr>
            <p:spPr bwMode="auto">
              <a:xfrm>
                <a:off x="1832346" y="4271741"/>
                <a:ext cx="1139825" cy="1150938"/>
              </a:xfrm>
              <a:custGeom>
                <a:avLst/>
                <a:gdLst>
                  <a:gd name="T0" fmla="*/ 76 w 89"/>
                  <a:gd name="T1" fmla="*/ 14 h 90"/>
                  <a:gd name="T2" fmla="*/ 45 w 89"/>
                  <a:gd name="T3" fmla="*/ 0 h 90"/>
                  <a:gd name="T4" fmla="*/ 13 w 89"/>
                  <a:gd name="T5" fmla="*/ 14 h 90"/>
                  <a:gd name="T6" fmla="*/ 0 w 89"/>
                  <a:gd name="T7" fmla="*/ 45 h 90"/>
                  <a:gd name="T8" fmla="*/ 13 w 89"/>
                  <a:gd name="T9" fmla="*/ 76 h 90"/>
                  <a:gd name="T10" fmla="*/ 45 w 89"/>
                  <a:gd name="T11" fmla="*/ 90 h 90"/>
                  <a:gd name="T12" fmla="*/ 76 w 89"/>
                  <a:gd name="T13" fmla="*/ 76 h 90"/>
                  <a:gd name="T14" fmla="*/ 89 w 89"/>
                  <a:gd name="T15" fmla="*/ 45 h 90"/>
                  <a:gd name="T16" fmla="*/ 76 w 89"/>
                  <a:gd name="T17" fmla="*/ 14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
                  <a:gd name="T28" fmla="*/ 0 h 90"/>
                  <a:gd name="T29" fmla="*/ 89 w 89"/>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 h="90">
                    <a:moveTo>
                      <a:pt x="76" y="14"/>
                    </a:moveTo>
                    <a:cubicBezTo>
                      <a:pt x="68" y="5"/>
                      <a:pt x="57" y="0"/>
                      <a:pt x="45" y="0"/>
                    </a:cubicBezTo>
                    <a:cubicBezTo>
                      <a:pt x="33" y="0"/>
                      <a:pt x="21" y="5"/>
                      <a:pt x="13" y="14"/>
                    </a:cubicBezTo>
                    <a:cubicBezTo>
                      <a:pt x="5" y="22"/>
                      <a:pt x="0" y="33"/>
                      <a:pt x="0" y="45"/>
                    </a:cubicBezTo>
                    <a:cubicBezTo>
                      <a:pt x="0" y="57"/>
                      <a:pt x="5" y="68"/>
                      <a:pt x="13" y="76"/>
                    </a:cubicBezTo>
                    <a:cubicBezTo>
                      <a:pt x="21" y="85"/>
                      <a:pt x="33" y="90"/>
                      <a:pt x="45" y="90"/>
                    </a:cubicBezTo>
                    <a:cubicBezTo>
                      <a:pt x="57" y="90"/>
                      <a:pt x="68" y="85"/>
                      <a:pt x="76" y="76"/>
                    </a:cubicBezTo>
                    <a:cubicBezTo>
                      <a:pt x="84" y="68"/>
                      <a:pt x="89" y="57"/>
                      <a:pt x="89" y="45"/>
                    </a:cubicBezTo>
                    <a:cubicBezTo>
                      <a:pt x="89" y="33"/>
                      <a:pt x="84" y="22"/>
                      <a:pt x="76" y="14"/>
                    </a:cubicBezTo>
                    <a:close/>
                  </a:path>
                </a:pathLst>
              </a:custGeom>
              <a:solidFill>
                <a:srgbClr val="968C6D"/>
              </a:solidFill>
              <a:ln w="42863" cap="flat">
                <a:solidFill>
                  <a:srgbClr val="FFFFFF"/>
                </a:solidFill>
                <a:prstDash val="solid"/>
                <a:miter lim="800000"/>
                <a:headEnd/>
                <a:tailEnd/>
              </a:ln>
            </p:spPr>
            <p:txBody>
              <a:bodyPr anchor="ctr"/>
              <a:lstStyle/>
              <a:p>
                <a:pPr algn="ctr"/>
                <a:r>
                  <a:rPr lang="en-GB" sz="1100" b="1" dirty="0" smtClean="0">
                    <a:solidFill>
                      <a:schemeClr val="bg2"/>
                    </a:solidFill>
                    <a:latin typeface="+mj-lt"/>
                  </a:rPr>
                  <a:t>xxx</a:t>
                </a:r>
                <a:endParaRPr lang="en-GB" sz="1000" b="1" dirty="0">
                  <a:solidFill>
                    <a:schemeClr val="bg2"/>
                  </a:solidFill>
                  <a:latin typeface="+mj-lt"/>
                </a:endParaRPr>
              </a:p>
            </p:txBody>
          </p:sp>
          <p:sp>
            <p:nvSpPr>
              <p:cNvPr id="62" name="Freeform 14"/>
              <p:cNvSpPr>
                <a:spLocks noEditPoints="1"/>
              </p:cNvSpPr>
              <p:nvPr/>
            </p:nvSpPr>
            <p:spPr bwMode="auto">
              <a:xfrm>
                <a:off x="1551047" y="3991533"/>
                <a:ext cx="1714987" cy="1712801"/>
              </a:xfrm>
              <a:custGeom>
                <a:avLst/>
                <a:gdLst>
                  <a:gd name="T0" fmla="*/ 114 w 134"/>
                  <a:gd name="T1" fmla="*/ 20 h 134"/>
                  <a:gd name="T2" fmla="*/ 67 w 134"/>
                  <a:gd name="T3" fmla="*/ 0 h 134"/>
                  <a:gd name="T4" fmla="*/ 20 w 134"/>
                  <a:gd name="T5" fmla="*/ 20 h 134"/>
                  <a:gd name="T6" fmla="*/ 0 w 134"/>
                  <a:gd name="T7" fmla="*/ 67 h 134"/>
                  <a:gd name="T8" fmla="*/ 20 w 134"/>
                  <a:gd name="T9" fmla="*/ 114 h 134"/>
                  <a:gd name="T10" fmla="*/ 67 w 134"/>
                  <a:gd name="T11" fmla="*/ 134 h 134"/>
                  <a:gd name="T12" fmla="*/ 114 w 134"/>
                  <a:gd name="T13" fmla="*/ 114 h 134"/>
                  <a:gd name="T14" fmla="*/ 134 w 134"/>
                  <a:gd name="T15" fmla="*/ 67 h 134"/>
                  <a:gd name="T16" fmla="*/ 114 w 134"/>
                  <a:gd name="T17" fmla="*/ 20 h 134"/>
                  <a:gd name="T18" fmla="*/ 67 w 134"/>
                  <a:gd name="T19" fmla="*/ 112 h 134"/>
                  <a:gd name="T20" fmla="*/ 35 w 134"/>
                  <a:gd name="T21" fmla="*/ 98 h 134"/>
                  <a:gd name="T22" fmla="*/ 22 w 134"/>
                  <a:gd name="T23" fmla="*/ 67 h 134"/>
                  <a:gd name="T24" fmla="*/ 35 w 134"/>
                  <a:gd name="T25" fmla="*/ 36 h 134"/>
                  <a:gd name="T26" fmla="*/ 67 w 134"/>
                  <a:gd name="T27" fmla="*/ 22 h 134"/>
                  <a:gd name="T28" fmla="*/ 98 w 134"/>
                  <a:gd name="T29" fmla="*/ 36 h 134"/>
                  <a:gd name="T30" fmla="*/ 111 w 134"/>
                  <a:gd name="T31" fmla="*/ 67 h 134"/>
                  <a:gd name="T32" fmla="*/ 98 w 134"/>
                  <a:gd name="T33" fmla="*/ 98 h 134"/>
                  <a:gd name="T34" fmla="*/ 67 w 134"/>
                  <a:gd name="T35" fmla="*/ 11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4"/>
                  <a:gd name="T55" fmla="*/ 0 h 134"/>
                  <a:gd name="T56" fmla="*/ 134 w 134"/>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4" h="134">
                    <a:moveTo>
                      <a:pt x="114" y="20"/>
                    </a:moveTo>
                    <a:cubicBezTo>
                      <a:pt x="102" y="8"/>
                      <a:pt x="85" y="0"/>
                      <a:pt x="67" y="0"/>
                    </a:cubicBezTo>
                    <a:cubicBezTo>
                      <a:pt x="48" y="0"/>
                      <a:pt x="32" y="8"/>
                      <a:pt x="20" y="20"/>
                    </a:cubicBezTo>
                    <a:cubicBezTo>
                      <a:pt x="8" y="32"/>
                      <a:pt x="0" y="49"/>
                      <a:pt x="0" y="67"/>
                    </a:cubicBezTo>
                    <a:cubicBezTo>
                      <a:pt x="0" y="85"/>
                      <a:pt x="8" y="102"/>
                      <a:pt x="20" y="114"/>
                    </a:cubicBezTo>
                    <a:cubicBezTo>
                      <a:pt x="32" y="126"/>
                      <a:pt x="48" y="134"/>
                      <a:pt x="67" y="134"/>
                    </a:cubicBezTo>
                    <a:cubicBezTo>
                      <a:pt x="85" y="134"/>
                      <a:pt x="102" y="126"/>
                      <a:pt x="114" y="114"/>
                    </a:cubicBezTo>
                    <a:cubicBezTo>
                      <a:pt x="126" y="102"/>
                      <a:pt x="134" y="85"/>
                      <a:pt x="134" y="67"/>
                    </a:cubicBezTo>
                    <a:cubicBezTo>
                      <a:pt x="134" y="49"/>
                      <a:pt x="126" y="32"/>
                      <a:pt x="114" y="20"/>
                    </a:cubicBezTo>
                    <a:close/>
                    <a:moveTo>
                      <a:pt x="67" y="112"/>
                    </a:moveTo>
                    <a:cubicBezTo>
                      <a:pt x="55" y="112"/>
                      <a:pt x="43" y="107"/>
                      <a:pt x="35" y="98"/>
                    </a:cubicBezTo>
                    <a:cubicBezTo>
                      <a:pt x="27" y="90"/>
                      <a:pt x="22" y="79"/>
                      <a:pt x="22" y="67"/>
                    </a:cubicBezTo>
                    <a:cubicBezTo>
                      <a:pt x="22" y="55"/>
                      <a:pt x="27" y="44"/>
                      <a:pt x="35" y="36"/>
                    </a:cubicBezTo>
                    <a:cubicBezTo>
                      <a:pt x="43" y="27"/>
                      <a:pt x="55" y="22"/>
                      <a:pt x="67" y="22"/>
                    </a:cubicBezTo>
                    <a:cubicBezTo>
                      <a:pt x="79" y="22"/>
                      <a:pt x="90" y="27"/>
                      <a:pt x="98" y="36"/>
                    </a:cubicBezTo>
                    <a:cubicBezTo>
                      <a:pt x="106" y="44"/>
                      <a:pt x="111" y="55"/>
                      <a:pt x="111" y="67"/>
                    </a:cubicBezTo>
                    <a:cubicBezTo>
                      <a:pt x="111" y="79"/>
                      <a:pt x="106" y="90"/>
                      <a:pt x="98" y="98"/>
                    </a:cubicBezTo>
                    <a:cubicBezTo>
                      <a:pt x="90" y="107"/>
                      <a:pt x="79" y="112"/>
                      <a:pt x="67" y="112"/>
                    </a:cubicBezTo>
                    <a:close/>
                  </a:path>
                </a:pathLst>
              </a:custGeom>
              <a:solidFill>
                <a:srgbClr val="C0BAA7"/>
              </a:solidFill>
              <a:ln w="42863" cap="flat">
                <a:solidFill>
                  <a:srgbClr val="FFFFFF"/>
                </a:solidFill>
                <a:prstDash val="solid"/>
                <a:miter lim="800000"/>
                <a:headEnd/>
                <a:tailEnd/>
              </a:ln>
            </p:spPr>
            <p:txBody>
              <a:bodyPr/>
              <a:lstStyle/>
              <a:p>
                <a:endParaRPr lang="en-GB">
                  <a:latin typeface="+mj-lt"/>
                </a:endParaRPr>
              </a:p>
            </p:txBody>
          </p:sp>
        </p:grpSp>
      </p:grpSp>
    </p:spTree>
    <p:custDataLst>
      <p:tags r:id="rId1"/>
    </p:custDataLst>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dirty="0" smtClean="0"/>
              <a:t>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4</a:t>
            </a:fld>
            <a:endParaRPr lang="en-GB" dirty="0"/>
          </a:p>
        </p:txBody>
      </p:sp>
    </p:spTree>
    <p:custDataLst>
      <p:tags r:id="rId1"/>
    </p:custData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40</a:t>
            </a:fld>
            <a:endParaRPr lang="en-GB"/>
          </a:p>
        </p:txBody>
      </p:sp>
      <p:grpSp>
        <p:nvGrpSpPr>
          <p:cNvPr id="4" name="Group 3"/>
          <p:cNvGrpSpPr/>
          <p:nvPr/>
        </p:nvGrpSpPr>
        <p:grpSpPr>
          <a:xfrm>
            <a:off x="4575633" y="1692399"/>
            <a:ext cx="5503462" cy="5184576"/>
            <a:chOff x="4194572" y="1333418"/>
            <a:chExt cx="5884523" cy="5543557"/>
          </a:xfrm>
        </p:grpSpPr>
        <p:grpSp>
          <p:nvGrpSpPr>
            <p:cNvPr id="28" name="Group 27"/>
            <p:cNvGrpSpPr/>
            <p:nvPr/>
          </p:nvGrpSpPr>
          <p:grpSpPr>
            <a:xfrm>
              <a:off x="4194572" y="1333418"/>
              <a:ext cx="5884523" cy="5543557"/>
              <a:chOff x="3388600" y="1318462"/>
              <a:chExt cx="5884523" cy="5543557"/>
            </a:xfrm>
          </p:grpSpPr>
          <p:sp>
            <p:nvSpPr>
              <p:cNvPr id="29" name="Rectangle 28"/>
              <p:cNvSpPr/>
              <p:nvPr/>
            </p:nvSpPr>
            <p:spPr bwMode="ltGray">
              <a:xfrm>
                <a:off x="3388600" y="1318462"/>
                <a:ext cx="2822451" cy="2736000"/>
              </a:xfrm>
              <a:prstGeom prst="rect">
                <a:avLst/>
              </a:prstGeom>
              <a:solidFill>
                <a:schemeClr val="bg2"/>
              </a:solidFill>
              <a:ln w="31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1050" dirty="0" smtClean="0">
                    <a:solidFill>
                      <a:schemeClr val="tx1"/>
                    </a:solidFill>
                    <a:latin typeface="Georgia" pitchFamily="18" charset="0"/>
                  </a:rPr>
                  <a:t>xxx</a:t>
                </a:r>
              </a:p>
            </p:txBody>
          </p:sp>
          <p:sp>
            <p:nvSpPr>
              <p:cNvPr id="30" name="Rectangle 29"/>
              <p:cNvSpPr/>
              <p:nvPr/>
            </p:nvSpPr>
            <p:spPr bwMode="ltGray">
              <a:xfrm>
                <a:off x="6306085" y="1318462"/>
                <a:ext cx="2967038" cy="2736000"/>
              </a:xfrm>
              <a:prstGeom prst="rect">
                <a:avLst/>
              </a:prstGeom>
              <a:solidFill>
                <a:schemeClr val="bg2"/>
              </a:solidFill>
              <a:ln w="31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1050" dirty="0" smtClean="0">
                    <a:solidFill>
                      <a:schemeClr val="tx1"/>
                    </a:solidFill>
                    <a:latin typeface="Georgia" pitchFamily="18" charset="0"/>
                  </a:rPr>
                  <a:t>xxx</a:t>
                </a:r>
              </a:p>
            </p:txBody>
          </p:sp>
          <p:sp>
            <p:nvSpPr>
              <p:cNvPr id="31" name="Rectangle 30"/>
              <p:cNvSpPr/>
              <p:nvPr/>
            </p:nvSpPr>
            <p:spPr bwMode="ltGray">
              <a:xfrm>
                <a:off x="3388600" y="4126019"/>
                <a:ext cx="2822451" cy="2736000"/>
              </a:xfrm>
              <a:prstGeom prst="rect">
                <a:avLst/>
              </a:prstGeom>
              <a:solidFill>
                <a:schemeClr val="bg2"/>
              </a:solidFill>
              <a:ln w="3175">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en-GB" sz="1050" dirty="0" smtClean="0">
                    <a:solidFill>
                      <a:schemeClr val="tx1"/>
                    </a:solidFill>
                    <a:latin typeface="Georgia" pitchFamily="18" charset="0"/>
                  </a:rPr>
                  <a:t>xxx</a:t>
                </a:r>
              </a:p>
            </p:txBody>
          </p:sp>
          <p:sp>
            <p:nvSpPr>
              <p:cNvPr id="32" name="Rectangle 31"/>
              <p:cNvSpPr/>
              <p:nvPr/>
            </p:nvSpPr>
            <p:spPr bwMode="ltGray">
              <a:xfrm>
                <a:off x="6306085" y="4126019"/>
                <a:ext cx="2967038" cy="2736000"/>
              </a:xfrm>
              <a:prstGeom prst="rect">
                <a:avLst/>
              </a:prstGeom>
              <a:solidFill>
                <a:schemeClr val="bg2"/>
              </a:solidFill>
              <a:ln w="3175">
                <a:solidFill>
                  <a:schemeClr val="accent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en-GB" sz="1050" dirty="0" smtClean="0">
                    <a:solidFill>
                      <a:schemeClr val="tx1"/>
                    </a:solidFill>
                    <a:latin typeface="Georgia" pitchFamily="18" charset="0"/>
                  </a:rPr>
                  <a:t>xxx</a:t>
                </a:r>
              </a:p>
            </p:txBody>
          </p:sp>
        </p:grpSp>
        <p:sp>
          <p:nvSpPr>
            <p:cNvPr id="33" name="Oval 32"/>
            <p:cNvSpPr/>
            <p:nvPr/>
          </p:nvSpPr>
          <p:spPr bwMode="ltGray">
            <a:xfrm>
              <a:off x="5493261" y="2488735"/>
              <a:ext cx="3134096" cy="317590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34" name="Group 33"/>
            <p:cNvGrpSpPr/>
            <p:nvPr/>
          </p:nvGrpSpPr>
          <p:grpSpPr>
            <a:xfrm>
              <a:off x="5473412" y="2489683"/>
              <a:ext cx="3178028" cy="3240000"/>
              <a:chOff x="2800435" y="1743894"/>
              <a:chExt cx="4135800" cy="4061116"/>
            </a:xfrm>
          </p:grpSpPr>
          <p:sp>
            <p:nvSpPr>
              <p:cNvPr id="35" name="Freeform 7"/>
              <p:cNvSpPr>
                <a:spLocks/>
              </p:cNvSpPr>
              <p:nvPr/>
            </p:nvSpPr>
            <p:spPr bwMode="gray">
              <a:xfrm>
                <a:off x="2808652" y="3813039"/>
                <a:ext cx="2012541" cy="1991971"/>
              </a:xfrm>
              <a:custGeom>
                <a:avLst/>
                <a:gdLst>
                  <a:gd name="T0" fmla="*/ 1373933492 w 285"/>
                  <a:gd name="T1" fmla="*/ 997671888 h 286"/>
                  <a:gd name="T2" fmla="*/ 669170444 w 285"/>
                  <a:gd name="T3" fmla="*/ 0 h 286"/>
                  <a:gd name="T4" fmla="*/ 0 w 285"/>
                  <a:gd name="T5" fmla="*/ 0 h 286"/>
                  <a:gd name="T6" fmla="*/ 2028864394 w 285"/>
                  <a:gd name="T7" fmla="*/ 1729296545 h 286"/>
                  <a:gd name="T8" fmla="*/ 2028864394 w 285"/>
                  <a:gd name="T9" fmla="*/ 1160927192 h 286"/>
                  <a:gd name="T10" fmla="*/ 1373933492 w 285"/>
                  <a:gd name="T11" fmla="*/ 997671888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 name="connsiteX0" fmla="*/ 6773 w 10001"/>
                  <a:gd name="connsiteY0" fmla="*/ 5769 h 10001"/>
                  <a:gd name="connsiteX1" fmla="*/ 3299 w 10001"/>
                  <a:gd name="connsiteY1" fmla="*/ 0 h 10001"/>
                  <a:gd name="connsiteX2" fmla="*/ 1 w 10001"/>
                  <a:gd name="connsiteY2" fmla="*/ 0 h 10001"/>
                  <a:gd name="connsiteX3" fmla="*/ 2977 w 10001"/>
                  <a:gd name="connsiteY3" fmla="*/ 6983 h 10001"/>
                  <a:gd name="connsiteX4" fmla="*/ 10001 w 10001"/>
                  <a:gd name="connsiteY4" fmla="*/ 10000 h 10001"/>
                  <a:gd name="connsiteX5" fmla="*/ 10001 w 10001"/>
                  <a:gd name="connsiteY5" fmla="*/ 6713 h 10001"/>
                  <a:gd name="connsiteX6" fmla="*/ 6773 w 10001"/>
                  <a:gd name="connsiteY6" fmla="*/ 5769 h 10001"/>
                  <a:gd name="connsiteX0" fmla="*/ 6942 w 10170"/>
                  <a:gd name="connsiteY0" fmla="*/ 6407 h 10675"/>
                  <a:gd name="connsiteX1" fmla="*/ 3468 w 10170"/>
                  <a:gd name="connsiteY1" fmla="*/ 638 h 10675"/>
                  <a:gd name="connsiteX2" fmla="*/ 170 w 10170"/>
                  <a:gd name="connsiteY2" fmla="*/ 638 h 10675"/>
                  <a:gd name="connsiteX3" fmla="*/ 1507 w 10170"/>
                  <a:gd name="connsiteY3" fmla="*/ 9252 h 10675"/>
                  <a:gd name="connsiteX4" fmla="*/ 10170 w 10170"/>
                  <a:gd name="connsiteY4" fmla="*/ 10638 h 10675"/>
                  <a:gd name="connsiteX5" fmla="*/ 10170 w 10170"/>
                  <a:gd name="connsiteY5" fmla="*/ 7351 h 10675"/>
                  <a:gd name="connsiteX6" fmla="*/ 6942 w 10170"/>
                  <a:gd name="connsiteY6" fmla="*/ 6407 h 10675"/>
                  <a:gd name="connsiteX0" fmla="*/ 6942 w 10170"/>
                  <a:gd name="connsiteY0" fmla="*/ 6407 h 10675"/>
                  <a:gd name="connsiteX1" fmla="*/ 3468 w 10170"/>
                  <a:gd name="connsiteY1" fmla="*/ 638 h 10675"/>
                  <a:gd name="connsiteX2" fmla="*/ 170 w 10170"/>
                  <a:gd name="connsiteY2" fmla="*/ 638 h 10675"/>
                  <a:gd name="connsiteX3" fmla="*/ 1507 w 10170"/>
                  <a:gd name="connsiteY3" fmla="*/ 9252 h 10675"/>
                  <a:gd name="connsiteX4" fmla="*/ 10170 w 10170"/>
                  <a:gd name="connsiteY4" fmla="*/ 10638 h 10675"/>
                  <a:gd name="connsiteX5" fmla="*/ 10170 w 10170"/>
                  <a:gd name="connsiteY5" fmla="*/ 7351 h 10675"/>
                  <a:gd name="connsiteX6" fmla="*/ 6942 w 10170"/>
                  <a:gd name="connsiteY6" fmla="*/ 6407 h 10675"/>
                  <a:gd name="connsiteX0" fmla="*/ 6942 w 10170"/>
                  <a:gd name="connsiteY0" fmla="*/ 6407 h 10675"/>
                  <a:gd name="connsiteX1" fmla="*/ 3468 w 10170"/>
                  <a:gd name="connsiteY1" fmla="*/ 638 h 10675"/>
                  <a:gd name="connsiteX2" fmla="*/ 170 w 10170"/>
                  <a:gd name="connsiteY2" fmla="*/ 638 h 10675"/>
                  <a:gd name="connsiteX3" fmla="*/ 1507 w 10170"/>
                  <a:gd name="connsiteY3" fmla="*/ 9252 h 10675"/>
                  <a:gd name="connsiteX4" fmla="*/ 10170 w 10170"/>
                  <a:gd name="connsiteY4" fmla="*/ 10638 h 10675"/>
                  <a:gd name="connsiteX5" fmla="*/ 10170 w 10170"/>
                  <a:gd name="connsiteY5" fmla="*/ 7351 h 10675"/>
                  <a:gd name="connsiteX6" fmla="*/ 6942 w 10170"/>
                  <a:gd name="connsiteY6" fmla="*/ 6407 h 10675"/>
                  <a:gd name="connsiteX0" fmla="*/ 6942 w 10170"/>
                  <a:gd name="connsiteY0" fmla="*/ 6407 h 10675"/>
                  <a:gd name="connsiteX1" fmla="*/ 3468 w 10170"/>
                  <a:gd name="connsiteY1" fmla="*/ 638 h 10675"/>
                  <a:gd name="connsiteX2" fmla="*/ 170 w 10170"/>
                  <a:gd name="connsiteY2" fmla="*/ 638 h 10675"/>
                  <a:gd name="connsiteX3" fmla="*/ 1507 w 10170"/>
                  <a:gd name="connsiteY3" fmla="*/ 9252 h 10675"/>
                  <a:gd name="connsiteX4" fmla="*/ 10170 w 10170"/>
                  <a:gd name="connsiteY4" fmla="*/ 10638 h 10675"/>
                  <a:gd name="connsiteX5" fmla="*/ 10170 w 10170"/>
                  <a:gd name="connsiteY5" fmla="*/ 7351 h 10675"/>
                  <a:gd name="connsiteX6" fmla="*/ 6942 w 10170"/>
                  <a:gd name="connsiteY6" fmla="*/ 6407 h 10675"/>
                  <a:gd name="connsiteX0" fmla="*/ 6942 w 10170"/>
                  <a:gd name="connsiteY0" fmla="*/ 5769 h 10037"/>
                  <a:gd name="connsiteX1" fmla="*/ 3468 w 10170"/>
                  <a:gd name="connsiteY1" fmla="*/ 0 h 10037"/>
                  <a:gd name="connsiteX2" fmla="*/ 170 w 10170"/>
                  <a:gd name="connsiteY2" fmla="*/ 0 h 10037"/>
                  <a:gd name="connsiteX3" fmla="*/ 1507 w 10170"/>
                  <a:gd name="connsiteY3" fmla="*/ 8614 h 10037"/>
                  <a:gd name="connsiteX4" fmla="*/ 10170 w 10170"/>
                  <a:gd name="connsiteY4" fmla="*/ 10000 h 10037"/>
                  <a:gd name="connsiteX5" fmla="*/ 10170 w 10170"/>
                  <a:gd name="connsiteY5" fmla="*/ 6713 h 10037"/>
                  <a:gd name="connsiteX6" fmla="*/ 6942 w 10170"/>
                  <a:gd name="connsiteY6" fmla="*/ 5769 h 10037"/>
                  <a:gd name="connsiteX0" fmla="*/ 6772 w 10000"/>
                  <a:gd name="connsiteY0" fmla="*/ 5769 h 10037"/>
                  <a:gd name="connsiteX1" fmla="*/ 3298 w 10000"/>
                  <a:gd name="connsiteY1" fmla="*/ 0 h 10037"/>
                  <a:gd name="connsiteX2" fmla="*/ 0 w 10000"/>
                  <a:gd name="connsiteY2" fmla="*/ 0 h 10037"/>
                  <a:gd name="connsiteX3" fmla="*/ 1337 w 10000"/>
                  <a:gd name="connsiteY3" fmla="*/ 8614 h 10037"/>
                  <a:gd name="connsiteX4" fmla="*/ 10000 w 10000"/>
                  <a:gd name="connsiteY4" fmla="*/ 10000 h 10037"/>
                  <a:gd name="connsiteX5" fmla="*/ 10000 w 10000"/>
                  <a:gd name="connsiteY5" fmla="*/ 6713 h 10037"/>
                  <a:gd name="connsiteX6" fmla="*/ 6772 w 10000"/>
                  <a:gd name="connsiteY6" fmla="*/ 5769 h 10037"/>
                  <a:gd name="connsiteX0" fmla="*/ 6772 w 10000"/>
                  <a:gd name="connsiteY0" fmla="*/ 5769 h 10037"/>
                  <a:gd name="connsiteX1" fmla="*/ 3298 w 10000"/>
                  <a:gd name="connsiteY1" fmla="*/ 0 h 10037"/>
                  <a:gd name="connsiteX2" fmla="*/ 0 w 10000"/>
                  <a:gd name="connsiteY2" fmla="*/ 0 h 10037"/>
                  <a:gd name="connsiteX3" fmla="*/ 1337 w 10000"/>
                  <a:gd name="connsiteY3" fmla="*/ 8614 h 10037"/>
                  <a:gd name="connsiteX4" fmla="*/ 10000 w 10000"/>
                  <a:gd name="connsiteY4" fmla="*/ 10000 h 10037"/>
                  <a:gd name="connsiteX5" fmla="*/ 10000 w 10000"/>
                  <a:gd name="connsiteY5" fmla="*/ 6713 h 10037"/>
                  <a:gd name="connsiteX6" fmla="*/ 6772 w 10000"/>
                  <a:gd name="connsiteY6" fmla="*/ 5769 h 10037"/>
                  <a:gd name="connsiteX0" fmla="*/ 6772 w 10000"/>
                  <a:gd name="connsiteY0" fmla="*/ 5769 h 10037"/>
                  <a:gd name="connsiteX1" fmla="*/ 3298 w 10000"/>
                  <a:gd name="connsiteY1" fmla="*/ 0 h 10037"/>
                  <a:gd name="connsiteX2" fmla="*/ 0 w 10000"/>
                  <a:gd name="connsiteY2" fmla="*/ 0 h 10037"/>
                  <a:gd name="connsiteX3" fmla="*/ 1337 w 10000"/>
                  <a:gd name="connsiteY3" fmla="*/ 8614 h 10037"/>
                  <a:gd name="connsiteX4" fmla="*/ 10000 w 10000"/>
                  <a:gd name="connsiteY4" fmla="*/ 10000 h 10037"/>
                  <a:gd name="connsiteX5" fmla="*/ 10000 w 10000"/>
                  <a:gd name="connsiteY5" fmla="*/ 6713 h 10037"/>
                  <a:gd name="connsiteX6" fmla="*/ 6772 w 10000"/>
                  <a:gd name="connsiteY6" fmla="*/ 5769 h 10037"/>
                  <a:gd name="connsiteX0" fmla="*/ 6772 w 10000"/>
                  <a:gd name="connsiteY0" fmla="*/ 5769 h 10101"/>
                  <a:gd name="connsiteX1" fmla="*/ 3298 w 10000"/>
                  <a:gd name="connsiteY1" fmla="*/ 0 h 10101"/>
                  <a:gd name="connsiteX2" fmla="*/ 0 w 10000"/>
                  <a:gd name="connsiteY2" fmla="*/ 0 h 10101"/>
                  <a:gd name="connsiteX3" fmla="*/ 174 w 10000"/>
                  <a:gd name="connsiteY3" fmla="*/ 8869 h 10101"/>
                  <a:gd name="connsiteX4" fmla="*/ 10000 w 10000"/>
                  <a:gd name="connsiteY4" fmla="*/ 10000 h 10101"/>
                  <a:gd name="connsiteX5" fmla="*/ 10000 w 10000"/>
                  <a:gd name="connsiteY5" fmla="*/ 6713 h 10101"/>
                  <a:gd name="connsiteX6" fmla="*/ 6772 w 10000"/>
                  <a:gd name="connsiteY6" fmla="*/ 5769 h 10101"/>
                  <a:gd name="connsiteX0" fmla="*/ 6772 w 10000"/>
                  <a:gd name="connsiteY0" fmla="*/ 5769 h 10001"/>
                  <a:gd name="connsiteX1" fmla="*/ 3298 w 10000"/>
                  <a:gd name="connsiteY1" fmla="*/ 0 h 10001"/>
                  <a:gd name="connsiteX2" fmla="*/ 0 w 10000"/>
                  <a:gd name="connsiteY2" fmla="*/ 0 h 10001"/>
                  <a:gd name="connsiteX3" fmla="*/ 174 w 10000"/>
                  <a:gd name="connsiteY3" fmla="*/ 8869 h 10001"/>
                  <a:gd name="connsiteX4" fmla="*/ 10000 w 10000"/>
                  <a:gd name="connsiteY4" fmla="*/ 10000 h 10001"/>
                  <a:gd name="connsiteX5" fmla="*/ 10000 w 10000"/>
                  <a:gd name="connsiteY5" fmla="*/ 6713 h 10001"/>
                  <a:gd name="connsiteX6" fmla="*/ 6772 w 10000"/>
                  <a:gd name="connsiteY6" fmla="*/ 5769 h 10001"/>
                  <a:gd name="connsiteX0" fmla="*/ 6772 w 10000"/>
                  <a:gd name="connsiteY0" fmla="*/ 5769 h 10000"/>
                  <a:gd name="connsiteX1" fmla="*/ 3298 w 10000"/>
                  <a:gd name="connsiteY1" fmla="*/ 0 h 10000"/>
                  <a:gd name="connsiteX2" fmla="*/ 0 w 10000"/>
                  <a:gd name="connsiteY2" fmla="*/ 0 h 10000"/>
                  <a:gd name="connsiteX3" fmla="*/ 333 w 10000"/>
                  <a:gd name="connsiteY3" fmla="*/ 9786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122 w 10000"/>
                  <a:gd name="connsiteY3" fmla="*/ 9735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281 w 10000"/>
                  <a:gd name="connsiteY3" fmla="*/ 9888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281 w 10000"/>
                  <a:gd name="connsiteY3" fmla="*/ 9888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65 w 10000"/>
                  <a:gd name="connsiteY3" fmla="*/ 9918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65 w 10000"/>
                  <a:gd name="connsiteY3" fmla="*/ 9918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50 w 10000"/>
                  <a:gd name="connsiteY3" fmla="*/ 9918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65 w 10000"/>
                  <a:gd name="connsiteY3" fmla="*/ 9963 h 10000"/>
                  <a:gd name="connsiteX4" fmla="*/ 10000 w 10000"/>
                  <a:gd name="connsiteY4" fmla="*/ 10000 h 10000"/>
                  <a:gd name="connsiteX5" fmla="*/ 10000 w 10000"/>
                  <a:gd name="connsiteY5" fmla="*/ 6713 h 10000"/>
                  <a:gd name="connsiteX6" fmla="*/ 6772 w 10000"/>
                  <a:gd name="connsiteY6" fmla="*/ 5769 h 10000"/>
                  <a:gd name="connsiteX0" fmla="*/ 6772 w 10000"/>
                  <a:gd name="connsiteY0" fmla="*/ 5769 h 10000"/>
                  <a:gd name="connsiteX1" fmla="*/ 3298 w 10000"/>
                  <a:gd name="connsiteY1" fmla="*/ 0 h 10000"/>
                  <a:gd name="connsiteX2" fmla="*/ 0 w 10000"/>
                  <a:gd name="connsiteY2" fmla="*/ 0 h 10000"/>
                  <a:gd name="connsiteX3" fmla="*/ 65 w 10000"/>
                  <a:gd name="connsiteY3" fmla="*/ 9963 h 10000"/>
                  <a:gd name="connsiteX4" fmla="*/ 10000 w 10000"/>
                  <a:gd name="connsiteY4" fmla="*/ 10000 h 10000"/>
                  <a:gd name="connsiteX5" fmla="*/ 10000 w 10000"/>
                  <a:gd name="connsiteY5" fmla="*/ 6713 h 10000"/>
                  <a:gd name="connsiteX6" fmla="*/ 6772 w 10000"/>
                  <a:gd name="connsiteY6" fmla="*/ 5769 h 10000"/>
                  <a:gd name="connsiteX0" fmla="*/ 6794 w 10022"/>
                  <a:gd name="connsiteY0" fmla="*/ 5769 h 10000"/>
                  <a:gd name="connsiteX1" fmla="*/ 3320 w 10022"/>
                  <a:gd name="connsiteY1" fmla="*/ 0 h 10000"/>
                  <a:gd name="connsiteX2" fmla="*/ 22 w 10022"/>
                  <a:gd name="connsiteY2" fmla="*/ 0 h 10000"/>
                  <a:gd name="connsiteX3" fmla="*/ 10 w 10022"/>
                  <a:gd name="connsiteY3" fmla="*/ 9963 h 10000"/>
                  <a:gd name="connsiteX4" fmla="*/ 10022 w 10022"/>
                  <a:gd name="connsiteY4" fmla="*/ 10000 h 10000"/>
                  <a:gd name="connsiteX5" fmla="*/ 10022 w 10022"/>
                  <a:gd name="connsiteY5" fmla="*/ 6713 h 10000"/>
                  <a:gd name="connsiteX6" fmla="*/ 6794 w 10022"/>
                  <a:gd name="connsiteY6" fmla="*/ 5769 h 10000"/>
                  <a:gd name="connsiteX0" fmla="*/ 6784 w 10012"/>
                  <a:gd name="connsiteY0" fmla="*/ 5769 h 10000"/>
                  <a:gd name="connsiteX1" fmla="*/ 3310 w 10012"/>
                  <a:gd name="connsiteY1" fmla="*/ 0 h 10000"/>
                  <a:gd name="connsiteX2" fmla="*/ 12 w 10012"/>
                  <a:gd name="connsiteY2" fmla="*/ 0 h 10000"/>
                  <a:gd name="connsiteX3" fmla="*/ 0 w 10012"/>
                  <a:gd name="connsiteY3" fmla="*/ 9963 h 10000"/>
                  <a:gd name="connsiteX4" fmla="*/ 10012 w 10012"/>
                  <a:gd name="connsiteY4" fmla="*/ 10000 h 10000"/>
                  <a:gd name="connsiteX5" fmla="*/ 10012 w 10012"/>
                  <a:gd name="connsiteY5" fmla="*/ 6713 h 10000"/>
                  <a:gd name="connsiteX6" fmla="*/ 6784 w 10012"/>
                  <a:gd name="connsiteY6" fmla="*/ 5769 h 10000"/>
                  <a:gd name="connsiteX0" fmla="*/ 6784 w 10012"/>
                  <a:gd name="connsiteY0" fmla="*/ 5769 h 10000"/>
                  <a:gd name="connsiteX1" fmla="*/ 3310 w 10012"/>
                  <a:gd name="connsiteY1" fmla="*/ 0 h 10000"/>
                  <a:gd name="connsiteX2" fmla="*/ 12 w 10012"/>
                  <a:gd name="connsiteY2" fmla="*/ 0 h 10000"/>
                  <a:gd name="connsiteX3" fmla="*/ 0 w 10012"/>
                  <a:gd name="connsiteY3" fmla="*/ 9963 h 10000"/>
                  <a:gd name="connsiteX4" fmla="*/ 10012 w 10012"/>
                  <a:gd name="connsiteY4" fmla="*/ 10000 h 10000"/>
                  <a:gd name="connsiteX5" fmla="*/ 10012 w 10012"/>
                  <a:gd name="connsiteY5" fmla="*/ 6713 h 10000"/>
                  <a:gd name="connsiteX6" fmla="*/ 6784 w 10012"/>
                  <a:gd name="connsiteY6" fmla="*/ 5769 h 10000"/>
                  <a:gd name="connsiteX0" fmla="*/ 6784 w 10012"/>
                  <a:gd name="connsiteY0" fmla="*/ 5769 h 10000"/>
                  <a:gd name="connsiteX1" fmla="*/ 3310 w 10012"/>
                  <a:gd name="connsiteY1" fmla="*/ 0 h 10000"/>
                  <a:gd name="connsiteX2" fmla="*/ 12 w 10012"/>
                  <a:gd name="connsiteY2" fmla="*/ 0 h 10000"/>
                  <a:gd name="connsiteX3" fmla="*/ 0 w 10012"/>
                  <a:gd name="connsiteY3" fmla="*/ 9978 h 10000"/>
                  <a:gd name="connsiteX4" fmla="*/ 10012 w 10012"/>
                  <a:gd name="connsiteY4" fmla="*/ 10000 h 10000"/>
                  <a:gd name="connsiteX5" fmla="*/ 10012 w 10012"/>
                  <a:gd name="connsiteY5" fmla="*/ 6713 h 10000"/>
                  <a:gd name="connsiteX6" fmla="*/ 6784 w 10012"/>
                  <a:gd name="connsiteY6" fmla="*/ 5769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012" h="10000">
                    <a:moveTo>
                      <a:pt x="6784" y="5769"/>
                    </a:moveTo>
                    <a:cubicBezTo>
                      <a:pt x="4644" y="4545"/>
                      <a:pt x="3416" y="2308"/>
                      <a:pt x="3310" y="0"/>
                    </a:cubicBezTo>
                    <a:cubicBezTo>
                      <a:pt x="2211" y="0"/>
                      <a:pt x="3306" y="17"/>
                      <a:pt x="12" y="0"/>
                    </a:cubicBezTo>
                    <a:cubicBezTo>
                      <a:pt x="14" y="6088"/>
                      <a:pt x="27" y="3"/>
                      <a:pt x="0" y="9978"/>
                    </a:cubicBezTo>
                    <a:lnTo>
                      <a:pt x="10012" y="10000"/>
                    </a:lnTo>
                    <a:lnTo>
                      <a:pt x="10012" y="6713"/>
                    </a:lnTo>
                    <a:cubicBezTo>
                      <a:pt x="8924" y="6643"/>
                      <a:pt x="7801" y="6364"/>
                      <a:pt x="6784" y="5769"/>
                    </a:cubicBezTo>
                    <a:close/>
                  </a:path>
                </a:pathLst>
              </a:custGeom>
              <a:solidFill>
                <a:schemeClr val="accent4">
                  <a:lumMod val="75000"/>
                </a:schemeClr>
              </a:solidFill>
              <a:ln w="3175">
                <a:noFill/>
                <a:miter lim="800000"/>
                <a:headEnd/>
                <a:tailEnd/>
              </a:ln>
            </p:spPr>
            <p:txBody>
              <a:bodyPr/>
              <a:lstStyle/>
              <a:p>
                <a:endParaRPr lang="en-GB"/>
              </a:p>
            </p:txBody>
          </p:sp>
          <p:sp>
            <p:nvSpPr>
              <p:cNvPr id="36" name="Freeform 8"/>
              <p:cNvSpPr>
                <a:spLocks/>
              </p:cNvSpPr>
              <p:nvPr/>
            </p:nvSpPr>
            <p:spPr bwMode="gray">
              <a:xfrm>
                <a:off x="2800435" y="1743894"/>
                <a:ext cx="2010129" cy="1987473"/>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chemeClr val="tx2"/>
              </a:solidFill>
              <a:ln w="3175">
                <a:noFill/>
                <a:miter lim="800000"/>
                <a:headEnd/>
                <a:tailEnd/>
              </a:ln>
            </p:spPr>
            <p:txBody>
              <a:bodyPr/>
              <a:lstStyle/>
              <a:p>
                <a:endParaRPr lang="en-GB"/>
              </a:p>
            </p:txBody>
          </p:sp>
          <p:sp>
            <p:nvSpPr>
              <p:cNvPr id="37" name="Freeform 9"/>
              <p:cNvSpPr>
                <a:spLocks/>
              </p:cNvSpPr>
              <p:nvPr/>
            </p:nvSpPr>
            <p:spPr bwMode="gray">
              <a:xfrm>
                <a:off x="4926105" y="1743894"/>
                <a:ext cx="2010130" cy="1987473"/>
              </a:xfrm>
              <a:custGeom>
                <a:avLst/>
                <a:gdLst>
                  <a:gd name="T0" fmla="*/ 654930735 w 285"/>
                  <a:gd name="T1" fmla="*/ 727383383 h 285"/>
                  <a:gd name="T2" fmla="*/ 1359693782 w 285"/>
                  <a:gd name="T3" fmla="*/ 1727536036 h 285"/>
                  <a:gd name="T4" fmla="*/ 2028864394 w 285"/>
                  <a:gd name="T5" fmla="*/ 1727536036 h 285"/>
                  <a:gd name="T6" fmla="*/ 0 w 285"/>
                  <a:gd name="T7" fmla="*/ 0 h 285"/>
                  <a:gd name="T8" fmla="*/ 0 w 285"/>
                  <a:gd name="T9" fmla="*/ 569784630 h 285"/>
                  <a:gd name="T10" fmla="*/ 654930735 w 285"/>
                  <a:gd name="T11" fmla="*/ 727383383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92" y="120"/>
                    </a:moveTo>
                    <a:cubicBezTo>
                      <a:pt x="153" y="156"/>
                      <a:pt x="188" y="219"/>
                      <a:pt x="191" y="285"/>
                    </a:cubicBezTo>
                    <a:cubicBezTo>
                      <a:pt x="285" y="285"/>
                      <a:pt x="285" y="285"/>
                      <a:pt x="285" y="285"/>
                    </a:cubicBezTo>
                    <a:cubicBezTo>
                      <a:pt x="281" y="129"/>
                      <a:pt x="156" y="3"/>
                      <a:pt x="0" y="0"/>
                    </a:cubicBezTo>
                    <a:cubicBezTo>
                      <a:pt x="0" y="94"/>
                      <a:pt x="0" y="94"/>
                      <a:pt x="0" y="94"/>
                    </a:cubicBezTo>
                    <a:cubicBezTo>
                      <a:pt x="31" y="95"/>
                      <a:pt x="63" y="104"/>
                      <a:pt x="92" y="120"/>
                    </a:cubicBezTo>
                    <a:close/>
                  </a:path>
                </a:pathLst>
              </a:custGeom>
              <a:solidFill>
                <a:schemeClr val="tx2"/>
              </a:solidFill>
              <a:ln w="3175">
                <a:noFill/>
                <a:miter lim="800000"/>
                <a:headEnd/>
                <a:tailEnd/>
              </a:ln>
            </p:spPr>
            <p:txBody>
              <a:bodyPr/>
              <a:lstStyle/>
              <a:p>
                <a:endParaRPr lang="en-GB"/>
              </a:p>
            </p:txBody>
          </p:sp>
          <p:sp>
            <p:nvSpPr>
              <p:cNvPr id="38" name="Freeform 10"/>
              <p:cNvSpPr>
                <a:spLocks/>
              </p:cNvSpPr>
              <p:nvPr/>
            </p:nvSpPr>
            <p:spPr bwMode="gray">
              <a:xfrm>
                <a:off x="4926105" y="3813039"/>
                <a:ext cx="2010130" cy="1991970"/>
              </a:xfrm>
              <a:custGeom>
                <a:avLst/>
                <a:gdLst>
                  <a:gd name="T0" fmla="*/ 1167485724 w 285"/>
                  <a:gd name="T1" fmla="*/ 556276031 h 286"/>
                  <a:gd name="T2" fmla="*/ 0 w 285"/>
                  <a:gd name="T3" fmla="*/ 1154880609 h 286"/>
                  <a:gd name="T4" fmla="*/ 0 w 285"/>
                  <a:gd name="T5" fmla="*/ 1729296545 h 286"/>
                  <a:gd name="T6" fmla="*/ 2028864394 w 285"/>
                  <a:gd name="T7" fmla="*/ 0 h 286"/>
                  <a:gd name="T8" fmla="*/ 1359693782 w 285"/>
                  <a:gd name="T9" fmla="*/ 0 h 286"/>
                  <a:gd name="T10" fmla="*/ 1167485724 w 285"/>
                  <a:gd name="T11" fmla="*/ 556276031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64" y="92"/>
                    </a:moveTo>
                    <a:cubicBezTo>
                      <a:pt x="129" y="154"/>
                      <a:pt x="66" y="189"/>
                      <a:pt x="0" y="191"/>
                    </a:cubicBezTo>
                    <a:cubicBezTo>
                      <a:pt x="0" y="286"/>
                      <a:pt x="0" y="286"/>
                      <a:pt x="0" y="286"/>
                    </a:cubicBezTo>
                    <a:cubicBezTo>
                      <a:pt x="156" y="282"/>
                      <a:pt x="282" y="156"/>
                      <a:pt x="285" y="0"/>
                    </a:cubicBezTo>
                    <a:cubicBezTo>
                      <a:pt x="191" y="0"/>
                      <a:pt x="191" y="0"/>
                      <a:pt x="191" y="0"/>
                    </a:cubicBezTo>
                    <a:cubicBezTo>
                      <a:pt x="190" y="32"/>
                      <a:pt x="181" y="63"/>
                      <a:pt x="164" y="92"/>
                    </a:cubicBezTo>
                    <a:close/>
                  </a:path>
                </a:pathLst>
              </a:custGeom>
              <a:solidFill>
                <a:schemeClr val="tx2"/>
              </a:solidFill>
              <a:ln w="3175">
                <a:noFill/>
                <a:miter lim="800000"/>
                <a:headEnd/>
                <a:tailEnd/>
              </a:ln>
            </p:spPr>
            <p:txBody>
              <a:bodyPr/>
              <a:lstStyle/>
              <a:p>
                <a:endParaRPr lang="en-GB"/>
              </a:p>
            </p:txBody>
          </p:sp>
        </p:grpSp>
        <p:sp>
          <p:nvSpPr>
            <p:cNvPr id="39" name="Donut 38"/>
            <p:cNvSpPr/>
            <p:nvPr/>
          </p:nvSpPr>
          <p:spPr bwMode="ltGray">
            <a:xfrm rot="19023242">
              <a:off x="5214098" y="2204863"/>
              <a:ext cx="3722246" cy="3722246"/>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Up">
                <a:avLst>
                  <a:gd name="adj" fmla="val 14127858"/>
                </a:avLst>
              </a:prstTxWarp>
            </a:bodyPr>
            <a:lstStyle/>
            <a:p>
              <a:pPr algn="ctr"/>
              <a:r>
                <a:rPr lang="en-GB" sz="1200" dirty="0" smtClean="0">
                  <a:solidFill>
                    <a:schemeClr val="bg2"/>
                  </a:solidFill>
                  <a:latin typeface="Georgia" pitchFamily="18" charset="0"/>
                </a:rPr>
                <a:t>xxx</a:t>
              </a:r>
            </a:p>
          </p:txBody>
        </p:sp>
        <p:sp>
          <p:nvSpPr>
            <p:cNvPr id="40" name="Donut 39"/>
            <p:cNvSpPr/>
            <p:nvPr/>
          </p:nvSpPr>
          <p:spPr bwMode="ltGray">
            <a:xfrm rot="18745182">
              <a:off x="5187678" y="2304756"/>
              <a:ext cx="3722246" cy="3722245"/>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Down">
                <a:avLst>
                  <a:gd name="adj" fmla="val 2950843"/>
                </a:avLst>
              </a:prstTxWarp>
            </a:bodyPr>
            <a:lstStyle/>
            <a:p>
              <a:pPr algn="ctr"/>
              <a:r>
                <a:rPr lang="en-GB" sz="1200" dirty="0" smtClean="0">
                  <a:solidFill>
                    <a:schemeClr val="bg2"/>
                  </a:solidFill>
                  <a:latin typeface="Georgia" pitchFamily="18" charset="0"/>
                </a:rPr>
                <a:t>xxx</a:t>
              </a:r>
            </a:p>
          </p:txBody>
        </p:sp>
        <p:sp>
          <p:nvSpPr>
            <p:cNvPr id="45" name="Donut 44"/>
            <p:cNvSpPr/>
            <p:nvPr/>
          </p:nvSpPr>
          <p:spPr bwMode="ltGray">
            <a:xfrm rot="2514963">
              <a:off x="5180139" y="2237939"/>
              <a:ext cx="3722246" cy="3722246"/>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Down">
                <a:avLst>
                  <a:gd name="adj" fmla="val 3031542"/>
                </a:avLst>
              </a:prstTxWarp>
            </a:bodyPr>
            <a:lstStyle/>
            <a:p>
              <a:pPr algn="ctr"/>
              <a:r>
                <a:rPr lang="en-GB" sz="1200" dirty="0" smtClean="0">
                  <a:solidFill>
                    <a:schemeClr val="bg1"/>
                  </a:solidFill>
                  <a:latin typeface="Georgia" pitchFamily="18" charset="0"/>
                </a:rPr>
                <a:t>xxx</a:t>
              </a:r>
            </a:p>
          </p:txBody>
        </p:sp>
        <p:sp>
          <p:nvSpPr>
            <p:cNvPr id="46" name="Donut 45"/>
            <p:cNvSpPr/>
            <p:nvPr/>
          </p:nvSpPr>
          <p:spPr bwMode="ltGray">
            <a:xfrm rot="2543390">
              <a:off x="5198810" y="2226847"/>
              <a:ext cx="3722246" cy="3722246"/>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Up">
                <a:avLst>
                  <a:gd name="adj" fmla="val 13552783"/>
                </a:avLst>
              </a:prstTxWarp>
            </a:bodyPr>
            <a:lstStyle/>
            <a:p>
              <a:pPr algn="ctr"/>
              <a:r>
                <a:rPr lang="en-GB" sz="1200" dirty="0" smtClean="0">
                  <a:solidFill>
                    <a:schemeClr val="bg2"/>
                  </a:solidFill>
                  <a:latin typeface="Georgia" pitchFamily="18" charset="0"/>
                </a:rPr>
                <a:t>xxx</a:t>
              </a:r>
            </a:p>
          </p:txBody>
        </p:sp>
        <p:grpSp>
          <p:nvGrpSpPr>
            <p:cNvPr id="47" name="Group 46"/>
            <p:cNvGrpSpPr/>
            <p:nvPr/>
          </p:nvGrpSpPr>
          <p:grpSpPr>
            <a:xfrm>
              <a:off x="6073825" y="3091549"/>
              <a:ext cx="1980000" cy="2016000"/>
              <a:chOff x="5282720" y="3162881"/>
              <a:chExt cx="1461268" cy="1439862"/>
            </a:xfrm>
          </p:grpSpPr>
          <p:sp>
            <p:nvSpPr>
              <p:cNvPr id="48" name="Freeform 29"/>
              <p:cNvSpPr>
                <a:spLocks/>
              </p:cNvSpPr>
              <p:nvPr>
                <p:custDataLst>
                  <p:tags r:id="rId2"/>
                </p:custDataLst>
              </p:nvPr>
            </p:nvSpPr>
            <p:spPr bwMode="gray">
              <a:xfrm>
                <a:off x="5285693" y="3843918"/>
                <a:ext cx="750702" cy="758825"/>
              </a:xfrm>
              <a:custGeom>
                <a:avLst/>
                <a:gdLst>
                  <a:gd name="T0" fmla="*/ 2121034554 w 301"/>
                  <a:gd name="T1" fmla="*/ 1296596275 h 309"/>
                  <a:gd name="T2" fmla="*/ 1362002072 w 301"/>
                  <a:gd name="T3" fmla="*/ 1133767904 h 309"/>
                  <a:gd name="T4" fmla="*/ 673907041 w 301"/>
                  <a:gd name="T5" fmla="*/ 247259053 h 309"/>
                  <a:gd name="T6" fmla="*/ 333405857 w 301"/>
                  <a:gd name="T7" fmla="*/ 0 h 309"/>
                  <a:gd name="T8" fmla="*/ 0 w 301"/>
                  <a:gd name="T9" fmla="*/ 253287903 h 309"/>
                  <a:gd name="T10" fmla="*/ 2064285259 w 301"/>
                  <a:gd name="T11" fmla="*/ 1863480074 h 309"/>
                  <a:gd name="T12" fmla="*/ 2135222544 w 301"/>
                  <a:gd name="T13" fmla="*/ 1863480074 h 309"/>
                  <a:gd name="T14" fmla="*/ 1830190086 w 301"/>
                  <a:gd name="T15" fmla="*/ 1574006869 h 309"/>
                  <a:gd name="T16" fmla="*/ 2121034554 w 301"/>
                  <a:gd name="T17" fmla="*/ 1296596275 h 3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09"/>
                  <a:gd name="T29" fmla="*/ 301 w 301"/>
                  <a:gd name="T30" fmla="*/ 309 h 3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09">
                    <a:moveTo>
                      <a:pt x="299" y="215"/>
                    </a:moveTo>
                    <a:cubicBezTo>
                      <a:pt x="263" y="216"/>
                      <a:pt x="226" y="208"/>
                      <a:pt x="192" y="188"/>
                    </a:cubicBezTo>
                    <a:cubicBezTo>
                      <a:pt x="136" y="156"/>
                      <a:pt x="102" y="101"/>
                      <a:pt x="95" y="41"/>
                    </a:cubicBezTo>
                    <a:cubicBezTo>
                      <a:pt x="47" y="0"/>
                      <a:pt x="47" y="0"/>
                      <a:pt x="47" y="0"/>
                    </a:cubicBezTo>
                    <a:cubicBezTo>
                      <a:pt x="0" y="42"/>
                      <a:pt x="0" y="42"/>
                      <a:pt x="0" y="42"/>
                    </a:cubicBezTo>
                    <a:cubicBezTo>
                      <a:pt x="13" y="191"/>
                      <a:pt x="138" y="309"/>
                      <a:pt x="291" y="309"/>
                    </a:cubicBezTo>
                    <a:cubicBezTo>
                      <a:pt x="295" y="309"/>
                      <a:pt x="298" y="309"/>
                      <a:pt x="301" y="309"/>
                    </a:cubicBezTo>
                    <a:cubicBezTo>
                      <a:pt x="258" y="261"/>
                      <a:pt x="258" y="261"/>
                      <a:pt x="258" y="261"/>
                    </a:cubicBezTo>
                    <a:lnTo>
                      <a:pt x="299" y="215"/>
                    </a:lnTo>
                    <a:close/>
                  </a:path>
                </a:pathLst>
              </a:custGeom>
              <a:solidFill>
                <a:schemeClr val="accent4">
                  <a:lumMod val="50000"/>
                </a:schemeClr>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9" name="Freeform 30"/>
              <p:cNvSpPr>
                <a:spLocks/>
              </p:cNvSpPr>
              <p:nvPr>
                <p:custDataLst>
                  <p:tags r:id="rId3"/>
                </p:custDataLst>
              </p:nvPr>
            </p:nvSpPr>
            <p:spPr bwMode="gray">
              <a:xfrm>
                <a:off x="5282720" y="3167643"/>
                <a:ext cx="771514" cy="736600"/>
              </a:xfrm>
              <a:custGeom>
                <a:avLst/>
                <a:gdLst>
                  <a:gd name="T0" fmla="*/ 668301856 w 309"/>
                  <a:gd name="T1" fmla="*/ 1790512433 h 300"/>
                  <a:gd name="T2" fmla="*/ 860260111 w 309"/>
                  <a:gd name="T3" fmla="*/ 1157502897 h 300"/>
                  <a:gd name="T4" fmla="*/ 1898261168 w 309"/>
                  <a:gd name="T5" fmla="*/ 572723608 h 300"/>
                  <a:gd name="T6" fmla="*/ 2147483647 w 309"/>
                  <a:gd name="T7" fmla="*/ 277317587 h 300"/>
                  <a:gd name="T8" fmla="*/ 1905369739 w 309"/>
                  <a:gd name="T9" fmla="*/ 0 h 300"/>
                  <a:gd name="T10" fmla="*/ 0 w 309"/>
                  <a:gd name="T11" fmla="*/ 1754340477 h 300"/>
                  <a:gd name="T12" fmla="*/ 0 w 309"/>
                  <a:gd name="T13" fmla="*/ 1808598411 h 300"/>
                  <a:gd name="T14" fmla="*/ 341259499 w 309"/>
                  <a:gd name="T15" fmla="*/ 1549366879 h 300"/>
                  <a:gd name="T16" fmla="*/ 668301856 w 309"/>
                  <a:gd name="T17" fmla="*/ 1790512433 h 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9"/>
                  <a:gd name="T28" fmla="*/ 0 h 300"/>
                  <a:gd name="T29" fmla="*/ 309 w 309"/>
                  <a:gd name="T30" fmla="*/ 300 h 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9" h="300">
                    <a:moveTo>
                      <a:pt x="94" y="297"/>
                    </a:moveTo>
                    <a:cubicBezTo>
                      <a:pt x="93" y="262"/>
                      <a:pt x="101" y="225"/>
                      <a:pt x="121" y="192"/>
                    </a:cubicBezTo>
                    <a:cubicBezTo>
                      <a:pt x="153" y="136"/>
                      <a:pt x="208" y="102"/>
                      <a:pt x="267" y="95"/>
                    </a:cubicBezTo>
                    <a:cubicBezTo>
                      <a:pt x="309" y="46"/>
                      <a:pt x="309" y="46"/>
                      <a:pt x="309" y="46"/>
                    </a:cubicBezTo>
                    <a:cubicBezTo>
                      <a:pt x="268" y="0"/>
                      <a:pt x="268" y="0"/>
                      <a:pt x="268" y="0"/>
                    </a:cubicBezTo>
                    <a:cubicBezTo>
                      <a:pt x="118" y="12"/>
                      <a:pt x="0" y="138"/>
                      <a:pt x="0" y="291"/>
                    </a:cubicBezTo>
                    <a:cubicBezTo>
                      <a:pt x="0" y="294"/>
                      <a:pt x="0" y="297"/>
                      <a:pt x="0" y="300"/>
                    </a:cubicBezTo>
                    <a:cubicBezTo>
                      <a:pt x="48" y="257"/>
                      <a:pt x="48" y="257"/>
                      <a:pt x="48" y="257"/>
                    </a:cubicBezTo>
                    <a:lnTo>
                      <a:pt x="94" y="297"/>
                    </a:lnTo>
                    <a:close/>
                  </a:path>
                </a:pathLst>
              </a:custGeom>
              <a:solidFill>
                <a:srgbClr val="B6AF99"/>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0" name="Freeform 31"/>
              <p:cNvSpPr>
                <a:spLocks/>
              </p:cNvSpPr>
              <p:nvPr>
                <p:custDataLst>
                  <p:tags r:id="rId4"/>
                </p:custDataLst>
              </p:nvPr>
            </p:nvSpPr>
            <p:spPr bwMode="gray">
              <a:xfrm>
                <a:off x="5973961" y="3862968"/>
                <a:ext cx="770027" cy="736600"/>
              </a:xfrm>
              <a:custGeom>
                <a:avLst/>
                <a:gdLst>
                  <a:gd name="T0" fmla="*/ 1525455656 w 308"/>
                  <a:gd name="T1" fmla="*/ 0 h 300"/>
                  <a:gd name="T2" fmla="*/ 1332991300 w 308"/>
                  <a:gd name="T3" fmla="*/ 645067673 h 300"/>
                  <a:gd name="T4" fmla="*/ 299387672 w 308"/>
                  <a:gd name="T5" fmla="*/ 1235874650 h 300"/>
                  <a:gd name="T6" fmla="*/ 0 w 308"/>
                  <a:gd name="T7" fmla="*/ 1525250605 h 300"/>
                  <a:gd name="T8" fmla="*/ 299387672 w 308"/>
                  <a:gd name="T9" fmla="*/ 1808598411 h 300"/>
                  <a:gd name="T10" fmla="*/ 2147483647 w 308"/>
                  <a:gd name="T11" fmla="*/ 48230112 h 300"/>
                  <a:gd name="T12" fmla="*/ 2147483647 w 308"/>
                  <a:gd name="T13" fmla="*/ 0 h 300"/>
                  <a:gd name="T14" fmla="*/ 1860483544 w 308"/>
                  <a:gd name="T15" fmla="*/ 253203768 h 300"/>
                  <a:gd name="T16" fmla="*/ 1525455656 w 308"/>
                  <a:gd name="T17" fmla="*/ 0 h 3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8"/>
                  <a:gd name="T28" fmla="*/ 0 h 300"/>
                  <a:gd name="T29" fmla="*/ 308 w 308"/>
                  <a:gd name="T30" fmla="*/ 300 h 3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8" h="300">
                    <a:moveTo>
                      <a:pt x="214" y="0"/>
                    </a:moveTo>
                    <a:cubicBezTo>
                      <a:pt x="215" y="37"/>
                      <a:pt x="207" y="74"/>
                      <a:pt x="187" y="107"/>
                    </a:cubicBezTo>
                    <a:cubicBezTo>
                      <a:pt x="155" y="163"/>
                      <a:pt x="101" y="197"/>
                      <a:pt x="42" y="205"/>
                    </a:cubicBezTo>
                    <a:cubicBezTo>
                      <a:pt x="0" y="253"/>
                      <a:pt x="0" y="253"/>
                      <a:pt x="0" y="253"/>
                    </a:cubicBezTo>
                    <a:cubicBezTo>
                      <a:pt x="42" y="300"/>
                      <a:pt x="42" y="300"/>
                      <a:pt x="42" y="300"/>
                    </a:cubicBezTo>
                    <a:cubicBezTo>
                      <a:pt x="191" y="287"/>
                      <a:pt x="308" y="161"/>
                      <a:pt x="308" y="8"/>
                    </a:cubicBezTo>
                    <a:cubicBezTo>
                      <a:pt x="308" y="6"/>
                      <a:pt x="308" y="3"/>
                      <a:pt x="308" y="0"/>
                    </a:cubicBezTo>
                    <a:cubicBezTo>
                      <a:pt x="261" y="42"/>
                      <a:pt x="261" y="42"/>
                      <a:pt x="261" y="42"/>
                    </a:cubicBezTo>
                    <a:lnTo>
                      <a:pt x="214" y="0"/>
                    </a:lnTo>
                    <a:close/>
                  </a:path>
                </a:pathLst>
              </a:custGeom>
              <a:solidFill>
                <a:srgbClr val="B6AF99"/>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 name="Freeform 32"/>
              <p:cNvSpPr>
                <a:spLocks/>
              </p:cNvSpPr>
              <p:nvPr>
                <p:custDataLst>
                  <p:tags r:id="rId5"/>
                </p:custDataLst>
              </p:nvPr>
            </p:nvSpPr>
            <p:spPr bwMode="gray">
              <a:xfrm>
                <a:off x="5994772" y="3162881"/>
                <a:ext cx="746243" cy="758825"/>
              </a:xfrm>
              <a:custGeom>
                <a:avLst/>
                <a:gdLst>
                  <a:gd name="T0" fmla="*/ 7103027 w 299"/>
                  <a:gd name="T1" fmla="*/ 572915258 h 309"/>
                  <a:gd name="T2" fmla="*/ 760109220 w 299"/>
                  <a:gd name="T3" fmla="*/ 729712170 h 309"/>
                  <a:gd name="T4" fmla="*/ 1449180202 w 299"/>
                  <a:gd name="T5" fmla="*/ 1604160942 h 309"/>
                  <a:gd name="T6" fmla="*/ 1797268370 w 299"/>
                  <a:gd name="T7" fmla="*/ 1863480074 h 309"/>
                  <a:gd name="T8" fmla="*/ 2124044801 w 299"/>
                  <a:gd name="T9" fmla="*/ 1616223553 h 309"/>
                  <a:gd name="T10" fmla="*/ 49726521 w 299"/>
                  <a:gd name="T11" fmla="*/ 0 h 309"/>
                  <a:gd name="T12" fmla="*/ 0 w 299"/>
                  <a:gd name="T13" fmla="*/ 6031308 h 309"/>
                  <a:gd name="T14" fmla="*/ 298361752 w 299"/>
                  <a:gd name="T15" fmla="*/ 289473282 h 309"/>
                  <a:gd name="T16" fmla="*/ 7103027 w 299"/>
                  <a:gd name="T17" fmla="*/ 572915258 h 30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9"/>
                  <a:gd name="T28" fmla="*/ 0 h 309"/>
                  <a:gd name="T29" fmla="*/ 299 w 299"/>
                  <a:gd name="T30" fmla="*/ 309 h 30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9" h="309">
                    <a:moveTo>
                      <a:pt x="1" y="95"/>
                    </a:moveTo>
                    <a:cubicBezTo>
                      <a:pt x="37" y="94"/>
                      <a:pt x="73" y="102"/>
                      <a:pt x="107" y="121"/>
                    </a:cubicBezTo>
                    <a:cubicBezTo>
                      <a:pt x="162" y="153"/>
                      <a:pt x="196" y="208"/>
                      <a:pt x="204" y="266"/>
                    </a:cubicBezTo>
                    <a:cubicBezTo>
                      <a:pt x="253" y="309"/>
                      <a:pt x="253" y="309"/>
                      <a:pt x="253" y="309"/>
                    </a:cubicBezTo>
                    <a:cubicBezTo>
                      <a:pt x="299" y="268"/>
                      <a:pt x="299" y="268"/>
                      <a:pt x="299" y="268"/>
                    </a:cubicBezTo>
                    <a:cubicBezTo>
                      <a:pt x="287" y="118"/>
                      <a:pt x="161" y="0"/>
                      <a:pt x="7" y="0"/>
                    </a:cubicBezTo>
                    <a:cubicBezTo>
                      <a:pt x="5" y="0"/>
                      <a:pt x="2" y="1"/>
                      <a:pt x="0" y="1"/>
                    </a:cubicBezTo>
                    <a:cubicBezTo>
                      <a:pt x="42" y="48"/>
                      <a:pt x="42" y="48"/>
                      <a:pt x="42" y="48"/>
                    </a:cubicBezTo>
                    <a:lnTo>
                      <a:pt x="1" y="95"/>
                    </a:lnTo>
                    <a:close/>
                  </a:path>
                </a:pathLst>
              </a:custGeom>
              <a:solidFill>
                <a:srgbClr val="B6AF99"/>
              </a:solidFill>
              <a:ln w="3175" cap="flat" cmpd="sng">
                <a:solidFill>
                  <a:schemeClr val="bg2"/>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52" name="Donut 51"/>
            <p:cNvSpPr/>
            <p:nvPr/>
          </p:nvSpPr>
          <p:spPr bwMode="ltGray">
            <a:xfrm rot="2871582">
              <a:off x="5896763" y="2953767"/>
              <a:ext cx="2375324" cy="2375324"/>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Down">
                <a:avLst/>
              </a:prstTxWarp>
            </a:bodyPr>
            <a:lstStyle/>
            <a:p>
              <a:pPr algn="ctr"/>
              <a:r>
                <a:rPr lang="en-GB" sz="800" dirty="0" smtClean="0">
                  <a:solidFill>
                    <a:schemeClr val="bg2"/>
                  </a:solidFill>
                  <a:latin typeface="Georgia" pitchFamily="18" charset="0"/>
                </a:rPr>
                <a:t>xxx</a:t>
              </a:r>
            </a:p>
          </p:txBody>
        </p:sp>
        <p:sp>
          <p:nvSpPr>
            <p:cNvPr id="53" name="Donut 52"/>
            <p:cNvSpPr/>
            <p:nvPr/>
          </p:nvSpPr>
          <p:spPr bwMode="ltGray">
            <a:xfrm rot="19096426">
              <a:off x="5841638" y="2872631"/>
              <a:ext cx="2437446" cy="2437446"/>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Down">
                <a:avLst/>
              </a:prstTxWarp>
            </a:bodyPr>
            <a:lstStyle/>
            <a:p>
              <a:pPr algn="ctr"/>
              <a:r>
                <a:rPr lang="en-GB" sz="800" dirty="0" smtClean="0">
                  <a:solidFill>
                    <a:schemeClr val="bg2"/>
                  </a:solidFill>
                  <a:latin typeface="Georgia" pitchFamily="18" charset="0"/>
                </a:rPr>
                <a:t>xxx</a:t>
              </a:r>
            </a:p>
          </p:txBody>
        </p:sp>
        <p:sp>
          <p:nvSpPr>
            <p:cNvPr id="54" name="Donut 53"/>
            <p:cNvSpPr/>
            <p:nvPr/>
          </p:nvSpPr>
          <p:spPr bwMode="ltGray">
            <a:xfrm rot="2852411">
              <a:off x="5905887" y="2948999"/>
              <a:ext cx="2321128" cy="2321128"/>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Up">
                <a:avLst/>
              </a:prstTxWarp>
            </a:bodyPr>
            <a:lstStyle/>
            <a:p>
              <a:pPr algn="ctr"/>
              <a:r>
                <a:rPr lang="en-GB" sz="800" dirty="0" smtClean="0">
                  <a:solidFill>
                    <a:schemeClr val="bg2"/>
                  </a:solidFill>
                  <a:latin typeface="Georgia" pitchFamily="18" charset="0"/>
                </a:rPr>
                <a:t>xxx</a:t>
              </a:r>
            </a:p>
          </p:txBody>
        </p:sp>
        <p:sp>
          <p:nvSpPr>
            <p:cNvPr id="55" name="Donut 54"/>
            <p:cNvSpPr/>
            <p:nvPr/>
          </p:nvSpPr>
          <p:spPr bwMode="ltGray">
            <a:xfrm rot="19227555">
              <a:off x="5926851" y="2954582"/>
              <a:ext cx="2277272" cy="2277272"/>
            </a:xfrm>
            <a:prstGeom prst="donut">
              <a:avLst>
                <a:gd name="adj" fmla="val 11416"/>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prstTxWarp prst="textArchUp">
                <a:avLst/>
              </a:prstTxWarp>
            </a:bodyPr>
            <a:lstStyle/>
            <a:p>
              <a:pPr algn="ctr"/>
              <a:r>
                <a:rPr lang="en-GB" sz="800" dirty="0" smtClean="0">
                  <a:solidFill>
                    <a:schemeClr val="bg2"/>
                  </a:solidFill>
                  <a:latin typeface="Georgia" pitchFamily="18" charset="0"/>
                </a:rPr>
                <a:t>xxx</a:t>
              </a:r>
            </a:p>
          </p:txBody>
        </p:sp>
      </p:grpSp>
      <p:sp>
        <p:nvSpPr>
          <p:cNvPr id="70" name="Freeform 225"/>
          <p:cNvSpPr>
            <a:spLocks/>
          </p:cNvSpPr>
          <p:nvPr/>
        </p:nvSpPr>
        <p:spPr bwMode="auto">
          <a:xfrm>
            <a:off x="3144391" y="4912667"/>
            <a:ext cx="2346325" cy="1892300"/>
          </a:xfrm>
          <a:custGeom>
            <a:avLst/>
            <a:gdLst/>
            <a:ahLst/>
            <a:cxnLst>
              <a:cxn ang="0">
                <a:pos x="1478" y="0"/>
              </a:cxn>
              <a:cxn ang="0">
                <a:pos x="760" y="0"/>
              </a:cxn>
              <a:cxn ang="0">
                <a:pos x="760" y="0"/>
              </a:cxn>
              <a:cxn ang="0">
                <a:pos x="756" y="38"/>
              </a:cxn>
              <a:cxn ang="0">
                <a:pos x="751" y="74"/>
              </a:cxn>
              <a:cxn ang="0">
                <a:pos x="743" y="111"/>
              </a:cxn>
              <a:cxn ang="0">
                <a:pos x="735" y="147"/>
              </a:cxn>
              <a:cxn ang="0">
                <a:pos x="724" y="182"/>
              </a:cxn>
              <a:cxn ang="0">
                <a:pos x="712" y="217"/>
              </a:cxn>
              <a:cxn ang="0">
                <a:pos x="698" y="251"/>
              </a:cxn>
              <a:cxn ang="0">
                <a:pos x="684" y="285"/>
              </a:cxn>
              <a:cxn ang="0">
                <a:pos x="667" y="317"/>
              </a:cxn>
              <a:cxn ang="0">
                <a:pos x="650" y="348"/>
              </a:cxn>
              <a:cxn ang="0">
                <a:pos x="631" y="379"/>
              </a:cxn>
              <a:cxn ang="0">
                <a:pos x="611" y="409"/>
              </a:cxn>
              <a:cxn ang="0">
                <a:pos x="591" y="438"/>
              </a:cxn>
              <a:cxn ang="0">
                <a:pos x="568" y="467"/>
              </a:cxn>
              <a:cxn ang="0">
                <a:pos x="543" y="494"/>
              </a:cxn>
              <a:cxn ang="0">
                <a:pos x="519" y="519"/>
              </a:cxn>
              <a:cxn ang="0">
                <a:pos x="493" y="543"/>
              </a:cxn>
              <a:cxn ang="0">
                <a:pos x="466" y="568"/>
              </a:cxn>
              <a:cxn ang="0">
                <a:pos x="438" y="591"/>
              </a:cxn>
              <a:cxn ang="0">
                <a:pos x="410" y="611"/>
              </a:cxn>
              <a:cxn ang="0">
                <a:pos x="379" y="631"/>
              </a:cxn>
              <a:cxn ang="0">
                <a:pos x="349" y="650"/>
              </a:cxn>
              <a:cxn ang="0">
                <a:pos x="317" y="667"/>
              </a:cxn>
              <a:cxn ang="0">
                <a:pos x="284" y="684"/>
              </a:cxn>
              <a:cxn ang="0">
                <a:pos x="251" y="698"/>
              </a:cxn>
              <a:cxn ang="0">
                <a:pos x="217" y="712"/>
              </a:cxn>
              <a:cxn ang="0">
                <a:pos x="183" y="724"/>
              </a:cxn>
              <a:cxn ang="0">
                <a:pos x="147" y="735"/>
              </a:cxn>
              <a:cxn ang="0">
                <a:pos x="112" y="743"/>
              </a:cxn>
              <a:cxn ang="0">
                <a:pos x="74" y="751"/>
              </a:cxn>
              <a:cxn ang="0">
                <a:pos x="38" y="756"/>
              </a:cxn>
              <a:cxn ang="0">
                <a:pos x="0" y="761"/>
              </a:cxn>
              <a:cxn ang="0">
                <a:pos x="0" y="1192"/>
              </a:cxn>
              <a:cxn ang="0">
                <a:pos x="1478" y="1192"/>
              </a:cxn>
              <a:cxn ang="0">
                <a:pos x="1478" y="0"/>
              </a:cxn>
            </a:cxnLst>
            <a:rect l="0" t="0" r="r" b="b"/>
            <a:pathLst>
              <a:path w="1478" h="1192">
                <a:moveTo>
                  <a:pt x="1478" y="0"/>
                </a:moveTo>
                <a:lnTo>
                  <a:pt x="760" y="0"/>
                </a:lnTo>
                <a:lnTo>
                  <a:pt x="760" y="0"/>
                </a:lnTo>
                <a:lnTo>
                  <a:pt x="756" y="38"/>
                </a:lnTo>
                <a:lnTo>
                  <a:pt x="751" y="74"/>
                </a:lnTo>
                <a:lnTo>
                  <a:pt x="743" y="111"/>
                </a:lnTo>
                <a:lnTo>
                  <a:pt x="735" y="147"/>
                </a:lnTo>
                <a:lnTo>
                  <a:pt x="724" y="182"/>
                </a:lnTo>
                <a:lnTo>
                  <a:pt x="712" y="217"/>
                </a:lnTo>
                <a:lnTo>
                  <a:pt x="698" y="251"/>
                </a:lnTo>
                <a:lnTo>
                  <a:pt x="684" y="285"/>
                </a:lnTo>
                <a:lnTo>
                  <a:pt x="667" y="317"/>
                </a:lnTo>
                <a:lnTo>
                  <a:pt x="650" y="348"/>
                </a:lnTo>
                <a:lnTo>
                  <a:pt x="631" y="379"/>
                </a:lnTo>
                <a:lnTo>
                  <a:pt x="611" y="409"/>
                </a:lnTo>
                <a:lnTo>
                  <a:pt x="591" y="438"/>
                </a:lnTo>
                <a:lnTo>
                  <a:pt x="568" y="467"/>
                </a:lnTo>
                <a:lnTo>
                  <a:pt x="543" y="494"/>
                </a:lnTo>
                <a:lnTo>
                  <a:pt x="519" y="519"/>
                </a:lnTo>
                <a:lnTo>
                  <a:pt x="493" y="543"/>
                </a:lnTo>
                <a:lnTo>
                  <a:pt x="466" y="568"/>
                </a:lnTo>
                <a:lnTo>
                  <a:pt x="438" y="591"/>
                </a:lnTo>
                <a:lnTo>
                  <a:pt x="410" y="611"/>
                </a:lnTo>
                <a:lnTo>
                  <a:pt x="379" y="631"/>
                </a:lnTo>
                <a:lnTo>
                  <a:pt x="349" y="650"/>
                </a:lnTo>
                <a:lnTo>
                  <a:pt x="317" y="667"/>
                </a:lnTo>
                <a:lnTo>
                  <a:pt x="284" y="684"/>
                </a:lnTo>
                <a:lnTo>
                  <a:pt x="251" y="698"/>
                </a:lnTo>
                <a:lnTo>
                  <a:pt x="217" y="712"/>
                </a:lnTo>
                <a:lnTo>
                  <a:pt x="183" y="724"/>
                </a:lnTo>
                <a:lnTo>
                  <a:pt x="147" y="735"/>
                </a:lnTo>
                <a:lnTo>
                  <a:pt x="112" y="743"/>
                </a:lnTo>
                <a:lnTo>
                  <a:pt x="74" y="751"/>
                </a:lnTo>
                <a:lnTo>
                  <a:pt x="38" y="756"/>
                </a:lnTo>
                <a:lnTo>
                  <a:pt x="0" y="761"/>
                </a:lnTo>
                <a:lnTo>
                  <a:pt x="0" y="1192"/>
                </a:lnTo>
                <a:lnTo>
                  <a:pt x="1478" y="1192"/>
                </a:lnTo>
                <a:lnTo>
                  <a:pt x="147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Tree>
    <p:custDataLst>
      <p:tags r:id="rId1"/>
    </p:custDataLst>
    <p:extLst>
      <p:ext uri="{BB962C8B-B14F-4D97-AF65-F5344CB8AC3E}">
        <p14:creationId xmlns:p14="http://schemas.microsoft.com/office/powerpoint/2010/main" val="1883666915"/>
      </p:ext>
    </p:extLst>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9" name="Group 18"/>
          <p:cNvGrpSpPr>
            <a:grpSpLocks noChangeAspect="1"/>
          </p:cNvGrpSpPr>
          <p:nvPr/>
        </p:nvGrpSpPr>
        <p:grpSpPr bwMode="auto">
          <a:xfrm>
            <a:off x="1351735" y="2815317"/>
            <a:ext cx="3312000" cy="3312000"/>
            <a:chOff x="3474" y="1290"/>
            <a:chExt cx="1050" cy="1050"/>
          </a:xfrm>
        </p:grpSpPr>
        <p:sp>
          <p:nvSpPr>
            <p:cNvPr id="70" name="Freeform 19"/>
            <p:cNvSpPr>
              <a:spLocks/>
            </p:cNvSpPr>
            <p:nvPr/>
          </p:nvSpPr>
          <p:spPr bwMode="auto">
            <a:xfrm>
              <a:off x="3999" y="1290"/>
              <a:ext cx="525" cy="525"/>
            </a:xfrm>
            <a:custGeom>
              <a:avLst/>
              <a:gdLst/>
              <a:ahLst/>
              <a:cxnLst>
                <a:cxn ang="0">
                  <a:pos x="1400" y="1400"/>
                </a:cxn>
                <a:cxn ang="0">
                  <a:pos x="0" y="0"/>
                </a:cxn>
                <a:cxn ang="0">
                  <a:pos x="0" y="0"/>
                </a:cxn>
                <a:cxn ang="0">
                  <a:pos x="0" y="1400"/>
                </a:cxn>
                <a:cxn ang="0">
                  <a:pos x="1400" y="1400"/>
                </a:cxn>
              </a:cxnLst>
              <a:rect l="0" t="0" r="r" b="b"/>
              <a:pathLst>
                <a:path w="1400" h="1400">
                  <a:moveTo>
                    <a:pt x="1400" y="1400"/>
                  </a:moveTo>
                  <a:cubicBezTo>
                    <a:pt x="1400" y="627"/>
                    <a:pt x="774" y="0"/>
                    <a:pt x="0" y="0"/>
                  </a:cubicBezTo>
                  <a:cubicBezTo>
                    <a:pt x="0" y="0"/>
                    <a:pt x="0" y="0"/>
                    <a:pt x="0" y="0"/>
                  </a:cubicBezTo>
                  <a:lnTo>
                    <a:pt x="0" y="1400"/>
                  </a:lnTo>
                  <a:lnTo>
                    <a:pt x="1400" y="1400"/>
                  </a:lnTo>
                  <a:close/>
                </a:path>
              </a:pathLst>
            </a:custGeom>
            <a:solidFill>
              <a:srgbClr val="DC6900"/>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1" name="Freeform 20"/>
            <p:cNvSpPr>
              <a:spLocks/>
            </p:cNvSpPr>
            <p:nvPr/>
          </p:nvSpPr>
          <p:spPr bwMode="auto">
            <a:xfrm>
              <a:off x="3999" y="1815"/>
              <a:ext cx="525" cy="525"/>
            </a:xfrm>
            <a:custGeom>
              <a:avLst/>
              <a:gdLst/>
              <a:ahLst/>
              <a:cxnLst>
                <a:cxn ang="0">
                  <a:pos x="0" y="1400"/>
                </a:cxn>
                <a:cxn ang="0">
                  <a:pos x="1400" y="0"/>
                </a:cxn>
                <a:cxn ang="0">
                  <a:pos x="0" y="0"/>
                </a:cxn>
                <a:cxn ang="0">
                  <a:pos x="0" y="1400"/>
                </a:cxn>
              </a:cxnLst>
              <a:rect l="0" t="0" r="r" b="b"/>
              <a:pathLst>
                <a:path w="1400" h="1400">
                  <a:moveTo>
                    <a:pt x="0" y="1400"/>
                  </a:moveTo>
                  <a:cubicBezTo>
                    <a:pt x="774" y="1400"/>
                    <a:pt x="1400" y="774"/>
                    <a:pt x="1400" y="0"/>
                  </a:cubicBezTo>
                  <a:lnTo>
                    <a:pt x="0" y="0"/>
                  </a:lnTo>
                  <a:lnTo>
                    <a:pt x="0" y="1400"/>
                  </a:lnTo>
                  <a:close/>
                </a:path>
              </a:pathLst>
            </a:custGeom>
            <a:solidFill>
              <a:schemeClr val="accent6"/>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2" name="Freeform 21"/>
            <p:cNvSpPr>
              <a:spLocks/>
            </p:cNvSpPr>
            <p:nvPr/>
          </p:nvSpPr>
          <p:spPr bwMode="auto">
            <a:xfrm>
              <a:off x="3474" y="1815"/>
              <a:ext cx="525" cy="525"/>
            </a:xfrm>
            <a:custGeom>
              <a:avLst/>
              <a:gdLst/>
              <a:ahLst/>
              <a:cxnLst>
                <a:cxn ang="0">
                  <a:pos x="0" y="0"/>
                </a:cxn>
                <a:cxn ang="0">
                  <a:pos x="1400" y="1400"/>
                </a:cxn>
                <a:cxn ang="0">
                  <a:pos x="1400" y="0"/>
                </a:cxn>
                <a:cxn ang="0">
                  <a:pos x="0" y="0"/>
                </a:cxn>
              </a:cxnLst>
              <a:rect l="0" t="0" r="r" b="b"/>
              <a:pathLst>
                <a:path w="1400" h="1400">
                  <a:moveTo>
                    <a:pt x="0" y="0"/>
                  </a:moveTo>
                  <a:cubicBezTo>
                    <a:pt x="0" y="774"/>
                    <a:pt x="627" y="1400"/>
                    <a:pt x="1400" y="1400"/>
                  </a:cubicBezTo>
                  <a:lnTo>
                    <a:pt x="1400" y="0"/>
                  </a:lnTo>
                  <a:lnTo>
                    <a:pt x="0" y="0"/>
                  </a:lnTo>
                  <a:close/>
                </a:path>
              </a:pathLst>
            </a:custGeom>
            <a:solidFill>
              <a:srgbClr val="602320"/>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3" name="Freeform 22"/>
            <p:cNvSpPr>
              <a:spLocks/>
            </p:cNvSpPr>
            <p:nvPr/>
          </p:nvSpPr>
          <p:spPr bwMode="auto">
            <a:xfrm>
              <a:off x="3474" y="1290"/>
              <a:ext cx="525" cy="525"/>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4"/>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2" name="Title 1"/>
          <p:cNvSpPr>
            <a:spLocks noGrp="1"/>
          </p:cNvSpPr>
          <p:nvPr>
            <p:ph type="title"/>
          </p:nvPr>
        </p:nvSpPr>
        <p:spPr/>
        <p:txBody>
          <a:bodyPr/>
          <a:lstStyle/>
          <a:p>
            <a:r>
              <a:rPr lang="en-GB" dirty="0" smtClean="0"/>
              <a:t>Circular diagrams</a:t>
            </a:r>
            <a:br>
              <a:rPr lang="en-GB" dirty="0" smtClean="0"/>
            </a:br>
            <a:r>
              <a:rPr lang="en-GB" b="0" i="0" dirty="0" smtClean="0"/>
              <a:t>Cycle</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41</a:t>
            </a:fld>
            <a:endParaRPr lang="en-GB"/>
          </a:p>
        </p:txBody>
      </p:sp>
      <p:grpSp>
        <p:nvGrpSpPr>
          <p:cNvPr id="3" name="Group 23"/>
          <p:cNvGrpSpPr>
            <a:grpSpLocks/>
          </p:cNvGrpSpPr>
          <p:nvPr/>
        </p:nvGrpSpPr>
        <p:grpSpPr bwMode="auto">
          <a:xfrm>
            <a:off x="522164" y="2001511"/>
            <a:ext cx="4982680" cy="4948632"/>
            <a:chOff x="208" y="709"/>
            <a:chExt cx="1801" cy="1789"/>
          </a:xfrm>
        </p:grpSpPr>
        <p:grpSp>
          <p:nvGrpSpPr>
            <p:cNvPr id="4" name="Group 24"/>
            <p:cNvGrpSpPr>
              <a:grpSpLocks noChangeAspect="1"/>
            </p:cNvGrpSpPr>
            <p:nvPr/>
          </p:nvGrpSpPr>
          <p:grpSpPr bwMode="auto">
            <a:xfrm>
              <a:off x="208" y="709"/>
              <a:ext cx="1801" cy="1789"/>
              <a:chOff x="3354" y="616"/>
              <a:chExt cx="2402" cy="2371"/>
            </a:xfrm>
          </p:grpSpPr>
          <p:sp>
            <p:nvSpPr>
              <p:cNvPr id="63" name="Freeform 25"/>
              <p:cNvSpPr>
                <a:spLocks noChangeAspect="1"/>
              </p:cNvSpPr>
              <p:nvPr/>
            </p:nvSpPr>
            <p:spPr bwMode="auto">
              <a:xfrm rot="1828993">
                <a:off x="3354" y="1196"/>
                <a:ext cx="843" cy="1208"/>
              </a:xfrm>
              <a:custGeom>
                <a:avLst/>
                <a:gdLst>
                  <a:gd name="T0" fmla="*/ 447 w 1470"/>
                  <a:gd name="T1" fmla="*/ 693 h 2105"/>
                  <a:gd name="T2" fmla="*/ 473 w 1470"/>
                  <a:gd name="T3" fmla="*/ 597 h 2105"/>
                  <a:gd name="T4" fmla="*/ 458 w 1470"/>
                  <a:gd name="T5" fmla="*/ 592 h 2105"/>
                  <a:gd name="T6" fmla="*/ 439 w 1470"/>
                  <a:gd name="T7" fmla="*/ 585 h 2105"/>
                  <a:gd name="T8" fmla="*/ 422 w 1470"/>
                  <a:gd name="T9" fmla="*/ 577 h 2105"/>
                  <a:gd name="T10" fmla="*/ 405 w 1470"/>
                  <a:gd name="T11" fmla="*/ 569 h 2105"/>
                  <a:gd name="T12" fmla="*/ 388 w 1470"/>
                  <a:gd name="T13" fmla="*/ 561 h 2105"/>
                  <a:gd name="T14" fmla="*/ 371 w 1470"/>
                  <a:gd name="T15" fmla="*/ 550 h 2105"/>
                  <a:gd name="T16" fmla="*/ 359 w 1470"/>
                  <a:gd name="T17" fmla="*/ 542 h 2105"/>
                  <a:gd name="T18" fmla="*/ 344 w 1470"/>
                  <a:gd name="T19" fmla="*/ 531 h 2105"/>
                  <a:gd name="T20" fmla="*/ 329 w 1470"/>
                  <a:gd name="T21" fmla="*/ 521 h 2105"/>
                  <a:gd name="T22" fmla="*/ 317 w 1470"/>
                  <a:gd name="T23" fmla="*/ 512 h 2105"/>
                  <a:gd name="T24" fmla="*/ 301 w 1470"/>
                  <a:gd name="T25" fmla="*/ 499 h 2105"/>
                  <a:gd name="T26" fmla="*/ 282 w 1470"/>
                  <a:gd name="T27" fmla="*/ 481 h 2105"/>
                  <a:gd name="T28" fmla="*/ 263 w 1470"/>
                  <a:gd name="T29" fmla="*/ 464 h 2105"/>
                  <a:gd name="T30" fmla="*/ 247 w 1470"/>
                  <a:gd name="T31" fmla="*/ 444 h 2105"/>
                  <a:gd name="T32" fmla="*/ 232 w 1470"/>
                  <a:gd name="T33" fmla="*/ 425 h 2105"/>
                  <a:gd name="T34" fmla="*/ 216 w 1470"/>
                  <a:gd name="T35" fmla="*/ 402 h 2105"/>
                  <a:gd name="T36" fmla="*/ 200 w 1470"/>
                  <a:gd name="T37" fmla="*/ 378 h 2105"/>
                  <a:gd name="T38" fmla="*/ 186 w 1470"/>
                  <a:gd name="T39" fmla="*/ 352 h 2105"/>
                  <a:gd name="T40" fmla="*/ 175 w 1470"/>
                  <a:gd name="T41" fmla="*/ 329 h 2105"/>
                  <a:gd name="T42" fmla="*/ 165 w 1470"/>
                  <a:gd name="T43" fmla="*/ 306 h 2105"/>
                  <a:gd name="T44" fmla="*/ 157 w 1470"/>
                  <a:gd name="T45" fmla="*/ 282 h 2105"/>
                  <a:gd name="T46" fmla="*/ 149 w 1470"/>
                  <a:gd name="T47" fmla="*/ 257 h 2105"/>
                  <a:gd name="T48" fmla="*/ 142 w 1470"/>
                  <a:gd name="T49" fmla="*/ 229 h 2105"/>
                  <a:gd name="T50" fmla="*/ 136 w 1470"/>
                  <a:gd name="T51" fmla="*/ 201 h 2105"/>
                  <a:gd name="T52" fmla="*/ 132 w 1470"/>
                  <a:gd name="T53" fmla="*/ 173 h 2105"/>
                  <a:gd name="T54" fmla="*/ 131 w 1470"/>
                  <a:gd name="T55" fmla="*/ 142 h 2105"/>
                  <a:gd name="T56" fmla="*/ 131 w 1470"/>
                  <a:gd name="T57" fmla="*/ 113 h 2105"/>
                  <a:gd name="T58" fmla="*/ 86 w 1470"/>
                  <a:gd name="T59" fmla="*/ 0 h 2105"/>
                  <a:gd name="T60" fmla="*/ 32 w 1470"/>
                  <a:gd name="T61" fmla="*/ 113 h 2105"/>
                  <a:gd name="T62" fmla="*/ 33 w 1470"/>
                  <a:gd name="T63" fmla="*/ 147 h 2105"/>
                  <a:gd name="T64" fmla="*/ 35 w 1470"/>
                  <a:gd name="T65" fmla="*/ 179 h 2105"/>
                  <a:gd name="T66" fmla="*/ 38 w 1470"/>
                  <a:gd name="T67" fmla="*/ 208 h 2105"/>
                  <a:gd name="T68" fmla="*/ 43 w 1470"/>
                  <a:gd name="T69" fmla="*/ 236 h 2105"/>
                  <a:gd name="T70" fmla="*/ 48 w 1470"/>
                  <a:gd name="T71" fmla="*/ 262 h 2105"/>
                  <a:gd name="T72" fmla="*/ 56 w 1470"/>
                  <a:gd name="T73" fmla="*/ 293 h 2105"/>
                  <a:gd name="T74" fmla="*/ 65 w 1470"/>
                  <a:gd name="T75" fmla="*/ 319 h 2105"/>
                  <a:gd name="T76" fmla="*/ 76 w 1470"/>
                  <a:gd name="T77" fmla="*/ 347 h 2105"/>
                  <a:gd name="T78" fmla="*/ 86 w 1470"/>
                  <a:gd name="T79" fmla="*/ 373 h 2105"/>
                  <a:gd name="T80" fmla="*/ 100 w 1470"/>
                  <a:gd name="T81" fmla="*/ 401 h 2105"/>
                  <a:gd name="T82" fmla="*/ 114 w 1470"/>
                  <a:gd name="T83" fmla="*/ 425 h 2105"/>
                  <a:gd name="T84" fmla="*/ 127 w 1470"/>
                  <a:gd name="T85" fmla="*/ 448 h 2105"/>
                  <a:gd name="T86" fmla="*/ 143 w 1470"/>
                  <a:gd name="T87" fmla="*/ 471 h 2105"/>
                  <a:gd name="T88" fmla="*/ 160 w 1470"/>
                  <a:gd name="T89" fmla="*/ 494 h 2105"/>
                  <a:gd name="T90" fmla="*/ 178 w 1470"/>
                  <a:gd name="T91" fmla="*/ 515 h 2105"/>
                  <a:gd name="T92" fmla="*/ 194 w 1470"/>
                  <a:gd name="T93" fmla="*/ 533 h 2105"/>
                  <a:gd name="T94" fmla="*/ 214 w 1470"/>
                  <a:gd name="T95" fmla="*/ 554 h 2105"/>
                  <a:gd name="T96" fmla="*/ 233 w 1470"/>
                  <a:gd name="T97" fmla="*/ 571 h 2105"/>
                  <a:gd name="T98" fmla="*/ 254 w 1470"/>
                  <a:gd name="T99" fmla="*/ 589 h 2105"/>
                  <a:gd name="T100" fmla="*/ 275 w 1470"/>
                  <a:gd name="T101" fmla="*/ 605 h 2105"/>
                  <a:gd name="T102" fmla="*/ 296 w 1470"/>
                  <a:gd name="T103" fmla="*/ 620 h 2105"/>
                  <a:gd name="T104" fmla="*/ 313 w 1470"/>
                  <a:gd name="T105" fmla="*/ 631 h 2105"/>
                  <a:gd name="T106" fmla="*/ 325 w 1470"/>
                  <a:gd name="T107" fmla="*/ 640 h 2105"/>
                  <a:gd name="T108" fmla="*/ 336 w 1470"/>
                  <a:gd name="T109" fmla="*/ 646 h 2105"/>
                  <a:gd name="T110" fmla="*/ 350 w 1470"/>
                  <a:gd name="T111" fmla="*/ 652 h 2105"/>
                  <a:gd name="T112" fmla="*/ 362 w 1470"/>
                  <a:gd name="T113" fmla="*/ 659 h 2105"/>
                  <a:gd name="T114" fmla="*/ 376 w 1470"/>
                  <a:gd name="T115" fmla="*/ 666 h 2105"/>
                  <a:gd name="T116" fmla="*/ 391 w 1470"/>
                  <a:gd name="T117" fmla="*/ 674 h 2105"/>
                  <a:gd name="T118" fmla="*/ 404 w 1470"/>
                  <a:gd name="T119" fmla="*/ 679 h 2105"/>
                  <a:gd name="T120" fmla="*/ 418 w 1470"/>
                  <a:gd name="T121" fmla="*/ 685 h 2105"/>
                  <a:gd name="T122" fmla="*/ 431 w 1470"/>
                  <a:gd name="T123" fmla="*/ 688 h 21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70"/>
                  <a:gd name="T187" fmla="*/ 0 h 2105"/>
                  <a:gd name="T188" fmla="*/ 1470 w 1470"/>
                  <a:gd name="T189" fmla="*/ 2105 h 21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70" h="2105">
                    <a:moveTo>
                      <a:pt x="1330" y="2098"/>
                    </a:moveTo>
                    <a:lnTo>
                      <a:pt x="1361" y="2105"/>
                    </a:lnTo>
                    <a:lnTo>
                      <a:pt x="1470" y="1826"/>
                    </a:lnTo>
                    <a:lnTo>
                      <a:pt x="1439" y="1813"/>
                    </a:lnTo>
                    <a:lnTo>
                      <a:pt x="1416" y="1806"/>
                    </a:lnTo>
                    <a:lnTo>
                      <a:pt x="1392" y="1797"/>
                    </a:lnTo>
                    <a:lnTo>
                      <a:pt x="1361" y="1786"/>
                    </a:lnTo>
                    <a:lnTo>
                      <a:pt x="1334" y="1775"/>
                    </a:lnTo>
                    <a:lnTo>
                      <a:pt x="1306" y="1764"/>
                    </a:lnTo>
                    <a:lnTo>
                      <a:pt x="1284" y="1753"/>
                    </a:lnTo>
                    <a:lnTo>
                      <a:pt x="1255" y="1740"/>
                    </a:lnTo>
                    <a:lnTo>
                      <a:pt x="1231" y="1729"/>
                    </a:lnTo>
                    <a:lnTo>
                      <a:pt x="1204" y="1714"/>
                    </a:lnTo>
                    <a:lnTo>
                      <a:pt x="1178" y="1702"/>
                    </a:lnTo>
                    <a:lnTo>
                      <a:pt x="1153" y="1685"/>
                    </a:lnTo>
                    <a:lnTo>
                      <a:pt x="1129" y="1671"/>
                    </a:lnTo>
                    <a:lnTo>
                      <a:pt x="1109" y="1658"/>
                    </a:lnTo>
                    <a:lnTo>
                      <a:pt x="1091" y="1645"/>
                    </a:lnTo>
                    <a:lnTo>
                      <a:pt x="1067" y="1630"/>
                    </a:lnTo>
                    <a:lnTo>
                      <a:pt x="1045" y="1614"/>
                    </a:lnTo>
                    <a:lnTo>
                      <a:pt x="1021" y="1598"/>
                    </a:lnTo>
                    <a:lnTo>
                      <a:pt x="1000" y="1581"/>
                    </a:lnTo>
                    <a:lnTo>
                      <a:pt x="983" y="1570"/>
                    </a:lnTo>
                    <a:lnTo>
                      <a:pt x="965" y="1556"/>
                    </a:lnTo>
                    <a:lnTo>
                      <a:pt x="939" y="1535"/>
                    </a:lnTo>
                    <a:lnTo>
                      <a:pt x="916" y="1514"/>
                    </a:lnTo>
                    <a:lnTo>
                      <a:pt x="885" y="1488"/>
                    </a:lnTo>
                    <a:lnTo>
                      <a:pt x="857" y="1462"/>
                    </a:lnTo>
                    <a:lnTo>
                      <a:pt x="828" y="1435"/>
                    </a:lnTo>
                    <a:lnTo>
                      <a:pt x="801" y="1408"/>
                    </a:lnTo>
                    <a:lnTo>
                      <a:pt x="773" y="1375"/>
                    </a:lnTo>
                    <a:lnTo>
                      <a:pt x="751" y="1349"/>
                    </a:lnTo>
                    <a:lnTo>
                      <a:pt x="730" y="1322"/>
                    </a:lnTo>
                    <a:lnTo>
                      <a:pt x="706" y="1291"/>
                    </a:lnTo>
                    <a:lnTo>
                      <a:pt x="680" y="1256"/>
                    </a:lnTo>
                    <a:lnTo>
                      <a:pt x="655" y="1220"/>
                    </a:lnTo>
                    <a:lnTo>
                      <a:pt x="633" y="1187"/>
                    </a:lnTo>
                    <a:lnTo>
                      <a:pt x="609" y="1148"/>
                    </a:lnTo>
                    <a:lnTo>
                      <a:pt x="585" y="1108"/>
                    </a:lnTo>
                    <a:lnTo>
                      <a:pt x="567" y="1070"/>
                    </a:lnTo>
                    <a:lnTo>
                      <a:pt x="549" y="1033"/>
                    </a:lnTo>
                    <a:lnTo>
                      <a:pt x="532" y="999"/>
                    </a:lnTo>
                    <a:lnTo>
                      <a:pt x="518" y="966"/>
                    </a:lnTo>
                    <a:lnTo>
                      <a:pt x="501" y="928"/>
                    </a:lnTo>
                    <a:lnTo>
                      <a:pt x="489" y="891"/>
                    </a:lnTo>
                    <a:lnTo>
                      <a:pt x="476" y="855"/>
                    </a:lnTo>
                    <a:lnTo>
                      <a:pt x="463" y="814"/>
                    </a:lnTo>
                    <a:lnTo>
                      <a:pt x="452" y="780"/>
                    </a:lnTo>
                    <a:lnTo>
                      <a:pt x="441" y="738"/>
                    </a:lnTo>
                    <a:lnTo>
                      <a:pt x="430" y="696"/>
                    </a:lnTo>
                    <a:lnTo>
                      <a:pt x="421" y="654"/>
                    </a:lnTo>
                    <a:lnTo>
                      <a:pt x="414" y="610"/>
                    </a:lnTo>
                    <a:lnTo>
                      <a:pt x="407" y="564"/>
                    </a:lnTo>
                    <a:lnTo>
                      <a:pt x="403" y="524"/>
                    </a:lnTo>
                    <a:lnTo>
                      <a:pt x="399" y="482"/>
                    </a:lnTo>
                    <a:lnTo>
                      <a:pt x="397" y="433"/>
                    </a:lnTo>
                    <a:lnTo>
                      <a:pt x="397" y="393"/>
                    </a:lnTo>
                    <a:lnTo>
                      <a:pt x="397" y="343"/>
                    </a:lnTo>
                    <a:lnTo>
                      <a:pt x="501" y="343"/>
                    </a:lnTo>
                    <a:lnTo>
                      <a:pt x="261" y="0"/>
                    </a:lnTo>
                    <a:lnTo>
                      <a:pt x="0" y="343"/>
                    </a:lnTo>
                    <a:lnTo>
                      <a:pt x="98" y="343"/>
                    </a:lnTo>
                    <a:lnTo>
                      <a:pt x="98" y="398"/>
                    </a:lnTo>
                    <a:lnTo>
                      <a:pt x="100" y="447"/>
                    </a:lnTo>
                    <a:lnTo>
                      <a:pt x="104" y="498"/>
                    </a:lnTo>
                    <a:lnTo>
                      <a:pt x="107" y="544"/>
                    </a:lnTo>
                    <a:lnTo>
                      <a:pt x="111" y="588"/>
                    </a:lnTo>
                    <a:lnTo>
                      <a:pt x="116" y="630"/>
                    </a:lnTo>
                    <a:lnTo>
                      <a:pt x="124" y="676"/>
                    </a:lnTo>
                    <a:lnTo>
                      <a:pt x="131" y="716"/>
                    </a:lnTo>
                    <a:lnTo>
                      <a:pt x="138" y="754"/>
                    </a:lnTo>
                    <a:lnTo>
                      <a:pt x="147" y="796"/>
                    </a:lnTo>
                    <a:lnTo>
                      <a:pt x="160" y="849"/>
                    </a:lnTo>
                    <a:lnTo>
                      <a:pt x="171" y="889"/>
                    </a:lnTo>
                    <a:lnTo>
                      <a:pt x="184" y="929"/>
                    </a:lnTo>
                    <a:lnTo>
                      <a:pt x="197" y="968"/>
                    </a:lnTo>
                    <a:lnTo>
                      <a:pt x="213" y="1013"/>
                    </a:lnTo>
                    <a:lnTo>
                      <a:pt x="230" y="1055"/>
                    </a:lnTo>
                    <a:lnTo>
                      <a:pt x="246" y="1094"/>
                    </a:lnTo>
                    <a:lnTo>
                      <a:pt x="262" y="1132"/>
                    </a:lnTo>
                    <a:lnTo>
                      <a:pt x="284" y="1176"/>
                    </a:lnTo>
                    <a:lnTo>
                      <a:pt x="304" y="1216"/>
                    </a:lnTo>
                    <a:lnTo>
                      <a:pt x="324" y="1254"/>
                    </a:lnTo>
                    <a:lnTo>
                      <a:pt x="345" y="1291"/>
                    </a:lnTo>
                    <a:lnTo>
                      <a:pt x="365" y="1326"/>
                    </a:lnTo>
                    <a:lnTo>
                      <a:pt x="386" y="1360"/>
                    </a:lnTo>
                    <a:lnTo>
                      <a:pt x="408" y="1393"/>
                    </a:lnTo>
                    <a:lnTo>
                      <a:pt x="434" y="1431"/>
                    </a:lnTo>
                    <a:lnTo>
                      <a:pt x="459" y="1468"/>
                    </a:lnTo>
                    <a:lnTo>
                      <a:pt x="487" y="1501"/>
                    </a:lnTo>
                    <a:lnTo>
                      <a:pt x="514" y="1534"/>
                    </a:lnTo>
                    <a:lnTo>
                      <a:pt x="540" y="1565"/>
                    </a:lnTo>
                    <a:lnTo>
                      <a:pt x="565" y="1594"/>
                    </a:lnTo>
                    <a:lnTo>
                      <a:pt x="589" y="1619"/>
                    </a:lnTo>
                    <a:lnTo>
                      <a:pt x="620" y="1652"/>
                    </a:lnTo>
                    <a:lnTo>
                      <a:pt x="653" y="1682"/>
                    </a:lnTo>
                    <a:lnTo>
                      <a:pt x="678" y="1707"/>
                    </a:lnTo>
                    <a:lnTo>
                      <a:pt x="709" y="1734"/>
                    </a:lnTo>
                    <a:lnTo>
                      <a:pt x="740" y="1760"/>
                    </a:lnTo>
                    <a:lnTo>
                      <a:pt x="773" y="1787"/>
                    </a:lnTo>
                    <a:lnTo>
                      <a:pt x="806" y="1813"/>
                    </a:lnTo>
                    <a:lnTo>
                      <a:pt x="837" y="1837"/>
                    </a:lnTo>
                    <a:lnTo>
                      <a:pt x="872" y="1864"/>
                    </a:lnTo>
                    <a:lnTo>
                      <a:pt x="901" y="1884"/>
                    </a:lnTo>
                    <a:lnTo>
                      <a:pt x="930" y="1904"/>
                    </a:lnTo>
                    <a:lnTo>
                      <a:pt x="952" y="1917"/>
                    </a:lnTo>
                    <a:lnTo>
                      <a:pt x="970" y="1932"/>
                    </a:lnTo>
                    <a:lnTo>
                      <a:pt x="987" y="1943"/>
                    </a:lnTo>
                    <a:lnTo>
                      <a:pt x="1003" y="1950"/>
                    </a:lnTo>
                    <a:lnTo>
                      <a:pt x="1021" y="1961"/>
                    </a:lnTo>
                    <a:lnTo>
                      <a:pt x="1043" y="1970"/>
                    </a:lnTo>
                    <a:lnTo>
                      <a:pt x="1065" y="1981"/>
                    </a:lnTo>
                    <a:lnTo>
                      <a:pt x="1085" y="1992"/>
                    </a:lnTo>
                    <a:lnTo>
                      <a:pt x="1102" y="2001"/>
                    </a:lnTo>
                    <a:lnTo>
                      <a:pt x="1122" y="2012"/>
                    </a:lnTo>
                    <a:lnTo>
                      <a:pt x="1144" y="2023"/>
                    </a:lnTo>
                    <a:lnTo>
                      <a:pt x="1166" y="2032"/>
                    </a:lnTo>
                    <a:lnTo>
                      <a:pt x="1189" y="2045"/>
                    </a:lnTo>
                    <a:lnTo>
                      <a:pt x="1209" y="2052"/>
                    </a:lnTo>
                    <a:lnTo>
                      <a:pt x="1228" y="2061"/>
                    </a:lnTo>
                    <a:lnTo>
                      <a:pt x="1250" y="2069"/>
                    </a:lnTo>
                    <a:lnTo>
                      <a:pt x="1271" y="2078"/>
                    </a:lnTo>
                    <a:lnTo>
                      <a:pt x="1293" y="2085"/>
                    </a:lnTo>
                    <a:lnTo>
                      <a:pt x="1310" y="2090"/>
                    </a:lnTo>
                    <a:lnTo>
                      <a:pt x="1330" y="2098"/>
                    </a:lnTo>
                    <a:close/>
                  </a:path>
                </a:pathLst>
              </a:custGeom>
              <a:solidFill>
                <a:srgbClr val="968C6D"/>
              </a:solidFill>
              <a:ln w="9525">
                <a:noFill/>
                <a:round/>
                <a:headEnd/>
                <a:tailEnd/>
              </a:ln>
            </p:spPr>
            <p:txBody>
              <a:bodyPr/>
              <a:lstStyle/>
              <a:p>
                <a:endParaRPr lang="en-GB" sz="1000">
                  <a:latin typeface="+mj-lt"/>
                </a:endParaRPr>
              </a:p>
            </p:txBody>
          </p:sp>
          <p:sp>
            <p:nvSpPr>
              <p:cNvPr id="64" name="Freeform 26"/>
              <p:cNvSpPr>
                <a:spLocks noChangeAspect="1"/>
              </p:cNvSpPr>
              <p:nvPr/>
            </p:nvSpPr>
            <p:spPr bwMode="auto">
              <a:xfrm rot="1828993">
                <a:off x="4911" y="1218"/>
                <a:ext cx="845" cy="1207"/>
              </a:xfrm>
              <a:custGeom>
                <a:avLst/>
                <a:gdLst>
                  <a:gd name="T0" fmla="*/ 36 w 1473"/>
                  <a:gd name="T1" fmla="*/ 0 h 2105"/>
                  <a:gd name="T2" fmla="*/ 10 w 1473"/>
                  <a:gd name="T3" fmla="*/ 96 h 2105"/>
                  <a:gd name="T4" fmla="*/ 26 w 1473"/>
                  <a:gd name="T5" fmla="*/ 101 h 2105"/>
                  <a:gd name="T6" fmla="*/ 45 w 1473"/>
                  <a:gd name="T7" fmla="*/ 109 h 2105"/>
                  <a:gd name="T8" fmla="*/ 61 w 1473"/>
                  <a:gd name="T9" fmla="*/ 116 h 2105"/>
                  <a:gd name="T10" fmla="*/ 79 w 1473"/>
                  <a:gd name="T11" fmla="*/ 124 h 2105"/>
                  <a:gd name="T12" fmla="*/ 96 w 1473"/>
                  <a:gd name="T13" fmla="*/ 133 h 2105"/>
                  <a:gd name="T14" fmla="*/ 112 w 1473"/>
                  <a:gd name="T15" fmla="*/ 143 h 2105"/>
                  <a:gd name="T16" fmla="*/ 125 w 1473"/>
                  <a:gd name="T17" fmla="*/ 151 h 2105"/>
                  <a:gd name="T18" fmla="*/ 140 w 1473"/>
                  <a:gd name="T19" fmla="*/ 162 h 2105"/>
                  <a:gd name="T20" fmla="*/ 155 w 1473"/>
                  <a:gd name="T21" fmla="*/ 172 h 2105"/>
                  <a:gd name="T22" fmla="*/ 167 w 1473"/>
                  <a:gd name="T23" fmla="*/ 181 h 2105"/>
                  <a:gd name="T24" fmla="*/ 182 w 1473"/>
                  <a:gd name="T25" fmla="*/ 194 h 2105"/>
                  <a:gd name="T26" fmla="*/ 202 w 1473"/>
                  <a:gd name="T27" fmla="*/ 212 h 2105"/>
                  <a:gd name="T28" fmla="*/ 220 w 1473"/>
                  <a:gd name="T29" fmla="*/ 229 h 2105"/>
                  <a:gd name="T30" fmla="*/ 236 w 1473"/>
                  <a:gd name="T31" fmla="*/ 248 h 2105"/>
                  <a:gd name="T32" fmla="*/ 252 w 1473"/>
                  <a:gd name="T33" fmla="*/ 268 h 2105"/>
                  <a:gd name="T34" fmla="*/ 268 w 1473"/>
                  <a:gd name="T35" fmla="*/ 291 h 2105"/>
                  <a:gd name="T36" fmla="*/ 283 w 1473"/>
                  <a:gd name="T37" fmla="*/ 315 h 2105"/>
                  <a:gd name="T38" fmla="*/ 297 w 1473"/>
                  <a:gd name="T39" fmla="*/ 340 h 2105"/>
                  <a:gd name="T40" fmla="*/ 309 w 1473"/>
                  <a:gd name="T41" fmla="*/ 364 h 2105"/>
                  <a:gd name="T42" fmla="*/ 319 w 1473"/>
                  <a:gd name="T43" fmla="*/ 387 h 2105"/>
                  <a:gd name="T44" fmla="*/ 327 w 1473"/>
                  <a:gd name="T45" fmla="*/ 411 h 2105"/>
                  <a:gd name="T46" fmla="*/ 335 w 1473"/>
                  <a:gd name="T47" fmla="*/ 436 h 2105"/>
                  <a:gd name="T48" fmla="*/ 342 w 1473"/>
                  <a:gd name="T49" fmla="*/ 463 h 2105"/>
                  <a:gd name="T50" fmla="*/ 348 w 1473"/>
                  <a:gd name="T51" fmla="*/ 492 h 2105"/>
                  <a:gd name="T52" fmla="*/ 351 w 1473"/>
                  <a:gd name="T53" fmla="*/ 520 h 2105"/>
                  <a:gd name="T54" fmla="*/ 353 w 1473"/>
                  <a:gd name="T55" fmla="*/ 550 h 2105"/>
                  <a:gd name="T56" fmla="*/ 353 w 1473"/>
                  <a:gd name="T57" fmla="*/ 579 h 2105"/>
                  <a:gd name="T58" fmla="*/ 398 w 1473"/>
                  <a:gd name="T59" fmla="*/ 692 h 2105"/>
                  <a:gd name="T60" fmla="*/ 451 w 1473"/>
                  <a:gd name="T61" fmla="*/ 579 h 2105"/>
                  <a:gd name="T62" fmla="*/ 451 w 1473"/>
                  <a:gd name="T63" fmla="*/ 545 h 2105"/>
                  <a:gd name="T64" fmla="*/ 449 w 1473"/>
                  <a:gd name="T65" fmla="*/ 513 h 2105"/>
                  <a:gd name="T66" fmla="*/ 446 w 1473"/>
                  <a:gd name="T67" fmla="*/ 485 h 2105"/>
                  <a:gd name="T68" fmla="*/ 441 w 1473"/>
                  <a:gd name="T69" fmla="*/ 457 h 2105"/>
                  <a:gd name="T70" fmla="*/ 435 w 1473"/>
                  <a:gd name="T71" fmla="*/ 431 h 2105"/>
                  <a:gd name="T72" fmla="*/ 427 w 1473"/>
                  <a:gd name="T73" fmla="*/ 400 h 2105"/>
                  <a:gd name="T74" fmla="*/ 419 w 1473"/>
                  <a:gd name="T75" fmla="*/ 374 h 2105"/>
                  <a:gd name="T76" fmla="*/ 408 w 1473"/>
                  <a:gd name="T77" fmla="*/ 345 h 2105"/>
                  <a:gd name="T78" fmla="*/ 398 w 1473"/>
                  <a:gd name="T79" fmla="*/ 320 h 2105"/>
                  <a:gd name="T80" fmla="*/ 384 w 1473"/>
                  <a:gd name="T81" fmla="*/ 292 h 2105"/>
                  <a:gd name="T82" fmla="*/ 371 w 1473"/>
                  <a:gd name="T83" fmla="*/ 268 h 2105"/>
                  <a:gd name="T84" fmla="*/ 357 w 1473"/>
                  <a:gd name="T85" fmla="*/ 245 h 2105"/>
                  <a:gd name="T86" fmla="*/ 341 w 1473"/>
                  <a:gd name="T87" fmla="*/ 221 h 2105"/>
                  <a:gd name="T88" fmla="*/ 324 w 1473"/>
                  <a:gd name="T89" fmla="*/ 199 h 2105"/>
                  <a:gd name="T90" fmla="*/ 306 w 1473"/>
                  <a:gd name="T91" fmla="*/ 178 h 2105"/>
                  <a:gd name="T92" fmla="*/ 290 w 1473"/>
                  <a:gd name="T93" fmla="*/ 160 h 2105"/>
                  <a:gd name="T94" fmla="*/ 269 w 1473"/>
                  <a:gd name="T95" fmla="*/ 139 h 2105"/>
                  <a:gd name="T96" fmla="*/ 251 w 1473"/>
                  <a:gd name="T97" fmla="*/ 122 h 2105"/>
                  <a:gd name="T98" fmla="*/ 229 w 1473"/>
                  <a:gd name="T99" fmla="*/ 104 h 2105"/>
                  <a:gd name="T100" fmla="*/ 208 w 1473"/>
                  <a:gd name="T101" fmla="*/ 88 h 2105"/>
                  <a:gd name="T102" fmla="*/ 187 w 1473"/>
                  <a:gd name="T103" fmla="*/ 73 h 2105"/>
                  <a:gd name="T104" fmla="*/ 170 w 1473"/>
                  <a:gd name="T105" fmla="*/ 62 h 2105"/>
                  <a:gd name="T106" fmla="*/ 159 w 1473"/>
                  <a:gd name="T107" fmla="*/ 53 h 2105"/>
                  <a:gd name="T108" fmla="*/ 148 w 1473"/>
                  <a:gd name="T109" fmla="*/ 48 h 2105"/>
                  <a:gd name="T110" fmla="*/ 133 w 1473"/>
                  <a:gd name="T111" fmla="*/ 41 h 2105"/>
                  <a:gd name="T112" fmla="*/ 122 w 1473"/>
                  <a:gd name="T113" fmla="*/ 34 h 2105"/>
                  <a:gd name="T114" fmla="*/ 108 w 1473"/>
                  <a:gd name="T115" fmla="*/ 27 h 2105"/>
                  <a:gd name="T116" fmla="*/ 92 w 1473"/>
                  <a:gd name="T117" fmla="*/ 20 h 2105"/>
                  <a:gd name="T118" fmla="*/ 80 w 1473"/>
                  <a:gd name="T119" fmla="*/ 14 h 2105"/>
                  <a:gd name="T120" fmla="*/ 65 w 1473"/>
                  <a:gd name="T121" fmla="*/ 9 h 2105"/>
                  <a:gd name="T122" fmla="*/ 53 w 1473"/>
                  <a:gd name="T123" fmla="*/ 5 h 21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73"/>
                  <a:gd name="T187" fmla="*/ 0 h 2105"/>
                  <a:gd name="T188" fmla="*/ 1473 w 1473"/>
                  <a:gd name="T189" fmla="*/ 2105 h 21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73" h="2105">
                    <a:moveTo>
                      <a:pt x="140" y="8"/>
                    </a:moveTo>
                    <a:lnTo>
                      <a:pt x="109" y="0"/>
                    </a:lnTo>
                    <a:lnTo>
                      <a:pt x="0" y="280"/>
                    </a:lnTo>
                    <a:lnTo>
                      <a:pt x="31" y="292"/>
                    </a:lnTo>
                    <a:lnTo>
                      <a:pt x="55" y="300"/>
                    </a:lnTo>
                    <a:lnTo>
                      <a:pt x="78" y="309"/>
                    </a:lnTo>
                    <a:lnTo>
                      <a:pt x="109" y="320"/>
                    </a:lnTo>
                    <a:lnTo>
                      <a:pt x="137" y="331"/>
                    </a:lnTo>
                    <a:lnTo>
                      <a:pt x="164" y="342"/>
                    </a:lnTo>
                    <a:lnTo>
                      <a:pt x="186" y="353"/>
                    </a:lnTo>
                    <a:lnTo>
                      <a:pt x="215" y="365"/>
                    </a:lnTo>
                    <a:lnTo>
                      <a:pt x="239" y="376"/>
                    </a:lnTo>
                    <a:lnTo>
                      <a:pt x="266" y="391"/>
                    </a:lnTo>
                    <a:lnTo>
                      <a:pt x="292" y="404"/>
                    </a:lnTo>
                    <a:lnTo>
                      <a:pt x="317" y="420"/>
                    </a:lnTo>
                    <a:lnTo>
                      <a:pt x="341" y="435"/>
                    </a:lnTo>
                    <a:lnTo>
                      <a:pt x="361" y="448"/>
                    </a:lnTo>
                    <a:lnTo>
                      <a:pt x="380" y="460"/>
                    </a:lnTo>
                    <a:lnTo>
                      <a:pt x="403" y="475"/>
                    </a:lnTo>
                    <a:lnTo>
                      <a:pt x="425" y="491"/>
                    </a:lnTo>
                    <a:lnTo>
                      <a:pt x="449" y="508"/>
                    </a:lnTo>
                    <a:lnTo>
                      <a:pt x="471" y="524"/>
                    </a:lnTo>
                    <a:lnTo>
                      <a:pt x="487" y="535"/>
                    </a:lnTo>
                    <a:lnTo>
                      <a:pt x="507" y="550"/>
                    </a:lnTo>
                    <a:lnTo>
                      <a:pt x="531" y="570"/>
                    </a:lnTo>
                    <a:lnTo>
                      <a:pt x="555" y="592"/>
                    </a:lnTo>
                    <a:lnTo>
                      <a:pt x="586" y="617"/>
                    </a:lnTo>
                    <a:lnTo>
                      <a:pt x="613" y="643"/>
                    </a:lnTo>
                    <a:lnTo>
                      <a:pt x="642" y="670"/>
                    </a:lnTo>
                    <a:lnTo>
                      <a:pt x="670" y="698"/>
                    </a:lnTo>
                    <a:lnTo>
                      <a:pt x="697" y="731"/>
                    </a:lnTo>
                    <a:lnTo>
                      <a:pt x="719" y="756"/>
                    </a:lnTo>
                    <a:lnTo>
                      <a:pt x="741" y="785"/>
                    </a:lnTo>
                    <a:lnTo>
                      <a:pt x="765" y="815"/>
                    </a:lnTo>
                    <a:lnTo>
                      <a:pt x="790" y="849"/>
                    </a:lnTo>
                    <a:lnTo>
                      <a:pt x="816" y="886"/>
                    </a:lnTo>
                    <a:lnTo>
                      <a:pt x="838" y="919"/>
                    </a:lnTo>
                    <a:lnTo>
                      <a:pt x="861" y="957"/>
                    </a:lnTo>
                    <a:lnTo>
                      <a:pt x="885" y="997"/>
                    </a:lnTo>
                    <a:lnTo>
                      <a:pt x="903" y="1035"/>
                    </a:lnTo>
                    <a:lnTo>
                      <a:pt x="921" y="1072"/>
                    </a:lnTo>
                    <a:lnTo>
                      <a:pt x="938" y="1107"/>
                    </a:lnTo>
                    <a:lnTo>
                      <a:pt x="952" y="1140"/>
                    </a:lnTo>
                    <a:lnTo>
                      <a:pt x="969" y="1178"/>
                    </a:lnTo>
                    <a:lnTo>
                      <a:pt x="982" y="1214"/>
                    </a:lnTo>
                    <a:lnTo>
                      <a:pt x="994" y="1251"/>
                    </a:lnTo>
                    <a:lnTo>
                      <a:pt x="1007" y="1291"/>
                    </a:lnTo>
                    <a:lnTo>
                      <a:pt x="1018" y="1326"/>
                    </a:lnTo>
                    <a:lnTo>
                      <a:pt x="1029" y="1368"/>
                    </a:lnTo>
                    <a:lnTo>
                      <a:pt x="1040" y="1410"/>
                    </a:lnTo>
                    <a:lnTo>
                      <a:pt x="1049" y="1452"/>
                    </a:lnTo>
                    <a:lnTo>
                      <a:pt x="1056" y="1496"/>
                    </a:lnTo>
                    <a:lnTo>
                      <a:pt x="1064" y="1541"/>
                    </a:lnTo>
                    <a:lnTo>
                      <a:pt x="1067" y="1581"/>
                    </a:lnTo>
                    <a:lnTo>
                      <a:pt x="1071" y="1623"/>
                    </a:lnTo>
                    <a:lnTo>
                      <a:pt x="1073" y="1673"/>
                    </a:lnTo>
                    <a:lnTo>
                      <a:pt x="1073" y="1713"/>
                    </a:lnTo>
                    <a:lnTo>
                      <a:pt x="1073" y="1762"/>
                    </a:lnTo>
                    <a:lnTo>
                      <a:pt x="969" y="1762"/>
                    </a:lnTo>
                    <a:lnTo>
                      <a:pt x="1210" y="2105"/>
                    </a:lnTo>
                    <a:lnTo>
                      <a:pt x="1473" y="1762"/>
                    </a:lnTo>
                    <a:lnTo>
                      <a:pt x="1372" y="1762"/>
                    </a:lnTo>
                    <a:lnTo>
                      <a:pt x="1372" y="1707"/>
                    </a:lnTo>
                    <a:lnTo>
                      <a:pt x="1370" y="1658"/>
                    </a:lnTo>
                    <a:lnTo>
                      <a:pt x="1367" y="1607"/>
                    </a:lnTo>
                    <a:lnTo>
                      <a:pt x="1363" y="1561"/>
                    </a:lnTo>
                    <a:lnTo>
                      <a:pt x="1359" y="1517"/>
                    </a:lnTo>
                    <a:lnTo>
                      <a:pt x="1354" y="1475"/>
                    </a:lnTo>
                    <a:lnTo>
                      <a:pt x="1347" y="1430"/>
                    </a:lnTo>
                    <a:lnTo>
                      <a:pt x="1339" y="1390"/>
                    </a:lnTo>
                    <a:lnTo>
                      <a:pt x="1332" y="1351"/>
                    </a:lnTo>
                    <a:lnTo>
                      <a:pt x="1323" y="1309"/>
                    </a:lnTo>
                    <a:lnTo>
                      <a:pt x="1310" y="1256"/>
                    </a:lnTo>
                    <a:lnTo>
                      <a:pt x="1299" y="1216"/>
                    </a:lnTo>
                    <a:lnTo>
                      <a:pt x="1286" y="1176"/>
                    </a:lnTo>
                    <a:lnTo>
                      <a:pt x="1274" y="1138"/>
                    </a:lnTo>
                    <a:lnTo>
                      <a:pt x="1257" y="1092"/>
                    </a:lnTo>
                    <a:lnTo>
                      <a:pt x="1241" y="1050"/>
                    </a:lnTo>
                    <a:lnTo>
                      <a:pt x="1224" y="1012"/>
                    </a:lnTo>
                    <a:lnTo>
                      <a:pt x="1208" y="973"/>
                    </a:lnTo>
                    <a:lnTo>
                      <a:pt x="1186" y="930"/>
                    </a:lnTo>
                    <a:lnTo>
                      <a:pt x="1166" y="889"/>
                    </a:lnTo>
                    <a:lnTo>
                      <a:pt x="1148" y="851"/>
                    </a:lnTo>
                    <a:lnTo>
                      <a:pt x="1126" y="815"/>
                    </a:lnTo>
                    <a:lnTo>
                      <a:pt x="1106" y="782"/>
                    </a:lnTo>
                    <a:lnTo>
                      <a:pt x="1084" y="745"/>
                    </a:lnTo>
                    <a:lnTo>
                      <a:pt x="1062" y="712"/>
                    </a:lnTo>
                    <a:lnTo>
                      <a:pt x="1036" y="674"/>
                    </a:lnTo>
                    <a:lnTo>
                      <a:pt x="1011" y="637"/>
                    </a:lnTo>
                    <a:lnTo>
                      <a:pt x="984" y="605"/>
                    </a:lnTo>
                    <a:lnTo>
                      <a:pt x="956" y="572"/>
                    </a:lnTo>
                    <a:lnTo>
                      <a:pt x="931" y="541"/>
                    </a:lnTo>
                    <a:lnTo>
                      <a:pt x="905" y="511"/>
                    </a:lnTo>
                    <a:lnTo>
                      <a:pt x="881" y="486"/>
                    </a:lnTo>
                    <a:lnTo>
                      <a:pt x="850" y="453"/>
                    </a:lnTo>
                    <a:lnTo>
                      <a:pt x="817" y="424"/>
                    </a:lnTo>
                    <a:lnTo>
                      <a:pt x="792" y="398"/>
                    </a:lnTo>
                    <a:lnTo>
                      <a:pt x="761" y="371"/>
                    </a:lnTo>
                    <a:lnTo>
                      <a:pt x="730" y="345"/>
                    </a:lnTo>
                    <a:lnTo>
                      <a:pt x="697" y="318"/>
                    </a:lnTo>
                    <a:lnTo>
                      <a:pt x="664" y="292"/>
                    </a:lnTo>
                    <a:lnTo>
                      <a:pt x="633" y="269"/>
                    </a:lnTo>
                    <a:lnTo>
                      <a:pt x="598" y="241"/>
                    </a:lnTo>
                    <a:lnTo>
                      <a:pt x="569" y="221"/>
                    </a:lnTo>
                    <a:lnTo>
                      <a:pt x="540" y="201"/>
                    </a:lnTo>
                    <a:lnTo>
                      <a:pt x="518" y="188"/>
                    </a:lnTo>
                    <a:lnTo>
                      <a:pt x="500" y="174"/>
                    </a:lnTo>
                    <a:lnTo>
                      <a:pt x="484" y="163"/>
                    </a:lnTo>
                    <a:lnTo>
                      <a:pt x="467" y="155"/>
                    </a:lnTo>
                    <a:lnTo>
                      <a:pt x="449" y="146"/>
                    </a:lnTo>
                    <a:lnTo>
                      <a:pt x="427" y="135"/>
                    </a:lnTo>
                    <a:lnTo>
                      <a:pt x="405" y="124"/>
                    </a:lnTo>
                    <a:lnTo>
                      <a:pt x="385" y="114"/>
                    </a:lnTo>
                    <a:lnTo>
                      <a:pt x="369" y="104"/>
                    </a:lnTo>
                    <a:lnTo>
                      <a:pt x="349" y="93"/>
                    </a:lnTo>
                    <a:lnTo>
                      <a:pt x="327" y="82"/>
                    </a:lnTo>
                    <a:lnTo>
                      <a:pt x="305" y="73"/>
                    </a:lnTo>
                    <a:lnTo>
                      <a:pt x="281" y="61"/>
                    </a:lnTo>
                    <a:lnTo>
                      <a:pt x="261" y="53"/>
                    </a:lnTo>
                    <a:lnTo>
                      <a:pt x="243" y="44"/>
                    </a:lnTo>
                    <a:lnTo>
                      <a:pt x="221" y="37"/>
                    </a:lnTo>
                    <a:lnTo>
                      <a:pt x="199" y="28"/>
                    </a:lnTo>
                    <a:lnTo>
                      <a:pt x="177" y="20"/>
                    </a:lnTo>
                    <a:lnTo>
                      <a:pt x="161" y="15"/>
                    </a:lnTo>
                    <a:lnTo>
                      <a:pt x="140" y="8"/>
                    </a:lnTo>
                    <a:close/>
                  </a:path>
                </a:pathLst>
              </a:custGeom>
              <a:solidFill>
                <a:srgbClr val="968C6D"/>
              </a:solidFill>
              <a:ln w="9525">
                <a:noFill/>
                <a:round/>
                <a:headEnd/>
                <a:tailEnd/>
              </a:ln>
            </p:spPr>
            <p:txBody>
              <a:bodyPr/>
              <a:lstStyle/>
              <a:p>
                <a:endParaRPr lang="en-GB" sz="1000">
                  <a:latin typeface="+mj-lt"/>
                </a:endParaRPr>
              </a:p>
            </p:txBody>
          </p:sp>
          <p:sp>
            <p:nvSpPr>
              <p:cNvPr id="65" name="Freeform 27"/>
              <p:cNvSpPr>
                <a:spLocks noChangeAspect="1"/>
              </p:cNvSpPr>
              <p:nvPr/>
            </p:nvSpPr>
            <p:spPr bwMode="auto">
              <a:xfrm rot="1828993">
                <a:off x="3969" y="616"/>
                <a:ext cx="1202" cy="825"/>
              </a:xfrm>
              <a:custGeom>
                <a:avLst/>
                <a:gdLst>
                  <a:gd name="T0" fmla="*/ 93 w 2096"/>
                  <a:gd name="T1" fmla="*/ 473 h 1440"/>
                  <a:gd name="T2" fmla="*/ 99 w 2096"/>
                  <a:gd name="T3" fmla="*/ 457 h 1440"/>
                  <a:gd name="T4" fmla="*/ 106 w 2096"/>
                  <a:gd name="T5" fmla="*/ 438 h 1440"/>
                  <a:gd name="T6" fmla="*/ 114 w 2096"/>
                  <a:gd name="T7" fmla="*/ 422 h 1440"/>
                  <a:gd name="T8" fmla="*/ 121 w 2096"/>
                  <a:gd name="T9" fmla="*/ 404 h 1440"/>
                  <a:gd name="T10" fmla="*/ 130 w 2096"/>
                  <a:gd name="T11" fmla="*/ 387 h 1440"/>
                  <a:gd name="T12" fmla="*/ 141 w 2096"/>
                  <a:gd name="T13" fmla="*/ 371 h 1440"/>
                  <a:gd name="T14" fmla="*/ 149 w 2096"/>
                  <a:gd name="T15" fmla="*/ 358 h 1440"/>
                  <a:gd name="T16" fmla="*/ 159 w 2096"/>
                  <a:gd name="T17" fmla="*/ 343 h 1440"/>
                  <a:gd name="T18" fmla="*/ 170 w 2096"/>
                  <a:gd name="T19" fmla="*/ 328 h 1440"/>
                  <a:gd name="T20" fmla="*/ 178 w 2096"/>
                  <a:gd name="T21" fmla="*/ 316 h 1440"/>
                  <a:gd name="T22" fmla="*/ 192 w 2096"/>
                  <a:gd name="T23" fmla="*/ 301 h 1440"/>
                  <a:gd name="T24" fmla="*/ 209 w 2096"/>
                  <a:gd name="T25" fmla="*/ 282 h 1440"/>
                  <a:gd name="T26" fmla="*/ 227 w 2096"/>
                  <a:gd name="T27" fmla="*/ 263 h 1440"/>
                  <a:gd name="T28" fmla="*/ 246 w 2096"/>
                  <a:gd name="T29" fmla="*/ 247 h 1440"/>
                  <a:gd name="T30" fmla="*/ 265 w 2096"/>
                  <a:gd name="T31" fmla="*/ 232 h 1440"/>
                  <a:gd name="T32" fmla="*/ 288 w 2096"/>
                  <a:gd name="T33" fmla="*/ 215 h 1440"/>
                  <a:gd name="T34" fmla="*/ 312 w 2096"/>
                  <a:gd name="T35" fmla="*/ 200 h 1440"/>
                  <a:gd name="T36" fmla="*/ 338 w 2096"/>
                  <a:gd name="T37" fmla="*/ 186 h 1440"/>
                  <a:gd name="T38" fmla="*/ 361 w 2096"/>
                  <a:gd name="T39" fmla="*/ 175 h 1440"/>
                  <a:gd name="T40" fmla="*/ 384 w 2096"/>
                  <a:gd name="T41" fmla="*/ 165 h 1440"/>
                  <a:gd name="T42" fmla="*/ 408 w 2096"/>
                  <a:gd name="T43" fmla="*/ 156 h 1440"/>
                  <a:gd name="T44" fmla="*/ 433 w 2096"/>
                  <a:gd name="T45" fmla="*/ 149 h 1440"/>
                  <a:gd name="T46" fmla="*/ 460 w 2096"/>
                  <a:gd name="T47" fmla="*/ 142 h 1440"/>
                  <a:gd name="T48" fmla="*/ 489 w 2096"/>
                  <a:gd name="T49" fmla="*/ 136 h 1440"/>
                  <a:gd name="T50" fmla="*/ 517 w 2096"/>
                  <a:gd name="T51" fmla="*/ 132 h 1440"/>
                  <a:gd name="T52" fmla="*/ 547 w 2096"/>
                  <a:gd name="T53" fmla="*/ 131 h 1440"/>
                  <a:gd name="T54" fmla="*/ 576 w 2096"/>
                  <a:gd name="T55" fmla="*/ 131 h 1440"/>
                  <a:gd name="T56" fmla="*/ 689 w 2096"/>
                  <a:gd name="T57" fmla="*/ 86 h 1440"/>
                  <a:gd name="T58" fmla="*/ 576 w 2096"/>
                  <a:gd name="T59" fmla="*/ 33 h 1440"/>
                  <a:gd name="T60" fmla="*/ 543 w 2096"/>
                  <a:gd name="T61" fmla="*/ 33 h 1440"/>
                  <a:gd name="T62" fmla="*/ 511 w 2096"/>
                  <a:gd name="T63" fmla="*/ 36 h 1440"/>
                  <a:gd name="T64" fmla="*/ 482 w 2096"/>
                  <a:gd name="T65" fmla="*/ 38 h 1440"/>
                  <a:gd name="T66" fmla="*/ 454 w 2096"/>
                  <a:gd name="T67" fmla="*/ 43 h 1440"/>
                  <a:gd name="T68" fmla="*/ 428 w 2096"/>
                  <a:gd name="T69" fmla="*/ 49 h 1440"/>
                  <a:gd name="T70" fmla="*/ 397 w 2096"/>
                  <a:gd name="T71" fmla="*/ 57 h 1440"/>
                  <a:gd name="T72" fmla="*/ 371 w 2096"/>
                  <a:gd name="T73" fmla="*/ 65 h 1440"/>
                  <a:gd name="T74" fmla="*/ 343 w 2096"/>
                  <a:gd name="T75" fmla="*/ 76 h 1440"/>
                  <a:gd name="T76" fmla="*/ 317 w 2096"/>
                  <a:gd name="T77" fmla="*/ 87 h 1440"/>
                  <a:gd name="T78" fmla="*/ 290 w 2096"/>
                  <a:gd name="T79" fmla="*/ 100 h 1440"/>
                  <a:gd name="T80" fmla="*/ 265 w 2096"/>
                  <a:gd name="T81" fmla="*/ 113 h 1440"/>
                  <a:gd name="T82" fmla="*/ 243 w 2096"/>
                  <a:gd name="T83" fmla="*/ 127 h 1440"/>
                  <a:gd name="T84" fmla="*/ 219 w 2096"/>
                  <a:gd name="T85" fmla="*/ 143 h 1440"/>
                  <a:gd name="T86" fmla="*/ 196 w 2096"/>
                  <a:gd name="T87" fmla="*/ 160 h 1440"/>
                  <a:gd name="T88" fmla="*/ 175 w 2096"/>
                  <a:gd name="T89" fmla="*/ 177 h 1440"/>
                  <a:gd name="T90" fmla="*/ 157 w 2096"/>
                  <a:gd name="T91" fmla="*/ 194 h 1440"/>
                  <a:gd name="T92" fmla="*/ 137 w 2096"/>
                  <a:gd name="T93" fmla="*/ 215 h 1440"/>
                  <a:gd name="T94" fmla="*/ 119 w 2096"/>
                  <a:gd name="T95" fmla="*/ 233 h 1440"/>
                  <a:gd name="T96" fmla="*/ 102 w 2096"/>
                  <a:gd name="T97" fmla="*/ 254 h 1440"/>
                  <a:gd name="T98" fmla="*/ 86 w 2096"/>
                  <a:gd name="T99" fmla="*/ 275 h 1440"/>
                  <a:gd name="T100" fmla="*/ 70 w 2096"/>
                  <a:gd name="T101" fmla="*/ 296 h 1440"/>
                  <a:gd name="T102" fmla="*/ 59 w 2096"/>
                  <a:gd name="T103" fmla="*/ 312 h 1440"/>
                  <a:gd name="T104" fmla="*/ 51 w 2096"/>
                  <a:gd name="T105" fmla="*/ 324 h 1440"/>
                  <a:gd name="T106" fmla="*/ 45 w 2096"/>
                  <a:gd name="T107" fmla="*/ 336 h 1440"/>
                  <a:gd name="T108" fmla="*/ 38 w 2096"/>
                  <a:gd name="T109" fmla="*/ 350 h 1440"/>
                  <a:gd name="T110" fmla="*/ 32 w 2096"/>
                  <a:gd name="T111" fmla="*/ 362 h 1440"/>
                  <a:gd name="T112" fmla="*/ 25 w 2096"/>
                  <a:gd name="T113" fmla="*/ 376 h 1440"/>
                  <a:gd name="T114" fmla="*/ 17 w 2096"/>
                  <a:gd name="T115" fmla="*/ 391 h 1440"/>
                  <a:gd name="T116" fmla="*/ 12 w 2096"/>
                  <a:gd name="T117" fmla="*/ 403 h 1440"/>
                  <a:gd name="T118" fmla="*/ 6 w 2096"/>
                  <a:gd name="T119" fmla="*/ 418 h 1440"/>
                  <a:gd name="T120" fmla="*/ 2 w 2096"/>
                  <a:gd name="T121" fmla="*/ 430 h 1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96"/>
                  <a:gd name="T184" fmla="*/ 0 h 1440"/>
                  <a:gd name="T185" fmla="*/ 2096 w 2096"/>
                  <a:gd name="T186" fmla="*/ 1440 h 14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96" h="1440">
                    <a:moveTo>
                      <a:pt x="0" y="1331"/>
                    </a:moveTo>
                    <a:lnTo>
                      <a:pt x="284" y="1440"/>
                    </a:lnTo>
                    <a:lnTo>
                      <a:pt x="292" y="1417"/>
                    </a:lnTo>
                    <a:lnTo>
                      <a:pt x="301" y="1393"/>
                    </a:lnTo>
                    <a:lnTo>
                      <a:pt x="312" y="1362"/>
                    </a:lnTo>
                    <a:lnTo>
                      <a:pt x="323" y="1335"/>
                    </a:lnTo>
                    <a:lnTo>
                      <a:pt x="334" y="1307"/>
                    </a:lnTo>
                    <a:lnTo>
                      <a:pt x="345" y="1285"/>
                    </a:lnTo>
                    <a:lnTo>
                      <a:pt x="357" y="1256"/>
                    </a:lnTo>
                    <a:lnTo>
                      <a:pt x="368" y="1232"/>
                    </a:lnTo>
                    <a:lnTo>
                      <a:pt x="383" y="1205"/>
                    </a:lnTo>
                    <a:lnTo>
                      <a:pt x="396" y="1179"/>
                    </a:lnTo>
                    <a:lnTo>
                      <a:pt x="412" y="1154"/>
                    </a:lnTo>
                    <a:lnTo>
                      <a:pt x="427" y="1130"/>
                    </a:lnTo>
                    <a:lnTo>
                      <a:pt x="439" y="1110"/>
                    </a:lnTo>
                    <a:lnTo>
                      <a:pt x="452" y="1090"/>
                    </a:lnTo>
                    <a:lnTo>
                      <a:pt x="467" y="1068"/>
                    </a:lnTo>
                    <a:lnTo>
                      <a:pt x="483" y="1046"/>
                    </a:lnTo>
                    <a:lnTo>
                      <a:pt x="500" y="1022"/>
                    </a:lnTo>
                    <a:lnTo>
                      <a:pt x="516" y="1000"/>
                    </a:lnTo>
                    <a:lnTo>
                      <a:pt x="527" y="984"/>
                    </a:lnTo>
                    <a:lnTo>
                      <a:pt x="542" y="964"/>
                    </a:lnTo>
                    <a:lnTo>
                      <a:pt x="562" y="940"/>
                    </a:lnTo>
                    <a:lnTo>
                      <a:pt x="584" y="916"/>
                    </a:lnTo>
                    <a:lnTo>
                      <a:pt x="609" y="885"/>
                    </a:lnTo>
                    <a:lnTo>
                      <a:pt x="635" y="858"/>
                    </a:lnTo>
                    <a:lnTo>
                      <a:pt x="662" y="829"/>
                    </a:lnTo>
                    <a:lnTo>
                      <a:pt x="689" y="801"/>
                    </a:lnTo>
                    <a:lnTo>
                      <a:pt x="722" y="774"/>
                    </a:lnTo>
                    <a:lnTo>
                      <a:pt x="748" y="752"/>
                    </a:lnTo>
                    <a:lnTo>
                      <a:pt x="775" y="730"/>
                    </a:lnTo>
                    <a:lnTo>
                      <a:pt x="806" y="707"/>
                    </a:lnTo>
                    <a:lnTo>
                      <a:pt x="841" y="681"/>
                    </a:lnTo>
                    <a:lnTo>
                      <a:pt x="877" y="655"/>
                    </a:lnTo>
                    <a:lnTo>
                      <a:pt x="910" y="634"/>
                    </a:lnTo>
                    <a:lnTo>
                      <a:pt x="949" y="610"/>
                    </a:lnTo>
                    <a:lnTo>
                      <a:pt x="989" y="586"/>
                    </a:lnTo>
                    <a:lnTo>
                      <a:pt x="1027" y="568"/>
                    </a:lnTo>
                    <a:lnTo>
                      <a:pt x="1064" y="550"/>
                    </a:lnTo>
                    <a:lnTo>
                      <a:pt x="1098" y="533"/>
                    </a:lnTo>
                    <a:lnTo>
                      <a:pt x="1131" y="518"/>
                    </a:lnTo>
                    <a:lnTo>
                      <a:pt x="1169" y="502"/>
                    </a:lnTo>
                    <a:lnTo>
                      <a:pt x="1206" y="489"/>
                    </a:lnTo>
                    <a:lnTo>
                      <a:pt x="1242" y="477"/>
                    </a:lnTo>
                    <a:lnTo>
                      <a:pt x="1282" y="464"/>
                    </a:lnTo>
                    <a:lnTo>
                      <a:pt x="1317" y="453"/>
                    </a:lnTo>
                    <a:lnTo>
                      <a:pt x="1359" y="442"/>
                    </a:lnTo>
                    <a:lnTo>
                      <a:pt x="1401" y="431"/>
                    </a:lnTo>
                    <a:lnTo>
                      <a:pt x="1443" y="422"/>
                    </a:lnTo>
                    <a:lnTo>
                      <a:pt x="1487" y="414"/>
                    </a:lnTo>
                    <a:lnTo>
                      <a:pt x="1532" y="407"/>
                    </a:lnTo>
                    <a:lnTo>
                      <a:pt x="1573" y="403"/>
                    </a:lnTo>
                    <a:lnTo>
                      <a:pt x="1615" y="400"/>
                    </a:lnTo>
                    <a:lnTo>
                      <a:pt x="1664" y="398"/>
                    </a:lnTo>
                    <a:lnTo>
                      <a:pt x="1704" y="398"/>
                    </a:lnTo>
                    <a:lnTo>
                      <a:pt x="1753" y="398"/>
                    </a:lnTo>
                    <a:lnTo>
                      <a:pt x="1753" y="502"/>
                    </a:lnTo>
                    <a:lnTo>
                      <a:pt x="2096" y="261"/>
                    </a:lnTo>
                    <a:lnTo>
                      <a:pt x="1753" y="0"/>
                    </a:lnTo>
                    <a:lnTo>
                      <a:pt x="1753" y="99"/>
                    </a:lnTo>
                    <a:lnTo>
                      <a:pt x="1699" y="99"/>
                    </a:lnTo>
                    <a:lnTo>
                      <a:pt x="1649" y="100"/>
                    </a:lnTo>
                    <a:lnTo>
                      <a:pt x="1598" y="104"/>
                    </a:lnTo>
                    <a:lnTo>
                      <a:pt x="1553" y="108"/>
                    </a:lnTo>
                    <a:lnTo>
                      <a:pt x="1509" y="111"/>
                    </a:lnTo>
                    <a:lnTo>
                      <a:pt x="1467" y="117"/>
                    </a:lnTo>
                    <a:lnTo>
                      <a:pt x="1421" y="124"/>
                    </a:lnTo>
                    <a:lnTo>
                      <a:pt x="1381" y="131"/>
                    </a:lnTo>
                    <a:lnTo>
                      <a:pt x="1343" y="139"/>
                    </a:lnTo>
                    <a:lnTo>
                      <a:pt x="1301" y="148"/>
                    </a:lnTo>
                    <a:lnTo>
                      <a:pt x="1248" y="161"/>
                    </a:lnTo>
                    <a:lnTo>
                      <a:pt x="1208" y="172"/>
                    </a:lnTo>
                    <a:lnTo>
                      <a:pt x="1168" y="184"/>
                    </a:lnTo>
                    <a:lnTo>
                      <a:pt x="1129" y="197"/>
                    </a:lnTo>
                    <a:lnTo>
                      <a:pt x="1084" y="214"/>
                    </a:lnTo>
                    <a:lnTo>
                      <a:pt x="1042" y="230"/>
                    </a:lnTo>
                    <a:lnTo>
                      <a:pt x="1003" y="246"/>
                    </a:lnTo>
                    <a:lnTo>
                      <a:pt x="965" y="263"/>
                    </a:lnTo>
                    <a:lnTo>
                      <a:pt x="921" y="285"/>
                    </a:lnTo>
                    <a:lnTo>
                      <a:pt x="881" y="305"/>
                    </a:lnTo>
                    <a:lnTo>
                      <a:pt x="843" y="323"/>
                    </a:lnTo>
                    <a:lnTo>
                      <a:pt x="806" y="345"/>
                    </a:lnTo>
                    <a:lnTo>
                      <a:pt x="772" y="363"/>
                    </a:lnTo>
                    <a:lnTo>
                      <a:pt x="737" y="387"/>
                    </a:lnTo>
                    <a:lnTo>
                      <a:pt x="704" y="409"/>
                    </a:lnTo>
                    <a:lnTo>
                      <a:pt x="666" y="435"/>
                    </a:lnTo>
                    <a:lnTo>
                      <a:pt x="629" y="460"/>
                    </a:lnTo>
                    <a:lnTo>
                      <a:pt x="596" y="487"/>
                    </a:lnTo>
                    <a:lnTo>
                      <a:pt x="564" y="515"/>
                    </a:lnTo>
                    <a:lnTo>
                      <a:pt x="533" y="540"/>
                    </a:lnTo>
                    <a:lnTo>
                      <a:pt x="503" y="566"/>
                    </a:lnTo>
                    <a:lnTo>
                      <a:pt x="478" y="590"/>
                    </a:lnTo>
                    <a:lnTo>
                      <a:pt x="445" y="621"/>
                    </a:lnTo>
                    <a:lnTo>
                      <a:pt x="416" y="654"/>
                    </a:lnTo>
                    <a:lnTo>
                      <a:pt x="390" y="679"/>
                    </a:lnTo>
                    <a:lnTo>
                      <a:pt x="363" y="710"/>
                    </a:lnTo>
                    <a:lnTo>
                      <a:pt x="337" y="741"/>
                    </a:lnTo>
                    <a:lnTo>
                      <a:pt x="310" y="774"/>
                    </a:lnTo>
                    <a:lnTo>
                      <a:pt x="284" y="807"/>
                    </a:lnTo>
                    <a:lnTo>
                      <a:pt x="261" y="838"/>
                    </a:lnTo>
                    <a:lnTo>
                      <a:pt x="233" y="873"/>
                    </a:lnTo>
                    <a:lnTo>
                      <a:pt x="213" y="902"/>
                    </a:lnTo>
                    <a:lnTo>
                      <a:pt x="193" y="931"/>
                    </a:lnTo>
                    <a:lnTo>
                      <a:pt x="180" y="951"/>
                    </a:lnTo>
                    <a:lnTo>
                      <a:pt x="166" y="971"/>
                    </a:lnTo>
                    <a:lnTo>
                      <a:pt x="155" y="988"/>
                    </a:lnTo>
                    <a:lnTo>
                      <a:pt x="148" y="1004"/>
                    </a:lnTo>
                    <a:lnTo>
                      <a:pt x="137" y="1022"/>
                    </a:lnTo>
                    <a:lnTo>
                      <a:pt x="127" y="1044"/>
                    </a:lnTo>
                    <a:lnTo>
                      <a:pt x="116" y="1066"/>
                    </a:lnTo>
                    <a:lnTo>
                      <a:pt x="106" y="1084"/>
                    </a:lnTo>
                    <a:lnTo>
                      <a:pt x="96" y="1101"/>
                    </a:lnTo>
                    <a:lnTo>
                      <a:pt x="85" y="1123"/>
                    </a:lnTo>
                    <a:lnTo>
                      <a:pt x="75" y="1145"/>
                    </a:lnTo>
                    <a:lnTo>
                      <a:pt x="65" y="1167"/>
                    </a:lnTo>
                    <a:lnTo>
                      <a:pt x="53" y="1190"/>
                    </a:lnTo>
                    <a:lnTo>
                      <a:pt x="45" y="1210"/>
                    </a:lnTo>
                    <a:lnTo>
                      <a:pt x="36" y="1229"/>
                    </a:lnTo>
                    <a:lnTo>
                      <a:pt x="29" y="1251"/>
                    </a:lnTo>
                    <a:lnTo>
                      <a:pt x="20" y="1272"/>
                    </a:lnTo>
                    <a:lnTo>
                      <a:pt x="12" y="1294"/>
                    </a:lnTo>
                    <a:lnTo>
                      <a:pt x="7" y="1311"/>
                    </a:lnTo>
                    <a:lnTo>
                      <a:pt x="0" y="1331"/>
                    </a:lnTo>
                    <a:close/>
                  </a:path>
                </a:pathLst>
              </a:custGeom>
              <a:solidFill>
                <a:srgbClr val="968C6D"/>
              </a:solidFill>
              <a:ln w="9525">
                <a:noFill/>
                <a:round/>
                <a:headEnd/>
                <a:tailEnd/>
              </a:ln>
            </p:spPr>
            <p:txBody>
              <a:bodyPr/>
              <a:lstStyle/>
              <a:p>
                <a:endParaRPr lang="en-GB" sz="1000">
                  <a:latin typeface="+mj-lt"/>
                </a:endParaRPr>
              </a:p>
            </p:txBody>
          </p:sp>
          <p:sp>
            <p:nvSpPr>
              <p:cNvPr id="66" name="Freeform 28"/>
              <p:cNvSpPr>
                <a:spLocks noChangeAspect="1"/>
              </p:cNvSpPr>
              <p:nvPr/>
            </p:nvSpPr>
            <p:spPr bwMode="auto">
              <a:xfrm rot="1828993">
                <a:off x="3934" y="2161"/>
                <a:ext cx="1200" cy="826"/>
              </a:xfrm>
              <a:custGeom>
                <a:avLst/>
                <a:gdLst>
                  <a:gd name="T0" fmla="*/ 594 w 2096"/>
                  <a:gd name="T1" fmla="*/ 0 h 1442"/>
                  <a:gd name="T2" fmla="*/ 589 w 2096"/>
                  <a:gd name="T3" fmla="*/ 15 h 1442"/>
                  <a:gd name="T4" fmla="*/ 581 w 2096"/>
                  <a:gd name="T5" fmla="*/ 35 h 1442"/>
                  <a:gd name="T6" fmla="*/ 574 w 2096"/>
                  <a:gd name="T7" fmla="*/ 51 h 1442"/>
                  <a:gd name="T8" fmla="*/ 566 w 2096"/>
                  <a:gd name="T9" fmla="*/ 68 h 1442"/>
                  <a:gd name="T10" fmla="*/ 557 w 2096"/>
                  <a:gd name="T11" fmla="*/ 86 h 1442"/>
                  <a:gd name="T12" fmla="*/ 547 w 2096"/>
                  <a:gd name="T13" fmla="*/ 102 h 1442"/>
                  <a:gd name="T14" fmla="*/ 539 w 2096"/>
                  <a:gd name="T15" fmla="*/ 115 h 1442"/>
                  <a:gd name="T16" fmla="*/ 528 w 2096"/>
                  <a:gd name="T17" fmla="*/ 129 h 1442"/>
                  <a:gd name="T18" fmla="*/ 518 w 2096"/>
                  <a:gd name="T19" fmla="*/ 144 h 1442"/>
                  <a:gd name="T20" fmla="*/ 510 w 2096"/>
                  <a:gd name="T21" fmla="*/ 156 h 1442"/>
                  <a:gd name="T22" fmla="*/ 496 w 2096"/>
                  <a:gd name="T23" fmla="*/ 172 h 1442"/>
                  <a:gd name="T24" fmla="*/ 479 w 2096"/>
                  <a:gd name="T25" fmla="*/ 191 h 1442"/>
                  <a:gd name="T26" fmla="*/ 461 w 2096"/>
                  <a:gd name="T27" fmla="*/ 210 h 1442"/>
                  <a:gd name="T28" fmla="*/ 442 w 2096"/>
                  <a:gd name="T29" fmla="*/ 226 h 1442"/>
                  <a:gd name="T30" fmla="*/ 423 w 2096"/>
                  <a:gd name="T31" fmla="*/ 241 h 1442"/>
                  <a:gd name="T32" fmla="*/ 400 w 2096"/>
                  <a:gd name="T33" fmla="*/ 258 h 1442"/>
                  <a:gd name="T34" fmla="*/ 376 w 2096"/>
                  <a:gd name="T35" fmla="*/ 273 h 1442"/>
                  <a:gd name="T36" fmla="*/ 350 w 2096"/>
                  <a:gd name="T37" fmla="*/ 286 h 1442"/>
                  <a:gd name="T38" fmla="*/ 327 w 2096"/>
                  <a:gd name="T39" fmla="*/ 298 h 1442"/>
                  <a:gd name="T40" fmla="*/ 304 w 2096"/>
                  <a:gd name="T41" fmla="*/ 308 h 1442"/>
                  <a:gd name="T42" fmla="*/ 280 w 2096"/>
                  <a:gd name="T43" fmla="*/ 316 h 1442"/>
                  <a:gd name="T44" fmla="*/ 255 w 2096"/>
                  <a:gd name="T45" fmla="*/ 324 h 1442"/>
                  <a:gd name="T46" fmla="*/ 228 w 2096"/>
                  <a:gd name="T47" fmla="*/ 332 h 1442"/>
                  <a:gd name="T48" fmla="*/ 200 w 2096"/>
                  <a:gd name="T49" fmla="*/ 337 h 1442"/>
                  <a:gd name="T50" fmla="*/ 172 w 2096"/>
                  <a:gd name="T51" fmla="*/ 340 h 1442"/>
                  <a:gd name="T52" fmla="*/ 141 w 2096"/>
                  <a:gd name="T53" fmla="*/ 342 h 1442"/>
                  <a:gd name="T54" fmla="*/ 112 w 2096"/>
                  <a:gd name="T55" fmla="*/ 342 h 1442"/>
                  <a:gd name="T56" fmla="*/ 0 w 2096"/>
                  <a:gd name="T57" fmla="*/ 387 h 1442"/>
                  <a:gd name="T58" fmla="*/ 112 w 2096"/>
                  <a:gd name="T59" fmla="*/ 440 h 1442"/>
                  <a:gd name="T60" fmla="*/ 147 w 2096"/>
                  <a:gd name="T61" fmla="*/ 440 h 1442"/>
                  <a:gd name="T62" fmla="*/ 178 w 2096"/>
                  <a:gd name="T63" fmla="*/ 438 h 1442"/>
                  <a:gd name="T64" fmla="*/ 206 w 2096"/>
                  <a:gd name="T65" fmla="*/ 434 h 1442"/>
                  <a:gd name="T66" fmla="*/ 234 w 2096"/>
                  <a:gd name="T67" fmla="*/ 430 h 1442"/>
                  <a:gd name="T68" fmla="*/ 260 w 2096"/>
                  <a:gd name="T69" fmla="*/ 424 h 1442"/>
                  <a:gd name="T70" fmla="*/ 291 w 2096"/>
                  <a:gd name="T71" fmla="*/ 416 h 1442"/>
                  <a:gd name="T72" fmla="*/ 317 w 2096"/>
                  <a:gd name="T73" fmla="*/ 408 h 1442"/>
                  <a:gd name="T74" fmla="*/ 346 w 2096"/>
                  <a:gd name="T75" fmla="*/ 397 h 1442"/>
                  <a:gd name="T76" fmla="*/ 371 w 2096"/>
                  <a:gd name="T77" fmla="*/ 387 h 1442"/>
                  <a:gd name="T78" fmla="*/ 398 w 2096"/>
                  <a:gd name="T79" fmla="*/ 373 h 1442"/>
                  <a:gd name="T80" fmla="*/ 423 w 2096"/>
                  <a:gd name="T81" fmla="*/ 359 h 1442"/>
                  <a:gd name="T82" fmla="*/ 445 w 2096"/>
                  <a:gd name="T83" fmla="*/ 345 h 1442"/>
                  <a:gd name="T84" fmla="*/ 469 w 2096"/>
                  <a:gd name="T85" fmla="*/ 330 h 1442"/>
                  <a:gd name="T86" fmla="*/ 492 w 2096"/>
                  <a:gd name="T87" fmla="*/ 313 h 1442"/>
                  <a:gd name="T88" fmla="*/ 512 w 2096"/>
                  <a:gd name="T89" fmla="*/ 296 h 1442"/>
                  <a:gd name="T90" fmla="*/ 530 w 2096"/>
                  <a:gd name="T91" fmla="*/ 279 h 1442"/>
                  <a:gd name="T92" fmla="*/ 551 w 2096"/>
                  <a:gd name="T93" fmla="*/ 258 h 1442"/>
                  <a:gd name="T94" fmla="*/ 568 w 2096"/>
                  <a:gd name="T95" fmla="*/ 239 h 1442"/>
                  <a:gd name="T96" fmla="*/ 586 w 2096"/>
                  <a:gd name="T97" fmla="*/ 218 h 1442"/>
                  <a:gd name="T98" fmla="*/ 602 w 2096"/>
                  <a:gd name="T99" fmla="*/ 198 h 1442"/>
                  <a:gd name="T100" fmla="*/ 617 w 2096"/>
                  <a:gd name="T101" fmla="*/ 177 h 1442"/>
                  <a:gd name="T102" fmla="*/ 628 w 2096"/>
                  <a:gd name="T103" fmla="*/ 160 h 1442"/>
                  <a:gd name="T104" fmla="*/ 636 w 2096"/>
                  <a:gd name="T105" fmla="*/ 148 h 1442"/>
                  <a:gd name="T106" fmla="*/ 642 w 2096"/>
                  <a:gd name="T107" fmla="*/ 137 h 1442"/>
                  <a:gd name="T108" fmla="*/ 649 w 2096"/>
                  <a:gd name="T109" fmla="*/ 123 h 1442"/>
                  <a:gd name="T110" fmla="*/ 656 w 2096"/>
                  <a:gd name="T111" fmla="*/ 112 h 1442"/>
                  <a:gd name="T112" fmla="*/ 663 w 2096"/>
                  <a:gd name="T113" fmla="*/ 97 h 1442"/>
                  <a:gd name="T114" fmla="*/ 670 w 2096"/>
                  <a:gd name="T115" fmla="*/ 82 h 1442"/>
                  <a:gd name="T116" fmla="*/ 675 w 2096"/>
                  <a:gd name="T117" fmla="*/ 69 h 1442"/>
                  <a:gd name="T118" fmla="*/ 681 w 2096"/>
                  <a:gd name="T119" fmla="*/ 55 h 1442"/>
                  <a:gd name="T120" fmla="*/ 685 w 2096"/>
                  <a:gd name="T121" fmla="*/ 42 h 14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96"/>
                  <a:gd name="T184" fmla="*/ 0 h 1442"/>
                  <a:gd name="T185" fmla="*/ 2096 w 2096"/>
                  <a:gd name="T186" fmla="*/ 1442 h 14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96" h="1442">
                    <a:moveTo>
                      <a:pt x="2096" y="110"/>
                    </a:moveTo>
                    <a:lnTo>
                      <a:pt x="1812" y="0"/>
                    </a:lnTo>
                    <a:lnTo>
                      <a:pt x="1804" y="24"/>
                    </a:lnTo>
                    <a:lnTo>
                      <a:pt x="1795" y="48"/>
                    </a:lnTo>
                    <a:lnTo>
                      <a:pt x="1784" y="79"/>
                    </a:lnTo>
                    <a:lnTo>
                      <a:pt x="1773" y="106"/>
                    </a:lnTo>
                    <a:lnTo>
                      <a:pt x="1762" y="133"/>
                    </a:lnTo>
                    <a:lnTo>
                      <a:pt x="1752" y="155"/>
                    </a:lnTo>
                    <a:lnTo>
                      <a:pt x="1739" y="184"/>
                    </a:lnTo>
                    <a:lnTo>
                      <a:pt x="1728" y="208"/>
                    </a:lnTo>
                    <a:lnTo>
                      <a:pt x="1713" y="236"/>
                    </a:lnTo>
                    <a:lnTo>
                      <a:pt x="1700" y="261"/>
                    </a:lnTo>
                    <a:lnTo>
                      <a:pt x="1684" y="287"/>
                    </a:lnTo>
                    <a:lnTo>
                      <a:pt x="1669" y="310"/>
                    </a:lnTo>
                    <a:lnTo>
                      <a:pt x="1657" y="331"/>
                    </a:lnTo>
                    <a:lnTo>
                      <a:pt x="1644" y="351"/>
                    </a:lnTo>
                    <a:lnTo>
                      <a:pt x="1629" y="373"/>
                    </a:lnTo>
                    <a:lnTo>
                      <a:pt x="1613" y="394"/>
                    </a:lnTo>
                    <a:lnTo>
                      <a:pt x="1596" y="418"/>
                    </a:lnTo>
                    <a:lnTo>
                      <a:pt x="1580" y="440"/>
                    </a:lnTo>
                    <a:lnTo>
                      <a:pt x="1569" y="456"/>
                    </a:lnTo>
                    <a:lnTo>
                      <a:pt x="1554" y="477"/>
                    </a:lnTo>
                    <a:lnTo>
                      <a:pt x="1534" y="500"/>
                    </a:lnTo>
                    <a:lnTo>
                      <a:pt x="1513" y="524"/>
                    </a:lnTo>
                    <a:lnTo>
                      <a:pt x="1487" y="555"/>
                    </a:lnTo>
                    <a:lnTo>
                      <a:pt x="1461" y="582"/>
                    </a:lnTo>
                    <a:lnTo>
                      <a:pt x="1434" y="612"/>
                    </a:lnTo>
                    <a:lnTo>
                      <a:pt x="1407" y="639"/>
                    </a:lnTo>
                    <a:lnTo>
                      <a:pt x="1374" y="666"/>
                    </a:lnTo>
                    <a:lnTo>
                      <a:pt x="1348" y="688"/>
                    </a:lnTo>
                    <a:lnTo>
                      <a:pt x="1321" y="710"/>
                    </a:lnTo>
                    <a:lnTo>
                      <a:pt x="1290" y="734"/>
                    </a:lnTo>
                    <a:lnTo>
                      <a:pt x="1255" y="760"/>
                    </a:lnTo>
                    <a:lnTo>
                      <a:pt x="1219" y="785"/>
                    </a:lnTo>
                    <a:lnTo>
                      <a:pt x="1186" y="807"/>
                    </a:lnTo>
                    <a:lnTo>
                      <a:pt x="1148" y="831"/>
                    </a:lnTo>
                    <a:lnTo>
                      <a:pt x="1107" y="854"/>
                    </a:lnTo>
                    <a:lnTo>
                      <a:pt x="1069" y="873"/>
                    </a:lnTo>
                    <a:lnTo>
                      <a:pt x="1033" y="891"/>
                    </a:lnTo>
                    <a:lnTo>
                      <a:pt x="998" y="907"/>
                    </a:lnTo>
                    <a:lnTo>
                      <a:pt x="965" y="922"/>
                    </a:lnTo>
                    <a:lnTo>
                      <a:pt x="927" y="938"/>
                    </a:lnTo>
                    <a:lnTo>
                      <a:pt x="890" y="951"/>
                    </a:lnTo>
                    <a:lnTo>
                      <a:pt x="854" y="964"/>
                    </a:lnTo>
                    <a:lnTo>
                      <a:pt x="814" y="977"/>
                    </a:lnTo>
                    <a:lnTo>
                      <a:pt x="779" y="988"/>
                    </a:lnTo>
                    <a:lnTo>
                      <a:pt x="737" y="999"/>
                    </a:lnTo>
                    <a:lnTo>
                      <a:pt x="695" y="1010"/>
                    </a:lnTo>
                    <a:lnTo>
                      <a:pt x="653" y="1019"/>
                    </a:lnTo>
                    <a:lnTo>
                      <a:pt x="609" y="1026"/>
                    </a:lnTo>
                    <a:lnTo>
                      <a:pt x="564" y="1033"/>
                    </a:lnTo>
                    <a:lnTo>
                      <a:pt x="524" y="1037"/>
                    </a:lnTo>
                    <a:lnTo>
                      <a:pt x="482" y="1041"/>
                    </a:lnTo>
                    <a:lnTo>
                      <a:pt x="432" y="1043"/>
                    </a:lnTo>
                    <a:lnTo>
                      <a:pt x="392" y="1043"/>
                    </a:lnTo>
                    <a:lnTo>
                      <a:pt x="343" y="1043"/>
                    </a:lnTo>
                    <a:lnTo>
                      <a:pt x="343" y="938"/>
                    </a:lnTo>
                    <a:lnTo>
                      <a:pt x="0" y="1179"/>
                    </a:lnTo>
                    <a:lnTo>
                      <a:pt x="343" y="1442"/>
                    </a:lnTo>
                    <a:lnTo>
                      <a:pt x="343" y="1342"/>
                    </a:lnTo>
                    <a:lnTo>
                      <a:pt x="398" y="1342"/>
                    </a:lnTo>
                    <a:lnTo>
                      <a:pt x="447" y="1340"/>
                    </a:lnTo>
                    <a:lnTo>
                      <a:pt x="498" y="1336"/>
                    </a:lnTo>
                    <a:lnTo>
                      <a:pt x="544" y="1333"/>
                    </a:lnTo>
                    <a:lnTo>
                      <a:pt x="587" y="1329"/>
                    </a:lnTo>
                    <a:lnTo>
                      <a:pt x="629" y="1324"/>
                    </a:lnTo>
                    <a:lnTo>
                      <a:pt x="675" y="1316"/>
                    </a:lnTo>
                    <a:lnTo>
                      <a:pt x="715" y="1309"/>
                    </a:lnTo>
                    <a:lnTo>
                      <a:pt x="753" y="1302"/>
                    </a:lnTo>
                    <a:lnTo>
                      <a:pt x="795" y="1293"/>
                    </a:lnTo>
                    <a:lnTo>
                      <a:pt x="848" y="1280"/>
                    </a:lnTo>
                    <a:lnTo>
                      <a:pt x="888" y="1269"/>
                    </a:lnTo>
                    <a:lnTo>
                      <a:pt x="929" y="1256"/>
                    </a:lnTo>
                    <a:lnTo>
                      <a:pt x="967" y="1243"/>
                    </a:lnTo>
                    <a:lnTo>
                      <a:pt x="1013" y="1227"/>
                    </a:lnTo>
                    <a:lnTo>
                      <a:pt x="1055" y="1210"/>
                    </a:lnTo>
                    <a:lnTo>
                      <a:pt x="1093" y="1194"/>
                    </a:lnTo>
                    <a:lnTo>
                      <a:pt x="1131" y="1178"/>
                    </a:lnTo>
                    <a:lnTo>
                      <a:pt x="1175" y="1156"/>
                    </a:lnTo>
                    <a:lnTo>
                      <a:pt x="1215" y="1136"/>
                    </a:lnTo>
                    <a:lnTo>
                      <a:pt x="1253" y="1117"/>
                    </a:lnTo>
                    <a:lnTo>
                      <a:pt x="1290" y="1095"/>
                    </a:lnTo>
                    <a:lnTo>
                      <a:pt x="1323" y="1077"/>
                    </a:lnTo>
                    <a:lnTo>
                      <a:pt x="1359" y="1053"/>
                    </a:lnTo>
                    <a:lnTo>
                      <a:pt x="1392" y="1032"/>
                    </a:lnTo>
                    <a:lnTo>
                      <a:pt x="1430" y="1006"/>
                    </a:lnTo>
                    <a:lnTo>
                      <a:pt x="1467" y="980"/>
                    </a:lnTo>
                    <a:lnTo>
                      <a:pt x="1500" y="953"/>
                    </a:lnTo>
                    <a:lnTo>
                      <a:pt x="1533" y="926"/>
                    </a:lnTo>
                    <a:lnTo>
                      <a:pt x="1564" y="900"/>
                    </a:lnTo>
                    <a:lnTo>
                      <a:pt x="1593" y="875"/>
                    </a:lnTo>
                    <a:lnTo>
                      <a:pt x="1618" y="851"/>
                    </a:lnTo>
                    <a:lnTo>
                      <a:pt x="1651" y="820"/>
                    </a:lnTo>
                    <a:lnTo>
                      <a:pt x="1680" y="787"/>
                    </a:lnTo>
                    <a:lnTo>
                      <a:pt x="1706" y="761"/>
                    </a:lnTo>
                    <a:lnTo>
                      <a:pt x="1733" y="730"/>
                    </a:lnTo>
                    <a:lnTo>
                      <a:pt x="1759" y="699"/>
                    </a:lnTo>
                    <a:lnTo>
                      <a:pt x="1786" y="666"/>
                    </a:lnTo>
                    <a:lnTo>
                      <a:pt x="1812" y="634"/>
                    </a:lnTo>
                    <a:lnTo>
                      <a:pt x="1835" y="603"/>
                    </a:lnTo>
                    <a:lnTo>
                      <a:pt x="1863" y="568"/>
                    </a:lnTo>
                    <a:lnTo>
                      <a:pt x="1883" y="539"/>
                    </a:lnTo>
                    <a:lnTo>
                      <a:pt x="1903" y="509"/>
                    </a:lnTo>
                    <a:lnTo>
                      <a:pt x="1916" y="489"/>
                    </a:lnTo>
                    <a:lnTo>
                      <a:pt x="1930" y="469"/>
                    </a:lnTo>
                    <a:lnTo>
                      <a:pt x="1941" y="453"/>
                    </a:lnTo>
                    <a:lnTo>
                      <a:pt x="1949" y="436"/>
                    </a:lnTo>
                    <a:lnTo>
                      <a:pt x="1960" y="418"/>
                    </a:lnTo>
                    <a:lnTo>
                      <a:pt x="1969" y="396"/>
                    </a:lnTo>
                    <a:lnTo>
                      <a:pt x="1980" y="374"/>
                    </a:lnTo>
                    <a:lnTo>
                      <a:pt x="1991" y="356"/>
                    </a:lnTo>
                    <a:lnTo>
                      <a:pt x="2000" y="340"/>
                    </a:lnTo>
                    <a:lnTo>
                      <a:pt x="2011" y="318"/>
                    </a:lnTo>
                    <a:lnTo>
                      <a:pt x="2022" y="296"/>
                    </a:lnTo>
                    <a:lnTo>
                      <a:pt x="2031" y="274"/>
                    </a:lnTo>
                    <a:lnTo>
                      <a:pt x="2043" y="250"/>
                    </a:lnTo>
                    <a:lnTo>
                      <a:pt x="2051" y="230"/>
                    </a:lnTo>
                    <a:lnTo>
                      <a:pt x="2060" y="212"/>
                    </a:lnTo>
                    <a:lnTo>
                      <a:pt x="2067" y="190"/>
                    </a:lnTo>
                    <a:lnTo>
                      <a:pt x="2076" y="168"/>
                    </a:lnTo>
                    <a:lnTo>
                      <a:pt x="2084" y="146"/>
                    </a:lnTo>
                    <a:lnTo>
                      <a:pt x="2089" y="130"/>
                    </a:lnTo>
                    <a:lnTo>
                      <a:pt x="2096" y="110"/>
                    </a:lnTo>
                    <a:close/>
                  </a:path>
                </a:pathLst>
              </a:custGeom>
              <a:solidFill>
                <a:srgbClr val="968C6D"/>
              </a:solidFill>
              <a:ln w="9525">
                <a:noFill/>
                <a:round/>
                <a:headEnd/>
                <a:tailEnd/>
              </a:ln>
            </p:spPr>
            <p:txBody>
              <a:bodyPr/>
              <a:lstStyle/>
              <a:p>
                <a:endParaRPr lang="en-GB" sz="1000">
                  <a:latin typeface="+mj-lt"/>
                </a:endParaRPr>
              </a:p>
            </p:txBody>
          </p:sp>
        </p:grpSp>
        <p:sp>
          <p:nvSpPr>
            <p:cNvPr id="47" name="Rectangle 33"/>
            <p:cNvSpPr>
              <a:spLocks noChangeAspect="1" noChangeArrowheads="1"/>
            </p:cNvSpPr>
            <p:nvPr>
              <p:custDataLst>
                <p:tags r:id="rId13"/>
              </p:custDataLst>
            </p:nvPr>
          </p:nvSpPr>
          <p:spPr bwMode="auto">
            <a:xfrm>
              <a:off x="650" y="1300"/>
              <a:ext cx="439" cy="56"/>
            </a:xfrm>
            <a:prstGeom prst="rect">
              <a:avLst/>
            </a:prstGeom>
            <a:noFill/>
            <a:ln w="9525">
              <a:noFill/>
              <a:miter lim="800000"/>
              <a:headEnd/>
              <a:tailEnd/>
            </a:ln>
          </p:spPr>
          <p:txBody>
            <a:bodyPr wrap="square" lIns="0" tIns="0" rIns="0" bIns="0" anchor="ctr" anchorCtr="1">
              <a:spAutoFit/>
            </a:bodyPr>
            <a:lstStyle/>
            <a:p>
              <a:pPr algn="ctr"/>
              <a:r>
                <a:rPr lang="en-GB" sz="1000" dirty="0" err="1" smtClean="0">
                  <a:solidFill>
                    <a:srgbClr val="FFFFFF"/>
                  </a:solidFill>
                  <a:latin typeface="+mj-lt"/>
                </a:rPr>
                <a:t>xxxx</a:t>
              </a:r>
              <a:endParaRPr lang="en-GB" sz="1000" dirty="0">
                <a:latin typeface="+mj-lt"/>
              </a:endParaRPr>
            </a:p>
          </p:txBody>
        </p:sp>
        <p:sp>
          <p:nvSpPr>
            <p:cNvPr id="48" name="Rectangle 34"/>
            <p:cNvSpPr>
              <a:spLocks noChangeAspect="1" noChangeArrowheads="1"/>
            </p:cNvSpPr>
            <p:nvPr>
              <p:custDataLst>
                <p:tags r:id="rId14"/>
              </p:custDataLst>
            </p:nvPr>
          </p:nvSpPr>
          <p:spPr bwMode="auto">
            <a:xfrm>
              <a:off x="639" y="1847"/>
              <a:ext cx="425" cy="56"/>
            </a:xfrm>
            <a:prstGeom prst="rect">
              <a:avLst/>
            </a:prstGeom>
            <a:noFill/>
            <a:ln w="9525">
              <a:noFill/>
              <a:miter lim="800000"/>
              <a:headEnd/>
              <a:tailEnd/>
            </a:ln>
          </p:spPr>
          <p:txBody>
            <a:bodyPr lIns="0" tIns="0" rIns="0" bIns="0" anchor="ctr" anchorCtr="1">
              <a:spAutoFit/>
            </a:bodyPr>
            <a:lstStyle/>
            <a:p>
              <a:pPr algn="ctr"/>
              <a:r>
                <a:rPr lang="en-GB" sz="1000" dirty="0" err="1" smtClean="0">
                  <a:solidFill>
                    <a:srgbClr val="FFFFFF"/>
                  </a:solidFill>
                  <a:latin typeface="+mj-lt"/>
                </a:rPr>
                <a:t>xxxx</a:t>
              </a:r>
              <a:endParaRPr lang="en-GB" sz="1000" dirty="0">
                <a:latin typeface="+mj-lt"/>
              </a:endParaRPr>
            </a:p>
          </p:txBody>
        </p:sp>
        <p:sp>
          <p:nvSpPr>
            <p:cNvPr id="49" name="Rectangle 35"/>
            <p:cNvSpPr>
              <a:spLocks noChangeAspect="1" noChangeArrowheads="1"/>
            </p:cNvSpPr>
            <p:nvPr>
              <p:custDataLst>
                <p:tags r:id="rId15"/>
              </p:custDataLst>
            </p:nvPr>
          </p:nvSpPr>
          <p:spPr bwMode="auto">
            <a:xfrm>
              <a:off x="1146" y="1847"/>
              <a:ext cx="441" cy="56"/>
            </a:xfrm>
            <a:prstGeom prst="rect">
              <a:avLst/>
            </a:prstGeom>
            <a:noFill/>
            <a:ln w="9525">
              <a:noFill/>
              <a:miter lim="800000"/>
              <a:headEnd/>
              <a:tailEnd/>
            </a:ln>
          </p:spPr>
          <p:txBody>
            <a:bodyPr lIns="0" tIns="0" rIns="0" bIns="0" anchor="ctr" anchorCtr="1">
              <a:spAutoFit/>
            </a:bodyPr>
            <a:lstStyle/>
            <a:p>
              <a:pPr algn="ctr"/>
              <a:r>
                <a:rPr lang="en-GB" sz="1000" dirty="0" err="1" smtClean="0">
                  <a:solidFill>
                    <a:srgbClr val="FFFFFF"/>
                  </a:solidFill>
                  <a:latin typeface="+mj-lt"/>
                </a:rPr>
                <a:t>xxxx</a:t>
              </a:r>
              <a:endParaRPr lang="en-GB" sz="1000" dirty="0">
                <a:latin typeface="+mj-lt"/>
              </a:endParaRPr>
            </a:p>
          </p:txBody>
        </p:sp>
        <p:sp>
          <p:nvSpPr>
            <p:cNvPr id="50" name="Oval 36"/>
            <p:cNvSpPr>
              <a:spLocks noChangeAspect="1" noChangeArrowheads="1"/>
            </p:cNvSpPr>
            <p:nvPr>
              <p:custDataLst>
                <p:tags r:id="rId16"/>
              </p:custDataLst>
            </p:nvPr>
          </p:nvSpPr>
          <p:spPr bwMode="auto">
            <a:xfrm>
              <a:off x="904" y="1398"/>
              <a:ext cx="411" cy="411"/>
            </a:xfrm>
            <a:prstGeom prst="ellipse">
              <a:avLst/>
            </a:prstGeom>
            <a:solidFill>
              <a:schemeClr val="bg2"/>
            </a:solidFill>
            <a:ln w="3175">
              <a:solidFill>
                <a:srgbClr val="FFFFFF"/>
              </a:solidFill>
              <a:round/>
              <a:headEnd/>
              <a:tailEnd/>
            </a:ln>
          </p:spPr>
          <p:txBody>
            <a:bodyPr lIns="0" tIns="0" rIns="0" bIns="0" anchor="ctr" anchorCtr="1"/>
            <a:lstStyle/>
            <a:p>
              <a:pPr algn="ctr"/>
              <a:r>
                <a:rPr lang="en-GB" sz="1000" b="1" dirty="0" err="1" smtClean="0">
                  <a:latin typeface="+mj-lt"/>
                </a:rPr>
                <a:t>xxxx</a:t>
              </a:r>
              <a:endParaRPr lang="en-GB" sz="1000" dirty="0">
                <a:latin typeface="+mj-lt"/>
              </a:endParaRPr>
            </a:p>
          </p:txBody>
        </p:sp>
        <p:sp>
          <p:nvSpPr>
            <p:cNvPr id="51" name="Text Box 37"/>
            <p:cNvSpPr txBox="1">
              <a:spLocks noChangeAspect="1" noChangeArrowheads="1"/>
            </p:cNvSpPr>
            <p:nvPr>
              <p:custDataLst>
                <p:tags r:id="rId17"/>
              </p:custDataLst>
            </p:nvPr>
          </p:nvSpPr>
          <p:spPr bwMode="auto">
            <a:xfrm>
              <a:off x="231" y="932"/>
              <a:ext cx="434" cy="56"/>
            </a:xfrm>
            <a:prstGeom prst="rect">
              <a:avLst/>
            </a:prstGeom>
            <a:noFill/>
            <a:ln w="9525">
              <a:noFill/>
              <a:miter lim="800000"/>
              <a:headEnd/>
              <a:tailEnd/>
            </a:ln>
          </p:spPr>
          <p:txBody>
            <a:bodyPr lIns="0" tIns="0" rIns="0" bIns="0" anchor="ctr" anchorCtr="1">
              <a:spAutoFit/>
            </a:bodyPr>
            <a:lstStyle/>
            <a:p>
              <a:r>
                <a:rPr lang="en-GB" sz="1000" dirty="0" err="1" smtClean="0">
                  <a:latin typeface="+mj-lt"/>
                </a:rPr>
                <a:t>xxxx</a:t>
              </a:r>
              <a:endParaRPr lang="en-GB" sz="1000" dirty="0">
                <a:latin typeface="+mj-lt"/>
              </a:endParaRPr>
            </a:p>
          </p:txBody>
        </p:sp>
        <p:sp>
          <p:nvSpPr>
            <p:cNvPr id="52" name="Text Box 38"/>
            <p:cNvSpPr txBox="1">
              <a:spLocks noChangeAspect="1" noChangeArrowheads="1"/>
            </p:cNvSpPr>
            <p:nvPr>
              <p:custDataLst>
                <p:tags r:id="rId18"/>
              </p:custDataLst>
            </p:nvPr>
          </p:nvSpPr>
          <p:spPr bwMode="auto">
            <a:xfrm>
              <a:off x="1509" y="932"/>
              <a:ext cx="434" cy="56"/>
            </a:xfrm>
            <a:prstGeom prst="rect">
              <a:avLst/>
            </a:prstGeom>
            <a:noFill/>
            <a:ln w="9525">
              <a:noFill/>
              <a:miter lim="800000"/>
              <a:headEnd/>
              <a:tailEnd/>
            </a:ln>
          </p:spPr>
          <p:txBody>
            <a:bodyPr lIns="0" tIns="0" rIns="0" bIns="0" anchor="ctr" anchorCtr="1">
              <a:spAutoFit/>
            </a:bodyPr>
            <a:lstStyle/>
            <a:p>
              <a:r>
                <a:rPr lang="en-GB" sz="1000" dirty="0" err="1" smtClean="0">
                  <a:latin typeface="+mj-lt"/>
                </a:rPr>
                <a:t>xxxx</a:t>
              </a:r>
              <a:endParaRPr lang="en-GB" sz="1000" dirty="0">
                <a:latin typeface="+mj-lt"/>
              </a:endParaRPr>
            </a:p>
          </p:txBody>
        </p:sp>
        <p:sp>
          <p:nvSpPr>
            <p:cNvPr id="53" name="Text Box 39"/>
            <p:cNvSpPr txBox="1">
              <a:spLocks noChangeAspect="1" noChangeArrowheads="1"/>
            </p:cNvSpPr>
            <p:nvPr>
              <p:custDataLst>
                <p:tags r:id="rId19"/>
              </p:custDataLst>
            </p:nvPr>
          </p:nvSpPr>
          <p:spPr bwMode="auto">
            <a:xfrm>
              <a:off x="1535" y="2211"/>
              <a:ext cx="434" cy="56"/>
            </a:xfrm>
            <a:prstGeom prst="rect">
              <a:avLst/>
            </a:prstGeom>
            <a:noFill/>
            <a:ln w="9525">
              <a:noFill/>
              <a:miter lim="800000"/>
              <a:headEnd/>
              <a:tailEnd/>
            </a:ln>
          </p:spPr>
          <p:txBody>
            <a:bodyPr lIns="0" tIns="0" rIns="0" bIns="0" anchor="ctr" anchorCtr="1">
              <a:spAutoFit/>
            </a:bodyPr>
            <a:lstStyle/>
            <a:p>
              <a:r>
                <a:rPr lang="en-GB" sz="1000" dirty="0" err="1" smtClean="0">
                  <a:latin typeface="+mj-lt"/>
                </a:rPr>
                <a:t>xxxx</a:t>
              </a:r>
              <a:endParaRPr lang="en-GB" sz="1000" dirty="0">
                <a:latin typeface="+mj-lt"/>
              </a:endParaRPr>
            </a:p>
          </p:txBody>
        </p:sp>
        <p:sp>
          <p:nvSpPr>
            <p:cNvPr id="54" name="Line 40"/>
            <p:cNvSpPr>
              <a:spLocks noChangeAspect="1" noChangeShapeType="1"/>
            </p:cNvSpPr>
            <p:nvPr/>
          </p:nvSpPr>
          <p:spPr bwMode="auto">
            <a:xfrm rot="13413003">
              <a:off x="1630" y="999"/>
              <a:ext cx="3" cy="177"/>
            </a:xfrm>
            <a:prstGeom prst="line">
              <a:avLst/>
            </a:prstGeom>
            <a:noFill/>
            <a:ln w="57150">
              <a:solidFill>
                <a:schemeClr val="accent6"/>
              </a:solidFill>
              <a:round/>
              <a:headEnd/>
              <a:tailEnd type="stealth" w="med" len="med"/>
            </a:ln>
          </p:spPr>
          <p:txBody>
            <a:bodyPr lIns="0" tIns="0" rIns="0" bIns="0" anchor="ctr"/>
            <a:lstStyle/>
            <a:p>
              <a:endParaRPr lang="en-GB" sz="1000">
                <a:latin typeface="+mj-lt"/>
              </a:endParaRPr>
            </a:p>
          </p:txBody>
        </p:sp>
        <p:sp>
          <p:nvSpPr>
            <p:cNvPr id="55" name="Line 41"/>
            <p:cNvSpPr>
              <a:spLocks noChangeAspect="1" noChangeShapeType="1"/>
            </p:cNvSpPr>
            <p:nvPr/>
          </p:nvSpPr>
          <p:spPr bwMode="auto">
            <a:xfrm rot="8186997" flipH="1">
              <a:off x="589" y="990"/>
              <a:ext cx="3" cy="177"/>
            </a:xfrm>
            <a:prstGeom prst="line">
              <a:avLst/>
            </a:prstGeom>
            <a:noFill/>
            <a:ln w="57150">
              <a:solidFill>
                <a:schemeClr val="accent6"/>
              </a:solidFill>
              <a:round/>
              <a:headEnd/>
              <a:tailEnd type="stealth" w="med" len="med"/>
            </a:ln>
          </p:spPr>
          <p:txBody>
            <a:bodyPr lIns="0" tIns="0" rIns="0" bIns="0" anchor="ctr"/>
            <a:lstStyle/>
            <a:p>
              <a:endParaRPr lang="en-GB" sz="1000">
                <a:latin typeface="+mj-lt"/>
              </a:endParaRPr>
            </a:p>
          </p:txBody>
        </p:sp>
        <p:sp>
          <p:nvSpPr>
            <p:cNvPr id="56" name="Line 42"/>
            <p:cNvSpPr>
              <a:spLocks noChangeAspect="1" noChangeShapeType="1"/>
            </p:cNvSpPr>
            <p:nvPr/>
          </p:nvSpPr>
          <p:spPr bwMode="auto">
            <a:xfrm rot="8186997" flipV="1">
              <a:off x="1616" y="2042"/>
              <a:ext cx="3" cy="177"/>
            </a:xfrm>
            <a:prstGeom prst="line">
              <a:avLst/>
            </a:prstGeom>
            <a:noFill/>
            <a:ln w="57150">
              <a:solidFill>
                <a:schemeClr val="accent6"/>
              </a:solidFill>
              <a:round/>
              <a:headEnd/>
              <a:tailEnd type="stealth" w="med" len="med"/>
            </a:ln>
          </p:spPr>
          <p:txBody>
            <a:bodyPr lIns="0" tIns="0" rIns="0" bIns="0" anchor="ctr"/>
            <a:lstStyle/>
            <a:p>
              <a:endParaRPr lang="en-GB" sz="1000">
                <a:latin typeface="+mj-lt"/>
              </a:endParaRPr>
            </a:p>
          </p:txBody>
        </p:sp>
        <p:sp>
          <p:nvSpPr>
            <p:cNvPr id="57" name="Line 43"/>
            <p:cNvSpPr>
              <a:spLocks noChangeAspect="1" noChangeShapeType="1"/>
            </p:cNvSpPr>
            <p:nvPr/>
          </p:nvSpPr>
          <p:spPr bwMode="auto">
            <a:xfrm rot="13413003" flipH="1" flipV="1">
              <a:off x="576" y="2043"/>
              <a:ext cx="3" cy="177"/>
            </a:xfrm>
            <a:prstGeom prst="line">
              <a:avLst/>
            </a:prstGeom>
            <a:noFill/>
            <a:ln w="57150">
              <a:solidFill>
                <a:schemeClr val="accent6"/>
              </a:solidFill>
              <a:round/>
              <a:headEnd/>
              <a:tailEnd type="stealth" w="med" len="med"/>
            </a:ln>
          </p:spPr>
          <p:txBody>
            <a:bodyPr lIns="0" tIns="0" rIns="0" bIns="0" anchor="ctr"/>
            <a:lstStyle/>
            <a:p>
              <a:endParaRPr lang="en-GB" sz="1000">
                <a:latin typeface="+mj-lt"/>
              </a:endParaRPr>
            </a:p>
          </p:txBody>
        </p:sp>
        <p:sp>
          <p:nvSpPr>
            <p:cNvPr id="58" name="Rectangle 44"/>
            <p:cNvSpPr>
              <a:spLocks noChangeAspect="1" noChangeArrowheads="1"/>
            </p:cNvSpPr>
            <p:nvPr>
              <p:custDataLst>
                <p:tags r:id="rId20"/>
              </p:custDataLst>
            </p:nvPr>
          </p:nvSpPr>
          <p:spPr bwMode="auto">
            <a:xfrm>
              <a:off x="231" y="2211"/>
              <a:ext cx="434" cy="56"/>
            </a:xfrm>
            <a:prstGeom prst="rect">
              <a:avLst/>
            </a:prstGeom>
            <a:noFill/>
            <a:ln w="9525">
              <a:noFill/>
              <a:miter lim="800000"/>
              <a:headEnd/>
              <a:tailEnd/>
            </a:ln>
          </p:spPr>
          <p:txBody>
            <a:bodyPr lIns="0" tIns="0" rIns="0" bIns="0" anchor="ctr" anchorCtr="1">
              <a:spAutoFit/>
            </a:bodyPr>
            <a:lstStyle/>
            <a:p>
              <a:r>
                <a:rPr lang="en-GB" sz="1000" dirty="0" err="1" smtClean="0">
                  <a:latin typeface="+mj-lt"/>
                </a:rPr>
                <a:t>xxxx</a:t>
              </a:r>
              <a:endParaRPr lang="en-GB" sz="1000" dirty="0">
                <a:latin typeface="+mj-lt"/>
              </a:endParaRPr>
            </a:p>
          </p:txBody>
        </p:sp>
        <p:sp>
          <p:nvSpPr>
            <p:cNvPr id="59" name="Rectangle 45"/>
            <p:cNvSpPr>
              <a:spLocks noChangeAspect="1" noChangeArrowheads="1"/>
            </p:cNvSpPr>
            <p:nvPr>
              <p:custDataLst>
                <p:tags r:id="rId21"/>
              </p:custDataLst>
            </p:nvPr>
          </p:nvSpPr>
          <p:spPr bwMode="auto">
            <a:xfrm>
              <a:off x="1132" y="1300"/>
              <a:ext cx="498" cy="56"/>
            </a:xfrm>
            <a:prstGeom prst="rect">
              <a:avLst/>
            </a:prstGeom>
            <a:noFill/>
            <a:ln w="9525">
              <a:noFill/>
              <a:miter lim="800000"/>
              <a:headEnd/>
              <a:tailEnd/>
            </a:ln>
          </p:spPr>
          <p:txBody>
            <a:bodyPr wrap="square" lIns="0" tIns="0" rIns="0" bIns="0" anchor="ctr" anchorCtr="1">
              <a:spAutoFit/>
            </a:bodyPr>
            <a:lstStyle/>
            <a:p>
              <a:pPr algn="ctr"/>
              <a:r>
                <a:rPr lang="en-GB" sz="1000" dirty="0" err="1" smtClean="0">
                  <a:solidFill>
                    <a:srgbClr val="FFFFFF"/>
                  </a:solidFill>
                  <a:latin typeface="+mj-lt"/>
                </a:rPr>
                <a:t>xxxx</a:t>
              </a:r>
              <a:endParaRPr lang="en-GB" sz="1000" dirty="0">
                <a:latin typeface="+mj-lt"/>
              </a:endParaRPr>
            </a:p>
          </p:txBody>
        </p:sp>
      </p:grpSp>
      <p:sp>
        <p:nvSpPr>
          <p:cNvPr id="582" name="Freeform 13"/>
          <p:cNvSpPr>
            <a:spLocks/>
          </p:cNvSpPr>
          <p:nvPr/>
        </p:nvSpPr>
        <p:spPr bwMode="auto">
          <a:xfrm>
            <a:off x="6332381" y="2837692"/>
            <a:ext cx="1067656" cy="1064601"/>
          </a:xfrm>
          <a:custGeom>
            <a:avLst/>
            <a:gdLst/>
            <a:ahLst/>
            <a:cxnLst>
              <a:cxn ang="0">
                <a:pos x="296" y="181"/>
              </a:cxn>
              <a:cxn ang="0">
                <a:pos x="179" y="0"/>
              </a:cxn>
              <a:cxn ang="0">
                <a:pos x="0" y="206"/>
              </a:cxn>
              <a:cxn ang="0">
                <a:pos x="196" y="295"/>
              </a:cxn>
              <a:cxn ang="0">
                <a:pos x="296" y="181"/>
              </a:cxn>
            </a:cxnLst>
            <a:rect l="0" t="0" r="r" b="b"/>
            <a:pathLst>
              <a:path w="296" h="295">
                <a:moveTo>
                  <a:pt x="296" y="181"/>
                </a:moveTo>
                <a:cubicBezTo>
                  <a:pt x="179" y="0"/>
                  <a:pt x="179" y="0"/>
                  <a:pt x="179" y="0"/>
                </a:cubicBezTo>
                <a:cubicBezTo>
                  <a:pt x="102" y="48"/>
                  <a:pt x="39" y="119"/>
                  <a:pt x="0" y="206"/>
                </a:cubicBezTo>
                <a:cubicBezTo>
                  <a:pt x="196" y="295"/>
                  <a:pt x="196" y="295"/>
                  <a:pt x="196" y="295"/>
                </a:cubicBezTo>
                <a:cubicBezTo>
                  <a:pt x="218" y="247"/>
                  <a:pt x="253" y="208"/>
                  <a:pt x="296" y="181"/>
                </a:cubicBezTo>
                <a:close/>
              </a:path>
            </a:pathLst>
          </a:custGeom>
          <a:solidFill>
            <a:schemeClr val="accent5"/>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3" name="Freeform 14"/>
          <p:cNvSpPr>
            <a:spLocks/>
          </p:cNvSpPr>
          <p:nvPr/>
        </p:nvSpPr>
        <p:spPr bwMode="auto">
          <a:xfrm>
            <a:off x="6194915" y="4442994"/>
            <a:ext cx="1003505" cy="1003504"/>
          </a:xfrm>
          <a:custGeom>
            <a:avLst/>
            <a:gdLst/>
            <a:ahLst/>
            <a:cxnLst>
              <a:cxn ang="0">
                <a:pos x="213" y="0"/>
              </a:cxn>
              <a:cxn ang="0">
                <a:pos x="0" y="31"/>
              </a:cxn>
              <a:cxn ang="0">
                <a:pos x="116" y="278"/>
              </a:cxn>
              <a:cxn ang="0">
                <a:pos x="278" y="136"/>
              </a:cxn>
              <a:cxn ang="0">
                <a:pos x="213" y="0"/>
              </a:cxn>
            </a:cxnLst>
            <a:rect l="0" t="0" r="r" b="b"/>
            <a:pathLst>
              <a:path w="278" h="278">
                <a:moveTo>
                  <a:pt x="213" y="0"/>
                </a:moveTo>
                <a:cubicBezTo>
                  <a:pt x="0" y="31"/>
                  <a:pt x="0" y="31"/>
                  <a:pt x="0" y="31"/>
                </a:cubicBezTo>
                <a:cubicBezTo>
                  <a:pt x="14" y="123"/>
                  <a:pt x="55" y="209"/>
                  <a:pt x="116" y="278"/>
                </a:cubicBezTo>
                <a:cubicBezTo>
                  <a:pt x="278" y="136"/>
                  <a:pt x="278" y="136"/>
                  <a:pt x="278" y="136"/>
                </a:cubicBezTo>
                <a:cubicBezTo>
                  <a:pt x="244" y="98"/>
                  <a:pt x="221" y="51"/>
                  <a:pt x="213" y="0"/>
                </a:cubicBezTo>
                <a:close/>
              </a:path>
            </a:pathLst>
          </a:custGeom>
          <a:solidFill>
            <a:schemeClr val="accent1"/>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4" name="Freeform 15"/>
          <p:cNvSpPr>
            <a:spLocks/>
          </p:cNvSpPr>
          <p:nvPr/>
        </p:nvSpPr>
        <p:spPr bwMode="auto">
          <a:xfrm>
            <a:off x="7916300" y="2564288"/>
            <a:ext cx="934771" cy="937826"/>
          </a:xfrm>
          <a:custGeom>
            <a:avLst/>
            <a:gdLst/>
            <a:ahLst/>
            <a:cxnLst>
              <a:cxn ang="0">
                <a:pos x="72" y="227"/>
              </a:cxn>
              <a:cxn ang="0">
                <a:pos x="143" y="260"/>
              </a:cxn>
              <a:cxn ang="0">
                <a:pos x="259" y="77"/>
              </a:cxn>
              <a:cxn ang="0">
                <a:pos x="132" y="19"/>
              </a:cxn>
              <a:cxn ang="0">
                <a:pos x="0" y="0"/>
              </a:cxn>
              <a:cxn ang="0">
                <a:pos x="1" y="217"/>
              </a:cxn>
              <a:cxn ang="0">
                <a:pos x="72" y="227"/>
              </a:cxn>
            </a:cxnLst>
            <a:rect l="0" t="0" r="r" b="b"/>
            <a:pathLst>
              <a:path w="259" h="260">
                <a:moveTo>
                  <a:pt x="72" y="227"/>
                </a:moveTo>
                <a:cubicBezTo>
                  <a:pt x="98" y="235"/>
                  <a:pt x="121" y="246"/>
                  <a:pt x="143" y="260"/>
                </a:cubicBezTo>
                <a:cubicBezTo>
                  <a:pt x="259" y="77"/>
                  <a:pt x="259" y="77"/>
                  <a:pt x="259" y="77"/>
                </a:cubicBezTo>
                <a:cubicBezTo>
                  <a:pt x="221" y="52"/>
                  <a:pt x="178" y="32"/>
                  <a:pt x="132" y="19"/>
                </a:cubicBezTo>
                <a:cubicBezTo>
                  <a:pt x="88" y="6"/>
                  <a:pt x="44" y="0"/>
                  <a:pt x="0" y="0"/>
                </a:cubicBezTo>
                <a:cubicBezTo>
                  <a:pt x="1" y="217"/>
                  <a:pt x="1" y="217"/>
                  <a:pt x="1" y="217"/>
                </a:cubicBezTo>
                <a:cubicBezTo>
                  <a:pt x="24" y="217"/>
                  <a:pt x="48" y="220"/>
                  <a:pt x="72" y="227"/>
                </a:cubicBezTo>
                <a:close/>
              </a:path>
            </a:pathLst>
          </a:custGeom>
          <a:solidFill>
            <a:schemeClr val="accent3"/>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5" name="Freeform 16"/>
          <p:cNvSpPr>
            <a:spLocks/>
          </p:cNvSpPr>
          <p:nvPr/>
        </p:nvSpPr>
        <p:spPr bwMode="auto">
          <a:xfrm>
            <a:off x="6978474" y="2559705"/>
            <a:ext cx="942408" cy="931716"/>
          </a:xfrm>
          <a:custGeom>
            <a:avLst/>
            <a:gdLst/>
            <a:ahLst/>
            <a:cxnLst>
              <a:cxn ang="0">
                <a:pos x="261" y="218"/>
              </a:cxn>
              <a:cxn ang="0">
                <a:pos x="260" y="1"/>
              </a:cxn>
              <a:cxn ang="0">
                <a:pos x="0" y="77"/>
              </a:cxn>
              <a:cxn ang="0">
                <a:pos x="117" y="258"/>
              </a:cxn>
              <a:cxn ang="0">
                <a:pos x="261" y="218"/>
              </a:cxn>
            </a:cxnLst>
            <a:rect l="0" t="0" r="r" b="b"/>
            <a:pathLst>
              <a:path w="261" h="258">
                <a:moveTo>
                  <a:pt x="261" y="218"/>
                </a:moveTo>
                <a:cubicBezTo>
                  <a:pt x="260" y="1"/>
                  <a:pt x="260" y="1"/>
                  <a:pt x="260" y="1"/>
                </a:cubicBezTo>
                <a:cubicBezTo>
                  <a:pt x="167" y="0"/>
                  <a:pt x="76" y="27"/>
                  <a:pt x="0" y="77"/>
                </a:cubicBezTo>
                <a:cubicBezTo>
                  <a:pt x="117" y="258"/>
                  <a:pt x="117" y="258"/>
                  <a:pt x="117" y="258"/>
                </a:cubicBezTo>
                <a:cubicBezTo>
                  <a:pt x="159" y="232"/>
                  <a:pt x="209" y="217"/>
                  <a:pt x="261" y="218"/>
                </a:cubicBezTo>
                <a:close/>
              </a:path>
            </a:pathLst>
          </a:custGeom>
          <a:solidFill>
            <a:schemeClr val="accent5"/>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6" name="Freeform 17"/>
          <p:cNvSpPr>
            <a:spLocks/>
          </p:cNvSpPr>
          <p:nvPr/>
        </p:nvSpPr>
        <p:spPr bwMode="auto">
          <a:xfrm>
            <a:off x="6613424" y="4934819"/>
            <a:ext cx="1043217" cy="1027942"/>
          </a:xfrm>
          <a:custGeom>
            <a:avLst/>
            <a:gdLst/>
            <a:ahLst/>
            <a:cxnLst>
              <a:cxn ang="0">
                <a:pos x="286" y="78"/>
              </a:cxn>
              <a:cxn ang="0">
                <a:pos x="162" y="0"/>
              </a:cxn>
              <a:cxn ang="0">
                <a:pos x="0" y="142"/>
              </a:cxn>
              <a:cxn ang="0">
                <a:pos x="225" y="284"/>
              </a:cxn>
              <a:cxn ang="0">
                <a:pos x="229" y="285"/>
              </a:cxn>
              <a:cxn ang="0">
                <a:pos x="289" y="78"/>
              </a:cxn>
              <a:cxn ang="0">
                <a:pos x="286" y="78"/>
              </a:cxn>
            </a:cxnLst>
            <a:rect l="0" t="0" r="r" b="b"/>
            <a:pathLst>
              <a:path w="289" h="285">
                <a:moveTo>
                  <a:pt x="286" y="78"/>
                </a:moveTo>
                <a:cubicBezTo>
                  <a:pt x="236" y="63"/>
                  <a:pt x="194" y="36"/>
                  <a:pt x="162" y="0"/>
                </a:cubicBezTo>
                <a:cubicBezTo>
                  <a:pt x="0" y="142"/>
                  <a:pt x="0" y="142"/>
                  <a:pt x="0" y="142"/>
                </a:cubicBezTo>
                <a:cubicBezTo>
                  <a:pt x="58" y="207"/>
                  <a:pt x="134" y="258"/>
                  <a:pt x="225" y="284"/>
                </a:cubicBezTo>
                <a:cubicBezTo>
                  <a:pt x="226" y="284"/>
                  <a:pt x="227" y="285"/>
                  <a:pt x="229" y="285"/>
                </a:cubicBezTo>
                <a:cubicBezTo>
                  <a:pt x="289" y="78"/>
                  <a:pt x="289" y="78"/>
                  <a:pt x="289" y="78"/>
                </a:cubicBezTo>
                <a:cubicBezTo>
                  <a:pt x="288" y="78"/>
                  <a:pt x="287" y="78"/>
                  <a:pt x="286" y="78"/>
                </a:cubicBezTo>
                <a:close/>
              </a:path>
            </a:pathLst>
          </a:custGeom>
          <a:solidFill>
            <a:schemeClr val="accent1"/>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7" name="Freeform 18"/>
          <p:cNvSpPr>
            <a:spLocks/>
          </p:cNvSpPr>
          <p:nvPr/>
        </p:nvSpPr>
        <p:spPr bwMode="auto">
          <a:xfrm>
            <a:off x="6159785" y="3581539"/>
            <a:ext cx="879785" cy="974484"/>
          </a:xfrm>
          <a:custGeom>
            <a:avLst/>
            <a:gdLst/>
            <a:ahLst/>
            <a:cxnLst>
              <a:cxn ang="0">
                <a:pos x="231" y="125"/>
              </a:cxn>
              <a:cxn ang="0">
                <a:pos x="244" y="89"/>
              </a:cxn>
              <a:cxn ang="0">
                <a:pos x="48" y="0"/>
              </a:cxn>
              <a:cxn ang="0">
                <a:pos x="24" y="64"/>
              </a:cxn>
              <a:cxn ang="0">
                <a:pos x="10" y="270"/>
              </a:cxn>
              <a:cxn ang="0">
                <a:pos x="223" y="239"/>
              </a:cxn>
              <a:cxn ang="0">
                <a:pos x="231" y="125"/>
              </a:cxn>
            </a:cxnLst>
            <a:rect l="0" t="0" r="r" b="b"/>
            <a:pathLst>
              <a:path w="244" h="270">
                <a:moveTo>
                  <a:pt x="231" y="125"/>
                </a:moveTo>
                <a:cubicBezTo>
                  <a:pt x="235" y="113"/>
                  <a:pt x="239" y="101"/>
                  <a:pt x="244" y="89"/>
                </a:cubicBezTo>
                <a:cubicBezTo>
                  <a:pt x="48" y="0"/>
                  <a:pt x="48" y="0"/>
                  <a:pt x="48" y="0"/>
                </a:cubicBezTo>
                <a:cubicBezTo>
                  <a:pt x="39" y="20"/>
                  <a:pt x="31" y="42"/>
                  <a:pt x="24" y="64"/>
                </a:cubicBezTo>
                <a:cubicBezTo>
                  <a:pt x="4" y="133"/>
                  <a:pt x="0" y="204"/>
                  <a:pt x="10" y="270"/>
                </a:cubicBezTo>
                <a:cubicBezTo>
                  <a:pt x="223" y="239"/>
                  <a:pt x="223" y="239"/>
                  <a:pt x="223" y="239"/>
                </a:cubicBezTo>
                <a:cubicBezTo>
                  <a:pt x="218" y="202"/>
                  <a:pt x="220" y="163"/>
                  <a:pt x="231" y="125"/>
                </a:cubicBezTo>
                <a:close/>
              </a:path>
            </a:pathLst>
          </a:custGeom>
          <a:solidFill>
            <a:schemeClr val="accent5"/>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8" name="Freeform 19"/>
          <p:cNvSpPr>
            <a:spLocks/>
          </p:cNvSpPr>
          <p:nvPr/>
        </p:nvSpPr>
        <p:spPr bwMode="auto">
          <a:xfrm>
            <a:off x="8432562" y="2842275"/>
            <a:ext cx="1053909" cy="1063073"/>
          </a:xfrm>
          <a:custGeom>
            <a:avLst/>
            <a:gdLst/>
            <a:ahLst/>
            <a:cxnLst>
              <a:cxn ang="0">
                <a:pos x="96" y="295"/>
              </a:cxn>
              <a:cxn ang="0">
                <a:pos x="292" y="204"/>
              </a:cxn>
              <a:cxn ang="0">
                <a:pos x="116" y="0"/>
              </a:cxn>
              <a:cxn ang="0">
                <a:pos x="0" y="183"/>
              </a:cxn>
              <a:cxn ang="0">
                <a:pos x="96" y="295"/>
              </a:cxn>
            </a:cxnLst>
            <a:rect l="0" t="0" r="r" b="b"/>
            <a:pathLst>
              <a:path w="292" h="295">
                <a:moveTo>
                  <a:pt x="96" y="295"/>
                </a:moveTo>
                <a:cubicBezTo>
                  <a:pt x="292" y="204"/>
                  <a:pt x="292" y="204"/>
                  <a:pt x="292" y="204"/>
                </a:cubicBezTo>
                <a:cubicBezTo>
                  <a:pt x="254" y="122"/>
                  <a:pt x="194" y="51"/>
                  <a:pt x="116" y="0"/>
                </a:cubicBezTo>
                <a:cubicBezTo>
                  <a:pt x="0" y="183"/>
                  <a:pt x="0" y="183"/>
                  <a:pt x="0" y="183"/>
                </a:cubicBezTo>
                <a:cubicBezTo>
                  <a:pt x="43" y="210"/>
                  <a:pt x="76" y="250"/>
                  <a:pt x="96" y="295"/>
                </a:cubicBezTo>
                <a:close/>
              </a:path>
            </a:pathLst>
          </a:custGeom>
          <a:solidFill>
            <a:schemeClr val="accent3"/>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9" name="Freeform 20"/>
          <p:cNvSpPr>
            <a:spLocks/>
          </p:cNvSpPr>
          <p:nvPr/>
        </p:nvSpPr>
        <p:spPr bwMode="auto">
          <a:xfrm>
            <a:off x="7439750" y="5211278"/>
            <a:ext cx="966846" cy="844655"/>
          </a:xfrm>
          <a:custGeom>
            <a:avLst/>
            <a:gdLst/>
            <a:ahLst/>
            <a:cxnLst>
              <a:cxn ang="0">
                <a:pos x="60" y="1"/>
              </a:cxn>
              <a:cxn ang="0">
                <a:pos x="0" y="208"/>
              </a:cxn>
              <a:cxn ang="0">
                <a:pos x="268" y="206"/>
              </a:cxn>
              <a:cxn ang="0">
                <a:pos x="208" y="0"/>
              </a:cxn>
              <a:cxn ang="0">
                <a:pos x="60" y="1"/>
              </a:cxn>
            </a:cxnLst>
            <a:rect l="0" t="0" r="r" b="b"/>
            <a:pathLst>
              <a:path w="268" h="234">
                <a:moveTo>
                  <a:pt x="60" y="1"/>
                </a:moveTo>
                <a:cubicBezTo>
                  <a:pt x="0" y="208"/>
                  <a:pt x="0" y="208"/>
                  <a:pt x="0" y="208"/>
                </a:cubicBezTo>
                <a:cubicBezTo>
                  <a:pt x="91" y="234"/>
                  <a:pt x="184" y="231"/>
                  <a:pt x="268" y="206"/>
                </a:cubicBezTo>
                <a:cubicBezTo>
                  <a:pt x="208" y="0"/>
                  <a:pt x="208" y="0"/>
                  <a:pt x="208" y="0"/>
                </a:cubicBezTo>
                <a:cubicBezTo>
                  <a:pt x="161" y="14"/>
                  <a:pt x="110" y="15"/>
                  <a:pt x="60" y="1"/>
                </a:cubicBezTo>
                <a:close/>
              </a:path>
            </a:pathLst>
          </a:custGeom>
          <a:solidFill>
            <a:schemeClr val="accent1"/>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90" name="Freeform 21"/>
          <p:cNvSpPr>
            <a:spLocks/>
          </p:cNvSpPr>
          <p:nvPr/>
        </p:nvSpPr>
        <p:spPr bwMode="auto">
          <a:xfrm>
            <a:off x="8779283" y="3576956"/>
            <a:ext cx="890477" cy="963792"/>
          </a:xfrm>
          <a:custGeom>
            <a:avLst/>
            <a:gdLst/>
            <a:ahLst/>
            <a:cxnLst>
              <a:cxn ang="0">
                <a:pos x="196" y="0"/>
              </a:cxn>
              <a:cxn ang="0">
                <a:pos x="0" y="91"/>
              </a:cxn>
              <a:cxn ang="0">
                <a:pos x="21" y="237"/>
              </a:cxn>
              <a:cxn ang="0">
                <a:pos x="234" y="267"/>
              </a:cxn>
              <a:cxn ang="0">
                <a:pos x="196" y="0"/>
              </a:cxn>
            </a:cxnLst>
            <a:rect l="0" t="0" r="r" b="b"/>
            <a:pathLst>
              <a:path w="247" h="267">
                <a:moveTo>
                  <a:pt x="196" y="0"/>
                </a:moveTo>
                <a:cubicBezTo>
                  <a:pt x="0" y="91"/>
                  <a:pt x="0" y="91"/>
                  <a:pt x="0" y="91"/>
                </a:cubicBezTo>
                <a:cubicBezTo>
                  <a:pt x="21" y="135"/>
                  <a:pt x="29" y="186"/>
                  <a:pt x="21" y="237"/>
                </a:cubicBezTo>
                <a:cubicBezTo>
                  <a:pt x="234" y="267"/>
                  <a:pt x="234" y="267"/>
                  <a:pt x="234" y="267"/>
                </a:cubicBezTo>
                <a:cubicBezTo>
                  <a:pt x="247" y="174"/>
                  <a:pt x="233" y="82"/>
                  <a:pt x="196" y="0"/>
                </a:cubicBezTo>
                <a:close/>
              </a:path>
            </a:pathLst>
          </a:custGeom>
          <a:solidFill>
            <a:schemeClr val="accent3"/>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91" name="Freeform 22"/>
          <p:cNvSpPr>
            <a:spLocks/>
          </p:cNvSpPr>
          <p:nvPr/>
        </p:nvSpPr>
        <p:spPr bwMode="auto">
          <a:xfrm>
            <a:off x="8634180" y="4432302"/>
            <a:ext cx="989758" cy="992813"/>
          </a:xfrm>
          <a:custGeom>
            <a:avLst/>
            <a:gdLst/>
            <a:ahLst/>
            <a:cxnLst>
              <a:cxn ang="0">
                <a:pos x="54" y="37"/>
              </a:cxn>
              <a:cxn ang="0">
                <a:pos x="0" y="135"/>
              </a:cxn>
              <a:cxn ang="0">
                <a:pos x="163" y="275"/>
              </a:cxn>
              <a:cxn ang="0">
                <a:pos x="259" y="96"/>
              </a:cxn>
              <a:cxn ang="0">
                <a:pos x="274" y="30"/>
              </a:cxn>
              <a:cxn ang="0">
                <a:pos x="61" y="0"/>
              </a:cxn>
              <a:cxn ang="0">
                <a:pos x="54" y="37"/>
              </a:cxn>
            </a:cxnLst>
            <a:rect l="0" t="0" r="r" b="b"/>
            <a:pathLst>
              <a:path w="274" h="275">
                <a:moveTo>
                  <a:pt x="54" y="37"/>
                </a:moveTo>
                <a:cubicBezTo>
                  <a:pt x="43" y="74"/>
                  <a:pt x="24" y="107"/>
                  <a:pt x="0" y="135"/>
                </a:cubicBezTo>
                <a:cubicBezTo>
                  <a:pt x="163" y="275"/>
                  <a:pt x="163" y="275"/>
                  <a:pt x="163" y="275"/>
                </a:cubicBezTo>
                <a:cubicBezTo>
                  <a:pt x="206" y="224"/>
                  <a:pt x="240" y="164"/>
                  <a:pt x="259" y="96"/>
                </a:cubicBezTo>
                <a:cubicBezTo>
                  <a:pt x="266" y="74"/>
                  <a:pt x="270" y="52"/>
                  <a:pt x="274" y="30"/>
                </a:cubicBezTo>
                <a:cubicBezTo>
                  <a:pt x="61" y="0"/>
                  <a:pt x="61" y="0"/>
                  <a:pt x="61" y="0"/>
                </a:cubicBezTo>
                <a:cubicBezTo>
                  <a:pt x="60" y="12"/>
                  <a:pt x="57" y="25"/>
                  <a:pt x="54" y="37"/>
                </a:cubicBezTo>
                <a:close/>
              </a:path>
            </a:pathLst>
          </a:custGeom>
          <a:solidFill>
            <a:schemeClr val="accent1"/>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92" name="Freeform 23"/>
          <p:cNvSpPr>
            <a:spLocks/>
          </p:cNvSpPr>
          <p:nvPr/>
        </p:nvSpPr>
        <p:spPr bwMode="auto">
          <a:xfrm>
            <a:off x="8191233" y="4919545"/>
            <a:ext cx="1030997" cy="1035580"/>
          </a:xfrm>
          <a:custGeom>
            <a:avLst/>
            <a:gdLst/>
            <a:ahLst/>
            <a:cxnLst>
              <a:cxn ang="0">
                <a:pos x="0" y="81"/>
              </a:cxn>
              <a:cxn ang="0">
                <a:pos x="60" y="287"/>
              </a:cxn>
              <a:cxn ang="0">
                <a:pos x="286" y="140"/>
              </a:cxn>
              <a:cxn ang="0">
                <a:pos x="123" y="0"/>
              </a:cxn>
              <a:cxn ang="0">
                <a:pos x="0" y="81"/>
              </a:cxn>
            </a:cxnLst>
            <a:rect l="0" t="0" r="r" b="b"/>
            <a:pathLst>
              <a:path w="286" h="287">
                <a:moveTo>
                  <a:pt x="0" y="81"/>
                </a:moveTo>
                <a:cubicBezTo>
                  <a:pt x="60" y="287"/>
                  <a:pt x="60" y="287"/>
                  <a:pt x="60" y="287"/>
                </a:cubicBezTo>
                <a:cubicBezTo>
                  <a:pt x="147" y="260"/>
                  <a:pt x="226" y="209"/>
                  <a:pt x="286" y="140"/>
                </a:cubicBezTo>
                <a:cubicBezTo>
                  <a:pt x="123" y="0"/>
                  <a:pt x="123" y="0"/>
                  <a:pt x="123" y="0"/>
                </a:cubicBezTo>
                <a:cubicBezTo>
                  <a:pt x="91" y="38"/>
                  <a:pt x="47" y="66"/>
                  <a:pt x="0" y="81"/>
                </a:cubicBezTo>
                <a:close/>
              </a:path>
            </a:pathLst>
          </a:custGeom>
          <a:solidFill>
            <a:schemeClr val="accent1"/>
          </a:solidFill>
          <a:ln w="30163"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93" name="Freeform 24"/>
          <p:cNvSpPr>
            <a:spLocks/>
          </p:cNvSpPr>
          <p:nvPr/>
        </p:nvSpPr>
        <p:spPr bwMode="auto">
          <a:xfrm>
            <a:off x="7309920" y="3700676"/>
            <a:ext cx="1202067" cy="1197485"/>
          </a:xfrm>
          <a:custGeom>
            <a:avLst/>
            <a:gdLst/>
            <a:ahLst/>
            <a:cxnLst>
              <a:cxn ang="0">
                <a:pos x="208" y="23"/>
              </a:cxn>
              <a:cxn ang="0">
                <a:pos x="23" y="124"/>
              </a:cxn>
              <a:cxn ang="0">
                <a:pos x="125" y="309"/>
              </a:cxn>
              <a:cxn ang="0">
                <a:pos x="310" y="207"/>
              </a:cxn>
              <a:cxn ang="0">
                <a:pos x="208" y="23"/>
              </a:cxn>
            </a:cxnLst>
            <a:rect l="0" t="0" r="r" b="b"/>
            <a:pathLst>
              <a:path w="333" h="332">
                <a:moveTo>
                  <a:pt x="208" y="23"/>
                </a:moveTo>
                <a:cubicBezTo>
                  <a:pt x="129" y="0"/>
                  <a:pt x="46" y="45"/>
                  <a:pt x="23" y="124"/>
                </a:cubicBezTo>
                <a:cubicBezTo>
                  <a:pt x="0" y="204"/>
                  <a:pt x="46" y="286"/>
                  <a:pt x="125" y="309"/>
                </a:cubicBezTo>
                <a:cubicBezTo>
                  <a:pt x="204" y="332"/>
                  <a:pt x="287" y="287"/>
                  <a:pt x="310" y="207"/>
                </a:cubicBezTo>
                <a:cubicBezTo>
                  <a:pt x="333" y="128"/>
                  <a:pt x="287" y="46"/>
                  <a:pt x="208" y="23"/>
                </a:cubicBezTo>
                <a:close/>
              </a:path>
            </a:pathLst>
          </a:custGeom>
          <a:solidFill>
            <a:srgbClr val="968C6D"/>
          </a:solidFill>
          <a:ln w="14288" cap="flat">
            <a:noFill/>
            <a:prstDash val="solid"/>
            <a:miter lim="800000"/>
            <a:headEnd/>
            <a:tailEnd/>
          </a:ln>
        </p:spPr>
        <p:txBody>
          <a:bodyPr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1" u="none" strike="noStrike" kern="0" cap="none" spc="0" normalizeH="0" baseline="0" noProof="0" smtClean="0">
                <a:ln>
                  <a:noFill/>
                </a:ln>
                <a:solidFill>
                  <a:schemeClr val="bg2"/>
                </a:solidFill>
                <a:effectLst/>
                <a:uLnTx/>
                <a:uFillTx/>
                <a:latin typeface="+mj-lt"/>
              </a:rPr>
              <a:t>Text</a:t>
            </a:r>
          </a:p>
        </p:txBody>
      </p:sp>
      <p:sp>
        <p:nvSpPr>
          <p:cNvPr id="941" name="Freeform 362"/>
          <p:cNvSpPr>
            <a:spLocks/>
          </p:cNvSpPr>
          <p:nvPr/>
        </p:nvSpPr>
        <p:spPr bwMode="auto">
          <a:xfrm>
            <a:off x="5415939" y="4418556"/>
            <a:ext cx="4748699" cy="2434682"/>
          </a:xfrm>
          <a:custGeom>
            <a:avLst/>
            <a:gdLst/>
            <a:ahLst/>
            <a:cxnLst>
              <a:cxn ang="0">
                <a:pos x="1266" y="103"/>
              </a:cxn>
              <a:cxn ang="0">
                <a:pos x="1221" y="69"/>
              </a:cxn>
              <a:cxn ang="0">
                <a:pos x="1211" y="61"/>
              </a:cxn>
              <a:cxn ang="0">
                <a:pos x="1199" y="111"/>
              </a:cxn>
              <a:cxn ang="0">
                <a:pos x="943" y="431"/>
              </a:cxn>
              <a:cxn ang="0">
                <a:pos x="540" y="476"/>
              </a:cxn>
              <a:cxn ang="0">
                <a:pos x="223" y="222"/>
              </a:cxn>
              <a:cxn ang="0">
                <a:pos x="164" y="50"/>
              </a:cxn>
              <a:cxn ang="0">
                <a:pos x="195" y="48"/>
              </a:cxn>
              <a:cxn ang="0">
                <a:pos x="145" y="24"/>
              </a:cxn>
              <a:cxn ang="0">
                <a:pos x="95" y="0"/>
              </a:cxn>
              <a:cxn ang="0">
                <a:pos x="47" y="30"/>
              </a:cxn>
              <a:cxn ang="0">
                <a:pos x="0" y="60"/>
              </a:cxn>
              <a:cxn ang="0">
                <a:pos x="61" y="57"/>
              </a:cxn>
              <a:cxn ang="0">
                <a:pos x="513" y="577"/>
              </a:cxn>
              <a:cxn ang="0">
                <a:pos x="1302" y="143"/>
              </a:cxn>
              <a:cxn ang="0">
                <a:pos x="1316" y="85"/>
              </a:cxn>
              <a:cxn ang="0">
                <a:pos x="1266" y="103"/>
              </a:cxn>
            </a:cxnLst>
            <a:rect l="0" t="0" r="r" b="b"/>
            <a:pathLst>
              <a:path w="1316" h="675">
                <a:moveTo>
                  <a:pt x="1266" y="103"/>
                </a:moveTo>
                <a:cubicBezTo>
                  <a:pt x="1221" y="69"/>
                  <a:pt x="1221" y="69"/>
                  <a:pt x="1221" y="69"/>
                </a:cubicBezTo>
                <a:cubicBezTo>
                  <a:pt x="1211" y="61"/>
                  <a:pt x="1211" y="61"/>
                  <a:pt x="1211" y="61"/>
                </a:cubicBezTo>
                <a:cubicBezTo>
                  <a:pt x="1208" y="78"/>
                  <a:pt x="1204" y="95"/>
                  <a:pt x="1199" y="111"/>
                </a:cubicBezTo>
                <a:cubicBezTo>
                  <a:pt x="1160" y="249"/>
                  <a:pt x="1069" y="362"/>
                  <a:pt x="943" y="431"/>
                </a:cubicBezTo>
                <a:cubicBezTo>
                  <a:pt x="819" y="499"/>
                  <a:pt x="676" y="515"/>
                  <a:pt x="540" y="476"/>
                </a:cubicBezTo>
                <a:cubicBezTo>
                  <a:pt x="404" y="436"/>
                  <a:pt x="291" y="346"/>
                  <a:pt x="223" y="222"/>
                </a:cubicBezTo>
                <a:cubicBezTo>
                  <a:pt x="193" y="168"/>
                  <a:pt x="173" y="110"/>
                  <a:pt x="164" y="50"/>
                </a:cubicBezTo>
                <a:cubicBezTo>
                  <a:pt x="195" y="48"/>
                  <a:pt x="195" y="48"/>
                  <a:pt x="195" y="48"/>
                </a:cubicBezTo>
                <a:cubicBezTo>
                  <a:pt x="145" y="24"/>
                  <a:pt x="145" y="24"/>
                  <a:pt x="145" y="24"/>
                </a:cubicBezTo>
                <a:cubicBezTo>
                  <a:pt x="95" y="0"/>
                  <a:pt x="95" y="0"/>
                  <a:pt x="95" y="0"/>
                </a:cubicBezTo>
                <a:cubicBezTo>
                  <a:pt x="47" y="30"/>
                  <a:pt x="47" y="30"/>
                  <a:pt x="47" y="30"/>
                </a:cubicBezTo>
                <a:cubicBezTo>
                  <a:pt x="0" y="60"/>
                  <a:pt x="0" y="60"/>
                  <a:pt x="0" y="60"/>
                </a:cubicBezTo>
                <a:cubicBezTo>
                  <a:pt x="61" y="57"/>
                  <a:pt x="61" y="57"/>
                  <a:pt x="61" y="57"/>
                </a:cubicBezTo>
                <a:cubicBezTo>
                  <a:pt x="95" y="296"/>
                  <a:pt x="265" y="505"/>
                  <a:pt x="513" y="577"/>
                </a:cubicBezTo>
                <a:cubicBezTo>
                  <a:pt x="851" y="675"/>
                  <a:pt x="1204" y="481"/>
                  <a:pt x="1302" y="143"/>
                </a:cubicBezTo>
                <a:cubicBezTo>
                  <a:pt x="1307" y="124"/>
                  <a:pt x="1312" y="104"/>
                  <a:pt x="1316" y="85"/>
                </a:cubicBezTo>
                <a:lnTo>
                  <a:pt x="1266" y="103"/>
                </a:lnTo>
                <a:close/>
              </a:path>
            </a:pathLst>
          </a:custGeom>
          <a:solidFill>
            <a:schemeClr val="tx2"/>
          </a:solidFill>
          <a:ln w="14288"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963" name="Freeform 383"/>
          <p:cNvSpPr>
            <a:spLocks/>
          </p:cNvSpPr>
          <p:nvPr/>
        </p:nvSpPr>
        <p:spPr bwMode="auto">
          <a:xfrm>
            <a:off x="5596173" y="1809750"/>
            <a:ext cx="2518690" cy="2701977"/>
          </a:xfrm>
          <a:custGeom>
            <a:avLst/>
            <a:gdLst/>
            <a:ahLst/>
            <a:cxnLst>
              <a:cxn ang="0">
                <a:pos x="673" y="53"/>
              </a:cxn>
              <a:cxn ang="0">
                <a:pos x="671" y="49"/>
              </a:cxn>
              <a:cxn ang="0">
                <a:pos x="643" y="0"/>
              </a:cxn>
              <a:cxn ang="0">
                <a:pos x="644" y="52"/>
              </a:cxn>
              <a:cxn ang="0">
                <a:pos x="30" y="512"/>
              </a:cxn>
              <a:cxn ang="0">
                <a:pos x="6" y="742"/>
              </a:cxn>
              <a:cxn ang="0">
                <a:pos x="45" y="718"/>
              </a:cxn>
              <a:cxn ang="0">
                <a:pos x="96" y="742"/>
              </a:cxn>
              <a:cxn ang="0">
                <a:pos x="110" y="749"/>
              </a:cxn>
              <a:cxn ang="0">
                <a:pos x="128" y="537"/>
              </a:cxn>
              <a:cxn ang="0">
                <a:pos x="384" y="218"/>
              </a:cxn>
              <a:cxn ang="0">
                <a:pos x="644" y="152"/>
              </a:cxn>
              <a:cxn ang="0">
                <a:pos x="645" y="196"/>
              </a:cxn>
              <a:cxn ang="0">
                <a:pos x="668" y="152"/>
              </a:cxn>
              <a:cxn ang="0">
                <a:pos x="671" y="147"/>
              </a:cxn>
              <a:cxn ang="0">
                <a:pos x="698" y="98"/>
              </a:cxn>
              <a:cxn ang="0">
                <a:pos x="673" y="53"/>
              </a:cxn>
            </a:cxnLst>
            <a:rect l="0" t="0" r="r" b="b"/>
            <a:pathLst>
              <a:path w="698" h="749">
                <a:moveTo>
                  <a:pt x="673" y="53"/>
                </a:moveTo>
                <a:cubicBezTo>
                  <a:pt x="671" y="49"/>
                  <a:pt x="671" y="49"/>
                  <a:pt x="671" y="49"/>
                </a:cubicBezTo>
                <a:cubicBezTo>
                  <a:pt x="643" y="0"/>
                  <a:pt x="643" y="0"/>
                  <a:pt x="643" y="0"/>
                </a:cubicBezTo>
                <a:cubicBezTo>
                  <a:pt x="644" y="52"/>
                  <a:pt x="644" y="52"/>
                  <a:pt x="644" y="52"/>
                </a:cubicBezTo>
                <a:cubicBezTo>
                  <a:pt x="366" y="51"/>
                  <a:pt x="111" y="232"/>
                  <a:pt x="30" y="512"/>
                </a:cubicBezTo>
                <a:cubicBezTo>
                  <a:pt x="7" y="589"/>
                  <a:pt x="0" y="667"/>
                  <a:pt x="6" y="742"/>
                </a:cubicBezTo>
                <a:cubicBezTo>
                  <a:pt x="45" y="718"/>
                  <a:pt x="45" y="718"/>
                  <a:pt x="45" y="718"/>
                </a:cubicBezTo>
                <a:cubicBezTo>
                  <a:pt x="96" y="742"/>
                  <a:pt x="96" y="742"/>
                  <a:pt x="96" y="742"/>
                </a:cubicBezTo>
                <a:cubicBezTo>
                  <a:pt x="110" y="749"/>
                  <a:pt x="110" y="749"/>
                  <a:pt x="110" y="749"/>
                </a:cubicBezTo>
                <a:cubicBezTo>
                  <a:pt x="102" y="679"/>
                  <a:pt x="108" y="607"/>
                  <a:pt x="128" y="537"/>
                </a:cubicBezTo>
                <a:cubicBezTo>
                  <a:pt x="168" y="400"/>
                  <a:pt x="259" y="286"/>
                  <a:pt x="384" y="218"/>
                </a:cubicBezTo>
                <a:cubicBezTo>
                  <a:pt x="465" y="173"/>
                  <a:pt x="554" y="151"/>
                  <a:pt x="644" y="152"/>
                </a:cubicBezTo>
                <a:cubicBezTo>
                  <a:pt x="645" y="196"/>
                  <a:pt x="645" y="196"/>
                  <a:pt x="645" y="196"/>
                </a:cubicBezTo>
                <a:cubicBezTo>
                  <a:pt x="668" y="152"/>
                  <a:pt x="668" y="152"/>
                  <a:pt x="668" y="152"/>
                </a:cubicBezTo>
                <a:cubicBezTo>
                  <a:pt x="671" y="147"/>
                  <a:pt x="671" y="147"/>
                  <a:pt x="671" y="147"/>
                </a:cubicBezTo>
                <a:cubicBezTo>
                  <a:pt x="698" y="98"/>
                  <a:pt x="698" y="98"/>
                  <a:pt x="698" y="98"/>
                </a:cubicBezTo>
                <a:lnTo>
                  <a:pt x="673" y="53"/>
                </a:lnTo>
                <a:close/>
              </a:path>
            </a:pathLst>
          </a:custGeom>
          <a:solidFill>
            <a:schemeClr val="accent5"/>
          </a:solidFill>
          <a:ln w="14288"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983" name="Freeform 402"/>
          <p:cNvSpPr>
            <a:spLocks/>
          </p:cNvSpPr>
          <p:nvPr/>
        </p:nvSpPr>
        <p:spPr bwMode="auto">
          <a:xfrm>
            <a:off x="8006416" y="2000675"/>
            <a:ext cx="2356785" cy="2789040"/>
          </a:xfrm>
          <a:custGeom>
            <a:avLst/>
            <a:gdLst/>
            <a:ahLst/>
            <a:cxnLst>
              <a:cxn ang="0">
                <a:pos x="603" y="727"/>
              </a:cxn>
              <a:cxn ang="0">
                <a:pos x="150" y="25"/>
              </a:cxn>
              <a:cxn ang="0">
                <a:pos x="5" y="0"/>
              </a:cxn>
              <a:cxn ang="0">
                <a:pos x="30" y="45"/>
              </a:cxn>
              <a:cxn ang="0">
                <a:pos x="3" y="94"/>
              </a:cxn>
              <a:cxn ang="0">
                <a:pos x="0" y="99"/>
              </a:cxn>
              <a:cxn ang="0">
                <a:pos x="120" y="120"/>
              </a:cxn>
              <a:cxn ang="0">
                <a:pos x="437" y="374"/>
              </a:cxn>
              <a:cxn ang="0">
                <a:pos x="497" y="711"/>
              </a:cxn>
              <a:cxn ang="0">
                <a:pos x="459" y="705"/>
              </a:cxn>
              <a:cxn ang="0">
                <a:pos x="493" y="731"/>
              </a:cxn>
              <a:cxn ang="0">
                <a:pos x="503" y="739"/>
              </a:cxn>
              <a:cxn ang="0">
                <a:pos x="548" y="773"/>
              </a:cxn>
              <a:cxn ang="0">
                <a:pos x="598" y="755"/>
              </a:cxn>
              <a:cxn ang="0">
                <a:pos x="600" y="754"/>
              </a:cxn>
              <a:cxn ang="0">
                <a:pos x="653" y="734"/>
              </a:cxn>
              <a:cxn ang="0">
                <a:pos x="603" y="727"/>
              </a:cxn>
            </a:cxnLst>
            <a:rect l="0" t="0" r="r" b="b"/>
            <a:pathLst>
              <a:path w="653" h="773">
                <a:moveTo>
                  <a:pt x="603" y="727"/>
                </a:moveTo>
                <a:cubicBezTo>
                  <a:pt x="648" y="417"/>
                  <a:pt x="459" y="115"/>
                  <a:pt x="150" y="25"/>
                </a:cubicBezTo>
                <a:cubicBezTo>
                  <a:pt x="102" y="11"/>
                  <a:pt x="53" y="3"/>
                  <a:pt x="5" y="0"/>
                </a:cubicBezTo>
                <a:cubicBezTo>
                  <a:pt x="30" y="45"/>
                  <a:pt x="30" y="45"/>
                  <a:pt x="30" y="45"/>
                </a:cubicBezTo>
                <a:cubicBezTo>
                  <a:pt x="3" y="94"/>
                  <a:pt x="3" y="94"/>
                  <a:pt x="3" y="94"/>
                </a:cubicBezTo>
                <a:cubicBezTo>
                  <a:pt x="0" y="99"/>
                  <a:pt x="0" y="99"/>
                  <a:pt x="0" y="99"/>
                </a:cubicBezTo>
                <a:cubicBezTo>
                  <a:pt x="40" y="102"/>
                  <a:pt x="80" y="108"/>
                  <a:pt x="120" y="120"/>
                </a:cubicBezTo>
                <a:cubicBezTo>
                  <a:pt x="256" y="159"/>
                  <a:pt x="368" y="249"/>
                  <a:pt x="437" y="374"/>
                </a:cubicBezTo>
                <a:cubicBezTo>
                  <a:pt x="494" y="478"/>
                  <a:pt x="514" y="595"/>
                  <a:pt x="497" y="711"/>
                </a:cubicBezTo>
                <a:cubicBezTo>
                  <a:pt x="459" y="705"/>
                  <a:pt x="459" y="705"/>
                  <a:pt x="459" y="705"/>
                </a:cubicBezTo>
                <a:cubicBezTo>
                  <a:pt x="493" y="731"/>
                  <a:pt x="493" y="731"/>
                  <a:pt x="493" y="731"/>
                </a:cubicBezTo>
                <a:cubicBezTo>
                  <a:pt x="503" y="739"/>
                  <a:pt x="503" y="739"/>
                  <a:pt x="503" y="739"/>
                </a:cubicBezTo>
                <a:cubicBezTo>
                  <a:pt x="548" y="773"/>
                  <a:pt x="548" y="773"/>
                  <a:pt x="548" y="773"/>
                </a:cubicBezTo>
                <a:cubicBezTo>
                  <a:pt x="598" y="755"/>
                  <a:pt x="598" y="755"/>
                  <a:pt x="598" y="755"/>
                </a:cubicBezTo>
                <a:cubicBezTo>
                  <a:pt x="600" y="754"/>
                  <a:pt x="600" y="754"/>
                  <a:pt x="600" y="754"/>
                </a:cubicBezTo>
                <a:cubicBezTo>
                  <a:pt x="653" y="734"/>
                  <a:pt x="653" y="734"/>
                  <a:pt x="653" y="734"/>
                </a:cubicBezTo>
                <a:lnTo>
                  <a:pt x="603" y="727"/>
                </a:lnTo>
                <a:close/>
              </a:path>
            </a:pathLst>
          </a:custGeom>
          <a:solidFill>
            <a:schemeClr val="accent3"/>
          </a:solidFill>
          <a:ln w="14288"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117" name="TextBox 1116"/>
          <p:cNvSpPr txBox="1"/>
          <p:nvPr/>
        </p:nvSpPr>
        <p:spPr>
          <a:xfrm rot="18928141">
            <a:off x="5762427" y="2700720"/>
            <a:ext cx="2299472" cy="1207008"/>
          </a:xfrm>
          <a:prstGeom prst="rect">
            <a:avLst/>
          </a:prstGeom>
          <a:noFill/>
        </p:spPr>
        <p:txBody>
          <a:bodyPr wrap="square" lIns="0" tIns="0" rIns="0" bIns="0" rtlCol="0">
            <a:prstTxWarp prst="textArchUp">
              <a:avLst/>
            </a:prstTxWarp>
            <a:noAutofit/>
          </a:bodyPr>
          <a:lstStyle/>
          <a:p>
            <a:pPr algn="ctr">
              <a:spcAft>
                <a:spcPts val="900"/>
              </a:spcAft>
            </a:pPr>
            <a:r>
              <a:rPr lang="en-GB" sz="1200" b="1" smtClean="0">
                <a:solidFill>
                  <a:schemeClr val="bg2"/>
                </a:solidFill>
                <a:latin typeface="Georgia" pitchFamily="18" charset="0"/>
              </a:rPr>
              <a:t>Text</a:t>
            </a:r>
          </a:p>
        </p:txBody>
      </p:sp>
      <p:sp>
        <p:nvSpPr>
          <p:cNvPr id="1118" name="TextBox 1117"/>
          <p:cNvSpPr txBox="1"/>
          <p:nvPr/>
        </p:nvSpPr>
        <p:spPr>
          <a:xfrm>
            <a:off x="6786860" y="5292799"/>
            <a:ext cx="2299472" cy="1207008"/>
          </a:xfrm>
          <a:prstGeom prst="rect">
            <a:avLst/>
          </a:prstGeom>
          <a:noFill/>
        </p:spPr>
        <p:txBody>
          <a:bodyPr wrap="square" lIns="0" tIns="0" rIns="0" bIns="0" rtlCol="0">
            <a:prstTxWarp prst="textArchDown">
              <a:avLst/>
            </a:prstTxWarp>
            <a:noAutofit/>
          </a:bodyPr>
          <a:lstStyle/>
          <a:p>
            <a:pPr algn="ctr">
              <a:spcAft>
                <a:spcPts val="900"/>
              </a:spcAft>
            </a:pPr>
            <a:r>
              <a:rPr lang="en-GB" sz="1200" b="1" smtClean="0">
                <a:solidFill>
                  <a:schemeClr val="bg2"/>
                </a:solidFill>
                <a:latin typeface="Georgia" pitchFamily="18" charset="0"/>
              </a:rPr>
              <a:t>Text</a:t>
            </a:r>
          </a:p>
        </p:txBody>
      </p:sp>
      <p:sp>
        <p:nvSpPr>
          <p:cNvPr id="1119" name="TextBox 1118"/>
          <p:cNvSpPr txBox="1"/>
          <p:nvPr/>
        </p:nvSpPr>
        <p:spPr>
          <a:xfrm rot="2984235">
            <a:off x="7817905" y="2765442"/>
            <a:ext cx="2299472" cy="1207008"/>
          </a:xfrm>
          <a:prstGeom prst="rect">
            <a:avLst/>
          </a:prstGeom>
          <a:noFill/>
        </p:spPr>
        <p:txBody>
          <a:bodyPr wrap="square" lIns="0" tIns="0" rIns="0" bIns="0" rtlCol="0">
            <a:prstTxWarp prst="textArchUp">
              <a:avLst/>
            </a:prstTxWarp>
            <a:noAutofit/>
          </a:bodyPr>
          <a:lstStyle/>
          <a:p>
            <a:pPr algn="ctr">
              <a:spcAft>
                <a:spcPts val="900"/>
              </a:spcAft>
            </a:pPr>
            <a:r>
              <a:rPr lang="en-GB" sz="1200" b="1" smtClean="0">
                <a:solidFill>
                  <a:schemeClr val="bg2"/>
                </a:solidFill>
                <a:latin typeface="Georgia" pitchFamily="18" charset="0"/>
              </a:rPr>
              <a:t>Text</a:t>
            </a:r>
          </a:p>
        </p:txBody>
      </p:sp>
      <p:sp>
        <p:nvSpPr>
          <p:cNvPr id="1121" name="Rectangle 33"/>
          <p:cNvSpPr>
            <a:spLocks noChangeAspect="1" noChangeArrowheads="1"/>
          </p:cNvSpPr>
          <p:nvPr>
            <p:custDataLst>
              <p:tags r:id="rId2"/>
            </p:custDataLst>
          </p:nvPr>
        </p:nvSpPr>
        <p:spPr bwMode="auto">
          <a:xfrm>
            <a:off x="7164115" y="2886338"/>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22" name="Rectangle 33"/>
          <p:cNvSpPr>
            <a:spLocks noChangeAspect="1" noChangeArrowheads="1"/>
          </p:cNvSpPr>
          <p:nvPr>
            <p:custDataLst>
              <p:tags r:id="rId3"/>
            </p:custDataLst>
          </p:nvPr>
        </p:nvSpPr>
        <p:spPr bwMode="auto">
          <a:xfrm>
            <a:off x="6539925" y="3348583"/>
            <a:ext cx="702865" cy="246221"/>
          </a:xfrm>
          <a:prstGeom prst="rect">
            <a:avLst/>
          </a:prstGeom>
          <a:noFill/>
          <a:ln w="9525">
            <a:noFill/>
            <a:miter lim="800000"/>
            <a:headEnd/>
            <a:tailEnd/>
          </a:ln>
        </p:spPr>
        <p:txBody>
          <a:bodyPr wrap="square" lIns="0" tIns="0" rIns="0" bIns="0" anchor="ctr" anchorCtr="1">
            <a:spAutoFit/>
          </a:bodyPr>
          <a:lstStyle/>
          <a:p>
            <a:pPr algn="ctr"/>
            <a:r>
              <a:rPr lang="en-GB" sz="800" dirty="0" smtClean="0">
                <a:solidFill>
                  <a:srgbClr val="FFFFFF"/>
                </a:solidFill>
                <a:latin typeface="+mj-lt"/>
              </a:rPr>
              <a:t>Text </a:t>
            </a:r>
            <a:r>
              <a:rPr lang="en-GB" sz="800" dirty="0" err="1" smtClean="0">
                <a:solidFill>
                  <a:srgbClr val="FFFFFF"/>
                </a:solidFill>
                <a:latin typeface="+mj-lt"/>
              </a:rPr>
              <a:t>text</a:t>
            </a:r>
            <a:r>
              <a:rPr lang="en-GB" sz="800" dirty="0" smtClean="0">
                <a:solidFill>
                  <a:srgbClr val="FFFFFF"/>
                </a:solidFill>
                <a:latin typeface="+mj-lt"/>
              </a:rPr>
              <a:t> </a:t>
            </a:r>
            <a:r>
              <a:rPr lang="en-GB" sz="800" dirty="0" err="1" smtClean="0">
                <a:solidFill>
                  <a:srgbClr val="FFFFFF"/>
                </a:solidFill>
                <a:latin typeface="+mj-lt"/>
              </a:rPr>
              <a:t>text</a:t>
            </a:r>
            <a:r>
              <a:rPr lang="en-GB" sz="800" dirty="0" smtClean="0">
                <a:solidFill>
                  <a:srgbClr val="FFFFFF"/>
                </a:solidFill>
                <a:latin typeface="+mj-lt"/>
              </a:rPr>
              <a:t> </a:t>
            </a:r>
            <a:r>
              <a:rPr lang="en-GB" sz="800" dirty="0" err="1" smtClean="0">
                <a:solidFill>
                  <a:srgbClr val="FFFFFF"/>
                </a:solidFill>
                <a:latin typeface="+mj-lt"/>
              </a:rPr>
              <a:t>text</a:t>
            </a:r>
            <a:r>
              <a:rPr lang="en-GB" sz="800" dirty="0" smtClean="0">
                <a:solidFill>
                  <a:srgbClr val="FFFFFF"/>
                </a:solidFill>
                <a:latin typeface="+mj-lt"/>
              </a:rPr>
              <a:t> </a:t>
            </a:r>
            <a:r>
              <a:rPr lang="en-GB" sz="800" dirty="0" err="1" smtClean="0">
                <a:solidFill>
                  <a:srgbClr val="FFFFFF"/>
                </a:solidFill>
                <a:latin typeface="+mj-lt"/>
              </a:rPr>
              <a:t>text</a:t>
            </a:r>
            <a:endParaRPr lang="en-GB" sz="800" dirty="0">
              <a:latin typeface="+mj-lt"/>
            </a:endParaRPr>
          </a:p>
        </p:txBody>
      </p:sp>
      <p:sp>
        <p:nvSpPr>
          <p:cNvPr id="1123" name="Rectangle 33"/>
          <p:cNvSpPr>
            <a:spLocks noChangeAspect="1" noChangeArrowheads="1"/>
          </p:cNvSpPr>
          <p:nvPr>
            <p:custDataLst>
              <p:tags r:id="rId4"/>
            </p:custDataLst>
          </p:nvPr>
        </p:nvSpPr>
        <p:spPr bwMode="auto">
          <a:xfrm>
            <a:off x="6234859" y="3984281"/>
            <a:ext cx="702865" cy="246221"/>
          </a:xfrm>
          <a:prstGeom prst="rect">
            <a:avLst/>
          </a:prstGeom>
          <a:noFill/>
          <a:ln w="9525">
            <a:noFill/>
            <a:miter lim="800000"/>
            <a:headEnd/>
            <a:tailEnd/>
          </a:ln>
        </p:spPr>
        <p:txBody>
          <a:bodyPr wrap="square" lIns="0" tIns="0" rIns="0" bIns="0" anchor="ctr" anchorCtr="1">
            <a:spAutoFit/>
          </a:bodyPr>
          <a:lstStyle/>
          <a:p>
            <a:pPr algn="ctr"/>
            <a:r>
              <a:rPr lang="en-GB" sz="800" dirty="0" smtClean="0">
                <a:solidFill>
                  <a:srgbClr val="FFFFFF"/>
                </a:solidFill>
                <a:latin typeface="+mj-lt"/>
              </a:rPr>
              <a:t>Text </a:t>
            </a:r>
            <a:r>
              <a:rPr lang="en-GB" sz="800" dirty="0" err="1" smtClean="0">
                <a:solidFill>
                  <a:srgbClr val="FFFFFF"/>
                </a:solidFill>
                <a:latin typeface="+mj-lt"/>
              </a:rPr>
              <a:t>text</a:t>
            </a:r>
            <a:r>
              <a:rPr lang="en-GB" sz="800" dirty="0" smtClean="0">
                <a:solidFill>
                  <a:srgbClr val="FFFFFF"/>
                </a:solidFill>
                <a:latin typeface="+mj-lt"/>
              </a:rPr>
              <a:t> </a:t>
            </a:r>
            <a:r>
              <a:rPr lang="en-GB" sz="800" dirty="0" err="1" smtClean="0">
                <a:solidFill>
                  <a:srgbClr val="FFFFFF"/>
                </a:solidFill>
                <a:latin typeface="+mj-lt"/>
              </a:rPr>
              <a:t>text</a:t>
            </a:r>
            <a:r>
              <a:rPr lang="en-GB" sz="800" dirty="0" smtClean="0">
                <a:solidFill>
                  <a:srgbClr val="FFFFFF"/>
                </a:solidFill>
                <a:latin typeface="+mj-lt"/>
              </a:rPr>
              <a:t> </a:t>
            </a:r>
            <a:r>
              <a:rPr lang="en-GB" sz="800" dirty="0" err="1" smtClean="0">
                <a:solidFill>
                  <a:srgbClr val="FFFFFF"/>
                </a:solidFill>
                <a:latin typeface="+mj-lt"/>
              </a:rPr>
              <a:t>text</a:t>
            </a:r>
            <a:r>
              <a:rPr lang="en-GB" sz="800" dirty="0" smtClean="0">
                <a:solidFill>
                  <a:srgbClr val="FFFFFF"/>
                </a:solidFill>
                <a:latin typeface="+mj-lt"/>
              </a:rPr>
              <a:t> </a:t>
            </a:r>
            <a:r>
              <a:rPr lang="en-GB" sz="800" dirty="0" err="1" smtClean="0">
                <a:solidFill>
                  <a:srgbClr val="FFFFFF"/>
                </a:solidFill>
                <a:latin typeface="+mj-lt"/>
              </a:rPr>
              <a:t>text</a:t>
            </a:r>
            <a:endParaRPr lang="en-GB" sz="800" dirty="0">
              <a:latin typeface="+mj-lt"/>
            </a:endParaRPr>
          </a:p>
        </p:txBody>
      </p:sp>
      <p:sp>
        <p:nvSpPr>
          <p:cNvPr id="1124" name="Rectangle 33"/>
          <p:cNvSpPr>
            <a:spLocks noChangeAspect="1" noChangeArrowheads="1"/>
          </p:cNvSpPr>
          <p:nvPr>
            <p:custDataLst>
              <p:tags r:id="rId5"/>
            </p:custDataLst>
          </p:nvPr>
        </p:nvSpPr>
        <p:spPr bwMode="auto">
          <a:xfrm>
            <a:off x="6336705" y="4713920"/>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25" name="Rectangle 33"/>
          <p:cNvSpPr>
            <a:spLocks noChangeAspect="1" noChangeArrowheads="1"/>
          </p:cNvSpPr>
          <p:nvPr>
            <p:custDataLst>
              <p:tags r:id="rId6"/>
            </p:custDataLst>
          </p:nvPr>
        </p:nvSpPr>
        <p:spPr bwMode="auto">
          <a:xfrm>
            <a:off x="6812682" y="5334610"/>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26" name="Rectangle 33"/>
          <p:cNvSpPr>
            <a:spLocks noChangeAspect="1" noChangeArrowheads="1"/>
          </p:cNvSpPr>
          <p:nvPr>
            <p:custDataLst>
              <p:tags r:id="rId7"/>
            </p:custDataLst>
          </p:nvPr>
        </p:nvSpPr>
        <p:spPr bwMode="auto">
          <a:xfrm>
            <a:off x="7569449" y="5564305"/>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27" name="Rectangle 33"/>
          <p:cNvSpPr>
            <a:spLocks noChangeAspect="1" noChangeArrowheads="1"/>
          </p:cNvSpPr>
          <p:nvPr>
            <p:custDataLst>
              <p:tags r:id="rId8"/>
            </p:custDataLst>
          </p:nvPr>
        </p:nvSpPr>
        <p:spPr bwMode="auto">
          <a:xfrm>
            <a:off x="8299028" y="5334610"/>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28" name="Rectangle 33"/>
          <p:cNvSpPr>
            <a:spLocks noChangeAspect="1" noChangeArrowheads="1"/>
          </p:cNvSpPr>
          <p:nvPr>
            <p:custDataLst>
              <p:tags r:id="rId9"/>
            </p:custDataLst>
          </p:nvPr>
        </p:nvSpPr>
        <p:spPr bwMode="auto">
          <a:xfrm>
            <a:off x="8783606" y="4713920"/>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29" name="Rectangle 33"/>
          <p:cNvSpPr>
            <a:spLocks noChangeAspect="1" noChangeArrowheads="1"/>
          </p:cNvSpPr>
          <p:nvPr>
            <p:custDataLst>
              <p:tags r:id="rId10"/>
            </p:custDataLst>
          </p:nvPr>
        </p:nvSpPr>
        <p:spPr bwMode="auto">
          <a:xfrm>
            <a:off x="8889563" y="3968239"/>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30" name="Rectangle 33"/>
          <p:cNvSpPr>
            <a:spLocks noChangeAspect="1" noChangeArrowheads="1"/>
          </p:cNvSpPr>
          <p:nvPr>
            <p:custDataLst>
              <p:tags r:id="rId11"/>
            </p:custDataLst>
          </p:nvPr>
        </p:nvSpPr>
        <p:spPr bwMode="auto">
          <a:xfrm>
            <a:off x="8604275" y="3318386"/>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31" name="Rectangle 33"/>
          <p:cNvSpPr>
            <a:spLocks noChangeAspect="1" noChangeArrowheads="1"/>
          </p:cNvSpPr>
          <p:nvPr>
            <p:custDataLst>
              <p:tags r:id="rId12"/>
            </p:custDataLst>
          </p:nvPr>
        </p:nvSpPr>
        <p:spPr bwMode="auto">
          <a:xfrm>
            <a:off x="7938988" y="2886338"/>
            <a:ext cx="702865" cy="246221"/>
          </a:xfrm>
          <a:prstGeom prst="rect">
            <a:avLst/>
          </a:prstGeom>
          <a:noFill/>
          <a:ln w="9525">
            <a:noFill/>
            <a:miter lim="800000"/>
            <a:headEnd/>
            <a:tailEnd/>
          </a:ln>
        </p:spPr>
        <p:txBody>
          <a:bodyPr wrap="square" lIns="0" tIns="0" rIns="0" bIns="0" anchor="ctr" anchorCtr="1">
            <a:spAutoFit/>
          </a:bodyPr>
          <a:lstStyle/>
          <a:p>
            <a:pPr algn="ctr"/>
            <a:r>
              <a:rPr lang="en-GB" sz="800" smtClean="0">
                <a:solidFill>
                  <a:srgbClr val="FFFFFF"/>
                </a:solidFill>
                <a:latin typeface="+mj-lt"/>
              </a:rPr>
              <a:t>Text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r>
              <a:rPr lang="en-GB" sz="800" smtClean="0">
                <a:solidFill>
                  <a:srgbClr val="FFFFFF"/>
                </a:solidFill>
                <a:latin typeface="+mj-lt"/>
              </a:rPr>
              <a:t> </a:t>
            </a:r>
            <a:r>
              <a:rPr lang="en-GB" sz="800" err="1" smtClean="0">
                <a:solidFill>
                  <a:srgbClr val="FFFFFF"/>
                </a:solidFill>
                <a:latin typeface="+mj-lt"/>
              </a:rPr>
              <a:t>text</a:t>
            </a:r>
            <a:endParaRPr lang="en-GB" sz="800">
              <a:latin typeface="+mj-lt"/>
            </a:endParaRPr>
          </a:p>
        </p:txBody>
      </p:sp>
      <p:sp>
        <p:nvSpPr>
          <p:cNvPr id="1132" name="TextBox 1131"/>
          <p:cNvSpPr txBox="1"/>
          <p:nvPr/>
        </p:nvSpPr>
        <p:spPr>
          <a:xfrm>
            <a:off x="7227375" y="3653743"/>
            <a:ext cx="1359685" cy="1207008"/>
          </a:xfrm>
          <a:prstGeom prst="rect">
            <a:avLst/>
          </a:prstGeom>
          <a:noFill/>
        </p:spPr>
        <p:txBody>
          <a:bodyPr wrap="square" lIns="0" tIns="0" rIns="0" bIns="0" rtlCol="0">
            <a:prstTxWarp prst="textArchUp">
              <a:avLst/>
            </a:prstTxWarp>
            <a:noAutofit/>
          </a:bodyPr>
          <a:lstStyle/>
          <a:p>
            <a:pPr algn="ctr">
              <a:spcAft>
                <a:spcPts val="900"/>
              </a:spcAft>
            </a:pPr>
            <a:r>
              <a:rPr lang="en-GB" sz="1200" b="1" smtClean="0">
                <a:latin typeface="Georgia" pitchFamily="18" charset="0"/>
              </a:rPr>
              <a:t>Text</a:t>
            </a:r>
          </a:p>
        </p:txBody>
      </p:sp>
      <p:sp>
        <p:nvSpPr>
          <p:cNvPr id="1133" name="TextBox 1132"/>
          <p:cNvSpPr txBox="1"/>
          <p:nvPr/>
        </p:nvSpPr>
        <p:spPr>
          <a:xfrm>
            <a:off x="7182079" y="3916608"/>
            <a:ext cx="1443433" cy="1207008"/>
          </a:xfrm>
          <a:prstGeom prst="rect">
            <a:avLst/>
          </a:prstGeom>
          <a:noFill/>
        </p:spPr>
        <p:txBody>
          <a:bodyPr wrap="square" lIns="0" tIns="0" rIns="0" bIns="0" rtlCol="0">
            <a:prstTxWarp prst="textArchDown">
              <a:avLst/>
            </a:prstTxWarp>
            <a:noAutofit/>
          </a:bodyPr>
          <a:lstStyle/>
          <a:p>
            <a:pPr algn="ctr">
              <a:spcAft>
                <a:spcPts val="900"/>
              </a:spcAft>
            </a:pPr>
            <a:r>
              <a:rPr lang="en-GB" sz="1200" b="1" smtClean="0">
                <a:latin typeface="Georgia" pitchFamily="18" charset="0"/>
              </a:rPr>
              <a:t>Text</a:t>
            </a:r>
          </a:p>
        </p:txBody>
      </p:sp>
    </p:spTree>
    <p:custDataLst>
      <p:tags r:id="rId1"/>
    </p:custData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6"/>
          <p:cNvSpPr>
            <a:spLocks/>
          </p:cNvSpPr>
          <p:nvPr/>
        </p:nvSpPr>
        <p:spPr bwMode="auto">
          <a:xfrm>
            <a:off x="6813305" y="3297573"/>
            <a:ext cx="1692279" cy="1695911"/>
          </a:xfrm>
          <a:custGeom>
            <a:avLst/>
            <a:gdLst>
              <a:gd name="T0" fmla="*/ 0 w 932"/>
              <a:gd name="T1" fmla="*/ 169 h 934"/>
              <a:gd name="T2" fmla="*/ 38 w 932"/>
              <a:gd name="T3" fmla="*/ 216 h 934"/>
              <a:gd name="T4" fmla="*/ 68 w 932"/>
              <a:gd name="T5" fmla="*/ 268 h 934"/>
              <a:gd name="T6" fmla="*/ 93 w 932"/>
              <a:gd name="T7" fmla="*/ 323 h 934"/>
              <a:gd name="T8" fmla="*/ 109 w 932"/>
              <a:gd name="T9" fmla="*/ 384 h 934"/>
              <a:gd name="T10" fmla="*/ 116 w 932"/>
              <a:gd name="T11" fmla="*/ 446 h 934"/>
              <a:gd name="T12" fmla="*/ 116 w 932"/>
              <a:gd name="T13" fmla="*/ 489 h 934"/>
              <a:gd name="T14" fmla="*/ 109 w 932"/>
              <a:gd name="T15" fmla="*/ 551 h 934"/>
              <a:gd name="T16" fmla="*/ 93 w 932"/>
              <a:gd name="T17" fmla="*/ 611 h 934"/>
              <a:gd name="T18" fmla="*/ 68 w 932"/>
              <a:gd name="T19" fmla="*/ 668 h 934"/>
              <a:gd name="T20" fmla="*/ 38 w 932"/>
              <a:gd name="T21" fmla="*/ 718 h 934"/>
              <a:gd name="T22" fmla="*/ 0 w 932"/>
              <a:gd name="T23" fmla="*/ 766 h 934"/>
              <a:gd name="T24" fmla="*/ 184 w 932"/>
              <a:gd name="T25" fmla="*/ 921 h 934"/>
              <a:gd name="T26" fmla="*/ 231 w 932"/>
              <a:gd name="T27" fmla="*/ 885 h 934"/>
              <a:gd name="T28" fmla="*/ 285 w 932"/>
              <a:gd name="T29" fmla="*/ 858 h 934"/>
              <a:gd name="T30" fmla="*/ 341 w 932"/>
              <a:gd name="T31" fmla="*/ 836 h 934"/>
              <a:gd name="T32" fmla="*/ 401 w 932"/>
              <a:gd name="T33" fmla="*/ 823 h 934"/>
              <a:gd name="T34" fmla="*/ 465 w 932"/>
              <a:gd name="T35" fmla="*/ 819 h 934"/>
              <a:gd name="T36" fmla="*/ 514 w 932"/>
              <a:gd name="T37" fmla="*/ 822 h 934"/>
              <a:gd name="T38" fmla="*/ 584 w 932"/>
              <a:gd name="T39" fmla="*/ 836 h 934"/>
              <a:gd name="T40" fmla="*/ 652 w 932"/>
              <a:gd name="T41" fmla="*/ 861 h 934"/>
              <a:gd name="T42" fmla="*/ 717 w 932"/>
              <a:gd name="T43" fmla="*/ 898 h 934"/>
              <a:gd name="T44" fmla="*/ 762 w 932"/>
              <a:gd name="T45" fmla="*/ 934 h 934"/>
              <a:gd name="T46" fmla="*/ 919 w 932"/>
              <a:gd name="T47" fmla="*/ 750 h 934"/>
              <a:gd name="T48" fmla="*/ 883 w 932"/>
              <a:gd name="T49" fmla="*/ 701 h 934"/>
              <a:gd name="T50" fmla="*/ 856 w 932"/>
              <a:gd name="T51" fmla="*/ 647 h 934"/>
              <a:gd name="T52" fmla="*/ 834 w 932"/>
              <a:gd name="T53" fmla="*/ 591 h 934"/>
              <a:gd name="T54" fmla="*/ 821 w 932"/>
              <a:gd name="T55" fmla="*/ 531 h 934"/>
              <a:gd name="T56" fmla="*/ 817 w 932"/>
              <a:gd name="T57" fmla="*/ 467 h 934"/>
              <a:gd name="T58" fmla="*/ 818 w 932"/>
              <a:gd name="T59" fmla="*/ 425 h 934"/>
              <a:gd name="T60" fmla="*/ 828 w 932"/>
              <a:gd name="T61" fmla="*/ 363 h 934"/>
              <a:gd name="T62" fmla="*/ 847 w 932"/>
              <a:gd name="T63" fmla="*/ 306 h 934"/>
              <a:gd name="T64" fmla="*/ 873 w 932"/>
              <a:gd name="T65" fmla="*/ 251 h 934"/>
              <a:gd name="T66" fmla="*/ 906 w 932"/>
              <a:gd name="T67" fmla="*/ 201 h 934"/>
              <a:gd name="T68" fmla="*/ 762 w 932"/>
              <a:gd name="T69" fmla="*/ 0 h 934"/>
              <a:gd name="T70" fmla="*/ 732 w 932"/>
              <a:gd name="T71" fmla="*/ 26 h 934"/>
              <a:gd name="T72" fmla="*/ 681 w 932"/>
              <a:gd name="T73" fmla="*/ 59 h 934"/>
              <a:gd name="T74" fmla="*/ 626 w 932"/>
              <a:gd name="T75" fmla="*/ 85 h 934"/>
              <a:gd name="T76" fmla="*/ 569 w 932"/>
              <a:gd name="T77" fmla="*/ 103 h 934"/>
              <a:gd name="T78" fmla="*/ 507 w 932"/>
              <a:gd name="T79" fmla="*/ 114 h 934"/>
              <a:gd name="T80" fmla="*/ 465 w 932"/>
              <a:gd name="T81" fmla="*/ 116 h 934"/>
              <a:gd name="T82" fmla="*/ 401 w 932"/>
              <a:gd name="T83" fmla="*/ 111 h 934"/>
              <a:gd name="T84" fmla="*/ 341 w 932"/>
              <a:gd name="T85" fmla="*/ 98 h 934"/>
              <a:gd name="T86" fmla="*/ 285 w 932"/>
              <a:gd name="T87" fmla="*/ 77 h 934"/>
              <a:gd name="T88" fmla="*/ 231 w 932"/>
              <a:gd name="T89" fmla="*/ 49 h 934"/>
              <a:gd name="T90" fmla="*/ 184 w 932"/>
              <a:gd name="T91" fmla="*/ 15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32" h="934">
                <a:moveTo>
                  <a:pt x="169" y="2"/>
                </a:moveTo>
                <a:lnTo>
                  <a:pt x="0" y="169"/>
                </a:lnTo>
                <a:lnTo>
                  <a:pt x="0" y="169"/>
                </a:lnTo>
                <a:lnTo>
                  <a:pt x="13" y="185"/>
                </a:lnTo>
                <a:lnTo>
                  <a:pt x="26" y="201"/>
                </a:lnTo>
                <a:lnTo>
                  <a:pt x="38" y="216"/>
                </a:lnTo>
                <a:lnTo>
                  <a:pt x="49" y="232"/>
                </a:lnTo>
                <a:lnTo>
                  <a:pt x="60" y="250"/>
                </a:lnTo>
                <a:lnTo>
                  <a:pt x="68" y="268"/>
                </a:lnTo>
                <a:lnTo>
                  <a:pt x="77" y="286"/>
                </a:lnTo>
                <a:lnTo>
                  <a:pt x="86" y="304"/>
                </a:lnTo>
                <a:lnTo>
                  <a:pt x="93" y="323"/>
                </a:lnTo>
                <a:lnTo>
                  <a:pt x="98" y="343"/>
                </a:lnTo>
                <a:lnTo>
                  <a:pt x="104" y="363"/>
                </a:lnTo>
                <a:lnTo>
                  <a:pt x="109" y="384"/>
                </a:lnTo>
                <a:lnTo>
                  <a:pt x="111" y="404"/>
                </a:lnTo>
                <a:lnTo>
                  <a:pt x="114" y="424"/>
                </a:lnTo>
                <a:lnTo>
                  <a:pt x="116" y="446"/>
                </a:lnTo>
                <a:lnTo>
                  <a:pt x="117" y="467"/>
                </a:lnTo>
                <a:lnTo>
                  <a:pt x="117" y="467"/>
                </a:lnTo>
                <a:lnTo>
                  <a:pt x="116" y="489"/>
                </a:lnTo>
                <a:lnTo>
                  <a:pt x="114" y="511"/>
                </a:lnTo>
                <a:lnTo>
                  <a:pt x="111" y="531"/>
                </a:lnTo>
                <a:lnTo>
                  <a:pt x="109" y="551"/>
                </a:lnTo>
                <a:lnTo>
                  <a:pt x="104" y="571"/>
                </a:lnTo>
                <a:lnTo>
                  <a:pt x="98" y="591"/>
                </a:lnTo>
                <a:lnTo>
                  <a:pt x="93" y="611"/>
                </a:lnTo>
                <a:lnTo>
                  <a:pt x="86" y="630"/>
                </a:lnTo>
                <a:lnTo>
                  <a:pt x="77" y="649"/>
                </a:lnTo>
                <a:lnTo>
                  <a:pt x="68" y="668"/>
                </a:lnTo>
                <a:lnTo>
                  <a:pt x="60" y="685"/>
                </a:lnTo>
                <a:lnTo>
                  <a:pt x="49" y="702"/>
                </a:lnTo>
                <a:lnTo>
                  <a:pt x="38" y="718"/>
                </a:lnTo>
                <a:lnTo>
                  <a:pt x="26" y="735"/>
                </a:lnTo>
                <a:lnTo>
                  <a:pt x="13" y="751"/>
                </a:lnTo>
                <a:lnTo>
                  <a:pt x="0" y="766"/>
                </a:lnTo>
                <a:lnTo>
                  <a:pt x="168" y="934"/>
                </a:lnTo>
                <a:lnTo>
                  <a:pt x="168" y="934"/>
                </a:lnTo>
                <a:lnTo>
                  <a:pt x="184" y="921"/>
                </a:lnTo>
                <a:lnTo>
                  <a:pt x="199" y="908"/>
                </a:lnTo>
                <a:lnTo>
                  <a:pt x="215" y="897"/>
                </a:lnTo>
                <a:lnTo>
                  <a:pt x="231" y="885"/>
                </a:lnTo>
                <a:lnTo>
                  <a:pt x="248" y="875"/>
                </a:lnTo>
                <a:lnTo>
                  <a:pt x="266" y="867"/>
                </a:lnTo>
                <a:lnTo>
                  <a:pt x="285" y="858"/>
                </a:lnTo>
                <a:lnTo>
                  <a:pt x="303" y="849"/>
                </a:lnTo>
                <a:lnTo>
                  <a:pt x="322" y="842"/>
                </a:lnTo>
                <a:lnTo>
                  <a:pt x="341" y="836"/>
                </a:lnTo>
                <a:lnTo>
                  <a:pt x="361" y="832"/>
                </a:lnTo>
                <a:lnTo>
                  <a:pt x="381" y="828"/>
                </a:lnTo>
                <a:lnTo>
                  <a:pt x="401" y="823"/>
                </a:lnTo>
                <a:lnTo>
                  <a:pt x="423" y="820"/>
                </a:lnTo>
                <a:lnTo>
                  <a:pt x="443" y="819"/>
                </a:lnTo>
                <a:lnTo>
                  <a:pt x="465" y="819"/>
                </a:lnTo>
                <a:lnTo>
                  <a:pt x="465" y="819"/>
                </a:lnTo>
                <a:lnTo>
                  <a:pt x="489" y="820"/>
                </a:lnTo>
                <a:lnTo>
                  <a:pt x="514" y="822"/>
                </a:lnTo>
                <a:lnTo>
                  <a:pt x="538" y="825"/>
                </a:lnTo>
                <a:lnTo>
                  <a:pt x="561" y="831"/>
                </a:lnTo>
                <a:lnTo>
                  <a:pt x="584" y="836"/>
                </a:lnTo>
                <a:lnTo>
                  <a:pt x="608" y="844"/>
                </a:lnTo>
                <a:lnTo>
                  <a:pt x="631" y="851"/>
                </a:lnTo>
                <a:lnTo>
                  <a:pt x="652" y="861"/>
                </a:lnTo>
                <a:lnTo>
                  <a:pt x="652" y="861"/>
                </a:lnTo>
                <a:lnTo>
                  <a:pt x="684" y="881"/>
                </a:lnTo>
                <a:lnTo>
                  <a:pt x="717" y="898"/>
                </a:lnTo>
                <a:lnTo>
                  <a:pt x="717" y="898"/>
                </a:lnTo>
                <a:lnTo>
                  <a:pt x="740" y="916"/>
                </a:lnTo>
                <a:lnTo>
                  <a:pt x="762" y="934"/>
                </a:lnTo>
                <a:lnTo>
                  <a:pt x="932" y="764"/>
                </a:lnTo>
                <a:lnTo>
                  <a:pt x="932" y="764"/>
                </a:lnTo>
                <a:lnTo>
                  <a:pt x="919" y="750"/>
                </a:lnTo>
                <a:lnTo>
                  <a:pt x="906" y="734"/>
                </a:lnTo>
                <a:lnTo>
                  <a:pt x="895" y="718"/>
                </a:lnTo>
                <a:lnTo>
                  <a:pt x="883" y="701"/>
                </a:lnTo>
                <a:lnTo>
                  <a:pt x="873" y="684"/>
                </a:lnTo>
                <a:lnTo>
                  <a:pt x="864" y="666"/>
                </a:lnTo>
                <a:lnTo>
                  <a:pt x="856" y="647"/>
                </a:lnTo>
                <a:lnTo>
                  <a:pt x="847" y="629"/>
                </a:lnTo>
                <a:lnTo>
                  <a:pt x="840" y="610"/>
                </a:lnTo>
                <a:lnTo>
                  <a:pt x="834" y="591"/>
                </a:lnTo>
                <a:lnTo>
                  <a:pt x="828" y="571"/>
                </a:lnTo>
                <a:lnTo>
                  <a:pt x="824" y="551"/>
                </a:lnTo>
                <a:lnTo>
                  <a:pt x="821" y="531"/>
                </a:lnTo>
                <a:lnTo>
                  <a:pt x="818" y="509"/>
                </a:lnTo>
                <a:lnTo>
                  <a:pt x="817" y="489"/>
                </a:lnTo>
                <a:lnTo>
                  <a:pt x="817" y="467"/>
                </a:lnTo>
                <a:lnTo>
                  <a:pt x="817" y="467"/>
                </a:lnTo>
                <a:lnTo>
                  <a:pt x="817" y="446"/>
                </a:lnTo>
                <a:lnTo>
                  <a:pt x="818" y="425"/>
                </a:lnTo>
                <a:lnTo>
                  <a:pt x="821" y="404"/>
                </a:lnTo>
                <a:lnTo>
                  <a:pt x="824" y="384"/>
                </a:lnTo>
                <a:lnTo>
                  <a:pt x="828" y="363"/>
                </a:lnTo>
                <a:lnTo>
                  <a:pt x="834" y="343"/>
                </a:lnTo>
                <a:lnTo>
                  <a:pt x="840" y="325"/>
                </a:lnTo>
                <a:lnTo>
                  <a:pt x="847" y="306"/>
                </a:lnTo>
                <a:lnTo>
                  <a:pt x="856" y="287"/>
                </a:lnTo>
                <a:lnTo>
                  <a:pt x="864" y="268"/>
                </a:lnTo>
                <a:lnTo>
                  <a:pt x="873" y="251"/>
                </a:lnTo>
                <a:lnTo>
                  <a:pt x="883" y="234"/>
                </a:lnTo>
                <a:lnTo>
                  <a:pt x="895" y="218"/>
                </a:lnTo>
                <a:lnTo>
                  <a:pt x="906" y="201"/>
                </a:lnTo>
                <a:lnTo>
                  <a:pt x="919" y="186"/>
                </a:lnTo>
                <a:lnTo>
                  <a:pt x="932" y="170"/>
                </a:lnTo>
                <a:lnTo>
                  <a:pt x="762" y="0"/>
                </a:lnTo>
                <a:lnTo>
                  <a:pt x="762" y="0"/>
                </a:lnTo>
                <a:lnTo>
                  <a:pt x="746" y="13"/>
                </a:lnTo>
                <a:lnTo>
                  <a:pt x="732" y="26"/>
                </a:lnTo>
                <a:lnTo>
                  <a:pt x="714" y="38"/>
                </a:lnTo>
                <a:lnTo>
                  <a:pt x="698" y="49"/>
                </a:lnTo>
                <a:lnTo>
                  <a:pt x="681" y="59"/>
                </a:lnTo>
                <a:lnTo>
                  <a:pt x="664" y="68"/>
                </a:lnTo>
                <a:lnTo>
                  <a:pt x="645" y="77"/>
                </a:lnTo>
                <a:lnTo>
                  <a:pt x="626" y="85"/>
                </a:lnTo>
                <a:lnTo>
                  <a:pt x="608" y="92"/>
                </a:lnTo>
                <a:lnTo>
                  <a:pt x="589" y="98"/>
                </a:lnTo>
                <a:lnTo>
                  <a:pt x="569" y="103"/>
                </a:lnTo>
                <a:lnTo>
                  <a:pt x="548" y="107"/>
                </a:lnTo>
                <a:lnTo>
                  <a:pt x="528" y="111"/>
                </a:lnTo>
                <a:lnTo>
                  <a:pt x="507" y="114"/>
                </a:lnTo>
                <a:lnTo>
                  <a:pt x="486" y="116"/>
                </a:lnTo>
                <a:lnTo>
                  <a:pt x="465" y="116"/>
                </a:lnTo>
                <a:lnTo>
                  <a:pt x="465" y="116"/>
                </a:lnTo>
                <a:lnTo>
                  <a:pt x="443" y="116"/>
                </a:lnTo>
                <a:lnTo>
                  <a:pt x="423" y="114"/>
                </a:lnTo>
                <a:lnTo>
                  <a:pt x="401" y="111"/>
                </a:lnTo>
                <a:lnTo>
                  <a:pt x="381" y="108"/>
                </a:lnTo>
                <a:lnTo>
                  <a:pt x="361" y="104"/>
                </a:lnTo>
                <a:lnTo>
                  <a:pt x="341" y="98"/>
                </a:lnTo>
                <a:lnTo>
                  <a:pt x="322" y="92"/>
                </a:lnTo>
                <a:lnTo>
                  <a:pt x="303" y="85"/>
                </a:lnTo>
                <a:lnTo>
                  <a:pt x="285" y="77"/>
                </a:lnTo>
                <a:lnTo>
                  <a:pt x="266" y="68"/>
                </a:lnTo>
                <a:lnTo>
                  <a:pt x="248" y="59"/>
                </a:lnTo>
                <a:lnTo>
                  <a:pt x="231" y="49"/>
                </a:lnTo>
                <a:lnTo>
                  <a:pt x="215" y="38"/>
                </a:lnTo>
                <a:lnTo>
                  <a:pt x="199" y="26"/>
                </a:lnTo>
                <a:lnTo>
                  <a:pt x="184" y="15"/>
                </a:lnTo>
                <a:lnTo>
                  <a:pt x="169" y="2"/>
                </a:lnTo>
                <a:lnTo>
                  <a:pt x="169" y="2"/>
                </a:lnTo>
                <a:close/>
              </a:path>
            </a:pathLst>
          </a:custGeom>
          <a:noFill/>
          <a:ln w="9525">
            <a:solidFill>
              <a:srgbClr val="D5D1C5"/>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 name="Freeform 7"/>
          <p:cNvSpPr>
            <a:spLocks/>
          </p:cNvSpPr>
          <p:nvPr/>
        </p:nvSpPr>
        <p:spPr bwMode="auto">
          <a:xfrm>
            <a:off x="6421103" y="4682991"/>
            <a:ext cx="2474867" cy="2135323"/>
          </a:xfrm>
          <a:custGeom>
            <a:avLst/>
            <a:gdLst>
              <a:gd name="T0" fmla="*/ 1304 w 1363"/>
              <a:gd name="T1" fmla="*/ 366 h 1176"/>
              <a:gd name="T2" fmla="*/ 1211 w 1363"/>
              <a:gd name="T3" fmla="*/ 334 h 1176"/>
              <a:gd name="T4" fmla="*/ 1085 w 1363"/>
              <a:gd name="T5" fmla="*/ 265 h 1176"/>
              <a:gd name="T6" fmla="*/ 1034 w 1363"/>
              <a:gd name="T7" fmla="*/ 236 h 1176"/>
              <a:gd name="T8" fmla="*/ 1089 w 1363"/>
              <a:gd name="T9" fmla="*/ 337 h 1176"/>
              <a:gd name="T10" fmla="*/ 1111 w 1363"/>
              <a:gd name="T11" fmla="*/ 414 h 1176"/>
              <a:gd name="T12" fmla="*/ 1118 w 1363"/>
              <a:gd name="T13" fmla="*/ 494 h 1176"/>
              <a:gd name="T14" fmla="*/ 1113 w 1363"/>
              <a:gd name="T15" fmla="*/ 561 h 1176"/>
              <a:gd name="T16" fmla="*/ 1092 w 1363"/>
              <a:gd name="T17" fmla="*/ 644 h 1176"/>
              <a:gd name="T18" fmla="*/ 1054 w 1363"/>
              <a:gd name="T19" fmla="*/ 721 h 1176"/>
              <a:gd name="T20" fmla="*/ 1005 w 1363"/>
              <a:gd name="T21" fmla="*/ 788 h 1176"/>
              <a:gd name="T22" fmla="*/ 943 w 1363"/>
              <a:gd name="T23" fmla="*/ 845 h 1176"/>
              <a:gd name="T24" fmla="*/ 871 w 1363"/>
              <a:gd name="T25" fmla="*/ 888 h 1176"/>
              <a:gd name="T26" fmla="*/ 790 w 1363"/>
              <a:gd name="T27" fmla="*/ 917 h 1176"/>
              <a:gd name="T28" fmla="*/ 704 w 1363"/>
              <a:gd name="T29" fmla="*/ 930 h 1176"/>
              <a:gd name="T30" fmla="*/ 636 w 1363"/>
              <a:gd name="T31" fmla="*/ 928 h 1176"/>
              <a:gd name="T32" fmla="*/ 551 w 1363"/>
              <a:gd name="T33" fmla="*/ 911 h 1176"/>
              <a:gd name="T34" fmla="*/ 473 w 1363"/>
              <a:gd name="T35" fmla="*/ 878 h 1176"/>
              <a:gd name="T36" fmla="*/ 404 w 1363"/>
              <a:gd name="T37" fmla="*/ 832 h 1176"/>
              <a:gd name="T38" fmla="*/ 345 w 1363"/>
              <a:gd name="T39" fmla="*/ 772 h 1176"/>
              <a:gd name="T40" fmla="*/ 297 w 1363"/>
              <a:gd name="T41" fmla="*/ 702 h 1176"/>
              <a:gd name="T42" fmla="*/ 264 w 1363"/>
              <a:gd name="T43" fmla="*/ 624 h 1176"/>
              <a:gd name="T44" fmla="*/ 247 w 1363"/>
              <a:gd name="T45" fmla="*/ 539 h 1176"/>
              <a:gd name="T46" fmla="*/ 245 w 1363"/>
              <a:gd name="T47" fmla="*/ 474 h 1176"/>
              <a:gd name="T48" fmla="*/ 255 w 1363"/>
              <a:gd name="T49" fmla="*/ 393 h 1176"/>
              <a:gd name="T50" fmla="*/ 281 w 1363"/>
              <a:gd name="T51" fmla="*/ 320 h 1176"/>
              <a:gd name="T52" fmla="*/ 353 w 1363"/>
              <a:gd name="T53" fmla="*/ 206 h 1176"/>
              <a:gd name="T54" fmla="*/ 214 w 1363"/>
              <a:gd name="T55" fmla="*/ 0 h 1176"/>
              <a:gd name="T56" fmla="*/ 179 w 1363"/>
              <a:gd name="T57" fmla="*/ 33 h 1176"/>
              <a:gd name="T58" fmla="*/ 71 w 1363"/>
              <a:gd name="T59" fmla="*/ 190 h 1176"/>
              <a:gd name="T60" fmla="*/ 33 w 1363"/>
              <a:gd name="T61" fmla="*/ 279 h 1176"/>
              <a:gd name="T62" fmla="*/ 10 w 1363"/>
              <a:gd name="T63" fmla="*/ 376 h 1176"/>
              <a:gd name="T64" fmla="*/ 0 w 1363"/>
              <a:gd name="T65" fmla="*/ 464 h 1176"/>
              <a:gd name="T66" fmla="*/ 3 w 1363"/>
              <a:gd name="T67" fmla="*/ 563 h 1176"/>
              <a:gd name="T68" fmla="*/ 30 w 1363"/>
              <a:gd name="T69" fmla="*/ 696 h 1176"/>
              <a:gd name="T70" fmla="*/ 82 w 1363"/>
              <a:gd name="T71" fmla="*/ 819 h 1176"/>
              <a:gd name="T72" fmla="*/ 156 w 1363"/>
              <a:gd name="T73" fmla="*/ 928 h 1176"/>
              <a:gd name="T74" fmla="*/ 248 w 1363"/>
              <a:gd name="T75" fmla="*/ 1020 h 1176"/>
              <a:gd name="T76" fmla="*/ 356 w 1363"/>
              <a:gd name="T77" fmla="*/ 1094 h 1176"/>
              <a:gd name="T78" fmla="*/ 479 w 1363"/>
              <a:gd name="T79" fmla="*/ 1144 h 1176"/>
              <a:gd name="T80" fmla="*/ 612 w 1363"/>
              <a:gd name="T81" fmla="*/ 1172 h 1176"/>
              <a:gd name="T82" fmla="*/ 717 w 1363"/>
              <a:gd name="T83" fmla="*/ 1175 h 1176"/>
              <a:gd name="T84" fmla="*/ 852 w 1363"/>
              <a:gd name="T85" fmla="*/ 1154 h 1176"/>
              <a:gd name="T86" fmla="*/ 976 w 1363"/>
              <a:gd name="T87" fmla="*/ 1108 h 1176"/>
              <a:gd name="T88" fmla="*/ 1089 w 1363"/>
              <a:gd name="T89" fmla="*/ 1041 h 1176"/>
              <a:gd name="T90" fmla="*/ 1185 w 1363"/>
              <a:gd name="T91" fmla="*/ 953 h 1176"/>
              <a:gd name="T92" fmla="*/ 1265 w 1363"/>
              <a:gd name="T93" fmla="*/ 847 h 1176"/>
              <a:gd name="T94" fmla="*/ 1321 w 1363"/>
              <a:gd name="T95" fmla="*/ 728 h 1176"/>
              <a:gd name="T96" fmla="*/ 1356 w 1363"/>
              <a:gd name="T97" fmla="*/ 598 h 1176"/>
              <a:gd name="T98" fmla="*/ 1363 w 1363"/>
              <a:gd name="T99" fmla="*/ 494 h 1176"/>
              <a:gd name="T100" fmla="*/ 1353 w 1363"/>
              <a:gd name="T101" fmla="*/ 376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63" h="1176">
                <a:moveTo>
                  <a:pt x="1353" y="376"/>
                </a:moveTo>
                <a:lnTo>
                  <a:pt x="1353" y="376"/>
                </a:lnTo>
                <a:lnTo>
                  <a:pt x="1328" y="370"/>
                </a:lnTo>
                <a:lnTo>
                  <a:pt x="1304" y="366"/>
                </a:lnTo>
                <a:lnTo>
                  <a:pt x="1281" y="359"/>
                </a:lnTo>
                <a:lnTo>
                  <a:pt x="1258" y="352"/>
                </a:lnTo>
                <a:lnTo>
                  <a:pt x="1235" y="343"/>
                </a:lnTo>
                <a:lnTo>
                  <a:pt x="1211" y="334"/>
                </a:lnTo>
                <a:lnTo>
                  <a:pt x="1188" y="326"/>
                </a:lnTo>
                <a:lnTo>
                  <a:pt x="1167" y="314"/>
                </a:lnTo>
                <a:lnTo>
                  <a:pt x="1125" y="291"/>
                </a:lnTo>
                <a:lnTo>
                  <a:pt x="1085" y="265"/>
                </a:lnTo>
                <a:lnTo>
                  <a:pt x="1046" y="238"/>
                </a:lnTo>
                <a:lnTo>
                  <a:pt x="1010" y="206"/>
                </a:lnTo>
                <a:lnTo>
                  <a:pt x="1010" y="206"/>
                </a:lnTo>
                <a:lnTo>
                  <a:pt x="1034" y="236"/>
                </a:lnTo>
                <a:lnTo>
                  <a:pt x="1056" y="268"/>
                </a:lnTo>
                <a:lnTo>
                  <a:pt x="1073" y="303"/>
                </a:lnTo>
                <a:lnTo>
                  <a:pt x="1082" y="320"/>
                </a:lnTo>
                <a:lnTo>
                  <a:pt x="1089" y="337"/>
                </a:lnTo>
                <a:lnTo>
                  <a:pt x="1096" y="356"/>
                </a:lnTo>
                <a:lnTo>
                  <a:pt x="1102" y="375"/>
                </a:lnTo>
                <a:lnTo>
                  <a:pt x="1106" y="393"/>
                </a:lnTo>
                <a:lnTo>
                  <a:pt x="1111" y="414"/>
                </a:lnTo>
                <a:lnTo>
                  <a:pt x="1113" y="434"/>
                </a:lnTo>
                <a:lnTo>
                  <a:pt x="1116" y="452"/>
                </a:lnTo>
                <a:lnTo>
                  <a:pt x="1118" y="474"/>
                </a:lnTo>
                <a:lnTo>
                  <a:pt x="1118" y="494"/>
                </a:lnTo>
                <a:lnTo>
                  <a:pt x="1118" y="494"/>
                </a:lnTo>
                <a:lnTo>
                  <a:pt x="1118" y="516"/>
                </a:lnTo>
                <a:lnTo>
                  <a:pt x="1116" y="539"/>
                </a:lnTo>
                <a:lnTo>
                  <a:pt x="1113" y="561"/>
                </a:lnTo>
                <a:lnTo>
                  <a:pt x="1109" y="582"/>
                </a:lnTo>
                <a:lnTo>
                  <a:pt x="1105" y="604"/>
                </a:lnTo>
                <a:lnTo>
                  <a:pt x="1099" y="624"/>
                </a:lnTo>
                <a:lnTo>
                  <a:pt x="1092" y="644"/>
                </a:lnTo>
                <a:lnTo>
                  <a:pt x="1083" y="664"/>
                </a:lnTo>
                <a:lnTo>
                  <a:pt x="1074" y="683"/>
                </a:lnTo>
                <a:lnTo>
                  <a:pt x="1066" y="702"/>
                </a:lnTo>
                <a:lnTo>
                  <a:pt x="1054" y="721"/>
                </a:lnTo>
                <a:lnTo>
                  <a:pt x="1044" y="738"/>
                </a:lnTo>
                <a:lnTo>
                  <a:pt x="1031" y="755"/>
                </a:lnTo>
                <a:lnTo>
                  <a:pt x="1018" y="772"/>
                </a:lnTo>
                <a:lnTo>
                  <a:pt x="1005" y="788"/>
                </a:lnTo>
                <a:lnTo>
                  <a:pt x="991" y="803"/>
                </a:lnTo>
                <a:lnTo>
                  <a:pt x="975" y="817"/>
                </a:lnTo>
                <a:lnTo>
                  <a:pt x="959" y="832"/>
                </a:lnTo>
                <a:lnTo>
                  <a:pt x="943" y="845"/>
                </a:lnTo>
                <a:lnTo>
                  <a:pt x="926" y="856"/>
                </a:lnTo>
                <a:lnTo>
                  <a:pt x="907" y="868"/>
                </a:lnTo>
                <a:lnTo>
                  <a:pt x="890" y="878"/>
                </a:lnTo>
                <a:lnTo>
                  <a:pt x="871" y="888"/>
                </a:lnTo>
                <a:lnTo>
                  <a:pt x="851" y="896"/>
                </a:lnTo>
                <a:lnTo>
                  <a:pt x="832" y="904"/>
                </a:lnTo>
                <a:lnTo>
                  <a:pt x="811" y="911"/>
                </a:lnTo>
                <a:lnTo>
                  <a:pt x="790" y="917"/>
                </a:lnTo>
                <a:lnTo>
                  <a:pt x="769" y="922"/>
                </a:lnTo>
                <a:lnTo>
                  <a:pt x="747" y="925"/>
                </a:lnTo>
                <a:lnTo>
                  <a:pt x="725" y="928"/>
                </a:lnTo>
                <a:lnTo>
                  <a:pt x="704" y="930"/>
                </a:lnTo>
                <a:lnTo>
                  <a:pt x="681" y="931"/>
                </a:lnTo>
                <a:lnTo>
                  <a:pt x="681" y="931"/>
                </a:lnTo>
                <a:lnTo>
                  <a:pt x="659" y="930"/>
                </a:lnTo>
                <a:lnTo>
                  <a:pt x="636" y="928"/>
                </a:lnTo>
                <a:lnTo>
                  <a:pt x="614" y="925"/>
                </a:lnTo>
                <a:lnTo>
                  <a:pt x="593" y="922"/>
                </a:lnTo>
                <a:lnTo>
                  <a:pt x="573" y="917"/>
                </a:lnTo>
                <a:lnTo>
                  <a:pt x="551" y="911"/>
                </a:lnTo>
                <a:lnTo>
                  <a:pt x="531" y="904"/>
                </a:lnTo>
                <a:lnTo>
                  <a:pt x="511" y="896"/>
                </a:lnTo>
                <a:lnTo>
                  <a:pt x="492" y="888"/>
                </a:lnTo>
                <a:lnTo>
                  <a:pt x="473" y="878"/>
                </a:lnTo>
                <a:lnTo>
                  <a:pt x="454" y="868"/>
                </a:lnTo>
                <a:lnTo>
                  <a:pt x="437" y="856"/>
                </a:lnTo>
                <a:lnTo>
                  <a:pt x="420" y="845"/>
                </a:lnTo>
                <a:lnTo>
                  <a:pt x="404" y="832"/>
                </a:lnTo>
                <a:lnTo>
                  <a:pt x="388" y="817"/>
                </a:lnTo>
                <a:lnTo>
                  <a:pt x="372" y="803"/>
                </a:lnTo>
                <a:lnTo>
                  <a:pt x="358" y="788"/>
                </a:lnTo>
                <a:lnTo>
                  <a:pt x="345" y="772"/>
                </a:lnTo>
                <a:lnTo>
                  <a:pt x="332" y="755"/>
                </a:lnTo>
                <a:lnTo>
                  <a:pt x="319" y="738"/>
                </a:lnTo>
                <a:lnTo>
                  <a:pt x="307" y="721"/>
                </a:lnTo>
                <a:lnTo>
                  <a:pt x="297" y="702"/>
                </a:lnTo>
                <a:lnTo>
                  <a:pt x="287" y="683"/>
                </a:lnTo>
                <a:lnTo>
                  <a:pt x="278" y="664"/>
                </a:lnTo>
                <a:lnTo>
                  <a:pt x="271" y="644"/>
                </a:lnTo>
                <a:lnTo>
                  <a:pt x="264" y="624"/>
                </a:lnTo>
                <a:lnTo>
                  <a:pt x="258" y="604"/>
                </a:lnTo>
                <a:lnTo>
                  <a:pt x="254" y="582"/>
                </a:lnTo>
                <a:lnTo>
                  <a:pt x="250" y="561"/>
                </a:lnTo>
                <a:lnTo>
                  <a:pt x="247" y="539"/>
                </a:lnTo>
                <a:lnTo>
                  <a:pt x="245" y="516"/>
                </a:lnTo>
                <a:lnTo>
                  <a:pt x="244" y="494"/>
                </a:lnTo>
                <a:lnTo>
                  <a:pt x="244" y="494"/>
                </a:lnTo>
                <a:lnTo>
                  <a:pt x="245" y="474"/>
                </a:lnTo>
                <a:lnTo>
                  <a:pt x="247" y="452"/>
                </a:lnTo>
                <a:lnTo>
                  <a:pt x="248" y="434"/>
                </a:lnTo>
                <a:lnTo>
                  <a:pt x="252" y="414"/>
                </a:lnTo>
                <a:lnTo>
                  <a:pt x="255" y="393"/>
                </a:lnTo>
                <a:lnTo>
                  <a:pt x="261" y="375"/>
                </a:lnTo>
                <a:lnTo>
                  <a:pt x="267" y="356"/>
                </a:lnTo>
                <a:lnTo>
                  <a:pt x="274" y="337"/>
                </a:lnTo>
                <a:lnTo>
                  <a:pt x="281" y="320"/>
                </a:lnTo>
                <a:lnTo>
                  <a:pt x="289" y="303"/>
                </a:lnTo>
                <a:lnTo>
                  <a:pt x="307" y="268"/>
                </a:lnTo>
                <a:lnTo>
                  <a:pt x="329" y="236"/>
                </a:lnTo>
                <a:lnTo>
                  <a:pt x="353" y="206"/>
                </a:lnTo>
                <a:lnTo>
                  <a:pt x="353" y="206"/>
                </a:lnTo>
                <a:lnTo>
                  <a:pt x="369" y="189"/>
                </a:lnTo>
                <a:lnTo>
                  <a:pt x="387" y="173"/>
                </a:lnTo>
                <a:lnTo>
                  <a:pt x="214" y="0"/>
                </a:lnTo>
                <a:lnTo>
                  <a:pt x="214" y="0"/>
                </a:lnTo>
                <a:lnTo>
                  <a:pt x="196" y="17"/>
                </a:lnTo>
                <a:lnTo>
                  <a:pt x="179" y="33"/>
                </a:lnTo>
                <a:lnTo>
                  <a:pt x="179" y="33"/>
                </a:lnTo>
                <a:lnTo>
                  <a:pt x="149" y="69"/>
                </a:lnTo>
                <a:lnTo>
                  <a:pt x="120" y="108"/>
                </a:lnTo>
                <a:lnTo>
                  <a:pt x="94" y="148"/>
                </a:lnTo>
                <a:lnTo>
                  <a:pt x="71" y="190"/>
                </a:lnTo>
                <a:lnTo>
                  <a:pt x="61" y="212"/>
                </a:lnTo>
                <a:lnTo>
                  <a:pt x="51" y="235"/>
                </a:lnTo>
                <a:lnTo>
                  <a:pt x="42" y="256"/>
                </a:lnTo>
                <a:lnTo>
                  <a:pt x="33" y="279"/>
                </a:lnTo>
                <a:lnTo>
                  <a:pt x="26" y="304"/>
                </a:lnTo>
                <a:lnTo>
                  <a:pt x="20" y="327"/>
                </a:lnTo>
                <a:lnTo>
                  <a:pt x="15" y="352"/>
                </a:lnTo>
                <a:lnTo>
                  <a:pt x="10" y="376"/>
                </a:lnTo>
                <a:lnTo>
                  <a:pt x="10" y="376"/>
                </a:lnTo>
                <a:lnTo>
                  <a:pt x="6" y="405"/>
                </a:lnTo>
                <a:lnTo>
                  <a:pt x="2" y="434"/>
                </a:lnTo>
                <a:lnTo>
                  <a:pt x="0" y="464"/>
                </a:lnTo>
                <a:lnTo>
                  <a:pt x="0" y="494"/>
                </a:lnTo>
                <a:lnTo>
                  <a:pt x="0" y="494"/>
                </a:lnTo>
                <a:lnTo>
                  <a:pt x="0" y="529"/>
                </a:lnTo>
                <a:lnTo>
                  <a:pt x="3" y="563"/>
                </a:lnTo>
                <a:lnTo>
                  <a:pt x="7" y="598"/>
                </a:lnTo>
                <a:lnTo>
                  <a:pt x="13" y="631"/>
                </a:lnTo>
                <a:lnTo>
                  <a:pt x="20" y="664"/>
                </a:lnTo>
                <a:lnTo>
                  <a:pt x="30" y="696"/>
                </a:lnTo>
                <a:lnTo>
                  <a:pt x="41" y="728"/>
                </a:lnTo>
                <a:lnTo>
                  <a:pt x="53" y="760"/>
                </a:lnTo>
                <a:lnTo>
                  <a:pt x="66" y="790"/>
                </a:lnTo>
                <a:lnTo>
                  <a:pt x="82" y="819"/>
                </a:lnTo>
                <a:lnTo>
                  <a:pt x="98" y="847"/>
                </a:lnTo>
                <a:lnTo>
                  <a:pt x="115" y="875"/>
                </a:lnTo>
                <a:lnTo>
                  <a:pt x="136" y="902"/>
                </a:lnTo>
                <a:lnTo>
                  <a:pt x="156" y="928"/>
                </a:lnTo>
                <a:lnTo>
                  <a:pt x="176" y="953"/>
                </a:lnTo>
                <a:lnTo>
                  <a:pt x="199" y="976"/>
                </a:lnTo>
                <a:lnTo>
                  <a:pt x="224" y="999"/>
                </a:lnTo>
                <a:lnTo>
                  <a:pt x="248" y="1020"/>
                </a:lnTo>
                <a:lnTo>
                  <a:pt x="274" y="1041"/>
                </a:lnTo>
                <a:lnTo>
                  <a:pt x="300" y="1059"/>
                </a:lnTo>
                <a:lnTo>
                  <a:pt x="327" y="1077"/>
                </a:lnTo>
                <a:lnTo>
                  <a:pt x="356" y="1094"/>
                </a:lnTo>
                <a:lnTo>
                  <a:pt x="385" y="1108"/>
                </a:lnTo>
                <a:lnTo>
                  <a:pt x="415" y="1121"/>
                </a:lnTo>
                <a:lnTo>
                  <a:pt x="447" y="1134"/>
                </a:lnTo>
                <a:lnTo>
                  <a:pt x="479" y="1144"/>
                </a:lnTo>
                <a:lnTo>
                  <a:pt x="511" y="1154"/>
                </a:lnTo>
                <a:lnTo>
                  <a:pt x="544" y="1162"/>
                </a:lnTo>
                <a:lnTo>
                  <a:pt x="577" y="1167"/>
                </a:lnTo>
                <a:lnTo>
                  <a:pt x="612" y="1172"/>
                </a:lnTo>
                <a:lnTo>
                  <a:pt x="646" y="1175"/>
                </a:lnTo>
                <a:lnTo>
                  <a:pt x="681" y="1176"/>
                </a:lnTo>
                <a:lnTo>
                  <a:pt x="681" y="1176"/>
                </a:lnTo>
                <a:lnTo>
                  <a:pt x="717" y="1175"/>
                </a:lnTo>
                <a:lnTo>
                  <a:pt x="751" y="1172"/>
                </a:lnTo>
                <a:lnTo>
                  <a:pt x="785" y="1167"/>
                </a:lnTo>
                <a:lnTo>
                  <a:pt x="819" y="1162"/>
                </a:lnTo>
                <a:lnTo>
                  <a:pt x="852" y="1154"/>
                </a:lnTo>
                <a:lnTo>
                  <a:pt x="884" y="1144"/>
                </a:lnTo>
                <a:lnTo>
                  <a:pt x="916" y="1134"/>
                </a:lnTo>
                <a:lnTo>
                  <a:pt x="946" y="1121"/>
                </a:lnTo>
                <a:lnTo>
                  <a:pt x="976" y="1108"/>
                </a:lnTo>
                <a:lnTo>
                  <a:pt x="1007" y="1094"/>
                </a:lnTo>
                <a:lnTo>
                  <a:pt x="1036" y="1077"/>
                </a:lnTo>
                <a:lnTo>
                  <a:pt x="1063" y="1059"/>
                </a:lnTo>
                <a:lnTo>
                  <a:pt x="1089" y="1041"/>
                </a:lnTo>
                <a:lnTo>
                  <a:pt x="1115" y="1020"/>
                </a:lnTo>
                <a:lnTo>
                  <a:pt x="1139" y="999"/>
                </a:lnTo>
                <a:lnTo>
                  <a:pt x="1164" y="976"/>
                </a:lnTo>
                <a:lnTo>
                  <a:pt x="1185" y="953"/>
                </a:lnTo>
                <a:lnTo>
                  <a:pt x="1207" y="928"/>
                </a:lnTo>
                <a:lnTo>
                  <a:pt x="1227" y="902"/>
                </a:lnTo>
                <a:lnTo>
                  <a:pt x="1246" y="875"/>
                </a:lnTo>
                <a:lnTo>
                  <a:pt x="1265" y="847"/>
                </a:lnTo>
                <a:lnTo>
                  <a:pt x="1281" y="819"/>
                </a:lnTo>
                <a:lnTo>
                  <a:pt x="1295" y="790"/>
                </a:lnTo>
                <a:lnTo>
                  <a:pt x="1310" y="760"/>
                </a:lnTo>
                <a:lnTo>
                  <a:pt x="1321" y="728"/>
                </a:lnTo>
                <a:lnTo>
                  <a:pt x="1333" y="696"/>
                </a:lnTo>
                <a:lnTo>
                  <a:pt x="1341" y="664"/>
                </a:lnTo>
                <a:lnTo>
                  <a:pt x="1350" y="631"/>
                </a:lnTo>
                <a:lnTo>
                  <a:pt x="1356" y="598"/>
                </a:lnTo>
                <a:lnTo>
                  <a:pt x="1360" y="563"/>
                </a:lnTo>
                <a:lnTo>
                  <a:pt x="1363" y="529"/>
                </a:lnTo>
                <a:lnTo>
                  <a:pt x="1363" y="494"/>
                </a:lnTo>
                <a:lnTo>
                  <a:pt x="1363" y="494"/>
                </a:lnTo>
                <a:lnTo>
                  <a:pt x="1363" y="464"/>
                </a:lnTo>
                <a:lnTo>
                  <a:pt x="1360" y="434"/>
                </a:lnTo>
                <a:lnTo>
                  <a:pt x="1357" y="405"/>
                </a:lnTo>
                <a:lnTo>
                  <a:pt x="1353" y="376"/>
                </a:lnTo>
                <a:lnTo>
                  <a:pt x="1353" y="376"/>
                </a:lnTo>
                <a:close/>
              </a:path>
            </a:pathLst>
          </a:custGeom>
          <a:solidFill>
            <a:schemeClr val="accent1"/>
          </a:solidFill>
          <a:ln w="9525">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 name="Freeform 8"/>
          <p:cNvSpPr>
            <a:spLocks/>
          </p:cNvSpPr>
          <p:nvPr/>
        </p:nvSpPr>
        <p:spPr bwMode="auto">
          <a:xfrm>
            <a:off x="8193275" y="2907187"/>
            <a:ext cx="2137138" cy="2476684"/>
          </a:xfrm>
          <a:custGeom>
            <a:avLst/>
            <a:gdLst>
              <a:gd name="T0" fmla="*/ 436 w 1177"/>
              <a:gd name="T1" fmla="*/ 3 h 1364"/>
              <a:gd name="T2" fmla="*/ 372 w 1177"/>
              <a:gd name="T3" fmla="*/ 35 h 1364"/>
              <a:gd name="T4" fmla="*/ 345 w 1177"/>
              <a:gd name="T5" fmla="*/ 130 h 1364"/>
              <a:gd name="T6" fmla="*/ 293 w 1177"/>
              <a:gd name="T7" fmla="*/ 240 h 1364"/>
              <a:gd name="T8" fmla="*/ 207 w 1177"/>
              <a:gd name="T9" fmla="*/ 354 h 1364"/>
              <a:gd name="T10" fmla="*/ 321 w 1177"/>
              <a:gd name="T11" fmla="*/ 282 h 1364"/>
              <a:gd name="T12" fmla="*/ 396 w 1177"/>
              <a:gd name="T13" fmla="*/ 257 h 1364"/>
              <a:gd name="T14" fmla="*/ 475 w 1177"/>
              <a:gd name="T15" fmla="*/ 247 h 1364"/>
              <a:gd name="T16" fmla="*/ 540 w 1177"/>
              <a:gd name="T17" fmla="*/ 248 h 1364"/>
              <a:gd name="T18" fmla="*/ 625 w 1177"/>
              <a:gd name="T19" fmla="*/ 266 h 1364"/>
              <a:gd name="T20" fmla="*/ 703 w 1177"/>
              <a:gd name="T21" fmla="*/ 299 h 1364"/>
              <a:gd name="T22" fmla="*/ 773 w 1177"/>
              <a:gd name="T23" fmla="*/ 345 h 1364"/>
              <a:gd name="T24" fmla="*/ 832 w 1177"/>
              <a:gd name="T25" fmla="*/ 404 h 1364"/>
              <a:gd name="T26" fmla="*/ 879 w 1177"/>
              <a:gd name="T27" fmla="*/ 475 h 1364"/>
              <a:gd name="T28" fmla="*/ 912 w 1177"/>
              <a:gd name="T29" fmla="*/ 553 h 1364"/>
              <a:gd name="T30" fmla="*/ 929 w 1177"/>
              <a:gd name="T31" fmla="*/ 638 h 1364"/>
              <a:gd name="T32" fmla="*/ 932 w 1177"/>
              <a:gd name="T33" fmla="*/ 705 h 1364"/>
              <a:gd name="T34" fmla="*/ 918 w 1177"/>
              <a:gd name="T35" fmla="*/ 792 h 1364"/>
              <a:gd name="T36" fmla="*/ 889 w 1177"/>
              <a:gd name="T37" fmla="*/ 871 h 1364"/>
              <a:gd name="T38" fmla="*/ 845 w 1177"/>
              <a:gd name="T39" fmla="*/ 943 h 1364"/>
              <a:gd name="T40" fmla="*/ 789 w 1177"/>
              <a:gd name="T41" fmla="*/ 1005 h 1364"/>
              <a:gd name="T42" fmla="*/ 721 w 1177"/>
              <a:gd name="T43" fmla="*/ 1056 h 1364"/>
              <a:gd name="T44" fmla="*/ 645 w 1177"/>
              <a:gd name="T45" fmla="*/ 1093 h 1364"/>
              <a:gd name="T46" fmla="*/ 561 w 1177"/>
              <a:gd name="T47" fmla="*/ 1115 h 1364"/>
              <a:gd name="T48" fmla="*/ 495 w 1177"/>
              <a:gd name="T49" fmla="*/ 1119 h 1364"/>
              <a:gd name="T50" fmla="*/ 414 w 1177"/>
              <a:gd name="T51" fmla="*/ 1112 h 1364"/>
              <a:gd name="T52" fmla="*/ 338 w 1177"/>
              <a:gd name="T53" fmla="*/ 1090 h 1364"/>
              <a:gd name="T54" fmla="*/ 237 w 1177"/>
              <a:gd name="T55" fmla="*/ 1034 h 1364"/>
              <a:gd name="T56" fmla="*/ 173 w 1177"/>
              <a:gd name="T57" fmla="*/ 978 h 1364"/>
              <a:gd name="T58" fmla="*/ 34 w 1177"/>
              <a:gd name="T59" fmla="*/ 1184 h 1364"/>
              <a:gd name="T60" fmla="*/ 149 w 1177"/>
              <a:gd name="T61" fmla="*/ 1269 h 1364"/>
              <a:gd name="T62" fmla="*/ 259 w 1177"/>
              <a:gd name="T63" fmla="*/ 1321 h 1364"/>
              <a:gd name="T64" fmla="*/ 352 w 1177"/>
              <a:gd name="T65" fmla="*/ 1348 h 1364"/>
              <a:gd name="T66" fmla="*/ 436 w 1177"/>
              <a:gd name="T67" fmla="*/ 1361 h 1364"/>
              <a:gd name="T68" fmla="*/ 530 w 1177"/>
              <a:gd name="T69" fmla="*/ 1363 h 1364"/>
              <a:gd name="T70" fmla="*/ 665 w 1177"/>
              <a:gd name="T71" fmla="*/ 1343 h 1364"/>
              <a:gd name="T72" fmla="*/ 791 w 1177"/>
              <a:gd name="T73" fmla="*/ 1296 h 1364"/>
              <a:gd name="T74" fmla="*/ 903 w 1177"/>
              <a:gd name="T75" fmla="*/ 1229 h 1364"/>
              <a:gd name="T76" fmla="*/ 1000 w 1177"/>
              <a:gd name="T77" fmla="*/ 1141 h 1364"/>
              <a:gd name="T78" fmla="*/ 1078 w 1177"/>
              <a:gd name="T79" fmla="*/ 1035 h 1364"/>
              <a:gd name="T80" fmla="*/ 1135 w 1177"/>
              <a:gd name="T81" fmla="*/ 917 h 1364"/>
              <a:gd name="T82" fmla="*/ 1168 w 1177"/>
              <a:gd name="T83" fmla="*/ 786 h 1364"/>
              <a:gd name="T84" fmla="*/ 1177 w 1177"/>
              <a:gd name="T85" fmla="*/ 682 h 1364"/>
              <a:gd name="T86" fmla="*/ 1163 w 1177"/>
              <a:gd name="T87" fmla="*/ 545 h 1364"/>
              <a:gd name="T88" fmla="*/ 1124 w 1177"/>
              <a:gd name="T89" fmla="*/ 417 h 1364"/>
              <a:gd name="T90" fmla="*/ 1060 w 1177"/>
              <a:gd name="T91" fmla="*/ 302 h 1364"/>
              <a:gd name="T92" fmla="*/ 977 w 1177"/>
              <a:gd name="T93" fmla="*/ 201 h 1364"/>
              <a:gd name="T94" fmla="*/ 876 w 1177"/>
              <a:gd name="T95" fmla="*/ 117 h 1364"/>
              <a:gd name="T96" fmla="*/ 760 w 1177"/>
              <a:gd name="T97" fmla="*/ 55 h 1364"/>
              <a:gd name="T98" fmla="*/ 632 w 1177"/>
              <a:gd name="T99" fmla="*/ 15 h 1364"/>
              <a:gd name="T100" fmla="*/ 495 w 1177"/>
              <a:gd name="T101" fmla="*/ 0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7" h="1364">
                <a:moveTo>
                  <a:pt x="495" y="0"/>
                </a:moveTo>
                <a:lnTo>
                  <a:pt x="495" y="0"/>
                </a:lnTo>
                <a:lnTo>
                  <a:pt x="465" y="2"/>
                </a:lnTo>
                <a:lnTo>
                  <a:pt x="436" y="3"/>
                </a:lnTo>
                <a:lnTo>
                  <a:pt x="406" y="6"/>
                </a:lnTo>
                <a:lnTo>
                  <a:pt x="377" y="12"/>
                </a:lnTo>
                <a:lnTo>
                  <a:pt x="377" y="12"/>
                </a:lnTo>
                <a:lnTo>
                  <a:pt x="372" y="35"/>
                </a:lnTo>
                <a:lnTo>
                  <a:pt x="367" y="60"/>
                </a:lnTo>
                <a:lnTo>
                  <a:pt x="359" y="84"/>
                </a:lnTo>
                <a:lnTo>
                  <a:pt x="352" y="107"/>
                </a:lnTo>
                <a:lnTo>
                  <a:pt x="345" y="130"/>
                </a:lnTo>
                <a:lnTo>
                  <a:pt x="336" y="153"/>
                </a:lnTo>
                <a:lnTo>
                  <a:pt x="326" y="175"/>
                </a:lnTo>
                <a:lnTo>
                  <a:pt x="316" y="196"/>
                </a:lnTo>
                <a:lnTo>
                  <a:pt x="293" y="240"/>
                </a:lnTo>
                <a:lnTo>
                  <a:pt x="267" y="280"/>
                </a:lnTo>
                <a:lnTo>
                  <a:pt x="238" y="318"/>
                </a:lnTo>
                <a:lnTo>
                  <a:pt x="207" y="354"/>
                </a:lnTo>
                <a:lnTo>
                  <a:pt x="207" y="354"/>
                </a:lnTo>
                <a:lnTo>
                  <a:pt x="237" y="331"/>
                </a:lnTo>
                <a:lnTo>
                  <a:pt x="269" y="309"/>
                </a:lnTo>
                <a:lnTo>
                  <a:pt x="303" y="290"/>
                </a:lnTo>
                <a:lnTo>
                  <a:pt x="321" y="282"/>
                </a:lnTo>
                <a:lnTo>
                  <a:pt x="338" y="274"/>
                </a:lnTo>
                <a:lnTo>
                  <a:pt x="357" y="269"/>
                </a:lnTo>
                <a:lnTo>
                  <a:pt x="375" y="263"/>
                </a:lnTo>
                <a:lnTo>
                  <a:pt x="396" y="257"/>
                </a:lnTo>
                <a:lnTo>
                  <a:pt x="414" y="253"/>
                </a:lnTo>
                <a:lnTo>
                  <a:pt x="434" y="250"/>
                </a:lnTo>
                <a:lnTo>
                  <a:pt x="455" y="248"/>
                </a:lnTo>
                <a:lnTo>
                  <a:pt x="475" y="247"/>
                </a:lnTo>
                <a:lnTo>
                  <a:pt x="495" y="245"/>
                </a:lnTo>
                <a:lnTo>
                  <a:pt x="495" y="245"/>
                </a:lnTo>
                <a:lnTo>
                  <a:pt x="518" y="247"/>
                </a:lnTo>
                <a:lnTo>
                  <a:pt x="540" y="248"/>
                </a:lnTo>
                <a:lnTo>
                  <a:pt x="561" y="251"/>
                </a:lnTo>
                <a:lnTo>
                  <a:pt x="583" y="254"/>
                </a:lnTo>
                <a:lnTo>
                  <a:pt x="605" y="260"/>
                </a:lnTo>
                <a:lnTo>
                  <a:pt x="625" y="266"/>
                </a:lnTo>
                <a:lnTo>
                  <a:pt x="645" y="273"/>
                </a:lnTo>
                <a:lnTo>
                  <a:pt x="665" y="280"/>
                </a:lnTo>
                <a:lnTo>
                  <a:pt x="684" y="289"/>
                </a:lnTo>
                <a:lnTo>
                  <a:pt x="703" y="299"/>
                </a:lnTo>
                <a:lnTo>
                  <a:pt x="721" y="309"/>
                </a:lnTo>
                <a:lnTo>
                  <a:pt x="739" y="320"/>
                </a:lnTo>
                <a:lnTo>
                  <a:pt x="756" y="332"/>
                </a:lnTo>
                <a:lnTo>
                  <a:pt x="773" y="345"/>
                </a:lnTo>
                <a:lnTo>
                  <a:pt x="789" y="359"/>
                </a:lnTo>
                <a:lnTo>
                  <a:pt x="804" y="374"/>
                </a:lnTo>
                <a:lnTo>
                  <a:pt x="818" y="388"/>
                </a:lnTo>
                <a:lnTo>
                  <a:pt x="832" y="404"/>
                </a:lnTo>
                <a:lnTo>
                  <a:pt x="845" y="421"/>
                </a:lnTo>
                <a:lnTo>
                  <a:pt x="857" y="439"/>
                </a:lnTo>
                <a:lnTo>
                  <a:pt x="869" y="456"/>
                </a:lnTo>
                <a:lnTo>
                  <a:pt x="879" y="475"/>
                </a:lnTo>
                <a:lnTo>
                  <a:pt x="889" y="493"/>
                </a:lnTo>
                <a:lnTo>
                  <a:pt x="897" y="512"/>
                </a:lnTo>
                <a:lnTo>
                  <a:pt x="906" y="532"/>
                </a:lnTo>
                <a:lnTo>
                  <a:pt x="912" y="553"/>
                </a:lnTo>
                <a:lnTo>
                  <a:pt x="918" y="573"/>
                </a:lnTo>
                <a:lnTo>
                  <a:pt x="923" y="594"/>
                </a:lnTo>
                <a:lnTo>
                  <a:pt x="928" y="616"/>
                </a:lnTo>
                <a:lnTo>
                  <a:pt x="929" y="638"/>
                </a:lnTo>
                <a:lnTo>
                  <a:pt x="932" y="661"/>
                </a:lnTo>
                <a:lnTo>
                  <a:pt x="932" y="682"/>
                </a:lnTo>
                <a:lnTo>
                  <a:pt x="932" y="682"/>
                </a:lnTo>
                <a:lnTo>
                  <a:pt x="932" y="705"/>
                </a:lnTo>
                <a:lnTo>
                  <a:pt x="929" y="727"/>
                </a:lnTo>
                <a:lnTo>
                  <a:pt x="928" y="749"/>
                </a:lnTo>
                <a:lnTo>
                  <a:pt x="923" y="770"/>
                </a:lnTo>
                <a:lnTo>
                  <a:pt x="918" y="792"/>
                </a:lnTo>
                <a:lnTo>
                  <a:pt x="912" y="812"/>
                </a:lnTo>
                <a:lnTo>
                  <a:pt x="906" y="832"/>
                </a:lnTo>
                <a:lnTo>
                  <a:pt x="897" y="852"/>
                </a:lnTo>
                <a:lnTo>
                  <a:pt x="889" y="871"/>
                </a:lnTo>
                <a:lnTo>
                  <a:pt x="879" y="891"/>
                </a:lnTo>
                <a:lnTo>
                  <a:pt x="869" y="909"/>
                </a:lnTo>
                <a:lnTo>
                  <a:pt x="857" y="927"/>
                </a:lnTo>
                <a:lnTo>
                  <a:pt x="845" y="943"/>
                </a:lnTo>
                <a:lnTo>
                  <a:pt x="832" y="961"/>
                </a:lnTo>
                <a:lnTo>
                  <a:pt x="818" y="976"/>
                </a:lnTo>
                <a:lnTo>
                  <a:pt x="804" y="991"/>
                </a:lnTo>
                <a:lnTo>
                  <a:pt x="789" y="1005"/>
                </a:lnTo>
                <a:lnTo>
                  <a:pt x="773" y="1020"/>
                </a:lnTo>
                <a:lnTo>
                  <a:pt x="756" y="1033"/>
                </a:lnTo>
                <a:lnTo>
                  <a:pt x="739" y="1044"/>
                </a:lnTo>
                <a:lnTo>
                  <a:pt x="721" y="1056"/>
                </a:lnTo>
                <a:lnTo>
                  <a:pt x="703" y="1067"/>
                </a:lnTo>
                <a:lnTo>
                  <a:pt x="684" y="1076"/>
                </a:lnTo>
                <a:lnTo>
                  <a:pt x="665" y="1084"/>
                </a:lnTo>
                <a:lnTo>
                  <a:pt x="645" y="1093"/>
                </a:lnTo>
                <a:lnTo>
                  <a:pt x="625" y="1099"/>
                </a:lnTo>
                <a:lnTo>
                  <a:pt x="605" y="1106"/>
                </a:lnTo>
                <a:lnTo>
                  <a:pt x="583" y="1110"/>
                </a:lnTo>
                <a:lnTo>
                  <a:pt x="561" y="1115"/>
                </a:lnTo>
                <a:lnTo>
                  <a:pt x="540" y="1116"/>
                </a:lnTo>
                <a:lnTo>
                  <a:pt x="518" y="1119"/>
                </a:lnTo>
                <a:lnTo>
                  <a:pt x="495" y="1119"/>
                </a:lnTo>
                <a:lnTo>
                  <a:pt x="495" y="1119"/>
                </a:lnTo>
                <a:lnTo>
                  <a:pt x="475" y="1119"/>
                </a:lnTo>
                <a:lnTo>
                  <a:pt x="455" y="1118"/>
                </a:lnTo>
                <a:lnTo>
                  <a:pt x="434" y="1115"/>
                </a:lnTo>
                <a:lnTo>
                  <a:pt x="414" y="1112"/>
                </a:lnTo>
                <a:lnTo>
                  <a:pt x="396" y="1108"/>
                </a:lnTo>
                <a:lnTo>
                  <a:pt x="375" y="1103"/>
                </a:lnTo>
                <a:lnTo>
                  <a:pt x="357" y="1097"/>
                </a:lnTo>
                <a:lnTo>
                  <a:pt x="338" y="1090"/>
                </a:lnTo>
                <a:lnTo>
                  <a:pt x="321" y="1083"/>
                </a:lnTo>
                <a:lnTo>
                  <a:pt x="303" y="1074"/>
                </a:lnTo>
                <a:lnTo>
                  <a:pt x="269" y="1056"/>
                </a:lnTo>
                <a:lnTo>
                  <a:pt x="237" y="1034"/>
                </a:lnTo>
                <a:lnTo>
                  <a:pt x="207" y="1011"/>
                </a:lnTo>
                <a:lnTo>
                  <a:pt x="207" y="1011"/>
                </a:lnTo>
                <a:lnTo>
                  <a:pt x="189" y="995"/>
                </a:lnTo>
                <a:lnTo>
                  <a:pt x="173" y="978"/>
                </a:lnTo>
                <a:lnTo>
                  <a:pt x="0" y="1151"/>
                </a:lnTo>
                <a:lnTo>
                  <a:pt x="0" y="1151"/>
                </a:lnTo>
                <a:lnTo>
                  <a:pt x="18" y="1167"/>
                </a:lnTo>
                <a:lnTo>
                  <a:pt x="34" y="1184"/>
                </a:lnTo>
                <a:lnTo>
                  <a:pt x="34" y="1184"/>
                </a:lnTo>
                <a:lnTo>
                  <a:pt x="70" y="1216"/>
                </a:lnTo>
                <a:lnTo>
                  <a:pt x="109" y="1243"/>
                </a:lnTo>
                <a:lnTo>
                  <a:pt x="149" y="1269"/>
                </a:lnTo>
                <a:lnTo>
                  <a:pt x="191" y="1292"/>
                </a:lnTo>
                <a:lnTo>
                  <a:pt x="212" y="1304"/>
                </a:lnTo>
                <a:lnTo>
                  <a:pt x="235" y="1312"/>
                </a:lnTo>
                <a:lnTo>
                  <a:pt x="259" y="1321"/>
                </a:lnTo>
                <a:lnTo>
                  <a:pt x="282" y="1330"/>
                </a:lnTo>
                <a:lnTo>
                  <a:pt x="305" y="1337"/>
                </a:lnTo>
                <a:lnTo>
                  <a:pt x="328" y="1344"/>
                </a:lnTo>
                <a:lnTo>
                  <a:pt x="352" y="1348"/>
                </a:lnTo>
                <a:lnTo>
                  <a:pt x="377" y="1354"/>
                </a:lnTo>
                <a:lnTo>
                  <a:pt x="377" y="1354"/>
                </a:lnTo>
                <a:lnTo>
                  <a:pt x="406" y="1358"/>
                </a:lnTo>
                <a:lnTo>
                  <a:pt x="436" y="1361"/>
                </a:lnTo>
                <a:lnTo>
                  <a:pt x="465" y="1363"/>
                </a:lnTo>
                <a:lnTo>
                  <a:pt x="495" y="1364"/>
                </a:lnTo>
                <a:lnTo>
                  <a:pt x="495" y="1364"/>
                </a:lnTo>
                <a:lnTo>
                  <a:pt x="530" y="1363"/>
                </a:lnTo>
                <a:lnTo>
                  <a:pt x="564" y="1360"/>
                </a:lnTo>
                <a:lnTo>
                  <a:pt x="599" y="1355"/>
                </a:lnTo>
                <a:lnTo>
                  <a:pt x="632" y="1350"/>
                </a:lnTo>
                <a:lnTo>
                  <a:pt x="665" y="1343"/>
                </a:lnTo>
                <a:lnTo>
                  <a:pt x="698" y="1334"/>
                </a:lnTo>
                <a:lnTo>
                  <a:pt x="730" y="1322"/>
                </a:lnTo>
                <a:lnTo>
                  <a:pt x="760" y="1311"/>
                </a:lnTo>
                <a:lnTo>
                  <a:pt x="791" y="1296"/>
                </a:lnTo>
                <a:lnTo>
                  <a:pt x="819" y="1282"/>
                </a:lnTo>
                <a:lnTo>
                  <a:pt x="848" y="1265"/>
                </a:lnTo>
                <a:lnTo>
                  <a:pt x="876" y="1247"/>
                </a:lnTo>
                <a:lnTo>
                  <a:pt x="903" y="1229"/>
                </a:lnTo>
                <a:lnTo>
                  <a:pt x="929" y="1208"/>
                </a:lnTo>
                <a:lnTo>
                  <a:pt x="954" y="1187"/>
                </a:lnTo>
                <a:lnTo>
                  <a:pt x="977" y="1164"/>
                </a:lnTo>
                <a:lnTo>
                  <a:pt x="1000" y="1141"/>
                </a:lnTo>
                <a:lnTo>
                  <a:pt x="1021" y="1116"/>
                </a:lnTo>
                <a:lnTo>
                  <a:pt x="1042" y="1090"/>
                </a:lnTo>
                <a:lnTo>
                  <a:pt x="1060" y="1063"/>
                </a:lnTo>
                <a:lnTo>
                  <a:pt x="1078" y="1035"/>
                </a:lnTo>
                <a:lnTo>
                  <a:pt x="1095" y="1007"/>
                </a:lnTo>
                <a:lnTo>
                  <a:pt x="1109" y="978"/>
                </a:lnTo>
                <a:lnTo>
                  <a:pt x="1124" y="948"/>
                </a:lnTo>
                <a:lnTo>
                  <a:pt x="1135" y="917"/>
                </a:lnTo>
                <a:lnTo>
                  <a:pt x="1147" y="886"/>
                </a:lnTo>
                <a:lnTo>
                  <a:pt x="1155" y="852"/>
                </a:lnTo>
                <a:lnTo>
                  <a:pt x="1163" y="819"/>
                </a:lnTo>
                <a:lnTo>
                  <a:pt x="1168" y="786"/>
                </a:lnTo>
                <a:lnTo>
                  <a:pt x="1173" y="751"/>
                </a:lnTo>
                <a:lnTo>
                  <a:pt x="1176" y="717"/>
                </a:lnTo>
                <a:lnTo>
                  <a:pt x="1177" y="682"/>
                </a:lnTo>
                <a:lnTo>
                  <a:pt x="1177" y="682"/>
                </a:lnTo>
                <a:lnTo>
                  <a:pt x="1176" y="648"/>
                </a:lnTo>
                <a:lnTo>
                  <a:pt x="1173" y="613"/>
                </a:lnTo>
                <a:lnTo>
                  <a:pt x="1168" y="578"/>
                </a:lnTo>
                <a:lnTo>
                  <a:pt x="1163" y="545"/>
                </a:lnTo>
                <a:lnTo>
                  <a:pt x="1155" y="512"/>
                </a:lnTo>
                <a:lnTo>
                  <a:pt x="1147" y="480"/>
                </a:lnTo>
                <a:lnTo>
                  <a:pt x="1135" y="449"/>
                </a:lnTo>
                <a:lnTo>
                  <a:pt x="1124" y="417"/>
                </a:lnTo>
                <a:lnTo>
                  <a:pt x="1109" y="387"/>
                </a:lnTo>
                <a:lnTo>
                  <a:pt x="1095" y="358"/>
                </a:lnTo>
                <a:lnTo>
                  <a:pt x="1078" y="329"/>
                </a:lnTo>
                <a:lnTo>
                  <a:pt x="1060" y="302"/>
                </a:lnTo>
                <a:lnTo>
                  <a:pt x="1042" y="274"/>
                </a:lnTo>
                <a:lnTo>
                  <a:pt x="1021" y="248"/>
                </a:lnTo>
                <a:lnTo>
                  <a:pt x="1000" y="224"/>
                </a:lnTo>
                <a:lnTo>
                  <a:pt x="977" y="201"/>
                </a:lnTo>
                <a:lnTo>
                  <a:pt x="954" y="178"/>
                </a:lnTo>
                <a:lnTo>
                  <a:pt x="929" y="156"/>
                </a:lnTo>
                <a:lnTo>
                  <a:pt x="903" y="136"/>
                </a:lnTo>
                <a:lnTo>
                  <a:pt x="876" y="117"/>
                </a:lnTo>
                <a:lnTo>
                  <a:pt x="848" y="100"/>
                </a:lnTo>
                <a:lnTo>
                  <a:pt x="819" y="83"/>
                </a:lnTo>
                <a:lnTo>
                  <a:pt x="791" y="68"/>
                </a:lnTo>
                <a:lnTo>
                  <a:pt x="760" y="55"/>
                </a:lnTo>
                <a:lnTo>
                  <a:pt x="730" y="42"/>
                </a:lnTo>
                <a:lnTo>
                  <a:pt x="698" y="32"/>
                </a:lnTo>
                <a:lnTo>
                  <a:pt x="665" y="22"/>
                </a:lnTo>
                <a:lnTo>
                  <a:pt x="632" y="15"/>
                </a:lnTo>
                <a:lnTo>
                  <a:pt x="599" y="9"/>
                </a:lnTo>
                <a:lnTo>
                  <a:pt x="564" y="5"/>
                </a:lnTo>
                <a:lnTo>
                  <a:pt x="530" y="2"/>
                </a:lnTo>
                <a:lnTo>
                  <a:pt x="495" y="0"/>
                </a:lnTo>
                <a:lnTo>
                  <a:pt x="495" y="0"/>
                </a:lnTo>
                <a:close/>
              </a:path>
            </a:pathLst>
          </a:custGeom>
          <a:solidFill>
            <a:schemeClr val="accent4"/>
          </a:solidFill>
          <a:ln w="9525">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 name="Freeform 9"/>
          <p:cNvSpPr>
            <a:spLocks/>
          </p:cNvSpPr>
          <p:nvPr/>
        </p:nvSpPr>
        <p:spPr bwMode="auto">
          <a:xfrm>
            <a:off x="6421103" y="1476376"/>
            <a:ext cx="2474867" cy="2133507"/>
          </a:xfrm>
          <a:custGeom>
            <a:avLst/>
            <a:gdLst>
              <a:gd name="T0" fmla="*/ 612 w 1363"/>
              <a:gd name="T1" fmla="*/ 3 h 1175"/>
              <a:gd name="T2" fmla="*/ 479 w 1363"/>
              <a:gd name="T3" fmla="*/ 30 h 1175"/>
              <a:gd name="T4" fmla="*/ 356 w 1363"/>
              <a:gd name="T5" fmla="*/ 82 h 1175"/>
              <a:gd name="T6" fmla="*/ 248 w 1363"/>
              <a:gd name="T7" fmla="*/ 156 h 1175"/>
              <a:gd name="T8" fmla="*/ 156 w 1363"/>
              <a:gd name="T9" fmla="*/ 248 h 1175"/>
              <a:gd name="T10" fmla="*/ 82 w 1363"/>
              <a:gd name="T11" fmla="*/ 356 h 1175"/>
              <a:gd name="T12" fmla="*/ 30 w 1363"/>
              <a:gd name="T13" fmla="*/ 478 h 1175"/>
              <a:gd name="T14" fmla="*/ 3 w 1363"/>
              <a:gd name="T15" fmla="*/ 611 h 1175"/>
              <a:gd name="T16" fmla="*/ 0 w 1363"/>
              <a:gd name="T17" fmla="*/ 711 h 1175"/>
              <a:gd name="T18" fmla="*/ 10 w 1363"/>
              <a:gd name="T19" fmla="*/ 800 h 1175"/>
              <a:gd name="T20" fmla="*/ 105 w 1363"/>
              <a:gd name="T21" fmla="*/ 823 h 1175"/>
              <a:gd name="T22" fmla="*/ 195 w 1363"/>
              <a:gd name="T23" fmla="*/ 860 h 1175"/>
              <a:gd name="T24" fmla="*/ 353 w 1363"/>
              <a:gd name="T25" fmla="*/ 969 h 1175"/>
              <a:gd name="T26" fmla="*/ 289 w 1363"/>
              <a:gd name="T27" fmla="*/ 873 h 1175"/>
              <a:gd name="T28" fmla="*/ 261 w 1363"/>
              <a:gd name="T29" fmla="*/ 800 h 1175"/>
              <a:gd name="T30" fmla="*/ 247 w 1363"/>
              <a:gd name="T31" fmla="*/ 722 h 1175"/>
              <a:gd name="T32" fmla="*/ 245 w 1363"/>
              <a:gd name="T33" fmla="*/ 659 h 1175"/>
              <a:gd name="T34" fmla="*/ 258 w 1363"/>
              <a:gd name="T35" fmla="*/ 572 h 1175"/>
              <a:gd name="T36" fmla="*/ 287 w 1363"/>
              <a:gd name="T37" fmla="*/ 491 h 1175"/>
              <a:gd name="T38" fmla="*/ 332 w 1363"/>
              <a:gd name="T39" fmla="*/ 419 h 1175"/>
              <a:gd name="T40" fmla="*/ 388 w 1363"/>
              <a:gd name="T41" fmla="*/ 357 h 1175"/>
              <a:gd name="T42" fmla="*/ 454 w 1363"/>
              <a:gd name="T43" fmla="*/ 307 h 1175"/>
              <a:gd name="T44" fmla="*/ 531 w 1363"/>
              <a:gd name="T45" fmla="*/ 271 h 1175"/>
              <a:gd name="T46" fmla="*/ 614 w 1363"/>
              <a:gd name="T47" fmla="*/ 249 h 1175"/>
              <a:gd name="T48" fmla="*/ 681 w 1363"/>
              <a:gd name="T49" fmla="*/ 244 h 1175"/>
              <a:gd name="T50" fmla="*/ 769 w 1363"/>
              <a:gd name="T51" fmla="*/ 254 h 1175"/>
              <a:gd name="T52" fmla="*/ 851 w 1363"/>
              <a:gd name="T53" fmla="*/ 278 h 1175"/>
              <a:gd name="T54" fmla="*/ 926 w 1363"/>
              <a:gd name="T55" fmla="*/ 318 h 1175"/>
              <a:gd name="T56" fmla="*/ 991 w 1363"/>
              <a:gd name="T57" fmla="*/ 372 h 1175"/>
              <a:gd name="T58" fmla="*/ 1044 w 1363"/>
              <a:gd name="T59" fmla="*/ 437 h 1175"/>
              <a:gd name="T60" fmla="*/ 1083 w 1363"/>
              <a:gd name="T61" fmla="*/ 512 h 1175"/>
              <a:gd name="T62" fmla="*/ 1109 w 1363"/>
              <a:gd name="T63" fmla="*/ 592 h 1175"/>
              <a:gd name="T64" fmla="*/ 1118 w 1363"/>
              <a:gd name="T65" fmla="*/ 680 h 1175"/>
              <a:gd name="T66" fmla="*/ 1113 w 1363"/>
              <a:gd name="T67" fmla="*/ 742 h 1175"/>
              <a:gd name="T68" fmla="*/ 1096 w 1363"/>
              <a:gd name="T69" fmla="*/ 819 h 1175"/>
              <a:gd name="T70" fmla="*/ 1056 w 1363"/>
              <a:gd name="T71" fmla="*/ 907 h 1175"/>
              <a:gd name="T72" fmla="*/ 994 w 1363"/>
              <a:gd name="T73" fmla="*/ 986 h 1175"/>
              <a:gd name="T74" fmla="*/ 1165 w 1363"/>
              <a:gd name="T75" fmla="*/ 1159 h 1175"/>
              <a:gd name="T76" fmla="*/ 1243 w 1363"/>
              <a:gd name="T77" fmla="*/ 1068 h 1175"/>
              <a:gd name="T78" fmla="*/ 1312 w 1363"/>
              <a:gd name="T79" fmla="*/ 941 h 1175"/>
              <a:gd name="T80" fmla="*/ 1343 w 1363"/>
              <a:gd name="T81" fmla="*/ 848 h 1175"/>
              <a:gd name="T82" fmla="*/ 1357 w 1363"/>
              <a:gd name="T83" fmla="*/ 770 h 1175"/>
              <a:gd name="T84" fmla="*/ 1363 w 1363"/>
              <a:gd name="T85" fmla="*/ 680 h 1175"/>
              <a:gd name="T86" fmla="*/ 1350 w 1363"/>
              <a:gd name="T87" fmla="*/ 543 h 1175"/>
              <a:gd name="T88" fmla="*/ 1310 w 1363"/>
              <a:gd name="T89" fmla="*/ 415 h 1175"/>
              <a:gd name="T90" fmla="*/ 1246 w 1363"/>
              <a:gd name="T91" fmla="*/ 300 h 1175"/>
              <a:gd name="T92" fmla="*/ 1164 w 1363"/>
              <a:gd name="T93" fmla="*/ 199 h 1175"/>
              <a:gd name="T94" fmla="*/ 1063 w 1363"/>
              <a:gd name="T95" fmla="*/ 115 h 1175"/>
              <a:gd name="T96" fmla="*/ 946 w 1363"/>
              <a:gd name="T97" fmla="*/ 53 h 1175"/>
              <a:gd name="T98" fmla="*/ 819 w 1363"/>
              <a:gd name="T99" fmla="*/ 13 h 1175"/>
              <a:gd name="T100" fmla="*/ 681 w 1363"/>
              <a:gd name="T101" fmla="*/ 0 h 1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63" h="1175">
                <a:moveTo>
                  <a:pt x="681" y="0"/>
                </a:moveTo>
                <a:lnTo>
                  <a:pt x="681" y="0"/>
                </a:lnTo>
                <a:lnTo>
                  <a:pt x="646" y="0"/>
                </a:lnTo>
                <a:lnTo>
                  <a:pt x="612" y="3"/>
                </a:lnTo>
                <a:lnTo>
                  <a:pt x="577" y="7"/>
                </a:lnTo>
                <a:lnTo>
                  <a:pt x="544" y="13"/>
                </a:lnTo>
                <a:lnTo>
                  <a:pt x="511" y="22"/>
                </a:lnTo>
                <a:lnTo>
                  <a:pt x="479" y="30"/>
                </a:lnTo>
                <a:lnTo>
                  <a:pt x="447" y="40"/>
                </a:lnTo>
                <a:lnTo>
                  <a:pt x="415" y="53"/>
                </a:lnTo>
                <a:lnTo>
                  <a:pt x="385" y="66"/>
                </a:lnTo>
                <a:lnTo>
                  <a:pt x="356" y="82"/>
                </a:lnTo>
                <a:lnTo>
                  <a:pt x="327" y="98"/>
                </a:lnTo>
                <a:lnTo>
                  <a:pt x="300" y="115"/>
                </a:lnTo>
                <a:lnTo>
                  <a:pt x="274" y="135"/>
                </a:lnTo>
                <a:lnTo>
                  <a:pt x="248" y="156"/>
                </a:lnTo>
                <a:lnTo>
                  <a:pt x="224" y="176"/>
                </a:lnTo>
                <a:lnTo>
                  <a:pt x="199" y="199"/>
                </a:lnTo>
                <a:lnTo>
                  <a:pt x="176" y="223"/>
                </a:lnTo>
                <a:lnTo>
                  <a:pt x="156" y="248"/>
                </a:lnTo>
                <a:lnTo>
                  <a:pt x="136" y="274"/>
                </a:lnTo>
                <a:lnTo>
                  <a:pt x="115" y="300"/>
                </a:lnTo>
                <a:lnTo>
                  <a:pt x="98" y="327"/>
                </a:lnTo>
                <a:lnTo>
                  <a:pt x="82" y="356"/>
                </a:lnTo>
                <a:lnTo>
                  <a:pt x="66" y="385"/>
                </a:lnTo>
                <a:lnTo>
                  <a:pt x="53" y="415"/>
                </a:lnTo>
                <a:lnTo>
                  <a:pt x="41" y="447"/>
                </a:lnTo>
                <a:lnTo>
                  <a:pt x="30" y="478"/>
                </a:lnTo>
                <a:lnTo>
                  <a:pt x="20" y="510"/>
                </a:lnTo>
                <a:lnTo>
                  <a:pt x="13" y="543"/>
                </a:lnTo>
                <a:lnTo>
                  <a:pt x="7" y="577"/>
                </a:lnTo>
                <a:lnTo>
                  <a:pt x="3" y="611"/>
                </a:lnTo>
                <a:lnTo>
                  <a:pt x="0" y="646"/>
                </a:lnTo>
                <a:lnTo>
                  <a:pt x="0" y="680"/>
                </a:lnTo>
                <a:lnTo>
                  <a:pt x="0" y="680"/>
                </a:lnTo>
                <a:lnTo>
                  <a:pt x="0" y="711"/>
                </a:lnTo>
                <a:lnTo>
                  <a:pt x="2" y="741"/>
                </a:lnTo>
                <a:lnTo>
                  <a:pt x="6" y="770"/>
                </a:lnTo>
                <a:lnTo>
                  <a:pt x="10" y="800"/>
                </a:lnTo>
                <a:lnTo>
                  <a:pt x="10" y="800"/>
                </a:lnTo>
                <a:lnTo>
                  <a:pt x="35" y="804"/>
                </a:lnTo>
                <a:lnTo>
                  <a:pt x="58" y="810"/>
                </a:lnTo>
                <a:lnTo>
                  <a:pt x="82" y="816"/>
                </a:lnTo>
                <a:lnTo>
                  <a:pt x="105" y="823"/>
                </a:lnTo>
                <a:lnTo>
                  <a:pt x="128" y="832"/>
                </a:lnTo>
                <a:lnTo>
                  <a:pt x="152" y="840"/>
                </a:lnTo>
                <a:lnTo>
                  <a:pt x="173" y="850"/>
                </a:lnTo>
                <a:lnTo>
                  <a:pt x="195" y="860"/>
                </a:lnTo>
                <a:lnTo>
                  <a:pt x="238" y="884"/>
                </a:lnTo>
                <a:lnTo>
                  <a:pt x="278" y="910"/>
                </a:lnTo>
                <a:lnTo>
                  <a:pt x="317" y="938"/>
                </a:lnTo>
                <a:lnTo>
                  <a:pt x="353" y="969"/>
                </a:lnTo>
                <a:lnTo>
                  <a:pt x="353" y="969"/>
                </a:lnTo>
                <a:lnTo>
                  <a:pt x="329" y="938"/>
                </a:lnTo>
                <a:lnTo>
                  <a:pt x="307" y="907"/>
                </a:lnTo>
                <a:lnTo>
                  <a:pt x="289" y="873"/>
                </a:lnTo>
                <a:lnTo>
                  <a:pt x="281" y="856"/>
                </a:lnTo>
                <a:lnTo>
                  <a:pt x="274" y="837"/>
                </a:lnTo>
                <a:lnTo>
                  <a:pt x="267" y="819"/>
                </a:lnTo>
                <a:lnTo>
                  <a:pt x="261" y="800"/>
                </a:lnTo>
                <a:lnTo>
                  <a:pt x="255" y="781"/>
                </a:lnTo>
                <a:lnTo>
                  <a:pt x="252" y="761"/>
                </a:lnTo>
                <a:lnTo>
                  <a:pt x="248" y="742"/>
                </a:lnTo>
                <a:lnTo>
                  <a:pt x="247" y="722"/>
                </a:lnTo>
                <a:lnTo>
                  <a:pt x="245" y="702"/>
                </a:lnTo>
                <a:lnTo>
                  <a:pt x="244" y="680"/>
                </a:lnTo>
                <a:lnTo>
                  <a:pt x="244" y="680"/>
                </a:lnTo>
                <a:lnTo>
                  <a:pt x="245" y="659"/>
                </a:lnTo>
                <a:lnTo>
                  <a:pt x="247" y="636"/>
                </a:lnTo>
                <a:lnTo>
                  <a:pt x="250" y="614"/>
                </a:lnTo>
                <a:lnTo>
                  <a:pt x="254" y="592"/>
                </a:lnTo>
                <a:lnTo>
                  <a:pt x="258" y="572"/>
                </a:lnTo>
                <a:lnTo>
                  <a:pt x="264" y="551"/>
                </a:lnTo>
                <a:lnTo>
                  <a:pt x="271" y="530"/>
                </a:lnTo>
                <a:lnTo>
                  <a:pt x="278" y="512"/>
                </a:lnTo>
                <a:lnTo>
                  <a:pt x="287" y="491"/>
                </a:lnTo>
                <a:lnTo>
                  <a:pt x="297" y="473"/>
                </a:lnTo>
                <a:lnTo>
                  <a:pt x="307" y="454"/>
                </a:lnTo>
                <a:lnTo>
                  <a:pt x="319" y="437"/>
                </a:lnTo>
                <a:lnTo>
                  <a:pt x="332" y="419"/>
                </a:lnTo>
                <a:lnTo>
                  <a:pt x="345" y="404"/>
                </a:lnTo>
                <a:lnTo>
                  <a:pt x="358" y="388"/>
                </a:lnTo>
                <a:lnTo>
                  <a:pt x="372" y="372"/>
                </a:lnTo>
                <a:lnTo>
                  <a:pt x="388" y="357"/>
                </a:lnTo>
                <a:lnTo>
                  <a:pt x="404" y="344"/>
                </a:lnTo>
                <a:lnTo>
                  <a:pt x="420" y="331"/>
                </a:lnTo>
                <a:lnTo>
                  <a:pt x="437" y="318"/>
                </a:lnTo>
                <a:lnTo>
                  <a:pt x="454" y="307"/>
                </a:lnTo>
                <a:lnTo>
                  <a:pt x="473" y="297"/>
                </a:lnTo>
                <a:lnTo>
                  <a:pt x="492" y="287"/>
                </a:lnTo>
                <a:lnTo>
                  <a:pt x="511" y="278"/>
                </a:lnTo>
                <a:lnTo>
                  <a:pt x="531" y="271"/>
                </a:lnTo>
                <a:lnTo>
                  <a:pt x="551" y="264"/>
                </a:lnTo>
                <a:lnTo>
                  <a:pt x="573" y="258"/>
                </a:lnTo>
                <a:lnTo>
                  <a:pt x="593" y="254"/>
                </a:lnTo>
                <a:lnTo>
                  <a:pt x="614" y="249"/>
                </a:lnTo>
                <a:lnTo>
                  <a:pt x="636" y="246"/>
                </a:lnTo>
                <a:lnTo>
                  <a:pt x="659" y="245"/>
                </a:lnTo>
                <a:lnTo>
                  <a:pt x="681" y="244"/>
                </a:lnTo>
                <a:lnTo>
                  <a:pt x="681" y="244"/>
                </a:lnTo>
                <a:lnTo>
                  <a:pt x="704" y="245"/>
                </a:lnTo>
                <a:lnTo>
                  <a:pt x="725" y="246"/>
                </a:lnTo>
                <a:lnTo>
                  <a:pt x="747" y="249"/>
                </a:lnTo>
                <a:lnTo>
                  <a:pt x="769" y="254"/>
                </a:lnTo>
                <a:lnTo>
                  <a:pt x="790" y="258"/>
                </a:lnTo>
                <a:lnTo>
                  <a:pt x="811" y="264"/>
                </a:lnTo>
                <a:lnTo>
                  <a:pt x="832" y="271"/>
                </a:lnTo>
                <a:lnTo>
                  <a:pt x="851" y="278"/>
                </a:lnTo>
                <a:lnTo>
                  <a:pt x="871" y="287"/>
                </a:lnTo>
                <a:lnTo>
                  <a:pt x="890" y="297"/>
                </a:lnTo>
                <a:lnTo>
                  <a:pt x="907" y="307"/>
                </a:lnTo>
                <a:lnTo>
                  <a:pt x="926" y="318"/>
                </a:lnTo>
                <a:lnTo>
                  <a:pt x="943" y="331"/>
                </a:lnTo>
                <a:lnTo>
                  <a:pt x="959" y="344"/>
                </a:lnTo>
                <a:lnTo>
                  <a:pt x="975" y="357"/>
                </a:lnTo>
                <a:lnTo>
                  <a:pt x="991" y="372"/>
                </a:lnTo>
                <a:lnTo>
                  <a:pt x="1005" y="388"/>
                </a:lnTo>
                <a:lnTo>
                  <a:pt x="1018" y="404"/>
                </a:lnTo>
                <a:lnTo>
                  <a:pt x="1031" y="419"/>
                </a:lnTo>
                <a:lnTo>
                  <a:pt x="1044" y="437"/>
                </a:lnTo>
                <a:lnTo>
                  <a:pt x="1054" y="454"/>
                </a:lnTo>
                <a:lnTo>
                  <a:pt x="1066" y="473"/>
                </a:lnTo>
                <a:lnTo>
                  <a:pt x="1074" y="491"/>
                </a:lnTo>
                <a:lnTo>
                  <a:pt x="1083" y="512"/>
                </a:lnTo>
                <a:lnTo>
                  <a:pt x="1092" y="530"/>
                </a:lnTo>
                <a:lnTo>
                  <a:pt x="1099" y="551"/>
                </a:lnTo>
                <a:lnTo>
                  <a:pt x="1105" y="572"/>
                </a:lnTo>
                <a:lnTo>
                  <a:pt x="1109" y="592"/>
                </a:lnTo>
                <a:lnTo>
                  <a:pt x="1113" y="614"/>
                </a:lnTo>
                <a:lnTo>
                  <a:pt x="1116" y="636"/>
                </a:lnTo>
                <a:lnTo>
                  <a:pt x="1118" y="659"/>
                </a:lnTo>
                <a:lnTo>
                  <a:pt x="1118" y="680"/>
                </a:lnTo>
                <a:lnTo>
                  <a:pt x="1118" y="680"/>
                </a:lnTo>
                <a:lnTo>
                  <a:pt x="1118" y="702"/>
                </a:lnTo>
                <a:lnTo>
                  <a:pt x="1116" y="722"/>
                </a:lnTo>
                <a:lnTo>
                  <a:pt x="1113" y="742"/>
                </a:lnTo>
                <a:lnTo>
                  <a:pt x="1111" y="761"/>
                </a:lnTo>
                <a:lnTo>
                  <a:pt x="1106" y="781"/>
                </a:lnTo>
                <a:lnTo>
                  <a:pt x="1102" y="800"/>
                </a:lnTo>
                <a:lnTo>
                  <a:pt x="1096" y="819"/>
                </a:lnTo>
                <a:lnTo>
                  <a:pt x="1089" y="837"/>
                </a:lnTo>
                <a:lnTo>
                  <a:pt x="1082" y="856"/>
                </a:lnTo>
                <a:lnTo>
                  <a:pt x="1073" y="873"/>
                </a:lnTo>
                <a:lnTo>
                  <a:pt x="1056" y="907"/>
                </a:lnTo>
                <a:lnTo>
                  <a:pt x="1034" y="938"/>
                </a:lnTo>
                <a:lnTo>
                  <a:pt x="1010" y="969"/>
                </a:lnTo>
                <a:lnTo>
                  <a:pt x="1010" y="969"/>
                </a:lnTo>
                <a:lnTo>
                  <a:pt x="994" y="986"/>
                </a:lnTo>
                <a:lnTo>
                  <a:pt x="976" y="1003"/>
                </a:lnTo>
                <a:lnTo>
                  <a:pt x="1149" y="1175"/>
                </a:lnTo>
                <a:lnTo>
                  <a:pt x="1149" y="1175"/>
                </a:lnTo>
                <a:lnTo>
                  <a:pt x="1165" y="1159"/>
                </a:lnTo>
                <a:lnTo>
                  <a:pt x="1183" y="1142"/>
                </a:lnTo>
                <a:lnTo>
                  <a:pt x="1183" y="1142"/>
                </a:lnTo>
                <a:lnTo>
                  <a:pt x="1214" y="1106"/>
                </a:lnTo>
                <a:lnTo>
                  <a:pt x="1243" y="1068"/>
                </a:lnTo>
                <a:lnTo>
                  <a:pt x="1269" y="1028"/>
                </a:lnTo>
                <a:lnTo>
                  <a:pt x="1292" y="984"/>
                </a:lnTo>
                <a:lnTo>
                  <a:pt x="1302" y="963"/>
                </a:lnTo>
                <a:lnTo>
                  <a:pt x="1312" y="941"/>
                </a:lnTo>
                <a:lnTo>
                  <a:pt x="1321" y="918"/>
                </a:lnTo>
                <a:lnTo>
                  <a:pt x="1328" y="895"/>
                </a:lnTo>
                <a:lnTo>
                  <a:pt x="1335" y="872"/>
                </a:lnTo>
                <a:lnTo>
                  <a:pt x="1343" y="848"/>
                </a:lnTo>
                <a:lnTo>
                  <a:pt x="1348" y="823"/>
                </a:lnTo>
                <a:lnTo>
                  <a:pt x="1353" y="800"/>
                </a:lnTo>
                <a:lnTo>
                  <a:pt x="1353" y="800"/>
                </a:lnTo>
                <a:lnTo>
                  <a:pt x="1357" y="770"/>
                </a:lnTo>
                <a:lnTo>
                  <a:pt x="1360" y="741"/>
                </a:lnTo>
                <a:lnTo>
                  <a:pt x="1363" y="711"/>
                </a:lnTo>
                <a:lnTo>
                  <a:pt x="1363" y="680"/>
                </a:lnTo>
                <a:lnTo>
                  <a:pt x="1363" y="680"/>
                </a:lnTo>
                <a:lnTo>
                  <a:pt x="1363" y="646"/>
                </a:lnTo>
                <a:lnTo>
                  <a:pt x="1360" y="611"/>
                </a:lnTo>
                <a:lnTo>
                  <a:pt x="1356" y="577"/>
                </a:lnTo>
                <a:lnTo>
                  <a:pt x="1350" y="543"/>
                </a:lnTo>
                <a:lnTo>
                  <a:pt x="1341" y="510"/>
                </a:lnTo>
                <a:lnTo>
                  <a:pt x="1333" y="478"/>
                </a:lnTo>
                <a:lnTo>
                  <a:pt x="1321" y="447"/>
                </a:lnTo>
                <a:lnTo>
                  <a:pt x="1310" y="415"/>
                </a:lnTo>
                <a:lnTo>
                  <a:pt x="1295" y="385"/>
                </a:lnTo>
                <a:lnTo>
                  <a:pt x="1281" y="356"/>
                </a:lnTo>
                <a:lnTo>
                  <a:pt x="1265" y="327"/>
                </a:lnTo>
                <a:lnTo>
                  <a:pt x="1246" y="300"/>
                </a:lnTo>
                <a:lnTo>
                  <a:pt x="1227" y="274"/>
                </a:lnTo>
                <a:lnTo>
                  <a:pt x="1207" y="248"/>
                </a:lnTo>
                <a:lnTo>
                  <a:pt x="1185" y="223"/>
                </a:lnTo>
                <a:lnTo>
                  <a:pt x="1164" y="199"/>
                </a:lnTo>
                <a:lnTo>
                  <a:pt x="1139" y="176"/>
                </a:lnTo>
                <a:lnTo>
                  <a:pt x="1115" y="156"/>
                </a:lnTo>
                <a:lnTo>
                  <a:pt x="1089" y="135"/>
                </a:lnTo>
                <a:lnTo>
                  <a:pt x="1063" y="115"/>
                </a:lnTo>
                <a:lnTo>
                  <a:pt x="1036" y="98"/>
                </a:lnTo>
                <a:lnTo>
                  <a:pt x="1007" y="82"/>
                </a:lnTo>
                <a:lnTo>
                  <a:pt x="976" y="66"/>
                </a:lnTo>
                <a:lnTo>
                  <a:pt x="946" y="53"/>
                </a:lnTo>
                <a:lnTo>
                  <a:pt x="916" y="40"/>
                </a:lnTo>
                <a:lnTo>
                  <a:pt x="884" y="30"/>
                </a:lnTo>
                <a:lnTo>
                  <a:pt x="852" y="22"/>
                </a:lnTo>
                <a:lnTo>
                  <a:pt x="819" y="13"/>
                </a:lnTo>
                <a:lnTo>
                  <a:pt x="785" y="7"/>
                </a:lnTo>
                <a:lnTo>
                  <a:pt x="751" y="3"/>
                </a:lnTo>
                <a:lnTo>
                  <a:pt x="717" y="0"/>
                </a:lnTo>
                <a:lnTo>
                  <a:pt x="681" y="0"/>
                </a:lnTo>
                <a:lnTo>
                  <a:pt x="681" y="0"/>
                </a:lnTo>
                <a:close/>
              </a:path>
            </a:pathLst>
          </a:custGeom>
          <a:solidFill>
            <a:srgbClr val="EB8C00"/>
          </a:solidFill>
          <a:ln w="9525">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9" name="Freeform 10"/>
          <p:cNvSpPr>
            <a:spLocks/>
          </p:cNvSpPr>
          <p:nvPr/>
        </p:nvSpPr>
        <p:spPr bwMode="auto">
          <a:xfrm>
            <a:off x="4986660" y="2907187"/>
            <a:ext cx="2137138" cy="2476684"/>
          </a:xfrm>
          <a:custGeom>
            <a:avLst/>
            <a:gdLst>
              <a:gd name="T0" fmla="*/ 1068 w 1177"/>
              <a:gd name="T1" fmla="*/ 122 h 1364"/>
              <a:gd name="T2" fmla="*/ 942 w 1177"/>
              <a:gd name="T3" fmla="*/ 52 h 1364"/>
              <a:gd name="T4" fmla="*/ 848 w 1177"/>
              <a:gd name="T5" fmla="*/ 22 h 1364"/>
              <a:gd name="T6" fmla="*/ 771 w 1177"/>
              <a:gd name="T7" fmla="*/ 6 h 1364"/>
              <a:gd name="T8" fmla="*/ 682 w 1177"/>
              <a:gd name="T9" fmla="*/ 0 h 1364"/>
              <a:gd name="T10" fmla="*/ 544 w 1177"/>
              <a:gd name="T11" fmla="*/ 15 h 1364"/>
              <a:gd name="T12" fmla="*/ 417 w 1177"/>
              <a:gd name="T13" fmla="*/ 55 h 1364"/>
              <a:gd name="T14" fmla="*/ 300 w 1177"/>
              <a:gd name="T15" fmla="*/ 117 h 1364"/>
              <a:gd name="T16" fmla="*/ 199 w 1177"/>
              <a:gd name="T17" fmla="*/ 201 h 1364"/>
              <a:gd name="T18" fmla="*/ 117 w 1177"/>
              <a:gd name="T19" fmla="*/ 302 h 1364"/>
              <a:gd name="T20" fmla="*/ 53 w 1177"/>
              <a:gd name="T21" fmla="*/ 417 h 1364"/>
              <a:gd name="T22" fmla="*/ 14 w 1177"/>
              <a:gd name="T23" fmla="*/ 545 h 1364"/>
              <a:gd name="T24" fmla="*/ 0 w 1177"/>
              <a:gd name="T25" fmla="*/ 682 h 1364"/>
              <a:gd name="T26" fmla="*/ 7 w 1177"/>
              <a:gd name="T27" fmla="*/ 786 h 1364"/>
              <a:gd name="T28" fmla="*/ 42 w 1177"/>
              <a:gd name="T29" fmla="*/ 917 h 1364"/>
              <a:gd name="T30" fmla="*/ 98 w 1177"/>
              <a:gd name="T31" fmla="*/ 1035 h 1364"/>
              <a:gd name="T32" fmla="*/ 177 w 1177"/>
              <a:gd name="T33" fmla="*/ 1141 h 1364"/>
              <a:gd name="T34" fmla="*/ 274 w 1177"/>
              <a:gd name="T35" fmla="*/ 1229 h 1364"/>
              <a:gd name="T36" fmla="*/ 386 w 1177"/>
              <a:gd name="T37" fmla="*/ 1296 h 1364"/>
              <a:gd name="T38" fmla="*/ 512 w 1177"/>
              <a:gd name="T39" fmla="*/ 1343 h 1364"/>
              <a:gd name="T40" fmla="*/ 646 w 1177"/>
              <a:gd name="T41" fmla="*/ 1363 h 1364"/>
              <a:gd name="T42" fmla="*/ 741 w 1177"/>
              <a:gd name="T43" fmla="*/ 1361 h 1364"/>
              <a:gd name="T44" fmla="*/ 805 w 1177"/>
              <a:gd name="T45" fmla="*/ 1330 h 1364"/>
              <a:gd name="T46" fmla="*/ 832 w 1177"/>
              <a:gd name="T47" fmla="*/ 1234 h 1364"/>
              <a:gd name="T48" fmla="*/ 884 w 1177"/>
              <a:gd name="T49" fmla="*/ 1126 h 1364"/>
              <a:gd name="T50" fmla="*/ 969 w 1177"/>
              <a:gd name="T51" fmla="*/ 1011 h 1364"/>
              <a:gd name="T52" fmla="*/ 856 w 1177"/>
              <a:gd name="T53" fmla="*/ 1083 h 1364"/>
              <a:gd name="T54" fmla="*/ 781 w 1177"/>
              <a:gd name="T55" fmla="*/ 1108 h 1364"/>
              <a:gd name="T56" fmla="*/ 702 w 1177"/>
              <a:gd name="T57" fmla="*/ 1119 h 1364"/>
              <a:gd name="T58" fmla="*/ 637 w 1177"/>
              <a:gd name="T59" fmla="*/ 1116 h 1364"/>
              <a:gd name="T60" fmla="*/ 552 w 1177"/>
              <a:gd name="T61" fmla="*/ 1099 h 1364"/>
              <a:gd name="T62" fmla="*/ 473 w 1177"/>
              <a:gd name="T63" fmla="*/ 1067 h 1364"/>
              <a:gd name="T64" fmla="*/ 404 w 1177"/>
              <a:gd name="T65" fmla="*/ 1020 h 1364"/>
              <a:gd name="T66" fmla="*/ 345 w 1177"/>
              <a:gd name="T67" fmla="*/ 961 h 1364"/>
              <a:gd name="T68" fmla="*/ 297 w 1177"/>
              <a:gd name="T69" fmla="*/ 891 h 1364"/>
              <a:gd name="T70" fmla="*/ 264 w 1177"/>
              <a:gd name="T71" fmla="*/ 812 h 1364"/>
              <a:gd name="T72" fmla="*/ 246 w 1177"/>
              <a:gd name="T73" fmla="*/ 727 h 1364"/>
              <a:gd name="T74" fmla="*/ 245 w 1177"/>
              <a:gd name="T75" fmla="*/ 661 h 1364"/>
              <a:gd name="T76" fmla="*/ 258 w 1177"/>
              <a:gd name="T77" fmla="*/ 573 h 1364"/>
              <a:gd name="T78" fmla="*/ 288 w 1177"/>
              <a:gd name="T79" fmla="*/ 493 h 1364"/>
              <a:gd name="T80" fmla="*/ 332 w 1177"/>
              <a:gd name="T81" fmla="*/ 421 h 1364"/>
              <a:gd name="T82" fmla="*/ 388 w 1177"/>
              <a:gd name="T83" fmla="*/ 359 h 1364"/>
              <a:gd name="T84" fmla="*/ 456 w 1177"/>
              <a:gd name="T85" fmla="*/ 309 h 1364"/>
              <a:gd name="T86" fmla="*/ 531 w 1177"/>
              <a:gd name="T87" fmla="*/ 273 h 1364"/>
              <a:gd name="T88" fmla="*/ 616 w 1177"/>
              <a:gd name="T89" fmla="*/ 251 h 1364"/>
              <a:gd name="T90" fmla="*/ 682 w 1177"/>
              <a:gd name="T91" fmla="*/ 245 h 1364"/>
              <a:gd name="T92" fmla="*/ 763 w 1177"/>
              <a:gd name="T93" fmla="*/ 253 h 1364"/>
              <a:gd name="T94" fmla="*/ 838 w 1177"/>
              <a:gd name="T95" fmla="*/ 274 h 1364"/>
              <a:gd name="T96" fmla="*/ 940 w 1177"/>
              <a:gd name="T97" fmla="*/ 331 h 1364"/>
              <a:gd name="T98" fmla="*/ 1004 w 1177"/>
              <a:gd name="T99" fmla="*/ 387 h 1364"/>
              <a:gd name="T100" fmla="*/ 1143 w 1177"/>
              <a:gd name="T101" fmla="*/ 181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77" h="1364">
                <a:moveTo>
                  <a:pt x="1143" y="181"/>
                </a:moveTo>
                <a:lnTo>
                  <a:pt x="1143" y="181"/>
                </a:lnTo>
                <a:lnTo>
                  <a:pt x="1107" y="150"/>
                </a:lnTo>
                <a:lnTo>
                  <a:pt x="1068" y="122"/>
                </a:lnTo>
                <a:lnTo>
                  <a:pt x="1028" y="96"/>
                </a:lnTo>
                <a:lnTo>
                  <a:pt x="985" y="72"/>
                </a:lnTo>
                <a:lnTo>
                  <a:pt x="963" y="62"/>
                </a:lnTo>
                <a:lnTo>
                  <a:pt x="942" y="52"/>
                </a:lnTo>
                <a:lnTo>
                  <a:pt x="918" y="44"/>
                </a:lnTo>
                <a:lnTo>
                  <a:pt x="895" y="35"/>
                </a:lnTo>
                <a:lnTo>
                  <a:pt x="872" y="28"/>
                </a:lnTo>
                <a:lnTo>
                  <a:pt x="848" y="22"/>
                </a:lnTo>
                <a:lnTo>
                  <a:pt x="825" y="16"/>
                </a:lnTo>
                <a:lnTo>
                  <a:pt x="800" y="12"/>
                </a:lnTo>
                <a:lnTo>
                  <a:pt x="800" y="12"/>
                </a:lnTo>
                <a:lnTo>
                  <a:pt x="771" y="6"/>
                </a:lnTo>
                <a:lnTo>
                  <a:pt x="741" y="3"/>
                </a:lnTo>
                <a:lnTo>
                  <a:pt x="712" y="2"/>
                </a:lnTo>
                <a:lnTo>
                  <a:pt x="682" y="0"/>
                </a:lnTo>
                <a:lnTo>
                  <a:pt x="682" y="0"/>
                </a:lnTo>
                <a:lnTo>
                  <a:pt x="646" y="2"/>
                </a:lnTo>
                <a:lnTo>
                  <a:pt x="611" y="5"/>
                </a:lnTo>
                <a:lnTo>
                  <a:pt x="578" y="9"/>
                </a:lnTo>
                <a:lnTo>
                  <a:pt x="544" y="15"/>
                </a:lnTo>
                <a:lnTo>
                  <a:pt x="510" y="22"/>
                </a:lnTo>
                <a:lnTo>
                  <a:pt x="479" y="32"/>
                </a:lnTo>
                <a:lnTo>
                  <a:pt x="447" y="42"/>
                </a:lnTo>
                <a:lnTo>
                  <a:pt x="417" y="55"/>
                </a:lnTo>
                <a:lnTo>
                  <a:pt x="386" y="68"/>
                </a:lnTo>
                <a:lnTo>
                  <a:pt x="356" y="83"/>
                </a:lnTo>
                <a:lnTo>
                  <a:pt x="329" y="100"/>
                </a:lnTo>
                <a:lnTo>
                  <a:pt x="300" y="117"/>
                </a:lnTo>
                <a:lnTo>
                  <a:pt x="274" y="136"/>
                </a:lnTo>
                <a:lnTo>
                  <a:pt x="248" y="156"/>
                </a:lnTo>
                <a:lnTo>
                  <a:pt x="223" y="178"/>
                </a:lnTo>
                <a:lnTo>
                  <a:pt x="199" y="201"/>
                </a:lnTo>
                <a:lnTo>
                  <a:pt x="177" y="224"/>
                </a:lnTo>
                <a:lnTo>
                  <a:pt x="156" y="248"/>
                </a:lnTo>
                <a:lnTo>
                  <a:pt x="135" y="274"/>
                </a:lnTo>
                <a:lnTo>
                  <a:pt x="117" y="302"/>
                </a:lnTo>
                <a:lnTo>
                  <a:pt x="98" y="329"/>
                </a:lnTo>
                <a:lnTo>
                  <a:pt x="82" y="358"/>
                </a:lnTo>
                <a:lnTo>
                  <a:pt x="68" y="387"/>
                </a:lnTo>
                <a:lnTo>
                  <a:pt x="53" y="417"/>
                </a:lnTo>
                <a:lnTo>
                  <a:pt x="42" y="449"/>
                </a:lnTo>
                <a:lnTo>
                  <a:pt x="30" y="480"/>
                </a:lnTo>
                <a:lnTo>
                  <a:pt x="22" y="512"/>
                </a:lnTo>
                <a:lnTo>
                  <a:pt x="14" y="545"/>
                </a:lnTo>
                <a:lnTo>
                  <a:pt x="7" y="578"/>
                </a:lnTo>
                <a:lnTo>
                  <a:pt x="3" y="613"/>
                </a:lnTo>
                <a:lnTo>
                  <a:pt x="1" y="648"/>
                </a:lnTo>
                <a:lnTo>
                  <a:pt x="0" y="682"/>
                </a:lnTo>
                <a:lnTo>
                  <a:pt x="0" y="682"/>
                </a:lnTo>
                <a:lnTo>
                  <a:pt x="1" y="717"/>
                </a:lnTo>
                <a:lnTo>
                  <a:pt x="3" y="751"/>
                </a:lnTo>
                <a:lnTo>
                  <a:pt x="7" y="786"/>
                </a:lnTo>
                <a:lnTo>
                  <a:pt x="14" y="819"/>
                </a:lnTo>
                <a:lnTo>
                  <a:pt x="22" y="852"/>
                </a:lnTo>
                <a:lnTo>
                  <a:pt x="30" y="886"/>
                </a:lnTo>
                <a:lnTo>
                  <a:pt x="42" y="917"/>
                </a:lnTo>
                <a:lnTo>
                  <a:pt x="53" y="948"/>
                </a:lnTo>
                <a:lnTo>
                  <a:pt x="68" y="978"/>
                </a:lnTo>
                <a:lnTo>
                  <a:pt x="82" y="1007"/>
                </a:lnTo>
                <a:lnTo>
                  <a:pt x="98" y="1035"/>
                </a:lnTo>
                <a:lnTo>
                  <a:pt x="117" y="1063"/>
                </a:lnTo>
                <a:lnTo>
                  <a:pt x="135" y="1090"/>
                </a:lnTo>
                <a:lnTo>
                  <a:pt x="156" y="1116"/>
                </a:lnTo>
                <a:lnTo>
                  <a:pt x="177" y="1141"/>
                </a:lnTo>
                <a:lnTo>
                  <a:pt x="199" y="1164"/>
                </a:lnTo>
                <a:lnTo>
                  <a:pt x="223" y="1187"/>
                </a:lnTo>
                <a:lnTo>
                  <a:pt x="248" y="1208"/>
                </a:lnTo>
                <a:lnTo>
                  <a:pt x="274" y="1229"/>
                </a:lnTo>
                <a:lnTo>
                  <a:pt x="300" y="1247"/>
                </a:lnTo>
                <a:lnTo>
                  <a:pt x="329" y="1265"/>
                </a:lnTo>
                <a:lnTo>
                  <a:pt x="356" y="1282"/>
                </a:lnTo>
                <a:lnTo>
                  <a:pt x="386" y="1296"/>
                </a:lnTo>
                <a:lnTo>
                  <a:pt x="417" y="1311"/>
                </a:lnTo>
                <a:lnTo>
                  <a:pt x="447" y="1322"/>
                </a:lnTo>
                <a:lnTo>
                  <a:pt x="479" y="1334"/>
                </a:lnTo>
                <a:lnTo>
                  <a:pt x="512" y="1343"/>
                </a:lnTo>
                <a:lnTo>
                  <a:pt x="544" y="1350"/>
                </a:lnTo>
                <a:lnTo>
                  <a:pt x="578" y="1355"/>
                </a:lnTo>
                <a:lnTo>
                  <a:pt x="611" y="1360"/>
                </a:lnTo>
                <a:lnTo>
                  <a:pt x="646" y="1363"/>
                </a:lnTo>
                <a:lnTo>
                  <a:pt x="682" y="1364"/>
                </a:lnTo>
                <a:lnTo>
                  <a:pt x="682" y="1364"/>
                </a:lnTo>
                <a:lnTo>
                  <a:pt x="712" y="1363"/>
                </a:lnTo>
                <a:lnTo>
                  <a:pt x="741" y="1361"/>
                </a:lnTo>
                <a:lnTo>
                  <a:pt x="771" y="1358"/>
                </a:lnTo>
                <a:lnTo>
                  <a:pt x="800" y="1354"/>
                </a:lnTo>
                <a:lnTo>
                  <a:pt x="800" y="1354"/>
                </a:lnTo>
                <a:lnTo>
                  <a:pt x="805" y="1330"/>
                </a:lnTo>
                <a:lnTo>
                  <a:pt x="810" y="1305"/>
                </a:lnTo>
                <a:lnTo>
                  <a:pt x="816" y="1282"/>
                </a:lnTo>
                <a:lnTo>
                  <a:pt x="823" y="1257"/>
                </a:lnTo>
                <a:lnTo>
                  <a:pt x="832" y="1234"/>
                </a:lnTo>
                <a:lnTo>
                  <a:pt x="841" y="1213"/>
                </a:lnTo>
                <a:lnTo>
                  <a:pt x="851" y="1190"/>
                </a:lnTo>
                <a:lnTo>
                  <a:pt x="861" y="1168"/>
                </a:lnTo>
                <a:lnTo>
                  <a:pt x="884" y="1126"/>
                </a:lnTo>
                <a:lnTo>
                  <a:pt x="910" y="1086"/>
                </a:lnTo>
                <a:lnTo>
                  <a:pt x="939" y="1047"/>
                </a:lnTo>
                <a:lnTo>
                  <a:pt x="969" y="1011"/>
                </a:lnTo>
                <a:lnTo>
                  <a:pt x="969" y="1011"/>
                </a:lnTo>
                <a:lnTo>
                  <a:pt x="940" y="1034"/>
                </a:lnTo>
                <a:lnTo>
                  <a:pt x="908" y="1056"/>
                </a:lnTo>
                <a:lnTo>
                  <a:pt x="874" y="1074"/>
                </a:lnTo>
                <a:lnTo>
                  <a:pt x="856" y="1083"/>
                </a:lnTo>
                <a:lnTo>
                  <a:pt x="838" y="1090"/>
                </a:lnTo>
                <a:lnTo>
                  <a:pt x="819" y="1097"/>
                </a:lnTo>
                <a:lnTo>
                  <a:pt x="800" y="1103"/>
                </a:lnTo>
                <a:lnTo>
                  <a:pt x="781" y="1108"/>
                </a:lnTo>
                <a:lnTo>
                  <a:pt x="763" y="1112"/>
                </a:lnTo>
                <a:lnTo>
                  <a:pt x="743" y="1115"/>
                </a:lnTo>
                <a:lnTo>
                  <a:pt x="722" y="1118"/>
                </a:lnTo>
                <a:lnTo>
                  <a:pt x="702" y="1119"/>
                </a:lnTo>
                <a:lnTo>
                  <a:pt x="682" y="1119"/>
                </a:lnTo>
                <a:lnTo>
                  <a:pt x="682" y="1119"/>
                </a:lnTo>
                <a:lnTo>
                  <a:pt x="659" y="1119"/>
                </a:lnTo>
                <a:lnTo>
                  <a:pt x="637" y="1116"/>
                </a:lnTo>
                <a:lnTo>
                  <a:pt x="616" y="1115"/>
                </a:lnTo>
                <a:lnTo>
                  <a:pt x="594" y="1110"/>
                </a:lnTo>
                <a:lnTo>
                  <a:pt x="572" y="1106"/>
                </a:lnTo>
                <a:lnTo>
                  <a:pt x="552" y="1099"/>
                </a:lnTo>
                <a:lnTo>
                  <a:pt x="531" y="1093"/>
                </a:lnTo>
                <a:lnTo>
                  <a:pt x="512" y="1084"/>
                </a:lnTo>
                <a:lnTo>
                  <a:pt x="492" y="1076"/>
                </a:lnTo>
                <a:lnTo>
                  <a:pt x="473" y="1067"/>
                </a:lnTo>
                <a:lnTo>
                  <a:pt x="456" y="1056"/>
                </a:lnTo>
                <a:lnTo>
                  <a:pt x="437" y="1044"/>
                </a:lnTo>
                <a:lnTo>
                  <a:pt x="420" y="1033"/>
                </a:lnTo>
                <a:lnTo>
                  <a:pt x="404" y="1020"/>
                </a:lnTo>
                <a:lnTo>
                  <a:pt x="388" y="1005"/>
                </a:lnTo>
                <a:lnTo>
                  <a:pt x="372" y="991"/>
                </a:lnTo>
                <a:lnTo>
                  <a:pt x="358" y="976"/>
                </a:lnTo>
                <a:lnTo>
                  <a:pt x="345" y="961"/>
                </a:lnTo>
                <a:lnTo>
                  <a:pt x="332" y="943"/>
                </a:lnTo>
                <a:lnTo>
                  <a:pt x="319" y="927"/>
                </a:lnTo>
                <a:lnTo>
                  <a:pt x="308" y="909"/>
                </a:lnTo>
                <a:lnTo>
                  <a:pt x="297" y="891"/>
                </a:lnTo>
                <a:lnTo>
                  <a:pt x="288" y="871"/>
                </a:lnTo>
                <a:lnTo>
                  <a:pt x="280" y="852"/>
                </a:lnTo>
                <a:lnTo>
                  <a:pt x="271" y="832"/>
                </a:lnTo>
                <a:lnTo>
                  <a:pt x="264" y="812"/>
                </a:lnTo>
                <a:lnTo>
                  <a:pt x="258" y="792"/>
                </a:lnTo>
                <a:lnTo>
                  <a:pt x="254" y="770"/>
                </a:lnTo>
                <a:lnTo>
                  <a:pt x="249" y="749"/>
                </a:lnTo>
                <a:lnTo>
                  <a:pt x="246" y="727"/>
                </a:lnTo>
                <a:lnTo>
                  <a:pt x="245" y="705"/>
                </a:lnTo>
                <a:lnTo>
                  <a:pt x="245" y="682"/>
                </a:lnTo>
                <a:lnTo>
                  <a:pt x="245" y="682"/>
                </a:lnTo>
                <a:lnTo>
                  <a:pt x="245" y="661"/>
                </a:lnTo>
                <a:lnTo>
                  <a:pt x="246" y="638"/>
                </a:lnTo>
                <a:lnTo>
                  <a:pt x="249" y="616"/>
                </a:lnTo>
                <a:lnTo>
                  <a:pt x="254" y="594"/>
                </a:lnTo>
                <a:lnTo>
                  <a:pt x="258" y="573"/>
                </a:lnTo>
                <a:lnTo>
                  <a:pt x="264" y="553"/>
                </a:lnTo>
                <a:lnTo>
                  <a:pt x="271" y="532"/>
                </a:lnTo>
                <a:lnTo>
                  <a:pt x="280" y="512"/>
                </a:lnTo>
                <a:lnTo>
                  <a:pt x="288" y="493"/>
                </a:lnTo>
                <a:lnTo>
                  <a:pt x="297" y="475"/>
                </a:lnTo>
                <a:lnTo>
                  <a:pt x="308" y="456"/>
                </a:lnTo>
                <a:lnTo>
                  <a:pt x="319" y="439"/>
                </a:lnTo>
                <a:lnTo>
                  <a:pt x="332" y="421"/>
                </a:lnTo>
                <a:lnTo>
                  <a:pt x="345" y="404"/>
                </a:lnTo>
                <a:lnTo>
                  <a:pt x="358" y="388"/>
                </a:lnTo>
                <a:lnTo>
                  <a:pt x="372" y="374"/>
                </a:lnTo>
                <a:lnTo>
                  <a:pt x="388" y="359"/>
                </a:lnTo>
                <a:lnTo>
                  <a:pt x="404" y="345"/>
                </a:lnTo>
                <a:lnTo>
                  <a:pt x="420" y="332"/>
                </a:lnTo>
                <a:lnTo>
                  <a:pt x="437" y="320"/>
                </a:lnTo>
                <a:lnTo>
                  <a:pt x="456" y="309"/>
                </a:lnTo>
                <a:lnTo>
                  <a:pt x="473" y="299"/>
                </a:lnTo>
                <a:lnTo>
                  <a:pt x="492" y="289"/>
                </a:lnTo>
                <a:lnTo>
                  <a:pt x="512" y="280"/>
                </a:lnTo>
                <a:lnTo>
                  <a:pt x="531" y="273"/>
                </a:lnTo>
                <a:lnTo>
                  <a:pt x="552" y="266"/>
                </a:lnTo>
                <a:lnTo>
                  <a:pt x="572" y="260"/>
                </a:lnTo>
                <a:lnTo>
                  <a:pt x="594" y="254"/>
                </a:lnTo>
                <a:lnTo>
                  <a:pt x="616" y="251"/>
                </a:lnTo>
                <a:lnTo>
                  <a:pt x="637" y="248"/>
                </a:lnTo>
                <a:lnTo>
                  <a:pt x="659" y="247"/>
                </a:lnTo>
                <a:lnTo>
                  <a:pt x="682" y="245"/>
                </a:lnTo>
                <a:lnTo>
                  <a:pt x="682" y="245"/>
                </a:lnTo>
                <a:lnTo>
                  <a:pt x="702" y="247"/>
                </a:lnTo>
                <a:lnTo>
                  <a:pt x="722" y="248"/>
                </a:lnTo>
                <a:lnTo>
                  <a:pt x="743" y="250"/>
                </a:lnTo>
                <a:lnTo>
                  <a:pt x="763" y="253"/>
                </a:lnTo>
                <a:lnTo>
                  <a:pt x="781" y="257"/>
                </a:lnTo>
                <a:lnTo>
                  <a:pt x="800" y="263"/>
                </a:lnTo>
                <a:lnTo>
                  <a:pt x="819" y="269"/>
                </a:lnTo>
                <a:lnTo>
                  <a:pt x="838" y="274"/>
                </a:lnTo>
                <a:lnTo>
                  <a:pt x="856" y="282"/>
                </a:lnTo>
                <a:lnTo>
                  <a:pt x="874" y="290"/>
                </a:lnTo>
                <a:lnTo>
                  <a:pt x="908" y="309"/>
                </a:lnTo>
                <a:lnTo>
                  <a:pt x="940" y="331"/>
                </a:lnTo>
                <a:lnTo>
                  <a:pt x="969" y="354"/>
                </a:lnTo>
                <a:lnTo>
                  <a:pt x="969" y="354"/>
                </a:lnTo>
                <a:lnTo>
                  <a:pt x="986" y="371"/>
                </a:lnTo>
                <a:lnTo>
                  <a:pt x="1004" y="387"/>
                </a:lnTo>
                <a:lnTo>
                  <a:pt x="1177" y="215"/>
                </a:lnTo>
                <a:lnTo>
                  <a:pt x="1177" y="215"/>
                </a:lnTo>
                <a:lnTo>
                  <a:pt x="1159" y="198"/>
                </a:lnTo>
                <a:lnTo>
                  <a:pt x="1143" y="181"/>
                </a:lnTo>
                <a:lnTo>
                  <a:pt x="1143" y="181"/>
                </a:lnTo>
                <a:close/>
              </a:path>
            </a:pathLst>
          </a:custGeom>
          <a:solidFill>
            <a:schemeClr val="accent5"/>
          </a:solidFill>
          <a:ln w="9525">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7" name="TextBox 76"/>
          <p:cNvSpPr txBox="1"/>
          <p:nvPr/>
        </p:nvSpPr>
        <p:spPr>
          <a:xfrm rot="1459485">
            <a:off x="5318965" y="3244932"/>
            <a:ext cx="1800200" cy="1784960"/>
          </a:xfrm>
          <a:prstGeom prst="rect">
            <a:avLst/>
          </a:prstGeom>
          <a:noFill/>
        </p:spPr>
        <p:txBody>
          <a:bodyPr wrap="square" lIns="0" tIns="0" rIns="0" bIns="0" rtlCol="0">
            <a:prstTxWarp prst="textArchUp">
              <a:avLst>
                <a:gd name="adj" fmla="val 14699110"/>
              </a:avLst>
            </a:prstTxWarp>
            <a:noAutofit/>
          </a:bodyPr>
          <a:lstStyle/>
          <a:p>
            <a:pPr algn="ctr">
              <a:spcAft>
                <a:spcPts val="900"/>
              </a:spcAft>
            </a:pPr>
            <a:r>
              <a:rPr lang="en-GB" sz="2800" b="1" dirty="0" smtClean="0">
                <a:solidFill>
                  <a:schemeClr val="bg2"/>
                </a:solidFill>
                <a:latin typeface="+mj-lt"/>
              </a:rPr>
              <a:t>02</a:t>
            </a:r>
          </a:p>
        </p:txBody>
      </p:sp>
      <p:sp>
        <p:nvSpPr>
          <p:cNvPr id="78" name="TextBox 77"/>
          <p:cNvSpPr txBox="1"/>
          <p:nvPr/>
        </p:nvSpPr>
        <p:spPr>
          <a:xfrm rot="18737729">
            <a:off x="6991250" y="1781141"/>
            <a:ext cx="1917869" cy="1790011"/>
          </a:xfrm>
          <a:prstGeom prst="rect">
            <a:avLst/>
          </a:prstGeom>
          <a:noFill/>
        </p:spPr>
        <p:txBody>
          <a:bodyPr wrap="square" lIns="0" tIns="0" rIns="0" bIns="0" rtlCol="0">
            <a:prstTxWarp prst="textArchDown">
              <a:avLst/>
            </a:prstTxWarp>
            <a:noAutofit/>
          </a:bodyPr>
          <a:lstStyle/>
          <a:p>
            <a:pPr algn="ctr">
              <a:spcAft>
                <a:spcPts val="900"/>
              </a:spcAft>
            </a:pPr>
            <a:r>
              <a:rPr lang="en-GB" sz="2800" b="1" dirty="0" smtClean="0">
                <a:solidFill>
                  <a:schemeClr val="bg2"/>
                </a:solidFill>
                <a:latin typeface="+mj-lt"/>
              </a:rPr>
              <a:t>01</a:t>
            </a:r>
          </a:p>
        </p:txBody>
      </p:sp>
      <p:sp>
        <p:nvSpPr>
          <p:cNvPr id="79" name="TextBox 78"/>
          <p:cNvSpPr txBox="1"/>
          <p:nvPr/>
        </p:nvSpPr>
        <p:spPr>
          <a:xfrm rot="1380143">
            <a:off x="7996459" y="3420077"/>
            <a:ext cx="1917869" cy="1790011"/>
          </a:xfrm>
          <a:prstGeom prst="rect">
            <a:avLst/>
          </a:prstGeom>
          <a:noFill/>
        </p:spPr>
        <p:txBody>
          <a:bodyPr wrap="square" lIns="0" tIns="0" rIns="0" bIns="0" rtlCol="0">
            <a:prstTxWarp prst="textArchDown">
              <a:avLst/>
            </a:prstTxWarp>
            <a:noAutofit/>
          </a:bodyPr>
          <a:lstStyle/>
          <a:p>
            <a:pPr algn="ctr">
              <a:spcAft>
                <a:spcPts val="900"/>
              </a:spcAft>
            </a:pPr>
            <a:r>
              <a:rPr lang="en-GB" sz="2800" b="1" dirty="0" smtClean="0">
                <a:solidFill>
                  <a:schemeClr val="bg2"/>
                </a:solidFill>
                <a:latin typeface="+mj-lt"/>
              </a:rPr>
              <a:t>03</a:t>
            </a:r>
          </a:p>
        </p:txBody>
      </p:sp>
      <p:sp>
        <p:nvSpPr>
          <p:cNvPr id="80" name="TextBox 79"/>
          <p:cNvSpPr txBox="1"/>
          <p:nvPr/>
        </p:nvSpPr>
        <p:spPr>
          <a:xfrm rot="17751546">
            <a:off x="6739365" y="4663452"/>
            <a:ext cx="1800200" cy="1784960"/>
          </a:xfrm>
          <a:prstGeom prst="rect">
            <a:avLst/>
          </a:prstGeom>
          <a:noFill/>
        </p:spPr>
        <p:txBody>
          <a:bodyPr wrap="square" lIns="0" tIns="0" rIns="0" bIns="0" rtlCol="0">
            <a:prstTxWarp prst="textArchUp">
              <a:avLst>
                <a:gd name="adj" fmla="val 14699110"/>
              </a:avLst>
            </a:prstTxWarp>
            <a:noAutofit/>
          </a:bodyPr>
          <a:lstStyle/>
          <a:p>
            <a:pPr algn="ctr">
              <a:spcAft>
                <a:spcPts val="900"/>
              </a:spcAft>
            </a:pPr>
            <a:r>
              <a:rPr lang="en-GB" sz="2800" b="1" dirty="0" smtClean="0">
                <a:solidFill>
                  <a:schemeClr val="bg2"/>
                </a:solidFill>
                <a:latin typeface="+mj-lt"/>
              </a:rPr>
              <a:t>04</a:t>
            </a:r>
          </a:p>
        </p:txBody>
      </p:sp>
      <p:sp>
        <p:nvSpPr>
          <p:cNvPr id="2" name="Title 1"/>
          <p:cNvSpPr>
            <a:spLocks noGrp="1"/>
          </p:cNvSpPr>
          <p:nvPr>
            <p:ph type="title"/>
          </p:nvPr>
        </p:nvSpPr>
        <p:spPr/>
        <p:txBody>
          <a:bodyPr/>
          <a:lstStyle/>
          <a:p>
            <a:r>
              <a:rPr lang="en-GB" dirty="0"/>
              <a:t>Circular </a:t>
            </a:r>
            <a:r>
              <a:rPr lang="en-GB" dirty="0" smtClean="0"/>
              <a:t>diagrams</a:t>
            </a:r>
            <a:br>
              <a:rPr lang="en-GB" dirty="0" smtClean="0"/>
            </a:br>
            <a:r>
              <a:rPr lang="en-GB" b="0" i="0" dirty="0" smtClean="0"/>
              <a:t>Process</a:t>
            </a:r>
            <a:endParaRPr lang="en-GB" b="0" i="0" dirty="0"/>
          </a:p>
        </p:txBody>
      </p:sp>
      <p:sp>
        <p:nvSpPr>
          <p:cNvPr id="98"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42</a:t>
            </a:fld>
            <a:endParaRPr lang="en-GB"/>
          </a:p>
        </p:txBody>
      </p:sp>
      <p:sp>
        <p:nvSpPr>
          <p:cNvPr id="3977" name="Oval 3976"/>
          <p:cNvSpPr/>
          <p:nvPr/>
        </p:nvSpPr>
        <p:spPr bwMode="ltGray">
          <a:xfrm>
            <a:off x="2074989" y="2832751"/>
            <a:ext cx="1476000" cy="1476000"/>
          </a:xfrm>
          <a:prstGeom prst="ellipse">
            <a:avLst/>
          </a:prstGeom>
          <a:noFill/>
          <a:ln w="3175">
            <a:solidFill>
              <a:srgbClr val="D5D1C5"/>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3976" name="Oval 3975"/>
          <p:cNvSpPr/>
          <p:nvPr/>
        </p:nvSpPr>
        <p:spPr bwMode="ltGray">
          <a:xfrm>
            <a:off x="3101700" y="4596771"/>
            <a:ext cx="1476000" cy="1476000"/>
          </a:xfrm>
          <a:prstGeom prst="ellipse">
            <a:avLst/>
          </a:prstGeom>
          <a:noFill/>
          <a:ln w="3175">
            <a:solidFill>
              <a:srgbClr val="D5D1C5"/>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3975" name="Oval 3974"/>
          <p:cNvSpPr/>
          <p:nvPr/>
        </p:nvSpPr>
        <p:spPr bwMode="ltGray">
          <a:xfrm>
            <a:off x="1058360" y="4596771"/>
            <a:ext cx="1476000" cy="1476000"/>
          </a:xfrm>
          <a:prstGeom prst="ellipse">
            <a:avLst/>
          </a:prstGeom>
          <a:noFill/>
          <a:ln w="3175">
            <a:solidFill>
              <a:srgbClr val="D5D1C5"/>
            </a:solidFill>
          </a:ln>
          <a:effectLst>
            <a:innerShdw blurRad="63500" dist="50800" dir="135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3972" name="Freeform 2210"/>
          <p:cNvSpPr>
            <a:spLocks/>
          </p:cNvSpPr>
          <p:nvPr/>
        </p:nvSpPr>
        <p:spPr bwMode="auto">
          <a:xfrm>
            <a:off x="522164" y="4037013"/>
            <a:ext cx="2300287" cy="2584450"/>
          </a:xfrm>
          <a:custGeom>
            <a:avLst/>
            <a:gdLst>
              <a:gd name="T0" fmla="*/ 1268 w 1449"/>
              <a:gd name="T1" fmla="*/ 851 h 1628"/>
              <a:gd name="T2" fmla="*/ 1252 w 1449"/>
              <a:gd name="T3" fmla="*/ 939 h 1628"/>
              <a:gd name="T4" fmla="*/ 1220 w 1449"/>
              <a:gd name="T5" fmla="*/ 1020 h 1628"/>
              <a:gd name="T6" fmla="*/ 1174 w 1449"/>
              <a:gd name="T7" fmla="*/ 1093 h 1628"/>
              <a:gd name="T8" fmla="*/ 1116 w 1449"/>
              <a:gd name="T9" fmla="*/ 1155 h 1628"/>
              <a:gd name="T10" fmla="*/ 1046 w 1449"/>
              <a:gd name="T11" fmla="*/ 1206 h 1628"/>
              <a:gd name="T12" fmla="*/ 967 w 1449"/>
              <a:gd name="T13" fmla="*/ 1242 h 1628"/>
              <a:gd name="T14" fmla="*/ 882 w 1449"/>
              <a:gd name="T15" fmla="*/ 1264 h 1628"/>
              <a:gd name="T16" fmla="*/ 814 w 1449"/>
              <a:gd name="T17" fmla="*/ 1269 h 1628"/>
              <a:gd name="T18" fmla="*/ 722 w 1449"/>
              <a:gd name="T19" fmla="*/ 1260 h 1628"/>
              <a:gd name="T20" fmla="*/ 637 w 1449"/>
              <a:gd name="T21" fmla="*/ 1234 h 1628"/>
              <a:gd name="T22" fmla="*/ 560 w 1449"/>
              <a:gd name="T23" fmla="*/ 1192 h 1628"/>
              <a:gd name="T24" fmla="*/ 492 w 1449"/>
              <a:gd name="T25" fmla="*/ 1136 h 1628"/>
              <a:gd name="T26" fmla="*/ 436 w 1449"/>
              <a:gd name="T27" fmla="*/ 1068 h 1628"/>
              <a:gd name="T28" fmla="*/ 394 w 1449"/>
              <a:gd name="T29" fmla="*/ 991 h 1628"/>
              <a:gd name="T30" fmla="*/ 368 w 1449"/>
              <a:gd name="T31" fmla="*/ 906 h 1628"/>
              <a:gd name="T32" fmla="*/ 359 w 1449"/>
              <a:gd name="T33" fmla="*/ 814 h 1628"/>
              <a:gd name="T34" fmla="*/ 364 w 1449"/>
              <a:gd name="T35" fmla="*/ 745 h 1628"/>
              <a:gd name="T36" fmla="*/ 387 w 1449"/>
              <a:gd name="T37" fmla="*/ 658 h 1628"/>
              <a:gd name="T38" fmla="*/ 425 w 1449"/>
              <a:gd name="T39" fmla="*/ 578 h 1628"/>
              <a:gd name="T40" fmla="*/ 477 w 1449"/>
              <a:gd name="T41" fmla="*/ 508 h 1628"/>
              <a:gd name="T42" fmla="*/ 542 w 1449"/>
              <a:gd name="T43" fmla="*/ 450 h 1628"/>
              <a:gd name="T44" fmla="*/ 617 w 1449"/>
              <a:gd name="T45" fmla="*/ 404 h 1628"/>
              <a:gd name="T46" fmla="*/ 701 w 1449"/>
              <a:gd name="T47" fmla="*/ 374 h 1628"/>
              <a:gd name="T48" fmla="*/ 791 w 1449"/>
              <a:gd name="T49" fmla="*/ 360 h 1628"/>
              <a:gd name="T50" fmla="*/ 866 w 1449"/>
              <a:gd name="T51" fmla="*/ 362 h 1628"/>
              <a:gd name="T52" fmla="*/ 962 w 1449"/>
              <a:gd name="T53" fmla="*/ 384 h 1628"/>
              <a:gd name="T54" fmla="*/ 1015 w 1449"/>
              <a:gd name="T55" fmla="*/ 406 h 1628"/>
              <a:gd name="T56" fmla="*/ 1188 w 1449"/>
              <a:gd name="T57" fmla="*/ 91 h 1628"/>
              <a:gd name="T58" fmla="*/ 1009 w 1449"/>
              <a:gd name="T59" fmla="*/ 25 h 1628"/>
              <a:gd name="T60" fmla="*/ 839 w 1449"/>
              <a:gd name="T61" fmla="*/ 0 h 1628"/>
              <a:gd name="T62" fmla="*/ 750 w 1449"/>
              <a:gd name="T63" fmla="*/ 3 h 1628"/>
              <a:gd name="T64" fmla="*/ 652 w 1449"/>
              <a:gd name="T65" fmla="*/ 17 h 1628"/>
              <a:gd name="T66" fmla="*/ 514 w 1449"/>
              <a:gd name="T67" fmla="*/ 58 h 1628"/>
              <a:gd name="T68" fmla="*/ 386 w 1449"/>
              <a:gd name="T69" fmla="*/ 122 h 1628"/>
              <a:gd name="T70" fmla="*/ 273 w 1449"/>
              <a:gd name="T71" fmla="*/ 206 h 1628"/>
              <a:gd name="T72" fmla="*/ 176 w 1449"/>
              <a:gd name="T73" fmla="*/ 309 h 1628"/>
              <a:gd name="T74" fmla="*/ 97 w 1449"/>
              <a:gd name="T75" fmla="*/ 427 h 1628"/>
              <a:gd name="T76" fmla="*/ 40 w 1449"/>
              <a:gd name="T77" fmla="*/ 559 h 1628"/>
              <a:gd name="T78" fmla="*/ 7 w 1449"/>
              <a:gd name="T79" fmla="*/ 701 h 1628"/>
              <a:gd name="T80" fmla="*/ 0 w 1449"/>
              <a:gd name="T81" fmla="*/ 814 h 1628"/>
              <a:gd name="T82" fmla="*/ 16 w 1449"/>
              <a:gd name="T83" fmla="*/ 978 h 1628"/>
              <a:gd name="T84" fmla="*/ 64 w 1449"/>
              <a:gd name="T85" fmla="*/ 1131 h 1628"/>
              <a:gd name="T86" fmla="*/ 139 w 1449"/>
              <a:gd name="T87" fmla="*/ 1269 h 1628"/>
              <a:gd name="T88" fmla="*/ 238 w 1449"/>
              <a:gd name="T89" fmla="*/ 1390 h 1628"/>
              <a:gd name="T90" fmla="*/ 359 w 1449"/>
              <a:gd name="T91" fmla="*/ 1489 h 1628"/>
              <a:gd name="T92" fmla="*/ 497 w 1449"/>
              <a:gd name="T93" fmla="*/ 1564 h 1628"/>
              <a:gd name="T94" fmla="*/ 650 w 1449"/>
              <a:gd name="T95" fmla="*/ 1612 h 1628"/>
              <a:gd name="T96" fmla="*/ 814 w 1449"/>
              <a:gd name="T97" fmla="*/ 1628 h 1628"/>
              <a:gd name="T98" fmla="*/ 955 w 1449"/>
              <a:gd name="T99" fmla="*/ 1616 h 1628"/>
              <a:gd name="T100" fmla="*/ 1131 w 1449"/>
              <a:gd name="T101" fmla="*/ 1564 h 1628"/>
              <a:gd name="T102" fmla="*/ 1287 w 1449"/>
              <a:gd name="T103" fmla="*/ 1476 h 1628"/>
              <a:gd name="T104" fmla="*/ 1419 w 1449"/>
              <a:gd name="T105" fmla="*/ 1358 h 1628"/>
              <a:gd name="T106" fmla="*/ 1409 w 1449"/>
              <a:gd name="T107" fmla="*/ 1272 h 1628"/>
              <a:gd name="T108" fmla="*/ 1344 w 1449"/>
              <a:gd name="T109" fmla="*/ 1157 h 1628"/>
              <a:gd name="T110" fmla="*/ 1299 w 1449"/>
              <a:gd name="T111" fmla="*/ 1032 h 1628"/>
              <a:gd name="T112" fmla="*/ 1273 w 1449"/>
              <a:gd name="T113" fmla="*/ 898 h 1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9" h="1628">
                <a:moveTo>
                  <a:pt x="1269" y="828"/>
                </a:moveTo>
                <a:lnTo>
                  <a:pt x="1269" y="828"/>
                </a:lnTo>
                <a:lnTo>
                  <a:pt x="1269" y="828"/>
                </a:lnTo>
                <a:lnTo>
                  <a:pt x="1268" y="851"/>
                </a:lnTo>
                <a:lnTo>
                  <a:pt x="1266" y="874"/>
                </a:lnTo>
                <a:lnTo>
                  <a:pt x="1262" y="896"/>
                </a:lnTo>
                <a:lnTo>
                  <a:pt x="1257" y="917"/>
                </a:lnTo>
                <a:lnTo>
                  <a:pt x="1252" y="939"/>
                </a:lnTo>
                <a:lnTo>
                  <a:pt x="1245" y="960"/>
                </a:lnTo>
                <a:lnTo>
                  <a:pt x="1238" y="981"/>
                </a:lnTo>
                <a:lnTo>
                  <a:pt x="1229" y="1001"/>
                </a:lnTo>
                <a:lnTo>
                  <a:pt x="1220" y="1020"/>
                </a:lnTo>
                <a:lnTo>
                  <a:pt x="1210" y="1039"/>
                </a:lnTo>
                <a:lnTo>
                  <a:pt x="1198" y="1058"/>
                </a:lnTo>
                <a:lnTo>
                  <a:pt x="1187" y="1076"/>
                </a:lnTo>
                <a:lnTo>
                  <a:pt x="1174" y="1093"/>
                </a:lnTo>
                <a:lnTo>
                  <a:pt x="1160" y="1109"/>
                </a:lnTo>
                <a:lnTo>
                  <a:pt x="1146" y="1126"/>
                </a:lnTo>
                <a:lnTo>
                  <a:pt x="1131" y="1141"/>
                </a:lnTo>
                <a:lnTo>
                  <a:pt x="1116" y="1155"/>
                </a:lnTo>
                <a:lnTo>
                  <a:pt x="1099" y="1169"/>
                </a:lnTo>
                <a:lnTo>
                  <a:pt x="1081" y="1183"/>
                </a:lnTo>
                <a:lnTo>
                  <a:pt x="1064" y="1194"/>
                </a:lnTo>
                <a:lnTo>
                  <a:pt x="1046" y="1206"/>
                </a:lnTo>
                <a:lnTo>
                  <a:pt x="1027" y="1217"/>
                </a:lnTo>
                <a:lnTo>
                  <a:pt x="1008" y="1226"/>
                </a:lnTo>
                <a:lnTo>
                  <a:pt x="988" y="1235"/>
                </a:lnTo>
                <a:lnTo>
                  <a:pt x="967" y="1242"/>
                </a:lnTo>
                <a:lnTo>
                  <a:pt x="947" y="1250"/>
                </a:lnTo>
                <a:lnTo>
                  <a:pt x="925" y="1255"/>
                </a:lnTo>
                <a:lnTo>
                  <a:pt x="904" y="1260"/>
                </a:lnTo>
                <a:lnTo>
                  <a:pt x="882" y="1264"/>
                </a:lnTo>
                <a:lnTo>
                  <a:pt x="859" y="1268"/>
                </a:lnTo>
                <a:lnTo>
                  <a:pt x="836" y="1269"/>
                </a:lnTo>
                <a:lnTo>
                  <a:pt x="814" y="1269"/>
                </a:lnTo>
                <a:lnTo>
                  <a:pt x="814" y="1269"/>
                </a:lnTo>
                <a:lnTo>
                  <a:pt x="791" y="1269"/>
                </a:lnTo>
                <a:lnTo>
                  <a:pt x="768" y="1267"/>
                </a:lnTo>
                <a:lnTo>
                  <a:pt x="745" y="1264"/>
                </a:lnTo>
                <a:lnTo>
                  <a:pt x="722" y="1260"/>
                </a:lnTo>
                <a:lnTo>
                  <a:pt x="701" y="1255"/>
                </a:lnTo>
                <a:lnTo>
                  <a:pt x="679" y="1249"/>
                </a:lnTo>
                <a:lnTo>
                  <a:pt x="657" y="1242"/>
                </a:lnTo>
                <a:lnTo>
                  <a:pt x="637" y="1234"/>
                </a:lnTo>
                <a:lnTo>
                  <a:pt x="617" y="1225"/>
                </a:lnTo>
                <a:lnTo>
                  <a:pt x="596" y="1214"/>
                </a:lnTo>
                <a:lnTo>
                  <a:pt x="577" y="1203"/>
                </a:lnTo>
                <a:lnTo>
                  <a:pt x="560" y="1192"/>
                </a:lnTo>
                <a:lnTo>
                  <a:pt x="542" y="1179"/>
                </a:lnTo>
                <a:lnTo>
                  <a:pt x="524" y="1165"/>
                </a:lnTo>
                <a:lnTo>
                  <a:pt x="508" y="1151"/>
                </a:lnTo>
                <a:lnTo>
                  <a:pt x="492" y="1136"/>
                </a:lnTo>
                <a:lnTo>
                  <a:pt x="477" y="1121"/>
                </a:lnTo>
                <a:lnTo>
                  <a:pt x="463" y="1104"/>
                </a:lnTo>
                <a:lnTo>
                  <a:pt x="449" y="1086"/>
                </a:lnTo>
                <a:lnTo>
                  <a:pt x="436" y="1068"/>
                </a:lnTo>
                <a:lnTo>
                  <a:pt x="425" y="1051"/>
                </a:lnTo>
                <a:lnTo>
                  <a:pt x="414" y="1032"/>
                </a:lnTo>
                <a:lnTo>
                  <a:pt x="403" y="1011"/>
                </a:lnTo>
                <a:lnTo>
                  <a:pt x="394" y="991"/>
                </a:lnTo>
                <a:lnTo>
                  <a:pt x="387" y="971"/>
                </a:lnTo>
                <a:lnTo>
                  <a:pt x="379" y="949"/>
                </a:lnTo>
                <a:lnTo>
                  <a:pt x="373" y="927"/>
                </a:lnTo>
                <a:lnTo>
                  <a:pt x="368" y="906"/>
                </a:lnTo>
                <a:lnTo>
                  <a:pt x="364" y="883"/>
                </a:lnTo>
                <a:lnTo>
                  <a:pt x="361" y="860"/>
                </a:lnTo>
                <a:lnTo>
                  <a:pt x="359" y="837"/>
                </a:lnTo>
                <a:lnTo>
                  <a:pt x="359" y="814"/>
                </a:lnTo>
                <a:lnTo>
                  <a:pt x="359" y="814"/>
                </a:lnTo>
                <a:lnTo>
                  <a:pt x="359" y="790"/>
                </a:lnTo>
                <a:lnTo>
                  <a:pt x="361" y="767"/>
                </a:lnTo>
                <a:lnTo>
                  <a:pt x="364" y="745"/>
                </a:lnTo>
                <a:lnTo>
                  <a:pt x="368" y="723"/>
                </a:lnTo>
                <a:lnTo>
                  <a:pt x="373" y="700"/>
                </a:lnTo>
                <a:lnTo>
                  <a:pt x="379" y="679"/>
                </a:lnTo>
                <a:lnTo>
                  <a:pt x="387" y="658"/>
                </a:lnTo>
                <a:lnTo>
                  <a:pt x="394" y="637"/>
                </a:lnTo>
                <a:lnTo>
                  <a:pt x="403" y="616"/>
                </a:lnTo>
                <a:lnTo>
                  <a:pt x="414" y="597"/>
                </a:lnTo>
                <a:lnTo>
                  <a:pt x="425" y="578"/>
                </a:lnTo>
                <a:lnTo>
                  <a:pt x="436" y="559"/>
                </a:lnTo>
                <a:lnTo>
                  <a:pt x="449" y="541"/>
                </a:lnTo>
                <a:lnTo>
                  <a:pt x="463" y="525"/>
                </a:lnTo>
                <a:lnTo>
                  <a:pt x="477" y="508"/>
                </a:lnTo>
                <a:lnTo>
                  <a:pt x="492" y="492"/>
                </a:lnTo>
                <a:lnTo>
                  <a:pt x="508" y="477"/>
                </a:lnTo>
                <a:lnTo>
                  <a:pt x="524" y="463"/>
                </a:lnTo>
                <a:lnTo>
                  <a:pt x="542" y="450"/>
                </a:lnTo>
                <a:lnTo>
                  <a:pt x="560" y="437"/>
                </a:lnTo>
                <a:lnTo>
                  <a:pt x="577" y="425"/>
                </a:lnTo>
                <a:lnTo>
                  <a:pt x="596" y="414"/>
                </a:lnTo>
                <a:lnTo>
                  <a:pt x="617" y="404"/>
                </a:lnTo>
                <a:lnTo>
                  <a:pt x="637" y="394"/>
                </a:lnTo>
                <a:lnTo>
                  <a:pt x="657" y="387"/>
                </a:lnTo>
                <a:lnTo>
                  <a:pt x="679" y="379"/>
                </a:lnTo>
                <a:lnTo>
                  <a:pt x="701" y="374"/>
                </a:lnTo>
                <a:lnTo>
                  <a:pt x="722" y="369"/>
                </a:lnTo>
                <a:lnTo>
                  <a:pt x="745" y="364"/>
                </a:lnTo>
                <a:lnTo>
                  <a:pt x="768" y="361"/>
                </a:lnTo>
                <a:lnTo>
                  <a:pt x="791" y="360"/>
                </a:lnTo>
                <a:lnTo>
                  <a:pt x="814" y="359"/>
                </a:lnTo>
                <a:lnTo>
                  <a:pt x="814" y="359"/>
                </a:lnTo>
                <a:lnTo>
                  <a:pt x="840" y="360"/>
                </a:lnTo>
                <a:lnTo>
                  <a:pt x="866" y="362"/>
                </a:lnTo>
                <a:lnTo>
                  <a:pt x="890" y="365"/>
                </a:lnTo>
                <a:lnTo>
                  <a:pt x="915" y="370"/>
                </a:lnTo>
                <a:lnTo>
                  <a:pt x="938" y="376"/>
                </a:lnTo>
                <a:lnTo>
                  <a:pt x="962" y="384"/>
                </a:lnTo>
                <a:lnTo>
                  <a:pt x="985" y="393"/>
                </a:lnTo>
                <a:lnTo>
                  <a:pt x="1008" y="402"/>
                </a:lnTo>
                <a:lnTo>
                  <a:pt x="1008" y="402"/>
                </a:lnTo>
                <a:lnTo>
                  <a:pt x="1015" y="406"/>
                </a:lnTo>
                <a:lnTo>
                  <a:pt x="1200" y="98"/>
                </a:lnTo>
                <a:lnTo>
                  <a:pt x="1200" y="98"/>
                </a:lnTo>
                <a:lnTo>
                  <a:pt x="1188" y="91"/>
                </a:lnTo>
                <a:lnTo>
                  <a:pt x="1188" y="91"/>
                </a:lnTo>
                <a:lnTo>
                  <a:pt x="1145" y="70"/>
                </a:lnTo>
                <a:lnTo>
                  <a:pt x="1101" y="53"/>
                </a:lnTo>
                <a:lnTo>
                  <a:pt x="1056" y="37"/>
                </a:lnTo>
                <a:lnTo>
                  <a:pt x="1009" y="25"/>
                </a:lnTo>
                <a:lnTo>
                  <a:pt x="962" y="13"/>
                </a:lnTo>
                <a:lnTo>
                  <a:pt x="914" y="7"/>
                </a:lnTo>
                <a:lnTo>
                  <a:pt x="864" y="2"/>
                </a:lnTo>
                <a:lnTo>
                  <a:pt x="839" y="0"/>
                </a:lnTo>
                <a:lnTo>
                  <a:pt x="814" y="0"/>
                </a:lnTo>
                <a:lnTo>
                  <a:pt x="814" y="0"/>
                </a:lnTo>
                <a:lnTo>
                  <a:pt x="782" y="0"/>
                </a:lnTo>
                <a:lnTo>
                  <a:pt x="750" y="3"/>
                </a:lnTo>
                <a:lnTo>
                  <a:pt x="720" y="6"/>
                </a:lnTo>
                <a:lnTo>
                  <a:pt x="689" y="9"/>
                </a:lnTo>
                <a:lnTo>
                  <a:pt x="689" y="9"/>
                </a:lnTo>
                <a:lnTo>
                  <a:pt x="652" y="17"/>
                </a:lnTo>
                <a:lnTo>
                  <a:pt x="617" y="25"/>
                </a:lnTo>
                <a:lnTo>
                  <a:pt x="581" y="33"/>
                </a:lnTo>
                <a:lnTo>
                  <a:pt x="547" y="45"/>
                </a:lnTo>
                <a:lnTo>
                  <a:pt x="514" y="58"/>
                </a:lnTo>
                <a:lnTo>
                  <a:pt x="480" y="72"/>
                </a:lnTo>
                <a:lnTo>
                  <a:pt x="448" y="87"/>
                </a:lnTo>
                <a:lnTo>
                  <a:pt x="416" y="103"/>
                </a:lnTo>
                <a:lnTo>
                  <a:pt x="386" y="122"/>
                </a:lnTo>
                <a:lnTo>
                  <a:pt x="356" y="141"/>
                </a:lnTo>
                <a:lnTo>
                  <a:pt x="327" y="162"/>
                </a:lnTo>
                <a:lnTo>
                  <a:pt x="299" y="183"/>
                </a:lnTo>
                <a:lnTo>
                  <a:pt x="273" y="206"/>
                </a:lnTo>
                <a:lnTo>
                  <a:pt x="246" y="230"/>
                </a:lnTo>
                <a:lnTo>
                  <a:pt x="222" y="256"/>
                </a:lnTo>
                <a:lnTo>
                  <a:pt x="198" y="282"/>
                </a:lnTo>
                <a:lnTo>
                  <a:pt x="176" y="309"/>
                </a:lnTo>
                <a:lnTo>
                  <a:pt x="154" y="337"/>
                </a:lnTo>
                <a:lnTo>
                  <a:pt x="134" y="366"/>
                </a:lnTo>
                <a:lnTo>
                  <a:pt x="115" y="397"/>
                </a:lnTo>
                <a:lnTo>
                  <a:pt x="97" y="427"/>
                </a:lnTo>
                <a:lnTo>
                  <a:pt x="81" y="459"/>
                </a:lnTo>
                <a:lnTo>
                  <a:pt x="66" y="492"/>
                </a:lnTo>
                <a:lnTo>
                  <a:pt x="53" y="525"/>
                </a:lnTo>
                <a:lnTo>
                  <a:pt x="40" y="559"/>
                </a:lnTo>
                <a:lnTo>
                  <a:pt x="30" y="593"/>
                </a:lnTo>
                <a:lnTo>
                  <a:pt x="21" y="629"/>
                </a:lnTo>
                <a:lnTo>
                  <a:pt x="14" y="666"/>
                </a:lnTo>
                <a:lnTo>
                  <a:pt x="7" y="701"/>
                </a:lnTo>
                <a:lnTo>
                  <a:pt x="3" y="738"/>
                </a:lnTo>
                <a:lnTo>
                  <a:pt x="1" y="776"/>
                </a:lnTo>
                <a:lnTo>
                  <a:pt x="0" y="814"/>
                </a:lnTo>
                <a:lnTo>
                  <a:pt x="0" y="814"/>
                </a:lnTo>
                <a:lnTo>
                  <a:pt x="1" y="856"/>
                </a:lnTo>
                <a:lnTo>
                  <a:pt x="5" y="897"/>
                </a:lnTo>
                <a:lnTo>
                  <a:pt x="10" y="938"/>
                </a:lnTo>
                <a:lnTo>
                  <a:pt x="16" y="978"/>
                </a:lnTo>
                <a:lnTo>
                  <a:pt x="25" y="1018"/>
                </a:lnTo>
                <a:lnTo>
                  <a:pt x="36" y="1056"/>
                </a:lnTo>
                <a:lnTo>
                  <a:pt x="49" y="1094"/>
                </a:lnTo>
                <a:lnTo>
                  <a:pt x="64" y="1131"/>
                </a:lnTo>
                <a:lnTo>
                  <a:pt x="81" y="1167"/>
                </a:lnTo>
                <a:lnTo>
                  <a:pt x="99" y="1202"/>
                </a:lnTo>
                <a:lnTo>
                  <a:pt x="118" y="1236"/>
                </a:lnTo>
                <a:lnTo>
                  <a:pt x="139" y="1269"/>
                </a:lnTo>
                <a:lnTo>
                  <a:pt x="162" y="1301"/>
                </a:lnTo>
                <a:lnTo>
                  <a:pt x="186" y="1333"/>
                </a:lnTo>
                <a:lnTo>
                  <a:pt x="212" y="1362"/>
                </a:lnTo>
                <a:lnTo>
                  <a:pt x="238" y="1390"/>
                </a:lnTo>
                <a:lnTo>
                  <a:pt x="266" y="1416"/>
                </a:lnTo>
                <a:lnTo>
                  <a:pt x="297" y="1442"/>
                </a:lnTo>
                <a:lnTo>
                  <a:pt x="327" y="1466"/>
                </a:lnTo>
                <a:lnTo>
                  <a:pt x="359" y="1489"/>
                </a:lnTo>
                <a:lnTo>
                  <a:pt x="392" y="1510"/>
                </a:lnTo>
                <a:lnTo>
                  <a:pt x="426" y="1529"/>
                </a:lnTo>
                <a:lnTo>
                  <a:pt x="461" y="1548"/>
                </a:lnTo>
                <a:lnTo>
                  <a:pt x="497" y="1564"/>
                </a:lnTo>
                <a:lnTo>
                  <a:pt x="534" y="1579"/>
                </a:lnTo>
                <a:lnTo>
                  <a:pt x="572" y="1592"/>
                </a:lnTo>
                <a:lnTo>
                  <a:pt x="610" y="1603"/>
                </a:lnTo>
                <a:lnTo>
                  <a:pt x="650" y="1612"/>
                </a:lnTo>
                <a:lnTo>
                  <a:pt x="690" y="1618"/>
                </a:lnTo>
                <a:lnTo>
                  <a:pt x="731" y="1623"/>
                </a:lnTo>
                <a:lnTo>
                  <a:pt x="772" y="1627"/>
                </a:lnTo>
                <a:lnTo>
                  <a:pt x="814" y="1628"/>
                </a:lnTo>
                <a:lnTo>
                  <a:pt x="814" y="1628"/>
                </a:lnTo>
                <a:lnTo>
                  <a:pt x="862" y="1627"/>
                </a:lnTo>
                <a:lnTo>
                  <a:pt x="909" y="1622"/>
                </a:lnTo>
                <a:lnTo>
                  <a:pt x="955" y="1616"/>
                </a:lnTo>
                <a:lnTo>
                  <a:pt x="1000" y="1607"/>
                </a:lnTo>
                <a:lnTo>
                  <a:pt x="1045" y="1595"/>
                </a:lnTo>
                <a:lnTo>
                  <a:pt x="1088" y="1580"/>
                </a:lnTo>
                <a:lnTo>
                  <a:pt x="1131" y="1564"/>
                </a:lnTo>
                <a:lnTo>
                  <a:pt x="1172" y="1546"/>
                </a:lnTo>
                <a:lnTo>
                  <a:pt x="1211" y="1524"/>
                </a:lnTo>
                <a:lnTo>
                  <a:pt x="1250" y="1501"/>
                </a:lnTo>
                <a:lnTo>
                  <a:pt x="1287" y="1476"/>
                </a:lnTo>
                <a:lnTo>
                  <a:pt x="1323" y="1449"/>
                </a:lnTo>
                <a:lnTo>
                  <a:pt x="1357" y="1421"/>
                </a:lnTo>
                <a:lnTo>
                  <a:pt x="1389" y="1390"/>
                </a:lnTo>
                <a:lnTo>
                  <a:pt x="1419" y="1358"/>
                </a:lnTo>
                <a:lnTo>
                  <a:pt x="1449" y="1324"/>
                </a:lnTo>
                <a:lnTo>
                  <a:pt x="1449" y="1324"/>
                </a:lnTo>
                <a:lnTo>
                  <a:pt x="1428" y="1298"/>
                </a:lnTo>
                <a:lnTo>
                  <a:pt x="1409" y="1272"/>
                </a:lnTo>
                <a:lnTo>
                  <a:pt x="1391" y="1244"/>
                </a:lnTo>
                <a:lnTo>
                  <a:pt x="1375" y="1216"/>
                </a:lnTo>
                <a:lnTo>
                  <a:pt x="1360" y="1187"/>
                </a:lnTo>
                <a:lnTo>
                  <a:pt x="1344" y="1157"/>
                </a:lnTo>
                <a:lnTo>
                  <a:pt x="1332" y="1127"/>
                </a:lnTo>
                <a:lnTo>
                  <a:pt x="1319" y="1095"/>
                </a:lnTo>
                <a:lnTo>
                  <a:pt x="1309" y="1063"/>
                </a:lnTo>
                <a:lnTo>
                  <a:pt x="1299" y="1032"/>
                </a:lnTo>
                <a:lnTo>
                  <a:pt x="1290" y="999"/>
                </a:lnTo>
                <a:lnTo>
                  <a:pt x="1283" y="966"/>
                </a:lnTo>
                <a:lnTo>
                  <a:pt x="1278" y="933"/>
                </a:lnTo>
                <a:lnTo>
                  <a:pt x="1273" y="898"/>
                </a:lnTo>
                <a:lnTo>
                  <a:pt x="1271" y="864"/>
                </a:lnTo>
                <a:lnTo>
                  <a:pt x="1269" y="828"/>
                </a:lnTo>
                <a:lnTo>
                  <a:pt x="1269" y="828"/>
                </a:lnTo>
                <a:close/>
              </a:path>
            </a:pathLst>
          </a:custGeom>
          <a:solidFill>
            <a:schemeClr val="accent5"/>
          </a:solidFill>
          <a:ln w="7938">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973" name="Freeform 2211"/>
          <p:cNvSpPr>
            <a:spLocks/>
          </p:cNvSpPr>
          <p:nvPr/>
        </p:nvSpPr>
        <p:spPr bwMode="auto">
          <a:xfrm>
            <a:off x="2536702" y="4051300"/>
            <a:ext cx="2584450" cy="2570162"/>
          </a:xfrm>
          <a:custGeom>
            <a:avLst/>
            <a:gdLst>
              <a:gd name="T0" fmla="*/ 239 w 1628"/>
              <a:gd name="T1" fmla="*/ 1381 h 1619"/>
              <a:gd name="T2" fmla="*/ 379 w 1628"/>
              <a:gd name="T3" fmla="*/ 1492 h 1619"/>
              <a:gd name="T4" fmla="*/ 540 w 1628"/>
              <a:gd name="T5" fmla="*/ 1571 h 1619"/>
              <a:gd name="T6" fmla="*/ 719 w 1628"/>
              <a:gd name="T7" fmla="*/ 1613 h 1619"/>
              <a:gd name="T8" fmla="*/ 856 w 1628"/>
              <a:gd name="T9" fmla="*/ 1618 h 1619"/>
              <a:gd name="T10" fmla="*/ 1018 w 1628"/>
              <a:gd name="T11" fmla="*/ 1594 h 1619"/>
              <a:gd name="T12" fmla="*/ 1167 w 1628"/>
              <a:gd name="T13" fmla="*/ 1539 h 1619"/>
              <a:gd name="T14" fmla="*/ 1301 w 1628"/>
              <a:gd name="T15" fmla="*/ 1457 h 1619"/>
              <a:gd name="T16" fmla="*/ 1416 w 1628"/>
              <a:gd name="T17" fmla="*/ 1353 h 1619"/>
              <a:gd name="T18" fmla="*/ 1510 w 1628"/>
              <a:gd name="T19" fmla="*/ 1227 h 1619"/>
              <a:gd name="T20" fmla="*/ 1579 w 1628"/>
              <a:gd name="T21" fmla="*/ 1085 h 1619"/>
              <a:gd name="T22" fmla="*/ 1618 w 1628"/>
              <a:gd name="T23" fmla="*/ 929 h 1619"/>
              <a:gd name="T24" fmla="*/ 1628 w 1628"/>
              <a:gd name="T25" fmla="*/ 805 h 1619"/>
              <a:gd name="T26" fmla="*/ 1614 w 1628"/>
              <a:gd name="T27" fmla="*/ 657 h 1619"/>
              <a:gd name="T28" fmla="*/ 1575 w 1628"/>
              <a:gd name="T29" fmla="*/ 516 h 1619"/>
              <a:gd name="T30" fmla="*/ 1513 w 1628"/>
              <a:gd name="T31" fmla="*/ 388 h 1619"/>
              <a:gd name="T32" fmla="*/ 1430 w 1628"/>
              <a:gd name="T33" fmla="*/ 273 h 1619"/>
              <a:gd name="T34" fmla="*/ 1329 w 1628"/>
              <a:gd name="T35" fmla="*/ 174 h 1619"/>
              <a:gd name="T36" fmla="*/ 1212 w 1628"/>
              <a:gd name="T37" fmla="*/ 94 h 1619"/>
              <a:gd name="T38" fmla="*/ 1081 w 1628"/>
              <a:gd name="T39" fmla="*/ 36 h 1619"/>
              <a:gd name="T40" fmla="*/ 940 w 1628"/>
              <a:gd name="T41" fmla="*/ 0 h 1619"/>
              <a:gd name="T42" fmla="*/ 900 w 1628"/>
              <a:gd name="T43" fmla="*/ 89 h 1619"/>
              <a:gd name="T44" fmla="*/ 831 w 1628"/>
              <a:gd name="T45" fmla="*/ 197 h 1619"/>
              <a:gd name="T46" fmla="*/ 746 w 1628"/>
              <a:gd name="T47" fmla="*/ 294 h 1619"/>
              <a:gd name="T48" fmla="*/ 647 w 1628"/>
              <a:gd name="T49" fmla="*/ 375 h 1619"/>
              <a:gd name="T50" fmla="*/ 666 w 1628"/>
              <a:gd name="T51" fmla="*/ 375 h 1619"/>
              <a:gd name="T52" fmla="*/ 764 w 1628"/>
              <a:gd name="T53" fmla="*/ 353 h 1619"/>
              <a:gd name="T54" fmla="*/ 837 w 1628"/>
              <a:gd name="T55" fmla="*/ 351 h 1619"/>
              <a:gd name="T56" fmla="*/ 927 w 1628"/>
              <a:gd name="T57" fmla="*/ 365 h 1619"/>
              <a:gd name="T58" fmla="*/ 1011 w 1628"/>
              <a:gd name="T59" fmla="*/ 395 h 1619"/>
              <a:gd name="T60" fmla="*/ 1086 w 1628"/>
              <a:gd name="T61" fmla="*/ 441 h 1619"/>
              <a:gd name="T62" fmla="*/ 1151 w 1628"/>
              <a:gd name="T63" fmla="*/ 499 h 1619"/>
              <a:gd name="T64" fmla="*/ 1203 w 1628"/>
              <a:gd name="T65" fmla="*/ 569 h 1619"/>
              <a:gd name="T66" fmla="*/ 1242 w 1628"/>
              <a:gd name="T67" fmla="*/ 649 h 1619"/>
              <a:gd name="T68" fmla="*/ 1264 w 1628"/>
              <a:gd name="T69" fmla="*/ 736 h 1619"/>
              <a:gd name="T70" fmla="*/ 1269 w 1628"/>
              <a:gd name="T71" fmla="*/ 805 h 1619"/>
              <a:gd name="T72" fmla="*/ 1260 w 1628"/>
              <a:gd name="T73" fmla="*/ 897 h 1619"/>
              <a:gd name="T74" fmla="*/ 1234 w 1628"/>
              <a:gd name="T75" fmla="*/ 982 h 1619"/>
              <a:gd name="T76" fmla="*/ 1192 w 1628"/>
              <a:gd name="T77" fmla="*/ 1059 h 1619"/>
              <a:gd name="T78" fmla="*/ 1136 w 1628"/>
              <a:gd name="T79" fmla="*/ 1127 h 1619"/>
              <a:gd name="T80" fmla="*/ 1068 w 1628"/>
              <a:gd name="T81" fmla="*/ 1183 h 1619"/>
              <a:gd name="T82" fmla="*/ 991 w 1628"/>
              <a:gd name="T83" fmla="*/ 1225 h 1619"/>
              <a:gd name="T84" fmla="*/ 906 w 1628"/>
              <a:gd name="T85" fmla="*/ 1251 h 1619"/>
              <a:gd name="T86" fmla="*/ 814 w 1628"/>
              <a:gd name="T87" fmla="*/ 1260 h 1619"/>
              <a:gd name="T88" fmla="*/ 746 w 1628"/>
              <a:gd name="T89" fmla="*/ 1255 h 1619"/>
              <a:gd name="T90" fmla="*/ 661 w 1628"/>
              <a:gd name="T91" fmla="*/ 1233 h 1619"/>
              <a:gd name="T92" fmla="*/ 582 w 1628"/>
              <a:gd name="T93" fmla="*/ 1197 h 1619"/>
              <a:gd name="T94" fmla="*/ 512 w 1628"/>
              <a:gd name="T95" fmla="*/ 1146 h 1619"/>
              <a:gd name="T96" fmla="*/ 454 w 1628"/>
              <a:gd name="T97" fmla="*/ 1084 h 1619"/>
              <a:gd name="T98" fmla="*/ 408 w 1628"/>
              <a:gd name="T99" fmla="*/ 1011 h 1619"/>
              <a:gd name="T100" fmla="*/ 376 w 1628"/>
              <a:gd name="T101" fmla="*/ 930 h 1619"/>
              <a:gd name="T102" fmla="*/ 361 w 1628"/>
              <a:gd name="T103" fmla="*/ 842 h 1619"/>
              <a:gd name="T104" fmla="*/ 0 w 1628"/>
              <a:gd name="T105" fmla="*/ 819 h 1619"/>
              <a:gd name="T106" fmla="*/ 14 w 1628"/>
              <a:gd name="T107" fmla="*/ 957 h 1619"/>
              <a:gd name="T108" fmla="*/ 50 w 1628"/>
              <a:gd name="T109" fmla="*/ 1086 h 1619"/>
              <a:gd name="T110" fmla="*/ 106 w 1628"/>
              <a:gd name="T111" fmla="*/ 1207 h 1619"/>
              <a:gd name="T112" fmla="*/ 180 w 1628"/>
              <a:gd name="T113" fmla="*/ 1315 h 1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28" h="1619">
                <a:moveTo>
                  <a:pt x="180" y="1315"/>
                </a:moveTo>
                <a:lnTo>
                  <a:pt x="180" y="1315"/>
                </a:lnTo>
                <a:lnTo>
                  <a:pt x="209" y="1349"/>
                </a:lnTo>
                <a:lnTo>
                  <a:pt x="239" y="1381"/>
                </a:lnTo>
                <a:lnTo>
                  <a:pt x="271" y="1412"/>
                </a:lnTo>
                <a:lnTo>
                  <a:pt x="305" y="1440"/>
                </a:lnTo>
                <a:lnTo>
                  <a:pt x="341" y="1467"/>
                </a:lnTo>
                <a:lnTo>
                  <a:pt x="379" y="1492"/>
                </a:lnTo>
                <a:lnTo>
                  <a:pt x="417" y="1515"/>
                </a:lnTo>
                <a:lnTo>
                  <a:pt x="456" y="1537"/>
                </a:lnTo>
                <a:lnTo>
                  <a:pt x="498" y="1555"/>
                </a:lnTo>
                <a:lnTo>
                  <a:pt x="540" y="1571"/>
                </a:lnTo>
                <a:lnTo>
                  <a:pt x="583" y="1586"/>
                </a:lnTo>
                <a:lnTo>
                  <a:pt x="628" y="1598"/>
                </a:lnTo>
                <a:lnTo>
                  <a:pt x="673" y="1607"/>
                </a:lnTo>
                <a:lnTo>
                  <a:pt x="719" y="1613"/>
                </a:lnTo>
                <a:lnTo>
                  <a:pt x="766" y="1618"/>
                </a:lnTo>
                <a:lnTo>
                  <a:pt x="814" y="1619"/>
                </a:lnTo>
                <a:lnTo>
                  <a:pt x="814" y="1619"/>
                </a:lnTo>
                <a:lnTo>
                  <a:pt x="856" y="1618"/>
                </a:lnTo>
                <a:lnTo>
                  <a:pt x="897" y="1614"/>
                </a:lnTo>
                <a:lnTo>
                  <a:pt x="938" y="1609"/>
                </a:lnTo>
                <a:lnTo>
                  <a:pt x="978" y="1603"/>
                </a:lnTo>
                <a:lnTo>
                  <a:pt x="1018" y="1594"/>
                </a:lnTo>
                <a:lnTo>
                  <a:pt x="1056" y="1583"/>
                </a:lnTo>
                <a:lnTo>
                  <a:pt x="1094" y="1570"/>
                </a:lnTo>
                <a:lnTo>
                  <a:pt x="1131" y="1555"/>
                </a:lnTo>
                <a:lnTo>
                  <a:pt x="1167" y="1539"/>
                </a:lnTo>
                <a:lnTo>
                  <a:pt x="1202" y="1520"/>
                </a:lnTo>
                <a:lnTo>
                  <a:pt x="1236" y="1501"/>
                </a:lnTo>
                <a:lnTo>
                  <a:pt x="1269" y="1480"/>
                </a:lnTo>
                <a:lnTo>
                  <a:pt x="1301" y="1457"/>
                </a:lnTo>
                <a:lnTo>
                  <a:pt x="1333" y="1433"/>
                </a:lnTo>
                <a:lnTo>
                  <a:pt x="1362" y="1407"/>
                </a:lnTo>
                <a:lnTo>
                  <a:pt x="1390" y="1381"/>
                </a:lnTo>
                <a:lnTo>
                  <a:pt x="1416" y="1353"/>
                </a:lnTo>
                <a:lnTo>
                  <a:pt x="1442" y="1324"/>
                </a:lnTo>
                <a:lnTo>
                  <a:pt x="1466" y="1292"/>
                </a:lnTo>
                <a:lnTo>
                  <a:pt x="1489" y="1260"/>
                </a:lnTo>
                <a:lnTo>
                  <a:pt x="1510" y="1227"/>
                </a:lnTo>
                <a:lnTo>
                  <a:pt x="1529" y="1193"/>
                </a:lnTo>
                <a:lnTo>
                  <a:pt x="1548" y="1158"/>
                </a:lnTo>
                <a:lnTo>
                  <a:pt x="1564" y="1122"/>
                </a:lnTo>
                <a:lnTo>
                  <a:pt x="1579" y="1085"/>
                </a:lnTo>
                <a:lnTo>
                  <a:pt x="1592" y="1047"/>
                </a:lnTo>
                <a:lnTo>
                  <a:pt x="1603" y="1009"/>
                </a:lnTo>
                <a:lnTo>
                  <a:pt x="1612" y="969"/>
                </a:lnTo>
                <a:lnTo>
                  <a:pt x="1618" y="929"/>
                </a:lnTo>
                <a:lnTo>
                  <a:pt x="1623" y="888"/>
                </a:lnTo>
                <a:lnTo>
                  <a:pt x="1627" y="847"/>
                </a:lnTo>
                <a:lnTo>
                  <a:pt x="1628" y="805"/>
                </a:lnTo>
                <a:lnTo>
                  <a:pt x="1628" y="805"/>
                </a:lnTo>
                <a:lnTo>
                  <a:pt x="1627" y="767"/>
                </a:lnTo>
                <a:lnTo>
                  <a:pt x="1625" y="729"/>
                </a:lnTo>
                <a:lnTo>
                  <a:pt x="1621" y="692"/>
                </a:lnTo>
                <a:lnTo>
                  <a:pt x="1614" y="657"/>
                </a:lnTo>
                <a:lnTo>
                  <a:pt x="1607" y="620"/>
                </a:lnTo>
                <a:lnTo>
                  <a:pt x="1598" y="584"/>
                </a:lnTo>
                <a:lnTo>
                  <a:pt x="1588" y="550"/>
                </a:lnTo>
                <a:lnTo>
                  <a:pt x="1575" y="516"/>
                </a:lnTo>
                <a:lnTo>
                  <a:pt x="1562" y="483"/>
                </a:lnTo>
                <a:lnTo>
                  <a:pt x="1547" y="450"/>
                </a:lnTo>
                <a:lnTo>
                  <a:pt x="1531" y="418"/>
                </a:lnTo>
                <a:lnTo>
                  <a:pt x="1513" y="388"/>
                </a:lnTo>
                <a:lnTo>
                  <a:pt x="1494" y="357"/>
                </a:lnTo>
                <a:lnTo>
                  <a:pt x="1474" y="328"/>
                </a:lnTo>
                <a:lnTo>
                  <a:pt x="1453" y="300"/>
                </a:lnTo>
                <a:lnTo>
                  <a:pt x="1430" y="273"/>
                </a:lnTo>
                <a:lnTo>
                  <a:pt x="1406" y="247"/>
                </a:lnTo>
                <a:lnTo>
                  <a:pt x="1382" y="221"/>
                </a:lnTo>
                <a:lnTo>
                  <a:pt x="1355" y="197"/>
                </a:lnTo>
                <a:lnTo>
                  <a:pt x="1329" y="174"/>
                </a:lnTo>
                <a:lnTo>
                  <a:pt x="1301" y="153"/>
                </a:lnTo>
                <a:lnTo>
                  <a:pt x="1272" y="132"/>
                </a:lnTo>
                <a:lnTo>
                  <a:pt x="1242" y="113"/>
                </a:lnTo>
                <a:lnTo>
                  <a:pt x="1212" y="94"/>
                </a:lnTo>
                <a:lnTo>
                  <a:pt x="1180" y="78"/>
                </a:lnTo>
                <a:lnTo>
                  <a:pt x="1148" y="63"/>
                </a:lnTo>
                <a:lnTo>
                  <a:pt x="1115" y="49"/>
                </a:lnTo>
                <a:lnTo>
                  <a:pt x="1081" y="36"/>
                </a:lnTo>
                <a:lnTo>
                  <a:pt x="1047" y="24"/>
                </a:lnTo>
                <a:lnTo>
                  <a:pt x="1011" y="16"/>
                </a:lnTo>
                <a:lnTo>
                  <a:pt x="976" y="8"/>
                </a:lnTo>
                <a:lnTo>
                  <a:pt x="940" y="0"/>
                </a:lnTo>
                <a:lnTo>
                  <a:pt x="940" y="0"/>
                </a:lnTo>
                <a:lnTo>
                  <a:pt x="927" y="31"/>
                </a:lnTo>
                <a:lnTo>
                  <a:pt x="914" y="60"/>
                </a:lnTo>
                <a:lnTo>
                  <a:pt x="900" y="89"/>
                </a:lnTo>
                <a:lnTo>
                  <a:pt x="884" y="117"/>
                </a:lnTo>
                <a:lnTo>
                  <a:pt x="867" y="145"/>
                </a:lnTo>
                <a:lnTo>
                  <a:pt x="849" y="172"/>
                </a:lnTo>
                <a:lnTo>
                  <a:pt x="831" y="197"/>
                </a:lnTo>
                <a:lnTo>
                  <a:pt x="811" y="223"/>
                </a:lnTo>
                <a:lnTo>
                  <a:pt x="790" y="247"/>
                </a:lnTo>
                <a:lnTo>
                  <a:pt x="769" y="271"/>
                </a:lnTo>
                <a:lnTo>
                  <a:pt x="746" y="294"/>
                </a:lnTo>
                <a:lnTo>
                  <a:pt x="723" y="315"/>
                </a:lnTo>
                <a:lnTo>
                  <a:pt x="699" y="337"/>
                </a:lnTo>
                <a:lnTo>
                  <a:pt x="673" y="356"/>
                </a:lnTo>
                <a:lnTo>
                  <a:pt x="647" y="375"/>
                </a:lnTo>
                <a:lnTo>
                  <a:pt x="621" y="393"/>
                </a:lnTo>
                <a:lnTo>
                  <a:pt x="621" y="393"/>
                </a:lnTo>
                <a:lnTo>
                  <a:pt x="643" y="384"/>
                </a:lnTo>
                <a:lnTo>
                  <a:pt x="666" y="375"/>
                </a:lnTo>
                <a:lnTo>
                  <a:pt x="690" y="367"/>
                </a:lnTo>
                <a:lnTo>
                  <a:pt x="714" y="361"/>
                </a:lnTo>
                <a:lnTo>
                  <a:pt x="738" y="356"/>
                </a:lnTo>
                <a:lnTo>
                  <a:pt x="764" y="353"/>
                </a:lnTo>
                <a:lnTo>
                  <a:pt x="788" y="351"/>
                </a:lnTo>
                <a:lnTo>
                  <a:pt x="814" y="350"/>
                </a:lnTo>
                <a:lnTo>
                  <a:pt x="814" y="350"/>
                </a:lnTo>
                <a:lnTo>
                  <a:pt x="837" y="351"/>
                </a:lnTo>
                <a:lnTo>
                  <a:pt x="860" y="352"/>
                </a:lnTo>
                <a:lnTo>
                  <a:pt x="883" y="355"/>
                </a:lnTo>
                <a:lnTo>
                  <a:pt x="906" y="360"/>
                </a:lnTo>
                <a:lnTo>
                  <a:pt x="927" y="365"/>
                </a:lnTo>
                <a:lnTo>
                  <a:pt x="949" y="370"/>
                </a:lnTo>
                <a:lnTo>
                  <a:pt x="971" y="378"/>
                </a:lnTo>
                <a:lnTo>
                  <a:pt x="991" y="385"/>
                </a:lnTo>
                <a:lnTo>
                  <a:pt x="1011" y="395"/>
                </a:lnTo>
                <a:lnTo>
                  <a:pt x="1032" y="405"/>
                </a:lnTo>
                <a:lnTo>
                  <a:pt x="1051" y="416"/>
                </a:lnTo>
                <a:lnTo>
                  <a:pt x="1068" y="428"/>
                </a:lnTo>
                <a:lnTo>
                  <a:pt x="1086" y="441"/>
                </a:lnTo>
                <a:lnTo>
                  <a:pt x="1104" y="454"/>
                </a:lnTo>
                <a:lnTo>
                  <a:pt x="1120" y="468"/>
                </a:lnTo>
                <a:lnTo>
                  <a:pt x="1136" y="483"/>
                </a:lnTo>
                <a:lnTo>
                  <a:pt x="1151" y="499"/>
                </a:lnTo>
                <a:lnTo>
                  <a:pt x="1165" y="516"/>
                </a:lnTo>
                <a:lnTo>
                  <a:pt x="1179" y="532"/>
                </a:lnTo>
                <a:lnTo>
                  <a:pt x="1192" y="550"/>
                </a:lnTo>
                <a:lnTo>
                  <a:pt x="1203" y="569"/>
                </a:lnTo>
                <a:lnTo>
                  <a:pt x="1214" y="588"/>
                </a:lnTo>
                <a:lnTo>
                  <a:pt x="1225" y="607"/>
                </a:lnTo>
                <a:lnTo>
                  <a:pt x="1234" y="628"/>
                </a:lnTo>
                <a:lnTo>
                  <a:pt x="1242" y="649"/>
                </a:lnTo>
                <a:lnTo>
                  <a:pt x="1249" y="670"/>
                </a:lnTo>
                <a:lnTo>
                  <a:pt x="1255" y="691"/>
                </a:lnTo>
                <a:lnTo>
                  <a:pt x="1260" y="714"/>
                </a:lnTo>
                <a:lnTo>
                  <a:pt x="1264" y="736"/>
                </a:lnTo>
                <a:lnTo>
                  <a:pt x="1267" y="758"/>
                </a:lnTo>
                <a:lnTo>
                  <a:pt x="1269" y="781"/>
                </a:lnTo>
                <a:lnTo>
                  <a:pt x="1269" y="805"/>
                </a:lnTo>
                <a:lnTo>
                  <a:pt x="1269" y="805"/>
                </a:lnTo>
                <a:lnTo>
                  <a:pt x="1269" y="828"/>
                </a:lnTo>
                <a:lnTo>
                  <a:pt x="1267" y="851"/>
                </a:lnTo>
                <a:lnTo>
                  <a:pt x="1264" y="874"/>
                </a:lnTo>
                <a:lnTo>
                  <a:pt x="1260" y="897"/>
                </a:lnTo>
                <a:lnTo>
                  <a:pt x="1255" y="918"/>
                </a:lnTo>
                <a:lnTo>
                  <a:pt x="1249" y="940"/>
                </a:lnTo>
                <a:lnTo>
                  <a:pt x="1242" y="962"/>
                </a:lnTo>
                <a:lnTo>
                  <a:pt x="1234" y="982"/>
                </a:lnTo>
                <a:lnTo>
                  <a:pt x="1225" y="1002"/>
                </a:lnTo>
                <a:lnTo>
                  <a:pt x="1214" y="1023"/>
                </a:lnTo>
                <a:lnTo>
                  <a:pt x="1203" y="1042"/>
                </a:lnTo>
                <a:lnTo>
                  <a:pt x="1192" y="1059"/>
                </a:lnTo>
                <a:lnTo>
                  <a:pt x="1179" y="1077"/>
                </a:lnTo>
                <a:lnTo>
                  <a:pt x="1165" y="1095"/>
                </a:lnTo>
                <a:lnTo>
                  <a:pt x="1151" y="1112"/>
                </a:lnTo>
                <a:lnTo>
                  <a:pt x="1136" y="1127"/>
                </a:lnTo>
                <a:lnTo>
                  <a:pt x="1120" y="1142"/>
                </a:lnTo>
                <a:lnTo>
                  <a:pt x="1104" y="1156"/>
                </a:lnTo>
                <a:lnTo>
                  <a:pt x="1086" y="1170"/>
                </a:lnTo>
                <a:lnTo>
                  <a:pt x="1068" y="1183"/>
                </a:lnTo>
                <a:lnTo>
                  <a:pt x="1051" y="1194"/>
                </a:lnTo>
                <a:lnTo>
                  <a:pt x="1032" y="1205"/>
                </a:lnTo>
                <a:lnTo>
                  <a:pt x="1011" y="1216"/>
                </a:lnTo>
                <a:lnTo>
                  <a:pt x="991" y="1225"/>
                </a:lnTo>
                <a:lnTo>
                  <a:pt x="971" y="1233"/>
                </a:lnTo>
                <a:lnTo>
                  <a:pt x="949" y="1240"/>
                </a:lnTo>
                <a:lnTo>
                  <a:pt x="927" y="1246"/>
                </a:lnTo>
                <a:lnTo>
                  <a:pt x="906" y="1251"/>
                </a:lnTo>
                <a:lnTo>
                  <a:pt x="883" y="1255"/>
                </a:lnTo>
                <a:lnTo>
                  <a:pt x="860" y="1258"/>
                </a:lnTo>
                <a:lnTo>
                  <a:pt x="837" y="1260"/>
                </a:lnTo>
                <a:lnTo>
                  <a:pt x="814" y="1260"/>
                </a:lnTo>
                <a:lnTo>
                  <a:pt x="814" y="1260"/>
                </a:lnTo>
                <a:lnTo>
                  <a:pt x="792" y="1260"/>
                </a:lnTo>
                <a:lnTo>
                  <a:pt x="769" y="1259"/>
                </a:lnTo>
                <a:lnTo>
                  <a:pt x="746" y="1255"/>
                </a:lnTo>
                <a:lnTo>
                  <a:pt x="724" y="1251"/>
                </a:lnTo>
                <a:lnTo>
                  <a:pt x="703" y="1246"/>
                </a:lnTo>
                <a:lnTo>
                  <a:pt x="681" y="1241"/>
                </a:lnTo>
                <a:lnTo>
                  <a:pt x="661" y="1233"/>
                </a:lnTo>
                <a:lnTo>
                  <a:pt x="640" y="1226"/>
                </a:lnTo>
                <a:lnTo>
                  <a:pt x="620" y="1217"/>
                </a:lnTo>
                <a:lnTo>
                  <a:pt x="601" y="1208"/>
                </a:lnTo>
                <a:lnTo>
                  <a:pt x="582" y="1197"/>
                </a:lnTo>
                <a:lnTo>
                  <a:pt x="564" y="1185"/>
                </a:lnTo>
                <a:lnTo>
                  <a:pt x="547" y="1174"/>
                </a:lnTo>
                <a:lnTo>
                  <a:pt x="529" y="1160"/>
                </a:lnTo>
                <a:lnTo>
                  <a:pt x="512" y="1146"/>
                </a:lnTo>
                <a:lnTo>
                  <a:pt x="497" y="1132"/>
                </a:lnTo>
                <a:lnTo>
                  <a:pt x="482" y="1117"/>
                </a:lnTo>
                <a:lnTo>
                  <a:pt x="468" y="1100"/>
                </a:lnTo>
                <a:lnTo>
                  <a:pt x="454" y="1084"/>
                </a:lnTo>
                <a:lnTo>
                  <a:pt x="441" y="1067"/>
                </a:lnTo>
                <a:lnTo>
                  <a:pt x="430" y="1049"/>
                </a:lnTo>
                <a:lnTo>
                  <a:pt x="418" y="1030"/>
                </a:lnTo>
                <a:lnTo>
                  <a:pt x="408" y="1011"/>
                </a:lnTo>
                <a:lnTo>
                  <a:pt x="399" y="992"/>
                </a:lnTo>
                <a:lnTo>
                  <a:pt x="390" y="972"/>
                </a:lnTo>
                <a:lnTo>
                  <a:pt x="383" y="951"/>
                </a:lnTo>
                <a:lnTo>
                  <a:pt x="376" y="930"/>
                </a:lnTo>
                <a:lnTo>
                  <a:pt x="371" y="908"/>
                </a:lnTo>
                <a:lnTo>
                  <a:pt x="366" y="887"/>
                </a:lnTo>
                <a:lnTo>
                  <a:pt x="362" y="865"/>
                </a:lnTo>
                <a:lnTo>
                  <a:pt x="361" y="842"/>
                </a:lnTo>
                <a:lnTo>
                  <a:pt x="360" y="819"/>
                </a:lnTo>
                <a:lnTo>
                  <a:pt x="359" y="819"/>
                </a:lnTo>
                <a:lnTo>
                  <a:pt x="0" y="819"/>
                </a:lnTo>
                <a:lnTo>
                  <a:pt x="0" y="819"/>
                </a:lnTo>
                <a:lnTo>
                  <a:pt x="2" y="855"/>
                </a:lnTo>
                <a:lnTo>
                  <a:pt x="4" y="889"/>
                </a:lnTo>
                <a:lnTo>
                  <a:pt x="9" y="924"/>
                </a:lnTo>
                <a:lnTo>
                  <a:pt x="14" y="957"/>
                </a:lnTo>
                <a:lnTo>
                  <a:pt x="21" y="990"/>
                </a:lnTo>
                <a:lnTo>
                  <a:pt x="30" y="1023"/>
                </a:lnTo>
                <a:lnTo>
                  <a:pt x="40" y="1054"/>
                </a:lnTo>
                <a:lnTo>
                  <a:pt x="50" y="1086"/>
                </a:lnTo>
                <a:lnTo>
                  <a:pt x="63" y="1118"/>
                </a:lnTo>
                <a:lnTo>
                  <a:pt x="75" y="1148"/>
                </a:lnTo>
                <a:lnTo>
                  <a:pt x="91" y="1178"/>
                </a:lnTo>
                <a:lnTo>
                  <a:pt x="106" y="1207"/>
                </a:lnTo>
                <a:lnTo>
                  <a:pt x="122" y="1235"/>
                </a:lnTo>
                <a:lnTo>
                  <a:pt x="140" y="1263"/>
                </a:lnTo>
                <a:lnTo>
                  <a:pt x="159" y="1289"/>
                </a:lnTo>
                <a:lnTo>
                  <a:pt x="180" y="1315"/>
                </a:lnTo>
                <a:lnTo>
                  <a:pt x="180" y="1315"/>
                </a:lnTo>
                <a:close/>
              </a:path>
            </a:pathLst>
          </a:custGeom>
          <a:solidFill>
            <a:srgbClr val="EB8C00"/>
          </a:solidFill>
          <a:ln w="7938">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974" name="Freeform 2212"/>
          <p:cNvSpPr>
            <a:spLocks/>
          </p:cNvSpPr>
          <p:nvPr/>
        </p:nvSpPr>
        <p:spPr bwMode="auto">
          <a:xfrm>
            <a:off x="1528639" y="2298700"/>
            <a:ext cx="2586037" cy="2382837"/>
          </a:xfrm>
          <a:custGeom>
            <a:avLst/>
            <a:gdLst>
              <a:gd name="T0" fmla="*/ 116 w 1629"/>
              <a:gd name="T1" fmla="*/ 1098 h 1501"/>
              <a:gd name="T2" fmla="*/ 205 w 1629"/>
              <a:gd name="T3" fmla="*/ 1095 h 1501"/>
              <a:gd name="T4" fmla="*/ 375 w 1629"/>
              <a:gd name="T5" fmla="*/ 1120 h 1501"/>
              <a:gd name="T6" fmla="*/ 554 w 1629"/>
              <a:gd name="T7" fmla="*/ 1186 h 1501"/>
              <a:gd name="T8" fmla="*/ 492 w 1629"/>
              <a:gd name="T9" fmla="*/ 1135 h 1501"/>
              <a:gd name="T10" fmla="*/ 426 w 1629"/>
              <a:gd name="T11" fmla="*/ 1050 h 1501"/>
              <a:gd name="T12" fmla="*/ 380 w 1629"/>
              <a:gd name="T13" fmla="*/ 952 h 1501"/>
              <a:gd name="T14" fmla="*/ 360 w 1629"/>
              <a:gd name="T15" fmla="*/ 841 h 1501"/>
              <a:gd name="T16" fmla="*/ 361 w 1629"/>
              <a:gd name="T17" fmla="*/ 767 h 1501"/>
              <a:gd name="T18" fmla="*/ 380 w 1629"/>
              <a:gd name="T19" fmla="*/ 678 h 1501"/>
              <a:gd name="T20" fmla="*/ 414 w 1629"/>
              <a:gd name="T21" fmla="*/ 596 h 1501"/>
              <a:gd name="T22" fmla="*/ 463 w 1629"/>
              <a:gd name="T23" fmla="*/ 524 h 1501"/>
              <a:gd name="T24" fmla="*/ 525 w 1629"/>
              <a:gd name="T25" fmla="*/ 462 h 1501"/>
              <a:gd name="T26" fmla="*/ 597 w 1629"/>
              <a:gd name="T27" fmla="*/ 412 h 1501"/>
              <a:gd name="T28" fmla="*/ 679 w 1629"/>
              <a:gd name="T29" fmla="*/ 378 h 1501"/>
              <a:gd name="T30" fmla="*/ 768 w 1629"/>
              <a:gd name="T31" fmla="*/ 360 h 1501"/>
              <a:gd name="T32" fmla="*/ 837 w 1629"/>
              <a:gd name="T33" fmla="*/ 359 h 1501"/>
              <a:gd name="T34" fmla="*/ 929 w 1629"/>
              <a:gd name="T35" fmla="*/ 372 h 1501"/>
              <a:gd name="T36" fmla="*/ 1011 w 1629"/>
              <a:gd name="T37" fmla="*/ 402 h 1501"/>
              <a:gd name="T38" fmla="*/ 1088 w 1629"/>
              <a:gd name="T39" fmla="*/ 448 h 1501"/>
              <a:gd name="T40" fmla="*/ 1151 w 1629"/>
              <a:gd name="T41" fmla="*/ 507 h 1501"/>
              <a:gd name="T42" fmla="*/ 1204 w 1629"/>
              <a:gd name="T43" fmla="*/ 577 h 1501"/>
              <a:gd name="T44" fmla="*/ 1242 w 1629"/>
              <a:gd name="T45" fmla="*/ 656 h 1501"/>
              <a:gd name="T46" fmla="*/ 1264 w 1629"/>
              <a:gd name="T47" fmla="*/ 744 h 1501"/>
              <a:gd name="T48" fmla="*/ 1270 w 1629"/>
              <a:gd name="T49" fmla="*/ 814 h 1501"/>
              <a:gd name="T50" fmla="*/ 1256 w 1629"/>
              <a:gd name="T51" fmla="*/ 925 h 1501"/>
              <a:gd name="T52" fmla="*/ 1217 w 1629"/>
              <a:gd name="T53" fmla="*/ 1027 h 1501"/>
              <a:gd name="T54" fmla="*/ 1155 w 1629"/>
              <a:gd name="T55" fmla="*/ 1115 h 1501"/>
              <a:gd name="T56" fmla="*/ 1075 w 1629"/>
              <a:gd name="T57" fmla="*/ 1186 h 1501"/>
              <a:gd name="T58" fmla="*/ 1248 w 1629"/>
              <a:gd name="T59" fmla="*/ 1501 h 1501"/>
              <a:gd name="T60" fmla="*/ 1308 w 1629"/>
              <a:gd name="T61" fmla="*/ 1460 h 1501"/>
              <a:gd name="T62" fmla="*/ 1404 w 1629"/>
              <a:gd name="T63" fmla="*/ 1375 h 1501"/>
              <a:gd name="T64" fmla="*/ 1484 w 1629"/>
              <a:gd name="T65" fmla="*/ 1276 h 1501"/>
              <a:gd name="T66" fmla="*/ 1549 w 1629"/>
              <a:gd name="T67" fmla="*/ 1164 h 1501"/>
              <a:gd name="T68" fmla="*/ 1587 w 1629"/>
              <a:gd name="T69" fmla="*/ 1070 h 1501"/>
              <a:gd name="T70" fmla="*/ 1621 w 1629"/>
              <a:gd name="T71" fmla="*/ 927 h 1501"/>
              <a:gd name="T72" fmla="*/ 1629 w 1629"/>
              <a:gd name="T73" fmla="*/ 814 h 1501"/>
              <a:gd name="T74" fmla="*/ 1612 w 1629"/>
              <a:gd name="T75" fmla="*/ 648 h 1501"/>
              <a:gd name="T76" fmla="*/ 1565 w 1629"/>
              <a:gd name="T77" fmla="*/ 496 h 1501"/>
              <a:gd name="T78" fmla="*/ 1490 w 1629"/>
              <a:gd name="T79" fmla="*/ 358 h 1501"/>
              <a:gd name="T80" fmla="*/ 1390 w 1629"/>
              <a:gd name="T81" fmla="*/ 237 h 1501"/>
              <a:gd name="T82" fmla="*/ 1269 w 1629"/>
              <a:gd name="T83" fmla="*/ 138 h 1501"/>
              <a:gd name="T84" fmla="*/ 1132 w 1629"/>
              <a:gd name="T85" fmla="*/ 63 h 1501"/>
              <a:gd name="T86" fmla="*/ 978 w 1629"/>
              <a:gd name="T87" fmla="*/ 16 h 1501"/>
              <a:gd name="T88" fmla="*/ 815 w 1629"/>
              <a:gd name="T89" fmla="*/ 0 h 1501"/>
              <a:gd name="T90" fmla="*/ 690 w 1629"/>
              <a:gd name="T91" fmla="*/ 8 h 1501"/>
              <a:gd name="T92" fmla="*/ 535 w 1629"/>
              <a:gd name="T93" fmla="*/ 49 h 1501"/>
              <a:gd name="T94" fmla="*/ 393 w 1629"/>
              <a:gd name="T95" fmla="*/ 116 h 1501"/>
              <a:gd name="T96" fmla="*/ 267 w 1629"/>
              <a:gd name="T97" fmla="*/ 210 h 1501"/>
              <a:gd name="T98" fmla="*/ 162 w 1629"/>
              <a:gd name="T99" fmla="*/ 326 h 1501"/>
              <a:gd name="T100" fmla="*/ 80 w 1629"/>
              <a:gd name="T101" fmla="*/ 461 h 1501"/>
              <a:gd name="T102" fmla="*/ 26 w 1629"/>
              <a:gd name="T103" fmla="*/ 609 h 1501"/>
              <a:gd name="T104" fmla="*/ 2 w 1629"/>
              <a:gd name="T105" fmla="*/ 772 h 1501"/>
              <a:gd name="T106" fmla="*/ 4 w 1629"/>
              <a:gd name="T107" fmla="*/ 890 h 1501"/>
              <a:gd name="T108" fmla="*/ 31 w 1629"/>
              <a:gd name="T109" fmla="*/ 1036 h 1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29" h="1501">
                <a:moveTo>
                  <a:pt x="55" y="1104"/>
                </a:moveTo>
                <a:lnTo>
                  <a:pt x="55" y="1104"/>
                </a:lnTo>
                <a:lnTo>
                  <a:pt x="86" y="1101"/>
                </a:lnTo>
                <a:lnTo>
                  <a:pt x="116" y="1098"/>
                </a:lnTo>
                <a:lnTo>
                  <a:pt x="148" y="1095"/>
                </a:lnTo>
                <a:lnTo>
                  <a:pt x="180" y="1095"/>
                </a:lnTo>
                <a:lnTo>
                  <a:pt x="180" y="1095"/>
                </a:lnTo>
                <a:lnTo>
                  <a:pt x="205" y="1095"/>
                </a:lnTo>
                <a:lnTo>
                  <a:pt x="230" y="1097"/>
                </a:lnTo>
                <a:lnTo>
                  <a:pt x="280" y="1102"/>
                </a:lnTo>
                <a:lnTo>
                  <a:pt x="328" y="1108"/>
                </a:lnTo>
                <a:lnTo>
                  <a:pt x="375" y="1120"/>
                </a:lnTo>
                <a:lnTo>
                  <a:pt x="422" y="1132"/>
                </a:lnTo>
                <a:lnTo>
                  <a:pt x="467" y="1148"/>
                </a:lnTo>
                <a:lnTo>
                  <a:pt x="511" y="1165"/>
                </a:lnTo>
                <a:lnTo>
                  <a:pt x="554" y="1186"/>
                </a:lnTo>
                <a:lnTo>
                  <a:pt x="554" y="1186"/>
                </a:lnTo>
                <a:lnTo>
                  <a:pt x="533" y="1170"/>
                </a:lnTo>
                <a:lnTo>
                  <a:pt x="511" y="1153"/>
                </a:lnTo>
                <a:lnTo>
                  <a:pt x="492" y="1135"/>
                </a:lnTo>
                <a:lnTo>
                  <a:pt x="474" y="1115"/>
                </a:lnTo>
                <a:lnTo>
                  <a:pt x="456" y="1094"/>
                </a:lnTo>
                <a:lnTo>
                  <a:pt x="441" y="1073"/>
                </a:lnTo>
                <a:lnTo>
                  <a:pt x="426" y="1050"/>
                </a:lnTo>
                <a:lnTo>
                  <a:pt x="412" y="1027"/>
                </a:lnTo>
                <a:lnTo>
                  <a:pt x="401" y="1003"/>
                </a:lnTo>
                <a:lnTo>
                  <a:pt x="390" y="977"/>
                </a:lnTo>
                <a:lnTo>
                  <a:pt x="380" y="952"/>
                </a:lnTo>
                <a:lnTo>
                  <a:pt x="373" y="925"/>
                </a:lnTo>
                <a:lnTo>
                  <a:pt x="367" y="897"/>
                </a:lnTo>
                <a:lnTo>
                  <a:pt x="362" y="869"/>
                </a:lnTo>
                <a:lnTo>
                  <a:pt x="360" y="841"/>
                </a:lnTo>
                <a:lnTo>
                  <a:pt x="360" y="814"/>
                </a:lnTo>
                <a:lnTo>
                  <a:pt x="360" y="814"/>
                </a:lnTo>
                <a:lnTo>
                  <a:pt x="360" y="789"/>
                </a:lnTo>
                <a:lnTo>
                  <a:pt x="361" y="767"/>
                </a:lnTo>
                <a:lnTo>
                  <a:pt x="365" y="744"/>
                </a:lnTo>
                <a:lnTo>
                  <a:pt x="369" y="721"/>
                </a:lnTo>
                <a:lnTo>
                  <a:pt x="374" y="699"/>
                </a:lnTo>
                <a:lnTo>
                  <a:pt x="380" y="678"/>
                </a:lnTo>
                <a:lnTo>
                  <a:pt x="387" y="656"/>
                </a:lnTo>
                <a:lnTo>
                  <a:pt x="395" y="636"/>
                </a:lnTo>
                <a:lnTo>
                  <a:pt x="404" y="615"/>
                </a:lnTo>
                <a:lnTo>
                  <a:pt x="414" y="596"/>
                </a:lnTo>
                <a:lnTo>
                  <a:pt x="425" y="577"/>
                </a:lnTo>
                <a:lnTo>
                  <a:pt x="437" y="558"/>
                </a:lnTo>
                <a:lnTo>
                  <a:pt x="450" y="541"/>
                </a:lnTo>
                <a:lnTo>
                  <a:pt x="463" y="524"/>
                </a:lnTo>
                <a:lnTo>
                  <a:pt x="478" y="507"/>
                </a:lnTo>
                <a:lnTo>
                  <a:pt x="493" y="491"/>
                </a:lnTo>
                <a:lnTo>
                  <a:pt x="508" y="476"/>
                </a:lnTo>
                <a:lnTo>
                  <a:pt x="525" y="462"/>
                </a:lnTo>
                <a:lnTo>
                  <a:pt x="543" y="448"/>
                </a:lnTo>
                <a:lnTo>
                  <a:pt x="561" y="435"/>
                </a:lnTo>
                <a:lnTo>
                  <a:pt x="578" y="424"/>
                </a:lnTo>
                <a:lnTo>
                  <a:pt x="597" y="412"/>
                </a:lnTo>
                <a:lnTo>
                  <a:pt x="618" y="402"/>
                </a:lnTo>
                <a:lnTo>
                  <a:pt x="637" y="393"/>
                </a:lnTo>
                <a:lnTo>
                  <a:pt x="658" y="386"/>
                </a:lnTo>
                <a:lnTo>
                  <a:pt x="679" y="378"/>
                </a:lnTo>
                <a:lnTo>
                  <a:pt x="700" y="372"/>
                </a:lnTo>
                <a:lnTo>
                  <a:pt x="723" y="367"/>
                </a:lnTo>
                <a:lnTo>
                  <a:pt x="745" y="363"/>
                </a:lnTo>
                <a:lnTo>
                  <a:pt x="768" y="360"/>
                </a:lnTo>
                <a:lnTo>
                  <a:pt x="792" y="359"/>
                </a:lnTo>
                <a:lnTo>
                  <a:pt x="815" y="358"/>
                </a:lnTo>
                <a:lnTo>
                  <a:pt x="815" y="358"/>
                </a:lnTo>
                <a:lnTo>
                  <a:pt x="837" y="359"/>
                </a:lnTo>
                <a:lnTo>
                  <a:pt x="861" y="360"/>
                </a:lnTo>
                <a:lnTo>
                  <a:pt x="884" y="363"/>
                </a:lnTo>
                <a:lnTo>
                  <a:pt x="906" y="367"/>
                </a:lnTo>
                <a:lnTo>
                  <a:pt x="929" y="372"/>
                </a:lnTo>
                <a:lnTo>
                  <a:pt x="950" y="378"/>
                </a:lnTo>
                <a:lnTo>
                  <a:pt x="971" y="386"/>
                </a:lnTo>
                <a:lnTo>
                  <a:pt x="992" y="393"/>
                </a:lnTo>
                <a:lnTo>
                  <a:pt x="1011" y="402"/>
                </a:lnTo>
                <a:lnTo>
                  <a:pt x="1032" y="412"/>
                </a:lnTo>
                <a:lnTo>
                  <a:pt x="1051" y="424"/>
                </a:lnTo>
                <a:lnTo>
                  <a:pt x="1068" y="435"/>
                </a:lnTo>
                <a:lnTo>
                  <a:pt x="1088" y="448"/>
                </a:lnTo>
                <a:lnTo>
                  <a:pt x="1104" y="462"/>
                </a:lnTo>
                <a:lnTo>
                  <a:pt x="1121" y="476"/>
                </a:lnTo>
                <a:lnTo>
                  <a:pt x="1137" y="491"/>
                </a:lnTo>
                <a:lnTo>
                  <a:pt x="1151" y="507"/>
                </a:lnTo>
                <a:lnTo>
                  <a:pt x="1166" y="524"/>
                </a:lnTo>
                <a:lnTo>
                  <a:pt x="1179" y="541"/>
                </a:lnTo>
                <a:lnTo>
                  <a:pt x="1192" y="558"/>
                </a:lnTo>
                <a:lnTo>
                  <a:pt x="1204" y="577"/>
                </a:lnTo>
                <a:lnTo>
                  <a:pt x="1215" y="596"/>
                </a:lnTo>
                <a:lnTo>
                  <a:pt x="1225" y="615"/>
                </a:lnTo>
                <a:lnTo>
                  <a:pt x="1234" y="636"/>
                </a:lnTo>
                <a:lnTo>
                  <a:pt x="1242" y="656"/>
                </a:lnTo>
                <a:lnTo>
                  <a:pt x="1249" y="678"/>
                </a:lnTo>
                <a:lnTo>
                  <a:pt x="1255" y="699"/>
                </a:lnTo>
                <a:lnTo>
                  <a:pt x="1260" y="721"/>
                </a:lnTo>
                <a:lnTo>
                  <a:pt x="1264" y="744"/>
                </a:lnTo>
                <a:lnTo>
                  <a:pt x="1268" y="767"/>
                </a:lnTo>
                <a:lnTo>
                  <a:pt x="1269" y="789"/>
                </a:lnTo>
                <a:lnTo>
                  <a:pt x="1270" y="814"/>
                </a:lnTo>
                <a:lnTo>
                  <a:pt x="1270" y="814"/>
                </a:lnTo>
                <a:lnTo>
                  <a:pt x="1269" y="841"/>
                </a:lnTo>
                <a:lnTo>
                  <a:pt x="1267" y="869"/>
                </a:lnTo>
                <a:lnTo>
                  <a:pt x="1262" y="897"/>
                </a:lnTo>
                <a:lnTo>
                  <a:pt x="1256" y="925"/>
                </a:lnTo>
                <a:lnTo>
                  <a:pt x="1249" y="952"/>
                </a:lnTo>
                <a:lnTo>
                  <a:pt x="1240" y="977"/>
                </a:lnTo>
                <a:lnTo>
                  <a:pt x="1228" y="1003"/>
                </a:lnTo>
                <a:lnTo>
                  <a:pt x="1217" y="1027"/>
                </a:lnTo>
                <a:lnTo>
                  <a:pt x="1203" y="1050"/>
                </a:lnTo>
                <a:lnTo>
                  <a:pt x="1189" y="1073"/>
                </a:lnTo>
                <a:lnTo>
                  <a:pt x="1173" y="1094"/>
                </a:lnTo>
                <a:lnTo>
                  <a:pt x="1155" y="1115"/>
                </a:lnTo>
                <a:lnTo>
                  <a:pt x="1137" y="1135"/>
                </a:lnTo>
                <a:lnTo>
                  <a:pt x="1118" y="1153"/>
                </a:lnTo>
                <a:lnTo>
                  <a:pt x="1096" y="1170"/>
                </a:lnTo>
                <a:lnTo>
                  <a:pt x="1075" y="1186"/>
                </a:lnTo>
                <a:lnTo>
                  <a:pt x="1075" y="1186"/>
                </a:lnTo>
                <a:lnTo>
                  <a:pt x="1065" y="1193"/>
                </a:lnTo>
                <a:lnTo>
                  <a:pt x="1248" y="1501"/>
                </a:lnTo>
                <a:lnTo>
                  <a:pt x="1248" y="1501"/>
                </a:lnTo>
                <a:lnTo>
                  <a:pt x="1256" y="1497"/>
                </a:lnTo>
                <a:lnTo>
                  <a:pt x="1256" y="1497"/>
                </a:lnTo>
                <a:lnTo>
                  <a:pt x="1282" y="1479"/>
                </a:lnTo>
                <a:lnTo>
                  <a:pt x="1308" y="1460"/>
                </a:lnTo>
                <a:lnTo>
                  <a:pt x="1334" y="1441"/>
                </a:lnTo>
                <a:lnTo>
                  <a:pt x="1358" y="1419"/>
                </a:lnTo>
                <a:lnTo>
                  <a:pt x="1381" y="1398"/>
                </a:lnTo>
                <a:lnTo>
                  <a:pt x="1404" y="1375"/>
                </a:lnTo>
                <a:lnTo>
                  <a:pt x="1425" y="1351"/>
                </a:lnTo>
                <a:lnTo>
                  <a:pt x="1446" y="1327"/>
                </a:lnTo>
                <a:lnTo>
                  <a:pt x="1466" y="1301"/>
                </a:lnTo>
                <a:lnTo>
                  <a:pt x="1484" y="1276"/>
                </a:lnTo>
                <a:lnTo>
                  <a:pt x="1502" y="1249"/>
                </a:lnTo>
                <a:lnTo>
                  <a:pt x="1519" y="1221"/>
                </a:lnTo>
                <a:lnTo>
                  <a:pt x="1535" y="1193"/>
                </a:lnTo>
                <a:lnTo>
                  <a:pt x="1549" y="1164"/>
                </a:lnTo>
                <a:lnTo>
                  <a:pt x="1562" y="1135"/>
                </a:lnTo>
                <a:lnTo>
                  <a:pt x="1575" y="1104"/>
                </a:lnTo>
                <a:lnTo>
                  <a:pt x="1575" y="1104"/>
                </a:lnTo>
                <a:lnTo>
                  <a:pt x="1587" y="1070"/>
                </a:lnTo>
                <a:lnTo>
                  <a:pt x="1598" y="1036"/>
                </a:lnTo>
                <a:lnTo>
                  <a:pt x="1607" y="1000"/>
                </a:lnTo>
                <a:lnTo>
                  <a:pt x="1615" y="963"/>
                </a:lnTo>
                <a:lnTo>
                  <a:pt x="1621" y="927"/>
                </a:lnTo>
                <a:lnTo>
                  <a:pt x="1625" y="890"/>
                </a:lnTo>
                <a:lnTo>
                  <a:pt x="1627" y="852"/>
                </a:lnTo>
                <a:lnTo>
                  <a:pt x="1629" y="814"/>
                </a:lnTo>
                <a:lnTo>
                  <a:pt x="1629" y="814"/>
                </a:lnTo>
                <a:lnTo>
                  <a:pt x="1627" y="772"/>
                </a:lnTo>
                <a:lnTo>
                  <a:pt x="1625" y="730"/>
                </a:lnTo>
                <a:lnTo>
                  <a:pt x="1620" y="689"/>
                </a:lnTo>
                <a:lnTo>
                  <a:pt x="1612" y="648"/>
                </a:lnTo>
                <a:lnTo>
                  <a:pt x="1603" y="609"/>
                </a:lnTo>
                <a:lnTo>
                  <a:pt x="1592" y="571"/>
                </a:lnTo>
                <a:lnTo>
                  <a:pt x="1579" y="533"/>
                </a:lnTo>
                <a:lnTo>
                  <a:pt x="1565" y="496"/>
                </a:lnTo>
                <a:lnTo>
                  <a:pt x="1549" y="461"/>
                </a:lnTo>
                <a:lnTo>
                  <a:pt x="1531" y="425"/>
                </a:lnTo>
                <a:lnTo>
                  <a:pt x="1510" y="391"/>
                </a:lnTo>
                <a:lnTo>
                  <a:pt x="1490" y="358"/>
                </a:lnTo>
                <a:lnTo>
                  <a:pt x="1467" y="326"/>
                </a:lnTo>
                <a:lnTo>
                  <a:pt x="1443" y="295"/>
                </a:lnTo>
                <a:lnTo>
                  <a:pt x="1418" y="266"/>
                </a:lnTo>
                <a:lnTo>
                  <a:pt x="1390" y="237"/>
                </a:lnTo>
                <a:lnTo>
                  <a:pt x="1362" y="210"/>
                </a:lnTo>
                <a:lnTo>
                  <a:pt x="1333" y="185"/>
                </a:lnTo>
                <a:lnTo>
                  <a:pt x="1302" y="161"/>
                </a:lnTo>
                <a:lnTo>
                  <a:pt x="1269" y="138"/>
                </a:lnTo>
                <a:lnTo>
                  <a:pt x="1236" y="116"/>
                </a:lnTo>
                <a:lnTo>
                  <a:pt x="1203" y="97"/>
                </a:lnTo>
                <a:lnTo>
                  <a:pt x="1168" y="80"/>
                </a:lnTo>
                <a:lnTo>
                  <a:pt x="1132" y="63"/>
                </a:lnTo>
                <a:lnTo>
                  <a:pt x="1094" y="49"/>
                </a:lnTo>
                <a:lnTo>
                  <a:pt x="1057" y="35"/>
                </a:lnTo>
                <a:lnTo>
                  <a:pt x="1018" y="25"/>
                </a:lnTo>
                <a:lnTo>
                  <a:pt x="978" y="16"/>
                </a:lnTo>
                <a:lnTo>
                  <a:pt x="939" y="8"/>
                </a:lnTo>
                <a:lnTo>
                  <a:pt x="898" y="3"/>
                </a:lnTo>
                <a:lnTo>
                  <a:pt x="856" y="1"/>
                </a:lnTo>
                <a:lnTo>
                  <a:pt x="815" y="0"/>
                </a:lnTo>
                <a:lnTo>
                  <a:pt x="815" y="0"/>
                </a:lnTo>
                <a:lnTo>
                  <a:pt x="773" y="1"/>
                </a:lnTo>
                <a:lnTo>
                  <a:pt x="732" y="3"/>
                </a:lnTo>
                <a:lnTo>
                  <a:pt x="690" y="8"/>
                </a:lnTo>
                <a:lnTo>
                  <a:pt x="651" y="16"/>
                </a:lnTo>
                <a:lnTo>
                  <a:pt x="611" y="25"/>
                </a:lnTo>
                <a:lnTo>
                  <a:pt x="572" y="35"/>
                </a:lnTo>
                <a:lnTo>
                  <a:pt x="535" y="49"/>
                </a:lnTo>
                <a:lnTo>
                  <a:pt x="498" y="63"/>
                </a:lnTo>
                <a:lnTo>
                  <a:pt x="461" y="80"/>
                </a:lnTo>
                <a:lnTo>
                  <a:pt x="427" y="97"/>
                </a:lnTo>
                <a:lnTo>
                  <a:pt x="393" y="116"/>
                </a:lnTo>
                <a:lnTo>
                  <a:pt x="360" y="138"/>
                </a:lnTo>
                <a:lnTo>
                  <a:pt x="328" y="161"/>
                </a:lnTo>
                <a:lnTo>
                  <a:pt x="296" y="185"/>
                </a:lnTo>
                <a:lnTo>
                  <a:pt x="267" y="210"/>
                </a:lnTo>
                <a:lnTo>
                  <a:pt x="239" y="237"/>
                </a:lnTo>
                <a:lnTo>
                  <a:pt x="213" y="266"/>
                </a:lnTo>
                <a:lnTo>
                  <a:pt x="186" y="295"/>
                </a:lnTo>
                <a:lnTo>
                  <a:pt x="162" y="326"/>
                </a:lnTo>
                <a:lnTo>
                  <a:pt x="140" y="358"/>
                </a:lnTo>
                <a:lnTo>
                  <a:pt x="119" y="391"/>
                </a:lnTo>
                <a:lnTo>
                  <a:pt x="98" y="425"/>
                </a:lnTo>
                <a:lnTo>
                  <a:pt x="80" y="461"/>
                </a:lnTo>
                <a:lnTo>
                  <a:pt x="64" y="496"/>
                </a:lnTo>
                <a:lnTo>
                  <a:pt x="50" y="533"/>
                </a:lnTo>
                <a:lnTo>
                  <a:pt x="37" y="571"/>
                </a:lnTo>
                <a:lnTo>
                  <a:pt x="26" y="609"/>
                </a:lnTo>
                <a:lnTo>
                  <a:pt x="17" y="648"/>
                </a:lnTo>
                <a:lnTo>
                  <a:pt x="9" y="689"/>
                </a:lnTo>
                <a:lnTo>
                  <a:pt x="4" y="730"/>
                </a:lnTo>
                <a:lnTo>
                  <a:pt x="2" y="772"/>
                </a:lnTo>
                <a:lnTo>
                  <a:pt x="0" y="814"/>
                </a:lnTo>
                <a:lnTo>
                  <a:pt x="0" y="814"/>
                </a:lnTo>
                <a:lnTo>
                  <a:pt x="2" y="852"/>
                </a:lnTo>
                <a:lnTo>
                  <a:pt x="4" y="890"/>
                </a:lnTo>
                <a:lnTo>
                  <a:pt x="8" y="927"/>
                </a:lnTo>
                <a:lnTo>
                  <a:pt x="14" y="963"/>
                </a:lnTo>
                <a:lnTo>
                  <a:pt x="22" y="1000"/>
                </a:lnTo>
                <a:lnTo>
                  <a:pt x="31" y="1036"/>
                </a:lnTo>
                <a:lnTo>
                  <a:pt x="42" y="1070"/>
                </a:lnTo>
                <a:lnTo>
                  <a:pt x="55" y="1104"/>
                </a:lnTo>
                <a:lnTo>
                  <a:pt x="55" y="1104"/>
                </a:lnTo>
                <a:close/>
              </a:path>
            </a:pathLst>
          </a:custGeom>
          <a:solidFill>
            <a:schemeClr val="accent4"/>
          </a:solidFill>
          <a:ln w="7938">
            <a:no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983" name="TextBox 3982"/>
          <p:cNvSpPr txBox="1"/>
          <p:nvPr/>
        </p:nvSpPr>
        <p:spPr>
          <a:xfrm>
            <a:off x="898968" y="4443943"/>
            <a:ext cx="1800200" cy="1784960"/>
          </a:xfrm>
          <a:prstGeom prst="rect">
            <a:avLst/>
          </a:prstGeom>
          <a:noFill/>
        </p:spPr>
        <p:txBody>
          <a:bodyPr wrap="square" lIns="0" tIns="0" rIns="0" bIns="0" rtlCol="0">
            <a:prstTxWarp prst="textArchUp">
              <a:avLst>
                <a:gd name="adj" fmla="val 14699110"/>
              </a:avLst>
            </a:prstTxWarp>
            <a:noAutofit/>
          </a:bodyPr>
          <a:lstStyle/>
          <a:p>
            <a:pPr algn="ctr">
              <a:spcAft>
                <a:spcPts val="900"/>
              </a:spcAft>
            </a:pPr>
            <a:r>
              <a:rPr lang="en-GB" sz="2800" b="1" dirty="0" smtClean="0">
                <a:solidFill>
                  <a:schemeClr val="bg2"/>
                </a:solidFill>
                <a:latin typeface="+mj-lt"/>
              </a:rPr>
              <a:t>02</a:t>
            </a:r>
          </a:p>
        </p:txBody>
      </p:sp>
      <p:sp>
        <p:nvSpPr>
          <p:cNvPr id="3985" name="TextBox 3984"/>
          <p:cNvSpPr txBox="1"/>
          <p:nvPr/>
        </p:nvSpPr>
        <p:spPr>
          <a:xfrm rot="18956009">
            <a:off x="2119818" y="2701793"/>
            <a:ext cx="1917869" cy="1790011"/>
          </a:xfrm>
          <a:prstGeom prst="rect">
            <a:avLst/>
          </a:prstGeom>
          <a:noFill/>
        </p:spPr>
        <p:txBody>
          <a:bodyPr wrap="square" lIns="0" tIns="0" rIns="0" bIns="0" rtlCol="0">
            <a:prstTxWarp prst="textArchDown">
              <a:avLst/>
            </a:prstTxWarp>
            <a:noAutofit/>
          </a:bodyPr>
          <a:lstStyle/>
          <a:p>
            <a:pPr algn="ctr">
              <a:spcAft>
                <a:spcPts val="900"/>
              </a:spcAft>
            </a:pPr>
            <a:r>
              <a:rPr lang="en-GB" sz="2800" b="1" dirty="0" smtClean="0">
                <a:solidFill>
                  <a:schemeClr val="bg2"/>
                </a:solidFill>
                <a:latin typeface="+mj-lt"/>
              </a:rPr>
              <a:t>01</a:t>
            </a:r>
          </a:p>
        </p:txBody>
      </p:sp>
      <p:sp>
        <p:nvSpPr>
          <p:cNvPr id="3987" name="Rectangle 10"/>
          <p:cNvSpPr>
            <a:spLocks noChangeArrowheads="1"/>
          </p:cNvSpPr>
          <p:nvPr/>
        </p:nvSpPr>
        <p:spPr bwMode="auto">
          <a:xfrm>
            <a:off x="1229888" y="5413488"/>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chemeClr val="accent4">
                    <a:lumMod val="50000"/>
                  </a:schemeClr>
                </a:solidFill>
                <a:latin typeface="+mj-lt"/>
                <a:cs typeface="Arial" charset="0"/>
              </a:rPr>
              <a:t>Mauris</a:t>
            </a:r>
            <a:r>
              <a:rPr lang="en-GB" sz="800" kern="0" dirty="0" smtClean="0">
                <a:solidFill>
                  <a:schemeClr val="accent4">
                    <a:lumMod val="50000"/>
                  </a:schemeClr>
                </a:solidFill>
                <a:latin typeface="+mj-lt"/>
                <a:cs typeface="Arial" charset="0"/>
              </a:rPr>
              <a:t> </a:t>
            </a:r>
            <a:r>
              <a:rPr lang="en-GB" sz="800" kern="0" dirty="0" err="1" smtClean="0">
                <a:solidFill>
                  <a:schemeClr val="accent4">
                    <a:lumMod val="50000"/>
                  </a:schemeClr>
                </a:solidFill>
                <a:latin typeface="+mj-lt"/>
                <a:cs typeface="Arial" charset="0"/>
              </a:rPr>
              <a:t>consectetuer</a:t>
            </a:r>
            <a:r>
              <a:rPr lang="en-GB" sz="800" kern="0" dirty="0" smtClean="0">
                <a:solidFill>
                  <a:schemeClr val="accent4">
                    <a:lumMod val="50000"/>
                  </a:schemeClr>
                </a:solidFill>
                <a:latin typeface="+mj-lt"/>
                <a:cs typeface="Arial" charset="0"/>
              </a:rPr>
              <a:t> </a:t>
            </a:r>
            <a:r>
              <a:rPr lang="en-GB" sz="800" kern="0" dirty="0" err="1" smtClean="0">
                <a:solidFill>
                  <a:schemeClr val="accent4">
                    <a:lumMod val="50000"/>
                  </a:schemeClr>
                </a:solidFill>
                <a:latin typeface="+mj-lt"/>
                <a:cs typeface="Arial" charset="0"/>
              </a:rPr>
              <a:t>ullamcorper</a:t>
            </a:r>
            <a:r>
              <a:rPr lang="en-GB" sz="800" kern="0" dirty="0" smtClean="0">
                <a:solidFill>
                  <a:schemeClr val="accent4">
                    <a:lumMod val="50000"/>
                  </a:schemeClr>
                </a:solidFill>
                <a:latin typeface="+mj-lt"/>
                <a:cs typeface="Arial" charset="0"/>
              </a:rPr>
              <a:t> quam. </a:t>
            </a:r>
            <a:r>
              <a:rPr lang="en-GB" sz="800" kern="0" dirty="0" err="1" smtClean="0">
                <a:solidFill>
                  <a:schemeClr val="accent4">
                    <a:lumMod val="50000"/>
                  </a:schemeClr>
                </a:solidFill>
                <a:latin typeface="+mj-lt"/>
                <a:cs typeface="Arial" charset="0"/>
              </a:rPr>
              <a:t>Morbi</a:t>
            </a:r>
            <a:r>
              <a:rPr lang="en-GB" sz="800" kern="0" dirty="0" smtClean="0">
                <a:solidFill>
                  <a:schemeClr val="accent4">
                    <a:lumMod val="50000"/>
                  </a:schemeClr>
                </a:solidFill>
                <a:latin typeface="+mj-lt"/>
                <a:cs typeface="Arial" charset="0"/>
              </a:rPr>
              <a:t> </a:t>
            </a:r>
            <a:r>
              <a:rPr lang="en-GB" sz="800" kern="0" dirty="0" err="1" smtClean="0">
                <a:solidFill>
                  <a:schemeClr val="accent4">
                    <a:lumMod val="50000"/>
                  </a:schemeClr>
                </a:solidFill>
                <a:latin typeface="+mj-lt"/>
                <a:cs typeface="Arial" charset="0"/>
              </a:rPr>
              <a:t>tincidunt</a:t>
            </a:r>
            <a:r>
              <a:rPr lang="en-GB" sz="800" kern="0" dirty="0" smtClean="0">
                <a:solidFill>
                  <a:schemeClr val="accent4">
                    <a:lumMod val="50000"/>
                  </a:schemeClr>
                </a:solidFill>
                <a:latin typeface="+mj-lt"/>
                <a:cs typeface="Arial" charset="0"/>
              </a:rPr>
              <a:t> mi </a:t>
            </a:r>
            <a:r>
              <a:rPr lang="en-GB" sz="800" kern="0" dirty="0" err="1" smtClean="0">
                <a:solidFill>
                  <a:schemeClr val="accent4">
                    <a:lumMod val="50000"/>
                  </a:schemeClr>
                </a:solidFill>
                <a:latin typeface="+mj-lt"/>
                <a:cs typeface="Arial" charset="0"/>
              </a:rPr>
              <a:t>ut</a:t>
            </a:r>
            <a:r>
              <a:rPr lang="en-GB" sz="800" kern="0" dirty="0" smtClean="0">
                <a:solidFill>
                  <a:schemeClr val="accent4">
                    <a:lumMod val="50000"/>
                  </a:schemeClr>
                </a:solidFill>
                <a:latin typeface="+mj-lt"/>
                <a:cs typeface="Arial" charset="0"/>
              </a:rPr>
              <a:t> </a:t>
            </a:r>
            <a:r>
              <a:rPr lang="en-GB" sz="800" kern="0" dirty="0" err="1" smtClean="0">
                <a:solidFill>
                  <a:schemeClr val="accent4">
                    <a:lumMod val="50000"/>
                  </a:schemeClr>
                </a:solidFill>
                <a:latin typeface="+mj-lt"/>
                <a:cs typeface="Arial" charset="0"/>
              </a:rPr>
              <a:t>diam</a:t>
            </a:r>
            <a:r>
              <a:rPr lang="en-GB" sz="800" kern="0" dirty="0" smtClean="0">
                <a:solidFill>
                  <a:schemeClr val="accent4">
                    <a:lumMod val="50000"/>
                  </a:schemeClr>
                </a:solidFill>
                <a:latin typeface="+mj-lt"/>
                <a:cs typeface="Arial" charset="0"/>
              </a:rPr>
              <a:t> </a:t>
            </a:r>
            <a:r>
              <a:rPr lang="fr-FR" sz="800" kern="0" dirty="0" err="1" smtClean="0">
                <a:solidFill>
                  <a:schemeClr val="accent4">
                    <a:lumMod val="50000"/>
                  </a:schemeClr>
                </a:solidFill>
                <a:latin typeface="+mj-lt"/>
                <a:cs typeface="Arial" charset="0"/>
              </a:rPr>
              <a:t>ultricies</a:t>
            </a:r>
            <a:r>
              <a:rPr lang="fr-FR" sz="800" kern="0" dirty="0" smtClean="0">
                <a:solidFill>
                  <a:schemeClr val="accent4">
                    <a:lumMod val="50000"/>
                  </a:schemeClr>
                </a:solidFill>
                <a:latin typeface="+mj-lt"/>
                <a:cs typeface="Arial" charset="0"/>
              </a:rPr>
              <a:t> non</a:t>
            </a:r>
            <a:r>
              <a:rPr lang="fr-FR" sz="800" kern="0" dirty="0">
                <a:solidFill>
                  <a:schemeClr val="accent4">
                    <a:lumMod val="50000"/>
                  </a:schemeClr>
                </a:solidFill>
                <a:latin typeface="+mj-lt"/>
                <a:cs typeface="Arial" charset="0"/>
              </a:rPr>
              <a:t>.</a:t>
            </a:r>
            <a:endParaRPr lang="en-GB" sz="800" kern="0" dirty="0" smtClean="0">
              <a:solidFill>
                <a:schemeClr val="accent4">
                  <a:lumMod val="50000"/>
                </a:schemeClr>
              </a:solidFill>
              <a:latin typeface="+mj-lt"/>
              <a:cs typeface="Arial" charset="0"/>
            </a:endParaRPr>
          </a:p>
        </p:txBody>
      </p:sp>
      <p:sp>
        <p:nvSpPr>
          <p:cNvPr id="3989" name="Rectangle 10"/>
          <p:cNvSpPr>
            <a:spLocks noChangeArrowheads="1"/>
          </p:cNvSpPr>
          <p:nvPr/>
        </p:nvSpPr>
        <p:spPr bwMode="auto">
          <a:xfrm>
            <a:off x="1513087" y="524798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4">
                    <a:lumMod val="50000"/>
                  </a:schemeClr>
                </a:solidFill>
                <a:latin typeface="+mj-lt"/>
                <a:cs typeface="Arial" charset="0"/>
              </a:rPr>
              <a:t>Heading</a:t>
            </a:r>
            <a:endParaRPr lang="en-GB" sz="1000" kern="0" dirty="0" smtClean="0">
              <a:solidFill>
                <a:schemeClr val="accent4">
                  <a:lumMod val="50000"/>
                </a:schemeClr>
              </a:solidFill>
              <a:latin typeface="+mj-lt"/>
              <a:cs typeface="Arial" charset="0"/>
            </a:endParaRPr>
          </a:p>
        </p:txBody>
      </p:sp>
      <p:sp>
        <p:nvSpPr>
          <p:cNvPr id="3994" name="Freeform 4843"/>
          <p:cNvSpPr>
            <a:spLocks noEditPoints="1"/>
          </p:cNvSpPr>
          <p:nvPr/>
        </p:nvSpPr>
        <p:spPr bwMode="auto">
          <a:xfrm>
            <a:off x="2579884" y="2951751"/>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999" name="Freeform 4831"/>
          <p:cNvSpPr>
            <a:spLocks noEditPoints="1"/>
          </p:cNvSpPr>
          <p:nvPr/>
        </p:nvSpPr>
        <p:spPr bwMode="auto">
          <a:xfrm>
            <a:off x="1502901" y="4811326"/>
            <a:ext cx="621973" cy="335619"/>
          </a:xfrm>
          <a:custGeom>
            <a:avLst/>
            <a:gdLst>
              <a:gd name="T0" fmla="*/ 300 w 404"/>
              <a:gd name="T1" fmla="*/ 166 h 218"/>
              <a:gd name="T2" fmla="*/ 288 w 404"/>
              <a:gd name="T3" fmla="*/ 172 h 218"/>
              <a:gd name="T4" fmla="*/ 272 w 404"/>
              <a:gd name="T5" fmla="*/ 184 h 218"/>
              <a:gd name="T6" fmla="*/ 252 w 404"/>
              <a:gd name="T7" fmla="*/ 170 h 218"/>
              <a:gd name="T8" fmla="*/ 244 w 404"/>
              <a:gd name="T9" fmla="*/ 186 h 218"/>
              <a:gd name="T10" fmla="*/ 232 w 404"/>
              <a:gd name="T11" fmla="*/ 188 h 218"/>
              <a:gd name="T12" fmla="*/ 226 w 404"/>
              <a:gd name="T13" fmla="*/ 188 h 218"/>
              <a:gd name="T14" fmla="*/ 216 w 404"/>
              <a:gd name="T15" fmla="*/ 166 h 218"/>
              <a:gd name="T16" fmla="*/ 192 w 404"/>
              <a:gd name="T17" fmla="*/ 154 h 218"/>
              <a:gd name="T18" fmla="*/ 178 w 404"/>
              <a:gd name="T19" fmla="*/ 142 h 218"/>
              <a:gd name="T20" fmla="*/ 160 w 404"/>
              <a:gd name="T21" fmla="*/ 138 h 218"/>
              <a:gd name="T22" fmla="*/ 134 w 404"/>
              <a:gd name="T23" fmla="*/ 120 h 218"/>
              <a:gd name="T24" fmla="*/ 106 w 404"/>
              <a:gd name="T25" fmla="*/ 136 h 218"/>
              <a:gd name="T26" fmla="*/ 74 w 404"/>
              <a:gd name="T27" fmla="*/ 124 h 218"/>
              <a:gd name="T28" fmla="*/ 94 w 404"/>
              <a:gd name="T29" fmla="*/ 42 h 218"/>
              <a:gd name="T30" fmla="*/ 138 w 404"/>
              <a:gd name="T31" fmla="*/ 38 h 218"/>
              <a:gd name="T32" fmla="*/ 134 w 404"/>
              <a:gd name="T33" fmla="*/ 66 h 218"/>
              <a:gd name="T34" fmla="*/ 150 w 404"/>
              <a:gd name="T35" fmla="*/ 88 h 218"/>
              <a:gd name="T36" fmla="*/ 178 w 404"/>
              <a:gd name="T37" fmla="*/ 92 h 218"/>
              <a:gd name="T38" fmla="*/ 288 w 404"/>
              <a:gd name="T39" fmla="*/ 92 h 218"/>
              <a:gd name="T40" fmla="*/ 294 w 404"/>
              <a:gd name="T41" fmla="*/ 100 h 218"/>
              <a:gd name="T42" fmla="*/ 320 w 404"/>
              <a:gd name="T43" fmla="*/ 144 h 218"/>
              <a:gd name="T44" fmla="*/ 134 w 404"/>
              <a:gd name="T45" fmla="*/ 132 h 218"/>
              <a:gd name="T46" fmla="*/ 118 w 404"/>
              <a:gd name="T47" fmla="*/ 142 h 218"/>
              <a:gd name="T48" fmla="*/ 102 w 404"/>
              <a:gd name="T49" fmla="*/ 190 h 218"/>
              <a:gd name="T50" fmla="*/ 118 w 404"/>
              <a:gd name="T51" fmla="*/ 198 h 218"/>
              <a:gd name="T52" fmla="*/ 130 w 404"/>
              <a:gd name="T53" fmla="*/ 204 h 218"/>
              <a:gd name="T54" fmla="*/ 146 w 404"/>
              <a:gd name="T55" fmla="*/ 214 h 218"/>
              <a:gd name="T56" fmla="*/ 162 w 404"/>
              <a:gd name="T57" fmla="*/ 204 h 218"/>
              <a:gd name="T58" fmla="*/ 174 w 404"/>
              <a:gd name="T59" fmla="*/ 216 h 218"/>
              <a:gd name="T60" fmla="*/ 188 w 404"/>
              <a:gd name="T61" fmla="*/ 218 h 218"/>
              <a:gd name="T62" fmla="*/ 208 w 404"/>
              <a:gd name="T63" fmla="*/ 194 h 218"/>
              <a:gd name="T64" fmla="*/ 202 w 404"/>
              <a:gd name="T65" fmla="*/ 168 h 218"/>
              <a:gd name="T66" fmla="*/ 182 w 404"/>
              <a:gd name="T67" fmla="*/ 170 h 218"/>
              <a:gd name="T68" fmla="*/ 172 w 404"/>
              <a:gd name="T69" fmla="*/ 152 h 218"/>
              <a:gd name="T70" fmla="*/ 156 w 404"/>
              <a:gd name="T71" fmla="*/ 150 h 218"/>
              <a:gd name="T72" fmla="*/ 146 w 404"/>
              <a:gd name="T73" fmla="*/ 138 h 218"/>
              <a:gd name="T74" fmla="*/ 378 w 404"/>
              <a:gd name="T75" fmla="*/ 0 h 218"/>
              <a:gd name="T76" fmla="*/ 394 w 404"/>
              <a:gd name="T77" fmla="*/ 160 h 218"/>
              <a:gd name="T78" fmla="*/ 402 w 404"/>
              <a:gd name="T79" fmla="*/ 70 h 218"/>
              <a:gd name="T80" fmla="*/ 26 w 404"/>
              <a:gd name="T81" fmla="*/ 0 h 218"/>
              <a:gd name="T82" fmla="*/ 0 w 404"/>
              <a:gd name="T83" fmla="*/ 96 h 218"/>
              <a:gd name="T84" fmla="*/ 18 w 404"/>
              <a:gd name="T85" fmla="*/ 178 h 218"/>
              <a:gd name="T86" fmla="*/ 96 w 404"/>
              <a:gd name="T87" fmla="*/ 154 h 218"/>
              <a:gd name="T88" fmla="*/ 68 w 404"/>
              <a:gd name="T89" fmla="*/ 142 h 218"/>
              <a:gd name="T90" fmla="*/ 74 w 404"/>
              <a:gd name="T91" fmla="*/ 170 h 218"/>
              <a:gd name="T92" fmla="*/ 88 w 404"/>
              <a:gd name="T93" fmla="*/ 172 h 218"/>
              <a:gd name="T94" fmla="*/ 306 w 404"/>
              <a:gd name="T95" fmla="*/ 34 h 218"/>
              <a:gd name="T96" fmla="*/ 230 w 404"/>
              <a:gd name="T97" fmla="*/ 8 h 218"/>
              <a:gd name="T98" fmla="*/ 192 w 404"/>
              <a:gd name="T99" fmla="*/ 2 h 218"/>
              <a:gd name="T100" fmla="*/ 190 w 404"/>
              <a:gd name="T101" fmla="*/ 0 h 218"/>
              <a:gd name="T102" fmla="*/ 182 w 404"/>
              <a:gd name="T103" fmla="*/ 2 h 218"/>
              <a:gd name="T104" fmla="*/ 148 w 404"/>
              <a:gd name="T105" fmla="*/ 44 h 218"/>
              <a:gd name="T106" fmla="*/ 156 w 404"/>
              <a:gd name="T107" fmla="*/ 78 h 218"/>
              <a:gd name="T108" fmla="*/ 180 w 404"/>
              <a:gd name="T109" fmla="*/ 78 h 218"/>
              <a:gd name="T110" fmla="*/ 292 w 404"/>
              <a:gd name="T111" fmla="*/ 82 h 218"/>
              <a:gd name="T112" fmla="*/ 304 w 404"/>
              <a:gd name="T113" fmla="*/ 94 h 218"/>
              <a:gd name="T114" fmla="*/ 328 w 404"/>
              <a:gd name="T115" fmla="*/ 11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4" h="218">
                <a:moveTo>
                  <a:pt x="310" y="162"/>
                </a:moveTo>
                <a:lnTo>
                  <a:pt x="310" y="162"/>
                </a:lnTo>
                <a:lnTo>
                  <a:pt x="306" y="164"/>
                </a:lnTo>
                <a:lnTo>
                  <a:pt x="300" y="166"/>
                </a:lnTo>
                <a:lnTo>
                  <a:pt x="300" y="166"/>
                </a:lnTo>
                <a:lnTo>
                  <a:pt x="296" y="164"/>
                </a:lnTo>
                <a:lnTo>
                  <a:pt x="290" y="162"/>
                </a:lnTo>
                <a:lnTo>
                  <a:pt x="290" y="162"/>
                </a:lnTo>
                <a:lnTo>
                  <a:pt x="290" y="168"/>
                </a:lnTo>
                <a:lnTo>
                  <a:pt x="288" y="172"/>
                </a:lnTo>
                <a:lnTo>
                  <a:pt x="286" y="176"/>
                </a:lnTo>
                <a:lnTo>
                  <a:pt x="282" y="180"/>
                </a:lnTo>
                <a:lnTo>
                  <a:pt x="282" y="180"/>
                </a:lnTo>
                <a:lnTo>
                  <a:pt x="276" y="182"/>
                </a:lnTo>
                <a:lnTo>
                  <a:pt x="272" y="184"/>
                </a:lnTo>
                <a:lnTo>
                  <a:pt x="272" y="184"/>
                </a:lnTo>
                <a:lnTo>
                  <a:pt x="262" y="180"/>
                </a:lnTo>
                <a:lnTo>
                  <a:pt x="258" y="178"/>
                </a:lnTo>
                <a:lnTo>
                  <a:pt x="256" y="174"/>
                </a:lnTo>
                <a:lnTo>
                  <a:pt x="252" y="170"/>
                </a:lnTo>
                <a:lnTo>
                  <a:pt x="252" y="170"/>
                </a:lnTo>
                <a:lnTo>
                  <a:pt x="250" y="178"/>
                </a:lnTo>
                <a:lnTo>
                  <a:pt x="248" y="182"/>
                </a:lnTo>
                <a:lnTo>
                  <a:pt x="244" y="186"/>
                </a:lnTo>
                <a:lnTo>
                  <a:pt x="244" y="186"/>
                </a:lnTo>
                <a:lnTo>
                  <a:pt x="238" y="188"/>
                </a:lnTo>
                <a:lnTo>
                  <a:pt x="234" y="188"/>
                </a:lnTo>
                <a:lnTo>
                  <a:pt x="234" y="188"/>
                </a:lnTo>
                <a:lnTo>
                  <a:pt x="232" y="188"/>
                </a:lnTo>
                <a:lnTo>
                  <a:pt x="232" y="188"/>
                </a:lnTo>
                <a:lnTo>
                  <a:pt x="230" y="188"/>
                </a:lnTo>
                <a:lnTo>
                  <a:pt x="230" y="188"/>
                </a:lnTo>
                <a:lnTo>
                  <a:pt x="228" y="188"/>
                </a:lnTo>
                <a:lnTo>
                  <a:pt x="228" y="188"/>
                </a:lnTo>
                <a:lnTo>
                  <a:pt x="226" y="188"/>
                </a:lnTo>
                <a:lnTo>
                  <a:pt x="222" y="188"/>
                </a:lnTo>
                <a:lnTo>
                  <a:pt x="222" y="188"/>
                </a:lnTo>
                <a:lnTo>
                  <a:pt x="222" y="176"/>
                </a:lnTo>
                <a:lnTo>
                  <a:pt x="222" y="176"/>
                </a:lnTo>
                <a:lnTo>
                  <a:pt x="216" y="166"/>
                </a:lnTo>
                <a:lnTo>
                  <a:pt x="208" y="158"/>
                </a:lnTo>
                <a:lnTo>
                  <a:pt x="208" y="158"/>
                </a:lnTo>
                <a:lnTo>
                  <a:pt x="200" y="156"/>
                </a:lnTo>
                <a:lnTo>
                  <a:pt x="192" y="154"/>
                </a:lnTo>
                <a:lnTo>
                  <a:pt x="192" y="154"/>
                </a:lnTo>
                <a:lnTo>
                  <a:pt x="190" y="154"/>
                </a:lnTo>
                <a:lnTo>
                  <a:pt x="190" y="154"/>
                </a:lnTo>
                <a:lnTo>
                  <a:pt x="186" y="146"/>
                </a:lnTo>
                <a:lnTo>
                  <a:pt x="178" y="142"/>
                </a:lnTo>
                <a:lnTo>
                  <a:pt x="178" y="142"/>
                </a:lnTo>
                <a:lnTo>
                  <a:pt x="170" y="138"/>
                </a:lnTo>
                <a:lnTo>
                  <a:pt x="162" y="138"/>
                </a:lnTo>
                <a:lnTo>
                  <a:pt x="162" y="138"/>
                </a:lnTo>
                <a:lnTo>
                  <a:pt x="160" y="138"/>
                </a:lnTo>
                <a:lnTo>
                  <a:pt x="160" y="138"/>
                </a:lnTo>
                <a:lnTo>
                  <a:pt x="156" y="130"/>
                </a:lnTo>
                <a:lnTo>
                  <a:pt x="148" y="124"/>
                </a:lnTo>
                <a:lnTo>
                  <a:pt x="148" y="124"/>
                </a:lnTo>
                <a:lnTo>
                  <a:pt x="142" y="122"/>
                </a:lnTo>
                <a:lnTo>
                  <a:pt x="134" y="120"/>
                </a:lnTo>
                <a:lnTo>
                  <a:pt x="134" y="120"/>
                </a:lnTo>
                <a:lnTo>
                  <a:pt x="126" y="122"/>
                </a:lnTo>
                <a:lnTo>
                  <a:pt x="118" y="124"/>
                </a:lnTo>
                <a:lnTo>
                  <a:pt x="112" y="130"/>
                </a:lnTo>
                <a:lnTo>
                  <a:pt x="106" y="136"/>
                </a:lnTo>
                <a:lnTo>
                  <a:pt x="102" y="144"/>
                </a:lnTo>
                <a:lnTo>
                  <a:pt x="80" y="132"/>
                </a:lnTo>
                <a:lnTo>
                  <a:pt x="80" y="132"/>
                </a:lnTo>
                <a:lnTo>
                  <a:pt x="76" y="128"/>
                </a:lnTo>
                <a:lnTo>
                  <a:pt x="74" y="124"/>
                </a:lnTo>
                <a:lnTo>
                  <a:pt x="72" y="120"/>
                </a:lnTo>
                <a:lnTo>
                  <a:pt x="74" y="114"/>
                </a:lnTo>
                <a:lnTo>
                  <a:pt x="92" y="46"/>
                </a:lnTo>
                <a:lnTo>
                  <a:pt x="92" y="46"/>
                </a:lnTo>
                <a:lnTo>
                  <a:pt x="94" y="42"/>
                </a:lnTo>
                <a:lnTo>
                  <a:pt x="98" y="38"/>
                </a:lnTo>
                <a:lnTo>
                  <a:pt x="102" y="36"/>
                </a:lnTo>
                <a:lnTo>
                  <a:pt x="106" y="36"/>
                </a:lnTo>
                <a:lnTo>
                  <a:pt x="140" y="34"/>
                </a:lnTo>
                <a:lnTo>
                  <a:pt x="138" y="38"/>
                </a:lnTo>
                <a:lnTo>
                  <a:pt x="138" y="38"/>
                </a:lnTo>
                <a:lnTo>
                  <a:pt x="134" y="46"/>
                </a:lnTo>
                <a:lnTo>
                  <a:pt x="132" y="52"/>
                </a:lnTo>
                <a:lnTo>
                  <a:pt x="132" y="60"/>
                </a:lnTo>
                <a:lnTo>
                  <a:pt x="134" y="66"/>
                </a:lnTo>
                <a:lnTo>
                  <a:pt x="134" y="66"/>
                </a:lnTo>
                <a:lnTo>
                  <a:pt x="136" y="72"/>
                </a:lnTo>
                <a:lnTo>
                  <a:pt x="140" y="78"/>
                </a:lnTo>
                <a:lnTo>
                  <a:pt x="144" y="84"/>
                </a:lnTo>
                <a:lnTo>
                  <a:pt x="150" y="88"/>
                </a:lnTo>
                <a:lnTo>
                  <a:pt x="150" y="88"/>
                </a:lnTo>
                <a:lnTo>
                  <a:pt x="158" y="92"/>
                </a:lnTo>
                <a:lnTo>
                  <a:pt x="168" y="92"/>
                </a:lnTo>
                <a:lnTo>
                  <a:pt x="168" y="92"/>
                </a:lnTo>
                <a:lnTo>
                  <a:pt x="178" y="92"/>
                </a:lnTo>
                <a:lnTo>
                  <a:pt x="186" y="88"/>
                </a:lnTo>
                <a:lnTo>
                  <a:pt x="194" y="82"/>
                </a:lnTo>
                <a:lnTo>
                  <a:pt x="198" y="74"/>
                </a:lnTo>
                <a:lnTo>
                  <a:pt x="212" y="52"/>
                </a:lnTo>
                <a:lnTo>
                  <a:pt x="288" y="92"/>
                </a:lnTo>
                <a:lnTo>
                  <a:pt x="288" y="92"/>
                </a:lnTo>
                <a:lnTo>
                  <a:pt x="290" y="94"/>
                </a:lnTo>
                <a:lnTo>
                  <a:pt x="294" y="98"/>
                </a:lnTo>
                <a:lnTo>
                  <a:pt x="294" y="98"/>
                </a:lnTo>
                <a:lnTo>
                  <a:pt x="294" y="100"/>
                </a:lnTo>
                <a:lnTo>
                  <a:pt x="294" y="100"/>
                </a:lnTo>
                <a:lnTo>
                  <a:pt x="296" y="100"/>
                </a:lnTo>
                <a:lnTo>
                  <a:pt x="318" y="136"/>
                </a:lnTo>
                <a:lnTo>
                  <a:pt x="318" y="136"/>
                </a:lnTo>
                <a:lnTo>
                  <a:pt x="320" y="144"/>
                </a:lnTo>
                <a:lnTo>
                  <a:pt x="320" y="150"/>
                </a:lnTo>
                <a:lnTo>
                  <a:pt x="316" y="158"/>
                </a:lnTo>
                <a:lnTo>
                  <a:pt x="310" y="162"/>
                </a:lnTo>
                <a:lnTo>
                  <a:pt x="310" y="162"/>
                </a:lnTo>
                <a:close/>
                <a:moveTo>
                  <a:pt x="134" y="132"/>
                </a:moveTo>
                <a:lnTo>
                  <a:pt x="134" y="132"/>
                </a:lnTo>
                <a:lnTo>
                  <a:pt x="128" y="132"/>
                </a:lnTo>
                <a:lnTo>
                  <a:pt x="124" y="134"/>
                </a:lnTo>
                <a:lnTo>
                  <a:pt x="120" y="138"/>
                </a:lnTo>
                <a:lnTo>
                  <a:pt x="118" y="142"/>
                </a:lnTo>
                <a:lnTo>
                  <a:pt x="102" y="170"/>
                </a:lnTo>
                <a:lnTo>
                  <a:pt x="102" y="170"/>
                </a:lnTo>
                <a:lnTo>
                  <a:pt x="98" y="176"/>
                </a:lnTo>
                <a:lnTo>
                  <a:pt x="100" y="184"/>
                </a:lnTo>
                <a:lnTo>
                  <a:pt x="102" y="190"/>
                </a:lnTo>
                <a:lnTo>
                  <a:pt x="108" y="194"/>
                </a:lnTo>
                <a:lnTo>
                  <a:pt x="108" y="194"/>
                </a:lnTo>
                <a:lnTo>
                  <a:pt x="112" y="196"/>
                </a:lnTo>
                <a:lnTo>
                  <a:pt x="118" y="198"/>
                </a:lnTo>
                <a:lnTo>
                  <a:pt x="118" y="198"/>
                </a:lnTo>
                <a:lnTo>
                  <a:pt x="122" y="196"/>
                </a:lnTo>
                <a:lnTo>
                  <a:pt x="128" y="194"/>
                </a:lnTo>
                <a:lnTo>
                  <a:pt x="128" y="194"/>
                </a:lnTo>
                <a:lnTo>
                  <a:pt x="128" y="198"/>
                </a:lnTo>
                <a:lnTo>
                  <a:pt x="130" y="204"/>
                </a:lnTo>
                <a:lnTo>
                  <a:pt x="132" y="208"/>
                </a:lnTo>
                <a:lnTo>
                  <a:pt x="138" y="212"/>
                </a:lnTo>
                <a:lnTo>
                  <a:pt x="138" y="212"/>
                </a:lnTo>
                <a:lnTo>
                  <a:pt x="142" y="214"/>
                </a:lnTo>
                <a:lnTo>
                  <a:pt x="146" y="214"/>
                </a:lnTo>
                <a:lnTo>
                  <a:pt x="146" y="214"/>
                </a:lnTo>
                <a:lnTo>
                  <a:pt x="152" y="214"/>
                </a:lnTo>
                <a:lnTo>
                  <a:pt x="156" y="212"/>
                </a:lnTo>
                <a:lnTo>
                  <a:pt x="160" y="208"/>
                </a:lnTo>
                <a:lnTo>
                  <a:pt x="162" y="204"/>
                </a:lnTo>
                <a:lnTo>
                  <a:pt x="166" y="200"/>
                </a:lnTo>
                <a:lnTo>
                  <a:pt x="166" y="200"/>
                </a:lnTo>
                <a:lnTo>
                  <a:pt x="168" y="208"/>
                </a:lnTo>
                <a:lnTo>
                  <a:pt x="170" y="212"/>
                </a:lnTo>
                <a:lnTo>
                  <a:pt x="174" y="216"/>
                </a:lnTo>
                <a:lnTo>
                  <a:pt x="174" y="216"/>
                </a:lnTo>
                <a:lnTo>
                  <a:pt x="178" y="218"/>
                </a:lnTo>
                <a:lnTo>
                  <a:pt x="184" y="218"/>
                </a:lnTo>
                <a:lnTo>
                  <a:pt x="184" y="218"/>
                </a:lnTo>
                <a:lnTo>
                  <a:pt x="188" y="218"/>
                </a:lnTo>
                <a:lnTo>
                  <a:pt x="192" y="216"/>
                </a:lnTo>
                <a:lnTo>
                  <a:pt x="196" y="212"/>
                </a:lnTo>
                <a:lnTo>
                  <a:pt x="200" y="208"/>
                </a:lnTo>
                <a:lnTo>
                  <a:pt x="208" y="194"/>
                </a:lnTo>
                <a:lnTo>
                  <a:pt x="208" y="194"/>
                </a:lnTo>
                <a:lnTo>
                  <a:pt x="210" y="188"/>
                </a:lnTo>
                <a:lnTo>
                  <a:pt x="210" y="180"/>
                </a:lnTo>
                <a:lnTo>
                  <a:pt x="206" y="174"/>
                </a:lnTo>
                <a:lnTo>
                  <a:pt x="202" y="168"/>
                </a:lnTo>
                <a:lnTo>
                  <a:pt x="202" y="168"/>
                </a:lnTo>
                <a:lnTo>
                  <a:pt x="196" y="166"/>
                </a:lnTo>
                <a:lnTo>
                  <a:pt x="192" y="166"/>
                </a:lnTo>
                <a:lnTo>
                  <a:pt x="192" y="166"/>
                </a:lnTo>
                <a:lnTo>
                  <a:pt x="186" y="168"/>
                </a:lnTo>
                <a:lnTo>
                  <a:pt x="182" y="170"/>
                </a:lnTo>
                <a:lnTo>
                  <a:pt x="182" y="170"/>
                </a:lnTo>
                <a:lnTo>
                  <a:pt x="180" y="164"/>
                </a:lnTo>
                <a:lnTo>
                  <a:pt x="180" y="160"/>
                </a:lnTo>
                <a:lnTo>
                  <a:pt x="176" y="156"/>
                </a:lnTo>
                <a:lnTo>
                  <a:pt x="172" y="152"/>
                </a:lnTo>
                <a:lnTo>
                  <a:pt x="172" y="152"/>
                </a:lnTo>
                <a:lnTo>
                  <a:pt x="168" y="150"/>
                </a:lnTo>
                <a:lnTo>
                  <a:pt x="162" y="150"/>
                </a:lnTo>
                <a:lnTo>
                  <a:pt x="162" y="150"/>
                </a:lnTo>
                <a:lnTo>
                  <a:pt x="156" y="150"/>
                </a:lnTo>
                <a:lnTo>
                  <a:pt x="152" y="152"/>
                </a:lnTo>
                <a:lnTo>
                  <a:pt x="152" y="152"/>
                </a:lnTo>
                <a:lnTo>
                  <a:pt x="152" y="148"/>
                </a:lnTo>
                <a:lnTo>
                  <a:pt x="150" y="142"/>
                </a:lnTo>
                <a:lnTo>
                  <a:pt x="146" y="138"/>
                </a:lnTo>
                <a:lnTo>
                  <a:pt x="142" y="134"/>
                </a:lnTo>
                <a:lnTo>
                  <a:pt x="142" y="134"/>
                </a:lnTo>
                <a:lnTo>
                  <a:pt x="138" y="132"/>
                </a:lnTo>
                <a:lnTo>
                  <a:pt x="134" y="132"/>
                </a:lnTo>
                <a:close/>
                <a:moveTo>
                  <a:pt x="378" y="0"/>
                </a:moveTo>
                <a:lnTo>
                  <a:pt x="316" y="18"/>
                </a:lnTo>
                <a:lnTo>
                  <a:pt x="366" y="184"/>
                </a:lnTo>
                <a:lnTo>
                  <a:pt x="386" y="178"/>
                </a:lnTo>
                <a:lnTo>
                  <a:pt x="386" y="178"/>
                </a:lnTo>
                <a:lnTo>
                  <a:pt x="394" y="160"/>
                </a:lnTo>
                <a:lnTo>
                  <a:pt x="398" y="140"/>
                </a:lnTo>
                <a:lnTo>
                  <a:pt x="402" y="118"/>
                </a:lnTo>
                <a:lnTo>
                  <a:pt x="404" y="96"/>
                </a:lnTo>
                <a:lnTo>
                  <a:pt x="404" y="96"/>
                </a:lnTo>
                <a:lnTo>
                  <a:pt x="402" y="70"/>
                </a:lnTo>
                <a:lnTo>
                  <a:pt x="398" y="46"/>
                </a:lnTo>
                <a:lnTo>
                  <a:pt x="390" y="22"/>
                </a:lnTo>
                <a:lnTo>
                  <a:pt x="378" y="0"/>
                </a:lnTo>
                <a:lnTo>
                  <a:pt x="378" y="0"/>
                </a:lnTo>
                <a:close/>
                <a:moveTo>
                  <a:pt x="26" y="0"/>
                </a:moveTo>
                <a:lnTo>
                  <a:pt x="26" y="0"/>
                </a:lnTo>
                <a:lnTo>
                  <a:pt x="14" y="22"/>
                </a:lnTo>
                <a:lnTo>
                  <a:pt x="6" y="46"/>
                </a:lnTo>
                <a:lnTo>
                  <a:pt x="2" y="70"/>
                </a:lnTo>
                <a:lnTo>
                  <a:pt x="0" y="96"/>
                </a:lnTo>
                <a:lnTo>
                  <a:pt x="0" y="96"/>
                </a:lnTo>
                <a:lnTo>
                  <a:pt x="2" y="118"/>
                </a:lnTo>
                <a:lnTo>
                  <a:pt x="6" y="140"/>
                </a:lnTo>
                <a:lnTo>
                  <a:pt x="10" y="160"/>
                </a:lnTo>
                <a:lnTo>
                  <a:pt x="18" y="178"/>
                </a:lnTo>
                <a:lnTo>
                  <a:pt x="40" y="184"/>
                </a:lnTo>
                <a:lnTo>
                  <a:pt x="88" y="18"/>
                </a:lnTo>
                <a:lnTo>
                  <a:pt x="26" y="0"/>
                </a:lnTo>
                <a:close/>
                <a:moveTo>
                  <a:pt x="90" y="164"/>
                </a:moveTo>
                <a:lnTo>
                  <a:pt x="96" y="154"/>
                </a:lnTo>
                <a:lnTo>
                  <a:pt x="74" y="142"/>
                </a:lnTo>
                <a:lnTo>
                  <a:pt x="74" y="142"/>
                </a:lnTo>
                <a:lnTo>
                  <a:pt x="70" y="138"/>
                </a:lnTo>
                <a:lnTo>
                  <a:pt x="68" y="142"/>
                </a:lnTo>
                <a:lnTo>
                  <a:pt x="68" y="142"/>
                </a:lnTo>
                <a:lnTo>
                  <a:pt x="64" y="150"/>
                </a:lnTo>
                <a:lnTo>
                  <a:pt x="66" y="158"/>
                </a:lnTo>
                <a:lnTo>
                  <a:pt x="68" y="164"/>
                </a:lnTo>
                <a:lnTo>
                  <a:pt x="74" y="170"/>
                </a:lnTo>
                <a:lnTo>
                  <a:pt x="74" y="170"/>
                </a:lnTo>
                <a:lnTo>
                  <a:pt x="80" y="172"/>
                </a:lnTo>
                <a:lnTo>
                  <a:pt x="84" y="172"/>
                </a:lnTo>
                <a:lnTo>
                  <a:pt x="84" y="172"/>
                </a:lnTo>
                <a:lnTo>
                  <a:pt x="88" y="172"/>
                </a:lnTo>
                <a:lnTo>
                  <a:pt x="88" y="172"/>
                </a:lnTo>
                <a:lnTo>
                  <a:pt x="90" y="164"/>
                </a:lnTo>
                <a:lnTo>
                  <a:pt x="90" y="164"/>
                </a:lnTo>
                <a:close/>
                <a:moveTo>
                  <a:pt x="328" y="106"/>
                </a:moveTo>
                <a:lnTo>
                  <a:pt x="306" y="34"/>
                </a:lnTo>
                <a:lnTo>
                  <a:pt x="306" y="34"/>
                </a:lnTo>
                <a:lnTo>
                  <a:pt x="304" y="30"/>
                </a:lnTo>
                <a:lnTo>
                  <a:pt x="300" y="26"/>
                </a:lnTo>
                <a:lnTo>
                  <a:pt x="296" y="24"/>
                </a:lnTo>
                <a:lnTo>
                  <a:pt x="292" y="22"/>
                </a:lnTo>
                <a:lnTo>
                  <a:pt x="230" y="8"/>
                </a:lnTo>
                <a:lnTo>
                  <a:pt x="230" y="8"/>
                </a:lnTo>
                <a:lnTo>
                  <a:pt x="230" y="8"/>
                </a:lnTo>
                <a:lnTo>
                  <a:pt x="194" y="2"/>
                </a:lnTo>
                <a:lnTo>
                  <a:pt x="194" y="2"/>
                </a:lnTo>
                <a:lnTo>
                  <a:pt x="192" y="2"/>
                </a:lnTo>
                <a:lnTo>
                  <a:pt x="192" y="2"/>
                </a:lnTo>
                <a:lnTo>
                  <a:pt x="192" y="2"/>
                </a:lnTo>
                <a:lnTo>
                  <a:pt x="192" y="2"/>
                </a:lnTo>
                <a:lnTo>
                  <a:pt x="192" y="0"/>
                </a:lnTo>
                <a:lnTo>
                  <a:pt x="190" y="0"/>
                </a:lnTo>
                <a:lnTo>
                  <a:pt x="190" y="0"/>
                </a:lnTo>
                <a:lnTo>
                  <a:pt x="190" y="0"/>
                </a:lnTo>
                <a:lnTo>
                  <a:pt x="188" y="0"/>
                </a:lnTo>
                <a:lnTo>
                  <a:pt x="188" y="0"/>
                </a:lnTo>
                <a:lnTo>
                  <a:pt x="182" y="2"/>
                </a:lnTo>
                <a:lnTo>
                  <a:pt x="176" y="4"/>
                </a:lnTo>
                <a:lnTo>
                  <a:pt x="170" y="8"/>
                </a:lnTo>
                <a:lnTo>
                  <a:pt x="166" y="12"/>
                </a:lnTo>
                <a:lnTo>
                  <a:pt x="148" y="44"/>
                </a:lnTo>
                <a:lnTo>
                  <a:pt x="148" y="44"/>
                </a:lnTo>
                <a:lnTo>
                  <a:pt x="144" y="54"/>
                </a:lnTo>
                <a:lnTo>
                  <a:pt x="146" y="62"/>
                </a:lnTo>
                <a:lnTo>
                  <a:pt x="150" y="72"/>
                </a:lnTo>
                <a:lnTo>
                  <a:pt x="156" y="78"/>
                </a:lnTo>
                <a:lnTo>
                  <a:pt x="156" y="78"/>
                </a:lnTo>
                <a:lnTo>
                  <a:pt x="162" y="80"/>
                </a:lnTo>
                <a:lnTo>
                  <a:pt x="168" y="80"/>
                </a:lnTo>
                <a:lnTo>
                  <a:pt x="168" y="80"/>
                </a:lnTo>
                <a:lnTo>
                  <a:pt x="174" y="80"/>
                </a:lnTo>
                <a:lnTo>
                  <a:pt x="180" y="78"/>
                </a:lnTo>
                <a:lnTo>
                  <a:pt x="184" y="74"/>
                </a:lnTo>
                <a:lnTo>
                  <a:pt x="188" y="68"/>
                </a:lnTo>
                <a:lnTo>
                  <a:pt x="208" y="36"/>
                </a:lnTo>
                <a:lnTo>
                  <a:pt x="292" y="82"/>
                </a:lnTo>
                <a:lnTo>
                  <a:pt x="292" y="82"/>
                </a:lnTo>
                <a:lnTo>
                  <a:pt x="298" y="86"/>
                </a:lnTo>
                <a:lnTo>
                  <a:pt x="304" y="90"/>
                </a:lnTo>
                <a:lnTo>
                  <a:pt x="304" y="90"/>
                </a:lnTo>
                <a:lnTo>
                  <a:pt x="304" y="94"/>
                </a:lnTo>
                <a:lnTo>
                  <a:pt x="304" y="94"/>
                </a:lnTo>
                <a:lnTo>
                  <a:pt x="306" y="94"/>
                </a:lnTo>
                <a:lnTo>
                  <a:pt x="324" y="124"/>
                </a:lnTo>
                <a:lnTo>
                  <a:pt x="324" y="124"/>
                </a:lnTo>
                <a:lnTo>
                  <a:pt x="326" y="120"/>
                </a:lnTo>
                <a:lnTo>
                  <a:pt x="328" y="116"/>
                </a:lnTo>
                <a:lnTo>
                  <a:pt x="330" y="110"/>
                </a:lnTo>
                <a:lnTo>
                  <a:pt x="328" y="106"/>
                </a:lnTo>
                <a:lnTo>
                  <a:pt x="328" y="106"/>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4008" name="TextBox 4007"/>
          <p:cNvSpPr txBox="1"/>
          <p:nvPr/>
        </p:nvSpPr>
        <p:spPr>
          <a:xfrm rot="3885720">
            <a:off x="2710040" y="4501482"/>
            <a:ext cx="1917869" cy="1790011"/>
          </a:xfrm>
          <a:prstGeom prst="rect">
            <a:avLst/>
          </a:prstGeom>
          <a:noFill/>
        </p:spPr>
        <p:txBody>
          <a:bodyPr wrap="square" lIns="0" tIns="0" rIns="0" bIns="0" rtlCol="0">
            <a:prstTxWarp prst="textArchDown">
              <a:avLst/>
            </a:prstTxWarp>
            <a:noAutofit/>
          </a:bodyPr>
          <a:lstStyle/>
          <a:p>
            <a:pPr algn="ctr">
              <a:spcAft>
                <a:spcPts val="900"/>
              </a:spcAft>
            </a:pPr>
            <a:r>
              <a:rPr lang="en-GB" sz="2800" b="1" dirty="0" smtClean="0">
                <a:solidFill>
                  <a:schemeClr val="bg2"/>
                </a:solidFill>
                <a:latin typeface="+mj-lt"/>
              </a:rPr>
              <a:t>03</a:t>
            </a:r>
          </a:p>
        </p:txBody>
      </p:sp>
      <p:sp>
        <p:nvSpPr>
          <p:cNvPr id="4009" name="Freeform 4983"/>
          <p:cNvSpPr>
            <a:spLocks noEditPoints="1"/>
          </p:cNvSpPr>
          <p:nvPr/>
        </p:nvSpPr>
        <p:spPr bwMode="auto">
          <a:xfrm>
            <a:off x="3560513" y="4719705"/>
            <a:ext cx="448603" cy="421929"/>
          </a:xfrm>
          <a:custGeom>
            <a:avLst/>
            <a:gdLst>
              <a:gd name="T0" fmla="*/ 168 w 370"/>
              <a:gd name="T1" fmla="*/ 282 h 348"/>
              <a:gd name="T2" fmla="*/ 252 w 370"/>
              <a:gd name="T3" fmla="*/ 272 h 348"/>
              <a:gd name="T4" fmla="*/ 304 w 370"/>
              <a:gd name="T5" fmla="*/ 204 h 348"/>
              <a:gd name="T6" fmla="*/ 312 w 370"/>
              <a:gd name="T7" fmla="*/ 168 h 348"/>
              <a:gd name="T8" fmla="*/ 318 w 370"/>
              <a:gd name="T9" fmla="*/ 166 h 348"/>
              <a:gd name="T10" fmla="*/ 328 w 370"/>
              <a:gd name="T11" fmla="*/ 176 h 348"/>
              <a:gd name="T12" fmla="*/ 314 w 370"/>
              <a:gd name="T13" fmla="*/ 234 h 348"/>
              <a:gd name="T14" fmla="*/ 274 w 370"/>
              <a:gd name="T15" fmla="*/ 282 h 348"/>
              <a:gd name="T16" fmla="*/ 214 w 370"/>
              <a:gd name="T17" fmla="*/ 306 h 348"/>
              <a:gd name="T18" fmla="*/ 164 w 370"/>
              <a:gd name="T19" fmla="*/ 302 h 348"/>
              <a:gd name="T20" fmla="*/ 126 w 370"/>
              <a:gd name="T21" fmla="*/ 282 h 348"/>
              <a:gd name="T22" fmla="*/ 134 w 370"/>
              <a:gd name="T23" fmla="*/ 270 h 348"/>
              <a:gd name="T24" fmla="*/ 174 w 370"/>
              <a:gd name="T25" fmla="*/ 262 h 348"/>
              <a:gd name="T26" fmla="*/ 220 w 370"/>
              <a:gd name="T27" fmla="*/ 262 h 348"/>
              <a:gd name="T28" fmla="*/ 268 w 370"/>
              <a:gd name="T29" fmla="*/ 230 h 348"/>
              <a:gd name="T30" fmla="*/ 286 w 370"/>
              <a:gd name="T31" fmla="*/ 176 h 348"/>
              <a:gd name="T32" fmla="*/ 276 w 370"/>
              <a:gd name="T33" fmla="*/ 166 h 348"/>
              <a:gd name="T34" fmla="*/ 266 w 370"/>
              <a:gd name="T35" fmla="*/ 176 h 348"/>
              <a:gd name="T36" fmla="*/ 252 w 370"/>
              <a:gd name="T37" fmla="*/ 218 h 348"/>
              <a:gd name="T38" fmla="*/ 206 w 370"/>
              <a:gd name="T39" fmla="*/ 244 h 348"/>
              <a:gd name="T40" fmla="*/ 162 w 370"/>
              <a:gd name="T41" fmla="*/ 236 h 348"/>
              <a:gd name="T42" fmla="*/ 148 w 370"/>
              <a:gd name="T43" fmla="*/ 238 h 348"/>
              <a:gd name="T44" fmla="*/ 152 w 370"/>
              <a:gd name="T45" fmla="*/ 252 h 348"/>
              <a:gd name="T46" fmla="*/ 232 w 370"/>
              <a:gd name="T47" fmla="*/ 126 h 348"/>
              <a:gd name="T48" fmla="*/ 336 w 370"/>
              <a:gd name="T49" fmla="*/ 72 h 348"/>
              <a:gd name="T50" fmla="*/ 340 w 370"/>
              <a:gd name="T51" fmla="*/ 6 h 348"/>
              <a:gd name="T52" fmla="*/ 232 w 370"/>
              <a:gd name="T53" fmla="*/ 56 h 348"/>
              <a:gd name="T54" fmla="*/ 228 w 370"/>
              <a:gd name="T55" fmla="*/ 116 h 348"/>
              <a:gd name="T56" fmla="*/ 116 w 370"/>
              <a:gd name="T57" fmla="*/ 106 h 348"/>
              <a:gd name="T58" fmla="*/ 114 w 370"/>
              <a:gd name="T59" fmla="*/ 72 h 348"/>
              <a:gd name="T60" fmla="*/ 136 w 370"/>
              <a:gd name="T61" fmla="*/ 54 h 348"/>
              <a:gd name="T62" fmla="*/ 168 w 370"/>
              <a:gd name="T63" fmla="*/ 60 h 348"/>
              <a:gd name="T64" fmla="*/ 228 w 370"/>
              <a:gd name="T65" fmla="*/ 158 h 348"/>
              <a:gd name="T66" fmla="*/ 222 w 370"/>
              <a:gd name="T67" fmla="*/ 192 h 348"/>
              <a:gd name="T68" fmla="*/ 194 w 370"/>
              <a:gd name="T69" fmla="*/ 206 h 348"/>
              <a:gd name="T70" fmla="*/ 162 w 370"/>
              <a:gd name="T71" fmla="*/ 188 h 348"/>
              <a:gd name="T72" fmla="*/ 184 w 370"/>
              <a:gd name="T73" fmla="*/ 180 h 348"/>
              <a:gd name="T74" fmla="*/ 204 w 370"/>
              <a:gd name="T75" fmla="*/ 180 h 348"/>
              <a:gd name="T76" fmla="*/ 204 w 370"/>
              <a:gd name="T77" fmla="*/ 160 h 348"/>
              <a:gd name="T78" fmla="*/ 184 w 370"/>
              <a:gd name="T79" fmla="*/ 160 h 348"/>
              <a:gd name="T80" fmla="*/ 114 w 370"/>
              <a:gd name="T81" fmla="*/ 142 h 348"/>
              <a:gd name="T82" fmla="*/ 104 w 370"/>
              <a:gd name="T83" fmla="*/ 132 h 348"/>
              <a:gd name="T84" fmla="*/ 0 w 370"/>
              <a:gd name="T85" fmla="*/ 196 h 348"/>
              <a:gd name="T86" fmla="*/ 4 w 370"/>
              <a:gd name="T87" fmla="*/ 256 h 348"/>
              <a:gd name="T88" fmla="*/ 108 w 370"/>
              <a:gd name="T89" fmla="*/ 202 h 348"/>
              <a:gd name="T90" fmla="*/ 360 w 370"/>
              <a:gd name="T91" fmla="*/ 166 h 348"/>
              <a:gd name="T92" fmla="*/ 350 w 370"/>
              <a:gd name="T93" fmla="*/ 176 h 348"/>
              <a:gd name="T94" fmla="*/ 334 w 370"/>
              <a:gd name="T95" fmla="*/ 244 h 348"/>
              <a:gd name="T96" fmla="*/ 286 w 370"/>
              <a:gd name="T97" fmla="*/ 300 h 348"/>
              <a:gd name="T98" fmla="*/ 232 w 370"/>
              <a:gd name="T99" fmla="*/ 324 h 348"/>
              <a:gd name="T100" fmla="*/ 158 w 370"/>
              <a:gd name="T101" fmla="*/ 324 h 348"/>
              <a:gd name="T102" fmla="*/ 116 w 370"/>
              <a:gd name="T103" fmla="*/ 306 h 348"/>
              <a:gd name="T104" fmla="*/ 106 w 370"/>
              <a:gd name="T105" fmla="*/ 316 h 348"/>
              <a:gd name="T106" fmla="*/ 130 w 370"/>
              <a:gd name="T107" fmla="*/ 336 h 348"/>
              <a:gd name="T108" fmla="*/ 198 w 370"/>
              <a:gd name="T109" fmla="*/ 348 h 348"/>
              <a:gd name="T110" fmla="*/ 284 w 370"/>
              <a:gd name="T111" fmla="*/ 326 h 348"/>
              <a:gd name="T112" fmla="*/ 344 w 370"/>
              <a:gd name="T113" fmla="*/ 266 h 348"/>
              <a:gd name="T114" fmla="*/ 368 w 370"/>
              <a:gd name="T115" fmla="*/ 198 h 348"/>
              <a:gd name="T116" fmla="*/ 364 w 370"/>
              <a:gd name="T117" fmla="*/ 16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 h="348">
                <a:moveTo>
                  <a:pt x="142" y="272"/>
                </a:moveTo>
                <a:lnTo>
                  <a:pt x="142" y="272"/>
                </a:lnTo>
                <a:lnTo>
                  <a:pt x="154" y="278"/>
                </a:lnTo>
                <a:lnTo>
                  <a:pt x="168" y="282"/>
                </a:lnTo>
                <a:lnTo>
                  <a:pt x="168" y="282"/>
                </a:lnTo>
                <a:lnTo>
                  <a:pt x="190" y="286"/>
                </a:lnTo>
                <a:lnTo>
                  <a:pt x="212" y="286"/>
                </a:lnTo>
                <a:lnTo>
                  <a:pt x="232" y="280"/>
                </a:lnTo>
                <a:lnTo>
                  <a:pt x="252" y="272"/>
                </a:lnTo>
                <a:lnTo>
                  <a:pt x="252" y="272"/>
                </a:lnTo>
                <a:lnTo>
                  <a:pt x="270" y="258"/>
                </a:lnTo>
                <a:lnTo>
                  <a:pt x="286" y="242"/>
                </a:lnTo>
                <a:lnTo>
                  <a:pt x="296" y="224"/>
                </a:lnTo>
                <a:lnTo>
                  <a:pt x="304" y="204"/>
                </a:lnTo>
                <a:lnTo>
                  <a:pt x="304" y="204"/>
                </a:lnTo>
                <a:lnTo>
                  <a:pt x="308" y="190"/>
                </a:lnTo>
                <a:lnTo>
                  <a:pt x="308" y="176"/>
                </a:lnTo>
                <a:lnTo>
                  <a:pt x="308" y="176"/>
                </a:lnTo>
                <a:lnTo>
                  <a:pt x="308" y="172"/>
                </a:lnTo>
                <a:lnTo>
                  <a:pt x="312" y="168"/>
                </a:lnTo>
                <a:lnTo>
                  <a:pt x="314" y="166"/>
                </a:lnTo>
                <a:lnTo>
                  <a:pt x="318" y="166"/>
                </a:lnTo>
                <a:lnTo>
                  <a:pt x="318" y="166"/>
                </a:lnTo>
                <a:lnTo>
                  <a:pt x="318" y="166"/>
                </a:lnTo>
                <a:lnTo>
                  <a:pt x="318" y="166"/>
                </a:lnTo>
                <a:lnTo>
                  <a:pt x="322" y="166"/>
                </a:lnTo>
                <a:lnTo>
                  <a:pt x="326" y="168"/>
                </a:lnTo>
                <a:lnTo>
                  <a:pt x="328" y="172"/>
                </a:lnTo>
                <a:lnTo>
                  <a:pt x="328" y="176"/>
                </a:lnTo>
                <a:lnTo>
                  <a:pt x="328" y="176"/>
                </a:lnTo>
                <a:lnTo>
                  <a:pt x="328" y="192"/>
                </a:lnTo>
                <a:lnTo>
                  <a:pt x="324" y="210"/>
                </a:lnTo>
                <a:lnTo>
                  <a:pt x="324" y="210"/>
                </a:lnTo>
                <a:lnTo>
                  <a:pt x="320" y="222"/>
                </a:lnTo>
                <a:lnTo>
                  <a:pt x="314" y="234"/>
                </a:lnTo>
                <a:lnTo>
                  <a:pt x="308" y="244"/>
                </a:lnTo>
                <a:lnTo>
                  <a:pt x="302" y="254"/>
                </a:lnTo>
                <a:lnTo>
                  <a:pt x="292" y="264"/>
                </a:lnTo>
                <a:lnTo>
                  <a:pt x="284" y="274"/>
                </a:lnTo>
                <a:lnTo>
                  <a:pt x="274" y="282"/>
                </a:lnTo>
                <a:lnTo>
                  <a:pt x="262" y="288"/>
                </a:lnTo>
                <a:lnTo>
                  <a:pt x="262" y="288"/>
                </a:lnTo>
                <a:lnTo>
                  <a:pt x="248" y="296"/>
                </a:lnTo>
                <a:lnTo>
                  <a:pt x="230" y="302"/>
                </a:lnTo>
                <a:lnTo>
                  <a:pt x="214" y="306"/>
                </a:lnTo>
                <a:lnTo>
                  <a:pt x="198" y="306"/>
                </a:lnTo>
                <a:lnTo>
                  <a:pt x="198" y="306"/>
                </a:lnTo>
                <a:lnTo>
                  <a:pt x="180" y="306"/>
                </a:lnTo>
                <a:lnTo>
                  <a:pt x="164" y="302"/>
                </a:lnTo>
                <a:lnTo>
                  <a:pt x="164" y="302"/>
                </a:lnTo>
                <a:lnTo>
                  <a:pt x="146" y="296"/>
                </a:lnTo>
                <a:lnTo>
                  <a:pt x="132" y="288"/>
                </a:lnTo>
                <a:lnTo>
                  <a:pt x="132" y="288"/>
                </a:lnTo>
                <a:lnTo>
                  <a:pt x="128" y="286"/>
                </a:lnTo>
                <a:lnTo>
                  <a:pt x="126" y="282"/>
                </a:lnTo>
                <a:lnTo>
                  <a:pt x="126" y="278"/>
                </a:lnTo>
                <a:lnTo>
                  <a:pt x="128" y="276"/>
                </a:lnTo>
                <a:lnTo>
                  <a:pt x="128" y="276"/>
                </a:lnTo>
                <a:lnTo>
                  <a:pt x="130" y="272"/>
                </a:lnTo>
                <a:lnTo>
                  <a:pt x="134" y="270"/>
                </a:lnTo>
                <a:lnTo>
                  <a:pt x="138" y="270"/>
                </a:lnTo>
                <a:lnTo>
                  <a:pt x="142" y="272"/>
                </a:lnTo>
                <a:lnTo>
                  <a:pt x="142" y="272"/>
                </a:lnTo>
                <a:close/>
                <a:moveTo>
                  <a:pt x="174" y="262"/>
                </a:moveTo>
                <a:lnTo>
                  <a:pt x="174" y="262"/>
                </a:lnTo>
                <a:lnTo>
                  <a:pt x="186" y="264"/>
                </a:lnTo>
                <a:lnTo>
                  <a:pt x="198" y="264"/>
                </a:lnTo>
                <a:lnTo>
                  <a:pt x="198" y="264"/>
                </a:lnTo>
                <a:lnTo>
                  <a:pt x="208" y="264"/>
                </a:lnTo>
                <a:lnTo>
                  <a:pt x="220" y="262"/>
                </a:lnTo>
                <a:lnTo>
                  <a:pt x="232" y="258"/>
                </a:lnTo>
                <a:lnTo>
                  <a:pt x="242" y="252"/>
                </a:lnTo>
                <a:lnTo>
                  <a:pt x="242" y="252"/>
                </a:lnTo>
                <a:lnTo>
                  <a:pt x="256" y="242"/>
                </a:lnTo>
                <a:lnTo>
                  <a:pt x="268" y="230"/>
                </a:lnTo>
                <a:lnTo>
                  <a:pt x="276" y="214"/>
                </a:lnTo>
                <a:lnTo>
                  <a:pt x="284" y="198"/>
                </a:lnTo>
                <a:lnTo>
                  <a:pt x="284" y="198"/>
                </a:lnTo>
                <a:lnTo>
                  <a:pt x="286" y="186"/>
                </a:lnTo>
                <a:lnTo>
                  <a:pt x="286" y="176"/>
                </a:lnTo>
                <a:lnTo>
                  <a:pt x="286" y="176"/>
                </a:lnTo>
                <a:lnTo>
                  <a:pt x="286" y="172"/>
                </a:lnTo>
                <a:lnTo>
                  <a:pt x="284" y="168"/>
                </a:lnTo>
                <a:lnTo>
                  <a:pt x="280" y="166"/>
                </a:lnTo>
                <a:lnTo>
                  <a:pt x="276" y="166"/>
                </a:lnTo>
                <a:lnTo>
                  <a:pt x="276" y="166"/>
                </a:lnTo>
                <a:lnTo>
                  <a:pt x="272" y="166"/>
                </a:lnTo>
                <a:lnTo>
                  <a:pt x="270" y="168"/>
                </a:lnTo>
                <a:lnTo>
                  <a:pt x="266" y="172"/>
                </a:lnTo>
                <a:lnTo>
                  <a:pt x="266" y="176"/>
                </a:lnTo>
                <a:lnTo>
                  <a:pt x="266" y="176"/>
                </a:lnTo>
                <a:lnTo>
                  <a:pt x="264" y="192"/>
                </a:lnTo>
                <a:lnTo>
                  <a:pt x="264" y="192"/>
                </a:lnTo>
                <a:lnTo>
                  <a:pt x="258" y="206"/>
                </a:lnTo>
                <a:lnTo>
                  <a:pt x="252" y="218"/>
                </a:lnTo>
                <a:lnTo>
                  <a:pt x="242" y="228"/>
                </a:lnTo>
                <a:lnTo>
                  <a:pt x="232" y="234"/>
                </a:lnTo>
                <a:lnTo>
                  <a:pt x="232" y="234"/>
                </a:lnTo>
                <a:lnTo>
                  <a:pt x="220" y="240"/>
                </a:lnTo>
                <a:lnTo>
                  <a:pt x="206" y="244"/>
                </a:lnTo>
                <a:lnTo>
                  <a:pt x="192" y="244"/>
                </a:lnTo>
                <a:lnTo>
                  <a:pt x="180" y="242"/>
                </a:lnTo>
                <a:lnTo>
                  <a:pt x="180" y="242"/>
                </a:lnTo>
                <a:lnTo>
                  <a:pt x="162" y="236"/>
                </a:lnTo>
                <a:lnTo>
                  <a:pt x="162" y="236"/>
                </a:lnTo>
                <a:lnTo>
                  <a:pt x="158" y="234"/>
                </a:lnTo>
                <a:lnTo>
                  <a:pt x="154" y="234"/>
                </a:lnTo>
                <a:lnTo>
                  <a:pt x="152" y="236"/>
                </a:lnTo>
                <a:lnTo>
                  <a:pt x="148" y="238"/>
                </a:lnTo>
                <a:lnTo>
                  <a:pt x="148" y="238"/>
                </a:lnTo>
                <a:lnTo>
                  <a:pt x="148" y="242"/>
                </a:lnTo>
                <a:lnTo>
                  <a:pt x="148" y="246"/>
                </a:lnTo>
                <a:lnTo>
                  <a:pt x="150" y="250"/>
                </a:lnTo>
                <a:lnTo>
                  <a:pt x="152" y="252"/>
                </a:lnTo>
                <a:lnTo>
                  <a:pt x="152" y="252"/>
                </a:lnTo>
                <a:lnTo>
                  <a:pt x="162" y="258"/>
                </a:lnTo>
                <a:lnTo>
                  <a:pt x="174" y="262"/>
                </a:lnTo>
                <a:lnTo>
                  <a:pt x="174" y="262"/>
                </a:lnTo>
                <a:close/>
                <a:moveTo>
                  <a:pt x="232" y="126"/>
                </a:moveTo>
                <a:lnTo>
                  <a:pt x="232" y="126"/>
                </a:lnTo>
                <a:lnTo>
                  <a:pt x="238" y="126"/>
                </a:lnTo>
                <a:lnTo>
                  <a:pt x="238" y="126"/>
                </a:lnTo>
                <a:lnTo>
                  <a:pt x="242" y="126"/>
                </a:lnTo>
                <a:lnTo>
                  <a:pt x="336" y="72"/>
                </a:lnTo>
                <a:lnTo>
                  <a:pt x="336" y="72"/>
                </a:lnTo>
                <a:lnTo>
                  <a:pt x="340" y="68"/>
                </a:lnTo>
                <a:lnTo>
                  <a:pt x="342" y="62"/>
                </a:lnTo>
                <a:lnTo>
                  <a:pt x="342" y="10"/>
                </a:lnTo>
                <a:lnTo>
                  <a:pt x="342" y="10"/>
                </a:lnTo>
                <a:lnTo>
                  <a:pt x="340" y="6"/>
                </a:lnTo>
                <a:lnTo>
                  <a:pt x="336" y="2"/>
                </a:lnTo>
                <a:lnTo>
                  <a:pt x="336" y="2"/>
                </a:lnTo>
                <a:lnTo>
                  <a:pt x="332" y="0"/>
                </a:lnTo>
                <a:lnTo>
                  <a:pt x="326" y="2"/>
                </a:lnTo>
                <a:lnTo>
                  <a:pt x="232" y="56"/>
                </a:lnTo>
                <a:lnTo>
                  <a:pt x="232" y="56"/>
                </a:lnTo>
                <a:lnTo>
                  <a:pt x="230" y="60"/>
                </a:lnTo>
                <a:lnTo>
                  <a:pt x="228" y="64"/>
                </a:lnTo>
                <a:lnTo>
                  <a:pt x="228" y="116"/>
                </a:lnTo>
                <a:lnTo>
                  <a:pt x="228" y="116"/>
                </a:lnTo>
                <a:lnTo>
                  <a:pt x="230" y="122"/>
                </a:lnTo>
                <a:lnTo>
                  <a:pt x="232" y="126"/>
                </a:lnTo>
                <a:lnTo>
                  <a:pt x="232" y="126"/>
                </a:lnTo>
                <a:close/>
                <a:moveTo>
                  <a:pt x="116" y="106"/>
                </a:moveTo>
                <a:lnTo>
                  <a:pt x="116" y="106"/>
                </a:lnTo>
                <a:lnTo>
                  <a:pt x="112" y="100"/>
                </a:lnTo>
                <a:lnTo>
                  <a:pt x="112" y="94"/>
                </a:lnTo>
                <a:lnTo>
                  <a:pt x="112" y="86"/>
                </a:lnTo>
                <a:lnTo>
                  <a:pt x="112" y="80"/>
                </a:lnTo>
                <a:lnTo>
                  <a:pt x="114" y="72"/>
                </a:lnTo>
                <a:lnTo>
                  <a:pt x="118" y="66"/>
                </a:lnTo>
                <a:lnTo>
                  <a:pt x="124" y="62"/>
                </a:lnTo>
                <a:lnTo>
                  <a:pt x="130" y="58"/>
                </a:lnTo>
                <a:lnTo>
                  <a:pt x="130" y="58"/>
                </a:lnTo>
                <a:lnTo>
                  <a:pt x="136" y="54"/>
                </a:lnTo>
                <a:lnTo>
                  <a:pt x="142" y="52"/>
                </a:lnTo>
                <a:lnTo>
                  <a:pt x="150" y="52"/>
                </a:lnTo>
                <a:lnTo>
                  <a:pt x="156" y="54"/>
                </a:lnTo>
                <a:lnTo>
                  <a:pt x="162" y="56"/>
                </a:lnTo>
                <a:lnTo>
                  <a:pt x="168" y="60"/>
                </a:lnTo>
                <a:lnTo>
                  <a:pt x="174" y="64"/>
                </a:lnTo>
                <a:lnTo>
                  <a:pt x="178" y="70"/>
                </a:lnTo>
                <a:lnTo>
                  <a:pt x="226" y="152"/>
                </a:lnTo>
                <a:lnTo>
                  <a:pt x="226" y="152"/>
                </a:lnTo>
                <a:lnTo>
                  <a:pt x="228" y="158"/>
                </a:lnTo>
                <a:lnTo>
                  <a:pt x="230" y="166"/>
                </a:lnTo>
                <a:lnTo>
                  <a:pt x="230" y="172"/>
                </a:lnTo>
                <a:lnTo>
                  <a:pt x="228" y="180"/>
                </a:lnTo>
                <a:lnTo>
                  <a:pt x="226" y="186"/>
                </a:lnTo>
                <a:lnTo>
                  <a:pt x="222" y="192"/>
                </a:lnTo>
                <a:lnTo>
                  <a:pt x="218" y="196"/>
                </a:lnTo>
                <a:lnTo>
                  <a:pt x="212" y="202"/>
                </a:lnTo>
                <a:lnTo>
                  <a:pt x="212" y="202"/>
                </a:lnTo>
                <a:lnTo>
                  <a:pt x="204" y="204"/>
                </a:lnTo>
                <a:lnTo>
                  <a:pt x="194" y="206"/>
                </a:lnTo>
                <a:lnTo>
                  <a:pt x="194" y="206"/>
                </a:lnTo>
                <a:lnTo>
                  <a:pt x="184" y="204"/>
                </a:lnTo>
                <a:lnTo>
                  <a:pt x="176" y="202"/>
                </a:lnTo>
                <a:lnTo>
                  <a:pt x="168" y="196"/>
                </a:lnTo>
                <a:lnTo>
                  <a:pt x="162" y="188"/>
                </a:lnTo>
                <a:lnTo>
                  <a:pt x="116" y="106"/>
                </a:lnTo>
                <a:close/>
                <a:moveTo>
                  <a:pt x="180" y="170"/>
                </a:moveTo>
                <a:lnTo>
                  <a:pt x="180" y="170"/>
                </a:lnTo>
                <a:lnTo>
                  <a:pt x="182" y="176"/>
                </a:lnTo>
                <a:lnTo>
                  <a:pt x="184" y="180"/>
                </a:lnTo>
                <a:lnTo>
                  <a:pt x="188" y="182"/>
                </a:lnTo>
                <a:lnTo>
                  <a:pt x="194" y="184"/>
                </a:lnTo>
                <a:lnTo>
                  <a:pt x="194" y="184"/>
                </a:lnTo>
                <a:lnTo>
                  <a:pt x="200" y="182"/>
                </a:lnTo>
                <a:lnTo>
                  <a:pt x="204" y="180"/>
                </a:lnTo>
                <a:lnTo>
                  <a:pt x="206" y="176"/>
                </a:lnTo>
                <a:lnTo>
                  <a:pt x="208" y="170"/>
                </a:lnTo>
                <a:lnTo>
                  <a:pt x="208" y="170"/>
                </a:lnTo>
                <a:lnTo>
                  <a:pt x="206" y="164"/>
                </a:lnTo>
                <a:lnTo>
                  <a:pt x="204" y="160"/>
                </a:lnTo>
                <a:lnTo>
                  <a:pt x="200" y="158"/>
                </a:lnTo>
                <a:lnTo>
                  <a:pt x="194" y="156"/>
                </a:lnTo>
                <a:lnTo>
                  <a:pt x="194" y="156"/>
                </a:lnTo>
                <a:lnTo>
                  <a:pt x="188" y="158"/>
                </a:lnTo>
                <a:lnTo>
                  <a:pt x="184" y="160"/>
                </a:lnTo>
                <a:lnTo>
                  <a:pt x="182" y="164"/>
                </a:lnTo>
                <a:lnTo>
                  <a:pt x="180" y="170"/>
                </a:lnTo>
                <a:lnTo>
                  <a:pt x="180" y="170"/>
                </a:lnTo>
                <a:close/>
                <a:moveTo>
                  <a:pt x="114" y="194"/>
                </a:moveTo>
                <a:lnTo>
                  <a:pt x="114" y="142"/>
                </a:lnTo>
                <a:lnTo>
                  <a:pt x="114" y="142"/>
                </a:lnTo>
                <a:lnTo>
                  <a:pt x="112" y="138"/>
                </a:lnTo>
                <a:lnTo>
                  <a:pt x="108" y="134"/>
                </a:lnTo>
                <a:lnTo>
                  <a:pt x="108" y="134"/>
                </a:lnTo>
                <a:lnTo>
                  <a:pt x="104" y="132"/>
                </a:lnTo>
                <a:lnTo>
                  <a:pt x="98" y="134"/>
                </a:lnTo>
                <a:lnTo>
                  <a:pt x="4" y="188"/>
                </a:lnTo>
                <a:lnTo>
                  <a:pt x="4" y="188"/>
                </a:lnTo>
                <a:lnTo>
                  <a:pt x="2" y="192"/>
                </a:lnTo>
                <a:lnTo>
                  <a:pt x="0" y="196"/>
                </a:lnTo>
                <a:lnTo>
                  <a:pt x="0" y="248"/>
                </a:lnTo>
                <a:lnTo>
                  <a:pt x="0" y="248"/>
                </a:lnTo>
                <a:lnTo>
                  <a:pt x="2" y="254"/>
                </a:lnTo>
                <a:lnTo>
                  <a:pt x="4" y="256"/>
                </a:lnTo>
                <a:lnTo>
                  <a:pt x="4" y="256"/>
                </a:lnTo>
                <a:lnTo>
                  <a:pt x="10" y="258"/>
                </a:lnTo>
                <a:lnTo>
                  <a:pt x="10" y="258"/>
                </a:lnTo>
                <a:lnTo>
                  <a:pt x="14" y="256"/>
                </a:lnTo>
                <a:lnTo>
                  <a:pt x="108" y="202"/>
                </a:lnTo>
                <a:lnTo>
                  <a:pt x="108" y="202"/>
                </a:lnTo>
                <a:lnTo>
                  <a:pt x="112" y="200"/>
                </a:lnTo>
                <a:lnTo>
                  <a:pt x="114" y="194"/>
                </a:lnTo>
                <a:lnTo>
                  <a:pt x="114" y="194"/>
                </a:lnTo>
                <a:close/>
                <a:moveTo>
                  <a:pt x="360" y="166"/>
                </a:moveTo>
                <a:lnTo>
                  <a:pt x="360" y="166"/>
                </a:lnTo>
                <a:lnTo>
                  <a:pt x="356" y="166"/>
                </a:lnTo>
                <a:lnTo>
                  <a:pt x="354" y="168"/>
                </a:lnTo>
                <a:lnTo>
                  <a:pt x="352" y="172"/>
                </a:lnTo>
                <a:lnTo>
                  <a:pt x="350" y="176"/>
                </a:lnTo>
                <a:lnTo>
                  <a:pt x="350" y="176"/>
                </a:lnTo>
                <a:lnTo>
                  <a:pt x="350" y="196"/>
                </a:lnTo>
                <a:lnTo>
                  <a:pt x="346" y="214"/>
                </a:lnTo>
                <a:lnTo>
                  <a:pt x="346" y="214"/>
                </a:lnTo>
                <a:lnTo>
                  <a:pt x="340" y="230"/>
                </a:lnTo>
                <a:lnTo>
                  <a:pt x="334" y="244"/>
                </a:lnTo>
                <a:lnTo>
                  <a:pt x="328" y="256"/>
                </a:lnTo>
                <a:lnTo>
                  <a:pt x="318" y="268"/>
                </a:lnTo>
                <a:lnTo>
                  <a:pt x="310" y="280"/>
                </a:lnTo>
                <a:lnTo>
                  <a:pt x="298" y="290"/>
                </a:lnTo>
                <a:lnTo>
                  <a:pt x="286" y="300"/>
                </a:lnTo>
                <a:lnTo>
                  <a:pt x="274" y="308"/>
                </a:lnTo>
                <a:lnTo>
                  <a:pt x="274" y="308"/>
                </a:lnTo>
                <a:lnTo>
                  <a:pt x="260" y="314"/>
                </a:lnTo>
                <a:lnTo>
                  <a:pt x="246" y="320"/>
                </a:lnTo>
                <a:lnTo>
                  <a:pt x="232" y="324"/>
                </a:lnTo>
                <a:lnTo>
                  <a:pt x="218" y="328"/>
                </a:lnTo>
                <a:lnTo>
                  <a:pt x="202" y="328"/>
                </a:lnTo>
                <a:lnTo>
                  <a:pt x="188" y="328"/>
                </a:lnTo>
                <a:lnTo>
                  <a:pt x="172" y="326"/>
                </a:lnTo>
                <a:lnTo>
                  <a:pt x="158" y="324"/>
                </a:lnTo>
                <a:lnTo>
                  <a:pt x="158" y="324"/>
                </a:lnTo>
                <a:lnTo>
                  <a:pt x="138" y="316"/>
                </a:lnTo>
                <a:lnTo>
                  <a:pt x="120" y="308"/>
                </a:lnTo>
                <a:lnTo>
                  <a:pt x="120" y="308"/>
                </a:lnTo>
                <a:lnTo>
                  <a:pt x="116" y="306"/>
                </a:lnTo>
                <a:lnTo>
                  <a:pt x="112" y="308"/>
                </a:lnTo>
                <a:lnTo>
                  <a:pt x="110" y="308"/>
                </a:lnTo>
                <a:lnTo>
                  <a:pt x="106" y="312"/>
                </a:lnTo>
                <a:lnTo>
                  <a:pt x="106" y="312"/>
                </a:lnTo>
                <a:lnTo>
                  <a:pt x="106" y="316"/>
                </a:lnTo>
                <a:lnTo>
                  <a:pt x="106" y="320"/>
                </a:lnTo>
                <a:lnTo>
                  <a:pt x="108" y="322"/>
                </a:lnTo>
                <a:lnTo>
                  <a:pt x="110" y="326"/>
                </a:lnTo>
                <a:lnTo>
                  <a:pt x="110" y="326"/>
                </a:lnTo>
                <a:lnTo>
                  <a:pt x="130" y="336"/>
                </a:lnTo>
                <a:lnTo>
                  <a:pt x="152" y="342"/>
                </a:lnTo>
                <a:lnTo>
                  <a:pt x="152" y="342"/>
                </a:lnTo>
                <a:lnTo>
                  <a:pt x="174" y="348"/>
                </a:lnTo>
                <a:lnTo>
                  <a:pt x="198" y="348"/>
                </a:lnTo>
                <a:lnTo>
                  <a:pt x="198" y="348"/>
                </a:lnTo>
                <a:lnTo>
                  <a:pt x="220" y="348"/>
                </a:lnTo>
                <a:lnTo>
                  <a:pt x="242" y="342"/>
                </a:lnTo>
                <a:lnTo>
                  <a:pt x="264" y="336"/>
                </a:lnTo>
                <a:lnTo>
                  <a:pt x="284" y="326"/>
                </a:lnTo>
                <a:lnTo>
                  <a:pt x="284" y="326"/>
                </a:lnTo>
                <a:lnTo>
                  <a:pt x="298" y="316"/>
                </a:lnTo>
                <a:lnTo>
                  <a:pt x="312" y="306"/>
                </a:lnTo>
                <a:lnTo>
                  <a:pt x="324" y="294"/>
                </a:lnTo>
                <a:lnTo>
                  <a:pt x="334" y="280"/>
                </a:lnTo>
                <a:lnTo>
                  <a:pt x="344" y="266"/>
                </a:lnTo>
                <a:lnTo>
                  <a:pt x="352" y="252"/>
                </a:lnTo>
                <a:lnTo>
                  <a:pt x="360" y="236"/>
                </a:lnTo>
                <a:lnTo>
                  <a:pt x="364" y="220"/>
                </a:lnTo>
                <a:lnTo>
                  <a:pt x="364" y="220"/>
                </a:lnTo>
                <a:lnTo>
                  <a:pt x="368" y="198"/>
                </a:lnTo>
                <a:lnTo>
                  <a:pt x="370" y="176"/>
                </a:lnTo>
                <a:lnTo>
                  <a:pt x="370" y="176"/>
                </a:lnTo>
                <a:lnTo>
                  <a:pt x="370" y="172"/>
                </a:lnTo>
                <a:lnTo>
                  <a:pt x="368" y="168"/>
                </a:lnTo>
                <a:lnTo>
                  <a:pt x="364" y="166"/>
                </a:lnTo>
                <a:lnTo>
                  <a:pt x="360" y="166"/>
                </a:lnTo>
                <a:lnTo>
                  <a:pt x="360" y="166"/>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4010" name="Rectangle 10"/>
          <p:cNvSpPr>
            <a:spLocks noChangeArrowheads="1"/>
          </p:cNvSpPr>
          <p:nvPr/>
        </p:nvSpPr>
        <p:spPr bwMode="auto">
          <a:xfrm>
            <a:off x="3231685" y="5413488"/>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rgbClr val="EB8C00"/>
                </a:solidFill>
                <a:latin typeface="+mj-lt"/>
                <a:cs typeface="Arial" charset="0"/>
              </a:rPr>
              <a:t>Mauris</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consectetuer</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ullamcorper</a:t>
            </a:r>
            <a:r>
              <a:rPr lang="en-GB" sz="800" kern="0" dirty="0" smtClean="0">
                <a:solidFill>
                  <a:srgbClr val="EB8C00"/>
                </a:solidFill>
                <a:latin typeface="+mj-lt"/>
                <a:cs typeface="Arial" charset="0"/>
              </a:rPr>
              <a:t> quam. </a:t>
            </a:r>
            <a:r>
              <a:rPr lang="en-GB" sz="800" kern="0" dirty="0" err="1" smtClean="0">
                <a:solidFill>
                  <a:srgbClr val="EB8C00"/>
                </a:solidFill>
                <a:latin typeface="+mj-lt"/>
                <a:cs typeface="Arial" charset="0"/>
              </a:rPr>
              <a:t>Morbi</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tincidunt</a:t>
            </a:r>
            <a:r>
              <a:rPr lang="en-GB" sz="800" kern="0" dirty="0" smtClean="0">
                <a:solidFill>
                  <a:srgbClr val="EB8C00"/>
                </a:solidFill>
                <a:latin typeface="+mj-lt"/>
                <a:cs typeface="Arial" charset="0"/>
              </a:rPr>
              <a:t> mi </a:t>
            </a:r>
            <a:r>
              <a:rPr lang="en-GB" sz="800" kern="0" dirty="0" err="1" smtClean="0">
                <a:solidFill>
                  <a:srgbClr val="EB8C00"/>
                </a:solidFill>
                <a:latin typeface="+mj-lt"/>
                <a:cs typeface="Arial" charset="0"/>
              </a:rPr>
              <a:t>ut</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diam</a:t>
            </a:r>
            <a:r>
              <a:rPr lang="en-GB" sz="800" kern="0" dirty="0" smtClean="0">
                <a:solidFill>
                  <a:srgbClr val="EB8C00"/>
                </a:solidFill>
                <a:latin typeface="+mj-lt"/>
                <a:cs typeface="Arial" charset="0"/>
              </a:rPr>
              <a:t> </a:t>
            </a:r>
            <a:r>
              <a:rPr lang="fr-FR" sz="800" kern="0" dirty="0" err="1" smtClean="0">
                <a:solidFill>
                  <a:srgbClr val="EB8C00"/>
                </a:solidFill>
                <a:latin typeface="+mj-lt"/>
                <a:cs typeface="Arial" charset="0"/>
              </a:rPr>
              <a:t>ultricies</a:t>
            </a:r>
            <a:r>
              <a:rPr lang="fr-FR" sz="800" kern="0" dirty="0" smtClean="0">
                <a:solidFill>
                  <a:srgbClr val="EB8C00"/>
                </a:solidFill>
                <a:latin typeface="+mj-lt"/>
                <a:cs typeface="Arial" charset="0"/>
              </a:rPr>
              <a:t> non</a:t>
            </a:r>
            <a:r>
              <a:rPr lang="fr-FR" sz="800" kern="0" dirty="0">
                <a:solidFill>
                  <a:srgbClr val="EB8C00"/>
                </a:solidFill>
                <a:latin typeface="+mj-lt"/>
                <a:cs typeface="Arial" charset="0"/>
              </a:rPr>
              <a:t>.</a:t>
            </a:r>
            <a:endParaRPr lang="en-GB" sz="800" kern="0" dirty="0" smtClean="0">
              <a:solidFill>
                <a:srgbClr val="EB8C00"/>
              </a:solidFill>
              <a:latin typeface="+mj-lt"/>
              <a:cs typeface="Arial" charset="0"/>
            </a:endParaRPr>
          </a:p>
        </p:txBody>
      </p:sp>
      <p:sp>
        <p:nvSpPr>
          <p:cNvPr id="4011" name="Rectangle 10"/>
          <p:cNvSpPr>
            <a:spLocks noChangeArrowheads="1"/>
          </p:cNvSpPr>
          <p:nvPr/>
        </p:nvSpPr>
        <p:spPr bwMode="auto">
          <a:xfrm>
            <a:off x="3514884" y="524798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rgbClr val="EB8C00"/>
                </a:solidFill>
                <a:latin typeface="+mj-lt"/>
                <a:cs typeface="Arial" charset="0"/>
              </a:rPr>
              <a:t>Heading</a:t>
            </a:r>
            <a:endParaRPr lang="en-GB" sz="1000" kern="0" dirty="0" smtClean="0">
              <a:solidFill>
                <a:srgbClr val="EB8C00"/>
              </a:solidFill>
              <a:latin typeface="+mj-lt"/>
              <a:cs typeface="Arial" charset="0"/>
            </a:endParaRPr>
          </a:p>
        </p:txBody>
      </p:sp>
      <p:sp>
        <p:nvSpPr>
          <p:cNvPr id="4013" name="Rectangle 10"/>
          <p:cNvSpPr>
            <a:spLocks noChangeArrowheads="1"/>
          </p:cNvSpPr>
          <p:nvPr/>
        </p:nvSpPr>
        <p:spPr bwMode="auto">
          <a:xfrm>
            <a:off x="2243782" y="3648228"/>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chemeClr val="accent4"/>
                </a:solidFill>
                <a:latin typeface="+mj-lt"/>
                <a:cs typeface="Arial" charset="0"/>
              </a:rPr>
              <a:t>Mauris</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consectetuer</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ullamcorper</a:t>
            </a:r>
            <a:r>
              <a:rPr lang="en-GB" sz="800" kern="0" dirty="0" smtClean="0">
                <a:solidFill>
                  <a:schemeClr val="accent4"/>
                </a:solidFill>
                <a:latin typeface="+mj-lt"/>
                <a:cs typeface="Arial" charset="0"/>
              </a:rPr>
              <a:t> quam. </a:t>
            </a:r>
            <a:r>
              <a:rPr lang="en-GB" sz="800" kern="0" dirty="0" err="1" smtClean="0">
                <a:solidFill>
                  <a:schemeClr val="accent4"/>
                </a:solidFill>
                <a:latin typeface="+mj-lt"/>
                <a:cs typeface="Arial" charset="0"/>
              </a:rPr>
              <a:t>Morbi</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tincidunt</a:t>
            </a:r>
            <a:r>
              <a:rPr lang="en-GB" sz="800" kern="0" dirty="0" smtClean="0">
                <a:solidFill>
                  <a:schemeClr val="accent4"/>
                </a:solidFill>
                <a:latin typeface="+mj-lt"/>
                <a:cs typeface="Arial" charset="0"/>
              </a:rPr>
              <a:t> mi </a:t>
            </a:r>
            <a:r>
              <a:rPr lang="en-GB" sz="800" kern="0" dirty="0" err="1" smtClean="0">
                <a:solidFill>
                  <a:schemeClr val="accent4"/>
                </a:solidFill>
                <a:latin typeface="+mj-lt"/>
                <a:cs typeface="Arial" charset="0"/>
              </a:rPr>
              <a:t>ut</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diam</a:t>
            </a:r>
            <a:r>
              <a:rPr lang="en-GB"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ultricies</a:t>
            </a:r>
            <a:r>
              <a:rPr lang="fr-FR" sz="800" kern="0" dirty="0" smtClean="0">
                <a:solidFill>
                  <a:schemeClr val="accent4"/>
                </a:solidFill>
                <a:latin typeface="+mj-lt"/>
                <a:cs typeface="Arial" charset="0"/>
              </a:rPr>
              <a:t> non</a:t>
            </a:r>
            <a:r>
              <a:rPr lang="fr-FR" sz="800" kern="0" dirty="0">
                <a:solidFill>
                  <a:schemeClr val="accent4"/>
                </a:solidFill>
                <a:latin typeface="+mj-lt"/>
                <a:cs typeface="Arial" charset="0"/>
              </a:rPr>
              <a:t>.</a:t>
            </a:r>
            <a:endParaRPr lang="en-GB" sz="800" kern="0" dirty="0" smtClean="0">
              <a:solidFill>
                <a:schemeClr val="accent4"/>
              </a:solidFill>
              <a:latin typeface="+mj-lt"/>
              <a:cs typeface="Arial" charset="0"/>
            </a:endParaRPr>
          </a:p>
        </p:txBody>
      </p:sp>
      <p:sp>
        <p:nvSpPr>
          <p:cNvPr id="4014" name="Rectangle 10"/>
          <p:cNvSpPr>
            <a:spLocks noChangeArrowheads="1"/>
          </p:cNvSpPr>
          <p:nvPr/>
        </p:nvSpPr>
        <p:spPr bwMode="auto">
          <a:xfrm>
            <a:off x="2526981" y="348272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4"/>
                </a:solidFill>
                <a:latin typeface="+mj-lt"/>
                <a:cs typeface="Arial" charset="0"/>
              </a:rPr>
              <a:t>Heading</a:t>
            </a:r>
            <a:endParaRPr lang="en-GB" sz="1000" kern="0" dirty="0" smtClean="0">
              <a:solidFill>
                <a:schemeClr val="accent4"/>
              </a:solidFill>
              <a:latin typeface="+mj-lt"/>
              <a:cs typeface="Arial" charset="0"/>
            </a:endParaRPr>
          </a:p>
        </p:txBody>
      </p:sp>
      <p:sp>
        <p:nvSpPr>
          <p:cNvPr id="62" name="Rectangle 10"/>
          <p:cNvSpPr>
            <a:spLocks noChangeArrowheads="1"/>
          </p:cNvSpPr>
          <p:nvPr/>
        </p:nvSpPr>
        <p:spPr bwMode="auto">
          <a:xfrm>
            <a:off x="2526981" y="4609398"/>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latin typeface="+mj-lt"/>
                <a:cs typeface="Arial" charset="0"/>
              </a:rPr>
              <a:t>Heading</a:t>
            </a:r>
            <a:endParaRPr lang="en-GB" sz="1000" kern="0" dirty="0" smtClean="0">
              <a:latin typeface="+mj-lt"/>
              <a:cs typeface="Arial" charset="0"/>
            </a:endParaRPr>
          </a:p>
        </p:txBody>
      </p:sp>
      <p:sp>
        <p:nvSpPr>
          <p:cNvPr id="63" name="Rectangle 10"/>
          <p:cNvSpPr>
            <a:spLocks noChangeArrowheads="1"/>
          </p:cNvSpPr>
          <p:nvPr/>
        </p:nvSpPr>
        <p:spPr bwMode="auto">
          <a:xfrm>
            <a:off x="7287629" y="4291802"/>
            <a:ext cx="726090"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000" b="1" i="1" kern="0" dirty="0" smtClean="0">
                <a:latin typeface="+mj-lt"/>
                <a:cs typeface="Arial" charset="0"/>
              </a:rPr>
              <a:t>Heading</a:t>
            </a:r>
            <a:endParaRPr lang="en-GB" sz="1000" kern="0" dirty="0" smtClean="0">
              <a:latin typeface="+mj-lt"/>
              <a:cs typeface="Arial" charset="0"/>
            </a:endParaRPr>
          </a:p>
        </p:txBody>
      </p:sp>
      <p:sp>
        <p:nvSpPr>
          <p:cNvPr id="64" name="Rectangle 10"/>
          <p:cNvSpPr>
            <a:spLocks noChangeArrowheads="1"/>
          </p:cNvSpPr>
          <p:nvPr/>
        </p:nvSpPr>
        <p:spPr bwMode="auto">
          <a:xfrm>
            <a:off x="5618047" y="4263158"/>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chemeClr val="accent4">
                    <a:lumMod val="75000"/>
                  </a:schemeClr>
                </a:solidFill>
                <a:latin typeface="+mj-lt"/>
                <a:cs typeface="Arial" charset="0"/>
              </a:rPr>
              <a:t>Mauris</a:t>
            </a:r>
            <a:r>
              <a:rPr lang="en-GB" sz="800" kern="0" dirty="0" smtClean="0">
                <a:solidFill>
                  <a:schemeClr val="accent4">
                    <a:lumMod val="75000"/>
                  </a:schemeClr>
                </a:solidFill>
                <a:latin typeface="+mj-lt"/>
                <a:cs typeface="Arial" charset="0"/>
              </a:rPr>
              <a:t> </a:t>
            </a:r>
            <a:r>
              <a:rPr lang="en-GB" sz="800" kern="0" dirty="0" err="1" smtClean="0">
                <a:solidFill>
                  <a:schemeClr val="accent4">
                    <a:lumMod val="75000"/>
                  </a:schemeClr>
                </a:solidFill>
                <a:latin typeface="+mj-lt"/>
                <a:cs typeface="Arial" charset="0"/>
              </a:rPr>
              <a:t>consectetuer</a:t>
            </a:r>
            <a:r>
              <a:rPr lang="en-GB" sz="800" kern="0" dirty="0" smtClean="0">
                <a:solidFill>
                  <a:schemeClr val="accent4">
                    <a:lumMod val="75000"/>
                  </a:schemeClr>
                </a:solidFill>
                <a:latin typeface="+mj-lt"/>
                <a:cs typeface="Arial" charset="0"/>
              </a:rPr>
              <a:t> </a:t>
            </a:r>
            <a:r>
              <a:rPr lang="en-GB" sz="800" kern="0" dirty="0" err="1" smtClean="0">
                <a:solidFill>
                  <a:schemeClr val="accent4">
                    <a:lumMod val="75000"/>
                  </a:schemeClr>
                </a:solidFill>
                <a:latin typeface="+mj-lt"/>
                <a:cs typeface="Arial" charset="0"/>
              </a:rPr>
              <a:t>ullamcorper</a:t>
            </a:r>
            <a:r>
              <a:rPr lang="en-GB" sz="800" kern="0" dirty="0" smtClean="0">
                <a:solidFill>
                  <a:schemeClr val="accent4">
                    <a:lumMod val="75000"/>
                  </a:schemeClr>
                </a:solidFill>
                <a:latin typeface="+mj-lt"/>
                <a:cs typeface="Arial" charset="0"/>
              </a:rPr>
              <a:t> quam. </a:t>
            </a:r>
            <a:r>
              <a:rPr lang="en-GB" sz="800" kern="0" dirty="0" err="1" smtClean="0">
                <a:solidFill>
                  <a:schemeClr val="accent4">
                    <a:lumMod val="75000"/>
                  </a:schemeClr>
                </a:solidFill>
                <a:latin typeface="+mj-lt"/>
                <a:cs typeface="Arial" charset="0"/>
              </a:rPr>
              <a:t>Morbi</a:t>
            </a:r>
            <a:r>
              <a:rPr lang="en-GB" sz="800" kern="0" dirty="0" smtClean="0">
                <a:solidFill>
                  <a:schemeClr val="accent4">
                    <a:lumMod val="75000"/>
                  </a:schemeClr>
                </a:solidFill>
                <a:latin typeface="+mj-lt"/>
                <a:cs typeface="Arial" charset="0"/>
              </a:rPr>
              <a:t> </a:t>
            </a:r>
            <a:r>
              <a:rPr lang="en-GB" sz="800" kern="0" dirty="0" err="1" smtClean="0">
                <a:solidFill>
                  <a:schemeClr val="accent4">
                    <a:lumMod val="75000"/>
                  </a:schemeClr>
                </a:solidFill>
                <a:latin typeface="+mj-lt"/>
                <a:cs typeface="Arial" charset="0"/>
              </a:rPr>
              <a:t>tincidunt</a:t>
            </a:r>
            <a:r>
              <a:rPr lang="en-GB" sz="800" kern="0" dirty="0" smtClean="0">
                <a:solidFill>
                  <a:schemeClr val="accent4">
                    <a:lumMod val="75000"/>
                  </a:schemeClr>
                </a:solidFill>
                <a:latin typeface="+mj-lt"/>
                <a:cs typeface="Arial" charset="0"/>
              </a:rPr>
              <a:t> mi </a:t>
            </a:r>
            <a:r>
              <a:rPr lang="en-GB" sz="800" kern="0" dirty="0" err="1" smtClean="0">
                <a:solidFill>
                  <a:schemeClr val="accent4">
                    <a:lumMod val="75000"/>
                  </a:schemeClr>
                </a:solidFill>
                <a:latin typeface="+mj-lt"/>
                <a:cs typeface="Arial" charset="0"/>
              </a:rPr>
              <a:t>ut</a:t>
            </a:r>
            <a:r>
              <a:rPr lang="en-GB" sz="800" kern="0" dirty="0" smtClean="0">
                <a:solidFill>
                  <a:schemeClr val="accent4">
                    <a:lumMod val="75000"/>
                  </a:schemeClr>
                </a:solidFill>
                <a:latin typeface="+mj-lt"/>
                <a:cs typeface="Arial" charset="0"/>
              </a:rPr>
              <a:t> </a:t>
            </a:r>
            <a:r>
              <a:rPr lang="en-GB" sz="800" kern="0" dirty="0" err="1" smtClean="0">
                <a:solidFill>
                  <a:schemeClr val="accent4">
                    <a:lumMod val="75000"/>
                  </a:schemeClr>
                </a:solidFill>
                <a:latin typeface="+mj-lt"/>
                <a:cs typeface="Arial" charset="0"/>
              </a:rPr>
              <a:t>diam</a:t>
            </a:r>
            <a:r>
              <a:rPr lang="en-GB" sz="800" kern="0" dirty="0" smtClean="0">
                <a:solidFill>
                  <a:schemeClr val="accent4">
                    <a:lumMod val="75000"/>
                  </a:schemeClr>
                </a:solidFill>
                <a:latin typeface="+mj-lt"/>
                <a:cs typeface="Arial" charset="0"/>
              </a:rPr>
              <a:t> </a:t>
            </a:r>
            <a:r>
              <a:rPr lang="fr-FR" sz="800" kern="0" dirty="0" err="1" smtClean="0">
                <a:solidFill>
                  <a:schemeClr val="accent4">
                    <a:lumMod val="75000"/>
                  </a:schemeClr>
                </a:solidFill>
                <a:latin typeface="+mj-lt"/>
                <a:cs typeface="Arial" charset="0"/>
              </a:rPr>
              <a:t>ultricies</a:t>
            </a:r>
            <a:r>
              <a:rPr lang="fr-FR" sz="800" kern="0" dirty="0" smtClean="0">
                <a:solidFill>
                  <a:schemeClr val="accent4">
                    <a:lumMod val="75000"/>
                  </a:schemeClr>
                </a:solidFill>
                <a:latin typeface="+mj-lt"/>
                <a:cs typeface="Arial" charset="0"/>
              </a:rPr>
              <a:t> non</a:t>
            </a:r>
            <a:r>
              <a:rPr lang="fr-FR" sz="800" kern="0" dirty="0">
                <a:solidFill>
                  <a:schemeClr val="accent4">
                    <a:lumMod val="75000"/>
                  </a:schemeClr>
                </a:solidFill>
                <a:latin typeface="+mj-lt"/>
                <a:cs typeface="Arial" charset="0"/>
              </a:rPr>
              <a:t>.</a:t>
            </a:r>
            <a:endParaRPr lang="en-GB" sz="800" kern="0" dirty="0" smtClean="0">
              <a:solidFill>
                <a:schemeClr val="accent4">
                  <a:lumMod val="75000"/>
                </a:schemeClr>
              </a:solidFill>
              <a:latin typeface="+mj-lt"/>
              <a:cs typeface="Arial" charset="0"/>
            </a:endParaRPr>
          </a:p>
        </p:txBody>
      </p:sp>
      <p:sp>
        <p:nvSpPr>
          <p:cNvPr id="65" name="Rectangle 10"/>
          <p:cNvSpPr>
            <a:spLocks noChangeArrowheads="1"/>
          </p:cNvSpPr>
          <p:nvPr/>
        </p:nvSpPr>
        <p:spPr bwMode="auto">
          <a:xfrm>
            <a:off x="5901246" y="409765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4">
                    <a:lumMod val="75000"/>
                  </a:schemeClr>
                </a:solidFill>
                <a:latin typeface="+mj-lt"/>
                <a:cs typeface="Arial" charset="0"/>
              </a:rPr>
              <a:t>Heading</a:t>
            </a:r>
            <a:endParaRPr lang="en-GB" sz="1000" kern="0" dirty="0" smtClean="0">
              <a:solidFill>
                <a:schemeClr val="accent4">
                  <a:lumMod val="75000"/>
                </a:schemeClr>
              </a:solidFill>
              <a:latin typeface="+mj-lt"/>
              <a:cs typeface="Arial" charset="0"/>
            </a:endParaRPr>
          </a:p>
        </p:txBody>
      </p:sp>
      <p:sp>
        <p:nvSpPr>
          <p:cNvPr id="67" name="Rectangle 10"/>
          <p:cNvSpPr>
            <a:spLocks noChangeArrowheads="1"/>
          </p:cNvSpPr>
          <p:nvPr/>
        </p:nvSpPr>
        <p:spPr bwMode="auto">
          <a:xfrm>
            <a:off x="8516368" y="4263158"/>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chemeClr val="accent4"/>
                </a:solidFill>
                <a:latin typeface="+mj-lt"/>
                <a:cs typeface="Arial" charset="0"/>
              </a:rPr>
              <a:t>Mauris</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consectetuer</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ullamcorper</a:t>
            </a:r>
            <a:r>
              <a:rPr lang="en-GB" sz="800" kern="0" dirty="0" smtClean="0">
                <a:solidFill>
                  <a:schemeClr val="accent4"/>
                </a:solidFill>
                <a:latin typeface="+mj-lt"/>
                <a:cs typeface="Arial" charset="0"/>
              </a:rPr>
              <a:t> quam. </a:t>
            </a:r>
            <a:r>
              <a:rPr lang="en-GB" sz="800" kern="0" dirty="0" err="1" smtClean="0">
                <a:solidFill>
                  <a:schemeClr val="accent4"/>
                </a:solidFill>
                <a:latin typeface="+mj-lt"/>
                <a:cs typeface="Arial" charset="0"/>
              </a:rPr>
              <a:t>Morbi</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tincidunt</a:t>
            </a:r>
            <a:r>
              <a:rPr lang="en-GB" sz="800" kern="0" dirty="0" smtClean="0">
                <a:solidFill>
                  <a:schemeClr val="accent4"/>
                </a:solidFill>
                <a:latin typeface="+mj-lt"/>
                <a:cs typeface="Arial" charset="0"/>
              </a:rPr>
              <a:t> mi </a:t>
            </a:r>
            <a:r>
              <a:rPr lang="en-GB" sz="800" kern="0" dirty="0" err="1" smtClean="0">
                <a:solidFill>
                  <a:schemeClr val="accent4"/>
                </a:solidFill>
                <a:latin typeface="+mj-lt"/>
                <a:cs typeface="Arial" charset="0"/>
              </a:rPr>
              <a:t>ut</a:t>
            </a:r>
            <a:r>
              <a:rPr lang="en-GB" sz="800" kern="0" dirty="0" smtClean="0">
                <a:solidFill>
                  <a:schemeClr val="accent4"/>
                </a:solidFill>
                <a:latin typeface="+mj-lt"/>
                <a:cs typeface="Arial" charset="0"/>
              </a:rPr>
              <a:t> </a:t>
            </a:r>
            <a:r>
              <a:rPr lang="en-GB" sz="800" kern="0" dirty="0" err="1" smtClean="0">
                <a:solidFill>
                  <a:schemeClr val="accent4"/>
                </a:solidFill>
                <a:latin typeface="+mj-lt"/>
                <a:cs typeface="Arial" charset="0"/>
              </a:rPr>
              <a:t>diam</a:t>
            </a:r>
            <a:r>
              <a:rPr lang="en-GB" sz="800" kern="0" dirty="0" smtClean="0">
                <a:solidFill>
                  <a:schemeClr val="accent4"/>
                </a:solidFill>
                <a:latin typeface="+mj-lt"/>
                <a:cs typeface="Arial" charset="0"/>
              </a:rPr>
              <a:t> </a:t>
            </a:r>
            <a:r>
              <a:rPr lang="fr-FR" sz="800" kern="0" dirty="0" err="1" smtClean="0">
                <a:solidFill>
                  <a:schemeClr val="accent4"/>
                </a:solidFill>
                <a:latin typeface="+mj-lt"/>
                <a:cs typeface="Arial" charset="0"/>
              </a:rPr>
              <a:t>ultricies</a:t>
            </a:r>
            <a:r>
              <a:rPr lang="fr-FR" sz="800" kern="0" dirty="0" smtClean="0">
                <a:solidFill>
                  <a:schemeClr val="accent4"/>
                </a:solidFill>
                <a:latin typeface="+mj-lt"/>
                <a:cs typeface="Arial" charset="0"/>
              </a:rPr>
              <a:t> non</a:t>
            </a:r>
            <a:r>
              <a:rPr lang="fr-FR" sz="800" kern="0" dirty="0">
                <a:solidFill>
                  <a:schemeClr val="accent4"/>
                </a:solidFill>
                <a:latin typeface="+mj-lt"/>
                <a:cs typeface="Arial" charset="0"/>
              </a:rPr>
              <a:t>.</a:t>
            </a:r>
            <a:endParaRPr lang="en-GB" sz="800" kern="0" dirty="0" smtClean="0">
              <a:solidFill>
                <a:schemeClr val="accent4"/>
              </a:solidFill>
              <a:latin typeface="+mj-lt"/>
              <a:cs typeface="Arial" charset="0"/>
            </a:endParaRPr>
          </a:p>
        </p:txBody>
      </p:sp>
      <p:sp>
        <p:nvSpPr>
          <p:cNvPr id="68" name="Rectangle 10"/>
          <p:cNvSpPr>
            <a:spLocks noChangeArrowheads="1"/>
          </p:cNvSpPr>
          <p:nvPr/>
        </p:nvSpPr>
        <p:spPr bwMode="auto">
          <a:xfrm>
            <a:off x="8799567" y="4097657"/>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4"/>
                </a:solidFill>
                <a:latin typeface="+mj-lt"/>
                <a:cs typeface="Arial" charset="0"/>
              </a:rPr>
              <a:t>Heading</a:t>
            </a:r>
            <a:endParaRPr lang="en-GB" sz="1000" kern="0" dirty="0" smtClean="0">
              <a:solidFill>
                <a:schemeClr val="accent4"/>
              </a:solidFill>
              <a:latin typeface="+mj-lt"/>
              <a:cs typeface="Arial" charset="0"/>
            </a:endParaRPr>
          </a:p>
        </p:txBody>
      </p:sp>
      <p:sp>
        <p:nvSpPr>
          <p:cNvPr id="69" name="Rectangle 10"/>
          <p:cNvSpPr>
            <a:spLocks noChangeArrowheads="1"/>
          </p:cNvSpPr>
          <p:nvPr/>
        </p:nvSpPr>
        <p:spPr bwMode="auto">
          <a:xfrm>
            <a:off x="7076995" y="5674324"/>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chemeClr val="accent1"/>
                </a:solidFill>
                <a:latin typeface="+mj-lt"/>
                <a:cs typeface="Arial" charset="0"/>
              </a:rPr>
              <a:t>Mauris</a:t>
            </a:r>
            <a:r>
              <a:rPr lang="en-GB" sz="800" kern="0" dirty="0" smtClean="0">
                <a:solidFill>
                  <a:schemeClr val="accent1"/>
                </a:solidFill>
                <a:latin typeface="+mj-lt"/>
                <a:cs typeface="Arial" charset="0"/>
              </a:rPr>
              <a:t> </a:t>
            </a:r>
            <a:r>
              <a:rPr lang="en-GB" sz="800" kern="0" dirty="0" err="1" smtClean="0">
                <a:solidFill>
                  <a:schemeClr val="accent1"/>
                </a:solidFill>
                <a:latin typeface="+mj-lt"/>
                <a:cs typeface="Arial" charset="0"/>
              </a:rPr>
              <a:t>consectetuer</a:t>
            </a:r>
            <a:r>
              <a:rPr lang="en-GB" sz="800" kern="0" dirty="0" smtClean="0">
                <a:solidFill>
                  <a:schemeClr val="accent1"/>
                </a:solidFill>
                <a:latin typeface="+mj-lt"/>
                <a:cs typeface="Arial" charset="0"/>
              </a:rPr>
              <a:t> </a:t>
            </a:r>
            <a:r>
              <a:rPr lang="en-GB" sz="800" kern="0" dirty="0" err="1" smtClean="0">
                <a:solidFill>
                  <a:schemeClr val="accent1"/>
                </a:solidFill>
                <a:latin typeface="+mj-lt"/>
                <a:cs typeface="Arial" charset="0"/>
              </a:rPr>
              <a:t>ullamcorper</a:t>
            </a:r>
            <a:r>
              <a:rPr lang="en-GB" sz="800" kern="0" dirty="0" smtClean="0">
                <a:solidFill>
                  <a:schemeClr val="accent1"/>
                </a:solidFill>
                <a:latin typeface="+mj-lt"/>
                <a:cs typeface="Arial" charset="0"/>
              </a:rPr>
              <a:t> quam. </a:t>
            </a:r>
            <a:r>
              <a:rPr lang="en-GB" sz="800" kern="0" dirty="0" err="1" smtClean="0">
                <a:solidFill>
                  <a:schemeClr val="accent1"/>
                </a:solidFill>
                <a:latin typeface="+mj-lt"/>
                <a:cs typeface="Arial" charset="0"/>
              </a:rPr>
              <a:t>Morbi</a:t>
            </a:r>
            <a:r>
              <a:rPr lang="en-GB" sz="800" kern="0" dirty="0" smtClean="0">
                <a:solidFill>
                  <a:schemeClr val="accent1"/>
                </a:solidFill>
                <a:latin typeface="+mj-lt"/>
                <a:cs typeface="Arial" charset="0"/>
              </a:rPr>
              <a:t> </a:t>
            </a:r>
            <a:r>
              <a:rPr lang="en-GB" sz="800" kern="0" dirty="0" err="1" smtClean="0">
                <a:solidFill>
                  <a:schemeClr val="accent1"/>
                </a:solidFill>
                <a:latin typeface="+mj-lt"/>
                <a:cs typeface="Arial" charset="0"/>
              </a:rPr>
              <a:t>tincidunt</a:t>
            </a:r>
            <a:r>
              <a:rPr lang="en-GB" sz="800" kern="0" dirty="0" smtClean="0">
                <a:solidFill>
                  <a:schemeClr val="accent1"/>
                </a:solidFill>
                <a:latin typeface="+mj-lt"/>
                <a:cs typeface="Arial" charset="0"/>
              </a:rPr>
              <a:t> mi </a:t>
            </a:r>
            <a:r>
              <a:rPr lang="en-GB" sz="800" kern="0" dirty="0" err="1" smtClean="0">
                <a:solidFill>
                  <a:schemeClr val="accent1"/>
                </a:solidFill>
                <a:latin typeface="+mj-lt"/>
                <a:cs typeface="Arial" charset="0"/>
              </a:rPr>
              <a:t>ut</a:t>
            </a:r>
            <a:r>
              <a:rPr lang="en-GB" sz="800" kern="0" dirty="0" smtClean="0">
                <a:solidFill>
                  <a:schemeClr val="accent1"/>
                </a:solidFill>
                <a:latin typeface="+mj-lt"/>
                <a:cs typeface="Arial" charset="0"/>
              </a:rPr>
              <a:t> </a:t>
            </a:r>
            <a:r>
              <a:rPr lang="en-GB" sz="800" kern="0" dirty="0" err="1" smtClean="0">
                <a:solidFill>
                  <a:schemeClr val="accent1"/>
                </a:solidFill>
                <a:latin typeface="+mj-lt"/>
                <a:cs typeface="Arial" charset="0"/>
              </a:rPr>
              <a:t>diam</a:t>
            </a:r>
            <a:r>
              <a:rPr lang="en-GB" sz="800" kern="0" dirty="0" smtClean="0">
                <a:solidFill>
                  <a:schemeClr val="accent1"/>
                </a:solidFill>
                <a:latin typeface="+mj-lt"/>
                <a:cs typeface="Arial" charset="0"/>
              </a:rPr>
              <a:t> </a:t>
            </a:r>
            <a:r>
              <a:rPr lang="fr-FR" sz="800" kern="0" dirty="0" err="1" smtClean="0">
                <a:solidFill>
                  <a:schemeClr val="accent1"/>
                </a:solidFill>
                <a:latin typeface="+mj-lt"/>
                <a:cs typeface="Arial" charset="0"/>
              </a:rPr>
              <a:t>ultricies</a:t>
            </a:r>
            <a:r>
              <a:rPr lang="fr-FR" sz="800" kern="0" dirty="0" smtClean="0">
                <a:solidFill>
                  <a:schemeClr val="accent1"/>
                </a:solidFill>
                <a:latin typeface="+mj-lt"/>
                <a:cs typeface="Arial" charset="0"/>
              </a:rPr>
              <a:t> non</a:t>
            </a:r>
            <a:r>
              <a:rPr lang="fr-FR" sz="800" kern="0" dirty="0">
                <a:solidFill>
                  <a:schemeClr val="accent1"/>
                </a:solidFill>
                <a:latin typeface="+mj-lt"/>
                <a:cs typeface="Arial" charset="0"/>
              </a:rPr>
              <a:t>.</a:t>
            </a:r>
            <a:endParaRPr lang="en-GB" sz="800" kern="0" dirty="0" smtClean="0">
              <a:solidFill>
                <a:schemeClr val="accent1"/>
              </a:solidFill>
              <a:latin typeface="+mj-lt"/>
              <a:cs typeface="Arial" charset="0"/>
            </a:endParaRPr>
          </a:p>
        </p:txBody>
      </p:sp>
      <p:sp>
        <p:nvSpPr>
          <p:cNvPr id="70" name="Rectangle 10"/>
          <p:cNvSpPr>
            <a:spLocks noChangeArrowheads="1"/>
          </p:cNvSpPr>
          <p:nvPr/>
        </p:nvSpPr>
        <p:spPr bwMode="auto">
          <a:xfrm>
            <a:off x="7360194" y="5508823"/>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1"/>
                </a:solidFill>
                <a:latin typeface="+mj-lt"/>
                <a:cs typeface="Arial" charset="0"/>
              </a:rPr>
              <a:t>Heading</a:t>
            </a:r>
            <a:endParaRPr lang="en-GB" sz="1000" kern="0" dirty="0" smtClean="0">
              <a:solidFill>
                <a:schemeClr val="accent1"/>
              </a:solidFill>
              <a:latin typeface="+mj-lt"/>
              <a:cs typeface="Arial" charset="0"/>
            </a:endParaRPr>
          </a:p>
        </p:txBody>
      </p:sp>
      <p:sp>
        <p:nvSpPr>
          <p:cNvPr id="71" name="Rectangle 10"/>
          <p:cNvSpPr>
            <a:spLocks noChangeArrowheads="1"/>
          </p:cNvSpPr>
          <p:nvPr/>
        </p:nvSpPr>
        <p:spPr bwMode="auto">
          <a:xfrm>
            <a:off x="7076995" y="2815047"/>
            <a:ext cx="1201214"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800" kern="0" dirty="0" err="1" smtClean="0">
                <a:solidFill>
                  <a:srgbClr val="EB8C00"/>
                </a:solidFill>
                <a:latin typeface="+mj-lt"/>
                <a:cs typeface="Arial" charset="0"/>
              </a:rPr>
              <a:t>Mauris</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consectetuer</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ullamcorper</a:t>
            </a:r>
            <a:r>
              <a:rPr lang="en-GB" sz="800" kern="0" dirty="0" smtClean="0">
                <a:solidFill>
                  <a:srgbClr val="EB8C00"/>
                </a:solidFill>
                <a:latin typeface="+mj-lt"/>
                <a:cs typeface="Arial" charset="0"/>
              </a:rPr>
              <a:t> quam. </a:t>
            </a:r>
            <a:r>
              <a:rPr lang="en-GB" sz="800" kern="0" dirty="0" err="1" smtClean="0">
                <a:solidFill>
                  <a:srgbClr val="EB8C00"/>
                </a:solidFill>
                <a:latin typeface="+mj-lt"/>
                <a:cs typeface="Arial" charset="0"/>
              </a:rPr>
              <a:t>Morbi</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tincidunt</a:t>
            </a:r>
            <a:r>
              <a:rPr lang="en-GB" sz="800" kern="0" dirty="0" smtClean="0">
                <a:solidFill>
                  <a:srgbClr val="EB8C00"/>
                </a:solidFill>
                <a:latin typeface="+mj-lt"/>
                <a:cs typeface="Arial" charset="0"/>
              </a:rPr>
              <a:t> mi </a:t>
            </a:r>
            <a:r>
              <a:rPr lang="en-GB" sz="800" kern="0" dirty="0" err="1" smtClean="0">
                <a:solidFill>
                  <a:srgbClr val="EB8C00"/>
                </a:solidFill>
                <a:latin typeface="+mj-lt"/>
                <a:cs typeface="Arial" charset="0"/>
              </a:rPr>
              <a:t>ut</a:t>
            </a:r>
            <a:r>
              <a:rPr lang="en-GB" sz="800" kern="0" dirty="0" smtClean="0">
                <a:solidFill>
                  <a:srgbClr val="EB8C00"/>
                </a:solidFill>
                <a:latin typeface="+mj-lt"/>
                <a:cs typeface="Arial" charset="0"/>
              </a:rPr>
              <a:t> </a:t>
            </a:r>
            <a:r>
              <a:rPr lang="en-GB" sz="800" kern="0" dirty="0" err="1" smtClean="0">
                <a:solidFill>
                  <a:srgbClr val="EB8C00"/>
                </a:solidFill>
                <a:latin typeface="+mj-lt"/>
                <a:cs typeface="Arial" charset="0"/>
              </a:rPr>
              <a:t>diam</a:t>
            </a:r>
            <a:r>
              <a:rPr lang="en-GB" sz="800" kern="0" dirty="0" smtClean="0">
                <a:solidFill>
                  <a:srgbClr val="EB8C00"/>
                </a:solidFill>
                <a:latin typeface="+mj-lt"/>
                <a:cs typeface="Arial" charset="0"/>
              </a:rPr>
              <a:t> </a:t>
            </a:r>
            <a:r>
              <a:rPr lang="fr-FR" sz="800" kern="0" dirty="0" err="1" smtClean="0">
                <a:solidFill>
                  <a:srgbClr val="EB8C00"/>
                </a:solidFill>
                <a:latin typeface="+mj-lt"/>
                <a:cs typeface="Arial" charset="0"/>
              </a:rPr>
              <a:t>ultricies</a:t>
            </a:r>
            <a:r>
              <a:rPr lang="fr-FR" sz="800" kern="0" dirty="0" smtClean="0">
                <a:solidFill>
                  <a:srgbClr val="EB8C00"/>
                </a:solidFill>
                <a:latin typeface="+mj-lt"/>
                <a:cs typeface="Arial" charset="0"/>
              </a:rPr>
              <a:t> non</a:t>
            </a:r>
            <a:r>
              <a:rPr lang="fr-FR" sz="800" kern="0" dirty="0">
                <a:solidFill>
                  <a:srgbClr val="EB8C00"/>
                </a:solidFill>
                <a:latin typeface="+mj-lt"/>
                <a:cs typeface="Arial" charset="0"/>
              </a:rPr>
              <a:t>.</a:t>
            </a:r>
            <a:endParaRPr lang="en-GB" sz="800" kern="0" dirty="0" smtClean="0">
              <a:solidFill>
                <a:srgbClr val="EB8C00"/>
              </a:solidFill>
              <a:latin typeface="+mj-lt"/>
              <a:cs typeface="Arial" charset="0"/>
            </a:endParaRPr>
          </a:p>
        </p:txBody>
      </p:sp>
      <p:sp>
        <p:nvSpPr>
          <p:cNvPr id="72" name="Rectangle 10"/>
          <p:cNvSpPr>
            <a:spLocks noChangeArrowheads="1"/>
          </p:cNvSpPr>
          <p:nvPr/>
        </p:nvSpPr>
        <p:spPr bwMode="auto">
          <a:xfrm>
            <a:off x="7360194" y="2649546"/>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rgbClr val="EB8C00"/>
                </a:solidFill>
                <a:latin typeface="+mj-lt"/>
                <a:cs typeface="Arial" charset="0"/>
              </a:rPr>
              <a:t>Heading</a:t>
            </a:r>
            <a:endParaRPr lang="en-GB" sz="1000" kern="0" dirty="0" smtClean="0">
              <a:solidFill>
                <a:srgbClr val="EB8C00"/>
              </a:solidFill>
              <a:latin typeface="+mj-lt"/>
              <a:cs typeface="Arial" charset="0"/>
            </a:endParaRPr>
          </a:p>
        </p:txBody>
      </p:sp>
      <p:sp>
        <p:nvSpPr>
          <p:cNvPr id="75" name="Freeform 242"/>
          <p:cNvSpPr>
            <a:spLocks noEditPoints="1"/>
          </p:cNvSpPr>
          <p:nvPr/>
        </p:nvSpPr>
        <p:spPr bwMode="auto">
          <a:xfrm>
            <a:off x="5974765" y="3646421"/>
            <a:ext cx="408116" cy="317346"/>
          </a:xfrm>
          <a:custGeom>
            <a:avLst/>
            <a:gdLst>
              <a:gd name="T0" fmla="*/ 2356 w 2356"/>
              <a:gd name="T1" fmla="*/ 1670 h 1832"/>
              <a:gd name="T2" fmla="*/ 2350 w 2356"/>
              <a:gd name="T3" fmla="*/ 1658 h 1832"/>
              <a:gd name="T4" fmla="*/ 2082 w 2356"/>
              <a:gd name="T5" fmla="*/ 1316 h 1832"/>
              <a:gd name="T6" fmla="*/ 2058 w 2356"/>
              <a:gd name="T7" fmla="*/ 1298 h 1832"/>
              <a:gd name="T8" fmla="*/ 326 w 2356"/>
              <a:gd name="T9" fmla="*/ 1292 h 1832"/>
              <a:gd name="T10" fmla="*/ 298 w 2356"/>
              <a:gd name="T11" fmla="*/ 1298 h 1832"/>
              <a:gd name="T12" fmla="*/ 14 w 2356"/>
              <a:gd name="T13" fmla="*/ 1644 h 1832"/>
              <a:gd name="T14" fmla="*/ 6 w 2356"/>
              <a:gd name="T15" fmla="*/ 1658 h 1832"/>
              <a:gd name="T16" fmla="*/ 0 w 2356"/>
              <a:gd name="T17" fmla="*/ 1670 h 1832"/>
              <a:gd name="T18" fmla="*/ 0 w 2356"/>
              <a:gd name="T19" fmla="*/ 1684 h 1832"/>
              <a:gd name="T20" fmla="*/ 0 w 2356"/>
              <a:gd name="T21" fmla="*/ 1780 h 1832"/>
              <a:gd name="T22" fmla="*/ 18 w 2356"/>
              <a:gd name="T23" fmla="*/ 1814 h 1832"/>
              <a:gd name="T24" fmla="*/ 52 w 2356"/>
              <a:gd name="T25" fmla="*/ 1832 h 1832"/>
              <a:gd name="T26" fmla="*/ 2292 w 2356"/>
              <a:gd name="T27" fmla="*/ 1832 h 1832"/>
              <a:gd name="T28" fmla="*/ 2328 w 2356"/>
              <a:gd name="T29" fmla="*/ 1822 h 1832"/>
              <a:gd name="T30" fmla="*/ 2352 w 2356"/>
              <a:gd name="T31" fmla="*/ 1792 h 1832"/>
              <a:gd name="T32" fmla="*/ 2356 w 2356"/>
              <a:gd name="T33" fmla="*/ 1684 h 1832"/>
              <a:gd name="T34" fmla="*/ 2356 w 2356"/>
              <a:gd name="T35" fmla="*/ 1682 h 1832"/>
              <a:gd name="T36" fmla="*/ 1396 w 2356"/>
              <a:gd name="T37" fmla="*/ 1546 h 1832"/>
              <a:gd name="T38" fmla="*/ 2210 w 2356"/>
              <a:gd name="T39" fmla="*/ 1764 h 1832"/>
              <a:gd name="T40" fmla="*/ 2192 w 2356"/>
              <a:gd name="T41" fmla="*/ 1774 h 1832"/>
              <a:gd name="T42" fmla="*/ 2172 w 2356"/>
              <a:gd name="T43" fmla="*/ 1778 h 1832"/>
              <a:gd name="T44" fmla="*/ 2144 w 2356"/>
              <a:gd name="T45" fmla="*/ 1770 h 1832"/>
              <a:gd name="T46" fmla="*/ 2128 w 2356"/>
              <a:gd name="T47" fmla="*/ 1756 h 1832"/>
              <a:gd name="T48" fmla="*/ 2120 w 2356"/>
              <a:gd name="T49" fmla="*/ 1726 h 1832"/>
              <a:gd name="T50" fmla="*/ 2124 w 2356"/>
              <a:gd name="T51" fmla="*/ 1706 h 1832"/>
              <a:gd name="T52" fmla="*/ 2134 w 2356"/>
              <a:gd name="T53" fmla="*/ 1688 h 1832"/>
              <a:gd name="T54" fmla="*/ 2162 w 2356"/>
              <a:gd name="T55" fmla="*/ 1676 h 1832"/>
              <a:gd name="T56" fmla="*/ 2192 w 2356"/>
              <a:gd name="T57" fmla="*/ 1678 h 1832"/>
              <a:gd name="T58" fmla="*/ 2210 w 2356"/>
              <a:gd name="T59" fmla="*/ 1688 h 1832"/>
              <a:gd name="T60" fmla="*/ 2224 w 2356"/>
              <a:gd name="T61" fmla="*/ 1716 h 1832"/>
              <a:gd name="T62" fmla="*/ 2224 w 2356"/>
              <a:gd name="T63" fmla="*/ 1736 h 1832"/>
              <a:gd name="T64" fmla="*/ 2210 w 2356"/>
              <a:gd name="T65" fmla="*/ 1764 h 1832"/>
              <a:gd name="T66" fmla="*/ 2006 w 2356"/>
              <a:gd name="T67" fmla="*/ 1216 h 1832"/>
              <a:gd name="T68" fmla="*/ 2036 w 2356"/>
              <a:gd name="T69" fmla="*/ 1210 h 1832"/>
              <a:gd name="T70" fmla="*/ 2070 w 2356"/>
              <a:gd name="T71" fmla="*/ 1182 h 1832"/>
              <a:gd name="T72" fmla="*/ 2084 w 2356"/>
              <a:gd name="T73" fmla="*/ 1138 h 1832"/>
              <a:gd name="T74" fmla="*/ 2082 w 2356"/>
              <a:gd name="T75" fmla="*/ 62 h 1832"/>
              <a:gd name="T76" fmla="*/ 2062 w 2356"/>
              <a:gd name="T77" fmla="*/ 22 h 1832"/>
              <a:gd name="T78" fmla="*/ 2022 w 2356"/>
              <a:gd name="T79" fmla="*/ 2 h 1832"/>
              <a:gd name="T80" fmla="*/ 350 w 2356"/>
              <a:gd name="T81" fmla="*/ 0 h 1832"/>
              <a:gd name="T82" fmla="*/ 306 w 2356"/>
              <a:gd name="T83" fmla="*/ 12 h 1832"/>
              <a:gd name="T84" fmla="*/ 278 w 2356"/>
              <a:gd name="T85" fmla="*/ 48 h 1832"/>
              <a:gd name="T86" fmla="*/ 272 w 2356"/>
              <a:gd name="T87" fmla="*/ 1138 h 1832"/>
              <a:gd name="T88" fmla="*/ 278 w 2356"/>
              <a:gd name="T89" fmla="*/ 1168 h 1832"/>
              <a:gd name="T90" fmla="*/ 306 w 2356"/>
              <a:gd name="T91" fmla="*/ 1202 h 1832"/>
              <a:gd name="T92" fmla="*/ 350 w 2356"/>
              <a:gd name="T93" fmla="*/ 1216 h 1832"/>
              <a:gd name="T94" fmla="*/ 1926 w 2356"/>
              <a:gd name="T95" fmla="*/ 156 h 1832"/>
              <a:gd name="T96" fmla="*/ 428 w 2356"/>
              <a:gd name="T97" fmla="*/ 156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356" h="1832">
                <a:moveTo>
                  <a:pt x="2356" y="1682"/>
                </a:moveTo>
                <a:lnTo>
                  <a:pt x="2356" y="1682"/>
                </a:lnTo>
                <a:lnTo>
                  <a:pt x="2356" y="1670"/>
                </a:lnTo>
                <a:lnTo>
                  <a:pt x="2352" y="1660"/>
                </a:lnTo>
                <a:lnTo>
                  <a:pt x="2352" y="1660"/>
                </a:lnTo>
                <a:lnTo>
                  <a:pt x="2350" y="1658"/>
                </a:lnTo>
                <a:lnTo>
                  <a:pt x="2350" y="1658"/>
                </a:lnTo>
                <a:lnTo>
                  <a:pt x="2342" y="1644"/>
                </a:lnTo>
                <a:lnTo>
                  <a:pt x="2082" y="1316"/>
                </a:lnTo>
                <a:lnTo>
                  <a:pt x="2082" y="1316"/>
                </a:lnTo>
                <a:lnTo>
                  <a:pt x="2072" y="1306"/>
                </a:lnTo>
                <a:lnTo>
                  <a:pt x="2058" y="1298"/>
                </a:lnTo>
                <a:lnTo>
                  <a:pt x="2046" y="1294"/>
                </a:lnTo>
                <a:lnTo>
                  <a:pt x="2030" y="1292"/>
                </a:lnTo>
                <a:lnTo>
                  <a:pt x="326" y="1292"/>
                </a:lnTo>
                <a:lnTo>
                  <a:pt x="326" y="1292"/>
                </a:lnTo>
                <a:lnTo>
                  <a:pt x="310" y="1294"/>
                </a:lnTo>
                <a:lnTo>
                  <a:pt x="298" y="1298"/>
                </a:lnTo>
                <a:lnTo>
                  <a:pt x="284" y="1306"/>
                </a:lnTo>
                <a:lnTo>
                  <a:pt x="274" y="1316"/>
                </a:lnTo>
                <a:lnTo>
                  <a:pt x="14" y="1644"/>
                </a:lnTo>
                <a:lnTo>
                  <a:pt x="14" y="1644"/>
                </a:lnTo>
                <a:lnTo>
                  <a:pt x="6" y="1658"/>
                </a:lnTo>
                <a:lnTo>
                  <a:pt x="6" y="1658"/>
                </a:lnTo>
                <a:lnTo>
                  <a:pt x="4" y="1660"/>
                </a:lnTo>
                <a:lnTo>
                  <a:pt x="4" y="1660"/>
                </a:lnTo>
                <a:lnTo>
                  <a:pt x="0" y="1670"/>
                </a:lnTo>
                <a:lnTo>
                  <a:pt x="0" y="1682"/>
                </a:lnTo>
                <a:lnTo>
                  <a:pt x="0" y="1682"/>
                </a:lnTo>
                <a:lnTo>
                  <a:pt x="0" y="1684"/>
                </a:lnTo>
                <a:lnTo>
                  <a:pt x="0" y="1768"/>
                </a:lnTo>
                <a:lnTo>
                  <a:pt x="0" y="1768"/>
                </a:lnTo>
                <a:lnTo>
                  <a:pt x="0" y="1780"/>
                </a:lnTo>
                <a:lnTo>
                  <a:pt x="4" y="1792"/>
                </a:lnTo>
                <a:lnTo>
                  <a:pt x="10" y="1804"/>
                </a:lnTo>
                <a:lnTo>
                  <a:pt x="18" y="1814"/>
                </a:lnTo>
                <a:lnTo>
                  <a:pt x="28" y="1822"/>
                </a:lnTo>
                <a:lnTo>
                  <a:pt x="40" y="1828"/>
                </a:lnTo>
                <a:lnTo>
                  <a:pt x="52" y="1832"/>
                </a:lnTo>
                <a:lnTo>
                  <a:pt x="64" y="1832"/>
                </a:lnTo>
                <a:lnTo>
                  <a:pt x="2292" y="1832"/>
                </a:lnTo>
                <a:lnTo>
                  <a:pt x="2292" y="1832"/>
                </a:lnTo>
                <a:lnTo>
                  <a:pt x="2304" y="1832"/>
                </a:lnTo>
                <a:lnTo>
                  <a:pt x="2316" y="1828"/>
                </a:lnTo>
                <a:lnTo>
                  <a:pt x="2328" y="1822"/>
                </a:lnTo>
                <a:lnTo>
                  <a:pt x="2338" y="1814"/>
                </a:lnTo>
                <a:lnTo>
                  <a:pt x="2346" y="1804"/>
                </a:lnTo>
                <a:lnTo>
                  <a:pt x="2352" y="1792"/>
                </a:lnTo>
                <a:lnTo>
                  <a:pt x="2356" y="1780"/>
                </a:lnTo>
                <a:lnTo>
                  <a:pt x="2356" y="1768"/>
                </a:lnTo>
                <a:lnTo>
                  <a:pt x="2356" y="1684"/>
                </a:lnTo>
                <a:lnTo>
                  <a:pt x="2356" y="1684"/>
                </a:lnTo>
                <a:lnTo>
                  <a:pt x="2356" y="1682"/>
                </a:lnTo>
                <a:lnTo>
                  <a:pt x="2356" y="1682"/>
                </a:lnTo>
                <a:close/>
                <a:moveTo>
                  <a:pt x="878" y="1668"/>
                </a:moveTo>
                <a:lnTo>
                  <a:pt x="960" y="1546"/>
                </a:lnTo>
                <a:lnTo>
                  <a:pt x="1396" y="1546"/>
                </a:lnTo>
                <a:lnTo>
                  <a:pt x="1478" y="1668"/>
                </a:lnTo>
                <a:lnTo>
                  <a:pt x="878" y="1668"/>
                </a:lnTo>
                <a:close/>
                <a:moveTo>
                  <a:pt x="2210" y="1764"/>
                </a:moveTo>
                <a:lnTo>
                  <a:pt x="2210" y="1764"/>
                </a:lnTo>
                <a:lnTo>
                  <a:pt x="2202" y="1770"/>
                </a:lnTo>
                <a:lnTo>
                  <a:pt x="2192" y="1774"/>
                </a:lnTo>
                <a:lnTo>
                  <a:pt x="2182" y="1778"/>
                </a:lnTo>
                <a:lnTo>
                  <a:pt x="2172" y="1778"/>
                </a:lnTo>
                <a:lnTo>
                  <a:pt x="2172" y="1778"/>
                </a:lnTo>
                <a:lnTo>
                  <a:pt x="2162" y="1778"/>
                </a:lnTo>
                <a:lnTo>
                  <a:pt x="2152" y="1774"/>
                </a:lnTo>
                <a:lnTo>
                  <a:pt x="2144" y="1770"/>
                </a:lnTo>
                <a:lnTo>
                  <a:pt x="2134" y="1764"/>
                </a:lnTo>
                <a:lnTo>
                  <a:pt x="2134" y="1764"/>
                </a:lnTo>
                <a:lnTo>
                  <a:pt x="2128" y="1756"/>
                </a:lnTo>
                <a:lnTo>
                  <a:pt x="2124" y="1746"/>
                </a:lnTo>
                <a:lnTo>
                  <a:pt x="2120" y="1736"/>
                </a:lnTo>
                <a:lnTo>
                  <a:pt x="2120" y="1726"/>
                </a:lnTo>
                <a:lnTo>
                  <a:pt x="2120" y="1726"/>
                </a:lnTo>
                <a:lnTo>
                  <a:pt x="2120" y="1716"/>
                </a:lnTo>
                <a:lnTo>
                  <a:pt x="2124" y="1706"/>
                </a:lnTo>
                <a:lnTo>
                  <a:pt x="2128" y="1696"/>
                </a:lnTo>
                <a:lnTo>
                  <a:pt x="2134" y="1688"/>
                </a:lnTo>
                <a:lnTo>
                  <a:pt x="2134" y="1688"/>
                </a:lnTo>
                <a:lnTo>
                  <a:pt x="2144" y="1682"/>
                </a:lnTo>
                <a:lnTo>
                  <a:pt x="2152" y="1678"/>
                </a:lnTo>
                <a:lnTo>
                  <a:pt x="2162" y="1676"/>
                </a:lnTo>
                <a:lnTo>
                  <a:pt x="2172" y="1674"/>
                </a:lnTo>
                <a:lnTo>
                  <a:pt x="2182" y="1676"/>
                </a:lnTo>
                <a:lnTo>
                  <a:pt x="2192" y="1678"/>
                </a:lnTo>
                <a:lnTo>
                  <a:pt x="2202" y="1682"/>
                </a:lnTo>
                <a:lnTo>
                  <a:pt x="2210" y="1688"/>
                </a:lnTo>
                <a:lnTo>
                  <a:pt x="2210" y="1688"/>
                </a:lnTo>
                <a:lnTo>
                  <a:pt x="2216" y="1696"/>
                </a:lnTo>
                <a:lnTo>
                  <a:pt x="2220" y="1706"/>
                </a:lnTo>
                <a:lnTo>
                  <a:pt x="2224" y="1716"/>
                </a:lnTo>
                <a:lnTo>
                  <a:pt x="2224" y="1726"/>
                </a:lnTo>
                <a:lnTo>
                  <a:pt x="2224" y="1726"/>
                </a:lnTo>
                <a:lnTo>
                  <a:pt x="2224" y="1736"/>
                </a:lnTo>
                <a:lnTo>
                  <a:pt x="2220" y="1746"/>
                </a:lnTo>
                <a:lnTo>
                  <a:pt x="2216" y="1756"/>
                </a:lnTo>
                <a:lnTo>
                  <a:pt x="2210" y="1764"/>
                </a:lnTo>
                <a:lnTo>
                  <a:pt x="2210" y="1764"/>
                </a:lnTo>
                <a:close/>
                <a:moveTo>
                  <a:pt x="350" y="1216"/>
                </a:moveTo>
                <a:lnTo>
                  <a:pt x="2006" y="1216"/>
                </a:lnTo>
                <a:lnTo>
                  <a:pt x="2006" y="1216"/>
                </a:lnTo>
                <a:lnTo>
                  <a:pt x="2022" y="1214"/>
                </a:lnTo>
                <a:lnTo>
                  <a:pt x="2036" y="1210"/>
                </a:lnTo>
                <a:lnTo>
                  <a:pt x="2050" y="1202"/>
                </a:lnTo>
                <a:lnTo>
                  <a:pt x="2062" y="1192"/>
                </a:lnTo>
                <a:lnTo>
                  <a:pt x="2070" y="1182"/>
                </a:lnTo>
                <a:lnTo>
                  <a:pt x="2078" y="1168"/>
                </a:lnTo>
                <a:lnTo>
                  <a:pt x="2082" y="1152"/>
                </a:lnTo>
                <a:lnTo>
                  <a:pt x="2084" y="1138"/>
                </a:lnTo>
                <a:lnTo>
                  <a:pt x="2084" y="78"/>
                </a:lnTo>
                <a:lnTo>
                  <a:pt x="2084" y="78"/>
                </a:lnTo>
                <a:lnTo>
                  <a:pt x="2082" y="62"/>
                </a:lnTo>
                <a:lnTo>
                  <a:pt x="2078" y="48"/>
                </a:lnTo>
                <a:lnTo>
                  <a:pt x="2070" y="34"/>
                </a:lnTo>
                <a:lnTo>
                  <a:pt x="2062" y="22"/>
                </a:lnTo>
                <a:lnTo>
                  <a:pt x="2050" y="12"/>
                </a:lnTo>
                <a:lnTo>
                  <a:pt x="2036" y="6"/>
                </a:lnTo>
                <a:lnTo>
                  <a:pt x="2022" y="2"/>
                </a:lnTo>
                <a:lnTo>
                  <a:pt x="2006" y="0"/>
                </a:lnTo>
                <a:lnTo>
                  <a:pt x="350" y="0"/>
                </a:lnTo>
                <a:lnTo>
                  <a:pt x="350" y="0"/>
                </a:lnTo>
                <a:lnTo>
                  <a:pt x="334" y="2"/>
                </a:lnTo>
                <a:lnTo>
                  <a:pt x="320" y="6"/>
                </a:lnTo>
                <a:lnTo>
                  <a:pt x="306" y="12"/>
                </a:lnTo>
                <a:lnTo>
                  <a:pt x="294" y="22"/>
                </a:lnTo>
                <a:lnTo>
                  <a:pt x="286" y="34"/>
                </a:lnTo>
                <a:lnTo>
                  <a:pt x="278" y="48"/>
                </a:lnTo>
                <a:lnTo>
                  <a:pt x="274" y="62"/>
                </a:lnTo>
                <a:lnTo>
                  <a:pt x="272" y="78"/>
                </a:lnTo>
                <a:lnTo>
                  <a:pt x="272" y="1138"/>
                </a:lnTo>
                <a:lnTo>
                  <a:pt x="272" y="1138"/>
                </a:lnTo>
                <a:lnTo>
                  <a:pt x="274" y="1152"/>
                </a:lnTo>
                <a:lnTo>
                  <a:pt x="278" y="1168"/>
                </a:lnTo>
                <a:lnTo>
                  <a:pt x="286" y="1182"/>
                </a:lnTo>
                <a:lnTo>
                  <a:pt x="294" y="1192"/>
                </a:lnTo>
                <a:lnTo>
                  <a:pt x="306" y="1202"/>
                </a:lnTo>
                <a:lnTo>
                  <a:pt x="320" y="1210"/>
                </a:lnTo>
                <a:lnTo>
                  <a:pt x="334" y="1214"/>
                </a:lnTo>
                <a:lnTo>
                  <a:pt x="350" y="1216"/>
                </a:lnTo>
                <a:lnTo>
                  <a:pt x="350" y="1216"/>
                </a:lnTo>
                <a:close/>
                <a:moveTo>
                  <a:pt x="428" y="156"/>
                </a:moveTo>
                <a:lnTo>
                  <a:pt x="1926" y="156"/>
                </a:lnTo>
                <a:lnTo>
                  <a:pt x="1926" y="1058"/>
                </a:lnTo>
                <a:lnTo>
                  <a:pt x="428" y="1058"/>
                </a:lnTo>
                <a:lnTo>
                  <a:pt x="428" y="156"/>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76" name="Freeform 212"/>
          <p:cNvSpPr>
            <a:spLocks noEditPoints="1"/>
          </p:cNvSpPr>
          <p:nvPr/>
        </p:nvSpPr>
        <p:spPr bwMode="auto">
          <a:xfrm>
            <a:off x="7540284" y="2098970"/>
            <a:ext cx="254688" cy="431582"/>
          </a:xfrm>
          <a:custGeom>
            <a:avLst/>
            <a:gdLst>
              <a:gd name="T0" fmla="*/ 186 w 1506"/>
              <a:gd name="T1" fmla="*/ 0 h 2552"/>
              <a:gd name="T2" fmla="*/ 130 w 1506"/>
              <a:gd name="T3" fmla="*/ 8 h 2552"/>
              <a:gd name="T4" fmla="*/ 82 w 1506"/>
              <a:gd name="T5" fmla="*/ 32 h 2552"/>
              <a:gd name="T6" fmla="*/ 42 w 1506"/>
              <a:gd name="T7" fmla="*/ 68 h 2552"/>
              <a:gd name="T8" fmla="*/ 14 w 1506"/>
              <a:gd name="T9" fmla="*/ 114 h 2552"/>
              <a:gd name="T10" fmla="*/ 0 w 1506"/>
              <a:gd name="T11" fmla="*/ 168 h 2552"/>
              <a:gd name="T12" fmla="*/ 0 w 1506"/>
              <a:gd name="T13" fmla="*/ 2364 h 2552"/>
              <a:gd name="T14" fmla="*/ 8 w 1506"/>
              <a:gd name="T15" fmla="*/ 2420 h 2552"/>
              <a:gd name="T16" fmla="*/ 32 w 1506"/>
              <a:gd name="T17" fmla="*/ 2470 h 2552"/>
              <a:gd name="T18" fmla="*/ 68 w 1506"/>
              <a:gd name="T19" fmla="*/ 2508 h 2552"/>
              <a:gd name="T20" fmla="*/ 114 w 1506"/>
              <a:gd name="T21" fmla="*/ 2536 h 2552"/>
              <a:gd name="T22" fmla="*/ 168 w 1506"/>
              <a:gd name="T23" fmla="*/ 2550 h 2552"/>
              <a:gd name="T24" fmla="*/ 1318 w 1506"/>
              <a:gd name="T25" fmla="*/ 2552 h 2552"/>
              <a:gd name="T26" fmla="*/ 1374 w 1506"/>
              <a:gd name="T27" fmla="*/ 2544 h 2552"/>
              <a:gd name="T28" fmla="*/ 1424 w 1506"/>
              <a:gd name="T29" fmla="*/ 2520 h 2552"/>
              <a:gd name="T30" fmla="*/ 1464 w 1506"/>
              <a:gd name="T31" fmla="*/ 2484 h 2552"/>
              <a:gd name="T32" fmla="*/ 1492 w 1506"/>
              <a:gd name="T33" fmla="*/ 2438 h 2552"/>
              <a:gd name="T34" fmla="*/ 1506 w 1506"/>
              <a:gd name="T35" fmla="*/ 2384 h 2552"/>
              <a:gd name="T36" fmla="*/ 1506 w 1506"/>
              <a:gd name="T37" fmla="*/ 188 h 2552"/>
              <a:gd name="T38" fmla="*/ 1498 w 1506"/>
              <a:gd name="T39" fmla="*/ 132 h 2552"/>
              <a:gd name="T40" fmla="*/ 1474 w 1506"/>
              <a:gd name="T41" fmla="*/ 82 h 2552"/>
              <a:gd name="T42" fmla="*/ 1438 w 1506"/>
              <a:gd name="T43" fmla="*/ 42 h 2552"/>
              <a:gd name="T44" fmla="*/ 1392 w 1506"/>
              <a:gd name="T45" fmla="*/ 14 h 2552"/>
              <a:gd name="T46" fmla="*/ 1338 w 1506"/>
              <a:gd name="T47" fmla="*/ 0 h 2552"/>
              <a:gd name="T48" fmla="*/ 626 w 1506"/>
              <a:gd name="T49" fmla="*/ 180 h 2552"/>
              <a:gd name="T50" fmla="*/ 888 w 1506"/>
              <a:gd name="T51" fmla="*/ 182 h 2552"/>
              <a:gd name="T52" fmla="*/ 916 w 1506"/>
              <a:gd name="T53" fmla="*/ 196 h 2552"/>
              <a:gd name="T54" fmla="*/ 930 w 1506"/>
              <a:gd name="T55" fmla="*/ 224 h 2552"/>
              <a:gd name="T56" fmla="*/ 930 w 1506"/>
              <a:gd name="T57" fmla="*/ 246 h 2552"/>
              <a:gd name="T58" fmla="*/ 916 w 1506"/>
              <a:gd name="T59" fmla="*/ 272 h 2552"/>
              <a:gd name="T60" fmla="*/ 888 w 1506"/>
              <a:gd name="T61" fmla="*/ 286 h 2552"/>
              <a:gd name="T62" fmla="*/ 626 w 1506"/>
              <a:gd name="T63" fmla="*/ 288 h 2552"/>
              <a:gd name="T64" fmla="*/ 596 w 1506"/>
              <a:gd name="T65" fmla="*/ 278 h 2552"/>
              <a:gd name="T66" fmla="*/ 578 w 1506"/>
              <a:gd name="T67" fmla="*/ 256 h 2552"/>
              <a:gd name="T68" fmla="*/ 574 w 1506"/>
              <a:gd name="T69" fmla="*/ 234 h 2552"/>
              <a:gd name="T70" fmla="*/ 582 w 1506"/>
              <a:gd name="T71" fmla="*/ 204 h 2552"/>
              <a:gd name="T72" fmla="*/ 606 w 1506"/>
              <a:gd name="T73" fmla="*/ 186 h 2552"/>
              <a:gd name="T74" fmla="*/ 626 w 1506"/>
              <a:gd name="T75" fmla="*/ 180 h 2552"/>
              <a:gd name="T76" fmla="*/ 740 w 1506"/>
              <a:gd name="T77" fmla="*/ 2428 h 2552"/>
              <a:gd name="T78" fmla="*/ 704 w 1506"/>
              <a:gd name="T79" fmla="*/ 2420 h 2552"/>
              <a:gd name="T80" fmla="*/ 648 w 1506"/>
              <a:gd name="T81" fmla="*/ 2374 h 2552"/>
              <a:gd name="T82" fmla="*/ 630 w 1506"/>
              <a:gd name="T83" fmla="*/ 2330 h 2552"/>
              <a:gd name="T84" fmla="*/ 626 w 1506"/>
              <a:gd name="T85" fmla="*/ 2304 h 2552"/>
              <a:gd name="T86" fmla="*/ 632 w 1506"/>
              <a:gd name="T87" fmla="*/ 2266 h 2552"/>
              <a:gd name="T88" fmla="*/ 664 w 1506"/>
              <a:gd name="T89" fmla="*/ 2216 h 2552"/>
              <a:gd name="T90" fmla="*/ 716 w 1506"/>
              <a:gd name="T91" fmla="*/ 2184 h 2552"/>
              <a:gd name="T92" fmla="*/ 752 w 1506"/>
              <a:gd name="T93" fmla="*/ 2178 h 2552"/>
              <a:gd name="T94" fmla="*/ 778 w 1506"/>
              <a:gd name="T95" fmla="*/ 2182 h 2552"/>
              <a:gd name="T96" fmla="*/ 822 w 1506"/>
              <a:gd name="T97" fmla="*/ 2200 h 2552"/>
              <a:gd name="T98" fmla="*/ 868 w 1506"/>
              <a:gd name="T99" fmla="*/ 2256 h 2552"/>
              <a:gd name="T100" fmla="*/ 878 w 1506"/>
              <a:gd name="T101" fmla="*/ 2292 h 2552"/>
              <a:gd name="T102" fmla="*/ 878 w 1506"/>
              <a:gd name="T103" fmla="*/ 2316 h 2552"/>
              <a:gd name="T104" fmla="*/ 868 w 1506"/>
              <a:gd name="T105" fmla="*/ 2352 h 2552"/>
              <a:gd name="T106" fmla="*/ 822 w 1506"/>
              <a:gd name="T107" fmla="*/ 2408 h 2552"/>
              <a:gd name="T108" fmla="*/ 778 w 1506"/>
              <a:gd name="T109" fmla="*/ 2428 h 2552"/>
              <a:gd name="T110" fmla="*/ 752 w 1506"/>
              <a:gd name="T111" fmla="*/ 2430 h 2552"/>
              <a:gd name="T112" fmla="*/ 194 w 1506"/>
              <a:gd name="T113" fmla="*/ 398 h 2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06" h="2552">
                <a:moveTo>
                  <a:pt x="1318" y="0"/>
                </a:moveTo>
                <a:lnTo>
                  <a:pt x="186" y="0"/>
                </a:lnTo>
                <a:lnTo>
                  <a:pt x="186" y="0"/>
                </a:lnTo>
                <a:lnTo>
                  <a:pt x="168" y="0"/>
                </a:lnTo>
                <a:lnTo>
                  <a:pt x="148" y="4"/>
                </a:lnTo>
                <a:lnTo>
                  <a:pt x="130" y="8"/>
                </a:lnTo>
                <a:lnTo>
                  <a:pt x="114" y="14"/>
                </a:lnTo>
                <a:lnTo>
                  <a:pt x="98" y="22"/>
                </a:lnTo>
                <a:lnTo>
                  <a:pt x="82" y="32"/>
                </a:lnTo>
                <a:lnTo>
                  <a:pt x="68" y="42"/>
                </a:lnTo>
                <a:lnTo>
                  <a:pt x="54" y="54"/>
                </a:lnTo>
                <a:lnTo>
                  <a:pt x="42" y="68"/>
                </a:lnTo>
                <a:lnTo>
                  <a:pt x="32" y="82"/>
                </a:lnTo>
                <a:lnTo>
                  <a:pt x="22" y="98"/>
                </a:lnTo>
                <a:lnTo>
                  <a:pt x="14" y="114"/>
                </a:lnTo>
                <a:lnTo>
                  <a:pt x="8" y="132"/>
                </a:lnTo>
                <a:lnTo>
                  <a:pt x="2" y="150"/>
                </a:lnTo>
                <a:lnTo>
                  <a:pt x="0" y="168"/>
                </a:lnTo>
                <a:lnTo>
                  <a:pt x="0" y="188"/>
                </a:lnTo>
                <a:lnTo>
                  <a:pt x="0" y="2364"/>
                </a:lnTo>
                <a:lnTo>
                  <a:pt x="0" y="2364"/>
                </a:lnTo>
                <a:lnTo>
                  <a:pt x="0" y="2384"/>
                </a:lnTo>
                <a:lnTo>
                  <a:pt x="2" y="2402"/>
                </a:lnTo>
                <a:lnTo>
                  <a:pt x="8" y="2420"/>
                </a:lnTo>
                <a:lnTo>
                  <a:pt x="14" y="2438"/>
                </a:lnTo>
                <a:lnTo>
                  <a:pt x="22" y="2454"/>
                </a:lnTo>
                <a:lnTo>
                  <a:pt x="32" y="2470"/>
                </a:lnTo>
                <a:lnTo>
                  <a:pt x="42" y="2484"/>
                </a:lnTo>
                <a:lnTo>
                  <a:pt x="54" y="2496"/>
                </a:lnTo>
                <a:lnTo>
                  <a:pt x="68" y="2508"/>
                </a:lnTo>
                <a:lnTo>
                  <a:pt x="82" y="2520"/>
                </a:lnTo>
                <a:lnTo>
                  <a:pt x="98" y="2530"/>
                </a:lnTo>
                <a:lnTo>
                  <a:pt x="114" y="2536"/>
                </a:lnTo>
                <a:lnTo>
                  <a:pt x="130" y="2544"/>
                </a:lnTo>
                <a:lnTo>
                  <a:pt x="148" y="2548"/>
                </a:lnTo>
                <a:lnTo>
                  <a:pt x="168" y="2550"/>
                </a:lnTo>
                <a:lnTo>
                  <a:pt x="186" y="2552"/>
                </a:lnTo>
                <a:lnTo>
                  <a:pt x="1318" y="2552"/>
                </a:lnTo>
                <a:lnTo>
                  <a:pt x="1318" y="2552"/>
                </a:lnTo>
                <a:lnTo>
                  <a:pt x="1338" y="2550"/>
                </a:lnTo>
                <a:lnTo>
                  <a:pt x="1356" y="2548"/>
                </a:lnTo>
                <a:lnTo>
                  <a:pt x="1374" y="2544"/>
                </a:lnTo>
                <a:lnTo>
                  <a:pt x="1392" y="2536"/>
                </a:lnTo>
                <a:lnTo>
                  <a:pt x="1408" y="2530"/>
                </a:lnTo>
                <a:lnTo>
                  <a:pt x="1424" y="2520"/>
                </a:lnTo>
                <a:lnTo>
                  <a:pt x="1438" y="2508"/>
                </a:lnTo>
                <a:lnTo>
                  <a:pt x="1452" y="2496"/>
                </a:lnTo>
                <a:lnTo>
                  <a:pt x="1464" y="2484"/>
                </a:lnTo>
                <a:lnTo>
                  <a:pt x="1474" y="2470"/>
                </a:lnTo>
                <a:lnTo>
                  <a:pt x="1484" y="2454"/>
                </a:lnTo>
                <a:lnTo>
                  <a:pt x="1492" y="2438"/>
                </a:lnTo>
                <a:lnTo>
                  <a:pt x="1498" y="2420"/>
                </a:lnTo>
                <a:lnTo>
                  <a:pt x="1502" y="2402"/>
                </a:lnTo>
                <a:lnTo>
                  <a:pt x="1506" y="2384"/>
                </a:lnTo>
                <a:lnTo>
                  <a:pt x="1506" y="2364"/>
                </a:lnTo>
                <a:lnTo>
                  <a:pt x="1506" y="188"/>
                </a:lnTo>
                <a:lnTo>
                  <a:pt x="1506" y="188"/>
                </a:lnTo>
                <a:lnTo>
                  <a:pt x="1506" y="168"/>
                </a:lnTo>
                <a:lnTo>
                  <a:pt x="1502" y="150"/>
                </a:lnTo>
                <a:lnTo>
                  <a:pt x="1498" y="132"/>
                </a:lnTo>
                <a:lnTo>
                  <a:pt x="1492" y="114"/>
                </a:lnTo>
                <a:lnTo>
                  <a:pt x="1484" y="98"/>
                </a:lnTo>
                <a:lnTo>
                  <a:pt x="1474" y="82"/>
                </a:lnTo>
                <a:lnTo>
                  <a:pt x="1464" y="68"/>
                </a:lnTo>
                <a:lnTo>
                  <a:pt x="1452" y="54"/>
                </a:lnTo>
                <a:lnTo>
                  <a:pt x="1438" y="42"/>
                </a:lnTo>
                <a:lnTo>
                  <a:pt x="1424" y="32"/>
                </a:lnTo>
                <a:lnTo>
                  <a:pt x="1408" y="22"/>
                </a:lnTo>
                <a:lnTo>
                  <a:pt x="1392" y="14"/>
                </a:lnTo>
                <a:lnTo>
                  <a:pt x="1374" y="8"/>
                </a:lnTo>
                <a:lnTo>
                  <a:pt x="1356" y="4"/>
                </a:lnTo>
                <a:lnTo>
                  <a:pt x="1338" y="0"/>
                </a:lnTo>
                <a:lnTo>
                  <a:pt x="1318" y="0"/>
                </a:lnTo>
                <a:lnTo>
                  <a:pt x="1318" y="0"/>
                </a:lnTo>
                <a:close/>
                <a:moveTo>
                  <a:pt x="626" y="180"/>
                </a:moveTo>
                <a:lnTo>
                  <a:pt x="878" y="180"/>
                </a:lnTo>
                <a:lnTo>
                  <a:pt x="878" y="180"/>
                </a:lnTo>
                <a:lnTo>
                  <a:pt x="888" y="182"/>
                </a:lnTo>
                <a:lnTo>
                  <a:pt x="898" y="186"/>
                </a:lnTo>
                <a:lnTo>
                  <a:pt x="908" y="190"/>
                </a:lnTo>
                <a:lnTo>
                  <a:pt x="916" y="196"/>
                </a:lnTo>
                <a:lnTo>
                  <a:pt x="922" y="204"/>
                </a:lnTo>
                <a:lnTo>
                  <a:pt x="928" y="214"/>
                </a:lnTo>
                <a:lnTo>
                  <a:pt x="930" y="224"/>
                </a:lnTo>
                <a:lnTo>
                  <a:pt x="932" y="234"/>
                </a:lnTo>
                <a:lnTo>
                  <a:pt x="932" y="234"/>
                </a:lnTo>
                <a:lnTo>
                  <a:pt x="930" y="246"/>
                </a:lnTo>
                <a:lnTo>
                  <a:pt x="928" y="256"/>
                </a:lnTo>
                <a:lnTo>
                  <a:pt x="922" y="264"/>
                </a:lnTo>
                <a:lnTo>
                  <a:pt x="916" y="272"/>
                </a:lnTo>
                <a:lnTo>
                  <a:pt x="908" y="278"/>
                </a:lnTo>
                <a:lnTo>
                  <a:pt x="898" y="284"/>
                </a:lnTo>
                <a:lnTo>
                  <a:pt x="888" y="286"/>
                </a:lnTo>
                <a:lnTo>
                  <a:pt x="878" y="288"/>
                </a:lnTo>
                <a:lnTo>
                  <a:pt x="626" y="288"/>
                </a:lnTo>
                <a:lnTo>
                  <a:pt x="626" y="288"/>
                </a:lnTo>
                <a:lnTo>
                  <a:pt x="616" y="286"/>
                </a:lnTo>
                <a:lnTo>
                  <a:pt x="606" y="284"/>
                </a:lnTo>
                <a:lnTo>
                  <a:pt x="596" y="278"/>
                </a:lnTo>
                <a:lnTo>
                  <a:pt x="590" y="272"/>
                </a:lnTo>
                <a:lnTo>
                  <a:pt x="582" y="264"/>
                </a:lnTo>
                <a:lnTo>
                  <a:pt x="578" y="256"/>
                </a:lnTo>
                <a:lnTo>
                  <a:pt x="574" y="246"/>
                </a:lnTo>
                <a:lnTo>
                  <a:pt x="574" y="234"/>
                </a:lnTo>
                <a:lnTo>
                  <a:pt x="574" y="234"/>
                </a:lnTo>
                <a:lnTo>
                  <a:pt x="574" y="224"/>
                </a:lnTo>
                <a:lnTo>
                  <a:pt x="578" y="214"/>
                </a:lnTo>
                <a:lnTo>
                  <a:pt x="582" y="204"/>
                </a:lnTo>
                <a:lnTo>
                  <a:pt x="590" y="196"/>
                </a:lnTo>
                <a:lnTo>
                  <a:pt x="596" y="190"/>
                </a:lnTo>
                <a:lnTo>
                  <a:pt x="606" y="186"/>
                </a:lnTo>
                <a:lnTo>
                  <a:pt x="616" y="182"/>
                </a:lnTo>
                <a:lnTo>
                  <a:pt x="626" y="180"/>
                </a:lnTo>
                <a:lnTo>
                  <a:pt x="626" y="180"/>
                </a:lnTo>
                <a:close/>
                <a:moveTo>
                  <a:pt x="752" y="2430"/>
                </a:moveTo>
                <a:lnTo>
                  <a:pt x="752" y="2430"/>
                </a:lnTo>
                <a:lnTo>
                  <a:pt x="740" y="2428"/>
                </a:lnTo>
                <a:lnTo>
                  <a:pt x="728" y="2428"/>
                </a:lnTo>
                <a:lnTo>
                  <a:pt x="716" y="2424"/>
                </a:lnTo>
                <a:lnTo>
                  <a:pt x="704" y="2420"/>
                </a:lnTo>
                <a:lnTo>
                  <a:pt x="682" y="2408"/>
                </a:lnTo>
                <a:lnTo>
                  <a:pt x="664" y="2392"/>
                </a:lnTo>
                <a:lnTo>
                  <a:pt x="648" y="2374"/>
                </a:lnTo>
                <a:lnTo>
                  <a:pt x="636" y="2352"/>
                </a:lnTo>
                <a:lnTo>
                  <a:pt x="632" y="2342"/>
                </a:lnTo>
                <a:lnTo>
                  <a:pt x="630" y="2330"/>
                </a:lnTo>
                <a:lnTo>
                  <a:pt x="628" y="2316"/>
                </a:lnTo>
                <a:lnTo>
                  <a:pt x="626" y="2304"/>
                </a:lnTo>
                <a:lnTo>
                  <a:pt x="626" y="2304"/>
                </a:lnTo>
                <a:lnTo>
                  <a:pt x="628" y="2292"/>
                </a:lnTo>
                <a:lnTo>
                  <a:pt x="630" y="2278"/>
                </a:lnTo>
                <a:lnTo>
                  <a:pt x="632" y="2266"/>
                </a:lnTo>
                <a:lnTo>
                  <a:pt x="636" y="2256"/>
                </a:lnTo>
                <a:lnTo>
                  <a:pt x="648" y="2234"/>
                </a:lnTo>
                <a:lnTo>
                  <a:pt x="664" y="2216"/>
                </a:lnTo>
                <a:lnTo>
                  <a:pt x="682" y="2200"/>
                </a:lnTo>
                <a:lnTo>
                  <a:pt x="704" y="2188"/>
                </a:lnTo>
                <a:lnTo>
                  <a:pt x="716" y="2184"/>
                </a:lnTo>
                <a:lnTo>
                  <a:pt x="728" y="2182"/>
                </a:lnTo>
                <a:lnTo>
                  <a:pt x="740" y="2180"/>
                </a:lnTo>
                <a:lnTo>
                  <a:pt x="752" y="2178"/>
                </a:lnTo>
                <a:lnTo>
                  <a:pt x="752" y="2178"/>
                </a:lnTo>
                <a:lnTo>
                  <a:pt x="766" y="2180"/>
                </a:lnTo>
                <a:lnTo>
                  <a:pt x="778" y="2182"/>
                </a:lnTo>
                <a:lnTo>
                  <a:pt x="790" y="2184"/>
                </a:lnTo>
                <a:lnTo>
                  <a:pt x="802" y="2188"/>
                </a:lnTo>
                <a:lnTo>
                  <a:pt x="822" y="2200"/>
                </a:lnTo>
                <a:lnTo>
                  <a:pt x="842" y="2216"/>
                </a:lnTo>
                <a:lnTo>
                  <a:pt x="856" y="2234"/>
                </a:lnTo>
                <a:lnTo>
                  <a:pt x="868" y="2256"/>
                </a:lnTo>
                <a:lnTo>
                  <a:pt x="872" y="2266"/>
                </a:lnTo>
                <a:lnTo>
                  <a:pt x="876" y="2278"/>
                </a:lnTo>
                <a:lnTo>
                  <a:pt x="878" y="2292"/>
                </a:lnTo>
                <a:lnTo>
                  <a:pt x="878" y="2304"/>
                </a:lnTo>
                <a:lnTo>
                  <a:pt x="878" y="2304"/>
                </a:lnTo>
                <a:lnTo>
                  <a:pt x="878" y="2316"/>
                </a:lnTo>
                <a:lnTo>
                  <a:pt x="876" y="2330"/>
                </a:lnTo>
                <a:lnTo>
                  <a:pt x="872" y="2342"/>
                </a:lnTo>
                <a:lnTo>
                  <a:pt x="868" y="2352"/>
                </a:lnTo>
                <a:lnTo>
                  <a:pt x="856" y="2374"/>
                </a:lnTo>
                <a:lnTo>
                  <a:pt x="842" y="2392"/>
                </a:lnTo>
                <a:lnTo>
                  <a:pt x="822" y="2408"/>
                </a:lnTo>
                <a:lnTo>
                  <a:pt x="802" y="2420"/>
                </a:lnTo>
                <a:lnTo>
                  <a:pt x="790" y="2424"/>
                </a:lnTo>
                <a:lnTo>
                  <a:pt x="778" y="2428"/>
                </a:lnTo>
                <a:lnTo>
                  <a:pt x="766" y="2428"/>
                </a:lnTo>
                <a:lnTo>
                  <a:pt x="752" y="2430"/>
                </a:lnTo>
                <a:lnTo>
                  <a:pt x="752" y="2430"/>
                </a:lnTo>
                <a:close/>
                <a:moveTo>
                  <a:pt x="1312" y="2066"/>
                </a:moveTo>
                <a:lnTo>
                  <a:pt x="194" y="2066"/>
                </a:lnTo>
                <a:lnTo>
                  <a:pt x="194" y="398"/>
                </a:lnTo>
                <a:lnTo>
                  <a:pt x="1312" y="398"/>
                </a:lnTo>
                <a:lnTo>
                  <a:pt x="1312" y="2066"/>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81" name="Freeform 67"/>
          <p:cNvSpPr>
            <a:spLocks noEditPoints="1"/>
          </p:cNvSpPr>
          <p:nvPr/>
        </p:nvSpPr>
        <p:spPr bwMode="auto">
          <a:xfrm>
            <a:off x="8835168" y="3549727"/>
            <a:ext cx="346860" cy="408248"/>
          </a:xfrm>
          <a:custGeom>
            <a:avLst/>
            <a:gdLst>
              <a:gd name="T0" fmla="*/ 1524 w 2034"/>
              <a:gd name="T1" fmla="*/ 124 h 2394"/>
              <a:gd name="T2" fmla="*/ 376 w 2034"/>
              <a:gd name="T3" fmla="*/ 0 h 2394"/>
              <a:gd name="T4" fmla="*/ 364 w 2034"/>
              <a:gd name="T5" fmla="*/ 0 h 2394"/>
              <a:gd name="T6" fmla="*/ 340 w 2034"/>
              <a:gd name="T7" fmla="*/ 6 h 2394"/>
              <a:gd name="T8" fmla="*/ 306 w 2034"/>
              <a:gd name="T9" fmla="*/ 22 h 2394"/>
              <a:gd name="T10" fmla="*/ 274 w 2034"/>
              <a:gd name="T11" fmla="*/ 54 h 2394"/>
              <a:gd name="T12" fmla="*/ 258 w 2034"/>
              <a:gd name="T13" fmla="*/ 88 h 2394"/>
              <a:gd name="T14" fmla="*/ 252 w 2034"/>
              <a:gd name="T15" fmla="*/ 112 h 2394"/>
              <a:gd name="T16" fmla="*/ 252 w 2034"/>
              <a:gd name="T17" fmla="*/ 488 h 2394"/>
              <a:gd name="T18" fmla="*/ 272 w 2034"/>
              <a:gd name="T19" fmla="*/ 490 h 2394"/>
              <a:gd name="T20" fmla="*/ 308 w 2034"/>
              <a:gd name="T21" fmla="*/ 496 h 2394"/>
              <a:gd name="T22" fmla="*/ 342 w 2034"/>
              <a:gd name="T23" fmla="*/ 508 h 2394"/>
              <a:gd name="T24" fmla="*/ 372 w 2034"/>
              <a:gd name="T25" fmla="*/ 528 h 2394"/>
              <a:gd name="T26" fmla="*/ 1366 w 2034"/>
              <a:gd name="T27" fmla="*/ 1520 h 2394"/>
              <a:gd name="T28" fmla="*/ 920 w 2034"/>
              <a:gd name="T29" fmla="*/ 1974 h 2394"/>
              <a:gd name="T30" fmla="*/ 252 w 2034"/>
              <a:gd name="T31" fmla="*/ 2270 h 2394"/>
              <a:gd name="T32" fmla="*/ 252 w 2034"/>
              <a:gd name="T33" fmla="*/ 2284 h 2394"/>
              <a:gd name="T34" fmla="*/ 258 w 2034"/>
              <a:gd name="T35" fmla="*/ 2308 h 2394"/>
              <a:gd name="T36" fmla="*/ 274 w 2034"/>
              <a:gd name="T37" fmla="*/ 2340 h 2394"/>
              <a:gd name="T38" fmla="*/ 306 w 2034"/>
              <a:gd name="T39" fmla="*/ 2374 h 2394"/>
              <a:gd name="T40" fmla="*/ 340 w 2034"/>
              <a:gd name="T41" fmla="*/ 2390 h 2394"/>
              <a:gd name="T42" fmla="*/ 364 w 2034"/>
              <a:gd name="T43" fmla="*/ 2394 h 2394"/>
              <a:gd name="T44" fmla="*/ 1910 w 2034"/>
              <a:gd name="T45" fmla="*/ 2394 h 2394"/>
              <a:gd name="T46" fmla="*/ 1922 w 2034"/>
              <a:gd name="T47" fmla="*/ 2394 h 2394"/>
              <a:gd name="T48" fmla="*/ 1946 w 2034"/>
              <a:gd name="T49" fmla="*/ 2390 h 2394"/>
              <a:gd name="T50" fmla="*/ 1978 w 2034"/>
              <a:gd name="T51" fmla="*/ 2374 h 2394"/>
              <a:gd name="T52" fmla="*/ 2012 w 2034"/>
              <a:gd name="T53" fmla="*/ 2340 h 2394"/>
              <a:gd name="T54" fmla="*/ 2028 w 2034"/>
              <a:gd name="T55" fmla="*/ 2308 h 2394"/>
              <a:gd name="T56" fmla="*/ 2032 w 2034"/>
              <a:gd name="T57" fmla="*/ 2284 h 2394"/>
              <a:gd name="T58" fmla="*/ 2034 w 2034"/>
              <a:gd name="T59" fmla="*/ 634 h 2394"/>
              <a:gd name="T60" fmla="*/ 1384 w 2034"/>
              <a:gd name="T61" fmla="*/ 648 h 2394"/>
              <a:gd name="T62" fmla="*/ 1524 w 2034"/>
              <a:gd name="T63" fmla="*/ 326 h 2394"/>
              <a:gd name="T64" fmla="*/ 1708 w 2034"/>
              <a:gd name="T65" fmla="*/ 510 h 2394"/>
              <a:gd name="T66" fmla="*/ 1384 w 2034"/>
              <a:gd name="T67" fmla="*/ 648 h 2394"/>
              <a:gd name="T68" fmla="*/ 956 w 2034"/>
              <a:gd name="T69" fmla="*/ 1658 h 2394"/>
              <a:gd name="T70" fmla="*/ 940 w 2034"/>
              <a:gd name="T71" fmla="*/ 1682 h 2394"/>
              <a:gd name="T72" fmla="*/ 914 w 2034"/>
              <a:gd name="T73" fmla="*/ 1732 h 2394"/>
              <a:gd name="T74" fmla="*/ 172 w 2034"/>
              <a:gd name="T75" fmla="*/ 1026 h 2394"/>
              <a:gd name="T76" fmla="*/ 0 w 2034"/>
              <a:gd name="T77" fmla="*/ 856 h 2394"/>
              <a:gd name="T78" fmla="*/ 10 w 2034"/>
              <a:gd name="T79" fmla="*/ 830 h 2394"/>
              <a:gd name="T80" fmla="*/ 38 w 2034"/>
              <a:gd name="T81" fmla="*/ 780 h 2394"/>
              <a:gd name="T82" fmla="*/ 112 w 2034"/>
              <a:gd name="T83" fmla="*/ 814 h 2394"/>
              <a:gd name="T84" fmla="*/ 284 w 2034"/>
              <a:gd name="T85" fmla="*/ 642 h 2394"/>
              <a:gd name="T86" fmla="*/ 248 w 2034"/>
              <a:gd name="T87" fmla="*/ 608 h 2394"/>
              <a:gd name="T88" fmla="*/ 198 w 2034"/>
              <a:gd name="T89" fmla="*/ 630 h 2394"/>
              <a:gd name="T90" fmla="*/ 148 w 2034"/>
              <a:gd name="T91" fmla="*/ 660 h 2394"/>
              <a:gd name="T92" fmla="*/ 366 w 2034"/>
              <a:gd name="T93" fmla="*/ 878 h 2394"/>
              <a:gd name="T94" fmla="*/ 1052 w 2034"/>
              <a:gd name="T95" fmla="*/ 1564 h 2394"/>
              <a:gd name="T96" fmla="*/ 1100 w 2034"/>
              <a:gd name="T97" fmla="*/ 1532 h 2394"/>
              <a:gd name="T98" fmla="*/ 1152 w 2034"/>
              <a:gd name="T99" fmla="*/ 1510 h 2394"/>
              <a:gd name="T100" fmla="*/ 284 w 2034"/>
              <a:gd name="T101" fmla="*/ 642 h 2394"/>
              <a:gd name="T102" fmla="*/ 1336 w 2034"/>
              <a:gd name="T103" fmla="*/ 1766 h 2394"/>
              <a:gd name="T104" fmla="*/ 1314 w 2034"/>
              <a:gd name="T105" fmla="*/ 1770 h 2394"/>
              <a:gd name="T106" fmla="*/ 1284 w 2034"/>
              <a:gd name="T107" fmla="*/ 1778 h 2394"/>
              <a:gd name="T108" fmla="*/ 1252 w 2034"/>
              <a:gd name="T109" fmla="*/ 1796 h 2394"/>
              <a:gd name="T110" fmla="*/ 1218 w 2034"/>
              <a:gd name="T111" fmla="*/ 1826 h 2394"/>
              <a:gd name="T112" fmla="*/ 1202 w 2034"/>
              <a:gd name="T113" fmla="*/ 1842 h 2394"/>
              <a:gd name="T114" fmla="*/ 1180 w 2034"/>
              <a:gd name="T115" fmla="*/ 1876 h 2394"/>
              <a:gd name="T116" fmla="*/ 1166 w 2034"/>
              <a:gd name="T117" fmla="*/ 1906 h 2394"/>
              <a:gd name="T118" fmla="*/ 1160 w 2034"/>
              <a:gd name="T119" fmla="*/ 1932 h 2394"/>
              <a:gd name="T120" fmla="*/ 1402 w 2034"/>
              <a:gd name="T121" fmla="*/ 2008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4" h="2394">
                <a:moveTo>
                  <a:pt x="1910" y="510"/>
                </a:moveTo>
                <a:lnTo>
                  <a:pt x="1524" y="124"/>
                </a:lnTo>
                <a:lnTo>
                  <a:pt x="1400" y="0"/>
                </a:lnTo>
                <a:lnTo>
                  <a:pt x="376" y="0"/>
                </a:lnTo>
                <a:lnTo>
                  <a:pt x="376" y="0"/>
                </a:lnTo>
                <a:lnTo>
                  <a:pt x="364" y="0"/>
                </a:lnTo>
                <a:lnTo>
                  <a:pt x="352" y="2"/>
                </a:lnTo>
                <a:lnTo>
                  <a:pt x="340" y="6"/>
                </a:lnTo>
                <a:lnTo>
                  <a:pt x="328" y="10"/>
                </a:lnTo>
                <a:lnTo>
                  <a:pt x="306" y="22"/>
                </a:lnTo>
                <a:lnTo>
                  <a:pt x="288" y="36"/>
                </a:lnTo>
                <a:lnTo>
                  <a:pt x="274" y="54"/>
                </a:lnTo>
                <a:lnTo>
                  <a:pt x="262" y="76"/>
                </a:lnTo>
                <a:lnTo>
                  <a:pt x="258" y="88"/>
                </a:lnTo>
                <a:lnTo>
                  <a:pt x="254" y="98"/>
                </a:lnTo>
                <a:lnTo>
                  <a:pt x="252" y="112"/>
                </a:lnTo>
                <a:lnTo>
                  <a:pt x="252" y="124"/>
                </a:lnTo>
                <a:lnTo>
                  <a:pt x="252" y="488"/>
                </a:lnTo>
                <a:lnTo>
                  <a:pt x="252" y="488"/>
                </a:lnTo>
                <a:lnTo>
                  <a:pt x="272" y="490"/>
                </a:lnTo>
                <a:lnTo>
                  <a:pt x="290" y="492"/>
                </a:lnTo>
                <a:lnTo>
                  <a:pt x="308" y="496"/>
                </a:lnTo>
                <a:lnTo>
                  <a:pt x="326" y="502"/>
                </a:lnTo>
                <a:lnTo>
                  <a:pt x="342" y="508"/>
                </a:lnTo>
                <a:lnTo>
                  <a:pt x="358" y="518"/>
                </a:lnTo>
                <a:lnTo>
                  <a:pt x="372" y="528"/>
                </a:lnTo>
                <a:lnTo>
                  <a:pt x="386" y="540"/>
                </a:lnTo>
                <a:lnTo>
                  <a:pt x="1366" y="1520"/>
                </a:lnTo>
                <a:lnTo>
                  <a:pt x="1530" y="2138"/>
                </a:lnTo>
                <a:lnTo>
                  <a:pt x="920" y="1974"/>
                </a:lnTo>
                <a:lnTo>
                  <a:pt x="252" y="1310"/>
                </a:lnTo>
                <a:lnTo>
                  <a:pt x="252" y="2270"/>
                </a:lnTo>
                <a:lnTo>
                  <a:pt x="252" y="2270"/>
                </a:lnTo>
                <a:lnTo>
                  <a:pt x="252" y="2284"/>
                </a:lnTo>
                <a:lnTo>
                  <a:pt x="254" y="2296"/>
                </a:lnTo>
                <a:lnTo>
                  <a:pt x="258" y="2308"/>
                </a:lnTo>
                <a:lnTo>
                  <a:pt x="262" y="2318"/>
                </a:lnTo>
                <a:lnTo>
                  <a:pt x="274" y="2340"/>
                </a:lnTo>
                <a:lnTo>
                  <a:pt x="288" y="2358"/>
                </a:lnTo>
                <a:lnTo>
                  <a:pt x="306" y="2374"/>
                </a:lnTo>
                <a:lnTo>
                  <a:pt x="328" y="2384"/>
                </a:lnTo>
                <a:lnTo>
                  <a:pt x="340" y="2390"/>
                </a:lnTo>
                <a:lnTo>
                  <a:pt x="352" y="2392"/>
                </a:lnTo>
                <a:lnTo>
                  <a:pt x="364" y="2394"/>
                </a:lnTo>
                <a:lnTo>
                  <a:pt x="376" y="2394"/>
                </a:lnTo>
                <a:lnTo>
                  <a:pt x="1910" y="2394"/>
                </a:lnTo>
                <a:lnTo>
                  <a:pt x="1910" y="2394"/>
                </a:lnTo>
                <a:lnTo>
                  <a:pt x="1922" y="2394"/>
                </a:lnTo>
                <a:lnTo>
                  <a:pt x="1934" y="2392"/>
                </a:lnTo>
                <a:lnTo>
                  <a:pt x="1946" y="2390"/>
                </a:lnTo>
                <a:lnTo>
                  <a:pt x="1958" y="2384"/>
                </a:lnTo>
                <a:lnTo>
                  <a:pt x="1978" y="2374"/>
                </a:lnTo>
                <a:lnTo>
                  <a:pt x="1998" y="2358"/>
                </a:lnTo>
                <a:lnTo>
                  <a:pt x="2012" y="2340"/>
                </a:lnTo>
                <a:lnTo>
                  <a:pt x="2024" y="2318"/>
                </a:lnTo>
                <a:lnTo>
                  <a:pt x="2028" y="2308"/>
                </a:lnTo>
                <a:lnTo>
                  <a:pt x="2030" y="2296"/>
                </a:lnTo>
                <a:lnTo>
                  <a:pt x="2032" y="2284"/>
                </a:lnTo>
                <a:lnTo>
                  <a:pt x="2034" y="2270"/>
                </a:lnTo>
                <a:lnTo>
                  <a:pt x="2034" y="634"/>
                </a:lnTo>
                <a:lnTo>
                  <a:pt x="1910" y="510"/>
                </a:lnTo>
                <a:close/>
                <a:moveTo>
                  <a:pt x="1384" y="648"/>
                </a:moveTo>
                <a:lnTo>
                  <a:pt x="1384" y="186"/>
                </a:lnTo>
                <a:lnTo>
                  <a:pt x="1524" y="326"/>
                </a:lnTo>
                <a:lnTo>
                  <a:pt x="1524" y="510"/>
                </a:lnTo>
                <a:lnTo>
                  <a:pt x="1708" y="510"/>
                </a:lnTo>
                <a:lnTo>
                  <a:pt x="1848" y="648"/>
                </a:lnTo>
                <a:lnTo>
                  <a:pt x="1384" y="648"/>
                </a:lnTo>
                <a:close/>
                <a:moveTo>
                  <a:pt x="272" y="972"/>
                </a:moveTo>
                <a:lnTo>
                  <a:pt x="956" y="1658"/>
                </a:lnTo>
                <a:lnTo>
                  <a:pt x="956" y="1658"/>
                </a:lnTo>
                <a:lnTo>
                  <a:pt x="940" y="1682"/>
                </a:lnTo>
                <a:lnTo>
                  <a:pt x="926" y="1708"/>
                </a:lnTo>
                <a:lnTo>
                  <a:pt x="914" y="1732"/>
                </a:lnTo>
                <a:lnTo>
                  <a:pt x="904" y="1758"/>
                </a:lnTo>
                <a:lnTo>
                  <a:pt x="172" y="1026"/>
                </a:lnTo>
                <a:lnTo>
                  <a:pt x="36" y="890"/>
                </a:lnTo>
                <a:lnTo>
                  <a:pt x="0" y="856"/>
                </a:lnTo>
                <a:lnTo>
                  <a:pt x="0" y="856"/>
                </a:lnTo>
                <a:lnTo>
                  <a:pt x="10" y="830"/>
                </a:lnTo>
                <a:lnTo>
                  <a:pt x="22" y="804"/>
                </a:lnTo>
                <a:lnTo>
                  <a:pt x="38" y="780"/>
                </a:lnTo>
                <a:lnTo>
                  <a:pt x="54" y="756"/>
                </a:lnTo>
                <a:lnTo>
                  <a:pt x="112" y="814"/>
                </a:lnTo>
                <a:lnTo>
                  <a:pt x="272" y="972"/>
                </a:lnTo>
                <a:close/>
                <a:moveTo>
                  <a:pt x="284" y="642"/>
                </a:moveTo>
                <a:lnTo>
                  <a:pt x="248" y="608"/>
                </a:lnTo>
                <a:lnTo>
                  <a:pt x="248" y="608"/>
                </a:lnTo>
                <a:lnTo>
                  <a:pt x="224" y="618"/>
                </a:lnTo>
                <a:lnTo>
                  <a:pt x="198" y="630"/>
                </a:lnTo>
                <a:lnTo>
                  <a:pt x="174" y="644"/>
                </a:lnTo>
                <a:lnTo>
                  <a:pt x="148" y="660"/>
                </a:lnTo>
                <a:lnTo>
                  <a:pt x="208" y="718"/>
                </a:lnTo>
                <a:lnTo>
                  <a:pt x="366" y="878"/>
                </a:lnTo>
                <a:lnTo>
                  <a:pt x="1052" y="1564"/>
                </a:lnTo>
                <a:lnTo>
                  <a:pt x="1052" y="1564"/>
                </a:lnTo>
                <a:lnTo>
                  <a:pt x="1076" y="1546"/>
                </a:lnTo>
                <a:lnTo>
                  <a:pt x="1100" y="1532"/>
                </a:lnTo>
                <a:lnTo>
                  <a:pt x="1126" y="1520"/>
                </a:lnTo>
                <a:lnTo>
                  <a:pt x="1152" y="1510"/>
                </a:lnTo>
                <a:lnTo>
                  <a:pt x="420" y="778"/>
                </a:lnTo>
                <a:lnTo>
                  <a:pt x="284" y="642"/>
                </a:lnTo>
                <a:close/>
                <a:moveTo>
                  <a:pt x="1336" y="1766"/>
                </a:moveTo>
                <a:lnTo>
                  <a:pt x="1336" y="1766"/>
                </a:lnTo>
                <a:lnTo>
                  <a:pt x="1326" y="1768"/>
                </a:lnTo>
                <a:lnTo>
                  <a:pt x="1314" y="1770"/>
                </a:lnTo>
                <a:lnTo>
                  <a:pt x="1300" y="1774"/>
                </a:lnTo>
                <a:lnTo>
                  <a:pt x="1284" y="1778"/>
                </a:lnTo>
                <a:lnTo>
                  <a:pt x="1268" y="1786"/>
                </a:lnTo>
                <a:lnTo>
                  <a:pt x="1252" y="1796"/>
                </a:lnTo>
                <a:lnTo>
                  <a:pt x="1236" y="1810"/>
                </a:lnTo>
                <a:lnTo>
                  <a:pt x="1218" y="1826"/>
                </a:lnTo>
                <a:lnTo>
                  <a:pt x="1218" y="1826"/>
                </a:lnTo>
                <a:lnTo>
                  <a:pt x="1202" y="1842"/>
                </a:lnTo>
                <a:lnTo>
                  <a:pt x="1190" y="1858"/>
                </a:lnTo>
                <a:lnTo>
                  <a:pt x="1180" y="1876"/>
                </a:lnTo>
                <a:lnTo>
                  <a:pt x="1172" y="1892"/>
                </a:lnTo>
                <a:lnTo>
                  <a:pt x="1166" y="1906"/>
                </a:lnTo>
                <a:lnTo>
                  <a:pt x="1162" y="1920"/>
                </a:lnTo>
                <a:lnTo>
                  <a:pt x="1160" y="1932"/>
                </a:lnTo>
                <a:lnTo>
                  <a:pt x="1160" y="1944"/>
                </a:lnTo>
                <a:lnTo>
                  <a:pt x="1402" y="2008"/>
                </a:lnTo>
                <a:lnTo>
                  <a:pt x="1336" y="1766"/>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a:p>
        </p:txBody>
      </p:sp>
      <p:grpSp>
        <p:nvGrpSpPr>
          <p:cNvPr id="84" name="Group 83"/>
          <p:cNvGrpSpPr/>
          <p:nvPr/>
        </p:nvGrpSpPr>
        <p:grpSpPr>
          <a:xfrm>
            <a:off x="7453556" y="5024941"/>
            <a:ext cx="409714" cy="317764"/>
            <a:chOff x="7772400" y="5314950"/>
            <a:chExt cx="481012" cy="373063"/>
          </a:xfrm>
          <a:solidFill>
            <a:schemeClr val="tx2"/>
          </a:solidFill>
        </p:grpSpPr>
        <p:sp>
          <p:nvSpPr>
            <p:cNvPr id="85" name="Freeform 15"/>
            <p:cNvSpPr>
              <a:spLocks noEditPoints="1"/>
            </p:cNvSpPr>
            <p:nvPr/>
          </p:nvSpPr>
          <p:spPr bwMode="auto">
            <a:xfrm>
              <a:off x="7772400" y="5314950"/>
              <a:ext cx="481012" cy="373063"/>
            </a:xfrm>
            <a:custGeom>
              <a:avLst/>
              <a:gdLst>
                <a:gd name="T0" fmla="*/ 25 w 303"/>
                <a:gd name="T1" fmla="*/ 0 h 235"/>
                <a:gd name="T2" fmla="*/ 21 w 303"/>
                <a:gd name="T3" fmla="*/ 0 h 235"/>
                <a:gd name="T4" fmla="*/ 12 w 303"/>
                <a:gd name="T5" fmla="*/ 4 h 235"/>
                <a:gd name="T6" fmla="*/ 5 w 303"/>
                <a:gd name="T7" fmla="*/ 12 h 235"/>
                <a:gd name="T8" fmla="*/ 2 w 303"/>
                <a:gd name="T9" fmla="*/ 20 h 235"/>
                <a:gd name="T10" fmla="*/ 0 w 303"/>
                <a:gd name="T11" fmla="*/ 209 h 235"/>
                <a:gd name="T12" fmla="*/ 2 w 303"/>
                <a:gd name="T13" fmla="*/ 215 h 235"/>
                <a:gd name="T14" fmla="*/ 5 w 303"/>
                <a:gd name="T15" fmla="*/ 223 h 235"/>
                <a:gd name="T16" fmla="*/ 12 w 303"/>
                <a:gd name="T17" fmla="*/ 231 h 235"/>
                <a:gd name="T18" fmla="*/ 21 w 303"/>
                <a:gd name="T19" fmla="*/ 235 h 235"/>
                <a:gd name="T20" fmla="*/ 279 w 303"/>
                <a:gd name="T21" fmla="*/ 235 h 235"/>
                <a:gd name="T22" fmla="*/ 283 w 303"/>
                <a:gd name="T23" fmla="*/ 235 h 235"/>
                <a:gd name="T24" fmla="*/ 292 w 303"/>
                <a:gd name="T25" fmla="*/ 231 h 235"/>
                <a:gd name="T26" fmla="*/ 299 w 303"/>
                <a:gd name="T27" fmla="*/ 223 h 235"/>
                <a:gd name="T28" fmla="*/ 302 w 303"/>
                <a:gd name="T29" fmla="*/ 215 h 235"/>
                <a:gd name="T30" fmla="*/ 303 w 303"/>
                <a:gd name="T31" fmla="*/ 26 h 235"/>
                <a:gd name="T32" fmla="*/ 302 w 303"/>
                <a:gd name="T33" fmla="*/ 20 h 235"/>
                <a:gd name="T34" fmla="*/ 299 w 303"/>
                <a:gd name="T35" fmla="*/ 12 h 235"/>
                <a:gd name="T36" fmla="*/ 292 w 303"/>
                <a:gd name="T37" fmla="*/ 4 h 235"/>
                <a:gd name="T38" fmla="*/ 283 w 303"/>
                <a:gd name="T39" fmla="*/ 0 h 235"/>
                <a:gd name="T40" fmla="*/ 279 w 303"/>
                <a:gd name="T41" fmla="*/ 0 h 235"/>
                <a:gd name="T42" fmla="*/ 35 w 303"/>
                <a:gd name="T43" fmla="*/ 215 h 235"/>
                <a:gd name="T44" fmla="*/ 269 w 303"/>
                <a:gd name="T45" fmla="*/ 20 h 235"/>
                <a:gd name="T46" fmla="*/ 285 w 303"/>
                <a:gd name="T47" fmla="*/ 128 h 235"/>
                <a:gd name="T48" fmla="*/ 280 w 303"/>
                <a:gd name="T49" fmla="*/ 127 h 235"/>
                <a:gd name="T50" fmla="*/ 276 w 303"/>
                <a:gd name="T51" fmla="*/ 121 h 235"/>
                <a:gd name="T52" fmla="*/ 274 w 303"/>
                <a:gd name="T53" fmla="*/ 117 h 235"/>
                <a:gd name="T54" fmla="*/ 277 w 303"/>
                <a:gd name="T55" fmla="*/ 110 h 235"/>
                <a:gd name="T56" fmla="*/ 285 w 303"/>
                <a:gd name="T57" fmla="*/ 107 h 235"/>
                <a:gd name="T58" fmla="*/ 289 w 303"/>
                <a:gd name="T59" fmla="*/ 108 h 235"/>
                <a:gd name="T60" fmla="*/ 295 w 303"/>
                <a:gd name="T61" fmla="*/ 114 h 235"/>
                <a:gd name="T62" fmla="*/ 296 w 303"/>
                <a:gd name="T63" fmla="*/ 117 h 235"/>
                <a:gd name="T64" fmla="*/ 292 w 303"/>
                <a:gd name="T65" fmla="*/ 125 h 235"/>
                <a:gd name="T66" fmla="*/ 285 w 303"/>
                <a:gd name="T67" fmla="*/ 12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235">
                  <a:moveTo>
                    <a:pt x="279" y="0"/>
                  </a:moveTo>
                  <a:lnTo>
                    <a:pt x="25" y="0"/>
                  </a:lnTo>
                  <a:lnTo>
                    <a:pt x="25" y="0"/>
                  </a:lnTo>
                  <a:lnTo>
                    <a:pt x="21" y="0"/>
                  </a:lnTo>
                  <a:lnTo>
                    <a:pt x="16" y="1"/>
                  </a:lnTo>
                  <a:lnTo>
                    <a:pt x="12" y="4"/>
                  </a:lnTo>
                  <a:lnTo>
                    <a:pt x="8" y="7"/>
                  </a:lnTo>
                  <a:lnTo>
                    <a:pt x="5" y="12"/>
                  </a:lnTo>
                  <a:lnTo>
                    <a:pt x="3" y="16"/>
                  </a:lnTo>
                  <a:lnTo>
                    <a:pt x="2" y="20"/>
                  </a:lnTo>
                  <a:lnTo>
                    <a:pt x="0" y="26"/>
                  </a:lnTo>
                  <a:lnTo>
                    <a:pt x="0" y="209"/>
                  </a:lnTo>
                  <a:lnTo>
                    <a:pt x="0" y="209"/>
                  </a:lnTo>
                  <a:lnTo>
                    <a:pt x="2" y="215"/>
                  </a:lnTo>
                  <a:lnTo>
                    <a:pt x="3" y="219"/>
                  </a:lnTo>
                  <a:lnTo>
                    <a:pt x="5" y="223"/>
                  </a:lnTo>
                  <a:lnTo>
                    <a:pt x="8" y="228"/>
                  </a:lnTo>
                  <a:lnTo>
                    <a:pt x="12" y="231"/>
                  </a:lnTo>
                  <a:lnTo>
                    <a:pt x="16" y="234"/>
                  </a:lnTo>
                  <a:lnTo>
                    <a:pt x="21" y="235"/>
                  </a:lnTo>
                  <a:lnTo>
                    <a:pt x="25" y="235"/>
                  </a:lnTo>
                  <a:lnTo>
                    <a:pt x="279" y="235"/>
                  </a:lnTo>
                  <a:lnTo>
                    <a:pt x="279" y="235"/>
                  </a:lnTo>
                  <a:lnTo>
                    <a:pt x="283" y="235"/>
                  </a:lnTo>
                  <a:lnTo>
                    <a:pt x="287" y="234"/>
                  </a:lnTo>
                  <a:lnTo>
                    <a:pt x="292" y="231"/>
                  </a:lnTo>
                  <a:lnTo>
                    <a:pt x="296" y="228"/>
                  </a:lnTo>
                  <a:lnTo>
                    <a:pt x="299" y="223"/>
                  </a:lnTo>
                  <a:lnTo>
                    <a:pt x="300" y="219"/>
                  </a:lnTo>
                  <a:lnTo>
                    <a:pt x="302" y="215"/>
                  </a:lnTo>
                  <a:lnTo>
                    <a:pt x="303" y="209"/>
                  </a:lnTo>
                  <a:lnTo>
                    <a:pt x="303" y="26"/>
                  </a:lnTo>
                  <a:lnTo>
                    <a:pt x="303" y="26"/>
                  </a:lnTo>
                  <a:lnTo>
                    <a:pt x="302" y="20"/>
                  </a:lnTo>
                  <a:lnTo>
                    <a:pt x="300" y="16"/>
                  </a:lnTo>
                  <a:lnTo>
                    <a:pt x="299" y="12"/>
                  </a:lnTo>
                  <a:lnTo>
                    <a:pt x="296" y="7"/>
                  </a:lnTo>
                  <a:lnTo>
                    <a:pt x="292" y="4"/>
                  </a:lnTo>
                  <a:lnTo>
                    <a:pt x="287" y="1"/>
                  </a:lnTo>
                  <a:lnTo>
                    <a:pt x="283" y="0"/>
                  </a:lnTo>
                  <a:lnTo>
                    <a:pt x="279" y="0"/>
                  </a:lnTo>
                  <a:lnTo>
                    <a:pt x="279" y="0"/>
                  </a:lnTo>
                  <a:close/>
                  <a:moveTo>
                    <a:pt x="269" y="215"/>
                  </a:moveTo>
                  <a:lnTo>
                    <a:pt x="35" y="215"/>
                  </a:lnTo>
                  <a:lnTo>
                    <a:pt x="35" y="20"/>
                  </a:lnTo>
                  <a:lnTo>
                    <a:pt x="269" y="20"/>
                  </a:lnTo>
                  <a:lnTo>
                    <a:pt x="269" y="215"/>
                  </a:lnTo>
                  <a:close/>
                  <a:moveTo>
                    <a:pt x="285" y="128"/>
                  </a:moveTo>
                  <a:lnTo>
                    <a:pt x="285" y="128"/>
                  </a:lnTo>
                  <a:lnTo>
                    <a:pt x="280" y="127"/>
                  </a:lnTo>
                  <a:lnTo>
                    <a:pt x="277" y="125"/>
                  </a:lnTo>
                  <a:lnTo>
                    <a:pt x="276" y="121"/>
                  </a:lnTo>
                  <a:lnTo>
                    <a:pt x="274" y="117"/>
                  </a:lnTo>
                  <a:lnTo>
                    <a:pt x="274" y="117"/>
                  </a:lnTo>
                  <a:lnTo>
                    <a:pt x="276" y="114"/>
                  </a:lnTo>
                  <a:lnTo>
                    <a:pt x="277" y="110"/>
                  </a:lnTo>
                  <a:lnTo>
                    <a:pt x="280" y="108"/>
                  </a:lnTo>
                  <a:lnTo>
                    <a:pt x="285" y="107"/>
                  </a:lnTo>
                  <a:lnTo>
                    <a:pt x="285" y="107"/>
                  </a:lnTo>
                  <a:lnTo>
                    <a:pt x="289" y="108"/>
                  </a:lnTo>
                  <a:lnTo>
                    <a:pt x="292" y="110"/>
                  </a:lnTo>
                  <a:lnTo>
                    <a:pt x="295" y="114"/>
                  </a:lnTo>
                  <a:lnTo>
                    <a:pt x="296" y="117"/>
                  </a:lnTo>
                  <a:lnTo>
                    <a:pt x="296" y="117"/>
                  </a:lnTo>
                  <a:lnTo>
                    <a:pt x="295" y="121"/>
                  </a:lnTo>
                  <a:lnTo>
                    <a:pt x="292" y="125"/>
                  </a:lnTo>
                  <a:lnTo>
                    <a:pt x="289" y="127"/>
                  </a:lnTo>
                  <a:lnTo>
                    <a:pt x="285" y="128"/>
                  </a:lnTo>
                  <a:lnTo>
                    <a:pt x="285" y="12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6" name="Freeform 16"/>
            <p:cNvSpPr>
              <a:spLocks/>
            </p:cNvSpPr>
            <p:nvPr/>
          </p:nvSpPr>
          <p:spPr bwMode="auto">
            <a:xfrm>
              <a:off x="7839075" y="5376863"/>
              <a:ext cx="347662" cy="268288"/>
            </a:xfrm>
            <a:custGeom>
              <a:avLst/>
              <a:gdLst>
                <a:gd name="T0" fmla="*/ 0 w 219"/>
                <a:gd name="T1" fmla="*/ 124 h 169"/>
                <a:gd name="T2" fmla="*/ 0 w 219"/>
                <a:gd name="T3" fmla="*/ 164 h 169"/>
                <a:gd name="T4" fmla="*/ 0 w 219"/>
                <a:gd name="T5" fmla="*/ 164 h 169"/>
                <a:gd name="T6" fmla="*/ 2 w 219"/>
                <a:gd name="T7" fmla="*/ 167 h 169"/>
                <a:gd name="T8" fmla="*/ 6 w 219"/>
                <a:gd name="T9" fmla="*/ 169 h 169"/>
                <a:gd name="T10" fmla="*/ 214 w 219"/>
                <a:gd name="T11" fmla="*/ 169 h 169"/>
                <a:gd name="T12" fmla="*/ 214 w 219"/>
                <a:gd name="T13" fmla="*/ 169 h 169"/>
                <a:gd name="T14" fmla="*/ 218 w 219"/>
                <a:gd name="T15" fmla="*/ 167 h 169"/>
                <a:gd name="T16" fmla="*/ 219 w 219"/>
                <a:gd name="T17" fmla="*/ 164 h 169"/>
                <a:gd name="T18" fmla="*/ 219 w 219"/>
                <a:gd name="T19" fmla="*/ 0 h 169"/>
                <a:gd name="T20" fmla="*/ 219 w 219"/>
                <a:gd name="T21" fmla="*/ 0 h 169"/>
                <a:gd name="T22" fmla="*/ 196 w 219"/>
                <a:gd name="T23" fmla="*/ 19 h 169"/>
                <a:gd name="T24" fmla="*/ 173 w 219"/>
                <a:gd name="T25" fmla="*/ 36 h 169"/>
                <a:gd name="T26" fmla="*/ 147 w 219"/>
                <a:gd name="T27" fmla="*/ 53 h 169"/>
                <a:gd name="T28" fmla="*/ 121 w 219"/>
                <a:gd name="T29" fmla="*/ 69 h 169"/>
                <a:gd name="T30" fmla="*/ 93 w 219"/>
                <a:gd name="T31" fmla="*/ 85 h 169"/>
                <a:gd name="T32" fmla="*/ 64 w 219"/>
                <a:gd name="T33" fmla="*/ 99 h 169"/>
                <a:gd name="T34" fmla="*/ 32 w 219"/>
                <a:gd name="T35" fmla="*/ 112 h 169"/>
                <a:gd name="T36" fmla="*/ 0 w 219"/>
                <a:gd name="T37" fmla="*/ 124 h 169"/>
                <a:gd name="T38" fmla="*/ 0 w 219"/>
                <a:gd name="T39" fmla="*/ 124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9" h="169">
                  <a:moveTo>
                    <a:pt x="0" y="124"/>
                  </a:moveTo>
                  <a:lnTo>
                    <a:pt x="0" y="164"/>
                  </a:lnTo>
                  <a:lnTo>
                    <a:pt x="0" y="164"/>
                  </a:lnTo>
                  <a:lnTo>
                    <a:pt x="2" y="167"/>
                  </a:lnTo>
                  <a:lnTo>
                    <a:pt x="6" y="169"/>
                  </a:lnTo>
                  <a:lnTo>
                    <a:pt x="214" y="169"/>
                  </a:lnTo>
                  <a:lnTo>
                    <a:pt x="214" y="169"/>
                  </a:lnTo>
                  <a:lnTo>
                    <a:pt x="218" y="167"/>
                  </a:lnTo>
                  <a:lnTo>
                    <a:pt x="219" y="164"/>
                  </a:lnTo>
                  <a:lnTo>
                    <a:pt x="219" y="0"/>
                  </a:lnTo>
                  <a:lnTo>
                    <a:pt x="219" y="0"/>
                  </a:lnTo>
                  <a:lnTo>
                    <a:pt x="196" y="19"/>
                  </a:lnTo>
                  <a:lnTo>
                    <a:pt x="173" y="36"/>
                  </a:lnTo>
                  <a:lnTo>
                    <a:pt x="147" y="53"/>
                  </a:lnTo>
                  <a:lnTo>
                    <a:pt x="121" y="69"/>
                  </a:lnTo>
                  <a:lnTo>
                    <a:pt x="93" y="85"/>
                  </a:lnTo>
                  <a:lnTo>
                    <a:pt x="64" y="99"/>
                  </a:lnTo>
                  <a:lnTo>
                    <a:pt x="32" y="112"/>
                  </a:lnTo>
                  <a:lnTo>
                    <a:pt x="0" y="124"/>
                  </a:lnTo>
                  <a:lnTo>
                    <a:pt x="0" y="1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sp>
        <p:nvSpPr>
          <p:cNvPr id="87" name="Freeform 4843"/>
          <p:cNvSpPr>
            <a:spLocks noEditPoints="1"/>
          </p:cNvSpPr>
          <p:nvPr/>
        </p:nvSpPr>
        <p:spPr bwMode="auto">
          <a:xfrm>
            <a:off x="7417906" y="3725269"/>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rgbClr val="968C6D"/>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Tree>
    <p:custDataLst>
      <p:tags r:id="rId1"/>
    </p:custDataLst>
    <p:extLst>
      <p:ext uri="{BB962C8B-B14F-4D97-AF65-F5344CB8AC3E}">
        <p14:creationId xmlns:p14="http://schemas.microsoft.com/office/powerpoint/2010/main" val="3515342160"/>
      </p:ext>
    </p:extLst>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Sections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43</a:t>
            </a:fld>
            <a:endParaRPr lang="en-GB"/>
          </a:p>
        </p:txBody>
      </p:sp>
      <p:grpSp>
        <p:nvGrpSpPr>
          <p:cNvPr id="6" name="Group 5"/>
          <p:cNvGrpSpPr/>
          <p:nvPr/>
        </p:nvGrpSpPr>
        <p:grpSpPr>
          <a:xfrm>
            <a:off x="3258468" y="1319409"/>
            <a:ext cx="5928816" cy="5811839"/>
            <a:chOff x="3258468" y="1319409"/>
            <a:chExt cx="5928816" cy="5811839"/>
          </a:xfrm>
        </p:grpSpPr>
        <p:sp>
          <p:nvSpPr>
            <p:cNvPr id="78" name="Freeform 40"/>
            <p:cNvSpPr>
              <a:spLocks/>
            </p:cNvSpPr>
            <p:nvPr/>
          </p:nvSpPr>
          <p:spPr bwMode="auto">
            <a:xfrm>
              <a:off x="3258468" y="4732475"/>
              <a:ext cx="436814" cy="436814"/>
            </a:xfrm>
            <a:custGeom>
              <a:avLst/>
              <a:gdLst>
                <a:gd name="T0" fmla="*/ 148 w 295"/>
                <a:gd name="T1" fmla="*/ 0 h 295"/>
                <a:gd name="T2" fmla="*/ 178 w 295"/>
                <a:gd name="T3" fmla="*/ 4 h 295"/>
                <a:gd name="T4" fmla="*/ 206 w 295"/>
                <a:gd name="T5" fmla="*/ 12 h 295"/>
                <a:gd name="T6" fmla="*/ 230 w 295"/>
                <a:gd name="T7" fmla="*/ 25 h 295"/>
                <a:gd name="T8" fmla="*/ 253 w 295"/>
                <a:gd name="T9" fmla="*/ 44 h 295"/>
                <a:gd name="T10" fmla="*/ 270 w 295"/>
                <a:gd name="T11" fmla="*/ 65 h 295"/>
                <a:gd name="T12" fmla="*/ 284 w 295"/>
                <a:gd name="T13" fmla="*/ 89 h 295"/>
                <a:gd name="T14" fmla="*/ 293 w 295"/>
                <a:gd name="T15" fmla="*/ 117 h 295"/>
                <a:gd name="T16" fmla="*/ 295 w 295"/>
                <a:gd name="T17" fmla="*/ 147 h 295"/>
                <a:gd name="T18" fmla="*/ 295 w 295"/>
                <a:gd name="T19" fmla="*/ 162 h 295"/>
                <a:gd name="T20" fmla="*/ 289 w 295"/>
                <a:gd name="T21" fmla="*/ 190 h 295"/>
                <a:gd name="T22" fmla="*/ 277 w 295"/>
                <a:gd name="T23" fmla="*/ 218 h 295"/>
                <a:gd name="T24" fmla="*/ 261 w 295"/>
                <a:gd name="T25" fmla="*/ 241 h 295"/>
                <a:gd name="T26" fmla="*/ 242 w 295"/>
                <a:gd name="T27" fmla="*/ 262 h 295"/>
                <a:gd name="T28" fmla="*/ 218 w 295"/>
                <a:gd name="T29" fmla="*/ 278 h 295"/>
                <a:gd name="T30" fmla="*/ 192 w 295"/>
                <a:gd name="T31" fmla="*/ 288 h 295"/>
                <a:gd name="T32" fmla="*/ 162 w 295"/>
                <a:gd name="T33" fmla="*/ 295 h 295"/>
                <a:gd name="T34" fmla="*/ 148 w 295"/>
                <a:gd name="T35" fmla="*/ 295 h 295"/>
                <a:gd name="T36" fmla="*/ 118 w 295"/>
                <a:gd name="T37" fmla="*/ 291 h 295"/>
                <a:gd name="T38" fmla="*/ 91 w 295"/>
                <a:gd name="T39" fmla="*/ 283 h 295"/>
                <a:gd name="T40" fmla="*/ 66 w 295"/>
                <a:gd name="T41" fmla="*/ 271 h 295"/>
                <a:gd name="T42" fmla="*/ 43 w 295"/>
                <a:gd name="T43" fmla="*/ 251 h 295"/>
                <a:gd name="T44" fmla="*/ 26 w 295"/>
                <a:gd name="T45" fmla="*/ 230 h 295"/>
                <a:gd name="T46" fmla="*/ 12 w 295"/>
                <a:gd name="T47" fmla="*/ 204 h 295"/>
                <a:gd name="T48" fmla="*/ 3 w 295"/>
                <a:gd name="T49" fmla="*/ 176 h 295"/>
                <a:gd name="T50" fmla="*/ 0 w 295"/>
                <a:gd name="T51" fmla="*/ 147 h 295"/>
                <a:gd name="T52" fmla="*/ 2 w 295"/>
                <a:gd name="T53" fmla="*/ 133 h 295"/>
                <a:gd name="T54" fmla="*/ 7 w 295"/>
                <a:gd name="T55" fmla="*/ 103 h 295"/>
                <a:gd name="T56" fmla="*/ 19 w 295"/>
                <a:gd name="T57" fmla="*/ 77 h 295"/>
                <a:gd name="T58" fmla="*/ 35 w 295"/>
                <a:gd name="T59" fmla="*/ 54 h 295"/>
                <a:gd name="T60" fmla="*/ 54 w 295"/>
                <a:gd name="T61" fmla="*/ 33 h 295"/>
                <a:gd name="T62" fmla="*/ 77 w 295"/>
                <a:gd name="T63" fmla="*/ 18 h 295"/>
                <a:gd name="T64" fmla="*/ 105 w 295"/>
                <a:gd name="T65" fmla="*/ 7 h 295"/>
                <a:gd name="T66" fmla="*/ 132 w 295"/>
                <a:gd name="T67" fmla="*/ 0 h 295"/>
                <a:gd name="T68" fmla="*/ 148 w 295"/>
                <a:gd name="T6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5" h="295">
                  <a:moveTo>
                    <a:pt x="148" y="0"/>
                  </a:moveTo>
                  <a:lnTo>
                    <a:pt x="148" y="0"/>
                  </a:lnTo>
                  <a:lnTo>
                    <a:pt x="162" y="0"/>
                  </a:lnTo>
                  <a:lnTo>
                    <a:pt x="178" y="4"/>
                  </a:lnTo>
                  <a:lnTo>
                    <a:pt x="192" y="7"/>
                  </a:lnTo>
                  <a:lnTo>
                    <a:pt x="206" y="12"/>
                  </a:lnTo>
                  <a:lnTo>
                    <a:pt x="218" y="18"/>
                  </a:lnTo>
                  <a:lnTo>
                    <a:pt x="230" y="25"/>
                  </a:lnTo>
                  <a:lnTo>
                    <a:pt x="242" y="33"/>
                  </a:lnTo>
                  <a:lnTo>
                    <a:pt x="253" y="44"/>
                  </a:lnTo>
                  <a:lnTo>
                    <a:pt x="261" y="54"/>
                  </a:lnTo>
                  <a:lnTo>
                    <a:pt x="270" y="65"/>
                  </a:lnTo>
                  <a:lnTo>
                    <a:pt x="277" y="77"/>
                  </a:lnTo>
                  <a:lnTo>
                    <a:pt x="284" y="89"/>
                  </a:lnTo>
                  <a:lnTo>
                    <a:pt x="289" y="103"/>
                  </a:lnTo>
                  <a:lnTo>
                    <a:pt x="293" y="117"/>
                  </a:lnTo>
                  <a:lnTo>
                    <a:pt x="295" y="133"/>
                  </a:lnTo>
                  <a:lnTo>
                    <a:pt x="295" y="147"/>
                  </a:lnTo>
                  <a:lnTo>
                    <a:pt x="295" y="147"/>
                  </a:lnTo>
                  <a:lnTo>
                    <a:pt x="295" y="162"/>
                  </a:lnTo>
                  <a:lnTo>
                    <a:pt x="293" y="176"/>
                  </a:lnTo>
                  <a:lnTo>
                    <a:pt x="289" y="190"/>
                  </a:lnTo>
                  <a:lnTo>
                    <a:pt x="284" y="204"/>
                  </a:lnTo>
                  <a:lnTo>
                    <a:pt x="277" y="218"/>
                  </a:lnTo>
                  <a:lnTo>
                    <a:pt x="270" y="230"/>
                  </a:lnTo>
                  <a:lnTo>
                    <a:pt x="261" y="241"/>
                  </a:lnTo>
                  <a:lnTo>
                    <a:pt x="253" y="251"/>
                  </a:lnTo>
                  <a:lnTo>
                    <a:pt x="242" y="262"/>
                  </a:lnTo>
                  <a:lnTo>
                    <a:pt x="230" y="271"/>
                  </a:lnTo>
                  <a:lnTo>
                    <a:pt x="218" y="278"/>
                  </a:lnTo>
                  <a:lnTo>
                    <a:pt x="206" y="283"/>
                  </a:lnTo>
                  <a:lnTo>
                    <a:pt x="192" y="288"/>
                  </a:lnTo>
                  <a:lnTo>
                    <a:pt x="178" y="291"/>
                  </a:lnTo>
                  <a:lnTo>
                    <a:pt x="162" y="295"/>
                  </a:lnTo>
                  <a:lnTo>
                    <a:pt x="148" y="295"/>
                  </a:lnTo>
                  <a:lnTo>
                    <a:pt x="148" y="295"/>
                  </a:lnTo>
                  <a:lnTo>
                    <a:pt x="132" y="295"/>
                  </a:lnTo>
                  <a:lnTo>
                    <a:pt x="118" y="291"/>
                  </a:lnTo>
                  <a:lnTo>
                    <a:pt x="105" y="288"/>
                  </a:lnTo>
                  <a:lnTo>
                    <a:pt x="91" y="283"/>
                  </a:lnTo>
                  <a:lnTo>
                    <a:pt x="77" y="278"/>
                  </a:lnTo>
                  <a:lnTo>
                    <a:pt x="66" y="271"/>
                  </a:lnTo>
                  <a:lnTo>
                    <a:pt x="54" y="262"/>
                  </a:lnTo>
                  <a:lnTo>
                    <a:pt x="43" y="251"/>
                  </a:lnTo>
                  <a:lnTo>
                    <a:pt x="35" y="241"/>
                  </a:lnTo>
                  <a:lnTo>
                    <a:pt x="26" y="230"/>
                  </a:lnTo>
                  <a:lnTo>
                    <a:pt x="19" y="218"/>
                  </a:lnTo>
                  <a:lnTo>
                    <a:pt x="12" y="204"/>
                  </a:lnTo>
                  <a:lnTo>
                    <a:pt x="7" y="190"/>
                  </a:lnTo>
                  <a:lnTo>
                    <a:pt x="3" y="176"/>
                  </a:lnTo>
                  <a:lnTo>
                    <a:pt x="2" y="162"/>
                  </a:lnTo>
                  <a:lnTo>
                    <a:pt x="0" y="147"/>
                  </a:lnTo>
                  <a:lnTo>
                    <a:pt x="0" y="147"/>
                  </a:lnTo>
                  <a:lnTo>
                    <a:pt x="2" y="133"/>
                  </a:lnTo>
                  <a:lnTo>
                    <a:pt x="3" y="117"/>
                  </a:lnTo>
                  <a:lnTo>
                    <a:pt x="7" y="103"/>
                  </a:lnTo>
                  <a:lnTo>
                    <a:pt x="12" y="89"/>
                  </a:lnTo>
                  <a:lnTo>
                    <a:pt x="19" y="77"/>
                  </a:lnTo>
                  <a:lnTo>
                    <a:pt x="26" y="65"/>
                  </a:lnTo>
                  <a:lnTo>
                    <a:pt x="35" y="54"/>
                  </a:lnTo>
                  <a:lnTo>
                    <a:pt x="43" y="44"/>
                  </a:lnTo>
                  <a:lnTo>
                    <a:pt x="54" y="33"/>
                  </a:lnTo>
                  <a:lnTo>
                    <a:pt x="66" y="25"/>
                  </a:lnTo>
                  <a:lnTo>
                    <a:pt x="77" y="18"/>
                  </a:lnTo>
                  <a:lnTo>
                    <a:pt x="91" y="12"/>
                  </a:lnTo>
                  <a:lnTo>
                    <a:pt x="105" y="7"/>
                  </a:lnTo>
                  <a:lnTo>
                    <a:pt x="118" y="4"/>
                  </a:lnTo>
                  <a:lnTo>
                    <a:pt x="132" y="0"/>
                  </a:lnTo>
                  <a:lnTo>
                    <a:pt x="148" y="0"/>
                  </a:lnTo>
                  <a:lnTo>
                    <a:pt x="148" y="0"/>
                  </a:lnTo>
                  <a:close/>
                </a:path>
              </a:pathLst>
            </a:custGeom>
            <a:solidFill>
              <a:srgbClr val="EB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52" name="Freeform 15"/>
            <p:cNvSpPr>
              <a:spLocks/>
            </p:cNvSpPr>
            <p:nvPr/>
          </p:nvSpPr>
          <p:spPr bwMode="auto">
            <a:xfrm>
              <a:off x="3373964" y="4239395"/>
              <a:ext cx="2893333" cy="2891853"/>
            </a:xfrm>
            <a:custGeom>
              <a:avLst/>
              <a:gdLst>
                <a:gd name="T0" fmla="*/ 977 w 1954"/>
                <a:gd name="T1" fmla="*/ 1953 h 1953"/>
                <a:gd name="T2" fmla="*/ 878 w 1954"/>
                <a:gd name="T3" fmla="*/ 1948 h 1953"/>
                <a:gd name="T4" fmla="*/ 782 w 1954"/>
                <a:gd name="T5" fmla="*/ 1934 h 1953"/>
                <a:gd name="T6" fmla="*/ 687 w 1954"/>
                <a:gd name="T7" fmla="*/ 1910 h 1953"/>
                <a:gd name="T8" fmla="*/ 599 w 1954"/>
                <a:gd name="T9" fmla="*/ 1877 h 1953"/>
                <a:gd name="T10" fmla="*/ 513 w 1954"/>
                <a:gd name="T11" fmla="*/ 1835 h 1953"/>
                <a:gd name="T12" fmla="*/ 433 w 1954"/>
                <a:gd name="T13" fmla="*/ 1786 h 1953"/>
                <a:gd name="T14" fmla="*/ 356 w 1954"/>
                <a:gd name="T15" fmla="*/ 1730 h 1953"/>
                <a:gd name="T16" fmla="*/ 288 w 1954"/>
                <a:gd name="T17" fmla="*/ 1667 h 1953"/>
                <a:gd name="T18" fmla="*/ 224 w 1954"/>
                <a:gd name="T19" fmla="*/ 1598 h 1953"/>
                <a:gd name="T20" fmla="*/ 168 w 1954"/>
                <a:gd name="T21" fmla="*/ 1523 h 1953"/>
                <a:gd name="T22" fmla="*/ 119 w 1954"/>
                <a:gd name="T23" fmla="*/ 1441 h 1953"/>
                <a:gd name="T24" fmla="*/ 77 w 1954"/>
                <a:gd name="T25" fmla="*/ 1355 h 1953"/>
                <a:gd name="T26" fmla="*/ 44 w 1954"/>
                <a:gd name="T27" fmla="*/ 1266 h 1953"/>
                <a:gd name="T28" fmla="*/ 20 w 1954"/>
                <a:gd name="T29" fmla="*/ 1172 h 1953"/>
                <a:gd name="T30" fmla="*/ 6 w 1954"/>
                <a:gd name="T31" fmla="*/ 1076 h 1953"/>
                <a:gd name="T32" fmla="*/ 0 w 1954"/>
                <a:gd name="T33" fmla="*/ 977 h 1953"/>
                <a:gd name="T34" fmla="*/ 2 w 1954"/>
                <a:gd name="T35" fmla="*/ 926 h 1953"/>
                <a:gd name="T36" fmla="*/ 11 w 1954"/>
                <a:gd name="T37" fmla="*/ 829 h 1953"/>
                <a:gd name="T38" fmla="*/ 32 w 1954"/>
                <a:gd name="T39" fmla="*/ 733 h 1953"/>
                <a:gd name="T40" fmla="*/ 60 w 1954"/>
                <a:gd name="T41" fmla="*/ 642 h 1953"/>
                <a:gd name="T42" fmla="*/ 96 w 1954"/>
                <a:gd name="T43" fmla="*/ 555 h 1953"/>
                <a:gd name="T44" fmla="*/ 142 w 1954"/>
                <a:gd name="T45" fmla="*/ 471 h 1953"/>
                <a:gd name="T46" fmla="*/ 196 w 1954"/>
                <a:gd name="T47" fmla="*/ 393 h 1953"/>
                <a:gd name="T48" fmla="*/ 255 w 1954"/>
                <a:gd name="T49" fmla="*/ 321 h 1953"/>
                <a:gd name="T50" fmla="*/ 321 w 1954"/>
                <a:gd name="T51" fmla="*/ 255 h 1953"/>
                <a:gd name="T52" fmla="*/ 394 w 1954"/>
                <a:gd name="T53" fmla="*/ 195 h 1953"/>
                <a:gd name="T54" fmla="*/ 471 w 1954"/>
                <a:gd name="T55" fmla="*/ 141 h 1953"/>
                <a:gd name="T56" fmla="*/ 555 w 1954"/>
                <a:gd name="T57" fmla="*/ 96 h 1953"/>
                <a:gd name="T58" fmla="*/ 642 w 1954"/>
                <a:gd name="T59" fmla="*/ 59 h 1953"/>
                <a:gd name="T60" fmla="*/ 735 w 1954"/>
                <a:gd name="T61" fmla="*/ 31 h 1953"/>
                <a:gd name="T62" fmla="*/ 829 w 1954"/>
                <a:gd name="T63" fmla="*/ 11 h 1953"/>
                <a:gd name="T64" fmla="*/ 926 w 1954"/>
                <a:gd name="T65" fmla="*/ 2 h 1953"/>
                <a:gd name="T66" fmla="*/ 1954 w 1954"/>
                <a:gd name="T67" fmla="*/ 0 h 1953"/>
                <a:gd name="T68" fmla="*/ 1954 w 1954"/>
                <a:gd name="T69" fmla="*/ 977 h 1953"/>
                <a:gd name="T70" fmla="*/ 1948 w 1954"/>
                <a:gd name="T71" fmla="*/ 1076 h 1953"/>
                <a:gd name="T72" fmla="*/ 1934 w 1954"/>
                <a:gd name="T73" fmla="*/ 1172 h 1953"/>
                <a:gd name="T74" fmla="*/ 1910 w 1954"/>
                <a:gd name="T75" fmla="*/ 1266 h 1953"/>
                <a:gd name="T76" fmla="*/ 1877 w 1954"/>
                <a:gd name="T77" fmla="*/ 1355 h 1953"/>
                <a:gd name="T78" fmla="*/ 1835 w 1954"/>
                <a:gd name="T79" fmla="*/ 1441 h 1953"/>
                <a:gd name="T80" fmla="*/ 1786 w 1954"/>
                <a:gd name="T81" fmla="*/ 1523 h 1953"/>
                <a:gd name="T82" fmla="*/ 1730 w 1954"/>
                <a:gd name="T83" fmla="*/ 1598 h 1953"/>
                <a:gd name="T84" fmla="*/ 1668 w 1954"/>
                <a:gd name="T85" fmla="*/ 1667 h 1953"/>
                <a:gd name="T86" fmla="*/ 1598 w 1954"/>
                <a:gd name="T87" fmla="*/ 1730 h 1953"/>
                <a:gd name="T88" fmla="*/ 1523 w 1954"/>
                <a:gd name="T89" fmla="*/ 1786 h 1953"/>
                <a:gd name="T90" fmla="*/ 1443 w 1954"/>
                <a:gd name="T91" fmla="*/ 1835 h 1953"/>
                <a:gd name="T92" fmla="*/ 1357 w 1954"/>
                <a:gd name="T93" fmla="*/ 1877 h 1953"/>
                <a:gd name="T94" fmla="*/ 1266 w 1954"/>
                <a:gd name="T95" fmla="*/ 1910 h 1953"/>
                <a:gd name="T96" fmla="*/ 1174 w 1954"/>
                <a:gd name="T97" fmla="*/ 1934 h 1953"/>
                <a:gd name="T98" fmla="*/ 1076 w 1954"/>
                <a:gd name="T99" fmla="*/ 1948 h 1953"/>
                <a:gd name="T100" fmla="*/ 977 w 1954"/>
                <a:gd name="T101" fmla="*/ 195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4" h="1953">
                  <a:moveTo>
                    <a:pt x="977" y="1953"/>
                  </a:moveTo>
                  <a:lnTo>
                    <a:pt x="977" y="1953"/>
                  </a:lnTo>
                  <a:lnTo>
                    <a:pt x="926" y="1952"/>
                  </a:lnTo>
                  <a:lnTo>
                    <a:pt x="878" y="1948"/>
                  </a:lnTo>
                  <a:lnTo>
                    <a:pt x="829" y="1943"/>
                  </a:lnTo>
                  <a:lnTo>
                    <a:pt x="782" y="1934"/>
                  </a:lnTo>
                  <a:lnTo>
                    <a:pt x="735" y="1922"/>
                  </a:lnTo>
                  <a:lnTo>
                    <a:pt x="687" y="1910"/>
                  </a:lnTo>
                  <a:lnTo>
                    <a:pt x="642" y="1894"/>
                  </a:lnTo>
                  <a:lnTo>
                    <a:pt x="599" y="1877"/>
                  </a:lnTo>
                  <a:lnTo>
                    <a:pt x="555" y="1858"/>
                  </a:lnTo>
                  <a:lnTo>
                    <a:pt x="513" y="1835"/>
                  </a:lnTo>
                  <a:lnTo>
                    <a:pt x="471" y="1812"/>
                  </a:lnTo>
                  <a:lnTo>
                    <a:pt x="433" y="1786"/>
                  </a:lnTo>
                  <a:lnTo>
                    <a:pt x="394" y="1758"/>
                  </a:lnTo>
                  <a:lnTo>
                    <a:pt x="356" y="1730"/>
                  </a:lnTo>
                  <a:lnTo>
                    <a:pt x="321" y="1699"/>
                  </a:lnTo>
                  <a:lnTo>
                    <a:pt x="288" y="1667"/>
                  </a:lnTo>
                  <a:lnTo>
                    <a:pt x="255" y="1633"/>
                  </a:lnTo>
                  <a:lnTo>
                    <a:pt x="224" y="1598"/>
                  </a:lnTo>
                  <a:lnTo>
                    <a:pt x="196" y="1561"/>
                  </a:lnTo>
                  <a:lnTo>
                    <a:pt x="168" y="1523"/>
                  </a:lnTo>
                  <a:lnTo>
                    <a:pt x="142" y="1483"/>
                  </a:lnTo>
                  <a:lnTo>
                    <a:pt x="119" y="1441"/>
                  </a:lnTo>
                  <a:lnTo>
                    <a:pt x="96" y="1399"/>
                  </a:lnTo>
                  <a:lnTo>
                    <a:pt x="77" y="1355"/>
                  </a:lnTo>
                  <a:lnTo>
                    <a:pt x="60" y="1312"/>
                  </a:lnTo>
                  <a:lnTo>
                    <a:pt x="44" y="1266"/>
                  </a:lnTo>
                  <a:lnTo>
                    <a:pt x="32" y="1219"/>
                  </a:lnTo>
                  <a:lnTo>
                    <a:pt x="20" y="1172"/>
                  </a:lnTo>
                  <a:lnTo>
                    <a:pt x="11" y="1125"/>
                  </a:lnTo>
                  <a:lnTo>
                    <a:pt x="6" y="1076"/>
                  </a:lnTo>
                  <a:lnTo>
                    <a:pt x="2" y="1027"/>
                  </a:lnTo>
                  <a:lnTo>
                    <a:pt x="0" y="977"/>
                  </a:lnTo>
                  <a:lnTo>
                    <a:pt x="0" y="977"/>
                  </a:lnTo>
                  <a:lnTo>
                    <a:pt x="2" y="926"/>
                  </a:lnTo>
                  <a:lnTo>
                    <a:pt x="6" y="877"/>
                  </a:lnTo>
                  <a:lnTo>
                    <a:pt x="11" y="829"/>
                  </a:lnTo>
                  <a:lnTo>
                    <a:pt x="20" y="780"/>
                  </a:lnTo>
                  <a:lnTo>
                    <a:pt x="32" y="733"/>
                  </a:lnTo>
                  <a:lnTo>
                    <a:pt x="44" y="687"/>
                  </a:lnTo>
                  <a:lnTo>
                    <a:pt x="60" y="642"/>
                  </a:lnTo>
                  <a:lnTo>
                    <a:pt x="77" y="598"/>
                  </a:lnTo>
                  <a:lnTo>
                    <a:pt x="96" y="555"/>
                  </a:lnTo>
                  <a:lnTo>
                    <a:pt x="119" y="513"/>
                  </a:lnTo>
                  <a:lnTo>
                    <a:pt x="142" y="471"/>
                  </a:lnTo>
                  <a:lnTo>
                    <a:pt x="168" y="431"/>
                  </a:lnTo>
                  <a:lnTo>
                    <a:pt x="196" y="393"/>
                  </a:lnTo>
                  <a:lnTo>
                    <a:pt x="224" y="356"/>
                  </a:lnTo>
                  <a:lnTo>
                    <a:pt x="255" y="321"/>
                  </a:lnTo>
                  <a:lnTo>
                    <a:pt x="288" y="286"/>
                  </a:lnTo>
                  <a:lnTo>
                    <a:pt x="321" y="255"/>
                  </a:lnTo>
                  <a:lnTo>
                    <a:pt x="356" y="223"/>
                  </a:lnTo>
                  <a:lnTo>
                    <a:pt x="394" y="195"/>
                  </a:lnTo>
                  <a:lnTo>
                    <a:pt x="433" y="168"/>
                  </a:lnTo>
                  <a:lnTo>
                    <a:pt x="471" y="141"/>
                  </a:lnTo>
                  <a:lnTo>
                    <a:pt x="513" y="119"/>
                  </a:lnTo>
                  <a:lnTo>
                    <a:pt x="555" y="96"/>
                  </a:lnTo>
                  <a:lnTo>
                    <a:pt x="599" y="77"/>
                  </a:lnTo>
                  <a:lnTo>
                    <a:pt x="642" y="59"/>
                  </a:lnTo>
                  <a:lnTo>
                    <a:pt x="687" y="44"/>
                  </a:lnTo>
                  <a:lnTo>
                    <a:pt x="735" y="31"/>
                  </a:lnTo>
                  <a:lnTo>
                    <a:pt x="782" y="19"/>
                  </a:lnTo>
                  <a:lnTo>
                    <a:pt x="829" y="11"/>
                  </a:lnTo>
                  <a:lnTo>
                    <a:pt x="878" y="5"/>
                  </a:lnTo>
                  <a:lnTo>
                    <a:pt x="926" y="2"/>
                  </a:lnTo>
                  <a:lnTo>
                    <a:pt x="977" y="0"/>
                  </a:lnTo>
                  <a:lnTo>
                    <a:pt x="1954" y="0"/>
                  </a:lnTo>
                  <a:lnTo>
                    <a:pt x="1954" y="977"/>
                  </a:lnTo>
                  <a:lnTo>
                    <a:pt x="1954" y="977"/>
                  </a:lnTo>
                  <a:lnTo>
                    <a:pt x="1952" y="1027"/>
                  </a:lnTo>
                  <a:lnTo>
                    <a:pt x="1948" y="1076"/>
                  </a:lnTo>
                  <a:lnTo>
                    <a:pt x="1943" y="1125"/>
                  </a:lnTo>
                  <a:lnTo>
                    <a:pt x="1934" y="1172"/>
                  </a:lnTo>
                  <a:lnTo>
                    <a:pt x="1922" y="1219"/>
                  </a:lnTo>
                  <a:lnTo>
                    <a:pt x="1910" y="1266"/>
                  </a:lnTo>
                  <a:lnTo>
                    <a:pt x="1894" y="1312"/>
                  </a:lnTo>
                  <a:lnTo>
                    <a:pt x="1877" y="1355"/>
                  </a:lnTo>
                  <a:lnTo>
                    <a:pt x="1858" y="1399"/>
                  </a:lnTo>
                  <a:lnTo>
                    <a:pt x="1835" y="1441"/>
                  </a:lnTo>
                  <a:lnTo>
                    <a:pt x="1812" y="1483"/>
                  </a:lnTo>
                  <a:lnTo>
                    <a:pt x="1786" y="1523"/>
                  </a:lnTo>
                  <a:lnTo>
                    <a:pt x="1758" y="1561"/>
                  </a:lnTo>
                  <a:lnTo>
                    <a:pt x="1730" y="1598"/>
                  </a:lnTo>
                  <a:lnTo>
                    <a:pt x="1699" y="1633"/>
                  </a:lnTo>
                  <a:lnTo>
                    <a:pt x="1668" y="1667"/>
                  </a:lnTo>
                  <a:lnTo>
                    <a:pt x="1633" y="1699"/>
                  </a:lnTo>
                  <a:lnTo>
                    <a:pt x="1598" y="1730"/>
                  </a:lnTo>
                  <a:lnTo>
                    <a:pt x="1561" y="1758"/>
                  </a:lnTo>
                  <a:lnTo>
                    <a:pt x="1523" y="1786"/>
                  </a:lnTo>
                  <a:lnTo>
                    <a:pt x="1483" y="1812"/>
                  </a:lnTo>
                  <a:lnTo>
                    <a:pt x="1443" y="1835"/>
                  </a:lnTo>
                  <a:lnTo>
                    <a:pt x="1399" y="1858"/>
                  </a:lnTo>
                  <a:lnTo>
                    <a:pt x="1357" y="1877"/>
                  </a:lnTo>
                  <a:lnTo>
                    <a:pt x="1312" y="1894"/>
                  </a:lnTo>
                  <a:lnTo>
                    <a:pt x="1266" y="1910"/>
                  </a:lnTo>
                  <a:lnTo>
                    <a:pt x="1221" y="1922"/>
                  </a:lnTo>
                  <a:lnTo>
                    <a:pt x="1174" y="1934"/>
                  </a:lnTo>
                  <a:lnTo>
                    <a:pt x="1125" y="1943"/>
                  </a:lnTo>
                  <a:lnTo>
                    <a:pt x="1076" y="1948"/>
                  </a:lnTo>
                  <a:lnTo>
                    <a:pt x="1028" y="1952"/>
                  </a:lnTo>
                  <a:lnTo>
                    <a:pt x="977" y="1953"/>
                  </a:lnTo>
                  <a:close/>
                </a:path>
              </a:pathLst>
            </a:custGeom>
            <a:solidFill>
              <a:srgbClr val="EB8C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55" name="Oval 54"/>
            <p:cNvSpPr/>
            <p:nvPr/>
          </p:nvSpPr>
          <p:spPr bwMode="ltGray">
            <a:xfrm>
              <a:off x="3508117" y="4383888"/>
              <a:ext cx="2610000" cy="2610000"/>
            </a:xfrm>
            <a:prstGeom prst="ellipse">
              <a:avLst/>
            </a:prstGeom>
            <a:solidFill>
              <a:srgbClr val="D5D1C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2" name="Freeform 5"/>
            <p:cNvSpPr>
              <a:spLocks/>
            </p:cNvSpPr>
            <p:nvPr/>
          </p:nvSpPr>
          <p:spPr bwMode="auto">
            <a:xfrm>
              <a:off x="6295431" y="1319409"/>
              <a:ext cx="2891853" cy="2891853"/>
            </a:xfrm>
            <a:custGeom>
              <a:avLst/>
              <a:gdLst>
                <a:gd name="T0" fmla="*/ 976 w 1953"/>
                <a:gd name="T1" fmla="*/ 0 h 1953"/>
                <a:gd name="T2" fmla="*/ 1076 w 1953"/>
                <a:gd name="T3" fmla="*/ 5 h 1953"/>
                <a:gd name="T4" fmla="*/ 1172 w 1953"/>
                <a:gd name="T5" fmla="*/ 19 h 1953"/>
                <a:gd name="T6" fmla="*/ 1266 w 1953"/>
                <a:gd name="T7" fmla="*/ 43 h 1953"/>
                <a:gd name="T8" fmla="*/ 1355 w 1953"/>
                <a:gd name="T9" fmla="*/ 76 h 1953"/>
                <a:gd name="T10" fmla="*/ 1440 w 1953"/>
                <a:gd name="T11" fmla="*/ 118 h 1953"/>
                <a:gd name="T12" fmla="*/ 1520 w 1953"/>
                <a:gd name="T13" fmla="*/ 167 h 1953"/>
                <a:gd name="T14" fmla="*/ 1597 w 1953"/>
                <a:gd name="T15" fmla="*/ 223 h 1953"/>
                <a:gd name="T16" fmla="*/ 1665 w 1953"/>
                <a:gd name="T17" fmla="*/ 286 h 1953"/>
                <a:gd name="T18" fmla="*/ 1730 w 1953"/>
                <a:gd name="T19" fmla="*/ 355 h 1953"/>
                <a:gd name="T20" fmla="*/ 1785 w 1953"/>
                <a:gd name="T21" fmla="*/ 430 h 1953"/>
                <a:gd name="T22" fmla="*/ 1834 w 1953"/>
                <a:gd name="T23" fmla="*/ 511 h 1953"/>
                <a:gd name="T24" fmla="*/ 1876 w 1953"/>
                <a:gd name="T25" fmla="*/ 596 h 1953"/>
                <a:gd name="T26" fmla="*/ 1909 w 1953"/>
                <a:gd name="T27" fmla="*/ 687 h 1953"/>
                <a:gd name="T28" fmla="*/ 1934 w 1953"/>
                <a:gd name="T29" fmla="*/ 779 h 1953"/>
                <a:gd name="T30" fmla="*/ 1948 w 1953"/>
                <a:gd name="T31" fmla="*/ 877 h 1953"/>
                <a:gd name="T32" fmla="*/ 1953 w 1953"/>
                <a:gd name="T33" fmla="*/ 976 h 1953"/>
                <a:gd name="T34" fmla="*/ 1951 w 1953"/>
                <a:gd name="T35" fmla="*/ 1027 h 1953"/>
                <a:gd name="T36" fmla="*/ 1942 w 1953"/>
                <a:gd name="T37" fmla="*/ 1124 h 1953"/>
                <a:gd name="T38" fmla="*/ 1922 w 1953"/>
                <a:gd name="T39" fmla="*/ 1220 h 1953"/>
                <a:gd name="T40" fmla="*/ 1894 w 1953"/>
                <a:gd name="T41" fmla="*/ 1311 h 1953"/>
                <a:gd name="T42" fmla="*/ 1857 w 1953"/>
                <a:gd name="T43" fmla="*/ 1398 h 1953"/>
                <a:gd name="T44" fmla="*/ 1812 w 1953"/>
                <a:gd name="T45" fmla="*/ 1482 h 1953"/>
                <a:gd name="T46" fmla="*/ 1758 w 1953"/>
                <a:gd name="T47" fmla="*/ 1560 h 1953"/>
                <a:gd name="T48" fmla="*/ 1698 w 1953"/>
                <a:gd name="T49" fmla="*/ 1632 h 1953"/>
                <a:gd name="T50" fmla="*/ 1632 w 1953"/>
                <a:gd name="T51" fmla="*/ 1698 h 1953"/>
                <a:gd name="T52" fmla="*/ 1559 w 1953"/>
                <a:gd name="T53" fmla="*/ 1758 h 1953"/>
                <a:gd name="T54" fmla="*/ 1482 w 1953"/>
                <a:gd name="T55" fmla="*/ 1812 h 1953"/>
                <a:gd name="T56" fmla="*/ 1398 w 1953"/>
                <a:gd name="T57" fmla="*/ 1857 h 1953"/>
                <a:gd name="T58" fmla="*/ 1311 w 1953"/>
                <a:gd name="T59" fmla="*/ 1894 h 1953"/>
                <a:gd name="T60" fmla="*/ 1219 w 1953"/>
                <a:gd name="T61" fmla="*/ 1922 h 1953"/>
                <a:gd name="T62" fmla="*/ 1125 w 1953"/>
                <a:gd name="T63" fmla="*/ 1942 h 1953"/>
                <a:gd name="T64" fmla="*/ 1027 w 1953"/>
                <a:gd name="T65" fmla="*/ 1951 h 1953"/>
                <a:gd name="T66" fmla="*/ 0 w 1953"/>
                <a:gd name="T67" fmla="*/ 1953 h 1953"/>
                <a:gd name="T68" fmla="*/ 0 w 1953"/>
                <a:gd name="T69" fmla="*/ 976 h 1953"/>
                <a:gd name="T70" fmla="*/ 5 w 1953"/>
                <a:gd name="T71" fmla="*/ 877 h 1953"/>
                <a:gd name="T72" fmla="*/ 19 w 1953"/>
                <a:gd name="T73" fmla="*/ 779 h 1953"/>
                <a:gd name="T74" fmla="*/ 43 w 1953"/>
                <a:gd name="T75" fmla="*/ 687 h 1953"/>
                <a:gd name="T76" fmla="*/ 76 w 1953"/>
                <a:gd name="T77" fmla="*/ 596 h 1953"/>
                <a:gd name="T78" fmla="*/ 118 w 1953"/>
                <a:gd name="T79" fmla="*/ 511 h 1953"/>
                <a:gd name="T80" fmla="*/ 167 w 1953"/>
                <a:gd name="T81" fmla="*/ 430 h 1953"/>
                <a:gd name="T82" fmla="*/ 223 w 1953"/>
                <a:gd name="T83" fmla="*/ 355 h 1953"/>
                <a:gd name="T84" fmla="*/ 286 w 1953"/>
                <a:gd name="T85" fmla="*/ 286 h 1953"/>
                <a:gd name="T86" fmla="*/ 355 w 1953"/>
                <a:gd name="T87" fmla="*/ 223 h 1953"/>
                <a:gd name="T88" fmla="*/ 430 w 1953"/>
                <a:gd name="T89" fmla="*/ 167 h 1953"/>
                <a:gd name="T90" fmla="*/ 511 w 1953"/>
                <a:gd name="T91" fmla="*/ 118 h 1953"/>
                <a:gd name="T92" fmla="*/ 596 w 1953"/>
                <a:gd name="T93" fmla="*/ 76 h 1953"/>
                <a:gd name="T94" fmla="*/ 687 w 1953"/>
                <a:gd name="T95" fmla="*/ 43 h 1953"/>
                <a:gd name="T96" fmla="*/ 779 w 1953"/>
                <a:gd name="T97" fmla="*/ 19 h 1953"/>
                <a:gd name="T98" fmla="*/ 877 w 1953"/>
                <a:gd name="T99" fmla="*/ 5 h 1953"/>
                <a:gd name="T100" fmla="*/ 976 w 1953"/>
                <a:gd name="T101" fmla="*/ 0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3" h="1953">
                  <a:moveTo>
                    <a:pt x="976" y="0"/>
                  </a:moveTo>
                  <a:lnTo>
                    <a:pt x="976" y="0"/>
                  </a:lnTo>
                  <a:lnTo>
                    <a:pt x="1027" y="0"/>
                  </a:lnTo>
                  <a:lnTo>
                    <a:pt x="1076" y="5"/>
                  </a:lnTo>
                  <a:lnTo>
                    <a:pt x="1125" y="10"/>
                  </a:lnTo>
                  <a:lnTo>
                    <a:pt x="1172" y="19"/>
                  </a:lnTo>
                  <a:lnTo>
                    <a:pt x="1219" y="29"/>
                  </a:lnTo>
                  <a:lnTo>
                    <a:pt x="1266" y="43"/>
                  </a:lnTo>
                  <a:lnTo>
                    <a:pt x="1311" y="59"/>
                  </a:lnTo>
                  <a:lnTo>
                    <a:pt x="1355" y="76"/>
                  </a:lnTo>
                  <a:lnTo>
                    <a:pt x="1398" y="95"/>
                  </a:lnTo>
                  <a:lnTo>
                    <a:pt x="1440" y="118"/>
                  </a:lnTo>
                  <a:lnTo>
                    <a:pt x="1482" y="141"/>
                  </a:lnTo>
                  <a:lnTo>
                    <a:pt x="1520" y="167"/>
                  </a:lnTo>
                  <a:lnTo>
                    <a:pt x="1559" y="193"/>
                  </a:lnTo>
                  <a:lnTo>
                    <a:pt x="1597" y="223"/>
                  </a:lnTo>
                  <a:lnTo>
                    <a:pt x="1632" y="254"/>
                  </a:lnTo>
                  <a:lnTo>
                    <a:pt x="1665" y="286"/>
                  </a:lnTo>
                  <a:lnTo>
                    <a:pt x="1698" y="320"/>
                  </a:lnTo>
                  <a:lnTo>
                    <a:pt x="1730" y="355"/>
                  </a:lnTo>
                  <a:lnTo>
                    <a:pt x="1758" y="392"/>
                  </a:lnTo>
                  <a:lnTo>
                    <a:pt x="1785" y="430"/>
                  </a:lnTo>
                  <a:lnTo>
                    <a:pt x="1812" y="470"/>
                  </a:lnTo>
                  <a:lnTo>
                    <a:pt x="1834" y="511"/>
                  </a:lnTo>
                  <a:lnTo>
                    <a:pt x="1857" y="554"/>
                  </a:lnTo>
                  <a:lnTo>
                    <a:pt x="1876" y="596"/>
                  </a:lnTo>
                  <a:lnTo>
                    <a:pt x="1894" y="641"/>
                  </a:lnTo>
                  <a:lnTo>
                    <a:pt x="1909" y="687"/>
                  </a:lnTo>
                  <a:lnTo>
                    <a:pt x="1922" y="732"/>
                  </a:lnTo>
                  <a:lnTo>
                    <a:pt x="1934" y="779"/>
                  </a:lnTo>
                  <a:lnTo>
                    <a:pt x="1942" y="828"/>
                  </a:lnTo>
                  <a:lnTo>
                    <a:pt x="1948" y="877"/>
                  </a:lnTo>
                  <a:lnTo>
                    <a:pt x="1951" y="926"/>
                  </a:lnTo>
                  <a:lnTo>
                    <a:pt x="1953" y="976"/>
                  </a:lnTo>
                  <a:lnTo>
                    <a:pt x="1953" y="976"/>
                  </a:lnTo>
                  <a:lnTo>
                    <a:pt x="1951" y="1027"/>
                  </a:lnTo>
                  <a:lnTo>
                    <a:pt x="1948" y="1076"/>
                  </a:lnTo>
                  <a:lnTo>
                    <a:pt x="1942" y="1124"/>
                  </a:lnTo>
                  <a:lnTo>
                    <a:pt x="1934" y="1172"/>
                  </a:lnTo>
                  <a:lnTo>
                    <a:pt x="1922" y="1220"/>
                  </a:lnTo>
                  <a:lnTo>
                    <a:pt x="1909" y="1266"/>
                  </a:lnTo>
                  <a:lnTo>
                    <a:pt x="1894" y="1311"/>
                  </a:lnTo>
                  <a:lnTo>
                    <a:pt x="1876" y="1355"/>
                  </a:lnTo>
                  <a:lnTo>
                    <a:pt x="1857" y="1398"/>
                  </a:lnTo>
                  <a:lnTo>
                    <a:pt x="1834" y="1440"/>
                  </a:lnTo>
                  <a:lnTo>
                    <a:pt x="1812" y="1482"/>
                  </a:lnTo>
                  <a:lnTo>
                    <a:pt x="1785" y="1522"/>
                  </a:lnTo>
                  <a:lnTo>
                    <a:pt x="1758" y="1560"/>
                  </a:lnTo>
                  <a:lnTo>
                    <a:pt x="1730" y="1597"/>
                  </a:lnTo>
                  <a:lnTo>
                    <a:pt x="1698" y="1632"/>
                  </a:lnTo>
                  <a:lnTo>
                    <a:pt x="1665" y="1667"/>
                  </a:lnTo>
                  <a:lnTo>
                    <a:pt x="1632" y="1698"/>
                  </a:lnTo>
                  <a:lnTo>
                    <a:pt x="1597" y="1730"/>
                  </a:lnTo>
                  <a:lnTo>
                    <a:pt x="1559" y="1758"/>
                  </a:lnTo>
                  <a:lnTo>
                    <a:pt x="1520" y="1785"/>
                  </a:lnTo>
                  <a:lnTo>
                    <a:pt x="1482" y="1812"/>
                  </a:lnTo>
                  <a:lnTo>
                    <a:pt x="1440" y="1834"/>
                  </a:lnTo>
                  <a:lnTo>
                    <a:pt x="1398" y="1857"/>
                  </a:lnTo>
                  <a:lnTo>
                    <a:pt x="1355" y="1876"/>
                  </a:lnTo>
                  <a:lnTo>
                    <a:pt x="1311" y="1894"/>
                  </a:lnTo>
                  <a:lnTo>
                    <a:pt x="1266" y="1909"/>
                  </a:lnTo>
                  <a:lnTo>
                    <a:pt x="1219" y="1922"/>
                  </a:lnTo>
                  <a:lnTo>
                    <a:pt x="1172" y="1934"/>
                  </a:lnTo>
                  <a:lnTo>
                    <a:pt x="1125" y="1942"/>
                  </a:lnTo>
                  <a:lnTo>
                    <a:pt x="1076" y="1948"/>
                  </a:lnTo>
                  <a:lnTo>
                    <a:pt x="1027" y="1951"/>
                  </a:lnTo>
                  <a:lnTo>
                    <a:pt x="976" y="1953"/>
                  </a:lnTo>
                  <a:lnTo>
                    <a:pt x="0" y="1953"/>
                  </a:lnTo>
                  <a:lnTo>
                    <a:pt x="0" y="976"/>
                  </a:lnTo>
                  <a:lnTo>
                    <a:pt x="0" y="976"/>
                  </a:lnTo>
                  <a:lnTo>
                    <a:pt x="0" y="926"/>
                  </a:lnTo>
                  <a:lnTo>
                    <a:pt x="5" y="877"/>
                  </a:lnTo>
                  <a:lnTo>
                    <a:pt x="10" y="828"/>
                  </a:lnTo>
                  <a:lnTo>
                    <a:pt x="19" y="779"/>
                  </a:lnTo>
                  <a:lnTo>
                    <a:pt x="29" y="732"/>
                  </a:lnTo>
                  <a:lnTo>
                    <a:pt x="43" y="687"/>
                  </a:lnTo>
                  <a:lnTo>
                    <a:pt x="59" y="641"/>
                  </a:lnTo>
                  <a:lnTo>
                    <a:pt x="76" y="596"/>
                  </a:lnTo>
                  <a:lnTo>
                    <a:pt x="96" y="554"/>
                  </a:lnTo>
                  <a:lnTo>
                    <a:pt x="118" y="511"/>
                  </a:lnTo>
                  <a:lnTo>
                    <a:pt x="141" y="470"/>
                  </a:lnTo>
                  <a:lnTo>
                    <a:pt x="167" y="430"/>
                  </a:lnTo>
                  <a:lnTo>
                    <a:pt x="193" y="392"/>
                  </a:lnTo>
                  <a:lnTo>
                    <a:pt x="223" y="355"/>
                  </a:lnTo>
                  <a:lnTo>
                    <a:pt x="254" y="320"/>
                  </a:lnTo>
                  <a:lnTo>
                    <a:pt x="286" y="286"/>
                  </a:lnTo>
                  <a:lnTo>
                    <a:pt x="321" y="254"/>
                  </a:lnTo>
                  <a:lnTo>
                    <a:pt x="355" y="223"/>
                  </a:lnTo>
                  <a:lnTo>
                    <a:pt x="392" y="193"/>
                  </a:lnTo>
                  <a:lnTo>
                    <a:pt x="430" y="167"/>
                  </a:lnTo>
                  <a:lnTo>
                    <a:pt x="471" y="141"/>
                  </a:lnTo>
                  <a:lnTo>
                    <a:pt x="511" y="118"/>
                  </a:lnTo>
                  <a:lnTo>
                    <a:pt x="553" y="95"/>
                  </a:lnTo>
                  <a:lnTo>
                    <a:pt x="596" y="76"/>
                  </a:lnTo>
                  <a:lnTo>
                    <a:pt x="641" y="59"/>
                  </a:lnTo>
                  <a:lnTo>
                    <a:pt x="687" y="43"/>
                  </a:lnTo>
                  <a:lnTo>
                    <a:pt x="732" y="29"/>
                  </a:lnTo>
                  <a:lnTo>
                    <a:pt x="779" y="19"/>
                  </a:lnTo>
                  <a:lnTo>
                    <a:pt x="828" y="10"/>
                  </a:lnTo>
                  <a:lnTo>
                    <a:pt x="877" y="5"/>
                  </a:lnTo>
                  <a:lnTo>
                    <a:pt x="926" y="0"/>
                  </a:lnTo>
                  <a:lnTo>
                    <a:pt x="976"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43" name="Freeform 6"/>
            <p:cNvSpPr>
              <a:spLocks/>
            </p:cNvSpPr>
            <p:nvPr/>
          </p:nvSpPr>
          <p:spPr bwMode="auto">
            <a:xfrm>
              <a:off x="6295431" y="1319409"/>
              <a:ext cx="2891853" cy="2891853"/>
            </a:xfrm>
            <a:custGeom>
              <a:avLst/>
              <a:gdLst>
                <a:gd name="T0" fmla="*/ 976 w 1953"/>
                <a:gd name="T1" fmla="*/ 0 h 1953"/>
                <a:gd name="T2" fmla="*/ 1076 w 1953"/>
                <a:gd name="T3" fmla="*/ 5 h 1953"/>
                <a:gd name="T4" fmla="*/ 1172 w 1953"/>
                <a:gd name="T5" fmla="*/ 19 h 1953"/>
                <a:gd name="T6" fmla="*/ 1266 w 1953"/>
                <a:gd name="T7" fmla="*/ 43 h 1953"/>
                <a:gd name="T8" fmla="*/ 1355 w 1953"/>
                <a:gd name="T9" fmla="*/ 76 h 1953"/>
                <a:gd name="T10" fmla="*/ 1440 w 1953"/>
                <a:gd name="T11" fmla="*/ 118 h 1953"/>
                <a:gd name="T12" fmla="*/ 1520 w 1953"/>
                <a:gd name="T13" fmla="*/ 167 h 1953"/>
                <a:gd name="T14" fmla="*/ 1597 w 1953"/>
                <a:gd name="T15" fmla="*/ 223 h 1953"/>
                <a:gd name="T16" fmla="*/ 1665 w 1953"/>
                <a:gd name="T17" fmla="*/ 286 h 1953"/>
                <a:gd name="T18" fmla="*/ 1730 w 1953"/>
                <a:gd name="T19" fmla="*/ 355 h 1953"/>
                <a:gd name="T20" fmla="*/ 1785 w 1953"/>
                <a:gd name="T21" fmla="*/ 430 h 1953"/>
                <a:gd name="T22" fmla="*/ 1834 w 1953"/>
                <a:gd name="T23" fmla="*/ 511 h 1953"/>
                <a:gd name="T24" fmla="*/ 1876 w 1953"/>
                <a:gd name="T25" fmla="*/ 596 h 1953"/>
                <a:gd name="T26" fmla="*/ 1909 w 1953"/>
                <a:gd name="T27" fmla="*/ 687 h 1953"/>
                <a:gd name="T28" fmla="*/ 1934 w 1953"/>
                <a:gd name="T29" fmla="*/ 779 h 1953"/>
                <a:gd name="T30" fmla="*/ 1948 w 1953"/>
                <a:gd name="T31" fmla="*/ 877 h 1953"/>
                <a:gd name="T32" fmla="*/ 1953 w 1953"/>
                <a:gd name="T33" fmla="*/ 976 h 1953"/>
                <a:gd name="T34" fmla="*/ 1951 w 1953"/>
                <a:gd name="T35" fmla="*/ 1027 h 1953"/>
                <a:gd name="T36" fmla="*/ 1942 w 1953"/>
                <a:gd name="T37" fmla="*/ 1124 h 1953"/>
                <a:gd name="T38" fmla="*/ 1922 w 1953"/>
                <a:gd name="T39" fmla="*/ 1220 h 1953"/>
                <a:gd name="T40" fmla="*/ 1894 w 1953"/>
                <a:gd name="T41" fmla="*/ 1311 h 1953"/>
                <a:gd name="T42" fmla="*/ 1857 w 1953"/>
                <a:gd name="T43" fmla="*/ 1398 h 1953"/>
                <a:gd name="T44" fmla="*/ 1812 w 1953"/>
                <a:gd name="T45" fmla="*/ 1482 h 1953"/>
                <a:gd name="T46" fmla="*/ 1758 w 1953"/>
                <a:gd name="T47" fmla="*/ 1560 h 1953"/>
                <a:gd name="T48" fmla="*/ 1698 w 1953"/>
                <a:gd name="T49" fmla="*/ 1632 h 1953"/>
                <a:gd name="T50" fmla="*/ 1632 w 1953"/>
                <a:gd name="T51" fmla="*/ 1698 h 1953"/>
                <a:gd name="T52" fmla="*/ 1559 w 1953"/>
                <a:gd name="T53" fmla="*/ 1758 h 1953"/>
                <a:gd name="T54" fmla="*/ 1482 w 1953"/>
                <a:gd name="T55" fmla="*/ 1812 h 1953"/>
                <a:gd name="T56" fmla="*/ 1398 w 1953"/>
                <a:gd name="T57" fmla="*/ 1857 h 1953"/>
                <a:gd name="T58" fmla="*/ 1311 w 1953"/>
                <a:gd name="T59" fmla="*/ 1894 h 1953"/>
                <a:gd name="T60" fmla="*/ 1219 w 1953"/>
                <a:gd name="T61" fmla="*/ 1922 h 1953"/>
                <a:gd name="T62" fmla="*/ 1125 w 1953"/>
                <a:gd name="T63" fmla="*/ 1942 h 1953"/>
                <a:gd name="T64" fmla="*/ 1027 w 1953"/>
                <a:gd name="T65" fmla="*/ 1951 h 1953"/>
                <a:gd name="T66" fmla="*/ 0 w 1953"/>
                <a:gd name="T67" fmla="*/ 1953 h 1953"/>
                <a:gd name="T68" fmla="*/ 0 w 1953"/>
                <a:gd name="T69" fmla="*/ 976 h 1953"/>
                <a:gd name="T70" fmla="*/ 5 w 1953"/>
                <a:gd name="T71" fmla="*/ 877 h 1953"/>
                <a:gd name="T72" fmla="*/ 19 w 1953"/>
                <a:gd name="T73" fmla="*/ 779 h 1953"/>
                <a:gd name="T74" fmla="*/ 43 w 1953"/>
                <a:gd name="T75" fmla="*/ 687 h 1953"/>
                <a:gd name="T76" fmla="*/ 76 w 1953"/>
                <a:gd name="T77" fmla="*/ 596 h 1953"/>
                <a:gd name="T78" fmla="*/ 118 w 1953"/>
                <a:gd name="T79" fmla="*/ 511 h 1953"/>
                <a:gd name="T80" fmla="*/ 167 w 1953"/>
                <a:gd name="T81" fmla="*/ 430 h 1953"/>
                <a:gd name="T82" fmla="*/ 223 w 1953"/>
                <a:gd name="T83" fmla="*/ 355 h 1953"/>
                <a:gd name="T84" fmla="*/ 286 w 1953"/>
                <a:gd name="T85" fmla="*/ 286 h 1953"/>
                <a:gd name="T86" fmla="*/ 355 w 1953"/>
                <a:gd name="T87" fmla="*/ 223 h 1953"/>
                <a:gd name="T88" fmla="*/ 430 w 1953"/>
                <a:gd name="T89" fmla="*/ 167 h 1953"/>
                <a:gd name="T90" fmla="*/ 511 w 1953"/>
                <a:gd name="T91" fmla="*/ 118 h 1953"/>
                <a:gd name="T92" fmla="*/ 596 w 1953"/>
                <a:gd name="T93" fmla="*/ 76 h 1953"/>
                <a:gd name="T94" fmla="*/ 687 w 1953"/>
                <a:gd name="T95" fmla="*/ 43 h 1953"/>
                <a:gd name="T96" fmla="*/ 779 w 1953"/>
                <a:gd name="T97" fmla="*/ 19 h 1953"/>
                <a:gd name="T98" fmla="*/ 877 w 1953"/>
                <a:gd name="T99" fmla="*/ 5 h 1953"/>
                <a:gd name="T100" fmla="*/ 976 w 1953"/>
                <a:gd name="T101" fmla="*/ 0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3" h="1953">
                  <a:moveTo>
                    <a:pt x="976" y="0"/>
                  </a:moveTo>
                  <a:lnTo>
                    <a:pt x="976" y="0"/>
                  </a:lnTo>
                  <a:lnTo>
                    <a:pt x="1027" y="0"/>
                  </a:lnTo>
                  <a:lnTo>
                    <a:pt x="1076" y="5"/>
                  </a:lnTo>
                  <a:lnTo>
                    <a:pt x="1125" y="10"/>
                  </a:lnTo>
                  <a:lnTo>
                    <a:pt x="1172" y="19"/>
                  </a:lnTo>
                  <a:lnTo>
                    <a:pt x="1219" y="29"/>
                  </a:lnTo>
                  <a:lnTo>
                    <a:pt x="1266" y="43"/>
                  </a:lnTo>
                  <a:lnTo>
                    <a:pt x="1311" y="59"/>
                  </a:lnTo>
                  <a:lnTo>
                    <a:pt x="1355" y="76"/>
                  </a:lnTo>
                  <a:lnTo>
                    <a:pt x="1398" y="95"/>
                  </a:lnTo>
                  <a:lnTo>
                    <a:pt x="1440" y="118"/>
                  </a:lnTo>
                  <a:lnTo>
                    <a:pt x="1482" y="141"/>
                  </a:lnTo>
                  <a:lnTo>
                    <a:pt x="1520" y="167"/>
                  </a:lnTo>
                  <a:lnTo>
                    <a:pt x="1559" y="193"/>
                  </a:lnTo>
                  <a:lnTo>
                    <a:pt x="1597" y="223"/>
                  </a:lnTo>
                  <a:lnTo>
                    <a:pt x="1632" y="254"/>
                  </a:lnTo>
                  <a:lnTo>
                    <a:pt x="1665" y="286"/>
                  </a:lnTo>
                  <a:lnTo>
                    <a:pt x="1698" y="320"/>
                  </a:lnTo>
                  <a:lnTo>
                    <a:pt x="1730" y="355"/>
                  </a:lnTo>
                  <a:lnTo>
                    <a:pt x="1758" y="392"/>
                  </a:lnTo>
                  <a:lnTo>
                    <a:pt x="1785" y="430"/>
                  </a:lnTo>
                  <a:lnTo>
                    <a:pt x="1812" y="470"/>
                  </a:lnTo>
                  <a:lnTo>
                    <a:pt x="1834" y="511"/>
                  </a:lnTo>
                  <a:lnTo>
                    <a:pt x="1857" y="554"/>
                  </a:lnTo>
                  <a:lnTo>
                    <a:pt x="1876" y="596"/>
                  </a:lnTo>
                  <a:lnTo>
                    <a:pt x="1894" y="641"/>
                  </a:lnTo>
                  <a:lnTo>
                    <a:pt x="1909" y="687"/>
                  </a:lnTo>
                  <a:lnTo>
                    <a:pt x="1922" y="732"/>
                  </a:lnTo>
                  <a:lnTo>
                    <a:pt x="1934" y="779"/>
                  </a:lnTo>
                  <a:lnTo>
                    <a:pt x="1942" y="828"/>
                  </a:lnTo>
                  <a:lnTo>
                    <a:pt x="1948" y="877"/>
                  </a:lnTo>
                  <a:lnTo>
                    <a:pt x="1951" y="926"/>
                  </a:lnTo>
                  <a:lnTo>
                    <a:pt x="1953" y="976"/>
                  </a:lnTo>
                  <a:lnTo>
                    <a:pt x="1953" y="976"/>
                  </a:lnTo>
                  <a:lnTo>
                    <a:pt x="1951" y="1027"/>
                  </a:lnTo>
                  <a:lnTo>
                    <a:pt x="1948" y="1076"/>
                  </a:lnTo>
                  <a:lnTo>
                    <a:pt x="1942" y="1124"/>
                  </a:lnTo>
                  <a:lnTo>
                    <a:pt x="1934" y="1172"/>
                  </a:lnTo>
                  <a:lnTo>
                    <a:pt x="1922" y="1220"/>
                  </a:lnTo>
                  <a:lnTo>
                    <a:pt x="1909" y="1266"/>
                  </a:lnTo>
                  <a:lnTo>
                    <a:pt x="1894" y="1311"/>
                  </a:lnTo>
                  <a:lnTo>
                    <a:pt x="1876" y="1355"/>
                  </a:lnTo>
                  <a:lnTo>
                    <a:pt x="1857" y="1398"/>
                  </a:lnTo>
                  <a:lnTo>
                    <a:pt x="1834" y="1440"/>
                  </a:lnTo>
                  <a:lnTo>
                    <a:pt x="1812" y="1482"/>
                  </a:lnTo>
                  <a:lnTo>
                    <a:pt x="1785" y="1522"/>
                  </a:lnTo>
                  <a:lnTo>
                    <a:pt x="1758" y="1560"/>
                  </a:lnTo>
                  <a:lnTo>
                    <a:pt x="1730" y="1597"/>
                  </a:lnTo>
                  <a:lnTo>
                    <a:pt x="1698" y="1632"/>
                  </a:lnTo>
                  <a:lnTo>
                    <a:pt x="1665" y="1667"/>
                  </a:lnTo>
                  <a:lnTo>
                    <a:pt x="1632" y="1698"/>
                  </a:lnTo>
                  <a:lnTo>
                    <a:pt x="1597" y="1730"/>
                  </a:lnTo>
                  <a:lnTo>
                    <a:pt x="1559" y="1758"/>
                  </a:lnTo>
                  <a:lnTo>
                    <a:pt x="1520" y="1785"/>
                  </a:lnTo>
                  <a:lnTo>
                    <a:pt x="1482" y="1812"/>
                  </a:lnTo>
                  <a:lnTo>
                    <a:pt x="1440" y="1834"/>
                  </a:lnTo>
                  <a:lnTo>
                    <a:pt x="1398" y="1857"/>
                  </a:lnTo>
                  <a:lnTo>
                    <a:pt x="1355" y="1876"/>
                  </a:lnTo>
                  <a:lnTo>
                    <a:pt x="1311" y="1894"/>
                  </a:lnTo>
                  <a:lnTo>
                    <a:pt x="1266" y="1909"/>
                  </a:lnTo>
                  <a:lnTo>
                    <a:pt x="1219" y="1922"/>
                  </a:lnTo>
                  <a:lnTo>
                    <a:pt x="1172" y="1934"/>
                  </a:lnTo>
                  <a:lnTo>
                    <a:pt x="1125" y="1942"/>
                  </a:lnTo>
                  <a:lnTo>
                    <a:pt x="1076" y="1948"/>
                  </a:lnTo>
                  <a:lnTo>
                    <a:pt x="1027" y="1951"/>
                  </a:lnTo>
                  <a:lnTo>
                    <a:pt x="976" y="1953"/>
                  </a:lnTo>
                  <a:lnTo>
                    <a:pt x="0" y="1953"/>
                  </a:lnTo>
                  <a:lnTo>
                    <a:pt x="0" y="976"/>
                  </a:lnTo>
                  <a:lnTo>
                    <a:pt x="0" y="976"/>
                  </a:lnTo>
                  <a:lnTo>
                    <a:pt x="0" y="926"/>
                  </a:lnTo>
                  <a:lnTo>
                    <a:pt x="5" y="877"/>
                  </a:lnTo>
                  <a:lnTo>
                    <a:pt x="10" y="828"/>
                  </a:lnTo>
                  <a:lnTo>
                    <a:pt x="19" y="779"/>
                  </a:lnTo>
                  <a:lnTo>
                    <a:pt x="29" y="732"/>
                  </a:lnTo>
                  <a:lnTo>
                    <a:pt x="43" y="687"/>
                  </a:lnTo>
                  <a:lnTo>
                    <a:pt x="59" y="641"/>
                  </a:lnTo>
                  <a:lnTo>
                    <a:pt x="76" y="596"/>
                  </a:lnTo>
                  <a:lnTo>
                    <a:pt x="96" y="554"/>
                  </a:lnTo>
                  <a:lnTo>
                    <a:pt x="118" y="511"/>
                  </a:lnTo>
                  <a:lnTo>
                    <a:pt x="141" y="470"/>
                  </a:lnTo>
                  <a:lnTo>
                    <a:pt x="167" y="430"/>
                  </a:lnTo>
                  <a:lnTo>
                    <a:pt x="193" y="392"/>
                  </a:lnTo>
                  <a:lnTo>
                    <a:pt x="223" y="355"/>
                  </a:lnTo>
                  <a:lnTo>
                    <a:pt x="254" y="320"/>
                  </a:lnTo>
                  <a:lnTo>
                    <a:pt x="286" y="286"/>
                  </a:lnTo>
                  <a:lnTo>
                    <a:pt x="321" y="254"/>
                  </a:lnTo>
                  <a:lnTo>
                    <a:pt x="355" y="223"/>
                  </a:lnTo>
                  <a:lnTo>
                    <a:pt x="392" y="193"/>
                  </a:lnTo>
                  <a:lnTo>
                    <a:pt x="430" y="167"/>
                  </a:lnTo>
                  <a:lnTo>
                    <a:pt x="471" y="141"/>
                  </a:lnTo>
                  <a:lnTo>
                    <a:pt x="511" y="118"/>
                  </a:lnTo>
                  <a:lnTo>
                    <a:pt x="553" y="95"/>
                  </a:lnTo>
                  <a:lnTo>
                    <a:pt x="596" y="76"/>
                  </a:lnTo>
                  <a:lnTo>
                    <a:pt x="641" y="59"/>
                  </a:lnTo>
                  <a:lnTo>
                    <a:pt x="687" y="43"/>
                  </a:lnTo>
                  <a:lnTo>
                    <a:pt x="732" y="29"/>
                  </a:lnTo>
                  <a:lnTo>
                    <a:pt x="779" y="19"/>
                  </a:lnTo>
                  <a:lnTo>
                    <a:pt x="828" y="10"/>
                  </a:lnTo>
                  <a:lnTo>
                    <a:pt x="877" y="5"/>
                  </a:lnTo>
                  <a:lnTo>
                    <a:pt x="926" y="0"/>
                  </a:lnTo>
                  <a:lnTo>
                    <a:pt x="9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47" name="Freeform 10"/>
            <p:cNvSpPr>
              <a:spLocks/>
            </p:cNvSpPr>
            <p:nvPr/>
          </p:nvSpPr>
          <p:spPr bwMode="auto">
            <a:xfrm>
              <a:off x="4066943" y="2003503"/>
              <a:ext cx="2200355" cy="2200355"/>
            </a:xfrm>
            <a:custGeom>
              <a:avLst/>
              <a:gdLst>
                <a:gd name="T0" fmla="*/ 743 w 1486"/>
                <a:gd name="T1" fmla="*/ 0 h 1486"/>
                <a:gd name="T2" fmla="*/ 668 w 1486"/>
                <a:gd name="T3" fmla="*/ 3 h 1486"/>
                <a:gd name="T4" fmla="*/ 593 w 1486"/>
                <a:gd name="T5" fmla="*/ 14 h 1486"/>
                <a:gd name="T6" fmla="*/ 523 w 1486"/>
                <a:gd name="T7" fmla="*/ 33 h 1486"/>
                <a:gd name="T8" fmla="*/ 453 w 1486"/>
                <a:gd name="T9" fmla="*/ 57 h 1486"/>
                <a:gd name="T10" fmla="*/ 389 w 1486"/>
                <a:gd name="T11" fmla="*/ 89 h 1486"/>
                <a:gd name="T12" fmla="*/ 328 w 1486"/>
                <a:gd name="T13" fmla="*/ 127 h 1486"/>
                <a:gd name="T14" fmla="*/ 270 w 1486"/>
                <a:gd name="T15" fmla="*/ 169 h 1486"/>
                <a:gd name="T16" fmla="*/ 218 w 1486"/>
                <a:gd name="T17" fmla="*/ 218 h 1486"/>
                <a:gd name="T18" fmla="*/ 169 w 1486"/>
                <a:gd name="T19" fmla="*/ 270 h 1486"/>
                <a:gd name="T20" fmla="*/ 127 w 1486"/>
                <a:gd name="T21" fmla="*/ 328 h 1486"/>
                <a:gd name="T22" fmla="*/ 89 w 1486"/>
                <a:gd name="T23" fmla="*/ 389 h 1486"/>
                <a:gd name="T24" fmla="*/ 57 w 1486"/>
                <a:gd name="T25" fmla="*/ 453 h 1486"/>
                <a:gd name="T26" fmla="*/ 33 w 1486"/>
                <a:gd name="T27" fmla="*/ 523 h 1486"/>
                <a:gd name="T28" fmla="*/ 14 w 1486"/>
                <a:gd name="T29" fmla="*/ 593 h 1486"/>
                <a:gd name="T30" fmla="*/ 3 w 1486"/>
                <a:gd name="T31" fmla="*/ 668 h 1486"/>
                <a:gd name="T32" fmla="*/ 0 w 1486"/>
                <a:gd name="T33" fmla="*/ 743 h 1486"/>
                <a:gd name="T34" fmla="*/ 0 w 1486"/>
                <a:gd name="T35" fmla="*/ 781 h 1486"/>
                <a:gd name="T36" fmla="*/ 7 w 1486"/>
                <a:gd name="T37" fmla="*/ 856 h 1486"/>
                <a:gd name="T38" fmla="*/ 22 w 1486"/>
                <a:gd name="T39" fmla="*/ 928 h 1486"/>
                <a:gd name="T40" fmla="*/ 45 w 1486"/>
                <a:gd name="T41" fmla="*/ 997 h 1486"/>
                <a:gd name="T42" fmla="*/ 73 w 1486"/>
                <a:gd name="T43" fmla="*/ 1065 h 1486"/>
                <a:gd name="T44" fmla="*/ 106 w 1486"/>
                <a:gd name="T45" fmla="*/ 1128 h 1486"/>
                <a:gd name="T46" fmla="*/ 148 w 1486"/>
                <a:gd name="T47" fmla="*/ 1187 h 1486"/>
                <a:gd name="T48" fmla="*/ 193 w 1486"/>
                <a:gd name="T49" fmla="*/ 1242 h 1486"/>
                <a:gd name="T50" fmla="*/ 244 w 1486"/>
                <a:gd name="T51" fmla="*/ 1292 h 1486"/>
                <a:gd name="T52" fmla="*/ 298 w 1486"/>
                <a:gd name="T53" fmla="*/ 1337 h 1486"/>
                <a:gd name="T54" fmla="*/ 357 w 1486"/>
                <a:gd name="T55" fmla="*/ 1379 h 1486"/>
                <a:gd name="T56" fmla="*/ 422 w 1486"/>
                <a:gd name="T57" fmla="*/ 1412 h 1486"/>
                <a:gd name="T58" fmla="*/ 488 w 1486"/>
                <a:gd name="T59" fmla="*/ 1442 h 1486"/>
                <a:gd name="T60" fmla="*/ 558 w 1486"/>
                <a:gd name="T61" fmla="*/ 1463 h 1486"/>
                <a:gd name="T62" fmla="*/ 629 w 1486"/>
                <a:gd name="T63" fmla="*/ 1479 h 1486"/>
                <a:gd name="T64" fmla="*/ 704 w 1486"/>
                <a:gd name="T65" fmla="*/ 1486 h 1486"/>
                <a:gd name="T66" fmla="*/ 1486 w 1486"/>
                <a:gd name="T67" fmla="*/ 1486 h 1486"/>
                <a:gd name="T68" fmla="*/ 1486 w 1486"/>
                <a:gd name="T69" fmla="*/ 743 h 1486"/>
                <a:gd name="T70" fmla="*/ 1482 w 1486"/>
                <a:gd name="T71" fmla="*/ 668 h 1486"/>
                <a:gd name="T72" fmla="*/ 1470 w 1486"/>
                <a:gd name="T73" fmla="*/ 593 h 1486"/>
                <a:gd name="T74" fmla="*/ 1452 w 1486"/>
                <a:gd name="T75" fmla="*/ 523 h 1486"/>
                <a:gd name="T76" fmla="*/ 1426 w 1486"/>
                <a:gd name="T77" fmla="*/ 453 h 1486"/>
                <a:gd name="T78" fmla="*/ 1395 w 1486"/>
                <a:gd name="T79" fmla="*/ 389 h 1486"/>
                <a:gd name="T80" fmla="*/ 1358 w 1486"/>
                <a:gd name="T81" fmla="*/ 328 h 1486"/>
                <a:gd name="T82" fmla="*/ 1315 w 1486"/>
                <a:gd name="T83" fmla="*/ 270 h 1486"/>
                <a:gd name="T84" fmla="*/ 1268 w 1486"/>
                <a:gd name="T85" fmla="*/ 218 h 1486"/>
                <a:gd name="T86" fmla="*/ 1215 w 1486"/>
                <a:gd name="T87" fmla="*/ 169 h 1486"/>
                <a:gd name="T88" fmla="*/ 1158 w 1486"/>
                <a:gd name="T89" fmla="*/ 127 h 1486"/>
                <a:gd name="T90" fmla="*/ 1097 w 1486"/>
                <a:gd name="T91" fmla="*/ 89 h 1486"/>
                <a:gd name="T92" fmla="*/ 1032 w 1486"/>
                <a:gd name="T93" fmla="*/ 57 h 1486"/>
                <a:gd name="T94" fmla="*/ 962 w 1486"/>
                <a:gd name="T95" fmla="*/ 33 h 1486"/>
                <a:gd name="T96" fmla="*/ 893 w 1486"/>
                <a:gd name="T97" fmla="*/ 14 h 1486"/>
                <a:gd name="T98" fmla="*/ 818 w 1486"/>
                <a:gd name="T99" fmla="*/ 3 h 1486"/>
                <a:gd name="T100" fmla="*/ 743 w 1486"/>
                <a:gd name="T101" fmla="*/ 0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6" h="1486">
                  <a:moveTo>
                    <a:pt x="743" y="0"/>
                  </a:moveTo>
                  <a:lnTo>
                    <a:pt x="743" y="0"/>
                  </a:lnTo>
                  <a:lnTo>
                    <a:pt x="704" y="0"/>
                  </a:lnTo>
                  <a:lnTo>
                    <a:pt x="668" y="3"/>
                  </a:lnTo>
                  <a:lnTo>
                    <a:pt x="629" y="8"/>
                  </a:lnTo>
                  <a:lnTo>
                    <a:pt x="593" y="14"/>
                  </a:lnTo>
                  <a:lnTo>
                    <a:pt x="558" y="22"/>
                  </a:lnTo>
                  <a:lnTo>
                    <a:pt x="523" y="33"/>
                  </a:lnTo>
                  <a:lnTo>
                    <a:pt x="488" y="45"/>
                  </a:lnTo>
                  <a:lnTo>
                    <a:pt x="453" y="57"/>
                  </a:lnTo>
                  <a:lnTo>
                    <a:pt x="422" y="73"/>
                  </a:lnTo>
                  <a:lnTo>
                    <a:pt x="389" y="89"/>
                  </a:lnTo>
                  <a:lnTo>
                    <a:pt x="357" y="108"/>
                  </a:lnTo>
                  <a:lnTo>
                    <a:pt x="328" y="127"/>
                  </a:lnTo>
                  <a:lnTo>
                    <a:pt x="298" y="148"/>
                  </a:lnTo>
                  <a:lnTo>
                    <a:pt x="270" y="169"/>
                  </a:lnTo>
                  <a:lnTo>
                    <a:pt x="244" y="193"/>
                  </a:lnTo>
                  <a:lnTo>
                    <a:pt x="218" y="218"/>
                  </a:lnTo>
                  <a:lnTo>
                    <a:pt x="193" y="244"/>
                  </a:lnTo>
                  <a:lnTo>
                    <a:pt x="169" y="270"/>
                  </a:lnTo>
                  <a:lnTo>
                    <a:pt x="148" y="298"/>
                  </a:lnTo>
                  <a:lnTo>
                    <a:pt x="127" y="328"/>
                  </a:lnTo>
                  <a:lnTo>
                    <a:pt x="106" y="357"/>
                  </a:lnTo>
                  <a:lnTo>
                    <a:pt x="89" y="389"/>
                  </a:lnTo>
                  <a:lnTo>
                    <a:pt x="73" y="422"/>
                  </a:lnTo>
                  <a:lnTo>
                    <a:pt x="57" y="453"/>
                  </a:lnTo>
                  <a:lnTo>
                    <a:pt x="45" y="488"/>
                  </a:lnTo>
                  <a:lnTo>
                    <a:pt x="33" y="523"/>
                  </a:lnTo>
                  <a:lnTo>
                    <a:pt x="22" y="558"/>
                  </a:lnTo>
                  <a:lnTo>
                    <a:pt x="14" y="593"/>
                  </a:lnTo>
                  <a:lnTo>
                    <a:pt x="7" y="629"/>
                  </a:lnTo>
                  <a:lnTo>
                    <a:pt x="3" y="668"/>
                  </a:lnTo>
                  <a:lnTo>
                    <a:pt x="0" y="704"/>
                  </a:lnTo>
                  <a:lnTo>
                    <a:pt x="0" y="743"/>
                  </a:lnTo>
                  <a:lnTo>
                    <a:pt x="0" y="743"/>
                  </a:lnTo>
                  <a:lnTo>
                    <a:pt x="0" y="781"/>
                  </a:lnTo>
                  <a:lnTo>
                    <a:pt x="3" y="818"/>
                  </a:lnTo>
                  <a:lnTo>
                    <a:pt x="7" y="856"/>
                  </a:lnTo>
                  <a:lnTo>
                    <a:pt x="14" y="893"/>
                  </a:lnTo>
                  <a:lnTo>
                    <a:pt x="22" y="928"/>
                  </a:lnTo>
                  <a:lnTo>
                    <a:pt x="33" y="962"/>
                  </a:lnTo>
                  <a:lnTo>
                    <a:pt x="45" y="997"/>
                  </a:lnTo>
                  <a:lnTo>
                    <a:pt x="57" y="1032"/>
                  </a:lnTo>
                  <a:lnTo>
                    <a:pt x="73" y="1065"/>
                  </a:lnTo>
                  <a:lnTo>
                    <a:pt x="89" y="1097"/>
                  </a:lnTo>
                  <a:lnTo>
                    <a:pt x="106" y="1128"/>
                  </a:lnTo>
                  <a:lnTo>
                    <a:pt x="127" y="1158"/>
                  </a:lnTo>
                  <a:lnTo>
                    <a:pt x="148" y="1187"/>
                  </a:lnTo>
                  <a:lnTo>
                    <a:pt x="169" y="1215"/>
                  </a:lnTo>
                  <a:lnTo>
                    <a:pt x="193" y="1242"/>
                  </a:lnTo>
                  <a:lnTo>
                    <a:pt x="218" y="1268"/>
                  </a:lnTo>
                  <a:lnTo>
                    <a:pt x="244" y="1292"/>
                  </a:lnTo>
                  <a:lnTo>
                    <a:pt x="270" y="1317"/>
                  </a:lnTo>
                  <a:lnTo>
                    <a:pt x="298" y="1337"/>
                  </a:lnTo>
                  <a:lnTo>
                    <a:pt x="328" y="1358"/>
                  </a:lnTo>
                  <a:lnTo>
                    <a:pt x="357" y="1379"/>
                  </a:lnTo>
                  <a:lnTo>
                    <a:pt x="389" y="1397"/>
                  </a:lnTo>
                  <a:lnTo>
                    <a:pt x="422" y="1412"/>
                  </a:lnTo>
                  <a:lnTo>
                    <a:pt x="453" y="1428"/>
                  </a:lnTo>
                  <a:lnTo>
                    <a:pt x="488" y="1442"/>
                  </a:lnTo>
                  <a:lnTo>
                    <a:pt x="523" y="1453"/>
                  </a:lnTo>
                  <a:lnTo>
                    <a:pt x="558" y="1463"/>
                  </a:lnTo>
                  <a:lnTo>
                    <a:pt x="593" y="1472"/>
                  </a:lnTo>
                  <a:lnTo>
                    <a:pt x="629" y="1479"/>
                  </a:lnTo>
                  <a:lnTo>
                    <a:pt x="668" y="1482"/>
                  </a:lnTo>
                  <a:lnTo>
                    <a:pt x="704" y="1486"/>
                  </a:lnTo>
                  <a:lnTo>
                    <a:pt x="743" y="1486"/>
                  </a:lnTo>
                  <a:lnTo>
                    <a:pt x="1486" y="1486"/>
                  </a:lnTo>
                  <a:lnTo>
                    <a:pt x="1486" y="743"/>
                  </a:lnTo>
                  <a:lnTo>
                    <a:pt x="1486" y="743"/>
                  </a:lnTo>
                  <a:lnTo>
                    <a:pt x="1484" y="704"/>
                  </a:lnTo>
                  <a:lnTo>
                    <a:pt x="1482" y="668"/>
                  </a:lnTo>
                  <a:lnTo>
                    <a:pt x="1477" y="629"/>
                  </a:lnTo>
                  <a:lnTo>
                    <a:pt x="1470" y="593"/>
                  </a:lnTo>
                  <a:lnTo>
                    <a:pt x="1463" y="558"/>
                  </a:lnTo>
                  <a:lnTo>
                    <a:pt x="1452" y="523"/>
                  </a:lnTo>
                  <a:lnTo>
                    <a:pt x="1440" y="488"/>
                  </a:lnTo>
                  <a:lnTo>
                    <a:pt x="1426" y="453"/>
                  </a:lnTo>
                  <a:lnTo>
                    <a:pt x="1412" y="422"/>
                  </a:lnTo>
                  <a:lnTo>
                    <a:pt x="1395" y="389"/>
                  </a:lnTo>
                  <a:lnTo>
                    <a:pt x="1377" y="357"/>
                  </a:lnTo>
                  <a:lnTo>
                    <a:pt x="1358" y="328"/>
                  </a:lnTo>
                  <a:lnTo>
                    <a:pt x="1337" y="298"/>
                  </a:lnTo>
                  <a:lnTo>
                    <a:pt x="1315" y="270"/>
                  </a:lnTo>
                  <a:lnTo>
                    <a:pt x="1292" y="244"/>
                  </a:lnTo>
                  <a:lnTo>
                    <a:pt x="1268" y="218"/>
                  </a:lnTo>
                  <a:lnTo>
                    <a:pt x="1241" y="193"/>
                  </a:lnTo>
                  <a:lnTo>
                    <a:pt x="1215" y="169"/>
                  </a:lnTo>
                  <a:lnTo>
                    <a:pt x="1187" y="148"/>
                  </a:lnTo>
                  <a:lnTo>
                    <a:pt x="1158" y="127"/>
                  </a:lnTo>
                  <a:lnTo>
                    <a:pt x="1128" y="108"/>
                  </a:lnTo>
                  <a:lnTo>
                    <a:pt x="1097" y="89"/>
                  </a:lnTo>
                  <a:lnTo>
                    <a:pt x="1064" y="73"/>
                  </a:lnTo>
                  <a:lnTo>
                    <a:pt x="1032" y="57"/>
                  </a:lnTo>
                  <a:lnTo>
                    <a:pt x="997" y="45"/>
                  </a:lnTo>
                  <a:lnTo>
                    <a:pt x="962" y="33"/>
                  </a:lnTo>
                  <a:lnTo>
                    <a:pt x="927" y="22"/>
                  </a:lnTo>
                  <a:lnTo>
                    <a:pt x="893" y="14"/>
                  </a:lnTo>
                  <a:lnTo>
                    <a:pt x="856" y="8"/>
                  </a:lnTo>
                  <a:lnTo>
                    <a:pt x="818" y="3"/>
                  </a:lnTo>
                  <a:lnTo>
                    <a:pt x="781" y="0"/>
                  </a:lnTo>
                  <a:lnTo>
                    <a:pt x="743"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48" name="Freeform 11"/>
            <p:cNvSpPr>
              <a:spLocks/>
            </p:cNvSpPr>
            <p:nvPr/>
          </p:nvSpPr>
          <p:spPr bwMode="auto">
            <a:xfrm>
              <a:off x="4066943" y="2003503"/>
              <a:ext cx="2200355" cy="2200355"/>
            </a:xfrm>
            <a:custGeom>
              <a:avLst/>
              <a:gdLst>
                <a:gd name="T0" fmla="*/ 743 w 1486"/>
                <a:gd name="T1" fmla="*/ 0 h 1486"/>
                <a:gd name="T2" fmla="*/ 668 w 1486"/>
                <a:gd name="T3" fmla="*/ 3 h 1486"/>
                <a:gd name="T4" fmla="*/ 593 w 1486"/>
                <a:gd name="T5" fmla="*/ 14 h 1486"/>
                <a:gd name="T6" fmla="*/ 523 w 1486"/>
                <a:gd name="T7" fmla="*/ 33 h 1486"/>
                <a:gd name="T8" fmla="*/ 453 w 1486"/>
                <a:gd name="T9" fmla="*/ 57 h 1486"/>
                <a:gd name="T10" fmla="*/ 389 w 1486"/>
                <a:gd name="T11" fmla="*/ 89 h 1486"/>
                <a:gd name="T12" fmla="*/ 328 w 1486"/>
                <a:gd name="T13" fmla="*/ 127 h 1486"/>
                <a:gd name="T14" fmla="*/ 270 w 1486"/>
                <a:gd name="T15" fmla="*/ 169 h 1486"/>
                <a:gd name="T16" fmla="*/ 218 w 1486"/>
                <a:gd name="T17" fmla="*/ 218 h 1486"/>
                <a:gd name="T18" fmla="*/ 169 w 1486"/>
                <a:gd name="T19" fmla="*/ 270 h 1486"/>
                <a:gd name="T20" fmla="*/ 127 w 1486"/>
                <a:gd name="T21" fmla="*/ 328 h 1486"/>
                <a:gd name="T22" fmla="*/ 89 w 1486"/>
                <a:gd name="T23" fmla="*/ 389 h 1486"/>
                <a:gd name="T24" fmla="*/ 57 w 1486"/>
                <a:gd name="T25" fmla="*/ 453 h 1486"/>
                <a:gd name="T26" fmla="*/ 33 w 1486"/>
                <a:gd name="T27" fmla="*/ 523 h 1486"/>
                <a:gd name="T28" fmla="*/ 14 w 1486"/>
                <a:gd name="T29" fmla="*/ 593 h 1486"/>
                <a:gd name="T30" fmla="*/ 3 w 1486"/>
                <a:gd name="T31" fmla="*/ 668 h 1486"/>
                <a:gd name="T32" fmla="*/ 0 w 1486"/>
                <a:gd name="T33" fmla="*/ 743 h 1486"/>
                <a:gd name="T34" fmla="*/ 0 w 1486"/>
                <a:gd name="T35" fmla="*/ 781 h 1486"/>
                <a:gd name="T36" fmla="*/ 7 w 1486"/>
                <a:gd name="T37" fmla="*/ 856 h 1486"/>
                <a:gd name="T38" fmla="*/ 22 w 1486"/>
                <a:gd name="T39" fmla="*/ 928 h 1486"/>
                <a:gd name="T40" fmla="*/ 45 w 1486"/>
                <a:gd name="T41" fmla="*/ 997 h 1486"/>
                <a:gd name="T42" fmla="*/ 73 w 1486"/>
                <a:gd name="T43" fmla="*/ 1065 h 1486"/>
                <a:gd name="T44" fmla="*/ 106 w 1486"/>
                <a:gd name="T45" fmla="*/ 1128 h 1486"/>
                <a:gd name="T46" fmla="*/ 148 w 1486"/>
                <a:gd name="T47" fmla="*/ 1187 h 1486"/>
                <a:gd name="T48" fmla="*/ 193 w 1486"/>
                <a:gd name="T49" fmla="*/ 1242 h 1486"/>
                <a:gd name="T50" fmla="*/ 244 w 1486"/>
                <a:gd name="T51" fmla="*/ 1292 h 1486"/>
                <a:gd name="T52" fmla="*/ 298 w 1486"/>
                <a:gd name="T53" fmla="*/ 1337 h 1486"/>
                <a:gd name="T54" fmla="*/ 357 w 1486"/>
                <a:gd name="T55" fmla="*/ 1379 h 1486"/>
                <a:gd name="T56" fmla="*/ 422 w 1486"/>
                <a:gd name="T57" fmla="*/ 1412 h 1486"/>
                <a:gd name="T58" fmla="*/ 488 w 1486"/>
                <a:gd name="T59" fmla="*/ 1442 h 1486"/>
                <a:gd name="T60" fmla="*/ 558 w 1486"/>
                <a:gd name="T61" fmla="*/ 1463 h 1486"/>
                <a:gd name="T62" fmla="*/ 629 w 1486"/>
                <a:gd name="T63" fmla="*/ 1479 h 1486"/>
                <a:gd name="T64" fmla="*/ 704 w 1486"/>
                <a:gd name="T65" fmla="*/ 1486 h 1486"/>
                <a:gd name="T66" fmla="*/ 1486 w 1486"/>
                <a:gd name="T67" fmla="*/ 1486 h 1486"/>
                <a:gd name="T68" fmla="*/ 1486 w 1486"/>
                <a:gd name="T69" fmla="*/ 743 h 1486"/>
                <a:gd name="T70" fmla="*/ 1482 w 1486"/>
                <a:gd name="T71" fmla="*/ 668 h 1486"/>
                <a:gd name="T72" fmla="*/ 1470 w 1486"/>
                <a:gd name="T73" fmla="*/ 593 h 1486"/>
                <a:gd name="T74" fmla="*/ 1452 w 1486"/>
                <a:gd name="T75" fmla="*/ 523 h 1486"/>
                <a:gd name="T76" fmla="*/ 1426 w 1486"/>
                <a:gd name="T77" fmla="*/ 453 h 1486"/>
                <a:gd name="T78" fmla="*/ 1395 w 1486"/>
                <a:gd name="T79" fmla="*/ 389 h 1486"/>
                <a:gd name="T80" fmla="*/ 1358 w 1486"/>
                <a:gd name="T81" fmla="*/ 328 h 1486"/>
                <a:gd name="T82" fmla="*/ 1315 w 1486"/>
                <a:gd name="T83" fmla="*/ 270 h 1486"/>
                <a:gd name="T84" fmla="*/ 1268 w 1486"/>
                <a:gd name="T85" fmla="*/ 218 h 1486"/>
                <a:gd name="T86" fmla="*/ 1215 w 1486"/>
                <a:gd name="T87" fmla="*/ 169 h 1486"/>
                <a:gd name="T88" fmla="*/ 1158 w 1486"/>
                <a:gd name="T89" fmla="*/ 127 h 1486"/>
                <a:gd name="T90" fmla="*/ 1097 w 1486"/>
                <a:gd name="T91" fmla="*/ 89 h 1486"/>
                <a:gd name="T92" fmla="*/ 1032 w 1486"/>
                <a:gd name="T93" fmla="*/ 57 h 1486"/>
                <a:gd name="T94" fmla="*/ 962 w 1486"/>
                <a:gd name="T95" fmla="*/ 33 h 1486"/>
                <a:gd name="T96" fmla="*/ 893 w 1486"/>
                <a:gd name="T97" fmla="*/ 14 h 1486"/>
                <a:gd name="T98" fmla="*/ 818 w 1486"/>
                <a:gd name="T99" fmla="*/ 3 h 1486"/>
                <a:gd name="T100" fmla="*/ 743 w 1486"/>
                <a:gd name="T101" fmla="*/ 0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6" h="1486">
                  <a:moveTo>
                    <a:pt x="743" y="0"/>
                  </a:moveTo>
                  <a:lnTo>
                    <a:pt x="743" y="0"/>
                  </a:lnTo>
                  <a:lnTo>
                    <a:pt x="704" y="0"/>
                  </a:lnTo>
                  <a:lnTo>
                    <a:pt x="668" y="3"/>
                  </a:lnTo>
                  <a:lnTo>
                    <a:pt x="629" y="8"/>
                  </a:lnTo>
                  <a:lnTo>
                    <a:pt x="593" y="14"/>
                  </a:lnTo>
                  <a:lnTo>
                    <a:pt x="558" y="22"/>
                  </a:lnTo>
                  <a:lnTo>
                    <a:pt x="523" y="33"/>
                  </a:lnTo>
                  <a:lnTo>
                    <a:pt x="488" y="45"/>
                  </a:lnTo>
                  <a:lnTo>
                    <a:pt x="453" y="57"/>
                  </a:lnTo>
                  <a:lnTo>
                    <a:pt x="422" y="73"/>
                  </a:lnTo>
                  <a:lnTo>
                    <a:pt x="389" y="89"/>
                  </a:lnTo>
                  <a:lnTo>
                    <a:pt x="357" y="108"/>
                  </a:lnTo>
                  <a:lnTo>
                    <a:pt x="328" y="127"/>
                  </a:lnTo>
                  <a:lnTo>
                    <a:pt x="298" y="148"/>
                  </a:lnTo>
                  <a:lnTo>
                    <a:pt x="270" y="169"/>
                  </a:lnTo>
                  <a:lnTo>
                    <a:pt x="244" y="193"/>
                  </a:lnTo>
                  <a:lnTo>
                    <a:pt x="218" y="218"/>
                  </a:lnTo>
                  <a:lnTo>
                    <a:pt x="193" y="244"/>
                  </a:lnTo>
                  <a:lnTo>
                    <a:pt x="169" y="270"/>
                  </a:lnTo>
                  <a:lnTo>
                    <a:pt x="148" y="298"/>
                  </a:lnTo>
                  <a:lnTo>
                    <a:pt x="127" y="328"/>
                  </a:lnTo>
                  <a:lnTo>
                    <a:pt x="106" y="357"/>
                  </a:lnTo>
                  <a:lnTo>
                    <a:pt x="89" y="389"/>
                  </a:lnTo>
                  <a:lnTo>
                    <a:pt x="73" y="422"/>
                  </a:lnTo>
                  <a:lnTo>
                    <a:pt x="57" y="453"/>
                  </a:lnTo>
                  <a:lnTo>
                    <a:pt x="45" y="488"/>
                  </a:lnTo>
                  <a:lnTo>
                    <a:pt x="33" y="523"/>
                  </a:lnTo>
                  <a:lnTo>
                    <a:pt x="22" y="558"/>
                  </a:lnTo>
                  <a:lnTo>
                    <a:pt x="14" y="593"/>
                  </a:lnTo>
                  <a:lnTo>
                    <a:pt x="7" y="629"/>
                  </a:lnTo>
                  <a:lnTo>
                    <a:pt x="3" y="668"/>
                  </a:lnTo>
                  <a:lnTo>
                    <a:pt x="0" y="704"/>
                  </a:lnTo>
                  <a:lnTo>
                    <a:pt x="0" y="743"/>
                  </a:lnTo>
                  <a:lnTo>
                    <a:pt x="0" y="743"/>
                  </a:lnTo>
                  <a:lnTo>
                    <a:pt x="0" y="781"/>
                  </a:lnTo>
                  <a:lnTo>
                    <a:pt x="3" y="818"/>
                  </a:lnTo>
                  <a:lnTo>
                    <a:pt x="7" y="856"/>
                  </a:lnTo>
                  <a:lnTo>
                    <a:pt x="14" y="893"/>
                  </a:lnTo>
                  <a:lnTo>
                    <a:pt x="22" y="928"/>
                  </a:lnTo>
                  <a:lnTo>
                    <a:pt x="33" y="962"/>
                  </a:lnTo>
                  <a:lnTo>
                    <a:pt x="45" y="997"/>
                  </a:lnTo>
                  <a:lnTo>
                    <a:pt x="57" y="1032"/>
                  </a:lnTo>
                  <a:lnTo>
                    <a:pt x="73" y="1065"/>
                  </a:lnTo>
                  <a:lnTo>
                    <a:pt x="89" y="1097"/>
                  </a:lnTo>
                  <a:lnTo>
                    <a:pt x="106" y="1128"/>
                  </a:lnTo>
                  <a:lnTo>
                    <a:pt x="127" y="1158"/>
                  </a:lnTo>
                  <a:lnTo>
                    <a:pt x="148" y="1187"/>
                  </a:lnTo>
                  <a:lnTo>
                    <a:pt x="169" y="1215"/>
                  </a:lnTo>
                  <a:lnTo>
                    <a:pt x="193" y="1242"/>
                  </a:lnTo>
                  <a:lnTo>
                    <a:pt x="218" y="1268"/>
                  </a:lnTo>
                  <a:lnTo>
                    <a:pt x="244" y="1292"/>
                  </a:lnTo>
                  <a:lnTo>
                    <a:pt x="270" y="1317"/>
                  </a:lnTo>
                  <a:lnTo>
                    <a:pt x="298" y="1337"/>
                  </a:lnTo>
                  <a:lnTo>
                    <a:pt x="328" y="1358"/>
                  </a:lnTo>
                  <a:lnTo>
                    <a:pt x="357" y="1379"/>
                  </a:lnTo>
                  <a:lnTo>
                    <a:pt x="389" y="1397"/>
                  </a:lnTo>
                  <a:lnTo>
                    <a:pt x="422" y="1412"/>
                  </a:lnTo>
                  <a:lnTo>
                    <a:pt x="453" y="1428"/>
                  </a:lnTo>
                  <a:lnTo>
                    <a:pt x="488" y="1442"/>
                  </a:lnTo>
                  <a:lnTo>
                    <a:pt x="523" y="1453"/>
                  </a:lnTo>
                  <a:lnTo>
                    <a:pt x="558" y="1463"/>
                  </a:lnTo>
                  <a:lnTo>
                    <a:pt x="593" y="1472"/>
                  </a:lnTo>
                  <a:lnTo>
                    <a:pt x="629" y="1479"/>
                  </a:lnTo>
                  <a:lnTo>
                    <a:pt x="668" y="1482"/>
                  </a:lnTo>
                  <a:lnTo>
                    <a:pt x="704" y="1486"/>
                  </a:lnTo>
                  <a:lnTo>
                    <a:pt x="743" y="1486"/>
                  </a:lnTo>
                  <a:lnTo>
                    <a:pt x="1486" y="1486"/>
                  </a:lnTo>
                  <a:lnTo>
                    <a:pt x="1486" y="743"/>
                  </a:lnTo>
                  <a:lnTo>
                    <a:pt x="1486" y="743"/>
                  </a:lnTo>
                  <a:lnTo>
                    <a:pt x="1484" y="704"/>
                  </a:lnTo>
                  <a:lnTo>
                    <a:pt x="1482" y="668"/>
                  </a:lnTo>
                  <a:lnTo>
                    <a:pt x="1477" y="629"/>
                  </a:lnTo>
                  <a:lnTo>
                    <a:pt x="1470" y="593"/>
                  </a:lnTo>
                  <a:lnTo>
                    <a:pt x="1463" y="558"/>
                  </a:lnTo>
                  <a:lnTo>
                    <a:pt x="1452" y="523"/>
                  </a:lnTo>
                  <a:lnTo>
                    <a:pt x="1440" y="488"/>
                  </a:lnTo>
                  <a:lnTo>
                    <a:pt x="1426" y="453"/>
                  </a:lnTo>
                  <a:lnTo>
                    <a:pt x="1412" y="422"/>
                  </a:lnTo>
                  <a:lnTo>
                    <a:pt x="1395" y="389"/>
                  </a:lnTo>
                  <a:lnTo>
                    <a:pt x="1377" y="357"/>
                  </a:lnTo>
                  <a:lnTo>
                    <a:pt x="1358" y="328"/>
                  </a:lnTo>
                  <a:lnTo>
                    <a:pt x="1337" y="298"/>
                  </a:lnTo>
                  <a:lnTo>
                    <a:pt x="1315" y="270"/>
                  </a:lnTo>
                  <a:lnTo>
                    <a:pt x="1292" y="244"/>
                  </a:lnTo>
                  <a:lnTo>
                    <a:pt x="1268" y="218"/>
                  </a:lnTo>
                  <a:lnTo>
                    <a:pt x="1241" y="193"/>
                  </a:lnTo>
                  <a:lnTo>
                    <a:pt x="1215" y="169"/>
                  </a:lnTo>
                  <a:lnTo>
                    <a:pt x="1187" y="148"/>
                  </a:lnTo>
                  <a:lnTo>
                    <a:pt x="1158" y="127"/>
                  </a:lnTo>
                  <a:lnTo>
                    <a:pt x="1128" y="108"/>
                  </a:lnTo>
                  <a:lnTo>
                    <a:pt x="1097" y="89"/>
                  </a:lnTo>
                  <a:lnTo>
                    <a:pt x="1064" y="73"/>
                  </a:lnTo>
                  <a:lnTo>
                    <a:pt x="1032" y="57"/>
                  </a:lnTo>
                  <a:lnTo>
                    <a:pt x="997" y="45"/>
                  </a:lnTo>
                  <a:lnTo>
                    <a:pt x="962" y="33"/>
                  </a:lnTo>
                  <a:lnTo>
                    <a:pt x="927" y="22"/>
                  </a:lnTo>
                  <a:lnTo>
                    <a:pt x="893" y="14"/>
                  </a:lnTo>
                  <a:lnTo>
                    <a:pt x="856" y="8"/>
                  </a:lnTo>
                  <a:lnTo>
                    <a:pt x="818" y="3"/>
                  </a:lnTo>
                  <a:lnTo>
                    <a:pt x="781" y="0"/>
                  </a:lnTo>
                  <a:lnTo>
                    <a:pt x="74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53" name="Freeform 16"/>
            <p:cNvSpPr>
              <a:spLocks/>
            </p:cNvSpPr>
            <p:nvPr/>
          </p:nvSpPr>
          <p:spPr bwMode="auto">
            <a:xfrm>
              <a:off x="3373964" y="4239395"/>
              <a:ext cx="2893333" cy="2891853"/>
            </a:xfrm>
            <a:custGeom>
              <a:avLst/>
              <a:gdLst>
                <a:gd name="T0" fmla="*/ 977 w 1954"/>
                <a:gd name="T1" fmla="*/ 1953 h 1953"/>
                <a:gd name="T2" fmla="*/ 878 w 1954"/>
                <a:gd name="T3" fmla="*/ 1948 h 1953"/>
                <a:gd name="T4" fmla="*/ 782 w 1954"/>
                <a:gd name="T5" fmla="*/ 1934 h 1953"/>
                <a:gd name="T6" fmla="*/ 687 w 1954"/>
                <a:gd name="T7" fmla="*/ 1910 h 1953"/>
                <a:gd name="T8" fmla="*/ 599 w 1954"/>
                <a:gd name="T9" fmla="*/ 1877 h 1953"/>
                <a:gd name="T10" fmla="*/ 513 w 1954"/>
                <a:gd name="T11" fmla="*/ 1835 h 1953"/>
                <a:gd name="T12" fmla="*/ 433 w 1954"/>
                <a:gd name="T13" fmla="*/ 1786 h 1953"/>
                <a:gd name="T14" fmla="*/ 356 w 1954"/>
                <a:gd name="T15" fmla="*/ 1730 h 1953"/>
                <a:gd name="T16" fmla="*/ 288 w 1954"/>
                <a:gd name="T17" fmla="*/ 1667 h 1953"/>
                <a:gd name="T18" fmla="*/ 224 w 1954"/>
                <a:gd name="T19" fmla="*/ 1598 h 1953"/>
                <a:gd name="T20" fmla="*/ 168 w 1954"/>
                <a:gd name="T21" fmla="*/ 1523 h 1953"/>
                <a:gd name="T22" fmla="*/ 119 w 1954"/>
                <a:gd name="T23" fmla="*/ 1441 h 1953"/>
                <a:gd name="T24" fmla="*/ 77 w 1954"/>
                <a:gd name="T25" fmla="*/ 1355 h 1953"/>
                <a:gd name="T26" fmla="*/ 44 w 1954"/>
                <a:gd name="T27" fmla="*/ 1266 h 1953"/>
                <a:gd name="T28" fmla="*/ 20 w 1954"/>
                <a:gd name="T29" fmla="*/ 1172 h 1953"/>
                <a:gd name="T30" fmla="*/ 6 w 1954"/>
                <a:gd name="T31" fmla="*/ 1076 h 1953"/>
                <a:gd name="T32" fmla="*/ 0 w 1954"/>
                <a:gd name="T33" fmla="*/ 977 h 1953"/>
                <a:gd name="T34" fmla="*/ 2 w 1954"/>
                <a:gd name="T35" fmla="*/ 926 h 1953"/>
                <a:gd name="T36" fmla="*/ 11 w 1954"/>
                <a:gd name="T37" fmla="*/ 829 h 1953"/>
                <a:gd name="T38" fmla="*/ 32 w 1954"/>
                <a:gd name="T39" fmla="*/ 733 h 1953"/>
                <a:gd name="T40" fmla="*/ 60 w 1954"/>
                <a:gd name="T41" fmla="*/ 642 h 1953"/>
                <a:gd name="T42" fmla="*/ 96 w 1954"/>
                <a:gd name="T43" fmla="*/ 555 h 1953"/>
                <a:gd name="T44" fmla="*/ 142 w 1954"/>
                <a:gd name="T45" fmla="*/ 471 h 1953"/>
                <a:gd name="T46" fmla="*/ 196 w 1954"/>
                <a:gd name="T47" fmla="*/ 393 h 1953"/>
                <a:gd name="T48" fmla="*/ 255 w 1954"/>
                <a:gd name="T49" fmla="*/ 321 h 1953"/>
                <a:gd name="T50" fmla="*/ 321 w 1954"/>
                <a:gd name="T51" fmla="*/ 255 h 1953"/>
                <a:gd name="T52" fmla="*/ 394 w 1954"/>
                <a:gd name="T53" fmla="*/ 195 h 1953"/>
                <a:gd name="T54" fmla="*/ 471 w 1954"/>
                <a:gd name="T55" fmla="*/ 141 h 1953"/>
                <a:gd name="T56" fmla="*/ 555 w 1954"/>
                <a:gd name="T57" fmla="*/ 96 h 1953"/>
                <a:gd name="T58" fmla="*/ 642 w 1954"/>
                <a:gd name="T59" fmla="*/ 59 h 1953"/>
                <a:gd name="T60" fmla="*/ 735 w 1954"/>
                <a:gd name="T61" fmla="*/ 31 h 1953"/>
                <a:gd name="T62" fmla="*/ 829 w 1954"/>
                <a:gd name="T63" fmla="*/ 11 h 1953"/>
                <a:gd name="T64" fmla="*/ 926 w 1954"/>
                <a:gd name="T65" fmla="*/ 2 h 1953"/>
                <a:gd name="T66" fmla="*/ 1954 w 1954"/>
                <a:gd name="T67" fmla="*/ 0 h 1953"/>
                <a:gd name="T68" fmla="*/ 1954 w 1954"/>
                <a:gd name="T69" fmla="*/ 977 h 1953"/>
                <a:gd name="T70" fmla="*/ 1948 w 1954"/>
                <a:gd name="T71" fmla="*/ 1076 h 1953"/>
                <a:gd name="T72" fmla="*/ 1934 w 1954"/>
                <a:gd name="T73" fmla="*/ 1172 h 1953"/>
                <a:gd name="T74" fmla="*/ 1910 w 1954"/>
                <a:gd name="T75" fmla="*/ 1266 h 1953"/>
                <a:gd name="T76" fmla="*/ 1877 w 1954"/>
                <a:gd name="T77" fmla="*/ 1355 h 1953"/>
                <a:gd name="T78" fmla="*/ 1835 w 1954"/>
                <a:gd name="T79" fmla="*/ 1441 h 1953"/>
                <a:gd name="T80" fmla="*/ 1786 w 1954"/>
                <a:gd name="T81" fmla="*/ 1523 h 1953"/>
                <a:gd name="T82" fmla="*/ 1730 w 1954"/>
                <a:gd name="T83" fmla="*/ 1598 h 1953"/>
                <a:gd name="T84" fmla="*/ 1668 w 1954"/>
                <a:gd name="T85" fmla="*/ 1667 h 1953"/>
                <a:gd name="T86" fmla="*/ 1598 w 1954"/>
                <a:gd name="T87" fmla="*/ 1730 h 1953"/>
                <a:gd name="T88" fmla="*/ 1523 w 1954"/>
                <a:gd name="T89" fmla="*/ 1786 h 1953"/>
                <a:gd name="T90" fmla="*/ 1443 w 1954"/>
                <a:gd name="T91" fmla="*/ 1835 h 1953"/>
                <a:gd name="T92" fmla="*/ 1357 w 1954"/>
                <a:gd name="T93" fmla="*/ 1877 h 1953"/>
                <a:gd name="T94" fmla="*/ 1266 w 1954"/>
                <a:gd name="T95" fmla="*/ 1910 h 1953"/>
                <a:gd name="T96" fmla="*/ 1174 w 1954"/>
                <a:gd name="T97" fmla="*/ 1934 h 1953"/>
                <a:gd name="T98" fmla="*/ 1076 w 1954"/>
                <a:gd name="T99" fmla="*/ 1948 h 1953"/>
                <a:gd name="T100" fmla="*/ 977 w 1954"/>
                <a:gd name="T101" fmla="*/ 1953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54" h="1953">
                  <a:moveTo>
                    <a:pt x="977" y="1953"/>
                  </a:moveTo>
                  <a:lnTo>
                    <a:pt x="977" y="1953"/>
                  </a:lnTo>
                  <a:lnTo>
                    <a:pt x="926" y="1952"/>
                  </a:lnTo>
                  <a:lnTo>
                    <a:pt x="878" y="1948"/>
                  </a:lnTo>
                  <a:lnTo>
                    <a:pt x="829" y="1943"/>
                  </a:lnTo>
                  <a:lnTo>
                    <a:pt x="782" y="1934"/>
                  </a:lnTo>
                  <a:lnTo>
                    <a:pt x="735" y="1922"/>
                  </a:lnTo>
                  <a:lnTo>
                    <a:pt x="687" y="1910"/>
                  </a:lnTo>
                  <a:lnTo>
                    <a:pt x="642" y="1894"/>
                  </a:lnTo>
                  <a:lnTo>
                    <a:pt x="599" y="1877"/>
                  </a:lnTo>
                  <a:lnTo>
                    <a:pt x="555" y="1858"/>
                  </a:lnTo>
                  <a:lnTo>
                    <a:pt x="513" y="1835"/>
                  </a:lnTo>
                  <a:lnTo>
                    <a:pt x="471" y="1812"/>
                  </a:lnTo>
                  <a:lnTo>
                    <a:pt x="433" y="1786"/>
                  </a:lnTo>
                  <a:lnTo>
                    <a:pt x="394" y="1758"/>
                  </a:lnTo>
                  <a:lnTo>
                    <a:pt x="356" y="1730"/>
                  </a:lnTo>
                  <a:lnTo>
                    <a:pt x="321" y="1699"/>
                  </a:lnTo>
                  <a:lnTo>
                    <a:pt x="288" y="1667"/>
                  </a:lnTo>
                  <a:lnTo>
                    <a:pt x="255" y="1633"/>
                  </a:lnTo>
                  <a:lnTo>
                    <a:pt x="224" y="1598"/>
                  </a:lnTo>
                  <a:lnTo>
                    <a:pt x="196" y="1561"/>
                  </a:lnTo>
                  <a:lnTo>
                    <a:pt x="168" y="1523"/>
                  </a:lnTo>
                  <a:lnTo>
                    <a:pt x="142" y="1483"/>
                  </a:lnTo>
                  <a:lnTo>
                    <a:pt x="119" y="1441"/>
                  </a:lnTo>
                  <a:lnTo>
                    <a:pt x="96" y="1399"/>
                  </a:lnTo>
                  <a:lnTo>
                    <a:pt x="77" y="1355"/>
                  </a:lnTo>
                  <a:lnTo>
                    <a:pt x="60" y="1312"/>
                  </a:lnTo>
                  <a:lnTo>
                    <a:pt x="44" y="1266"/>
                  </a:lnTo>
                  <a:lnTo>
                    <a:pt x="32" y="1219"/>
                  </a:lnTo>
                  <a:lnTo>
                    <a:pt x="20" y="1172"/>
                  </a:lnTo>
                  <a:lnTo>
                    <a:pt x="11" y="1125"/>
                  </a:lnTo>
                  <a:lnTo>
                    <a:pt x="6" y="1076"/>
                  </a:lnTo>
                  <a:lnTo>
                    <a:pt x="2" y="1027"/>
                  </a:lnTo>
                  <a:lnTo>
                    <a:pt x="0" y="977"/>
                  </a:lnTo>
                  <a:lnTo>
                    <a:pt x="0" y="977"/>
                  </a:lnTo>
                  <a:lnTo>
                    <a:pt x="2" y="926"/>
                  </a:lnTo>
                  <a:lnTo>
                    <a:pt x="6" y="877"/>
                  </a:lnTo>
                  <a:lnTo>
                    <a:pt x="11" y="829"/>
                  </a:lnTo>
                  <a:lnTo>
                    <a:pt x="20" y="780"/>
                  </a:lnTo>
                  <a:lnTo>
                    <a:pt x="32" y="733"/>
                  </a:lnTo>
                  <a:lnTo>
                    <a:pt x="44" y="687"/>
                  </a:lnTo>
                  <a:lnTo>
                    <a:pt x="60" y="642"/>
                  </a:lnTo>
                  <a:lnTo>
                    <a:pt x="77" y="598"/>
                  </a:lnTo>
                  <a:lnTo>
                    <a:pt x="96" y="555"/>
                  </a:lnTo>
                  <a:lnTo>
                    <a:pt x="119" y="513"/>
                  </a:lnTo>
                  <a:lnTo>
                    <a:pt x="142" y="471"/>
                  </a:lnTo>
                  <a:lnTo>
                    <a:pt x="168" y="431"/>
                  </a:lnTo>
                  <a:lnTo>
                    <a:pt x="196" y="393"/>
                  </a:lnTo>
                  <a:lnTo>
                    <a:pt x="224" y="356"/>
                  </a:lnTo>
                  <a:lnTo>
                    <a:pt x="255" y="321"/>
                  </a:lnTo>
                  <a:lnTo>
                    <a:pt x="288" y="286"/>
                  </a:lnTo>
                  <a:lnTo>
                    <a:pt x="321" y="255"/>
                  </a:lnTo>
                  <a:lnTo>
                    <a:pt x="356" y="223"/>
                  </a:lnTo>
                  <a:lnTo>
                    <a:pt x="394" y="195"/>
                  </a:lnTo>
                  <a:lnTo>
                    <a:pt x="433" y="168"/>
                  </a:lnTo>
                  <a:lnTo>
                    <a:pt x="471" y="141"/>
                  </a:lnTo>
                  <a:lnTo>
                    <a:pt x="513" y="119"/>
                  </a:lnTo>
                  <a:lnTo>
                    <a:pt x="555" y="96"/>
                  </a:lnTo>
                  <a:lnTo>
                    <a:pt x="599" y="77"/>
                  </a:lnTo>
                  <a:lnTo>
                    <a:pt x="642" y="59"/>
                  </a:lnTo>
                  <a:lnTo>
                    <a:pt x="687" y="44"/>
                  </a:lnTo>
                  <a:lnTo>
                    <a:pt x="735" y="31"/>
                  </a:lnTo>
                  <a:lnTo>
                    <a:pt x="782" y="19"/>
                  </a:lnTo>
                  <a:lnTo>
                    <a:pt x="829" y="11"/>
                  </a:lnTo>
                  <a:lnTo>
                    <a:pt x="878" y="5"/>
                  </a:lnTo>
                  <a:lnTo>
                    <a:pt x="926" y="2"/>
                  </a:lnTo>
                  <a:lnTo>
                    <a:pt x="977" y="0"/>
                  </a:lnTo>
                  <a:lnTo>
                    <a:pt x="1954" y="0"/>
                  </a:lnTo>
                  <a:lnTo>
                    <a:pt x="1954" y="977"/>
                  </a:lnTo>
                  <a:lnTo>
                    <a:pt x="1954" y="977"/>
                  </a:lnTo>
                  <a:lnTo>
                    <a:pt x="1952" y="1027"/>
                  </a:lnTo>
                  <a:lnTo>
                    <a:pt x="1948" y="1076"/>
                  </a:lnTo>
                  <a:lnTo>
                    <a:pt x="1943" y="1125"/>
                  </a:lnTo>
                  <a:lnTo>
                    <a:pt x="1934" y="1172"/>
                  </a:lnTo>
                  <a:lnTo>
                    <a:pt x="1922" y="1219"/>
                  </a:lnTo>
                  <a:lnTo>
                    <a:pt x="1910" y="1266"/>
                  </a:lnTo>
                  <a:lnTo>
                    <a:pt x="1894" y="1312"/>
                  </a:lnTo>
                  <a:lnTo>
                    <a:pt x="1877" y="1355"/>
                  </a:lnTo>
                  <a:lnTo>
                    <a:pt x="1858" y="1399"/>
                  </a:lnTo>
                  <a:lnTo>
                    <a:pt x="1835" y="1441"/>
                  </a:lnTo>
                  <a:lnTo>
                    <a:pt x="1812" y="1483"/>
                  </a:lnTo>
                  <a:lnTo>
                    <a:pt x="1786" y="1523"/>
                  </a:lnTo>
                  <a:lnTo>
                    <a:pt x="1758" y="1561"/>
                  </a:lnTo>
                  <a:lnTo>
                    <a:pt x="1730" y="1598"/>
                  </a:lnTo>
                  <a:lnTo>
                    <a:pt x="1699" y="1633"/>
                  </a:lnTo>
                  <a:lnTo>
                    <a:pt x="1668" y="1667"/>
                  </a:lnTo>
                  <a:lnTo>
                    <a:pt x="1633" y="1699"/>
                  </a:lnTo>
                  <a:lnTo>
                    <a:pt x="1598" y="1730"/>
                  </a:lnTo>
                  <a:lnTo>
                    <a:pt x="1561" y="1758"/>
                  </a:lnTo>
                  <a:lnTo>
                    <a:pt x="1523" y="1786"/>
                  </a:lnTo>
                  <a:lnTo>
                    <a:pt x="1483" y="1812"/>
                  </a:lnTo>
                  <a:lnTo>
                    <a:pt x="1443" y="1835"/>
                  </a:lnTo>
                  <a:lnTo>
                    <a:pt x="1399" y="1858"/>
                  </a:lnTo>
                  <a:lnTo>
                    <a:pt x="1357" y="1877"/>
                  </a:lnTo>
                  <a:lnTo>
                    <a:pt x="1312" y="1894"/>
                  </a:lnTo>
                  <a:lnTo>
                    <a:pt x="1266" y="1910"/>
                  </a:lnTo>
                  <a:lnTo>
                    <a:pt x="1221" y="1922"/>
                  </a:lnTo>
                  <a:lnTo>
                    <a:pt x="1174" y="1934"/>
                  </a:lnTo>
                  <a:lnTo>
                    <a:pt x="1125" y="1943"/>
                  </a:lnTo>
                  <a:lnTo>
                    <a:pt x="1076" y="1948"/>
                  </a:lnTo>
                  <a:lnTo>
                    <a:pt x="1028" y="1952"/>
                  </a:lnTo>
                  <a:lnTo>
                    <a:pt x="977" y="195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57" name="Freeform 19"/>
            <p:cNvSpPr>
              <a:spLocks/>
            </p:cNvSpPr>
            <p:nvPr/>
          </p:nvSpPr>
          <p:spPr bwMode="auto">
            <a:xfrm>
              <a:off x="3505748" y="4384506"/>
              <a:ext cx="2610516" cy="2610515"/>
            </a:xfrm>
            <a:custGeom>
              <a:avLst/>
              <a:gdLst>
                <a:gd name="T0" fmla="*/ 836 w 1763"/>
                <a:gd name="T1" fmla="*/ 1761 h 1763"/>
                <a:gd name="T2" fmla="*/ 703 w 1763"/>
                <a:gd name="T3" fmla="*/ 1746 h 1763"/>
                <a:gd name="T4" fmla="*/ 578 w 1763"/>
                <a:gd name="T5" fmla="*/ 1709 h 1763"/>
                <a:gd name="T6" fmla="*/ 461 w 1763"/>
                <a:gd name="T7" fmla="*/ 1657 h 1763"/>
                <a:gd name="T8" fmla="*/ 354 w 1763"/>
                <a:gd name="T9" fmla="*/ 1587 h 1763"/>
                <a:gd name="T10" fmla="*/ 258 w 1763"/>
                <a:gd name="T11" fmla="*/ 1505 h 1763"/>
                <a:gd name="T12" fmla="*/ 175 w 1763"/>
                <a:gd name="T13" fmla="*/ 1409 h 1763"/>
                <a:gd name="T14" fmla="*/ 107 w 1763"/>
                <a:gd name="T15" fmla="*/ 1301 h 1763"/>
                <a:gd name="T16" fmla="*/ 53 w 1763"/>
                <a:gd name="T17" fmla="*/ 1184 h 1763"/>
                <a:gd name="T18" fmla="*/ 18 w 1763"/>
                <a:gd name="T19" fmla="*/ 1058 h 1763"/>
                <a:gd name="T20" fmla="*/ 0 w 1763"/>
                <a:gd name="T21" fmla="*/ 926 h 1763"/>
                <a:gd name="T22" fmla="*/ 0 w 1763"/>
                <a:gd name="T23" fmla="*/ 835 h 1763"/>
                <a:gd name="T24" fmla="*/ 18 w 1763"/>
                <a:gd name="T25" fmla="*/ 703 h 1763"/>
                <a:gd name="T26" fmla="*/ 53 w 1763"/>
                <a:gd name="T27" fmla="*/ 577 h 1763"/>
                <a:gd name="T28" fmla="*/ 107 w 1763"/>
                <a:gd name="T29" fmla="*/ 460 h 1763"/>
                <a:gd name="T30" fmla="*/ 175 w 1763"/>
                <a:gd name="T31" fmla="*/ 354 h 1763"/>
                <a:gd name="T32" fmla="*/ 258 w 1763"/>
                <a:gd name="T33" fmla="*/ 258 h 1763"/>
                <a:gd name="T34" fmla="*/ 354 w 1763"/>
                <a:gd name="T35" fmla="*/ 174 h 1763"/>
                <a:gd name="T36" fmla="*/ 461 w 1763"/>
                <a:gd name="T37" fmla="*/ 106 h 1763"/>
                <a:gd name="T38" fmla="*/ 578 w 1763"/>
                <a:gd name="T39" fmla="*/ 52 h 1763"/>
                <a:gd name="T40" fmla="*/ 703 w 1763"/>
                <a:gd name="T41" fmla="*/ 17 h 1763"/>
                <a:gd name="T42" fmla="*/ 836 w 1763"/>
                <a:gd name="T43" fmla="*/ 0 h 1763"/>
                <a:gd name="T44" fmla="*/ 926 w 1763"/>
                <a:gd name="T45" fmla="*/ 0 h 1763"/>
                <a:gd name="T46" fmla="*/ 1059 w 1763"/>
                <a:gd name="T47" fmla="*/ 17 h 1763"/>
                <a:gd name="T48" fmla="*/ 1184 w 1763"/>
                <a:gd name="T49" fmla="*/ 52 h 1763"/>
                <a:gd name="T50" fmla="*/ 1303 w 1763"/>
                <a:gd name="T51" fmla="*/ 106 h 1763"/>
                <a:gd name="T52" fmla="*/ 1409 w 1763"/>
                <a:gd name="T53" fmla="*/ 174 h 1763"/>
                <a:gd name="T54" fmla="*/ 1505 w 1763"/>
                <a:gd name="T55" fmla="*/ 258 h 1763"/>
                <a:gd name="T56" fmla="*/ 1589 w 1763"/>
                <a:gd name="T57" fmla="*/ 354 h 1763"/>
                <a:gd name="T58" fmla="*/ 1657 w 1763"/>
                <a:gd name="T59" fmla="*/ 460 h 1763"/>
                <a:gd name="T60" fmla="*/ 1711 w 1763"/>
                <a:gd name="T61" fmla="*/ 577 h 1763"/>
                <a:gd name="T62" fmla="*/ 1746 w 1763"/>
                <a:gd name="T63" fmla="*/ 703 h 1763"/>
                <a:gd name="T64" fmla="*/ 1763 w 1763"/>
                <a:gd name="T65" fmla="*/ 835 h 1763"/>
                <a:gd name="T66" fmla="*/ 1763 w 1763"/>
                <a:gd name="T67" fmla="*/ 926 h 1763"/>
                <a:gd name="T68" fmla="*/ 1746 w 1763"/>
                <a:gd name="T69" fmla="*/ 1058 h 1763"/>
                <a:gd name="T70" fmla="*/ 1711 w 1763"/>
                <a:gd name="T71" fmla="*/ 1184 h 1763"/>
                <a:gd name="T72" fmla="*/ 1657 w 1763"/>
                <a:gd name="T73" fmla="*/ 1301 h 1763"/>
                <a:gd name="T74" fmla="*/ 1589 w 1763"/>
                <a:gd name="T75" fmla="*/ 1409 h 1763"/>
                <a:gd name="T76" fmla="*/ 1505 w 1763"/>
                <a:gd name="T77" fmla="*/ 1505 h 1763"/>
                <a:gd name="T78" fmla="*/ 1409 w 1763"/>
                <a:gd name="T79" fmla="*/ 1587 h 1763"/>
                <a:gd name="T80" fmla="*/ 1303 w 1763"/>
                <a:gd name="T81" fmla="*/ 1657 h 1763"/>
                <a:gd name="T82" fmla="*/ 1184 w 1763"/>
                <a:gd name="T83" fmla="*/ 1709 h 1763"/>
                <a:gd name="T84" fmla="*/ 1059 w 1763"/>
                <a:gd name="T85" fmla="*/ 1746 h 1763"/>
                <a:gd name="T86" fmla="*/ 926 w 1763"/>
                <a:gd name="T87" fmla="*/ 1761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3" h="1763">
                  <a:moveTo>
                    <a:pt x="881" y="1763"/>
                  </a:moveTo>
                  <a:lnTo>
                    <a:pt x="881" y="1763"/>
                  </a:lnTo>
                  <a:lnTo>
                    <a:pt x="836" y="1761"/>
                  </a:lnTo>
                  <a:lnTo>
                    <a:pt x="792" y="1758"/>
                  </a:lnTo>
                  <a:lnTo>
                    <a:pt x="747" y="1753"/>
                  </a:lnTo>
                  <a:lnTo>
                    <a:pt x="703" y="1746"/>
                  </a:lnTo>
                  <a:lnTo>
                    <a:pt x="661" y="1735"/>
                  </a:lnTo>
                  <a:lnTo>
                    <a:pt x="619" y="1723"/>
                  </a:lnTo>
                  <a:lnTo>
                    <a:pt x="578" y="1709"/>
                  </a:lnTo>
                  <a:lnTo>
                    <a:pt x="539" y="1693"/>
                  </a:lnTo>
                  <a:lnTo>
                    <a:pt x="499" y="1676"/>
                  </a:lnTo>
                  <a:lnTo>
                    <a:pt x="461" y="1657"/>
                  </a:lnTo>
                  <a:lnTo>
                    <a:pt x="424" y="1636"/>
                  </a:lnTo>
                  <a:lnTo>
                    <a:pt x="389" y="1613"/>
                  </a:lnTo>
                  <a:lnTo>
                    <a:pt x="354" y="1587"/>
                  </a:lnTo>
                  <a:lnTo>
                    <a:pt x="321" y="1561"/>
                  </a:lnTo>
                  <a:lnTo>
                    <a:pt x="288" y="1535"/>
                  </a:lnTo>
                  <a:lnTo>
                    <a:pt x="258" y="1505"/>
                  </a:lnTo>
                  <a:lnTo>
                    <a:pt x="229" y="1473"/>
                  </a:lnTo>
                  <a:lnTo>
                    <a:pt x="201" y="1442"/>
                  </a:lnTo>
                  <a:lnTo>
                    <a:pt x="175" y="1409"/>
                  </a:lnTo>
                  <a:lnTo>
                    <a:pt x="150" y="1374"/>
                  </a:lnTo>
                  <a:lnTo>
                    <a:pt x="128" y="1337"/>
                  </a:lnTo>
                  <a:lnTo>
                    <a:pt x="107" y="1301"/>
                  </a:lnTo>
                  <a:lnTo>
                    <a:pt x="87" y="1262"/>
                  </a:lnTo>
                  <a:lnTo>
                    <a:pt x="68" y="1224"/>
                  </a:lnTo>
                  <a:lnTo>
                    <a:pt x="53" y="1184"/>
                  </a:lnTo>
                  <a:lnTo>
                    <a:pt x="39" y="1142"/>
                  </a:lnTo>
                  <a:lnTo>
                    <a:pt x="28" y="1100"/>
                  </a:lnTo>
                  <a:lnTo>
                    <a:pt x="18" y="1058"/>
                  </a:lnTo>
                  <a:lnTo>
                    <a:pt x="9" y="1015"/>
                  </a:lnTo>
                  <a:lnTo>
                    <a:pt x="4" y="971"/>
                  </a:lnTo>
                  <a:lnTo>
                    <a:pt x="0" y="926"/>
                  </a:lnTo>
                  <a:lnTo>
                    <a:pt x="0" y="881"/>
                  </a:lnTo>
                  <a:lnTo>
                    <a:pt x="0" y="881"/>
                  </a:lnTo>
                  <a:lnTo>
                    <a:pt x="0" y="835"/>
                  </a:lnTo>
                  <a:lnTo>
                    <a:pt x="4" y="790"/>
                  </a:lnTo>
                  <a:lnTo>
                    <a:pt x="9" y="746"/>
                  </a:lnTo>
                  <a:lnTo>
                    <a:pt x="18" y="703"/>
                  </a:lnTo>
                  <a:lnTo>
                    <a:pt x="28" y="661"/>
                  </a:lnTo>
                  <a:lnTo>
                    <a:pt x="39" y="619"/>
                  </a:lnTo>
                  <a:lnTo>
                    <a:pt x="53" y="577"/>
                  </a:lnTo>
                  <a:lnTo>
                    <a:pt x="68" y="537"/>
                  </a:lnTo>
                  <a:lnTo>
                    <a:pt x="87" y="499"/>
                  </a:lnTo>
                  <a:lnTo>
                    <a:pt x="107" y="460"/>
                  </a:lnTo>
                  <a:lnTo>
                    <a:pt x="128" y="424"/>
                  </a:lnTo>
                  <a:lnTo>
                    <a:pt x="150" y="387"/>
                  </a:lnTo>
                  <a:lnTo>
                    <a:pt x="175" y="354"/>
                  </a:lnTo>
                  <a:lnTo>
                    <a:pt x="201" y="321"/>
                  </a:lnTo>
                  <a:lnTo>
                    <a:pt x="229" y="288"/>
                  </a:lnTo>
                  <a:lnTo>
                    <a:pt x="258" y="258"/>
                  </a:lnTo>
                  <a:lnTo>
                    <a:pt x="288" y="228"/>
                  </a:lnTo>
                  <a:lnTo>
                    <a:pt x="321" y="200"/>
                  </a:lnTo>
                  <a:lnTo>
                    <a:pt x="354" y="174"/>
                  </a:lnTo>
                  <a:lnTo>
                    <a:pt x="389" y="150"/>
                  </a:lnTo>
                  <a:lnTo>
                    <a:pt x="424" y="127"/>
                  </a:lnTo>
                  <a:lnTo>
                    <a:pt x="461" y="106"/>
                  </a:lnTo>
                  <a:lnTo>
                    <a:pt x="499" y="85"/>
                  </a:lnTo>
                  <a:lnTo>
                    <a:pt x="539" y="68"/>
                  </a:lnTo>
                  <a:lnTo>
                    <a:pt x="578" y="52"/>
                  </a:lnTo>
                  <a:lnTo>
                    <a:pt x="619" y="38"/>
                  </a:lnTo>
                  <a:lnTo>
                    <a:pt x="661" y="28"/>
                  </a:lnTo>
                  <a:lnTo>
                    <a:pt x="703" y="17"/>
                  </a:lnTo>
                  <a:lnTo>
                    <a:pt x="747" y="8"/>
                  </a:lnTo>
                  <a:lnTo>
                    <a:pt x="792" y="3"/>
                  </a:lnTo>
                  <a:lnTo>
                    <a:pt x="836" y="0"/>
                  </a:lnTo>
                  <a:lnTo>
                    <a:pt x="881" y="0"/>
                  </a:lnTo>
                  <a:lnTo>
                    <a:pt x="881" y="0"/>
                  </a:lnTo>
                  <a:lnTo>
                    <a:pt x="926" y="0"/>
                  </a:lnTo>
                  <a:lnTo>
                    <a:pt x="972" y="3"/>
                  </a:lnTo>
                  <a:lnTo>
                    <a:pt x="1015" y="8"/>
                  </a:lnTo>
                  <a:lnTo>
                    <a:pt x="1059" y="17"/>
                  </a:lnTo>
                  <a:lnTo>
                    <a:pt x="1102" y="28"/>
                  </a:lnTo>
                  <a:lnTo>
                    <a:pt x="1144" y="38"/>
                  </a:lnTo>
                  <a:lnTo>
                    <a:pt x="1184" y="52"/>
                  </a:lnTo>
                  <a:lnTo>
                    <a:pt x="1225" y="68"/>
                  </a:lnTo>
                  <a:lnTo>
                    <a:pt x="1265" y="85"/>
                  </a:lnTo>
                  <a:lnTo>
                    <a:pt x="1303" y="106"/>
                  </a:lnTo>
                  <a:lnTo>
                    <a:pt x="1340" y="127"/>
                  </a:lnTo>
                  <a:lnTo>
                    <a:pt x="1374" y="150"/>
                  </a:lnTo>
                  <a:lnTo>
                    <a:pt x="1409" y="174"/>
                  </a:lnTo>
                  <a:lnTo>
                    <a:pt x="1443" y="200"/>
                  </a:lnTo>
                  <a:lnTo>
                    <a:pt x="1476" y="228"/>
                  </a:lnTo>
                  <a:lnTo>
                    <a:pt x="1505" y="258"/>
                  </a:lnTo>
                  <a:lnTo>
                    <a:pt x="1535" y="288"/>
                  </a:lnTo>
                  <a:lnTo>
                    <a:pt x="1563" y="321"/>
                  </a:lnTo>
                  <a:lnTo>
                    <a:pt x="1589" y="354"/>
                  </a:lnTo>
                  <a:lnTo>
                    <a:pt x="1613" y="387"/>
                  </a:lnTo>
                  <a:lnTo>
                    <a:pt x="1636" y="424"/>
                  </a:lnTo>
                  <a:lnTo>
                    <a:pt x="1657" y="460"/>
                  </a:lnTo>
                  <a:lnTo>
                    <a:pt x="1676" y="499"/>
                  </a:lnTo>
                  <a:lnTo>
                    <a:pt x="1695" y="537"/>
                  </a:lnTo>
                  <a:lnTo>
                    <a:pt x="1711" y="577"/>
                  </a:lnTo>
                  <a:lnTo>
                    <a:pt x="1725" y="619"/>
                  </a:lnTo>
                  <a:lnTo>
                    <a:pt x="1735" y="661"/>
                  </a:lnTo>
                  <a:lnTo>
                    <a:pt x="1746" y="703"/>
                  </a:lnTo>
                  <a:lnTo>
                    <a:pt x="1755" y="746"/>
                  </a:lnTo>
                  <a:lnTo>
                    <a:pt x="1760" y="790"/>
                  </a:lnTo>
                  <a:lnTo>
                    <a:pt x="1763" y="835"/>
                  </a:lnTo>
                  <a:lnTo>
                    <a:pt x="1763" y="881"/>
                  </a:lnTo>
                  <a:lnTo>
                    <a:pt x="1763" y="881"/>
                  </a:lnTo>
                  <a:lnTo>
                    <a:pt x="1763" y="926"/>
                  </a:lnTo>
                  <a:lnTo>
                    <a:pt x="1760" y="971"/>
                  </a:lnTo>
                  <a:lnTo>
                    <a:pt x="1755" y="1015"/>
                  </a:lnTo>
                  <a:lnTo>
                    <a:pt x="1746" y="1058"/>
                  </a:lnTo>
                  <a:lnTo>
                    <a:pt x="1735" y="1100"/>
                  </a:lnTo>
                  <a:lnTo>
                    <a:pt x="1725" y="1142"/>
                  </a:lnTo>
                  <a:lnTo>
                    <a:pt x="1711" y="1184"/>
                  </a:lnTo>
                  <a:lnTo>
                    <a:pt x="1695" y="1224"/>
                  </a:lnTo>
                  <a:lnTo>
                    <a:pt x="1676" y="1262"/>
                  </a:lnTo>
                  <a:lnTo>
                    <a:pt x="1657" y="1301"/>
                  </a:lnTo>
                  <a:lnTo>
                    <a:pt x="1636" y="1337"/>
                  </a:lnTo>
                  <a:lnTo>
                    <a:pt x="1613" y="1374"/>
                  </a:lnTo>
                  <a:lnTo>
                    <a:pt x="1589" y="1409"/>
                  </a:lnTo>
                  <a:lnTo>
                    <a:pt x="1563" y="1442"/>
                  </a:lnTo>
                  <a:lnTo>
                    <a:pt x="1535" y="1473"/>
                  </a:lnTo>
                  <a:lnTo>
                    <a:pt x="1505" y="1505"/>
                  </a:lnTo>
                  <a:lnTo>
                    <a:pt x="1476" y="1535"/>
                  </a:lnTo>
                  <a:lnTo>
                    <a:pt x="1443" y="1561"/>
                  </a:lnTo>
                  <a:lnTo>
                    <a:pt x="1409" y="1587"/>
                  </a:lnTo>
                  <a:lnTo>
                    <a:pt x="1374" y="1613"/>
                  </a:lnTo>
                  <a:lnTo>
                    <a:pt x="1340" y="1636"/>
                  </a:lnTo>
                  <a:lnTo>
                    <a:pt x="1303" y="1657"/>
                  </a:lnTo>
                  <a:lnTo>
                    <a:pt x="1265" y="1676"/>
                  </a:lnTo>
                  <a:lnTo>
                    <a:pt x="1225" y="1693"/>
                  </a:lnTo>
                  <a:lnTo>
                    <a:pt x="1184" y="1709"/>
                  </a:lnTo>
                  <a:lnTo>
                    <a:pt x="1144" y="1723"/>
                  </a:lnTo>
                  <a:lnTo>
                    <a:pt x="1102" y="1735"/>
                  </a:lnTo>
                  <a:lnTo>
                    <a:pt x="1059" y="1746"/>
                  </a:lnTo>
                  <a:lnTo>
                    <a:pt x="1015" y="1753"/>
                  </a:lnTo>
                  <a:lnTo>
                    <a:pt x="972" y="1758"/>
                  </a:lnTo>
                  <a:lnTo>
                    <a:pt x="926" y="1761"/>
                  </a:lnTo>
                  <a:lnTo>
                    <a:pt x="881" y="1763"/>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58" name="Freeform 20"/>
            <p:cNvSpPr>
              <a:spLocks/>
            </p:cNvSpPr>
            <p:nvPr/>
          </p:nvSpPr>
          <p:spPr bwMode="auto">
            <a:xfrm>
              <a:off x="6295431" y="4246798"/>
              <a:ext cx="2200355" cy="2200355"/>
            </a:xfrm>
            <a:custGeom>
              <a:avLst/>
              <a:gdLst>
                <a:gd name="T0" fmla="*/ 743 w 1486"/>
                <a:gd name="T1" fmla="*/ 1486 h 1486"/>
                <a:gd name="T2" fmla="*/ 819 w 1486"/>
                <a:gd name="T3" fmla="*/ 1483 h 1486"/>
                <a:gd name="T4" fmla="*/ 893 w 1486"/>
                <a:gd name="T5" fmla="*/ 1471 h 1486"/>
                <a:gd name="T6" fmla="*/ 964 w 1486"/>
                <a:gd name="T7" fmla="*/ 1453 h 1486"/>
                <a:gd name="T8" fmla="*/ 1032 w 1486"/>
                <a:gd name="T9" fmla="*/ 1427 h 1486"/>
                <a:gd name="T10" fmla="*/ 1097 w 1486"/>
                <a:gd name="T11" fmla="*/ 1396 h 1486"/>
                <a:gd name="T12" fmla="*/ 1158 w 1486"/>
                <a:gd name="T13" fmla="*/ 1359 h 1486"/>
                <a:gd name="T14" fmla="*/ 1215 w 1486"/>
                <a:gd name="T15" fmla="*/ 1315 h 1486"/>
                <a:gd name="T16" fmla="*/ 1268 w 1486"/>
                <a:gd name="T17" fmla="*/ 1268 h 1486"/>
                <a:gd name="T18" fmla="*/ 1316 w 1486"/>
                <a:gd name="T19" fmla="*/ 1216 h 1486"/>
                <a:gd name="T20" fmla="*/ 1358 w 1486"/>
                <a:gd name="T21" fmla="*/ 1158 h 1486"/>
                <a:gd name="T22" fmla="*/ 1397 w 1486"/>
                <a:gd name="T23" fmla="*/ 1097 h 1486"/>
                <a:gd name="T24" fmla="*/ 1428 w 1486"/>
                <a:gd name="T25" fmla="*/ 1031 h 1486"/>
                <a:gd name="T26" fmla="*/ 1452 w 1486"/>
                <a:gd name="T27" fmla="*/ 963 h 1486"/>
                <a:gd name="T28" fmla="*/ 1472 w 1486"/>
                <a:gd name="T29" fmla="*/ 892 h 1486"/>
                <a:gd name="T30" fmla="*/ 1482 w 1486"/>
                <a:gd name="T31" fmla="*/ 818 h 1486"/>
                <a:gd name="T32" fmla="*/ 1486 w 1486"/>
                <a:gd name="T33" fmla="*/ 743 h 1486"/>
                <a:gd name="T34" fmla="*/ 1486 w 1486"/>
                <a:gd name="T35" fmla="*/ 705 h 1486"/>
                <a:gd name="T36" fmla="*/ 1477 w 1486"/>
                <a:gd name="T37" fmla="*/ 630 h 1486"/>
                <a:gd name="T38" fmla="*/ 1463 w 1486"/>
                <a:gd name="T39" fmla="*/ 558 h 1486"/>
                <a:gd name="T40" fmla="*/ 1440 w 1486"/>
                <a:gd name="T41" fmla="*/ 489 h 1486"/>
                <a:gd name="T42" fmla="*/ 1412 w 1486"/>
                <a:gd name="T43" fmla="*/ 421 h 1486"/>
                <a:gd name="T44" fmla="*/ 1377 w 1486"/>
                <a:gd name="T45" fmla="*/ 358 h 1486"/>
                <a:gd name="T46" fmla="*/ 1337 w 1486"/>
                <a:gd name="T47" fmla="*/ 299 h 1486"/>
                <a:gd name="T48" fmla="*/ 1292 w 1486"/>
                <a:gd name="T49" fmla="*/ 244 h 1486"/>
                <a:gd name="T50" fmla="*/ 1241 w 1486"/>
                <a:gd name="T51" fmla="*/ 194 h 1486"/>
                <a:gd name="T52" fmla="*/ 1187 w 1486"/>
                <a:gd name="T53" fmla="*/ 149 h 1486"/>
                <a:gd name="T54" fmla="*/ 1128 w 1486"/>
                <a:gd name="T55" fmla="*/ 108 h 1486"/>
                <a:gd name="T56" fmla="*/ 1065 w 1486"/>
                <a:gd name="T57" fmla="*/ 74 h 1486"/>
                <a:gd name="T58" fmla="*/ 997 w 1486"/>
                <a:gd name="T59" fmla="*/ 46 h 1486"/>
                <a:gd name="T60" fmla="*/ 927 w 1486"/>
                <a:gd name="T61" fmla="*/ 23 h 1486"/>
                <a:gd name="T62" fmla="*/ 856 w 1486"/>
                <a:gd name="T63" fmla="*/ 9 h 1486"/>
                <a:gd name="T64" fmla="*/ 781 w 1486"/>
                <a:gd name="T65" fmla="*/ 0 h 1486"/>
                <a:gd name="T66" fmla="*/ 0 w 1486"/>
                <a:gd name="T67" fmla="*/ 0 h 1486"/>
                <a:gd name="T68" fmla="*/ 0 w 1486"/>
                <a:gd name="T69" fmla="*/ 743 h 1486"/>
                <a:gd name="T70" fmla="*/ 3 w 1486"/>
                <a:gd name="T71" fmla="*/ 818 h 1486"/>
                <a:gd name="T72" fmla="*/ 14 w 1486"/>
                <a:gd name="T73" fmla="*/ 892 h 1486"/>
                <a:gd name="T74" fmla="*/ 33 w 1486"/>
                <a:gd name="T75" fmla="*/ 963 h 1486"/>
                <a:gd name="T76" fmla="*/ 57 w 1486"/>
                <a:gd name="T77" fmla="*/ 1031 h 1486"/>
                <a:gd name="T78" fmla="*/ 89 w 1486"/>
                <a:gd name="T79" fmla="*/ 1097 h 1486"/>
                <a:gd name="T80" fmla="*/ 127 w 1486"/>
                <a:gd name="T81" fmla="*/ 1158 h 1486"/>
                <a:gd name="T82" fmla="*/ 169 w 1486"/>
                <a:gd name="T83" fmla="*/ 1216 h 1486"/>
                <a:gd name="T84" fmla="*/ 218 w 1486"/>
                <a:gd name="T85" fmla="*/ 1268 h 1486"/>
                <a:gd name="T86" fmla="*/ 270 w 1486"/>
                <a:gd name="T87" fmla="*/ 1315 h 1486"/>
                <a:gd name="T88" fmla="*/ 328 w 1486"/>
                <a:gd name="T89" fmla="*/ 1359 h 1486"/>
                <a:gd name="T90" fmla="*/ 389 w 1486"/>
                <a:gd name="T91" fmla="*/ 1396 h 1486"/>
                <a:gd name="T92" fmla="*/ 455 w 1486"/>
                <a:gd name="T93" fmla="*/ 1427 h 1486"/>
                <a:gd name="T94" fmla="*/ 523 w 1486"/>
                <a:gd name="T95" fmla="*/ 1453 h 1486"/>
                <a:gd name="T96" fmla="*/ 593 w 1486"/>
                <a:gd name="T97" fmla="*/ 1471 h 1486"/>
                <a:gd name="T98" fmla="*/ 668 w 1486"/>
                <a:gd name="T99" fmla="*/ 1483 h 1486"/>
                <a:gd name="T100" fmla="*/ 743 w 1486"/>
                <a:gd name="T101" fmla="*/ 1486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6" h="1486">
                  <a:moveTo>
                    <a:pt x="743" y="1486"/>
                  </a:moveTo>
                  <a:lnTo>
                    <a:pt x="743" y="1486"/>
                  </a:lnTo>
                  <a:lnTo>
                    <a:pt x="781" y="1486"/>
                  </a:lnTo>
                  <a:lnTo>
                    <a:pt x="819" y="1483"/>
                  </a:lnTo>
                  <a:lnTo>
                    <a:pt x="856" y="1478"/>
                  </a:lnTo>
                  <a:lnTo>
                    <a:pt x="893" y="1471"/>
                  </a:lnTo>
                  <a:lnTo>
                    <a:pt x="927" y="1464"/>
                  </a:lnTo>
                  <a:lnTo>
                    <a:pt x="964" y="1453"/>
                  </a:lnTo>
                  <a:lnTo>
                    <a:pt x="997" y="1441"/>
                  </a:lnTo>
                  <a:lnTo>
                    <a:pt x="1032" y="1427"/>
                  </a:lnTo>
                  <a:lnTo>
                    <a:pt x="1065" y="1413"/>
                  </a:lnTo>
                  <a:lnTo>
                    <a:pt x="1097" y="1396"/>
                  </a:lnTo>
                  <a:lnTo>
                    <a:pt x="1128" y="1378"/>
                  </a:lnTo>
                  <a:lnTo>
                    <a:pt x="1158" y="1359"/>
                  </a:lnTo>
                  <a:lnTo>
                    <a:pt x="1187" y="1338"/>
                  </a:lnTo>
                  <a:lnTo>
                    <a:pt x="1215" y="1315"/>
                  </a:lnTo>
                  <a:lnTo>
                    <a:pt x="1241" y="1293"/>
                  </a:lnTo>
                  <a:lnTo>
                    <a:pt x="1268" y="1268"/>
                  </a:lnTo>
                  <a:lnTo>
                    <a:pt x="1292" y="1242"/>
                  </a:lnTo>
                  <a:lnTo>
                    <a:pt x="1316" y="1216"/>
                  </a:lnTo>
                  <a:lnTo>
                    <a:pt x="1337" y="1186"/>
                  </a:lnTo>
                  <a:lnTo>
                    <a:pt x="1358" y="1158"/>
                  </a:lnTo>
                  <a:lnTo>
                    <a:pt x="1377" y="1127"/>
                  </a:lnTo>
                  <a:lnTo>
                    <a:pt x="1397" y="1097"/>
                  </a:lnTo>
                  <a:lnTo>
                    <a:pt x="1412" y="1064"/>
                  </a:lnTo>
                  <a:lnTo>
                    <a:pt x="1428" y="1031"/>
                  </a:lnTo>
                  <a:lnTo>
                    <a:pt x="1440" y="998"/>
                  </a:lnTo>
                  <a:lnTo>
                    <a:pt x="1452" y="963"/>
                  </a:lnTo>
                  <a:lnTo>
                    <a:pt x="1463" y="928"/>
                  </a:lnTo>
                  <a:lnTo>
                    <a:pt x="1472" y="892"/>
                  </a:lnTo>
                  <a:lnTo>
                    <a:pt x="1477" y="857"/>
                  </a:lnTo>
                  <a:lnTo>
                    <a:pt x="1482" y="818"/>
                  </a:lnTo>
                  <a:lnTo>
                    <a:pt x="1486" y="782"/>
                  </a:lnTo>
                  <a:lnTo>
                    <a:pt x="1486" y="743"/>
                  </a:lnTo>
                  <a:lnTo>
                    <a:pt x="1486" y="743"/>
                  </a:lnTo>
                  <a:lnTo>
                    <a:pt x="1486" y="705"/>
                  </a:lnTo>
                  <a:lnTo>
                    <a:pt x="1482" y="667"/>
                  </a:lnTo>
                  <a:lnTo>
                    <a:pt x="1477" y="630"/>
                  </a:lnTo>
                  <a:lnTo>
                    <a:pt x="1472" y="593"/>
                  </a:lnTo>
                  <a:lnTo>
                    <a:pt x="1463" y="558"/>
                  </a:lnTo>
                  <a:lnTo>
                    <a:pt x="1452" y="522"/>
                  </a:lnTo>
                  <a:lnTo>
                    <a:pt x="1440" y="489"/>
                  </a:lnTo>
                  <a:lnTo>
                    <a:pt x="1428" y="454"/>
                  </a:lnTo>
                  <a:lnTo>
                    <a:pt x="1412" y="421"/>
                  </a:lnTo>
                  <a:lnTo>
                    <a:pt x="1397" y="389"/>
                  </a:lnTo>
                  <a:lnTo>
                    <a:pt x="1377" y="358"/>
                  </a:lnTo>
                  <a:lnTo>
                    <a:pt x="1358" y="328"/>
                  </a:lnTo>
                  <a:lnTo>
                    <a:pt x="1337" y="299"/>
                  </a:lnTo>
                  <a:lnTo>
                    <a:pt x="1316" y="271"/>
                  </a:lnTo>
                  <a:lnTo>
                    <a:pt x="1292" y="244"/>
                  </a:lnTo>
                  <a:lnTo>
                    <a:pt x="1268" y="218"/>
                  </a:lnTo>
                  <a:lnTo>
                    <a:pt x="1241" y="194"/>
                  </a:lnTo>
                  <a:lnTo>
                    <a:pt x="1215" y="169"/>
                  </a:lnTo>
                  <a:lnTo>
                    <a:pt x="1187" y="149"/>
                  </a:lnTo>
                  <a:lnTo>
                    <a:pt x="1158" y="128"/>
                  </a:lnTo>
                  <a:lnTo>
                    <a:pt x="1128" y="108"/>
                  </a:lnTo>
                  <a:lnTo>
                    <a:pt x="1097" y="89"/>
                  </a:lnTo>
                  <a:lnTo>
                    <a:pt x="1065" y="74"/>
                  </a:lnTo>
                  <a:lnTo>
                    <a:pt x="1032" y="58"/>
                  </a:lnTo>
                  <a:lnTo>
                    <a:pt x="997" y="46"/>
                  </a:lnTo>
                  <a:lnTo>
                    <a:pt x="964" y="33"/>
                  </a:lnTo>
                  <a:lnTo>
                    <a:pt x="927" y="23"/>
                  </a:lnTo>
                  <a:lnTo>
                    <a:pt x="893" y="14"/>
                  </a:lnTo>
                  <a:lnTo>
                    <a:pt x="856" y="9"/>
                  </a:lnTo>
                  <a:lnTo>
                    <a:pt x="819" y="4"/>
                  </a:lnTo>
                  <a:lnTo>
                    <a:pt x="781" y="0"/>
                  </a:lnTo>
                  <a:lnTo>
                    <a:pt x="743" y="0"/>
                  </a:lnTo>
                  <a:lnTo>
                    <a:pt x="0" y="0"/>
                  </a:lnTo>
                  <a:lnTo>
                    <a:pt x="0" y="743"/>
                  </a:lnTo>
                  <a:lnTo>
                    <a:pt x="0" y="743"/>
                  </a:lnTo>
                  <a:lnTo>
                    <a:pt x="0" y="782"/>
                  </a:lnTo>
                  <a:lnTo>
                    <a:pt x="3" y="818"/>
                  </a:lnTo>
                  <a:lnTo>
                    <a:pt x="8" y="857"/>
                  </a:lnTo>
                  <a:lnTo>
                    <a:pt x="14" y="892"/>
                  </a:lnTo>
                  <a:lnTo>
                    <a:pt x="22" y="928"/>
                  </a:lnTo>
                  <a:lnTo>
                    <a:pt x="33" y="963"/>
                  </a:lnTo>
                  <a:lnTo>
                    <a:pt x="45" y="998"/>
                  </a:lnTo>
                  <a:lnTo>
                    <a:pt x="57" y="1031"/>
                  </a:lnTo>
                  <a:lnTo>
                    <a:pt x="73" y="1064"/>
                  </a:lnTo>
                  <a:lnTo>
                    <a:pt x="89" y="1097"/>
                  </a:lnTo>
                  <a:lnTo>
                    <a:pt x="108" y="1127"/>
                  </a:lnTo>
                  <a:lnTo>
                    <a:pt x="127" y="1158"/>
                  </a:lnTo>
                  <a:lnTo>
                    <a:pt x="148" y="1186"/>
                  </a:lnTo>
                  <a:lnTo>
                    <a:pt x="169" y="1216"/>
                  </a:lnTo>
                  <a:lnTo>
                    <a:pt x="193" y="1242"/>
                  </a:lnTo>
                  <a:lnTo>
                    <a:pt x="218" y="1268"/>
                  </a:lnTo>
                  <a:lnTo>
                    <a:pt x="244" y="1293"/>
                  </a:lnTo>
                  <a:lnTo>
                    <a:pt x="270" y="1315"/>
                  </a:lnTo>
                  <a:lnTo>
                    <a:pt x="298" y="1338"/>
                  </a:lnTo>
                  <a:lnTo>
                    <a:pt x="328" y="1359"/>
                  </a:lnTo>
                  <a:lnTo>
                    <a:pt x="357" y="1378"/>
                  </a:lnTo>
                  <a:lnTo>
                    <a:pt x="389" y="1396"/>
                  </a:lnTo>
                  <a:lnTo>
                    <a:pt x="422" y="1413"/>
                  </a:lnTo>
                  <a:lnTo>
                    <a:pt x="455" y="1427"/>
                  </a:lnTo>
                  <a:lnTo>
                    <a:pt x="488" y="1441"/>
                  </a:lnTo>
                  <a:lnTo>
                    <a:pt x="523" y="1453"/>
                  </a:lnTo>
                  <a:lnTo>
                    <a:pt x="558" y="1464"/>
                  </a:lnTo>
                  <a:lnTo>
                    <a:pt x="593" y="1471"/>
                  </a:lnTo>
                  <a:lnTo>
                    <a:pt x="629" y="1478"/>
                  </a:lnTo>
                  <a:lnTo>
                    <a:pt x="668" y="1483"/>
                  </a:lnTo>
                  <a:lnTo>
                    <a:pt x="704" y="1486"/>
                  </a:lnTo>
                  <a:lnTo>
                    <a:pt x="743" y="148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59" name="Freeform 21"/>
            <p:cNvSpPr>
              <a:spLocks/>
            </p:cNvSpPr>
            <p:nvPr/>
          </p:nvSpPr>
          <p:spPr bwMode="auto">
            <a:xfrm>
              <a:off x="6295431" y="4246798"/>
              <a:ext cx="2200355" cy="2200355"/>
            </a:xfrm>
            <a:custGeom>
              <a:avLst/>
              <a:gdLst>
                <a:gd name="T0" fmla="*/ 743 w 1486"/>
                <a:gd name="T1" fmla="*/ 1486 h 1486"/>
                <a:gd name="T2" fmla="*/ 819 w 1486"/>
                <a:gd name="T3" fmla="*/ 1483 h 1486"/>
                <a:gd name="T4" fmla="*/ 893 w 1486"/>
                <a:gd name="T5" fmla="*/ 1471 h 1486"/>
                <a:gd name="T6" fmla="*/ 964 w 1486"/>
                <a:gd name="T7" fmla="*/ 1453 h 1486"/>
                <a:gd name="T8" fmla="*/ 1032 w 1486"/>
                <a:gd name="T9" fmla="*/ 1427 h 1486"/>
                <a:gd name="T10" fmla="*/ 1097 w 1486"/>
                <a:gd name="T11" fmla="*/ 1396 h 1486"/>
                <a:gd name="T12" fmla="*/ 1158 w 1486"/>
                <a:gd name="T13" fmla="*/ 1359 h 1486"/>
                <a:gd name="T14" fmla="*/ 1215 w 1486"/>
                <a:gd name="T15" fmla="*/ 1315 h 1486"/>
                <a:gd name="T16" fmla="*/ 1268 w 1486"/>
                <a:gd name="T17" fmla="*/ 1268 h 1486"/>
                <a:gd name="T18" fmla="*/ 1316 w 1486"/>
                <a:gd name="T19" fmla="*/ 1216 h 1486"/>
                <a:gd name="T20" fmla="*/ 1358 w 1486"/>
                <a:gd name="T21" fmla="*/ 1158 h 1486"/>
                <a:gd name="T22" fmla="*/ 1397 w 1486"/>
                <a:gd name="T23" fmla="*/ 1097 h 1486"/>
                <a:gd name="T24" fmla="*/ 1428 w 1486"/>
                <a:gd name="T25" fmla="*/ 1031 h 1486"/>
                <a:gd name="T26" fmla="*/ 1452 w 1486"/>
                <a:gd name="T27" fmla="*/ 963 h 1486"/>
                <a:gd name="T28" fmla="*/ 1472 w 1486"/>
                <a:gd name="T29" fmla="*/ 892 h 1486"/>
                <a:gd name="T30" fmla="*/ 1482 w 1486"/>
                <a:gd name="T31" fmla="*/ 818 h 1486"/>
                <a:gd name="T32" fmla="*/ 1486 w 1486"/>
                <a:gd name="T33" fmla="*/ 743 h 1486"/>
                <a:gd name="T34" fmla="*/ 1486 w 1486"/>
                <a:gd name="T35" fmla="*/ 705 h 1486"/>
                <a:gd name="T36" fmla="*/ 1477 w 1486"/>
                <a:gd name="T37" fmla="*/ 630 h 1486"/>
                <a:gd name="T38" fmla="*/ 1463 w 1486"/>
                <a:gd name="T39" fmla="*/ 558 h 1486"/>
                <a:gd name="T40" fmla="*/ 1440 w 1486"/>
                <a:gd name="T41" fmla="*/ 489 h 1486"/>
                <a:gd name="T42" fmla="*/ 1412 w 1486"/>
                <a:gd name="T43" fmla="*/ 421 h 1486"/>
                <a:gd name="T44" fmla="*/ 1377 w 1486"/>
                <a:gd name="T45" fmla="*/ 358 h 1486"/>
                <a:gd name="T46" fmla="*/ 1337 w 1486"/>
                <a:gd name="T47" fmla="*/ 299 h 1486"/>
                <a:gd name="T48" fmla="*/ 1292 w 1486"/>
                <a:gd name="T49" fmla="*/ 244 h 1486"/>
                <a:gd name="T50" fmla="*/ 1241 w 1486"/>
                <a:gd name="T51" fmla="*/ 194 h 1486"/>
                <a:gd name="T52" fmla="*/ 1187 w 1486"/>
                <a:gd name="T53" fmla="*/ 149 h 1486"/>
                <a:gd name="T54" fmla="*/ 1128 w 1486"/>
                <a:gd name="T55" fmla="*/ 108 h 1486"/>
                <a:gd name="T56" fmla="*/ 1065 w 1486"/>
                <a:gd name="T57" fmla="*/ 74 h 1486"/>
                <a:gd name="T58" fmla="*/ 997 w 1486"/>
                <a:gd name="T59" fmla="*/ 46 h 1486"/>
                <a:gd name="T60" fmla="*/ 927 w 1486"/>
                <a:gd name="T61" fmla="*/ 23 h 1486"/>
                <a:gd name="T62" fmla="*/ 856 w 1486"/>
                <a:gd name="T63" fmla="*/ 9 h 1486"/>
                <a:gd name="T64" fmla="*/ 781 w 1486"/>
                <a:gd name="T65" fmla="*/ 0 h 1486"/>
                <a:gd name="T66" fmla="*/ 0 w 1486"/>
                <a:gd name="T67" fmla="*/ 0 h 1486"/>
                <a:gd name="T68" fmla="*/ 0 w 1486"/>
                <a:gd name="T69" fmla="*/ 743 h 1486"/>
                <a:gd name="T70" fmla="*/ 3 w 1486"/>
                <a:gd name="T71" fmla="*/ 818 h 1486"/>
                <a:gd name="T72" fmla="*/ 14 w 1486"/>
                <a:gd name="T73" fmla="*/ 892 h 1486"/>
                <a:gd name="T74" fmla="*/ 33 w 1486"/>
                <a:gd name="T75" fmla="*/ 963 h 1486"/>
                <a:gd name="T76" fmla="*/ 57 w 1486"/>
                <a:gd name="T77" fmla="*/ 1031 h 1486"/>
                <a:gd name="T78" fmla="*/ 89 w 1486"/>
                <a:gd name="T79" fmla="*/ 1097 h 1486"/>
                <a:gd name="T80" fmla="*/ 127 w 1486"/>
                <a:gd name="T81" fmla="*/ 1158 h 1486"/>
                <a:gd name="T82" fmla="*/ 169 w 1486"/>
                <a:gd name="T83" fmla="*/ 1216 h 1486"/>
                <a:gd name="T84" fmla="*/ 218 w 1486"/>
                <a:gd name="T85" fmla="*/ 1268 h 1486"/>
                <a:gd name="T86" fmla="*/ 270 w 1486"/>
                <a:gd name="T87" fmla="*/ 1315 h 1486"/>
                <a:gd name="T88" fmla="*/ 328 w 1486"/>
                <a:gd name="T89" fmla="*/ 1359 h 1486"/>
                <a:gd name="T90" fmla="*/ 389 w 1486"/>
                <a:gd name="T91" fmla="*/ 1396 h 1486"/>
                <a:gd name="T92" fmla="*/ 455 w 1486"/>
                <a:gd name="T93" fmla="*/ 1427 h 1486"/>
                <a:gd name="T94" fmla="*/ 523 w 1486"/>
                <a:gd name="T95" fmla="*/ 1453 h 1486"/>
                <a:gd name="T96" fmla="*/ 593 w 1486"/>
                <a:gd name="T97" fmla="*/ 1471 h 1486"/>
                <a:gd name="T98" fmla="*/ 668 w 1486"/>
                <a:gd name="T99" fmla="*/ 1483 h 1486"/>
                <a:gd name="T100" fmla="*/ 743 w 1486"/>
                <a:gd name="T101" fmla="*/ 1486 h 1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6" h="1486">
                  <a:moveTo>
                    <a:pt x="743" y="1486"/>
                  </a:moveTo>
                  <a:lnTo>
                    <a:pt x="743" y="1486"/>
                  </a:lnTo>
                  <a:lnTo>
                    <a:pt x="781" y="1486"/>
                  </a:lnTo>
                  <a:lnTo>
                    <a:pt x="819" y="1483"/>
                  </a:lnTo>
                  <a:lnTo>
                    <a:pt x="856" y="1478"/>
                  </a:lnTo>
                  <a:lnTo>
                    <a:pt x="893" y="1471"/>
                  </a:lnTo>
                  <a:lnTo>
                    <a:pt x="927" y="1464"/>
                  </a:lnTo>
                  <a:lnTo>
                    <a:pt x="964" y="1453"/>
                  </a:lnTo>
                  <a:lnTo>
                    <a:pt x="997" y="1441"/>
                  </a:lnTo>
                  <a:lnTo>
                    <a:pt x="1032" y="1427"/>
                  </a:lnTo>
                  <a:lnTo>
                    <a:pt x="1065" y="1413"/>
                  </a:lnTo>
                  <a:lnTo>
                    <a:pt x="1097" y="1396"/>
                  </a:lnTo>
                  <a:lnTo>
                    <a:pt x="1128" y="1378"/>
                  </a:lnTo>
                  <a:lnTo>
                    <a:pt x="1158" y="1359"/>
                  </a:lnTo>
                  <a:lnTo>
                    <a:pt x="1187" y="1338"/>
                  </a:lnTo>
                  <a:lnTo>
                    <a:pt x="1215" y="1315"/>
                  </a:lnTo>
                  <a:lnTo>
                    <a:pt x="1241" y="1293"/>
                  </a:lnTo>
                  <a:lnTo>
                    <a:pt x="1268" y="1268"/>
                  </a:lnTo>
                  <a:lnTo>
                    <a:pt x="1292" y="1242"/>
                  </a:lnTo>
                  <a:lnTo>
                    <a:pt x="1316" y="1216"/>
                  </a:lnTo>
                  <a:lnTo>
                    <a:pt x="1337" y="1186"/>
                  </a:lnTo>
                  <a:lnTo>
                    <a:pt x="1358" y="1158"/>
                  </a:lnTo>
                  <a:lnTo>
                    <a:pt x="1377" y="1127"/>
                  </a:lnTo>
                  <a:lnTo>
                    <a:pt x="1397" y="1097"/>
                  </a:lnTo>
                  <a:lnTo>
                    <a:pt x="1412" y="1064"/>
                  </a:lnTo>
                  <a:lnTo>
                    <a:pt x="1428" y="1031"/>
                  </a:lnTo>
                  <a:lnTo>
                    <a:pt x="1440" y="998"/>
                  </a:lnTo>
                  <a:lnTo>
                    <a:pt x="1452" y="963"/>
                  </a:lnTo>
                  <a:lnTo>
                    <a:pt x="1463" y="928"/>
                  </a:lnTo>
                  <a:lnTo>
                    <a:pt x="1472" y="892"/>
                  </a:lnTo>
                  <a:lnTo>
                    <a:pt x="1477" y="857"/>
                  </a:lnTo>
                  <a:lnTo>
                    <a:pt x="1482" y="818"/>
                  </a:lnTo>
                  <a:lnTo>
                    <a:pt x="1486" y="782"/>
                  </a:lnTo>
                  <a:lnTo>
                    <a:pt x="1486" y="743"/>
                  </a:lnTo>
                  <a:lnTo>
                    <a:pt x="1486" y="743"/>
                  </a:lnTo>
                  <a:lnTo>
                    <a:pt x="1486" y="705"/>
                  </a:lnTo>
                  <a:lnTo>
                    <a:pt x="1482" y="667"/>
                  </a:lnTo>
                  <a:lnTo>
                    <a:pt x="1477" y="630"/>
                  </a:lnTo>
                  <a:lnTo>
                    <a:pt x="1472" y="593"/>
                  </a:lnTo>
                  <a:lnTo>
                    <a:pt x="1463" y="558"/>
                  </a:lnTo>
                  <a:lnTo>
                    <a:pt x="1452" y="522"/>
                  </a:lnTo>
                  <a:lnTo>
                    <a:pt x="1440" y="489"/>
                  </a:lnTo>
                  <a:lnTo>
                    <a:pt x="1428" y="454"/>
                  </a:lnTo>
                  <a:lnTo>
                    <a:pt x="1412" y="421"/>
                  </a:lnTo>
                  <a:lnTo>
                    <a:pt x="1397" y="389"/>
                  </a:lnTo>
                  <a:lnTo>
                    <a:pt x="1377" y="358"/>
                  </a:lnTo>
                  <a:lnTo>
                    <a:pt x="1358" y="328"/>
                  </a:lnTo>
                  <a:lnTo>
                    <a:pt x="1337" y="299"/>
                  </a:lnTo>
                  <a:lnTo>
                    <a:pt x="1316" y="271"/>
                  </a:lnTo>
                  <a:lnTo>
                    <a:pt x="1292" y="244"/>
                  </a:lnTo>
                  <a:lnTo>
                    <a:pt x="1268" y="218"/>
                  </a:lnTo>
                  <a:lnTo>
                    <a:pt x="1241" y="194"/>
                  </a:lnTo>
                  <a:lnTo>
                    <a:pt x="1215" y="169"/>
                  </a:lnTo>
                  <a:lnTo>
                    <a:pt x="1187" y="149"/>
                  </a:lnTo>
                  <a:lnTo>
                    <a:pt x="1158" y="128"/>
                  </a:lnTo>
                  <a:lnTo>
                    <a:pt x="1128" y="108"/>
                  </a:lnTo>
                  <a:lnTo>
                    <a:pt x="1097" y="89"/>
                  </a:lnTo>
                  <a:lnTo>
                    <a:pt x="1065" y="74"/>
                  </a:lnTo>
                  <a:lnTo>
                    <a:pt x="1032" y="58"/>
                  </a:lnTo>
                  <a:lnTo>
                    <a:pt x="997" y="46"/>
                  </a:lnTo>
                  <a:lnTo>
                    <a:pt x="964" y="33"/>
                  </a:lnTo>
                  <a:lnTo>
                    <a:pt x="927" y="23"/>
                  </a:lnTo>
                  <a:lnTo>
                    <a:pt x="893" y="14"/>
                  </a:lnTo>
                  <a:lnTo>
                    <a:pt x="856" y="9"/>
                  </a:lnTo>
                  <a:lnTo>
                    <a:pt x="819" y="4"/>
                  </a:lnTo>
                  <a:lnTo>
                    <a:pt x="781" y="0"/>
                  </a:lnTo>
                  <a:lnTo>
                    <a:pt x="743" y="0"/>
                  </a:lnTo>
                  <a:lnTo>
                    <a:pt x="0" y="0"/>
                  </a:lnTo>
                  <a:lnTo>
                    <a:pt x="0" y="743"/>
                  </a:lnTo>
                  <a:lnTo>
                    <a:pt x="0" y="743"/>
                  </a:lnTo>
                  <a:lnTo>
                    <a:pt x="0" y="782"/>
                  </a:lnTo>
                  <a:lnTo>
                    <a:pt x="3" y="818"/>
                  </a:lnTo>
                  <a:lnTo>
                    <a:pt x="8" y="857"/>
                  </a:lnTo>
                  <a:lnTo>
                    <a:pt x="14" y="892"/>
                  </a:lnTo>
                  <a:lnTo>
                    <a:pt x="22" y="928"/>
                  </a:lnTo>
                  <a:lnTo>
                    <a:pt x="33" y="963"/>
                  </a:lnTo>
                  <a:lnTo>
                    <a:pt x="45" y="998"/>
                  </a:lnTo>
                  <a:lnTo>
                    <a:pt x="57" y="1031"/>
                  </a:lnTo>
                  <a:lnTo>
                    <a:pt x="73" y="1064"/>
                  </a:lnTo>
                  <a:lnTo>
                    <a:pt x="89" y="1097"/>
                  </a:lnTo>
                  <a:lnTo>
                    <a:pt x="108" y="1127"/>
                  </a:lnTo>
                  <a:lnTo>
                    <a:pt x="127" y="1158"/>
                  </a:lnTo>
                  <a:lnTo>
                    <a:pt x="148" y="1186"/>
                  </a:lnTo>
                  <a:lnTo>
                    <a:pt x="169" y="1216"/>
                  </a:lnTo>
                  <a:lnTo>
                    <a:pt x="193" y="1242"/>
                  </a:lnTo>
                  <a:lnTo>
                    <a:pt x="218" y="1268"/>
                  </a:lnTo>
                  <a:lnTo>
                    <a:pt x="244" y="1293"/>
                  </a:lnTo>
                  <a:lnTo>
                    <a:pt x="270" y="1315"/>
                  </a:lnTo>
                  <a:lnTo>
                    <a:pt x="298" y="1338"/>
                  </a:lnTo>
                  <a:lnTo>
                    <a:pt x="328" y="1359"/>
                  </a:lnTo>
                  <a:lnTo>
                    <a:pt x="357" y="1378"/>
                  </a:lnTo>
                  <a:lnTo>
                    <a:pt x="389" y="1396"/>
                  </a:lnTo>
                  <a:lnTo>
                    <a:pt x="422" y="1413"/>
                  </a:lnTo>
                  <a:lnTo>
                    <a:pt x="455" y="1427"/>
                  </a:lnTo>
                  <a:lnTo>
                    <a:pt x="488" y="1441"/>
                  </a:lnTo>
                  <a:lnTo>
                    <a:pt x="523" y="1453"/>
                  </a:lnTo>
                  <a:lnTo>
                    <a:pt x="558" y="1464"/>
                  </a:lnTo>
                  <a:lnTo>
                    <a:pt x="593" y="1471"/>
                  </a:lnTo>
                  <a:lnTo>
                    <a:pt x="629" y="1478"/>
                  </a:lnTo>
                  <a:lnTo>
                    <a:pt x="668" y="1483"/>
                  </a:lnTo>
                  <a:lnTo>
                    <a:pt x="704" y="1486"/>
                  </a:lnTo>
                  <a:lnTo>
                    <a:pt x="743" y="148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75" name="Freeform 37"/>
            <p:cNvSpPr>
              <a:spLocks/>
            </p:cNvSpPr>
            <p:nvPr/>
          </p:nvSpPr>
          <p:spPr bwMode="auto">
            <a:xfrm>
              <a:off x="4092115" y="2021272"/>
              <a:ext cx="436814" cy="436814"/>
            </a:xfrm>
            <a:custGeom>
              <a:avLst/>
              <a:gdLst>
                <a:gd name="T0" fmla="*/ 148 w 295"/>
                <a:gd name="T1" fmla="*/ 0 h 295"/>
                <a:gd name="T2" fmla="*/ 178 w 295"/>
                <a:gd name="T3" fmla="*/ 3 h 295"/>
                <a:gd name="T4" fmla="*/ 204 w 295"/>
                <a:gd name="T5" fmla="*/ 12 h 295"/>
                <a:gd name="T6" fmla="*/ 230 w 295"/>
                <a:gd name="T7" fmla="*/ 26 h 295"/>
                <a:gd name="T8" fmla="*/ 251 w 295"/>
                <a:gd name="T9" fmla="*/ 44 h 295"/>
                <a:gd name="T10" fmla="*/ 270 w 295"/>
                <a:gd name="T11" fmla="*/ 66 h 295"/>
                <a:gd name="T12" fmla="*/ 284 w 295"/>
                <a:gd name="T13" fmla="*/ 91 h 295"/>
                <a:gd name="T14" fmla="*/ 293 w 295"/>
                <a:gd name="T15" fmla="*/ 119 h 295"/>
                <a:gd name="T16" fmla="*/ 295 w 295"/>
                <a:gd name="T17" fmla="*/ 148 h 295"/>
                <a:gd name="T18" fmla="*/ 295 w 295"/>
                <a:gd name="T19" fmla="*/ 164 h 295"/>
                <a:gd name="T20" fmla="*/ 288 w 295"/>
                <a:gd name="T21" fmla="*/ 192 h 295"/>
                <a:gd name="T22" fmla="*/ 277 w 295"/>
                <a:gd name="T23" fmla="*/ 218 h 295"/>
                <a:gd name="T24" fmla="*/ 262 w 295"/>
                <a:gd name="T25" fmla="*/ 242 h 295"/>
                <a:gd name="T26" fmla="*/ 241 w 295"/>
                <a:gd name="T27" fmla="*/ 262 h 295"/>
                <a:gd name="T28" fmla="*/ 218 w 295"/>
                <a:gd name="T29" fmla="*/ 277 h 295"/>
                <a:gd name="T30" fmla="*/ 192 w 295"/>
                <a:gd name="T31" fmla="*/ 288 h 295"/>
                <a:gd name="T32" fmla="*/ 162 w 295"/>
                <a:gd name="T33" fmla="*/ 295 h 295"/>
                <a:gd name="T34" fmla="*/ 148 w 295"/>
                <a:gd name="T35" fmla="*/ 295 h 295"/>
                <a:gd name="T36" fmla="*/ 119 w 295"/>
                <a:gd name="T37" fmla="*/ 293 h 295"/>
                <a:gd name="T38" fmla="*/ 91 w 295"/>
                <a:gd name="T39" fmla="*/ 284 h 295"/>
                <a:gd name="T40" fmla="*/ 65 w 295"/>
                <a:gd name="T41" fmla="*/ 270 h 295"/>
                <a:gd name="T42" fmla="*/ 44 w 295"/>
                <a:gd name="T43" fmla="*/ 253 h 295"/>
                <a:gd name="T44" fmla="*/ 26 w 295"/>
                <a:gd name="T45" fmla="*/ 230 h 295"/>
                <a:gd name="T46" fmla="*/ 12 w 295"/>
                <a:gd name="T47" fmla="*/ 206 h 295"/>
                <a:gd name="T48" fmla="*/ 4 w 295"/>
                <a:gd name="T49" fmla="*/ 178 h 295"/>
                <a:gd name="T50" fmla="*/ 0 w 295"/>
                <a:gd name="T51" fmla="*/ 148 h 295"/>
                <a:gd name="T52" fmla="*/ 2 w 295"/>
                <a:gd name="T53" fmla="*/ 133 h 295"/>
                <a:gd name="T54" fmla="*/ 7 w 295"/>
                <a:gd name="T55" fmla="*/ 105 h 295"/>
                <a:gd name="T56" fmla="*/ 18 w 295"/>
                <a:gd name="T57" fmla="*/ 78 h 295"/>
                <a:gd name="T58" fmla="*/ 33 w 295"/>
                <a:gd name="T59" fmla="*/ 54 h 295"/>
                <a:gd name="T60" fmla="*/ 54 w 295"/>
                <a:gd name="T61" fmla="*/ 35 h 295"/>
                <a:gd name="T62" fmla="*/ 77 w 295"/>
                <a:gd name="T63" fmla="*/ 17 h 295"/>
                <a:gd name="T64" fmla="*/ 103 w 295"/>
                <a:gd name="T65" fmla="*/ 7 h 295"/>
                <a:gd name="T66" fmla="*/ 133 w 295"/>
                <a:gd name="T67" fmla="*/ 2 h 295"/>
                <a:gd name="T68" fmla="*/ 148 w 295"/>
                <a:gd name="T6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5" h="295">
                  <a:moveTo>
                    <a:pt x="148" y="0"/>
                  </a:moveTo>
                  <a:lnTo>
                    <a:pt x="148" y="0"/>
                  </a:lnTo>
                  <a:lnTo>
                    <a:pt x="162" y="2"/>
                  </a:lnTo>
                  <a:lnTo>
                    <a:pt x="178" y="3"/>
                  </a:lnTo>
                  <a:lnTo>
                    <a:pt x="192" y="7"/>
                  </a:lnTo>
                  <a:lnTo>
                    <a:pt x="204" y="12"/>
                  </a:lnTo>
                  <a:lnTo>
                    <a:pt x="218" y="17"/>
                  </a:lnTo>
                  <a:lnTo>
                    <a:pt x="230" y="26"/>
                  </a:lnTo>
                  <a:lnTo>
                    <a:pt x="241" y="35"/>
                  </a:lnTo>
                  <a:lnTo>
                    <a:pt x="251" y="44"/>
                  </a:lnTo>
                  <a:lnTo>
                    <a:pt x="262" y="54"/>
                  </a:lnTo>
                  <a:lnTo>
                    <a:pt x="270" y="66"/>
                  </a:lnTo>
                  <a:lnTo>
                    <a:pt x="277" y="78"/>
                  </a:lnTo>
                  <a:lnTo>
                    <a:pt x="284" y="91"/>
                  </a:lnTo>
                  <a:lnTo>
                    <a:pt x="288" y="105"/>
                  </a:lnTo>
                  <a:lnTo>
                    <a:pt x="293" y="119"/>
                  </a:lnTo>
                  <a:lnTo>
                    <a:pt x="295" y="133"/>
                  </a:lnTo>
                  <a:lnTo>
                    <a:pt x="295" y="148"/>
                  </a:lnTo>
                  <a:lnTo>
                    <a:pt x="295" y="148"/>
                  </a:lnTo>
                  <a:lnTo>
                    <a:pt x="295" y="164"/>
                  </a:lnTo>
                  <a:lnTo>
                    <a:pt x="293" y="178"/>
                  </a:lnTo>
                  <a:lnTo>
                    <a:pt x="288" y="192"/>
                  </a:lnTo>
                  <a:lnTo>
                    <a:pt x="284" y="206"/>
                  </a:lnTo>
                  <a:lnTo>
                    <a:pt x="277" y="218"/>
                  </a:lnTo>
                  <a:lnTo>
                    <a:pt x="270" y="230"/>
                  </a:lnTo>
                  <a:lnTo>
                    <a:pt x="262" y="242"/>
                  </a:lnTo>
                  <a:lnTo>
                    <a:pt x="251" y="253"/>
                  </a:lnTo>
                  <a:lnTo>
                    <a:pt x="241" y="262"/>
                  </a:lnTo>
                  <a:lnTo>
                    <a:pt x="230" y="270"/>
                  </a:lnTo>
                  <a:lnTo>
                    <a:pt x="218" y="277"/>
                  </a:lnTo>
                  <a:lnTo>
                    <a:pt x="204" y="284"/>
                  </a:lnTo>
                  <a:lnTo>
                    <a:pt x="192" y="288"/>
                  </a:lnTo>
                  <a:lnTo>
                    <a:pt x="178" y="293"/>
                  </a:lnTo>
                  <a:lnTo>
                    <a:pt x="162" y="295"/>
                  </a:lnTo>
                  <a:lnTo>
                    <a:pt x="148" y="295"/>
                  </a:lnTo>
                  <a:lnTo>
                    <a:pt x="148" y="295"/>
                  </a:lnTo>
                  <a:lnTo>
                    <a:pt x="133" y="295"/>
                  </a:lnTo>
                  <a:lnTo>
                    <a:pt x="119" y="293"/>
                  </a:lnTo>
                  <a:lnTo>
                    <a:pt x="103" y="288"/>
                  </a:lnTo>
                  <a:lnTo>
                    <a:pt x="91" y="284"/>
                  </a:lnTo>
                  <a:lnTo>
                    <a:pt x="77" y="277"/>
                  </a:lnTo>
                  <a:lnTo>
                    <a:pt x="65" y="270"/>
                  </a:lnTo>
                  <a:lnTo>
                    <a:pt x="54" y="262"/>
                  </a:lnTo>
                  <a:lnTo>
                    <a:pt x="44" y="253"/>
                  </a:lnTo>
                  <a:lnTo>
                    <a:pt x="33" y="242"/>
                  </a:lnTo>
                  <a:lnTo>
                    <a:pt x="26" y="230"/>
                  </a:lnTo>
                  <a:lnTo>
                    <a:pt x="18" y="218"/>
                  </a:lnTo>
                  <a:lnTo>
                    <a:pt x="12" y="206"/>
                  </a:lnTo>
                  <a:lnTo>
                    <a:pt x="7" y="192"/>
                  </a:lnTo>
                  <a:lnTo>
                    <a:pt x="4" y="178"/>
                  </a:lnTo>
                  <a:lnTo>
                    <a:pt x="2" y="164"/>
                  </a:lnTo>
                  <a:lnTo>
                    <a:pt x="0" y="148"/>
                  </a:lnTo>
                  <a:lnTo>
                    <a:pt x="0" y="148"/>
                  </a:lnTo>
                  <a:lnTo>
                    <a:pt x="2" y="133"/>
                  </a:lnTo>
                  <a:lnTo>
                    <a:pt x="4" y="119"/>
                  </a:lnTo>
                  <a:lnTo>
                    <a:pt x="7" y="105"/>
                  </a:lnTo>
                  <a:lnTo>
                    <a:pt x="12" y="91"/>
                  </a:lnTo>
                  <a:lnTo>
                    <a:pt x="18" y="78"/>
                  </a:lnTo>
                  <a:lnTo>
                    <a:pt x="26" y="66"/>
                  </a:lnTo>
                  <a:lnTo>
                    <a:pt x="33" y="54"/>
                  </a:lnTo>
                  <a:lnTo>
                    <a:pt x="44" y="44"/>
                  </a:lnTo>
                  <a:lnTo>
                    <a:pt x="54" y="35"/>
                  </a:lnTo>
                  <a:lnTo>
                    <a:pt x="65" y="26"/>
                  </a:lnTo>
                  <a:lnTo>
                    <a:pt x="77" y="17"/>
                  </a:lnTo>
                  <a:lnTo>
                    <a:pt x="91" y="12"/>
                  </a:lnTo>
                  <a:lnTo>
                    <a:pt x="103" y="7"/>
                  </a:lnTo>
                  <a:lnTo>
                    <a:pt x="119" y="3"/>
                  </a:lnTo>
                  <a:lnTo>
                    <a:pt x="133" y="2"/>
                  </a:lnTo>
                  <a:lnTo>
                    <a:pt x="148" y="0"/>
                  </a:lnTo>
                  <a:lnTo>
                    <a:pt x="148"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76" name="Freeform 38"/>
            <p:cNvSpPr>
              <a:spLocks/>
            </p:cNvSpPr>
            <p:nvPr/>
          </p:nvSpPr>
          <p:spPr bwMode="auto">
            <a:xfrm>
              <a:off x="8626089" y="1468962"/>
              <a:ext cx="436814" cy="435333"/>
            </a:xfrm>
            <a:custGeom>
              <a:avLst/>
              <a:gdLst>
                <a:gd name="T0" fmla="*/ 149 w 295"/>
                <a:gd name="T1" fmla="*/ 0 h 294"/>
                <a:gd name="T2" fmla="*/ 178 w 295"/>
                <a:gd name="T3" fmla="*/ 1 h 294"/>
                <a:gd name="T4" fmla="*/ 205 w 295"/>
                <a:gd name="T5" fmla="*/ 10 h 294"/>
                <a:gd name="T6" fmla="*/ 231 w 295"/>
                <a:gd name="T7" fmla="*/ 24 h 294"/>
                <a:gd name="T8" fmla="*/ 252 w 295"/>
                <a:gd name="T9" fmla="*/ 42 h 294"/>
                <a:gd name="T10" fmla="*/ 271 w 295"/>
                <a:gd name="T11" fmla="*/ 64 h 294"/>
                <a:gd name="T12" fmla="*/ 285 w 295"/>
                <a:gd name="T13" fmla="*/ 89 h 294"/>
                <a:gd name="T14" fmla="*/ 292 w 295"/>
                <a:gd name="T15" fmla="*/ 117 h 294"/>
                <a:gd name="T16" fmla="*/ 295 w 295"/>
                <a:gd name="T17" fmla="*/ 146 h 294"/>
                <a:gd name="T18" fmla="*/ 295 w 295"/>
                <a:gd name="T19" fmla="*/ 162 h 294"/>
                <a:gd name="T20" fmla="*/ 288 w 295"/>
                <a:gd name="T21" fmla="*/ 190 h 294"/>
                <a:gd name="T22" fmla="*/ 278 w 295"/>
                <a:gd name="T23" fmla="*/ 218 h 294"/>
                <a:gd name="T24" fmla="*/ 262 w 295"/>
                <a:gd name="T25" fmla="*/ 240 h 294"/>
                <a:gd name="T26" fmla="*/ 241 w 295"/>
                <a:gd name="T27" fmla="*/ 260 h 294"/>
                <a:gd name="T28" fmla="*/ 218 w 295"/>
                <a:gd name="T29" fmla="*/ 277 h 294"/>
                <a:gd name="T30" fmla="*/ 192 w 295"/>
                <a:gd name="T31" fmla="*/ 287 h 294"/>
                <a:gd name="T32" fmla="*/ 163 w 295"/>
                <a:gd name="T33" fmla="*/ 293 h 294"/>
                <a:gd name="T34" fmla="*/ 149 w 295"/>
                <a:gd name="T35" fmla="*/ 294 h 294"/>
                <a:gd name="T36" fmla="*/ 117 w 295"/>
                <a:gd name="T37" fmla="*/ 291 h 294"/>
                <a:gd name="T38" fmla="*/ 91 w 295"/>
                <a:gd name="T39" fmla="*/ 282 h 294"/>
                <a:gd name="T40" fmla="*/ 65 w 295"/>
                <a:gd name="T41" fmla="*/ 268 h 294"/>
                <a:gd name="T42" fmla="*/ 44 w 295"/>
                <a:gd name="T43" fmla="*/ 251 h 294"/>
                <a:gd name="T44" fmla="*/ 27 w 295"/>
                <a:gd name="T45" fmla="*/ 230 h 294"/>
                <a:gd name="T46" fmla="*/ 13 w 295"/>
                <a:gd name="T47" fmla="*/ 204 h 294"/>
                <a:gd name="T48" fmla="*/ 4 w 295"/>
                <a:gd name="T49" fmla="*/ 176 h 294"/>
                <a:gd name="T50" fmla="*/ 0 w 295"/>
                <a:gd name="T51" fmla="*/ 146 h 294"/>
                <a:gd name="T52" fmla="*/ 2 w 295"/>
                <a:gd name="T53" fmla="*/ 132 h 294"/>
                <a:gd name="T54" fmla="*/ 7 w 295"/>
                <a:gd name="T55" fmla="*/ 103 h 294"/>
                <a:gd name="T56" fmla="*/ 18 w 295"/>
                <a:gd name="T57" fmla="*/ 76 h 294"/>
                <a:gd name="T58" fmla="*/ 34 w 295"/>
                <a:gd name="T59" fmla="*/ 52 h 294"/>
                <a:gd name="T60" fmla="*/ 55 w 295"/>
                <a:gd name="T61" fmla="*/ 33 h 294"/>
                <a:gd name="T62" fmla="*/ 77 w 295"/>
                <a:gd name="T63" fmla="*/ 17 h 294"/>
                <a:gd name="T64" fmla="*/ 103 w 295"/>
                <a:gd name="T65" fmla="*/ 5 h 294"/>
                <a:gd name="T66" fmla="*/ 133 w 295"/>
                <a:gd name="T67" fmla="*/ 0 h 294"/>
                <a:gd name="T68" fmla="*/ 149 w 295"/>
                <a:gd name="T69"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5" h="294">
                  <a:moveTo>
                    <a:pt x="149" y="0"/>
                  </a:moveTo>
                  <a:lnTo>
                    <a:pt x="149" y="0"/>
                  </a:lnTo>
                  <a:lnTo>
                    <a:pt x="163" y="0"/>
                  </a:lnTo>
                  <a:lnTo>
                    <a:pt x="178" y="1"/>
                  </a:lnTo>
                  <a:lnTo>
                    <a:pt x="192" y="5"/>
                  </a:lnTo>
                  <a:lnTo>
                    <a:pt x="205" y="10"/>
                  </a:lnTo>
                  <a:lnTo>
                    <a:pt x="218" y="17"/>
                  </a:lnTo>
                  <a:lnTo>
                    <a:pt x="231" y="24"/>
                  </a:lnTo>
                  <a:lnTo>
                    <a:pt x="241" y="33"/>
                  </a:lnTo>
                  <a:lnTo>
                    <a:pt x="252" y="42"/>
                  </a:lnTo>
                  <a:lnTo>
                    <a:pt x="262" y="52"/>
                  </a:lnTo>
                  <a:lnTo>
                    <a:pt x="271" y="64"/>
                  </a:lnTo>
                  <a:lnTo>
                    <a:pt x="278" y="76"/>
                  </a:lnTo>
                  <a:lnTo>
                    <a:pt x="285" y="89"/>
                  </a:lnTo>
                  <a:lnTo>
                    <a:pt x="288" y="103"/>
                  </a:lnTo>
                  <a:lnTo>
                    <a:pt x="292" y="117"/>
                  </a:lnTo>
                  <a:lnTo>
                    <a:pt x="295" y="132"/>
                  </a:lnTo>
                  <a:lnTo>
                    <a:pt x="295" y="146"/>
                  </a:lnTo>
                  <a:lnTo>
                    <a:pt x="295" y="146"/>
                  </a:lnTo>
                  <a:lnTo>
                    <a:pt x="295" y="162"/>
                  </a:lnTo>
                  <a:lnTo>
                    <a:pt x="292" y="176"/>
                  </a:lnTo>
                  <a:lnTo>
                    <a:pt x="288" y="190"/>
                  </a:lnTo>
                  <a:lnTo>
                    <a:pt x="285" y="204"/>
                  </a:lnTo>
                  <a:lnTo>
                    <a:pt x="278" y="218"/>
                  </a:lnTo>
                  <a:lnTo>
                    <a:pt x="271" y="230"/>
                  </a:lnTo>
                  <a:lnTo>
                    <a:pt x="262" y="240"/>
                  </a:lnTo>
                  <a:lnTo>
                    <a:pt x="252" y="251"/>
                  </a:lnTo>
                  <a:lnTo>
                    <a:pt x="241" y="260"/>
                  </a:lnTo>
                  <a:lnTo>
                    <a:pt x="231" y="268"/>
                  </a:lnTo>
                  <a:lnTo>
                    <a:pt x="218" y="277"/>
                  </a:lnTo>
                  <a:lnTo>
                    <a:pt x="205" y="282"/>
                  </a:lnTo>
                  <a:lnTo>
                    <a:pt x="192" y="287"/>
                  </a:lnTo>
                  <a:lnTo>
                    <a:pt x="178" y="291"/>
                  </a:lnTo>
                  <a:lnTo>
                    <a:pt x="163" y="293"/>
                  </a:lnTo>
                  <a:lnTo>
                    <a:pt x="149" y="294"/>
                  </a:lnTo>
                  <a:lnTo>
                    <a:pt x="149" y="294"/>
                  </a:lnTo>
                  <a:lnTo>
                    <a:pt x="133" y="293"/>
                  </a:lnTo>
                  <a:lnTo>
                    <a:pt x="117" y="291"/>
                  </a:lnTo>
                  <a:lnTo>
                    <a:pt x="103" y="287"/>
                  </a:lnTo>
                  <a:lnTo>
                    <a:pt x="91" y="282"/>
                  </a:lnTo>
                  <a:lnTo>
                    <a:pt x="77" y="277"/>
                  </a:lnTo>
                  <a:lnTo>
                    <a:pt x="65" y="268"/>
                  </a:lnTo>
                  <a:lnTo>
                    <a:pt x="55" y="260"/>
                  </a:lnTo>
                  <a:lnTo>
                    <a:pt x="44" y="251"/>
                  </a:lnTo>
                  <a:lnTo>
                    <a:pt x="34" y="240"/>
                  </a:lnTo>
                  <a:lnTo>
                    <a:pt x="27" y="230"/>
                  </a:lnTo>
                  <a:lnTo>
                    <a:pt x="18" y="218"/>
                  </a:lnTo>
                  <a:lnTo>
                    <a:pt x="13" y="204"/>
                  </a:lnTo>
                  <a:lnTo>
                    <a:pt x="7" y="190"/>
                  </a:lnTo>
                  <a:lnTo>
                    <a:pt x="4" y="176"/>
                  </a:lnTo>
                  <a:lnTo>
                    <a:pt x="2" y="162"/>
                  </a:lnTo>
                  <a:lnTo>
                    <a:pt x="0" y="146"/>
                  </a:lnTo>
                  <a:lnTo>
                    <a:pt x="0" y="146"/>
                  </a:lnTo>
                  <a:lnTo>
                    <a:pt x="2" y="132"/>
                  </a:lnTo>
                  <a:lnTo>
                    <a:pt x="4" y="117"/>
                  </a:lnTo>
                  <a:lnTo>
                    <a:pt x="7" y="103"/>
                  </a:lnTo>
                  <a:lnTo>
                    <a:pt x="13" y="89"/>
                  </a:lnTo>
                  <a:lnTo>
                    <a:pt x="18" y="76"/>
                  </a:lnTo>
                  <a:lnTo>
                    <a:pt x="27" y="64"/>
                  </a:lnTo>
                  <a:lnTo>
                    <a:pt x="34" y="52"/>
                  </a:lnTo>
                  <a:lnTo>
                    <a:pt x="44" y="42"/>
                  </a:lnTo>
                  <a:lnTo>
                    <a:pt x="55" y="33"/>
                  </a:lnTo>
                  <a:lnTo>
                    <a:pt x="65" y="24"/>
                  </a:lnTo>
                  <a:lnTo>
                    <a:pt x="77" y="17"/>
                  </a:lnTo>
                  <a:lnTo>
                    <a:pt x="91" y="10"/>
                  </a:lnTo>
                  <a:lnTo>
                    <a:pt x="103" y="5"/>
                  </a:lnTo>
                  <a:lnTo>
                    <a:pt x="117" y="1"/>
                  </a:lnTo>
                  <a:lnTo>
                    <a:pt x="133" y="0"/>
                  </a:lnTo>
                  <a:lnTo>
                    <a:pt x="149" y="0"/>
                  </a:lnTo>
                  <a:lnTo>
                    <a:pt x="14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77" name="Freeform 39"/>
            <p:cNvSpPr>
              <a:spLocks/>
            </p:cNvSpPr>
            <p:nvPr/>
          </p:nvSpPr>
          <p:spPr bwMode="auto">
            <a:xfrm>
              <a:off x="8236660" y="4517771"/>
              <a:ext cx="436814" cy="436814"/>
            </a:xfrm>
            <a:custGeom>
              <a:avLst/>
              <a:gdLst>
                <a:gd name="T0" fmla="*/ 147 w 295"/>
                <a:gd name="T1" fmla="*/ 0 h 295"/>
                <a:gd name="T2" fmla="*/ 176 w 295"/>
                <a:gd name="T3" fmla="*/ 2 h 295"/>
                <a:gd name="T4" fmla="*/ 204 w 295"/>
                <a:gd name="T5" fmla="*/ 11 h 295"/>
                <a:gd name="T6" fmla="*/ 229 w 295"/>
                <a:gd name="T7" fmla="*/ 25 h 295"/>
                <a:gd name="T8" fmla="*/ 251 w 295"/>
                <a:gd name="T9" fmla="*/ 42 h 295"/>
                <a:gd name="T10" fmla="*/ 269 w 295"/>
                <a:gd name="T11" fmla="*/ 65 h 295"/>
                <a:gd name="T12" fmla="*/ 283 w 295"/>
                <a:gd name="T13" fmla="*/ 89 h 295"/>
                <a:gd name="T14" fmla="*/ 291 w 295"/>
                <a:gd name="T15" fmla="*/ 117 h 295"/>
                <a:gd name="T16" fmla="*/ 295 w 295"/>
                <a:gd name="T17" fmla="*/ 147 h 295"/>
                <a:gd name="T18" fmla="*/ 293 w 295"/>
                <a:gd name="T19" fmla="*/ 163 h 295"/>
                <a:gd name="T20" fmla="*/ 288 w 295"/>
                <a:gd name="T21" fmla="*/ 191 h 295"/>
                <a:gd name="T22" fmla="*/ 276 w 295"/>
                <a:gd name="T23" fmla="*/ 217 h 295"/>
                <a:gd name="T24" fmla="*/ 260 w 295"/>
                <a:gd name="T25" fmla="*/ 241 h 295"/>
                <a:gd name="T26" fmla="*/ 241 w 295"/>
                <a:gd name="T27" fmla="*/ 260 h 295"/>
                <a:gd name="T28" fmla="*/ 216 w 295"/>
                <a:gd name="T29" fmla="*/ 278 h 295"/>
                <a:gd name="T30" fmla="*/ 190 w 295"/>
                <a:gd name="T31" fmla="*/ 288 h 295"/>
                <a:gd name="T32" fmla="*/ 162 w 295"/>
                <a:gd name="T33" fmla="*/ 293 h 295"/>
                <a:gd name="T34" fmla="*/ 147 w 295"/>
                <a:gd name="T35" fmla="*/ 295 h 295"/>
                <a:gd name="T36" fmla="*/ 117 w 295"/>
                <a:gd name="T37" fmla="*/ 292 h 295"/>
                <a:gd name="T38" fmla="*/ 89 w 295"/>
                <a:gd name="T39" fmla="*/ 283 h 295"/>
                <a:gd name="T40" fmla="*/ 65 w 295"/>
                <a:gd name="T41" fmla="*/ 269 h 295"/>
                <a:gd name="T42" fmla="*/ 42 w 295"/>
                <a:gd name="T43" fmla="*/ 252 h 295"/>
                <a:gd name="T44" fmla="*/ 25 w 295"/>
                <a:gd name="T45" fmla="*/ 229 h 295"/>
                <a:gd name="T46" fmla="*/ 11 w 295"/>
                <a:gd name="T47" fmla="*/ 205 h 295"/>
                <a:gd name="T48" fmla="*/ 2 w 295"/>
                <a:gd name="T49" fmla="*/ 177 h 295"/>
                <a:gd name="T50" fmla="*/ 0 w 295"/>
                <a:gd name="T51" fmla="*/ 147 h 295"/>
                <a:gd name="T52" fmla="*/ 0 w 295"/>
                <a:gd name="T53" fmla="*/ 131 h 295"/>
                <a:gd name="T54" fmla="*/ 5 w 295"/>
                <a:gd name="T55" fmla="*/ 103 h 295"/>
                <a:gd name="T56" fmla="*/ 18 w 295"/>
                <a:gd name="T57" fmla="*/ 77 h 295"/>
                <a:gd name="T58" fmla="*/ 33 w 295"/>
                <a:gd name="T59" fmla="*/ 53 h 295"/>
                <a:gd name="T60" fmla="*/ 52 w 295"/>
                <a:gd name="T61" fmla="*/ 34 h 295"/>
                <a:gd name="T62" fmla="*/ 77 w 295"/>
                <a:gd name="T63" fmla="*/ 18 h 295"/>
                <a:gd name="T64" fmla="*/ 103 w 295"/>
                <a:gd name="T65" fmla="*/ 7 h 295"/>
                <a:gd name="T66" fmla="*/ 131 w 295"/>
                <a:gd name="T67" fmla="*/ 0 h 295"/>
                <a:gd name="T68" fmla="*/ 147 w 295"/>
                <a:gd name="T69" fmla="*/ 0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5" h="295">
                  <a:moveTo>
                    <a:pt x="147" y="0"/>
                  </a:moveTo>
                  <a:lnTo>
                    <a:pt x="147" y="0"/>
                  </a:lnTo>
                  <a:lnTo>
                    <a:pt x="162" y="0"/>
                  </a:lnTo>
                  <a:lnTo>
                    <a:pt x="176" y="2"/>
                  </a:lnTo>
                  <a:lnTo>
                    <a:pt x="190" y="7"/>
                  </a:lnTo>
                  <a:lnTo>
                    <a:pt x="204" y="11"/>
                  </a:lnTo>
                  <a:lnTo>
                    <a:pt x="216" y="18"/>
                  </a:lnTo>
                  <a:lnTo>
                    <a:pt x="229" y="25"/>
                  </a:lnTo>
                  <a:lnTo>
                    <a:pt x="241" y="34"/>
                  </a:lnTo>
                  <a:lnTo>
                    <a:pt x="251" y="42"/>
                  </a:lnTo>
                  <a:lnTo>
                    <a:pt x="260" y="53"/>
                  </a:lnTo>
                  <a:lnTo>
                    <a:pt x="269" y="65"/>
                  </a:lnTo>
                  <a:lnTo>
                    <a:pt x="276" y="77"/>
                  </a:lnTo>
                  <a:lnTo>
                    <a:pt x="283" y="89"/>
                  </a:lnTo>
                  <a:lnTo>
                    <a:pt x="288" y="103"/>
                  </a:lnTo>
                  <a:lnTo>
                    <a:pt x="291" y="117"/>
                  </a:lnTo>
                  <a:lnTo>
                    <a:pt x="293" y="131"/>
                  </a:lnTo>
                  <a:lnTo>
                    <a:pt x="295" y="147"/>
                  </a:lnTo>
                  <a:lnTo>
                    <a:pt x="295" y="147"/>
                  </a:lnTo>
                  <a:lnTo>
                    <a:pt x="293" y="163"/>
                  </a:lnTo>
                  <a:lnTo>
                    <a:pt x="291" y="177"/>
                  </a:lnTo>
                  <a:lnTo>
                    <a:pt x="288" y="191"/>
                  </a:lnTo>
                  <a:lnTo>
                    <a:pt x="283" y="205"/>
                  </a:lnTo>
                  <a:lnTo>
                    <a:pt x="276" y="217"/>
                  </a:lnTo>
                  <a:lnTo>
                    <a:pt x="269" y="229"/>
                  </a:lnTo>
                  <a:lnTo>
                    <a:pt x="260" y="241"/>
                  </a:lnTo>
                  <a:lnTo>
                    <a:pt x="251" y="252"/>
                  </a:lnTo>
                  <a:lnTo>
                    <a:pt x="241" y="260"/>
                  </a:lnTo>
                  <a:lnTo>
                    <a:pt x="229" y="269"/>
                  </a:lnTo>
                  <a:lnTo>
                    <a:pt x="216" y="278"/>
                  </a:lnTo>
                  <a:lnTo>
                    <a:pt x="204" y="283"/>
                  </a:lnTo>
                  <a:lnTo>
                    <a:pt x="190" y="288"/>
                  </a:lnTo>
                  <a:lnTo>
                    <a:pt x="176" y="292"/>
                  </a:lnTo>
                  <a:lnTo>
                    <a:pt x="162" y="293"/>
                  </a:lnTo>
                  <a:lnTo>
                    <a:pt x="147" y="295"/>
                  </a:lnTo>
                  <a:lnTo>
                    <a:pt x="147" y="295"/>
                  </a:lnTo>
                  <a:lnTo>
                    <a:pt x="131" y="293"/>
                  </a:lnTo>
                  <a:lnTo>
                    <a:pt x="117" y="292"/>
                  </a:lnTo>
                  <a:lnTo>
                    <a:pt x="103" y="288"/>
                  </a:lnTo>
                  <a:lnTo>
                    <a:pt x="89" y="283"/>
                  </a:lnTo>
                  <a:lnTo>
                    <a:pt x="77" y="278"/>
                  </a:lnTo>
                  <a:lnTo>
                    <a:pt x="65" y="269"/>
                  </a:lnTo>
                  <a:lnTo>
                    <a:pt x="52" y="260"/>
                  </a:lnTo>
                  <a:lnTo>
                    <a:pt x="42" y="252"/>
                  </a:lnTo>
                  <a:lnTo>
                    <a:pt x="33" y="241"/>
                  </a:lnTo>
                  <a:lnTo>
                    <a:pt x="25" y="229"/>
                  </a:lnTo>
                  <a:lnTo>
                    <a:pt x="18" y="217"/>
                  </a:lnTo>
                  <a:lnTo>
                    <a:pt x="11" y="205"/>
                  </a:lnTo>
                  <a:lnTo>
                    <a:pt x="5" y="191"/>
                  </a:lnTo>
                  <a:lnTo>
                    <a:pt x="2" y="177"/>
                  </a:lnTo>
                  <a:lnTo>
                    <a:pt x="0" y="163"/>
                  </a:lnTo>
                  <a:lnTo>
                    <a:pt x="0" y="147"/>
                  </a:lnTo>
                  <a:lnTo>
                    <a:pt x="0" y="147"/>
                  </a:lnTo>
                  <a:lnTo>
                    <a:pt x="0" y="131"/>
                  </a:lnTo>
                  <a:lnTo>
                    <a:pt x="2" y="117"/>
                  </a:lnTo>
                  <a:lnTo>
                    <a:pt x="5" y="103"/>
                  </a:lnTo>
                  <a:lnTo>
                    <a:pt x="11" y="89"/>
                  </a:lnTo>
                  <a:lnTo>
                    <a:pt x="18" y="77"/>
                  </a:lnTo>
                  <a:lnTo>
                    <a:pt x="25" y="65"/>
                  </a:lnTo>
                  <a:lnTo>
                    <a:pt x="33" y="53"/>
                  </a:lnTo>
                  <a:lnTo>
                    <a:pt x="42" y="42"/>
                  </a:lnTo>
                  <a:lnTo>
                    <a:pt x="52" y="34"/>
                  </a:lnTo>
                  <a:lnTo>
                    <a:pt x="65" y="25"/>
                  </a:lnTo>
                  <a:lnTo>
                    <a:pt x="77" y="18"/>
                  </a:lnTo>
                  <a:lnTo>
                    <a:pt x="89" y="11"/>
                  </a:lnTo>
                  <a:lnTo>
                    <a:pt x="103" y="7"/>
                  </a:lnTo>
                  <a:lnTo>
                    <a:pt x="117" y="2"/>
                  </a:lnTo>
                  <a:lnTo>
                    <a:pt x="131" y="0"/>
                  </a:lnTo>
                  <a:lnTo>
                    <a:pt x="147" y="0"/>
                  </a:lnTo>
                  <a:lnTo>
                    <a:pt x="147"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sz="1800">
                <a:latin typeface="+mj-lt"/>
              </a:endParaRPr>
            </a:p>
          </p:txBody>
        </p:sp>
        <p:sp>
          <p:nvSpPr>
            <p:cNvPr id="79" name="Rectangle 41"/>
            <p:cNvSpPr>
              <a:spLocks noChangeArrowheads="1"/>
            </p:cNvSpPr>
            <p:nvPr/>
          </p:nvSpPr>
          <p:spPr bwMode="auto">
            <a:xfrm>
              <a:off x="4213534" y="2014977"/>
              <a:ext cx="15068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1" i="1" u="none" strike="noStrike" cap="none" normalizeH="0" baseline="0" dirty="0" smtClean="0">
                  <a:ln>
                    <a:noFill/>
                  </a:ln>
                  <a:solidFill>
                    <a:srgbClr val="FFFFFF"/>
                  </a:solidFill>
                  <a:effectLst/>
                  <a:latin typeface="+mj-lt"/>
                  <a:cs typeface="Arial" pitchFamily="34" charset="0"/>
                </a:rPr>
                <a:t>1</a:t>
              </a:r>
              <a:endParaRPr kumimoji="0" lang="en-US" altLang="en-US" sz="1600" b="0" i="0" u="none" strike="noStrike" cap="none" normalizeH="0" baseline="0" dirty="0" smtClean="0">
                <a:ln>
                  <a:noFill/>
                </a:ln>
                <a:solidFill>
                  <a:schemeClr val="tx1"/>
                </a:solidFill>
                <a:effectLst/>
                <a:latin typeface="+mj-lt"/>
                <a:cs typeface="Arial" pitchFamily="34" charset="0"/>
              </a:endParaRPr>
            </a:p>
          </p:txBody>
        </p:sp>
        <p:sp>
          <p:nvSpPr>
            <p:cNvPr id="80" name="Rectangle 42"/>
            <p:cNvSpPr>
              <a:spLocks noChangeArrowheads="1"/>
            </p:cNvSpPr>
            <p:nvPr/>
          </p:nvSpPr>
          <p:spPr bwMode="auto">
            <a:xfrm>
              <a:off x="8757874" y="1453783"/>
              <a:ext cx="1971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1" i="1" u="none" strike="noStrike" cap="none" normalizeH="0" baseline="0" dirty="0" smtClean="0">
                  <a:ln>
                    <a:noFill/>
                  </a:ln>
                  <a:solidFill>
                    <a:srgbClr val="FFFFFF"/>
                  </a:solidFill>
                  <a:effectLst/>
                  <a:latin typeface="+mj-lt"/>
                  <a:cs typeface="Arial" pitchFamily="34" charset="0"/>
                </a:rPr>
                <a:t>2</a:t>
              </a:r>
              <a:endParaRPr kumimoji="0" lang="en-US" altLang="en-US" sz="1600" b="0" i="0" u="none" strike="noStrike" cap="none" normalizeH="0" baseline="0" dirty="0" smtClean="0">
                <a:ln>
                  <a:noFill/>
                </a:ln>
                <a:solidFill>
                  <a:schemeClr val="tx1"/>
                </a:solidFill>
                <a:effectLst/>
                <a:latin typeface="+mj-lt"/>
                <a:cs typeface="Arial" pitchFamily="34" charset="0"/>
              </a:endParaRPr>
            </a:p>
          </p:txBody>
        </p:sp>
        <p:sp>
          <p:nvSpPr>
            <p:cNvPr id="81" name="Rectangle 43"/>
            <p:cNvSpPr>
              <a:spLocks noChangeArrowheads="1"/>
            </p:cNvSpPr>
            <p:nvPr/>
          </p:nvSpPr>
          <p:spPr bwMode="auto">
            <a:xfrm>
              <a:off x="8355118" y="4503456"/>
              <a:ext cx="19717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1" i="1" u="none" strike="noStrike" cap="none" normalizeH="0" baseline="0" dirty="0" smtClean="0">
                  <a:ln>
                    <a:noFill/>
                  </a:ln>
                  <a:solidFill>
                    <a:srgbClr val="FFFFFF"/>
                  </a:solidFill>
                  <a:effectLst/>
                  <a:latin typeface="+mj-lt"/>
                  <a:cs typeface="Arial" pitchFamily="34" charset="0"/>
                </a:rPr>
                <a:t>3</a:t>
              </a:r>
              <a:endParaRPr kumimoji="0" lang="en-US" altLang="en-US" sz="1600" b="0" i="0" u="none" strike="noStrike" cap="none" normalizeH="0" baseline="0" dirty="0" smtClean="0">
                <a:ln>
                  <a:noFill/>
                </a:ln>
                <a:solidFill>
                  <a:schemeClr val="tx1"/>
                </a:solidFill>
                <a:effectLst/>
                <a:latin typeface="+mj-lt"/>
                <a:cs typeface="Arial" pitchFamily="34" charset="0"/>
              </a:endParaRPr>
            </a:p>
          </p:txBody>
        </p:sp>
        <p:sp>
          <p:nvSpPr>
            <p:cNvPr id="82" name="Rectangle 44"/>
            <p:cNvSpPr>
              <a:spLocks noChangeArrowheads="1"/>
            </p:cNvSpPr>
            <p:nvPr/>
          </p:nvSpPr>
          <p:spPr bwMode="auto">
            <a:xfrm>
              <a:off x="3362119" y="4695332"/>
              <a:ext cx="20037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2400" b="1" i="1" u="none" strike="noStrike" cap="none" normalizeH="0" baseline="0" dirty="0" smtClean="0">
                  <a:ln>
                    <a:noFill/>
                  </a:ln>
                  <a:solidFill>
                    <a:srgbClr val="FFFFFF"/>
                  </a:solidFill>
                  <a:effectLst/>
                  <a:latin typeface="+mj-lt"/>
                  <a:cs typeface="Arial" pitchFamily="34" charset="0"/>
                </a:rPr>
                <a:t>4</a:t>
              </a:r>
              <a:endParaRPr kumimoji="0" lang="en-US" altLang="en-US" sz="1600" b="0" i="0" u="none" strike="noStrike" cap="none" normalizeH="0" baseline="0" dirty="0" smtClean="0">
                <a:ln>
                  <a:noFill/>
                </a:ln>
                <a:solidFill>
                  <a:schemeClr val="tx1"/>
                </a:solidFill>
                <a:effectLst/>
                <a:latin typeface="+mj-lt"/>
                <a:cs typeface="Arial" pitchFamily="34" charset="0"/>
              </a:endParaRPr>
            </a:p>
          </p:txBody>
        </p:sp>
        <p:sp>
          <p:nvSpPr>
            <p:cNvPr id="86" name="TextBox 85"/>
            <p:cNvSpPr txBox="1"/>
            <p:nvPr/>
          </p:nvSpPr>
          <p:spPr>
            <a:xfrm>
              <a:off x="4045513" y="5148203"/>
              <a:ext cx="1544788" cy="1234423"/>
            </a:xfrm>
            <a:prstGeom prst="rect">
              <a:avLst/>
            </a:prstGeom>
            <a:noFill/>
          </p:spPr>
          <p:txBody>
            <a:bodyPr wrap="square" rtlCol="0">
              <a:spAutoFit/>
            </a:bodyPr>
            <a:lstStyle/>
            <a:p>
              <a:r>
                <a:rPr lang="en-GB" sz="900" b="1" i="1" dirty="0" smtClean="0">
                  <a:latin typeface="+mj-lt"/>
                </a:rPr>
                <a:t>Title goes here</a:t>
              </a:r>
            </a:p>
            <a:p>
              <a:r>
                <a:rPr lang="en-GB" sz="900" dirty="0" smtClean="0">
                  <a:latin typeface="+mj-lt"/>
                </a:rPr>
                <a:t>Main body text here goes here goes 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grpSp>
          <p:nvGrpSpPr>
            <p:cNvPr id="5" name="Group 4"/>
            <p:cNvGrpSpPr/>
            <p:nvPr/>
          </p:nvGrpSpPr>
          <p:grpSpPr>
            <a:xfrm>
              <a:off x="5946389" y="3890353"/>
              <a:ext cx="666000" cy="666000"/>
              <a:chOff x="5946389" y="3890353"/>
              <a:chExt cx="666000" cy="666000"/>
            </a:xfrm>
          </p:grpSpPr>
          <p:sp>
            <p:nvSpPr>
              <p:cNvPr id="4" name="Oval 3"/>
              <p:cNvSpPr/>
              <p:nvPr/>
            </p:nvSpPr>
            <p:spPr bwMode="ltGray">
              <a:xfrm>
                <a:off x="5946389" y="3890353"/>
                <a:ext cx="666000" cy="66600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9" name="Oval 48"/>
              <p:cNvSpPr/>
              <p:nvPr/>
            </p:nvSpPr>
            <p:spPr bwMode="ltGray">
              <a:xfrm>
                <a:off x="6008948" y="3952912"/>
                <a:ext cx="540882" cy="540882"/>
              </a:xfrm>
              <a:prstGeom prst="ellipse">
                <a:avLst/>
              </a:prstGeom>
              <a:solidFill>
                <a:schemeClr val="bg2"/>
              </a:solid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sp>
          <p:nvSpPr>
            <p:cNvPr id="60" name="Oval 59"/>
            <p:cNvSpPr/>
            <p:nvPr/>
          </p:nvSpPr>
          <p:spPr bwMode="ltGray">
            <a:xfrm>
              <a:off x="4195011" y="2130526"/>
              <a:ext cx="1943714" cy="1943714"/>
            </a:xfrm>
            <a:prstGeom prst="ellipse">
              <a:avLst/>
            </a:prstGeom>
            <a:solidFill>
              <a:srgbClr val="D5D1C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84" name="TextBox 83"/>
            <p:cNvSpPr txBox="1"/>
            <p:nvPr/>
          </p:nvSpPr>
          <p:spPr>
            <a:xfrm>
              <a:off x="4521992" y="2484487"/>
              <a:ext cx="1544788" cy="1234423"/>
            </a:xfrm>
            <a:prstGeom prst="rect">
              <a:avLst/>
            </a:prstGeom>
            <a:noFill/>
          </p:spPr>
          <p:txBody>
            <a:bodyPr wrap="square" rtlCol="0">
              <a:spAutoFit/>
            </a:bodyPr>
            <a:lstStyle/>
            <a:p>
              <a:r>
                <a:rPr lang="en-GB" sz="900" b="1" i="1" dirty="0" smtClean="0">
                  <a:latin typeface="+mj-lt"/>
                </a:rPr>
                <a:t>Title goes here</a:t>
              </a:r>
            </a:p>
            <a:p>
              <a:r>
                <a:rPr lang="en-GB" sz="900" dirty="0" smtClean="0">
                  <a:latin typeface="+mj-lt"/>
                </a:rPr>
                <a:t>Main body text here goes here goes 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sp>
          <p:nvSpPr>
            <p:cNvPr id="88" name="Oval 87"/>
            <p:cNvSpPr/>
            <p:nvPr/>
          </p:nvSpPr>
          <p:spPr bwMode="ltGray">
            <a:xfrm>
              <a:off x="6439682" y="1444899"/>
              <a:ext cx="2618162" cy="2618162"/>
            </a:xfrm>
            <a:prstGeom prst="ellipse">
              <a:avLst/>
            </a:prstGeom>
            <a:solidFill>
              <a:srgbClr val="D5D1C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89" name="TextBox 88"/>
            <p:cNvSpPr txBox="1"/>
            <p:nvPr/>
          </p:nvSpPr>
          <p:spPr>
            <a:xfrm>
              <a:off x="7042272" y="2114604"/>
              <a:ext cx="1544788" cy="1234423"/>
            </a:xfrm>
            <a:prstGeom prst="rect">
              <a:avLst/>
            </a:prstGeom>
            <a:noFill/>
          </p:spPr>
          <p:txBody>
            <a:bodyPr wrap="square" rtlCol="0">
              <a:spAutoFit/>
            </a:bodyPr>
            <a:lstStyle/>
            <a:p>
              <a:r>
                <a:rPr lang="en-GB" sz="900" b="1" i="1" dirty="0" smtClean="0">
                  <a:latin typeface="+mj-lt"/>
                </a:rPr>
                <a:t>Title goes here</a:t>
              </a:r>
            </a:p>
            <a:p>
              <a:r>
                <a:rPr lang="en-GB" sz="900" dirty="0" smtClean="0">
                  <a:latin typeface="+mj-lt"/>
                </a:rPr>
                <a:t>Main body text here goes here goes 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sp>
          <p:nvSpPr>
            <p:cNvPr id="94" name="Oval 93"/>
            <p:cNvSpPr/>
            <p:nvPr/>
          </p:nvSpPr>
          <p:spPr bwMode="ltGray">
            <a:xfrm>
              <a:off x="6417438" y="4373319"/>
              <a:ext cx="1943714" cy="1943714"/>
            </a:xfrm>
            <a:prstGeom prst="ellipse">
              <a:avLst/>
            </a:prstGeom>
            <a:solidFill>
              <a:srgbClr val="D5D1C5"/>
            </a:solidFill>
            <a:ln w="381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95" name="TextBox 94"/>
            <p:cNvSpPr txBox="1"/>
            <p:nvPr/>
          </p:nvSpPr>
          <p:spPr>
            <a:xfrm>
              <a:off x="6714852" y="4770214"/>
              <a:ext cx="1544788" cy="1234423"/>
            </a:xfrm>
            <a:prstGeom prst="rect">
              <a:avLst/>
            </a:prstGeom>
            <a:noFill/>
          </p:spPr>
          <p:txBody>
            <a:bodyPr wrap="square" rtlCol="0">
              <a:spAutoFit/>
            </a:bodyPr>
            <a:lstStyle/>
            <a:p>
              <a:r>
                <a:rPr lang="en-GB" sz="900" b="1" i="1" dirty="0" smtClean="0">
                  <a:latin typeface="+mj-lt"/>
                </a:rPr>
                <a:t>Title goes here</a:t>
              </a:r>
            </a:p>
            <a:p>
              <a:r>
                <a:rPr lang="en-GB" sz="900" dirty="0" smtClean="0">
                  <a:latin typeface="+mj-lt"/>
                </a:rPr>
                <a:t>Main body text here goes here goes 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r>
                <a:rPr lang="en-GB" sz="900" dirty="0">
                  <a:latin typeface="+mj-lt"/>
                </a:rPr>
                <a:t> goes </a:t>
              </a:r>
              <a:r>
                <a:rPr lang="en-GB" sz="900" dirty="0" smtClean="0">
                  <a:latin typeface="+mj-lt"/>
                </a:rPr>
                <a:t>here</a:t>
              </a:r>
            </a:p>
          </p:txBody>
        </p:sp>
      </p:grpSp>
    </p:spTree>
    <p:custDataLst>
      <p:tags r:id="rId1"/>
    </p:custDataLst>
    <p:extLst>
      <p:ext uri="{BB962C8B-B14F-4D97-AF65-F5344CB8AC3E}">
        <p14:creationId xmlns:p14="http://schemas.microsoft.com/office/powerpoint/2010/main" val="1662176626"/>
      </p:ext>
    </p:extLst>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44</a:t>
            </a:fld>
            <a:endParaRPr lang="en-GB"/>
          </a:p>
        </p:txBody>
      </p:sp>
      <p:sp>
        <p:nvSpPr>
          <p:cNvPr id="48" name="Freeform 22"/>
          <p:cNvSpPr>
            <a:spLocks/>
          </p:cNvSpPr>
          <p:nvPr/>
        </p:nvSpPr>
        <p:spPr bwMode="auto">
          <a:xfrm>
            <a:off x="522164" y="1691036"/>
            <a:ext cx="2734746" cy="2790398"/>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3"/>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 name="Freeform 19"/>
          <p:cNvSpPr>
            <a:spLocks/>
          </p:cNvSpPr>
          <p:nvPr/>
        </p:nvSpPr>
        <p:spPr bwMode="auto">
          <a:xfrm>
            <a:off x="3254303" y="2056414"/>
            <a:ext cx="2387924" cy="2423109"/>
          </a:xfrm>
          <a:custGeom>
            <a:avLst/>
            <a:gdLst/>
            <a:ahLst/>
            <a:cxnLst>
              <a:cxn ang="0">
                <a:pos x="1400" y="1400"/>
              </a:cxn>
              <a:cxn ang="0">
                <a:pos x="0" y="0"/>
              </a:cxn>
              <a:cxn ang="0">
                <a:pos x="0" y="0"/>
              </a:cxn>
              <a:cxn ang="0">
                <a:pos x="0" y="1400"/>
              </a:cxn>
              <a:cxn ang="0">
                <a:pos x="1400" y="1400"/>
              </a:cxn>
            </a:cxnLst>
            <a:rect l="0" t="0" r="r" b="b"/>
            <a:pathLst>
              <a:path w="1400" h="1400">
                <a:moveTo>
                  <a:pt x="1400" y="1400"/>
                </a:moveTo>
                <a:cubicBezTo>
                  <a:pt x="1400" y="627"/>
                  <a:pt x="774" y="0"/>
                  <a:pt x="0" y="0"/>
                </a:cubicBezTo>
                <a:cubicBezTo>
                  <a:pt x="0" y="0"/>
                  <a:pt x="0" y="0"/>
                  <a:pt x="0" y="0"/>
                </a:cubicBezTo>
                <a:lnTo>
                  <a:pt x="0" y="1400"/>
                </a:lnTo>
                <a:lnTo>
                  <a:pt x="1400" y="1400"/>
                </a:lnTo>
                <a:close/>
              </a:path>
            </a:pathLst>
          </a:custGeom>
          <a:solidFill>
            <a:srgbClr val="EB8C00"/>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 name="Freeform 20"/>
          <p:cNvSpPr>
            <a:spLocks/>
          </p:cNvSpPr>
          <p:nvPr/>
        </p:nvSpPr>
        <p:spPr bwMode="auto">
          <a:xfrm>
            <a:off x="3254303" y="4479523"/>
            <a:ext cx="2387924" cy="2423109"/>
          </a:xfrm>
          <a:custGeom>
            <a:avLst/>
            <a:gdLst/>
            <a:ahLst/>
            <a:cxnLst>
              <a:cxn ang="0">
                <a:pos x="0" y="1400"/>
              </a:cxn>
              <a:cxn ang="0">
                <a:pos x="1400" y="0"/>
              </a:cxn>
              <a:cxn ang="0">
                <a:pos x="0" y="0"/>
              </a:cxn>
              <a:cxn ang="0">
                <a:pos x="0" y="1400"/>
              </a:cxn>
            </a:cxnLst>
            <a:rect l="0" t="0" r="r" b="b"/>
            <a:pathLst>
              <a:path w="1400" h="1400">
                <a:moveTo>
                  <a:pt x="0" y="1400"/>
                </a:moveTo>
                <a:cubicBezTo>
                  <a:pt x="774" y="1400"/>
                  <a:pt x="1400" y="774"/>
                  <a:pt x="1400" y="0"/>
                </a:cubicBezTo>
                <a:lnTo>
                  <a:pt x="0" y="0"/>
                </a:lnTo>
                <a:lnTo>
                  <a:pt x="0" y="1400"/>
                </a:lnTo>
                <a:close/>
              </a:path>
            </a:pathLst>
          </a:custGeom>
          <a:solidFill>
            <a:schemeClr val="accent4"/>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 name="Freeform 21"/>
          <p:cNvSpPr>
            <a:spLocks/>
          </p:cNvSpPr>
          <p:nvPr/>
        </p:nvSpPr>
        <p:spPr bwMode="auto">
          <a:xfrm>
            <a:off x="866379" y="4479523"/>
            <a:ext cx="2387924" cy="2423109"/>
          </a:xfrm>
          <a:custGeom>
            <a:avLst/>
            <a:gdLst/>
            <a:ahLst/>
            <a:cxnLst>
              <a:cxn ang="0">
                <a:pos x="0" y="0"/>
              </a:cxn>
              <a:cxn ang="0">
                <a:pos x="1400" y="1400"/>
              </a:cxn>
              <a:cxn ang="0">
                <a:pos x="1400" y="0"/>
              </a:cxn>
              <a:cxn ang="0">
                <a:pos x="0" y="0"/>
              </a:cxn>
            </a:cxnLst>
            <a:rect l="0" t="0" r="r" b="b"/>
            <a:pathLst>
              <a:path w="1400" h="1400">
                <a:moveTo>
                  <a:pt x="0" y="0"/>
                </a:moveTo>
                <a:cubicBezTo>
                  <a:pt x="0" y="774"/>
                  <a:pt x="627" y="1400"/>
                  <a:pt x="1400" y="1400"/>
                </a:cubicBezTo>
                <a:lnTo>
                  <a:pt x="1400" y="0"/>
                </a:lnTo>
                <a:lnTo>
                  <a:pt x="0" y="0"/>
                </a:lnTo>
                <a:close/>
              </a:path>
            </a:pathLst>
          </a:custGeom>
          <a:solidFill>
            <a:schemeClr val="accent1"/>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 name="Freeform 22"/>
          <p:cNvSpPr>
            <a:spLocks/>
          </p:cNvSpPr>
          <p:nvPr/>
        </p:nvSpPr>
        <p:spPr bwMode="auto">
          <a:xfrm>
            <a:off x="866379" y="2056414"/>
            <a:ext cx="2387924" cy="2423109"/>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5"/>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 name="Freeform 19"/>
          <p:cNvSpPr>
            <a:spLocks/>
          </p:cNvSpPr>
          <p:nvPr/>
        </p:nvSpPr>
        <p:spPr bwMode="auto">
          <a:xfrm>
            <a:off x="3255085" y="2365384"/>
            <a:ext cx="2116049" cy="2116049"/>
          </a:xfrm>
          <a:custGeom>
            <a:avLst/>
            <a:gdLst/>
            <a:ahLst/>
            <a:cxnLst>
              <a:cxn ang="0">
                <a:pos x="1400" y="1400"/>
              </a:cxn>
              <a:cxn ang="0">
                <a:pos x="0" y="0"/>
              </a:cxn>
              <a:cxn ang="0">
                <a:pos x="0" y="0"/>
              </a:cxn>
              <a:cxn ang="0">
                <a:pos x="0" y="1400"/>
              </a:cxn>
              <a:cxn ang="0">
                <a:pos x="1400" y="1400"/>
              </a:cxn>
            </a:cxnLst>
            <a:rect l="0" t="0" r="r" b="b"/>
            <a:pathLst>
              <a:path w="1400" h="1400">
                <a:moveTo>
                  <a:pt x="1400" y="1400"/>
                </a:moveTo>
                <a:cubicBezTo>
                  <a:pt x="1400" y="627"/>
                  <a:pt x="774" y="0"/>
                  <a:pt x="0" y="0"/>
                </a:cubicBezTo>
                <a:cubicBezTo>
                  <a:pt x="0" y="0"/>
                  <a:pt x="0" y="0"/>
                  <a:pt x="0" y="0"/>
                </a:cubicBezTo>
                <a:lnTo>
                  <a:pt x="0" y="1400"/>
                </a:lnTo>
                <a:lnTo>
                  <a:pt x="1400" y="1400"/>
                </a:lnTo>
                <a:close/>
              </a:path>
            </a:pathLst>
          </a:custGeom>
          <a:solidFill>
            <a:schemeClr val="accent1">
              <a:lumMod val="40000"/>
              <a:lumOff val="60000"/>
            </a:scheme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 name="Freeform 20"/>
          <p:cNvSpPr>
            <a:spLocks/>
          </p:cNvSpPr>
          <p:nvPr/>
        </p:nvSpPr>
        <p:spPr bwMode="auto">
          <a:xfrm>
            <a:off x="3255085" y="4481433"/>
            <a:ext cx="2116049" cy="2116049"/>
          </a:xfrm>
          <a:custGeom>
            <a:avLst/>
            <a:gdLst/>
            <a:ahLst/>
            <a:cxnLst>
              <a:cxn ang="0">
                <a:pos x="0" y="1400"/>
              </a:cxn>
              <a:cxn ang="0">
                <a:pos x="1400" y="0"/>
              </a:cxn>
              <a:cxn ang="0">
                <a:pos x="0" y="0"/>
              </a:cxn>
              <a:cxn ang="0">
                <a:pos x="0" y="1400"/>
              </a:cxn>
            </a:cxnLst>
            <a:rect l="0" t="0" r="r" b="b"/>
            <a:pathLst>
              <a:path w="1400" h="1400">
                <a:moveTo>
                  <a:pt x="0" y="1400"/>
                </a:moveTo>
                <a:cubicBezTo>
                  <a:pt x="774" y="1400"/>
                  <a:pt x="1400" y="774"/>
                  <a:pt x="1400" y="0"/>
                </a:cubicBezTo>
                <a:lnTo>
                  <a:pt x="0" y="0"/>
                </a:lnTo>
                <a:lnTo>
                  <a:pt x="0" y="1400"/>
                </a:lnTo>
                <a:close/>
              </a:path>
            </a:pathLst>
          </a:custGeom>
          <a:solidFill>
            <a:schemeClr val="accent4">
              <a:lumMod val="60000"/>
              <a:lumOff val="40000"/>
            </a:scheme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 name="Freeform 21"/>
          <p:cNvSpPr>
            <a:spLocks/>
          </p:cNvSpPr>
          <p:nvPr/>
        </p:nvSpPr>
        <p:spPr bwMode="auto">
          <a:xfrm>
            <a:off x="1139036" y="4481433"/>
            <a:ext cx="2116049" cy="2116049"/>
          </a:xfrm>
          <a:custGeom>
            <a:avLst/>
            <a:gdLst/>
            <a:ahLst/>
            <a:cxnLst>
              <a:cxn ang="0">
                <a:pos x="0" y="0"/>
              </a:cxn>
              <a:cxn ang="0">
                <a:pos x="1400" y="1400"/>
              </a:cxn>
              <a:cxn ang="0">
                <a:pos x="1400" y="0"/>
              </a:cxn>
              <a:cxn ang="0">
                <a:pos x="0" y="0"/>
              </a:cxn>
            </a:cxnLst>
            <a:rect l="0" t="0" r="r" b="b"/>
            <a:pathLst>
              <a:path w="1400" h="1400">
                <a:moveTo>
                  <a:pt x="0" y="0"/>
                </a:moveTo>
                <a:cubicBezTo>
                  <a:pt x="0" y="774"/>
                  <a:pt x="627" y="1400"/>
                  <a:pt x="1400" y="1400"/>
                </a:cubicBezTo>
                <a:lnTo>
                  <a:pt x="1400" y="0"/>
                </a:lnTo>
                <a:lnTo>
                  <a:pt x="0" y="0"/>
                </a:lnTo>
                <a:close/>
              </a:path>
            </a:pathLst>
          </a:custGeom>
          <a:solidFill>
            <a:schemeClr val="accent1">
              <a:lumMod val="60000"/>
              <a:lumOff val="40000"/>
            </a:scheme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 name="Freeform 22"/>
          <p:cNvSpPr>
            <a:spLocks/>
          </p:cNvSpPr>
          <p:nvPr/>
        </p:nvSpPr>
        <p:spPr bwMode="auto">
          <a:xfrm>
            <a:off x="1139036" y="2365384"/>
            <a:ext cx="2116049" cy="2116049"/>
          </a:xfrm>
          <a:custGeom>
            <a:avLst/>
            <a:gdLst/>
            <a:ahLst/>
            <a:cxnLst>
              <a:cxn ang="0">
                <a:pos x="1400" y="0"/>
              </a:cxn>
              <a:cxn ang="0">
                <a:pos x="0" y="1400"/>
              </a:cxn>
              <a:cxn ang="0">
                <a:pos x="1400" y="1400"/>
              </a:cxn>
              <a:cxn ang="0">
                <a:pos x="1400" y="0"/>
              </a:cxn>
            </a:cxnLst>
            <a:rect l="0" t="0" r="r" b="b"/>
            <a:pathLst>
              <a:path w="1400" h="1400">
                <a:moveTo>
                  <a:pt x="1400" y="0"/>
                </a:moveTo>
                <a:cubicBezTo>
                  <a:pt x="627" y="0"/>
                  <a:pt x="0" y="627"/>
                  <a:pt x="0" y="1400"/>
                </a:cubicBezTo>
                <a:lnTo>
                  <a:pt x="1400" y="1400"/>
                </a:lnTo>
                <a:lnTo>
                  <a:pt x="1400" y="0"/>
                </a:lnTo>
                <a:close/>
              </a:path>
            </a:pathLst>
          </a:custGeom>
          <a:solidFill>
            <a:schemeClr val="accent5">
              <a:lumMod val="60000"/>
              <a:lumOff val="40000"/>
            </a:schemeClr>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 name="Oval 57"/>
          <p:cNvSpPr/>
          <p:nvPr/>
        </p:nvSpPr>
        <p:spPr bwMode="ltGray">
          <a:xfrm>
            <a:off x="2401867" y="3670682"/>
            <a:ext cx="1682856" cy="1682856"/>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59" name="Oval 58"/>
          <p:cNvSpPr/>
          <p:nvPr/>
        </p:nvSpPr>
        <p:spPr bwMode="ltGray">
          <a:xfrm>
            <a:off x="2628939" y="3886706"/>
            <a:ext cx="1242474" cy="1242474"/>
          </a:xfrm>
          <a:prstGeom prst="ellips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algn="ctr">
              <a:spcAft>
                <a:spcPts val="600"/>
              </a:spcAft>
            </a:pPr>
            <a:r>
              <a:rPr lang="en-GB" sz="1100" b="1" i="1" dirty="0" smtClean="0">
                <a:solidFill>
                  <a:schemeClr val="bg1"/>
                </a:solidFill>
                <a:latin typeface="Georgia" pitchFamily="18" charset="0"/>
              </a:rPr>
              <a:t>xxx</a:t>
            </a:r>
            <a:endParaRPr lang="en-GB" sz="900" dirty="0" smtClean="0">
              <a:solidFill>
                <a:schemeClr val="bg1"/>
              </a:solidFill>
              <a:latin typeface="Georgia" pitchFamily="18" charset="0"/>
            </a:endParaRPr>
          </a:p>
        </p:txBody>
      </p:sp>
      <p:sp>
        <p:nvSpPr>
          <p:cNvPr id="60" name="TextBox 59"/>
          <p:cNvSpPr txBox="1"/>
          <p:nvPr/>
        </p:nvSpPr>
        <p:spPr>
          <a:xfrm>
            <a:off x="2647720" y="3866795"/>
            <a:ext cx="1230282" cy="1188000"/>
          </a:xfrm>
          <a:prstGeom prst="rect">
            <a:avLst/>
          </a:prstGeom>
          <a:noFill/>
        </p:spPr>
        <p:txBody>
          <a:bodyPr wrap="square" lIns="0" tIns="0" rIns="0" bIns="0" rtlCol="0">
            <a:prstTxWarp prst="textArchUp">
              <a:avLst/>
            </a:prstTxWarp>
            <a:noAutofit/>
          </a:bodyPr>
          <a:lstStyle/>
          <a:p>
            <a:pPr algn="ctr">
              <a:spcAft>
                <a:spcPts val="900"/>
              </a:spcAft>
            </a:pPr>
            <a:r>
              <a:rPr lang="en-GB" sz="1100" dirty="0" smtClean="0">
                <a:solidFill>
                  <a:schemeClr val="accent3"/>
                </a:solidFill>
                <a:latin typeface="Georgia" pitchFamily="18" charset="0"/>
              </a:rPr>
              <a:t>xxx</a:t>
            </a:r>
          </a:p>
        </p:txBody>
      </p:sp>
      <p:sp>
        <p:nvSpPr>
          <p:cNvPr id="61" name="TextBox 60"/>
          <p:cNvSpPr txBox="1"/>
          <p:nvPr/>
        </p:nvSpPr>
        <p:spPr>
          <a:xfrm rot="20931930">
            <a:off x="1757777" y="2333818"/>
            <a:ext cx="2299472" cy="1207008"/>
          </a:xfrm>
          <a:prstGeom prst="rect">
            <a:avLst/>
          </a:prstGeom>
          <a:noFill/>
        </p:spPr>
        <p:txBody>
          <a:bodyPr wrap="square" lIns="0" tIns="0" rIns="0" bIns="0" rtlCol="0">
            <a:prstTxWarp prst="textArchUp">
              <a:avLst>
                <a:gd name="adj" fmla="val 11940522"/>
              </a:avLst>
            </a:prstTxWarp>
            <a:noAutofit/>
          </a:bodyPr>
          <a:lstStyle/>
          <a:p>
            <a:pPr algn="ctr">
              <a:spcAft>
                <a:spcPts val="900"/>
              </a:spcAft>
            </a:pPr>
            <a:r>
              <a:rPr lang="en-GB" sz="1200" b="1" i="1" dirty="0" err="1" smtClean="0">
                <a:solidFill>
                  <a:schemeClr val="bg2"/>
                </a:solidFill>
                <a:latin typeface="Georgia" pitchFamily="18" charset="0"/>
              </a:rPr>
              <a:t>xxxxxxxx</a:t>
            </a:r>
            <a:endParaRPr lang="en-GB" sz="1200" b="1" i="1" dirty="0" smtClean="0">
              <a:solidFill>
                <a:schemeClr val="bg2"/>
              </a:solidFill>
              <a:latin typeface="Georgia" pitchFamily="18" charset="0"/>
            </a:endParaRPr>
          </a:p>
        </p:txBody>
      </p:sp>
      <p:sp>
        <p:nvSpPr>
          <p:cNvPr id="62" name="TextBox 61"/>
          <p:cNvSpPr txBox="1"/>
          <p:nvPr/>
        </p:nvSpPr>
        <p:spPr>
          <a:xfrm rot="1829704">
            <a:off x="2756473" y="2515876"/>
            <a:ext cx="2485544" cy="1293420"/>
          </a:xfrm>
          <a:prstGeom prst="rect">
            <a:avLst/>
          </a:prstGeom>
          <a:noFill/>
        </p:spPr>
        <p:txBody>
          <a:bodyPr wrap="square" lIns="0" tIns="0" rIns="0" bIns="0" rtlCol="0">
            <a:prstTxWarp prst="textArchUp">
              <a:avLst>
                <a:gd name="adj" fmla="val 13280913"/>
              </a:avLst>
            </a:prstTxWarp>
            <a:noAutofit/>
          </a:bodyPr>
          <a:lstStyle/>
          <a:p>
            <a:pPr>
              <a:spcAft>
                <a:spcPts val="900"/>
              </a:spcAft>
            </a:pPr>
            <a:r>
              <a:rPr lang="en-GB" sz="1200" b="1" i="1" dirty="0" err="1" smtClean="0">
                <a:solidFill>
                  <a:schemeClr val="bg2"/>
                </a:solidFill>
                <a:latin typeface="Georgia" pitchFamily="18" charset="0"/>
              </a:rPr>
              <a:t>xxxxxxxx</a:t>
            </a:r>
            <a:endParaRPr lang="en-GB" sz="1200" b="1" i="1" dirty="0" smtClean="0">
              <a:solidFill>
                <a:schemeClr val="bg2"/>
              </a:solidFill>
              <a:latin typeface="Georgia" pitchFamily="18" charset="0"/>
            </a:endParaRPr>
          </a:p>
        </p:txBody>
      </p:sp>
      <p:sp>
        <p:nvSpPr>
          <p:cNvPr id="63" name="TextBox 62"/>
          <p:cNvSpPr txBox="1"/>
          <p:nvPr/>
        </p:nvSpPr>
        <p:spPr>
          <a:xfrm rot="766481">
            <a:off x="1739922" y="5597495"/>
            <a:ext cx="2299472" cy="1207008"/>
          </a:xfrm>
          <a:prstGeom prst="rect">
            <a:avLst/>
          </a:prstGeom>
          <a:noFill/>
        </p:spPr>
        <p:txBody>
          <a:bodyPr wrap="square" lIns="0" tIns="0" rIns="0" bIns="0" rtlCol="0">
            <a:prstTxWarp prst="textArchDown">
              <a:avLst/>
            </a:prstTxWarp>
            <a:noAutofit/>
          </a:bodyPr>
          <a:lstStyle/>
          <a:p>
            <a:pPr algn="ctr">
              <a:spcAft>
                <a:spcPts val="900"/>
              </a:spcAft>
            </a:pPr>
            <a:r>
              <a:rPr lang="en-GB" sz="1200" b="1" i="1" dirty="0" err="1" smtClean="0">
                <a:solidFill>
                  <a:schemeClr val="bg2"/>
                </a:solidFill>
                <a:latin typeface="Georgia" pitchFamily="18" charset="0"/>
              </a:rPr>
              <a:t>xxxxxxxx</a:t>
            </a:r>
            <a:endParaRPr lang="en-GB" sz="1200" b="1" i="1" dirty="0" smtClean="0">
              <a:solidFill>
                <a:schemeClr val="bg2"/>
              </a:solidFill>
              <a:latin typeface="Georgia" pitchFamily="18" charset="0"/>
            </a:endParaRPr>
          </a:p>
        </p:txBody>
      </p:sp>
      <p:sp>
        <p:nvSpPr>
          <p:cNvPr id="64" name="TextBox 63"/>
          <p:cNvSpPr txBox="1"/>
          <p:nvPr/>
        </p:nvSpPr>
        <p:spPr>
          <a:xfrm rot="20293606">
            <a:off x="2685352" y="5532205"/>
            <a:ext cx="2299472" cy="1207008"/>
          </a:xfrm>
          <a:prstGeom prst="rect">
            <a:avLst/>
          </a:prstGeom>
          <a:noFill/>
        </p:spPr>
        <p:txBody>
          <a:bodyPr wrap="square" lIns="0" tIns="0" rIns="0" bIns="0" rtlCol="0">
            <a:prstTxWarp prst="textArchDown">
              <a:avLst>
                <a:gd name="adj" fmla="val 3079264"/>
              </a:avLst>
            </a:prstTxWarp>
            <a:noAutofit/>
          </a:bodyPr>
          <a:lstStyle/>
          <a:p>
            <a:pPr>
              <a:spcAft>
                <a:spcPts val="900"/>
              </a:spcAft>
            </a:pPr>
            <a:r>
              <a:rPr lang="en-GB" sz="1200" b="1" i="1" dirty="0" err="1" smtClean="0">
                <a:solidFill>
                  <a:schemeClr val="bg2"/>
                </a:solidFill>
                <a:latin typeface="Georgia" pitchFamily="18" charset="0"/>
              </a:rPr>
              <a:t>xxxxxxxx</a:t>
            </a:r>
            <a:endParaRPr lang="en-GB" sz="1200" b="1" i="1" dirty="0" smtClean="0">
              <a:solidFill>
                <a:schemeClr val="bg2"/>
              </a:solidFill>
              <a:latin typeface="Georgia" pitchFamily="18" charset="0"/>
            </a:endParaRPr>
          </a:p>
        </p:txBody>
      </p:sp>
      <p:sp>
        <p:nvSpPr>
          <p:cNvPr id="65" name="TextBox 64"/>
          <p:cNvSpPr txBox="1"/>
          <p:nvPr/>
        </p:nvSpPr>
        <p:spPr>
          <a:xfrm>
            <a:off x="1951377" y="2842018"/>
            <a:ext cx="1235083" cy="427666"/>
          </a:xfrm>
          <a:prstGeom prst="rect">
            <a:avLst/>
          </a:prstGeom>
          <a:noFill/>
        </p:spPr>
        <p:txBody>
          <a:bodyPr wrap="square" lIns="0" tIns="0" rIns="0" bIns="0" rtlCol="0">
            <a:noAutofit/>
          </a:bodyPr>
          <a:lstStyle/>
          <a:p>
            <a:pPr>
              <a:spcAft>
                <a:spcPts val="900"/>
              </a:spcAft>
            </a:pPr>
            <a:r>
              <a:rPr lang="en-GB" sz="1050" dirty="0" err="1" smtClean="0">
                <a:solidFill>
                  <a:schemeClr val="bg2"/>
                </a:solidFill>
                <a:latin typeface="Georgia" pitchFamily="18" charset="0"/>
              </a:rPr>
              <a:t>xxxx</a:t>
            </a:r>
            <a:endParaRPr lang="en-GB" sz="1050" dirty="0" smtClean="0">
              <a:solidFill>
                <a:schemeClr val="bg2"/>
              </a:solidFill>
              <a:latin typeface="Georgia" pitchFamily="18" charset="0"/>
            </a:endParaRPr>
          </a:p>
        </p:txBody>
      </p:sp>
      <p:sp>
        <p:nvSpPr>
          <p:cNvPr id="95" name="TextBox 94"/>
          <p:cNvSpPr txBox="1"/>
          <p:nvPr/>
        </p:nvSpPr>
        <p:spPr>
          <a:xfrm>
            <a:off x="3374548" y="2842018"/>
            <a:ext cx="1269204" cy="427666"/>
          </a:xfrm>
          <a:prstGeom prst="rect">
            <a:avLst/>
          </a:prstGeom>
          <a:noFill/>
        </p:spPr>
        <p:txBody>
          <a:bodyPr wrap="square" lIns="0" tIns="0" rIns="0" bIns="0" rtlCol="0">
            <a:noAutofit/>
          </a:bodyPr>
          <a:lstStyle/>
          <a:p>
            <a:pPr>
              <a:spcAft>
                <a:spcPts val="900"/>
              </a:spcAft>
            </a:pPr>
            <a:r>
              <a:rPr lang="en-GB" sz="1050" dirty="0" err="1" smtClean="0">
                <a:solidFill>
                  <a:schemeClr val="bg2"/>
                </a:solidFill>
                <a:latin typeface="Georgia" pitchFamily="18" charset="0"/>
              </a:rPr>
              <a:t>xxxxx</a:t>
            </a:r>
            <a:endParaRPr lang="en-GB" sz="1050" dirty="0" smtClean="0">
              <a:solidFill>
                <a:schemeClr val="bg2"/>
              </a:solidFill>
              <a:latin typeface="Georgia" pitchFamily="18" charset="0"/>
            </a:endParaRPr>
          </a:p>
        </p:txBody>
      </p:sp>
      <p:sp>
        <p:nvSpPr>
          <p:cNvPr id="97" name="TextBox 96"/>
          <p:cNvSpPr txBox="1"/>
          <p:nvPr/>
        </p:nvSpPr>
        <p:spPr>
          <a:xfrm>
            <a:off x="3374548" y="5420970"/>
            <a:ext cx="1557236" cy="766768"/>
          </a:xfrm>
          <a:prstGeom prst="rect">
            <a:avLst/>
          </a:prstGeom>
          <a:noFill/>
        </p:spPr>
        <p:txBody>
          <a:bodyPr wrap="square" lIns="0" tIns="0" rIns="0" bIns="0" rtlCol="0">
            <a:noAutofit/>
          </a:bodyPr>
          <a:lstStyle/>
          <a:p>
            <a:pPr>
              <a:spcAft>
                <a:spcPts val="900"/>
              </a:spcAft>
            </a:pPr>
            <a:r>
              <a:rPr lang="en-GB" sz="1050" dirty="0" err="1" smtClean="0">
                <a:solidFill>
                  <a:schemeClr val="bg2"/>
                </a:solidFill>
                <a:latin typeface="Georgia" pitchFamily="18" charset="0"/>
              </a:rPr>
              <a:t>xxxxxs</a:t>
            </a:r>
            <a:endParaRPr lang="en-GB" sz="1050" dirty="0" smtClean="0">
              <a:solidFill>
                <a:schemeClr val="bg2"/>
              </a:solidFill>
              <a:latin typeface="Georgia" pitchFamily="18" charset="0"/>
            </a:endParaRPr>
          </a:p>
        </p:txBody>
      </p:sp>
      <p:sp>
        <p:nvSpPr>
          <p:cNvPr id="98" name="TextBox 97"/>
          <p:cNvSpPr txBox="1"/>
          <p:nvPr/>
        </p:nvSpPr>
        <p:spPr>
          <a:xfrm>
            <a:off x="2394372" y="3529099"/>
            <a:ext cx="1682856" cy="1800200"/>
          </a:xfrm>
          <a:prstGeom prst="rect">
            <a:avLst/>
          </a:prstGeom>
          <a:noFill/>
        </p:spPr>
        <p:txBody>
          <a:bodyPr wrap="square" lIns="0" tIns="0" rIns="0" bIns="0" rtlCol="0">
            <a:prstTxWarp prst="textArchDown">
              <a:avLst/>
            </a:prstTxWarp>
            <a:noAutofit/>
          </a:bodyPr>
          <a:lstStyle/>
          <a:p>
            <a:pPr algn="ctr">
              <a:spcAft>
                <a:spcPts val="900"/>
              </a:spcAft>
            </a:pPr>
            <a:r>
              <a:rPr lang="en-GB" sz="1150" dirty="0" smtClean="0">
                <a:solidFill>
                  <a:schemeClr val="accent3"/>
                </a:solidFill>
                <a:latin typeface="Georgia" pitchFamily="18" charset="0"/>
              </a:rPr>
              <a:t>xxx</a:t>
            </a:r>
          </a:p>
        </p:txBody>
      </p:sp>
      <p:sp>
        <p:nvSpPr>
          <p:cNvPr id="99" name="TextBox 98"/>
          <p:cNvSpPr txBox="1"/>
          <p:nvPr/>
        </p:nvSpPr>
        <p:spPr>
          <a:xfrm rot="18795969">
            <a:off x="776586" y="2543392"/>
            <a:ext cx="2299472" cy="1207008"/>
          </a:xfrm>
          <a:prstGeom prst="rect">
            <a:avLst/>
          </a:prstGeom>
          <a:noFill/>
        </p:spPr>
        <p:txBody>
          <a:bodyPr wrap="square" lIns="0" tIns="0" rIns="0" bIns="0" rtlCol="0">
            <a:prstTxWarp prst="textArchUp">
              <a:avLst/>
            </a:prstTxWarp>
            <a:noAutofit/>
          </a:bodyPr>
          <a:lstStyle/>
          <a:p>
            <a:pPr algn="ctr">
              <a:spcAft>
                <a:spcPts val="900"/>
              </a:spcAft>
            </a:pPr>
            <a:r>
              <a:rPr lang="en-GB" sz="1200" b="1" i="1" smtClean="0">
                <a:solidFill>
                  <a:schemeClr val="bg2"/>
                </a:solidFill>
                <a:latin typeface="Georgia" pitchFamily="18" charset="0"/>
              </a:rPr>
              <a:t>Text </a:t>
            </a:r>
            <a:r>
              <a:rPr lang="en-GB" sz="1200" b="1" i="1" err="1" smtClean="0">
                <a:solidFill>
                  <a:schemeClr val="bg2"/>
                </a:solidFill>
                <a:latin typeface="Georgia" pitchFamily="18" charset="0"/>
              </a:rPr>
              <a:t>text</a:t>
            </a:r>
            <a:r>
              <a:rPr lang="en-GB" sz="1200" b="1" i="1" smtClean="0">
                <a:solidFill>
                  <a:schemeClr val="bg2"/>
                </a:solidFill>
                <a:latin typeface="Georgia" pitchFamily="18" charset="0"/>
              </a:rPr>
              <a:t> </a:t>
            </a:r>
            <a:r>
              <a:rPr lang="en-GB" sz="1200" b="1" i="1" err="1" smtClean="0">
                <a:solidFill>
                  <a:schemeClr val="bg2"/>
                </a:solidFill>
                <a:latin typeface="Georgia" pitchFamily="18" charset="0"/>
              </a:rPr>
              <a:t>text</a:t>
            </a:r>
            <a:endParaRPr lang="en-GB" sz="1200" b="1" i="1" smtClean="0">
              <a:solidFill>
                <a:schemeClr val="bg2"/>
              </a:solidFill>
              <a:latin typeface="Georgia" pitchFamily="18" charset="0"/>
            </a:endParaRPr>
          </a:p>
        </p:txBody>
      </p:sp>
      <p:sp>
        <p:nvSpPr>
          <p:cNvPr id="50188" name="Freeform 12"/>
          <p:cNvSpPr>
            <a:spLocks/>
          </p:cNvSpPr>
          <p:nvPr/>
        </p:nvSpPr>
        <p:spPr bwMode="auto">
          <a:xfrm>
            <a:off x="5882381" y="2332038"/>
            <a:ext cx="4360863" cy="4373563"/>
          </a:xfrm>
          <a:custGeom>
            <a:avLst/>
            <a:gdLst/>
            <a:ahLst/>
            <a:cxnLst>
              <a:cxn ang="0">
                <a:pos x="2747" y="1413"/>
              </a:cxn>
              <a:cxn ang="0">
                <a:pos x="2741" y="1518"/>
              </a:cxn>
              <a:cxn ang="0">
                <a:pos x="2727" y="1621"/>
              </a:cxn>
              <a:cxn ang="0">
                <a:pos x="2685" y="1786"/>
              </a:cxn>
              <a:cxn ang="0">
                <a:pos x="2612" y="1974"/>
              </a:cxn>
              <a:cxn ang="0">
                <a:pos x="2513" y="2148"/>
              </a:cxn>
              <a:cxn ang="0">
                <a:pos x="2391" y="2304"/>
              </a:cxn>
              <a:cxn ang="0">
                <a:pos x="2247" y="2441"/>
              </a:cxn>
              <a:cxn ang="0">
                <a:pos x="2087" y="2555"/>
              </a:cxn>
              <a:cxn ang="0">
                <a:pos x="1909" y="2647"/>
              </a:cxn>
              <a:cxn ang="0">
                <a:pos x="1718" y="2712"/>
              </a:cxn>
              <a:cxn ang="0">
                <a:pos x="1583" y="2739"/>
              </a:cxn>
              <a:cxn ang="0">
                <a:pos x="1480" y="2750"/>
              </a:cxn>
              <a:cxn ang="0">
                <a:pos x="1374" y="2755"/>
              </a:cxn>
              <a:cxn ang="0">
                <a:pos x="1303" y="2753"/>
              </a:cxn>
              <a:cxn ang="0">
                <a:pos x="1198" y="2745"/>
              </a:cxn>
              <a:cxn ang="0">
                <a:pos x="1097" y="2728"/>
              </a:cxn>
              <a:cxn ang="0">
                <a:pos x="901" y="2672"/>
              </a:cxn>
              <a:cxn ang="0">
                <a:pos x="719" y="2588"/>
              </a:cxn>
              <a:cxn ang="0">
                <a:pos x="553" y="2481"/>
              </a:cxn>
              <a:cxn ang="0">
                <a:pos x="403" y="2352"/>
              </a:cxn>
              <a:cxn ang="0">
                <a:pos x="273" y="2202"/>
              </a:cxn>
              <a:cxn ang="0">
                <a:pos x="167" y="2035"/>
              </a:cxn>
              <a:cxn ang="0">
                <a:pos x="83" y="1851"/>
              </a:cxn>
              <a:cxn ang="0">
                <a:pos x="29" y="1654"/>
              </a:cxn>
              <a:cxn ang="0">
                <a:pos x="12" y="1553"/>
              </a:cxn>
              <a:cxn ang="0">
                <a:pos x="2" y="1448"/>
              </a:cxn>
              <a:cxn ang="0">
                <a:pos x="0" y="1378"/>
              </a:cxn>
              <a:cxn ang="0">
                <a:pos x="5" y="1271"/>
              </a:cxn>
              <a:cxn ang="0">
                <a:pos x="16" y="1168"/>
              </a:cxn>
              <a:cxn ang="0">
                <a:pos x="43" y="1033"/>
              </a:cxn>
              <a:cxn ang="0">
                <a:pos x="108" y="841"/>
              </a:cxn>
              <a:cxn ang="0">
                <a:pos x="200" y="663"/>
              </a:cxn>
              <a:cxn ang="0">
                <a:pos x="314" y="501"/>
              </a:cxn>
              <a:cxn ang="0">
                <a:pos x="451" y="357"/>
              </a:cxn>
              <a:cxn ang="0">
                <a:pos x="606" y="236"/>
              </a:cxn>
              <a:cxn ang="0">
                <a:pos x="778" y="135"/>
              </a:cxn>
              <a:cxn ang="0">
                <a:pos x="966" y="62"/>
              </a:cxn>
              <a:cxn ang="0">
                <a:pos x="1131" y="22"/>
              </a:cxn>
              <a:cxn ang="0">
                <a:pos x="1233" y="7"/>
              </a:cxn>
              <a:cxn ang="0">
                <a:pos x="1339" y="0"/>
              </a:cxn>
              <a:cxn ang="0">
                <a:pos x="1409" y="0"/>
              </a:cxn>
              <a:cxn ang="0">
                <a:pos x="1514" y="7"/>
              </a:cxn>
              <a:cxn ang="0">
                <a:pos x="1617" y="22"/>
              </a:cxn>
              <a:cxn ang="0">
                <a:pos x="1782" y="62"/>
              </a:cxn>
              <a:cxn ang="0">
                <a:pos x="1969" y="135"/>
              </a:cxn>
              <a:cxn ang="0">
                <a:pos x="2141" y="236"/>
              </a:cxn>
              <a:cxn ang="0">
                <a:pos x="2298" y="357"/>
              </a:cxn>
              <a:cxn ang="0">
                <a:pos x="2434" y="501"/>
              </a:cxn>
              <a:cxn ang="0">
                <a:pos x="2549" y="663"/>
              </a:cxn>
              <a:cxn ang="0">
                <a:pos x="2639" y="841"/>
              </a:cxn>
              <a:cxn ang="0">
                <a:pos x="2704" y="1033"/>
              </a:cxn>
              <a:cxn ang="0">
                <a:pos x="2731" y="1168"/>
              </a:cxn>
              <a:cxn ang="0">
                <a:pos x="2744" y="1271"/>
              </a:cxn>
              <a:cxn ang="0">
                <a:pos x="2747" y="1378"/>
              </a:cxn>
            </a:cxnLst>
            <a:rect l="0" t="0" r="r" b="b"/>
            <a:pathLst>
              <a:path w="2747" h="2755">
                <a:moveTo>
                  <a:pt x="2747" y="1378"/>
                </a:moveTo>
                <a:lnTo>
                  <a:pt x="2747" y="1378"/>
                </a:lnTo>
                <a:lnTo>
                  <a:pt x="2747" y="1413"/>
                </a:lnTo>
                <a:lnTo>
                  <a:pt x="2745" y="1448"/>
                </a:lnTo>
                <a:lnTo>
                  <a:pt x="2744" y="1484"/>
                </a:lnTo>
                <a:lnTo>
                  <a:pt x="2741" y="1518"/>
                </a:lnTo>
                <a:lnTo>
                  <a:pt x="2737" y="1553"/>
                </a:lnTo>
                <a:lnTo>
                  <a:pt x="2731" y="1587"/>
                </a:lnTo>
                <a:lnTo>
                  <a:pt x="2727" y="1621"/>
                </a:lnTo>
                <a:lnTo>
                  <a:pt x="2720" y="1654"/>
                </a:lnTo>
                <a:lnTo>
                  <a:pt x="2704" y="1722"/>
                </a:lnTo>
                <a:lnTo>
                  <a:pt x="2685" y="1786"/>
                </a:lnTo>
                <a:lnTo>
                  <a:pt x="2664" y="1851"/>
                </a:lnTo>
                <a:lnTo>
                  <a:pt x="2639" y="1914"/>
                </a:lnTo>
                <a:lnTo>
                  <a:pt x="2612" y="1974"/>
                </a:lnTo>
                <a:lnTo>
                  <a:pt x="2582" y="2035"/>
                </a:lnTo>
                <a:lnTo>
                  <a:pt x="2549" y="2092"/>
                </a:lnTo>
                <a:lnTo>
                  <a:pt x="2513" y="2148"/>
                </a:lnTo>
                <a:lnTo>
                  <a:pt x="2474" y="2202"/>
                </a:lnTo>
                <a:lnTo>
                  <a:pt x="2434" y="2254"/>
                </a:lnTo>
                <a:lnTo>
                  <a:pt x="2391" y="2304"/>
                </a:lnTo>
                <a:lnTo>
                  <a:pt x="2345" y="2352"/>
                </a:lnTo>
                <a:lnTo>
                  <a:pt x="2298" y="2398"/>
                </a:lnTo>
                <a:lnTo>
                  <a:pt x="2247" y="2441"/>
                </a:lnTo>
                <a:lnTo>
                  <a:pt x="2196" y="2481"/>
                </a:lnTo>
                <a:lnTo>
                  <a:pt x="2141" y="2519"/>
                </a:lnTo>
                <a:lnTo>
                  <a:pt x="2087" y="2555"/>
                </a:lnTo>
                <a:lnTo>
                  <a:pt x="2029" y="2588"/>
                </a:lnTo>
                <a:lnTo>
                  <a:pt x="1969" y="2620"/>
                </a:lnTo>
                <a:lnTo>
                  <a:pt x="1909" y="2647"/>
                </a:lnTo>
                <a:lnTo>
                  <a:pt x="1846" y="2672"/>
                </a:lnTo>
                <a:lnTo>
                  <a:pt x="1782" y="2693"/>
                </a:lnTo>
                <a:lnTo>
                  <a:pt x="1718" y="2712"/>
                </a:lnTo>
                <a:lnTo>
                  <a:pt x="1650" y="2728"/>
                </a:lnTo>
                <a:lnTo>
                  <a:pt x="1617" y="2733"/>
                </a:lnTo>
                <a:lnTo>
                  <a:pt x="1583" y="2739"/>
                </a:lnTo>
                <a:lnTo>
                  <a:pt x="1549" y="2745"/>
                </a:lnTo>
                <a:lnTo>
                  <a:pt x="1514" y="2748"/>
                </a:lnTo>
                <a:lnTo>
                  <a:pt x="1480" y="2750"/>
                </a:lnTo>
                <a:lnTo>
                  <a:pt x="1445" y="2753"/>
                </a:lnTo>
                <a:lnTo>
                  <a:pt x="1409" y="2755"/>
                </a:lnTo>
                <a:lnTo>
                  <a:pt x="1374" y="2755"/>
                </a:lnTo>
                <a:lnTo>
                  <a:pt x="1374" y="2755"/>
                </a:lnTo>
                <a:lnTo>
                  <a:pt x="1339" y="2755"/>
                </a:lnTo>
                <a:lnTo>
                  <a:pt x="1303" y="2753"/>
                </a:lnTo>
                <a:lnTo>
                  <a:pt x="1269" y="2750"/>
                </a:lnTo>
                <a:lnTo>
                  <a:pt x="1233" y="2748"/>
                </a:lnTo>
                <a:lnTo>
                  <a:pt x="1198" y="2745"/>
                </a:lnTo>
                <a:lnTo>
                  <a:pt x="1165" y="2739"/>
                </a:lnTo>
                <a:lnTo>
                  <a:pt x="1131" y="2733"/>
                </a:lnTo>
                <a:lnTo>
                  <a:pt x="1097" y="2728"/>
                </a:lnTo>
                <a:lnTo>
                  <a:pt x="1031" y="2712"/>
                </a:lnTo>
                <a:lnTo>
                  <a:pt x="966" y="2693"/>
                </a:lnTo>
                <a:lnTo>
                  <a:pt x="901" y="2672"/>
                </a:lnTo>
                <a:lnTo>
                  <a:pt x="840" y="2647"/>
                </a:lnTo>
                <a:lnTo>
                  <a:pt x="778" y="2620"/>
                </a:lnTo>
                <a:lnTo>
                  <a:pt x="719" y="2588"/>
                </a:lnTo>
                <a:lnTo>
                  <a:pt x="662" y="2555"/>
                </a:lnTo>
                <a:lnTo>
                  <a:pt x="606" y="2519"/>
                </a:lnTo>
                <a:lnTo>
                  <a:pt x="553" y="2481"/>
                </a:lnTo>
                <a:lnTo>
                  <a:pt x="501" y="2441"/>
                </a:lnTo>
                <a:lnTo>
                  <a:pt x="451" y="2398"/>
                </a:lnTo>
                <a:lnTo>
                  <a:pt x="403" y="2352"/>
                </a:lnTo>
                <a:lnTo>
                  <a:pt x="358" y="2304"/>
                </a:lnTo>
                <a:lnTo>
                  <a:pt x="314" y="2254"/>
                </a:lnTo>
                <a:lnTo>
                  <a:pt x="273" y="2202"/>
                </a:lnTo>
                <a:lnTo>
                  <a:pt x="236" y="2148"/>
                </a:lnTo>
                <a:lnTo>
                  <a:pt x="200" y="2092"/>
                </a:lnTo>
                <a:lnTo>
                  <a:pt x="167" y="2035"/>
                </a:lnTo>
                <a:lnTo>
                  <a:pt x="137" y="1974"/>
                </a:lnTo>
                <a:lnTo>
                  <a:pt x="108" y="1914"/>
                </a:lnTo>
                <a:lnTo>
                  <a:pt x="83" y="1851"/>
                </a:lnTo>
                <a:lnTo>
                  <a:pt x="62" y="1786"/>
                </a:lnTo>
                <a:lnTo>
                  <a:pt x="43" y="1722"/>
                </a:lnTo>
                <a:lnTo>
                  <a:pt x="29" y="1654"/>
                </a:lnTo>
                <a:lnTo>
                  <a:pt x="22" y="1621"/>
                </a:lnTo>
                <a:lnTo>
                  <a:pt x="16" y="1587"/>
                </a:lnTo>
                <a:lnTo>
                  <a:pt x="12" y="1553"/>
                </a:lnTo>
                <a:lnTo>
                  <a:pt x="7" y="1518"/>
                </a:lnTo>
                <a:lnTo>
                  <a:pt x="5" y="1484"/>
                </a:lnTo>
                <a:lnTo>
                  <a:pt x="2" y="1448"/>
                </a:lnTo>
                <a:lnTo>
                  <a:pt x="2" y="1413"/>
                </a:lnTo>
                <a:lnTo>
                  <a:pt x="0" y="1378"/>
                </a:lnTo>
                <a:lnTo>
                  <a:pt x="0" y="1378"/>
                </a:lnTo>
                <a:lnTo>
                  <a:pt x="2" y="1342"/>
                </a:lnTo>
                <a:lnTo>
                  <a:pt x="2" y="1306"/>
                </a:lnTo>
                <a:lnTo>
                  <a:pt x="5" y="1271"/>
                </a:lnTo>
                <a:lnTo>
                  <a:pt x="7" y="1237"/>
                </a:lnTo>
                <a:lnTo>
                  <a:pt x="12" y="1202"/>
                </a:lnTo>
                <a:lnTo>
                  <a:pt x="16" y="1168"/>
                </a:lnTo>
                <a:lnTo>
                  <a:pt x="22" y="1134"/>
                </a:lnTo>
                <a:lnTo>
                  <a:pt x="29" y="1099"/>
                </a:lnTo>
                <a:lnTo>
                  <a:pt x="43" y="1033"/>
                </a:lnTo>
                <a:lnTo>
                  <a:pt x="62" y="967"/>
                </a:lnTo>
                <a:lnTo>
                  <a:pt x="83" y="904"/>
                </a:lnTo>
                <a:lnTo>
                  <a:pt x="108" y="841"/>
                </a:lnTo>
                <a:lnTo>
                  <a:pt x="137" y="781"/>
                </a:lnTo>
                <a:lnTo>
                  <a:pt x="167" y="720"/>
                </a:lnTo>
                <a:lnTo>
                  <a:pt x="200" y="663"/>
                </a:lnTo>
                <a:lnTo>
                  <a:pt x="236" y="607"/>
                </a:lnTo>
                <a:lnTo>
                  <a:pt x="273" y="553"/>
                </a:lnTo>
                <a:lnTo>
                  <a:pt x="314" y="501"/>
                </a:lnTo>
                <a:lnTo>
                  <a:pt x="358" y="451"/>
                </a:lnTo>
                <a:lnTo>
                  <a:pt x="403" y="403"/>
                </a:lnTo>
                <a:lnTo>
                  <a:pt x="451" y="357"/>
                </a:lnTo>
                <a:lnTo>
                  <a:pt x="501" y="314"/>
                </a:lnTo>
                <a:lnTo>
                  <a:pt x="553" y="273"/>
                </a:lnTo>
                <a:lnTo>
                  <a:pt x="606" y="236"/>
                </a:lnTo>
                <a:lnTo>
                  <a:pt x="662" y="200"/>
                </a:lnTo>
                <a:lnTo>
                  <a:pt x="719" y="165"/>
                </a:lnTo>
                <a:lnTo>
                  <a:pt x="778" y="135"/>
                </a:lnTo>
                <a:lnTo>
                  <a:pt x="840" y="108"/>
                </a:lnTo>
                <a:lnTo>
                  <a:pt x="901" y="83"/>
                </a:lnTo>
                <a:lnTo>
                  <a:pt x="966" y="62"/>
                </a:lnTo>
                <a:lnTo>
                  <a:pt x="1031" y="43"/>
                </a:lnTo>
                <a:lnTo>
                  <a:pt x="1097" y="27"/>
                </a:lnTo>
                <a:lnTo>
                  <a:pt x="1131" y="22"/>
                </a:lnTo>
                <a:lnTo>
                  <a:pt x="1165" y="16"/>
                </a:lnTo>
                <a:lnTo>
                  <a:pt x="1198" y="10"/>
                </a:lnTo>
                <a:lnTo>
                  <a:pt x="1233" y="7"/>
                </a:lnTo>
                <a:lnTo>
                  <a:pt x="1269" y="3"/>
                </a:lnTo>
                <a:lnTo>
                  <a:pt x="1303" y="2"/>
                </a:lnTo>
                <a:lnTo>
                  <a:pt x="1339" y="0"/>
                </a:lnTo>
                <a:lnTo>
                  <a:pt x="1374" y="0"/>
                </a:lnTo>
                <a:lnTo>
                  <a:pt x="1374" y="0"/>
                </a:lnTo>
                <a:lnTo>
                  <a:pt x="1409" y="0"/>
                </a:lnTo>
                <a:lnTo>
                  <a:pt x="1445" y="2"/>
                </a:lnTo>
                <a:lnTo>
                  <a:pt x="1480" y="3"/>
                </a:lnTo>
                <a:lnTo>
                  <a:pt x="1514" y="7"/>
                </a:lnTo>
                <a:lnTo>
                  <a:pt x="1549" y="10"/>
                </a:lnTo>
                <a:lnTo>
                  <a:pt x="1583" y="16"/>
                </a:lnTo>
                <a:lnTo>
                  <a:pt x="1617" y="22"/>
                </a:lnTo>
                <a:lnTo>
                  <a:pt x="1650" y="27"/>
                </a:lnTo>
                <a:lnTo>
                  <a:pt x="1718" y="43"/>
                </a:lnTo>
                <a:lnTo>
                  <a:pt x="1782" y="62"/>
                </a:lnTo>
                <a:lnTo>
                  <a:pt x="1846" y="83"/>
                </a:lnTo>
                <a:lnTo>
                  <a:pt x="1909" y="108"/>
                </a:lnTo>
                <a:lnTo>
                  <a:pt x="1969" y="135"/>
                </a:lnTo>
                <a:lnTo>
                  <a:pt x="2029" y="165"/>
                </a:lnTo>
                <a:lnTo>
                  <a:pt x="2087" y="200"/>
                </a:lnTo>
                <a:lnTo>
                  <a:pt x="2141" y="236"/>
                </a:lnTo>
                <a:lnTo>
                  <a:pt x="2196" y="273"/>
                </a:lnTo>
                <a:lnTo>
                  <a:pt x="2247" y="314"/>
                </a:lnTo>
                <a:lnTo>
                  <a:pt x="2298" y="357"/>
                </a:lnTo>
                <a:lnTo>
                  <a:pt x="2345" y="403"/>
                </a:lnTo>
                <a:lnTo>
                  <a:pt x="2391" y="451"/>
                </a:lnTo>
                <a:lnTo>
                  <a:pt x="2434" y="501"/>
                </a:lnTo>
                <a:lnTo>
                  <a:pt x="2474" y="553"/>
                </a:lnTo>
                <a:lnTo>
                  <a:pt x="2513" y="607"/>
                </a:lnTo>
                <a:lnTo>
                  <a:pt x="2549" y="663"/>
                </a:lnTo>
                <a:lnTo>
                  <a:pt x="2582" y="720"/>
                </a:lnTo>
                <a:lnTo>
                  <a:pt x="2612" y="781"/>
                </a:lnTo>
                <a:lnTo>
                  <a:pt x="2639" y="841"/>
                </a:lnTo>
                <a:lnTo>
                  <a:pt x="2664" y="904"/>
                </a:lnTo>
                <a:lnTo>
                  <a:pt x="2685" y="967"/>
                </a:lnTo>
                <a:lnTo>
                  <a:pt x="2704" y="1033"/>
                </a:lnTo>
                <a:lnTo>
                  <a:pt x="2720" y="1099"/>
                </a:lnTo>
                <a:lnTo>
                  <a:pt x="2727" y="1134"/>
                </a:lnTo>
                <a:lnTo>
                  <a:pt x="2731" y="1168"/>
                </a:lnTo>
                <a:lnTo>
                  <a:pt x="2737" y="1202"/>
                </a:lnTo>
                <a:lnTo>
                  <a:pt x="2741" y="1237"/>
                </a:lnTo>
                <a:lnTo>
                  <a:pt x="2744" y="1271"/>
                </a:lnTo>
                <a:lnTo>
                  <a:pt x="2745" y="1306"/>
                </a:lnTo>
                <a:lnTo>
                  <a:pt x="2747" y="1342"/>
                </a:lnTo>
                <a:lnTo>
                  <a:pt x="2747" y="1378"/>
                </a:lnTo>
                <a:lnTo>
                  <a:pt x="2747" y="1378"/>
                </a:lnTo>
                <a:close/>
              </a:path>
            </a:pathLst>
          </a:custGeom>
          <a:solidFill>
            <a:schemeClr val="accent3"/>
          </a:solidFill>
          <a:ln w="53975">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189" name="Freeform 13"/>
          <p:cNvSpPr>
            <a:spLocks/>
          </p:cNvSpPr>
          <p:nvPr/>
        </p:nvSpPr>
        <p:spPr bwMode="auto">
          <a:xfrm>
            <a:off x="6241156" y="2673351"/>
            <a:ext cx="3640138" cy="3640138"/>
          </a:xfrm>
          <a:custGeom>
            <a:avLst/>
            <a:gdLst/>
            <a:ahLst/>
            <a:cxnLst>
              <a:cxn ang="0">
                <a:pos x="2290" y="1206"/>
              </a:cxn>
              <a:cxn ang="0">
                <a:pos x="2268" y="1378"/>
              </a:cxn>
              <a:cxn ang="0">
                <a:pos x="2222" y="1541"/>
              </a:cxn>
              <a:cxn ang="0">
                <a:pos x="2153" y="1693"/>
              </a:cxn>
              <a:cxn ang="0">
                <a:pos x="2064" y="1832"/>
              </a:cxn>
              <a:cxn ang="0">
                <a:pos x="1957" y="1957"/>
              </a:cxn>
              <a:cxn ang="0">
                <a:pos x="1832" y="2065"/>
              </a:cxn>
              <a:cxn ang="0">
                <a:pos x="1693" y="2154"/>
              </a:cxn>
              <a:cxn ang="0">
                <a:pos x="1539" y="2223"/>
              </a:cxn>
              <a:cxn ang="0">
                <a:pos x="1377" y="2269"/>
              </a:cxn>
              <a:cxn ang="0">
                <a:pos x="1205" y="2292"/>
              </a:cxn>
              <a:cxn ang="0">
                <a:pos x="1087" y="2292"/>
              </a:cxn>
              <a:cxn ang="0">
                <a:pos x="915" y="2269"/>
              </a:cxn>
              <a:cxn ang="0">
                <a:pos x="751" y="2223"/>
              </a:cxn>
              <a:cxn ang="0">
                <a:pos x="599" y="2154"/>
              </a:cxn>
              <a:cxn ang="0">
                <a:pos x="460" y="2065"/>
              </a:cxn>
              <a:cxn ang="0">
                <a:pos x="335" y="1957"/>
              </a:cxn>
              <a:cxn ang="0">
                <a:pos x="228" y="1832"/>
              </a:cxn>
              <a:cxn ang="0">
                <a:pos x="139" y="1693"/>
              </a:cxn>
              <a:cxn ang="0">
                <a:pos x="70" y="1541"/>
              </a:cxn>
              <a:cxn ang="0">
                <a:pos x="22" y="1378"/>
              </a:cxn>
              <a:cxn ang="0">
                <a:pos x="1" y="1206"/>
              </a:cxn>
              <a:cxn ang="0">
                <a:pos x="1" y="1088"/>
              </a:cxn>
              <a:cxn ang="0">
                <a:pos x="22" y="916"/>
              </a:cxn>
              <a:cxn ang="0">
                <a:pos x="70" y="752"/>
              </a:cxn>
              <a:cxn ang="0">
                <a:pos x="139" y="600"/>
              </a:cxn>
              <a:cxn ang="0">
                <a:pos x="228" y="461"/>
              </a:cxn>
              <a:cxn ang="0">
                <a:pos x="335" y="336"/>
              </a:cxn>
              <a:cxn ang="0">
                <a:pos x="460" y="229"/>
              </a:cxn>
              <a:cxn ang="0">
                <a:pos x="599" y="140"/>
              </a:cxn>
              <a:cxn ang="0">
                <a:pos x="751" y="71"/>
              </a:cxn>
              <a:cxn ang="0">
                <a:pos x="915" y="25"/>
              </a:cxn>
              <a:cxn ang="0">
                <a:pos x="1087" y="2"/>
              </a:cxn>
              <a:cxn ang="0">
                <a:pos x="1205" y="2"/>
              </a:cxn>
              <a:cxn ang="0">
                <a:pos x="1377" y="25"/>
              </a:cxn>
              <a:cxn ang="0">
                <a:pos x="1539" y="71"/>
              </a:cxn>
              <a:cxn ang="0">
                <a:pos x="1693" y="140"/>
              </a:cxn>
              <a:cxn ang="0">
                <a:pos x="1832" y="229"/>
              </a:cxn>
              <a:cxn ang="0">
                <a:pos x="1957" y="336"/>
              </a:cxn>
              <a:cxn ang="0">
                <a:pos x="2064" y="461"/>
              </a:cxn>
              <a:cxn ang="0">
                <a:pos x="2153" y="600"/>
              </a:cxn>
              <a:cxn ang="0">
                <a:pos x="2222" y="752"/>
              </a:cxn>
              <a:cxn ang="0">
                <a:pos x="2268" y="916"/>
              </a:cxn>
              <a:cxn ang="0">
                <a:pos x="2290" y="1088"/>
              </a:cxn>
            </a:cxnLst>
            <a:rect l="0" t="0" r="r" b="b"/>
            <a:pathLst>
              <a:path w="2293" h="2293">
                <a:moveTo>
                  <a:pt x="2293" y="1147"/>
                </a:moveTo>
                <a:lnTo>
                  <a:pt x="2293" y="1147"/>
                </a:lnTo>
                <a:lnTo>
                  <a:pt x="2290" y="1206"/>
                </a:lnTo>
                <a:lnTo>
                  <a:pt x="2285" y="1264"/>
                </a:lnTo>
                <a:lnTo>
                  <a:pt x="2278" y="1322"/>
                </a:lnTo>
                <a:lnTo>
                  <a:pt x="2268" y="1378"/>
                </a:lnTo>
                <a:lnTo>
                  <a:pt x="2255" y="1434"/>
                </a:lnTo>
                <a:lnTo>
                  <a:pt x="2241" y="1487"/>
                </a:lnTo>
                <a:lnTo>
                  <a:pt x="2222" y="1541"/>
                </a:lnTo>
                <a:lnTo>
                  <a:pt x="2202" y="1593"/>
                </a:lnTo>
                <a:lnTo>
                  <a:pt x="2179" y="1643"/>
                </a:lnTo>
                <a:lnTo>
                  <a:pt x="2153" y="1693"/>
                </a:lnTo>
                <a:lnTo>
                  <a:pt x="2126" y="1741"/>
                </a:lnTo>
                <a:lnTo>
                  <a:pt x="2096" y="1787"/>
                </a:lnTo>
                <a:lnTo>
                  <a:pt x="2064" y="1832"/>
                </a:lnTo>
                <a:lnTo>
                  <a:pt x="2030" y="1876"/>
                </a:lnTo>
                <a:lnTo>
                  <a:pt x="1994" y="1917"/>
                </a:lnTo>
                <a:lnTo>
                  <a:pt x="1957" y="1957"/>
                </a:lnTo>
                <a:lnTo>
                  <a:pt x="1917" y="1995"/>
                </a:lnTo>
                <a:lnTo>
                  <a:pt x="1875" y="2030"/>
                </a:lnTo>
                <a:lnTo>
                  <a:pt x="1832" y="2065"/>
                </a:lnTo>
                <a:lnTo>
                  <a:pt x="1786" y="2096"/>
                </a:lnTo>
                <a:lnTo>
                  <a:pt x="1740" y="2127"/>
                </a:lnTo>
                <a:lnTo>
                  <a:pt x="1693" y="2154"/>
                </a:lnTo>
                <a:lnTo>
                  <a:pt x="1643" y="2180"/>
                </a:lnTo>
                <a:lnTo>
                  <a:pt x="1592" y="2203"/>
                </a:lnTo>
                <a:lnTo>
                  <a:pt x="1539" y="2223"/>
                </a:lnTo>
                <a:lnTo>
                  <a:pt x="1486" y="2241"/>
                </a:lnTo>
                <a:lnTo>
                  <a:pt x="1432" y="2256"/>
                </a:lnTo>
                <a:lnTo>
                  <a:pt x="1377" y="2269"/>
                </a:lnTo>
                <a:lnTo>
                  <a:pt x="1321" y="2279"/>
                </a:lnTo>
                <a:lnTo>
                  <a:pt x="1264" y="2286"/>
                </a:lnTo>
                <a:lnTo>
                  <a:pt x="1205" y="2292"/>
                </a:lnTo>
                <a:lnTo>
                  <a:pt x="1146" y="2293"/>
                </a:lnTo>
                <a:lnTo>
                  <a:pt x="1146" y="2293"/>
                </a:lnTo>
                <a:lnTo>
                  <a:pt x="1087" y="2292"/>
                </a:lnTo>
                <a:lnTo>
                  <a:pt x="1028" y="2286"/>
                </a:lnTo>
                <a:lnTo>
                  <a:pt x="971" y="2279"/>
                </a:lnTo>
                <a:lnTo>
                  <a:pt x="915" y="2269"/>
                </a:lnTo>
                <a:lnTo>
                  <a:pt x="859" y="2256"/>
                </a:lnTo>
                <a:lnTo>
                  <a:pt x="805" y="2241"/>
                </a:lnTo>
                <a:lnTo>
                  <a:pt x="751" y="2223"/>
                </a:lnTo>
                <a:lnTo>
                  <a:pt x="700" y="2203"/>
                </a:lnTo>
                <a:lnTo>
                  <a:pt x="650" y="2180"/>
                </a:lnTo>
                <a:lnTo>
                  <a:pt x="599" y="2154"/>
                </a:lnTo>
                <a:lnTo>
                  <a:pt x="552" y="2127"/>
                </a:lnTo>
                <a:lnTo>
                  <a:pt x="505" y="2096"/>
                </a:lnTo>
                <a:lnTo>
                  <a:pt x="460" y="2065"/>
                </a:lnTo>
                <a:lnTo>
                  <a:pt x="417" y="2030"/>
                </a:lnTo>
                <a:lnTo>
                  <a:pt x="375" y="1995"/>
                </a:lnTo>
                <a:lnTo>
                  <a:pt x="335" y="1957"/>
                </a:lnTo>
                <a:lnTo>
                  <a:pt x="298" y="1917"/>
                </a:lnTo>
                <a:lnTo>
                  <a:pt x="262" y="1876"/>
                </a:lnTo>
                <a:lnTo>
                  <a:pt x="228" y="1832"/>
                </a:lnTo>
                <a:lnTo>
                  <a:pt x="196" y="1787"/>
                </a:lnTo>
                <a:lnTo>
                  <a:pt x="166" y="1741"/>
                </a:lnTo>
                <a:lnTo>
                  <a:pt x="139" y="1693"/>
                </a:lnTo>
                <a:lnTo>
                  <a:pt x="113" y="1643"/>
                </a:lnTo>
                <a:lnTo>
                  <a:pt x="90" y="1593"/>
                </a:lnTo>
                <a:lnTo>
                  <a:pt x="70" y="1541"/>
                </a:lnTo>
                <a:lnTo>
                  <a:pt x="51" y="1487"/>
                </a:lnTo>
                <a:lnTo>
                  <a:pt x="35" y="1434"/>
                </a:lnTo>
                <a:lnTo>
                  <a:pt x="22" y="1378"/>
                </a:lnTo>
                <a:lnTo>
                  <a:pt x="12" y="1322"/>
                </a:lnTo>
                <a:lnTo>
                  <a:pt x="5" y="1264"/>
                </a:lnTo>
                <a:lnTo>
                  <a:pt x="1" y="1206"/>
                </a:lnTo>
                <a:lnTo>
                  <a:pt x="0" y="1147"/>
                </a:lnTo>
                <a:lnTo>
                  <a:pt x="0" y="1147"/>
                </a:lnTo>
                <a:lnTo>
                  <a:pt x="1" y="1088"/>
                </a:lnTo>
                <a:lnTo>
                  <a:pt x="5" y="1029"/>
                </a:lnTo>
                <a:lnTo>
                  <a:pt x="12" y="972"/>
                </a:lnTo>
                <a:lnTo>
                  <a:pt x="22" y="916"/>
                </a:lnTo>
                <a:lnTo>
                  <a:pt x="35" y="860"/>
                </a:lnTo>
                <a:lnTo>
                  <a:pt x="51" y="805"/>
                </a:lnTo>
                <a:lnTo>
                  <a:pt x="70" y="752"/>
                </a:lnTo>
                <a:lnTo>
                  <a:pt x="90" y="701"/>
                </a:lnTo>
                <a:lnTo>
                  <a:pt x="113" y="650"/>
                </a:lnTo>
                <a:lnTo>
                  <a:pt x="139" y="600"/>
                </a:lnTo>
                <a:lnTo>
                  <a:pt x="166" y="553"/>
                </a:lnTo>
                <a:lnTo>
                  <a:pt x="196" y="505"/>
                </a:lnTo>
                <a:lnTo>
                  <a:pt x="228" y="461"/>
                </a:lnTo>
                <a:lnTo>
                  <a:pt x="262" y="418"/>
                </a:lnTo>
                <a:lnTo>
                  <a:pt x="298" y="376"/>
                </a:lnTo>
                <a:lnTo>
                  <a:pt x="335" y="336"/>
                </a:lnTo>
                <a:lnTo>
                  <a:pt x="375" y="299"/>
                </a:lnTo>
                <a:lnTo>
                  <a:pt x="417" y="263"/>
                </a:lnTo>
                <a:lnTo>
                  <a:pt x="460" y="229"/>
                </a:lnTo>
                <a:lnTo>
                  <a:pt x="505" y="197"/>
                </a:lnTo>
                <a:lnTo>
                  <a:pt x="552" y="167"/>
                </a:lnTo>
                <a:lnTo>
                  <a:pt x="599" y="140"/>
                </a:lnTo>
                <a:lnTo>
                  <a:pt x="650" y="114"/>
                </a:lnTo>
                <a:lnTo>
                  <a:pt x="700" y="91"/>
                </a:lnTo>
                <a:lnTo>
                  <a:pt x="751" y="71"/>
                </a:lnTo>
                <a:lnTo>
                  <a:pt x="805" y="52"/>
                </a:lnTo>
                <a:lnTo>
                  <a:pt x="859" y="36"/>
                </a:lnTo>
                <a:lnTo>
                  <a:pt x="915" y="25"/>
                </a:lnTo>
                <a:lnTo>
                  <a:pt x="971" y="15"/>
                </a:lnTo>
                <a:lnTo>
                  <a:pt x="1028" y="6"/>
                </a:lnTo>
                <a:lnTo>
                  <a:pt x="1087" y="2"/>
                </a:lnTo>
                <a:lnTo>
                  <a:pt x="1146" y="0"/>
                </a:lnTo>
                <a:lnTo>
                  <a:pt x="1146" y="0"/>
                </a:lnTo>
                <a:lnTo>
                  <a:pt x="1205" y="2"/>
                </a:lnTo>
                <a:lnTo>
                  <a:pt x="1264" y="6"/>
                </a:lnTo>
                <a:lnTo>
                  <a:pt x="1321" y="15"/>
                </a:lnTo>
                <a:lnTo>
                  <a:pt x="1377" y="25"/>
                </a:lnTo>
                <a:lnTo>
                  <a:pt x="1432" y="36"/>
                </a:lnTo>
                <a:lnTo>
                  <a:pt x="1486" y="52"/>
                </a:lnTo>
                <a:lnTo>
                  <a:pt x="1539" y="71"/>
                </a:lnTo>
                <a:lnTo>
                  <a:pt x="1592" y="91"/>
                </a:lnTo>
                <a:lnTo>
                  <a:pt x="1643" y="114"/>
                </a:lnTo>
                <a:lnTo>
                  <a:pt x="1693" y="140"/>
                </a:lnTo>
                <a:lnTo>
                  <a:pt x="1740" y="167"/>
                </a:lnTo>
                <a:lnTo>
                  <a:pt x="1786" y="197"/>
                </a:lnTo>
                <a:lnTo>
                  <a:pt x="1832" y="229"/>
                </a:lnTo>
                <a:lnTo>
                  <a:pt x="1875" y="263"/>
                </a:lnTo>
                <a:lnTo>
                  <a:pt x="1917" y="299"/>
                </a:lnTo>
                <a:lnTo>
                  <a:pt x="1957" y="336"/>
                </a:lnTo>
                <a:lnTo>
                  <a:pt x="1994" y="376"/>
                </a:lnTo>
                <a:lnTo>
                  <a:pt x="2030" y="418"/>
                </a:lnTo>
                <a:lnTo>
                  <a:pt x="2064" y="461"/>
                </a:lnTo>
                <a:lnTo>
                  <a:pt x="2096" y="505"/>
                </a:lnTo>
                <a:lnTo>
                  <a:pt x="2126" y="553"/>
                </a:lnTo>
                <a:lnTo>
                  <a:pt x="2153" y="600"/>
                </a:lnTo>
                <a:lnTo>
                  <a:pt x="2179" y="650"/>
                </a:lnTo>
                <a:lnTo>
                  <a:pt x="2202" y="701"/>
                </a:lnTo>
                <a:lnTo>
                  <a:pt x="2222" y="752"/>
                </a:lnTo>
                <a:lnTo>
                  <a:pt x="2241" y="805"/>
                </a:lnTo>
                <a:lnTo>
                  <a:pt x="2255" y="860"/>
                </a:lnTo>
                <a:lnTo>
                  <a:pt x="2268" y="916"/>
                </a:lnTo>
                <a:lnTo>
                  <a:pt x="2278" y="972"/>
                </a:lnTo>
                <a:lnTo>
                  <a:pt x="2285" y="1029"/>
                </a:lnTo>
                <a:lnTo>
                  <a:pt x="2290" y="1088"/>
                </a:lnTo>
                <a:lnTo>
                  <a:pt x="2293" y="1147"/>
                </a:lnTo>
                <a:lnTo>
                  <a:pt x="2293" y="1147"/>
                </a:lnTo>
                <a:close/>
              </a:path>
            </a:pathLst>
          </a:custGeom>
          <a:solidFill>
            <a:schemeClr val="tx2"/>
          </a:solidFill>
          <a:ln w="9525">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190" name="Freeform 14"/>
          <p:cNvSpPr>
            <a:spLocks/>
          </p:cNvSpPr>
          <p:nvPr/>
        </p:nvSpPr>
        <p:spPr bwMode="auto">
          <a:xfrm>
            <a:off x="6845994" y="3281363"/>
            <a:ext cx="2425700" cy="2424113"/>
          </a:xfrm>
          <a:custGeom>
            <a:avLst/>
            <a:gdLst/>
            <a:ahLst/>
            <a:cxnLst>
              <a:cxn ang="0">
                <a:pos x="1528" y="802"/>
              </a:cxn>
              <a:cxn ang="0">
                <a:pos x="1513" y="917"/>
              </a:cxn>
              <a:cxn ang="0">
                <a:pos x="1483" y="1026"/>
              </a:cxn>
              <a:cxn ang="0">
                <a:pos x="1437" y="1128"/>
              </a:cxn>
              <a:cxn ang="0">
                <a:pos x="1378" y="1220"/>
              </a:cxn>
              <a:cxn ang="0">
                <a:pos x="1305" y="1303"/>
              </a:cxn>
              <a:cxn ang="0">
                <a:pos x="1221" y="1376"/>
              </a:cxn>
              <a:cxn ang="0">
                <a:pos x="1130" y="1435"/>
              </a:cxn>
              <a:cxn ang="0">
                <a:pos x="1028" y="1481"/>
              </a:cxn>
              <a:cxn ang="0">
                <a:pos x="919" y="1513"/>
              </a:cxn>
              <a:cxn ang="0">
                <a:pos x="804" y="1527"/>
              </a:cxn>
              <a:cxn ang="0">
                <a:pos x="725" y="1527"/>
              </a:cxn>
              <a:cxn ang="0">
                <a:pos x="612" y="1513"/>
              </a:cxn>
              <a:cxn ang="0">
                <a:pos x="502" y="1481"/>
              </a:cxn>
              <a:cxn ang="0">
                <a:pos x="401" y="1435"/>
              </a:cxn>
              <a:cxn ang="0">
                <a:pos x="307" y="1376"/>
              </a:cxn>
              <a:cxn ang="0">
                <a:pos x="224" y="1303"/>
              </a:cxn>
              <a:cxn ang="0">
                <a:pos x="152" y="1220"/>
              </a:cxn>
              <a:cxn ang="0">
                <a:pos x="93" y="1128"/>
              </a:cxn>
              <a:cxn ang="0">
                <a:pos x="48" y="1026"/>
              </a:cxn>
              <a:cxn ang="0">
                <a:pos x="16" y="917"/>
              </a:cxn>
              <a:cxn ang="0">
                <a:pos x="2" y="802"/>
              </a:cxn>
              <a:cxn ang="0">
                <a:pos x="2" y="725"/>
              </a:cxn>
              <a:cxn ang="0">
                <a:pos x="16" y="610"/>
              </a:cxn>
              <a:cxn ang="0">
                <a:pos x="48" y="501"/>
              </a:cxn>
              <a:cxn ang="0">
                <a:pos x="93" y="399"/>
              </a:cxn>
              <a:cxn ang="0">
                <a:pos x="152" y="306"/>
              </a:cxn>
              <a:cxn ang="0">
                <a:pos x="224" y="223"/>
              </a:cxn>
              <a:cxn ang="0">
                <a:pos x="307" y="151"/>
              </a:cxn>
              <a:cxn ang="0">
                <a:pos x="401" y="92"/>
              </a:cxn>
              <a:cxn ang="0">
                <a:pos x="502" y="46"/>
              </a:cxn>
              <a:cxn ang="0">
                <a:pos x="612" y="15"/>
              </a:cxn>
              <a:cxn ang="0">
                <a:pos x="725" y="0"/>
              </a:cxn>
              <a:cxn ang="0">
                <a:pos x="804" y="0"/>
              </a:cxn>
              <a:cxn ang="0">
                <a:pos x="919" y="15"/>
              </a:cxn>
              <a:cxn ang="0">
                <a:pos x="1028" y="46"/>
              </a:cxn>
              <a:cxn ang="0">
                <a:pos x="1130" y="92"/>
              </a:cxn>
              <a:cxn ang="0">
                <a:pos x="1221" y="151"/>
              </a:cxn>
              <a:cxn ang="0">
                <a:pos x="1305" y="223"/>
              </a:cxn>
              <a:cxn ang="0">
                <a:pos x="1378" y="306"/>
              </a:cxn>
              <a:cxn ang="0">
                <a:pos x="1437" y="399"/>
              </a:cxn>
              <a:cxn ang="0">
                <a:pos x="1483" y="501"/>
              </a:cxn>
              <a:cxn ang="0">
                <a:pos x="1513" y="610"/>
              </a:cxn>
              <a:cxn ang="0">
                <a:pos x="1528" y="725"/>
              </a:cxn>
            </a:cxnLst>
            <a:rect l="0" t="0" r="r" b="b"/>
            <a:pathLst>
              <a:path w="1528" h="1527">
                <a:moveTo>
                  <a:pt x="1528" y="764"/>
                </a:moveTo>
                <a:lnTo>
                  <a:pt x="1528" y="764"/>
                </a:lnTo>
                <a:lnTo>
                  <a:pt x="1528" y="802"/>
                </a:lnTo>
                <a:lnTo>
                  <a:pt x="1526" y="841"/>
                </a:lnTo>
                <a:lnTo>
                  <a:pt x="1520" y="880"/>
                </a:lnTo>
                <a:lnTo>
                  <a:pt x="1513" y="917"/>
                </a:lnTo>
                <a:lnTo>
                  <a:pt x="1506" y="955"/>
                </a:lnTo>
                <a:lnTo>
                  <a:pt x="1494" y="990"/>
                </a:lnTo>
                <a:lnTo>
                  <a:pt x="1483" y="1026"/>
                </a:lnTo>
                <a:lnTo>
                  <a:pt x="1468" y="1061"/>
                </a:lnTo>
                <a:lnTo>
                  <a:pt x="1454" y="1095"/>
                </a:lnTo>
                <a:lnTo>
                  <a:pt x="1437" y="1128"/>
                </a:lnTo>
                <a:lnTo>
                  <a:pt x="1418" y="1160"/>
                </a:lnTo>
                <a:lnTo>
                  <a:pt x="1398" y="1191"/>
                </a:lnTo>
                <a:lnTo>
                  <a:pt x="1378" y="1220"/>
                </a:lnTo>
                <a:lnTo>
                  <a:pt x="1355" y="1250"/>
                </a:lnTo>
                <a:lnTo>
                  <a:pt x="1330" y="1277"/>
                </a:lnTo>
                <a:lnTo>
                  <a:pt x="1305" y="1303"/>
                </a:lnTo>
                <a:lnTo>
                  <a:pt x="1279" y="1329"/>
                </a:lnTo>
                <a:lnTo>
                  <a:pt x="1252" y="1353"/>
                </a:lnTo>
                <a:lnTo>
                  <a:pt x="1221" y="1376"/>
                </a:lnTo>
                <a:lnTo>
                  <a:pt x="1193" y="1396"/>
                </a:lnTo>
                <a:lnTo>
                  <a:pt x="1161" y="1416"/>
                </a:lnTo>
                <a:lnTo>
                  <a:pt x="1130" y="1435"/>
                </a:lnTo>
                <a:lnTo>
                  <a:pt x="1097" y="1452"/>
                </a:lnTo>
                <a:lnTo>
                  <a:pt x="1062" y="1468"/>
                </a:lnTo>
                <a:lnTo>
                  <a:pt x="1028" y="1481"/>
                </a:lnTo>
                <a:lnTo>
                  <a:pt x="992" y="1493"/>
                </a:lnTo>
                <a:lnTo>
                  <a:pt x="956" y="1504"/>
                </a:lnTo>
                <a:lnTo>
                  <a:pt x="919" y="1513"/>
                </a:lnTo>
                <a:lnTo>
                  <a:pt x="881" y="1518"/>
                </a:lnTo>
                <a:lnTo>
                  <a:pt x="843" y="1524"/>
                </a:lnTo>
                <a:lnTo>
                  <a:pt x="804" y="1527"/>
                </a:lnTo>
                <a:lnTo>
                  <a:pt x="765" y="1527"/>
                </a:lnTo>
                <a:lnTo>
                  <a:pt x="765" y="1527"/>
                </a:lnTo>
                <a:lnTo>
                  <a:pt x="725" y="1527"/>
                </a:lnTo>
                <a:lnTo>
                  <a:pt x="686" y="1524"/>
                </a:lnTo>
                <a:lnTo>
                  <a:pt x="649" y="1518"/>
                </a:lnTo>
                <a:lnTo>
                  <a:pt x="612" y="1513"/>
                </a:lnTo>
                <a:lnTo>
                  <a:pt x="574" y="1504"/>
                </a:lnTo>
                <a:lnTo>
                  <a:pt x="538" y="1493"/>
                </a:lnTo>
                <a:lnTo>
                  <a:pt x="502" y="1481"/>
                </a:lnTo>
                <a:lnTo>
                  <a:pt x="468" y="1468"/>
                </a:lnTo>
                <a:lnTo>
                  <a:pt x="434" y="1452"/>
                </a:lnTo>
                <a:lnTo>
                  <a:pt x="401" y="1435"/>
                </a:lnTo>
                <a:lnTo>
                  <a:pt x="369" y="1416"/>
                </a:lnTo>
                <a:lnTo>
                  <a:pt x="337" y="1396"/>
                </a:lnTo>
                <a:lnTo>
                  <a:pt x="307" y="1376"/>
                </a:lnTo>
                <a:lnTo>
                  <a:pt x="279" y="1353"/>
                </a:lnTo>
                <a:lnTo>
                  <a:pt x="251" y="1329"/>
                </a:lnTo>
                <a:lnTo>
                  <a:pt x="224" y="1303"/>
                </a:lnTo>
                <a:lnTo>
                  <a:pt x="200" y="1277"/>
                </a:lnTo>
                <a:lnTo>
                  <a:pt x="175" y="1250"/>
                </a:lnTo>
                <a:lnTo>
                  <a:pt x="152" y="1220"/>
                </a:lnTo>
                <a:lnTo>
                  <a:pt x="131" y="1191"/>
                </a:lnTo>
                <a:lnTo>
                  <a:pt x="112" y="1160"/>
                </a:lnTo>
                <a:lnTo>
                  <a:pt x="93" y="1128"/>
                </a:lnTo>
                <a:lnTo>
                  <a:pt x="76" y="1095"/>
                </a:lnTo>
                <a:lnTo>
                  <a:pt x="60" y="1061"/>
                </a:lnTo>
                <a:lnTo>
                  <a:pt x="48" y="1026"/>
                </a:lnTo>
                <a:lnTo>
                  <a:pt x="35" y="990"/>
                </a:lnTo>
                <a:lnTo>
                  <a:pt x="25" y="955"/>
                </a:lnTo>
                <a:lnTo>
                  <a:pt x="16" y="917"/>
                </a:lnTo>
                <a:lnTo>
                  <a:pt x="10" y="880"/>
                </a:lnTo>
                <a:lnTo>
                  <a:pt x="5" y="841"/>
                </a:lnTo>
                <a:lnTo>
                  <a:pt x="2" y="802"/>
                </a:lnTo>
                <a:lnTo>
                  <a:pt x="0" y="764"/>
                </a:lnTo>
                <a:lnTo>
                  <a:pt x="0" y="764"/>
                </a:lnTo>
                <a:lnTo>
                  <a:pt x="2" y="725"/>
                </a:lnTo>
                <a:lnTo>
                  <a:pt x="5" y="685"/>
                </a:lnTo>
                <a:lnTo>
                  <a:pt x="10" y="648"/>
                </a:lnTo>
                <a:lnTo>
                  <a:pt x="16" y="610"/>
                </a:lnTo>
                <a:lnTo>
                  <a:pt x="25" y="573"/>
                </a:lnTo>
                <a:lnTo>
                  <a:pt x="35" y="537"/>
                </a:lnTo>
                <a:lnTo>
                  <a:pt x="48" y="501"/>
                </a:lnTo>
                <a:lnTo>
                  <a:pt x="60" y="467"/>
                </a:lnTo>
                <a:lnTo>
                  <a:pt x="76" y="432"/>
                </a:lnTo>
                <a:lnTo>
                  <a:pt x="93" y="399"/>
                </a:lnTo>
                <a:lnTo>
                  <a:pt x="112" y="368"/>
                </a:lnTo>
                <a:lnTo>
                  <a:pt x="131" y="336"/>
                </a:lnTo>
                <a:lnTo>
                  <a:pt x="152" y="306"/>
                </a:lnTo>
                <a:lnTo>
                  <a:pt x="175" y="277"/>
                </a:lnTo>
                <a:lnTo>
                  <a:pt x="200" y="250"/>
                </a:lnTo>
                <a:lnTo>
                  <a:pt x="224" y="223"/>
                </a:lnTo>
                <a:lnTo>
                  <a:pt x="251" y="198"/>
                </a:lnTo>
                <a:lnTo>
                  <a:pt x="279" y="174"/>
                </a:lnTo>
                <a:lnTo>
                  <a:pt x="307" y="151"/>
                </a:lnTo>
                <a:lnTo>
                  <a:pt x="337" y="130"/>
                </a:lnTo>
                <a:lnTo>
                  <a:pt x="369" y="111"/>
                </a:lnTo>
                <a:lnTo>
                  <a:pt x="401" y="92"/>
                </a:lnTo>
                <a:lnTo>
                  <a:pt x="434" y="75"/>
                </a:lnTo>
                <a:lnTo>
                  <a:pt x="468" y="59"/>
                </a:lnTo>
                <a:lnTo>
                  <a:pt x="502" y="46"/>
                </a:lnTo>
                <a:lnTo>
                  <a:pt x="538" y="33"/>
                </a:lnTo>
                <a:lnTo>
                  <a:pt x="574" y="23"/>
                </a:lnTo>
                <a:lnTo>
                  <a:pt x="612" y="15"/>
                </a:lnTo>
                <a:lnTo>
                  <a:pt x="649" y="9"/>
                </a:lnTo>
                <a:lnTo>
                  <a:pt x="686" y="3"/>
                </a:lnTo>
                <a:lnTo>
                  <a:pt x="725" y="0"/>
                </a:lnTo>
                <a:lnTo>
                  <a:pt x="765" y="0"/>
                </a:lnTo>
                <a:lnTo>
                  <a:pt x="765" y="0"/>
                </a:lnTo>
                <a:lnTo>
                  <a:pt x="804" y="0"/>
                </a:lnTo>
                <a:lnTo>
                  <a:pt x="843" y="3"/>
                </a:lnTo>
                <a:lnTo>
                  <a:pt x="881" y="9"/>
                </a:lnTo>
                <a:lnTo>
                  <a:pt x="919" y="15"/>
                </a:lnTo>
                <a:lnTo>
                  <a:pt x="956" y="23"/>
                </a:lnTo>
                <a:lnTo>
                  <a:pt x="992" y="33"/>
                </a:lnTo>
                <a:lnTo>
                  <a:pt x="1028" y="46"/>
                </a:lnTo>
                <a:lnTo>
                  <a:pt x="1062" y="59"/>
                </a:lnTo>
                <a:lnTo>
                  <a:pt x="1097" y="75"/>
                </a:lnTo>
                <a:lnTo>
                  <a:pt x="1130" y="92"/>
                </a:lnTo>
                <a:lnTo>
                  <a:pt x="1161" y="111"/>
                </a:lnTo>
                <a:lnTo>
                  <a:pt x="1193" y="130"/>
                </a:lnTo>
                <a:lnTo>
                  <a:pt x="1221" y="151"/>
                </a:lnTo>
                <a:lnTo>
                  <a:pt x="1252" y="174"/>
                </a:lnTo>
                <a:lnTo>
                  <a:pt x="1279" y="198"/>
                </a:lnTo>
                <a:lnTo>
                  <a:pt x="1305" y="223"/>
                </a:lnTo>
                <a:lnTo>
                  <a:pt x="1330" y="250"/>
                </a:lnTo>
                <a:lnTo>
                  <a:pt x="1355" y="277"/>
                </a:lnTo>
                <a:lnTo>
                  <a:pt x="1378" y="306"/>
                </a:lnTo>
                <a:lnTo>
                  <a:pt x="1398" y="336"/>
                </a:lnTo>
                <a:lnTo>
                  <a:pt x="1418" y="368"/>
                </a:lnTo>
                <a:lnTo>
                  <a:pt x="1437" y="399"/>
                </a:lnTo>
                <a:lnTo>
                  <a:pt x="1454" y="432"/>
                </a:lnTo>
                <a:lnTo>
                  <a:pt x="1468" y="467"/>
                </a:lnTo>
                <a:lnTo>
                  <a:pt x="1483" y="501"/>
                </a:lnTo>
                <a:lnTo>
                  <a:pt x="1494" y="537"/>
                </a:lnTo>
                <a:lnTo>
                  <a:pt x="1506" y="573"/>
                </a:lnTo>
                <a:lnTo>
                  <a:pt x="1513" y="610"/>
                </a:lnTo>
                <a:lnTo>
                  <a:pt x="1520" y="648"/>
                </a:lnTo>
                <a:lnTo>
                  <a:pt x="1526" y="685"/>
                </a:lnTo>
                <a:lnTo>
                  <a:pt x="1528" y="725"/>
                </a:lnTo>
                <a:lnTo>
                  <a:pt x="1528" y="764"/>
                </a:lnTo>
                <a:lnTo>
                  <a:pt x="1528" y="764"/>
                </a:lnTo>
                <a:close/>
              </a:path>
            </a:pathLst>
          </a:custGeom>
          <a:solidFill>
            <a:srgbClr val="EB8C00"/>
          </a:solid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191" name="Line 15"/>
          <p:cNvSpPr>
            <a:spLocks noChangeShapeType="1"/>
          </p:cNvSpPr>
          <p:nvPr/>
        </p:nvSpPr>
        <p:spPr bwMode="auto">
          <a:xfrm>
            <a:off x="7007919" y="3983038"/>
            <a:ext cx="2105025" cy="1588"/>
          </a:xfrm>
          <a:prstGeom prst="line">
            <a:avLst/>
          </a:prstGeom>
          <a:no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192" name="Line 16"/>
          <p:cNvSpPr>
            <a:spLocks noChangeShapeType="1"/>
          </p:cNvSpPr>
          <p:nvPr/>
        </p:nvSpPr>
        <p:spPr bwMode="auto">
          <a:xfrm>
            <a:off x="7007919" y="5062538"/>
            <a:ext cx="2105025" cy="1588"/>
          </a:xfrm>
          <a:prstGeom prst="line">
            <a:avLst/>
          </a:prstGeom>
          <a:no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45" name="Line 69"/>
          <p:cNvSpPr>
            <a:spLocks noChangeShapeType="1"/>
          </p:cNvSpPr>
          <p:nvPr/>
        </p:nvSpPr>
        <p:spPr bwMode="auto">
          <a:xfrm>
            <a:off x="6401494" y="3768726"/>
            <a:ext cx="654050" cy="1588"/>
          </a:xfrm>
          <a:prstGeom prst="line">
            <a:avLst/>
          </a:prstGeom>
          <a:no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46" name="Line 70"/>
          <p:cNvSpPr>
            <a:spLocks noChangeShapeType="1"/>
          </p:cNvSpPr>
          <p:nvPr/>
        </p:nvSpPr>
        <p:spPr bwMode="auto">
          <a:xfrm>
            <a:off x="9066906" y="3768726"/>
            <a:ext cx="693738" cy="1588"/>
          </a:xfrm>
          <a:prstGeom prst="line">
            <a:avLst/>
          </a:prstGeom>
          <a:no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47" name="Line 71"/>
          <p:cNvSpPr>
            <a:spLocks noChangeShapeType="1"/>
          </p:cNvSpPr>
          <p:nvPr/>
        </p:nvSpPr>
        <p:spPr bwMode="auto">
          <a:xfrm>
            <a:off x="6425306" y="5268913"/>
            <a:ext cx="696913" cy="1588"/>
          </a:xfrm>
          <a:prstGeom prst="line">
            <a:avLst/>
          </a:prstGeom>
          <a:no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48" name="Line 72"/>
          <p:cNvSpPr>
            <a:spLocks noChangeShapeType="1"/>
          </p:cNvSpPr>
          <p:nvPr/>
        </p:nvSpPr>
        <p:spPr bwMode="auto">
          <a:xfrm>
            <a:off x="8997056" y="5268913"/>
            <a:ext cx="739775" cy="1588"/>
          </a:xfrm>
          <a:prstGeom prst="line">
            <a:avLst/>
          </a:prstGeom>
          <a:noFill/>
          <a:ln w="14605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49" name="Rectangle 73"/>
          <p:cNvSpPr>
            <a:spLocks noChangeArrowheads="1"/>
          </p:cNvSpPr>
          <p:nvPr/>
        </p:nvSpPr>
        <p:spPr bwMode="auto">
          <a:xfrm>
            <a:off x="6723756" y="4348163"/>
            <a:ext cx="138113" cy="242888"/>
          </a:xfrm>
          <a:prstGeom prst="rect">
            <a:avLst/>
          </a:prstGeom>
          <a:solidFill>
            <a:schemeClr val="tx2"/>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0250" name="Freeform 74"/>
          <p:cNvSpPr>
            <a:spLocks/>
          </p:cNvSpPr>
          <p:nvPr/>
        </p:nvSpPr>
        <p:spPr bwMode="auto">
          <a:xfrm>
            <a:off x="6845994" y="4291013"/>
            <a:ext cx="298450" cy="341313"/>
          </a:xfrm>
          <a:custGeom>
            <a:avLst/>
            <a:gdLst/>
            <a:ahLst/>
            <a:cxnLst>
              <a:cxn ang="0">
                <a:pos x="0" y="108"/>
              </a:cxn>
              <a:cxn ang="0">
                <a:pos x="0" y="0"/>
              </a:cxn>
              <a:cxn ang="0">
                <a:pos x="95" y="53"/>
              </a:cxn>
              <a:cxn ang="0">
                <a:pos x="188" y="108"/>
              </a:cxn>
              <a:cxn ang="0">
                <a:pos x="95" y="161"/>
              </a:cxn>
              <a:cxn ang="0">
                <a:pos x="0" y="215"/>
              </a:cxn>
              <a:cxn ang="0">
                <a:pos x="0" y="108"/>
              </a:cxn>
            </a:cxnLst>
            <a:rect l="0" t="0" r="r" b="b"/>
            <a:pathLst>
              <a:path w="188" h="215">
                <a:moveTo>
                  <a:pt x="0" y="108"/>
                </a:moveTo>
                <a:lnTo>
                  <a:pt x="0" y="0"/>
                </a:lnTo>
                <a:lnTo>
                  <a:pt x="95" y="53"/>
                </a:lnTo>
                <a:lnTo>
                  <a:pt x="188" y="108"/>
                </a:lnTo>
                <a:lnTo>
                  <a:pt x="95" y="161"/>
                </a:lnTo>
                <a:lnTo>
                  <a:pt x="0" y="215"/>
                </a:lnTo>
                <a:lnTo>
                  <a:pt x="0" y="108"/>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0251" name="Rectangle 75"/>
          <p:cNvSpPr>
            <a:spLocks noChangeArrowheads="1"/>
          </p:cNvSpPr>
          <p:nvPr/>
        </p:nvSpPr>
        <p:spPr bwMode="auto">
          <a:xfrm>
            <a:off x="9135169" y="4394201"/>
            <a:ext cx="139700" cy="242888"/>
          </a:xfrm>
          <a:prstGeom prst="rect">
            <a:avLst/>
          </a:prstGeom>
          <a:solidFill>
            <a:srgbClr val="EB8C00"/>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0252" name="Freeform 76"/>
          <p:cNvSpPr>
            <a:spLocks/>
          </p:cNvSpPr>
          <p:nvPr/>
        </p:nvSpPr>
        <p:spPr bwMode="auto">
          <a:xfrm>
            <a:off x="9244706" y="4337051"/>
            <a:ext cx="239713" cy="341313"/>
          </a:xfrm>
          <a:custGeom>
            <a:avLst/>
            <a:gdLst/>
            <a:ahLst/>
            <a:cxnLst>
              <a:cxn ang="0">
                <a:pos x="0" y="107"/>
              </a:cxn>
              <a:cxn ang="0">
                <a:pos x="0" y="0"/>
              </a:cxn>
              <a:cxn ang="0">
                <a:pos x="76" y="53"/>
              </a:cxn>
              <a:cxn ang="0">
                <a:pos x="151" y="107"/>
              </a:cxn>
              <a:cxn ang="0">
                <a:pos x="76" y="160"/>
              </a:cxn>
              <a:cxn ang="0">
                <a:pos x="0" y="215"/>
              </a:cxn>
              <a:cxn ang="0">
                <a:pos x="0" y="107"/>
              </a:cxn>
            </a:cxnLst>
            <a:rect l="0" t="0" r="r" b="b"/>
            <a:pathLst>
              <a:path w="151" h="215">
                <a:moveTo>
                  <a:pt x="0" y="107"/>
                </a:moveTo>
                <a:lnTo>
                  <a:pt x="0" y="0"/>
                </a:lnTo>
                <a:lnTo>
                  <a:pt x="76" y="53"/>
                </a:lnTo>
                <a:lnTo>
                  <a:pt x="151" y="107"/>
                </a:lnTo>
                <a:lnTo>
                  <a:pt x="76" y="160"/>
                </a:lnTo>
                <a:lnTo>
                  <a:pt x="0" y="215"/>
                </a:lnTo>
                <a:lnTo>
                  <a:pt x="0" y="107"/>
                </a:lnTo>
                <a:close/>
              </a:path>
            </a:pathLst>
          </a:custGeom>
          <a:solidFill>
            <a:srgbClr val="EB8C00"/>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0355" name="Freeform 179"/>
          <p:cNvSpPr>
            <a:spLocks/>
          </p:cNvSpPr>
          <p:nvPr/>
        </p:nvSpPr>
        <p:spPr bwMode="auto">
          <a:xfrm>
            <a:off x="6258619" y="2676526"/>
            <a:ext cx="3630613" cy="3641725"/>
          </a:xfrm>
          <a:custGeom>
            <a:avLst/>
            <a:gdLst/>
            <a:ahLst/>
            <a:cxnLst>
              <a:cxn ang="0">
                <a:pos x="2286" y="1206"/>
              </a:cxn>
              <a:cxn ang="0">
                <a:pos x="2264" y="1379"/>
              </a:cxn>
              <a:cxn ang="0">
                <a:pos x="2218" y="1542"/>
              </a:cxn>
              <a:cxn ang="0">
                <a:pos x="2150" y="1694"/>
              </a:cxn>
              <a:cxn ang="0">
                <a:pos x="2061" y="1833"/>
              </a:cxn>
              <a:cxn ang="0">
                <a:pos x="1953" y="1958"/>
              </a:cxn>
              <a:cxn ang="0">
                <a:pos x="1828" y="2067"/>
              </a:cxn>
              <a:cxn ang="0">
                <a:pos x="1689" y="2156"/>
              </a:cxn>
              <a:cxn ang="0">
                <a:pos x="1537" y="2225"/>
              </a:cxn>
              <a:cxn ang="0">
                <a:pos x="1375" y="2271"/>
              </a:cxn>
              <a:cxn ang="0">
                <a:pos x="1203" y="2292"/>
              </a:cxn>
              <a:cxn ang="0">
                <a:pos x="1085" y="2292"/>
              </a:cxn>
              <a:cxn ang="0">
                <a:pos x="913" y="2271"/>
              </a:cxn>
              <a:cxn ang="0">
                <a:pos x="750" y="2225"/>
              </a:cxn>
              <a:cxn ang="0">
                <a:pos x="598" y="2156"/>
              </a:cxn>
              <a:cxn ang="0">
                <a:pos x="459" y="2067"/>
              </a:cxn>
              <a:cxn ang="0">
                <a:pos x="334" y="1958"/>
              </a:cxn>
              <a:cxn ang="0">
                <a:pos x="227" y="1833"/>
              </a:cxn>
              <a:cxn ang="0">
                <a:pos x="138" y="1694"/>
              </a:cxn>
              <a:cxn ang="0">
                <a:pos x="69" y="1542"/>
              </a:cxn>
              <a:cxn ang="0">
                <a:pos x="23" y="1379"/>
              </a:cxn>
              <a:cxn ang="0">
                <a:pos x="1" y="1206"/>
              </a:cxn>
              <a:cxn ang="0">
                <a:pos x="1" y="1087"/>
              </a:cxn>
              <a:cxn ang="0">
                <a:pos x="23" y="915"/>
              </a:cxn>
              <a:cxn ang="0">
                <a:pos x="69" y="752"/>
              </a:cxn>
              <a:cxn ang="0">
                <a:pos x="138" y="600"/>
              </a:cxn>
              <a:cxn ang="0">
                <a:pos x="227" y="460"/>
              </a:cxn>
              <a:cxn ang="0">
                <a:pos x="334" y="336"/>
              </a:cxn>
              <a:cxn ang="0">
                <a:pos x="459" y="228"/>
              </a:cxn>
              <a:cxn ang="0">
                <a:pos x="598" y="138"/>
              </a:cxn>
              <a:cxn ang="0">
                <a:pos x="750" y="69"/>
              </a:cxn>
              <a:cxn ang="0">
                <a:pos x="913" y="23"/>
              </a:cxn>
              <a:cxn ang="0">
                <a:pos x="1085" y="1"/>
              </a:cxn>
              <a:cxn ang="0">
                <a:pos x="1203" y="1"/>
              </a:cxn>
              <a:cxn ang="0">
                <a:pos x="1375" y="23"/>
              </a:cxn>
              <a:cxn ang="0">
                <a:pos x="1537" y="69"/>
              </a:cxn>
              <a:cxn ang="0">
                <a:pos x="1689" y="138"/>
              </a:cxn>
              <a:cxn ang="0">
                <a:pos x="1828" y="228"/>
              </a:cxn>
              <a:cxn ang="0">
                <a:pos x="1953" y="336"/>
              </a:cxn>
              <a:cxn ang="0">
                <a:pos x="2061" y="460"/>
              </a:cxn>
              <a:cxn ang="0">
                <a:pos x="2150" y="600"/>
              </a:cxn>
              <a:cxn ang="0">
                <a:pos x="2218" y="752"/>
              </a:cxn>
              <a:cxn ang="0">
                <a:pos x="2264" y="915"/>
              </a:cxn>
              <a:cxn ang="0">
                <a:pos x="2286" y="1087"/>
              </a:cxn>
            </a:cxnLst>
            <a:rect l="0" t="0" r="r" b="b"/>
            <a:pathLst>
              <a:path w="2287" h="2294">
                <a:moveTo>
                  <a:pt x="2287" y="1148"/>
                </a:moveTo>
                <a:lnTo>
                  <a:pt x="2287" y="1148"/>
                </a:lnTo>
                <a:lnTo>
                  <a:pt x="2286" y="1206"/>
                </a:lnTo>
                <a:lnTo>
                  <a:pt x="2282" y="1264"/>
                </a:lnTo>
                <a:lnTo>
                  <a:pt x="2274" y="1321"/>
                </a:lnTo>
                <a:lnTo>
                  <a:pt x="2264" y="1379"/>
                </a:lnTo>
                <a:lnTo>
                  <a:pt x="2251" y="1433"/>
                </a:lnTo>
                <a:lnTo>
                  <a:pt x="2236" y="1488"/>
                </a:lnTo>
                <a:lnTo>
                  <a:pt x="2218" y="1542"/>
                </a:lnTo>
                <a:lnTo>
                  <a:pt x="2198" y="1594"/>
                </a:lnTo>
                <a:lnTo>
                  <a:pt x="2175" y="1644"/>
                </a:lnTo>
                <a:lnTo>
                  <a:pt x="2150" y="1694"/>
                </a:lnTo>
                <a:lnTo>
                  <a:pt x="2122" y="1742"/>
                </a:lnTo>
                <a:lnTo>
                  <a:pt x="2092" y="1789"/>
                </a:lnTo>
                <a:lnTo>
                  <a:pt x="2061" y="1833"/>
                </a:lnTo>
                <a:lnTo>
                  <a:pt x="2026" y="1876"/>
                </a:lnTo>
                <a:lnTo>
                  <a:pt x="1990" y="1918"/>
                </a:lnTo>
                <a:lnTo>
                  <a:pt x="1953" y="1958"/>
                </a:lnTo>
                <a:lnTo>
                  <a:pt x="1913" y="1997"/>
                </a:lnTo>
                <a:lnTo>
                  <a:pt x="1871" y="2033"/>
                </a:lnTo>
                <a:lnTo>
                  <a:pt x="1828" y="2067"/>
                </a:lnTo>
                <a:lnTo>
                  <a:pt x="1784" y="2099"/>
                </a:lnTo>
                <a:lnTo>
                  <a:pt x="1736" y="2129"/>
                </a:lnTo>
                <a:lnTo>
                  <a:pt x="1689" y="2156"/>
                </a:lnTo>
                <a:lnTo>
                  <a:pt x="1640" y="2182"/>
                </a:lnTo>
                <a:lnTo>
                  <a:pt x="1589" y="2205"/>
                </a:lnTo>
                <a:lnTo>
                  <a:pt x="1537" y="2225"/>
                </a:lnTo>
                <a:lnTo>
                  <a:pt x="1484" y="2244"/>
                </a:lnTo>
                <a:lnTo>
                  <a:pt x="1429" y="2258"/>
                </a:lnTo>
                <a:lnTo>
                  <a:pt x="1375" y="2271"/>
                </a:lnTo>
                <a:lnTo>
                  <a:pt x="1317" y="2281"/>
                </a:lnTo>
                <a:lnTo>
                  <a:pt x="1261" y="2288"/>
                </a:lnTo>
                <a:lnTo>
                  <a:pt x="1203" y="2292"/>
                </a:lnTo>
                <a:lnTo>
                  <a:pt x="1144" y="2294"/>
                </a:lnTo>
                <a:lnTo>
                  <a:pt x="1144" y="2294"/>
                </a:lnTo>
                <a:lnTo>
                  <a:pt x="1085" y="2292"/>
                </a:lnTo>
                <a:lnTo>
                  <a:pt x="1027" y="2288"/>
                </a:lnTo>
                <a:lnTo>
                  <a:pt x="970" y="2281"/>
                </a:lnTo>
                <a:lnTo>
                  <a:pt x="913" y="2271"/>
                </a:lnTo>
                <a:lnTo>
                  <a:pt x="858" y="2258"/>
                </a:lnTo>
                <a:lnTo>
                  <a:pt x="804" y="2244"/>
                </a:lnTo>
                <a:lnTo>
                  <a:pt x="750" y="2225"/>
                </a:lnTo>
                <a:lnTo>
                  <a:pt x="699" y="2205"/>
                </a:lnTo>
                <a:lnTo>
                  <a:pt x="647" y="2182"/>
                </a:lnTo>
                <a:lnTo>
                  <a:pt x="598" y="2156"/>
                </a:lnTo>
                <a:lnTo>
                  <a:pt x="551" y="2129"/>
                </a:lnTo>
                <a:lnTo>
                  <a:pt x="504" y="2099"/>
                </a:lnTo>
                <a:lnTo>
                  <a:pt x="459" y="2067"/>
                </a:lnTo>
                <a:lnTo>
                  <a:pt x="416" y="2033"/>
                </a:lnTo>
                <a:lnTo>
                  <a:pt x="375" y="1997"/>
                </a:lnTo>
                <a:lnTo>
                  <a:pt x="334" y="1958"/>
                </a:lnTo>
                <a:lnTo>
                  <a:pt x="297" y="1918"/>
                </a:lnTo>
                <a:lnTo>
                  <a:pt x="261" y="1876"/>
                </a:lnTo>
                <a:lnTo>
                  <a:pt x="227" y="1833"/>
                </a:lnTo>
                <a:lnTo>
                  <a:pt x="195" y="1789"/>
                </a:lnTo>
                <a:lnTo>
                  <a:pt x="165" y="1742"/>
                </a:lnTo>
                <a:lnTo>
                  <a:pt x="138" y="1694"/>
                </a:lnTo>
                <a:lnTo>
                  <a:pt x="112" y="1644"/>
                </a:lnTo>
                <a:lnTo>
                  <a:pt x="89" y="1594"/>
                </a:lnTo>
                <a:lnTo>
                  <a:pt x="69" y="1542"/>
                </a:lnTo>
                <a:lnTo>
                  <a:pt x="52" y="1488"/>
                </a:lnTo>
                <a:lnTo>
                  <a:pt x="36" y="1433"/>
                </a:lnTo>
                <a:lnTo>
                  <a:pt x="23" y="1379"/>
                </a:lnTo>
                <a:lnTo>
                  <a:pt x="13" y="1321"/>
                </a:lnTo>
                <a:lnTo>
                  <a:pt x="6" y="1264"/>
                </a:lnTo>
                <a:lnTo>
                  <a:pt x="1" y="1206"/>
                </a:lnTo>
                <a:lnTo>
                  <a:pt x="0" y="1148"/>
                </a:lnTo>
                <a:lnTo>
                  <a:pt x="0" y="1148"/>
                </a:lnTo>
                <a:lnTo>
                  <a:pt x="1" y="1087"/>
                </a:lnTo>
                <a:lnTo>
                  <a:pt x="6" y="1030"/>
                </a:lnTo>
                <a:lnTo>
                  <a:pt x="13" y="973"/>
                </a:lnTo>
                <a:lnTo>
                  <a:pt x="23" y="915"/>
                </a:lnTo>
                <a:lnTo>
                  <a:pt x="36" y="861"/>
                </a:lnTo>
                <a:lnTo>
                  <a:pt x="52" y="806"/>
                </a:lnTo>
                <a:lnTo>
                  <a:pt x="69" y="752"/>
                </a:lnTo>
                <a:lnTo>
                  <a:pt x="89" y="700"/>
                </a:lnTo>
                <a:lnTo>
                  <a:pt x="112" y="650"/>
                </a:lnTo>
                <a:lnTo>
                  <a:pt x="138" y="600"/>
                </a:lnTo>
                <a:lnTo>
                  <a:pt x="165" y="552"/>
                </a:lnTo>
                <a:lnTo>
                  <a:pt x="195" y="505"/>
                </a:lnTo>
                <a:lnTo>
                  <a:pt x="227" y="460"/>
                </a:lnTo>
                <a:lnTo>
                  <a:pt x="261" y="417"/>
                </a:lnTo>
                <a:lnTo>
                  <a:pt x="297" y="376"/>
                </a:lnTo>
                <a:lnTo>
                  <a:pt x="334" y="336"/>
                </a:lnTo>
                <a:lnTo>
                  <a:pt x="375" y="297"/>
                </a:lnTo>
                <a:lnTo>
                  <a:pt x="416" y="261"/>
                </a:lnTo>
                <a:lnTo>
                  <a:pt x="459" y="228"/>
                </a:lnTo>
                <a:lnTo>
                  <a:pt x="504" y="195"/>
                </a:lnTo>
                <a:lnTo>
                  <a:pt x="551" y="165"/>
                </a:lnTo>
                <a:lnTo>
                  <a:pt x="598" y="138"/>
                </a:lnTo>
                <a:lnTo>
                  <a:pt x="647" y="112"/>
                </a:lnTo>
                <a:lnTo>
                  <a:pt x="699" y="89"/>
                </a:lnTo>
                <a:lnTo>
                  <a:pt x="750" y="69"/>
                </a:lnTo>
                <a:lnTo>
                  <a:pt x="804" y="51"/>
                </a:lnTo>
                <a:lnTo>
                  <a:pt x="858" y="36"/>
                </a:lnTo>
                <a:lnTo>
                  <a:pt x="913" y="23"/>
                </a:lnTo>
                <a:lnTo>
                  <a:pt x="970" y="13"/>
                </a:lnTo>
                <a:lnTo>
                  <a:pt x="1027" y="6"/>
                </a:lnTo>
                <a:lnTo>
                  <a:pt x="1085" y="1"/>
                </a:lnTo>
                <a:lnTo>
                  <a:pt x="1144" y="0"/>
                </a:lnTo>
                <a:lnTo>
                  <a:pt x="1144" y="0"/>
                </a:lnTo>
                <a:lnTo>
                  <a:pt x="1203" y="1"/>
                </a:lnTo>
                <a:lnTo>
                  <a:pt x="1261" y="6"/>
                </a:lnTo>
                <a:lnTo>
                  <a:pt x="1317" y="13"/>
                </a:lnTo>
                <a:lnTo>
                  <a:pt x="1375" y="23"/>
                </a:lnTo>
                <a:lnTo>
                  <a:pt x="1429" y="36"/>
                </a:lnTo>
                <a:lnTo>
                  <a:pt x="1484" y="51"/>
                </a:lnTo>
                <a:lnTo>
                  <a:pt x="1537" y="69"/>
                </a:lnTo>
                <a:lnTo>
                  <a:pt x="1589" y="89"/>
                </a:lnTo>
                <a:lnTo>
                  <a:pt x="1640" y="112"/>
                </a:lnTo>
                <a:lnTo>
                  <a:pt x="1689" y="138"/>
                </a:lnTo>
                <a:lnTo>
                  <a:pt x="1736" y="165"/>
                </a:lnTo>
                <a:lnTo>
                  <a:pt x="1784" y="195"/>
                </a:lnTo>
                <a:lnTo>
                  <a:pt x="1828" y="228"/>
                </a:lnTo>
                <a:lnTo>
                  <a:pt x="1871" y="261"/>
                </a:lnTo>
                <a:lnTo>
                  <a:pt x="1913" y="297"/>
                </a:lnTo>
                <a:lnTo>
                  <a:pt x="1953" y="336"/>
                </a:lnTo>
                <a:lnTo>
                  <a:pt x="1990" y="376"/>
                </a:lnTo>
                <a:lnTo>
                  <a:pt x="2026" y="417"/>
                </a:lnTo>
                <a:lnTo>
                  <a:pt x="2061" y="460"/>
                </a:lnTo>
                <a:lnTo>
                  <a:pt x="2092" y="505"/>
                </a:lnTo>
                <a:lnTo>
                  <a:pt x="2122" y="552"/>
                </a:lnTo>
                <a:lnTo>
                  <a:pt x="2150" y="600"/>
                </a:lnTo>
                <a:lnTo>
                  <a:pt x="2175" y="650"/>
                </a:lnTo>
                <a:lnTo>
                  <a:pt x="2198" y="700"/>
                </a:lnTo>
                <a:lnTo>
                  <a:pt x="2218" y="752"/>
                </a:lnTo>
                <a:lnTo>
                  <a:pt x="2236" y="806"/>
                </a:lnTo>
                <a:lnTo>
                  <a:pt x="2251" y="861"/>
                </a:lnTo>
                <a:lnTo>
                  <a:pt x="2264" y="915"/>
                </a:lnTo>
                <a:lnTo>
                  <a:pt x="2274" y="973"/>
                </a:lnTo>
                <a:lnTo>
                  <a:pt x="2282" y="1030"/>
                </a:lnTo>
                <a:lnTo>
                  <a:pt x="2286" y="1087"/>
                </a:lnTo>
                <a:lnTo>
                  <a:pt x="2287" y="1148"/>
                </a:lnTo>
                <a:lnTo>
                  <a:pt x="2287" y="1148"/>
                </a:lnTo>
                <a:close/>
              </a:path>
            </a:pathLst>
          </a:custGeom>
          <a:noFill/>
          <a:ln w="90488">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21" name="TextBox 320"/>
          <p:cNvSpPr txBox="1"/>
          <p:nvPr/>
        </p:nvSpPr>
        <p:spPr>
          <a:xfrm>
            <a:off x="6937603" y="2598439"/>
            <a:ext cx="2299472" cy="1360615"/>
          </a:xfrm>
          <a:prstGeom prst="rect">
            <a:avLst/>
          </a:prstGeom>
          <a:noFill/>
        </p:spPr>
        <p:txBody>
          <a:bodyPr wrap="square" lIns="0" tIns="0" rIns="0" bIns="0" rtlCol="0">
            <a:prstTxWarp prst="textArchUp">
              <a:avLst/>
            </a:prstTxWarp>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23" name="TextBox 322"/>
          <p:cNvSpPr txBox="1"/>
          <p:nvPr/>
        </p:nvSpPr>
        <p:spPr>
          <a:xfrm>
            <a:off x="6924430" y="5407102"/>
            <a:ext cx="2299472" cy="1207008"/>
          </a:xfrm>
          <a:prstGeom prst="rect">
            <a:avLst/>
          </a:prstGeom>
          <a:noFill/>
        </p:spPr>
        <p:txBody>
          <a:bodyPr wrap="square" lIns="0" tIns="0" rIns="0" bIns="0" rtlCol="0">
            <a:prstTxWarp prst="textArchDown">
              <a:avLst/>
            </a:prstTxWarp>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24" name="TextBox 323"/>
          <p:cNvSpPr txBox="1"/>
          <p:nvPr/>
        </p:nvSpPr>
        <p:spPr>
          <a:xfrm>
            <a:off x="7029994" y="4899203"/>
            <a:ext cx="2098078" cy="1207008"/>
          </a:xfrm>
          <a:prstGeom prst="rect">
            <a:avLst/>
          </a:prstGeom>
          <a:noFill/>
        </p:spPr>
        <p:txBody>
          <a:bodyPr wrap="square" lIns="0" tIns="0" rIns="0" bIns="0" rtlCol="0">
            <a:prstTxWarp prst="textArchDown">
              <a:avLst/>
            </a:prstTxWarp>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25" name="TextBox 324"/>
          <p:cNvSpPr txBox="1"/>
          <p:nvPr/>
        </p:nvSpPr>
        <p:spPr>
          <a:xfrm>
            <a:off x="7033606" y="3068088"/>
            <a:ext cx="2106294" cy="1360615"/>
          </a:xfrm>
          <a:prstGeom prst="rect">
            <a:avLst/>
          </a:prstGeom>
          <a:noFill/>
        </p:spPr>
        <p:txBody>
          <a:bodyPr wrap="square" lIns="0" tIns="0" rIns="0" bIns="0" rtlCol="0">
            <a:prstTxWarp prst="textArchUp">
              <a:avLst/>
            </a:prstTxWarp>
            <a:noAutofit/>
          </a:bodyPr>
          <a:lstStyle/>
          <a:p>
            <a:pPr algn="ctr">
              <a:spcAft>
                <a:spcPts val="900"/>
              </a:spcAft>
            </a:pPr>
            <a:r>
              <a:rPr lang="en-GB" sz="1200" b="1" dirty="0" smtClean="0">
                <a:solidFill>
                  <a:schemeClr val="bg2"/>
                </a:solidFill>
                <a:latin typeface="Georgia" pitchFamily="18" charset="0"/>
              </a:rPr>
              <a:t>Text </a:t>
            </a:r>
            <a:r>
              <a:rPr lang="en-GB" sz="1200" b="1" dirty="0" err="1" smtClean="0">
                <a:solidFill>
                  <a:schemeClr val="bg2"/>
                </a:solidFill>
                <a:latin typeface="Georgia" pitchFamily="18" charset="0"/>
              </a:rPr>
              <a:t>text</a:t>
            </a:r>
            <a:r>
              <a:rPr lang="en-GB" sz="1200" b="1" dirty="0" smtClean="0">
                <a:solidFill>
                  <a:schemeClr val="bg2"/>
                </a:solidFill>
                <a:latin typeface="Georgia" pitchFamily="18" charset="0"/>
              </a:rPr>
              <a:t> </a:t>
            </a:r>
            <a:r>
              <a:rPr lang="en-GB" sz="1200" b="1" dirty="0" err="1" smtClean="0">
                <a:solidFill>
                  <a:schemeClr val="bg2"/>
                </a:solidFill>
                <a:latin typeface="Georgia" pitchFamily="18" charset="0"/>
              </a:rPr>
              <a:t>text</a:t>
            </a:r>
            <a:endParaRPr lang="en-GB" sz="1200" b="1" dirty="0" smtClean="0">
              <a:solidFill>
                <a:schemeClr val="bg2"/>
              </a:solidFill>
              <a:latin typeface="Georgia" pitchFamily="18" charset="0"/>
            </a:endParaRPr>
          </a:p>
        </p:txBody>
      </p:sp>
      <p:sp>
        <p:nvSpPr>
          <p:cNvPr id="326" name="TextBox 325"/>
          <p:cNvSpPr txBox="1"/>
          <p:nvPr/>
        </p:nvSpPr>
        <p:spPr>
          <a:xfrm rot="16200000">
            <a:off x="6370619" y="3871480"/>
            <a:ext cx="1863899" cy="1360615"/>
          </a:xfrm>
          <a:prstGeom prst="rect">
            <a:avLst/>
          </a:prstGeom>
          <a:noFill/>
        </p:spPr>
        <p:txBody>
          <a:bodyPr wrap="square" lIns="0" tIns="0" rIns="0" bIns="0" rtlCol="0">
            <a:prstTxWarp prst="textArchUp">
              <a:avLst/>
            </a:prstTxWarp>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27" name="TextBox 326"/>
          <p:cNvSpPr txBox="1"/>
          <p:nvPr/>
        </p:nvSpPr>
        <p:spPr>
          <a:xfrm rot="16200000">
            <a:off x="8024619" y="3877930"/>
            <a:ext cx="2098078" cy="1207008"/>
          </a:xfrm>
          <a:prstGeom prst="rect">
            <a:avLst/>
          </a:prstGeom>
          <a:noFill/>
        </p:spPr>
        <p:txBody>
          <a:bodyPr wrap="square" lIns="0" tIns="0" rIns="0" bIns="0" rtlCol="0">
            <a:prstTxWarp prst="textArchDown">
              <a:avLst/>
            </a:prstTxWarp>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28" name="TextBox 327"/>
          <p:cNvSpPr txBox="1"/>
          <p:nvPr/>
        </p:nvSpPr>
        <p:spPr>
          <a:xfrm>
            <a:off x="7021605" y="3610597"/>
            <a:ext cx="2106294" cy="242554"/>
          </a:xfrm>
          <a:prstGeom prst="rect">
            <a:avLst/>
          </a:prstGeom>
          <a:noFill/>
        </p:spPr>
        <p:txBody>
          <a:bodyPr wrap="square" lIns="0" tIns="0" rIns="0" bIns="0" rtlCol="0">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29" name="TextBox 328"/>
          <p:cNvSpPr txBox="1"/>
          <p:nvPr/>
        </p:nvSpPr>
        <p:spPr>
          <a:xfrm>
            <a:off x="7009604" y="4390251"/>
            <a:ext cx="2106294" cy="242554"/>
          </a:xfrm>
          <a:prstGeom prst="rect">
            <a:avLst/>
          </a:prstGeom>
          <a:noFill/>
        </p:spPr>
        <p:txBody>
          <a:bodyPr wrap="square" lIns="0" tIns="0" rIns="0" bIns="0" rtlCol="0">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330" name="TextBox 329"/>
          <p:cNvSpPr txBox="1"/>
          <p:nvPr/>
        </p:nvSpPr>
        <p:spPr>
          <a:xfrm>
            <a:off x="6997603" y="5232713"/>
            <a:ext cx="2106294" cy="242554"/>
          </a:xfrm>
          <a:prstGeom prst="rect">
            <a:avLst/>
          </a:prstGeom>
          <a:noFill/>
        </p:spPr>
        <p:txBody>
          <a:bodyPr wrap="square" lIns="0" tIns="0" rIns="0" bIns="0" rtlCol="0">
            <a:noAutofit/>
          </a:bodyPr>
          <a:lstStyle/>
          <a:p>
            <a:pPr algn="ctr">
              <a:spcAft>
                <a:spcPts val="900"/>
              </a:spcAft>
            </a:pPr>
            <a:r>
              <a:rPr lang="en-GB" sz="1200" b="1" smtClean="0">
                <a:solidFill>
                  <a:schemeClr val="bg2"/>
                </a:solidFill>
                <a:latin typeface="Georgia" pitchFamily="18" charset="0"/>
              </a:rPr>
              <a:t>Text </a:t>
            </a:r>
            <a:r>
              <a:rPr lang="en-GB" sz="1200" b="1" err="1" smtClean="0">
                <a:solidFill>
                  <a:schemeClr val="bg2"/>
                </a:solidFill>
                <a:latin typeface="Georgia" pitchFamily="18" charset="0"/>
              </a:rPr>
              <a:t>text</a:t>
            </a:r>
            <a:r>
              <a:rPr lang="en-GB" sz="1200" b="1" smtClean="0">
                <a:solidFill>
                  <a:schemeClr val="bg2"/>
                </a:solidFill>
                <a:latin typeface="Georgia" pitchFamily="18" charset="0"/>
              </a:rPr>
              <a:t> </a:t>
            </a:r>
            <a:r>
              <a:rPr lang="en-GB" sz="1200" b="1" err="1" smtClean="0">
                <a:solidFill>
                  <a:schemeClr val="bg2"/>
                </a:solidFill>
                <a:latin typeface="Georgia" pitchFamily="18" charset="0"/>
              </a:rPr>
              <a:t>text</a:t>
            </a:r>
            <a:endParaRPr lang="en-GB" sz="1200" b="1" smtClean="0">
              <a:solidFill>
                <a:schemeClr val="bg2"/>
              </a:solidFill>
              <a:latin typeface="Georgia" pitchFamily="18" charset="0"/>
            </a:endParaRPr>
          </a:p>
        </p:txBody>
      </p:sp>
      <p:sp>
        <p:nvSpPr>
          <p:cNvPr id="49" name="TextBox 48"/>
          <p:cNvSpPr txBox="1"/>
          <p:nvPr/>
        </p:nvSpPr>
        <p:spPr>
          <a:xfrm>
            <a:off x="1951377" y="5420970"/>
            <a:ext cx="1235083" cy="427666"/>
          </a:xfrm>
          <a:prstGeom prst="rect">
            <a:avLst/>
          </a:prstGeom>
          <a:noFill/>
        </p:spPr>
        <p:txBody>
          <a:bodyPr wrap="square" lIns="0" tIns="0" rIns="0" bIns="0" rtlCol="0">
            <a:noAutofit/>
          </a:bodyPr>
          <a:lstStyle/>
          <a:p>
            <a:pPr>
              <a:spcAft>
                <a:spcPts val="900"/>
              </a:spcAft>
            </a:pPr>
            <a:r>
              <a:rPr lang="en-GB" sz="1050" dirty="0" err="1" smtClean="0">
                <a:solidFill>
                  <a:schemeClr val="bg2"/>
                </a:solidFill>
                <a:latin typeface="Georgia" pitchFamily="18" charset="0"/>
              </a:rPr>
              <a:t>xxxx</a:t>
            </a:r>
            <a:endParaRPr lang="en-GB" sz="1050" dirty="0" smtClean="0">
              <a:solidFill>
                <a:schemeClr val="bg2"/>
              </a:solidFill>
              <a:latin typeface="Georgia" pitchFamily="18" charset="0"/>
            </a:endParaRPr>
          </a:p>
        </p:txBody>
      </p:sp>
    </p:spTree>
    <p:custDataLst>
      <p:tags r:id="rId1"/>
    </p:custDataLst>
  </p:cSld>
  <p:clrMapOvr>
    <a:masterClrMapping/>
  </p:clrMapOvr>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45</a:t>
            </a:fld>
            <a:endParaRPr lang="en-GB"/>
          </a:p>
        </p:txBody>
      </p:sp>
      <p:grpSp>
        <p:nvGrpSpPr>
          <p:cNvPr id="25" name="Group 24"/>
          <p:cNvGrpSpPr/>
          <p:nvPr/>
        </p:nvGrpSpPr>
        <p:grpSpPr>
          <a:xfrm>
            <a:off x="3210475" y="2170355"/>
            <a:ext cx="4125175" cy="4250962"/>
            <a:chOff x="2811060" y="1743894"/>
            <a:chExt cx="4125175" cy="4061115"/>
          </a:xfrm>
        </p:grpSpPr>
        <p:sp>
          <p:nvSpPr>
            <p:cNvPr id="26" name="Freeform 7"/>
            <p:cNvSpPr>
              <a:spLocks/>
            </p:cNvSpPr>
            <p:nvPr/>
          </p:nvSpPr>
          <p:spPr bwMode="gray">
            <a:xfrm>
              <a:off x="2811060" y="3813039"/>
              <a:ext cx="2010130" cy="1991970"/>
            </a:xfrm>
            <a:custGeom>
              <a:avLst/>
              <a:gdLst>
                <a:gd name="T0" fmla="*/ 1373933492 w 285"/>
                <a:gd name="T1" fmla="*/ 997671888 h 286"/>
                <a:gd name="T2" fmla="*/ 669170444 w 285"/>
                <a:gd name="T3" fmla="*/ 0 h 286"/>
                <a:gd name="T4" fmla="*/ 0 w 285"/>
                <a:gd name="T5" fmla="*/ 0 h 286"/>
                <a:gd name="T6" fmla="*/ 2028864394 w 285"/>
                <a:gd name="T7" fmla="*/ 1729296545 h 286"/>
                <a:gd name="T8" fmla="*/ 2028864394 w 285"/>
                <a:gd name="T9" fmla="*/ 1160927192 h 286"/>
                <a:gd name="T10" fmla="*/ 1373933492 w 285"/>
                <a:gd name="T11" fmla="*/ 997671888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93" y="165"/>
                  </a:moveTo>
                  <a:cubicBezTo>
                    <a:pt x="132" y="130"/>
                    <a:pt x="97" y="66"/>
                    <a:pt x="94" y="0"/>
                  </a:cubicBezTo>
                  <a:cubicBezTo>
                    <a:pt x="0" y="0"/>
                    <a:pt x="0" y="0"/>
                    <a:pt x="0" y="0"/>
                  </a:cubicBezTo>
                  <a:cubicBezTo>
                    <a:pt x="3" y="156"/>
                    <a:pt x="129" y="282"/>
                    <a:pt x="285" y="286"/>
                  </a:cubicBezTo>
                  <a:cubicBezTo>
                    <a:pt x="285" y="192"/>
                    <a:pt x="285" y="192"/>
                    <a:pt x="285" y="192"/>
                  </a:cubicBezTo>
                  <a:cubicBezTo>
                    <a:pt x="254" y="190"/>
                    <a:pt x="222" y="182"/>
                    <a:pt x="193" y="165"/>
                  </a:cubicBezTo>
                  <a:close/>
                </a:path>
              </a:pathLst>
            </a:custGeom>
            <a:solidFill>
              <a:schemeClr val="accent3"/>
            </a:solidFill>
            <a:ln w="3175">
              <a:noFill/>
              <a:miter lim="800000"/>
              <a:headEnd/>
              <a:tailEnd/>
            </a:ln>
          </p:spPr>
          <p:txBody>
            <a:bodyPr/>
            <a:lstStyle/>
            <a:p>
              <a:endParaRPr lang="en-GB"/>
            </a:p>
          </p:txBody>
        </p:sp>
        <p:sp>
          <p:nvSpPr>
            <p:cNvPr id="27" name="Freeform 8"/>
            <p:cNvSpPr>
              <a:spLocks/>
            </p:cNvSpPr>
            <p:nvPr/>
          </p:nvSpPr>
          <p:spPr bwMode="gray">
            <a:xfrm>
              <a:off x="2811060" y="1743894"/>
              <a:ext cx="2010130" cy="1987473"/>
            </a:xfrm>
            <a:custGeom>
              <a:avLst/>
              <a:gdLst>
                <a:gd name="T0" fmla="*/ 861378669 w 285"/>
                <a:gd name="T1" fmla="*/ 1169874221 h 285"/>
                <a:gd name="T2" fmla="*/ 2028864394 w 285"/>
                <a:gd name="T3" fmla="*/ 569784630 h 285"/>
                <a:gd name="T4" fmla="*/ 2028864394 w 285"/>
                <a:gd name="T5" fmla="*/ 0 h 285"/>
                <a:gd name="T6" fmla="*/ 0 w 285"/>
                <a:gd name="T7" fmla="*/ 1727536036 h 285"/>
                <a:gd name="T8" fmla="*/ 669170444 w 285"/>
                <a:gd name="T9" fmla="*/ 1727536036 h 285"/>
                <a:gd name="T10" fmla="*/ 861378669 w 285"/>
                <a:gd name="T11" fmla="*/ 1169874221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121" y="193"/>
                  </a:moveTo>
                  <a:cubicBezTo>
                    <a:pt x="156" y="132"/>
                    <a:pt x="219" y="96"/>
                    <a:pt x="285" y="94"/>
                  </a:cubicBezTo>
                  <a:cubicBezTo>
                    <a:pt x="285" y="0"/>
                    <a:pt x="285" y="0"/>
                    <a:pt x="285" y="0"/>
                  </a:cubicBezTo>
                  <a:cubicBezTo>
                    <a:pt x="129" y="3"/>
                    <a:pt x="4" y="129"/>
                    <a:pt x="0" y="285"/>
                  </a:cubicBezTo>
                  <a:cubicBezTo>
                    <a:pt x="94" y="285"/>
                    <a:pt x="94" y="285"/>
                    <a:pt x="94" y="285"/>
                  </a:cubicBezTo>
                  <a:cubicBezTo>
                    <a:pt x="95" y="253"/>
                    <a:pt x="104" y="222"/>
                    <a:pt x="121" y="193"/>
                  </a:cubicBezTo>
                  <a:close/>
                </a:path>
              </a:pathLst>
            </a:custGeom>
            <a:solidFill>
              <a:srgbClr val="EB8C00"/>
            </a:solidFill>
            <a:ln w="3175">
              <a:noFill/>
              <a:miter lim="800000"/>
              <a:headEnd/>
              <a:tailEnd/>
            </a:ln>
          </p:spPr>
          <p:txBody>
            <a:bodyPr/>
            <a:lstStyle/>
            <a:p>
              <a:endParaRPr lang="en-GB"/>
            </a:p>
          </p:txBody>
        </p:sp>
        <p:sp>
          <p:nvSpPr>
            <p:cNvPr id="28" name="Freeform 9"/>
            <p:cNvSpPr>
              <a:spLocks/>
            </p:cNvSpPr>
            <p:nvPr/>
          </p:nvSpPr>
          <p:spPr bwMode="gray">
            <a:xfrm>
              <a:off x="4926105" y="1743894"/>
              <a:ext cx="2010130" cy="1987473"/>
            </a:xfrm>
            <a:custGeom>
              <a:avLst/>
              <a:gdLst>
                <a:gd name="T0" fmla="*/ 654930735 w 285"/>
                <a:gd name="T1" fmla="*/ 727383383 h 285"/>
                <a:gd name="T2" fmla="*/ 1359693782 w 285"/>
                <a:gd name="T3" fmla="*/ 1727536036 h 285"/>
                <a:gd name="T4" fmla="*/ 2028864394 w 285"/>
                <a:gd name="T5" fmla="*/ 1727536036 h 285"/>
                <a:gd name="T6" fmla="*/ 0 w 285"/>
                <a:gd name="T7" fmla="*/ 0 h 285"/>
                <a:gd name="T8" fmla="*/ 0 w 285"/>
                <a:gd name="T9" fmla="*/ 569784630 h 285"/>
                <a:gd name="T10" fmla="*/ 654930735 w 285"/>
                <a:gd name="T11" fmla="*/ 727383383 h 285"/>
                <a:gd name="T12" fmla="*/ 0 60000 65536"/>
                <a:gd name="T13" fmla="*/ 0 60000 65536"/>
                <a:gd name="T14" fmla="*/ 0 60000 65536"/>
                <a:gd name="T15" fmla="*/ 0 60000 65536"/>
                <a:gd name="T16" fmla="*/ 0 60000 65536"/>
                <a:gd name="T17" fmla="*/ 0 60000 65536"/>
                <a:gd name="T18" fmla="*/ 0 w 285"/>
                <a:gd name="T19" fmla="*/ 0 h 285"/>
                <a:gd name="T20" fmla="*/ 285 w 285"/>
                <a:gd name="T21" fmla="*/ 285 h 285"/>
              </a:gdLst>
              <a:ahLst/>
              <a:cxnLst>
                <a:cxn ang="T12">
                  <a:pos x="T0" y="T1"/>
                </a:cxn>
                <a:cxn ang="T13">
                  <a:pos x="T2" y="T3"/>
                </a:cxn>
                <a:cxn ang="T14">
                  <a:pos x="T4" y="T5"/>
                </a:cxn>
                <a:cxn ang="T15">
                  <a:pos x="T6" y="T7"/>
                </a:cxn>
                <a:cxn ang="T16">
                  <a:pos x="T8" y="T9"/>
                </a:cxn>
                <a:cxn ang="T17">
                  <a:pos x="T10" y="T11"/>
                </a:cxn>
              </a:cxnLst>
              <a:rect l="T18" t="T19" r="T20" b="T21"/>
              <a:pathLst>
                <a:path w="285" h="285">
                  <a:moveTo>
                    <a:pt x="92" y="120"/>
                  </a:moveTo>
                  <a:cubicBezTo>
                    <a:pt x="153" y="156"/>
                    <a:pt x="188" y="219"/>
                    <a:pt x="191" y="285"/>
                  </a:cubicBezTo>
                  <a:cubicBezTo>
                    <a:pt x="285" y="285"/>
                    <a:pt x="285" y="285"/>
                    <a:pt x="285" y="285"/>
                  </a:cubicBezTo>
                  <a:cubicBezTo>
                    <a:pt x="281" y="129"/>
                    <a:pt x="156" y="3"/>
                    <a:pt x="0" y="0"/>
                  </a:cubicBezTo>
                  <a:cubicBezTo>
                    <a:pt x="0" y="94"/>
                    <a:pt x="0" y="94"/>
                    <a:pt x="0" y="94"/>
                  </a:cubicBezTo>
                  <a:cubicBezTo>
                    <a:pt x="31" y="95"/>
                    <a:pt x="63" y="104"/>
                    <a:pt x="92" y="120"/>
                  </a:cubicBezTo>
                  <a:close/>
                </a:path>
              </a:pathLst>
            </a:custGeom>
            <a:solidFill>
              <a:schemeClr val="tx2"/>
            </a:solidFill>
            <a:ln w="3175">
              <a:noFill/>
              <a:miter lim="800000"/>
              <a:headEnd/>
              <a:tailEnd/>
            </a:ln>
          </p:spPr>
          <p:txBody>
            <a:bodyPr/>
            <a:lstStyle/>
            <a:p>
              <a:endParaRPr lang="en-GB"/>
            </a:p>
          </p:txBody>
        </p:sp>
        <p:sp>
          <p:nvSpPr>
            <p:cNvPr id="29" name="Freeform 10"/>
            <p:cNvSpPr>
              <a:spLocks/>
            </p:cNvSpPr>
            <p:nvPr/>
          </p:nvSpPr>
          <p:spPr bwMode="gray">
            <a:xfrm>
              <a:off x="4926105" y="3813039"/>
              <a:ext cx="2010130" cy="1991970"/>
            </a:xfrm>
            <a:custGeom>
              <a:avLst/>
              <a:gdLst>
                <a:gd name="T0" fmla="*/ 1167485724 w 285"/>
                <a:gd name="T1" fmla="*/ 556276031 h 286"/>
                <a:gd name="T2" fmla="*/ 0 w 285"/>
                <a:gd name="T3" fmla="*/ 1154880609 h 286"/>
                <a:gd name="T4" fmla="*/ 0 w 285"/>
                <a:gd name="T5" fmla="*/ 1729296545 h 286"/>
                <a:gd name="T6" fmla="*/ 2028864394 w 285"/>
                <a:gd name="T7" fmla="*/ 0 h 286"/>
                <a:gd name="T8" fmla="*/ 1359693782 w 285"/>
                <a:gd name="T9" fmla="*/ 0 h 286"/>
                <a:gd name="T10" fmla="*/ 1167485724 w 285"/>
                <a:gd name="T11" fmla="*/ 556276031 h 286"/>
                <a:gd name="T12" fmla="*/ 0 60000 65536"/>
                <a:gd name="T13" fmla="*/ 0 60000 65536"/>
                <a:gd name="T14" fmla="*/ 0 60000 65536"/>
                <a:gd name="T15" fmla="*/ 0 60000 65536"/>
                <a:gd name="T16" fmla="*/ 0 60000 65536"/>
                <a:gd name="T17" fmla="*/ 0 60000 65536"/>
                <a:gd name="T18" fmla="*/ 0 w 285"/>
                <a:gd name="T19" fmla="*/ 0 h 286"/>
                <a:gd name="T20" fmla="*/ 285 w 285"/>
                <a:gd name="T21" fmla="*/ 286 h 286"/>
              </a:gdLst>
              <a:ahLst/>
              <a:cxnLst>
                <a:cxn ang="T12">
                  <a:pos x="T0" y="T1"/>
                </a:cxn>
                <a:cxn ang="T13">
                  <a:pos x="T2" y="T3"/>
                </a:cxn>
                <a:cxn ang="T14">
                  <a:pos x="T4" y="T5"/>
                </a:cxn>
                <a:cxn ang="T15">
                  <a:pos x="T6" y="T7"/>
                </a:cxn>
                <a:cxn ang="T16">
                  <a:pos x="T8" y="T9"/>
                </a:cxn>
                <a:cxn ang="T17">
                  <a:pos x="T10" y="T11"/>
                </a:cxn>
              </a:cxnLst>
              <a:rect l="T18" t="T19" r="T20" b="T21"/>
              <a:pathLst>
                <a:path w="285" h="286">
                  <a:moveTo>
                    <a:pt x="164" y="92"/>
                  </a:moveTo>
                  <a:cubicBezTo>
                    <a:pt x="129" y="154"/>
                    <a:pt x="66" y="189"/>
                    <a:pt x="0" y="191"/>
                  </a:cubicBezTo>
                  <a:cubicBezTo>
                    <a:pt x="0" y="286"/>
                    <a:pt x="0" y="286"/>
                    <a:pt x="0" y="286"/>
                  </a:cubicBezTo>
                  <a:cubicBezTo>
                    <a:pt x="156" y="282"/>
                    <a:pt x="282" y="156"/>
                    <a:pt x="285" y="0"/>
                  </a:cubicBezTo>
                  <a:cubicBezTo>
                    <a:pt x="191" y="0"/>
                    <a:pt x="191" y="0"/>
                    <a:pt x="191" y="0"/>
                  </a:cubicBezTo>
                  <a:cubicBezTo>
                    <a:pt x="190" y="32"/>
                    <a:pt x="181" y="63"/>
                    <a:pt x="164" y="92"/>
                  </a:cubicBezTo>
                  <a:close/>
                </a:path>
              </a:pathLst>
            </a:custGeom>
            <a:solidFill>
              <a:schemeClr val="accent5"/>
            </a:solidFill>
            <a:ln w="3175">
              <a:noFill/>
              <a:miter lim="800000"/>
              <a:headEnd/>
              <a:tailEnd/>
            </a:ln>
          </p:spPr>
          <p:txBody>
            <a:bodyPr/>
            <a:lstStyle/>
            <a:p>
              <a:endParaRPr lang="en-GB"/>
            </a:p>
          </p:txBody>
        </p:sp>
      </p:grpSp>
      <p:sp>
        <p:nvSpPr>
          <p:cNvPr id="30" name="Freeform 29"/>
          <p:cNvSpPr/>
          <p:nvPr/>
        </p:nvSpPr>
        <p:spPr>
          <a:xfrm>
            <a:off x="6251529" y="2123915"/>
            <a:ext cx="3343643"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tx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400">
              <a:latin typeface="Georgia" pitchFamily="18" charset="0"/>
            </a:endParaRPr>
          </a:p>
        </p:txBody>
      </p:sp>
      <p:sp>
        <p:nvSpPr>
          <p:cNvPr id="31" name="Rectangle 10"/>
          <p:cNvSpPr>
            <a:spLocks noChangeArrowheads="1"/>
          </p:cNvSpPr>
          <p:nvPr/>
        </p:nvSpPr>
        <p:spPr bwMode="auto">
          <a:xfrm>
            <a:off x="7183681" y="2211301"/>
            <a:ext cx="2771531" cy="117981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400" b="1" i="1" kern="0" dirty="0">
                <a:solidFill>
                  <a:schemeClr val="accent1"/>
                </a:solidFill>
                <a:latin typeface="Georgia" pitchFamily="18" charset="0"/>
                <a:cs typeface="Arial" charset="0"/>
              </a:rPr>
              <a:t>Section title</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p:txBody>
      </p:sp>
      <p:sp>
        <p:nvSpPr>
          <p:cNvPr id="32" name="Freeform 31"/>
          <p:cNvSpPr/>
          <p:nvPr/>
        </p:nvSpPr>
        <p:spPr>
          <a:xfrm flipH="1">
            <a:off x="964119" y="2123915"/>
            <a:ext cx="3343643"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rgbClr val="EB8C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400">
              <a:latin typeface="Georgia" pitchFamily="18" charset="0"/>
            </a:endParaRPr>
          </a:p>
        </p:txBody>
      </p:sp>
      <p:sp>
        <p:nvSpPr>
          <p:cNvPr id="33" name="Rectangle 10"/>
          <p:cNvSpPr>
            <a:spLocks noChangeArrowheads="1"/>
          </p:cNvSpPr>
          <p:nvPr/>
        </p:nvSpPr>
        <p:spPr bwMode="auto">
          <a:xfrm>
            <a:off x="978817" y="2211301"/>
            <a:ext cx="2925454" cy="1420902"/>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400" b="1" i="1" kern="0" dirty="0">
                <a:solidFill>
                  <a:srgbClr val="EB8C00"/>
                </a:solidFill>
                <a:latin typeface="Georgia" pitchFamily="18" charset="0"/>
                <a:cs typeface="Arial" charset="0"/>
              </a:rPr>
              <a:t>Section </a:t>
            </a:r>
            <a:r>
              <a:rPr lang="en-GB" sz="1400" b="1" i="1" kern="0" dirty="0" smtClean="0">
                <a:solidFill>
                  <a:srgbClr val="EB8C00"/>
                </a:solidFill>
                <a:latin typeface="Georgia" pitchFamily="18" charset="0"/>
                <a:cs typeface="Arial" charset="0"/>
              </a:rPr>
              <a:t>title</a:t>
            </a:r>
          </a:p>
          <a:p>
            <a:pPr marL="180975" indent="-180975" defTabSz="798513" eaLnBrk="0" hangingPunct="0">
              <a:spcAft>
                <a:spcPts val="200"/>
              </a:spcAft>
              <a:buFont typeface="Arial" pitchFamily="34" charset="0"/>
              <a:buChar char="•"/>
              <a:defRPr/>
            </a:pPr>
            <a:r>
              <a:rPr lang="en-GB" sz="1400" kern="0" dirty="0" smtClean="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smtClean="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smtClean="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smtClean="0">
                <a:latin typeface="Georgia" pitchFamily="18" charset="0"/>
                <a:cs typeface="Arial" charset="0"/>
              </a:rPr>
              <a:t>Xxx</a:t>
            </a:r>
          </a:p>
          <a:p>
            <a:pPr marL="180975" indent="-180975" defTabSz="798513" eaLnBrk="0" hangingPunct="0">
              <a:spcAft>
                <a:spcPts val="200"/>
              </a:spcAft>
              <a:buFont typeface="Arial" pitchFamily="34" charset="0"/>
              <a:buChar char="•"/>
              <a:defRPr/>
            </a:pPr>
            <a:endParaRPr lang="en-GB" sz="1400" kern="0" dirty="0" smtClean="0">
              <a:latin typeface="Georgia" pitchFamily="18" charset="0"/>
              <a:cs typeface="Arial" charset="0"/>
            </a:endParaRPr>
          </a:p>
        </p:txBody>
      </p:sp>
      <p:sp>
        <p:nvSpPr>
          <p:cNvPr id="34" name="Freeform 33"/>
          <p:cNvSpPr/>
          <p:nvPr/>
        </p:nvSpPr>
        <p:spPr>
          <a:xfrm flipH="1" flipV="1">
            <a:off x="964119" y="6304683"/>
            <a:ext cx="3343643"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3"/>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400">
              <a:latin typeface="Georgia" pitchFamily="18" charset="0"/>
            </a:endParaRPr>
          </a:p>
        </p:txBody>
      </p:sp>
      <p:sp>
        <p:nvSpPr>
          <p:cNvPr id="35" name="Rectangle 10"/>
          <p:cNvSpPr>
            <a:spLocks noChangeArrowheads="1"/>
          </p:cNvSpPr>
          <p:nvPr/>
        </p:nvSpPr>
        <p:spPr bwMode="auto">
          <a:xfrm>
            <a:off x="978817" y="5265117"/>
            <a:ext cx="2925454" cy="117981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400" b="1" i="1" kern="0" dirty="0">
                <a:solidFill>
                  <a:schemeClr val="accent3"/>
                </a:solidFill>
                <a:latin typeface="Georgia" pitchFamily="18" charset="0"/>
                <a:cs typeface="Arial" charset="0"/>
              </a:rPr>
              <a:t>Section title</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p:txBody>
      </p:sp>
      <p:sp>
        <p:nvSpPr>
          <p:cNvPr id="36" name="Freeform 35"/>
          <p:cNvSpPr/>
          <p:nvPr/>
        </p:nvSpPr>
        <p:spPr>
          <a:xfrm flipV="1">
            <a:off x="6251529" y="6304683"/>
            <a:ext cx="3343643"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sz="1400">
              <a:latin typeface="Georgia" pitchFamily="18" charset="0"/>
            </a:endParaRPr>
          </a:p>
        </p:txBody>
      </p:sp>
      <p:sp>
        <p:nvSpPr>
          <p:cNvPr id="37" name="Rectangle 10"/>
          <p:cNvSpPr>
            <a:spLocks noChangeArrowheads="1"/>
          </p:cNvSpPr>
          <p:nvPr/>
        </p:nvSpPr>
        <p:spPr bwMode="auto">
          <a:xfrm>
            <a:off x="7389798" y="5265117"/>
            <a:ext cx="2589111" cy="117981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400" b="1" i="1" kern="0" dirty="0">
                <a:solidFill>
                  <a:schemeClr val="accent5"/>
                </a:solidFill>
                <a:latin typeface="Georgia" pitchFamily="18" charset="0"/>
                <a:cs typeface="Arial" charset="0"/>
              </a:rPr>
              <a:t>Section title</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a:p>
            <a:pPr marL="180975" indent="-180975" defTabSz="798513" eaLnBrk="0" hangingPunct="0">
              <a:spcAft>
                <a:spcPts val="200"/>
              </a:spcAft>
              <a:buFont typeface="Arial" pitchFamily="34" charset="0"/>
              <a:buChar char="•"/>
              <a:defRPr/>
            </a:pPr>
            <a:r>
              <a:rPr lang="en-GB" sz="1400" kern="0" dirty="0">
                <a:latin typeface="Georgia" pitchFamily="18" charset="0"/>
                <a:cs typeface="Arial" charset="0"/>
              </a:rPr>
              <a:t>Xxx</a:t>
            </a:r>
          </a:p>
        </p:txBody>
      </p:sp>
      <p:sp>
        <p:nvSpPr>
          <p:cNvPr id="38" name="Rectangle 37"/>
          <p:cNvSpPr/>
          <p:nvPr/>
        </p:nvSpPr>
        <p:spPr>
          <a:xfrm>
            <a:off x="3971203" y="4100601"/>
            <a:ext cx="2609255" cy="400110"/>
          </a:xfrm>
          <a:prstGeom prst="rect">
            <a:avLst/>
          </a:prstGeom>
        </p:spPr>
        <p:txBody>
          <a:bodyPr wrap="square">
            <a:spAutoFit/>
          </a:bodyPr>
          <a:lstStyle/>
          <a:p>
            <a:pPr algn="ctr"/>
            <a:r>
              <a:rPr lang="en-GB" b="1" i="1" dirty="0" smtClean="0">
                <a:latin typeface="+mj-lt"/>
              </a:rPr>
              <a:t>xxx</a:t>
            </a:r>
            <a:endParaRPr lang="en-GB" b="1" i="1" dirty="0">
              <a:latin typeface="+mj-lt"/>
            </a:endParaRPr>
          </a:p>
        </p:txBody>
      </p:sp>
      <p:sp>
        <p:nvSpPr>
          <p:cNvPr id="39" name="Rectangle 38"/>
          <p:cNvSpPr/>
          <p:nvPr/>
        </p:nvSpPr>
        <p:spPr>
          <a:xfrm rot="18815338">
            <a:off x="3545472" y="2840215"/>
            <a:ext cx="2350531" cy="1800200"/>
          </a:xfrm>
          <a:prstGeom prst="rect">
            <a:avLst/>
          </a:prstGeom>
        </p:spPr>
        <p:txBody>
          <a:bodyPr wrap="none">
            <a:prstTxWarp prst="textArchUp">
              <a:avLst/>
            </a:prstTxWarp>
            <a:spAutoFit/>
          </a:bodyPr>
          <a:lstStyle/>
          <a:p>
            <a:pPr algn="ctr" defTabSz="798513" eaLnBrk="0" hangingPunct="0">
              <a:spcAft>
                <a:spcPts val="200"/>
              </a:spcAft>
              <a:defRPr/>
            </a:pPr>
            <a:r>
              <a:rPr lang="en-GB" sz="1600" b="1" kern="0" dirty="0">
                <a:solidFill>
                  <a:schemeClr val="bg2"/>
                </a:solidFill>
                <a:latin typeface="Georgia" pitchFamily="18" charset="0"/>
                <a:cs typeface="Arial" charset="0"/>
              </a:rPr>
              <a:t>Section title</a:t>
            </a:r>
          </a:p>
        </p:txBody>
      </p:sp>
      <p:sp>
        <p:nvSpPr>
          <p:cNvPr id="40" name="Rectangle 39"/>
          <p:cNvSpPr/>
          <p:nvPr/>
        </p:nvSpPr>
        <p:spPr>
          <a:xfrm rot="2941930">
            <a:off x="4604183" y="2805812"/>
            <a:ext cx="2350531" cy="1800200"/>
          </a:xfrm>
          <a:prstGeom prst="rect">
            <a:avLst/>
          </a:prstGeom>
        </p:spPr>
        <p:txBody>
          <a:bodyPr wrap="none">
            <a:prstTxWarp prst="textArchUp">
              <a:avLst/>
            </a:prstTxWarp>
            <a:spAutoFit/>
          </a:bodyPr>
          <a:lstStyle/>
          <a:p>
            <a:pPr algn="ctr" defTabSz="798513" eaLnBrk="0" hangingPunct="0">
              <a:spcAft>
                <a:spcPts val="200"/>
              </a:spcAft>
              <a:defRPr/>
            </a:pPr>
            <a:r>
              <a:rPr lang="en-GB" sz="1600" b="1" kern="0" dirty="0">
                <a:solidFill>
                  <a:schemeClr val="bg2"/>
                </a:solidFill>
                <a:latin typeface="Georgia" pitchFamily="18" charset="0"/>
                <a:cs typeface="Arial" charset="0"/>
              </a:rPr>
              <a:t>Section title</a:t>
            </a:r>
          </a:p>
        </p:txBody>
      </p:sp>
      <p:sp>
        <p:nvSpPr>
          <p:cNvPr id="41" name="Rectangle 40"/>
          <p:cNvSpPr/>
          <p:nvPr/>
        </p:nvSpPr>
        <p:spPr>
          <a:xfrm rot="2701602">
            <a:off x="3550617" y="4077231"/>
            <a:ext cx="2350531" cy="1800200"/>
          </a:xfrm>
          <a:prstGeom prst="rect">
            <a:avLst/>
          </a:prstGeom>
        </p:spPr>
        <p:txBody>
          <a:bodyPr wrap="none">
            <a:prstTxWarp prst="textArchDown">
              <a:avLst/>
            </a:prstTxWarp>
            <a:spAutoFit/>
          </a:bodyPr>
          <a:lstStyle/>
          <a:p>
            <a:pPr algn="ctr" defTabSz="798513" eaLnBrk="0" hangingPunct="0">
              <a:spcAft>
                <a:spcPts val="200"/>
              </a:spcAft>
              <a:defRPr/>
            </a:pPr>
            <a:r>
              <a:rPr lang="en-GB" sz="1600" b="1" kern="0" dirty="0" smtClean="0">
                <a:solidFill>
                  <a:schemeClr val="bg2"/>
                </a:solidFill>
                <a:latin typeface="Georgia" pitchFamily="18" charset="0"/>
                <a:cs typeface="Arial" charset="0"/>
              </a:rPr>
              <a:t>Section title</a:t>
            </a:r>
          </a:p>
        </p:txBody>
      </p:sp>
      <p:sp>
        <p:nvSpPr>
          <p:cNvPr id="42" name="Rectangle 41"/>
          <p:cNvSpPr/>
          <p:nvPr/>
        </p:nvSpPr>
        <p:spPr>
          <a:xfrm rot="18781003">
            <a:off x="4702413" y="4046114"/>
            <a:ext cx="2350531" cy="1800200"/>
          </a:xfrm>
          <a:prstGeom prst="rect">
            <a:avLst/>
          </a:prstGeom>
        </p:spPr>
        <p:txBody>
          <a:bodyPr wrap="none">
            <a:prstTxWarp prst="textArchDown">
              <a:avLst/>
            </a:prstTxWarp>
            <a:spAutoFit/>
          </a:bodyPr>
          <a:lstStyle/>
          <a:p>
            <a:pPr algn="ctr" defTabSz="798513" eaLnBrk="0" hangingPunct="0">
              <a:spcAft>
                <a:spcPts val="200"/>
              </a:spcAft>
              <a:defRPr/>
            </a:pPr>
            <a:r>
              <a:rPr lang="en-GB" sz="1600" b="1" kern="0" dirty="0">
                <a:solidFill>
                  <a:schemeClr val="bg2"/>
                </a:solidFill>
                <a:latin typeface="Georgia" pitchFamily="18" charset="0"/>
                <a:cs typeface="Arial" charset="0"/>
              </a:rPr>
              <a:t>Section title</a:t>
            </a:r>
          </a:p>
        </p:txBody>
      </p:sp>
    </p:spTree>
    <p:custDataLst>
      <p:tags r:id="rId1"/>
    </p:custDataLst>
    <p:extLst>
      <p:ext uri="{BB962C8B-B14F-4D97-AF65-F5344CB8AC3E}">
        <p14:creationId xmlns:p14="http://schemas.microsoft.com/office/powerpoint/2010/main" val="1590083248"/>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5"/>
          <p:cNvSpPr/>
          <p:nvPr/>
        </p:nvSpPr>
        <p:spPr bwMode="ltGray">
          <a:xfrm>
            <a:off x="5715475" y="4517773"/>
            <a:ext cx="4410852" cy="2157200"/>
          </a:xfrm>
          <a:prstGeom prst="rect">
            <a:avLst/>
          </a:prstGeom>
          <a:no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en-GB" sz="1200" dirty="0">
                <a:solidFill>
                  <a:srgbClr val="000000"/>
                </a:solidFill>
                <a:latin typeface="+mj-lt"/>
              </a:rPr>
              <a:t>Text</a:t>
            </a:r>
            <a:endParaRPr lang="en-GB" sz="1200" dirty="0" smtClean="0">
              <a:solidFill>
                <a:schemeClr val="bg1"/>
              </a:solidFill>
              <a:latin typeface="+mj-lt"/>
            </a:endParaRPr>
          </a:p>
        </p:txBody>
      </p:sp>
      <p:sp>
        <p:nvSpPr>
          <p:cNvPr id="27" name="Rectangle 26"/>
          <p:cNvSpPr/>
          <p:nvPr/>
        </p:nvSpPr>
        <p:spPr bwMode="ltGray">
          <a:xfrm>
            <a:off x="5715475" y="1920230"/>
            <a:ext cx="4410852" cy="2157200"/>
          </a:xfrm>
          <a:prstGeom prst="rect">
            <a:avLst/>
          </a:prstGeom>
          <a:no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1200" dirty="0">
                <a:solidFill>
                  <a:srgbClr val="000000"/>
                </a:solidFill>
                <a:latin typeface="+mj-lt"/>
              </a:rPr>
              <a:t>Text</a:t>
            </a:r>
            <a:endParaRPr lang="en-GB" sz="1200" dirty="0" smtClean="0">
              <a:solidFill>
                <a:schemeClr val="bg1"/>
              </a:solidFill>
              <a:latin typeface="+mj-lt"/>
            </a:endParaRPr>
          </a:p>
        </p:txBody>
      </p:sp>
      <p:sp>
        <p:nvSpPr>
          <p:cNvPr id="25" name="Rectangle 24"/>
          <p:cNvSpPr/>
          <p:nvPr/>
        </p:nvSpPr>
        <p:spPr bwMode="ltGray">
          <a:xfrm>
            <a:off x="567076" y="4517773"/>
            <a:ext cx="4410852" cy="2157200"/>
          </a:xfrm>
          <a:prstGeom prst="rect">
            <a:avLst/>
          </a:prstGeom>
          <a:no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b"/>
          <a:lstStyle/>
          <a:p>
            <a:r>
              <a:rPr lang="en-GB" sz="1200" dirty="0">
                <a:solidFill>
                  <a:srgbClr val="000000"/>
                </a:solidFill>
                <a:latin typeface="+mj-lt"/>
              </a:rPr>
              <a:t>Text</a:t>
            </a:r>
            <a:endParaRPr lang="en-GB" sz="1200" dirty="0" smtClean="0">
              <a:solidFill>
                <a:schemeClr val="bg1"/>
              </a:solidFill>
              <a:latin typeface="+mj-lt"/>
            </a:endParaRPr>
          </a:p>
        </p:txBody>
      </p:sp>
      <p:sp>
        <p:nvSpPr>
          <p:cNvPr id="4" name="Rectangle 3"/>
          <p:cNvSpPr/>
          <p:nvPr/>
        </p:nvSpPr>
        <p:spPr bwMode="ltGray">
          <a:xfrm>
            <a:off x="567076" y="1920230"/>
            <a:ext cx="4410852" cy="2157200"/>
          </a:xfrm>
          <a:prstGeom prst="rect">
            <a:avLst/>
          </a:prstGeom>
          <a:noFill/>
          <a:ln w="190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t"/>
          <a:lstStyle/>
          <a:p>
            <a:r>
              <a:rPr lang="en-GB" sz="1200" dirty="0">
                <a:solidFill>
                  <a:srgbClr val="000000"/>
                </a:solidFill>
                <a:latin typeface="+mj-lt"/>
              </a:rPr>
              <a:t>Text</a:t>
            </a:r>
            <a:endParaRPr lang="en-GB" sz="1200" dirty="0" smtClean="0">
              <a:solidFill>
                <a:schemeClr val="bg1"/>
              </a:solidFill>
              <a:latin typeface="+mj-lt"/>
            </a:endParaRPr>
          </a:p>
        </p:txBody>
      </p:sp>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46</a:t>
            </a:fld>
            <a:endParaRPr lang="en-GB"/>
          </a:p>
        </p:txBody>
      </p:sp>
      <p:grpSp>
        <p:nvGrpSpPr>
          <p:cNvPr id="3" name="Group 2"/>
          <p:cNvGrpSpPr/>
          <p:nvPr/>
        </p:nvGrpSpPr>
        <p:grpSpPr>
          <a:xfrm>
            <a:off x="3462576" y="2292397"/>
            <a:ext cx="3764424" cy="4329316"/>
            <a:chOff x="3353166" y="2292397"/>
            <a:chExt cx="3764424" cy="4329316"/>
          </a:xfrm>
        </p:grpSpPr>
        <p:sp>
          <p:nvSpPr>
            <p:cNvPr id="204" name="Oval 203"/>
            <p:cNvSpPr/>
            <p:nvPr/>
          </p:nvSpPr>
          <p:spPr bwMode="ltGray">
            <a:xfrm>
              <a:off x="3758855" y="2911086"/>
              <a:ext cx="2951635" cy="2951635"/>
            </a:xfrm>
            <a:prstGeom prst="ellipse">
              <a:avLst/>
            </a:prstGeom>
            <a:solidFill>
              <a:schemeClr val="bg1"/>
            </a:solidFill>
            <a:ln w="7620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bg1"/>
                </a:solidFill>
                <a:latin typeface="Georgia" pitchFamily="18" charset="0"/>
              </a:endParaRPr>
            </a:p>
          </p:txBody>
        </p:sp>
        <p:sp>
          <p:nvSpPr>
            <p:cNvPr id="205" name="Text Box 16"/>
            <p:cNvSpPr txBox="1">
              <a:spLocks noChangeArrowheads="1"/>
            </p:cNvSpPr>
            <p:nvPr/>
          </p:nvSpPr>
          <p:spPr bwMode="auto">
            <a:xfrm>
              <a:off x="4466983" y="2987167"/>
              <a:ext cx="95536" cy="230232"/>
            </a:xfrm>
            <a:prstGeom prst="rect">
              <a:avLst/>
            </a:prstGeom>
            <a:noFill/>
            <a:ln w="9525">
              <a:noFill/>
              <a:miter lim="800000"/>
              <a:headEnd/>
              <a:tailEnd/>
            </a:ln>
          </p:spPr>
          <p:txBody>
            <a:bodyPr wrap="none" lIns="53992" tIns="53992" rIns="53992" bIns="53992">
              <a:spAutoFit/>
            </a:bodyPr>
            <a:lstStyle/>
            <a:p>
              <a:pPr>
                <a:spcBef>
                  <a:spcPct val="0"/>
                </a:spcBef>
                <a:spcAft>
                  <a:spcPct val="0"/>
                </a:spcAft>
                <a:buSzTx/>
              </a:pPr>
              <a:endParaRPr lang="en-US" sz="1000">
                <a:solidFill>
                  <a:srgbClr val="B1DCEE"/>
                </a:solidFill>
                <a:latin typeface="+mj-lt"/>
              </a:endParaRPr>
            </a:p>
          </p:txBody>
        </p:sp>
        <p:cxnSp>
          <p:nvCxnSpPr>
            <p:cNvPr id="210" name="Straight Connector 268"/>
            <p:cNvCxnSpPr>
              <a:cxnSpLocks noChangeShapeType="1"/>
            </p:cNvCxnSpPr>
            <p:nvPr/>
          </p:nvCxnSpPr>
          <p:spPr bwMode="auto">
            <a:xfrm rot="16200000" flipH="1">
              <a:off x="3070015" y="4457055"/>
              <a:ext cx="4329316" cy="0"/>
            </a:xfrm>
            <a:prstGeom prst="line">
              <a:avLst/>
            </a:prstGeom>
            <a:noFill/>
            <a:ln w="82550" algn="ctr">
              <a:solidFill>
                <a:srgbClr val="FFFFFF"/>
              </a:solidFill>
              <a:round/>
              <a:headEnd/>
              <a:tailEnd/>
            </a:ln>
          </p:spPr>
        </p:cxnSp>
        <p:cxnSp>
          <p:nvCxnSpPr>
            <p:cNvPr id="211" name="Straight Connector 269"/>
            <p:cNvCxnSpPr>
              <a:cxnSpLocks noChangeShapeType="1"/>
            </p:cNvCxnSpPr>
            <p:nvPr/>
          </p:nvCxnSpPr>
          <p:spPr bwMode="auto">
            <a:xfrm flipV="1">
              <a:off x="3353166" y="4302662"/>
              <a:ext cx="3764424" cy="0"/>
            </a:xfrm>
            <a:prstGeom prst="line">
              <a:avLst/>
            </a:prstGeom>
            <a:noFill/>
            <a:ln w="82550" algn="ctr">
              <a:solidFill>
                <a:srgbClr val="FFFFFF"/>
              </a:solidFill>
              <a:round/>
              <a:headEnd/>
              <a:tailEnd/>
            </a:ln>
          </p:spPr>
        </p:cxnSp>
        <p:sp>
          <p:nvSpPr>
            <p:cNvPr id="212" name="Oval 7"/>
            <p:cNvSpPr/>
            <p:nvPr/>
          </p:nvSpPr>
          <p:spPr bwMode="auto">
            <a:xfrm>
              <a:off x="4554612" y="3711903"/>
              <a:ext cx="1350000" cy="1350000"/>
            </a:xfrm>
            <a:prstGeom prst="ellipse">
              <a:avLst/>
            </a:prstGeom>
            <a:solidFill>
              <a:schemeClr val="bg2"/>
            </a:solidFill>
            <a:ln w="50800">
              <a:solidFill>
                <a:schemeClr val="tx2"/>
              </a:solidFill>
            </a:ln>
          </p:spPr>
          <p:style>
            <a:lnRef idx="0">
              <a:scrgbClr r="0" g="0" b="0"/>
            </a:lnRef>
            <a:fillRef idx="0">
              <a:scrgbClr r="0" g="0" b="0"/>
            </a:fillRef>
            <a:effectRef idx="0">
              <a:scrgbClr r="0" g="0" b="0"/>
            </a:effectRef>
            <a:fontRef idx="minor">
              <a:schemeClr val="lt1"/>
            </a:fontRef>
          </p:style>
          <p:txBody>
            <a:bodyPr lIns="36000" tIns="36000" rIns="36000" bIns="36000" spcCol="1270" anchor="ctr"/>
            <a:lstStyle/>
            <a:p>
              <a:pPr algn="ctr" defTabSz="850986">
                <a:lnSpc>
                  <a:spcPct val="90000"/>
                </a:lnSpc>
                <a:spcBef>
                  <a:spcPct val="0"/>
                </a:spcBef>
                <a:spcAft>
                  <a:spcPct val="35000"/>
                </a:spcAft>
                <a:defRPr/>
              </a:pPr>
              <a:r>
                <a:rPr lang="en-GB" sz="1200" b="1" i="1" smtClean="0">
                  <a:solidFill>
                    <a:schemeClr val="accent1"/>
                  </a:solidFill>
                  <a:latin typeface="+mj-lt"/>
                </a:rPr>
                <a:t>Text</a:t>
              </a:r>
            </a:p>
          </p:txBody>
        </p:sp>
        <p:sp>
          <p:nvSpPr>
            <p:cNvPr id="21" name="TextBox 20"/>
            <p:cNvSpPr txBox="1"/>
            <p:nvPr/>
          </p:nvSpPr>
          <p:spPr>
            <a:xfrm rot="18955872">
              <a:off x="3825484" y="3185198"/>
              <a:ext cx="1954087" cy="1387329"/>
            </a:xfrm>
            <a:prstGeom prst="rect">
              <a:avLst/>
            </a:prstGeom>
            <a:noFill/>
          </p:spPr>
          <p:txBody>
            <a:bodyPr wrap="square" lIns="0" tIns="0" rIns="0" bIns="0" rtlCol="0" anchor="ctr">
              <a:prstTxWarp prst="textArchUp">
                <a:avLst/>
              </a:prstTxWarp>
              <a:noAutofit/>
            </a:bodyPr>
            <a:lstStyle/>
            <a:p>
              <a:pPr algn="ctr">
                <a:spcAft>
                  <a:spcPts val="900"/>
                </a:spcAft>
              </a:pPr>
              <a:r>
                <a:rPr lang="en-GB" sz="1600" dirty="0" smtClean="0">
                  <a:solidFill>
                    <a:schemeClr val="bg2"/>
                  </a:solidFill>
                  <a:latin typeface="Georgia" pitchFamily="18" charset="0"/>
                </a:rPr>
                <a:t>Text </a:t>
              </a:r>
              <a:r>
                <a:rPr lang="en-GB" sz="1600" dirty="0" err="1" smtClean="0">
                  <a:solidFill>
                    <a:schemeClr val="bg2"/>
                  </a:solidFill>
                  <a:latin typeface="Georgia" pitchFamily="18" charset="0"/>
                </a:rPr>
                <a:t>text</a:t>
              </a:r>
              <a:r>
                <a:rPr lang="en-GB" sz="1600" dirty="0" smtClean="0">
                  <a:solidFill>
                    <a:schemeClr val="bg2"/>
                  </a:solidFill>
                  <a:latin typeface="Georgia" pitchFamily="18" charset="0"/>
                </a:rPr>
                <a:t> </a:t>
              </a:r>
              <a:r>
                <a:rPr lang="en-GB" sz="1600" dirty="0" err="1" smtClean="0">
                  <a:solidFill>
                    <a:schemeClr val="bg2"/>
                  </a:solidFill>
                  <a:latin typeface="Georgia" pitchFamily="18" charset="0"/>
                </a:rPr>
                <a:t>text</a:t>
              </a:r>
              <a:r>
                <a:rPr lang="en-GB" sz="1600" dirty="0" smtClean="0">
                  <a:solidFill>
                    <a:schemeClr val="bg2"/>
                  </a:solidFill>
                  <a:latin typeface="Georgia" pitchFamily="18" charset="0"/>
                </a:rPr>
                <a:t> </a:t>
              </a:r>
            </a:p>
          </p:txBody>
        </p:sp>
        <p:sp>
          <p:nvSpPr>
            <p:cNvPr id="22" name="TextBox 21"/>
            <p:cNvSpPr txBox="1"/>
            <p:nvPr/>
          </p:nvSpPr>
          <p:spPr>
            <a:xfrm rot="2709825">
              <a:off x="3573997" y="4532194"/>
              <a:ext cx="1978457"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600" smtClean="0">
                  <a:solidFill>
                    <a:schemeClr val="bg2"/>
                  </a:solidFill>
                  <a:latin typeface="Georgia" pitchFamily="18" charset="0"/>
                </a:rPr>
                <a:t>Text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r>
                <a:rPr lang="en-GB" sz="1600" err="1" smtClean="0">
                  <a:solidFill>
                    <a:schemeClr val="bg2"/>
                  </a:solidFill>
                  <a:latin typeface="Georgia" pitchFamily="18" charset="0"/>
                </a:rPr>
                <a:t>text</a:t>
              </a:r>
              <a:endParaRPr lang="en-GB" sz="1600" smtClean="0">
                <a:solidFill>
                  <a:schemeClr val="bg2"/>
                </a:solidFill>
                <a:latin typeface="Georgia" pitchFamily="18" charset="0"/>
              </a:endParaRPr>
            </a:p>
          </p:txBody>
        </p:sp>
        <p:sp>
          <p:nvSpPr>
            <p:cNvPr id="23" name="TextBox 22"/>
            <p:cNvSpPr txBox="1"/>
            <p:nvPr/>
          </p:nvSpPr>
          <p:spPr>
            <a:xfrm rot="2824831">
              <a:off x="4640975" y="3194712"/>
              <a:ext cx="1954087" cy="1387329"/>
            </a:xfrm>
            <a:prstGeom prst="rect">
              <a:avLst/>
            </a:prstGeom>
            <a:noFill/>
          </p:spPr>
          <p:txBody>
            <a:bodyPr wrap="square" lIns="0" tIns="0" rIns="0" bIns="0" rtlCol="0" anchor="ctr">
              <a:prstTxWarp prst="textArchUp">
                <a:avLst/>
              </a:prstTxWarp>
              <a:noAutofit/>
            </a:bodyPr>
            <a:lstStyle/>
            <a:p>
              <a:pPr algn="ctr">
                <a:spcAft>
                  <a:spcPts val="900"/>
                </a:spcAft>
              </a:pPr>
              <a:r>
                <a:rPr lang="en-GB" sz="1600" smtClean="0">
                  <a:solidFill>
                    <a:schemeClr val="bg2"/>
                  </a:solidFill>
                  <a:latin typeface="Georgia" pitchFamily="18" charset="0"/>
                </a:rPr>
                <a:t>Text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p>
          </p:txBody>
        </p:sp>
        <p:sp>
          <p:nvSpPr>
            <p:cNvPr id="24" name="TextBox 23"/>
            <p:cNvSpPr txBox="1"/>
            <p:nvPr/>
          </p:nvSpPr>
          <p:spPr>
            <a:xfrm rot="18868870">
              <a:off x="4983290" y="4501072"/>
              <a:ext cx="1978457"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600" smtClean="0">
                  <a:solidFill>
                    <a:schemeClr val="bg2"/>
                  </a:solidFill>
                  <a:latin typeface="Georgia" pitchFamily="18" charset="0"/>
                </a:rPr>
                <a:t>Text  </a:t>
              </a:r>
              <a:r>
                <a:rPr lang="en-GB" sz="1600" err="1" smtClean="0">
                  <a:solidFill>
                    <a:schemeClr val="bg2"/>
                  </a:solidFill>
                  <a:latin typeface="Georgia" pitchFamily="18" charset="0"/>
                </a:rPr>
                <a:t>text</a:t>
              </a:r>
              <a:r>
                <a:rPr lang="en-GB" sz="1600" smtClean="0">
                  <a:solidFill>
                    <a:schemeClr val="bg2"/>
                  </a:solidFill>
                  <a:latin typeface="Georgia" pitchFamily="18" charset="0"/>
                </a:rPr>
                <a:t>  </a:t>
              </a:r>
              <a:r>
                <a:rPr lang="en-GB" sz="1600" err="1" smtClean="0">
                  <a:solidFill>
                    <a:schemeClr val="bg2"/>
                  </a:solidFill>
                  <a:latin typeface="Georgia" pitchFamily="18" charset="0"/>
                </a:rPr>
                <a:t>text</a:t>
              </a:r>
              <a:endParaRPr lang="en-GB" sz="1600" smtClean="0">
                <a:solidFill>
                  <a:schemeClr val="bg2"/>
                </a:solidFill>
                <a:latin typeface="Georgia" pitchFamily="18" charset="0"/>
              </a:endParaRPr>
            </a:p>
          </p:txBody>
        </p:sp>
      </p:grpSp>
    </p:spTree>
    <p:custDataLst>
      <p:tags r:id="rId1"/>
    </p:custDataLst>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Cycle</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47</a:t>
            </a:fld>
            <a:endParaRPr lang="en-GB"/>
          </a:p>
        </p:txBody>
      </p:sp>
      <p:cxnSp>
        <p:nvCxnSpPr>
          <p:cNvPr id="50" name="Straight Connector 49"/>
          <p:cNvCxnSpPr/>
          <p:nvPr/>
        </p:nvCxnSpPr>
        <p:spPr>
          <a:xfrm>
            <a:off x="5562724" y="2196455"/>
            <a:ext cx="0" cy="4359399"/>
          </a:xfrm>
          <a:prstGeom prst="line">
            <a:avLst/>
          </a:prstGeom>
          <a:ln>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94" name="Group 93"/>
          <p:cNvGrpSpPr/>
          <p:nvPr/>
        </p:nvGrpSpPr>
        <p:grpSpPr>
          <a:xfrm>
            <a:off x="581259" y="1908424"/>
            <a:ext cx="4596080" cy="4824540"/>
            <a:chOff x="581259" y="1908424"/>
            <a:chExt cx="4596080" cy="4824540"/>
          </a:xfrm>
        </p:grpSpPr>
        <p:grpSp>
          <p:nvGrpSpPr>
            <p:cNvPr id="37" name="Group 52"/>
            <p:cNvGrpSpPr>
              <a:grpSpLocks noChangeAspect="1"/>
            </p:cNvGrpSpPr>
            <p:nvPr/>
          </p:nvGrpSpPr>
          <p:grpSpPr bwMode="auto">
            <a:xfrm>
              <a:off x="581259" y="2110467"/>
              <a:ext cx="4596080" cy="4622497"/>
              <a:chOff x="4230" y="2242"/>
              <a:chExt cx="1044" cy="1050"/>
            </a:xfrm>
          </p:grpSpPr>
          <p:sp>
            <p:nvSpPr>
              <p:cNvPr id="40" name="Freeform 55"/>
              <p:cNvSpPr>
                <a:spLocks/>
              </p:cNvSpPr>
              <p:nvPr/>
            </p:nvSpPr>
            <p:spPr bwMode="auto">
              <a:xfrm>
                <a:off x="4752" y="2767"/>
                <a:ext cx="522" cy="370"/>
              </a:xfrm>
              <a:custGeom>
                <a:avLst/>
                <a:gdLst/>
                <a:ahLst/>
                <a:cxnLst>
                  <a:cxn ang="0">
                    <a:pos x="988" y="988"/>
                  </a:cxn>
                  <a:cxn ang="0">
                    <a:pos x="1392" y="0"/>
                  </a:cxn>
                  <a:cxn ang="0">
                    <a:pos x="0" y="0"/>
                  </a:cxn>
                  <a:cxn ang="0">
                    <a:pos x="988" y="988"/>
                  </a:cxn>
                </a:cxnLst>
                <a:rect l="0" t="0" r="r" b="b"/>
                <a:pathLst>
                  <a:path w="1392" h="988">
                    <a:moveTo>
                      <a:pt x="988" y="988"/>
                    </a:moveTo>
                    <a:cubicBezTo>
                      <a:pt x="1247" y="725"/>
                      <a:pt x="1392" y="370"/>
                      <a:pt x="1392" y="0"/>
                    </a:cubicBezTo>
                    <a:lnTo>
                      <a:pt x="0" y="0"/>
                    </a:lnTo>
                    <a:lnTo>
                      <a:pt x="988" y="988"/>
                    </a:lnTo>
                    <a:close/>
                  </a:path>
                </a:pathLst>
              </a:custGeom>
              <a:solidFill>
                <a:schemeClr val="accent4"/>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1" name="Freeform 56"/>
              <p:cNvSpPr>
                <a:spLocks/>
              </p:cNvSpPr>
              <p:nvPr/>
            </p:nvSpPr>
            <p:spPr bwMode="auto">
              <a:xfrm>
                <a:off x="4752" y="2767"/>
                <a:ext cx="370" cy="525"/>
              </a:xfrm>
              <a:custGeom>
                <a:avLst/>
                <a:gdLst/>
                <a:ahLst/>
                <a:cxnLst>
                  <a:cxn ang="0">
                    <a:pos x="0" y="1400"/>
                  </a:cxn>
                  <a:cxn ang="0">
                    <a:pos x="988" y="988"/>
                  </a:cxn>
                  <a:cxn ang="0">
                    <a:pos x="0" y="0"/>
                  </a:cxn>
                  <a:cxn ang="0">
                    <a:pos x="0" y="1400"/>
                  </a:cxn>
                </a:cxnLst>
                <a:rect l="0" t="0" r="r" b="b"/>
                <a:pathLst>
                  <a:path w="988" h="1400">
                    <a:moveTo>
                      <a:pt x="0" y="1400"/>
                    </a:moveTo>
                    <a:cubicBezTo>
                      <a:pt x="371" y="1400"/>
                      <a:pt x="726" y="1252"/>
                      <a:pt x="988" y="988"/>
                    </a:cubicBezTo>
                    <a:lnTo>
                      <a:pt x="0" y="0"/>
                    </a:lnTo>
                    <a:lnTo>
                      <a:pt x="0" y="1400"/>
                    </a:lnTo>
                    <a:close/>
                  </a:path>
                </a:pathLst>
              </a:custGeom>
              <a:solidFill>
                <a:schemeClr val="accent6"/>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2" name="Freeform 57"/>
              <p:cNvSpPr>
                <a:spLocks/>
              </p:cNvSpPr>
              <p:nvPr/>
            </p:nvSpPr>
            <p:spPr bwMode="auto">
              <a:xfrm>
                <a:off x="4382" y="2767"/>
                <a:ext cx="370" cy="525"/>
              </a:xfrm>
              <a:custGeom>
                <a:avLst/>
                <a:gdLst/>
                <a:ahLst/>
                <a:cxnLst>
                  <a:cxn ang="0">
                    <a:pos x="0" y="988"/>
                  </a:cxn>
                  <a:cxn ang="0">
                    <a:pos x="987" y="1400"/>
                  </a:cxn>
                  <a:cxn ang="0">
                    <a:pos x="987" y="0"/>
                  </a:cxn>
                  <a:cxn ang="0">
                    <a:pos x="0" y="988"/>
                  </a:cxn>
                </a:cxnLst>
                <a:rect l="0" t="0" r="r" b="b"/>
                <a:pathLst>
                  <a:path w="987" h="1400">
                    <a:moveTo>
                      <a:pt x="0" y="988"/>
                    </a:moveTo>
                    <a:cubicBezTo>
                      <a:pt x="262" y="1252"/>
                      <a:pt x="617" y="1400"/>
                      <a:pt x="987" y="1400"/>
                    </a:cubicBezTo>
                    <a:lnTo>
                      <a:pt x="987" y="0"/>
                    </a:lnTo>
                    <a:lnTo>
                      <a:pt x="0" y="988"/>
                    </a:lnTo>
                    <a:close/>
                  </a:path>
                </a:pathLst>
              </a:custGeom>
              <a:solidFill>
                <a:schemeClr val="accent5"/>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3" name="Freeform 58"/>
              <p:cNvSpPr>
                <a:spLocks/>
              </p:cNvSpPr>
              <p:nvPr/>
            </p:nvSpPr>
            <p:spPr bwMode="auto">
              <a:xfrm>
                <a:off x="4230" y="2767"/>
                <a:ext cx="522" cy="370"/>
              </a:xfrm>
              <a:custGeom>
                <a:avLst/>
                <a:gdLst/>
                <a:ahLst/>
                <a:cxnLst>
                  <a:cxn ang="0">
                    <a:pos x="0" y="0"/>
                  </a:cxn>
                  <a:cxn ang="0">
                    <a:pos x="405" y="988"/>
                  </a:cxn>
                  <a:cxn ang="0">
                    <a:pos x="1392" y="0"/>
                  </a:cxn>
                  <a:cxn ang="0">
                    <a:pos x="0" y="0"/>
                  </a:cxn>
                </a:cxnLst>
                <a:rect l="0" t="0" r="r" b="b"/>
                <a:pathLst>
                  <a:path w="1392" h="988">
                    <a:moveTo>
                      <a:pt x="0" y="0"/>
                    </a:moveTo>
                    <a:cubicBezTo>
                      <a:pt x="0" y="370"/>
                      <a:pt x="146" y="725"/>
                      <a:pt x="405" y="988"/>
                    </a:cubicBezTo>
                    <a:lnTo>
                      <a:pt x="1392" y="0"/>
                    </a:lnTo>
                    <a:lnTo>
                      <a:pt x="0" y="0"/>
                    </a:lnTo>
                    <a:close/>
                  </a:path>
                </a:pathLst>
              </a:custGeom>
              <a:solidFill>
                <a:schemeClr val="accent3"/>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4" name="Freeform 59"/>
              <p:cNvSpPr>
                <a:spLocks/>
              </p:cNvSpPr>
              <p:nvPr/>
            </p:nvSpPr>
            <p:spPr bwMode="auto">
              <a:xfrm>
                <a:off x="4230" y="2397"/>
                <a:ext cx="522" cy="370"/>
              </a:xfrm>
              <a:custGeom>
                <a:avLst/>
                <a:gdLst/>
                <a:ahLst/>
                <a:cxnLst>
                  <a:cxn ang="0">
                    <a:pos x="405" y="0"/>
                  </a:cxn>
                  <a:cxn ang="0">
                    <a:pos x="0" y="987"/>
                  </a:cxn>
                  <a:cxn ang="0">
                    <a:pos x="1392" y="987"/>
                  </a:cxn>
                  <a:cxn ang="0">
                    <a:pos x="405" y="0"/>
                  </a:cxn>
                </a:cxnLst>
                <a:rect l="0" t="0" r="r" b="b"/>
                <a:pathLst>
                  <a:path w="1392" h="987">
                    <a:moveTo>
                      <a:pt x="405" y="0"/>
                    </a:moveTo>
                    <a:cubicBezTo>
                      <a:pt x="146" y="263"/>
                      <a:pt x="0" y="618"/>
                      <a:pt x="0" y="987"/>
                    </a:cubicBezTo>
                    <a:lnTo>
                      <a:pt x="1392" y="987"/>
                    </a:lnTo>
                    <a:lnTo>
                      <a:pt x="405" y="0"/>
                    </a:lnTo>
                    <a:close/>
                  </a:path>
                </a:pathLst>
              </a:custGeom>
              <a:solidFill>
                <a:schemeClr val="accent1"/>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45" name="Freeform 60"/>
              <p:cNvSpPr>
                <a:spLocks/>
              </p:cNvSpPr>
              <p:nvPr/>
            </p:nvSpPr>
            <p:spPr bwMode="auto">
              <a:xfrm>
                <a:off x="4382" y="2242"/>
                <a:ext cx="370" cy="525"/>
              </a:xfrm>
              <a:custGeom>
                <a:avLst/>
                <a:gdLst/>
                <a:ahLst/>
                <a:cxnLst>
                  <a:cxn ang="0">
                    <a:pos x="987" y="0"/>
                  </a:cxn>
                  <a:cxn ang="0">
                    <a:pos x="0" y="413"/>
                  </a:cxn>
                  <a:cxn ang="0">
                    <a:pos x="987" y="1400"/>
                  </a:cxn>
                  <a:cxn ang="0">
                    <a:pos x="987" y="0"/>
                  </a:cxn>
                </a:cxnLst>
                <a:rect l="0" t="0" r="r" b="b"/>
                <a:pathLst>
                  <a:path w="987" h="1400">
                    <a:moveTo>
                      <a:pt x="987" y="0"/>
                    </a:moveTo>
                    <a:cubicBezTo>
                      <a:pt x="617" y="0"/>
                      <a:pt x="262" y="149"/>
                      <a:pt x="0" y="413"/>
                    </a:cubicBezTo>
                    <a:lnTo>
                      <a:pt x="987" y="1400"/>
                    </a:lnTo>
                    <a:lnTo>
                      <a:pt x="987" y="0"/>
                    </a:lnTo>
                    <a:close/>
                  </a:path>
                </a:pathLst>
              </a:custGeom>
              <a:solidFill>
                <a:srgbClr val="EB8C00"/>
              </a:solidFill>
              <a:ln w="762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latin typeface="+mj-lt"/>
                </a:endParaRPr>
              </a:p>
            </p:txBody>
          </p:sp>
        </p:grpSp>
        <p:sp>
          <p:nvSpPr>
            <p:cNvPr id="8" name="Oval 7"/>
            <p:cNvSpPr/>
            <p:nvPr/>
          </p:nvSpPr>
          <p:spPr bwMode="ltGray">
            <a:xfrm>
              <a:off x="2447255" y="3989662"/>
              <a:ext cx="864096" cy="864096"/>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9" name="Isosceles Triangle 8"/>
            <p:cNvSpPr/>
            <p:nvPr/>
          </p:nvSpPr>
          <p:spPr bwMode="ltGray">
            <a:xfrm rot="5400000">
              <a:off x="1971886" y="2762957"/>
              <a:ext cx="2304256" cy="595189"/>
            </a:xfrm>
            <a:prstGeom prst="triangl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1" name="Isosceles Triangle 10"/>
            <p:cNvSpPr/>
            <p:nvPr/>
          </p:nvSpPr>
          <p:spPr bwMode="ltGray">
            <a:xfrm rot="13548873">
              <a:off x="3710460" y="5331959"/>
              <a:ext cx="288032" cy="204902"/>
            </a:xfrm>
            <a:prstGeom prst="triangl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1" name="Isosceles Triangle 50"/>
            <p:cNvSpPr/>
            <p:nvPr/>
          </p:nvSpPr>
          <p:spPr bwMode="ltGray">
            <a:xfrm rot="16200000">
              <a:off x="2680763" y="5649570"/>
              <a:ext cx="288032" cy="204902"/>
            </a:xfrm>
            <a:prstGeom prst="triangl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2" name="Isosceles Triangle 51"/>
            <p:cNvSpPr/>
            <p:nvPr/>
          </p:nvSpPr>
          <p:spPr bwMode="ltGray">
            <a:xfrm rot="18676364">
              <a:off x="1779038" y="5230519"/>
              <a:ext cx="288032" cy="204902"/>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3" name="Isosceles Triangle 52"/>
            <p:cNvSpPr/>
            <p:nvPr/>
          </p:nvSpPr>
          <p:spPr bwMode="ltGray">
            <a:xfrm>
              <a:off x="1438195" y="4266482"/>
              <a:ext cx="288032" cy="204902"/>
            </a:xfrm>
            <a:prstGeom prst="triangl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4" name="Isosceles Triangle 53"/>
            <p:cNvSpPr/>
            <p:nvPr/>
          </p:nvSpPr>
          <p:spPr bwMode="ltGray">
            <a:xfrm rot="2822992">
              <a:off x="1782195" y="3288367"/>
              <a:ext cx="288032" cy="204902"/>
            </a:xfrm>
            <a:prstGeom prst="triangle">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6" name="Rectangle 10"/>
            <p:cNvSpPr>
              <a:spLocks noChangeArrowheads="1"/>
            </p:cNvSpPr>
            <p:nvPr/>
          </p:nvSpPr>
          <p:spPr bwMode="auto">
            <a:xfrm>
              <a:off x="3943800" y="4716735"/>
              <a:ext cx="1114868" cy="39498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bg2"/>
                  </a:solidFill>
                  <a:latin typeface="+mj-lt"/>
                  <a:cs typeface="Arial" charset="0"/>
                </a:rPr>
                <a:t>Heading</a:t>
              </a:r>
            </a:p>
            <a:p>
              <a:pPr defTabSz="798513" eaLnBrk="0" hangingPunct="0">
                <a:spcAft>
                  <a:spcPts val="200"/>
                </a:spcAft>
                <a:defRPr/>
              </a:pPr>
              <a:r>
                <a:rPr lang="en-GB" sz="800" kern="0" dirty="0" err="1" smtClean="0">
                  <a:solidFill>
                    <a:schemeClr val="bg2"/>
                  </a:solidFill>
                  <a:latin typeface="+mj-lt"/>
                  <a:cs typeface="Arial" charset="0"/>
                </a:rPr>
                <a:t>Mauris</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consectetuer</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ullamcorper</a:t>
              </a:r>
              <a:r>
                <a:rPr lang="en-GB" sz="800" kern="0" dirty="0" smtClean="0">
                  <a:solidFill>
                    <a:schemeClr val="bg2"/>
                  </a:solidFill>
                  <a:latin typeface="+mj-lt"/>
                  <a:cs typeface="Arial" charset="0"/>
                </a:rPr>
                <a:t> quam. </a:t>
              </a:r>
            </a:p>
          </p:txBody>
        </p:sp>
        <p:sp>
          <p:nvSpPr>
            <p:cNvPr id="57" name="Rectangle 10"/>
            <p:cNvSpPr>
              <a:spLocks noChangeArrowheads="1"/>
            </p:cNvSpPr>
            <p:nvPr/>
          </p:nvSpPr>
          <p:spPr bwMode="auto">
            <a:xfrm>
              <a:off x="3127830" y="5796855"/>
              <a:ext cx="1114868" cy="39498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bg2"/>
                  </a:solidFill>
                  <a:latin typeface="+mj-lt"/>
                  <a:cs typeface="Arial" charset="0"/>
                </a:rPr>
                <a:t>Heading</a:t>
              </a:r>
            </a:p>
            <a:p>
              <a:pPr defTabSz="798513" eaLnBrk="0" hangingPunct="0">
                <a:spcAft>
                  <a:spcPts val="200"/>
                </a:spcAft>
                <a:defRPr/>
              </a:pPr>
              <a:r>
                <a:rPr lang="en-GB" sz="800" kern="0" dirty="0" err="1" smtClean="0">
                  <a:solidFill>
                    <a:schemeClr val="bg2"/>
                  </a:solidFill>
                  <a:latin typeface="+mj-lt"/>
                  <a:cs typeface="Arial" charset="0"/>
                </a:rPr>
                <a:t>Mauris</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consectetuer</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ullamcorper</a:t>
              </a:r>
              <a:r>
                <a:rPr lang="en-GB" sz="800" kern="0" dirty="0" smtClean="0">
                  <a:solidFill>
                    <a:schemeClr val="bg2"/>
                  </a:solidFill>
                  <a:latin typeface="+mj-lt"/>
                  <a:cs typeface="Arial" charset="0"/>
                </a:rPr>
                <a:t> quam. </a:t>
              </a:r>
            </a:p>
          </p:txBody>
        </p:sp>
        <p:sp>
          <p:nvSpPr>
            <p:cNvPr id="58" name="Rectangle 10"/>
            <p:cNvSpPr>
              <a:spLocks noChangeArrowheads="1"/>
            </p:cNvSpPr>
            <p:nvPr/>
          </p:nvSpPr>
          <p:spPr bwMode="auto">
            <a:xfrm>
              <a:off x="1674292" y="5796855"/>
              <a:ext cx="1114868" cy="39498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bg2"/>
                  </a:solidFill>
                  <a:latin typeface="+mj-lt"/>
                  <a:cs typeface="Arial" charset="0"/>
                </a:rPr>
                <a:t>Heading</a:t>
              </a:r>
            </a:p>
            <a:p>
              <a:pPr defTabSz="798513" eaLnBrk="0" hangingPunct="0">
                <a:spcAft>
                  <a:spcPts val="200"/>
                </a:spcAft>
                <a:defRPr/>
              </a:pPr>
              <a:r>
                <a:rPr lang="en-GB" sz="800" kern="0" dirty="0" err="1" smtClean="0">
                  <a:solidFill>
                    <a:schemeClr val="bg2"/>
                  </a:solidFill>
                  <a:latin typeface="+mj-lt"/>
                  <a:cs typeface="Arial" charset="0"/>
                </a:rPr>
                <a:t>Mauris</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consectetuer</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ullamcorper</a:t>
              </a:r>
              <a:r>
                <a:rPr lang="en-GB" sz="800" kern="0" dirty="0" smtClean="0">
                  <a:solidFill>
                    <a:schemeClr val="bg2"/>
                  </a:solidFill>
                  <a:latin typeface="+mj-lt"/>
                  <a:cs typeface="Arial" charset="0"/>
                </a:rPr>
                <a:t> quam. </a:t>
              </a:r>
            </a:p>
          </p:txBody>
        </p:sp>
        <p:sp>
          <p:nvSpPr>
            <p:cNvPr id="59" name="Rectangle 10"/>
            <p:cNvSpPr>
              <a:spLocks noChangeArrowheads="1"/>
            </p:cNvSpPr>
            <p:nvPr/>
          </p:nvSpPr>
          <p:spPr bwMode="auto">
            <a:xfrm>
              <a:off x="895401" y="4716735"/>
              <a:ext cx="1114868" cy="39498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bg2"/>
                  </a:solidFill>
                  <a:latin typeface="+mj-lt"/>
                  <a:cs typeface="Arial" charset="0"/>
                </a:rPr>
                <a:t>Heading</a:t>
              </a:r>
            </a:p>
            <a:p>
              <a:pPr defTabSz="798513" eaLnBrk="0" hangingPunct="0">
                <a:spcAft>
                  <a:spcPts val="200"/>
                </a:spcAft>
                <a:defRPr/>
              </a:pPr>
              <a:r>
                <a:rPr lang="en-GB" sz="800" kern="0" dirty="0" err="1" smtClean="0">
                  <a:solidFill>
                    <a:schemeClr val="bg2"/>
                  </a:solidFill>
                  <a:latin typeface="+mj-lt"/>
                  <a:cs typeface="Arial" charset="0"/>
                </a:rPr>
                <a:t>Mauris</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consectetuer</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ullamcorper</a:t>
              </a:r>
              <a:r>
                <a:rPr lang="en-GB" sz="800" kern="0" dirty="0" smtClean="0">
                  <a:solidFill>
                    <a:schemeClr val="bg2"/>
                  </a:solidFill>
                  <a:latin typeface="+mj-lt"/>
                  <a:cs typeface="Arial" charset="0"/>
                </a:rPr>
                <a:t> quam. </a:t>
              </a:r>
            </a:p>
          </p:txBody>
        </p:sp>
        <p:sp>
          <p:nvSpPr>
            <p:cNvPr id="60" name="Rectangle 10"/>
            <p:cNvSpPr>
              <a:spLocks noChangeArrowheads="1"/>
            </p:cNvSpPr>
            <p:nvPr/>
          </p:nvSpPr>
          <p:spPr bwMode="auto">
            <a:xfrm>
              <a:off x="895401" y="3601675"/>
              <a:ext cx="1114868" cy="39498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bg2"/>
                  </a:solidFill>
                  <a:latin typeface="+mj-lt"/>
                  <a:cs typeface="Arial" charset="0"/>
                </a:rPr>
                <a:t>Heading</a:t>
              </a:r>
            </a:p>
            <a:p>
              <a:pPr defTabSz="798513" eaLnBrk="0" hangingPunct="0">
                <a:spcAft>
                  <a:spcPts val="200"/>
                </a:spcAft>
                <a:defRPr/>
              </a:pPr>
              <a:r>
                <a:rPr lang="en-GB" sz="800" kern="0" dirty="0" err="1" smtClean="0">
                  <a:solidFill>
                    <a:schemeClr val="bg2"/>
                  </a:solidFill>
                  <a:latin typeface="+mj-lt"/>
                  <a:cs typeface="Arial" charset="0"/>
                </a:rPr>
                <a:t>Mauris</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consectetuer</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ullamcorper</a:t>
              </a:r>
              <a:r>
                <a:rPr lang="en-GB" sz="800" kern="0" dirty="0" smtClean="0">
                  <a:solidFill>
                    <a:schemeClr val="bg2"/>
                  </a:solidFill>
                  <a:latin typeface="+mj-lt"/>
                  <a:cs typeface="Arial" charset="0"/>
                </a:rPr>
                <a:t> quam. </a:t>
              </a:r>
            </a:p>
          </p:txBody>
        </p:sp>
        <p:sp>
          <p:nvSpPr>
            <p:cNvPr id="61" name="Rectangle 10"/>
            <p:cNvSpPr>
              <a:spLocks noChangeArrowheads="1"/>
            </p:cNvSpPr>
            <p:nvPr/>
          </p:nvSpPr>
          <p:spPr bwMode="auto">
            <a:xfrm>
              <a:off x="1855568" y="2556495"/>
              <a:ext cx="1114868" cy="39498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bg2"/>
                  </a:solidFill>
                  <a:latin typeface="+mj-lt"/>
                  <a:cs typeface="Arial" charset="0"/>
                </a:rPr>
                <a:t>Heading</a:t>
              </a:r>
            </a:p>
            <a:p>
              <a:pPr defTabSz="798513" eaLnBrk="0" hangingPunct="0">
                <a:spcAft>
                  <a:spcPts val="200"/>
                </a:spcAft>
                <a:defRPr/>
              </a:pPr>
              <a:r>
                <a:rPr lang="en-GB" sz="800" kern="0" dirty="0" err="1" smtClean="0">
                  <a:solidFill>
                    <a:schemeClr val="bg2"/>
                  </a:solidFill>
                  <a:latin typeface="+mj-lt"/>
                  <a:cs typeface="Arial" charset="0"/>
                </a:rPr>
                <a:t>Mauris</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consectetuer</a:t>
              </a:r>
              <a:r>
                <a:rPr lang="en-GB" sz="800" kern="0" dirty="0" smtClean="0">
                  <a:solidFill>
                    <a:schemeClr val="bg2"/>
                  </a:solidFill>
                  <a:latin typeface="+mj-lt"/>
                  <a:cs typeface="Arial" charset="0"/>
                </a:rPr>
                <a:t> </a:t>
              </a:r>
              <a:r>
                <a:rPr lang="en-GB" sz="800" kern="0" dirty="0" err="1" smtClean="0">
                  <a:solidFill>
                    <a:schemeClr val="bg2"/>
                  </a:solidFill>
                  <a:latin typeface="+mj-lt"/>
                  <a:cs typeface="Arial" charset="0"/>
                </a:rPr>
                <a:t>ullamcorper</a:t>
              </a:r>
              <a:r>
                <a:rPr lang="en-GB" sz="800" kern="0" dirty="0" smtClean="0">
                  <a:solidFill>
                    <a:schemeClr val="bg2"/>
                  </a:solidFill>
                  <a:latin typeface="+mj-lt"/>
                  <a:cs typeface="Arial" charset="0"/>
                </a:rPr>
                <a:t> quam. </a:t>
              </a:r>
            </a:p>
          </p:txBody>
        </p:sp>
        <p:sp>
          <p:nvSpPr>
            <p:cNvPr id="62" name="Freeform 126"/>
            <p:cNvSpPr>
              <a:spLocks noEditPoints="1"/>
            </p:cNvSpPr>
            <p:nvPr/>
          </p:nvSpPr>
          <p:spPr bwMode="auto">
            <a:xfrm>
              <a:off x="2047092" y="4540404"/>
              <a:ext cx="226945" cy="341737"/>
            </a:xfrm>
            <a:custGeom>
              <a:avLst/>
              <a:gdLst>
                <a:gd name="T0" fmla="*/ 307 w 518"/>
                <a:gd name="T1" fmla="*/ 577 h 778"/>
                <a:gd name="T2" fmla="*/ 373 w 518"/>
                <a:gd name="T3" fmla="*/ 536 h 778"/>
                <a:gd name="T4" fmla="*/ 414 w 518"/>
                <a:gd name="T5" fmla="*/ 469 h 778"/>
                <a:gd name="T6" fmla="*/ 98 w 518"/>
                <a:gd name="T7" fmla="*/ 324 h 778"/>
                <a:gd name="T8" fmla="*/ 105 w 518"/>
                <a:gd name="T9" fmla="*/ 469 h 778"/>
                <a:gd name="T10" fmla="*/ 145 w 518"/>
                <a:gd name="T11" fmla="*/ 536 h 778"/>
                <a:gd name="T12" fmla="*/ 211 w 518"/>
                <a:gd name="T13" fmla="*/ 577 h 778"/>
                <a:gd name="T14" fmla="*/ 486 w 518"/>
                <a:gd name="T15" fmla="*/ 324 h 778"/>
                <a:gd name="T16" fmla="*/ 449 w 518"/>
                <a:gd name="T17" fmla="*/ 463 h 778"/>
                <a:gd name="T18" fmla="*/ 409 w 518"/>
                <a:gd name="T19" fmla="*/ 548 h 778"/>
                <a:gd name="T20" fmla="*/ 334 w 518"/>
                <a:gd name="T21" fmla="*/ 603 h 778"/>
                <a:gd name="T22" fmla="*/ 259 w 518"/>
                <a:gd name="T23" fmla="*/ 619 h 778"/>
                <a:gd name="T24" fmla="*/ 166 w 518"/>
                <a:gd name="T25" fmla="*/ 595 h 778"/>
                <a:gd name="T26" fmla="*/ 98 w 518"/>
                <a:gd name="T27" fmla="*/ 532 h 778"/>
                <a:gd name="T28" fmla="*/ 66 w 518"/>
                <a:gd name="T29" fmla="*/ 444 h 778"/>
                <a:gd name="T30" fmla="*/ 26 w 518"/>
                <a:gd name="T31" fmla="*/ 325 h 778"/>
                <a:gd name="T32" fmla="*/ 3 w 518"/>
                <a:gd name="T33" fmla="*/ 344 h 778"/>
                <a:gd name="T34" fmla="*/ 3 w 518"/>
                <a:gd name="T35" fmla="*/ 369 h 778"/>
                <a:gd name="T36" fmla="*/ 26 w 518"/>
                <a:gd name="T37" fmla="*/ 389 h 778"/>
                <a:gd name="T38" fmla="*/ 36 w 518"/>
                <a:gd name="T39" fmla="*/ 466 h 778"/>
                <a:gd name="T40" fmla="*/ 76 w 518"/>
                <a:gd name="T41" fmla="*/ 557 h 778"/>
                <a:gd name="T42" fmla="*/ 151 w 518"/>
                <a:gd name="T43" fmla="*/ 623 h 778"/>
                <a:gd name="T44" fmla="*/ 226 w 518"/>
                <a:gd name="T45" fmla="*/ 713 h 778"/>
                <a:gd name="T46" fmla="*/ 112 w 518"/>
                <a:gd name="T47" fmla="*/ 719 h 778"/>
                <a:gd name="T48" fmla="*/ 98 w 518"/>
                <a:gd name="T49" fmla="*/ 745 h 778"/>
                <a:gd name="T50" fmla="*/ 420 w 518"/>
                <a:gd name="T51" fmla="*/ 739 h 778"/>
                <a:gd name="T52" fmla="*/ 401 w 518"/>
                <a:gd name="T53" fmla="*/ 715 h 778"/>
                <a:gd name="T54" fmla="*/ 291 w 518"/>
                <a:gd name="T55" fmla="*/ 648 h 778"/>
                <a:gd name="T56" fmla="*/ 385 w 518"/>
                <a:gd name="T57" fmla="*/ 612 h 778"/>
                <a:gd name="T58" fmla="*/ 453 w 518"/>
                <a:gd name="T59" fmla="*/ 541 h 778"/>
                <a:gd name="T60" fmla="*/ 485 w 518"/>
                <a:gd name="T61" fmla="*/ 445 h 778"/>
                <a:gd name="T62" fmla="*/ 498 w 518"/>
                <a:gd name="T63" fmla="*/ 386 h 778"/>
                <a:gd name="T64" fmla="*/ 517 w 518"/>
                <a:gd name="T65" fmla="*/ 363 h 778"/>
                <a:gd name="T66" fmla="*/ 512 w 518"/>
                <a:gd name="T67" fmla="*/ 338 h 778"/>
                <a:gd name="T68" fmla="*/ 486 w 518"/>
                <a:gd name="T69" fmla="*/ 324 h 778"/>
                <a:gd name="T70" fmla="*/ 297 w 518"/>
                <a:gd name="T71" fmla="*/ 225 h 778"/>
                <a:gd name="T72" fmla="*/ 289 w 518"/>
                <a:gd name="T73" fmla="*/ 204 h 778"/>
                <a:gd name="T74" fmla="*/ 421 w 518"/>
                <a:gd name="T75" fmla="*/ 162 h 778"/>
                <a:gd name="T76" fmla="*/ 289 w 518"/>
                <a:gd name="T77" fmla="*/ 151 h 778"/>
                <a:gd name="T78" fmla="*/ 297 w 518"/>
                <a:gd name="T79" fmla="*/ 131 h 778"/>
                <a:gd name="T80" fmla="*/ 408 w 518"/>
                <a:gd name="T81" fmla="*/ 97 h 778"/>
                <a:gd name="T82" fmla="*/ 289 w 518"/>
                <a:gd name="T83" fmla="*/ 88 h 778"/>
                <a:gd name="T84" fmla="*/ 297 w 518"/>
                <a:gd name="T85" fmla="*/ 66 h 778"/>
                <a:gd name="T86" fmla="*/ 363 w 518"/>
                <a:gd name="T87" fmla="*/ 38 h 778"/>
                <a:gd name="T88" fmla="*/ 278 w 518"/>
                <a:gd name="T89" fmla="*/ 1 h 778"/>
                <a:gd name="T90" fmla="*/ 202 w 518"/>
                <a:gd name="T91" fmla="*/ 9 h 778"/>
                <a:gd name="T92" fmla="*/ 130 w 518"/>
                <a:gd name="T93" fmla="*/ 65 h 778"/>
                <a:gd name="T94" fmla="*/ 230 w 518"/>
                <a:gd name="T95" fmla="*/ 74 h 778"/>
                <a:gd name="T96" fmla="*/ 220 w 518"/>
                <a:gd name="T97" fmla="*/ 96 h 778"/>
                <a:gd name="T98" fmla="*/ 100 w 518"/>
                <a:gd name="T99" fmla="*/ 130 h 778"/>
                <a:gd name="T100" fmla="*/ 230 w 518"/>
                <a:gd name="T101" fmla="*/ 139 h 778"/>
                <a:gd name="T102" fmla="*/ 220 w 518"/>
                <a:gd name="T103" fmla="*/ 161 h 778"/>
                <a:gd name="T104" fmla="*/ 214 w 518"/>
                <a:gd name="T105" fmla="*/ 195 h 778"/>
                <a:gd name="T106" fmla="*/ 231 w 518"/>
                <a:gd name="T107" fmla="*/ 210 h 778"/>
                <a:gd name="T108" fmla="*/ 98 w 518"/>
                <a:gd name="T109" fmla="*/ 226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8" h="778">
                  <a:moveTo>
                    <a:pt x="259" y="584"/>
                  </a:moveTo>
                  <a:lnTo>
                    <a:pt x="259" y="584"/>
                  </a:lnTo>
                  <a:lnTo>
                    <a:pt x="276" y="583"/>
                  </a:lnTo>
                  <a:lnTo>
                    <a:pt x="291" y="580"/>
                  </a:lnTo>
                  <a:lnTo>
                    <a:pt x="307" y="577"/>
                  </a:lnTo>
                  <a:lnTo>
                    <a:pt x="322" y="571"/>
                  </a:lnTo>
                  <a:lnTo>
                    <a:pt x="336" y="563"/>
                  </a:lnTo>
                  <a:lnTo>
                    <a:pt x="349" y="556"/>
                  </a:lnTo>
                  <a:lnTo>
                    <a:pt x="362" y="547"/>
                  </a:lnTo>
                  <a:lnTo>
                    <a:pt x="373" y="536"/>
                  </a:lnTo>
                  <a:lnTo>
                    <a:pt x="384" y="525"/>
                  </a:lnTo>
                  <a:lnTo>
                    <a:pt x="393" y="512"/>
                  </a:lnTo>
                  <a:lnTo>
                    <a:pt x="402" y="498"/>
                  </a:lnTo>
                  <a:lnTo>
                    <a:pt x="408" y="484"/>
                  </a:lnTo>
                  <a:lnTo>
                    <a:pt x="414" y="469"/>
                  </a:lnTo>
                  <a:lnTo>
                    <a:pt x="417" y="454"/>
                  </a:lnTo>
                  <a:lnTo>
                    <a:pt x="420" y="438"/>
                  </a:lnTo>
                  <a:lnTo>
                    <a:pt x="421" y="421"/>
                  </a:lnTo>
                  <a:lnTo>
                    <a:pt x="421" y="324"/>
                  </a:lnTo>
                  <a:lnTo>
                    <a:pt x="98" y="324"/>
                  </a:lnTo>
                  <a:lnTo>
                    <a:pt x="98" y="421"/>
                  </a:lnTo>
                  <a:lnTo>
                    <a:pt x="98" y="421"/>
                  </a:lnTo>
                  <a:lnTo>
                    <a:pt x="98" y="438"/>
                  </a:lnTo>
                  <a:lnTo>
                    <a:pt x="100" y="454"/>
                  </a:lnTo>
                  <a:lnTo>
                    <a:pt x="105" y="469"/>
                  </a:lnTo>
                  <a:lnTo>
                    <a:pt x="110" y="484"/>
                  </a:lnTo>
                  <a:lnTo>
                    <a:pt x="117" y="498"/>
                  </a:lnTo>
                  <a:lnTo>
                    <a:pt x="125" y="512"/>
                  </a:lnTo>
                  <a:lnTo>
                    <a:pt x="134" y="525"/>
                  </a:lnTo>
                  <a:lnTo>
                    <a:pt x="145" y="536"/>
                  </a:lnTo>
                  <a:lnTo>
                    <a:pt x="157" y="547"/>
                  </a:lnTo>
                  <a:lnTo>
                    <a:pt x="169" y="556"/>
                  </a:lnTo>
                  <a:lnTo>
                    <a:pt x="182" y="563"/>
                  </a:lnTo>
                  <a:lnTo>
                    <a:pt x="196" y="571"/>
                  </a:lnTo>
                  <a:lnTo>
                    <a:pt x="211" y="577"/>
                  </a:lnTo>
                  <a:lnTo>
                    <a:pt x="226" y="580"/>
                  </a:lnTo>
                  <a:lnTo>
                    <a:pt x="242" y="583"/>
                  </a:lnTo>
                  <a:lnTo>
                    <a:pt x="259" y="584"/>
                  </a:lnTo>
                  <a:lnTo>
                    <a:pt x="259" y="584"/>
                  </a:lnTo>
                  <a:close/>
                  <a:moveTo>
                    <a:pt x="486" y="324"/>
                  </a:moveTo>
                  <a:lnTo>
                    <a:pt x="453" y="324"/>
                  </a:lnTo>
                  <a:lnTo>
                    <a:pt x="453" y="424"/>
                  </a:lnTo>
                  <a:lnTo>
                    <a:pt x="453" y="424"/>
                  </a:lnTo>
                  <a:lnTo>
                    <a:pt x="452" y="444"/>
                  </a:lnTo>
                  <a:lnTo>
                    <a:pt x="449" y="463"/>
                  </a:lnTo>
                  <a:lnTo>
                    <a:pt x="444" y="482"/>
                  </a:lnTo>
                  <a:lnTo>
                    <a:pt x="438" y="500"/>
                  </a:lnTo>
                  <a:lnTo>
                    <a:pt x="429" y="516"/>
                  </a:lnTo>
                  <a:lnTo>
                    <a:pt x="420" y="532"/>
                  </a:lnTo>
                  <a:lnTo>
                    <a:pt x="409" y="548"/>
                  </a:lnTo>
                  <a:lnTo>
                    <a:pt x="396" y="561"/>
                  </a:lnTo>
                  <a:lnTo>
                    <a:pt x="382" y="574"/>
                  </a:lnTo>
                  <a:lnTo>
                    <a:pt x="367" y="585"/>
                  </a:lnTo>
                  <a:lnTo>
                    <a:pt x="351" y="595"/>
                  </a:lnTo>
                  <a:lnTo>
                    <a:pt x="334" y="603"/>
                  </a:lnTo>
                  <a:lnTo>
                    <a:pt x="316" y="609"/>
                  </a:lnTo>
                  <a:lnTo>
                    <a:pt x="298" y="614"/>
                  </a:lnTo>
                  <a:lnTo>
                    <a:pt x="279" y="618"/>
                  </a:lnTo>
                  <a:lnTo>
                    <a:pt x="259" y="619"/>
                  </a:lnTo>
                  <a:lnTo>
                    <a:pt x="259" y="619"/>
                  </a:lnTo>
                  <a:lnTo>
                    <a:pt x="239" y="618"/>
                  </a:lnTo>
                  <a:lnTo>
                    <a:pt x="220" y="614"/>
                  </a:lnTo>
                  <a:lnTo>
                    <a:pt x="201" y="609"/>
                  </a:lnTo>
                  <a:lnTo>
                    <a:pt x="183" y="603"/>
                  </a:lnTo>
                  <a:lnTo>
                    <a:pt x="166" y="595"/>
                  </a:lnTo>
                  <a:lnTo>
                    <a:pt x="151" y="585"/>
                  </a:lnTo>
                  <a:lnTo>
                    <a:pt x="136" y="574"/>
                  </a:lnTo>
                  <a:lnTo>
                    <a:pt x="122" y="561"/>
                  </a:lnTo>
                  <a:lnTo>
                    <a:pt x="110" y="548"/>
                  </a:lnTo>
                  <a:lnTo>
                    <a:pt x="98" y="532"/>
                  </a:lnTo>
                  <a:lnTo>
                    <a:pt x="88" y="516"/>
                  </a:lnTo>
                  <a:lnTo>
                    <a:pt x="80" y="500"/>
                  </a:lnTo>
                  <a:lnTo>
                    <a:pt x="74" y="482"/>
                  </a:lnTo>
                  <a:lnTo>
                    <a:pt x="69" y="463"/>
                  </a:lnTo>
                  <a:lnTo>
                    <a:pt x="66" y="444"/>
                  </a:lnTo>
                  <a:lnTo>
                    <a:pt x="65" y="424"/>
                  </a:lnTo>
                  <a:lnTo>
                    <a:pt x="65" y="324"/>
                  </a:lnTo>
                  <a:lnTo>
                    <a:pt x="33" y="324"/>
                  </a:lnTo>
                  <a:lnTo>
                    <a:pt x="33" y="324"/>
                  </a:lnTo>
                  <a:lnTo>
                    <a:pt x="26" y="325"/>
                  </a:lnTo>
                  <a:lnTo>
                    <a:pt x="20" y="326"/>
                  </a:lnTo>
                  <a:lnTo>
                    <a:pt x="15" y="330"/>
                  </a:lnTo>
                  <a:lnTo>
                    <a:pt x="10" y="333"/>
                  </a:lnTo>
                  <a:lnTo>
                    <a:pt x="6" y="338"/>
                  </a:lnTo>
                  <a:lnTo>
                    <a:pt x="3" y="344"/>
                  </a:lnTo>
                  <a:lnTo>
                    <a:pt x="0" y="350"/>
                  </a:lnTo>
                  <a:lnTo>
                    <a:pt x="0" y="356"/>
                  </a:lnTo>
                  <a:lnTo>
                    <a:pt x="0" y="356"/>
                  </a:lnTo>
                  <a:lnTo>
                    <a:pt x="0" y="363"/>
                  </a:lnTo>
                  <a:lnTo>
                    <a:pt x="3" y="369"/>
                  </a:lnTo>
                  <a:lnTo>
                    <a:pt x="6" y="374"/>
                  </a:lnTo>
                  <a:lnTo>
                    <a:pt x="10" y="379"/>
                  </a:lnTo>
                  <a:lnTo>
                    <a:pt x="15" y="383"/>
                  </a:lnTo>
                  <a:lnTo>
                    <a:pt x="20" y="386"/>
                  </a:lnTo>
                  <a:lnTo>
                    <a:pt x="26" y="389"/>
                  </a:lnTo>
                  <a:lnTo>
                    <a:pt x="33" y="389"/>
                  </a:lnTo>
                  <a:lnTo>
                    <a:pt x="33" y="424"/>
                  </a:lnTo>
                  <a:lnTo>
                    <a:pt x="33" y="424"/>
                  </a:lnTo>
                  <a:lnTo>
                    <a:pt x="34" y="445"/>
                  </a:lnTo>
                  <a:lnTo>
                    <a:pt x="36" y="466"/>
                  </a:lnTo>
                  <a:lnTo>
                    <a:pt x="41" y="485"/>
                  </a:lnTo>
                  <a:lnTo>
                    <a:pt x="47" y="504"/>
                  </a:lnTo>
                  <a:lnTo>
                    <a:pt x="56" y="524"/>
                  </a:lnTo>
                  <a:lnTo>
                    <a:pt x="65" y="541"/>
                  </a:lnTo>
                  <a:lnTo>
                    <a:pt x="76" y="557"/>
                  </a:lnTo>
                  <a:lnTo>
                    <a:pt x="88" y="573"/>
                  </a:lnTo>
                  <a:lnTo>
                    <a:pt x="102" y="588"/>
                  </a:lnTo>
                  <a:lnTo>
                    <a:pt x="117" y="601"/>
                  </a:lnTo>
                  <a:lnTo>
                    <a:pt x="133" y="612"/>
                  </a:lnTo>
                  <a:lnTo>
                    <a:pt x="151" y="623"/>
                  </a:lnTo>
                  <a:lnTo>
                    <a:pt x="169" y="631"/>
                  </a:lnTo>
                  <a:lnTo>
                    <a:pt x="187" y="638"/>
                  </a:lnTo>
                  <a:lnTo>
                    <a:pt x="206" y="644"/>
                  </a:lnTo>
                  <a:lnTo>
                    <a:pt x="226" y="648"/>
                  </a:lnTo>
                  <a:lnTo>
                    <a:pt x="226" y="713"/>
                  </a:lnTo>
                  <a:lnTo>
                    <a:pt x="130" y="713"/>
                  </a:lnTo>
                  <a:lnTo>
                    <a:pt x="130" y="713"/>
                  </a:lnTo>
                  <a:lnTo>
                    <a:pt x="123" y="714"/>
                  </a:lnTo>
                  <a:lnTo>
                    <a:pt x="117" y="715"/>
                  </a:lnTo>
                  <a:lnTo>
                    <a:pt x="112" y="719"/>
                  </a:lnTo>
                  <a:lnTo>
                    <a:pt x="107" y="723"/>
                  </a:lnTo>
                  <a:lnTo>
                    <a:pt x="102" y="727"/>
                  </a:lnTo>
                  <a:lnTo>
                    <a:pt x="100" y="733"/>
                  </a:lnTo>
                  <a:lnTo>
                    <a:pt x="98" y="739"/>
                  </a:lnTo>
                  <a:lnTo>
                    <a:pt x="98" y="745"/>
                  </a:lnTo>
                  <a:lnTo>
                    <a:pt x="98" y="778"/>
                  </a:lnTo>
                  <a:lnTo>
                    <a:pt x="421" y="778"/>
                  </a:lnTo>
                  <a:lnTo>
                    <a:pt x="421" y="745"/>
                  </a:lnTo>
                  <a:lnTo>
                    <a:pt x="421" y="745"/>
                  </a:lnTo>
                  <a:lnTo>
                    <a:pt x="420" y="739"/>
                  </a:lnTo>
                  <a:lnTo>
                    <a:pt x="419" y="733"/>
                  </a:lnTo>
                  <a:lnTo>
                    <a:pt x="415" y="727"/>
                  </a:lnTo>
                  <a:lnTo>
                    <a:pt x="411" y="723"/>
                  </a:lnTo>
                  <a:lnTo>
                    <a:pt x="407" y="719"/>
                  </a:lnTo>
                  <a:lnTo>
                    <a:pt x="401" y="715"/>
                  </a:lnTo>
                  <a:lnTo>
                    <a:pt x="395" y="714"/>
                  </a:lnTo>
                  <a:lnTo>
                    <a:pt x="389" y="713"/>
                  </a:lnTo>
                  <a:lnTo>
                    <a:pt x="291" y="713"/>
                  </a:lnTo>
                  <a:lnTo>
                    <a:pt x="291" y="648"/>
                  </a:lnTo>
                  <a:lnTo>
                    <a:pt x="291" y="648"/>
                  </a:lnTo>
                  <a:lnTo>
                    <a:pt x="312" y="644"/>
                  </a:lnTo>
                  <a:lnTo>
                    <a:pt x="331" y="638"/>
                  </a:lnTo>
                  <a:lnTo>
                    <a:pt x="350" y="631"/>
                  </a:lnTo>
                  <a:lnTo>
                    <a:pt x="368" y="623"/>
                  </a:lnTo>
                  <a:lnTo>
                    <a:pt x="385" y="612"/>
                  </a:lnTo>
                  <a:lnTo>
                    <a:pt x="401" y="601"/>
                  </a:lnTo>
                  <a:lnTo>
                    <a:pt x="416" y="588"/>
                  </a:lnTo>
                  <a:lnTo>
                    <a:pt x="429" y="573"/>
                  </a:lnTo>
                  <a:lnTo>
                    <a:pt x="441" y="557"/>
                  </a:lnTo>
                  <a:lnTo>
                    <a:pt x="453" y="541"/>
                  </a:lnTo>
                  <a:lnTo>
                    <a:pt x="463" y="523"/>
                  </a:lnTo>
                  <a:lnTo>
                    <a:pt x="470" y="504"/>
                  </a:lnTo>
                  <a:lnTo>
                    <a:pt x="477" y="485"/>
                  </a:lnTo>
                  <a:lnTo>
                    <a:pt x="481" y="466"/>
                  </a:lnTo>
                  <a:lnTo>
                    <a:pt x="485" y="445"/>
                  </a:lnTo>
                  <a:lnTo>
                    <a:pt x="486" y="424"/>
                  </a:lnTo>
                  <a:lnTo>
                    <a:pt x="486" y="389"/>
                  </a:lnTo>
                  <a:lnTo>
                    <a:pt x="486" y="389"/>
                  </a:lnTo>
                  <a:lnTo>
                    <a:pt x="492" y="389"/>
                  </a:lnTo>
                  <a:lnTo>
                    <a:pt x="498" y="386"/>
                  </a:lnTo>
                  <a:lnTo>
                    <a:pt x="504" y="383"/>
                  </a:lnTo>
                  <a:lnTo>
                    <a:pt x="509" y="379"/>
                  </a:lnTo>
                  <a:lnTo>
                    <a:pt x="512" y="374"/>
                  </a:lnTo>
                  <a:lnTo>
                    <a:pt x="515" y="369"/>
                  </a:lnTo>
                  <a:lnTo>
                    <a:pt x="517" y="363"/>
                  </a:lnTo>
                  <a:lnTo>
                    <a:pt x="518" y="356"/>
                  </a:lnTo>
                  <a:lnTo>
                    <a:pt x="518" y="356"/>
                  </a:lnTo>
                  <a:lnTo>
                    <a:pt x="517" y="350"/>
                  </a:lnTo>
                  <a:lnTo>
                    <a:pt x="515" y="344"/>
                  </a:lnTo>
                  <a:lnTo>
                    <a:pt x="512" y="338"/>
                  </a:lnTo>
                  <a:lnTo>
                    <a:pt x="509" y="333"/>
                  </a:lnTo>
                  <a:lnTo>
                    <a:pt x="504" y="330"/>
                  </a:lnTo>
                  <a:lnTo>
                    <a:pt x="498" y="326"/>
                  </a:lnTo>
                  <a:lnTo>
                    <a:pt x="492" y="325"/>
                  </a:lnTo>
                  <a:lnTo>
                    <a:pt x="486" y="324"/>
                  </a:lnTo>
                  <a:lnTo>
                    <a:pt x="486" y="324"/>
                  </a:lnTo>
                  <a:close/>
                  <a:moveTo>
                    <a:pt x="421" y="226"/>
                  </a:moveTo>
                  <a:lnTo>
                    <a:pt x="303" y="226"/>
                  </a:lnTo>
                  <a:lnTo>
                    <a:pt x="303" y="226"/>
                  </a:lnTo>
                  <a:lnTo>
                    <a:pt x="297" y="225"/>
                  </a:lnTo>
                  <a:lnTo>
                    <a:pt x="292" y="222"/>
                  </a:lnTo>
                  <a:lnTo>
                    <a:pt x="289" y="216"/>
                  </a:lnTo>
                  <a:lnTo>
                    <a:pt x="288" y="210"/>
                  </a:lnTo>
                  <a:lnTo>
                    <a:pt x="288" y="210"/>
                  </a:lnTo>
                  <a:lnTo>
                    <a:pt x="289" y="204"/>
                  </a:lnTo>
                  <a:lnTo>
                    <a:pt x="292" y="198"/>
                  </a:lnTo>
                  <a:lnTo>
                    <a:pt x="297" y="196"/>
                  </a:lnTo>
                  <a:lnTo>
                    <a:pt x="303" y="195"/>
                  </a:lnTo>
                  <a:lnTo>
                    <a:pt x="421" y="195"/>
                  </a:lnTo>
                  <a:lnTo>
                    <a:pt x="421" y="162"/>
                  </a:lnTo>
                  <a:lnTo>
                    <a:pt x="303" y="162"/>
                  </a:lnTo>
                  <a:lnTo>
                    <a:pt x="303" y="162"/>
                  </a:lnTo>
                  <a:lnTo>
                    <a:pt x="297" y="161"/>
                  </a:lnTo>
                  <a:lnTo>
                    <a:pt x="292" y="157"/>
                  </a:lnTo>
                  <a:lnTo>
                    <a:pt x="289" y="151"/>
                  </a:lnTo>
                  <a:lnTo>
                    <a:pt x="288" y="145"/>
                  </a:lnTo>
                  <a:lnTo>
                    <a:pt x="288" y="145"/>
                  </a:lnTo>
                  <a:lnTo>
                    <a:pt x="289" y="139"/>
                  </a:lnTo>
                  <a:lnTo>
                    <a:pt x="292" y="135"/>
                  </a:lnTo>
                  <a:lnTo>
                    <a:pt x="297" y="131"/>
                  </a:lnTo>
                  <a:lnTo>
                    <a:pt x="303" y="130"/>
                  </a:lnTo>
                  <a:lnTo>
                    <a:pt x="417" y="130"/>
                  </a:lnTo>
                  <a:lnTo>
                    <a:pt x="417" y="130"/>
                  </a:lnTo>
                  <a:lnTo>
                    <a:pt x="414" y="113"/>
                  </a:lnTo>
                  <a:lnTo>
                    <a:pt x="408" y="97"/>
                  </a:lnTo>
                  <a:lnTo>
                    <a:pt x="303" y="97"/>
                  </a:lnTo>
                  <a:lnTo>
                    <a:pt x="303" y="97"/>
                  </a:lnTo>
                  <a:lnTo>
                    <a:pt x="297" y="96"/>
                  </a:lnTo>
                  <a:lnTo>
                    <a:pt x="292" y="92"/>
                  </a:lnTo>
                  <a:lnTo>
                    <a:pt x="289" y="88"/>
                  </a:lnTo>
                  <a:lnTo>
                    <a:pt x="288" y="80"/>
                  </a:lnTo>
                  <a:lnTo>
                    <a:pt x="288" y="80"/>
                  </a:lnTo>
                  <a:lnTo>
                    <a:pt x="289" y="74"/>
                  </a:lnTo>
                  <a:lnTo>
                    <a:pt x="292" y="69"/>
                  </a:lnTo>
                  <a:lnTo>
                    <a:pt x="297" y="66"/>
                  </a:lnTo>
                  <a:lnTo>
                    <a:pt x="303" y="65"/>
                  </a:lnTo>
                  <a:lnTo>
                    <a:pt x="389" y="65"/>
                  </a:lnTo>
                  <a:lnTo>
                    <a:pt x="389" y="65"/>
                  </a:lnTo>
                  <a:lnTo>
                    <a:pt x="376" y="50"/>
                  </a:lnTo>
                  <a:lnTo>
                    <a:pt x="363" y="38"/>
                  </a:lnTo>
                  <a:lnTo>
                    <a:pt x="349" y="27"/>
                  </a:lnTo>
                  <a:lnTo>
                    <a:pt x="332" y="18"/>
                  </a:lnTo>
                  <a:lnTo>
                    <a:pt x="315" y="9"/>
                  </a:lnTo>
                  <a:lnTo>
                    <a:pt x="297" y="4"/>
                  </a:lnTo>
                  <a:lnTo>
                    <a:pt x="278" y="1"/>
                  </a:lnTo>
                  <a:lnTo>
                    <a:pt x="259" y="0"/>
                  </a:lnTo>
                  <a:lnTo>
                    <a:pt x="259" y="0"/>
                  </a:lnTo>
                  <a:lnTo>
                    <a:pt x="239" y="1"/>
                  </a:lnTo>
                  <a:lnTo>
                    <a:pt x="220" y="4"/>
                  </a:lnTo>
                  <a:lnTo>
                    <a:pt x="202" y="9"/>
                  </a:lnTo>
                  <a:lnTo>
                    <a:pt x="185" y="18"/>
                  </a:lnTo>
                  <a:lnTo>
                    <a:pt x="170" y="27"/>
                  </a:lnTo>
                  <a:lnTo>
                    <a:pt x="155" y="38"/>
                  </a:lnTo>
                  <a:lnTo>
                    <a:pt x="142" y="50"/>
                  </a:lnTo>
                  <a:lnTo>
                    <a:pt x="130" y="65"/>
                  </a:lnTo>
                  <a:lnTo>
                    <a:pt x="214" y="65"/>
                  </a:lnTo>
                  <a:lnTo>
                    <a:pt x="214" y="65"/>
                  </a:lnTo>
                  <a:lnTo>
                    <a:pt x="220" y="66"/>
                  </a:lnTo>
                  <a:lnTo>
                    <a:pt x="226" y="69"/>
                  </a:lnTo>
                  <a:lnTo>
                    <a:pt x="230" y="74"/>
                  </a:lnTo>
                  <a:lnTo>
                    <a:pt x="231" y="80"/>
                  </a:lnTo>
                  <a:lnTo>
                    <a:pt x="231" y="80"/>
                  </a:lnTo>
                  <a:lnTo>
                    <a:pt x="230" y="88"/>
                  </a:lnTo>
                  <a:lnTo>
                    <a:pt x="226" y="92"/>
                  </a:lnTo>
                  <a:lnTo>
                    <a:pt x="220" y="96"/>
                  </a:lnTo>
                  <a:lnTo>
                    <a:pt x="214" y="97"/>
                  </a:lnTo>
                  <a:lnTo>
                    <a:pt x="111" y="97"/>
                  </a:lnTo>
                  <a:lnTo>
                    <a:pt x="111" y="97"/>
                  </a:lnTo>
                  <a:lnTo>
                    <a:pt x="105" y="113"/>
                  </a:lnTo>
                  <a:lnTo>
                    <a:pt x="100" y="130"/>
                  </a:lnTo>
                  <a:lnTo>
                    <a:pt x="214" y="130"/>
                  </a:lnTo>
                  <a:lnTo>
                    <a:pt x="214" y="130"/>
                  </a:lnTo>
                  <a:lnTo>
                    <a:pt x="220" y="131"/>
                  </a:lnTo>
                  <a:lnTo>
                    <a:pt x="226" y="135"/>
                  </a:lnTo>
                  <a:lnTo>
                    <a:pt x="230" y="139"/>
                  </a:lnTo>
                  <a:lnTo>
                    <a:pt x="231" y="145"/>
                  </a:lnTo>
                  <a:lnTo>
                    <a:pt x="231" y="145"/>
                  </a:lnTo>
                  <a:lnTo>
                    <a:pt x="230" y="151"/>
                  </a:lnTo>
                  <a:lnTo>
                    <a:pt x="226" y="157"/>
                  </a:lnTo>
                  <a:lnTo>
                    <a:pt x="220" y="161"/>
                  </a:lnTo>
                  <a:lnTo>
                    <a:pt x="214" y="162"/>
                  </a:lnTo>
                  <a:lnTo>
                    <a:pt x="98" y="162"/>
                  </a:lnTo>
                  <a:lnTo>
                    <a:pt x="98" y="195"/>
                  </a:lnTo>
                  <a:lnTo>
                    <a:pt x="214" y="195"/>
                  </a:lnTo>
                  <a:lnTo>
                    <a:pt x="214" y="195"/>
                  </a:lnTo>
                  <a:lnTo>
                    <a:pt x="220" y="196"/>
                  </a:lnTo>
                  <a:lnTo>
                    <a:pt x="226" y="198"/>
                  </a:lnTo>
                  <a:lnTo>
                    <a:pt x="230" y="204"/>
                  </a:lnTo>
                  <a:lnTo>
                    <a:pt x="231" y="210"/>
                  </a:lnTo>
                  <a:lnTo>
                    <a:pt x="231" y="210"/>
                  </a:lnTo>
                  <a:lnTo>
                    <a:pt x="230" y="216"/>
                  </a:lnTo>
                  <a:lnTo>
                    <a:pt x="226" y="222"/>
                  </a:lnTo>
                  <a:lnTo>
                    <a:pt x="220" y="225"/>
                  </a:lnTo>
                  <a:lnTo>
                    <a:pt x="214" y="226"/>
                  </a:lnTo>
                  <a:lnTo>
                    <a:pt x="98" y="226"/>
                  </a:lnTo>
                  <a:lnTo>
                    <a:pt x="98" y="291"/>
                  </a:lnTo>
                  <a:lnTo>
                    <a:pt x="421" y="291"/>
                  </a:lnTo>
                  <a:lnTo>
                    <a:pt x="421" y="22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3" name="Freeform 6"/>
            <p:cNvSpPr>
              <a:spLocks noEditPoints="1"/>
            </p:cNvSpPr>
            <p:nvPr/>
          </p:nvSpPr>
          <p:spPr bwMode="auto">
            <a:xfrm>
              <a:off x="3012318" y="4949269"/>
              <a:ext cx="315076" cy="313717"/>
            </a:xfrm>
            <a:custGeom>
              <a:avLst/>
              <a:gdLst>
                <a:gd name="T0" fmla="*/ 46 w 697"/>
                <a:gd name="T1" fmla="*/ 204 h 694"/>
                <a:gd name="T2" fmla="*/ 10 w 697"/>
                <a:gd name="T3" fmla="*/ 228 h 694"/>
                <a:gd name="T4" fmla="*/ 0 w 697"/>
                <a:gd name="T5" fmla="*/ 637 h 694"/>
                <a:gd name="T6" fmla="*/ 10 w 697"/>
                <a:gd name="T7" fmla="*/ 669 h 694"/>
                <a:gd name="T8" fmla="*/ 46 w 697"/>
                <a:gd name="T9" fmla="*/ 693 h 694"/>
                <a:gd name="T10" fmla="*/ 651 w 697"/>
                <a:gd name="T11" fmla="*/ 693 h 694"/>
                <a:gd name="T12" fmla="*/ 687 w 697"/>
                <a:gd name="T13" fmla="*/ 669 h 694"/>
                <a:gd name="T14" fmla="*/ 697 w 697"/>
                <a:gd name="T15" fmla="*/ 260 h 694"/>
                <a:gd name="T16" fmla="*/ 687 w 697"/>
                <a:gd name="T17" fmla="*/ 228 h 694"/>
                <a:gd name="T18" fmla="*/ 651 w 697"/>
                <a:gd name="T19" fmla="*/ 204 h 694"/>
                <a:gd name="T20" fmla="*/ 523 w 697"/>
                <a:gd name="T21" fmla="*/ 622 h 694"/>
                <a:gd name="T22" fmla="*/ 508 w 697"/>
                <a:gd name="T23" fmla="*/ 637 h 694"/>
                <a:gd name="T24" fmla="*/ 63 w 697"/>
                <a:gd name="T25" fmla="*/ 632 h 694"/>
                <a:gd name="T26" fmla="*/ 58 w 697"/>
                <a:gd name="T27" fmla="*/ 275 h 694"/>
                <a:gd name="T28" fmla="*/ 73 w 697"/>
                <a:gd name="T29" fmla="*/ 260 h 694"/>
                <a:gd name="T30" fmla="*/ 519 w 697"/>
                <a:gd name="T31" fmla="*/ 264 h 694"/>
                <a:gd name="T32" fmla="*/ 610 w 697"/>
                <a:gd name="T33" fmla="*/ 525 h 694"/>
                <a:gd name="T34" fmla="*/ 584 w 697"/>
                <a:gd name="T35" fmla="*/ 516 h 694"/>
                <a:gd name="T36" fmla="*/ 563 w 697"/>
                <a:gd name="T37" fmla="*/ 486 h 694"/>
                <a:gd name="T38" fmla="*/ 567 w 697"/>
                <a:gd name="T39" fmla="*/ 459 h 694"/>
                <a:gd name="T40" fmla="*/ 592 w 697"/>
                <a:gd name="T41" fmla="*/ 433 h 694"/>
                <a:gd name="T42" fmla="*/ 620 w 697"/>
                <a:gd name="T43" fmla="*/ 431 h 694"/>
                <a:gd name="T44" fmla="*/ 649 w 697"/>
                <a:gd name="T45" fmla="*/ 450 h 694"/>
                <a:gd name="T46" fmla="*/ 657 w 697"/>
                <a:gd name="T47" fmla="*/ 477 h 694"/>
                <a:gd name="T48" fmla="*/ 643 w 697"/>
                <a:gd name="T49" fmla="*/ 510 h 694"/>
                <a:gd name="T50" fmla="*/ 610 w 697"/>
                <a:gd name="T51" fmla="*/ 525 h 694"/>
                <a:gd name="T52" fmla="*/ 600 w 697"/>
                <a:gd name="T53" fmla="*/ 378 h 694"/>
                <a:gd name="T54" fmla="*/ 570 w 697"/>
                <a:gd name="T55" fmla="*/ 359 h 694"/>
                <a:gd name="T56" fmla="*/ 563 w 697"/>
                <a:gd name="T57" fmla="*/ 332 h 694"/>
                <a:gd name="T58" fmla="*/ 576 w 697"/>
                <a:gd name="T59" fmla="*/ 299 h 694"/>
                <a:gd name="T60" fmla="*/ 610 w 697"/>
                <a:gd name="T61" fmla="*/ 286 h 694"/>
                <a:gd name="T62" fmla="*/ 637 w 697"/>
                <a:gd name="T63" fmla="*/ 294 h 694"/>
                <a:gd name="T64" fmla="*/ 656 w 697"/>
                <a:gd name="T65" fmla="*/ 323 h 694"/>
                <a:gd name="T66" fmla="*/ 653 w 697"/>
                <a:gd name="T67" fmla="*/ 350 h 694"/>
                <a:gd name="T68" fmla="*/ 628 w 697"/>
                <a:gd name="T69" fmla="*/ 376 h 694"/>
                <a:gd name="T70" fmla="*/ 279 w 697"/>
                <a:gd name="T71" fmla="*/ 139 h 694"/>
                <a:gd name="T72" fmla="*/ 255 w 697"/>
                <a:gd name="T73" fmla="*/ 164 h 694"/>
                <a:gd name="T74" fmla="*/ 443 w 697"/>
                <a:gd name="T75" fmla="*/ 164 h 694"/>
                <a:gd name="T76" fmla="*/ 515 w 697"/>
                <a:gd name="T77" fmla="*/ 43 h 694"/>
                <a:gd name="T78" fmla="*/ 522 w 697"/>
                <a:gd name="T79" fmla="*/ 30 h 694"/>
                <a:gd name="T80" fmla="*/ 519 w 697"/>
                <a:gd name="T81" fmla="*/ 12 h 694"/>
                <a:gd name="T82" fmla="*/ 506 w 697"/>
                <a:gd name="T83" fmla="*/ 2 h 694"/>
                <a:gd name="T84" fmla="*/ 487 w 697"/>
                <a:gd name="T85" fmla="*/ 2 h 694"/>
                <a:gd name="T86" fmla="*/ 369 w 697"/>
                <a:gd name="T87" fmla="*/ 117 h 694"/>
                <a:gd name="T88" fmla="*/ 339 w 697"/>
                <a:gd name="T89" fmla="*/ 116 h 694"/>
                <a:gd name="T90" fmla="*/ 214 w 697"/>
                <a:gd name="T91" fmla="*/ 3 h 694"/>
                <a:gd name="T92" fmla="*/ 196 w 697"/>
                <a:gd name="T93" fmla="*/ 0 h 694"/>
                <a:gd name="T94" fmla="*/ 182 w 697"/>
                <a:gd name="T95" fmla="*/ 7 h 694"/>
                <a:gd name="T96" fmla="*/ 174 w 697"/>
                <a:gd name="T97" fmla="*/ 25 h 694"/>
                <a:gd name="T98" fmla="*/ 182 w 697"/>
                <a:gd name="T99" fmla="*/ 43 h 6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97" h="694">
                  <a:moveTo>
                    <a:pt x="639" y="203"/>
                  </a:moveTo>
                  <a:lnTo>
                    <a:pt x="58" y="203"/>
                  </a:lnTo>
                  <a:lnTo>
                    <a:pt x="58" y="203"/>
                  </a:lnTo>
                  <a:lnTo>
                    <a:pt x="46" y="204"/>
                  </a:lnTo>
                  <a:lnTo>
                    <a:pt x="35" y="206"/>
                  </a:lnTo>
                  <a:lnTo>
                    <a:pt x="26" y="212"/>
                  </a:lnTo>
                  <a:lnTo>
                    <a:pt x="17" y="219"/>
                  </a:lnTo>
                  <a:lnTo>
                    <a:pt x="10" y="228"/>
                  </a:lnTo>
                  <a:lnTo>
                    <a:pt x="5" y="238"/>
                  </a:lnTo>
                  <a:lnTo>
                    <a:pt x="2" y="248"/>
                  </a:lnTo>
                  <a:lnTo>
                    <a:pt x="0" y="260"/>
                  </a:lnTo>
                  <a:lnTo>
                    <a:pt x="0" y="637"/>
                  </a:lnTo>
                  <a:lnTo>
                    <a:pt x="0" y="637"/>
                  </a:lnTo>
                  <a:lnTo>
                    <a:pt x="2" y="649"/>
                  </a:lnTo>
                  <a:lnTo>
                    <a:pt x="5" y="659"/>
                  </a:lnTo>
                  <a:lnTo>
                    <a:pt x="10" y="669"/>
                  </a:lnTo>
                  <a:lnTo>
                    <a:pt x="17" y="677"/>
                  </a:lnTo>
                  <a:lnTo>
                    <a:pt x="26" y="685"/>
                  </a:lnTo>
                  <a:lnTo>
                    <a:pt x="35" y="689"/>
                  </a:lnTo>
                  <a:lnTo>
                    <a:pt x="46" y="693"/>
                  </a:lnTo>
                  <a:lnTo>
                    <a:pt x="58" y="694"/>
                  </a:lnTo>
                  <a:lnTo>
                    <a:pt x="639" y="694"/>
                  </a:lnTo>
                  <a:lnTo>
                    <a:pt x="639" y="694"/>
                  </a:lnTo>
                  <a:lnTo>
                    <a:pt x="651" y="693"/>
                  </a:lnTo>
                  <a:lnTo>
                    <a:pt x="662" y="689"/>
                  </a:lnTo>
                  <a:lnTo>
                    <a:pt x="672" y="685"/>
                  </a:lnTo>
                  <a:lnTo>
                    <a:pt x="680" y="677"/>
                  </a:lnTo>
                  <a:lnTo>
                    <a:pt x="687" y="669"/>
                  </a:lnTo>
                  <a:lnTo>
                    <a:pt x="692" y="659"/>
                  </a:lnTo>
                  <a:lnTo>
                    <a:pt x="696" y="649"/>
                  </a:lnTo>
                  <a:lnTo>
                    <a:pt x="697" y="637"/>
                  </a:lnTo>
                  <a:lnTo>
                    <a:pt x="697" y="260"/>
                  </a:lnTo>
                  <a:lnTo>
                    <a:pt x="697" y="260"/>
                  </a:lnTo>
                  <a:lnTo>
                    <a:pt x="696" y="248"/>
                  </a:lnTo>
                  <a:lnTo>
                    <a:pt x="692" y="238"/>
                  </a:lnTo>
                  <a:lnTo>
                    <a:pt x="687" y="228"/>
                  </a:lnTo>
                  <a:lnTo>
                    <a:pt x="680" y="219"/>
                  </a:lnTo>
                  <a:lnTo>
                    <a:pt x="672" y="212"/>
                  </a:lnTo>
                  <a:lnTo>
                    <a:pt x="662" y="206"/>
                  </a:lnTo>
                  <a:lnTo>
                    <a:pt x="651" y="204"/>
                  </a:lnTo>
                  <a:lnTo>
                    <a:pt x="639" y="203"/>
                  </a:lnTo>
                  <a:lnTo>
                    <a:pt x="639" y="203"/>
                  </a:lnTo>
                  <a:close/>
                  <a:moveTo>
                    <a:pt x="523" y="622"/>
                  </a:moveTo>
                  <a:lnTo>
                    <a:pt x="523" y="622"/>
                  </a:lnTo>
                  <a:lnTo>
                    <a:pt x="522" y="627"/>
                  </a:lnTo>
                  <a:lnTo>
                    <a:pt x="519" y="632"/>
                  </a:lnTo>
                  <a:lnTo>
                    <a:pt x="514" y="635"/>
                  </a:lnTo>
                  <a:lnTo>
                    <a:pt x="508" y="637"/>
                  </a:lnTo>
                  <a:lnTo>
                    <a:pt x="73" y="637"/>
                  </a:lnTo>
                  <a:lnTo>
                    <a:pt x="73" y="637"/>
                  </a:lnTo>
                  <a:lnTo>
                    <a:pt x="68" y="635"/>
                  </a:lnTo>
                  <a:lnTo>
                    <a:pt x="63" y="632"/>
                  </a:lnTo>
                  <a:lnTo>
                    <a:pt x="59" y="627"/>
                  </a:lnTo>
                  <a:lnTo>
                    <a:pt x="58" y="622"/>
                  </a:lnTo>
                  <a:lnTo>
                    <a:pt x="58" y="275"/>
                  </a:lnTo>
                  <a:lnTo>
                    <a:pt x="58" y="275"/>
                  </a:lnTo>
                  <a:lnTo>
                    <a:pt x="59" y="269"/>
                  </a:lnTo>
                  <a:lnTo>
                    <a:pt x="63" y="264"/>
                  </a:lnTo>
                  <a:lnTo>
                    <a:pt x="68" y="262"/>
                  </a:lnTo>
                  <a:lnTo>
                    <a:pt x="73" y="260"/>
                  </a:lnTo>
                  <a:lnTo>
                    <a:pt x="508" y="260"/>
                  </a:lnTo>
                  <a:lnTo>
                    <a:pt x="508" y="260"/>
                  </a:lnTo>
                  <a:lnTo>
                    <a:pt x="514" y="262"/>
                  </a:lnTo>
                  <a:lnTo>
                    <a:pt x="519" y="264"/>
                  </a:lnTo>
                  <a:lnTo>
                    <a:pt x="522" y="269"/>
                  </a:lnTo>
                  <a:lnTo>
                    <a:pt x="523" y="275"/>
                  </a:lnTo>
                  <a:lnTo>
                    <a:pt x="523" y="622"/>
                  </a:lnTo>
                  <a:close/>
                  <a:moveTo>
                    <a:pt x="610" y="525"/>
                  </a:moveTo>
                  <a:lnTo>
                    <a:pt x="610" y="525"/>
                  </a:lnTo>
                  <a:lnTo>
                    <a:pt x="600" y="524"/>
                  </a:lnTo>
                  <a:lnTo>
                    <a:pt x="592" y="520"/>
                  </a:lnTo>
                  <a:lnTo>
                    <a:pt x="584" y="516"/>
                  </a:lnTo>
                  <a:lnTo>
                    <a:pt x="576" y="510"/>
                  </a:lnTo>
                  <a:lnTo>
                    <a:pt x="570" y="503"/>
                  </a:lnTo>
                  <a:lnTo>
                    <a:pt x="567" y="496"/>
                  </a:lnTo>
                  <a:lnTo>
                    <a:pt x="563" y="486"/>
                  </a:lnTo>
                  <a:lnTo>
                    <a:pt x="563" y="477"/>
                  </a:lnTo>
                  <a:lnTo>
                    <a:pt x="563" y="477"/>
                  </a:lnTo>
                  <a:lnTo>
                    <a:pt x="563" y="467"/>
                  </a:lnTo>
                  <a:lnTo>
                    <a:pt x="567" y="459"/>
                  </a:lnTo>
                  <a:lnTo>
                    <a:pt x="570" y="450"/>
                  </a:lnTo>
                  <a:lnTo>
                    <a:pt x="576" y="444"/>
                  </a:lnTo>
                  <a:lnTo>
                    <a:pt x="584" y="438"/>
                  </a:lnTo>
                  <a:lnTo>
                    <a:pt x="592" y="433"/>
                  </a:lnTo>
                  <a:lnTo>
                    <a:pt x="600" y="431"/>
                  </a:lnTo>
                  <a:lnTo>
                    <a:pt x="610" y="430"/>
                  </a:lnTo>
                  <a:lnTo>
                    <a:pt x="610" y="430"/>
                  </a:lnTo>
                  <a:lnTo>
                    <a:pt x="620" y="431"/>
                  </a:lnTo>
                  <a:lnTo>
                    <a:pt x="628" y="433"/>
                  </a:lnTo>
                  <a:lnTo>
                    <a:pt x="637" y="438"/>
                  </a:lnTo>
                  <a:lnTo>
                    <a:pt x="643" y="444"/>
                  </a:lnTo>
                  <a:lnTo>
                    <a:pt x="649" y="450"/>
                  </a:lnTo>
                  <a:lnTo>
                    <a:pt x="653" y="459"/>
                  </a:lnTo>
                  <a:lnTo>
                    <a:pt x="656" y="467"/>
                  </a:lnTo>
                  <a:lnTo>
                    <a:pt x="657" y="477"/>
                  </a:lnTo>
                  <a:lnTo>
                    <a:pt x="657" y="477"/>
                  </a:lnTo>
                  <a:lnTo>
                    <a:pt x="656" y="486"/>
                  </a:lnTo>
                  <a:lnTo>
                    <a:pt x="653" y="496"/>
                  </a:lnTo>
                  <a:lnTo>
                    <a:pt x="649" y="503"/>
                  </a:lnTo>
                  <a:lnTo>
                    <a:pt x="643" y="510"/>
                  </a:lnTo>
                  <a:lnTo>
                    <a:pt x="637" y="516"/>
                  </a:lnTo>
                  <a:lnTo>
                    <a:pt x="628" y="520"/>
                  </a:lnTo>
                  <a:lnTo>
                    <a:pt x="620" y="524"/>
                  </a:lnTo>
                  <a:lnTo>
                    <a:pt x="610" y="525"/>
                  </a:lnTo>
                  <a:lnTo>
                    <a:pt x="610" y="525"/>
                  </a:lnTo>
                  <a:close/>
                  <a:moveTo>
                    <a:pt x="610" y="379"/>
                  </a:moveTo>
                  <a:lnTo>
                    <a:pt x="610" y="379"/>
                  </a:lnTo>
                  <a:lnTo>
                    <a:pt x="600" y="378"/>
                  </a:lnTo>
                  <a:lnTo>
                    <a:pt x="592" y="376"/>
                  </a:lnTo>
                  <a:lnTo>
                    <a:pt x="584" y="371"/>
                  </a:lnTo>
                  <a:lnTo>
                    <a:pt x="576" y="366"/>
                  </a:lnTo>
                  <a:lnTo>
                    <a:pt x="570" y="359"/>
                  </a:lnTo>
                  <a:lnTo>
                    <a:pt x="567" y="350"/>
                  </a:lnTo>
                  <a:lnTo>
                    <a:pt x="563" y="342"/>
                  </a:lnTo>
                  <a:lnTo>
                    <a:pt x="563" y="332"/>
                  </a:lnTo>
                  <a:lnTo>
                    <a:pt x="563" y="332"/>
                  </a:lnTo>
                  <a:lnTo>
                    <a:pt x="563" y="323"/>
                  </a:lnTo>
                  <a:lnTo>
                    <a:pt x="567" y="314"/>
                  </a:lnTo>
                  <a:lnTo>
                    <a:pt x="570" y="306"/>
                  </a:lnTo>
                  <a:lnTo>
                    <a:pt x="576" y="299"/>
                  </a:lnTo>
                  <a:lnTo>
                    <a:pt x="584" y="294"/>
                  </a:lnTo>
                  <a:lnTo>
                    <a:pt x="592" y="289"/>
                  </a:lnTo>
                  <a:lnTo>
                    <a:pt x="600" y="287"/>
                  </a:lnTo>
                  <a:lnTo>
                    <a:pt x="610" y="286"/>
                  </a:lnTo>
                  <a:lnTo>
                    <a:pt x="610" y="286"/>
                  </a:lnTo>
                  <a:lnTo>
                    <a:pt x="620" y="287"/>
                  </a:lnTo>
                  <a:lnTo>
                    <a:pt x="628" y="289"/>
                  </a:lnTo>
                  <a:lnTo>
                    <a:pt x="637" y="294"/>
                  </a:lnTo>
                  <a:lnTo>
                    <a:pt x="643" y="299"/>
                  </a:lnTo>
                  <a:lnTo>
                    <a:pt x="649" y="306"/>
                  </a:lnTo>
                  <a:lnTo>
                    <a:pt x="653" y="314"/>
                  </a:lnTo>
                  <a:lnTo>
                    <a:pt x="656" y="323"/>
                  </a:lnTo>
                  <a:lnTo>
                    <a:pt x="657" y="332"/>
                  </a:lnTo>
                  <a:lnTo>
                    <a:pt x="657" y="332"/>
                  </a:lnTo>
                  <a:lnTo>
                    <a:pt x="656" y="342"/>
                  </a:lnTo>
                  <a:lnTo>
                    <a:pt x="653" y="350"/>
                  </a:lnTo>
                  <a:lnTo>
                    <a:pt x="649" y="359"/>
                  </a:lnTo>
                  <a:lnTo>
                    <a:pt x="643" y="366"/>
                  </a:lnTo>
                  <a:lnTo>
                    <a:pt x="637" y="371"/>
                  </a:lnTo>
                  <a:lnTo>
                    <a:pt x="628" y="376"/>
                  </a:lnTo>
                  <a:lnTo>
                    <a:pt x="620" y="378"/>
                  </a:lnTo>
                  <a:lnTo>
                    <a:pt x="610" y="379"/>
                  </a:lnTo>
                  <a:lnTo>
                    <a:pt x="610" y="379"/>
                  </a:lnTo>
                  <a:close/>
                  <a:moveTo>
                    <a:pt x="279" y="139"/>
                  </a:moveTo>
                  <a:lnTo>
                    <a:pt x="279" y="139"/>
                  </a:lnTo>
                  <a:lnTo>
                    <a:pt x="270" y="146"/>
                  </a:lnTo>
                  <a:lnTo>
                    <a:pt x="262" y="155"/>
                  </a:lnTo>
                  <a:lnTo>
                    <a:pt x="255" y="164"/>
                  </a:lnTo>
                  <a:lnTo>
                    <a:pt x="249" y="174"/>
                  </a:lnTo>
                  <a:lnTo>
                    <a:pt x="449" y="174"/>
                  </a:lnTo>
                  <a:lnTo>
                    <a:pt x="449" y="174"/>
                  </a:lnTo>
                  <a:lnTo>
                    <a:pt x="443" y="164"/>
                  </a:lnTo>
                  <a:lnTo>
                    <a:pt x="435" y="155"/>
                  </a:lnTo>
                  <a:lnTo>
                    <a:pt x="427" y="146"/>
                  </a:lnTo>
                  <a:lnTo>
                    <a:pt x="418" y="139"/>
                  </a:lnTo>
                  <a:lnTo>
                    <a:pt x="515" y="43"/>
                  </a:lnTo>
                  <a:lnTo>
                    <a:pt x="515" y="43"/>
                  </a:lnTo>
                  <a:lnTo>
                    <a:pt x="519" y="39"/>
                  </a:lnTo>
                  <a:lnTo>
                    <a:pt x="521" y="34"/>
                  </a:lnTo>
                  <a:lnTo>
                    <a:pt x="522" y="30"/>
                  </a:lnTo>
                  <a:lnTo>
                    <a:pt x="522" y="25"/>
                  </a:lnTo>
                  <a:lnTo>
                    <a:pt x="522" y="20"/>
                  </a:lnTo>
                  <a:lnTo>
                    <a:pt x="521" y="15"/>
                  </a:lnTo>
                  <a:lnTo>
                    <a:pt x="519" y="12"/>
                  </a:lnTo>
                  <a:lnTo>
                    <a:pt x="515" y="7"/>
                  </a:lnTo>
                  <a:lnTo>
                    <a:pt x="515" y="7"/>
                  </a:lnTo>
                  <a:lnTo>
                    <a:pt x="511" y="3"/>
                  </a:lnTo>
                  <a:lnTo>
                    <a:pt x="506" y="2"/>
                  </a:lnTo>
                  <a:lnTo>
                    <a:pt x="502" y="0"/>
                  </a:lnTo>
                  <a:lnTo>
                    <a:pt x="497" y="0"/>
                  </a:lnTo>
                  <a:lnTo>
                    <a:pt x="492" y="0"/>
                  </a:lnTo>
                  <a:lnTo>
                    <a:pt x="487" y="2"/>
                  </a:lnTo>
                  <a:lnTo>
                    <a:pt x="484" y="3"/>
                  </a:lnTo>
                  <a:lnTo>
                    <a:pt x="479" y="7"/>
                  </a:lnTo>
                  <a:lnTo>
                    <a:pt x="369" y="117"/>
                  </a:lnTo>
                  <a:lnTo>
                    <a:pt x="369" y="117"/>
                  </a:lnTo>
                  <a:lnTo>
                    <a:pt x="358" y="116"/>
                  </a:lnTo>
                  <a:lnTo>
                    <a:pt x="349" y="115"/>
                  </a:lnTo>
                  <a:lnTo>
                    <a:pt x="349" y="115"/>
                  </a:lnTo>
                  <a:lnTo>
                    <a:pt x="339" y="116"/>
                  </a:lnTo>
                  <a:lnTo>
                    <a:pt x="328" y="117"/>
                  </a:lnTo>
                  <a:lnTo>
                    <a:pt x="217" y="7"/>
                  </a:lnTo>
                  <a:lnTo>
                    <a:pt x="217" y="7"/>
                  </a:lnTo>
                  <a:lnTo>
                    <a:pt x="214" y="3"/>
                  </a:lnTo>
                  <a:lnTo>
                    <a:pt x="210" y="2"/>
                  </a:lnTo>
                  <a:lnTo>
                    <a:pt x="205" y="0"/>
                  </a:lnTo>
                  <a:lnTo>
                    <a:pt x="200" y="0"/>
                  </a:lnTo>
                  <a:lnTo>
                    <a:pt x="196" y="0"/>
                  </a:lnTo>
                  <a:lnTo>
                    <a:pt x="191" y="2"/>
                  </a:lnTo>
                  <a:lnTo>
                    <a:pt x="186" y="3"/>
                  </a:lnTo>
                  <a:lnTo>
                    <a:pt x="182" y="7"/>
                  </a:lnTo>
                  <a:lnTo>
                    <a:pt x="182" y="7"/>
                  </a:lnTo>
                  <a:lnTo>
                    <a:pt x="179" y="10"/>
                  </a:lnTo>
                  <a:lnTo>
                    <a:pt x="176" y="15"/>
                  </a:lnTo>
                  <a:lnTo>
                    <a:pt x="175" y="20"/>
                  </a:lnTo>
                  <a:lnTo>
                    <a:pt x="174" y="25"/>
                  </a:lnTo>
                  <a:lnTo>
                    <a:pt x="175" y="30"/>
                  </a:lnTo>
                  <a:lnTo>
                    <a:pt x="176" y="34"/>
                  </a:lnTo>
                  <a:lnTo>
                    <a:pt x="179" y="39"/>
                  </a:lnTo>
                  <a:lnTo>
                    <a:pt x="182" y="43"/>
                  </a:lnTo>
                  <a:lnTo>
                    <a:pt x="279" y="139"/>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grpSp>
          <p:nvGrpSpPr>
            <p:cNvPr id="64" name="Group 63"/>
            <p:cNvGrpSpPr/>
            <p:nvPr/>
          </p:nvGrpSpPr>
          <p:grpSpPr>
            <a:xfrm>
              <a:off x="2013439" y="4005109"/>
              <a:ext cx="389050" cy="263718"/>
              <a:chOff x="881063" y="1243013"/>
              <a:chExt cx="4257675" cy="2886075"/>
            </a:xfrm>
            <a:solidFill>
              <a:schemeClr val="bg2"/>
            </a:solidFill>
          </p:grpSpPr>
          <p:sp>
            <p:nvSpPr>
              <p:cNvPr id="65" name="Freeform 7"/>
              <p:cNvSpPr>
                <a:spLocks/>
              </p:cNvSpPr>
              <p:nvPr/>
            </p:nvSpPr>
            <p:spPr bwMode="auto">
              <a:xfrm>
                <a:off x="4100513" y="2865438"/>
                <a:ext cx="501650" cy="927100"/>
              </a:xfrm>
              <a:custGeom>
                <a:avLst/>
                <a:gdLst>
                  <a:gd name="T0" fmla="*/ 316 w 316"/>
                  <a:gd name="T1" fmla="*/ 550 h 584"/>
                  <a:gd name="T2" fmla="*/ 316 w 316"/>
                  <a:gd name="T3" fmla="*/ 550 h 584"/>
                  <a:gd name="T4" fmla="*/ 316 w 316"/>
                  <a:gd name="T5" fmla="*/ 558 h 584"/>
                  <a:gd name="T6" fmla="*/ 314 w 316"/>
                  <a:gd name="T7" fmla="*/ 564 h 584"/>
                  <a:gd name="T8" fmla="*/ 310 w 316"/>
                  <a:gd name="T9" fmla="*/ 570 h 584"/>
                  <a:gd name="T10" fmla="*/ 304 w 316"/>
                  <a:gd name="T11" fmla="*/ 574 h 584"/>
                  <a:gd name="T12" fmla="*/ 298 w 316"/>
                  <a:gd name="T13" fmla="*/ 578 h 584"/>
                  <a:gd name="T14" fmla="*/ 290 w 316"/>
                  <a:gd name="T15" fmla="*/ 582 h 584"/>
                  <a:gd name="T16" fmla="*/ 284 w 316"/>
                  <a:gd name="T17" fmla="*/ 584 h 584"/>
                  <a:gd name="T18" fmla="*/ 274 w 316"/>
                  <a:gd name="T19" fmla="*/ 584 h 584"/>
                  <a:gd name="T20" fmla="*/ 42 w 316"/>
                  <a:gd name="T21" fmla="*/ 584 h 584"/>
                  <a:gd name="T22" fmla="*/ 42 w 316"/>
                  <a:gd name="T23" fmla="*/ 584 h 584"/>
                  <a:gd name="T24" fmla="*/ 34 w 316"/>
                  <a:gd name="T25" fmla="*/ 584 h 584"/>
                  <a:gd name="T26" fmla="*/ 26 w 316"/>
                  <a:gd name="T27" fmla="*/ 582 h 584"/>
                  <a:gd name="T28" fmla="*/ 18 w 316"/>
                  <a:gd name="T29" fmla="*/ 578 h 584"/>
                  <a:gd name="T30" fmla="*/ 12 w 316"/>
                  <a:gd name="T31" fmla="*/ 574 h 584"/>
                  <a:gd name="T32" fmla="*/ 8 w 316"/>
                  <a:gd name="T33" fmla="*/ 570 h 584"/>
                  <a:gd name="T34" fmla="*/ 4 w 316"/>
                  <a:gd name="T35" fmla="*/ 564 h 584"/>
                  <a:gd name="T36" fmla="*/ 0 w 316"/>
                  <a:gd name="T37" fmla="*/ 558 h 584"/>
                  <a:gd name="T38" fmla="*/ 0 w 316"/>
                  <a:gd name="T39" fmla="*/ 550 h 584"/>
                  <a:gd name="T40" fmla="*/ 0 w 316"/>
                  <a:gd name="T41" fmla="*/ 32 h 584"/>
                  <a:gd name="T42" fmla="*/ 0 w 316"/>
                  <a:gd name="T43" fmla="*/ 32 h 584"/>
                  <a:gd name="T44" fmla="*/ 0 w 316"/>
                  <a:gd name="T45" fmla="*/ 26 h 584"/>
                  <a:gd name="T46" fmla="*/ 4 w 316"/>
                  <a:gd name="T47" fmla="*/ 20 h 584"/>
                  <a:gd name="T48" fmla="*/ 8 w 316"/>
                  <a:gd name="T49" fmla="*/ 14 h 584"/>
                  <a:gd name="T50" fmla="*/ 12 w 316"/>
                  <a:gd name="T51" fmla="*/ 10 h 584"/>
                  <a:gd name="T52" fmla="*/ 18 w 316"/>
                  <a:gd name="T53" fmla="*/ 4 h 584"/>
                  <a:gd name="T54" fmla="*/ 26 w 316"/>
                  <a:gd name="T55" fmla="*/ 2 h 584"/>
                  <a:gd name="T56" fmla="*/ 34 w 316"/>
                  <a:gd name="T57" fmla="*/ 0 h 584"/>
                  <a:gd name="T58" fmla="*/ 42 w 316"/>
                  <a:gd name="T59" fmla="*/ 0 h 584"/>
                  <a:gd name="T60" fmla="*/ 274 w 316"/>
                  <a:gd name="T61" fmla="*/ 0 h 584"/>
                  <a:gd name="T62" fmla="*/ 274 w 316"/>
                  <a:gd name="T63" fmla="*/ 0 h 584"/>
                  <a:gd name="T64" fmla="*/ 284 w 316"/>
                  <a:gd name="T65" fmla="*/ 0 h 584"/>
                  <a:gd name="T66" fmla="*/ 290 w 316"/>
                  <a:gd name="T67" fmla="*/ 2 h 584"/>
                  <a:gd name="T68" fmla="*/ 298 w 316"/>
                  <a:gd name="T69" fmla="*/ 4 h 584"/>
                  <a:gd name="T70" fmla="*/ 304 w 316"/>
                  <a:gd name="T71" fmla="*/ 10 h 584"/>
                  <a:gd name="T72" fmla="*/ 310 w 316"/>
                  <a:gd name="T73" fmla="*/ 14 h 584"/>
                  <a:gd name="T74" fmla="*/ 314 w 316"/>
                  <a:gd name="T75" fmla="*/ 20 h 584"/>
                  <a:gd name="T76" fmla="*/ 316 w 316"/>
                  <a:gd name="T77" fmla="*/ 26 h 584"/>
                  <a:gd name="T78" fmla="*/ 316 w 316"/>
                  <a:gd name="T79" fmla="*/ 32 h 584"/>
                  <a:gd name="T80" fmla="*/ 316 w 316"/>
                  <a:gd name="T81" fmla="*/ 55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6" h="584">
                    <a:moveTo>
                      <a:pt x="316" y="550"/>
                    </a:moveTo>
                    <a:lnTo>
                      <a:pt x="316" y="550"/>
                    </a:lnTo>
                    <a:lnTo>
                      <a:pt x="316" y="558"/>
                    </a:lnTo>
                    <a:lnTo>
                      <a:pt x="314" y="564"/>
                    </a:lnTo>
                    <a:lnTo>
                      <a:pt x="310" y="570"/>
                    </a:lnTo>
                    <a:lnTo>
                      <a:pt x="304" y="574"/>
                    </a:lnTo>
                    <a:lnTo>
                      <a:pt x="298" y="578"/>
                    </a:lnTo>
                    <a:lnTo>
                      <a:pt x="290" y="582"/>
                    </a:lnTo>
                    <a:lnTo>
                      <a:pt x="284" y="584"/>
                    </a:lnTo>
                    <a:lnTo>
                      <a:pt x="274" y="584"/>
                    </a:lnTo>
                    <a:lnTo>
                      <a:pt x="42" y="584"/>
                    </a:lnTo>
                    <a:lnTo>
                      <a:pt x="42" y="584"/>
                    </a:lnTo>
                    <a:lnTo>
                      <a:pt x="34" y="584"/>
                    </a:lnTo>
                    <a:lnTo>
                      <a:pt x="26" y="582"/>
                    </a:lnTo>
                    <a:lnTo>
                      <a:pt x="18" y="578"/>
                    </a:lnTo>
                    <a:lnTo>
                      <a:pt x="12" y="574"/>
                    </a:lnTo>
                    <a:lnTo>
                      <a:pt x="8" y="570"/>
                    </a:lnTo>
                    <a:lnTo>
                      <a:pt x="4" y="564"/>
                    </a:lnTo>
                    <a:lnTo>
                      <a:pt x="0" y="558"/>
                    </a:lnTo>
                    <a:lnTo>
                      <a:pt x="0" y="550"/>
                    </a:lnTo>
                    <a:lnTo>
                      <a:pt x="0" y="32"/>
                    </a:lnTo>
                    <a:lnTo>
                      <a:pt x="0" y="32"/>
                    </a:lnTo>
                    <a:lnTo>
                      <a:pt x="0" y="26"/>
                    </a:lnTo>
                    <a:lnTo>
                      <a:pt x="4" y="20"/>
                    </a:lnTo>
                    <a:lnTo>
                      <a:pt x="8" y="14"/>
                    </a:lnTo>
                    <a:lnTo>
                      <a:pt x="12" y="10"/>
                    </a:lnTo>
                    <a:lnTo>
                      <a:pt x="18" y="4"/>
                    </a:lnTo>
                    <a:lnTo>
                      <a:pt x="26" y="2"/>
                    </a:lnTo>
                    <a:lnTo>
                      <a:pt x="34" y="0"/>
                    </a:lnTo>
                    <a:lnTo>
                      <a:pt x="42" y="0"/>
                    </a:lnTo>
                    <a:lnTo>
                      <a:pt x="274" y="0"/>
                    </a:lnTo>
                    <a:lnTo>
                      <a:pt x="274" y="0"/>
                    </a:lnTo>
                    <a:lnTo>
                      <a:pt x="284" y="0"/>
                    </a:lnTo>
                    <a:lnTo>
                      <a:pt x="290" y="2"/>
                    </a:lnTo>
                    <a:lnTo>
                      <a:pt x="298" y="4"/>
                    </a:lnTo>
                    <a:lnTo>
                      <a:pt x="304" y="10"/>
                    </a:lnTo>
                    <a:lnTo>
                      <a:pt x="310" y="14"/>
                    </a:lnTo>
                    <a:lnTo>
                      <a:pt x="314" y="20"/>
                    </a:lnTo>
                    <a:lnTo>
                      <a:pt x="316" y="26"/>
                    </a:lnTo>
                    <a:lnTo>
                      <a:pt x="316" y="32"/>
                    </a:lnTo>
                    <a:lnTo>
                      <a:pt x="316" y="5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6" name="Freeform 8"/>
              <p:cNvSpPr>
                <a:spLocks/>
              </p:cNvSpPr>
              <p:nvPr/>
            </p:nvSpPr>
            <p:spPr bwMode="auto">
              <a:xfrm>
                <a:off x="4637088" y="2865438"/>
                <a:ext cx="501650" cy="927100"/>
              </a:xfrm>
              <a:custGeom>
                <a:avLst/>
                <a:gdLst>
                  <a:gd name="T0" fmla="*/ 316 w 316"/>
                  <a:gd name="T1" fmla="*/ 550 h 584"/>
                  <a:gd name="T2" fmla="*/ 316 w 316"/>
                  <a:gd name="T3" fmla="*/ 550 h 584"/>
                  <a:gd name="T4" fmla="*/ 316 w 316"/>
                  <a:gd name="T5" fmla="*/ 558 h 584"/>
                  <a:gd name="T6" fmla="*/ 314 w 316"/>
                  <a:gd name="T7" fmla="*/ 564 h 584"/>
                  <a:gd name="T8" fmla="*/ 310 w 316"/>
                  <a:gd name="T9" fmla="*/ 570 h 584"/>
                  <a:gd name="T10" fmla="*/ 304 w 316"/>
                  <a:gd name="T11" fmla="*/ 574 h 584"/>
                  <a:gd name="T12" fmla="*/ 298 w 316"/>
                  <a:gd name="T13" fmla="*/ 578 h 584"/>
                  <a:gd name="T14" fmla="*/ 292 w 316"/>
                  <a:gd name="T15" fmla="*/ 582 h 584"/>
                  <a:gd name="T16" fmla="*/ 284 w 316"/>
                  <a:gd name="T17" fmla="*/ 584 h 584"/>
                  <a:gd name="T18" fmla="*/ 274 w 316"/>
                  <a:gd name="T19" fmla="*/ 584 h 584"/>
                  <a:gd name="T20" fmla="*/ 42 w 316"/>
                  <a:gd name="T21" fmla="*/ 584 h 584"/>
                  <a:gd name="T22" fmla="*/ 42 w 316"/>
                  <a:gd name="T23" fmla="*/ 584 h 584"/>
                  <a:gd name="T24" fmla="*/ 34 w 316"/>
                  <a:gd name="T25" fmla="*/ 584 h 584"/>
                  <a:gd name="T26" fmla="*/ 26 w 316"/>
                  <a:gd name="T27" fmla="*/ 582 h 584"/>
                  <a:gd name="T28" fmla="*/ 18 w 316"/>
                  <a:gd name="T29" fmla="*/ 578 h 584"/>
                  <a:gd name="T30" fmla="*/ 12 w 316"/>
                  <a:gd name="T31" fmla="*/ 574 h 584"/>
                  <a:gd name="T32" fmla="*/ 8 w 316"/>
                  <a:gd name="T33" fmla="*/ 570 h 584"/>
                  <a:gd name="T34" fmla="*/ 4 w 316"/>
                  <a:gd name="T35" fmla="*/ 564 h 584"/>
                  <a:gd name="T36" fmla="*/ 0 w 316"/>
                  <a:gd name="T37" fmla="*/ 558 h 584"/>
                  <a:gd name="T38" fmla="*/ 0 w 316"/>
                  <a:gd name="T39" fmla="*/ 550 h 584"/>
                  <a:gd name="T40" fmla="*/ 0 w 316"/>
                  <a:gd name="T41" fmla="*/ 32 h 584"/>
                  <a:gd name="T42" fmla="*/ 0 w 316"/>
                  <a:gd name="T43" fmla="*/ 32 h 584"/>
                  <a:gd name="T44" fmla="*/ 0 w 316"/>
                  <a:gd name="T45" fmla="*/ 26 h 584"/>
                  <a:gd name="T46" fmla="*/ 4 w 316"/>
                  <a:gd name="T47" fmla="*/ 20 h 584"/>
                  <a:gd name="T48" fmla="*/ 8 w 316"/>
                  <a:gd name="T49" fmla="*/ 14 h 584"/>
                  <a:gd name="T50" fmla="*/ 12 w 316"/>
                  <a:gd name="T51" fmla="*/ 10 h 584"/>
                  <a:gd name="T52" fmla="*/ 18 w 316"/>
                  <a:gd name="T53" fmla="*/ 4 h 584"/>
                  <a:gd name="T54" fmla="*/ 26 w 316"/>
                  <a:gd name="T55" fmla="*/ 2 h 584"/>
                  <a:gd name="T56" fmla="*/ 34 w 316"/>
                  <a:gd name="T57" fmla="*/ 0 h 584"/>
                  <a:gd name="T58" fmla="*/ 42 w 316"/>
                  <a:gd name="T59" fmla="*/ 0 h 584"/>
                  <a:gd name="T60" fmla="*/ 274 w 316"/>
                  <a:gd name="T61" fmla="*/ 0 h 584"/>
                  <a:gd name="T62" fmla="*/ 274 w 316"/>
                  <a:gd name="T63" fmla="*/ 0 h 584"/>
                  <a:gd name="T64" fmla="*/ 284 w 316"/>
                  <a:gd name="T65" fmla="*/ 0 h 584"/>
                  <a:gd name="T66" fmla="*/ 292 w 316"/>
                  <a:gd name="T67" fmla="*/ 2 h 584"/>
                  <a:gd name="T68" fmla="*/ 298 w 316"/>
                  <a:gd name="T69" fmla="*/ 4 h 584"/>
                  <a:gd name="T70" fmla="*/ 304 w 316"/>
                  <a:gd name="T71" fmla="*/ 10 h 584"/>
                  <a:gd name="T72" fmla="*/ 310 w 316"/>
                  <a:gd name="T73" fmla="*/ 14 h 584"/>
                  <a:gd name="T74" fmla="*/ 314 w 316"/>
                  <a:gd name="T75" fmla="*/ 20 h 584"/>
                  <a:gd name="T76" fmla="*/ 316 w 316"/>
                  <a:gd name="T77" fmla="*/ 26 h 584"/>
                  <a:gd name="T78" fmla="*/ 316 w 316"/>
                  <a:gd name="T79" fmla="*/ 32 h 584"/>
                  <a:gd name="T80" fmla="*/ 316 w 316"/>
                  <a:gd name="T81" fmla="*/ 55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6" h="584">
                    <a:moveTo>
                      <a:pt x="316" y="550"/>
                    </a:moveTo>
                    <a:lnTo>
                      <a:pt x="316" y="550"/>
                    </a:lnTo>
                    <a:lnTo>
                      <a:pt x="316" y="558"/>
                    </a:lnTo>
                    <a:lnTo>
                      <a:pt x="314" y="564"/>
                    </a:lnTo>
                    <a:lnTo>
                      <a:pt x="310" y="570"/>
                    </a:lnTo>
                    <a:lnTo>
                      <a:pt x="304" y="574"/>
                    </a:lnTo>
                    <a:lnTo>
                      <a:pt x="298" y="578"/>
                    </a:lnTo>
                    <a:lnTo>
                      <a:pt x="292" y="582"/>
                    </a:lnTo>
                    <a:lnTo>
                      <a:pt x="284" y="584"/>
                    </a:lnTo>
                    <a:lnTo>
                      <a:pt x="274" y="584"/>
                    </a:lnTo>
                    <a:lnTo>
                      <a:pt x="42" y="584"/>
                    </a:lnTo>
                    <a:lnTo>
                      <a:pt x="42" y="584"/>
                    </a:lnTo>
                    <a:lnTo>
                      <a:pt x="34" y="584"/>
                    </a:lnTo>
                    <a:lnTo>
                      <a:pt x="26" y="582"/>
                    </a:lnTo>
                    <a:lnTo>
                      <a:pt x="18" y="578"/>
                    </a:lnTo>
                    <a:lnTo>
                      <a:pt x="12" y="574"/>
                    </a:lnTo>
                    <a:lnTo>
                      <a:pt x="8" y="570"/>
                    </a:lnTo>
                    <a:lnTo>
                      <a:pt x="4" y="564"/>
                    </a:lnTo>
                    <a:lnTo>
                      <a:pt x="0" y="558"/>
                    </a:lnTo>
                    <a:lnTo>
                      <a:pt x="0" y="550"/>
                    </a:lnTo>
                    <a:lnTo>
                      <a:pt x="0" y="32"/>
                    </a:lnTo>
                    <a:lnTo>
                      <a:pt x="0" y="32"/>
                    </a:lnTo>
                    <a:lnTo>
                      <a:pt x="0" y="26"/>
                    </a:lnTo>
                    <a:lnTo>
                      <a:pt x="4" y="20"/>
                    </a:lnTo>
                    <a:lnTo>
                      <a:pt x="8" y="14"/>
                    </a:lnTo>
                    <a:lnTo>
                      <a:pt x="12" y="10"/>
                    </a:lnTo>
                    <a:lnTo>
                      <a:pt x="18" y="4"/>
                    </a:lnTo>
                    <a:lnTo>
                      <a:pt x="26" y="2"/>
                    </a:lnTo>
                    <a:lnTo>
                      <a:pt x="34" y="0"/>
                    </a:lnTo>
                    <a:lnTo>
                      <a:pt x="42" y="0"/>
                    </a:lnTo>
                    <a:lnTo>
                      <a:pt x="274" y="0"/>
                    </a:lnTo>
                    <a:lnTo>
                      <a:pt x="274" y="0"/>
                    </a:lnTo>
                    <a:lnTo>
                      <a:pt x="284" y="0"/>
                    </a:lnTo>
                    <a:lnTo>
                      <a:pt x="292" y="2"/>
                    </a:lnTo>
                    <a:lnTo>
                      <a:pt x="298" y="4"/>
                    </a:lnTo>
                    <a:lnTo>
                      <a:pt x="304" y="10"/>
                    </a:lnTo>
                    <a:lnTo>
                      <a:pt x="310" y="14"/>
                    </a:lnTo>
                    <a:lnTo>
                      <a:pt x="314" y="20"/>
                    </a:lnTo>
                    <a:lnTo>
                      <a:pt x="316" y="26"/>
                    </a:lnTo>
                    <a:lnTo>
                      <a:pt x="316" y="32"/>
                    </a:lnTo>
                    <a:lnTo>
                      <a:pt x="316" y="5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7" name="Freeform 9"/>
              <p:cNvSpPr>
                <a:spLocks noEditPoints="1"/>
              </p:cNvSpPr>
              <p:nvPr/>
            </p:nvSpPr>
            <p:spPr bwMode="auto">
              <a:xfrm>
                <a:off x="2573338" y="1243013"/>
                <a:ext cx="904875" cy="904875"/>
              </a:xfrm>
              <a:custGeom>
                <a:avLst/>
                <a:gdLst>
                  <a:gd name="T0" fmla="*/ 248 w 570"/>
                  <a:gd name="T1" fmla="*/ 106 h 570"/>
                  <a:gd name="T2" fmla="*/ 184 w 570"/>
                  <a:gd name="T3" fmla="*/ 134 h 570"/>
                  <a:gd name="T4" fmla="*/ 134 w 570"/>
                  <a:gd name="T5" fmla="*/ 182 h 570"/>
                  <a:gd name="T6" fmla="*/ 106 w 570"/>
                  <a:gd name="T7" fmla="*/ 248 h 570"/>
                  <a:gd name="T8" fmla="*/ 104 w 570"/>
                  <a:gd name="T9" fmla="*/ 304 h 570"/>
                  <a:gd name="T10" fmla="*/ 124 w 570"/>
                  <a:gd name="T11" fmla="*/ 372 h 570"/>
                  <a:gd name="T12" fmla="*/ 170 w 570"/>
                  <a:gd name="T13" fmla="*/ 426 h 570"/>
                  <a:gd name="T14" fmla="*/ 232 w 570"/>
                  <a:gd name="T15" fmla="*/ 460 h 570"/>
                  <a:gd name="T16" fmla="*/ 286 w 570"/>
                  <a:gd name="T17" fmla="*/ 468 h 570"/>
                  <a:gd name="T18" fmla="*/ 356 w 570"/>
                  <a:gd name="T19" fmla="*/ 454 h 570"/>
                  <a:gd name="T20" fmla="*/ 414 w 570"/>
                  <a:gd name="T21" fmla="*/ 414 h 570"/>
                  <a:gd name="T22" fmla="*/ 454 w 570"/>
                  <a:gd name="T23" fmla="*/ 356 h 570"/>
                  <a:gd name="T24" fmla="*/ 468 w 570"/>
                  <a:gd name="T25" fmla="*/ 286 h 570"/>
                  <a:gd name="T26" fmla="*/ 464 w 570"/>
                  <a:gd name="T27" fmla="*/ 248 h 570"/>
                  <a:gd name="T28" fmla="*/ 438 w 570"/>
                  <a:gd name="T29" fmla="*/ 182 h 570"/>
                  <a:gd name="T30" fmla="*/ 388 w 570"/>
                  <a:gd name="T31" fmla="*/ 134 h 570"/>
                  <a:gd name="T32" fmla="*/ 322 w 570"/>
                  <a:gd name="T33" fmla="*/ 106 h 570"/>
                  <a:gd name="T34" fmla="*/ 286 w 570"/>
                  <a:gd name="T35" fmla="*/ 0 h 570"/>
                  <a:gd name="T36" fmla="*/ 200 w 570"/>
                  <a:gd name="T37" fmla="*/ 12 h 570"/>
                  <a:gd name="T38" fmla="*/ 104 w 570"/>
                  <a:gd name="T39" fmla="*/ 64 h 570"/>
                  <a:gd name="T40" fmla="*/ 34 w 570"/>
                  <a:gd name="T41" fmla="*/ 150 h 570"/>
                  <a:gd name="T42" fmla="*/ 2 w 570"/>
                  <a:gd name="T43" fmla="*/ 256 h 570"/>
                  <a:gd name="T44" fmla="*/ 6 w 570"/>
                  <a:gd name="T45" fmla="*/ 342 h 570"/>
                  <a:gd name="T46" fmla="*/ 50 w 570"/>
                  <a:gd name="T47" fmla="*/ 444 h 570"/>
                  <a:gd name="T48" fmla="*/ 126 w 570"/>
                  <a:gd name="T49" fmla="*/ 522 h 570"/>
                  <a:gd name="T50" fmla="*/ 228 w 570"/>
                  <a:gd name="T51" fmla="*/ 564 h 570"/>
                  <a:gd name="T52" fmla="*/ 314 w 570"/>
                  <a:gd name="T53" fmla="*/ 568 h 570"/>
                  <a:gd name="T54" fmla="*/ 422 w 570"/>
                  <a:gd name="T55" fmla="*/ 536 h 570"/>
                  <a:gd name="T56" fmla="*/ 506 w 570"/>
                  <a:gd name="T57" fmla="*/ 466 h 570"/>
                  <a:gd name="T58" fmla="*/ 558 w 570"/>
                  <a:gd name="T59" fmla="*/ 370 h 570"/>
                  <a:gd name="T60" fmla="*/ 570 w 570"/>
                  <a:gd name="T61" fmla="*/ 286 h 570"/>
                  <a:gd name="T62" fmla="*/ 548 w 570"/>
                  <a:gd name="T63" fmla="*/ 174 h 570"/>
                  <a:gd name="T64" fmla="*/ 488 w 570"/>
                  <a:gd name="T65" fmla="*/ 84 h 570"/>
                  <a:gd name="T66" fmla="*/ 396 w 570"/>
                  <a:gd name="T67" fmla="*/ 22 h 570"/>
                  <a:gd name="T68" fmla="*/ 286 w 570"/>
                  <a:gd name="T69" fmla="*/ 0 h 570"/>
                  <a:gd name="T70" fmla="*/ 260 w 570"/>
                  <a:gd name="T71" fmla="*/ 530 h 570"/>
                  <a:gd name="T72" fmla="*/ 168 w 570"/>
                  <a:gd name="T73" fmla="*/ 502 h 570"/>
                  <a:gd name="T74" fmla="*/ 96 w 570"/>
                  <a:gd name="T75" fmla="*/ 442 h 570"/>
                  <a:gd name="T76" fmla="*/ 50 w 570"/>
                  <a:gd name="T77" fmla="*/ 358 h 570"/>
                  <a:gd name="T78" fmla="*/ 38 w 570"/>
                  <a:gd name="T79" fmla="*/ 286 h 570"/>
                  <a:gd name="T80" fmla="*/ 58 w 570"/>
                  <a:gd name="T81" fmla="*/ 190 h 570"/>
                  <a:gd name="T82" fmla="*/ 112 w 570"/>
                  <a:gd name="T83" fmla="*/ 110 h 570"/>
                  <a:gd name="T84" fmla="*/ 190 w 570"/>
                  <a:gd name="T85" fmla="*/ 58 h 570"/>
                  <a:gd name="T86" fmla="*/ 286 w 570"/>
                  <a:gd name="T87" fmla="*/ 38 h 570"/>
                  <a:gd name="T88" fmla="*/ 358 w 570"/>
                  <a:gd name="T89" fmla="*/ 50 h 570"/>
                  <a:gd name="T90" fmla="*/ 442 w 570"/>
                  <a:gd name="T91" fmla="*/ 94 h 570"/>
                  <a:gd name="T92" fmla="*/ 502 w 570"/>
                  <a:gd name="T93" fmla="*/ 168 h 570"/>
                  <a:gd name="T94" fmla="*/ 530 w 570"/>
                  <a:gd name="T95" fmla="*/ 260 h 570"/>
                  <a:gd name="T96" fmla="*/ 532 w 570"/>
                  <a:gd name="T97" fmla="*/ 310 h 570"/>
                  <a:gd name="T98" fmla="*/ 502 w 570"/>
                  <a:gd name="T99" fmla="*/ 402 h 570"/>
                  <a:gd name="T100" fmla="*/ 442 w 570"/>
                  <a:gd name="T101" fmla="*/ 476 h 570"/>
                  <a:gd name="T102" fmla="*/ 358 w 570"/>
                  <a:gd name="T103" fmla="*/ 520 h 570"/>
                  <a:gd name="T104" fmla="*/ 286 w 570"/>
                  <a:gd name="T105" fmla="*/ 532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0" h="570">
                    <a:moveTo>
                      <a:pt x="286" y="102"/>
                    </a:moveTo>
                    <a:lnTo>
                      <a:pt x="286" y="102"/>
                    </a:lnTo>
                    <a:lnTo>
                      <a:pt x="266" y="104"/>
                    </a:lnTo>
                    <a:lnTo>
                      <a:pt x="248" y="106"/>
                    </a:lnTo>
                    <a:lnTo>
                      <a:pt x="232" y="110"/>
                    </a:lnTo>
                    <a:lnTo>
                      <a:pt x="214" y="116"/>
                    </a:lnTo>
                    <a:lnTo>
                      <a:pt x="198" y="124"/>
                    </a:lnTo>
                    <a:lnTo>
                      <a:pt x="184" y="134"/>
                    </a:lnTo>
                    <a:lnTo>
                      <a:pt x="170" y="144"/>
                    </a:lnTo>
                    <a:lnTo>
                      <a:pt x="156" y="156"/>
                    </a:lnTo>
                    <a:lnTo>
                      <a:pt x="144" y="168"/>
                    </a:lnTo>
                    <a:lnTo>
                      <a:pt x="134" y="182"/>
                    </a:lnTo>
                    <a:lnTo>
                      <a:pt x="124" y="198"/>
                    </a:lnTo>
                    <a:lnTo>
                      <a:pt x="118" y="214"/>
                    </a:lnTo>
                    <a:lnTo>
                      <a:pt x="110" y="230"/>
                    </a:lnTo>
                    <a:lnTo>
                      <a:pt x="106" y="248"/>
                    </a:lnTo>
                    <a:lnTo>
                      <a:pt x="104" y="266"/>
                    </a:lnTo>
                    <a:lnTo>
                      <a:pt x="102" y="286"/>
                    </a:lnTo>
                    <a:lnTo>
                      <a:pt x="102" y="286"/>
                    </a:lnTo>
                    <a:lnTo>
                      <a:pt x="104" y="304"/>
                    </a:lnTo>
                    <a:lnTo>
                      <a:pt x="106" y="322"/>
                    </a:lnTo>
                    <a:lnTo>
                      <a:pt x="110" y="340"/>
                    </a:lnTo>
                    <a:lnTo>
                      <a:pt x="118" y="356"/>
                    </a:lnTo>
                    <a:lnTo>
                      <a:pt x="124" y="372"/>
                    </a:lnTo>
                    <a:lnTo>
                      <a:pt x="134" y="388"/>
                    </a:lnTo>
                    <a:lnTo>
                      <a:pt x="144" y="402"/>
                    </a:lnTo>
                    <a:lnTo>
                      <a:pt x="156" y="414"/>
                    </a:lnTo>
                    <a:lnTo>
                      <a:pt x="170" y="426"/>
                    </a:lnTo>
                    <a:lnTo>
                      <a:pt x="184" y="436"/>
                    </a:lnTo>
                    <a:lnTo>
                      <a:pt x="198" y="446"/>
                    </a:lnTo>
                    <a:lnTo>
                      <a:pt x="214" y="454"/>
                    </a:lnTo>
                    <a:lnTo>
                      <a:pt x="232" y="460"/>
                    </a:lnTo>
                    <a:lnTo>
                      <a:pt x="248" y="464"/>
                    </a:lnTo>
                    <a:lnTo>
                      <a:pt x="266" y="468"/>
                    </a:lnTo>
                    <a:lnTo>
                      <a:pt x="286" y="468"/>
                    </a:lnTo>
                    <a:lnTo>
                      <a:pt x="286" y="468"/>
                    </a:lnTo>
                    <a:lnTo>
                      <a:pt x="304" y="468"/>
                    </a:lnTo>
                    <a:lnTo>
                      <a:pt x="322" y="464"/>
                    </a:lnTo>
                    <a:lnTo>
                      <a:pt x="340" y="460"/>
                    </a:lnTo>
                    <a:lnTo>
                      <a:pt x="356" y="454"/>
                    </a:lnTo>
                    <a:lnTo>
                      <a:pt x="372" y="446"/>
                    </a:lnTo>
                    <a:lnTo>
                      <a:pt x="388" y="436"/>
                    </a:lnTo>
                    <a:lnTo>
                      <a:pt x="402" y="426"/>
                    </a:lnTo>
                    <a:lnTo>
                      <a:pt x="414" y="414"/>
                    </a:lnTo>
                    <a:lnTo>
                      <a:pt x="426" y="402"/>
                    </a:lnTo>
                    <a:lnTo>
                      <a:pt x="438" y="388"/>
                    </a:lnTo>
                    <a:lnTo>
                      <a:pt x="446" y="372"/>
                    </a:lnTo>
                    <a:lnTo>
                      <a:pt x="454" y="356"/>
                    </a:lnTo>
                    <a:lnTo>
                      <a:pt x="460" y="340"/>
                    </a:lnTo>
                    <a:lnTo>
                      <a:pt x="464" y="322"/>
                    </a:lnTo>
                    <a:lnTo>
                      <a:pt x="468" y="304"/>
                    </a:lnTo>
                    <a:lnTo>
                      <a:pt x="468" y="286"/>
                    </a:lnTo>
                    <a:lnTo>
                      <a:pt x="468" y="286"/>
                    </a:lnTo>
                    <a:lnTo>
                      <a:pt x="468" y="286"/>
                    </a:lnTo>
                    <a:lnTo>
                      <a:pt x="468" y="266"/>
                    </a:lnTo>
                    <a:lnTo>
                      <a:pt x="464" y="248"/>
                    </a:lnTo>
                    <a:lnTo>
                      <a:pt x="460" y="230"/>
                    </a:lnTo>
                    <a:lnTo>
                      <a:pt x="454" y="214"/>
                    </a:lnTo>
                    <a:lnTo>
                      <a:pt x="446" y="198"/>
                    </a:lnTo>
                    <a:lnTo>
                      <a:pt x="438" y="182"/>
                    </a:lnTo>
                    <a:lnTo>
                      <a:pt x="426" y="168"/>
                    </a:lnTo>
                    <a:lnTo>
                      <a:pt x="414" y="156"/>
                    </a:lnTo>
                    <a:lnTo>
                      <a:pt x="402" y="144"/>
                    </a:lnTo>
                    <a:lnTo>
                      <a:pt x="388" y="134"/>
                    </a:lnTo>
                    <a:lnTo>
                      <a:pt x="372" y="124"/>
                    </a:lnTo>
                    <a:lnTo>
                      <a:pt x="356" y="116"/>
                    </a:lnTo>
                    <a:lnTo>
                      <a:pt x="340" y="110"/>
                    </a:lnTo>
                    <a:lnTo>
                      <a:pt x="322" y="106"/>
                    </a:lnTo>
                    <a:lnTo>
                      <a:pt x="304" y="104"/>
                    </a:lnTo>
                    <a:lnTo>
                      <a:pt x="286" y="102"/>
                    </a:lnTo>
                    <a:lnTo>
                      <a:pt x="286" y="102"/>
                    </a:lnTo>
                    <a:close/>
                    <a:moveTo>
                      <a:pt x="286" y="0"/>
                    </a:moveTo>
                    <a:lnTo>
                      <a:pt x="286" y="0"/>
                    </a:lnTo>
                    <a:lnTo>
                      <a:pt x="256" y="2"/>
                    </a:lnTo>
                    <a:lnTo>
                      <a:pt x="228" y="6"/>
                    </a:lnTo>
                    <a:lnTo>
                      <a:pt x="200" y="12"/>
                    </a:lnTo>
                    <a:lnTo>
                      <a:pt x="174" y="22"/>
                    </a:lnTo>
                    <a:lnTo>
                      <a:pt x="150" y="34"/>
                    </a:lnTo>
                    <a:lnTo>
                      <a:pt x="126" y="48"/>
                    </a:lnTo>
                    <a:lnTo>
                      <a:pt x="104" y="64"/>
                    </a:lnTo>
                    <a:lnTo>
                      <a:pt x="84" y="84"/>
                    </a:lnTo>
                    <a:lnTo>
                      <a:pt x="66" y="104"/>
                    </a:lnTo>
                    <a:lnTo>
                      <a:pt x="50" y="126"/>
                    </a:lnTo>
                    <a:lnTo>
                      <a:pt x="34" y="150"/>
                    </a:lnTo>
                    <a:lnTo>
                      <a:pt x="22" y="174"/>
                    </a:lnTo>
                    <a:lnTo>
                      <a:pt x="14" y="200"/>
                    </a:lnTo>
                    <a:lnTo>
                      <a:pt x="6" y="228"/>
                    </a:lnTo>
                    <a:lnTo>
                      <a:pt x="2" y="256"/>
                    </a:lnTo>
                    <a:lnTo>
                      <a:pt x="0" y="286"/>
                    </a:lnTo>
                    <a:lnTo>
                      <a:pt x="0" y="286"/>
                    </a:lnTo>
                    <a:lnTo>
                      <a:pt x="2" y="314"/>
                    </a:lnTo>
                    <a:lnTo>
                      <a:pt x="6" y="342"/>
                    </a:lnTo>
                    <a:lnTo>
                      <a:pt x="14" y="370"/>
                    </a:lnTo>
                    <a:lnTo>
                      <a:pt x="22" y="396"/>
                    </a:lnTo>
                    <a:lnTo>
                      <a:pt x="34" y="422"/>
                    </a:lnTo>
                    <a:lnTo>
                      <a:pt x="50" y="444"/>
                    </a:lnTo>
                    <a:lnTo>
                      <a:pt x="66" y="466"/>
                    </a:lnTo>
                    <a:lnTo>
                      <a:pt x="84" y="486"/>
                    </a:lnTo>
                    <a:lnTo>
                      <a:pt x="104" y="506"/>
                    </a:lnTo>
                    <a:lnTo>
                      <a:pt x="126" y="522"/>
                    </a:lnTo>
                    <a:lnTo>
                      <a:pt x="150" y="536"/>
                    </a:lnTo>
                    <a:lnTo>
                      <a:pt x="174" y="548"/>
                    </a:lnTo>
                    <a:lnTo>
                      <a:pt x="200" y="558"/>
                    </a:lnTo>
                    <a:lnTo>
                      <a:pt x="228" y="564"/>
                    </a:lnTo>
                    <a:lnTo>
                      <a:pt x="256" y="568"/>
                    </a:lnTo>
                    <a:lnTo>
                      <a:pt x="286" y="570"/>
                    </a:lnTo>
                    <a:lnTo>
                      <a:pt x="286" y="570"/>
                    </a:lnTo>
                    <a:lnTo>
                      <a:pt x="314" y="568"/>
                    </a:lnTo>
                    <a:lnTo>
                      <a:pt x="344" y="564"/>
                    </a:lnTo>
                    <a:lnTo>
                      <a:pt x="370" y="558"/>
                    </a:lnTo>
                    <a:lnTo>
                      <a:pt x="396" y="548"/>
                    </a:lnTo>
                    <a:lnTo>
                      <a:pt x="422" y="536"/>
                    </a:lnTo>
                    <a:lnTo>
                      <a:pt x="446" y="522"/>
                    </a:lnTo>
                    <a:lnTo>
                      <a:pt x="468" y="506"/>
                    </a:lnTo>
                    <a:lnTo>
                      <a:pt x="488" y="486"/>
                    </a:lnTo>
                    <a:lnTo>
                      <a:pt x="506" y="466"/>
                    </a:lnTo>
                    <a:lnTo>
                      <a:pt x="522" y="444"/>
                    </a:lnTo>
                    <a:lnTo>
                      <a:pt x="536" y="422"/>
                    </a:lnTo>
                    <a:lnTo>
                      <a:pt x="548" y="396"/>
                    </a:lnTo>
                    <a:lnTo>
                      <a:pt x="558" y="370"/>
                    </a:lnTo>
                    <a:lnTo>
                      <a:pt x="566" y="342"/>
                    </a:lnTo>
                    <a:lnTo>
                      <a:pt x="570" y="314"/>
                    </a:lnTo>
                    <a:lnTo>
                      <a:pt x="570" y="286"/>
                    </a:lnTo>
                    <a:lnTo>
                      <a:pt x="570" y="286"/>
                    </a:lnTo>
                    <a:lnTo>
                      <a:pt x="570" y="256"/>
                    </a:lnTo>
                    <a:lnTo>
                      <a:pt x="566" y="228"/>
                    </a:lnTo>
                    <a:lnTo>
                      <a:pt x="558" y="200"/>
                    </a:lnTo>
                    <a:lnTo>
                      <a:pt x="548" y="174"/>
                    </a:lnTo>
                    <a:lnTo>
                      <a:pt x="536" y="150"/>
                    </a:lnTo>
                    <a:lnTo>
                      <a:pt x="522" y="126"/>
                    </a:lnTo>
                    <a:lnTo>
                      <a:pt x="506" y="104"/>
                    </a:lnTo>
                    <a:lnTo>
                      <a:pt x="488" y="84"/>
                    </a:lnTo>
                    <a:lnTo>
                      <a:pt x="468" y="64"/>
                    </a:lnTo>
                    <a:lnTo>
                      <a:pt x="446" y="48"/>
                    </a:lnTo>
                    <a:lnTo>
                      <a:pt x="422" y="34"/>
                    </a:lnTo>
                    <a:lnTo>
                      <a:pt x="396" y="22"/>
                    </a:lnTo>
                    <a:lnTo>
                      <a:pt x="370" y="12"/>
                    </a:lnTo>
                    <a:lnTo>
                      <a:pt x="344" y="6"/>
                    </a:lnTo>
                    <a:lnTo>
                      <a:pt x="314" y="2"/>
                    </a:lnTo>
                    <a:lnTo>
                      <a:pt x="286" y="0"/>
                    </a:lnTo>
                    <a:lnTo>
                      <a:pt x="286" y="0"/>
                    </a:lnTo>
                    <a:close/>
                    <a:moveTo>
                      <a:pt x="286" y="532"/>
                    </a:moveTo>
                    <a:lnTo>
                      <a:pt x="286" y="532"/>
                    </a:lnTo>
                    <a:lnTo>
                      <a:pt x="260" y="530"/>
                    </a:lnTo>
                    <a:lnTo>
                      <a:pt x="236" y="526"/>
                    </a:lnTo>
                    <a:lnTo>
                      <a:pt x="212" y="520"/>
                    </a:lnTo>
                    <a:lnTo>
                      <a:pt x="190" y="512"/>
                    </a:lnTo>
                    <a:lnTo>
                      <a:pt x="168" y="502"/>
                    </a:lnTo>
                    <a:lnTo>
                      <a:pt x="148" y="490"/>
                    </a:lnTo>
                    <a:lnTo>
                      <a:pt x="128" y="476"/>
                    </a:lnTo>
                    <a:lnTo>
                      <a:pt x="112" y="460"/>
                    </a:lnTo>
                    <a:lnTo>
                      <a:pt x="96" y="442"/>
                    </a:lnTo>
                    <a:lnTo>
                      <a:pt x="80" y="424"/>
                    </a:lnTo>
                    <a:lnTo>
                      <a:pt x="68" y="402"/>
                    </a:lnTo>
                    <a:lnTo>
                      <a:pt x="58" y="382"/>
                    </a:lnTo>
                    <a:lnTo>
                      <a:pt x="50" y="358"/>
                    </a:lnTo>
                    <a:lnTo>
                      <a:pt x="44" y="334"/>
                    </a:lnTo>
                    <a:lnTo>
                      <a:pt x="40" y="310"/>
                    </a:lnTo>
                    <a:lnTo>
                      <a:pt x="38" y="286"/>
                    </a:lnTo>
                    <a:lnTo>
                      <a:pt x="38" y="286"/>
                    </a:lnTo>
                    <a:lnTo>
                      <a:pt x="40" y="260"/>
                    </a:lnTo>
                    <a:lnTo>
                      <a:pt x="44" y="236"/>
                    </a:lnTo>
                    <a:lnTo>
                      <a:pt x="50" y="212"/>
                    </a:lnTo>
                    <a:lnTo>
                      <a:pt x="58" y="190"/>
                    </a:lnTo>
                    <a:lnTo>
                      <a:pt x="68" y="168"/>
                    </a:lnTo>
                    <a:lnTo>
                      <a:pt x="80" y="148"/>
                    </a:lnTo>
                    <a:lnTo>
                      <a:pt x="96" y="128"/>
                    </a:lnTo>
                    <a:lnTo>
                      <a:pt x="112" y="110"/>
                    </a:lnTo>
                    <a:lnTo>
                      <a:pt x="128" y="94"/>
                    </a:lnTo>
                    <a:lnTo>
                      <a:pt x="148" y="80"/>
                    </a:lnTo>
                    <a:lnTo>
                      <a:pt x="168" y="68"/>
                    </a:lnTo>
                    <a:lnTo>
                      <a:pt x="190" y="58"/>
                    </a:lnTo>
                    <a:lnTo>
                      <a:pt x="212" y="50"/>
                    </a:lnTo>
                    <a:lnTo>
                      <a:pt x="236" y="44"/>
                    </a:lnTo>
                    <a:lnTo>
                      <a:pt x="260" y="40"/>
                    </a:lnTo>
                    <a:lnTo>
                      <a:pt x="286" y="38"/>
                    </a:lnTo>
                    <a:lnTo>
                      <a:pt x="286" y="38"/>
                    </a:lnTo>
                    <a:lnTo>
                      <a:pt x="310" y="40"/>
                    </a:lnTo>
                    <a:lnTo>
                      <a:pt x="336" y="44"/>
                    </a:lnTo>
                    <a:lnTo>
                      <a:pt x="358" y="50"/>
                    </a:lnTo>
                    <a:lnTo>
                      <a:pt x="382" y="58"/>
                    </a:lnTo>
                    <a:lnTo>
                      <a:pt x="404" y="68"/>
                    </a:lnTo>
                    <a:lnTo>
                      <a:pt x="424" y="80"/>
                    </a:lnTo>
                    <a:lnTo>
                      <a:pt x="442" y="94"/>
                    </a:lnTo>
                    <a:lnTo>
                      <a:pt x="460" y="110"/>
                    </a:lnTo>
                    <a:lnTo>
                      <a:pt x="476" y="128"/>
                    </a:lnTo>
                    <a:lnTo>
                      <a:pt x="490" y="148"/>
                    </a:lnTo>
                    <a:lnTo>
                      <a:pt x="502" y="168"/>
                    </a:lnTo>
                    <a:lnTo>
                      <a:pt x="512" y="190"/>
                    </a:lnTo>
                    <a:lnTo>
                      <a:pt x="522" y="212"/>
                    </a:lnTo>
                    <a:lnTo>
                      <a:pt x="528" y="236"/>
                    </a:lnTo>
                    <a:lnTo>
                      <a:pt x="530" y="260"/>
                    </a:lnTo>
                    <a:lnTo>
                      <a:pt x="532" y="286"/>
                    </a:lnTo>
                    <a:lnTo>
                      <a:pt x="532" y="286"/>
                    </a:lnTo>
                    <a:lnTo>
                      <a:pt x="532" y="286"/>
                    </a:lnTo>
                    <a:lnTo>
                      <a:pt x="532" y="310"/>
                    </a:lnTo>
                    <a:lnTo>
                      <a:pt x="528" y="334"/>
                    </a:lnTo>
                    <a:lnTo>
                      <a:pt x="522" y="358"/>
                    </a:lnTo>
                    <a:lnTo>
                      <a:pt x="512" y="382"/>
                    </a:lnTo>
                    <a:lnTo>
                      <a:pt x="502" y="402"/>
                    </a:lnTo>
                    <a:lnTo>
                      <a:pt x="490" y="424"/>
                    </a:lnTo>
                    <a:lnTo>
                      <a:pt x="476" y="442"/>
                    </a:lnTo>
                    <a:lnTo>
                      <a:pt x="460" y="460"/>
                    </a:lnTo>
                    <a:lnTo>
                      <a:pt x="442" y="476"/>
                    </a:lnTo>
                    <a:lnTo>
                      <a:pt x="424" y="490"/>
                    </a:lnTo>
                    <a:lnTo>
                      <a:pt x="404" y="502"/>
                    </a:lnTo>
                    <a:lnTo>
                      <a:pt x="382" y="512"/>
                    </a:lnTo>
                    <a:lnTo>
                      <a:pt x="358" y="520"/>
                    </a:lnTo>
                    <a:lnTo>
                      <a:pt x="336" y="526"/>
                    </a:lnTo>
                    <a:lnTo>
                      <a:pt x="310" y="530"/>
                    </a:lnTo>
                    <a:lnTo>
                      <a:pt x="286" y="532"/>
                    </a:lnTo>
                    <a:lnTo>
                      <a:pt x="286" y="5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8" name="Freeform 10"/>
              <p:cNvSpPr>
                <a:spLocks noEditPoints="1"/>
              </p:cNvSpPr>
              <p:nvPr/>
            </p:nvSpPr>
            <p:spPr bwMode="auto">
              <a:xfrm>
                <a:off x="1309688" y="1243013"/>
                <a:ext cx="904875" cy="904875"/>
              </a:xfrm>
              <a:custGeom>
                <a:avLst/>
                <a:gdLst>
                  <a:gd name="T0" fmla="*/ 248 w 570"/>
                  <a:gd name="T1" fmla="*/ 106 h 570"/>
                  <a:gd name="T2" fmla="*/ 182 w 570"/>
                  <a:gd name="T3" fmla="*/ 134 h 570"/>
                  <a:gd name="T4" fmla="*/ 132 w 570"/>
                  <a:gd name="T5" fmla="*/ 182 h 570"/>
                  <a:gd name="T6" fmla="*/ 106 w 570"/>
                  <a:gd name="T7" fmla="*/ 248 h 570"/>
                  <a:gd name="T8" fmla="*/ 102 w 570"/>
                  <a:gd name="T9" fmla="*/ 304 h 570"/>
                  <a:gd name="T10" fmla="*/ 124 w 570"/>
                  <a:gd name="T11" fmla="*/ 372 h 570"/>
                  <a:gd name="T12" fmla="*/ 168 w 570"/>
                  <a:gd name="T13" fmla="*/ 426 h 570"/>
                  <a:gd name="T14" fmla="*/ 230 w 570"/>
                  <a:gd name="T15" fmla="*/ 460 h 570"/>
                  <a:gd name="T16" fmla="*/ 284 w 570"/>
                  <a:gd name="T17" fmla="*/ 468 h 570"/>
                  <a:gd name="T18" fmla="*/ 356 w 570"/>
                  <a:gd name="T19" fmla="*/ 454 h 570"/>
                  <a:gd name="T20" fmla="*/ 414 w 570"/>
                  <a:gd name="T21" fmla="*/ 414 h 570"/>
                  <a:gd name="T22" fmla="*/ 452 w 570"/>
                  <a:gd name="T23" fmla="*/ 356 h 570"/>
                  <a:gd name="T24" fmla="*/ 468 w 570"/>
                  <a:gd name="T25" fmla="*/ 286 h 570"/>
                  <a:gd name="T26" fmla="*/ 464 w 570"/>
                  <a:gd name="T27" fmla="*/ 248 h 570"/>
                  <a:gd name="T28" fmla="*/ 436 w 570"/>
                  <a:gd name="T29" fmla="*/ 182 h 570"/>
                  <a:gd name="T30" fmla="*/ 386 w 570"/>
                  <a:gd name="T31" fmla="*/ 134 h 570"/>
                  <a:gd name="T32" fmla="*/ 322 w 570"/>
                  <a:gd name="T33" fmla="*/ 106 h 570"/>
                  <a:gd name="T34" fmla="*/ 284 w 570"/>
                  <a:gd name="T35" fmla="*/ 0 h 570"/>
                  <a:gd name="T36" fmla="*/ 200 w 570"/>
                  <a:gd name="T37" fmla="*/ 12 h 570"/>
                  <a:gd name="T38" fmla="*/ 102 w 570"/>
                  <a:gd name="T39" fmla="*/ 64 h 570"/>
                  <a:gd name="T40" fmla="*/ 34 w 570"/>
                  <a:gd name="T41" fmla="*/ 150 h 570"/>
                  <a:gd name="T42" fmla="*/ 0 w 570"/>
                  <a:gd name="T43" fmla="*/ 256 h 570"/>
                  <a:gd name="T44" fmla="*/ 4 w 570"/>
                  <a:gd name="T45" fmla="*/ 342 h 570"/>
                  <a:gd name="T46" fmla="*/ 48 w 570"/>
                  <a:gd name="T47" fmla="*/ 444 h 570"/>
                  <a:gd name="T48" fmla="*/ 124 w 570"/>
                  <a:gd name="T49" fmla="*/ 522 h 570"/>
                  <a:gd name="T50" fmla="*/ 226 w 570"/>
                  <a:gd name="T51" fmla="*/ 564 h 570"/>
                  <a:gd name="T52" fmla="*/ 314 w 570"/>
                  <a:gd name="T53" fmla="*/ 568 h 570"/>
                  <a:gd name="T54" fmla="*/ 420 w 570"/>
                  <a:gd name="T55" fmla="*/ 536 h 570"/>
                  <a:gd name="T56" fmla="*/ 504 w 570"/>
                  <a:gd name="T57" fmla="*/ 466 h 570"/>
                  <a:gd name="T58" fmla="*/ 556 w 570"/>
                  <a:gd name="T59" fmla="*/ 370 h 570"/>
                  <a:gd name="T60" fmla="*/ 570 w 570"/>
                  <a:gd name="T61" fmla="*/ 286 h 570"/>
                  <a:gd name="T62" fmla="*/ 548 w 570"/>
                  <a:gd name="T63" fmla="*/ 174 h 570"/>
                  <a:gd name="T64" fmla="*/ 486 w 570"/>
                  <a:gd name="T65" fmla="*/ 84 h 570"/>
                  <a:gd name="T66" fmla="*/ 396 w 570"/>
                  <a:gd name="T67" fmla="*/ 22 h 570"/>
                  <a:gd name="T68" fmla="*/ 284 w 570"/>
                  <a:gd name="T69" fmla="*/ 0 h 570"/>
                  <a:gd name="T70" fmla="*/ 260 w 570"/>
                  <a:gd name="T71" fmla="*/ 530 h 570"/>
                  <a:gd name="T72" fmla="*/ 166 w 570"/>
                  <a:gd name="T73" fmla="*/ 502 h 570"/>
                  <a:gd name="T74" fmla="*/ 94 w 570"/>
                  <a:gd name="T75" fmla="*/ 442 h 570"/>
                  <a:gd name="T76" fmla="*/ 48 w 570"/>
                  <a:gd name="T77" fmla="*/ 358 h 570"/>
                  <a:gd name="T78" fmla="*/ 38 w 570"/>
                  <a:gd name="T79" fmla="*/ 286 h 570"/>
                  <a:gd name="T80" fmla="*/ 58 w 570"/>
                  <a:gd name="T81" fmla="*/ 190 h 570"/>
                  <a:gd name="T82" fmla="*/ 110 w 570"/>
                  <a:gd name="T83" fmla="*/ 110 h 570"/>
                  <a:gd name="T84" fmla="*/ 188 w 570"/>
                  <a:gd name="T85" fmla="*/ 58 h 570"/>
                  <a:gd name="T86" fmla="*/ 284 w 570"/>
                  <a:gd name="T87" fmla="*/ 38 h 570"/>
                  <a:gd name="T88" fmla="*/ 358 w 570"/>
                  <a:gd name="T89" fmla="*/ 50 h 570"/>
                  <a:gd name="T90" fmla="*/ 442 w 570"/>
                  <a:gd name="T91" fmla="*/ 94 h 570"/>
                  <a:gd name="T92" fmla="*/ 502 w 570"/>
                  <a:gd name="T93" fmla="*/ 168 h 570"/>
                  <a:gd name="T94" fmla="*/ 530 w 570"/>
                  <a:gd name="T95" fmla="*/ 260 h 570"/>
                  <a:gd name="T96" fmla="*/ 530 w 570"/>
                  <a:gd name="T97" fmla="*/ 310 h 570"/>
                  <a:gd name="T98" fmla="*/ 502 w 570"/>
                  <a:gd name="T99" fmla="*/ 402 h 570"/>
                  <a:gd name="T100" fmla="*/ 442 w 570"/>
                  <a:gd name="T101" fmla="*/ 476 h 570"/>
                  <a:gd name="T102" fmla="*/ 358 w 570"/>
                  <a:gd name="T103" fmla="*/ 520 h 570"/>
                  <a:gd name="T104" fmla="*/ 284 w 570"/>
                  <a:gd name="T105" fmla="*/ 532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70" h="570">
                    <a:moveTo>
                      <a:pt x="284" y="102"/>
                    </a:moveTo>
                    <a:lnTo>
                      <a:pt x="284" y="102"/>
                    </a:lnTo>
                    <a:lnTo>
                      <a:pt x="266" y="104"/>
                    </a:lnTo>
                    <a:lnTo>
                      <a:pt x="248" y="106"/>
                    </a:lnTo>
                    <a:lnTo>
                      <a:pt x="230" y="110"/>
                    </a:lnTo>
                    <a:lnTo>
                      <a:pt x="214" y="116"/>
                    </a:lnTo>
                    <a:lnTo>
                      <a:pt x="198" y="124"/>
                    </a:lnTo>
                    <a:lnTo>
                      <a:pt x="182" y="134"/>
                    </a:lnTo>
                    <a:lnTo>
                      <a:pt x="168" y="144"/>
                    </a:lnTo>
                    <a:lnTo>
                      <a:pt x="156" y="156"/>
                    </a:lnTo>
                    <a:lnTo>
                      <a:pt x="144" y="168"/>
                    </a:lnTo>
                    <a:lnTo>
                      <a:pt x="132" y="182"/>
                    </a:lnTo>
                    <a:lnTo>
                      <a:pt x="124" y="198"/>
                    </a:lnTo>
                    <a:lnTo>
                      <a:pt x="116" y="214"/>
                    </a:lnTo>
                    <a:lnTo>
                      <a:pt x="110" y="230"/>
                    </a:lnTo>
                    <a:lnTo>
                      <a:pt x="106" y="248"/>
                    </a:lnTo>
                    <a:lnTo>
                      <a:pt x="102" y="266"/>
                    </a:lnTo>
                    <a:lnTo>
                      <a:pt x="102" y="286"/>
                    </a:lnTo>
                    <a:lnTo>
                      <a:pt x="102" y="286"/>
                    </a:lnTo>
                    <a:lnTo>
                      <a:pt x="102" y="304"/>
                    </a:lnTo>
                    <a:lnTo>
                      <a:pt x="106" y="322"/>
                    </a:lnTo>
                    <a:lnTo>
                      <a:pt x="110" y="340"/>
                    </a:lnTo>
                    <a:lnTo>
                      <a:pt x="116" y="356"/>
                    </a:lnTo>
                    <a:lnTo>
                      <a:pt x="124" y="372"/>
                    </a:lnTo>
                    <a:lnTo>
                      <a:pt x="132" y="388"/>
                    </a:lnTo>
                    <a:lnTo>
                      <a:pt x="144" y="402"/>
                    </a:lnTo>
                    <a:lnTo>
                      <a:pt x="156" y="414"/>
                    </a:lnTo>
                    <a:lnTo>
                      <a:pt x="168" y="426"/>
                    </a:lnTo>
                    <a:lnTo>
                      <a:pt x="182" y="436"/>
                    </a:lnTo>
                    <a:lnTo>
                      <a:pt x="198" y="446"/>
                    </a:lnTo>
                    <a:lnTo>
                      <a:pt x="214" y="454"/>
                    </a:lnTo>
                    <a:lnTo>
                      <a:pt x="230" y="460"/>
                    </a:lnTo>
                    <a:lnTo>
                      <a:pt x="248" y="464"/>
                    </a:lnTo>
                    <a:lnTo>
                      <a:pt x="266" y="468"/>
                    </a:lnTo>
                    <a:lnTo>
                      <a:pt x="284" y="468"/>
                    </a:lnTo>
                    <a:lnTo>
                      <a:pt x="284" y="468"/>
                    </a:lnTo>
                    <a:lnTo>
                      <a:pt x="304" y="468"/>
                    </a:lnTo>
                    <a:lnTo>
                      <a:pt x="322" y="464"/>
                    </a:lnTo>
                    <a:lnTo>
                      <a:pt x="338" y="460"/>
                    </a:lnTo>
                    <a:lnTo>
                      <a:pt x="356" y="454"/>
                    </a:lnTo>
                    <a:lnTo>
                      <a:pt x="372" y="446"/>
                    </a:lnTo>
                    <a:lnTo>
                      <a:pt x="386" y="436"/>
                    </a:lnTo>
                    <a:lnTo>
                      <a:pt x="400" y="426"/>
                    </a:lnTo>
                    <a:lnTo>
                      <a:pt x="414" y="414"/>
                    </a:lnTo>
                    <a:lnTo>
                      <a:pt x="426" y="402"/>
                    </a:lnTo>
                    <a:lnTo>
                      <a:pt x="436" y="388"/>
                    </a:lnTo>
                    <a:lnTo>
                      <a:pt x="446" y="372"/>
                    </a:lnTo>
                    <a:lnTo>
                      <a:pt x="452" y="356"/>
                    </a:lnTo>
                    <a:lnTo>
                      <a:pt x="460" y="340"/>
                    </a:lnTo>
                    <a:lnTo>
                      <a:pt x="464" y="322"/>
                    </a:lnTo>
                    <a:lnTo>
                      <a:pt x="466" y="304"/>
                    </a:lnTo>
                    <a:lnTo>
                      <a:pt x="468" y="286"/>
                    </a:lnTo>
                    <a:lnTo>
                      <a:pt x="468" y="286"/>
                    </a:lnTo>
                    <a:lnTo>
                      <a:pt x="468" y="286"/>
                    </a:lnTo>
                    <a:lnTo>
                      <a:pt x="466" y="266"/>
                    </a:lnTo>
                    <a:lnTo>
                      <a:pt x="464" y="248"/>
                    </a:lnTo>
                    <a:lnTo>
                      <a:pt x="460" y="230"/>
                    </a:lnTo>
                    <a:lnTo>
                      <a:pt x="452" y="214"/>
                    </a:lnTo>
                    <a:lnTo>
                      <a:pt x="446" y="198"/>
                    </a:lnTo>
                    <a:lnTo>
                      <a:pt x="436" y="182"/>
                    </a:lnTo>
                    <a:lnTo>
                      <a:pt x="426" y="168"/>
                    </a:lnTo>
                    <a:lnTo>
                      <a:pt x="414" y="156"/>
                    </a:lnTo>
                    <a:lnTo>
                      <a:pt x="400" y="144"/>
                    </a:lnTo>
                    <a:lnTo>
                      <a:pt x="386" y="134"/>
                    </a:lnTo>
                    <a:lnTo>
                      <a:pt x="372" y="124"/>
                    </a:lnTo>
                    <a:lnTo>
                      <a:pt x="356" y="116"/>
                    </a:lnTo>
                    <a:lnTo>
                      <a:pt x="338" y="110"/>
                    </a:lnTo>
                    <a:lnTo>
                      <a:pt x="322" y="106"/>
                    </a:lnTo>
                    <a:lnTo>
                      <a:pt x="304" y="104"/>
                    </a:lnTo>
                    <a:lnTo>
                      <a:pt x="284" y="102"/>
                    </a:lnTo>
                    <a:lnTo>
                      <a:pt x="284" y="102"/>
                    </a:lnTo>
                    <a:close/>
                    <a:moveTo>
                      <a:pt x="284" y="0"/>
                    </a:moveTo>
                    <a:lnTo>
                      <a:pt x="284" y="0"/>
                    </a:lnTo>
                    <a:lnTo>
                      <a:pt x="256" y="2"/>
                    </a:lnTo>
                    <a:lnTo>
                      <a:pt x="226" y="6"/>
                    </a:lnTo>
                    <a:lnTo>
                      <a:pt x="200" y="12"/>
                    </a:lnTo>
                    <a:lnTo>
                      <a:pt x="174" y="22"/>
                    </a:lnTo>
                    <a:lnTo>
                      <a:pt x="148" y="34"/>
                    </a:lnTo>
                    <a:lnTo>
                      <a:pt x="124" y="48"/>
                    </a:lnTo>
                    <a:lnTo>
                      <a:pt x="102" y="64"/>
                    </a:lnTo>
                    <a:lnTo>
                      <a:pt x="82" y="84"/>
                    </a:lnTo>
                    <a:lnTo>
                      <a:pt x="64" y="104"/>
                    </a:lnTo>
                    <a:lnTo>
                      <a:pt x="48" y="126"/>
                    </a:lnTo>
                    <a:lnTo>
                      <a:pt x="34" y="150"/>
                    </a:lnTo>
                    <a:lnTo>
                      <a:pt x="22" y="174"/>
                    </a:lnTo>
                    <a:lnTo>
                      <a:pt x="12" y="200"/>
                    </a:lnTo>
                    <a:lnTo>
                      <a:pt x="4" y="228"/>
                    </a:lnTo>
                    <a:lnTo>
                      <a:pt x="0" y="256"/>
                    </a:lnTo>
                    <a:lnTo>
                      <a:pt x="0" y="286"/>
                    </a:lnTo>
                    <a:lnTo>
                      <a:pt x="0" y="286"/>
                    </a:lnTo>
                    <a:lnTo>
                      <a:pt x="0" y="314"/>
                    </a:lnTo>
                    <a:lnTo>
                      <a:pt x="4" y="342"/>
                    </a:lnTo>
                    <a:lnTo>
                      <a:pt x="12" y="370"/>
                    </a:lnTo>
                    <a:lnTo>
                      <a:pt x="22" y="396"/>
                    </a:lnTo>
                    <a:lnTo>
                      <a:pt x="34" y="422"/>
                    </a:lnTo>
                    <a:lnTo>
                      <a:pt x="48" y="444"/>
                    </a:lnTo>
                    <a:lnTo>
                      <a:pt x="64" y="466"/>
                    </a:lnTo>
                    <a:lnTo>
                      <a:pt x="82" y="486"/>
                    </a:lnTo>
                    <a:lnTo>
                      <a:pt x="102" y="506"/>
                    </a:lnTo>
                    <a:lnTo>
                      <a:pt x="124" y="522"/>
                    </a:lnTo>
                    <a:lnTo>
                      <a:pt x="148" y="536"/>
                    </a:lnTo>
                    <a:lnTo>
                      <a:pt x="174" y="548"/>
                    </a:lnTo>
                    <a:lnTo>
                      <a:pt x="200" y="558"/>
                    </a:lnTo>
                    <a:lnTo>
                      <a:pt x="226" y="564"/>
                    </a:lnTo>
                    <a:lnTo>
                      <a:pt x="256" y="568"/>
                    </a:lnTo>
                    <a:lnTo>
                      <a:pt x="284" y="570"/>
                    </a:lnTo>
                    <a:lnTo>
                      <a:pt x="284" y="570"/>
                    </a:lnTo>
                    <a:lnTo>
                      <a:pt x="314" y="568"/>
                    </a:lnTo>
                    <a:lnTo>
                      <a:pt x="342" y="564"/>
                    </a:lnTo>
                    <a:lnTo>
                      <a:pt x="370" y="558"/>
                    </a:lnTo>
                    <a:lnTo>
                      <a:pt x="396" y="548"/>
                    </a:lnTo>
                    <a:lnTo>
                      <a:pt x="420" y="536"/>
                    </a:lnTo>
                    <a:lnTo>
                      <a:pt x="444" y="522"/>
                    </a:lnTo>
                    <a:lnTo>
                      <a:pt x="466" y="506"/>
                    </a:lnTo>
                    <a:lnTo>
                      <a:pt x="486" y="486"/>
                    </a:lnTo>
                    <a:lnTo>
                      <a:pt x="504" y="466"/>
                    </a:lnTo>
                    <a:lnTo>
                      <a:pt x="520" y="444"/>
                    </a:lnTo>
                    <a:lnTo>
                      <a:pt x="536" y="422"/>
                    </a:lnTo>
                    <a:lnTo>
                      <a:pt x="548" y="396"/>
                    </a:lnTo>
                    <a:lnTo>
                      <a:pt x="556" y="370"/>
                    </a:lnTo>
                    <a:lnTo>
                      <a:pt x="564" y="342"/>
                    </a:lnTo>
                    <a:lnTo>
                      <a:pt x="568" y="314"/>
                    </a:lnTo>
                    <a:lnTo>
                      <a:pt x="570" y="286"/>
                    </a:lnTo>
                    <a:lnTo>
                      <a:pt x="570" y="286"/>
                    </a:lnTo>
                    <a:lnTo>
                      <a:pt x="568" y="256"/>
                    </a:lnTo>
                    <a:lnTo>
                      <a:pt x="564" y="228"/>
                    </a:lnTo>
                    <a:lnTo>
                      <a:pt x="556" y="200"/>
                    </a:lnTo>
                    <a:lnTo>
                      <a:pt x="548" y="174"/>
                    </a:lnTo>
                    <a:lnTo>
                      <a:pt x="536" y="150"/>
                    </a:lnTo>
                    <a:lnTo>
                      <a:pt x="520" y="126"/>
                    </a:lnTo>
                    <a:lnTo>
                      <a:pt x="504" y="104"/>
                    </a:lnTo>
                    <a:lnTo>
                      <a:pt x="486" y="84"/>
                    </a:lnTo>
                    <a:lnTo>
                      <a:pt x="466" y="64"/>
                    </a:lnTo>
                    <a:lnTo>
                      <a:pt x="444" y="48"/>
                    </a:lnTo>
                    <a:lnTo>
                      <a:pt x="420" y="34"/>
                    </a:lnTo>
                    <a:lnTo>
                      <a:pt x="396" y="22"/>
                    </a:lnTo>
                    <a:lnTo>
                      <a:pt x="370" y="12"/>
                    </a:lnTo>
                    <a:lnTo>
                      <a:pt x="342" y="6"/>
                    </a:lnTo>
                    <a:lnTo>
                      <a:pt x="314" y="2"/>
                    </a:lnTo>
                    <a:lnTo>
                      <a:pt x="284" y="0"/>
                    </a:lnTo>
                    <a:lnTo>
                      <a:pt x="284" y="0"/>
                    </a:lnTo>
                    <a:close/>
                    <a:moveTo>
                      <a:pt x="284" y="532"/>
                    </a:moveTo>
                    <a:lnTo>
                      <a:pt x="284" y="532"/>
                    </a:lnTo>
                    <a:lnTo>
                      <a:pt x="260" y="530"/>
                    </a:lnTo>
                    <a:lnTo>
                      <a:pt x="234" y="526"/>
                    </a:lnTo>
                    <a:lnTo>
                      <a:pt x="212" y="520"/>
                    </a:lnTo>
                    <a:lnTo>
                      <a:pt x="188" y="512"/>
                    </a:lnTo>
                    <a:lnTo>
                      <a:pt x="166" y="502"/>
                    </a:lnTo>
                    <a:lnTo>
                      <a:pt x="146" y="490"/>
                    </a:lnTo>
                    <a:lnTo>
                      <a:pt x="128" y="476"/>
                    </a:lnTo>
                    <a:lnTo>
                      <a:pt x="110" y="460"/>
                    </a:lnTo>
                    <a:lnTo>
                      <a:pt x="94" y="442"/>
                    </a:lnTo>
                    <a:lnTo>
                      <a:pt x="80" y="424"/>
                    </a:lnTo>
                    <a:lnTo>
                      <a:pt x="68" y="402"/>
                    </a:lnTo>
                    <a:lnTo>
                      <a:pt x="58" y="382"/>
                    </a:lnTo>
                    <a:lnTo>
                      <a:pt x="48" y="358"/>
                    </a:lnTo>
                    <a:lnTo>
                      <a:pt x="42" y="334"/>
                    </a:lnTo>
                    <a:lnTo>
                      <a:pt x="40" y="310"/>
                    </a:lnTo>
                    <a:lnTo>
                      <a:pt x="38" y="286"/>
                    </a:lnTo>
                    <a:lnTo>
                      <a:pt x="38" y="286"/>
                    </a:lnTo>
                    <a:lnTo>
                      <a:pt x="40" y="260"/>
                    </a:lnTo>
                    <a:lnTo>
                      <a:pt x="42" y="236"/>
                    </a:lnTo>
                    <a:lnTo>
                      <a:pt x="48" y="212"/>
                    </a:lnTo>
                    <a:lnTo>
                      <a:pt x="58" y="190"/>
                    </a:lnTo>
                    <a:lnTo>
                      <a:pt x="68" y="168"/>
                    </a:lnTo>
                    <a:lnTo>
                      <a:pt x="80" y="148"/>
                    </a:lnTo>
                    <a:lnTo>
                      <a:pt x="94" y="128"/>
                    </a:lnTo>
                    <a:lnTo>
                      <a:pt x="110" y="110"/>
                    </a:lnTo>
                    <a:lnTo>
                      <a:pt x="128" y="94"/>
                    </a:lnTo>
                    <a:lnTo>
                      <a:pt x="146" y="80"/>
                    </a:lnTo>
                    <a:lnTo>
                      <a:pt x="166" y="68"/>
                    </a:lnTo>
                    <a:lnTo>
                      <a:pt x="188" y="58"/>
                    </a:lnTo>
                    <a:lnTo>
                      <a:pt x="212" y="50"/>
                    </a:lnTo>
                    <a:lnTo>
                      <a:pt x="234" y="44"/>
                    </a:lnTo>
                    <a:lnTo>
                      <a:pt x="260" y="40"/>
                    </a:lnTo>
                    <a:lnTo>
                      <a:pt x="284" y="38"/>
                    </a:lnTo>
                    <a:lnTo>
                      <a:pt x="284" y="38"/>
                    </a:lnTo>
                    <a:lnTo>
                      <a:pt x="310" y="40"/>
                    </a:lnTo>
                    <a:lnTo>
                      <a:pt x="334" y="44"/>
                    </a:lnTo>
                    <a:lnTo>
                      <a:pt x="358" y="50"/>
                    </a:lnTo>
                    <a:lnTo>
                      <a:pt x="380" y="58"/>
                    </a:lnTo>
                    <a:lnTo>
                      <a:pt x="402" y="68"/>
                    </a:lnTo>
                    <a:lnTo>
                      <a:pt x="422" y="80"/>
                    </a:lnTo>
                    <a:lnTo>
                      <a:pt x="442" y="94"/>
                    </a:lnTo>
                    <a:lnTo>
                      <a:pt x="458" y="110"/>
                    </a:lnTo>
                    <a:lnTo>
                      <a:pt x="474" y="128"/>
                    </a:lnTo>
                    <a:lnTo>
                      <a:pt x="488" y="148"/>
                    </a:lnTo>
                    <a:lnTo>
                      <a:pt x="502" y="168"/>
                    </a:lnTo>
                    <a:lnTo>
                      <a:pt x="512" y="190"/>
                    </a:lnTo>
                    <a:lnTo>
                      <a:pt x="520" y="212"/>
                    </a:lnTo>
                    <a:lnTo>
                      <a:pt x="526" y="236"/>
                    </a:lnTo>
                    <a:lnTo>
                      <a:pt x="530" y="260"/>
                    </a:lnTo>
                    <a:lnTo>
                      <a:pt x="532" y="286"/>
                    </a:lnTo>
                    <a:lnTo>
                      <a:pt x="532" y="286"/>
                    </a:lnTo>
                    <a:lnTo>
                      <a:pt x="532" y="286"/>
                    </a:lnTo>
                    <a:lnTo>
                      <a:pt x="530" y="310"/>
                    </a:lnTo>
                    <a:lnTo>
                      <a:pt x="526" y="334"/>
                    </a:lnTo>
                    <a:lnTo>
                      <a:pt x="520" y="358"/>
                    </a:lnTo>
                    <a:lnTo>
                      <a:pt x="512" y="382"/>
                    </a:lnTo>
                    <a:lnTo>
                      <a:pt x="502" y="402"/>
                    </a:lnTo>
                    <a:lnTo>
                      <a:pt x="490" y="424"/>
                    </a:lnTo>
                    <a:lnTo>
                      <a:pt x="474" y="442"/>
                    </a:lnTo>
                    <a:lnTo>
                      <a:pt x="458" y="460"/>
                    </a:lnTo>
                    <a:lnTo>
                      <a:pt x="442" y="476"/>
                    </a:lnTo>
                    <a:lnTo>
                      <a:pt x="422" y="490"/>
                    </a:lnTo>
                    <a:lnTo>
                      <a:pt x="402" y="502"/>
                    </a:lnTo>
                    <a:lnTo>
                      <a:pt x="380" y="512"/>
                    </a:lnTo>
                    <a:lnTo>
                      <a:pt x="358" y="520"/>
                    </a:lnTo>
                    <a:lnTo>
                      <a:pt x="334" y="526"/>
                    </a:lnTo>
                    <a:lnTo>
                      <a:pt x="310" y="530"/>
                    </a:lnTo>
                    <a:lnTo>
                      <a:pt x="284" y="532"/>
                    </a:lnTo>
                    <a:lnTo>
                      <a:pt x="284" y="5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9" name="Freeform 11"/>
              <p:cNvSpPr>
                <a:spLocks noEditPoints="1"/>
              </p:cNvSpPr>
              <p:nvPr/>
            </p:nvSpPr>
            <p:spPr bwMode="auto">
              <a:xfrm>
                <a:off x="881063" y="2182813"/>
                <a:ext cx="3152775" cy="1946275"/>
              </a:xfrm>
              <a:custGeom>
                <a:avLst/>
                <a:gdLst>
                  <a:gd name="T0" fmla="*/ 132 w 1986"/>
                  <a:gd name="T1" fmla="*/ 0 h 1226"/>
                  <a:gd name="T2" fmla="*/ 76 w 1986"/>
                  <a:gd name="T3" fmla="*/ 18 h 1226"/>
                  <a:gd name="T4" fmla="*/ 32 w 1986"/>
                  <a:gd name="T5" fmla="*/ 54 h 1226"/>
                  <a:gd name="T6" fmla="*/ 6 w 1986"/>
                  <a:gd name="T7" fmla="*/ 104 h 1226"/>
                  <a:gd name="T8" fmla="*/ 0 w 1986"/>
                  <a:gd name="T9" fmla="*/ 1078 h 1226"/>
                  <a:gd name="T10" fmla="*/ 6 w 1986"/>
                  <a:gd name="T11" fmla="*/ 1122 h 1226"/>
                  <a:gd name="T12" fmla="*/ 32 w 1986"/>
                  <a:gd name="T13" fmla="*/ 1172 h 1226"/>
                  <a:gd name="T14" fmla="*/ 76 w 1986"/>
                  <a:gd name="T15" fmla="*/ 1208 h 1226"/>
                  <a:gd name="T16" fmla="*/ 132 w 1986"/>
                  <a:gd name="T17" fmla="*/ 1224 h 1226"/>
                  <a:gd name="T18" fmla="*/ 1852 w 1986"/>
                  <a:gd name="T19" fmla="*/ 1224 h 1226"/>
                  <a:gd name="T20" fmla="*/ 1908 w 1986"/>
                  <a:gd name="T21" fmla="*/ 1208 h 1226"/>
                  <a:gd name="T22" fmla="*/ 1952 w 1986"/>
                  <a:gd name="T23" fmla="*/ 1172 h 1226"/>
                  <a:gd name="T24" fmla="*/ 1978 w 1986"/>
                  <a:gd name="T25" fmla="*/ 1122 h 1226"/>
                  <a:gd name="T26" fmla="*/ 1986 w 1986"/>
                  <a:gd name="T27" fmla="*/ 148 h 1226"/>
                  <a:gd name="T28" fmla="*/ 1978 w 1986"/>
                  <a:gd name="T29" fmla="*/ 104 h 1226"/>
                  <a:gd name="T30" fmla="*/ 1952 w 1986"/>
                  <a:gd name="T31" fmla="*/ 54 h 1226"/>
                  <a:gd name="T32" fmla="*/ 1908 w 1986"/>
                  <a:gd name="T33" fmla="*/ 18 h 1226"/>
                  <a:gd name="T34" fmla="*/ 1852 w 1986"/>
                  <a:gd name="T35" fmla="*/ 0 h 1226"/>
                  <a:gd name="T36" fmla="*/ 306 w 1986"/>
                  <a:gd name="T37" fmla="*/ 1032 h 1226"/>
                  <a:gd name="T38" fmla="*/ 282 w 1986"/>
                  <a:gd name="T39" fmla="*/ 1026 h 1226"/>
                  <a:gd name="T40" fmla="*/ 262 w 1986"/>
                  <a:gd name="T41" fmla="*/ 1006 h 1226"/>
                  <a:gd name="T42" fmla="*/ 264 w 1986"/>
                  <a:gd name="T43" fmla="*/ 988 h 1226"/>
                  <a:gd name="T44" fmla="*/ 288 w 1986"/>
                  <a:gd name="T45" fmla="*/ 970 h 1226"/>
                  <a:gd name="T46" fmla="*/ 1570 w 1986"/>
                  <a:gd name="T47" fmla="*/ 968 h 1226"/>
                  <a:gd name="T48" fmla="*/ 1602 w 1986"/>
                  <a:gd name="T49" fmla="*/ 978 h 1226"/>
                  <a:gd name="T50" fmla="*/ 1616 w 1986"/>
                  <a:gd name="T51" fmla="*/ 1000 h 1226"/>
                  <a:gd name="T52" fmla="*/ 1608 w 1986"/>
                  <a:gd name="T53" fmla="*/ 1018 h 1226"/>
                  <a:gd name="T54" fmla="*/ 1580 w 1986"/>
                  <a:gd name="T55" fmla="*/ 1030 h 1226"/>
                  <a:gd name="T56" fmla="*/ 306 w 1986"/>
                  <a:gd name="T57" fmla="*/ 856 h 1226"/>
                  <a:gd name="T58" fmla="*/ 282 w 1986"/>
                  <a:gd name="T59" fmla="*/ 852 h 1226"/>
                  <a:gd name="T60" fmla="*/ 262 w 1986"/>
                  <a:gd name="T61" fmla="*/ 834 h 1226"/>
                  <a:gd name="T62" fmla="*/ 264 w 1986"/>
                  <a:gd name="T63" fmla="*/ 816 h 1226"/>
                  <a:gd name="T64" fmla="*/ 288 w 1986"/>
                  <a:gd name="T65" fmla="*/ 800 h 1226"/>
                  <a:gd name="T66" fmla="*/ 1570 w 1986"/>
                  <a:gd name="T67" fmla="*/ 798 h 1226"/>
                  <a:gd name="T68" fmla="*/ 1602 w 1986"/>
                  <a:gd name="T69" fmla="*/ 806 h 1226"/>
                  <a:gd name="T70" fmla="*/ 1616 w 1986"/>
                  <a:gd name="T71" fmla="*/ 828 h 1226"/>
                  <a:gd name="T72" fmla="*/ 1608 w 1986"/>
                  <a:gd name="T73" fmla="*/ 844 h 1226"/>
                  <a:gd name="T74" fmla="*/ 1580 w 1986"/>
                  <a:gd name="T75" fmla="*/ 856 h 1226"/>
                  <a:gd name="T76" fmla="*/ 1656 w 1986"/>
                  <a:gd name="T77" fmla="*/ 506 h 1226"/>
                  <a:gd name="T78" fmla="*/ 1642 w 1986"/>
                  <a:gd name="T79" fmla="*/ 536 h 1226"/>
                  <a:gd name="T80" fmla="*/ 1608 w 1986"/>
                  <a:gd name="T81" fmla="*/ 550 h 1226"/>
                  <a:gd name="T82" fmla="*/ 250 w 1986"/>
                  <a:gd name="T83" fmla="*/ 546 h 1226"/>
                  <a:gd name="T84" fmla="*/ 224 w 1986"/>
                  <a:gd name="T85" fmla="*/ 524 h 1226"/>
                  <a:gd name="T86" fmla="*/ 220 w 1986"/>
                  <a:gd name="T87" fmla="*/ 338 h 1226"/>
                  <a:gd name="T88" fmla="*/ 234 w 1986"/>
                  <a:gd name="T89" fmla="*/ 308 h 1226"/>
                  <a:gd name="T90" fmla="*/ 270 w 1986"/>
                  <a:gd name="T91" fmla="*/ 296 h 1226"/>
                  <a:gd name="T92" fmla="*/ 1626 w 1986"/>
                  <a:gd name="T93" fmla="*/ 298 h 1226"/>
                  <a:gd name="T94" fmla="*/ 1652 w 1986"/>
                  <a:gd name="T95" fmla="*/ 322 h 1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986" h="1226">
                    <a:moveTo>
                      <a:pt x="1838" y="0"/>
                    </a:moveTo>
                    <a:lnTo>
                      <a:pt x="146" y="0"/>
                    </a:lnTo>
                    <a:lnTo>
                      <a:pt x="146" y="0"/>
                    </a:lnTo>
                    <a:lnTo>
                      <a:pt x="132" y="0"/>
                    </a:lnTo>
                    <a:lnTo>
                      <a:pt x="118" y="2"/>
                    </a:lnTo>
                    <a:lnTo>
                      <a:pt x="102" y="6"/>
                    </a:lnTo>
                    <a:lnTo>
                      <a:pt x="90" y="12"/>
                    </a:lnTo>
                    <a:lnTo>
                      <a:pt x="76" y="18"/>
                    </a:lnTo>
                    <a:lnTo>
                      <a:pt x="64" y="24"/>
                    </a:lnTo>
                    <a:lnTo>
                      <a:pt x="52" y="34"/>
                    </a:lnTo>
                    <a:lnTo>
                      <a:pt x="42" y="42"/>
                    </a:lnTo>
                    <a:lnTo>
                      <a:pt x="32" y="54"/>
                    </a:lnTo>
                    <a:lnTo>
                      <a:pt x="24" y="64"/>
                    </a:lnTo>
                    <a:lnTo>
                      <a:pt x="16" y="78"/>
                    </a:lnTo>
                    <a:lnTo>
                      <a:pt x="10" y="90"/>
                    </a:lnTo>
                    <a:lnTo>
                      <a:pt x="6" y="104"/>
                    </a:lnTo>
                    <a:lnTo>
                      <a:pt x="2" y="118"/>
                    </a:lnTo>
                    <a:lnTo>
                      <a:pt x="0" y="132"/>
                    </a:lnTo>
                    <a:lnTo>
                      <a:pt x="0" y="148"/>
                    </a:lnTo>
                    <a:lnTo>
                      <a:pt x="0" y="1078"/>
                    </a:lnTo>
                    <a:lnTo>
                      <a:pt x="0" y="1078"/>
                    </a:lnTo>
                    <a:lnTo>
                      <a:pt x="0" y="1092"/>
                    </a:lnTo>
                    <a:lnTo>
                      <a:pt x="2" y="1108"/>
                    </a:lnTo>
                    <a:lnTo>
                      <a:pt x="6" y="1122"/>
                    </a:lnTo>
                    <a:lnTo>
                      <a:pt x="10" y="1134"/>
                    </a:lnTo>
                    <a:lnTo>
                      <a:pt x="16" y="1148"/>
                    </a:lnTo>
                    <a:lnTo>
                      <a:pt x="24" y="1160"/>
                    </a:lnTo>
                    <a:lnTo>
                      <a:pt x="32" y="1172"/>
                    </a:lnTo>
                    <a:lnTo>
                      <a:pt x="42" y="1182"/>
                    </a:lnTo>
                    <a:lnTo>
                      <a:pt x="52" y="1192"/>
                    </a:lnTo>
                    <a:lnTo>
                      <a:pt x="64" y="1200"/>
                    </a:lnTo>
                    <a:lnTo>
                      <a:pt x="76" y="1208"/>
                    </a:lnTo>
                    <a:lnTo>
                      <a:pt x="90" y="1214"/>
                    </a:lnTo>
                    <a:lnTo>
                      <a:pt x="102" y="1218"/>
                    </a:lnTo>
                    <a:lnTo>
                      <a:pt x="118" y="1222"/>
                    </a:lnTo>
                    <a:lnTo>
                      <a:pt x="132" y="1224"/>
                    </a:lnTo>
                    <a:lnTo>
                      <a:pt x="146" y="1226"/>
                    </a:lnTo>
                    <a:lnTo>
                      <a:pt x="1838" y="1226"/>
                    </a:lnTo>
                    <a:lnTo>
                      <a:pt x="1838" y="1226"/>
                    </a:lnTo>
                    <a:lnTo>
                      <a:pt x="1852" y="1224"/>
                    </a:lnTo>
                    <a:lnTo>
                      <a:pt x="1868" y="1222"/>
                    </a:lnTo>
                    <a:lnTo>
                      <a:pt x="1882" y="1218"/>
                    </a:lnTo>
                    <a:lnTo>
                      <a:pt x="1896" y="1214"/>
                    </a:lnTo>
                    <a:lnTo>
                      <a:pt x="1908" y="1208"/>
                    </a:lnTo>
                    <a:lnTo>
                      <a:pt x="1920" y="1200"/>
                    </a:lnTo>
                    <a:lnTo>
                      <a:pt x="1932" y="1192"/>
                    </a:lnTo>
                    <a:lnTo>
                      <a:pt x="1942" y="1182"/>
                    </a:lnTo>
                    <a:lnTo>
                      <a:pt x="1952" y="1172"/>
                    </a:lnTo>
                    <a:lnTo>
                      <a:pt x="1960" y="1160"/>
                    </a:lnTo>
                    <a:lnTo>
                      <a:pt x="1968" y="1148"/>
                    </a:lnTo>
                    <a:lnTo>
                      <a:pt x="1974" y="1134"/>
                    </a:lnTo>
                    <a:lnTo>
                      <a:pt x="1978" y="1122"/>
                    </a:lnTo>
                    <a:lnTo>
                      <a:pt x="1982" y="1108"/>
                    </a:lnTo>
                    <a:lnTo>
                      <a:pt x="1984" y="1092"/>
                    </a:lnTo>
                    <a:lnTo>
                      <a:pt x="1986" y="1078"/>
                    </a:lnTo>
                    <a:lnTo>
                      <a:pt x="1986" y="148"/>
                    </a:lnTo>
                    <a:lnTo>
                      <a:pt x="1986" y="148"/>
                    </a:lnTo>
                    <a:lnTo>
                      <a:pt x="1984" y="132"/>
                    </a:lnTo>
                    <a:lnTo>
                      <a:pt x="1982" y="118"/>
                    </a:lnTo>
                    <a:lnTo>
                      <a:pt x="1978" y="104"/>
                    </a:lnTo>
                    <a:lnTo>
                      <a:pt x="1974" y="90"/>
                    </a:lnTo>
                    <a:lnTo>
                      <a:pt x="1968" y="78"/>
                    </a:lnTo>
                    <a:lnTo>
                      <a:pt x="1960" y="64"/>
                    </a:lnTo>
                    <a:lnTo>
                      <a:pt x="1952" y="54"/>
                    </a:lnTo>
                    <a:lnTo>
                      <a:pt x="1942" y="42"/>
                    </a:lnTo>
                    <a:lnTo>
                      <a:pt x="1932" y="34"/>
                    </a:lnTo>
                    <a:lnTo>
                      <a:pt x="1920" y="24"/>
                    </a:lnTo>
                    <a:lnTo>
                      <a:pt x="1908" y="18"/>
                    </a:lnTo>
                    <a:lnTo>
                      <a:pt x="1896" y="12"/>
                    </a:lnTo>
                    <a:lnTo>
                      <a:pt x="1882" y="6"/>
                    </a:lnTo>
                    <a:lnTo>
                      <a:pt x="1868" y="2"/>
                    </a:lnTo>
                    <a:lnTo>
                      <a:pt x="1852" y="0"/>
                    </a:lnTo>
                    <a:lnTo>
                      <a:pt x="1838" y="0"/>
                    </a:lnTo>
                    <a:lnTo>
                      <a:pt x="1838" y="0"/>
                    </a:lnTo>
                    <a:close/>
                    <a:moveTo>
                      <a:pt x="1570" y="1032"/>
                    </a:moveTo>
                    <a:lnTo>
                      <a:pt x="306" y="1032"/>
                    </a:lnTo>
                    <a:lnTo>
                      <a:pt x="306" y="1032"/>
                    </a:lnTo>
                    <a:lnTo>
                      <a:pt x="298" y="1030"/>
                    </a:lnTo>
                    <a:lnTo>
                      <a:pt x="288" y="1028"/>
                    </a:lnTo>
                    <a:lnTo>
                      <a:pt x="282" y="1026"/>
                    </a:lnTo>
                    <a:lnTo>
                      <a:pt x="274" y="1022"/>
                    </a:lnTo>
                    <a:lnTo>
                      <a:pt x="268" y="1018"/>
                    </a:lnTo>
                    <a:lnTo>
                      <a:pt x="264" y="1012"/>
                    </a:lnTo>
                    <a:lnTo>
                      <a:pt x="262" y="1006"/>
                    </a:lnTo>
                    <a:lnTo>
                      <a:pt x="262" y="1000"/>
                    </a:lnTo>
                    <a:lnTo>
                      <a:pt x="262" y="1000"/>
                    </a:lnTo>
                    <a:lnTo>
                      <a:pt x="262" y="994"/>
                    </a:lnTo>
                    <a:lnTo>
                      <a:pt x="264" y="988"/>
                    </a:lnTo>
                    <a:lnTo>
                      <a:pt x="268" y="982"/>
                    </a:lnTo>
                    <a:lnTo>
                      <a:pt x="274" y="978"/>
                    </a:lnTo>
                    <a:lnTo>
                      <a:pt x="282" y="974"/>
                    </a:lnTo>
                    <a:lnTo>
                      <a:pt x="288" y="970"/>
                    </a:lnTo>
                    <a:lnTo>
                      <a:pt x="298" y="970"/>
                    </a:lnTo>
                    <a:lnTo>
                      <a:pt x="306" y="968"/>
                    </a:lnTo>
                    <a:lnTo>
                      <a:pt x="1570" y="968"/>
                    </a:lnTo>
                    <a:lnTo>
                      <a:pt x="1570" y="968"/>
                    </a:lnTo>
                    <a:lnTo>
                      <a:pt x="1580" y="970"/>
                    </a:lnTo>
                    <a:lnTo>
                      <a:pt x="1588" y="970"/>
                    </a:lnTo>
                    <a:lnTo>
                      <a:pt x="1596" y="974"/>
                    </a:lnTo>
                    <a:lnTo>
                      <a:pt x="1602" y="978"/>
                    </a:lnTo>
                    <a:lnTo>
                      <a:pt x="1608" y="982"/>
                    </a:lnTo>
                    <a:lnTo>
                      <a:pt x="1612" y="988"/>
                    </a:lnTo>
                    <a:lnTo>
                      <a:pt x="1614" y="994"/>
                    </a:lnTo>
                    <a:lnTo>
                      <a:pt x="1616" y="1000"/>
                    </a:lnTo>
                    <a:lnTo>
                      <a:pt x="1616" y="1000"/>
                    </a:lnTo>
                    <a:lnTo>
                      <a:pt x="1614" y="1006"/>
                    </a:lnTo>
                    <a:lnTo>
                      <a:pt x="1612" y="1012"/>
                    </a:lnTo>
                    <a:lnTo>
                      <a:pt x="1608" y="1018"/>
                    </a:lnTo>
                    <a:lnTo>
                      <a:pt x="1602" y="1022"/>
                    </a:lnTo>
                    <a:lnTo>
                      <a:pt x="1596" y="1026"/>
                    </a:lnTo>
                    <a:lnTo>
                      <a:pt x="1588" y="1028"/>
                    </a:lnTo>
                    <a:lnTo>
                      <a:pt x="1580" y="1030"/>
                    </a:lnTo>
                    <a:lnTo>
                      <a:pt x="1570" y="1032"/>
                    </a:lnTo>
                    <a:lnTo>
                      <a:pt x="1570" y="1032"/>
                    </a:lnTo>
                    <a:close/>
                    <a:moveTo>
                      <a:pt x="1570" y="856"/>
                    </a:moveTo>
                    <a:lnTo>
                      <a:pt x="306" y="856"/>
                    </a:lnTo>
                    <a:lnTo>
                      <a:pt x="306" y="856"/>
                    </a:lnTo>
                    <a:lnTo>
                      <a:pt x="298" y="856"/>
                    </a:lnTo>
                    <a:lnTo>
                      <a:pt x="288" y="854"/>
                    </a:lnTo>
                    <a:lnTo>
                      <a:pt x="282" y="852"/>
                    </a:lnTo>
                    <a:lnTo>
                      <a:pt x="274" y="848"/>
                    </a:lnTo>
                    <a:lnTo>
                      <a:pt x="268" y="844"/>
                    </a:lnTo>
                    <a:lnTo>
                      <a:pt x="264" y="838"/>
                    </a:lnTo>
                    <a:lnTo>
                      <a:pt x="262" y="834"/>
                    </a:lnTo>
                    <a:lnTo>
                      <a:pt x="262" y="828"/>
                    </a:lnTo>
                    <a:lnTo>
                      <a:pt x="262" y="828"/>
                    </a:lnTo>
                    <a:lnTo>
                      <a:pt x="262" y="822"/>
                    </a:lnTo>
                    <a:lnTo>
                      <a:pt x="264" y="816"/>
                    </a:lnTo>
                    <a:lnTo>
                      <a:pt x="268" y="812"/>
                    </a:lnTo>
                    <a:lnTo>
                      <a:pt x="274" y="806"/>
                    </a:lnTo>
                    <a:lnTo>
                      <a:pt x="282" y="804"/>
                    </a:lnTo>
                    <a:lnTo>
                      <a:pt x="288" y="800"/>
                    </a:lnTo>
                    <a:lnTo>
                      <a:pt x="298" y="798"/>
                    </a:lnTo>
                    <a:lnTo>
                      <a:pt x="306" y="798"/>
                    </a:lnTo>
                    <a:lnTo>
                      <a:pt x="1570" y="798"/>
                    </a:lnTo>
                    <a:lnTo>
                      <a:pt x="1570" y="798"/>
                    </a:lnTo>
                    <a:lnTo>
                      <a:pt x="1580" y="798"/>
                    </a:lnTo>
                    <a:lnTo>
                      <a:pt x="1588" y="800"/>
                    </a:lnTo>
                    <a:lnTo>
                      <a:pt x="1596" y="804"/>
                    </a:lnTo>
                    <a:lnTo>
                      <a:pt x="1602" y="806"/>
                    </a:lnTo>
                    <a:lnTo>
                      <a:pt x="1608" y="812"/>
                    </a:lnTo>
                    <a:lnTo>
                      <a:pt x="1612" y="816"/>
                    </a:lnTo>
                    <a:lnTo>
                      <a:pt x="1614" y="822"/>
                    </a:lnTo>
                    <a:lnTo>
                      <a:pt x="1616" y="828"/>
                    </a:lnTo>
                    <a:lnTo>
                      <a:pt x="1616" y="828"/>
                    </a:lnTo>
                    <a:lnTo>
                      <a:pt x="1614" y="834"/>
                    </a:lnTo>
                    <a:lnTo>
                      <a:pt x="1612" y="838"/>
                    </a:lnTo>
                    <a:lnTo>
                      <a:pt x="1608" y="844"/>
                    </a:lnTo>
                    <a:lnTo>
                      <a:pt x="1602" y="848"/>
                    </a:lnTo>
                    <a:lnTo>
                      <a:pt x="1596" y="852"/>
                    </a:lnTo>
                    <a:lnTo>
                      <a:pt x="1588" y="854"/>
                    </a:lnTo>
                    <a:lnTo>
                      <a:pt x="1580" y="856"/>
                    </a:lnTo>
                    <a:lnTo>
                      <a:pt x="1570" y="856"/>
                    </a:lnTo>
                    <a:lnTo>
                      <a:pt x="1570" y="856"/>
                    </a:lnTo>
                    <a:close/>
                    <a:moveTo>
                      <a:pt x="1656" y="506"/>
                    </a:moveTo>
                    <a:lnTo>
                      <a:pt x="1656" y="506"/>
                    </a:lnTo>
                    <a:lnTo>
                      <a:pt x="1656" y="516"/>
                    </a:lnTo>
                    <a:lnTo>
                      <a:pt x="1652" y="524"/>
                    </a:lnTo>
                    <a:lnTo>
                      <a:pt x="1648" y="530"/>
                    </a:lnTo>
                    <a:lnTo>
                      <a:pt x="1642" y="536"/>
                    </a:lnTo>
                    <a:lnTo>
                      <a:pt x="1634" y="542"/>
                    </a:lnTo>
                    <a:lnTo>
                      <a:pt x="1626" y="546"/>
                    </a:lnTo>
                    <a:lnTo>
                      <a:pt x="1618" y="548"/>
                    </a:lnTo>
                    <a:lnTo>
                      <a:pt x="1608" y="550"/>
                    </a:lnTo>
                    <a:lnTo>
                      <a:pt x="270" y="550"/>
                    </a:lnTo>
                    <a:lnTo>
                      <a:pt x="270" y="550"/>
                    </a:lnTo>
                    <a:lnTo>
                      <a:pt x="260" y="548"/>
                    </a:lnTo>
                    <a:lnTo>
                      <a:pt x="250" y="546"/>
                    </a:lnTo>
                    <a:lnTo>
                      <a:pt x="242" y="542"/>
                    </a:lnTo>
                    <a:lnTo>
                      <a:pt x="234" y="536"/>
                    </a:lnTo>
                    <a:lnTo>
                      <a:pt x="228" y="530"/>
                    </a:lnTo>
                    <a:lnTo>
                      <a:pt x="224" y="524"/>
                    </a:lnTo>
                    <a:lnTo>
                      <a:pt x="220" y="516"/>
                    </a:lnTo>
                    <a:lnTo>
                      <a:pt x="220" y="506"/>
                    </a:lnTo>
                    <a:lnTo>
                      <a:pt x="220" y="338"/>
                    </a:lnTo>
                    <a:lnTo>
                      <a:pt x="220" y="338"/>
                    </a:lnTo>
                    <a:lnTo>
                      <a:pt x="220" y="330"/>
                    </a:lnTo>
                    <a:lnTo>
                      <a:pt x="224" y="322"/>
                    </a:lnTo>
                    <a:lnTo>
                      <a:pt x="228" y="314"/>
                    </a:lnTo>
                    <a:lnTo>
                      <a:pt x="234" y="308"/>
                    </a:lnTo>
                    <a:lnTo>
                      <a:pt x="242" y="302"/>
                    </a:lnTo>
                    <a:lnTo>
                      <a:pt x="250" y="298"/>
                    </a:lnTo>
                    <a:lnTo>
                      <a:pt x="260" y="296"/>
                    </a:lnTo>
                    <a:lnTo>
                      <a:pt x="270" y="296"/>
                    </a:lnTo>
                    <a:lnTo>
                      <a:pt x="1608" y="296"/>
                    </a:lnTo>
                    <a:lnTo>
                      <a:pt x="1608" y="296"/>
                    </a:lnTo>
                    <a:lnTo>
                      <a:pt x="1618" y="296"/>
                    </a:lnTo>
                    <a:lnTo>
                      <a:pt x="1626" y="298"/>
                    </a:lnTo>
                    <a:lnTo>
                      <a:pt x="1634" y="302"/>
                    </a:lnTo>
                    <a:lnTo>
                      <a:pt x="1642" y="308"/>
                    </a:lnTo>
                    <a:lnTo>
                      <a:pt x="1648" y="314"/>
                    </a:lnTo>
                    <a:lnTo>
                      <a:pt x="1652" y="322"/>
                    </a:lnTo>
                    <a:lnTo>
                      <a:pt x="1656" y="330"/>
                    </a:lnTo>
                    <a:lnTo>
                      <a:pt x="1656" y="338"/>
                    </a:lnTo>
                    <a:lnTo>
                      <a:pt x="1656" y="5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sp>
          <p:nvSpPr>
            <p:cNvPr id="71" name="Freeform 4851"/>
            <p:cNvSpPr>
              <a:spLocks noEditPoints="1"/>
            </p:cNvSpPr>
            <p:nvPr/>
          </p:nvSpPr>
          <p:spPr bwMode="auto">
            <a:xfrm>
              <a:off x="3442319" y="4553163"/>
              <a:ext cx="288121" cy="304127"/>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2" name="Freeform 4845"/>
            <p:cNvSpPr>
              <a:spLocks noEditPoints="1"/>
            </p:cNvSpPr>
            <p:nvPr/>
          </p:nvSpPr>
          <p:spPr bwMode="auto">
            <a:xfrm>
              <a:off x="2455765" y="3524864"/>
              <a:ext cx="375408" cy="406692"/>
            </a:xfrm>
            <a:custGeom>
              <a:avLst/>
              <a:gdLst>
                <a:gd name="T0" fmla="*/ 86 w 384"/>
                <a:gd name="T1" fmla="*/ 34 h 416"/>
                <a:gd name="T2" fmla="*/ 108 w 384"/>
                <a:gd name="T3" fmla="*/ 36 h 416"/>
                <a:gd name="T4" fmla="*/ 122 w 384"/>
                <a:gd name="T5" fmla="*/ 86 h 416"/>
                <a:gd name="T6" fmla="*/ 102 w 384"/>
                <a:gd name="T7" fmla="*/ 82 h 416"/>
                <a:gd name="T8" fmla="*/ 24 w 384"/>
                <a:gd name="T9" fmla="*/ 106 h 416"/>
                <a:gd name="T10" fmla="*/ 26 w 384"/>
                <a:gd name="T11" fmla="*/ 126 h 416"/>
                <a:gd name="T12" fmla="*/ 68 w 384"/>
                <a:gd name="T13" fmla="*/ 136 h 416"/>
                <a:gd name="T14" fmla="*/ 64 w 384"/>
                <a:gd name="T15" fmla="*/ 120 h 416"/>
                <a:gd name="T16" fmla="*/ 154 w 384"/>
                <a:gd name="T17" fmla="*/ 372 h 416"/>
                <a:gd name="T18" fmla="*/ 164 w 384"/>
                <a:gd name="T19" fmla="*/ 386 h 416"/>
                <a:gd name="T20" fmla="*/ 230 w 384"/>
                <a:gd name="T21" fmla="*/ 376 h 416"/>
                <a:gd name="T22" fmla="*/ 220 w 384"/>
                <a:gd name="T23" fmla="*/ 366 h 416"/>
                <a:gd name="T24" fmla="*/ 164 w 384"/>
                <a:gd name="T25" fmla="*/ 402 h 416"/>
                <a:gd name="T26" fmla="*/ 174 w 384"/>
                <a:gd name="T27" fmla="*/ 416 h 416"/>
                <a:gd name="T28" fmla="*/ 220 w 384"/>
                <a:gd name="T29" fmla="*/ 406 h 416"/>
                <a:gd name="T30" fmla="*/ 210 w 384"/>
                <a:gd name="T31" fmla="*/ 396 h 416"/>
                <a:gd name="T32" fmla="*/ 34 w 384"/>
                <a:gd name="T33" fmla="*/ 294 h 416"/>
                <a:gd name="T34" fmla="*/ 48 w 384"/>
                <a:gd name="T35" fmla="*/ 302 h 416"/>
                <a:gd name="T36" fmla="*/ 66 w 384"/>
                <a:gd name="T37" fmla="*/ 280 h 416"/>
                <a:gd name="T38" fmla="*/ 52 w 384"/>
                <a:gd name="T39" fmla="*/ 276 h 416"/>
                <a:gd name="T40" fmla="*/ 38 w 384"/>
                <a:gd name="T41" fmla="*/ 196 h 416"/>
                <a:gd name="T42" fmla="*/ 0 w 384"/>
                <a:gd name="T43" fmla="*/ 208 h 416"/>
                <a:gd name="T44" fmla="*/ 38 w 384"/>
                <a:gd name="T45" fmla="*/ 220 h 416"/>
                <a:gd name="T46" fmla="*/ 50 w 384"/>
                <a:gd name="T47" fmla="*/ 208 h 416"/>
                <a:gd name="T48" fmla="*/ 206 w 384"/>
                <a:gd name="T49" fmla="*/ 54 h 416"/>
                <a:gd name="T50" fmla="*/ 192 w 384"/>
                <a:gd name="T51" fmla="*/ 0 h 416"/>
                <a:gd name="T52" fmla="*/ 178 w 384"/>
                <a:gd name="T53" fmla="*/ 54 h 416"/>
                <a:gd name="T54" fmla="*/ 192 w 384"/>
                <a:gd name="T55" fmla="*/ 68 h 416"/>
                <a:gd name="T56" fmla="*/ 320 w 384"/>
                <a:gd name="T57" fmla="*/ 278 h 416"/>
                <a:gd name="T58" fmla="*/ 322 w 384"/>
                <a:gd name="T59" fmla="*/ 294 h 416"/>
                <a:gd name="T60" fmla="*/ 348 w 384"/>
                <a:gd name="T61" fmla="*/ 298 h 416"/>
                <a:gd name="T62" fmla="*/ 346 w 384"/>
                <a:gd name="T63" fmla="*/ 284 h 416"/>
                <a:gd name="T64" fmla="*/ 362 w 384"/>
                <a:gd name="T65" fmla="*/ 122 h 416"/>
                <a:gd name="T66" fmla="*/ 356 w 384"/>
                <a:gd name="T67" fmla="*/ 104 h 416"/>
                <a:gd name="T68" fmla="*/ 314 w 384"/>
                <a:gd name="T69" fmla="*/ 128 h 416"/>
                <a:gd name="T70" fmla="*/ 326 w 384"/>
                <a:gd name="T71" fmla="*/ 142 h 416"/>
                <a:gd name="T72" fmla="*/ 336 w 384"/>
                <a:gd name="T73" fmla="*/ 204 h 416"/>
                <a:gd name="T74" fmla="*/ 346 w 384"/>
                <a:gd name="T75" fmla="*/ 220 h 416"/>
                <a:gd name="T76" fmla="*/ 384 w 384"/>
                <a:gd name="T77" fmla="*/ 208 h 416"/>
                <a:gd name="T78" fmla="*/ 372 w 384"/>
                <a:gd name="T79" fmla="*/ 196 h 416"/>
                <a:gd name="T80" fmla="*/ 276 w 384"/>
                <a:gd name="T81" fmla="*/ 36 h 416"/>
                <a:gd name="T82" fmla="*/ 262 w 384"/>
                <a:gd name="T83" fmla="*/ 86 h 416"/>
                <a:gd name="T84" fmla="*/ 300 w 384"/>
                <a:gd name="T85" fmla="*/ 50 h 416"/>
                <a:gd name="T86" fmla="*/ 294 w 384"/>
                <a:gd name="T87" fmla="*/ 32 h 416"/>
                <a:gd name="T88" fmla="*/ 262 w 384"/>
                <a:gd name="T89" fmla="*/ 256 h 416"/>
                <a:gd name="T90" fmla="*/ 236 w 384"/>
                <a:gd name="T91" fmla="*/ 322 h 416"/>
                <a:gd name="T92" fmla="*/ 218 w 384"/>
                <a:gd name="T93" fmla="*/ 354 h 416"/>
                <a:gd name="T94" fmla="*/ 150 w 384"/>
                <a:gd name="T95" fmla="*/ 338 h 416"/>
                <a:gd name="T96" fmla="*/ 132 w 384"/>
                <a:gd name="T97" fmla="*/ 270 h 416"/>
                <a:gd name="T98" fmla="*/ 98 w 384"/>
                <a:gd name="T99" fmla="*/ 196 h 416"/>
                <a:gd name="T100" fmla="*/ 134 w 384"/>
                <a:gd name="T101" fmla="*/ 118 h 416"/>
                <a:gd name="T102" fmla="*/ 234 w 384"/>
                <a:gd name="T103" fmla="*/ 108 h 416"/>
                <a:gd name="T104" fmla="*/ 286 w 384"/>
                <a:gd name="T105" fmla="*/ 196 h 416"/>
                <a:gd name="T106" fmla="*/ 192 w 384"/>
                <a:gd name="T107" fmla="*/ 128 h 416"/>
                <a:gd name="T108" fmla="*/ 146 w 384"/>
                <a:gd name="T109" fmla="*/ 144 h 416"/>
                <a:gd name="T110" fmla="*/ 126 w 384"/>
                <a:gd name="T111" fmla="*/ 198 h 416"/>
                <a:gd name="T112" fmla="*/ 142 w 384"/>
                <a:gd name="T113" fmla="*/ 200 h 416"/>
                <a:gd name="T114" fmla="*/ 154 w 384"/>
                <a:gd name="T115" fmla="*/ 164 h 416"/>
                <a:gd name="T116" fmla="*/ 190 w 384"/>
                <a:gd name="T117" fmla="*/ 1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4" h="416">
                  <a:moveTo>
                    <a:pt x="102" y="82"/>
                  </a:moveTo>
                  <a:lnTo>
                    <a:pt x="84" y="50"/>
                  </a:lnTo>
                  <a:lnTo>
                    <a:pt x="84" y="50"/>
                  </a:lnTo>
                  <a:lnTo>
                    <a:pt x="82" y="44"/>
                  </a:lnTo>
                  <a:lnTo>
                    <a:pt x="84" y="40"/>
                  </a:lnTo>
                  <a:lnTo>
                    <a:pt x="86" y="34"/>
                  </a:lnTo>
                  <a:lnTo>
                    <a:pt x="90" y="32"/>
                  </a:lnTo>
                  <a:lnTo>
                    <a:pt x="90" y="32"/>
                  </a:lnTo>
                  <a:lnTo>
                    <a:pt x="96" y="30"/>
                  </a:lnTo>
                  <a:lnTo>
                    <a:pt x="100" y="30"/>
                  </a:lnTo>
                  <a:lnTo>
                    <a:pt x="106" y="32"/>
                  </a:lnTo>
                  <a:lnTo>
                    <a:pt x="108" y="36"/>
                  </a:lnTo>
                  <a:lnTo>
                    <a:pt x="126" y="68"/>
                  </a:lnTo>
                  <a:lnTo>
                    <a:pt x="126" y="68"/>
                  </a:lnTo>
                  <a:lnTo>
                    <a:pt x="128" y="72"/>
                  </a:lnTo>
                  <a:lnTo>
                    <a:pt x="128" y="78"/>
                  </a:lnTo>
                  <a:lnTo>
                    <a:pt x="126" y="82"/>
                  </a:lnTo>
                  <a:lnTo>
                    <a:pt x="122" y="86"/>
                  </a:lnTo>
                  <a:lnTo>
                    <a:pt x="122" y="86"/>
                  </a:lnTo>
                  <a:lnTo>
                    <a:pt x="114" y="88"/>
                  </a:lnTo>
                  <a:lnTo>
                    <a:pt x="114" y="88"/>
                  </a:lnTo>
                  <a:lnTo>
                    <a:pt x="108" y="86"/>
                  </a:lnTo>
                  <a:lnTo>
                    <a:pt x="102" y="82"/>
                  </a:lnTo>
                  <a:lnTo>
                    <a:pt x="102" y="82"/>
                  </a:lnTo>
                  <a:close/>
                  <a:moveTo>
                    <a:pt x="64" y="120"/>
                  </a:moveTo>
                  <a:lnTo>
                    <a:pt x="38" y="104"/>
                  </a:lnTo>
                  <a:lnTo>
                    <a:pt x="38" y="104"/>
                  </a:lnTo>
                  <a:lnTo>
                    <a:pt x="32" y="104"/>
                  </a:lnTo>
                  <a:lnTo>
                    <a:pt x="28" y="104"/>
                  </a:lnTo>
                  <a:lnTo>
                    <a:pt x="24" y="106"/>
                  </a:lnTo>
                  <a:lnTo>
                    <a:pt x="22" y="110"/>
                  </a:lnTo>
                  <a:lnTo>
                    <a:pt x="22" y="110"/>
                  </a:lnTo>
                  <a:lnTo>
                    <a:pt x="20" y="114"/>
                  </a:lnTo>
                  <a:lnTo>
                    <a:pt x="20" y="118"/>
                  </a:lnTo>
                  <a:lnTo>
                    <a:pt x="22" y="122"/>
                  </a:lnTo>
                  <a:lnTo>
                    <a:pt x="26" y="126"/>
                  </a:lnTo>
                  <a:lnTo>
                    <a:pt x="52" y="142"/>
                  </a:lnTo>
                  <a:lnTo>
                    <a:pt x="52" y="142"/>
                  </a:lnTo>
                  <a:lnTo>
                    <a:pt x="58" y="142"/>
                  </a:lnTo>
                  <a:lnTo>
                    <a:pt x="58" y="142"/>
                  </a:lnTo>
                  <a:lnTo>
                    <a:pt x="64" y="142"/>
                  </a:lnTo>
                  <a:lnTo>
                    <a:pt x="68" y="136"/>
                  </a:lnTo>
                  <a:lnTo>
                    <a:pt x="68" y="136"/>
                  </a:lnTo>
                  <a:lnTo>
                    <a:pt x="70" y="132"/>
                  </a:lnTo>
                  <a:lnTo>
                    <a:pt x="70" y="128"/>
                  </a:lnTo>
                  <a:lnTo>
                    <a:pt x="68" y="124"/>
                  </a:lnTo>
                  <a:lnTo>
                    <a:pt x="64" y="120"/>
                  </a:lnTo>
                  <a:lnTo>
                    <a:pt x="64" y="120"/>
                  </a:lnTo>
                  <a:close/>
                  <a:moveTo>
                    <a:pt x="220" y="366"/>
                  </a:moveTo>
                  <a:lnTo>
                    <a:pt x="164" y="366"/>
                  </a:lnTo>
                  <a:lnTo>
                    <a:pt x="164" y="366"/>
                  </a:lnTo>
                  <a:lnTo>
                    <a:pt x="160" y="366"/>
                  </a:lnTo>
                  <a:lnTo>
                    <a:pt x="156" y="368"/>
                  </a:lnTo>
                  <a:lnTo>
                    <a:pt x="154" y="372"/>
                  </a:lnTo>
                  <a:lnTo>
                    <a:pt x="154" y="376"/>
                  </a:lnTo>
                  <a:lnTo>
                    <a:pt x="154" y="376"/>
                  </a:lnTo>
                  <a:lnTo>
                    <a:pt x="154" y="380"/>
                  </a:lnTo>
                  <a:lnTo>
                    <a:pt x="156" y="382"/>
                  </a:lnTo>
                  <a:lnTo>
                    <a:pt x="160" y="384"/>
                  </a:lnTo>
                  <a:lnTo>
                    <a:pt x="164" y="386"/>
                  </a:lnTo>
                  <a:lnTo>
                    <a:pt x="220" y="386"/>
                  </a:lnTo>
                  <a:lnTo>
                    <a:pt x="220" y="386"/>
                  </a:lnTo>
                  <a:lnTo>
                    <a:pt x="224" y="384"/>
                  </a:lnTo>
                  <a:lnTo>
                    <a:pt x="228" y="382"/>
                  </a:lnTo>
                  <a:lnTo>
                    <a:pt x="230" y="380"/>
                  </a:lnTo>
                  <a:lnTo>
                    <a:pt x="230" y="376"/>
                  </a:lnTo>
                  <a:lnTo>
                    <a:pt x="230" y="376"/>
                  </a:lnTo>
                  <a:lnTo>
                    <a:pt x="230" y="372"/>
                  </a:lnTo>
                  <a:lnTo>
                    <a:pt x="228" y="368"/>
                  </a:lnTo>
                  <a:lnTo>
                    <a:pt x="224" y="366"/>
                  </a:lnTo>
                  <a:lnTo>
                    <a:pt x="220" y="366"/>
                  </a:lnTo>
                  <a:lnTo>
                    <a:pt x="220" y="366"/>
                  </a:lnTo>
                  <a:close/>
                  <a:moveTo>
                    <a:pt x="210" y="396"/>
                  </a:moveTo>
                  <a:lnTo>
                    <a:pt x="174" y="396"/>
                  </a:lnTo>
                  <a:lnTo>
                    <a:pt x="174" y="396"/>
                  </a:lnTo>
                  <a:lnTo>
                    <a:pt x="170" y="396"/>
                  </a:lnTo>
                  <a:lnTo>
                    <a:pt x="166" y="398"/>
                  </a:lnTo>
                  <a:lnTo>
                    <a:pt x="164" y="402"/>
                  </a:lnTo>
                  <a:lnTo>
                    <a:pt x="164" y="406"/>
                  </a:lnTo>
                  <a:lnTo>
                    <a:pt x="164" y="406"/>
                  </a:lnTo>
                  <a:lnTo>
                    <a:pt x="164" y="410"/>
                  </a:lnTo>
                  <a:lnTo>
                    <a:pt x="166" y="414"/>
                  </a:lnTo>
                  <a:lnTo>
                    <a:pt x="170" y="416"/>
                  </a:lnTo>
                  <a:lnTo>
                    <a:pt x="174" y="416"/>
                  </a:lnTo>
                  <a:lnTo>
                    <a:pt x="210" y="416"/>
                  </a:lnTo>
                  <a:lnTo>
                    <a:pt x="210" y="416"/>
                  </a:lnTo>
                  <a:lnTo>
                    <a:pt x="214" y="416"/>
                  </a:lnTo>
                  <a:lnTo>
                    <a:pt x="218" y="414"/>
                  </a:lnTo>
                  <a:lnTo>
                    <a:pt x="220" y="410"/>
                  </a:lnTo>
                  <a:lnTo>
                    <a:pt x="220" y="406"/>
                  </a:lnTo>
                  <a:lnTo>
                    <a:pt x="220" y="406"/>
                  </a:lnTo>
                  <a:lnTo>
                    <a:pt x="220" y="402"/>
                  </a:lnTo>
                  <a:lnTo>
                    <a:pt x="218" y="398"/>
                  </a:lnTo>
                  <a:lnTo>
                    <a:pt x="214" y="396"/>
                  </a:lnTo>
                  <a:lnTo>
                    <a:pt x="210" y="396"/>
                  </a:lnTo>
                  <a:lnTo>
                    <a:pt x="210" y="396"/>
                  </a:lnTo>
                  <a:close/>
                  <a:moveTo>
                    <a:pt x="52" y="276"/>
                  </a:moveTo>
                  <a:lnTo>
                    <a:pt x="38" y="284"/>
                  </a:lnTo>
                  <a:lnTo>
                    <a:pt x="38" y="284"/>
                  </a:lnTo>
                  <a:lnTo>
                    <a:pt x="36" y="288"/>
                  </a:lnTo>
                  <a:lnTo>
                    <a:pt x="34" y="290"/>
                  </a:lnTo>
                  <a:lnTo>
                    <a:pt x="34" y="294"/>
                  </a:lnTo>
                  <a:lnTo>
                    <a:pt x="36" y="298"/>
                  </a:lnTo>
                  <a:lnTo>
                    <a:pt x="36" y="298"/>
                  </a:lnTo>
                  <a:lnTo>
                    <a:pt x="40" y="302"/>
                  </a:lnTo>
                  <a:lnTo>
                    <a:pt x="44" y="304"/>
                  </a:lnTo>
                  <a:lnTo>
                    <a:pt x="44" y="304"/>
                  </a:lnTo>
                  <a:lnTo>
                    <a:pt x="48" y="302"/>
                  </a:lnTo>
                  <a:lnTo>
                    <a:pt x="62" y="294"/>
                  </a:lnTo>
                  <a:lnTo>
                    <a:pt x="62" y="294"/>
                  </a:lnTo>
                  <a:lnTo>
                    <a:pt x="66" y="292"/>
                  </a:lnTo>
                  <a:lnTo>
                    <a:pt x="68" y="288"/>
                  </a:lnTo>
                  <a:lnTo>
                    <a:pt x="68" y="284"/>
                  </a:lnTo>
                  <a:lnTo>
                    <a:pt x="66" y="280"/>
                  </a:lnTo>
                  <a:lnTo>
                    <a:pt x="66" y="280"/>
                  </a:lnTo>
                  <a:lnTo>
                    <a:pt x="64" y="278"/>
                  </a:lnTo>
                  <a:lnTo>
                    <a:pt x="60" y="276"/>
                  </a:lnTo>
                  <a:lnTo>
                    <a:pt x="56" y="276"/>
                  </a:lnTo>
                  <a:lnTo>
                    <a:pt x="52" y="276"/>
                  </a:lnTo>
                  <a:lnTo>
                    <a:pt x="52" y="276"/>
                  </a:lnTo>
                  <a:close/>
                  <a:moveTo>
                    <a:pt x="50" y="208"/>
                  </a:moveTo>
                  <a:lnTo>
                    <a:pt x="50" y="208"/>
                  </a:lnTo>
                  <a:lnTo>
                    <a:pt x="48" y="204"/>
                  </a:lnTo>
                  <a:lnTo>
                    <a:pt x="46" y="200"/>
                  </a:lnTo>
                  <a:lnTo>
                    <a:pt x="42" y="198"/>
                  </a:lnTo>
                  <a:lnTo>
                    <a:pt x="38" y="196"/>
                  </a:lnTo>
                  <a:lnTo>
                    <a:pt x="12" y="196"/>
                  </a:lnTo>
                  <a:lnTo>
                    <a:pt x="12" y="196"/>
                  </a:lnTo>
                  <a:lnTo>
                    <a:pt x="6" y="198"/>
                  </a:lnTo>
                  <a:lnTo>
                    <a:pt x="2" y="200"/>
                  </a:lnTo>
                  <a:lnTo>
                    <a:pt x="0" y="204"/>
                  </a:lnTo>
                  <a:lnTo>
                    <a:pt x="0" y="208"/>
                  </a:lnTo>
                  <a:lnTo>
                    <a:pt x="0" y="208"/>
                  </a:lnTo>
                  <a:lnTo>
                    <a:pt x="0" y="212"/>
                  </a:lnTo>
                  <a:lnTo>
                    <a:pt x="2" y="216"/>
                  </a:lnTo>
                  <a:lnTo>
                    <a:pt x="6" y="220"/>
                  </a:lnTo>
                  <a:lnTo>
                    <a:pt x="12" y="220"/>
                  </a:lnTo>
                  <a:lnTo>
                    <a:pt x="38" y="220"/>
                  </a:lnTo>
                  <a:lnTo>
                    <a:pt x="38" y="220"/>
                  </a:lnTo>
                  <a:lnTo>
                    <a:pt x="42" y="220"/>
                  </a:lnTo>
                  <a:lnTo>
                    <a:pt x="46" y="216"/>
                  </a:lnTo>
                  <a:lnTo>
                    <a:pt x="48" y="212"/>
                  </a:lnTo>
                  <a:lnTo>
                    <a:pt x="50" y="208"/>
                  </a:lnTo>
                  <a:lnTo>
                    <a:pt x="50" y="208"/>
                  </a:lnTo>
                  <a:close/>
                  <a:moveTo>
                    <a:pt x="192" y="68"/>
                  </a:moveTo>
                  <a:lnTo>
                    <a:pt x="192" y="68"/>
                  </a:lnTo>
                  <a:lnTo>
                    <a:pt x="198" y="66"/>
                  </a:lnTo>
                  <a:lnTo>
                    <a:pt x="202" y="64"/>
                  </a:lnTo>
                  <a:lnTo>
                    <a:pt x="204" y="58"/>
                  </a:lnTo>
                  <a:lnTo>
                    <a:pt x="206" y="54"/>
                  </a:lnTo>
                  <a:lnTo>
                    <a:pt x="206" y="14"/>
                  </a:lnTo>
                  <a:lnTo>
                    <a:pt x="206" y="14"/>
                  </a:lnTo>
                  <a:lnTo>
                    <a:pt x="204" y="8"/>
                  </a:lnTo>
                  <a:lnTo>
                    <a:pt x="202" y="4"/>
                  </a:lnTo>
                  <a:lnTo>
                    <a:pt x="198" y="0"/>
                  </a:lnTo>
                  <a:lnTo>
                    <a:pt x="192" y="0"/>
                  </a:lnTo>
                  <a:lnTo>
                    <a:pt x="192" y="0"/>
                  </a:lnTo>
                  <a:lnTo>
                    <a:pt x="186" y="0"/>
                  </a:lnTo>
                  <a:lnTo>
                    <a:pt x="182" y="4"/>
                  </a:lnTo>
                  <a:lnTo>
                    <a:pt x="180" y="8"/>
                  </a:lnTo>
                  <a:lnTo>
                    <a:pt x="178" y="14"/>
                  </a:lnTo>
                  <a:lnTo>
                    <a:pt x="178" y="54"/>
                  </a:lnTo>
                  <a:lnTo>
                    <a:pt x="178" y="54"/>
                  </a:lnTo>
                  <a:lnTo>
                    <a:pt x="180" y="58"/>
                  </a:lnTo>
                  <a:lnTo>
                    <a:pt x="182" y="64"/>
                  </a:lnTo>
                  <a:lnTo>
                    <a:pt x="186" y="66"/>
                  </a:lnTo>
                  <a:lnTo>
                    <a:pt x="192" y="68"/>
                  </a:lnTo>
                  <a:lnTo>
                    <a:pt x="192" y="68"/>
                  </a:lnTo>
                  <a:close/>
                  <a:moveTo>
                    <a:pt x="346" y="284"/>
                  </a:moveTo>
                  <a:lnTo>
                    <a:pt x="332" y="276"/>
                  </a:lnTo>
                  <a:lnTo>
                    <a:pt x="332" y="276"/>
                  </a:lnTo>
                  <a:lnTo>
                    <a:pt x="328" y="276"/>
                  </a:lnTo>
                  <a:lnTo>
                    <a:pt x="324" y="276"/>
                  </a:lnTo>
                  <a:lnTo>
                    <a:pt x="320" y="278"/>
                  </a:lnTo>
                  <a:lnTo>
                    <a:pt x="318" y="280"/>
                  </a:lnTo>
                  <a:lnTo>
                    <a:pt x="318" y="280"/>
                  </a:lnTo>
                  <a:lnTo>
                    <a:pt x="316" y="284"/>
                  </a:lnTo>
                  <a:lnTo>
                    <a:pt x="316" y="288"/>
                  </a:lnTo>
                  <a:lnTo>
                    <a:pt x="318" y="292"/>
                  </a:lnTo>
                  <a:lnTo>
                    <a:pt x="322" y="294"/>
                  </a:lnTo>
                  <a:lnTo>
                    <a:pt x="336" y="302"/>
                  </a:lnTo>
                  <a:lnTo>
                    <a:pt x="336" y="302"/>
                  </a:lnTo>
                  <a:lnTo>
                    <a:pt x="340" y="304"/>
                  </a:lnTo>
                  <a:lnTo>
                    <a:pt x="340" y="304"/>
                  </a:lnTo>
                  <a:lnTo>
                    <a:pt x="344" y="302"/>
                  </a:lnTo>
                  <a:lnTo>
                    <a:pt x="348" y="298"/>
                  </a:lnTo>
                  <a:lnTo>
                    <a:pt x="348" y="298"/>
                  </a:lnTo>
                  <a:lnTo>
                    <a:pt x="350" y="294"/>
                  </a:lnTo>
                  <a:lnTo>
                    <a:pt x="350" y="290"/>
                  </a:lnTo>
                  <a:lnTo>
                    <a:pt x="348" y="288"/>
                  </a:lnTo>
                  <a:lnTo>
                    <a:pt x="346" y="284"/>
                  </a:lnTo>
                  <a:lnTo>
                    <a:pt x="346" y="284"/>
                  </a:lnTo>
                  <a:close/>
                  <a:moveTo>
                    <a:pt x="326" y="142"/>
                  </a:moveTo>
                  <a:lnTo>
                    <a:pt x="326" y="142"/>
                  </a:lnTo>
                  <a:lnTo>
                    <a:pt x="332" y="142"/>
                  </a:lnTo>
                  <a:lnTo>
                    <a:pt x="358" y="126"/>
                  </a:lnTo>
                  <a:lnTo>
                    <a:pt x="358" y="126"/>
                  </a:lnTo>
                  <a:lnTo>
                    <a:pt x="362" y="122"/>
                  </a:lnTo>
                  <a:lnTo>
                    <a:pt x="364" y="118"/>
                  </a:lnTo>
                  <a:lnTo>
                    <a:pt x="364" y="114"/>
                  </a:lnTo>
                  <a:lnTo>
                    <a:pt x="362" y="110"/>
                  </a:lnTo>
                  <a:lnTo>
                    <a:pt x="362" y="110"/>
                  </a:lnTo>
                  <a:lnTo>
                    <a:pt x="360" y="106"/>
                  </a:lnTo>
                  <a:lnTo>
                    <a:pt x="356" y="104"/>
                  </a:lnTo>
                  <a:lnTo>
                    <a:pt x="352" y="104"/>
                  </a:lnTo>
                  <a:lnTo>
                    <a:pt x="346" y="104"/>
                  </a:lnTo>
                  <a:lnTo>
                    <a:pt x="320" y="120"/>
                  </a:lnTo>
                  <a:lnTo>
                    <a:pt x="320" y="120"/>
                  </a:lnTo>
                  <a:lnTo>
                    <a:pt x="316" y="124"/>
                  </a:lnTo>
                  <a:lnTo>
                    <a:pt x="314" y="128"/>
                  </a:lnTo>
                  <a:lnTo>
                    <a:pt x="314" y="132"/>
                  </a:lnTo>
                  <a:lnTo>
                    <a:pt x="316" y="136"/>
                  </a:lnTo>
                  <a:lnTo>
                    <a:pt x="316" y="136"/>
                  </a:lnTo>
                  <a:lnTo>
                    <a:pt x="320" y="142"/>
                  </a:lnTo>
                  <a:lnTo>
                    <a:pt x="326" y="142"/>
                  </a:lnTo>
                  <a:lnTo>
                    <a:pt x="326" y="142"/>
                  </a:lnTo>
                  <a:close/>
                  <a:moveTo>
                    <a:pt x="372" y="196"/>
                  </a:moveTo>
                  <a:lnTo>
                    <a:pt x="346" y="196"/>
                  </a:lnTo>
                  <a:lnTo>
                    <a:pt x="346" y="196"/>
                  </a:lnTo>
                  <a:lnTo>
                    <a:pt x="342" y="198"/>
                  </a:lnTo>
                  <a:lnTo>
                    <a:pt x="338" y="200"/>
                  </a:lnTo>
                  <a:lnTo>
                    <a:pt x="336" y="204"/>
                  </a:lnTo>
                  <a:lnTo>
                    <a:pt x="334" y="208"/>
                  </a:lnTo>
                  <a:lnTo>
                    <a:pt x="334" y="208"/>
                  </a:lnTo>
                  <a:lnTo>
                    <a:pt x="336" y="212"/>
                  </a:lnTo>
                  <a:lnTo>
                    <a:pt x="338" y="216"/>
                  </a:lnTo>
                  <a:lnTo>
                    <a:pt x="342" y="220"/>
                  </a:lnTo>
                  <a:lnTo>
                    <a:pt x="346" y="220"/>
                  </a:lnTo>
                  <a:lnTo>
                    <a:pt x="372" y="220"/>
                  </a:lnTo>
                  <a:lnTo>
                    <a:pt x="372" y="220"/>
                  </a:lnTo>
                  <a:lnTo>
                    <a:pt x="378" y="220"/>
                  </a:lnTo>
                  <a:lnTo>
                    <a:pt x="382" y="216"/>
                  </a:lnTo>
                  <a:lnTo>
                    <a:pt x="384" y="212"/>
                  </a:lnTo>
                  <a:lnTo>
                    <a:pt x="384" y="208"/>
                  </a:lnTo>
                  <a:lnTo>
                    <a:pt x="384" y="208"/>
                  </a:lnTo>
                  <a:lnTo>
                    <a:pt x="384" y="204"/>
                  </a:lnTo>
                  <a:lnTo>
                    <a:pt x="382" y="200"/>
                  </a:lnTo>
                  <a:lnTo>
                    <a:pt x="378" y="198"/>
                  </a:lnTo>
                  <a:lnTo>
                    <a:pt x="372" y="196"/>
                  </a:lnTo>
                  <a:lnTo>
                    <a:pt x="372" y="196"/>
                  </a:lnTo>
                  <a:close/>
                  <a:moveTo>
                    <a:pt x="294" y="32"/>
                  </a:moveTo>
                  <a:lnTo>
                    <a:pt x="294" y="32"/>
                  </a:lnTo>
                  <a:lnTo>
                    <a:pt x="288" y="30"/>
                  </a:lnTo>
                  <a:lnTo>
                    <a:pt x="284" y="30"/>
                  </a:lnTo>
                  <a:lnTo>
                    <a:pt x="278" y="32"/>
                  </a:lnTo>
                  <a:lnTo>
                    <a:pt x="276" y="36"/>
                  </a:lnTo>
                  <a:lnTo>
                    <a:pt x="258" y="68"/>
                  </a:lnTo>
                  <a:lnTo>
                    <a:pt x="258" y="68"/>
                  </a:lnTo>
                  <a:lnTo>
                    <a:pt x="256" y="72"/>
                  </a:lnTo>
                  <a:lnTo>
                    <a:pt x="256" y="78"/>
                  </a:lnTo>
                  <a:lnTo>
                    <a:pt x="258" y="82"/>
                  </a:lnTo>
                  <a:lnTo>
                    <a:pt x="262" y="86"/>
                  </a:lnTo>
                  <a:lnTo>
                    <a:pt x="262" y="86"/>
                  </a:lnTo>
                  <a:lnTo>
                    <a:pt x="270" y="88"/>
                  </a:lnTo>
                  <a:lnTo>
                    <a:pt x="270" y="88"/>
                  </a:lnTo>
                  <a:lnTo>
                    <a:pt x="276" y="86"/>
                  </a:lnTo>
                  <a:lnTo>
                    <a:pt x="282" y="82"/>
                  </a:lnTo>
                  <a:lnTo>
                    <a:pt x="300" y="50"/>
                  </a:lnTo>
                  <a:lnTo>
                    <a:pt x="300" y="50"/>
                  </a:lnTo>
                  <a:lnTo>
                    <a:pt x="302" y="44"/>
                  </a:lnTo>
                  <a:lnTo>
                    <a:pt x="300" y="40"/>
                  </a:lnTo>
                  <a:lnTo>
                    <a:pt x="298" y="34"/>
                  </a:lnTo>
                  <a:lnTo>
                    <a:pt x="294" y="32"/>
                  </a:lnTo>
                  <a:lnTo>
                    <a:pt x="294" y="32"/>
                  </a:lnTo>
                  <a:close/>
                  <a:moveTo>
                    <a:pt x="286" y="196"/>
                  </a:moveTo>
                  <a:lnTo>
                    <a:pt x="286" y="196"/>
                  </a:lnTo>
                  <a:lnTo>
                    <a:pt x="284" y="216"/>
                  </a:lnTo>
                  <a:lnTo>
                    <a:pt x="278" y="232"/>
                  </a:lnTo>
                  <a:lnTo>
                    <a:pt x="272" y="244"/>
                  </a:lnTo>
                  <a:lnTo>
                    <a:pt x="262" y="256"/>
                  </a:lnTo>
                  <a:lnTo>
                    <a:pt x="262" y="256"/>
                  </a:lnTo>
                  <a:lnTo>
                    <a:pt x="252" y="270"/>
                  </a:lnTo>
                  <a:lnTo>
                    <a:pt x="244" y="288"/>
                  </a:lnTo>
                  <a:lnTo>
                    <a:pt x="240" y="298"/>
                  </a:lnTo>
                  <a:lnTo>
                    <a:pt x="238" y="310"/>
                  </a:lnTo>
                  <a:lnTo>
                    <a:pt x="236" y="322"/>
                  </a:lnTo>
                  <a:lnTo>
                    <a:pt x="234" y="338"/>
                  </a:lnTo>
                  <a:lnTo>
                    <a:pt x="234" y="338"/>
                  </a:lnTo>
                  <a:lnTo>
                    <a:pt x="232" y="344"/>
                  </a:lnTo>
                  <a:lnTo>
                    <a:pt x="230" y="350"/>
                  </a:lnTo>
                  <a:lnTo>
                    <a:pt x="224" y="354"/>
                  </a:lnTo>
                  <a:lnTo>
                    <a:pt x="218" y="354"/>
                  </a:lnTo>
                  <a:lnTo>
                    <a:pt x="166" y="354"/>
                  </a:lnTo>
                  <a:lnTo>
                    <a:pt x="166" y="354"/>
                  </a:lnTo>
                  <a:lnTo>
                    <a:pt x="160" y="354"/>
                  </a:lnTo>
                  <a:lnTo>
                    <a:pt x="154" y="350"/>
                  </a:lnTo>
                  <a:lnTo>
                    <a:pt x="152" y="344"/>
                  </a:lnTo>
                  <a:lnTo>
                    <a:pt x="150" y="338"/>
                  </a:lnTo>
                  <a:lnTo>
                    <a:pt x="150" y="338"/>
                  </a:lnTo>
                  <a:lnTo>
                    <a:pt x="148" y="322"/>
                  </a:lnTo>
                  <a:lnTo>
                    <a:pt x="146" y="310"/>
                  </a:lnTo>
                  <a:lnTo>
                    <a:pt x="144" y="298"/>
                  </a:lnTo>
                  <a:lnTo>
                    <a:pt x="140" y="288"/>
                  </a:lnTo>
                  <a:lnTo>
                    <a:pt x="132" y="270"/>
                  </a:lnTo>
                  <a:lnTo>
                    <a:pt x="122" y="256"/>
                  </a:lnTo>
                  <a:lnTo>
                    <a:pt x="122" y="256"/>
                  </a:lnTo>
                  <a:lnTo>
                    <a:pt x="112" y="244"/>
                  </a:lnTo>
                  <a:lnTo>
                    <a:pt x="106" y="232"/>
                  </a:lnTo>
                  <a:lnTo>
                    <a:pt x="100" y="216"/>
                  </a:lnTo>
                  <a:lnTo>
                    <a:pt x="98" y="196"/>
                  </a:lnTo>
                  <a:lnTo>
                    <a:pt x="98" y="196"/>
                  </a:lnTo>
                  <a:lnTo>
                    <a:pt x="100" y="178"/>
                  </a:lnTo>
                  <a:lnTo>
                    <a:pt x="104" y="160"/>
                  </a:lnTo>
                  <a:lnTo>
                    <a:pt x="110" y="144"/>
                  </a:lnTo>
                  <a:lnTo>
                    <a:pt x="120" y="130"/>
                  </a:lnTo>
                  <a:lnTo>
                    <a:pt x="134" y="118"/>
                  </a:lnTo>
                  <a:lnTo>
                    <a:pt x="150" y="108"/>
                  </a:lnTo>
                  <a:lnTo>
                    <a:pt x="170" y="102"/>
                  </a:lnTo>
                  <a:lnTo>
                    <a:pt x="192" y="98"/>
                  </a:lnTo>
                  <a:lnTo>
                    <a:pt x="192" y="98"/>
                  </a:lnTo>
                  <a:lnTo>
                    <a:pt x="214" y="102"/>
                  </a:lnTo>
                  <a:lnTo>
                    <a:pt x="234" y="108"/>
                  </a:lnTo>
                  <a:lnTo>
                    <a:pt x="250" y="118"/>
                  </a:lnTo>
                  <a:lnTo>
                    <a:pt x="264" y="130"/>
                  </a:lnTo>
                  <a:lnTo>
                    <a:pt x="274" y="144"/>
                  </a:lnTo>
                  <a:lnTo>
                    <a:pt x="280" y="160"/>
                  </a:lnTo>
                  <a:lnTo>
                    <a:pt x="284" y="178"/>
                  </a:lnTo>
                  <a:lnTo>
                    <a:pt x="286" y="196"/>
                  </a:lnTo>
                  <a:lnTo>
                    <a:pt x="286" y="196"/>
                  </a:lnTo>
                  <a:close/>
                  <a:moveTo>
                    <a:pt x="200" y="138"/>
                  </a:moveTo>
                  <a:lnTo>
                    <a:pt x="200" y="138"/>
                  </a:lnTo>
                  <a:lnTo>
                    <a:pt x="198" y="134"/>
                  </a:lnTo>
                  <a:lnTo>
                    <a:pt x="196" y="130"/>
                  </a:lnTo>
                  <a:lnTo>
                    <a:pt x="192" y="128"/>
                  </a:lnTo>
                  <a:lnTo>
                    <a:pt x="190" y="128"/>
                  </a:lnTo>
                  <a:lnTo>
                    <a:pt x="190" y="128"/>
                  </a:lnTo>
                  <a:lnTo>
                    <a:pt x="178" y="128"/>
                  </a:lnTo>
                  <a:lnTo>
                    <a:pt x="166" y="132"/>
                  </a:lnTo>
                  <a:lnTo>
                    <a:pt x="156" y="136"/>
                  </a:lnTo>
                  <a:lnTo>
                    <a:pt x="146" y="144"/>
                  </a:lnTo>
                  <a:lnTo>
                    <a:pt x="136" y="154"/>
                  </a:lnTo>
                  <a:lnTo>
                    <a:pt x="130" y="164"/>
                  </a:lnTo>
                  <a:lnTo>
                    <a:pt x="126" y="178"/>
                  </a:lnTo>
                  <a:lnTo>
                    <a:pt x="124" y="194"/>
                  </a:lnTo>
                  <a:lnTo>
                    <a:pt x="124" y="194"/>
                  </a:lnTo>
                  <a:lnTo>
                    <a:pt x="126" y="198"/>
                  </a:lnTo>
                  <a:lnTo>
                    <a:pt x="128" y="200"/>
                  </a:lnTo>
                  <a:lnTo>
                    <a:pt x="130" y="204"/>
                  </a:lnTo>
                  <a:lnTo>
                    <a:pt x="134" y="204"/>
                  </a:lnTo>
                  <a:lnTo>
                    <a:pt x="134" y="204"/>
                  </a:lnTo>
                  <a:lnTo>
                    <a:pt x="138" y="204"/>
                  </a:lnTo>
                  <a:lnTo>
                    <a:pt x="142" y="200"/>
                  </a:lnTo>
                  <a:lnTo>
                    <a:pt x="144" y="198"/>
                  </a:lnTo>
                  <a:lnTo>
                    <a:pt x="144" y="194"/>
                  </a:lnTo>
                  <a:lnTo>
                    <a:pt x="144" y="194"/>
                  </a:lnTo>
                  <a:lnTo>
                    <a:pt x="146" y="182"/>
                  </a:lnTo>
                  <a:lnTo>
                    <a:pt x="148" y="172"/>
                  </a:lnTo>
                  <a:lnTo>
                    <a:pt x="154" y="164"/>
                  </a:lnTo>
                  <a:lnTo>
                    <a:pt x="160" y="158"/>
                  </a:lnTo>
                  <a:lnTo>
                    <a:pt x="166" y="154"/>
                  </a:lnTo>
                  <a:lnTo>
                    <a:pt x="174" y="150"/>
                  </a:lnTo>
                  <a:lnTo>
                    <a:pt x="182" y="148"/>
                  </a:lnTo>
                  <a:lnTo>
                    <a:pt x="190" y="148"/>
                  </a:lnTo>
                  <a:lnTo>
                    <a:pt x="190" y="148"/>
                  </a:lnTo>
                  <a:lnTo>
                    <a:pt x="192" y="148"/>
                  </a:lnTo>
                  <a:lnTo>
                    <a:pt x="196" y="144"/>
                  </a:lnTo>
                  <a:lnTo>
                    <a:pt x="198" y="142"/>
                  </a:lnTo>
                  <a:lnTo>
                    <a:pt x="200" y="138"/>
                  </a:lnTo>
                  <a:lnTo>
                    <a:pt x="200" y="13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3" name="Freeform 4985"/>
            <p:cNvSpPr>
              <a:spLocks noEditPoints="1"/>
            </p:cNvSpPr>
            <p:nvPr/>
          </p:nvSpPr>
          <p:spPr bwMode="auto">
            <a:xfrm>
              <a:off x="2455026" y="4974377"/>
              <a:ext cx="312715" cy="285353"/>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131" name="Rectangle 10"/>
            <p:cNvSpPr>
              <a:spLocks noChangeArrowheads="1"/>
            </p:cNvSpPr>
            <p:nvPr/>
          </p:nvSpPr>
          <p:spPr bwMode="auto">
            <a:xfrm>
              <a:off x="3593537" y="2124447"/>
              <a:ext cx="1583802" cy="188769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100" b="1" i="1" kern="0" dirty="0" smtClean="0">
                  <a:solidFill>
                    <a:schemeClr val="accent4"/>
                  </a:solidFill>
                  <a:latin typeface="+mj-lt"/>
                  <a:cs typeface="Arial" charset="0"/>
                </a:rPr>
                <a:t>Heading</a:t>
              </a:r>
            </a:p>
            <a:p>
              <a:pPr defTabSz="798513" eaLnBrk="0" hangingPunct="0">
                <a:spcAft>
                  <a:spcPts val="200"/>
                </a:spcAft>
                <a:defRPr/>
              </a:pPr>
              <a:r>
                <a:rPr lang="en-GB" sz="1100" kern="0" dirty="0" err="1" smtClean="0">
                  <a:latin typeface="+mj-lt"/>
                  <a:cs typeface="Arial" charset="0"/>
                </a:rPr>
                <a:t>Mauris</a:t>
              </a:r>
              <a:r>
                <a:rPr lang="en-GB" sz="1100" kern="0" dirty="0" smtClean="0">
                  <a:latin typeface="+mj-lt"/>
                  <a:cs typeface="Arial" charset="0"/>
                </a:rPr>
                <a:t> </a:t>
              </a:r>
              <a:r>
                <a:rPr lang="en-GB" sz="1100" kern="0" dirty="0" err="1" smtClean="0">
                  <a:latin typeface="+mj-lt"/>
                  <a:cs typeface="Arial" charset="0"/>
                </a:rPr>
                <a:t>consectetuer</a:t>
              </a:r>
              <a:r>
                <a:rPr lang="en-GB" sz="1100" kern="0" dirty="0" smtClean="0">
                  <a:latin typeface="+mj-lt"/>
                  <a:cs typeface="Arial" charset="0"/>
                </a:rPr>
                <a:t> </a:t>
              </a:r>
              <a:r>
                <a:rPr lang="en-GB" sz="1100" kern="0" dirty="0" err="1" smtClean="0">
                  <a:latin typeface="+mj-lt"/>
                  <a:cs typeface="Arial" charset="0"/>
                </a:rPr>
                <a:t>ullamcorper</a:t>
              </a:r>
              <a:r>
                <a:rPr lang="en-GB" sz="1100" kern="0" dirty="0" smtClean="0">
                  <a:latin typeface="+mj-lt"/>
                  <a:cs typeface="Arial" charset="0"/>
                </a:rPr>
                <a:t> quam. </a:t>
              </a:r>
              <a:r>
                <a:rPr lang="en-GB" sz="1100" kern="0" dirty="0" err="1" smtClean="0">
                  <a:latin typeface="+mj-lt"/>
                  <a:cs typeface="Arial" charset="0"/>
                </a:rPr>
                <a:t>Morbi</a:t>
              </a:r>
              <a:r>
                <a:rPr lang="en-GB" sz="1100" kern="0" dirty="0" smtClean="0">
                  <a:latin typeface="+mj-lt"/>
                  <a:cs typeface="Arial" charset="0"/>
                </a:rPr>
                <a:t> </a:t>
              </a:r>
              <a:r>
                <a:rPr lang="en-GB" sz="1100" kern="0" dirty="0" err="1" smtClean="0">
                  <a:latin typeface="+mj-lt"/>
                  <a:cs typeface="Arial" charset="0"/>
                </a:rPr>
                <a:t>tincidunt</a:t>
              </a:r>
              <a:r>
                <a:rPr lang="en-GB" sz="1100" kern="0" dirty="0" smtClean="0">
                  <a:latin typeface="+mj-lt"/>
                  <a:cs typeface="Arial" charset="0"/>
                </a:rPr>
                <a:t> mi </a:t>
              </a:r>
              <a:r>
                <a:rPr lang="en-GB" sz="1100" kern="0" dirty="0" err="1" smtClean="0">
                  <a:latin typeface="+mj-lt"/>
                  <a:cs typeface="Arial" charset="0"/>
                </a:rPr>
                <a:t>ut</a:t>
              </a:r>
              <a:r>
                <a:rPr lang="en-GB" sz="1100" kern="0" dirty="0" smtClean="0">
                  <a:latin typeface="+mj-lt"/>
                  <a:cs typeface="Arial" charset="0"/>
                </a:rPr>
                <a:t> </a:t>
              </a:r>
              <a:r>
                <a:rPr lang="en-GB" sz="1100" kern="0" dirty="0" err="1" smtClean="0">
                  <a:latin typeface="+mj-lt"/>
                  <a:cs typeface="Arial" charset="0"/>
                </a:rPr>
                <a:t>diam</a:t>
              </a:r>
              <a:r>
                <a:rPr lang="en-GB" sz="1100" kern="0" dirty="0" smtClean="0">
                  <a:latin typeface="+mj-lt"/>
                  <a:cs typeface="Arial" charset="0"/>
                </a:rPr>
                <a:t> </a:t>
              </a:r>
              <a:r>
                <a:rPr lang="fr-FR" sz="1100" kern="0" dirty="0" err="1" smtClean="0">
                  <a:latin typeface="+mj-lt"/>
                  <a:cs typeface="Arial" charset="0"/>
                </a:rPr>
                <a:t>ultricies</a:t>
              </a:r>
              <a:r>
                <a:rPr lang="fr-FR" sz="1100" kern="0" dirty="0" smtClean="0">
                  <a:latin typeface="+mj-lt"/>
                  <a:cs typeface="Arial" charset="0"/>
                </a:rPr>
                <a:t> non, </a:t>
              </a:r>
              <a:r>
                <a:rPr lang="fr-FR" sz="1100" kern="0" dirty="0" err="1" smtClean="0">
                  <a:latin typeface="+mj-lt"/>
                  <a:cs typeface="Arial" charset="0"/>
                </a:rPr>
                <a:t>hendrerit</a:t>
              </a:r>
              <a:r>
                <a:rPr lang="fr-FR" sz="1100" kern="0" dirty="0" smtClean="0">
                  <a:latin typeface="+mj-lt"/>
                  <a:cs typeface="Arial" charset="0"/>
                </a:rPr>
                <a:t> </a:t>
              </a:r>
              <a:r>
                <a:rPr lang="fr-FR" sz="1100" kern="0" dirty="0" err="1" smtClean="0">
                  <a:latin typeface="+mj-lt"/>
                  <a:cs typeface="Arial" charset="0"/>
                </a:rPr>
                <a:t>quis</a:t>
              </a:r>
              <a:r>
                <a:rPr lang="fr-FR" sz="1100" kern="0" dirty="0" smtClean="0">
                  <a:latin typeface="+mj-lt"/>
                  <a:cs typeface="Arial" charset="0"/>
                </a:rPr>
                <a:t>, </a:t>
              </a:r>
              <a:r>
                <a:rPr lang="fr-FR" sz="1100" kern="0" dirty="0" err="1" smtClean="0">
                  <a:latin typeface="+mj-lt"/>
                  <a:cs typeface="Arial" charset="0"/>
                </a:rPr>
                <a:t>pellentesque</a:t>
              </a:r>
              <a:r>
                <a:rPr lang="fr-FR" sz="1100" kern="0" dirty="0" smtClean="0">
                  <a:latin typeface="+mj-lt"/>
                  <a:cs typeface="Arial" charset="0"/>
                </a:rPr>
                <a:t> a, </a:t>
              </a:r>
              <a:r>
                <a:rPr lang="fr-FR" sz="1100" kern="0" dirty="0" err="1" smtClean="0">
                  <a:latin typeface="+mj-lt"/>
                  <a:cs typeface="Arial" charset="0"/>
                </a:rPr>
                <a:t>eros</a:t>
              </a:r>
              <a:r>
                <a:rPr lang="fr-FR" sz="1100" kern="0" dirty="0" smtClean="0">
                  <a:latin typeface="+mj-lt"/>
                  <a:cs typeface="Arial" charset="0"/>
                </a:rPr>
                <a:t>. </a:t>
              </a:r>
              <a:r>
                <a:rPr lang="fr-FR" sz="1100" kern="0" dirty="0" err="1" smtClean="0">
                  <a:latin typeface="+mj-lt"/>
                  <a:cs typeface="Arial" charset="0"/>
                </a:rPr>
                <a:t>Aenean</a:t>
              </a:r>
              <a:r>
                <a:rPr lang="fr-FR" sz="1100" kern="0" dirty="0" smtClean="0">
                  <a:latin typeface="+mj-lt"/>
                  <a:cs typeface="Arial" charset="0"/>
                </a:rPr>
                <a:t> non </a:t>
              </a:r>
              <a:r>
                <a:rPr lang="fr-FR" sz="1100" kern="0" dirty="0" err="1" smtClean="0">
                  <a:latin typeface="+mj-lt"/>
                  <a:cs typeface="Arial" charset="0"/>
                </a:rPr>
                <a:t>mauris</a:t>
              </a:r>
              <a:r>
                <a:rPr lang="fr-FR" sz="1100" kern="0" dirty="0" smtClean="0">
                  <a:latin typeface="+mj-lt"/>
                  <a:cs typeface="Arial" charset="0"/>
                </a:rPr>
                <a:t> </a:t>
              </a:r>
              <a:r>
                <a:rPr lang="fr-FR" sz="1100" kern="0" dirty="0" err="1" smtClean="0">
                  <a:latin typeface="+mj-lt"/>
                  <a:cs typeface="Arial" charset="0"/>
                </a:rPr>
                <a:t>quis</a:t>
              </a:r>
              <a:r>
                <a:rPr lang="fr-FR" sz="1100" kern="0" dirty="0" smtClean="0">
                  <a:latin typeface="+mj-lt"/>
                  <a:cs typeface="Arial" charset="0"/>
                </a:rPr>
                <a:t> massa </a:t>
              </a:r>
              <a:r>
                <a:rPr lang="fr-FR" sz="1100" kern="0" dirty="0" err="1" smtClean="0">
                  <a:latin typeface="+mj-lt"/>
                  <a:cs typeface="Arial" charset="0"/>
                </a:rPr>
                <a:t>varius</a:t>
              </a:r>
              <a:r>
                <a:rPr lang="fr-FR" sz="1100" kern="0" dirty="0" smtClean="0">
                  <a:latin typeface="+mj-lt"/>
                  <a:cs typeface="Arial" charset="0"/>
                </a:rPr>
                <a:t> </a:t>
              </a:r>
              <a:r>
                <a:rPr lang="fr-FR" sz="1100" kern="0" dirty="0" err="1" smtClean="0">
                  <a:latin typeface="+mj-lt"/>
                  <a:cs typeface="Arial" charset="0"/>
                </a:rPr>
                <a:t>tempus</a:t>
              </a:r>
              <a:r>
                <a:rPr lang="fr-FR" sz="1100" kern="0" dirty="0" smtClean="0">
                  <a:latin typeface="+mj-lt"/>
                  <a:cs typeface="Arial" charset="0"/>
                </a:rPr>
                <a:t>.  M</a:t>
              </a:r>
              <a:r>
                <a:rPr lang="en-GB" sz="1100" kern="0" dirty="0" err="1" smtClean="0">
                  <a:latin typeface="+mj-lt"/>
                  <a:cs typeface="Arial" charset="0"/>
                </a:rPr>
                <a:t>auris</a:t>
              </a:r>
              <a:r>
                <a:rPr lang="en-GB" sz="1100" kern="0" dirty="0" smtClean="0">
                  <a:latin typeface="+mj-lt"/>
                  <a:cs typeface="Arial" charset="0"/>
                </a:rPr>
                <a:t> </a:t>
              </a:r>
              <a:r>
                <a:rPr lang="en-GB" sz="1100" kern="0" dirty="0" err="1" smtClean="0">
                  <a:latin typeface="+mj-lt"/>
                  <a:cs typeface="Arial" charset="0"/>
                </a:rPr>
                <a:t>consectetuer</a:t>
              </a:r>
              <a:r>
                <a:rPr lang="en-GB" sz="1100" kern="0" dirty="0" smtClean="0">
                  <a:latin typeface="+mj-lt"/>
                  <a:cs typeface="Arial" charset="0"/>
                </a:rPr>
                <a:t> </a:t>
              </a:r>
              <a:r>
                <a:rPr lang="en-GB" sz="1100" kern="0" dirty="0" err="1" smtClean="0">
                  <a:latin typeface="+mj-lt"/>
                  <a:cs typeface="Arial" charset="0"/>
                </a:rPr>
                <a:t>ullamcorper</a:t>
              </a:r>
              <a:r>
                <a:rPr lang="en-GB" sz="1100" kern="0" dirty="0" smtClean="0">
                  <a:latin typeface="+mj-lt"/>
                  <a:cs typeface="Arial" charset="0"/>
                </a:rPr>
                <a:t> quam. </a:t>
              </a:r>
            </a:p>
          </p:txBody>
        </p:sp>
      </p:grpSp>
      <p:grpSp>
        <p:nvGrpSpPr>
          <p:cNvPr id="93" name="Group 92"/>
          <p:cNvGrpSpPr/>
          <p:nvPr/>
        </p:nvGrpSpPr>
        <p:grpSpPr>
          <a:xfrm>
            <a:off x="5949503" y="2412479"/>
            <a:ext cx="4149725" cy="4149725"/>
            <a:chOff x="5949503" y="2412479"/>
            <a:chExt cx="4149725" cy="4149725"/>
          </a:xfrm>
        </p:grpSpPr>
        <p:grpSp>
          <p:nvGrpSpPr>
            <p:cNvPr id="92" name="Group 91"/>
            <p:cNvGrpSpPr/>
            <p:nvPr/>
          </p:nvGrpSpPr>
          <p:grpSpPr>
            <a:xfrm>
              <a:off x="5982222" y="2458111"/>
              <a:ext cx="4099422" cy="4097602"/>
              <a:chOff x="1874638" y="109416"/>
              <a:chExt cx="7146925" cy="7143750"/>
            </a:xfrm>
          </p:grpSpPr>
          <p:sp>
            <p:nvSpPr>
              <p:cNvPr id="85" name="Freeform 29"/>
              <p:cNvSpPr>
                <a:spLocks/>
              </p:cNvSpPr>
              <p:nvPr/>
            </p:nvSpPr>
            <p:spPr bwMode="auto">
              <a:xfrm>
                <a:off x="5243313" y="3725741"/>
                <a:ext cx="3778250" cy="3527425"/>
              </a:xfrm>
              <a:custGeom>
                <a:avLst/>
                <a:gdLst>
                  <a:gd name="T0" fmla="*/ 2360 w 2380"/>
                  <a:gd name="T1" fmla="*/ 886 h 2222"/>
                  <a:gd name="T2" fmla="*/ 2314 w 2380"/>
                  <a:gd name="T3" fmla="*/ 730 h 2222"/>
                  <a:gd name="T4" fmla="*/ 2246 w 2380"/>
                  <a:gd name="T5" fmla="*/ 580 h 2222"/>
                  <a:gd name="T6" fmla="*/ 2160 w 2380"/>
                  <a:gd name="T7" fmla="*/ 446 h 2222"/>
                  <a:gd name="T8" fmla="*/ 2056 w 2380"/>
                  <a:gd name="T9" fmla="*/ 326 h 2222"/>
                  <a:gd name="T10" fmla="*/ 1934 w 2380"/>
                  <a:gd name="T11" fmla="*/ 218 h 2222"/>
                  <a:gd name="T12" fmla="*/ 1800 w 2380"/>
                  <a:gd name="T13" fmla="*/ 132 h 2222"/>
                  <a:gd name="T14" fmla="*/ 1652 w 2380"/>
                  <a:gd name="T15" fmla="*/ 66 h 2222"/>
                  <a:gd name="T16" fmla="*/ 1492 w 2380"/>
                  <a:gd name="T17" fmla="*/ 20 h 2222"/>
                  <a:gd name="T18" fmla="*/ 1330 w 2380"/>
                  <a:gd name="T19" fmla="*/ 0 h 2222"/>
                  <a:gd name="T20" fmla="*/ 1160 w 2380"/>
                  <a:gd name="T21" fmla="*/ 4 h 2222"/>
                  <a:gd name="T22" fmla="*/ 1006 w 2380"/>
                  <a:gd name="T23" fmla="*/ 28 h 2222"/>
                  <a:gd name="T24" fmla="*/ 856 w 2380"/>
                  <a:gd name="T25" fmla="*/ 76 h 2222"/>
                  <a:gd name="T26" fmla="*/ 718 w 2380"/>
                  <a:gd name="T27" fmla="*/ 142 h 2222"/>
                  <a:gd name="T28" fmla="*/ 590 w 2380"/>
                  <a:gd name="T29" fmla="*/ 228 h 2222"/>
                  <a:gd name="T30" fmla="*/ 480 w 2380"/>
                  <a:gd name="T31" fmla="*/ 328 h 2222"/>
                  <a:gd name="T32" fmla="*/ 380 w 2380"/>
                  <a:gd name="T33" fmla="*/ 442 h 2222"/>
                  <a:gd name="T34" fmla="*/ 298 w 2380"/>
                  <a:gd name="T35" fmla="*/ 570 h 2222"/>
                  <a:gd name="T36" fmla="*/ 232 w 2380"/>
                  <a:gd name="T37" fmla="*/ 708 h 2222"/>
                  <a:gd name="T38" fmla="*/ 186 w 2380"/>
                  <a:gd name="T39" fmla="*/ 858 h 2222"/>
                  <a:gd name="T40" fmla="*/ 160 w 2380"/>
                  <a:gd name="T41" fmla="*/ 1012 h 2222"/>
                  <a:gd name="T42" fmla="*/ 100 w 2380"/>
                  <a:gd name="T43" fmla="*/ 1170 h 2222"/>
                  <a:gd name="T44" fmla="*/ 176 w 2380"/>
                  <a:gd name="T45" fmla="*/ 1314 h 2222"/>
                  <a:gd name="T46" fmla="*/ 214 w 2380"/>
                  <a:gd name="T47" fmla="*/ 1466 h 2222"/>
                  <a:gd name="T48" fmla="*/ 274 w 2380"/>
                  <a:gd name="T49" fmla="*/ 1608 h 2222"/>
                  <a:gd name="T50" fmla="*/ 350 w 2380"/>
                  <a:gd name="T51" fmla="*/ 1738 h 2222"/>
                  <a:gd name="T52" fmla="*/ 442 w 2380"/>
                  <a:gd name="T53" fmla="*/ 1856 h 2222"/>
                  <a:gd name="T54" fmla="*/ 552 w 2380"/>
                  <a:gd name="T55" fmla="*/ 1964 h 2222"/>
                  <a:gd name="T56" fmla="*/ 678 w 2380"/>
                  <a:gd name="T57" fmla="*/ 2054 h 2222"/>
                  <a:gd name="T58" fmla="*/ 808 w 2380"/>
                  <a:gd name="T59" fmla="*/ 2126 h 2222"/>
                  <a:gd name="T60" fmla="*/ 954 w 2380"/>
                  <a:gd name="T61" fmla="*/ 2178 h 2222"/>
                  <a:gd name="T62" fmla="*/ 1110 w 2380"/>
                  <a:gd name="T63" fmla="*/ 2212 h 2222"/>
                  <a:gd name="T64" fmla="*/ 1268 w 2380"/>
                  <a:gd name="T65" fmla="*/ 2222 h 2222"/>
                  <a:gd name="T66" fmla="*/ 1438 w 2380"/>
                  <a:gd name="T67" fmla="*/ 2208 h 2222"/>
                  <a:gd name="T68" fmla="*/ 1600 w 2380"/>
                  <a:gd name="T69" fmla="*/ 2174 h 2222"/>
                  <a:gd name="T70" fmla="*/ 1752 w 2380"/>
                  <a:gd name="T71" fmla="*/ 2112 h 2222"/>
                  <a:gd name="T72" fmla="*/ 1890 w 2380"/>
                  <a:gd name="T73" fmla="*/ 2032 h 2222"/>
                  <a:gd name="T74" fmla="*/ 2018 w 2380"/>
                  <a:gd name="T75" fmla="*/ 1932 h 2222"/>
                  <a:gd name="T76" fmla="*/ 2128 w 2380"/>
                  <a:gd name="T77" fmla="*/ 1818 h 2222"/>
                  <a:gd name="T78" fmla="*/ 2222 w 2380"/>
                  <a:gd name="T79" fmla="*/ 1686 h 2222"/>
                  <a:gd name="T80" fmla="*/ 2294 w 2380"/>
                  <a:gd name="T81" fmla="*/ 1542 h 2222"/>
                  <a:gd name="T82" fmla="*/ 2346 w 2380"/>
                  <a:gd name="T83" fmla="*/ 1390 h 2222"/>
                  <a:gd name="T84" fmla="*/ 2376 w 2380"/>
                  <a:gd name="T85" fmla="*/ 1224 h 2222"/>
                  <a:gd name="T86" fmla="*/ 2380 w 2380"/>
                  <a:gd name="T87" fmla="*/ 1054 h 2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0" h="2222">
                    <a:moveTo>
                      <a:pt x="2376" y="996"/>
                    </a:moveTo>
                    <a:lnTo>
                      <a:pt x="2370" y="940"/>
                    </a:lnTo>
                    <a:lnTo>
                      <a:pt x="2360" y="886"/>
                    </a:lnTo>
                    <a:lnTo>
                      <a:pt x="2346" y="834"/>
                    </a:lnTo>
                    <a:lnTo>
                      <a:pt x="2332" y="782"/>
                    </a:lnTo>
                    <a:lnTo>
                      <a:pt x="2314" y="730"/>
                    </a:lnTo>
                    <a:lnTo>
                      <a:pt x="2294" y="678"/>
                    </a:lnTo>
                    <a:lnTo>
                      <a:pt x="2274" y="630"/>
                    </a:lnTo>
                    <a:lnTo>
                      <a:pt x="2246" y="580"/>
                    </a:lnTo>
                    <a:lnTo>
                      <a:pt x="2222" y="532"/>
                    </a:lnTo>
                    <a:lnTo>
                      <a:pt x="2190" y="488"/>
                    </a:lnTo>
                    <a:lnTo>
                      <a:pt x="2160" y="446"/>
                    </a:lnTo>
                    <a:lnTo>
                      <a:pt x="2128" y="402"/>
                    </a:lnTo>
                    <a:lnTo>
                      <a:pt x="2094" y="364"/>
                    </a:lnTo>
                    <a:lnTo>
                      <a:pt x="2056" y="326"/>
                    </a:lnTo>
                    <a:lnTo>
                      <a:pt x="2018" y="288"/>
                    </a:lnTo>
                    <a:lnTo>
                      <a:pt x="1976" y="252"/>
                    </a:lnTo>
                    <a:lnTo>
                      <a:pt x="1934" y="218"/>
                    </a:lnTo>
                    <a:lnTo>
                      <a:pt x="1890" y="186"/>
                    </a:lnTo>
                    <a:lnTo>
                      <a:pt x="1844" y="160"/>
                    </a:lnTo>
                    <a:lnTo>
                      <a:pt x="1800" y="132"/>
                    </a:lnTo>
                    <a:lnTo>
                      <a:pt x="1752" y="108"/>
                    </a:lnTo>
                    <a:lnTo>
                      <a:pt x="1704" y="86"/>
                    </a:lnTo>
                    <a:lnTo>
                      <a:pt x="1652" y="66"/>
                    </a:lnTo>
                    <a:lnTo>
                      <a:pt x="1600" y="48"/>
                    </a:lnTo>
                    <a:lnTo>
                      <a:pt x="1548" y="34"/>
                    </a:lnTo>
                    <a:lnTo>
                      <a:pt x="1492" y="20"/>
                    </a:lnTo>
                    <a:lnTo>
                      <a:pt x="1438" y="10"/>
                    </a:lnTo>
                    <a:lnTo>
                      <a:pt x="1382" y="4"/>
                    </a:lnTo>
                    <a:lnTo>
                      <a:pt x="1330" y="0"/>
                    </a:lnTo>
                    <a:lnTo>
                      <a:pt x="1268" y="102"/>
                    </a:lnTo>
                    <a:lnTo>
                      <a:pt x="1206" y="0"/>
                    </a:lnTo>
                    <a:lnTo>
                      <a:pt x="1160" y="4"/>
                    </a:lnTo>
                    <a:lnTo>
                      <a:pt x="1110" y="10"/>
                    </a:lnTo>
                    <a:lnTo>
                      <a:pt x="1058" y="18"/>
                    </a:lnTo>
                    <a:lnTo>
                      <a:pt x="1006" y="28"/>
                    </a:lnTo>
                    <a:lnTo>
                      <a:pt x="954" y="42"/>
                    </a:lnTo>
                    <a:lnTo>
                      <a:pt x="906" y="58"/>
                    </a:lnTo>
                    <a:lnTo>
                      <a:pt x="856" y="76"/>
                    </a:lnTo>
                    <a:lnTo>
                      <a:pt x="808" y="98"/>
                    </a:lnTo>
                    <a:lnTo>
                      <a:pt x="764" y="118"/>
                    </a:lnTo>
                    <a:lnTo>
                      <a:pt x="718" y="142"/>
                    </a:lnTo>
                    <a:lnTo>
                      <a:pt x="678" y="170"/>
                    </a:lnTo>
                    <a:lnTo>
                      <a:pt x="632" y="198"/>
                    </a:lnTo>
                    <a:lnTo>
                      <a:pt x="590" y="228"/>
                    </a:lnTo>
                    <a:lnTo>
                      <a:pt x="552" y="260"/>
                    </a:lnTo>
                    <a:lnTo>
                      <a:pt x="514" y="290"/>
                    </a:lnTo>
                    <a:lnTo>
                      <a:pt x="480" y="328"/>
                    </a:lnTo>
                    <a:lnTo>
                      <a:pt x="442" y="364"/>
                    </a:lnTo>
                    <a:lnTo>
                      <a:pt x="412" y="402"/>
                    </a:lnTo>
                    <a:lnTo>
                      <a:pt x="380" y="442"/>
                    </a:lnTo>
                    <a:lnTo>
                      <a:pt x="350" y="484"/>
                    </a:lnTo>
                    <a:lnTo>
                      <a:pt x="322" y="526"/>
                    </a:lnTo>
                    <a:lnTo>
                      <a:pt x="298" y="570"/>
                    </a:lnTo>
                    <a:lnTo>
                      <a:pt x="274" y="616"/>
                    </a:lnTo>
                    <a:lnTo>
                      <a:pt x="252" y="660"/>
                    </a:lnTo>
                    <a:lnTo>
                      <a:pt x="232" y="708"/>
                    </a:lnTo>
                    <a:lnTo>
                      <a:pt x="214" y="758"/>
                    </a:lnTo>
                    <a:lnTo>
                      <a:pt x="198" y="806"/>
                    </a:lnTo>
                    <a:lnTo>
                      <a:pt x="186" y="858"/>
                    </a:lnTo>
                    <a:lnTo>
                      <a:pt x="176" y="910"/>
                    </a:lnTo>
                    <a:lnTo>
                      <a:pt x="166" y="962"/>
                    </a:lnTo>
                    <a:lnTo>
                      <a:pt x="160" y="1012"/>
                    </a:lnTo>
                    <a:lnTo>
                      <a:pt x="100" y="1050"/>
                    </a:lnTo>
                    <a:lnTo>
                      <a:pt x="0" y="1110"/>
                    </a:lnTo>
                    <a:lnTo>
                      <a:pt x="100" y="1170"/>
                    </a:lnTo>
                    <a:lnTo>
                      <a:pt x="160" y="1206"/>
                    </a:lnTo>
                    <a:lnTo>
                      <a:pt x="166" y="1262"/>
                    </a:lnTo>
                    <a:lnTo>
                      <a:pt x="176" y="1314"/>
                    </a:lnTo>
                    <a:lnTo>
                      <a:pt x="186" y="1366"/>
                    </a:lnTo>
                    <a:lnTo>
                      <a:pt x="198" y="1414"/>
                    </a:lnTo>
                    <a:lnTo>
                      <a:pt x="214" y="1466"/>
                    </a:lnTo>
                    <a:lnTo>
                      <a:pt x="232" y="1514"/>
                    </a:lnTo>
                    <a:lnTo>
                      <a:pt x="252" y="1558"/>
                    </a:lnTo>
                    <a:lnTo>
                      <a:pt x="274" y="1608"/>
                    </a:lnTo>
                    <a:lnTo>
                      <a:pt x="298" y="1652"/>
                    </a:lnTo>
                    <a:lnTo>
                      <a:pt x="322" y="1694"/>
                    </a:lnTo>
                    <a:lnTo>
                      <a:pt x="350" y="1738"/>
                    </a:lnTo>
                    <a:lnTo>
                      <a:pt x="380" y="1780"/>
                    </a:lnTo>
                    <a:lnTo>
                      <a:pt x="412" y="1818"/>
                    </a:lnTo>
                    <a:lnTo>
                      <a:pt x="442" y="1856"/>
                    </a:lnTo>
                    <a:lnTo>
                      <a:pt x="480" y="1894"/>
                    </a:lnTo>
                    <a:lnTo>
                      <a:pt x="514" y="1928"/>
                    </a:lnTo>
                    <a:lnTo>
                      <a:pt x="552" y="1964"/>
                    </a:lnTo>
                    <a:lnTo>
                      <a:pt x="590" y="1994"/>
                    </a:lnTo>
                    <a:lnTo>
                      <a:pt x="632" y="2022"/>
                    </a:lnTo>
                    <a:lnTo>
                      <a:pt x="678" y="2054"/>
                    </a:lnTo>
                    <a:lnTo>
                      <a:pt x="718" y="2078"/>
                    </a:lnTo>
                    <a:lnTo>
                      <a:pt x="764" y="2102"/>
                    </a:lnTo>
                    <a:lnTo>
                      <a:pt x="808" y="2126"/>
                    </a:lnTo>
                    <a:lnTo>
                      <a:pt x="856" y="2144"/>
                    </a:lnTo>
                    <a:lnTo>
                      <a:pt x="906" y="2164"/>
                    </a:lnTo>
                    <a:lnTo>
                      <a:pt x="954" y="2178"/>
                    </a:lnTo>
                    <a:lnTo>
                      <a:pt x="1006" y="2192"/>
                    </a:lnTo>
                    <a:lnTo>
                      <a:pt x="1058" y="2202"/>
                    </a:lnTo>
                    <a:lnTo>
                      <a:pt x="1110" y="2212"/>
                    </a:lnTo>
                    <a:lnTo>
                      <a:pt x="1160" y="2220"/>
                    </a:lnTo>
                    <a:lnTo>
                      <a:pt x="1216" y="2222"/>
                    </a:lnTo>
                    <a:lnTo>
                      <a:pt x="1268" y="2222"/>
                    </a:lnTo>
                    <a:lnTo>
                      <a:pt x="1326" y="2222"/>
                    </a:lnTo>
                    <a:lnTo>
                      <a:pt x="1382" y="2216"/>
                    </a:lnTo>
                    <a:lnTo>
                      <a:pt x="1438" y="2208"/>
                    </a:lnTo>
                    <a:lnTo>
                      <a:pt x="1492" y="2202"/>
                    </a:lnTo>
                    <a:lnTo>
                      <a:pt x="1548" y="2188"/>
                    </a:lnTo>
                    <a:lnTo>
                      <a:pt x="1600" y="2174"/>
                    </a:lnTo>
                    <a:lnTo>
                      <a:pt x="1652" y="2156"/>
                    </a:lnTo>
                    <a:lnTo>
                      <a:pt x="1704" y="2136"/>
                    </a:lnTo>
                    <a:lnTo>
                      <a:pt x="1752" y="2112"/>
                    </a:lnTo>
                    <a:lnTo>
                      <a:pt x="1800" y="2088"/>
                    </a:lnTo>
                    <a:lnTo>
                      <a:pt x="1844" y="2060"/>
                    </a:lnTo>
                    <a:lnTo>
                      <a:pt x="1890" y="2032"/>
                    </a:lnTo>
                    <a:lnTo>
                      <a:pt x="1934" y="2002"/>
                    </a:lnTo>
                    <a:lnTo>
                      <a:pt x="1976" y="1970"/>
                    </a:lnTo>
                    <a:lnTo>
                      <a:pt x="2018" y="1932"/>
                    </a:lnTo>
                    <a:lnTo>
                      <a:pt x="2056" y="1898"/>
                    </a:lnTo>
                    <a:lnTo>
                      <a:pt x="2094" y="1860"/>
                    </a:lnTo>
                    <a:lnTo>
                      <a:pt x="2128" y="1818"/>
                    </a:lnTo>
                    <a:lnTo>
                      <a:pt x="2160" y="1776"/>
                    </a:lnTo>
                    <a:lnTo>
                      <a:pt x="2190" y="1732"/>
                    </a:lnTo>
                    <a:lnTo>
                      <a:pt x="2222" y="1686"/>
                    </a:lnTo>
                    <a:lnTo>
                      <a:pt x="2246" y="1642"/>
                    </a:lnTo>
                    <a:lnTo>
                      <a:pt x="2274" y="1594"/>
                    </a:lnTo>
                    <a:lnTo>
                      <a:pt x="2294" y="1542"/>
                    </a:lnTo>
                    <a:lnTo>
                      <a:pt x="2314" y="1494"/>
                    </a:lnTo>
                    <a:lnTo>
                      <a:pt x="2332" y="1442"/>
                    </a:lnTo>
                    <a:lnTo>
                      <a:pt x="2346" y="1390"/>
                    </a:lnTo>
                    <a:lnTo>
                      <a:pt x="2360" y="1334"/>
                    </a:lnTo>
                    <a:lnTo>
                      <a:pt x="2370" y="1280"/>
                    </a:lnTo>
                    <a:lnTo>
                      <a:pt x="2376" y="1224"/>
                    </a:lnTo>
                    <a:lnTo>
                      <a:pt x="2380" y="1168"/>
                    </a:lnTo>
                    <a:lnTo>
                      <a:pt x="2380" y="1110"/>
                    </a:lnTo>
                    <a:lnTo>
                      <a:pt x="2380" y="1054"/>
                    </a:lnTo>
                    <a:lnTo>
                      <a:pt x="2376" y="996"/>
                    </a:lnTo>
                    <a:close/>
                  </a:path>
                </a:pathLst>
              </a:custGeom>
              <a:solidFill>
                <a:srgbClr val="FFFFFF"/>
              </a:solidFill>
              <a:ln w="1270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6" name="Freeform 30"/>
              <p:cNvSpPr>
                <a:spLocks/>
              </p:cNvSpPr>
              <p:nvPr/>
            </p:nvSpPr>
            <p:spPr bwMode="auto">
              <a:xfrm>
                <a:off x="5494138" y="109416"/>
                <a:ext cx="3527425" cy="3778250"/>
              </a:xfrm>
              <a:custGeom>
                <a:avLst/>
                <a:gdLst>
                  <a:gd name="T0" fmla="*/ 2202 w 2222"/>
                  <a:gd name="T1" fmla="*/ 888 h 2380"/>
                  <a:gd name="T2" fmla="*/ 2156 w 2222"/>
                  <a:gd name="T3" fmla="*/ 728 h 2380"/>
                  <a:gd name="T4" fmla="*/ 2088 w 2222"/>
                  <a:gd name="T5" fmla="*/ 580 h 2380"/>
                  <a:gd name="T6" fmla="*/ 2002 w 2222"/>
                  <a:gd name="T7" fmla="*/ 446 h 2380"/>
                  <a:gd name="T8" fmla="*/ 1898 w 2222"/>
                  <a:gd name="T9" fmla="*/ 324 h 2380"/>
                  <a:gd name="T10" fmla="*/ 1776 w 2222"/>
                  <a:gd name="T11" fmla="*/ 220 h 2380"/>
                  <a:gd name="T12" fmla="*/ 1642 w 2222"/>
                  <a:gd name="T13" fmla="*/ 134 h 2380"/>
                  <a:gd name="T14" fmla="*/ 1492 w 2222"/>
                  <a:gd name="T15" fmla="*/ 64 h 2380"/>
                  <a:gd name="T16" fmla="*/ 1334 w 2222"/>
                  <a:gd name="T17" fmla="*/ 20 h 2380"/>
                  <a:gd name="T18" fmla="*/ 1168 w 2222"/>
                  <a:gd name="T19" fmla="*/ 0 h 2380"/>
                  <a:gd name="T20" fmla="*/ 996 w 2222"/>
                  <a:gd name="T21" fmla="*/ 2 h 2380"/>
                  <a:gd name="T22" fmla="*/ 832 w 2222"/>
                  <a:gd name="T23" fmla="*/ 34 h 2380"/>
                  <a:gd name="T24" fmla="*/ 678 w 2222"/>
                  <a:gd name="T25" fmla="*/ 86 h 2380"/>
                  <a:gd name="T26" fmla="*/ 532 w 2222"/>
                  <a:gd name="T27" fmla="*/ 158 h 2380"/>
                  <a:gd name="T28" fmla="*/ 400 w 2222"/>
                  <a:gd name="T29" fmla="*/ 252 h 2380"/>
                  <a:gd name="T30" fmla="*/ 286 w 2222"/>
                  <a:gd name="T31" fmla="*/ 362 h 2380"/>
                  <a:gd name="T32" fmla="*/ 186 w 2222"/>
                  <a:gd name="T33" fmla="*/ 490 h 2380"/>
                  <a:gd name="T34" fmla="*/ 108 w 2222"/>
                  <a:gd name="T35" fmla="*/ 628 h 2380"/>
                  <a:gd name="T36" fmla="*/ 48 w 2222"/>
                  <a:gd name="T37" fmla="*/ 780 h 2380"/>
                  <a:gd name="T38" fmla="*/ 10 w 2222"/>
                  <a:gd name="T39" fmla="*/ 942 h 2380"/>
                  <a:gd name="T40" fmla="*/ 100 w 2222"/>
                  <a:gd name="T41" fmla="*/ 1112 h 2380"/>
                  <a:gd name="T42" fmla="*/ 10 w 2222"/>
                  <a:gd name="T43" fmla="*/ 1272 h 2380"/>
                  <a:gd name="T44" fmla="*/ 42 w 2222"/>
                  <a:gd name="T45" fmla="*/ 1426 h 2380"/>
                  <a:gd name="T46" fmla="*/ 96 w 2222"/>
                  <a:gd name="T47" fmla="*/ 1572 h 2380"/>
                  <a:gd name="T48" fmla="*/ 170 w 2222"/>
                  <a:gd name="T49" fmla="*/ 1704 h 2380"/>
                  <a:gd name="T50" fmla="*/ 260 w 2222"/>
                  <a:gd name="T51" fmla="*/ 1828 h 2380"/>
                  <a:gd name="T52" fmla="*/ 362 w 2222"/>
                  <a:gd name="T53" fmla="*/ 1938 h 2380"/>
                  <a:gd name="T54" fmla="*/ 484 w 2222"/>
                  <a:gd name="T55" fmla="*/ 2032 h 2380"/>
                  <a:gd name="T56" fmla="*/ 616 w 2222"/>
                  <a:gd name="T57" fmla="*/ 2108 h 2380"/>
                  <a:gd name="T58" fmla="*/ 756 w 2222"/>
                  <a:gd name="T59" fmla="*/ 2166 h 2380"/>
                  <a:gd name="T60" fmla="*/ 908 w 2222"/>
                  <a:gd name="T61" fmla="*/ 2204 h 2380"/>
                  <a:gd name="T62" fmla="*/ 1048 w 2222"/>
                  <a:gd name="T63" fmla="*/ 2278 h 2380"/>
                  <a:gd name="T64" fmla="*/ 1206 w 2222"/>
                  <a:gd name="T65" fmla="*/ 2222 h 2380"/>
                  <a:gd name="T66" fmla="*/ 1366 w 2222"/>
                  <a:gd name="T67" fmla="*/ 2194 h 2380"/>
                  <a:gd name="T68" fmla="*/ 1514 w 2222"/>
                  <a:gd name="T69" fmla="*/ 2150 h 2380"/>
                  <a:gd name="T70" fmla="*/ 1652 w 2222"/>
                  <a:gd name="T71" fmla="*/ 2084 h 2380"/>
                  <a:gd name="T72" fmla="*/ 1780 w 2222"/>
                  <a:gd name="T73" fmla="*/ 2000 h 2380"/>
                  <a:gd name="T74" fmla="*/ 1894 w 2222"/>
                  <a:gd name="T75" fmla="*/ 1900 h 2380"/>
                  <a:gd name="T76" fmla="*/ 1994 w 2222"/>
                  <a:gd name="T77" fmla="*/ 1790 h 2380"/>
                  <a:gd name="T78" fmla="*/ 2078 w 2222"/>
                  <a:gd name="T79" fmla="*/ 1662 h 2380"/>
                  <a:gd name="T80" fmla="*/ 2142 w 2222"/>
                  <a:gd name="T81" fmla="*/ 1524 h 2380"/>
                  <a:gd name="T82" fmla="*/ 2192 w 2222"/>
                  <a:gd name="T83" fmla="*/ 1376 h 2380"/>
                  <a:gd name="T84" fmla="*/ 2218 w 2222"/>
                  <a:gd name="T85" fmla="*/ 1220 h 2380"/>
                  <a:gd name="T86" fmla="*/ 2222 w 2222"/>
                  <a:gd name="T87" fmla="*/ 1054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22" h="2380">
                    <a:moveTo>
                      <a:pt x="2216" y="998"/>
                    </a:moveTo>
                    <a:lnTo>
                      <a:pt x="2208" y="942"/>
                    </a:lnTo>
                    <a:lnTo>
                      <a:pt x="2202" y="888"/>
                    </a:lnTo>
                    <a:lnTo>
                      <a:pt x="2188" y="832"/>
                    </a:lnTo>
                    <a:lnTo>
                      <a:pt x="2174" y="780"/>
                    </a:lnTo>
                    <a:lnTo>
                      <a:pt x="2156" y="728"/>
                    </a:lnTo>
                    <a:lnTo>
                      <a:pt x="2136" y="676"/>
                    </a:lnTo>
                    <a:lnTo>
                      <a:pt x="2112" y="628"/>
                    </a:lnTo>
                    <a:lnTo>
                      <a:pt x="2088" y="580"/>
                    </a:lnTo>
                    <a:lnTo>
                      <a:pt x="2060" y="536"/>
                    </a:lnTo>
                    <a:lnTo>
                      <a:pt x="2032" y="490"/>
                    </a:lnTo>
                    <a:lnTo>
                      <a:pt x="2002" y="446"/>
                    </a:lnTo>
                    <a:lnTo>
                      <a:pt x="1970" y="404"/>
                    </a:lnTo>
                    <a:lnTo>
                      <a:pt x="1932" y="362"/>
                    </a:lnTo>
                    <a:lnTo>
                      <a:pt x="1898" y="324"/>
                    </a:lnTo>
                    <a:lnTo>
                      <a:pt x="1860" y="286"/>
                    </a:lnTo>
                    <a:lnTo>
                      <a:pt x="1818" y="252"/>
                    </a:lnTo>
                    <a:lnTo>
                      <a:pt x="1776" y="220"/>
                    </a:lnTo>
                    <a:lnTo>
                      <a:pt x="1732" y="190"/>
                    </a:lnTo>
                    <a:lnTo>
                      <a:pt x="1686" y="158"/>
                    </a:lnTo>
                    <a:lnTo>
                      <a:pt x="1642" y="134"/>
                    </a:lnTo>
                    <a:lnTo>
                      <a:pt x="1594" y="106"/>
                    </a:lnTo>
                    <a:lnTo>
                      <a:pt x="1542" y="86"/>
                    </a:lnTo>
                    <a:lnTo>
                      <a:pt x="1492" y="64"/>
                    </a:lnTo>
                    <a:lnTo>
                      <a:pt x="1442" y="48"/>
                    </a:lnTo>
                    <a:lnTo>
                      <a:pt x="1390" y="34"/>
                    </a:lnTo>
                    <a:lnTo>
                      <a:pt x="1334" y="20"/>
                    </a:lnTo>
                    <a:lnTo>
                      <a:pt x="1278" y="10"/>
                    </a:lnTo>
                    <a:lnTo>
                      <a:pt x="1224" y="2"/>
                    </a:lnTo>
                    <a:lnTo>
                      <a:pt x="1168" y="0"/>
                    </a:lnTo>
                    <a:lnTo>
                      <a:pt x="1110" y="0"/>
                    </a:lnTo>
                    <a:lnTo>
                      <a:pt x="1054" y="0"/>
                    </a:lnTo>
                    <a:lnTo>
                      <a:pt x="996" y="2"/>
                    </a:lnTo>
                    <a:lnTo>
                      <a:pt x="940" y="10"/>
                    </a:lnTo>
                    <a:lnTo>
                      <a:pt x="884" y="20"/>
                    </a:lnTo>
                    <a:lnTo>
                      <a:pt x="832" y="34"/>
                    </a:lnTo>
                    <a:lnTo>
                      <a:pt x="782" y="48"/>
                    </a:lnTo>
                    <a:lnTo>
                      <a:pt x="730" y="64"/>
                    </a:lnTo>
                    <a:lnTo>
                      <a:pt x="678" y="86"/>
                    </a:lnTo>
                    <a:lnTo>
                      <a:pt x="628" y="106"/>
                    </a:lnTo>
                    <a:lnTo>
                      <a:pt x="580" y="134"/>
                    </a:lnTo>
                    <a:lnTo>
                      <a:pt x="532" y="158"/>
                    </a:lnTo>
                    <a:lnTo>
                      <a:pt x="488" y="190"/>
                    </a:lnTo>
                    <a:lnTo>
                      <a:pt x="446" y="220"/>
                    </a:lnTo>
                    <a:lnTo>
                      <a:pt x="400" y="252"/>
                    </a:lnTo>
                    <a:lnTo>
                      <a:pt x="362" y="286"/>
                    </a:lnTo>
                    <a:lnTo>
                      <a:pt x="324" y="324"/>
                    </a:lnTo>
                    <a:lnTo>
                      <a:pt x="286" y="362"/>
                    </a:lnTo>
                    <a:lnTo>
                      <a:pt x="252" y="404"/>
                    </a:lnTo>
                    <a:lnTo>
                      <a:pt x="218" y="446"/>
                    </a:lnTo>
                    <a:lnTo>
                      <a:pt x="186" y="490"/>
                    </a:lnTo>
                    <a:lnTo>
                      <a:pt x="158" y="536"/>
                    </a:lnTo>
                    <a:lnTo>
                      <a:pt x="132" y="580"/>
                    </a:lnTo>
                    <a:lnTo>
                      <a:pt x="108" y="628"/>
                    </a:lnTo>
                    <a:lnTo>
                      <a:pt x="86" y="676"/>
                    </a:lnTo>
                    <a:lnTo>
                      <a:pt x="66" y="728"/>
                    </a:lnTo>
                    <a:lnTo>
                      <a:pt x="48" y="780"/>
                    </a:lnTo>
                    <a:lnTo>
                      <a:pt x="34" y="832"/>
                    </a:lnTo>
                    <a:lnTo>
                      <a:pt x="20" y="888"/>
                    </a:lnTo>
                    <a:lnTo>
                      <a:pt x="10" y="942"/>
                    </a:lnTo>
                    <a:lnTo>
                      <a:pt x="4" y="998"/>
                    </a:lnTo>
                    <a:lnTo>
                      <a:pt x="0" y="1050"/>
                    </a:lnTo>
                    <a:lnTo>
                      <a:pt x="100" y="1112"/>
                    </a:lnTo>
                    <a:lnTo>
                      <a:pt x="0" y="1174"/>
                    </a:lnTo>
                    <a:lnTo>
                      <a:pt x="4" y="1220"/>
                    </a:lnTo>
                    <a:lnTo>
                      <a:pt x="10" y="1272"/>
                    </a:lnTo>
                    <a:lnTo>
                      <a:pt x="18" y="1324"/>
                    </a:lnTo>
                    <a:lnTo>
                      <a:pt x="28" y="1376"/>
                    </a:lnTo>
                    <a:lnTo>
                      <a:pt x="42" y="1426"/>
                    </a:lnTo>
                    <a:lnTo>
                      <a:pt x="58" y="1476"/>
                    </a:lnTo>
                    <a:lnTo>
                      <a:pt x="76" y="1524"/>
                    </a:lnTo>
                    <a:lnTo>
                      <a:pt x="96" y="1572"/>
                    </a:lnTo>
                    <a:lnTo>
                      <a:pt x="118" y="1616"/>
                    </a:lnTo>
                    <a:lnTo>
                      <a:pt x="142" y="1662"/>
                    </a:lnTo>
                    <a:lnTo>
                      <a:pt x="170" y="1704"/>
                    </a:lnTo>
                    <a:lnTo>
                      <a:pt x="196" y="1748"/>
                    </a:lnTo>
                    <a:lnTo>
                      <a:pt x="228" y="1790"/>
                    </a:lnTo>
                    <a:lnTo>
                      <a:pt x="260" y="1828"/>
                    </a:lnTo>
                    <a:lnTo>
                      <a:pt x="290" y="1866"/>
                    </a:lnTo>
                    <a:lnTo>
                      <a:pt x="328" y="1900"/>
                    </a:lnTo>
                    <a:lnTo>
                      <a:pt x="362" y="1938"/>
                    </a:lnTo>
                    <a:lnTo>
                      <a:pt x="400" y="1970"/>
                    </a:lnTo>
                    <a:lnTo>
                      <a:pt x="442" y="2000"/>
                    </a:lnTo>
                    <a:lnTo>
                      <a:pt x="484" y="2032"/>
                    </a:lnTo>
                    <a:lnTo>
                      <a:pt x="526" y="2060"/>
                    </a:lnTo>
                    <a:lnTo>
                      <a:pt x="570" y="2084"/>
                    </a:lnTo>
                    <a:lnTo>
                      <a:pt x="616" y="2108"/>
                    </a:lnTo>
                    <a:lnTo>
                      <a:pt x="660" y="2128"/>
                    </a:lnTo>
                    <a:lnTo>
                      <a:pt x="708" y="2150"/>
                    </a:lnTo>
                    <a:lnTo>
                      <a:pt x="756" y="2166"/>
                    </a:lnTo>
                    <a:lnTo>
                      <a:pt x="806" y="2184"/>
                    </a:lnTo>
                    <a:lnTo>
                      <a:pt x="858" y="2194"/>
                    </a:lnTo>
                    <a:lnTo>
                      <a:pt x="908" y="2204"/>
                    </a:lnTo>
                    <a:lnTo>
                      <a:pt x="960" y="2214"/>
                    </a:lnTo>
                    <a:lnTo>
                      <a:pt x="1012" y="2222"/>
                    </a:lnTo>
                    <a:lnTo>
                      <a:pt x="1048" y="2278"/>
                    </a:lnTo>
                    <a:lnTo>
                      <a:pt x="1110" y="2380"/>
                    </a:lnTo>
                    <a:lnTo>
                      <a:pt x="1172" y="2278"/>
                    </a:lnTo>
                    <a:lnTo>
                      <a:pt x="1206" y="2222"/>
                    </a:lnTo>
                    <a:lnTo>
                      <a:pt x="1262" y="2214"/>
                    </a:lnTo>
                    <a:lnTo>
                      <a:pt x="1314" y="2204"/>
                    </a:lnTo>
                    <a:lnTo>
                      <a:pt x="1366" y="2194"/>
                    </a:lnTo>
                    <a:lnTo>
                      <a:pt x="1414" y="2184"/>
                    </a:lnTo>
                    <a:lnTo>
                      <a:pt x="1466" y="2166"/>
                    </a:lnTo>
                    <a:lnTo>
                      <a:pt x="1514" y="2150"/>
                    </a:lnTo>
                    <a:lnTo>
                      <a:pt x="1558" y="2128"/>
                    </a:lnTo>
                    <a:lnTo>
                      <a:pt x="1608" y="2108"/>
                    </a:lnTo>
                    <a:lnTo>
                      <a:pt x="1652" y="2084"/>
                    </a:lnTo>
                    <a:lnTo>
                      <a:pt x="1694" y="2060"/>
                    </a:lnTo>
                    <a:lnTo>
                      <a:pt x="1738" y="2032"/>
                    </a:lnTo>
                    <a:lnTo>
                      <a:pt x="1780" y="2000"/>
                    </a:lnTo>
                    <a:lnTo>
                      <a:pt x="1818" y="1970"/>
                    </a:lnTo>
                    <a:lnTo>
                      <a:pt x="1856" y="1938"/>
                    </a:lnTo>
                    <a:lnTo>
                      <a:pt x="1894" y="1900"/>
                    </a:lnTo>
                    <a:lnTo>
                      <a:pt x="1928" y="1866"/>
                    </a:lnTo>
                    <a:lnTo>
                      <a:pt x="1964" y="1828"/>
                    </a:lnTo>
                    <a:lnTo>
                      <a:pt x="1994" y="1790"/>
                    </a:lnTo>
                    <a:lnTo>
                      <a:pt x="2022" y="1748"/>
                    </a:lnTo>
                    <a:lnTo>
                      <a:pt x="2052" y="1704"/>
                    </a:lnTo>
                    <a:lnTo>
                      <a:pt x="2078" y="1662"/>
                    </a:lnTo>
                    <a:lnTo>
                      <a:pt x="2102" y="1616"/>
                    </a:lnTo>
                    <a:lnTo>
                      <a:pt x="2126" y="1572"/>
                    </a:lnTo>
                    <a:lnTo>
                      <a:pt x="2142" y="1524"/>
                    </a:lnTo>
                    <a:lnTo>
                      <a:pt x="2164" y="1476"/>
                    </a:lnTo>
                    <a:lnTo>
                      <a:pt x="2178" y="1426"/>
                    </a:lnTo>
                    <a:lnTo>
                      <a:pt x="2192" y="1376"/>
                    </a:lnTo>
                    <a:lnTo>
                      <a:pt x="2202" y="1324"/>
                    </a:lnTo>
                    <a:lnTo>
                      <a:pt x="2212" y="1272"/>
                    </a:lnTo>
                    <a:lnTo>
                      <a:pt x="2218" y="1220"/>
                    </a:lnTo>
                    <a:lnTo>
                      <a:pt x="2222" y="1164"/>
                    </a:lnTo>
                    <a:lnTo>
                      <a:pt x="2222" y="1112"/>
                    </a:lnTo>
                    <a:lnTo>
                      <a:pt x="2222" y="1054"/>
                    </a:lnTo>
                    <a:lnTo>
                      <a:pt x="2216" y="998"/>
                    </a:lnTo>
                    <a:close/>
                  </a:path>
                </a:pathLst>
              </a:custGeom>
              <a:solidFill>
                <a:srgbClr val="FFFFFF"/>
              </a:solidFill>
              <a:ln w="1270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7" name="Freeform 31"/>
              <p:cNvSpPr>
                <a:spLocks/>
              </p:cNvSpPr>
              <p:nvPr/>
            </p:nvSpPr>
            <p:spPr bwMode="auto">
              <a:xfrm>
                <a:off x="1874638" y="3474916"/>
                <a:ext cx="3527425" cy="3778250"/>
              </a:xfrm>
              <a:custGeom>
                <a:avLst/>
                <a:gdLst>
                  <a:gd name="T0" fmla="*/ 2218 w 2222"/>
                  <a:gd name="T1" fmla="*/ 1162 h 2380"/>
                  <a:gd name="T2" fmla="*/ 2194 w 2222"/>
                  <a:gd name="T3" fmla="*/ 1006 h 2380"/>
                  <a:gd name="T4" fmla="*/ 2146 w 2222"/>
                  <a:gd name="T5" fmla="*/ 858 h 2380"/>
                  <a:gd name="T6" fmla="*/ 2080 w 2222"/>
                  <a:gd name="T7" fmla="*/ 720 h 2380"/>
                  <a:gd name="T8" fmla="*/ 1994 w 2222"/>
                  <a:gd name="T9" fmla="*/ 592 h 2380"/>
                  <a:gd name="T10" fmla="*/ 1894 w 2222"/>
                  <a:gd name="T11" fmla="*/ 480 h 2380"/>
                  <a:gd name="T12" fmla="*/ 1780 w 2222"/>
                  <a:gd name="T13" fmla="*/ 380 h 2380"/>
                  <a:gd name="T14" fmla="*/ 1652 w 2222"/>
                  <a:gd name="T15" fmla="*/ 298 h 2380"/>
                  <a:gd name="T16" fmla="*/ 1514 w 2222"/>
                  <a:gd name="T17" fmla="*/ 232 h 2380"/>
                  <a:gd name="T18" fmla="*/ 1366 w 2222"/>
                  <a:gd name="T19" fmla="*/ 188 h 2380"/>
                  <a:gd name="T20" fmla="*/ 1210 w 2222"/>
                  <a:gd name="T21" fmla="*/ 160 h 2380"/>
                  <a:gd name="T22" fmla="*/ 1052 w 2222"/>
                  <a:gd name="T23" fmla="*/ 102 h 2380"/>
                  <a:gd name="T24" fmla="*/ 910 w 2222"/>
                  <a:gd name="T25" fmla="*/ 176 h 2380"/>
                  <a:gd name="T26" fmla="*/ 758 w 2222"/>
                  <a:gd name="T27" fmla="*/ 214 h 2380"/>
                  <a:gd name="T28" fmla="*/ 616 w 2222"/>
                  <a:gd name="T29" fmla="*/ 274 h 2380"/>
                  <a:gd name="T30" fmla="*/ 484 w 2222"/>
                  <a:gd name="T31" fmla="*/ 350 h 2380"/>
                  <a:gd name="T32" fmla="*/ 366 w 2222"/>
                  <a:gd name="T33" fmla="*/ 442 h 2380"/>
                  <a:gd name="T34" fmla="*/ 260 w 2222"/>
                  <a:gd name="T35" fmla="*/ 554 h 2380"/>
                  <a:gd name="T36" fmla="*/ 170 w 2222"/>
                  <a:gd name="T37" fmla="*/ 678 h 2380"/>
                  <a:gd name="T38" fmla="*/ 98 w 2222"/>
                  <a:gd name="T39" fmla="*/ 810 h 2380"/>
                  <a:gd name="T40" fmla="*/ 46 w 2222"/>
                  <a:gd name="T41" fmla="*/ 954 h 2380"/>
                  <a:gd name="T42" fmla="*/ 12 w 2222"/>
                  <a:gd name="T43" fmla="*/ 1110 h 2380"/>
                  <a:gd name="T44" fmla="*/ 0 w 2222"/>
                  <a:gd name="T45" fmla="*/ 1268 h 2380"/>
                  <a:gd name="T46" fmla="*/ 14 w 2222"/>
                  <a:gd name="T47" fmla="*/ 1438 h 2380"/>
                  <a:gd name="T48" fmla="*/ 50 w 2222"/>
                  <a:gd name="T49" fmla="*/ 1600 h 2380"/>
                  <a:gd name="T50" fmla="*/ 112 w 2222"/>
                  <a:gd name="T51" fmla="*/ 1752 h 2380"/>
                  <a:gd name="T52" fmla="*/ 190 w 2222"/>
                  <a:gd name="T53" fmla="*/ 1890 h 2380"/>
                  <a:gd name="T54" fmla="*/ 290 w 2222"/>
                  <a:gd name="T55" fmla="*/ 2018 h 2380"/>
                  <a:gd name="T56" fmla="*/ 404 w 2222"/>
                  <a:gd name="T57" fmla="*/ 2128 h 2380"/>
                  <a:gd name="T58" fmla="*/ 536 w 2222"/>
                  <a:gd name="T59" fmla="*/ 2222 h 2380"/>
                  <a:gd name="T60" fmla="*/ 682 w 2222"/>
                  <a:gd name="T61" fmla="*/ 2294 h 2380"/>
                  <a:gd name="T62" fmla="*/ 834 w 2222"/>
                  <a:gd name="T63" fmla="*/ 2346 h 2380"/>
                  <a:gd name="T64" fmla="*/ 998 w 2222"/>
                  <a:gd name="T65" fmla="*/ 2378 h 2380"/>
                  <a:gd name="T66" fmla="*/ 1168 w 2222"/>
                  <a:gd name="T67" fmla="*/ 2380 h 2380"/>
                  <a:gd name="T68" fmla="*/ 1338 w 2222"/>
                  <a:gd name="T69" fmla="*/ 2360 h 2380"/>
                  <a:gd name="T70" fmla="*/ 1492 w 2222"/>
                  <a:gd name="T71" fmla="*/ 2316 h 2380"/>
                  <a:gd name="T72" fmla="*/ 1642 w 2222"/>
                  <a:gd name="T73" fmla="*/ 2246 h 2380"/>
                  <a:gd name="T74" fmla="*/ 1776 w 2222"/>
                  <a:gd name="T75" fmla="*/ 2160 h 2380"/>
                  <a:gd name="T76" fmla="*/ 1896 w 2222"/>
                  <a:gd name="T77" fmla="*/ 2056 h 2380"/>
                  <a:gd name="T78" fmla="*/ 2004 w 2222"/>
                  <a:gd name="T79" fmla="*/ 1936 h 2380"/>
                  <a:gd name="T80" fmla="*/ 2090 w 2222"/>
                  <a:gd name="T81" fmla="*/ 1800 h 2380"/>
                  <a:gd name="T82" fmla="*/ 2156 w 2222"/>
                  <a:gd name="T83" fmla="*/ 1652 h 2380"/>
                  <a:gd name="T84" fmla="*/ 2200 w 2222"/>
                  <a:gd name="T85" fmla="*/ 1494 h 2380"/>
                  <a:gd name="T86" fmla="*/ 2222 w 2222"/>
                  <a:gd name="T87" fmla="*/ 1328 h 2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22" h="2380">
                    <a:moveTo>
                      <a:pt x="2122" y="1268"/>
                    </a:moveTo>
                    <a:lnTo>
                      <a:pt x="2222" y="1208"/>
                    </a:lnTo>
                    <a:lnTo>
                      <a:pt x="2218" y="1162"/>
                    </a:lnTo>
                    <a:lnTo>
                      <a:pt x="2212" y="1110"/>
                    </a:lnTo>
                    <a:lnTo>
                      <a:pt x="2204" y="1058"/>
                    </a:lnTo>
                    <a:lnTo>
                      <a:pt x="2194" y="1006"/>
                    </a:lnTo>
                    <a:lnTo>
                      <a:pt x="2180" y="954"/>
                    </a:lnTo>
                    <a:lnTo>
                      <a:pt x="2162" y="906"/>
                    </a:lnTo>
                    <a:lnTo>
                      <a:pt x="2146" y="858"/>
                    </a:lnTo>
                    <a:lnTo>
                      <a:pt x="2124" y="810"/>
                    </a:lnTo>
                    <a:lnTo>
                      <a:pt x="2104" y="764"/>
                    </a:lnTo>
                    <a:lnTo>
                      <a:pt x="2080" y="720"/>
                    </a:lnTo>
                    <a:lnTo>
                      <a:pt x="2052" y="678"/>
                    </a:lnTo>
                    <a:lnTo>
                      <a:pt x="2024" y="632"/>
                    </a:lnTo>
                    <a:lnTo>
                      <a:pt x="1994" y="592"/>
                    </a:lnTo>
                    <a:lnTo>
                      <a:pt x="1962" y="554"/>
                    </a:lnTo>
                    <a:lnTo>
                      <a:pt x="1932" y="516"/>
                    </a:lnTo>
                    <a:lnTo>
                      <a:pt x="1894" y="480"/>
                    </a:lnTo>
                    <a:lnTo>
                      <a:pt x="1858" y="442"/>
                    </a:lnTo>
                    <a:lnTo>
                      <a:pt x="1820" y="412"/>
                    </a:lnTo>
                    <a:lnTo>
                      <a:pt x="1780" y="380"/>
                    </a:lnTo>
                    <a:lnTo>
                      <a:pt x="1738" y="350"/>
                    </a:lnTo>
                    <a:lnTo>
                      <a:pt x="1696" y="322"/>
                    </a:lnTo>
                    <a:lnTo>
                      <a:pt x="1652" y="298"/>
                    </a:lnTo>
                    <a:lnTo>
                      <a:pt x="1606" y="274"/>
                    </a:lnTo>
                    <a:lnTo>
                      <a:pt x="1562" y="252"/>
                    </a:lnTo>
                    <a:lnTo>
                      <a:pt x="1514" y="232"/>
                    </a:lnTo>
                    <a:lnTo>
                      <a:pt x="1466" y="214"/>
                    </a:lnTo>
                    <a:lnTo>
                      <a:pt x="1416" y="198"/>
                    </a:lnTo>
                    <a:lnTo>
                      <a:pt x="1366" y="188"/>
                    </a:lnTo>
                    <a:lnTo>
                      <a:pt x="1314" y="176"/>
                    </a:lnTo>
                    <a:lnTo>
                      <a:pt x="1262" y="166"/>
                    </a:lnTo>
                    <a:lnTo>
                      <a:pt x="1210" y="160"/>
                    </a:lnTo>
                    <a:lnTo>
                      <a:pt x="1174" y="102"/>
                    </a:lnTo>
                    <a:lnTo>
                      <a:pt x="1112" y="0"/>
                    </a:lnTo>
                    <a:lnTo>
                      <a:pt x="1052" y="102"/>
                    </a:lnTo>
                    <a:lnTo>
                      <a:pt x="1016" y="160"/>
                    </a:lnTo>
                    <a:lnTo>
                      <a:pt x="962" y="166"/>
                    </a:lnTo>
                    <a:lnTo>
                      <a:pt x="910" y="176"/>
                    </a:lnTo>
                    <a:lnTo>
                      <a:pt x="858" y="188"/>
                    </a:lnTo>
                    <a:lnTo>
                      <a:pt x="810" y="198"/>
                    </a:lnTo>
                    <a:lnTo>
                      <a:pt x="758" y="214"/>
                    </a:lnTo>
                    <a:lnTo>
                      <a:pt x="708" y="232"/>
                    </a:lnTo>
                    <a:lnTo>
                      <a:pt x="664" y="252"/>
                    </a:lnTo>
                    <a:lnTo>
                      <a:pt x="616" y="274"/>
                    </a:lnTo>
                    <a:lnTo>
                      <a:pt x="570" y="298"/>
                    </a:lnTo>
                    <a:lnTo>
                      <a:pt x="530" y="322"/>
                    </a:lnTo>
                    <a:lnTo>
                      <a:pt x="484" y="350"/>
                    </a:lnTo>
                    <a:lnTo>
                      <a:pt x="442" y="380"/>
                    </a:lnTo>
                    <a:lnTo>
                      <a:pt x="404" y="412"/>
                    </a:lnTo>
                    <a:lnTo>
                      <a:pt x="366" y="442"/>
                    </a:lnTo>
                    <a:lnTo>
                      <a:pt x="328" y="480"/>
                    </a:lnTo>
                    <a:lnTo>
                      <a:pt x="294" y="516"/>
                    </a:lnTo>
                    <a:lnTo>
                      <a:pt x="260" y="554"/>
                    </a:lnTo>
                    <a:lnTo>
                      <a:pt x="228" y="592"/>
                    </a:lnTo>
                    <a:lnTo>
                      <a:pt x="202" y="632"/>
                    </a:lnTo>
                    <a:lnTo>
                      <a:pt x="170" y="678"/>
                    </a:lnTo>
                    <a:lnTo>
                      <a:pt x="146" y="720"/>
                    </a:lnTo>
                    <a:lnTo>
                      <a:pt x="122" y="764"/>
                    </a:lnTo>
                    <a:lnTo>
                      <a:pt x="98" y="810"/>
                    </a:lnTo>
                    <a:lnTo>
                      <a:pt x="80" y="858"/>
                    </a:lnTo>
                    <a:lnTo>
                      <a:pt x="60" y="906"/>
                    </a:lnTo>
                    <a:lnTo>
                      <a:pt x="46" y="954"/>
                    </a:lnTo>
                    <a:lnTo>
                      <a:pt x="32" y="1006"/>
                    </a:lnTo>
                    <a:lnTo>
                      <a:pt x="22" y="1058"/>
                    </a:lnTo>
                    <a:lnTo>
                      <a:pt x="12" y="1110"/>
                    </a:lnTo>
                    <a:lnTo>
                      <a:pt x="4" y="1162"/>
                    </a:lnTo>
                    <a:lnTo>
                      <a:pt x="0" y="1216"/>
                    </a:lnTo>
                    <a:lnTo>
                      <a:pt x="0" y="1268"/>
                    </a:lnTo>
                    <a:lnTo>
                      <a:pt x="0" y="1328"/>
                    </a:lnTo>
                    <a:lnTo>
                      <a:pt x="8" y="1382"/>
                    </a:lnTo>
                    <a:lnTo>
                      <a:pt x="14" y="1438"/>
                    </a:lnTo>
                    <a:lnTo>
                      <a:pt x="22" y="1494"/>
                    </a:lnTo>
                    <a:lnTo>
                      <a:pt x="36" y="1548"/>
                    </a:lnTo>
                    <a:lnTo>
                      <a:pt x="50" y="1600"/>
                    </a:lnTo>
                    <a:lnTo>
                      <a:pt x="66" y="1652"/>
                    </a:lnTo>
                    <a:lnTo>
                      <a:pt x="88" y="1704"/>
                    </a:lnTo>
                    <a:lnTo>
                      <a:pt x="112" y="1752"/>
                    </a:lnTo>
                    <a:lnTo>
                      <a:pt x="136" y="1800"/>
                    </a:lnTo>
                    <a:lnTo>
                      <a:pt x="164" y="1846"/>
                    </a:lnTo>
                    <a:lnTo>
                      <a:pt x="190" y="1890"/>
                    </a:lnTo>
                    <a:lnTo>
                      <a:pt x="222" y="1936"/>
                    </a:lnTo>
                    <a:lnTo>
                      <a:pt x="254" y="1976"/>
                    </a:lnTo>
                    <a:lnTo>
                      <a:pt x="290" y="2018"/>
                    </a:lnTo>
                    <a:lnTo>
                      <a:pt x="326" y="2056"/>
                    </a:lnTo>
                    <a:lnTo>
                      <a:pt x="364" y="2094"/>
                    </a:lnTo>
                    <a:lnTo>
                      <a:pt x="404" y="2128"/>
                    </a:lnTo>
                    <a:lnTo>
                      <a:pt x="446" y="2160"/>
                    </a:lnTo>
                    <a:lnTo>
                      <a:pt x="492" y="2190"/>
                    </a:lnTo>
                    <a:lnTo>
                      <a:pt x="536" y="2222"/>
                    </a:lnTo>
                    <a:lnTo>
                      <a:pt x="582" y="2246"/>
                    </a:lnTo>
                    <a:lnTo>
                      <a:pt x="630" y="2274"/>
                    </a:lnTo>
                    <a:lnTo>
                      <a:pt x="682" y="2294"/>
                    </a:lnTo>
                    <a:lnTo>
                      <a:pt x="730" y="2316"/>
                    </a:lnTo>
                    <a:lnTo>
                      <a:pt x="782" y="2332"/>
                    </a:lnTo>
                    <a:lnTo>
                      <a:pt x="834" y="2346"/>
                    </a:lnTo>
                    <a:lnTo>
                      <a:pt x="888" y="2360"/>
                    </a:lnTo>
                    <a:lnTo>
                      <a:pt x="944" y="2370"/>
                    </a:lnTo>
                    <a:lnTo>
                      <a:pt x="998" y="2378"/>
                    </a:lnTo>
                    <a:lnTo>
                      <a:pt x="1054" y="2380"/>
                    </a:lnTo>
                    <a:lnTo>
                      <a:pt x="1112" y="2380"/>
                    </a:lnTo>
                    <a:lnTo>
                      <a:pt x="1168" y="2380"/>
                    </a:lnTo>
                    <a:lnTo>
                      <a:pt x="1226" y="2378"/>
                    </a:lnTo>
                    <a:lnTo>
                      <a:pt x="1282" y="2370"/>
                    </a:lnTo>
                    <a:lnTo>
                      <a:pt x="1338" y="2360"/>
                    </a:lnTo>
                    <a:lnTo>
                      <a:pt x="1390" y="2346"/>
                    </a:lnTo>
                    <a:lnTo>
                      <a:pt x="1442" y="2332"/>
                    </a:lnTo>
                    <a:lnTo>
                      <a:pt x="1492" y="2316"/>
                    </a:lnTo>
                    <a:lnTo>
                      <a:pt x="1544" y="2294"/>
                    </a:lnTo>
                    <a:lnTo>
                      <a:pt x="1594" y="2274"/>
                    </a:lnTo>
                    <a:lnTo>
                      <a:pt x="1642" y="2246"/>
                    </a:lnTo>
                    <a:lnTo>
                      <a:pt x="1690" y="2222"/>
                    </a:lnTo>
                    <a:lnTo>
                      <a:pt x="1734" y="2190"/>
                    </a:lnTo>
                    <a:lnTo>
                      <a:pt x="1776" y="2160"/>
                    </a:lnTo>
                    <a:lnTo>
                      <a:pt x="1820" y="2128"/>
                    </a:lnTo>
                    <a:lnTo>
                      <a:pt x="1858" y="2094"/>
                    </a:lnTo>
                    <a:lnTo>
                      <a:pt x="1896" y="2056"/>
                    </a:lnTo>
                    <a:lnTo>
                      <a:pt x="1934" y="2018"/>
                    </a:lnTo>
                    <a:lnTo>
                      <a:pt x="1970" y="1976"/>
                    </a:lnTo>
                    <a:lnTo>
                      <a:pt x="2004" y="1936"/>
                    </a:lnTo>
                    <a:lnTo>
                      <a:pt x="2036" y="1890"/>
                    </a:lnTo>
                    <a:lnTo>
                      <a:pt x="2062" y="1846"/>
                    </a:lnTo>
                    <a:lnTo>
                      <a:pt x="2090" y="1800"/>
                    </a:lnTo>
                    <a:lnTo>
                      <a:pt x="2114" y="1752"/>
                    </a:lnTo>
                    <a:lnTo>
                      <a:pt x="2136" y="1704"/>
                    </a:lnTo>
                    <a:lnTo>
                      <a:pt x="2156" y="1652"/>
                    </a:lnTo>
                    <a:lnTo>
                      <a:pt x="2174" y="1600"/>
                    </a:lnTo>
                    <a:lnTo>
                      <a:pt x="2188" y="1548"/>
                    </a:lnTo>
                    <a:lnTo>
                      <a:pt x="2200" y="1494"/>
                    </a:lnTo>
                    <a:lnTo>
                      <a:pt x="2212" y="1438"/>
                    </a:lnTo>
                    <a:lnTo>
                      <a:pt x="2218" y="1382"/>
                    </a:lnTo>
                    <a:lnTo>
                      <a:pt x="2222" y="1328"/>
                    </a:lnTo>
                    <a:lnTo>
                      <a:pt x="2122" y="1268"/>
                    </a:lnTo>
                    <a:close/>
                  </a:path>
                </a:pathLst>
              </a:custGeom>
              <a:solidFill>
                <a:srgbClr val="FFFFFF"/>
              </a:solidFill>
              <a:ln w="1270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8" name="Freeform 32"/>
              <p:cNvSpPr>
                <a:spLocks/>
              </p:cNvSpPr>
              <p:nvPr/>
            </p:nvSpPr>
            <p:spPr bwMode="auto">
              <a:xfrm>
                <a:off x="1874638" y="109416"/>
                <a:ext cx="3778250" cy="3527425"/>
              </a:xfrm>
              <a:custGeom>
                <a:avLst/>
                <a:gdLst>
                  <a:gd name="T0" fmla="*/ 2216 w 2380"/>
                  <a:gd name="T1" fmla="*/ 960 h 2222"/>
                  <a:gd name="T2" fmla="*/ 2184 w 2380"/>
                  <a:gd name="T3" fmla="*/ 808 h 2222"/>
                  <a:gd name="T4" fmla="*/ 2128 w 2380"/>
                  <a:gd name="T5" fmla="*/ 662 h 2222"/>
                  <a:gd name="T6" fmla="*/ 2060 w 2380"/>
                  <a:gd name="T7" fmla="*/ 528 h 2222"/>
                  <a:gd name="T8" fmla="*/ 1970 w 2380"/>
                  <a:gd name="T9" fmla="*/ 404 h 2222"/>
                  <a:gd name="T10" fmla="*/ 1866 w 2380"/>
                  <a:gd name="T11" fmla="*/ 294 h 2222"/>
                  <a:gd name="T12" fmla="*/ 1748 w 2380"/>
                  <a:gd name="T13" fmla="*/ 200 h 2222"/>
                  <a:gd name="T14" fmla="*/ 1618 w 2380"/>
                  <a:gd name="T15" fmla="*/ 120 h 2222"/>
                  <a:gd name="T16" fmla="*/ 1476 w 2380"/>
                  <a:gd name="T17" fmla="*/ 58 h 2222"/>
                  <a:gd name="T18" fmla="*/ 1324 w 2380"/>
                  <a:gd name="T19" fmla="*/ 20 h 2222"/>
                  <a:gd name="T20" fmla="*/ 1166 w 2380"/>
                  <a:gd name="T21" fmla="*/ 0 h 2222"/>
                  <a:gd name="T22" fmla="*/ 1000 w 2380"/>
                  <a:gd name="T23" fmla="*/ 6 h 2222"/>
                  <a:gd name="T24" fmla="*/ 834 w 2380"/>
                  <a:gd name="T25" fmla="*/ 34 h 2222"/>
                  <a:gd name="T26" fmla="*/ 678 w 2380"/>
                  <a:gd name="T27" fmla="*/ 86 h 2222"/>
                  <a:gd name="T28" fmla="*/ 536 w 2380"/>
                  <a:gd name="T29" fmla="*/ 162 h 2222"/>
                  <a:gd name="T30" fmla="*/ 406 w 2380"/>
                  <a:gd name="T31" fmla="*/ 252 h 2222"/>
                  <a:gd name="T32" fmla="*/ 288 w 2380"/>
                  <a:gd name="T33" fmla="*/ 362 h 2222"/>
                  <a:gd name="T34" fmla="*/ 190 w 2380"/>
                  <a:gd name="T35" fmla="*/ 490 h 2222"/>
                  <a:gd name="T36" fmla="*/ 108 w 2380"/>
                  <a:gd name="T37" fmla="*/ 628 h 2222"/>
                  <a:gd name="T38" fmla="*/ 50 w 2380"/>
                  <a:gd name="T39" fmla="*/ 780 h 2222"/>
                  <a:gd name="T40" fmla="*/ 12 w 2380"/>
                  <a:gd name="T41" fmla="*/ 942 h 2222"/>
                  <a:gd name="T42" fmla="*/ 0 w 2380"/>
                  <a:gd name="T43" fmla="*/ 1112 h 2222"/>
                  <a:gd name="T44" fmla="*/ 12 w 2380"/>
                  <a:gd name="T45" fmla="*/ 1282 h 2222"/>
                  <a:gd name="T46" fmla="*/ 50 w 2380"/>
                  <a:gd name="T47" fmla="*/ 1440 h 2222"/>
                  <a:gd name="T48" fmla="*/ 108 w 2380"/>
                  <a:gd name="T49" fmla="*/ 1592 h 2222"/>
                  <a:gd name="T50" fmla="*/ 190 w 2380"/>
                  <a:gd name="T51" fmla="*/ 1734 h 2222"/>
                  <a:gd name="T52" fmla="*/ 288 w 2380"/>
                  <a:gd name="T53" fmla="*/ 1858 h 2222"/>
                  <a:gd name="T54" fmla="*/ 406 w 2380"/>
                  <a:gd name="T55" fmla="*/ 1970 h 2222"/>
                  <a:gd name="T56" fmla="*/ 536 w 2380"/>
                  <a:gd name="T57" fmla="*/ 2062 h 2222"/>
                  <a:gd name="T58" fmla="*/ 678 w 2380"/>
                  <a:gd name="T59" fmla="*/ 2136 h 2222"/>
                  <a:gd name="T60" fmla="*/ 834 w 2380"/>
                  <a:gd name="T61" fmla="*/ 2188 h 2222"/>
                  <a:gd name="T62" fmla="*/ 1000 w 2380"/>
                  <a:gd name="T63" fmla="*/ 2218 h 2222"/>
                  <a:gd name="T64" fmla="*/ 1174 w 2380"/>
                  <a:gd name="T65" fmla="*/ 2220 h 2222"/>
                  <a:gd name="T66" fmla="*/ 1324 w 2380"/>
                  <a:gd name="T67" fmla="*/ 2204 h 2222"/>
                  <a:gd name="T68" fmla="*/ 1476 w 2380"/>
                  <a:gd name="T69" fmla="*/ 2162 h 2222"/>
                  <a:gd name="T70" fmla="*/ 1618 w 2380"/>
                  <a:gd name="T71" fmla="*/ 2104 h 2222"/>
                  <a:gd name="T72" fmla="*/ 1748 w 2380"/>
                  <a:gd name="T73" fmla="*/ 2024 h 2222"/>
                  <a:gd name="T74" fmla="*/ 1866 w 2380"/>
                  <a:gd name="T75" fmla="*/ 1932 h 2222"/>
                  <a:gd name="T76" fmla="*/ 1970 w 2380"/>
                  <a:gd name="T77" fmla="*/ 1820 h 2222"/>
                  <a:gd name="T78" fmla="*/ 2060 w 2380"/>
                  <a:gd name="T79" fmla="*/ 1696 h 2222"/>
                  <a:gd name="T80" fmla="*/ 2128 w 2380"/>
                  <a:gd name="T81" fmla="*/ 1562 h 2222"/>
                  <a:gd name="T82" fmla="*/ 2184 w 2380"/>
                  <a:gd name="T83" fmla="*/ 1416 h 2222"/>
                  <a:gd name="T84" fmla="*/ 2216 w 2380"/>
                  <a:gd name="T85" fmla="*/ 1260 h 2222"/>
                  <a:gd name="T86" fmla="*/ 2380 w 2380"/>
                  <a:gd name="T87" fmla="*/ 1112 h 2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0" h="2222">
                    <a:moveTo>
                      <a:pt x="2280" y="1050"/>
                    </a:moveTo>
                    <a:lnTo>
                      <a:pt x="2222" y="1016"/>
                    </a:lnTo>
                    <a:lnTo>
                      <a:pt x="2216" y="960"/>
                    </a:lnTo>
                    <a:lnTo>
                      <a:pt x="2204" y="908"/>
                    </a:lnTo>
                    <a:lnTo>
                      <a:pt x="2194" y="856"/>
                    </a:lnTo>
                    <a:lnTo>
                      <a:pt x="2184" y="808"/>
                    </a:lnTo>
                    <a:lnTo>
                      <a:pt x="2166" y="756"/>
                    </a:lnTo>
                    <a:lnTo>
                      <a:pt x="2150" y="708"/>
                    </a:lnTo>
                    <a:lnTo>
                      <a:pt x="2128" y="662"/>
                    </a:lnTo>
                    <a:lnTo>
                      <a:pt x="2108" y="614"/>
                    </a:lnTo>
                    <a:lnTo>
                      <a:pt x="2084" y="570"/>
                    </a:lnTo>
                    <a:lnTo>
                      <a:pt x="2060" y="528"/>
                    </a:lnTo>
                    <a:lnTo>
                      <a:pt x="2032" y="484"/>
                    </a:lnTo>
                    <a:lnTo>
                      <a:pt x="2000" y="442"/>
                    </a:lnTo>
                    <a:lnTo>
                      <a:pt x="1970" y="404"/>
                    </a:lnTo>
                    <a:lnTo>
                      <a:pt x="1938" y="366"/>
                    </a:lnTo>
                    <a:lnTo>
                      <a:pt x="1900" y="328"/>
                    </a:lnTo>
                    <a:lnTo>
                      <a:pt x="1866" y="294"/>
                    </a:lnTo>
                    <a:lnTo>
                      <a:pt x="1828" y="258"/>
                    </a:lnTo>
                    <a:lnTo>
                      <a:pt x="1790" y="228"/>
                    </a:lnTo>
                    <a:lnTo>
                      <a:pt x="1748" y="200"/>
                    </a:lnTo>
                    <a:lnTo>
                      <a:pt x="1704" y="168"/>
                    </a:lnTo>
                    <a:lnTo>
                      <a:pt x="1662" y="144"/>
                    </a:lnTo>
                    <a:lnTo>
                      <a:pt x="1618" y="120"/>
                    </a:lnTo>
                    <a:lnTo>
                      <a:pt x="1572" y="96"/>
                    </a:lnTo>
                    <a:lnTo>
                      <a:pt x="1524" y="78"/>
                    </a:lnTo>
                    <a:lnTo>
                      <a:pt x="1476" y="58"/>
                    </a:lnTo>
                    <a:lnTo>
                      <a:pt x="1428" y="44"/>
                    </a:lnTo>
                    <a:lnTo>
                      <a:pt x="1376" y="30"/>
                    </a:lnTo>
                    <a:lnTo>
                      <a:pt x="1324" y="20"/>
                    </a:lnTo>
                    <a:lnTo>
                      <a:pt x="1272" y="10"/>
                    </a:lnTo>
                    <a:lnTo>
                      <a:pt x="1220" y="2"/>
                    </a:lnTo>
                    <a:lnTo>
                      <a:pt x="1166" y="0"/>
                    </a:lnTo>
                    <a:lnTo>
                      <a:pt x="1114" y="0"/>
                    </a:lnTo>
                    <a:lnTo>
                      <a:pt x="1054" y="0"/>
                    </a:lnTo>
                    <a:lnTo>
                      <a:pt x="1000" y="6"/>
                    </a:lnTo>
                    <a:lnTo>
                      <a:pt x="944" y="14"/>
                    </a:lnTo>
                    <a:lnTo>
                      <a:pt x="888" y="20"/>
                    </a:lnTo>
                    <a:lnTo>
                      <a:pt x="834" y="34"/>
                    </a:lnTo>
                    <a:lnTo>
                      <a:pt x="782" y="48"/>
                    </a:lnTo>
                    <a:lnTo>
                      <a:pt x="730" y="64"/>
                    </a:lnTo>
                    <a:lnTo>
                      <a:pt x="678" y="86"/>
                    </a:lnTo>
                    <a:lnTo>
                      <a:pt x="630" y="110"/>
                    </a:lnTo>
                    <a:lnTo>
                      <a:pt x="582" y="134"/>
                    </a:lnTo>
                    <a:lnTo>
                      <a:pt x="536" y="162"/>
                    </a:lnTo>
                    <a:lnTo>
                      <a:pt x="492" y="190"/>
                    </a:lnTo>
                    <a:lnTo>
                      <a:pt x="446" y="220"/>
                    </a:lnTo>
                    <a:lnTo>
                      <a:pt x="406" y="252"/>
                    </a:lnTo>
                    <a:lnTo>
                      <a:pt x="364" y="290"/>
                    </a:lnTo>
                    <a:lnTo>
                      <a:pt x="326" y="324"/>
                    </a:lnTo>
                    <a:lnTo>
                      <a:pt x="288" y="362"/>
                    </a:lnTo>
                    <a:lnTo>
                      <a:pt x="254" y="404"/>
                    </a:lnTo>
                    <a:lnTo>
                      <a:pt x="222" y="446"/>
                    </a:lnTo>
                    <a:lnTo>
                      <a:pt x="190" y="490"/>
                    </a:lnTo>
                    <a:lnTo>
                      <a:pt x="160" y="534"/>
                    </a:lnTo>
                    <a:lnTo>
                      <a:pt x="136" y="580"/>
                    </a:lnTo>
                    <a:lnTo>
                      <a:pt x="108" y="628"/>
                    </a:lnTo>
                    <a:lnTo>
                      <a:pt x="88" y="680"/>
                    </a:lnTo>
                    <a:lnTo>
                      <a:pt x="66" y="728"/>
                    </a:lnTo>
                    <a:lnTo>
                      <a:pt x="50" y="780"/>
                    </a:lnTo>
                    <a:lnTo>
                      <a:pt x="36" y="832"/>
                    </a:lnTo>
                    <a:lnTo>
                      <a:pt x="22" y="888"/>
                    </a:lnTo>
                    <a:lnTo>
                      <a:pt x="12" y="942"/>
                    </a:lnTo>
                    <a:lnTo>
                      <a:pt x="4" y="998"/>
                    </a:lnTo>
                    <a:lnTo>
                      <a:pt x="0" y="1054"/>
                    </a:lnTo>
                    <a:lnTo>
                      <a:pt x="0" y="1112"/>
                    </a:lnTo>
                    <a:lnTo>
                      <a:pt x="0" y="1168"/>
                    </a:lnTo>
                    <a:lnTo>
                      <a:pt x="4" y="1226"/>
                    </a:lnTo>
                    <a:lnTo>
                      <a:pt x="12" y="1282"/>
                    </a:lnTo>
                    <a:lnTo>
                      <a:pt x="22" y="1336"/>
                    </a:lnTo>
                    <a:lnTo>
                      <a:pt x="36" y="1388"/>
                    </a:lnTo>
                    <a:lnTo>
                      <a:pt x="50" y="1440"/>
                    </a:lnTo>
                    <a:lnTo>
                      <a:pt x="66" y="1492"/>
                    </a:lnTo>
                    <a:lnTo>
                      <a:pt x="88" y="1544"/>
                    </a:lnTo>
                    <a:lnTo>
                      <a:pt x="108" y="1592"/>
                    </a:lnTo>
                    <a:lnTo>
                      <a:pt x="136" y="1640"/>
                    </a:lnTo>
                    <a:lnTo>
                      <a:pt x="160" y="1690"/>
                    </a:lnTo>
                    <a:lnTo>
                      <a:pt x="190" y="1734"/>
                    </a:lnTo>
                    <a:lnTo>
                      <a:pt x="222" y="1776"/>
                    </a:lnTo>
                    <a:lnTo>
                      <a:pt x="254" y="1820"/>
                    </a:lnTo>
                    <a:lnTo>
                      <a:pt x="288" y="1858"/>
                    </a:lnTo>
                    <a:lnTo>
                      <a:pt x="326" y="1896"/>
                    </a:lnTo>
                    <a:lnTo>
                      <a:pt x="364" y="1934"/>
                    </a:lnTo>
                    <a:lnTo>
                      <a:pt x="406" y="1970"/>
                    </a:lnTo>
                    <a:lnTo>
                      <a:pt x="446" y="2004"/>
                    </a:lnTo>
                    <a:lnTo>
                      <a:pt x="492" y="2034"/>
                    </a:lnTo>
                    <a:lnTo>
                      <a:pt x="536" y="2062"/>
                    </a:lnTo>
                    <a:lnTo>
                      <a:pt x="582" y="2090"/>
                    </a:lnTo>
                    <a:lnTo>
                      <a:pt x="630" y="2114"/>
                    </a:lnTo>
                    <a:lnTo>
                      <a:pt x="678" y="2136"/>
                    </a:lnTo>
                    <a:lnTo>
                      <a:pt x="730" y="2156"/>
                    </a:lnTo>
                    <a:lnTo>
                      <a:pt x="782" y="2174"/>
                    </a:lnTo>
                    <a:lnTo>
                      <a:pt x="834" y="2188"/>
                    </a:lnTo>
                    <a:lnTo>
                      <a:pt x="888" y="2200"/>
                    </a:lnTo>
                    <a:lnTo>
                      <a:pt x="944" y="2212"/>
                    </a:lnTo>
                    <a:lnTo>
                      <a:pt x="1000" y="2218"/>
                    </a:lnTo>
                    <a:lnTo>
                      <a:pt x="1052" y="2222"/>
                    </a:lnTo>
                    <a:lnTo>
                      <a:pt x="1112" y="2120"/>
                    </a:lnTo>
                    <a:lnTo>
                      <a:pt x="1174" y="2220"/>
                    </a:lnTo>
                    <a:lnTo>
                      <a:pt x="1220" y="2218"/>
                    </a:lnTo>
                    <a:lnTo>
                      <a:pt x="1272" y="2212"/>
                    </a:lnTo>
                    <a:lnTo>
                      <a:pt x="1324" y="2204"/>
                    </a:lnTo>
                    <a:lnTo>
                      <a:pt x="1376" y="2194"/>
                    </a:lnTo>
                    <a:lnTo>
                      <a:pt x="1428" y="2180"/>
                    </a:lnTo>
                    <a:lnTo>
                      <a:pt x="1476" y="2162"/>
                    </a:lnTo>
                    <a:lnTo>
                      <a:pt x="1524" y="2146"/>
                    </a:lnTo>
                    <a:lnTo>
                      <a:pt x="1572" y="2124"/>
                    </a:lnTo>
                    <a:lnTo>
                      <a:pt x="1618" y="2104"/>
                    </a:lnTo>
                    <a:lnTo>
                      <a:pt x="1662" y="2080"/>
                    </a:lnTo>
                    <a:lnTo>
                      <a:pt x="1704" y="2052"/>
                    </a:lnTo>
                    <a:lnTo>
                      <a:pt x="1748" y="2024"/>
                    </a:lnTo>
                    <a:lnTo>
                      <a:pt x="1790" y="1994"/>
                    </a:lnTo>
                    <a:lnTo>
                      <a:pt x="1828" y="1962"/>
                    </a:lnTo>
                    <a:lnTo>
                      <a:pt x="1866" y="1932"/>
                    </a:lnTo>
                    <a:lnTo>
                      <a:pt x="1900" y="1894"/>
                    </a:lnTo>
                    <a:lnTo>
                      <a:pt x="1938" y="1858"/>
                    </a:lnTo>
                    <a:lnTo>
                      <a:pt x="1970" y="1820"/>
                    </a:lnTo>
                    <a:lnTo>
                      <a:pt x="2000" y="1780"/>
                    </a:lnTo>
                    <a:lnTo>
                      <a:pt x="2032" y="1738"/>
                    </a:lnTo>
                    <a:lnTo>
                      <a:pt x="2060" y="1696"/>
                    </a:lnTo>
                    <a:lnTo>
                      <a:pt x="2084" y="1652"/>
                    </a:lnTo>
                    <a:lnTo>
                      <a:pt x="2108" y="1606"/>
                    </a:lnTo>
                    <a:lnTo>
                      <a:pt x="2128" y="1562"/>
                    </a:lnTo>
                    <a:lnTo>
                      <a:pt x="2150" y="1514"/>
                    </a:lnTo>
                    <a:lnTo>
                      <a:pt x="2166" y="1464"/>
                    </a:lnTo>
                    <a:lnTo>
                      <a:pt x="2184" y="1416"/>
                    </a:lnTo>
                    <a:lnTo>
                      <a:pt x="2194" y="1364"/>
                    </a:lnTo>
                    <a:lnTo>
                      <a:pt x="2204" y="1312"/>
                    </a:lnTo>
                    <a:lnTo>
                      <a:pt x="2216" y="1260"/>
                    </a:lnTo>
                    <a:lnTo>
                      <a:pt x="2222" y="1208"/>
                    </a:lnTo>
                    <a:lnTo>
                      <a:pt x="2280" y="1174"/>
                    </a:lnTo>
                    <a:lnTo>
                      <a:pt x="2380" y="1112"/>
                    </a:lnTo>
                    <a:lnTo>
                      <a:pt x="2280" y="1050"/>
                    </a:lnTo>
                    <a:close/>
                  </a:path>
                </a:pathLst>
              </a:custGeom>
              <a:solidFill>
                <a:srgbClr val="FFFFFF"/>
              </a:solidFill>
              <a:ln w="1270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endParaRPr lang="en-GB">
                  <a:latin typeface="+mj-lt"/>
                </a:endParaRPr>
              </a:p>
            </p:txBody>
          </p:sp>
        </p:grpSp>
        <p:sp>
          <p:nvSpPr>
            <p:cNvPr id="35" name="AutoShape 19"/>
            <p:cNvSpPr>
              <a:spLocks noChangeAspect="1" noChangeArrowheads="1" noTextEdit="1"/>
            </p:cNvSpPr>
            <p:nvPr/>
          </p:nvSpPr>
          <p:spPr bwMode="auto">
            <a:xfrm>
              <a:off x="5949503" y="2412479"/>
              <a:ext cx="4149725" cy="414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4" name="Flowchart: Connector 73"/>
            <p:cNvSpPr/>
            <p:nvPr/>
          </p:nvSpPr>
          <p:spPr bwMode="ltGray">
            <a:xfrm>
              <a:off x="6092514" y="2567355"/>
              <a:ext cx="1800000" cy="1800000"/>
            </a:xfrm>
            <a:prstGeom prst="flowChartConnector">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02" name="Flowchart: Connector 101"/>
            <p:cNvSpPr/>
            <p:nvPr/>
          </p:nvSpPr>
          <p:spPr bwMode="ltGray">
            <a:xfrm>
              <a:off x="8185084" y="2567355"/>
              <a:ext cx="1800000" cy="1800000"/>
            </a:xfrm>
            <a:prstGeom prst="flowChartConnector">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03" name="Flowchart: Connector 102"/>
            <p:cNvSpPr/>
            <p:nvPr/>
          </p:nvSpPr>
          <p:spPr bwMode="ltGray">
            <a:xfrm>
              <a:off x="6083722" y="4642341"/>
              <a:ext cx="1800000" cy="1800000"/>
            </a:xfrm>
            <a:prstGeom prst="flowChartConnector">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04" name="Flowchart: Connector 103"/>
            <p:cNvSpPr/>
            <p:nvPr/>
          </p:nvSpPr>
          <p:spPr bwMode="ltGray">
            <a:xfrm>
              <a:off x="8176292" y="4642341"/>
              <a:ext cx="1800000" cy="1800000"/>
            </a:xfrm>
            <a:prstGeom prst="flowChartConnector">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75" name="Pie 74"/>
            <p:cNvSpPr/>
            <p:nvPr/>
          </p:nvSpPr>
          <p:spPr bwMode="ltGray">
            <a:xfrm flipH="1">
              <a:off x="6193369" y="2672564"/>
              <a:ext cx="1584076" cy="1584076"/>
            </a:xfrm>
            <a:prstGeom prst="pi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06" name="Pie 105"/>
            <p:cNvSpPr/>
            <p:nvPr/>
          </p:nvSpPr>
          <p:spPr bwMode="ltGray">
            <a:xfrm flipH="1">
              <a:off x="8285939" y="2672564"/>
              <a:ext cx="1584076" cy="1584076"/>
            </a:xfrm>
            <a:prstGeom prst="pi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07" name="Pie 106"/>
            <p:cNvSpPr/>
            <p:nvPr/>
          </p:nvSpPr>
          <p:spPr bwMode="ltGray">
            <a:xfrm flipH="1">
              <a:off x="6184577" y="4747550"/>
              <a:ext cx="1584076" cy="1584076"/>
            </a:xfrm>
            <a:prstGeom prst="pi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08" name="Pie 107"/>
            <p:cNvSpPr/>
            <p:nvPr/>
          </p:nvSpPr>
          <p:spPr bwMode="ltGray">
            <a:xfrm flipH="1">
              <a:off x="8277147" y="4747550"/>
              <a:ext cx="1584076" cy="1584076"/>
            </a:xfrm>
            <a:prstGeom prst="pi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76" name="TextBox 75"/>
            <p:cNvSpPr txBox="1"/>
            <p:nvPr/>
          </p:nvSpPr>
          <p:spPr>
            <a:xfrm>
              <a:off x="6363604" y="2894826"/>
              <a:ext cx="628910" cy="569776"/>
            </a:xfrm>
            <a:prstGeom prst="rect">
              <a:avLst/>
            </a:prstGeom>
            <a:noFill/>
          </p:spPr>
          <p:txBody>
            <a:bodyPr wrap="none" lIns="0" tIns="0" rIns="0" bIns="0" rtlCol="0">
              <a:noAutofit/>
            </a:bodyPr>
            <a:lstStyle/>
            <a:p>
              <a:pPr>
                <a:spcAft>
                  <a:spcPts val="900"/>
                </a:spcAft>
              </a:pPr>
              <a:r>
                <a:rPr lang="en-GB" sz="3200" b="1" dirty="0" smtClean="0">
                  <a:solidFill>
                    <a:schemeClr val="bg1"/>
                  </a:solidFill>
                  <a:latin typeface="+mj-lt"/>
                </a:rPr>
                <a:t>01</a:t>
              </a:r>
            </a:p>
          </p:txBody>
        </p:sp>
        <p:sp>
          <p:nvSpPr>
            <p:cNvPr id="110" name="TextBox 109"/>
            <p:cNvSpPr txBox="1"/>
            <p:nvPr/>
          </p:nvSpPr>
          <p:spPr>
            <a:xfrm>
              <a:off x="8456173" y="2894826"/>
              <a:ext cx="628910" cy="569776"/>
            </a:xfrm>
            <a:prstGeom prst="rect">
              <a:avLst/>
            </a:prstGeom>
            <a:noFill/>
          </p:spPr>
          <p:txBody>
            <a:bodyPr wrap="none" lIns="0" tIns="0" rIns="0" bIns="0" rtlCol="0">
              <a:noAutofit/>
            </a:bodyPr>
            <a:lstStyle/>
            <a:p>
              <a:pPr>
                <a:spcAft>
                  <a:spcPts val="900"/>
                </a:spcAft>
              </a:pPr>
              <a:r>
                <a:rPr lang="en-GB" sz="3200" b="1" dirty="0" smtClean="0">
                  <a:solidFill>
                    <a:schemeClr val="bg1"/>
                  </a:solidFill>
                  <a:latin typeface="+mj-lt"/>
                </a:rPr>
                <a:t>02</a:t>
              </a:r>
            </a:p>
          </p:txBody>
        </p:sp>
        <p:sp>
          <p:nvSpPr>
            <p:cNvPr id="111" name="TextBox 110"/>
            <p:cNvSpPr txBox="1"/>
            <p:nvPr/>
          </p:nvSpPr>
          <p:spPr>
            <a:xfrm>
              <a:off x="6354812" y="4969812"/>
              <a:ext cx="628910" cy="569776"/>
            </a:xfrm>
            <a:prstGeom prst="rect">
              <a:avLst/>
            </a:prstGeom>
            <a:noFill/>
          </p:spPr>
          <p:txBody>
            <a:bodyPr wrap="none" lIns="0" tIns="0" rIns="0" bIns="0" rtlCol="0">
              <a:noAutofit/>
            </a:bodyPr>
            <a:lstStyle/>
            <a:p>
              <a:pPr>
                <a:spcAft>
                  <a:spcPts val="900"/>
                </a:spcAft>
              </a:pPr>
              <a:r>
                <a:rPr lang="en-GB" sz="3200" b="1" dirty="0" smtClean="0">
                  <a:solidFill>
                    <a:schemeClr val="bg1"/>
                  </a:solidFill>
                  <a:latin typeface="+mj-lt"/>
                </a:rPr>
                <a:t>04</a:t>
              </a:r>
            </a:p>
          </p:txBody>
        </p:sp>
        <p:sp>
          <p:nvSpPr>
            <p:cNvPr id="112" name="TextBox 111"/>
            <p:cNvSpPr txBox="1"/>
            <p:nvPr/>
          </p:nvSpPr>
          <p:spPr>
            <a:xfrm>
              <a:off x="8447381" y="4969812"/>
              <a:ext cx="628910" cy="569776"/>
            </a:xfrm>
            <a:prstGeom prst="rect">
              <a:avLst/>
            </a:prstGeom>
            <a:noFill/>
          </p:spPr>
          <p:txBody>
            <a:bodyPr wrap="none" lIns="0" tIns="0" rIns="0" bIns="0" rtlCol="0">
              <a:noAutofit/>
            </a:bodyPr>
            <a:lstStyle/>
            <a:p>
              <a:pPr>
                <a:spcAft>
                  <a:spcPts val="900"/>
                </a:spcAft>
              </a:pPr>
              <a:r>
                <a:rPr lang="en-GB" sz="3200" b="1" dirty="0" smtClean="0">
                  <a:solidFill>
                    <a:schemeClr val="bg1"/>
                  </a:solidFill>
                  <a:latin typeface="+mj-lt"/>
                </a:rPr>
                <a:t>03</a:t>
              </a:r>
            </a:p>
          </p:txBody>
        </p:sp>
        <p:sp>
          <p:nvSpPr>
            <p:cNvPr id="113" name="Rectangle 10"/>
            <p:cNvSpPr>
              <a:spLocks noChangeArrowheads="1"/>
            </p:cNvSpPr>
            <p:nvPr/>
          </p:nvSpPr>
          <p:spPr bwMode="auto">
            <a:xfrm>
              <a:off x="6274012" y="3536559"/>
              <a:ext cx="1397100"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700" kern="0" dirty="0" err="1" smtClean="0">
                  <a:solidFill>
                    <a:srgbClr val="EB8C00"/>
                  </a:solidFill>
                  <a:latin typeface="+mj-lt"/>
                  <a:cs typeface="Arial" charset="0"/>
                </a:rPr>
                <a:t>Mauris</a:t>
              </a:r>
              <a:r>
                <a:rPr lang="en-GB" sz="700" kern="0" dirty="0" smtClean="0">
                  <a:solidFill>
                    <a:srgbClr val="EB8C00"/>
                  </a:solidFill>
                  <a:latin typeface="+mj-lt"/>
                  <a:cs typeface="Arial" charset="0"/>
                </a:rPr>
                <a:t> </a:t>
              </a:r>
              <a:r>
                <a:rPr lang="en-GB" sz="700" kern="0" dirty="0" err="1" smtClean="0">
                  <a:solidFill>
                    <a:srgbClr val="EB8C00"/>
                  </a:solidFill>
                  <a:latin typeface="+mj-lt"/>
                  <a:cs typeface="Arial" charset="0"/>
                </a:rPr>
                <a:t>consectetuer</a:t>
              </a:r>
              <a:r>
                <a:rPr lang="en-GB" sz="700" kern="0" dirty="0" smtClean="0">
                  <a:solidFill>
                    <a:srgbClr val="EB8C00"/>
                  </a:solidFill>
                  <a:latin typeface="+mj-lt"/>
                  <a:cs typeface="Arial" charset="0"/>
                </a:rPr>
                <a:t> </a:t>
              </a:r>
              <a:r>
                <a:rPr lang="en-GB" sz="700" kern="0" dirty="0" err="1" smtClean="0">
                  <a:solidFill>
                    <a:srgbClr val="EB8C00"/>
                  </a:solidFill>
                  <a:latin typeface="+mj-lt"/>
                  <a:cs typeface="Arial" charset="0"/>
                </a:rPr>
                <a:t>ullamcorper</a:t>
              </a:r>
              <a:r>
                <a:rPr lang="en-GB" sz="700" kern="0" dirty="0" smtClean="0">
                  <a:solidFill>
                    <a:srgbClr val="EB8C00"/>
                  </a:solidFill>
                  <a:latin typeface="+mj-lt"/>
                  <a:cs typeface="Arial" charset="0"/>
                </a:rPr>
                <a:t> quam. </a:t>
              </a:r>
              <a:r>
                <a:rPr lang="en-GB" sz="700" kern="0" dirty="0" err="1" smtClean="0">
                  <a:solidFill>
                    <a:srgbClr val="EB8C00"/>
                  </a:solidFill>
                  <a:latin typeface="+mj-lt"/>
                  <a:cs typeface="Arial" charset="0"/>
                </a:rPr>
                <a:t>Morbi</a:t>
              </a:r>
              <a:r>
                <a:rPr lang="en-GB" sz="700" kern="0" dirty="0" smtClean="0">
                  <a:solidFill>
                    <a:srgbClr val="EB8C00"/>
                  </a:solidFill>
                  <a:latin typeface="+mj-lt"/>
                  <a:cs typeface="Arial" charset="0"/>
                </a:rPr>
                <a:t> </a:t>
              </a:r>
              <a:r>
                <a:rPr lang="en-GB" sz="700" kern="0" dirty="0" err="1" smtClean="0">
                  <a:solidFill>
                    <a:srgbClr val="EB8C00"/>
                  </a:solidFill>
                  <a:latin typeface="+mj-lt"/>
                  <a:cs typeface="Arial" charset="0"/>
                </a:rPr>
                <a:t>tincidunt</a:t>
              </a:r>
              <a:r>
                <a:rPr lang="en-GB" sz="700" kern="0" dirty="0" smtClean="0">
                  <a:solidFill>
                    <a:srgbClr val="EB8C00"/>
                  </a:solidFill>
                  <a:latin typeface="+mj-lt"/>
                  <a:cs typeface="Arial" charset="0"/>
                </a:rPr>
                <a:t> mi </a:t>
              </a:r>
              <a:r>
                <a:rPr lang="en-GB" sz="700" kern="0" dirty="0" err="1" smtClean="0">
                  <a:solidFill>
                    <a:srgbClr val="EB8C00"/>
                  </a:solidFill>
                  <a:latin typeface="+mj-lt"/>
                  <a:cs typeface="Arial" charset="0"/>
                </a:rPr>
                <a:t>ut</a:t>
              </a:r>
              <a:r>
                <a:rPr lang="en-GB" sz="700" kern="0" dirty="0" smtClean="0">
                  <a:solidFill>
                    <a:srgbClr val="EB8C00"/>
                  </a:solidFill>
                  <a:latin typeface="+mj-lt"/>
                  <a:cs typeface="Arial" charset="0"/>
                </a:rPr>
                <a:t> </a:t>
              </a:r>
              <a:r>
                <a:rPr lang="en-GB" sz="700" kern="0" dirty="0" err="1" smtClean="0">
                  <a:solidFill>
                    <a:srgbClr val="EB8C00"/>
                  </a:solidFill>
                  <a:latin typeface="+mj-lt"/>
                  <a:cs typeface="Arial" charset="0"/>
                </a:rPr>
                <a:t>diam</a:t>
              </a:r>
              <a:r>
                <a:rPr lang="en-GB" sz="700" kern="0" dirty="0" smtClean="0">
                  <a:solidFill>
                    <a:srgbClr val="EB8C00"/>
                  </a:solidFill>
                  <a:latin typeface="+mj-lt"/>
                  <a:cs typeface="Arial" charset="0"/>
                </a:rPr>
                <a:t> </a:t>
              </a:r>
              <a:r>
                <a:rPr lang="fr-FR" sz="700" kern="0" dirty="0" err="1" smtClean="0">
                  <a:solidFill>
                    <a:srgbClr val="EB8C00"/>
                  </a:solidFill>
                  <a:latin typeface="+mj-lt"/>
                  <a:cs typeface="Arial" charset="0"/>
                </a:rPr>
                <a:t>ultricies</a:t>
              </a:r>
              <a:r>
                <a:rPr lang="fr-FR" sz="700" kern="0" dirty="0" smtClean="0">
                  <a:solidFill>
                    <a:srgbClr val="EB8C00"/>
                  </a:solidFill>
                  <a:latin typeface="+mj-lt"/>
                  <a:cs typeface="Arial" charset="0"/>
                </a:rPr>
                <a:t> non, </a:t>
              </a:r>
              <a:r>
                <a:rPr lang="fr-FR" sz="700" kern="0" dirty="0" err="1" smtClean="0">
                  <a:solidFill>
                    <a:srgbClr val="EB8C00"/>
                  </a:solidFill>
                  <a:latin typeface="+mj-lt"/>
                  <a:cs typeface="Arial" charset="0"/>
                </a:rPr>
                <a:t>hendrerit</a:t>
              </a:r>
              <a:r>
                <a:rPr lang="fr-FR" sz="700" kern="0" dirty="0" smtClean="0">
                  <a:solidFill>
                    <a:srgbClr val="EB8C00"/>
                  </a:solidFill>
                  <a:latin typeface="+mj-lt"/>
                  <a:cs typeface="Arial" charset="0"/>
                </a:rPr>
                <a:t> </a:t>
              </a:r>
              <a:r>
                <a:rPr lang="fr-FR" sz="700" kern="0" dirty="0" err="1" smtClean="0">
                  <a:solidFill>
                    <a:srgbClr val="EB8C00"/>
                  </a:solidFill>
                  <a:latin typeface="+mj-lt"/>
                  <a:cs typeface="Arial" charset="0"/>
                </a:rPr>
                <a:t>quis</a:t>
              </a:r>
              <a:r>
                <a:rPr lang="fr-FR" sz="700" kern="0" dirty="0" smtClean="0">
                  <a:solidFill>
                    <a:srgbClr val="EB8C00"/>
                  </a:solidFill>
                  <a:latin typeface="+mj-lt"/>
                  <a:cs typeface="Arial" charset="0"/>
                </a:rPr>
                <a:t>, </a:t>
              </a:r>
              <a:r>
                <a:rPr lang="fr-FR" sz="700" kern="0" dirty="0" err="1" smtClean="0">
                  <a:solidFill>
                    <a:srgbClr val="EB8C00"/>
                  </a:solidFill>
                  <a:latin typeface="+mj-lt"/>
                  <a:cs typeface="Arial" charset="0"/>
                </a:rPr>
                <a:t>pellentesque</a:t>
              </a:r>
              <a:r>
                <a:rPr lang="fr-FR" sz="700" kern="0" dirty="0" smtClean="0">
                  <a:solidFill>
                    <a:srgbClr val="EB8C00"/>
                  </a:solidFill>
                  <a:latin typeface="+mj-lt"/>
                  <a:cs typeface="Arial" charset="0"/>
                </a:rPr>
                <a:t> a, </a:t>
              </a:r>
              <a:r>
                <a:rPr lang="fr-FR" sz="700" kern="0" dirty="0" err="1" smtClean="0">
                  <a:solidFill>
                    <a:srgbClr val="EB8C00"/>
                  </a:solidFill>
                  <a:latin typeface="+mj-lt"/>
                  <a:cs typeface="Arial" charset="0"/>
                </a:rPr>
                <a:t>eros</a:t>
              </a:r>
              <a:r>
                <a:rPr lang="fr-FR" sz="700" kern="0" dirty="0" smtClean="0">
                  <a:solidFill>
                    <a:srgbClr val="EB8C00"/>
                  </a:solidFill>
                  <a:latin typeface="+mj-lt"/>
                  <a:cs typeface="Arial" charset="0"/>
                </a:rPr>
                <a:t>. </a:t>
              </a:r>
              <a:endParaRPr lang="en-GB" sz="700" kern="0" dirty="0" smtClean="0">
                <a:solidFill>
                  <a:srgbClr val="EB8C00"/>
                </a:solidFill>
                <a:latin typeface="+mj-lt"/>
                <a:cs typeface="Arial" charset="0"/>
              </a:endParaRPr>
            </a:p>
          </p:txBody>
        </p:sp>
        <p:sp>
          <p:nvSpPr>
            <p:cNvPr id="115" name="Rectangle 10"/>
            <p:cNvSpPr>
              <a:spLocks noChangeArrowheads="1"/>
            </p:cNvSpPr>
            <p:nvPr/>
          </p:nvSpPr>
          <p:spPr bwMode="auto">
            <a:xfrm>
              <a:off x="8375373" y="3536559"/>
              <a:ext cx="1397100"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700" kern="0" dirty="0" err="1" smtClean="0">
                  <a:solidFill>
                    <a:schemeClr val="accent1"/>
                  </a:solidFill>
                  <a:latin typeface="+mj-lt"/>
                  <a:cs typeface="Arial" charset="0"/>
                </a:rPr>
                <a:t>Mauris</a:t>
              </a:r>
              <a:r>
                <a:rPr lang="en-GB" sz="700" kern="0" dirty="0" smtClean="0">
                  <a:solidFill>
                    <a:schemeClr val="accent1"/>
                  </a:solidFill>
                  <a:latin typeface="+mj-lt"/>
                  <a:cs typeface="Arial" charset="0"/>
                </a:rPr>
                <a:t> </a:t>
              </a:r>
              <a:r>
                <a:rPr lang="en-GB" sz="700" kern="0" dirty="0" err="1" smtClean="0">
                  <a:solidFill>
                    <a:schemeClr val="accent1"/>
                  </a:solidFill>
                  <a:latin typeface="+mj-lt"/>
                  <a:cs typeface="Arial" charset="0"/>
                </a:rPr>
                <a:t>consectetuer</a:t>
              </a:r>
              <a:r>
                <a:rPr lang="en-GB" sz="700" kern="0" dirty="0" smtClean="0">
                  <a:solidFill>
                    <a:schemeClr val="accent1"/>
                  </a:solidFill>
                  <a:latin typeface="+mj-lt"/>
                  <a:cs typeface="Arial" charset="0"/>
                </a:rPr>
                <a:t> </a:t>
              </a:r>
              <a:r>
                <a:rPr lang="en-GB" sz="700" kern="0" dirty="0" err="1" smtClean="0">
                  <a:solidFill>
                    <a:schemeClr val="accent1"/>
                  </a:solidFill>
                  <a:latin typeface="+mj-lt"/>
                  <a:cs typeface="Arial" charset="0"/>
                </a:rPr>
                <a:t>ullamcorper</a:t>
              </a:r>
              <a:r>
                <a:rPr lang="en-GB" sz="700" kern="0" dirty="0" smtClean="0">
                  <a:solidFill>
                    <a:schemeClr val="accent1"/>
                  </a:solidFill>
                  <a:latin typeface="+mj-lt"/>
                  <a:cs typeface="Arial" charset="0"/>
                </a:rPr>
                <a:t> quam. </a:t>
              </a:r>
              <a:r>
                <a:rPr lang="en-GB" sz="700" kern="0" dirty="0" err="1" smtClean="0">
                  <a:solidFill>
                    <a:schemeClr val="accent1"/>
                  </a:solidFill>
                  <a:latin typeface="+mj-lt"/>
                  <a:cs typeface="Arial" charset="0"/>
                </a:rPr>
                <a:t>Morbi</a:t>
              </a:r>
              <a:r>
                <a:rPr lang="en-GB" sz="700" kern="0" dirty="0" smtClean="0">
                  <a:solidFill>
                    <a:schemeClr val="accent1"/>
                  </a:solidFill>
                  <a:latin typeface="+mj-lt"/>
                  <a:cs typeface="Arial" charset="0"/>
                </a:rPr>
                <a:t> </a:t>
              </a:r>
              <a:r>
                <a:rPr lang="en-GB" sz="700" kern="0" dirty="0" err="1" smtClean="0">
                  <a:solidFill>
                    <a:schemeClr val="accent1"/>
                  </a:solidFill>
                  <a:latin typeface="+mj-lt"/>
                  <a:cs typeface="Arial" charset="0"/>
                </a:rPr>
                <a:t>tincidunt</a:t>
              </a:r>
              <a:r>
                <a:rPr lang="en-GB" sz="700" kern="0" dirty="0" smtClean="0">
                  <a:solidFill>
                    <a:schemeClr val="accent1"/>
                  </a:solidFill>
                  <a:latin typeface="+mj-lt"/>
                  <a:cs typeface="Arial" charset="0"/>
                </a:rPr>
                <a:t> mi </a:t>
              </a:r>
              <a:r>
                <a:rPr lang="en-GB" sz="700" kern="0" dirty="0" err="1" smtClean="0">
                  <a:solidFill>
                    <a:schemeClr val="accent1"/>
                  </a:solidFill>
                  <a:latin typeface="+mj-lt"/>
                  <a:cs typeface="Arial" charset="0"/>
                </a:rPr>
                <a:t>ut</a:t>
              </a:r>
              <a:r>
                <a:rPr lang="en-GB" sz="700" kern="0" dirty="0" smtClean="0">
                  <a:solidFill>
                    <a:schemeClr val="accent1"/>
                  </a:solidFill>
                  <a:latin typeface="+mj-lt"/>
                  <a:cs typeface="Arial" charset="0"/>
                </a:rPr>
                <a:t> </a:t>
              </a:r>
              <a:r>
                <a:rPr lang="en-GB" sz="700" kern="0" dirty="0" err="1" smtClean="0">
                  <a:solidFill>
                    <a:schemeClr val="accent1"/>
                  </a:solidFill>
                  <a:latin typeface="+mj-lt"/>
                  <a:cs typeface="Arial" charset="0"/>
                </a:rPr>
                <a:t>diam</a:t>
              </a:r>
              <a:r>
                <a:rPr lang="en-GB" sz="700" kern="0" dirty="0" smtClean="0">
                  <a:solidFill>
                    <a:schemeClr val="accent1"/>
                  </a:solidFill>
                  <a:latin typeface="+mj-lt"/>
                  <a:cs typeface="Arial" charset="0"/>
                </a:rPr>
                <a:t> </a:t>
              </a:r>
              <a:r>
                <a:rPr lang="fr-FR" sz="700" kern="0" dirty="0" err="1" smtClean="0">
                  <a:solidFill>
                    <a:schemeClr val="accent1"/>
                  </a:solidFill>
                  <a:latin typeface="+mj-lt"/>
                  <a:cs typeface="Arial" charset="0"/>
                </a:rPr>
                <a:t>ultricies</a:t>
              </a:r>
              <a:r>
                <a:rPr lang="fr-FR" sz="700" kern="0" dirty="0" smtClean="0">
                  <a:solidFill>
                    <a:schemeClr val="accent1"/>
                  </a:solidFill>
                  <a:latin typeface="+mj-lt"/>
                  <a:cs typeface="Arial" charset="0"/>
                </a:rPr>
                <a:t> non, </a:t>
              </a:r>
              <a:r>
                <a:rPr lang="fr-FR" sz="700" kern="0" dirty="0" err="1" smtClean="0">
                  <a:solidFill>
                    <a:schemeClr val="accent1"/>
                  </a:solidFill>
                  <a:latin typeface="+mj-lt"/>
                  <a:cs typeface="Arial" charset="0"/>
                </a:rPr>
                <a:t>hendrerit</a:t>
              </a:r>
              <a:r>
                <a:rPr lang="fr-FR" sz="700" kern="0" dirty="0" smtClean="0">
                  <a:solidFill>
                    <a:schemeClr val="accent1"/>
                  </a:solidFill>
                  <a:latin typeface="+mj-lt"/>
                  <a:cs typeface="Arial" charset="0"/>
                </a:rPr>
                <a:t> </a:t>
              </a:r>
              <a:r>
                <a:rPr lang="fr-FR" sz="700" kern="0" dirty="0" err="1" smtClean="0">
                  <a:solidFill>
                    <a:schemeClr val="accent1"/>
                  </a:solidFill>
                  <a:latin typeface="+mj-lt"/>
                  <a:cs typeface="Arial" charset="0"/>
                </a:rPr>
                <a:t>quis</a:t>
              </a:r>
              <a:r>
                <a:rPr lang="fr-FR" sz="700" kern="0" dirty="0" smtClean="0">
                  <a:solidFill>
                    <a:schemeClr val="accent1"/>
                  </a:solidFill>
                  <a:latin typeface="+mj-lt"/>
                  <a:cs typeface="Arial" charset="0"/>
                </a:rPr>
                <a:t>, </a:t>
              </a:r>
              <a:r>
                <a:rPr lang="fr-FR" sz="700" kern="0" dirty="0" err="1" smtClean="0">
                  <a:solidFill>
                    <a:schemeClr val="accent1"/>
                  </a:solidFill>
                  <a:latin typeface="+mj-lt"/>
                  <a:cs typeface="Arial" charset="0"/>
                </a:rPr>
                <a:t>pellentesque</a:t>
              </a:r>
              <a:r>
                <a:rPr lang="fr-FR" sz="700" kern="0" dirty="0" smtClean="0">
                  <a:solidFill>
                    <a:schemeClr val="accent1"/>
                  </a:solidFill>
                  <a:latin typeface="+mj-lt"/>
                  <a:cs typeface="Arial" charset="0"/>
                </a:rPr>
                <a:t> a, </a:t>
              </a:r>
              <a:r>
                <a:rPr lang="fr-FR" sz="700" kern="0" dirty="0" err="1" smtClean="0">
                  <a:solidFill>
                    <a:schemeClr val="accent1"/>
                  </a:solidFill>
                  <a:latin typeface="+mj-lt"/>
                  <a:cs typeface="Arial" charset="0"/>
                </a:rPr>
                <a:t>eros</a:t>
              </a:r>
              <a:r>
                <a:rPr lang="fr-FR" sz="700" kern="0" dirty="0" smtClean="0">
                  <a:solidFill>
                    <a:schemeClr val="accent1"/>
                  </a:solidFill>
                  <a:latin typeface="+mj-lt"/>
                  <a:cs typeface="Arial" charset="0"/>
                </a:rPr>
                <a:t>. </a:t>
              </a:r>
              <a:endParaRPr lang="en-GB" sz="700" kern="0" dirty="0" smtClean="0">
                <a:solidFill>
                  <a:schemeClr val="accent1"/>
                </a:solidFill>
                <a:latin typeface="+mj-lt"/>
                <a:cs typeface="Arial" charset="0"/>
              </a:endParaRPr>
            </a:p>
          </p:txBody>
        </p:sp>
        <p:sp>
          <p:nvSpPr>
            <p:cNvPr id="116" name="Rectangle 10"/>
            <p:cNvSpPr>
              <a:spLocks noChangeArrowheads="1"/>
            </p:cNvSpPr>
            <p:nvPr/>
          </p:nvSpPr>
          <p:spPr bwMode="auto">
            <a:xfrm>
              <a:off x="6265220" y="5620336"/>
              <a:ext cx="1397100"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700" kern="0" dirty="0" err="1" smtClean="0">
                  <a:solidFill>
                    <a:schemeClr val="accent3"/>
                  </a:solidFill>
                  <a:latin typeface="+mj-lt"/>
                  <a:cs typeface="Arial" charset="0"/>
                </a:rPr>
                <a:t>Mauris</a:t>
              </a:r>
              <a:r>
                <a:rPr lang="en-GB" sz="700" kern="0" dirty="0" smtClean="0">
                  <a:solidFill>
                    <a:schemeClr val="accent3"/>
                  </a:solidFill>
                  <a:latin typeface="+mj-lt"/>
                  <a:cs typeface="Arial" charset="0"/>
                </a:rPr>
                <a:t> </a:t>
              </a:r>
              <a:r>
                <a:rPr lang="en-GB" sz="700" kern="0" dirty="0" err="1" smtClean="0">
                  <a:solidFill>
                    <a:schemeClr val="accent3"/>
                  </a:solidFill>
                  <a:latin typeface="+mj-lt"/>
                  <a:cs typeface="Arial" charset="0"/>
                </a:rPr>
                <a:t>consectetuer</a:t>
              </a:r>
              <a:r>
                <a:rPr lang="en-GB" sz="700" kern="0" dirty="0" smtClean="0">
                  <a:solidFill>
                    <a:schemeClr val="accent3"/>
                  </a:solidFill>
                  <a:latin typeface="+mj-lt"/>
                  <a:cs typeface="Arial" charset="0"/>
                </a:rPr>
                <a:t> </a:t>
              </a:r>
              <a:r>
                <a:rPr lang="en-GB" sz="700" kern="0" dirty="0" err="1" smtClean="0">
                  <a:solidFill>
                    <a:schemeClr val="accent3"/>
                  </a:solidFill>
                  <a:latin typeface="+mj-lt"/>
                  <a:cs typeface="Arial" charset="0"/>
                </a:rPr>
                <a:t>ullamcorper</a:t>
              </a:r>
              <a:r>
                <a:rPr lang="en-GB" sz="700" kern="0" dirty="0" smtClean="0">
                  <a:solidFill>
                    <a:schemeClr val="accent3"/>
                  </a:solidFill>
                  <a:latin typeface="+mj-lt"/>
                  <a:cs typeface="Arial" charset="0"/>
                </a:rPr>
                <a:t> quam. </a:t>
              </a:r>
              <a:r>
                <a:rPr lang="en-GB" sz="700" kern="0" dirty="0" err="1" smtClean="0">
                  <a:solidFill>
                    <a:schemeClr val="accent3"/>
                  </a:solidFill>
                  <a:latin typeface="+mj-lt"/>
                  <a:cs typeface="Arial" charset="0"/>
                </a:rPr>
                <a:t>Morbi</a:t>
              </a:r>
              <a:r>
                <a:rPr lang="en-GB" sz="700" kern="0" dirty="0" smtClean="0">
                  <a:solidFill>
                    <a:schemeClr val="accent3"/>
                  </a:solidFill>
                  <a:latin typeface="+mj-lt"/>
                  <a:cs typeface="Arial" charset="0"/>
                </a:rPr>
                <a:t> </a:t>
              </a:r>
              <a:r>
                <a:rPr lang="en-GB" sz="700" kern="0" dirty="0" err="1" smtClean="0">
                  <a:solidFill>
                    <a:schemeClr val="accent3"/>
                  </a:solidFill>
                  <a:latin typeface="+mj-lt"/>
                  <a:cs typeface="Arial" charset="0"/>
                </a:rPr>
                <a:t>tincidunt</a:t>
              </a:r>
              <a:r>
                <a:rPr lang="en-GB" sz="700" kern="0" dirty="0" smtClean="0">
                  <a:solidFill>
                    <a:schemeClr val="accent3"/>
                  </a:solidFill>
                  <a:latin typeface="+mj-lt"/>
                  <a:cs typeface="Arial" charset="0"/>
                </a:rPr>
                <a:t> mi </a:t>
              </a:r>
              <a:r>
                <a:rPr lang="en-GB" sz="700" kern="0" dirty="0" err="1" smtClean="0">
                  <a:solidFill>
                    <a:schemeClr val="accent3"/>
                  </a:solidFill>
                  <a:latin typeface="+mj-lt"/>
                  <a:cs typeface="Arial" charset="0"/>
                </a:rPr>
                <a:t>ut</a:t>
              </a:r>
              <a:r>
                <a:rPr lang="en-GB" sz="700" kern="0" dirty="0" smtClean="0">
                  <a:solidFill>
                    <a:schemeClr val="accent3"/>
                  </a:solidFill>
                  <a:latin typeface="+mj-lt"/>
                  <a:cs typeface="Arial" charset="0"/>
                </a:rPr>
                <a:t> </a:t>
              </a:r>
              <a:r>
                <a:rPr lang="en-GB" sz="700" kern="0" dirty="0" err="1" smtClean="0">
                  <a:solidFill>
                    <a:schemeClr val="accent3"/>
                  </a:solidFill>
                  <a:latin typeface="+mj-lt"/>
                  <a:cs typeface="Arial" charset="0"/>
                </a:rPr>
                <a:t>diam</a:t>
              </a:r>
              <a:r>
                <a:rPr lang="en-GB" sz="700" kern="0" dirty="0" smtClean="0">
                  <a:solidFill>
                    <a:schemeClr val="accent3"/>
                  </a:solidFill>
                  <a:latin typeface="+mj-lt"/>
                  <a:cs typeface="Arial" charset="0"/>
                </a:rPr>
                <a:t> </a:t>
              </a:r>
              <a:r>
                <a:rPr lang="fr-FR" sz="700" kern="0" dirty="0" err="1" smtClean="0">
                  <a:solidFill>
                    <a:schemeClr val="accent3"/>
                  </a:solidFill>
                  <a:latin typeface="+mj-lt"/>
                  <a:cs typeface="Arial" charset="0"/>
                </a:rPr>
                <a:t>ultricies</a:t>
              </a:r>
              <a:r>
                <a:rPr lang="fr-FR" sz="700" kern="0" dirty="0" smtClean="0">
                  <a:solidFill>
                    <a:schemeClr val="accent3"/>
                  </a:solidFill>
                  <a:latin typeface="+mj-lt"/>
                  <a:cs typeface="Arial" charset="0"/>
                </a:rPr>
                <a:t> non, </a:t>
              </a:r>
              <a:r>
                <a:rPr lang="fr-FR" sz="700" kern="0" dirty="0" err="1" smtClean="0">
                  <a:solidFill>
                    <a:schemeClr val="accent3"/>
                  </a:solidFill>
                  <a:latin typeface="+mj-lt"/>
                  <a:cs typeface="Arial" charset="0"/>
                </a:rPr>
                <a:t>hendrerit</a:t>
              </a:r>
              <a:r>
                <a:rPr lang="fr-FR" sz="700" kern="0" dirty="0" smtClean="0">
                  <a:solidFill>
                    <a:schemeClr val="accent3"/>
                  </a:solidFill>
                  <a:latin typeface="+mj-lt"/>
                  <a:cs typeface="Arial" charset="0"/>
                </a:rPr>
                <a:t> </a:t>
              </a:r>
              <a:r>
                <a:rPr lang="fr-FR" sz="700" kern="0" dirty="0" err="1" smtClean="0">
                  <a:solidFill>
                    <a:schemeClr val="accent3"/>
                  </a:solidFill>
                  <a:latin typeface="+mj-lt"/>
                  <a:cs typeface="Arial" charset="0"/>
                </a:rPr>
                <a:t>quis</a:t>
              </a:r>
              <a:r>
                <a:rPr lang="fr-FR" sz="700" kern="0" dirty="0" smtClean="0">
                  <a:solidFill>
                    <a:schemeClr val="accent3"/>
                  </a:solidFill>
                  <a:latin typeface="+mj-lt"/>
                  <a:cs typeface="Arial" charset="0"/>
                </a:rPr>
                <a:t>, </a:t>
              </a:r>
              <a:r>
                <a:rPr lang="fr-FR" sz="700" kern="0" dirty="0" err="1" smtClean="0">
                  <a:solidFill>
                    <a:schemeClr val="accent3"/>
                  </a:solidFill>
                  <a:latin typeface="+mj-lt"/>
                  <a:cs typeface="Arial" charset="0"/>
                </a:rPr>
                <a:t>pellentesque</a:t>
              </a:r>
              <a:r>
                <a:rPr lang="fr-FR" sz="700" kern="0" dirty="0" smtClean="0">
                  <a:solidFill>
                    <a:schemeClr val="accent3"/>
                  </a:solidFill>
                  <a:latin typeface="+mj-lt"/>
                  <a:cs typeface="Arial" charset="0"/>
                </a:rPr>
                <a:t> a, </a:t>
              </a:r>
              <a:r>
                <a:rPr lang="fr-FR" sz="700" kern="0" dirty="0" err="1" smtClean="0">
                  <a:solidFill>
                    <a:schemeClr val="accent3"/>
                  </a:solidFill>
                  <a:latin typeface="+mj-lt"/>
                  <a:cs typeface="Arial" charset="0"/>
                </a:rPr>
                <a:t>eros</a:t>
              </a:r>
              <a:r>
                <a:rPr lang="fr-FR" sz="700" kern="0" dirty="0" smtClean="0">
                  <a:solidFill>
                    <a:schemeClr val="accent3"/>
                  </a:solidFill>
                  <a:latin typeface="+mj-lt"/>
                  <a:cs typeface="Arial" charset="0"/>
                </a:rPr>
                <a:t>. </a:t>
              </a:r>
              <a:endParaRPr lang="en-GB" sz="700" kern="0" dirty="0" smtClean="0">
                <a:solidFill>
                  <a:schemeClr val="accent3"/>
                </a:solidFill>
                <a:latin typeface="+mj-lt"/>
                <a:cs typeface="Arial" charset="0"/>
              </a:endParaRPr>
            </a:p>
          </p:txBody>
        </p:sp>
        <p:sp>
          <p:nvSpPr>
            <p:cNvPr id="117" name="Rectangle 10"/>
            <p:cNvSpPr>
              <a:spLocks noChangeArrowheads="1"/>
            </p:cNvSpPr>
            <p:nvPr/>
          </p:nvSpPr>
          <p:spPr bwMode="auto">
            <a:xfrm>
              <a:off x="8366581" y="5620336"/>
              <a:ext cx="1397100" cy="43088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700" kern="0" dirty="0" err="1" smtClean="0">
                  <a:solidFill>
                    <a:schemeClr val="accent4"/>
                  </a:solidFill>
                  <a:latin typeface="+mj-lt"/>
                  <a:cs typeface="Arial" charset="0"/>
                </a:rPr>
                <a:t>Mauris</a:t>
              </a:r>
              <a:r>
                <a:rPr lang="en-GB" sz="700" kern="0" dirty="0" smtClean="0">
                  <a:solidFill>
                    <a:schemeClr val="accent4"/>
                  </a:solidFill>
                  <a:latin typeface="+mj-lt"/>
                  <a:cs typeface="Arial" charset="0"/>
                </a:rPr>
                <a:t> </a:t>
              </a:r>
              <a:r>
                <a:rPr lang="en-GB" sz="700" kern="0" dirty="0" err="1" smtClean="0">
                  <a:solidFill>
                    <a:schemeClr val="accent4"/>
                  </a:solidFill>
                  <a:latin typeface="+mj-lt"/>
                  <a:cs typeface="Arial" charset="0"/>
                </a:rPr>
                <a:t>consectetuer</a:t>
              </a:r>
              <a:r>
                <a:rPr lang="en-GB" sz="700" kern="0" dirty="0" smtClean="0">
                  <a:solidFill>
                    <a:schemeClr val="accent4"/>
                  </a:solidFill>
                  <a:latin typeface="+mj-lt"/>
                  <a:cs typeface="Arial" charset="0"/>
                </a:rPr>
                <a:t> </a:t>
              </a:r>
              <a:r>
                <a:rPr lang="en-GB" sz="700" kern="0" dirty="0" err="1" smtClean="0">
                  <a:solidFill>
                    <a:schemeClr val="accent4"/>
                  </a:solidFill>
                  <a:latin typeface="+mj-lt"/>
                  <a:cs typeface="Arial" charset="0"/>
                </a:rPr>
                <a:t>ullamcorper</a:t>
              </a:r>
              <a:r>
                <a:rPr lang="en-GB" sz="700" kern="0" dirty="0" smtClean="0">
                  <a:solidFill>
                    <a:schemeClr val="accent4"/>
                  </a:solidFill>
                  <a:latin typeface="+mj-lt"/>
                  <a:cs typeface="Arial" charset="0"/>
                </a:rPr>
                <a:t> quam. </a:t>
              </a:r>
              <a:r>
                <a:rPr lang="en-GB" sz="700" kern="0" dirty="0" err="1" smtClean="0">
                  <a:solidFill>
                    <a:schemeClr val="accent4"/>
                  </a:solidFill>
                  <a:latin typeface="+mj-lt"/>
                  <a:cs typeface="Arial" charset="0"/>
                </a:rPr>
                <a:t>Morbi</a:t>
              </a:r>
              <a:r>
                <a:rPr lang="en-GB" sz="700" kern="0" dirty="0" smtClean="0">
                  <a:solidFill>
                    <a:schemeClr val="accent4"/>
                  </a:solidFill>
                  <a:latin typeface="+mj-lt"/>
                  <a:cs typeface="Arial" charset="0"/>
                </a:rPr>
                <a:t> </a:t>
              </a:r>
              <a:r>
                <a:rPr lang="en-GB" sz="700" kern="0" dirty="0" err="1" smtClean="0">
                  <a:solidFill>
                    <a:schemeClr val="accent4"/>
                  </a:solidFill>
                  <a:latin typeface="+mj-lt"/>
                  <a:cs typeface="Arial" charset="0"/>
                </a:rPr>
                <a:t>tincidunt</a:t>
              </a:r>
              <a:r>
                <a:rPr lang="en-GB" sz="700" kern="0" dirty="0" smtClean="0">
                  <a:solidFill>
                    <a:schemeClr val="accent4"/>
                  </a:solidFill>
                  <a:latin typeface="+mj-lt"/>
                  <a:cs typeface="Arial" charset="0"/>
                </a:rPr>
                <a:t> mi </a:t>
              </a:r>
              <a:r>
                <a:rPr lang="en-GB" sz="700" kern="0" dirty="0" err="1" smtClean="0">
                  <a:solidFill>
                    <a:schemeClr val="accent4"/>
                  </a:solidFill>
                  <a:latin typeface="+mj-lt"/>
                  <a:cs typeface="Arial" charset="0"/>
                </a:rPr>
                <a:t>ut</a:t>
              </a:r>
              <a:r>
                <a:rPr lang="en-GB" sz="700" kern="0" dirty="0" smtClean="0">
                  <a:solidFill>
                    <a:schemeClr val="accent4"/>
                  </a:solidFill>
                  <a:latin typeface="+mj-lt"/>
                  <a:cs typeface="Arial" charset="0"/>
                </a:rPr>
                <a:t> </a:t>
              </a:r>
              <a:r>
                <a:rPr lang="en-GB" sz="700" kern="0" dirty="0" err="1" smtClean="0">
                  <a:solidFill>
                    <a:schemeClr val="accent4"/>
                  </a:solidFill>
                  <a:latin typeface="+mj-lt"/>
                  <a:cs typeface="Arial" charset="0"/>
                </a:rPr>
                <a:t>diam</a:t>
              </a:r>
              <a:r>
                <a:rPr lang="en-GB" sz="700" kern="0" dirty="0" smtClean="0">
                  <a:solidFill>
                    <a:schemeClr val="accent4"/>
                  </a:solidFill>
                  <a:latin typeface="+mj-lt"/>
                  <a:cs typeface="Arial" charset="0"/>
                </a:rPr>
                <a:t> </a:t>
              </a:r>
              <a:r>
                <a:rPr lang="fr-FR" sz="700" kern="0" dirty="0" err="1" smtClean="0">
                  <a:solidFill>
                    <a:schemeClr val="accent4"/>
                  </a:solidFill>
                  <a:latin typeface="+mj-lt"/>
                  <a:cs typeface="Arial" charset="0"/>
                </a:rPr>
                <a:t>ultricies</a:t>
              </a:r>
              <a:r>
                <a:rPr lang="fr-FR" sz="700" kern="0" dirty="0" smtClean="0">
                  <a:solidFill>
                    <a:schemeClr val="accent4"/>
                  </a:solidFill>
                  <a:latin typeface="+mj-lt"/>
                  <a:cs typeface="Arial" charset="0"/>
                </a:rPr>
                <a:t> non, </a:t>
              </a:r>
              <a:r>
                <a:rPr lang="fr-FR" sz="700" kern="0" dirty="0" err="1" smtClean="0">
                  <a:solidFill>
                    <a:schemeClr val="accent4"/>
                  </a:solidFill>
                  <a:latin typeface="+mj-lt"/>
                  <a:cs typeface="Arial" charset="0"/>
                </a:rPr>
                <a:t>hendrerit</a:t>
              </a:r>
              <a:r>
                <a:rPr lang="fr-FR" sz="700" kern="0" dirty="0" smtClean="0">
                  <a:solidFill>
                    <a:schemeClr val="accent4"/>
                  </a:solidFill>
                  <a:latin typeface="+mj-lt"/>
                  <a:cs typeface="Arial" charset="0"/>
                </a:rPr>
                <a:t> </a:t>
              </a:r>
              <a:r>
                <a:rPr lang="fr-FR" sz="700" kern="0" dirty="0" err="1" smtClean="0">
                  <a:solidFill>
                    <a:schemeClr val="accent4"/>
                  </a:solidFill>
                  <a:latin typeface="+mj-lt"/>
                  <a:cs typeface="Arial" charset="0"/>
                </a:rPr>
                <a:t>quis</a:t>
              </a:r>
              <a:r>
                <a:rPr lang="fr-FR" sz="700" kern="0" dirty="0" smtClean="0">
                  <a:solidFill>
                    <a:schemeClr val="accent4"/>
                  </a:solidFill>
                  <a:latin typeface="+mj-lt"/>
                  <a:cs typeface="Arial" charset="0"/>
                </a:rPr>
                <a:t>, </a:t>
              </a:r>
              <a:r>
                <a:rPr lang="fr-FR" sz="700" kern="0" dirty="0" err="1" smtClean="0">
                  <a:solidFill>
                    <a:schemeClr val="accent4"/>
                  </a:solidFill>
                  <a:latin typeface="+mj-lt"/>
                  <a:cs typeface="Arial" charset="0"/>
                </a:rPr>
                <a:t>pellentesque</a:t>
              </a:r>
              <a:r>
                <a:rPr lang="fr-FR" sz="700" kern="0" dirty="0" smtClean="0">
                  <a:solidFill>
                    <a:schemeClr val="accent4"/>
                  </a:solidFill>
                  <a:latin typeface="+mj-lt"/>
                  <a:cs typeface="Arial" charset="0"/>
                </a:rPr>
                <a:t> a, </a:t>
              </a:r>
              <a:r>
                <a:rPr lang="fr-FR" sz="700" kern="0" dirty="0" err="1" smtClean="0">
                  <a:solidFill>
                    <a:schemeClr val="accent4"/>
                  </a:solidFill>
                  <a:latin typeface="+mj-lt"/>
                  <a:cs typeface="Arial" charset="0"/>
                </a:rPr>
                <a:t>eros</a:t>
              </a:r>
              <a:r>
                <a:rPr lang="fr-FR" sz="700" kern="0" dirty="0" smtClean="0">
                  <a:solidFill>
                    <a:schemeClr val="accent4"/>
                  </a:solidFill>
                  <a:latin typeface="+mj-lt"/>
                  <a:cs typeface="Arial" charset="0"/>
                </a:rPr>
                <a:t>. </a:t>
              </a:r>
              <a:endParaRPr lang="en-GB" sz="700" kern="0" dirty="0" smtClean="0">
                <a:solidFill>
                  <a:schemeClr val="accent4"/>
                </a:solidFill>
                <a:latin typeface="+mj-lt"/>
                <a:cs typeface="Arial" charset="0"/>
              </a:endParaRPr>
            </a:p>
          </p:txBody>
        </p:sp>
        <p:cxnSp>
          <p:nvCxnSpPr>
            <p:cNvPr id="82" name="Straight Connector 81"/>
            <p:cNvCxnSpPr/>
            <p:nvPr/>
          </p:nvCxnSpPr>
          <p:spPr>
            <a:xfrm>
              <a:off x="7052626" y="3464602"/>
              <a:ext cx="648000" cy="0"/>
            </a:xfrm>
            <a:prstGeom prst="line">
              <a:avLst/>
            </a:prstGeom>
            <a:ln>
              <a:solidFill>
                <a:srgbClr val="EB8C00"/>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9151667" y="3464602"/>
              <a:ext cx="648000"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7052626" y="5530795"/>
              <a:ext cx="648000"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9151667" y="5530795"/>
              <a:ext cx="648000" cy="0"/>
            </a:xfrm>
            <a:prstGeom prst="line">
              <a:avLst/>
            </a:prstGeom>
            <a:ln>
              <a:solidFill>
                <a:schemeClr val="accent4"/>
              </a:solidFill>
            </a:ln>
          </p:spPr>
          <p:style>
            <a:lnRef idx="1">
              <a:schemeClr val="accent1"/>
            </a:lnRef>
            <a:fillRef idx="0">
              <a:schemeClr val="accent1"/>
            </a:fillRef>
            <a:effectRef idx="0">
              <a:schemeClr val="accent1"/>
            </a:effectRef>
            <a:fontRef idx="minor">
              <a:schemeClr val="tx1"/>
            </a:fontRef>
          </p:style>
        </p:cxnSp>
        <p:sp>
          <p:nvSpPr>
            <p:cNvPr id="132" name="Rectangle 10"/>
            <p:cNvSpPr>
              <a:spLocks noChangeArrowheads="1"/>
            </p:cNvSpPr>
            <p:nvPr/>
          </p:nvSpPr>
          <p:spPr bwMode="auto">
            <a:xfrm>
              <a:off x="7065810" y="3266091"/>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rgbClr val="EB8C00"/>
                  </a:solidFill>
                  <a:latin typeface="+mj-lt"/>
                  <a:cs typeface="Arial" charset="0"/>
                </a:rPr>
                <a:t>Heading</a:t>
              </a:r>
              <a:endParaRPr lang="en-GB" sz="1000" kern="0" dirty="0" smtClean="0">
                <a:solidFill>
                  <a:srgbClr val="EB8C00"/>
                </a:solidFill>
                <a:latin typeface="+mj-lt"/>
                <a:cs typeface="Arial" charset="0"/>
              </a:endParaRPr>
            </a:p>
          </p:txBody>
        </p:sp>
        <p:sp>
          <p:nvSpPr>
            <p:cNvPr id="133" name="Rectangle 10"/>
            <p:cNvSpPr>
              <a:spLocks noChangeArrowheads="1"/>
            </p:cNvSpPr>
            <p:nvPr/>
          </p:nvSpPr>
          <p:spPr bwMode="auto">
            <a:xfrm>
              <a:off x="9158379" y="3266091"/>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1"/>
                  </a:solidFill>
                  <a:latin typeface="+mj-lt"/>
                  <a:cs typeface="Arial" charset="0"/>
                </a:rPr>
                <a:t>Heading</a:t>
              </a:r>
              <a:endParaRPr lang="en-GB" sz="1000" kern="0" dirty="0" smtClean="0">
                <a:solidFill>
                  <a:schemeClr val="accent1"/>
                </a:solidFill>
                <a:latin typeface="+mj-lt"/>
                <a:cs typeface="Arial" charset="0"/>
              </a:endParaRPr>
            </a:p>
          </p:txBody>
        </p:sp>
        <p:sp>
          <p:nvSpPr>
            <p:cNvPr id="134" name="Rectangle 10"/>
            <p:cNvSpPr>
              <a:spLocks noChangeArrowheads="1"/>
            </p:cNvSpPr>
            <p:nvPr/>
          </p:nvSpPr>
          <p:spPr bwMode="auto">
            <a:xfrm>
              <a:off x="7065810" y="5332283"/>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5"/>
                  </a:solidFill>
                  <a:latin typeface="+mj-lt"/>
                  <a:cs typeface="Arial" charset="0"/>
                </a:rPr>
                <a:t>Heading</a:t>
              </a:r>
              <a:endParaRPr lang="en-GB" sz="1000" kern="0" dirty="0" smtClean="0">
                <a:solidFill>
                  <a:schemeClr val="accent5"/>
                </a:solidFill>
                <a:latin typeface="+mj-lt"/>
                <a:cs typeface="Arial" charset="0"/>
              </a:endParaRPr>
            </a:p>
          </p:txBody>
        </p:sp>
        <p:sp>
          <p:nvSpPr>
            <p:cNvPr id="135" name="Rectangle 10"/>
            <p:cNvSpPr>
              <a:spLocks noChangeArrowheads="1"/>
            </p:cNvSpPr>
            <p:nvPr/>
          </p:nvSpPr>
          <p:spPr bwMode="auto">
            <a:xfrm>
              <a:off x="9158379" y="5332283"/>
              <a:ext cx="634816" cy="153888"/>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b="1" i="1" kern="0" dirty="0" smtClean="0">
                  <a:solidFill>
                    <a:schemeClr val="accent4"/>
                  </a:solidFill>
                  <a:latin typeface="+mj-lt"/>
                  <a:cs typeface="Arial" charset="0"/>
                </a:rPr>
                <a:t>Heading</a:t>
              </a:r>
              <a:endParaRPr lang="en-GB" sz="1000" kern="0" dirty="0" smtClean="0">
                <a:solidFill>
                  <a:schemeClr val="accent4"/>
                </a:solidFill>
                <a:latin typeface="+mj-lt"/>
                <a:cs typeface="Arial" charset="0"/>
              </a:endParaRPr>
            </a:p>
          </p:txBody>
        </p:sp>
      </p:grpSp>
    </p:spTree>
    <p:custDataLst>
      <p:tags r:id="rId1"/>
    </p:custDataLst>
    <p:extLst>
      <p:ext uri="{BB962C8B-B14F-4D97-AF65-F5344CB8AC3E}">
        <p14:creationId xmlns:p14="http://schemas.microsoft.com/office/powerpoint/2010/main" val="3826463725"/>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48</a:t>
            </a:fld>
            <a:endParaRPr lang="en-GB"/>
          </a:p>
        </p:txBody>
      </p:sp>
      <p:sp>
        <p:nvSpPr>
          <p:cNvPr id="70" name="Oval 69"/>
          <p:cNvSpPr/>
          <p:nvPr/>
        </p:nvSpPr>
        <p:spPr>
          <a:xfrm>
            <a:off x="4586496" y="5194216"/>
            <a:ext cx="232474" cy="232474"/>
          </a:xfrm>
          <a:prstGeom prst="ellipse">
            <a:avLst/>
          </a:prstGeom>
          <a:noFill/>
          <a:ln w="25400" cap="flat" cmpd="sng" algn="ctr">
            <a:solidFill>
              <a:srgbClr val="FFB6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sp>
        <p:nvSpPr>
          <p:cNvPr id="71" name="Oval 70"/>
          <p:cNvSpPr/>
          <p:nvPr/>
        </p:nvSpPr>
        <p:spPr>
          <a:xfrm>
            <a:off x="6880116" y="3643344"/>
            <a:ext cx="232474" cy="232474"/>
          </a:xfrm>
          <a:prstGeom prst="ellipse">
            <a:avLst/>
          </a:prstGeom>
          <a:noFill/>
          <a:ln w="25400" cap="flat" cmpd="sng" algn="ctr">
            <a:solidFill>
              <a:srgbClr val="FFB6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sp>
        <p:nvSpPr>
          <p:cNvPr id="72" name="Oval 71"/>
          <p:cNvSpPr/>
          <p:nvPr/>
        </p:nvSpPr>
        <p:spPr>
          <a:xfrm>
            <a:off x="4304423" y="4971807"/>
            <a:ext cx="232474" cy="232474"/>
          </a:xfrm>
          <a:prstGeom prst="ellipse">
            <a:avLst/>
          </a:prstGeom>
          <a:noFill/>
          <a:ln w="25400" cap="flat" cmpd="sng" algn="ctr">
            <a:solidFill>
              <a:srgbClr val="FFB6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sp>
        <p:nvSpPr>
          <p:cNvPr id="73" name="Oval 72"/>
          <p:cNvSpPr/>
          <p:nvPr/>
        </p:nvSpPr>
        <p:spPr>
          <a:xfrm>
            <a:off x="6140976" y="2397676"/>
            <a:ext cx="232474" cy="232474"/>
          </a:xfrm>
          <a:prstGeom prst="ellipse">
            <a:avLst/>
          </a:prstGeom>
          <a:noFill/>
          <a:ln w="25400" cap="flat" cmpd="sng" algn="ctr">
            <a:solidFill>
              <a:srgbClr val="FFB6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sp>
        <p:nvSpPr>
          <p:cNvPr id="76" name="Oval 75"/>
          <p:cNvSpPr/>
          <p:nvPr/>
        </p:nvSpPr>
        <p:spPr>
          <a:xfrm>
            <a:off x="7675312" y="1935636"/>
            <a:ext cx="232474" cy="232474"/>
          </a:xfrm>
          <a:prstGeom prst="ellipse">
            <a:avLst/>
          </a:prstGeom>
          <a:noFill/>
          <a:ln w="25400" cap="flat" cmpd="sng" algn="ctr">
            <a:solidFill>
              <a:srgbClr val="602320">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sp>
        <p:nvSpPr>
          <p:cNvPr id="77" name="Oval 76"/>
          <p:cNvSpPr/>
          <p:nvPr/>
        </p:nvSpPr>
        <p:spPr>
          <a:xfrm>
            <a:off x="4707383" y="2362542"/>
            <a:ext cx="232474" cy="232474"/>
          </a:xfrm>
          <a:prstGeom prst="ellipse">
            <a:avLst/>
          </a:prstGeom>
          <a:noFill/>
          <a:ln w="25400" cap="flat" cmpd="sng" algn="ctr">
            <a:no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cxnSp>
        <p:nvCxnSpPr>
          <p:cNvPr id="78" name="Elbow Connector 21"/>
          <p:cNvCxnSpPr>
            <a:stCxn id="79" idx="6"/>
            <a:endCxn id="77" idx="0"/>
          </p:cNvCxnSpPr>
          <p:nvPr/>
        </p:nvCxnSpPr>
        <p:spPr>
          <a:xfrm>
            <a:off x="3258294" y="2040259"/>
            <a:ext cx="1565326" cy="322283"/>
          </a:xfrm>
          <a:prstGeom prst="bentConnector2">
            <a:avLst/>
          </a:prstGeom>
          <a:noFill/>
          <a:ln w="9525" cap="flat" cmpd="sng" algn="ctr">
            <a:solidFill>
              <a:srgbClr val="968C6D"/>
            </a:solidFill>
            <a:prstDash val="sysDash"/>
            <a:tailEnd type="oval"/>
          </a:ln>
          <a:effectLst/>
        </p:spPr>
      </p:cxnSp>
      <p:sp>
        <p:nvSpPr>
          <p:cNvPr id="79" name="Oval 78"/>
          <p:cNvSpPr/>
          <p:nvPr/>
        </p:nvSpPr>
        <p:spPr>
          <a:xfrm>
            <a:off x="3025820" y="1924022"/>
            <a:ext cx="232474" cy="232474"/>
          </a:xfrm>
          <a:prstGeom prst="ellipse">
            <a:avLst/>
          </a:prstGeom>
          <a:noFill/>
          <a:ln w="25400" cap="flat" cmpd="sng" algn="ctr">
            <a:solidFill>
              <a:srgbClr val="602320">
                <a:shade val="50000"/>
              </a:srgbClr>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sp>
        <p:nvSpPr>
          <p:cNvPr id="80" name="TextBox 79"/>
          <p:cNvSpPr txBox="1"/>
          <p:nvPr/>
        </p:nvSpPr>
        <p:spPr>
          <a:xfrm>
            <a:off x="594172" y="1843443"/>
            <a:ext cx="2726114" cy="1399596"/>
          </a:xfrm>
          <a:prstGeom prst="rect">
            <a:avLst/>
          </a:prstGeom>
          <a:solidFill>
            <a:schemeClr val="bg2"/>
          </a:solidFill>
          <a:ln>
            <a:solidFill>
              <a:srgbClr val="968C6D"/>
            </a:solidFill>
            <a:prstDash val="sysDash"/>
          </a:ln>
        </p:spPr>
        <p:txBody>
          <a:bodyPr wrap="square" lIns="72000" tIns="72000" rIns="72000" bIns="72000" rtlCol="0">
            <a:spAutoFit/>
          </a:bodyPr>
          <a:lstStyle/>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kumimoji="0" lang="en-GB" sz="800" b="0" i="0" u="none" strike="noStrike" kern="0" cap="none" spc="0" normalizeH="0" baseline="0" noProof="0" dirty="0" smtClean="0">
                <a:ln>
                  <a:noFill/>
                </a:ln>
                <a:solidFill>
                  <a:sysClr val="windowText" lastClr="000000"/>
                </a:solidFill>
                <a:effectLst/>
                <a:uLnTx/>
                <a:uFillTx/>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lang="en-GB" sz="800" kern="0" dirty="0" smtClean="0">
                <a:solidFill>
                  <a:sysClr val="windowText" lastClr="000000"/>
                </a:solidFill>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kumimoji="0" lang="en-GB" sz="800" b="0" i="0" u="none" strike="noStrike" kern="0" cap="none" spc="0" normalizeH="0" baseline="0" noProof="0" dirty="0" smtClean="0">
                <a:ln>
                  <a:noFill/>
                </a:ln>
                <a:solidFill>
                  <a:sysClr val="windowText" lastClr="000000"/>
                </a:solidFill>
                <a:effectLst/>
                <a:uLnTx/>
                <a:uFillTx/>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lang="en-GB" sz="800" kern="0" dirty="0" smtClean="0">
                <a:solidFill>
                  <a:sysClr val="windowText" lastClr="000000"/>
                </a:solidFill>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kumimoji="0" lang="en-GB" sz="800" b="0" i="0" u="none" strike="noStrike" kern="0" cap="none" spc="0" normalizeH="0" baseline="0" noProof="0" dirty="0" smtClean="0">
                <a:ln>
                  <a:noFill/>
                </a:ln>
                <a:solidFill>
                  <a:sysClr val="windowText" lastClr="000000"/>
                </a:solidFill>
                <a:effectLst/>
                <a:uLnTx/>
                <a:uFillTx/>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lang="en-GB" sz="800" kern="0" dirty="0" smtClean="0">
                <a:solidFill>
                  <a:sysClr val="windowText" lastClr="000000"/>
                </a:solidFill>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lang="en-GB" sz="800" kern="0" dirty="0" smtClean="0">
                <a:solidFill>
                  <a:sysClr val="windowText" lastClr="000000"/>
                </a:solidFill>
                <a:latin typeface="Georgia" pitchFamily="18" charset="0"/>
              </a:rPr>
              <a:t>Xxx</a:t>
            </a:r>
          </a:p>
          <a:p>
            <a:pPr marL="85725" marR="0" lvl="0" indent="-85725" defTabSz="914400" eaLnBrk="1" fontAlgn="auto" latinLnBrk="0" hangingPunct="1">
              <a:lnSpc>
                <a:spcPct val="100000"/>
              </a:lnSpc>
              <a:spcBef>
                <a:spcPts val="0"/>
              </a:spcBef>
              <a:spcAft>
                <a:spcPts val="300"/>
              </a:spcAft>
              <a:buClrTx/>
              <a:buSzTx/>
              <a:buFont typeface="Arial" pitchFamily="34" charset="0"/>
              <a:buChar char="•"/>
              <a:tabLst/>
              <a:defRPr/>
            </a:pPr>
            <a:r>
              <a:rPr kumimoji="0" lang="en-GB" sz="800" b="0" i="0" u="none" strike="noStrike" kern="0" cap="none" spc="0" normalizeH="0" baseline="0" noProof="0" dirty="0" smtClean="0">
                <a:ln>
                  <a:noFill/>
                </a:ln>
                <a:solidFill>
                  <a:sysClr val="windowText" lastClr="000000"/>
                </a:solidFill>
                <a:effectLst/>
                <a:uLnTx/>
                <a:uFillTx/>
                <a:latin typeface="Georgia" pitchFamily="18" charset="0"/>
              </a:rPr>
              <a:t>Xxx</a:t>
            </a:r>
          </a:p>
        </p:txBody>
      </p:sp>
      <p:cxnSp>
        <p:nvCxnSpPr>
          <p:cNvPr id="81" name="Shape 80"/>
          <p:cNvCxnSpPr>
            <a:stCxn id="76" idx="2"/>
            <a:endCxn id="73" idx="0"/>
          </p:cNvCxnSpPr>
          <p:nvPr/>
        </p:nvCxnSpPr>
        <p:spPr>
          <a:xfrm rot="10800000" flipV="1">
            <a:off x="6257214" y="2051872"/>
            <a:ext cx="1418099" cy="345803"/>
          </a:xfrm>
          <a:prstGeom prst="bentConnector2">
            <a:avLst/>
          </a:prstGeom>
          <a:noFill/>
          <a:ln w="9525" cap="flat" cmpd="sng" algn="ctr">
            <a:solidFill>
              <a:schemeClr val="accent1"/>
            </a:solidFill>
            <a:prstDash val="sysDash"/>
            <a:tailEnd type="oval"/>
          </a:ln>
          <a:effectLst/>
        </p:spPr>
      </p:cxnSp>
      <p:sp>
        <p:nvSpPr>
          <p:cNvPr id="82" name="TextBox 81"/>
          <p:cNvSpPr txBox="1"/>
          <p:nvPr/>
        </p:nvSpPr>
        <p:spPr>
          <a:xfrm>
            <a:off x="7602032" y="1855057"/>
            <a:ext cx="2524294" cy="1399596"/>
          </a:xfrm>
          <a:prstGeom prst="rect">
            <a:avLst/>
          </a:prstGeom>
          <a:solidFill>
            <a:schemeClr val="bg2"/>
          </a:solidFill>
          <a:ln>
            <a:solidFill>
              <a:schemeClr val="accent1"/>
            </a:solidFill>
            <a:prstDash val="sysDash"/>
          </a:ln>
        </p:spPr>
        <p:txBody>
          <a:bodyPr wrap="square" lIns="72000" tIns="72000" rIns="72000" bIns="72000" rtlCol="0">
            <a:spAutoFit/>
          </a:bodyPr>
          <a:lstStyle/>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p:txBody>
      </p:sp>
      <p:sp>
        <p:nvSpPr>
          <p:cNvPr id="83" name="Oval 82"/>
          <p:cNvSpPr/>
          <p:nvPr/>
        </p:nvSpPr>
        <p:spPr>
          <a:xfrm>
            <a:off x="2934380" y="4971807"/>
            <a:ext cx="232474" cy="232474"/>
          </a:xfrm>
          <a:prstGeom prst="ellipse">
            <a:avLst/>
          </a:prstGeom>
          <a:noFill/>
          <a:ln w="25400" cap="flat" cmpd="sng" algn="ctr">
            <a:solidFill>
              <a:srgbClr val="FFB6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cxnSp>
        <p:nvCxnSpPr>
          <p:cNvPr id="84" name="Straight Arrow Connector 83"/>
          <p:cNvCxnSpPr>
            <a:stCxn id="83" idx="6"/>
            <a:endCxn id="72" idx="2"/>
          </p:cNvCxnSpPr>
          <p:nvPr/>
        </p:nvCxnSpPr>
        <p:spPr>
          <a:xfrm>
            <a:off x="3166854" y="5088044"/>
            <a:ext cx="1137569" cy="1588"/>
          </a:xfrm>
          <a:prstGeom prst="straightConnector1">
            <a:avLst/>
          </a:prstGeom>
          <a:noFill/>
          <a:ln w="9525" cap="flat" cmpd="sng" algn="ctr">
            <a:solidFill>
              <a:srgbClr val="A32020"/>
            </a:solidFill>
            <a:prstDash val="sysDash"/>
            <a:tailEnd type="oval"/>
          </a:ln>
          <a:effectLst/>
        </p:spPr>
      </p:cxnSp>
      <p:sp>
        <p:nvSpPr>
          <p:cNvPr id="85" name="TextBox 84"/>
          <p:cNvSpPr txBox="1"/>
          <p:nvPr/>
        </p:nvSpPr>
        <p:spPr>
          <a:xfrm>
            <a:off x="594172" y="4037219"/>
            <a:ext cx="2726114" cy="1399596"/>
          </a:xfrm>
          <a:prstGeom prst="rect">
            <a:avLst/>
          </a:prstGeom>
          <a:solidFill>
            <a:schemeClr val="bg2"/>
          </a:solidFill>
          <a:ln>
            <a:solidFill>
              <a:srgbClr val="A32020"/>
            </a:solidFill>
            <a:prstDash val="sysDash"/>
          </a:ln>
        </p:spPr>
        <p:txBody>
          <a:bodyPr wrap="square" lIns="72000" tIns="72000" rIns="72000" bIns="72000" rtlCol="0">
            <a:spAutoFit/>
          </a:bodyPr>
          <a:lstStyle/>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p:txBody>
      </p:sp>
      <p:cxnSp>
        <p:nvCxnSpPr>
          <p:cNvPr id="86" name="Straight Arrow Connector 85"/>
          <p:cNvCxnSpPr/>
          <p:nvPr/>
        </p:nvCxnSpPr>
        <p:spPr>
          <a:xfrm rot="10800000">
            <a:off x="6632470" y="5090625"/>
            <a:ext cx="969563" cy="1"/>
          </a:xfrm>
          <a:prstGeom prst="straightConnector1">
            <a:avLst/>
          </a:prstGeom>
          <a:noFill/>
          <a:ln w="9525" cap="flat" cmpd="sng" algn="ctr">
            <a:solidFill>
              <a:srgbClr val="E0301E"/>
            </a:solidFill>
            <a:prstDash val="sysDash"/>
            <a:tailEnd type="oval"/>
          </a:ln>
          <a:effectLst/>
        </p:spPr>
      </p:cxnSp>
      <p:sp>
        <p:nvSpPr>
          <p:cNvPr id="87" name="TextBox 86"/>
          <p:cNvSpPr txBox="1"/>
          <p:nvPr/>
        </p:nvSpPr>
        <p:spPr>
          <a:xfrm>
            <a:off x="7602033" y="4037219"/>
            <a:ext cx="2524294" cy="1399596"/>
          </a:xfrm>
          <a:prstGeom prst="rect">
            <a:avLst/>
          </a:prstGeom>
          <a:solidFill>
            <a:schemeClr val="bg2"/>
          </a:solidFill>
          <a:ln>
            <a:solidFill>
              <a:srgbClr val="E0301E"/>
            </a:solidFill>
            <a:prstDash val="sysDash"/>
          </a:ln>
        </p:spPr>
        <p:txBody>
          <a:bodyPr wrap="square" lIns="72000" tIns="72000" rIns="72000" bIns="72000" rtlCol="0">
            <a:spAutoFit/>
          </a:bodyPr>
          <a:lstStyle/>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p:txBody>
      </p:sp>
      <p:sp>
        <p:nvSpPr>
          <p:cNvPr id="88" name="Oval 87"/>
          <p:cNvSpPr/>
          <p:nvPr/>
        </p:nvSpPr>
        <p:spPr>
          <a:xfrm>
            <a:off x="4586496" y="5979076"/>
            <a:ext cx="232474" cy="232474"/>
          </a:xfrm>
          <a:prstGeom prst="ellipse">
            <a:avLst/>
          </a:prstGeom>
          <a:noFill/>
          <a:ln w="25400" cap="flat" cmpd="sng" algn="ctr">
            <a:solidFill>
              <a:srgbClr val="FFB600"/>
            </a:solidFill>
            <a:prstDash val="solid"/>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a:ln>
                <a:noFill/>
              </a:ln>
              <a:solidFill>
                <a:srgbClr val="FFFFFF"/>
              </a:solidFill>
              <a:effectLst/>
              <a:uLnTx/>
              <a:uFillTx/>
              <a:latin typeface="Calibri"/>
              <a:ea typeface="+mn-ea"/>
              <a:cs typeface="+mn-cs"/>
            </a:endParaRPr>
          </a:p>
        </p:txBody>
      </p:sp>
      <p:cxnSp>
        <p:nvCxnSpPr>
          <p:cNvPr id="89" name="Straight Arrow Connector 88"/>
          <p:cNvCxnSpPr>
            <a:stCxn id="88" idx="0"/>
            <a:endCxn id="70" idx="4"/>
          </p:cNvCxnSpPr>
          <p:nvPr/>
        </p:nvCxnSpPr>
        <p:spPr>
          <a:xfrm rot="5400000" flipH="1" flipV="1">
            <a:off x="4426540" y="5702883"/>
            <a:ext cx="552386" cy="1588"/>
          </a:xfrm>
          <a:prstGeom prst="straightConnector1">
            <a:avLst/>
          </a:prstGeom>
          <a:noFill/>
          <a:ln w="9525" cap="flat" cmpd="sng" algn="ctr">
            <a:solidFill>
              <a:srgbClr val="DC6900"/>
            </a:solidFill>
            <a:prstDash val="sysDash"/>
            <a:tailEnd type="oval"/>
          </a:ln>
          <a:effectLst/>
        </p:spPr>
      </p:cxnSp>
      <p:sp>
        <p:nvSpPr>
          <p:cNvPr id="90" name="TextBox 89"/>
          <p:cNvSpPr txBox="1"/>
          <p:nvPr/>
        </p:nvSpPr>
        <p:spPr>
          <a:xfrm>
            <a:off x="3657583" y="5882184"/>
            <a:ext cx="4422748" cy="922783"/>
          </a:xfrm>
          <a:prstGeom prst="rect">
            <a:avLst/>
          </a:prstGeom>
          <a:solidFill>
            <a:schemeClr val="bg2"/>
          </a:solidFill>
          <a:ln>
            <a:solidFill>
              <a:srgbClr val="DC6900"/>
            </a:solidFill>
            <a:prstDash val="sysDash"/>
          </a:ln>
        </p:spPr>
        <p:txBody>
          <a:bodyPr wrap="square" lIns="72000" tIns="72000" rIns="72000" bIns="72000" numCol="2" spcCol="144000" rtlCol="0">
            <a:noAutofit/>
          </a:bodyPr>
          <a:lstStyle/>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smtClean="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smtClean="0">
                <a:solidFill>
                  <a:sysClr val="windowText" lastClr="000000"/>
                </a:solidFill>
                <a:latin typeface="Georgia" pitchFamily="18" charset="0"/>
              </a:rPr>
              <a:t>Xxx</a:t>
            </a:r>
          </a:p>
          <a:p>
            <a:pPr marL="85725" lvl="0" indent="-85725" defTabSz="914400">
              <a:spcAft>
                <a:spcPts val="300"/>
              </a:spcAft>
              <a:buFont typeface="Arial" pitchFamily="34" charset="0"/>
              <a:buChar char="•"/>
              <a:defRPr/>
            </a:pPr>
            <a:r>
              <a:rPr lang="en-GB" sz="800" kern="0" dirty="0" smtClean="0">
                <a:solidFill>
                  <a:sysClr val="windowText" lastClr="000000"/>
                </a:solidFill>
                <a:latin typeface="Georgia" pitchFamily="18" charset="0"/>
              </a:rPr>
              <a:t>Xxx</a:t>
            </a:r>
          </a:p>
        </p:txBody>
      </p:sp>
      <p:grpSp>
        <p:nvGrpSpPr>
          <p:cNvPr id="27" name="Group 26"/>
          <p:cNvGrpSpPr/>
          <p:nvPr/>
        </p:nvGrpSpPr>
        <p:grpSpPr>
          <a:xfrm>
            <a:off x="3669214" y="2105785"/>
            <a:ext cx="3653746" cy="3653746"/>
            <a:chOff x="3762524" y="2052439"/>
            <a:chExt cx="3653746" cy="3653746"/>
          </a:xfrm>
        </p:grpSpPr>
        <p:sp>
          <p:nvSpPr>
            <p:cNvPr id="5" name="Oval 4"/>
            <p:cNvSpPr/>
            <p:nvPr/>
          </p:nvSpPr>
          <p:spPr bwMode="ltGray">
            <a:xfrm>
              <a:off x="3762524" y="2052439"/>
              <a:ext cx="3653746" cy="3653746"/>
            </a:xfrm>
            <a:prstGeom prst="ellipse">
              <a:avLst/>
            </a:prstGeom>
            <a:solidFill>
              <a:schemeClr val="bg2"/>
            </a:solidFill>
            <a:ln w="12700">
              <a:solidFill>
                <a:srgbClr val="968C6D"/>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42" name="Group 60"/>
            <p:cNvGrpSpPr/>
            <p:nvPr/>
          </p:nvGrpSpPr>
          <p:grpSpPr>
            <a:xfrm>
              <a:off x="4190974" y="2496342"/>
              <a:ext cx="2796846" cy="2765940"/>
              <a:chOff x="6622490" y="3604567"/>
              <a:chExt cx="1504120" cy="1439862"/>
            </a:xfrm>
          </p:grpSpPr>
          <p:sp>
            <p:nvSpPr>
              <p:cNvPr id="43" name="Freeform 31"/>
              <p:cNvSpPr>
                <a:spLocks/>
              </p:cNvSpPr>
              <p:nvPr/>
            </p:nvSpPr>
            <p:spPr bwMode="gray">
              <a:xfrm>
                <a:off x="7624726" y="4122092"/>
                <a:ext cx="501884" cy="769937"/>
              </a:xfrm>
              <a:custGeom>
                <a:avLst/>
                <a:gdLst>
                  <a:gd name="T0" fmla="*/ 419864371 w 185"/>
                  <a:gd name="T1" fmla="*/ 524194832 h 297"/>
                  <a:gd name="T2" fmla="*/ 0 w 185"/>
                  <a:gd name="T3" fmla="*/ 1276881985 h 297"/>
                  <a:gd name="T4" fmla="*/ 609990174 w 185"/>
                  <a:gd name="T5" fmla="*/ 1995969471 h 297"/>
                  <a:gd name="T6" fmla="*/ 1465559274 w 185"/>
                  <a:gd name="T7" fmla="*/ 524194832 h 297"/>
                  <a:gd name="T8" fmla="*/ 1378416639 w 185"/>
                  <a:gd name="T9" fmla="*/ 0 h 297"/>
                  <a:gd name="T10" fmla="*/ 380254595 w 185"/>
                  <a:gd name="T11" fmla="*/ 268816864 h 297"/>
                  <a:gd name="T12" fmla="*/ 419864371 w 185"/>
                  <a:gd name="T13" fmla="*/ 524194832 h 297"/>
                  <a:gd name="T14" fmla="*/ 0 60000 65536"/>
                  <a:gd name="T15" fmla="*/ 0 60000 65536"/>
                  <a:gd name="T16" fmla="*/ 0 60000 65536"/>
                  <a:gd name="T17" fmla="*/ 0 60000 65536"/>
                  <a:gd name="T18" fmla="*/ 0 60000 65536"/>
                  <a:gd name="T19" fmla="*/ 0 60000 65536"/>
                  <a:gd name="T20" fmla="*/ 0 60000 65536"/>
                  <a:gd name="T21" fmla="*/ 0 w 185"/>
                  <a:gd name="T22" fmla="*/ 0 h 297"/>
                  <a:gd name="T23" fmla="*/ 185 w 185"/>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97">
                    <a:moveTo>
                      <a:pt x="53" y="78"/>
                    </a:moveTo>
                    <a:cubicBezTo>
                      <a:pt x="53" y="123"/>
                      <a:pt x="32" y="164"/>
                      <a:pt x="0" y="190"/>
                    </a:cubicBezTo>
                    <a:cubicBezTo>
                      <a:pt x="77" y="297"/>
                      <a:pt x="77" y="297"/>
                      <a:pt x="77" y="297"/>
                    </a:cubicBezTo>
                    <a:cubicBezTo>
                      <a:pt x="143" y="246"/>
                      <a:pt x="185" y="167"/>
                      <a:pt x="185" y="78"/>
                    </a:cubicBezTo>
                    <a:cubicBezTo>
                      <a:pt x="185" y="51"/>
                      <a:pt x="181" y="24"/>
                      <a:pt x="174" y="0"/>
                    </a:cubicBezTo>
                    <a:cubicBezTo>
                      <a:pt x="48" y="40"/>
                      <a:pt x="48" y="40"/>
                      <a:pt x="48" y="40"/>
                    </a:cubicBezTo>
                    <a:cubicBezTo>
                      <a:pt x="51" y="52"/>
                      <a:pt x="53" y="65"/>
                      <a:pt x="53" y="78"/>
                    </a:cubicBezTo>
                    <a:close/>
                  </a:path>
                </a:pathLst>
              </a:custGeom>
              <a:solidFill>
                <a:schemeClr val="accent6"/>
              </a:solidFill>
              <a:ln w="3175">
                <a:noFill/>
                <a:miter lim="800000"/>
                <a:headEnd/>
                <a:tailEnd/>
              </a:ln>
            </p:spPr>
            <p:txBody>
              <a:bodyPr/>
              <a:lstStyle/>
              <a:p>
                <a:endParaRPr lang="en-GB">
                  <a:latin typeface="+mj-lt"/>
                </a:endParaRPr>
              </a:p>
            </p:txBody>
          </p:sp>
          <p:sp>
            <p:nvSpPr>
              <p:cNvPr id="44" name="Freeform 32"/>
              <p:cNvSpPr>
                <a:spLocks/>
              </p:cNvSpPr>
              <p:nvPr/>
            </p:nvSpPr>
            <p:spPr bwMode="gray">
              <a:xfrm>
                <a:off x="7398267" y="3604567"/>
                <a:ext cx="680910" cy="581025"/>
              </a:xfrm>
              <a:custGeom>
                <a:avLst/>
                <a:gdLst>
                  <a:gd name="T0" fmla="*/ 0 w 252"/>
                  <a:gd name="T1" fmla="*/ 0 h 224"/>
                  <a:gd name="T2" fmla="*/ 0 w 252"/>
                  <a:gd name="T3" fmla="*/ 888112358 h 224"/>
                  <a:gd name="T4" fmla="*/ 998045623 w 252"/>
                  <a:gd name="T5" fmla="*/ 1507098678 h 224"/>
                  <a:gd name="T6" fmla="*/ 1980375808 w 252"/>
                  <a:gd name="T7" fmla="*/ 1231246435 h 224"/>
                  <a:gd name="T8" fmla="*/ 0 w 252"/>
                  <a:gd name="T9" fmla="*/ 0 h 224"/>
                  <a:gd name="T10" fmla="*/ 0 60000 65536"/>
                  <a:gd name="T11" fmla="*/ 0 60000 65536"/>
                  <a:gd name="T12" fmla="*/ 0 60000 65536"/>
                  <a:gd name="T13" fmla="*/ 0 60000 65536"/>
                  <a:gd name="T14" fmla="*/ 0 60000 65536"/>
                  <a:gd name="T15" fmla="*/ 0 w 252"/>
                  <a:gd name="T16" fmla="*/ 0 h 224"/>
                  <a:gd name="T17" fmla="*/ 252 w 252"/>
                  <a:gd name="T18" fmla="*/ 224 h 224"/>
                </a:gdLst>
                <a:ahLst/>
                <a:cxnLst>
                  <a:cxn ang="T10">
                    <a:pos x="T0" y="T1"/>
                  </a:cxn>
                  <a:cxn ang="T11">
                    <a:pos x="T2" y="T3"/>
                  </a:cxn>
                  <a:cxn ang="T12">
                    <a:pos x="T4" y="T5"/>
                  </a:cxn>
                  <a:cxn ang="T13">
                    <a:pos x="T6" y="T7"/>
                  </a:cxn>
                  <a:cxn ang="T14">
                    <a:pos x="T8" y="T9"/>
                  </a:cxn>
                </a:cxnLst>
                <a:rect l="T15" t="T16" r="T17" b="T18"/>
                <a:pathLst>
                  <a:path w="252" h="224">
                    <a:moveTo>
                      <a:pt x="0" y="0"/>
                    </a:moveTo>
                    <a:cubicBezTo>
                      <a:pt x="0" y="132"/>
                      <a:pt x="0" y="132"/>
                      <a:pt x="0" y="132"/>
                    </a:cubicBezTo>
                    <a:cubicBezTo>
                      <a:pt x="58" y="135"/>
                      <a:pt x="106" y="173"/>
                      <a:pt x="127" y="224"/>
                    </a:cubicBezTo>
                    <a:cubicBezTo>
                      <a:pt x="252" y="183"/>
                      <a:pt x="252" y="183"/>
                      <a:pt x="252" y="183"/>
                    </a:cubicBezTo>
                    <a:cubicBezTo>
                      <a:pt x="215" y="79"/>
                      <a:pt x="116" y="4"/>
                      <a:pt x="0" y="0"/>
                    </a:cubicBezTo>
                    <a:close/>
                  </a:path>
                </a:pathLst>
              </a:custGeom>
              <a:solidFill>
                <a:schemeClr val="accent1"/>
              </a:solidFill>
              <a:ln w="3175" cap="flat" cmpd="sng">
                <a:noFill/>
                <a:prstDash val="solid"/>
                <a:miter lim="800000"/>
                <a:headEnd type="none" w="med" len="med"/>
                <a:tailEnd type="none" w="med" len="med"/>
              </a:ln>
            </p:spPr>
            <p:txBody>
              <a:bodyPr/>
              <a:lstStyle/>
              <a:p>
                <a:endParaRPr lang="en-GB">
                  <a:latin typeface="+mj-lt"/>
                </a:endParaRPr>
              </a:p>
            </p:txBody>
          </p:sp>
          <p:sp>
            <p:nvSpPr>
              <p:cNvPr id="45" name="Freeform 33"/>
              <p:cNvSpPr>
                <a:spLocks/>
              </p:cNvSpPr>
              <p:nvPr/>
            </p:nvSpPr>
            <p:spPr bwMode="gray">
              <a:xfrm>
                <a:off x="6949938" y="4641204"/>
                <a:ext cx="844634" cy="403225"/>
              </a:xfrm>
              <a:custGeom>
                <a:avLst/>
                <a:gdLst>
                  <a:gd name="T0" fmla="*/ 1230599439 w 313"/>
                  <a:gd name="T1" fmla="*/ 160346535 h 156"/>
                  <a:gd name="T2" fmla="*/ 611380168 w 313"/>
                  <a:gd name="T3" fmla="*/ 6681645 h 156"/>
                  <a:gd name="T4" fmla="*/ 0 w 313"/>
                  <a:gd name="T5" fmla="*/ 714874027 h 156"/>
                  <a:gd name="T6" fmla="*/ 1230599439 w 313"/>
                  <a:gd name="T7" fmla="*/ 1042246073 h 156"/>
                  <a:gd name="T8" fmla="*/ 2147483647 w 313"/>
                  <a:gd name="T9" fmla="*/ 714874027 h 156"/>
                  <a:gd name="T10" fmla="*/ 1849818884 w 313"/>
                  <a:gd name="T11" fmla="*/ 0 h 156"/>
                  <a:gd name="T12" fmla="*/ 1230599439 w 313"/>
                  <a:gd name="T13" fmla="*/ 160346535 h 156"/>
                  <a:gd name="T14" fmla="*/ 0 60000 65536"/>
                  <a:gd name="T15" fmla="*/ 0 60000 65536"/>
                  <a:gd name="T16" fmla="*/ 0 60000 65536"/>
                  <a:gd name="T17" fmla="*/ 0 60000 65536"/>
                  <a:gd name="T18" fmla="*/ 0 60000 65536"/>
                  <a:gd name="T19" fmla="*/ 0 60000 65536"/>
                  <a:gd name="T20" fmla="*/ 0 60000 65536"/>
                  <a:gd name="T21" fmla="*/ 0 w 313"/>
                  <a:gd name="T22" fmla="*/ 0 h 156"/>
                  <a:gd name="T23" fmla="*/ 313 w 313"/>
                  <a:gd name="T24" fmla="*/ 156 h 1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3" h="156">
                    <a:moveTo>
                      <a:pt x="157" y="24"/>
                    </a:moveTo>
                    <a:cubicBezTo>
                      <a:pt x="128" y="24"/>
                      <a:pt x="101" y="15"/>
                      <a:pt x="78" y="1"/>
                    </a:cubicBezTo>
                    <a:cubicBezTo>
                      <a:pt x="0" y="107"/>
                      <a:pt x="0" y="107"/>
                      <a:pt x="0" y="107"/>
                    </a:cubicBezTo>
                    <a:cubicBezTo>
                      <a:pt x="45" y="138"/>
                      <a:pt x="99" y="156"/>
                      <a:pt x="157" y="156"/>
                    </a:cubicBezTo>
                    <a:cubicBezTo>
                      <a:pt x="215" y="156"/>
                      <a:pt x="269" y="138"/>
                      <a:pt x="313" y="107"/>
                    </a:cubicBezTo>
                    <a:cubicBezTo>
                      <a:pt x="236" y="0"/>
                      <a:pt x="236" y="0"/>
                      <a:pt x="236" y="0"/>
                    </a:cubicBezTo>
                    <a:cubicBezTo>
                      <a:pt x="213" y="15"/>
                      <a:pt x="186" y="24"/>
                      <a:pt x="157" y="24"/>
                    </a:cubicBezTo>
                    <a:close/>
                  </a:path>
                </a:pathLst>
              </a:custGeom>
              <a:solidFill>
                <a:srgbClr val="EB8C00"/>
              </a:solidFill>
              <a:ln w="3175">
                <a:noFill/>
                <a:miter lim="800000"/>
                <a:headEnd/>
                <a:tailEnd/>
              </a:ln>
            </p:spPr>
            <p:txBody>
              <a:bodyPr/>
              <a:lstStyle/>
              <a:p>
                <a:endParaRPr lang="en-GB">
                  <a:latin typeface="+mj-lt"/>
                </a:endParaRPr>
              </a:p>
            </p:txBody>
          </p:sp>
          <p:sp>
            <p:nvSpPr>
              <p:cNvPr id="46" name="Freeform 34"/>
              <p:cNvSpPr>
                <a:spLocks/>
              </p:cNvSpPr>
              <p:nvPr/>
            </p:nvSpPr>
            <p:spPr bwMode="gray">
              <a:xfrm>
                <a:off x="6665333" y="3604567"/>
                <a:ext cx="685500" cy="581025"/>
              </a:xfrm>
              <a:custGeom>
                <a:avLst/>
                <a:gdLst>
                  <a:gd name="T0" fmla="*/ 1999231209 w 253"/>
                  <a:gd name="T1" fmla="*/ 888112358 h 224"/>
                  <a:gd name="T2" fmla="*/ 1999231209 w 253"/>
                  <a:gd name="T3" fmla="*/ 0 h 224"/>
                  <a:gd name="T4" fmla="*/ 0 w 253"/>
                  <a:gd name="T5" fmla="*/ 1231246435 h 224"/>
                  <a:gd name="T6" fmla="*/ 995663245 w 253"/>
                  <a:gd name="T7" fmla="*/ 1507098678 h 224"/>
                  <a:gd name="T8" fmla="*/ 1999231209 w 253"/>
                  <a:gd name="T9" fmla="*/ 888112358 h 224"/>
                  <a:gd name="T10" fmla="*/ 0 60000 65536"/>
                  <a:gd name="T11" fmla="*/ 0 60000 65536"/>
                  <a:gd name="T12" fmla="*/ 0 60000 65536"/>
                  <a:gd name="T13" fmla="*/ 0 60000 65536"/>
                  <a:gd name="T14" fmla="*/ 0 60000 65536"/>
                  <a:gd name="T15" fmla="*/ 0 w 253"/>
                  <a:gd name="T16" fmla="*/ 0 h 224"/>
                  <a:gd name="T17" fmla="*/ 253 w 253"/>
                  <a:gd name="T18" fmla="*/ 224 h 224"/>
                </a:gdLst>
                <a:ahLst/>
                <a:cxnLst>
                  <a:cxn ang="T10">
                    <a:pos x="T0" y="T1"/>
                  </a:cxn>
                  <a:cxn ang="T11">
                    <a:pos x="T2" y="T3"/>
                  </a:cxn>
                  <a:cxn ang="T12">
                    <a:pos x="T4" y="T5"/>
                  </a:cxn>
                  <a:cxn ang="T13">
                    <a:pos x="T6" y="T7"/>
                  </a:cxn>
                  <a:cxn ang="T14">
                    <a:pos x="T8" y="T9"/>
                  </a:cxn>
                </a:cxnLst>
                <a:rect l="T15" t="T16" r="T17" b="T18"/>
                <a:pathLst>
                  <a:path w="253" h="224">
                    <a:moveTo>
                      <a:pt x="253" y="132"/>
                    </a:moveTo>
                    <a:cubicBezTo>
                      <a:pt x="253" y="0"/>
                      <a:pt x="253" y="0"/>
                      <a:pt x="253" y="0"/>
                    </a:cubicBezTo>
                    <a:cubicBezTo>
                      <a:pt x="137" y="3"/>
                      <a:pt x="38" y="79"/>
                      <a:pt x="0" y="183"/>
                    </a:cubicBezTo>
                    <a:cubicBezTo>
                      <a:pt x="126" y="224"/>
                      <a:pt x="126" y="224"/>
                      <a:pt x="126" y="224"/>
                    </a:cubicBezTo>
                    <a:cubicBezTo>
                      <a:pt x="146" y="173"/>
                      <a:pt x="195" y="135"/>
                      <a:pt x="253" y="132"/>
                    </a:cubicBezTo>
                    <a:close/>
                  </a:path>
                </a:pathLst>
              </a:custGeom>
              <a:solidFill>
                <a:srgbClr val="968C6D"/>
              </a:solidFill>
              <a:ln w="3175">
                <a:noFill/>
                <a:miter lim="800000"/>
                <a:headEnd/>
                <a:tailEnd/>
              </a:ln>
            </p:spPr>
            <p:txBody>
              <a:bodyPr/>
              <a:lstStyle/>
              <a:p>
                <a:endParaRPr lang="en-GB">
                  <a:latin typeface="+mj-lt"/>
                </a:endParaRPr>
              </a:p>
            </p:txBody>
          </p:sp>
          <p:sp>
            <p:nvSpPr>
              <p:cNvPr id="47" name="Freeform 35"/>
              <p:cNvSpPr>
                <a:spLocks/>
              </p:cNvSpPr>
              <p:nvPr/>
            </p:nvSpPr>
            <p:spPr bwMode="gray">
              <a:xfrm>
                <a:off x="6622490" y="4122092"/>
                <a:ext cx="498823" cy="769937"/>
              </a:xfrm>
              <a:custGeom>
                <a:avLst/>
                <a:gdLst>
                  <a:gd name="T0" fmla="*/ 1032982706 w 185"/>
                  <a:gd name="T1" fmla="*/ 524194832 h 297"/>
                  <a:gd name="T2" fmla="*/ 1072110381 w 185"/>
                  <a:gd name="T3" fmla="*/ 268816864 h 297"/>
                  <a:gd name="T4" fmla="*/ 86082584 w 185"/>
                  <a:gd name="T5" fmla="*/ 0 h 297"/>
                  <a:gd name="T6" fmla="*/ 0 w 185"/>
                  <a:gd name="T7" fmla="*/ 524194832 h 297"/>
                  <a:gd name="T8" fmla="*/ 845168750 w 185"/>
                  <a:gd name="T9" fmla="*/ 1995969471 h 297"/>
                  <a:gd name="T10" fmla="*/ 1447741092 w 185"/>
                  <a:gd name="T11" fmla="*/ 1283604025 h 297"/>
                  <a:gd name="T12" fmla="*/ 1032982706 w 185"/>
                  <a:gd name="T13" fmla="*/ 524194832 h 297"/>
                  <a:gd name="T14" fmla="*/ 0 60000 65536"/>
                  <a:gd name="T15" fmla="*/ 0 60000 65536"/>
                  <a:gd name="T16" fmla="*/ 0 60000 65536"/>
                  <a:gd name="T17" fmla="*/ 0 60000 65536"/>
                  <a:gd name="T18" fmla="*/ 0 60000 65536"/>
                  <a:gd name="T19" fmla="*/ 0 60000 65536"/>
                  <a:gd name="T20" fmla="*/ 0 60000 65536"/>
                  <a:gd name="T21" fmla="*/ 0 w 185"/>
                  <a:gd name="T22" fmla="*/ 0 h 297"/>
                  <a:gd name="T23" fmla="*/ 185 w 185"/>
                  <a:gd name="T24" fmla="*/ 297 h 2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5" h="297">
                    <a:moveTo>
                      <a:pt x="132" y="78"/>
                    </a:moveTo>
                    <a:cubicBezTo>
                      <a:pt x="132" y="65"/>
                      <a:pt x="134" y="52"/>
                      <a:pt x="137" y="40"/>
                    </a:cubicBezTo>
                    <a:cubicBezTo>
                      <a:pt x="11" y="0"/>
                      <a:pt x="11" y="0"/>
                      <a:pt x="11" y="0"/>
                    </a:cubicBezTo>
                    <a:cubicBezTo>
                      <a:pt x="4" y="24"/>
                      <a:pt x="0" y="51"/>
                      <a:pt x="0" y="78"/>
                    </a:cubicBezTo>
                    <a:cubicBezTo>
                      <a:pt x="0" y="167"/>
                      <a:pt x="42" y="246"/>
                      <a:pt x="108" y="297"/>
                    </a:cubicBezTo>
                    <a:cubicBezTo>
                      <a:pt x="185" y="191"/>
                      <a:pt x="185" y="191"/>
                      <a:pt x="185" y="191"/>
                    </a:cubicBezTo>
                    <a:cubicBezTo>
                      <a:pt x="153" y="164"/>
                      <a:pt x="132" y="123"/>
                      <a:pt x="132" y="78"/>
                    </a:cubicBezTo>
                    <a:close/>
                  </a:path>
                </a:pathLst>
              </a:custGeom>
              <a:solidFill>
                <a:schemeClr val="accent5"/>
              </a:solidFill>
              <a:ln w="3175">
                <a:noFill/>
                <a:miter lim="800000"/>
                <a:headEnd/>
                <a:tailEnd/>
              </a:ln>
            </p:spPr>
            <p:txBody>
              <a:bodyPr/>
              <a:lstStyle/>
              <a:p>
                <a:endParaRPr lang="en-GB">
                  <a:latin typeface="+mj-lt"/>
                </a:endParaRPr>
              </a:p>
            </p:txBody>
          </p:sp>
        </p:grpSp>
        <p:sp>
          <p:nvSpPr>
            <p:cNvPr id="48" name="Oval 47"/>
            <p:cNvSpPr/>
            <p:nvPr/>
          </p:nvSpPr>
          <p:spPr bwMode="ltGray">
            <a:xfrm>
              <a:off x="4900500" y="3190288"/>
              <a:ext cx="1368000" cy="1368000"/>
            </a:xfrm>
            <a:prstGeom prst="ellipse">
              <a:avLst/>
            </a:prstGeom>
            <a:solidFill>
              <a:schemeClr val="bg2"/>
            </a:solidFill>
            <a:ln w="12700">
              <a:solidFill>
                <a:srgbClr val="968C6D"/>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7" name="Straight Connector 6"/>
            <p:cNvCxnSpPr>
              <a:stCxn id="5" idx="0"/>
              <a:endCxn id="48" idx="0"/>
            </p:cNvCxnSpPr>
            <p:nvPr/>
          </p:nvCxnSpPr>
          <p:spPr>
            <a:xfrm flipH="1">
              <a:off x="5584500" y="2052439"/>
              <a:ext cx="4897" cy="1137849"/>
            </a:xfrm>
            <a:prstGeom prst="line">
              <a:avLst/>
            </a:prstGeom>
            <a:ln w="12700">
              <a:solidFill>
                <a:srgbClr val="968C6D"/>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3846642" y="3311241"/>
              <a:ext cx="1094820" cy="356739"/>
            </a:xfrm>
            <a:prstGeom prst="line">
              <a:avLst/>
            </a:prstGeom>
            <a:ln w="12700">
              <a:solidFill>
                <a:srgbClr val="968C6D"/>
              </a:solidFill>
              <a:prstDash val="sysDot"/>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flipV="1">
              <a:off x="4502714" y="4430663"/>
              <a:ext cx="676574" cy="914400"/>
            </a:xfrm>
            <a:prstGeom prst="line">
              <a:avLst/>
            </a:prstGeom>
            <a:ln w="12700">
              <a:solidFill>
                <a:srgbClr val="968C6D"/>
              </a:solidFill>
              <a:prstDash val="sysDot"/>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H="1" flipV="1">
              <a:off x="6003479" y="4442965"/>
              <a:ext cx="656071" cy="906199"/>
            </a:xfrm>
            <a:prstGeom prst="line">
              <a:avLst/>
            </a:prstGeom>
            <a:ln w="12700">
              <a:solidFill>
                <a:srgbClr val="968C6D"/>
              </a:solidFill>
              <a:prstDash val="sysDot"/>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H="1">
              <a:off x="6245404" y="3307140"/>
              <a:ext cx="1082519" cy="360840"/>
            </a:xfrm>
            <a:prstGeom prst="line">
              <a:avLst/>
            </a:prstGeom>
            <a:ln w="12700">
              <a:solidFill>
                <a:srgbClr val="968C6D"/>
              </a:solidFill>
              <a:prstDash val="sysDot"/>
            </a:ln>
          </p:spPr>
          <p:style>
            <a:lnRef idx="1">
              <a:schemeClr val="accent1"/>
            </a:lnRef>
            <a:fillRef idx="0">
              <a:schemeClr val="accent1"/>
            </a:fillRef>
            <a:effectRef idx="0">
              <a:schemeClr val="accent1"/>
            </a:effectRef>
            <a:fontRef idx="minor">
              <a:schemeClr val="tx1"/>
            </a:fontRef>
          </p:style>
        </p:cxnSp>
      </p:grpSp>
      <p:sp>
        <p:nvSpPr>
          <p:cNvPr id="75" name="TextBox 74"/>
          <p:cNvSpPr txBox="1"/>
          <p:nvPr/>
        </p:nvSpPr>
        <p:spPr>
          <a:xfrm rot="19521670">
            <a:off x="3986662" y="2573322"/>
            <a:ext cx="2282228" cy="1653963"/>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400" b="1" dirty="0" smtClean="0">
                <a:solidFill>
                  <a:srgbClr val="968C6D"/>
                </a:solidFill>
                <a:latin typeface="Georgia" pitchFamily="18" charset="0"/>
              </a:rPr>
              <a:t>Section title</a:t>
            </a:r>
          </a:p>
        </p:txBody>
      </p:sp>
      <p:sp>
        <p:nvSpPr>
          <p:cNvPr id="91" name="TextBox 90"/>
          <p:cNvSpPr txBox="1"/>
          <p:nvPr/>
        </p:nvSpPr>
        <p:spPr>
          <a:xfrm rot="2385822">
            <a:off x="4739516" y="2571911"/>
            <a:ext cx="2282228" cy="1653963"/>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400" b="1" dirty="0" smtClean="0">
                <a:solidFill>
                  <a:schemeClr val="accent1"/>
                </a:solidFill>
                <a:latin typeface="Georgia" pitchFamily="18" charset="0"/>
              </a:rPr>
              <a:t>Section title</a:t>
            </a:r>
          </a:p>
        </p:txBody>
      </p:sp>
      <p:sp>
        <p:nvSpPr>
          <p:cNvPr id="92" name="TextBox 91"/>
          <p:cNvSpPr txBox="1"/>
          <p:nvPr/>
        </p:nvSpPr>
        <p:spPr>
          <a:xfrm rot="17284706">
            <a:off x="5204560" y="3356414"/>
            <a:ext cx="2282228" cy="1653963"/>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400" b="1" dirty="0" smtClean="0">
                <a:solidFill>
                  <a:schemeClr val="accent6"/>
                </a:solidFill>
                <a:latin typeface="Georgia" pitchFamily="18" charset="0"/>
              </a:rPr>
              <a:t>Section title</a:t>
            </a:r>
          </a:p>
        </p:txBody>
      </p:sp>
      <p:sp>
        <p:nvSpPr>
          <p:cNvPr id="93" name="TextBox 92"/>
          <p:cNvSpPr txBox="1"/>
          <p:nvPr/>
        </p:nvSpPr>
        <p:spPr>
          <a:xfrm>
            <a:off x="4347165" y="3977654"/>
            <a:ext cx="2282228" cy="1653963"/>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400" b="1" dirty="0" smtClean="0">
                <a:solidFill>
                  <a:srgbClr val="EB8C00"/>
                </a:solidFill>
                <a:latin typeface="Georgia" pitchFamily="18" charset="0"/>
              </a:rPr>
              <a:t>Section title</a:t>
            </a:r>
          </a:p>
        </p:txBody>
      </p:sp>
      <p:sp>
        <p:nvSpPr>
          <p:cNvPr id="94" name="TextBox 93"/>
          <p:cNvSpPr txBox="1"/>
          <p:nvPr/>
        </p:nvSpPr>
        <p:spPr>
          <a:xfrm rot="4222735">
            <a:off x="3547496" y="3442107"/>
            <a:ext cx="2282228" cy="1653963"/>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400" b="1" dirty="0" smtClean="0">
                <a:solidFill>
                  <a:schemeClr val="accent5"/>
                </a:solidFill>
                <a:latin typeface="Georgia" pitchFamily="18" charset="0"/>
              </a:rPr>
              <a:t>Section title</a:t>
            </a:r>
          </a:p>
        </p:txBody>
      </p:sp>
    </p:spTree>
    <p:custDataLst>
      <p:tags r:id="rId1"/>
    </p:custData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49</a:t>
            </a:fld>
            <a:endParaRPr lang="en-GB"/>
          </a:p>
        </p:txBody>
      </p:sp>
      <p:grpSp>
        <p:nvGrpSpPr>
          <p:cNvPr id="3" name="Group 54"/>
          <p:cNvGrpSpPr/>
          <p:nvPr/>
        </p:nvGrpSpPr>
        <p:grpSpPr>
          <a:xfrm>
            <a:off x="966886" y="1762992"/>
            <a:ext cx="8844310" cy="5330007"/>
            <a:chOff x="534838" y="2270695"/>
            <a:chExt cx="6448540" cy="3886200"/>
          </a:xfrm>
        </p:grpSpPr>
        <p:sp>
          <p:nvSpPr>
            <p:cNvPr id="31" name="Rectangle 30"/>
            <p:cNvSpPr>
              <a:spLocks noChangeArrowheads="1"/>
            </p:cNvSpPr>
            <p:nvPr/>
          </p:nvSpPr>
          <p:spPr bwMode="auto">
            <a:xfrm>
              <a:off x="546273" y="4024938"/>
              <a:ext cx="72765" cy="185604"/>
            </a:xfrm>
            <a:prstGeom prst="rect">
              <a:avLst/>
            </a:prstGeom>
            <a:solidFill>
              <a:schemeClr val="bg1"/>
            </a:solidFill>
            <a:ln w="6350">
              <a:noFill/>
              <a:miter lim="800000"/>
              <a:headEnd/>
              <a:tailEnd/>
            </a:ln>
            <a:effectLst/>
          </p:spPr>
          <p:txBody>
            <a:bodyPr wrap="none" lIns="54000" tIns="54000" rIns="54000" bIns="5400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32" name="Line 20"/>
            <p:cNvSpPr>
              <a:spLocks noChangeShapeType="1"/>
            </p:cNvSpPr>
            <p:nvPr/>
          </p:nvSpPr>
          <p:spPr bwMode="auto">
            <a:xfrm flipH="1">
              <a:off x="3692376" y="2270695"/>
              <a:ext cx="0" cy="3743326"/>
            </a:xfrm>
            <a:prstGeom prst="line">
              <a:avLst/>
            </a:prstGeom>
            <a:noFill/>
            <a:ln w="12700">
              <a:solidFill>
                <a:schemeClr val="tx2"/>
              </a:solidFill>
              <a:round/>
              <a:headEnd/>
              <a:tailEnd/>
            </a:ln>
            <a:effectLst/>
          </p:spPr>
          <p:txBody>
            <a:bodyPr wrap="square" lIns="54000" tIns="54000" rIns="54000" bIns="54000">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33" name="Line 23"/>
            <p:cNvSpPr>
              <a:spLocks noChangeShapeType="1"/>
            </p:cNvSpPr>
            <p:nvPr/>
          </p:nvSpPr>
          <p:spPr bwMode="auto">
            <a:xfrm rot="5400000">
              <a:off x="3690871" y="311970"/>
              <a:ext cx="0" cy="6287766"/>
            </a:xfrm>
            <a:prstGeom prst="line">
              <a:avLst/>
            </a:prstGeom>
            <a:noFill/>
            <a:ln w="12700">
              <a:solidFill>
                <a:schemeClr val="tx2"/>
              </a:solidFill>
              <a:round/>
              <a:headEnd/>
              <a:tailEnd/>
            </a:ln>
            <a:effectLst/>
          </p:spPr>
          <p:txBody>
            <a:bodyPr lIns="54000" tIns="54000" rIns="54000" bIns="54000">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34" name="Line 24"/>
            <p:cNvSpPr>
              <a:spLocks noChangeShapeType="1"/>
            </p:cNvSpPr>
            <p:nvPr/>
          </p:nvSpPr>
          <p:spPr bwMode="auto">
            <a:xfrm rot="5400000">
              <a:off x="3690871" y="1713178"/>
              <a:ext cx="0" cy="6287766"/>
            </a:xfrm>
            <a:prstGeom prst="line">
              <a:avLst/>
            </a:prstGeom>
            <a:noFill/>
            <a:ln w="12700">
              <a:solidFill>
                <a:schemeClr val="tx2"/>
              </a:solidFill>
              <a:round/>
              <a:headEnd/>
              <a:tailEnd/>
            </a:ln>
            <a:effectLst/>
          </p:spPr>
          <p:txBody>
            <a:bodyPr lIns="54000" tIns="54000" rIns="54000" bIns="54000">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grpSp>
          <p:nvGrpSpPr>
            <p:cNvPr id="4" name="Group 34"/>
            <p:cNvGrpSpPr>
              <a:grpSpLocks noChangeAspect="1"/>
            </p:cNvGrpSpPr>
            <p:nvPr/>
          </p:nvGrpSpPr>
          <p:grpSpPr bwMode="auto">
            <a:xfrm>
              <a:off x="2261118" y="2742477"/>
              <a:ext cx="2856646" cy="2823868"/>
              <a:chOff x="3550" y="1553"/>
              <a:chExt cx="1936" cy="1916"/>
            </a:xfrm>
          </p:grpSpPr>
          <p:sp>
            <p:nvSpPr>
              <p:cNvPr id="36" name="Freeform 35"/>
              <p:cNvSpPr>
                <a:spLocks noChangeAspect="1"/>
              </p:cNvSpPr>
              <p:nvPr/>
            </p:nvSpPr>
            <p:spPr bwMode="auto">
              <a:xfrm>
                <a:off x="4521" y="2033"/>
                <a:ext cx="965" cy="956"/>
              </a:xfrm>
              <a:custGeom>
                <a:avLst/>
                <a:gdLst/>
                <a:ahLst/>
                <a:cxnLst>
                  <a:cxn ang="0">
                    <a:pos x="150" y="173"/>
                  </a:cxn>
                  <a:cxn ang="0">
                    <a:pos x="174" y="87"/>
                  </a:cxn>
                  <a:cxn ang="0">
                    <a:pos x="150" y="0"/>
                  </a:cxn>
                  <a:cxn ang="0">
                    <a:pos x="0" y="87"/>
                  </a:cxn>
                  <a:cxn ang="0">
                    <a:pos x="150" y="173"/>
                  </a:cxn>
                </a:cxnLst>
                <a:rect l="0" t="0" r="r" b="b"/>
                <a:pathLst>
                  <a:path w="174" h="173">
                    <a:moveTo>
                      <a:pt x="150" y="173"/>
                    </a:moveTo>
                    <a:cubicBezTo>
                      <a:pt x="165" y="147"/>
                      <a:pt x="174" y="117"/>
                      <a:pt x="174" y="87"/>
                    </a:cubicBezTo>
                    <a:cubicBezTo>
                      <a:pt x="174" y="56"/>
                      <a:pt x="165" y="26"/>
                      <a:pt x="150" y="0"/>
                    </a:cubicBezTo>
                    <a:lnTo>
                      <a:pt x="0" y="87"/>
                    </a:lnTo>
                    <a:lnTo>
                      <a:pt x="150" y="173"/>
                    </a:lnTo>
                    <a:close/>
                  </a:path>
                </a:pathLst>
              </a:custGeom>
              <a:solidFill>
                <a:schemeClr val="tx2"/>
              </a:solidFill>
              <a:ln w="12700"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37" name="Freeform 36"/>
              <p:cNvSpPr>
                <a:spLocks noChangeAspect="1"/>
              </p:cNvSpPr>
              <p:nvPr/>
            </p:nvSpPr>
            <p:spPr bwMode="auto">
              <a:xfrm>
                <a:off x="4521" y="1553"/>
                <a:ext cx="832" cy="961"/>
              </a:xfrm>
              <a:custGeom>
                <a:avLst/>
                <a:gdLst/>
                <a:ahLst/>
                <a:cxnLst>
                  <a:cxn ang="0">
                    <a:pos x="150" y="87"/>
                  </a:cxn>
                  <a:cxn ang="0">
                    <a:pos x="0" y="0"/>
                  </a:cxn>
                  <a:cxn ang="0">
                    <a:pos x="0" y="174"/>
                  </a:cxn>
                  <a:cxn ang="0">
                    <a:pos x="150" y="87"/>
                  </a:cxn>
                </a:cxnLst>
                <a:rect l="0" t="0" r="r" b="b"/>
                <a:pathLst>
                  <a:path w="150" h="174">
                    <a:moveTo>
                      <a:pt x="150" y="87"/>
                    </a:moveTo>
                    <a:cubicBezTo>
                      <a:pt x="119" y="33"/>
                      <a:pt x="62" y="0"/>
                      <a:pt x="0" y="0"/>
                    </a:cubicBezTo>
                    <a:lnTo>
                      <a:pt x="0" y="174"/>
                    </a:lnTo>
                    <a:lnTo>
                      <a:pt x="150" y="87"/>
                    </a:lnTo>
                    <a:close/>
                  </a:path>
                </a:pathLst>
              </a:custGeom>
              <a:solidFill>
                <a:schemeClr val="tx2"/>
              </a:solidFill>
              <a:ln w="12700"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38" name="Freeform 37"/>
              <p:cNvSpPr>
                <a:spLocks noChangeAspect="1"/>
              </p:cNvSpPr>
              <p:nvPr/>
            </p:nvSpPr>
            <p:spPr bwMode="auto">
              <a:xfrm>
                <a:off x="4521" y="2514"/>
                <a:ext cx="832" cy="955"/>
              </a:xfrm>
              <a:custGeom>
                <a:avLst/>
                <a:gdLst/>
                <a:ahLst/>
                <a:cxnLst>
                  <a:cxn ang="0">
                    <a:pos x="0" y="173"/>
                  </a:cxn>
                  <a:cxn ang="0">
                    <a:pos x="150" y="86"/>
                  </a:cxn>
                  <a:cxn ang="0">
                    <a:pos x="0" y="0"/>
                  </a:cxn>
                  <a:cxn ang="0">
                    <a:pos x="0" y="173"/>
                  </a:cxn>
                </a:cxnLst>
                <a:rect l="0" t="0" r="r" b="b"/>
                <a:pathLst>
                  <a:path w="150" h="173">
                    <a:moveTo>
                      <a:pt x="0" y="173"/>
                    </a:moveTo>
                    <a:cubicBezTo>
                      <a:pt x="62" y="173"/>
                      <a:pt x="119" y="140"/>
                      <a:pt x="150" y="86"/>
                    </a:cubicBezTo>
                    <a:lnTo>
                      <a:pt x="0" y="0"/>
                    </a:lnTo>
                    <a:lnTo>
                      <a:pt x="0" y="173"/>
                    </a:lnTo>
                    <a:close/>
                  </a:path>
                </a:pathLst>
              </a:custGeom>
              <a:solidFill>
                <a:schemeClr val="tx2"/>
              </a:solidFill>
              <a:ln w="12700"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39" name="Freeform 38"/>
              <p:cNvSpPr>
                <a:spLocks noChangeAspect="1"/>
              </p:cNvSpPr>
              <p:nvPr/>
            </p:nvSpPr>
            <p:spPr bwMode="auto">
              <a:xfrm>
                <a:off x="3683" y="2514"/>
                <a:ext cx="838" cy="955"/>
              </a:xfrm>
              <a:custGeom>
                <a:avLst/>
                <a:gdLst/>
                <a:ahLst/>
                <a:cxnLst>
                  <a:cxn ang="0">
                    <a:pos x="0" y="86"/>
                  </a:cxn>
                  <a:cxn ang="0">
                    <a:pos x="151" y="173"/>
                  </a:cxn>
                  <a:cxn ang="0">
                    <a:pos x="151" y="0"/>
                  </a:cxn>
                  <a:cxn ang="0">
                    <a:pos x="0" y="86"/>
                  </a:cxn>
                </a:cxnLst>
                <a:rect l="0" t="0" r="r" b="b"/>
                <a:pathLst>
                  <a:path w="151" h="173">
                    <a:moveTo>
                      <a:pt x="0" y="86"/>
                    </a:moveTo>
                    <a:cubicBezTo>
                      <a:pt x="31" y="140"/>
                      <a:pt x="88" y="173"/>
                      <a:pt x="151" y="173"/>
                    </a:cubicBezTo>
                    <a:lnTo>
                      <a:pt x="151" y="0"/>
                    </a:lnTo>
                    <a:lnTo>
                      <a:pt x="0" y="86"/>
                    </a:lnTo>
                    <a:close/>
                  </a:path>
                </a:pathLst>
              </a:custGeom>
              <a:solidFill>
                <a:schemeClr val="tx2"/>
              </a:solidFill>
              <a:ln w="12700"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b="1" i="1">
                  <a:latin typeface="+mj-lt"/>
                </a:endParaRPr>
              </a:p>
            </p:txBody>
          </p:sp>
          <p:sp>
            <p:nvSpPr>
              <p:cNvPr id="40" name="Freeform 39"/>
              <p:cNvSpPr>
                <a:spLocks noChangeAspect="1"/>
              </p:cNvSpPr>
              <p:nvPr/>
            </p:nvSpPr>
            <p:spPr bwMode="auto">
              <a:xfrm>
                <a:off x="3550" y="2033"/>
                <a:ext cx="971" cy="956"/>
              </a:xfrm>
              <a:custGeom>
                <a:avLst/>
                <a:gdLst/>
                <a:ahLst/>
                <a:cxnLst>
                  <a:cxn ang="0">
                    <a:pos x="24" y="0"/>
                  </a:cxn>
                  <a:cxn ang="0">
                    <a:pos x="1" y="86"/>
                  </a:cxn>
                  <a:cxn ang="0">
                    <a:pos x="24" y="173"/>
                  </a:cxn>
                  <a:cxn ang="0">
                    <a:pos x="175" y="87"/>
                  </a:cxn>
                  <a:cxn ang="0">
                    <a:pos x="24" y="0"/>
                  </a:cxn>
                </a:cxnLst>
                <a:rect l="0" t="0" r="r" b="b"/>
                <a:pathLst>
                  <a:path w="175" h="173">
                    <a:moveTo>
                      <a:pt x="24" y="0"/>
                    </a:moveTo>
                    <a:cubicBezTo>
                      <a:pt x="9" y="26"/>
                      <a:pt x="1" y="56"/>
                      <a:pt x="1" y="86"/>
                    </a:cubicBezTo>
                    <a:cubicBezTo>
                      <a:pt x="0" y="117"/>
                      <a:pt x="9" y="147"/>
                      <a:pt x="24" y="173"/>
                    </a:cubicBezTo>
                    <a:lnTo>
                      <a:pt x="175" y="87"/>
                    </a:lnTo>
                    <a:lnTo>
                      <a:pt x="24" y="0"/>
                    </a:lnTo>
                    <a:close/>
                  </a:path>
                </a:pathLst>
              </a:custGeom>
              <a:solidFill>
                <a:schemeClr val="tx2"/>
              </a:solidFill>
              <a:ln w="12700"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a:latin typeface="+mj-lt"/>
                </a:endParaRPr>
              </a:p>
            </p:txBody>
          </p:sp>
          <p:sp>
            <p:nvSpPr>
              <p:cNvPr id="41" name="Freeform 40"/>
              <p:cNvSpPr>
                <a:spLocks noChangeAspect="1"/>
              </p:cNvSpPr>
              <p:nvPr/>
            </p:nvSpPr>
            <p:spPr bwMode="auto">
              <a:xfrm>
                <a:off x="3683" y="1553"/>
                <a:ext cx="838" cy="961"/>
              </a:xfrm>
              <a:custGeom>
                <a:avLst/>
                <a:gdLst/>
                <a:ahLst/>
                <a:cxnLst>
                  <a:cxn ang="0">
                    <a:pos x="150" y="0"/>
                  </a:cxn>
                  <a:cxn ang="0">
                    <a:pos x="0" y="87"/>
                  </a:cxn>
                  <a:cxn ang="0">
                    <a:pos x="151" y="174"/>
                  </a:cxn>
                  <a:cxn ang="0">
                    <a:pos x="150" y="0"/>
                  </a:cxn>
                </a:cxnLst>
                <a:rect l="0" t="0" r="r" b="b"/>
                <a:pathLst>
                  <a:path w="151" h="174">
                    <a:moveTo>
                      <a:pt x="150" y="0"/>
                    </a:moveTo>
                    <a:cubicBezTo>
                      <a:pt x="88" y="0"/>
                      <a:pt x="31" y="33"/>
                      <a:pt x="0" y="87"/>
                    </a:cubicBezTo>
                    <a:lnTo>
                      <a:pt x="151" y="174"/>
                    </a:lnTo>
                    <a:lnTo>
                      <a:pt x="150" y="0"/>
                    </a:lnTo>
                    <a:close/>
                  </a:path>
                </a:pathLst>
              </a:custGeom>
              <a:solidFill>
                <a:schemeClr val="tx2"/>
              </a:solidFill>
              <a:ln w="12700"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100" b="1" i="1">
                  <a:latin typeface="+mj-lt"/>
                </a:endParaRPr>
              </a:p>
            </p:txBody>
          </p:sp>
          <p:sp>
            <p:nvSpPr>
              <p:cNvPr id="42" name="Oval 41"/>
              <p:cNvSpPr>
                <a:spLocks noChangeAspect="1" noChangeArrowheads="1"/>
              </p:cNvSpPr>
              <p:nvPr/>
            </p:nvSpPr>
            <p:spPr bwMode="auto">
              <a:xfrm>
                <a:off x="4124" y="2118"/>
                <a:ext cx="788" cy="786"/>
              </a:xfrm>
              <a:prstGeom prst="ellipse">
                <a:avLst/>
              </a:prstGeom>
              <a:solidFill>
                <a:schemeClr val="bg2"/>
              </a:solidFill>
              <a:ln w="12700" algn="ctr">
                <a:solidFill>
                  <a:schemeClr val="bg1"/>
                </a:solidFill>
                <a:round/>
                <a:headEnd/>
                <a:tailEnd/>
              </a:ln>
              <a:effectLst/>
            </p:spPr>
            <p:txBody>
              <a:bodyPr wrap="none" lIns="0" tIns="0" rIns="0" bIns="0"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smtClean="0">
                    <a:solidFill>
                      <a:schemeClr val="tx2"/>
                    </a:solidFill>
                    <a:latin typeface="+mj-lt"/>
                    <a:cs typeface="Arial" charset="0"/>
                  </a:rPr>
                  <a:t>Title</a:t>
                </a:r>
                <a:endParaRPr lang="en-GB" sz="1100" b="1" i="1" dirty="0">
                  <a:solidFill>
                    <a:schemeClr val="tx2"/>
                  </a:solidFill>
                  <a:latin typeface="+mj-lt"/>
                  <a:cs typeface="Arial" charset="0"/>
                </a:endParaRPr>
              </a:p>
            </p:txBody>
          </p:sp>
          <p:sp>
            <p:nvSpPr>
              <p:cNvPr id="43" name="Rectangle 42"/>
              <p:cNvSpPr>
                <a:spLocks noChangeAspect="1" noChangeArrowheads="1"/>
              </p:cNvSpPr>
              <p:nvPr/>
            </p:nvSpPr>
            <p:spPr bwMode="auto">
              <a:xfrm>
                <a:off x="3959" y="1917"/>
                <a:ext cx="433" cy="84"/>
              </a:xfrm>
              <a:prstGeom prst="rect">
                <a:avLst/>
              </a:prstGeom>
              <a:noFill/>
              <a:ln w="12700" algn="ctr">
                <a:noFill/>
                <a:miter lim="800000"/>
                <a:headEnd/>
                <a:tailEnd/>
              </a:ln>
              <a:effectLst/>
            </p:spPr>
            <p:txBody>
              <a:bodyPr wrap="none" lIns="0" tIns="0" rIns="0" bIns="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a:solidFill>
                      <a:schemeClr val="bg1"/>
                    </a:solidFill>
                    <a:latin typeface="+mj-lt"/>
                    <a:cs typeface="Arial" charset="0"/>
                  </a:rPr>
                  <a:t>Section title</a:t>
                </a:r>
              </a:p>
            </p:txBody>
          </p:sp>
          <p:sp>
            <p:nvSpPr>
              <p:cNvPr id="44" name="Rectangle 43"/>
              <p:cNvSpPr>
                <a:spLocks noChangeAspect="1" noChangeArrowheads="1"/>
              </p:cNvSpPr>
              <p:nvPr/>
            </p:nvSpPr>
            <p:spPr bwMode="auto">
              <a:xfrm>
                <a:off x="4668" y="1917"/>
                <a:ext cx="433" cy="84"/>
              </a:xfrm>
              <a:prstGeom prst="rect">
                <a:avLst/>
              </a:prstGeom>
              <a:noFill/>
              <a:ln w="12700" algn="ctr">
                <a:noFill/>
                <a:miter lim="800000"/>
                <a:headEnd/>
                <a:tailEnd/>
              </a:ln>
              <a:effectLst/>
            </p:spPr>
            <p:txBody>
              <a:bodyPr wrap="none" lIns="0" tIns="0" rIns="0" bIns="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a:solidFill>
                      <a:schemeClr val="bg1"/>
                    </a:solidFill>
                    <a:latin typeface="+mj-lt"/>
                    <a:cs typeface="Arial" charset="0"/>
                  </a:rPr>
                  <a:t>Section title</a:t>
                </a:r>
              </a:p>
            </p:txBody>
          </p:sp>
          <p:sp>
            <p:nvSpPr>
              <p:cNvPr id="45" name="Rectangle 44"/>
              <p:cNvSpPr>
                <a:spLocks noChangeAspect="1" noChangeArrowheads="1"/>
              </p:cNvSpPr>
              <p:nvPr/>
            </p:nvSpPr>
            <p:spPr bwMode="auto">
              <a:xfrm>
                <a:off x="4991" y="2464"/>
                <a:ext cx="433" cy="84"/>
              </a:xfrm>
              <a:prstGeom prst="rect">
                <a:avLst/>
              </a:prstGeom>
              <a:noFill/>
              <a:ln w="12700" algn="ctr">
                <a:noFill/>
                <a:miter lim="800000"/>
                <a:headEnd/>
                <a:tailEnd/>
              </a:ln>
              <a:effectLst/>
            </p:spPr>
            <p:txBody>
              <a:bodyPr wrap="none" lIns="0" tIns="0" rIns="0" bIns="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smtClean="0">
                    <a:solidFill>
                      <a:schemeClr val="bg1"/>
                    </a:solidFill>
                    <a:latin typeface="+mj-lt"/>
                    <a:cs typeface="Arial" charset="0"/>
                  </a:rPr>
                  <a:t>Section title</a:t>
                </a:r>
                <a:endParaRPr lang="en-GB" sz="1100" b="1" i="1" dirty="0">
                  <a:solidFill>
                    <a:schemeClr val="bg1"/>
                  </a:solidFill>
                  <a:latin typeface="+mj-lt"/>
                  <a:cs typeface="Arial" charset="0"/>
                </a:endParaRPr>
              </a:p>
            </p:txBody>
          </p:sp>
          <p:sp>
            <p:nvSpPr>
              <p:cNvPr id="46" name="Rectangle 45"/>
              <p:cNvSpPr>
                <a:spLocks noChangeAspect="1" noChangeArrowheads="1"/>
              </p:cNvSpPr>
              <p:nvPr/>
            </p:nvSpPr>
            <p:spPr bwMode="auto">
              <a:xfrm>
                <a:off x="3657" y="2465"/>
                <a:ext cx="433" cy="84"/>
              </a:xfrm>
              <a:prstGeom prst="rect">
                <a:avLst/>
              </a:prstGeom>
              <a:noFill/>
              <a:ln w="12700" algn="ctr">
                <a:noFill/>
                <a:miter lim="800000"/>
                <a:headEnd/>
                <a:tailEnd/>
              </a:ln>
              <a:effectLst/>
            </p:spPr>
            <p:txBody>
              <a:bodyPr wrap="none" lIns="0" tIns="0" rIns="0" bIns="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a:solidFill>
                      <a:schemeClr val="bg1"/>
                    </a:solidFill>
                    <a:latin typeface="+mj-lt"/>
                    <a:cs typeface="Arial" charset="0"/>
                  </a:rPr>
                  <a:t>Section title</a:t>
                </a:r>
              </a:p>
            </p:txBody>
          </p:sp>
          <p:sp>
            <p:nvSpPr>
              <p:cNvPr id="47" name="Rectangle 46"/>
              <p:cNvSpPr>
                <a:spLocks noChangeAspect="1" noChangeArrowheads="1"/>
              </p:cNvSpPr>
              <p:nvPr/>
            </p:nvSpPr>
            <p:spPr bwMode="auto">
              <a:xfrm>
                <a:off x="3904" y="3025"/>
                <a:ext cx="568" cy="84"/>
              </a:xfrm>
              <a:prstGeom prst="rect">
                <a:avLst/>
              </a:prstGeom>
              <a:noFill/>
              <a:ln w="12700" algn="ctr">
                <a:noFill/>
                <a:miter lim="800000"/>
                <a:headEnd/>
                <a:tailEnd/>
              </a:ln>
              <a:effectLst/>
            </p:spPr>
            <p:txBody>
              <a:bodyPr lIns="0" tIns="0" rIns="0" bIns="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a:solidFill>
                      <a:schemeClr val="bg1"/>
                    </a:solidFill>
                    <a:latin typeface="+mj-lt"/>
                    <a:cs typeface="Arial" charset="0"/>
                  </a:rPr>
                  <a:t>Section title</a:t>
                </a:r>
              </a:p>
            </p:txBody>
          </p:sp>
          <p:sp>
            <p:nvSpPr>
              <p:cNvPr id="48" name="Rectangle 47"/>
              <p:cNvSpPr>
                <a:spLocks noChangeAspect="1" noChangeArrowheads="1"/>
              </p:cNvSpPr>
              <p:nvPr/>
            </p:nvSpPr>
            <p:spPr bwMode="auto">
              <a:xfrm>
                <a:off x="4529" y="3025"/>
                <a:ext cx="715" cy="84"/>
              </a:xfrm>
              <a:prstGeom prst="rect">
                <a:avLst/>
              </a:prstGeom>
              <a:noFill/>
              <a:ln w="12700" algn="ctr">
                <a:noFill/>
                <a:miter lim="800000"/>
                <a:headEnd/>
                <a:tailEnd/>
              </a:ln>
              <a:effectLst/>
            </p:spPr>
            <p:txBody>
              <a:bodyPr lIns="0" tIns="0" rIns="0" bIns="0" anchor="ctr">
                <a:spAutoFit/>
              </a:bodyP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100" b="1" i="1" dirty="0">
                    <a:solidFill>
                      <a:schemeClr val="bg1"/>
                    </a:solidFill>
                    <a:latin typeface="+mj-lt"/>
                    <a:cs typeface="Arial" charset="0"/>
                  </a:rPr>
                  <a:t>Section title</a:t>
                </a:r>
              </a:p>
            </p:txBody>
          </p:sp>
        </p:grpSp>
        <p:sp>
          <p:nvSpPr>
            <p:cNvPr id="49" name="Rectangle 48"/>
            <p:cNvSpPr>
              <a:spLocks noChangeArrowheads="1"/>
            </p:cNvSpPr>
            <p:nvPr/>
          </p:nvSpPr>
          <p:spPr bwMode="auto">
            <a:xfrm>
              <a:off x="546273" y="2316783"/>
              <a:ext cx="1785938" cy="1133135"/>
            </a:xfrm>
            <a:prstGeom prst="rect">
              <a:avLst/>
            </a:prstGeom>
            <a:noFill/>
            <a:ln w="9525">
              <a:noFill/>
              <a:miter lim="800000"/>
              <a:headEnd/>
              <a:tailEnd/>
            </a:ln>
            <a:effectLst/>
          </p:spPr>
          <p:txBody>
            <a:bodyPr lIns="90000" tIns="54000" rIns="54000" bIns="54000" anchor="t"/>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spcBef>
                  <a:spcPts val="0"/>
                </a:spcBef>
                <a:spcAft>
                  <a:spcPts val="200"/>
                </a:spcAft>
              </a:pPr>
              <a:r>
                <a:rPr lang="en-GB" sz="1100" dirty="0">
                  <a:solidFill>
                    <a:schemeClr val="tx2"/>
                  </a:solidFill>
                  <a:latin typeface="+mj-lt"/>
                </a:rPr>
                <a:t>Section title</a:t>
              </a: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kern="0" dirty="0">
                <a:solidFill>
                  <a:schemeClr val="tx1"/>
                </a:solidFill>
                <a:latin typeface="+mj-lt"/>
                <a:cs typeface="Arial" charset="0"/>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endParaRPr lang="en-GB" sz="1100" dirty="0">
                <a:solidFill>
                  <a:schemeClr val="tx1"/>
                </a:solidFill>
                <a:latin typeface="+mj-lt"/>
              </a:endParaRPr>
            </a:p>
          </p:txBody>
        </p:sp>
        <p:sp>
          <p:nvSpPr>
            <p:cNvPr id="50" name="Rectangle 49"/>
            <p:cNvSpPr>
              <a:spLocks noChangeArrowheads="1"/>
            </p:cNvSpPr>
            <p:nvPr/>
          </p:nvSpPr>
          <p:spPr bwMode="auto">
            <a:xfrm>
              <a:off x="534838" y="3510483"/>
              <a:ext cx="1785938" cy="1296432"/>
            </a:xfrm>
            <a:prstGeom prst="rect">
              <a:avLst/>
            </a:prstGeom>
            <a:noFill/>
            <a:ln w="9525">
              <a:noFill/>
              <a:miter lim="800000"/>
              <a:headEnd/>
              <a:tailEnd/>
            </a:ln>
            <a:effectLst/>
          </p:spPr>
          <p:txBody>
            <a:bodyPr lIns="90000" tIns="54000" rIns="54000" bIns="54000" anchor="t"/>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spcBef>
                  <a:spcPts val="0"/>
                </a:spcBef>
                <a:spcAft>
                  <a:spcPts val="200"/>
                </a:spcAft>
              </a:pPr>
              <a:r>
                <a:rPr lang="en-GB" sz="1100" dirty="0">
                  <a:solidFill>
                    <a:schemeClr val="tx2"/>
                  </a:solidFill>
                  <a:latin typeface="+mj-lt"/>
                </a:rPr>
                <a:t>Section title</a:t>
              </a: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kern="0" dirty="0">
                <a:solidFill>
                  <a:schemeClr val="tx1"/>
                </a:solidFill>
                <a:latin typeface="+mj-lt"/>
                <a:cs typeface="Arial" charset="0"/>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endParaRPr lang="en-GB" sz="1100" dirty="0">
                <a:solidFill>
                  <a:schemeClr val="tx1"/>
                </a:solidFill>
                <a:latin typeface="+mj-lt"/>
              </a:endParaRPr>
            </a:p>
          </p:txBody>
        </p:sp>
        <p:sp>
          <p:nvSpPr>
            <p:cNvPr id="51" name="Rectangle 50"/>
            <p:cNvSpPr>
              <a:spLocks noChangeArrowheads="1"/>
            </p:cNvSpPr>
            <p:nvPr/>
          </p:nvSpPr>
          <p:spPr bwMode="auto">
            <a:xfrm>
              <a:off x="534838" y="4861495"/>
              <a:ext cx="1785938" cy="1295400"/>
            </a:xfrm>
            <a:prstGeom prst="rect">
              <a:avLst/>
            </a:prstGeom>
            <a:noFill/>
            <a:ln w="9525">
              <a:noFill/>
              <a:miter lim="800000"/>
              <a:headEnd/>
              <a:tailEnd/>
            </a:ln>
            <a:effectLst/>
          </p:spPr>
          <p:txBody>
            <a:bodyPr lIns="90000" tIns="54000" rIns="54000" bIns="54000" anchor="t"/>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spcBef>
                  <a:spcPts val="0"/>
                </a:spcBef>
                <a:spcAft>
                  <a:spcPts val="200"/>
                </a:spcAft>
              </a:pPr>
              <a:r>
                <a:rPr lang="en-GB" sz="1100" dirty="0">
                  <a:solidFill>
                    <a:schemeClr val="tx2"/>
                  </a:solidFill>
                  <a:latin typeface="+mj-lt"/>
                </a:rPr>
                <a:t>Section title</a:t>
              </a: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kern="0" dirty="0">
                <a:solidFill>
                  <a:schemeClr val="tx1"/>
                </a:solidFill>
                <a:latin typeface="+mj-lt"/>
                <a:cs typeface="Arial" charset="0"/>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endParaRPr lang="en-GB" sz="1100" dirty="0">
                <a:solidFill>
                  <a:schemeClr val="tx1"/>
                </a:solidFill>
                <a:latin typeface="+mj-lt"/>
              </a:endParaRPr>
            </a:p>
          </p:txBody>
        </p:sp>
        <p:sp>
          <p:nvSpPr>
            <p:cNvPr id="52" name="Rectangle 51"/>
            <p:cNvSpPr>
              <a:spLocks noChangeArrowheads="1"/>
            </p:cNvSpPr>
            <p:nvPr/>
          </p:nvSpPr>
          <p:spPr bwMode="auto">
            <a:xfrm>
              <a:off x="5154578" y="2316783"/>
              <a:ext cx="1729877" cy="1363612"/>
            </a:xfrm>
            <a:prstGeom prst="rect">
              <a:avLst/>
            </a:prstGeom>
            <a:noFill/>
            <a:ln w="9525">
              <a:noFill/>
              <a:miter lim="800000"/>
              <a:headEnd/>
              <a:tailEnd/>
            </a:ln>
            <a:effectLst/>
          </p:spPr>
          <p:txBody>
            <a:bodyPr lIns="90000" tIns="54000" rIns="54000" bIns="54000" anchor="t"/>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spcBef>
                  <a:spcPts val="0"/>
                </a:spcBef>
                <a:spcAft>
                  <a:spcPts val="200"/>
                </a:spcAft>
              </a:pPr>
              <a:r>
                <a:rPr lang="en-GB" sz="1100" dirty="0">
                  <a:solidFill>
                    <a:schemeClr val="tx2"/>
                  </a:solidFill>
                  <a:latin typeface="+mj-lt"/>
                </a:rPr>
                <a:t>Section title</a:t>
              </a: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kern="0" dirty="0">
                <a:solidFill>
                  <a:schemeClr val="tx1"/>
                </a:solidFill>
                <a:latin typeface="+mj-lt"/>
                <a:cs typeface="Arial" charset="0"/>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endParaRPr lang="en-GB" sz="1100" dirty="0">
                <a:solidFill>
                  <a:schemeClr val="tx1"/>
                </a:solidFill>
                <a:latin typeface="+mj-lt"/>
              </a:endParaRPr>
            </a:p>
          </p:txBody>
        </p:sp>
        <p:sp>
          <p:nvSpPr>
            <p:cNvPr id="53" name="Rectangle 52"/>
            <p:cNvSpPr>
              <a:spLocks noChangeArrowheads="1"/>
            </p:cNvSpPr>
            <p:nvPr/>
          </p:nvSpPr>
          <p:spPr bwMode="auto">
            <a:xfrm>
              <a:off x="5154578" y="3510483"/>
              <a:ext cx="1719099" cy="1296432"/>
            </a:xfrm>
            <a:prstGeom prst="rect">
              <a:avLst/>
            </a:prstGeom>
            <a:noFill/>
            <a:ln w="9525">
              <a:noFill/>
              <a:miter lim="800000"/>
              <a:headEnd/>
              <a:tailEnd/>
            </a:ln>
            <a:effectLst/>
          </p:spPr>
          <p:txBody>
            <a:bodyPr lIns="90000" tIns="54000" rIns="54000" bIns="54000" anchor="t"/>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spcBef>
                  <a:spcPts val="0"/>
                </a:spcBef>
                <a:spcAft>
                  <a:spcPts val="200"/>
                </a:spcAft>
              </a:pPr>
              <a:r>
                <a:rPr lang="en-GB" sz="1100" dirty="0">
                  <a:solidFill>
                    <a:schemeClr val="tx2"/>
                  </a:solidFill>
                  <a:latin typeface="+mj-lt"/>
                </a:rPr>
                <a:t>Section title</a:t>
              </a: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kern="0" dirty="0">
                <a:solidFill>
                  <a:schemeClr val="tx1"/>
                </a:solidFill>
                <a:latin typeface="+mj-lt"/>
                <a:cs typeface="Arial" charset="0"/>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endParaRPr lang="en-GB" sz="1100" dirty="0">
                <a:solidFill>
                  <a:schemeClr val="tx1"/>
                </a:solidFill>
                <a:latin typeface="+mj-lt"/>
              </a:endParaRPr>
            </a:p>
          </p:txBody>
        </p:sp>
        <p:sp>
          <p:nvSpPr>
            <p:cNvPr id="54" name="Rectangle 53"/>
            <p:cNvSpPr>
              <a:spLocks noChangeArrowheads="1"/>
            </p:cNvSpPr>
            <p:nvPr/>
          </p:nvSpPr>
          <p:spPr bwMode="auto">
            <a:xfrm>
              <a:off x="5154578" y="4861495"/>
              <a:ext cx="1828800" cy="1295400"/>
            </a:xfrm>
            <a:prstGeom prst="rect">
              <a:avLst/>
            </a:prstGeom>
            <a:noFill/>
            <a:ln w="9525">
              <a:noFill/>
              <a:miter lim="800000"/>
              <a:headEnd/>
              <a:tailEnd/>
            </a:ln>
            <a:effectLst/>
          </p:spPr>
          <p:txBody>
            <a:bodyPr lIns="90000" tIns="54000" rIns="54000" bIns="54000" anchor="t"/>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spcBef>
                  <a:spcPts val="0"/>
                </a:spcBef>
                <a:spcAft>
                  <a:spcPts val="200"/>
                </a:spcAft>
              </a:pPr>
              <a:r>
                <a:rPr lang="en-GB" sz="1100" dirty="0" smtClean="0">
                  <a:solidFill>
                    <a:schemeClr val="tx2"/>
                  </a:solidFill>
                  <a:latin typeface="+mj-lt"/>
                </a:rPr>
                <a:t>Section title</a:t>
              </a:r>
              <a:endParaRPr lang="en-GB" sz="1100" dirty="0">
                <a:solidFill>
                  <a:schemeClr val="tx2"/>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smtClean="0">
                  <a:solidFill>
                    <a:schemeClr val="tx1"/>
                  </a:solidFill>
                  <a:latin typeface="+mj-lt"/>
                  <a:cs typeface="Arial" charset="0"/>
                </a:rPr>
                <a:t>consectetuer</a:t>
              </a:r>
              <a:endParaRPr lang="en-GB" sz="1100" kern="0" dirty="0" smtClean="0">
                <a:solidFill>
                  <a:schemeClr val="tx1"/>
                </a:solidFill>
                <a:latin typeface="+mj-lt"/>
                <a:cs typeface="Arial" charset="0"/>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r>
                <a:rPr lang="en-GB" sz="1100" kern="0" dirty="0" err="1">
                  <a:solidFill>
                    <a:schemeClr val="tx1"/>
                  </a:solidFill>
                  <a:latin typeface="+mj-lt"/>
                  <a:cs typeface="Arial" charset="0"/>
                </a:rPr>
                <a:t>Mauris</a:t>
              </a:r>
              <a:r>
                <a:rPr lang="en-GB" sz="1100" kern="0" dirty="0">
                  <a:solidFill>
                    <a:schemeClr val="tx1"/>
                  </a:solidFill>
                  <a:latin typeface="+mj-lt"/>
                  <a:cs typeface="Arial" charset="0"/>
                </a:rPr>
                <a:t> </a:t>
              </a:r>
              <a:r>
                <a:rPr lang="en-GB" sz="1100" kern="0" dirty="0" err="1">
                  <a:solidFill>
                    <a:schemeClr val="tx1"/>
                  </a:solidFill>
                  <a:latin typeface="+mj-lt"/>
                  <a:cs typeface="Arial" charset="0"/>
                </a:rPr>
                <a:t>consectetuer</a:t>
              </a:r>
              <a:endParaRPr lang="en-GB" sz="1100" dirty="0">
                <a:solidFill>
                  <a:schemeClr val="tx1"/>
                </a:solidFill>
                <a:latin typeface="+mj-lt"/>
              </a:endParaRPr>
            </a:p>
            <a:p>
              <a:pPr marL="180975" lvl="2" indent="-177800">
                <a:spcBef>
                  <a:spcPts val="0"/>
                </a:spcBef>
                <a:spcAft>
                  <a:spcPts val="200"/>
                </a:spcAft>
                <a:buFont typeface="Wingdings 2" pitchFamily="18" charset="2"/>
                <a:buChar char=""/>
              </a:pPr>
              <a:endParaRPr lang="en-GB" sz="1100" dirty="0">
                <a:solidFill>
                  <a:schemeClr val="tx1"/>
                </a:solidFill>
                <a:latin typeface="+mj-lt"/>
              </a:endParaRPr>
            </a:p>
          </p:txBody>
        </p:sp>
      </p:grpSp>
    </p:spTree>
    <p:custDataLst>
      <p:tags r:id="rId1"/>
    </p:custData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Circular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5</a:t>
            </a:fld>
            <a:endParaRPr lang="en-GB" dirty="0"/>
          </a:p>
        </p:txBody>
      </p:sp>
      <p:grpSp>
        <p:nvGrpSpPr>
          <p:cNvPr id="3" name="Group 98"/>
          <p:cNvGrpSpPr>
            <a:grpSpLocks noChangeAspect="1"/>
          </p:cNvGrpSpPr>
          <p:nvPr/>
        </p:nvGrpSpPr>
        <p:grpSpPr bwMode="auto">
          <a:xfrm>
            <a:off x="2656433" y="2009951"/>
            <a:ext cx="1800225" cy="1858927"/>
            <a:chOff x="3275" y="808"/>
            <a:chExt cx="1160" cy="1198"/>
          </a:xfrm>
          <a:solidFill>
            <a:schemeClr val="accent1"/>
          </a:solidFill>
        </p:grpSpPr>
        <p:grpSp>
          <p:nvGrpSpPr>
            <p:cNvPr id="4" name="Group 61"/>
            <p:cNvGrpSpPr>
              <a:grpSpLocks noChangeAspect="1"/>
            </p:cNvGrpSpPr>
            <p:nvPr/>
          </p:nvGrpSpPr>
          <p:grpSpPr bwMode="auto">
            <a:xfrm flipH="1">
              <a:off x="3521" y="1087"/>
              <a:ext cx="644" cy="666"/>
              <a:chOff x="4583" y="1936"/>
              <a:chExt cx="1059" cy="1069"/>
            </a:xfrm>
            <a:grpFill/>
          </p:grpSpPr>
          <p:sp>
            <p:nvSpPr>
              <p:cNvPr id="100" name="Freeform 62"/>
              <p:cNvSpPr>
                <a:spLocks noChangeAspect="1"/>
              </p:cNvSpPr>
              <p:nvPr/>
            </p:nvSpPr>
            <p:spPr bwMode="auto">
              <a:xfrm>
                <a:off x="4694" y="2659"/>
                <a:ext cx="794" cy="346"/>
              </a:xfrm>
              <a:custGeom>
                <a:avLst/>
                <a:gdLst>
                  <a:gd name="T0" fmla="*/ 168 w 1585"/>
                  <a:gd name="T1" fmla="*/ 31 h 692"/>
                  <a:gd name="T2" fmla="*/ 161 w 1585"/>
                  <a:gd name="T3" fmla="*/ 38 h 692"/>
                  <a:gd name="T4" fmla="*/ 153 w 1585"/>
                  <a:gd name="T5" fmla="*/ 43 h 692"/>
                  <a:gd name="T6" fmla="*/ 145 w 1585"/>
                  <a:gd name="T7" fmla="*/ 46 h 692"/>
                  <a:gd name="T8" fmla="*/ 136 w 1585"/>
                  <a:gd name="T9" fmla="*/ 50 h 692"/>
                  <a:gd name="T10" fmla="*/ 127 w 1585"/>
                  <a:gd name="T11" fmla="*/ 53 h 692"/>
                  <a:gd name="T12" fmla="*/ 117 w 1585"/>
                  <a:gd name="T13" fmla="*/ 55 h 692"/>
                  <a:gd name="T14" fmla="*/ 107 w 1585"/>
                  <a:gd name="T15" fmla="*/ 56 h 692"/>
                  <a:gd name="T16" fmla="*/ 98 w 1585"/>
                  <a:gd name="T17" fmla="*/ 56 h 692"/>
                  <a:gd name="T18" fmla="*/ 89 w 1585"/>
                  <a:gd name="T19" fmla="*/ 55 h 692"/>
                  <a:gd name="T20" fmla="*/ 81 w 1585"/>
                  <a:gd name="T21" fmla="*/ 53 h 692"/>
                  <a:gd name="T22" fmla="*/ 73 w 1585"/>
                  <a:gd name="T23" fmla="*/ 51 h 692"/>
                  <a:gd name="T24" fmla="*/ 65 w 1585"/>
                  <a:gd name="T25" fmla="*/ 48 h 692"/>
                  <a:gd name="T26" fmla="*/ 57 w 1585"/>
                  <a:gd name="T27" fmla="*/ 45 h 692"/>
                  <a:gd name="T28" fmla="*/ 50 w 1585"/>
                  <a:gd name="T29" fmla="*/ 41 h 692"/>
                  <a:gd name="T30" fmla="*/ 43 w 1585"/>
                  <a:gd name="T31" fmla="*/ 37 h 692"/>
                  <a:gd name="T32" fmla="*/ 50 w 1585"/>
                  <a:gd name="T33" fmla="*/ 28 h 692"/>
                  <a:gd name="T34" fmla="*/ 1 w 1585"/>
                  <a:gd name="T35" fmla="*/ 56 h 692"/>
                  <a:gd name="T36" fmla="*/ 17 w 1585"/>
                  <a:gd name="T37" fmla="*/ 54 h 692"/>
                  <a:gd name="T38" fmla="*/ 26 w 1585"/>
                  <a:gd name="T39" fmla="*/ 61 h 692"/>
                  <a:gd name="T40" fmla="*/ 36 w 1585"/>
                  <a:gd name="T41" fmla="*/ 69 h 692"/>
                  <a:gd name="T42" fmla="*/ 47 w 1585"/>
                  <a:gd name="T43" fmla="*/ 75 h 692"/>
                  <a:gd name="T44" fmla="*/ 59 w 1585"/>
                  <a:gd name="T45" fmla="*/ 79 h 692"/>
                  <a:gd name="T46" fmla="*/ 71 w 1585"/>
                  <a:gd name="T47" fmla="*/ 83 h 692"/>
                  <a:gd name="T48" fmla="*/ 83 w 1585"/>
                  <a:gd name="T49" fmla="*/ 85 h 692"/>
                  <a:gd name="T50" fmla="*/ 96 w 1585"/>
                  <a:gd name="T51" fmla="*/ 87 h 692"/>
                  <a:gd name="T52" fmla="*/ 106 w 1585"/>
                  <a:gd name="T53" fmla="*/ 87 h 692"/>
                  <a:gd name="T54" fmla="*/ 113 w 1585"/>
                  <a:gd name="T55" fmla="*/ 87 h 692"/>
                  <a:gd name="T56" fmla="*/ 120 w 1585"/>
                  <a:gd name="T57" fmla="*/ 86 h 692"/>
                  <a:gd name="T58" fmla="*/ 127 w 1585"/>
                  <a:gd name="T59" fmla="*/ 85 h 692"/>
                  <a:gd name="T60" fmla="*/ 134 w 1585"/>
                  <a:gd name="T61" fmla="*/ 83 h 692"/>
                  <a:gd name="T62" fmla="*/ 140 w 1585"/>
                  <a:gd name="T63" fmla="*/ 81 h 692"/>
                  <a:gd name="T64" fmla="*/ 147 w 1585"/>
                  <a:gd name="T65" fmla="*/ 79 h 692"/>
                  <a:gd name="T66" fmla="*/ 153 w 1585"/>
                  <a:gd name="T67" fmla="*/ 77 h 692"/>
                  <a:gd name="T68" fmla="*/ 159 w 1585"/>
                  <a:gd name="T69" fmla="*/ 74 h 692"/>
                  <a:gd name="T70" fmla="*/ 165 w 1585"/>
                  <a:gd name="T71" fmla="*/ 71 h 692"/>
                  <a:gd name="T72" fmla="*/ 171 w 1585"/>
                  <a:gd name="T73" fmla="*/ 67 h 692"/>
                  <a:gd name="T74" fmla="*/ 176 w 1585"/>
                  <a:gd name="T75" fmla="*/ 63 h 692"/>
                  <a:gd name="T76" fmla="*/ 182 w 1585"/>
                  <a:gd name="T77" fmla="*/ 59 h 692"/>
                  <a:gd name="T78" fmla="*/ 187 w 1585"/>
                  <a:gd name="T79" fmla="*/ 55 h 692"/>
                  <a:gd name="T80" fmla="*/ 192 w 1585"/>
                  <a:gd name="T81" fmla="*/ 50 h 692"/>
                  <a:gd name="T82" fmla="*/ 196 w 1585"/>
                  <a:gd name="T83" fmla="*/ 45 h 692"/>
                  <a:gd name="T84" fmla="*/ 172 w 1585"/>
                  <a:gd name="T85" fmla="*/ 28 h 6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85"/>
                  <a:gd name="T130" fmla="*/ 0 h 692"/>
                  <a:gd name="T131" fmla="*/ 1585 w 1585"/>
                  <a:gd name="T132" fmla="*/ 692 h 6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85" h="692">
                    <a:moveTo>
                      <a:pt x="1369" y="224"/>
                    </a:moveTo>
                    <a:lnTo>
                      <a:pt x="1341" y="250"/>
                    </a:lnTo>
                    <a:lnTo>
                      <a:pt x="1313" y="274"/>
                    </a:lnTo>
                    <a:lnTo>
                      <a:pt x="1283" y="297"/>
                    </a:lnTo>
                    <a:lnTo>
                      <a:pt x="1252" y="319"/>
                    </a:lnTo>
                    <a:lnTo>
                      <a:pt x="1221" y="338"/>
                    </a:lnTo>
                    <a:lnTo>
                      <a:pt x="1188" y="357"/>
                    </a:lnTo>
                    <a:lnTo>
                      <a:pt x="1154" y="374"/>
                    </a:lnTo>
                    <a:lnTo>
                      <a:pt x="1120" y="389"/>
                    </a:lnTo>
                    <a:lnTo>
                      <a:pt x="1084" y="403"/>
                    </a:lnTo>
                    <a:lnTo>
                      <a:pt x="1048" y="416"/>
                    </a:lnTo>
                    <a:lnTo>
                      <a:pt x="1010" y="426"/>
                    </a:lnTo>
                    <a:lnTo>
                      <a:pt x="973" y="434"/>
                    </a:lnTo>
                    <a:lnTo>
                      <a:pt x="934" y="441"/>
                    </a:lnTo>
                    <a:lnTo>
                      <a:pt x="895" y="447"/>
                    </a:lnTo>
                    <a:lnTo>
                      <a:pt x="856" y="449"/>
                    </a:lnTo>
                    <a:lnTo>
                      <a:pt x="816" y="450"/>
                    </a:lnTo>
                    <a:lnTo>
                      <a:pt x="780" y="449"/>
                    </a:lnTo>
                    <a:lnTo>
                      <a:pt x="745" y="447"/>
                    </a:lnTo>
                    <a:lnTo>
                      <a:pt x="711" y="443"/>
                    </a:lnTo>
                    <a:lnTo>
                      <a:pt x="676" y="438"/>
                    </a:lnTo>
                    <a:lnTo>
                      <a:pt x="643" y="431"/>
                    </a:lnTo>
                    <a:lnTo>
                      <a:pt x="609" y="423"/>
                    </a:lnTo>
                    <a:lnTo>
                      <a:pt x="577" y="413"/>
                    </a:lnTo>
                    <a:lnTo>
                      <a:pt x="545" y="402"/>
                    </a:lnTo>
                    <a:lnTo>
                      <a:pt x="514" y="390"/>
                    </a:lnTo>
                    <a:lnTo>
                      <a:pt x="483" y="376"/>
                    </a:lnTo>
                    <a:lnTo>
                      <a:pt x="453" y="362"/>
                    </a:lnTo>
                    <a:lnTo>
                      <a:pt x="424" y="345"/>
                    </a:lnTo>
                    <a:lnTo>
                      <a:pt x="395" y="328"/>
                    </a:lnTo>
                    <a:lnTo>
                      <a:pt x="367" y="311"/>
                    </a:lnTo>
                    <a:lnTo>
                      <a:pt x="341" y="291"/>
                    </a:lnTo>
                    <a:lnTo>
                      <a:pt x="314" y="271"/>
                    </a:lnTo>
                    <a:lnTo>
                      <a:pt x="393" y="226"/>
                    </a:lnTo>
                    <a:lnTo>
                      <a:pt x="0" y="0"/>
                    </a:lnTo>
                    <a:lnTo>
                      <a:pt x="1" y="454"/>
                    </a:lnTo>
                    <a:lnTo>
                      <a:pt x="94" y="398"/>
                    </a:lnTo>
                    <a:lnTo>
                      <a:pt x="130" y="432"/>
                    </a:lnTo>
                    <a:lnTo>
                      <a:pt x="167" y="463"/>
                    </a:lnTo>
                    <a:lnTo>
                      <a:pt x="206" y="493"/>
                    </a:lnTo>
                    <a:lnTo>
                      <a:pt x="246" y="520"/>
                    </a:lnTo>
                    <a:lnTo>
                      <a:pt x="288" y="547"/>
                    </a:lnTo>
                    <a:lnTo>
                      <a:pt x="330" y="571"/>
                    </a:lnTo>
                    <a:lnTo>
                      <a:pt x="374" y="593"/>
                    </a:lnTo>
                    <a:lnTo>
                      <a:pt x="420" y="614"/>
                    </a:lnTo>
                    <a:lnTo>
                      <a:pt x="466" y="631"/>
                    </a:lnTo>
                    <a:lnTo>
                      <a:pt x="514" y="647"/>
                    </a:lnTo>
                    <a:lnTo>
                      <a:pt x="562" y="661"/>
                    </a:lnTo>
                    <a:lnTo>
                      <a:pt x="610" y="671"/>
                    </a:lnTo>
                    <a:lnTo>
                      <a:pt x="661" y="680"/>
                    </a:lnTo>
                    <a:lnTo>
                      <a:pt x="712" y="687"/>
                    </a:lnTo>
                    <a:lnTo>
                      <a:pt x="764" y="691"/>
                    </a:lnTo>
                    <a:lnTo>
                      <a:pt x="816" y="692"/>
                    </a:lnTo>
                    <a:lnTo>
                      <a:pt x="844" y="692"/>
                    </a:lnTo>
                    <a:lnTo>
                      <a:pt x="873" y="691"/>
                    </a:lnTo>
                    <a:lnTo>
                      <a:pt x="901" y="689"/>
                    </a:lnTo>
                    <a:lnTo>
                      <a:pt x="928" y="686"/>
                    </a:lnTo>
                    <a:lnTo>
                      <a:pt x="956" y="683"/>
                    </a:lnTo>
                    <a:lnTo>
                      <a:pt x="984" y="678"/>
                    </a:lnTo>
                    <a:lnTo>
                      <a:pt x="1011" y="674"/>
                    </a:lnTo>
                    <a:lnTo>
                      <a:pt x="1039" y="668"/>
                    </a:lnTo>
                    <a:lnTo>
                      <a:pt x="1066" y="662"/>
                    </a:lnTo>
                    <a:lnTo>
                      <a:pt x="1092" y="655"/>
                    </a:lnTo>
                    <a:lnTo>
                      <a:pt x="1119" y="647"/>
                    </a:lnTo>
                    <a:lnTo>
                      <a:pt x="1144" y="639"/>
                    </a:lnTo>
                    <a:lnTo>
                      <a:pt x="1169" y="630"/>
                    </a:lnTo>
                    <a:lnTo>
                      <a:pt x="1195" y="619"/>
                    </a:lnTo>
                    <a:lnTo>
                      <a:pt x="1220" y="610"/>
                    </a:lnTo>
                    <a:lnTo>
                      <a:pt x="1244" y="599"/>
                    </a:lnTo>
                    <a:lnTo>
                      <a:pt x="1268" y="587"/>
                    </a:lnTo>
                    <a:lnTo>
                      <a:pt x="1293" y="576"/>
                    </a:lnTo>
                    <a:lnTo>
                      <a:pt x="1317" y="563"/>
                    </a:lnTo>
                    <a:lnTo>
                      <a:pt x="1340" y="549"/>
                    </a:lnTo>
                    <a:lnTo>
                      <a:pt x="1363" y="535"/>
                    </a:lnTo>
                    <a:lnTo>
                      <a:pt x="1385" y="520"/>
                    </a:lnTo>
                    <a:lnTo>
                      <a:pt x="1407" y="505"/>
                    </a:lnTo>
                    <a:lnTo>
                      <a:pt x="1429" y="490"/>
                    </a:lnTo>
                    <a:lnTo>
                      <a:pt x="1449" y="474"/>
                    </a:lnTo>
                    <a:lnTo>
                      <a:pt x="1470" y="458"/>
                    </a:lnTo>
                    <a:lnTo>
                      <a:pt x="1491" y="441"/>
                    </a:lnTo>
                    <a:lnTo>
                      <a:pt x="1510" y="423"/>
                    </a:lnTo>
                    <a:lnTo>
                      <a:pt x="1530" y="405"/>
                    </a:lnTo>
                    <a:lnTo>
                      <a:pt x="1548" y="387"/>
                    </a:lnTo>
                    <a:lnTo>
                      <a:pt x="1567" y="367"/>
                    </a:lnTo>
                    <a:lnTo>
                      <a:pt x="1585" y="348"/>
                    </a:lnTo>
                    <a:lnTo>
                      <a:pt x="1369" y="224"/>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01" name="Freeform 63"/>
              <p:cNvSpPr>
                <a:spLocks noChangeAspect="1"/>
              </p:cNvSpPr>
              <p:nvPr/>
            </p:nvSpPr>
            <p:spPr bwMode="auto">
              <a:xfrm>
                <a:off x="4583" y="1936"/>
                <a:ext cx="567" cy="726"/>
              </a:xfrm>
              <a:custGeom>
                <a:avLst/>
                <a:gdLst>
                  <a:gd name="T0" fmla="*/ 141 w 1133"/>
                  <a:gd name="T1" fmla="*/ 29 h 1453"/>
                  <a:gd name="T2" fmla="*/ 92 w 1133"/>
                  <a:gd name="T3" fmla="*/ 0 h 1453"/>
                  <a:gd name="T4" fmla="*/ 92 w 1133"/>
                  <a:gd name="T5" fmla="*/ 14 h 1453"/>
                  <a:gd name="T6" fmla="*/ 82 w 1133"/>
                  <a:gd name="T7" fmla="*/ 18 h 1453"/>
                  <a:gd name="T8" fmla="*/ 73 w 1133"/>
                  <a:gd name="T9" fmla="*/ 22 h 1453"/>
                  <a:gd name="T10" fmla="*/ 64 w 1133"/>
                  <a:gd name="T11" fmla="*/ 27 h 1453"/>
                  <a:gd name="T12" fmla="*/ 55 w 1133"/>
                  <a:gd name="T13" fmla="*/ 32 h 1453"/>
                  <a:gd name="T14" fmla="*/ 47 w 1133"/>
                  <a:gd name="T15" fmla="*/ 38 h 1453"/>
                  <a:gd name="T16" fmla="*/ 39 w 1133"/>
                  <a:gd name="T17" fmla="*/ 45 h 1453"/>
                  <a:gd name="T18" fmla="*/ 32 w 1133"/>
                  <a:gd name="T19" fmla="*/ 52 h 1453"/>
                  <a:gd name="T20" fmla="*/ 26 w 1133"/>
                  <a:gd name="T21" fmla="*/ 60 h 1453"/>
                  <a:gd name="T22" fmla="*/ 20 w 1133"/>
                  <a:gd name="T23" fmla="*/ 69 h 1453"/>
                  <a:gd name="T24" fmla="*/ 15 w 1133"/>
                  <a:gd name="T25" fmla="*/ 77 h 1453"/>
                  <a:gd name="T26" fmla="*/ 10 w 1133"/>
                  <a:gd name="T27" fmla="*/ 87 h 1453"/>
                  <a:gd name="T28" fmla="*/ 6 w 1133"/>
                  <a:gd name="T29" fmla="*/ 96 h 1453"/>
                  <a:gd name="T30" fmla="*/ 3 w 1133"/>
                  <a:gd name="T31" fmla="*/ 106 h 1453"/>
                  <a:gd name="T32" fmla="*/ 1 w 1133"/>
                  <a:gd name="T33" fmla="*/ 117 h 1453"/>
                  <a:gd name="T34" fmla="*/ 0 w 1133"/>
                  <a:gd name="T35" fmla="*/ 127 h 1453"/>
                  <a:gd name="T36" fmla="*/ 0 w 1133"/>
                  <a:gd name="T37" fmla="*/ 138 h 1453"/>
                  <a:gd name="T38" fmla="*/ 0 w 1133"/>
                  <a:gd name="T39" fmla="*/ 144 h 1453"/>
                  <a:gd name="T40" fmla="*/ 0 w 1133"/>
                  <a:gd name="T41" fmla="*/ 150 h 1453"/>
                  <a:gd name="T42" fmla="*/ 1 w 1133"/>
                  <a:gd name="T43" fmla="*/ 155 h 1453"/>
                  <a:gd name="T44" fmla="*/ 2 w 1133"/>
                  <a:gd name="T45" fmla="*/ 161 h 1453"/>
                  <a:gd name="T46" fmla="*/ 3 w 1133"/>
                  <a:gd name="T47" fmla="*/ 166 h 1453"/>
                  <a:gd name="T48" fmla="*/ 4 w 1133"/>
                  <a:gd name="T49" fmla="*/ 172 h 1453"/>
                  <a:gd name="T50" fmla="*/ 5 w 1133"/>
                  <a:gd name="T51" fmla="*/ 177 h 1453"/>
                  <a:gd name="T52" fmla="*/ 7 w 1133"/>
                  <a:gd name="T53" fmla="*/ 182 h 1453"/>
                  <a:gd name="T54" fmla="*/ 34 w 1133"/>
                  <a:gd name="T55" fmla="*/ 167 h 1453"/>
                  <a:gd name="T56" fmla="*/ 32 w 1133"/>
                  <a:gd name="T57" fmla="*/ 160 h 1453"/>
                  <a:gd name="T58" fmla="*/ 31 w 1133"/>
                  <a:gd name="T59" fmla="*/ 153 h 1453"/>
                  <a:gd name="T60" fmla="*/ 30 w 1133"/>
                  <a:gd name="T61" fmla="*/ 146 h 1453"/>
                  <a:gd name="T62" fmla="*/ 30 w 1133"/>
                  <a:gd name="T63" fmla="*/ 138 h 1453"/>
                  <a:gd name="T64" fmla="*/ 30 w 1133"/>
                  <a:gd name="T65" fmla="*/ 130 h 1453"/>
                  <a:gd name="T66" fmla="*/ 31 w 1133"/>
                  <a:gd name="T67" fmla="*/ 123 h 1453"/>
                  <a:gd name="T68" fmla="*/ 32 w 1133"/>
                  <a:gd name="T69" fmla="*/ 115 h 1453"/>
                  <a:gd name="T70" fmla="*/ 34 w 1133"/>
                  <a:gd name="T71" fmla="*/ 108 h 1453"/>
                  <a:gd name="T72" fmla="*/ 37 w 1133"/>
                  <a:gd name="T73" fmla="*/ 101 h 1453"/>
                  <a:gd name="T74" fmla="*/ 40 w 1133"/>
                  <a:gd name="T75" fmla="*/ 95 h 1453"/>
                  <a:gd name="T76" fmla="*/ 43 w 1133"/>
                  <a:gd name="T77" fmla="*/ 88 h 1453"/>
                  <a:gd name="T78" fmla="*/ 47 w 1133"/>
                  <a:gd name="T79" fmla="*/ 82 h 1453"/>
                  <a:gd name="T80" fmla="*/ 52 w 1133"/>
                  <a:gd name="T81" fmla="*/ 76 h 1453"/>
                  <a:gd name="T82" fmla="*/ 56 w 1133"/>
                  <a:gd name="T83" fmla="*/ 71 h 1453"/>
                  <a:gd name="T84" fmla="*/ 61 w 1133"/>
                  <a:gd name="T85" fmla="*/ 66 h 1453"/>
                  <a:gd name="T86" fmla="*/ 67 w 1133"/>
                  <a:gd name="T87" fmla="*/ 61 h 1453"/>
                  <a:gd name="T88" fmla="*/ 73 w 1133"/>
                  <a:gd name="T89" fmla="*/ 57 h 1453"/>
                  <a:gd name="T90" fmla="*/ 79 w 1133"/>
                  <a:gd name="T91" fmla="*/ 53 h 1453"/>
                  <a:gd name="T92" fmla="*/ 85 w 1133"/>
                  <a:gd name="T93" fmla="*/ 49 h 1453"/>
                  <a:gd name="T94" fmla="*/ 92 w 1133"/>
                  <a:gd name="T95" fmla="*/ 46 h 1453"/>
                  <a:gd name="T96" fmla="*/ 92 w 1133"/>
                  <a:gd name="T97" fmla="*/ 57 h 1453"/>
                  <a:gd name="T98" fmla="*/ 141 w 1133"/>
                  <a:gd name="T99" fmla="*/ 29 h 14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33"/>
                  <a:gd name="T151" fmla="*/ 0 h 1453"/>
                  <a:gd name="T152" fmla="*/ 1133 w 1133"/>
                  <a:gd name="T153" fmla="*/ 1453 h 14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33" h="1453">
                    <a:moveTo>
                      <a:pt x="1133" y="226"/>
                    </a:moveTo>
                    <a:lnTo>
                      <a:pt x="740" y="0"/>
                    </a:lnTo>
                    <a:lnTo>
                      <a:pt x="740" y="112"/>
                    </a:lnTo>
                    <a:lnTo>
                      <a:pt x="661" y="138"/>
                    </a:lnTo>
                    <a:lnTo>
                      <a:pt x="585" y="172"/>
                    </a:lnTo>
                    <a:lnTo>
                      <a:pt x="513" y="210"/>
                    </a:lnTo>
                    <a:lnTo>
                      <a:pt x="444" y="254"/>
                    </a:lnTo>
                    <a:lnTo>
                      <a:pt x="379" y="303"/>
                    </a:lnTo>
                    <a:lnTo>
                      <a:pt x="318" y="357"/>
                    </a:lnTo>
                    <a:lnTo>
                      <a:pt x="262" y="416"/>
                    </a:lnTo>
                    <a:lnTo>
                      <a:pt x="210" y="479"/>
                    </a:lnTo>
                    <a:lnTo>
                      <a:pt x="162" y="546"/>
                    </a:lnTo>
                    <a:lnTo>
                      <a:pt x="121" y="616"/>
                    </a:lnTo>
                    <a:lnTo>
                      <a:pt x="85" y="690"/>
                    </a:lnTo>
                    <a:lnTo>
                      <a:pt x="55" y="767"/>
                    </a:lnTo>
                    <a:lnTo>
                      <a:pt x="31" y="847"/>
                    </a:lnTo>
                    <a:lnTo>
                      <a:pt x="14" y="930"/>
                    </a:lnTo>
                    <a:lnTo>
                      <a:pt x="3" y="1014"/>
                    </a:lnTo>
                    <a:lnTo>
                      <a:pt x="0" y="1102"/>
                    </a:lnTo>
                    <a:lnTo>
                      <a:pt x="1" y="1148"/>
                    </a:lnTo>
                    <a:lnTo>
                      <a:pt x="5" y="1193"/>
                    </a:lnTo>
                    <a:lnTo>
                      <a:pt x="9" y="1238"/>
                    </a:lnTo>
                    <a:lnTo>
                      <a:pt x="16" y="1283"/>
                    </a:lnTo>
                    <a:lnTo>
                      <a:pt x="24" y="1327"/>
                    </a:lnTo>
                    <a:lnTo>
                      <a:pt x="35" y="1369"/>
                    </a:lnTo>
                    <a:lnTo>
                      <a:pt x="47" y="1412"/>
                    </a:lnTo>
                    <a:lnTo>
                      <a:pt x="61" y="1453"/>
                    </a:lnTo>
                    <a:lnTo>
                      <a:pt x="275" y="1330"/>
                    </a:lnTo>
                    <a:lnTo>
                      <a:pt x="260" y="1276"/>
                    </a:lnTo>
                    <a:lnTo>
                      <a:pt x="250" y="1219"/>
                    </a:lnTo>
                    <a:lnTo>
                      <a:pt x="244" y="1161"/>
                    </a:lnTo>
                    <a:lnTo>
                      <a:pt x="242" y="1102"/>
                    </a:lnTo>
                    <a:lnTo>
                      <a:pt x="244" y="1040"/>
                    </a:lnTo>
                    <a:lnTo>
                      <a:pt x="251" y="980"/>
                    </a:lnTo>
                    <a:lnTo>
                      <a:pt x="263" y="920"/>
                    </a:lnTo>
                    <a:lnTo>
                      <a:pt x="279" y="864"/>
                    </a:lnTo>
                    <a:lnTo>
                      <a:pt x="298" y="807"/>
                    </a:lnTo>
                    <a:lnTo>
                      <a:pt x="323" y="754"/>
                    </a:lnTo>
                    <a:lnTo>
                      <a:pt x="350" y="702"/>
                    </a:lnTo>
                    <a:lnTo>
                      <a:pt x="381" y="653"/>
                    </a:lnTo>
                    <a:lnTo>
                      <a:pt x="416" y="607"/>
                    </a:lnTo>
                    <a:lnTo>
                      <a:pt x="454" y="563"/>
                    </a:lnTo>
                    <a:lnTo>
                      <a:pt x="495" y="523"/>
                    </a:lnTo>
                    <a:lnTo>
                      <a:pt x="539" y="485"/>
                    </a:lnTo>
                    <a:lnTo>
                      <a:pt x="586" y="450"/>
                    </a:lnTo>
                    <a:lnTo>
                      <a:pt x="635" y="419"/>
                    </a:lnTo>
                    <a:lnTo>
                      <a:pt x="687" y="392"/>
                    </a:lnTo>
                    <a:lnTo>
                      <a:pt x="741" y="367"/>
                    </a:lnTo>
                    <a:lnTo>
                      <a:pt x="741" y="454"/>
                    </a:lnTo>
                    <a:lnTo>
                      <a:pt x="1133" y="226"/>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02" name="Freeform 64"/>
              <p:cNvSpPr>
                <a:spLocks noChangeAspect="1"/>
              </p:cNvSpPr>
              <p:nvPr/>
            </p:nvSpPr>
            <p:spPr bwMode="auto">
              <a:xfrm>
                <a:off x="5209" y="1981"/>
                <a:ext cx="433" cy="792"/>
              </a:xfrm>
              <a:custGeom>
                <a:avLst/>
                <a:gdLst>
                  <a:gd name="T0" fmla="*/ 98 w 863"/>
                  <a:gd name="T1" fmla="*/ 159 h 1586"/>
                  <a:gd name="T2" fmla="*/ 100 w 863"/>
                  <a:gd name="T3" fmla="*/ 150 h 1586"/>
                  <a:gd name="T4" fmla="*/ 102 w 863"/>
                  <a:gd name="T5" fmla="*/ 141 h 1586"/>
                  <a:gd name="T6" fmla="*/ 102 w 863"/>
                  <a:gd name="T7" fmla="*/ 132 h 1586"/>
                  <a:gd name="T8" fmla="*/ 102 w 863"/>
                  <a:gd name="T9" fmla="*/ 120 h 1586"/>
                  <a:gd name="T10" fmla="*/ 101 w 863"/>
                  <a:gd name="T11" fmla="*/ 109 h 1586"/>
                  <a:gd name="T12" fmla="*/ 100 w 863"/>
                  <a:gd name="T13" fmla="*/ 99 h 1586"/>
                  <a:gd name="T14" fmla="*/ 97 w 863"/>
                  <a:gd name="T15" fmla="*/ 88 h 1586"/>
                  <a:gd name="T16" fmla="*/ 93 w 863"/>
                  <a:gd name="T17" fmla="*/ 78 h 1586"/>
                  <a:gd name="T18" fmla="*/ 88 w 863"/>
                  <a:gd name="T19" fmla="*/ 68 h 1586"/>
                  <a:gd name="T20" fmla="*/ 83 w 863"/>
                  <a:gd name="T21" fmla="*/ 57 h 1586"/>
                  <a:gd name="T22" fmla="*/ 77 w 863"/>
                  <a:gd name="T23" fmla="*/ 49 h 1586"/>
                  <a:gd name="T24" fmla="*/ 70 w 863"/>
                  <a:gd name="T25" fmla="*/ 41 h 1586"/>
                  <a:gd name="T26" fmla="*/ 62 w 863"/>
                  <a:gd name="T27" fmla="*/ 33 h 1586"/>
                  <a:gd name="T28" fmla="*/ 54 w 863"/>
                  <a:gd name="T29" fmla="*/ 25 h 1586"/>
                  <a:gd name="T30" fmla="*/ 46 w 863"/>
                  <a:gd name="T31" fmla="*/ 20 h 1586"/>
                  <a:gd name="T32" fmla="*/ 36 w 863"/>
                  <a:gd name="T33" fmla="*/ 13 h 1586"/>
                  <a:gd name="T34" fmla="*/ 27 w 863"/>
                  <a:gd name="T35" fmla="*/ 9 h 1586"/>
                  <a:gd name="T36" fmla="*/ 16 w 863"/>
                  <a:gd name="T37" fmla="*/ 5 h 1586"/>
                  <a:gd name="T38" fmla="*/ 6 w 863"/>
                  <a:gd name="T39" fmla="*/ 2 h 1586"/>
                  <a:gd name="T40" fmla="*/ 0 w 863"/>
                  <a:gd name="T41" fmla="*/ 31 h 1586"/>
                  <a:gd name="T42" fmla="*/ 15 w 863"/>
                  <a:gd name="T43" fmla="*/ 37 h 1586"/>
                  <a:gd name="T44" fmla="*/ 29 w 863"/>
                  <a:gd name="T45" fmla="*/ 45 h 1586"/>
                  <a:gd name="T46" fmla="*/ 41 w 863"/>
                  <a:gd name="T47" fmla="*/ 54 h 1586"/>
                  <a:gd name="T48" fmla="*/ 52 w 863"/>
                  <a:gd name="T49" fmla="*/ 67 h 1586"/>
                  <a:gd name="T50" fmla="*/ 60 w 863"/>
                  <a:gd name="T51" fmla="*/ 80 h 1586"/>
                  <a:gd name="T52" fmla="*/ 67 w 863"/>
                  <a:gd name="T53" fmla="*/ 94 h 1586"/>
                  <a:gd name="T54" fmla="*/ 71 w 863"/>
                  <a:gd name="T55" fmla="*/ 109 h 1586"/>
                  <a:gd name="T56" fmla="*/ 72 w 863"/>
                  <a:gd name="T57" fmla="*/ 126 h 1586"/>
                  <a:gd name="T58" fmla="*/ 72 w 863"/>
                  <a:gd name="T59" fmla="*/ 138 h 1586"/>
                  <a:gd name="T60" fmla="*/ 70 w 863"/>
                  <a:gd name="T61" fmla="*/ 148 h 1586"/>
                  <a:gd name="T62" fmla="*/ 59 w 863"/>
                  <a:gd name="T63" fmla="*/ 198 h 1586"/>
                  <a:gd name="T64" fmla="*/ 97 w 863"/>
                  <a:gd name="T65" fmla="*/ 164 h 15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3"/>
                  <a:gd name="T100" fmla="*/ 0 h 1586"/>
                  <a:gd name="T101" fmla="*/ 863 w 863"/>
                  <a:gd name="T102" fmla="*/ 1586 h 15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3" h="1586">
                    <a:moveTo>
                      <a:pt x="774" y="1308"/>
                    </a:moveTo>
                    <a:lnTo>
                      <a:pt x="783" y="1272"/>
                    </a:lnTo>
                    <a:lnTo>
                      <a:pt x="793" y="1237"/>
                    </a:lnTo>
                    <a:lnTo>
                      <a:pt x="800" y="1200"/>
                    </a:lnTo>
                    <a:lnTo>
                      <a:pt x="807" y="1163"/>
                    </a:lnTo>
                    <a:lnTo>
                      <a:pt x="811" y="1126"/>
                    </a:lnTo>
                    <a:lnTo>
                      <a:pt x="815" y="1088"/>
                    </a:lnTo>
                    <a:lnTo>
                      <a:pt x="816" y="1050"/>
                    </a:lnTo>
                    <a:lnTo>
                      <a:pt x="817" y="1011"/>
                    </a:lnTo>
                    <a:lnTo>
                      <a:pt x="816" y="965"/>
                    </a:lnTo>
                    <a:lnTo>
                      <a:pt x="812" y="919"/>
                    </a:lnTo>
                    <a:lnTo>
                      <a:pt x="808" y="874"/>
                    </a:lnTo>
                    <a:lnTo>
                      <a:pt x="801" y="829"/>
                    </a:lnTo>
                    <a:lnTo>
                      <a:pt x="793" y="785"/>
                    </a:lnTo>
                    <a:lnTo>
                      <a:pt x="781" y="742"/>
                    </a:lnTo>
                    <a:lnTo>
                      <a:pt x="770" y="699"/>
                    </a:lnTo>
                    <a:lnTo>
                      <a:pt x="755" y="657"/>
                    </a:lnTo>
                    <a:lnTo>
                      <a:pt x="740" y="617"/>
                    </a:lnTo>
                    <a:lnTo>
                      <a:pt x="721" y="577"/>
                    </a:lnTo>
                    <a:lnTo>
                      <a:pt x="703" y="538"/>
                    </a:lnTo>
                    <a:lnTo>
                      <a:pt x="682" y="499"/>
                    </a:lnTo>
                    <a:lnTo>
                      <a:pt x="659" y="462"/>
                    </a:lnTo>
                    <a:lnTo>
                      <a:pt x="636" y="426"/>
                    </a:lnTo>
                    <a:lnTo>
                      <a:pt x="611" y="390"/>
                    </a:lnTo>
                    <a:lnTo>
                      <a:pt x="584" y="357"/>
                    </a:lnTo>
                    <a:lnTo>
                      <a:pt x="555" y="324"/>
                    </a:lnTo>
                    <a:lnTo>
                      <a:pt x="527" y="292"/>
                    </a:lnTo>
                    <a:lnTo>
                      <a:pt x="495" y="261"/>
                    </a:lnTo>
                    <a:lnTo>
                      <a:pt x="464" y="233"/>
                    </a:lnTo>
                    <a:lnTo>
                      <a:pt x="431" y="205"/>
                    </a:lnTo>
                    <a:lnTo>
                      <a:pt x="396" y="178"/>
                    </a:lnTo>
                    <a:lnTo>
                      <a:pt x="362" y="153"/>
                    </a:lnTo>
                    <a:lnTo>
                      <a:pt x="325" y="130"/>
                    </a:lnTo>
                    <a:lnTo>
                      <a:pt x="288" y="108"/>
                    </a:lnTo>
                    <a:lnTo>
                      <a:pt x="249" y="87"/>
                    </a:lnTo>
                    <a:lnTo>
                      <a:pt x="210" y="69"/>
                    </a:lnTo>
                    <a:lnTo>
                      <a:pt x="169" y="52"/>
                    </a:lnTo>
                    <a:lnTo>
                      <a:pt x="128" y="36"/>
                    </a:lnTo>
                    <a:lnTo>
                      <a:pt x="86" y="22"/>
                    </a:lnTo>
                    <a:lnTo>
                      <a:pt x="44" y="10"/>
                    </a:lnTo>
                    <a:lnTo>
                      <a:pt x="0" y="0"/>
                    </a:lnTo>
                    <a:lnTo>
                      <a:pt x="0" y="250"/>
                    </a:lnTo>
                    <a:lnTo>
                      <a:pt x="61" y="269"/>
                    </a:lnTo>
                    <a:lnTo>
                      <a:pt x="120" y="295"/>
                    </a:lnTo>
                    <a:lnTo>
                      <a:pt x="176" y="324"/>
                    </a:lnTo>
                    <a:lnTo>
                      <a:pt x="230" y="357"/>
                    </a:lnTo>
                    <a:lnTo>
                      <a:pt x="281" y="395"/>
                    </a:lnTo>
                    <a:lnTo>
                      <a:pt x="328" y="436"/>
                    </a:lnTo>
                    <a:lnTo>
                      <a:pt x="372" y="481"/>
                    </a:lnTo>
                    <a:lnTo>
                      <a:pt x="412" y="530"/>
                    </a:lnTo>
                    <a:lnTo>
                      <a:pt x="448" y="580"/>
                    </a:lnTo>
                    <a:lnTo>
                      <a:pt x="480" y="636"/>
                    </a:lnTo>
                    <a:lnTo>
                      <a:pt x="508" y="692"/>
                    </a:lnTo>
                    <a:lnTo>
                      <a:pt x="532" y="752"/>
                    </a:lnTo>
                    <a:lnTo>
                      <a:pt x="551" y="814"/>
                    </a:lnTo>
                    <a:lnTo>
                      <a:pt x="563" y="877"/>
                    </a:lnTo>
                    <a:lnTo>
                      <a:pt x="573" y="944"/>
                    </a:lnTo>
                    <a:lnTo>
                      <a:pt x="575" y="1011"/>
                    </a:lnTo>
                    <a:lnTo>
                      <a:pt x="574" y="1055"/>
                    </a:lnTo>
                    <a:lnTo>
                      <a:pt x="570" y="1098"/>
                    </a:lnTo>
                    <a:lnTo>
                      <a:pt x="566" y="1141"/>
                    </a:lnTo>
                    <a:lnTo>
                      <a:pt x="558" y="1183"/>
                    </a:lnTo>
                    <a:lnTo>
                      <a:pt x="471" y="1133"/>
                    </a:lnTo>
                    <a:lnTo>
                      <a:pt x="472" y="1586"/>
                    </a:lnTo>
                    <a:lnTo>
                      <a:pt x="863" y="1359"/>
                    </a:lnTo>
                    <a:lnTo>
                      <a:pt x="774" y="1308"/>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5" name="Group 65"/>
            <p:cNvGrpSpPr>
              <a:grpSpLocks noChangeAspect="1"/>
            </p:cNvGrpSpPr>
            <p:nvPr/>
          </p:nvGrpSpPr>
          <p:grpSpPr bwMode="auto">
            <a:xfrm>
              <a:off x="3275" y="808"/>
              <a:ext cx="1160" cy="1198"/>
              <a:chOff x="4560" y="1914"/>
              <a:chExt cx="1056" cy="1068"/>
            </a:xfrm>
            <a:grpFill/>
          </p:grpSpPr>
          <p:sp>
            <p:nvSpPr>
              <p:cNvPr id="97" name="Freeform 66"/>
              <p:cNvSpPr>
                <a:spLocks noChangeAspect="1"/>
              </p:cNvSpPr>
              <p:nvPr/>
            </p:nvSpPr>
            <p:spPr bwMode="auto">
              <a:xfrm>
                <a:off x="4669" y="2636"/>
                <a:ext cx="793" cy="346"/>
              </a:xfrm>
              <a:custGeom>
                <a:avLst/>
                <a:gdLst>
                  <a:gd name="T0" fmla="*/ 168 w 1585"/>
                  <a:gd name="T1" fmla="*/ 31 h 692"/>
                  <a:gd name="T2" fmla="*/ 161 w 1585"/>
                  <a:gd name="T3" fmla="*/ 38 h 692"/>
                  <a:gd name="T4" fmla="*/ 153 w 1585"/>
                  <a:gd name="T5" fmla="*/ 43 h 692"/>
                  <a:gd name="T6" fmla="*/ 145 w 1585"/>
                  <a:gd name="T7" fmla="*/ 46 h 692"/>
                  <a:gd name="T8" fmla="*/ 136 w 1585"/>
                  <a:gd name="T9" fmla="*/ 50 h 692"/>
                  <a:gd name="T10" fmla="*/ 127 w 1585"/>
                  <a:gd name="T11" fmla="*/ 53 h 692"/>
                  <a:gd name="T12" fmla="*/ 117 w 1585"/>
                  <a:gd name="T13" fmla="*/ 55 h 692"/>
                  <a:gd name="T14" fmla="*/ 107 w 1585"/>
                  <a:gd name="T15" fmla="*/ 56 h 692"/>
                  <a:gd name="T16" fmla="*/ 98 w 1585"/>
                  <a:gd name="T17" fmla="*/ 56 h 692"/>
                  <a:gd name="T18" fmla="*/ 89 w 1585"/>
                  <a:gd name="T19" fmla="*/ 55 h 692"/>
                  <a:gd name="T20" fmla="*/ 81 w 1585"/>
                  <a:gd name="T21" fmla="*/ 53 h 692"/>
                  <a:gd name="T22" fmla="*/ 73 w 1585"/>
                  <a:gd name="T23" fmla="*/ 51 h 692"/>
                  <a:gd name="T24" fmla="*/ 65 w 1585"/>
                  <a:gd name="T25" fmla="*/ 48 h 692"/>
                  <a:gd name="T26" fmla="*/ 57 w 1585"/>
                  <a:gd name="T27" fmla="*/ 45 h 692"/>
                  <a:gd name="T28" fmla="*/ 50 w 1585"/>
                  <a:gd name="T29" fmla="*/ 41 h 692"/>
                  <a:gd name="T30" fmla="*/ 43 w 1585"/>
                  <a:gd name="T31" fmla="*/ 37 h 692"/>
                  <a:gd name="T32" fmla="*/ 50 w 1585"/>
                  <a:gd name="T33" fmla="*/ 28 h 692"/>
                  <a:gd name="T34" fmla="*/ 1 w 1585"/>
                  <a:gd name="T35" fmla="*/ 56 h 692"/>
                  <a:gd name="T36" fmla="*/ 17 w 1585"/>
                  <a:gd name="T37" fmla="*/ 54 h 692"/>
                  <a:gd name="T38" fmla="*/ 26 w 1585"/>
                  <a:gd name="T39" fmla="*/ 61 h 692"/>
                  <a:gd name="T40" fmla="*/ 36 w 1585"/>
                  <a:gd name="T41" fmla="*/ 69 h 692"/>
                  <a:gd name="T42" fmla="*/ 47 w 1585"/>
                  <a:gd name="T43" fmla="*/ 75 h 692"/>
                  <a:gd name="T44" fmla="*/ 59 w 1585"/>
                  <a:gd name="T45" fmla="*/ 79 h 692"/>
                  <a:gd name="T46" fmla="*/ 71 w 1585"/>
                  <a:gd name="T47" fmla="*/ 83 h 692"/>
                  <a:gd name="T48" fmla="*/ 83 w 1585"/>
                  <a:gd name="T49" fmla="*/ 85 h 692"/>
                  <a:gd name="T50" fmla="*/ 96 w 1585"/>
                  <a:gd name="T51" fmla="*/ 87 h 692"/>
                  <a:gd name="T52" fmla="*/ 106 w 1585"/>
                  <a:gd name="T53" fmla="*/ 87 h 692"/>
                  <a:gd name="T54" fmla="*/ 113 w 1585"/>
                  <a:gd name="T55" fmla="*/ 87 h 692"/>
                  <a:gd name="T56" fmla="*/ 120 w 1585"/>
                  <a:gd name="T57" fmla="*/ 86 h 692"/>
                  <a:gd name="T58" fmla="*/ 127 w 1585"/>
                  <a:gd name="T59" fmla="*/ 85 h 692"/>
                  <a:gd name="T60" fmla="*/ 134 w 1585"/>
                  <a:gd name="T61" fmla="*/ 83 h 692"/>
                  <a:gd name="T62" fmla="*/ 140 w 1585"/>
                  <a:gd name="T63" fmla="*/ 81 h 692"/>
                  <a:gd name="T64" fmla="*/ 147 w 1585"/>
                  <a:gd name="T65" fmla="*/ 79 h 692"/>
                  <a:gd name="T66" fmla="*/ 153 w 1585"/>
                  <a:gd name="T67" fmla="*/ 77 h 692"/>
                  <a:gd name="T68" fmla="*/ 159 w 1585"/>
                  <a:gd name="T69" fmla="*/ 74 h 692"/>
                  <a:gd name="T70" fmla="*/ 165 w 1585"/>
                  <a:gd name="T71" fmla="*/ 71 h 692"/>
                  <a:gd name="T72" fmla="*/ 171 w 1585"/>
                  <a:gd name="T73" fmla="*/ 67 h 692"/>
                  <a:gd name="T74" fmla="*/ 176 w 1585"/>
                  <a:gd name="T75" fmla="*/ 63 h 692"/>
                  <a:gd name="T76" fmla="*/ 182 w 1585"/>
                  <a:gd name="T77" fmla="*/ 59 h 692"/>
                  <a:gd name="T78" fmla="*/ 187 w 1585"/>
                  <a:gd name="T79" fmla="*/ 55 h 692"/>
                  <a:gd name="T80" fmla="*/ 192 w 1585"/>
                  <a:gd name="T81" fmla="*/ 50 h 692"/>
                  <a:gd name="T82" fmla="*/ 196 w 1585"/>
                  <a:gd name="T83" fmla="*/ 45 h 692"/>
                  <a:gd name="T84" fmla="*/ 172 w 1585"/>
                  <a:gd name="T85" fmla="*/ 28 h 6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85"/>
                  <a:gd name="T130" fmla="*/ 0 h 692"/>
                  <a:gd name="T131" fmla="*/ 1585 w 1585"/>
                  <a:gd name="T132" fmla="*/ 692 h 6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85" h="692">
                    <a:moveTo>
                      <a:pt x="1369" y="224"/>
                    </a:moveTo>
                    <a:lnTo>
                      <a:pt x="1341" y="250"/>
                    </a:lnTo>
                    <a:lnTo>
                      <a:pt x="1313" y="274"/>
                    </a:lnTo>
                    <a:lnTo>
                      <a:pt x="1283" y="297"/>
                    </a:lnTo>
                    <a:lnTo>
                      <a:pt x="1252" y="319"/>
                    </a:lnTo>
                    <a:lnTo>
                      <a:pt x="1221" y="338"/>
                    </a:lnTo>
                    <a:lnTo>
                      <a:pt x="1188" y="357"/>
                    </a:lnTo>
                    <a:lnTo>
                      <a:pt x="1154" y="374"/>
                    </a:lnTo>
                    <a:lnTo>
                      <a:pt x="1120" y="389"/>
                    </a:lnTo>
                    <a:lnTo>
                      <a:pt x="1084" y="403"/>
                    </a:lnTo>
                    <a:lnTo>
                      <a:pt x="1048" y="416"/>
                    </a:lnTo>
                    <a:lnTo>
                      <a:pt x="1010" y="426"/>
                    </a:lnTo>
                    <a:lnTo>
                      <a:pt x="973" y="434"/>
                    </a:lnTo>
                    <a:lnTo>
                      <a:pt x="934" y="441"/>
                    </a:lnTo>
                    <a:lnTo>
                      <a:pt x="895" y="447"/>
                    </a:lnTo>
                    <a:lnTo>
                      <a:pt x="856" y="449"/>
                    </a:lnTo>
                    <a:lnTo>
                      <a:pt x="816" y="450"/>
                    </a:lnTo>
                    <a:lnTo>
                      <a:pt x="780" y="449"/>
                    </a:lnTo>
                    <a:lnTo>
                      <a:pt x="745" y="447"/>
                    </a:lnTo>
                    <a:lnTo>
                      <a:pt x="711" y="443"/>
                    </a:lnTo>
                    <a:lnTo>
                      <a:pt x="676" y="438"/>
                    </a:lnTo>
                    <a:lnTo>
                      <a:pt x="643" y="431"/>
                    </a:lnTo>
                    <a:lnTo>
                      <a:pt x="609" y="423"/>
                    </a:lnTo>
                    <a:lnTo>
                      <a:pt x="577" y="413"/>
                    </a:lnTo>
                    <a:lnTo>
                      <a:pt x="545" y="402"/>
                    </a:lnTo>
                    <a:lnTo>
                      <a:pt x="514" y="390"/>
                    </a:lnTo>
                    <a:lnTo>
                      <a:pt x="483" y="376"/>
                    </a:lnTo>
                    <a:lnTo>
                      <a:pt x="453" y="362"/>
                    </a:lnTo>
                    <a:lnTo>
                      <a:pt x="424" y="345"/>
                    </a:lnTo>
                    <a:lnTo>
                      <a:pt x="395" y="328"/>
                    </a:lnTo>
                    <a:lnTo>
                      <a:pt x="367" y="311"/>
                    </a:lnTo>
                    <a:lnTo>
                      <a:pt x="341" y="291"/>
                    </a:lnTo>
                    <a:lnTo>
                      <a:pt x="314" y="271"/>
                    </a:lnTo>
                    <a:lnTo>
                      <a:pt x="393" y="226"/>
                    </a:lnTo>
                    <a:lnTo>
                      <a:pt x="0" y="0"/>
                    </a:lnTo>
                    <a:lnTo>
                      <a:pt x="1" y="454"/>
                    </a:lnTo>
                    <a:lnTo>
                      <a:pt x="94" y="398"/>
                    </a:lnTo>
                    <a:lnTo>
                      <a:pt x="130" y="432"/>
                    </a:lnTo>
                    <a:lnTo>
                      <a:pt x="167" y="463"/>
                    </a:lnTo>
                    <a:lnTo>
                      <a:pt x="206" y="493"/>
                    </a:lnTo>
                    <a:lnTo>
                      <a:pt x="246" y="520"/>
                    </a:lnTo>
                    <a:lnTo>
                      <a:pt x="288" y="547"/>
                    </a:lnTo>
                    <a:lnTo>
                      <a:pt x="330" y="571"/>
                    </a:lnTo>
                    <a:lnTo>
                      <a:pt x="374" y="593"/>
                    </a:lnTo>
                    <a:lnTo>
                      <a:pt x="420" y="614"/>
                    </a:lnTo>
                    <a:lnTo>
                      <a:pt x="466" y="631"/>
                    </a:lnTo>
                    <a:lnTo>
                      <a:pt x="514" y="647"/>
                    </a:lnTo>
                    <a:lnTo>
                      <a:pt x="562" y="661"/>
                    </a:lnTo>
                    <a:lnTo>
                      <a:pt x="610" y="671"/>
                    </a:lnTo>
                    <a:lnTo>
                      <a:pt x="661" y="680"/>
                    </a:lnTo>
                    <a:lnTo>
                      <a:pt x="712" y="687"/>
                    </a:lnTo>
                    <a:lnTo>
                      <a:pt x="764" y="691"/>
                    </a:lnTo>
                    <a:lnTo>
                      <a:pt x="816" y="692"/>
                    </a:lnTo>
                    <a:lnTo>
                      <a:pt x="844" y="692"/>
                    </a:lnTo>
                    <a:lnTo>
                      <a:pt x="873" y="691"/>
                    </a:lnTo>
                    <a:lnTo>
                      <a:pt x="901" y="689"/>
                    </a:lnTo>
                    <a:lnTo>
                      <a:pt x="928" y="686"/>
                    </a:lnTo>
                    <a:lnTo>
                      <a:pt x="956" y="683"/>
                    </a:lnTo>
                    <a:lnTo>
                      <a:pt x="984" y="678"/>
                    </a:lnTo>
                    <a:lnTo>
                      <a:pt x="1011" y="674"/>
                    </a:lnTo>
                    <a:lnTo>
                      <a:pt x="1039" y="668"/>
                    </a:lnTo>
                    <a:lnTo>
                      <a:pt x="1066" y="662"/>
                    </a:lnTo>
                    <a:lnTo>
                      <a:pt x="1092" y="655"/>
                    </a:lnTo>
                    <a:lnTo>
                      <a:pt x="1119" y="647"/>
                    </a:lnTo>
                    <a:lnTo>
                      <a:pt x="1144" y="639"/>
                    </a:lnTo>
                    <a:lnTo>
                      <a:pt x="1169" y="630"/>
                    </a:lnTo>
                    <a:lnTo>
                      <a:pt x="1195" y="619"/>
                    </a:lnTo>
                    <a:lnTo>
                      <a:pt x="1220" y="610"/>
                    </a:lnTo>
                    <a:lnTo>
                      <a:pt x="1244" y="599"/>
                    </a:lnTo>
                    <a:lnTo>
                      <a:pt x="1268" y="587"/>
                    </a:lnTo>
                    <a:lnTo>
                      <a:pt x="1293" y="576"/>
                    </a:lnTo>
                    <a:lnTo>
                      <a:pt x="1317" y="563"/>
                    </a:lnTo>
                    <a:lnTo>
                      <a:pt x="1340" y="549"/>
                    </a:lnTo>
                    <a:lnTo>
                      <a:pt x="1363" y="535"/>
                    </a:lnTo>
                    <a:lnTo>
                      <a:pt x="1385" y="520"/>
                    </a:lnTo>
                    <a:lnTo>
                      <a:pt x="1407" y="505"/>
                    </a:lnTo>
                    <a:lnTo>
                      <a:pt x="1429" y="490"/>
                    </a:lnTo>
                    <a:lnTo>
                      <a:pt x="1449" y="474"/>
                    </a:lnTo>
                    <a:lnTo>
                      <a:pt x="1470" y="458"/>
                    </a:lnTo>
                    <a:lnTo>
                      <a:pt x="1491" y="441"/>
                    </a:lnTo>
                    <a:lnTo>
                      <a:pt x="1510" y="423"/>
                    </a:lnTo>
                    <a:lnTo>
                      <a:pt x="1530" y="405"/>
                    </a:lnTo>
                    <a:lnTo>
                      <a:pt x="1548" y="387"/>
                    </a:lnTo>
                    <a:lnTo>
                      <a:pt x="1567" y="367"/>
                    </a:lnTo>
                    <a:lnTo>
                      <a:pt x="1585" y="348"/>
                    </a:lnTo>
                    <a:lnTo>
                      <a:pt x="1369" y="224"/>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8" name="Freeform 67"/>
              <p:cNvSpPr>
                <a:spLocks noChangeAspect="1"/>
              </p:cNvSpPr>
              <p:nvPr/>
            </p:nvSpPr>
            <p:spPr bwMode="auto">
              <a:xfrm>
                <a:off x="4560" y="1914"/>
                <a:ext cx="566" cy="727"/>
              </a:xfrm>
              <a:custGeom>
                <a:avLst/>
                <a:gdLst>
                  <a:gd name="T0" fmla="*/ 141 w 1133"/>
                  <a:gd name="T1" fmla="*/ 29 h 1453"/>
                  <a:gd name="T2" fmla="*/ 92 w 1133"/>
                  <a:gd name="T3" fmla="*/ 0 h 1453"/>
                  <a:gd name="T4" fmla="*/ 92 w 1133"/>
                  <a:gd name="T5" fmla="*/ 14 h 1453"/>
                  <a:gd name="T6" fmla="*/ 82 w 1133"/>
                  <a:gd name="T7" fmla="*/ 18 h 1453"/>
                  <a:gd name="T8" fmla="*/ 73 w 1133"/>
                  <a:gd name="T9" fmla="*/ 22 h 1453"/>
                  <a:gd name="T10" fmla="*/ 64 w 1133"/>
                  <a:gd name="T11" fmla="*/ 27 h 1453"/>
                  <a:gd name="T12" fmla="*/ 55 w 1133"/>
                  <a:gd name="T13" fmla="*/ 32 h 1453"/>
                  <a:gd name="T14" fmla="*/ 47 w 1133"/>
                  <a:gd name="T15" fmla="*/ 38 h 1453"/>
                  <a:gd name="T16" fmla="*/ 39 w 1133"/>
                  <a:gd name="T17" fmla="*/ 45 h 1453"/>
                  <a:gd name="T18" fmla="*/ 32 w 1133"/>
                  <a:gd name="T19" fmla="*/ 52 h 1453"/>
                  <a:gd name="T20" fmla="*/ 26 w 1133"/>
                  <a:gd name="T21" fmla="*/ 60 h 1453"/>
                  <a:gd name="T22" fmla="*/ 20 w 1133"/>
                  <a:gd name="T23" fmla="*/ 69 h 1453"/>
                  <a:gd name="T24" fmla="*/ 15 w 1133"/>
                  <a:gd name="T25" fmla="*/ 77 h 1453"/>
                  <a:gd name="T26" fmla="*/ 10 w 1133"/>
                  <a:gd name="T27" fmla="*/ 87 h 1453"/>
                  <a:gd name="T28" fmla="*/ 6 w 1133"/>
                  <a:gd name="T29" fmla="*/ 96 h 1453"/>
                  <a:gd name="T30" fmla="*/ 3 w 1133"/>
                  <a:gd name="T31" fmla="*/ 106 h 1453"/>
                  <a:gd name="T32" fmla="*/ 1 w 1133"/>
                  <a:gd name="T33" fmla="*/ 117 h 1453"/>
                  <a:gd name="T34" fmla="*/ 0 w 1133"/>
                  <a:gd name="T35" fmla="*/ 127 h 1453"/>
                  <a:gd name="T36" fmla="*/ 0 w 1133"/>
                  <a:gd name="T37" fmla="*/ 138 h 1453"/>
                  <a:gd name="T38" fmla="*/ 0 w 1133"/>
                  <a:gd name="T39" fmla="*/ 144 h 1453"/>
                  <a:gd name="T40" fmla="*/ 0 w 1133"/>
                  <a:gd name="T41" fmla="*/ 150 h 1453"/>
                  <a:gd name="T42" fmla="*/ 1 w 1133"/>
                  <a:gd name="T43" fmla="*/ 155 h 1453"/>
                  <a:gd name="T44" fmla="*/ 2 w 1133"/>
                  <a:gd name="T45" fmla="*/ 161 h 1453"/>
                  <a:gd name="T46" fmla="*/ 3 w 1133"/>
                  <a:gd name="T47" fmla="*/ 166 h 1453"/>
                  <a:gd name="T48" fmla="*/ 4 w 1133"/>
                  <a:gd name="T49" fmla="*/ 172 h 1453"/>
                  <a:gd name="T50" fmla="*/ 5 w 1133"/>
                  <a:gd name="T51" fmla="*/ 177 h 1453"/>
                  <a:gd name="T52" fmla="*/ 7 w 1133"/>
                  <a:gd name="T53" fmla="*/ 182 h 1453"/>
                  <a:gd name="T54" fmla="*/ 34 w 1133"/>
                  <a:gd name="T55" fmla="*/ 167 h 1453"/>
                  <a:gd name="T56" fmla="*/ 32 w 1133"/>
                  <a:gd name="T57" fmla="*/ 160 h 1453"/>
                  <a:gd name="T58" fmla="*/ 31 w 1133"/>
                  <a:gd name="T59" fmla="*/ 153 h 1453"/>
                  <a:gd name="T60" fmla="*/ 30 w 1133"/>
                  <a:gd name="T61" fmla="*/ 146 h 1453"/>
                  <a:gd name="T62" fmla="*/ 30 w 1133"/>
                  <a:gd name="T63" fmla="*/ 138 h 1453"/>
                  <a:gd name="T64" fmla="*/ 30 w 1133"/>
                  <a:gd name="T65" fmla="*/ 130 h 1453"/>
                  <a:gd name="T66" fmla="*/ 31 w 1133"/>
                  <a:gd name="T67" fmla="*/ 123 h 1453"/>
                  <a:gd name="T68" fmla="*/ 32 w 1133"/>
                  <a:gd name="T69" fmla="*/ 115 h 1453"/>
                  <a:gd name="T70" fmla="*/ 34 w 1133"/>
                  <a:gd name="T71" fmla="*/ 108 h 1453"/>
                  <a:gd name="T72" fmla="*/ 37 w 1133"/>
                  <a:gd name="T73" fmla="*/ 101 h 1453"/>
                  <a:gd name="T74" fmla="*/ 40 w 1133"/>
                  <a:gd name="T75" fmla="*/ 95 h 1453"/>
                  <a:gd name="T76" fmla="*/ 43 w 1133"/>
                  <a:gd name="T77" fmla="*/ 88 h 1453"/>
                  <a:gd name="T78" fmla="*/ 47 w 1133"/>
                  <a:gd name="T79" fmla="*/ 82 h 1453"/>
                  <a:gd name="T80" fmla="*/ 52 w 1133"/>
                  <a:gd name="T81" fmla="*/ 76 h 1453"/>
                  <a:gd name="T82" fmla="*/ 56 w 1133"/>
                  <a:gd name="T83" fmla="*/ 71 h 1453"/>
                  <a:gd name="T84" fmla="*/ 61 w 1133"/>
                  <a:gd name="T85" fmla="*/ 66 h 1453"/>
                  <a:gd name="T86" fmla="*/ 67 w 1133"/>
                  <a:gd name="T87" fmla="*/ 61 h 1453"/>
                  <a:gd name="T88" fmla="*/ 73 w 1133"/>
                  <a:gd name="T89" fmla="*/ 57 h 1453"/>
                  <a:gd name="T90" fmla="*/ 79 w 1133"/>
                  <a:gd name="T91" fmla="*/ 53 h 1453"/>
                  <a:gd name="T92" fmla="*/ 85 w 1133"/>
                  <a:gd name="T93" fmla="*/ 49 h 1453"/>
                  <a:gd name="T94" fmla="*/ 92 w 1133"/>
                  <a:gd name="T95" fmla="*/ 46 h 1453"/>
                  <a:gd name="T96" fmla="*/ 92 w 1133"/>
                  <a:gd name="T97" fmla="*/ 57 h 1453"/>
                  <a:gd name="T98" fmla="*/ 141 w 1133"/>
                  <a:gd name="T99" fmla="*/ 29 h 14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33"/>
                  <a:gd name="T151" fmla="*/ 0 h 1453"/>
                  <a:gd name="T152" fmla="*/ 1133 w 1133"/>
                  <a:gd name="T153" fmla="*/ 1453 h 14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33" h="1453">
                    <a:moveTo>
                      <a:pt x="1133" y="226"/>
                    </a:moveTo>
                    <a:lnTo>
                      <a:pt x="740" y="0"/>
                    </a:lnTo>
                    <a:lnTo>
                      <a:pt x="740" y="112"/>
                    </a:lnTo>
                    <a:lnTo>
                      <a:pt x="661" y="138"/>
                    </a:lnTo>
                    <a:lnTo>
                      <a:pt x="585" y="172"/>
                    </a:lnTo>
                    <a:lnTo>
                      <a:pt x="513" y="210"/>
                    </a:lnTo>
                    <a:lnTo>
                      <a:pt x="444" y="254"/>
                    </a:lnTo>
                    <a:lnTo>
                      <a:pt x="379" y="303"/>
                    </a:lnTo>
                    <a:lnTo>
                      <a:pt x="318" y="357"/>
                    </a:lnTo>
                    <a:lnTo>
                      <a:pt x="262" y="416"/>
                    </a:lnTo>
                    <a:lnTo>
                      <a:pt x="210" y="479"/>
                    </a:lnTo>
                    <a:lnTo>
                      <a:pt x="162" y="546"/>
                    </a:lnTo>
                    <a:lnTo>
                      <a:pt x="121" y="616"/>
                    </a:lnTo>
                    <a:lnTo>
                      <a:pt x="85" y="690"/>
                    </a:lnTo>
                    <a:lnTo>
                      <a:pt x="55" y="767"/>
                    </a:lnTo>
                    <a:lnTo>
                      <a:pt x="31" y="847"/>
                    </a:lnTo>
                    <a:lnTo>
                      <a:pt x="14" y="930"/>
                    </a:lnTo>
                    <a:lnTo>
                      <a:pt x="3" y="1014"/>
                    </a:lnTo>
                    <a:lnTo>
                      <a:pt x="0" y="1102"/>
                    </a:lnTo>
                    <a:lnTo>
                      <a:pt x="1" y="1148"/>
                    </a:lnTo>
                    <a:lnTo>
                      <a:pt x="5" y="1193"/>
                    </a:lnTo>
                    <a:lnTo>
                      <a:pt x="9" y="1238"/>
                    </a:lnTo>
                    <a:lnTo>
                      <a:pt x="16" y="1283"/>
                    </a:lnTo>
                    <a:lnTo>
                      <a:pt x="24" y="1327"/>
                    </a:lnTo>
                    <a:lnTo>
                      <a:pt x="35" y="1369"/>
                    </a:lnTo>
                    <a:lnTo>
                      <a:pt x="47" y="1412"/>
                    </a:lnTo>
                    <a:lnTo>
                      <a:pt x="61" y="1453"/>
                    </a:lnTo>
                    <a:lnTo>
                      <a:pt x="275" y="1330"/>
                    </a:lnTo>
                    <a:lnTo>
                      <a:pt x="260" y="1276"/>
                    </a:lnTo>
                    <a:lnTo>
                      <a:pt x="250" y="1219"/>
                    </a:lnTo>
                    <a:lnTo>
                      <a:pt x="244" y="1161"/>
                    </a:lnTo>
                    <a:lnTo>
                      <a:pt x="242" y="1102"/>
                    </a:lnTo>
                    <a:lnTo>
                      <a:pt x="244" y="1040"/>
                    </a:lnTo>
                    <a:lnTo>
                      <a:pt x="251" y="980"/>
                    </a:lnTo>
                    <a:lnTo>
                      <a:pt x="263" y="920"/>
                    </a:lnTo>
                    <a:lnTo>
                      <a:pt x="279" y="864"/>
                    </a:lnTo>
                    <a:lnTo>
                      <a:pt x="298" y="807"/>
                    </a:lnTo>
                    <a:lnTo>
                      <a:pt x="323" y="754"/>
                    </a:lnTo>
                    <a:lnTo>
                      <a:pt x="350" y="702"/>
                    </a:lnTo>
                    <a:lnTo>
                      <a:pt x="381" y="653"/>
                    </a:lnTo>
                    <a:lnTo>
                      <a:pt x="416" y="607"/>
                    </a:lnTo>
                    <a:lnTo>
                      <a:pt x="454" y="563"/>
                    </a:lnTo>
                    <a:lnTo>
                      <a:pt x="495" y="523"/>
                    </a:lnTo>
                    <a:lnTo>
                      <a:pt x="539" y="485"/>
                    </a:lnTo>
                    <a:lnTo>
                      <a:pt x="586" y="450"/>
                    </a:lnTo>
                    <a:lnTo>
                      <a:pt x="635" y="419"/>
                    </a:lnTo>
                    <a:lnTo>
                      <a:pt x="687" y="392"/>
                    </a:lnTo>
                    <a:lnTo>
                      <a:pt x="741" y="367"/>
                    </a:lnTo>
                    <a:lnTo>
                      <a:pt x="741" y="454"/>
                    </a:lnTo>
                    <a:lnTo>
                      <a:pt x="1133" y="226"/>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9" name="Freeform 68"/>
              <p:cNvSpPr>
                <a:spLocks noChangeAspect="1"/>
              </p:cNvSpPr>
              <p:nvPr/>
            </p:nvSpPr>
            <p:spPr bwMode="auto">
              <a:xfrm>
                <a:off x="5184" y="1959"/>
                <a:ext cx="432" cy="793"/>
              </a:xfrm>
              <a:custGeom>
                <a:avLst/>
                <a:gdLst>
                  <a:gd name="T0" fmla="*/ 98 w 863"/>
                  <a:gd name="T1" fmla="*/ 159 h 1586"/>
                  <a:gd name="T2" fmla="*/ 100 w 863"/>
                  <a:gd name="T3" fmla="*/ 150 h 1586"/>
                  <a:gd name="T4" fmla="*/ 102 w 863"/>
                  <a:gd name="T5" fmla="*/ 141 h 1586"/>
                  <a:gd name="T6" fmla="*/ 102 w 863"/>
                  <a:gd name="T7" fmla="*/ 132 h 1586"/>
                  <a:gd name="T8" fmla="*/ 102 w 863"/>
                  <a:gd name="T9" fmla="*/ 120 h 1586"/>
                  <a:gd name="T10" fmla="*/ 101 w 863"/>
                  <a:gd name="T11" fmla="*/ 109 h 1586"/>
                  <a:gd name="T12" fmla="*/ 100 w 863"/>
                  <a:gd name="T13" fmla="*/ 99 h 1586"/>
                  <a:gd name="T14" fmla="*/ 97 w 863"/>
                  <a:gd name="T15" fmla="*/ 88 h 1586"/>
                  <a:gd name="T16" fmla="*/ 93 w 863"/>
                  <a:gd name="T17" fmla="*/ 78 h 1586"/>
                  <a:gd name="T18" fmla="*/ 88 w 863"/>
                  <a:gd name="T19" fmla="*/ 68 h 1586"/>
                  <a:gd name="T20" fmla="*/ 83 w 863"/>
                  <a:gd name="T21" fmla="*/ 57 h 1586"/>
                  <a:gd name="T22" fmla="*/ 77 w 863"/>
                  <a:gd name="T23" fmla="*/ 49 h 1586"/>
                  <a:gd name="T24" fmla="*/ 70 w 863"/>
                  <a:gd name="T25" fmla="*/ 41 h 1586"/>
                  <a:gd name="T26" fmla="*/ 62 w 863"/>
                  <a:gd name="T27" fmla="*/ 33 h 1586"/>
                  <a:gd name="T28" fmla="*/ 54 w 863"/>
                  <a:gd name="T29" fmla="*/ 25 h 1586"/>
                  <a:gd name="T30" fmla="*/ 46 w 863"/>
                  <a:gd name="T31" fmla="*/ 20 h 1586"/>
                  <a:gd name="T32" fmla="*/ 36 w 863"/>
                  <a:gd name="T33" fmla="*/ 13 h 1586"/>
                  <a:gd name="T34" fmla="*/ 27 w 863"/>
                  <a:gd name="T35" fmla="*/ 9 h 1586"/>
                  <a:gd name="T36" fmla="*/ 16 w 863"/>
                  <a:gd name="T37" fmla="*/ 5 h 1586"/>
                  <a:gd name="T38" fmla="*/ 6 w 863"/>
                  <a:gd name="T39" fmla="*/ 2 h 1586"/>
                  <a:gd name="T40" fmla="*/ 0 w 863"/>
                  <a:gd name="T41" fmla="*/ 31 h 1586"/>
                  <a:gd name="T42" fmla="*/ 15 w 863"/>
                  <a:gd name="T43" fmla="*/ 37 h 1586"/>
                  <a:gd name="T44" fmla="*/ 29 w 863"/>
                  <a:gd name="T45" fmla="*/ 45 h 1586"/>
                  <a:gd name="T46" fmla="*/ 41 w 863"/>
                  <a:gd name="T47" fmla="*/ 54 h 1586"/>
                  <a:gd name="T48" fmla="*/ 52 w 863"/>
                  <a:gd name="T49" fmla="*/ 67 h 1586"/>
                  <a:gd name="T50" fmla="*/ 60 w 863"/>
                  <a:gd name="T51" fmla="*/ 80 h 1586"/>
                  <a:gd name="T52" fmla="*/ 67 w 863"/>
                  <a:gd name="T53" fmla="*/ 94 h 1586"/>
                  <a:gd name="T54" fmla="*/ 71 w 863"/>
                  <a:gd name="T55" fmla="*/ 109 h 1586"/>
                  <a:gd name="T56" fmla="*/ 72 w 863"/>
                  <a:gd name="T57" fmla="*/ 126 h 1586"/>
                  <a:gd name="T58" fmla="*/ 72 w 863"/>
                  <a:gd name="T59" fmla="*/ 138 h 1586"/>
                  <a:gd name="T60" fmla="*/ 70 w 863"/>
                  <a:gd name="T61" fmla="*/ 148 h 1586"/>
                  <a:gd name="T62" fmla="*/ 59 w 863"/>
                  <a:gd name="T63" fmla="*/ 198 h 1586"/>
                  <a:gd name="T64" fmla="*/ 97 w 863"/>
                  <a:gd name="T65" fmla="*/ 164 h 15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3"/>
                  <a:gd name="T100" fmla="*/ 0 h 1586"/>
                  <a:gd name="T101" fmla="*/ 863 w 863"/>
                  <a:gd name="T102" fmla="*/ 1586 h 15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3" h="1586">
                    <a:moveTo>
                      <a:pt x="774" y="1308"/>
                    </a:moveTo>
                    <a:lnTo>
                      <a:pt x="783" y="1272"/>
                    </a:lnTo>
                    <a:lnTo>
                      <a:pt x="793" y="1237"/>
                    </a:lnTo>
                    <a:lnTo>
                      <a:pt x="800" y="1200"/>
                    </a:lnTo>
                    <a:lnTo>
                      <a:pt x="807" y="1163"/>
                    </a:lnTo>
                    <a:lnTo>
                      <a:pt x="811" y="1126"/>
                    </a:lnTo>
                    <a:lnTo>
                      <a:pt x="815" y="1088"/>
                    </a:lnTo>
                    <a:lnTo>
                      <a:pt x="816" y="1050"/>
                    </a:lnTo>
                    <a:lnTo>
                      <a:pt x="817" y="1011"/>
                    </a:lnTo>
                    <a:lnTo>
                      <a:pt x="816" y="965"/>
                    </a:lnTo>
                    <a:lnTo>
                      <a:pt x="812" y="919"/>
                    </a:lnTo>
                    <a:lnTo>
                      <a:pt x="808" y="874"/>
                    </a:lnTo>
                    <a:lnTo>
                      <a:pt x="801" y="829"/>
                    </a:lnTo>
                    <a:lnTo>
                      <a:pt x="793" y="785"/>
                    </a:lnTo>
                    <a:lnTo>
                      <a:pt x="781" y="742"/>
                    </a:lnTo>
                    <a:lnTo>
                      <a:pt x="770" y="699"/>
                    </a:lnTo>
                    <a:lnTo>
                      <a:pt x="755" y="657"/>
                    </a:lnTo>
                    <a:lnTo>
                      <a:pt x="740" y="617"/>
                    </a:lnTo>
                    <a:lnTo>
                      <a:pt x="721" y="577"/>
                    </a:lnTo>
                    <a:lnTo>
                      <a:pt x="703" y="538"/>
                    </a:lnTo>
                    <a:lnTo>
                      <a:pt x="682" y="499"/>
                    </a:lnTo>
                    <a:lnTo>
                      <a:pt x="659" y="462"/>
                    </a:lnTo>
                    <a:lnTo>
                      <a:pt x="636" y="426"/>
                    </a:lnTo>
                    <a:lnTo>
                      <a:pt x="611" y="390"/>
                    </a:lnTo>
                    <a:lnTo>
                      <a:pt x="584" y="357"/>
                    </a:lnTo>
                    <a:lnTo>
                      <a:pt x="555" y="324"/>
                    </a:lnTo>
                    <a:lnTo>
                      <a:pt x="527" y="292"/>
                    </a:lnTo>
                    <a:lnTo>
                      <a:pt x="495" y="261"/>
                    </a:lnTo>
                    <a:lnTo>
                      <a:pt x="464" y="233"/>
                    </a:lnTo>
                    <a:lnTo>
                      <a:pt x="431" y="205"/>
                    </a:lnTo>
                    <a:lnTo>
                      <a:pt x="396" y="178"/>
                    </a:lnTo>
                    <a:lnTo>
                      <a:pt x="362" y="153"/>
                    </a:lnTo>
                    <a:lnTo>
                      <a:pt x="325" y="130"/>
                    </a:lnTo>
                    <a:lnTo>
                      <a:pt x="288" y="108"/>
                    </a:lnTo>
                    <a:lnTo>
                      <a:pt x="249" y="87"/>
                    </a:lnTo>
                    <a:lnTo>
                      <a:pt x="210" y="69"/>
                    </a:lnTo>
                    <a:lnTo>
                      <a:pt x="169" y="52"/>
                    </a:lnTo>
                    <a:lnTo>
                      <a:pt x="128" y="36"/>
                    </a:lnTo>
                    <a:lnTo>
                      <a:pt x="86" y="22"/>
                    </a:lnTo>
                    <a:lnTo>
                      <a:pt x="44" y="10"/>
                    </a:lnTo>
                    <a:lnTo>
                      <a:pt x="0" y="0"/>
                    </a:lnTo>
                    <a:lnTo>
                      <a:pt x="0" y="250"/>
                    </a:lnTo>
                    <a:lnTo>
                      <a:pt x="61" y="269"/>
                    </a:lnTo>
                    <a:lnTo>
                      <a:pt x="120" y="295"/>
                    </a:lnTo>
                    <a:lnTo>
                      <a:pt x="176" y="324"/>
                    </a:lnTo>
                    <a:lnTo>
                      <a:pt x="230" y="357"/>
                    </a:lnTo>
                    <a:lnTo>
                      <a:pt x="281" y="395"/>
                    </a:lnTo>
                    <a:lnTo>
                      <a:pt x="328" y="436"/>
                    </a:lnTo>
                    <a:lnTo>
                      <a:pt x="372" y="481"/>
                    </a:lnTo>
                    <a:lnTo>
                      <a:pt x="412" y="530"/>
                    </a:lnTo>
                    <a:lnTo>
                      <a:pt x="448" y="580"/>
                    </a:lnTo>
                    <a:lnTo>
                      <a:pt x="480" y="636"/>
                    </a:lnTo>
                    <a:lnTo>
                      <a:pt x="508" y="692"/>
                    </a:lnTo>
                    <a:lnTo>
                      <a:pt x="532" y="752"/>
                    </a:lnTo>
                    <a:lnTo>
                      <a:pt x="551" y="814"/>
                    </a:lnTo>
                    <a:lnTo>
                      <a:pt x="563" y="877"/>
                    </a:lnTo>
                    <a:lnTo>
                      <a:pt x="573" y="944"/>
                    </a:lnTo>
                    <a:lnTo>
                      <a:pt x="575" y="1011"/>
                    </a:lnTo>
                    <a:lnTo>
                      <a:pt x="574" y="1055"/>
                    </a:lnTo>
                    <a:lnTo>
                      <a:pt x="570" y="1098"/>
                    </a:lnTo>
                    <a:lnTo>
                      <a:pt x="566" y="1141"/>
                    </a:lnTo>
                    <a:lnTo>
                      <a:pt x="558" y="1183"/>
                    </a:lnTo>
                    <a:lnTo>
                      <a:pt x="471" y="1133"/>
                    </a:lnTo>
                    <a:lnTo>
                      <a:pt x="472" y="1586"/>
                    </a:lnTo>
                    <a:lnTo>
                      <a:pt x="863" y="1359"/>
                    </a:lnTo>
                    <a:lnTo>
                      <a:pt x="774" y="1308"/>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grpSp>
        <p:nvGrpSpPr>
          <p:cNvPr id="6" name="Group 69"/>
          <p:cNvGrpSpPr>
            <a:grpSpLocks noChangeAspect="1"/>
          </p:cNvGrpSpPr>
          <p:nvPr/>
        </p:nvGrpSpPr>
        <p:grpSpPr bwMode="auto">
          <a:xfrm>
            <a:off x="2682379" y="4681785"/>
            <a:ext cx="1800225" cy="1835150"/>
            <a:chOff x="348" y="2016"/>
            <a:chExt cx="654" cy="654"/>
          </a:xfrm>
          <a:solidFill>
            <a:schemeClr val="accent3"/>
          </a:solidFill>
        </p:grpSpPr>
        <p:sp>
          <p:nvSpPr>
            <p:cNvPr id="104" name="AutoShape 70"/>
            <p:cNvSpPr>
              <a:spLocks noChangeAspect="1" noChangeArrowheads="1"/>
            </p:cNvSpPr>
            <p:nvPr/>
          </p:nvSpPr>
          <p:spPr bwMode="auto">
            <a:xfrm>
              <a:off x="492" y="2016"/>
              <a:ext cx="504" cy="5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chemeClr val="accent4"/>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05" name="AutoShape 71"/>
            <p:cNvSpPr>
              <a:spLocks noChangeAspect="1" noChangeArrowheads="1"/>
            </p:cNvSpPr>
            <p:nvPr/>
          </p:nvSpPr>
          <p:spPr bwMode="auto">
            <a:xfrm rot="5400000">
              <a:off x="498" y="2163"/>
              <a:ext cx="504" cy="5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chemeClr val="accent6"/>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06" name="AutoShape 72"/>
            <p:cNvSpPr>
              <a:spLocks noChangeAspect="1" noChangeArrowheads="1"/>
            </p:cNvSpPr>
            <p:nvPr/>
          </p:nvSpPr>
          <p:spPr bwMode="auto">
            <a:xfrm rot="-5400000">
              <a:off x="348" y="2019"/>
              <a:ext cx="504" cy="5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rgbClr val="968C6D"/>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07" name="AutoShape 73"/>
            <p:cNvSpPr>
              <a:spLocks noChangeAspect="1" noChangeArrowheads="1"/>
            </p:cNvSpPr>
            <p:nvPr/>
          </p:nvSpPr>
          <p:spPr bwMode="auto">
            <a:xfrm rot="10800000">
              <a:off x="348" y="2166"/>
              <a:ext cx="504" cy="504"/>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71 w 21600"/>
                <a:gd name="T19" fmla="*/ 3171 h 21600"/>
                <a:gd name="T20" fmla="*/ 18429 w 21600"/>
                <a:gd name="T21" fmla="*/ 18429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chemeClr val="accent5"/>
            </a:solidFill>
            <a:ln w="12699">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8" name="Group 96"/>
          <p:cNvGrpSpPr>
            <a:grpSpLocks noChangeAspect="1"/>
          </p:cNvGrpSpPr>
          <p:nvPr/>
        </p:nvGrpSpPr>
        <p:grpSpPr bwMode="auto">
          <a:xfrm>
            <a:off x="576833" y="2006847"/>
            <a:ext cx="1800225" cy="1858963"/>
            <a:chOff x="292" y="619"/>
            <a:chExt cx="2591" cy="2675"/>
          </a:xfrm>
          <a:solidFill>
            <a:schemeClr val="accent1"/>
          </a:solidFill>
        </p:grpSpPr>
        <p:grpSp>
          <p:nvGrpSpPr>
            <p:cNvPr id="9" name="Group 82"/>
            <p:cNvGrpSpPr>
              <a:grpSpLocks noChangeAspect="1"/>
            </p:cNvGrpSpPr>
            <p:nvPr/>
          </p:nvGrpSpPr>
          <p:grpSpPr bwMode="auto">
            <a:xfrm>
              <a:off x="1117" y="1470"/>
              <a:ext cx="941" cy="972"/>
              <a:chOff x="787" y="1193"/>
              <a:chExt cx="941" cy="972"/>
            </a:xfrm>
            <a:grpFill/>
          </p:grpSpPr>
          <p:sp>
            <p:nvSpPr>
              <p:cNvPr id="115" name="Freeform 58"/>
              <p:cNvSpPr>
                <a:spLocks noChangeAspect="1"/>
              </p:cNvSpPr>
              <p:nvPr/>
            </p:nvSpPr>
            <p:spPr bwMode="auto">
              <a:xfrm flipH="1">
                <a:off x="924" y="1850"/>
                <a:ext cx="707" cy="315"/>
              </a:xfrm>
              <a:custGeom>
                <a:avLst/>
                <a:gdLst>
                  <a:gd name="T0" fmla="*/ 119 w 1585"/>
                  <a:gd name="T1" fmla="*/ 24 h 692"/>
                  <a:gd name="T2" fmla="*/ 114 w 1585"/>
                  <a:gd name="T3" fmla="*/ 28 h 692"/>
                  <a:gd name="T4" fmla="*/ 108 w 1585"/>
                  <a:gd name="T5" fmla="*/ 32 h 692"/>
                  <a:gd name="T6" fmla="*/ 103 w 1585"/>
                  <a:gd name="T7" fmla="*/ 35 h 692"/>
                  <a:gd name="T8" fmla="*/ 96 w 1585"/>
                  <a:gd name="T9" fmla="*/ 38 h 692"/>
                  <a:gd name="T10" fmla="*/ 90 w 1585"/>
                  <a:gd name="T11" fmla="*/ 40 h 692"/>
                  <a:gd name="T12" fmla="*/ 83 w 1585"/>
                  <a:gd name="T13" fmla="*/ 41 h 692"/>
                  <a:gd name="T14" fmla="*/ 76 w 1585"/>
                  <a:gd name="T15" fmla="*/ 42 h 692"/>
                  <a:gd name="T16" fmla="*/ 69 w 1585"/>
                  <a:gd name="T17" fmla="*/ 42 h 692"/>
                  <a:gd name="T18" fmla="*/ 63 w 1585"/>
                  <a:gd name="T19" fmla="*/ 42 h 692"/>
                  <a:gd name="T20" fmla="*/ 57 w 1585"/>
                  <a:gd name="T21" fmla="*/ 41 h 692"/>
                  <a:gd name="T22" fmla="*/ 51 w 1585"/>
                  <a:gd name="T23" fmla="*/ 39 h 692"/>
                  <a:gd name="T24" fmla="*/ 45 w 1585"/>
                  <a:gd name="T25" fmla="*/ 37 h 692"/>
                  <a:gd name="T26" fmla="*/ 40 w 1585"/>
                  <a:gd name="T27" fmla="*/ 34 h 692"/>
                  <a:gd name="T28" fmla="*/ 35 w 1585"/>
                  <a:gd name="T29" fmla="*/ 31 h 692"/>
                  <a:gd name="T30" fmla="*/ 30 w 1585"/>
                  <a:gd name="T31" fmla="*/ 27 h 692"/>
                  <a:gd name="T32" fmla="*/ 35 w 1585"/>
                  <a:gd name="T33" fmla="*/ 21 h 692"/>
                  <a:gd name="T34" fmla="*/ 0 w 1585"/>
                  <a:gd name="T35" fmla="*/ 43 h 692"/>
                  <a:gd name="T36" fmla="*/ 12 w 1585"/>
                  <a:gd name="T37" fmla="*/ 41 h 692"/>
                  <a:gd name="T38" fmla="*/ 18 w 1585"/>
                  <a:gd name="T39" fmla="*/ 46 h 692"/>
                  <a:gd name="T40" fmla="*/ 25 w 1585"/>
                  <a:gd name="T41" fmla="*/ 51 h 692"/>
                  <a:gd name="T42" fmla="*/ 33 w 1585"/>
                  <a:gd name="T43" fmla="*/ 56 h 692"/>
                  <a:gd name="T44" fmla="*/ 41 w 1585"/>
                  <a:gd name="T45" fmla="*/ 60 h 692"/>
                  <a:gd name="T46" fmla="*/ 50 w 1585"/>
                  <a:gd name="T47" fmla="*/ 62 h 692"/>
                  <a:gd name="T48" fmla="*/ 59 w 1585"/>
                  <a:gd name="T49" fmla="*/ 64 h 692"/>
                  <a:gd name="T50" fmla="*/ 68 w 1585"/>
                  <a:gd name="T51" fmla="*/ 65 h 692"/>
                  <a:gd name="T52" fmla="*/ 75 w 1585"/>
                  <a:gd name="T53" fmla="*/ 65 h 692"/>
                  <a:gd name="T54" fmla="*/ 80 w 1585"/>
                  <a:gd name="T55" fmla="*/ 65 h 692"/>
                  <a:gd name="T56" fmla="*/ 85 w 1585"/>
                  <a:gd name="T57" fmla="*/ 65 h 692"/>
                  <a:gd name="T58" fmla="*/ 90 w 1585"/>
                  <a:gd name="T59" fmla="*/ 64 h 692"/>
                  <a:gd name="T60" fmla="*/ 95 w 1585"/>
                  <a:gd name="T61" fmla="*/ 62 h 692"/>
                  <a:gd name="T62" fmla="*/ 99 w 1585"/>
                  <a:gd name="T63" fmla="*/ 61 h 692"/>
                  <a:gd name="T64" fmla="*/ 103 w 1585"/>
                  <a:gd name="T65" fmla="*/ 60 h 692"/>
                  <a:gd name="T66" fmla="*/ 108 w 1585"/>
                  <a:gd name="T67" fmla="*/ 58 h 692"/>
                  <a:gd name="T68" fmla="*/ 112 w 1585"/>
                  <a:gd name="T69" fmla="*/ 56 h 692"/>
                  <a:gd name="T70" fmla="*/ 117 w 1585"/>
                  <a:gd name="T71" fmla="*/ 53 h 692"/>
                  <a:gd name="T72" fmla="*/ 121 w 1585"/>
                  <a:gd name="T73" fmla="*/ 51 h 692"/>
                  <a:gd name="T74" fmla="*/ 125 w 1585"/>
                  <a:gd name="T75" fmla="*/ 48 h 692"/>
                  <a:gd name="T76" fmla="*/ 128 w 1585"/>
                  <a:gd name="T77" fmla="*/ 45 h 692"/>
                  <a:gd name="T78" fmla="*/ 132 w 1585"/>
                  <a:gd name="T79" fmla="*/ 41 h 692"/>
                  <a:gd name="T80" fmla="*/ 136 w 1585"/>
                  <a:gd name="T81" fmla="*/ 38 h 692"/>
                  <a:gd name="T82" fmla="*/ 139 w 1585"/>
                  <a:gd name="T83" fmla="*/ 35 h 692"/>
                  <a:gd name="T84" fmla="*/ 122 w 1585"/>
                  <a:gd name="T85" fmla="*/ 21 h 6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85"/>
                  <a:gd name="T130" fmla="*/ 0 h 692"/>
                  <a:gd name="T131" fmla="*/ 1585 w 1585"/>
                  <a:gd name="T132" fmla="*/ 692 h 6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85" h="692">
                    <a:moveTo>
                      <a:pt x="1369" y="224"/>
                    </a:moveTo>
                    <a:lnTo>
                      <a:pt x="1341" y="250"/>
                    </a:lnTo>
                    <a:lnTo>
                      <a:pt x="1313" y="274"/>
                    </a:lnTo>
                    <a:lnTo>
                      <a:pt x="1283" y="297"/>
                    </a:lnTo>
                    <a:lnTo>
                      <a:pt x="1252" y="319"/>
                    </a:lnTo>
                    <a:lnTo>
                      <a:pt x="1221" y="338"/>
                    </a:lnTo>
                    <a:lnTo>
                      <a:pt x="1188" y="357"/>
                    </a:lnTo>
                    <a:lnTo>
                      <a:pt x="1154" y="374"/>
                    </a:lnTo>
                    <a:lnTo>
                      <a:pt x="1120" y="389"/>
                    </a:lnTo>
                    <a:lnTo>
                      <a:pt x="1084" y="403"/>
                    </a:lnTo>
                    <a:lnTo>
                      <a:pt x="1048" y="416"/>
                    </a:lnTo>
                    <a:lnTo>
                      <a:pt x="1010" y="426"/>
                    </a:lnTo>
                    <a:lnTo>
                      <a:pt x="973" y="434"/>
                    </a:lnTo>
                    <a:lnTo>
                      <a:pt x="934" y="441"/>
                    </a:lnTo>
                    <a:lnTo>
                      <a:pt x="895" y="447"/>
                    </a:lnTo>
                    <a:lnTo>
                      <a:pt x="856" y="449"/>
                    </a:lnTo>
                    <a:lnTo>
                      <a:pt x="816" y="450"/>
                    </a:lnTo>
                    <a:lnTo>
                      <a:pt x="780" y="449"/>
                    </a:lnTo>
                    <a:lnTo>
                      <a:pt x="745" y="447"/>
                    </a:lnTo>
                    <a:lnTo>
                      <a:pt x="711" y="443"/>
                    </a:lnTo>
                    <a:lnTo>
                      <a:pt x="676" y="438"/>
                    </a:lnTo>
                    <a:lnTo>
                      <a:pt x="643" y="431"/>
                    </a:lnTo>
                    <a:lnTo>
                      <a:pt x="609" y="423"/>
                    </a:lnTo>
                    <a:lnTo>
                      <a:pt x="577" y="413"/>
                    </a:lnTo>
                    <a:lnTo>
                      <a:pt x="545" y="402"/>
                    </a:lnTo>
                    <a:lnTo>
                      <a:pt x="514" y="390"/>
                    </a:lnTo>
                    <a:lnTo>
                      <a:pt x="483" y="376"/>
                    </a:lnTo>
                    <a:lnTo>
                      <a:pt x="453" y="362"/>
                    </a:lnTo>
                    <a:lnTo>
                      <a:pt x="424" y="345"/>
                    </a:lnTo>
                    <a:lnTo>
                      <a:pt x="395" y="328"/>
                    </a:lnTo>
                    <a:lnTo>
                      <a:pt x="367" y="311"/>
                    </a:lnTo>
                    <a:lnTo>
                      <a:pt x="341" y="291"/>
                    </a:lnTo>
                    <a:lnTo>
                      <a:pt x="314" y="271"/>
                    </a:lnTo>
                    <a:lnTo>
                      <a:pt x="393" y="226"/>
                    </a:lnTo>
                    <a:lnTo>
                      <a:pt x="0" y="0"/>
                    </a:lnTo>
                    <a:lnTo>
                      <a:pt x="1" y="454"/>
                    </a:lnTo>
                    <a:lnTo>
                      <a:pt x="94" y="398"/>
                    </a:lnTo>
                    <a:lnTo>
                      <a:pt x="130" y="432"/>
                    </a:lnTo>
                    <a:lnTo>
                      <a:pt x="167" y="463"/>
                    </a:lnTo>
                    <a:lnTo>
                      <a:pt x="206" y="493"/>
                    </a:lnTo>
                    <a:lnTo>
                      <a:pt x="246" y="520"/>
                    </a:lnTo>
                    <a:lnTo>
                      <a:pt x="288" y="547"/>
                    </a:lnTo>
                    <a:lnTo>
                      <a:pt x="330" y="571"/>
                    </a:lnTo>
                    <a:lnTo>
                      <a:pt x="374" y="593"/>
                    </a:lnTo>
                    <a:lnTo>
                      <a:pt x="420" y="614"/>
                    </a:lnTo>
                    <a:lnTo>
                      <a:pt x="466" y="631"/>
                    </a:lnTo>
                    <a:lnTo>
                      <a:pt x="514" y="647"/>
                    </a:lnTo>
                    <a:lnTo>
                      <a:pt x="562" y="661"/>
                    </a:lnTo>
                    <a:lnTo>
                      <a:pt x="610" y="671"/>
                    </a:lnTo>
                    <a:lnTo>
                      <a:pt x="661" y="680"/>
                    </a:lnTo>
                    <a:lnTo>
                      <a:pt x="712" y="687"/>
                    </a:lnTo>
                    <a:lnTo>
                      <a:pt x="764" y="691"/>
                    </a:lnTo>
                    <a:lnTo>
                      <a:pt x="816" y="692"/>
                    </a:lnTo>
                    <a:lnTo>
                      <a:pt x="844" y="692"/>
                    </a:lnTo>
                    <a:lnTo>
                      <a:pt x="873" y="691"/>
                    </a:lnTo>
                    <a:lnTo>
                      <a:pt x="901" y="689"/>
                    </a:lnTo>
                    <a:lnTo>
                      <a:pt x="928" y="686"/>
                    </a:lnTo>
                    <a:lnTo>
                      <a:pt x="956" y="683"/>
                    </a:lnTo>
                    <a:lnTo>
                      <a:pt x="984" y="678"/>
                    </a:lnTo>
                    <a:lnTo>
                      <a:pt x="1011" y="674"/>
                    </a:lnTo>
                    <a:lnTo>
                      <a:pt x="1039" y="668"/>
                    </a:lnTo>
                    <a:lnTo>
                      <a:pt x="1066" y="662"/>
                    </a:lnTo>
                    <a:lnTo>
                      <a:pt x="1092" y="655"/>
                    </a:lnTo>
                    <a:lnTo>
                      <a:pt x="1119" y="647"/>
                    </a:lnTo>
                    <a:lnTo>
                      <a:pt x="1144" y="639"/>
                    </a:lnTo>
                    <a:lnTo>
                      <a:pt x="1169" y="630"/>
                    </a:lnTo>
                    <a:lnTo>
                      <a:pt x="1195" y="619"/>
                    </a:lnTo>
                    <a:lnTo>
                      <a:pt x="1220" y="610"/>
                    </a:lnTo>
                    <a:lnTo>
                      <a:pt x="1244" y="599"/>
                    </a:lnTo>
                    <a:lnTo>
                      <a:pt x="1268" y="587"/>
                    </a:lnTo>
                    <a:lnTo>
                      <a:pt x="1293" y="576"/>
                    </a:lnTo>
                    <a:lnTo>
                      <a:pt x="1317" y="563"/>
                    </a:lnTo>
                    <a:lnTo>
                      <a:pt x="1340" y="549"/>
                    </a:lnTo>
                    <a:lnTo>
                      <a:pt x="1363" y="535"/>
                    </a:lnTo>
                    <a:lnTo>
                      <a:pt x="1385" y="520"/>
                    </a:lnTo>
                    <a:lnTo>
                      <a:pt x="1407" y="505"/>
                    </a:lnTo>
                    <a:lnTo>
                      <a:pt x="1429" y="490"/>
                    </a:lnTo>
                    <a:lnTo>
                      <a:pt x="1449" y="474"/>
                    </a:lnTo>
                    <a:lnTo>
                      <a:pt x="1470" y="458"/>
                    </a:lnTo>
                    <a:lnTo>
                      <a:pt x="1491" y="441"/>
                    </a:lnTo>
                    <a:lnTo>
                      <a:pt x="1510" y="423"/>
                    </a:lnTo>
                    <a:lnTo>
                      <a:pt x="1530" y="405"/>
                    </a:lnTo>
                    <a:lnTo>
                      <a:pt x="1548" y="387"/>
                    </a:lnTo>
                    <a:lnTo>
                      <a:pt x="1567" y="367"/>
                    </a:lnTo>
                    <a:lnTo>
                      <a:pt x="1585" y="348"/>
                    </a:lnTo>
                    <a:lnTo>
                      <a:pt x="1369" y="224"/>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6" name="Freeform 59"/>
              <p:cNvSpPr>
                <a:spLocks noChangeAspect="1"/>
              </p:cNvSpPr>
              <p:nvPr/>
            </p:nvSpPr>
            <p:spPr bwMode="auto">
              <a:xfrm flipH="1">
                <a:off x="1224" y="1193"/>
                <a:ext cx="504" cy="661"/>
              </a:xfrm>
              <a:custGeom>
                <a:avLst/>
                <a:gdLst>
                  <a:gd name="T0" fmla="*/ 100 w 1133"/>
                  <a:gd name="T1" fmla="*/ 21 h 1453"/>
                  <a:gd name="T2" fmla="*/ 65 w 1133"/>
                  <a:gd name="T3" fmla="*/ 0 h 1453"/>
                  <a:gd name="T4" fmla="*/ 65 w 1133"/>
                  <a:gd name="T5" fmla="*/ 10 h 1453"/>
                  <a:gd name="T6" fmla="*/ 58 w 1133"/>
                  <a:gd name="T7" fmla="*/ 13 h 1453"/>
                  <a:gd name="T8" fmla="*/ 52 w 1133"/>
                  <a:gd name="T9" fmla="*/ 16 h 1453"/>
                  <a:gd name="T10" fmla="*/ 45 w 1133"/>
                  <a:gd name="T11" fmla="*/ 20 h 1453"/>
                  <a:gd name="T12" fmla="*/ 39 w 1133"/>
                  <a:gd name="T13" fmla="*/ 24 h 1453"/>
                  <a:gd name="T14" fmla="*/ 33 w 1133"/>
                  <a:gd name="T15" fmla="*/ 29 h 1453"/>
                  <a:gd name="T16" fmla="*/ 28 w 1133"/>
                  <a:gd name="T17" fmla="*/ 34 h 1453"/>
                  <a:gd name="T18" fmla="*/ 23 w 1133"/>
                  <a:gd name="T19" fmla="*/ 39 h 1453"/>
                  <a:gd name="T20" fmla="*/ 18 w 1133"/>
                  <a:gd name="T21" fmla="*/ 45 h 1453"/>
                  <a:gd name="T22" fmla="*/ 14 w 1133"/>
                  <a:gd name="T23" fmla="*/ 51 h 1453"/>
                  <a:gd name="T24" fmla="*/ 11 w 1133"/>
                  <a:gd name="T25" fmla="*/ 58 h 1453"/>
                  <a:gd name="T26" fmla="*/ 8 w 1133"/>
                  <a:gd name="T27" fmla="*/ 65 h 1453"/>
                  <a:gd name="T28" fmla="*/ 5 w 1133"/>
                  <a:gd name="T29" fmla="*/ 72 h 1453"/>
                  <a:gd name="T30" fmla="*/ 3 w 1133"/>
                  <a:gd name="T31" fmla="*/ 80 h 1453"/>
                  <a:gd name="T32" fmla="*/ 1 w 1133"/>
                  <a:gd name="T33" fmla="*/ 87 h 1453"/>
                  <a:gd name="T34" fmla="*/ 0 w 1133"/>
                  <a:gd name="T35" fmla="*/ 96 h 1453"/>
                  <a:gd name="T36" fmla="*/ 0 w 1133"/>
                  <a:gd name="T37" fmla="*/ 104 h 1453"/>
                  <a:gd name="T38" fmla="*/ 0 w 1133"/>
                  <a:gd name="T39" fmla="*/ 108 h 1453"/>
                  <a:gd name="T40" fmla="*/ 0 w 1133"/>
                  <a:gd name="T41" fmla="*/ 112 h 1453"/>
                  <a:gd name="T42" fmla="*/ 1 w 1133"/>
                  <a:gd name="T43" fmla="*/ 116 h 1453"/>
                  <a:gd name="T44" fmla="*/ 1 w 1133"/>
                  <a:gd name="T45" fmla="*/ 121 h 1453"/>
                  <a:gd name="T46" fmla="*/ 2 w 1133"/>
                  <a:gd name="T47" fmla="*/ 125 h 1453"/>
                  <a:gd name="T48" fmla="*/ 3 w 1133"/>
                  <a:gd name="T49" fmla="*/ 129 h 1453"/>
                  <a:gd name="T50" fmla="*/ 4 w 1133"/>
                  <a:gd name="T51" fmla="*/ 133 h 1453"/>
                  <a:gd name="T52" fmla="*/ 5 w 1133"/>
                  <a:gd name="T53" fmla="*/ 137 h 1453"/>
                  <a:gd name="T54" fmla="*/ 24 w 1133"/>
                  <a:gd name="T55" fmla="*/ 125 h 1453"/>
                  <a:gd name="T56" fmla="*/ 23 w 1133"/>
                  <a:gd name="T57" fmla="*/ 120 h 1453"/>
                  <a:gd name="T58" fmla="*/ 22 w 1133"/>
                  <a:gd name="T59" fmla="*/ 115 h 1453"/>
                  <a:gd name="T60" fmla="*/ 21 w 1133"/>
                  <a:gd name="T61" fmla="*/ 109 h 1453"/>
                  <a:gd name="T62" fmla="*/ 21 w 1133"/>
                  <a:gd name="T63" fmla="*/ 104 h 1453"/>
                  <a:gd name="T64" fmla="*/ 21 w 1133"/>
                  <a:gd name="T65" fmla="*/ 98 h 1453"/>
                  <a:gd name="T66" fmla="*/ 22 w 1133"/>
                  <a:gd name="T67" fmla="*/ 92 h 1453"/>
                  <a:gd name="T68" fmla="*/ 23 w 1133"/>
                  <a:gd name="T69" fmla="*/ 87 h 1453"/>
                  <a:gd name="T70" fmla="*/ 24 w 1133"/>
                  <a:gd name="T71" fmla="*/ 81 h 1453"/>
                  <a:gd name="T72" fmla="*/ 26 w 1133"/>
                  <a:gd name="T73" fmla="*/ 76 h 1453"/>
                  <a:gd name="T74" fmla="*/ 28 w 1133"/>
                  <a:gd name="T75" fmla="*/ 71 h 1453"/>
                  <a:gd name="T76" fmla="*/ 31 w 1133"/>
                  <a:gd name="T77" fmla="*/ 66 h 1453"/>
                  <a:gd name="T78" fmla="*/ 33 w 1133"/>
                  <a:gd name="T79" fmla="*/ 61 h 1453"/>
                  <a:gd name="T80" fmla="*/ 36 w 1133"/>
                  <a:gd name="T81" fmla="*/ 57 h 1453"/>
                  <a:gd name="T82" fmla="*/ 40 w 1133"/>
                  <a:gd name="T83" fmla="*/ 53 h 1453"/>
                  <a:gd name="T84" fmla="*/ 44 w 1133"/>
                  <a:gd name="T85" fmla="*/ 49 h 1453"/>
                  <a:gd name="T86" fmla="*/ 48 w 1133"/>
                  <a:gd name="T87" fmla="*/ 46 h 1453"/>
                  <a:gd name="T88" fmla="*/ 52 w 1133"/>
                  <a:gd name="T89" fmla="*/ 42 h 1453"/>
                  <a:gd name="T90" fmla="*/ 56 w 1133"/>
                  <a:gd name="T91" fmla="*/ 40 h 1453"/>
                  <a:gd name="T92" fmla="*/ 60 w 1133"/>
                  <a:gd name="T93" fmla="*/ 37 h 1453"/>
                  <a:gd name="T94" fmla="*/ 65 w 1133"/>
                  <a:gd name="T95" fmla="*/ 35 h 1453"/>
                  <a:gd name="T96" fmla="*/ 65 w 1133"/>
                  <a:gd name="T97" fmla="*/ 43 h 1453"/>
                  <a:gd name="T98" fmla="*/ 100 w 1133"/>
                  <a:gd name="T99" fmla="*/ 21 h 14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33"/>
                  <a:gd name="T151" fmla="*/ 0 h 1453"/>
                  <a:gd name="T152" fmla="*/ 1133 w 1133"/>
                  <a:gd name="T153" fmla="*/ 1453 h 14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33" h="1453">
                    <a:moveTo>
                      <a:pt x="1133" y="226"/>
                    </a:moveTo>
                    <a:lnTo>
                      <a:pt x="740" y="0"/>
                    </a:lnTo>
                    <a:lnTo>
                      <a:pt x="740" y="112"/>
                    </a:lnTo>
                    <a:lnTo>
                      <a:pt x="661" y="138"/>
                    </a:lnTo>
                    <a:lnTo>
                      <a:pt x="585" y="172"/>
                    </a:lnTo>
                    <a:lnTo>
                      <a:pt x="513" y="210"/>
                    </a:lnTo>
                    <a:lnTo>
                      <a:pt x="444" y="254"/>
                    </a:lnTo>
                    <a:lnTo>
                      <a:pt x="379" y="303"/>
                    </a:lnTo>
                    <a:lnTo>
                      <a:pt x="318" y="357"/>
                    </a:lnTo>
                    <a:lnTo>
                      <a:pt x="262" y="416"/>
                    </a:lnTo>
                    <a:lnTo>
                      <a:pt x="210" y="479"/>
                    </a:lnTo>
                    <a:lnTo>
                      <a:pt x="162" y="546"/>
                    </a:lnTo>
                    <a:lnTo>
                      <a:pt x="121" y="616"/>
                    </a:lnTo>
                    <a:lnTo>
                      <a:pt x="85" y="690"/>
                    </a:lnTo>
                    <a:lnTo>
                      <a:pt x="55" y="767"/>
                    </a:lnTo>
                    <a:lnTo>
                      <a:pt x="31" y="847"/>
                    </a:lnTo>
                    <a:lnTo>
                      <a:pt x="14" y="930"/>
                    </a:lnTo>
                    <a:lnTo>
                      <a:pt x="3" y="1014"/>
                    </a:lnTo>
                    <a:lnTo>
                      <a:pt x="0" y="1102"/>
                    </a:lnTo>
                    <a:lnTo>
                      <a:pt x="1" y="1148"/>
                    </a:lnTo>
                    <a:lnTo>
                      <a:pt x="5" y="1193"/>
                    </a:lnTo>
                    <a:lnTo>
                      <a:pt x="9" y="1238"/>
                    </a:lnTo>
                    <a:lnTo>
                      <a:pt x="16" y="1283"/>
                    </a:lnTo>
                    <a:lnTo>
                      <a:pt x="24" y="1327"/>
                    </a:lnTo>
                    <a:lnTo>
                      <a:pt x="35" y="1369"/>
                    </a:lnTo>
                    <a:lnTo>
                      <a:pt x="47" y="1412"/>
                    </a:lnTo>
                    <a:lnTo>
                      <a:pt x="61" y="1453"/>
                    </a:lnTo>
                    <a:lnTo>
                      <a:pt x="275" y="1330"/>
                    </a:lnTo>
                    <a:lnTo>
                      <a:pt x="260" y="1276"/>
                    </a:lnTo>
                    <a:lnTo>
                      <a:pt x="250" y="1219"/>
                    </a:lnTo>
                    <a:lnTo>
                      <a:pt x="244" y="1161"/>
                    </a:lnTo>
                    <a:lnTo>
                      <a:pt x="242" y="1102"/>
                    </a:lnTo>
                    <a:lnTo>
                      <a:pt x="244" y="1040"/>
                    </a:lnTo>
                    <a:lnTo>
                      <a:pt x="251" y="980"/>
                    </a:lnTo>
                    <a:lnTo>
                      <a:pt x="263" y="920"/>
                    </a:lnTo>
                    <a:lnTo>
                      <a:pt x="279" y="864"/>
                    </a:lnTo>
                    <a:lnTo>
                      <a:pt x="298" y="807"/>
                    </a:lnTo>
                    <a:lnTo>
                      <a:pt x="323" y="754"/>
                    </a:lnTo>
                    <a:lnTo>
                      <a:pt x="350" y="702"/>
                    </a:lnTo>
                    <a:lnTo>
                      <a:pt x="381" y="653"/>
                    </a:lnTo>
                    <a:lnTo>
                      <a:pt x="416" y="607"/>
                    </a:lnTo>
                    <a:lnTo>
                      <a:pt x="454" y="563"/>
                    </a:lnTo>
                    <a:lnTo>
                      <a:pt x="495" y="523"/>
                    </a:lnTo>
                    <a:lnTo>
                      <a:pt x="539" y="485"/>
                    </a:lnTo>
                    <a:lnTo>
                      <a:pt x="586" y="450"/>
                    </a:lnTo>
                    <a:lnTo>
                      <a:pt x="635" y="419"/>
                    </a:lnTo>
                    <a:lnTo>
                      <a:pt x="687" y="392"/>
                    </a:lnTo>
                    <a:lnTo>
                      <a:pt x="741" y="367"/>
                    </a:lnTo>
                    <a:lnTo>
                      <a:pt x="741" y="454"/>
                    </a:lnTo>
                    <a:lnTo>
                      <a:pt x="1133" y="226"/>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7" name="Freeform 60"/>
              <p:cNvSpPr>
                <a:spLocks noChangeAspect="1"/>
              </p:cNvSpPr>
              <p:nvPr/>
            </p:nvSpPr>
            <p:spPr bwMode="auto">
              <a:xfrm flipH="1">
                <a:off x="787" y="1234"/>
                <a:ext cx="385" cy="722"/>
              </a:xfrm>
              <a:custGeom>
                <a:avLst/>
                <a:gdLst>
                  <a:gd name="T0" fmla="*/ 70 w 863"/>
                  <a:gd name="T1" fmla="*/ 120 h 1586"/>
                  <a:gd name="T2" fmla="*/ 71 w 863"/>
                  <a:gd name="T3" fmla="*/ 113 h 1586"/>
                  <a:gd name="T4" fmla="*/ 72 w 863"/>
                  <a:gd name="T5" fmla="*/ 107 h 1586"/>
                  <a:gd name="T6" fmla="*/ 72 w 863"/>
                  <a:gd name="T7" fmla="*/ 99 h 1586"/>
                  <a:gd name="T8" fmla="*/ 72 w 863"/>
                  <a:gd name="T9" fmla="*/ 91 h 1586"/>
                  <a:gd name="T10" fmla="*/ 72 w 863"/>
                  <a:gd name="T11" fmla="*/ 82 h 1586"/>
                  <a:gd name="T12" fmla="*/ 70 w 863"/>
                  <a:gd name="T13" fmla="*/ 74 h 1586"/>
                  <a:gd name="T14" fmla="*/ 68 w 863"/>
                  <a:gd name="T15" fmla="*/ 66 h 1586"/>
                  <a:gd name="T16" fmla="*/ 66 w 863"/>
                  <a:gd name="T17" fmla="*/ 58 h 1586"/>
                  <a:gd name="T18" fmla="*/ 62 w 863"/>
                  <a:gd name="T19" fmla="*/ 51 h 1586"/>
                  <a:gd name="T20" fmla="*/ 58 w 863"/>
                  <a:gd name="T21" fmla="*/ 44 h 1586"/>
                  <a:gd name="T22" fmla="*/ 54 w 863"/>
                  <a:gd name="T23" fmla="*/ 37 h 1586"/>
                  <a:gd name="T24" fmla="*/ 50 w 863"/>
                  <a:gd name="T25" fmla="*/ 31 h 1586"/>
                  <a:gd name="T26" fmla="*/ 44 w 863"/>
                  <a:gd name="T27" fmla="*/ 25 h 1586"/>
                  <a:gd name="T28" fmla="*/ 38 w 863"/>
                  <a:gd name="T29" fmla="*/ 19 h 1586"/>
                  <a:gd name="T30" fmla="*/ 32 w 863"/>
                  <a:gd name="T31" fmla="*/ 15 h 1586"/>
                  <a:gd name="T32" fmla="*/ 25 w 863"/>
                  <a:gd name="T33" fmla="*/ 10 h 1586"/>
                  <a:gd name="T34" fmla="*/ 19 w 863"/>
                  <a:gd name="T35" fmla="*/ 6 h 1586"/>
                  <a:gd name="T36" fmla="*/ 11 w 863"/>
                  <a:gd name="T37" fmla="*/ 3 h 1586"/>
                  <a:gd name="T38" fmla="*/ 4 w 863"/>
                  <a:gd name="T39" fmla="*/ 1 h 1586"/>
                  <a:gd name="T40" fmla="*/ 0 w 863"/>
                  <a:gd name="T41" fmla="*/ 24 h 1586"/>
                  <a:gd name="T42" fmla="*/ 11 w 863"/>
                  <a:gd name="T43" fmla="*/ 28 h 1586"/>
                  <a:gd name="T44" fmla="*/ 21 w 863"/>
                  <a:gd name="T45" fmla="*/ 34 h 1586"/>
                  <a:gd name="T46" fmla="*/ 29 w 863"/>
                  <a:gd name="T47" fmla="*/ 41 h 1586"/>
                  <a:gd name="T48" fmla="*/ 37 w 863"/>
                  <a:gd name="T49" fmla="*/ 50 h 1586"/>
                  <a:gd name="T50" fmla="*/ 42 w 863"/>
                  <a:gd name="T51" fmla="*/ 60 h 1586"/>
                  <a:gd name="T52" fmla="*/ 47 w 863"/>
                  <a:gd name="T53" fmla="*/ 71 h 1586"/>
                  <a:gd name="T54" fmla="*/ 50 w 863"/>
                  <a:gd name="T55" fmla="*/ 83 h 1586"/>
                  <a:gd name="T56" fmla="*/ 51 w 863"/>
                  <a:gd name="T57" fmla="*/ 95 h 1586"/>
                  <a:gd name="T58" fmla="*/ 50 w 863"/>
                  <a:gd name="T59" fmla="*/ 104 h 1586"/>
                  <a:gd name="T60" fmla="*/ 50 w 863"/>
                  <a:gd name="T61" fmla="*/ 112 h 1586"/>
                  <a:gd name="T62" fmla="*/ 42 w 863"/>
                  <a:gd name="T63" fmla="*/ 150 h 1586"/>
                  <a:gd name="T64" fmla="*/ 69 w 863"/>
                  <a:gd name="T65" fmla="*/ 123 h 15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3"/>
                  <a:gd name="T100" fmla="*/ 0 h 1586"/>
                  <a:gd name="T101" fmla="*/ 863 w 863"/>
                  <a:gd name="T102" fmla="*/ 1586 h 15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3" h="1586">
                    <a:moveTo>
                      <a:pt x="774" y="1308"/>
                    </a:moveTo>
                    <a:lnTo>
                      <a:pt x="783" y="1272"/>
                    </a:lnTo>
                    <a:lnTo>
                      <a:pt x="793" y="1237"/>
                    </a:lnTo>
                    <a:lnTo>
                      <a:pt x="800" y="1200"/>
                    </a:lnTo>
                    <a:lnTo>
                      <a:pt x="807" y="1163"/>
                    </a:lnTo>
                    <a:lnTo>
                      <a:pt x="811" y="1126"/>
                    </a:lnTo>
                    <a:lnTo>
                      <a:pt x="815" y="1088"/>
                    </a:lnTo>
                    <a:lnTo>
                      <a:pt x="816" y="1050"/>
                    </a:lnTo>
                    <a:lnTo>
                      <a:pt x="817" y="1011"/>
                    </a:lnTo>
                    <a:lnTo>
                      <a:pt x="816" y="965"/>
                    </a:lnTo>
                    <a:lnTo>
                      <a:pt x="812" y="919"/>
                    </a:lnTo>
                    <a:lnTo>
                      <a:pt x="808" y="874"/>
                    </a:lnTo>
                    <a:lnTo>
                      <a:pt x="801" y="829"/>
                    </a:lnTo>
                    <a:lnTo>
                      <a:pt x="793" y="785"/>
                    </a:lnTo>
                    <a:lnTo>
                      <a:pt x="781" y="742"/>
                    </a:lnTo>
                    <a:lnTo>
                      <a:pt x="770" y="699"/>
                    </a:lnTo>
                    <a:lnTo>
                      <a:pt x="755" y="657"/>
                    </a:lnTo>
                    <a:lnTo>
                      <a:pt x="740" y="617"/>
                    </a:lnTo>
                    <a:lnTo>
                      <a:pt x="721" y="577"/>
                    </a:lnTo>
                    <a:lnTo>
                      <a:pt x="703" y="538"/>
                    </a:lnTo>
                    <a:lnTo>
                      <a:pt x="682" y="499"/>
                    </a:lnTo>
                    <a:lnTo>
                      <a:pt x="659" y="462"/>
                    </a:lnTo>
                    <a:lnTo>
                      <a:pt x="636" y="426"/>
                    </a:lnTo>
                    <a:lnTo>
                      <a:pt x="611" y="390"/>
                    </a:lnTo>
                    <a:lnTo>
                      <a:pt x="584" y="357"/>
                    </a:lnTo>
                    <a:lnTo>
                      <a:pt x="555" y="324"/>
                    </a:lnTo>
                    <a:lnTo>
                      <a:pt x="527" y="292"/>
                    </a:lnTo>
                    <a:lnTo>
                      <a:pt x="495" y="261"/>
                    </a:lnTo>
                    <a:lnTo>
                      <a:pt x="464" y="233"/>
                    </a:lnTo>
                    <a:lnTo>
                      <a:pt x="431" y="205"/>
                    </a:lnTo>
                    <a:lnTo>
                      <a:pt x="396" y="178"/>
                    </a:lnTo>
                    <a:lnTo>
                      <a:pt x="362" y="153"/>
                    </a:lnTo>
                    <a:lnTo>
                      <a:pt x="325" y="130"/>
                    </a:lnTo>
                    <a:lnTo>
                      <a:pt x="288" y="108"/>
                    </a:lnTo>
                    <a:lnTo>
                      <a:pt x="249" y="87"/>
                    </a:lnTo>
                    <a:lnTo>
                      <a:pt x="210" y="69"/>
                    </a:lnTo>
                    <a:lnTo>
                      <a:pt x="169" y="52"/>
                    </a:lnTo>
                    <a:lnTo>
                      <a:pt x="128" y="36"/>
                    </a:lnTo>
                    <a:lnTo>
                      <a:pt x="86" y="22"/>
                    </a:lnTo>
                    <a:lnTo>
                      <a:pt x="44" y="10"/>
                    </a:lnTo>
                    <a:lnTo>
                      <a:pt x="0" y="0"/>
                    </a:lnTo>
                    <a:lnTo>
                      <a:pt x="0" y="250"/>
                    </a:lnTo>
                    <a:lnTo>
                      <a:pt x="61" y="269"/>
                    </a:lnTo>
                    <a:lnTo>
                      <a:pt x="120" y="295"/>
                    </a:lnTo>
                    <a:lnTo>
                      <a:pt x="176" y="324"/>
                    </a:lnTo>
                    <a:lnTo>
                      <a:pt x="230" y="357"/>
                    </a:lnTo>
                    <a:lnTo>
                      <a:pt x="281" y="395"/>
                    </a:lnTo>
                    <a:lnTo>
                      <a:pt x="328" y="436"/>
                    </a:lnTo>
                    <a:lnTo>
                      <a:pt x="372" y="481"/>
                    </a:lnTo>
                    <a:lnTo>
                      <a:pt x="412" y="530"/>
                    </a:lnTo>
                    <a:lnTo>
                      <a:pt x="448" y="580"/>
                    </a:lnTo>
                    <a:lnTo>
                      <a:pt x="480" y="636"/>
                    </a:lnTo>
                    <a:lnTo>
                      <a:pt x="508" y="692"/>
                    </a:lnTo>
                    <a:lnTo>
                      <a:pt x="532" y="752"/>
                    </a:lnTo>
                    <a:lnTo>
                      <a:pt x="551" y="814"/>
                    </a:lnTo>
                    <a:lnTo>
                      <a:pt x="563" y="877"/>
                    </a:lnTo>
                    <a:lnTo>
                      <a:pt x="573" y="944"/>
                    </a:lnTo>
                    <a:lnTo>
                      <a:pt x="575" y="1011"/>
                    </a:lnTo>
                    <a:lnTo>
                      <a:pt x="574" y="1055"/>
                    </a:lnTo>
                    <a:lnTo>
                      <a:pt x="570" y="1098"/>
                    </a:lnTo>
                    <a:lnTo>
                      <a:pt x="566" y="1141"/>
                    </a:lnTo>
                    <a:lnTo>
                      <a:pt x="558" y="1183"/>
                    </a:lnTo>
                    <a:lnTo>
                      <a:pt x="471" y="1133"/>
                    </a:lnTo>
                    <a:lnTo>
                      <a:pt x="472" y="1586"/>
                    </a:lnTo>
                    <a:lnTo>
                      <a:pt x="863" y="1359"/>
                    </a:lnTo>
                    <a:lnTo>
                      <a:pt x="774" y="1308"/>
                    </a:lnTo>
                    <a:close/>
                  </a:path>
                </a:pathLst>
              </a:custGeom>
              <a:solidFill>
                <a:srgbClr val="968C6D"/>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0" name="Group 74"/>
            <p:cNvGrpSpPr>
              <a:grpSpLocks noChangeAspect="1"/>
            </p:cNvGrpSpPr>
            <p:nvPr/>
          </p:nvGrpSpPr>
          <p:grpSpPr bwMode="auto">
            <a:xfrm>
              <a:off x="288" y="619"/>
              <a:ext cx="2589" cy="2675"/>
              <a:chOff x="3330" y="443"/>
              <a:chExt cx="2809" cy="2840"/>
            </a:xfrm>
            <a:grpFill/>
          </p:grpSpPr>
          <p:sp>
            <p:nvSpPr>
              <p:cNvPr id="111" name="Freeform 75"/>
              <p:cNvSpPr>
                <a:spLocks noChangeAspect="1"/>
              </p:cNvSpPr>
              <p:nvPr/>
            </p:nvSpPr>
            <p:spPr bwMode="auto">
              <a:xfrm rot="-1304052">
                <a:off x="3684" y="1869"/>
                <a:ext cx="986" cy="1414"/>
              </a:xfrm>
              <a:custGeom>
                <a:avLst/>
                <a:gdLst>
                  <a:gd name="T0" fmla="*/ 410 w 1470"/>
                  <a:gd name="T1" fmla="*/ 638 h 2105"/>
                  <a:gd name="T2" fmla="*/ 434 w 1470"/>
                  <a:gd name="T3" fmla="*/ 549 h 2105"/>
                  <a:gd name="T4" fmla="*/ 420 w 1470"/>
                  <a:gd name="T5" fmla="*/ 545 h 2105"/>
                  <a:gd name="T6" fmla="*/ 402 w 1470"/>
                  <a:gd name="T7" fmla="*/ 538 h 2105"/>
                  <a:gd name="T8" fmla="*/ 388 w 1470"/>
                  <a:gd name="T9" fmla="*/ 531 h 2105"/>
                  <a:gd name="T10" fmla="*/ 372 w 1470"/>
                  <a:gd name="T11" fmla="*/ 524 h 2105"/>
                  <a:gd name="T12" fmla="*/ 355 w 1470"/>
                  <a:gd name="T13" fmla="*/ 516 h 2105"/>
                  <a:gd name="T14" fmla="*/ 341 w 1470"/>
                  <a:gd name="T15" fmla="*/ 506 h 2105"/>
                  <a:gd name="T16" fmla="*/ 329 w 1470"/>
                  <a:gd name="T17" fmla="*/ 498 h 2105"/>
                  <a:gd name="T18" fmla="*/ 315 w 1470"/>
                  <a:gd name="T19" fmla="*/ 489 h 2105"/>
                  <a:gd name="T20" fmla="*/ 302 w 1470"/>
                  <a:gd name="T21" fmla="*/ 479 h 2105"/>
                  <a:gd name="T22" fmla="*/ 291 w 1470"/>
                  <a:gd name="T23" fmla="*/ 472 h 2105"/>
                  <a:gd name="T24" fmla="*/ 276 w 1470"/>
                  <a:gd name="T25" fmla="*/ 459 h 2105"/>
                  <a:gd name="T26" fmla="*/ 259 w 1470"/>
                  <a:gd name="T27" fmla="*/ 443 h 2105"/>
                  <a:gd name="T28" fmla="*/ 241 w 1470"/>
                  <a:gd name="T29" fmla="*/ 427 h 2105"/>
                  <a:gd name="T30" fmla="*/ 227 w 1470"/>
                  <a:gd name="T31" fmla="*/ 409 h 2105"/>
                  <a:gd name="T32" fmla="*/ 213 w 1470"/>
                  <a:gd name="T33" fmla="*/ 391 h 2105"/>
                  <a:gd name="T34" fmla="*/ 197 w 1470"/>
                  <a:gd name="T35" fmla="*/ 370 h 2105"/>
                  <a:gd name="T36" fmla="*/ 184 w 1470"/>
                  <a:gd name="T37" fmla="*/ 348 h 2105"/>
                  <a:gd name="T38" fmla="*/ 171 w 1470"/>
                  <a:gd name="T39" fmla="*/ 324 h 2105"/>
                  <a:gd name="T40" fmla="*/ 160 w 1470"/>
                  <a:gd name="T41" fmla="*/ 303 h 2105"/>
                  <a:gd name="T42" fmla="*/ 151 w 1470"/>
                  <a:gd name="T43" fmla="*/ 281 h 2105"/>
                  <a:gd name="T44" fmla="*/ 144 w 1470"/>
                  <a:gd name="T45" fmla="*/ 259 h 2105"/>
                  <a:gd name="T46" fmla="*/ 136 w 1470"/>
                  <a:gd name="T47" fmla="*/ 236 h 2105"/>
                  <a:gd name="T48" fmla="*/ 129 w 1470"/>
                  <a:gd name="T49" fmla="*/ 211 h 2105"/>
                  <a:gd name="T50" fmla="*/ 125 w 1470"/>
                  <a:gd name="T51" fmla="*/ 185 h 2105"/>
                  <a:gd name="T52" fmla="*/ 121 w 1470"/>
                  <a:gd name="T53" fmla="*/ 159 h 2105"/>
                  <a:gd name="T54" fmla="*/ 119 w 1470"/>
                  <a:gd name="T55" fmla="*/ 131 h 2105"/>
                  <a:gd name="T56" fmla="*/ 119 w 1470"/>
                  <a:gd name="T57" fmla="*/ 103 h 2105"/>
                  <a:gd name="T58" fmla="*/ 78 w 1470"/>
                  <a:gd name="T59" fmla="*/ 0 h 2105"/>
                  <a:gd name="T60" fmla="*/ 30 w 1470"/>
                  <a:gd name="T61" fmla="*/ 103 h 2105"/>
                  <a:gd name="T62" fmla="*/ 30 w 1470"/>
                  <a:gd name="T63" fmla="*/ 136 h 2105"/>
                  <a:gd name="T64" fmla="*/ 32 w 1470"/>
                  <a:gd name="T65" fmla="*/ 165 h 2105"/>
                  <a:gd name="T66" fmla="*/ 35 w 1470"/>
                  <a:gd name="T67" fmla="*/ 191 h 2105"/>
                  <a:gd name="T68" fmla="*/ 40 w 1470"/>
                  <a:gd name="T69" fmla="*/ 217 h 2105"/>
                  <a:gd name="T70" fmla="*/ 44 w 1470"/>
                  <a:gd name="T71" fmla="*/ 241 h 2105"/>
                  <a:gd name="T72" fmla="*/ 52 w 1470"/>
                  <a:gd name="T73" fmla="*/ 269 h 2105"/>
                  <a:gd name="T74" fmla="*/ 60 w 1470"/>
                  <a:gd name="T75" fmla="*/ 294 h 2105"/>
                  <a:gd name="T76" fmla="*/ 69 w 1470"/>
                  <a:gd name="T77" fmla="*/ 320 h 2105"/>
                  <a:gd name="T78" fmla="*/ 79 w 1470"/>
                  <a:gd name="T79" fmla="*/ 343 h 2105"/>
                  <a:gd name="T80" fmla="*/ 92 w 1470"/>
                  <a:gd name="T81" fmla="*/ 369 h 2105"/>
                  <a:gd name="T82" fmla="*/ 104 w 1470"/>
                  <a:gd name="T83" fmla="*/ 391 h 2105"/>
                  <a:gd name="T84" fmla="*/ 117 w 1470"/>
                  <a:gd name="T85" fmla="*/ 412 h 2105"/>
                  <a:gd name="T86" fmla="*/ 131 w 1470"/>
                  <a:gd name="T87" fmla="*/ 434 h 2105"/>
                  <a:gd name="T88" fmla="*/ 147 w 1470"/>
                  <a:gd name="T89" fmla="*/ 455 h 2105"/>
                  <a:gd name="T90" fmla="*/ 163 w 1470"/>
                  <a:gd name="T91" fmla="*/ 474 h 2105"/>
                  <a:gd name="T92" fmla="*/ 178 w 1470"/>
                  <a:gd name="T93" fmla="*/ 491 h 2105"/>
                  <a:gd name="T94" fmla="*/ 197 w 1470"/>
                  <a:gd name="T95" fmla="*/ 510 h 2105"/>
                  <a:gd name="T96" fmla="*/ 214 w 1470"/>
                  <a:gd name="T97" fmla="*/ 526 h 2105"/>
                  <a:gd name="T98" fmla="*/ 233 w 1470"/>
                  <a:gd name="T99" fmla="*/ 541 h 2105"/>
                  <a:gd name="T100" fmla="*/ 252 w 1470"/>
                  <a:gd name="T101" fmla="*/ 557 h 2105"/>
                  <a:gd name="T102" fmla="*/ 272 w 1470"/>
                  <a:gd name="T103" fmla="*/ 571 h 2105"/>
                  <a:gd name="T104" fmla="*/ 288 w 1470"/>
                  <a:gd name="T105" fmla="*/ 581 h 2105"/>
                  <a:gd name="T106" fmla="*/ 298 w 1470"/>
                  <a:gd name="T107" fmla="*/ 589 h 2105"/>
                  <a:gd name="T108" fmla="*/ 308 w 1470"/>
                  <a:gd name="T109" fmla="*/ 594 h 2105"/>
                  <a:gd name="T110" fmla="*/ 321 w 1470"/>
                  <a:gd name="T111" fmla="*/ 601 h 2105"/>
                  <a:gd name="T112" fmla="*/ 333 w 1470"/>
                  <a:gd name="T113" fmla="*/ 607 h 2105"/>
                  <a:gd name="T114" fmla="*/ 345 w 1470"/>
                  <a:gd name="T115" fmla="*/ 613 h 2105"/>
                  <a:gd name="T116" fmla="*/ 359 w 1470"/>
                  <a:gd name="T117" fmla="*/ 620 h 2105"/>
                  <a:gd name="T118" fmla="*/ 371 w 1470"/>
                  <a:gd name="T119" fmla="*/ 625 h 2105"/>
                  <a:gd name="T120" fmla="*/ 384 w 1470"/>
                  <a:gd name="T121" fmla="*/ 630 h 2105"/>
                  <a:gd name="T122" fmla="*/ 396 w 1470"/>
                  <a:gd name="T123" fmla="*/ 633 h 21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70"/>
                  <a:gd name="T187" fmla="*/ 0 h 2105"/>
                  <a:gd name="T188" fmla="*/ 1470 w 1470"/>
                  <a:gd name="T189" fmla="*/ 2105 h 21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70" h="2105">
                    <a:moveTo>
                      <a:pt x="1330" y="2098"/>
                    </a:moveTo>
                    <a:lnTo>
                      <a:pt x="1361" y="2105"/>
                    </a:lnTo>
                    <a:lnTo>
                      <a:pt x="1470" y="1826"/>
                    </a:lnTo>
                    <a:lnTo>
                      <a:pt x="1439" y="1813"/>
                    </a:lnTo>
                    <a:lnTo>
                      <a:pt x="1416" y="1806"/>
                    </a:lnTo>
                    <a:lnTo>
                      <a:pt x="1392" y="1797"/>
                    </a:lnTo>
                    <a:lnTo>
                      <a:pt x="1361" y="1786"/>
                    </a:lnTo>
                    <a:lnTo>
                      <a:pt x="1334" y="1775"/>
                    </a:lnTo>
                    <a:lnTo>
                      <a:pt x="1306" y="1764"/>
                    </a:lnTo>
                    <a:lnTo>
                      <a:pt x="1284" y="1753"/>
                    </a:lnTo>
                    <a:lnTo>
                      <a:pt x="1255" y="1740"/>
                    </a:lnTo>
                    <a:lnTo>
                      <a:pt x="1231" y="1729"/>
                    </a:lnTo>
                    <a:lnTo>
                      <a:pt x="1204" y="1714"/>
                    </a:lnTo>
                    <a:lnTo>
                      <a:pt x="1178" y="1702"/>
                    </a:lnTo>
                    <a:lnTo>
                      <a:pt x="1153" y="1685"/>
                    </a:lnTo>
                    <a:lnTo>
                      <a:pt x="1129" y="1671"/>
                    </a:lnTo>
                    <a:lnTo>
                      <a:pt x="1109" y="1658"/>
                    </a:lnTo>
                    <a:lnTo>
                      <a:pt x="1091" y="1645"/>
                    </a:lnTo>
                    <a:lnTo>
                      <a:pt x="1067" y="1630"/>
                    </a:lnTo>
                    <a:lnTo>
                      <a:pt x="1045" y="1614"/>
                    </a:lnTo>
                    <a:lnTo>
                      <a:pt x="1021" y="1598"/>
                    </a:lnTo>
                    <a:lnTo>
                      <a:pt x="1000" y="1581"/>
                    </a:lnTo>
                    <a:lnTo>
                      <a:pt x="983" y="1570"/>
                    </a:lnTo>
                    <a:lnTo>
                      <a:pt x="965" y="1556"/>
                    </a:lnTo>
                    <a:lnTo>
                      <a:pt x="939" y="1535"/>
                    </a:lnTo>
                    <a:lnTo>
                      <a:pt x="916" y="1514"/>
                    </a:lnTo>
                    <a:lnTo>
                      <a:pt x="885" y="1488"/>
                    </a:lnTo>
                    <a:lnTo>
                      <a:pt x="857" y="1462"/>
                    </a:lnTo>
                    <a:lnTo>
                      <a:pt x="828" y="1435"/>
                    </a:lnTo>
                    <a:lnTo>
                      <a:pt x="801" y="1408"/>
                    </a:lnTo>
                    <a:lnTo>
                      <a:pt x="773" y="1375"/>
                    </a:lnTo>
                    <a:lnTo>
                      <a:pt x="751" y="1349"/>
                    </a:lnTo>
                    <a:lnTo>
                      <a:pt x="730" y="1322"/>
                    </a:lnTo>
                    <a:lnTo>
                      <a:pt x="706" y="1291"/>
                    </a:lnTo>
                    <a:lnTo>
                      <a:pt x="680" y="1256"/>
                    </a:lnTo>
                    <a:lnTo>
                      <a:pt x="655" y="1220"/>
                    </a:lnTo>
                    <a:lnTo>
                      <a:pt x="633" y="1187"/>
                    </a:lnTo>
                    <a:lnTo>
                      <a:pt x="609" y="1148"/>
                    </a:lnTo>
                    <a:lnTo>
                      <a:pt x="585" y="1108"/>
                    </a:lnTo>
                    <a:lnTo>
                      <a:pt x="567" y="1070"/>
                    </a:lnTo>
                    <a:lnTo>
                      <a:pt x="549" y="1033"/>
                    </a:lnTo>
                    <a:lnTo>
                      <a:pt x="532" y="999"/>
                    </a:lnTo>
                    <a:lnTo>
                      <a:pt x="518" y="966"/>
                    </a:lnTo>
                    <a:lnTo>
                      <a:pt x="501" y="928"/>
                    </a:lnTo>
                    <a:lnTo>
                      <a:pt x="489" y="891"/>
                    </a:lnTo>
                    <a:lnTo>
                      <a:pt x="476" y="855"/>
                    </a:lnTo>
                    <a:lnTo>
                      <a:pt x="463" y="814"/>
                    </a:lnTo>
                    <a:lnTo>
                      <a:pt x="452" y="780"/>
                    </a:lnTo>
                    <a:lnTo>
                      <a:pt x="441" y="738"/>
                    </a:lnTo>
                    <a:lnTo>
                      <a:pt x="430" y="696"/>
                    </a:lnTo>
                    <a:lnTo>
                      <a:pt x="421" y="654"/>
                    </a:lnTo>
                    <a:lnTo>
                      <a:pt x="414" y="610"/>
                    </a:lnTo>
                    <a:lnTo>
                      <a:pt x="407" y="564"/>
                    </a:lnTo>
                    <a:lnTo>
                      <a:pt x="403" y="524"/>
                    </a:lnTo>
                    <a:lnTo>
                      <a:pt x="399" y="482"/>
                    </a:lnTo>
                    <a:lnTo>
                      <a:pt x="397" y="433"/>
                    </a:lnTo>
                    <a:lnTo>
                      <a:pt x="397" y="393"/>
                    </a:lnTo>
                    <a:lnTo>
                      <a:pt x="397" y="343"/>
                    </a:lnTo>
                    <a:lnTo>
                      <a:pt x="501" y="343"/>
                    </a:lnTo>
                    <a:lnTo>
                      <a:pt x="261" y="0"/>
                    </a:lnTo>
                    <a:lnTo>
                      <a:pt x="0" y="343"/>
                    </a:lnTo>
                    <a:lnTo>
                      <a:pt x="98" y="343"/>
                    </a:lnTo>
                    <a:lnTo>
                      <a:pt x="98" y="398"/>
                    </a:lnTo>
                    <a:lnTo>
                      <a:pt x="100" y="447"/>
                    </a:lnTo>
                    <a:lnTo>
                      <a:pt x="104" y="498"/>
                    </a:lnTo>
                    <a:lnTo>
                      <a:pt x="107" y="544"/>
                    </a:lnTo>
                    <a:lnTo>
                      <a:pt x="111" y="588"/>
                    </a:lnTo>
                    <a:lnTo>
                      <a:pt x="116" y="630"/>
                    </a:lnTo>
                    <a:lnTo>
                      <a:pt x="124" y="676"/>
                    </a:lnTo>
                    <a:lnTo>
                      <a:pt x="131" y="716"/>
                    </a:lnTo>
                    <a:lnTo>
                      <a:pt x="138" y="754"/>
                    </a:lnTo>
                    <a:lnTo>
                      <a:pt x="147" y="796"/>
                    </a:lnTo>
                    <a:lnTo>
                      <a:pt x="160" y="849"/>
                    </a:lnTo>
                    <a:lnTo>
                      <a:pt x="171" y="889"/>
                    </a:lnTo>
                    <a:lnTo>
                      <a:pt x="184" y="929"/>
                    </a:lnTo>
                    <a:lnTo>
                      <a:pt x="197" y="968"/>
                    </a:lnTo>
                    <a:lnTo>
                      <a:pt x="213" y="1013"/>
                    </a:lnTo>
                    <a:lnTo>
                      <a:pt x="230" y="1055"/>
                    </a:lnTo>
                    <a:lnTo>
                      <a:pt x="246" y="1094"/>
                    </a:lnTo>
                    <a:lnTo>
                      <a:pt x="262" y="1132"/>
                    </a:lnTo>
                    <a:lnTo>
                      <a:pt x="284" y="1176"/>
                    </a:lnTo>
                    <a:lnTo>
                      <a:pt x="304" y="1216"/>
                    </a:lnTo>
                    <a:lnTo>
                      <a:pt x="324" y="1254"/>
                    </a:lnTo>
                    <a:lnTo>
                      <a:pt x="345" y="1291"/>
                    </a:lnTo>
                    <a:lnTo>
                      <a:pt x="365" y="1326"/>
                    </a:lnTo>
                    <a:lnTo>
                      <a:pt x="386" y="1360"/>
                    </a:lnTo>
                    <a:lnTo>
                      <a:pt x="408" y="1393"/>
                    </a:lnTo>
                    <a:lnTo>
                      <a:pt x="434" y="1431"/>
                    </a:lnTo>
                    <a:lnTo>
                      <a:pt x="459" y="1468"/>
                    </a:lnTo>
                    <a:lnTo>
                      <a:pt x="487" y="1501"/>
                    </a:lnTo>
                    <a:lnTo>
                      <a:pt x="514" y="1534"/>
                    </a:lnTo>
                    <a:lnTo>
                      <a:pt x="540" y="1565"/>
                    </a:lnTo>
                    <a:lnTo>
                      <a:pt x="565" y="1594"/>
                    </a:lnTo>
                    <a:lnTo>
                      <a:pt x="589" y="1619"/>
                    </a:lnTo>
                    <a:lnTo>
                      <a:pt x="620" y="1652"/>
                    </a:lnTo>
                    <a:lnTo>
                      <a:pt x="653" y="1682"/>
                    </a:lnTo>
                    <a:lnTo>
                      <a:pt x="678" y="1707"/>
                    </a:lnTo>
                    <a:lnTo>
                      <a:pt x="709" y="1734"/>
                    </a:lnTo>
                    <a:lnTo>
                      <a:pt x="740" y="1760"/>
                    </a:lnTo>
                    <a:lnTo>
                      <a:pt x="773" y="1787"/>
                    </a:lnTo>
                    <a:lnTo>
                      <a:pt x="806" y="1813"/>
                    </a:lnTo>
                    <a:lnTo>
                      <a:pt x="837" y="1837"/>
                    </a:lnTo>
                    <a:lnTo>
                      <a:pt x="872" y="1864"/>
                    </a:lnTo>
                    <a:lnTo>
                      <a:pt x="901" y="1884"/>
                    </a:lnTo>
                    <a:lnTo>
                      <a:pt x="930" y="1904"/>
                    </a:lnTo>
                    <a:lnTo>
                      <a:pt x="952" y="1917"/>
                    </a:lnTo>
                    <a:lnTo>
                      <a:pt x="970" y="1932"/>
                    </a:lnTo>
                    <a:lnTo>
                      <a:pt x="987" y="1943"/>
                    </a:lnTo>
                    <a:lnTo>
                      <a:pt x="1003" y="1950"/>
                    </a:lnTo>
                    <a:lnTo>
                      <a:pt x="1021" y="1961"/>
                    </a:lnTo>
                    <a:lnTo>
                      <a:pt x="1043" y="1970"/>
                    </a:lnTo>
                    <a:lnTo>
                      <a:pt x="1065" y="1981"/>
                    </a:lnTo>
                    <a:lnTo>
                      <a:pt x="1085" y="1992"/>
                    </a:lnTo>
                    <a:lnTo>
                      <a:pt x="1102" y="2001"/>
                    </a:lnTo>
                    <a:lnTo>
                      <a:pt x="1122" y="2012"/>
                    </a:lnTo>
                    <a:lnTo>
                      <a:pt x="1144" y="2023"/>
                    </a:lnTo>
                    <a:lnTo>
                      <a:pt x="1166" y="2032"/>
                    </a:lnTo>
                    <a:lnTo>
                      <a:pt x="1189" y="2045"/>
                    </a:lnTo>
                    <a:lnTo>
                      <a:pt x="1209" y="2052"/>
                    </a:lnTo>
                    <a:lnTo>
                      <a:pt x="1228" y="2061"/>
                    </a:lnTo>
                    <a:lnTo>
                      <a:pt x="1250" y="2069"/>
                    </a:lnTo>
                    <a:lnTo>
                      <a:pt x="1271" y="2078"/>
                    </a:lnTo>
                    <a:lnTo>
                      <a:pt x="1293" y="2085"/>
                    </a:lnTo>
                    <a:lnTo>
                      <a:pt x="1310" y="2090"/>
                    </a:lnTo>
                    <a:lnTo>
                      <a:pt x="1330" y="2098"/>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2" name="Freeform 76"/>
              <p:cNvSpPr>
                <a:spLocks noChangeAspect="1"/>
              </p:cNvSpPr>
              <p:nvPr/>
            </p:nvSpPr>
            <p:spPr bwMode="auto">
              <a:xfrm rot="-1304052">
                <a:off x="4790" y="443"/>
                <a:ext cx="988" cy="1413"/>
              </a:xfrm>
              <a:custGeom>
                <a:avLst/>
                <a:gdLst>
                  <a:gd name="T0" fmla="*/ 33 w 1473"/>
                  <a:gd name="T1" fmla="*/ 0 h 2105"/>
                  <a:gd name="T2" fmla="*/ 9 w 1473"/>
                  <a:gd name="T3" fmla="*/ 89 h 2105"/>
                  <a:gd name="T4" fmla="*/ 23 w 1473"/>
                  <a:gd name="T5" fmla="*/ 93 h 2105"/>
                  <a:gd name="T6" fmla="*/ 42 w 1473"/>
                  <a:gd name="T7" fmla="*/ 100 h 2105"/>
                  <a:gd name="T8" fmla="*/ 56 w 1473"/>
                  <a:gd name="T9" fmla="*/ 107 h 2105"/>
                  <a:gd name="T10" fmla="*/ 72 w 1473"/>
                  <a:gd name="T11" fmla="*/ 113 h 2105"/>
                  <a:gd name="T12" fmla="*/ 88 w 1473"/>
                  <a:gd name="T13" fmla="*/ 122 h 2105"/>
                  <a:gd name="T14" fmla="*/ 103 w 1473"/>
                  <a:gd name="T15" fmla="*/ 132 h 2105"/>
                  <a:gd name="T16" fmla="*/ 115 w 1473"/>
                  <a:gd name="T17" fmla="*/ 139 h 2105"/>
                  <a:gd name="T18" fmla="*/ 128 w 1473"/>
                  <a:gd name="T19" fmla="*/ 149 h 2105"/>
                  <a:gd name="T20" fmla="*/ 142 w 1473"/>
                  <a:gd name="T21" fmla="*/ 158 h 2105"/>
                  <a:gd name="T22" fmla="*/ 153 w 1473"/>
                  <a:gd name="T23" fmla="*/ 166 h 2105"/>
                  <a:gd name="T24" fmla="*/ 168 w 1473"/>
                  <a:gd name="T25" fmla="*/ 179 h 2105"/>
                  <a:gd name="T26" fmla="*/ 185 w 1473"/>
                  <a:gd name="T27" fmla="*/ 195 h 2105"/>
                  <a:gd name="T28" fmla="*/ 202 w 1473"/>
                  <a:gd name="T29" fmla="*/ 211 h 2105"/>
                  <a:gd name="T30" fmla="*/ 217 w 1473"/>
                  <a:gd name="T31" fmla="*/ 228 h 2105"/>
                  <a:gd name="T32" fmla="*/ 231 w 1473"/>
                  <a:gd name="T33" fmla="*/ 246 h 2105"/>
                  <a:gd name="T34" fmla="*/ 246 w 1473"/>
                  <a:gd name="T35" fmla="*/ 268 h 2105"/>
                  <a:gd name="T36" fmla="*/ 260 w 1473"/>
                  <a:gd name="T37" fmla="*/ 289 h 2105"/>
                  <a:gd name="T38" fmla="*/ 272 w 1473"/>
                  <a:gd name="T39" fmla="*/ 313 h 2105"/>
                  <a:gd name="T40" fmla="*/ 283 w 1473"/>
                  <a:gd name="T41" fmla="*/ 335 h 2105"/>
                  <a:gd name="T42" fmla="*/ 292 w 1473"/>
                  <a:gd name="T43" fmla="*/ 356 h 2105"/>
                  <a:gd name="T44" fmla="*/ 300 w 1473"/>
                  <a:gd name="T45" fmla="*/ 379 h 2105"/>
                  <a:gd name="T46" fmla="*/ 307 w 1473"/>
                  <a:gd name="T47" fmla="*/ 401 h 2105"/>
                  <a:gd name="T48" fmla="*/ 314 w 1473"/>
                  <a:gd name="T49" fmla="*/ 426 h 2105"/>
                  <a:gd name="T50" fmla="*/ 319 w 1473"/>
                  <a:gd name="T51" fmla="*/ 452 h 2105"/>
                  <a:gd name="T52" fmla="*/ 322 w 1473"/>
                  <a:gd name="T53" fmla="*/ 478 h 2105"/>
                  <a:gd name="T54" fmla="*/ 324 w 1473"/>
                  <a:gd name="T55" fmla="*/ 506 h 2105"/>
                  <a:gd name="T56" fmla="*/ 324 w 1473"/>
                  <a:gd name="T57" fmla="*/ 533 h 2105"/>
                  <a:gd name="T58" fmla="*/ 366 w 1473"/>
                  <a:gd name="T59" fmla="*/ 636 h 2105"/>
                  <a:gd name="T60" fmla="*/ 414 w 1473"/>
                  <a:gd name="T61" fmla="*/ 533 h 2105"/>
                  <a:gd name="T62" fmla="*/ 413 w 1473"/>
                  <a:gd name="T63" fmla="*/ 501 h 2105"/>
                  <a:gd name="T64" fmla="*/ 411 w 1473"/>
                  <a:gd name="T65" fmla="*/ 472 h 2105"/>
                  <a:gd name="T66" fmla="*/ 408 w 1473"/>
                  <a:gd name="T67" fmla="*/ 446 h 2105"/>
                  <a:gd name="T68" fmla="*/ 404 w 1473"/>
                  <a:gd name="T69" fmla="*/ 420 h 2105"/>
                  <a:gd name="T70" fmla="*/ 399 w 1473"/>
                  <a:gd name="T71" fmla="*/ 396 h 2105"/>
                  <a:gd name="T72" fmla="*/ 392 w 1473"/>
                  <a:gd name="T73" fmla="*/ 368 h 2105"/>
                  <a:gd name="T74" fmla="*/ 384 w 1473"/>
                  <a:gd name="T75" fmla="*/ 344 h 2105"/>
                  <a:gd name="T76" fmla="*/ 374 w 1473"/>
                  <a:gd name="T77" fmla="*/ 318 h 2105"/>
                  <a:gd name="T78" fmla="*/ 364 w 1473"/>
                  <a:gd name="T79" fmla="*/ 294 h 2105"/>
                  <a:gd name="T80" fmla="*/ 352 w 1473"/>
                  <a:gd name="T81" fmla="*/ 269 h 2105"/>
                  <a:gd name="T82" fmla="*/ 339 w 1473"/>
                  <a:gd name="T83" fmla="*/ 246 h 2105"/>
                  <a:gd name="T84" fmla="*/ 327 w 1473"/>
                  <a:gd name="T85" fmla="*/ 226 h 2105"/>
                  <a:gd name="T86" fmla="*/ 313 w 1473"/>
                  <a:gd name="T87" fmla="*/ 203 h 2105"/>
                  <a:gd name="T88" fmla="*/ 297 w 1473"/>
                  <a:gd name="T89" fmla="*/ 183 h 2105"/>
                  <a:gd name="T90" fmla="*/ 281 w 1473"/>
                  <a:gd name="T91" fmla="*/ 164 h 2105"/>
                  <a:gd name="T92" fmla="*/ 266 w 1473"/>
                  <a:gd name="T93" fmla="*/ 147 h 2105"/>
                  <a:gd name="T94" fmla="*/ 247 w 1473"/>
                  <a:gd name="T95" fmla="*/ 128 h 2105"/>
                  <a:gd name="T96" fmla="*/ 229 w 1473"/>
                  <a:gd name="T97" fmla="*/ 112 h 2105"/>
                  <a:gd name="T98" fmla="*/ 211 w 1473"/>
                  <a:gd name="T99" fmla="*/ 96 h 2105"/>
                  <a:gd name="T100" fmla="*/ 191 w 1473"/>
                  <a:gd name="T101" fmla="*/ 81 h 2105"/>
                  <a:gd name="T102" fmla="*/ 172 w 1473"/>
                  <a:gd name="T103" fmla="*/ 66 h 2105"/>
                  <a:gd name="T104" fmla="*/ 156 w 1473"/>
                  <a:gd name="T105" fmla="*/ 57 h 2105"/>
                  <a:gd name="T106" fmla="*/ 146 w 1473"/>
                  <a:gd name="T107" fmla="*/ 49 h 2105"/>
                  <a:gd name="T108" fmla="*/ 135 w 1473"/>
                  <a:gd name="T109" fmla="*/ 44 h 2105"/>
                  <a:gd name="T110" fmla="*/ 122 w 1473"/>
                  <a:gd name="T111" fmla="*/ 38 h 2105"/>
                  <a:gd name="T112" fmla="*/ 111 w 1473"/>
                  <a:gd name="T113" fmla="*/ 32 h 2105"/>
                  <a:gd name="T114" fmla="*/ 99 w 1473"/>
                  <a:gd name="T115" fmla="*/ 25 h 2105"/>
                  <a:gd name="T116" fmla="*/ 85 w 1473"/>
                  <a:gd name="T117" fmla="*/ 19 h 2105"/>
                  <a:gd name="T118" fmla="*/ 73 w 1473"/>
                  <a:gd name="T119" fmla="*/ 13 h 2105"/>
                  <a:gd name="T120" fmla="*/ 60 w 1473"/>
                  <a:gd name="T121" fmla="*/ 9 h 2105"/>
                  <a:gd name="T122" fmla="*/ 48 w 1473"/>
                  <a:gd name="T123" fmla="*/ 5 h 210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473"/>
                  <a:gd name="T187" fmla="*/ 0 h 2105"/>
                  <a:gd name="T188" fmla="*/ 1473 w 1473"/>
                  <a:gd name="T189" fmla="*/ 2105 h 210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473" h="2105">
                    <a:moveTo>
                      <a:pt x="140" y="8"/>
                    </a:moveTo>
                    <a:lnTo>
                      <a:pt x="109" y="0"/>
                    </a:lnTo>
                    <a:lnTo>
                      <a:pt x="0" y="280"/>
                    </a:lnTo>
                    <a:lnTo>
                      <a:pt x="31" y="292"/>
                    </a:lnTo>
                    <a:lnTo>
                      <a:pt x="55" y="300"/>
                    </a:lnTo>
                    <a:lnTo>
                      <a:pt x="78" y="309"/>
                    </a:lnTo>
                    <a:lnTo>
                      <a:pt x="109" y="320"/>
                    </a:lnTo>
                    <a:lnTo>
                      <a:pt x="137" y="331"/>
                    </a:lnTo>
                    <a:lnTo>
                      <a:pt x="164" y="342"/>
                    </a:lnTo>
                    <a:lnTo>
                      <a:pt x="186" y="353"/>
                    </a:lnTo>
                    <a:lnTo>
                      <a:pt x="215" y="365"/>
                    </a:lnTo>
                    <a:lnTo>
                      <a:pt x="239" y="376"/>
                    </a:lnTo>
                    <a:lnTo>
                      <a:pt x="266" y="391"/>
                    </a:lnTo>
                    <a:lnTo>
                      <a:pt x="292" y="404"/>
                    </a:lnTo>
                    <a:lnTo>
                      <a:pt x="317" y="420"/>
                    </a:lnTo>
                    <a:lnTo>
                      <a:pt x="341" y="435"/>
                    </a:lnTo>
                    <a:lnTo>
                      <a:pt x="361" y="448"/>
                    </a:lnTo>
                    <a:lnTo>
                      <a:pt x="380" y="460"/>
                    </a:lnTo>
                    <a:lnTo>
                      <a:pt x="403" y="475"/>
                    </a:lnTo>
                    <a:lnTo>
                      <a:pt x="425" y="491"/>
                    </a:lnTo>
                    <a:lnTo>
                      <a:pt x="449" y="508"/>
                    </a:lnTo>
                    <a:lnTo>
                      <a:pt x="471" y="524"/>
                    </a:lnTo>
                    <a:lnTo>
                      <a:pt x="487" y="535"/>
                    </a:lnTo>
                    <a:lnTo>
                      <a:pt x="507" y="550"/>
                    </a:lnTo>
                    <a:lnTo>
                      <a:pt x="531" y="570"/>
                    </a:lnTo>
                    <a:lnTo>
                      <a:pt x="555" y="592"/>
                    </a:lnTo>
                    <a:lnTo>
                      <a:pt x="586" y="617"/>
                    </a:lnTo>
                    <a:lnTo>
                      <a:pt x="613" y="643"/>
                    </a:lnTo>
                    <a:lnTo>
                      <a:pt x="642" y="670"/>
                    </a:lnTo>
                    <a:lnTo>
                      <a:pt x="670" y="698"/>
                    </a:lnTo>
                    <a:lnTo>
                      <a:pt x="697" y="731"/>
                    </a:lnTo>
                    <a:lnTo>
                      <a:pt x="719" y="756"/>
                    </a:lnTo>
                    <a:lnTo>
                      <a:pt x="741" y="785"/>
                    </a:lnTo>
                    <a:lnTo>
                      <a:pt x="765" y="815"/>
                    </a:lnTo>
                    <a:lnTo>
                      <a:pt x="790" y="849"/>
                    </a:lnTo>
                    <a:lnTo>
                      <a:pt x="816" y="886"/>
                    </a:lnTo>
                    <a:lnTo>
                      <a:pt x="838" y="919"/>
                    </a:lnTo>
                    <a:lnTo>
                      <a:pt x="861" y="957"/>
                    </a:lnTo>
                    <a:lnTo>
                      <a:pt x="885" y="997"/>
                    </a:lnTo>
                    <a:lnTo>
                      <a:pt x="903" y="1035"/>
                    </a:lnTo>
                    <a:lnTo>
                      <a:pt x="921" y="1072"/>
                    </a:lnTo>
                    <a:lnTo>
                      <a:pt x="938" y="1107"/>
                    </a:lnTo>
                    <a:lnTo>
                      <a:pt x="952" y="1140"/>
                    </a:lnTo>
                    <a:lnTo>
                      <a:pt x="969" y="1178"/>
                    </a:lnTo>
                    <a:lnTo>
                      <a:pt x="982" y="1214"/>
                    </a:lnTo>
                    <a:lnTo>
                      <a:pt x="994" y="1251"/>
                    </a:lnTo>
                    <a:lnTo>
                      <a:pt x="1007" y="1291"/>
                    </a:lnTo>
                    <a:lnTo>
                      <a:pt x="1018" y="1326"/>
                    </a:lnTo>
                    <a:lnTo>
                      <a:pt x="1029" y="1368"/>
                    </a:lnTo>
                    <a:lnTo>
                      <a:pt x="1040" y="1410"/>
                    </a:lnTo>
                    <a:lnTo>
                      <a:pt x="1049" y="1452"/>
                    </a:lnTo>
                    <a:lnTo>
                      <a:pt x="1056" y="1496"/>
                    </a:lnTo>
                    <a:lnTo>
                      <a:pt x="1064" y="1541"/>
                    </a:lnTo>
                    <a:lnTo>
                      <a:pt x="1067" y="1581"/>
                    </a:lnTo>
                    <a:lnTo>
                      <a:pt x="1071" y="1623"/>
                    </a:lnTo>
                    <a:lnTo>
                      <a:pt x="1073" y="1673"/>
                    </a:lnTo>
                    <a:lnTo>
                      <a:pt x="1073" y="1713"/>
                    </a:lnTo>
                    <a:lnTo>
                      <a:pt x="1073" y="1762"/>
                    </a:lnTo>
                    <a:lnTo>
                      <a:pt x="969" y="1762"/>
                    </a:lnTo>
                    <a:lnTo>
                      <a:pt x="1210" y="2105"/>
                    </a:lnTo>
                    <a:lnTo>
                      <a:pt x="1473" y="1762"/>
                    </a:lnTo>
                    <a:lnTo>
                      <a:pt x="1372" y="1762"/>
                    </a:lnTo>
                    <a:lnTo>
                      <a:pt x="1372" y="1707"/>
                    </a:lnTo>
                    <a:lnTo>
                      <a:pt x="1370" y="1658"/>
                    </a:lnTo>
                    <a:lnTo>
                      <a:pt x="1367" y="1607"/>
                    </a:lnTo>
                    <a:lnTo>
                      <a:pt x="1363" y="1561"/>
                    </a:lnTo>
                    <a:lnTo>
                      <a:pt x="1359" y="1517"/>
                    </a:lnTo>
                    <a:lnTo>
                      <a:pt x="1354" y="1475"/>
                    </a:lnTo>
                    <a:lnTo>
                      <a:pt x="1347" y="1430"/>
                    </a:lnTo>
                    <a:lnTo>
                      <a:pt x="1339" y="1390"/>
                    </a:lnTo>
                    <a:lnTo>
                      <a:pt x="1332" y="1351"/>
                    </a:lnTo>
                    <a:lnTo>
                      <a:pt x="1323" y="1309"/>
                    </a:lnTo>
                    <a:lnTo>
                      <a:pt x="1310" y="1256"/>
                    </a:lnTo>
                    <a:lnTo>
                      <a:pt x="1299" y="1216"/>
                    </a:lnTo>
                    <a:lnTo>
                      <a:pt x="1286" y="1176"/>
                    </a:lnTo>
                    <a:lnTo>
                      <a:pt x="1274" y="1138"/>
                    </a:lnTo>
                    <a:lnTo>
                      <a:pt x="1257" y="1092"/>
                    </a:lnTo>
                    <a:lnTo>
                      <a:pt x="1241" y="1050"/>
                    </a:lnTo>
                    <a:lnTo>
                      <a:pt x="1224" y="1012"/>
                    </a:lnTo>
                    <a:lnTo>
                      <a:pt x="1208" y="973"/>
                    </a:lnTo>
                    <a:lnTo>
                      <a:pt x="1186" y="930"/>
                    </a:lnTo>
                    <a:lnTo>
                      <a:pt x="1166" y="889"/>
                    </a:lnTo>
                    <a:lnTo>
                      <a:pt x="1148" y="851"/>
                    </a:lnTo>
                    <a:lnTo>
                      <a:pt x="1126" y="815"/>
                    </a:lnTo>
                    <a:lnTo>
                      <a:pt x="1106" y="782"/>
                    </a:lnTo>
                    <a:lnTo>
                      <a:pt x="1084" y="745"/>
                    </a:lnTo>
                    <a:lnTo>
                      <a:pt x="1062" y="712"/>
                    </a:lnTo>
                    <a:lnTo>
                      <a:pt x="1036" y="674"/>
                    </a:lnTo>
                    <a:lnTo>
                      <a:pt x="1011" y="637"/>
                    </a:lnTo>
                    <a:lnTo>
                      <a:pt x="984" y="605"/>
                    </a:lnTo>
                    <a:lnTo>
                      <a:pt x="956" y="572"/>
                    </a:lnTo>
                    <a:lnTo>
                      <a:pt x="931" y="541"/>
                    </a:lnTo>
                    <a:lnTo>
                      <a:pt x="905" y="511"/>
                    </a:lnTo>
                    <a:lnTo>
                      <a:pt x="881" y="486"/>
                    </a:lnTo>
                    <a:lnTo>
                      <a:pt x="850" y="453"/>
                    </a:lnTo>
                    <a:lnTo>
                      <a:pt x="817" y="424"/>
                    </a:lnTo>
                    <a:lnTo>
                      <a:pt x="792" y="398"/>
                    </a:lnTo>
                    <a:lnTo>
                      <a:pt x="761" y="371"/>
                    </a:lnTo>
                    <a:lnTo>
                      <a:pt x="730" y="345"/>
                    </a:lnTo>
                    <a:lnTo>
                      <a:pt x="697" y="318"/>
                    </a:lnTo>
                    <a:lnTo>
                      <a:pt x="664" y="292"/>
                    </a:lnTo>
                    <a:lnTo>
                      <a:pt x="633" y="269"/>
                    </a:lnTo>
                    <a:lnTo>
                      <a:pt x="598" y="241"/>
                    </a:lnTo>
                    <a:lnTo>
                      <a:pt x="569" y="221"/>
                    </a:lnTo>
                    <a:lnTo>
                      <a:pt x="540" y="201"/>
                    </a:lnTo>
                    <a:lnTo>
                      <a:pt x="518" y="188"/>
                    </a:lnTo>
                    <a:lnTo>
                      <a:pt x="500" y="174"/>
                    </a:lnTo>
                    <a:lnTo>
                      <a:pt x="484" y="163"/>
                    </a:lnTo>
                    <a:lnTo>
                      <a:pt x="467" y="155"/>
                    </a:lnTo>
                    <a:lnTo>
                      <a:pt x="449" y="146"/>
                    </a:lnTo>
                    <a:lnTo>
                      <a:pt x="427" y="135"/>
                    </a:lnTo>
                    <a:lnTo>
                      <a:pt x="405" y="124"/>
                    </a:lnTo>
                    <a:lnTo>
                      <a:pt x="385" y="114"/>
                    </a:lnTo>
                    <a:lnTo>
                      <a:pt x="369" y="104"/>
                    </a:lnTo>
                    <a:lnTo>
                      <a:pt x="349" y="93"/>
                    </a:lnTo>
                    <a:lnTo>
                      <a:pt x="327" y="82"/>
                    </a:lnTo>
                    <a:lnTo>
                      <a:pt x="305" y="73"/>
                    </a:lnTo>
                    <a:lnTo>
                      <a:pt x="281" y="61"/>
                    </a:lnTo>
                    <a:lnTo>
                      <a:pt x="261" y="53"/>
                    </a:lnTo>
                    <a:lnTo>
                      <a:pt x="243" y="44"/>
                    </a:lnTo>
                    <a:lnTo>
                      <a:pt x="221" y="37"/>
                    </a:lnTo>
                    <a:lnTo>
                      <a:pt x="199" y="28"/>
                    </a:lnTo>
                    <a:lnTo>
                      <a:pt x="177" y="20"/>
                    </a:lnTo>
                    <a:lnTo>
                      <a:pt x="161" y="15"/>
                    </a:lnTo>
                    <a:lnTo>
                      <a:pt x="140" y="8"/>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3" name="Freeform 77"/>
              <p:cNvSpPr>
                <a:spLocks noChangeAspect="1"/>
              </p:cNvSpPr>
              <p:nvPr/>
            </p:nvSpPr>
            <p:spPr bwMode="auto">
              <a:xfrm rot="-1304052">
                <a:off x="3330" y="805"/>
                <a:ext cx="1407" cy="966"/>
              </a:xfrm>
              <a:custGeom>
                <a:avLst/>
                <a:gdLst>
                  <a:gd name="T0" fmla="*/ 86 w 2096"/>
                  <a:gd name="T1" fmla="*/ 435 h 1440"/>
                  <a:gd name="T2" fmla="*/ 91 w 2096"/>
                  <a:gd name="T3" fmla="*/ 421 h 1440"/>
                  <a:gd name="T4" fmla="*/ 98 w 2096"/>
                  <a:gd name="T5" fmla="*/ 403 h 1440"/>
                  <a:gd name="T6" fmla="*/ 105 w 2096"/>
                  <a:gd name="T7" fmla="*/ 388 h 1440"/>
                  <a:gd name="T8" fmla="*/ 111 w 2096"/>
                  <a:gd name="T9" fmla="*/ 372 h 1440"/>
                  <a:gd name="T10" fmla="*/ 120 w 2096"/>
                  <a:gd name="T11" fmla="*/ 356 h 1440"/>
                  <a:gd name="T12" fmla="*/ 130 w 2096"/>
                  <a:gd name="T13" fmla="*/ 341 h 1440"/>
                  <a:gd name="T14" fmla="*/ 136 w 2096"/>
                  <a:gd name="T15" fmla="*/ 329 h 1440"/>
                  <a:gd name="T16" fmla="*/ 146 w 2096"/>
                  <a:gd name="T17" fmla="*/ 316 h 1440"/>
                  <a:gd name="T18" fmla="*/ 156 w 2096"/>
                  <a:gd name="T19" fmla="*/ 302 h 1440"/>
                  <a:gd name="T20" fmla="*/ 164 w 2096"/>
                  <a:gd name="T21" fmla="*/ 291 h 1440"/>
                  <a:gd name="T22" fmla="*/ 177 w 2096"/>
                  <a:gd name="T23" fmla="*/ 276 h 1440"/>
                  <a:gd name="T24" fmla="*/ 192 w 2096"/>
                  <a:gd name="T25" fmla="*/ 259 h 1440"/>
                  <a:gd name="T26" fmla="*/ 209 w 2096"/>
                  <a:gd name="T27" fmla="*/ 242 h 1440"/>
                  <a:gd name="T28" fmla="*/ 226 w 2096"/>
                  <a:gd name="T29" fmla="*/ 227 h 1440"/>
                  <a:gd name="T30" fmla="*/ 244 w 2096"/>
                  <a:gd name="T31" fmla="*/ 213 h 1440"/>
                  <a:gd name="T32" fmla="*/ 265 w 2096"/>
                  <a:gd name="T33" fmla="*/ 197 h 1440"/>
                  <a:gd name="T34" fmla="*/ 287 w 2096"/>
                  <a:gd name="T35" fmla="*/ 184 h 1440"/>
                  <a:gd name="T36" fmla="*/ 311 w 2096"/>
                  <a:gd name="T37" fmla="*/ 172 h 1440"/>
                  <a:gd name="T38" fmla="*/ 332 w 2096"/>
                  <a:gd name="T39" fmla="*/ 161 h 1440"/>
                  <a:gd name="T40" fmla="*/ 354 w 2096"/>
                  <a:gd name="T41" fmla="*/ 152 h 1440"/>
                  <a:gd name="T42" fmla="*/ 376 w 2096"/>
                  <a:gd name="T43" fmla="*/ 144 h 1440"/>
                  <a:gd name="T44" fmla="*/ 398 w 2096"/>
                  <a:gd name="T45" fmla="*/ 137 h 1440"/>
                  <a:gd name="T46" fmla="*/ 424 w 2096"/>
                  <a:gd name="T47" fmla="*/ 130 h 1440"/>
                  <a:gd name="T48" fmla="*/ 450 w 2096"/>
                  <a:gd name="T49" fmla="*/ 125 h 1440"/>
                  <a:gd name="T50" fmla="*/ 476 w 2096"/>
                  <a:gd name="T51" fmla="*/ 121 h 1440"/>
                  <a:gd name="T52" fmla="*/ 503 w 2096"/>
                  <a:gd name="T53" fmla="*/ 120 h 1440"/>
                  <a:gd name="T54" fmla="*/ 530 w 2096"/>
                  <a:gd name="T55" fmla="*/ 120 h 1440"/>
                  <a:gd name="T56" fmla="*/ 634 w 2096"/>
                  <a:gd name="T57" fmla="*/ 78 h 1440"/>
                  <a:gd name="T58" fmla="*/ 530 w 2096"/>
                  <a:gd name="T59" fmla="*/ 30 h 1440"/>
                  <a:gd name="T60" fmla="*/ 499 w 2096"/>
                  <a:gd name="T61" fmla="*/ 30 h 1440"/>
                  <a:gd name="T62" fmla="*/ 469 w 2096"/>
                  <a:gd name="T63" fmla="*/ 32 h 1440"/>
                  <a:gd name="T64" fmla="*/ 444 w 2096"/>
                  <a:gd name="T65" fmla="*/ 35 h 1440"/>
                  <a:gd name="T66" fmla="*/ 418 w 2096"/>
                  <a:gd name="T67" fmla="*/ 40 h 1440"/>
                  <a:gd name="T68" fmla="*/ 393 w 2096"/>
                  <a:gd name="T69" fmla="*/ 44 h 1440"/>
                  <a:gd name="T70" fmla="*/ 365 w 2096"/>
                  <a:gd name="T71" fmla="*/ 52 h 1440"/>
                  <a:gd name="T72" fmla="*/ 342 w 2096"/>
                  <a:gd name="T73" fmla="*/ 60 h 1440"/>
                  <a:gd name="T74" fmla="*/ 315 w 2096"/>
                  <a:gd name="T75" fmla="*/ 69 h 1440"/>
                  <a:gd name="T76" fmla="*/ 292 w 2096"/>
                  <a:gd name="T77" fmla="*/ 79 h 1440"/>
                  <a:gd name="T78" fmla="*/ 266 w 2096"/>
                  <a:gd name="T79" fmla="*/ 93 h 1440"/>
                  <a:gd name="T80" fmla="*/ 244 w 2096"/>
                  <a:gd name="T81" fmla="*/ 104 h 1440"/>
                  <a:gd name="T82" fmla="*/ 223 w 2096"/>
                  <a:gd name="T83" fmla="*/ 117 h 1440"/>
                  <a:gd name="T84" fmla="*/ 201 w 2096"/>
                  <a:gd name="T85" fmla="*/ 131 h 1440"/>
                  <a:gd name="T86" fmla="*/ 181 w 2096"/>
                  <a:gd name="T87" fmla="*/ 147 h 1440"/>
                  <a:gd name="T88" fmla="*/ 161 w 2096"/>
                  <a:gd name="T89" fmla="*/ 163 h 1440"/>
                  <a:gd name="T90" fmla="*/ 144 w 2096"/>
                  <a:gd name="T91" fmla="*/ 178 h 1440"/>
                  <a:gd name="T92" fmla="*/ 126 w 2096"/>
                  <a:gd name="T93" fmla="*/ 197 h 1440"/>
                  <a:gd name="T94" fmla="*/ 110 w 2096"/>
                  <a:gd name="T95" fmla="*/ 214 h 1440"/>
                  <a:gd name="T96" fmla="*/ 94 w 2096"/>
                  <a:gd name="T97" fmla="*/ 233 h 1440"/>
                  <a:gd name="T98" fmla="*/ 79 w 2096"/>
                  <a:gd name="T99" fmla="*/ 253 h 1440"/>
                  <a:gd name="T100" fmla="*/ 64 w 2096"/>
                  <a:gd name="T101" fmla="*/ 272 h 1440"/>
                  <a:gd name="T102" fmla="*/ 54 w 2096"/>
                  <a:gd name="T103" fmla="*/ 287 h 1440"/>
                  <a:gd name="T104" fmla="*/ 47 w 2096"/>
                  <a:gd name="T105" fmla="*/ 299 h 1440"/>
                  <a:gd name="T106" fmla="*/ 42 w 2096"/>
                  <a:gd name="T107" fmla="*/ 309 h 1440"/>
                  <a:gd name="T108" fmla="*/ 35 w 2096"/>
                  <a:gd name="T109" fmla="*/ 322 h 1440"/>
                  <a:gd name="T110" fmla="*/ 29 w 2096"/>
                  <a:gd name="T111" fmla="*/ 333 h 1440"/>
                  <a:gd name="T112" fmla="*/ 23 w 2096"/>
                  <a:gd name="T113" fmla="*/ 345 h 1440"/>
                  <a:gd name="T114" fmla="*/ 16 w 2096"/>
                  <a:gd name="T115" fmla="*/ 359 h 1440"/>
                  <a:gd name="T116" fmla="*/ 11 w 2096"/>
                  <a:gd name="T117" fmla="*/ 371 h 1440"/>
                  <a:gd name="T118" fmla="*/ 6 w 2096"/>
                  <a:gd name="T119" fmla="*/ 384 h 1440"/>
                  <a:gd name="T120" fmla="*/ 2 w 2096"/>
                  <a:gd name="T121" fmla="*/ 396 h 1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96"/>
                  <a:gd name="T184" fmla="*/ 0 h 1440"/>
                  <a:gd name="T185" fmla="*/ 2096 w 2096"/>
                  <a:gd name="T186" fmla="*/ 1440 h 14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96" h="1440">
                    <a:moveTo>
                      <a:pt x="0" y="1331"/>
                    </a:moveTo>
                    <a:lnTo>
                      <a:pt x="284" y="1440"/>
                    </a:lnTo>
                    <a:lnTo>
                      <a:pt x="292" y="1417"/>
                    </a:lnTo>
                    <a:lnTo>
                      <a:pt x="301" y="1393"/>
                    </a:lnTo>
                    <a:lnTo>
                      <a:pt x="312" y="1362"/>
                    </a:lnTo>
                    <a:lnTo>
                      <a:pt x="323" y="1335"/>
                    </a:lnTo>
                    <a:lnTo>
                      <a:pt x="334" y="1307"/>
                    </a:lnTo>
                    <a:lnTo>
                      <a:pt x="345" y="1285"/>
                    </a:lnTo>
                    <a:lnTo>
                      <a:pt x="357" y="1256"/>
                    </a:lnTo>
                    <a:lnTo>
                      <a:pt x="368" y="1232"/>
                    </a:lnTo>
                    <a:lnTo>
                      <a:pt x="383" y="1205"/>
                    </a:lnTo>
                    <a:lnTo>
                      <a:pt x="396" y="1179"/>
                    </a:lnTo>
                    <a:lnTo>
                      <a:pt x="412" y="1154"/>
                    </a:lnTo>
                    <a:lnTo>
                      <a:pt x="427" y="1130"/>
                    </a:lnTo>
                    <a:lnTo>
                      <a:pt x="439" y="1110"/>
                    </a:lnTo>
                    <a:lnTo>
                      <a:pt x="452" y="1090"/>
                    </a:lnTo>
                    <a:lnTo>
                      <a:pt x="467" y="1068"/>
                    </a:lnTo>
                    <a:lnTo>
                      <a:pt x="483" y="1046"/>
                    </a:lnTo>
                    <a:lnTo>
                      <a:pt x="500" y="1022"/>
                    </a:lnTo>
                    <a:lnTo>
                      <a:pt x="516" y="1000"/>
                    </a:lnTo>
                    <a:lnTo>
                      <a:pt x="527" y="984"/>
                    </a:lnTo>
                    <a:lnTo>
                      <a:pt x="542" y="964"/>
                    </a:lnTo>
                    <a:lnTo>
                      <a:pt x="562" y="940"/>
                    </a:lnTo>
                    <a:lnTo>
                      <a:pt x="584" y="916"/>
                    </a:lnTo>
                    <a:lnTo>
                      <a:pt x="609" y="885"/>
                    </a:lnTo>
                    <a:lnTo>
                      <a:pt x="635" y="858"/>
                    </a:lnTo>
                    <a:lnTo>
                      <a:pt x="662" y="829"/>
                    </a:lnTo>
                    <a:lnTo>
                      <a:pt x="689" y="801"/>
                    </a:lnTo>
                    <a:lnTo>
                      <a:pt x="722" y="774"/>
                    </a:lnTo>
                    <a:lnTo>
                      <a:pt x="748" y="752"/>
                    </a:lnTo>
                    <a:lnTo>
                      <a:pt x="775" y="730"/>
                    </a:lnTo>
                    <a:lnTo>
                      <a:pt x="806" y="707"/>
                    </a:lnTo>
                    <a:lnTo>
                      <a:pt x="841" y="681"/>
                    </a:lnTo>
                    <a:lnTo>
                      <a:pt x="877" y="655"/>
                    </a:lnTo>
                    <a:lnTo>
                      <a:pt x="910" y="634"/>
                    </a:lnTo>
                    <a:lnTo>
                      <a:pt x="949" y="610"/>
                    </a:lnTo>
                    <a:lnTo>
                      <a:pt x="989" y="586"/>
                    </a:lnTo>
                    <a:lnTo>
                      <a:pt x="1027" y="568"/>
                    </a:lnTo>
                    <a:lnTo>
                      <a:pt x="1064" y="550"/>
                    </a:lnTo>
                    <a:lnTo>
                      <a:pt x="1098" y="533"/>
                    </a:lnTo>
                    <a:lnTo>
                      <a:pt x="1131" y="518"/>
                    </a:lnTo>
                    <a:lnTo>
                      <a:pt x="1169" y="502"/>
                    </a:lnTo>
                    <a:lnTo>
                      <a:pt x="1206" y="489"/>
                    </a:lnTo>
                    <a:lnTo>
                      <a:pt x="1242" y="477"/>
                    </a:lnTo>
                    <a:lnTo>
                      <a:pt x="1282" y="464"/>
                    </a:lnTo>
                    <a:lnTo>
                      <a:pt x="1317" y="453"/>
                    </a:lnTo>
                    <a:lnTo>
                      <a:pt x="1359" y="442"/>
                    </a:lnTo>
                    <a:lnTo>
                      <a:pt x="1401" y="431"/>
                    </a:lnTo>
                    <a:lnTo>
                      <a:pt x="1443" y="422"/>
                    </a:lnTo>
                    <a:lnTo>
                      <a:pt x="1487" y="414"/>
                    </a:lnTo>
                    <a:lnTo>
                      <a:pt x="1532" y="407"/>
                    </a:lnTo>
                    <a:lnTo>
                      <a:pt x="1573" y="403"/>
                    </a:lnTo>
                    <a:lnTo>
                      <a:pt x="1615" y="400"/>
                    </a:lnTo>
                    <a:lnTo>
                      <a:pt x="1664" y="398"/>
                    </a:lnTo>
                    <a:lnTo>
                      <a:pt x="1704" y="398"/>
                    </a:lnTo>
                    <a:lnTo>
                      <a:pt x="1753" y="398"/>
                    </a:lnTo>
                    <a:lnTo>
                      <a:pt x="1753" y="502"/>
                    </a:lnTo>
                    <a:lnTo>
                      <a:pt x="2096" y="261"/>
                    </a:lnTo>
                    <a:lnTo>
                      <a:pt x="1753" y="0"/>
                    </a:lnTo>
                    <a:lnTo>
                      <a:pt x="1753" y="99"/>
                    </a:lnTo>
                    <a:lnTo>
                      <a:pt x="1699" y="99"/>
                    </a:lnTo>
                    <a:lnTo>
                      <a:pt x="1649" y="100"/>
                    </a:lnTo>
                    <a:lnTo>
                      <a:pt x="1598" y="104"/>
                    </a:lnTo>
                    <a:lnTo>
                      <a:pt x="1553" y="108"/>
                    </a:lnTo>
                    <a:lnTo>
                      <a:pt x="1509" y="111"/>
                    </a:lnTo>
                    <a:lnTo>
                      <a:pt x="1467" y="117"/>
                    </a:lnTo>
                    <a:lnTo>
                      <a:pt x="1421" y="124"/>
                    </a:lnTo>
                    <a:lnTo>
                      <a:pt x="1381" y="131"/>
                    </a:lnTo>
                    <a:lnTo>
                      <a:pt x="1343" y="139"/>
                    </a:lnTo>
                    <a:lnTo>
                      <a:pt x="1301" y="148"/>
                    </a:lnTo>
                    <a:lnTo>
                      <a:pt x="1248" y="161"/>
                    </a:lnTo>
                    <a:lnTo>
                      <a:pt x="1208" y="172"/>
                    </a:lnTo>
                    <a:lnTo>
                      <a:pt x="1168" y="184"/>
                    </a:lnTo>
                    <a:lnTo>
                      <a:pt x="1129" y="197"/>
                    </a:lnTo>
                    <a:lnTo>
                      <a:pt x="1084" y="214"/>
                    </a:lnTo>
                    <a:lnTo>
                      <a:pt x="1042" y="230"/>
                    </a:lnTo>
                    <a:lnTo>
                      <a:pt x="1003" y="246"/>
                    </a:lnTo>
                    <a:lnTo>
                      <a:pt x="965" y="263"/>
                    </a:lnTo>
                    <a:lnTo>
                      <a:pt x="921" y="285"/>
                    </a:lnTo>
                    <a:lnTo>
                      <a:pt x="881" y="305"/>
                    </a:lnTo>
                    <a:lnTo>
                      <a:pt x="843" y="323"/>
                    </a:lnTo>
                    <a:lnTo>
                      <a:pt x="806" y="345"/>
                    </a:lnTo>
                    <a:lnTo>
                      <a:pt x="772" y="363"/>
                    </a:lnTo>
                    <a:lnTo>
                      <a:pt x="737" y="387"/>
                    </a:lnTo>
                    <a:lnTo>
                      <a:pt x="704" y="409"/>
                    </a:lnTo>
                    <a:lnTo>
                      <a:pt x="666" y="435"/>
                    </a:lnTo>
                    <a:lnTo>
                      <a:pt x="629" y="460"/>
                    </a:lnTo>
                    <a:lnTo>
                      <a:pt x="596" y="487"/>
                    </a:lnTo>
                    <a:lnTo>
                      <a:pt x="564" y="515"/>
                    </a:lnTo>
                    <a:lnTo>
                      <a:pt x="533" y="540"/>
                    </a:lnTo>
                    <a:lnTo>
                      <a:pt x="503" y="566"/>
                    </a:lnTo>
                    <a:lnTo>
                      <a:pt x="478" y="590"/>
                    </a:lnTo>
                    <a:lnTo>
                      <a:pt x="445" y="621"/>
                    </a:lnTo>
                    <a:lnTo>
                      <a:pt x="416" y="654"/>
                    </a:lnTo>
                    <a:lnTo>
                      <a:pt x="390" y="679"/>
                    </a:lnTo>
                    <a:lnTo>
                      <a:pt x="363" y="710"/>
                    </a:lnTo>
                    <a:lnTo>
                      <a:pt x="337" y="741"/>
                    </a:lnTo>
                    <a:lnTo>
                      <a:pt x="310" y="774"/>
                    </a:lnTo>
                    <a:lnTo>
                      <a:pt x="284" y="807"/>
                    </a:lnTo>
                    <a:lnTo>
                      <a:pt x="261" y="838"/>
                    </a:lnTo>
                    <a:lnTo>
                      <a:pt x="233" y="873"/>
                    </a:lnTo>
                    <a:lnTo>
                      <a:pt x="213" y="902"/>
                    </a:lnTo>
                    <a:lnTo>
                      <a:pt x="193" y="931"/>
                    </a:lnTo>
                    <a:lnTo>
                      <a:pt x="180" y="951"/>
                    </a:lnTo>
                    <a:lnTo>
                      <a:pt x="166" y="971"/>
                    </a:lnTo>
                    <a:lnTo>
                      <a:pt x="155" y="988"/>
                    </a:lnTo>
                    <a:lnTo>
                      <a:pt x="148" y="1004"/>
                    </a:lnTo>
                    <a:lnTo>
                      <a:pt x="137" y="1022"/>
                    </a:lnTo>
                    <a:lnTo>
                      <a:pt x="127" y="1044"/>
                    </a:lnTo>
                    <a:lnTo>
                      <a:pt x="116" y="1066"/>
                    </a:lnTo>
                    <a:lnTo>
                      <a:pt x="106" y="1084"/>
                    </a:lnTo>
                    <a:lnTo>
                      <a:pt x="96" y="1101"/>
                    </a:lnTo>
                    <a:lnTo>
                      <a:pt x="85" y="1123"/>
                    </a:lnTo>
                    <a:lnTo>
                      <a:pt x="75" y="1145"/>
                    </a:lnTo>
                    <a:lnTo>
                      <a:pt x="65" y="1167"/>
                    </a:lnTo>
                    <a:lnTo>
                      <a:pt x="53" y="1190"/>
                    </a:lnTo>
                    <a:lnTo>
                      <a:pt x="45" y="1210"/>
                    </a:lnTo>
                    <a:lnTo>
                      <a:pt x="36" y="1229"/>
                    </a:lnTo>
                    <a:lnTo>
                      <a:pt x="29" y="1251"/>
                    </a:lnTo>
                    <a:lnTo>
                      <a:pt x="20" y="1272"/>
                    </a:lnTo>
                    <a:lnTo>
                      <a:pt x="12" y="1294"/>
                    </a:lnTo>
                    <a:lnTo>
                      <a:pt x="7" y="1311"/>
                    </a:lnTo>
                    <a:lnTo>
                      <a:pt x="0" y="1331"/>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14" name="Freeform 78"/>
              <p:cNvSpPr>
                <a:spLocks noChangeAspect="1"/>
              </p:cNvSpPr>
              <p:nvPr/>
            </p:nvSpPr>
            <p:spPr bwMode="auto">
              <a:xfrm rot="-1304052">
                <a:off x="4734" y="1946"/>
                <a:ext cx="1405" cy="967"/>
              </a:xfrm>
              <a:custGeom>
                <a:avLst/>
                <a:gdLst>
                  <a:gd name="T0" fmla="*/ 546 w 2096"/>
                  <a:gd name="T1" fmla="*/ 0 h 1442"/>
                  <a:gd name="T2" fmla="*/ 540 w 2096"/>
                  <a:gd name="T3" fmla="*/ 14 h 1442"/>
                  <a:gd name="T4" fmla="*/ 534 w 2096"/>
                  <a:gd name="T5" fmla="*/ 32 h 1442"/>
                  <a:gd name="T6" fmla="*/ 528 w 2096"/>
                  <a:gd name="T7" fmla="*/ 47 h 1442"/>
                  <a:gd name="T8" fmla="*/ 520 w 2096"/>
                  <a:gd name="T9" fmla="*/ 62 h 1442"/>
                  <a:gd name="T10" fmla="*/ 512 w 2096"/>
                  <a:gd name="T11" fmla="*/ 78 h 1442"/>
                  <a:gd name="T12" fmla="*/ 503 w 2096"/>
                  <a:gd name="T13" fmla="*/ 93 h 1442"/>
                  <a:gd name="T14" fmla="*/ 495 w 2096"/>
                  <a:gd name="T15" fmla="*/ 106 h 1442"/>
                  <a:gd name="T16" fmla="*/ 486 w 2096"/>
                  <a:gd name="T17" fmla="*/ 119 h 1442"/>
                  <a:gd name="T18" fmla="*/ 476 w 2096"/>
                  <a:gd name="T19" fmla="*/ 133 h 1442"/>
                  <a:gd name="T20" fmla="*/ 468 w 2096"/>
                  <a:gd name="T21" fmla="*/ 144 h 1442"/>
                  <a:gd name="T22" fmla="*/ 456 w 2096"/>
                  <a:gd name="T23" fmla="*/ 158 h 1442"/>
                  <a:gd name="T24" fmla="*/ 440 w 2096"/>
                  <a:gd name="T25" fmla="*/ 176 h 1442"/>
                  <a:gd name="T26" fmla="*/ 424 w 2096"/>
                  <a:gd name="T27" fmla="*/ 193 h 1442"/>
                  <a:gd name="T28" fmla="*/ 406 w 2096"/>
                  <a:gd name="T29" fmla="*/ 207 h 1442"/>
                  <a:gd name="T30" fmla="*/ 389 w 2096"/>
                  <a:gd name="T31" fmla="*/ 221 h 1442"/>
                  <a:gd name="T32" fmla="*/ 367 w 2096"/>
                  <a:gd name="T33" fmla="*/ 237 h 1442"/>
                  <a:gd name="T34" fmla="*/ 346 w 2096"/>
                  <a:gd name="T35" fmla="*/ 251 h 1442"/>
                  <a:gd name="T36" fmla="*/ 322 w 2096"/>
                  <a:gd name="T37" fmla="*/ 263 h 1442"/>
                  <a:gd name="T38" fmla="*/ 300 w 2096"/>
                  <a:gd name="T39" fmla="*/ 274 h 1442"/>
                  <a:gd name="T40" fmla="*/ 279 w 2096"/>
                  <a:gd name="T41" fmla="*/ 283 h 1442"/>
                  <a:gd name="T42" fmla="*/ 257 w 2096"/>
                  <a:gd name="T43" fmla="*/ 290 h 1442"/>
                  <a:gd name="T44" fmla="*/ 235 w 2096"/>
                  <a:gd name="T45" fmla="*/ 298 h 1442"/>
                  <a:gd name="T46" fmla="*/ 209 w 2096"/>
                  <a:gd name="T47" fmla="*/ 304 h 1442"/>
                  <a:gd name="T48" fmla="*/ 183 w 2096"/>
                  <a:gd name="T49" fmla="*/ 309 h 1442"/>
                  <a:gd name="T50" fmla="*/ 158 w 2096"/>
                  <a:gd name="T51" fmla="*/ 312 h 1442"/>
                  <a:gd name="T52" fmla="*/ 130 w 2096"/>
                  <a:gd name="T53" fmla="*/ 315 h 1442"/>
                  <a:gd name="T54" fmla="*/ 103 w 2096"/>
                  <a:gd name="T55" fmla="*/ 315 h 1442"/>
                  <a:gd name="T56" fmla="*/ 0 w 2096"/>
                  <a:gd name="T57" fmla="*/ 355 h 1442"/>
                  <a:gd name="T58" fmla="*/ 103 w 2096"/>
                  <a:gd name="T59" fmla="*/ 405 h 1442"/>
                  <a:gd name="T60" fmla="*/ 135 w 2096"/>
                  <a:gd name="T61" fmla="*/ 404 h 1442"/>
                  <a:gd name="T62" fmla="*/ 164 w 2096"/>
                  <a:gd name="T63" fmla="*/ 402 h 1442"/>
                  <a:gd name="T64" fmla="*/ 190 w 2096"/>
                  <a:gd name="T65" fmla="*/ 399 h 1442"/>
                  <a:gd name="T66" fmla="*/ 215 w 2096"/>
                  <a:gd name="T67" fmla="*/ 395 h 1442"/>
                  <a:gd name="T68" fmla="*/ 239 w 2096"/>
                  <a:gd name="T69" fmla="*/ 390 h 1442"/>
                  <a:gd name="T70" fmla="*/ 267 w 2096"/>
                  <a:gd name="T71" fmla="*/ 383 h 1442"/>
                  <a:gd name="T72" fmla="*/ 291 w 2096"/>
                  <a:gd name="T73" fmla="*/ 375 h 1442"/>
                  <a:gd name="T74" fmla="*/ 318 w 2096"/>
                  <a:gd name="T75" fmla="*/ 365 h 1442"/>
                  <a:gd name="T76" fmla="*/ 341 w 2096"/>
                  <a:gd name="T77" fmla="*/ 355 h 1442"/>
                  <a:gd name="T78" fmla="*/ 366 w 2096"/>
                  <a:gd name="T79" fmla="*/ 343 h 1442"/>
                  <a:gd name="T80" fmla="*/ 389 w 2096"/>
                  <a:gd name="T81" fmla="*/ 330 h 1442"/>
                  <a:gd name="T82" fmla="*/ 410 w 2096"/>
                  <a:gd name="T83" fmla="*/ 317 h 1442"/>
                  <a:gd name="T84" fmla="*/ 431 w 2096"/>
                  <a:gd name="T85" fmla="*/ 304 h 1442"/>
                  <a:gd name="T86" fmla="*/ 452 w 2096"/>
                  <a:gd name="T87" fmla="*/ 288 h 1442"/>
                  <a:gd name="T88" fmla="*/ 471 w 2096"/>
                  <a:gd name="T89" fmla="*/ 272 h 1442"/>
                  <a:gd name="T90" fmla="*/ 487 w 2096"/>
                  <a:gd name="T91" fmla="*/ 257 h 1442"/>
                  <a:gd name="T92" fmla="*/ 506 w 2096"/>
                  <a:gd name="T93" fmla="*/ 237 h 1442"/>
                  <a:gd name="T94" fmla="*/ 522 w 2096"/>
                  <a:gd name="T95" fmla="*/ 221 h 1442"/>
                  <a:gd name="T96" fmla="*/ 538 w 2096"/>
                  <a:gd name="T97" fmla="*/ 201 h 1442"/>
                  <a:gd name="T98" fmla="*/ 552 w 2096"/>
                  <a:gd name="T99" fmla="*/ 182 h 1442"/>
                  <a:gd name="T100" fmla="*/ 567 w 2096"/>
                  <a:gd name="T101" fmla="*/ 162 h 1442"/>
                  <a:gd name="T102" fmla="*/ 577 w 2096"/>
                  <a:gd name="T103" fmla="*/ 148 h 1442"/>
                  <a:gd name="T104" fmla="*/ 585 w 2096"/>
                  <a:gd name="T105" fmla="*/ 137 h 1442"/>
                  <a:gd name="T106" fmla="*/ 591 w 2096"/>
                  <a:gd name="T107" fmla="*/ 126 h 1442"/>
                  <a:gd name="T108" fmla="*/ 597 w 2096"/>
                  <a:gd name="T109" fmla="*/ 113 h 1442"/>
                  <a:gd name="T110" fmla="*/ 603 w 2096"/>
                  <a:gd name="T111" fmla="*/ 103 h 1442"/>
                  <a:gd name="T112" fmla="*/ 609 w 2096"/>
                  <a:gd name="T113" fmla="*/ 89 h 1442"/>
                  <a:gd name="T114" fmla="*/ 615 w 2096"/>
                  <a:gd name="T115" fmla="*/ 76 h 1442"/>
                  <a:gd name="T116" fmla="*/ 621 w 2096"/>
                  <a:gd name="T117" fmla="*/ 64 h 1442"/>
                  <a:gd name="T118" fmla="*/ 625 w 2096"/>
                  <a:gd name="T119" fmla="*/ 51 h 1442"/>
                  <a:gd name="T120" fmla="*/ 629 w 2096"/>
                  <a:gd name="T121" fmla="*/ 39 h 144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96"/>
                  <a:gd name="T184" fmla="*/ 0 h 1442"/>
                  <a:gd name="T185" fmla="*/ 2096 w 2096"/>
                  <a:gd name="T186" fmla="*/ 1442 h 144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96" h="1442">
                    <a:moveTo>
                      <a:pt x="2096" y="110"/>
                    </a:moveTo>
                    <a:lnTo>
                      <a:pt x="1812" y="0"/>
                    </a:lnTo>
                    <a:lnTo>
                      <a:pt x="1804" y="24"/>
                    </a:lnTo>
                    <a:lnTo>
                      <a:pt x="1795" y="48"/>
                    </a:lnTo>
                    <a:lnTo>
                      <a:pt x="1784" y="79"/>
                    </a:lnTo>
                    <a:lnTo>
                      <a:pt x="1773" y="106"/>
                    </a:lnTo>
                    <a:lnTo>
                      <a:pt x="1762" y="133"/>
                    </a:lnTo>
                    <a:lnTo>
                      <a:pt x="1752" y="155"/>
                    </a:lnTo>
                    <a:lnTo>
                      <a:pt x="1739" y="184"/>
                    </a:lnTo>
                    <a:lnTo>
                      <a:pt x="1728" y="208"/>
                    </a:lnTo>
                    <a:lnTo>
                      <a:pt x="1713" y="236"/>
                    </a:lnTo>
                    <a:lnTo>
                      <a:pt x="1700" y="261"/>
                    </a:lnTo>
                    <a:lnTo>
                      <a:pt x="1684" y="287"/>
                    </a:lnTo>
                    <a:lnTo>
                      <a:pt x="1669" y="310"/>
                    </a:lnTo>
                    <a:lnTo>
                      <a:pt x="1657" y="331"/>
                    </a:lnTo>
                    <a:lnTo>
                      <a:pt x="1644" y="351"/>
                    </a:lnTo>
                    <a:lnTo>
                      <a:pt x="1629" y="373"/>
                    </a:lnTo>
                    <a:lnTo>
                      <a:pt x="1613" y="394"/>
                    </a:lnTo>
                    <a:lnTo>
                      <a:pt x="1596" y="418"/>
                    </a:lnTo>
                    <a:lnTo>
                      <a:pt x="1580" y="440"/>
                    </a:lnTo>
                    <a:lnTo>
                      <a:pt x="1569" y="456"/>
                    </a:lnTo>
                    <a:lnTo>
                      <a:pt x="1554" y="477"/>
                    </a:lnTo>
                    <a:lnTo>
                      <a:pt x="1534" y="500"/>
                    </a:lnTo>
                    <a:lnTo>
                      <a:pt x="1513" y="524"/>
                    </a:lnTo>
                    <a:lnTo>
                      <a:pt x="1487" y="555"/>
                    </a:lnTo>
                    <a:lnTo>
                      <a:pt x="1461" y="582"/>
                    </a:lnTo>
                    <a:lnTo>
                      <a:pt x="1434" y="612"/>
                    </a:lnTo>
                    <a:lnTo>
                      <a:pt x="1407" y="639"/>
                    </a:lnTo>
                    <a:lnTo>
                      <a:pt x="1374" y="666"/>
                    </a:lnTo>
                    <a:lnTo>
                      <a:pt x="1348" y="688"/>
                    </a:lnTo>
                    <a:lnTo>
                      <a:pt x="1321" y="710"/>
                    </a:lnTo>
                    <a:lnTo>
                      <a:pt x="1290" y="734"/>
                    </a:lnTo>
                    <a:lnTo>
                      <a:pt x="1255" y="760"/>
                    </a:lnTo>
                    <a:lnTo>
                      <a:pt x="1219" y="785"/>
                    </a:lnTo>
                    <a:lnTo>
                      <a:pt x="1186" y="807"/>
                    </a:lnTo>
                    <a:lnTo>
                      <a:pt x="1148" y="831"/>
                    </a:lnTo>
                    <a:lnTo>
                      <a:pt x="1107" y="854"/>
                    </a:lnTo>
                    <a:lnTo>
                      <a:pt x="1069" y="873"/>
                    </a:lnTo>
                    <a:lnTo>
                      <a:pt x="1033" y="891"/>
                    </a:lnTo>
                    <a:lnTo>
                      <a:pt x="998" y="907"/>
                    </a:lnTo>
                    <a:lnTo>
                      <a:pt x="965" y="922"/>
                    </a:lnTo>
                    <a:lnTo>
                      <a:pt x="927" y="938"/>
                    </a:lnTo>
                    <a:lnTo>
                      <a:pt x="890" y="951"/>
                    </a:lnTo>
                    <a:lnTo>
                      <a:pt x="854" y="964"/>
                    </a:lnTo>
                    <a:lnTo>
                      <a:pt x="814" y="977"/>
                    </a:lnTo>
                    <a:lnTo>
                      <a:pt x="779" y="988"/>
                    </a:lnTo>
                    <a:lnTo>
                      <a:pt x="737" y="999"/>
                    </a:lnTo>
                    <a:lnTo>
                      <a:pt x="695" y="1010"/>
                    </a:lnTo>
                    <a:lnTo>
                      <a:pt x="653" y="1019"/>
                    </a:lnTo>
                    <a:lnTo>
                      <a:pt x="609" y="1026"/>
                    </a:lnTo>
                    <a:lnTo>
                      <a:pt x="564" y="1033"/>
                    </a:lnTo>
                    <a:lnTo>
                      <a:pt x="524" y="1037"/>
                    </a:lnTo>
                    <a:lnTo>
                      <a:pt x="482" y="1041"/>
                    </a:lnTo>
                    <a:lnTo>
                      <a:pt x="432" y="1043"/>
                    </a:lnTo>
                    <a:lnTo>
                      <a:pt x="392" y="1043"/>
                    </a:lnTo>
                    <a:lnTo>
                      <a:pt x="343" y="1043"/>
                    </a:lnTo>
                    <a:lnTo>
                      <a:pt x="343" y="938"/>
                    </a:lnTo>
                    <a:lnTo>
                      <a:pt x="0" y="1179"/>
                    </a:lnTo>
                    <a:lnTo>
                      <a:pt x="343" y="1442"/>
                    </a:lnTo>
                    <a:lnTo>
                      <a:pt x="343" y="1342"/>
                    </a:lnTo>
                    <a:lnTo>
                      <a:pt x="398" y="1342"/>
                    </a:lnTo>
                    <a:lnTo>
                      <a:pt x="447" y="1340"/>
                    </a:lnTo>
                    <a:lnTo>
                      <a:pt x="498" y="1336"/>
                    </a:lnTo>
                    <a:lnTo>
                      <a:pt x="544" y="1333"/>
                    </a:lnTo>
                    <a:lnTo>
                      <a:pt x="587" y="1329"/>
                    </a:lnTo>
                    <a:lnTo>
                      <a:pt x="629" y="1324"/>
                    </a:lnTo>
                    <a:lnTo>
                      <a:pt x="675" y="1316"/>
                    </a:lnTo>
                    <a:lnTo>
                      <a:pt x="715" y="1309"/>
                    </a:lnTo>
                    <a:lnTo>
                      <a:pt x="753" y="1302"/>
                    </a:lnTo>
                    <a:lnTo>
                      <a:pt x="795" y="1293"/>
                    </a:lnTo>
                    <a:lnTo>
                      <a:pt x="848" y="1280"/>
                    </a:lnTo>
                    <a:lnTo>
                      <a:pt x="888" y="1269"/>
                    </a:lnTo>
                    <a:lnTo>
                      <a:pt x="929" y="1256"/>
                    </a:lnTo>
                    <a:lnTo>
                      <a:pt x="967" y="1243"/>
                    </a:lnTo>
                    <a:lnTo>
                      <a:pt x="1013" y="1227"/>
                    </a:lnTo>
                    <a:lnTo>
                      <a:pt x="1055" y="1210"/>
                    </a:lnTo>
                    <a:lnTo>
                      <a:pt x="1093" y="1194"/>
                    </a:lnTo>
                    <a:lnTo>
                      <a:pt x="1131" y="1178"/>
                    </a:lnTo>
                    <a:lnTo>
                      <a:pt x="1175" y="1156"/>
                    </a:lnTo>
                    <a:lnTo>
                      <a:pt x="1215" y="1136"/>
                    </a:lnTo>
                    <a:lnTo>
                      <a:pt x="1253" y="1117"/>
                    </a:lnTo>
                    <a:lnTo>
                      <a:pt x="1290" y="1095"/>
                    </a:lnTo>
                    <a:lnTo>
                      <a:pt x="1323" y="1077"/>
                    </a:lnTo>
                    <a:lnTo>
                      <a:pt x="1359" y="1053"/>
                    </a:lnTo>
                    <a:lnTo>
                      <a:pt x="1392" y="1032"/>
                    </a:lnTo>
                    <a:lnTo>
                      <a:pt x="1430" y="1006"/>
                    </a:lnTo>
                    <a:lnTo>
                      <a:pt x="1467" y="980"/>
                    </a:lnTo>
                    <a:lnTo>
                      <a:pt x="1500" y="953"/>
                    </a:lnTo>
                    <a:lnTo>
                      <a:pt x="1533" y="926"/>
                    </a:lnTo>
                    <a:lnTo>
                      <a:pt x="1564" y="900"/>
                    </a:lnTo>
                    <a:lnTo>
                      <a:pt x="1593" y="875"/>
                    </a:lnTo>
                    <a:lnTo>
                      <a:pt x="1618" y="851"/>
                    </a:lnTo>
                    <a:lnTo>
                      <a:pt x="1651" y="820"/>
                    </a:lnTo>
                    <a:lnTo>
                      <a:pt x="1680" y="787"/>
                    </a:lnTo>
                    <a:lnTo>
                      <a:pt x="1706" y="761"/>
                    </a:lnTo>
                    <a:lnTo>
                      <a:pt x="1733" y="730"/>
                    </a:lnTo>
                    <a:lnTo>
                      <a:pt x="1759" y="699"/>
                    </a:lnTo>
                    <a:lnTo>
                      <a:pt x="1786" y="666"/>
                    </a:lnTo>
                    <a:lnTo>
                      <a:pt x="1812" y="634"/>
                    </a:lnTo>
                    <a:lnTo>
                      <a:pt x="1835" y="603"/>
                    </a:lnTo>
                    <a:lnTo>
                      <a:pt x="1863" y="568"/>
                    </a:lnTo>
                    <a:lnTo>
                      <a:pt x="1883" y="539"/>
                    </a:lnTo>
                    <a:lnTo>
                      <a:pt x="1903" y="509"/>
                    </a:lnTo>
                    <a:lnTo>
                      <a:pt x="1916" y="489"/>
                    </a:lnTo>
                    <a:lnTo>
                      <a:pt x="1930" y="469"/>
                    </a:lnTo>
                    <a:lnTo>
                      <a:pt x="1941" y="453"/>
                    </a:lnTo>
                    <a:lnTo>
                      <a:pt x="1949" y="436"/>
                    </a:lnTo>
                    <a:lnTo>
                      <a:pt x="1960" y="418"/>
                    </a:lnTo>
                    <a:lnTo>
                      <a:pt x="1969" y="396"/>
                    </a:lnTo>
                    <a:lnTo>
                      <a:pt x="1980" y="374"/>
                    </a:lnTo>
                    <a:lnTo>
                      <a:pt x="1991" y="356"/>
                    </a:lnTo>
                    <a:lnTo>
                      <a:pt x="2000" y="340"/>
                    </a:lnTo>
                    <a:lnTo>
                      <a:pt x="2011" y="318"/>
                    </a:lnTo>
                    <a:lnTo>
                      <a:pt x="2022" y="296"/>
                    </a:lnTo>
                    <a:lnTo>
                      <a:pt x="2031" y="274"/>
                    </a:lnTo>
                    <a:lnTo>
                      <a:pt x="2043" y="250"/>
                    </a:lnTo>
                    <a:lnTo>
                      <a:pt x="2051" y="230"/>
                    </a:lnTo>
                    <a:lnTo>
                      <a:pt x="2060" y="212"/>
                    </a:lnTo>
                    <a:lnTo>
                      <a:pt x="2067" y="190"/>
                    </a:lnTo>
                    <a:lnTo>
                      <a:pt x="2076" y="168"/>
                    </a:lnTo>
                    <a:lnTo>
                      <a:pt x="2084" y="146"/>
                    </a:lnTo>
                    <a:lnTo>
                      <a:pt x="2089" y="130"/>
                    </a:lnTo>
                    <a:lnTo>
                      <a:pt x="2096" y="110"/>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grpSp>
        <p:nvGrpSpPr>
          <p:cNvPr id="11" name="Group 79"/>
          <p:cNvGrpSpPr>
            <a:grpSpLocks noChangeAspect="1"/>
          </p:cNvGrpSpPr>
          <p:nvPr/>
        </p:nvGrpSpPr>
        <p:grpSpPr bwMode="auto">
          <a:xfrm>
            <a:off x="4850234" y="2143372"/>
            <a:ext cx="1800225" cy="1584325"/>
            <a:chOff x="3167" y="1315"/>
            <a:chExt cx="1755" cy="1511"/>
          </a:xfrm>
          <a:solidFill>
            <a:schemeClr val="accent3"/>
          </a:solidFill>
        </p:grpSpPr>
        <p:sp>
          <p:nvSpPr>
            <p:cNvPr id="119" name="Freeform 80"/>
            <p:cNvSpPr>
              <a:spLocks noChangeAspect="1"/>
            </p:cNvSpPr>
            <p:nvPr/>
          </p:nvSpPr>
          <p:spPr bwMode="auto">
            <a:xfrm>
              <a:off x="4179" y="1315"/>
              <a:ext cx="743" cy="1511"/>
            </a:xfrm>
            <a:custGeom>
              <a:avLst/>
              <a:gdLst>
                <a:gd name="T0" fmla="*/ 244 w 743"/>
                <a:gd name="T1" fmla="*/ 0 h 1511"/>
                <a:gd name="T2" fmla="*/ 603 w 743"/>
                <a:gd name="T3" fmla="*/ 359 h 1511"/>
                <a:gd name="T4" fmla="*/ 617 w 743"/>
                <a:gd name="T5" fmla="*/ 975 h 1511"/>
                <a:gd name="T6" fmla="*/ 278 w 743"/>
                <a:gd name="T7" fmla="*/ 1389 h 1511"/>
                <a:gd name="T8" fmla="*/ 353 w 743"/>
                <a:gd name="T9" fmla="*/ 1511 h 1511"/>
                <a:gd name="T10" fmla="*/ 21 w 743"/>
                <a:gd name="T11" fmla="*/ 1355 h 1511"/>
                <a:gd name="T12" fmla="*/ 0 w 743"/>
                <a:gd name="T13" fmla="*/ 1070 h 1511"/>
                <a:gd name="T14" fmla="*/ 75 w 743"/>
                <a:gd name="T15" fmla="*/ 1145 h 1511"/>
                <a:gd name="T16" fmla="*/ 359 w 743"/>
                <a:gd name="T17" fmla="*/ 820 h 1511"/>
                <a:gd name="T18" fmla="*/ 298 w 743"/>
                <a:gd name="T19" fmla="*/ 440 h 1511"/>
                <a:gd name="T20" fmla="*/ 14 w 743"/>
                <a:gd name="T21" fmla="*/ 230 h 1511"/>
                <a:gd name="T22" fmla="*/ 244 w 743"/>
                <a:gd name="T23" fmla="*/ 0 h 15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43"/>
                <a:gd name="T37" fmla="*/ 0 h 1511"/>
                <a:gd name="T38" fmla="*/ 743 w 743"/>
                <a:gd name="T39" fmla="*/ 1511 h 15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43" h="1511">
                  <a:moveTo>
                    <a:pt x="244" y="0"/>
                  </a:moveTo>
                  <a:cubicBezTo>
                    <a:pt x="244" y="0"/>
                    <a:pt x="491" y="97"/>
                    <a:pt x="603" y="359"/>
                  </a:cubicBezTo>
                  <a:cubicBezTo>
                    <a:pt x="743" y="661"/>
                    <a:pt x="617" y="975"/>
                    <a:pt x="617" y="975"/>
                  </a:cubicBezTo>
                  <a:cubicBezTo>
                    <a:pt x="547" y="1205"/>
                    <a:pt x="278" y="1389"/>
                    <a:pt x="278" y="1389"/>
                  </a:cubicBezTo>
                  <a:lnTo>
                    <a:pt x="353" y="1511"/>
                  </a:lnTo>
                  <a:lnTo>
                    <a:pt x="21" y="1355"/>
                  </a:lnTo>
                  <a:lnTo>
                    <a:pt x="0" y="1070"/>
                  </a:lnTo>
                  <a:cubicBezTo>
                    <a:pt x="0" y="1070"/>
                    <a:pt x="37" y="1107"/>
                    <a:pt x="75" y="1145"/>
                  </a:cubicBezTo>
                  <a:cubicBezTo>
                    <a:pt x="299" y="1045"/>
                    <a:pt x="371" y="821"/>
                    <a:pt x="359" y="820"/>
                  </a:cubicBezTo>
                  <a:cubicBezTo>
                    <a:pt x="411" y="621"/>
                    <a:pt x="298" y="440"/>
                    <a:pt x="298" y="440"/>
                  </a:cubicBezTo>
                  <a:cubicBezTo>
                    <a:pt x="215" y="261"/>
                    <a:pt x="14" y="230"/>
                    <a:pt x="14" y="230"/>
                  </a:cubicBezTo>
                  <a:lnTo>
                    <a:pt x="244" y="0"/>
                  </a:lnTo>
                  <a:close/>
                </a:path>
              </a:pathLst>
            </a:custGeom>
            <a:grp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0" name="Freeform 81"/>
            <p:cNvSpPr>
              <a:spLocks noChangeAspect="1"/>
            </p:cNvSpPr>
            <p:nvPr/>
          </p:nvSpPr>
          <p:spPr bwMode="auto">
            <a:xfrm flipH="1">
              <a:off x="3167" y="1315"/>
              <a:ext cx="743" cy="1511"/>
            </a:xfrm>
            <a:custGeom>
              <a:avLst/>
              <a:gdLst>
                <a:gd name="T0" fmla="*/ 244 w 743"/>
                <a:gd name="T1" fmla="*/ 0 h 1511"/>
                <a:gd name="T2" fmla="*/ 603 w 743"/>
                <a:gd name="T3" fmla="*/ 359 h 1511"/>
                <a:gd name="T4" fmla="*/ 617 w 743"/>
                <a:gd name="T5" fmla="*/ 975 h 1511"/>
                <a:gd name="T6" fmla="*/ 278 w 743"/>
                <a:gd name="T7" fmla="*/ 1389 h 1511"/>
                <a:gd name="T8" fmla="*/ 353 w 743"/>
                <a:gd name="T9" fmla="*/ 1511 h 1511"/>
                <a:gd name="T10" fmla="*/ 21 w 743"/>
                <a:gd name="T11" fmla="*/ 1355 h 1511"/>
                <a:gd name="T12" fmla="*/ 0 w 743"/>
                <a:gd name="T13" fmla="*/ 1070 h 1511"/>
                <a:gd name="T14" fmla="*/ 75 w 743"/>
                <a:gd name="T15" fmla="*/ 1145 h 1511"/>
                <a:gd name="T16" fmla="*/ 359 w 743"/>
                <a:gd name="T17" fmla="*/ 820 h 1511"/>
                <a:gd name="T18" fmla="*/ 298 w 743"/>
                <a:gd name="T19" fmla="*/ 440 h 1511"/>
                <a:gd name="T20" fmla="*/ 14 w 743"/>
                <a:gd name="T21" fmla="*/ 230 h 1511"/>
                <a:gd name="T22" fmla="*/ 244 w 743"/>
                <a:gd name="T23" fmla="*/ 0 h 15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43"/>
                <a:gd name="T37" fmla="*/ 0 h 1511"/>
                <a:gd name="T38" fmla="*/ 743 w 743"/>
                <a:gd name="T39" fmla="*/ 1511 h 151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43" h="1511">
                  <a:moveTo>
                    <a:pt x="244" y="0"/>
                  </a:moveTo>
                  <a:cubicBezTo>
                    <a:pt x="244" y="0"/>
                    <a:pt x="491" y="97"/>
                    <a:pt x="603" y="359"/>
                  </a:cubicBezTo>
                  <a:cubicBezTo>
                    <a:pt x="743" y="661"/>
                    <a:pt x="617" y="975"/>
                    <a:pt x="617" y="975"/>
                  </a:cubicBezTo>
                  <a:cubicBezTo>
                    <a:pt x="547" y="1205"/>
                    <a:pt x="278" y="1389"/>
                    <a:pt x="278" y="1389"/>
                  </a:cubicBezTo>
                  <a:lnTo>
                    <a:pt x="353" y="1511"/>
                  </a:lnTo>
                  <a:lnTo>
                    <a:pt x="21" y="1355"/>
                  </a:lnTo>
                  <a:lnTo>
                    <a:pt x="0" y="1070"/>
                  </a:lnTo>
                  <a:cubicBezTo>
                    <a:pt x="0" y="1070"/>
                    <a:pt x="37" y="1107"/>
                    <a:pt x="75" y="1145"/>
                  </a:cubicBezTo>
                  <a:cubicBezTo>
                    <a:pt x="299" y="1045"/>
                    <a:pt x="371" y="821"/>
                    <a:pt x="359" y="820"/>
                  </a:cubicBezTo>
                  <a:cubicBezTo>
                    <a:pt x="411" y="621"/>
                    <a:pt x="298" y="440"/>
                    <a:pt x="298" y="440"/>
                  </a:cubicBezTo>
                  <a:cubicBezTo>
                    <a:pt x="215" y="261"/>
                    <a:pt x="14" y="230"/>
                    <a:pt x="14" y="230"/>
                  </a:cubicBezTo>
                  <a:lnTo>
                    <a:pt x="244" y="0"/>
                  </a:lnTo>
                  <a:close/>
                </a:path>
              </a:pathLst>
            </a:custGeom>
            <a:grpFill/>
            <a:ln w="9525" cap="flat" cmpd="sng">
              <a:no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2" name="Group 83"/>
          <p:cNvGrpSpPr>
            <a:grpSpLocks noChangeAspect="1"/>
          </p:cNvGrpSpPr>
          <p:nvPr/>
        </p:nvGrpSpPr>
        <p:grpSpPr bwMode="auto">
          <a:xfrm>
            <a:off x="4846935" y="4715122"/>
            <a:ext cx="1939925" cy="1801813"/>
            <a:chOff x="5615" y="1927"/>
            <a:chExt cx="431" cy="416"/>
          </a:xfrm>
          <a:solidFill>
            <a:schemeClr val="accent1"/>
          </a:solidFill>
        </p:grpSpPr>
        <p:sp>
          <p:nvSpPr>
            <p:cNvPr id="122" name="Freeform 84"/>
            <p:cNvSpPr>
              <a:spLocks noChangeAspect="1"/>
            </p:cNvSpPr>
            <p:nvPr/>
          </p:nvSpPr>
          <p:spPr bwMode="auto">
            <a:xfrm>
              <a:off x="5697" y="2205"/>
              <a:ext cx="129" cy="106"/>
            </a:xfrm>
            <a:custGeom>
              <a:avLst/>
              <a:gdLst>
                <a:gd name="T0" fmla="*/ 3 w 129"/>
                <a:gd name="T1" fmla="*/ 88 h 106"/>
                <a:gd name="T2" fmla="*/ 6 w 129"/>
                <a:gd name="T3" fmla="*/ 96 h 106"/>
                <a:gd name="T4" fmla="*/ 12 w 129"/>
                <a:gd name="T5" fmla="*/ 102 h 106"/>
                <a:gd name="T6" fmla="*/ 19 w 129"/>
                <a:gd name="T7" fmla="*/ 105 h 106"/>
                <a:gd name="T8" fmla="*/ 27 w 129"/>
                <a:gd name="T9" fmla="*/ 106 h 106"/>
                <a:gd name="T10" fmla="*/ 27 w 129"/>
                <a:gd name="T11" fmla="*/ 106 h 106"/>
                <a:gd name="T12" fmla="*/ 27 w 129"/>
                <a:gd name="T13" fmla="*/ 106 h 106"/>
                <a:gd name="T14" fmla="*/ 129 w 129"/>
                <a:gd name="T15" fmla="*/ 106 h 106"/>
                <a:gd name="T16" fmla="*/ 129 w 129"/>
                <a:gd name="T17" fmla="*/ 0 h 106"/>
                <a:gd name="T18" fmla="*/ 30 w 129"/>
                <a:gd name="T19" fmla="*/ 0 h 106"/>
                <a:gd name="T20" fmla="*/ 20 w 129"/>
                <a:gd name="T21" fmla="*/ 14 h 106"/>
                <a:gd name="T22" fmla="*/ 10 w 129"/>
                <a:gd name="T23" fmla="*/ 30 h 106"/>
                <a:gd name="T24" fmla="*/ 3 w 129"/>
                <a:gd name="T25" fmla="*/ 47 h 106"/>
                <a:gd name="T26" fmla="*/ 0 w 129"/>
                <a:gd name="T27" fmla="*/ 65 h 106"/>
                <a:gd name="T28" fmla="*/ 0 w 129"/>
                <a:gd name="T29" fmla="*/ 72 h 106"/>
                <a:gd name="T30" fmla="*/ 1 w 129"/>
                <a:gd name="T31" fmla="*/ 78 h 106"/>
                <a:gd name="T32" fmla="*/ 2 w 129"/>
                <a:gd name="T33" fmla="*/ 84 h 106"/>
                <a:gd name="T34" fmla="*/ 3 w 129"/>
                <a:gd name="T35" fmla="*/ 88 h 10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9"/>
                <a:gd name="T55" fmla="*/ 0 h 106"/>
                <a:gd name="T56" fmla="*/ 129 w 129"/>
                <a:gd name="T57" fmla="*/ 106 h 10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9" h="106">
                  <a:moveTo>
                    <a:pt x="3" y="88"/>
                  </a:moveTo>
                  <a:lnTo>
                    <a:pt x="6" y="96"/>
                  </a:lnTo>
                  <a:lnTo>
                    <a:pt x="12" y="102"/>
                  </a:lnTo>
                  <a:lnTo>
                    <a:pt x="19" y="105"/>
                  </a:lnTo>
                  <a:lnTo>
                    <a:pt x="27" y="106"/>
                  </a:lnTo>
                  <a:lnTo>
                    <a:pt x="129" y="106"/>
                  </a:lnTo>
                  <a:lnTo>
                    <a:pt x="129" y="0"/>
                  </a:lnTo>
                  <a:lnTo>
                    <a:pt x="30" y="0"/>
                  </a:lnTo>
                  <a:lnTo>
                    <a:pt x="20" y="14"/>
                  </a:lnTo>
                  <a:lnTo>
                    <a:pt x="10" y="30"/>
                  </a:lnTo>
                  <a:lnTo>
                    <a:pt x="3" y="47"/>
                  </a:lnTo>
                  <a:lnTo>
                    <a:pt x="0" y="65"/>
                  </a:lnTo>
                  <a:lnTo>
                    <a:pt x="0" y="72"/>
                  </a:lnTo>
                  <a:lnTo>
                    <a:pt x="1" y="78"/>
                  </a:lnTo>
                  <a:lnTo>
                    <a:pt x="2" y="84"/>
                  </a:lnTo>
                  <a:lnTo>
                    <a:pt x="3" y="88"/>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3" name="Freeform 85"/>
            <p:cNvSpPr>
              <a:spLocks noChangeAspect="1"/>
            </p:cNvSpPr>
            <p:nvPr/>
          </p:nvSpPr>
          <p:spPr bwMode="auto">
            <a:xfrm>
              <a:off x="5615" y="2075"/>
              <a:ext cx="152" cy="210"/>
            </a:xfrm>
            <a:custGeom>
              <a:avLst/>
              <a:gdLst>
                <a:gd name="T0" fmla="*/ 107 w 152"/>
                <a:gd name="T1" fmla="*/ 0 h 210"/>
                <a:gd name="T2" fmla="*/ 100 w 152"/>
                <a:gd name="T3" fmla="*/ 0 h 210"/>
                <a:gd name="T4" fmla="*/ 86 w 152"/>
                <a:gd name="T5" fmla="*/ 0 h 210"/>
                <a:gd name="T6" fmla="*/ 67 w 152"/>
                <a:gd name="T7" fmla="*/ 0 h 210"/>
                <a:gd name="T8" fmla="*/ 47 w 152"/>
                <a:gd name="T9" fmla="*/ 0 h 210"/>
                <a:gd name="T10" fmla="*/ 26 w 152"/>
                <a:gd name="T11" fmla="*/ 1 h 210"/>
                <a:gd name="T12" fmla="*/ 12 w 152"/>
                <a:gd name="T13" fmla="*/ 4 h 210"/>
                <a:gd name="T14" fmla="*/ 5 w 152"/>
                <a:gd name="T15" fmla="*/ 7 h 210"/>
                <a:gd name="T16" fmla="*/ 9 w 152"/>
                <a:gd name="T17" fmla="*/ 13 h 210"/>
                <a:gd name="T18" fmla="*/ 29 w 152"/>
                <a:gd name="T19" fmla="*/ 25 h 210"/>
                <a:gd name="T20" fmla="*/ 23 w 152"/>
                <a:gd name="T21" fmla="*/ 33 h 210"/>
                <a:gd name="T22" fmla="*/ 17 w 152"/>
                <a:gd name="T23" fmla="*/ 42 h 210"/>
                <a:gd name="T24" fmla="*/ 12 w 152"/>
                <a:gd name="T25" fmla="*/ 51 h 210"/>
                <a:gd name="T26" fmla="*/ 6 w 152"/>
                <a:gd name="T27" fmla="*/ 60 h 210"/>
                <a:gd name="T28" fmla="*/ 3 w 152"/>
                <a:gd name="T29" fmla="*/ 69 h 210"/>
                <a:gd name="T30" fmla="*/ 0 w 152"/>
                <a:gd name="T31" fmla="*/ 79 h 210"/>
                <a:gd name="T32" fmla="*/ 1 w 152"/>
                <a:gd name="T33" fmla="*/ 89 h 210"/>
                <a:gd name="T34" fmla="*/ 5 w 152"/>
                <a:gd name="T35" fmla="*/ 99 h 210"/>
                <a:gd name="T36" fmla="*/ 69 w 152"/>
                <a:gd name="T37" fmla="*/ 210 h 210"/>
                <a:gd name="T38" fmla="*/ 68 w 152"/>
                <a:gd name="T39" fmla="*/ 192 h 210"/>
                <a:gd name="T40" fmla="*/ 70 w 152"/>
                <a:gd name="T41" fmla="*/ 175 h 210"/>
                <a:gd name="T42" fmla="*/ 77 w 152"/>
                <a:gd name="T43" fmla="*/ 158 h 210"/>
                <a:gd name="T44" fmla="*/ 85 w 152"/>
                <a:gd name="T45" fmla="*/ 141 h 210"/>
                <a:gd name="T46" fmla="*/ 95 w 152"/>
                <a:gd name="T47" fmla="*/ 125 h 210"/>
                <a:gd name="T48" fmla="*/ 107 w 152"/>
                <a:gd name="T49" fmla="*/ 109 h 210"/>
                <a:gd name="T50" fmla="*/ 117 w 152"/>
                <a:gd name="T51" fmla="*/ 94 h 210"/>
                <a:gd name="T52" fmla="*/ 127 w 152"/>
                <a:gd name="T53" fmla="*/ 80 h 210"/>
                <a:gd name="T54" fmla="*/ 127 w 152"/>
                <a:gd name="T55" fmla="*/ 80 h 210"/>
                <a:gd name="T56" fmla="*/ 130 w 152"/>
                <a:gd name="T57" fmla="*/ 82 h 210"/>
                <a:gd name="T58" fmla="*/ 135 w 152"/>
                <a:gd name="T59" fmla="*/ 85 h 210"/>
                <a:gd name="T60" fmla="*/ 141 w 152"/>
                <a:gd name="T61" fmla="*/ 88 h 210"/>
                <a:gd name="T62" fmla="*/ 145 w 152"/>
                <a:gd name="T63" fmla="*/ 90 h 210"/>
                <a:gd name="T64" fmla="*/ 148 w 152"/>
                <a:gd name="T65" fmla="*/ 91 h 210"/>
                <a:gd name="T66" fmla="*/ 152 w 152"/>
                <a:gd name="T67" fmla="*/ 90 h 210"/>
                <a:gd name="T68" fmla="*/ 152 w 152"/>
                <a:gd name="T69" fmla="*/ 88 h 210"/>
                <a:gd name="T70" fmla="*/ 148 w 152"/>
                <a:gd name="T71" fmla="*/ 81 h 210"/>
                <a:gd name="T72" fmla="*/ 107 w 152"/>
                <a:gd name="T73" fmla="*/ 0 h 21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2"/>
                <a:gd name="T112" fmla="*/ 0 h 210"/>
                <a:gd name="T113" fmla="*/ 152 w 152"/>
                <a:gd name="T114" fmla="*/ 210 h 21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2" h="210">
                  <a:moveTo>
                    <a:pt x="107" y="0"/>
                  </a:moveTo>
                  <a:lnTo>
                    <a:pt x="100" y="0"/>
                  </a:lnTo>
                  <a:lnTo>
                    <a:pt x="86" y="0"/>
                  </a:lnTo>
                  <a:lnTo>
                    <a:pt x="67" y="0"/>
                  </a:lnTo>
                  <a:lnTo>
                    <a:pt x="47" y="0"/>
                  </a:lnTo>
                  <a:lnTo>
                    <a:pt x="26" y="1"/>
                  </a:lnTo>
                  <a:lnTo>
                    <a:pt x="12" y="4"/>
                  </a:lnTo>
                  <a:lnTo>
                    <a:pt x="5" y="7"/>
                  </a:lnTo>
                  <a:lnTo>
                    <a:pt x="9" y="13"/>
                  </a:lnTo>
                  <a:lnTo>
                    <a:pt x="29" y="25"/>
                  </a:lnTo>
                  <a:lnTo>
                    <a:pt x="23" y="33"/>
                  </a:lnTo>
                  <a:lnTo>
                    <a:pt x="17" y="42"/>
                  </a:lnTo>
                  <a:lnTo>
                    <a:pt x="12" y="51"/>
                  </a:lnTo>
                  <a:lnTo>
                    <a:pt x="6" y="60"/>
                  </a:lnTo>
                  <a:lnTo>
                    <a:pt x="3" y="69"/>
                  </a:lnTo>
                  <a:lnTo>
                    <a:pt x="0" y="79"/>
                  </a:lnTo>
                  <a:lnTo>
                    <a:pt x="1" y="89"/>
                  </a:lnTo>
                  <a:lnTo>
                    <a:pt x="5" y="99"/>
                  </a:lnTo>
                  <a:lnTo>
                    <a:pt x="69" y="210"/>
                  </a:lnTo>
                  <a:lnTo>
                    <a:pt x="68" y="192"/>
                  </a:lnTo>
                  <a:lnTo>
                    <a:pt x="70" y="175"/>
                  </a:lnTo>
                  <a:lnTo>
                    <a:pt x="77" y="158"/>
                  </a:lnTo>
                  <a:lnTo>
                    <a:pt x="85" y="141"/>
                  </a:lnTo>
                  <a:lnTo>
                    <a:pt x="95" y="125"/>
                  </a:lnTo>
                  <a:lnTo>
                    <a:pt x="107" y="109"/>
                  </a:lnTo>
                  <a:lnTo>
                    <a:pt x="117" y="94"/>
                  </a:lnTo>
                  <a:lnTo>
                    <a:pt x="127" y="80"/>
                  </a:lnTo>
                  <a:lnTo>
                    <a:pt x="130" y="82"/>
                  </a:lnTo>
                  <a:lnTo>
                    <a:pt x="135" y="85"/>
                  </a:lnTo>
                  <a:lnTo>
                    <a:pt x="141" y="88"/>
                  </a:lnTo>
                  <a:lnTo>
                    <a:pt x="145" y="90"/>
                  </a:lnTo>
                  <a:lnTo>
                    <a:pt x="148" y="91"/>
                  </a:lnTo>
                  <a:lnTo>
                    <a:pt x="152" y="90"/>
                  </a:lnTo>
                  <a:lnTo>
                    <a:pt x="152" y="88"/>
                  </a:lnTo>
                  <a:lnTo>
                    <a:pt x="148" y="81"/>
                  </a:lnTo>
                  <a:lnTo>
                    <a:pt x="107"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4" name="Freeform 86"/>
            <p:cNvSpPr>
              <a:spLocks noChangeAspect="1"/>
            </p:cNvSpPr>
            <p:nvPr/>
          </p:nvSpPr>
          <p:spPr bwMode="auto">
            <a:xfrm>
              <a:off x="5680" y="1938"/>
              <a:ext cx="140" cy="151"/>
            </a:xfrm>
            <a:custGeom>
              <a:avLst/>
              <a:gdLst>
                <a:gd name="T0" fmla="*/ 77 w 140"/>
                <a:gd name="T1" fmla="*/ 0 h 151"/>
                <a:gd name="T2" fmla="*/ 64 w 140"/>
                <a:gd name="T3" fmla="*/ 2 h 151"/>
                <a:gd name="T4" fmla="*/ 52 w 140"/>
                <a:gd name="T5" fmla="*/ 10 h 151"/>
                <a:gd name="T6" fmla="*/ 40 w 140"/>
                <a:gd name="T7" fmla="*/ 22 h 151"/>
                <a:gd name="T8" fmla="*/ 31 w 140"/>
                <a:gd name="T9" fmla="*/ 35 h 151"/>
                <a:gd name="T10" fmla="*/ 22 w 140"/>
                <a:gd name="T11" fmla="*/ 51 h 151"/>
                <a:gd name="T12" fmla="*/ 13 w 140"/>
                <a:gd name="T13" fmla="*/ 66 h 151"/>
                <a:gd name="T14" fmla="*/ 7 w 140"/>
                <a:gd name="T15" fmla="*/ 81 h 151"/>
                <a:gd name="T16" fmla="*/ 0 w 140"/>
                <a:gd name="T17" fmla="*/ 92 h 151"/>
                <a:gd name="T18" fmla="*/ 47 w 140"/>
                <a:gd name="T19" fmla="*/ 124 h 151"/>
                <a:gd name="T20" fmla="*/ 87 w 140"/>
                <a:gd name="T21" fmla="*/ 151 h 151"/>
                <a:gd name="T22" fmla="*/ 87 w 140"/>
                <a:gd name="T23" fmla="*/ 151 h 151"/>
                <a:gd name="T24" fmla="*/ 140 w 140"/>
                <a:gd name="T25" fmla="*/ 68 h 151"/>
                <a:gd name="T26" fmla="*/ 133 w 140"/>
                <a:gd name="T27" fmla="*/ 52 h 151"/>
                <a:gd name="T28" fmla="*/ 125 w 140"/>
                <a:gd name="T29" fmla="*/ 39 h 151"/>
                <a:gd name="T30" fmla="*/ 117 w 140"/>
                <a:gd name="T31" fmla="*/ 26 h 151"/>
                <a:gd name="T32" fmla="*/ 109 w 140"/>
                <a:gd name="T33" fmla="*/ 17 h 151"/>
                <a:gd name="T34" fmla="*/ 102 w 140"/>
                <a:gd name="T35" fmla="*/ 9 h 151"/>
                <a:gd name="T36" fmla="*/ 94 w 140"/>
                <a:gd name="T37" fmla="*/ 4 h 151"/>
                <a:gd name="T38" fmla="*/ 85 w 140"/>
                <a:gd name="T39" fmla="*/ 1 h 151"/>
                <a:gd name="T40" fmla="*/ 77 w 140"/>
                <a:gd name="T41" fmla="*/ 0 h 1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0"/>
                <a:gd name="T64" fmla="*/ 0 h 151"/>
                <a:gd name="T65" fmla="*/ 140 w 140"/>
                <a:gd name="T66" fmla="*/ 151 h 15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0" h="151">
                  <a:moveTo>
                    <a:pt x="77" y="0"/>
                  </a:moveTo>
                  <a:lnTo>
                    <a:pt x="64" y="2"/>
                  </a:lnTo>
                  <a:lnTo>
                    <a:pt x="52" y="10"/>
                  </a:lnTo>
                  <a:lnTo>
                    <a:pt x="40" y="22"/>
                  </a:lnTo>
                  <a:lnTo>
                    <a:pt x="31" y="35"/>
                  </a:lnTo>
                  <a:lnTo>
                    <a:pt x="22" y="51"/>
                  </a:lnTo>
                  <a:lnTo>
                    <a:pt x="13" y="66"/>
                  </a:lnTo>
                  <a:lnTo>
                    <a:pt x="7" y="81"/>
                  </a:lnTo>
                  <a:lnTo>
                    <a:pt x="0" y="92"/>
                  </a:lnTo>
                  <a:lnTo>
                    <a:pt x="47" y="124"/>
                  </a:lnTo>
                  <a:lnTo>
                    <a:pt x="87" y="151"/>
                  </a:lnTo>
                  <a:lnTo>
                    <a:pt x="140" y="68"/>
                  </a:lnTo>
                  <a:lnTo>
                    <a:pt x="133" y="52"/>
                  </a:lnTo>
                  <a:lnTo>
                    <a:pt x="125" y="39"/>
                  </a:lnTo>
                  <a:lnTo>
                    <a:pt x="117" y="26"/>
                  </a:lnTo>
                  <a:lnTo>
                    <a:pt x="109" y="17"/>
                  </a:lnTo>
                  <a:lnTo>
                    <a:pt x="102" y="9"/>
                  </a:lnTo>
                  <a:lnTo>
                    <a:pt x="94" y="4"/>
                  </a:lnTo>
                  <a:lnTo>
                    <a:pt x="85" y="1"/>
                  </a:lnTo>
                  <a:lnTo>
                    <a:pt x="77"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5" name="Freeform 87"/>
            <p:cNvSpPr>
              <a:spLocks noChangeAspect="1"/>
            </p:cNvSpPr>
            <p:nvPr/>
          </p:nvSpPr>
          <p:spPr bwMode="auto">
            <a:xfrm>
              <a:off x="5765" y="1927"/>
              <a:ext cx="217" cy="143"/>
            </a:xfrm>
            <a:custGeom>
              <a:avLst/>
              <a:gdLst>
                <a:gd name="T0" fmla="*/ 168 w 217"/>
                <a:gd name="T1" fmla="*/ 143 h 143"/>
                <a:gd name="T2" fmla="*/ 172 w 217"/>
                <a:gd name="T3" fmla="*/ 137 h 143"/>
                <a:gd name="T4" fmla="*/ 179 w 217"/>
                <a:gd name="T5" fmla="*/ 127 h 143"/>
                <a:gd name="T6" fmla="*/ 188 w 217"/>
                <a:gd name="T7" fmla="*/ 112 h 143"/>
                <a:gd name="T8" fmla="*/ 199 w 217"/>
                <a:gd name="T9" fmla="*/ 95 h 143"/>
                <a:gd name="T10" fmla="*/ 208 w 217"/>
                <a:gd name="T11" fmla="*/ 79 h 143"/>
                <a:gd name="T12" fmla="*/ 215 w 217"/>
                <a:gd name="T13" fmla="*/ 65 h 143"/>
                <a:gd name="T14" fmla="*/ 217 w 217"/>
                <a:gd name="T15" fmla="*/ 55 h 143"/>
                <a:gd name="T16" fmla="*/ 213 w 217"/>
                <a:gd name="T17" fmla="*/ 52 h 143"/>
                <a:gd name="T18" fmla="*/ 210 w 217"/>
                <a:gd name="T19" fmla="*/ 53 h 143"/>
                <a:gd name="T20" fmla="*/ 203 w 217"/>
                <a:gd name="T21" fmla="*/ 56 h 143"/>
                <a:gd name="T22" fmla="*/ 195 w 217"/>
                <a:gd name="T23" fmla="*/ 60 h 143"/>
                <a:gd name="T24" fmla="*/ 187 w 217"/>
                <a:gd name="T25" fmla="*/ 63 h 143"/>
                <a:gd name="T26" fmla="*/ 182 w 217"/>
                <a:gd name="T27" fmla="*/ 51 h 143"/>
                <a:gd name="T28" fmla="*/ 176 w 217"/>
                <a:gd name="T29" fmla="*/ 39 h 143"/>
                <a:gd name="T30" fmla="*/ 170 w 217"/>
                <a:gd name="T31" fmla="*/ 28 h 143"/>
                <a:gd name="T32" fmla="*/ 164 w 217"/>
                <a:gd name="T33" fmla="*/ 19 h 143"/>
                <a:gd name="T34" fmla="*/ 156 w 217"/>
                <a:gd name="T35" fmla="*/ 11 h 143"/>
                <a:gd name="T36" fmla="*/ 146 w 217"/>
                <a:gd name="T37" fmla="*/ 5 h 143"/>
                <a:gd name="T38" fmla="*/ 133 w 217"/>
                <a:gd name="T39" fmla="*/ 1 h 143"/>
                <a:gd name="T40" fmla="*/ 117 w 217"/>
                <a:gd name="T41" fmla="*/ 0 h 143"/>
                <a:gd name="T42" fmla="*/ 0 w 217"/>
                <a:gd name="T43" fmla="*/ 0 h 143"/>
                <a:gd name="T44" fmla="*/ 18 w 217"/>
                <a:gd name="T45" fmla="*/ 8 h 143"/>
                <a:gd name="T46" fmla="*/ 34 w 217"/>
                <a:gd name="T47" fmla="*/ 18 h 143"/>
                <a:gd name="T48" fmla="*/ 46 w 217"/>
                <a:gd name="T49" fmla="*/ 31 h 143"/>
                <a:gd name="T50" fmla="*/ 57 w 217"/>
                <a:gd name="T51" fmla="*/ 46 h 143"/>
                <a:gd name="T52" fmla="*/ 66 w 217"/>
                <a:gd name="T53" fmla="*/ 63 h 143"/>
                <a:gd name="T54" fmla="*/ 74 w 217"/>
                <a:gd name="T55" fmla="*/ 81 h 143"/>
                <a:gd name="T56" fmla="*/ 82 w 217"/>
                <a:gd name="T57" fmla="*/ 98 h 143"/>
                <a:gd name="T58" fmla="*/ 90 w 217"/>
                <a:gd name="T59" fmla="*/ 116 h 143"/>
                <a:gd name="T60" fmla="*/ 89 w 217"/>
                <a:gd name="T61" fmla="*/ 118 h 143"/>
                <a:gd name="T62" fmla="*/ 84 w 217"/>
                <a:gd name="T63" fmla="*/ 120 h 143"/>
                <a:gd name="T64" fmla="*/ 80 w 217"/>
                <a:gd name="T65" fmla="*/ 122 h 143"/>
                <a:gd name="T66" fmla="*/ 75 w 217"/>
                <a:gd name="T67" fmla="*/ 126 h 143"/>
                <a:gd name="T68" fmla="*/ 71 w 217"/>
                <a:gd name="T69" fmla="*/ 129 h 143"/>
                <a:gd name="T70" fmla="*/ 69 w 217"/>
                <a:gd name="T71" fmla="*/ 131 h 143"/>
                <a:gd name="T72" fmla="*/ 70 w 217"/>
                <a:gd name="T73" fmla="*/ 134 h 143"/>
                <a:gd name="T74" fmla="*/ 75 w 217"/>
                <a:gd name="T75" fmla="*/ 135 h 143"/>
                <a:gd name="T76" fmla="*/ 168 w 217"/>
                <a:gd name="T77" fmla="*/ 143 h 1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17"/>
                <a:gd name="T118" fmla="*/ 0 h 143"/>
                <a:gd name="T119" fmla="*/ 217 w 217"/>
                <a:gd name="T120" fmla="*/ 143 h 1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17" h="143">
                  <a:moveTo>
                    <a:pt x="168" y="143"/>
                  </a:moveTo>
                  <a:lnTo>
                    <a:pt x="172" y="137"/>
                  </a:lnTo>
                  <a:lnTo>
                    <a:pt x="179" y="127"/>
                  </a:lnTo>
                  <a:lnTo>
                    <a:pt x="188" y="112"/>
                  </a:lnTo>
                  <a:lnTo>
                    <a:pt x="199" y="95"/>
                  </a:lnTo>
                  <a:lnTo>
                    <a:pt x="208" y="79"/>
                  </a:lnTo>
                  <a:lnTo>
                    <a:pt x="215" y="65"/>
                  </a:lnTo>
                  <a:lnTo>
                    <a:pt x="217" y="55"/>
                  </a:lnTo>
                  <a:lnTo>
                    <a:pt x="213" y="52"/>
                  </a:lnTo>
                  <a:lnTo>
                    <a:pt x="210" y="53"/>
                  </a:lnTo>
                  <a:lnTo>
                    <a:pt x="203" y="56"/>
                  </a:lnTo>
                  <a:lnTo>
                    <a:pt x="195" y="60"/>
                  </a:lnTo>
                  <a:lnTo>
                    <a:pt x="187" y="63"/>
                  </a:lnTo>
                  <a:lnTo>
                    <a:pt x="182" y="51"/>
                  </a:lnTo>
                  <a:lnTo>
                    <a:pt x="176" y="39"/>
                  </a:lnTo>
                  <a:lnTo>
                    <a:pt x="170" y="28"/>
                  </a:lnTo>
                  <a:lnTo>
                    <a:pt x="164" y="19"/>
                  </a:lnTo>
                  <a:lnTo>
                    <a:pt x="156" y="11"/>
                  </a:lnTo>
                  <a:lnTo>
                    <a:pt x="146" y="5"/>
                  </a:lnTo>
                  <a:lnTo>
                    <a:pt x="133" y="1"/>
                  </a:lnTo>
                  <a:lnTo>
                    <a:pt x="117" y="0"/>
                  </a:lnTo>
                  <a:lnTo>
                    <a:pt x="0" y="0"/>
                  </a:lnTo>
                  <a:lnTo>
                    <a:pt x="18" y="8"/>
                  </a:lnTo>
                  <a:lnTo>
                    <a:pt x="34" y="18"/>
                  </a:lnTo>
                  <a:lnTo>
                    <a:pt x="46" y="31"/>
                  </a:lnTo>
                  <a:lnTo>
                    <a:pt x="57" y="46"/>
                  </a:lnTo>
                  <a:lnTo>
                    <a:pt x="66" y="63"/>
                  </a:lnTo>
                  <a:lnTo>
                    <a:pt x="74" y="81"/>
                  </a:lnTo>
                  <a:lnTo>
                    <a:pt x="82" y="98"/>
                  </a:lnTo>
                  <a:lnTo>
                    <a:pt x="90" y="116"/>
                  </a:lnTo>
                  <a:lnTo>
                    <a:pt x="89" y="118"/>
                  </a:lnTo>
                  <a:lnTo>
                    <a:pt x="84" y="120"/>
                  </a:lnTo>
                  <a:lnTo>
                    <a:pt x="80" y="122"/>
                  </a:lnTo>
                  <a:lnTo>
                    <a:pt x="75" y="126"/>
                  </a:lnTo>
                  <a:lnTo>
                    <a:pt x="71" y="129"/>
                  </a:lnTo>
                  <a:lnTo>
                    <a:pt x="69" y="131"/>
                  </a:lnTo>
                  <a:lnTo>
                    <a:pt x="70" y="134"/>
                  </a:lnTo>
                  <a:lnTo>
                    <a:pt x="75" y="135"/>
                  </a:lnTo>
                  <a:lnTo>
                    <a:pt x="168" y="143"/>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6" name="Freeform 88"/>
            <p:cNvSpPr>
              <a:spLocks noChangeAspect="1"/>
            </p:cNvSpPr>
            <p:nvPr/>
          </p:nvSpPr>
          <p:spPr bwMode="auto">
            <a:xfrm>
              <a:off x="5898" y="2048"/>
              <a:ext cx="146" cy="140"/>
            </a:xfrm>
            <a:custGeom>
              <a:avLst/>
              <a:gdLst>
                <a:gd name="T0" fmla="*/ 146 w 146"/>
                <a:gd name="T1" fmla="*/ 94 h 140"/>
                <a:gd name="T2" fmla="*/ 144 w 146"/>
                <a:gd name="T3" fmla="*/ 82 h 140"/>
                <a:gd name="T4" fmla="*/ 139 w 146"/>
                <a:gd name="T5" fmla="*/ 69 h 140"/>
                <a:gd name="T6" fmla="*/ 132 w 146"/>
                <a:gd name="T7" fmla="*/ 57 h 140"/>
                <a:gd name="T8" fmla="*/ 123 w 146"/>
                <a:gd name="T9" fmla="*/ 44 h 140"/>
                <a:gd name="T10" fmla="*/ 114 w 146"/>
                <a:gd name="T11" fmla="*/ 32 h 140"/>
                <a:gd name="T12" fmla="*/ 105 w 146"/>
                <a:gd name="T13" fmla="*/ 20 h 140"/>
                <a:gd name="T14" fmla="*/ 97 w 146"/>
                <a:gd name="T15" fmla="*/ 10 h 140"/>
                <a:gd name="T16" fmla="*/ 91 w 146"/>
                <a:gd name="T17" fmla="*/ 0 h 140"/>
                <a:gd name="T18" fmla="*/ 41 w 146"/>
                <a:gd name="T19" fmla="*/ 28 h 140"/>
                <a:gd name="T20" fmla="*/ 0 w 146"/>
                <a:gd name="T21" fmla="*/ 52 h 140"/>
                <a:gd name="T22" fmla="*/ 52 w 146"/>
                <a:gd name="T23" fmla="*/ 140 h 140"/>
                <a:gd name="T24" fmla="*/ 52 w 146"/>
                <a:gd name="T25" fmla="*/ 140 h 140"/>
                <a:gd name="T26" fmla="*/ 62 w 146"/>
                <a:gd name="T27" fmla="*/ 140 h 140"/>
                <a:gd name="T28" fmla="*/ 72 w 146"/>
                <a:gd name="T29" fmla="*/ 140 h 140"/>
                <a:gd name="T30" fmla="*/ 83 w 146"/>
                <a:gd name="T31" fmla="*/ 140 h 140"/>
                <a:gd name="T32" fmla="*/ 93 w 146"/>
                <a:gd name="T33" fmla="*/ 140 h 140"/>
                <a:gd name="T34" fmla="*/ 102 w 146"/>
                <a:gd name="T35" fmla="*/ 138 h 140"/>
                <a:gd name="T36" fmla="*/ 111 w 146"/>
                <a:gd name="T37" fmla="*/ 136 h 140"/>
                <a:gd name="T38" fmla="*/ 120 w 146"/>
                <a:gd name="T39" fmla="*/ 132 h 140"/>
                <a:gd name="T40" fmla="*/ 129 w 146"/>
                <a:gd name="T41" fmla="*/ 126 h 140"/>
                <a:gd name="T42" fmla="*/ 137 w 146"/>
                <a:gd name="T43" fmla="*/ 118 h 140"/>
                <a:gd name="T44" fmla="*/ 143 w 146"/>
                <a:gd name="T45" fmla="*/ 110 h 140"/>
                <a:gd name="T46" fmla="*/ 145 w 146"/>
                <a:gd name="T47" fmla="*/ 102 h 140"/>
                <a:gd name="T48" fmla="*/ 146 w 146"/>
                <a:gd name="T49" fmla="*/ 94 h 14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6"/>
                <a:gd name="T76" fmla="*/ 0 h 140"/>
                <a:gd name="T77" fmla="*/ 146 w 146"/>
                <a:gd name="T78" fmla="*/ 140 h 14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6" h="140">
                  <a:moveTo>
                    <a:pt x="146" y="94"/>
                  </a:moveTo>
                  <a:lnTo>
                    <a:pt x="144" y="82"/>
                  </a:lnTo>
                  <a:lnTo>
                    <a:pt x="139" y="69"/>
                  </a:lnTo>
                  <a:lnTo>
                    <a:pt x="132" y="57"/>
                  </a:lnTo>
                  <a:lnTo>
                    <a:pt x="123" y="44"/>
                  </a:lnTo>
                  <a:lnTo>
                    <a:pt x="114" y="32"/>
                  </a:lnTo>
                  <a:lnTo>
                    <a:pt x="105" y="20"/>
                  </a:lnTo>
                  <a:lnTo>
                    <a:pt x="97" y="10"/>
                  </a:lnTo>
                  <a:lnTo>
                    <a:pt x="91" y="0"/>
                  </a:lnTo>
                  <a:lnTo>
                    <a:pt x="41" y="28"/>
                  </a:lnTo>
                  <a:lnTo>
                    <a:pt x="0" y="52"/>
                  </a:lnTo>
                  <a:lnTo>
                    <a:pt x="52" y="140"/>
                  </a:lnTo>
                  <a:lnTo>
                    <a:pt x="62" y="140"/>
                  </a:lnTo>
                  <a:lnTo>
                    <a:pt x="72" y="140"/>
                  </a:lnTo>
                  <a:lnTo>
                    <a:pt x="83" y="140"/>
                  </a:lnTo>
                  <a:lnTo>
                    <a:pt x="93" y="140"/>
                  </a:lnTo>
                  <a:lnTo>
                    <a:pt x="102" y="138"/>
                  </a:lnTo>
                  <a:lnTo>
                    <a:pt x="111" y="136"/>
                  </a:lnTo>
                  <a:lnTo>
                    <a:pt x="120" y="132"/>
                  </a:lnTo>
                  <a:lnTo>
                    <a:pt x="129" y="126"/>
                  </a:lnTo>
                  <a:lnTo>
                    <a:pt x="137" y="118"/>
                  </a:lnTo>
                  <a:lnTo>
                    <a:pt x="143" y="110"/>
                  </a:lnTo>
                  <a:lnTo>
                    <a:pt x="145" y="102"/>
                  </a:lnTo>
                  <a:lnTo>
                    <a:pt x="146" y="94"/>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27" name="Freeform 89"/>
            <p:cNvSpPr>
              <a:spLocks noChangeAspect="1"/>
            </p:cNvSpPr>
            <p:nvPr/>
          </p:nvSpPr>
          <p:spPr bwMode="auto">
            <a:xfrm>
              <a:off x="5846" y="2176"/>
              <a:ext cx="200" cy="167"/>
            </a:xfrm>
            <a:custGeom>
              <a:avLst/>
              <a:gdLst>
                <a:gd name="T0" fmla="*/ 200 w 200"/>
                <a:gd name="T1" fmla="*/ 0 h 167"/>
                <a:gd name="T2" fmla="*/ 186 w 200"/>
                <a:gd name="T3" fmla="*/ 12 h 167"/>
                <a:gd name="T4" fmla="*/ 170 w 200"/>
                <a:gd name="T5" fmla="*/ 21 h 167"/>
                <a:gd name="T6" fmla="*/ 150 w 200"/>
                <a:gd name="T7" fmla="*/ 25 h 167"/>
                <a:gd name="T8" fmla="*/ 131 w 200"/>
                <a:gd name="T9" fmla="*/ 27 h 167"/>
                <a:gd name="T10" fmla="*/ 112 w 200"/>
                <a:gd name="T11" fmla="*/ 27 h 167"/>
                <a:gd name="T12" fmla="*/ 92 w 200"/>
                <a:gd name="T13" fmla="*/ 27 h 167"/>
                <a:gd name="T14" fmla="*/ 72 w 200"/>
                <a:gd name="T15" fmla="*/ 26 h 167"/>
                <a:gd name="T16" fmla="*/ 54 w 200"/>
                <a:gd name="T17" fmla="*/ 26 h 167"/>
                <a:gd name="T18" fmla="*/ 54 w 200"/>
                <a:gd name="T19" fmla="*/ 20 h 167"/>
                <a:gd name="T20" fmla="*/ 53 w 200"/>
                <a:gd name="T21" fmla="*/ 9 h 167"/>
                <a:gd name="T22" fmla="*/ 50 w 200"/>
                <a:gd name="T23" fmla="*/ 1 h 167"/>
                <a:gd name="T24" fmla="*/ 45 w 200"/>
                <a:gd name="T25" fmla="*/ 5 h 167"/>
                <a:gd name="T26" fmla="*/ 0 w 200"/>
                <a:gd name="T27" fmla="*/ 85 h 167"/>
                <a:gd name="T28" fmla="*/ 3 w 200"/>
                <a:gd name="T29" fmla="*/ 91 h 167"/>
                <a:gd name="T30" fmla="*/ 10 w 200"/>
                <a:gd name="T31" fmla="*/ 102 h 167"/>
                <a:gd name="T32" fmla="*/ 18 w 200"/>
                <a:gd name="T33" fmla="*/ 116 h 167"/>
                <a:gd name="T34" fmla="*/ 27 w 200"/>
                <a:gd name="T35" fmla="*/ 131 h 167"/>
                <a:gd name="T36" fmla="*/ 36 w 200"/>
                <a:gd name="T37" fmla="*/ 144 h 167"/>
                <a:gd name="T38" fmla="*/ 45 w 200"/>
                <a:gd name="T39" fmla="*/ 157 h 167"/>
                <a:gd name="T40" fmla="*/ 52 w 200"/>
                <a:gd name="T41" fmla="*/ 165 h 167"/>
                <a:gd name="T42" fmla="*/ 57 w 200"/>
                <a:gd name="T43" fmla="*/ 167 h 167"/>
                <a:gd name="T44" fmla="*/ 60 w 200"/>
                <a:gd name="T45" fmla="*/ 161 h 167"/>
                <a:gd name="T46" fmla="*/ 61 w 200"/>
                <a:gd name="T47" fmla="*/ 153 h 167"/>
                <a:gd name="T48" fmla="*/ 60 w 200"/>
                <a:gd name="T49" fmla="*/ 143 h 167"/>
                <a:gd name="T50" fmla="*/ 60 w 200"/>
                <a:gd name="T51" fmla="*/ 136 h 167"/>
                <a:gd name="T52" fmla="*/ 67 w 200"/>
                <a:gd name="T53" fmla="*/ 136 h 167"/>
                <a:gd name="T54" fmla="*/ 77 w 200"/>
                <a:gd name="T55" fmla="*/ 136 h 167"/>
                <a:gd name="T56" fmla="*/ 89 w 200"/>
                <a:gd name="T57" fmla="*/ 136 h 167"/>
                <a:gd name="T58" fmla="*/ 102 w 200"/>
                <a:gd name="T59" fmla="*/ 136 h 167"/>
                <a:gd name="T60" fmla="*/ 114 w 200"/>
                <a:gd name="T61" fmla="*/ 134 h 167"/>
                <a:gd name="T62" fmla="*/ 124 w 200"/>
                <a:gd name="T63" fmla="*/ 131 h 167"/>
                <a:gd name="T64" fmla="*/ 131 w 200"/>
                <a:gd name="T65" fmla="*/ 126 h 167"/>
                <a:gd name="T66" fmla="*/ 134 w 200"/>
                <a:gd name="T67" fmla="*/ 119 h 167"/>
                <a:gd name="T68" fmla="*/ 134 w 200"/>
                <a:gd name="T69" fmla="*/ 119 h 167"/>
                <a:gd name="T70" fmla="*/ 200 w 200"/>
                <a:gd name="T71" fmla="*/ 0 h 1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0"/>
                <a:gd name="T109" fmla="*/ 0 h 167"/>
                <a:gd name="T110" fmla="*/ 200 w 200"/>
                <a:gd name="T111" fmla="*/ 167 h 16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0" h="167">
                  <a:moveTo>
                    <a:pt x="200" y="0"/>
                  </a:moveTo>
                  <a:lnTo>
                    <a:pt x="186" y="12"/>
                  </a:lnTo>
                  <a:lnTo>
                    <a:pt x="170" y="21"/>
                  </a:lnTo>
                  <a:lnTo>
                    <a:pt x="150" y="25"/>
                  </a:lnTo>
                  <a:lnTo>
                    <a:pt x="131" y="27"/>
                  </a:lnTo>
                  <a:lnTo>
                    <a:pt x="112" y="27"/>
                  </a:lnTo>
                  <a:lnTo>
                    <a:pt x="92" y="27"/>
                  </a:lnTo>
                  <a:lnTo>
                    <a:pt x="72" y="26"/>
                  </a:lnTo>
                  <a:lnTo>
                    <a:pt x="54" y="26"/>
                  </a:lnTo>
                  <a:lnTo>
                    <a:pt x="54" y="20"/>
                  </a:lnTo>
                  <a:lnTo>
                    <a:pt x="53" y="9"/>
                  </a:lnTo>
                  <a:lnTo>
                    <a:pt x="50" y="1"/>
                  </a:lnTo>
                  <a:lnTo>
                    <a:pt x="45" y="5"/>
                  </a:lnTo>
                  <a:lnTo>
                    <a:pt x="0" y="85"/>
                  </a:lnTo>
                  <a:lnTo>
                    <a:pt x="3" y="91"/>
                  </a:lnTo>
                  <a:lnTo>
                    <a:pt x="10" y="102"/>
                  </a:lnTo>
                  <a:lnTo>
                    <a:pt x="18" y="116"/>
                  </a:lnTo>
                  <a:lnTo>
                    <a:pt x="27" y="131"/>
                  </a:lnTo>
                  <a:lnTo>
                    <a:pt x="36" y="144"/>
                  </a:lnTo>
                  <a:lnTo>
                    <a:pt x="45" y="157"/>
                  </a:lnTo>
                  <a:lnTo>
                    <a:pt x="52" y="165"/>
                  </a:lnTo>
                  <a:lnTo>
                    <a:pt x="57" y="167"/>
                  </a:lnTo>
                  <a:lnTo>
                    <a:pt x="60" y="161"/>
                  </a:lnTo>
                  <a:lnTo>
                    <a:pt x="61" y="153"/>
                  </a:lnTo>
                  <a:lnTo>
                    <a:pt x="60" y="143"/>
                  </a:lnTo>
                  <a:lnTo>
                    <a:pt x="60" y="136"/>
                  </a:lnTo>
                  <a:lnTo>
                    <a:pt x="67" y="136"/>
                  </a:lnTo>
                  <a:lnTo>
                    <a:pt x="77" y="136"/>
                  </a:lnTo>
                  <a:lnTo>
                    <a:pt x="89" y="136"/>
                  </a:lnTo>
                  <a:lnTo>
                    <a:pt x="102" y="136"/>
                  </a:lnTo>
                  <a:lnTo>
                    <a:pt x="114" y="134"/>
                  </a:lnTo>
                  <a:lnTo>
                    <a:pt x="124" y="131"/>
                  </a:lnTo>
                  <a:lnTo>
                    <a:pt x="131" y="126"/>
                  </a:lnTo>
                  <a:lnTo>
                    <a:pt x="134" y="119"/>
                  </a:lnTo>
                  <a:lnTo>
                    <a:pt x="200"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3" name="Group 90"/>
          <p:cNvGrpSpPr>
            <a:grpSpLocks noChangeAspect="1"/>
          </p:cNvGrpSpPr>
          <p:nvPr/>
        </p:nvGrpSpPr>
        <p:grpSpPr bwMode="auto">
          <a:xfrm>
            <a:off x="576833" y="4735760"/>
            <a:ext cx="1800225" cy="1781175"/>
            <a:chOff x="3458" y="938"/>
            <a:chExt cx="1632" cy="1615"/>
          </a:xfrm>
          <a:solidFill>
            <a:schemeClr val="accent1"/>
          </a:solidFill>
        </p:grpSpPr>
        <p:sp>
          <p:nvSpPr>
            <p:cNvPr id="129" name="Freeform 91"/>
            <p:cNvSpPr>
              <a:spLocks noChangeAspect="1"/>
            </p:cNvSpPr>
            <p:nvPr/>
          </p:nvSpPr>
          <p:spPr bwMode="auto">
            <a:xfrm>
              <a:off x="3917" y="2152"/>
              <a:ext cx="718" cy="401"/>
            </a:xfrm>
            <a:custGeom>
              <a:avLst/>
              <a:gdLst>
                <a:gd name="T0" fmla="*/ 0 w 891"/>
                <a:gd name="T1" fmla="*/ 29 h 487"/>
                <a:gd name="T2" fmla="*/ 5 w 891"/>
                <a:gd name="T3" fmla="*/ 188 h 487"/>
                <a:gd name="T4" fmla="*/ 48 w 891"/>
                <a:gd name="T5" fmla="*/ 139 h 487"/>
                <a:gd name="T6" fmla="*/ 467 w 891"/>
                <a:gd name="T7" fmla="*/ 32 h 487"/>
                <a:gd name="T8" fmla="*/ 126 w 891"/>
                <a:gd name="T9" fmla="*/ 49 h 487"/>
                <a:gd name="T10" fmla="*/ 167 w 891"/>
                <a:gd name="T11" fmla="*/ 0 h 487"/>
                <a:gd name="T12" fmla="*/ 0 w 891"/>
                <a:gd name="T13" fmla="*/ 29 h 487"/>
                <a:gd name="T14" fmla="*/ 0 60000 65536"/>
                <a:gd name="T15" fmla="*/ 0 60000 65536"/>
                <a:gd name="T16" fmla="*/ 0 60000 65536"/>
                <a:gd name="T17" fmla="*/ 0 60000 65536"/>
                <a:gd name="T18" fmla="*/ 0 60000 65536"/>
                <a:gd name="T19" fmla="*/ 0 60000 65536"/>
                <a:gd name="T20" fmla="*/ 0 60000 65536"/>
                <a:gd name="T21" fmla="*/ 0 w 891"/>
                <a:gd name="T22" fmla="*/ 0 h 487"/>
                <a:gd name="T23" fmla="*/ 891 w 891"/>
                <a:gd name="T24" fmla="*/ 487 h 4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1" h="487">
                  <a:moveTo>
                    <a:pt x="0" y="52"/>
                  </a:moveTo>
                  <a:cubicBezTo>
                    <a:pt x="0" y="52"/>
                    <a:pt x="10" y="336"/>
                    <a:pt x="10" y="336"/>
                  </a:cubicBezTo>
                  <a:cubicBezTo>
                    <a:pt x="10" y="336"/>
                    <a:pt x="53" y="289"/>
                    <a:pt x="90" y="249"/>
                  </a:cubicBezTo>
                  <a:cubicBezTo>
                    <a:pt x="121" y="252"/>
                    <a:pt x="532" y="487"/>
                    <a:pt x="891" y="57"/>
                  </a:cubicBezTo>
                  <a:cubicBezTo>
                    <a:pt x="540" y="259"/>
                    <a:pt x="241" y="87"/>
                    <a:pt x="241" y="87"/>
                  </a:cubicBezTo>
                  <a:cubicBezTo>
                    <a:pt x="241" y="87"/>
                    <a:pt x="280" y="43"/>
                    <a:pt x="319" y="0"/>
                  </a:cubicBezTo>
                  <a:cubicBezTo>
                    <a:pt x="147" y="31"/>
                    <a:pt x="0" y="52"/>
                    <a:pt x="0" y="52"/>
                  </a:cubicBezTo>
                  <a:close/>
                </a:path>
              </a:pathLst>
            </a:custGeom>
            <a:grpFill/>
            <a:ln w="9525" cap="flat" cmpd="sng">
              <a:noFill/>
              <a:prstDash val="solid"/>
              <a:round/>
              <a:headEnd type="none" w="med" len="med"/>
              <a:tailEnd type="none" w="med" len="me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0" name="Freeform 92"/>
            <p:cNvSpPr>
              <a:spLocks noChangeAspect="1"/>
            </p:cNvSpPr>
            <p:nvPr/>
          </p:nvSpPr>
          <p:spPr bwMode="auto">
            <a:xfrm rot="4320000">
              <a:off x="3288" y="1696"/>
              <a:ext cx="733" cy="393"/>
            </a:xfrm>
            <a:custGeom>
              <a:avLst/>
              <a:gdLst>
                <a:gd name="T0" fmla="*/ 0 w 891"/>
                <a:gd name="T1" fmla="*/ 27 h 487"/>
                <a:gd name="T2" fmla="*/ 6 w 891"/>
                <a:gd name="T3" fmla="*/ 177 h 487"/>
                <a:gd name="T4" fmla="*/ 50 w 891"/>
                <a:gd name="T5" fmla="*/ 131 h 487"/>
                <a:gd name="T6" fmla="*/ 496 w 891"/>
                <a:gd name="T7" fmla="*/ 30 h 487"/>
                <a:gd name="T8" fmla="*/ 134 w 891"/>
                <a:gd name="T9" fmla="*/ 45 h 487"/>
                <a:gd name="T10" fmla="*/ 178 w 891"/>
                <a:gd name="T11" fmla="*/ 0 h 487"/>
                <a:gd name="T12" fmla="*/ 0 w 891"/>
                <a:gd name="T13" fmla="*/ 27 h 487"/>
                <a:gd name="T14" fmla="*/ 0 60000 65536"/>
                <a:gd name="T15" fmla="*/ 0 60000 65536"/>
                <a:gd name="T16" fmla="*/ 0 60000 65536"/>
                <a:gd name="T17" fmla="*/ 0 60000 65536"/>
                <a:gd name="T18" fmla="*/ 0 60000 65536"/>
                <a:gd name="T19" fmla="*/ 0 60000 65536"/>
                <a:gd name="T20" fmla="*/ 0 60000 65536"/>
                <a:gd name="T21" fmla="*/ 0 w 891"/>
                <a:gd name="T22" fmla="*/ 0 h 487"/>
                <a:gd name="T23" fmla="*/ 891 w 891"/>
                <a:gd name="T24" fmla="*/ 487 h 4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1" h="487">
                  <a:moveTo>
                    <a:pt x="0" y="52"/>
                  </a:moveTo>
                  <a:cubicBezTo>
                    <a:pt x="0" y="52"/>
                    <a:pt x="10" y="336"/>
                    <a:pt x="10" y="336"/>
                  </a:cubicBezTo>
                  <a:cubicBezTo>
                    <a:pt x="10" y="336"/>
                    <a:pt x="53" y="289"/>
                    <a:pt x="90" y="249"/>
                  </a:cubicBezTo>
                  <a:cubicBezTo>
                    <a:pt x="121" y="252"/>
                    <a:pt x="532" y="487"/>
                    <a:pt x="891" y="57"/>
                  </a:cubicBezTo>
                  <a:cubicBezTo>
                    <a:pt x="540" y="259"/>
                    <a:pt x="241" y="87"/>
                    <a:pt x="241" y="87"/>
                  </a:cubicBezTo>
                  <a:cubicBezTo>
                    <a:pt x="241" y="87"/>
                    <a:pt x="280" y="43"/>
                    <a:pt x="319" y="0"/>
                  </a:cubicBezTo>
                  <a:cubicBezTo>
                    <a:pt x="147" y="31"/>
                    <a:pt x="0" y="52"/>
                    <a:pt x="0" y="52"/>
                  </a:cubicBezTo>
                  <a:close/>
                </a:path>
              </a:pathLst>
            </a:custGeom>
            <a:grpFill/>
            <a:ln w="9525" cap="flat" cmpd="sng">
              <a:noFill/>
              <a:prstDash val="solid"/>
              <a:round/>
              <a:headEnd type="none" w="med" len="med"/>
              <a:tailEnd type="none" w="med" len="me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1" name="Freeform 93"/>
            <p:cNvSpPr>
              <a:spLocks noChangeAspect="1"/>
            </p:cNvSpPr>
            <p:nvPr/>
          </p:nvSpPr>
          <p:spPr bwMode="auto">
            <a:xfrm rot="8640000">
              <a:off x="3528" y="938"/>
              <a:ext cx="718" cy="401"/>
            </a:xfrm>
            <a:custGeom>
              <a:avLst/>
              <a:gdLst>
                <a:gd name="T0" fmla="*/ 0 w 891"/>
                <a:gd name="T1" fmla="*/ 29 h 487"/>
                <a:gd name="T2" fmla="*/ 5 w 891"/>
                <a:gd name="T3" fmla="*/ 188 h 487"/>
                <a:gd name="T4" fmla="*/ 48 w 891"/>
                <a:gd name="T5" fmla="*/ 139 h 487"/>
                <a:gd name="T6" fmla="*/ 467 w 891"/>
                <a:gd name="T7" fmla="*/ 32 h 487"/>
                <a:gd name="T8" fmla="*/ 126 w 891"/>
                <a:gd name="T9" fmla="*/ 49 h 487"/>
                <a:gd name="T10" fmla="*/ 167 w 891"/>
                <a:gd name="T11" fmla="*/ 0 h 487"/>
                <a:gd name="T12" fmla="*/ 0 w 891"/>
                <a:gd name="T13" fmla="*/ 29 h 487"/>
                <a:gd name="T14" fmla="*/ 0 60000 65536"/>
                <a:gd name="T15" fmla="*/ 0 60000 65536"/>
                <a:gd name="T16" fmla="*/ 0 60000 65536"/>
                <a:gd name="T17" fmla="*/ 0 60000 65536"/>
                <a:gd name="T18" fmla="*/ 0 60000 65536"/>
                <a:gd name="T19" fmla="*/ 0 60000 65536"/>
                <a:gd name="T20" fmla="*/ 0 60000 65536"/>
                <a:gd name="T21" fmla="*/ 0 w 891"/>
                <a:gd name="T22" fmla="*/ 0 h 487"/>
                <a:gd name="T23" fmla="*/ 891 w 891"/>
                <a:gd name="T24" fmla="*/ 487 h 4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1" h="487">
                  <a:moveTo>
                    <a:pt x="0" y="52"/>
                  </a:moveTo>
                  <a:cubicBezTo>
                    <a:pt x="0" y="52"/>
                    <a:pt x="10" y="336"/>
                    <a:pt x="10" y="336"/>
                  </a:cubicBezTo>
                  <a:cubicBezTo>
                    <a:pt x="10" y="336"/>
                    <a:pt x="53" y="289"/>
                    <a:pt x="90" y="249"/>
                  </a:cubicBezTo>
                  <a:cubicBezTo>
                    <a:pt x="121" y="252"/>
                    <a:pt x="532" y="487"/>
                    <a:pt x="891" y="57"/>
                  </a:cubicBezTo>
                  <a:cubicBezTo>
                    <a:pt x="540" y="259"/>
                    <a:pt x="241" y="87"/>
                    <a:pt x="241" y="87"/>
                  </a:cubicBezTo>
                  <a:cubicBezTo>
                    <a:pt x="241" y="87"/>
                    <a:pt x="280" y="43"/>
                    <a:pt x="319" y="0"/>
                  </a:cubicBezTo>
                  <a:cubicBezTo>
                    <a:pt x="147" y="31"/>
                    <a:pt x="0" y="52"/>
                    <a:pt x="0" y="52"/>
                  </a:cubicBezTo>
                  <a:close/>
                </a:path>
              </a:pathLst>
            </a:custGeom>
            <a:grpFill/>
            <a:ln w="9525" cap="flat" cmpd="sng">
              <a:noFill/>
              <a:prstDash val="solid"/>
              <a:round/>
              <a:headEnd type="none" w="med" len="med"/>
              <a:tailEnd type="none" w="med" len="me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2" name="Freeform 94"/>
            <p:cNvSpPr>
              <a:spLocks noChangeAspect="1"/>
            </p:cNvSpPr>
            <p:nvPr/>
          </p:nvSpPr>
          <p:spPr bwMode="auto">
            <a:xfrm rot="-8640000">
              <a:off x="4296" y="938"/>
              <a:ext cx="718" cy="401"/>
            </a:xfrm>
            <a:custGeom>
              <a:avLst/>
              <a:gdLst>
                <a:gd name="T0" fmla="*/ 0 w 891"/>
                <a:gd name="T1" fmla="*/ 29 h 487"/>
                <a:gd name="T2" fmla="*/ 5 w 891"/>
                <a:gd name="T3" fmla="*/ 188 h 487"/>
                <a:gd name="T4" fmla="*/ 48 w 891"/>
                <a:gd name="T5" fmla="*/ 139 h 487"/>
                <a:gd name="T6" fmla="*/ 467 w 891"/>
                <a:gd name="T7" fmla="*/ 32 h 487"/>
                <a:gd name="T8" fmla="*/ 126 w 891"/>
                <a:gd name="T9" fmla="*/ 49 h 487"/>
                <a:gd name="T10" fmla="*/ 167 w 891"/>
                <a:gd name="T11" fmla="*/ 0 h 487"/>
                <a:gd name="T12" fmla="*/ 0 w 891"/>
                <a:gd name="T13" fmla="*/ 29 h 487"/>
                <a:gd name="T14" fmla="*/ 0 60000 65536"/>
                <a:gd name="T15" fmla="*/ 0 60000 65536"/>
                <a:gd name="T16" fmla="*/ 0 60000 65536"/>
                <a:gd name="T17" fmla="*/ 0 60000 65536"/>
                <a:gd name="T18" fmla="*/ 0 60000 65536"/>
                <a:gd name="T19" fmla="*/ 0 60000 65536"/>
                <a:gd name="T20" fmla="*/ 0 60000 65536"/>
                <a:gd name="T21" fmla="*/ 0 w 891"/>
                <a:gd name="T22" fmla="*/ 0 h 487"/>
                <a:gd name="T23" fmla="*/ 891 w 891"/>
                <a:gd name="T24" fmla="*/ 487 h 4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1" h="487">
                  <a:moveTo>
                    <a:pt x="0" y="52"/>
                  </a:moveTo>
                  <a:cubicBezTo>
                    <a:pt x="0" y="52"/>
                    <a:pt x="10" y="336"/>
                    <a:pt x="10" y="336"/>
                  </a:cubicBezTo>
                  <a:cubicBezTo>
                    <a:pt x="10" y="336"/>
                    <a:pt x="53" y="289"/>
                    <a:pt x="90" y="249"/>
                  </a:cubicBezTo>
                  <a:cubicBezTo>
                    <a:pt x="121" y="252"/>
                    <a:pt x="532" y="487"/>
                    <a:pt x="891" y="57"/>
                  </a:cubicBezTo>
                  <a:cubicBezTo>
                    <a:pt x="540" y="259"/>
                    <a:pt x="241" y="87"/>
                    <a:pt x="241" y="87"/>
                  </a:cubicBezTo>
                  <a:cubicBezTo>
                    <a:pt x="241" y="87"/>
                    <a:pt x="280" y="43"/>
                    <a:pt x="319" y="0"/>
                  </a:cubicBezTo>
                  <a:cubicBezTo>
                    <a:pt x="147" y="31"/>
                    <a:pt x="0" y="52"/>
                    <a:pt x="0" y="52"/>
                  </a:cubicBezTo>
                  <a:close/>
                </a:path>
              </a:pathLst>
            </a:custGeom>
            <a:grpFill/>
            <a:ln w="9525" cap="flat" cmpd="sng">
              <a:noFill/>
              <a:prstDash val="solid"/>
              <a:round/>
              <a:headEnd type="none" w="med" len="med"/>
              <a:tailEnd type="none" w="med" len="me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3" name="Freeform 95"/>
            <p:cNvSpPr>
              <a:spLocks noChangeAspect="1"/>
            </p:cNvSpPr>
            <p:nvPr/>
          </p:nvSpPr>
          <p:spPr bwMode="auto">
            <a:xfrm rot="-4320000">
              <a:off x="4527" y="1701"/>
              <a:ext cx="733" cy="393"/>
            </a:xfrm>
            <a:custGeom>
              <a:avLst/>
              <a:gdLst>
                <a:gd name="T0" fmla="*/ 0 w 891"/>
                <a:gd name="T1" fmla="*/ 27 h 487"/>
                <a:gd name="T2" fmla="*/ 6 w 891"/>
                <a:gd name="T3" fmla="*/ 177 h 487"/>
                <a:gd name="T4" fmla="*/ 50 w 891"/>
                <a:gd name="T5" fmla="*/ 131 h 487"/>
                <a:gd name="T6" fmla="*/ 496 w 891"/>
                <a:gd name="T7" fmla="*/ 30 h 487"/>
                <a:gd name="T8" fmla="*/ 134 w 891"/>
                <a:gd name="T9" fmla="*/ 45 h 487"/>
                <a:gd name="T10" fmla="*/ 178 w 891"/>
                <a:gd name="T11" fmla="*/ 0 h 487"/>
                <a:gd name="T12" fmla="*/ 0 w 891"/>
                <a:gd name="T13" fmla="*/ 27 h 487"/>
                <a:gd name="T14" fmla="*/ 0 60000 65536"/>
                <a:gd name="T15" fmla="*/ 0 60000 65536"/>
                <a:gd name="T16" fmla="*/ 0 60000 65536"/>
                <a:gd name="T17" fmla="*/ 0 60000 65536"/>
                <a:gd name="T18" fmla="*/ 0 60000 65536"/>
                <a:gd name="T19" fmla="*/ 0 60000 65536"/>
                <a:gd name="T20" fmla="*/ 0 60000 65536"/>
                <a:gd name="T21" fmla="*/ 0 w 891"/>
                <a:gd name="T22" fmla="*/ 0 h 487"/>
                <a:gd name="T23" fmla="*/ 891 w 891"/>
                <a:gd name="T24" fmla="*/ 487 h 4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91" h="487">
                  <a:moveTo>
                    <a:pt x="0" y="52"/>
                  </a:moveTo>
                  <a:cubicBezTo>
                    <a:pt x="0" y="52"/>
                    <a:pt x="10" y="336"/>
                    <a:pt x="10" y="336"/>
                  </a:cubicBezTo>
                  <a:cubicBezTo>
                    <a:pt x="10" y="336"/>
                    <a:pt x="53" y="289"/>
                    <a:pt x="90" y="249"/>
                  </a:cubicBezTo>
                  <a:cubicBezTo>
                    <a:pt x="121" y="252"/>
                    <a:pt x="532" y="487"/>
                    <a:pt x="891" y="57"/>
                  </a:cubicBezTo>
                  <a:cubicBezTo>
                    <a:pt x="540" y="259"/>
                    <a:pt x="241" y="87"/>
                    <a:pt x="241" y="87"/>
                  </a:cubicBezTo>
                  <a:cubicBezTo>
                    <a:pt x="241" y="87"/>
                    <a:pt x="280" y="43"/>
                    <a:pt x="319" y="0"/>
                  </a:cubicBezTo>
                  <a:cubicBezTo>
                    <a:pt x="147" y="31"/>
                    <a:pt x="0" y="52"/>
                    <a:pt x="0" y="52"/>
                  </a:cubicBezTo>
                  <a:close/>
                </a:path>
              </a:pathLst>
            </a:custGeom>
            <a:grpFill/>
            <a:ln w="9525" cap="flat" cmpd="sng">
              <a:noFill/>
              <a:prstDash val="solid"/>
              <a:round/>
              <a:headEnd type="none" w="med" len="med"/>
              <a:tailEnd type="none" w="med" len="me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4" name="Group 99"/>
          <p:cNvGrpSpPr>
            <a:grpSpLocks noChangeAspect="1"/>
          </p:cNvGrpSpPr>
          <p:nvPr/>
        </p:nvGrpSpPr>
        <p:grpSpPr bwMode="auto">
          <a:xfrm>
            <a:off x="8157145" y="1930647"/>
            <a:ext cx="1800225" cy="2009775"/>
            <a:chOff x="1749" y="923"/>
            <a:chExt cx="2540" cy="2894"/>
          </a:xfrm>
          <a:solidFill>
            <a:schemeClr val="accent1"/>
          </a:solidFill>
        </p:grpSpPr>
        <p:sp>
          <p:nvSpPr>
            <p:cNvPr id="135" name="Freeform 100"/>
            <p:cNvSpPr>
              <a:spLocks noChangeAspect="1"/>
            </p:cNvSpPr>
            <p:nvPr/>
          </p:nvSpPr>
          <p:spPr bwMode="auto">
            <a:xfrm>
              <a:off x="3323" y="1158"/>
              <a:ext cx="966" cy="1430"/>
            </a:xfrm>
            <a:custGeom>
              <a:avLst/>
              <a:gdLst>
                <a:gd name="T0" fmla="*/ 90 w 965"/>
                <a:gd name="T1" fmla="*/ 0 h 1430"/>
                <a:gd name="T2" fmla="*/ 214 w 965"/>
                <a:gd name="T3" fmla="*/ 215 h 1430"/>
                <a:gd name="T4" fmla="*/ 0 w 965"/>
                <a:gd name="T5" fmla="*/ 375 h 1430"/>
                <a:gd name="T6" fmla="*/ 510 w 965"/>
                <a:gd name="T7" fmla="*/ 1277 h 1430"/>
                <a:gd name="T8" fmla="*/ 662 w 965"/>
                <a:gd name="T9" fmla="*/ 1430 h 1430"/>
                <a:gd name="T10" fmla="*/ 864 w 965"/>
                <a:gd name="T11" fmla="*/ 1249 h 1430"/>
                <a:gd name="T12" fmla="*/ 90 w 965"/>
                <a:gd name="T13" fmla="*/ 0 h 1430"/>
                <a:gd name="T14" fmla="*/ 0 60000 65536"/>
                <a:gd name="T15" fmla="*/ 0 60000 65536"/>
                <a:gd name="T16" fmla="*/ 0 60000 65536"/>
                <a:gd name="T17" fmla="*/ 0 60000 65536"/>
                <a:gd name="T18" fmla="*/ 0 60000 65536"/>
                <a:gd name="T19" fmla="*/ 0 60000 65536"/>
                <a:gd name="T20" fmla="*/ 0 60000 65536"/>
                <a:gd name="T21" fmla="*/ 0 w 965"/>
                <a:gd name="T22" fmla="*/ 0 h 1430"/>
                <a:gd name="T23" fmla="*/ 965 w 965"/>
                <a:gd name="T24" fmla="*/ 1430 h 14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65" h="1430">
                  <a:moveTo>
                    <a:pt x="90" y="0"/>
                  </a:moveTo>
                  <a:lnTo>
                    <a:pt x="214" y="215"/>
                  </a:lnTo>
                  <a:cubicBezTo>
                    <a:pt x="214" y="215"/>
                    <a:pt x="107" y="295"/>
                    <a:pt x="0" y="375"/>
                  </a:cubicBezTo>
                  <a:cubicBezTo>
                    <a:pt x="576" y="583"/>
                    <a:pt x="507" y="1277"/>
                    <a:pt x="507" y="1277"/>
                  </a:cubicBezTo>
                  <a:lnTo>
                    <a:pt x="659" y="1430"/>
                  </a:lnTo>
                  <a:cubicBezTo>
                    <a:pt x="659" y="1430"/>
                    <a:pt x="760" y="1339"/>
                    <a:pt x="861" y="1249"/>
                  </a:cubicBezTo>
                  <a:cubicBezTo>
                    <a:pt x="965" y="326"/>
                    <a:pt x="90" y="0"/>
                    <a:pt x="90" y="0"/>
                  </a:cubicBezTo>
                  <a:close/>
                </a:path>
              </a:pathLst>
            </a:custGeom>
            <a:grpFill/>
            <a:ln w="28575" cap="flat" cmpd="sng">
              <a:noFill/>
              <a:prstDash val="solid"/>
              <a:round/>
              <a:headEnd type="none" w="sm" len="sm"/>
              <a:tailEnd type="none" w="sm" len="sm"/>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6" name="Freeform 101"/>
            <p:cNvSpPr>
              <a:spLocks noChangeAspect="1"/>
            </p:cNvSpPr>
            <p:nvPr/>
          </p:nvSpPr>
          <p:spPr bwMode="auto">
            <a:xfrm>
              <a:off x="2422" y="2471"/>
              <a:ext cx="1756" cy="1346"/>
            </a:xfrm>
            <a:custGeom>
              <a:avLst/>
              <a:gdLst>
                <a:gd name="T0" fmla="*/ 243 w 1756"/>
                <a:gd name="T1" fmla="*/ 478 h 1346"/>
                <a:gd name="T2" fmla="*/ 0 w 1756"/>
                <a:gd name="T3" fmla="*/ 569 h 1346"/>
                <a:gd name="T4" fmla="*/ 83 w 1756"/>
                <a:gd name="T5" fmla="*/ 798 h 1346"/>
                <a:gd name="T6" fmla="*/ 1756 w 1756"/>
                <a:gd name="T7" fmla="*/ 27 h 1346"/>
                <a:gd name="T8" fmla="*/ 1568 w 1756"/>
                <a:gd name="T9" fmla="*/ 201 h 1346"/>
                <a:gd name="T10" fmla="*/ 1367 w 1756"/>
                <a:gd name="T11" fmla="*/ 0 h 1346"/>
                <a:gd name="T12" fmla="*/ 243 w 1756"/>
                <a:gd name="T13" fmla="*/ 478 h 1346"/>
                <a:gd name="T14" fmla="*/ 0 60000 65536"/>
                <a:gd name="T15" fmla="*/ 0 60000 65536"/>
                <a:gd name="T16" fmla="*/ 0 60000 65536"/>
                <a:gd name="T17" fmla="*/ 0 60000 65536"/>
                <a:gd name="T18" fmla="*/ 0 60000 65536"/>
                <a:gd name="T19" fmla="*/ 0 60000 65536"/>
                <a:gd name="T20" fmla="*/ 0 60000 65536"/>
                <a:gd name="T21" fmla="*/ 0 w 1756"/>
                <a:gd name="T22" fmla="*/ 0 h 1346"/>
                <a:gd name="T23" fmla="*/ 1756 w 1756"/>
                <a:gd name="T24" fmla="*/ 1346 h 13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56" h="1346">
                  <a:moveTo>
                    <a:pt x="243" y="478"/>
                  </a:moveTo>
                  <a:lnTo>
                    <a:pt x="0" y="569"/>
                  </a:lnTo>
                  <a:cubicBezTo>
                    <a:pt x="0" y="569"/>
                    <a:pt x="41" y="683"/>
                    <a:pt x="83" y="798"/>
                  </a:cubicBezTo>
                  <a:cubicBezTo>
                    <a:pt x="1381" y="1346"/>
                    <a:pt x="1756" y="27"/>
                    <a:pt x="1756" y="27"/>
                  </a:cubicBezTo>
                  <a:lnTo>
                    <a:pt x="1568" y="201"/>
                  </a:lnTo>
                  <a:cubicBezTo>
                    <a:pt x="1568" y="201"/>
                    <a:pt x="1467" y="100"/>
                    <a:pt x="1367" y="0"/>
                  </a:cubicBezTo>
                  <a:cubicBezTo>
                    <a:pt x="1048" y="881"/>
                    <a:pt x="243" y="478"/>
                    <a:pt x="243" y="478"/>
                  </a:cubicBezTo>
                  <a:close/>
                </a:path>
              </a:pathLst>
            </a:custGeom>
            <a:solidFill>
              <a:schemeClr val="accent5"/>
            </a:solidFill>
            <a:ln w="28575" cap="flat" cmpd="sng">
              <a:noFill/>
              <a:prstDash val="solid"/>
              <a:round/>
              <a:headEnd type="none" w="sm" len="sm"/>
              <a:tailEnd type="none" w="sm" len="sm"/>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7" name="Freeform 102"/>
            <p:cNvSpPr>
              <a:spLocks noChangeAspect="1"/>
            </p:cNvSpPr>
            <p:nvPr/>
          </p:nvSpPr>
          <p:spPr bwMode="auto">
            <a:xfrm>
              <a:off x="1749" y="1790"/>
              <a:ext cx="860" cy="1465"/>
            </a:xfrm>
            <a:custGeom>
              <a:avLst/>
              <a:gdLst>
                <a:gd name="T0" fmla="*/ 375 w 860"/>
                <a:gd name="T1" fmla="*/ 0 h 1465"/>
                <a:gd name="T2" fmla="*/ 555 w 860"/>
                <a:gd name="T3" fmla="*/ 188 h 1465"/>
                <a:gd name="T4" fmla="*/ 860 w 860"/>
                <a:gd name="T5" fmla="*/ 1125 h 1465"/>
                <a:gd name="T6" fmla="*/ 617 w 860"/>
                <a:gd name="T7" fmla="*/ 1229 h 1465"/>
                <a:gd name="T8" fmla="*/ 701 w 860"/>
                <a:gd name="T9" fmla="*/ 1465 h 1465"/>
                <a:gd name="T10" fmla="*/ 180 w 860"/>
                <a:gd name="T11" fmla="*/ 153 h 1465"/>
                <a:gd name="T12" fmla="*/ 375 w 860"/>
                <a:gd name="T13" fmla="*/ 0 h 1465"/>
                <a:gd name="T14" fmla="*/ 0 60000 65536"/>
                <a:gd name="T15" fmla="*/ 0 60000 65536"/>
                <a:gd name="T16" fmla="*/ 0 60000 65536"/>
                <a:gd name="T17" fmla="*/ 0 60000 65536"/>
                <a:gd name="T18" fmla="*/ 0 60000 65536"/>
                <a:gd name="T19" fmla="*/ 0 60000 65536"/>
                <a:gd name="T20" fmla="*/ 0 60000 65536"/>
                <a:gd name="T21" fmla="*/ 0 w 860"/>
                <a:gd name="T22" fmla="*/ 0 h 1465"/>
                <a:gd name="T23" fmla="*/ 860 w 860"/>
                <a:gd name="T24" fmla="*/ 1465 h 14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60" h="1465">
                  <a:moveTo>
                    <a:pt x="375" y="0"/>
                  </a:moveTo>
                  <a:lnTo>
                    <a:pt x="555" y="188"/>
                  </a:lnTo>
                  <a:cubicBezTo>
                    <a:pt x="555" y="188"/>
                    <a:pt x="347" y="785"/>
                    <a:pt x="860" y="1125"/>
                  </a:cubicBezTo>
                  <a:cubicBezTo>
                    <a:pt x="738" y="1177"/>
                    <a:pt x="617" y="1229"/>
                    <a:pt x="617" y="1229"/>
                  </a:cubicBezTo>
                  <a:lnTo>
                    <a:pt x="701" y="1465"/>
                  </a:lnTo>
                  <a:cubicBezTo>
                    <a:pt x="701" y="1465"/>
                    <a:pt x="0" y="1097"/>
                    <a:pt x="180" y="153"/>
                  </a:cubicBezTo>
                  <a:cubicBezTo>
                    <a:pt x="277" y="76"/>
                    <a:pt x="375" y="0"/>
                    <a:pt x="375" y="0"/>
                  </a:cubicBezTo>
                  <a:close/>
                </a:path>
              </a:pathLst>
            </a:custGeom>
            <a:solidFill>
              <a:schemeClr val="accent3"/>
            </a:solidFill>
            <a:ln w="28575" cap="flat" cmpd="sng">
              <a:noFill/>
              <a:prstDash val="solid"/>
              <a:round/>
              <a:headEnd type="none" w="sm" len="sm"/>
              <a:tailEnd type="none" w="sm" len="sm"/>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8" name="Freeform 103"/>
            <p:cNvSpPr>
              <a:spLocks noChangeAspect="1"/>
            </p:cNvSpPr>
            <p:nvPr/>
          </p:nvSpPr>
          <p:spPr bwMode="auto">
            <a:xfrm>
              <a:off x="1936" y="923"/>
              <a:ext cx="1534" cy="1006"/>
            </a:xfrm>
            <a:custGeom>
              <a:avLst/>
              <a:gdLst>
                <a:gd name="T0" fmla="*/ 0 w 1534"/>
                <a:gd name="T1" fmla="*/ 944 h 1006"/>
                <a:gd name="T2" fmla="*/ 195 w 1534"/>
                <a:gd name="T3" fmla="*/ 805 h 1006"/>
                <a:gd name="T4" fmla="*/ 396 w 1534"/>
                <a:gd name="T5" fmla="*/ 1006 h 1006"/>
                <a:gd name="T6" fmla="*/ 1347 w 1534"/>
                <a:gd name="T7" fmla="*/ 569 h 1006"/>
                <a:gd name="T8" fmla="*/ 1534 w 1534"/>
                <a:gd name="T9" fmla="*/ 430 h 1006"/>
                <a:gd name="T10" fmla="*/ 1402 w 1534"/>
                <a:gd name="T11" fmla="*/ 222 h 1006"/>
                <a:gd name="T12" fmla="*/ 0 w 1534"/>
                <a:gd name="T13" fmla="*/ 944 h 1006"/>
                <a:gd name="T14" fmla="*/ 0 60000 65536"/>
                <a:gd name="T15" fmla="*/ 0 60000 65536"/>
                <a:gd name="T16" fmla="*/ 0 60000 65536"/>
                <a:gd name="T17" fmla="*/ 0 60000 65536"/>
                <a:gd name="T18" fmla="*/ 0 60000 65536"/>
                <a:gd name="T19" fmla="*/ 0 60000 65536"/>
                <a:gd name="T20" fmla="*/ 0 60000 65536"/>
                <a:gd name="T21" fmla="*/ 0 w 1534"/>
                <a:gd name="T22" fmla="*/ 0 h 1006"/>
                <a:gd name="T23" fmla="*/ 1534 w 1534"/>
                <a:gd name="T24" fmla="*/ 1006 h 100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34" h="1006">
                  <a:moveTo>
                    <a:pt x="0" y="944"/>
                  </a:moveTo>
                  <a:lnTo>
                    <a:pt x="195" y="805"/>
                  </a:lnTo>
                  <a:cubicBezTo>
                    <a:pt x="195" y="805"/>
                    <a:pt x="295" y="905"/>
                    <a:pt x="396" y="1006"/>
                  </a:cubicBezTo>
                  <a:cubicBezTo>
                    <a:pt x="680" y="396"/>
                    <a:pt x="1347" y="569"/>
                    <a:pt x="1347" y="569"/>
                  </a:cubicBezTo>
                  <a:lnTo>
                    <a:pt x="1534" y="430"/>
                  </a:lnTo>
                  <a:cubicBezTo>
                    <a:pt x="1534" y="430"/>
                    <a:pt x="1468" y="326"/>
                    <a:pt x="1402" y="222"/>
                  </a:cubicBezTo>
                  <a:cubicBezTo>
                    <a:pt x="375" y="0"/>
                    <a:pt x="0" y="944"/>
                    <a:pt x="0" y="944"/>
                  </a:cubicBezTo>
                  <a:close/>
                </a:path>
              </a:pathLst>
            </a:custGeom>
            <a:solidFill>
              <a:schemeClr val="accent4"/>
            </a:solidFill>
            <a:ln w="28575" cap="flat" cmpd="sng">
              <a:noFill/>
              <a:prstDash val="solid"/>
              <a:round/>
              <a:headEnd type="none" w="sm" len="sm"/>
              <a:tailEnd type="none" w="sm" len="sm"/>
            </a:ln>
          </p:spPr>
          <p:txBody>
            <a:bodyPr lIns="0" tIns="0" rIns="0" bIns="0" anchor="ctr" anchorCtr="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5" name="Group 137"/>
          <p:cNvGrpSpPr>
            <a:grpSpLocks noChangeAspect="1"/>
          </p:cNvGrpSpPr>
          <p:nvPr/>
        </p:nvGrpSpPr>
        <p:grpSpPr bwMode="auto">
          <a:xfrm>
            <a:off x="8226995" y="4578597"/>
            <a:ext cx="1800225" cy="1800225"/>
            <a:chOff x="819" y="1968"/>
            <a:chExt cx="1900" cy="1876"/>
          </a:xfrm>
          <a:solidFill>
            <a:schemeClr val="accent1"/>
          </a:solidFill>
        </p:grpSpPr>
        <p:sp>
          <p:nvSpPr>
            <p:cNvPr id="140" name="Arc 138"/>
            <p:cNvSpPr>
              <a:spLocks noChangeAspect="1"/>
            </p:cNvSpPr>
            <p:nvPr/>
          </p:nvSpPr>
          <p:spPr bwMode="auto">
            <a:xfrm>
              <a:off x="926" y="2075"/>
              <a:ext cx="849" cy="849"/>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0 w 21600"/>
                <a:gd name="T10" fmla="*/ 0 h 21600"/>
                <a:gd name="T11" fmla="*/ 21600 w 21600"/>
                <a:gd name="T12" fmla="*/ 21600 h 21600"/>
              </a:gdLst>
              <a:ahLst/>
              <a:cxnLst>
                <a:cxn ang="T6">
                  <a:pos x="T0" y="T1"/>
                </a:cxn>
                <a:cxn ang="T7">
                  <a:pos x="T2" y="T3"/>
                </a:cxn>
                <a:cxn ang="T8">
                  <a:pos x="T4" y="T5"/>
                </a:cxn>
              </a:cxnLst>
              <a:rect l="T9" t="T10" r="T11" b="T12"/>
              <a:pathLst>
                <a:path w="21600" h="21600" fill="none" extrusionOk="0">
                  <a:moveTo>
                    <a:pt x="0" y="21498"/>
                  </a:moveTo>
                  <a:cubicBezTo>
                    <a:pt x="56" y="9653"/>
                    <a:pt x="9641" y="62"/>
                    <a:pt x="21486" y="0"/>
                  </a:cubicBezTo>
                </a:path>
                <a:path w="21600" h="21600" stroke="0" extrusionOk="0">
                  <a:moveTo>
                    <a:pt x="0" y="21498"/>
                  </a:moveTo>
                  <a:cubicBezTo>
                    <a:pt x="56" y="9653"/>
                    <a:pt x="9641" y="62"/>
                    <a:pt x="21486" y="0"/>
                  </a:cubicBezTo>
                  <a:lnTo>
                    <a:pt x="21600" y="21600"/>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1" name="Arc 139"/>
            <p:cNvSpPr>
              <a:spLocks noChangeAspect="1"/>
            </p:cNvSpPr>
            <p:nvPr/>
          </p:nvSpPr>
          <p:spPr bwMode="auto">
            <a:xfrm>
              <a:off x="926" y="2920"/>
              <a:ext cx="849" cy="852"/>
            </a:xfrm>
            <a:custGeom>
              <a:avLst/>
              <a:gdLst>
                <a:gd name="T0" fmla="*/ 0 w 21600"/>
                <a:gd name="T1" fmla="*/ 0 h 21702"/>
                <a:gd name="T2" fmla="*/ 0 w 21600"/>
                <a:gd name="T3" fmla="*/ 0 h 21702"/>
                <a:gd name="T4" fmla="*/ 0 w 21600"/>
                <a:gd name="T5" fmla="*/ 0 h 21702"/>
                <a:gd name="T6" fmla="*/ 0 60000 65536"/>
                <a:gd name="T7" fmla="*/ 0 60000 65536"/>
                <a:gd name="T8" fmla="*/ 0 60000 65536"/>
                <a:gd name="T9" fmla="*/ 0 w 21600"/>
                <a:gd name="T10" fmla="*/ 0 h 21702"/>
                <a:gd name="T11" fmla="*/ 21600 w 21600"/>
                <a:gd name="T12" fmla="*/ 21702 h 21702"/>
              </a:gdLst>
              <a:ahLst/>
              <a:cxnLst>
                <a:cxn ang="T6">
                  <a:pos x="T0" y="T1"/>
                </a:cxn>
                <a:cxn ang="T7">
                  <a:pos x="T2" y="T3"/>
                </a:cxn>
                <a:cxn ang="T8">
                  <a:pos x="T4" y="T5"/>
                </a:cxn>
              </a:cxnLst>
              <a:rect l="T9" t="T10" r="T11" b="T12"/>
              <a:pathLst>
                <a:path w="21600" h="21702" fill="none" extrusionOk="0">
                  <a:moveTo>
                    <a:pt x="21485" y="21701"/>
                  </a:moveTo>
                  <a:cubicBezTo>
                    <a:pt x="9600" y="21638"/>
                    <a:pt x="0" y="11986"/>
                    <a:pt x="0" y="102"/>
                  </a:cubicBezTo>
                  <a:cubicBezTo>
                    <a:pt x="-1" y="68"/>
                    <a:pt x="0" y="34"/>
                    <a:pt x="0" y="0"/>
                  </a:cubicBezTo>
                </a:path>
                <a:path w="21600" h="21702" stroke="0" extrusionOk="0">
                  <a:moveTo>
                    <a:pt x="21485" y="21701"/>
                  </a:moveTo>
                  <a:cubicBezTo>
                    <a:pt x="9600" y="21638"/>
                    <a:pt x="0" y="11986"/>
                    <a:pt x="0" y="102"/>
                  </a:cubicBezTo>
                  <a:cubicBezTo>
                    <a:pt x="-1" y="68"/>
                    <a:pt x="0" y="34"/>
                    <a:pt x="0" y="0"/>
                  </a:cubicBezTo>
                  <a:lnTo>
                    <a:pt x="21600" y="102"/>
                  </a:ln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2" name="Arc 140"/>
            <p:cNvSpPr>
              <a:spLocks noChangeAspect="1"/>
            </p:cNvSpPr>
            <p:nvPr/>
          </p:nvSpPr>
          <p:spPr bwMode="auto">
            <a:xfrm>
              <a:off x="1771" y="2075"/>
              <a:ext cx="853" cy="849"/>
            </a:xfrm>
            <a:custGeom>
              <a:avLst/>
              <a:gdLst>
                <a:gd name="T0" fmla="*/ 0 w 21712"/>
                <a:gd name="T1" fmla="*/ 0 h 21600"/>
                <a:gd name="T2" fmla="*/ 0 w 21712"/>
                <a:gd name="T3" fmla="*/ 0 h 21600"/>
                <a:gd name="T4" fmla="*/ 0 w 21712"/>
                <a:gd name="T5" fmla="*/ 0 h 21600"/>
                <a:gd name="T6" fmla="*/ 0 60000 65536"/>
                <a:gd name="T7" fmla="*/ 0 60000 65536"/>
                <a:gd name="T8" fmla="*/ 0 60000 65536"/>
                <a:gd name="T9" fmla="*/ 0 w 21712"/>
                <a:gd name="T10" fmla="*/ 0 h 21600"/>
                <a:gd name="T11" fmla="*/ 21712 w 21712"/>
                <a:gd name="T12" fmla="*/ 21600 h 21600"/>
              </a:gdLst>
              <a:ahLst/>
              <a:cxnLst>
                <a:cxn ang="T6">
                  <a:pos x="T0" y="T1"/>
                </a:cxn>
                <a:cxn ang="T7">
                  <a:pos x="T2" y="T3"/>
                </a:cxn>
                <a:cxn ang="T8">
                  <a:pos x="T4" y="T5"/>
                </a:cxn>
              </a:cxnLst>
              <a:rect l="T9" t="T10" r="T11" b="T12"/>
              <a:pathLst>
                <a:path w="21712" h="21600" fill="none" extrusionOk="0">
                  <a:moveTo>
                    <a:pt x="0" y="0"/>
                  </a:moveTo>
                  <a:cubicBezTo>
                    <a:pt x="37" y="0"/>
                    <a:pt x="74" y="-1"/>
                    <a:pt x="112" y="0"/>
                  </a:cubicBezTo>
                  <a:cubicBezTo>
                    <a:pt x="12001" y="0"/>
                    <a:pt x="21655" y="9607"/>
                    <a:pt x="21711" y="21497"/>
                  </a:cubicBezTo>
                </a:path>
                <a:path w="21712" h="21600" stroke="0" extrusionOk="0">
                  <a:moveTo>
                    <a:pt x="0" y="0"/>
                  </a:moveTo>
                  <a:cubicBezTo>
                    <a:pt x="37" y="0"/>
                    <a:pt x="74" y="-1"/>
                    <a:pt x="112" y="0"/>
                  </a:cubicBezTo>
                  <a:cubicBezTo>
                    <a:pt x="12001" y="0"/>
                    <a:pt x="21655" y="9607"/>
                    <a:pt x="21711" y="21497"/>
                  </a:cubicBezTo>
                  <a:lnTo>
                    <a:pt x="112" y="2160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3" name="Arc 141"/>
            <p:cNvSpPr>
              <a:spLocks noChangeAspect="1"/>
            </p:cNvSpPr>
            <p:nvPr/>
          </p:nvSpPr>
          <p:spPr bwMode="auto">
            <a:xfrm>
              <a:off x="1771" y="2919"/>
              <a:ext cx="853" cy="853"/>
            </a:xfrm>
            <a:custGeom>
              <a:avLst/>
              <a:gdLst>
                <a:gd name="T0" fmla="*/ 0 w 21715"/>
                <a:gd name="T1" fmla="*/ 0 h 21703"/>
                <a:gd name="T2" fmla="*/ 0 w 21715"/>
                <a:gd name="T3" fmla="*/ 0 h 21703"/>
                <a:gd name="T4" fmla="*/ 0 w 21715"/>
                <a:gd name="T5" fmla="*/ 0 h 21703"/>
                <a:gd name="T6" fmla="*/ 0 60000 65536"/>
                <a:gd name="T7" fmla="*/ 0 60000 65536"/>
                <a:gd name="T8" fmla="*/ 0 60000 65536"/>
                <a:gd name="T9" fmla="*/ 0 w 21715"/>
                <a:gd name="T10" fmla="*/ 0 h 21703"/>
                <a:gd name="T11" fmla="*/ 21715 w 21715"/>
                <a:gd name="T12" fmla="*/ 21703 h 21703"/>
              </a:gdLst>
              <a:ahLst/>
              <a:cxnLst>
                <a:cxn ang="T6">
                  <a:pos x="T0" y="T1"/>
                </a:cxn>
                <a:cxn ang="T7">
                  <a:pos x="T2" y="T3"/>
                </a:cxn>
                <a:cxn ang="T8">
                  <a:pos x="T4" y="T5"/>
                </a:cxn>
              </a:cxnLst>
              <a:rect l="T9" t="T10" r="T11" b="T12"/>
              <a:pathLst>
                <a:path w="21715" h="21703" fill="none" extrusionOk="0">
                  <a:moveTo>
                    <a:pt x="21714" y="0"/>
                  </a:moveTo>
                  <a:cubicBezTo>
                    <a:pt x="21714" y="34"/>
                    <a:pt x="21715" y="68"/>
                    <a:pt x="21715" y="103"/>
                  </a:cubicBezTo>
                  <a:cubicBezTo>
                    <a:pt x="21715" y="12032"/>
                    <a:pt x="12044" y="21703"/>
                    <a:pt x="115" y="21703"/>
                  </a:cubicBezTo>
                  <a:cubicBezTo>
                    <a:pt x="76" y="21703"/>
                    <a:pt x="38" y="21702"/>
                    <a:pt x="0" y="21702"/>
                  </a:cubicBezTo>
                </a:path>
                <a:path w="21715" h="21703" stroke="0" extrusionOk="0">
                  <a:moveTo>
                    <a:pt x="21714" y="0"/>
                  </a:moveTo>
                  <a:cubicBezTo>
                    <a:pt x="21714" y="34"/>
                    <a:pt x="21715" y="68"/>
                    <a:pt x="21715" y="103"/>
                  </a:cubicBezTo>
                  <a:cubicBezTo>
                    <a:pt x="21715" y="12032"/>
                    <a:pt x="12044" y="21703"/>
                    <a:pt x="115" y="21703"/>
                  </a:cubicBezTo>
                  <a:cubicBezTo>
                    <a:pt x="76" y="21703"/>
                    <a:pt x="38" y="21702"/>
                    <a:pt x="0" y="21702"/>
                  </a:cubicBezTo>
                  <a:lnTo>
                    <a:pt x="115" y="103"/>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4" name="Oval 142"/>
            <p:cNvSpPr>
              <a:spLocks noChangeAspect="1" noChangeArrowheads="1"/>
            </p:cNvSpPr>
            <p:nvPr/>
          </p:nvSpPr>
          <p:spPr bwMode="auto">
            <a:xfrm>
              <a:off x="1365" y="2502"/>
              <a:ext cx="831" cy="843"/>
            </a:xfrm>
            <a:prstGeom prst="ellipse">
              <a:avLst/>
            </a:prstGeom>
            <a:solidFill>
              <a:schemeClr val="bg2"/>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145" name="Freeform 143"/>
            <p:cNvSpPr>
              <a:spLocks noChangeAspect="1"/>
            </p:cNvSpPr>
            <p:nvPr/>
          </p:nvSpPr>
          <p:spPr bwMode="auto">
            <a:xfrm>
              <a:off x="1733" y="1968"/>
              <a:ext cx="321" cy="618"/>
            </a:xfrm>
            <a:custGeom>
              <a:avLst/>
              <a:gdLst>
                <a:gd name="T0" fmla="*/ 0 w 516"/>
                <a:gd name="T1" fmla="*/ 239 h 994"/>
                <a:gd name="T2" fmla="*/ 0 w 516"/>
                <a:gd name="T3" fmla="*/ 0 h 994"/>
                <a:gd name="T4" fmla="*/ 124 w 516"/>
                <a:gd name="T5" fmla="*/ 119 h 994"/>
                <a:gd name="T6" fmla="*/ 0 w 516"/>
                <a:gd name="T7" fmla="*/ 239 h 994"/>
                <a:gd name="T8" fmla="*/ 0 60000 65536"/>
                <a:gd name="T9" fmla="*/ 0 60000 65536"/>
                <a:gd name="T10" fmla="*/ 0 60000 65536"/>
                <a:gd name="T11" fmla="*/ 0 60000 65536"/>
                <a:gd name="T12" fmla="*/ 0 w 516"/>
                <a:gd name="T13" fmla="*/ 0 h 994"/>
                <a:gd name="T14" fmla="*/ 516 w 516"/>
                <a:gd name="T15" fmla="*/ 994 h 994"/>
              </a:gdLst>
              <a:ahLst/>
              <a:cxnLst>
                <a:cxn ang="T8">
                  <a:pos x="T0" y="T1"/>
                </a:cxn>
                <a:cxn ang="T9">
                  <a:pos x="T2" y="T3"/>
                </a:cxn>
                <a:cxn ang="T10">
                  <a:pos x="T4" y="T5"/>
                </a:cxn>
                <a:cxn ang="T11">
                  <a:pos x="T6" y="T7"/>
                </a:cxn>
              </a:cxnLst>
              <a:rect l="T12" t="T13" r="T14" b="T15"/>
              <a:pathLst>
                <a:path w="516" h="994">
                  <a:moveTo>
                    <a:pt x="0" y="994"/>
                  </a:moveTo>
                  <a:lnTo>
                    <a:pt x="0" y="0"/>
                  </a:lnTo>
                  <a:lnTo>
                    <a:pt x="516" y="497"/>
                  </a:lnTo>
                  <a:lnTo>
                    <a:pt x="0" y="994"/>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6" name="Freeform 144"/>
            <p:cNvSpPr>
              <a:spLocks noChangeAspect="1"/>
            </p:cNvSpPr>
            <p:nvPr/>
          </p:nvSpPr>
          <p:spPr bwMode="auto">
            <a:xfrm>
              <a:off x="819" y="2633"/>
              <a:ext cx="617" cy="320"/>
            </a:xfrm>
            <a:custGeom>
              <a:avLst/>
              <a:gdLst>
                <a:gd name="T0" fmla="*/ 238 w 993"/>
                <a:gd name="T1" fmla="*/ 123 h 516"/>
                <a:gd name="T2" fmla="*/ 0 w 993"/>
                <a:gd name="T3" fmla="*/ 123 h 516"/>
                <a:gd name="T4" fmla="*/ 114 w 993"/>
                <a:gd name="T5" fmla="*/ 0 h 516"/>
                <a:gd name="T6" fmla="*/ 238 w 993"/>
                <a:gd name="T7" fmla="*/ 123 h 516"/>
                <a:gd name="T8" fmla="*/ 0 60000 65536"/>
                <a:gd name="T9" fmla="*/ 0 60000 65536"/>
                <a:gd name="T10" fmla="*/ 0 60000 65536"/>
                <a:gd name="T11" fmla="*/ 0 60000 65536"/>
                <a:gd name="T12" fmla="*/ 0 w 993"/>
                <a:gd name="T13" fmla="*/ 0 h 516"/>
                <a:gd name="T14" fmla="*/ 993 w 993"/>
                <a:gd name="T15" fmla="*/ 516 h 516"/>
              </a:gdLst>
              <a:ahLst/>
              <a:cxnLst>
                <a:cxn ang="T8">
                  <a:pos x="T0" y="T1"/>
                </a:cxn>
                <a:cxn ang="T9">
                  <a:pos x="T2" y="T3"/>
                </a:cxn>
                <a:cxn ang="T10">
                  <a:pos x="T4" y="T5"/>
                </a:cxn>
                <a:cxn ang="T11">
                  <a:pos x="T6" y="T7"/>
                </a:cxn>
              </a:cxnLst>
              <a:rect l="T12" t="T13" r="T14" b="T15"/>
              <a:pathLst>
                <a:path w="993" h="516">
                  <a:moveTo>
                    <a:pt x="993" y="516"/>
                  </a:moveTo>
                  <a:lnTo>
                    <a:pt x="0" y="516"/>
                  </a:lnTo>
                  <a:lnTo>
                    <a:pt x="477" y="0"/>
                  </a:lnTo>
                  <a:lnTo>
                    <a:pt x="993" y="516"/>
                  </a:ln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7" name="Freeform 145"/>
            <p:cNvSpPr>
              <a:spLocks noChangeAspect="1"/>
            </p:cNvSpPr>
            <p:nvPr/>
          </p:nvSpPr>
          <p:spPr bwMode="auto">
            <a:xfrm>
              <a:off x="1508" y="3239"/>
              <a:ext cx="296" cy="605"/>
            </a:xfrm>
            <a:custGeom>
              <a:avLst/>
              <a:gdLst>
                <a:gd name="T0" fmla="*/ 114 w 477"/>
                <a:gd name="T1" fmla="*/ 234 h 974"/>
                <a:gd name="T2" fmla="*/ 114 w 477"/>
                <a:gd name="T3" fmla="*/ 0 h 974"/>
                <a:gd name="T4" fmla="*/ 0 w 477"/>
                <a:gd name="T5" fmla="*/ 114 h 974"/>
                <a:gd name="T6" fmla="*/ 114 w 477"/>
                <a:gd name="T7" fmla="*/ 234 h 974"/>
                <a:gd name="T8" fmla="*/ 0 60000 65536"/>
                <a:gd name="T9" fmla="*/ 0 60000 65536"/>
                <a:gd name="T10" fmla="*/ 0 60000 65536"/>
                <a:gd name="T11" fmla="*/ 0 60000 65536"/>
                <a:gd name="T12" fmla="*/ 0 w 477"/>
                <a:gd name="T13" fmla="*/ 0 h 974"/>
                <a:gd name="T14" fmla="*/ 477 w 477"/>
                <a:gd name="T15" fmla="*/ 974 h 974"/>
              </a:gdLst>
              <a:ahLst/>
              <a:cxnLst>
                <a:cxn ang="T8">
                  <a:pos x="T0" y="T1"/>
                </a:cxn>
                <a:cxn ang="T9">
                  <a:pos x="T2" y="T3"/>
                </a:cxn>
                <a:cxn ang="T10">
                  <a:pos x="T4" y="T5"/>
                </a:cxn>
                <a:cxn ang="T11">
                  <a:pos x="T6" y="T7"/>
                </a:cxn>
              </a:cxnLst>
              <a:rect l="T12" t="T13" r="T14" b="T15"/>
              <a:pathLst>
                <a:path w="477" h="974">
                  <a:moveTo>
                    <a:pt x="477" y="974"/>
                  </a:moveTo>
                  <a:lnTo>
                    <a:pt x="477" y="0"/>
                  </a:lnTo>
                  <a:lnTo>
                    <a:pt x="0" y="477"/>
                  </a:lnTo>
                  <a:lnTo>
                    <a:pt x="477" y="974"/>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8" name="Freeform 146"/>
            <p:cNvSpPr>
              <a:spLocks noChangeAspect="1"/>
            </p:cNvSpPr>
            <p:nvPr/>
          </p:nvSpPr>
          <p:spPr bwMode="auto">
            <a:xfrm>
              <a:off x="2101" y="2894"/>
              <a:ext cx="618" cy="309"/>
            </a:xfrm>
            <a:custGeom>
              <a:avLst/>
              <a:gdLst>
                <a:gd name="T0" fmla="*/ 0 w 994"/>
                <a:gd name="T1" fmla="*/ 0 h 496"/>
                <a:gd name="T2" fmla="*/ 239 w 994"/>
                <a:gd name="T3" fmla="*/ 0 h 496"/>
                <a:gd name="T4" fmla="*/ 119 w 994"/>
                <a:gd name="T5" fmla="*/ 120 h 496"/>
                <a:gd name="T6" fmla="*/ 0 w 994"/>
                <a:gd name="T7" fmla="*/ 0 h 496"/>
                <a:gd name="T8" fmla="*/ 0 60000 65536"/>
                <a:gd name="T9" fmla="*/ 0 60000 65536"/>
                <a:gd name="T10" fmla="*/ 0 60000 65536"/>
                <a:gd name="T11" fmla="*/ 0 60000 65536"/>
                <a:gd name="T12" fmla="*/ 0 w 994"/>
                <a:gd name="T13" fmla="*/ 0 h 496"/>
                <a:gd name="T14" fmla="*/ 994 w 994"/>
                <a:gd name="T15" fmla="*/ 496 h 496"/>
              </a:gdLst>
              <a:ahLst/>
              <a:cxnLst>
                <a:cxn ang="T8">
                  <a:pos x="T0" y="T1"/>
                </a:cxn>
                <a:cxn ang="T9">
                  <a:pos x="T2" y="T3"/>
                </a:cxn>
                <a:cxn ang="T10">
                  <a:pos x="T4" y="T5"/>
                </a:cxn>
                <a:cxn ang="T11">
                  <a:pos x="T6" y="T7"/>
                </a:cxn>
              </a:cxnLst>
              <a:rect l="T12" t="T13" r="T14" b="T15"/>
              <a:pathLst>
                <a:path w="994" h="496">
                  <a:moveTo>
                    <a:pt x="0" y="0"/>
                  </a:moveTo>
                  <a:lnTo>
                    <a:pt x="994" y="0"/>
                  </a:lnTo>
                  <a:lnTo>
                    <a:pt x="497" y="496"/>
                  </a:lnTo>
                  <a:lnTo>
                    <a:pt x="0" y="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9" name="Rectangle 147"/>
            <p:cNvSpPr>
              <a:spLocks noChangeAspect="1" noChangeArrowheads="1"/>
            </p:cNvSpPr>
            <p:nvPr/>
          </p:nvSpPr>
          <p:spPr bwMode="auto">
            <a:xfrm>
              <a:off x="1485" y="2797"/>
              <a:ext cx="231" cy="232"/>
            </a:xfrm>
            <a:prstGeom prst="rect">
              <a:avLst/>
            </a:prstGeom>
            <a:solidFill>
              <a:schemeClr val="bg2"/>
            </a:solidFill>
            <a:ln w="12700">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150" name="Arc 148"/>
            <p:cNvSpPr>
              <a:spLocks noChangeAspect="1"/>
            </p:cNvSpPr>
            <p:nvPr/>
          </p:nvSpPr>
          <p:spPr bwMode="auto">
            <a:xfrm>
              <a:off x="1514" y="2648"/>
              <a:ext cx="536" cy="537"/>
            </a:xfrm>
            <a:custGeom>
              <a:avLst/>
              <a:gdLst>
                <a:gd name="T0" fmla="*/ 0 w 43059"/>
                <a:gd name="T1" fmla="*/ 0 h 43200"/>
                <a:gd name="T2" fmla="*/ 0 w 43059"/>
                <a:gd name="T3" fmla="*/ 0 h 43200"/>
                <a:gd name="T4" fmla="*/ 0 w 43059"/>
                <a:gd name="T5" fmla="*/ 0 h 43200"/>
                <a:gd name="T6" fmla="*/ 0 60000 65536"/>
                <a:gd name="T7" fmla="*/ 0 60000 65536"/>
                <a:gd name="T8" fmla="*/ 0 60000 65536"/>
                <a:gd name="T9" fmla="*/ 0 w 43059"/>
                <a:gd name="T10" fmla="*/ 0 h 43200"/>
                <a:gd name="T11" fmla="*/ 43059 w 43059"/>
                <a:gd name="T12" fmla="*/ 43200 h 43200"/>
              </a:gdLst>
              <a:ahLst/>
              <a:cxnLst>
                <a:cxn ang="T6">
                  <a:pos x="T0" y="T1"/>
                </a:cxn>
                <a:cxn ang="T7">
                  <a:pos x="T2" y="T3"/>
                </a:cxn>
                <a:cxn ang="T8">
                  <a:pos x="T4" y="T5"/>
                </a:cxn>
              </a:cxnLst>
              <a:rect l="T9" t="T10" r="T11" b="T12"/>
              <a:pathLst>
                <a:path w="43059" h="43200" fill="none" extrusionOk="0">
                  <a:moveTo>
                    <a:pt x="21458" y="0"/>
                  </a:moveTo>
                  <a:cubicBezTo>
                    <a:pt x="33388" y="0"/>
                    <a:pt x="43059" y="9670"/>
                    <a:pt x="43059" y="21600"/>
                  </a:cubicBezTo>
                  <a:cubicBezTo>
                    <a:pt x="43059" y="33529"/>
                    <a:pt x="33388" y="43200"/>
                    <a:pt x="21459" y="43200"/>
                  </a:cubicBezTo>
                  <a:cubicBezTo>
                    <a:pt x="10483" y="43200"/>
                    <a:pt x="1252" y="34968"/>
                    <a:pt x="0" y="24064"/>
                  </a:cubicBezTo>
                </a:path>
                <a:path w="43059" h="43200" stroke="0" extrusionOk="0">
                  <a:moveTo>
                    <a:pt x="21458" y="0"/>
                  </a:moveTo>
                  <a:cubicBezTo>
                    <a:pt x="33388" y="0"/>
                    <a:pt x="43059" y="9670"/>
                    <a:pt x="43059" y="21600"/>
                  </a:cubicBezTo>
                  <a:cubicBezTo>
                    <a:pt x="43059" y="33529"/>
                    <a:pt x="33388" y="43200"/>
                    <a:pt x="21459" y="43200"/>
                  </a:cubicBezTo>
                  <a:cubicBezTo>
                    <a:pt x="10483" y="43200"/>
                    <a:pt x="1252" y="34968"/>
                    <a:pt x="0" y="24064"/>
                  </a:cubicBezTo>
                  <a:lnTo>
                    <a:pt x="21459" y="21600"/>
                  </a:lnTo>
                  <a:close/>
                </a:path>
              </a:pathLst>
            </a:custGeom>
            <a:solidFill>
              <a:schemeClr val="bg2"/>
            </a:solidFill>
            <a:ln w="6350">
              <a:solidFill>
                <a:srgbClr val="001C43"/>
              </a:solidFill>
              <a:round/>
              <a:headEnd/>
              <a:tailEnd type="triangle" w="med" len="med"/>
            </a:ln>
          </p:spPr>
          <p:txBody>
            <a:bodyPr lIns="126000" tIns="46800" rIns="90000" bIns="468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61" name="Group 3"/>
          <p:cNvGrpSpPr>
            <a:grpSpLocks/>
          </p:cNvGrpSpPr>
          <p:nvPr/>
        </p:nvGrpSpPr>
        <p:grpSpPr bwMode="auto">
          <a:xfrm>
            <a:off x="6631540" y="3363195"/>
            <a:ext cx="1739496" cy="1739496"/>
            <a:chOff x="2000" y="1632"/>
            <a:chExt cx="1762" cy="1760"/>
          </a:xfrm>
        </p:grpSpPr>
        <p:sp>
          <p:nvSpPr>
            <p:cNvPr id="62" name="Freeform 4"/>
            <p:cNvSpPr>
              <a:spLocks/>
            </p:cNvSpPr>
            <p:nvPr/>
          </p:nvSpPr>
          <p:spPr bwMode="auto">
            <a:xfrm rot="16200000">
              <a:off x="2266" y="1897"/>
              <a:ext cx="1711" cy="1280"/>
            </a:xfrm>
            <a:custGeom>
              <a:avLst/>
              <a:gdLst>
                <a:gd name="T0" fmla="*/ 1689 w 1711"/>
                <a:gd name="T1" fmla="*/ 737 h 1280"/>
                <a:gd name="T2" fmla="*/ 1707 w 1711"/>
                <a:gd name="T3" fmla="*/ 652 h 1280"/>
                <a:gd name="T4" fmla="*/ 1709 w 1711"/>
                <a:gd name="T5" fmla="*/ 566 h 1280"/>
                <a:gd name="T6" fmla="*/ 1694 w 1711"/>
                <a:gd name="T7" fmla="*/ 484 h 1280"/>
                <a:gd name="T8" fmla="*/ 1663 w 1711"/>
                <a:gd name="T9" fmla="*/ 405 h 1280"/>
                <a:gd name="T10" fmla="*/ 1618 w 1711"/>
                <a:gd name="T11" fmla="*/ 333 h 1280"/>
                <a:gd name="T12" fmla="*/ 1560 w 1711"/>
                <a:gd name="T13" fmla="*/ 270 h 1280"/>
                <a:gd name="T14" fmla="*/ 1487 w 1711"/>
                <a:gd name="T15" fmla="*/ 218 h 1280"/>
                <a:gd name="T16" fmla="*/ 1406 w 1711"/>
                <a:gd name="T17" fmla="*/ 181 h 1280"/>
                <a:gd name="T18" fmla="*/ 1322 w 1711"/>
                <a:gd name="T19" fmla="*/ 162 h 1280"/>
                <a:gd name="T20" fmla="*/ 1236 w 1711"/>
                <a:gd name="T21" fmla="*/ 161 h 1280"/>
                <a:gd name="T22" fmla="*/ 1153 w 1711"/>
                <a:gd name="T23" fmla="*/ 175 h 1280"/>
                <a:gd name="T24" fmla="*/ 1075 w 1711"/>
                <a:gd name="T25" fmla="*/ 205 h 1280"/>
                <a:gd name="T26" fmla="*/ 1003 w 1711"/>
                <a:gd name="T27" fmla="*/ 249 h 1280"/>
                <a:gd name="T28" fmla="*/ 941 w 1711"/>
                <a:gd name="T29" fmla="*/ 307 h 1280"/>
                <a:gd name="T30" fmla="*/ 889 w 1711"/>
                <a:gd name="T31" fmla="*/ 379 h 1280"/>
                <a:gd name="T32" fmla="*/ 844 w 1711"/>
                <a:gd name="T33" fmla="*/ 456 h 1280"/>
                <a:gd name="T34" fmla="*/ 786 w 1711"/>
                <a:gd name="T35" fmla="*/ 521 h 1280"/>
                <a:gd name="T36" fmla="*/ 719 w 1711"/>
                <a:gd name="T37" fmla="*/ 572 h 1280"/>
                <a:gd name="T38" fmla="*/ 643 w 1711"/>
                <a:gd name="T39" fmla="*/ 610 h 1280"/>
                <a:gd name="T40" fmla="*/ 562 w 1711"/>
                <a:gd name="T41" fmla="*/ 631 h 1280"/>
                <a:gd name="T42" fmla="*/ 478 w 1711"/>
                <a:gd name="T43" fmla="*/ 638 h 1280"/>
                <a:gd name="T44" fmla="*/ 393 w 1711"/>
                <a:gd name="T45" fmla="*/ 627 h 1280"/>
                <a:gd name="T46" fmla="*/ 309 w 1711"/>
                <a:gd name="T47" fmla="*/ 600 h 1280"/>
                <a:gd name="T48" fmla="*/ 232 w 1711"/>
                <a:gd name="T49" fmla="*/ 555 h 1280"/>
                <a:gd name="T50" fmla="*/ 167 w 1711"/>
                <a:gd name="T51" fmla="*/ 498 h 1280"/>
                <a:gd name="T52" fmla="*/ 115 w 1711"/>
                <a:gd name="T53" fmla="*/ 430 h 1280"/>
                <a:gd name="T54" fmla="*/ 77 w 1711"/>
                <a:gd name="T55" fmla="*/ 354 h 1280"/>
                <a:gd name="T56" fmla="*/ 56 w 1711"/>
                <a:gd name="T57" fmla="*/ 274 h 1280"/>
                <a:gd name="T58" fmla="*/ 49 w 1711"/>
                <a:gd name="T59" fmla="*/ 189 h 1280"/>
                <a:gd name="T60" fmla="*/ 59 w 1711"/>
                <a:gd name="T61" fmla="*/ 104 h 1280"/>
                <a:gd name="T62" fmla="*/ 86 w 1711"/>
                <a:gd name="T63" fmla="*/ 20 h 1280"/>
                <a:gd name="T64" fmla="*/ 44 w 1711"/>
                <a:gd name="T65" fmla="*/ 124 h 1280"/>
                <a:gd name="T66" fmla="*/ 6 w 1711"/>
                <a:gd name="T67" fmla="*/ 294 h 1280"/>
                <a:gd name="T68" fmla="*/ 2 w 1711"/>
                <a:gd name="T69" fmla="*/ 464 h 1280"/>
                <a:gd name="T70" fmla="*/ 30 w 1711"/>
                <a:gd name="T71" fmla="*/ 631 h 1280"/>
                <a:gd name="T72" fmla="*/ 89 w 1711"/>
                <a:gd name="T73" fmla="*/ 788 h 1280"/>
                <a:gd name="T74" fmla="*/ 178 w 1711"/>
                <a:gd name="T75" fmla="*/ 933 h 1280"/>
                <a:gd name="T76" fmla="*/ 295 w 1711"/>
                <a:gd name="T77" fmla="*/ 1059 h 1280"/>
                <a:gd name="T78" fmla="*/ 439 w 1711"/>
                <a:gd name="T79" fmla="*/ 1161 h 1280"/>
                <a:gd name="T80" fmla="*/ 603 w 1711"/>
                <a:gd name="T81" fmla="*/ 1235 h 1280"/>
                <a:gd name="T82" fmla="*/ 773 w 1711"/>
                <a:gd name="T83" fmla="*/ 1273 h 1280"/>
                <a:gd name="T84" fmla="*/ 943 w 1711"/>
                <a:gd name="T85" fmla="*/ 1277 h 1280"/>
                <a:gd name="T86" fmla="*/ 1110 w 1711"/>
                <a:gd name="T87" fmla="*/ 1248 h 1280"/>
                <a:gd name="T88" fmla="*/ 1268 w 1711"/>
                <a:gd name="T89" fmla="*/ 1189 h 1280"/>
                <a:gd name="T90" fmla="*/ 1413 w 1711"/>
                <a:gd name="T91" fmla="*/ 1099 h 1280"/>
                <a:gd name="T92" fmla="*/ 1538 w 1711"/>
                <a:gd name="T93" fmla="*/ 982 h 1280"/>
                <a:gd name="T94" fmla="*/ 1642 w 1711"/>
                <a:gd name="T95" fmla="*/ 838 h 128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11"/>
                <a:gd name="T145" fmla="*/ 0 h 1280"/>
                <a:gd name="T146" fmla="*/ 1711 w 1711"/>
                <a:gd name="T147" fmla="*/ 1280 h 128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11" h="1280">
                  <a:moveTo>
                    <a:pt x="1663" y="798"/>
                  </a:moveTo>
                  <a:lnTo>
                    <a:pt x="1673" y="779"/>
                  </a:lnTo>
                  <a:lnTo>
                    <a:pt x="1682" y="757"/>
                  </a:lnTo>
                  <a:lnTo>
                    <a:pt x="1689" y="737"/>
                  </a:lnTo>
                  <a:lnTo>
                    <a:pt x="1695" y="716"/>
                  </a:lnTo>
                  <a:lnTo>
                    <a:pt x="1700" y="694"/>
                  </a:lnTo>
                  <a:lnTo>
                    <a:pt x="1704" y="673"/>
                  </a:lnTo>
                  <a:lnTo>
                    <a:pt x="1707" y="652"/>
                  </a:lnTo>
                  <a:lnTo>
                    <a:pt x="1709" y="631"/>
                  </a:lnTo>
                  <a:lnTo>
                    <a:pt x="1710" y="610"/>
                  </a:lnTo>
                  <a:lnTo>
                    <a:pt x="1710" y="588"/>
                  </a:lnTo>
                  <a:lnTo>
                    <a:pt x="1709" y="566"/>
                  </a:lnTo>
                  <a:lnTo>
                    <a:pt x="1707" y="546"/>
                  </a:lnTo>
                  <a:lnTo>
                    <a:pt x="1703" y="525"/>
                  </a:lnTo>
                  <a:lnTo>
                    <a:pt x="1699" y="504"/>
                  </a:lnTo>
                  <a:lnTo>
                    <a:pt x="1694" y="484"/>
                  </a:lnTo>
                  <a:lnTo>
                    <a:pt x="1688" y="463"/>
                  </a:lnTo>
                  <a:lnTo>
                    <a:pt x="1680" y="443"/>
                  </a:lnTo>
                  <a:lnTo>
                    <a:pt x="1672" y="424"/>
                  </a:lnTo>
                  <a:lnTo>
                    <a:pt x="1663" y="405"/>
                  </a:lnTo>
                  <a:lnTo>
                    <a:pt x="1653" y="386"/>
                  </a:lnTo>
                  <a:lnTo>
                    <a:pt x="1642" y="368"/>
                  </a:lnTo>
                  <a:lnTo>
                    <a:pt x="1631" y="350"/>
                  </a:lnTo>
                  <a:lnTo>
                    <a:pt x="1618" y="333"/>
                  </a:lnTo>
                  <a:lnTo>
                    <a:pt x="1605" y="316"/>
                  </a:lnTo>
                  <a:lnTo>
                    <a:pt x="1591" y="299"/>
                  </a:lnTo>
                  <a:lnTo>
                    <a:pt x="1576" y="284"/>
                  </a:lnTo>
                  <a:lnTo>
                    <a:pt x="1560" y="270"/>
                  </a:lnTo>
                  <a:lnTo>
                    <a:pt x="1542" y="256"/>
                  </a:lnTo>
                  <a:lnTo>
                    <a:pt x="1525" y="242"/>
                  </a:lnTo>
                  <a:lnTo>
                    <a:pt x="1507" y="230"/>
                  </a:lnTo>
                  <a:lnTo>
                    <a:pt x="1487" y="218"/>
                  </a:lnTo>
                  <a:lnTo>
                    <a:pt x="1468" y="207"/>
                  </a:lnTo>
                  <a:lnTo>
                    <a:pt x="1448" y="197"/>
                  </a:lnTo>
                  <a:lnTo>
                    <a:pt x="1427" y="189"/>
                  </a:lnTo>
                  <a:lnTo>
                    <a:pt x="1406" y="181"/>
                  </a:lnTo>
                  <a:lnTo>
                    <a:pt x="1385" y="175"/>
                  </a:lnTo>
                  <a:lnTo>
                    <a:pt x="1364" y="170"/>
                  </a:lnTo>
                  <a:lnTo>
                    <a:pt x="1343" y="166"/>
                  </a:lnTo>
                  <a:lnTo>
                    <a:pt x="1322" y="162"/>
                  </a:lnTo>
                  <a:lnTo>
                    <a:pt x="1301" y="160"/>
                  </a:lnTo>
                  <a:lnTo>
                    <a:pt x="1279" y="160"/>
                  </a:lnTo>
                  <a:lnTo>
                    <a:pt x="1258" y="160"/>
                  </a:lnTo>
                  <a:lnTo>
                    <a:pt x="1236" y="161"/>
                  </a:lnTo>
                  <a:lnTo>
                    <a:pt x="1216" y="163"/>
                  </a:lnTo>
                  <a:lnTo>
                    <a:pt x="1195" y="166"/>
                  </a:lnTo>
                  <a:lnTo>
                    <a:pt x="1174" y="170"/>
                  </a:lnTo>
                  <a:lnTo>
                    <a:pt x="1153" y="175"/>
                  </a:lnTo>
                  <a:lnTo>
                    <a:pt x="1134" y="181"/>
                  </a:lnTo>
                  <a:lnTo>
                    <a:pt x="1114" y="188"/>
                  </a:lnTo>
                  <a:lnTo>
                    <a:pt x="1095" y="196"/>
                  </a:lnTo>
                  <a:lnTo>
                    <a:pt x="1075" y="205"/>
                  </a:lnTo>
                  <a:lnTo>
                    <a:pt x="1056" y="215"/>
                  </a:lnTo>
                  <a:lnTo>
                    <a:pt x="1038" y="225"/>
                  </a:lnTo>
                  <a:lnTo>
                    <a:pt x="1020" y="236"/>
                  </a:lnTo>
                  <a:lnTo>
                    <a:pt x="1003" y="249"/>
                  </a:lnTo>
                  <a:lnTo>
                    <a:pt x="987" y="262"/>
                  </a:lnTo>
                  <a:lnTo>
                    <a:pt x="971" y="276"/>
                  </a:lnTo>
                  <a:lnTo>
                    <a:pt x="955" y="291"/>
                  </a:lnTo>
                  <a:lnTo>
                    <a:pt x="941" y="307"/>
                  </a:lnTo>
                  <a:lnTo>
                    <a:pt x="926" y="324"/>
                  </a:lnTo>
                  <a:lnTo>
                    <a:pt x="914" y="341"/>
                  </a:lnTo>
                  <a:lnTo>
                    <a:pt x="901" y="360"/>
                  </a:lnTo>
                  <a:lnTo>
                    <a:pt x="889" y="379"/>
                  </a:lnTo>
                  <a:lnTo>
                    <a:pt x="879" y="399"/>
                  </a:lnTo>
                  <a:lnTo>
                    <a:pt x="868" y="419"/>
                  </a:lnTo>
                  <a:lnTo>
                    <a:pt x="856" y="437"/>
                  </a:lnTo>
                  <a:lnTo>
                    <a:pt x="844" y="456"/>
                  </a:lnTo>
                  <a:lnTo>
                    <a:pt x="831" y="473"/>
                  </a:lnTo>
                  <a:lnTo>
                    <a:pt x="817" y="490"/>
                  </a:lnTo>
                  <a:lnTo>
                    <a:pt x="802" y="506"/>
                  </a:lnTo>
                  <a:lnTo>
                    <a:pt x="786" y="521"/>
                  </a:lnTo>
                  <a:lnTo>
                    <a:pt x="771" y="535"/>
                  </a:lnTo>
                  <a:lnTo>
                    <a:pt x="754" y="549"/>
                  </a:lnTo>
                  <a:lnTo>
                    <a:pt x="737" y="561"/>
                  </a:lnTo>
                  <a:lnTo>
                    <a:pt x="719" y="572"/>
                  </a:lnTo>
                  <a:lnTo>
                    <a:pt x="701" y="583"/>
                  </a:lnTo>
                  <a:lnTo>
                    <a:pt x="682" y="593"/>
                  </a:lnTo>
                  <a:lnTo>
                    <a:pt x="663" y="602"/>
                  </a:lnTo>
                  <a:lnTo>
                    <a:pt x="643" y="610"/>
                  </a:lnTo>
                  <a:lnTo>
                    <a:pt x="623" y="616"/>
                  </a:lnTo>
                  <a:lnTo>
                    <a:pt x="604" y="623"/>
                  </a:lnTo>
                  <a:lnTo>
                    <a:pt x="583" y="627"/>
                  </a:lnTo>
                  <a:lnTo>
                    <a:pt x="562" y="631"/>
                  </a:lnTo>
                  <a:lnTo>
                    <a:pt x="541" y="635"/>
                  </a:lnTo>
                  <a:lnTo>
                    <a:pt x="521" y="637"/>
                  </a:lnTo>
                  <a:lnTo>
                    <a:pt x="499" y="638"/>
                  </a:lnTo>
                  <a:lnTo>
                    <a:pt x="478" y="638"/>
                  </a:lnTo>
                  <a:lnTo>
                    <a:pt x="457" y="637"/>
                  </a:lnTo>
                  <a:lnTo>
                    <a:pt x="436" y="635"/>
                  </a:lnTo>
                  <a:lnTo>
                    <a:pt x="415" y="632"/>
                  </a:lnTo>
                  <a:lnTo>
                    <a:pt x="393" y="627"/>
                  </a:lnTo>
                  <a:lnTo>
                    <a:pt x="372" y="622"/>
                  </a:lnTo>
                  <a:lnTo>
                    <a:pt x="351" y="616"/>
                  </a:lnTo>
                  <a:lnTo>
                    <a:pt x="331" y="608"/>
                  </a:lnTo>
                  <a:lnTo>
                    <a:pt x="309" y="600"/>
                  </a:lnTo>
                  <a:lnTo>
                    <a:pt x="289" y="590"/>
                  </a:lnTo>
                  <a:lnTo>
                    <a:pt x="270" y="580"/>
                  </a:lnTo>
                  <a:lnTo>
                    <a:pt x="250" y="568"/>
                  </a:lnTo>
                  <a:lnTo>
                    <a:pt x="232" y="555"/>
                  </a:lnTo>
                  <a:lnTo>
                    <a:pt x="215" y="542"/>
                  </a:lnTo>
                  <a:lnTo>
                    <a:pt x="198" y="528"/>
                  </a:lnTo>
                  <a:lnTo>
                    <a:pt x="182" y="513"/>
                  </a:lnTo>
                  <a:lnTo>
                    <a:pt x="167" y="498"/>
                  </a:lnTo>
                  <a:lnTo>
                    <a:pt x="153" y="482"/>
                  </a:lnTo>
                  <a:lnTo>
                    <a:pt x="139" y="465"/>
                  </a:lnTo>
                  <a:lnTo>
                    <a:pt x="127" y="448"/>
                  </a:lnTo>
                  <a:lnTo>
                    <a:pt x="115" y="430"/>
                  </a:lnTo>
                  <a:lnTo>
                    <a:pt x="105" y="412"/>
                  </a:lnTo>
                  <a:lnTo>
                    <a:pt x="95" y="394"/>
                  </a:lnTo>
                  <a:lnTo>
                    <a:pt x="85" y="374"/>
                  </a:lnTo>
                  <a:lnTo>
                    <a:pt x="77" y="354"/>
                  </a:lnTo>
                  <a:lnTo>
                    <a:pt x="71" y="335"/>
                  </a:lnTo>
                  <a:lnTo>
                    <a:pt x="65" y="315"/>
                  </a:lnTo>
                  <a:lnTo>
                    <a:pt x="60" y="294"/>
                  </a:lnTo>
                  <a:lnTo>
                    <a:pt x="56" y="274"/>
                  </a:lnTo>
                  <a:lnTo>
                    <a:pt x="52" y="252"/>
                  </a:lnTo>
                  <a:lnTo>
                    <a:pt x="50" y="231"/>
                  </a:lnTo>
                  <a:lnTo>
                    <a:pt x="49" y="211"/>
                  </a:lnTo>
                  <a:lnTo>
                    <a:pt x="49" y="189"/>
                  </a:lnTo>
                  <a:lnTo>
                    <a:pt x="50" y="168"/>
                  </a:lnTo>
                  <a:lnTo>
                    <a:pt x="52" y="146"/>
                  </a:lnTo>
                  <a:lnTo>
                    <a:pt x="55" y="125"/>
                  </a:lnTo>
                  <a:lnTo>
                    <a:pt x="59" y="104"/>
                  </a:lnTo>
                  <a:lnTo>
                    <a:pt x="64" y="83"/>
                  </a:lnTo>
                  <a:lnTo>
                    <a:pt x="70" y="62"/>
                  </a:lnTo>
                  <a:lnTo>
                    <a:pt x="77" y="41"/>
                  </a:lnTo>
                  <a:lnTo>
                    <a:pt x="86" y="20"/>
                  </a:lnTo>
                  <a:lnTo>
                    <a:pt x="96" y="0"/>
                  </a:lnTo>
                  <a:lnTo>
                    <a:pt x="77" y="41"/>
                  </a:lnTo>
                  <a:lnTo>
                    <a:pt x="59" y="82"/>
                  </a:lnTo>
                  <a:lnTo>
                    <a:pt x="44" y="124"/>
                  </a:lnTo>
                  <a:lnTo>
                    <a:pt x="31" y="166"/>
                  </a:lnTo>
                  <a:lnTo>
                    <a:pt x="20" y="209"/>
                  </a:lnTo>
                  <a:lnTo>
                    <a:pt x="12" y="251"/>
                  </a:lnTo>
                  <a:lnTo>
                    <a:pt x="6" y="294"/>
                  </a:lnTo>
                  <a:lnTo>
                    <a:pt x="2" y="337"/>
                  </a:lnTo>
                  <a:lnTo>
                    <a:pt x="0" y="380"/>
                  </a:lnTo>
                  <a:lnTo>
                    <a:pt x="0" y="422"/>
                  </a:lnTo>
                  <a:lnTo>
                    <a:pt x="2" y="464"/>
                  </a:lnTo>
                  <a:lnTo>
                    <a:pt x="6" y="507"/>
                  </a:lnTo>
                  <a:lnTo>
                    <a:pt x="12" y="549"/>
                  </a:lnTo>
                  <a:lnTo>
                    <a:pt x="20" y="590"/>
                  </a:lnTo>
                  <a:lnTo>
                    <a:pt x="30" y="631"/>
                  </a:lnTo>
                  <a:lnTo>
                    <a:pt x="42" y="671"/>
                  </a:lnTo>
                  <a:lnTo>
                    <a:pt x="56" y="711"/>
                  </a:lnTo>
                  <a:lnTo>
                    <a:pt x="72" y="750"/>
                  </a:lnTo>
                  <a:lnTo>
                    <a:pt x="89" y="788"/>
                  </a:lnTo>
                  <a:lnTo>
                    <a:pt x="109" y="826"/>
                  </a:lnTo>
                  <a:lnTo>
                    <a:pt x="130" y="863"/>
                  </a:lnTo>
                  <a:lnTo>
                    <a:pt x="154" y="898"/>
                  </a:lnTo>
                  <a:lnTo>
                    <a:pt x="178" y="933"/>
                  </a:lnTo>
                  <a:lnTo>
                    <a:pt x="205" y="966"/>
                  </a:lnTo>
                  <a:lnTo>
                    <a:pt x="234" y="998"/>
                  </a:lnTo>
                  <a:lnTo>
                    <a:pt x="264" y="1029"/>
                  </a:lnTo>
                  <a:lnTo>
                    <a:pt x="295" y="1059"/>
                  </a:lnTo>
                  <a:lnTo>
                    <a:pt x="329" y="1087"/>
                  </a:lnTo>
                  <a:lnTo>
                    <a:pt x="364" y="1113"/>
                  </a:lnTo>
                  <a:lnTo>
                    <a:pt x="401" y="1138"/>
                  </a:lnTo>
                  <a:lnTo>
                    <a:pt x="439" y="1161"/>
                  </a:lnTo>
                  <a:lnTo>
                    <a:pt x="479" y="1183"/>
                  </a:lnTo>
                  <a:lnTo>
                    <a:pt x="520" y="1203"/>
                  </a:lnTo>
                  <a:lnTo>
                    <a:pt x="561" y="1220"/>
                  </a:lnTo>
                  <a:lnTo>
                    <a:pt x="603" y="1235"/>
                  </a:lnTo>
                  <a:lnTo>
                    <a:pt x="645" y="1248"/>
                  </a:lnTo>
                  <a:lnTo>
                    <a:pt x="688" y="1258"/>
                  </a:lnTo>
                  <a:lnTo>
                    <a:pt x="730" y="1267"/>
                  </a:lnTo>
                  <a:lnTo>
                    <a:pt x="773" y="1273"/>
                  </a:lnTo>
                  <a:lnTo>
                    <a:pt x="816" y="1277"/>
                  </a:lnTo>
                  <a:lnTo>
                    <a:pt x="859" y="1279"/>
                  </a:lnTo>
                  <a:lnTo>
                    <a:pt x="901" y="1279"/>
                  </a:lnTo>
                  <a:lnTo>
                    <a:pt x="943" y="1277"/>
                  </a:lnTo>
                  <a:lnTo>
                    <a:pt x="986" y="1273"/>
                  </a:lnTo>
                  <a:lnTo>
                    <a:pt x="1028" y="1267"/>
                  </a:lnTo>
                  <a:lnTo>
                    <a:pt x="1069" y="1258"/>
                  </a:lnTo>
                  <a:lnTo>
                    <a:pt x="1110" y="1248"/>
                  </a:lnTo>
                  <a:lnTo>
                    <a:pt x="1151" y="1236"/>
                  </a:lnTo>
                  <a:lnTo>
                    <a:pt x="1191" y="1222"/>
                  </a:lnTo>
                  <a:lnTo>
                    <a:pt x="1230" y="1207"/>
                  </a:lnTo>
                  <a:lnTo>
                    <a:pt x="1268" y="1189"/>
                  </a:lnTo>
                  <a:lnTo>
                    <a:pt x="1306" y="1169"/>
                  </a:lnTo>
                  <a:lnTo>
                    <a:pt x="1342" y="1148"/>
                  </a:lnTo>
                  <a:lnTo>
                    <a:pt x="1378" y="1124"/>
                  </a:lnTo>
                  <a:lnTo>
                    <a:pt x="1413" y="1099"/>
                  </a:lnTo>
                  <a:lnTo>
                    <a:pt x="1446" y="1073"/>
                  </a:lnTo>
                  <a:lnTo>
                    <a:pt x="1478" y="1044"/>
                  </a:lnTo>
                  <a:lnTo>
                    <a:pt x="1509" y="1014"/>
                  </a:lnTo>
                  <a:lnTo>
                    <a:pt x="1538" y="982"/>
                  </a:lnTo>
                  <a:lnTo>
                    <a:pt x="1567" y="949"/>
                  </a:lnTo>
                  <a:lnTo>
                    <a:pt x="1593" y="913"/>
                  </a:lnTo>
                  <a:lnTo>
                    <a:pt x="1618" y="877"/>
                  </a:lnTo>
                  <a:lnTo>
                    <a:pt x="1642" y="838"/>
                  </a:lnTo>
                  <a:lnTo>
                    <a:pt x="1663" y="798"/>
                  </a:lnTo>
                </a:path>
              </a:pathLst>
            </a:custGeom>
            <a:solidFill>
              <a:schemeClr val="accent3"/>
            </a:solidFill>
            <a:ln w="9525" cap="rnd" cmpd="sng">
              <a:solidFill>
                <a:srgbClr val="FFFFFF"/>
              </a:solidFill>
              <a:prstDash val="solid"/>
              <a:round/>
              <a:headEnd/>
              <a:tailEnd/>
            </a:ln>
          </p:spPr>
          <p:txBody>
            <a:bodyPr/>
            <a:lstStyle/>
            <a:p>
              <a:endParaRPr lang="en-GB"/>
            </a:p>
          </p:txBody>
        </p:sp>
        <p:sp>
          <p:nvSpPr>
            <p:cNvPr id="63" name="Freeform 5"/>
            <p:cNvSpPr>
              <a:spLocks/>
            </p:cNvSpPr>
            <p:nvPr/>
          </p:nvSpPr>
          <p:spPr bwMode="auto">
            <a:xfrm rot="5400000">
              <a:off x="1784" y="1848"/>
              <a:ext cx="1711" cy="1280"/>
            </a:xfrm>
            <a:custGeom>
              <a:avLst/>
              <a:gdLst>
                <a:gd name="T0" fmla="*/ 1689 w 1711"/>
                <a:gd name="T1" fmla="*/ 737 h 1280"/>
                <a:gd name="T2" fmla="*/ 1707 w 1711"/>
                <a:gd name="T3" fmla="*/ 652 h 1280"/>
                <a:gd name="T4" fmla="*/ 1709 w 1711"/>
                <a:gd name="T5" fmla="*/ 566 h 1280"/>
                <a:gd name="T6" fmla="*/ 1694 w 1711"/>
                <a:gd name="T7" fmla="*/ 484 h 1280"/>
                <a:gd name="T8" fmla="*/ 1663 w 1711"/>
                <a:gd name="T9" fmla="*/ 405 h 1280"/>
                <a:gd name="T10" fmla="*/ 1618 w 1711"/>
                <a:gd name="T11" fmla="*/ 333 h 1280"/>
                <a:gd name="T12" fmla="*/ 1560 w 1711"/>
                <a:gd name="T13" fmla="*/ 270 h 1280"/>
                <a:gd name="T14" fmla="*/ 1487 w 1711"/>
                <a:gd name="T15" fmla="*/ 218 h 1280"/>
                <a:gd name="T16" fmla="*/ 1406 w 1711"/>
                <a:gd name="T17" fmla="*/ 181 h 1280"/>
                <a:gd name="T18" fmla="*/ 1322 w 1711"/>
                <a:gd name="T19" fmla="*/ 162 h 1280"/>
                <a:gd name="T20" fmla="*/ 1236 w 1711"/>
                <a:gd name="T21" fmla="*/ 161 h 1280"/>
                <a:gd name="T22" fmla="*/ 1153 w 1711"/>
                <a:gd name="T23" fmla="*/ 175 h 1280"/>
                <a:gd name="T24" fmla="*/ 1075 w 1711"/>
                <a:gd name="T25" fmla="*/ 205 h 1280"/>
                <a:gd name="T26" fmla="*/ 1003 w 1711"/>
                <a:gd name="T27" fmla="*/ 249 h 1280"/>
                <a:gd name="T28" fmla="*/ 941 w 1711"/>
                <a:gd name="T29" fmla="*/ 307 h 1280"/>
                <a:gd name="T30" fmla="*/ 889 w 1711"/>
                <a:gd name="T31" fmla="*/ 379 h 1280"/>
                <a:gd name="T32" fmla="*/ 844 w 1711"/>
                <a:gd name="T33" fmla="*/ 456 h 1280"/>
                <a:gd name="T34" fmla="*/ 786 w 1711"/>
                <a:gd name="T35" fmla="*/ 521 h 1280"/>
                <a:gd name="T36" fmla="*/ 719 w 1711"/>
                <a:gd name="T37" fmla="*/ 572 h 1280"/>
                <a:gd name="T38" fmla="*/ 643 w 1711"/>
                <a:gd name="T39" fmla="*/ 610 h 1280"/>
                <a:gd name="T40" fmla="*/ 562 w 1711"/>
                <a:gd name="T41" fmla="*/ 631 h 1280"/>
                <a:gd name="T42" fmla="*/ 478 w 1711"/>
                <a:gd name="T43" fmla="*/ 638 h 1280"/>
                <a:gd name="T44" fmla="*/ 393 w 1711"/>
                <a:gd name="T45" fmla="*/ 627 h 1280"/>
                <a:gd name="T46" fmla="*/ 309 w 1711"/>
                <a:gd name="T47" fmla="*/ 600 h 1280"/>
                <a:gd name="T48" fmla="*/ 232 w 1711"/>
                <a:gd name="T49" fmla="*/ 555 h 1280"/>
                <a:gd name="T50" fmla="*/ 167 w 1711"/>
                <a:gd name="T51" fmla="*/ 498 h 1280"/>
                <a:gd name="T52" fmla="*/ 115 w 1711"/>
                <a:gd name="T53" fmla="*/ 430 h 1280"/>
                <a:gd name="T54" fmla="*/ 77 w 1711"/>
                <a:gd name="T55" fmla="*/ 354 h 1280"/>
                <a:gd name="T56" fmla="*/ 56 w 1711"/>
                <a:gd name="T57" fmla="*/ 274 h 1280"/>
                <a:gd name="T58" fmla="*/ 49 w 1711"/>
                <a:gd name="T59" fmla="*/ 189 h 1280"/>
                <a:gd name="T60" fmla="*/ 59 w 1711"/>
                <a:gd name="T61" fmla="*/ 104 h 1280"/>
                <a:gd name="T62" fmla="*/ 86 w 1711"/>
                <a:gd name="T63" fmla="*/ 20 h 1280"/>
                <a:gd name="T64" fmla="*/ 44 w 1711"/>
                <a:gd name="T65" fmla="*/ 124 h 1280"/>
                <a:gd name="T66" fmla="*/ 6 w 1711"/>
                <a:gd name="T67" fmla="*/ 294 h 1280"/>
                <a:gd name="T68" fmla="*/ 2 w 1711"/>
                <a:gd name="T69" fmla="*/ 464 h 1280"/>
                <a:gd name="T70" fmla="*/ 30 w 1711"/>
                <a:gd name="T71" fmla="*/ 631 h 1280"/>
                <a:gd name="T72" fmla="*/ 89 w 1711"/>
                <a:gd name="T73" fmla="*/ 788 h 1280"/>
                <a:gd name="T74" fmla="*/ 178 w 1711"/>
                <a:gd name="T75" fmla="*/ 933 h 1280"/>
                <a:gd name="T76" fmla="*/ 295 w 1711"/>
                <a:gd name="T77" fmla="*/ 1059 h 1280"/>
                <a:gd name="T78" fmla="*/ 439 w 1711"/>
                <a:gd name="T79" fmla="*/ 1161 h 1280"/>
                <a:gd name="T80" fmla="*/ 603 w 1711"/>
                <a:gd name="T81" fmla="*/ 1235 h 1280"/>
                <a:gd name="T82" fmla="*/ 773 w 1711"/>
                <a:gd name="T83" fmla="*/ 1273 h 1280"/>
                <a:gd name="T84" fmla="*/ 943 w 1711"/>
                <a:gd name="T85" fmla="*/ 1277 h 1280"/>
                <a:gd name="T86" fmla="*/ 1110 w 1711"/>
                <a:gd name="T87" fmla="*/ 1248 h 1280"/>
                <a:gd name="T88" fmla="*/ 1268 w 1711"/>
                <a:gd name="T89" fmla="*/ 1189 h 1280"/>
                <a:gd name="T90" fmla="*/ 1413 w 1711"/>
                <a:gd name="T91" fmla="*/ 1099 h 1280"/>
                <a:gd name="T92" fmla="*/ 1538 w 1711"/>
                <a:gd name="T93" fmla="*/ 982 h 1280"/>
                <a:gd name="T94" fmla="*/ 1642 w 1711"/>
                <a:gd name="T95" fmla="*/ 838 h 128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11"/>
                <a:gd name="T145" fmla="*/ 0 h 1280"/>
                <a:gd name="T146" fmla="*/ 1711 w 1711"/>
                <a:gd name="T147" fmla="*/ 1280 h 128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11" h="1280">
                  <a:moveTo>
                    <a:pt x="1663" y="798"/>
                  </a:moveTo>
                  <a:lnTo>
                    <a:pt x="1673" y="779"/>
                  </a:lnTo>
                  <a:lnTo>
                    <a:pt x="1682" y="757"/>
                  </a:lnTo>
                  <a:lnTo>
                    <a:pt x="1689" y="737"/>
                  </a:lnTo>
                  <a:lnTo>
                    <a:pt x="1695" y="716"/>
                  </a:lnTo>
                  <a:lnTo>
                    <a:pt x="1700" y="694"/>
                  </a:lnTo>
                  <a:lnTo>
                    <a:pt x="1704" y="673"/>
                  </a:lnTo>
                  <a:lnTo>
                    <a:pt x="1707" y="652"/>
                  </a:lnTo>
                  <a:lnTo>
                    <a:pt x="1709" y="631"/>
                  </a:lnTo>
                  <a:lnTo>
                    <a:pt x="1710" y="610"/>
                  </a:lnTo>
                  <a:lnTo>
                    <a:pt x="1710" y="588"/>
                  </a:lnTo>
                  <a:lnTo>
                    <a:pt x="1709" y="566"/>
                  </a:lnTo>
                  <a:lnTo>
                    <a:pt x="1707" y="546"/>
                  </a:lnTo>
                  <a:lnTo>
                    <a:pt x="1703" y="525"/>
                  </a:lnTo>
                  <a:lnTo>
                    <a:pt x="1699" y="504"/>
                  </a:lnTo>
                  <a:lnTo>
                    <a:pt x="1694" y="484"/>
                  </a:lnTo>
                  <a:lnTo>
                    <a:pt x="1688" y="463"/>
                  </a:lnTo>
                  <a:lnTo>
                    <a:pt x="1680" y="443"/>
                  </a:lnTo>
                  <a:lnTo>
                    <a:pt x="1672" y="424"/>
                  </a:lnTo>
                  <a:lnTo>
                    <a:pt x="1663" y="405"/>
                  </a:lnTo>
                  <a:lnTo>
                    <a:pt x="1653" y="386"/>
                  </a:lnTo>
                  <a:lnTo>
                    <a:pt x="1642" y="368"/>
                  </a:lnTo>
                  <a:lnTo>
                    <a:pt x="1631" y="350"/>
                  </a:lnTo>
                  <a:lnTo>
                    <a:pt x="1618" y="333"/>
                  </a:lnTo>
                  <a:lnTo>
                    <a:pt x="1605" y="316"/>
                  </a:lnTo>
                  <a:lnTo>
                    <a:pt x="1591" y="299"/>
                  </a:lnTo>
                  <a:lnTo>
                    <a:pt x="1576" y="284"/>
                  </a:lnTo>
                  <a:lnTo>
                    <a:pt x="1560" y="270"/>
                  </a:lnTo>
                  <a:lnTo>
                    <a:pt x="1542" y="256"/>
                  </a:lnTo>
                  <a:lnTo>
                    <a:pt x="1525" y="242"/>
                  </a:lnTo>
                  <a:lnTo>
                    <a:pt x="1507" y="230"/>
                  </a:lnTo>
                  <a:lnTo>
                    <a:pt x="1487" y="218"/>
                  </a:lnTo>
                  <a:lnTo>
                    <a:pt x="1468" y="207"/>
                  </a:lnTo>
                  <a:lnTo>
                    <a:pt x="1448" y="197"/>
                  </a:lnTo>
                  <a:lnTo>
                    <a:pt x="1427" y="189"/>
                  </a:lnTo>
                  <a:lnTo>
                    <a:pt x="1406" y="181"/>
                  </a:lnTo>
                  <a:lnTo>
                    <a:pt x="1385" y="175"/>
                  </a:lnTo>
                  <a:lnTo>
                    <a:pt x="1364" y="170"/>
                  </a:lnTo>
                  <a:lnTo>
                    <a:pt x="1343" y="166"/>
                  </a:lnTo>
                  <a:lnTo>
                    <a:pt x="1322" y="162"/>
                  </a:lnTo>
                  <a:lnTo>
                    <a:pt x="1301" y="160"/>
                  </a:lnTo>
                  <a:lnTo>
                    <a:pt x="1279" y="160"/>
                  </a:lnTo>
                  <a:lnTo>
                    <a:pt x="1258" y="160"/>
                  </a:lnTo>
                  <a:lnTo>
                    <a:pt x="1236" y="161"/>
                  </a:lnTo>
                  <a:lnTo>
                    <a:pt x="1216" y="163"/>
                  </a:lnTo>
                  <a:lnTo>
                    <a:pt x="1195" y="166"/>
                  </a:lnTo>
                  <a:lnTo>
                    <a:pt x="1174" y="170"/>
                  </a:lnTo>
                  <a:lnTo>
                    <a:pt x="1153" y="175"/>
                  </a:lnTo>
                  <a:lnTo>
                    <a:pt x="1134" y="181"/>
                  </a:lnTo>
                  <a:lnTo>
                    <a:pt x="1114" y="188"/>
                  </a:lnTo>
                  <a:lnTo>
                    <a:pt x="1095" y="196"/>
                  </a:lnTo>
                  <a:lnTo>
                    <a:pt x="1075" y="205"/>
                  </a:lnTo>
                  <a:lnTo>
                    <a:pt x="1056" y="215"/>
                  </a:lnTo>
                  <a:lnTo>
                    <a:pt x="1038" y="225"/>
                  </a:lnTo>
                  <a:lnTo>
                    <a:pt x="1020" y="236"/>
                  </a:lnTo>
                  <a:lnTo>
                    <a:pt x="1003" y="249"/>
                  </a:lnTo>
                  <a:lnTo>
                    <a:pt x="987" y="262"/>
                  </a:lnTo>
                  <a:lnTo>
                    <a:pt x="971" y="276"/>
                  </a:lnTo>
                  <a:lnTo>
                    <a:pt x="955" y="291"/>
                  </a:lnTo>
                  <a:lnTo>
                    <a:pt x="941" y="307"/>
                  </a:lnTo>
                  <a:lnTo>
                    <a:pt x="926" y="324"/>
                  </a:lnTo>
                  <a:lnTo>
                    <a:pt x="914" y="341"/>
                  </a:lnTo>
                  <a:lnTo>
                    <a:pt x="901" y="360"/>
                  </a:lnTo>
                  <a:lnTo>
                    <a:pt x="889" y="379"/>
                  </a:lnTo>
                  <a:lnTo>
                    <a:pt x="879" y="399"/>
                  </a:lnTo>
                  <a:lnTo>
                    <a:pt x="868" y="419"/>
                  </a:lnTo>
                  <a:lnTo>
                    <a:pt x="856" y="437"/>
                  </a:lnTo>
                  <a:lnTo>
                    <a:pt x="844" y="456"/>
                  </a:lnTo>
                  <a:lnTo>
                    <a:pt x="831" y="473"/>
                  </a:lnTo>
                  <a:lnTo>
                    <a:pt x="817" y="490"/>
                  </a:lnTo>
                  <a:lnTo>
                    <a:pt x="802" y="506"/>
                  </a:lnTo>
                  <a:lnTo>
                    <a:pt x="786" y="521"/>
                  </a:lnTo>
                  <a:lnTo>
                    <a:pt x="771" y="535"/>
                  </a:lnTo>
                  <a:lnTo>
                    <a:pt x="754" y="549"/>
                  </a:lnTo>
                  <a:lnTo>
                    <a:pt x="737" y="561"/>
                  </a:lnTo>
                  <a:lnTo>
                    <a:pt x="719" y="572"/>
                  </a:lnTo>
                  <a:lnTo>
                    <a:pt x="701" y="583"/>
                  </a:lnTo>
                  <a:lnTo>
                    <a:pt x="682" y="593"/>
                  </a:lnTo>
                  <a:lnTo>
                    <a:pt x="663" y="602"/>
                  </a:lnTo>
                  <a:lnTo>
                    <a:pt x="643" y="610"/>
                  </a:lnTo>
                  <a:lnTo>
                    <a:pt x="623" y="616"/>
                  </a:lnTo>
                  <a:lnTo>
                    <a:pt x="604" y="623"/>
                  </a:lnTo>
                  <a:lnTo>
                    <a:pt x="583" y="627"/>
                  </a:lnTo>
                  <a:lnTo>
                    <a:pt x="562" y="631"/>
                  </a:lnTo>
                  <a:lnTo>
                    <a:pt x="541" y="635"/>
                  </a:lnTo>
                  <a:lnTo>
                    <a:pt x="521" y="637"/>
                  </a:lnTo>
                  <a:lnTo>
                    <a:pt x="499" y="638"/>
                  </a:lnTo>
                  <a:lnTo>
                    <a:pt x="478" y="638"/>
                  </a:lnTo>
                  <a:lnTo>
                    <a:pt x="457" y="637"/>
                  </a:lnTo>
                  <a:lnTo>
                    <a:pt x="436" y="635"/>
                  </a:lnTo>
                  <a:lnTo>
                    <a:pt x="415" y="632"/>
                  </a:lnTo>
                  <a:lnTo>
                    <a:pt x="393" y="627"/>
                  </a:lnTo>
                  <a:lnTo>
                    <a:pt x="372" y="622"/>
                  </a:lnTo>
                  <a:lnTo>
                    <a:pt x="351" y="616"/>
                  </a:lnTo>
                  <a:lnTo>
                    <a:pt x="331" y="608"/>
                  </a:lnTo>
                  <a:lnTo>
                    <a:pt x="309" y="600"/>
                  </a:lnTo>
                  <a:lnTo>
                    <a:pt x="289" y="590"/>
                  </a:lnTo>
                  <a:lnTo>
                    <a:pt x="270" y="580"/>
                  </a:lnTo>
                  <a:lnTo>
                    <a:pt x="250" y="568"/>
                  </a:lnTo>
                  <a:lnTo>
                    <a:pt x="232" y="555"/>
                  </a:lnTo>
                  <a:lnTo>
                    <a:pt x="215" y="542"/>
                  </a:lnTo>
                  <a:lnTo>
                    <a:pt x="198" y="528"/>
                  </a:lnTo>
                  <a:lnTo>
                    <a:pt x="182" y="513"/>
                  </a:lnTo>
                  <a:lnTo>
                    <a:pt x="167" y="498"/>
                  </a:lnTo>
                  <a:lnTo>
                    <a:pt x="153" y="482"/>
                  </a:lnTo>
                  <a:lnTo>
                    <a:pt x="139" y="465"/>
                  </a:lnTo>
                  <a:lnTo>
                    <a:pt x="127" y="448"/>
                  </a:lnTo>
                  <a:lnTo>
                    <a:pt x="115" y="430"/>
                  </a:lnTo>
                  <a:lnTo>
                    <a:pt x="105" y="412"/>
                  </a:lnTo>
                  <a:lnTo>
                    <a:pt x="95" y="394"/>
                  </a:lnTo>
                  <a:lnTo>
                    <a:pt x="85" y="374"/>
                  </a:lnTo>
                  <a:lnTo>
                    <a:pt x="77" y="354"/>
                  </a:lnTo>
                  <a:lnTo>
                    <a:pt x="71" y="335"/>
                  </a:lnTo>
                  <a:lnTo>
                    <a:pt x="65" y="315"/>
                  </a:lnTo>
                  <a:lnTo>
                    <a:pt x="60" y="294"/>
                  </a:lnTo>
                  <a:lnTo>
                    <a:pt x="56" y="274"/>
                  </a:lnTo>
                  <a:lnTo>
                    <a:pt x="52" y="252"/>
                  </a:lnTo>
                  <a:lnTo>
                    <a:pt x="50" y="231"/>
                  </a:lnTo>
                  <a:lnTo>
                    <a:pt x="49" y="211"/>
                  </a:lnTo>
                  <a:lnTo>
                    <a:pt x="49" y="189"/>
                  </a:lnTo>
                  <a:lnTo>
                    <a:pt x="50" y="168"/>
                  </a:lnTo>
                  <a:lnTo>
                    <a:pt x="52" y="146"/>
                  </a:lnTo>
                  <a:lnTo>
                    <a:pt x="55" y="125"/>
                  </a:lnTo>
                  <a:lnTo>
                    <a:pt x="59" y="104"/>
                  </a:lnTo>
                  <a:lnTo>
                    <a:pt x="64" y="83"/>
                  </a:lnTo>
                  <a:lnTo>
                    <a:pt x="70" y="62"/>
                  </a:lnTo>
                  <a:lnTo>
                    <a:pt x="77" y="41"/>
                  </a:lnTo>
                  <a:lnTo>
                    <a:pt x="86" y="20"/>
                  </a:lnTo>
                  <a:lnTo>
                    <a:pt x="96" y="0"/>
                  </a:lnTo>
                  <a:lnTo>
                    <a:pt x="77" y="41"/>
                  </a:lnTo>
                  <a:lnTo>
                    <a:pt x="59" y="82"/>
                  </a:lnTo>
                  <a:lnTo>
                    <a:pt x="44" y="124"/>
                  </a:lnTo>
                  <a:lnTo>
                    <a:pt x="31" y="166"/>
                  </a:lnTo>
                  <a:lnTo>
                    <a:pt x="20" y="209"/>
                  </a:lnTo>
                  <a:lnTo>
                    <a:pt x="12" y="251"/>
                  </a:lnTo>
                  <a:lnTo>
                    <a:pt x="6" y="294"/>
                  </a:lnTo>
                  <a:lnTo>
                    <a:pt x="2" y="337"/>
                  </a:lnTo>
                  <a:lnTo>
                    <a:pt x="0" y="380"/>
                  </a:lnTo>
                  <a:lnTo>
                    <a:pt x="0" y="422"/>
                  </a:lnTo>
                  <a:lnTo>
                    <a:pt x="2" y="464"/>
                  </a:lnTo>
                  <a:lnTo>
                    <a:pt x="6" y="507"/>
                  </a:lnTo>
                  <a:lnTo>
                    <a:pt x="12" y="549"/>
                  </a:lnTo>
                  <a:lnTo>
                    <a:pt x="20" y="590"/>
                  </a:lnTo>
                  <a:lnTo>
                    <a:pt x="30" y="631"/>
                  </a:lnTo>
                  <a:lnTo>
                    <a:pt x="42" y="671"/>
                  </a:lnTo>
                  <a:lnTo>
                    <a:pt x="56" y="711"/>
                  </a:lnTo>
                  <a:lnTo>
                    <a:pt x="72" y="750"/>
                  </a:lnTo>
                  <a:lnTo>
                    <a:pt x="89" y="788"/>
                  </a:lnTo>
                  <a:lnTo>
                    <a:pt x="109" y="826"/>
                  </a:lnTo>
                  <a:lnTo>
                    <a:pt x="130" y="863"/>
                  </a:lnTo>
                  <a:lnTo>
                    <a:pt x="154" y="898"/>
                  </a:lnTo>
                  <a:lnTo>
                    <a:pt x="178" y="933"/>
                  </a:lnTo>
                  <a:lnTo>
                    <a:pt x="205" y="966"/>
                  </a:lnTo>
                  <a:lnTo>
                    <a:pt x="234" y="998"/>
                  </a:lnTo>
                  <a:lnTo>
                    <a:pt x="264" y="1029"/>
                  </a:lnTo>
                  <a:lnTo>
                    <a:pt x="295" y="1059"/>
                  </a:lnTo>
                  <a:lnTo>
                    <a:pt x="329" y="1087"/>
                  </a:lnTo>
                  <a:lnTo>
                    <a:pt x="364" y="1113"/>
                  </a:lnTo>
                  <a:lnTo>
                    <a:pt x="401" y="1138"/>
                  </a:lnTo>
                  <a:lnTo>
                    <a:pt x="439" y="1161"/>
                  </a:lnTo>
                  <a:lnTo>
                    <a:pt x="479" y="1183"/>
                  </a:lnTo>
                  <a:lnTo>
                    <a:pt x="520" y="1203"/>
                  </a:lnTo>
                  <a:lnTo>
                    <a:pt x="561" y="1220"/>
                  </a:lnTo>
                  <a:lnTo>
                    <a:pt x="603" y="1235"/>
                  </a:lnTo>
                  <a:lnTo>
                    <a:pt x="645" y="1248"/>
                  </a:lnTo>
                  <a:lnTo>
                    <a:pt x="688" y="1258"/>
                  </a:lnTo>
                  <a:lnTo>
                    <a:pt x="730" y="1267"/>
                  </a:lnTo>
                  <a:lnTo>
                    <a:pt x="773" y="1273"/>
                  </a:lnTo>
                  <a:lnTo>
                    <a:pt x="816" y="1277"/>
                  </a:lnTo>
                  <a:lnTo>
                    <a:pt x="859" y="1279"/>
                  </a:lnTo>
                  <a:lnTo>
                    <a:pt x="901" y="1279"/>
                  </a:lnTo>
                  <a:lnTo>
                    <a:pt x="943" y="1277"/>
                  </a:lnTo>
                  <a:lnTo>
                    <a:pt x="986" y="1273"/>
                  </a:lnTo>
                  <a:lnTo>
                    <a:pt x="1028" y="1267"/>
                  </a:lnTo>
                  <a:lnTo>
                    <a:pt x="1069" y="1258"/>
                  </a:lnTo>
                  <a:lnTo>
                    <a:pt x="1110" y="1248"/>
                  </a:lnTo>
                  <a:lnTo>
                    <a:pt x="1151" y="1236"/>
                  </a:lnTo>
                  <a:lnTo>
                    <a:pt x="1191" y="1222"/>
                  </a:lnTo>
                  <a:lnTo>
                    <a:pt x="1230" y="1207"/>
                  </a:lnTo>
                  <a:lnTo>
                    <a:pt x="1268" y="1189"/>
                  </a:lnTo>
                  <a:lnTo>
                    <a:pt x="1306" y="1169"/>
                  </a:lnTo>
                  <a:lnTo>
                    <a:pt x="1342" y="1148"/>
                  </a:lnTo>
                  <a:lnTo>
                    <a:pt x="1378" y="1124"/>
                  </a:lnTo>
                  <a:lnTo>
                    <a:pt x="1413" y="1099"/>
                  </a:lnTo>
                  <a:lnTo>
                    <a:pt x="1446" y="1073"/>
                  </a:lnTo>
                  <a:lnTo>
                    <a:pt x="1478" y="1044"/>
                  </a:lnTo>
                  <a:lnTo>
                    <a:pt x="1509" y="1014"/>
                  </a:lnTo>
                  <a:lnTo>
                    <a:pt x="1538" y="982"/>
                  </a:lnTo>
                  <a:lnTo>
                    <a:pt x="1567" y="949"/>
                  </a:lnTo>
                  <a:lnTo>
                    <a:pt x="1593" y="913"/>
                  </a:lnTo>
                  <a:lnTo>
                    <a:pt x="1618" y="877"/>
                  </a:lnTo>
                  <a:lnTo>
                    <a:pt x="1642" y="838"/>
                  </a:lnTo>
                  <a:lnTo>
                    <a:pt x="1663" y="798"/>
                  </a:lnTo>
                </a:path>
              </a:pathLst>
            </a:custGeom>
            <a:solidFill>
              <a:schemeClr val="accent5"/>
            </a:solidFill>
            <a:ln w="9525" cap="rnd" cmpd="sng">
              <a:solidFill>
                <a:srgbClr val="FFFFFF"/>
              </a:solidFill>
              <a:prstDash val="solid"/>
              <a:round/>
              <a:headEnd/>
              <a:tailEnd/>
            </a:ln>
          </p:spPr>
          <p:txBody>
            <a:bodyPr/>
            <a:lstStyle/>
            <a:p>
              <a:endParaRPr lang="en-GB">
                <a:solidFill>
                  <a:schemeClr val="tx1"/>
                </a:solidFill>
              </a:endParaRPr>
            </a:p>
          </p:txBody>
        </p:sp>
        <p:sp>
          <p:nvSpPr>
            <p:cNvPr id="64" name="Rectangle 6"/>
            <p:cNvSpPr>
              <a:spLocks noChangeArrowheads="1"/>
            </p:cNvSpPr>
            <p:nvPr/>
          </p:nvSpPr>
          <p:spPr bwMode="auto">
            <a:xfrm>
              <a:off x="2640" y="2016"/>
              <a:ext cx="1008" cy="192"/>
            </a:xfrm>
            <a:prstGeom prst="rect">
              <a:avLst/>
            </a:prstGeom>
            <a:noFill/>
            <a:ln w="9525">
              <a:noFill/>
              <a:miter lim="800000"/>
              <a:headEnd/>
              <a:tailEnd/>
            </a:ln>
          </p:spPr>
          <p:txBody>
            <a:bodyPr lIns="104315" tIns="52157" rIns="104315" bIns="52157" anchor="ctr"/>
            <a:lstStyle/>
            <a:p>
              <a:pPr marL="190500" lvl="2" indent="-187325" algn="ctr">
                <a:spcAft>
                  <a:spcPct val="37000"/>
                </a:spcAft>
                <a:buSzTx/>
                <a:buFont typeface="Arial" pitchFamily="34" charset="0"/>
                <a:buNone/>
              </a:pPr>
              <a:r>
                <a:rPr lang="de-DE" sz="1100" b="1" dirty="0">
                  <a:solidFill>
                    <a:schemeClr val="bg2"/>
                  </a:solidFill>
                  <a:latin typeface="+mj-lt"/>
                </a:rPr>
                <a:t>Text</a:t>
              </a:r>
            </a:p>
          </p:txBody>
        </p:sp>
        <p:sp>
          <p:nvSpPr>
            <p:cNvPr id="65" name="Rectangle 7"/>
            <p:cNvSpPr>
              <a:spLocks noChangeArrowheads="1"/>
            </p:cNvSpPr>
            <p:nvPr/>
          </p:nvSpPr>
          <p:spPr bwMode="auto">
            <a:xfrm>
              <a:off x="2112" y="2802"/>
              <a:ext cx="1008" cy="192"/>
            </a:xfrm>
            <a:prstGeom prst="rect">
              <a:avLst/>
            </a:prstGeom>
            <a:noFill/>
            <a:ln w="9525">
              <a:noFill/>
              <a:miter lim="800000"/>
              <a:headEnd/>
              <a:tailEnd/>
            </a:ln>
          </p:spPr>
          <p:txBody>
            <a:bodyPr lIns="104315" tIns="52157" rIns="104315" bIns="52157" anchor="ctr"/>
            <a:lstStyle/>
            <a:p>
              <a:pPr marL="190500" lvl="2" indent="-187325" algn="ctr">
                <a:spcAft>
                  <a:spcPct val="37000"/>
                </a:spcAft>
                <a:buSzTx/>
                <a:buFont typeface="Arial" pitchFamily="34" charset="0"/>
                <a:buNone/>
              </a:pPr>
              <a:r>
                <a:rPr lang="de-DE" sz="1100" b="1">
                  <a:solidFill>
                    <a:schemeClr val="bg2"/>
                  </a:solidFill>
                  <a:latin typeface="+mj-lt"/>
                </a:rPr>
                <a:t>Text</a:t>
              </a:r>
            </a:p>
          </p:txBody>
        </p:sp>
      </p:grpSp>
    </p:spTree>
    <p:custDataLst>
      <p:tags r:id="rId1"/>
    </p:custDataLst>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dirty="0" smtClean="0"/>
              <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50</a:t>
            </a:fld>
            <a:endParaRPr lang="en-GB"/>
          </a:p>
        </p:txBody>
      </p:sp>
      <p:grpSp>
        <p:nvGrpSpPr>
          <p:cNvPr id="120" name="Group 119"/>
          <p:cNvGrpSpPr/>
          <p:nvPr/>
        </p:nvGrpSpPr>
        <p:grpSpPr>
          <a:xfrm>
            <a:off x="5417004" y="1957968"/>
            <a:ext cx="5186280" cy="5063023"/>
            <a:chOff x="2629166" y="1838002"/>
            <a:chExt cx="5453838" cy="5324222"/>
          </a:xfrm>
        </p:grpSpPr>
        <p:grpSp>
          <p:nvGrpSpPr>
            <p:cNvPr id="103" name="Group 42"/>
            <p:cNvGrpSpPr>
              <a:grpSpLocks noChangeAspect="1"/>
            </p:cNvGrpSpPr>
            <p:nvPr/>
          </p:nvGrpSpPr>
          <p:grpSpPr bwMode="auto">
            <a:xfrm>
              <a:off x="2629166" y="1838002"/>
              <a:ext cx="5453838" cy="5324222"/>
              <a:chOff x="2772" y="2242"/>
              <a:chExt cx="1094" cy="1068"/>
            </a:xfrm>
            <a:solidFill>
              <a:srgbClr val="C0BAA7"/>
            </a:solidFill>
          </p:grpSpPr>
          <p:sp>
            <p:nvSpPr>
              <p:cNvPr id="104" name="Freeform 43"/>
              <p:cNvSpPr>
                <a:spLocks/>
              </p:cNvSpPr>
              <p:nvPr/>
            </p:nvSpPr>
            <p:spPr bwMode="auto">
              <a:xfrm>
                <a:off x="3319" y="2242"/>
                <a:ext cx="411" cy="525"/>
              </a:xfrm>
              <a:custGeom>
                <a:avLst/>
                <a:gdLst/>
                <a:ahLst/>
                <a:cxnLst>
                  <a:cxn ang="0">
                    <a:pos x="1095" y="528"/>
                  </a:cxn>
                  <a:cxn ang="0">
                    <a:pos x="0" y="0"/>
                  </a:cxn>
                  <a:cxn ang="0">
                    <a:pos x="0" y="1400"/>
                  </a:cxn>
                  <a:cxn ang="0">
                    <a:pos x="1095" y="528"/>
                  </a:cxn>
                </a:cxnLst>
                <a:rect l="0" t="0" r="r" b="b"/>
                <a:pathLst>
                  <a:path w="1095" h="1400">
                    <a:moveTo>
                      <a:pt x="1095" y="528"/>
                    </a:moveTo>
                    <a:cubicBezTo>
                      <a:pt x="829" y="194"/>
                      <a:pt x="427" y="0"/>
                      <a:pt x="0" y="0"/>
                    </a:cubicBezTo>
                    <a:lnTo>
                      <a:pt x="0" y="1400"/>
                    </a:lnTo>
                    <a:lnTo>
                      <a:pt x="1095" y="528"/>
                    </a:lnTo>
                    <a:close/>
                  </a:path>
                </a:pathLst>
              </a:custGeom>
              <a:solidFill>
                <a:srgbClr val="EB8C00"/>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5" name="Freeform 44"/>
              <p:cNvSpPr>
                <a:spLocks/>
              </p:cNvSpPr>
              <p:nvPr/>
            </p:nvSpPr>
            <p:spPr bwMode="auto">
              <a:xfrm>
                <a:off x="3319" y="2440"/>
                <a:ext cx="547" cy="444"/>
              </a:xfrm>
              <a:custGeom>
                <a:avLst/>
                <a:gdLst/>
                <a:ahLst/>
                <a:cxnLst>
                  <a:cxn ang="0">
                    <a:pos x="1365" y="1184"/>
                  </a:cxn>
                  <a:cxn ang="0">
                    <a:pos x="1095" y="0"/>
                  </a:cxn>
                  <a:cxn ang="0">
                    <a:pos x="0" y="872"/>
                  </a:cxn>
                  <a:cxn ang="0">
                    <a:pos x="1365" y="1184"/>
                  </a:cxn>
                </a:cxnLst>
                <a:rect l="0" t="0" r="r" b="b"/>
                <a:pathLst>
                  <a:path w="1460" h="1184">
                    <a:moveTo>
                      <a:pt x="1365" y="1184"/>
                    </a:moveTo>
                    <a:cubicBezTo>
                      <a:pt x="1460" y="769"/>
                      <a:pt x="1361" y="333"/>
                      <a:pt x="1095" y="0"/>
                    </a:cubicBezTo>
                    <a:lnTo>
                      <a:pt x="0" y="872"/>
                    </a:lnTo>
                    <a:lnTo>
                      <a:pt x="1365" y="1184"/>
                    </a:lnTo>
                    <a:close/>
                  </a:path>
                </a:pathLst>
              </a:custGeom>
              <a:solidFill>
                <a:schemeClr val="accent2"/>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6" name="Freeform 45"/>
              <p:cNvSpPr>
                <a:spLocks/>
              </p:cNvSpPr>
              <p:nvPr/>
            </p:nvSpPr>
            <p:spPr bwMode="auto">
              <a:xfrm>
                <a:off x="3319" y="2767"/>
                <a:ext cx="512" cy="473"/>
              </a:xfrm>
              <a:custGeom>
                <a:avLst/>
                <a:gdLst/>
                <a:ahLst/>
                <a:cxnLst>
                  <a:cxn ang="0">
                    <a:pos x="608" y="1262"/>
                  </a:cxn>
                  <a:cxn ang="0">
                    <a:pos x="1365" y="312"/>
                  </a:cxn>
                  <a:cxn ang="0">
                    <a:pos x="0" y="0"/>
                  </a:cxn>
                  <a:cxn ang="0">
                    <a:pos x="608" y="1262"/>
                  </a:cxn>
                </a:cxnLst>
                <a:rect l="0" t="0" r="r" b="b"/>
                <a:pathLst>
                  <a:path w="1365" h="1262">
                    <a:moveTo>
                      <a:pt x="608" y="1262"/>
                    </a:moveTo>
                    <a:cubicBezTo>
                      <a:pt x="992" y="1077"/>
                      <a:pt x="1271" y="727"/>
                      <a:pt x="1365" y="312"/>
                    </a:cubicBezTo>
                    <a:lnTo>
                      <a:pt x="0" y="0"/>
                    </a:lnTo>
                    <a:lnTo>
                      <a:pt x="608" y="1262"/>
                    </a:lnTo>
                    <a:close/>
                  </a:path>
                </a:pathLst>
              </a:custGeom>
              <a:solidFill>
                <a:schemeClr val="accent5"/>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7" name="Freeform 46"/>
              <p:cNvSpPr>
                <a:spLocks/>
              </p:cNvSpPr>
              <p:nvPr/>
            </p:nvSpPr>
            <p:spPr bwMode="auto">
              <a:xfrm>
                <a:off x="3091" y="2767"/>
                <a:ext cx="456" cy="543"/>
              </a:xfrm>
              <a:custGeom>
                <a:avLst/>
                <a:gdLst/>
                <a:ahLst/>
                <a:cxnLst>
                  <a:cxn ang="0">
                    <a:pos x="0" y="1262"/>
                  </a:cxn>
                  <a:cxn ang="0">
                    <a:pos x="1215" y="1262"/>
                  </a:cxn>
                  <a:cxn ang="0">
                    <a:pos x="607" y="0"/>
                  </a:cxn>
                  <a:cxn ang="0">
                    <a:pos x="0" y="1262"/>
                  </a:cxn>
                </a:cxnLst>
                <a:rect l="0" t="0" r="r" b="b"/>
                <a:pathLst>
                  <a:path w="1215" h="1447">
                    <a:moveTo>
                      <a:pt x="0" y="1262"/>
                    </a:moveTo>
                    <a:cubicBezTo>
                      <a:pt x="384" y="1447"/>
                      <a:pt x="831" y="1447"/>
                      <a:pt x="1215" y="1262"/>
                    </a:cubicBezTo>
                    <a:lnTo>
                      <a:pt x="607" y="0"/>
                    </a:lnTo>
                    <a:lnTo>
                      <a:pt x="0" y="1262"/>
                    </a:lnTo>
                    <a:close/>
                  </a:path>
                </a:pathLst>
              </a:custGeom>
              <a:solidFill>
                <a:schemeClr val="accent6"/>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8" name="Freeform 47"/>
              <p:cNvSpPr>
                <a:spLocks/>
              </p:cNvSpPr>
              <p:nvPr/>
            </p:nvSpPr>
            <p:spPr bwMode="auto">
              <a:xfrm>
                <a:off x="2807" y="2767"/>
                <a:ext cx="512" cy="473"/>
              </a:xfrm>
              <a:custGeom>
                <a:avLst/>
                <a:gdLst/>
                <a:ahLst/>
                <a:cxnLst>
                  <a:cxn ang="0">
                    <a:pos x="0" y="312"/>
                  </a:cxn>
                  <a:cxn ang="0">
                    <a:pos x="757" y="1262"/>
                  </a:cxn>
                  <a:cxn ang="0">
                    <a:pos x="1364" y="0"/>
                  </a:cxn>
                  <a:cxn ang="0">
                    <a:pos x="0" y="312"/>
                  </a:cxn>
                </a:cxnLst>
                <a:rect l="0" t="0" r="r" b="b"/>
                <a:pathLst>
                  <a:path w="1364" h="1262">
                    <a:moveTo>
                      <a:pt x="0" y="312"/>
                    </a:moveTo>
                    <a:cubicBezTo>
                      <a:pt x="94" y="727"/>
                      <a:pt x="373" y="1077"/>
                      <a:pt x="757" y="1262"/>
                    </a:cubicBezTo>
                    <a:lnTo>
                      <a:pt x="1364" y="0"/>
                    </a:lnTo>
                    <a:lnTo>
                      <a:pt x="0" y="312"/>
                    </a:lnTo>
                    <a:close/>
                  </a:path>
                </a:pathLst>
              </a:custGeom>
              <a:solidFill>
                <a:schemeClr val="accent5"/>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9" name="Freeform 48"/>
              <p:cNvSpPr>
                <a:spLocks/>
              </p:cNvSpPr>
              <p:nvPr/>
            </p:nvSpPr>
            <p:spPr bwMode="auto">
              <a:xfrm>
                <a:off x="2772" y="2440"/>
                <a:ext cx="547" cy="444"/>
              </a:xfrm>
              <a:custGeom>
                <a:avLst/>
                <a:gdLst/>
                <a:ahLst/>
                <a:cxnLst>
                  <a:cxn ang="0">
                    <a:pos x="365" y="0"/>
                  </a:cxn>
                  <a:cxn ang="0">
                    <a:pos x="95" y="1184"/>
                  </a:cxn>
                  <a:cxn ang="0">
                    <a:pos x="1459" y="872"/>
                  </a:cxn>
                  <a:cxn ang="0">
                    <a:pos x="365" y="0"/>
                  </a:cxn>
                </a:cxnLst>
                <a:rect l="0" t="0" r="r" b="b"/>
                <a:pathLst>
                  <a:path w="1459" h="1184">
                    <a:moveTo>
                      <a:pt x="365" y="0"/>
                    </a:moveTo>
                    <a:cubicBezTo>
                      <a:pt x="99" y="333"/>
                      <a:pt x="0" y="769"/>
                      <a:pt x="95" y="1184"/>
                    </a:cubicBezTo>
                    <a:lnTo>
                      <a:pt x="1459" y="872"/>
                    </a:lnTo>
                    <a:lnTo>
                      <a:pt x="365" y="0"/>
                    </a:lnTo>
                    <a:close/>
                  </a:path>
                </a:pathLst>
              </a:custGeom>
              <a:solidFill>
                <a:schemeClr val="accent3"/>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10" name="Freeform 49"/>
              <p:cNvSpPr>
                <a:spLocks/>
              </p:cNvSpPr>
              <p:nvPr/>
            </p:nvSpPr>
            <p:spPr bwMode="auto">
              <a:xfrm>
                <a:off x="2909" y="2242"/>
                <a:ext cx="410" cy="525"/>
              </a:xfrm>
              <a:custGeom>
                <a:avLst/>
                <a:gdLst/>
                <a:ahLst/>
                <a:cxnLst>
                  <a:cxn ang="0">
                    <a:pos x="1094" y="0"/>
                  </a:cxn>
                  <a:cxn ang="0">
                    <a:pos x="0" y="528"/>
                  </a:cxn>
                  <a:cxn ang="0">
                    <a:pos x="1094" y="1400"/>
                  </a:cxn>
                  <a:cxn ang="0">
                    <a:pos x="1094" y="0"/>
                  </a:cxn>
                </a:cxnLst>
                <a:rect l="0" t="0" r="r" b="b"/>
                <a:pathLst>
                  <a:path w="1094" h="1400">
                    <a:moveTo>
                      <a:pt x="1094" y="0"/>
                    </a:moveTo>
                    <a:cubicBezTo>
                      <a:pt x="668" y="0"/>
                      <a:pt x="266" y="194"/>
                      <a:pt x="0" y="528"/>
                    </a:cubicBezTo>
                    <a:lnTo>
                      <a:pt x="1094" y="1400"/>
                    </a:lnTo>
                    <a:lnTo>
                      <a:pt x="1094" y="0"/>
                    </a:lnTo>
                    <a:close/>
                  </a:path>
                </a:pathLst>
              </a:custGeom>
              <a:solidFill>
                <a:schemeClr val="accent1"/>
              </a:solid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11" name="Oval 110"/>
            <p:cNvSpPr/>
            <p:nvPr/>
          </p:nvSpPr>
          <p:spPr bwMode="ltGray">
            <a:xfrm>
              <a:off x="3023475" y="2167503"/>
              <a:ext cx="4665220" cy="466522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92" name="Group 42"/>
            <p:cNvGrpSpPr>
              <a:grpSpLocks noChangeAspect="1"/>
            </p:cNvGrpSpPr>
            <p:nvPr/>
          </p:nvGrpSpPr>
          <p:grpSpPr bwMode="auto">
            <a:xfrm>
              <a:off x="3093960" y="2291750"/>
              <a:ext cx="4524250" cy="4416726"/>
              <a:chOff x="2772" y="2242"/>
              <a:chExt cx="1094" cy="1068"/>
            </a:xfrm>
            <a:solidFill>
              <a:srgbClr val="C0BAA7"/>
            </a:solidFill>
          </p:grpSpPr>
          <p:sp>
            <p:nvSpPr>
              <p:cNvPr id="93" name="Freeform 43"/>
              <p:cNvSpPr>
                <a:spLocks/>
              </p:cNvSpPr>
              <p:nvPr/>
            </p:nvSpPr>
            <p:spPr bwMode="auto">
              <a:xfrm>
                <a:off x="3319" y="2242"/>
                <a:ext cx="411" cy="525"/>
              </a:xfrm>
              <a:custGeom>
                <a:avLst/>
                <a:gdLst/>
                <a:ahLst/>
                <a:cxnLst>
                  <a:cxn ang="0">
                    <a:pos x="1095" y="528"/>
                  </a:cxn>
                  <a:cxn ang="0">
                    <a:pos x="0" y="0"/>
                  </a:cxn>
                  <a:cxn ang="0">
                    <a:pos x="0" y="1400"/>
                  </a:cxn>
                  <a:cxn ang="0">
                    <a:pos x="1095" y="528"/>
                  </a:cxn>
                </a:cxnLst>
                <a:rect l="0" t="0" r="r" b="b"/>
                <a:pathLst>
                  <a:path w="1095" h="1400">
                    <a:moveTo>
                      <a:pt x="1095" y="528"/>
                    </a:moveTo>
                    <a:cubicBezTo>
                      <a:pt x="829" y="194"/>
                      <a:pt x="427" y="0"/>
                      <a:pt x="0" y="0"/>
                    </a:cubicBezTo>
                    <a:lnTo>
                      <a:pt x="0" y="1400"/>
                    </a:lnTo>
                    <a:lnTo>
                      <a:pt x="1095" y="528"/>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94" name="Freeform 44"/>
              <p:cNvSpPr>
                <a:spLocks/>
              </p:cNvSpPr>
              <p:nvPr/>
            </p:nvSpPr>
            <p:spPr bwMode="auto">
              <a:xfrm>
                <a:off x="3319" y="2440"/>
                <a:ext cx="547" cy="444"/>
              </a:xfrm>
              <a:custGeom>
                <a:avLst/>
                <a:gdLst/>
                <a:ahLst/>
                <a:cxnLst>
                  <a:cxn ang="0">
                    <a:pos x="1365" y="1184"/>
                  </a:cxn>
                  <a:cxn ang="0">
                    <a:pos x="1095" y="0"/>
                  </a:cxn>
                  <a:cxn ang="0">
                    <a:pos x="0" y="872"/>
                  </a:cxn>
                  <a:cxn ang="0">
                    <a:pos x="1365" y="1184"/>
                  </a:cxn>
                </a:cxnLst>
                <a:rect l="0" t="0" r="r" b="b"/>
                <a:pathLst>
                  <a:path w="1460" h="1184">
                    <a:moveTo>
                      <a:pt x="1365" y="1184"/>
                    </a:moveTo>
                    <a:cubicBezTo>
                      <a:pt x="1460" y="769"/>
                      <a:pt x="1361" y="333"/>
                      <a:pt x="1095" y="0"/>
                    </a:cubicBezTo>
                    <a:lnTo>
                      <a:pt x="0" y="872"/>
                    </a:lnTo>
                    <a:lnTo>
                      <a:pt x="1365" y="1184"/>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95" name="Freeform 45"/>
              <p:cNvSpPr>
                <a:spLocks/>
              </p:cNvSpPr>
              <p:nvPr/>
            </p:nvSpPr>
            <p:spPr bwMode="auto">
              <a:xfrm>
                <a:off x="3319" y="2767"/>
                <a:ext cx="512" cy="473"/>
              </a:xfrm>
              <a:custGeom>
                <a:avLst/>
                <a:gdLst/>
                <a:ahLst/>
                <a:cxnLst>
                  <a:cxn ang="0">
                    <a:pos x="608" y="1262"/>
                  </a:cxn>
                  <a:cxn ang="0">
                    <a:pos x="1365" y="312"/>
                  </a:cxn>
                  <a:cxn ang="0">
                    <a:pos x="0" y="0"/>
                  </a:cxn>
                  <a:cxn ang="0">
                    <a:pos x="608" y="1262"/>
                  </a:cxn>
                </a:cxnLst>
                <a:rect l="0" t="0" r="r" b="b"/>
                <a:pathLst>
                  <a:path w="1365" h="1262">
                    <a:moveTo>
                      <a:pt x="608" y="1262"/>
                    </a:moveTo>
                    <a:cubicBezTo>
                      <a:pt x="992" y="1077"/>
                      <a:pt x="1271" y="727"/>
                      <a:pt x="1365" y="312"/>
                    </a:cubicBezTo>
                    <a:lnTo>
                      <a:pt x="0" y="0"/>
                    </a:lnTo>
                    <a:lnTo>
                      <a:pt x="608" y="1262"/>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99" name="Freeform 46"/>
              <p:cNvSpPr>
                <a:spLocks/>
              </p:cNvSpPr>
              <p:nvPr/>
            </p:nvSpPr>
            <p:spPr bwMode="auto">
              <a:xfrm>
                <a:off x="3091" y="2767"/>
                <a:ext cx="456" cy="543"/>
              </a:xfrm>
              <a:custGeom>
                <a:avLst/>
                <a:gdLst/>
                <a:ahLst/>
                <a:cxnLst>
                  <a:cxn ang="0">
                    <a:pos x="0" y="1262"/>
                  </a:cxn>
                  <a:cxn ang="0">
                    <a:pos x="1215" y="1262"/>
                  </a:cxn>
                  <a:cxn ang="0">
                    <a:pos x="607" y="0"/>
                  </a:cxn>
                  <a:cxn ang="0">
                    <a:pos x="0" y="1262"/>
                  </a:cxn>
                </a:cxnLst>
                <a:rect l="0" t="0" r="r" b="b"/>
                <a:pathLst>
                  <a:path w="1215" h="1447">
                    <a:moveTo>
                      <a:pt x="0" y="1262"/>
                    </a:moveTo>
                    <a:cubicBezTo>
                      <a:pt x="384" y="1447"/>
                      <a:pt x="831" y="1447"/>
                      <a:pt x="1215" y="1262"/>
                    </a:cubicBezTo>
                    <a:lnTo>
                      <a:pt x="607" y="0"/>
                    </a:lnTo>
                    <a:lnTo>
                      <a:pt x="0" y="1262"/>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0" name="Freeform 47"/>
              <p:cNvSpPr>
                <a:spLocks/>
              </p:cNvSpPr>
              <p:nvPr/>
            </p:nvSpPr>
            <p:spPr bwMode="auto">
              <a:xfrm>
                <a:off x="2807" y="2767"/>
                <a:ext cx="512" cy="473"/>
              </a:xfrm>
              <a:custGeom>
                <a:avLst/>
                <a:gdLst/>
                <a:ahLst/>
                <a:cxnLst>
                  <a:cxn ang="0">
                    <a:pos x="0" y="312"/>
                  </a:cxn>
                  <a:cxn ang="0">
                    <a:pos x="757" y="1262"/>
                  </a:cxn>
                  <a:cxn ang="0">
                    <a:pos x="1364" y="0"/>
                  </a:cxn>
                  <a:cxn ang="0">
                    <a:pos x="0" y="312"/>
                  </a:cxn>
                </a:cxnLst>
                <a:rect l="0" t="0" r="r" b="b"/>
                <a:pathLst>
                  <a:path w="1364" h="1262">
                    <a:moveTo>
                      <a:pt x="0" y="312"/>
                    </a:moveTo>
                    <a:cubicBezTo>
                      <a:pt x="94" y="727"/>
                      <a:pt x="373" y="1077"/>
                      <a:pt x="757" y="1262"/>
                    </a:cubicBezTo>
                    <a:lnTo>
                      <a:pt x="1364" y="0"/>
                    </a:lnTo>
                    <a:lnTo>
                      <a:pt x="0" y="312"/>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1" name="Freeform 48"/>
              <p:cNvSpPr>
                <a:spLocks/>
              </p:cNvSpPr>
              <p:nvPr/>
            </p:nvSpPr>
            <p:spPr bwMode="auto">
              <a:xfrm>
                <a:off x="2772" y="2440"/>
                <a:ext cx="547" cy="444"/>
              </a:xfrm>
              <a:custGeom>
                <a:avLst/>
                <a:gdLst/>
                <a:ahLst/>
                <a:cxnLst>
                  <a:cxn ang="0">
                    <a:pos x="365" y="0"/>
                  </a:cxn>
                  <a:cxn ang="0">
                    <a:pos x="95" y="1184"/>
                  </a:cxn>
                  <a:cxn ang="0">
                    <a:pos x="1459" y="872"/>
                  </a:cxn>
                  <a:cxn ang="0">
                    <a:pos x="365" y="0"/>
                  </a:cxn>
                </a:cxnLst>
                <a:rect l="0" t="0" r="r" b="b"/>
                <a:pathLst>
                  <a:path w="1459" h="1184">
                    <a:moveTo>
                      <a:pt x="365" y="0"/>
                    </a:moveTo>
                    <a:cubicBezTo>
                      <a:pt x="99" y="333"/>
                      <a:pt x="0" y="769"/>
                      <a:pt x="95" y="1184"/>
                    </a:cubicBezTo>
                    <a:lnTo>
                      <a:pt x="1459" y="872"/>
                    </a:lnTo>
                    <a:lnTo>
                      <a:pt x="365" y="0"/>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02" name="Freeform 49"/>
              <p:cNvSpPr>
                <a:spLocks/>
              </p:cNvSpPr>
              <p:nvPr/>
            </p:nvSpPr>
            <p:spPr bwMode="auto">
              <a:xfrm>
                <a:off x="2909" y="2242"/>
                <a:ext cx="410" cy="525"/>
              </a:xfrm>
              <a:custGeom>
                <a:avLst/>
                <a:gdLst/>
                <a:ahLst/>
                <a:cxnLst>
                  <a:cxn ang="0">
                    <a:pos x="1094" y="0"/>
                  </a:cxn>
                  <a:cxn ang="0">
                    <a:pos x="0" y="528"/>
                  </a:cxn>
                  <a:cxn ang="0">
                    <a:pos x="1094" y="1400"/>
                  </a:cxn>
                  <a:cxn ang="0">
                    <a:pos x="1094" y="0"/>
                  </a:cxn>
                </a:cxnLst>
                <a:rect l="0" t="0" r="r" b="b"/>
                <a:pathLst>
                  <a:path w="1094" h="1400">
                    <a:moveTo>
                      <a:pt x="1094" y="0"/>
                    </a:moveTo>
                    <a:cubicBezTo>
                      <a:pt x="668" y="0"/>
                      <a:pt x="266" y="194"/>
                      <a:pt x="0" y="528"/>
                    </a:cubicBezTo>
                    <a:lnTo>
                      <a:pt x="1094" y="1400"/>
                    </a:lnTo>
                    <a:lnTo>
                      <a:pt x="1094" y="0"/>
                    </a:lnTo>
                    <a:close/>
                  </a:path>
                </a:pathLst>
              </a:custGeom>
              <a:grpFill/>
              <a:ln w="381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12" name="Oval 111"/>
            <p:cNvSpPr/>
            <p:nvPr/>
          </p:nvSpPr>
          <p:spPr bwMode="ltGray">
            <a:xfrm>
              <a:off x="4107848" y="3251876"/>
              <a:ext cx="2496474" cy="2496474"/>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2" name="TextBox 41"/>
            <p:cNvSpPr txBox="1"/>
            <p:nvPr/>
          </p:nvSpPr>
          <p:spPr>
            <a:xfrm rot="20033497">
              <a:off x="3856862" y="2798078"/>
              <a:ext cx="1819382" cy="765284"/>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i="1" dirty="0" smtClean="0">
                  <a:latin typeface="Georgia" pitchFamily="18" charset="0"/>
                </a:rPr>
                <a:t>Heading / Title</a:t>
              </a:r>
            </a:p>
          </p:txBody>
        </p:sp>
        <p:sp>
          <p:nvSpPr>
            <p:cNvPr id="43" name="TextBox 42"/>
            <p:cNvSpPr txBox="1"/>
            <p:nvPr/>
          </p:nvSpPr>
          <p:spPr>
            <a:xfrm rot="1560835">
              <a:off x="5081090" y="2799148"/>
              <a:ext cx="1819382" cy="765284"/>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i="1" dirty="0" smtClean="0">
                  <a:latin typeface="Georgia" pitchFamily="18" charset="0"/>
                </a:rPr>
                <a:t>Heading / Title</a:t>
              </a:r>
            </a:p>
          </p:txBody>
        </p:sp>
        <p:sp>
          <p:nvSpPr>
            <p:cNvPr id="44" name="TextBox 43"/>
            <p:cNvSpPr txBox="1"/>
            <p:nvPr/>
          </p:nvSpPr>
          <p:spPr>
            <a:xfrm rot="16994364">
              <a:off x="3082881" y="3792995"/>
              <a:ext cx="1819382" cy="765284"/>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i="1" dirty="0" smtClean="0">
                  <a:latin typeface="Georgia" pitchFamily="18" charset="0"/>
                </a:rPr>
                <a:t>Heading / Title</a:t>
              </a:r>
            </a:p>
          </p:txBody>
        </p:sp>
        <p:sp>
          <p:nvSpPr>
            <p:cNvPr id="45" name="TextBox 44"/>
            <p:cNvSpPr txBox="1"/>
            <p:nvPr/>
          </p:nvSpPr>
          <p:spPr>
            <a:xfrm rot="4552513">
              <a:off x="5806925" y="3790575"/>
              <a:ext cx="1819382" cy="765284"/>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i="1" dirty="0" smtClean="0">
                  <a:latin typeface="Georgia" pitchFamily="18" charset="0"/>
                </a:rPr>
                <a:t>Heading / Title</a:t>
              </a:r>
            </a:p>
          </p:txBody>
        </p:sp>
        <p:sp>
          <p:nvSpPr>
            <p:cNvPr id="46" name="TextBox 45"/>
            <p:cNvSpPr txBox="1"/>
            <p:nvPr/>
          </p:nvSpPr>
          <p:spPr>
            <a:xfrm rot="3139567">
              <a:off x="3236904" y="5143958"/>
              <a:ext cx="1819382" cy="765284"/>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i="1" dirty="0" smtClean="0">
                  <a:latin typeface="Georgia" pitchFamily="18" charset="0"/>
                </a:rPr>
                <a:t>Heading / Title</a:t>
              </a:r>
            </a:p>
          </p:txBody>
        </p:sp>
        <p:sp>
          <p:nvSpPr>
            <p:cNvPr id="47" name="TextBox 46"/>
            <p:cNvSpPr txBox="1"/>
            <p:nvPr/>
          </p:nvSpPr>
          <p:spPr>
            <a:xfrm>
              <a:off x="4429366" y="5724847"/>
              <a:ext cx="1819382" cy="765284"/>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i="1" dirty="0" smtClean="0">
                  <a:latin typeface="Georgia" pitchFamily="18" charset="0"/>
                </a:rPr>
                <a:t>Heading / Title</a:t>
              </a:r>
            </a:p>
          </p:txBody>
        </p:sp>
        <p:sp>
          <p:nvSpPr>
            <p:cNvPr id="48" name="TextBox 47"/>
            <p:cNvSpPr txBox="1"/>
            <p:nvPr/>
          </p:nvSpPr>
          <p:spPr>
            <a:xfrm rot="18630318">
              <a:off x="5697621" y="5130290"/>
              <a:ext cx="1819382" cy="765284"/>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i="1" dirty="0" smtClean="0">
                  <a:latin typeface="Georgia" pitchFamily="18" charset="0"/>
                </a:rPr>
                <a:t>Heading / Title</a:t>
              </a:r>
            </a:p>
          </p:txBody>
        </p:sp>
        <p:sp>
          <p:nvSpPr>
            <p:cNvPr id="119" name="7-Point Star 118"/>
            <p:cNvSpPr/>
            <p:nvPr/>
          </p:nvSpPr>
          <p:spPr bwMode="ltGray">
            <a:xfrm rot="1505041">
              <a:off x="4277368" y="3313108"/>
              <a:ext cx="2237209" cy="2266212"/>
            </a:xfrm>
            <a:prstGeom prst="star7">
              <a:avLst>
                <a:gd name="adj" fmla="val 28443"/>
                <a:gd name="hf" fmla="val 102572"/>
                <a:gd name="vf" fmla="val 105210"/>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3" name="Oval 112"/>
            <p:cNvSpPr/>
            <p:nvPr/>
          </p:nvSpPr>
          <p:spPr bwMode="ltGray">
            <a:xfrm>
              <a:off x="4429366" y="3573394"/>
              <a:ext cx="1853438" cy="1853438"/>
            </a:xfrm>
            <a:prstGeom prst="ellipse">
              <a:avLst/>
            </a:prstGeom>
            <a:solidFill>
              <a:srgbClr val="968C6D"/>
            </a:solidFill>
            <a:ln w="5715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rIns="0" rtlCol="0" anchor="ctr"/>
            <a:lstStyle/>
            <a:p>
              <a:pPr algn="ctr"/>
              <a:r>
                <a:rPr lang="en-GB" b="1" i="1" dirty="0" smtClean="0">
                  <a:solidFill>
                    <a:schemeClr val="bg1"/>
                  </a:solidFill>
                  <a:latin typeface="Georgia" pitchFamily="18" charset="0"/>
                </a:rPr>
                <a:t>7</a:t>
              </a:r>
            </a:p>
          </p:txBody>
        </p:sp>
      </p:grpSp>
      <p:grpSp>
        <p:nvGrpSpPr>
          <p:cNvPr id="4" name="Group 3"/>
          <p:cNvGrpSpPr/>
          <p:nvPr/>
        </p:nvGrpSpPr>
        <p:grpSpPr>
          <a:xfrm>
            <a:off x="391295" y="1948103"/>
            <a:ext cx="5000879" cy="5000879"/>
            <a:chOff x="5564428" y="1948103"/>
            <a:chExt cx="5000879" cy="5000879"/>
          </a:xfrm>
        </p:grpSpPr>
        <p:grpSp>
          <p:nvGrpSpPr>
            <p:cNvPr id="64" name="Group 43"/>
            <p:cNvGrpSpPr/>
            <p:nvPr/>
          </p:nvGrpSpPr>
          <p:grpSpPr>
            <a:xfrm>
              <a:off x="5564428" y="1948103"/>
              <a:ext cx="5000879" cy="5000879"/>
              <a:chOff x="3334516" y="2410051"/>
              <a:chExt cx="3917951" cy="3872996"/>
            </a:xfrm>
          </p:grpSpPr>
          <p:sp>
            <p:nvSpPr>
              <p:cNvPr id="65" name="Freeform 64"/>
              <p:cNvSpPr>
                <a:spLocks noChangeAspect="1"/>
              </p:cNvSpPr>
              <p:nvPr/>
            </p:nvSpPr>
            <p:spPr bwMode="auto">
              <a:xfrm>
                <a:off x="5299563" y="3380321"/>
                <a:ext cx="1952904" cy="1932455"/>
              </a:xfrm>
              <a:custGeom>
                <a:avLst/>
                <a:gdLst/>
                <a:ahLst/>
                <a:cxnLst>
                  <a:cxn ang="0">
                    <a:pos x="150" y="173"/>
                  </a:cxn>
                  <a:cxn ang="0">
                    <a:pos x="174" y="87"/>
                  </a:cxn>
                  <a:cxn ang="0">
                    <a:pos x="150" y="0"/>
                  </a:cxn>
                  <a:cxn ang="0">
                    <a:pos x="0" y="87"/>
                  </a:cxn>
                  <a:cxn ang="0">
                    <a:pos x="150" y="173"/>
                  </a:cxn>
                </a:cxnLst>
                <a:rect l="0" t="0" r="r" b="b"/>
                <a:pathLst>
                  <a:path w="174" h="173">
                    <a:moveTo>
                      <a:pt x="150" y="173"/>
                    </a:moveTo>
                    <a:cubicBezTo>
                      <a:pt x="165" y="147"/>
                      <a:pt x="174" y="117"/>
                      <a:pt x="174" y="87"/>
                    </a:cubicBezTo>
                    <a:cubicBezTo>
                      <a:pt x="174" y="56"/>
                      <a:pt x="165" y="26"/>
                      <a:pt x="150" y="0"/>
                    </a:cubicBezTo>
                    <a:lnTo>
                      <a:pt x="0" y="87"/>
                    </a:lnTo>
                    <a:lnTo>
                      <a:pt x="150" y="173"/>
                    </a:lnTo>
                    <a:close/>
                  </a:path>
                </a:pathLst>
              </a:custGeom>
              <a:solidFill>
                <a:schemeClr val="accent4"/>
              </a:solid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66" name="Freeform 65"/>
              <p:cNvSpPr>
                <a:spLocks noChangeAspect="1"/>
              </p:cNvSpPr>
              <p:nvPr/>
            </p:nvSpPr>
            <p:spPr bwMode="auto">
              <a:xfrm>
                <a:off x="5299563" y="2410051"/>
                <a:ext cx="1683748" cy="1942562"/>
              </a:xfrm>
              <a:custGeom>
                <a:avLst/>
                <a:gdLst/>
                <a:ahLst/>
                <a:cxnLst>
                  <a:cxn ang="0">
                    <a:pos x="150" y="87"/>
                  </a:cxn>
                  <a:cxn ang="0">
                    <a:pos x="0" y="0"/>
                  </a:cxn>
                  <a:cxn ang="0">
                    <a:pos x="0" y="174"/>
                  </a:cxn>
                  <a:cxn ang="0">
                    <a:pos x="150" y="87"/>
                  </a:cxn>
                </a:cxnLst>
                <a:rect l="0" t="0" r="r" b="b"/>
                <a:pathLst>
                  <a:path w="150" h="174">
                    <a:moveTo>
                      <a:pt x="150" y="87"/>
                    </a:moveTo>
                    <a:cubicBezTo>
                      <a:pt x="119" y="33"/>
                      <a:pt x="62" y="0"/>
                      <a:pt x="0" y="0"/>
                    </a:cubicBezTo>
                    <a:lnTo>
                      <a:pt x="0" y="174"/>
                    </a:lnTo>
                    <a:lnTo>
                      <a:pt x="150" y="87"/>
                    </a:lnTo>
                    <a:close/>
                  </a:path>
                </a:pathLst>
              </a:custGeom>
              <a:solidFill>
                <a:schemeClr val="accent6"/>
              </a:solid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67" name="Freeform 66"/>
              <p:cNvSpPr>
                <a:spLocks noChangeAspect="1"/>
              </p:cNvSpPr>
              <p:nvPr/>
            </p:nvSpPr>
            <p:spPr bwMode="auto">
              <a:xfrm>
                <a:off x="5299563" y="4352613"/>
                <a:ext cx="1683748" cy="1930434"/>
              </a:xfrm>
              <a:custGeom>
                <a:avLst/>
                <a:gdLst/>
                <a:ahLst/>
                <a:cxnLst>
                  <a:cxn ang="0">
                    <a:pos x="0" y="173"/>
                  </a:cxn>
                  <a:cxn ang="0">
                    <a:pos x="150" y="86"/>
                  </a:cxn>
                  <a:cxn ang="0">
                    <a:pos x="0" y="0"/>
                  </a:cxn>
                  <a:cxn ang="0">
                    <a:pos x="0" y="173"/>
                  </a:cxn>
                </a:cxnLst>
                <a:rect l="0" t="0" r="r" b="b"/>
                <a:pathLst>
                  <a:path w="150" h="173">
                    <a:moveTo>
                      <a:pt x="0" y="173"/>
                    </a:moveTo>
                    <a:cubicBezTo>
                      <a:pt x="62" y="173"/>
                      <a:pt x="119" y="140"/>
                      <a:pt x="150" y="86"/>
                    </a:cubicBezTo>
                    <a:lnTo>
                      <a:pt x="0" y="0"/>
                    </a:lnTo>
                    <a:lnTo>
                      <a:pt x="0" y="173"/>
                    </a:lnTo>
                    <a:close/>
                  </a:path>
                </a:pathLst>
              </a:custGeom>
              <a:solidFill>
                <a:srgbClr val="EB8C00"/>
              </a:solid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68" name="Freeform 67"/>
              <p:cNvSpPr>
                <a:spLocks noChangeAspect="1"/>
              </p:cNvSpPr>
              <p:nvPr/>
            </p:nvSpPr>
            <p:spPr bwMode="auto">
              <a:xfrm>
                <a:off x="3603673" y="4352613"/>
                <a:ext cx="1695890" cy="1930434"/>
              </a:xfrm>
              <a:custGeom>
                <a:avLst/>
                <a:gdLst/>
                <a:ahLst/>
                <a:cxnLst>
                  <a:cxn ang="0">
                    <a:pos x="0" y="86"/>
                  </a:cxn>
                  <a:cxn ang="0">
                    <a:pos x="151" y="173"/>
                  </a:cxn>
                  <a:cxn ang="0">
                    <a:pos x="151" y="0"/>
                  </a:cxn>
                  <a:cxn ang="0">
                    <a:pos x="0" y="86"/>
                  </a:cxn>
                </a:cxnLst>
                <a:rect l="0" t="0" r="r" b="b"/>
                <a:pathLst>
                  <a:path w="151" h="173">
                    <a:moveTo>
                      <a:pt x="0" y="86"/>
                    </a:moveTo>
                    <a:cubicBezTo>
                      <a:pt x="31" y="140"/>
                      <a:pt x="88" y="173"/>
                      <a:pt x="151" y="173"/>
                    </a:cubicBezTo>
                    <a:lnTo>
                      <a:pt x="151" y="0"/>
                    </a:lnTo>
                    <a:lnTo>
                      <a:pt x="0" y="86"/>
                    </a:lnTo>
                    <a:close/>
                  </a:path>
                </a:pathLst>
              </a:custGeom>
              <a:solidFill>
                <a:schemeClr val="tx2"/>
              </a:solid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b="1" i="1" dirty="0">
                  <a:latin typeface="+mj-lt"/>
                </a:endParaRPr>
              </a:p>
            </p:txBody>
          </p:sp>
          <p:sp>
            <p:nvSpPr>
              <p:cNvPr id="69" name="Freeform 68"/>
              <p:cNvSpPr>
                <a:spLocks noChangeAspect="1"/>
              </p:cNvSpPr>
              <p:nvPr/>
            </p:nvSpPr>
            <p:spPr bwMode="auto">
              <a:xfrm>
                <a:off x="3334516" y="3380321"/>
                <a:ext cx="1965047" cy="1932455"/>
              </a:xfrm>
              <a:custGeom>
                <a:avLst/>
                <a:gdLst/>
                <a:ahLst/>
                <a:cxnLst>
                  <a:cxn ang="0">
                    <a:pos x="24" y="0"/>
                  </a:cxn>
                  <a:cxn ang="0">
                    <a:pos x="1" y="86"/>
                  </a:cxn>
                  <a:cxn ang="0">
                    <a:pos x="24" y="173"/>
                  </a:cxn>
                  <a:cxn ang="0">
                    <a:pos x="175" y="87"/>
                  </a:cxn>
                  <a:cxn ang="0">
                    <a:pos x="24" y="0"/>
                  </a:cxn>
                </a:cxnLst>
                <a:rect l="0" t="0" r="r" b="b"/>
                <a:pathLst>
                  <a:path w="175" h="173">
                    <a:moveTo>
                      <a:pt x="24" y="0"/>
                    </a:moveTo>
                    <a:cubicBezTo>
                      <a:pt x="9" y="26"/>
                      <a:pt x="1" y="56"/>
                      <a:pt x="1" y="86"/>
                    </a:cubicBezTo>
                    <a:cubicBezTo>
                      <a:pt x="0" y="117"/>
                      <a:pt x="9" y="147"/>
                      <a:pt x="24" y="173"/>
                    </a:cubicBezTo>
                    <a:lnTo>
                      <a:pt x="175" y="87"/>
                    </a:lnTo>
                    <a:lnTo>
                      <a:pt x="24" y="0"/>
                    </a:lnTo>
                    <a:close/>
                  </a:path>
                </a:pathLst>
              </a:custGeom>
              <a:solidFill>
                <a:schemeClr val="accent3"/>
              </a:solid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70" name="Freeform 69"/>
              <p:cNvSpPr>
                <a:spLocks noChangeAspect="1"/>
              </p:cNvSpPr>
              <p:nvPr/>
            </p:nvSpPr>
            <p:spPr bwMode="auto">
              <a:xfrm>
                <a:off x="3603673" y="2410051"/>
                <a:ext cx="1695890" cy="1942562"/>
              </a:xfrm>
              <a:custGeom>
                <a:avLst/>
                <a:gdLst/>
                <a:ahLst/>
                <a:cxnLst>
                  <a:cxn ang="0">
                    <a:pos x="150" y="0"/>
                  </a:cxn>
                  <a:cxn ang="0">
                    <a:pos x="0" y="87"/>
                  </a:cxn>
                  <a:cxn ang="0">
                    <a:pos x="151" y="174"/>
                  </a:cxn>
                  <a:cxn ang="0">
                    <a:pos x="150" y="0"/>
                  </a:cxn>
                </a:cxnLst>
                <a:rect l="0" t="0" r="r" b="b"/>
                <a:pathLst>
                  <a:path w="151" h="174">
                    <a:moveTo>
                      <a:pt x="150" y="0"/>
                    </a:moveTo>
                    <a:cubicBezTo>
                      <a:pt x="88" y="0"/>
                      <a:pt x="31" y="33"/>
                      <a:pt x="0" y="87"/>
                    </a:cubicBezTo>
                    <a:lnTo>
                      <a:pt x="151" y="174"/>
                    </a:lnTo>
                    <a:lnTo>
                      <a:pt x="150" y="0"/>
                    </a:lnTo>
                    <a:close/>
                  </a:path>
                </a:pathLst>
              </a:custGeom>
              <a:solidFill>
                <a:schemeClr val="accent5"/>
              </a:solid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b="1" i="1" dirty="0">
                  <a:latin typeface="+mj-lt"/>
                </a:endParaRPr>
              </a:p>
            </p:txBody>
          </p:sp>
        </p:grpSp>
        <p:sp>
          <p:nvSpPr>
            <p:cNvPr id="71" name="Oval 70"/>
            <p:cNvSpPr>
              <a:spLocks noChangeArrowheads="1"/>
            </p:cNvSpPr>
            <p:nvPr/>
          </p:nvSpPr>
          <p:spPr bwMode="auto">
            <a:xfrm>
              <a:off x="6027472" y="2411147"/>
              <a:ext cx="4074791" cy="4074791"/>
            </a:xfrm>
            <a:prstGeom prst="ellipse">
              <a:avLst/>
            </a:prstGeom>
            <a:solidFill>
              <a:schemeClr val="bg2"/>
            </a:solidFill>
            <a:ln w="12700" algn="ctr">
              <a:solidFill>
                <a:schemeClr val="bg1"/>
              </a:solidFill>
              <a:round/>
              <a:headEnd/>
              <a:tailEnd/>
            </a:ln>
            <a:effectLst/>
          </p:spPr>
          <p:txBody>
            <a:bodyPr wrap="none" lIns="0" tIns="0" rIns="0" bIns="0"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endParaRPr lang="en-GB" sz="1600" b="1" i="1" dirty="0">
                <a:solidFill>
                  <a:schemeClr val="tx2"/>
                </a:solidFill>
                <a:latin typeface="+mj-lt"/>
                <a:cs typeface="Arial" charset="0"/>
              </a:endParaRPr>
            </a:p>
          </p:txBody>
        </p:sp>
        <p:grpSp>
          <p:nvGrpSpPr>
            <p:cNvPr id="72" name="Group 44"/>
            <p:cNvGrpSpPr/>
            <p:nvPr/>
          </p:nvGrpSpPr>
          <p:grpSpPr>
            <a:xfrm>
              <a:off x="6143044" y="2526908"/>
              <a:ext cx="3843648" cy="3843268"/>
              <a:chOff x="3334516" y="2410051"/>
              <a:chExt cx="3917951" cy="3872996"/>
            </a:xfrm>
            <a:solidFill>
              <a:srgbClr val="B6AF99"/>
            </a:solidFill>
          </p:grpSpPr>
          <p:sp>
            <p:nvSpPr>
              <p:cNvPr id="73" name="Freeform 72"/>
              <p:cNvSpPr>
                <a:spLocks noChangeAspect="1"/>
              </p:cNvSpPr>
              <p:nvPr/>
            </p:nvSpPr>
            <p:spPr bwMode="auto">
              <a:xfrm>
                <a:off x="5299563" y="3380321"/>
                <a:ext cx="1952904" cy="1932455"/>
              </a:xfrm>
              <a:custGeom>
                <a:avLst/>
                <a:gdLst/>
                <a:ahLst/>
                <a:cxnLst>
                  <a:cxn ang="0">
                    <a:pos x="150" y="173"/>
                  </a:cxn>
                  <a:cxn ang="0">
                    <a:pos x="174" y="87"/>
                  </a:cxn>
                  <a:cxn ang="0">
                    <a:pos x="150" y="0"/>
                  </a:cxn>
                  <a:cxn ang="0">
                    <a:pos x="0" y="87"/>
                  </a:cxn>
                  <a:cxn ang="0">
                    <a:pos x="150" y="173"/>
                  </a:cxn>
                </a:cxnLst>
                <a:rect l="0" t="0" r="r" b="b"/>
                <a:pathLst>
                  <a:path w="174" h="173">
                    <a:moveTo>
                      <a:pt x="150" y="173"/>
                    </a:moveTo>
                    <a:cubicBezTo>
                      <a:pt x="165" y="147"/>
                      <a:pt x="174" y="117"/>
                      <a:pt x="174" y="87"/>
                    </a:cubicBezTo>
                    <a:cubicBezTo>
                      <a:pt x="174" y="56"/>
                      <a:pt x="165" y="26"/>
                      <a:pt x="150" y="0"/>
                    </a:cubicBezTo>
                    <a:lnTo>
                      <a:pt x="0" y="87"/>
                    </a:lnTo>
                    <a:lnTo>
                      <a:pt x="150" y="173"/>
                    </a:lnTo>
                    <a:close/>
                  </a:path>
                </a:pathLst>
              </a:custGeom>
              <a:grp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74" name="Freeform 73"/>
              <p:cNvSpPr>
                <a:spLocks noChangeAspect="1"/>
              </p:cNvSpPr>
              <p:nvPr/>
            </p:nvSpPr>
            <p:spPr bwMode="auto">
              <a:xfrm>
                <a:off x="5299563" y="2410051"/>
                <a:ext cx="1683748" cy="1942562"/>
              </a:xfrm>
              <a:custGeom>
                <a:avLst/>
                <a:gdLst/>
                <a:ahLst/>
                <a:cxnLst>
                  <a:cxn ang="0">
                    <a:pos x="150" y="87"/>
                  </a:cxn>
                  <a:cxn ang="0">
                    <a:pos x="0" y="0"/>
                  </a:cxn>
                  <a:cxn ang="0">
                    <a:pos x="0" y="174"/>
                  </a:cxn>
                  <a:cxn ang="0">
                    <a:pos x="150" y="87"/>
                  </a:cxn>
                </a:cxnLst>
                <a:rect l="0" t="0" r="r" b="b"/>
                <a:pathLst>
                  <a:path w="150" h="174">
                    <a:moveTo>
                      <a:pt x="150" y="87"/>
                    </a:moveTo>
                    <a:cubicBezTo>
                      <a:pt x="119" y="33"/>
                      <a:pt x="62" y="0"/>
                      <a:pt x="0" y="0"/>
                    </a:cubicBezTo>
                    <a:lnTo>
                      <a:pt x="0" y="174"/>
                    </a:lnTo>
                    <a:lnTo>
                      <a:pt x="150" y="87"/>
                    </a:lnTo>
                    <a:close/>
                  </a:path>
                </a:pathLst>
              </a:custGeom>
              <a:grp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75" name="Freeform 74"/>
              <p:cNvSpPr>
                <a:spLocks noChangeAspect="1"/>
              </p:cNvSpPr>
              <p:nvPr/>
            </p:nvSpPr>
            <p:spPr bwMode="auto">
              <a:xfrm>
                <a:off x="5299563" y="4352613"/>
                <a:ext cx="1683748" cy="1930434"/>
              </a:xfrm>
              <a:custGeom>
                <a:avLst/>
                <a:gdLst/>
                <a:ahLst/>
                <a:cxnLst>
                  <a:cxn ang="0">
                    <a:pos x="0" y="173"/>
                  </a:cxn>
                  <a:cxn ang="0">
                    <a:pos x="150" y="86"/>
                  </a:cxn>
                  <a:cxn ang="0">
                    <a:pos x="0" y="0"/>
                  </a:cxn>
                  <a:cxn ang="0">
                    <a:pos x="0" y="173"/>
                  </a:cxn>
                </a:cxnLst>
                <a:rect l="0" t="0" r="r" b="b"/>
                <a:pathLst>
                  <a:path w="150" h="173">
                    <a:moveTo>
                      <a:pt x="0" y="173"/>
                    </a:moveTo>
                    <a:cubicBezTo>
                      <a:pt x="62" y="173"/>
                      <a:pt x="119" y="140"/>
                      <a:pt x="150" y="86"/>
                    </a:cubicBezTo>
                    <a:lnTo>
                      <a:pt x="0" y="0"/>
                    </a:lnTo>
                    <a:lnTo>
                      <a:pt x="0" y="173"/>
                    </a:lnTo>
                    <a:close/>
                  </a:path>
                </a:pathLst>
              </a:custGeom>
              <a:grp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76" name="Freeform 75"/>
              <p:cNvSpPr>
                <a:spLocks noChangeAspect="1"/>
              </p:cNvSpPr>
              <p:nvPr/>
            </p:nvSpPr>
            <p:spPr bwMode="auto">
              <a:xfrm>
                <a:off x="3603673" y="4352613"/>
                <a:ext cx="1695890" cy="1930434"/>
              </a:xfrm>
              <a:custGeom>
                <a:avLst/>
                <a:gdLst/>
                <a:ahLst/>
                <a:cxnLst>
                  <a:cxn ang="0">
                    <a:pos x="0" y="86"/>
                  </a:cxn>
                  <a:cxn ang="0">
                    <a:pos x="151" y="173"/>
                  </a:cxn>
                  <a:cxn ang="0">
                    <a:pos x="151" y="0"/>
                  </a:cxn>
                  <a:cxn ang="0">
                    <a:pos x="0" y="86"/>
                  </a:cxn>
                </a:cxnLst>
                <a:rect l="0" t="0" r="r" b="b"/>
                <a:pathLst>
                  <a:path w="151" h="173">
                    <a:moveTo>
                      <a:pt x="0" y="86"/>
                    </a:moveTo>
                    <a:cubicBezTo>
                      <a:pt x="31" y="140"/>
                      <a:pt x="88" y="173"/>
                      <a:pt x="151" y="173"/>
                    </a:cubicBezTo>
                    <a:lnTo>
                      <a:pt x="151" y="0"/>
                    </a:lnTo>
                    <a:lnTo>
                      <a:pt x="0" y="86"/>
                    </a:lnTo>
                    <a:close/>
                  </a:path>
                </a:pathLst>
              </a:custGeom>
              <a:grp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b="1" i="1" dirty="0">
                  <a:latin typeface="+mj-lt"/>
                </a:endParaRPr>
              </a:p>
            </p:txBody>
          </p:sp>
          <p:sp>
            <p:nvSpPr>
              <p:cNvPr id="77" name="Freeform 76"/>
              <p:cNvSpPr>
                <a:spLocks noChangeAspect="1"/>
              </p:cNvSpPr>
              <p:nvPr/>
            </p:nvSpPr>
            <p:spPr bwMode="auto">
              <a:xfrm>
                <a:off x="3334516" y="3380321"/>
                <a:ext cx="1965047" cy="1932455"/>
              </a:xfrm>
              <a:custGeom>
                <a:avLst/>
                <a:gdLst/>
                <a:ahLst/>
                <a:cxnLst>
                  <a:cxn ang="0">
                    <a:pos x="24" y="0"/>
                  </a:cxn>
                  <a:cxn ang="0">
                    <a:pos x="1" y="86"/>
                  </a:cxn>
                  <a:cxn ang="0">
                    <a:pos x="24" y="173"/>
                  </a:cxn>
                  <a:cxn ang="0">
                    <a:pos x="175" y="87"/>
                  </a:cxn>
                  <a:cxn ang="0">
                    <a:pos x="24" y="0"/>
                  </a:cxn>
                </a:cxnLst>
                <a:rect l="0" t="0" r="r" b="b"/>
                <a:pathLst>
                  <a:path w="175" h="173">
                    <a:moveTo>
                      <a:pt x="24" y="0"/>
                    </a:moveTo>
                    <a:cubicBezTo>
                      <a:pt x="9" y="26"/>
                      <a:pt x="1" y="56"/>
                      <a:pt x="1" y="86"/>
                    </a:cubicBezTo>
                    <a:cubicBezTo>
                      <a:pt x="0" y="117"/>
                      <a:pt x="9" y="147"/>
                      <a:pt x="24" y="173"/>
                    </a:cubicBezTo>
                    <a:lnTo>
                      <a:pt x="175" y="87"/>
                    </a:lnTo>
                    <a:lnTo>
                      <a:pt x="24" y="0"/>
                    </a:lnTo>
                    <a:close/>
                  </a:path>
                </a:pathLst>
              </a:custGeom>
              <a:grp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dirty="0">
                  <a:latin typeface="+mj-lt"/>
                </a:endParaRPr>
              </a:p>
            </p:txBody>
          </p:sp>
          <p:sp>
            <p:nvSpPr>
              <p:cNvPr id="78" name="Freeform 77"/>
              <p:cNvSpPr>
                <a:spLocks noChangeAspect="1"/>
              </p:cNvSpPr>
              <p:nvPr/>
            </p:nvSpPr>
            <p:spPr bwMode="auto">
              <a:xfrm>
                <a:off x="3603673" y="2410051"/>
                <a:ext cx="1695890" cy="1942562"/>
              </a:xfrm>
              <a:custGeom>
                <a:avLst/>
                <a:gdLst/>
                <a:ahLst/>
                <a:cxnLst>
                  <a:cxn ang="0">
                    <a:pos x="150" y="0"/>
                  </a:cxn>
                  <a:cxn ang="0">
                    <a:pos x="0" y="87"/>
                  </a:cxn>
                  <a:cxn ang="0">
                    <a:pos x="151" y="174"/>
                  </a:cxn>
                  <a:cxn ang="0">
                    <a:pos x="150" y="0"/>
                  </a:cxn>
                </a:cxnLst>
                <a:rect l="0" t="0" r="r" b="b"/>
                <a:pathLst>
                  <a:path w="151" h="174">
                    <a:moveTo>
                      <a:pt x="150" y="0"/>
                    </a:moveTo>
                    <a:cubicBezTo>
                      <a:pt x="88" y="0"/>
                      <a:pt x="31" y="33"/>
                      <a:pt x="0" y="87"/>
                    </a:cubicBezTo>
                    <a:lnTo>
                      <a:pt x="151" y="174"/>
                    </a:lnTo>
                    <a:lnTo>
                      <a:pt x="150" y="0"/>
                    </a:lnTo>
                    <a:close/>
                  </a:path>
                </a:pathLst>
              </a:custGeom>
              <a:grpFill/>
              <a:ln w="28575" cmpd="sng">
                <a:solidFill>
                  <a:schemeClr val="bg1"/>
                </a:solidFill>
                <a:prstDash val="solid"/>
                <a:round/>
                <a:headEnd/>
                <a:tailEnd/>
              </a:ln>
            </p:spPr>
            <p:txBody>
              <a:bodyPr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endParaRPr lang="en-GB" sz="1600" b="1" i="1" dirty="0">
                  <a:latin typeface="+mj-lt"/>
                </a:endParaRPr>
              </a:p>
            </p:txBody>
          </p:sp>
        </p:grpSp>
        <p:sp>
          <p:nvSpPr>
            <p:cNvPr id="79" name="TextBox 78"/>
            <p:cNvSpPr txBox="1"/>
            <p:nvPr/>
          </p:nvSpPr>
          <p:spPr>
            <a:xfrm rot="1929462">
              <a:off x="6542646" y="2900314"/>
              <a:ext cx="3150169" cy="3112130"/>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400" b="1" i="1" dirty="0" smtClean="0">
                  <a:latin typeface="Georgia" pitchFamily="18" charset="0"/>
                </a:rPr>
                <a:t>Heading/Title</a:t>
              </a:r>
            </a:p>
          </p:txBody>
        </p:sp>
        <p:grpSp>
          <p:nvGrpSpPr>
            <p:cNvPr id="80" name="Group 79"/>
            <p:cNvGrpSpPr/>
            <p:nvPr/>
          </p:nvGrpSpPr>
          <p:grpSpPr>
            <a:xfrm>
              <a:off x="6022575" y="2325856"/>
              <a:ext cx="4092362" cy="3918743"/>
              <a:chOff x="4062636" y="4065491"/>
              <a:chExt cx="2057537" cy="1970247"/>
            </a:xfrm>
          </p:grpSpPr>
          <p:sp>
            <p:nvSpPr>
              <p:cNvPr id="81" name="TextBox 80"/>
              <p:cNvSpPr txBox="1"/>
              <p:nvPr/>
            </p:nvSpPr>
            <p:spPr>
              <a:xfrm rot="1705083">
                <a:off x="4257627" y="4065491"/>
                <a:ext cx="1862546" cy="1970247"/>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400" b="1" i="1" dirty="0" smtClean="0">
                    <a:latin typeface="Georgia" pitchFamily="18" charset="0"/>
                  </a:rPr>
                  <a:t>Heading/Title</a:t>
                </a:r>
              </a:p>
            </p:txBody>
          </p:sp>
          <p:sp>
            <p:nvSpPr>
              <p:cNvPr id="82" name="TextBox 81"/>
              <p:cNvSpPr txBox="1"/>
              <p:nvPr/>
            </p:nvSpPr>
            <p:spPr>
              <a:xfrm rot="19627751">
                <a:off x="4167412" y="4186356"/>
                <a:ext cx="1710759" cy="1824686"/>
              </a:xfrm>
              <a:prstGeom prst="rect">
                <a:avLst/>
              </a:prstGeom>
              <a:noFill/>
              <a:ln w="38100">
                <a:noFill/>
              </a:ln>
            </p:spPr>
            <p:txBody>
              <a:bodyPr vert="horz" wrap="square" lIns="0" tIns="0" rIns="0" bIns="0" rtlCol="0">
                <a:prstTxWarp prst="textArchDown">
                  <a:avLst>
                    <a:gd name="adj" fmla="val 21494857"/>
                  </a:avLst>
                </a:prstTxWarp>
                <a:noAutofit/>
              </a:bodyPr>
              <a:lstStyle/>
              <a:p>
                <a:pPr indent="-274320" algn="ctr">
                  <a:spcAft>
                    <a:spcPts val="100"/>
                  </a:spcAft>
                </a:pPr>
                <a:r>
                  <a:rPr lang="en-GB" sz="1400" b="1" i="1" dirty="0" smtClean="0">
                    <a:latin typeface="Georgia" pitchFamily="18" charset="0"/>
                  </a:rPr>
                  <a:t>Heading/Title</a:t>
                </a:r>
              </a:p>
            </p:txBody>
          </p:sp>
          <p:sp>
            <p:nvSpPr>
              <p:cNvPr id="83" name="TextBox 82"/>
              <p:cNvSpPr txBox="1"/>
              <p:nvPr/>
            </p:nvSpPr>
            <p:spPr>
              <a:xfrm rot="19814734">
                <a:off x="4412459" y="4387913"/>
                <a:ext cx="1147448" cy="1187317"/>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400" b="1" i="1" dirty="0" smtClean="0">
                    <a:latin typeface="Georgia" pitchFamily="18" charset="0"/>
                  </a:rPr>
                  <a:t>Heading/Title</a:t>
                </a:r>
              </a:p>
            </p:txBody>
          </p:sp>
          <p:sp>
            <p:nvSpPr>
              <p:cNvPr id="84" name="TextBox 83"/>
              <p:cNvSpPr txBox="1"/>
              <p:nvPr/>
            </p:nvSpPr>
            <p:spPr>
              <a:xfrm rot="5579080">
                <a:off x="4144608" y="4220264"/>
                <a:ext cx="1643883" cy="1807827"/>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400" b="1" i="1" dirty="0" smtClean="0">
                    <a:latin typeface="Georgia" pitchFamily="18" charset="0"/>
                  </a:rPr>
                  <a:t>Heading/Title</a:t>
                </a:r>
              </a:p>
            </p:txBody>
          </p:sp>
          <p:sp>
            <p:nvSpPr>
              <p:cNvPr id="85" name="TextBox 84"/>
              <p:cNvSpPr txBox="1"/>
              <p:nvPr/>
            </p:nvSpPr>
            <p:spPr>
              <a:xfrm rot="16200000">
                <a:off x="4360290" y="4540943"/>
                <a:ext cx="1070913" cy="1187317"/>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400" b="1" i="1" dirty="0" smtClean="0">
                    <a:latin typeface="Georgia" pitchFamily="18" charset="0"/>
                  </a:rPr>
                  <a:t>Heading/Title</a:t>
                </a:r>
              </a:p>
            </p:txBody>
          </p:sp>
        </p:grpSp>
        <p:grpSp>
          <p:nvGrpSpPr>
            <p:cNvPr id="86" name="Group 85"/>
            <p:cNvGrpSpPr/>
            <p:nvPr/>
          </p:nvGrpSpPr>
          <p:grpSpPr>
            <a:xfrm>
              <a:off x="7069321" y="3452996"/>
              <a:ext cx="1991091" cy="1991091"/>
              <a:chOff x="7013078" y="2348703"/>
              <a:chExt cx="1592198" cy="1592198"/>
            </a:xfrm>
          </p:grpSpPr>
          <p:sp>
            <p:nvSpPr>
              <p:cNvPr id="87" name="Oval 86"/>
              <p:cNvSpPr>
                <a:spLocks noChangeArrowheads="1"/>
              </p:cNvSpPr>
              <p:nvPr/>
            </p:nvSpPr>
            <p:spPr bwMode="auto">
              <a:xfrm>
                <a:off x="7013078" y="2348703"/>
                <a:ext cx="1592198" cy="1592198"/>
              </a:xfrm>
              <a:prstGeom prst="ellipse">
                <a:avLst/>
              </a:prstGeom>
              <a:solidFill>
                <a:schemeClr val="bg2"/>
              </a:solidFill>
              <a:ln w="12700" algn="ctr">
                <a:solidFill>
                  <a:schemeClr val="bg1"/>
                </a:solidFill>
                <a:round/>
                <a:headEnd/>
                <a:tailEnd/>
              </a:ln>
              <a:effectLst/>
            </p:spPr>
            <p:txBody>
              <a:bodyPr wrap="none" lIns="0" tIns="0" rIns="0" bIns="0"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1600" b="1" i="1" dirty="0">
                    <a:solidFill>
                      <a:schemeClr val="tx2"/>
                    </a:solidFill>
                    <a:latin typeface="+mj-lt"/>
                    <a:cs typeface="Arial" charset="0"/>
                  </a:rPr>
                  <a:t>6 pillars of</a:t>
                </a:r>
              </a:p>
              <a:p>
                <a:pPr algn="ctr">
                  <a:buSzPct val="90000"/>
                </a:pPr>
                <a:r>
                  <a:rPr lang="en-GB" sz="1600" b="1" i="1" dirty="0">
                    <a:solidFill>
                      <a:schemeClr val="tx2"/>
                    </a:solidFill>
                    <a:latin typeface="+mj-lt"/>
                    <a:cs typeface="Arial" charset="0"/>
                  </a:rPr>
                  <a:t>project</a:t>
                </a:r>
              </a:p>
              <a:p>
                <a:pPr algn="ctr">
                  <a:buSzPct val="90000"/>
                </a:pPr>
                <a:r>
                  <a:rPr lang="en-GB" sz="1600" b="1" i="1" dirty="0">
                    <a:solidFill>
                      <a:schemeClr val="tx2"/>
                    </a:solidFill>
                    <a:latin typeface="+mj-lt"/>
                    <a:cs typeface="Arial" charset="0"/>
                  </a:rPr>
                  <a:t>success</a:t>
                </a:r>
              </a:p>
            </p:txBody>
          </p:sp>
          <p:sp>
            <p:nvSpPr>
              <p:cNvPr id="88" name="6-Point Star 87"/>
              <p:cNvSpPr/>
              <p:nvPr/>
            </p:nvSpPr>
            <p:spPr>
              <a:xfrm rot="1795602">
                <a:off x="7142510" y="2363557"/>
                <a:ext cx="1333003" cy="1555170"/>
              </a:xfrm>
              <a:prstGeom prst="star6">
                <a:avLst/>
              </a:prstGeom>
              <a:solidFill>
                <a:srgbClr val="B6AF99"/>
              </a:solidFill>
              <a:ln>
                <a:noFill/>
              </a:ln>
            </p:spPr>
            <p:style>
              <a:lnRef idx="2">
                <a:schemeClr val="accent1">
                  <a:shade val="50000"/>
                </a:schemeClr>
              </a:lnRef>
              <a:fillRef idx="1">
                <a:schemeClr val="accent1"/>
              </a:fillRef>
              <a:effectRef idx="0">
                <a:schemeClr val="accent1"/>
              </a:effectRef>
              <a:fontRef idx="minor">
                <a:schemeClr val="lt1"/>
              </a:fontRef>
            </p:style>
            <p:txBody>
              <a:bodyPr lIns="54000" tIns="54000" rIns="54000" bIns="54000" rtlCol="0" anchor="ctr"/>
              <a:lstStyle/>
              <a:p>
                <a:pPr algn="ctr"/>
                <a:endParaRPr lang="en-GB" sz="1600" dirty="0"/>
              </a:p>
            </p:txBody>
          </p:sp>
          <p:sp>
            <p:nvSpPr>
              <p:cNvPr id="89" name="Oval 88"/>
              <p:cNvSpPr>
                <a:spLocks noChangeArrowheads="1"/>
              </p:cNvSpPr>
              <p:nvPr/>
            </p:nvSpPr>
            <p:spPr bwMode="auto">
              <a:xfrm>
                <a:off x="7185443" y="2507476"/>
                <a:ext cx="1247466" cy="1247466"/>
              </a:xfrm>
              <a:prstGeom prst="ellipse">
                <a:avLst/>
              </a:prstGeom>
              <a:solidFill>
                <a:srgbClr val="968C6D"/>
              </a:solidFill>
              <a:ln w="28575" algn="ctr">
                <a:solidFill>
                  <a:schemeClr val="bg1"/>
                </a:solidFill>
                <a:round/>
                <a:headEnd/>
                <a:tailEnd/>
              </a:ln>
              <a:effectLst/>
            </p:spPr>
            <p:txBody>
              <a:bodyPr wrap="none" lIns="0" tIns="0" rIns="0" bIns="0" anchor="ctr"/>
              <a:lstStyle>
                <a:defPPr>
                  <a:defRPr lang="en-GB"/>
                </a:defPPr>
                <a:lvl1pPr algn="l" rtl="0" fontAlgn="base">
                  <a:spcBef>
                    <a:spcPct val="0"/>
                  </a:spcBef>
                  <a:spcAft>
                    <a:spcPct val="0"/>
                  </a:spcAft>
                  <a:defRPr sz="1200" kern="1200">
                    <a:solidFill>
                      <a:schemeClr val="bg2"/>
                    </a:solidFill>
                    <a:latin typeface="Arial" charset="0"/>
                    <a:ea typeface="+mn-ea"/>
                    <a:cs typeface="+mn-cs"/>
                  </a:defRPr>
                </a:lvl1pPr>
                <a:lvl2pPr marL="457200" algn="l" rtl="0" fontAlgn="base">
                  <a:spcBef>
                    <a:spcPct val="0"/>
                  </a:spcBef>
                  <a:spcAft>
                    <a:spcPct val="0"/>
                  </a:spcAft>
                  <a:defRPr sz="1200" kern="1200">
                    <a:solidFill>
                      <a:schemeClr val="bg2"/>
                    </a:solidFill>
                    <a:latin typeface="Arial" charset="0"/>
                    <a:ea typeface="+mn-ea"/>
                    <a:cs typeface="+mn-cs"/>
                  </a:defRPr>
                </a:lvl2pPr>
                <a:lvl3pPr marL="914400" algn="l" rtl="0" fontAlgn="base">
                  <a:spcBef>
                    <a:spcPct val="0"/>
                  </a:spcBef>
                  <a:spcAft>
                    <a:spcPct val="0"/>
                  </a:spcAft>
                  <a:defRPr sz="1200" kern="1200">
                    <a:solidFill>
                      <a:schemeClr val="bg2"/>
                    </a:solidFill>
                    <a:latin typeface="Arial" charset="0"/>
                    <a:ea typeface="+mn-ea"/>
                    <a:cs typeface="+mn-cs"/>
                  </a:defRPr>
                </a:lvl3pPr>
                <a:lvl4pPr marL="1371600" algn="l" rtl="0" fontAlgn="base">
                  <a:spcBef>
                    <a:spcPct val="0"/>
                  </a:spcBef>
                  <a:spcAft>
                    <a:spcPct val="0"/>
                  </a:spcAft>
                  <a:defRPr sz="1200" kern="1200">
                    <a:solidFill>
                      <a:schemeClr val="bg2"/>
                    </a:solidFill>
                    <a:latin typeface="Arial" charset="0"/>
                    <a:ea typeface="+mn-ea"/>
                    <a:cs typeface="+mn-cs"/>
                  </a:defRPr>
                </a:lvl4pPr>
                <a:lvl5pPr marL="1828800" algn="l" rtl="0" fontAlgn="base">
                  <a:spcBef>
                    <a:spcPct val="0"/>
                  </a:spcBef>
                  <a:spcAft>
                    <a:spcPct val="0"/>
                  </a:spcAft>
                  <a:defRPr sz="1200" kern="1200">
                    <a:solidFill>
                      <a:schemeClr val="bg2"/>
                    </a:solidFill>
                    <a:latin typeface="Arial" charset="0"/>
                    <a:ea typeface="+mn-ea"/>
                    <a:cs typeface="+mn-cs"/>
                  </a:defRPr>
                </a:lvl5pPr>
                <a:lvl6pPr marL="2286000" algn="l" defTabSz="914400" rtl="0" eaLnBrk="1" latinLnBrk="0" hangingPunct="1">
                  <a:defRPr sz="1200" kern="1200">
                    <a:solidFill>
                      <a:schemeClr val="bg2"/>
                    </a:solidFill>
                    <a:latin typeface="Arial" charset="0"/>
                    <a:ea typeface="+mn-ea"/>
                    <a:cs typeface="+mn-cs"/>
                  </a:defRPr>
                </a:lvl6pPr>
                <a:lvl7pPr marL="2743200" algn="l" defTabSz="914400" rtl="0" eaLnBrk="1" latinLnBrk="0" hangingPunct="1">
                  <a:defRPr sz="1200" kern="1200">
                    <a:solidFill>
                      <a:schemeClr val="bg2"/>
                    </a:solidFill>
                    <a:latin typeface="Arial" charset="0"/>
                    <a:ea typeface="+mn-ea"/>
                    <a:cs typeface="+mn-cs"/>
                  </a:defRPr>
                </a:lvl7pPr>
                <a:lvl8pPr marL="3200400" algn="l" defTabSz="914400" rtl="0" eaLnBrk="1" latinLnBrk="0" hangingPunct="1">
                  <a:defRPr sz="1200" kern="1200">
                    <a:solidFill>
                      <a:schemeClr val="bg2"/>
                    </a:solidFill>
                    <a:latin typeface="Arial" charset="0"/>
                    <a:ea typeface="+mn-ea"/>
                    <a:cs typeface="+mn-cs"/>
                  </a:defRPr>
                </a:lvl8pPr>
                <a:lvl9pPr marL="3657600" algn="l" defTabSz="914400" rtl="0" eaLnBrk="1" latinLnBrk="0" hangingPunct="1">
                  <a:defRPr sz="1200" kern="1200">
                    <a:solidFill>
                      <a:schemeClr val="bg2"/>
                    </a:solidFill>
                    <a:latin typeface="Arial" charset="0"/>
                    <a:ea typeface="+mn-ea"/>
                    <a:cs typeface="+mn-cs"/>
                  </a:defRPr>
                </a:lvl9pPr>
              </a:lstStyle>
              <a:p>
                <a:pPr algn="ctr">
                  <a:buSzPct val="90000"/>
                </a:pPr>
                <a:r>
                  <a:rPr lang="en-GB" sz="3200" b="1" i="1" dirty="0" smtClean="0">
                    <a:latin typeface="+mj-lt"/>
                    <a:cs typeface="Arial" charset="0"/>
                  </a:rPr>
                  <a:t>6</a:t>
                </a:r>
                <a:endParaRPr lang="en-GB" sz="3200" b="1" i="1" dirty="0">
                  <a:latin typeface="+mj-lt"/>
                  <a:cs typeface="Arial" charset="0"/>
                </a:endParaRPr>
              </a:p>
            </p:txBody>
          </p:sp>
        </p:grpSp>
      </p:grpSp>
    </p:spTree>
    <p:custDataLst>
      <p:tags r:id="rId1"/>
    </p:custDataLst>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652560" y="1579931"/>
            <a:ext cx="5381892" cy="5333801"/>
            <a:chOff x="2652560" y="1579931"/>
            <a:chExt cx="5381892" cy="5333801"/>
          </a:xfrm>
        </p:grpSpPr>
        <p:grpSp>
          <p:nvGrpSpPr>
            <p:cNvPr id="145" name="Group 144"/>
            <p:cNvGrpSpPr/>
            <p:nvPr/>
          </p:nvGrpSpPr>
          <p:grpSpPr>
            <a:xfrm>
              <a:off x="2652560" y="1579931"/>
              <a:ext cx="5381892" cy="5333801"/>
              <a:chOff x="234637" y="124515"/>
              <a:chExt cx="9897899" cy="9809455"/>
            </a:xfrm>
          </p:grpSpPr>
          <p:sp>
            <p:nvSpPr>
              <p:cNvPr id="146" name="Regular Pentagon 20"/>
              <p:cNvSpPr/>
              <p:nvPr/>
            </p:nvSpPr>
            <p:spPr bwMode="ltGray">
              <a:xfrm rot="10800000">
                <a:off x="3570264" y="124515"/>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8" name="Regular Pentagon 20"/>
              <p:cNvSpPr/>
              <p:nvPr/>
            </p:nvSpPr>
            <p:spPr bwMode="ltGray">
              <a:xfrm rot="7682181">
                <a:off x="1541466" y="1166153"/>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9" name="Regular Pentagon 20"/>
              <p:cNvSpPr/>
              <p:nvPr/>
            </p:nvSpPr>
            <p:spPr bwMode="ltGray">
              <a:xfrm rot="4585039">
                <a:off x="1062224" y="3313308"/>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52" name="Regular Pentagon 20"/>
              <p:cNvSpPr/>
              <p:nvPr/>
            </p:nvSpPr>
            <p:spPr bwMode="ltGray">
              <a:xfrm rot="1500156">
                <a:off x="2449335" y="5031940"/>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53" name="Regular Pentagon 20"/>
              <p:cNvSpPr/>
              <p:nvPr/>
            </p:nvSpPr>
            <p:spPr bwMode="ltGray">
              <a:xfrm rot="20099844" flipH="1">
                <a:off x="4695662" y="5031940"/>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55" name="Regular Pentagon 20"/>
              <p:cNvSpPr/>
              <p:nvPr/>
            </p:nvSpPr>
            <p:spPr bwMode="ltGray">
              <a:xfrm rot="13917819" flipH="1">
                <a:off x="5601278" y="1166151"/>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56" name="Regular Pentagon 20"/>
              <p:cNvSpPr/>
              <p:nvPr/>
            </p:nvSpPr>
            <p:spPr bwMode="ltGray">
              <a:xfrm rot="17014961" flipH="1">
                <a:off x="6058093" y="3313308"/>
                <a:ext cx="3246856" cy="4902030"/>
              </a:xfrm>
              <a:custGeom>
                <a:avLst/>
                <a:gdLst>
                  <a:gd name="connsiteX0" fmla="*/ 3 w 3246861"/>
                  <a:gd name="connsiteY0" fmla="*/ 768964 h 2013178"/>
                  <a:gd name="connsiteX1" fmla="*/ 1623431 w 3246861"/>
                  <a:gd name="connsiteY1" fmla="*/ 0 h 2013178"/>
                  <a:gd name="connsiteX2" fmla="*/ 3246858 w 3246861"/>
                  <a:gd name="connsiteY2" fmla="*/ 768964 h 2013178"/>
                  <a:gd name="connsiteX3" fmla="*/ 2626764 w 3246861"/>
                  <a:gd name="connsiteY3" fmla="*/ 2013173 h 2013178"/>
                  <a:gd name="connsiteX4" fmla="*/ 620097 w 3246861"/>
                  <a:gd name="connsiteY4" fmla="*/ 2013173 h 2013178"/>
                  <a:gd name="connsiteX5" fmla="*/ 3 w 3246861"/>
                  <a:gd name="connsiteY5" fmla="*/ 768964 h 2013178"/>
                  <a:gd name="connsiteX0" fmla="*/ 0 w 3246855"/>
                  <a:gd name="connsiteY0" fmla="*/ 768964 h 2013173"/>
                  <a:gd name="connsiteX1" fmla="*/ 1623428 w 3246855"/>
                  <a:gd name="connsiteY1" fmla="*/ 0 h 2013173"/>
                  <a:gd name="connsiteX2" fmla="*/ 3246855 w 3246855"/>
                  <a:gd name="connsiteY2" fmla="*/ 768964 h 2013173"/>
                  <a:gd name="connsiteX3" fmla="*/ 2756234 w 3246855"/>
                  <a:gd name="connsiteY3" fmla="*/ 2013173 h 2013173"/>
                  <a:gd name="connsiteX4" fmla="*/ 620094 w 3246855"/>
                  <a:gd name="connsiteY4" fmla="*/ 2013173 h 2013173"/>
                  <a:gd name="connsiteX5" fmla="*/ 0 w 3246855"/>
                  <a:gd name="connsiteY5" fmla="*/ 768964 h 2013173"/>
                  <a:gd name="connsiteX0" fmla="*/ 0 w 3246855"/>
                  <a:gd name="connsiteY0" fmla="*/ 768964 h 2021265"/>
                  <a:gd name="connsiteX1" fmla="*/ 1623428 w 3246855"/>
                  <a:gd name="connsiteY1" fmla="*/ 0 h 2021265"/>
                  <a:gd name="connsiteX2" fmla="*/ 3246855 w 3246855"/>
                  <a:gd name="connsiteY2" fmla="*/ 768964 h 2021265"/>
                  <a:gd name="connsiteX3" fmla="*/ 2756234 w 3246855"/>
                  <a:gd name="connsiteY3" fmla="*/ 2013173 h 2021265"/>
                  <a:gd name="connsiteX4" fmla="*/ 474437 w 3246855"/>
                  <a:gd name="connsiteY4" fmla="*/ 2021265 h 2021265"/>
                  <a:gd name="connsiteX5" fmla="*/ 0 w 3246855"/>
                  <a:gd name="connsiteY5" fmla="*/ 768964 h 2021265"/>
                  <a:gd name="connsiteX0" fmla="*/ 0 w 3246855"/>
                  <a:gd name="connsiteY0" fmla="*/ 3649729 h 4902030"/>
                  <a:gd name="connsiteX1" fmla="*/ 1631520 w 3246855"/>
                  <a:gd name="connsiteY1" fmla="*/ 0 h 4902030"/>
                  <a:gd name="connsiteX2" fmla="*/ 3246855 w 3246855"/>
                  <a:gd name="connsiteY2" fmla="*/ 3649729 h 4902030"/>
                  <a:gd name="connsiteX3" fmla="*/ 2756234 w 3246855"/>
                  <a:gd name="connsiteY3" fmla="*/ 4893938 h 4902030"/>
                  <a:gd name="connsiteX4" fmla="*/ 474437 w 3246855"/>
                  <a:gd name="connsiteY4" fmla="*/ 4902030 h 4902030"/>
                  <a:gd name="connsiteX5" fmla="*/ 0 w 3246855"/>
                  <a:gd name="connsiteY5" fmla="*/ 3649729 h 4902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6855" h="4902030">
                    <a:moveTo>
                      <a:pt x="0" y="3649729"/>
                    </a:moveTo>
                    <a:lnTo>
                      <a:pt x="1631520" y="0"/>
                    </a:lnTo>
                    <a:lnTo>
                      <a:pt x="3246855" y="3649729"/>
                    </a:lnTo>
                    <a:lnTo>
                      <a:pt x="2756234" y="4893938"/>
                    </a:lnTo>
                    <a:lnTo>
                      <a:pt x="474437" y="4902030"/>
                    </a:lnTo>
                    <a:lnTo>
                      <a:pt x="0" y="3649729"/>
                    </a:lnTo>
                    <a:close/>
                  </a:path>
                </a:pathLst>
              </a:cu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23" name="Oval 22"/>
            <p:cNvSpPr/>
            <p:nvPr/>
          </p:nvSpPr>
          <p:spPr bwMode="ltGray">
            <a:xfrm>
              <a:off x="3337841" y="2314322"/>
              <a:ext cx="4032000" cy="4032000"/>
            </a:xfrm>
            <a:prstGeom prst="ellipse">
              <a:avLst/>
            </a:prstGeom>
            <a:noFill/>
            <a:ln w="406400">
              <a:solidFill>
                <a:srgbClr val="FFFFFF">
                  <a:alpha val="30196"/>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4" name="Oval 23"/>
            <p:cNvSpPr/>
            <p:nvPr/>
          </p:nvSpPr>
          <p:spPr bwMode="ltGray">
            <a:xfrm>
              <a:off x="4549552" y="3544312"/>
              <a:ext cx="1527336" cy="1527336"/>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7" name="Oval 36"/>
            <p:cNvSpPr/>
            <p:nvPr/>
          </p:nvSpPr>
          <p:spPr bwMode="ltGray">
            <a:xfrm>
              <a:off x="4645646" y="3640406"/>
              <a:ext cx="1335148" cy="1335148"/>
            </a:xfrm>
            <a:prstGeom prst="ellipse">
              <a:avLst/>
            </a:prstGeom>
            <a:noFill/>
            <a:ln w="3175">
              <a:solidFill>
                <a:srgbClr val="968C6D"/>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Petals</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51</a:t>
            </a:fld>
            <a:endParaRPr lang="en-GB"/>
          </a:p>
        </p:txBody>
      </p:sp>
      <p:sp>
        <p:nvSpPr>
          <p:cNvPr id="15" name="TextBox 14"/>
          <p:cNvSpPr txBox="1"/>
          <p:nvPr/>
        </p:nvSpPr>
        <p:spPr>
          <a:xfrm rot="18414734">
            <a:off x="3208980" y="3007404"/>
            <a:ext cx="1908663" cy="802838"/>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16" name="TextBox 15"/>
          <p:cNvSpPr txBox="1"/>
          <p:nvPr/>
        </p:nvSpPr>
        <p:spPr>
          <a:xfrm rot="21542072">
            <a:off x="4392949" y="2425755"/>
            <a:ext cx="1908663" cy="802838"/>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18" name="TextBox 17"/>
          <p:cNvSpPr txBox="1"/>
          <p:nvPr/>
        </p:nvSpPr>
        <p:spPr>
          <a:xfrm rot="3154176">
            <a:off x="5593469" y="3023377"/>
            <a:ext cx="1908663" cy="802838"/>
          </a:xfrm>
          <a:prstGeom prst="rect">
            <a:avLst/>
          </a:prstGeom>
          <a:noFill/>
          <a:ln w="38100">
            <a:noFill/>
          </a:ln>
        </p:spPr>
        <p:txBody>
          <a:bodyPr vert="horz" wrap="square" lIns="0" tIns="0" rIns="0" bIns="0" rtlCol="0">
            <a:prstTxWarp prst="textArchUp">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19" name="TextBox 18"/>
          <p:cNvSpPr txBox="1"/>
          <p:nvPr/>
        </p:nvSpPr>
        <p:spPr>
          <a:xfrm rot="1520804">
            <a:off x="3664941" y="5471353"/>
            <a:ext cx="1908663" cy="802838"/>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20" name="TextBox 19"/>
          <p:cNvSpPr txBox="1"/>
          <p:nvPr/>
        </p:nvSpPr>
        <p:spPr>
          <a:xfrm rot="19981237">
            <a:off x="5137160" y="5471172"/>
            <a:ext cx="1908663" cy="802838"/>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21" name="TextBox 20"/>
          <p:cNvSpPr txBox="1"/>
          <p:nvPr/>
        </p:nvSpPr>
        <p:spPr>
          <a:xfrm rot="17028872">
            <a:off x="6047976" y="4360268"/>
            <a:ext cx="1908663" cy="802838"/>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25" name="TextBox 24"/>
          <p:cNvSpPr txBox="1"/>
          <p:nvPr/>
        </p:nvSpPr>
        <p:spPr>
          <a:xfrm rot="4653257">
            <a:off x="2743884" y="4314107"/>
            <a:ext cx="1908663" cy="802838"/>
          </a:xfrm>
          <a:prstGeom prst="rect">
            <a:avLst/>
          </a:prstGeom>
          <a:noFill/>
          <a:ln w="38100">
            <a:noFill/>
          </a:ln>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bg2"/>
                </a:solidFill>
                <a:latin typeface="Georgia" pitchFamily="18" charset="0"/>
              </a:rPr>
              <a:t>Heading / Title</a:t>
            </a:r>
          </a:p>
        </p:txBody>
      </p:sp>
      <p:sp>
        <p:nvSpPr>
          <p:cNvPr id="26" name="TextBox 25"/>
          <p:cNvSpPr txBox="1"/>
          <p:nvPr/>
        </p:nvSpPr>
        <p:spPr>
          <a:xfrm>
            <a:off x="4842644" y="4183434"/>
            <a:ext cx="954331" cy="245269"/>
          </a:xfrm>
          <a:prstGeom prst="rect">
            <a:avLst/>
          </a:prstGeom>
          <a:noFill/>
          <a:ln w="38100">
            <a:noFill/>
          </a:ln>
        </p:spPr>
        <p:txBody>
          <a:bodyPr vert="horz" wrap="square" lIns="0" tIns="0" rIns="0" bIns="0" rtlCol="0">
            <a:noAutofit/>
          </a:bodyPr>
          <a:lstStyle/>
          <a:p>
            <a:pPr indent="-274320" algn="ctr">
              <a:spcAft>
                <a:spcPts val="900"/>
              </a:spcAft>
            </a:pPr>
            <a:r>
              <a:rPr lang="en-GB" sz="1600" b="1" dirty="0" smtClean="0">
                <a:solidFill>
                  <a:srgbClr val="968C6D"/>
                </a:solidFill>
                <a:latin typeface="Georgia" pitchFamily="18" charset="0"/>
              </a:rPr>
              <a:t>Heading</a:t>
            </a:r>
          </a:p>
        </p:txBody>
      </p:sp>
      <p:sp>
        <p:nvSpPr>
          <p:cNvPr id="30" name="Rectangle 10"/>
          <p:cNvSpPr>
            <a:spLocks noChangeArrowheads="1"/>
          </p:cNvSpPr>
          <p:nvPr/>
        </p:nvSpPr>
        <p:spPr bwMode="auto">
          <a:xfrm>
            <a:off x="4986660" y="2666538"/>
            <a:ext cx="863984" cy="7540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r>
              <a:rPr lang="en-GB" sz="700" kern="0" dirty="0" err="1" smtClean="0">
                <a:solidFill>
                  <a:schemeClr val="bg2"/>
                </a:solidFill>
                <a:cs typeface="Arial" charset="0"/>
              </a:rPr>
              <a:t>consectetuer</a:t>
            </a:r>
            <a:r>
              <a:rPr lang="en-GB" sz="700" kern="0" dirty="0" smtClean="0">
                <a:solidFill>
                  <a:schemeClr val="bg2"/>
                </a:solidFill>
                <a:cs typeface="Arial" charset="0"/>
              </a:rPr>
              <a:t> </a:t>
            </a: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r>
              <a:rPr lang="en-GB" sz="700" kern="0" dirty="0" err="1" smtClean="0">
                <a:solidFill>
                  <a:schemeClr val="bg2"/>
                </a:solidFill>
                <a:cs typeface="Arial" charset="0"/>
              </a:rPr>
              <a:t>ut</a:t>
            </a:r>
            <a:r>
              <a:rPr lang="en-GB" sz="700" kern="0" dirty="0" smtClean="0">
                <a:solidFill>
                  <a:schemeClr val="bg2"/>
                </a:solidFill>
                <a:cs typeface="Arial" charset="0"/>
              </a:rPr>
              <a:t> </a:t>
            </a:r>
            <a:r>
              <a:rPr lang="en-GB" sz="700" kern="0" dirty="0" err="1" smtClean="0">
                <a:solidFill>
                  <a:schemeClr val="bg2"/>
                </a:solidFill>
                <a:cs typeface="Arial" charset="0"/>
              </a:rPr>
              <a:t>diam</a:t>
            </a:r>
            <a:r>
              <a:rPr lang="en-GB" sz="700" kern="0" dirty="0" smtClean="0">
                <a:solidFill>
                  <a:schemeClr val="bg2"/>
                </a:solidFill>
                <a:cs typeface="Arial" charset="0"/>
              </a:rPr>
              <a:t> </a:t>
            </a:r>
            <a:r>
              <a:rPr lang="fr-FR" sz="700" kern="0" dirty="0" err="1" smtClean="0">
                <a:solidFill>
                  <a:schemeClr val="bg2"/>
                </a:solidFill>
                <a:cs typeface="Arial" charset="0"/>
              </a:rPr>
              <a:t>ultricies</a:t>
            </a:r>
            <a:r>
              <a:rPr lang="fr-FR" sz="700" kern="0" dirty="0" smtClean="0">
                <a:solidFill>
                  <a:schemeClr val="bg2"/>
                </a:solidFill>
                <a:cs typeface="Arial" charset="0"/>
              </a:rPr>
              <a:t> </a:t>
            </a:r>
            <a:r>
              <a:rPr lang="fr-FR" sz="700" kern="0" dirty="0" err="1" smtClean="0">
                <a:solidFill>
                  <a:schemeClr val="bg2"/>
                </a:solidFill>
                <a:cs typeface="Arial" charset="0"/>
              </a:rPr>
              <a:t>noln</a:t>
            </a:r>
            <a:r>
              <a:rPr lang="fr-FR" sz="700" kern="0" dirty="0" smtClean="0">
                <a:solidFill>
                  <a:schemeClr val="bg2"/>
                </a:solidFill>
                <a:cs typeface="Arial" charset="0"/>
              </a:rPr>
              <a:t>,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t>
            </a:r>
            <a:br>
              <a:rPr lang="fr-FR" sz="700" kern="0" dirty="0" smtClean="0">
                <a:solidFill>
                  <a:schemeClr val="bg2"/>
                </a:solidFill>
                <a:cs typeface="Arial" charset="0"/>
              </a:rPr>
            </a:br>
            <a:r>
              <a:rPr lang="fr-FR" sz="700" kern="0" dirty="0" smtClean="0">
                <a:solidFill>
                  <a:schemeClr val="bg2"/>
                </a:solidFill>
                <a:cs typeface="Arial" charset="0"/>
              </a:rPr>
              <a:t>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1" name="Rectangle 10"/>
          <p:cNvSpPr>
            <a:spLocks noChangeArrowheads="1"/>
          </p:cNvSpPr>
          <p:nvPr/>
        </p:nvSpPr>
        <p:spPr bwMode="auto">
          <a:xfrm rot="18422960">
            <a:off x="3947597" y="3108966"/>
            <a:ext cx="841580" cy="7540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r>
              <a:rPr lang="en-GB" sz="700" kern="0" dirty="0" err="1" smtClean="0">
                <a:solidFill>
                  <a:schemeClr val="bg2"/>
                </a:solidFill>
                <a:cs typeface="Arial" charset="0"/>
              </a:rPr>
              <a:t>consectetuer</a:t>
            </a:r>
            <a:r>
              <a:rPr lang="en-GB" sz="700" kern="0" dirty="0" smtClean="0">
                <a:solidFill>
                  <a:schemeClr val="bg2"/>
                </a:solidFill>
                <a:cs typeface="Arial" charset="0"/>
              </a:rPr>
              <a:t> </a:t>
            </a: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r>
              <a:rPr lang="en-GB" sz="700" kern="0" dirty="0" err="1" smtClean="0">
                <a:solidFill>
                  <a:schemeClr val="bg2"/>
                </a:solidFill>
                <a:cs typeface="Arial" charset="0"/>
              </a:rPr>
              <a:t>ut</a:t>
            </a:r>
            <a:r>
              <a:rPr lang="en-GB" sz="700" kern="0" dirty="0" smtClean="0">
                <a:solidFill>
                  <a:schemeClr val="bg2"/>
                </a:solidFill>
                <a:cs typeface="Arial" charset="0"/>
              </a:rPr>
              <a:t> </a:t>
            </a:r>
            <a:r>
              <a:rPr lang="en-GB" sz="700" kern="0" dirty="0" err="1" smtClean="0">
                <a:solidFill>
                  <a:schemeClr val="bg2"/>
                </a:solidFill>
                <a:cs typeface="Arial" charset="0"/>
              </a:rPr>
              <a:t>diam</a:t>
            </a:r>
            <a:r>
              <a:rPr lang="en-GB" sz="700" kern="0" dirty="0" smtClean="0">
                <a:solidFill>
                  <a:schemeClr val="bg2"/>
                </a:solidFill>
                <a:cs typeface="Arial" charset="0"/>
              </a:rPr>
              <a:t> </a:t>
            </a:r>
            <a:r>
              <a:rPr lang="fr-FR" sz="700" kern="0" dirty="0" err="1" smtClean="0">
                <a:solidFill>
                  <a:schemeClr val="bg2"/>
                </a:solidFill>
                <a:cs typeface="Arial" charset="0"/>
              </a:rPr>
              <a:t>ultricies</a:t>
            </a:r>
            <a:r>
              <a:rPr lang="fr-FR" sz="700" kern="0" dirty="0" smtClean="0">
                <a:solidFill>
                  <a:schemeClr val="bg2"/>
                </a:solidFill>
                <a:cs typeface="Arial" charset="0"/>
              </a:rPr>
              <a:t> non,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t>
            </a:r>
            <a:br>
              <a:rPr lang="fr-FR" sz="700" kern="0" dirty="0" smtClean="0">
                <a:solidFill>
                  <a:schemeClr val="bg2"/>
                </a:solidFill>
                <a:cs typeface="Arial" charset="0"/>
              </a:rPr>
            </a:br>
            <a:r>
              <a:rPr lang="fr-FR" sz="700" kern="0" dirty="0" smtClean="0">
                <a:solidFill>
                  <a:schemeClr val="bg2"/>
                </a:solidFill>
                <a:cs typeface="Arial" charset="0"/>
              </a:rPr>
              <a:t>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2" name="Rectangle 10"/>
          <p:cNvSpPr>
            <a:spLocks noChangeArrowheads="1"/>
          </p:cNvSpPr>
          <p:nvPr/>
        </p:nvSpPr>
        <p:spPr bwMode="auto">
          <a:xfrm rot="3079003">
            <a:off x="6036284" y="3254492"/>
            <a:ext cx="805296" cy="75405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r>
              <a:rPr lang="en-GB" sz="700" kern="0" dirty="0" err="1" smtClean="0">
                <a:solidFill>
                  <a:schemeClr val="bg2"/>
                </a:solidFill>
                <a:cs typeface="Arial" charset="0"/>
              </a:rPr>
              <a:t>consectetuer</a:t>
            </a:r>
            <a:r>
              <a:rPr lang="en-GB" sz="700" kern="0" dirty="0" smtClean="0">
                <a:solidFill>
                  <a:schemeClr val="bg2"/>
                </a:solidFill>
                <a:cs typeface="Arial" charset="0"/>
              </a:rPr>
              <a:t> </a:t>
            </a: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r>
              <a:rPr lang="en-GB" sz="700" kern="0" dirty="0" err="1" smtClean="0">
                <a:solidFill>
                  <a:schemeClr val="bg2"/>
                </a:solidFill>
                <a:cs typeface="Arial" charset="0"/>
              </a:rPr>
              <a:t>ut</a:t>
            </a:r>
            <a:r>
              <a:rPr lang="en-GB" sz="700" kern="0" dirty="0" smtClean="0">
                <a:solidFill>
                  <a:schemeClr val="bg2"/>
                </a:solidFill>
                <a:cs typeface="Arial" charset="0"/>
              </a:rPr>
              <a:t> </a:t>
            </a:r>
            <a:r>
              <a:rPr lang="en-GB" sz="700" kern="0" dirty="0" err="1" smtClean="0">
                <a:solidFill>
                  <a:schemeClr val="bg2"/>
                </a:solidFill>
                <a:cs typeface="Arial" charset="0"/>
              </a:rPr>
              <a:t>diam</a:t>
            </a:r>
            <a:r>
              <a:rPr lang="en-GB" sz="700" kern="0" dirty="0" smtClean="0">
                <a:solidFill>
                  <a:schemeClr val="bg2"/>
                </a:solidFill>
                <a:cs typeface="Arial" charset="0"/>
              </a:rPr>
              <a:t> </a:t>
            </a:r>
            <a:r>
              <a:rPr lang="fr-FR" sz="700" kern="0" dirty="0" err="1" smtClean="0">
                <a:solidFill>
                  <a:schemeClr val="bg2"/>
                </a:solidFill>
                <a:cs typeface="Arial" charset="0"/>
              </a:rPr>
              <a:t>ultricies</a:t>
            </a:r>
            <a:r>
              <a:rPr lang="fr-FR" sz="700" kern="0" dirty="0" smtClean="0">
                <a:solidFill>
                  <a:schemeClr val="bg2"/>
                </a:solidFill>
                <a:cs typeface="Arial" charset="0"/>
              </a:rPr>
              <a:t> non,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t>
            </a:r>
            <a:br>
              <a:rPr lang="fr-FR" sz="700" kern="0" dirty="0" smtClean="0">
                <a:solidFill>
                  <a:schemeClr val="bg2"/>
                </a:solidFill>
                <a:cs typeface="Arial" charset="0"/>
              </a:rPr>
            </a:br>
            <a:r>
              <a:rPr lang="fr-FR" sz="700" kern="0" dirty="0" smtClean="0">
                <a:solidFill>
                  <a:schemeClr val="bg2"/>
                </a:solidFill>
                <a:cs typeface="Arial" charset="0"/>
              </a:rPr>
              <a:t>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3" name="Rectangle 10"/>
          <p:cNvSpPr>
            <a:spLocks noChangeArrowheads="1"/>
          </p:cNvSpPr>
          <p:nvPr/>
        </p:nvSpPr>
        <p:spPr bwMode="auto">
          <a:xfrm rot="1521502">
            <a:off x="4492178" y="5067621"/>
            <a:ext cx="752530"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consectetuer</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br>
              <a:rPr lang="en-GB" sz="700" kern="0" dirty="0" smtClean="0">
                <a:solidFill>
                  <a:schemeClr val="bg2"/>
                </a:solidFill>
                <a:cs typeface="Arial" charset="0"/>
              </a:rPr>
            </a:br>
            <a:r>
              <a:rPr lang="en-GB" sz="700" kern="0" dirty="0" err="1" smtClean="0">
                <a:solidFill>
                  <a:schemeClr val="bg2"/>
                </a:solidFill>
                <a:cs typeface="Arial" charset="0"/>
              </a:rPr>
              <a:t>ut</a:t>
            </a:r>
            <a:r>
              <a:rPr lang="en-GB" sz="700" kern="0" dirty="0" smtClean="0">
                <a:solidFill>
                  <a:schemeClr val="bg2"/>
                </a:solidFill>
                <a:cs typeface="Arial" charset="0"/>
              </a:rPr>
              <a:t> </a:t>
            </a:r>
            <a:r>
              <a:rPr lang="en-GB" sz="700" kern="0" dirty="0" err="1" smtClean="0">
                <a:solidFill>
                  <a:schemeClr val="bg2"/>
                </a:solidFill>
                <a:cs typeface="Arial" charset="0"/>
              </a:rPr>
              <a:t>diam</a:t>
            </a:r>
            <a:r>
              <a:rPr lang="en-GB" sz="700" kern="0" dirty="0" smtClean="0">
                <a:solidFill>
                  <a:schemeClr val="bg2"/>
                </a:solidFill>
                <a:cs typeface="Arial" charset="0"/>
              </a:rPr>
              <a:t> </a:t>
            </a:r>
            <a:r>
              <a:rPr lang="fr-FR" sz="700" kern="0" dirty="0" err="1" smtClean="0">
                <a:solidFill>
                  <a:schemeClr val="bg2"/>
                </a:solidFill>
                <a:cs typeface="Arial" charset="0"/>
              </a:rPr>
              <a:t>ultricies</a:t>
            </a:r>
            <a:r>
              <a:rPr lang="fr-FR" sz="700" kern="0" dirty="0" smtClean="0">
                <a:solidFill>
                  <a:schemeClr val="bg2"/>
                </a:solidFill>
                <a:cs typeface="Arial" charset="0"/>
              </a:rPr>
              <a:t> non,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4" name="Rectangle 10"/>
          <p:cNvSpPr>
            <a:spLocks noChangeArrowheads="1"/>
          </p:cNvSpPr>
          <p:nvPr/>
        </p:nvSpPr>
        <p:spPr bwMode="auto">
          <a:xfrm rot="19985533">
            <a:off x="5606325" y="4925894"/>
            <a:ext cx="721436" cy="96949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consectetuer</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br>
              <a:rPr lang="en-GB" sz="700" kern="0" dirty="0" smtClean="0">
                <a:solidFill>
                  <a:schemeClr val="bg2"/>
                </a:solidFill>
                <a:cs typeface="Arial" charset="0"/>
              </a:rPr>
            </a:br>
            <a:r>
              <a:rPr lang="en-GB" sz="700" kern="0" dirty="0" err="1" smtClean="0">
                <a:solidFill>
                  <a:schemeClr val="bg2"/>
                </a:solidFill>
                <a:cs typeface="Arial" charset="0"/>
              </a:rPr>
              <a:t>ut</a:t>
            </a:r>
            <a:r>
              <a:rPr lang="en-GB" sz="700" kern="0" dirty="0" smtClean="0">
                <a:solidFill>
                  <a:schemeClr val="bg2"/>
                </a:solidFill>
                <a:cs typeface="Arial" charset="0"/>
              </a:rPr>
              <a:t> </a:t>
            </a:r>
            <a:r>
              <a:rPr lang="en-GB" sz="700" kern="0" dirty="0" err="1" smtClean="0">
                <a:solidFill>
                  <a:schemeClr val="bg2"/>
                </a:solidFill>
                <a:cs typeface="Arial" charset="0"/>
              </a:rPr>
              <a:t>diam</a:t>
            </a:r>
            <a:r>
              <a:rPr lang="en-GB" sz="700" kern="0" dirty="0" smtClean="0">
                <a:solidFill>
                  <a:schemeClr val="bg2"/>
                </a:solidFill>
                <a:cs typeface="Arial" charset="0"/>
              </a:rPr>
              <a:t> </a:t>
            </a:r>
            <a:r>
              <a:rPr lang="fr-FR" sz="700" kern="0" dirty="0" err="1" smtClean="0">
                <a:solidFill>
                  <a:schemeClr val="bg2"/>
                </a:solidFill>
                <a:cs typeface="Arial" charset="0"/>
              </a:rPr>
              <a:t>ultricies</a:t>
            </a:r>
            <a:r>
              <a:rPr lang="fr-FR" sz="700" kern="0" dirty="0" smtClean="0">
                <a:solidFill>
                  <a:schemeClr val="bg2"/>
                </a:solidFill>
                <a:cs typeface="Arial" charset="0"/>
              </a:rPr>
              <a:t> non,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5" name="Rectangle 10"/>
          <p:cNvSpPr>
            <a:spLocks noChangeArrowheads="1"/>
          </p:cNvSpPr>
          <p:nvPr/>
        </p:nvSpPr>
        <p:spPr bwMode="auto">
          <a:xfrm rot="15452971">
            <a:off x="3797328" y="4116683"/>
            <a:ext cx="677082" cy="969496"/>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consectetuer</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r>
              <a:rPr lang="fr-FR" sz="700" kern="0" dirty="0" smtClean="0">
                <a:solidFill>
                  <a:schemeClr val="bg2"/>
                </a:solidFill>
                <a:cs typeface="Arial" charset="0"/>
              </a:rPr>
              <a:t>non,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6" name="Rectangle 10"/>
          <p:cNvSpPr>
            <a:spLocks noChangeArrowheads="1"/>
          </p:cNvSpPr>
          <p:nvPr/>
        </p:nvSpPr>
        <p:spPr bwMode="auto">
          <a:xfrm rot="17216355">
            <a:off x="6171549" y="4116242"/>
            <a:ext cx="809411" cy="86177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700" kern="0" dirty="0" err="1" smtClean="0">
                <a:solidFill>
                  <a:schemeClr val="bg2"/>
                </a:solidFill>
                <a:cs typeface="Arial" charset="0"/>
              </a:rPr>
              <a:t>Mauris</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consectetuer</a:t>
            </a:r>
            <a:r>
              <a:rPr lang="en-GB" sz="700" kern="0" dirty="0" smtClean="0">
                <a:solidFill>
                  <a:schemeClr val="bg2"/>
                </a:solidFill>
                <a:cs typeface="Arial" charset="0"/>
              </a:rPr>
              <a:t> </a:t>
            </a:r>
            <a:br>
              <a:rPr lang="en-GB" sz="700" kern="0" dirty="0" smtClean="0">
                <a:solidFill>
                  <a:schemeClr val="bg2"/>
                </a:solidFill>
                <a:cs typeface="Arial" charset="0"/>
              </a:rPr>
            </a:br>
            <a:r>
              <a:rPr lang="en-GB" sz="700" kern="0" dirty="0" err="1" smtClean="0">
                <a:solidFill>
                  <a:schemeClr val="bg2"/>
                </a:solidFill>
                <a:cs typeface="Arial" charset="0"/>
              </a:rPr>
              <a:t>ullamcorper</a:t>
            </a:r>
            <a:r>
              <a:rPr lang="en-GB" sz="700" kern="0" dirty="0" smtClean="0">
                <a:solidFill>
                  <a:schemeClr val="bg2"/>
                </a:solidFill>
                <a:cs typeface="Arial" charset="0"/>
              </a:rPr>
              <a:t> quam. </a:t>
            </a:r>
            <a:r>
              <a:rPr lang="en-GB" sz="700" kern="0" dirty="0" err="1" smtClean="0">
                <a:solidFill>
                  <a:schemeClr val="bg2"/>
                </a:solidFill>
                <a:cs typeface="Arial" charset="0"/>
              </a:rPr>
              <a:t>Morbi</a:t>
            </a:r>
            <a:r>
              <a:rPr lang="en-GB" sz="700" kern="0" dirty="0" smtClean="0">
                <a:solidFill>
                  <a:schemeClr val="bg2"/>
                </a:solidFill>
                <a:cs typeface="Arial" charset="0"/>
              </a:rPr>
              <a:t> </a:t>
            </a:r>
            <a:r>
              <a:rPr lang="en-GB" sz="700" kern="0" dirty="0" err="1" smtClean="0">
                <a:solidFill>
                  <a:schemeClr val="bg2"/>
                </a:solidFill>
                <a:cs typeface="Arial" charset="0"/>
              </a:rPr>
              <a:t>tincidunt</a:t>
            </a:r>
            <a:r>
              <a:rPr lang="en-GB" sz="700" kern="0" dirty="0" smtClean="0">
                <a:solidFill>
                  <a:schemeClr val="bg2"/>
                </a:solidFill>
                <a:cs typeface="Arial" charset="0"/>
              </a:rPr>
              <a:t> mi </a:t>
            </a:r>
            <a:br>
              <a:rPr lang="en-GB" sz="700" kern="0" dirty="0" smtClean="0">
                <a:solidFill>
                  <a:schemeClr val="bg2"/>
                </a:solidFill>
                <a:cs typeface="Arial" charset="0"/>
              </a:rPr>
            </a:br>
            <a:r>
              <a:rPr lang="en-GB" sz="700" kern="0" dirty="0" err="1" smtClean="0">
                <a:solidFill>
                  <a:schemeClr val="bg2"/>
                </a:solidFill>
                <a:cs typeface="Arial" charset="0"/>
              </a:rPr>
              <a:t>ut</a:t>
            </a:r>
            <a:r>
              <a:rPr lang="en-GB" sz="700" kern="0" dirty="0" smtClean="0">
                <a:solidFill>
                  <a:schemeClr val="bg2"/>
                </a:solidFill>
                <a:cs typeface="Arial" charset="0"/>
              </a:rPr>
              <a:t> </a:t>
            </a:r>
            <a:r>
              <a:rPr lang="en-GB" sz="700" kern="0" dirty="0" err="1" smtClean="0">
                <a:solidFill>
                  <a:schemeClr val="bg2"/>
                </a:solidFill>
                <a:cs typeface="Arial" charset="0"/>
              </a:rPr>
              <a:t>diam</a:t>
            </a:r>
            <a:r>
              <a:rPr lang="en-GB" sz="700" kern="0" dirty="0" smtClean="0">
                <a:solidFill>
                  <a:schemeClr val="bg2"/>
                </a:solidFill>
                <a:cs typeface="Arial" charset="0"/>
              </a:rPr>
              <a:t> </a:t>
            </a:r>
            <a:r>
              <a:rPr lang="fr-FR" sz="700" kern="0" dirty="0" err="1" smtClean="0">
                <a:solidFill>
                  <a:schemeClr val="bg2"/>
                </a:solidFill>
                <a:cs typeface="Arial" charset="0"/>
              </a:rPr>
              <a:t>ultricies</a:t>
            </a:r>
            <a:r>
              <a:rPr lang="fr-FR" sz="700" kern="0" dirty="0" smtClean="0">
                <a:solidFill>
                  <a:schemeClr val="bg2"/>
                </a:solidFill>
                <a:cs typeface="Arial" charset="0"/>
              </a:rPr>
              <a:t> non, </a:t>
            </a:r>
            <a:r>
              <a:rPr lang="fr-FR" sz="700" kern="0" dirty="0" err="1" smtClean="0">
                <a:solidFill>
                  <a:schemeClr val="bg2"/>
                </a:solidFill>
                <a:cs typeface="Arial" charset="0"/>
              </a:rPr>
              <a:t>hendrerit</a:t>
            </a:r>
            <a:r>
              <a:rPr lang="fr-FR" sz="700" kern="0" dirty="0" smtClean="0">
                <a:solidFill>
                  <a:schemeClr val="bg2"/>
                </a:solidFill>
                <a:cs typeface="Arial" charset="0"/>
              </a:rPr>
              <a:t> </a:t>
            </a:r>
            <a:r>
              <a:rPr lang="fr-FR" sz="700" kern="0" dirty="0" err="1" smtClean="0">
                <a:solidFill>
                  <a:schemeClr val="bg2"/>
                </a:solidFill>
                <a:cs typeface="Arial" charset="0"/>
              </a:rPr>
              <a:t>quis</a:t>
            </a:r>
            <a:r>
              <a:rPr lang="fr-FR" sz="700" kern="0" dirty="0" smtClean="0">
                <a:solidFill>
                  <a:schemeClr val="bg2"/>
                </a:solidFill>
                <a:cs typeface="Arial" charset="0"/>
              </a:rPr>
              <a:t>, </a:t>
            </a:r>
            <a:r>
              <a:rPr lang="fr-FR" sz="700" kern="0" dirty="0" err="1" smtClean="0">
                <a:solidFill>
                  <a:schemeClr val="bg2"/>
                </a:solidFill>
                <a:cs typeface="Arial" charset="0"/>
              </a:rPr>
              <a:t>pellentesque</a:t>
            </a:r>
            <a:r>
              <a:rPr lang="fr-FR" sz="700" kern="0" dirty="0" smtClean="0">
                <a:solidFill>
                  <a:schemeClr val="bg2"/>
                </a:solidFill>
                <a:cs typeface="Arial" charset="0"/>
              </a:rPr>
              <a:t> a, </a:t>
            </a:r>
            <a:r>
              <a:rPr lang="fr-FR" sz="700" kern="0" dirty="0" err="1" smtClean="0">
                <a:solidFill>
                  <a:schemeClr val="bg2"/>
                </a:solidFill>
                <a:cs typeface="Arial" charset="0"/>
              </a:rPr>
              <a:t>eros</a:t>
            </a:r>
            <a:r>
              <a:rPr lang="fr-FR" sz="700" kern="0" dirty="0" smtClean="0">
                <a:solidFill>
                  <a:schemeClr val="bg2"/>
                </a:solidFill>
                <a:cs typeface="Arial" charset="0"/>
              </a:rPr>
              <a:t>. </a:t>
            </a:r>
            <a:endParaRPr lang="en-GB" sz="700" kern="0" dirty="0" smtClean="0">
              <a:solidFill>
                <a:schemeClr val="bg2"/>
              </a:solidFill>
              <a:cs typeface="Arial" charset="0"/>
            </a:endParaRPr>
          </a:p>
        </p:txBody>
      </p:sp>
      <p:sp>
        <p:nvSpPr>
          <p:cNvPr id="39" name="Freeform 4803"/>
          <p:cNvSpPr>
            <a:spLocks noEditPoints="1"/>
          </p:cNvSpPr>
          <p:nvPr/>
        </p:nvSpPr>
        <p:spPr bwMode="auto">
          <a:xfrm>
            <a:off x="5082781" y="1665659"/>
            <a:ext cx="460878" cy="335852"/>
          </a:xfrm>
          <a:custGeom>
            <a:avLst/>
            <a:gdLst>
              <a:gd name="T0" fmla="*/ 372 w 376"/>
              <a:gd name="T1" fmla="*/ 98 h 274"/>
              <a:gd name="T2" fmla="*/ 344 w 376"/>
              <a:gd name="T3" fmla="*/ 74 h 274"/>
              <a:gd name="T4" fmla="*/ 334 w 376"/>
              <a:gd name="T5" fmla="*/ 68 h 274"/>
              <a:gd name="T6" fmla="*/ 254 w 376"/>
              <a:gd name="T7" fmla="*/ 80 h 274"/>
              <a:gd name="T8" fmla="*/ 210 w 376"/>
              <a:gd name="T9" fmla="*/ 68 h 274"/>
              <a:gd name="T10" fmla="*/ 6 w 376"/>
              <a:gd name="T11" fmla="*/ 136 h 274"/>
              <a:gd name="T12" fmla="*/ 4 w 376"/>
              <a:gd name="T13" fmla="*/ 170 h 274"/>
              <a:gd name="T14" fmla="*/ 30 w 376"/>
              <a:gd name="T15" fmla="*/ 194 h 274"/>
              <a:gd name="T16" fmla="*/ 4 w 376"/>
              <a:gd name="T17" fmla="*/ 220 h 274"/>
              <a:gd name="T18" fmla="*/ 198 w 376"/>
              <a:gd name="T19" fmla="*/ 250 h 274"/>
              <a:gd name="T20" fmla="*/ 272 w 376"/>
              <a:gd name="T21" fmla="*/ 274 h 274"/>
              <a:gd name="T22" fmla="*/ 346 w 376"/>
              <a:gd name="T23" fmla="*/ 246 h 274"/>
              <a:gd name="T24" fmla="*/ 322 w 376"/>
              <a:gd name="T25" fmla="*/ 252 h 274"/>
              <a:gd name="T26" fmla="*/ 220 w 376"/>
              <a:gd name="T27" fmla="*/ 252 h 274"/>
              <a:gd name="T28" fmla="*/ 196 w 376"/>
              <a:gd name="T29" fmla="*/ 232 h 274"/>
              <a:gd name="T30" fmla="*/ 148 w 376"/>
              <a:gd name="T31" fmla="*/ 234 h 274"/>
              <a:gd name="T32" fmla="*/ 200 w 376"/>
              <a:gd name="T33" fmla="*/ 220 h 274"/>
              <a:gd name="T34" fmla="*/ 300 w 376"/>
              <a:gd name="T35" fmla="*/ 236 h 274"/>
              <a:gd name="T36" fmla="*/ 346 w 376"/>
              <a:gd name="T37" fmla="*/ 196 h 274"/>
              <a:gd name="T38" fmla="*/ 308 w 376"/>
              <a:gd name="T39" fmla="*/ 220 h 274"/>
              <a:gd name="T40" fmla="*/ 210 w 376"/>
              <a:gd name="T41" fmla="*/ 210 h 274"/>
              <a:gd name="T42" fmla="*/ 196 w 376"/>
              <a:gd name="T43" fmla="*/ 196 h 274"/>
              <a:gd name="T44" fmla="*/ 150 w 376"/>
              <a:gd name="T45" fmla="*/ 200 h 274"/>
              <a:gd name="T46" fmla="*/ 202 w 376"/>
              <a:gd name="T47" fmla="*/ 184 h 274"/>
              <a:gd name="T48" fmla="*/ 318 w 376"/>
              <a:gd name="T49" fmla="*/ 196 h 274"/>
              <a:gd name="T50" fmla="*/ 374 w 376"/>
              <a:gd name="T51" fmla="*/ 162 h 274"/>
              <a:gd name="T52" fmla="*/ 374 w 376"/>
              <a:gd name="T53" fmla="*/ 130 h 274"/>
              <a:gd name="T54" fmla="*/ 248 w 376"/>
              <a:gd name="T55" fmla="*/ 94 h 274"/>
              <a:gd name="T56" fmla="*/ 342 w 376"/>
              <a:gd name="T57" fmla="*/ 78 h 274"/>
              <a:gd name="T58" fmla="*/ 334 w 376"/>
              <a:gd name="T59" fmla="*/ 104 h 274"/>
              <a:gd name="T60" fmla="*/ 238 w 376"/>
              <a:gd name="T61" fmla="*/ 114 h 274"/>
              <a:gd name="T62" fmla="*/ 200 w 376"/>
              <a:gd name="T63" fmla="*/ 96 h 274"/>
              <a:gd name="T64" fmla="*/ 202 w 376"/>
              <a:gd name="T65" fmla="*/ 114 h 274"/>
              <a:gd name="T66" fmla="*/ 294 w 376"/>
              <a:gd name="T67" fmla="*/ 130 h 274"/>
              <a:gd name="T68" fmla="*/ 346 w 376"/>
              <a:gd name="T69" fmla="*/ 124 h 274"/>
              <a:gd name="T70" fmla="*/ 338 w 376"/>
              <a:gd name="T71" fmla="*/ 136 h 274"/>
              <a:gd name="T72" fmla="*/ 272 w 376"/>
              <a:gd name="T73" fmla="*/ 152 h 274"/>
              <a:gd name="T74" fmla="*/ 214 w 376"/>
              <a:gd name="T75" fmla="*/ 142 h 274"/>
              <a:gd name="T76" fmla="*/ 198 w 376"/>
              <a:gd name="T77" fmla="*/ 118 h 274"/>
              <a:gd name="T78" fmla="*/ 134 w 376"/>
              <a:gd name="T79" fmla="*/ 150 h 274"/>
              <a:gd name="T80" fmla="*/ 100 w 376"/>
              <a:gd name="T81" fmla="*/ 136 h 274"/>
              <a:gd name="T82" fmla="*/ 158 w 376"/>
              <a:gd name="T83" fmla="*/ 128 h 274"/>
              <a:gd name="T84" fmla="*/ 162 w 376"/>
              <a:gd name="T85" fmla="*/ 144 h 274"/>
              <a:gd name="T86" fmla="*/ 346 w 376"/>
              <a:gd name="T87" fmla="*/ 162 h 274"/>
              <a:gd name="T88" fmla="*/ 342 w 376"/>
              <a:gd name="T89" fmla="*/ 168 h 274"/>
              <a:gd name="T90" fmla="*/ 322 w 376"/>
              <a:gd name="T91" fmla="*/ 180 h 274"/>
              <a:gd name="T92" fmla="*/ 220 w 376"/>
              <a:gd name="T93" fmla="*/ 180 h 274"/>
              <a:gd name="T94" fmla="*/ 200 w 376"/>
              <a:gd name="T95" fmla="*/ 168 h 274"/>
              <a:gd name="T96" fmla="*/ 198 w 376"/>
              <a:gd name="T97" fmla="*/ 154 h 274"/>
              <a:gd name="T98" fmla="*/ 272 w 376"/>
              <a:gd name="T99" fmla="*/ 166 h 274"/>
              <a:gd name="T100" fmla="*/ 346 w 376"/>
              <a:gd name="T101" fmla="*/ 160 h 274"/>
              <a:gd name="T102" fmla="*/ 196 w 376"/>
              <a:gd name="T103" fmla="*/ 28 h 274"/>
              <a:gd name="T104" fmla="*/ 272 w 376"/>
              <a:gd name="T105" fmla="*/ 0 h 274"/>
              <a:gd name="T106" fmla="*/ 344 w 376"/>
              <a:gd name="T107" fmla="*/ 24 h 274"/>
              <a:gd name="T108" fmla="*/ 322 w 376"/>
              <a:gd name="T109" fmla="*/ 50 h 274"/>
              <a:gd name="T110" fmla="*/ 220 w 376"/>
              <a:gd name="T111" fmla="*/ 5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6" h="274">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0" name="Freeform 4804"/>
          <p:cNvSpPr>
            <a:spLocks/>
          </p:cNvSpPr>
          <p:nvPr/>
        </p:nvSpPr>
        <p:spPr bwMode="auto">
          <a:xfrm>
            <a:off x="3257444" y="2678947"/>
            <a:ext cx="270684" cy="272334"/>
          </a:xfrm>
          <a:custGeom>
            <a:avLst/>
            <a:gdLst>
              <a:gd name="T0" fmla="*/ 250 w 328"/>
              <a:gd name="T1" fmla="*/ 118 h 330"/>
              <a:gd name="T2" fmla="*/ 290 w 328"/>
              <a:gd name="T3" fmla="*/ 300 h 330"/>
              <a:gd name="T4" fmla="*/ 288 w 328"/>
              <a:gd name="T5" fmla="*/ 310 h 330"/>
              <a:gd name="T6" fmla="*/ 270 w 328"/>
              <a:gd name="T7" fmla="*/ 326 h 330"/>
              <a:gd name="T8" fmla="*/ 262 w 328"/>
              <a:gd name="T9" fmla="*/ 330 h 330"/>
              <a:gd name="T10" fmla="*/ 262 w 328"/>
              <a:gd name="T11" fmla="*/ 330 h 330"/>
              <a:gd name="T12" fmla="*/ 256 w 328"/>
              <a:gd name="T13" fmla="*/ 328 h 330"/>
              <a:gd name="T14" fmla="*/ 188 w 328"/>
              <a:gd name="T15" fmla="*/ 178 h 330"/>
              <a:gd name="T16" fmla="*/ 124 w 328"/>
              <a:gd name="T17" fmla="*/ 302 h 330"/>
              <a:gd name="T18" fmla="*/ 124 w 328"/>
              <a:gd name="T19" fmla="*/ 308 h 330"/>
              <a:gd name="T20" fmla="*/ 112 w 328"/>
              <a:gd name="T21" fmla="*/ 320 h 330"/>
              <a:gd name="T22" fmla="*/ 110 w 328"/>
              <a:gd name="T23" fmla="*/ 322 h 330"/>
              <a:gd name="T24" fmla="*/ 106 w 328"/>
              <a:gd name="T25" fmla="*/ 322 h 330"/>
              <a:gd name="T26" fmla="*/ 104 w 328"/>
              <a:gd name="T27" fmla="*/ 322 h 330"/>
              <a:gd name="T28" fmla="*/ 96 w 328"/>
              <a:gd name="T29" fmla="*/ 316 h 330"/>
              <a:gd name="T30" fmla="*/ 14 w 328"/>
              <a:gd name="T31" fmla="*/ 234 h 330"/>
              <a:gd name="T32" fmla="*/ 10 w 328"/>
              <a:gd name="T33" fmla="*/ 230 h 330"/>
              <a:gd name="T34" fmla="*/ 8 w 328"/>
              <a:gd name="T35" fmla="*/ 226 h 330"/>
              <a:gd name="T36" fmla="*/ 10 w 328"/>
              <a:gd name="T37" fmla="*/ 218 h 330"/>
              <a:gd name="T38" fmla="*/ 20 w 328"/>
              <a:gd name="T39" fmla="*/ 208 h 330"/>
              <a:gd name="T40" fmla="*/ 26 w 328"/>
              <a:gd name="T41" fmla="*/ 204 h 330"/>
              <a:gd name="T42" fmla="*/ 150 w 328"/>
              <a:gd name="T43" fmla="*/ 142 h 330"/>
              <a:gd name="T44" fmla="*/ 6 w 328"/>
              <a:gd name="T45" fmla="*/ 76 h 330"/>
              <a:gd name="T46" fmla="*/ 0 w 328"/>
              <a:gd name="T47" fmla="*/ 68 h 330"/>
              <a:gd name="T48" fmla="*/ 0 w 328"/>
              <a:gd name="T49" fmla="*/ 64 h 330"/>
              <a:gd name="T50" fmla="*/ 20 w 328"/>
              <a:gd name="T51" fmla="*/ 42 h 330"/>
              <a:gd name="T52" fmla="*/ 24 w 328"/>
              <a:gd name="T53" fmla="*/ 40 h 330"/>
              <a:gd name="T54" fmla="*/ 212 w 328"/>
              <a:gd name="T55" fmla="*/ 80 h 330"/>
              <a:gd name="T56" fmla="*/ 284 w 328"/>
              <a:gd name="T57" fmla="*/ 8 h 330"/>
              <a:gd name="T58" fmla="*/ 302 w 328"/>
              <a:gd name="T59" fmla="*/ 0 h 330"/>
              <a:gd name="T60" fmla="*/ 322 w 328"/>
              <a:gd name="T61" fmla="*/ 8 h 330"/>
              <a:gd name="T62" fmla="*/ 328 w 328"/>
              <a:gd name="T63" fmla="*/ 16 h 330"/>
              <a:gd name="T64" fmla="*/ 328 w 328"/>
              <a:gd name="T65" fmla="*/ 36 h 330"/>
              <a:gd name="T66" fmla="*/ 322 w 328"/>
              <a:gd name="T67" fmla="*/ 4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28" h="330">
                <a:moveTo>
                  <a:pt x="322" y="46"/>
                </a:moveTo>
                <a:lnTo>
                  <a:pt x="250" y="118"/>
                </a:lnTo>
                <a:lnTo>
                  <a:pt x="290" y="300"/>
                </a:lnTo>
                <a:lnTo>
                  <a:pt x="290" y="300"/>
                </a:lnTo>
                <a:lnTo>
                  <a:pt x="290" y="304"/>
                </a:lnTo>
                <a:lnTo>
                  <a:pt x="288" y="310"/>
                </a:lnTo>
                <a:lnTo>
                  <a:pt x="270" y="326"/>
                </a:lnTo>
                <a:lnTo>
                  <a:pt x="270" y="326"/>
                </a:lnTo>
                <a:lnTo>
                  <a:pt x="266" y="330"/>
                </a:lnTo>
                <a:lnTo>
                  <a:pt x="262" y="330"/>
                </a:lnTo>
                <a:lnTo>
                  <a:pt x="262" y="330"/>
                </a:lnTo>
                <a:lnTo>
                  <a:pt x="262" y="330"/>
                </a:lnTo>
                <a:lnTo>
                  <a:pt x="262" y="330"/>
                </a:lnTo>
                <a:lnTo>
                  <a:pt x="256" y="328"/>
                </a:lnTo>
                <a:lnTo>
                  <a:pt x="254" y="324"/>
                </a:lnTo>
                <a:lnTo>
                  <a:pt x="188" y="178"/>
                </a:lnTo>
                <a:lnTo>
                  <a:pt x="122" y="246"/>
                </a:lnTo>
                <a:lnTo>
                  <a:pt x="124" y="302"/>
                </a:lnTo>
                <a:lnTo>
                  <a:pt x="124" y="302"/>
                </a:lnTo>
                <a:lnTo>
                  <a:pt x="124" y="308"/>
                </a:lnTo>
                <a:lnTo>
                  <a:pt x="122" y="310"/>
                </a:lnTo>
                <a:lnTo>
                  <a:pt x="112" y="320"/>
                </a:lnTo>
                <a:lnTo>
                  <a:pt x="112" y="320"/>
                </a:lnTo>
                <a:lnTo>
                  <a:pt x="110" y="322"/>
                </a:lnTo>
                <a:lnTo>
                  <a:pt x="106" y="322"/>
                </a:lnTo>
                <a:lnTo>
                  <a:pt x="106" y="322"/>
                </a:lnTo>
                <a:lnTo>
                  <a:pt x="104" y="322"/>
                </a:lnTo>
                <a:lnTo>
                  <a:pt x="104" y="322"/>
                </a:lnTo>
                <a:lnTo>
                  <a:pt x="98" y="320"/>
                </a:lnTo>
                <a:lnTo>
                  <a:pt x="96" y="316"/>
                </a:lnTo>
                <a:lnTo>
                  <a:pt x="74" y="256"/>
                </a:lnTo>
                <a:lnTo>
                  <a:pt x="14" y="234"/>
                </a:lnTo>
                <a:lnTo>
                  <a:pt x="14" y="234"/>
                </a:lnTo>
                <a:lnTo>
                  <a:pt x="10" y="230"/>
                </a:lnTo>
                <a:lnTo>
                  <a:pt x="8" y="226"/>
                </a:lnTo>
                <a:lnTo>
                  <a:pt x="8" y="226"/>
                </a:lnTo>
                <a:lnTo>
                  <a:pt x="8" y="222"/>
                </a:lnTo>
                <a:lnTo>
                  <a:pt x="10" y="218"/>
                </a:lnTo>
                <a:lnTo>
                  <a:pt x="20" y="208"/>
                </a:lnTo>
                <a:lnTo>
                  <a:pt x="20" y="208"/>
                </a:lnTo>
                <a:lnTo>
                  <a:pt x="22" y="206"/>
                </a:lnTo>
                <a:lnTo>
                  <a:pt x="26" y="204"/>
                </a:lnTo>
                <a:lnTo>
                  <a:pt x="84" y="208"/>
                </a:lnTo>
                <a:lnTo>
                  <a:pt x="150" y="142"/>
                </a:lnTo>
                <a:lnTo>
                  <a:pt x="6" y="76"/>
                </a:lnTo>
                <a:lnTo>
                  <a:pt x="6" y="76"/>
                </a:lnTo>
                <a:lnTo>
                  <a:pt x="2" y="72"/>
                </a:lnTo>
                <a:lnTo>
                  <a:pt x="0" y="68"/>
                </a:lnTo>
                <a:lnTo>
                  <a:pt x="0" y="68"/>
                </a:lnTo>
                <a:lnTo>
                  <a:pt x="0" y="64"/>
                </a:lnTo>
                <a:lnTo>
                  <a:pt x="2" y="60"/>
                </a:lnTo>
                <a:lnTo>
                  <a:pt x="20" y="42"/>
                </a:lnTo>
                <a:lnTo>
                  <a:pt x="20" y="42"/>
                </a:lnTo>
                <a:lnTo>
                  <a:pt x="24" y="40"/>
                </a:lnTo>
                <a:lnTo>
                  <a:pt x="30" y="40"/>
                </a:lnTo>
                <a:lnTo>
                  <a:pt x="212" y="80"/>
                </a:lnTo>
                <a:lnTo>
                  <a:pt x="284" y="8"/>
                </a:lnTo>
                <a:lnTo>
                  <a:pt x="284" y="8"/>
                </a:lnTo>
                <a:lnTo>
                  <a:pt x="294" y="2"/>
                </a:lnTo>
                <a:lnTo>
                  <a:pt x="302" y="0"/>
                </a:lnTo>
                <a:lnTo>
                  <a:pt x="312" y="2"/>
                </a:lnTo>
                <a:lnTo>
                  <a:pt x="322" y="8"/>
                </a:lnTo>
                <a:lnTo>
                  <a:pt x="322" y="8"/>
                </a:lnTo>
                <a:lnTo>
                  <a:pt x="328" y="16"/>
                </a:lnTo>
                <a:lnTo>
                  <a:pt x="328" y="26"/>
                </a:lnTo>
                <a:lnTo>
                  <a:pt x="328" y="36"/>
                </a:lnTo>
                <a:lnTo>
                  <a:pt x="322" y="46"/>
                </a:lnTo>
                <a:lnTo>
                  <a:pt x="322" y="46"/>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1" name="Freeform 4845"/>
          <p:cNvSpPr>
            <a:spLocks noEditPoints="1"/>
          </p:cNvSpPr>
          <p:nvPr/>
        </p:nvSpPr>
        <p:spPr bwMode="auto">
          <a:xfrm>
            <a:off x="7050860" y="2540536"/>
            <a:ext cx="367534" cy="398162"/>
          </a:xfrm>
          <a:custGeom>
            <a:avLst/>
            <a:gdLst>
              <a:gd name="T0" fmla="*/ 86 w 384"/>
              <a:gd name="T1" fmla="*/ 34 h 416"/>
              <a:gd name="T2" fmla="*/ 108 w 384"/>
              <a:gd name="T3" fmla="*/ 36 h 416"/>
              <a:gd name="T4" fmla="*/ 122 w 384"/>
              <a:gd name="T5" fmla="*/ 86 h 416"/>
              <a:gd name="T6" fmla="*/ 102 w 384"/>
              <a:gd name="T7" fmla="*/ 82 h 416"/>
              <a:gd name="T8" fmla="*/ 24 w 384"/>
              <a:gd name="T9" fmla="*/ 106 h 416"/>
              <a:gd name="T10" fmla="*/ 26 w 384"/>
              <a:gd name="T11" fmla="*/ 126 h 416"/>
              <a:gd name="T12" fmla="*/ 68 w 384"/>
              <a:gd name="T13" fmla="*/ 136 h 416"/>
              <a:gd name="T14" fmla="*/ 64 w 384"/>
              <a:gd name="T15" fmla="*/ 120 h 416"/>
              <a:gd name="T16" fmla="*/ 154 w 384"/>
              <a:gd name="T17" fmla="*/ 372 h 416"/>
              <a:gd name="T18" fmla="*/ 164 w 384"/>
              <a:gd name="T19" fmla="*/ 386 h 416"/>
              <a:gd name="T20" fmla="*/ 230 w 384"/>
              <a:gd name="T21" fmla="*/ 376 h 416"/>
              <a:gd name="T22" fmla="*/ 220 w 384"/>
              <a:gd name="T23" fmla="*/ 366 h 416"/>
              <a:gd name="T24" fmla="*/ 164 w 384"/>
              <a:gd name="T25" fmla="*/ 402 h 416"/>
              <a:gd name="T26" fmla="*/ 174 w 384"/>
              <a:gd name="T27" fmla="*/ 416 h 416"/>
              <a:gd name="T28" fmla="*/ 220 w 384"/>
              <a:gd name="T29" fmla="*/ 406 h 416"/>
              <a:gd name="T30" fmla="*/ 210 w 384"/>
              <a:gd name="T31" fmla="*/ 396 h 416"/>
              <a:gd name="T32" fmla="*/ 34 w 384"/>
              <a:gd name="T33" fmla="*/ 294 h 416"/>
              <a:gd name="T34" fmla="*/ 48 w 384"/>
              <a:gd name="T35" fmla="*/ 302 h 416"/>
              <a:gd name="T36" fmla="*/ 66 w 384"/>
              <a:gd name="T37" fmla="*/ 280 h 416"/>
              <a:gd name="T38" fmla="*/ 52 w 384"/>
              <a:gd name="T39" fmla="*/ 276 h 416"/>
              <a:gd name="T40" fmla="*/ 38 w 384"/>
              <a:gd name="T41" fmla="*/ 196 h 416"/>
              <a:gd name="T42" fmla="*/ 0 w 384"/>
              <a:gd name="T43" fmla="*/ 208 h 416"/>
              <a:gd name="T44" fmla="*/ 38 w 384"/>
              <a:gd name="T45" fmla="*/ 220 h 416"/>
              <a:gd name="T46" fmla="*/ 50 w 384"/>
              <a:gd name="T47" fmla="*/ 208 h 416"/>
              <a:gd name="T48" fmla="*/ 206 w 384"/>
              <a:gd name="T49" fmla="*/ 54 h 416"/>
              <a:gd name="T50" fmla="*/ 192 w 384"/>
              <a:gd name="T51" fmla="*/ 0 h 416"/>
              <a:gd name="T52" fmla="*/ 178 w 384"/>
              <a:gd name="T53" fmla="*/ 54 h 416"/>
              <a:gd name="T54" fmla="*/ 192 w 384"/>
              <a:gd name="T55" fmla="*/ 68 h 416"/>
              <a:gd name="T56" fmla="*/ 320 w 384"/>
              <a:gd name="T57" fmla="*/ 278 h 416"/>
              <a:gd name="T58" fmla="*/ 322 w 384"/>
              <a:gd name="T59" fmla="*/ 294 h 416"/>
              <a:gd name="T60" fmla="*/ 348 w 384"/>
              <a:gd name="T61" fmla="*/ 298 h 416"/>
              <a:gd name="T62" fmla="*/ 346 w 384"/>
              <a:gd name="T63" fmla="*/ 284 h 416"/>
              <a:gd name="T64" fmla="*/ 362 w 384"/>
              <a:gd name="T65" fmla="*/ 122 h 416"/>
              <a:gd name="T66" fmla="*/ 356 w 384"/>
              <a:gd name="T67" fmla="*/ 104 h 416"/>
              <a:gd name="T68" fmla="*/ 314 w 384"/>
              <a:gd name="T69" fmla="*/ 128 h 416"/>
              <a:gd name="T70" fmla="*/ 326 w 384"/>
              <a:gd name="T71" fmla="*/ 142 h 416"/>
              <a:gd name="T72" fmla="*/ 336 w 384"/>
              <a:gd name="T73" fmla="*/ 204 h 416"/>
              <a:gd name="T74" fmla="*/ 346 w 384"/>
              <a:gd name="T75" fmla="*/ 220 h 416"/>
              <a:gd name="T76" fmla="*/ 384 w 384"/>
              <a:gd name="T77" fmla="*/ 208 h 416"/>
              <a:gd name="T78" fmla="*/ 372 w 384"/>
              <a:gd name="T79" fmla="*/ 196 h 416"/>
              <a:gd name="T80" fmla="*/ 276 w 384"/>
              <a:gd name="T81" fmla="*/ 36 h 416"/>
              <a:gd name="T82" fmla="*/ 262 w 384"/>
              <a:gd name="T83" fmla="*/ 86 h 416"/>
              <a:gd name="T84" fmla="*/ 300 w 384"/>
              <a:gd name="T85" fmla="*/ 50 h 416"/>
              <a:gd name="T86" fmla="*/ 294 w 384"/>
              <a:gd name="T87" fmla="*/ 32 h 416"/>
              <a:gd name="T88" fmla="*/ 262 w 384"/>
              <a:gd name="T89" fmla="*/ 256 h 416"/>
              <a:gd name="T90" fmla="*/ 236 w 384"/>
              <a:gd name="T91" fmla="*/ 322 h 416"/>
              <a:gd name="T92" fmla="*/ 218 w 384"/>
              <a:gd name="T93" fmla="*/ 354 h 416"/>
              <a:gd name="T94" fmla="*/ 150 w 384"/>
              <a:gd name="T95" fmla="*/ 338 h 416"/>
              <a:gd name="T96" fmla="*/ 132 w 384"/>
              <a:gd name="T97" fmla="*/ 270 h 416"/>
              <a:gd name="T98" fmla="*/ 98 w 384"/>
              <a:gd name="T99" fmla="*/ 196 h 416"/>
              <a:gd name="T100" fmla="*/ 134 w 384"/>
              <a:gd name="T101" fmla="*/ 118 h 416"/>
              <a:gd name="T102" fmla="*/ 234 w 384"/>
              <a:gd name="T103" fmla="*/ 108 h 416"/>
              <a:gd name="T104" fmla="*/ 286 w 384"/>
              <a:gd name="T105" fmla="*/ 196 h 416"/>
              <a:gd name="T106" fmla="*/ 192 w 384"/>
              <a:gd name="T107" fmla="*/ 128 h 416"/>
              <a:gd name="T108" fmla="*/ 146 w 384"/>
              <a:gd name="T109" fmla="*/ 144 h 416"/>
              <a:gd name="T110" fmla="*/ 126 w 384"/>
              <a:gd name="T111" fmla="*/ 198 h 416"/>
              <a:gd name="T112" fmla="*/ 142 w 384"/>
              <a:gd name="T113" fmla="*/ 200 h 416"/>
              <a:gd name="T114" fmla="*/ 154 w 384"/>
              <a:gd name="T115" fmla="*/ 164 h 416"/>
              <a:gd name="T116" fmla="*/ 190 w 384"/>
              <a:gd name="T117" fmla="*/ 1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4" h="416">
                <a:moveTo>
                  <a:pt x="102" y="82"/>
                </a:moveTo>
                <a:lnTo>
                  <a:pt x="84" y="50"/>
                </a:lnTo>
                <a:lnTo>
                  <a:pt x="84" y="50"/>
                </a:lnTo>
                <a:lnTo>
                  <a:pt x="82" y="44"/>
                </a:lnTo>
                <a:lnTo>
                  <a:pt x="84" y="40"/>
                </a:lnTo>
                <a:lnTo>
                  <a:pt x="86" y="34"/>
                </a:lnTo>
                <a:lnTo>
                  <a:pt x="90" y="32"/>
                </a:lnTo>
                <a:lnTo>
                  <a:pt x="90" y="32"/>
                </a:lnTo>
                <a:lnTo>
                  <a:pt x="96" y="30"/>
                </a:lnTo>
                <a:lnTo>
                  <a:pt x="100" y="30"/>
                </a:lnTo>
                <a:lnTo>
                  <a:pt x="106" y="32"/>
                </a:lnTo>
                <a:lnTo>
                  <a:pt x="108" y="36"/>
                </a:lnTo>
                <a:lnTo>
                  <a:pt x="126" y="68"/>
                </a:lnTo>
                <a:lnTo>
                  <a:pt x="126" y="68"/>
                </a:lnTo>
                <a:lnTo>
                  <a:pt x="128" y="72"/>
                </a:lnTo>
                <a:lnTo>
                  <a:pt x="128" y="78"/>
                </a:lnTo>
                <a:lnTo>
                  <a:pt x="126" y="82"/>
                </a:lnTo>
                <a:lnTo>
                  <a:pt x="122" y="86"/>
                </a:lnTo>
                <a:lnTo>
                  <a:pt x="122" y="86"/>
                </a:lnTo>
                <a:lnTo>
                  <a:pt x="114" y="88"/>
                </a:lnTo>
                <a:lnTo>
                  <a:pt x="114" y="88"/>
                </a:lnTo>
                <a:lnTo>
                  <a:pt x="108" y="86"/>
                </a:lnTo>
                <a:lnTo>
                  <a:pt x="102" y="82"/>
                </a:lnTo>
                <a:lnTo>
                  <a:pt x="102" y="82"/>
                </a:lnTo>
                <a:close/>
                <a:moveTo>
                  <a:pt x="64" y="120"/>
                </a:moveTo>
                <a:lnTo>
                  <a:pt x="38" y="104"/>
                </a:lnTo>
                <a:lnTo>
                  <a:pt x="38" y="104"/>
                </a:lnTo>
                <a:lnTo>
                  <a:pt x="32" y="104"/>
                </a:lnTo>
                <a:lnTo>
                  <a:pt x="28" y="104"/>
                </a:lnTo>
                <a:lnTo>
                  <a:pt x="24" y="106"/>
                </a:lnTo>
                <a:lnTo>
                  <a:pt x="22" y="110"/>
                </a:lnTo>
                <a:lnTo>
                  <a:pt x="22" y="110"/>
                </a:lnTo>
                <a:lnTo>
                  <a:pt x="20" y="114"/>
                </a:lnTo>
                <a:lnTo>
                  <a:pt x="20" y="118"/>
                </a:lnTo>
                <a:lnTo>
                  <a:pt x="22" y="122"/>
                </a:lnTo>
                <a:lnTo>
                  <a:pt x="26" y="126"/>
                </a:lnTo>
                <a:lnTo>
                  <a:pt x="52" y="142"/>
                </a:lnTo>
                <a:lnTo>
                  <a:pt x="52" y="142"/>
                </a:lnTo>
                <a:lnTo>
                  <a:pt x="58" y="142"/>
                </a:lnTo>
                <a:lnTo>
                  <a:pt x="58" y="142"/>
                </a:lnTo>
                <a:lnTo>
                  <a:pt x="64" y="142"/>
                </a:lnTo>
                <a:lnTo>
                  <a:pt x="68" y="136"/>
                </a:lnTo>
                <a:lnTo>
                  <a:pt x="68" y="136"/>
                </a:lnTo>
                <a:lnTo>
                  <a:pt x="70" y="132"/>
                </a:lnTo>
                <a:lnTo>
                  <a:pt x="70" y="128"/>
                </a:lnTo>
                <a:lnTo>
                  <a:pt x="68" y="124"/>
                </a:lnTo>
                <a:lnTo>
                  <a:pt x="64" y="120"/>
                </a:lnTo>
                <a:lnTo>
                  <a:pt x="64" y="120"/>
                </a:lnTo>
                <a:close/>
                <a:moveTo>
                  <a:pt x="220" y="366"/>
                </a:moveTo>
                <a:lnTo>
                  <a:pt x="164" y="366"/>
                </a:lnTo>
                <a:lnTo>
                  <a:pt x="164" y="366"/>
                </a:lnTo>
                <a:lnTo>
                  <a:pt x="160" y="366"/>
                </a:lnTo>
                <a:lnTo>
                  <a:pt x="156" y="368"/>
                </a:lnTo>
                <a:lnTo>
                  <a:pt x="154" y="372"/>
                </a:lnTo>
                <a:lnTo>
                  <a:pt x="154" y="376"/>
                </a:lnTo>
                <a:lnTo>
                  <a:pt x="154" y="376"/>
                </a:lnTo>
                <a:lnTo>
                  <a:pt x="154" y="380"/>
                </a:lnTo>
                <a:lnTo>
                  <a:pt x="156" y="382"/>
                </a:lnTo>
                <a:lnTo>
                  <a:pt x="160" y="384"/>
                </a:lnTo>
                <a:lnTo>
                  <a:pt x="164" y="386"/>
                </a:lnTo>
                <a:lnTo>
                  <a:pt x="220" y="386"/>
                </a:lnTo>
                <a:lnTo>
                  <a:pt x="220" y="386"/>
                </a:lnTo>
                <a:lnTo>
                  <a:pt x="224" y="384"/>
                </a:lnTo>
                <a:lnTo>
                  <a:pt x="228" y="382"/>
                </a:lnTo>
                <a:lnTo>
                  <a:pt x="230" y="380"/>
                </a:lnTo>
                <a:lnTo>
                  <a:pt x="230" y="376"/>
                </a:lnTo>
                <a:lnTo>
                  <a:pt x="230" y="376"/>
                </a:lnTo>
                <a:lnTo>
                  <a:pt x="230" y="372"/>
                </a:lnTo>
                <a:lnTo>
                  <a:pt x="228" y="368"/>
                </a:lnTo>
                <a:lnTo>
                  <a:pt x="224" y="366"/>
                </a:lnTo>
                <a:lnTo>
                  <a:pt x="220" y="366"/>
                </a:lnTo>
                <a:lnTo>
                  <a:pt x="220" y="366"/>
                </a:lnTo>
                <a:close/>
                <a:moveTo>
                  <a:pt x="210" y="396"/>
                </a:moveTo>
                <a:lnTo>
                  <a:pt x="174" y="396"/>
                </a:lnTo>
                <a:lnTo>
                  <a:pt x="174" y="396"/>
                </a:lnTo>
                <a:lnTo>
                  <a:pt x="170" y="396"/>
                </a:lnTo>
                <a:lnTo>
                  <a:pt x="166" y="398"/>
                </a:lnTo>
                <a:lnTo>
                  <a:pt x="164" y="402"/>
                </a:lnTo>
                <a:lnTo>
                  <a:pt x="164" y="406"/>
                </a:lnTo>
                <a:lnTo>
                  <a:pt x="164" y="406"/>
                </a:lnTo>
                <a:lnTo>
                  <a:pt x="164" y="410"/>
                </a:lnTo>
                <a:lnTo>
                  <a:pt x="166" y="414"/>
                </a:lnTo>
                <a:lnTo>
                  <a:pt x="170" y="416"/>
                </a:lnTo>
                <a:lnTo>
                  <a:pt x="174" y="416"/>
                </a:lnTo>
                <a:lnTo>
                  <a:pt x="210" y="416"/>
                </a:lnTo>
                <a:lnTo>
                  <a:pt x="210" y="416"/>
                </a:lnTo>
                <a:lnTo>
                  <a:pt x="214" y="416"/>
                </a:lnTo>
                <a:lnTo>
                  <a:pt x="218" y="414"/>
                </a:lnTo>
                <a:lnTo>
                  <a:pt x="220" y="410"/>
                </a:lnTo>
                <a:lnTo>
                  <a:pt x="220" y="406"/>
                </a:lnTo>
                <a:lnTo>
                  <a:pt x="220" y="406"/>
                </a:lnTo>
                <a:lnTo>
                  <a:pt x="220" y="402"/>
                </a:lnTo>
                <a:lnTo>
                  <a:pt x="218" y="398"/>
                </a:lnTo>
                <a:lnTo>
                  <a:pt x="214" y="396"/>
                </a:lnTo>
                <a:lnTo>
                  <a:pt x="210" y="396"/>
                </a:lnTo>
                <a:lnTo>
                  <a:pt x="210" y="396"/>
                </a:lnTo>
                <a:close/>
                <a:moveTo>
                  <a:pt x="52" y="276"/>
                </a:moveTo>
                <a:lnTo>
                  <a:pt x="38" y="284"/>
                </a:lnTo>
                <a:lnTo>
                  <a:pt x="38" y="284"/>
                </a:lnTo>
                <a:lnTo>
                  <a:pt x="36" y="288"/>
                </a:lnTo>
                <a:lnTo>
                  <a:pt x="34" y="290"/>
                </a:lnTo>
                <a:lnTo>
                  <a:pt x="34" y="294"/>
                </a:lnTo>
                <a:lnTo>
                  <a:pt x="36" y="298"/>
                </a:lnTo>
                <a:lnTo>
                  <a:pt x="36" y="298"/>
                </a:lnTo>
                <a:lnTo>
                  <a:pt x="40" y="302"/>
                </a:lnTo>
                <a:lnTo>
                  <a:pt x="44" y="304"/>
                </a:lnTo>
                <a:lnTo>
                  <a:pt x="44" y="304"/>
                </a:lnTo>
                <a:lnTo>
                  <a:pt x="48" y="302"/>
                </a:lnTo>
                <a:lnTo>
                  <a:pt x="62" y="294"/>
                </a:lnTo>
                <a:lnTo>
                  <a:pt x="62" y="294"/>
                </a:lnTo>
                <a:lnTo>
                  <a:pt x="66" y="292"/>
                </a:lnTo>
                <a:lnTo>
                  <a:pt x="68" y="288"/>
                </a:lnTo>
                <a:lnTo>
                  <a:pt x="68" y="284"/>
                </a:lnTo>
                <a:lnTo>
                  <a:pt x="66" y="280"/>
                </a:lnTo>
                <a:lnTo>
                  <a:pt x="66" y="280"/>
                </a:lnTo>
                <a:lnTo>
                  <a:pt x="64" y="278"/>
                </a:lnTo>
                <a:lnTo>
                  <a:pt x="60" y="276"/>
                </a:lnTo>
                <a:lnTo>
                  <a:pt x="56" y="276"/>
                </a:lnTo>
                <a:lnTo>
                  <a:pt x="52" y="276"/>
                </a:lnTo>
                <a:lnTo>
                  <a:pt x="52" y="276"/>
                </a:lnTo>
                <a:close/>
                <a:moveTo>
                  <a:pt x="50" y="208"/>
                </a:moveTo>
                <a:lnTo>
                  <a:pt x="50" y="208"/>
                </a:lnTo>
                <a:lnTo>
                  <a:pt x="48" y="204"/>
                </a:lnTo>
                <a:lnTo>
                  <a:pt x="46" y="200"/>
                </a:lnTo>
                <a:lnTo>
                  <a:pt x="42" y="198"/>
                </a:lnTo>
                <a:lnTo>
                  <a:pt x="38" y="196"/>
                </a:lnTo>
                <a:lnTo>
                  <a:pt x="12" y="196"/>
                </a:lnTo>
                <a:lnTo>
                  <a:pt x="12" y="196"/>
                </a:lnTo>
                <a:lnTo>
                  <a:pt x="6" y="198"/>
                </a:lnTo>
                <a:lnTo>
                  <a:pt x="2" y="200"/>
                </a:lnTo>
                <a:lnTo>
                  <a:pt x="0" y="204"/>
                </a:lnTo>
                <a:lnTo>
                  <a:pt x="0" y="208"/>
                </a:lnTo>
                <a:lnTo>
                  <a:pt x="0" y="208"/>
                </a:lnTo>
                <a:lnTo>
                  <a:pt x="0" y="212"/>
                </a:lnTo>
                <a:lnTo>
                  <a:pt x="2" y="216"/>
                </a:lnTo>
                <a:lnTo>
                  <a:pt x="6" y="220"/>
                </a:lnTo>
                <a:lnTo>
                  <a:pt x="12" y="220"/>
                </a:lnTo>
                <a:lnTo>
                  <a:pt x="38" y="220"/>
                </a:lnTo>
                <a:lnTo>
                  <a:pt x="38" y="220"/>
                </a:lnTo>
                <a:lnTo>
                  <a:pt x="42" y="220"/>
                </a:lnTo>
                <a:lnTo>
                  <a:pt x="46" y="216"/>
                </a:lnTo>
                <a:lnTo>
                  <a:pt x="48" y="212"/>
                </a:lnTo>
                <a:lnTo>
                  <a:pt x="50" y="208"/>
                </a:lnTo>
                <a:lnTo>
                  <a:pt x="50" y="208"/>
                </a:lnTo>
                <a:close/>
                <a:moveTo>
                  <a:pt x="192" y="68"/>
                </a:moveTo>
                <a:lnTo>
                  <a:pt x="192" y="68"/>
                </a:lnTo>
                <a:lnTo>
                  <a:pt x="198" y="66"/>
                </a:lnTo>
                <a:lnTo>
                  <a:pt x="202" y="64"/>
                </a:lnTo>
                <a:lnTo>
                  <a:pt x="204" y="58"/>
                </a:lnTo>
                <a:lnTo>
                  <a:pt x="206" y="54"/>
                </a:lnTo>
                <a:lnTo>
                  <a:pt x="206" y="14"/>
                </a:lnTo>
                <a:lnTo>
                  <a:pt x="206" y="14"/>
                </a:lnTo>
                <a:lnTo>
                  <a:pt x="204" y="8"/>
                </a:lnTo>
                <a:lnTo>
                  <a:pt x="202" y="4"/>
                </a:lnTo>
                <a:lnTo>
                  <a:pt x="198" y="0"/>
                </a:lnTo>
                <a:lnTo>
                  <a:pt x="192" y="0"/>
                </a:lnTo>
                <a:lnTo>
                  <a:pt x="192" y="0"/>
                </a:lnTo>
                <a:lnTo>
                  <a:pt x="186" y="0"/>
                </a:lnTo>
                <a:lnTo>
                  <a:pt x="182" y="4"/>
                </a:lnTo>
                <a:lnTo>
                  <a:pt x="180" y="8"/>
                </a:lnTo>
                <a:lnTo>
                  <a:pt x="178" y="14"/>
                </a:lnTo>
                <a:lnTo>
                  <a:pt x="178" y="54"/>
                </a:lnTo>
                <a:lnTo>
                  <a:pt x="178" y="54"/>
                </a:lnTo>
                <a:lnTo>
                  <a:pt x="180" y="58"/>
                </a:lnTo>
                <a:lnTo>
                  <a:pt x="182" y="64"/>
                </a:lnTo>
                <a:lnTo>
                  <a:pt x="186" y="66"/>
                </a:lnTo>
                <a:lnTo>
                  <a:pt x="192" y="68"/>
                </a:lnTo>
                <a:lnTo>
                  <a:pt x="192" y="68"/>
                </a:lnTo>
                <a:close/>
                <a:moveTo>
                  <a:pt x="346" y="284"/>
                </a:moveTo>
                <a:lnTo>
                  <a:pt x="332" y="276"/>
                </a:lnTo>
                <a:lnTo>
                  <a:pt x="332" y="276"/>
                </a:lnTo>
                <a:lnTo>
                  <a:pt x="328" y="276"/>
                </a:lnTo>
                <a:lnTo>
                  <a:pt x="324" y="276"/>
                </a:lnTo>
                <a:lnTo>
                  <a:pt x="320" y="278"/>
                </a:lnTo>
                <a:lnTo>
                  <a:pt x="318" y="280"/>
                </a:lnTo>
                <a:lnTo>
                  <a:pt x="318" y="280"/>
                </a:lnTo>
                <a:lnTo>
                  <a:pt x="316" y="284"/>
                </a:lnTo>
                <a:lnTo>
                  <a:pt x="316" y="288"/>
                </a:lnTo>
                <a:lnTo>
                  <a:pt x="318" y="292"/>
                </a:lnTo>
                <a:lnTo>
                  <a:pt x="322" y="294"/>
                </a:lnTo>
                <a:lnTo>
                  <a:pt x="336" y="302"/>
                </a:lnTo>
                <a:lnTo>
                  <a:pt x="336" y="302"/>
                </a:lnTo>
                <a:lnTo>
                  <a:pt x="340" y="304"/>
                </a:lnTo>
                <a:lnTo>
                  <a:pt x="340" y="304"/>
                </a:lnTo>
                <a:lnTo>
                  <a:pt x="344" y="302"/>
                </a:lnTo>
                <a:lnTo>
                  <a:pt x="348" y="298"/>
                </a:lnTo>
                <a:lnTo>
                  <a:pt x="348" y="298"/>
                </a:lnTo>
                <a:lnTo>
                  <a:pt x="350" y="294"/>
                </a:lnTo>
                <a:lnTo>
                  <a:pt x="350" y="290"/>
                </a:lnTo>
                <a:lnTo>
                  <a:pt x="348" y="288"/>
                </a:lnTo>
                <a:lnTo>
                  <a:pt x="346" y="284"/>
                </a:lnTo>
                <a:lnTo>
                  <a:pt x="346" y="284"/>
                </a:lnTo>
                <a:close/>
                <a:moveTo>
                  <a:pt x="326" y="142"/>
                </a:moveTo>
                <a:lnTo>
                  <a:pt x="326" y="142"/>
                </a:lnTo>
                <a:lnTo>
                  <a:pt x="332" y="142"/>
                </a:lnTo>
                <a:lnTo>
                  <a:pt x="358" y="126"/>
                </a:lnTo>
                <a:lnTo>
                  <a:pt x="358" y="126"/>
                </a:lnTo>
                <a:lnTo>
                  <a:pt x="362" y="122"/>
                </a:lnTo>
                <a:lnTo>
                  <a:pt x="364" y="118"/>
                </a:lnTo>
                <a:lnTo>
                  <a:pt x="364" y="114"/>
                </a:lnTo>
                <a:lnTo>
                  <a:pt x="362" y="110"/>
                </a:lnTo>
                <a:lnTo>
                  <a:pt x="362" y="110"/>
                </a:lnTo>
                <a:lnTo>
                  <a:pt x="360" y="106"/>
                </a:lnTo>
                <a:lnTo>
                  <a:pt x="356" y="104"/>
                </a:lnTo>
                <a:lnTo>
                  <a:pt x="352" y="104"/>
                </a:lnTo>
                <a:lnTo>
                  <a:pt x="346" y="104"/>
                </a:lnTo>
                <a:lnTo>
                  <a:pt x="320" y="120"/>
                </a:lnTo>
                <a:lnTo>
                  <a:pt x="320" y="120"/>
                </a:lnTo>
                <a:lnTo>
                  <a:pt x="316" y="124"/>
                </a:lnTo>
                <a:lnTo>
                  <a:pt x="314" y="128"/>
                </a:lnTo>
                <a:lnTo>
                  <a:pt x="314" y="132"/>
                </a:lnTo>
                <a:lnTo>
                  <a:pt x="316" y="136"/>
                </a:lnTo>
                <a:lnTo>
                  <a:pt x="316" y="136"/>
                </a:lnTo>
                <a:lnTo>
                  <a:pt x="320" y="142"/>
                </a:lnTo>
                <a:lnTo>
                  <a:pt x="326" y="142"/>
                </a:lnTo>
                <a:lnTo>
                  <a:pt x="326" y="142"/>
                </a:lnTo>
                <a:close/>
                <a:moveTo>
                  <a:pt x="372" y="196"/>
                </a:moveTo>
                <a:lnTo>
                  <a:pt x="346" y="196"/>
                </a:lnTo>
                <a:lnTo>
                  <a:pt x="346" y="196"/>
                </a:lnTo>
                <a:lnTo>
                  <a:pt x="342" y="198"/>
                </a:lnTo>
                <a:lnTo>
                  <a:pt x="338" y="200"/>
                </a:lnTo>
                <a:lnTo>
                  <a:pt x="336" y="204"/>
                </a:lnTo>
                <a:lnTo>
                  <a:pt x="334" y="208"/>
                </a:lnTo>
                <a:lnTo>
                  <a:pt x="334" y="208"/>
                </a:lnTo>
                <a:lnTo>
                  <a:pt x="336" y="212"/>
                </a:lnTo>
                <a:lnTo>
                  <a:pt x="338" y="216"/>
                </a:lnTo>
                <a:lnTo>
                  <a:pt x="342" y="220"/>
                </a:lnTo>
                <a:lnTo>
                  <a:pt x="346" y="220"/>
                </a:lnTo>
                <a:lnTo>
                  <a:pt x="372" y="220"/>
                </a:lnTo>
                <a:lnTo>
                  <a:pt x="372" y="220"/>
                </a:lnTo>
                <a:lnTo>
                  <a:pt x="378" y="220"/>
                </a:lnTo>
                <a:lnTo>
                  <a:pt x="382" y="216"/>
                </a:lnTo>
                <a:lnTo>
                  <a:pt x="384" y="212"/>
                </a:lnTo>
                <a:lnTo>
                  <a:pt x="384" y="208"/>
                </a:lnTo>
                <a:lnTo>
                  <a:pt x="384" y="208"/>
                </a:lnTo>
                <a:lnTo>
                  <a:pt x="384" y="204"/>
                </a:lnTo>
                <a:lnTo>
                  <a:pt x="382" y="200"/>
                </a:lnTo>
                <a:lnTo>
                  <a:pt x="378" y="198"/>
                </a:lnTo>
                <a:lnTo>
                  <a:pt x="372" y="196"/>
                </a:lnTo>
                <a:lnTo>
                  <a:pt x="372" y="196"/>
                </a:lnTo>
                <a:close/>
                <a:moveTo>
                  <a:pt x="294" y="32"/>
                </a:moveTo>
                <a:lnTo>
                  <a:pt x="294" y="32"/>
                </a:lnTo>
                <a:lnTo>
                  <a:pt x="288" y="30"/>
                </a:lnTo>
                <a:lnTo>
                  <a:pt x="284" y="30"/>
                </a:lnTo>
                <a:lnTo>
                  <a:pt x="278" y="32"/>
                </a:lnTo>
                <a:lnTo>
                  <a:pt x="276" y="36"/>
                </a:lnTo>
                <a:lnTo>
                  <a:pt x="258" y="68"/>
                </a:lnTo>
                <a:lnTo>
                  <a:pt x="258" y="68"/>
                </a:lnTo>
                <a:lnTo>
                  <a:pt x="256" y="72"/>
                </a:lnTo>
                <a:lnTo>
                  <a:pt x="256" y="78"/>
                </a:lnTo>
                <a:lnTo>
                  <a:pt x="258" y="82"/>
                </a:lnTo>
                <a:lnTo>
                  <a:pt x="262" y="86"/>
                </a:lnTo>
                <a:lnTo>
                  <a:pt x="262" y="86"/>
                </a:lnTo>
                <a:lnTo>
                  <a:pt x="270" y="88"/>
                </a:lnTo>
                <a:lnTo>
                  <a:pt x="270" y="88"/>
                </a:lnTo>
                <a:lnTo>
                  <a:pt x="276" y="86"/>
                </a:lnTo>
                <a:lnTo>
                  <a:pt x="282" y="82"/>
                </a:lnTo>
                <a:lnTo>
                  <a:pt x="300" y="50"/>
                </a:lnTo>
                <a:lnTo>
                  <a:pt x="300" y="50"/>
                </a:lnTo>
                <a:lnTo>
                  <a:pt x="302" y="44"/>
                </a:lnTo>
                <a:lnTo>
                  <a:pt x="300" y="40"/>
                </a:lnTo>
                <a:lnTo>
                  <a:pt x="298" y="34"/>
                </a:lnTo>
                <a:lnTo>
                  <a:pt x="294" y="32"/>
                </a:lnTo>
                <a:lnTo>
                  <a:pt x="294" y="32"/>
                </a:lnTo>
                <a:close/>
                <a:moveTo>
                  <a:pt x="286" y="196"/>
                </a:moveTo>
                <a:lnTo>
                  <a:pt x="286" y="196"/>
                </a:lnTo>
                <a:lnTo>
                  <a:pt x="284" y="216"/>
                </a:lnTo>
                <a:lnTo>
                  <a:pt x="278" y="232"/>
                </a:lnTo>
                <a:lnTo>
                  <a:pt x="272" y="244"/>
                </a:lnTo>
                <a:lnTo>
                  <a:pt x="262" y="256"/>
                </a:lnTo>
                <a:lnTo>
                  <a:pt x="262" y="256"/>
                </a:lnTo>
                <a:lnTo>
                  <a:pt x="252" y="270"/>
                </a:lnTo>
                <a:lnTo>
                  <a:pt x="244" y="288"/>
                </a:lnTo>
                <a:lnTo>
                  <a:pt x="240" y="298"/>
                </a:lnTo>
                <a:lnTo>
                  <a:pt x="238" y="310"/>
                </a:lnTo>
                <a:lnTo>
                  <a:pt x="236" y="322"/>
                </a:lnTo>
                <a:lnTo>
                  <a:pt x="234" y="338"/>
                </a:lnTo>
                <a:lnTo>
                  <a:pt x="234" y="338"/>
                </a:lnTo>
                <a:lnTo>
                  <a:pt x="232" y="344"/>
                </a:lnTo>
                <a:lnTo>
                  <a:pt x="230" y="350"/>
                </a:lnTo>
                <a:lnTo>
                  <a:pt x="224" y="354"/>
                </a:lnTo>
                <a:lnTo>
                  <a:pt x="218" y="354"/>
                </a:lnTo>
                <a:lnTo>
                  <a:pt x="166" y="354"/>
                </a:lnTo>
                <a:lnTo>
                  <a:pt x="166" y="354"/>
                </a:lnTo>
                <a:lnTo>
                  <a:pt x="160" y="354"/>
                </a:lnTo>
                <a:lnTo>
                  <a:pt x="154" y="350"/>
                </a:lnTo>
                <a:lnTo>
                  <a:pt x="152" y="344"/>
                </a:lnTo>
                <a:lnTo>
                  <a:pt x="150" y="338"/>
                </a:lnTo>
                <a:lnTo>
                  <a:pt x="150" y="338"/>
                </a:lnTo>
                <a:lnTo>
                  <a:pt x="148" y="322"/>
                </a:lnTo>
                <a:lnTo>
                  <a:pt x="146" y="310"/>
                </a:lnTo>
                <a:lnTo>
                  <a:pt x="144" y="298"/>
                </a:lnTo>
                <a:lnTo>
                  <a:pt x="140" y="288"/>
                </a:lnTo>
                <a:lnTo>
                  <a:pt x="132" y="270"/>
                </a:lnTo>
                <a:lnTo>
                  <a:pt x="122" y="256"/>
                </a:lnTo>
                <a:lnTo>
                  <a:pt x="122" y="256"/>
                </a:lnTo>
                <a:lnTo>
                  <a:pt x="112" y="244"/>
                </a:lnTo>
                <a:lnTo>
                  <a:pt x="106" y="232"/>
                </a:lnTo>
                <a:lnTo>
                  <a:pt x="100" y="216"/>
                </a:lnTo>
                <a:lnTo>
                  <a:pt x="98" y="196"/>
                </a:lnTo>
                <a:lnTo>
                  <a:pt x="98" y="196"/>
                </a:lnTo>
                <a:lnTo>
                  <a:pt x="100" y="178"/>
                </a:lnTo>
                <a:lnTo>
                  <a:pt x="104" y="160"/>
                </a:lnTo>
                <a:lnTo>
                  <a:pt x="110" y="144"/>
                </a:lnTo>
                <a:lnTo>
                  <a:pt x="120" y="130"/>
                </a:lnTo>
                <a:lnTo>
                  <a:pt x="134" y="118"/>
                </a:lnTo>
                <a:lnTo>
                  <a:pt x="150" y="108"/>
                </a:lnTo>
                <a:lnTo>
                  <a:pt x="170" y="102"/>
                </a:lnTo>
                <a:lnTo>
                  <a:pt x="192" y="98"/>
                </a:lnTo>
                <a:lnTo>
                  <a:pt x="192" y="98"/>
                </a:lnTo>
                <a:lnTo>
                  <a:pt x="214" y="102"/>
                </a:lnTo>
                <a:lnTo>
                  <a:pt x="234" y="108"/>
                </a:lnTo>
                <a:lnTo>
                  <a:pt x="250" y="118"/>
                </a:lnTo>
                <a:lnTo>
                  <a:pt x="264" y="130"/>
                </a:lnTo>
                <a:lnTo>
                  <a:pt x="274" y="144"/>
                </a:lnTo>
                <a:lnTo>
                  <a:pt x="280" y="160"/>
                </a:lnTo>
                <a:lnTo>
                  <a:pt x="284" y="178"/>
                </a:lnTo>
                <a:lnTo>
                  <a:pt x="286" y="196"/>
                </a:lnTo>
                <a:lnTo>
                  <a:pt x="286" y="196"/>
                </a:lnTo>
                <a:close/>
                <a:moveTo>
                  <a:pt x="200" y="138"/>
                </a:moveTo>
                <a:lnTo>
                  <a:pt x="200" y="138"/>
                </a:lnTo>
                <a:lnTo>
                  <a:pt x="198" y="134"/>
                </a:lnTo>
                <a:lnTo>
                  <a:pt x="196" y="130"/>
                </a:lnTo>
                <a:lnTo>
                  <a:pt x="192" y="128"/>
                </a:lnTo>
                <a:lnTo>
                  <a:pt x="190" y="128"/>
                </a:lnTo>
                <a:lnTo>
                  <a:pt x="190" y="128"/>
                </a:lnTo>
                <a:lnTo>
                  <a:pt x="178" y="128"/>
                </a:lnTo>
                <a:lnTo>
                  <a:pt x="166" y="132"/>
                </a:lnTo>
                <a:lnTo>
                  <a:pt x="156" y="136"/>
                </a:lnTo>
                <a:lnTo>
                  <a:pt x="146" y="144"/>
                </a:lnTo>
                <a:lnTo>
                  <a:pt x="136" y="154"/>
                </a:lnTo>
                <a:lnTo>
                  <a:pt x="130" y="164"/>
                </a:lnTo>
                <a:lnTo>
                  <a:pt x="126" y="178"/>
                </a:lnTo>
                <a:lnTo>
                  <a:pt x="124" y="194"/>
                </a:lnTo>
                <a:lnTo>
                  <a:pt x="124" y="194"/>
                </a:lnTo>
                <a:lnTo>
                  <a:pt x="126" y="198"/>
                </a:lnTo>
                <a:lnTo>
                  <a:pt x="128" y="200"/>
                </a:lnTo>
                <a:lnTo>
                  <a:pt x="130" y="204"/>
                </a:lnTo>
                <a:lnTo>
                  <a:pt x="134" y="204"/>
                </a:lnTo>
                <a:lnTo>
                  <a:pt x="134" y="204"/>
                </a:lnTo>
                <a:lnTo>
                  <a:pt x="138" y="204"/>
                </a:lnTo>
                <a:lnTo>
                  <a:pt x="142" y="200"/>
                </a:lnTo>
                <a:lnTo>
                  <a:pt x="144" y="198"/>
                </a:lnTo>
                <a:lnTo>
                  <a:pt x="144" y="194"/>
                </a:lnTo>
                <a:lnTo>
                  <a:pt x="144" y="194"/>
                </a:lnTo>
                <a:lnTo>
                  <a:pt x="146" y="182"/>
                </a:lnTo>
                <a:lnTo>
                  <a:pt x="148" y="172"/>
                </a:lnTo>
                <a:lnTo>
                  <a:pt x="154" y="164"/>
                </a:lnTo>
                <a:lnTo>
                  <a:pt x="160" y="158"/>
                </a:lnTo>
                <a:lnTo>
                  <a:pt x="166" y="154"/>
                </a:lnTo>
                <a:lnTo>
                  <a:pt x="174" y="150"/>
                </a:lnTo>
                <a:lnTo>
                  <a:pt x="182" y="148"/>
                </a:lnTo>
                <a:lnTo>
                  <a:pt x="190" y="148"/>
                </a:lnTo>
                <a:lnTo>
                  <a:pt x="190" y="148"/>
                </a:lnTo>
                <a:lnTo>
                  <a:pt x="192" y="148"/>
                </a:lnTo>
                <a:lnTo>
                  <a:pt x="196" y="144"/>
                </a:lnTo>
                <a:lnTo>
                  <a:pt x="198" y="142"/>
                </a:lnTo>
                <a:lnTo>
                  <a:pt x="200" y="138"/>
                </a:lnTo>
                <a:lnTo>
                  <a:pt x="200" y="138"/>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2" name="Freeform 4817"/>
          <p:cNvSpPr>
            <a:spLocks noEditPoints="1"/>
          </p:cNvSpPr>
          <p:nvPr/>
        </p:nvSpPr>
        <p:spPr bwMode="auto">
          <a:xfrm>
            <a:off x="4060283" y="6322046"/>
            <a:ext cx="389809" cy="378920"/>
          </a:xfrm>
          <a:custGeom>
            <a:avLst/>
            <a:gdLst>
              <a:gd name="T0" fmla="*/ 322 w 358"/>
              <a:gd name="T1" fmla="*/ 152 h 348"/>
              <a:gd name="T2" fmla="*/ 318 w 358"/>
              <a:gd name="T3" fmla="*/ 158 h 348"/>
              <a:gd name="T4" fmla="*/ 306 w 358"/>
              <a:gd name="T5" fmla="*/ 162 h 348"/>
              <a:gd name="T6" fmla="*/ 300 w 358"/>
              <a:gd name="T7" fmla="*/ 152 h 348"/>
              <a:gd name="T8" fmla="*/ 306 w 358"/>
              <a:gd name="T9" fmla="*/ 142 h 348"/>
              <a:gd name="T10" fmla="*/ 318 w 358"/>
              <a:gd name="T11" fmla="*/ 144 h 348"/>
              <a:gd name="T12" fmla="*/ 356 w 358"/>
              <a:gd name="T13" fmla="*/ 160 h 348"/>
              <a:gd name="T14" fmla="*/ 336 w 358"/>
              <a:gd name="T15" fmla="*/ 190 h 348"/>
              <a:gd name="T16" fmla="*/ 312 w 358"/>
              <a:gd name="T17" fmla="*/ 198 h 348"/>
              <a:gd name="T18" fmla="*/ 278 w 358"/>
              <a:gd name="T19" fmla="*/ 184 h 348"/>
              <a:gd name="T20" fmla="*/ 264 w 358"/>
              <a:gd name="T21" fmla="*/ 152 h 348"/>
              <a:gd name="T22" fmla="*/ 282 w 358"/>
              <a:gd name="T23" fmla="*/ 116 h 348"/>
              <a:gd name="T24" fmla="*/ 288 w 358"/>
              <a:gd name="T25" fmla="*/ 106 h 348"/>
              <a:gd name="T26" fmla="*/ 258 w 358"/>
              <a:gd name="T27" fmla="*/ 104 h 348"/>
              <a:gd name="T28" fmla="*/ 242 w 358"/>
              <a:gd name="T29" fmla="*/ 134 h 348"/>
              <a:gd name="T30" fmla="*/ 258 w 358"/>
              <a:gd name="T31" fmla="*/ 264 h 348"/>
              <a:gd name="T32" fmla="*/ 238 w 358"/>
              <a:gd name="T33" fmla="*/ 320 h 348"/>
              <a:gd name="T34" fmla="*/ 174 w 358"/>
              <a:gd name="T35" fmla="*/ 348 h 348"/>
              <a:gd name="T36" fmla="*/ 126 w 358"/>
              <a:gd name="T37" fmla="*/ 332 h 348"/>
              <a:gd name="T38" fmla="*/ 94 w 358"/>
              <a:gd name="T39" fmla="*/ 294 h 348"/>
              <a:gd name="T40" fmla="*/ 88 w 358"/>
              <a:gd name="T41" fmla="*/ 228 h 348"/>
              <a:gd name="T42" fmla="*/ 26 w 358"/>
              <a:gd name="T43" fmla="*/ 196 h 348"/>
              <a:gd name="T44" fmla="*/ 0 w 358"/>
              <a:gd name="T45" fmla="*/ 130 h 348"/>
              <a:gd name="T46" fmla="*/ 4 w 358"/>
              <a:gd name="T47" fmla="*/ 12 h 348"/>
              <a:gd name="T48" fmla="*/ 48 w 358"/>
              <a:gd name="T49" fmla="*/ 0 h 348"/>
              <a:gd name="T50" fmla="*/ 78 w 358"/>
              <a:gd name="T51" fmla="*/ 6 h 348"/>
              <a:gd name="T52" fmla="*/ 82 w 358"/>
              <a:gd name="T53" fmla="*/ 32 h 348"/>
              <a:gd name="T54" fmla="*/ 48 w 358"/>
              <a:gd name="T55" fmla="*/ 46 h 348"/>
              <a:gd name="T56" fmla="*/ 28 w 358"/>
              <a:gd name="T57" fmla="*/ 130 h 348"/>
              <a:gd name="T58" fmla="*/ 48 w 358"/>
              <a:gd name="T59" fmla="*/ 180 h 348"/>
              <a:gd name="T60" fmla="*/ 98 w 358"/>
              <a:gd name="T61" fmla="*/ 200 h 348"/>
              <a:gd name="T62" fmla="*/ 138 w 358"/>
              <a:gd name="T63" fmla="*/ 188 h 348"/>
              <a:gd name="T64" fmla="*/ 164 w 358"/>
              <a:gd name="T65" fmla="*/ 156 h 348"/>
              <a:gd name="T66" fmla="*/ 168 w 358"/>
              <a:gd name="T67" fmla="*/ 130 h 348"/>
              <a:gd name="T68" fmla="*/ 136 w 358"/>
              <a:gd name="T69" fmla="*/ 46 h 348"/>
              <a:gd name="T70" fmla="*/ 114 w 358"/>
              <a:gd name="T71" fmla="*/ 32 h 348"/>
              <a:gd name="T72" fmla="*/ 120 w 358"/>
              <a:gd name="T73" fmla="*/ 6 h 348"/>
              <a:gd name="T74" fmla="*/ 148 w 358"/>
              <a:gd name="T75" fmla="*/ 8 h 348"/>
              <a:gd name="T76" fmla="*/ 192 w 358"/>
              <a:gd name="T77" fmla="*/ 12 h 348"/>
              <a:gd name="T78" fmla="*/ 196 w 358"/>
              <a:gd name="T79" fmla="*/ 130 h 348"/>
              <a:gd name="T80" fmla="*/ 190 w 358"/>
              <a:gd name="T81" fmla="*/ 166 h 348"/>
              <a:gd name="T82" fmla="*/ 156 w 358"/>
              <a:gd name="T83" fmla="*/ 210 h 348"/>
              <a:gd name="T84" fmla="*/ 108 w 358"/>
              <a:gd name="T85" fmla="*/ 262 h 348"/>
              <a:gd name="T86" fmla="*/ 114 w 358"/>
              <a:gd name="T87" fmla="*/ 286 h 348"/>
              <a:gd name="T88" fmla="*/ 138 w 358"/>
              <a:gd name="T89" fmla="*/ 316 h 348"/>
              <a:gd name="T90" fmla="*/ 174 w 358"/>
              <a:gd name="T91" fmla="*/ 328 h 348"/>
              <a:gd name="T92" fmla="*/ 224 w 358"/>
              <a:gd name="T93" fmla="*/ 306 h 348"/>
              <a:gd name="T94" fmla="*/ 238 w 358"/>
              <a:gd name="T95" fmla="*/ 262 h 348"/>
              <a:gd name="T96" fmla="*/ 222 w 358"/>
              <a:gd name="T97" fmla="*/ 134 h 348"/>
              <a:gd name="T98" fmla="*/ 236 w 358"/>
              <a:gd name="T99" fmla="*/ 94 h 348"/>
              <a:gd name="T100" fmla="*/ 264 w 358"/>
              <a:gd name="T101" fmla="*/ 80 h 348"/>
              <a:gd name="T102" fmla="*/ 300 w 358"/>
              <a:gd name="T103" fmla="*/ 90 h 348"/>
              <a:gd name="T104" fmla="*/ 314 w 358"/>
              <a:gd name="T105" fmla="*/ 106 h 348"/>
              <a:gd name="T106" fmla="*/ 344 w 358"/>
              <a:gd name="T107" fmla="*/ 120 h 348"/>
              <a:gd name="T108" fmla="*/ 358 w 358"/>
              <a:gd name="T109" fmla="*/ 152 h 348"/>
              <a:gd name="T110" fmla="*/ 336 w 358"/>
              <a:gd name="T111" fmla="*/ 142 h 348"/>
              <a:gd name="T112" fmla="*/ 312 w 358"/>
              <a:gd name="T113" fmla="*/ 124 h 348"/>
              <a:gd name="T114" fmla="*/ 286 w 358"/>
              <a:gd name="T115" fmla="*/ 140 h 348"/>
              <a:gd name="T116" fmla="*/ 292 w 358"/>
              <a:gd name="T117" fmla="*/ 170 h 348"/>
              <a:gd name="T118" fmla="*/ 322 w 358"/>
              <a:gd name="T119" fmla="*/ 176 h 348"/>
              <a:gd name="T120" fmla="*/ 338 w 358"/>
              <a:gd name="T121" fmla="*/ 152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348">
                <a:moveTo>
                  <a:pt x="318" y="144"/>
                </a:moveTo>
                <a:lnTo>
                  <a:pt x="318" y="144"/>
                </a:lnTo>
                <a:lnTo>
                  <a:pt x="322" y="148"/>
                </a:lnTo>
                <a:lnTo>
                  <a:pt x="322" y="152"/>
                </a:lnTo>
                <a:lnTo>
                  <a:pt x="322" y="152"/>
                </a:lnTo>
                <a:lnTo>
                  <a:pt x="322" y="156"/>
                </a:lnTo>
                <a:lnTo>
                  <a:pt x="318" y="158"/>
                </a:lnTo>
                <a:lnTo>
                  <a:pt x="318" y="158"/>
                </a:lnTo>
                <a:lnTo>
                  <a:pt x="316" y="162"/>
                </a:lnTo>
                <a:lnTo>
                  <a:pt x="312" y="162"/>
                </a:lnTo>
                <a:lnTo>
                  <a:pt x="312" y="162"/>
                </a:lnTo>
                <a:lnTo>
                  <a:pt x="306" y="162"/>
                </a:lnTo>
                <a:lnTo>
                  <a:pt x="304" y="158"/>
                </a:lnTo>
                <a:lnTo>
                  <a:pt x="302" y="156"/>
                </a:lnTo>
                <a:lnTo>
                  <a:pt x="300" y="152"/>
                </a:lnTo>
                <a:lnTo>
                  <a:pt x="300" y="152"/>
                </a:lnTo>
                <a:lnTo>
                  <a:pt x="302" y="148"/>
                </a:lnTo>
                <a:lnTo>
                  <a:pt x="304" y="144"/>
                </a:lnTo>
                <a:lnTo>
                  <a:pt x="304" y="144"/>
                </a:lnTo>
                <a:lnTo>
                  <a:pt x="306" y="142"/>
                </a:lnTo>
                <a:lnTo>
                  <a:pt x="312" y="140"/>
                </a:lnTo>
                <a:lnTo>
                  <a:pt x="312" y="140"/>
                </a:lnTo>
                <a:lnTo>
                  <a:pt x="316" y="142"/>
                </a:lnTo>
                <a:lnTo>
                  <a:pt x="318" y="144"/>
                </a:lnTo>
                <a:lnTo>
                  <a:pt x="318" y="144"/>
                </a:lnTo>
                <a:close/>
                <a:moveTo>
                  <a:pt x="358" y="152"/>
                </a:moveTo>
                <a:lnTo>
                  <a:pt x="358" y="152"/>
                </a:lnTo>
                <a:lnTo>
                  <a:pt x="356" y="160"/>
                </a:lnTo>
                <a:lnTo>
                  <a:pt x="354" y="170"/>
                </a:lnTo>
                <a:lnTo>
                  <a:pt x="350" y="178"/>
                </a:lnTo>
                <a:lnTo>
                  <a:pt x="344" y="184"/>
                </a:lnTo>
                <a:lnTo>
                  <a:pt x="336" y="190"/>
                </a:lnTo>
                <a:lnTo>
                  <a:pt x="330" y="194"/>
                </a:lnTo>
                <a:lnTo>
                  <a:pt x="320" y="196"/>
                </a:lnTo>
                <a:lnTo>
                  <a:pt x="312" y="198"/>
                </a:lnTo>
                <a:lnTo>
                  <a:pt x="312" y="198"/>
                </a:lnTo>
                <a:lnTo>
                  <a:pt x="302" y="196"/>
                </a:lnTo>
                <a:lnTo>
                  <a:pt x="294" y="194"/>
                </a:lnTo>
                <a:lnTo>
                  <a:pt x="286" y="190"/>
                </a:lnTo>
                <a:lnTo>
                  <a:pt x="278" y="184"/>
                </a:lnTo>
                <a:lnTo>
                  <a:pt x="272" y="178"/>
                </a:lnTo>
                <a:lnTo>
                  <a:pt x="268" y="170"/>
                </a:lnTo>
                <a:lnTo>
                  <a:pt x="266" y="160"/>
                </a:lnTo>
                <a:lnTo>
                  <a:pt x="264" y="152"/>
                </a:lnTo>
                <a:lnTo>
                  <a:pt x="264" y="152"/>
                </a:lnTo>
                <a:lnTo>
                  <a:pt x="266" y="138"/>
                </a:lnTo>
                <a:lnTo>
                  <a:pt x="272" y="126"/>
                </a:lnTo>
                <a:lnTo>
                  <a:pt x="282" y="116"/>
                </a:lnTo>
                <a:lnTo>
                  <a:pt x="292" y="110"/>
                </a:lnTo>
                <a:lnTo>
                  <a:pt x="292" y="110"/>
                </a:lnTo>
                <a:lnTo>
                  <a:pt x="288" y="106"/>
                </a:lnTo>
                <a:lnTo>
                  <a:pt x="288" y="106"/>
                </a:lnTo>
                <a:lnTo>
                  <a:pt x="278" y="100"/>
                </a:lnTo>
                <a:lnTo>
                  <a:pt x="266" y="100"/>
                </a:lnTo>
                <a:lnTo>
                  <a:pt x="266" y="100"/>
                </a:lnTo>
                <a:lnTo>
                  <a:pt x="258" y="104"/>
                </a:lnTo>
                <a:lnTo>
                  <a:pt x="250" y="108"/>
                </a:lnTo>
                <a:lnTo>
                  <a:pt x="246" y="114"/>
                </a:lnTo>
                <a:lnTo>
                  <a:pt x="244" y="120"/>
                </a:lnTo>
                <a:lnTo>
                  <a:pt x="242" y="134"/>
                </a:lnTo>
                <a:lnTo>
                  <a:pt x="242" y="144"/>
                </a:lnTo>
                <a:lnTo>
                  <a:pt x="256" y="242"/>
                </a:lnTo>
                <a:lnTo>
                  <a:pt x="256" y="242"/>
                </a:lnTo>
                <a:lnTo>
                  <a:pt x="258" y="264"/>
                </a:lnTo>
                <a:lnTo>
                  <a:pt x="256" y="284"/>
                </a:lnTo>
                <a:lnTo>
                  <a:pt x="248" y="304"/>
                </a:lnTo>
                <a:lnTo>
                  <a:pt x="238" y="320"/>
                </a:lnTo>
                <a:lnTo>
                  <a:pt x="238" y="320"/>
                </a:lnTo>
                <a:lnTo>
                  <a:pt x="226" y="332"/>
                </a:lnTo>
                <a:lnTo>
                  <a:pt x="210" y="340"/>
                </a:lnTo>
                <a:lnTo>
                  <a:pt x="192" y="346"/>
                </a:lnTo>
                <a:lnTo>
                  <a:pt x="174" y="348"/>
                </a:lnTo>
                <a:lnTo>
                  <a:pt x="174" y="348"/>
                </a:lnTo>
                <a:lnTo>
                  <a:pt x="158" y="346"/>
                </a:lnTo>
                <a:lnTo>
                  <a:pt x="142" y="340"/>
                </a:lnTo>
                <a:lnTo>
                  <a:pt x="126" y="332"/>
                </a:lnTo>
                <a:lnTo>
                  <a:pt x="114" y="322"/>
                </a:lnTo>
                <a:lnTo>
                  <a:pt x="114" y="322"/>
                </a:lnTo>
                <a:lnTo>
                  <a:pt x="102" y="308"/>
                </a:lnTo>
                <a:lnTo>
                  <a:pt x="94" y="294"/>
                </a:lnTo>
                <a:lnTo>
                  <a:pt x="90" y="278"/>
                </a:lnTo>
                <a:lnTo>
                  <a:pt x="88" y="262"/>
                </a:lnTo>
                <a:lnTo>
                  <a:pt x="88" y="228"/>
                </a:lnTo>
                <a:lnTo>
                  <a:pt x="88" y="228"/>
                </a:lnTo>
                <a:lnTo>
                  <a:pt x="70" y="224"/>
                </a:lnTo>
                <a:lnTo>
                  <a:pt x="54" y="216"/>
                </a:lnTo>
                <a:lnTo>
                  <a:pt x="38" y="208"/>
                </a:lnTo>
                <a:lnTo>
                  <a:pt x="26" y="196"/>
                </a:lnTo>
                <a:lnTo>
                  <a:pt x="16" y="182"/>
                </a:lnTo>
                <a:lnTo>
                  <a:pt x="8" y="166"/>
                </a:lnTo>
                <a:lnTo>
                  <a:pt x="2" y="148"/>
                </a:lnTo>
                <a:lnTo>
                  <a:pt x="0" y="130"/>
                </a:lnTo>
                <a:lnTo>
                  <a:pt x="0" y="22"/>
                </a:lnTo>
                <a:lnTo>
                  <a:pt x="0" y="22"/>
                </a:lnTo>
                <a:lnTo>
                  <a:pt x="2" y="16"/>
                </a:lnTo>
                <a:lnTo>
                  <a:pt x="4" y="12"/>
                </a:lnTo>
                <a:lnTo>
                  <a:pt x="8" y="10"/>
                </a:lnTo>
                <a:lnTo>
                  <a:pt x="14" y="8"/>
                </a:lnTo>
                <a:lnTo>
                  <a:pt x="48" y="8"/>
                </a:lnTo>
                <a:lnTo>
                  <a:pt x="48" y="0"/>
                </a:lnTo>
                <a:lnTo>
                  <a:pt x="62" y="0"/>
                </a:lnTo>
                <a:lnTo>
                  <a:pt x="62" y="0"/>
                </a:lnTo>
                <a:lnTo>
                  <a:pt x="70" y="2"/>
                </a:lnTo>
                <a:lnTo>
                  <a:pt x="78" y="6"/>
                </a:lnTo>
                <a:lnTo>
                  <a:pt x="82" y="14"/>
                </a:lnTo>
                <a:lnTo>
                  <a:pt x="84" y="22"/>
                </a:lnTo>
                <a:lnTo>
                  <a:pt x="84" y="22"/>
                </a:lnTo>
                <a:lnTo>
                  <a:pt x="82" y="32"/>
                </a:lnTo>
                <a:lnTo>
                  <a:pt x="78" y="38"/>
                </a:lnTo>
                <a:lnTo>
                  <a:pt x="70" y="44"/>
                </a:lnTo>
                <a:lnTo>
                  <a:pt x="62" y="46"/>
                </a:lnTo>
                <a:lnTo>
                  <a:pt x="48" y="46"/>
                </a:lnTo>
                <a:lnTo>
                  <a:pt x="48" y="36"/>
                </a:lnTo>
                <a:lnTo>
                  <a:pt x="28" y="36"/>
                </a:lnTo>
                <a:lnTo>
                  <a:pt x="28" y="130"/>
                </a:lnTo>
                <a:lnTo>
                  <a:pt x="28" y="130"/>
                </a:lnTo>
                <a:lnTo>
                  <a:pt x="30" y="144"/>
                </a:lnTo>
                <a:lnTo>
                  <a:pt x="34" y="156"/>
                </a:lnTo>
                <a:lnTo>
                  <a:pt x="40" y="168"/>
                </a:lnTo>
                <a:lnTo>
                  <a:pt x="48" y="180"/>
                </a:lnTo>
                <a:lnTo>
                  <a:pt x="60" y="188"/>
                </a:lnTo>
                <a:lnTo>
                  <a:pt x="72" y="194"/>
                </a:lnTo>
                <a:lnTo>
                  <a:pt x="84" y="198"/>
                </a:lnTo>
                <a:lnTo>
                  <a:pt x="98" y="200"/>
                </a:lnTo>
                <a:lnTo>
                  <a:pt x="98" y="200"/>
                </a:lnTo>
                <a:lnTo>
                  <a:pt x="112" y="198"/>
                </a:lnTo>
                <a:lnTo>
                  <a:pt x="126" y="194"/>
                </a:lnTo>
                <a:lnTo>
                  <a:pt x="138" y="188"/>
                </a:lnTo>
                <a:lnTo>
                  <a:pt x="148" y="180"/>
                </a:lnTo>
                <a:lnTo>
                  <a:pt x="148" y="180"/>
                </a:lnTo>
                <a:lnTo>
                  <a:pt x="156" y="168"/>
                </a:lnTo>
                <a:lnTo>
                  <a:pt x="164" y="156"/>
                </a:lnTo>
                <a:lnTo>
                  <a:pt x="168" y="144"/>
                </a:lnTo>
                <a:lnTo>
                  <a:pt x="168" y="130"/>
                </a:lnTo>
                <a:lnTo>
                  <a:pt x="168" y="130"/>
                </a:lnTo>
                <a:lnTo>
                  <a:pt x="168" y="130"/>
                </a:lnTo>
                <a:lnTo>
                  <a:pt x="168" y="36"/>
                </a:lnTo>
                <a:lnTo>
                  <a:pt x="148" y="36"/>
                </a:lnTo>
                <a:lnTo>
                  <a:pt x="148" y="46"/>
                </a:lnTo>
                <a:lnTo>
                  <a:pt x="136" y="46"/>
                </a:lnTo>
                <a:lnTo>
                  <a:pt x="136" y="46"/>
                </a:lnTo>
                <a:lnTo>
                  <a:pt x="126" y="44"/>
                </a:lnTo>
                <a:lnTo>
                  <a:pt x="120" y="38"/>
                </a:lnTo>
                <a:lnTo>
                  <a:pt x="114" y="32"/>
                </a:lnTo>
                <a:lnTo>
                  <a:pt x="112" y="22"/>
                </a:lnTo>
                <a:lnTo>
                  <a:pt x="112" y="22"/>
                </a:lnTo>
                <a:lnTo>
                  <a:pt x="114" y="14"/>
                </a:lnTo>
                <a:lnTo>
                  <a:pt x="120" y="6"/>
                </a:lnTo>
                <a:lnTo>
                  <a:pt x="126" y="2"/>
                </a:lnTo>
                <a:lnTo>
                  <a:pt x="136" y="0"/>
                </a:lnTo>
                <a:lnTo>
                  <a:pt x="148" y="0"/>
                </a:lnTo>
                <a:lnTo>
                  <a:pt x="148" y="8"/>
                </a:lnTo>
                <a:lnTo>
                  <a:pt x="182" y="8"/>
                </a:lnTo>
                <a:lnTo>
                  <a:pt x="182" y="8"/>
                </a:lnTo>
                <a:lnTo>
                  <a:pt x="188" y="10"/>
                </a:lnTo>
                <a:lnTo>
                  <a:pt x="192" y="12"/>
                </a:lnTo>
                <a:lnTo>
                  <a:pt x="196" y="16"/>
                </a:lnTo>
                <a:lnTo>
                  <a:pt x="196" y="22"/>
                </a:lnTo>
                <a:lnTo>
                  <a:pt x="196" y="130"/>
                </a:lnTo>
                <a:lnTo>
                  <a:pt x="196" y="130"/>
                </a:lnTo>
                <a:lnTo>
                  <a:pt x="196" y="130"/>
                </a:lnTo>
                <a:lnTo>
                  <a:pt x="196" y="130"/>
                </a:lnTo>
                <a:lnTo>
                  <a:pt x="194" y="148"/>
                </a:lnTo>
                <a:lnTo>
                  <a:pt x="190" y="166"/>
                </a:lnTo>
                <a:lnTo>
                  <a:pt x="180" y="184"/>
                </a:lnTo>
                <a:lnTo>
                  <a:pt x="168" y="198"/>
                </a:lnTo>
                <a:lnTo>
                  <a:pt x="168" y="198"/>
                </a:lnTo>
                <a:lnTo>
                  <a:pt x="156" y="210"/>
                </a:lnTo>
                <a:lnTo>
                  <a:pt x="140" y="218"/>
                </a:lnTo>
                <a:lnTo>
                  <a:pt x="124" y="224"/>
                </a:lnTo>
                <a:lnTo>
                  <a:pt x="108" y="228"/>
                </a:lnTo>
                <a:lnTo>
                  <a:pt x="108" y="262"/>
                </a:lnTo>
                <a:lnTo>
                  <a:pt x="108" y="262"/>
                </a:lnTo>
                <a:lnTo>
                  <a:pt x="108" y="262"/>
                </a:lnTo>
                <a:lnTo>
                  <a:pt x="110" y="274"/>
                </a:lnTo>
                <a:lnTo>
                  <a:pt x="114" y="286"/>
                </a:lnTo>
                <a:lnTo>
                  <a:pt x="120" y="298"/>
                </a:lnTo>
                <a:lnTo>
                  <a:pt x="128" y="308"/>
                </a:lnTo>
                <a:lnTo>
                  <a:pt x="128" y="308"/>
                </a:lnTo>
                <a:lnTo>
                  <a:pt x="138" y="316"/>
                </a:lnTo>
                <a:lnTo>
                  <a:pt x="148" y="322"/>
                </a:lnTo>
                <a:lnTo>
                  <a:pt x="162" y="326"/>
                </a:lnTo>
                <a:lnTo>
                  <a:pt x="174" y="328"/>
                </a:lnTo>
                <a:lnTo>
                  <a:pt x="174" y="328"/>
                </a:lnTo>
                <a:lnTo>
                  <a:pt x="188" y="326"/>
                </a:lnTo>
                <a:lnTo>
                  <a:pt x="202" y="322"/>
                </a:lnTo>
                <a:lnTo>
                  <a:pt x="214" y="316"/>
                </a:lnTo>
                <a:lnTo>
                  <a:pt x="224" y="306"/>
                </a:lnTo>
                <a:lnTo>
                  <a:pt x="224" y="306"/>
                </a:lnTo>
                <a:lnTo>
                  <a:pt x="232" y="294"/>
                </a:lnTo>
                <a:lnTo>
                  <a:pt x="236" y="280"/>
                </a:lnTo>
                <a:lnTo>
                  <a:pt x="238" y="262"/>
                </a:lnTo>
                <a:lnTo>
                  <a:pt x="238" y="246"/>
                </a:lnTo>
                <a:lnTo>
                  <a:pt x="222" y="146"/>
                </a:lnTo>
                <a:lnTo>
                  <a:pt x="222" y="146"/>
                </a:lnTo>
                <a:lnTo>
                  <a:pt x="222" y="134"/>
                </a:lnTo>
                <a:lnTo>
                  <a:pt x="222" y="122"/>
                </a:lnTo>
                <a:lnTo>
                  <a:pt x="224" y="112"/>
                </a:lnTo>
                <a:lnTo>
                  <a:pt x="230" y="102"/>
                </a:lnTo>
                <a:lnTo>
                  <a:pt x="236" y="94"/>
                </a:lnTo>
                <a:lnTo>
                  <a:pt x="244" y="88"/>
                </a:lnTo>
                <a:lnTo>
                  <a:pt x="252" y="84"/>
                </a:lnTo>
                <a:lnTo>
                  <a:pt x="264" y="80"/>
                </a:lnTo>
                <a:lnTo>
                  <a:pt x="264" y="80"/>
                </a:lnTo>
                <a:lnTo>
                  <a:pt x="272" y="80"/>
                </a:lnTo>
                <a:lnTo>
                  <a:pt x="282" y="82"/>
                </a:lnTo>
                <a:lnTo>
                  <a:pt x="292" y="84"/>
                </a:lnTo>
                <a:lnTo>
                  <a:pt x="300" y="90"/>
                </a:lnTo>
                <a:lnTo>
                  <a:pt x="300" y="90"/>
                </a:lnTo>
                <a:lnTo>
                  <a:pt x="308" y="96"/>
                </a:lnTo>
                <a:lnTo>
                  <a:pt x="314" y="106"/>
                </a:lnTo>
                <a:lnTo>
                  <a:pt x="314" y="106"/>
                </a:lnTo>
                <a:lnTo>
                  <a:pt x="324" y="106"/>
                </a:lnTo>
                <a:lnTo>
                  <a:pt x="332" y="110"/>
                </a:lnTo>
                <a:lnTo>
                  <a:pt x="338" y="114"/>
                </a:lnTo>
                <a:lnTo>
                  <a:pt x="344" y="120"/>
                </a:lnTo>
                <a:lnTo>
                  <a:pt x="350" y="126"/>
                </a:lnTo>
                <a:lnTo>
                  <a:pt x="354" y="134"/>
                </a:lnTo>
                <a:lnTo>
                  <a:pt x="356" y="142"/>
                </a:lnTo>
                <a:lnTo>
                  <a:pt x="358" y="152"/>
                </a:lnTo>
                <a:lnTo>
                  <a:pt x="358" y="152"/>
                </a:lnTo>
                <a:close/>
                <a:moveTo>
                  <a:pt x="338" y="152"/>
                </a:moveTo>
                <a:lnTo>
                  <a:pt x="338" y="152"/>
                </a:lnTo>
                <a:lnTo>
                  <a:pt x="336" y="142"/>
                </a:lnTo>
                <a:lnTo>
                  <a:pt x="330" y="132"/>
                </a:lnTo>
                <a:lnTo>
                  <a:pt x="330" y="132"/>
                </a:lnTo>
                <a:lnTo>
                  <a:pt x="322" y="126"/>
                </a:lnTo>
                <a:lnTo>
                  <a:pt x="312" y="124"/>
                </a:lnTo>
                <a:lnTo>
                  <a:pt x="300" y="126"/>
                </a:lnTo>
                <a:lnTo>
                  <a:pt x="292" y="132"/>
                </a:lnTo>
                <a:lnTo>
                  <a:pt x="292" y="132"/>
                </a:lnTo>
                <a:lnTo>
                  <a:pt x="286" y="140"/>
                </a:lnTo>
                <a:lnTo>
                  <a:pt x="284" y="152"/>
                </a:lnTo>
                <a:lnTo>
                  <a:pt x="284" y="152"/>
                </a:lnTo>
                <a:lnTo>
                  <a:pt x="286" y="162"/>
                </a:lnTo>
                <a:lnTo>
                  <a:pt x="292" y="170"/>
                </a:lnTo>
                <a:lnTo>
                  <a:pt x="300" y="176"/>
                </a:lnTo>
                <a:lnTo>
                  <a:pt x="312" y="178"/>
                </a:lnTo>
                <a:lnTo>
                  <a:pt x="312" y="178"/>
                </a:lnTo>
                <a:lnTo>
                  <a:pt x="322" y="176"/>
                </a:lnTo>
                <a:lnTo>
                  <a:pt x="330" y="170"/>
                </a:lnTo>
                <a:lnTo>
                  <a:pt x="330" y="170"/>
                </a:lnTo>
                <a:lnTo>
                  <a:pt x="336" y="162"/>
                </a:lnTo>
                <a:lnTo>
                  <a:pt x="338" y="152"/>
                </a:lnTo>
                <a:lnTo>
                  <a:pt x="338" y="152"/>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3" name="Freeform 4920"/>
          <p:cNvSpPr>
            <a:spLocks noEditPoints="1"/>
          </p:cNvSpPr>
          <p:nvPr/>
        </p:nvSpPr>
        <p:spPr bwMode="auto">
          <a:xfrm>
            <a:off x="2791752" y="4761687"/>
            <a:ext cx="349847" cy="285402"/>
          </a:xfrm>
          <a:custGeom>
            <a:avLst/>
            <a:gdLst>
              <a:gd name="T0" fmla="*/ 196 w 380"/>
              <a:gd name="T1" fmla="*/ 2 h 310"/>
              <a:gd name="T2" fmla="*/ 118 w 380"/>
              <a:gd name="T3" fmla="*/ 46 h 310"/>
              <a:gd name="T4" fmla="*/ 116 w 380"/>
              <a:gd name="T5" fmla="*/ 6 h 310"/>
              <a:gd name="T6" fmla="*/ 108 w 380"/>
              <a:gd name="T7" fmla="*/ 0 h 310"/>
              <a:gd name="T8" fmla="*/ 64 w 380"/>
              <a:gd name="T9" fmla="*/ 0 h 310"/>
              <a:gd name="T10" fmla="*/ 58 w 380"/>
              <a:gd name="T11" fmla="*/ 10 h 310"/>
              <a:gd name="T12" fmla="*/ 4 w 380"/>
              <a:gd name="T13" fmla="*/ 120 h 310"/>
              <a:gd name="T14" fmla="*/ 0 w 380"/>
              <a:gd name="T15" fmla="*/ 132 h 310"/>
              <a:gd name="T16" fmla="*/ 56 w 380"/>
              <a:gd name="T17" fmla="*/ 138 h 310"/>
              <a:gd name="T18" fmla="*/ 58 w 380"/>
              <a:gd name="T19" fmla="*/ 300 h 310"/>
              <a:gd name="T20" fmla="*/ 72 w 380"/>
              <a:gd name="T21" fmla="*/ 310 h 310"/>
              <a:gd name="T22" fmla="*/ 120 w 380"/>
              <a:gd name="T23" fmla="*/ 306 h 310"/>
              <a:gd name="T24" fmla="*/ 102 w 380"/>
              <a:gd name="T25" fmla="*/ 252 h 310"/>
              <a:gd name="T26" fmla="*/ 96 w 380"/>
              <a:gd name="T27" fmla="*/ 250 h 310"/>
              <a:gd name="T28" fmla="*/ 92 w 380"/>
              <a:gd name="T29" fmla="*/ 182 h 310"/>
              <a:gd name="T30" fmla="*/ 96 w 380"/>
              <a:gd name="T31" fmla="*/ 176 h 310"/>
              <a:gd name="T32" fmla="*/ 162 w 380"/>
              <a:gd name="T33" fmla="*/ 172 h 310"/>
              <a:gd name="T34" fmla="*/ 170 w 380"/>
              <a:gd name="T35" fmla="*/ 176 h 310"/>
              <a:gd name="T36" fmla="*/ 172 w 380"/>
              <a:gd name="T37" fmla="*/ 242 h 310"/>
              <a:gd name="T38" fmla="*/ 170 w 380"/>
              <a:gd name="T39" fmla="*/ 250 h 310"/>
              <a:gd name="T40" fmla="*/ 146 w 380"/>
              <a:gd name="T41" fmla="*/ 252 h 310"/>
              <a:gd name="T42" fmla="*/ 144 w 380"/>
              <a:gd name="T43" fmla="*/ 306 h 310"/>
              <a:gd name="T44" fmla="*/ 232 w 380"/>
              <a:gd name="T45" fmla="*/ 310 h 310"/>
              <a:gd name="T46" fmla="*/ 226 w 380"/>
              <a:gd name="T47" fmla="*/ 252 h 310"/>
              <a:gd name="T48" fmla="*/ 198 w 380"/>
              <a:gd name="T49" fmla="*/ 250 h 310"/>
              <a:gd name="T50" fmla="*/ 192 w 380"/>
              <a:gd name="T51" fmla="*/ 244 h 310"/>
              <a:gd name="T52" fmla="*/ 212 w 380"/>
              <a:gd name="T53" fmla="*/ 180 h 310"/>
              <a:gd name="T54" fmla="*/ 256 w 380"/>
              <a:gd name="T55" fmla="*/ 172 h 310"/>
              <a:gd name="T56" fmla="*/ 266 w 380"/>
              <a:gd name="T57" fmla="*/ 180 h 310"/>
              <a:gd name="T58" fmla="*/ 288 w 380"/>
              <a:gd name="T59" fmla="*/ 242 h 310"/>
              <a:gd name="T60" fmla="*/ 284 w 380"/>
              <a:gd name="T61" fmla="*/ 250 h 310"/>
              <a:gd name="T62" fmla="*/ 278 w 380"/>
              <a:gd name="T63" fmla="*/ 252 h 310"/>
              <a:gd name="T64" fmla="*/ 254 w 380"/>
              <a:gd name="T65" fmla="*/ 298 h 310"/>
              <a:gd name="T66" fmla="*/ 246 w 380"/>
              <a:gd name="T67" fmla="*/ 310 h 310"/>
              <a:gd name="T68" fmla="*/ 314 w 380"/>
              <a:gd name="T69" fmla="*/ 310 h 310"/>
              <a:gd name="T70" fmla="*/ 324 w 380"/>
              <a:gd name="T71" fmla="*/ 294 h 310"/>
              <a:gd name="T72" fmla="*/ 370 w 380"/>
              <a:gd name="T73" fmla="*/ 138 h 310"/>
              <a:gd name="T74" fmla="*/ 374 w 380"/>
              <a:gd name="T75" fmla="*/ 138 h 310"/>
              <a:gd name="T76" fmla="*/ 380 w 380"/>
              <a:gd name="T77" fmla="*/ 128 h 310"/>
              <a:gd name="T78" fmla="*/ 376 w 380"/>
              <a:gd name="T79" fmla="*/ 120 h 310"/>
              <a:gd name="T80" fmla="*/ 132 w 380"/>
              <a:gd name="T81" fmla="*/ 162 h 310"/>
              <a:gd name="T82" fmla="*/ 110 w 380"/>
              <a:gd name="T83" fmla="*/ 146 h 310"/>
              <a:gd name="T84" fmla="*/ 110 w 380"/>
              <a:gd name="T85" fmla="*/ 128 h 310"/>
              <a:gd name="T86" fmla="*/ 132 w 380"/>
              <a:gd name="T87" fmla="*/ 114 h 310"/>
              <a:gd name="T88" fmla="*/ 150 w 380"/>
              <a:gd name="T89" fmla="*/ 120 h 310"/>
              <a:gd name="T90" fmla="*/ 156 w 380"/>
              <a:gd name="T91" fmla="*/ 138 h 310"/>
              <a:gd name="T92" fmla="*/ 142 w 380"/>
              <a:gd name="T93" fmla="*/ 160 h 310"/>
              <a:gd name="T94" fmla="*/ 240 w 380"/>
              <a:gd name="T95" fmla="*/ 162 h 310"/>
              <a:gd name="T96" fmla="*/ 222 w 380"/>
              <a:gd name="T97" fmla="*/ 154 h 310"/>
              <a:gd name="T98" fmla="*/ 216 w 380"/>
              <a:gd name="T99" fmla="*/ 138 h 310"/>
              <a:gd name="T100" fmla="*/ 230 w 380"/>
              <a:gd name="T101" fmla="*/ 116 h 310"/>
              <a:gd name="T102" fmla="*/ 248 w 380"/>
              <a:gd name="T103" fmla="*/ 116 h 310"/>
              <a:gd name="T104" fmla="*/ 264 w 380"/>
              <a:gd name="T105" fmla="*/ 138 h 310"/>
              <a:gd name="T106" fmla="*/ 256 w 380"/>
              <a:gd name="T107" fmla="*/ 154 h 310"/>
              <a:gd name="T108" fmla="*/ 240 w 380"/>
              <a:gd name="T109" fmla="*/ 162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0" h="310">
                <a:moveTo>
                  <a:pt x="376" y="120"/>
                </a:moveTo>
                <a:lnTo>
                  <a:pt x="196" y="2"/>
                </a:lnTo>
                <a:lnTo>
                  <a:pt x="196" y="2"/>
                </a:lnTo>
                <a:lnTo>
                  <a:pt x="190" y="0"/>
                </a:lnTo>
                <a:lnTo>
                  <a:pt x="184" y="2"/>
                </a:lnTo>
                <a:lnTo>
                  <a:pt x="118" y="46"/>
                </a:lnTo>
                <a:lnTo>
                  <a:pt x="118" y="10"/>
                </a:lnTo>
                <a:lnTo>
                  <a:pt x="118" y="10"/>
                </a:lnTo>
                <a:lnTo>
                  <a:pt x="116" y="6"/>
                </a:lnTo>
                <a:lnTo>
                  <a:pt x="114" y="4"/>
                </a:lnTo>
                <a:lnTo>
                  <a:pt x="112" y="0"/>
                </a:lnTo>
                <a:lnTo>
                  <a:pt x="108" y="0"/>
                </a:lnTo>
                <a:lnTo>
                  <a:pt x="68" y="0"/>
                </a:lnTo>
                <a:lnTo>
                  <a:pt x="68" y="0"/>
                </a:lnTo>
                <a:lnTo>
                  <a:pt x="64" y="0"/>
                </a:lnTo>
                <a:lnTo>
                  <a:pt x="60" y="4"/>
                </a:lnTo>
                <a:lnTo>
                  <a:pt x="58" y="6"/>
                </a:lnTo>
                <a:lnTo>
                  <a:pt x="58" y="10"/>
                </a:lnTo>
                <a:lnTo>
                  <a:pt x="58" y="86"/>
                </a:lnTo>
                <a:lnTo>
                  <a:pt x="4" y="120"/>
                </a:lnTo>
                <a:lnTo>
                  <a:pt x="4" y="120"/>
                </a:lnTo>
                <a:lnTo>
                  <a:pt x="0" y="124"/>
                </a:lnTo>
                <a:lnTo>
                  <a:pt x="0" y="132"/>
                </a:lnTo>
                <a:lnTo>
                  <a:pt x="0" y="132"/>
                </a:lnTo>
                <a:lnTo>
                  <a:pt x="4" y="136"/>
                </a:lnTo>
                <a:lnTo>
                  <a:pt x="10" y="138"/>
                </a:lnTo>
                <a:lnTo>
                  <a:pt x="56" y="138"/>
                </a:lnTo>
                <a:lnTo>
                  <a:pt x="56" y="294"/>
                </a:lnTo>
                <a:lnTo>
                  <a:pt x="56" y="294"/>
                </a:lnTo>
                <a:lnTo>
                  <a:pt x="58" y="300"/>
                </a:lnTo>
                <a:lnTo>
                  <a:pt x="62" y="306"/>
                </a:lnTo>
                <a:lnTo>
                  <a:pt x="66" y="310"/>
                </a:lnTo>
                <a:lnTo>
                  <a:pt x="72" y="310"/>
                </a:lnTo>
                <a:lnTo>
                  <a:pt x="126" y="310"/>
                </a:lnTo>
                <a:lnTo>
                  <a:pt x="126" y="310"/>
                </a:lnTo>
                <a:lnTo>
                  <a:pt x="120" y="306"/>
                </a:lnTo>
                <a:lnTo>
                  <a:pt x="118" y="298"/>
                </a:lnTo>
                <a:lnTo>
                  <a:pt x="118" y="252"/>
                </a:lnTo>
                <a:lnTo>
                  <a:pt x="102" y="252"/>
                </a:lnTo>
                <a:lnTo>
                  <a:pt x="102" y="252"/>
                </a:lnTo>
                <a:lnTo>
                  <a:pt x="98" y="252"/>
                </a:lnTo>
                <a:lnTo>
                  <a:pt x="96" y="250"/>
                </a:lnTo>
                <a:lnTo>
                  <a:pt x="94" y="246"/>
                </a:lnTo>
                <a:lnTo>
                  <a:pt x="92" y="242"/>
                </a:lnTo>
                <a:lnTo>
                  <a:pt x="92" y="182"/>
                </a:lnTo>
                <a:lnTo>
                  <a:pt x="92" y="182"/>
                </a:lnTo>
                <a:lnTo>
                  <a:pt x="94" y="178"/>
                </a:lnTo>
                <a:lnTo>
                  <a:pt x="96" y="176"/>
                </a:lnTo>
                <a:lnTo>
                  <a:pt x="98" y="174"/>
                </a:lnTo>
                <a:lnTo>
                  <a:pt x="102" y="172"/>
                </a:lnTo>
                <a:lnTo>
                  <a:pt x="162" y="172"/>
                </a:lnTo>
                <a:lnTo>
                  <a:pt x="162" y="172"/>
                </a:lnTo>
                <a:lnTo>
                  <a:pt x="166" y="174"/>
                </a:lnTo>
                <a:lnTo>
                  <a:pt x="170" y="176"/>
                </a:lnTo>
                <a:lnTo>
                  <a:pt x="172" y="178"/>
                </a:lnTo>
                <a:lnTo>
                  <a:pt x="172" y="182"/>
                </a:lnTo>
                <a:lnTo>
                  <a:pt x="172" y="242"/>
                </a:lnTo>
                <a:lnTo>
                  <a:pt x="172" y="242"/>
                </a:lnTo>
                <a:lnTo>
                  <a:pt x="172" y="246"/>
                </a:lnTo>
                <a:lnTo>
                  <a:pt x="170" y="250"/>
                </a:lnTo>
                <a:lnTo>
                  <a:pt x="166" y="252"/>
                </a:lnTo>
                <a:lnTo>
                  <a:pt x="162" y="252"/>
                </a:lnTo>
                <a:lnTo>
                  <a:pt x="146" y="252"/>
                </a:lnTo>
                <a:lnTo>
                  <a:pt x="146" y="298"/>
                </a:lnTo>
                <a:lnTo>
                  <a:pt x="146" y="298"/>
                </a:lnTo>
                <a:lnTo>
                  <a:pt x="144" y="306"/>
                </a:lnTo>
                <a:lnTo>
                  <a:pt x="140" y="310"/>
                </a:lnTo>
                <a:lnTo>
                  <a:pt x="232" y="310"/>
                </a:lnTo>
                <a:lnTo>
                  <a:pt x="232" y="310"/>
                </a:lnTo>
                <a:lnTo>
                  <a:pt x="228" y="306"/>
                </a:lnTo>
                <a:lnTo>
                  <a:pt x="226" y="298"/>
                </a:lnTo>
                <a:lnTo>
                  <a:pt x="226" y="252"/>
                </a:lnTo>
                <a:lnTo>
                  <a:pt x="202" y="252"/>
                </a:lnTo>
                <a:lnTo>
                  <a:pt x="202" y="252"/>
                </a:lnTo>
                <a:lnTo>
                  <a:pt x="198" y="250"/>
                </a:lnTo>
                <a:lnTo>
                  <a:pt x="194" y="248"/>
                </a:lnTo>
                <a:lnTo>
                  <a:pt x="194" y="248"/>
                </a:lnTo>
                <a:lnTo>
                  <a:pt x="192" y="244"/>
                </a:lnTo>
                <a:lnTo>
                  <a:pt x="192" y="238"/>
                </a:lnTo>
                <a:lnTo>
                  <a:pt x="212" y="180"/>
                </a:lnTo>
                <a:lnTo>
                  <a:pt x="212" y="180"/>
                </a:lnTo>
                <a:lnTo>
                  <a:pt x="216" y="174"/>
                </a:lnTo>
                <a:lnTo>
                  <a:pt x="222" y="172"/>
                </a:lnTo>
                <a:lnTo>
                  <a:pt x="256" y="172"/>
                </a:lnTo>
                <a:lnTo>
                  <a:pt x="256" y="172"/>
                </a:lnTo>
                <a:lnTo>
                  <a:pt x="262" y="174"/>
                </a:lnTo>
                <a:lnTo>
                  <a:pt x="266" y="180"/>
                </a:lnTo>
                <a:lnTo>
                  <a:pt x="286" y="238"/>
                </a:lnTo>
                <a:lnTo>
                  <a:pt x="286" y="238"/>
                </a:lnTo>
                <a:lnTo>
                  <a:pt x="288" y="242"/>
                </a:lnTo>
                <a:lnTo>
                  <a:pt x="288" y="242"/>
                </a:lnTo>
                <a:lnTo>
                  <a:pt x="286" y="246"/>
                </a:lnTo>
                <a:lnTo>
                  <a:pt x="284" y="250"/>
                </a:lnTo>
                <a:lnTo>
                  <a:pt x="282" y="252"/>
                </a:lnTo>
                <a:lnTo>
                  <a:pt x="278" y="252"/>
                </a:lnTo>
                <a:lnTo>
                  <a:pt x="278" y="252"/>
                </a:lnTo>
                <a:lnTo>
                  <a:pt x="278" y="252"/>
                </a:lnTo>
                <a:lnTo>
                  <a:pt x="254" y="252"/>
                </a:lnTo>
                <a:lnTo>
                  <a:pt x="254" y="298"/>
                </a:lnTo>
                <a:lnTo>
                  <a:pt x="254" y="298"/>
                </a:lnTo>
                <a:lnTo>
                  <a:pt x="252" y="306"/>
                </a:lnTo>
                <a:lnTo>
                  <a:pt x="246" y="310"/>
                </a:lnTo>
                <a:lnTo>
                  <a:pt x="308" y="310"/>
                </a:lnTo>
                <a:lnTo>
                  <a:pt x="308" y="310"/>
                </a:lnTo>
                <a:lnTo>
                  <a:pt x="314" y="310"/>
                </a:lnTo>
                <a:lnTo>
                  <a:pt x="318" y="306"/>
                </a:lnTo>
                <a:lnTo>
                  <a:pt x="322" y="300"/>
                </a:lnTo>
                <a:lnTo>
                  <a:pt x="324" y="294"/>
                </a:lnTo>
                <a:lnTo>
                  <a:pt x="324" y="138"/>
                </a:lnTo>
                <a:lnTo>
                  <a:pt x="370" y="138"/>
                </a:lnTo>
                <a:lnTo>
                  <a:pt x="370" y="138"/>
                </a:lnTo>
                <a:lnTo>
                  <a:pt x="370" y="138"/>
                </a:lnTo>
                <a:lnTo>
                  <a:pt x="370" y="138"/>
                </a:lnTo>
                <a:lnTo>
                  <a:pt x="374" y="138"/>
                </a:lnTo>
                <a:lnTo>
                  <a:pt x="378" y="136"/>
                </a:lnTo>
                <a:lnTo>
                  <a:pt x="380" y="132"/>
                </a:lnTo>
                <a:lnTo>
                  <a:pt x="380" y="128"/>
                </a:lnTo>
                <a:lnTo>
                  <a:pt x="380" y="128"/>
                </a:lnTo>
                <a:lnTo>
                  <a:pt x="380" y="122"/>
                </a:lnTo>
                <a:lnTo>
                  <a:pt x="376" y="120"/>
                </a:lnTo>
                <a:lnTo>
                  <a:pt x="376" y="120"/>
                </a:lnTo>
                <a:close/>
                <a:moveTo>
                  <a:pt x="132" y="162"/>
                </a:moveTo>
                <a:lnTo>
                  <a:pt x="132" y="162"/>
                </a:lnTo>
                <a:lnTo>
                  <a:pt x="124" y="160"/>
                </a:lnTo>
                <a:lnTo>
                  <a:pt x="116" y="154"/>
                </a:lnTo>
                <a:lnTo>
                  <a:pt x="110" y="146"/>
                </a:lnTo>
                <a:lnTo>
                  <a:pt x="108" y="138"/>
                </a:lnTo>
                <a:lnTo>
                  <a:pt x="108" y="138"/>
                </a:lnTo>
                <a:lnTo>
                  <a:pt x="110" y="128"/>
                </a:lnTo>
                <a:lnTo>
                  <a:pt x="116" y="120"/>
                </a:lnTo>
                <a:lnTo>
                  <a:pt x="124" y="116"/>
                </a:lnTo>
                <a:lnTo>
                  <a:pt x="132" y="114"/>
                </a:lnTo>
                <a:lnTo>
                  <a:pt x="132" y="114"/>
                </a:lnTo>
                <a:lnTo>
                  <a:pt x="142" y="116"/>
                </a:lnTo>
                <a:lnTo>
                  <a:pt x="150" y="120"/>
                </a:lnTo>
                <a:lnTo>
                  <a:pt x="154" y="128"/>
                </a:lnTo>
                <a:lnTo>
                  <a:pt x="156" y="138"/>
                </a:lnTo>
                <a:lnTo>
                  <a:pt x="156" y="138"/>
                </a:lnTo>
                <a:lnTo>
                  <a:pt x="154" y="146"/>
                </a:lnTo>
                <a:lnTo>
                  <a:pt x="150" y="154"/>
                </a:lnTo>
                <a:lnTo>
                  <a:pt x="142" y="160"/>
                </a:lnTo>
                <a:lnTo>
                  <a:pt x="132" y="162"/>
                </a:lnTo>
                <a:lnTo>
                  <a:pt x="132" y="162"/>
                </a:lnTo>
                <a:close/>
                <a:moveTo>
                  <a:pt x="240" y="162"/>
                </a:moveTo>
                <a:lnTo>
                  <a:pt x="240" y="162"/>
                </a:lnTo>
                <a:lnTo>
                  <a:pt x="230" y="160"/>
                </a:lnTo>
                <a:lnTo>
                  <a:pt x="222" y="154"/>
                </a:lnTo>
                <a:lnTo>
                  <a:pt x="218" y="146"/>
                </a:lnTo>
                <a:lnTo>
                  <a:pt x="216" y="138"/>
                </a:lnTo>
                <a:lnTo>
                  <a:pt x="216" y="138"/>
                </a:lnTo>
                <a:lnTo>
                  <a:pt x="218" y="128"/>
                </a:lnTo>
                <a:lnTo>
                  <a:pt x="222" y="120"/>
                </a:lnTo>
                <a:lnTo>
                  <a:pt x="230" y="116"/>
                </a:lnTo>
                <a:lnTo>
                  <a:pt x="240" y="114"/>
                </a:lnTo>
                <a:lnTo>
                  <a:pt x="240" y="114"/>
                </a:lnTo>
                <a:lnTo>
                  <a:pt x="248" y="116"/>
                </a:lnTo>
                <a:lnTo>
                  <a:pt x="256" y="120"/>
                </a:lnTo>
                <a:lnTo>
                  <a:pt x="262" y="128"/>
                </a:lnTo>
                <a:lnTo>
                  <a:pt x="264" y="138"/>
                </a:lnTo>
                <a:lnTo>
                  <a:pt x="264" y="138"/>
                </a:lnTo>
                <a:lnTo>
                  <a:pt x="262" y="146"/>
                </a:lnTo>
                <a:lnTo>
                  <a:pt x="256" y="154"/>
                </a:lnTo>
                <a:lnTo>
                  <a:pt x="248" y="160"/>
                </a:lnTo>
                <a:lnTo>
                  <a:pt x="240" y="162"/>
                </a:lnTo>
                <a:lnTo>
                  <a:pt x="240" y="162"/>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4" name="Freeform 4983"/>
          <p:cNvSpPr>
            <a:spLocks noEditPoints="1"/>
          </p:cNvSpPr>
          <p:nvPr/>
        </p:nvSpPr>
        <p:spPr bwMode="auto">
          <a:xfrm>
            <a:off x="6192691" y="6371444"/>
            <a:ext cx="387478" cy="364439"/>
          </a:xfrm>
          <a:custGeom>
            <a:avLst/>
            <a:gdLst>
              <a:gd name="T0" fmla="*/ 168 w 370"/>
              <a:gd name="T1" fmla="*/ 282 h 348"/>
              <a:gd name="T2" fmla="*/ 252 w 370"/>
              <a:gd name="T3" fmla="*/ 272 h 348"/>
              <a:gd name="T4" fmla="*/ 304 w 370"/>
              <a:gd name="T5" fmla="*/ 204 h 348"/>
              <a:gd name="T6" fmla="*/ 312 w 370"/>
              <a:gd name="T7" fmla="*/ 168 h 348"/>
              <a:gd name="T8" fmla="*/ 318 w 370"/>
              <a:gd name="T9" fmla="*/ 166 h 348"/>
              <a:gd name="T10" fmla="*/ 328 w 370"/>
              <a:gd name="T11" fmla="*/ 176 h 348"/>
              <a:gd name="T12" fmla="*/ 314 w 370"/>
              <a:gd name="T13" fmla="*/ 234 h 348"/>
              <a:gd name="T14" fmla="*/ 274 w 370"/>
              <a:gd name="T15" fmla="*/ 282 h 348"/>
              <a:gd name="T16" fmla="*/ 214 w 370"/>
              <a:gd name="T17" fmla="*/ 306 h 348"/>
              <a:gd name="T18" fmla="*/ 164 w 370"/>
              <a:gd name="T19" fmla="*/ 302 h 348"/>
              <a:gd name="T20" fmla="*/ 126 w 370"/>
              <a:gd name="T21" fmla="*/ 282 h 348"/>
              <a:gd name="T22" fmla="*/ 134 w 370"/>
              <a:gd name="T23" fmla="*/ 270 h 348"/>
              <a:gd name="T24" fmla="*/ 174 w 370"/>
              <a:gd name="T25" fmla="*/ 262 h 348"/>
              <a:gd name="T26" fmla="*/ 220 w 370"/>
              <a:gd name="T27" fmla="*/ 262 h 348"/>
              <a:gd name="T28" fmla="*/ 268 w 370"/>
              <a:gd name="T29" fmla="*/ 230 h 348"/>
              <a:gd name="T30" fmla="*/ 286 w 370"/>
              <a:gd name="T31" fmla="*/ 176 h 348"/>
              <a:gd name="T32" fmla="*/ 276 w 370"/>
              <a:gd name="T33" fmla="*/ 166 h 348"/>
              <a:gd name="T34" fmla="*/ 266 w 370"/>
              <a:gd name="T35" fmla="*/ 176 h 348"/>
              <a:gd name="T36" fmla="*/ 252 w 370"/>
              <a:gd name="T37" fmla="*/ 218 h 348"/>
              <a:gd name="T38" fmla="*/ 206 w 370"/>
              <a:gd name="T39" fmla="*/ 244 h 348"/>
              <a:gd name="T40" fmla="*/ 162 w 370"/>
              <a:gd name="T41" fmla="*/ 236 h 348"/>
              <a:gd name="T42" fmla="*/ 148 w 370"/>
              <a:gd name="T43" fmla="*/ 238 h 348"/>
              <a:gd name="T44" fmla="*/ 152 w 370"/>
              <a:gd name="T45" fmla="*/ 252 h 348"/>
              <a:gd name="T46" fmla="*/ 232 w 370"/>
              <a:gd name="T47" fmla="*/ 126 h 348"/>
              <a:gd name="T48" fmla="*/ 336 w 370"/>
              <a:gd name="T49" fmla="*/ 72 h 348"/>
              <a:gd name="T50" fmla="*/ 340 w 370"/>
              <a:gd name="T51" fmla="*/ 6 h 348"/>
              <a:gd name="T52" fmla="*/ 232 w 370"/>
              <a:gd name="T53" fmla="*/ 56 h 348"/>
              <a:gd name="T54" fmla="*/ 228 w 370"/>
              <a:gd name="T55" fmla="*/ 116 h 348"/>
              <a:gd name="T56" fmla="*/ 116 w 370"/>
              <a:gd name="T57" fmla="*/ 106 h 348"/>
              <a:gd name="T58" fmla="*/ 114 w 370"/>
              <a:gd name="T59" fmla="*/ 72 h 348"/>
              <a:gd name="T60" fmla="*/ 136 w 370"/>
              <a:gd name="T61" fmla="*/ 54 h 348"/>
              <a:gd name="T62" fmla="*/ 168 w 370"/>
              <a:gd name="T63" fmla="*/ 60 h 348"/>
              <a:gd name="T64" fmla="*/ 228 w 370"/>
              <a:gd name="T65" fmla="*/ 158 h 348"/>
              <a:gd name="T66" fmla="*/ 222 w 370"/>
              <a:gd name="T67" fmla="*/ 192 h 348"/>
              <a:gd name="T68" fmla="*/ 194 w 370"/>
              <a:gd name="T69" fmla="*/ 206 h 348"/>
              <a:gd name="T70" fmla="*/ 162 w 370"/>
              <a:gd name="T71" fmla="*/ 188 h 348"/>
              <a:gd name="T72" fmla="*/ 184 w 370"/>
              <a:gd name="T73" fmla="*/ 180 h 348"/>
              <a:gd name="T74" fmla="*/ 204 w 370"/>
              <a:gd name="T75" fmla="*/ 180 h 348"/>
              <a:gd name="T76" fmla="*/ 204 w 370"/>
              <a:gd name="T77" fmla="*/ 160 h 348"/>
              <a:gd name="T78" fmla="*/ 184 w 370"/>
              <a:gd name="T79" fmla="*/ 160 h 348"/>
              <a:gd name="T80" fmla="*/ 114 w 370"/>
              <a:gd name="T81" fmla="*/ 142 h 348"/>
              <a:gd name="T82" fmla="*/ 104 w 370"/>
              <a:gd name="T83" fmla="*/ 132 h 348"/>
              <a:gd name="T84" fmla="*/ 0 w 370"/>
              <a:gd name="T85" fmla="*/ 196 h 348"/>
              <a:gd name="T86" fmla="*/ 4 w 370"/>
              <a:gd name="T87" fmla="*/ 256 h 348"/>
              <a:gd name="T88" fmla="*/ 108 w 370"/>
              <a:gd name="T89" fmla="*/ 202 h 348"/>
              <a:gd name="T90" fmla="*/ 360 w 370"/>
              <a:gd name="T91" fmla="*/ 166 h 348"/>
              <a:gd name="T92" fmla="*/ 350 w 370"/>
              <a:gd name="T93" fmla="*/ 176 h 348"/>
              <a:gd name="T94" fmla="*/ 334 w 370"/>
              <a:gd name="T95" fmla="*/ 244 h 348"/>
              <a:gd name="T96" fmla="*/ 286 w 370"/>
              <a:gd name="T97" fmla="*/ 300 h 348"/>
              <a:gd name="T98" fmla="*/ 232 w 370"/>
              <a:gd name="T99" fmla="*/ 324 h 348"/>
              <a:gd name="T100" fmla="*/ 158 w 370"/>
              <a:gd name="T101" fmla="*/ 324 h 348"/>
              <a:gd name="T102" fmla="*/ 116 w 370"/>
              <a:gd name="T103" fmla="*/ 306 h 348"/>
              <a:gd name="T104" fmla="*/ 106 w 370"/>
              <a:gd name="T105" fmla="*/ 316 h 348"/>
              <a:gd name="T106" fmla="*/ 130 w 370"/>
              <a:gd name="T107" fmla="*/ 336 h 348"/>
              <a:gd name="T108" fmla="*/ 198 w 370"/>
              <a:gd name="T109" fmla="*/ 348 h 348"/>
              <a:gd name="T110" fmla="*/ 284 w 370"/>
              <a:gd name="T111" fmla="*/ 326 h 348"/>
              <a:gd name="T112" fmla="*/ 344 w 370"/>
              <a:gd name="T113" fmla="*/ 266 h 348"/>
              <a:gd name="T114" fmla="*/ 368 w 370"/>
              <a:gd name="T115" fmla="*/ 198 h 348"/>
              <a:gd name="T116" fmla="*/ 364 w 370"/>
              <a:gd name="T117" fmla="*/ 16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0" h="348">
                <a:moveTo>
                  <a:pt x="142" y="272"/>
                </a:moveTo>
                <a:lnTo>
                  <a:pt x="142" y="272"/>
                </a:lnTo>
                <a:lnTo>
                  <a:pt x="154" y="278"/>
                </a:lnTo>
                <a:lnTo>
                  <a:pt x="168" y="282"/>
                </a:lnTo>
                <a:lnTo>
                  <a:pt x="168" y="282"/>
                </a:lnTo>
                <a:lnTo>
                  <a:pt x="190" y="286"/>
                </a:lnTo>
                <a:lnTo>
                  <a:pt x="212" y="286"/>
                </a:lnTo>
                <a:lnTo>
                  <a:pt x="232" y="280"/>
                </a:lnTo>
                <a:lnTo>
                  <a:pt x="252" y="272"/>
                </a:lnTo>
                <a:lnTo>
                  <a:pt x="252" y="272"/>
                </a:lnTo>
                <a:lnTo>
                  <a:pt x="270" y="258"/>
                </a:lnTo>
                <a:lnTo>
                  <a:pt x="286" y="242"/>
                </a:lnTo>
                <a:lnTo>
                  <a:pt x="296" y="224"/>
                </a:lnTo>
                <a:lnTo>
                  <a:pt x="304" y="204"/>
                </a:lnTo>
                <a:lnTo>
                  <a:pt x="304" y="204"/>
                </a:lnTo>
                <a:lnTo>
                  <a:pt x="308" y="190"/>
                </a:lnTo>
                <a:lnTo>
                  <a:pt x="308" y="176"/>
                </a:lnTo>
                <a:lnTo>
                  <a:pt x="308" y="176"/>
                </a:lnTo>
                <a:lnTo>
                  <a:pt x="308" y="172"/>
                </a:lnTo>
                <a:lnTo>
                  <a:pt x="312" y="168"/>
                </a:lnTo>
                <a:lnTo>
                  <a:pt x="314" y="166"/>
                </a:lnTo>
                <a:lnTo>
                  <a:pt x="318" y="166"/>
                </a:lnTo>
                <a:lnTo>
                  <a:pt x="318" y="166"/>
                </a:lnTo>
                <a:lnTo>
                  <a:pt x="318" y="166"/>
                </a:lnTo>
                <a:lnTo>
                  <a:pt x="318" y="166"/>
                </a:lnTo>
                <a:lnTo>
                  <a:pt x="322" y="166"/>
                </a:lnTo>
                <a:lnTo>
                  <a:pt x="326" y="168"/>
                </a:lnTo>
                <a:lnTo>
                  <a:pt x="328" y="172"/>
                </a:lnTo>
                <a:lnTo>
                  <a:pt x="328" y="176"/>
                </a:lnTo>
                <a:lnTo>
                  <a:pt x="328" y="176"/>
                </a:lnTo>
                <a:lnTo>
                  <a:pt x="328" y="192"/>
                </a:lnTo>
                <a:lnTo>
                  <a:pt x="324" y="210"/>
                </a:lnTo>
                <a:lnTo>
                  <a:pt x="324" y="210"/>
                </a:lnTo>
                <a:lnTo>
                  <a:pt x="320" y="222"/>
                </a:lnTo>
                <a:lnTo>
                  <a:pt x="314" y="234"/>
                </a:lnTo>
                <a:lnTo>
                  <a:pt x="308" y="244"/>
                </a:lnTo>
                <a:lnTo>
                  <a:pt x="302" y="254"/>
                </a:lnTo>
                <a:lnTo>
                  <a:pt x="292" y="264"/>
                </a:lnTo>
                <a:lnTo>
                  <a:pt x="284" y="274"/>
                </a:lnTo>
                <a:lnTo>
                  <a:pt x="274" y="282"/>
                </a:lnTo>
                <a:lnTo>
                  <a:pt x="262" y="288"/>
                </a:lnTo>
                <a:lnTo>
                  <a:pt x="262" y="288"/>
                </a:lnTo>
                <a:lnTo>
                  <a:pt x="248" y="296"/>
                </a:lnTo>
                <a:lnTo>
                  <a:pt x="230" y="302"/>
                </a:lnTo>
                <a:lnTo>
                  <a:pt x="214" y="306"/>
                </a:lnTo>
                <a:lnTo>
                  <a:pt x="198" y="306"/>
                </a:lnTo>
                <a:lnTo>
                  <a:pt x="198" y="306"/>
                </a:lnTo>
                <a:lnTo>
                  <a:pt x="180" y="306"/>
                </a:lnTo>
                <a:lnTo>
                  <a:pt x="164" y="302"/>
                </a:lnTo>
                <a:lnTo>
                  <a:pt x="164" y="302"/>
                </a:lnTo>
                <a:lnTo>
                  <a:pt x="146" y="296"/>
                </a:lnTo>
                <a:lnTo>
                  <a:pt x="132" y="288"/>
                </a:lnTo>
                <a:lnTo>
                  <a:pt x="132" y="288"/>
                </a:lnTo>
                <a:lnTo>
                  <a:pt x="128" y="286"/>
                </a:lnTo>
                <a:lnTo>
                  <a:pt x="126" y="282"/>
                </a:lnTo>
                <a:lnTo>
                  <a:pt x="126" y="278"/>
                </a:lnTo>
                <a:lnTo>
                  <a:pt x="128" y="276"/>
                </a:lnTo>
                <a:lnTo>
                  <a:pt x="128" y="276"/>
                </a:lnTo>
                <a:lnTo>
                  <a:pt x="130" y="272"/>
                </a:lnTo>
                <a:lnTo>
                  <a:pt x="134" y="270"/>
                </a:lnTo>
                <a:lnTo>
                  <a:pt x="138" y="270"/>
                </a:lnTo>
                <a:lnTo>
                  <a:pt x="142" y="272"/>
                </a:lnTo>
                <a:lnTo>
                  <a:pt x="142" y="272"/>
                </a:lnTo>
                <a:close/>
                <a:moveTo>
                  <a:pt x="174" y="262"/>
                </a:moveTo>
                <a:lnTo>
                  <a:pt x="174" y="262"/>
                </a:lnTo>
                <a:lnTo>
                  <a:pt x="186" y="264"/>
                </a:lnTo>
                <a:lnTo>
                  <a:pt x="198" y="264"/>
                </a:lnTo>
                <a:lnTo>
                  <a:pt x="198" y="264"/>
                </a:lnTo>
                <a:lnTo>
                  <a:pt x="208" y="264"/>
                </a:lnTo>
                <a:lnTo>
                  <a:pt x="220" y="262"/>
                </a:lnTo>
                <a:lnTo>
                  <a:pt x="232" y="258"/>
                </a:lnTo>
                <a:lnTo>
                  <a:pt x="242" y="252"/>
                </a:lnTo>
                <a:lnTo>
                  <a:pt x="242" y="252"/>
                </a:lnTo>
                <a:lnTo>
                  <a:pt x="256" y="242"/>
                </a:lnTo>
                <a:lnTo>
                  <a:pt x="268" y="230"/>
                </a:lnTo>
                <a:lnTo>
                  <a:pt x="276" y="214"/>
                </a:lnTo>
                <a:lnTo>
                  <a:pt x="284" y="198"/>
                </a:lnTo>
                <a:lnTo>
                  <a:pt x="284" y="198"/>
                </a:lnTo>
                <a:lnTo>
                  <a:pt x="286" y="186"/>
                </a:lnTo>
                <a:lnTo>
                  <a:pt x="286" y="176"/>
                </a:lnTo>
                <a:lnTo>
                  <a:pt x="286" y="176"/>
                </a:lnTo>
                <a:lnTo>
                  <a:pt x="286" y="172"/>
                </a:lnTo>
                <a:lnTo>
                  <a:pt x="284" y="168"/>
                </a:lnTo>
                <a:lnTo>
                  <a:pt x="280" y="166"/>
                </a:lnTo>
                <a:lnTo>
                  <a:pt x="276" y="166"/>
                </a:lnTo>
                <a:lnTo>
                  <a:pt x="276" y="166"/>
                </a:lnTo>
                <a:lnTo>
                  <a:pt x="272" y="166"/>
                </a:lnTo>
                <a:lnTo>
                  <a:pt x="270" y="168"/>
                </a:lnTo>
                <a:lnTo>
                  <a:pt x="266" y="172"/>
                </a:lnTo>
                <a:lnTo>
                  <a:pt x="266" y="176"/>
                </a:lnTo>
                <a:lnTo>
                  <a:pt x="266" y="176"/>
                </a:lnTo>
                <a:lnTo>
                  <a:pt x="264" y="192"/>
                </a:lnTo>
                <a:lnTo>
                  <a:pt x="264" y="192"/>
                </a:lnTo>
                <a:lnTo>
                  <a:pt x="258" y="206"/>
                </a:lnTo>
                <a:lnTo>
                  <a:pt x="252" y="218"/>
                </a:lnTo>
                <a:lnTo>
                  <a:pt x="242" y="228"/>
                </a:lnTo>
                <a:lnTo>
                  <a:pt x="232" y="234"/>
                </a:lnTo>
                <a:lnTo>
                  <a:pt x="232" y="234"/>
                </a:lnTo>
                <a:lnTo>
                  <a:pt x="220" y="240"/>
                </a:lnTo>
                <a:lnTo>
                  <a:pt x="206" y="244"/>
                </a:lnTo>
                <a:lnTo>
                  <a:pt x="192" y="244"/>
                </a:lnTo>
                <a:lnTo>
                  <a:pt x="180" y="242"/>
                </a:lnTo>
                <a:lnTo>
                  <a:pt x="180" y="242"/>
                </a:lnTo>
                <a:lnTo>
                  <a:pt x="162" y="236"/>
                </a:lnTo>
                <a:lnTo>
                  <a:pt x="162" y="236"/>
                </a:lnTo>
                <a:lnTo>
                  <a:pt x="158" y="234"/>
                </a:lnTo>
                <a:lnTo>
                  <a:pt x="154" y="234"/>
                </a:lnTo>
                <a:lnTo>
                  <a:pt x="152" y="236"/>
                </a:lnTo>
                <a:lnTo>
                  <a:pt x="148" y="238"/>
                </a:lnTo>
                <a:lnTo>
                  <a:pt x="148" y="238"/>
                </a:lnTo>
                <a:lnTo>
                  <a:pt x="148" y="242"/>
                </a:lnTo>
                <a:lnTo>
                  <a:pt x="148" y="246"/>
                </a:lnTo>
                <a:lnTo>
                  <a:pt x="150" y="250"/>
                </a:lnTo>
                <a:lnTo>
                  <a:pt x="152" y="252"/>
                </a:lnTo>
                <a:lnTo>
                  <a:pt x="152" y="252"/>
                </a:lnTo>
                <a:lnTo>
                  <a:pt x="162" y="258"/>
                </a:lnTo>
                <a:lnTo>
                  <a:pt x="174" y="262"/>
                </a:lnTo>
                <a:lnTo>
                  <a:pt x="174" y="262"/>
                </a:lnTo>
                <a:close/>
                <a:moveTo>
                  <a:pt x="232" y="126"/>
                </a:moveTo>
                <a:lnTo>
                  <a:pt x="232" y="126"/>
                </a:lnTo>
                <a:lnTo>
                  <a:pt x="238" y="126"/>
                </a:lnTo>
                <a:lnTo>
                  <a:pt x="238" y="126"/>
                </a:lnTo>
                <a:lnTo>
                  <a:pt x="242" y="126"/>
                </a:lnTo>
                <a:lnTo>
                  <a:pt x="336" y="72"/>
                </a:lnTo>
                <a:lnTo>
                  <a:pt x="336" y="72"/>
                </a:lnTo>
                <a:lnTo>
                  <a:pt x="340" y="68"/>
                </a:lnTo>
                <a:lnTo>
                  <a:pt x="342" y="62"/>
                </a:lnTo>
                <a:lnTo>
                  <a:pt x="342" y="10"/>
                </a:lnTo>
                <a:lnTo>
                  <a:pt x="342" y="10"/>
                </a:lnTo>
                <a:lnTo>
                  <a:pt x="340" y="6"/>
                </a:lnTo>
                <a:lnTo>
                  <a:pt x="336" y="2"/>
                </a:lnTo>
                <a:lnTo>
                  <a:pt x="336" y="2"/>
                </a:lnTo>
                <a:lnTo>
                  <a:pt x="332" y="0"/>
                </a:lnTo>
                <a:lnTo>
                  <a:pt x="326" y="2"/>
                </a:lnTo>
                <a:lnTo>
                  <a:pt x="232" y="56"/>
                </a:lnTo>
                <a:lnTo>
                  <a:pt x="232" y="56"/>
                </a:lnTo>
                <a:lnTo>
                  <a:pt x="230" y="60"/>
                </a:lnTo>
                <a:lnTo>
                  <a:pt x="228" y="64"/>
                </a:lnTo>
                <a:lnTo>
                  <a:pt x="228" y="116"/>
                </a:lnTo>
                <a:lnTo>
                  <a:pt x="228" y="116"/>
                </a:lnTo>
                <a:lnTo>
                  <a:pt x="230" y="122"/>
                </a:lnTo>
                <a:lnTo>
                  <a:pt x="232" y="126"/>
                </a:lnTo>
                <a:lnTo>
                  <a:pt x="232" y="126"/>
                </a:lnTo>
                <a:close/>
                <a:moveTo>
                  <a:pt x="116" y="106"/>
                </a:moveTo>
                <a:lnTo>
                  <a:pt x="116" y="106"/>
                </a:lnTo>
                <a:lnTo>
                  <a:pt x="112" y="100"/>
                </a:lnTo>
                <a:lnTo>
                  <a:pt x="112" y="94"/>
                </a:lnTo>
                <a:lnTo>
                  <a:pt x="112" y="86"/>
                </a:lnTo>
                <a:lnTo>
                  <a:pt x="112" y="80"/>
                </a:lnTo>
                <a:lnTo>
                  <a:pt x="114" y="72"/>
                </a:lnTo>
                <a:lnTo>
                  <a:pt x="118" y="66"/>
                </a:lnTo>
                <a:lnTo>
                  <a:pt x="124" y="62"/>
                </a:lnTo>
                <a:lnTo>
                  <a:pt x="130" y="58"/>
                </a:lnTo>
                <a:lnTo>
                  <a:pt x="130" y="58"/>
                </a:lnTo>
                <a:lnTo>
                  <a:pt x="136" y="54"/>
                </a:lnTo>
                <a:lnTo>
                  <a:pt x="142" y="52"/>
                </a:lnTo>
                <a:lnTo>
                  <a:pt x="150" y="52"/>
                </a:lnTo>
                <a:lnTo>
                  <a:pt x="156" y="54"/>
                </a:lnTo>
                <a:lnTo>
                  <a:pt x="162" y="56"/>
                </a:lnTo>
                <a:lnTo>
                  <a:pt x="168" y="60"/>
                </a:lnTo>
                <a:lnTo>
                  <a:pt x="174" y="64"/>
                </a:lnTo>
                <a:lnTo>
                  <a:pt x="178" y="70"/>
                </a:lnTo>
                <a:lnTo>
                  <a:pt x="226" y="152"/>
                </a:lnTo>
                <a:lnTo>
                  <a:pt x="226" y="152"/>
                </a:lnTo>
                <a:lnTo>
                  <a:pt x="228" y="158"/>
                </a:lnTo>
                <a:lnTo>
                  <a:pt x="230" y="166"/>
                </a:lnTo>
                <a:lnTo>
                  <a:pt x="230" y="172"/>
                </a:lnTo>
                <a:lnTo>
                  <a:pt x="228" y="180"/>
                </a:lnTo>
                <a:lnTo>
                  <a:pt x="226" y="186"/>
                </a:lnTo>
                <a:lnTo>
                  <a:pt x="222" y="192"/>
                </a:lnTo>
                <a:lnTo>
                  <a:pt x="218" y="196"/>
                </a:lnTo>
                <a:lnTo>
                  <a:pt x="212" y="202"/>
                </a:lnTo>
                <a:lnTo>
                  <a:pt x="212" y="202"/>
                </a:lnTo>
                <a:lnTo>
                  <a:pt x="204" y="204"/>
                </a:lnTo>
                <a:lnTo>
                  <a:pt x="194" y="206"/>
                </a:lnTo>
                <a:lnTo>
                  <a:pt x="194" y="206"/>
                </a:lnTo>
                <a:lnTo>
                  <a:pt x="184" y="204"/>
                </a:lnTo>
                <a:lnTo>
                  <a:pt x="176" y="202"/>
                </a:lnTo>
                <a:lnTo>
                  <a:pt x="168" y="196"/>
                </a:lnTo>
                <a:lnTo>
                  <a:pt x="162" y="188"/>
                </a:lnTo>
                <a:lnTo>
                  <a:pt x="116" y="106"/>
                </a:lnTo>
                <a:close/>
                <a:moveTo>
                  <a:pt x="180" y="170"/>
                </a:moveTo>
                <a:lnTo>
                  <a:pt x="180" y="170"/>
                </a:lnTo>
                <a:lnTo>
                  <a:pt x="182" y="176"/>
                </a:lnTo>
                <a:lnTo>
                  <a:pt x="184" y="180"/>
                </a:lnTo>
                <a:lnTo>
                  <a:pt x="188" y="182"/>
                </a:lnTo>
                <a:lnTo>
                  <a:pt x="194" y="184"/>
                </a:lnTo>
                <a:lnTo>
                  <a:pt x="194" y="184"/>
                </a:lnTo>
                <a:lnTo>
                  <a:pt x="200" y="182"/>
                </a:lnTo>
                <a:lnTo>
                  <a:pt x="204" y="180"/>
                </a:lnTo>
                <a:lnTo>
                  <a:pt x="206" y="176"/>
                </a:lnTo>
                <a:lnTo>
                  <a:pt x="208" y="170"/>
                </a:lnTo>
                <a:lnTo>
                  <a:pt x="208" y="170"/>
                </a:lnTo>
                <a:lnTo>
                  <a:pt x="206" y="164"/>
                </a:lnTo>
                <a:lnTo>
                  <a:pt x="204" y="160"/>
                </a:lnTo>
                <a:lnTo>
                  <a:pt x="200" y="158"/>
                </a:lnTo>
                <a:lnTo>
                  <a:pt x="194" y="156"/>
                </a:lnTo>
                <a:lnTo>
                  <a:pt x="194" y="156"/>
                </a:lnTo>
                <a:lnTo>
                  <a:pt x="188" y="158"/>
                </a:lnTo>
                <a:lnTo>
                  <a:pt x="184" y="160"/>
                </a:lnTo>
                <a:lnTo>
                  <a:pt x="182" y="164"/>
                </a:lnTo>
                <a:lnTo>
                  <a:pt x="180" y="170"/>
                </a:lnTo>
                <a:lnTo>
                  <a:pt x="180" y="170"/>
                </a:lnTo>
                <a:close/>
                <a:moveTo>
                  <a:pt x="114" y="194"/>
                </a:moveTo>
                <a:lnTo>
                  <a:pt x="114" y="142"/>
                </a:lnTo>
                <a:lnTo>
                  <a:pt x="114" y="142"/>
                </a:lnTo>
                <a:lnTo>
                  <a:pt x="112" y="138"/>
                </a:lnTo>
                <a:lnTo>
                  <a:pt x="108" y="134"/>
                </a:lnTo>
                <a:lnTo>
                  <a:pt x="108" y="134"/>
                </a:lnTo>
                <a:lnTo>
                  <a:pt x="104" y="132"/>
                </a:lnTo>
                <a:lnTo>
                  <a:pt x="98" y="134"/>
                </a:lnTo>
                <a:lnTo>
                  <a:pt x="4" y="188"/>
                </a:lnTo>
                <a:lnTo>
                  <a:pt x="4" y="188"/>
                </a:lnTo>
                <a:lnTo>
                  <a:pt x="2" y="192"/>
                </a:lnTo>
                <a:lnTo>
                  <a:pt x="0" y="196"/>
                </a:lnTo>
                <a:lnTo>
                  <a:pt x="0" y="248"/>
                </a:lnTo>
                <a:lnTo>
                  <a:pt x="0" y="248"/>
                </a:lnTo>
                <a:lnTo>
                  <a:pt x="2" y="254"/>
                </a:lnTo>
                <a:lnTo>
                  <a:pt x="4" y="256"/>
                </a:lnTo>
                <a:lnTo>
                  <a:pt x="4" y="256"/>
                </a:lnTo>
                <a:lnTo>
                  <a:pt x="10" y="258"/>
                </a:lnTo>
                <a:lnTo>
                  <a:pt x="10" y="258"/>
                </a:lnTo>
                <a:lnTo>
                  <a:pt x="14" y="256"/>
                </a:lnTo>
                <a:lnTo>
                  <a:pt x="108" y="202"/>
                </a:lnTo>
                <a:lnTo>
                  <a:pt x="108" y="202"/>
                </a:lnTo>
                <a:lnTo>
                  <a:pt x="112" y="200"/>
                </a:lnTo>
                <a:lnTo>
                  <a:pt x="114" y="194"/>
                </a:lnTo>
                <a:lnTo>
                  <a:pt x="114" y="194"/>
                </a:lnTo>
                <a:close/>
                <a:moveTo>
                  <a:pt x="360" y="166"/>
                </a:moveTo>
                <a:lnTo>
                  <a:pt x="360" y="166"/>
                </a:lnTo>
                <a:lnTo>
                  <a:pt x="356" y="166"/>
                </a:lnTo>
                <a:lnTo>
                  <a:pt x="354" y="168"/>
                </a:lnTo>
                <a:lnTo>
                  <a:pt x="352" y="172"/>
                </a:lnTo>
                <a:lnTo>
                  <a:pt x="350" y="176"/>
                </a:lnTo>
                <a:lnTo>
                  <a:pt x="350" y="176"/>
                </a:lnTo>
                <a:lnTo>
                  <a:pt x="350" y="196"/>
                </a:lnTo>
                <a:lnTo>
                  <a:pt x="346" y="214"/>
                </a:lnTo>
                <a:lnTo>
                  <a:pt x="346" y="214"/>
                </a:lnTo>
                <a:lnTo>
                  <a:pt x="340" y="230"/>
                </a:lnTo>
                <a:lnTo>
                  <a:pt x="334" y="244"/>
                </a:lnTo>
                <a:lnTo>
                  <a:pt x="328" y="256"/>
                </a:lnTo>
                <a:lnTo>
                  <a:pt x="318" y="268"/>
                </a:lnTo>
                <a:lnTo>
                  <a:pt x="310" y="280"/>
                </a:lnTo>
                <a:lnTo>
                  <a:pt x="298" y="290"/>
                </a:lnTo>
                <a:lnTo>
                  <a:pt x="286" y="300"/>
                </a:lnTo>
                <a:lnTo>
                  <a:pt x="274" y="308"/>
                </a:lnTo>
                <a:lnTo>
                  <a:pt x="274" y="308"/>
                </a:lnTo>
                <a:lnTo>
                  <a:pt x="260" y="314"/>
                </a:lnTo>
                <a:lnTo>
                  <a:pt x="246" y="320"/>
                </a:lnTo>
                <a:lnTo>
                  <a:pt x="232" y="324"/>
                </a:lnTo>
                <a:lnTo>
                  <a:pt x="218" y="328"/>
                </a:lnTo>
                <a:lnTo>
                  <a:pt x="202" y="328"/>
                </a:lnTo>
                <a:lnTo>
                  <a:pt x="188" y="328"/>
                </a:lnTo>
                <a:lnTo>
                  <a:pt x="172" y="326"/>
                </a:lnTo>
                <a:lnTo>
                  <a:pt x="158" y="324"/>
                </a:lnTo>
                <a:lnTo>
                  <a:pt x="158" y="324"/>
                </a:lnTo>
                <a:lnTo>
                  <a:pt x="138" y="316"/>
                </a:lnTo>
                <a:lnTo>
                  <a:pt x="120" y="308"/>
                </a:lnTo>
                <a:lnTo>
                  <a:pt x="120" y="308"/>
                </a:lnTo>
                <a:lnTo>
                  <a:pt x="116" y="306"/>
                </a:lnTo>
                <a:lnTo>
                  <a:pt x="112" y="308"/>
                </a:lnTo>
                <a:lnTo>
                  <a:pt x="110" y="308"/>
                </a:lnTo>
                <a:lnTo>
                  <a:pt x="106" y="312"/>
                </a:lnTo>
                <a:lnTo>
                  <a:pt x="106" y="312"/>
                </a:lnTo>
                <a:lnTo>
                  <a:pt x="106" y="316"/>
                </a:lnTo>
                <a:lnTo>
                  <a:pt x="106" y="320"/>
                </a:lnTo>
                <a:lnTo>
                  <a:pt x="108" y="322"/>
                </a:lnTo>
                <a:lnTo>
                  <a:pt x="110" y="326"/>
                </a:lnTo>
                <a:lnTo>
                  <a:pt x="110" y="326"/>
                </a:lnTo>
                <a:lnTo>
                  <a:pt x="130" y="336"/>
                </a:lnTo>
                <a:lnTo>
                  <a:pt x="152" y="342"/>
                </a:lnTo>
                <a:lnTo>
                  <a:pt x="152" y="342"/>
                </a:lnTo>
                <a:lnTo>
                  <a:pt x="174" y="348"/>
                </a:lnTo>
                <a:lnTo>
                  <a:pt x="198" y="348"/>
                </a:lnTo>
                <a:lnTo>
                  <a:pt x="198" y="348"/>
                </a:lnTo>
                <a:lnTo>
                  <a:pt x="220" y="348"/>
                </a:lnTo>
                <a:lnTo>
                  <a:pt x="242" y="342"/>
                </a:lnTo>
                <a:lnTo>
                  <a:pt x="264" y="336"/>
                </a:lnTo>
                <a:lnTo>
                  <a:pt x="284" y="326"/>
                </a:lnTo>
                <a:lnTo>
                  <a:pt x="284" y="326"/>
                </a:lnTo>
                <a:lnTo>
                  <a:pt x="298" y="316"/>
                </a:lnTo>
                <a:lnTo>
                  <a:pt x="312" y="306"/>
                </a:lnTo>
                <a:lnTo>
                  <a:pt x="324" y="294"/>
                </a:lnTo>
                <a:lnTo>
                  <a:pt x="334" y="280"/>
                </a:lnTo>
                <a:lnTo>
                  <a:pt x="344" y="266"/>
                </a:lnTo>
                <a:lnTo>
                  <a:pt x="352" y="252"/>
                </a:lnTo>
                <a:lnTo>
                  <a:pt x="360" y="236"/>
                </a:lnTo>
                <a:lnTo>
                  <a:pt x="364" y="220"/>
                </a:lnTo>
                <a:lnTo>
                  <a:pt x="364" y="220"/>
                </a:lnTo>
                <a:lnTo>
                  <a:pt x="368" y="198"/>
                </a:lnTo>
                <a:lnTo>
                  <a:pt x="370" y="176"/>
                </a:lnTo>
                <a:lnTo>
                  <a:pt x="370" y="176"/>
                </a:lnTo>
                <a:lnTo>
                  <a:pt x="370" y="172"/>
                </a:lnTo>
                <a:lnTo>
                  <a:pt x="368" y="168"/>
                </a:lnTo>
                <a:lnTo>
                  <a:pt x="364" y="166"/>
                </a:lnTo>
                <a:lnTo>
                  <a:pt x="360" y="166"/>
                </a:lnTo>
                <a:lnTo>
                  <a:pt x="360" y="166"/>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45" name="Freeform 4992"/>
          <p:cNvSpPr>
            <a:spLocks noEditPoints="1"/>
          </p:cNvSpPr>
          <p:nvPr/>
        </p:nvSpPr>
        <p:spPr bwMode="auto">
          <a:xfrm>
            <a:off x="7603808" y="4761474"/>
            <a:ext cx="270444" cy="301799"/>
          </a:xfrm>
          <a:custGeom>
            <a:avLst/>
            <a:gdLst>
              <a:gd name="T0" fmla="*/ 14 w 276"/>
              <a:gd name="T1" fmla="*/ 26 h 308"/>
              <a:gd name="T2" fmla="*/ 36 w 276"/>
              <a:gd name="T3" fmla="*/ 30 h 308"/>
              <a:gd name="T4" fmla="*/ 2 w 276"/>
              <a:gd name="T5" fmla="*/ 52 h 308"/>
              <a:gd name="T6" fmla="*/ 6 w 276"/>
              <a:gd name="T7" fmla="*/ 30 h 308"/>
              <a:gd name="T8" fmla="*/ 176 w 276"/>
              <a:gd name="T9" fmla="*/ 202 h 308"/>
              <a:gd name="T10" fmla="*/ 174 w 276"/>
              <a:gd name="T11" fmla="*/ 194 h 308"/>
              <a:gd name="T12" fmla="*/ 100 w 276"/>
              <a:gd name="T13" fmla="*/ 132 h 308"/>
              <a:gd name="T14" fmla="*/ 50 w 276"/>
              <a:gd name="T15" fmla="*/ 80 h 308"/>
              <a:gd name="T16" fmla="*/ 30 w 276"/>
              <a:gd name="T17" fmla="*/ 58 h 308"/>
              <a:gd name="T18" fmla="*/ 22 w 276"/>
              <a:gd name="T19" fmla="*/ 64 h 308"/>
              <a:gd name="T20" fmla="*/ 42 w 276"/>
              <a:gd name="T21" fmla="*/ 88 h 308"/>
              <a:gd name="T22" fmla="*/ 92 w 276"/>
              <a:gd name="T23" fmla="*/ 140 h 308"/>
              <a:gd name="T24" fmla="*/ 168 w 276"/>
              <a:gd name="T25" fmla="*/ 204 h 308"/>
              <a:gd name="T26" fmla="*/ 172 w 276"/>
              <a:gd name="T27" fmla="*/ 206 h 308"/>
              <a:gd name="T28" fmla="*/ 176 w 276"/>
              <a:gd name="T29" fmla="*/ 202 h 308"/>
              <a:gd name="T30" fmla="*/ 276 w 276"/>
              <a:gd name="T31" fmla="*/ 292 h 308"/>
              <a:gd name="T32" fmla="*/ 266 w 276"/>
              <a:gd name="T33" fmla="*/ 308 h 308"/>
              <a:gd name="T34" fmla="*/ 62 w 276"/>
              <a:gd name="T35" fmla="*/ 308 h 308"/>
              <a:gd name="T36" fmla="*/ 46 w 276"/>
              <a:gd name="T37" fmla="*/ 298 h 308"/>
              <a:gd name="T38" fmla="*/ 46 w 276"/>
              <a:gd name="T39" fmla="*/ 112 h 308"/>
              <a:gd name="T40" fmla="*/ 88 w 276"/>
              <a:gd name="T41" fmla="*/ 156 h 308"/>
              <a:gd name="T42" fmla="*/ 168 w 276"/>
              <a:gd name="T43" fmla="*/ 220 h 308"/>
              <a:gd name="T44" fmla="*/ 182 w 276"/>
              <a:gd name="T45" fmla="*/ 214 h 308"/>
              <a:gd name="T46" fmla="*/ 200 w 276"/>
              <a:gd name="T47" fmla="*/ 196 h 308"/>
              <a:gd name="T48" fmla="*/ 204 w 276"/>
              <a:gd name="T49" fmla="*/ 182 h 308"/>
              <a:gd name="T50" fmla="*/ 136 w 276"/>
              <a:gd name="T51" fmla="*/ 106 h 308"/>
              <a:gd name="T52" fmla="*/ 86 w 276"/>
              <a:gd name="T53" fmla="*/ 62 h 308"/>
              <a:gd name="T54" fmla="*/ 62 w 276"/>
              <a:gd name="T55" fmla="*/ 34 h 308"/>
              <a:gd name="T56" fmla="*/ 116 w 276"/>
              <a:gd name="T57" fmla="*/ 68 h 308"/>
              <a:gd name="T58" fmla="*/ 150 w 276"/>
              <a:gd name="T59" fmla="*/ 106 h 308"/>
              <a:gd name="T60" fmla="*/ 162 w 276"/>
              <a:gd name="T61" fmla="*/ 126 h 308"/>
              <a:gd name="T62" fmla="*/ 168 w 276"/>
              <a:gd name="T63" fmla="*/ 126 h 308"/>
              <a:gd name="T64" fmla="*/ 170 w 276"/>
              <a:gd name="T65" fmla="*/ 118 h 308"/>
              <a:gd name="T66" fmla="*/ 144 w 276"/>
              <a:gd name="T67" fmla="*/ 80 h 308"/>
              <a:gd name="T68" fmla="*/ 102 w 276"/>
              <a:gd name="T69" fmla="*/ 40 h 308"/>
              <a:gd name="T70" fmla="*/ 62 w 276"/>
              <a:gd name="T71" fmla="*/ 20 h 308"/>
              <a:gd name="T72" fmla="*/ 46 w 276"/>
              <a:gd name="T73" fmla="*/ 16 h 308"/>
              <a:gd name="T74" fmla="*/ 50 w 276"/>
              <a:gd name="T75" fmla="*/ 4 h 308"/>
              <a:gd name="T76" fmla="*/ 194 w 276"/>
              <a:gd name="T77" fmla="*/ 0 h 308"/>
              <a:gd name="T78" fmla="*/ 276 w 276"/>
              <a:gd name="T79" fmla="*/ 82 h 308"/>
              <a:gd name="T80" fmla="*/ 220 w 276"/>
              <a:gd name="T81" fmla="*/ 206 h 308"/>
              <a:gd name="T82" fmla="*/ 220 w 276"/>
              <a:gd name="T83" fmla="*/ 206 h 308"/>
              <a:gd name="T84" fmla="*/ 202 w 276"/>
              <a:gd name="T85" fmla="*/ 214 h 308"/>
              <a:gd name="T86" fmla="*/ 194 w 276"/>
              <a:gd name="T87" fmla="*/ 226 h 308"/>
              <a:gd name="T88" fmla="*/ 240 w 276"/>
              <a:gd name="T89" fmla="*/ 272 h 308"/>
              <a:gd name="T90" fmla="*/ 238 w 276"/>
              <a:gd name="T91" fmla="*/ 266 h 308"/>
              <a:gd name="T92" fmla="*/ 88 w 276"/>
              <a:gd name="T93" fmla="*/ 264 h 308"/>
              <a:gd name="T94" fmla="*/ 84 w 276"/>
              <a:gd name="T95" fmla="*/ 266 h 308"/>
              <a:gd name="T96" fmla="*/ 80 w 276"/>
              <a:gd name="T97" fmla="*/ 272 h 308"/>
              <a:gd name="T98" fmla="*/ 86 w 276"/>
              <a:gd name="T99" fmla="*/ 280 h 308"/>
              <a:gd name="T100" fmla="*/ 232 w 276"/>
              <a:gd name="T101" fmla="*/ 280 h 308"/>
              <a:gd name="T102" fmla="*/ 240 w 276"/>
              <a:gd name="T103" fmla="*/ 274 h 308"/>
              <a:gd name="T104" fmla="*/ 262 w 276"/>
              <a:gd name="T105" fmla="*/ 84 h 308"/>
              <a:gd name="T106" fmla="*/ 220 w 276"/>
              <a:gd name="T107" fmla="*/ 42 h 308"/>
              <a:gd name="T108" fmla="*/ 262 w 276"/>
              <a:gd name="T109" fmla="*/ 8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6" h="308">
                <a:moveTo>
                  <a:pt x="6" y="30"/>
                </a:moveTo>
                <a:lnTo>
                  <a:pt x="6" y="30"/>
                </a:lnTo>
                <a:lnTo>
                  <a:pt x="14" y="26"/>
                </a:lnTo>
                <a:lnTo>
                  <a:pt x="20" y="24"/>
                </a:lnTo>
                <a:lnTo>
                  <a:pt x="28" y="26"/>
                </a:lnTo>
                <a:lnTo>
                  <a:pt x="36" y="30"/>
                </a:lnTo>
                <a:lnTo>
                  <a:pt x="8" y="60"/>
                </a:lnTo>
                <a:lnTo>
                  <a:pt x="8" y="60"/>
                </a:lnTo>
                <a:lnTo>
                  <a:pt x="2" y="52"/>
                </a:lnTo>
                <a:lnTo>
                  <a:pt x="0" y="46"/>
                </a:lnTo>
                <a:lnTo>
                  <a:pt x="2" y="38"/>
                </a:lnTo>
                <a:lnTo>
                  <a:pt x="6" y="30"/>
                </a:lnTo>
                <a:lnTo>
                  <a:pt x="6" y="30"/>
                </a:lnTo>
                <a:close/>
                <a:moveTo>
                  <a:pt x="176" y="202"/>
                </a:moveTo>
                <a:lnTo>
                  <a:pt x="176" y="202"/>
                </a:lnTo>
                <a:lnTo>
                  <a:pt x="176" y="198"/>
                </a:lnTo>
                <a:lnTo>
                  <a:pt x="174" y="194"/>
                </a:lnTo>
                <a:lnTo>
                  <a:pt x="174" y="194"/>
                </a:lnTo>
                <a:lnTo>
                  <a:pt x="154" y="178"/>
                </a:lnTo>
                <a:lnTo>
                  <a:pt x="130" y="158"/>
                </a:lnTo>
                <a:lnTo>
                  <a:pt x="100" y="132"/>
                </a:lnTo>
                <a:lnTo>
                  <a:pt x="100" y="132"/>
                </a:lnTo>
                <a:lnTo>
                  <a:pt x="70" y="102"/>
                </a:lnTo>
                <a:lnTo>
                  <a:pt x="50" y="80"/>
                </a:lnTo>
                <a:lnTo>
                  <a:pt x="32" y="60"/>
                </a:lnTo>
                <a:lnTo>
                  <a:pt x="32" y="60"/>
                </a:lnTo>
                <a:lnTo>
                  <a:pt x="30" y="58"/>
                </a:lnTo>
                <a:lnTo>
                  <a:pt x="24" y="60"/>
                </a:lnTo>
                <a:lnTo>
                  <a:pt x="24" y="60"/>
                </a:lnTo>
                <a:lnTo>
                  <a:pt x="22" y="64"/>
                </a:lnTo>
                <a:lnTo>
                  <a:pt x="24" y="68"/>
                </a:lnTo>
                <a:lnTo>
                  <a:pt x="24" y="68"/>
                </a:lnTo>
                <a:lnTo>
                  <a:pt x="42" y="88"/>
                </a:lnTo>
                <a:lnTo>
                  <a:pt x="62" y="110"/>
                </a:lnTo>
                <a:lnTo>
                  <a:pt x="92" y="140"/>
                </a:lnTo>
                <a:lnTo>
                  <a:pt x="92" y="140"/>
                </a:lnTo>
                <a:lnTo>
                  <a:pt x="122" y="168"/>
                </a:lnTo>
                <a:lnTo>
                  <a:pt x="146" y="188"/>
                </a:lnTo>
                <a:lnTo>
                  <a:pt x="168" y="204"/>
                </a:lnTo>
                <a:lnTo>
                  <a:pt x="168" y="204"/>
                </a:lnTo>
                <a:lnTo>
                  <a:pt x="172" y="206"/>
                </a:lnTo>
                <a:lnTo>
                  <a:pt x="172" y="206"/>
                </a:lnTo>
                <a:lnTo>
                  <a:pt x="174" y="204"/>
                </a:lnTo>
                <a:lnTo>
                  <a:pt x="176" y="202"/>
                </a:lnTo>
                <a:lnTo>
                  <a:pt x="176" y="202"/>
                </a:lnTo>
                <a:close/>
                <a:moveTo>
                  <a:pt x="276" y="82"/>
                </a:moveTo>
                <a:lnTo>
                  <a:pt x="276" y="292"/>
                </a:lnTo>
                <a:lnTo>
                  <a:pt x="276" y="292"/>
                </a:lnTo>
                <a:lnTo>
                  <a:pt x="274" y="298"/>
                </a:lnTo>
                <a:lnTo>
                  <a:pt x="270" y="304"/>
                </a:lnTo>
                <a:lnTo>
                  <a:pt x="266" y="308"/>
                </a:lnTo>
                <a:lnTo>
                  <a:pt x="260" y="308"/>
                </a:lnTo>
                <a:lnTo>
                  <a:pt x="62" y="308"/>
                </a:lnTo>
                <a:lnTo>
                  <a:pt x="62" y="308"/>
                </a:lnTo>
                <a:lnTo>
                  <a:pt x="56" y="308"/>
                </a:lnTo>
                <a:lnTo>
                  <a:pt x="50" y="304"/>
                </a:lnTo>
                <a:lnTo>
                  <a:pt x="46" y="298"/>
                </a:lnTo>
                <a:lnTo>
                  <a:pt x="46" y="292"/>
                </a:lnTo>
                <a:lnTo>
                  <a:pt x="46" y="112"/>
                </a:lnTo>
                <a:lnTo>
                  <a:pt x="46" y="112"/>
                </a:lnTo>
                <a:lnTo>
                  <a:pt x="64" y="132"/>
                </a:lnTo>
                <a:lnTo>
                  <a:pt x="88" y="156"/>
                </a:lnTo>
                <a:lnTo>
                  <a:pt x="88" y="156"/>
                </a:lnTo>
                <a:lnTo>
                  <a:pt x="122" y="186"/>
                </a:lnTo>
                <a:lnTo>
                  <a:pt x="150" y="208"/>
                </a:lnTo>
                <a:lnTo>
                  <a:pt x="168" y="220"/>
                </a:lnTo>
                <a:lnTo>
                  <a:pt x="178" y="226"/>
                </a:lnTo>
                <a:lnTo>
                  <a:pt x="178" y="226"/>
                </a:lnTo>
                <a:lnTo>
                  <a:pt x="182" y="214"/>
                </a:lnTo>
                <a:lnTo>
                  <a:pt x="190" y="204"/>
                </a:lnTo>
                <a:lnTo>
                  <a:pt x="190" y="204"/>
                </a:lnTo>
                <a:lnTo>
                  <a:pt x="200" y="196"/>
                </a:lnTo>
                <a:lnTo>
                  <a:pt x="210" y="192"/>
                </a:lnTo>
                <a:lnTo>
                  <a:pt x="210" y="192"/>
                </a:lnTo>
                <a:lnTo>
                  <a:pt x="204" y="182"/>
                </a:lnTo>
                <a:lnTo>
                  <a:pt x="190" y="164"/>
                </a:lnTo>
                <a:lnTo>
                  <a:pt x="168" y="136"/>
                </a:lnTo>
                <a:lnTo>
                  <a:pt x="136" y="106"/>
                </a:lnTo>
                <a:lnTo>
                  <a:pt x="136" y="106"/>
                </a:lnTo>
                <a:lnTo>
                  <a:pt x="110" y="82"/>
                </a:lnTo>
                <a:lnTo>
                  <a:pt x="86" y="62"/>
                </a:lnTo>
                <a:lnTo>
                  <a:pt x="54" y="40"/>
                </a:lnTo>
                <a:lnTo>
                  <a:pt x="62" y="34"/>
                </a:lnTo>
                <a:lnTo>
                  <a:pt x="62" y="34"/>
                </a:lnTo>
                <a:lnTo>
                  <a:pt x="84" y="44"/>
                </a:lnTo>
                <a:lnTo>
                  <a:pt x="98" y="54"/>
                </a:lnTo>
                <a:lnTo>
                  <a:pt x="116" y="68"/>
                </a:lnTo>
                <a:lnTo>
                  <a:pt x="116" y="68"/>
                </a:lnTo>
                <a:lnTo>
                  <a:pt x="136" y="88"/>
                </a:lnTo>
                <a:lnTo>
                  <a:pt x="150" y="106"/>
                </a:lnTo>
                <a:lnTo>
                  <a:pt x="160" y="124"/>
                </a:lnTo>
                <a:lnTo>
                  <a:pt x="160" y="124"/>
                </a:lnTo>
                <a:lnTo>
                  <a:pt x="162" y="126"/>
                </a:lnTo>
                <a:lnTo>
                  <a:pt x="166" y="126"/>
                </a:lnTo>
                <a:lnTo>
                  <a:pt x="166" y="126"/>
                </a:lnTo>
                <a:lnTo>
                  <a:pt x="168" y="126"/>
                </a:lnTo>
                <a:lnTo>
                  <a:pt x="168" y="126"/>
                </a:lnTo>
                <a:lnTo>
                  <a:pt x="172" y="122"/>
                </a:lnTo>
                <a:lnTo>
                  <a:pt x="170" y="118"/>
                </a:lnTo>
                <a:lnTo>
                  <a:pt x="170" y="118"/>
                </a:lnTo>
                <a:lnTo>
                  <a:pt x="158" y="98"/>
                </a:lnTo>
                <a:lnTo>
                  <a:pt x="144" y="80"/>
                </a:lnTo>
                <a:lnTo>
                  <a:pt x="124" y="58"/>
                </a:lnTo>
                <a:lnTo>
                  <a:pt x="124" y="58"/>
                </a:lnTo>
                <a:lnTo>
                  <a:pt x="102" y="40"/>
                </a:lnTo>
                <a:lnTo>
                  <a:pt x="82" y="30"/>
                </a:lnTo>
                <a:lnTo>
                  <a:pt x="68" y="22"/>
                </a:lnTo>
                <a:lnTo>
                  <a:pt x="62" y="20"/>
                </a:lnTo>
                <a:lnTo>
                  <a:pt x="58" y="20"/>
                </a:lnTo>
                <a:lnTo>
                  <a:pt x="46" y="34"/>
                </a:lnTo>
                <a:lnTo>
                  <a:pt x="46" y="16"/>
                </a:lnTo>
                <a:lnTo>
                  <a:pt x="46" y="16"/>
                </a:lnTo>
                <a:lnTo>
                  <a:pt x="46" y="10"/>
                </a:lnTo>
                <a:lnTo>
                  <a:pt x="50" y="4"/>
                </a:lnTo>
                <a:lnTo>
                  <a:pt x="56" y="0"/>
                </a:lnTo>
                <a:lnTo>
                  <a:pt x="62" y="0"/>
                </a:lnTo>
                <a:lnTo>
                  <a:pt x="194" y="0"/>
                </a:lnTo>
                <a:lnTo>
                  <a:pt x="210" y="16"/>
                </a:lnTo>
                <a:lnTo>
                  <a:pt x="260" y="66"/>
                </a:lnTo>
                <a:lnTo>
                  <a:pt x="276" y="82"/>
                </a:lnTo>
                <a:close/>
                <a:moveTo>
                  <a:pt x="194" y="234"/>
                </a:moveTo>
                <a:lnTo>
                  <a:pt x="234" y="246"/>
                </a:lnTo>
                <a:lnTo>
                  <a:pt x="220" y="206"/>
                </a:lnTo>
                <a:lnTo>
                  <a:pt x="220" y="206"/>
                </a:lnTo>
                <a:lnTo>
                  <a:pt x="220" y="206"/>
                </a:lnTo>
                <a:lnTo>
                  <a:pt x="220" y="206"/>
                </a:lnTo>
                <a:lnTo>
                  <a:pt x="212" y="208"/>
                </a:lnTo>
                <a:lnTo>
                  <a:pt x="206" y="210"/>
                </a:lnTo>
                <a:lnTo>
                  <a:pt x="202" y="214"/>
                </a:lnTo>
                <a:lnTo>
                  <a:pt x="202" y="214"/>
                </a:lnTo>
                <a:lnTo>
                  <a:pt x="198" y="220"/>
                </a:lnTo>
                <a:lnTo>
                  <a:pt x="194" y="226"/>
                </a:lnTo>
                <a:lnTo>
                  <a:pt x="194" y="234"/>
                </a:lnTo>
                <a:lnTo>
                  <a:pt x="194" y="234"/>
                </a:lnTo>
                <a:close/>
                <a:moveTo>
                  <a:pt x="240" y="272"/>
                </a:moveTo>
                <a:lnTo>
                  <a:pt x="240" y="272"/>
                </a:lnTo>
                <a:lnTo>
                  <a:pt x="240" y="268"/>
                </a:lnTo>
                <a:lnTo>
                  <a:pt x="238" y="266"/>
                </a:lnTo>
                <a:lnTo>
                  <a:pt x="236" y="264"/>
                </a:lnTo>
                <a:lnTo>
                  <a:pt x="232" y="264"/>
                </a:lnTo>
                <a:lnTo>
                  <a:pt x="88" y="264"/>
                </a:lnTo>
                <a:lnTo>
                  <a:pt x="88" y="264"/>
                </a:lnTo>
                <a:lnTo>
                  <a:pt x="86" y="264"/>
                </a:lnTo>
                <a:lnTo>
                  <a:pt x="84" y="266"/>
                </a:lnTo>
                <a:lnTo>
                  <a:pt x="82" y="268"/>
                </a:lnTo>
                <a:lnTo>
                  <a:pt x="80" y="272"/>
                </a:lnTo>
                <a:lnTo>
                  <a:pt x="80" y="272"/>
                </a:lnTo>
                <a:lnTo>
                  <a:pt x="82" y="274"/>
                </a:lnTo>
                <a:lnTo>
                  <a:pt x="84" y="278"/>
                </a:lnTo>
                <a:lnTo>
                  <a:pt x="86" y="280"/>
                </a:lnTo>
                <a:lnTo>
                  <a:pt x="88" y="280"/>
                </a:lnTo>
                <a:lnTo>
                  <a:pt x="232" y="280"/>
                </a:lnTo>
                <a:lnTo>
                  <a:pt x="232" y="280"/>
                </a:lnTo>
                <a:lnTo>
                  <a:pt x="236" y="280"/>
                </a:lnTo>
                <a:lnTo>
                  <a:pt x="238" y="278"/>
                </a:lnTo>
                <a:lnTo>
                  <a:pt x="240" y="274"/>
                </a:lnTo>
                <a:lnTo>
                  <a:pt x="240" y="272"/>
                </a:lnTo>
                <a:lnTo>
                  <a:pt x="240" y="272"/>
                </a:lnTo>
                <a:close/>
                <a:moveTo>
                  <a:pt x="262" y="84"/>
                </a:moveTo>
                <a:lnTo>
                  <a:pt x="244" y="66"/>
                </a:lnTo>
                <a:lnTo>
                  <a:pt x="220" y="66"/>
                </a:lnTo>
                <a:lnTo>
                  <a:pt x="220" y="42"/>
                </a:lnTo>
                <a:lnTo>
                  <a:pt x="202" y="24"/>
                </a:lnTo>
                <a:lnTo>
                  <a:pt x="202" y="84"/>
                </a:lnTo>
                <a:lnTo>
                  <a:pt x="262" y="84"/>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Tree>
    <p:custDataLst>
      <p:tags r:id="rId1"/>
    </p:custDataLst>
    <p:extLst>
      <p:ext uri="{BB962C8B-B14F-4D97-AF65-F5344CB8AC3E}">
        <p14:creationId xmlns:p14="http://schemas.microsoft.com/office/powerpoint/2010/main" val="3639216655"/>
      </p:ext>
    </p:extLst>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Petals</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52</a:t>
            </a:fld>
            <a:endParaRPr lang="en-GB"/>
          </a:p>
        </p:txBody>
      </p:sp>
      <p:sp>
        <p:nvSpPr>
          <p:cNvPr id="73" name="Freeform 15"/>
          <p:cNvSpPr>
            <a:spLocks/>
          </p:cNvSpPr>
          <p:nvPr/>
        </p:nvSpPr>
        <p:spPr bwMode="auto">
          <a:xfrm>
            <a:off x="2276351" y="3693408"/>
            <a:ext cx="1139825" cy="1150938"/>
          </a:xfrm>
          <a:custGeom>
            <a:avLst/>
            <a:gdLst>
              <a:gd name="T0" fmla="*/ 76 w 89"/>
              <a:gd name="T1" fmla="*/ 14 h 90"/>
              <a:gd name="T2" fmla="*/ 45 w 89"/>
              <a:gd name="T3" fmla="*/ 0 h 90"/>
              <a:gd name="T4" fmla="*/ 13 w 89"/>
              <a:gd name="T5" fmla="*/ 14 h 90"/>
              <a:gd name="T6" fmla="*/ 0 w 89"/>
              <a:gd name="T7" fmla="*/ 45 h 90"/>
              <a:gd name="T8" fmla="*/ 13 w 89"/>
              <a:gd name="T9" fmla="*/ 76 h 90"/>
              <a:gd name="T10" fmla="*/ 45 w 89"/>
              <a:gd name="T11" fmla="*/ 90 h 90"/>
              <a:gd name="T12" fmla="*/ 76 w 89"/>
              <a:gd name="T13" fmla="*/ 76 h 90"/>
              <a:gd name="T14" fmla="*/ 89 w 89"/>
              <a:gd name="T15" fmla="*/ 45 h 90"/>
              <a:gd name="T16" fmla="*/ 76 w 89"/>
              <a:gd name="T17" fmla="*/ 14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
              <a:gd name="T28" fmla="*/ 0 h 90"/>
              <a:gd name="T29" fmla="*/ 89 w 89"/>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 h="90">
                <a:moveTo>
                  <a:pt x="76" y="14"/>
                </a:moveTo>
                <a:cubicBezTo>
                  <a:pt x="68" y="5"/>
                  <a:pt x="57" y="0"/>
                  <a:pt x="45" y="0"/>
                </a:cubicBezTo>
                <a:cubicBezTo>
                  <a:pt x="33" y="0"/>
                  <a:pt x="21" y="5"/>
                  <a:pt x="13" y="14"/>
                </a:cubicBezTo>
                <a:cubicBezTo>
                  <a:pt x="5" y="22"/>
                  <a:pt x="0" y="33"/>
                  <a:pt x="0" y="45"/>
                </a:cubicBezTo>
                <a:cubicBezTo>
                  <a:pt x="0" y="57"/>
                  <a:pt x="5" y="68"/>
                  <a:pt x="13" y="76"/>
                </a:cubicBezTo>
                <a:cubicBezTo>
                  <a:pt x="21" y="85"/>
                  <a:pt x="33" y="90"/>
                  <a:pt x="45" y="90"/>
                </a:cubicBezTo>
                <a:cubicBezTo>
                  <a:pt x="57" y="90"/>
                  <a:pt x="68" y="85"/>
                  <a:pt x="76" y="76"/>
                </a:cubicBezTo>
                <a:cubicBezTo>
                  <a:pt x="84" y="68"/>
                  <a:pt x="89" y="57"/>
                  <a:pt x="89" y="45"/>
                </a:cubicBezTo>
                <a:cubicBezTo>
                  <a:pt x="89" y="33"/>
                  <a:pt x="84" y="22"/>
                  <a:pt x="76" y="14"/>
                </a:cubicBezTo>
                <a:close/>
              </a:path>
            </a:pathLst>
          </a:custGeom>
          <a:solidFill>
            <a:srgbClr val="968C6D"/>
          </a:solidFill>
          <a:ln w="42863" cap="flat">
            <a:solidFill>
              <a:srgbClr val="FFFFFF"/>
            </a:solidFill>
            <a:prstDash val="solid"/>
            <a:miter lim="800000"/>
            <a:headEnd/>
            <a:tailEnd/>
          </a:ln>
        </p:spPr>
        <p:txBody>
          <a:bodyPr/>
          <a:lstStyle/>
          <a:p>
            <a:endParaRPr lang="en-GB"/>
          </a:p>
        </p:txBody>
      </p:sp>
      <p:sp>
        <p:nvSpPr>
          <p:cNvPr id="89" name="Freeform 6"/>
          <p:cNvSpPr>
            <a:spLocks/>
          </p:cNvSpPr>
          <p:nvPr/>
        </p:nvSpPr>
        <p:spPr bwMode="auto">
          <a:xfrm>
            <a:off x="2827422" y="1993916"/>
            <a:ext cx="1638300" cy="1660525"/>
          </a:xfrm>
          <a:custGeom>
            <a:avLst/>
            <a:gdLst/>
            <a:ahLst/>
            <a:cxnLst>
              <a:cxn ang="0">
                <a:pos x="2" y="0"/>
              </a:cxn>
              <a:cxn ang="0">
                <a:pos x="26" y="116"/>
              </a:cxn>
              <a:cxn ang="0">
                <a:pos x="128" y="52"/>
              </a:cxn>
              <a:cxn ang="0">
                <a:pos x="2" y="0"/>
              </a:cxn>
            </a:cxnLst>
            <a:rect l="0" t="0" r="r" b="b"/>
            <a:pathLst>
              <a:path w="128" h="130">
                <a:moveTo>
                  <a:pt x="2" y="0"/>
                </a:moveTo>
                <a:cubicBezTo>
                  <a:pt x="2" y="0"/>
                  <a:pt x="0" y="105"/>
                  <a:pt x="26" y="116"/>
                </a:cubicBezTo>
                <a:cubicBezTo>
                  <a:pt x="52" y="130"/>
                  <a:pt x="128" y="52"/>
                  <a:pt x="128" y="52"/>
                </a:cubicBezTo>
                <a:cubicBezTo>
                  <a:pt x="95" y="20"/>
                  <a:pt x="51" y="0"/>
                  <a:pt x="2" y="0"/>
                </a:cubicBezTo>
                <a:close/>
              </a:path>
            </a:pathLst>
          </a:custGeom>
          <a:solidFill>
            <a:schemeClr val="accent6"/>
          </a:solidFill>
          <a:ln w="112713" cap="flat">
            <a:solidFill>
              <a:srgbClr val="FFFFFF"/>
            </a:solidFill>
            <a:prstDash val="solid"/>
            <a:miter lim="800000"/>
            <a:headEnd/>
            <a:tailEnd/>
          </a:ln>
        </p:spPr>
        <p:txBody>
          <a:bodyPr/>
          <a:lstStyle/>
          <a:p>
            <a:pPr fontAlgn="auto">
              <a:spcBef>
                <a:spcPts val="0"/>
              </a:spcBef>
              <a:spcAft>
                <a:spcPts val="0"/>
              </a:spcAft>
              <a:defRPr/>
            </a:pPr>
            <a:endParaRPr lang="en-GB">
              <a:latin typeface="+mn-lt"/>
            </a:endParaRPr>
          </a:p>
        </p:txBody>
      </p:sp>
      <p:sp>
        <p:nvSpPr>
          <p:cNvPr id="90" name="Freeform 7"/>
          <p:cNvSpPr>
            <a:spLocks/>
          </p:cNvSpPr>
          <p:nvPr/>
        </p:nvSpPr>
        <p:spPr bwMode="auto">
          <a:xfrm>
            <a:off x="1251740" y="1994268"/>
            <a:ext cx="1612900" cy="1635125"/>
          </a:xfrm>
          <a:custGeom>
            <a:avLst/>
            <a:gdLst/>
            <a:ahLst/>
            <a:cxnLst>
              <a:cxn ang="0">
                <a:pos x="0" y="52"/>
              </a:cxn>
              <a:cxn ang="0">
                <a:pos x="98" y="117"/>
              </a:cxn>
              <a:cxn ang="0">
                <a:pos x="125" y="0"/>
              </a:cxn>
              <a:cxn ang="0">
                <a:pos x="0" y="52"/>
              </a:cxn>
            </a:cxnLst>
            <a:rect l="0" t="0" r="r" b="b"/>
            <a:pathLst>
              <a:path w="126" h="128">
                <a:moveTo>
                  <a:pt x="0" y="52"/>
                </a:moveTo>
                <a:cubicBezTo>
                  <a:pt x="0" y="52"/>
                  <a:pt x="72" y="128"/>
                  <a:pt x="98" y="117"/>
                </a:cubicBezTo>
                <a:cubicBezTo>
                  <a:pt x="126" y="108"/>
                  <a:pt x="125" y="0"/>
                  <a:pt x="125" y="0"/>
                </a:cubicBezTo>
                <a:cubicBezTo>
                  <a:pt x="80" y="0"/>
                  <a:pt x="34" y="18"/>
                  <a:pt x="0" y="52"/>
                </a:cubicBezTo>
                <a:close/>
              </a:path>
            </a:pathLst>
          </a:custGeom>
          <a:solidFill>
            <a:schemeClr val="accent4"/>
          </a:solidFill>
          <a:ln w="112713" cap="flat">
            <a:solidFill>
              <a:srgbClr val="FFFFFF"/>
            </a:solidFill>
            <a:prstDash val="solid"/>
            <a:miter lim="800000"/>
            <a:headEnd/>
            <a:tailEnd/>
          </a:ln>
        </p:spPr>
        <p:txBody>
          <a:bodyPr/>
          <a:lstStyle/>
          <a:p>
            <a:pPr fontAlgn="auto">
              <a:spcBef>
                <a:spcPts val="0"/>
              </a:spcBef>
              <a:spcAft>
                <a:spcPts val="0"/>
              </a:spcAft>
              <a:defRPr/>
            </a:pPr>
            <a:endParaRPr lang="en-GB">
              <a:latin typeface="+mn-lt"/>
            </a:endParaRPr>
          </a:p>
        </p:txBody>
      </p:sp>
      <p:sp>
        <p:nvSpPr>
          <p:cNvPr id="91" name="Freeform 8"/>
          <p:cNvSpPr>
            <a:spLocks/>
          </p:cNvSpPr>
          <p:nvPr/>
        </p:nvSpPr>
        <p:spPr bwMode="auto">
          <a:xfrm>
            <a:off x="574149" y="2657684"/>
            <a:ext cx="1663700" cy="1635125"/>
          </a:xfrm>
          <a:custGeom>
            <a:avLst/>
            <a:gdLst/>
            <a:ahLst/>
            <a:cxnLst>
              <a:cxn ang="0">
                <a:pos x="0" y="126"/>
              </a:cxn>
              <a:cxn ang="0">
                <a:pos x="116" y="102"/>
              </a:cxn>
              <a:cxn ang="0">
                <a:pos x="52" y="0"/>
              </a:cxn>
              <a:cxn ang="0">
                <a:pos x="0" y="126"/>
              </a:cxn>
            </a:cxnLst>
            <a:rect l="0" t="0" r="r" b="b"/>
            <a:pathLst>
              <a:path w="130" h="128">
                <a:moveTo>
                  <a:pt x="0" y="126"/>
                </a:moveTo>
                <a:cubicBezTo>
                  <a:pt x="0" y="126"/>
                  <a:pt x="105" y="128"/>
                  <a:pt x="116" y="102"/>
                </a:cubicBezTo>
                <a:cubicBezTo>
                  <a:pt x="130" y="76"/>
                  <a:pt x="52" y="0"/>
                  <a:pt x="52" y="0"/>
                </a:cubicBezTo>
                <a:cubicBezTo>
                  <a:pt x="20" y="33"/>
                  <a:pt x="0" y="77"/>
                  <a:pt x="0" y="126"/>
                </a:cubicBezTo>
                <a:close/>
              </a:path>
            </a:pathLst>
          </a:custGeom>
          <a:solidFill>
            <a:srgbClr val="968C6D"/>
          </a:solidFill>
          <a:ln w="112713" cap="flat">
            <a:solidFill>
              <a:srgbClr val="FFFFFF"/>
            </a:solidFill>
            <a:prstDash val="solid"/>
            <a:miter lim="800000"/>
            <a:headEnd/>
            <a:tailEnd/>
          </a:ln>
        </p:spPr>
        <p:txBody>
          <a:bodyPr/>
          <a:lstStyle/>
          <a:p>
            <a:pPr fontAlgn="auto">
              <a:spcBef>
                <a:spcPts val="0"/>
              </a:spcBef>
              <a:spcAft>
                <a:spcPts val="0"/>
              </a:spcAft>
              <a:defRPr/>
            </a:pPr>
            <a:endParaRPr lang="en-GB">
              <a:latin typeface="+mn-lt"/>
            </a:endParaRPr>
          </a:p>
        </p:txBody>
      </p:sp>
      <p:sp>
        <p:nvSpPr>
          <p:cNvPr id="92" name="Freeform 9"/>
          <p:cNvSpPr>
            <a:spLocks/>
          </p:cNvSpPr>
          <p:nvPr/>
        </p:nvSpPr>
        <p:spPr bwMode="auto">
          <a:xfrm>
            <a:off x="587399" y="4269600"/>
            <a:ext cx="1625106" cy="1609917"/>
          </a:xfrm>
          <a:custGeom>
            <a:avLst/>
            <a:gdLst>
              <a:gd name="T0" fmla="*/ 52 w 127"/>
              <a:gd name="T1" fmla="*/ 126 h 126"/>
              <a:gd name="T2" fmla="*/ 116 w 127"/>
              <a:gd name="T3" fmla="*/ 28 h 126"/>
              <a:gd name="T4" fmla="*/ 0 w 127"/>
              <a:gd name="T5" fmla="*/ 1 h 126"/>
              <a:gd name="T6" fmla="*/ 52 w 127"/>
              <a:gd name="T7" fmla="*/ 126 h 126"/>
              <a:gd name="T8" fmla="*/ 0 60000 65536"/>
              <a:gd name="T9" fmla="*/ 0 60000 65536"/>
              <a:gd name="T10" fmla="*/ 0 60000 65536"/>
              <a:gd name="T11" fmla="*/ 0 60000 65536"/>
              <a:gd name="T12" fmla="*/ 0 w 127"/>
              <a:gd name="T13" fmla="*/ 0 h 126"/>
              <a:gd name="T14" fmla="*/ 127 w 127"/>
              <a:gd name="T15" fmla="*/ 126 h 126"/>
            </a:gdLst>
            <a:ahLst/>
            <a:cxnLst>
              <a:cxn ang="T8">
                <a:pos x="T0" y="T1"/>
              </a:cxn>
              <a:cxn ang="T9">
                <a:pos x="T2" y="T3"/>
              </a:cxn>
              <a:cxn ang="T10">
                <a:pos x="T4" y="T5"/>
              </a:cxn>
              <a:cxn ang="T11">
                <a:pos x="T6" y="T7"/>
              </a:cxn>
            </a:cxnLst>
            <a:rect l="T12" t="T13" r="T14" b="T15"/>
            <a:pathLst>
              <a:path w="127" h="126">
                <a:moveTo>
                  <a:pt x="52" y="126"/>
                </a:moveTo>
                <a:cubicBezTo>
                  <a:pt x="52" y="126"/>
                  <a:pt x="127" y="54"/>
                  <a:pt x="116" y="28"/>
                </a:cubicBezTo>
                <a:cubicBezTo>
                  <a:pt x="108" y="0"/>
                  <a:pt x="0" y="1"/>
                  <a:pt x="0" y="1"/>
                </a:cubicBezTo>
                <a:cubicBezTo>
                  <a:pt x="0" y="46"/>
                  <a:pt x="17" y="92"/>
                  <a:pt x="52" y="126"/>
                </a:cubicBezTo>
                <a:close/>
              </a:path>
            </a:pathLst>
          </a:custGeom>
          <a:solidFill>
            <a:srgbClr val="EB8C00"/>
          </a:solidFill>
          <a:ln w="112713" cap="flat">
            <a:solidFill>
              <a:srgbClr val="FFFFFF"/>
            </a:solidFill>
            <a:prstDash val="solid"/>
            <a:miter lim="800000"/>
            <a:headEnd/>
            <a:tailEnd/>
          </a:ln>
        </p:spPr>
        <p:txBody>
          <a:bodyPr/>
          <a:lstStyle/>
          <a:p>
            <a:endParaRPr lang="en-GB"/>
          </a:p>
        </p:txBody>
      </p:sp>
      <p:sp>
        <p:nvSpPr>
          <p:cNvPr id="93" name="Freeform 10"/>
          <p:cNvSpPr>
            <a:spLocks/>
          </p:cNvSpPr>
          <p:nvPr/>
        </p:nvSpPr>
        <p:spPr bwMode="auto">
          <a:xfrm>
            <a:off x="1252809" y="4895599"/>
            <a:ext cx="1625106" cy="1660634"/>
          </a:xfrm>
          <a:custGeom>
            <a:avLst/>
            <a:gdLst>
              <a:gd name="T0" fmla="*/ 125 w 127"/>
              <a:gd name="T1" fmla="*/ 130 h 130"/>
              <a:gd name="T2" fmla="*/ 102 w 127"/>
              <a:gd name="T3" fmla="*/ 14 h 130"/>
              <a:gd name="T4" fmla="*/ 0 w 127"/>
              <a:gd name="T5" fmla="*/ 78 h 130"/>
              <a:gd name="T6" fmla="*/ 125 w 127"/>
              <a:gd name="T7" fmla="*/ 130 h 130"/>
              <a:gd name="T8" fmla="*/ 0 60000 65536"/>
              <a:gd name="T9" fmla="*/ 0 60000 65536"/>
              <a:gd name="T10" fmla="*/ 0 60000 65536"/>
              <a:gd name="T11" fmla="*/ 0 60000 65536"/>
              <a:gd name="T12" fmla="*/ 0 w 127"/>
              <a:gd name="T13" fmla="*/ 0 h 130"/>
              <a:gd name="T14" fmla="*/ 127 w 127"/>
              <a:gd name="T15" fmla="*/ 130 h 130"/>
            </a:gdLst>
            <a:ahLst/>
            <a:cxnLst>
              <a:cxn ang="T8">
                <a:pos x="T0" y="T1"/>
              </a:cxn>
              <a:cxn ang="T9">
                <a:pos x="T2" y="T3"/>
              </a:cxn>
              <a:cxn ang="T10">
                <a:pos x="T4" y="T5"/>
              </a:cxn>
              <a:cxn ang="T11">
                <a:pos x="T6" y="T7"/>
              </a:cxn>
            </a:cxnLst>
            <a:rect l="T12" t="T13" r="T14" b="T15"/>
            <a:pathLst>
              <a:path w="127" h="130">
                <a:moveTo>
                  <a:pt x="125" y="130"/>
                </a:moveTo>
                <a:cubicBezTo>
                  <a:pt x="125" y="130"/>
                  <a:pt x="127" y="24"/>
                  <a:pt x="102" y="14"/>
                </a:cubicBezTo>
                <a:cubicBezTo>
                  <a:pt x="75" y="0"/>
                  <a:pt x="0" y="78"/>
                  <a:pt x="0" y="78"/>
                </a:cubicBezTo>
                <a:cubicBezTo>
                  <a:pt x="32" y="110"/>
                  <a:pt x="76" y="130"/>
                  <a:pt x="125" y="130"/>
                </a:cubicBezTo>
                <a:close/>
              </a:path>
            </a:pathLst>
          </a:custGeom>
          <a:solidFill>
            <a:schemeClr val="tx2"/>
          </a:solidFill>
          <a:ln w="112713" cap="flat">
            <a:solidFill>
              <a:srgbClr val="FFFFFF"/>
            </a:solidFill>
            <a:prstDash val="solid"/>
            <a:miter lim="800000"/>
            <a:headEnd/>
            <a:tailEnd/>
          </a:ln>
        </p:spPr>
        <p:txBody>
          <a:bodyPr/>
          <a:lstStyle/>
          <a:p>
            <a:endParaRPr lang="en-GB"/>
          </a:p>
        </p:txBody>
      </p:sp>
      <p:sp>
        <p:nvSpPr>
          <p:cNvPr id="94" name="Freeform 11"/>
          <p:cNvSpPr>
            <a:spLocks/>
          </p:cNvSpPr>
          <p:nvPr/>
        </p:nvSpPr>
        <p:spPr bwMode="auto">
          <a:xfrm>
            <a:off x="2838773" y="4920233"/>
            <a:ext cx="1626556" cy="1636000"/>
          </a:xfrm>
          <a:custGeom>
            <a:avLst/>
            <a:gdLst>
              <a:gd name="T0" fmla="*/ 127 w 127"/>
              <a:gd name="T1" fmla="*/ 75 h 128"/>
              <a:gd name="T2" fmla="*/ 28 w 127"/>
              <a:gd name="T3" fmla="*/ 11 h 128"/>
              <a:gd name="T4" fmla="*/ 1 w 127"/>
              <a:gd name="T5" fmla="*/ 128 h 128"/>
              <a:gd name="T6" fmla="*/ 127 w 127"/>
              <a:gd name="T7" fmla="*/ 75 h 128"/>
              <a:gd name="T8" fmla="*/ 0 60000 65536"/>
              <a:gd name="T9" fmla="*/ 0 60000 65536"/>
              <a:gd name="T10" fmla="*/ 0 60000 65536"/>
              <a:gd name="T11" fmla="*/ 0 60000 65536"/>
              <a:gd name="T12" fmla="*/ 0 w 127"/>
              <a:gd name="T13" fmla="*/ 0 h 128"/>
              <a:gd name="T14" fmla="*/ 127 w 127"/>
              <a:gd name="T15" fmla="*/ 128 h 128"/>
            </a:gdLst>
            <a:ahLst/>
            <a:cxnLst>
              <a:cxn ang="T8">
                <a:pos x="T0" y="T1"/>
              </a:cxn>
              <a:cxn ang="T9">
                <a:pos x="T2" y="T3"/>
              </a:cxn>
              <a:cxn ang="T10">
                <a:pos x="T4" y="T5"/>
              </a:cxn>
              <a:cxn ang="T11">
                <a:pos x="T6" y="T7"/>
              </a:cxn>
            </a:cxnLst>
            <a:rect l="T12" t="T13" r="T14" b="T15"/>
            <a:pathLst>
              <a:path w="127" h="128">
                <a:moveTo>
                  <a:pt x="127" y="75"/>
                </a:moveTo>
                <a:cubicBezTo>
                  <a:pt x="127" y="75"/>
                  <a:pt x="54" y="0"/>
                  <a:pt x="28" y="11"/>
                </a:cubicBezTo>
                <a:cubicBezTo>
                  <a:pt x="0" y="19"/>
                  <a:pt x="1" y="128"/>
                  <a:pt x="1" y="128"/>
                </a:cubicBezTo>
                <a:cubicBezTo>
                  <a:pt x="47" y="128"/>
                  <a:pt x="92" y="110"/>
                  <a:pt x="127" y="75"/>
                </a:cubicBezTo>
                <a:close/>
              </a:path>
            </a:pathLst>
          </a:custGeom>
          <a:solidFill>
            <a:srgbClr val="A32020">
              <a:alpha val="60000"/>
            </a:srgbClr>
          </a:solidFill>
          <a:ln w="112713" cap="flat">
            <a:solidFill>
              <a:srgbClr val="FFFFFF"/>
            </a:solidFill>
            <a:prstDash val="solid"/>
            <a:miter lim="800000"/>
            <a:headEnd/>
            <a:tailEnd/>
          </a:ln>
        </p:spPr>
        <p:txBody>
          <a:bodyPr/>
          <a:lstStyle/>
          <a:p>
            <a:endParaRPr lang="en-GB"/>
          </a:p>
        </p:txBody>
      </p:sp>
      <p:sp>
        <p:nvSpPr>
          <p:cNvPr id="95" name="Freeform 12"/>
          <p:cNvSpPr>
            <a:spLocks/>
          </p:cNvSpPr>
          <p:nvPr/>
        </p:nvSpPr>
        <p:spPr bwMode="auto">
          <a:xfrm>
            <a:off x="3465792" y="4255784"/>
            <a:ext cx="1663700" cy="1622425"/>
          </a:xfrm>
          <a:custGeom>
            <a:avLst/>
            <a:gdLst/>
            <a:ahLst/>
            <a:cxnLst>
              <a:cxn ang="0">
                <a:pos x="130" y="2"/>
              </a:cxn>
              <a:cxn ang="0">
                <a:pos x="14" y="25"/>
              </a:cxn>
              <a:cxn ang="0">
                <a:pos x="78" y="127"/>
              </a:cxn>
              <a:cxn ang="0">
                <a:pos x="130" y="2"/>
              </a:cxn>
            </a:cxnLst>
            <a:rect l="0" t="0" r="r" b="b"/>
            <a:pathLst>
              <a:path w="130" h="127">
                <a:moveTo>
                  <a:pt x="130" y="2"/>
                </a:moveTo>
                <a:cubicBezTo>
                  <a:pt x="130" y="2"/>
                  <a:pt x="25" y="0"/>
                  <a:pt x="14" y="25"/>
                </a:cubicBezTo>
                <a:cubicBezTo>
                  <a:pt x="0" y="52"/>
                  <a:pt x="78" y="127"/>
                  <a:pt x="78" y="127"/>
                </a:cubicBezTo>
                <a:cubicBezTo>
                  <a:pt x="110" y="95"/>
                  <a:pt x="130" y="51"/>
                  <a:pt x="130" y="2"/>
                </a:cubicBezTo>
                <a:close/>
              </a:path>
            </a:pathLst>
          </a:custGeom>
          <a:solidFill>
            <a:schemeClr val="accent3"/>
          </a:solidFill>
          <a:ln w="112713" cap="flat">
            <a:solidFill>
              <a:srgbClr val="FFFFFF"/>
            </a:solidFill>
            <a:prstDash val="solid"/>
            <a:miter lim="800000"/>
            <a:headEnd/>
            <a:tailEnd/>
          </a:ln>
        </p:spPr>
        <p:txBody>
          <a:bodyPr/>
          <a:lstStyle/>
          <a:p>
            <a:pPr fontAlgn="auto">
              <a:spcBef>
                <a:spcPts val="0"/>
              </a:spcBef>
              <a:spcAft>
                <a:spcPts val="0"/>
              </a:spcAft>
              <a:defRPr/>
            </a:pPr>
            <a:endParaRPr lang="en-GB">
              <a:latin typeface="+mn-lt"/>
            </a:endParaRPr>
          </a:p>
        </p:txBody>
      </p:sp>
      <p:sp>
        <p:nvSpPr>
          <p:cNvPr id="96" name="Freeform 13"/>
          <p:cNvSpPr>
            <a:spLocks/>
          </p:cNvSpPr>
          <p:nvPr/>
        </p:nvSpPr>
        <p:spPr bwMode="auto">
          <a:xfrm>
            <a:off x="3491962" y="2657298"/>
            <a:ext cx="1638300" cy="1622425"/>
          </a:xfrm>
          <a:custGeom>
            <a:avLst/>
            <a:gdLst/>
            <a:ahLst/>
            <a:cxnLst>
              <a:cxn ang="0">
                <a:pos x="76" y="0"/>
              </a:cxn>
              <a:cxn ang="0">
                <a:pos x="11" y="99"/>
              </a:cxn>
              <a:cxn ang="0">
                <a:pos x="128" y="126"/>
              </a:cxn>
              <a:cxn ang="0">
                <a:pos x="76" y="0"/>
              </a:cxn>
            </a:cxnLst>
            <a:rect l="0" t="0" r="r" b="b"/>
            <a:pathLst>
              <a:path w="128" h="127">
                <a:moveTo>
                  <a:pt x="76" y="0"/>
                </a:moveTo>
                <a:cubicBezTo>
                  <a:pt x="76" y="0"/>
                  <a:pt x="0" y="73"/>
                  <a:pt x="11" y="99"/>
                </a:cubicBezTo>
                <a:cubicBezTo>
                  <a:pt x="19" y="127"/>
                  <a:pt x="128" y="126"/>
                  <a:pt x="128" y="126"/>
                </a:cubicBezTo>
                <a:cubicBezTo>
                  <a:pt x="128" y="81"/>
                  <a:pt x="110" y="35"/>
                  <a:pt x="76" y="0"/>
                </a:cubicBezTo>
                <a:close/>
              </a:path>
            </a:pathLst>
          </a:custGeom>
          <a:solidFill>
            <a:schemeClr val="accent5"/>
          </a:solidFill>
          <a:ln w="112713" cap="flat">
            <a:solidFill>
              <a:srgbClr val="FFFFFF"/>
            </a:solidFill>
            <a:prstDash val="solid"/>
            <a:miter lim="800000"/>
            <a:headEnd/>
            <a:tailEnd/>
          </a:ln>
        </p:spPr>
        <p:txBody>
          <a:bodyPr/>
          <a:lstStyle/>
          <a:p>
            <a:pPr fontAlgn="auto">
              <a:spcBef>
                <a:spcPts val="0"/>
              </a:spcBef>
              <a:spcAft>
                <a:spcPts val="0"/>
              </a:spcAft>
              <a:defRPr/>
            </a:pPr>
            <a:endParaRPr lang="en-GB">
              <a:latin typeface="+mn-lt"/>
            </a:endParaRPr>
          </a:p>
        </p:txBody>
      </p:sp>
      <p:sp>
        <p:nvSpPr>
          <p:cNvPr id="97" name="Freeform 14"/>
          <p:cNvSpPr>
            <a:spLocks noEditPoints="1"/>
          </p:cNvSpPr>
          <p:nvPr/>
        </p:nvSpPr>
        <p:spPr bwMode="auto">
          <a:xfrm>
            <a:off x="1995052" y="3413200"/>
            <a:ext cx="1714987" cy="1712801"/>
          </a:xfrm>
          <a:custGeom>
            <a:avLst/>
            <a:gdLst>
              <a:gd name="T0" fmla="*/ 114 w 134"/>
              <a:gd name="T1" fmla="*/ 20 h 134"/>
              <a:gd name="T2" fmla="*/ 67 w 134"/>
              <a:gd name="T3" fmla="*/ 0 h 134"/>
              <a:gd name="T4" fmla="*/ 20 w 134"/>
              <a:gd name="T5" fmla="*/ 20 h 134"/>
              <a:gd name="T6" fmla="*/ 0 w 134"/>
              <a:gd name="T7" fmla="*/ 67 h 134"/>
              <a:gd name="T8" fmla="*/ 20 w 134"/>
              <a:gd name="T9" fmla="*/ 114 h 134"/>
              <a:gd name="T10" fmla="*/ 67 w 134"/>
              <a:gd name="T11" fmla="*/ 134 h 134"/>
              <a:gd name="T12" fmla="*/ 114 w 134"/>
              <a:gd name="T13" fmla="*/ 114 h 134"/>
              <a:gd name="T14" fmla="*/ 134 w 134"/>
              <a:gd name="T15" fmla="*/ 67 h 134"/>
              <a:gd name="T16" fmla="*/ 114 w 134"/>
              <a:gd name="T17" fmla="*/ 20 h 134"/>
              <a:gd name="T18" fmla="*/ 67 w 134"/>
              <a:gd name="T19" fmla="*/ 112 h 134"/>
              <a:gd name="T20" fmla="*/ 35 w 134"/>
              <a:gd name="T21" fmla="*/ 98 h 134"/>
              <a:gd name="T22" fmla="*/ 22 w 134"/>
              <a:gd name="T23" fmla="*/ 67 h 134"/>
              <a:gd name="T24" fmla="*/ 35 w 134"/>
              <a:gd name="T25" fmla="*/ 36 h 134"/>
              <a:gd name="T26" fmla="*/ 67 w 134"/>
              <a:gd name="T27" fmla="*/ 22 h 134"/>
              <a:gd name="T28" fmla="*/ 98 w 134"/>
              <a:gd name="T29" fmla="*/ 36 h 134"/>
              <a:gd name="T30" fmla="*/ 111 w 134"/>
              <a:gd name="T31" fmla="*/ 67 h 134"/>
              <a:gd name="T32" fmla="*/ 98 w 134"/>
              <a:gd name="T33" fmla="*/ 98 h 134"/>
              <a:gd name="T34" fmla="*/ 67 w 134"/>
              <a:gd name="T35" fmla="*/ 11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4"/>
              <a:gd name="T55" fmla="*/ 0 h 134"/>
              <a:gd name="T56" fmla="*/ 134 w 134"/>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4" h="134">
                <a:moveTo>
                  <a:pt x="114" y="20"/>
                </a:moveTo>
                <a:cubicBezTo>
                  <a:pt x="102" y="8"/>
                  <a:pt x="85" y="0"/>
                  <a:pt x="67" y="0"/>
                </a:cubicBezTo>
                <a:cubicBezTo>
                  <a:pt x="48" y="0"/>
                  <a:pt x="32" y="8"/>
                  <a:pt x="20" y="20"/>
                </a:cubicBezTo>
                <a:cubicBezTo>
                  <a:pt x="8" y="32"/>
                  <a:pt x="0" y="49"/>
                  <a:pt x="0" y="67"/>
                </a:cubicBezTo>
                <a:cubicBezTo>
                  <a:pt x="0" y="85"/>
                  <a:pt x="8" y="102"/>
                  <a:pt x="20" y="114"/>
                </a:cubicBezTo>
                <a:cubicBezTo>
                  <a:pt x="32" y="126"/>
                  <a:pt x="48" y="134"/>
                  <a:pt x="67" y="134"/>
                </a:cubicBezTo>
                <a:cubicBezTo>
                  <a:pt x="85" y="134"/>
                  <a:pt x="102" y="126"/>
                  <a:pt x="114" y="114"/>
                </a:cubicBezTo>
                <a:cubicBezTo>
                  <a:pt x="126" y="102"/>
                  <a:pt x="134" y="85"/>
                  <a:pt x="134" y="67"/>
                </a:cubicBezTo>
                <a:cubicBezTo>
                  <a:pt x="134" y="49"/>
                  <a:pt x="126" y="32"/>
                  <a:pt x="114" y="20"/>
                </a:cubicBezTo>
                <a:close/>
                <a:moveTo>
                  <a:pt x="67" y="112"/>
                </a:moveTo>
                <a:cubicBezTo>
                  <a:pt x="55" y="112"/>
                  <a:pt x="43" y="107"/>
                  <a:pt x="35" y="98"/>
                </a:cubicBezTo>
                <a:cubicBezTo>
                  <a:pt x="27" y="90"/>
                  <a:pt x="22" y="79"/>
                  <a:pt x="22" y="67"/>
                </a:cubicBezTo>
                <a:cubicBezTo>
                  <a:pt x="22" y="55"/>
                  <a:pt x="27" y="44"/>
                  <a:pt x="35" y="36"/>
                </a:cubicBezTo>
                <a:cubicBezTo>
                  <a:pt x="43" y="27"/>
                  <a:pt x="55" y="22"/>
                  <a:pt x="67" y="22"/>
                </a:cubicBezTo>
                <a:cubicBezTo>
                  <a:pt x="79" y="22"/>
                  <a:pt x="90" y="27"/>
                  <a:pt x="98" y="36"/>
                </a:cubicBezTo>
                <a:cubicBezTo>
                  <a:pt x="106" y="44"/>
                  <a:pt x="111" y="55"/>
                  <a:pt x="111" y="67"/>
                </a:cubicBezTo>
                <a:cubicBezTo>
                  <a:pt x="111" y="79"/>
                  <a:pt x="106" y="90"/>
                  <a:pt x="98" y="98"/>
                </a:cubicBezTo>
                <a:cubicBezTo>
                  <a:pt x="90" y="107"/>
                  <a:pt x="79" y="112"/>
                  <a:pt x="67" y="112"/>
                </a:cubicBezTo>
                <a:close/>
              </a:path>
            </a:pathLst>
          </a:custGeom>
          <a:solidFill>
            <a:srgbClr val="C0BAA7"/>
          </a:solidFill>
          <a:ln w="42863" cap="flat">
            <a:solidFill>
              <a:srgbClr val="FFFFFF"/>
            </a:solidFill>
            <a:prstDash val="solid"/>
            <a:miter lim="800000"/>
            <a:headEnd/>
            <a:tailEnd/>
          </a:ln>
        </p:spPr>
        <p:txBody>
          <a:bodyPr/>
          <a:lstStyle/>
          <a:p>
            <a:endParaRPr lang="en-GB"/>
          </a:p>
        </p:txBody>
      </p:sp>
      <p:sp>
        <p:nvSpPr>
          <p:cNvPr id="98" name="Oval 16"/>
          <p:cNvSpPr>
            <a:spLocks noChangeArrowheads="1"/>
          </p:cNvSpPr>
          <p:nvPr/>
        </p:nvSpPr>
        <p:spPr bwMode="auto">
          <a:xfrm>
            <a:off x="522164" y="1942395"/>
            <a:ext cx="4659312" cy="4652963"/>
          </a:xfrm>
          <a:prstGeom prst="ellipse">
            <a:avLst/>
          </a:prstGeom>
          <a:noFill/>
          <a:ln w="42863">
            <a:solidFill>
              <a:srgbClr val="968C6D"/>
            </a:solidFill>
            <a:miter lim="800000"/>
            <a:headEnd/>
            <a:tailEnd/>
          </a:ln>
        </p:spPr>
        <p:txBody>
          <a:bodyPr/>
          <a:lstStyle/>
          <a:p>
            <a:endParaRPr lang="en-GB"/>
          </a:p>
        </p:txBody>
      </p:sp>
      <p:sp>
        <p:nvSpPr>
          <p:cNvPr id="99" name="Rectangle 98"/>
          <p:cNvSpPr/>
          <p:nvPr/>
        </p:nvSpPr>
        <p:spPr bwMode="ltGray">
          <a:xfrm rot="1411438">
            <a:off x="2978410" y="2490054"/>
            <a:ext cx="1136650" cy="32861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00" name="Rectangle 99"/>
          <p:cNvSpPr/>
          <p:nvPr/>
        </p:nvSpPr>
        <p:spPr bwMode="ltGray">
          <a:xfrm rot="1303602">
            <a:off x="3116710" y="2891657"/>
            <a:ext cx="420687" cy="4191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1</a:t>
            </a:r>
          </a:p>
        </p:txBody>
      </p:sp>
      <p:grpSp>
        <p:nvGrpSpPr>
          <p:cNvPr id="101" name="Group 89"/>
          <p:cNvGrpSpPr>
            <a:grpSpLocks/>
          </p:cNvGrpSpPr>
          <p:nvPr/>
        </p:nvGrpSpPr>
        <p:grpSpPr bwMode="auto">
          <a:xfrm rot="1436816">
            <a:off x="3794001" y="3401308"/>
            <a:ext cx="1257300" cy="731838"/>
            <a:chOff x="4612262" y="1512353"/>
            <a:chExt cx="1376615" cy="800484"/>
          </a:xfrm>
        </p:grpSpPr>
        <p:sp>
          <p:nvSpPr>
            <p:cNvPr id="102" name="Rectangle 101"/>
            <p:cNvSpPr/>
            <p:nvPr/>
          </p:nvSpPr>
          <p:spPr bwMode="ltGray">
            <a:xfrm rot="2426952">
              <a:off x="4610292" y="1512405"/>
              <a:ext cx="1376615" cy="35943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03" name="Rectangle 102"/>
            <p:cNvSpPr/>
            <p:nvPr/>
          </p:nvSpPr>
          <p:spPr bwMode="ltGray">
            <a:xfrm rot="2407869">
              <a:off x="4716989" y="1852560"/>
              <a:ext cx="460609" cy="46014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2</a:t>
              </a:r>
            </a:p>
          </p:txBody>
        </p:sp>
      </p:grpSp>
      <p:sp>
        <p:nvSpPr>
          <p:cNvPr id="104" name="Rectangle 103"/>
          <p:cNvSpPr/>
          <p:nvPr/>
        </p:nvSpPr>
        <p:spPr bwMode="ltGray">
          <a:xfrm rot="17528135">
            <a:off x="3962124" y="4823513"/>
            <a:ext cx="1095232" cy="32861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05" name="Rectangle 104"/>
          <p:cNvSpPr/>
          <p:nvPr/>
        </p:nvSpPr>
        <p:spPr bwMode="ltGray">
          <a:xfrm rot="17892350">
            <a:off x="3778126" y="4534783"/>
            <a:ext cx="420688" cy="420687"/>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3</a:t>
            </a:r>
          </a:p>
        </p:txBody>
      </p:sp>
      <p:grpSp>
        <p:nvGrpSpPr>
          <p:cNvPr id="106" name="Group 87"/>
          <p:cNvGrpSpPr>
            <a:grpSpLocks/>
          </p:cNvGrpSpPr>
          <p:nvPr/>
        </p:nvGrpSpPr>
        <p:grpSpPr bwMode="auto">
          <a:xfrm rot="2183821">
            <a:off x="2854772" y="5164988"/>
            <a:ext cx="890588" cy="1231900"/>
            <a:chOff x="5209925" y="3701758"/>
            <a:chExt cx="974298" cy="1348817"/>
          </a:xfrm>
        </p:grpSpPr>
        <p:sp>
          <p:nvSpPr>
            <p:cNvPr id="107" name="Rectangle 106"/>
            <p:cNvSpPr/>
            <p:nvPr/>
          </p:nvSpPr>
          <p:spPr bwMode="ltGray">
            <a:xfrm rot="18175264">
              <a:off x="5329560" y="4195649"/>
              <a:ext cx="1348817" cy="359500"/>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08" name="Rectangle 107"/>
            <p:cNvSpPr/>
            <p:nvPr/>
          </p:nvSpPr>
          <p:spPr bwMode="ltGray">
            <a:xfrm rot="17905727">
              <a:off x="5208190" y="3847723"/>
              <a:ext cx="460615" cy="460229"/>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4</a:t>
              </a:r>
            </a:p>
          </p:txBody>
        </p:sp>
      </p:grpSp>
      <p:grpSp>
        <p:nvGrpSpPr>
          <p:cNvPr id="109" name="Group 86"/>
          <p:cNvGrpSpPr>
            <a:grpSpLocks/>
          </p:cNvGrpSpPr>
          <p:nvPr/>
        </p:nvGrpSpPr>
        <p:grpSpPr bwMode="auto">
          <a:xfrm rot="2121692">
            <a:off x="1747243" y="5212255"/>
            <a:ext cx="1203325" cy="974357"/>
            <a:chOff x="4278273" y="4340751"/>
            <a:chExt cx="1319108" cy="1066871"/>
          </a:xfrm>
        </p:grpSpPr>
        <p:sp>
          <p:nvSpPr>
            <p:cNvPr id="110" name="Rectangle 109"/>
            <p:cNvSpPr/>
            <p:nvPr/>
          </p:nvSpPr>
          <p:spPr bwMode="ltGray">
            <a:xfrm rot="20782253">
              <a:off x="4278273" y="5047807"/>
              <a:ext cx="1319108" cy="3598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11" name="Rectangle 110"/>
            <p:cNvSpPr/>
            <p:nvPr/>
          </p:nvSpPr>
          <p:spPr bwMode="ltGray">
            <a:xfrm rot="20690558">
              <a:off x="4516857" y="4340751"/>
              <a:ext cx="459425" cy="460631"/>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5</a:t>
              </a:r>
            </a:p>
          </p:txBody>
        </p:sp>
      </p:grpSp>
      <p:grpSp>
        <p:nvGrpSpPr>
          <p:cNvPr id="112" name="Group 85"/>
          <p:cNvGrpSpPr>
            <a:grpSpLocks/>
          </p:cNvGrpSpPr>
          <p:nvPr/>
        </p:nvGrpSpPr>
        <p:grpSpPr bwMode="auto">
          <a:xfrm rot="2084885">
            <a:off x="854764" y="4347252"/>
            <a:ext cx="1024693" cy="860425"/>
            <a:chOff x="3062018" y="4597255"/>
            <a:chExt cx="1122597" cy="942124"/>
          </a:xfrm>
        </p:grpSpPr>
        <p:sp>
          <p:nvSpPr>
            <p:cNvPr id="113" name="Rectangle 112"/>
            <p:cNvSpPr/>
            <p:nvPr/>
          </p:nvSpPr>
          <p:spPr bwMode="ltGray">
            <a:xfrm rot="2048847">
              <a:off x="3062018" y="5179564"/>
              <a:ext cx="1050463" cy="3598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14" name="Rectangle 113"/>
            <p:cNvSpPr/>
            <p:nvPr/>
          </p:nvSpPr>
          <p:spPr bwMode="ltGray">
            <a:xfrm rot="1989750">
              <a:off x="3723733" y="4597255"/>
              <a:ext cx="460882" cy="460632"/>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6</a:t>
              </a:r>
            </a:p>
          </p:txBody>
        </p:sp>
      </p:grpSp>
      <p:grpSp>
        <p:nvGrpSpPr>
          <p:cNvPr id="115" name="Group 92"/>
          <p:cNvGrpSpPr>
            <a:grpSpLocks/>
          </p:cNvGrpSpPr>
          <p:nvPr/>
        </p:nvGrpSpPr>
        <p:grpSpPr bwMode="auto">
          <a:xfrm rot="1670155">
            <a:off x="988377" y="3116507"/>
            <a:ext cx="847725" cy="1087579"/>
            <a:chOff x="2315653" y="3664019"/>
            <a:chExt cx="928564" cy="1008112"/>
          </a:xfrm>
        </p:grpSpPr>
        <p:sp>
          <p:nvSpPr>
            <p:cNvPr id="116" name="Rectangle 115"/>
            <p:cNvSpPr/>
            <p:nvPr/>
          </p:nvSpPr>
          <p:spPr bwMode="ltGray">
            <a:xfrm rot="16200000">
              <a:off x="1990192" y="3988455"/>
              <a:ext cx="1008112" cy="35994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sp>
          <p:nvSpPr>
            <p:cNvPr id="117" name="Rectangle 116"/>
            <p:cNvSpPr/>
            <p:nvPr/>
          </p:nvSpPr>
          <p:spPr bwMode="ltGray">
            <a:xfrm rot="16380468">
              <a:off x="2780742" y="3937466"/>
              <a:ext cx="462341" cy="46080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7</a:t>
              </a:r>
            </a:p>
          </p:txBody>
        </p:sp>
      </p:grpSp>
      <p:sp>
        <p:nvSpPr>
          <p:cNvPr id="118" name="Rectangle 117"/>
          <p:cNvSpPr/>
          <p:nvPr/>
        </p:nvSpPr>
        <p:spPr bwMode="ltGray">
          <a:xfrm rot="20349010">
            <a:off x="2146176" y="2899658"/>
            <a:ext cx="420687" cy="420688"/>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3600" i="1">
                <a:solidFill>
                  <a:schemeClr val="bg1"/>
                </a:solidFill>
                <a:latin typeface="Georgia" pitchFamily="18" charset="0"/>
              </a:rPr>
              <a:t>8</a:t>
            </a:r>
          </a:p>
        </p:txBody>
      </p:sp>
      <p:sp>
        <p:nvSpPr>
          <p:cNvPr id="119" name="Rectangle 93"/>
          <p:cNvSpPr>
            <a:spLocks noChangeArrowheads="1"/>
          </p:cNvSpPr>
          <p:nvPr/>
        </p:nvSpPr>
        <p:spPr bwMode="auto">
          <a:xfrm>
            <a:off x="2221183" y="4110474"/>
            <a:ext cx="1295400" cy="246221"/>
          </a:xfrm>
          <a:prstGeom prst="rect">
            <a:avLst/>
          </a:prstGeom>
          <a:noFill/>
          <a:ln w="9525">
            <a:noFill/>
            <a:miter lim="800000"/>
            <a:headEnd/>
            <a:tailEnd/>
          </a:ln>
        </p:spPr>
        <p:txBody>
          <a:bodyPr>
            <a:spAutoFit/>
          </a:bodyPr>
          <a:lstStyle/>
          <a:p>
            <a:pPr algn="ctr"/>
            <a:r>
              <a:rPr lang="en-GB" sz="1000" b="1" i="1" dirty="0" err="1" smtClean="0">
                <a:solidFill>
                  <a:schemeClr val="bg1"/>
                </a:solidFill>
                <a:latin typeface="Georgia" pitchFamily="18" charset="0"/>
              </a:rPr>
              <a:t>xxxx</a:t>
            </a:r>
            <a:endParaRPr lang="en-GB" sz="1000" b="1" i="1" dirty="0">
              <a:solidFill>
                <a:schemeClr val="bg1"/>
              </a:solidFill>
              <a:latin typeface="Georgia" pitchFamily="18" charset="0"/>
            </a:endParaRPr>
          </a:p>
        </p:txBody>
      </p:sp>
      <p:sp>
        <p:nvSpPr>
          <p:cNvPr id="120" name="Rectangle 119"/>
          <p:cNvSpPr/>
          <p:nvPr/>
        </p:nvSpPr>
        <p:spPr bwMode="ltGray">
          <a:xfrm rot="20132406">
            <a:off x="1528849" y="2414759"/>
            <a:ext cx="1298575" cy="328613"/>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000" i="1" dirty="0" smtClean="0">
                <a:solidFill>
                  <a:schemeClr val="bg1"/>
                </a:solidFill>
                <a:latin typeface="Georgia" pitchFamily="18" charset="0"/>
              </a:rPr>
              <a:t>xxx</a:t>
            </a:r>
            <a:endParaRPr lang="en-GB" sz="1000" i="1" dirty="0">
              <a:solidFill>
                <a:schemeClr val="bg1"/>
              </a:solidFill>
              <a:latin typeface="Georgia" pitchFamily="18" charset="0"/>
            </a:endParaRPr>
          </a:p>
        </p:txBody>
      </p:sp>
      <p:grpSp>
        <p:nvGrpSpPr>
          <p:cNvPr id="4" name="Group 3"/>
          <p:cNvGrpSpPr/>
          <p:nvPr/>
        </p:nvGrpSpPr>
        <p:grpSpPr>
          <a:xfrm>
            <a:off x="5346920" y="1887088"/>
            <a:ext cx="4896324" cy="4889652"/>
            <a:chOff x="5346920" y="1887088"/>
            <a:chExt cx="4896324" cy="4889652"/>
          </a:xfrm>
        </p:grpSpPr>
        <p:sp>
          <p:nvSpPr>
            <p:cNvPr id="165" name="Freeform 6"/>
            <p:cNvSpPr>
              <a:spLocks/>
            </p:cNvSpPr>
            <p:nvPr/>
          </p:nvSpPr>
          <p:spPr bwMode="auto">
            <a:xfrm>
              <a:off x="5459085" y="2520065"/>
              <a:ext cx="1538328" cy="1484728"/>
            </a:xfrm>
            <a:custGeom>
              <a:avLst/>
              <a:gdLst/>
              <a:ahLst/>
              <a:cxnLst>
                <a:cxn ang="0">
                  <a:pos x="1132" y="1012"/>
                </a:cxn>
                <a:cxn ang="0">
                  <a:pos x="1132" y="1012"/>
                </a:cxn>
                <a:cxn ang="0">
                  <a:pos x="1126" y="1020"/>
                </a:cxn>
                <a:cxn ang="0">
                  <a:pos x="1120" y="1030"/>
                </a:cxn>
                <a:cxn ang="0">
                  <a:pos x="1100" y="1044"/>
                </a:cxn>
                <a:cxn ang="0">
                  <a:pos x="1078" y="1058"/>
                </a:cxn>
                <a:cxn ang="0">
                  <a:pos x="1052" y="1070"/>
                </a:cxn>
                <a:cxn ang="0">
                  <a:pos x="1020" y="1080"/>
                </a:cxn>
                <a:cxn ang="0">
                  <a:pos x="986" y="1088"/>
                </a:cxn>
                <a:cxn ang="0">
                  <a:pos x="948" y="1094"/>
                </a:cxn>
                <a:cxn ang="0">
                  <a:pos x="908" y="1100"/>
                </a:cxn>
                <a:cxn ang="0">
                  <a:pos x="864" y="1104"/>
                </a:cxn>
                <a:cxn ang="0">
                  <a:pos x="820" y="1106"/>
                </a:cxn>
                <a:cxn ang="0">
                  <a:pos x="724" y="1108"/>
                </a:cxn>
                <a:cxn ang="0">
                  <a:pos x="624" y="1106"/>
                </a:cxn>
                <a:cxn ang="0">
                  <a:pos x="524" y="1102"/>
                </a:cxn>
                <a:cxn ang="0">
                  <a:pos x="424" y="1094"/>
                </a:cxn>
                <a:cxn ang="0">
                  <a:pos x="328" y="1086"/>
                </a:cxn>
                <a:cxn ang="0">
                  <a:pos x="240" y="1076"/>
                </a:cxn>
                <a:cxn ang="0">
                  <a:pos x="162" y="1068"/>
                </a:cxn>
                <a:cxn ang="0">
                  <a:pos x="44" y="1052"/>
                </a:cxn>
                <a:cxn ang="0">
                  <a:pos x="0" y="1044"/>
                </a:cxn>
                <a:cxn ang="0">
                  <a:pos x="0" y="1044"/>
                </a:cxn>
                <a:cxn ang="0">
                  <a:pos x="16" y="966"/>
                </a:cxn>
                <a:cxn ang="0">
                  <a:pos x="34" y="888"/>
                </a:cxn>
                <a:cxn ang="0">
                  <a:pos x="56" y="814"/>
                </a:cxn>
                <a:cxn ang="0">
                  <a:pos x="80" y="740"/>
                </a:cxn>
                <a:cxn ang="0">
                  <a:pos x="106" y="670"/>
                </a:cxn>
                <a:cxn ang="0">
                  <a:pos x="136" y="600"/>
                </a:cxn>
                <a:cxn ang="0">
                  <a:pos x="170" y="532"/>
                </a:cxn>
                <a:cxn ang="0">
                  <a:pos x="206" y="466"/>
                </a:cxn>
                <a:cxn ang="0">
                  <a:pos x="244" y="402"/>
                </a:cxn>
                <a:cxn ang="0">
                  <a:pos x="286" y="340"/>
                </a:cxn>
                <a:cxn ang="0">
                  <a:pos x="332" y="280"/>
                </a:cxn>
                <a:cxn ang="0">
                  <a:pos x="380" y="220"/>
                </a:cxn>
                <a:cxn ang="0">
                  <a:pos x="432" y="162"/>
                </a:cxn>
                <a:cxn ang="0">
                  <a:pos x="486" y="106"/>
                </a:cxn>
                <a:cxn ang="0">
                  <a:pos x="544" y="52"/>
                </a:cxn>
                <a:cxn ang="0">
                  <a:pos x="604" y="0"/>
                </a:cxn>
                <a:cxn ang="0">
                  <a:pos x="604" y="0"/>
                </a:cxn>
                <a:cxn ang="0">
                  <a:pos x="632" y="34"/>
                </a:cxn>
                <a:cxn ang="0">
                  <a:pos x="704" y="128"/>
                </a:cxn>
                <a:cxn ang="0">
                  <a:pos x="750" y="192"/>
                </a:cxn>
                <a:cxn ang="0">
                  <a:pos x="802" y="264"/>
                </a:cxn>
                <a:cxn ang="0">
                  <a:pos x="858" y="344"/>
                </a:cxn>
                <a:cxn ang="0">
                  <a:pos x="914" y="428"/>
                </a:cxn>
                <a:cxn ang="0">
                  <a:pos x="968" y="514"/>
                </a:cxn>
                <a:cxn ang="0">
                  <a:pos x="1018" y="600"/>
                </a:cxn>
                <a:cxn ang="0">
                  <a:pos x="1064" y="684"/>
                </a:cxn>
                <a:cxn ang="0">
                  <a:pos x="1082" y="726"/>
                </a:cxn>
                <a:cxn ang="0">
                  <a:pos x="1100" y="766"/>
                </a:cxn>
                <a:cxn ang="0">
                  <a:pos x="1116" y="804"/>
                </a:cxn>
                <a:cxn ang="0">
                  <a:pos x="1128" y="840"/>
                </a:cxn>
                <a:cxn ang="0">
                  <a:pos x="1138" y="876"/>
                </a:cxn>
                <a:cxn ang="0">
                  <a:pos x="1144" y="908"/>
                </a:cxn>
                <a:cxn ang="0">
                  <a:pos x="1148" y="938"/>
                </a:cxn>
                <a:cxn ang="0">
                  <a:pos x="1146" y="966"/>
                </a:cxn>
                <a:cxn ang="0">
                  <a:pos x="1142" y="990"/>
                </a:cxn>
                <a:cxn ang="0">
                  <a:pos x="1138" y="1002"/>
                </a:cxn>
                <a:cxn ang="0">
                  <a:pos x="1132" y="1012"/>
                </a:cxn>
                <a:cxn ang="0">
                  <a:pos x="1132" y="1012"/>
                </a:cxn>
              </a:cxnLst>
              <a:rect l="0" t="0" r="r" b="b"/>
              <a:pathLst>
                <a:path w="1148" h="1108">
                  <a:moveTo>
                    <a:pt x="1132" y="1012"/>
                  </a:moveTo>
                  <a:lnTo>
                    <a:pt x="1132" y="1012"/>
                  </a:lnTo>
                  <a:lnTo>
                    <a:pt x="1126" y="1020"/>
                  </a:lnTo>
                  <a:lnTo>
                    <a:pt x="1120" y="1030"/>
                  </a:lnTo>
                  <a:lnTo>
                    <a:pt x="1100" y="1044"/>
                  </a:lnTo>
                  <a:lnTo>
                    <a:pt x="1078" y="1058"/>
                  </a:lnTo>
                  <a:lnTo>
                    <a:pt x="1052" y="1070"/>
                  </a:lnTo>
                  <a:lnTo>
                    <a:pt x="1020" y="1080"/>
                  </a:lnTo>
                  <a:lnTo>
                    <a:pt x="986" y="1088"/>
                  </a:lnTo>
                  <a:lnTo>
                    <a:pt x="948" y="1094"/>
                  </a:lnTo>
                  <a:lnTo>
                    <a:pt x="908" y="1100"/>
                  </a:lnTo>
                  <a:lnTo>
                    <a:pt x="864" y="1104"/>
                  </a:lnTo>
                  <a:lnTo>
                    <a:pt x="820" y="1106"/>
                  </a:lnTo>
                  <a:lnTo>
                    <a:pt x="724" y="1108"/>
                  </a:lnTo>
                  <a:lnTo>
                    <a:pt x="624" y="1106"/>
                  </a:lnTo>
                  <a:lnTo>
                    <a:pt x="524" y="1102"/>
                  </a:lnTo>
                  <a:lnTo>
                    <a:pt x="424" y="1094"/>
                  </a:lnTo>
                  <a:lnTo>
                    <a:pt x="328" y="1086"/>
                  </a:lnTo>
                  <a:lnTo>
                    <a:pt x="240" y="1076"/>
                  </a:lnTo>
                  <a:lnTo>
                    <a:pt x="162" y="1068"/>
                  </a:lnTo>
                  <a:lnTo>
                    <a:pt x="44" y="1052"/>
                  </a:lnTo>
                  <a:lnTo>
                    <a:pt x="0" y="1044"/>
                  </a:lnTo>
                  <a:lnTo>
                    <a:pt x="0" y="1044"/>
                  </a:lnTo>
                  <a:lnTo>
                    <a:pt x="16" y="966"/>
                  </a:lnTo>
                  <a:lnTo>
                    <a:pt x="34" y="888"/>
                  </a:lnTo>
                  <a:lnTo>
                    <a:pt x="56" y="814"/>
                  </a:lnTo>
                  <a:lnTo>
                    <a:pt x="80" y="740"/>
                  </a:lnTo>
                  <a:lnTo>
                    <a:pt x="106" y="670"/>
                  </a:lnTo>
                  <a:lnTo>
                    <a:pt x="136" y="600"/>
                  </a:lnTo>
                  <a:lnTo>
                    <a:pt x="170" y="532"/>
                  </a:lnTo>
                  <a:lnTo>
                    <a:pt x="206" y="466"/>
                  </a:lnTo>
                  <a:lnTo>
                    <a:pt x="244" y="402"/>
                  </a:lnTo>
                  <a:lnTo>
                    <a:pt x="286" y="340"/>
                  </a:lnTo>
                  <a:lnTo>
                    <a:pt x="332" y="280"/>
                  </a:lnTo>
                  <a:lnTo>
                    <a:pt x="380" y="220"/>
                  </a:lnTo>
                  <a:lnTo>
                    <a:pt x="432" y="162"/>
                  </a:lnTo>
                  <a:lnTo>
                    <a:pt x="486" y="106"/>
                  </a:lnTo>
                  <a:lnTo>
                    <a:pt x="544" y="52"/>
                  </a:lnTo>
                  <a:lnTo>
                    <a:pt x="604" y="0"/>
                  </a:lnTo>
                  <a:lnTo>
                    <a:pt x="604" y="0"/>
                  </a:lnTo>
                  <a:lnTo>
                    <a:pt x="632" y="34"/>
                  </a:lnTo>
                  <a:lnTo>
                    <a:pt x="704" y="128"/>
                  </a:lnTo>
                  <a:lnTo>
                    <a:pt x="750" y="192"/>
                  </a:lnTo>
                  <a:lnTo>
                    <a:pt x="802" y="264"/>
                  </a:lnTo>
                  <a:lnTo>
                    <a:pt x="858" y="344"/>
                  </a:lnTo>
                  <a:lnTo>
                    <a:pt x="914" y="428"/>
                  </a:lnTo>
                  <a:lnTo>
                    <a:pt x="968" y="514"/>
                  </a:lnTo>
                  <a:lnTo>
                    <a:pt x="1018" y="600"/>
                  </a:lnTo>
                  <a:lnTo>
                    <a:pt x="1064" y="684"/>
                  </a:lnTo>
                  <a:lnTo>
                    <a:pt x="1082" y="726"/>
                  </a:lnTo>
                  <a:lnTo>
                    <a:pt x="1100" y="766"/>
                  </a:lnTo>
                  <a:lnTo>
                    <a:pt x="1116" y="804"/>
                  </a:lnTo>
                  <a:lnTo>
                    <a:pt x="1128" y="840"/>
                  </a:lnTo>
                  <a:lnTo>
                    <a:pt x="1138" y="876"/>
                  </a:lnTo>
                  <a:lnTo>
                    <a:pt x="1144" y="908"/>
                  </a:lnTo>
                  <a:lnTo>
                    <a:pt x="1148" y="938"/>
                  </a:lnTo>
                  <a:lnTo>
                    <a:pt x="1146" y="966"/>
                  </a:lnTo>
                  <a:lnTo>
                    <a:pt x="1142" y="990"/>
                  </a:lnTo>
                  <a:lnTo>
                    <a:pt x="1138" y="1002"/>
                  </a:lnTo>
                  <a:lnTo>
                    <a:pt x="1132" y="1012"/>
                  </a:lnTo>
                  <a:lnTo>
                    <a:pt x="1132" y="1012"/>
                  </a:lnTo>
                  <a:close/>
                </a:path>
              </a:pathLst>
            </a:custGeom>
            <a:solidFill>
              <a:schemeClr val="accent4">
                <a:lumMod val="60000"/>
                <a:lumOff val="40000"/>
              </a:schemeClr>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66" name="Freeform 7"/>
            <p:cNvSpPr>
              <a:spLocks/>
            </p:cNvSpPr>
            <p:nvPr/>
          </p:nvSpPr>
          <p:spPr bwMode="auto">
            <a:xfrm>
              <a:off x="5418885" y="3919032"/>
              <a:ext cx="1455248" cy="1591928"/>
            </a:xfrm>
            <a:custGeom>
              <a:avLst/>
              <a:gdLst/>
              <a:ahLst/>
              <a:cxnLst>
                <a:cxn ang="0">
                  <a:pos x="1086" y="436"/>
                </a:cxn>
                <a:cxn ang="0">
                  <a:pos x="1086" y="436"/>
                </a:cxn>
                <a:cxn ang="0">
                  <a:pos x="1086" y="446"/>
                </a:cxn>
                <a:cxn ang="0">
                  <a:pos x="1086" y="456"/>
                </a:cxn>
                <a:cxn ang="0">
                  <a:pos x="1082" y="480"/>
                </a:cxn>
                <a:cxn ang="0">
                  <a:pos x="1074" y="506"/>
                </a:cxn>
                <a:cxn ang="0">
                  <a:pos x="1060" y="532"/>
                </a:cxn>
                <a:cxn ang="0">
                  <a:pos x="1044" y="560"/>
                </a:cxn>
                <a:cxn ang="0">
                  <a:pos x="1022" y="588"/>
                </a:cxn>
                <a:cxn ang="0">
                  <a:pos x="998" y="616"/>
                </a:cxn>
                <a:cxn ang="0">
                  <a:pos x="970" y="648"/>
                </a:cxn>
                <a:cxn ang="0">
                  <a:pos x="940" y="678"/>
                </a:cxn>
                <a:cxn ang="0">
                  <a:pos x="906" y="708"/>
                </a:cxn>
                <a:cxn ang="0">
                  <a:pos x="836" y="772"/>
                </a:cxn>
                <a:cxn ang="0">
                  <a:pos x="758" y="834"/>
                </a:cxn>
                <a:cxn ang="0">
                  <a:pos x="678" y="896"/>
                </a:cxn>
                <a:cxn ang="0">
                  <a:pos x="596" y="954"/>
                </a:cxn>
                <a:cxn ang="0">
                  <a:pos x="518" y="1008"/>
                </a:cxn>
                <a:cxn ang="0">
                  <a:pos x="444" y="1058"/>
                </a:cxn>
                <a:cxn ang="0">
                  <a:pos x="378" y="1102"/>
                </a:cxn>
                <a:cxn ang="0">
                  <a:pos x="278" y="1164"/>
                </a:cxn>
                <a:cxn ang="0">
                  <a:pos x="240" y="1188"/>
                </a:cxn>
                <a:cxn ang="0">
                  <a:pos x="240" y="1188"/>
                </a:cxn>
                <a:cxn ang="0">
                  <a:pos x="200" y="1118"/>
                </a:cxn>
                <a:cxn ang="0">
                  <a:pos x="166" y="1046"/>
                </a:cxn>
                <a:cxn ang="0">
                  <a:pos x="134" y="976"/>
                </a:cxn>
                <a:cxn ang="0">
                  <a:pos x="104" y="904"/>
                </a:cxn>
                <a:cxn ang="0">
                  <a:pos x="80" y="832"/>
                </a:cxn>
                <a:cxn ang="0">
                  <a:pos x="58" y="760"/>
                </a:cxn>
                <a:cxn ang="0">
                  <a:pos x="40" y="686"/>
                </a:cxn>
                <a:cxn ang="0">
                  <a:pos x="26" y="612"/>
                </a:cxn>
                <a:cxn ang="0">
                  <a:pos x="14" y="538"/>
                </a:cxn>
                <a:cxn ang="0">
                  <a:pos x="6" y="464"/>
                </a:cxn>
                <a:cxn ang="0">
                  <a:pos x="2" y="388"/>
                </a:cxn>
                <a:cxn ang="0">
                  <a:pos x="0" y="312"/>
                </a:cxn>
                <a:cxn ang="0">
                  <a:pos x="2" y="236"/>
                </a:cxn>
                <a:cxn ang="0">
                  <a:pos x="8" y="158"/>
                </a:cxn>
                <a:cxn ang="0">
                  <a:pos x="18" y="78"/>
                </a:cxn>
                <a:cxn ang="0">
                  <a:pos x="30" y="0"/>
                </a:cxn>
                <a:cxn ang="0">
                  <a:pos x="30" y="0"/>
                </a:cxn>
                <a:cxn ang="0">
                  <a:pos x="74" y="8"/>
                </a:cxn>
                <a:cxn ang="0">
                  <a:pos x="188" y="34"/>
                </a:cxn>
                <a:cxn ang="0">
                  <a:pos x="266" y="52"/>
                </a:cxn>
                <a:cxn ang="0">
                  <a:pos x="352" y="74"/>
                </a:cxn>
                <a:cxn ang="0">
                  <a:pos x="446" y="100"/>
                </a:cxn>
                <a:cxn ang="0">
                  <a:pos x="542" y="128"/>
                </a:cxn>
                <a:cxn ang="0">
                  <a:pos x="638" y="160"/>
                </a:cxn>
                <a:cxn ang="0">
                  <a:pos x="732" y="194"/>
                </a:cxn>
                <a:cxn ang="0">
                  <a:pos x="822" y="228"/>
                </a:cxn>
                <a:cxn ang="0">
                  <a:pos x="864" y="248"/>
                </a:cxn>
                <a:cxn ang="0">
                  <a:pos x="902" y="268"/>
                </a:cxn>
                <a:cxn ang="0">
                  <a:pos x="940" y="286"/>
                </a:cxn>
                <a:cxn ang="0">
                  <a:pos x="972" y="306"/>
                </a:cxn>
                <a:cxn ang="0">
                  <a:pos x="1002" y="328"/>
                </a:cxn>
                <a:cxn ang="0">
                  <a:pos x="1028" y="348"/>
                </a:cxn>
                <a:cxn ang="0">
                  <a:pos x="1050" y="370"/>
                </a:cxn>
                <a:cxn ang="0">
                  <a:pos x="1066" y="392"/>
                </a:cxn>
                <a:cxn ang="0">
                  <a:pos x="1078" y="414"/>
                </a:cxn>
                <a:cxn ang="0">
                  <a:pos x="1082" y="424"/>
                </a:cxn>
                <a:cxn ang="0">
                  <a:pos x="1086" y="436"/>
                </a:cxn>
                <a:cxn ang="0">
                  <a:pos x="1086" y="436"/>
                </a:cxn>
              </a:cxnLst>
              <a:rect l="0" t="0" r="r" b="b"/>
              <a:pathLst>
                <a:path w="1086" h="1188">
                  <a:moveTo>
                    <a:pt x="1086" y="436"/>
                  </a:moveTo>
                  <a:lnTo>
                    <a:pt x="1086" y="436"/>
                  </a:lnTo>
                  <a:lnTo>
                    <a:pt x="1086" y="446"/>
                  </a:lnTo>
                  <a:lnTo>
                    <a:pt x="1086" y="456"/>
                  </a:lnTo>
                  <a:lnTo>
                    <a:pt x="1082" y="480"/>
                  </a:lnTo>
                  <a:lnTo>
                    <a:pt x="1074" y="506"/>
                  </a:lnTo>
                  <a:lnTo>
                    <a:pt x="1060" y="532"/>
                  </a:lnTo>
                  <a:lnTo>
                    <a:pt x="1044" y="560"/>
                  </a:lnTo>
                  <a:lnTo>
                    <a:pt x="1022" y="588"/>
                  </a:lnTo>
                  <a:lnTo>
                    <a:pt x="998" y="616"/>
                  </a:lnTo>
                  <a:lnTo>
                    <a:pt x="970" y="648"/>
                  </a:lnTo>
                  <a:lnTo>
                    <a:pt x="940" y="678"/>
                  </a:lnTo>
                  <a:lnTo>
                    <a:pt x="906" y="708"/>
                  </a:lnTo>
                  <a:lnTo>
                    <a:pt x="836" y="772"/>
                  </a:lnTo>
                  <a:lnTo>
                    <a:pt x="758" y="834"/>
                  </a:lnTo>
                  <a:lnTo>
                    <a:pt x="678" y="896"/>
                  </a:lnTo>
                  <a:lnTo>
                    <a:pt x="596" y="954"/>
                  </a:lnTo>
                  <a:lnTo>
                    <a:pt x="518" y="1008"/>
                  </a:lnTo>
                  <a:lnTo>
                    <a:pt x="444" y="1058"/>
                  </a:lnTo>
                  <a:lnTo>
                    <a:pt x="378" y="1102"/>
                  </a:lnTo>
                  <a:lnTo>
                    <a:pt x="278" y="1164"/>
                  </a:lnTo>
                  <a:lnTo>
                    <a:pt x="240" y="1188"/>
                  </a:lnTo>
                  <a:lnTo>
                    <a:pt x="240" y="1188"/>
                  </a:lnTo>
                  <a:lnTo>
                    <a:pt x="200" y="1118"/>
                  </a:lnTo>
                  <a:lnTo>
                    <a:pt x="166" y="1046"/>
                  </a:lnTo>
                  <a:lnTo>
                    <a:pt x="134" y="976"/>
                  </a:lnTo>
                  <a:lnTo>
                    <a:pt x="104" y="904"/>
                  </a:lnTo>
                  <a:lnTo>
                    <a:pt x="80" y="832"/>
                  </a:lnTo>
                  <a:lnTo>
                    <a:pt x="58" y="760"/>
                  </a:lnTo>
                  <a:lnTo>
                    <a:pt x="40" y="686"/>
                  </a:lnTo>
                  <a:lnTo>
                    <a:pt x="26" y="612"/>
                  </a:lnTo>
                  <a:lnTo>
                    <a:pt x="14" y="538"/>
                  </a:lnTo>
                  <a:lnTo>
                    <a:pt x="6" y="464"/>
                  </a:lnTo>
                  <a:lnTo>
                    <a:pt x="2" y="388"/>
                  </a:lnTo>
                  <a:lnTo>
                    <a:pt x="0" y="312"/>
                  </a:lnTo>
                  <a:lnTo>
                    <a:pt x="2" y="236"/>
                  </a:lnTo>
                  <a:lnTo>
                    <a:pt x="8" y="158"/>
                  </a:lnTo>
                  <a:lnTo>
                    <a:pt x="18" y="78"/>
                  </a:lnTo>
                  <a:lnTo>
                    <a:pt x="30" y="0"/>
                  </a:lnTo>
                  <a:lnTo>
                    <a:pt x="30" y="0"/>
                  </a:lnTo>
                  <a:lnTo>
                    <a:pt x="74" y="8"/>
                  </a:lnTo>
                  <a:lnTo>
                    <a:pt x="188" y="34"/>
                  </a:lnTo>
                  <a:lnTo>
                    <a:pt x="266" y="52"/>
                  </a:lnTo>
                  <a:lnTo>
                    <a:pt x="352" y="74"/>
                  </a:lnTo>
                  <a:lnTo>
                    <a:pt x="446" y="100"/>
                  </a:lnTo>
                  <a:lnTo>
                    <a:pt x="542" y="128"/>
                  </a:lnTo>
                  <a:lnTo>
                    <a:pt x="638" y="160"/>
                  </a:lnTo>
                  <a:lnTo>
                    <a:pt x="732" y="194"/>
                  </a:lnTo>
                  <a:lnTo>
                    <a:pt x="822" y="228"/>
                  </a:lnTo>
                  <a:lnTo>
                    <a:pt x="864" y="248"/>
                  </a:lnTo>
                  <a:lnTo>
                    <a:pt x="902" y="268"/>
                  </a:lnTo>
                  <a:lnTo>
                    <a:pt x="940" y="286"/>
                  </a:lnTo>
                  <a:lnTo>
                    <a:pt x="972" y="306"/>
                  </a:lnTo>
                  <a:lnTo>
                    <a:pt x="1002" y="328"/>
                  </a:lnTo>
                  <a:lnTo>
                    <a:pt x="1028" y="348"/>
                  </a:lnTo>
                  <a:lnTo>
                    <a:pt x="1050" y="370"/>
                  </a:lnTo>
                  <a:lnTo>
                    <a:pt x="1066" y="392"/>
                  </a:lnTo>
                  <a:lnTo>
                    <a:pt x="1078" y="414"/>
                  </a:lnTo>
                  <a:lnTo>
                    <a:pt x="1082" y="424"/>
                  </a:lnTo>
                  <a:lnTo>
                    <a:pt x="1086" y="436"/>
                  </a:lnTo>
                  <a:lnTo>
                    <a:pt x="1086" y="436"/>
                  </a:lnTo>
                  <a:close/>
                </a:path>
              </a:pathLst>
            </a:custGeom>
            <a:solidFill>
              <a:srgbClr val="EB8C00"/>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67" name="Freeform 8"/>
            <p:cNvSpPr>
              <a:spLocks/>
            </p:cNvSpPr>
            <p:nvPr/>
          </p:nvSpPr>
          <p:spPr bwMode="auto">
            <a:xfrm>
              <a:off x="5737807" y="5009798"/>
              <a:ext cx="1524928" cy="1541008"/>
            </a:xfrm>
            <a:custGeom>
              <a:avLst/>
              <a:gdLst/>
              <a:ahLst/>
              <a:cxnLst>
                <a:cxn ang="0">
                  <a:pos x="1088" y="28"/>
                </a:cxn>
                <a:cxn ang="0">
                  <a:pos x="1088" y="28"/>
                </a:cxn>
                <a:cxn ang="0">
                  <a:pos x="1096" y="36"/>
                </a:cxn>
                <a:cxn ang="0">
                  <a:pos x="1104" y="44"/>
                </a:cxn>
                <a:cxn ang="0">
                  <a:pos x="1116" y="66"/>
                </a:cxn>
                <a:cxn ang="0">
                  <a:pos x="1126" y="90"/>
                </a:cxn>
                <a:cxn ang="0">
                  <a:pos x="1132" y="118"/>
                </a:cxn>
                <a:cxn ang="0">
                  <a:pos x="1136" y="150"/>
                </a:cxn>
                <a:cxn ang="0">
                  <a:pos x="1138" y="186"/>
                </a:cxn>
                <a:cxn ang="0">
                  <a:pos x="1138" y="224"/>
                </a:cxn>
                <a:cxn ang="0">
                  <a:pos x="1136" y="266"/>
                </a:cxn>
                <a:cxn ang="0">
                  <a:pos x="1134" y="308"/>
                </a:cxn>
                <a:cxn ang="0">
                  <a:pos x="1128" y="354"/>
                </a:cxn>
                <a:cxn ang="0">
                  <a:pos x="1114" y="448"/>
                </a:cxn>
                <a:cxn ang="0">
                  <a:pos x="1094" y="544"/>
                </a:cxn>
                <a:cxn ang="0">
                  <a:pos x="1072" y="644"/>
                </a:cxn>
                <a:cxn ang="0">
                  <a:pos x="1048" y="740"/>
                </a:cxn>
                <a:cxn ang="0">
                  <a:pos x="1022" y="834"/>
                </a:cxn>
                <a:cxn ang="0">
                  <a:pos x="998" y="918"/>
                </a:cxn>
                <a:cxn ang="0">
                  <a:pos x="974" y="994"/>
                </a:cxn>
                <a:cxn ang="0">
                  <a:pos x="938" y="1108"/>
                </a:cxn>
                <a:cxn ang="0">
                  <a:pos x="924" y="1150"/>
                </a:cxn>
                <a:cxn ang="0">
                  <a:pos x="924" y="1150"/>
                </a:cxn>
                <a:cxn ang="0">
                  <a:pos x="850" y="1120"/>
                </a:cxn>
                <a:cxn ang="0">
                  <a:pos x="778" y="1088"/>
                </a:cxn>
                <a:cxn ang="0">
                  <a:pos x="706" y="1054"/>
                </a:cxn>
                <a:cxn ang="0">
                  <a:pos x="640" y="1018"/>
                </a:cxn>
                <a:cxn ang="0">
                  <a:pos x="574" y="980"/>
                </a:cxn>
                <a:cxn ang="0">
                  <a:pos x="510" y="938"/>
                </a:cxn>
                <a:cxn ang="0">
                  <a:pos x="450" y="894"/>
                </a:cxn>
                <a:cxn ang="0">
                  <a:pos x="392" y="846"/>
                </a:cxn>
                <a:cxn ang="0">
                  <a:pos x="334" y="796"/>
                </a:cxn>
                <a:cxn ang="0">
                  <a:pos x="280" y="744"/>
                </a:cxn>
                <a:cxn ang="0">
                  <a:pos x="228" y="690"/>
                </a:cxn>
                <a:cxn ang="0">
                  <a:pos x="178" y="632"/>
                </a:cxn>
                <a:cxn ang="0">
                  <a:pos x="130" y="572"/>
                </a:cxn>
                <a:cxn ang="0">
                  <a:pos x="86" y="508"/>
                </a:cxn>
                <a:cxn ang="0">
                  <a:pos x="42" y="442"/>
                </a:cxn>
                <a:cxn ang="0">
                  <a:pos x="0" y="374"/>
                </a:cxn>
                <a:cxn ang="0">
                  <a:pos x="0" y="374"/>
                </a:cxn>
                <a:cxn ang="0">
                  <a:pos x="40" y="352"/>
                </a:cxn>
                <a:cxn ang="0">
                  <a:pos x="144" y="298"/>
                </a:cxn>
                <a:cxn ang="0">
                  <a:pos x="216" y="262"/>
                </a:cxn>
                <a:cxn ang="0">
                  <a:pos x="296" y="224"/>
                </a:cxn>
                <a:cxn ang="0">
                  <a:pos x="384" y="184"/>
                </a:cxn>
                <a:cxn ang="0">
                  <a:pos x="476" y="142"/>
                </a:cxn>
                <a:cxn ang="0">
                  <a:pos x="570" y="104"/>
                </a:cxn>
                <a:cxn ang="0">
                  <a:pos x="664" y="70"/>
                </a:cxn>
                <a:cxn ang="0">
                  <a:pos x="754" y="40"/>
                </a:cxn>
                <a:cxn ang="0">
                  <a:pos x="798" y="28"/>
                </a:cxn>
                <a:cxn ang="0">
                  <a:pos x="840" y="18"/>
                </a:cxn>
                <a:cxn ang="0">
                  <a:pos x="882" y="8"/>
                </a:cxn>
                <a:cxn ang="0">
                  <a:pos x="920" y="2"/>
                </a:cxn>
                <a:cxn ang="0">
                  <a:pos x="956" y="0"/>
                </a:cxn>
                <a:cxn ang="0">
                  <a:pos x="990" y="0"/>
                </a:cxn>
                <a:cxn ang="0">
                  <a:pos x="1020" y="2"/>
                </a:cxn>
                <a:cxn ang="0">
                  <a:pos x="1046" y="6"/>
                </a:cxn>
                <a:cxn ang="0">
                  <a:pos x="1070" y="16"/>
                </a:cxn>
                <a:cxn ang="0">
                  <a:pos x="1080" y="22"/>
                </a:cxn>
                <a:cxn ang="0">
                  <a:pos x="1088" y="28"/>
                </a:cxn>
                <a:cxn ang="0">
                  <a:pos x="1088" y="28"/>
                </a:cxn>
              </a:cxnLst>
              <a:rect l="0" t="0" r="r" b="b"/>
              <a:pathLst>
                <a:path w="1138" h="1150">
                  <a:moveTo>
                    <a:pt x="1088" y="28"/>
                  </a:moveTo>
                  <a:lnTo>
                    <a:pt x="1088" y="28"/>
                  </a:lnTo>
                  <a:lnTo>
                    <a:pt x="1096" y="36"/>
                  </a:lnTo>
                  <a:lnTo>
                    <a:pt x="1104" y="44"/>
                  </a:lnTo>
                  <a:lnTo>
                    <a:pt x="1116" y="66"/>
                  </a:lnTo>
                  <a:lnTo>
                    <a:pt x="1126" y="90"/>
                  </a:lnTo>
                  <a:lnTo>
                    <a:pt x="1132" y="118"/>
                  </a:lnTo>
                  <a:lnTo>
                    <a:pt x="1136" y="150"/>
                  </a:lnTo>
                  <a:lnTo>
                    <a:pt x="1138" y="186"/>
                  </a:lnTo>
                  <a:lnTo>
                    <a:pt x="1138" y="224"/>
                  </a:lnTo>
                  <a:lnTo>
                    <a:pt x="1136" y="266"/>
                  </a:lnTo>
                  <a:lnTo>
                    <a:pt x="1134" y="308"/>
                  </a:lnTo>
                  <a:lnTo>
                    <a:pt x="1128" y="354"/>
                  </a:lnTo>
                  <a:lnTo>
                    <a:pt x="1114" y="448"/>
                  </a:lnTo>
                  <a:lnTo>
                    <a:pt x="1094" y="544"/>
                  </a:lnTo>
                  <a:lnTo>
                    <a:pt x="1072" y="644"/>
                  </a:lnTo>
                  <a:lnTo>
                    <a:pt x="1048" y="740"/>
                  </a:lnTo>
                  <a:lnTo>
                    <a:pt x="1022" y="834"/>
                  </a:lnTo>
                  <a:lnTo>
                    <a:pt x="998" y="918"/>
                  </a:lnTo>
                  <a:lnTo>
                    <a:pt x="974" y="994"/>
                  </a:lnTo>
                  <a:lnTo>
                    <a:pt x="938" y="1108"/>
                  </a:lnTo>
                  <a:lnTo>
                    <a:pt x="924" y="1150"/>
                  </a:lnTo>
                  <a:lnTo>
                    <a:pt x="924" y="1150"/>
                  </a:lnTo>
                  <a:lnTo>
                    <a:pt x="850" y="1120"/>
                  </a:lnTo>
                  <a:lnTo>
                    <a:pt x="778" y="1088"/>
                  </a:lnTo>
                  <a:lnTo>
                    <a:pt x="706" y="1054"/>
                  </a:lnTo>
                  <a:lnTo>
                    <a:pt x="640" y="1018"/>
                  </a:lnTo>
                  <a:lnTo>
                    <a:pt x="574" y="980"/>
                  </a:lnTo>
                  <a:lnTo>
                    <a:pt x="510" y="938"/>
                  </a:lnTo>
                  <a:lnTo>
                    <a:pt x="450" y="894"/>
                  </a:lnTo>
                  <a:lnTo>
                    <a:pt x="392" y="846"/>
                  </a:lnTo>
                  <a:lnTo>
                    <a:pt x="334" y="796"/>
                  </a:lnTo>
                  <a:lnTo>
                    <a:pt x="280" y="744"/>
                  </a:lnTo>
                  <a:lnTo>
                    <a:pt x="228" y="690"/>
                  </a:lnTo>
                  <a:lnTo>
                    <a:pt x="178" y="632"/>
                  </a:lnTo>
                  <a:lnTo>
                    <a:pt x="130" y="572"/>
                  </a:lnTo>
                  <a:lnTo>
                    <a:pt x="86" y="508"/>
                  </a:lnTo>
                  <a:lnTo>
                    <a:pt x="42" y="442"/>
                  </a:lnTo>
                  <a:lnTo>
                    <a:pt x="0" y="374"/>
                  </a:lnTo>
                  <a:lnTo>
                    <a:pt x="0" y="374"/>
                  </a:lnTo>
                  <a:lnTo>
                    <a:pt x="40" y="352"/>
                  </a:lnTo>
                  <a:lnTo>
                    <a:pt x="144" y="298"/>
                  </a:lnTo>
                  <a:lnTo>
                    <a:pt x="216" y="262"/>
                  </a:lnTo>
                  <a:lnTo>
                    <a:pt x="296" y="224"/>
                  </a:lnTo>
                  <a:lnTo>
                    <a:pt x="384" y="184"/>
                  </a:lnTo>
                  <a:lnTo>
                    <a:pt x="476" y="142"/>
                  </a:lnTo>
                  <a:lnTo>
                    <a:pt x="570" y="104"/>
                  </a:lnTo>
                  <a:lnTo>
                    <a:pt x="664" y="70"/>
                  </a:lnTo>
                  <a:lnTo>
                    <a:pt x="754" y="40"/>
                  </a:lnTo>
                  <a:lnTo>
                    <a:pt x="798" y="28"/>
                  </a:lnTo>
                  <a:lnTo>
                    <a:pt x="840" y="18"/>
                  </a:lnTo>
                  <a:lnTo>
                    <a:pt x="882" y="8"/>
                  </a:lnTo>
                  <a:lnTo>
                    <a:pt x="920" y="2"/>
                  </a:lnTo>
                  <a:lnTo>
                    <a:pt x="956" y="0"/>
                  </a:lnTo>
                  <a:lnTo>
                    <a:pt x="990" y="0"/>
                  </a:lnTo>
                  <a:lnTo>
                    <a:pt x="1020" y="2"/>
                  </a:lnTo>
                  <a:lnTo>
                    <a:pt x="1046" y="6"/>
                  </a:lnTo>
                  <a:lnTo>
                    <a:pt x="1070" y="16"/>
                  </a:lnTo>
                  <a:lnTo>
                    <a:pt x="1080" y="22"/>
                  </a:lnTo>
                  <a:lnTo>
                    <a:pt x="1088" y="28"/>
                  </a:lnTo>
                  <a:lnTo>
                    <a:pt x="1088" y="28"/>
                  </a:lnTo>
                  <a:close/>
                </a:path>
              </a:pathLst>
            </a:custGeom>
            <a:solidFill>
              <a:schemeClr val="tx2"/>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68" name="Freeform 9"/>
            <p:cNvSpPr>
              <a:spLocks/>
            </p:cNvSpPr>
            <p:nvPr/>
          </p:nvSpPr>
          <p:spPr bwMode="auto">
            <a:xfrm>
              <a:off x="6975973" y="5259039"/>
              <a:ext cx="1616049" cy="1439168"/>
            </a:xfrm>
            <a:custGeom>
              <a:avLst/>
              <a:gdLst/>
              <a:ahLst/>
              <a:cxnLst>
                <a:cxn ang="0">
                  <a:pos x="612" y="0"/>
                </a:cxn>
                <a:cxn ang="0">
                  <a:pos x="612" y="0"/>
                </a:cxn>
                <a:cxn ang="0">
                  <a:pos x="622" y="0"/>
                </a:cxn>
                <a:cxn ang="0">
                  <a:pos x="634" y="2"/>
                </a:cxn>
                <a:cxn ang="0">
                  <a:pos x="656" y="10"/>
                </a:cxn>
                <a:cxn ang="0">
                  <a:pos x="680" y="24"/>
                </a:cxn>
                <a:cxn ang="0">
                  <a:pos x="702" y="40"/>
                </a:cxn>
                <a:cxn ang="0">
                  <a:pos x="726" y="62"/>
                </a:cxn>
                <a:cxn ang="0">
                  <a:pos x="752" y="88"/>
                </a:cxn>
                <a:cxn ang="0">
                  <a:pos x="776" y="118"/>
                </a:cxn>
                <a:cxn ang="0">
                  <a:pos x="800" y="150"/>
                </a:cxn>
                <a:cxn ang="0">
                  <a:pos x="826" y="186"/>
                </a:cxn>
                <a:cxn ang="0">
                  <a:pos x="850" y="222"/>
                </a:cxn>
                <a:cxn ang="0">
                  <a:pos x="900" y="304"/>
                </a:cxn>
                <a:cxn ang="0">
                  <a:pos x="948" y="392"/>
                </a:cxn>
                <a:cxn ang="0">
                  <a:pos x="994" y="482"/>
                </a:cxn>
                <a:cxn ang="0">
                  <a:pos x="1038" y="572"/>
                </a:cxn>
                <a:cxn ang="0">
                  <a:pos x="1078" y="658"/>
                </a:cxn>
                <a:cxn ang="0">
                  <a:pos x="1114" y="740"/>
                </a:cxn>
                <a:cxn ang="0">
                  <a:pos x="1146" y="812"/>
                </a:cxn>
                <a:cxn ang="0">
                  <a:pos x="1190" y="922"/>
                </a:cxn>
                <a:cxn ang="0">
                  <a:pos x="1206" y="964"/>
                </a:cxn>
                <a:cxn ang="0">
                  <a:pos x="1206" y="964"/>
                </a:cxn>
                <a:cxn ang="0">
                  <a:pos x="1130" y="990"/>
                </a:cxn>
                <a:cxn ang="0">
                  <a:pos x="1054" y="1012"/>
                </a:cxn>
                <a:cxn ang="0">
                  <a:pos x="978" y="1032"/>
                </a:cxn>
                <a:cxn ang="0">
                  <a:pos x="904" y="1046"/>
                </a:cxn>
                <a:cxn ang="0">
                  <a:pos x="828" y="1058"/>
                </a:cxn>
                <a:cxn ang="0">
                  <a:pos x="754" y="1068"/>
                </a:cxn>
                <a:cxn ang="0">
                  <a:pos x="678" y="1072"/>
                </a:cxn>
                <a:cxn ang="0">
                  <a:pos x="602" y="1074"/>
                </a:cxn>
                <a:cxn ang="0">
                  <a:pos x="528" y="1072"/>
                </a:cxn>
                <a:cxn ang="0">
                  <a:pos x="452" y="1068"/>
                </a:cxn>
                <a:cxn ang="0">
                  <a:pos x="378" y="1058"/>
                </a:cxn>
                <a:cxn ang="0">
                  <a:pos x="302" y="1046"/>
                </a:cxn>
                <a:cxn ang="0">
                  <a:pos x="226" y="1032"/>
                </a:cxn>
                <a:cxn ang="0">
                  <a:pos x="152" y="1012"/>
                </a:cxn>
                <a:cxn ang="0">
                  <a:pos x="76" y="990"/>
                </a:cxn>
                <a:cxn ang="0">
                  <a:pos x="0" y="964"/>
                </a:cxn>
                <a:cxn ang="0">
                  <a:pos x="0" y="964"/>
                </a:cxn>
                <a:cxn ang="0">
                  <a:pos x="16" y="922"/>
                </a:cxn>
                <a:cxn ang="0">
                  <a:pos x="62" y="812"/>
                </a:cxn>
                <a:cxn ang="0">
                  <a:pos x="92" y="740"/>
                </a:cxn>
                <a:cxn ang="0">
                  <a:pos x="130" y="658"/>
                </a:cxn>
                <a:cxn ang="0">
                  <a:pos x="170" y="572"/>
                </a:cxn>
                <a:cxn ang="0">
                  <a:pos x="216" y="482"/>
                </a:cxn>
                <a:cxn ang="0">
                  <a:pos x="262" y="392"/>
                </a:cxn>
                <a:cxn ang="0">
                  <a:pos x="312" y="304"/>
                </a:cxn>
                <a:cxn ang="0">
                  <a:pos x="364" y="224"/>
                </a:cxn>
                <a:cxn ang="0">
                  <a:pos x="388" y="186"/>
                </a:cxn>
                <a:cxn ang="0">
                  <a:pos x="414" y="150"/>
                </a:cxn>
                <a:cxn ang="0">
                  <a:pos x="440" y="118"/>
                </a:cxn>
                <a:cxn ang="0">
                  <a:pos x="466" y="88"/>
                </a:cxn>
                <a:cxn ang="0">
                  <a:pos x="492" y="62"/>
                </a:cxn>
                <a:cxn ang="0">
                  <a:pos x="516" y="40"/>
                </a:cxn>
                <a:cxn ang="0">
                  <a:pos x="542" y="24"/>
                </a:cxn>
                <a:cxn ang="0">
                  <a:pos x="566" y="10"/>
                </a:cxn>
                <a:cxn ang="0">
                  <a:pos x="588" y="2"/>
                </a:cxn>
                <a:cxn ang="0">
                  <a:pos x="600" y="0"/>
                </a:cxn>
                <a:cxn ang="0">
                  <a:pos x="612" y="0"/>
                </a:cxn>
                <a:cxn ang="0">
                  <a:pos x="612" y="0"/>
                </a:cxn>
              </a:cxnLst>
              <a:rect l="0" t="0" r="r" b="b"/>
              <a:pathLst>
                <a:path w="1206" h="1074">
                  <a:moveTo>
                    <a:pt x="612" y="0"/>
                  </a:moveTo>
                  <a:lnTo>
                    <a:pt x="612" y="0"/>
                  </a:lnTo>
                  <a:lnTo>
                    <a:pt x="622" y="0"/>
                  </a:lnTo>
                  <a:lnTo>
                    <a:pt x="634" y="2"/>
                  </a:lnTo>
                  <a:lnTo>
                    <a:pt x="656" y="10"/>
                  </a:lnTo>
                  <a:lnTo>
                    <a:pt x="680" y="24"/>
                  </a:lnTo>
                  <a:lnTo>
                    <a:pt x="702" y="40"/>
                  </a:lnTo>
                  <a:lnTo>
                    <a:pt x="726" y="62"/>
                  </a:lnTo>
                  <a:lnTo>
                    <a:pt x="752" y="88"/>
                  </a:lnTo>
                  <a:lnTo>
                    <a:pt x="776" y="118"/>
                  </a:lnTo>
                  <a:lnTo>
                    <a:pt x="800" y="150"/>
                  </a:lnTo>
                  <a:lnTo>
                    <a:pt x="826" y="186"/>
                  </a:lnTo>
                  <a:lnTo>
                    <a:pt x="850" y="222"/>
                  </a:lnTo>
                  <a:lnTo>
                    <a:pt x="900" y="304"/>
                  </a:lnTo>
                  <a:lnTo>
                    <a:pt x="948" y="392"/>
                  </a:lnTo>
                  <a:lnTo>
                    <a:pt x="994" y="482"/>
                  </a:lnTo>
                  <a:lnTo>
                    <a:pt x="1038" y="572"/>
                  </a:lnTo>
                  <a:lnTo>
                    <a:pt x="1078" y="658"/>
                  </a:lnTo>
                  <a:lnTo>
                    <a:pt x="1114" y="740"/>
                  </a:lnTo>
                  <a:lnTo>
                    <a:pt x="1146" y="812"/>
                  </a:lnTo>
                  <a:lnTo>
                    <a:pt x="1190" y="922"/>
                  </a:lnTo>
                  <a:lnTo>
                    <a:pt x="1206" y="964"/>
                  </a:lnTo>
                  <a:lnTo>
                    <a:pt x="1206" y="964"/>
                  </a:lnTo>
                  <a:lnTo>
                    <a:pt x="1130" y="990"/>
                  </a:lnTo>
                  <a:lnTo>
                    <a:pt x="1054" y="1012"/>
                  </a:lnTo>
                  <a:lnTo>
                    <a:pt x="978" y="1032"/>
                  </a:lnTo>
                  <a:lnTo>
                    <a:pt x="904" y="1046"/>
                  </a:lnTo>
                  <a:lnTo>
                    <a:pt x="828" y="1058"/>
                  </a:lnTo>
                  <a:lnTo>
                    <a:pt x="754" y="1068"/>
                  </a:lnTo>
                  <a:lnTo>
                    <a:pt x="678" y="1072"/>
                  </a:lnTo>
                  <a:lnTo>
                    <a:pt x="602" y="1074"/>
                  </a:lnTo>
                  <a:lnTo>
                    <a:pt x="528" y="1072"/>
                  </a:lnTo>
                  <a:lnTo>
                    <a:pt x="452" y="1068"/>
                  </a:lnTo>
                  <a:lnTo>
                    <a:pt x="378" y="1058"/>
                  </a:lnTo>
                  <a:lnTo>
                    <a:pt x="302" y="1046"/>
                  </a:lnTo>
                  <a:lnTo>
                    <a:pt x="226" y="1032"/>
                  </a:lnTo>
                  <a:lnTo>
                    <a:pt x="152" y="1012"/>
                  </a:lnTo>
                  <a:lnTo>
                    <a:pt x="76" y="990"/>
                  </a:lnTo>
                  <a:lnTo>
                    <a:pt x="0" y="964"/>
                  </a:lnTo>
                  <a:lnTo>
                    <a:pt x="0" y="964"/>
                  </a:lnTo>
                  <a:lnTo>
                    <a:pt x="16" y="922"/>
                  </a:lnTo>
                  <a:lnTo>
                    <a:pt x="62" y="812"/>
                  </a:lnTo>
                  <a:lnTo>
                    <a:pt x="92" y="740"/>
                  </a:lnTo>
                  <a:lnTo>
                    <a:pt x="130" y="658"/>
                  </a:lnTo>
                  <a:lnTo>
                    <a:pt x="170" y="572"/>
                  </a:lnTo>
                  <a:lnTo>
                    <a:pt x="216" y="482"/>
                  </a:lnTo>
                  <a:lnTo>
                    <a:pt x="262" y="392"/>
                  </a:lnTo>
                  <a:lnTo>
                    <a:pt x="312" y="304"/>
                  </a:lnTo>
                  <a:lnTo>
                    <a:pt x="364" y="224"/>
                  </a:lnTo>
                  <a:lnTo>
                    <a:pt x="388" y="186"/>
                  </a:lnTo>
                  <a:lnTo>
                    <a:pt x="414" y="150"/>
                  </a:lnTo>
                  <a:lnTo>
                    <a:pt x="440" y="118"/>
                  </a:lnTo>
                  <a:lnTo>
                    <a:pt x="466" y="88"/>
                  </a:lnTo>
                  <a:lnTo>
                    <a:pt x="492" y="62"/>
                  </a:lnTo>
                  <a:lnTo>
                    <a:pt x="516" y="40"/>
                  </a:lnTo>
                  <a:lnTo>
                    <a:pt x="542" y="24"/>
                  </a:lnTo>
                  <a:lnTo>
                    <a:pt x="566" y="10"/>
                  </a:lnTo>
                  <a:lnTo>
                    <a:pt x="588" y="2"/>
                  </a:lnTo>
                  <a:lnTo>
                    <a:pt x="600" y="0"/>
                  </a:lnTo>
                  <a:lnTo>
                    <a:pt x="612" y="0"/>
                  </a:lnTo>
                  <a:lnTo>
                    <a:pt x="612" y="0"/>
                  </a:lnTo>
                  <a:close/>
                </a:path>
              </a:pathLst>
            </a:custGeom>
            <a:solidFill>
              <a:srgbClr val="A32020">
                <a:alpha val="60000"/>
              </a:srgbClr>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69" name="Freeform 10"/>
            <p:cNvSpPr>
              <a:spLocks/>
            </p:cNvSpPr>
            <p:nvPr/>
          </p:nvSpPr>
          <p:spPr bwMode="auto">
            <a:xfrm>
              <a:off x="8315980" y="4999078"/>
              <a:ext cx="1514208" cy="1551728"/>
            </a:xfrm>
            <a:custGeom>
              <a:avLst/>
              <a:gdLst/>
              <a:ahLst/>
              <a:cxnLst>
                <a:cxn ang="0">
                  <a:pos x="56" y="26"/>
                </a:cxn>
                <a:cxn ang="0">
                  <a:pos x="56" y="26"/>
                </a:cxn>
                <a:cxn ang="0">
                  <a:pos x="64" y="20"/>
                </a:cxn>
                <a:cxn ang="0">
                  <a:pos x="74" y="14"/>
                </a:cxn>
                <a:cxn ang="0">
                  <a:pos x="96" y="6"/>
                </a:cxn>
                <a:cxn ang="0">
                  <a:pos x="122" y="2"/>
                </a:cxn>
                <a:cxn ang="0">
                  <a:pos x="152" y="0"/>
                </a:cxn>
                <a:cxn ang="0">
                  <a:pos x="184" y="2"/>
                </a:cxn>
                <a:cxn ang="0">
                  <a:pos x="218" y="6"/>
                </a:cxn>
                <a:cxn ang="0">
                  <a:pos x="256" y="12"/>
                </a:cxn>
                <a:cxn ang="0">
                  <a:pos x="296" y="20"/>
                </a:cxn>
                <a:cxn ang="0">
                  <a:pos x="338" y="32"/>
                </a:cxn>
                <a:cxn ang="0">
                  <a:pos x="382" y="44"/>
                </a:cxn>
                <a:cxn ang="0">
                  <a:pos x="472" y="74"/>
                </a:cxn>
                <a:cxn ang="0">
                  <a:pos x="564" y="110"/>
                </a:cxn>
                <a:cxn ang="0">
                  <a:pos x="658" y="150"/>
                </a:cxn>
                <a:cxn ang="0">
                  <a:pos x="750" y="190"/>
                </a:cxn>
                <a:cxn ang="0">
                  <a:pos x="836" y="232"/>
                </a:cxn>
                <a:cxn ang="0">
                  <a:pos x="916" y="270"/>
                </a:cxn>
                <a:cxn ang="0">
                  <a:pos x="986" y="306"/>
                </a:cxn>
                <a:cxn ang="0">
                  <a:pos x="1092" y="362"/>
                </a:cxn>
                <a:cxn ang="0">
                  <a:pos x="1130" y="382"/>
                </a:cxn>
                <a:cxn ang="0">
                  <a:pos x="1130" y="382"/>
                </a:cxn>
                <a:cxn ang="0">
                  <a:pos x="1088" y="452"/>
                </a:cxn>
                <a:cxn ang="0">
                  <a:pos x="1046" y="518"/>
                </a:cxn>
                <a:cxn ang="0">
                  <a:pos x="1000" y="580"/>
                </a:cxn>
                <a:cxn ang="0">
                  <a:pos x="952" y="642"/>
                </a:cxn>
                <a:cxn ang="0">
                  <a:pos x="902" y="698"/>
                </a:cxn>
                <a:cxn ang="0">
                  <a:pos x="850" y="754"/>
                </a:cxn>
                <a:cxn ang="0">
                  <a:pos x="796" y="806"/>
                </a:cxn>
                <a:cxn ang="0">
                  <a:pos x="740" y="856"/>
                </a:cxn>
                <a:cxn ang="0">
                  <a:pos x="680" y="902"/>
                </a:cxn>
                <a:cxn ang="0">
                  <a:pos x="620" y="946"/>
                </a:cxn>
                <a:cxn ang="0">
                  <a:pos x="556" y="988"/>
                </a:cxn>
                <a:cxn ang="0">
                  <a:pos x="492" y="1028"/>
                </a:cxn>
                <a:cxn ang="0">
                  <a:pos x="424" y="1064"/>
                </a:cxn>
                <a:cxn ang="0">
                  <a:pos x="354" y="1098"/>
                </a:cxn>
                <a:cxn ang="0">
                  <a:pos x="280" y="1130"/>
                </a:cxn>
                <a:cxn ang="0">
                  <a:pos x="206" y="1158"/>
                </a:cxn>
                <a:cxn ang="0">
                  <a:pos x="206" y="1158"/>
                </a:cxn>
                <a:cxn ang="0">
                  <a:pos x="192" y="1116"/>
                </a:cxn>
                <a:cxn ang="0">
                  <a:pos x="156" y="1004"/>
                </a:cxn>
                <a:cxn ang="0">
                  <a:pos x="134" y="928"/>
                </a:cxn>
                <a:cxn ang="0">
                  <a:pos x="110" y="842"/>
                </a:cxn>
                <a:cxn ang="0">
                  <a:pos x="84" y="748"/>
                </a:cxn>
                <a:cxn ang="0">
                  <a:pos x="62" y="650"/>
                </a:cxn>
                <a:cxn ang="0">
                  <a:pos x="40" y="552"/>
                </a:cxn>
                <a:cxn ang="0">
                  <a:pos x="22" y="452"/>
                </a:cxn>
                <a:cxn ang="0">
                  <a:pos x="8" y="358"/>
                </a:cxn>
                <a:cxn ang="0">
                  <a:pos x="4" y="312"/>
                </a:cxn>
                <a:cxn ang="0">
                  <a:pos x="0" y="268"/>
                </a:cxn>
                <a:cxn ang="0">
                  <a:pos x="0" y="228"/>
                </a:cxn>
                <a:cxn ang="0">
                  <a:pos x="0" y="188"/>
                </a:cxn>
                <a:cxn ang="0">
                  <a:pos x="4" y="152"/>
                </a:cxn>
                <a:cxn ang="0">
                  <a:pos x="8" y="120"/>
                </a:cxn>
                <a:cxn ang="0">
                  <a:pos x="16" y="90"/>
                </a:cxn>
                <a:cxn ang="0">
                  <a:pos x="26" y="64"/>
                </a:cxn>
                <a:cxn ang="0">
                  <a:pos x="40" y="44"/>
                </a:cxn>
                <a:cxn ang="0">
                  <a:pos x="46" y="34"/>
                </a:cxn>
                <a:cxn ang="0">
                  <a:pos x="56" y="26"/>
                </a:cxn>
                <a:cxn ang="0">
                  <a:pos x="56" y="26"/>
                </a:cxn>
              </a:cxnLst>
              <a:rect l="0" t="0" r="r" b="b"/>
              <a:pathLst>
                <a:path w="1130" h="1158">
                  <a:moveTo>
                    <a:pt x="56" y="26"/>
                  </a:moveTo>
                  <a:lnTo>
                    <a:pt x="56" y="26"/>
                  </a:lnTo>
                  <a:lnTo>
                    <a:pt x="64" y="20"/>
                  </a:lnTo>
                  <a:lnTo>
                    <a:pt x="74" y="14"/>
                  </a:lnTo>
                  <a:lnTo>
                    <a:pt x="96" y="6"/>
                  </a:lnTo>
                  <a:lnTo>
                    <a:pt x="122" y="2"/>
                  </a:lnTo>
                  <a:lnTo>
                    <a:pt x="152" y="0"/>
                  </a:lnTo>
                  <a:lnTo>
                    <a:pt x="184" y="2"/>
                  </a:lnTo>
                  <a:lnTo>
                    <a:pt x="218" y="6"/>
                  </a:lnTo>
                  <a:lnTo>
                    <a:pt x="256" y="12"/>
                  </a:lnTo>
                  <a:lnTo>
                    <a:pt x="296" y="20"/>
                  </a:lnTo>
                  <a:lnTo>
                    <a:pt x="338" y="32"/>
                  </a:lnTo>
                  <a:lnTo>
                    <a:pt x="382" y="44"/>
                  </a:lnTo>
                  <a:lnTo>
                    <a:pt x="472" y="74"/>
                  </a:lnTo>
                  <a:lnTo>
                    <a:pt x="564" y="110"/>
                  </a:lnTo>
                  <a:lnTo>
                    <a:pt x="658" y="150"/>
                  </a:lnTo>
                  <a:lnTo>
                    <a:pt x="750" y="190"/>
                  </a:lnTo>
                  <a:lnTo>
                    <a:pt x="836" y="232"/>
                  </a:lnTo>
                  <a:lnTo>
                    <a:pt x="916" y="270"/>
                  </a:lnTo>
                  <a:lnTo>
                    <a:pt x="986" y="306"/>
                  </a:lnTo>
                  <a:lnTo>
                    <a:pt x="1092" y="362"/>
                  </a:lnTo>
                  <a:lnTo>
                    <a:pt x="1130" y="382"/>
                  </a:lnTo>
                  <a:lnTo>
                    <a:pt x="1130" y="382"/>
                  </a:lnTo>
                  <a:lnTo>
                    <a:pt x="1088" y="452"/>
                  </a:lnTo>
                  <a:lnTo>
                    <a:pt x="1046" y="518"/>
                  </a:lnTo>
                  <a:lnTo>
                    <a:pt x="1000" y="580"/>
                  </a:lnTo>
                  <a:lnTo>
                    <a:pt x="952" y="642"/>
                  </a:lnTo>
                  <a:lnTo>
                    <a:pt x="902" y="698"/>
                  </a:lnTo>
                  <a:lnTo>
                    <a:pt x="850" y="754"/>
                  </a:lnTo>
                  <a:lnTo>
                    <a:pt x="796" y="806"/>
                  </a:lnTo>
                  <a:lnTo>
                    <a:pt x="740" y="856"/>
                  </a:lnTo>
                  <a:lnTo>
                    <a:pt x="680" y="902"/>
                  </a:lnTo>
                  <a:lnTo>
                    <a:pt x="620" y="946"/>
                  </a:lnTo>
                  <a:lnTo>
                    <a:pt x="556" y="988"/>
                  </a:lnTo>
                  <a:lnTo>
                    <a:pt x="492" y="1028"/>
                  </a:lnTo>
                  <a:lnTo>
                    <a:pt x="424" y="1064"/>
                  </a:lnTo>
                  <a:lnTo>
                    <a:pt x="354" y="1098"/>
                  </a:lnTo>
                  <a:lnTo>
                    <a:pt x="280" y="1130"/>
                  </a:lnTo>
                  <a:lnTo>
                    <a:pt x="206" y="1158"/>
                  </a:lnTo>
                  <a:lnTo>
                    <a:pt x="206" y="1158"/>
                  </a:lnTo>
                  <a:lnTo>
                    <a:pt x="192" y="1116"/>
                  </a:lnTo>
                  <a:lnTo>
                    <a:pt x="156" y="1004"/>
                  </a:lnTo>
                  <a:lnTo>
                    <a:pt x="134" y="928"/>
                  </a:lnTo>
                  <a:lnTo>
                    <a:pt x="110" y="842"/>
                  </a:lnTo>
                  <a:lnTo>
                    <a:pt x="84" y="748"/>
                  </a:lnTo>
                  <a:lnTo>
                    <a:pt x="62" y="650"/>
                  </a:lnTo>
                  <a:lnTo>
                    <a:pt x="40" y="552"/>
                  </a:lnTo>
                  <a:lnTo>
                    <a:pt x="22" y="452"/>
                  </a:lnTo>
                  <a:lnTo>
                    <a:pt x="8" y="358"/>
                  </a:lnTo>
                  <a:lnTo>
                    <a:pt x="4" y="312"/>
                  </a:lnTo>
                  <a:lnTo>
                    <a:pt x="0" y="268"/>
                  </a:lnTo>
                  <a:lnTo>
                    <a:pt x="0" y="228"/>
                  </a:lnTo>
                  <a:lnTo>
                    <a:pt x="0" y="188"/>
                  </a:lnTo>
                  <a:lnTo>
                    <a:pt x="4" y="152"/>
                  </a:lnTo>
                  <a:lnTo>
                    <a:pt x="8" y="120"/>
                  </a:lnTo>
                  <a:lnTo>
                    <a:pt x="16" y="90"/>
                  </a:lnTo>
                  <a:lnTo>
                    <a:pt x="26" y="64"/>
                  </a:lnTo>
                  <a:lnTo>
                    <a:pt x="40" y="44"/>
                  </a:lnTo>
                  <a:lnTo>
                    <a:pt x="46" y="34"/>
                  </a:lnTo>
                  <a:lnTo>
                    <a:pt x="56" y="26"/>
                  </a:lnTo>
                  <a:lnTo>
                    <a:pt x="56" y="26"/>
                  </a:lnTo>
                  <a:close/>
                </a:path>
              </a:pathLst>
            </a:custGeom>
            <a:solidFill>
              <a:schemeClr val="accent3"/>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70" name="Freeform 11"/>
            <p:cNvSpPr>
              <a:spLocks/>
            </p:cNvSpPr>
            <p:nvPr/>
          </p:nvSpPr>
          <p:spPr bwMode="auto">
            <a:xfrm>
              <a:off x="8699222" y="3921712"/>
              <a:ext cx="1452568" cy="1591928"/>
            </a:xfrm>
            <a:custGeom>
              <a:avLst/>
              <a:gdLst/>
              <a:ahLst/>
              <a:cxnLst>
                <a:cxn ang="0">
                  <a:pos x="2" y="418"/>
                </a:cxn>
                <a:cxn ang="0">
                  <a:pos x="2" y="418"/>
                </a:cxn>
                <a:cxn ang="0">
                  <a:pos x="4" y="408"/>
                </a:cxn>
                <a:cxn ang="0">
                  <a:pos x="8" y="396"/>
                </a:cxn>
                <a:cxn ang="0">
                  <a:pos x="20" y="376"/>
                </a:cxn>
                <a:cxn ang="0">
                  <a:pos x="36" y="356"/>
                </a:cxn>
                <a:cxn ang="0">
                  <a:pos x="58" y="336"/>
                </a:cxn>
                <a:cxn ang="0">
                  <a:pos x="84" y="316"/>
                </a:cxn>
                <a:cxn ang="0">
                  <a:pos x="112" y="296"/>
                </a:cxn>
                <a:cxn ang="0">
                  <a:pos x="146" y="276"/>
                </a:cxn>
                <a:cxn ang="0">
                  <a:pos x="182" y="258"/>
                </a:cxn>
                <a:cxn ang="0">
                  <a:pos x="222" y="240"/>
                </a:cxn>
                <a:cxn ang="0">
                  <a:pos x="262" y="222"/>
                </a:cxn>
                <a:cxn ang="0">
                  <a:pos x="352" y="186"/>
                </a:cxn>
                <a:cxn ang="0">
                  <a:pos x="446" y="154"/>
                </a:cxn>
                <a:cxn ang="0">
                  <a:pos x="542" y="124"/>
                </a:cxn>
                <a:cxn ang="0">
                  <a:pos x="638" y="98"/>
                </a:cxn>
                <a:cxn ang="0">
                  <a:pos x="732" y="72"/>
                </a:cxn>
                <a:cxn ang="0">
                  <a:pos x="818" y="52"/>
                </a:cxn>
                <a:cxn ang="0">
                  <a:pos x="894" y="34"/>
                </a:cxn>
                <a:cxn ang="0">
                  <a:pos x="1010" y="8"/>
                </a:cxn>
                <a:cxn ang="0">
                  <a:pos x="1054" y="0"/>
                </a:cxn>
                <a:cxn ang="0">
                  <a:pos x="1054" y="0"/>
                </a:cxn>
                <a:cxn ang="0">
                  <a:pos x="1066" y="78"/>
                </a:cxn>
                <a:cxn ang="0">
                  <a:pos x="1076" y="158"/>
                </a:cxn>
                <a:cxn ang="0">
                  <a:pos x="1080" y="236"/>
                </a:cxn>
                <a:cxn ang="0">
                  <a:pos x="1084" y="312"/>
                </a:cxn>
                <a:cxn ang="0">
                  <a:pos x="1082" y="388"/>
                </a:cxn>
                <a:cxn ang="0">
                  <a:pos x="1078" y="464"/>
                </a:cxn>
                <a:cxn ang="0">
                  <a:pos x="1070" y="538"/>
                </a:cxn>
                <a:cxn ang="0">
                  <a:pos x="1058" y="614"/>
                </a:cxn>
                <a:cxn ang="0">
                  <a:pos x="1044" y="686"/>
                </a:cxn>
                <a:cxn ang="0">
                  <a:pos x="1026" y="760"/>
                </a:cxn>
                <a:cxn ang="0">
                  <a:pos x="1004" y="832"/>
                </a:cxn>
                <a:cxn ang="0">
                  <a:pos x="978" y="904"/>
                </a:cxn>
                <a:cxn ang="0">
                  <a:pos x="950" y="976"/>
                </a:cxn>
                <a:cxn ang="0">
                  <a:pos x="918" y="1048"/>
                </a:cxn>
                <a:cxn ang="0">
                  <a:pos x="884" y="1118"/>
                </a:cxn>
                <a:cxn ang="0">
                  <a:pos x="844" y="1188"/>
                </a:cxn>
                <a:cxn ang="0">
                  <a:pos x="844" y="1188"/>
                </a:cxn>
                <a:cxn ang="0">
                  <a:pos x="806" y="1164"/>
                </a:cxn>
                <a:cxn ang="0">
                  <a:pos x="706" y="1102"/>
                </a:cxn>
                <a:cxn ang="0">
                  <a:pos x="640" y="1058"/>
                </a:cxn>
                <a:cxn ang="0">
                  <a:pos x="566" y="1006"/>
                </a:cxn>
                <a:cxn ang="0">
                  <a:pos x="488" y="952"/>
                </a:cxn>
                <a:cxn ang="0">
                  <a:pos x="408" y="892"/>
                </a:cxn>
                <a:cxn ang="0">
                  <a:pos x="326" y="830"/>
                </a:cxn>
                <a:cxn ang="0">
                  <a:pos x="250" y="766"/>
                </a:cxn>
                <a:cxn ang="0">
                  <a:pos x="178" y="702"/>
                </a:cxn>
                <a:cxn ang="0">
                  <a:pos x="146" y="670"/>
                </a:cxn>
                <a:cxn ang="0">
                  <a:pos x="116" y="638"/>
                </a:cxn>
                <a:cxn ang="0">
                  <a:pos x="88" y="606"/>
                </a:cxn>
                <a:cxn ang="0">
                  <a:pos x="64" y="576"/>
                </a:cxn>
                <a:cxn ang="0">
                  <a:pos x="42" y="548"/>
                </a:cxn>
                <a:cxn ang="0">
                  <a:pos x="26" y="518"/>
                </a:cxn>
                <a:cxn ang="0">
                  <a:pos x="12" y="492"/>
                </a:cxn>
                <a:cxn ang="0">
                  <a:pos x="4" y="466"/>
                </a:cxn>
                <a:cxn ang="0">
                  <a:pos x="0" y="440"/>
                </a:cxn>
                <a:cxn ang="0">
                  <a:pos x="0" y="428"/>
                </a:cxn>
                <a:cxn ang="0">
                  <a:pos x="2" y="418"/>
                </a:cxn>
                <a:cxn ang="0">
                  <a:pos x="2" y="418"/>
                </a:cxn>
              </a:cxnLst>
              <a:rect l="0" t="0" r="r" b="b"/>
              <a:pathLst>
                <a:path w="1084" h="1188">
                  <a:moveTo>
                    <a:pt x="2" y="418"/>
                  </a:moveTo>
                  <a:lnTo>
                    <a:pt x="2" y="418"/>
                  </a:lnTo>
                  <a:lnTo>
                    <a:pt x="4" y="408"/>
                  </a:lnTo>
                  <a:lnTo>
                    <a:pt x="8" y="396"/>
                  </a:lnTo>
                  <a:lnTo>
                    <a:pt x="20" y="376"/>
                  </a:lnTo>
                  <a:lnTo>
                    <a:pt x="36" y="356"/>
                  </a:lnTo>
                  <a:lnTo>
                    <a:pt x="58" y="336"/>
                  </a:lnTo>
                  <a:lnTo>
                    <a:pt x="84" y="316"/>
                  </a:lnTo>
                  <a:lnTo>
                    <a:pt x="112" y="296"/>
                  </a:lnTo>
                  <a:lnTo>
                    <a:pt x="146" y="276"/>
                  </a:lnTo>
                  <a:lnTo>
                    <a:pt x="182" y="258"/>
                  </a:lnTo>
                  <a:lnTo>
                    <a:pt x="222" y="240"/>
                  </a:lnTo>
                  <a:lnTo>
                    <a:pt x="262" y="222"/>
                  </a:lnTo>
                  <a:lnTo>
                    <a:pt x="352" y="186"/>
                  </a:lnTo>
                  <a:lnTo>
                    <a:pt x="446" y="154"/>
                  </a:lnTo>
                  <a:lnTo>
                    <a:pt x="542" y="124"/>
                  </a:lnTo>
                  <a:lnTo>
                    <a:pt x="638" y="98"/>
                  </a:lnTo>
                  <a:lnTo>
                    <a:pt x="732" y="72"/>
                  </a:lnTo>
                  <a:lnTo>
                    <a:pt x="818" y="52"/>
                  </a:lnTo>
                  <a:lnTo>
                    <a:pt x="894" y="34"/>
                  </a:lnTo>
                  <a:lnTo>
                    <a:pt x="1010" y="8"/>
                  </a:lnTo>
                  <a:lnTo>
                    <a:pt x="1054" y="0"/>
                  </a:lnTo>
                  <a:lnTo>
                    <a:pt x="1054" y="0"/>
                  </a:lnTo>
                  <a:lnTo>
                    <a:pt x="1066" y="78"/>
                  </a:lnTo>
                  <a:lnTo>
                    <a:pt x="1076" y="158"/>
                  </a:lnTo>
                  <a:lnTo>
                    <a:pt x="1080" y="236"/>
                  </a:lnTo>
                  <a:lnTo>
                    <a:pt x="1084" y="312"/>
                  </a:lnTo>
                  <a:lnTo>
                    <a:pt x="1082" y="388"/>
                  </a:lnTo>
                  <a:lnTo>
                    <a:pt x="1078" y="464"/>
                  </a:lnTo>
                  <a:lnTo>
                    <a:pt x="1070" y="538"/>
                  </a:lnTo>
                  <a:lnTo>
                    <a:pt x="1058" y="614"/>
                  </a:lnTo>
                  <a:lnTo>
                    <a:pt x="1044" y="686"/>
                  </a:lnTo>
                  <a:lnTo>
                    <a:pt x="1026" y="760"/>
                  </a:lnTo>
                  <a:lnTo>
                    <a:pt x="1004" y="832"/>
                  </a:lnTo>
                  <a:lnTo>
                    <a:pt x="978" y="904"/>
                  </a:lnTo>
                  <a:lnTo>
                    <a:pt x="950" y="976"/>
                  </a:lnTo>
                  <a:lnTo>
                    <a:pt x="918" y="1048"/>
                  </a:lnTo>
                  <a:lnTo>
                    <a:pt x="884" y="1118"/>
                  </a:lnTo>
                  <a:lnTo>
                    <a:pt x="844" y="1188"/>
                  </a:lnTo>
                  <a:lnTo>
                    <a:pt x="844" y="1188"/>
                  </a:lnTo>
                  <a:lnTo>
                    <a:pt x="806" y="1164"/>
                  </a:lnTo>
                  <a:lnTo>
                    <a:pt x="706" y="1102"/>
                  </a:lnTo>
                  <a:lnTo>
                    <a:pt x="640" y="1058"/>
                  </a:lnTo>
                  <a:lnTo>
                    <a:pt x="566" y="1006"/>
                  </a:lnTo>
                  <a:lnTo>
                    <a:pt x="488" y="952"/>
                  </a:lnTo>
                  <a:lnTo>
                    <a:pt x="408" y="892"/>
                  </a:lnTo>
                  <a:lnTo>
                    <a:pt x="326" y="830"/>
                  </a:lnTo>
                  <a:lnTo>
                    <a:pt x="250" y="766"/>
                  </a:lnTo>
                  <a:lnTo>
                    <a:pt x="178" y="702"/>
                  </a:lnTo>
                  <a:lnTo>
                    <a:pt x="146" y="670"/>
                  </a:lnTo>
                  <a:lnTo>
                    <a:pt x="116" y="638"/>
                  </a:lnTo>
                  <a:lnTo>
                    <a:pt x="88" y="606"/>
                  </a:lnTo>
                  <a:lnTo>
                    <a:pt x="64" y="576"/>
                  </a:lnTo>
                  <a:lnTo>
                    <a:pt x="42" y="548"/>
                  </a:lnTo>
                  <a:lnTo>
                    <a:pt x="26" y="518"/>
                  </a:lnTo>
                  <a:lnTo>
                    <a:pt x="12" y="492"/>
                  </a:lnTo>
                  <a:lnTo>
                    <a:pt x="4" y="466"/>
                  </a:lnTo>
                  <a:lnTo>
                    <a:pt x="0" y="440"/>
                  </a:lnTo>
                  <a:lnTo>
                    <a:pt x="0" y="428"/>
                  </a:lnTo>
                  <a:lnTo>
                    <a:pt x="2" y="418"/>
                  </a:lnTo>
                  <a:lnTo>
                    <a:pt x="2" y="418"/>
                  </a:lnTo>
                  <a:close/>
                </a:path>
              </a:pathLst>
            </a:custGeom>
            <a:solidFill>
              <a:schemeClr val="accent5"/>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71" name="Freeform 12"/>
            <p:cNvSpPr>
              <a:spLocks/>
            </p:cNvSpPr>
            <p:nvPr/>
          </p:nvSpPr>
          <p:spPr bwMode="auto">
            <a:xfrm>
              <a:off x="8565222" y="2522745"/>
              <a:ext cx="1546368" cy="1476688"/>
            </a:xfrm>
            <a:custGeom>
              <a:avLst/>
              <a:gdLst/>
              <a:ahLst/>
              <a:cxnLst>
                <a:cxn ang="0">
                  <a:pos x="14" y="996"/>
                </a:cxn>
                <a:cxn ang="0">
                  <a:pos x="14" y="996"/>
                </a:cxn>
                <a:cxn ang="0">
                  <a:pos x="8" y="986"/>
                </a:cxn>
                <a:cxn ang="0">
                  <a:pos x="6" y="976"/>
                </a:cxn>
                <a:cxn ang="0">
                  <a:pos x="0" y="952"/>
                </a:cxn>
                <a:cxn ang="0">
                  <a:pos x="0" y="926"/>
                </a:cxn>
                <a:cxn ang="0">
                  <a:pos x="4" y="896"/>
                </a:cxn>
                <a:cxn ang="0">
                  <a:pos x="10" y="866"/>
                </a:cxn>
                <a:cxn ang="0">
                  <a:pos x="22" y="832"/>
                </a:cxn>
                <a:cxn ang="0">
                  <a:pos x="34" y="796"/>
                </a:cxn>
                <a:cxn ang="0">
                  <a:pos x="50" y="758"/>
                </a:cxn>
                <a:cxn ang="0">
                  <a:pos x="68" y="718"/>
                </a:cxn>
                <a:cxn ang="0">
                  <a:pos x="88" y="678"/>
                </a:cxn>
                <a:cxn ang="0">
                  <a:pos x="134" y="594"/>
                </a:cxn>
                <a:cxn ang="0">
                  <a:pos x="186" y="508"/>
                </a:cxn>
                <a:cxn ang="0">
                  <a:pos x="240" y="424"/>
                </a:cxn>
                <a:cxn ang="0">
                  <a:pos x="296" y="342"/>
                </a:cxn>
                <a:cxn ang="0">
                  <a:pos x="352" y="262"/>
                </a:cxn>
                <a:cxn ang="0">
                  <a:pos x="404" y="190"/>
                </a:cxn>
                <a:cxn ang="0">
                  <a:pos x="452" y="128"/>
                </a:cxn>
                <a:cxn ang="0">
                  <a:pos x="524" y="34"/>
                </a:cxn>
                <a:cxn ang="0">
                  <a:pos x="552" y="0"/>
                </a:cxn>
                <a:cxn ang="0">
                  <a:pos x="552" y="0"/>
                </a:cxn>
                <a:cxn ang="0">
                  <a:pos x="612" y="52"/>
                </a:cxn>
                <a:cxn ang="0">
                  <a:pos x="670" y="106"/>
                </a:cxn>
                <a:cxn ang="0">
                  <a:pos x="724" y="162"/>
                </a:cxn>
                <a:cxn ang="0">
                  <a:pos x="774" y="220"/>
                </a:cxn>
                <a:cxn ang="0">
                  <a:pos x="822" y="278"/>
                </a:cxn>
                <a:cxn ang="0">
                  <a:pos x="868" y="340"/>
                </a:cxn>
                <a:cxn ang="0">
                  <a:pos x="910" y="402"/>
                </a:cxn>
                <a:cxn ang="0">
                  <a:pos x="950" y="466"/>
                </a:cxn>
                <a:cxn ang="0">
                  <a:pos x="986" y="532"/>
                </a:cxn>
                <a:cxn ang="0">
                  <a:pos x="1018" y="600"/>
                </a:cxn>
                <a:cxn ang="0">
                  <a:pos x="1048" y="670"/>
                </a:cxn>
                <a:cxn ang="0">
                  <a:pos x="1076" y="740"/>
                </a:cxn>
                <a:cxn ang="0">
                  <a:pos x="1100" y="814"/>
                </a:cxn>
                <a:cxn ang="0">
                  <a:pos x="1120" y="888"/>
                </a:cxn>
                <a:cxn ang="0">
                  <a:pos x="1140" y="966"/>
                </a:cxn>
                <a:cxn ang="0">
                  <a:pos x="1154" y="1044"/>
                </a:cxn>
                <a:cxn ang="0">
                  <a:pos x="1154" y="1044"/>
                </a:cxn>
                <a:cxn ang="0">
                  <a:pos x="1110" y="1052"/>
                </a:cxn>
                <a:cxn ang="0">
                  <a:pos x="994" y="1066"/>
                </a:cxn>
                <a:cxn ang="0">
                  <a:pos x="914" y="1076"/>
                </a:cxn>
                <a:cxn ang="0">
                  <a:pos x="826" y="1084"/>
                </a:cxn>
                <a:cxn ang="0">
                  <a:pos x="730" y="1092"/>
                </a:cxn>
                <a:cxn ang="0">
                  <a:pos x="630" y="1098"/>
                </a:cxn>
                <a:cxn ang="0">
                  <a:pos x="528" y="1102"/>
                </a:cxn>
                <a:cxn ang="0">
                  <a:pos x="428" y="1102"/>
                </a:cxn>
                <a:cxn ang="0">
                  <a:pos x="332" y="1100"/>
                </a:cxn>
                <a:cxn ang="0">
                  <a:pos x="286" y="1096"/>
                </a:cxn>
                <a:cxn ang="0">
                  <a:pos x="242" y="1092"/>
                </a:cxn>
                <a:cxn ang="0">
                  <a:pos x="202" y="1086"/>
                </a:cxn>
                <a:cxn ang="0">
                  <a:pos x="164" y="1078"/>
                </a:cxn>
                <a:cxn ang="0">
                  <a:pos x="128" y="1068"/>
                </a:cxn>
                <a:cxn ang="0">
                  <a:pos x="98" y="1058"/>
                </a:cxn>
                <a:cxn ang="0">
                  <a:pos x="70" y="1046"/>
                </a:cxn>
                <a:cxn ang="0">
                  <a:pos x="46" y="1030"/>
                </a:cxn>
                <a:cxn ang="0">
                  <a:pos x="28" y="1014"/>
                </a:cxn>
                <a:cxn ang="0">
                  <a:pos x="20" y="1006"/>
                </a:cxn>
                <a:cxn ang="0">
                  <a:pos x="14" y="996"/>
                </a:cxn>
                <a:cxn ang="0">
                  <a:pos x="14" y="996"/>
                </a:cxn>
              </a:cxnLst>
              <a:rect l="0" t="0" r="r" b="b"/>
              <a:pathLst>
                <a:path w="1154" h="1102">
                  <a:moveTo>
                    <a:pt x="14" y="996"/>
                  </a:moveTo>
                  <a:lnTo>
                    <a:pt x="14" y="996"/>
                  </a:lnTo>
                  <a:lnTo>
                    <a:pt x="8" y="986"/>
                  </a:lnTo>
                  <a:lnTo>
                    <a:pt x="6" y="976"/>
                  </a:lnTo>
                  <a:lnTo>
                    <a:pt x="0" y="952"/>
                  </a:lnTo>
                  <a:lnTo>
                    <a:pt x="0" y="926"/>
                  </a:lnTo>
                  <a:lnTo>
                    <a:pt x="4" y="896"/>
                  </a:lnTo>
                  <a:lnTo>
                    <a:pt x="10" y="866"/>
                  </a:lnTo>
                  <a:lnTo>
                    <a:pt x="22" y="832"/>
                  </a:lnTo>
                  <a:lnTo>
                    <a:pt x="34" y="796"/>
                  </a:lnTo>
                  <a:lnTo>
                    <a:pt x="50" y="758"/>
                  </a:lnTo>
                  <a:lnTo>
                    <a:pt x="68" y="718"/>
                  </a:lnTo>
                  <a:lnTo>
                    <a:pt x="88" y="678"/>
                  </a:lnTo>
                  <a:lnTo>
                    <a:pt x="134" y="594"/>
                  </a:lnTo>
                  <a:lnTo>
                    <a:pt x="186" y="508"/>
                  </a:lnTo>
                  <a:lnTo>
                    <a:pt x="240" y="424"/>
                  </a:lnTo>
                  <a:lnTo>
                    <a:pt x="296" y="342"/>
                  </a:lnTo>
                  <a:lnTo>
                    <a:pt x="352" y="262"/>
                  </a:lnTo>
                  <a:lnTo>
                    <a:pt x="404" y="190"/>
                  </a:lnTo>
                  <a:lnTo>
                    <a:pt x="452" y="128"/>
                  </a:lnTo>
                  <a:lnTo>
                    <a:pt x="524" y="34"/>
                  </a:lnTo>
                  <a:lnTo>
                    <a:pt x="552" y="0"/>
                  </a:lnTo>
                  <a:lnTo>
                    <a:pt x="552" y="0"/>
                  </a:lnTo>
                  <a:lnTo>
                    <a:pt x="612" y="52"/>
                  </a:lnTo>
                  <a:lnTo>
                    <a:pt x="670" y="106"/>
                  </a:lnTo>
                  <a:lnTo>
                    <a:pt x="724" y="162"/>
                  </a:lnTo>
                  <a:lnTo>
                    <a:pt x="774" y="220"/>
                  </a:lnTo>
                  <a:lnTo>
                    <a:pt x="822" y="278"/>
                  </a:lnTo>
                  <a:lnTo>
                    <a:pt x="868" y="340"/>
                  </a:lnTo>
                  <a:lnTo>
                    <a:pt x="910" y="402"/>
                  </a:lnTo>
                  <a:lnTo>
                    <a:pt x="950" y="466"/>
                  </a:lnTo>
                  <a:lnTo>
                    <a:pt x="986" y="532"/>
                  </a:lnTo>
                  <a:lnTo>
                    <a:pt x="1018" y="600"/>
                  </a:lnTo>
                  <a:lnTo>
                    <a:pt x="1048" y="670"/>
                  </a:lnTo>
                  <a:lnTo>
                    <a:pt x="1076" y="740"/>
                  </a:lnTo>
                  <a:lnTo>
                    <a:pt x="1100" y="814"/>
                  </a:lnTo>
                  <a:lnTo>
                    <a:pt x="1120" y="888"/>
                  </a:lnTo>
                  <a:lnTo>
                    <a:pt x="1140" y="966"/>
                  </a:lnTo>
                  <a:lnTo>
                    <a:pt x="1154" y="1044"/>
                  </a:lnTo>
                  <a:lnTo>
                    <a:pt x="1154" y="1044"/>
                  </a:lnTo>
                  <a:lnTo>
                    <a:pt x="1110" y="1052"/>
                  </a:lnTo>
                  <a:lnTo>
                    <a:pt x="994" y="1066"/>
                  </a:lnTo>
                  <a:lnTo>
                    <a:pt x="914" y="1076"/>
                  </a:lnTo>
                  <a:lnTo>
                    <a:pt x="826" y="1084"/>
                  </a:lnTo>
                  <a:lnTo>
                    <a:pt x="730" y="1092"/>
                  </a:lnTo>
                  <a:lnTo>
                    <a:pt x="630" y="1098"/>
                  </a:lnTo>
                  <a:lnTo>
                    <a:pt x="528" y="1102"/>
                  </a:lnTo>
                  <a:lnTo>
                    <a:pt x="428" y="1102"/>
                  </a:lnTo>
                  <a:lnTo>
                    <a:pt x="332" y="1100"/>
                  </a:lnTo>
                  <a:lnTo>
                    <a:pt x="286" y="1096"/>
                  </a:lnTo>
                  <a:lnTo>
                    <a:pt x="242" y="1092"/>
                  </a:lnTo>
                  <a:lnTo>
                    <a:pt x="202" y="1086"/>
                  </a:lnTo>
                  <a:lnTo>
                    <a:pt x="164" y="1078"/>
                  </a:lnTo>
                  <a:lnTo>
                    <a:pt x="128" y="1068"/>
                  </a:lnTo>
                  <a:lnTo>
                    <a:pt x="98" y="1058"/>
                  </a:lnTo>
                  <a:lnTo>
                    <a:pt x="70" y="1046"/>
                  </a:lnTo>
                  <a:lnTo>
                    <a:pt x="46" y="1030"/>
                  </a:lnTo>
                  <a:lnTo>
                    <a:pt x="28" y="1014"/>
                  </a:lnTo>
                  <a:lnTo>
                    <a:pt x="20" y="1006"/>
                  </a:lnTo>
                  <a:lnTo>
                    <a:pt x="14" y="996"/>
                  </a:lnTo>
                  <a:lnTo>
                    <a:pt x="14" y="996"/>
                  </a:lnTo>
                  <a:close/>
                </a:path>
              </a:pathLst>
            </a:custGeom>
            <a:solidFill>
              <a:schemeClr val="accent6"/>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72" name="Freeform 13"/>
            <p:cNvSpPr>
              <a:spLocks/>
            </p:cNvSpPr>
            <p:nvPr/>
          </p:nvSpPr>
          <p:spPr bwMode="auto">
            <a:xfrm>
              <a:off x="7785338" y="1967982"/>
              <a:ext cx="1519568" cy="1495448"/>
            </a:xfrm>
            <a:custGeom>
              <a:avLst/>
              <a:gdLst/>
              <a:ahLst/>
              <a:cxnLst>
                <a:cxn ang="0">
                  <a:pos x="230" y="1110"/>
                </a:cxn>
                <a:cxn ang="0">
                  <a:pos x="230" y="1110"/>
                </a:cxn>
                <a:cxn ang="0">
                  <a:pos x="220" y="1106"/>
                </a:cxn>
                <a:cxn ang="0">
                  <a:pos x="210" y="1100"/>
                </a:cxn>
                <a:cxn ang="0">
                  <a:pos x="192" y="1084"/>
                </a:cxn>
                <a:cxn ang="0">
                  <a:pos x="174" y="1064"/>
                </a:cxn>
                <a:cxn ang="0">
                  <a:pos x="158" y="1040"/>
                </a:cxn>
                <a:cxn ang="0">
                  <a:pos x="144" y="1012"/>
                </a:cxn>
                <a:cxn ang="0">
                  <a:pos x="128" y="978"/>
                </a:cxn>
                <a:cxn ang="0">
                  <a:pos x="116" y="942"/>
                </a:cxn>
                <a:cxn ang="0">
                  <a:pos x="104" y="904"/>
                </a:cxn>
                <a:cxn ang="0">
                  <a:pos x="92" y="862"/>
                </a:cxn>
                <a:cxn ang="0">
                  <a:pos x="82" y="818"/>
                </a:cxn>
                <a:cxn ang="0">
                  <a:pos x="64" y="724"/>
                </a:cxn>
                <a:cxn ang="0">
                  <a:pos x="48" y="626"/>
                </a:cxn>
                <a:cxn ang="0">
                  <a:pos x="34" y="526"/>
                </a:cxn>
                <a:cxn ang="0">
                  <a:pos x="24" y="426"/>
                </a:cxn>
                <a:cxn ang="0">
                  <a:pos x="16" y="332"/>
                </a:cxn>
                <a:cxn ang="0">
                  <a:pos x="10" y="242"/>
                </a:cxn>
                <a:cxn ang="0">
                  <a:pos x="6" y="162"/>
                </a:cxn>
                <a:cxn ang="0">
                  <a:pos x="2" y="44"/>
                </a:cxn>
                <a:cxn ang="0">
                  <a:pos x="0" y="0"/>
                </a:cxn>
                <a:cxn ang="0">
                  <a:pos x="0" y="0"/>
                </a:cxn>
                <a:cxn ang="0">
                  <a:pos x="80" y="2"/>
                </a:cxn>
                <a:cxn ang="0">
                  <a:pos x="160" y="6"/>
                </a:cxn>
                <a:cxn ang="0">
                  <a:pos x="238" y="14"/>
                </a:cxn>
                <a:cxn ang="0">
                  <a:pos x="314" y="26"/>
                </a:cxn>
                <a:cxn ang="0">
                  <a:pos x="388" y="40"/>
                </a:cxn>
                <a:cxn ang="0">
                  <a:pos x="462" y="58"/>
                </a:cxn>
                <a:cxn ang="0">
                  <a:pos x="534" y="78"/>
                </a:cxn>
                <a:cxn ang="0">
                  <a:pos x="606" y="102"/>
                </a:cxn>
                <a:cxn ang="0">
                  <a:pos x="676" y="130"/>
                </a:cxn>
                <a:cxn ang="0">
                  <a:pos x="744" y="160"/>
                </a:cxn>
                <a:cxn ang="0">
                  <a:pos x="812" y="194"/>
                </a:cxn>
                <a:cxn ang="0">
                  <a:pos x="878" y="232"/>
                </a:cxn>
                <a:cxn ang="0">
                  <a:pos x="944" y="272"/>
                </a:cxn>
                <a:cxn ang="0">
                  <a:pos x="1008" y="316"/>
                </a:cxn>
                <a:cxn ang="0">
                  <a:pos x="1072" y="362"/>
                </a:cxn>
                <a:cxn ang="0">
                  <a:pos x="1134" y="414"/>
                </a:cxn>
                <a:cxn ang="0">
                  <a:pos x="1134" y="414"/>
                </a:cxn>
                <a:cxn ang="0">
                  <a:pos x="1106" y="446"/>
                </a:cxn>
                <a:cxn ang="0">
                  <a:pos x="1026" y="534"/>
                </a:cxn>
                <a:cxn ang="0">
                  <a:pos x="970" y="592"/>
                </a:cxn>
                <a:cxn ang="0">
                  <a:pos x="908" y="656"/>
                </a:cxn>
                <a:cxn ang="0">
                  <a:pos x="840" y="724"/>
                </a:cxn>
                <a:cxn ang="0">
                  <a:pos x="766" y="792"/>
                </a:cxn>
                <a:cxn ang="0">
                  <a:pos x="692" y="860"/>
                </a:cxn>
                <a:cxn ang="0">
                  <a:pos x="616" y="926"/>
                </a:cxn>
                <a:cxn ang="0">
                  <a:pos x="540" y="984"/>
                </a:cxn>
                <a:cxn ang="0">
                  <a:pos x="502" y="1012"/>
                </a:cxn>
                <a:cxn ang="0">
                  <a:pos x="466" y="1036"/>
                </a:cxn>
                <a:cxn ang="0">
                  <a:pos x="430" y="1058"/>
                </a:cxn>
                <a:cxn ang="0">
                  <a:pos x="396" y="1076"/>
                </a:cxn>
                <a:cxn ang="0">
                  <a:pos x="364" y="1092"/>
                </a:cxn>
                <a:cxn ang="0">
                  <a:pos x="334" y="1104"/>
                </a:cxn>
                <a:cxn ang="0">
                  <a:pos x="304" y="1112"/>
                </a:cxn>
                <a:cxn ang="0">
                  <a:pos x="276" y="1116"/>
                </a:cxn>
                <a:cxn ang="0">
                  <a:pos x="252" y="1114"/>
                </a:cxn>
                <a:cxn ang="0">
                  <a:pos x="240" y="1112"/>
                </a:cxn>
                <a:cxn ang="0">
                  <a:pos x="230" y="1110"/>
                </a:cxn>
                <a:cxn ang="0">
                  <a:pos x="230" y="1110"/>
                </a:cxn>
              </a:cxnLst>
              <a:rect l="0" t="0" r="r" b="b"/>
              <a:pathLst>
                <a:path w="1134" h="1116">
                  <a:moveTo>
                    <a:pt x="230" y="1110"/>
                  </a:moveTo>
                  <a:lnTo>
                    <a:pt x="230" y="1110"/>
                  </a:lnTo>
                  <a:lnTo>
                    <a:pt x="220" y="1106"/>
                  </a:lnTo>
                  <a:lnTo>
                    <a:pt x="210" y="1100"/>
                  </a:lnTo>
                  <a:lnTo>
                    <a:pt x="192" y="1084"/>
                  </a:lnTo>
                  <a:lnTo>
                    <a:pt x="174" y="1064"/>
                  </a:lnTo>
                  <a:lnTo>
                    <a:pt x="158" y="1040"/>
                  </a:lnTo>
                  <a:lnTo>
                    <a:pt x="144" y="1012"/>
                  </a:lnTo>
                  <a:lnTo>
                    <a:pt x="128" y="978"/>
                  </a:lnTo>
                  <a:lnTo>
                    <a:pt x="116" y="942"/>
                  </a:lnTo>
                  <a:lnTo>
                    <a:pt x="104" y="904"/>
                  </a:lnTo>
                  <a:lnTo>
                    <a:pt x="92" y="862"/>
                  </a:lnTo>
                  <a:lnTo>
                    <a:pt x="82" y="818"/>
                  </a:lnTo>
                  <a:lnTo>
                    <a:pt x="64" y="724"/>
                  </a:lnTo>
                  <a:lnTo>
                    <a:pt x="48" y="626"/>
                  </a:lnTo>
                  <a:lnTo>
                    <a:pt x="34" y="526"/>
                  </a:lnTo>
                  <a:lnTo>
                    <a:pt x="24" y="426"/>
                  </a:lnTo>
                  <a:lnTo>
                    <a:pt x="16" y="332"/>
                  </a:lnTo>
                  <a:lnTo>
                    <a:pt x="10" y="242"/>
                  </a:lnTo>
                  <a:lnTo>
                    <a:pt x="6" y="162"/>
                  </a:lnTo>
                  <a:lnTo>
                    <a:pt x="2" y="44"/>
                  </a:lnTo>
                  <a:lnTo>
                    <a:pt x="0" y="0"/>
                  </a:lnTo>
                  <a:lnTo>
                    <a:pt x="0" y="0"/>
                  </a:lnTo>
                  <a:lnTo>
                    <a:pt x="80" y="2"/>
                  </a:lnTo>
                  <a:lnTo>
                    <a:pt x="160" y="6"/>
                  </a:lnTo>
                  <a:lnTo>
                    <a:pt x="238" y="14"/>
                  </a:lnTo>
                  <a:lnTo>
                    <a:pt x="314" y="26"/>
                  </a:lnTo>
                  <a:lnTo>
                    <a:pt x="388" y="40"/>
                  </a:lnTo>
                  <a:lnTo>
                    <a:pt x="462" y="58"/>
                  </a:lnTo>
                  <a:lnTo>
                    <a:pt x="534" y="78"/>
                  </a:lnTo>
                  <a:lnTo>
                    <a:pt x="606" y="102"/>
                  </a:lnTo>
                  <a:lnTo>
                    <a:pt x="676" y="130"/>
                  </a:lnTo>
                  <a:lnTo>
                    <a:pt x="744" y="160"/>
                  </a:lnTo>
                  <a:lnTo>
                    <a:pt x="812" y="194"/>
                  </a:lnTo>
                  <a:lnTo>
                    <a:pt x="878" y="232"/>
                  </a:lnTo>
                  <a:lnTo>
                    <a:pt x="944" y="272"/>
                  </a:lnTo>
                  <a:lnTo>
                    <a:pt x="1008" y="316"/>
                  </a:lnTo>
                  <a:lnTo>
                    <a:pt x="1072" y="362"/>
                  </a:lnTo>
                  <a:lnTo>
                    <a:pt x="1134" y="414"/>
                  </a:lnTo>
                  <a:lnTo>
                    <a:pt x="1134" y="414"/>
                  </a:lnTo>
                  <a:lnTo>
                    <a:pt x="1106" y="446"/>
                  </a:lnTo>
                  <a:lnTo>
                    <a:pt x="1026" y="534"/>
                  </a:lnTo>
                  <a:lnTo>
                    <a:pt x="970" y="592"/>
                  </a:lnTo>
                  <a:lnTo>
                    <a:pt x="908" y="656"/>
                  </a:lnTo>
                  <a:lnTo>
                    <a:pt x="840" y="724"/>
                  </a:lnTo>
                  <a:lnTo>
                    <a:pt x="766" y="792"/>
                  </a:lnTo>
                  <a:lnTo>
                    <a:pt x="692" y="860"/>
                  </a:lnTo>
                  <a:lnTo>
                    <a:pt x="616" y="926"/>
                  </a:lnTo>
                  <a:lnTo>
                    <a:pt x="540" y="984"/>
                  </a:lnTo>
                  <a:lnTo>
                    <a:pt x="502" y="1012"/>
                  </a:lnTo>
                  <a:lnTo>
                    <a:pt x="466" y="1036"/>
                  </a:lnTo>
                  <a:lnTo>
                    <a:pt x="430" y="1058"/>
                  </a:lnTo>
                  <a:lnTo>
                    <a:pt x="396" y="1076"/>
                  </a:lnTo>
                  <a:lnTo>
                    <a:pt x="364" y="1092"/>
                  </a:lnTo>
                  <a:lnTo>
                    <a:pt x="334" y="1104"/>
                  </a:lnTo>
                  <a:lnTo>
                    <a:pt x="304" y="1112"/>
                  </a:lnTo>
                  <a:lnTo>
                    <a:pt x="276" y="1116"/>
                  </a:lnTo>
                  <a:lnTo>
                    <a:pt x="252" y="1114"/>
                  </a:lnTo>
                  <a:lnTo>
                    <a:pt x="240" y="1112"/>
                  </a:lnTo>
                  <a:lnTo>
                    <a:pt x="230" y="1110"/>
                  </a:lnTo>
                  <a:lnTo>
                    <a:pt x="230" y="1110"/>
                  </a:lnTo>
                  <a:close/>
                </a:path>
              </a:pathLst>
            </a:custGeom>
            <a:solidFill>
              <a:schemeClr val="accent4"/>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73" name="Freeform 14"/>
            <p:cNvSpPr>
              <a:spLocks/>
            </p:cNvSpPr>
            <p:nvPr/>
          </p:nvSpPr>
          <p:spPr bwMode="auto">
            <a:xfrm>
              <a:off x="6268449" y="1967982"/>
              <a:ext cx="1519568" cy="1500808"/>
            </a:xfrm>
            <a:custGeom>
              <a:avLst/>
              <a:gdLst/>
              <a:ahLst/>
              <a:cxnLst>
                <a:cxn ang="0">
                  <a:pos x="888" y="1116"/>
                </a:cxn>
                <a:cxn ang="0">
                  <a:pos x="888" y="1116"/>
                </a:cxn>
                <a:cxn ang="0">
                  <a:pos x="878" y="1118"/>
                </a:cxn>
                <a:cxn ang="0">
                  <a:pos x="866" y="1120"/>
                </a:cxn>
                <a:cxn ang="0">
                  <a:pos x="842" y="1120"/>
                </a:cxn>
                <a:cxn ang="0">
                  <a:pos x="816" y="1116"/>
                </a:cxn>
                <a:cxn ang="0">
                  <a:pos x="788" y="1108"/>
                </a:cxn>
                <a:cxn ang="0">
                  <a:pos x="758" y="1096"/>
                </a:cxn>
                <a:cxn ang="0">
                  <a:pos x="726" y="1080"/>
                </a:cxn>
                <a:cxn ang="0">
                  <a:pos x="694" y="1060"/>
                </a:cxn>
                <a:cxn ang="0">
                  <a:pos x="658" y="1038"/>
                </a:cxn>
                <a:cxn ang="0">
                  <a:pos x="624" y="1014"/>
                </a:cxn>
                <a:cxn ang="0">
                  <a:pos x="588" y="986"/>
                </a:cxn>
                <a:cxn ang="0">
                  <a:pos x="512" y="928"/>
                </a:cxn>
                <a:cxn ang="0">
                  <a:pos x="438" y="862"/>
                </a:cxn>
                <a:cxn ang="0">
                  <a:pos x="364" y="794"/>
                </a:cxn>
                <a:cxn ang="0">
                  <a:pos x="292" y="724"/>
                </a:cxn>
                <a:cxn ang="0">
                  <a:pos x="224" y="656"/>
                </a:cxn>
                <a:cxn ang="0">
                  <a:pos x="162" y="592"/>
                </a:cxn>
                <a:cxn ang="0">
                  <a:pos x="108" y="534"/>
                </a:cxn>
                <a:cxn ang="0">
                  <a:pos x="28" y="446"/>
                </a:cxn>
                <a:cxn ang="0">
                  <a:pos x="0" y="412"/>
                </a:cxn>
                <a:cxn ang="0">
                  <a:pos x="0" y="412"/>
                </a:cxn>
                <a:cxn ang="0">
                  <a:pos x="62" y="362"/>
                </a:cxn>
                <a:cxn ang="0">
                  <a:pos x="126" y="314"/>
                </a:cxn>
                <a:cxn ang="0">
                  <a:pos x="190" y="272"/>
                </a:cxn>
                <a:cxn ang="0">
                  <a:pos x="256" y="230"/>
                </a:cxn>
                <a:cxn ang="0">
                  <a:pos x="322" y="194"/>
                </a:cxn>
                <a:cxn ang="0">
                  <a:pos x="390" y="160"/>
                </a:cxn>
                <a:cxn ang="0">
                  <a:pos x="458" y="130"/>
                </a:cxn>
                <a:cxn ang="0">
                  <a:pos x="528" y="102"/>
                </a:cxn>
                <a:cxn ang="0">
                  <a:pos x="600" y="78"/>
                </a:cxn>
                <a:cxn ang="0">
                  <a:pos x="672" y="58"/>
                </a:cxn>
                <a:cxn ang="0">
                  <a:pos x="746" y="40"/>
                </a:cxn>
                <a:cxn ang="0">
                  <a:pos x="820" y="26"/>
                </a:cxn>
                <a:cxn ang="0">
                  <a:pos x="896" y="14"/>
                </a:cxn>
                <a:cxn ang="0">
                  <a:pos x="974" y="6"/>
                </a:cxn>
                <a:cxn ang="0">
                  <a:pos x="1054" y="2"/>
                </a:cxn>
                <a:cxn ang="0">
                  <a:pos x="1134" y="0"/>
                </a:cxn>
                <a:cxn ang="0">
                  <a:pos x="1134" y="0"/>
                </a:cxn>
                <a:cxn ang="0">
                  <a:pos x="1132" y="44"/>
                </a:cxn>
                <a:cxn ang="0">
                  <a:pos x="1128" y="162"/>
                </a:cxn>
                <a:cxn ang="0">
                  <a:pos x="1122" y="242"/>
                </a:cxn>
                <a:cxn ang="0">
                  <a:pos x="1116" y="330"/>
                </a:cxn>
                <a:cxn ang="0">
                  <a:pos x="1106" y="426"/>
                </a:cxn>
                <a:cxn ang="0">
                  <a:pos x="1096" y="526"/>
                </a:cxn>
                <a:cxn ang="0">
                  <a:pos x="1082" y="628"/>
                </a:cxn>
                <a:cxn ang="0">
                  <a:pos x="1064" y="726"/>
                </a:cxn>
                <a:cxn ang="0">
                  <a:pos x="1044" y="820"/>
                </a:cxn>
                <a:cxn ang="0">
                  <a:pos x="1034" y="864"/>
                </a:cxn>
                <a:cxn ang="0">
                  <a:pos x="1022" y="906"/>
                </a:cxn>
                <a:cxn ang="0">
                  <a:pos x="1008" y="946"/>
                </a:cxn>
                <a:cxn ang="0">
                  <a:pos x="994" y="982"/>
                </a:cxn>
                <a:cxn ang="0">
                  <a:pos x="980" y="1014"/>
                </a:cxn>
                <a:cxn ang="0">
                  <a:pos x="964" y="1044"/>
                </a:cxn>
                <a:cxn ang="0">
                  <a:pos x="946" y="1068"/>
                </a:cxn>
                <a:cxn ang="0">
                  <a:pos x="928" y="1090"/>
                </a:cxn>
                <a:cxn ang="0">
                  <a:pos x="908" y="1104"/>
                </a:cxn>
                <a:cxn ang="0">
                  <a:pos x="898" y="1110"/>
                </a:cxn>
                <a:cxn ang="0">
                  <a:pos x="888" y="1116"/>
                </a:cxn>
                <a:cxn ang="0">
                  <a:pos x="888" y="1116"/>
                </a:cxn>
              </a:cxnLst>
              <a:rect l="0" t="0" r="r" b="b"/>
              <a:pathLst>
                <a:path w="1134" h="1120">
                  <a:moveTo>
                    <a:pt x="888" y="1116"/>
                  </a:moveTo>
                  <a:lnTo>
                    <a:pt x="888" y="1116"/>
                  </a:lnTo>
                  <a:lnTo>
                    <a:pt x="878" y="1118"/>
                  </a:lnTo>
                  <a:lnTo>
                    <a:pt x="866" y="1120"/>
                  </a:lnTo>
                  <a:lnTo>
                    <a:pt x="842" y="1120"/>
                  </a:lnTo>
                  <a:lnTo>
                    <a:pt x="816" y="1116"/>
                  </a:lnTo>
                  <a:lnTo>
                    <a:pt x="788" y="1108"/>
                  </a:lnTo>
                  <a:lnTo>
                    <a:pt x="758" y="1096"/>
                  </a:lnTo>
                  <a:lnTo>
                    <a:pt x="726" y="1080"/>
                  </a:lnTo>
                  <a:lnTo>
                    <a:pt x="694" y="1060"/>
                  </a:lnTo>
                  <a:lnTo>
                    <a:pt x="658" y="1038"/>
                  </a:lnTo>
                  <a:lnTo>
                    <a:pt x="624" y="1014"/>
                  </a:lnTo>
                  <a:lnTo>
                    <a:pt x="588" y="986"/>
                  </a:lnTo>
                  <a:lnTo>
                    <a:pt x="512" y="928"/>
                  </a:lnTo>
                  <a:lnTo>
                    <a:pt x="438" y="862"/>
                  </a:lnTo>
                  <a:lnTo>
                    <a:pt x="364" y="794"/>
                  </a:lnTo>
                  <a:lnTo>
                    <a:pt x="292" y="724"/>
                  </a:lnTo>
                  <a:lnTo>
                    <a:pt x="224" y="656"/>
                  </a:lnTo>
                  <a:lnTo>
                    <a:pt x="162" y="592"/>
                  </a:lnTo>
                  <a:lnTo>
                    <a:pt x="108" y="534"/>
                  </a:lnTo>
                  <a:lnTo>
                    <a:pt x="28" y="446"/>
                  </a:lnTo>
                  <a:lnTo>
                    <a:pt x="0" y="412"/>
                  </a:lnTo>
                  <a:lnTo>
                    <a:pt x="0" y="412"/>
                  </a:lnTo>
                  <a:lnTo>
                    <a:pt x="62" y="362"/>
                  </a:lnTo>
                  <a:lnTo>
                    <a:pt x="126" y="314"/>
                  </a:lnTo>
                  <a:lnTo>
                    <a:pt x="190" y="272"/>
                  </a:lnTo>
                  <a:lnTo>
                    <a:pt x="256" y="230"/>
                  </a:lnTo>
                  <a:lnTo>
                    <a:pt x="322" y="194"/>
                  </a:lnTo>
                  <a:lnTo>
                    <a:pt x="390" y="160"/>
                  </a:lnTo>
                  <a:lnTo>
                    <a:pt x="458" y="130"/>
                  </a:lnTo>
                  <a:lnTo>
                    <a:pt x="528" y="102"/>
                  </a:lnTo>
                  <a:lnTo>
                    <a:pt x="600" y="78"/>
                  </a:lnTo>
                  <a:lnTo>
                    <a:pt x="672" y="58"/>
                  </a:lnTo>
                  <a:lnTo>
                    <a:pt x="746" y="40"/>
                  </a:lnTo>
                  <a:lnTo>
                    <a:pt x="820" y="26"/>
                  </a:lnTo>
                  <a:lnTo>
                    <a:pt x="896" y="14"/>
                  </a:lnTo>
                  <a:lnTo>
                    <a:pt x="974" y="6"/>
                  </a:lnTo>
                  <a:lnTo>
                    <a:pt x="1054" y="2"/>
                  </a:lnTo>
                  <a:lnTo>
                    <a:pt x="1134" y="0"/>
                  </a:lnTo>
                  <a:lnTo>
                    <a:pt x="1134" y="0"/>
                  </a:lnTo>
                  <a:lnTo>
                    <a:pt x="1132" y="44"/>
                  </a:lnTo>
                  <a:lnTo>
                    <a:pt x="1128" y="162"/>
                  </a:lnTo>
                  <a:lnTo>
                    <a:pt x="1122" y="242"/>
                  </a:lnTo>
                  <a:lnTo>
                    <a:pt x="1116" y="330"/>
                  </a:lnTo>
                  <a:lnTo>
                    <a:pt x="1106" y="426"/>
                  </a:lnTo>
                  <a:lnTo>
                    <a:pt x="1096" y="526"/>
                  </a:lnTo>
                  <a:lnTo>
                    <a:pt x="1082" y="628"/>
                  </a:lnTo>
                  <a:lnTo>
                    <a:pt x="1064" y="726"/>
                  </a:lnTo>
                  <a:lnTo>
                    <a:pt x="1044" y="820"/>
                  </a:lnTo>
                  <a:lnTo>
                    <a:pt x="1034" y="864"/>
                  </a:lnTo>
                  <a:lnTo>
                    <a:pt x="1022" y="906"/>
                  </a:lnTo>
                  <a:lnTo>
                    <a:pt x="1008" y="946"/>
                  </a:lnTo>
                  <a:lnTo>
                    <a:pt x="994" y="982"/>
                  </a:lnTo>
                  <a:lnTo>
                    <a:pt x="980" y="1014"/>
                  </a:lnTo>
                  <a:lnTo>
                    <a:pt x="964" y="1044"/>
                  </a:lnTo>
                  <a:lnTo>
                    <a:pt x="946" y="1068"/>
                  </a:lnTo>
                  <a:lnTo>
                    <a:pt x="928" y="1090"/>
                  </a:lnTo>
                  <a:lnTo>
                    <a:pt x="908" y="1104"/>
                  </a:lnTo>
                  <a:lnTo>
                    <a:pt x="898" y="1110"/>
                  </a:lnTo>
                  <a:lnTo>
                    <a:pt x="888" y="1116"/>
                  </a:lnTo>
                  <a:lnTo>
                    <a:pt x="888" y="1116"/>
                  </a:lnTo>
                  <a:close/>
                </a:path>
              </a:pathLst>
            </a:custGeom>
            <a:solidFill>
              <a:schemeClr val="accent6">
                <a:lumMod val="60000"/>
                <a:lumOff val="40000"/>
              </a:schemeClr>
            </a:solidFill>
            <a:ln w="571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200"/>
            </a:p>
          </p:txBody>
        </p:sp>
        <p:sp>
          <p:nvSpPr>
            <p:cNvPr id="123" name="Freeform 15"/>
            <p:cNvSpPr>
              <a:spLocks/>
            </p:cNvSpPr>
            <p:nvPr/>
          </p:nvSpPr>
          <p:spPr bwMode="auto">
            <a:xfrm>
              <a:off x="7195617" y="3732450"/>
              <a:ext cx="1187353" cy="1198929"/>
            </a:xfrm>
            <a:custGeom>
              <a:avLst/>
              <a:gdLst>
                <a:gd name="T0" fmla="*/ 76 w 89"/>
                <a:gd name="T1" fmla="*/ 14 h 90"/>
                <a:gd name="T2" fmla="*/ 45 w 89"/>
                <a:gd name="T3" fmla="*/ 0 h 90"/>
                <a:gd name="T4" fmla="*/ 13 w 89"/>
                <a:gd name="T5" fmla="*/ 14 h 90"/>
                <a:gd name="T6" fmla="*/ 0 w 89"/>
                <a:gd name="T7" fmla="*/ 45 h 90"/>
                <a:gd name="T8" fmla="*/ 13 w 89"/>
                <a:gd name="T9" fmla="*/ 76 h 90"/>
                <a:gd name="T10" fmla="*/ 45 w 89"/>
                <a:gd name="T11" fmla="*/ 90 h 90"/>
                <a:gd name="T12" fmla="*/ 76 w 89"/>
                <a:gd name="T13" fmla="*/ 76 h 90"/>
                <a:gd name="T14" fmla="*/ 89 w 89"/>
                <a:gd name="T15" fmla="*/ 45 h 90"/>
                <a:gd name="T16" fmla="*/ 76 w 89"/>
                <a:gd name="T17" fmla="*/ 14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
                <a:gd name="T28" fmla="*/ 0 h 90"/>
                <a:gd name="T29" fmla="*/ 89 w 89"/>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 h="90">
                  <a:moveTo>
                    <a:pt x="76" y="14"/>
                  </a:moveTo>
                  <a:cubicBezTo>
                    <a:pt x="68" y="5"/>
                    <a:pt x="57" y="0"/>
                    <a:pt x="45" y="0"/>
                  </a:cubicBezTo>
                  <a:cubicBezTo>
                    <a:pt x="33" y="0"/>
                    <a:pt x="21" y="5"/>
                    <a:pt x="13" y="14"/>
                  </a:cubicBezTo>
                  <a:cubicBezTo>
                    <a:pt x="5" y="22"/>
                    <a:pt x="0" y="33"/>
                    <a:pt x="0" y="45"/>
                  </a:cubicBezTo>
                  <a:cubicBezTo>
                    <a:pt x="0" y="57"/>
                    <a:pt x="5" y="68"/>
                    <a:pt x="13" y="76"/>
                  </a:cubicBezTo>
                  <a:cubicBezTo>
                    <a:pt x="21" y="85"/>
                    <a:pt x="33" y="90"/>
                    <a:pt x="45" y="90"/>
                  </a:cubicBezTo>
                  <a:cubicBezTo>
                    <a:pt x="57" y="90"/>
                    <a:pt x="68" y="85"/>
                    <a:pt x="76" y="76"/>
                  </a:cubicBezTo>
                  <a:cubicBezTo>
                    <a:pt x="84" y="68"/>
                    <a:pt x="89" y="57"/>
                    <a:pt x="89" y="45"/>
                  </a:cubicBezTo>
                  <a:cubicBezTo>
                    <a:pt x="89" y="33"/>
                    <a:pt x="84" y="22"/>
                    <a:pt x="76" y="14"/>
                  </a:cubicBezTo>
                  <a:close/>
                </a:path>
              </a:pathLst>
            </a:custGeom>
            <a:solidFill>
              <a:srgbClr val="968C6D"/>
            </a:solidFill>
            <a:ln w="42863" cap="flat">
              <a:solidFill>
                <a:srgbClr val="FFFFFF"/>
              </a:solidFill>
              <a:prstDash val="solid"/>
              <a:miter lim="800000"/>
              <a:headEnd/>
              <a:tailEnd/>
            </a:ln>
          </p:spPr>
          <p:txBody>
            <a:bodyPr/>
            <a:lstStyle/>
            <a:p>
              <a:endParaRPr lang="en-GB" sz="1200"/>
            </a:p>
          </p:txBody>
        </p:sp>
        <p:sp>
          <p:nvSpPr>
            <p:cNvPr id="124" name="Freeform 14"/>
            <p:cNvSpPr>
              <a:spLocks noEditPoints="1"/>
            </p:cNvSpPr>
            <p:nvPr/>
          </p:nvSpPr>
          <p:spPr bwMode="auto">
            <a:xfrm rot="2700000">
              <a:off x="6901834" y="3440872"/>
              <a:ext cx="1786498" cy="1784221"/>
            </a:xfrm>
            <a:custGeom>
              <a:avLst/>
              <a:gdLst>
                <a:gd name="T0" fmla="*/ 114 w 134"/>
                <a:gd name="T1" fmla="*/ 20 h 134"/>
                <a:gd name="T2" fmla="*/ 67 w 134"/>
                <a:gd name="T3" fmla="*/ 0 h 134"/>
                <a:gd name="T4" fmla="*/ 20 w 134"/>
                <a:gd name="T5" fmla="*/ 20 h 134"/>
                <a:gd name="T6" fmla="*/ 0 w 134"/>
                <a:gd name="T7" fmla="*/ 67 h 134"/>
                <a:gd name="T8" fmla="*/ 20 w 134"/>
                <a:gd name="T9" fmla="*/ 114 h 134"/>
                <a:gd name="T10" fmla="*/ 67 w 134"/>
                <a:gd name="T11" fmla="*/ 134 h 134"/>
                <a:gd name="T12" fmla="*/ 114 w 134"/>
                <a:gd name="T13" fmla="*/ 114 h 134"/>
                <a:gd name="T14" fmla="*/ 134 w 134"/>
                <a:gd name="T15" fmla="*/ 67 h 134"/>
                <a:gd name="T16" fmla="*/ 114 w 134"/>
                <a:gd name="T17" fmla="*/ 20 h 134"/>
                <a:gd name="T18" fmla="*/ 67 w 134"/>
                <a:gd name="T19" fmla="*/ 112 h 134"/>
                <a:gd name="T20" fmla="*/ 35 w 134"/>
                <a:gd name="T21" fmla="*/ 98 h 134"/>
                <a:gd name="T22" fmla="*/ 22 w 134"/>
                <a:gd name="T23" fmla="*/ 67 h 134"/>
                <a:gd name="T24" fmla="*/ 35 w 134"/>
                <a:gd name="T25" fmla="*/ 36 h 134"/>
                <a:gd name="T26" fmla="*/ 67 w 134"/>
                <a:gd name="T27" fmla="*/ 22 h 134"/>
                <a:gd name="T28" fmla="*/ 98 w 134"/>
                <a:gd name="T29" fmla="*/ 36 h 134"/>
                <a:gd name="T30" fmla="*/ 111 w 134"/>
                <a:gd name="T31" fmla="*/ 67 h 134"/>
                <a:gd name="T32" fmla="*/ 98 w 134"/>
                <a:gd name="T33" fmla="*/ 98 h 134"/>
                <a:gd name="T34" fmla="*/ 67 w 134"/>
                <a:gd name="T35" fmla="*/ 112 h 1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34"/>
                <a:gd name="T55" fmla="*/ 0 h 134"/>
                <a:gd name="T56" fmla="*/ 134 w 134"/>
                <a:gd name="T57" fmla="*/ 134 h 1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34" h="134">
                  <a:moveTo>
                    <a:pt x="114" y="20"/>
                  </a:moveTo>
                  <a:cubicBezTo>
                    <a:pt x="102" y="8"/>
                    <a:pt x="85" y="0"/>
                    <a:pt x="67" y="0"/>
                  </a:cubicBezTo>
                  <a:cubicBezTo>
                    <a:pt x="48" y="0"/>
                    <a:pt x="32" y="8"/>
                    <a:pt x="20" y="20"/>
                  </a:cubicBezTo>
                  <a:cubicBezTo>
                    <a:pt x="8" y="32"/>
                    <a:pt x="0" y="49"/>
                    <a:pt x="0" y="67"/>
                  </a:cubicBezTo>
                  <a:cubicBezTo>
                    <a:pt x="0" y="85"/>
                    <a:pt x="8" y="102"/>
                    <a:pt x="20" y="114"/>
                  </a:cubicBezTo>
                  <a:cubicBezTo>
                    <a:pt x="32" y="126"/>
                    <a:pt x="48" y="134"/>
                    <a:pt x="67" y="134"/>
                  </a:cubicBezTo>
                  <a:cubicBezTo>
                    <a:pt x="85" y="134"/>
                    <a:pt x="102" y="126"/>
                    <a:pt x="114" y="114"/>
                  </a:cubicBezTo>
                  <a:cubicBezTo>
                    <a:pt x="126" y="102"/>
                    <a:pt x="134" y="85"/>
                    <a:pt x="134" y="67"/>
                  </a:cubicBezTo>
                  <a:cubicBezTo>
                    <a:pt x="134" y="49"/>
                    <a:pt x="126" y="32"/>
                    <a:pt x="114" y="20"/>
                  </a:cubicBezTo>
                  <a:close/>
                  <a:moveTo>
                    <a:pt x="67" y="112"/>
                  </a:moveTo>
                  <a:cubicBezTo>
                    <a:pt x="55" y="112"/>
                    <a:pt x="43" y="107"/>
                    <a:pt x="35" y="98"/>
                  </a:cubicBezTo>
                  <a:cubicBezTo>
                    <a:pt x="27" y="90"/>
                    <a:pt x="22" y="79"/>
                    <a:pt x="22" y="67"/>
                  </a:cubicBezTo>
                  <a:cubicBezTo>
                    <a:pt x="22" y="55"/>
                    <a:pt x="27" y="44"/>
                    <a:pt x="35" y="36"/>
                  </a:cubicBezTo>
                  <a:cubicBezTo>
                    <a:pt x="43" y="27"/>
                    <a:pt x="55" y="22"/>
                    <a:pt x="67" y="22"/>
                  </a:cubicBezTo>
                  <a:cubicBezTo>
                    <a:pt x="79" y="22"/>
                    <a:pt x="90" y="27"/>
                    <a:pt x="98" y="36"/>
                  </a:cubicBezTo>
                  <a:cubicBezTo>
                    <a:pt x="106" y="44"/>
                    <a:pt x="111" y="55"/>
                    <a:pt x="111" y="67"/>
                  </a:cubicBezTo>
                  <a:cubicBezTo>
                    <a:pt x="111" y="79"/>
                    <a:pt x="106" y="90"/>
                    <a:pt x="98" y="98"/>
                  </a:cubicBezTo>
                  <a:cubicBezTo>
                    <a:pt x="90" y="107"/>
                    <a:pt x="79" y="112"/>
                    <a:pt x="67" y="112"/>
                  </a:cubicBezTo>
                  <a:close/>
                </a:path>
              </a:pathLst>
            </a:custGeom>
            <a:solidFill>
              <a:srgbClr val="C0BAA7"/>
            </a:solidFill>
            <a:ln w="42863" cap="flat">
              <a:solidFill>
                <a:srgbClr val="FFFFFF"/>
              </a:solidFill>
              <a:prstDash val="solid"/>
              <a:miter lim="800000"/>
              <a:headEnd/>
              <a:tailEnd/>
            </a:ln>
          </p:spPr>
          <p:txBody>
            <a:bodyPr/>
            <a:lstStyle/>
            <a:p>
              <a:endParaRPr lang="en-GB" sz="1200"/>
            </a:p>
          </p:txBody>
        </p:sp>
        <p:sp>
          <p:nvSpPr>
            <p:cNvPr id="125" name="Oval 16"/>
            <p:cNvSpPr>
              <a:spLocks noChangeArrowheads="1"/>
            </p:cNvSpPr>
            <p:nvPr/>
          </p:nvSpPr>
          <p:spPr bwMode="auto">
            <a:xfrm>
              <a:off x="5346920" y="1887088"/>
              <a:ext cx="4896324" cy="4889652"/>
            </a:xfrm>
            <a:prstGeom prst="ellipse">
              <a:avLst/>
            </a:prstGeom>
            <a:noFill/>
            <a:ln w="42863">
              <a:solidFill>
                <a:srgbClr val="968C6D"/>
              </a:solidFill>
              <a:miter lim="800000"/>
              <a:headEnd/>
              <a:tailEnd/>
            </a:ln>
          </p:spPr>
          <p:txBody>
            <a:bodyPr/>
            <a:lstStyle/>
            <a:p>
              <a:endParaRPr lang="en-GB" sz="1200"/>
            </a:p>
          </p:txBody>
        </p:sp>
        <p:sp>
          <p:nvSpPr>
            <p:cNvPr id="126" name="Rectangle 125"/>
            <p:cNvSpPr/>
            <p:nvPr/>
          </p:nvSpPr>
          <p:spPr bwMode="ltGray">
            <a:xfrm>
              <a:off x="7807678" y="2398596"/>
              <a:ext cx="1184046" cy="34231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27" name="Rectangle 126"/>
            <p:cNvSpPr/>
            <p:nvPr/>
          </p:nvSpPr>
          <p:spPr bwMode="ltGray">
            <a:xfrm>
              <a:off x="8687589" y="3464110"/>
              <a:ext cx="1309727"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29" name="Rectangle 128"/>
            <p:cNvSpPr/>
            <p:nvPr/>
          </p:nvSpPr>
          <p:spPr bwMode="ltGray">
            <a:xfrm>
              <a:off x="8923455" y="4469702"/>
              <a:ext cx="1140900"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42" name="Rectangle 141"/>
            <p:cNvSpPr/>
            <p:nvPr/>
          </p:nvSpPr>
          <p:spPr bwMode="ltGray">
            <a:xfrm>
              <a:off x="8369392" y="5425658"/>
              <a:ext cx="1283267"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47" name="Rectangle 146"/>
            <p:cNvSpPr/>
            <p:nvPr/>
          </p:nvSpPr>
          <p:spPr bwMode="ltGray">
            <a:xfrm>
              <a:off x="5898448" y="5418541"/>
              <a:ext cx="1253501"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51" name="Rectangle 150"/>
            <p:cNvSpPr/>
            <p:nvPr/>
          </p:nvSpPr>
          <p:spPr bwMode="ltGray">
            <a:xfrm>
              <a:off x="5505670" y="4476820"/>
              <a:ext cx="998831"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54" name="Rectangle 153"/>
            <p:cNvSpPr/>
            <p:nvPr/>
          </p:nvSpPr>
          <p:spPr bwMode="ltGray">
            <a:xfrm>
              <a:off x="5713531" y="3337148"/>
              <a:ext cx="1132928" cy="342314"/>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57" name="Rectangle 93"/>
            <p:cNvSpPr>
              <a:spLocks noChangeArrowheads="1"/>
            </p:cNvSpPr>
            <p:nvPr/>
          </p:nvSpPr>
          <p:spPr bwMode="auto">
            <a:xfrm>
              <a:off x="7128689" y="4175767"/>
              <a:ext cx="1349416" cy="276999"/>
            </a:xfrm>
            <a:prstGeom prst="rect">
              <a:avLst/>
            </a:prstGeom>
            <a:noFill/>
            <a:ln w="9525">
              <a:noFill/>
              <a:miter lim="800000"/>
              <a:headEnd/>
              <a:tailEnd/>
            </a:ln>
          </p:spPr>
          <p:txBody>
            <a:bodyPr>
              <a:spAutoFit/>
            </a:bodyPr>
            <a:lstStyle/>
            <a:p>
              <a:pPr algn="ct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62" name="Rectangle 161"/>
            <p:cNvSpPr/>
            <p:nvPr/>
          </p:nvSpPr>
          <p:spPr bwMode="ltGray">
            <a:xfrm>
              <a:off x="6499329" y="2458518"/>
              <a:ext cx="1352722"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sp>
          <p:nvSpPr>
            <p:cNvPr id="164" name="Rectangle 163"/>
            <p:cNvSpPr/>
            <p:nvPr/>
          </p:nvSpPr>
          <p:spPr bwMode="ltGray">
            <a:xfrm>
              <a:off x="7181657" y="6078650"/>
              <a:ext cx="1253501" cy="342315"/>
            </a:xfrm>
            <a:prstGeom prst="rect">
              <a:avLst/>
            </a:prstGeom>
            <a:no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GB" sz="1200" b="1" i="1" dirty="0" smtClean="0">
                  <a:solidFill>
                    <a:schemeClr val="bg1"/>
                  </a:solidFill>
                  <a:latin typeface="Georgia" pitchFamily="18" charset="0"/>
                </a:rPr>
                <a:t>xxx</a:t>
              </a:r>
              <a:endParaRPr lang="en-GB" sz="1200" b="1" i="1" dirty="0">
                <a:solidFill>
                  <a:schemeClr val="bg1"/>
                </a:solidFill>
                <a:latin typeface="Georgia" pitchFamily="18" charset="0"/>
              </a:endParaRPr>
            </a:p>
          </p:txBody>
        </p:sp>
      </p:grpSp>
      <p:sp>
        <p:nvSpPr>
          <p:cNvPr id="174" name="TextBox 173"/>
          <p:cNvSpPr txBox="1"/>
          <p:nvPr/>
        </p:nvSpPr>
        <p:spPr>
          <a:xfrm>
            <a:off x="567074" y="2099116"/>
            <a:ext cx="1107217" cy="359402"/>
          </a:xfrm>
          <a:prstGeom prst="rect">
            <a:avLst/>
          </a:prstGeom>
          <a:noFill/>
        </p:spPr>
        <p:txBody>
          <a:bodyPr wrap="square" lIns="0" tIns="0" rIns="0" bIns="0" rtlCol="0">
            <a:noAutofit/>
          </a:bodyPr>
          <a:lstStyle/>
          <a:p>
            <a:pPr>
              <a:spcAft>
                <a:spcPts val="900"/>
              </a:spcAft>
            </a:pPr>
            <a:r>
              <a:rPr lang="en-GB" sz="1800" dirty="0" smtClean="0">
                <a:latin typeface="Georgia" pitchFamily="18" charset="0"/>
              </a:rPr>
              <a:t>8 petals</a:t>
            </a:r>
          </a:p>
        </p:txBody>
      </p:sp>
      <p:sp>
        <p:nvSpPr>
          <p:cNvPr id="175" name="TextBox 174"/>
          <p:cNvSpPr txBox="1"/>
          <p:nvPr/>
        </p:nvSpPr>
        <p:spPr>
          <a:xfrm>
            <a:off x="5296277" y="2099116"/>
            <a:ext cx="1055847" cy="359402"/>
          </a:xfrm>
          <a:prstGeom prst="rect">
            <a:avLst/>
          </a:prstGeom>
          <a:noFill/>
        </p:spPr>
        <p:txBody>
          <a:bodyPr wrap="square" lIns="0" tIns="0" rIns="0" bIns="0" rtlCol="0">
            <a:noAutofit/>
          </a:bodyPr>
          <a:lstStyle/>
          <a:p>
            <a:pPr>
              <a:spcAft>
                <a:spcPts val="900"/>
              </a:spcAft>
            </a:pPr>
            <a:r>
              <a:rPr lang="en-GB" sz="1800" dirty="0" smtClean="0">
                <a:latin typeface="Georgia" pitchFamily="18" charset="0"/>
              </a:rPr>
              <a:t>9 petals</a:t>
            </a:r>
          </a:p>
        </p:txBody>
      </p:sp>
    </p:spTree>
    <p:custDataLst>
      <p:tags r:id="rId1"/>
    </p:custDataLst>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53</a:t>
            </a:fld>
            <a:endParaRPr lang="en-GB"/>
          </a:p>
        </p:txBody>
      </p:sp>
      <p:grpSp>
        <p:nvGrpSpPr>
          <p:cNvPr id="4" name="Group 3"/>
          <p:cNvGrpSpPr/>
          <p:nvPr/>
        </p:nvGrpSpPr>
        <p:grpSpPr>
          <a:xfrm>
            <a:off x="810196" y="2069902"/>
            <a:ext cx="4389438" cy="4392612"/>
            <a:chOff x="810196" y="2069902"/>
            <a:chExt cx="4389438" cy="4392612"/>
          </a:xfrm>
        </p:grpSpPr>
        <p:sp>
          <p:nvSpPr>
            <p:cNvPr id="55" name="Freeform 6"/>
            <p:cNvSpPr>
              <a:spLocks/>
            </p:cNvSpPr>
            <p:nvPr/>
          </p:nvSpPr>
          <p:spPr bwMode="auto">
            <a:xfrm>
              <a:off x="3015234" y="2423914"/>
              <a:ext cx="996950" cy="1008062"/>
            </a:xfrm>
            <a:custGeom>
              <a:avLst/>
              <a:gdLst>
                <a:gd name="T0" fmla="*/ 1239 w 329"/>
                <a:gd name="T1" fmla="*/ 2324 h 332"/>
                <a:gd name="T2" fmla="*/ 2289 w 329"/>
                <a:gd name="T3" fmla="*/ 685 h 332"/>
                <a:gd name="T4" fmla="*/ 0 w 329"/>
                <a:gd name="T5" fmla="*/ 0 h 332"/>
                <a:gd name="T6" fmla="*/ 0 w 329"/>
                <a:gd name="T7" fmla="*/ 1947 h 332"/>
                <a:gd name="T8" fmla="*/ 1239 w 329"/>
                <a:gd name="T9" fmla="*/ 2324 h 332"/>
                <a:gd name="T10" fmla="*/ 0 60000 65536"/>
                <a:gd name="T11" fmla="*/ 0 60000 65536"/>
                <a:gd name="T12" fmla="*/ 0 60000 65536"/>
                <a:gd name="T13" fmla="*/ 0 60000 65536"/>
                <a:gd name="T14" fmla="*/ 0 60000 65536"/>
                <a:gd name="T15" fmla="*/ 0 w 329"/>
                <a:gd name="T16" fmla="*/ 0 h 332"/>
                <a:gd name="T17" fmla="*/ 329 w 329"/>
                <a:gd name="T18" fmla="*/ 332 h 332"/>
              </a:gdLst>
              <a:ahLst/>
              <a:cxnLst>
                <a:cxn ang="T10">
                  <a:pos x="T0" y="T1"/>
                </a:cxn>
                <a:cxn ang="T11">
                  <a:pos x="T2" y="T3"/>
                </a:cxn>
                <a:cxn ang="T12">
                  <a:pos x="T4" y="T5"/>
                </a:cxn>
                <a:cxn ang="T13">
                  <a:pos x="T6" y="T7"/>
                </a:cxn>
                <a:cxn ang="T14">
                  <a:pos x="T8" y="T9"/>
                </a:cxn>
              </a:cxnLst>
              <a:rect l="T15" t="T16" r="T17" b="T18"/>
              <a:pathLst>
                <a:path w="329" h="332">
                  <a:moveTo>
                    <a:pt x="178" y="332"/>
                  </a:moveTo>
                  <a:cubicBezTo>
                    <a:pt x="329" y="98"/>
                    <a:pt x="329" y="98"/>
                    <a:pt x="329" y="98"/>
                  </a:cubicBezTo>
                  <a:cubicBezTo>
                    <a:pt x="231" y="32"/>
                    <a:pt x="115" y="0"/>
                    <a:pt x="0" y="0"/>
                  </a:cubicBezTo>
                  <a:cubicBezTo>
                    <a:pt x="0" y="278"/>
                    <a:pt x="0" y="278"/>
                    <a:pt x="0" y="278"/>
                  </a:cubicBezTo>
                  <a:cubicBezTo>
                    <a:pt x="63" y="278"/>
                    <a:pt x="125" y="297"/>
                    <a:pt x="178" y="332"/>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6" name="Freeform 7"/>
            <p:cNvSpPr>
              <a:spLocks/>
            </p:cNvSpPr>
            <p:nvPr/>
          </p:nvSpPr>
          <p:spPr bwMode="auto">
            <a:xfrm>
              <a:off x="3554984" y="2722364"/>
              <a:ext cx="1127125" cy="1125537"/>
            </a:xfrm>
            <a:custGeom>
              <a:avLst/>
              <a:gdLst>
                <a:gd name="T0" fmla="*/ 721 w 372"/>
                <a:gd name="T1" fmla="*/ 2400 h 371"/>
                <a:gd name="T2" fmla="*/ 729 w 372"/>
                <a:gd name="T3" fmla="*/ 2414 h 371"/>
                <a:gd name="T4" fmla="*/ 819 w 372"/>
                <a:gd name="T5" fmla="*/ 2589 h 371"/>
                <a:gd name="T6" fmla="*/ 2586 w 372"/>
                <a:gd name="T7" fmla="*/ 1760 h 371"/>
                <a:gd name="T8" fmla="*/ 1050 w 372"/>
                <a:gd name="T9" fmla="*/ 0 h 371"/>
                <a:gd name="T10" fmla="*/ 0 w 372"/>
                <a:gd name="T11" fmla="*/ 1632 h 371"/>
                <a:gd name="T12" fmla="*/ 721 w 372"/>
                <a:gd name="T13" fmla="*/ 2400 h 371"/>
                <a:gd name="T14" fmla="*/ 0 60000 65536"/>
                <a:gd name="T15" fmla="*/ 0 60000 65536"/>
                <a:gd name="T16" fmla="*/ 0 60000 65536"/>
                <a:gd name="T17" fmla="*/ 0 60000 65536"/>
                <a:gd name="T18" fmla="*/ 0 60000 65536"/>
                <a:gd name="T19" fmla="*/ 0 60000 65536"/>
                <a:gd name="T20" fmla="*/ 0 60000 65536"/>
                <a:gd name="T21" fmla="*/ 0 w 372"/>
                <a:gd name="T22" fmla="*/ 0 h 371"/>
                <a:gd name="T23" fmla="*/ 372 w 372"/>
                <a:gd name="T24" fmla="*/ 371 h 3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2" h="371">
                  <a:moveTo>
                    <a:pt x="104" y="344"/>
                  </a:moveTo>
                  <a:cubicBezTo>
                    <a:pt x="105" y="346"/>
                    <a:pt x="105" y="346"/>
                    <a:pt x="105" y="346"/>
                  </a:cubicBezTo>
                  <a:cubicBezTo>
                    <a:pt x="110" y="354"/>
                    <a:pt x="114" y="363"/>
                    <a:pt x="118" y="371"/>
                  </a:cubicBezTo>
                  <a:cubicBezTo>
                    <a:pt x="372" y="252"/>
                    <a:pt x="372" y="252"/>
                    <a:pt x="372" y="252"/>
                  </a:cubicBezTo>
                  <a:cubicBezTo>
                    <a:pt x="323" y="147"/>
                    <a:pt x="249" y="60"/>
                    <a:pt x="151" y="0"/>
                  </a:cubicBezTo>
                  <a:cubicBezTo>
                    <a:pt x="0" y="234"/>
                    <a:pt x="0" y="234"/>
                    <a:pt x="0" y="234"/>
                  </a:cubicBezTo>
                  <a:cubicBezTo>
                    <a:pt x="42" y="261"/>
                    <a:pt x="77" y="298"/>
                    <a:pt x="104" y="344"/>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7" name="Freeform 8"/>
            <p:cNvSpPr>
              <a:spLocks/>
            </p:cNvSpPr>
            <p:nvPr/>
          </p:nvSpPr>
          <p:spPr bwMode="auto">
            <a:xfrm>
              <a:off x="3912171" y="3485952"/>
              <a:ext cx="949325" cy="1041400"/>
            </a:xfrm>
            <a:custGeom>
              <a:avLst/>
              <a:gdLst>
                <a:gd name="T0" fmla="*/ 2184 w 313"/>
                <a:gd name="T1" fmla="*/ 1811 h 343"/>
                <a:gd name="T2" fmla="*/ 1771 w 313"/>
                <a:gd name="T3" fmla="*/ 0 h 343"/>
                <a:gd name="T4" fmla="*/ 0 w 313"/>
                <a:gd name="T5" fmla="*/ 842 h 343"/>
                <a:gd name="T6" fmla="*/ 193 w 313"/>
                <a:gd name="T7" fmla="*/ 2125 h 343"/>
                <a:gd name="T8" fmla="*/ 2136 w 313"/>
                <a:gd name="T9" fmla="*/ 2400 h 343"/>
                <a:gd name="T10" fmla="*/ 2136 w 313"/>
                <a:gd name="T11" fmla="*/ 2400 h 343"/>
                <a:gd name="T12" fmla="*/ 2136 w 313"/>
                <a:gd name="T13" fmla="*/ 2400 h 343"/>
                <a:gd name="T14" fmla="*/ 2184 w 313"/>
                <a:gd name="T15" fmla="*/ 1811 h 343"/>
                <a:gd name="T16" fmla="*/ 0 60000 65536"/>
                <a:gd name="T17" fmla="*/ 0 60000 65536"/>
                <a:gd name="T18" fmla="*/ 0 60000 65536"/>
                <a:gd name="T19" fmla="*/ 0 60000 65536"/>
                <a:gd name="T20" fmla="*/ 0 60000 65536"/>
                <a:gd name="T21" fmla="*/ 0 60000 65536"/>
                <a:gd name="T22" fmla="*/ 0 60000 65536"/>
                <a:gd name="T23" fmla="*/ 0 60000 65536"/>
                <a:gd name="T24" fmla="*/ 0 w 313"/>
                <a:gd name="T25" fmla="*/ 0 h 343"/>
                <a:gd name="T26" fmla="*/ 313 w 313"/>
                <a:gd name="T27" fmla="*/ 343 h 3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3" h="343">
                  <a:moveTo>
                    <a:pt x="313" y="259"/>
                  </a:moveTo>
                  <a:cubicBezTo>
                    <a:pt x="313" y="168"/>
                    <a:pt x="292" y="81"/>
                    <a:pt x="254" y="0"/>
                  </a:cubicBezTo>
                  <a:cubicBezTo>
                    <a:pt x="0" y="120"/>
                    <a:pt x="0" y="120"/>
                    <a:pt x="0" y="120"/>
                  </a:cubicBezTo>
                  <a:cubicBezTo>
                    <a:pt x="28" y="179"/>
                    <a:pt x="37" y="243"/>
                    <a:pt x="28" y="304"/>
                  </a:cubicBezTo>
                  <a:cubicBezTo>
                    <a:pt x="306" y="343"/>
                    <a:pt x="306" y="343"/>
                    <a:pt x="306" y="343"/>
                  </a:cubicBezTo>
                  <a:cubicBezTo>
                    <a:pt x="306" y="343"/>
                    <a:pt x="306" y="343"/>
                    <a:pt x="306" y="343"/>
                  </a:cubicBezTo>
                  <a:cubicBezTo>
                    <a:pt x="306" y="343"/>
                    <a:pt x="306" y="343"/>
                    <a:pt x="306" y="343"/>
                  </a:cubicBezTo>
                  <a:cubicBezTo>
                    <a:pt x="310" y="315"/>
                    <a:pt x="313" y="287"/>
                    <a:pt x="313" y="259"/>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8" name="Freeform 9"/>
            <p:cNvSpPr>
              <a:spLocks/>
            </p:cNvSpPr>
            <p:nvPr/>
          </p:nvSpPr>
          <p:spPr bwMode="auto">
            <a:xfrm>
              <a:off x="3764534" y="4408289"/>
              <a:ext cx="1074738" cy="1074737"/>
            </a:xfrm>
            <a:custGeom>
              <a:avLst/>
              <a:gdLst>
                <a:gd name="T0" fmla="*/ 0 w 355"/>
                <a:gd name="T1" fmla="*/ 1190 h 354"/>
                <a:gd name="T2" fmla="*/ 1468 w 355"/>
                <a:gd name="T3" fmla="*/ 2477 h 354"/>
                <a:gd name="T4" fmla="*/ 2462 w 355"/>
                <a:gd name="T5" fmla="*/ 273 h 354"/>
                <a:gd name="T6" fmla="*/ 534 w 355"/>
                <a:gd name="T7" fmla="*/ 0 h 354"/>
                <a:gd name="T8" fmla="*/ 0 w 355"/>
                <a:gd name="T9" fmla="*/ 1190 h 354"/>
                <a:gd name="T10" fmla="*/ 0 60000 65536"/>
                <a:gd name="T11" fmla="*/ 0 60000 65536"/>
                <a:gd name="T12" fmla="*/ 0 60000 65536"/>
                <a:gd name="T13" fmla="*/ 0 60000 65536"/>
                <a:gd name="T14" fmla="*/ 0 60000 65536"/>
                <a:gd name="T15" fmla="*/ 0 w 355"/>
                <a:gd name="T16" fmla="*/ 0 h 354"/>
                <a:gd name="T17" fmla="*/ 355 w 355"/>
                <a:gd name="T18" fmla="*/ 354 h 354"/>
              </a:gdLst>
              <a:ahLst/>
              <a:cxnLst>
                <a:cxn ang="T10">
                  <a:pos x="T0" y="T1"/>
                </a:cxn>
                <a:cxn ang="T11">
                  <a:pos x="T2" y="T3"/>
                </a:cxn>
                <a:cxn ang="T12">
                  <a:pos x="T4" y="T5"/>
                </a:cxn>
                <a:cxn ang="T13">
                  <a:pos x="T6" y="T7"/>
                </a:cxn>
                <a:cxn ang="T14">
                  <a:pos x="T8" y="T9"/>
                </a:cxn>
              </a:cxnLst>
              <a:rect l="T15" t="T16" r="T17" b="T18"/>
              <a:pathLst>
                <a:path w="355" h="354">
                  <a:moveTo>
                    <a:pt x="0" y="170"/>
                  </a:moveTo>
                  <a:cubicBezTo>
                    <a:pt x="212" y="354"/>
                    <a:pt x="212" y="354"/>
                    <a:pt x="212" y="354"/>
                  </a:cubicBezTo>
                  <a:cubicBezTo>
                    <a:pt x="289" y="263"/>
                    <a:pt x="338" y="154"/>
                    <a:pt x="355" y="39"/>
                  </a:cubicBezTo>
                  <a:cubicBezTo>
                    <a:pt x="77" y="0"/>
                    <a:pt x="77" y="0"/>
                    <a:pt x="77" y="0"/>
                  </a:cubicBezTo>
                  <a:cubicBezTo>
                    <a:pt x="69" y="62"/>
                    <a:pt x="42" y="121"/>
                    <a:pt x="0" y="170"/>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9" name="Freeform 10"/>
            <p:cNvSpPr>
              <a:spLocks/>
            </p:cNvSpPr>
            <p:nvPr/>
          </p:nvSpPr>
          <p:spPr bwMode="auto">
            <a:xfrm>
              <a:off x="3291459" y="4925814"/>
              <a:ext cx="1114425" cy="1117600"/>
            </a:xfrm>
            <a:custGeom>
              <a:avLst/>
              <a:gdLst>
                <a:gd name="T0" fmla="*/ 1084 w 368"/>
                <a:gd name="T1" fmla="*/ 0 h 369"/>
                <a:gd name="T2" fmla="*/ 498 w 368"/>
                <a:gd name="T3" fmla="*/ 488 h 369"/>
                <a:gd name="T4" fmla="*/ 0 w 368"/>
                <a:gd name="T5" fmla="*/ 694 h 369"/>
                <a:gd name="T6" fmla="*/ 534 w 368"/>
                <a:gd name="T7" fmla="*/ 2562 h 369"/>
                <a:gd name="T8" fmla="*/ 2554 w 368"/>
                <a:gd name="T9" fmla="*/ 1278 h 369"/>
                <a:gd name="T10" fmla="*/ 2554 w 368"/>
                <a:gd name="T11" fmla="*/ 1278 h 369"/>
                <a:gd name="T12" fmla="*/ 2554 w 368"/>
                <a:gd name="T13" fmla="*/ 1278 h 369"/>
                <a:gd name="T14" fmla="*/ 1084 w 368"/>
                <a:gd name="T15" fmla="*/ 0 h 369"/>
                <a:gd name="T16" fmla="*/ 0 60000 65536"/>
                <a:gd name="T17" fmla="*/ 0 60000 65536"/>
                <a:gd name="T18" fmla="*/ 0 60000 65536"/>
                <a:gd name="T19" fmla="*/ 0 60000 65536"/>
                <a:gd name="T20" fmla="*/ 0 60000 65536"/>
                <a:gd name="T21" fmla="*/ 0 60000 65536"/>
                <a:gd name="T22" fmla="*/ 0 60000 65536"/>
                <a:gd name="T23" fmla="*/ 0 60000 65536"/>
                <a:gd name="T24" fmla="*/ 0 w 368"/>
                <a:gd name="T25" fmla="*/ 0 h 369"/>
                <a:gd name="T26" fmla="*/ 368 w 368"/>
                <a:gd name="T27" fmla="*/ 369 h 36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8" h="369">
                  <a:moveTo>
                    <a:pt x="156" y="0"/>
                  </a:moveTo>
                  <a:cubicBezTo>
                    <a:pt x="133" y="27"/>
                    <a:pt x="104" y="51"/>
                    <a:pt x="72" y="70"/>
                  </a:cubicBezTo>
                  <a:cubicBezTo>
                    <a:pt x="49" y="83"/>
                    <a:pt x="25" y="93"/>
                    <a:pt x="0" y="100"/>
                  </a:cubicBezTo>
                  <a:cubicBezTo>
                    <a:pt x="77" y="369"/>
                    <a:pt x="77" y="369"/>
                    <a:pt x="77" y="369"/>
                  </a:cubicBezTo>
                  <a:cubicBezTo>
                    <a:pt x="189" y="334"/>
                    <a:pt x="291" y="271"/>
                    <a:pt x="368" y="184"/>
                  </a:cubicBezTo>
                  <a:cubicBezTo>
                    <a:pt x="368" y="184"/>
                    <a:pt x="368" y="184"/>
                    <a:pt x="368" y="184"/>
                  </a:cubicBezTo>
                  <a:cubicBezTo>
                    <a:pt x="368" y="184"/>
                    <a:pt x="368" y="184"/>
                    <a:pt x="368" y="184"/>
                  </a:cubicBezTo>
                  <a:lnTo>
                    <a:pt x="156" y="0"/>
                  </a:ln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0" name="Freeform 11"/>
            <p:cNvSpPr>
              <a:spLocks/>
            </p:cNvSpPr>
            <p:nvPr/>
          </p:nvSpPr>
          <p:spPr bwMode="auto">
            <a:xfrm>
              <a:off x="2494534" y="5225852"/>
              <a:ext cx="1030288" cy="882650"/>
            </a:xfrm>
            <a:custGeom>
              <a:avLst/>
              <a:gdLst>
                <a:gd name="T0" fmla="*/ 1821 w 340"/>
                <a:gd name="T1" fmla="*/ 8 h 291"/>
                <a:gd name="T2" fmla="*/ 1187 w 340"/>
                <a:gd name="T3" fmla="*/ 92 h 291"/>
                <a:gd name="T4" fmla="*/ 1187 w 340"/>
                <a:gd name="T5" fmla="*/ 92 h 291"/>
                <a:gd name="T6" fmla="*/ 557 w 340"/>
                <a:gd name="T7" fmla="*/ 0 h 291"/>
                <a:gd name="T8" fmla="*/ 0 w 340"/>
                <a:gd name="T9" fmla="*/ 1884 h 291"/>
                <a:gd name="T10" fmla="*/ 1195 w 340"/>
                <a:gd name="T11" fmla="*/ 2029 h 291"/>
                <a:gd name="T12" fmla="*/ 2365 w 340"/>
                <a:gd name="T13" fmla="*/ 1884 h 291"/>
                <a:gd name="T14" fmla="*/ 2365 w 340"/>
                <a:gd name="T15" fmla="*/ 1884 h 291"/>
                <a:gd name="T16" fmla="*/ 2365 w 340"/>
                <a:gd name="T17" fmla="*/ 1884 h 291"/>
                <a:gd name="T18" fmla="*/ 1821 w 340"/>
                <a:gd name="T19" fmla="*/ 8 h 2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0"/>
                <a:gd name="T31" fmla="*/ 0 h 291"/>
                <a:gd name="T32" fmla="*/ 340 w 340"/>
                <a:gd name="T33" fmla="*/ 291 h 2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0" h="291">
                  <a:moveTo>
                    <a:pt x="262" y="1"/>
                  </a:moveTo>
                  <a:cubicBezTo>
                    <a:pt x="233" y="9"/>
                    <a:pt x="202" y="13"/>
                    <a:pt x="171" y="13"/>
                  </a:cubicBezTo>
                  <a:cubicBezTo>
                    <a:pt x="171" y="13"/>
                    <a:pt x="171" y="13"/>
                    <a:pt x="171" y="13"/>
                  </a:cubicBezTo>
                  <a:cubicBezTo>
                    <a:pt x="139" y="13"/>
                    <a:pt x="109" y="8"/>
                    <a:pt x="80" y="0"/>
                  </a:cubicBezTo>
                  <a:cubicBezTo>
                    <a:pt x="0" y="270"/>
                    <a:pt x="0" y="270"/>
                    <a:pt x="0" y="270"/>
                  </a:cubicBezTo>
                  <a:cubicBezTo>
                    <a:pt x="57" y="284"/>
                    <a:pt x="113" y="291"/>
                    <a:pt x="172" y="291"/>
                  </a:cubicBezTo>
                  <a:cubicBezTo>
                    <a:pt x="228" y="291"/>
                    <a:pt x="284" y="284"/>
                    <a:pt x="340" y="270"/>
                  </a:cubicBezTo>
                  <a:cubicBezTo>
                    <a:pt x="340" y="270"/>
                    <a:pt x="340" y="270"/>
                    <a:pt x="340" y="270"/>
                  </a:cubicBezTo>
                  <a:cubicBezTo>
                    <a:pt x="340" y="270"/>
                    <a:pt x="340" y="270"/>
                    <a:pt x="340" y="270"/>
                  </a:cubicBezTo>
                  <a:lnTo>
                    <a:pt x="262" y="1"/>
                  </a:ln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1" name="Freeform 12"/>
            <p:cNvSpPr>
              <a:spLocks/>
            </p:cNvSpPr>
            <p:nvPr/>
          </p:nvSpPr>
          <p:spPr bwMode="auto">
            <a:xfrm>
              <a:off x="1616646" y="4925814"/>
              <a:ext cx="1120775" cy="1117600"/>
            </a:xfrm>
            <a:custGeom>
              <a:avLst/>
              <a:gdLst>
                <a:gd name="T0" fmla="*/ 1479 w 370"/>
                <a:gd name="T1" fmla="*/ 0 h 369"/>
                <a:gd name="T2" fmla="*/ 0 w 370"/>
                <a:gd name="T3" fmla="*/ 1278 h 369"/>
                <a:gd name="T4" fmla="*/ 0 w 370"/>
                <a:gd name="T5" fmla="*/ 1278 h 369"/>
                <a:gd name="T6" fmla="*/ 0 w 370"/>
                <a:gd name="T7" fmla="*/ 1278 h 369"/>
                <a:gd name="T8" fmla="*/ 2013 w 370"/>
                <a:gd name="T9" fmla="*/ 2562 h 369"/>
                <a:gd name="T10" fmla="*/ 2570 w 370"/>
                <a:gd name="T11" fmla="*/ 689 h 369"/>
                <a:gd name="T12" fmla="*/ 1479 w 370"/>
                <a:gd name="T13" fmla="*/ 0 h 369"/>
                <a:gd name="T14" fmla="*/ 0 60000 65536"/>
                <a:gd name="T15" fmla="*/ 0 60000 65536"/>
                <a:gd name="T16" fmla="*/ 0 60000 65536"/>
                <a:gd name="T17" fmla="*/ 0 60000 65536"/>
                <a:gd name="T18" fmla="*/ 0 60000 65536"/>
                <a:gd name="T19" fmla="*/ 0 60000 65536"/>
                <a:gd name="T20" fmla="*/ 0 60000 65536"/>
                <a:gd name="T21" fmla="*/ 0 w 370"/>
                <a:gd name="T22" fmla="*/ 0 h 369"/>
                <a:gd name="T23" fmla="*/ 370 w 370"/>
                <a:gd name="T24" fmla="*/ 369 h 3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0" h="369">
                  <a:moveTo>
                    <a:pt x="213" y="0"/>
                  </a:moveTo>
                  <a:cubicBezTo>
                    <a:pt x="0" y="184"/>
                    <a:pt x="0" y="184"/>
                    <a:pt x="0" y="184"/>
                  </a:cubicBezTo>
                  <a:cubicBezTo>
                    <a:pt x="0" y="184"/>
                    <a:pt x="0" y="184"/>
                    <a:pt x="0" y="184"/>
                  </a:cubicBezTo>
                  <a:cubicBezTo>
                    <a:pt x="0" y="184"/>
                    <a:pt x="0" y="184"/>
                    <a:pt x="0" y="184"/>
                  </a:cubicBezTo>
                  <a:cubicBezTo>
                    <a:pt x="77" y="271"/>
                    <a:pt x="178" y="334"/>
                    <a:pt x="290" y="369"/>
                  </a:cubicBezTo>
                  <a:cubicBezTo>
                    <a:pt x="370" y="99"/>
                    <a:pt x="370" y="99"/>
                    <a:pt x="370" y="99"/>
                  </a:cubicBezTo>
                  <a:cubicBezTo>
                    <a:pt x="309" y="82"/>
                    <a:pt x="255" y="48"/>
                    <a:pt x="213" y="0"/>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2" name="Freeform 13"/>
            <p:cNvSpPr>
              <a:spLocks/>
            </p:cNvSpPr>
            <p:nvPr/>
          </p:nvSpPr>
          <p:spPr bwMode="auto">
            <a:xfrm>
              <a:off x="1180084" y="4408289"/>
              <a:ext cx="1081088" cy="1074737"/>
            </a:xfrm>
            <a:custGeom>
              <a:avLst/>
              <a:gdLst>
                <a:gd name="T0" fmla="*/ 2220 w 357"/>
                <a:gd name="T1" fmla="*/ 826 h 354"/>
                <a:gd name="T2" fmla="*/ 1936 w 357"/>
                <a:gd name="T3" fmla="*/ 0 h 354"/>
                <a:gd name="T4" fmla="*/ 0 w 357"/>
                <a:gd name="T5" fmla="*/ 273 h 354"/>
                <a:gd name="T6" fmla="*/ 1001 w 357"/>
                <a:gd name="T7" fmla="*/ 2477 h 354"/>
                <a:gd name="T8" fmla="*/ 2478 w 357"/>
                <a:gd name="T9" fmla="*/ 1190 h 354"/>
                <a:gd name="T10" fmla="*/ 2220 w 357"/>
                <a:gd name="T11" fmla="*/ 826 h 354"/>
                <a:gd name="T12" fmla="*/ 0 60000 65536"/>
                <a:gd name="T13" fmla="*/ 0 60000 65536"/>
                <a:gd name="T14" fmla="*/ 0 60000 65536"/>
                <a:gd name="T15" fmla="*/ 0 60000 65536"/>
                <a:gd name="T16" fmla="*/ 0 60000 65536"/>
                <a:gd name="T17" fmla="*/ 0 60000 65536"/>
                <a:gd name="T18" fmla="*/ 0 w 357"/>
                <a:gd name="T19" fmla="*/ 0 h 354"/>
                <a:gd name="T20" fmla="*/ 357 w 357"/>
                <a:gd name="T21" fmla="*/ 354 h 354"/>
              </a:gdLst>
              <a:ahLst/>
              <a:cxnLst>
                <a:cxn ang="T12">
                  <a:pos x="T0" y="T1"/>
                </a:cxn>
                <a:cxn ang="T13">
                  <a:pos x="T2" y="T3"/>
                </a:cxn>
                <a:cxn ang="T14">
                  <a:pos x="T4" y="T5"/>
                </a:cxn>
                <a:cxn ang="T15">
                  <a:pos x="T6" y="T7"/>
                </a:cxn>
                <a:cxn ang="T16">
                  <a:pos x="T8" y="T9"/>
                </a:cxn>
                <a:cxn ang="T17">
                  <a:pos x="T10" y="T11"/>
                </a:cxn>
              </a:cxnLst>
              <a:rect l="T18" t="T19" r="T20" b="T21"/>
              <a:pathLst>
                <a:path w="357" h="354">
                  <a:moveTo>
                    <a:pt x="320" y="118"/>
                  </a:moveTo>
                  <a:cubicBezTo>
                    <a:pt x="299" y="81"/>
                    <a:pt x="285" y="41"/>
                    <a:pt x="279" y="0"/>
                  </a:cubicBezTo>
                  <a:cubicBezTo>
                    <a:pt x="0" y="39"/>
                    <a:pt x="0" y="39"/>
                    <a:pt x="0" y="39"/>
                  </a:cubicBezTo>
                  <a:cubicBezTo>
                    <a:pt x="18" y="154"/>
                    <a:pt x="67" y="263"/>
                    <a:pt x="144" y="354"/>
                  </a:cubicBezTo>
                  <a:cubicBezTo>
                    <a:pt x="357" y="170"/>
                    <a:pt x="357" y="170"/>
                    <a:pt x="357" y="170"/>
                  </a:cubicBezTo>
                  <a:cubicBezTo>
                    <a:pt x="343" y="154"/>
                    <a:pt x="331" y="137"/>
                    <a:pt x="320" y="118"/>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3" name="Freeform 14"/>
            <p:cNvSpPr>
              <a:spLocks/>
            </p:cNvSpPr>
            <p:nvPr/>
          </p:nvSpPr>
          <p:spPr bwMode="auto">
            <a:xfrm>
              <a:off x="1157859" y="3485952"/>
              <a:ext cx="947738" cy="1041400"/>
            </a:xfrm>
            <a:custGeom>
              <a:avLst/>
              <a:gdLst>
                <a:gd name="T0" fmla="*/ 1986 w 313"/>
                <a:gd name="T1" fmla="*/ 2125 h 343"/>
                <a:gd name="T2" fmla="*/ 2172 w 313"/>
                <a:gd name="T3" fmla="*/ 834 h 343"/>
                <a:gd name="T4" fmla="*/ 414 w 313"/>
                <a:gd name="T5" fmla="*/ 0 h 343"/>
                <a:gd name="T6" fmla="*/ 29 w 313"/>
                <a:gd name="T7" fmla="*/ 1792 h 343"/>
                <a:gd name="T8" fmla="*/ 48 w 313"/>
                <a:gd name="T9" fmla="*/ 2400 h 343"/>
                <a:gd name="T10" fmla="*/ 48 w 313"/>
                <a:gd name="T11" fmla="*/ 2400 h 343"/>
                <a:gd name="T12" fmla="*/ 48 w 313"/>
                <a:gd name="T13" fmla="*/ 2400 h 343"/>
                <a:gd name="T14" fmla="*/ 1986 w 313"/>
                <a:gd name="T15" fmla="*/ 2125 h 343"/>
                <a:gd name="T16" fmla="*/ 0 60000 65536"/>
                <a:gd name="T17" fmla="*/ 0 60000 65536"/>
                <a:gd name="T18" fmla="*/ 0 60000 65536"/>
                <a:gd name="T19" fmla="*/ 0 60000 65536"/>
                <a:gd name="T20" fmla="*/ 0 60000 65536"/>
                <a:gd name="T21" fmla="*/ 0 60000 65536"/>
                <a:gd name="T22" fmla="*/ 0 60000 65536"/>
                <a:gd name="T23" fmla="*/ 0 60000 65536"/>
                <a:gd name="T24" fmla="*/ 0 w 313"/>
                <a:gd name="T25" fmla="*/ 0 h 343"/>
                <a:gd name="T26" fmla="*/ 313 w 313"/>
                <a:gd name="T27" fmla="*/ 343 h 3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3" h="343">
                  <a:moveTo>
                    <a:pt x="286" y="304"/>
                  </a:moveTo>
                  <a:cubicBezTo>
                    <a:pt x="276" y="242"/>
                    <a:pt x="285" y="177"/>
                    <a:pt x="313" y="119"/>
                  </a:cubicBezTo>
                  <a:cubicBezTo>
                    <a:pt x="60" y="0"/>
                    <a:pt x="60" y="0"/>
                    <a:pt x="60" y="0"/>
                  </a:cubicBezTo>
                  <a:cubicBezTo>
                    <a:pt x="21" y="81"/>
                    <a:pt x="4" y="168"/>
                    <a:pt x="4" y="256"/>
                  </a:cubicBezTo>
                  <a:cubicBezTo>
                    <a:pt x="0" y="287"/>
                    <a:pt x="4" y="315"/>
                    <a:pt x="7" y="343"/>
                  </a:cubicBezTo>
                  <a:cubicBezTo>
                    <a:pt x="7" y="343"/>
                    <a:pt x="7" y="343"/>
                    <a:pt x="7" y="343"/>
                  </a:cubicBezTo>
                  <a:cubicBezTo>
                    <a:pt x="7" y="343"/>
                    <a:pt x="7" y="343"/>
                    <a:pt x="7" y="343"/>
                  </a:cubicBezTo>
                  <a:lnTo>
                    <a:pt x="286" y="304"/>
                  </a:ln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4" name="Freeform 15"/>
            <p:cNvSpPr>
              <a:spLocks/>
            </p:cNvSpPr>
            <p:nvPr/>
          </p:nvSpPr>
          <p:spPr bwMode="auto">
            <a:xfrm>
              <a:off x="1340421" y="2722364"/>
              <a:ext cx="1127125" cy="1122362"/>
            </a:xfrm>
            <a:custGeom>
              <a:avLst/>
              <a:gdLst>
                <a:gd name="T0" fmla="*/ 1851 w 372"/>
                <a:gd name="T1" fmla="*/ 2398 h 370"/>
                <a:gd name="T2" fmla="*/ 2586 w 372"/>
                <a:gd name="T3" fmla="*/ 1624 h 370"/>
                <a:gd name="T4" fmla="*/ 1531 w 372"/>
                <a:gd name="T5" fmla="*/ 0 h 370"/>
                <a:gd name="T6" fmla="*/ 0 w 372"/>
                <a:gd name="T7" fmla="*/ 1760 h 370"/>
                <a:gd name="T8" fmla="*/ 1760 w 372"/>
                <a:gd name="T9" fmla="*/ 2582 h 370"/>
                <a:gd name="T10" fmla="*/ 1851 w 372"/>
                <a:gd name="T11" fmla="*/ 2398 h 370"/>
                <a:gd name="T12" fmla="*/ 0 60000 65536"/>
                <a:gd name="T13" fmla="*/ 0 60000 65536"/>
                <a:gd name="T14" fmla="*/ 0 60000 65536"/>
                <a:gd name="T15" fmla="*/ 0 60000 65536"/>
                <a:gd name="T16" fmla="*/ 0 60000 65536"/>
                <a:gd name="T17" fmla="*/ 0 60000 65536"/>
                <a:gd name="T18" fmla="*/ 0 w 372"/>
                <a:gd name="T19" fmla="*/ 0 h 370"/>
                <a:gd name="T20" fmla="*/ 372 w 372"/>
                <a:gd name="T21" fmla="*/ 370 h 370"/>
              </a:gdLst>
              <a:ahLst/>
              <a:cxnLst>
                <a:cxn ang="T12">
                  <a:pos x="T0" y="T1"/>
                </a:cxn>
                <a:cxn ang="T13">
                  <a:pos x="T2" y="T3"/>
                </a:cxn>
                <a:cxn ang="T14">
                  <a:pos x="T4" y="T5"/>
                </a:cxn>
                <a:cxn ang="T15">
                  <a:pos x="T6" y="T7"/>
                </a:cxn>
                <a:cxn ang="T16">
                  <a:pos x="T8" y="T9"/>
                </a:cxn>
                <a:cxn ang="T17">
                  <a:pos x="T10" y="T11"/>
                </a:cxn>
              </a:cxnLst>
              <a:rect l="T18" t="T19" r="T20" b="T21"/>
              <a:pathLst>
                <a:path w="372" h="370">
                  <a:moveTo>
                    <a:pt x="266" y="344"/>
                  </a:moveTo>
                  <a:cubicBezTo>
                    <a:pt x="292" y="300"/>
                    <a:pt x="328" y="261"/>
                    <a:pt x="372" y="233"/>
                  </a:cubicBezTo>
                  <a:cubicBezTo>
                    <a:pt x="220" y="0"/>
                    <a:pt x="220" y="0"/>
                    <a:pt x="220" y="0"/>
                  </a:cubicBezTo>
                  <a:cubicBezTo>
                    <a:pt x="122" y="60"/>
                    <a:pt x="49" y="147"/>
                    <a:pt x="0" y="252"/>
                  </a:cubicBezTo>
                  <a:cubicBezTo>
                    <a:pt x="253" y="370"/>
                    <a:pt x="253" y="370"/>
                    <a:pt x="253" y="370"/>
                  </a:cubicBezTo>
                  <a:cubicBezTo>
                    <a:pt x="257" y="362"/>
                    <a:pt x="261" y="353"/>
                    <a:pt x="266" y="344"/>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5" name="Freeform 16"/>
            <p:cNvSpPr>
              <a:spLocks/>
            </p:cNvSpPr>
            <p:nvPr/>
          </p:nvSpPr>
          <p:spPr bwMode="auto">
            <a:xfrm>
              <a:off x="2007171" y="2423914"/>
              <a:ext cx="1001713" cy="1004887"/>
            </a:xfrm>
            <a:custGeom>
              <a:avLst/>
              <a:gdLst>
                <a:gd name="T0" fmla="*/ 2293 w 331"/>
                <a:gd name="T1" fmla="*/ 1945 h 331"/>
                <a:gd name="T2" fmla="*/ 2278 w 331"/>
                <a:gd name="T3" fmla="*/ 0 h 331"/>
                <a:gd name="T4" fmla="*/ 0 w 331"/>
                <a:gd name="T5" fmla="*/ 685 h 331"/>
                <a:gd name="T6" fmla="*/ 1054 w 331"/>
                <a:gd name="T7" fmla="*/ 2316 h 331"/>
                <a:gd name="T8" fmla="*/ 1155 w 331"/>
                <a:gd name="T9" fmla="*/ 2253 h 331"/>
                <a:gd name="T10" fmla="*/ 2293 w 331"/>
                <a:gd name="T11" fmla="*/ 1945 h 331"/>
                <a:gd name="T12" fmla="*/ 0 60000 65536"/>
                <a:gd name="T13" fmla="*/ 0 60000 65536"/>
                <a:gd name="T14" fmla="*/ 0 60000 65536"/>
                <a:gd name="T15" fmla="*/ 0 60000 65536"/>
                <a:gd name="T16" fmla="*/ 0 60000 65536"/>
                <a:gd name="T17" fmla="*/ 0 60000 65536"/>
                <a:gd name="T18" fmla="*/ 0 w 331"/>
                <a:gd name="T19" fmla="*/ 0 h 331"/>
                <a:gd name="T20" fmla="*/ 331 w 331"/>
                <a:gd name="T21" fmla="*/ 331 h 331"/>
              </a:gdLst>
              <a:ahLst/>
              <a:cxnLst>
                <a:cxn ang="T12">
                  <a:pos x="T0" y="T1"/>
                </a:cxn>
                <a:cxn ang="T13">
                  <a:pos x="T2" y="T3"/>
                </a:cxn>
                <a:cxn ang="T14">
                  <a:pos x="T4" y="T5"/>
                </a:cxn>
                <a:cxn ang="T15">
                  <a:pos x="T6" y="T7"/>
                </a:cxn>
                <a:cxn ang="T16">
                  <a:pos x="T8" y="T9"/>
                </a:cxn>
                <a:cxn ang="T17">
                  <a:pos x="T10" y="T11"/>
                </a:cxn>
              </a:cxnLst>
              <a:rect l="T18" t="T19" r="T20" b="T21"/>
              <a:pathLst>
                <a:path w="331" h="331">
                  <a:moveTo>
                    <a:pt x="331" y="278"/>
                  </a:moveTo>
                  <a:cubicBezTo>
                    <a:pt x="329" y="0"/>
                    <a:pt x="329" y="0"/>
                    <a:pt x="329" y="0"/>
                  </a:cubicBezTo>
                  <a:cubicBezTo>
                    <a:pt x="214" y="0"/>
                    <a:pt x="99" y="32"/>
                    <a:pt x="0" y="98"/>
                  </a:cubicBezTo>
                  <a:cubicBezTo>
                    <a:pt x="152" y="331"/>
                    <a:pt x="152" y="331"/>
                    <a:pt x="152" y="331"/>
                  </a:cubicBezTo>
                  <a:cubicBezTo>
                    <a:pt x="157" y="328"/>
                    <a:pt x="162" y="325"/>
                    <a:pt x="167" y="322"/>
                  </a:cubicBezTo>
                  <a:cubicBezTo>
                    <a:pt x="219" y="292"/>
                    <a:pt x="275" y="278"/>
                    <a:pt x="331" y="278"/>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6" name="Freeform 17"/>
            <p:cNvSpPr>
              <a:spLocks/>
            </p:cNvSpPr>
            <p:nvPr/>
          </p:nvSpPr>
          <p:spPr bwMode="auto">
            <a:xfrm>
              <a:off x="2010346" y="3398639"/>
              <a:ext cx="728663" cy="1787525"/>
            </a:xfrm>
            <a:custGeom>
              <a:avLst/>
              <a:gdLst>
                <a:gd name="T0" fmla="*/ 939 w 241"/>
                <a:gd name="T1" fmla="*/ 1977 h 589"/>
                <a:gd name="T2" fmla="*/ 1207 w 241"/>
                <a:gd name="T3" fmla="*/ 1147 h 589"/>
                <a:gd name="T4" fmla="*/ 1665 w 241"/>
                <a:gd name="T5" fmla="*/ 1503 h 589"/>
                <a:gd name="T6" fmla="*/ 1567 w 241"/>
                <a:gd name="T7" fmla="*/ 826 h 589"/>
                <a:gd name="T8" fmla="*/ 1567 w 241"/>
                <a:gd name="T9" fmla="*/ 805 h 589"/>
                <a:gd name="T10" fmla="*/ 1459 w 241"/>
                <a:gd name="T11" fmla="*/ 0 h 589"/>
                <a:gd name="T12" fmla="*/ 947 w 241"/>
                <a:gd name="T13" fmla="*/ 76 h 589"/>
                <a:gd name="T14" fmla="*/ 8 w 241"/>
                <a:gd name="T15" fmla="*/ 216 h 589"/>
                <a:gd name="T16" fmla="*/ 465 w 241"/>
                <a:gd name="T17" fmla="*/ 566 h 589"/>
                <a:gd name="T18" fmla="*/ 8 w 241"/>
                <a:gd name="T19" fmla="*/ 1977 h 589"/>
                <a:gd name="T20" fmla="*/ 1339 w 241"/>
                <a:gd name="T21" fmla="*/ 4116 h 589"/>
                <a:gd name="T22" fmla="*/ 1023 w 241"/>
                <a:gd name="T23" fmla="*/ 3695 h 589"/>
                <a:gd name="T24" fmla="*/ 1625 w 241"/>
                <a:gd name="T25" fmla="*/ 3206 h 589"/>
                <a:gd name="T26" fmla="*/ 1644 w 241"/>
                <a:gd name="T27" fmla="*/ 3194 h 589"/>
                <a:gd name="T28" fmla="*/ 939 w 241"/>
                <a:gd name="T29" fmla="*/ 1977 h 5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1"/>
                <a:gd name="T46" fmla="*/ 0 h 589"/>
                <a:gd name="T47" fmla="*/ 241 w 241"/>
                <a:gd name="T48" fmla="*/ 589 h 5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1" h="589">
                  <a:moveTo>
                    <a:pt x="136" y="283"/>
                  </a:moveTo>
                  <a:cubicBezTo>
                    <a:pt x="136" y="240"/>
                    <a:pt x="150" y="198"/>
                    <a:pt x="175" y="164"/>
                  </a:cubicBezTo>
                  <a:cubicBezTo>
                    <a:pt x="241" y="215"/>
                    <a:pt x="241" y="215"/>
                    <a:pt x="241" y="215"/>
                  </a:cubicBezTo>
                  <a:cubicBezTo>
                    <a:pt x="227" y="118"/>
                    <a:pt x="227" y="118"/>
                    <a:pt x="227" y="118"/>
                  </a:cubicBezTo>
                  <a:cubicBezTo>
                    <a:pt x="227" y="115"/>
                    <a:pt x="227" y="115"/>
                    <a:pt x="227" y="115"/>
                  </a:cubicBezTo>
                  <a:cubicBezTo>
                    <a:pt x="211" y="0"/>
                    <a:pt x="211" y="0"/>
                    <a:pt x="211" y="0"/>
                  </a:cubicBezTo>
                  <a:cubicBezTo>
                    <a:pt x="137" y="11"/>
                    <a:pt x="137" y="11"/>
                    <a:pt x="137" y="11"/>
                  </a:cubicBezTo>
                  <a:cubicBezTo>
                    <a:pt x="1" y="31"/>
                    <a:pt x="1" y="31"/>
                    <a:pt x="1" y="31"/>
                  </a:cubicBezTo>
                  <a:cubicBezTo>
                    <a:pt x="67" y="81"/>
                    <a:pt x="67" y="81"/>
                    <a:pt x="67" y="81"/>
                  </a:cubicBezTo>
                  <a:cubicBezTo>
                    <a:pt x="24" y="139"/>
                    <a:pt x="0" y="210"/>
                    <a:pt x="1" y="283"/>
                  </a:cubicBezTo>
                  <a:cubicBezTo>
                    <a:pt x="1" y="419"/>
                    <a:pt x="80" y="537"/>
                    <a:pt x="194" y="589"/>
                  </a:cubicBezTo>
                  <a:cubicBezTo>
                    <a:pt x="148" y="529"/>
                    <a:pt x="148" y="529"/>
                    <a:pt x="148" y="529"/>
                  </a:cubicBezTo>
                  <a:cubicBezTo>
                    <a:pt x="235" y="459"/>
                    <a:pt x="235" y="459"/>
                    <a:pt x="235" y="459"/>
                  </a:cubicBezTo>
                  <a:cubicBezTo>
                    <a:pt x="238" y="457"/>
                    <a:pt x="238" y="457"/>
                    <a:pt x="238" y="457"/>
                  </a:cubicBezTo>
                  <a:cubicBezTo>
                    <a:pt x="177" y="424"/>
                    <a:pt x="136" y="358"/>
                    <a:pt x="136" y="283"/>
                  </a:cubicBezTo>
                  <a:close/>
                </a:path>
              </a:pathLst>
            </a:custGeom>
            <a:solidFill>
              <a:schemeClr val="accent3"/>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7" name="Freeform 18"/>
            <p:cNvSpPr>
              <a:spLocks/>
            </p:cNvSpPr>
            <p:nvPr/>
          </p:nvSpPr>
          <p:spPr bwMode="auto">
            <a:xfrm>
              <a:off x="2459609" y="3925689"/>
              <a:ext cx="1547813" cy="1597025"/>
            </a:xfrm>
            <a:custGeom>
              <a:avLst/>
              <a:gdLst>
                <a:gd name="T0" fmla="*/ 3549 w 511"/>
                <a:gd name="T1" fmla="*/ 761 h 526"/>
                <a:gd name="T2" fmla="*/ 3425 w 511"/>
                <a:gd name="T3" fmla="*/ 0 h 526"/>
                <a:gd name="T4" fmla="*/ 3343 w 511"/>
                <a:gd name="T5" fmla="*/ 553 h 526"/>
                <a:gd name="T6" fmla="*/ 2625 w 511"/>
                <a:gd name="T7" fmla="*/ 436 h 526"/>
                <a:gd name="T8" fmla="*/ 2562 w 511"/>
                <a:gd name="T9" fmla="*/ 428 h 526"/>
                <a:gd name="T10" fmla="*/ 2606 w 511"/>
                <a:gd name="T11" fmla="*/ 761 h 526"/>
                <a:gd name="T12" fmla="*/ 1263 w 511"/>
                <a:gd name="T13" fmla="*/ 2148 h 526"/>
                <a:gd name="T14" fmla="*/ 1091 w 511"/>
                <a:gd name="T15" fmla="*/ 2132 h 526"/>
                <a:gd name="T16" fmla="*/ 1168 w 511"/>
                <a:gd name="T17" fmla="*/ 1555 h 526"/>
                <a:gd name="T18" fmla="*/ 626 w 511"/>
                <a:gd name="T19" fmla="*/ 1979 h 526"/>
                <a:gd name="T20" fmla="*/ 605 w 511"/>
                <a:gd name="T21" fmla="*/ 1993 h 526"/>
                <a:gd name="T22" fmla="*/ 0 w 511"/>
                <a:gd name="T23" fmla="*/ 2484 h 526"/>
                <a:gd name="T24" fmla="*/ 321 w 511"/>
                <a:gd name="T25" fmla="*/ 2905 h 526"/>
                <a:gd name="T26" fmla="*/ 902 w 511"/>
                <a:gd name="T27" fmla="*/ 3680 h 526"/>
                <a:gd name="T28" fmla="*/ 971 w 511"/>
                <a:gd name="T29" fmla="*/ 3098 h 526"/>
                <a:gd name="T30" fmla="*/ 1019 w 511"/>
                <a:gd name="T31" fmla="*/ 3106 h 526"/>
                <a:gd name="T32" fmla="*/ 1034 w 511"/>
                <a:gd name="T33" fmla="*/ 3106 h 526"/>
                <a:gd name="T34" fmla="*/ 1139 w 511"/>
                <a:gd name="T35" fmla="*/ 3114 h 526"/>
                <a:gd name="T36" fmla="*/ 1154 w 511"/>
                <a:gd name="T37" fmla="*/ 3114 h 526"/>
                <a:gd name="T38" fmla="*/ 1263 w 511"/>
                <a:gd name="T39" fmla="*/ 3114 h 526"/>
                <a:gd name="T40" fmla="*/ 1299 w 511"/>
                <a:gd name="T41" fmla="*/ 3114 h 526"/>
                <a:gd name="T42" fmla="*/ 1347 w 511"/>
                <a:gd name="T43" fmla="*/ 3114 h 526"/>
                <a:gd name="T44" fmla="*/ 1423 w 511"/>
                <a:gd name="T45" fmla="*/ 3114 h 526"/>
                <a:gd name="T46" fmla="*/ 1460 w 511"/>
                <a:gd name="T47" fmla="*/ 3106 h 526"/>
                <a:gd name="T48" fmla="*/ 1555 w 511"/>
                <a:gd name="T49" fmla="*/ 3098 h 526"/>
                <a:gd name="T50" fmla="*/ 1563 w 511"/>
                <a:gd name="T51" fmla="*/ 3091 h 526"/>
                <a:gd name="T52" fmla="*/ 2494 w 511"/>
                <a:gd name="T53" fmla="*/ 2743 h 526"/>
                <a:gd name="T54" fmla="*/ 2501 w 511"/>
                <a:gd name="T55" fmla="*/ 2743 h 526"/>
                <a:gd name="T56" fmla="*/ 2585 w 511"/>
                <a:gd name="T57" fmla="*/ 2681 h 526"/>
                <a:gd name="T58" fmla="*/ 2599 w 511"/>
                <a:gd name="T59" fmla="*/ 2674 h 526"/>
                <a:gd name="T60" fmla="*/ 2675 w 511"/>
                <a:gd name="T61" fmla="*/ 2614 h 526"/>
                <a:gd name="T62" fmla="*/ 2694 w 511"/>
                <a:gd name="T63" fmla="*/ 2597 h 526"/>
                <a:gd name="T64" fmla="*/ 2738 w 511"/>
                <a:gd name="T65" fmla="*/ 2561 h 526"/>
                <a:gd name="T66" fmla="*/ 2786 w 511"/>
                <a:gd name="T67" fmla="*/ 2521 h 526"/>
                <a:gd name="T68" fmla="*/ 2822 w 511"/>
                <a:gd name="T69" fmla="*/ 2484 h 526"/>
                <a:gd name="T70" fmla="*/ 2854 w 511"/>
                <a:gd name="T71" fmla="*/ 2454 h 526"/>
                <a:gd name="T72" fmla="*/ 2906 w 511"/>
                <a:gd name="T73" fmla="*/ 2406 h 526"/>
                <a:gd name="T74" fmla="*/ 2923 w 511"/>
                <a:gd name="T75" fmla="*/ 2377 h 526"/>
                <a:gd name="T76" fmla="*/ 2952 w 511"/>
                <a:gd name="T77" fmla="*/ 2352 h 526"/>
                <a:gd name="T78" fmla="*/ 2952 w 511"/>
                <a:gd name="T79" fmla="*/ 2352 h 526"/>
                <a:gd name="T80" fmla="*/ 3549 w 511"/>
                <a:gd name="T81" fmla="*/ 761 h 52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1"/>
                <a:gd name="T124" fmla="*/ 0 h 526"/>
                <a:gd name="T125" fmla="*/ 511 w 511"/>
                <a:gd name="T126" fmla="*/ 526 h 52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1" h="526">
                  <a:moveTo>
                    <a:pt x="511" y="109"/>
                  </a:moveTo>
                  <a:cubicBezTo>
                    <a:pt x="511" y="72"/>
                    <a:pt x="505" y="35"/>
                    <a:pt x="493" y="0"/>
                  </a:cubicBezTo>
                  <a:cubicBezTo>
                    <a:pt x="481" y="79"/>
                    <a:pt x="481" y="79"/>
                    <a:pt x="481" y="79"/>
                  </a:cubicBezTo>
                  <a:cubicBezTo>
                    <a:pt x="378" y="62"/>
                    <a:pt x="378" y="62"/>
                    <a:pt x="378" y="62"/>
                  </a:cubicBezTo>
                  <a:cubicBezTo>
                    <a:pt x="369" y="61"/>
                    <a:pt x="369" y="61"/>
                    <a:pt x="369" y="61"/>
                  </a:cubicBezTo>
                  <a:cubicBezTo>
                    <a:pt x="373" y="77"/>
                    <a:pt x="375" y="93"/>
                    <a:pt x="375" y="109"/>
                  </a:cubicBezTo>
                  <a:cubicBezTo>
                    <a:pt x="375" y="218"/>
                    <a:pt x="289" y="307"/>
                    <a:pt x="182" y="307"/>
                  </a:cubicBezTo>
                  <a:cubicBezTo>
                    <a:pt x="174" y="307"/>
                    <a:pt x="166" y="306"/>
                    <a:pt x="157" y="305"/>
                  </a:cubicBezTo>
                  <a:cubicBezTo>
                    <a:pt x="168" y="222"/>
                    <a:pt x="168" y="222"/>
                    <a:pt x="168" y="222"/>
                  </a:cubicBezTo>
                  <a:cubicBezTo>
                    <a:pt x="90" y="283"/>
                    <a:pt x="90" y="283"/>
                    <a:pt x="90" y="283"/>
                  </a:cubicBezTo>
                  <a:cubicBezTo>
                    <a:pt x="87" y="285"/>
                    <a:pt x="87" y="285"/>
                    <a:pt x="87" y="285"/>
                  </a:cubicBezTo>
                  <a:cubicBezTo>
                    <a:pt x="0" y="355"/>
                    <a:pt x="0" y="355"/>
                    <a:pt x="0" y="355"/>
                  </a:cubicBezTo>
                  <a:cubicBezTo>
                    <a:pt x="46" y="415"/>
                    <a:pt x="46" y="415"/>
                    <a:pt x="46" y="415"/>
                  </a:cubicBezTo>
                  <a:cubicBezTo>
                    <a:pt x="130" y="526"/>
                    <a:pt x="130" y="526"/>
                    <a:pt x="130" y="526"/>
                  </a:cubicBezTo>
                  <a:cubicBezTo>
                    <a:pt x="140" y="443"/>
                    <a:pt x="140" y="443"/>
                    <a:pt x="140" y="443"/>
                  </a:cubicBezTo>
                  <a:cubicBezTo>
                    <a:pt x="143" y="443"/>
                    <a:pt x="145" y="443"/>
                    <a:pt x="147" y="444"/>
                  </a:cubicBezTo>
                  <a:cubicBezTo>
                    <a:pt x="148" y="444"/>
                    <a:pt x="148" y="444"/>
                    <a:pt x="149" y="444"/>
                  </a:cubicBezTo>
                  <a:cubicBezTo>
                    <a:pt x="154" y="444"/>
                    <a:pt x="159" y="445"/>
                    <a:pt x="164" y="445"/>
                  </a:cubicBezTo>
                  <a:cubicBezTo>
                    <a:pt x="165" y="445"/>
                    <a:pt x="165" y="445"/>
                    <a:pt x="166" y="445"/>
                  </a:cubicBezTo>
                  <a:cubicBezTo>
                    <a:pt x="171" y="445"/>
                    <a:pt x="176" y="445"/>
                    <a:pt x="182" y="445"/>
                  </a:cubicBezTo>
                  <a:cubicBezTo>
                    <a:pt x="183" y="445"/>
                    <a:pt x="185" y="445"/>
                    <a:pt x="187" y="445"/>
                  </a:cubicBezTo>
                  <a:cubicBezTo>
                    <a:pt x="189" y="445"/>
                    <a:pt x="191" y="445"/>
                    <a:pt x="194" y="445"/>
                  </a:cubicBezTo>
                  <a:cubicBezTo>
                    <a:pt x="197" y="445"/>
                    <a:pt x="201" y="445"/>
                    <a:pt x="205" y="445"/>
                  </a:cubicBezTo>
                  <a:cubicBezTo>
                    <a:pt x="206" y="444"/>
                    <a:pt x="208" y="444"/>
                    <a:pt x="210" y="444"/>
                  </a:cubicBezTo>
                  <a:cubicBezTo>
                    <a:pt x="214" y="444"/>
                    <a:pt x="219" y="443"/>
                    <a:pt x="224" y="443"/>
                  </a:cubicBezTo>
                  <a:cubicBezTo>
                    <a:pt x="224" y="443"/>
                    <a:pt x="225" y="443"/>
                    <a:pt x="225" y="442"/>
                  </a:cubicBezTo>
                  <a:cubicBezTo>
                    <a:pt x="273" y="436"/>
                    <a:pt x="319" y="419"/>
                    <a:pt x="359" y="392"/>
                  </a:cubicBezTo>
                  <a:cubicBezTo>
                    <a:pt x="359" y="392"/>
                    <a:pt x="360" y="392"/>
                    <a:pt x="360" y="392"/>
                  </a:cubicBezTo>
                  <a:cubicBezTo>
                    <a:pt x="364" y="389"/>
                    <a:pt x="368" y="386"/>
                    <a:pt x="372" y="383"/>
                  </a:cubicBezTo>
                  <a:cubicBezTo>
                    <a:pt x="373" y="383"/>
                    <a:pt x="374" y="382"/>
                    <a:pt x="374" y="382"/>
                  </a:cubicBezTo>
                  <a:cubicBezTo>
                    <a:pt x="378" y="379"/>
                    <a:pt x="381" y="377"/>
                    <a:pt x="385" y="374"/>
                  </a:cubicBezTo>
                  <a:cubicBezTo>
                    <a:pt x="386" y="373"/>
                    <a:pt x="387" y="372"/>
                    <a:pt x="388" y="371"/>
                  </a:cubicBezTo>
                  <a:cubicBezTo>
                    <a:pt x="390" y="370"/>
                    <a:pt x="392" y="368"/>
                    <a:pt x="394" y="366"/>
                  </a:cubicBezTo>
                  <a:cubicBezTo>
                    <a:pt x="396" y="364"/>
                    <a:pt x="399" y="362"/>
                    <a:pt x="401" y="360"/>
                  </a:cubicBezTo>
                  <a:cubicBezTo>
                    <a:pt x="402" y="359"/>
                    <a:pt x="404" y="357"/>
                    <a:pt x="406" y="355"/>
                  </a:cubicBezTo>
                  <a:cubicBezTo>
                    <a:pt x="408" y="354"/>
                    <a:pt x="409" y="352"/>
                    <a:pt x="411" y="351"/>
                  </a:cubicBezTo>
                  <a:cubicBezTo>
                    <a:pt x="413" y="348"/>
                    <a:pt x="416" y="346"/>
                    <a:pt x="418" y="344"/>
                  </a:cubicBezTo>
                  <a:cubicBezTo>
                    <a:pt x="419" y="342"/>
                    <a:pt x="420" y="341"/>
                    <a:pt x="421" y="340"/>
                  </a:cubicBezTo>
                  <a:cubicBezTo>
                    <a:pt x="422" y="339"/>
                    <a:pt x="424" y="337"/>
                    <a:pt x="425" y="336"/>
                  </a:cubicBezTo>
                  <a:cubicBezTo>
                    <a:pt x="425" y="336"/>
                    <a:pt x="425" y="336"/>
                    <a:pt x="425" y="336"/>
                  </a:cubicBezTo>
                  <a:cubicBezTo>
                    <a:pt x="478" y="276"/>
                    <a:pt x="511" y="197"/>
                    <a:pt x="511" y="109"/>
                  </a:cubicBezTo>
                  <a:close/>
                </a:path>
              </a:pathLst>
            </a:custGeom>
            <a:solidFill>
              <a:schemeClr val="accent3"/>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8" name="Freeform 19"/>
            <p:cNvSpPr>
              <a:spLocks/>
            </p:cNvSpPr>
            <p:nvPr/>
          </p:nvSpPr>
          <p:spPr bwMode="auto">
            <a:xfrm>
              <a:off x="2427859" y="3243064"/>
              <a:ext cx="1587500" cy="928687"/>
            </a:xfrm>
            <a:custGeom>
              <a:avLst/>
              <a:gdLst>
                <a:gd name="T0" fmla="*/ 3183 w 524"/>
                <a:gd name="T1" fmla="*/ 942 h 306"/>
                <a:gd name="T2" fmla="*/ 3143 w 524"/>
                <a:gd name="T3" fmla="*/ 895 h 306"/>
                <a:gd name="T4" fmla="*/ 3099 w 524"/>
                <a:gd name="T5" fmla="*/ 845 h 306"/>
                <a:gd name="T6" fmla="*/ 3059 w 524"/>
                <a:gd name="T7" fmla="*/ 790 h 306"/>
                <a:gd name="T8" fmla="*/ 3015 w 524"/>
                <a:gd name="T9" fmla="*/ 742 h 306"/>
                <a:gd name="T10" fmla="*/ 2968 w 524"/>
                <a:gd name="T11" fmla="*/ 690 h 306"/>
                <a:gd name="T12" fmla="*/ 2922 w 524"/>
                <a:gd name="T13" fmla="*/ 642 h 306"/>
                <a:gd name="T14" fmla="*/ 2870 w 524"/>
                <a:gd name="T15" fmla="*/ 593 h 306"/>
                <a:gd name="T16" fmla="*/ 2823 w 524"/>
                <a:gd name="T17" fmla="*/ 553 h 306"/>
                <a:gd name="T18" fmla="*/ 2771 w 524"/>
                <a:gd name="T19" fmla="*/ 512 h 306"/>
                <a:gd name="T20" fmla="*/ 2718 w 524"/>
                <a:gd name="T21" fmla="*/ 468 h 306"/>
                <a:gd name="T22" fmla="*/ 2662 w 524"/>
                <a:gd name="T23" fmla="*/ 428 h 306"/>
                <a:gd name="T24" fmla="*/ 2607 w 524"/>
                <a:gd name="T25" fmla="*/ 384 h 306"/>
                <a:gd name="T26" fmla="*/ 2550 w 524"/>
                <a:gd name="T27" fmla="*/ 352 h 306"/>
                <a:gd name="T28" fmla="*/ 2494 w 524"/>
                <a:gd name="T29" fmla="*/ 314 h 306"/>
                <a:gd name="T30" fmla="*/ 2441 w 524"/>
                <a:gd name="T31" fmla="*/ 277 h 306"/>
                <a:gd name="T32" fmla="*/ 2378 w 524"/>
                <a:gd name="T33" fmla="*/ 252 h 306"/>
                <a:gd name="T34" fmla="*/ 2321 w 524"/>
                <a:gd name="T35" fmla="*/ 224 h 306"/>
                <a:gd name="T36" fmla="*/ 2258 w 524"/>
                <a:gd name="T37" fmla="*/ 189 h 306"/>
                <a:gd name="T38" fmla="*/ 2197 w 524"/>
                <a:gd name="T39" fmla="*/ 168 h 306"/>
                <a:gd name="T40" fmla="*/ 2134 w 524"/>
                <a:gd name="T41" fmla="*/ 140 h 306"/>
                <a:gd name="T42" fmla="*/ 2073 w 524"/>
                <a:gd name="T43" fmla="*/ 120 h 306"/>
                <a:gd name="T44" fmla="*/ 2010 w 524"/>
                <a:gd name="T45" fmla="*/ 99 h 306"/>
                <a:gd name="T46" fmla="*/ 1945 w 524"/>
                <a:gd name="T47" fmla="*/ 76 h 306"/>
                <a:gd name="T48" fmla="*/ 1876 w 524"/>
                <a:gd name="T49" fmla="*/ 63 h 306"/>
                <a:gd name="T50" fmla="*/ 1813 w 524"/>
                <a:gd name="T51" fmla="*/ 48 h 306"/>
                <a:gd name="T52" fmla="*/ 1744 w 524"/>
                <a:gd name="T53" fmla="*/ 36 h 306"/>
                <a:gd name="T54" fmla="*/ 1683 w 524"/>
                <a:gd name="T55" fmla="*/ 21 h 306"/>
                <a:gd name="T56" fmla="*/ 1613 w 524"/>
                <a:gd name="T57" fmla="*/ 15 h 306"/>
                <a:gd name="T58" fmla="*/ 1552 w 524"/>
                <a:gd name="T59" fmla="*/ 8 h 306"/>
                <a:gd name="T60" fmla="*/ 1479 w 524"/>
                <a:gd name="T61" fmla="*/ 0 h 306"/>
                <a:gd name="T62" fmla="*/ 1410 w 524"/>
                <a:gd name="T63" fmla="*/ 0 h 306"/>
                <a:gd name="T64" fmla="*/ 1239 w 524"/>
                <a:gd name="T65" fmla="*/ 0 h 306"/>
                <a:gd name="T66" fmla="*/ 1126 w 524"/>
                <a:gd name="T67" fmla="*/ 8 h 306"/>
                <a:gd name="T68" fmla="*/ 1023 w 524"/>
                <a:gd name="T69" fmla="*/ 21 h 306"/>
                <a:gd name="T70" fmla="*/ 918 w 524"/>
                <a:gd name="T71" fmla="*/ 40 h 306"/>
                <a:gd name="T72" fmla="*/ 805 w 524"/>
                <a:gd name="T73" fmla="*/ 63 h 306"/>
                <a:gd name="T74" fmla="*/ 666 w 524"/>
                <a:gd name="T75" fmla="*/ 105 h 306"/>
                <a:gd name="T76" fmla="*/ 582 w 524"/>
                <a:gd name="T77" fmla="*/ 132 h 306"/>
                <a:gd name="T78" fmla="*/ 0 w 524"/>
                <a:gd name="T79" fmla="*/ 428 h 306"/>
                <a:gd name="T80" fmla="*/ 634 w 524"/>
                <a:gd name="T81" fmla="*/ 1195 h 306"/>
                <a:gd name="T82" fmla="*/ 1340 w 524"/>
                <a:gd name="T83" fmla="*/ 990 h 306"/>
                <a:gd name="T84" fmla="*/ 1945 w 524"/>
                <a:gd name="T85" fmla="*/ 1893 h 306"/>
                <a:gd name="T86" fmla="*/ 3427 w 524"/>
                <a:gd name="T87" fmla="*/ 2137 h 306"/>
                <a:gd name="T88" fmla="*/ 3641 w 524"/>
                <a:gd name="T89" fmla="*/ 593 h 30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24"/>
                <a:gd name="T136" fmla="*/ 0 h 306"/>
                <a:gd name="T137" fmla="*/ 524 w 524"/>
                <a:gd name="T138" fmla="*/ 306 h 30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24" h="306">
                  <a:moveTo>
                    <a:pt x="524" y="85"/>
                  </a:moveTo>
                  <a:cubicBezTo>
                    <a:pt x="458" y="135"/>
                    <a:pt x="458" y="135"/>
                    <a:pt x="458" y="135"/>
                  </a:cubicBezTo>
                  <a:cubicBezTo>
                    <a:pt x="457" y="134"/>
                    <a:pt x="457" y="134"/>
                    <a:pt x="456" y="133"/>
                  </a:cubicBezTo>
                  <a:cubicBezTo>
                    <a:pt x="455" y="132"/>
                    <a:pt x="454" y="130"/>
                    <a:pt x="452" y="128"/>
                  </a:cubicBezTo>
                  <a:cubicBezTo>
                    <a:pt x="452" y="127"/>
                    <a:pt x="451" y="126"/>
                    <a:pt x="450" y="125"/>
                  </a:cubicBezTo>
                  <a:cubicBezTo>
                    <a:pt x="449" y="124"/>
                    <a:pt x="448" y="122"/>
                    <a:pt x="446" y="121"/>
                  </a:cubicBezTo>
                  <a:cubicBezTo>
                    <a:pt x="446" y="119"/>
                    <a:pt x="445" y="118"/>
                    <a:pt x="444" y="117"/>
                  </a:cubicBezTo>
                  <a:cubicBezTo>
                    <a:pt x="443" y="116"/>
                    <a:pt x="441" y="114"/>
                    <a:pt x="440" y="113"/>
                  </a:cubicBezTo>
                  <a:cubicBezTo>
                    <a:pt x="439" y="112"/>
                    <a:pt x="438" y="111"/>
                    <a:pt x="437" y="110"/>
                  </a:cubicBezTo>
                  <a:cubicBezTo>
                    <a:pt x="436" y="108"/>
                    <a:pt x="435" y="107"/>
                    <a:pt x="434" y="106"/>
                  </a:cubicBezTo>
                  <a:cubicBezTo>
                    <a:pt x="433" y="105"/>
                    <a:pt x="431" y="103"/>
                    <a:pt x="430" y="102"/>
                  </a:cubicBezTo>
                  <a:cubicBezTo>
                    <a:pt x="429" y="101"/>
                    <a:pt x="428" y="100"/>
                    <a:pt x="427" y="99"/>
                  </a:cubicBezTo>
                  <a:cubicBezTo>
                    <a:pt x="426" y="98"/>
                    <a:pt x="425" y="96"/>
                    <a:pt x="423" y="95"/>
                  </a:cubicBezTo>
                  <a:cubicBezTo>
                    <a:pt x="422" y="94"/>
                    <a:pt x="421" y="93"/>
                    <a:pt x="420" y="92"/>
                  </a:cubicBezTo>
                  <a:cubicBezTo>
                    <a:pt x="419" y="91"/>
                    <a:pt x="418" y="89"/>
                    <a:pt x="416" y="88"/>
                  </a:cubicBezTo>
                  <a:cubicBezTo>
                    <a:pt x="415" y="87"/>
                    <a:pt x="414" y="86"/>
                    <a:pt x="413" y="85"/>
                  </a:cubicBezTo>
                  <a:cubicBezTo>
                    <a:pt x="412" y="84"/>
                    <a:pt x="410" y="83"/>
                    <a:pt x="409" y="82"/>
                  </a:cubicBezTo>
                  <a:cubicBezTo>
                    <a:pt x="408" y="81"/>
                    <a:pt x="407" y="80"/>
                    <a:pt x="406" y="79"/>
                  </a:cubicBezTo>
                  <a:cubicBezTo>
                    <a:pt x="405" y="78"/>
                    <a:pt x="403" y="76"/>
                    <a:pt x="402" y="75"/>
                  </a:cubicBezTo>
                  <a:cubicBezTo>
                    <a:pt x="401" y="74"/>
                    <a:pt x="400" y="74"/>
                    <a:pt x="399" y="73"/>
                  </a:cubicBezTo>
                  <a:cubicBezTo>
                    <a:pt x="397" y="72"/>
                    <a:pt x="396" y="70"/>
                    <a:pt x="394" y="69"/>
                  </a:cubicBezTo>
                  <a:cubicBezTo>
                    <a:pt x="393" y="68"/>
                    <a:pt x="392" y="68"/>
                    <a:pt x="391" y="67"/>
                  </a:cubicBezTo>
                  <a:cubicBezTo>
                    <a:pt x="389" y="66"/>
                    <a:pt x="388" y="64"/>
                    <a:pt x="386" y="63"/>
                  </a:cubicBezTo>
                  <a:cubicBezTo>
                    <a:pt x="385" y="63"/>
                    <a:pt x="384" y="62"/>
                    <a:pt x="383" y="61"/>
                  </a:cubicBezTo>
                  <a:cubicBezTo>
                    <a:pt x="382" y="60"/>
                    <a:pt x="380" y="59"/>
                    <a:pt x="378" y="58"/>
                  </a:cubicBezTo>
                  <a:cubicBezTo>
                    <a:pt x="377" y="57"/>
                    <a:pt x="376" y="56"/>
                    <a:pt x="375" y="55"/>
                  </a:cubicBezTo>
                  <a:cubicBezTo>
                    <a:pt x="374" y="54"/>
                    <a:pt x="372" y="53"/>
                    <a:pt x="370" y="52"/>
                  </a:cubicBezTo>
                  <a:cubicBezTo>
                    <a:pt x="369" y="52"/>
                    <a:pt x="368" y="51"/>
                    <a:pt x="367" y="50"/>
                  </a:cubicBezTo>
                  <a:cubicBezTo>
                    <a:pt x="366" y="49"/>
                    <a:pt x="364" y="48"/>
                    <a:pt x="362" y="47"/>
                  </a:cubicBezTo>
                  <a:cubicBezTo>
                    <a:pt x="361" y="46"/>
                    <a:pt x="360" y="46"/>
                    <a:pt x="359" y="45"/>
                  </a:cubicBezTo>
                  <a:cubicBezTo>
                    <a:pt x="357" y="44"/>
                    <a:pt x="356" y="43"/>
                    <a:pt x="354" y="42"/>
                  </a:cubicBezTo>
                  <a:cubicBezTo>
                    <a:pt x="353" y="42"/>
                    <a:pt x="352" y="41"/>
                    <a:pt x="351" y="40"/>
                  </a:cubicBezTo>
                  <a:cubicBezTo>
                    <a:pt x="349" y="39"/>
                    <a:pt x="347" y="39"/>
                    <a:pt x="346" y="38"/>
                  </a:cubicBezTo>
                  <a:cubicBezTo>
                    <a:pt x="345" y="37"/>
                    <a:pt x="343" y="36"/>
                    <a:pt x="342" y="36"/>
                  </a:cubicBezTo>
                  <a:cubicBezTo>
                    <a:pt x="341" y="35"/>
                    <a:pt x="339" y="34"/>
                    <a:pt x="337" y="33"/>
                  </a:cubicBezTo>
                  <a:cubicBezTo>
                    <a:pt x="336" y="33"/>
                    <a:pt x="335" y="32"/>
                    <a:pt x="334" y="32"/>
                  </a:cubicBezTo>
                  <a:cubicBezTo>
                    <a:pt x="332" y="31"/>
                    <a:pt x="330" y="30"/>
                    <a:pt x="329" y="29"/>
                  </a:cubicBezTo>
                  <a:cubicBezTo>
                    <a:pt x="327" y="29"/>
                    <a:pt x="326" y="28"/>
                    <a:pt x="325" y="27"/>
                  </a:cubicBezTo>
                  <a:cubicBezTo>
                    <a:pt x="323" y="27"/>
                    <a:pt x="322" y="26"/>
                    <a:pt x="320" y="25"/>
                  </a:cubicBezTo>
                  <a:cubicBezTo>
                    <a:pt x="319" y="25"/>
                    <a:pt x="317" y="24"/>
                    <a:pt x="316" y="24"/>
                  </a:cubicBezTo>
                  <a:cubicBezTo>
                    <a:pt x="314" y="23"/>
                    <a:pt x="313" y="22"/>
                    <a:pt x="311" y="22"/>
                  </a:cubicBezTo>
                  <a:cubicBezTo>
                    <a:pt x="310" y="21"/>
                    <a:pt x="308" y="21"/>
                    <a:pt x="307" y="20"/>
                  </a:cubicBezTo>
                  <a:cubicBezTo>
                    <a:pt x="305" y="20"/>
                    <a:pt x="304" y="19"/>
                    <a:pt x="302" y="18"/>
                  </a:cubicBezTo>
                  <a:cubicBezTo>
                    <a:pt x="301" y="18"/>
                    <a:pt x="299" y="17"/>
                    <a:pt x="298" y="17"/>
                  </a:cubicBezTo>
                  <a:cubicBezTo>
                    <a:pt x="296" y="16"/>
                    <a:pt x="295" y="16"/>
                    <a:pt x="293" y="15"/>
                  </a:cubicBezTo>
                  <a:cubicBezTo>
                    <a:pt x="292" y="15"/>
                    <a:pt x="290" y="14"/>
                    <a:pt x="289" y="14"/>
                  </a:cubicBezTo>
                  <a:cubicBezTo>
                    <a:pt x="287" y="14"/>
                    <a:pt x="286" y="13"/>
                    <a:pt x="284" y="13"/>
                  </a:cubicBezTo>
                  <a:cubicBezTo>
                    <a:pt x="283" y="12"/>
                    <a:pt x="281" y="12"/>
                    <a:pt x="280" y="11"/>
                  </a:cubicBezTo>
                  <a:cubicBezTo>
                    <a:pt x="278" y="11"/>
                    <a:pt x="277" y="10"/>
                    <a:pt x="275" y="10"/>
                  </a:cubicBezTo>
                  <a:cubicBezTo>
                    <a:pt x="273" y="10"/>
                    <a:pt x="272" y="9"/>
                    <a:pt x="270" y="9"/>
                  </a:cubicBezTo>
                  <a:cubicBezTo>
                    <a:pt x="269" y="8"/>
                    <a:pt x="267" y="8"/>
                    <a:pt x="266" y="8"/>
                  </a:cubicBezTo>
                  <a:cubicBezTo>
                    <a:pt x="264" y="7"/>
                    <a:pt x="263" y="7"/>
                    <a:pt x="261" y="7"/>
                  </a:cubicBezTo>
                  <a:cubicBezTo>
                    <a:pt x="259" y="6"/>
                    <a:pt x="258" y="6"/>
                    <a:pt x="256" y="6"/>
                  </a:cubicBezTo>
                  <a:cubicBezTo>
                    <a:pt x="255" y="5"/>
                    <a:pt x="253" y="5"/>
                    <a:pt x="251" y="5"/>
                  </a:cubicBezTo>
                  <a:cubicBezTo>
                    <a:pt x="250" y="5"/>
                    <a:pt x="248" y="4"/>
                    <a:pt x="247" y="4"/>
                  </a:cubicBezTo>
                  <a:cubicBezTo>
                    <a:pt x="245" y="4"/>
                    <a:pt x="244" y="3"/>
                    <a:pt x="242" y="3"/>
                  </a:cubicBezTo>
                  <a:cubicBezTo>
                    <a:pt x="240" y="3"/>
                    <a:pt x="239" y="3"/>
                    <a:pt x="237" y="3"/>
                  </a:cubicBezTo>
                  <a:cubicBezTo>
                    <a:pt x="236" y="2"/>
                    <a:pt x="234" y="2"/>
                    <a:pt x="232" y="2"/>
                  </a:cubicBezTo>
                  <a:cubicBezTo>
                    <a:pt x="231" y="2"/>
                    <a:pt x="229" y="2"/>
                    <a:pt x="227" y="1"/>
                  </a:cubicBezTo>
                  <a:cubicBezTo>
                    <a:pt x="226" y="1"/>
                    <a:pt x="224" y="1"/>
                    <a:pt x="223" y="1"/>
                  </a:cubicBezTo>
                  <a:cubicBezTo>
                    <a:pt x="221" y="1"/>
                    <a:pt x="219" y="1"/>
                    <a:pt x="217" y="0"/>
                  </a:cubicBezTo>
                  <a:cubicBezTo>
                    <a:pt x="216" y="0"/>
                    <a:pt x="214" y="0"/>
                    <a:pt x="213" y="0"/>
                  </a:cubicBezTo>
                  <a:cubicBezTo>
                    <a:pt x="211" y="0"/>
                    <a:pt x="209" y="0"/>
                    <a:pt x="207" y="0"/>
                  </a:cubicBezTo>
                  <a:cubicBezTo>
                    <a:pt x="206" y="0"/>
                    <a:pt x="204" y="0"/>
                    <a:pt x="203" y="0"/>
                  </a:cubicBezTo>
                  <a:cubicBezTo>
                    <a:pt x="200" y="0"/>
                    <a:pt x="197" y="0"/>
                    <a:pt x="193" y="0"/>
                  </a:cubicBezTo>
                  <a:cubicBezTo>
                    <a:pt x="188" y="0"/>
                    <a:pt x="183" y="0"/>
                    <a:pt x="178" y="0"/>
                  </a:cubicBezTo>
                  <a:cubicBezTo>
                    <a:pt x="176" y="0"/>
                    <a:pt x="174" y="0"/>
                    <a:pt x="173" y="0"/>
                  </a:cubicBezTo>
                  <a:cubicBezTo>
                    <a:pt x="169" y="1"/>
                    <a:pt x="166" y="1"/>
                    <a:pt x="162" y="1"/>
                  </a:cubicBezTo>
                  <a:cubicBezTo>
                    <a:pt x="160" y="1"/>
                    <a:pt x="158" y="2"/>
                    <a:pt x="156" y="2"/>
                  </a:cubicBezTo>
                  <a:cubicBezTo>
                    <a:pt x="153" y="2"/>
                    <a:pt x="150" y="3"/>
                    <a:pt x="147" y="3"/>
                  </a:cubicBezTo>
                  <a:cubicBezTo>
                    <a:pt x="145" y="3"/>
                    <a:pt x="142" y="4"/>
                    <a:pt x="140" y="4"/>
                  </a:cubicBezTo>
                  <a:cubicBezTo>
                    <a:pt x="137" y="5"/>
                    <a:pt x="134" y="5"/>
                    <a:pt x="132" y="6"/>
                  </a:cubicBezTo>
                  <a:cubicBezTo>
                    <a:pt x="129" y="6"/>
                    <a:pt x="127" y="7"/>
                    <a:pt x="125" y="7"/>
                  </a:cubicBezTo>
                  <a:cubicBezTo>
                    <a:pt x="122" y="8"/>
                    <a:pt x="119" y="8"/>
                    <a:pt x="116" y="9"/>
                  </a:cubicBezTo>
                  <a:cubicBezTo>
                    <a:pt x="111" y="10"/>
                    <a:pt x="107" y="12"/>
                    <a:pt x="102" y="13"/>
                  </a:cubicBezTo>
                  <a:cubicBezTo>
                    <a:pt x="100" y="13"/>
                    <a:pt x="98" y="14"/>
                    <a:pt x="96" y="15"/>
                  </a:cubicBezTo>
                  <a:cubicBezTo>
                    <a:pt x="93" y="16"/>
                    <a:pt x="90" y="17"/>
                    <a:pt x="87" y="18"/>
                  </a:cubicBezTo>
                  <a:cubicBezTo>
                    <a:pt x="86" y="18"/>
                    <a:pt x="85" y="18"/>
                    <a:pt x="84" y="19"/>
                  </a:cubicBezTo>
                  <a:cubicBezTo>
                    <a:pt x="84" y="19"/>
                    <a:pt x="84" y="19"/>
                    <a:pt x="84" y="19"/>
                  </a:cubicBezTo>
                  <a:cubicBezTo>
                    <a:pt x="54" y="30"/>
                    <a:pt x="26" y="42"/>
                    <a:pt x="0" y="61"/>
                  </a:cubicBezTo>
                  <a:cubicBezTo>
                    <a:pt x="75" y="53"/>
                    <a:pt x="75" y="53"/>
                    <a:pt x="75" y="53"/>
                  </a:cubicBezTo>
                  <a:cubicBezTo>
                    <a:pt x="91" y="171"/>
                    <a:pt x="91" y="171"/>
                    <a:pt x="91" y="171"/>
                  </a:cubicBezTo>
                  <a:cubicBezTo>
                    <a:pt x="103" y="163"/>
                    <a:pt x="130" y="153"/>
                    <a:pt x="130" y="153"/>
                  </a:cubicBezTo>
                  <a:cubicBezTo>
                    <a:pt x="150" y="146"/>
                    <a:pt x="172" y="142"/>
                    <a:pt x="193" y="142"/>
                  </a:cubicBezTo>
                  <a:cubicBezTo>
                    <a:pt x="253" y="142"/>
                    <a:pt x="310" y="171"/>
                    <a:pt x="346" y="220"/>
                  </a:cubicBezTo>
                  <a:cubicBezTo>
                    <a:pt x="280" y="271"/>
                    <a:pt x="280" y="271"/>
                    <a:pt x="280" y="271"/>
                  </a:cubicBezTo>
                  <a:cubicBezTo>
                    <a:pt x="381" y="288"/>
                    <a:pt x="381" y="288"/>
                    <a:pt x="381" y="288"/>
                  </a:cubicBezTo>
                  <a:cubicBezTo>
                    <a:pt x="493" y="306"/>
                    <a:pt x="493" y="306"/>
                    <a:pt x="493" y="306"/>
                  </a:cubicBezTo>
                  <a:cubicBezTo>
                    <a:pt x="505" y="227"/>
                    <a:pt x="505" y="227"/>
                    <a:pt x="505" y="227"/>
                  </a:cubicBezTo>
                  <a:lnTo>
                    <a:pt x="524" y="85"/>
                  </a:lnTo>
                  <a:close/>
                </a:path>
              </a:pathLst>
            </a:custGeom>
            <a:solidFill>
              <a:schemeClr val="accent3"/>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69" name="Freeform 20"/>
            <p:cNvSpPr>
              <a:spLocks noEditPoints="1"/>
            </p:cNvSpPr>
            <p:nvPr/>
          </p:nvSpPr>
          <p:spPr bwMode="auto">
            <a:xfrm>
              <a:off x="810196" y="2069902"/>
              <a:ext cx="4389438" cy="4392612"/>
            </a:xfrm>
            <a:custGeom>
              <a:avLst/>
              <a:gdLst>
                <a:gd name="T0" fmla="*/ 5036 w 1449"/>
                <a:gd name="T1" fmla="*/ 0 h 1448"/>
                <a:gd name="T2" fmla="*/ 0 w 1449"/>
                <a:gd name="T3" fmla="*/ 5054 h 1448"/>
                <a:gd name="T4" fmla="*/ 5036 w 1449"/>
                <a:gd name="T5" fmla="*/ 10103 h 1448"/>
                <a:gd name="T6" fmla="*/ 10068 w 1449"/>
                <a:gd name="T7" fmla="*/ 5054 h 1448"/>
                <a:gd name="T8" fmla="*/ 5036 w 1449"/>
                <a:gd name="T9" fmla="*/ 0 h 1448"/>
                <a:gd name="T10" fmla="*/ 5036 w 1449"/>
                <a:gd name="T11" fmla="*/ 9400 h 1448"/>
                <a:gd name="T12" fmla="*/ 710 w 1449"/>
                <a:gd name="T13" fmla="*/ 5054 h 1448"/>
                <a:gd name="T14" fmla="*/ 5036 w 1449"/>
                <a:gd name="T15" fmla="*/ 713 h 1448"/>
                <a:gd name="T16" fmla="*/ 9366 w 1449"/>
                <a:gd name="T17" fmla="*/ 5054 h 1448"/>
                <a:gd name="T18" fmla="*/ 5036 w 1449"/>
                <a:gd name="T19" fmla="*/ 9400 h 14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9"/>
                <a:gd name="T31" fmla="*/ 0 h 1448"/>
                <a:gd name="T32" fmla="*/ 1449 w 1449"/>
                <a:gd name="T33" fmla="*/ 1448 h 14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9" h="1448">
                  <a:moveTo>
                    <a:pt x="725" y="0"/>
                  </a:moveTo>
                  <a:cubicBezTo>
                    <a:pt x="324" y="0"/>
                    <a:pt x="0" y="324"/>
                    <a:pt x="0" y="724"/>
                  </a:cubicBezTo>
                  <a:cubicBezTo>
                    <a:pt x="0" y="1124"/>
                    <a:pt x="324" y="1448"/>
                    <a:pt x="725" y="1448"/>
                  </a:cubicBezTo>
                  <a:cubicBezTo>
                    <a:pt x="1125" y="1448"/>
                    <a:pt x="1449" y="1124"/>
                    <a:pt x="1449" y="724"/>
                  </a:cubicBezTo>
                  <a:cubicBezTo>
                    <a:pt x="1449" y="324"/>
                    <a:pt x="1125" y="0"/>
                    <a:pt x="725" y="0"/>
                  </a:cubicBezTo>
                  <a:close/>
                  <a:moveTo>
                    <a:pt x="725" y="1347"/>
                  </a:moveTo>
                  <a:cubicBezTo>
                    <a:pt x="381" y="1347"/>
                    <a:pt x="102" y="1068"/>
                    <a:pt x="102" y="724"/>
                  </a:cubicBezTo>
                  <a:cubicBezTo>
                    <a:pt x="102" y="381"/>
                    <a:pt x="381" y="102"/>
                    <a:pt x="725" y="102"/>
                  </a:cubicBezTo>
                  <a:cubicBezTo>
                    <a:pt x="1069" y="102"/>
                    <a:pt x="1348" y="381"/>
                    <a:pt x="1348" y="724"/>
                  </a:cubicBezTo>
                  <a:cubicBezTo>
                    <a:pt x="1348" y="1068"/>
                    <a:pt x="1069" y="1347"/>
                    <a:pt x="725" y="1347"/>
                  </a:cubicBezTo>
                  <a:close/>
                </a:path>
              </a:pathLst>
            </a:custGeom>
            <a:solidFill>
              <a:schemeClr val="accent4"/>
            </a:solidFill>
            <a:ln w="19050">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2" name="TextBox 41"/>
            <p:cNvSpPr txBox="1"/>
            <p:nvPr/>
          </p:nvSpPr>
          <p:spPr>
            <a:xfrm>
              <a:off x="2029801" y="2320371"/>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smtClean="0">
                  <a:solidFill>
                    <a:schemeClr val="bg2"/>
                  </a:solidFill>
                  <a:latin typeface="Georgia" pitchFamily="18" charset="0"/>
                </a:rPr>
                <a:t>Text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p>
          </p:txBody>
        </p:sp>
        <p:sp>
          <p:nvSpPr>
            <p:cNvPr id="43" name="TextBox 42"/>
            <p:cNvSpPr txBox="1"/>
            <p:nvPr/>
          </p:nvSpPr>
          <p:spPr>
            <a:xfrm rot="1392273">
              <a:off x="2391164" y="3557207"/>
              <a:ext cx="1319108" cy="1267075"/>
            </a:xfrm>
            <a:prstGeom prst="rect">
              <a:avLst/>
            </a:prstGeom>
            <a:noFill/>
          </p:spPr>
          <p:txBody>
            <a:bodyPr wrap="square" lIns="0" tIns="0" rIns="0" bIns="0" rtlCol="0" anchor="ctr">
              <a:prstTxWarp prst="textArchUp">
                <a:avLst/>
              </a:prstTxWarp>
              <a:noAutofit/>
            </a:bodyPr>
            <a:lstStyle/>
            <a:p>
              <a:pPr algn="ctr">
                <a:spcAft>
                  <a:spcPts val="900"/>
                </a:spcAft>
              </a:pPr>
              <a:r>
                <a:rPr lang="en-GB" sz="1400" smtClean="0">
                  <a:solidFill>
                    <a:schemeClr val="bg2"/>
                  </a:solidFill>
                  <a:latin typeface="Georgia" pitchFamily="18" charset="0"/>
                </a:rPr>
                <a:t>Text text </a:t>
              </a:r>
            </a:p>
          </p:txBody>
        </p:sp>
        <p:sp>
          <p:nvSpPr>
            <p:cNvPr id="44" name="TextBox 43"/>
            <p:cNvSpPr txBox="1"/>
            <p:nvPr/>
          </p:nvSpPr>
          <p:spPr>
            <a:xfrm rot="15960103">
              <a:off x="2284111" y="3676963"/>
              <a:ext cx="1180821"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smtClean="0">
                  <a:solidFill>
                    <a:schemeClr val="bg2"/>
                  </a:solidFill>
                  <a:latin typeface="Georgia" pitchFamily="18" charset="0"/>
                </a:rPr>
                <a:t>Text text </a:t>
              </a:r>
            </a:p>
          </p:txBody>
        </p:sp>
        <p:sp>
          <p:nvSpPr>
            <p:cNvPr id="45" name="TextBox 44"/>
            <p:cNvSpPr txBox="1"/>
            <p:nvPr/>
          </p:nvSpPr>
          <p:spPr>
            <a:xfrm rot="18581626">
              <a:off x="2546603" y="3926888"/>
              <a:ext cx="1349010"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smtClean="0">
                  <a:solidFill>
                    <a:schemeClr val="bg2"/>
                  </a:solidFill>
                  <a:latin typeface="Georgia" pitchFamily="18" charset="0"/>
                </a:rPr>
                <a:t>Text </a:t>
              </a:r>
              <a:r>
                <a:rPr lang="en-GB" sz="1400" err="1" smtClean="0">
                  <a:solidFill>
                    <a:schemeClr val="bg2"/>
                  </a:solidFill>
                  <a:latin typeface="Georgia" pitchFamily="18" charset="0"/>
                </a:rPr>
                <a:t>text</a:t>
              </a:r>
              <a:r>
                <a:rPr lang="en-GB" sz="1400" smtClean="0">
                  <a:solidFill>
                    <a:schemeClr val="bg2"/>
                  </a:solidFill>
                  <a:latin typeface="Georgia" pitchFamily="18" charset="0"/>
                </a:rPr>
                <a:t> text </a:t>
              </a:r>
            </a:p>
          </p:txBody>
        </p:sp>
      </p:grpSp>
      <p:grpSp>
        <p:nvGrpSpPr>
          <p:cNvPr id="50" name="Group 49"/>
          <p:cNvGrpSpPr/>
          <p:nvPr/>
        </p:nvGrpSpPr>
        <p:grpSpPr>
          <a:xfrm>
            <a:off x="5688584" y="2052439"/>
            <a:ext cx="4337050" cy="4429125"/>
            <a:chOff x="5688584" y="2052439"/>
            <a:chExt cx="4337050" cy="4429125"/>
          </a:xfrm>
        </p:grpSpPr>
        <p:sp>
          <p:nvSpPr>
            <p:cNvPr id="70" name="Oval 224"/>
            <p:cNvSpPr>
              <a:spLocks noChangeArrowheads="1"/>
            </p:cNvSpPr>
            <p:nvPr/>
          </p:nvSpPr>
          <p:spPr bwMode="auto">
            <a:xfrm>
              <a:off x="5688584" y="2052439"/>
              <a:ext cx="4337050" cy="4429125"/>
            </a:xfrm>
            <a:prstGeom prst="ellipse">
              <a:avLst/>
            </a:prstGeom>
            <a:solidFill>
              <a:schemeClr val="accent1"/>
            </a:solidFill>
            <a:ln w="19050">
              <a:solidFill>
                <a:srgbClr val="FFFFFF"/>
              </a:solidFill>
              <a:round/>
              <a:headEnd/>
              <a:tailEnd/>
            </a:ln>
          </p:spPr>
          <p:txBody>
            <a:bodyPr wrap="none"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1" i="0" u="none" strike="noStrike" kern="0" cap="none" spc="0" normalizeH="0" baseline="0" noProof="0" smtClean="0">
                <a:ln>
                  <a:noFill/>
                </a:ln>
                <a:solidFill>
                  <a:srgbClr val="001C43"/>
                </a:solidFill>
                <a:effectLst/>
                <a:uLnTx/>
                <a:uFillTx/>
                <a:cs typeface="Arial" charset="0"/>
              </a:endParaRPr>
            </a:p>
          </p:txBody>
        </p:sp>
        <p:sp>
          <p:nvSpPr>
            <p:cNvPr id="72" name="Oval 225"/>
            <p:cNvSpPr>
              <a:spLocks noChangeArrowheads="1"/>
            </p:cNvSpPr>
            <p:nvPr/>
          </p:nvSpPr>
          <p:spPr bwMode="auto">
            <a:xfrm>
              <a:off x="6053709" y="2425502"/>
              <a:ext cx="3605213" cy="3678238"/>
            </a:xfrm>
            <a:prstGeom prst="ellipse">
              <a:avLst/>
            </a:prstGeom>
            <a:solidFill>
              <a:schemeClr val="accent5"/>
            </a:solidFill>
            <a:ln w="19050">
              <a:solidFill>
                <a:srgbClr val="FFFFFF"/>
              </a:solidFill>
              <a:round/>
              <a:headEnd/>
              <a:tailEnd/>
            </a:ln>
          </p:spPr>
          <p:txBody>
            <a:bodyPr wrap="none"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1" i="0" u="none" strike="noStrike" kern="0" cap="none" spc="0" normalizeH="0" baseline="0" noProof="0" smtClean="0">
                <a:ln>
                  <a:noFill/>
                </a:ln>
                <a:solidFill>
                  <a:srgbClr val="001C43"/>
                </a:solidFill>
                <a:effectLst/>
                <a:uLnTx/>
                <a:uFillTx/>
                <a:cs typeface="Arial" charset="0"/>
              </a:endParaRPr>
            </a:p>
          </p:txBody>
        </p:sp>
        <p:sp>
          <p:nvSpPr>
            <p:cNvPr id="73" name="AutoShape 227"/>
            <p:cNvSpPr>
              <a:spLocks noChangeArrowheads="1"/>
            </p:cNvSpPr>
            <p:nvPr/>
          </p:nvSpPr>
          <p:spPr bwMode="auto">
            <a:xfrm rot="2491486">
              <a:off x="5753671" y="5425877"/>
              <a:ext cx="882650" cy="376238"/>
            </a:xfrm>
            <a:prstGeom prst="triangle">
              <a:avLst>
                <a:gd name="adj" fmla="val 50000"/>
              </a:avLst>
            </a:prstGeom>
            <a:solidFill>
              <a:schemeClr val="accent3"/>
            </a:solidFill>
            <a:ln w="19050">
              <a:solidFill>
                <a:srgbClr val="FFFFFF"/>
              </a:solidFill>
              <a:miter lim="800000"/>
              <a:headEnd/>
              <a:tailEnd/>
            </a:ln>
          </p:spPr>
          <p:txBody>
            <a:bodyPr wrap="none" lIns="0" tIns="0" rIns="0" bIns="0" anchor="ctr"/>
            <a:lstStyle/>
            <a:p>
              <a:pPr marL="0" marR="0" lvl="0" indent="0" algn="ctr" defTabSz="995363" eaLnBrk="1" fontAlgn="auto" latinLnBrk="0" hangingPunct="1">
                <a:lnSpc>
                  <a:spcPct val="100000"/>
                </a:lnSpc>
                <a:spcBef>
                  <a:spcPts val="0"/>
                </a:spcBef>
                <a:spcAft>
                  <a:spcPts val="0"/>
                </a:spcAft>
                <a:buClrTx/>
                <a:buSzTx/>
                <a:buFontTx/>
                <a:buNone/>
                <a:tabLst/>
                <a:defRPr/>
              </a:pPr>
              <a:endParaRPr kumimoji="0" lang="en-US" sz="1100" b="0" i="0" u="none" strike="noStrike" kern="0" cap="none" spc="0" normalizeH="0" baseline="0" noProof="0" smtClean="0">
                <a:ln>
                  <a:noFill/>
                </a:ln>
                <a:solidFill>
                  <a:srgbClr val="001C43"/>
                </a:solidFill>
                <a:effectLst/>
                <a:uLnTx/>
                <a:uFillTx/>
                <a:latin typeface="Univers 45 Light" pitchFamily="2" charset="0"/>
                <a:cs typeface="Arial" charset="0"/>
              </a:endParaRPr>
            </a:p>
          </p:txBody>
        </p:sp>
        <p:sp>
          <p:nvSpPr>
            <p:cNvPr id="74" name="AutoShape 230"/>
            <p:cNvSpPr>
              <a:spLocks noChangeArrowheads="1"/>
            </p:cNvSpPr>
            <p:nvPr/>
          </p:nvSpPr>
          <p:spPr bwMode="auto">
            <a:xfrm rot="7891486">
              <a:off x="5898134" y="2495352"/>
              <a:ext cx="900113" cy="368300"/>
            </a:xfrm>
            <a:prstGeom prst="triangle">
              <a:avLst>
                <a:gd name="adj" fmla="val 50000"/>
              </a:avLst>
            </a:prstGeom>
            <a:solidFill>
              <a:schemeClr val="accent3"/>
            </a:solidFill>
            <a:ln w="19050">
              <a:solidFill>
                <a:srgbClr val="FFFFFF"/>
              </a:solidFill>
              <a:miter lim="800000"/>
              <a:headEnd/>
              <a:tailEnd/>
            </a:ln>
          </p:spPr>
          <p:txBody>
            <a:bodyPr rot="10800000" vert="eaVert" wrap="none" lIns="0" tIns="0" rIns="0" bIns="0" anchor="ctr"/>
            <a:lstStyle/>
            <a:p>
              <a:pPr marL="0" marR="0" lvl="0" indent="0" algn="ctr" defTabSz="995363" eaLnBrk="1" fontAlgn="auto" latinLnBrk="0" hangingPunct="1">
                <a:lnSpc>
                  <a:spcPct val="100000"/>
                </a:lnSpc>
                <a:spcBef>
                  <a:spcPts val="0"/>
                </a:spcBef>
                <a:spcAft>
                  <a:spcPts val="0"/>
                </a:spcAft>
                <a:buClrTx/>
                <a:buSzTx/>
                <a:buFontTx/>
                <a:buNone/>
                <a:tabLst/>
                <a:defRPr/>
              </a:pPr>
              <a:endParaRPr kumimoji="0" lang="en-US" sz="1100" b="0" i="0" u="none" strike="noStrike" kern="0" cap="none" spc="0" normalizeH="0" baseline="0" noProof="0" smtClean="0">
                <a:ln>
                  <a:noFill/>
                </a:ln>
                <a:solidFill>
                  <a:srgbClr val="001C43"/>
                </a:solidFill>
                <a:effectLst/>
                <a:uLnTx/>
                <a:uFillTx/>
                <a:latin typeface="Univers 45 Light" pitchFamily="2" charset="0"/>
                <a:cs typeface="Arial" charset="0"/>
              </a:endParaRPr>
            </a:p>
          </p:txBody>
        </p:sp>
        <p:sp>
          <p:nvSpPr>
            <p:cNvPr id="75" name="AutoShape 233"/>
            <p:cNvSpPr>
              <a:spLocks noChangeArrowheads="1"/>
            </p:cNvSpPr>
            <p:nvPr/>
          </p:nvSpPr>
          <p:spPr bwMode="auto">
            <a:xfrm rot="19108514" flipH="1">
              <a:off x="9076309" y="5427465"/>
              <a:ext cx="882650" cy="376238"/>
            </a:xfrm>
            <a:prstGeom prst="triangle">
              <a:avLst>
                <a:gd name="adj" fmla="val 50000"/>
              </a:avLst>
            </a:prstGeom>
            <a:solidFill>
              <a:schemeClr val="accent3"/>
            </a:solidFill>
            <a:ln w="19050">
              <a:solidFill>
                <a:srgbClr val="FFFFFF"/>
              </a:solidFill>
              <a:miter lim="800000"/>
              <a:headEnd/>
              <a:tailEnd/>
            </a:ln>
          </p:spPr>
          <p:txBody>
            <a:bodyPr wrap="none" lIns="0" tIns="0" rIns="0" bIns="0" anchor="ctr"/>
            <a:lstStyle/>
            <a:p>
              <a:pPr marL="0" marR="0" lvl="0" indent="0" algn="ctr" defTabSz="995363" eaLnBrk="1" fontAlgn="auto" latinLnBrk="0" hangingPunct="1">
                <a:lnSpc>
                  <a:spcPct val="100000"/>
                </a:lnSpc>
                <a:spcBef>
                  <a:spcPts val="0"/>
                </a:spcBef>
                <a:spcAft>
                  <a:spcPts val="0"/>
                </a:spcAft>
                <a:buClrTx/>
                <a:buSzTx/>
                <a:buFontTx/>
                <a:buNone/>
                <a:tabLst/>
                <a:defRPr/>
              </a:pPr>
              <a:endParaRPr kumimoji="0" lang="en-US" sz="1100" b="0" i="0" u="none" strike="noStrike" kern="0" cap="none" spc="0" normalizeH="0" baseline="0" noProof="0" smtClean="0">
                <a:ln>
                  <a:noFill/>
                </a:ln>
                <a:solidFill>
                  <a:srgbClr val="001C43"/>
                </a:solidFill>
                <a:effectLst/>
                <a:uLnTx/>
                <a:uFillTx/>
                <a:latin typeface="Univers 45 Light" pitchFamily="2" charset="0"/>
                <a:cs typeface="Arial" charset="0"/>
              </a:endParaRPr>
            </a:p>
          </p:txBody>
        </p:sp>
        <p:sp>
          <p:nvSpPr>
            <p:cNvPr id="76" name="AutoShape 236"/>
            <p:cNvSpPr>
              <a:spLocks noChangeArrowheads="1"/>
            </p:cNvSpPr>
            <p:nvPr/>
          </p:nvSpPr>
          <p:spPr bwMode="auto">
            <a:xfrm rot="2491486" flipH="1" flipV="1">
              <a:off x="8817546" y="2498527"/>
              <a:ext cx="882650" cy="376238"/>
            </a:xfrm>
            <a:prstGeom prst="triangle">
              <a:avLst>
                <a:gd name="adj" fmla="val 50000"/>
              </a:avLst>
            </a:prstGeom>
            <a:solidFill>
              <a:schemeClr val="accent3"/>
            </a:solidFill>
            <a:ln w="19050">
              <a:solidFill>
                <a:srgbClr val="FFFFFF"/>
              </a:solidFill>
              <a:miter lim="800000"/>
              <a:headEnd/>
              <a:tailEnd/>
            </a:ln>
          </p:spPr>
          <p:txBody>
            <a:bodyPr rot="10800000" wrap="none" lIns="0" tIns="0" rIns="0" bIns="0" anchor="ctr"/>
            <a:lstStyle/>
            <a:p>
              <a:pPr marL="0" marR="0" lvl="0" indent="0" algn="ctr" defTabSz="995363" eaLnBrk="1" fontAlgn="auto" latinLnBrk="0" hangingPunct="1">
                <a:lnSpc>
                  <a:spcPct val="100000"/>
                </a:lnSpc>
                <a:spcBef>
                  <a:spcPts val="0"/>
                </a:spcBef>
                <a:spcAft>
                  <a:spcPts val="0"/>
                </a:spcAft>
                <a:buClrTx/>
                <a:buSzTx/>
                <a:buFontTx/>
                <a:buNone/>
                <a:tabLst/>
                <a:defRPr/>
              </a:pPr>
              <a:endParaRPr kumimoji="0" lang="en-US" sz="1100" b="0" i="0" u="none" strike="noStrike" kern="0" cap="none" spc="0" normalizeH="0" baseline="0" noProof="0" smtClean="0">
                <a:ln>
                  <a:noFill/>
                </a:ln>
                <a:solidFill>
                  <a:srgbClr val="001C43"/>
                </a:solidFill>
                <a:effectLst/>
                <a:uLnTx/>
                <a:uFillTx/>
                <a:latin typeface="Univers 45 Light" pitchFamily="2" charset="0"/>
                <a:cs typeface="Arial" charset="0"/>
              </a:endParaRPr>
            </a:p>
          </p:txBody>
        </p:sp>
        <p:sp>
          <p:nvSpPr>
            <p:cNvPr id="98" name="Freeform 251"/>
            <p:cNvSpPr>
              <a:spLocks/>
            </p:cNvSpPr>
            <p:nvPr/>
          </p:nvSpPr>
          <p:spPr bwMode="auto">
            <a:xfrm>
              <a:off x="6642671" y="5252840"/>
              <a:ext cx="368300" cy="373063"/>
            </a:xfrm>
            <a:custGeom>
              <a:avLst/>
              <a:gdLst>
                <a:gd name="T0" fmla="*/ 0 w 227"/>
                <a:gd name="T1" fmla="*/ 254 h 226"/>
                <a:gd name="T2" fmla="*/ 0 w 227"/>
                <a:gd name="T3" fmla="*/ 0 h 226"/>
                <a:gd name="T4" fmla="*/ 242 w 227"/>
                <a:gd name="T5" fmla="*/ 0 h 226"/>
                <a:gd name="T6" fmla="*/ 0 60000 65536"/>
                <a:gd name="T7" fmla="*/ 0 60000 65536"/>
                <a:gd name="T8" fmla="*/ 0 60000 65536"/>
                <a:gd name="T9" fmla="*/ 0 w 227"/>
                <a:gd name="T10" fmla="*/ 0 h 226"/>
                <a:gd name="T11" fmla="*/ 227 w 227"/>
                <a:gd name="T12" fmla="*/ 226 h 226"/>
              </a:gdLst>
              <a:ahLst/>
              <a:cxnLst>
                <a:cxn ang="T6">
                  <a:pos x="T0" y="T1"/>
                </a:cxn>
                <a:cxn ang="T7">
                  <a:pos x="T2" y="T3"/>
                </a:cxn>
                <a:cxn ang="T8">
                  <a:pos x="T4" y="T5"/>
                </a:cxn>
              </a:cxnLst>
              <a:rect l="T9" t="T10" r="T11" b="T12"/>
              <a:pathLst>
                <a:path w="227" h="226">
                  <a:moveTo>
                    <a:pt x="0" y="226"/>
                  </a:moveTo>
                  <a:lnTo>
                    <a:pt x="0" y="0"/>
                  </a:lnTo>
                  <a:lnTo>
                    <a:pt x="227" y="0"/>
                  </a:lnTo>
                </a:path>
              </a:pathLst>
            </a:custGeom>
            <a:solidFill>
              <a:schemeClr val="accent5"/>
            </a:solidFill>
            <a:ln w="19050" cap="flat" cmpd="sng">
              <a:solidFill>
                <a:srgbClr val="FFFFFF"/>
              </a:solidFill>
              <a:prstDash val="solid"/>
              <a:round/>
              <a:headEnd type="none" w="med" len="med"/>
              <a:tailEnd type="none" w="med" len="me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99" name="Freeform 252"/>
            <p:cNvSpPr>
              <a:spLocks/>
            </p:cNvSpPr>
            <p:nvPr/>
          </p:nvSpPr>
          <p:spPr bwMode="auto">
            <a:xfrm rot="5587001">
              <a:off x="6555359" y="3003352"/>
              <a:ext cx="373063" cy="366713"/>
            </a:xfrm>
            <a:custGeom>
              <a:avLst/>
              <a:gdLst>
                <a:gd name="T0" fmla="*/ 0 w 227"/>
                <a:gd name="T1" fmla="*/ 241 h 226"/>
                <a:gd name="T2" fmla="*/ 0 w 227"/>
                <a:gd name="T3" fmla="*/ 0 h 226"/>
                <a:gd name="T4" fmla="*/ 252 w 227"/>
                <a:gd name="T5" fmla="*/ 0 h 226"/>
                <a:gd name="T6" fmla="*/ 0 60000 65536"/>
                <a:gd name="T7" fmla="*/ 0 60000 65536"/>
                <a:gd name="T8" fmla="*/ 0 60000 65536"/>
                <a:gd name="T9" fmla="*/ 0 w 227"/>
                <a:gd name="T10" fmla="*/ 0 h 226"/>
                <a:gd name="T11" fmla="*/ 227 w 227"/>
                <a:gd name="T12" fmla="*/ 226 h 226"/>
              </a:gdLst>
              <a:ahLst/>
              <a:cxnLst>
                <a:cxn ang="T6">
                  <a:pos x="T0" y="T1"/>
                </a:cxn>
                <a:cxn ang="T7">
                  <a:pos x="T2" y="T3"/>
                </a:cxn>
                <a:cxn ang="T8">
                  <a:pos x="T4" y="T5"/>
                </a:cxn>
              </a:cxnLst>
              <a:rect l="T9" t="T10" r="T11" b="T12"/>
              <a:pathLst>
                <a:path w="227" h="226">
                  <a:moveTo>
                    <a:pt x="0" y="226"/>
                  </a:moveTo>
                  <a:lnTo>
                    <a:pt x="0" y="0"/>
                  </a:lnTo>
                  <a:lnTo>
                    <a:pt x="227" y="0"/>
                  </a:lnTo>
                </a:path>
              </a:pathLst>
            </a:custGeom>
            <a:solidFill>
              <a:schemeClr val="accent5"/>
            </a:solidFill>
            <a:ln w="19050" cap="flat" cmpd="sng">
              <a:solidFill>
                <a:srgbClr val="FFFFFF"/>
              </a:solidFill>
              <a:prstDash val="solid"/>
              <a:round/>
              <a:headEnd type="none" w="med" len="med"/>
              <a:tailEnd type="none" w="med" len="me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00" name="Freeform 253"/>
            <p:cNvSpPr>
              <a:spLocks/>
            </p:cNvSpPr>
            <p:nvPr/>
          </p:nvSpPr>
          <p:spPr bwMode="auto">
            <a:xfrm rot="526721" flipH="1" flipV="1">
              <a:off x="8835009" y="3039865"/>
              <a:ext cx="366713" cy="374650"/>
            </a:xfrm>
            <a:custGeom>
              <a:avLst/>
              <a:gdLst>
                <a:gd name="T0" fmla="*/ 0 w 227"/>
                <a:gd name="T1" fmla="*/ 257 h 226"/>
                <a:gd name="T2" fmla="*/ 0 w 227"/>
                <a:gd name="T3" fmla="*/ 0 h 226"/>
                <a:gd name="T4" fmla="*/ 239 w 227"/>
                <a:gd name="T5" fmla="*/ 0 h 226"/>
                <a:gd name="T6" fmla="*/ 0 60000 65536"/>
                <a:gd name="T7" fmla="*/ 0 60000 65536"/>
                <a:gd name="T8" fmla="*/ 0 60000 65536"/>
                <a:gd name="T9" fmla="*/ 0 w 227"/>
                <a:gd name="T10" fmla="*/ 0 h 226"/>
                <a:gd name="T11" fmla="*/ 227 w 227"/>
                <a:gd name="T12" fmla="*/ 226 h 226"/>
              </a:gdLst>
              <a:ahLst/>
              <a:cxnLst>
                <a:cxn ang="T6">
                  <a:pos x="T0" y="T1"/>
                </a:cxn>
                <a:cxn ang="T7">
                  <a:pos x="T2" y="T3"/>
                </a:cxn>
                <a:cxn ang="T8">
                  <a:pos x="T4" y="T5"/>
                </a:cxn>
              </a:cxnLst>
              <a:rect l="T9" t="T10" r="T11" b="T12"/>
              <a:pathLst>
                <a:path w="227" h="226">
                  <a:moveTo>
                    <a:pt x="0" y="226"/>
                  </a:moveTo>
                  <a:lnTo>
                    <a:pt x="0" y="0"/>
                  </a:lnTo>
                  <a:lnTo>
                    <a:pt x="227" y="0"/>
                  </a:lnTo>
                </a:path>
              </a:pathLst>
            </a:custGeom>
            <a:solidFill>
              <a:schemeClr val="accent5"/>
            </a:solidFill>
            <a:ln w="19050" cap="flat" cmpd="sng">
              <a:solidFill>
                <a:srgbClr val="FFFFFF"/>
              </a:solidFill>
              <a:prstDash val="solid"/>
              <a:round/>
              <a:headEnd type="none" w="med" len="med"/>
              <a:tailEnd type="none" w="med" len="me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01" name="Freeform 256"/>
            <p:cNvSpPr>
              <a:spLocks/>
            </p:cNvSpPr>
            <p:nvPr/>
          </p:nvSpPr>
          <p:spPr bwMode="auto">
            <a:xfrm rot="15841802">
              <a:off x="8833421" y="5119490"/>
              <a:ext cx="360363" cy="366713"/>
            </a:xfrm>
            <a:custGeom>
              <a:avLst/>
              <a:gdLst>
                <a:gd name="T0" fmla="*/ 0 w 227"/>
                <a:gd name="T1" fmla="*/ 241 h 226"/>
                <a:gd name="T2" fmla="*/ 0 w 227"/>
                <a:gd name="T3" fmla="*/ 0 h 226"/>
                <a:gd name="T4" fmla="*/ 258 w 227"/>
                <a:gd name="T5" fmla="*/ 0 h 226"/>
                <a:gd name="T6" fmla="*/ 0 60000 65536"/>
                <a:gd name="T7" fmla="*/ 0 60000 65536"/>
                <a:gd name="T8" fmla="*/ 0 60000 65536"/>
                <a:gd name="T9" fmla="*/ 0 w 227"/>
                <a:gd name="T10" fmla="*/ 0 h 226"/>
                <a:gd name="T11" fmla="*/ 227 w 227"/>
                <a:gd name="T12" fmla="*/ 226 h 226"/>
              </a:gdLst>
              <a:ahLst/>
              <a:cxnLst>
                <a:cxn ang="T6">
                  <a:pos x="T0" y="T1"/>
                </a:cxn>
                <a:cxn ang="T7">
                  <a:pos x="T2" y="T3"/>
                </a:cxn>
                <a:cxn ang="T8">
                  <a:pos x="T4" y="T5"/>
                </a:cxn>
              </a:cxnLst>
              <a:rect l="T9" t="T10" r="T11" b="T12"/>
              <a:pathLst>
                <a:path w="227" h="226">
                  <a:moveTo>
                    <a:pt x="0" y="226"/>
                  </a:moveTo>
                  <a:lnTo>
                    <a:pt x="0" y="0"/>
                  </a:lnTo>
                  <a:lnTo>
                    <a:pt x="227" y="0"/>
                  </a:lnTo>
                </a:path>
              </a:pathLst>
            </a:custGeom>
            <a:solidFill>
              <a:schemeClr val="accent5"/>
            </a:solidFill>
            <a:ln w="19050" cap="flat" cmpd="sng">
              <a:solidFill>
                <a:srgbClr val="FFFFFF"/>
              </a:solidFill>
              <a:prstDash val="solid"/>
              <a:round/>
              <a:headEnd type="none" w="med" len="med"/>
              <a:tailEnd type="none" w="med" len="med"/>
            </a:ln>
          </p:spPr>
          <p:txBody>
            <a:bodyPr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36" name="TextBox 35"/>
            <p:cNvSpPr txBox="1"/>
            <p:nvPr/>
          </p:nvSpPr>
          <p:spPr>
            <a:xfrm>
              <a:off x="6905047" y="2340471"/>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37" name="TextBox 36"/>
            <p:cNvSpPr txBox="1"/>
            <p:nvPr/>
          </p:nvSpPr>
          <p:spPr>
            <a:xfrm>
              <a:off x="7134830" y="2787378"/>
              <a:ext cx="1511670"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38" name="TextBox 37"/>
            <p:cNvSpPr txBox="1"/>
            <p:nvPr/>
          </p:nvSpPr>
          <p:spPr>
            <a:xfrm rot="16638501">
              <a:off x="6224866" y="3581265"/>
              <a:ext cx="1522650"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smtClean="0">
                  <a:solidFill>
                    <a:schemeClr val="bg2"/>
                  </a:solidFill>
                  <a:latin typeface="Georgia" pitchFamily="18" charset="0"/>
                </a:rPr>
                <a:t>Text text </a:t>
              </a:r>
            </a:p>
          </p:txBody>
        </p:sp>
        <p:sp>
          <p:nvSpPr>
            <p:cNvPr id="39" name="TextBox 38"/>
            <p:cNvSpPr txBox="1"/>
            <p:nvPr/>
          </p:nvSpPr>
          <p:spPr>
            <a:xfrm rot="5741508">
              <a:off x="7699124" y="3778216"/>
              <a:ext cx="1954087" cy="1228602"/>
            </a:xfrm>
            <a:prstGeom prst="rect">
              <a:avLst/>
            </a:prstGeom>
            <a:noFill/>
          </p:spPr>
          <p:txBody>
            <a:bodyPr wrap="square" lIns="0" tIns="0" rIns="0" bIns="0" rtlCol="0" anchor="ctr">
              <a:prstTxWarp prst="textArchUp">
                <a:avLst/>
              </a:prstTxWarp>
              <a:noAutofit/>
            </a:bodyPr>
            <a:lstStyle/>
            <a:p>
              <a:pPr algn="ctr">
                <a:spcAft>
                  <a:spcPts val="900"/>
                </a:spcAft>
              </a:pPr>
              <a:r>
                <a:rPr lang="en-GB" sz="1400" smtClean="0">
                  <a:solidFill>
                    <a:schemeClr val="bg2"/>
                  </a:solidFill>
                  <a:latin typeface="Georgia" pitchFamily="18" charset="0"/>
                </a:rPr>
                <a:t>Text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p>
          </p:txBody>
        </p:sp>
        <p:sp>
          <p:nvSpPr>
            <p:cNvPr id="41" name="TextBox 40"/>
            <p:cNvSpPr txBox="1"/>
            <p:nvPr/>
          </p:nvSpPr>
          <p:spPr>
            <a:xfrm rot="21383983">
              <a:off x="6958060" y="4789807"/>
              <a:ext cx="1828271"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smtClean="0">
                  <a:solidFill>
                    <a:schemeClr val="bg2"/>
                  </a:solidFill>
                  <a:latin typeface="Georgia" pitchFamily="18" charset="0"/>
                </a:rPr>
                <a:t>Text </a:t>
              </a:r>
              <a:r>
                <a:rPr lang="en-GB" sz="1400" err="1" smtClean="0">
                  <a:solidFill>
                    <a:schemeClr val="bg2"/>
                  </a:solidFill>
                  <a:latin typeface="Georgia" pitchFamily="18" charset="0"/>
                </a:rPr>
                <a:t>text</a:t>
              </a:r>
              <a:r>
                <a:rPr lang="en-GB" sz="1400" smtClean="0">
                  <a:solidFill>
                    <a:schemeClr val="bg2"/>
                  </a:solidFill>
                  <a:latin typeface="Georgia" pitchFamily="18" charset="0"/>
                </a:rPr>
                <a:t> text </a:t>
              </a:r>
            </a:p>
          </p:txBody>
        </p:sp>
        <p:sp>
          <p:nvSpPr>
            <p:cNvPr id="46" name="Freeform 241"/>
            <p:cNvSpPr>
              <a:spLocks/>
            </p:cNvSpPr>
            <p:nvPr/>
          </p:nvSpPr>
          <p:spPr bwMode="auto">
            <a:xfrm>
              <a:off x="7857109" y="2957315"/>
              <a:ext cx="1287463" cy="1966913"/>
            </a:xfrm>
            <a:custGeom>
              <a:avLst/>
              <a:gdLst>
                <a:gd name="T0" fmla="*/ 46710 w 99"/>
                <a:gd name="T1" fmla="*/ 86830 h 148"/>
                <a:gd name="T2" fmla="*/ 54427 w 99"/>
                <a:gd name="T3" fmla="*/ 58099 h 148"/>
                <a:gd name="T4" fmla="*/ 0 w 99"/>
                <a:gd name="T5" fmla="*/ 561 h 148"/>
                <a:gd name="T6" fmla="*/ 0 w 99"/>
                <a:gd name="T7" fmla="*/ 561 h 148"/>
                <a:gd name="T8" fmla="*/ 0 w 99"/>
                <a:gd name="T9" fmla="*/ 58099 h 148"/>
                <a:gd name="T10" fmla="*/ 46710 w 99"/>
                <a:gd name="T11" fmla="*/ 86830 h 148"/>
                <a:gd name="T12" fmla="*/ 0 60000 65536"/>
                <a:gd name="T13" fmla="*/ 0 60000 65536"/>
                <a:gd name="T14" fmla="*/ 0 60000 65536"/>
                <a:gd name="T15" fmla="*/ 0 60000 65536"/>
                <a:gd name="T16" fmla="*/ 0 60000 65536"/>
                <a:gd name="T17" fmla="*/ 0 60000 65536"/>
                <a:gd name="T18" fmla="*/ 0 w 99"/>
                <a:gd name="T19" fmla="*/ 0 h 148"/>
                <a:gd name="T20" fmla="*/ 99 w 99"/>
                <a:gd name="T21" fmla="*/ 148 h 148"/>
              </a:gdLst>
              <a:ahLst/>
              <a:cxnLst>
                <a:cxn ang="T12">
                  <a:pos x="T0" y="T1"/>
                </a:cxn>
                <a:cxn ang="T13">
                  <a:pos x="T2" y="T3"/>
                </a:cxn>
                <a:cxn ang="T14">
                  <a:pos x="T4" y="T5"/>
                </a:cxn>
                <a:cxn ang="T15">
                  <a:pos x="T6" y="T7"/>
                </a:cxn>
                <a:cxn ang="T16">
                  <a:pos x="T8" y="T9"/>
                </a:cxn>
                <a:cxn ang="T17">
                  <a:pos x="T10" y="T11"/>
                </a:cxn>
              </a:cxnLst>
              <a:rect l="T18" t="T19" r="T20" b="T21"/>
              <a:pathLst>
                <a:path w="99" h="148">
                  <a:moveTo>
                    <a:pt x="85" y="148"/>
                  </a:moveTo>
                  <a:cubicBezTo>
                    <a:pt x="94" y="133"/>
                    <a:pt x="99" y="116"/>
                    <a:pt x="99" y="99"/>
                  </a:cubicBezTo>
                  <a:cubicBezTo>
                    <a:pt x="99" y="45"/>
                    <a:pt x="54" y="1"/>
                    <a:pt x="0" y="1"/>
                  </a:cubicBezTo>
                  <a:cubicBezTo>
                    <a:pt x="0" y="0"/>
                    <a:pt x="0" y="1"/>
                    <a:pt x="0" y="1"/>
                  </a:cubicBezTo>
                  <a:lnTo>
                    <a:pt x="0" y="99"/>
                  </a:lnTo>
                  <a:lnTo>
                    <a:pt x="85" y="148"/>
                  </a:lnTo>
                  <a:close/>
                </a:path>
              </a:pathLst>
            </a:custGeom>
            <a:solidFill>
              <a:schemeClr val="tx2">
                <a:lumMod val="40000"/>
                <a:lumOff val="60000"/>
              </a:schemeClr>
            </a:solidFill>
            <a:ln w="19050"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7" name="Freeform 242"/>
            <p:cNvSpPr>
              <a:spLocks/>
            </p:cNvSpPr>
            <p:nvPr/>
          </p:nvSpPr>
          <p:spPr bwMode="auto">
            <a:xfrm>
              <a:off x="6739509" y="4273352"/>
              <a:ext cx="2222500" cy="1301750"/>
            </a:xfrm>
            <a:custGeom>
              <a:avLst/>
              <a:gdLst>
                <a:gd name="T0" fmla="*/ 0 w 171"/>
                <a:gd name="T1" fmla="*/ 28708 h 98"/>
                <a:gd name="T2" fmla="*/ 47191 w 171"/>
                <a:gd name="T3" fmla="*/ 57408 h 98"/>
                <a:gd name="T4" fmla="*/ 93841 w 171"/>
                <a:gd name="T5" fmla="*/ 28708 h 98"/>
                <a:gd name="T6" fmla="*/ 47191 w 171"/>
                <a:gd name="T7" fmla="*/ 0 h 98"/>
                <a:gd name="T8" fmla="*/ 0 w 171"/>
                <a:gd name="T9" fmla="*/ 28708 h 98"/>
                <a:gd name="T10" fmla="*/ 0 60000 65536"/>
                <a:gd name="T11" fmla="*/ 0 60000 65536"/>
                <a:gd name="T12" fmla="*/ 0 60000 65536"/>
                <a:gd name="T13" fmla="*/ 0 60000 65536"/>
                <a:gd name="T14" fmla="*/ 0 60000 65536"/>
                <a:gd name="T15" fmla="*/ 0 w 171"/>
                <a:gd name="T16" fmla="*/ 0 h 98"/>
                <a:gd name="T17" fmla="*/ 171 w 171"/>
                <a:gd name="T18" fmla="*/ 98 h 98"/>
              </a:gdLst>
              <a:ahLst/>
              <a:cxnLst>
                <a:cxn ang="T10">
                  <a:pos x="T0" y="T1"/>
                </a:cxn>
                <a:cxn ang="T11">
                  <a:pos x="T2" y="T3"/>
                </a:cxn>
                <a:cxn ang="T12">
                  <a:pos x="T4" y="T5"/>
                </a:cxn>
                <a:cxn ang="T13">
                  <a:pos x="T6" y="T7"/>
                </a:cxn>
                <a:cxn ang="T14">
                  <a:pos x="T8" y="T9"/>
                </a:cxn>
              </a:cxnLst>
              <a:rect l="T15" t="T16" r="T17" b="T18"/>
              <a:pathLst>
                <a:path w="171" h="98">
                  <a:moveTo>
                    <a:pt x="0" y="49"/>
                  </a:moveTo>
                  <a:cubicBezTo>
                    <a:pt x="18" y="79"/>
                    <a:pt x="51" y="98"/>
                    <a:pt x="86" y="98"/>
                  </a:cubicBezTo>
                  <a:cubicBezTo>
                    <a:pt x="121" y="98"/>
                    <a:pt x="154" y="80"/>
                    <a:pt x="171" y="49"/>
                  </a:cubicBezTo>
                  <a:lnTo>
                    <a:pt x="86" y="0"/>
                  </a:lnTo>
                  <a:lnTo>
                    <a:pt x="0" y="49"/>
                  </a:lnTo>
                  <a:close/>
                </a:path>
              </a:pathLst>
            </a:custGeom>
            <a:solidFill>
              <a:schemeClr val="tx2">
                <a:lumMod val="40000"/>
                <a:lumOff val="60000"/>
              </a:schemeClr>
            </a:solidFill>
            <a:ln w="19050" cmpd="sng">
              <a:solidFill>
                <a:srgbClr val="FFFFFF"/>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8" name="Freeform 243"/>
            <p:cNvSpPr>
              <a:spLocks/>
            </p:cNvSpPr>
            <p:nvPr/>
          </p:nvSpPr>
          <p:spPr bwMode="auto">
            <a:xfrm>
              <a:off x="6571234" y="2971602"/>
              <a:ext cx="1285875" cy="1952625"/>
            </a:xfrm>
            <a:custGeom>
              <a:avLst/>
              <a:gdLst>
                <a:gd name="T0" fmla="*/ 54221 w 99"/>
                <a:gd name="T1" fmla="*/ 0 h 147"/>
                <a:gd name="T2" fmla="*/ 532 w 99"/>
                <a:gd name="T3" fmla="*/ 57408 h 147"/>
                <a:gd name="T4" fmla="*/ 7094 w 99"/>
                <a:gd name="T5" fmla="*/ 86117 h 147"/>
                <a:gd name="T6" fmla="*/ 54221 w 99"/>
                <a:gd name="T7" fmla="*/ 57408 h 147"/>
                <a:gd name="T8" fmla="*/ 54221 w 99"/>
                <a:gd name="T9" fmla="*/ 0 h 147"/>
                <a:gd name="T10" fmla="*/ 0 60000 65536"/>
                <a:gd name="T11" fmla="*/ 0 60000 65536"/>
                <a:gd name="T12" fmla="*/ 0 60000 65536"/>
                <a:gd name="T13" fmla="*/ 0 60000 65536"/>
                <a:gd name="T14" fmla="*/ 0 60000 65536"/>
                <a:gd name="T15" fmla="*/ 0 w 99"/>
                <a:gd name="T16" fmla="*/ 0 h 147"/>
                <a:gd name="T17" fmla="*/ 99 w 99"/>
                <a:gd name="T18" fmla="*/ 147 h 147"/>
              </a:gdLst>
              <a:ahLst/>
              <a:cxnLst>
                <a:cxn ang="T10">
                  <a:pos x="T0" y="T1"/>
                </a:cxn>
                <a:cxn ang="T11">
                  <a:pos x="T2" y="T3"/>
                </a:cxn>
                <a:cxn ang="T12">
                  <a:pos x="T4" y="T5"/>
                </a:cxn>
                <a:cxn ang="T13">
                  <a:pos x="T6" y="T7"/>
                </a:cxn>
                <a:cxn ang="T14">
                  <a:pos x="T8" y="T9"/>
                </a:cxn>
              </a:cxnLst>
              <a:rect l="T15" t="T16" r="T17" b="T18"/>
              <a:pathLst>
                <a:path w="99" h="147">
                  <a:moveTo>
                    <a:pt x="99" y="0"/>
                  </a:moveTo>
                  <a:cubicBezTo>
                    <a:pt x="44" y="0"/>
                    <a:pt x="1" y="44"/>
                    <a:pt x="1" y="98"/>
                  </a:cubicBezTo>
                  <a:cubicBezTo>
                    <a:pt x="0" y="115"/>
                    <a:pt x="5" y="132"/>
                    <a:pt x="13" y="147"/>
                  </a:cubicBezTo>
                  <a:lnTo>
                    <a:pt x="99" y="98"/>
                  </a:lnTo>
                  <a:lnTo>
                    <a:pt x="99" y="0"/>
                  </a:lnTo>
                  <a:close/>
                </a:path>
              </a:pathLst>
            </a:custGeom>
            <a:solidFill>
              <a:schemeClr val="tx2">
                <a:lumMod val="40000"/>
                <a:lumOff val="60000"/>
              </a:schemeClr>
            </a:solidFill>
            <a:ln w="19050" cap="flat" cmpd="sng">
              <a:solidFill>
                <a:srgbClr val="FFFFFF"/>
              </a:solidFill>
              <a:prstDash val="solid"/>
              <a:round/>
              <a:headEnd type="none" w="med" len="med"/>
              <a:tailEnd type="none" w="med" len="me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9" name="Oval 244"/>
            <p:cNvSpPr>
              <a:spLocks noChangeArrowheads="1"/>
            </p:cNvSpPr>
            <p:nvPr/>
          </p:nvSpPr>
          <p:spPr bwMode="auto">
            <a:xfrm>
              <a:off x="7306246" y="3705027"/>
              <a:ext cx="1103313" cy="1125538"/>
            </a:xfrm>
            <a:prstGeom prst="ellipse">
              <a:avLst/>
            </a:prstGeom>
            <a:solidFill>
              <a:schemeClr val="bg2"/>
            </a:solidFill>
            <a:ln w="19050">
              <a:solidFill>
                <a:srgbClr val="FFFFFF"/>
              </a:solidFill>
              <a:round/>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Tx/>
                <a:buFontTx/>
                <a:buNone/>
                <a:tabLst/>
                <a:defRPr/>
              </a:pPr>
              <a:endParaRPr kumimoji="0" lang="en-US" sz="1000" b="1" i="0" u="none" strike="noStrike" kern="0" cap="none" spc="0" normalizeH="0" baseline="0" noProof="0" smtClean="0">
                <a:ln>
                  <a:noFill/>
                </a:ln>
                <a:solidFill>
                  <a:srgbClr val="FFFFFF"/>
                </a:solidFill>
                <a:effectLst/>
                <a:uLnTx/>
                <a:uFillTx/>
                <a:latin typeface="Univers 45 Light" pitchFamily="2" charset="0"/>
                <a:cs typeface="Arial" charset="0"/>
              </a:endParaRPr>
            </a:p>
          </p:txBody>
        </p:sp>
      </p:grpSp>
    </p:spTree>
    <p:custDataLst>
      <p:tags r:id="rId1"/>
    </p:custDataLst>
  </p:cSld>
  <p:clrMapOvr>
    <a:masterClrMapping/>
  </p:clrMapOvr>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54</a:t>
            </a:fld>
            <a:endParaRPr lang="en-GB"/>
          </a:p>
        </p:txBody>
      </p:sp>
      <p:grpSp>
        <p:nvGrpSpPr>
          <p:cNvPr id="5" name="Group 4"/>
          <p:cNvGrpSpPr/>
          <p:nvPr/>
        </p:nvGrpSpPr>
        <p:grpSpPr>
          <a:xfrm>
            <a:off x="5672138" y="2127497"/>
            <a:ext cx="4502150" cy="4389438"/>
            <a:chOff x="5672138" y="2127497"/>
            <a:chExt cx="4502150" cy="4389438"/>
          </a:xfrm>
        </p:grpSpPr>
        <p:sp>
          <p:nvSpPr>
            <p:cNvPr id="499" name="AutoShape 244"/>
            <p:cNvSpPr>
              <a:spLocks noChangeAspect="1" noChangeArrowheads="1"/>
            </p:cNvSpPr>
            <p:nvPr/>
          </p:nvSpPr>
          <p:spPr bwMode="auto">
            <a:xfrm rot="20815360">
              <a:off x="6387931" y="3160052"/>
              <a:ext cx="1428705" cy="1029675"/>
            </a:xfrm>
            <a:prstGeom prst="homePlate">
              <a:avLst>
                <a:gd name="adj" fmla="val 34685"/>
              </a:avLst>
            </a:prstGeom>
            <a:solidFill>
              <a:srgbClr val="FFCCCC"/>
            </a:solidFill>
            <a:ln w="3175">
              <a:solidFill>
                <a:srgbClr val="001C43"/>
              </a:solid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00" name="AutoShape 245"/>
            <p:cNvSpPr>
              <a:spLocks noChangeAspect="1" noChangeArrowheads="1"/>
            </p:cNvSpPr>
            <p:nvPr/>
          </p:nvSpPr>
          <p:spPr bwMode="auto">
            <a:xfrm rot="13602578">
              <a:off x="6833049" y="4741243"/>
              <a:ext cx="2063670" cy="1022561"/>
            </a:xfrm>
            <a:prstGeom prst="homePlate">
              <a:avLst>
                <a:gd name="adj" fmla="val 50458"/>
              </a:avLst>
            </a:prstGeom>
            <a:solidFill>
              <a:srgbClr val="D5D1C5"/>
            </a:solidFill>
            <a:ln w="19050">
              <a:solidFill>
                <a:srgbClr val="FFFFFF"/>
              </a:solidFill>
              <a:miter lim="800000"/>
              <a:headEnd/>
              <a:tailEnd/>
            </a:ln>
          </p:spPr>
          <p:txBody>
            <a:bodyPr vert="eaVert"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01" name="AutoShape 246"/>
            <p:cNvSpPr>
              <a:spLocks noChangeAspect="1" noChangeArrowheads="1"/>
            </p:cNvSpPr>
            <p:nvPr/>
          </p:nvSpPr>
          <p:spPr bwMode="auto">
            <a:xfrm rot="10587827">
              <a:off x="7708619" y="4459026"/>
              <a:ext cx="1988954" cy="1032555"/>
            </a:xfrm>
            <a:prstGeom prst="homePlate">
              <a:avLst>
                <a:gd name="adj" fmla="val 48152"/>
              </a:avLst>
            </a:prstGeom>
            <a:solidFill>
              <a:srgbClr val="D5D1C5"/>
            </a:solidFill>
            <a:ln w="19050">
              <a:solidFill>
                <a:srgbClr val="FFFFFF"/>
              </a:solid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smtClean="0">
                  <a:ln>
                    <a:noFill/>
                  </a:ln>
                  <a:solidFill>
                    <a:srgbClr val="001C43"/>
                  </a:solidFill>
                  <a:effectLst/>
                  <a:uLnTx/>
                  <a:uFillTx/>
                  <a:cs typeface="Arial" charset="0"/>
                </a:rPr>
                <a:t>`</a:t>
              </a:r>
            </a:p>
          </p:txBody>
        </p:sp>
        <p:sp>
          <p:nvSpPr>
            <p:cNvPr id="502" name="AutoShape 247"/>
            <p:cNvSpPr>
              <a:spLocks noChangeAspect="1" noChangeArrowheads="1"/>
            </p:cNvSpPr>
            <p:nvPr/>
          </p:nvSpPr>
          <p:spPr bwMode="auto">
            <a:xfrm rot="8490479">
              <a:off x="8103241" y="3701531"/>
              <a:ext cx="1837730" cy="1032555"/>
            </a:xfrm>
            <a:prstGeom prst="homePlate">
              <a:avLst>
                <a:gd name="adj" fmla="val 44491"/>
              </a:avLst>
            </a:prstGeom>
            <a:solidFill>
              <a:srgbClr val="D5D1C5"/>
            </a:solidFill>
            <a:ln w="19050">
              <a:solidFill>
                <a:srgbClr val="FFFFFF"/>
              </a:solidFill>
              <a:miter lim="800000"/>
              <a:headEnd/>
              <a:tailEnd/>
            </a:ln>
          </p:spPr>
          <p:txBody>
            <a:bodyPr rot="10800000"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03" name="AutoShape 248"/>
            <p:cNvSpPr>
              <a:spLocks noChangeAspect="1" noChangeArrowheads="1"/>
            </p:cNvSpPr>
            <p:nvPr/>
          </p:nvSpPr>
          <p:spPr bwMode="auto">
            <a:xfrm rot="5464408">
              <a:off x="7763420" y="2931032"/>
              <a:ext cx="1700763" cy="1019681"/>
            </a:xfrm>
            <a:prstGeom prst="homePlate">
              <a:avLst>
                <a:gd name="adj" fmla="val 41702"/>
              </a:avLst>
            </a:prstGeom>
            <a:solidFill>
              <a:srgbClr val="D5D1C5"/>
            </a:solidFill>
            <a:ln w="19050">
              <a:solidFill>
                <a:srgbClr val="FFFFFF"/>
              </a:solid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Tx/>
                <a:buFontTx/>
                <a:buNone/>
                <a:tabLst/>
                <a:defRPr/>
              </a:pPr>
              <a:r>
                <a:rPr kumimoji="0" lang="en-GB" sz="900" b="0" i="0" u="none" strike="noStrike" kern="0" cap="none" spc="0" normalizeH="0" baseline="0" noProof="0" smtClean="0">
                  <a:ln>
                    <a:noFill/>
                  </a:ln>
                  <a:solidFill>
                    <a:srgbClr val="001C43"/>
                  </a:solidFill>
                  <a:effectLst/>
                  <a:uLnTx/>
                  <a:uFillTx/>
                  <a:cs typeface="Arial" charset="0"/>
                </a:rPr>
                <a:t>`</a:t>
              </a:r>
            </a:p>
          </p:txBody>
        </p:sp>
        <p:sp>
          <p:nvSpPr>
            <p:cNvPr id="504" name="AutoShape 249"/>
            <p:cNvSpPr>
              <a:spLocks noChangeAspect="1" noChangeArrowheads="1"/>
            </p:cNvSpPr>
            <p:nvPr/>
          </p:nvSpPr>
          <p:spPr bwMode="auto">
            <a:xfrm rot="2119317">
              <a:off x="6886249" y="2733781"/>
              <a:ext cx="1735474" cy="1029675"/>
            </a:xfrm>
            <a:prstGeom prst="homePlate">
              <a:avLst>
                <a:gd name="adj" fmla="val 42133"/>
              </a:avLst>
            </a:prstGeom>
            <a:solidFill>
              <a:srgbClr val="D5D1C5"/>
            </a:solidFill>
            <a:ln w="19050">
              <a:solidFill>
                <a:srgbClr val="FFFFFF"/>
              </a:solid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Tx/>
                <a:buFontTx/>
                <a:buNone/>
                <a:tabLst/>
                <a:defRPr/>
              </a:pPr>
              <a:endParaRPr kumimoji="0" lang="en-US" sz="900" b="0" i="0" u="none" strike="noStrike" kern="0" cap="none" spc="0" normalizeH="0" baseline="0" noProof="0" smtClean="0">
                <a:ln>
                  <a:noFill/>
                </a:ln>
                <a:solidFill>
                  <a:srgbClr val="001C43"/>
                </a:solidFill>
                <a:effectLst/>
                <a:uLnTx/>
                <a:uFillTx/>
                <a:cs typeface="Arial" charset="0"/>
              </a:endParaRPr>
            </a:p>
          </p:txBody>
        </p:sp>
        <p:sp>
          <p:nvSpPr>
            <p:cNvPr id="505" name="Line 250"/>
            <p:cNvSpPr>
              <a:spLocks noChangeAspect="1" noChangeShapeType="1"/>
            </p:cNvSpPr>
            <p:nvPr/>
          </p:nvSpPr>
          <p:spPr bwMode="auto">
            <a:xfrm flipH="1">
              <a:off x="6233827" y="4963062"/>
              <a:ext cx="818049" cy="671089"/>
            </a:xfrm>
            <a:prstGeom prst="line">
              <a:avLst/>
            </a:prstGeom>
            <a:noFill/>
            <a:ln w="3175">
              <a:solidFill>
                <a:srgbClr val="001C4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06" name="Line 251"/>
            <p:cNvSpPr>
              <a:spLocks noChangeAspect="1" noChangeShapeType="1"/>
            </p:cNvSpPr>
            <p:nvPr/>
          </p:nvSpPr>
          <p:spPr bwMode="auto">
            <a:xfrm flipH="1" flipV="1">
              <a:off x="5826242" y="3726013"/>
              <a:ext cx="1019681" cy="309622"/>
            </a:xfrm>
            <a:prstGeom prst="line">
              <a:avLst/>
            </a:prstGeom>
            <a:noFill/>
            <a:ln w="3175">
              <a:solidFill>
                <a:srgbClr val="001C4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07" name="Line 252"/>
            <p:cNvSpPr>
              <a:spLocks noChangeAspect="1" noChangeShapeType="1"/>
            </p:cNvSpPr>
            <p:nvPr/>
          </p:nvSpPr>
          <p:spPr bwMode="auto">
            <a:xfrm flipV="1">
              <a:off x="8940013" y="3777857"/>
              <a:ext cx="1071529" cy="207375"/>
            </a:xfrm>
            <a:prstGeom prst="line">
              <a:avLst/>
            </a:prstGeom>
            <a:noFill/>
            <a:ln w="3175">
              <a:solidFill>
                <a:srgbClr val="001C4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08" name="Line 253"/>
            <p:cNvSpPr>
              <a:spLocks noChangeAspect="1" noChangeShapeType="1"/>
            </p:cNvSpPr>
            <p:nvPr/>
          </p:nvSpPr>
          <p:spPr bwMode="auto">
            <a:xfrm>
              <a:off x="8836317" y="4808971"/>
              <a:ext cx="816609" cy="721492"/>
            </a:xfrm>
            <a:prstGeom prst="line">
              <a:avLst/>
            </a:prstGeom>
            <a:noFill/>
            <a:ln w="3175">
              <a:solidFill>
                <a:srgbClr val="001C4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09" name="Line 254"/>
            <p:cNvSpPr>
              <a:spLocks noChangeAspect="1" noChangeShapeType="1"/>
            </p:cNvSpPr>
            <p:nvPr/>
          </p:nvSpPr>
          <p:spPr bwMode="auto">
            <a:xfrm flipH="1" flipV="1">
              <a:off x="6897771" y="2437119"/>
              <a:ext cx="459432" cy="927427"/>
            </a:xfrm>
            <a:prstGeom prst="line">
              <a:avLst/>
            </a:prstGeom>
            <a:noFill/>
            <a:ln w="3175">
              <a:solidFill>
                <a:srgbClr val="001C43"/>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0" name="AutoShape 255"/>
            <p:cNvSpPr>
              <a:spLocks noChangeAspect="1" noChangeArrowheads="1"/>
            </p:cNvSpPr>
            <p:nvPr/>
          </p:nvSpPr>
          <p:spPr bwMode="auto">
            <a:xfrm rot="21045107">
              <a:off x="6118608" y="3148531"/>
              <a:ext cx="1735474" cy="1031115"/>
            </a:xfrm>
            <a:prstGeom prst="homePlate">
              <a:avLst>
                <a:gd name="adj" fmla="val 42074"/>
              </a:avLst>
            </a:prstGeom>
            <a:solidFill>
              <a:srgbClr val="D5D1C5"/>
            </a:solidFill>
            <a:ln w="19050">
              <a:solidFill>
                <a:srgbClr val="FFFFFF"/>
              </a:solid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11" name="AutoShape 256"/>
            <p:cNvSpPr>
              <a:spLocks noChangeAspect="1" noChangeArrowheads="1"/>
            </p:cNvSpPr>
            <p:nvPr/>
          </p:nvSpPr>
          <p:spPr bwMode="auto">
            <a:xfrm rot="17271286">
              <a:off x="5902660" y="4230006"/>
              <a:ext cx="2010386" cy="1019681"/>
            </a:xfrm>
            <a:prstGeom prst="homePlate">
              <a:avLst>
                <a:gd name="adj" fmla="val 49294"/>
              </a:avLst>
            </a:prstGeom>
            <a:solidFill>
              <a:srgbClr val="D5D1C5"/>
            </a:solidFill>
            <a:ln w="19050">
              <a:solidFill>
                <a:srgbClr val="FFFFFF"/>
              </a:solidFill>
              <a:miter lim="800000"/>
              <a:headEnd/>
              <a:tailEnd/>
            </a:ln>
          </p:spPr>
          <p:txBody>
            <a:bodyPr vert="eaVert"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12" name="Rectangle 257"/>
            <p:cNvSpPr>
              <a:spLocks noChangeAspect="1" noChangeArrowheads="1"/>
            </p:cNvSpPr>
            <p:nvPr/>
          </p:nvSpPr>
          <p:spPr bwMode="auto">
            <a:xfrm rot="10800000" flipH="1" flipV="1">
              <a:off x="7306796" y="4549752"/>
              <a:ext cx="254920" cy="671089"/>
            </a:xfrm>
            <a:prstGeom prst="rect">
              <a:avLst/>
            </a:prstGeom>
            <a:solidFill>
              <a:srgbClr val="D5D1C5"/>
            </a:solidFill>
            <a:ln w="3175">
              <a:no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13" name="Line 258"/>
            <p:cNvSpPr>
              <a:spLocks noChangeAspect="1" noChangeShapeType="1"/>
            </p:cNvSpPr>
            <p:nvPr/>
          </p:nvSpPr>
          <p:spPr bwMode="auto">
            <a:xfrm flipV="1">
              <a:off x="7060517" y="4497909"/>
              <a:ext cx="100816" cy="413310"/>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4" name="Line 259"/>
            <p:cNvSpPr>
              <a:spLocks noChangeAspect="1" noChangeShapeType="1"/>
            </p:cNvSpPr>
            <p:nvPr/>
          </p:nvSpPr>
          <p:spPr bwMode="auto">
            <a:xfrm>
              <a:off x="7167094" y="4497909"/>
              <a:ext cx="360057" cy="51844"/>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5" name="AutoShape 260"/>
            <p:cNvSpPr>
              <a:spLocks noChangeAspect="1" noChangeArrowheads="1"/>
            </p:cNvSpPr>
            <p:nvPr/>
          </p:nvSpPr>
          <p:spPr bwMode="auto">
            <a:xfrm>
              <a:off x="5672138" y="2127497"/>
              <a:ext cx="4502150" cy="4389438"/>
            </a:xfrm>
            <a:custGeom>
              <a:avLst/>
              <a:gdLst>
                <a:gd name="T0" fmla="*/ 5 w 21600"/>
                <a:gd name="T1" fmla="*/ 0 h 21600"/>
                <a:gd name="T2" fmla="*/ 1 w 21600"/>
                <a:gd name="T3" fmla="*/ 1 h 21600"/>
                <a:gd name="T4" fmla="*/ 0 w 21600"/>
                <a:gd name="T5" fmla="*/ 4 h 21600"/>
                <a:gd name="T6" fmla="*/ 1 w 21600"/>
                <a:gd name="T7" fmla="*/ 7 h 21600"/>
                <a:gd name="T8" fmla="*/ 5 w 21600"/>
                <a:gd name="T9" fmla="*/ 9 h 21600"/>
                <a:gd name="T10" fmla="*/ 8 w 21600"/>
                <a:gd name="T11" fmla="*/ 7 h 21600"/>
                <a:gd name="T12" fmla="*/ 9 w 21600"/>
                <a:gd name="T13" fmla="*/ 4 h 21600"/>
                <a:gd name="T14" fmla="*/ 8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65 w 21600"/>
                <a:gd name="T25" fmla="*/ 3161 h 21600"/>
                <a:gd name="T26" fmla="*/ 18435 w 21600"/>
                <a:gd name="T27" fmla="*/ 18439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rgbClr val="FFFFFF"/>
            </a:solidFill>
            <a:ln w="3175">
              <a:solidFill>
                <a:srgbClr val="FFFFFF"/>
              </a:solidFill>
              <a:round/>
              <a:headEnd/>
              <a:tailEnd/>
            </a:ln>
          </p:spPr>
          <p:txBody>
            <a:bodyPr wrap="none" lIns="99569" tIns="49785" rIns="99569" bIns="49785"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6" name="Oval 261"/>
            <p:cNvSpPr>
              <a:spLocks noChangeAspect="1" noChangeArrowheads="1"/>
            </p:cNvSpPr>
            <p:nvPr/>
          </p:nvSpPr>
          <p:spPr bwMode="auto">
            <a:xfrm>
              <a:off x="7403291" y="3746174"/>
              <a:ext cx="1038404" cy="1029675"/>
            </a:xfrm>
            <a:prstGeom prst="ellipse">
              <a:avLst/>
            </a:prstGeom>
            <a:solidFill>
              <a:schemeClr val="accent1"/>
            </a:solidFill>
            <a:ln w="19050">
              <a:solidFill>
                <a:srgbClr val="FFFFFF"/>
              </a:solidFill>
              <a:round/>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smtClean="0">
                  <a:ln>
                    <a:noFill/>
                  </a:ln>
                  <a:solidFill>
                    <a:srgbClr val="FFFFFF"/>
                  </a:solidFill>
                  <a:effectLst/>
                  <a:uLnTx/>
                  <a:uFillTx/>
                  <a:cs typeface="Arial" charset="0"/>
                </a:rPr>
                <a:t>[ ]</a:t>
              </a:r>
            </a:p>
          </p:txBody>
        </p:sp>
        <p:sp>
          <p:nvSpPr>
            <p:cNvPr id="517" name="AutoShape 262"/>
            <p:cNvSpPr>
              <a:spLocks noChangeAspect="1" noChangeArrowheads="1"/>
            </p:cNvSpPr>
            <p:nvPr/>
          </p:nvSpPr>
          <p:spPr bwMode="auto">
            <a:xfrm>
              <a:off x="5911216" y="2231185"/>
              <a:ext cx="4022554" cy="4061094"/>
            </a:xfrm>
            <a:custGeom>
              <a:avLst/>
              <a:gdLst>
                <a:gd name="T0" fmla="*/ 3 w 21600"/>
                <a:gd name="T1" fmla="*/ 0 h 21600"/>
                <a:gd name="T2" fmla="*/ 1 w 21600"/>
                <a:gd name="T3" fmla="*/ 1 h 21600"/>
                <a:gd name="T4" fmla="*/ 0 w 21600"/>
                <a:gd name="T5" fmla="*/ 3 h 21600"/>
                <a:gd name="T6" fmla="*/ 1 w 21600"/>
                <a:gd name="T7" fmla="*/ 5 h 21600"/>
                <a:gd name="T8" fmla="*/ 3 w 21600"/>
                <a:gd name="T9" fmla="*/ 6 h 21600"/>
                <a:gd name="T10" fmla="*/ 5 w 21600"/>
                <a:gd name="T11" fmla="*/ 5 h 21600"/>
                <a:gd name="T12" fmla="*/ 6 w 21600"/>
                <a:gd name="T13" fmla="*/ 3 h 21600"/>
                <a:gd name="T14" fmla="*/ 5 w 21600"/>
                <a:gd name="T15" fmla="*/ 1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5400" y="10800"/>
                  </a:moveTo>
                  <a:cubicBezTo>
                    <a:pt x="5400" y="13782"/>
                    <a:pt x="7818" y="16200"/>
                    <a:pt x="10800" y="16200"/>
                  </a:cubicBezTo>
                  <a:cubicBezTo>
                    <a:pt x="13782" y="16200"/>
                    <a:pt x="16200" y="13782"/>
                    <a:pt x="16200" y="10800"/>
                  </a:cubicBezTo>
                  <a:cubicBezTo>
                    <a:pt x="16200" y="7818"/>
                    <a:pt x="13782" y="5400"/>
                    <a:pt x="10800" y="5400"/>
                  </a:cubicBezTo>
                  <a:cubicBezTo>
                    <a:pt x="7818" y="5400"/>
                    <a:pt x="5400" y="7818"/>
                    <a:pt x="5400" y="10800"/>
                  </a:cubicBezTo>
                  <a:close/>
                </a:path>
              </a:pathLst>
            </a:custGeom>
            <a:solidFill>
              <a:schemeClr val="accent3"/>
            </a:solidFill>
            <a:ln w="19050">
              <a:solidFill>
                <a:srgbClr val="FFFFFF"/>
              </a:solidFill>
              <a:round/>
              <a:headEnd/>
              <a:tailEnd/>
            </a:ln>
          </p:spPr>
          <p:txBody>
            <a:bodyPr wrap="none" lIns="99569" tIns="49785" rIns="99569" bIns="49785"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8" name="Line 263"/>
            <p:cNvSpPr>
              <a:spLocks noChangeAspect="1" noChangeShapeType="1"/>
            </p:cNvSpPr>
            <p:nvPr/>
          </p:nvSpPr>
          <p:spPr bwMode="auto">
            <a:xfrm flipH="1">
              <a:off x="7894408" y="5275565"/>
              <a:ext cx="72011" cy="1016714"/>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19" name="Line 264"/>
            <p:cNvSpPr>
              <a:spLocks noChangeAspect="1" noChangeShapeType="1"/>
            </p:cNvSpPr>
            <p:nvPr/>
          </p:nvSpPr>
          <p:spPr bwMode="auto">
            <a:xfrm>
              <a:off x="8711017" y="4853614"/>
              <a:ext cx="845413" cy="655247"/>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20" name="Line 265"/>
            <p:cNvSpPr>
              <a:spLocks noChangeAspect="1" noChangeShapeType="1"/>
            </p:cNvSpPr>
            <p:nvPr/>
          </p:nvSpPr>
          <p:spPr bwMode="auto">
            <a:xfrm flipV="1">
              <a:off x="8889605" y="3668409"/>
              <a:ext cx="941909" cy="385948"/>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21" name="Line 266"/>
            <p:cNvSpPr>
              <a:spLocks noChangeAspect="1" noChangeShapeType="1"/>
            </p:cNvSpPr>
            <p:nvPr/>
          </p:nvSpPr>
          <p:spPr bwMode="auto">
            <a:xfrm flipV="1">
              <a:off x="8431613" y="2406877"/>
              <a:ext cx="460873" cy="1005193"/>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22" name="Line 267"/>
            <p:cNvSpPr>
              <a:spLocks noChangeAspect="1" noChangeShapeType="1"/>
            </p:cNvSpPr>
            <p:nvPr/>
          </p:nvSpPr>
          <p:spPr bwMode="auto">
            <a:xfrm flipH="1" flipV="1">
              <a:off x="7122447" y="2406877"/>
              <a:ext cx="468074" cy="901505"/>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23" name="Line 268"/>
            <p:cNvSpPr>
              <a:spLocks noChangeAspect="1" noChangeShapeType="1"/>
            </p:cNvSpPr>
            <p:nvPr/>
          </p:nvSpPr>
          <p:spPr bwMode="auto">
            <a:xfrm flipH="1">
              <a:off x="6228066" y="4816172"/>
              <a:ext cx="864136" cy="516997"/>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24" name="Line 269"/>
            <p:cNvSpPr>
              <a:spLocks noChangeAspect="1" noChangeShapeType="1"/>
            </p:cNvSpPr>
            <p:nvPr/>
          </p:nvSpPr>
          <p:spPr bwMode="auto">
            <a:xfrm flipH="1" flipV="1">
              <a:off x="6053798" y="3535919"/>
              <a:ext cx="928946" cy="354266"/>
            </a:xfrm>
            <a:prstGeom prst="line">
              <a:avLst/>
            </a:prstGeom>
            <a:noFill/>
            <a:ln w="19050">
              <a:solidFill>
                <a:srgbClr val="FFFFFF"/>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525" name="Text Box 270"/>
            <p:cNvSpPr txBox="1">
              <a:spLocks noChangeAspect="1" noChangeArrowheads="1"/>
            </p:cNvSpPr>
            <p:nvPr/>
          </p:nvSpPr>
          <p:spPr bwMode="auto">
            <a:xfrm>
              <a:off x="6304398" y="3044843"/>
              <a:ext cx="920305" cy="250578"/>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p:nvSpPr>
            <p:cNvPr id="526" name="Text Box 271"/>
            <p:cNvSpPr txBox="1">
              <a:spLocks noChangeAspect="1" noChangeArrowheads="1"/>
            </p:cNvSpPr>
            <p:nvPr/>
          </p:nvSpPr>
          <p:spPr bwMode="auto">
            <a:xfrm>
              <a:off x="7324079" y="2779864"/>
              <a:ext cx="1276041" cy="250578"/>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100000"/>
                </a:lnSpc>
                <a:spcBef>
                  <a:spcPct val="50000"/>
                </a:spcBef>
                <a:spcAft>
                  <a:spcPts val="0"/>
                </a:spcAft>
                <a:buClrTx/>
                <a:buSzTx/>
                <a:buFontTx/>
                <a:buNone/>
                <a:tabLst>
                  <a:tab pos="622300" algn="l"/>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p:nvSpPr>
            <p:cNvPr id="527" name="Text Box 272"/>
            <p:cNvSpPr txBox="1">
              <a:spLocks noChangeAspect="1" noChangeArrowheads="1"/>
            </p:cNvSpPr>
            <p:nvPr/>
          </p:nvSpPr>
          <p:spPr bwMode="auto">
            <a:xfrm>
              <a:off x="8608761" y="3255099"/>
              <a:ext cx="917425" cy="211695"/>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75000"/>
                </a:lnSpc>
                <a:spcBef>
                  <a:spcPct val="50000"/>
                </a:spcBef>
                <a:spcAft>
                  <a:spcPts val="0"/>
                </a:spcAft>
                <a:buClrTx/>
                <a:buSzTx/>
                <a:buFontTx/>
                <a:buNone/>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p:nvSpPr>
            <p:cNvPr id="528" name="Text Box 273"/>
            <p:cNvSpPr txBox="1">
              <a:spLocks noChangeAspect="1" noChangeArrowheads="1"/>
            </p:cNvSpPr>
            <p:nvPr/>
          </p:nvSpPr>
          <p:spPr bwMode="auto">
            <a:xfrm>
              <a:off x="8734061" y="4297734"/>
              <a:ext cx="1225633" cy="250578"/>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p:nvSpPr>
            <p:cNvPr id="529" name="Text Box 274"/>
            <p:cNvSpPr txBox="1">
              <a:spLocks noChangeAspect="1" noChangeArrowheads="1"/>
            </p:cNvSpPr>
            <p:nvPr/>
          </p:nvSpPr>
          <p:spPr bwMode="auto">
            <a:xfrm>
              <a:off x="7764788" y="5422456"/>
              <a:ext cx="1483434" cy="252018"/>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p:nvSpPr>
            <p:cNvPr id="530" name="Text Box 275"/>
            <p:cNvSpPr txBox="1">
              <a:spLocks noChangeAspect="1" noChangeArrowheads="1"/>
            </p:cNvSpPr>
            <p:nvPr/>
          </p:nvSpPr>
          <p:spPr bwMode="auto">
            <a:xfrm>
              <a:off x="6589563" y="5444057"/>
              <a:ext cx="918865" cy="204495"/>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70000"/>
                </a:lnSpc>
                <a:spcBef>
                  <a:spcPct val="50000"/>
                </a:spcBef>
                <a:spcAft>
                  <a:spcPts val="0"/>
                </a:spcAft>
                <a:buClrTx/>
                <a:buSzTx/>
                <a:buFontTx/>
                <a:buNone/>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p:nvSpPr>
            <p:cNvPr id="531" name="Text Box 276"/>
            <p:cNvSpPr txBox="1">
              <a:spLocks noChangeAspect="1" noChangeArrowheads="1"/>
            </p:cNvSpPr>
            <p:nvPr/>
          </p:nvSpPr>
          <p:spPr bwMode="auto">
            <a:xfrm>
              <a:off x="5878090" y="4297734"/>
              <a:ext cx="920305" cy="250578"/>
            </a:xfrm>
            <a:prstGeom prst="rect">
              <a:avLst/>
            </a:prstGeom>
            <a:noFill/>
            <a:ln w="3175">
              <a:noFill/>
              <a:miter lim="800000"/>
              <a:headEnd/>
              <a:tailEnd/>
            </a:ln>
          </p:spPr>
          <p:txBody>
            <a:bodyPr lIns="99569" tIns="49785" rIns="99569" bIns="49785" anchor="ctr">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1000" b="1" i="0" u="none" strike="noStrike" kern="0" cap="none" spc="0" normalizeH="0" baseline="0" noProof="0" smtClean="0">
                  <a:ln>
                    <a:noFill/>
                  </a:ln>
                  <a:solidFill>
                    <a:srgbClr val="FFFFFF"/>
                  </a:solidFill>
                  <a:effectLst/>
                  <a:uLnTx/>
                  <a:uFillTx/>
                  <a:cs typeface="Arial" charset="0"/>
                </a:rPr>
                <a:t>[ ]</a:t>
              </a:r>
            </a:p>
          </p:txBody>
        </p:sp>
        <p:sp useBgFill="1">
          <p:nvSpPr>
            <p:cNvPr id="532" name="Rectangle 277"/>
            <p:cNvSpPr>
              <a:spLocks noChangeAspect="1" noChangeArrowheads="1"/>
            </p:cNvSpPr>
            <p:nvPr/>
          </p:nvSpPr>
          <p:spPr bwMode="auto">
            <a:xfrm>
              <a:off x="9602518" y="5426776"/>
              <a:ext cx="154104" cy="155531"/>
            </a:xfrm>
            <a:prstGeom prst="rect">
              <a:avLst/>
            </a:prstGeom>
            <a:ln w="3175">
              <a:noFill/>
              <a:miter lim="800000"/>
              <a:headEnd/>
              <a:tailEnd/>
            </a:ln>
          </p:spPr>
          <p:txBody>
            <a:bodyPr wrap="none" lIns="99569" tIns="49785" rIns="99569" bIns="49785" anchor="ctr"/>
            <a:lstStyle/>
            <a:p>
              <a:pPr marL="0" marR="0" lvl="0" indent="0" algn="ctr"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smtClean="0">
                <a:ln>
                  <a:noFill/>
                </a:ln>
                <a:solidFill>
                  <a:srgbClr val="001C43"/>
                </a:solidFill>
                <a:effectLst/>
                <a:uLnTx/>
                <a:uFillTx/>
                <a:cs typeface="Arial" charset="0"/>
              </a:endParaRPr>
            </a:p>
          </p:txBody>
        </p:sp>
        <p:sp>
          <p:nvSpPr>
            <p:cNvPr id="533" name="Text Box 278"/>
            <p:cNvSpPr txBox="1">
              <a:spLocks noChangeAspect="1" noChangeArrowheads="1"/>
            </p:cNvSpPr>
            <p:nvPr/>
          </p:nvSpPr>
          <p:spPr bwMode="auto">
            <a:xfrm>
              <a:off x="7714380" y="3394789"/>
              <a:ext cx="763320" cy="22033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sp>
          <p:nvSpPr>
            <p:cNvPr id="534" name="Text Box 279"/>
            <p:cNvSpPr txBox="1">
              <a:spLocks noChangeAspect="1" noChangeArrowheads="1"/>
            </p:cNvSpPr>
            <p:nvPr/>
          </p:nvSpPr>
          <p:spPr bwMode="auto">
            <a:xfrm>
              <a:off x="8104682" y="3844101"/>
              <a:ext cx="917425" cy="22033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sp>
          <p:nvSpPr>
            <p:cNvPr id="535" name="Text Box 280"/>
            <p:cNvSpPr txBox="1">
              <a:spLocks noChangeAspect="1" noChangeArrowheads="1"/>
            </p:cNvSpPr>
            <p:nvPr/>
          </p:nvSpPr>
          <p:spPr bwMode="auto">
            <a:xfrm>
              <a:off x="8129165" y="4420143"/>
              <a:ext cx="920305" cy="22033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sp>
          <p:nvSpPr>
            <p:cNvPr id="536" name="Text Box 281"/>
            <p:cNvSpPr txBox="1">
              <a:spLocks noChangeAspect="1" noChangeArrowheads="1"/>
            </p:cNvSpPr>
            <p:nvPr/>
          </p:nvSpPr>
          <p:spPr bwMode="auto">
            <a:xfrm>
              <a:off x="7635168" y="4879536"/>
              <a:ext cx="918865" cy="22177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sp>
          <p:nvSpPr>
            <p:cNvPr id="537" name="Text Box 282"/>
            <p:cNvSpPr txBox="1">
              <a:spLocks noChangeAspect="1" noChangeArrowheads="1"/>
            </p:cNvSpPr>
            <p:nvPr/>
          </p:nvSpPr>
          <p:spPr bwMode="auto">
            <a:xfrm>
              <a:off x="6971223" y="4732646"/>
              <a:ext cx="920305" cy="22033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sp>
          <p:nvSpPr>
            <p:cNvPr id="538" name="Text Box 283"/>
            <p:cNvSpPr txBox="1">
              <a:spLocks noChangeAspect="1" noChangeArrowheads="1"/>
            </p:cNvSpPr>
            <p:nvPr/>
          </p:nvSpPr>
          <p:spPr bwMode="auto">
            <a:xfrm>
              <a:off x="6768151" y="4111961"/>
              <a:ext cx="714353" cy="22033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ts val="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sp>
          <p:nvSpPr>
            <p:cNvPr id="539" name="Text Box 284"/>
            <p:cNvSpPr txBox="1">
              <a:spLocks noChangeAspect="1" noChangeArrowheads="1"/>
            </p:cNvSpPr>
            <p:nvPr/>
          </p:nvSpPr>
          <p:spPr bwMode="auto">
            <a:xfrm>
              <a:off x="7194458" y="3527278"/>
              <a:ext cx="561689" cy="221776"/>
            </a:xfrm>
            <a:prstGeom prst="rect">
              <a:avLst/>
            </a:prstGeom>
            <a:noFill/>
            <a:ln w="3175">
              <a:noFill/>
              <a:miter lim="800000"/>
              <a:headEnd/>
              <a:tailEnd/>
            </a:ln>
          </p:spPr>
          <p:txBody>
            <a:bodyPr lIns="99569" tIns="49785" rIns="99569" bIns="49785">
              <a:spAutoFit/>
            </a:bodyPr>
            <a:lstStyle/>
            <a:p>
              <a:pPr marL="0" marR="0" lvl="0" indent="0" algn="ctr" defTabSz="995363" eaLnBrk="1" fontAlgn="auto" latinLnBrk="0" hangingPunct="1">
                <a:lnSpc>
                  <a:spcPct val="100000"/>
                </a:lnSpc>
                <a:spcBef>
                  <a:spcPct val="50000"/>
                </a:spcBef>
                <a:spcAft>
                  <a:spcPts val="0"/>
                </a:spcAft>
                <a:buClrTx/>
                <a:buSzTx/>
                <a:buFontTx/>
                <a:buNone/>
                <a:tabLst/>
                <a:defRPr/>
              </a:pPr>
              <a:r>
                <a:rPr kumimoji="0" lang="en-GB" sz="800" b="0" i="0" u="none" strike="noStrike" kern="0" cap="none" spc="0" normalizeH="0" baseline="0" noProof="0" smtClean="0">
                  <a:ln>
                    <a:noFill/>
                  </a:ln>
                  <a:solidFill>
                    <a:srgbClr val="001C43"/>
                  </a:solidFill>
                  <a:effectLst/>
                  <a:uLnTx/>
                  <a:uFillTx/>
                  <a:cs typeface="Arial" charset="0"/>
                </a:rPr>
                <a:t>[ ]</a:t>
              </a:r>
            </a:p>
          </p:txBody>
        </p:sp>
      </p:grpSp>
      <p:grpSp>
        <p:nvGrpSpPr>
          <p:cNvPr id="6" name="Group 5"/>
          <p:cNvGrpSpPr/>
          <p:nvPr/>
        </p:nvGrpSpPr>
        <p:grpSpPr>
          <a:xfrm>
            <a:off x="742951" y="2241797"/>
            <a:ext cx="4130675" cy="4130675"/>
            <a:chOff x="742951" y="2241797"/>
            <a:chExt cx="4130675" cy="4130675"/>
          </a:xfrm>
        </p:grpSpPr>
        <p:sp>
          <p:nvSpPr>
            <p:cNvPr id="101" name="Freeform 42"/>
            <p:cNvSpPr>
              <a:spLocks/>
            </p:cNvSpPr>
            <p:nvPr/>
          </p:nvSpPr>
          <p:spPr bwMode="auto">
            <a:xfrm>
              <a:off x="773113" y="2725985"/>
              <a:ext cx="1149350" cy="1343025"/>
            </a:xfrm>
            <a:custGeom>
              <a:avLst/>
              <a:gdLst>
                <a:gd name="T0" fmla="*/ 247 w 1238"/>
                <a:gd name="T1" fmla="*/ 113 h 1448"/>
                <a:gd name="T2" fmla="*/ 152 w 1238"/>
                <a:gd name="T3" fmla="*/ 0 h 1448"/>
                <a:gd name="T4" fmla="*/ 0 w 1238"/>
                <a:gd name="T5" fmla="*/ 263 h 1448"/>
                <a:gd name="T6" fmla="*/ 146 w 1238"/>
                <a:gd name="T7" fmla="*/ 289 h 1448"/>
                <a:gd name="T8" fmla="*/ 247 w 1238"/>
                <a:gd name="T9" fmla="*/ 113 h 1448"/>
                <a:gd name="T10" fmla="*/ 0 60000 65536"/>
                <a:gd name="T11" fmla="*/ 0 60000 65536"/>
                <a:gd name="T12" fmla="*/ 0 60000 65536"/>
                <a:gd name="T13" fmla="*/ 0 60000 65536"/>
                <a:gd name="T14" fmla="*/ 0 60000 65536"/>
                <a:gd name="T15" fmla="*/ 0 w 1238"/>
                <a:gd name="T16" fmla="*/ 0 h 1448"/>
                <a:gd name="T17" fmla="*/ 1238 w 1238"/>
                <a:gd name="T18" fmla="*/ 1448 h 1448"/>
              </a:gdLst>
              <a:ahLst/>
              <a:cxnLst>
                <a:cxn ang="T10">
                  <a:pos x="T0" y="T1"/>
                </a:cxn>
                <a:cxn ang="T11">
                  <a:pos x="T2" y="T3"/>
                </a:cxn>
                <a:cxn ang="T12">
                  <a:pos x="T4" y="T5"/>
                </a:cxn>
                <a:cxn ang="T13">
                  <a:pos x="T6" y="T7"/>
                </a:cxn>
                <a:cxn ang="T14">
                  <a:pos x="T8" y="T9"/>
                </a:cxn>
              </a:cxnLst>
              <a:rect l="T15" t="T16" r="T17" b="T18"/>
              <a:pathLst>
                <a:path w="1238" h="1448">
                  <a:moveTo>
                    <a:pt x="1238" y="568"/>
                  </a:moveTo>
                  <a:cubicBezTo>
                    <a:pt x="761" y="0"/>
                    <a:pt x="761" y="0"/>
                    <a:pt x="761" y="0"/>
                  </a:cubicBezTo>
                  <a:cubicBezTo>
                    <a:pt x="369" y="329"/>
                    <a:pt x="92" y="792"/>
                    <a:pt x="0" y="1319"/>
                  </a:cubicBezTo>
                  <a:cubicBezTo>
                    <a:pt x="731" y="1448"/>
                    <a:pt x="731" y="1448"/>
                    <a:pt x="731" y="1448"/>
                  </a:cubicBezTo>
                  <a:cubicBezTo>
                    <a:pt x="793" y="1097"/>
                    <a:pt x="977" y="788"/>
                    <a:pt x="1238" y="568"/>
                  </a:cubicBezTo>
                  <a:close/>
                </a:path>
              </a:pathLst>
            </a:custGeom>
            <a:solidFill>
              <a:schemeClr val="accent1"/>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2" name="Freeform 46"/>
            <p:cNvSpPr>
              <a:spLocks/>
            </p:cNvSpPr>
            <p:nvPr/>
          </p:nvSpPr>
          <p:spPr bwMode="auto">
            <a:xfrm>
              <a:off x="742951" y="3948360"/>
              <a:ext cx="871538" cy="1393825"/>
            </a:xfrm>
            <a:custGeom>
              <a:avLst/>
              <a:gdLst>
                <a:gd name="T0" fmla="*/ 148 w 940"/>
                <a:gd name="T1" fmla="*/ 78 h 1500"/>
                <a:gd name="T2" fmla="*/ 152 w 940"/>
                <a:gd name="T3" fmla="*/ 26 h 1500"/>
                <a:gd name="T4" fmla="*/ 6 w 940"/>
                <a:gd name="T5" fmla="*/ 0 h 1500"/>
                <a:gd name="T6" fmla="*/ 0 w 940"/>
                <a:gd name="T7" fmla="*/ 78 h 1500"/>
                <a:gd name="T8" fmla="*/ 59 w 940"/>
                <a:gd name="T9" fmla="*/ 301 h 1500"/>
                <a:gd name="T10" fmla="*/ 187 w 940"/>
                <a:gd name="T11" fmla="*/ 227 h 1500"/>
                <a:gd name="T12" fmla="*/ 148 w 940"/>
                <a:gd name="T13" fmla="*/ 78 h 1500"/>
                <a:gd name="T14" fmla="*/ 0 60000 65536"/>
                <a:gd name="T15" fmla="*/ 0 60000 65536"/>
                <a:gd name="T16" fmla="*/ 0 60000 65536"/>
                <a:gd name="T17" fmla="*/ 0 60000 65536"/>
                <a:gd name="T18" fmla="*/ 0 60000 65536"/>
                <a:gd name="T19" fmla="*/ 0 60000 65536"/>
                <a:gd name="T20" fmla="*/ 0 60000 65536"/>
                <a:gd name="T21" fmla="*/ 0 w 940"/>
                <a:gd name="T22" fmla="*/ 0 h 1500"/>
                <a:gd name="T23" fmla="*/ 940 w 940"/>
                <a:gd name="T24" fmla="*/ 1500 h 15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0" h="1500">
                  <a:moveTo>
                    <a:pt x="742" y="387"/>
                  </a:moveTo>
                  <a:cubicBezTo>
                    <a:pt x="742" y="299"/>
                    <a:pt x="750" y="212"/>
                    <a:pt x="764" y="129"/>
                  </a:cubicBezTo>
                  <a:cubicBezTo>
                    <a:pt x="33" y="0"/>
                    <a:pt x="33" y="0"/>
                    <a:pt x="33" y="0"/>
                  </a:cubicBezTo>
                  <a:cubicBezTo>
                    <a:pt x="11" y="125"/>
                    <a:pt x="0" y="255"/>
                    <a:pt x="0" y="387"/>
                  </a:cubicBezTo>
                  <a:cubicBezTo>
                    <a:pt x="0" y="792"/>
                    <a:pt x="108" y="1172"/>
                    <a:pt x="297" y="1500"/>
                  </a:cubicBezTo>
                  <a:cubicBezTo>
                    <a:pt x="940" y="1129"/>
                    <a:pt x="940" y="1129"/>
                    <a:pt x="940" y="1129"/>
                  </a:cubicBezTo>
                  <a:cubicBezTo>
                    <a:pt x="814" y="910"/>
                    <a:pt x="742" y="657"/>
                    <a:pt x="742" y="387"/>
                  </a:cubicBezTo>
                  <a:close/>
                </a:path>
              </a:pathLst>
            </a:custGeom>
            <a:solidFill>
              <a:schemeClr val="accent1"/>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3" name="Freeform 62"/>
            <p:cNvSpPr>
              <a:spLocks/>
            </p:cNvSpPr>
            <p:nvPr/>
          </p:nvSpPr>
          <p:spPr bwMode="auto">
            <a:xfrm>
              <a:off x="1017588" y="4997697"/>
              <a:ext cx="1319213" cy="1250950"/>
            </a:xfrm>
            <a:custGeom>
              <a:avLst/>
              <a:gdLst>
                <a:gd name="T0" fmla="*/ 129 w 1421"/>
                <a:gd name="T1" fmla="*/ 0 h 1350"/>
                <a:gd name="T2" fmla="*/ 0 w 1421"/>
                <a:gd name="T3" fmla="*/ 74 h 1350"/>
                <a:gd name="T4" fmla="*/ 233 w 1421"/>
                <a:gd name="T5" fmla="*/ 269 h 1350"/>
                <a:gd name="T6" fmla="*/ 284 w 1421"/>
                <a:gd name="T7" fmla="*/ 130 h 1350"/>
                <a:gd name="T8" fmla="*/ 129 w 1421"/>
                <a:gd name="T9" fmla="*/ 0 h 1350"/>
                <a:gd name="T10" fmla="*/ 0 60000 65536"/>
                <a:gd name="T11" fmla="*/ 0 60000 65536"/>
                <a:gd name="T12" fmla="*/ 0 60000 65536"/>
                <a:gd name="T13" fmla="*/ 0 60000 65536"/>
                <a:gd name="T14" fmla="*/ 0 60000 65536"/>
                <a:gd name="T15" fmla="*/ 0 w 1421"/>
                <a:gd name="T16" fmla="*/ 0 h 1350"/>
                <a:gd name="T17" fmla="*/ 1421 w 1421"/>
                <a:gd name="T18" fmla="*/ 1350 h 1350"/>
              </a:gdLst>
              <a:ahLst/>
              <a:cxnLst>
                <a:cxn ang="T10">
                  <a:pos x="T0" y="T1"/>
                </a:cxn>
                <a:cxn ang="T11">
                  <a:pos x="T2" y="T3"/>
                </a:cxn>
                <a:cxn ang="T12">
                  <a:pos x="T4" y="T5"/>
                </a:cxn>
                <a:cxn ang="T13">
                  <a:pos x="T6" y="T7"/>
                </a:cxn>
                <a:cxn ang="T14">
                  <a:pos x="T8" y="T9"/>
                </a:cxn>
              </a:cxnLst>
              <a:rect l="T15" t="T16" r="T17" b="T18"/>
              <a:pathLst>
                <a:path w="1421" h="1350">
                  <a:moveTo>
                    <a:pt x="643" y="0"/>
                  </a:moveTo>
                  <a:cubicBezTo>
                    <a:pt x="0" y="371"/>
                    <a:pt x="0" y="371"/>
                    <a:pt x="0" y="371"/>
                  </a:cubicBezTo>
                  <a:cubicBezTo>
                    <a:pt x="260" y="821"/>
                    <a:pt x="673" y="1171"/>
                    <a:pt x="1167" y="1350"/>
                  </a:cubicBezTo>
                  <a:cubicBezTo>
                    <a:pt x="1421" y="653"/>
                    <a:pt x="1421" y="653"/>
                    <a:pt x="1421" y="653"/>
                  </a:cubicBezTo>
                  <a:cubicBezTo>
                    <a:pt x="1091" y="533"/>
                    <a:pt x="816" y="300"/>
                    <a:pt x="643" y="0"/>
                  </a:cubicBezTo>
                  <a:close/>
                </a:path>
              </a:pathLst>
            </a:custGeom>
            <a:solidFill>
              <a:schemeClr val="accent1"/>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4" name="Freeform 44"/>
            <p:cNvSpPr>
              <a:spLocks/>
            </p:cNvSpPr>
            <p:nvPr/>
          </p:nvSpPr>
          <p:spPr bwMode="auto">
            <a:xfrm>
              <a:off x="1479551" y="2241797"/>
              <a:ext cx="2655888" cy="1009650"/>
            </a:xfrm>
            <a:custGeom>
              <a:avLst/>
              <a:gdLst>
                <a:gd name="T0" fmla="*/ 286 w 2863"/>
                <a:gd name="T1" fmla="*/ 0 h 1089"/>
                <a:gd name="T2" fmla="*/ 0 w 2863"/>
                <a:gd name="T3" fmla="*/ 104 h 1089"/>
                <a:gd name="T4" fmla="*/ 95 w 2863"/>
                <a:gd name="T5" fmla="*/ 217 h 1089"/>
                <a:gd name="T6" fmla="*/ 286 w 2863"/>
                <a:gd name="T7" fmla="*/ 148 h 1089"/>
                <a:gd name="T8" fmla="*/ 476 w 2863"/>
                <a:gd name="T9" fmla="*/ 217 h 1089"/>
                <a:gd name="T10" fmla="*/ 571 w 2863"/>
                <a:gd name="T11" fmla="*/ 104 h 1089"/>
                <a:gd name="T12" fmla="*/ 286 w 2863"/>
                <a:gd name="T13" fmla="*/ 0 h 1089"/>
                <a:gd name="T14" fmla="*/ 0 60000 65536"/>
                <a:gd name="T15" fmla="*/ 0 60000 65536"/>
                <a:gd name="T16" fmla="*/ 0 60000 65536"/>
                <a:gd name="T17" fmla="*/ 0 60000 65536"/>
                <a:gd name="T18" fmla="*/ 0 60000 65536"/>
                <a:gd name="T19" fmla="*/ 0 60000 65536"/>
                <a:gd name="T20" fmla="*/ 0 60000 65536"/>
                <a:gd name="T21" fmla="*/ 0 w 2863"/>
                <a:gd name="T22" fmla="*/ 0 h 1089"/>
                <a:gd name="T23" fmla="*/ 2863 w 2863"/>
                <a:gd name="T24" fmla="*/ 1089 h 10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63" h="1089">
                  <a:moveTo>
                    <a:pt x="1432" y="0"/>
                  </a:moveTo>
                  <a:cubicBezTo>
                    <a:pt x="886" y="0"/>
                    <a:pt x="387" y="196"/>
                    <a:pt x="0" y="521"/>
                  </a:cubicBezTo>
                  <a:cubicBezTo>
                    <a:pt x="477" y="1089"/>
                    <a:pt x="477" y="1089"/>
                    <a:pt x="477" y="1089"/>
                  </a:cubicBezTo>
                  <a:cubicBezTo>
                    <a:pt x="735" y="872"/>
                    <a:pt x="1068" y="742"/>
                    <a:pt x="1432" y="742"/>
                  </a:cubicBezTo>
                  <a:cubicBezTo>
                    <a:pt x="1796" y="742"/>
                    <a:pt x="2128" y="872"/>
                    <a:pt x="2386" y="1089"/>
                  </a:cubicBezTo>
                  <a:cubicBezTo>
                    <a:pt x="2863" y="521"/>
                    <a:pt x="2863" y="521"/>
                    <a:pt x="2863" y="521"/>
                  </a:cubicBezTo>
                  <a:cubicBezTo>
                    <a:pt x="2476" y="196"/>
                    <a:pt x="1977" y="0"/>
                    <a:pt x="1432" y="0"/>
                  </a:cubicBezTo>
                  <a:close/>
                </a:path>
              </a:pathLst>
            </a:custGeom>
            <a:solidFill>
              <a:schemeClr val="accent1"/>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5" name="Freeform 74"/>
            <p:cNvSpPr>
              <a:spLocks/>
            </p:cNvSpPr>
            <p:nvPr/>
          </p:nvSpPr>
          <p:spPr bwMode="auto">
            <a:xfrm>
              <a:off x="3692526" y="2725985"/>
              <a:ext cx="1181100" cy="2616200"/>
            </a:xfrm>
            <a:custGeom>
              <a:avLst/>
              <a:gdLst>
                <a:gd name="T0" fmla="*/ 247 w 1272"/>
                <a:gd name="T1" fmla="*/ 264 h 2819"/>
                <a:gd name="T2" fmla="*/ 95 w 1272"/>
                <a:gd name="T3" fmla="*/ 0 h 2819"/>
                <a:gd name="T4" fmla="*/ 0 w 1272"/>
                <a:gd name="T5" fmla="*/ 113 h 2819"/>
                <a:gd name="T6" fmla="*/ 102 w 1272"/>
                <a:gd name="T7" fmla="*/ 289 h 2819"/>
                <a:gd name="T8" fmla="*/ 106 w 1272"/>
                <a:gd name="T9" fmla="*/ 341 h 2819"/>
                <a:gd name="T10" fmla="*/ 66 w 1272"/>
                <a:gd name="T11" fmla="*/ 489 h 2819"/>
                <a:gd name="T12" fmla="*/ 195 w 1272"/>
                <a:gd name="T13" fmla="*/ 563 h 2819"/>
                <a:gd name="T14" fmla="*/ 254 w 1272"/>
                <a:gd name="T15" fmla="*/ 341 h 2819"/>
                <a:gd name="T16" fmla="*/ 247 w 1272"/>
                <a:gd name="T17" fmla="*/ 264 h 28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72"/>
                <a:gd name="T28" fmla="*/ 0 h 2819"/>
                <a:gd name="T29" fmla="*/ 1272 w 1272"/>
                <a:gd name="T30" fmla="*/ 2819 h 28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72" h="2819">
                  <a:moveTo>
                    <a:pt x="1238" y="1319"/>
                  </a:moveTo>
                  <a:cubicBezTo>
                    <a:pt x="1146" y="792"/>
                    <a:pt x="870" y="329"/>
                    <a:pt x="477" y="0"/>
                  </a:cubicBezTo>
                  <a:cubicBezTo>
                    <a:pt x="0" y="568"/>
                    <a:pt x="0" y="568"/>
                    <a:pt x="0" y="568"/>
                  </a:cubicBezTo>
                  <a:cubicBezTo>
                    <a:pt x="262" y="788"/>
                    <a:pt x="446" y="1097"/>
                    <a:pt x="507" y="1448"/>
                  </a:cubicBezTo>
                  <a:cubicBezTo>
                    <a:pt x="522" y="1531"/>
                    <a:pt x="530" y="1618"/>
                    <a:pt x="530" y="1706"/>
                  </a:cubicBezTo>
                  <a:cubicBezTo>
                    <a:pt x="530" y="1976"/>
                    <a:pt x="457" y="2229"/>
                    <a:pt x="331" y="2448"/>
                  </a:cubicBezTo>
                  <a:cubicBezTo>
                    <a:pt x="974" y="2819"/>
                    <a:pt x="974" y="2819"/>
                    <a:pt x="974" y="2819"/>
                  </a:cubicBezTo>
                  <a:cubicBezTo>
                    <a:pt x="1164" y="2491"/>
                    <a:pt x="1272" y="2111"/>
                    <a:pt x="1272" y="1706"/>
                  </a:cubicBezTo>
                  <a:cubicBezTo>
                    <a:pt x="1272" y="1574"/>
                    <a:pt x="1260" y="1444"/>
                    <a:pt x="1238" y="1319"/>
                  </a:cubicBezTo>
                  <a:close/>
                </a:path>
              </a:pathLst>
            </a:custGeom>
            <a:solidFill>
              <a:schemeClr val="accent1"/>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6" name="Freeform 48"/>
            <p:cNvSpPr>
              <a:spLocks/>
            </p:cNvSpPr>
            <p:nvPr/>
          </p:nvSpPr>
          <p:spPr bwMode="auto">
            <a:xfrm>
              <a:off x="2100263" y="4997697"/>
              <a:ext cx="2497138" cy="1374775"/>
            </a:xfrm>
            <a:custGeom>
              <a:avLst/>
              <a:gdLst>
                <a:gd name="T0" fmla="*/ 409 w 2690"/>
                <a:gd name="T1" fmla="*/ 0 h 1484"/>
                <a:gd name="T2" fmla="*/ 254 w 2690"/>
                <a:gd name="T3" fmla="*/ 130 h 1484"/>
                <a:gd name="T4" fmla="*/ 153 w 2690"/>
                <a:gd name="T5" fmla="*/ 148 h 1484"/>
                <a:gd name="T6" fmla="*/ 51 w 2690"/>
                <a:gd name="T7" fmla="*/ 130 h 1484"/>
                <a:gd name="T8" fmla="*/ 0 w 2690"/>
                <a:gd name="T9" fmla="*/ 268 h 1484"/>
                <a:gd name="T10" fmla="*/ 153 w 2690"/>
                <a:gd name="T11" fmla="*/ 295 h 1484"/>
                <a:gd name="T12" fmla="*/ 305 w 2690"/>
                <a:gd name="T13" fmla="*/ 268 h 1484"/>
                <a:gd name="T14" fmla="*/ 538 w 2690"/>
                <a:gd name="T15" fmla="*/ 74 h 1484"/>
                <a:gd name="T16" fmla="*/ 409 w 2690"/>
                <a:gd name="T17" fmla="*/ 0 h 14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90"/>
                <a:gd name="T28" fmla="*/ 0 h 1484"/>
                <a:gd name="T29" fmla="*/ 2690 w 2690"/>
                <a:gd name="T30" fmla="*/ 1484 h 14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90" h="1484">
                  <a:moveTo>
                    <a:pt x="2047" y="0"/>
                  </a:moveTo>
                  <a:cubicBezTo>
                    <a:pt x="1874" y="300"/>
                    <a:pt x="1599" y="533"/>
                    <a:pt x="1270" y="653"/>
                  </a:cubicBezTo>
                  <a:cubicBezTo>
                    <a:pt x="1111" y="711"/>
                    <a:pt x="940" y="742"/>
                    <a:pt x="762" y="742"/>
                  </a:cubicBezTo>
                  <a:cubicBezTo>
                    <a:pt x="583" y="742"/>
                    <a:pt x="412" y="711"/>
                    <a:pt x="254" y="653"/>
                  </a:cubicBezTo>
                  <a:cubicBezTo>
                    <a:pt x="0" y="1350"/>
                    <a:pt x="0" y="1350"/>
                    <a:pt x="0" y="1350"/>
                  </a:cubicBezTo>
                  <a:cubicBezTo>
                    <a:pt x="238" y="1437"/>
                    <a:pt x="494" y="1484"/>
                    <a:pt x="762" y="1484"/>
                  </a:cubicBezTo>
                  <a:cubicBezTo>
                    <a:pt x="1029" y="1484"/>
                    <a:pt x="1286" y="1437"/>
                    <a:pt x="1523" y="1350"/>
                  </a:cubicBezTo>
                  <a:cubicBezTo>
                    <a:pt x="2018" y="1171"/>
                    <a:pt x="2431" y="821"/>
                    <a:pt x="2690" y="371"/>
                  </a:cubicBezTo>
                  <a:lnTo>
                    <a:pt x="2047" y="0"/>
                  </a:lnTo>
                  <a:close/>
                </a:path>
              </a:pathLst>
            </a:custGeom>
            <a:solidFill>
              <a:schemeClr val="accent1"/>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7" name="Freeform 50"/>
            <p:cNvSpPr>
              <a:spLocks/>
            </p:cNvSpPr>
            <p:nvPr/>
          </p:nvSpPr>
          <p:spPr bwMode="auto">
            <a:xfrm>
              <a:off x="1922463" y="2930772"/>
              <a:ext cx="885825" cy="849313"/>
            </a:xfrm>
            <a:custGeom>
              <a:avLst/>
              <a:gdLst>
                <a:gd name="T0" fmla="*/ 190 w 955"/>
                <a:gd name="T1" fmla="*/ 148 h 916"/>
                <a:gd name="T2" fmla="*/ 190 w 955"/>
                <a:gd name="T3" fmla="*/ 0 h 916"/>
                <a:gd name="T4" fmla="*/ 0 w 955"/>
                <a:gd name="T5" fmla="*/ 70 h 916"/>
                <a:gd name="T6" fmla="*/ 95 w 955"/>
                <a:gd name="T7" fmla="*/ 182 h 916"/>
                <a:gd name="T8" fmla="*/ 190 w 955"/>
                <a:gd name="T9" fmla="*/ 148 h 916"/>
                <a:gd name="T10" fmla="*/ 0 60000 65536"/>
                <a:gd name="T11" fmla="*/ 0 60000 65536"/>
                <a:gd name="T12" fmla="*/ 0 60000 65536"/>
                <a:gd name="T13" fmla="*/ 0 60000 65536"/>
                <a:gd name="T14" fmla="*/ 0 60000 65536"/>
                <a:gd name="T15" fmla="*/ 0 w 955"/>
                <a:gd name="T16" fmla="*/ 0 h 916"/>
                <a:gd name="T17" fmla="*/ 955 w 955"/>
                <a:gd name="T18" fmla="*/ 916 h 916"/>
              </a:gdLst>
              <a:ahLst/>
              <a:cxnLst>
                <a:cxn ang="T10">
                  <a:pos x="T0" y="T1"/>
                </a:cxn>
                <a:cxn ang="T11">
                  <a:pos x="T2" y="T3"/>
                </a:cxn>
                <a:cxn ang="T12">
                  <a:pos x="T4" y="T5"/>
                </a:cxn>
                <a:cxn ang="T13">
                  <a:pos x="T6" y="T7"/>
                </a:cxn>
                <a:cxn ang="T14">
                  <a:pos x="T8" y="T9"/>
                </a:cxn>
              </a:cxnLst>
              <a:rect l="T15" t="T16" r="T17" b="T18"/>
              <a:pathLst>
                <a:path w="955" h="916">
                  <a:moveTo>
                    <a:pt x="955" y="743"/>
                  </a:moveTo>
                  <a:cubicBezTo>
                    <a:pt x="955" y="0"/>
                    <a:pt x="955" y="0"/>
                    <a:pt x="955" y="0"/>
                  </a:cubicBezTo>
                  <a:cubicBezTo>
                    <a:pt x="591" y="0"/>
                    <a:pt x="258" y="130"/>
                    <a:pt x="0" y="347"/>
                  </a:cubicBezTo>
                  <a:cubicBezTo>
                    <a:pt x="478" y="916"/>
                    <a:pt x="478" y="916"/>
                    <a:pt x="478" y="916"/>
                  </a:cubicBezTo>
                  <a:cubicBezTo>
                    <a:pt x="607" y="808"/>
                    <a:pt x="773" y="743"/>
                    <a:pt x="955" y="743"/>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09" name="Freeform 52"/>
            <p:cNvSpPr>
              <a:spLocks/>
            </p:cNvSpPr>
            <p:nvPr/>
          </p:nvSpPr>
          <p:spPr bwMode="auto">
            <a:xfrm>
              <a:off x="1614488" y="4653210"/>
              <a:ext cx="957263" cy="949325"/>
            </a:xfrm>
            <a:custGeom>
              <a:avLst/>
              <a:gdLst>
                <a:gd name="T0" fmla="*/ 129 w 1032"/>
                <a:gd name="T1" fmla="*/ 0 h 1024"/>
                <a:gd name="T2" fmla="*/ 0 w 1032"/>
                <a:gd name="T3" fmla="*/ 74 h 1024"/>
                <a:gd name="T4" fmla="*/ 155 w 1032"/>
                <a:gd name="T5" fmla="*/ 204 h 1024"/>
                <a:gd name="T6" fmla="*/ 206 w 1032"/>
                <a:gd name="T7" fmla="*/ 65 h 1024"/>
                <a:gd name="T8" fmla="*/ 129 w 1032"/>
                <a:gd name="T9" fmla="*/ 0 h 1024"/>
                <a:gd name="T10" fmla="*/ 0 60000 65536"/>
                <a:gd name="T11" fmla="*/ 0 60000 65536"/>
                <a:gd name="T12" fmla="*/ 0 60000 65536"/>
                <a:gd name="T13" fmla="*/ 0 60000 65536"/>
                <a:gd name="T14" fmla="*/ 0 60000 65536"/>
                <a:gd name="T15" fmla="*/ 0 w 1032"/>
                <a:gd name="T16" fmla="*/ 0 h 1024"/>
                <a:gd name="T17" fmla="*/ 1032 w 1032"/>
                <a:gd name="T18" fmla="*/ 1024 h 1024"/>
              </a:gdLst>
              <a:ahLst/>
              <a:cxnLst>
                <a:cxn ang="T10">
                  <a:pos x="T0" y="T1"/>
                </a:cxn>
                <a:cxn ang="T11">
                  <a:pos x="T2" y="T3"/>
                </a:cxn>
                <a:cxn ang="T12">
                  <a:pos x="T4" y="T5"/>
                </a:cxn>
                <a:cxn ang="T13">
                  <a:pos x="T6" y="T7"/>
                </a:cxn>
                <a:cxn ang="T14">
                  <a:pos x="T8" y="T9"/>
                </a:cxn>
              </a:cxnLst>
              <a:rect l="T15" t="T16" r="T17" b="T18"/>
              <a:pathLst>
                <a:path w="1032" h="1024">
                  <a:moveTo>
                    <a:pt x="643" y="0"/>
                  </a:moveTo>
                  <a:cubicBezTo>
                    <a:pt x="0" y="371"/>
                    <a:pt x="0" y="371"/>
                    <a:pt x="0" y="371"/>
                  </a:cubicBezTo>
                  <a:cubicBezTo>
                    <a:pt x="173" y="671"/>
                    <a:pt x="448" y="904"/>
                    <a:pt x="778" y="1024"/>
                  </a:cubicBezTo>
                  <a:cubicBezTo>
                    <a:pt x="1032" y="326"/>
                    <a:pt x="1032" y="326"/>
                    <a:pt x="1032" y="326"/>
                  </a:cubicBezTo>
                  <a:cubicBezTo>
                    <a:pt x="867" y="266"/>
                    <a:pt x="729" y="150"/>
                    <a:pt x="643" y="0"/>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0" name="Freeform 54"/>
            <p:cNvSpPr>
              <a:spLocks/>
            </p:cNvSpPr>
            <p:nvPr/>
          </p:nvSpPr>
          <p:spPr bwMode="auto">
            <a:xfrm>
              <a:off x="3403601" y="4069010"/>
              <a:ext cx="781050" cy="928688"/>
            </a:xfrm>
            <a:custGeom>
              <a:avLst/>
              <a:gdLst>
                <a:gd name="T0" fmla="*/ 20 w 841"/>
                <a:gd name="T1" fmla="*/ 51 h 1000"/>
                <a:gd name="T2" fmla="*/ 0 w 841"/>
                <a:gd name="T3" fmla="*/ 126 h 1000"/>
                <a:gd name="T4" fmla="*/ 129 w 841"/>
                <a:gd name="T5" fmla="*/ 200 h 1000"/>
                <a:gd name="T6" fmla="*/ 168 w 841"/>
                <a:gd name="T7" fmla="*/ 51 h 1000"/>
                <a:gd name="T8" fmla="*/ 164 w 841"/>
                <a:gd name="T9" fmla="*/ 0 h 1000"/>
                <a:gd name="T10" fmla="*/ 18 w 841"/>
                <a:gd name="T11" fmla="*/ 26 h 1000"/>
                <a:gd name="T12" fmla="*/ 20 w 841"/>
                <a:gd name="T13" fmla="*/ 51 h 1000"/>
                <a:gd name="T14" fmla="*/ 0 60000 65536"/>
                <a:gd name="T15" fmla="*/ 0 60000 65536"/>
                <a:gd name="T16" fmla="*/ 0 60000 65536"/>
                <a:gd name="T17" fmla="*/ 0 60000 65536"/>
                <a:gd name="T18" fmla="*/ 0 60000 65536"/>
                <a:gd name="T19" fmla="*/ 0 60000 65536"/>
                <a:gd name="T20" fmla="*/ 0 60000 65536"/>
                <a:gd name="T21" fmla="*/ 0 w 841"/>
                <a:gd name="T22" fmla="*/ 0 h 1000"/>
                <a:gd name="T23" fmla="*/ 841 w 841"/>
                <a:gd name="T24" fmla="*/ 1000 h 10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1" h="1000">
                  <a:moveTo>
                    <a:pt x="99" y="258"/>
                  </a:moveTo>
                  <a:cubicBezTo>
                    <a:pt x="99" y="393"/>
                    <a:pt x="63" y="520"/>
                    <a:pt x="0" y="629"/>
                  </a:cubicBezTo>
                  <a:cubicBezTo>
                    <a:pt x="642" y="1000"/>
                    <a:pt x="642" y="1000"/>
                    <a:pt x="642" y="1000"/>
                  </a:cubicBezTo>
                  <a:cubicBezTo>
                    <a:pt x="768" y="781"/>
                    <a:pt x="841" y="528"/>
                    <a:pt x="841" y="258"/>
                  </a:cubicBezTo>
                  <a:cubicBezTo>
                    <a:pt x="841" y="170"/>
                    <a:pt x="833" y="83"/>
                    <a:pt x="818" y="0"/>
                  </a:cubicBezTo>
                  <a:cubicBezTo>
                    <a:pt x="88" y="128"/>
                    <a:pt x="88" y="128"/>
                    <a:pt x="88" y="128"/>
                  </a:cubicBezTo>
                  <a:cubicBezTo>
                    <a:pt x="95" y="170"/>
                    <a:pt x="99" y="213"/>
                    <a:pt x="99" y="258"/>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1" name="Freeform 56"/>
            <p:cNvSpPr>
              <a:spLocks/>
            </p:cNvSpPr>
            <p:nvPr/>
          </p:nvSpPr>
          <p:spPr bwMode="auto">
            <a:xfrm>
              <a:off x="1450976" y="3251447"/>
              <a:ext cx="914400" cy="935038"/>
            </a:xfrm>
            <a:custGeom>
              <a:avLst/>
              <a:gdLst>
                <a:gd name="T0" fmla="*/ 197 w 985"/>
                <a:gd name="T1" fmla="*/ 113 h 1008"/>
                <a:gd name="T2" fmla="*/ 101 w 985"/>
                <a:gd name="T3" fmla="*/ 0 h 1008"/>
                <a:gd name="T4" fmla="*/ 0 w 985"/>
                <a:gd name="T5" fmla="*/ 175 h 1008"/>
                <a:gd name="T6" fmla="*/ 146 w 985"/>
                <a:gd name="T7" fmla="*/ 201 h 1008"/>
                <a:gd name="T8" fmla="*/ 197 w 985"/>
                <a:gd name="T9" fmla="*/ 113 h 1008"/>
                <a:gd name="T10" fmla="*/ 0 60000 65536"/>
                <a:gd name="T11" fmla="*/ 0 60000 65536"/>
                <a:gd name="T12" fmla="*/ 0 60000 65536"/>
                <a:gd name="T13" fmla="*/ 0 60000 65536"/>
                <a:gd name="T14" fmla="*/ 0 60000 65536"/>
                <a:gd name="T15" fmla="*/ 0 w 985"/>
                <a:gd name="T16" fmla="*/ 0 h 1008"/>
                <a:gd name="T17" fmla="*/ 985 w 985"/>
                <a:gd name="T18" fmla="*/ 1008 h 1008"/>
              </a:gdLst>
              <a:ahLst/>
              <a:cxnLst>
                <a:cxn ang="T10">
                  <a:pos x="T0" y="T1"/>
                </a:cxn>
                <a:cxn ang="T11">
                  <a:pos x="T2" y="T3"/>
                </a:cxn>
                <a:cxn ang="T12">
                  <a:pos x="T4" y="T5"/>
                </a:cxn>
                <a:cxn ang="T13">
                  <a:pos x="T6" y="T7"/>
                </a:cxn>
                <a:cxn ang="T14">
                  <a:pos x="T8" y="T9"/>
                </a:cxn>
              </a:cxnLst>
              <a:rect l="T15" t="T16" r="T17" b="T18"/>
              <a:pathLst>
                <a:path w="985" h="1008">
                  <a:moveTo>
                    <a:pt x="985" y="569"/>
                  </a:moveTo>
                  <a:cubicBezTo>
                    <a:pt x="507" y="0"/>
                    <a:pt x="507" y="0"/>
                    <a:pt x="507" y="0"/>
                  </a:cubicBezTo>
                  <a:cubicBezTo>
                    <a:pt x="246" y="220"/>
                    <a:pt x="62" y="529"/>
                    <a:pt x="0" y="880"/>
                  </a:cubicBezTo>
                  <a:cubicBezTo>
                    <a:pt x="730" y="1008"/>
                    <a:pt x="730" y="1008"/>
                    <a:pt x="730" y="1008"/>
                  </a:cubicBezTo>
                  <a:cubicBezTo>
                    <a:pt x="761" y="833"/>
                    <a:pt x="854" y="679"/>
                    <a:pt x="985" y="569"/>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2" name="Freeform 58"/>
            <p:cNvSpPr>
              <a:spLocks/>
            </p:cNvSpPr>
            <p:nvPr/>
          </p:nvSpPr>
          <p:spPr bwMode="auto">
            <a:xfrm>
              <a:off x="3251201" y="3251447"/>
              <a:ext cx="912813" cy="935038"/>
            </a:xfrm>
            <a:custGeom>
              <a:avLst/>
              <a:gdLst>
                <a:gd name="T0" fmla="*/ 95 w 984"/>
                <a:gd name="T1" fmla="*/ 0 h 1008"/>
                <a:gd name="T2" fmla="*/ 0 w 984"/>
                <a:gd name="T3" fmla="*/ 113 h 1008"/>
                <a:gd name="T4" fmla="*/ 50 w 984"/>
                <a:gd name="T5" fmla="*/ 201 h 1008"/>
                <a:gd name="T6" fmla="*/ 196 w 984"/>
                <a:gd name="T7" fmla="*/ 175 h 1008"/>
                <a:gd name="T8" fmla="*/ 95 w 984"/>
                <a:gd name="T9" fmla="*/ 0 h 1008"/>
                <a:gd name="T10" fmla="*/ 0 60000 65536"/>
                <a:gd name="T11" fmla="*/ 0 60000 65536"/>
                <a:gd name="T12" fmla="*/ 0 60000 65536"/>
                <a:gd name="T13" fmla="*/ 0 60000 65536"/>
                <a:gd name="T14" fmla="*/ 0 60000 65536"/>
                <a:gd name="T15" fmla="*/ 0 w 984"/>
                <a:gd name="T16" fmla="*/ 0 h 1008"/>
                <a:gd name="T17" fmla="*/ 984 w 984"/>
                <a:gd name="T18" fmla="*/ 1008 h 1008"/>
              </a:gdLst>
              <a:ahLst/>
              <a:cxnLst>
                <a:cxn ang="T10">
                  <a:pos x="T0" y="T1"/>
                </a:cxn>
                <a:cxn ang="T11">
                  <a:pos x="T2" y="T3"/>
                </a:cxn>
                <a:cxn ang="T12">
                  <a:pos x="T4" y="T5"/>
                </a:cxn>
                <a:cxn ang="T13">
                  <a:pos x="T6" y="T7"/>
                </a:cxn>
                <a:cxn ang="T14">
                  <a:pos x="T8" y="T9"/>
                </a:cxn>
              </a:cxnLst>
              <a:rect l="T15" t="T16" r="T17" b="T18"/>
              <a:pathLst>
                <a:path w="984" h="1008">
                  <a:moveTo>
                    <a:pt x="477" y="0"/>
                  </a:moveTo>
                  <a:cubicBezTo>
                    <a:pt x="0" y="569"/>
                    <a:pt x="0" y="569"/>
                    <a:pt x="0" y="569"/>
                  </a:cubicBezTo>
                  <a:cubicBezTo>
                    <a:pt x="131" y="679"/>
                    <a:pt x="223" y="833"/>
                    <a:pt x="254" y="1008"/>
                  </a:cubicBezTo>
                  <a:cubicBezTo>
                    <a:pt x="984" y="880"/>
                    <a:pt x="984" y="880"/>
                    <a:pt x="984" y="880"/>
                  </a:cubicBezTo>
                  <a:cubicBezTo>
                    <a:pt x="923" y="529"/>
                    <a:pt x="739" y="220"/>
                    <a:pt x="477" y="0"/>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3" name="Freeform 60"/>
            <p:cNvSpPr>
              <a:spLocks/>
            </p:cNvSpPr>
            <p:nvPr/>
          </p:nvSpPr>
          <p:spPr bwMode="auto">
            <a:xfrm>
              <a:off x="2336801" y="4954835"/>
              <a:ext cx="942975" cy="730250"/>
            </a:xfrm>
            <a:custGeom>
              <a:avLst/>
              <a:gdLst>
                <a:gd name="T0" fmla="*/ 102 w 1016"/>
                <a:gd name="T1" fmla="*/ 9 h 787"/>
                <a:gd name="T2" fmla="*/ 51 w 1016"/>
                <a:gd name="T3" fmla="*/ 0 h 787"/>
                <a:gd name="T4" fmla="*/ 0 w 1016"/>
                <a:gd name="T5" fmla="*/ 139 h 787"/>
                <a:gd name="T6" fmla="*/ 102 w 1016"/>
                <a:gd name="T7" fmla="*/ 157 h 787"/>
                <a:gd name="T8" fmla="*/ 203 w 1016"/>
                <a:gd name="T9" fmla="*/ 139 h 787"/>
                <a:gd name="T10" fmla="*/ 152 w 1016"/>
                <a:gd name="T11" fmla="*/ 0 h 787"/>
                <a:gd name="T12" fmla="*/ 102 w 1016"/>
                <a:gd name="T13" fmla="*/ 9 h 787"/>
                <a:gd name="T14" fmla="*/ 0 60000 65536"/>
                <a:gd name="T15" fmla="*/ 0 60000 65536"/>
                <a:gd name="T16" fmla="*/ 0 60000 65536"/>
                <a:gd name="T17" fmla="*/ 0 60000 65536"/>
                <a:gd name="T18" fmla="*/ 0 60000 65536"/>
                <a:gd name="T19" fmla="*/ 0 60000 65536"/>
                <a:gd name="T20" fmla="*/ 0 60000 65536"/>
                <a:gd name="T21" fmla="*/ 0 w 1016"/>
                <a:gd name="T22" fmla="*/ 0 h 787"/>
                <a:gd name="T23" fmla="*/ 1016 w 1016"/>
                <a:gd name="T24" fmla="*/ 787 h 7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6" h="787">
                  <a:moveTo>
                    <a:pt x="508" y="44"/>
                  </a:moveTo>
                  <a:cubicBezTo>
                    <a:pt x="419" y="44"/>
                    <a:pt x="333" y="28"/>
                    <a:pt x="254" y="0"/>
                  </a:cubicBezTo>
                  <a:cubicBezTo>
                    <a:pt x="0" y="698"/>
                    <a:pt x="0" y="698"/>
                    <a:pt x="0" y="698"/>
                  </a:cubicBezTo>
                  <a:cubicBezTo>
                    <a:pt x="158" y="756"/>
                    <a:pt x="329" y="787"/>
                    <a:pt x="508" y="787"/>
                  </a:cubicBezTo>
                  <a:cubicBezTo>
                    <a:pt x="686" y="787"/>
                    <a:pt x="857" y="756"/>
                    <a:pt x="1016" y="698"/>
                  </a:cubicBezTo>
                  <a:cubicBezTo>
                    <a:pt x="761" y="0"/>
                    <a:pt x="761" y="0"/>
                    <a:pt x="761" y="0"/>
                  </a:cubicBezTo>
                  <a:cubicBezTo>
                    <a:pt x="682" y="28"/>
                    <a:pt x="597" y="44"/>
                    <a:pt x="508" y="44"/>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4" name="Freeform 64"/>
            <p:cNvSpPr>
              <a:spLocks/>
            </p:cNvSpPr>
            <p:nvPr/>
          </p:nvSpPr>
          <p:spPr bwMode="auto">
            <a:xfrm>
              <a:off x="2808288" y="2930772"/>
              <a:ext cx="884238" cy="849313"/>
            </a:xfrm>
            <a:custGeom>
              <a:avLst/>
              <a:gdLst>
                <a:gd name="T0" fmla="*/ 95 w 954"/>
                <a:gd name="T1" fmla="*/ 182 h 916"/>
                <a:gd name="T2" fmla="*/ 190 w 954"/>
                <a:gd name="T3" fmla="*/ 70 h 916"/>
                <a:gd name="T4" fmla="*/ 0 w 954"/>
                <a:gd name="T5" fmla="*/ 0 h 916"/>
                <a:gd name="T6" fmla="*/ 0 w 954"/>
                <a:gd name="T7" fmla="*/ 148 h 916"/>
                <a:gd name="T8" fmla="*/ 95 w 954"/>
                <a:gd name="T9" fmla="*/ 182 h 916"/>
                <a:gd name="T10" fmla="*/ 0 60000 65536"/>
                <a:gd name="T11" fmla="*/ 0 60000 65536"/>
                <a:gd name="T12" fmla="*/ 0 60000 65536"/>
                <a:gd name="T13" fmla="*/ 0 60000 65536"/>
                <a:gd name="T14" fmla="*/ 0 60000 65536"/>
                <a:gd name="T15" fmla="*/ 0 w 954"/>
                <a:gd name="T16" fmla="*/ 0 h 916"/>
                <a:gd name="T17" fmla="*/ 954 w 954"/>
                <a:gd name="T18" fmla="*/ 916 h 916"/>
              </a:gdLst>
              <a:ahLst/>
              <a:cxnLst>
                <a:cxn ang="T10">
                  <a:pos x="T0" y="T1"/>
                </a:cxn>
                <a:cxn ang="T11">
                  <a:pos x="T2" y="T3"/>
                </a:cxn>
                <a:cxn ang="T12">
                  <a:pos x="T4" y="T5"/>
                </a:cxn>
                <a:cxn ang="T13">
                  <a:pos x="T6" y="T7"/>
                </a:cxn>
                <a:cxn ang="T14">
                  <a:pos x="T8" y="T9"/>
                </a:cxn>
              </a:cxnLst>
              <a:rect l="T15" t="T16" r="T17" b="T18"/>
              <a:pathLst>
                <a:path w="954" h="916">
                  <a:moveTo>
                    <a:pt x="477" y="916"/>
                  </a:moveTo>
                  <a:cubicBezTo>
                    <a:pt x="954" y="347"/>
                    <a:pt x="954" y="347"/>
                    <a:pt x="954" y="347"/>
                  </a:cubicBezTo>
                  <a:cubicBezTo>
                    <a:pt x="696" y="130"/>
                    <a:pt x="364" y="0"/>
                    <a:pt x="0" y="0"/>
                  </a:cubicBezTo>
                  <a:cubicBezTo>
                    <a:pt x="0" y="743"/>
                    <a:pt x="0" y="743"/>
                    <a:pt x="0" y="743"/>
                  </a:cubicBezTo>
                  <a:cubicBezTo>
                    <a:pt x="181" y="743"/>
                    <a:pt x="348" y="808"/>
                    <a:pt x="477" y="916"/>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5" name="Freeform 66"/>
            <p:cNvSpPr>
              <a:spLocks/>
            </p:cNvSpPr>
            <p:nvPr/>
          </p:nvSpPr>
          <p:spPr bwMode="auto">
            <a:xfrm>
              <a:off x="1430338" y="4069010"/>
              <a:ext cx="781050" cy="928688"/>
            </a:xfrm>
            <a:custGeom>
              <a:avLst/>
              <a:gdLst>
                <a:gd name="T0" fmla="*/ 148 w 841"/>
                <a:gd name="T1" fmla="*/ 51 h 1000"/>
                <a:gd name="T2" fmla="*/ 150 w 841"/>
                <a:gd name="T3" fmla="*/ 26 h 1000"/>
                <a:gd name="T4" fmla="*/ 5 w 841"/>
                <a:gd name="T5" fmla="*/ 0 h 1000"/>
                <a:gd name="T6" fmla="*/ 0 w 841"/>
                <a:gd name="T7" fmla="*/ 51 h 1000"/>
                <a:gd name="T8" fmla="*/ 40 w 841"/>
                <a:gd name="T9" fmla="*/ 200 h 1000"/>
                <a:gd name="T10" fmla="*/ 168 w 841"/>
                <a:gd name="T11" fmla="*/ 126 h 1000"/>
                <a:gd name="T12" fmla="*/ 148 w 841"/>
                <a:gd name="T13" fmla="*/ 51 h 1000"/>
                <a:gd name="T14" fmla="*/ 0 60000 65536"/>
                <a:gd name="T15" fmla="*/ 0 60000 65536"/>
                <a:gd name="T16" fmla="*/ 0 60000 65536"/>
                <a:gd name="T17" fmla="*/ 0 60000 65536"/>
                <a:gd name="T18" fmla="*/ 0 60000 65536"/>
                <a:gd name="T19" fmla="*/ 0 60000 65536"/>
                <a:gd name="T20" fmla="*/ 0 60000 65536"/>
                <a:gd name="T21" fmla="*/ 0 w 841"/>
                <a:gd name="T22" fmla="*/ 0 h 1000"/>
                <a:gd name="T23" fmla="*/ 841 w 841"/>
                <a:gd name="T24" fmla="*/ 1000 h 10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41" h="1000">
                  <a:moveTo>
                    <a:pt x="741" y="258"/>
                  </a:moveTo>
                  <a:cubicBezTo>
                    <a:pt x="741" y="213"/>
                    <a:pt x="745" y="170"/>
                    <a:pt x="752" y="128"/>
                  </a:cubicBezTo>
                  <a:cubicBezTo>
                    <a:pt x="22" y="0"/>
                    <a:pt x="22" y="0"/>
                    <a:pt x="22" y="0"/>
                  </a:cubicBezTo>
                  <a:cubicBezTo>
                    <a:pt x="8" y="83"/>
                    <a:pt x="0" y="170"/>
                    <a:pt x="0" y="258"/>
                  </a:cubicBezTo>
                  <a:cubicBezTo>
                    <a:pt x="0" y="528"/>
                    <a:pt x="72" y="781"/>
                    <a:pt x="198" y="1000"/>
                  </a:cubicBezTo>
                  <a:cubicBezTo>
                    <a:pt x="841" y="629"/>
                    <a:pt x="841" y="629"/>
                    <a:pt x="841" y="629"/>
                  </a:cubicBezTo>
                  <a:cubicBezTo>
                    <a:pt x="777" y="520"/>
                    <a:pt x="741" y="393"/>
                    <a:pt x="741" y="258"/>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6" name="Freeform 68"/>
            <p:cNvSpPr>
              <a:spLocks/>
            </p:cNvSpPr>
            <p:nvPr/>
          </p:nvSpPr>
          <p:spPr bwMode="auto">
            <a:xfrm>
              <a:off x="3041651" y="4653210"/>
              <a:ext cx="958850" cy="949325"/>
            </a:xfrm>
            <a:custGeom>
              <a:avLst/>
              <a:gdLst>
                <a:gd name="T0" fmla="*/ 0 w 1032"/>
                <a:gd name="T1" fmla="*/ 65 h 1024"/>
                <a:gd name="T2" fmla="*/ 51 w 1032"/>
                <a:gd name="T3" fmla="*/ 204 h 1024"/>
                <a:gd name="T4" fmla="*/ 207 w 1032"/>
                <a:gd name="T5" fmla="*/ 74 h 1024"/>
                <a:gd name="T6" fmla="*/ 78 w 1032"/>
                <a:gd name="T7" fmla="*/ 0 h 1024"/>
                <a:gd name="T8" fmla="*/ 0 w 1032"/>
                <a:gd name="T9" fmla="*/ 65 h 1024"/>
                <a:gd name="T10" fmla="*/ 0 60000 65536"/>
                <a:gd name="T11" fmla="*/ 0 60000 65536"/>
                <a:gd name="T12" fmla="*/ 0 60000 65536"/>
                <a:gd name="T13" fmla="*/ 0 60000 65536"/>
                <a:gd name="T14" fmla="*/ 0 60000 65536"/>
                <a:gd name="T15" fmla="*/ 0 w 1032"/>
                <a:gd name="T16" fmla="*/ 0 h 1024"/>
                <a:gd name="T17" fmla="*/ 1032 w 1032"/>
                <a:gd name="T18" fmla="*/ 1024 h 1024"/>
              </a:gdLst>
              <a:ahLst/>
              <a:cxnLst>
                <a:cxn ang="T10">
                  <a:pos x="T0" y="T1"/>
                </a:cxn>
                <a:cxn ang="T11">
                  <a:pos x="T2" y="T3"/>
                </a:cxn>
                <a:cxn ang="T12">
                  <a:pos x="T4" y="T5"/>
                </a:cxn>
                <a:cxn ang="T13">
                  <a:pos x="T6" y="T7"/>
                </a:cxn>
                <a:cxn ang="T14">
                  <a:pos x="T8" y="T9"/>
                </a:cxn>
              </a:cxnLst>
              <a:rect l="T15" t="T16" r="T17" b="T18"/>
              <a:pathLst>
                <a:path w="1032" h="1024">
                  <a:moveTo>
                    <a:pt x="0" y="326"/>
                  </a:moveTo>
                  <a:cubicBezTo>
                    <a:pt x="255" y="1024"/>
                    <a:pt x="255" y="1024"/>
                    <a:pt x="255" y="1024"/>
                  </a:cubicBezTo>
                  <a:cubicBezTo>
                    <a:pt x="584" y="904"/>
                    <a:pt x="859" y="671"/>
                    <a:pt x="1032" y="371"/>
                  </a:cubicBezTo>
                  <a:cubicBezTo>
                    <a:pt x="390" y="0"/>
                    <a:pt x="390" y="0"/>
                    <a:pt x="390" y="0"/>
                  </a:cubicBezTo>
                  <a:cubicBezTo>
                    <a:pt x="303" y="150"/>
                    <a:pt x="165" y="266"/>
                    <a:pt x="0" y="326"/>
                  </a:cubicBezTo>
                  <a:close/>
                </a:path>
              </a:pathLst>
            </a:custGeom>
            <a:solidFill>
              <a:srgbClr val="EB8C00"/>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7" name="Freeform 70"/>
            <p:cNvSpPr>
              <a:spLocks/>
            </p:cNvSpPr>
            <p:nvPr/>
          </p:nvSpPr>
          <p:spPr bwMode="auto">
            <a:xfrm>
              <a:off x="2128838" y="3780085"/>
              <a:ext cx="681038" cy="528638"/>
            </a:xfrm>
            <a:custGeom>
              <a:avLst/>
              <a:gdLst>
                <a:gd name="T0" fmla="*/ 51 w 732"/>
                <a:gd name="T1" fmla="*/ 0 h 569"/>
                <a:gd name="T2" fmla="*/ 0 w 732"/>
                <a:gd name="T3" fmla="*/ 88 h 569"/>
                <a:gd name="T4" fmla="*/ 147 w 732"/>
                <a:gd name="T5" fmla="*/ 114 h 569"/>
                <a:gd name="T6" fmla="*/ 51 w 732"/>
                <a:gd name="T7" fmla="*/ 0 h 569"/>
                <a:gd name="T8" fmla="*/ 0 60000 65536"/>
                <a:gd name="T9" fmla="*/ 0 60000 65536"/>
                <a:gd name="T10" fmla="*/ 0 60000 65536"/>
                <a:gd name="T11" fmla="*/ 0 60000 65536"/>
                <a:gd name="T12" fmla="*/ 0 w 732"/>
                <a:gd name="T13" fmla="*/ 0 h 569"/>
                <a:gd name="T14" fmla="*/ 732 w 732"/>
                <a:gd name="T15" fmla="*/ 569 h 569"/>
              </a:gdLst>
              <a:ahLst/>
              <a:cxnLst>
                <a:cxn ang="T8">
                  <a:pos x="T0" y="T1"/>
                </a:cxn>
                <a:cxn ang="T9">
                  <a:pos x="T2" y="T3"/>
                </a:cxn>
                <a:cxn ang="T10">
                  <a:pos x="T4" y="T5"/>
                </a:cxn>
                <a:cxn ang="T11">
                  <a:pos x="T6" y="T7"/>
                </a:cxn>
              </a:cxnLst>
              <a:rect l="T12" t="T13" r="T14" b="T15"/>
              <a:pathLst>
                <a:path w="732" h="569">
                  <a:moveTo>
                    <a:pt x="255" y="0"/>
                  </a:moveTo>
                  <a:cubicBezTo>
                    <a:pt x="124" y="110"/>
                    <a:pt x="31" y="264"/>
                    <a:pt x="0" y="439"/>
                  </a:cubicBezTo>
                  <a:cubicBezTo>
                    <a:pt x="732" y="569"/>
                    <a:pt x="732" y="569"/>
                    <a:pt x="732" y="569"/>
                  </a:cubicBezTo>
                  <a:lnTo>
                    <a:pt x="255" y="0"/>
                  </a:lnTo>
                  <a:close/>
                </a:path>
              </a:pathLst>
            </a:custGeom>
            <a:solidFill>
              <a:schemeClr val="accent5"/>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8" name="Freeform 72"/>
            <p:cNvSpPr>
              <a:spLocks/>
            </p:cNvSpPr>
            <p:nvPr/>
          </p:nvSpPr>
          <p:spPr bwMode="auto">
            <a:xfrm>
              <a:off x="2365376" y="3619747"/>
              <a:ext cx="442913" cy="688975"/>
            </a:xfrm>
            <a:custGeom>
              <a:avLst/>
              <a:gdLst>
                <a:gd name="T0" fmla="*/ 95 w 477"/>
                <a:gd name="T1" fmla="*/ 0 h 742"/>
                <a:gd name="T2" fmla="*/ 0 w 477"/>
                <a:gd name="T3" fmla="*/ 35 h 742"/>
                <a:gd name="T4" fmla="*/ 95 w 477"/>
                <a:gd name="T5" fmla="*/ 149 h 742"/>
                <a:gd name="T6" fmla="*/ 95 w 477"/>
                <a:gd name="T7" fmla="*/ 0 h 742"/>
                <a:gd name="T8" fmla="*/ 0 60000 65536"/>
                <a:gd name="T9" fmla="*/ 0 60000 65536"/>
                <a:gd name="T10" fmla="*/ 0 60000 65536"/>
                <a:gd name="T11" fmla="*/ 0 60000 65536"/>
                <a:gd name="T12" fmla="*/ 0 w 477"/>
                <a:gd name="T13" fmla="*/ 0 h 742"/>
                <a:gd name="T14" fmla="*/ 477 w 477"/>
                <a:gd name="T15" fmla="*/ 742 h 742"/>
              </a:gdLst>
              <a:ahLst/>
              <a:cxnLst>
                <a:cxn ang="T8">
                  <a:pos x="T0" y="T1"/>
                </a:cxn>
                <a:cxn ang="T9">
                  <a:pos x="T2" y="T3"/>
                </a:cxn>
                <a:cxn ang="T10">
                  <a:pos x="T4" y="T5"/>
                </a:cxn>
                <a:cxn ang="T11">
                  <a:pos x="T6" y="T7"/>
                </a:cxn>
              </a:cxnLst>
              <a:rect l="T12" t="T13" r="T14" b="T15"/>
              <a:pathLst>
                <a:path w="477" h="742">
                  <a:moveTo>
                    <a:pt x="477" y="0"/>
                  </a:moveTo>
                  <a:cubicBezTo>
                    <a:pt x="295" y="0"/>
                    <a:pt x="129" y="65"/>
                    <a:pt x="0" y="173"/>
                  </a:cubicBezTo>
                  <a:cubicBezTo>
                    <a:pt x="477" y="742"/>
                    <a:pt x="477" y="742"/>
                    <a:pt x="477" y="742"/>
                  </a:cubicBezTo>
                  <a:lnTo>
                    <a:pt x="477" y="0"/>
                  </a:lnTo>
                  <a:close/>
                </a:path>
              </a:pathLst>
            </a:custGeom>
            <a:solidFill>
              <a:schemeClr val="accent5"/>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119" name="Freeform 76"/>
            <p:cNvSpPr>
              <a:spLocks/>
            </p:cNvSpPr>
            <p:nvPr/>
          </p:nvSpPr>
          <p:spPr bwMode="auto">
            <a:xfrm>
              <a:off x="2117726" y="3619747"/>
              <a:ext cx="1379538" cy="1376363"/>
            </a:xfrm>
            <a:custGeom>
              <a:avLst/>
              <a:gdLst>
                <a:gd name="T0" fmla="*/ 296 w 1485"/>
                <a:gd name="T1" fmla="*/ 122 h 1483"/>
                <a:gd name="T2" fmla="*/ 245 w 1485"/>
                <a:gd name="T3" fmla="*/ 34 h 1483"/>
                <a:gd name="T4" fmla="*/ 149 w 1485"/>
                <a:gd name="T5" fmla="*/ 0 h 1483"/>
                <a:gd name="T6" fmla="*/ 149 w 1485"/>
                <a:gd name="T7" fmla="*/ 148 h 1483"/>
                <a:gd name="T8" fmla="*/ 2 w 1485"/>
                <a:gd name="T9" fmla="*/ 122 h 1483"/>
                <a:gd name="T10" fmla="*/ 0 w 1485"/>
                <a:gd name="T11" fmla="*/ 148 h 1483"/>
                <a:gd name="T12" fmla="*/ 20 w 1485"/>
                <a:gd name="T13" fmla="*/ 223 h 1483"/>
                <a:gd name="T14" fmla="*/ 98 w 1485"/>
                <a:gd name="T15" fmla="*/ 288 h 1483"/>
                <a:gd name="T16" fmla="*/ 149 w 1485"/>
                <a:gd name="T17" fmla="*/ 296 h 1483"/>
                <a:gd name="T18" fmla="*/ 200 w 1485"/>
                <a:gd name="T19" fmla="*/ 288 h 1483"/>
                <a:gd name="T20" fmla="*/ 278 w 1485"/>
                <a:gd name="T21" fmla="*/ 223 h 1483"/>
                <a:gd name="T22" fmla="*/ 298 w 1485"/>
                <a:gd name="T23" fmla="*/ 148 h 1483"/>
                <a:gd name="T24" fmla="*/ 296 w 1485"/>
                <a:gd name="T25" fmla="*/ 122 h 148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85"/>
                <a:gd name="T40" fmla="*/ 0 h 1483"/>
                <a:gd name="T41" fmla="*/ 1485 w 1485"/>
                <a:gd name="T42" fmla="*/ 1483 h 148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85" h="1483">
                  <a:moveTo>
                    <a:pt x="1474" y="612"/>
                  </a:moveTo>
                  <a:cubicBezTo>
                    <a:pt x="1443" y="437"/>
                    <a:pt x="1351" y="283"/>
                    <a:pt x="1220" y="173"/>
                  </a:cubicBezTo>
                  <a:cubicBezTo>
                    <a:pt x="1091" y="65"/>
                    <a:pt x="924" y="0"/>
                    <a:pt x="743" y="0"/>
                  </a:cubicBezTo>
                  <a:cubicBezTo>
                    <a:pt x="743" y="742"/>
                    <a:pt x="743" y="742"/>
                    <a:pt x="743" y="742"/>
                  </a:cubicBezTo>
                  <a:cubicBezTo>
                    <a:pt x="11" y="612"/>
                    <a:pt x="11" y="612"/>
                    <a:pt x="11" y="612"/>
                  </a:cubicBezTo>
                  <a:cubicBezTo>
                    <a:pt x="4" y="654"/>
                    <a:pt x="0" y="697"/>
                    <a:pt x="0" y="742"/>
                  </a:cubicBezTo>
                  <a:cubicBezTo>
                    <a:pt x="0" y="877"/>
                    <a:pt x="36" y="1004"/>
                    <a:pt x="100" y="1113"/>
                  </a:cubicBezTo>
                  <a:cubicBezTo>
                    <a:pt x="186" y="1263"/>
                    <a:pt x="324" y="1379"/>
                    <a:pt x="489" y="1439"/>
                  </a:cubicBezTo>
                  <a:cubicBezTo>
                    <a:pt x="568" y="1467"/>
                    <a:pt x="654" y="1483"/>
                    <a:pt x="743" y="1483"/>
                  </a:cubicBezTo>
                  <a:cubicBezTo>
                    <a:pt x="832" y="1483"/>
                    <a:pt x="917" y="1467"/>
                    <a:pt x="996" y="1439"/>
                  </a:cubicBezTo>
                  <a:cubicBezTo>
                    <a:pt x="1161" y="1379"/>
                    <a:pt x="1299" y="1263"/>
                    <a:pt x="1386" y="1113"/>
                  </a:cubicBezTo>
                  <a:cubicBezTo>
                    <a:pt x="1449" y="1004"/>
                    <a:pt x="1485" y="877"/>
                    <a:pt x="1485" y="742"/>
                  </a:cubicBezTo>
                  <a:cubicBezTo>
                    <a:pt x="1485" y="697"/>
                    <a:pt x="1481" y="654"/>
                    <a:pt x="1474" y="612"/>
                  </a:cubicBezTo>
                  <a:close/>
                </a:path>
              </a:pathLst>
            </a:custGeom>
            <a:solidFill>
              <a:schemeClr val="accent3"/>
            </a:solidFill>
            <a:ln w="9525">
              <a:solidFill>
                <a:schemeClr val="bg2"/>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grpSp>
          <p:nvGrpSpPr>
            <p:cNvPr id="3" name="Group 2"/>
            <p:cNvGrpSpPr/>
            <p:nvPr/>
          </p:nvGrpSpPr>
          <p:grpSpPr>
            <a:xfrm>
              <a:off x="1170753" y="2680334"/>
              <a:ext cx="3249160" cy="3334834"/>
              <a:chOff x="1170753" y="2680334"/>
              <a:chExt cx="3249160" cy="3334834"/>
            </a:xfrm>
          </p:grpSpPr>
          <p:sp>
            <p:nvSpPr>
              <p:cNvPr id="540" name="TextBox 539"/>
              <p:cNvSpPr txBox="1"/>
              <p:nvPr/>
            </p:nvSpPr>
            <p:spPr>
              <a:xfrm>
                <a:off x="1855252" y="2680334"/>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541" name="TextBox 540"/>
              <p:cNvSpPr txBox="1"/>
              <p:nvPr/>
            </p:nvSpPr>
            <p:spPr>
              <a:xfrm rot="18031358">
                <a:off x="996192" y="3258394"/>
                <a:ext cx="1511670" cy="815318"/>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542" name="TextBox 541"/>
              <p:cNvSpPr txBox="1"/>
              <p:nvPr/>
            </p:nvSpPr>
            <p:spPr>
              <a:xfrm rot="15512361">
                <a:off x="972122" y="3887572"/>
                <a:ext cx="1522650"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543" name="TextBox 542"/>
              <p:cNvSpPr txBox="1"/>
              <p:nvPr/>
            </p:nvSpPr>
            <p:spPr>
              <a:xfrm rot="5009990">
                <a:off x="2880176" y="3605162"/>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smtClean="0">
                    <a:solidFill>
                      <a:schemeClr val="bg2"/>
                    </a:solidFill>
                    <a:latin typeface="Georgia" pitchFamily="18" charset="0"/>
                  </a:rPr>
                  <a:t>Text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r>
                  <a:rPr lang="en-GB" sz="1400" err="1" smtClean="0">
                    <a:solidFill>
                      <a:schemeClr val="bg2"/>
                    </a:solidFill>
                    <a:latin typeface="Georgia" pitchFamily="18" charset="0"/>
                  </a:rPr>
                  <a:t>text</a:t>
                </a:r>
                <a:r>
                  <a:rPr lang="en-GB" sz="1400" smtClean="0">
                    <a:solidFill>
                      <a:schemeClr val="bg2"/>
                    </a:solidFill>
                    <a:latin typeface="Georgia" pitchFamily="18" charset="0"/>
                  </a:rPr>
                  <a:t> </a:t>
                </a:r>
              </a:p>
            </p:txBody>
          </p:sp>
          <p:sp>
            <p:nvSpPr>
              <p:cNvPr id="545" name="TextBox 544"/>
              <p:cNvSpPr txBox="1"/>
              <p:nvPr/>
            </p:nvSpPr>
            <p:spPr>
              <a:xfrm rot="2351741">
                <a:off x="1273228" y="4707751"/>
                <a:ext cx="1511670"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546" name="TextBox 545"/>
              <p:cNvSpPr txBox="1"/>
              <p:nvPr/>
            </p:nvSpPr>
            <p:spPr>
              <a:xfrm rot="20363527">
                <a:off x="2298752" y="4889781"/>
                <a:ext cx="1828271"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grpSp>
        <p:sp>
          <p:nvSpPr>
            <p:cNvPr id="547" name="TextBox 546"/>
            <p:cNvSpPr txBox="1"/>
            <p:nvPr/>
          </p:nvSpPr>
          <p:spPr>
            <a:xfrm>
              <a:off x="3367745" y="3717028"/>
              <a:ext cx="682811" cy="153888"/>
            </a:xfrm>
            <a:prstGeom prst="rect">
              <a:avLst/>
            </a:prstGeom>
            <a:noFill/>
          </p:spPr>
          <p:txBody>
            <a:bodyPr wrap="square" lIns="0" tIns="0" rIns="0" bIns="0" rtlCol="0" anchor="ctr">
              <a:spAutoFit/>
            </a:bodyPr>
            <a:lstStyle/>
            <a:p>
              <a:pPr algn="ctr">
                <a:spcAft>
                  <a:spcPts val="900"/>
                </a:spcAft>
              </a:pPr>
              <a:r>
                <a:rPr lang="en-GB" sz="1000" smtClean="0">
                  <a:solidFill>
                    <a:schemeClr val="bg2"/>
                  </a:solidFill>
                  <a:latin typeface="Georgia" pitchFamily="18" charset="0"/>
                </a:rPr>
                <a:t>Text</a:t>
              </a:r>
            </a:p>
          </p:txBody>
        </p:sp>
        <p:sp>
          <p:nvSpPr>
            <p:cNvPr id="548" name="TextBox 547"/>
            <p:cNvSpPr txBox="1"/>
            <p:nvPr/>
          </p:nvSpPr>
          <p:spPr>
            <a:xfrm>
              <a:off x="3494815" y="4410426"/>
              <a:ext cx="682811" cy="153888"/>
            </a:xfrm>
            <a:prstGeom prst="rect">
              <a:avLst/>
            </a:prstGeom>
            <a:noFill/>
          </p:spPr>
          <p:txBody>
            <a:bodyPr wrap="square" lIns="0" tIns="0" rIns="0" bIns="0" rtlCol="0" anchor="ctr">
              <a:spAutoFit/>
            </a:bodyPr>
            <a:lstStyle/>
            <a:p>
              <a:pPr algn="ctr">
                <a:spcAft>
                  <a:spcPts val="900"/>
                </a:spcAft>
              </a:pPr>
              <a:r>
                <a:rPr lang="en-GB" sz="1000" smtClean="0">
                  <a:solidFill>
                    <a:schemeClr val="bg2"/>
                  </a:solidFill>
                  <a:latin typeface="Georgia" pitchFamily="18" charset="0"/>
                </a:rPr>
                <a:t>Text</a:t>
              </a:r>
            </a:p>
          </p:txBody>
        </p:sp>
        <p:sp>
          <p:nvSpPr>
            <p:cNvPr id="549" name="TextBox 548"/>
            <p:cNvSpPr txBox="1"/>
            <p:nvPr/>
          </p:nvSpPr>
          <p:spPr>
            <a:xfrm>
              <a:off x="3124013" y="5021554"/>
              <a:ext cx="682811" cy="153888"/>
            </a:xfrm>
            <a:prstGeom prst="rect">
              <a:avLst/>
            </a:prstGeom>
            <a:noFill/>
          </p:spPr>
          <p:txBody>
            <a:bodyPr wrap="square" lIns="0" tIns="0" rIns="0" bIns="0" rtlCol="0" anchor="ctr">
              <a:spAutoFit/>
            </a:bodyPr>
            <a:lstStyle/>
            <a:p>
              <a:pPr algn="ctr">
                <a:spcAft>
                  <a:spcPts val="900"/>
                </a:spcAft>
              </a:pPr>
              <a:r>
                <a:rPr lang="en-GB" sz="1000" smtClean="0">
                  <a:solidFill>
                    <a:schemeClr val="bg2"/>
                  </a:solidFill>
                  <a:latin typeface="Georgia" pitchFamily="18" charset="0"/>
                </a:rPr>
                <a:t>Text</a:t>
              </a:r>
            </a:p>
          </p:txBody>
        </p:sp>
        <p:sp>
          <p:nvSpPr>
            <p:cNvPr id="551" name="TextBox 550"/>
            <p:cNvSpPr txBox="1"/>
            <p:nvPr/>
          </p:nvSpPr>
          <p:spPr>
            <a:xfrm>
              <a:off x="2797019" y="3240680"/>
              <a:ext cx="682811" cy="153888"/>
            </a:xfrm>
            <a:prstGeom prst="rect">
              <a:avLst/>
            </a:prstGeom>
            <a:noFill/>
          </p:spPr>
          <p:txBody>
            <a:bodyPr wrap="square" lIns="0" tIns="0" rIns="0" bIns="0" rtlCol="0" anchor="ctr">
              <a:spAutoFit/>
            </a:bodyPr>
            <a:lstStyle/>
            <a:p>
              <a:pPr algn="ctr">
                <a:spcAft>
                  <a:spcPts val="900"/>
                </a:spcAft>
              </a:pPr>
              <a:r>
                <a:rPr lang="en-GB" sz="1000" smtClean="0">
                  <a:solidFill>
                    <a:schemeClr val="bg2"/>
                  </a:solidFill>
                  <a:latin typeface="Georgia" pitchFamily="18" charset="0"/>
                </a:rPr>
                <a:t>Text</a:t>
              </a:r>
            </a:p>
          </p:txBody>
        </p:sp>
        <p:sp>
          <p:nvSpPr>
            <p:cNvPr id="552" name="TextBox 551"/>
            <p:cNvSpPr txBox="1"/>
            <p:nvPr/>
          </p:nvSpPr>
          <p:spPr>
            <a:xfrm>
              <a:off x="2059539" y="3240680"/>
              <a:ext cx="682811" cy="153888"/>
            </a:xfrm>
            <a:prstGeom prst="rect">
              <a:avLst/>
            </a:prstGeom>
            <a:noFill/>
          </p:spPr>
          <p:txBody>
            <a:bodyPr wrap="square" lIns="0" tIns="0" rIns="0" bIns="0" rtlCol="0" anchor="ctr">
              <a:spAutoFit/>
            </a:bodyPr>
            <a:lstStyle/>
            <a:p>
              <a:pPr algn="ctr">
                <a:spcAft>
                  <a:spcPts val="900"/>
                </a:spcAft>
              </a:pPr>
              <a:r>
                <a:rPr lang="en-GB" sz="1000" dirty="0" smtClean="0">
                  <a:solidFill>
                    <a:schemeClr val="bg2"/>
                  </a:solidFill>
                  <a:latin typeface="Georgia" pitchFamily="18" charset="0"/>
                </a:rPr>
                <a:t>Text</a:t>
              </a:r>
            </a:p>
          </p:txBody>
        </p:sp>
        <p:sp>
          <p:nvSpPr>
            <p:cNvPr id="553" name="TextBox 552"/>
            <p:cNvSpPr txBox="1"/>
            <p:nvPr/>
          </p:nvSpPr>
          <p:spPr>
            <a:xfrm>
              <a:off x="1567545" y="3690346"/>
              <a:ext cx="682811" cy="153888"/>
            </a:xfrm>
            <a:prstGeom prst="rect">
              <a:avLst/>
            </a:prstGeom>
            <a:noFill/>
          </p:spPr>
          <p:txBody>
            <a:bodyPr wrap="square" lIns="0" tIns="0" rIns="0" bIns="0" rtlCol="0" anchor="ctr">
              <a:spAutoFit/>
            </a:bodyPr>
            <a:lstStyle/>
            <a:p>
              <a:pPr algn="ctr">
                <a:spcAft>
                  <a:spcPts val="900"/>
                </a:spcAft>
              </a:pPr>
              <a:r>
                <a:rPr lang="en-GB" sz="1000" smtClean="0">
                  <a:solidFill>
                    <a:schemeClr val="bg2"/>
                  </a:solidFill>
                  <a:latin typeface="Georgia" pitchFamily="18" charset="0"/>
                </a:rPr>
                <a:t>Text</a:t>
              </a:r>
            </a:p>
          </p:txBody>
        </p:sp>
        <p:sp>
          <p:nvSpPr>
            <p:cNvPr id="554" name="TextBox 553"/>
            <p:cNvSpPr txBox="1"/>
            <p:nvPr/>
          </p:nvSpPr>
          <p:spPr>
            <a:xfrm>
              <a:off x="1818308" y="5013172"/>
              <a:ext cx="682811" cy="153888"/>
            </a:xfrm>
            <a:prstGeom prst="rect">
              <a:avLst/>
            </a:prstGeom>
            <a:noFill/>
          </p:spPr>
          <p:txBody>
            <a:bodyPr wrap="square" lIns="0" tIns="0" rIns="0" bIns="0" rtlCol="0" anchor="ctr">
              <a:spAutoFit/>
            </a:bodyPr>
            <a:lstStyle/>
            <a:p>
              <a:pPr algn="ctr">
                <a:spcAft>
                  <a:spcPts val="900"/>
                </a:spcAft>
              </a:pPr>
              <a:r>
                <a:rPr lang="en-GB" sz="1000" dirty="0" smtClean="0">
                  <a:solidFill>
                    <a:schemeClr val="bg2"/>
                  </a:solidFill>
                  <a:latin typeface="Georgia" pitchFamily="18" charset="0"/>
                </a:rPr>
                <a:t>Text</a:t>
              </a:r>
            </a:p>
          </p:txBody>
        </p:sp>
        <p:sp>
          <p:nvSpPr>
            <p:cNvPr id="555" name="TextBox 554"/>
            <p:cNvSpPr txBox="1"/>
            <p:nvPr/>
          </p:nvSpPr>
          <p:spPr>
            <a:xfrm>
              <a:off x="1410857" y="4402044"/>
              <a:ext cx="682811" cy="153888"/>
            </a:xfrm>
            <a:prstGeom prst="rect">
              <a:avLst/>
            </a:prstGeom>
            <a:noFill/>
          </p:spPr>
          <p:txBody>
            <a:bodyPr wrap="square" lIns="0" tIns="0" rIns="0" bIns="0" rtlCol="0" anchor="ctr">
              <a:spAutoFit/>
            </a:bodyPr>
            <a:lstStyle/>
            <a:p>
              <a:pPr algn="ctr">
                <a:spcAft>
                  <a:spcPts val="900"/>
                </a:spcAft>
              </a:pPr>
              <a:r>
                <a:rPr lang="en-GB" sz="1000" dirty="0" smtClean="0">
                  <a:solidFill>
                    <a:schemeClr val="bg2"/>
                  </a:solidFill>
                  <a:latin typeface="Georgia" pitchFamily="18" charset="0"/>
                </a:rPr>
                <a:t>Text</a:t>
              </a:r>
            </a:p>
          </p:txBody>
        </p:sp>
        <p:sp>
          <p:nvSpPr>
            <p:cNvPr id="556" name="TextBox 555"/>
            <p:cNvSpPr txBox="1"/>
            <p:nvPr/>
          </p:nvSpPr>
          <p:spPr>
            <a:xfrm>
              <a:off x="2462941" y="5272310"/>
              <a:ext cx="682811" cy="153888"/>
            </a:xfrm>
            <a:prstGeom prst="rect">
              <a:avLst/>
            </a:prstGeom>
            <a:noFill/>
          </p:spPr>
          <p:txBody>
            <a:bodyPr wrap="square" lIns="0" tIns="0" rIns="0" bIns="0" rtlCol="0" anchor="ctr">
              <a:spAutoFit/>
            </a:bodyPr>
            <a:lstStyle/>
            <a:p>
              <a:pPr algn="ctr">
                <a:spcAft>
                  <a:spcPts val="900"/>
                </a:spcAft>
              </a:pPr>
              <a:r>
                <a:rPr lang="en-GB" sz="1000" smtClean="0">
                  <a:solidFill>
                    <a:schemeClr val="bg2"/>
                  </a:solidFill>
                  <a:latin typeface="Georgia" pitchFamily="18" charset="0"/>
                </a:rPr>
                <a:t>Text</a:t>
              </a:r>
            </a:p>
          </p:txBody>
        </p:sp>
        <p:sp>
          <p:nvSpPr>
            <p:cNvPr id="557" name="TextBox 556"/>
            <p:cNvSpPr txBox="1"/>
            <p:nvPr/>
          </p:nvSpPr>
          <p:spPr>
            <a:xfrm>
              <a:off x="2466380" y="4410426"/>
              <a:ext cx="682811" cy="153888"/>
            </a:xfrm>
            <a:prstGeom prst="rect">
              <a:avLst/>
            </a:prstGeom>
            <a:noFill/>
          </p:spPr>
          <p:txBody>
            <a:bodyPr wrap="square" lIns="0" tIns="0" rIns="0" bIns="0" rtlCol="0" anchor="ctr">
              <a:spAutoFit/>
            </a:bodyPr>
            <a:lstStyle/>
            <a:p>
              <a:pPr algn="ctr">
                <a:spcAft>
                  <a:spcPts val="900"/>
                </a:spcAft>
              </a:pPr>
              <a:r>
                <a:rPr lang="en-GB" sz="1000" dirty="0" smtClean="0">
                  <a:solidFill>
                    <a:schemeClr val="bg2"/>
                  </a:solidFill>
                  <a:latin typeface="Georgia" pitchFamily="18" charset="0"/>
                </a:rPr>
                <a:t>Text</a:t>
              </a:r>
            </a:p>
          </p:txBody>
        </p:sp>
        <p:sp>
          <p:nvSpPr>
            <p:cNvPr id="558" name="TextBox 557"/>
            <p:cNvSpPr txBox="1"/>
            <p:nvPr/>
          </p:nvSpPr>
          <p:spPr>
            <a:xfrm rot="1815362">
              <a:off x="2260945" y="3974831"/>
              <a:ext cx="287934" cy="187531"/>
            </a:xfrm>
            <a:prstGeom prst="rect">
              <a:avLst/>
            </a:prstGeom>
            <a:noFill/>
          </p:spPr>
          <p:txBody>
            <a:bodyPr wrap="square" lIns="0" tIns="0" rIns="0" bIns="0" rtlCol="0" anchor="ctr">
              <a:noAutofit/>
            </a:bodyPr>
            <a:lstStyle/>
            <a:p>
              <a:pPr algn="ctr">
                <a:spcAft>
                  <a:spcPts val="900"/>
                </a:spcAft>
              </a:pPr>
              <a:r>
                <a:rPr lang="en-GB" sz="1000" dirty="0" smtClean="0">
                  <a:solidFill>
                    <a:schemeClr val="bg2"/>
                  </a:solidFill>
                  <a:latin typeface="Georgia" pitchFamily="18" charset="0"/>
                </a:rPr>
                <a:t>Text</a:t>
              </a:r>
            </a:p>
          </p:txBody>
        </p:sp>
        <p:sp>
          <p:nvSpPr>
            <p:cNvPr id="560" name="TextBox 559"/>
            <p:cNvSpPr txBox="1"/>
            <p:nvPr/>
          </p:nvSpPr>
          <p:spPr>
            <a:xfrm rot="4313717">
              <a:off x="2436725" y="3818375"/>
              <a:ext cx="465951" cy="153888"/>
            </a:xfrm>
            <a:prstGeom prst="rect">
              <a:avLst/>
            </a:prstGeom>
            <a:noFill/>
          </p:spPr>
          <p:txBody>
            <a:bodyPr wrap="square" lIns="0" tIns="0" rIns="0" bIns="0" rtlCol="0" anchor="ctr">
              <a:spAutoFit/>
            </a:bodyPr>
            <a:lstStyle/>
            <a:p>
              <a:pPr algn="ctr">
                <a:spcAft>
                  <a:spcPts val="900"/>
                </a:spcAft>
              </a:pPr>
              <a:r>
                <a:rPr lang="en-GB" sz="1000" dirty="0" smtClean="0">
                  <a:solidFill>
                    <a:schemeClr val="bg2"/>
                  </a:solidFill>
                  <a:latin typeface="Georgia" pitchFamily="18" charset="0"/>
                </a:rPr>
                <a:t>Text</a:t>
              </a:r>
            </a:p>
          </p:txBody>
        </p:sp>
      </p:grpSp>
    </p:spTree>
    <p:custDataLst>
      <p:tags r:id="rId1"/>
    </p:custDataLst>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Cycles</a:t>
            </a:r>
            <a:endParaRPr lang="en-GB" b="0" i="0"/>
          </a:p>
        </p:txBody>
      </p:sp>
      <p:sp>
        <p:nvSpPr>
          <p:cNvPr id="6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55</a:t>
            </a:fld>
            <a:endParaRPr lang="en-GB"/>
          </a:p>
        </p:txBody>
      </p:sp>
      <p:grpSp>
        <p:nvGrpSpPr>
          <p:cNvPr id="66" name="Group 85"/>
          <p:cNvGrpSpPr>
            <a:grpSpLocks noChangeAspect="1"/>
          </p:cNvGrpSpPr>
          <p:nvPr/>
        </p:nvGrpSpPr>
        <p:grpSpPr bwMode="auto">
          <a:xfrm>
            <a:off x="5848474" y="1963538"/>
            <a:ext cx="4322762" cy="4319588"/>
            <a:chOff x="1608" y="709"/>
            <a:chExt cx="2996" cy="2994"/>
          </a:xfrm>
        </p:grpSpPr>
        <p:sp>
          <p:nvSpPr>
            <p:cNvPr id="67" name="Freeform 86"/>
            <p:cNvSpPr>
              <a:spLocks noChangeAspect="1"/>
            </p:cNvSpPr>
            <p:nvPr/>
          </p:nvSpPr>
          <p:spPr bwMode="auto">
            <a:xfrm>
              <a:off x="2038" y="2521"/>
              <a:ext cx="855" cy="846"/>
            </a:xfrm>
            <a:custGeom>
              <a:avLst/>
              <a:gdLst>
                <a:gd name="T0" fmla="*/ 2924 w 362"/>
                <a:gd name="T1" fmla="*/ 0 h 358"/>
                <a:gd name="T2" fmla="*/ 0 w 362"/>
                <a:gd name="T3" fmla="*/ 1664 h 358"/>
                <a:gd name="T4" fmla="*/ 3597 w 362"/>
                <a:gd name="T5" fmla="*/ 4724 h 358"/>
                <a:gd name="T6" fmla="*/ 4769 w 362"/>
                <a:gd name="T7" fmla="*/ 1557 h 358"/>
                <a:gd name="T8" fmla="*/ 2924 w 362"/>
                <a:gd name="T9" fmla="*/ 0 h 358"/>
                <a:gd name="T10" fmla="*/ 0 60000 65536"/>
                <a:gd name="T11" fmla="*/ 0 60000 65536"/>
                <a:gd name="T12" fmla="*/ 0 60000 65536"/>
                <a:gd name="T13" fmla="*/ 0 60000 65536"/>
                <a:gd name="T14" fmla="*/ 0 60000 65536"/>
                <a:gd name="T15" fmla="*/ 0 w 362"/>
                <a:gd name="T16" fmla="*/ 0 h 358"/>
                <a:gd name="T17" fmla="*/ 362 w 362"/>
                <a:gd name="T18" fmla="*/ 358 h 358"/>
              </a:gdLst>
              <a:ahLst/>
              <a:cxnLst>
                <a:cxn ang="T10">
                  <a:pos x="T0" y="T1"/>
                </a:cxn>
                <a:cxn ang="T11">
                  <a:pos x="T2" y="T3"/>
                </a:cxn>
                <a:cxn ang="T12">
                  <a:pos x="T4" y="T5"/>
                </a:cxn>
                <a:cxn ang="T13">
                  <a:pos x="T6" y="T7"/>
                </a:cxn>
                <a:cxn ang="T14">
                  <a:pos x="T8" y="T9"/>
                </a:cxn>
              </a:cxnLst>
              <a:rect l="T15" t="T16" r="T17" b="T18"/>
              <a:pathLst>
                <a:path w="362" h="358">
                  <a:moveTo>
                    <a:pt x="222" y="0"/>
                  </a:moveTo>
                  <a:cubicBezTo>
                    <a:pt x="0" y="126"/>
                    <a:pt x="0" y="126"/>
                    <a:pt x="0" y="126"/>
                  </a:cubicBezTo>
                  <a:cubicBezTo>
                    <a:pt x="60" y="235"/>
                    <a:pt x="156" y="316"/>
                    <a:pt x="273" y="358"/>
                  </a:cubicBezTo>
                  <a:cubicBezTo>
                    <a:pt x="362" y="118"/>
                    <a:pt x="362" y="118"/>
                    <a:pt x="362" y="118"/>
                  </a:cubicBezTo>
                  <a:cubicBezTo>
                    <a:pt x="302" y="96"/>
                    <a:pt x="253" y="54"/>
                    <a:pt x="222" y="0"/>
                  </a:cubicBezTo>
                  <a:close/>
                </a:path>
              </a:pathLst>
            </a:custGeom>
            <a:solidFill>
              <a:srgbClr val="EAE8E2"/>
            </a:solidFill>
            <a:ln w="15875"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68" name="Freeform 87"/>
            <p:cNvSpPr>
              <a:spLocks noChangeAspect="1" noEditPoints="1"/>
            </p:cNvSpPr>
            <p:nvPr/>
          </p:nvSpPr>
          <p:spPr bwMode="auto">
            <a:xfrm flipH="1">
              <a:off x="1608" y="709"/>
              <a:ext cx="2996" cy="2994"/>
            </a:xfrm>
            <a:custGeom>
              <a:avLst/>
              <a:gdLst>
                <a:gd name="T0" fmla="*/ 8362 w 1268"/>
                <a:gd name="T1" fmla="*/ 0 h 1267"/>
                <a:gd name="T2" fmla="*/ 0 w 1268"/>
                <a:gd name="T3" fmla="*/ 8353 h 1267"/>
                <a:gd name="T4" fmla="*/ 8362 w 1268"/>
                <a:gd name="T5" fmla="*/ 16719 h 1267"/>
                <a:gd name="T6" fmla="*/ 16726 w 1268"/>
                <a:gd name="T7" fmla="*/ 8353 h 1267"/>
                <a:gd name="T8" fmla="*/ 8362 w 1268"/>
                <a:gd name="T9" fmla="*/ 0 h 1267"/>
                <a:gd name="T10" fmla="*/ 10725 w 1268"/>
                <a:gd name="T11" fmla="*/ 14842 h 1267"/>
                <a:gd name="T12" fmla="*/ 8390 w 1268"/>
                <a:gd name="T13" fmla="*/ 15239 h 1267"/>
                <a:gd name="T14" fmla="*/ 6001 w 1268"/>
                <a:gd name="T15" fmla="*/ 14842 h 1267"/>
                <a:gd name="T16" fmla="*/ 7173 w 1268"/>
                <a:gd name="T17" fmla="*/ 11676 h 1267"/>
                <a:gd name="T18" fmla="*/ 7173 w 1268"/>
                <a:gd name="T19" fmla="*/ 11676 h 1267"/>
                <a:gd name="T20" fmla="*/ 6001 w 1268"/>
                <a:gd name="T21" fmla="*/ 14842 h 1267"/>
                <a:gd name="T22" fmla="*/ 2401 w 1268"/>
                <a:gd name="T23" fmla="*/ 11782 h 1267"/>
                <a:gd name="T24" fmla="*/ 1479 w 1268"/>
                <a:gd name="T25" fmla="*/ 8337 h 1267"/>
                <a:gd name="T26" fmla="*/ 1557 w 1268"/>
                <a:gd name="T27" fmla="*/ 7153 h 1267"/>
                <a:gd name="T28" fmla="*/ 3903 w 1268"/>
                <a:gd name="T29" fmla="*/ 3060 h 1267"/>
                <a:gd name="T30" fmla="*/ 8352 w 1268"/>
                <a:gd name="T31" fmla="*/ 1479 h 1267"/>
                <a:gd name="T32" fmla="*/ 8362 w 1268"/>
                <a:gd name="T33" fmla="*/ 4858 h 1267"/>
                <a:gd name="T34" fmla="*/ 8374 w 1268"/>
                <a:gd name="T35" fmla="*/ 4858 h 1267"/>
                <a:gd name="T36" fmla="*/ 8390 w 1268"/>
                <a:gd name="T37" fmla="*/ 4858 h 1267"/>
                <a:gd name="T38" fmla="*/ 8390 w 1268"/>
                <a:gd name="T39" fmla="*/ 1479 h 1267"/>
                <a:gd name="T40" fmla="*/ 12835 w 1268"/>
                <a:gd name="T41" fmla="*/ 3060 h 1267"/>
                <a:gd name="T42" fmla="*/ 15169 w 1268"/>
                <a:gd name="T43" fmla="*/ 7153 h 1267"/>
                <a:gd name="T44" fmla="*/ 15285 w 1268"/>
                <a:gd name="T45" fmla="*/ 8382 h 1267"/>
                <a:gd name="T46" fmla="*/ 14337 w 1268"/>
                <a:gd name="T47" fmla="*/ 11782 h 1267"/>
                <a:gd name="T48" fmla="*/ 10725 w 1268"/>
                <a:gd name="T49" fmla="*/ 14842 h 126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68"/>
                <a:gd name="T76" fmla="*/ 0 h 1267"/>
                <a:gd name="T77" fmla="*/ 1268 w 1268"/>
                <a:gd name="T78" fmla="*/ 1267 h 126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68" h="1267">
                  <a:moveTo>
                    <a:pt x="634" y="0"/>
                  </a:moveTo>
                  <a:cubicBezTo>
                    <a:pt x="284" y="0"/>
                    <a:pt x="0" y="284"/>
                    <a:pt x="0" y="633"/>
                  </a:cubicBezTo>
                  <a:cubicBezTo>
                    <a:pt x="0" y="983"/>
                    <a:pt x="284" y="1267"/>
                    <a:pt x="634" y="1267"/>
                  </a:cubicBezTo>
                  <a:cubicBezTo>
                    <a:pt x="984" y="1267"/>
                    <a:pt x="1268" y="983"/>
                    <a:pt x="1268" y="633"/>
                  </a:cubicBezTo>
                  <a:cubicBezTo>
                    <a:pt x="1268" y="284"/>
                    <a:pt x="984" y="0"/>
                    <a:pt x="634" y="0"/>
                  </a:cubicBezTo>
                  <a:close/>
                  <a:moveTo>
                    <a:pt x="813" y="1125"/>
                  </a:moveTo>
                  <a:cubicBezTo>
                    <a:pt x="756" y="1146"/>
                    <a:pt x="696" y="1155"/>
                    <a:pt x="636" y="1155"/>
                  </a:cubicBezTo>
                  <a:cubicBezTo>
                    <a:pt x="573" y="1155"/>
                    <a:pt x="512" y="1146"/>
                    <a:pt x="455" y="1125"/>
                  </a:cubicBezTo>
                  <a:cubicBezTo>
                    <a:pt x="544" y="885"/>
                    <a:pt x="544" y="885"/>
                    <a:pt x="544" y="885"/>
                  </a:cubicBezTo>
                  <a:cubicBezTo>
                    <a:pt x="544" y="885"/>
                    <a:pt x="544" y="885"/>
                    <a:pt x="544" y="885"/>
                  </a:cubicBezTo>
                  <a:cubicBezTo>
                    <a:pt x="455" y="1125"/>
                    <a:pt x="455" y="1125"/>
                    <a:pt x="455" y="1125"/>
                  </a:cubicBezTo>
                  <a:cubicBezTo>
                    <a:pt x="338" y="1083"/>
                    <a:pt x="242" y="1002"/>
                    <a:pt x="182" y="893"/>
                  </a:cubicBezTo>
                  <a:cubicBezTo>
                    <a:pt x="136" y="815"/>
                    <a:pt x="109" y="725"/>
                    <a:pt x="112" y="632"/>
                  </a:cubicBezTo>
                  <a:cubicBezTo>
                    <a:pt x="112" y="602"/>
                    <a:pt x="112" y="572"/>
                    <a:pt x="118" y="542"/>
                  </a:cubicBezTo>
                  <a:cubicBezTo>
                    <a:pt x="139" y="422"/>
                    <a:pt x="203" y="313"/>
                    <a:pt x="296" y="232"/>
                  </a:cubicBezTo>
                  <a:cubicBezTo>
                    <a:pt x="392" y="154"/>
                    <a:pt x="509" y="112"/>
                    <a:pt x="633" y="112"/>
                  </a:cubicBezTo>
                  <a:cubicBezTo>
                    <a:pt x="634" y="368"/>
                    <a:pt x="634" y="368"/>
                    <a:pt x="634" y="368"/>
                  </a:cubicBezTo>
                  <a:cubicBezTo>
                    <a:pt x="634" y="368"/>
                    <a:pt x="634" y="368"/>
                    <a:pt x="635" y="368"/>
                  </a:cubicBezTo>
                  <a:cubicBezTo>
                    <a:pt x="635" y="368"/>
                    <a:pt x="635" y="368"/>
                    <a:pt x="636" y="368"/>
                  </a:cubicBezTo>
                  <a:cubicBezTo>
                    <a:pt x="636" y="112"/>
                    <a:pt x="636" y="112"/>
                    <a:pt x="636" y="112"/>
                  </a:cubicBezTo>
                  <a:cubicBezTo>
                    <a:pt x="759" y="112"/>
                    <a:pt x="876" y="154"/>
                    <a:pt x="973" y="232"/>
                  </a:cubicBezTo>
                  <a:cubicBezTo>
                    <a:pt x="1066" y="313"/>
                    <a:pt x="1129" y="422"/>
                    <a:pt x="1150" y="542"/>
                  </a:cubicBezTo>
                  <a:cubicBezTo>
                    <a:pt x="1156" y="572"/>
                    <a:pt x="1159" y="602"/>
                    <a:pt x="1159" y="635"/>
                  </a:cubicBezTo>
                  <a:cubicBezTo>
                    <a:pt x="1159" y="725"/>
                    <a:pt x="1132" y="815"/>
                    <a:pt x="1087" y="893"/>
                  </a:cubicBezTo>
                  <a:cubicBezTo>
                    <a:pt x="1027" y="1002"/>
                    <a:pt x="930" y="1083"/>
                    <a:pt x="813" y="1125"/>
                  </a:cubicBezTo>
                  <a:close/>
                </a:path>
              </a:pathLst>
            </a:custGeom>
            <a:solidFill>
              <a:schemeClr val="tx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chemeClr val="bg2"/>
                </a:solidFill>
                <a:effectLst/>
                <a:uLnTx/>
                <a:uFillTx/>
                <a:latin typeface="+mj-lt"/>
              </a:endParaRPr>
            </a:p>
          </p:txBody>
        </p:sp>
        <p:sp>
          <p:nvSpPr>
            <p:cNvPr id="69" name="Freeform 88"/>
            <p:cNvSpPr>
              <a:spLocks noChangeAspect="1"/>
            </p:cNvSpPr>
            <p:nvPr/>
          </p:nvSpPr>
          <p:spPr bwMode="auto">
            <a:xfrm>
              <a:off x="3111" y="974"/>
              <a:ext cx="796" cy="751"/>
            </a:xfrm>
            <a:custGeom>
              <a:avLst/>
              <a:gdLst>
                <a:gd name="T0" fmla="*/ 4441 w 337"/>
                <a:gd name="T1" fmla="*/ 1578 h 318"/>
                <a:gd name="T2" fmla="*/ 0 w 337"/>
                <a:gd name="T3" fmla="*/ 0 h 318"/>
                <a:gd name="T4" fmla="*/ 0 w 337"/>
                <a:gd name="T5" fmla="*/ 3375 h 318"/>
                <a:gd name="T6" fmla="*/ 2253 w 337"/>
                <a:gd name="T7" fmla="*/ 4190 h 318"/>
                <a:gd name="T8" fmla="*/ 4441 w 337"/>
                <a:gd name="T9" fmla="*/ 1578 h 318"/>
                <a:gd name="T10" fmla="*/ 0 60000 65536"/>
                <a:gd name="T11" fmla="*/ 0 60000 65536"/>
                <a:gd name="T12" fmla="*/ 0 60000 65536"/>
                <a:gd name="T13" fmla="*/ 0 60000 65536"/>
                <a:gd name="T14" fmla="*/ 0 60000 65536"/>
                <a:gd name="T15" fmla="*/ 0 w 337"/>
                <a:gd name="T16" fmla="*/ 0 h 318"/>
                <a:gd name="T17" fmla="*/ 337 w 337"/>
                <a:gd name="T18" fmla="*/ 318 h 318"/>
              </a:gdLst>
              <a:ahLst/>
              <a:cxnLst>
                <a:cxn ang="T10">
                  <a:pos x="T0" y="T1"/>
                </a:cxn>
                <a:cxn ang="T11">
                  <a:pos x="T2" y="T3"/>
                </a:cxn>
                <a:cxn ang="T12">
                  <a:pos x="T4" y="T5"/>
                </a:cxn>
                <a:cxn ang="T13">
                  <a:pos x="T6" y="T7"/>
                </a:cxn>
                <a:cxn ang="T14">
                  <a:pos x="T8" y="T9"/>
                </a:cxn>
              </a:cxnLst>
              <a:rect l="T15" t="T16" r="T17" b="T18"/>
              <a:pathLst>
                <a:path w="337" h="318">
                  <a:moveTo>
                    <a:pt x="337" y="120"/>
                  </a:moveTo>
                  <a:cubicBezTo>
                    <a:pt x="240" y="42"/>
                    <a:pt x="123" y="0"/>
                    <a:pt x="0" y="0"/>
                  </a:cubicBezTo>
                  <a:cubicBezTo>
                    <a:pt x="0" y="256"/>
                    <a:pt x="0" y="256"/>
                    <a:pt x="0" y="256"/>
                  </a:cubicBezTo>
                  <a:cubicBezTo>
                    <a:pt x="65" y="256"/>
                    <a:pt x="125" y="279"/>
                    <a:pt x="171" y="318"/>
                  </a:cubicBezTo>
                  <a:lnTo>
                    <a:pt x="337" y="120"/>
                  </a:ln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0" name="Freeform 89"/>
            <p:cNvSpPr>
              <a:spLocks noChangeAspect="1"/>
            </p:cNvSpPr>
            <p:nvPr/>
          </p:nvSpPr>
          <p:spPr bwMode="auto">
            <a:xfrm>
              <a:off x="3515" y="1257"/>
              <a:ext cx="810" cy="841"/>
            </a:xfrm>
            <a:custGeom>
              <a:avLst/>
              <a:gdLst>
                <a:gd name="T0" fmla="*/ 1188 w 343"/>
                <a:gd name="T1" fmla="*/ 4694 h 356"/>
                <a:gd name="T2" fmla="*/ 4518 w 343"/>
                <a:gd name="T3" fmla="*/ 4085 h 356"/>
                <a:gd name="T4" fmla="*/ 2187 w 343"/>
                <a:gd name="T5" fmla="*/ 0 h 356"/>
                <a:gd name="T6" fmla="*/ 0 w 343"/>
                <a:gd name="T7" fmla="*/ 2613 h 356"/>
                <a:gd name="T8" fmla="*/ 1188 w 343"/>
                <a:gd name="T9" fmla="*/ 4694 h 356"/>
                <a:gd name="T10" fmla="*/ 0 60000 65536"/>
                <a:gd name="T11" fmla="*/ 0 60000 65536"/>
                <a:gd name="T12" fmla="*/ 0 60000 65536"/>
                <a:gd name="T13" fmla="*/ 0 60000 65536"/>
                <a:gd name="T14" fmla="*/ 0 60000 65536"/>
                <a:gd name="T15" fmla="*/ 0 w 343"/>
                <a:gd name="T16" fmla="*/ 0 h 356"/>
                <a:gd name="T17" fmla="*/ 343 w 343"/>
                <a:gd name="T18" fmla="*/ 356 h 356"/>
              </a:gdLst>
              <a:ahLst/>
              <a:cxnLst>
                <a:cxn ang="T10">
                  <a:pos x="T0" y="T1"/>
                </a:cxn>
                <a:cxn ang="T11">
                  <a:pos x="T2" y="T3"/>
                </a:cxn>
                <a:cxn ang="T12">
                  <a:pos x="T4" y="T5"/>
                </a:cxn>
                <a:cxn ang="T13">
                  <a:pos x="T6" y="T7"/>
                </a:cxn>
                <a:cxn ang="T14">
                  <a:pos x="T8" y="T9"/>
                </a:cxn>
              </a:cxnLst>
              <a:rect l="T15" t="T16" r="T17" b="T18"/>
              <a:pathLst>
                <a:path w="343" h="356">
                  <a:moveTo>
                    <a:pt x="90" y="356"/>
                  </a:moveTo>
                  <a:cubicBezTo>
                    <a:pt x="343" y="310"/>
                    <a:pt x="343" y="310"/>
                    <a:pt x="343" y="310"/>
                  </a:cubicBezTo>
                  <a:cubicBezTo>
                    <a:pt x="322" y="190"/>
                    <a:pt x="259" y="81"/>
                    <a:pt x="166" y="0"/>
                  </a:cubicBezTo>
                  <a:cubicBezTo>
                    <a:pt x="0" y="198"/>
                    <a:pt x="0" y="198"/>
                    <a:pt x="0" y="198"/>
                  </a:cubicBezTo>
                  <a:cubicBezTo>
                    <a:pt x="46" y="238"/>
                    <a:pt x="79" y="293"/>
                    <a:pt x="90" y="356"/>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1" name="Freeform 90"/>
            <p:cNvSpPr>
              <a:spLocks noChangeAspect="1"/>
            </p:cNvSpPr>
            <p:nvPr/>
          </p:nvSpPr>
          <p:spPr bwMode="auto">
            <a:xfrm>
              <a:off x="3652" y="1990"/>
              <a:ext cx="692" cy="829"/>
            </a:xfrm>
            <a:custGeom>
              <a:avLst/>
              <a:gdLst>
                <a:gd name="T0" fmla="*/ 3743 w 293"/>
                <a:gd name="T1" fmla="*/ 0 h 351"/>
                <a:gd name="T2" fmla="*/ 406 w 293"/>
                <a:gd name="T3" fmla="*/ 607 h 351"/>
                <a:gd name="T4" fmla="*/ 463 w 293"/>
                <a:gd name="T5" fmla="*/ 1212 h 351"/>
                <a:gd name="T6" fmla="*/ 0 w 293"/>
                <a:gd name="T7" fmla="*/ 2962 h 351"/>
                <a:gd name="T8" fmla="*/ 2912 w 293"/>
                <a:gd name="T9" fmla="*/ 4624 h 351"/>
                <a:gd name="T10" fmla="*/ 3859 w 293"/>
                <a:gd name="T11" fmla="*/ 1228 h 351"/>
                <a:gd name="T12" fmla="*/ 3743 w 293"/>
                <a:gd name="T13" fmla="*/ 0 h 351"/>
                <a:gd name="T14" fmla="*/ 0 60000 65536"/>
                <a:gd name="T15" fmla="*/ 0 60000 65536"/>
                <a:gd name="T16" fmla="*/ 0 60000 65536"/>
                <a:gd name="T17" fmla="*/ 0 60000 65536"/>
                <a:gd name="T18" fmla="*/ 0 60000 65536"/>
                <a:gd name="T19" fmla="*/ 0 60000 65536"/>
                <a:gd name="T20" fmla="*/ 0 60000 65536"/>
                <a:gd name="T21" fmla="*/ 0 w 293"/>
                <a:gd name="T22" fmla="*/ 0 h 351"/>
                <a:gd name="T23" fmla="*/ 293 w 293"/>
                <a:gd name="T24" fmla="*/ 351 h 3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3" h="351">
                  <a:moveTo>
                    <a:pt x="284" y="0"/>
                  </a:moveTo>
                  <a:cubicBezTo>
                    <a:pt x="31" y="46"/>
                    <a:pt x="31" y="46"/>
                    <a:pt x="31" y="46"/>
                  </a:cubicBezTo>
                  <a:cubicBezTo>
                    <a:pt x="34" y="61"/>
                    <a:pt x="35" y="76"/>
                    <a:pt x="35" y="92"/>
                  </a:cubicBezTo>
                  <a:cubicBezTo>
                    <a:pt x="35" y="140"/>
                    <a:pt x="22" y="186"/>
                    <a:pt x="0" y="225"/>
                  </a:cubicBezTo>
                  <a:cubicBezTo>
                    <a:pt x="221" y="351"/>
                    <a:pt x="221" y="351"/>
                    <a:pt x="221" y="351"/>
                  </a:cubicBezTo>
                  <a:cubicBezTo>
                    <a:pt x="266" y="273"/>
                    <a:pt x="293" y="183"/>
                    <a:pt x="293" y="93"/>
                  </a:cubicBezTo>
                  <a:cubicBezTo>
                    <a:pt x="293" y="60"/>
                    <a:pt x="290" y="30"/>
                    <a:pt x="284" y="0"/>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2" name="Freeform 91"/>
            <p:cNvSpPr>
              <a:spLocks noChangeAspect="1"/>
            </p:cNvSpPr>
            <p:nvPr/>
          </p:nvSpPr>
          <p:spPr bwMode="auto">
            <a:xfrm>
              <a:off x="3323" y="2521"/>
              <a:ext cx="853" cy="846"/>
            </a:xfrm>
            <a:custGeom>
              <a:avLst/>
              <a:gdLst>
                <a:gd name="T0" fmla="*/ 0 w 361"/>
                <a:gd name="T1" fmla="*/ 1541 h 358"/>
                <a:gd name="T2" fmla="*/ 1151 w 361"/>
                <a:gd name="T3" fmla="*/ 4724 h 358"/>
                <a:gd name="T4" fmla="*/ 4764 w 361"/>
                <a:gd name="T5" fmla="*/ 1664 h 358"/>
                <a:gd name="T6" fmla="*/ 1848 w 361"/>
                <a:gd name="T7" fmla="*/ 0 h 358"/>
                <a:gd name="T8" fmla="*/ 0 w 361"/>
                <a:gd name="T9" fmla="*/ 1541 h 358"/>
                <a:gd name="T10" fmla="*/ 0 60000 65536"/>
                <a:gd name="T11" fmla="*/ 0 60000 65536"/>
                <a:gd name="T12" fmla="*/ 0 60000 65536"/>
                <a:gd name="T13" fmla="*/ 0 60000 65536"/>
                <a:gd name="T14" fmla="*/ 0 60000 65536"/>
                <a:gd name="T15" fmla="*/ 0 w 361"/>
                <a:gd name="T16" fmla="*/ 0 h 358"/>
                <a:gd name="T17" fmla="*/ 361 w 361"/>
                <a:gd name="T18" fmla="*/ 358 h 358"/>
              </a:gdLst>
              <a:ahLst/>
              <a:cxnLst>
                <a:cxn ang="T10">
                  <a:pos x="T0" y="T1"/>
                </a:cxn>
                <a:cxn ang="T11">
                  <a:pos x="T2" y="T3"/>
                </a:cxn>
                <a:cxn ang="T12">
                  <a:pos x="T4" y="T5"/>
                </a:cxn>
                <a:cxn ang="T13">
                  <a:pos x="T6" y="T7"/>
                </a:cxn>
                <a:cxn ang="T14">
                  <a:pos x="T8" y="T9"/>
                </a:cxn>
              </a:cxnLst>
              <a:rect l="T15" t="T16" r="T17" b="T18"/>
              <a:pathLst>
                <a:path w="361" h="358">
                  <a:moveTo>
                    <a:pt x="0" y="117"/>
                  </a:moveTo>
                  <a:cubicBezTo>
                    <a:pt x="87" y="358"/>
                    <a:pt x="87" y="358"/>
                    <a:pt x="87" y="358"/>
                  </a:cubicBezTo>
                  <a:cubicBezTo>
                    <a:pt x="204" y="316"/>
                    <a:pt x="301" y="235"/>
                    <a:pt x="361" y="126"/>
                  </a:cubicBezTo>
                  <a:cubicBezTo>
                    <a:pt x="140" y="0"/>
                    <a:pt x="140" y="0"/>
                    <a:pt x="140" y="0"/>
                  </a:cubicBezTo>
                  <a:cubicBezTo>
                    <a:pt x="109" y="54"/>
                    <a:pt x="59" y="96"/>
                    <a:pt x="0" y="117"/>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3" name="Freeform 92"/>
            <p:cNvSpPr>
              <a:spLocks noChangeAspect="1"/>
            </p:cNvSpPr>
            <p:nvPr/>
          </p:nvSpPr>
          <p:spPr bwMode="auto">
            <a:xfrm>
              <a:off x="2683" y="2798"/>
              <a:ext cx="846" cy="640"/>
            </a:xfrm>
            <a:custGeom>
              <a:avLst/>
              <a:gdLst>
                <a:gd name="T0" fmla="*/ 2373 w 358"/>
                <a:gd name="T1" fmla="*/ 213 h 271"/>
                <a:gd name="T2" fmla="*/ 1172 w 358"/>
                <a:gd name="T3" fmla="*/ 12 h 271"/>
                <a:gd name="T4" fmla="*/ 0 w 358"/>
                <a:gd name="T5" fmla="*/ 3174 h 271"/>
                <a:gd name="T6" fmla="*/ 2389 w 358"/>
                <a:gd name="T7" fmla="*/ 3568 h 271"/>
                <a:gd name="T8" fmla="*/ 4724 w 358"/>
                <a:gd name="T9" fmla="*/ 3174 h 271"/>
                <a:gd name="T10" fmla="*/ 3573 w 358"/>
                <a:gd name="T11" fmla="*/ 0 h 271"/>
                <a:gd name="T12" fmla="*/ 2373 w 358"/>
                <a:gd name="T13" fmla="*/ 213 h 271"/>
                <a:gd name="T14" fmla="*/ 0 60000 65536"/>
                <a:gd name="T15" fmla="*/ 0 60000 65536"/>
                <a:gd name="T16" fmla="*/ 0 60000 65536"/>
                <a:gd name="T17" fmla="*/ 0 60000 65536"/>
                <a:gd name="T18" fmla="*/ 0 60000 65536"/>
                <a:gd name="T19" fmla="*/ 0 60000 65536"/>
                <a:gd name="T20" fmla="*/ 0 60000 65536"/>
                <a:gd name="T21" fmla="*/ 0 w 358"/>
                <a:gd name="T22" fmla="*/ 0 h 271"/>
                <a:gd name="T23" fmla="*/ 358 w 358"/>
                <a:gd name="T24" fmla="*/ 271 h 2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8" h="271">
                  <a:moveTo>
                    <a:pt x="180" y="16"/>
                  </a:moveTo>
                  <a:cubicBezTo>
                    <a:pt x="148" y="16"/>
                    <a:pt x="117" y="11"/>
                    <a:pt x="89" y="1"/>
                  </a:cubicBezTo>
                  <a:cubicBezTo>
                    <a:pt x="0" y="241"/>
                    <a:pt x="0" y="241"/>
                    <a:pt x="0" y="241"/>
                  </a:cubicBezTo>
                  <a:cubicBezTo>
                    <a:pt x="57" y="262"/>
                    <a:pt x="118" y="271"/>
                    <a:pt x="181" y="271"/>
                  </a:cubicBezTo>
                  <a:cubicBezTo>
                    <a:pt x="241" y="271"/>
                    <a:pt x="301" y="262"/>
                    <a:pt x="358" y="241"/>
                  </a:cubicBezTo>
                  <a:cubicBezTo>
                    <a:pt x="271" y="0"/>
                    <a:pt x="271" y="0"/>
                    <a:pt x="271" y="0"/>
                  </a:cubicBezTo>
                  <a:cubicBezTo>
                    <a:pt x="243" y="11"/>
                    <a:pt x="212" y="16"/>
                    <a:pt x="180" y="16"/>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4" name="Freeform 93"/>
            <p:cNvSpPr>
              <a:spLocks noChangeAspect="1"/>
            </p:cNvSpPr>
            <p:nvPr/>
          </p:nvSpPr>
          <p:spPr bwMode="auto">
            <a:xfrm>
              <a:off x="1866" y="1990"/>
              <a:ext cx="697" cy="829"/>
            </a:xfrm>
            <a:custGeom>
              <a:avLst/>
              <a:gdLst>
                <a:gd name="T0" fmla="*/ 3416 w 295"/>
                <a:gd name="T1" fmla="*/ 1212 h 351"/>
                <a:gd name="T2" fmla="*/ 3466 w 295"/>
                <a:gd name="T3" fmla="*/ 590 h 351"/>
                <a:gd name="T4" fmla="*/ 118 w 295"/>
                <a:gd name="T5" fmla="*/ 0 h 351"/>
                <a:gd name="T6" fmla="*/ 40 w 295"/>
                <a:gd name="T7" fmla="*/ 1188 h 351"/>
                <a:gd name="T8" fmla="*/ 959 w 295"/>
                <a:gd name="T9" fmla="*/ 4624 h 351"/>
                <a:gd name="T10" fmla="*/ 3891 w 295"/>
                <a:gd name="T11" fmla="*/ 2962 h 351"/>
                <a:gd name="T12" fmla="*/ 3416 w 295"/>
                <a:gd name="T13" fmla="*/ 1212 h 351"/>
                <a:gd name="T14" fmla="*/ 0 60000 65536"/>
                <a:gd name="T15" fmla="*/ 0 60000 65536"/>
                <a:gd name="T16" fmla="*/ 0 60000 65536"/>
                <a:gd name="T17" fmla="*/ 0 60000 65536"/>
                <a:gd name="T18" fmla="*/ 0 60000 65536"/>
                <a:gd name="T19" fmla="*/ 0 60000 65536"/>
                <a:gd name="T20" fmla="*/ 0 60000 65536"/>
                <a:gd name="T21" fmla="*/ 0 w 295"/>
                <a:gd name="T22" fmla="*/ 0 h 351"/>
                <a:gd name="T23" fmla="*/ 295 w 295"/>
                <a:gd name="T24" fmla="*/ 351 h 3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5" h="351">
                  <a:moveTo>
                    <a:pt x="259" y="92"/>
                  </a:moveTo>
                  <a:cubicBezTo>
                    <a:pt x="259" y="76"/>
                    <a:pt x="261" y="61"/>
                    <a:pt x="263" y="45"/>
                  </a:cubicBezTo>
                  <a:cubicBezTo>
                    <a:pt x="9" y="0"/>
                    <a:pt x="9" y="0"/>
                    <a:pt x="9" y="0"/>
                  </a:cubicBezTo>
                  <a:cubicBezTo>
                    <a:pt x="3" y="30"/>
                    <a:pt x="3" y="60"/>
                    <a:pt x="3" y="90"/>
                  </a:cubicBezTo>
                  <a:cubicBezTo>
                    <a:pt x="0" y="183"/>
                    <a:pt x="27" y="273"/>
                    <a:pt x="73" y="351"/>
                  </a:cubicBezTo>
                  <a:cubicBezTo>
                    <a:pt x="295" y="225"/>
                    <a:pt x="295" y="225"/>
                    <a:pt x="295" y="225"/>
                  </a:cubicBezTo>
                  <a:cubicBezTo>
                    <a:pt x="272" y="186"/>
                    <a:pt x="259" y="140"/>
                    <a:pt x="259" y="92"/>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5" name="Freeform 94"/>
            <p:cNvSpPr>
              <a:spLocks noChangeAspect="1"/>
            </p:cNvSpPr>
            <p:nvPr/>
          </p:nvSpPr>
          <p:spPr bwMode="auto">
            <a:xfrm>
              <a:off x="1887" y="1257"/>
              <a:ext cx="815" cy="839"/>
            </a:xfrm>
            <a:custGeom>
              <a:avLst/>
              <a:gdLst>
                <a:gd name="T0" fmla="*/ 4547 w 345"/>
                <a:gd name="T1" fmla="*/ 2614 h 355"/>
                <a:gd name="T2" fmla="*/ 2343 w 345"/>
                <a:gd name="T3" fmla="*/ 0 h 355"/>
                <a:gd name="T4" fmla="*/ 0 w 345"/>
                <a:gd name="T5" fmla="*/ 4093 h 355"/>
                <a:gd name="T6" fmla="*/ 3347 w 345"/>
                <a:gd name="T7" fmla="*/ 4687 h 355"/>
                <a:gd name="T8" fmla="*/ 4547 w 345"/>
                <a:gd name="T9" fmla="*/ 2614 h 355"/>
                <a:gd name="T10" fmla="*/ 0 60000 65536"/>
                <a:gd name="T11" fmla="*/ 0 60000 65536"/>
                <a:gd name="T12" fmla="*/ 0 60000 65536"/>
                <a:gd name="T13" fmla="*/ 0 60000 65536"/>
                <a:gd name="T14" fmla="*/ 0 60000 65536"/>
                <a:gd name="T15" fmla="*/ 0 w 345"/>
                <a:gd name="T16" fmla="*/ 0 h 355"/>
                <a:gd name="T17" fmla="*/ 345 w 345"/>
                <a:gd name="T18" fmla="*/ 355 h 355"/>
              </a:gdLst>
              <a:ahLst/>
              <a:cxnLst>
                <a:cxn ang="T10">
                  <a:pos x="T0" y="T1"/>
                </a:cxn>
                <a:cxn ang="T11">
                  <a:pos x="T2" y="T3"/>
                </a:cxn>
                <a:cxn ang="T12">
                  <a:pos x="T4" y="T5"/>
                </a:cxn>
                <a:cxn ang="T13">
                  <a:pos x="T6" y="T7"/>
                </a:cxn>
                <a:cxn ang="T14">
                  <a:pos x="T8" y="T9"/>
                </a:cxn>
              </a:cxnLst>
              <a:rect l="T15" t="T16" r="T17" b="T18"/>
              <a:pathLst>
                <a:path w="345" h="355">
                  <a:moveTo>
                    <a:pt x="345" y="198"/>
                  </a:moveTo>
                  <a:cubicBezTo>
                    <a:pt x="178" y="0"/>
                    <a:pt x="178" y="0"/>
                    <a:pt x="178" y="0"/>
                  </a:cubicBezTo>
                  <a:cubicBezTo>
                    <a:pt x="85" y="81"/>
                    <a:pt x="21" y="190"/>
                    <a:pt x="0" y="310"/>
                  </a:cubicBezTo>
                  <a:cubicBezTo>
                    <a:pt x="254" y="355"/>
                    <a:pt x="254" y="355"/>
                    <a:pt x="254" y="355"/>
                  </a:cubicBezTo>
                  <a:cubicBezTo>
                    <a:pt x="265" y="293"/>
                    <a:pt x="298" y="238"/>
                    <a:pt x="345" y="198"/>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6" name="Freeform 95"/>
            <p:cNvSpPr>
              <a:spLocks noChangeAspect="1"/>
            </p:cNvSpPr>
            <p:nvPr/>
          </p:nvSpPr>
          <p:spPr bwMode="auto">
            <a:xfrm>
              <a:off x="2308" y="974"/>
              <a:ext cx="798" cy="751"/>
            </a:xfrm>
            <a:custGeom>
              <a:avLst/>
              <a:gdLst>
                <a:gd name="T0" fmla="*/ 4448 w 338"/>
                <a:gd name="T1" fmla="*/ 3375 h 318"/>
                <a:gd name="T2" fmla="*/ 4436 w 338"/>
                <a:gd name="T3" fmla="*/ 0 h 318"/>
                <a:gd name="T4" fmla="*/ 0 w 338"/>
                <a:gd name="T5" fmla="*/ 1578 h 318"/>
                <a:gd name="T6" fmla="*/ 2196 w 338"/>
                <a:gd name="T7" fmla="*/ 4190 h 318"/>
                <a:gd name="T8" fmla="*/ 4448 w 338"/>
                <a:gd name="T9" fmla="*/ 3375 h 318"/>
                <a:gd name="T10" fmla="*/ 0 60000 65536"/>
                <a:gd name="T11" fmla="*/ 0 60000 65536"/>
                <a:gd name="T12" fmla="*/ 0 60000 65536"/>
                <a:gd name="T13" fmla="*/ 0 60000 65536"/>
                <a:gd name="T14" fmla="*/ 0 60000 65536"/>
                <a:gd name="T15" fmla="*/ 0 w 338"/>
                <a:gd name="T16" fmla="*/ 0 h 318"/>
                <a:gd name="T17" fmla="*/ 338 w 338"/>
                <a:gd name="T18" fmla="*/ 318 h 318"/>
              </a:gdLst>
              <a:ahLst/>
              <a:cxnLst>
                <a:cxn ang="T10">
                  <a:pos x="T0" y="T1"/>
                </a:cxn>
                <a:cxn ang="T11">
                  <a:pos x="T2" y="T3"/>
                </a:cxn>
                <a:cxn ang="T12">
                  <a:pos x="T4" y="T5"/>
                </a:cxn>
                <a:cxn ang="T13">
                  <a:pos x="T6" y="T7"/>
                </a:cxn>
                <a:cxn ang="T14">
                  <a:pos x="T8" y="T9"/>
                </a:cxn>
              </a:cxnLst>
              <a:rect l="T15" t="T16" r="T17" b="T18"/>
              <a:pathLst>
                <a:path w="338" h="318">
                  <a:moveTo>
                    <a:pt x="338" y="256"/>
                  </a:moveTo>
                  <a:cubicBezTo>
                    <a:pt x="337" y="0"/>
                    <a:pt x="337" y="0"/>
                    <a:pt x="337" y="0"/>
                  </a:cubicBezTo>
                  <a:cubicBezTo>
                    <a:pt x="213" y="0"/>
                    <a:pt x="96" y="42"/>
                    <a:pt x="0" y="120"/>
                  </a:cubicBezTo>
                  <a:cubicBezTo>
                    <a:pt x="167" y="318"/>
                    <a:pt x="167" y="318"/>
                    <a:pt x="167" y="318"/>
                  </a:cubicBezTo>
                  <a:cubicBezTo>
                    <a:pt x="213" y="279"/>
                    <a:pt x="273" y="256"/>
                    <a:pt x="338" y="256"/>
                  </a:cubicBezTo>
                  <a:close/>
                </a:path>
              </a:pathLst>
            </a:custGeom>
            <a:solidFill>
              <a:srgbClr val="EAE8E2"/>
            </a:solidFill>
            <a:ln w="19050" cap="flat">
              <a:solidFill>
                <a:srgbClr val="FFFFFF"/>
              </a:solidFill>
              <a:prstDash val="solid"/>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effectLst/>
                <a:uLnTx/>
                <a:uFillTx/>
                <a:latin typeface="+mj-lt"/>
              </a:endParaRPr>
            </a:p>
          </p:txBody>
        </p:sp>
        <p:sp>
          <p:nvSpPr>
            <p:cNvPr id="77" name="Text Box 96"/>
            <p:cNvSpPr txBox="1">
              <a:spLocks noChangeAspect="1" noChangeArrowheads="1"/>
            </p:cNvSpPr>
            <p:nvPr/>
          </p:nvSpPr>
          <p:spPr bwMode="auto">
            <a:xfrm>
              <a:off x="1905" y="1656"/>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78" name="Text Box 97"/>
            <p:cNvSpPr txBox="1">
              <a:spLocks noChangeAspect="1" noChangeArrowheads="1"/>
            </p:cNvSpPr>
            <p:nvPr/>
          </p:nvSpPr>
          <p:spPr bwMode="auto">
            <a:xfrm>
              <a:off x="2417" y="1212"/>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79" name="Text Box 98"/>
            <p:cNvSpPr txBox="1">
              <a:spLocks noChangeAspect="1" noChangeArrowheads="1"/>
            </p:cNvSpPr>
            <p:nvPr/>
          </p:nvSpPr>
          <p:spPr bwMode="auto">
            <a:xfrm>
              <a:off x="3036" y="1212"/>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80" name="Text Box 99"/>
            <p:cNvSpPr txBox="1">
              <a:spLocks noChangeAspect="1" noChangeArrowheads="1"/>
            </p:cNvSpPr>
            <p:nvPr/>
          </p:nvSpPr>
          <p:spPr bwMode="auto">
            <a:xfrm>
              <a:off x="3533" y="1656"/>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81" name="Text Box 100"/>
            <p:cNvSpPr txBox="1">
              <a:spLocks noChangeAspect="1" noChangeArrowheads="1"/>
            </p:cNvSpPr>
            <p:nvPr/>
          </p:nvSpPr>
          <p:spPr bwMode="auto">
            <a:xfrm>
              <a:off x="1804" y="2228"/>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82" name="Text Box 101"/>
            <p:cNvSpPr txBox="1">
              <a:spLocks noChangeAspect="1" noChangeArrowheads="1"/>
            </p:cNvSpPr>
            <p:nvPr/>
          </p:nvSpPr>
          <p:spPr bwMode="auto">
            <a:xfrm>
              <a:off x="3658" y="2228"/>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83" name="Text Box 102"/>
            <p:cNvSpPr txBox="1">
              <a:spLocks noChangeAspect="1" noChangeArrowheads="1"/>
            </p:cNvSpPr>
            <p:nvPr/>
          </p:nvSpPr>
          <p:spPr bwMode="auto">
            <a:xfrm>
              <a:off x="3361" y="2782"/>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84" name="Text Box 103"/>
            <p:cNvSpPr txBox="1">
              <a:spLocks noChangeAspect="1" noChangeArrowheads="1"/>
            </p:cNvSpPr>
            <p:nvPr/>
          </p:nvSpPr>
          <p:spPr bwMode="auto">
            <a:xfrm>
              <a:off x="2135" y="2782"/>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85" name="Text Box 104"/>
            <p:cNvSpPr txBox="1">
              <a:spLocks noChangeAspect="1" noChangeArrowheads="1"/>
            </p:cNvSpPr>
            <p:nvPr/>
          </p:nvSpPr>
          <p:spPr bwMode="auto">
            <a:xfrm>
              <a:off x="2724" y="2989"/>
              <a:ext cx="772" cy="24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grpSp>
      <p:sp>
        <p:nvSpPr>
          <p:cNvPr id="86" name="TextBox 85"/>
          <p:cNvSpPr txBox="1"/>
          <p:nvPr/>
        </p:nvSpPr>
        <p:spPr>
          <a:xfrm>
            <a:off x="7039828" y="2256450"/>
            <a:ext cx="1954087" cy="1125387"/>
          </a:xfrm>
          <a:prstGeom prst="rect">
            <a:avLst/>
          </a:prstGeom>
          <a:noFill/>
        </p:spPr>
        <p:txBody>
          <a:bodyPr wrap="square" lIns="0" tIns="0" rIns="0" bIns="0" rtlCol="0" anchor="ctr">
            <a:prstTxWarp prst="textArchUp">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sp>
        <p:nvSpPr>
          <p:cNvPr id="87" name="TextBox 86"/>
          <p:cNvSpPr txBox="1"/>
          <p:nvPr/>
        </p:nvSpPr>
        <p:spPr>
          <a:xfrm>
            <a:off x="6931941" y="5076775"/>
            <a:ext cx="2152479" cy="1125387"/>
          </a:xfrm>
          <a:prstGeom prst="rect">
            <a:avLst/>
          </a:prstGeom>
          <a:noFill/>
        </p:spPr>
        <p:txBody>
          <a:bodyPr wrap="square" lIns="0" tIns="0" rIns="0" bIns="0" rtlCol="0" anchor="ctr">
            <a:prstTxWarp prst="textArchDown">
              <a:avLst/>
            </a:prstTxWarp>
            <a:noAutofit/>
          </a:bodyPr>
          <a:lstStyle/>
          <a:p>
            <a:pPr algn="ctr">
              <a:spcAft>
                <a:spcPts val="900"/>
              </a:spcAft>
            </a:pPr>
            <a:r>
              <a:rPr lang="en-GB" sz="1400" dirty="0" smtClean="0">
                <a:solidFill>
                  <a:schemeClr val="bg2"/>
                </a:solidFill>
                <a:latin typeface="Georgia" pitchFamily="18" charset="0"/>
              </a:rPr>
              <a:t>Text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r>
              <a:rPr lang="en-GB" sz="1400" dirty="0" err="1" smtClean="0">
                <a:solidFill>
                  <a:schemeClr val="bg2"/>
                </a:solidFill>
                <a:latin typeface="Georgia" pitchFamily="18" charset="0"/>
              </a:rPr>
              <a:t>text</a:t>
            </a:r>
            <a:r>
              <a:rPr lang="en-GB" sz="1400" dirty="0" smtClean="0">
                <a:solidFill>
                  <a:schemeClr val="bg2"/>
                </a:solidFill>
                <a:latin typeface="Georgia" pitchFamily="18" charset="0"/>
              </a:rPr>
              <a:t> </a:t>
            </a:r>
          </a:p>
        </p:txBody>
      </p:sp>
      <p:grpSp>
        <p:nvGrpSpPr>
          <p:cNvPr id="8" name="Group 7"/>
          <p:cNvGrpSpPr/>
          <p:nvPr/>
        </p:nvGrpSpPr>
        <p:grpSpPr>
          <a:xfrm>
            <a:off x="-595189" y="1584126"/>
            <a:ext cx="7007226" cy="5076826"/>
            <a:chOff x="-595189" y="1584126"/>
            <a:chExt cx="7007226" cy="5076826"/>
          </a:xfrm>
        </p:grpSpPr>
        <p:sp>
          <p:nvSpPr>
            <p:cNvPr id="89" name="Freeform 103"/>
            <p:cNvSpPr>
              <a:spLocks/>
            </p:cNvSpPr>
            <p:nvPr/>
          </p:nvSpPr>
          <p:spPr bwMode="auto">
            <a:xfrm>
              <a:off x="2896085" y="2222643"/>
              <a:ext cx="961166" cy="1925998"/>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0" name="Freeform 104"/>
            <p:cNvSpPr>
              <a:spLocks/>
            </p:cNvSpPr>
            <p:nvPr/>
          </p:nvSpPr>
          <p:spPr bwMode="auto">
            <a:xfrm>
              <a:off x="2896085" y="2479443"/>
              <a:ext cx="1669200" cy="1669198"/>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1" name="Freeform 105"/>
            <p:cNvSpPr>
              <a:spLocks/>
            </p:cNvSpPr>
            <p:nvPr/>
          </p:nvSpPr>
          <p:spPr bwMode="auto">
            <a:xfrm>
              <a:off x="2896085" y="3183808"/>
              <a:ext cx="1926000" cy="964833"/>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2" name="Freeform 106"/>
            <p:cNvSpPr>
              <a:spLocks/>
            </p:cNvSpPr>
            <p:nvPr/>
          </p:nvSpPr>
          <p:spPr bwMode="auto">
            <a:xfrm>
              <a:off x="2896085" y="4148641"/>
              <a:ext cx="1926000" cy="961165"/>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3" name="Freeform 107"/>
            <p:cNvSpPr>
              <a:spLocks/>
            </p:cNvSpPr>
            <p:nvPr/>
          </p:nvSpPr>
          <p:spPr bwMode="auto">
            <a:xfrm>
              <a:off x="2896085" y="4148641"/>
              <a:ext cx="1669200" cy="1669198"/>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4" name="Freeform 108"/>
            <p:cNvSpPr>
              <a:spLocks/>
            </p:cNvSpPr>
            <p:nvPr/>
          </p:nvSpPr>
          <p:spPr bwMode="auto">
            <a:xfrm>
              <a:off x="2896085" y="4148641"/>
              <a:ext cx="961166" cy="1925998"/>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5" name="Freeform 109"/>
            <p:cNvSpPr>
              <a:spLocks/>
            </p:cNvSpPr>
            <p:nvPr/>
          </p:nvSpPr>
          <p:spPr bwMode="auto">
            <a:xfrm>
              <a:off x="1931251" y="4148641"/>
              <a:ext cx="964834" cy="1925998"/>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6" name="Freeform 110"/>
            <p:cNvSpPr>
              <a:spLocks/>
            </p:cNvSpPr>
            <p:nvPr/>
          </p:nvSpPr>
          <p:spPr bwMode="auto">
            <a:xfrm>
              <a:off x="1226885" y="4148641"/>
              <a:ext cx="1669200" cy="1669198"/>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7" name="Freeform 111"/>
            <p:cNvSpPr>
              <a:spLocks/>
            </p:cNvSpPr>
            <p:nvPr/>
          </p:nvSpPr>
          <p:spPr bwMode="auto">
            <a:xfrm>
              <a:off x="970085" y="4148641"/>
              <a:ext cx="1926000" cy="961165"/>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8" name="Freeform 112"/>
            <p:cNvSpPr>
              <a:spLocks/>
            </p:cNvSpPr>
            <p:nvPr/>
          </p:nvSpPr>
          <p:spPr bwMode="auto">
            <a:xfrm>
              <a:off x="970085" y="3183808"/>
              <a:ext cx="1926000" cy="964833"/>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99" name="Freeform 113"/>
            <p:cNvSpPr>
              <a:spLocks/>
            </p:cNvSpPr>
            <p:nvPr/>
          </p:nvSpPr>
          <p:spPr bwMode="auto">
            <a:xfrm>
              <a:off x="1226885" y="2479443"/>
              <a:ext cx="1669200" cy="1669198"/>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61" name="Text Box 55"/>
            <p:cNvSpPr txBox="1">
              <a:spLocks noChangeArrowheads="1"/>
            </p:cNvSpPr>
            <p:nvPr/>
          </p:nvSpPr>
          <p:spPr bwMode="auto">
            <a:xfrm>
              <a:off x="2197224" y="1584126"/>
              <a:ext cx="1363663" cy="38576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00" name="Freeform 114"/>
            <p:cNvSpPr>
              <a:spLocks/>
            </p:cNvSpPr>
            <p:nvPr/>
          </p:nvSpPr>
          <p:spPr bwMode="auto">
            <a:xfrm>
              <a:off x="1931251" y="2222643"/>
              <a:ext cx="964834" cy="1925998"/>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rgbClr val="EAE8E2"/>
            </a:solid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175" name="Oval 34"/>
            <p:cNvSpPr>
              <a:spLocks noChangeArrowheads="1"/>
            </p:cNvSpPr>
            <p:nvPr/>
          </p:nvSpPr>
          <p:spPr bwMode="auto">
            <a:xfrm>
              <a:off x="1109786" y="3052564"/>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7" name="Oval 58"/>
            <p:cNvSpPr>
              <a:spLocks noChangeArrowheads="1"/>
            </p:cNvSpPr>
            <p:nvPr/>
          </p:nvSpPr>
          <p:spPr bwMode="auto">
            <a:xfrm>
              <a:off x="4418136" y="3052564"/>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8" name="Oval 59"/>
            <p:cNvSpPr>
              <a:spLocks noChangeArrowheads="1"/>
            </p:cNvSpPr>
            <p:nvPr/>
          </p:nvSpPr>
          <p:spPr bwMode="auto">
            <a:xfrm>
              <a:off x="3727574" y="2325489"/>
              <a:ext cx="293688" cy="295275"/>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9" name="Oval 60"/>
            <p:cNvSpPr>
              <a:spLocks noChangeArrowheads="1"/>
            </p:cNvSpPr>
            <p:nvPr/>
          </p:nvSpPr>
          <p:spPr bwMode="auto">
            <a:xfrm>
              <a:off x="1776536" y="2325489"/>
              <a:ext cx="293688" cy="295275"/>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0" name="Oval 61"/>
            <p:cNvSpPr>
              <a:spLocks noChangeArrowheads="1"/>
            </p:cNvSpPr>
            <p:nvPr/>
          </p:nvSpPr>
          <p:spPr bwMode="auto">
            <a:xfrm>
              <a:off x="4661024" y="3998714"/>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1" name="Oval 62"/>
            <p:cNvSpPr>
              <a:spLocks noChangeArrowheads="1"/>
            </p:cNvSpPr>
            <p:nvPr/>
          </p:nvSpPr>
          <p:spPr bwMode="auto">
            <a:xfrm>
              <a:off x="849436" y="3998714"/>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2" name="Oval 63"/>
            <p:cNvSpPr>
              <a:spLocks noChangeArrowheads="1"/>
            </p:cNvSpPr>
            <p:nvPr/>
          </p:nvSpPr>
          <p:spPr bwMode="auto">
            <a:xfrm>
              <a:off x="1109786" y="4981376"/>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3" name="Oval 64"/>
            <p:cNvSpPr>
              <a:spLocks noChangeArrowheads="1"/>
            </p:cNvSpPr>
            <p:nvPr/>
          </p:nvSpPr>
          <p:spPr bwMode="auto">
            <a:xfrm>
              <a:off x="4418136" y="4981376"/>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4" name="Oval 65"/>
            <p:cNvSpPr>
              <a:spLocks noChangeArrowheads="1"/>
            </p:cNvSpPr>
            <p:nvPr/>
          </p:nvSpPr>
          <p:spPr bwMode="auto">
            <a:xfrm>
              <a:off x="3727574" y="5695751"/>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5" name="Oval 66"/>
            <p:cNvSpPr>
              <a:spLocks noChangeArrowheads="1"/>
            </p:cNvSpPr>
            <p:nvPr/>
          </p:nvSpPr>
          <p:spPr bwMode="auto">
            <a:xfrm>
              <a:off x="1776536" y="5695751"/>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6" name="Oval 67"/>
            <p:cNvSpPr>
              <a:spLocks noChangeArrowheads="1"/>
            </p:cNvSpPr>
            <p:nvPr/>
          </p:nvSpPr>
          <p:spPr bwMode="auto">
            <a:xfrm>
              <a:off x="2757611" y="2092126"/>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87" name="Oval 68"/>
            <p:cNvSpPr>
              <a:spLocks noChangeArrowheads="1"/>
            </p:cNvSpPr>
            <p:nvPr/>
          </p:nvSpPr>
          <p:spPr bwMode="auto">
            <a:xfrm>
              <a:off x="2757611" y="5924351"/>
              <a:ext cx="293688" cy="293688"/>
            </a:xfrm>
            <a:prstGeom prst="ellipse">
              <a:avLst/>
            </a:prstGeom>
            <a:solidFill>
              <a:schemeClr val="tx2"/>
            </a:solidFill>
            <a:ln w="6350">
              <a:solidFill>
                <a:srgbClr val="FFFFFF"/>
              </a:solidFill>
              <a:round/>
              <a:headEnd/>
              <a:tailEnd/>
            </a:ln>
          </p:spPr>
          <p:txBody>
            <a:bodyPr lIns="54000" tIns="54000" rIns="54000" bIns="54000" anchor="ctr">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63" name="Text Box 71"/>
            <p:cNvSpPr txBox="1">
              <a:spLocks noChangeArrowheads="1"/>
            </p:cNvSpPr>
            <p:nvPr/>
          </p:nvSpPr>
          <p:spPr bwMode="auto">
            <a:xfrm>
              <a:off x="4029199" y="2087364"/>
              <a:ext cx="1363663" cy="385763"/>
            </a:xfrm>
            <a:prstGeom prst="rect">
              <a:avLst/>
            </a:prstGeom>
            <a:noFill/>
            <a:ln w="6350">
              <a:noFill/>
              <a:miter lim="800000"/>
              <a:headEnd/>
              <a:tailEnd/>
            </a:ln>
          </p:spPr>
          <p:txBody>
            <a:bodyPr lIns="54000" tIns="54000" rIns="54000" bIns="54000" anchor="ct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64" name="Text Box 72"/>
            <p:cNvSpPr txBox="1">
              <a:spLocks noChangeArrowheads="1"/>
            </p:cNvSpPr>
            <p:nvPr/>
          </p:nvSpPr>
          <p:spPr bwMode="auto">
            <a:xfrm>
              <a:off x="4815011" y="2941439"/>
              <a:ext cx="1363663" cy="385763"/>
            </a:xfrm>
            <a:prstGeom prst="rect">
              <a:avLst/>
            </a:prstGeom>
            <a:noFill/>
            <a:ln w="6350">
              <a:noFill/>
              <a:miter lim="800000"/>
              <a:headEnd/>
              <a:tailEnd/>
            </a:ln>
          </p:spPr>
          <p:txBody>
            <a:bodyPr lIns="54000" tIns="54000" rIns="54000" bIns="54000" anchor="ct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65" name="Text Box 73"/>
            <p:cNvSpPr txBox="1">
              <a:spLocks noChangeArrowheads="1"/>
            </p:cNvSpPr>
            <p:nvPr/>
          </p:nvSpPr>
          <p:spPr bwMode="auto">
            <a:xfrm>
              <a:off x="5048374" y="3939976"/>
              <a:ext cx="1363663" cy="385763"/>
            </a:xfrm>
            <a:prstGeom prst="rect">
              <a:avLst/>
            </a:prstGeom>
            <a:noFill/>
            <a:ln w="6350">
              <a:noFill/>
              <a:miter lim="800000"/>
              <a:headEnd/>
              <a:tailEnd/>
            </a:ln>
          </p:spPr>
          <p:txBody>
            <a:bodyPr lIns="54000" tIns="54000" rIns="54000" bIns="54000" anchor="ct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66" name="Text Box 74"/>
            <p:cNvSpPr txBox="1">
              <a:spLocks noChangeArrowheads="1"/>
            </p:cNvSpPr>
            <p:nvPr/>
          </p:nvSpPr>
          <p:spPr bwMode="auto">
            <a:xfrm>
              <a:off x="4822949" y="5002014"/>
              <a:ext cx="1363663" cy="385763"/>
            </a:xfrm>
            <a:prstGeom prst="rect">
              <a:avLst/>
            </a:prstGeom>
            <a:noFill/>
            <a:ln w="6350">
              <a:noFill/>
              <a:miter lim="800000"/>
              <a:headEnd/>
              <a:tailEnd/>
            </a:ln>
          </p:spPr>
          <p:txBody>
            <a:bodyPr lIns="54000" tIns="54000" rIns="54000" bIns="54000" anchor="ct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67" name="Text Box 75"/>
            <p:cNvSpPr txBox="1">
              <a:spLocks noChangeArrowheads="1"/>
            </p:cNvSpPr>
            <p:nvPr/>
          </p:nvSpPr>
          <p:spPr bwMode="auto">
            <a:xfrm>
              <a:off x="4094286" y="5889426"/>
              <a:ext cx="1363663" cy="385763"/>
            </a:xfrm>
            <a:prstGeom prst="rect">
              <a:avLst/>
            </a:prstGeom>
            <a:noFill/>
            <a:ln w="6350">
              <a:noFill/>
              <a:miter lim="800000"/>
              <a:headEnd/>
              <a:tailEnd/>
            </a:ln>
          </p:spPr>
          <p:txBody>
            <a:bodyPr lIns="54000" tIns="54000" rIns="54000" bIns="54000" anchor="ctr"/>
            <a:lstStyle/>
            <a:p>
              <a:pPr marL="0" marR="0" lvl="0" indent="0"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68" name="Text Box 76"/>
            <p:cNvSpPr txBox="1">
              <a:spLocks noChangeArrowheads="1"/>
            </p:cNvSpPr>
            <p:nvPr/>
          </p:nvSpPr>
          <p:spPr bwMode="auto">
            <a:xfrm>
              <a:off x="2197224" y="6275189"/>
              <a:ext cx="1363663" cy="385763"/>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69" name="Text Box 77"/>
            <p:cNvSpPr txBox="1">
              <a:spLocks noChangeArrowheads="1"/>
            </p:cNvSpPr>
            <p:nvPr/>
          </p:nvSpPr>
          <p:spPr bwMode="auto">
            <a:xfrm>
              <a:off x="363661" y="5889426"/>
              <a:ext cx="1363663" cy="385763"/>
            </a:xfrm>
            <a:prstGeom prst="rect">
              <a:avLst/>
            </a:prstGeom>
            <a:noFill/>
            <a:ln w="6350">
              <a:noFill/>
              <a:miter lim="800000"/>
              <a:headEnd/>
              <a:tailEnd/>
            </a:ln>
          </p:spPr>
          <p:txBody>
            <a:bodyPr lIns="54000" tIns="54000" rIns="54000" bIns="54000" anchor="ct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70" name="Text Box 78"/>
            <p:cNvSpPr txBox="1">
              <a:spLocks noChangeArrowheads="1"/>
            </p:cNvSpPr>
            <p:nvPr/>
          </p:nvSpPr>
          <p:spPr bwMode="auto">
            <a:xfrm>
              <a:off x="-318964" y="5002014"/>
              <a:ext cx="1363663" cy="385763"/>
            </a:xfrm>
            <a:prstGeom prst="rect">
              <a:avLst/>
            </a:prstGeom>
            <a:noFill/>
            <a:ln w="6350">
              <a:noFill/>
              <a:miter lim="800000"/>
              <a:headEnd/>
              <a:tailEnd/>
            </a:ln>
          </p:spPr>
          <p:txBody>
            <a:bodyPr lIns="54000" tIns="54000" rIns="54000" bIns="54000" anchor="ct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71" name="Text Box 79"/>
            <p:cNvSpPr txBox="1">
              <a:spLocks noChangeArrowheads="1"/>
            </p:cNvSpPr>
            <p:nvPr/>
          </p:nvSpPr>
          <p:spPr bwMode="auto">
            <a:xfrm>
              <a:off x="-595189" y="3939976"/>
              <a:ext cx="1363663" cy="385763"/>
            </a:xfrm>
            <a:prstGeom prst="rect">
              <a:avLst/>
            </a:prstGeom>
            <a:noFill/>
            <a:ln w="6350">
              <a:noFill/>
              <a:miter lim="800000"/>
              <a:headEnd/>
              <a:tailEnd/>
            </a:ln>
          </p:spPr>
          <p:txBody>
            <a:bodyPr lIns="54000" tIns="54000" rIns="54000" bIns="54000" anchor="ct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72" name="Text Box 80"/>
            <p:cNvSpPr txBox="1">
              <a:spLocks noChangeArrowheads="1"/>
            </p:cNvSpPr>
            <p:nvPr/>
          </p:nvSpPr>
          <p:spPr bwMode="auto">
            <a:xfrm>
              <a:off x="-318964" y="2941439"/>
              <a:ext cx="1363663" cy="385763"/>
            </a:xfrm>
            <a:prstGeom prst="rect">
              <a:avLst/>
            </a:prstGeom>
            <a:noFill/>
            <a:ln w="6350">
              <a:noFill/>
              <a:miter lim="800000"/>
              <a:headEnd/>
              <a:tailEnd/>
            </a:ln>
          </p:spPr>
          <p:txBody>
            <a:bodyPr lIns="54000" tIns="54000" rIns="54000" bIns="54000" anchor="ct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173" name="Text Box 81"/>
            <p:cNvSpPr txBox="1">
              <a:spLocks noChangeArrowheads="1"/>
            </p:cNvSpPr>
            <p:nvPr/>
          </p:nvSpPr>
          <p:spPr bwMode="auto">
            <a:xfrm>
              <a:off x="346199" y="2087364"/>
              <a:ext cx="1363663" cy="385763"/>
            </a:xfrm>
            <a:prstGeom prst="rect">
              <a:avLst/>
            </a:prstGeom>
            <a:noFill/>
            <a:ln w="6350">
              <a:noFill/>
              <a:miter lim="800000"/>
              <a:headEnd/>
              <a:tailEnd/>
            </a:ln>
          </p:spPr>
          <p:txBody>
            <a:bodyPr lIns="54000" tIns="54000" rIns="54000" bIns="54000" anchor="ctr"/>
            <a:lstStyle/>
            <a:p>
              <a:pPr marL="0" marR="0" lvl="0" indent="0" algn="r" defTabSz="914400" eaLnBrk="1" fontAlgn="auto" latinLnBrk="0" hangingPunct="1">
                <a:lnSpc>
                  <a:spcPct val="100000"/>
                </a:lnSpc>
                <a:spcBef>
                  <a:spcPct val="50000"/>
                </a:spcBef>
                <a:spcAft>
                  <a:spcPts val="0"/>
                </a:spcAft>
                <a:buClrTx/>
                <a:buSzTx/>
                <a:buFontTx/>
                <a:buNone/>
                <a:tabLst/>
                <a:defRPr/>
              </a:pPr>
              <a:r>
                <a:rPr kumimoji="0" lang="en-US" sz="1000" b="0" i="0" u="none" strike="noStrike" kern="0" cap="none" spc="0" normalizeH="0" baseline="0" noProof="0" smtClean="0">
                  <a:ln>
                    <a:noFill/>
                  </a:ln>
                  <a:effectLst/>
                  <a:uLnTx/>
                  <a:uFillTx/>
                  <a:latin typeface="+mj-lt"/>
                </a:rPr>
                <a:t>[…]</a:t>
              </a:r>
              <a:endParaRPr kumimoji="0" lang="en-GB" sz="1000" b="0" i="0" u="none" strike="noStrike" kern="0" cap="none" spc="0" normalizeH="0" baseline="0" noProof="0" smtClean="0">
                <a:ln>
                  <a:noFill/>
                </a:ln>
                <a:effectLst/>
                <a:uLnTx/>
                <a:uFillTx/>
                <a:latin typeface="+mj-lt"/>
              </a:endParaRPr>
            </a:p>
          </p:txBody>
        </p:sp>
        <p:sp>
          <p:nvSpPr>
            <p:cNvPr id="7" name="Oval 6"/>
            <p:cNvSpPr/>
            <p:nvPr/>
          </p:nvSpPr>
          <p:spPr bwMode="ltGray">
            <a:xfrm>
              <a:off x="2078998" y="3319779"/>
              <a:ext cx="1650502" cy="1650502"/>
            </a:xfrm>
            <a:prstGeom prst="ellipse">
              <a:avLst/>
            </a:prstGeom>
            <a:solidFill>
              <a:schemeClr val="bg2"/>
            </a:solidFill>
            <a:ln w="31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76" name="Text Box 56"/>
            <p:cNvSpPr txBox="1">
              <a:spLocks noChangeArrowheads="1"/>
            </p:cNvSpPr>
            <p:nvPr/>
          </p:nvSpPr>
          <p:spPr bwMode="auto">
            <a:xfrm>
              <a:off x="2208336" y="3976489"/>
              <a:ext cx="1387475" cy="349250"/>
            </a:xfrm>
            <a:prstGeom prst="rect">
              <a:avLst/>
            </a:prstGeom>
            <a:noFill/>
            <a:ln w="6350">
              <a:noFill/>
              <a:miter lim="800000"/>
              <a:headEnd/>
              <a:tailEnd/>
            </a:ln>
          </p:spPr>
          <p:txBody>
            <a:bodyPr lIns="54000" tIns="54000" rIns="54000" bIns="54000" anchor="ctr"/>
            <a:lstStyle/>
            <a:p>
              <a:pPr marL="0" marR="0" lvl="0" indent="0" algn="ctr" defTabSz="914400" eaLnBrk="1" fontAlgn="auto" latinLnBrk="0" hangingPunct="1">
                <a:lnSpc>
                  <a:spcPct val="110000"/>
                </a:lnSpc>
                <a:spcBef>
                  <a:spcPct val="50000"/>
                </a:spcBef>
                <a:spcAft>
                  <a:spcPts val="0"/>
                </a:spcAft>
                <a:buClrTx/>
                <a:buSzTx/>
                <a:buFontTx/>
                <a:buNone/>
                <a:tabLst/>
                <a:defRPr/>
              </a:pPr>
              <a:r>
                <a:rPr kumimoji="0" lang="en-US" sz="1400" b="1" i="1" u="none" strike="noStrike" kern="0" cap="none" spc="0" normalizeH="0" baseline="0" noProof="0" dirty="0" smtClean="0">
                  <a:ln>
                    <a:noFill/>
                  </a:ln>
                  <a:effectLst/>
                  <a:uLnTx/>
                  <a:uFillTx/>
                  <a:latin typeface="+mj-lt"/>
                </a:rPr>
                <a:t>[…]</a:t>
              </a:r>
              <a:endParaRPr kumimoji="0" lang="en-GB" sz="1400" b="1" i="1" u="none" strike="noStrike" kern="0" cap="none" spc="0" normalizeH="0" baseline="0" noProof="0" dirty="0" smtClean="0">
                <a:ln>
                  <a:noFill/>
                </a:ln>
                <a:effectLst/>
                <a:uLnTx/>
                <a:uFillTx/>
                <a:latin typeface="+mj-lt"/>
              </a:endParaRPr>
            </a:p>
          </p:txBody>
        </p:sp>
      </p:grpSp>
    </p:spTree>
    <p:custDataLst>
      <p:tags r:id="rId1"/>
    </p:custDataLst>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56</a:t>
            </a:fld>
            <a:endParaRPr lang="en-GB"/>
          </a:p>
        </p:txBody>
      </p:sp>
      <p:sp>
        <p:nvSpPr>
          <p:cNvPr id="135" name="AutoShape 5"/>
          <p:cNvSpPr>
            <a:spLocks noChangeArrowheads="1"/>
          </p:cNvSpPr>
          <p:nvPr/>
        </p:nvSpPr>
        <p:spPr bwMode="auto">
          <a:xfrm>
            <a:off x="5565774" y="2211389"/>
            <a:ext cx="3643313" cy="3551237"/>
          </a:xfrm>
          <a:custGeom>
            <a:avLst/>
            <a:gdLst>
              <a:gd name="T0" fmla="*/ 2147483647 w 21600"/>
              <a:gd name="T1" fmla="*/ 0 h 21600"/>
              <a:gd name="T2" fmla="*/ 2147483647 w 21600"/>
              <a:gd name="T3" fmla="*/ 2147483647 h 21600"/>
              <a:gd name="T4" fmla="*/ 0 w 21600"/>
              <a:gd name="T5" fmla="*/ 2147483647 h 21600"/>
              <a:gd name="T6" fmla="*/ 2147483647 w 21600"/>
              <a:gd name="T7" fmla="*/ 2147483647 h 21600"/>
              <a:gd name="T8" fmla="*/ 2147483647 w 21600"/>
              <a:gd name="T9" fmla="*/ 2147483647 h 21600"/>
              <a:gd name="T10" fmla="*/ 2147483647 w 21600"/>
              <a:gd name="T11" fmla="*/ 2147483647 h 21600"/>
              <a:gd name="T12" fmla="*/ 2147483647 w 21600"/>
              <a:gd name="T13" fmla="*/ 2147483647 h 21600"/>
              <a:gd name="T14" fmla="*/ 2147483647 w 21600"/>
              <a:gd name="T15" fmla="*/ 2147483647 h 21600"/>
              <a:gd name="T16" fmla="*/ 0 60000 65536"/>
              <a:gd name="T17" fmla="*/ 0 60000 65536"/>
              <a:gd name="T18" fmla="*/ 0 60000 65536"/>
              <a:gd name="T19" fmla="*/ 0 60000 65536"/>
              <a:gd name="T20" fmla="*/ 0 60000 65536"/>
              <a:gd name="T21" fmla="*/ 0 60000 65536"/>
              <a:gd name="T22" fmla="*/ 0 60000 65536"/>
              <a:gd name="T23" fmla="*/ 0 60000 65536"/>
              <a:gd name="T24" fmla="*/ 3163 w 21600"/>
              <a:gd name="T25" fmla="*/ 3163 h 21600"/>
              <a:gd name="T26" fmla="*/ 18437 w 21600"/>
              <a:gd name="T27" fmla="*/ 18437 h 2160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600" h="2160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2764" y="10800"/>
                </a:moveTo>
                <a:cubicBezTo>
                  <a:pt x="2764" y="15238"/>
                  <a:pt x="6362" y="18836"/>
                  <a:pt x="10800" y="18836"/>
                </a:cubicBezTo>
                <a:cubicBezTo>
                  <a:pt x="15238" y="18836"/>
                  <a:pt x="18836" y="15238"/>
                  <a:pt x="18836" y="10800"/>
                </a:cubicBezTo>
                <a:cubicBezTo>
                  <a:pt x="18836" y="6362"/>
                  <a:pt x="15238" y="2764"/>
                  <a:pt x="10800" y="2764"/>
                </a:cubicBezTo>
                <a:cubicBezTo>
                  <a:pt x="6362" y="2764"/>
                  <a:pt x="2764" y="6362"/>
                  <a:pt x="2764" y="10800"/>
                </a:cubicBezTo>
                <a:close/>
              </a:path>
            </a:pathLst>
          </a:custGeom>
          <a:solidFill>
            <a:schemeClr val="accent1"/>
          </a:solidFill>
          <a:ln w="9525">
            <a:solidFill>
              <a:srgbClr val="CCD6E3"/>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36" name="Freeform 6"/>
          <p:cNvSpPr>
            <a:spLocks/>
          </p:cNvSpPr>
          <p:nvPr/>
        </p:nvSpPr>
        <p:spPr bwMode="auto">
          <a:xfrm>
            <a:off x="6657974" y="1455739"/>
            <a:ext cx="1414463" cy="1787525"/>
          </a:xfrm>
          <a:custGeom>
            <a:avLst/>
            <a:gdLst>
              <a:gd name="T0" fmla="*/ 763608397 w 891"/>
              <a:gd name="T1" fmla="*/ 2147483647 h 1152"/>
              <a:gd name="T2" fmla="*/ 0 w 891"/>
              <a:gd name="T3" fmla="*/ 170946019 h 1152"/>
              <a:gd name="T4" fmla="*/ 209173878 w 891"/>
              <a:gd name="T5" fmla="*/ 130014507 h 1152"/>
              <a:gd name="T6" fmla="*/ 315020449 w 891"/>
              <a:gd name="T7" fmla="*/ 105938790 h 1152"/>
              <a:gd name="T8" fmla="*/ 446068684 w 891"/>
              <a:gd name="T9" fmla="*/ 79453304 h 1152"/>
              <a:gd name="T10" fmla="*/ 574595869 w 891"/>
              <a:gd name="T11" fmla="*/ 57784228 h 1152"/>
              <a:gd name="T12" fmla="*/ 700603692 w 891"/>
              <a:gd name="T13" fmla="*/ 40929973 h 1152"/>
              <a:gd name="T14" fmla="*/ 824092151 w 891"/>
              <a:gd name="T15" fmla="*/ 21669082 h 1152"/>
              <a:gd name="T16" fmla="*/ 912297032 w 891"/>
              <a:gd name="T17" fmla="*/ 14446057 h 1152"/>
              <a:gd name="T18" fmla="*/ 1108869235 w 891"/>
              <a:gd name="T19" fmla="*/ 0 h 1152"/>
              <a:gd name="T20" fmla="*/ 1239917370 w 891"/>
              <a:gd name="T21" fmla="*/ 0 h 1152"/>
              <a:gd name="T22" fmla="*/ 1391126757 w 891"/>
              <a:gd name="T23" fmla="*/ 14446057 h 1152"/>
              <a:gd name="T24" fmla="*/ 1481852390 w 891"/>
              <a:gd name="T25" fmla="*/ 19260890 h 1152"/>
              <a:gd name="T26" fmla="*/ 1562497396 w 891"/>
              <a:gd name="T27" fmla="*/ 33706947 h 1152"/>
              <a:gd name="T28" fmla="*/ 1655743978 w 891"/>
              <a:gd name="T29" fmla="*/ 43338165 h 1152"/>
              <a:gd name="T30" fmla="*/ 1761590946 w 891"/>
              <a:gd name="T31" fmla="*/ 62599061 h 1152"/>
              <a:gd name="T32" fmla="*/ 2018646904 w 891"/>
              <a:gd name="T33" fmla="*/ 105938790 h 1152"/>
              <a:gd name="T34" fmla="*/ 2147483647 w 891"/>
              <a:gd name="T35" fmla="*/ 149276943 h 1152"/>
              <a:gd name="T36" fmla="*/ 1481852390 w 891"/>
              <a:gd name="T37" fmla="*/ 2147483647 h 1152"/>
              <a:gd name="T38" fmla="*/ 1388607395 w 891"/>
              <a:gd name="T39" fmla="*/ 2147483647 h 1152"/>
              <a:gd name="T40" fmla="*/ 1297881763 w 891"/>
              <a:gd name="T41" fmla="*/ 2147483647 h 1152"/>
              <a:gd name="T42" fmla="*/ 1222277069 w 891"/>
              <a:gd name="T43" fmla="*/ 2147483647 h 1152"/>
              <a:gd name="T44" fmla="*/ 1154232051 w 891"/>
              <a:gd name="T45" fmla="*/ 2147483647 h 1152"/>
              <a:gd name="T46" fmla="*/ 1101309559 w 891"/>
              <a:gd name="T47" fmla="*/ 2147483647 h 1152"/>
              <a:gd name="T48" fmla="*/ 1020664553 w 891"/>
              <a:gd name="T49" fmla="*/ 2147483647 h 1152"/>
              <a:gd name="T50" fmla="*/ 937498596 w 891"/>
              <a:gd name="T51" fmla="*/ 2147483647 h 1152"/>
              <a:gd name="T52" fmla="*/ 851813277 w 891"/>
              <a:gd name="T53" fmla="*/ 2147483647 h 1152"/>
              <a:gd name="T54" fmla="*/ 763608397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37" name="Freeform 7"/>
          <p:cNvSpPr>
            <a:spLocks/>
          </p:cNvSpPr>
          <p:nvPr/>
        </p:nvSpPr>
        <p:spPr bwMode="auto">
          <a:xfrm rot="2712610">
            <a:off x="7863680" y="1910558"/>
            <a:ext cx="1382713" cy="1828800"/>
          </a:xfrm>
          <a:custGeom>
            <a:avLst/>
            <a:gdLst>
              <a:gd name="T0" fmla="*/ 729712425 w 891"/>
              <a:gd name="T1" fmla="*/ 2147483647 h 1152"/>
              <a:gd name="T2" fmla="*/ 0 w 891"/>
              <a:gd name="T3" fmla="*/ 178931861 h 1152"/>
              <a:gd name="T4" fmla="*/ 199888151 w 891"/>
              <a:gd name="T5" fmla="*/ 136088429 h 1152"/>
              <a:gd name="T6" fmla="*/ 301035723 w 891"/>
              <a:gd name="T7" fmla="*/ 110886878 h 1152"/>
              <a:gd name="T8" fmla="*/ 426266752 w 891"/>
              <a:gd name="T9" fmla="*/ 83165940 h 1152"/>
              <a:gd name="T10" fmla="*/ 549090739 w 891"/>
              <a:gd name="T11" fmla="*/ 60483749 h 1152"/>
              <a:gd name="T12" fmla="*/ 669504679 w 891"/>
              <a:gd name="T13" fmla="*/ 42843444 h 1152"/>
              <a:gd name="T14" fmla="*/ 787510123 w 891"/>
              <a:gd name="T15" fmla="*/ 22682197 h 1152"/>
              <a:gd name="T16" fmla="*/ 871801472 w 891"/>
              <a:gd name="T17" fmla="*/ 15120937 h 1152"/>
              <a:gd name="T18" fmla="*/ 1059647094 w 891"/>
              <a:gd name="T19" fmla="*/ 0 h 1152"/>
              <a:gd name="T20" fmla="*/ 1184878026 w 891"/>
              <a:gd name="T21" fmla="*/ 0 h 1152"/>
              <a:gd name="T22" fmla="*/ 1329375374 w 891"/>
              <a:gd name="T23" fmla="*/ 15120937 h 1152"/>
              <a:gd name="T24" fmla="*/ 1416075025 w 891"/>
              <a:gd name="T25" fmla="*/ 20161248 h 1152"/>
              <a:gd name="T26" fmla="*/ 1493139139 w 891"/>
              <a:gd name="T27" fmla="*/ 35282185 h 1152"/>
              <a:gd name="T28" fmla="*/ 1582245734 w 891"/>
              <a:gd name="T29" fmla="*/ 45362806 h 1152"/>
              <a:gd name="T30" fmla="*/ 1683395197 w 891"/>
              <a:gd name="T31" fmla="*/ 65524060 h 1152"/>
              <a:gd name="T32" fmla="*/ 1929040069 w 891"/>
              <a:gd name="T33" fmla="*/ 110886878 h 1152"/>
              <a:gd name="T34" fmla="*/ 2145786092 w 891"/>
              <a:gd name="T35" fmla="*/ 156249671 h 1152"/>
              <a:gd name="T36" fmla="*/ 1416075025 w 891"/>
              <a:gd name="T37" fmla="*/ 2147483647 h 1152"/>
              <a:gd name="T38" fmla="*/ 1326968430 w 891"/>
              <a:gd name="T39" fmla="*/ 2147483647 h 1152"/>
              <a:gd name="T40" fmla="*/ 1240268779 w 891"/>
              <a:gd name="T41" fmla="*/ 2147483647 h 1152"/>
              <a:gd name="T42" fmla="*/ 1168020105 w 891"/>
              <a:gd name="T43" fmla="*/ 2147483647 h 1152"/>
              <a:gd name="T44" fmla="*/ 1102996919 w 891"/>
              <a:gd name="T45" fmla="*/ 2147483647 h 1152"/>
              <a:gd name="T46" fmla="*/ 1052423157 w 891"/>
              <a:gd name="T47" fmla="*/ 2147483647 h 1152"/>
              <a:gd name="T48" fmla="*/ 975357491 w 891"/>
              <a:gd name="T49" fmla="*/ 2147483647 h 1152"/>
              <a:gd name="T50" fmla="*/ 895883328 w 891"/>
              <a:gd name="T51" fmla="*/ 2147483647 h 1152"/>
              <a:gd name="T52" fmla="*/ 814002222 w 891"/>
              <a:gd name="T53" fmla="*/ 2147483647 h 1152"/>
              <a:gd name="T54" fmla="*/ 729712425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38" name="Freeform 8"/>
          <p:cNvSpPr>
            <a:spLocks/>
          </p:cNvSpPr>
          <p:nvPr/>
        </p:nvSpPr>
        <p:spPr bwMode="auto">
          <a:xfrm rot="5400000">
            <a:off x="8349456" y="3064670"/>
            <a:ext cx="1382712" cy="1828800"/>
          </a:xfrm>
          <a:custGeom>
            <a:avLst/>
            <a:gdLst>
              <a:gd name="T0" fmla="*/ 729710345 w 891"/>
              <a:gd name="T1" fmla="*/ 2147483647 h 1152"/>
              <a:gd name="T2" fmla="*/ 0 w 891"/>
              <a:gd name="T3" fmla="*/ 178931861 h 1152"/>
              <a:gd name="T4" fmla="*/ 199888006 w 891"/>
              <a:gd name="T5" fmla="*/ 136088429 h 1152"/>
              <a:gd name="T6" fmla="*/ 301035505 w 891"/>
              <a:gd name="T7" fmla="*/ 110886878 h 1152"/>
              <a:gd name="T8" fmla="*/ 426266443 w 891"/>
              <a:gd name="T9" fmla="*/ 83165940 h 1152"/>
              <a:gd name="T10" fmla="*/ 549088790 w 891"/>
              <a:gd name="T11" fmla="*/ 60483749 h 1152"/>
              <a:gd name="T12" fmla="*/ 669504195 w 891"/>
              <a:gd name="T13" fmla="*/ 42843444 h 1152"/>
              <a:gd name="T14" fmla="*/ 787509553 w 891"/>
              <a:gd name="T15" fmla="*/ 22682197 h 1152"/>
              <a:gd name="T16" fmla="*/ 871799289 w 891"/>
              <a:gd name="T17" fmla="*/ 15120937 h 1152"/>
              <a:gd name="T18" fmla="*/ 1059646327 w 891"/>
              <a:gd name="T19" fmla="*/ 0 h 1152"/>
              <a:gd name="T20" fmla="*/ 1184877169 w 891"/>
              <a:gd name="T21" fmla="*/ 0 h 1152"/>
              <a:gd name="T22" fmla="*/ 1329374413 w 891"/>
              <a:gd name="T23" fmla="*/ 15120937 h 1152"/>
              <a:gd name="T24" fmla="*/ 1416072449 w 891"/>
              <a:gd name="T25" fmla="*/ 20161248 h 1152"/>
              <a:gd name="T26" fmla="*/ 1493138059 w 891"/>
              <a:gd name="T27" fmla="*/ 35282185 h 1152"/>
              <a:gd name="T28" fmla="*/ 1582244590 w 891"/>
              <a:gd name="T29" fmla="*/ 45362806 h 1152"/>
              <a:gd name="T30" fmla="*/ 1683392428 w 891"/>
              <a:gd name="T31" fmla="*/ 65524060 h 1152"/>
              <a:gd name="T32" fmla="*/ 1929037122 w 891"/>
              <a:gd name="T33" fmla="*/ 110886878 h 1152"/>
              <a:gd name="T34" fmla="*/ 2145782988 w 891"/>
              <a:gd name="T35" fmla="*/ 156249671 h 1152"/>
              <a:gd name="T36" fmla="*/ 1416072449 w 891"/>
              <a:gd name="T37" fmla="*/ 2147483647 h 1152"/>
              <a:gd name="T38" fmla="*/ 1326965918 w 891"/>
              <a:gd name="T39" fmla="*/ 2147483647 h 1152"/>
              <a:gd name="T40" fmla="*/ 1240267882 w 891"/>
              <a:gd name="T41" fmla="*/ 2147483647 h 1152"/>
              <a:gd name="T42" fmla="*/ 1168019260 w 891"/>
              <a:gd name="T43" fmla="*/ 2147483647 h 1152"/>
              <a:gd name="T44" fmla="*/ 1102994569 w 891"/>
              <a:gd name="T45" fmla="*/ 2147483647 h 1152"/>
              <a:gd name="T46" fmla="*/ 1052420844 w 891"/>
              <a:gd name="T47" fmla="*/ 2147483647 h 1152"/>
              <a:gd name="T48" fmla="*/ 975355234 w 891"/>
              <a:gd name="T49" fmla="*/ 2147483647 h 1152"/>
              <a:gd name="T50" fmla="*/ 895882680 w 891"/>
              <a:gd name="T51" fmla="*/ 2147483647 h 1152"/>
              <a:gd name="T52" fmla="*/ 814001633 w 891"/>
              <a:gd name="T53" fmla="*/ 2147483647 h 1152"/>
              <a:gd name="T54" fmla="*/ 729710345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39" name="Freeform 9"/>
          <p:cNvSpPr>
            <a:spLocks/>
          </p:cNvSpPr>
          <p:nvPr/>
        </p:nvSpPr>
        <p:spPr bwMode="auto">
          <a:xfrm rot="8025243">
            <a:off x="7872412" y="4229101"/>
            <a:ext cx="1384300" cy="1828800"/>
          </a:xfrm>
          <a:custGeom>
            <a:avLst/>
            <a:gdLst>
              <a:gd name="T0" fmla="*/ 731387364 w 891"/>
              <a:gd name="T1" fmla="*/ 2147483647 h 1152"/>
              <a:gd name="T2" fmla="*/ 0 w 891"/>
              <a:gd name="T3" fmla="*/ 178931861 h 1152"/>
              <a:gd name="T4" fmla="*/ 200347511 w 891"/>
              <a:gd name="T5" fmla="*/ 136088429 h 1152"/>
              <a:gd name="T6" fmla="*/ 301727698 w 891"/>
              <a:gd name="T7" fmla="*/ 110886878 h 1152"/>
              <a:gd name="T8" fmla="*/ 427246949 w 891"/>
              <a:gd name="T9" fmla="*/ 83165940 h 1152"/>
              <a:gd name="T10" fmla="*/ 550351735 w 891"/>
              <a:gd name="T11" fmla="*/ 60483749 h 1152"/>
              <a:gd name="T12" fmla="*/ 671042154 w 891"/>
              <a:gd name="T13" fmla="*/ 42843444 h 1152"/>
              <a:gd name="T14" fmla="*/ 789319759 w 891"/>
              <a:gd name="T15" fmla="*/ 22682197 h 1152"/>
              <a:gd name="T16" fmla="*/ 873802625 w 891"/>
              <a:gd name="T17" fmla="*/ 15120937 h 1152"/>
              <a:gd name="T18" fmla="*/ 1062081356 w 891"/>
              <a:gd name="T19" fmla="*/ 0 h 1152"/>
              <a:gd name="T20" fmla="*/ 1187600510 w 891"/>
              <a:gd name="T21" fmla="*/ 0 h 1152"/>
              <a:gd name="T22" fmla="*/ 1332429945 w 891"/>
              <a:gd name="T23" fmla="*/ 15120937 h 1152"/>
              <a:gd name="T24" fmla="*/ 1419326984 w 891"/>
              <a:gd name="T25" fmla="*/ 20161248 h 1152"/>
              <a:gd name="T26" fmla="*/ 1496569660 w 891"/>
              <a:gd name="T27" fmla="*/ 35282185 h 1152"/>
              <a:gd name="T28" fmla="*/ 1585881067 w 891"/>
              <a:gd name="T29" fmla="*/ 45362806 h 1152"/>
              <a:gd name="T30" fmla="*/ 1687261594 w 891"/>
              <a:gd name="T31" fmla="*/ 65524060 h 1152"/>
              <a:gd name="T32" fmla="*/ 1933471167 w 891"/>
              <a:gd name="T33" fmla="*/ 110886878 h 1152"/>
              <a:gd name="T34" fmla="*/ 2147483647 w 891"/>
              <a:gd name="T35" fmla="*/ 156249671 h 1152"/>
              <a:gd name="T36" fmla="*/ 1419326984 w 891"/>
              <a:gd name="T37" fmla="*/ 2147483647 h 1152"/>
              <a:gd name="T38" fmla="*/ 1330015577 w 891"/>
              <a:gd name="T39" fmla="*/ 2147483647 h 1152"/>
              <a:gd name="T40" fmla="*/ 1243118538 w 891"/>
              <a:gd name="T41" fmla="*/ 2147483647 h 1152"/>
              <a:gd name="T42" fmla="*/ 1170703044 w 891"/>
              <a:gd name="T43" fmla="*/ 2147483647 h 1152"/>
              <a:gd name="T44" fmla="*/ 1105530653 w 891"/>
              <a:gd name="T45" fmla="*/ 2147483647 h 1152"/>
              <a:gd name="T46" fmla="*/ 1054839807 w 891"/>
              <a:gd name="T47" fmla="*/ 2147483647 h 1152"/>
              <a:gd name="T48" fmla="*/ 977597131 w 891"/>
              <a:gd name="T49" fmla="*/ 2147483647 h 1152"/>
              <a:gd name="T50" fmla="*/ 897941641 w 891"/>
              <a:gd name="T51" fmla="*/ 2147483647 h 1152"/>
              <a:gd name="T52" fmla="*/ 815871783 w 891"/>
              <a:gd name="T53" fmla="*/ 2147483647 h 1152"/>
              <a:gd name="T54" fmla="*/ 731387364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40" name="Freeform 10"/>
          <p:cNvSpPr>
            <a:spLocks/>
          </p:cNvSpPr>
          <p:nvPr/>
        </p:nvSpPr>
        <p:spPr bwMode="auto">
          <a:xfrm flipV="1">
            <a:off x="6657974" y="4743451"/>
            <a:ext cx="1414463" cy="1787525"/>
          </a:xfrm>
          <a:custGeom>
            <a:avLst/>
            <a:gdLst>
              <a:gd name="T0" fmla="*/ 763608397 w 891"/>
              <a:gd name="T1" fmla="*/ 2147483647 h 1152"/>
              <a:gd name="T2" fmla="*/ 0 w 891"/>
              <a:gd name="T3" fmla="*/ 170946019 h 1152"/>
              <a:gd name="T4" fmla="*/ 209173878 w 891"/>
              <a:gd name="T5" fmla="*/ 130014507 h 1152"/>
              <a:gd name="T6" fmla="*/ 315020449 w 891"/>
              <a:gd name="T7" fmla="*/ 105938790 h 1152"/>
              <a:gd name="T8" fmla="*/ 446068684 w 891"/>
              <a:gd name="T9" fmla="*/ 79453304 h 1152"/>
              <a:gd name="T10" fmla="*/ 574595869 w 891"/>
              <a:gd name="T11" fmla="*/ 57784228 h 1152"/>
              <a:gd name="T12" fmla="*/ 700603692 w 891"/>
              <a:gd name="T13" fmla="*/ 40929973 h 1152"/>
              <a:gd name="T14" fmla="*/ 824092151 w 891"/>
              <a:gd name="T15" fmla="*/ 21669082 h 1152"/>
              <a:gd name="T16" fmla="*/ 912297032 w 891"/>
              <a:gd name="T17" fmla="*/ 14446057 h 1152"/>
              <a:gd name="T18" fmla="*/ 1108869235 w 891"/>
              <a:gd name="T19" fmla="*/ 0 h 1152"/>
              <a:gd name="T20" fmla="*/ 1239917370 w 891"/>
              <a:gd name="T21" fmla="*/ 0 h 1152"/>
              <a:gd name="T22" fmla="*/ 1391126757 w 891"/>
              <a:gd name="T23" fmla="*/ 14446057 h 1152"/>
              <a:gd name="T24" fmla="*/ 1481852390 w 891"/>
              <a:gd name="T25" fmla="*/ 19260890 h 1152"/>
              <a:gd name="T26" fmla="*/ 1562497396 w 891"/>
              <a:gd name="T27" fmla="*/ 33706947 h 1152"/>
              <a:gd name="T28" fmla="*/ 1655743978 w 891"/>
              <a:gd name="T29" fmla="*/ 43338165 h 1152"/>
              <a:gd name="T30" fmla="*/ 1761590946 w 891"/>
              <a:gd name="T31" fmla="*/ 62599061 h 1152"/>
              <a:gd name="T32" fmla="*/ 2018646904 w 891"/>
              <a:gd name="T33" fmla="*/ 105938790 h 1152"/>
              <a:gd name="T34" fmla="*/ 2147483647 w 891"/>
              <a:gd name="T35" fmla="*/ 149276943 h 1152"/>
              <a:gd name="T36" fmla="*/ 1481852390 w 891"/>
              <a:gd name="T37" fmla="*/ 2147483647 h 1152"/>
              <a:gd name="T38" fmla="*/ 1388607395 w 891"/>
              <a:gd name="T39" fmla="*/ 2147483647 h 1152"/>
              <a:gd name="T40" fmla="*/ 1297881763 w 891"/>
              <a:gd name="T41" fmla="*/ 2147483647 h 1152"/>
              <a:gd name="T42" fmla="*/ 1222277069 w 891"/>
              <a:gd name="T43" fmla="*/ 2147483647 h 1152"/>
              <a:gd name="T44" fmla="*/ 1154232051 w 891"/>
              <a:gd name="T45" fmla="*/ 2147483647 h 1152"/>
              <a:gd name="T46" fmla="*/ 1101309559 w 891"/>
              <a:gd name="T47" fmla="*/ 2147483647 h 1152"/>
              <a:gd name="T48" fmla="*/ 1020664553 w 891"/>
              <a:gd name="T49" fmla="*/ 2147483647 h 1152"/>
              <a:gd name="T50" fmla="*/ 937498596 w 891"/>
              <a:gd name="T51" fmla="*/ 2147483647 h 1152"/>
              <a:gd name="T52" fmla="*/ 851813277 w 891"/>
              <a:gd name="T53" fmla="*/ 2147483647 h 1152"/>
              <a:gd name="T54" fmla="*/ 763608397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41" name="Freeform 11"/>
          <p:cNvSpPr>
            <a:spLocks/>
          </p:cNvSpPr>
          <p:nvPr/>
        </p:nvSpPr>
        <p:spPr bwMode="auto">
          <a:xfrm rot="13401849" flipH="1">
            <a:off x="5486399" y="4286251"/>
            <a:ext cx="1414463" cy="1789113"/>
          </a:xfrm>
          <a:custGeom>
            <a:avLst/>
            <a:gdLst>
              <a:gd name="T0" fmla="*/ 763608397 w 891"/>
              <a:gd name="T1" fmla="*/ 2147483647 h 1152"/>
              <a:gd name="T2" fmla="*/ 0 w 891"/>
              <a:gd name="T3" fmla="*/ 171250083 h 1152"/>
              <a:gd name="T4" fmla="*/ 209173878 w 891"/>
              <a:gd name="T5" fmla="*/ 130246488 h 1152"/>
              <a:gd name="T6" fmla="*/ 315020449 w 891"/>
              <a:gd name="T7" fmla="*/ 106126087 h 1152"/>
              <a:gd name="T8" fmla="*/ 446068684 w 891"/>
              <a:gd name="T9" fmla="*/ 79595329 h 1152"/>
              <a:gd name="T10" fmla="*/ 574595869 w 891"/>
              <a:gd name="T11" fmla="*/ 57886813 h 1152"/>
              <a:gd name="T12" fmla="*/ 700603692 w 891"/>
              <a:gd name="T13" fmla="*/ 41003607 h 1152"/>
              <a:gd name="T14" fmla="*/ 824092151 w 891"/>
              <a:gd name="T15" fmla="*/ 21706969 h 1152"/>
              <a:gd name="T16" fmla="*/ 912297032 w 891"/>
              <a:gd name="T17" fmla="*/ 14471315 h 1152"/>
              <a:gd name="T18" fmla="*/ 1108869235 w 891"/>
              <a:gd name="T19" fmla="*/ 0 h 1152"/>
              <a:gd name="T20" fmla="*/ 1239917370 w 891"/>
              <a:gd name="T21" fmla="*/ 0 h 1152"/>
              <a:gd name="T22" fmla="*/ 1391126757 w 891"/>
              <a:gd name="T23" fmla="*/ 14471315 h 1152"/>
              <a:gd name="T24" fmla="*/ 1481852390 w 891"/>
              <a:gd name="T25" fmla="*/ 19295085 h 1152"/>
              <a:gd name="T26" fmla="*/ 1562497396 w 891"/>
              <a:gd name="T27" fmla="*/ 33767953 h 1152"/>
              <a:gd name="T28" fmla="*/ 1655743978 w 891"/>
              <a:gd name="T29" fmla="*/ 43415492 h 1152"/>
              <a:gd name="T30" fmla="*/ 1761590946 w 891"/>
              <a:gd name="T31" fmla="*/ 62710583 h 1152"/>
              <a:gd name="T32" fmla="*/ 2018646904 w 891"/>
              <a:gd name="T33" fmla="*/ 106126087 h 1152"/>
              <a:gd name="T34" fmla="*/ 2147483647 w 891"/>
              <a:gd name="T35" fmla="*/ 149541566 h 1152"/>
              <a:gd name="T36" fmla="*/ 1481852390 w 891"/>
              <a:gd name="T37" fmla="*/ 2147483647 h 1152"/>
              <a:gd name="T38" fmla="*/ 1388607395 w 891"/>
              <a:gd name="T39" fmla="*/ 2147483647 h 1152"/>
              <a:gd name="T40" fmla="*/ 1297881763 w 891"/>
              <a:gd name="T41" fmla="*/ 2147483647 h 1152"/>
              <a:gd name="T42" fmla="*/ 1222277069 w 891"/>
              <a:gd name="T43" fmla="*/ 2147483647 h 1152"/>
              <a:gd name="T44" fmla="*/ 1154232051 w 891"/>
              <a:gd name="T45" fmla="*/ 2147483647 h 1152"/>
              <a:gd name="T46" fmla="*/ 1101309559 w 891"/>
              <a:gd name="T47" fmla="*/ 2147483647 h 1152"/>
              <a:gd name="T48" fmla="*/ 1020664553 w 891"/>
              <a:gd name="T49" fmla="*/ 2147483647 h 1152"/>
              <a:gd name="T50" fmla="*/ 937498596 w 891"/>
              <a:gd name="T51" fmla="*/ 2147483647 h 1152"/>
              <a:gd name="T52" fmla="*/ 851813277 w 891"/>
              <a:gd name="T53" fmla="*/ 2147483647 h 1152"/>
              <a:gd name="T54" fmla="*/ 763608397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42" name="Freeform 12"/>
          <p:cNvSpPr>
            <a:spLocks/>
          </p:cNvSpPr>
          <p:nvPr/>
        </p:nvSpPr>
        <p:spPr bwMode="auto">
          <a:xfrm rot="5400000" flipH="1" flipV="1">
            <a:off x="4987131" y="3064670"/>
            <a:ext cx="1382712" cy="1828800"/>
          </a:xfrm>
          <a:custGeom>
            <a:avLst/>
            <a:gdLst>
              <a:gd name="T0" fmla="*/ 729710345 w 891"/>
              <a:gd name="T1" fmla="*/ 2147483647 h 1152"/>
              <a:gd name="T2" fmla="*/ 0 w 891"/>
              <a:gd name="T3" fmla="*/ 178931861 h 1152"/>
              <a:gd name="T4" fmla="*/ 199888006 w 891"/>
              <a:gd name="T5" fmla="*/ 136088429 h 1152"/>
              <a:gd name="T6" fmla="*/ 301035505 w 891"/>
              <a:gd name="T7" fmla="*/ 110886878 h 1152"/>
              <a:gd name="T8" fmla="*/ 426266443 w 891"/>
              <a:gd name="T9" fmla="*/ 83165940 h 1152"/>
              <a:gd name="T10" fmla="*/ 549088790 w 891"/>
              <a:gd name="T11" fmla="*/ 60483749 h 1152"/>
              <a:gd name="T12" fmla="*/ 669504195 w 891"/>
              <a:gd name="T13" fmla="*/ 42843444 h 1152"/>
              <a:gd name="T14" fmla="*/ 787509553 w 891"/>
              <a:gd name="T15" fmla="*/ 22682197 h 1152"/>
              <a:gd name="T16" fmla="*/ 871799289 w 891"/>
              <a:gd name="T17" fmla="*/ 15120937 h 1152"/>
              <a:gd name="T18" fmla="*/ 1059646327 w 891"/>
              <a:gd name="T19" fmla="*/ 0 h 1152"/>
              <a:gd name="T20" fmla="*/ 1184877169 w 891"/>
              <a:gd name="T21" fmla="*/ 0 h 1152"/>
              <a:gd name="T22" fmla="*/ 1329374413 w 891"/>
              <a:gd name="T23" fmla="*/ 15120937 h 1152"/>
              <a:gd name="T24" fmla="*/ 1416072449 w 891"/>
              <a:gd name="T25" fmla="*/ 20161248 h 1152"/>
              <a:gd name="T26" fmla="*/ 1493138059 w 891"/>
              <a:gd name="T27" fmla="*/ 35282185 h 1152"/>
              <a:gd name="T28" fmla="*/ 1582244590 w 891"/>
              <a:gd name="T29" fmla="*/ 45362806 h 1152"/>
              <a:gd name="T30" fmla="*/ 1683392428 w 891"/>
              <a:gd name="T31" fmla="*/ 65524060 h 1152"/>
              <a:gd name="T32" fmla="*/ 1929037122 w 891"/>
              <a:gd name="T33" fmla="*/ 110886878 h 1152"/>
              <a:gd name="T34" fmla="*/ 2145782988 w 891"/>
              <a:gd name="T35" fmla="*/ 156249671 h 1152"/>
              <a:gd name="T36" fmla="*/ 1416072449 w 891"/>
              <a:gd name="T37" fmla="*/ 2147483647 h 1152"/>
              <a:gd name="T38" fmla="*/ 1326965918 w 891"/>
              <a:gd name="T39" fmla="*/ 2147483647 h 1152"/>
              <a:gd name="T40" fmla="*/ 1240267882 w 891"/>
              <a:gd name="T41" fmla="*/ 2147483647 h 1152"/>
              <a:gd name="T42" fmla="*/ 1168019260 w 891"/>
              <a:gd name="T43" fmla="*/ 2147483647 h 1152"/>
              <a:gd name="T44" fmla="*/ 1102994569 w 891"/>
              <a:gd name="T45" fmla="*/ 2147483647 h 1152"/>
              <a:gd name="T46" fmla="*/ 1052420844 w 891"/>
              <a:gd name="T47" fmla="*/ 2147483647 h 1152"/>
              <a:gd name="T48" fmla="*/ 975355234 w 891"/>
              <a:gd name="T49" fmla="*/ 2147483647 h 1152"/>
              <a:gd name="T50" fmla="*/ 895882680 w 891"/>
              <a:gd name="T51" fmla="*/ 2147483647 h 1152"/>
              <a:gd name="T52" fmla="*/ 814001633 w 891"/>
              <a:gd name="T53" fmla="*/ 2147483647 h 1152"/>
              <a:gd name="T54" fmla="*/ 729710345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43" name="Freeform 13"/>
          <p:cNvSpPr>
            <a:spLocks/>
          </p:cNvSpPr>
          <p:nvPr/>
        </p:nvSpPr>
        <p:spPr bwMode="auto">
          <a:xfrm rot="18887379" flipH="1">
            <a:off x="5472905" y="1910558"/>
            <a:ext cx="1382713" cy="1828800"/>
          </a:xfrm>
          <a:custGeom>
            <a:avLst/>
            <a:gdLst>
              <a:gd name="T0" fmla="*/ 729712425 w 891"/>
              <a:gd name="T1" fmla="*/ 2147483647 h 1152"/>
              <a:gd name="T2" fmla="*/ 0 w 891"/>
              <a:gd name="T3" fmla="*/ 178931861 h 1152"/>
              <a:gd name="T4" fmla="*/ 199888151 w 891"/>
              <a:gd name="T5" fmla="*/ 136088429 h 1152"/>
              <a:gd name="T6" fmla="*/ 301035723 w 891"/>
              <a:gd name="T7" fmla="*/ 110886878 h 1152"/>
              <a:gd name="T8" fmla="*/ 426266752 w 891"/>
              <a:gd name="T9" fmla="*/ 83165940 h 1152"/>
              <a:gd name="T10" fmla="*/ 549090739 w 891"/>
              <a:gd name="T11" fmla="*/ 60483749 h 1152"/>
              <a:gd name="T12" fmla="*/ 669504679 w 891"/>
              <a:gd name="T13" fmla="*/ 42843444 h 1152"/>
              <a:gd name="T14" fmla="*/ 787510123 w 891"/>
              <a:gd name="T15" fmla="*/ 22682197 h 1152"/>
              <a:gd name="T16" fmla="*/ 871801472 w 891"/>
              <a:gd name="T17" fmla="*/ 15120937 h 1152"/>
              <a:gd name="T18" fmla="*/ 1059647094 w 891"/>
              <a:gd name="T19" fmla="*/ 0 h 1152"/>
              <a:gd name="T20" fmla="*/ 1184878026 w 891"/>
              <a:gd name="T21" fmla="*/ 0 h 1152"/>
              <a:gd name="T22" fmla="*/ 1329375374 w 891"/>
              <a:gd name="T23" fmla="*/ 15120937 h 1152"/>
              <a:gd name="T24" fmla="*/ 1416075025 w 891"/>
              <a:gd name="T25" fmla="*/ 20161248 h 1152"/>
              <a:gd name="T26" fmla="*/ 1493139139 w 891"/>
              <a:gd name="T27" fmla="*/ 35282185 h 1152"/>
              <a:gd name="T28" fmla="*/ 1582245734 w 891"/>
              <a:gd name="T29" fmla="*/ 45362806 h 1152"/>
              <a:gd name="T30" fmla="*/ 1683395197 w 891"/>
              <a:gd name="T31" fmla="*/ 65524060 h 1152"/>
              <a:gd name="T32" fmla="*/ 1929040069 w 891"/>
              <a:gd name="T33" fmla="*/ 110886878 h 1152"/>
              <a:gd name="T34" fmla="*/ 2145786092 w 891"/>
              <a:gd name="T35" fmla="*/ 156249671 h 1152"/>
              <a:gd name="T36" fmla="*/ 1416075025 w 891"/>
              <a:gd name="T37" fmla="*/ 2147483647 h 1152"/>
              <a:gd name="T38" fmla="*/ 1326968430 w 891"/>
              <a:gd name="T39" fmla="*/ 2147483647 h 1152"/>
              <a:gd name="T40" fmla="*/ 1240268779 w 891"/>
              <a:gd name="T41" fmla="*/ 2147483647 h 1152"/>
              <a:gd name="T42" fmla="*/ 1168020105 w 891"/>
              <a:gd name="T43" fmla="*/ 2147483647 h 1152"/>
              <a:gd name="T44" fmla="*/ 1102996919 w 891"/>
              <a:gd name="T45" fmla="*/ 2147483647 h 1152"/>
              <a:gd name="T46" fmla="*/ 1052423157 w 891"/>
              <a:gd name="T47" fmla="*/ 2147483647 h 1152"/>
              <a:gd name="T48" fmla="*/ 975357491 w 891"/>
              <a:gd name="T49" fmla="*/ 2147483647 h 1152"/>
              <a:gd name="T50" fmla="*/ 895883328 w 891"/>
              <a:gd name="T51" fmla="*/ 2147483647 h 1152"/>
              <a:gd name="T52" fmla="*/ 814002222 w 891"/>
              <a:gd name="T53" fmla="*/ 2147483647 h 1152"/>
              <a:gd name="T54" fmla="*/ 729712425 w 891"/>
              <a:gd name="T55" fmla="*/ 2147483647 h 115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891"/>
              <a:gd name="T85" fmla="*/ 0 h 1152"/>
              <a:gd name="T86" fmla="*/ 891 w 891"/>
              <a:gd name="T87" fmla="*/ 1152 h 115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891" h="1152">
                <a:moveTo>
                  <a:pt x="303" y="1151"/>
                </a:moveTo>
                <a:lnTo>
                  <a:pt x="0" y="71"/>
                </a:lnTo>
                <a:lnTo>
                  <a:pt x="83" y="54"/>
                </a:lnTo>
                <a:lnTo>
                  <a:pt x="125" y="44"/>
                </a:lnTo>
                <a:lnTo>
                  <a:pt x="177" y="33"/>
                </a:lnTo>
                <a:lnTo>
                  <a:pt x="228" y="24"/>
                </a:lnTo>
                <a:lnTo>
                  <a:pt x="278" y="17"/>
                </a:lnTo>
                <a:lnTo>
                  <a:pt x="327" y="9"/>
                </a:lnTo>
                <a:lnTo>
                  <a:pt x="362" y="6"/>
                </a:lnTo>
                <a:lnTo>
                  <a:pt x="440" y="0"/>
                </a:lnTo>
                <a:lnTo>
                  <a:pt x="492" y="0"/>
                </a:lnTo>
                <a:lnTo>
                  <a:pt x="552" y="6"/>
                </a:lnTo>
                <a:lnTo>
                  <a:pt x="588" y="8"/>
                </a:lnTo>
                <a:lnTo>
                  <a:pt x="620" y="14"/>
                </a:lnTo>
                <a:lnTo>
                  <a:pt x="657" y="18"/>
                </a:lnTo>
                <a:lnTo>
                  <a:pt x="699" y="26"/>
                </a:lnTo>
                <a:lnTo>
                  <a:pt x="801" y="44"/>
                </a:lnTo>
                <a:lnTo>
                  <a:pt x="891" y="62"/>
                </a:lnTo>
                <a:lnTo>
                  <a:pt x="588" y="1152"/>
                </a:lnTo>
                <a:lnTo>
                  <a:pt x="551" y="1143"/>
                </a:lnTo>
                <a:lnTo>
                  <a:pt x="515" y="1136"/>
                </a:lnTo>
                <a:lnTo>
                  <a:pt x="485" y="1131"/>
                </a:lnTo>
                <a:lnTo>
                  <a:pt x="458" y="1130"/>
                </a:lnTo>
                <a:lnTo>
                  <a:pt x="437" y="1131"/>
                </a:lnTo>
                <a:lnTo>
                  <a:pt x="405" y="1133"/>
                </a:lnTo>
                <a:lnTo>
                  <a:pt x="372" y="1137"/>
                </a:lnTo>
                <a:lnTo>
                  <a:pt x="338" y="1143"/>
                </a:lnTo>
                <a:lnTo>
                  <a:pt x="303" y="1151"/>
                </a:lnTo>
                <a:close/>
              </a:path>
            </a:pathLst>
          </a:custGeom>
          <a:solidFill>
            <a:srgbClr val="FFFFFF"/>
          </a:solidFill>
          <a:ln w="6350" cap="flat" cmpd="sng">
            <a:solidFill>
              <a:schemeClr val="tx2"/>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latin typeface="+mj-lt"/>
            </a:endParaRPr>
          </a:p>
        </p:txBody>
      </p:sp>
      <p:sp>
        <p:nvSpPr>
          <p:cNvPr id="144" name="Rectangle 14"/>
          <p:cNvSpPr>
            <a:spLocks noChangeArrowheads="1"/>
          </p:cNvSpPr>
          <p:nvPr>
            <p:custDataLst>
              <p:tags r:id="rId2"/>
            </p:custDataLst>
          </p:nvPr>
        </p:nvSpPr>
        <p:spPr bwMode="auto">
          <a:xfrm>
            <a:off x="8302624" y="5084764"/>
            <a:ext cx="1060450" cy="566737"/>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45" name="Rectangle 15"/>
          <p:cNvSpPr>
            <a:spLocks noChangeArrowheads="1"/>
          </p:cNvSpPr>
          <p:nvPr>
            <p:custDataLst>
              <p:tags r:id="rId3"/>
            </p:custDataLst>
          </p:nvPr>
        </p:nvSpPr>
        <p:spPr bwMode="auto">
          <a:xfrm>
            <a:off x="8683624" y="3711576"/>
            <a:ext cx="1060450" cy="565150"/>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46" name="Rectangle 16"/>
          <p:cNvSpPr>
            <a:spLocks noChangeArrowheads="1"/>
          </p:cNvSpPr>
          <p:nvPr>
            <p:custDataLst>
              <p:tags r:id="rId4"/>
            </p:custDataLst>
          </p:nvPr>
        </p:nvSpPr>
        <p:spPr bwMode="auto">
          <a:xfrm>
            <a:off x="8328024" y="2289176"/>
            <a:ext cx="1060450" cy="566738"/>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47" name="Rectangle 17"/>
          <p:cNvSpPr>
            <a:spLocks noChangeArrowheads="1"/>
          </p:cNvSpPr>
          <p:nvPr>
            <p:custDataLst>
              <p:tags r:id="rId5"/>
            </p:custDataLst>
          </p:nvPr>
        </p:nvSpPr>
        <p:spPr bwMode="auto">
          <a:xfrm>
            <a:off x="5422899" y="5084764"/>
            <a:ext cx="1060450" cy="566737"/>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48" name="Rectangle 18"/>
          <p:cNvSpPr>
            <a:spLocks noChangeArrowheads="1"/>
          </p:cNvSpPr>
          <p:nvPr>
            <p:custDataLst>
              <p:tags r:id="rId6"/>
            </p:custDataLst>
          </p:nvPr>
        </p:nvSpPr>
        <p:spPr bwMode="auto">
          <a:xfrm>
            <a:off x="5135562" y="3711576"/>
            <a:ext cx="1189037" cy="565150"/>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71" name="Rectangle 19"/>
          <p:cNvSpPr>
            <a:spLocks noChangeArrowheads="1"/>
          </p:cNvSpPr>
          <p:nvPr>
            <p:custDataLst>
              <p:tags r:id="rId7"/>
            </p:custDataLst>
          </p:nvPr>
        </p:nvSpPr>
        <p:spPr bwMode="auto">
          <a:xfrm>
            <a:off x="5356224" y="2289176"/>
            <a:ext cx="1127125" cy="566738"/>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72" name="Rectangle 20"/>
          <p:cNvSpPr>
            <a:spLocks noChangeArrowheads="1"/>
          </p:cNvSpPr>
          <p:nvPr>
            <p:custDataLst>
              <p:tags r:id="rId8"/>
            </p:custDataLst>
          </p:nvPr>
        </p:nvSpPr>
        <p:spPr bwMode="auto">
          <a:xfrm>
            <a:off x="6784974" y="3711576"/>
            <a:ext cx="1158875" cy="565150"/>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solidFill>
                  <a:srgbClr val="FFFFFF"/>
                </a:solidFill>
                <a:effectLst/>
                <a:uLnTx/>
                <a:uFillTx/>
                <a:latin typeface="+mj-lt"/>
              </a:rPr>
              <a:t>VAT specialism</a:t>
            </a:r>
          </a:p>
        </p:txBody>
      </p:sp>
      <p:sp>
        <p:nvSpPr>
          <p:cNvPr id="173" name="Rectangle 21"/>
          <p:cNvSpPr>
            <a:spLocks noChangeArrowheads="1"/>
          </p:cNvSpPr>
          <p:nvPr>
            <p:custDataLst>
              <p:tags r:id="rId9"/>
            </p:custDataLst>
          </p:nvPr>
        </p:nvSpPr>
        <p:spPr bwMode="auto">
          <a:xfrm>
            <a:off x="6837362" y="1601789"/>
            <a:ext cx="1060450" cy="566737"/>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74" name="Rectangle 22"/>
          <p:cNvSpPr>
            <a:spLocks noChangeArrowheads="1"/>
          </p:cNvSpPr>
          <p:nvPr>
            <p:custDataLst>
              <p:tags r:id="rId10"/>
            </p:custDataLst>
          </p:nvPr>
        </p:nvSpPr>
        <p:spPr bwMode="auto">
          <a:xfrm>
            <a:off x="6837362" y="5824539"/>
            <a:ext cx="1060450" cy="566737"/>
          </a:xfrm>
          <a:prstGeom prst="rect">
            <a:avLst/>
          </a:prstGeom>
          <a:noFill/>
          <a:ln w="6350" algn="ctr">
            <a:noFill/>
            <a:miter lim="800000"/>
            <a:headEnd type="none" w="sm" len="sm"/>
            <a:tailEnd type="none" w="sm" len="sm"/>
          </a:ln>
        </p:spPr>
        <p:txBody>
          <a:bodyPr lIns="54000" tIns="54000" rIns="54000" bIns="54000" anchor="ctr" anchorCtr="1"/>
          <a:lstStyle/>
          <a:p>
            <a:pPr marL="0" marR="0" lvl="0" indent="0" algn="ctr" defTabSz="762000" eaLnBrk="1" fontAlgn="auto" latinLnBrk="0" hangingPunct="1">
              <a:lnSpc>
                <a:spcPct val="100000"/>
              </a:lnSpc>
              <a:spcBef>
                <a:spcPct val="40000"/>
              </a:spcBef>
              <a:spcAft>
                <a:spcPts val="0"/>
              </a:spcAft>
              <a:buClrTx/>
              <a:buSzTx/>
              <a:buFontTx/>
              <a:buNone/>
              <a:tabLst/>
              <a:defRPr/>
            </a:pPr>
            <a:r>
              <a:rPr kumimoji="0" lang="en-GB" sz="1800" b="1" i="0" u="none" strike="noStrike" kern="0" cap="none" spc="0" normalizeH="0" baseline="0" noProof="0" smtClean="0">
                <a:ln>
                  <a:noFill/>
                </a:ln>
                <a:effectLst/>
                <a:uLnTx/>
                <a:uFillTx/>
                <a:latin typeface="+mj-lt"/>
              </a:rPr>
              <a:t>[ ]</a:t>
            </a:r>
          </a:p>
        </p:txBody>
      </p:sp>
      <p:sp>
        <p:nvSpPr>
          <p:cNvPr id="175" name="Oval 23"/>
          <p:cNvSpPr>
            <a:spLocks noChangeArrowheads="1"/>
          </p:cNvSpPr>
          <p:nvPr/>
        </p:nvSpPr>
        <p:spPr bwMode="auto">
          <a:xfrm>
            <a:off x="6773862" y="3417889"/>
            <a:ext cx="1177925" cy="1150937"/>
          </a:xfrm>
          <a:prstGeom prst="ellipse">
            <a:avLst/>
          </a:prstGeom>
          <a:solidFill>
            <a:schemeClr val="accent1"/>
          </a:solidFill>
          <a:ln w="9525">
            <a:noFill/>
            <a:round/>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800" b="1" i="0" u="none" strike="noStrike" kern="0" cap="none" spc="0" normalizeH="0" baseline="0" noProof="0" smtClean="0">
                <a:ln>
                  <a:noFill/>
                </a:ln>
                <a:solidFill>
                  <a:srgbClr val="FFFFFF"/>
                </a:solidFill>
                <a:effectLst/>
                <a:uLnTx/>
                <a:uFillTx/>
                <a:latin typeface="+mj-lt"/>
              </a:rPr>
              <a:t>8</a:t>
            </a:r>
          </a:p>
        </p:txBody>
      </p:sp>
      <p:sp>
        <p:nvSpPr>
          <p:cNvPr id="34" name="Oval 5"/>
          <p:cNvSpPr>
            <a:spLocks noChangeArrowheads="1"/>
          </p:cNvSpPr>
          <p:nvPr/>
        </p:nvSpPr>
        <p:spPr bwMode="auto">
          <a:xfrm>
            <a:off x="1793784" y="3475142"/>
            <a:ext cx="1290638" cy="1287462"/>
          </a:xfrm>
          <a:prstGeom prst="ellipse">
            <a:avLst/>
          </a:prstGeom>
          <a:solidFill>
            <a:schemeClr val="tx2"/>
          </a:solidFill>
          <a:ln w="12699">
            <a:solidFill>
              <a:schemeClr val="accent1"/>
            </a:solidFill>
            <a:round/>
            <a:headEnd type="none" w="sm" len="sm"/>
            <a:tailEnd type="none" w="sm" len="sm"/>
          </a:ln>
        </p:spPr>
        <p:txBody>
          <a:bodyPr wrap="none" anchor="ctr"/>
          <a:lstStyle/>
          <a:p>
            <a:pPr marL="0" marR="0" lvl="0" indent="0" algn="ctr" defTabSz="914400" eaLnBrk="1" fontAlgn="auto" latinLnBrk="0" hangingPunct="1">
              <a:lnSpc>
                <a:spcPct val="100000"/>
              </a:lnSpc>
              <a:spcBef>
                <a:spcPct val="55000"/>
              </a:spcBef>
              <a:spcAft>
                <a:spcPts val="0"/>
              </a:spcAft>
              <a:buClr>
                <a:srgbClr val="FFFFFF"/>
              </a:buClr>
              <a:buSzPct val="100000"/>
              <a:buFont typeface="Wingdings" pitchFamily="2" charset="2"/>
              <a:buNone/>
              <a:tabLst/>
              <a:defRPr/>
            </a:pPr>
            <a:r>
              <a:rPr kumimoji="0" lang="en-GB" sz="1100" b="1" i="0" u="none" strike="noStrike" kern="0" cap="none" spc="0" normalizeH="0" baseline="0" noProof="0" dirty="0" err="1" smtClean="0">
                <a:ln>
                  <a:noFill/>
                </a:ln>
                <a:solidFill>
                  <a:srgbClr val="FFFFFF"/>
                </a:solidFill>
                <a:effectLst/>
                <a:uLnTx/>
                <a:uFillTx/>
                <a:latin typeface="+mj-lt"/>
                <a:cs typeface="Arial" charset="0"/>
              </a:rPr>
              <a:t>xxxxxx</a:t>
            </a:r>
            <a:endParaRPr kumimoji="0" lang="en-US" sz="1100" b="1" i="0" u="none" strike="noStrike" kern="0" cap="none" spc="0" normalizeH="0" baseline="0" noProof="0" dirty="0" smtClean="0">
              <a:ln>
                <a:noFill/>
              </a:ln>
              <a:solidFill>
                <a:srgbClr val="FFFFFF"/>
              </a:solidFill>
              <a:effectLst/>
              <a:uLnTx/>
              <a:uFillTx/>
              <a:latin typeface="+mj-lt"/>
              <a:cs typeface="Arial" charset="0"/>
            </a:endParaRPr>
          </a:p>
        </p:txBody>
      </p:sp>
      <p:sp>
        <p:nvSpPr>
          <p:cNvPr id="35" name="AutoShape 6"/>
          <p:cNvSpPr>
            <a:spLocks noChangeArrowheads="1"/>
          </p:cNvSpPr>
          <p:nvPr/>
        </p:nvSpPr>
        <p:spPr bwMode="auto">
          <a:xfrm rot="7800000" flipH="1">
            <a:off x="642847" y="2367067"/>
            <a:ext cx="3575050" cy="3486150"/>
          </a:xfrm>
          <a:custGeom>
            <a:avLst/>
            <a:gdLst>
              <a:gd name="T0" fmla="*/ 2147483647 w 21600"/>
              <a:gd name="T1" fmla="*/ 2147483647 h 21600"/>
              <a:gd name="T2" fmla="*/ 2147483647 w 21600"/>
              <a:gd name="T3" fmla="*/ 2147483647 h 21600"/>
              <a:gd name="T4" fmla="*/ 2147483647 w 21600"/>
              <a:gd name="T5" fmla="*/ 2147483647 h 21600"/>
              <a:gd name="T6" fmla="*/ 2147483647 w 21600"/>
              <a:gd name="T7" fmla="*/ 2147483647 h 21600"/>
              <a:gd name="T8" fmla="*/ 2147483647 w 21600"/>
              <a:gd name="T9" fmla="*/ 2147483647 h 21600"/>
              <a:gd name="T10" fmla="*/ 2147483647 w 21600"/>
              <a:gd name="T11" fmla="*/ 2147483647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7817"/>
                  <a:pt x="13782" y="5400"/>
                  <a:pt x="10800" y="5400"/>
                </a:cubicBezTo>
                <a:cubicBezTo>
                  <a:pt x="7817" y="5400"/>
                  <a:pt x="5400" y="7817"/>
                  <a:pt x="5400" y="10800"/>
                </a:cubicBezTo>
                <a:cubicBezTo>
                  <a:pt x="5400" y="13782"/>
                  <a:pt x="7817" y="16200"/>
                  <a:pt x="10800" y="16200"/>
                </a:cubicBezTo>
                <a:cubicBezTo>
                  <a:pt x="12351" y="16200"/>
                  <a:pt x="13827" y="15532"/>
                  <a:pt x="14852" y="14368"/>
                </a:cubicBezTo>
                <a:lnTo>
                  <a:pt x="18905" y="17936"/>
                </a:lnTo>
                <a:cubicBezTo>
                  <a:pt x="16855" y="20265"/>
                  <a:pt x="13902" y="21599"/>
                  <a:pt x="10800" y="21600"/>
                </a:cubicBezTo>
                <a:cubicBezTo>
                  <a:pt x="4835" y="21600"/>
                  <a:pt x="0" y="16764"/>
                  <a:pt x="0" y="10800"/>
                </a:cubicBezTo>
                <a:cubicBezTo>
                  <a:pt x="0" y="4835"/>
                  <a:pt x="4835" y="0"/>
                  <a:pt x="10800" y="0"/>
                </a:cubicBezTo>
                <a:cubicBezTo>
                  <a:pt x="16764" y="-1"/>
                  <a:pt x="21599" y="4835"/>
                  <a:pt x="21600" y="10799"/>
                </a:cubicBezTo>
                <a:lnTo>
                  <a:pt x="21600" y="10800"/>
                </a:lnTo>
                <a:lnTo>
                  <a:pt x="24300" y="10800"/>
                </a:lnTo>
                <a:lnTo>
                  <a:pt x="18900" y="16200"/>
                </a:lnTo>
                <a:lnTo>
                  <a:pt x="13500" y="10800"/>
                </a:lnTo>
                <a:lnTo>
                  <a:pt x="16200" y="10800"/>
                </a:lnTo>
                <a:close/>
              </a:path>
            </a:pathLst>
          </a:custGeom>
          <a:solidFill>
            <a:srgbClr val="B6AF99"/>
          </a:solidFill>
          <a:ln w="15875">
            <a:noFill/>
            <a:miter lim="800000"/>
            <a:headEnd type="none" w="sm" len="sm"/>
            <a:tailEnd type="none" w="sm" len="sm"/>
          </a:ln>
        </p:spPr>
        <p:txBody>
          <a:bodyPr wrap="none" anchor="ctr"/>
          <a:lstStyle/>
          <a:p>
            <a:endParaRPr lang="en-GB"/>
          </a:p>
        </p:txBody>
      </p:sp>
      <p:sp>
        <p:nvSpPr>
          <p:cNvPr id="36" name="Rectangle 7"/>
          <p:cNvSpPr>
            <a:spLocks noChangeArrowheads="1"/>
          </p:cNvSpPr>
          <p:nvPr/>
        </p:nvSpPr>
        <p:spPr bwMode="auto">
          <a:xfrm>
            <a:off x="2685959" y="2573442"/>
            <a:ext cx="958850" cy="563562"/>
          </a:xfrm>
          <a:prstGeom prst="rect">
            <a:avLst/>
          </a:prstGeom>
          <a:noFill/>
          <a:ln w="9525">
            <a:noFill/>
            <a:miter lim="800000"/>
            <a:headEnd/>
            <a:tailEnd/>
          </a:ln>
        </p:spPr>
        <p:txBody>
          <a:bodyPr lIns="0" tIns="0" rIns="0" bIns="0" anchor="ctr"/>
          <a:lstStyle/>
          <a:p>
            <a:pPr marL="0" marR="0" lvl="0" indent="0" algn="ctr" defTabSz="914400" eaLnBrk="1" fontAlgn="auto" latinLnBrk="0" hangingPunct="1">
              <a:lnSpc>
                <a:spcPct val="100000"/>
              </a:lnSpc>
              <a:spcBef>
                <a:spcPct val="40000"/>
              </a:spcBef>
              <a:spcAft>
                <a:spcPts val="0"/>
              </a:spcAft>
              <a:buClrTx/>
              <a:buSzTx/>
              <a:buFontTx/>
              <a:buNone/>
              <a:tabLst/>
              <a:defRPr/>
            </a:pPr>
            <a:r>
              <a:rPr kumimoji="0" lang="en-GB" sz="1100" b="0" i="0" u="none" strike="noStrike" kern="0" cap="none" spc="0" normalizeH="0" baseline="0" noProof="0" dirty="0" smtClean="0">
                <a:ln>
                  <a:noFill/>
                </a:ln>
                <a:effectLst/>
                <a:uLnTx/>
                <a:uFillTx/>
                <a:latin typeface="+mj-lt"/>
              </a:rPr>
              <a:t>xxx </a:t>
            </a:r>
          </a:p>
        </p:txBody>
      </p:sp>
      <p:sp>
        <p:nvSpPr>
          <p:cNvPr id="37" name="Rectangle 8"/>
          <p:cNvSpPr>
            <a:spLocks noChangeArrowheads="1"/>
          </p:cNvSpPr>
          <p:nvPr/>
        </p:nvSpPr>
        <p:spPr bwMode="auto">
          <a:xfrm>
            <a:off x="738097" y="4132367"/>
            <a:ext cx="790575" cy="561975"/>
          </a:xfrm>
          <a:prstGeom prst="rect">
            <a:avLst/>
          </a:prstGeom>
          <a:noFill/>
          <a:ln w="9525">
            <a:noFill/>
            <a:miter lim="800000"/>
            <a:headEnd/>
            <a:tailEnd/>
          </a:ln>
        </p:spPr>
        <p:txBody>
          <a:bodyPr lIns="0" tIns="0" rIns="0" bIns="0" anchor="ctr"/>
          <a:lstStyle/>
          <a:p>
            <a:pPr marL="0" marR="0" lvl="0" indent="0" algn="ctr" defTabSz="914400" eaLnBrk="1" fontAlgn="auto" latinLnBrk="0" hangingPunct="1">
              <a:lnSpc>
                <a:spcPct val="100000"/>
              </a:lnSpc>
              <a:spcBef>
                <a:spcPct val="40000"/>
              </a:spcBef>
              <a:spcAft>
                <a:spcPts val="0"/>
              </a:spcAft>
              <a:buClrTx/>
              <a:buSzTx/>
              <a:buFontTx/>
              <a:buNone/>
              <a:tabLst/>
              <a:defRPr/>
            </a:pPr>
            <a:r>
              <a:rPr kumimoji="0" lang="en-GB" sz="1100" b="0" i="0" u="none" strike="noStrike" kern="0" cap="none" spc="0" normalizeH="0" baseline="0" noProof="0" dirty="0" smtClean="0">
                <a:ln>
                  <a:noFill/>
                </a:ln>
                <a:effectLst/>
                <a:uLnTx/>
                <a:uFillTx/>
                <a:latin typeface="+mj-lt"/>
              </a:rPr>
              <a:t>xxx</a:t>
            </a:r>
          </a:p>
        </p:txBody>
      </p:sp>
      <p:sp>
        <p:nvSpPr>
          <p:cNvPr id="38" name="Rectangle 9"/>
          <p:cNvSpPr>
            <a:spLocks noChangeArrowheads="1"/>
          </p:cNvSpPr>
          <p:nvPr/>
        </p:nvSpPr>
        <p:spPr bwMode="auto">
          <a:xfrm>
            <a:off x="1849347" y="5051529"/>
            <a:ext cx="1133475" cy="563563"/>
          </a:xfrm>
          <a:prstGeom prst="rect">
            <a:avLst/>
          </a:prstGeom>
          <a:noFill/>
          <a:ln w="9525">
            <a:noFill/>
            <a:miter lim="800000"/>
            <a:headEnd/>
            <a:tailEnd/>
          </a:ln>
        </p:spPr>
        <p:txBody>
          <a:bodyPr lIns="0" tIns="0" rIns="0" bIns="0" anchor="ctr"/>
          <a:lstStyle/>
          <a:p>
            <a:pPr marL="0" marR="0" lvl="0" indent="0" algn="ctr" defTabSz="914400" eaLnBrk="1" fontAlgn="auto" latinLnBrk="0" hangingPunct="1">
              <a:lnSpc>
                <a:spcPct val="100000"/>
              </a:lnSpc>
              <a:spcBef>
                <a:spcPct val="40000"/>
              </a:spcBef>
              <a:spcAft>
                <a:spcPts val="0"/>
              </a:spcAft>
              <a:buClrTx/>
              <a:buSzTx/>
              <a:buFontTx/>
              <a:buNone/>
              <a:tabLst/>
              <a:defRPr/>
            </a:pPr>
            <a:r>
              <a:rPr kumimoji="0" lang="en-GB" sz="1100" b="0" i="0" u="none" strike="noStrike" kern="0" cap="none" spc="0" normalizeH="0" baseline="0" noProof="0" dirty="0" smtClean="0">
                <a:ln>
                  <a:noFill/>
                </a:ln>
                <a:effectLst/>
                <a:uLnTx/>
                <a:uFillTx/>
                <a:latin typeface="+mj-lt"/>
              </a:rPr>
              <a:t>xxx</a:t>
            </a:r>
          </a:p>
        </p:txBody>
      </p:sp>
      <p:sp>
        <p:nvSpPr>
          <p:cNvPr id="39" name="Rectangle 10"/>
          <p:cNvSpPr>
            <a:spLocks noChangeArrowheads="1"/>
          </p:cNvSpPr>
          <p:nvPr/>
        </p:nvSpPr>
        <p:spPr bwMode="auto">
          <a:xfrm>
            <a:off x="1393734" y="2628503"/>
            <a:ext cx="958850" cy="561975"/>
          </a:xfrm>
          <a:prstGeom prst="rect">
            <a:avLst/>
          </a:prstGeom>
          <a:noFill/>
          <a:ln w="9525">
            <a:noFill/>
            <a:miter lim="800000"/>
            <a:headEnd/>
            <a:tailEnd/>
          </a:ln>
        </p:spPr>
        <p:txBody>
          <a:bodyPr lIns="0" tIns="0" rIns="0" bIns="0" anchor="ctr"/>
          <a:lstStyle/>
          <a:p>
            <a:pPr marL="0" marR="0" lvl="0" indent="0" algn="ctr" defTabSz="914400" eaLnBrk="1" fontAlgn="auto" latinLnBrk="0" hangingPunct="1">
              <a:lnSpc>
                <a:spcPct val="100000"/>
              </a:lnSpc>
              <a:spcBef>
                <a:spcPct val="40000"/>
              </a:spcBef>
              <a:spcAft>
                <a:spcPts val="0"/>
              </a:spcAft>
              <a:buClrTx/>
              <a:buSzTx/>
              <a:buFontTx/>
              <a:buNone/>
              <a:tabLst/>
              <a:defRPr/>
            </a:pPr>
            <a:r>
              <a:rPr kumimoji="0" lang="en-GB" sz="1100" b="0" i="0" u="none" strike="noStrike" kern="0" cap="none" spc="0" normalizeH="0" baseline="0" noProof="0" dirty="0" smtClean="0">
                <a:ln>
                  <a:noFill/>
                </a:ln>
                <a:effectLst/>
                <a:uLnTx/>
                <a:uFillTx/>
                <a:latin typeface="+mj-lt"/>
              </a:rPr>
              <a:t>xxx</a:t>
            </a:r>
          </a:p>
        </p:txBody>
      </p:sp>
      <p:sp>
        <p:nvSpPr>
          <p:cNvPr id="40" name="Rectangle 11"/>
          <p:cNvSpPr>
            <a:spLocks noChangeArrowheads="1"/>
          </p:cNvSpPr>
          <p:nvPr/>
        </p:nvSpPr>
        <p:spPr bwMode="auto">
          <a:xfrm>
            <a:off x="3313022" y="4211742"/>
            <a:ext cx="762000" cy="561975"/>
          </a:xfrm>
          <a:prstGeom prst="rect">
            <a:avLst/>
          </a:prstGeom>
          <a:noFill/>
          <a:ln w="9525">
            <a:noFill/>
            <a:miter lim="800000"/>
            <a:headEnd/>
            <a:tailEnd/>
          </a:ln>
        </p:spPr>
        <p:txBody>
          <a:bodyPr lIns="0" tIns="0" rIns="0" bIns="0" anchor="ctr"/>
          <a:lstStyle/>
          <a:p>
            <a:pPr marL="0" marR="0" lvl="0" indent="0" algn="ctr" defTabSz="914400" eaLnBrk="1" fontAlgn="auto" latinLnBrk="0" hangingPunct="1">
              <a:lnSpc>
                <a:spcPct val="100000"/>
              </a:lnSpc>
              <a:spcBef>
                <a:spcPct val="40000"/>
              </a:spcBef>
              <a:spcAft>
                <a:spcPts val="0"/>
              </a:spcAft>
              <a:buClrTx/>
              <a:buSzTx/>
              <a:buFontTx/>
              <a:buNone/>
              <a:tabLst/>
              <a:defRPr/>
            </a:pPr>
            <a:r>
              <a:rPr kumimoji="0" lang="en-GB" sz="1100" b="0" i="0" u="none" strike="noStrike" kern="0" cap="none" spc="0" normalizeH="0" baseline="0" noProof="0" dirty="0" smtClean="0">
                <a:ln>
                  <a:noFill/>
                </a:ln>
                <a:effectLst/>
                <a:uLnTx/>
                <a:uFillTx/>
                <a:latin typeface="+mj-lt"/>
              </a:rPr>
              <a:t>xxx</a:t>
            </a:r>
          </a:p>
        </p:txBody>
      </p:sp>
      <p:sp>
        <p:nvSpPr>
          <p:cNvPr id="41" name="AutoShape 12"/>
          <p:cNvSpPr>
            <a:spLocks noChangeArrowheads="1"/>
          </p:cNvSpPr>
          <p:nvPr/>
        </p:nvSpPr>
        <p:spPr bwMode="auto">
          <a:xfrm flipH="1">
            <a:off x="1044484" y="3238604"/>
            <a:ext cx="984250" cy="1087438"/>
          </a:xfrm>
          <a:custGeom>
            <a:avLst/>
            <a:gdLst>
              <a:gd name="T0" fmla="*/ 1852446048 w 21600"/>
              <a:gd name="T1" fmla="*/ 575477821 h 21600"/>
              <a:gd name="T2" fmla="*/ 1268298623 w 21600"/>
              <a:gd name="T3" fmla="*/ 399389755 h 21600"/>
              <a:gd name="T4" fmla="*/ 1437090146 w 21600"/>
              <a:gd name="T5" fmla="*/ 976781164 h 21600"/>
              <a:gd name="T6" fmla="*/ 2147483647 w 21600"/>
              <a:gd name="T7" fmla="*/ 1378084305 h 21600"/>
              <a:gd name="T8" fmla="*/ 1788202980 w 21600"/>
              <a:gd name="T9" fmla="*/ 2067126257 h 21600"/>
              <a:gd name="T10" fmla="*/ 1277286645 w 21600"/>
              <a:gd name="T11" fmla="*/ 1378084305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8486"/>
                  <a:pt x="14726" y="6430"/>
                  <a:pt x="12536" y="5686"/>
                </a:cubicBezTo>
                <a:lnTo>
                  <a:pt x="14273" y="573"/>
                </a:lnTo>
                <a:cubicBezTo>
                  <a:pt x="18653" y="2061"/>
                  <a:pt x="21599" y="6173"/>
                  <a:pt x="21600" y="10799"/>
                </a:cubicBezTo>
                <a:lnTo>
                  <a:pt x="21600" y="10800"/>
                </a:lnTo>
                <a:lnTo>
                  <a:pt x="24300" y="10800"/>
                </a:lnTo>
                <a:lnTo>
                  <a:pt x="18900" y="16200"/>
                </a:lnTo>
                <a:lnTo>
                  <a:pt x="13500" y="10800"/>
                </a:lnTo>
                <a:lnTo>
                  <a:pt x="16200" y="10800"/>
                </a:lnTo>
                <a:close/>
              </a:path>
            </a:pathLst>
          </a:custGeom>
          <a:solidFill>
            <a:schemeClr val="bg2"/>
          </a:solid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2" name="AutoShape 13"/>
          <p:cNvSpPr>
            <a:spLocks noChangeArrowheads="1"/>
          </p:cNvSpPr>
          <p:nvPr/>
        </p:nvSpPr>
        <p:spPr bwMode="auto">
          <a:xfrm rot="17280000" flipH="1">
            <a:off x="1187359" y="4259367"/>
            <a:ext cx="982663" cy="1087437"/>
          </a:xfrm>
          <a:custGeom>
            <a:avLst/>
            <a:gdLst>
              <a:gd name="T0" fmla="*/ 1843497686 w 21600"/>
              <a:gd name="T1" fmla="*/ 575476889 h 21600"/>
              <a:gd name="T2" fmla="*/ 1262173027 w 21600"/>
              <a:gd name="T3" fmla="*/ 399388985 h 21600"/>
              <a:gd name="T4" fmla="*/ 1430149379 w 21600"/>
              <a:gd name="T5" fmla="*/ 976779460 h 21600"/>
              <a:gd name="T6" fmla="*/ 2147483647 w 21600"/>
              <a:gd name="T7" fmla="*/ 1378082233 h 21600"/>
              <a:gd name="T8" fmla="*/ 1779566382 w 21600"/>
              <a:gd name="T9" fmla="*/ 2067121134 h 21600"/>
              <a:gd name="T10" fmla="*/ 1271118169 w 21600"/>
              <a:gd name="T11" fmla="*/ 1378082233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8486"/>
                  <a:pt x="14726" y="6430"/>
                  <a:pt x="12536" y="5686"/>
                </a:cubicBezTo>
                <a:lnTo>
                  <a:pt x="14273" y="573"/>
                </a:lnTo>
                <a:cubicBezTo>
                  <a:pt x="18653" y="2061"/>
                  <a:pt x="21599" y="6173"/>
                  <a:pt x="21600" y="10799"/>
                </a:cubicBezTo>
                <a:lnTo>
                  <a:pt x="21600" y="10800"/>
                </a:lnTo>
                <a:lnTo>
                  <a:pt x="24300" y="10800"/>
                </a:lnTo>
                <a:lnTo>
                  <a:pt x="18900" y="16200"/>
                </a:lnTo>
                <a:lnTo>
                  <a:pt x="13500" y="10800"/>
                </a:lnTo>
                <a:lnTo>
                  <a:pt x="16200" y="10800"/>
                </a:lnTo>
                <a:close/>
              </a:path>
            </a:pathLst>
          </a:custGeom>
          <a:solidFill>
            <a:schemeClr val="bg2"/>
          </a:solid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3" name="AutoShape 14"/>
          <p:cNvSpPr>
            <a:spLocks noChangeArrowheads="1"/>
          </p:cNvSpPr>
          <p:nvPr/>
        </p:nvSpPr>
        <p:spPr bwMode="auto">
          <a:xfrm rot="12960000" flipH="1">
            <a:off x="2654209" y="4311754"/>
            <a:ext cx="982663" cy="1087438"/>
          </a:xfrm>
          <a:custGeom>
            <a:avLst/>
            <a:gdLst>
              <a:gd name="T0" fmla="*/ 1843497686 w 21600"/>
              <a:gd name="T1" fmla="*/ 575477821 h 21600"/>
              <a:gd name="T2" fmla="*/ 1262173027 w 21600"/>
              <a:gd name="T3" fmla="*/ 399389755 h 21600"/>
              <a:gd name="T4" fmla="*/ 1430149379 w 21600"/>
              <a:gd name="T5" fmla="*/ 976781164 h 21600"/>
              <a:gd name="T6" fmla="*/ 2147483647 w 21600"/>
              <a:gd name="T7" fmla="*/ 1378084305 h 21600"/>
              <a:gd name="T8" fmla="*/ 1779566382 w 21600"/>
              <a:gd name="T9" fmla="*/ 2067126257 h 21600"/>
              <a:gd name="T10" fmla="*/ 1271118169 w 21600"/>
              <a:gd name="T11" fmla="*/ 1378084305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8486"/>
                  <a:pt x="14726" y="6430"/>
                  <a:pt x="12536" y="5686"/>
                </a:cubicBezTo>
                <a:lnTo>
                  <a:pt x="14273" y="573"/>
                </a:lnTo>
                <a:cubicBezTo>
                  <a:pt x="18653" y="2061"/>
                  <a:pt x="21599" y="6173"/>
                  <a:pt x="21600" y="10799"/>
                </a:cubicBezTo>
                <a:lnTo>
                  <a:pt x="21600" y="10800"/>
                </a:lnTo>
                <a:lnTo>
                  <a:pt x="24300" y="10800"/>
                </a:lnTo>
                <a:lnTo>
                  <a:pt x="18900" y="16200"/>
                </a:lnTo>
                <a:lnTo>
                  <a:pt x="13500" y="10800"/>
                </a:lnTo>
                <a:lnTo>
                  <a:pt x="16200" y="10800"/>
                </a:lnTo>
                <a:close/>
              </a:path>
            </a:pathLst>
          </a:custGeom>
          <a:solidFill>
            <a:schemeClr val="bg2"/>
          </a:solid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44" name="AutoShape 15"/>
          <p:cNvSpPr>
            <a:spLocks noChangeArrowheads="1"/>
          </p:cNvSpPr>
          <p:nvPr/>
        </p:nvSpPr>
        <p:spPr bwMode="auto">
          <a:xfrm rot="8640000" flipH="1">
            <a:off x="2832009" y="3238604"/>
            <a:ext cx="984250" cy="1087438"/>
          </a:xfrm>
          <a:custGeom>
            <a:avLst/>
            <a:gdLst>
              <a:gd name="T0" fmla="*/ 1852446048 w 21600"/>
              <a:gd name="T1" fmla="*/ 575477821 h 21600"/>
              <a:gd name="T2" fmla="*/ 1268298623 w 21600"/>
              <a:gd name="T3" fmla="*/ 399389755 h 21600"/>
              <a:gd name="T4" fmla="*/ 1437090146 w 21600"/>
              <a:gd name="T5" fmla="*/ 976781164 h 21600"/>
              <a:gd name="T6" fmla="*/ 2147483647 w 21600"/>
              <a:gd name="T7" fmla="*/ 1378084305 h 21600"/>
              <a:gd name="T8" fmla="*/ 1788202980 w 21600"/>
              <a:gd name="T9" fmla="*/ 2067126257 h 21600"/>
              <a:gd name="T10" fmla="*/ 1277286645 w 21600"/>
              <a:gd name="T11" fmla="*/ 1378084305 h 21600"/>
              <a:gd name="T12" fmla="*/ 0 60000 65536"/>
              <a:gd name="T13" fmla="*/ 0 60000 65536"/>
              <a:gd name="T14" fmla="*/ 0 60000 65536"/>
              <a:gd name="T15" fmla="*/ 0 60000 65536"/>
              <a:gd name="T16" fmla="*/ 0 60000 65536"/>
              <a:gd name="T17" fmla="*/ 0 60000 65536"/>
              <a:gd name="T18" fmla="*/ 3163 w 21600"/>
              <a:gd name="T19" fmla="*/ 3163 h 21600"/>
              <a:gd name="T20" fmla="*/ 18437 w 21600"/>
              <a:gd name="T21" fmla="*/ 18437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6200" y="10800"/>
                </a:moveTo>
                <a:cubicBezTo>
                  <a:pt x="16200" y="8486"/>
                  <a:pt x="14726" y="6430"/>
                  <a:pt x="12536" y="5686"/>
                </a:cubicBezTo>
                <a:lnTo>
                  <a:pt x="14273" y="573"/>
                </a:lnTo>
                <a:cubicBezTo>
                  <a:pt x="18653" y="2061"/>
                  <a:pt x="21599" y="6173"/>
                  <a:pt x="21600" y="10799"/>
                </a:cubicBezTo>
                <a:lnTo>
                  <a:pt x="21600" y="10800"/>
                </a:lnTo>
                <a:lnTo>
                  <a:pt x="24300" y="10800"/>
                </a:lnTo>
                <a:lnTo>
                  <a:pt x="18900" y="16200"/>
                </a:lnTo>
                <a:lnTo>
                  <a:pt x="13500" y="10800"/>
                </a:lnTo>
                <a:lnTo>
                  <a:pt x="16200" y="10800"/>
                </a:lnTo>
                <a:close/>
              </a:path>
            </a:pathLst>
          </a:custGeom>
          <a:solidFill>
            <a:schemeClr val="bg2"/>
          </a:solid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Tree>
    <p:custDataLst>
      <p:tags r:id="rId1"/>
    </p:custDataLst>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 name="Group 31"/>
          <p:cNvGrpSpPr/>
          <p:nvPr/>
        </p:nvGrpSpPr>
        <p:grpSpPr>
          <a:xfrm>
            <a:off x="3238975" y="1337205"/>
            <a:ext cx="4128025" cy="5827802"/>
            <a:chOff x="798513" y="687388"/>
            <a:chExt cx="5289550" cy="7467601"/>
          </a:xfrm>
          <a:solidFill>
            <a:srgbClr val="968C6D"/>
          </a:solidFill>
        </p:grpSpPr>
        <p:sp>
          <p:nvSpPr>
            <p:cNvPr id="135" name="Freeform 6"/>
            <p:cNvSpPr>
              <a:spLocks/>
            </p:cNvSpPr>
            <p:nvPr/>
          </p:nvSpPr>
          <p:spPr bwMode="auto">
            <a:xfrm>
              <a:off x="798513" y="687388"/>
              <a:ext cx="5289550" cy="1497013"/>
            </a:xfrm>
            <a:custGeom>
              <a:avLst/>
              <a:gdLst/>
              <a:ahLst/>
              <a:cxnLst>
                <a:cxn ang="0">
                  <a:pos x="830" y="0"/>
                </a:cxn>
                <a:cxn ang="0">
                  <a:pos x="0" y="343"/>
                </a:cxn>
                <a:cxn ang="0">
                  <a:pos x="126" y="470"/>
                </a:cxn>
                <a:cxn ang="0">
                  <a:pos x="830" y="178"/>
                </a:cxn>
                <a:cxn ang="0">
                  <a:pos x="1535" y="471"/>
                </a:cxn>
                <a:cxn ang="0">
                  <a:pos x="1661" y="344"/>
                </a:cxn>
                <a:cxn ang="0">
                  <a:pos x="830" y="0"/>
                </a:cxn>
              </a:cxnLst>
              <a:rect l="0" t="0" r="r" b="b"/>
              <a:pathLst>
                <a:path w="1661" h="471">
                  <a:moveTo>
                    <a:pt x="830" y="0"/>
                  </a:moveTo>
                  <a:cubicBezTo>
                    <a:pt x="506" y="0"/>
                    <a:pt x="213" y="131"/>
                    <a:pt x="0" y="343"/>
                  </a:cubicBezTo>
                  <a:cubicBezTo>
                    <a:pt x="126" y="470"/>
                    <a:pt x="126" y="470"/>
                    <a:pt x="126" y="470"/>
                  </a:cubicBezTo>
                  <a:cubicBezTo>
                    <a:pt x="306" y="290"/>
                    <a:pt x="555" y="178"/>
                    <a:pt x="830" y="178"/>
                  </a:cubicBezTo>
                  <a:cubicBezTo>
                    <a:pt x="1105" y="178"/>
                    <a:pt x="1354" y="290"/>
                    <a:pt x="1535" y="471"/>
                  </a:cubicBezTo>
                  <a:cubicBezTo>
                    <a:pt x="1661" y="344"/>
                    <a:pt x="1661" y="344"/>
                    <a:pt x="1661" y="344"/>
                  </a:cubicBezTo>
                  <a:cubicBezTo>
                    <a:pt x="1448" y="132"/>
                    <a:pt x="1155" y="0"/>
                    <a:pt x="830" y="0"/>
                  </a:cubicBezTo>
                  <a:close/>
                </a:path>
              </a:pathLst>
            </a:custGeom>
            <a:solidFill>
              <a:srgbClr val="968C6D"/>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36" name="Freeform 7"/>
            <p:cNvSpPr>
              <a:spLocks/>
            </p:cNvSpPr>
            <p:nvPr/>
          </p:nvSpPr>
          <p:spPr bwMode="auto">
            <a:xfrm>
              <a:off x="798513" y="6657976"/>
              <a:ext cx="5289550" cy="1497013"/>
            </a:xfrm>
            <a:custGeom>
              <a:avLst/>
              <a:gdLst/>
              <a:ahLst/>
              <a:cxnLst>
                <a:cxn ang="0">
                  <a:pos x="830" y="292"/>
                </a:cxn>
                <a:cxn ang="0">
                  <a:pos x="126" y="1"/>
                </a:cxn>
                <a:cxn ang="0">
                  <a:pos x="0" y="127"/>
                </a:cxn>
                <a:cxn ang="0">
                  <a:pos x="830" y="471"/>
                </a:cxn>
                <a:cxn ang="0">
                  <a:pos x="1661" y="126"/>
                </a:cxn>
                <a:cxn ang="0">
                  <a:pos x="1535" y="0"/>
                </a:cxn>
                <a:cxn ang="0">
                  <a:pos x="830" y="292"/>
                </a:cxn>
              </a:cxnLst>
              <a:rect l="0" t="0" r="r" b="b"/>
              <a:pathLst>
                <a:path w="1661" h="471">
                  <a:moveTo>
                    <a:pt x="830" y="292"/>
                  </a:moveTo>
                  <a:cubicBezTo>
                    <a:pt x="555" y="292"/>
                    <a:pt x="306" y="181"/>
                    <a:pt x="126" y="1"/>
                  </a:cubicBezTo>
                  <a:cubicBezTo>
                    <a:pt x="0" y="127"/>
                    <a:pt x="0" y="127"/>
                    <a:pt x="0" y="127"/>
                  </a:cubicBezTo>
                  <a:cubicBezTo>
                    <a:pt x="213" y="339"/>
                    <a:pt x="506" y="471"/>
                    <a:pt x="830" y="471"/>
                  </a:cubicBezTo>
                  <a:cubicBezTo>
                    <a:pt x="1155" y="471"/>
                    <a:pt x="1448" y="339"/>
                    <a:pt x="1661" y="126"/>
                  </a:cubicBezTo>
                  <a:cubicBezTo>
                    <a:pt x="1535" y="0"/>
                    <a:pt x="1535" y="0"/>
                    <a:pt x="1535" y="0"/>
                  </a:cubicBezTo>
                  <a:cubicBezTo>
                    <a:pt x="1354" y="180"/>
                    <a:pt x="1105" y="292"/>
                    <a:pt x="830" y="292"/>
                  </a:cubicBezTo>
                  <a:close/>
                </a:path>
              </a:pathLst>
            </a:custGeom>
            <a:solidFill>
              <a:srgbClr val="968C6D"/>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grpSp>
      <p:sp>
        <p:nvSpPr>
          <p:cNvPr id="156" name="TextBox 155"/>
          <p:cNvSpPr txBox="1"/>
          <p:nvPr/>
        </p:nvSpPr>
        <p:spPr>
          <a:xfrm>
            <a:off x="3899071" y="1730567"/>
            <a:ext cx="2831083" cy="1453501"/>
          </a:xfrm>
          <a:prstGeom prst="rect">
            <a:avLst/>
          </a:prstGeom>
          <a:noFill/>
        </p:spPr>
        <p:txBody>
          <a:bodyPr vert="horz" wrap="square" lIns="0" tIns="0" rIns="0" bIns="0" rtlCol="0">
            <a:prstTxWarp prst="textArchUp">
              <a:avLst/>
            </a:prstTxWarp>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1050" b="1" u="none" strike="noStrike" kern="0" cap="none" spc="0" normalizeH="0" baseline="0" noProof="0" dirty="0" smtClean="0">
                <a:ln>
                  <a:noFill/>
                </a:ln>
                <a:solidFill>
                  <a:srgbClr val="FFFFFF"/>
                </a:solidFill>
                <a:effectLst/>
                <a:uLnTx/>
                <a:uFillTx/>
                <a:latin typeface="Georgia" pitchFamily="18" charset="0"/>
              </a:rPr>
              <a:t>Independent Senior Partner</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FFFFFF"/>
                </a:solidFill>
                <a:effectLst/>
                <a:uLnTx/>
                <a:uFillTx/>
              </a:rPr>
              <a:t>[Name surname]</a:t>
            </a:r>
          </a:p>
        </p:txBody>
      </p:sp>
      <p:sp>
        <p:nvSpPr>
          <p:cNvPr id="157" name="TextBox 156"/>
          <p:cNvSpPr txBox="1"/>
          <p:nvPr/>
        </p:nvSpPr>
        <p:spPr>
          <a:xfrm>
            <a:off x="3899071" y="5530313"/>
            <a:ext cx="2831083" cy="1385621"/>
          </a:xfrm>
          <a:prstGeom prst="rect">
            <a:avLst/>
          </a:prstGeom>
          <a:noFill/>
        </p:spPr>
        <p:txBody>
          <a:bodyPr vert="horz" wrap="square" lIns="0" tIns="0" rIns="0" bIns="0" rtlCol="0">
            <a:prstTxWarp prst="textArchDown">
              <a:avLst/>
            </a:prstTxWarp>
            <a:spAutoFit/>
          </a:bodyPr>
          <a:lstStyle/>
          <a:p>
            <a:pPr marL="0" marR="0" lvl="0" indent="-274320" algn="ctr" defTabSz="914400" eaLnBrk="1" fontAlgn="auto" latinLnBrk="0" hangingPunct="1">
              <a:lnSpc>
                <a:spcPct val="100000"/>
              </a:lnSpc>
              <a:spcBef>
                <a:spcPts val="0"/>
              </a:spcBef>
              <a:spcAft>
                <a:spcPts val="300"/>
              </a:spcAft>
              <a:buClrTx/>
              <a:buSzTx/>
              <a:buFontTx/>
              <a:buNone/>
              <a:tabLst/>
              <a:defRPr/>
            </a:pPr>
            <a:r>
              <a:rPr kumimoji="0" lang="en-GB" sz="1050" b="1" u="none" strike="noStrike" kern="0" cap="none" spc="0" normalizeH="0" baseline="0" noProof="0" dirty="0" smtClean="0">
                <a:ln>
                  <a:noFill/>
                </a:ln>
                <a:solidFill>
                  <a:srgbClr val="FFFFFF"/>
                </a:solidFill>
                <a:effectLst/>
                <a:uLnTx/>
                <a:uFillTx/>
                <a:latin typeface="Georgia" pitchFamily="18" charset="0"/>
              </a:rPr>
              <a:t>Quality Review Partner</a:t>
            </a:r>
          </a:p>
          <a:p>
            <a:pPr marL="0" marR="0" lvl="0" indent="-274320" algn="ctr" defTabSz="914400" eaLnBrk="1" fontAlgn="auto" latinLnBrk="0" hangingPunct="1">
              <a:lnSpc>
                <a:spcPct val="100000"/>
              </a:lnSpc>
              <a:spcBef>
                <a:spcPts val="0"/>
              </a:spcBef>
              <a:spcAft>
                <a:spcPts val="600"/>
              </a:spcAft>
              <a:buClrTx/>
              <a:buSzTx/>
              <a:buFontTx/>
              <a:buNone/>
              <a:tabLst/>
              <a:defRPr/>
            </a:pPr>
            <a:r>
              <a:rPr kumimoji="0" lang="en-GB" sz="700" b="1" u="none" strike="noStrike" kern="0" cap="none" spc="0" normalizeH="0" baseline="0" noProof="0" dirty="0" smtClean="0">
                <a:ln>
                  <a:noFill/>
                </a:ln>
                <a:solidFill>
                  <a:srgbClr val="FFFFFF"/>
                </a:solidFill>
                <a:effectLst/>
                <a:uLnTx/>
                <a:uFillTx/>
              </a:rPr>
              <a:t>[Name surname]</a:t>
            </a:r>
          </a:p>
        </p:txBody>
      </p:sp>
      <p:grpSp>
        <p:nvGrpSpPr>
          <p:cNvPr id="125" name="Group 30"/>
          <p:cNvGrpSpPr/>
          <p:nvPr/>
        </p:nvGrpSpPr>
        <p:grpSpPr>
          <a:xfrm>
            <a:off x="2826420" y="1779494"/>
            <a:ext cx="4953135" cy="4944464"/>
            <a:chOff x="269875" y="1254126"/>
            <a:chExt cx="6346825" cy="6335713"/>
          </a:xfrm>
          <a:solidFill>
            <a:schemeClr val="accent5"/>
          </a:solidFill>
        </p:grpSpPr>
        <p:sp>
          <p:nvSpPr>
            <p:cNvPr id="126" name="Freeform 8"/>
            <p:cNvSpPr>
              <a:spLocks/>
            </p:cNvSpPr>
            <p:nvPr/>
          </p:nvSpPr>
          <p:spPr bwMode="auto">
            <a:xfrm>
              <a:off x="1200150" y="1254126"/>
              <a:ext cx="2244725" cy="1238250"/>
            </a:xfrm>
            <a:custGeom>
              <a:avLst/>
              <a:gdLst/>
              <a:ahLst/>
              <a:cxnLst>
                <a:cxn ang="0">
                  <a:pos x="704" y="139"/>
                </a:cxn>
                <a:cxn ang="0">
                  <a:pos x="705" y="139"/>
                </a:cxn>
                <a:cxn ang="0">
                  <a:pos x="705" y="0"/>
                </a:cxn>
                <a:cxn ang="0">
                  <a:pos x="704" y="0"/>
                </a:cxn>
                <a:cxn ang="0">
                  <a:pos x="0" y="292"/>
                </a:cxn>
                <a:cxn ang="0">
                  <a:pos x="99" y="390"/>
                </a:cxn>
                <a:cxn ang="0">
                  <a:pos x="704" y="139"/>
                </a:cxn>
              </a:cxnLst>
              <a:rect l="0" t="0" r="r" b="b"/>
              <a:pathLst>
                <a:path w="705" h="390">
                  <a:moveTo>
                    <a:pt x="704" y="139"/>
                  </a:moveTo>
                  <a:cubicBezTo>
                    <a:pt x="704" y="139"/>
                    <a:pt x="705" y="139"/>
                    <a:pt x="705" y="139"/>
                  </a:cubicBezTo>
                  <a:cubicBezTo>
                    <a:pt x="705" y="0"/>
                    <a:pt x="705" y="0"/>
                    <a:pt x="705" y="0"/>
                  </a:cubicBezTo>
                  <a:cubicBezTo>
                    <a:pt x="705" y="0"/>
                    <a:pt x="704" y="0"/>
                    <a:pt x="704" y="0"/>
                  </a:cubicBezTo>
                  <a:cubicBezTo>
                    <a:pt x="429" y="0"/>
                    <a:pt x="180" y="112"/>
                    <a:pt x="0" y="292"/>
                  </a:cubicBezTo>
                  <a:cubicBezTo>
                    <a:pt x="99" y="390"/>
                    <a:pt x="99" y="390"/>
                    <a:pt x="99" y="390"/>
                  </a:cubicBezTo>
                  <a:cubicBezTo>
                    <a:pt x="254" y="235"/>
                    <a:pt x="468" y="139"/>
                    <a:pt x="704" y="139"/>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27" name="Freeform 9"/>
            <p:cNvSpPr>
              <a:spLocks/>
            </p:cNvSpPr>
            <p:nvPr/>
          </p:nvSpPr>
          <p:spPr bwMode="auto">
            <a:xfrm>
              <a:off x="269875" y="2181226"/>
              <a:ext cx="1244600" cy="2238375"/>
            </a:xfrm>
            <a:custGeom>
              <a:avLst/>
              <a:gdLst/>
              <a:ahLst/>
              <a:cxnLst>
                <a:cxn ang="0">
                  <a:pos x="390" y="99"/>
                </a:cxn>
                <a:cxn ang="0">
                  <a:pos x="391" y="98"/>
                </a:cxn>
                <a:cxn ang="0">
                  <a:pos x="293" y="0"/>
                </a:cxn>
                <a:cxn ang="0">
                  <a:pos x="292" y="1"/>
                </a:cxn>
                <a:cxn ang="0">
                  <a:pos x="0" y="704"/>
                </a:cxn>
                <a:cxn ang="0">
                  <a:pos x="139" y="704"/>
                </a:cxn>
                <a:cxn ang="0">
                  <a:pos x="390" y="99"/>
                </a:cxn>
              </a:cxnLst>
              <a:rect l="0" t="0" r="r" b="b"/>
              <a:pathLst>
                <a:path w="391" h="704">
                  <a:moveTo>
                    <a:pt x="390" y="99"/>
                  </a:moveTo>
                  <a:cubicBezTo>
                    <a:pt x="391" y="99"/>
                    <a:pt x="391" y="99"/>
                    <a:pt x="391" y="98"/>
                  </a:cubicBezTo>
                  <a:cubicBezTo>
                    <a:pt x="293" y="0"/>
                    <a:pt x="293" y="0"/>
                    <a:pt x="293" y="0"/>
                  </a:cubicBezTo>
                  <a:cubicBezTo>
                    <a:pt x="293" y="0"/>
                    <a:pt x="292" y="1"/>
                    <a:pt x="292" y="1"/>
                  </a:cubicBezTo>
                  <a:cubicBezTo>
                    <a:pt x="98" y="195"/>
                    <a:pt x="1" y="450"/>
                    <a:pt x="0" y="704"/>
                  </a:cubicBezTo>
                  <a:cubicBezTo>
                    <a:pt x="139" y="704"/>
                    <a:pt x="139" y="704"/>
                    <a:pt x="139" y="704"/>
                  </a:cubicBezTo>
                  <a:cubicBezTo>
                    <a:pt x="140" y="485"/>
                    <a:pt x="223" y="266"/>
                    <a:pt x="390" y="99"/>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28" name="Freeform 10"/>
            <p:cNvSpPr>
              <a:spLocks/>
            </p:cNvSpPr>
            <p:nvPr/>
          </p:nvSpPr>
          <p:spPr bwMode="auto">
            <a:xfrm>
              <a:off x="273050" y="4419601"/>
              <a:ext cx="1241425" cy="2241550"/>
            </a:xfrm>
            <a:custGeom>
              <a:avLst/>
              <a:gdLst/>
              <a:ahLst/>
              <a:cxnLst>
                <a:cxn ang="0">
                  <a:pos x="139" y="1"/>
                </a:cxn>
                <a:cxn ang="0">
                  <a:pos x="139" y="0"/>
                </a:cxn>
                <a:cxn ang="0">
                  <a:pos x="0" y="0"/>
                </a:cxn>
                <a:cxn ang="0">
                  <a:pos x="0" y="1"/>
                </a:cxn>
                <a:cxn ang="0">
                  <a:pos x="291" y="705"/>
                </a:cxn>
                <a:cxn ang="0">
                  <a:pos x="390" y="607"/>
                </a:cxn>
                <a:cxn ang="0">
                  <a:pos x="139" y="1"/>
                </a:cxn>
              </a:cxnLst>
              <a:rect l="0" t="0" r="r" b="b"/>
              <a:pathLst>
                <a:path w="390" h="705">
                  <a:moveTo>
                    <a:pt x="139" y="1"/>
                  </a:moveTo>
                  <a:cubicBezTo>
                    <a:pt x="139" y="1"/>
                    <a:pt x="139" y="1"/>
                    <a:pt x="139" y="0"/>
                  </a:cubicBezTo>
                  <a:cubicBezTo>
                    <a:pt x="0" y="0"/>
                    <a:pt x="0" y="0"/>
                    <a:pt x="0" y="0"/>
                  </a:cubicBezTo>
                  <a:cubicBezTo>
                    <a:pt x="0" y="1"/>
                    <a:pt x="0" y="1"/>
                    <a:pt x="0" y="1"/>
                  </a:cubicBezTo>
                  <a:cubicBezTo>
                    <a:pt x="0" y="276"/>
                    <a:pt x="111" y="525"/>
                    <a:pt x="291" y="705"/>
                  </a:cubicBezTo>
                  <a:cubicBezTo>
                    <a:pt x="390" y="607"/>
                    <a:pt x="390" y="607"/>
                    <a:pt x="390" y="607"/>
                  </a:cubicBezTo>
                  <a:cubicBezTo>
                    <a:pt x="235" y="452"/>
                    <a:pt x="139" y="238"/>
                    <a:pt x="139" y="1"/>
                  </a:cubicBezTo>
                  <a:close/>
                </a:path>
              </a:pathLst>
            </a:custGeom>
            <a:solidFill>
              <a:schemeClr val="accent5"/>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29" name="Freeform 11"/>
            <p:cNvSpPr>
              <a:spLocks/>
            </p:cNvSpPr>
            <p:nvPr/>
          </p:nvSpPr>
          <p:spPr bwMode="auto">
            <a:xfrm>
              <a:off x="1203325" y="6346826"/>
              <a:ext cx="2241550" cy="1243013"/>
            </a:xfrm>
            <a:custGeom>
              <a:avLst/>
              <a:gdLst/>
              <a:ahLst/>
              <a:cxnLst>
                <a:cxn ang="0">
                  <a:pos x="99" y="1"/>
                </a:cxn>
                <a:cxn ang="0">
                  <a:pos x="98" y="0"/>
                </a:cxn>
                <a:cxn ang="0">
                  <a:pos x="0" y="98"/>
                </a:cxn>
                <a:cxn ang="0">
                  <a:pos x="0" y="99"/>
                </a:cxn>
                <a:cxn ang="0">
                  <a:pos x="704" y="391"/>
                </a:cxn>
                <a:cxn ang="0">
                  <a:pos x="704" y="252"/>
                </a:cxn>
                <a:cxn ang="0">
                  <a:pos x="99" y="1"/>
                </a:cxn>
              </a:cxnLst>
              <a:rect l="0" t="0" r="r" b="b"/>
              <a:pathLst>
                <a:path w="704" h="391">
                  <a:moveTo>
                    <a:pt x="99" y="1"/>
                  </a:moveTo>
                  <a:cubicBezTo>
                    <a:pt x="98" y="1"/>
                    <a:pt x="98" y="0"/>
                    <a:pt x="98" y="0"/>
                  </a:cubicBezTo>
                  <a:cubicBezTo>
                    <a:pt x="0" y="98"/>
                    <a:pt x="0" y="98"/>
                    <a:pt x="0" y="98"/>
                  </a:cubicBezTo>
                  <a:cubicBezTo>
                    <a:pt x="0" y="99"/>
                    <a:pt x="0" y="99"/>
                    <a:pt x="0" y="99"/>
                  </a:cubicBezTo>
                  <a:cubicBezTo>
                    <a:pt x="195" y="293"/>
                    <a:pt x="449" y="391"/>
                    <a:pt x="704" y="391"/>
                  </a:cubicBezTo>
                  <a:cubicBezTo>
                    <a:pt x="704" y="252"/>
                    <a:pt x="704" y="252"/>
                    <a:pt x="704" y="252"/>
                  </a:cubicBezTo>
                  <a:cubicBezTo>
                    <a:pt x="485" y="252"/>
                    <a:pt x="266" y="168"/>
                    <a:pt x="99" y="1"/>
                  </a:cubicBezTo>
                  <a:close/>
                </a:path>
              </a:pathLst>
            </a:custGeom>
            <a:solidFill>
              <a:schemeClr val="accent5"/>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30" name="Freeform 12"/>
            <p:cNvSpPr>
              <a:spLocks/>
            </p:cNvSpPr>
            <p:nvPr/>
          </p:nvSpPr>
          <p:spPr bwMode="auto">
            <a:xfrm>
              <a:off x="3444875" y="6350001"/>
              <a:ext cx="2244725" cy="1236663"/>
            </a:xfrm>
            <a:custGeom>
              <a:avLst/>
              <a:gdLst/>
              <a:ahLst/>
              <a:cxnLst>
                <a:cxn ang="0">
                  <a:pos x="1" y="250"/>
                </a:cxn>
                <a:cxn ang="0">
                  <a:pos x="0" y="250"/>
                </a:cxn>
                <a:cxn ang="0">
                  <a:pos x="0" y="389"/>
                </a:cxn>
                <a:cxn ang="0">
                  <a:pos x="1" y="389"/>
                </a:cxn>
                <a:cxn ang="0">
                  <a:pos x="705" y="98"/>
                </a:cxn>
                <a:cxn ang="0">
                  <a:pos x="606" y="0"/>
                </a:cxn>
                <a:cxn ang="0">
                  <a:pos x="1" y="250"/>
                </a:cxn>
              </a:cxnLst>
              <a:rect l="0" t="0" r="r" b="b"/>
              <a:pathLst>
                <a:path w="705" h="389">
                  <a:moveTo>
                    <a:pt x="1" y="250"/>
                  </a:moveTo>
                  <a:cubicBezTo>
                    <a:pt x="1" y="250"/>
                    <a:pt x="0" y="250"/>
                    <a:pt x="0" y="250"/>
                  </a:cubicBezTo>
                  <a:cubicBezTo>
                    <a:pt x="0" y="389"/>
                    <a:pt x="0" y="389"/>
                    <a:pt x="0" y="389"/>
                  </a:cubicBezTo>
                  <a:cubicBezTo>
                    <a:pt x="0" y="389"/>
                    <a:pt x="1" y="389"/>
                    <a:pt x="1" y="389"/>
                  </a:cubicBezTo>
                  <a:cubicBezTo>
                    <a:pt x="276" y="389"/>
                    <a:pt x="524" y="278"/>
                    <a:pt x="705" y="98"/>
                  </a:cubicBezTo>
                  <a:cubicBezTo>
                    <a:pt x="606" y="0"/>
                    <a:pt x="606" y="0"/>
                    <a:pt x="606" y="0"/>
                  </a:cubicBezTo>
                  <a:cubicBezTo>
                    <a:pt x="451" y="154"/>
                    <a:pt x="237" y="250"/>
                    <a:pt x="1" y="250"/>
                  </a:cubicBezTo>
                  <a:close/>
                </a:path>
              </a:pathLst>
            </a:custGeom>
            <a:solidFill>
              <a:schemeClr val="accent5"/>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31" name="Freeform 13"/>
            <p:cNvSpPr>
              <a:spLocks/>
            </p:cNvSpPr>
            <p:nvPr/>
          </p:nvSpPr>
          <p:spPr bwMode="auto">
            <a:xfrm>
              <a:off x="5375275" y="4419601"/>
              <a:ext cx="1241425" cy="2238375"/>
            </a:xfrm>
            <a:custGeom>
              <a:avLst/>
              <a:gdLst/>
              <a:ahLst/>
              <a:cxnLst>
                <a:cxn ang="0">
                  <a:pos x="0" y="605"/>
                </a:cxn>
                <a:cxn ang="0">
                  <a:pos x="0" y="606"/>
                </a:cxn>
                <a:cxn ang="0">
                  <a:pos x="98" y="704"/>
                </a:cxn>
                <a:cxn ang="0">
                  <a:pos x="99" y="704"/>
                </a:cxn>
                <a:cxn ang="0">
                  <a:pos x="390" y="0"/>
                </a:cxn>
                <a:cxn ang="0">
                  <a:pos x="251" y="0"/>
                </a:cxn>
                <a:cxn ang="0">
                  <a:pos x="0" y="605"/>
                </a:cxn>
              </a:cxnLst>
              <a:rect l="0" t="0" r="r" b="b"/>
              <a:pathLst>
                <a:path w="390" h="704">
                  <a:moveTo>
                    <a:pt x="0" y="605"/>
                  </a:moveTo>
                  <a:cubicBezTo>
                    <a:pt x="0" y="606"/>
                    <a:pt x="0" y="606"/>
                    <a:pt x="0" y="606"/>
                  </a:cubicBezTo>
                  <a:cubicBezTo>
                    <a:pt x="98" y="704"/>
                    <a:pt x="98" y="704"/>
                    <a:pt x="98" y="704"/>
                  </a:cubicBezTo>
                  <a:cubicBezTo>
                    <a:pt x="98" y="704"/>
                    <a:pt x="98" y="704"/>
                    <a:pt x="99" y="704"/>
                  </a:cubicBezTo>
                  <a:cubicBezTo>
                    <a:pt x="293" y="509"/>
                    <a:pt x="390" y="255"/>
                    <a:pt x="390" y="0"/>
                  </a:cubicBezTo>
                  <a:cubicBezTo>
                    <a:pt x="251" y="0"/>
                    <a:pt x="251" y="0"/>
                    <a:pt x="251" y="0"/>
                  </a:cubicBezTo>
                  <a:cubicBezTo>
                    <a:pt x="251" y="219"/>
                    <a:pt x="168" y="438"/>
                    <a:pt x="0" y="605"/>
                  </a:cubicBezTo>
                  <a:close/>
                </a:path>
              </a:pathLst>
            </a:custGeom>
            <a:solidFill>
              <a:schemeClr val="accent5"/>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32" name="Freeform 14"/>
            <p:cNvSpPr>
              <a:spLocks/>
            </p:cNvSpPr>
            <p:nvPr/>
          </p:nvSpPr>
          <p:spPr bwMode="auto">
            <a:xfrm>
              <a:off x="5375275" y="2181226"/>
              <a:ext cx="1241425" cy="2238375"/>
            </a:xfrm>
            <a:custGeom>
              <a:avLst/>
              <a:gdLst/>
              <a:ahLst/>
              <a:cxnLst>
                <a:cxn ang="0">
                  <a:pos x="251" y="703"/>
                </a:cxn>
                <a:cxn ang="0">
                  <a:pos x="251" y="704"/>
                </a:cxn>
                <a:cxn ang="0">
                  <a:pos x="390" y="704"/>
                </a:cxn>
                <a:cxn ang="0">
                  <a:pos x="390" y="703"/>
                </a:cxn>
                <a:cxn ang="0">
                  <a:pos x="99" y="0"/>
                </a:cxn>
                <a:cxn ang="0">
                  <a:pos x="0" y="98"/>
                </a:cxn>
                <a:cxn ang="0">
                  <a:pos x="251" y="703"/>
                </a:cxn>
              </a:cxnLst>
              <a:rect l="0" t="0" r="r" b="b"/>
              <a:pathLst>
                <a:path w="390" h="704">
                  <a:moveTo>
                    <a:pt x="251" y="703"/>
                  </a:moveTo>
                  <a:cubicBezTo>
                    <a:pt x="251" y="704"/>
                    <a:pt x="251" y="704"/>
                    <a:pt x="251" y="704"/>
                  </a:cubicBezTo>
                  <a:cubicBezTo>
                    <a:pt x="390" y="704"/>
                    <a:pt x="390" y="704"/>
                    <a:pt x="390" y="704"/>
                  </a:cubicBezTo>
                  <a:cubicBezTo>
                    <a:pt x="390" y="704"/>
                    <a:pt x="390" y="704"/>
                    <a:pt x="390" y="703"/>
                  </a:cubicBezTo>
                  <a:cubicBezTo>
                    <a:pt x="390" y="429"/>
                    <a:pt x="278" y="180"/>
                    <a:pt x="99" y="0"/>
                  </a:cubicBezTo>
                  <a:cubicBezTo>
                    <a:pt x="0" y="98"/>
                    <a:pt x="0" y="98"/>
                    <a:pt x="0" y="98"/>
                  </a:cubicBezTo>
                  <a:cubicBezTo>
                    <a:pt x="155" y="253"/>
                    <a:pt x="251" y="467"/>
                    <a:pt x="251" y="703"/>
                  </a:cubicBezTo>
                  <a:close/>
                </a:path>
              </a:pathLst>
            </a:custGeom>
            <a:solidFill>
              <a:schemeClr val="accent5"/>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33" name="Freeform 15"/>
            <p:cNvSpPr>
              <a:spLocks/>
            </p:cNvSpPr>
            <p:nvPr/>
          </p:nvSpPr>
          <p:spPr bwMode="auto">
            <a:xfrm>
              <a:off x="3444875" y="1254126"/>
              <a:ext cx="2241550" cy="1238250"/>
            </a:xfrm>
            <a:custGeom>
              <a:avLst/>
              <a:gdLst/>
              <a:ahLst/>
              <a:cxnLst>
                <a:cxn ang="0">
                  <a:pos x="605" y="390"/>
                </a:cxn>
                <a:cxn ang="0">
                  <a:pos x="606" y="390"/>
                </a:cxn>
                <a:cxn ang="0">
                  <a:pos x="704" y="292"/>
                </a:cxn>
                <a:cxn ang="0">
                  <a:pos x="703" y="291"/>
                </a:cxn>
                <a:cxn ang="0">
                  <a:pos x="0" y="0"/>
                </a:cxn>
                <a:cxn ang="0">
                  <a:pos x="0" y="139"/>
                </a:cxn>
                <a:cxn ang="0">
                  <a:pos x="605" y="390"/>
                </a:cxn>
              </a:cxnLst>
              <a:rect l="0" t="0" r="r" b="b"/>
              <a:pathLst>
                <a:path w="704" h="390">
                  <a:moveTo>
                    <a:pt x="605" y="390"/>
                  </a:moveTo>
                  <a:cubicBezTo>
                    <a:pt x="605" y="390"/>
                    <a:pt x="606" y="390"/>
                    <a:pt x="606" y="390"/>
                  </a:cubicBezTo>
                  <a:cubicBezTo>
                    <a:pt x="704" y="292"/>
                    <a:pt x="704" y="292"/>
                    <a:pt x="704" y="292"/>
                  </a:cubicBezTo>
                  <a:cubicBezTo>
                    <a:pt x="704" y="292"/>
                    <a:pt x="704" y="292"/>
                    <a:pt x="703" y="291"/>
                  </a:cubicBezTo>
                  <a:cubicBezTo>
                    <a:pt x="509" y="97"/>
                    <a:pt x="255" y="0"/>
                    <a:pt x="0" y="0"/>
                  </a:cubicBezTo>
                  <a:cubicBezTo>
                    <a:pt x="0" y="139"/>
                    <a:pt x="0" y="139"/>
                    <a:pt x="0" y="139"/>
                  </a:cubicBezTo>
                  <a:cubicBezTo>
                    <a:pt x="219" y="139"/>
                    <a:pt x="438" y="223"/>
                    <a:pt x="605" y="390"/>
                  </a:cubicBezTo>
                  <a:close/>
                </a:path>
              </a:pathLst>
            </a:custGeom>
            <a:solidFill>
              <a:schemeClr val="accent5"/>
            </a:solid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grpSp>
      <p:sp>
        <p:nvSpPr>
          <p:cNvPr id="158" name="TextBox 157"/>
          <p:cNvSpPr txBox="1"/>
          <p:nvPr/>
        </p:nvSpPr>
        <p:spPr>
          <a:xfrm rot="1167425">
            <a:off x="4925447" y="2096448"/>
            <a:ext cx="2013939" cy="1453501"/>
          </a:xfrm>
          <a:prstGeom prst="rect">
            <a:avLst/>
          </a:prstGeom>
          <a:noFill/>
        </p:spPr>
        <p:txBody>
          <a:bodyPr vert="horz" wrap="square" lIns="0" tIns="0" rIns="0" bIns="0" rtlCol="0">
            <a:prstTxWarp prst="textArchUp">
              <a:avLst/>
            </a:prstTxWarp>
            <a:spAutoFit/>
          </a:bodyPr>
          <a:lstStyle/>
          <a:p>
            <a:pPr indent="-274320" algn="ctr" defTabSz="914400"/>
            <a:r>
              <a:rPr lang="en-GB" sz="1050" b="1" dirty="0" smtClean="0">
                <a:solidFill>
                  <a:srgbClr val="FFFFFF"/>
                </a:solidFill>
                <a:latin typeface="Georgia" pitchFamily="18" charset="0"/>
              </a:rPr>
              <a:t>Name</a:t>
            </a:r>
          </a:p>
        </p:txBody>
      </p:sp>
      <p:sp>
        <p:nvSpPr>
          <p:cNvPr id="159" name="TextBox 158"/>
          <p:cNvSpPr txBox="1"/>
          <p:nvPr/>
        </p:nvSpPr>
        <p:spPr>
          <a:xfrm rot="3995368">
            <a:off x="5750148" y="2893103"/>
            <a:ext cx="2013939" cy="1453501"/>
          </a:xfrm>
          <a:prstGeom prst="rect">
            <a:avLst/>
          </a:prstGeom>
          <a:noFill/>
        </p:spPr>
        <p:txBody>
          <a:bodyPr vert="horz" wrap="square" lIns="0" tIns="0" rIns="0" bIns="0" rtlCol="0">
            <a:prstTxWarp prst="textArchUp">
              <a:avLst/>
            </a:prstTxWarp>
            <a:spAutoFit/>
          </a:bodyPr>
          <a:lstStyle/>
          <a:p>
            <a:pPr indent="-274320" algn="ctr" defTabSz="914400"/>
            <a:r>
              <a:rPr lang="en-GB" sz="1050" b="1" dirty="0" smtClean="0">
                <a:solidFill>
                  <a:srgbClr val="FFFFFF"/>
                </a:solidFill>
                <a:latin typeface="Georgia" pitchFamily="18" charset="0"/>
              </a:rPr>
              <a:t>Name</a:t>
            </a:r>
          </a:p>
        </p:txBody>
      </p:sp>
      <p:sp>
        <p:nvSpPr>
          <p:cNvPr id="160" name="TextBox 159"/>
          <p:cNvSpPr txBox="1"/>
          <p:nvPr/>
        </p:nvSpPr>
        <p:spPr>
          <a:xfrm rot="17506780">
            <a:off x="5771100" y="4171466"/>
            <a:ext cx="2013939" cy="1453501"/>
          </a:xfrm>
          <a:prstGeom prst="rect">
            <a:avLst/>
          </a:prstGeom>
          <a:noFill/>
        </p:spPr>
        <p:txBody>
          <a:bodyPr vert="horz" wrap="square" lIns="0" tIns="0" rIns="0" bIns="0" rtlCol="0">
            <a:prstTxWarp prst="textArchDown">
              <a:avLst/>
            </a:prstTxWarp>
            <a:spAutoFit/>
          </a:bodyPr>
          <a:lstStyle/>
          <a:p>
            <a:pPr indent="-274320" algn="ctr" defTabSz="914400"/>
            <a:r>
              <a:rPr lang="en-GB" sz="1050" b="1" dirty="0" smtClean="0">
                <a:solidFill>
                  <a:srgbClr val="FFFFFF"/>
                </a:solidFill>
                <a:latin typeface="Georgia" pitchFamily="18" charset="0"/>
              </a:rPr>
              <a:t>Name</a:t>
            </a:r>
          </a:p>
        </p:txBody>
      </p:sp>
      <p:sp>
        <p:nvSpPr>
          <p:cNvPr id="161" name="TextBox 160"/>
          <p:cNvSpPr txBox="1"/>
          <p:nvPr/>
        </p:nvSpPr>
        <p:spPr>
          <a:xfrm rot="20426868">
            <a:off x="4910981" y="5001068"/>
            <a:ext cx="2013939" cy="1453501"/>
          </a:xfrm>
          <a:prstGeom prst="rect">
            <a:avLst/>
          </a:prstGeom>
          <a:noFill/>
        </p:spPr>
        <p:txBody>
          <a:bodyPr vert="horz" wrap="square" lIns="0" tIns="0" rIns="0" bIns="0" rtlCol="0">
            <a:prstTxWarp prst="textArchDown">
              <a:avLst/>
            </a:prstTxWarp>
            <a:spAutoFit/>
          </a:bodyPr>
          <a:lstStyle/>
          <a:p>
            <a:pPr indent="-274320" algn="ctr" defTabSz="914400"/>
            <a:r>
              <a:rPr lang="en-GB" sz="1050" b="1" dirty="0" smtClean="0">
                <a:solidFill>
                  <a:srgbClr val="FFFFFF"/>
                </a:solidFill>
                <a:latin typeface="Georgia" pitchFamily="18" charset="0"/>
              </a:rPr>
              <a:t>Name</a:t>
            </a:r>
          </a:p>
        </p:txBody>
      </p:sp>
      <p:sp>
        <p:nvSpPr>
          <p:cNvPr id="162" name="TextBox 161"/>
          <p:cNvSpPr txBox="1"/>
          <p:nvPr/>
        </p:nvSpPr>
        <p:spPr>
          <a:xfrm rot="1534612">
            <a:off x="3675670" y="5001068"/>
            <a:ext cx="2013939" cy="1453501"/>
          </a:xfrm>
          <a:prstGeom prst="rect">
            <a:avLst/>
          </a:prstGeom>
          <a:noFill/>
        </p:spPr>
        <p:txBody>
          <a:bodyPr vert="horz" wrap="square" lIns="0" tIns="0" rIns="0" bIns="0" rtlCol="0">
            <a:prstTxWarp prst="textArchDown">
              <a:avLst/>
            </a:prstTxWarp>
            <a:spAutoFit/>
          </a:bodyPr>
          <a:lstStyle/>
          <a:p>
            <a:pPr indent="-274320" algn="ctr" defTabSz="914400"/>
            <a:r>
              <a:rPr lang="en-GB" sz="1050" b="1" dirty="0" smtClean="0">
                <a:solidFill>
                  <a:srgbClr val="FFFFFF"/>
                </a:solidFill>
                <a:latin typeface="Georgia" pitchFamily="18" charset="0"/>
              </a:rPr>
              <a:t>Name</a:t>
            </a:r>
          </a:p>
        </p:txBody>
      </p:sp>
      <p:sp>
        <p:nvSpPr>
          <p:cNvPr id="163" name="TextBox 162"/>
          <p:cNvSpPr txBox="1"/>
          <p:nvPr/>
        </p:nvSpPr>
        <p:spPr>
          <a:xfrm rot="3948848">
            <a:off x="2836078" y="4139205"/>
            <a:ext cx="2013939" cy="1453501"/>
          </a:xfrm>
          <a:prstGeom prst="rect">
            <a:avLst/>
          </a:prstGeom>
          <a:noFill/>
        </p:spPr>
        <p:txBody>
          <a:bodyPr vert="horz" wrap="square" lIns="0" tIns="0" rIns="0" bIns="0" rtlCol="0">
            <a:prstTxWarp prst="textArchDown">
              <a:avLst/>
            </a:prstTxWarp>
            <a:spAutoFit/>
          </a:bodyPr>
          <a:lstStyle/>
          <a:p>
            <a:pPr indent="-274320" algn="ctr" defTabSz="914400"/>
            <a:r>
              <a:rPr lang="en-GB" sz="1050" b="1" dirty="0" smtClean="0">
                <a:solidFill>
                  <a:srgbClr val="FFFFFF"/>
                </a:solidFill>
                <a:latin typeface="Georgia" pitchFamily="18" charset="0"/>
              </a:rPr>
              <a:t>Name</a:t>
            </a:r>
          </a:p>
        </p:txBody>
      </p:sp>
      <p:sp>
        <p:nvSpPr>
          <p:cNvPr id="164" name="TextBox 163"/>
          <p:cNvSpPr txBox="1"/>
          <p:nvPr/>
        </p:nvSpPr>
        <p:spPr>
          <a:xfrm rot="20340485">
            <a:off x="3708671" y="2087684"/>
            <a:ext cx="2013939" cy="1453501"/>
          </a:xfrm>
          <a:prstGeom prst="rect">
            <a:avLst/>
          </a:prstGeom>
          <a:noFill/>
        </p:spPr>
        <p:txBody>
          <a:bodyPr vert="horz" wrap="square" lIns="0" tIns="0" rIns="0" bIns="0" rtlCol="0">
            <a:prstTxWarp prst="textArchUp">
              <a:avLst/>
            </a:prstTxWarp>
            <a:spAutoFit/>
          </a:bodyPr>
          <a:lstStyle/>
          <a:p>
            <a:pPr indent="-274320" algn="ctr" defTabSz="914400"/>
            <a:r>
              <a:rPr lang="en-GB" sz="1050" b="1" dirty="0" smtClean="0">
                <a:solidFill>
                  <a:srgbClr val="FFFFFF"/>
                </a:solidFill>
                <a:latin typeface="Georgia" pitchFamily="18" charset="0"/>
              </a:rPr>
              <a:t>Name</a:t>
            </a:r>
          </a:p>
        </p:txBody>
      </p:sp>
      <p:sp>
        <p:nvSpPr>
          <p:cNvPr id="165" name="TextBox 164"/>
          <p:cNvSpPr txBox="1"/>
          <p:nvPr/>
        </p:nvSpPr>
        <p:spPr>
          <a:xfrm rot="17483664">
            <a:off x="2839527" y="2911914"/>
            <a:ext cx="2013939" cy="1453501"/>
          </a:xfrm>
          <a:prstGeom prst="rect">
            <a:avLst/>
          </a:prstGeom>
          <a:noFill/>
        </p:spPr>
        <p:txBody>
          <a:bodyPr vert="horz" wrap="square" lIns="0" tIns="0" rIns="0" bIns="0" rtlCol="0">
            <a:prstTxWarp prst="textArchUp">
              <a:avLst/>
            </a:prstTxWarp>
            <a:spAutoFit/>
          </a:bodyPr>
          <a:lstStyle/>
          <a:p>
            <a:pPr indent="-274320" algn="ctr" defTabSz="914400"/>
            <a:r>
              <a:rPr lang="en-GB" sz="1050" b="1" dirty="0" smtClean="0">
                <a:solidFill>
                  <a:srgbClr val="FFFFFF"/>
                </a:solidFill>
                <a:latin typeface="Georgia" pitchFamily="18" charset="0"/>
              </a:rPr>
              <a:t>Name</a:t>
            </a:r>
          </a:p>
        </p:txBody>
      </p:sp>
      <p:sp>
        <p:nvSpPr>
          <p:cNvPr id="2" name="Title 1"/>
          <p:cNvSpPr>
            <a:spLocks noGrp="1"/>
          </p:cNvSpPr>
          <p:nvPr>
            <p:ph type="title"/>
          </p:nvPr>
        </p:nvSpPr>
        <p:spPr/>
        <p:txBody>
          <a:bodyPr/>
          <a:lstStyle/>
          <a:p>
            <a:r>
              <a:rPr lang="en-GB" dirty="0" smtClean="0"/>
              <a:t>Circular diagrams</a:t>
            </a:r>
            <a:br>
              <a:rPr lang="en-GB" dirty="0" smtClean="0"/>
            </a:br>
            <a:r>
              <a:rPr lang="en-GB" dirty="0" smtClean="0"/>
              <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57</a:t>
            </a:fld>
            <a:endParaRPr lang="en-GB"/>
          </a:p>
        </p:txBody>
      </p:sp>
      <p:grpSp>
        <p:nvGrpSpPr>
          <p:cNvPr id="137" name="Group 29"/>
          <p:cNvGrpSpPr/>
          <p:nvPr/>
        </p:nvGrpSpPr>
        <p:grpSpPr>
          <a:xfrm>
            <a:off x="3172074" y="2123909"/>
            <a:ext cx="4261827" cy="4254394"/>
            <a:chOff x="712788" y="1695451"/>
            <a:chExt cx="5461000" cy="5451475"/>
          </a:xfrm>
          <a:solidFill>
            <a:srgbClr val="ECEAE4"/>
          </a:solidFill>
        </p:grpSpPr>
        <p:sp>
          <p:nvSpPr>
            <p:cNvPr id="138" name="Freeform 16"/>
            <p:cNvSpPr>
              <a:spLocks/>
            </p:cNvSpPr>
            <p:nvPr/>
          </p:nvSpPr>
          <p:spPr bwMode="auto">
            <a:xfrm>
              <a:off x="1514475" y="1695451"/>
              <a:ext cx="1930400" cy="1817688"/>
            </a:xfrm>
            <a:custGeom>
              <a:avLst/>
              <a:gdLst/>
              <a:ahLst/>
              <a:cxnLst>
                <a:cxn ang="0">
                  <a:pos x="605" y="455"/>
                </a:cxn>
                <a:cxn ang="0">
                  <a:pos x="606" y="455"/>
                </a:cxn>
                <a:cxn ang="0">
                  <a:pos x="606" y="0"/>
                </a:cxn>
                <a:cxn ang="0">
                  <a:pos x="605" y="0"/>
                </a:cxn>
                <a:cxn ang="0">
                  <a:pos x="0" y="251"/>
                </a:cxn>
                <a:cxn ang="0">
                  <a:pos x="321" y="572"/>
                </a:cxn>
                <a:cxn ang="0">
                  <a:pos x="605" y="455"/>
                </a:cxn>
              </a:cxnLst>
              <a:rect l="0" t="0" r="r" b="b"/>
              <a:pathLst>
                <a:path w="606" h="572">
                  <a:moveTo>
                    <a:pt x="605" y="455"/>
                  </a:moveTo>
                  <a:cubicBezTo>
                    <a:pt x="605" y="455"/>
                    <a:pt x="606" y="455"/>
                    <a:pt x="606" y="455"/>
                  </a:cubicBezTo>
                  <a:cubicBezTo>
                    <a:pt x="606" y="0"/>
                    <a:pt x="606" y="0"/>
                    <a:pt x="606" y="0"/>
                  </a:cubicBezTo>
                  <a:cubicBezTo>
                    <a:pt x="606" y="0"/>
                    <a:pt x="605" y="0"/>
                    <a:pt x="605" y="0"/>
                  </a:cubicBezTo>
                  <a:cubicBezTo>
                    <a:pt x="369" y="0"/>
                    <a:pt x="155" y="96"/>
                    <a:pt x="0" y="251"/>
                  </a:cubicBezTo>
                  <a:cubicBezTo>
                    <a:pt x="321" y="572"/>
                    <a:pt x="321" y="572"/>
                    <a:pt x="321" y="572"/>
                  </a:cubicBezTo>
                  <a:cubicBezTo>
                    <a:pt x="394" y="500"/>
                    <a:pt x="494" y="455"/>
                    <a:pt x="605" y="455"/>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39" name="Freeform 17"/>
            <p:cNvSpPr>
              <a:spLocks/>
            </p:cNvSpPr>
            <p:nvPr/>
          </p:nvSpPr>
          <p:spPr bwMode="auto">
            <a:xfrm>
              <a:off x="712788" y="2492376"/>
              <a:ext cx="1824038" cy="1927225"/>
            </a:xfrm>
            <a:custGeom>
              <a:avLst/>
              <a:gdLst/>
              <a:ahLst/>
              <a:cxnLst>
                <a:cxn ang="0">
                  <a:pos x="573" y="322"/>
                </a:cxn>
                <a:cxn ang="0">
                  <a:pos x="573" y="322"/>
                </a:cxn>
                <a:cxn ang="0">
                  <a:pos x="252" y="0"/>
                </a:cxn>
                <a:cxn ang="0">
                  <a:pos x="251" y="1"/>
                </a:cxn>
                <a:cxn ang="0">
                  <a:pos x="0" y="606"/>
                </a:cxn>
                <a:cxn ang="0">
                  <a:pos x="455" y="606"/>
                </a:cxn>
                <a:cxn ang="0">
                  <a:pos x="573" y="322"/>
                </a:cxn>
              </a:cxnLst>
              <a:rect l="0" t="0" r="r" b="b"/>
              <a:pathLst>
                <a:path w="573" h="606">
                  <a:moveTo>
                    <a:pt x="573" y="322"/>
                  </a:moveTo>
                  <a:cubicBezTo>
                    <a:pt x="573" y="322"/>
                    <a:pt x="573" y="322"/>
                    <a:pt x="573" y="322"/>
                  </a:cubicBezTo>
                  <a:cubicBezTo>
                    <a:pt x="252" y="0"/>
                    <a:pt x="252" y="0"/>
                    <a:pt x="252" y="0"/>
                  </a:cubicBezTo>
                  <a:cubicBezTo>
                    <a:pt x="252" y="1"/>
                    <a:pt x="252" y="1"/>
                    <a:pt x="251" y="1"/>
                  </a:cubicBezTo>
                  <a:cubicBezTo>
                    <a:pt x="84" y="168"/>
                    <a:pt x="1" y="387"/>
                    <a:pt x="0" y="606"/>
                  </a:cubicBezTo>
                  <a:cubicBezTo>
                    <a:pt x="455" y="606"/>
                    <a:pt x="455" y="606"/>
                    <a:pt x="455" y="606"/>
                  </a:cubicBezTo>
                  <a:cubicBezTo>
                    <a:pt x="455" y="503"/>
                    <a:pt x="494" y="401"/>
                    <a:pt x="573" y="322"/>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40" name="Freeform 18"/>
            <p:cNvSpPr>
              <a:spLocks/>
            </p:cNvSpPr>
            <p:nvPr/>
          </p:nvSpPr>
          <p:spPr bwMode="auto">
            <a:xfrm>
              <a:off x="715963" y="4419601"/>
              <a:ext cx="1820863" cy="1930400"/>
            </a:xfrm>
            <a:custGeom>
              <a:avLst/>
              <a:gdLst/>
              <a:ahLst/>
              <a:cxnLst>
                <a:cxn ang="0">
                  <a:pos x="454" y="1"/>
                </a:cxn>
                <a:cxn ang="0">
                  <a:pos x="454" y="0"/>
                </a:cxn>
                <a:cxn ang="0">
                  <a:pos x="0" y="0"/>
                </a:cxn>
                <a:cxn ang="0">
                  <a:pos x="0" y="1"/>
                </a:cxn>
                <a:cxn ang="0">
                  <a:pos x="251" y="607"/>
                </a:cxn>
                <a:cxn ang="0">
                  <a:pos x="572" y="285"/>
                </a:cxn>
                <a:cxn ang="0">
                  <a:pos x="454" y="1"/>
                </a:cxn>
              </a:cxnLst>
              <a:rect l="0" t="0" r="r" b="b"/>
              <a:pathLst>
                <a:path w="572" h="607">
                  <a:moveTo>
                    <a:pt x="454" y="1"/>
                  </a:moveTo>
                  <a:cubicBezTo>
                    <a:pt x="454" y="1"/>
                    <a:pt x="454" y="1"/>
                    <a:pt x="454" y="0"/>
                  </a:cubicBezTo>
                  <a:cubicBezTo>
                    <a:pt x="0" y="0"/>
                    <a:pt x="0" y="0"/>
                    <a:pt x="0" y="0"/>
                  </a:cubicBezTo>
                  <a:cubicBezTo>
                    <a:pt x="0" y="1"/>
                    <a:pt x="0" y="1"/>
                    <a:pt x="0" y="1"/>
                  </a:cubicBezTo>
                  <a:cubicBezTo>
                    <a:pt x="0" y="238"/>
                    <a:pt x="96" y="452"/>
                    <a:pt x="251" y="607"/>
                  </a:cubicBezTo>
                  <a:cubicBezTo>
                    <a:pt x="572" y="285"/>
                    <a:pt x="572" y="285"/>
                    <a:pt x="572" y="285"/>
                  </a:cubicBezTo>
                  <a:cubicBezTo>
                    <a:pt x="499" y="213"/>
                    <a:pt x="454" y="112"/>
                    <a:pt x="454" y="1"/>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41" name="Freeform 19"/>
            <p:cNvSpPr>
              <a:spLocks/>
            </p:cNvSpPr>
            <p:nvPr/>
          </p:nvSpPr>
          <p:spPr bwMode="auto">
            <a:xfrm>
              <a:off x="1514475" y="5326063"/>
              <a:ext cx="1930400" cy="1820863"/>
            </a:xfrm>
            <a:custGeom>
              <a:avLst/>
              <a:gdLst/>
              <a:ahLst/>
              <a:cxnLst>
                <a:cxn ang="0">
                  <a:pos x="322" y="1"/>
                </a:cxn>
                <a:cxn ang="0">
                  <a:pos x="321" y="0"/>
                </a:cxn>
                <a:cxn ang="0">
                  <a:pos x="0" y="321"/>
                </a:cxn>
                <a:cxn ang="0">
                  <a:pos x="1" y="322"/>
                </a:cxn>
                <a:cxn ang="0">
                  <a:pos x="606" y="573"/>
                </a:cxn>
                <a:cxn ang="0">
                  <a:pos x="606" y="118"/>
                </a:cxn>
                <a:cxn ang="0">
                  <a:pos x="322" y="1"/>
                </a:cxn>
              </a:cxnLst>
              <a:rect l="0" t="0" r="r" b="b"/>
              <a:pathLst>
                <a:path w="606" h="573">
                  <a:moveTo>
                    <a:pt x="322" y="1"/>
                  </a:moveTo>
                  <a:cubicBezTo>
                    <a:pt x="322" y="0"/>
                    <a:pt x="321" y="0"/>
                    <a:pt x="321" y="0"/>
                  </a:cubicBezTo>
                  <a:cubicBezTo>
                    <a:pt x="0" y="321"/>
                    <a:pt x="0" y="321"/>
                    <a:pt x="0" y="321"/>
                  </a:cubicBezTo>
                  <a:cubicBezTo>
                    <a:pt x="0" y="321"/>
                    <a:pt x="0" y="322"/>
                    <a:pt x="1" y="322"/>
                  </a:cubicBezTo>
                  <a:cubicBezTo>
                    <a:pt x="168" y="489"/>
                    <a:pt x="387" y="573"/>
                    <a:pt x="606" y="573"/>
                  </a:cubicBezTo>
                  <a:cubicBezTo>
                    <a:pt x="606" y="118"/>
                    <a:pt x="606" y="118"/>
                    <a:pt x="606" y="118"/>
                  </a:cubicBezTo>
                  <a:cubicBezTo>
                    <a:pt x="503" y="118"/>
                    <a:pt x="400" y="79"/>
                    <a:pt x="322" y="1"/>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42" name="Freeform 20"/>
            <p:cNvSpPr>
              <a:spLocks/>
            </p:cNvSpPr>
            <p:nvPr/>
          </p:nvSpPr>
          <p:spPr bwMode="auto">
            <a:xfrm>
              <a:off x="3444875" y="5326063"/>
              <a:ext cx="1930400" cy="1817688"/>
            </a:xfrm>
            <a:custGeom>
              <a:avLst/>
              <a:gdLst/>
              <a:ahLst/>
              <a:cxnLst>
                <a:cxn ang="0">
                  <a:pos x="1" y="118"/>
                </a:cxn>
                <a:cxn ang="0">
                  <a:pos x="0" y="118"/>
                </a:cxn>
                <a:cxn ang="0">
                  <a:pos x="0" y="572"/>
                </a:cxn>
                <a:cxn ang="0">
                  <a:pos x="1" y="572"/>
                </a:cxn>
                <a:cxn ang="0">
                  <a:pos x="606" y="322"/>
                </a:cxn>
                <a:cxn ang="0">
                  <a:pos x="285" y="0"/>
                </a:cxn>
                <a:cxn ang="0">
                  <a:pos x="1" y="118"/>
                </a:cxn>
              </a:cxnLst>
              <a:rect l="0" t="0" r="r" b="b"/>
              <a:pathLst>
                <a:path w="606" h="572">
                  <a:moveTo>
                    <a:pt x="1" y="118"/>
                  </a:moveTo>
                  <a:cubicBezTo>
                    <a:pt x="1" y="118"/>
                    <a:pt x="0" y="118"/>
                    <a:pt x="0" y="118"/>
                  </a:cubicBezTo>
                  <a:cubicBezTo>
                    <a:pt x="0" y="572"/>
                    <a:pt x="0" y="572"/>
                    <a:pt x="0" y="572"/>
                  </a:cubicBezTo>
                  <a:cubicBezTo>
                    <a:pt x="0" y="572"/>
                    <a:pt x="1" y="572"/>
                    <a:pt x="1" y="572"/>
                  </a:cubicBezTo>
                  <a:cubicBezTo>
                    <a:pt x="237" y="572"/>
                    <a:pt x="451" y="476"/>
                    <a:pt x="606" y="322"/>
                  </a:cubicBezTo>
                  <a:cubicBezTo>
                    <a:pt x="285" y="0"/>
                    <a:pt x="285" y="0"/>
                    <a:pt x="285" y="0"/>
                  </a:cubicBezTo>
                  <a:cubicBezTo>
                    <a:pt x="212" y="73"/>
                    <a:pt x="112" y="118"/>
                    <a:pt x="1" y="118"/>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43" name="Freeform 21"/>
            <p:cNvSpPr>
              <a:spLocks/>
            </p:cNvSpPr>
            <p:nvPr/>
          </p:nvSpPr>
          <p:spPr bwMode="auto">
            <a:xfrm>
              <a:off x="4352925" y="4419601"/>
              <a:ext cx="1820863" cy="1927225"/>
            </a:xfrm>
            <a:custGeom>
              <a:avLst/>
              <a:gdLst/>
              <a:ahLst/>
              <a:cxnLst>
                <a:cxn ang="0">
                  <a:pos x="0" y="284"/>
                </a:cxn>
                <a:cxn ang="0">
                  <a:pos x="0" y="285"/>
                </a:cxn>
                <a:cxn ang="0">
                  <a:pos x="321" y="606"/>
                </a:cxn>
                <a:cxn ang="0">
                  <a:pos x="321" y="605"/>
                </a:cxn>
                <a:cxn ang="0">
                  <a:pos x="572" y="0"/>
                </a:cxn>
                <a:cxn ang="0">
                  <a:pos x="118" y="0"/>
                </a:cxn>
                <a:cxn ang="0">
                  <a:pos x="0" y="284"/>
                </a:cxn>
              </a:cxnLst>
              <a:rect l="0" t="0" r="r" b="b"/>
              <a:pathLst>
                <a:path w="572" h="606">
                  <a:moveTo>
                    <a:pt x="0" y="284"/>
                  </a:moveTo>
                  <a:cubicBezTo>
                    <a:pt x="0" y="285"/>
                    <a:pt x="0" y="285"/>
                    <a:pt x="0" y="285"/>
                  </a:cubicBezTo>
                  <a:cubicBezTo>
                    <a:pt x="321" y="606"/>
                    <a:pt x="321" y="606"/>
                    <a:pt x="321" y="606"/>
                  </a:cubicBezTo>
                  <a:cubicBezTo>
                    <a:pt x="321" y="606"/>
                    <a:pt x="321" y="606"/>
                    <a:pt x="321" y="605"/>
                  </a:cubicBezTo>
                  <a:cubicBezTo>
                    <a:pt x="489" y="438"/>
                    <a:pt x="572" y="219"/>
                    <a:pt x="572" y="0"/>
                  </a:cubicBezTo>
                  <a:cubicBezTo>
                    <a:pt x="118" y="0"/>
                    <a:pt x="118" y="0"/>
                    <a:pt x="118" y="0"/>
                  </a:cubicBezTo>
                  <a:cubicBezTo>
                    <a:pt x="118" y="103"/>
                    <a:pt x="79" y="206"/>
                    <a:pt x="0" y="284"/>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44" name="Freeform 22"/>
            <p:cNvSpPr>
              <a:spLocks/>
            </p:cNvSpPr>
            <p:nvPr/>
          </p:nvSpPr>
          <p:spPr bwMode="auto">
            <a:xfrm>
              <a:off x="4352925" y="2492376"/>
              <a:ext cx="1820863" cy="1927225"/>
            </a:xfrm>
            <a:custGeom>
              <a:avLst/>
              <a:gdLst/>
              <a:ahLst/>
              <a:cxnLst>
                <a:cxn ang="0">
                  <a:pos x="118" y="605"/>
                </a:cxn>
                <a:cxn ang="0">
                  <a:pos x="117" y="606"/>
                </a:cxn>
                <a:cxn ang="0">
                  <a:pos x="572" y="606"/>
                </a:cxn>
                <a:cxn ang="0">
                  <a:pos x="572" y="605"/>
                </a:cxn>
                <a:cxn ang="0">
                  <a:pos x="321" y="0"/>
                </a:cxn>
                <a:cxn ang="0">
                  <a:pos x="0" y="321"/>
                </a:cxn>
                <a:cxn ang="0">
                  <a:pos x="118" y="605"/>
                </a:cxn>
              </a:cxnLst>
              <a:rect l="0" t="0" r="r" b="b"/>
              <a:pathLst>
                <a:path w="572" h="606">
                  <a:moveTo>
                    <a:pt x="118" y="605"/>
                  </a:moveTo>
                  <a:cubicBezTo>
                    <a:pt x="118" y="606"/>
                    <a:pt x="117" y="606"/>
                    <a:pt x="117" y="606"/>
                  </a:cubicBezTo>
                  <a:cubicBezTo>
                    <a:pt x="572" y="606"/>
                    <a:pt x="572" y="606"/>
                    <a:pt x="572" y="606"/>
                  </a:cubicBezTo>
                  <a:cubicBezTo>
                    <a:pt x="572" y="606"/>
                    <a:pt x="572" y="606"/>
                    <a:pt x="572" y="605"/>
                  </a:cubicBezTo>
                  <a:cubicBezTo>
                    <a:pt x="572" y="369"/>
                    <a:pt x="476" y="155"/>
                    <a:pt x="321" y="0"/>
                  </a:cubicBezTo>
                  <a:cubicBezTo>
                    <a:pt x="0" y="321"/>
                    <a:pt x="0" y="321"/>
                    <a:pt x="0" y="321"/>
                  </a:cubicBezTo>
                  <a:cubicBezTo>
                    <a:pt x="73" y="394"/>
                    <a:pt x="118" y="494"/>
                    <a:pt x="118" y="605"/>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sp>
          <p:nvSpPr>
            <p:cNvPr id="145" name="Freeform 23"/>
            <p:cNvSpPr>
              <a:spLocks/>
            </p:cNvSpPr>
            <p:nvPr/>
          </p:nvSpPr>
          <p:spPr bwMode="auto">
            <a:xfrm>
              <a:off x="3444875" y="1695451"/>
              <a:ext cx="1930400" cy="1820863"/>
            </a:xfrm>
            <a:custGeom>
              <a:avLst/>
              <a:gdLst/>
              <a:ahLst/>
              <a:cxnLst>
                <a:cxn ang="0">
                  <a:pos x="284" y="572"/>
                </a:cxn>
                <a:cxn ang="0">
                  <a:pos x="285" y="573"/>
                </a:cxn>
                <a:cxn ang="0">
                  <a:pos x="606" y="251"/>
                </a:cxn>
                <a:cxn ang="0">
                  <a:pos x="605" y="251"/>
                </a:cxn>
                <a:cxn ang="0">
                  <a:pos x="0" y="0"/>
                </a:cxn>
                <a:cxn ang="0">
                  <a:pos x="0" y="454"/>
                </a:cxn>
                <a:cxn ang="0">
                  <a:pos x="284" y="572"/>
                </a:cxn>
              </a:cxnLst>
              <a:rect l="0" t="0" r="r" b="b"/>
              <a:pathLst>
                <a:path w="606" h="573">
                  <a:moveTo>
                    <a:pt x="284" y="572"/>
                  </a:moveTo>
                  <a:cubicBezTo>
                    <a:pt x="284" y="572"/>
                    <a:pt x="284" y="572"/>
                    <a:pt x="285" y="573"/>
                  </a:cubicBezTo>
                  <a:cubicBezTo>
                    <a:pt x="606" y="251"/>
                    <a:pt x="606" y="251"/>
                    <a:pt x="606" y="251"/>
                  </a:cubicBezTo>
                  <a:cubicBezTo>
                    <a:pt x="606" y="251"/>
                    <a:pt x="605" y="251"/>
                    <a:pt x="605" y="251"/>
                  </a:cubicBezTo>
                  <a:cubicBezTo>
                    <a:pt x="438" y="84"/>
                    <a:pt x="219" y="0"/>
                    <a:pt x="0" y="0"/>
                  </a:cubicBezTo>
                  <a:cubicBezTo>
                    <a:pt x="0" y="454"/>
                    <a:pt x="0" y="454"/>
                    <a:pt x="0" y="454"/>
                  </a:cubicBezTo>
                  <a:cubicBezTo>
                    <a:pt x="103" y="454"/>
                    <a:pt x="205" y="493"/>
                    <a:pt x="284" y="572"/>
                  </a:cubicBezTo>
                  <a:close/>
                </a:path>
              </a:pathLst>
            </a:custGeom>
            <a:grpFill/>
            <a:ln w="12700" cap="flat">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200" b="0" u="none" strike="noStrike" kern="0" cap="none" spc="0" normalizeH="0" baseline="0" noProof="0" smtClean="0">
                <a:ln>
                  <a:noFill/>
                </a:ln>
                <a:solidFill>
                  <a:srgbClr val="000000"/>
                </a:solidFill>
                <a:effectLst/>
                <a:uLnTx/>
                <a:uFillTx/>
              </a:endParaRPr>
            </a:p>
          </p:txBody>
        </p:sp>
      </p:grpSp>
      <p:sp>
        <p:nvSpPr>
          <p:cNvPr id="146" name="TextBox 145"/>
          <p:cNvSpPr txBox="1"/>
          <p:nvPr/>
        </p:nvSpPr>
        <p:spPr>
          <a:xfrm>
            <a:off x="4482604" y="3708623"/>
            <a:ext cx="1664586" cy="1300356"/>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b="1" u="none" strike="noStrike" kern="0" cap="none" spc="0" normalizeH="0" baseline="0" noProof="0" dirty="0" smtClean="0">
                <a:ln>
                  <a:noFill/>
                </a:ln>
                <a:solidFill>
                  <a:schemeClr val="accent5"/>
                </a:solidFill>
                <a:effectLst/>
                <a:uLnTx/>
                <a:uFillTx/>
                <a:latin typeface="Georgia" pitchFamily="18" charset="0"/>
              </a:rPr>
              <a:t>Core Team</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chemeClr val="accent5"/>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chemeClr val="accent5"/>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chemeClr val="accent5"/>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47" name="TextBox 146"/>
          <p:cNvSpPr txBox="1"/>
          <p:nvPr/>
        </p:nvSpPr>
        <p:spPr>
          <a:xfrm>
            <a:off x="4224116" y="2345750"/>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48" name="TextBox 147"/>
          <p:cNvSpPr txBox="1"/>
          <p:nvPr/>
        </p:nvSpPr>
        <p:spPr>
          <a:xfrm>
            <a:off x="5404229" y="2345750"/>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49" name="TextBox 148"/>
          <p:cNvSpPr txBox="1"/>
          <p:nvPr/>
        </p:nvSpPr>
        <p:spPr>
          <a:xfrm>
            <a:off x="3335627" y="3281357"/>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51" name="TextBox 150"/>
          <p:cNvSpPr txBox="1"/>
          <p:nvPr/>
        </p:nvSpPr>
        <p:spPr>
          <a:xfrm>
            <a:off x="6348914" y="3281357"/>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52" name="TextBox 151"/>
          <p:cNvSpPr txBox="1"/>
          <p:nvPr/>
        </p:nvSpPr>
        <p:spPr>
          <a:xfrm>
            <a:off x="3335627" y="4368801"/>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53" name="TextBox 152"/>
          <p:cNvSpPr txBox="1"/>
          <p:nvPr/>
        </p:nvSpPr>
        <p:spPr>
          <a:xfrm>
            <a:off x="6348914" y="4368801"/>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54" name="TextBox 153"/>
          <p:cNvSpPr txBox="1"/>
          <p:nvPr/>
        </p:nvSpPr>
        <p:spPr>
          <a:xfrm>
            <a:off x="4224116" y="5286172"/>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
        <p:nvSpPr>
          <p:cNvPr id="155" name="TextBox 154"/>
          <p:cNvSpPr txBox="1"/>
          <p:nvPr/>
        </p:nvSpPr>
        <p:spPr>
          <a:xfrm>
            <a:off x="5404229" y="5286172"/>
            <a:ext cx="990236" cy="877163"/>
          </a:xfrm>
          <a:prstGeom prst="rect">
            <a:avLst/>
          </a:prstGeom>
          <a:noFill/>
        </p:spPr>
        <p:txBody>
          <a:bodyPr vert="horz" wrap="square" lIns="0" tIns="0" rIns="0" bIns="0" rtlCol="0">
            <a:spAutoFit/>
          </a:bodyPr>
          <a:lstStyle/>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a:p>
            <a:pPr marL="0" marR="0" lvl="0" indent="-274320" algn="ctr" defTabSz="914400" eaLnBrk="1" fontAlgn="auto" latinLnBrk="0" hangingPunct="1">
              <a:lnSpc>
                <a:spcPct val="100000"/>
              </a:lnSpc>
              <a:spcBef>
                <a:spcPts val="0"/>
              </a:spcBef>
              <a:spcAft>
                <a:spcPts val="0"/>
              </a:spcAft>
              <a:buClrTx/>
              <a:buSzTx/>
              <a:buFontTx/>
              <a:buNone/>
              <a:tabLst/>
              <a:defRPr/>
            </a:pPr>
            <a:r>
              <a:rPr kumimoji="0" lang="en-GB" sz="700" b="1" u="none" strike="noStrike" kern="0" cap="none" spc="0" normalizeH="0" baseline="0" noProof="0" dirty="0" smtClean="0">
                <a:ln>
                  <a:noFill/>
                </a:ln>
                <a:solidFill>
                  <a:srgbClr val="A32020"/>
                </a:solidFill>
                <a:effectLst/>
                <a:uLnTx/>
                <a:uFillTx/>
              </a:rPr>
              <a:t>Name</a:t>
            </a:r>
          </a:p>
          <a:p>
            <a:pPr marL="0" marR="0" lvl="0" indent="-274320" algn="ctr" defTabSz="914400" eaLnBrk="1" fontAlgn="auto" latinLnBrk="0" hangingPunct="1">
              <a:lnSpc>
                <a:spcPct val="100000"/>
              </a:lnSpc>
              <a:spcBef>
                <a:spcPts val="0"/>
              </a:spcBef>
              <a:spcAft>
                <a:spcPts val="900"/>
              </a:spcAft>
              <a:buClrTx/>
              <a:buSzTx/>
              <a:buFontTx/>
              <a:buNone/>
              <a:tabLst/>
              <a:defRPr/>
            </a:pPr>
            <a:r>
              <a:rPr kumimoji="0" lang="en-GB" sz="700" b="1" u="none" strike="noStrike" kern="0" cap="none" spc="0" normalizeH="0" baseline="0" noProof="0" dirty="0" smtClean="0">
                <a:ln>
                  <a:noFill/>
                </a:ln>
                <a:solidFill>
                  <a:srgbClr val="968C6D"/>
                </a:solidFill>
                <a:effectLst/>
                <a:uLnTx/>
                <a:uFillTx/>
              </a:rPr>
              <a:t>Title</a:t>
            </a:r>
          </a:p>
        </p:txBody>
      </p:sp>
    </p:spTree>
    <p:custDataLst>
      <p:tags r:id="rId1"/>
    </p:custDataLst>
    <p:extLst>
      <p:ext uri="{BB962C8B-B14F-4D97-AF65-F5344CB8AC3E}">
        <p14:creationId xmlns:p14="http://schemas.microsoft.com/office/powerpoint/2010/main" val="1064986953"/>
      </p:ext>
    </p:extLst>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Sections</a:t>
            </a: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58</a:t>
            </a:fld>
            <a:endParaRPr lang="en-GB" dirty="0"/>
          </a:p>
        </p:txBody>
      </p:sp>
      <p:grpSp>
        <p:nvGrpSpPr>
          <p:cNvPr id="127" name="Group 126"/>
          <p:cNvGrpSpPr/>
          <p:nvPr/>
        </p:nvGrpSpPr>
        <p:grpSpPr>
          <a:xfrm>
            <a:off x="3233734" y="2349097"/>
            <a:ext cx="4043191" cy="4121588"/>
            <a:chOff x="3233734" y="2349097"/>
            <a:chExt cx="4043191" cy="4121588"/>
          </a:xfrm>
        </p:grpSpPr>
        <p:grpSp>
          <p:nvGrpSpPr>
            <p:cNvPr id="74" name="Group 52"/>
            <p:cNvGrpSpPr>
              <a:grpSpLocks noChangeAspect="1"/>
            </p:cNvGrpSpPr>
            <p:nvPr/>
          </p:nvGrpSpPr>
          <p:grpSpPr bwMode="auto">
            <a:xfrm>
              <a:off x="3667931" y="2826424"/>
              <a:ext cx="3181330" cy="3199613"/>
              <a:chOff x="4230" y="2242"/>
              <a:chExt cx="1044" cy="1050"/>
            </a:xfrm>
          </p:grpSpPr>
          <p:sp>
            <p:nvSpPr>
              <p:cNvPr id="75" name="Freeform 53"/>
              <p:cNvSpPr>
                <a:spLocks/>
              </p:cNvSpPr>
              <p:nvPr/>
            </p:nvSpPr>
            <p:spPr bwMode="auto">
              <a:xfrm>
                <a:off x="4752" y="2242"/>
                <a:ext cx="370" cy="525"/>
              </a:xfrm>
              <a:custGeom>
                <a:avLst/>
                <a:gdLst/>
                <a:ahLst/>
                <a:cxnLst>
                  <a:cxn ang="0">
                    <a:pos x="988" y="413"/>
                  </a:cxn>
                  <a:cxn ang="0">
                    <a:pos x="0" y="0"/>
                  </a:cxn>
                  <a:cxn ang="0">
                    <a:pos x="0" y="1400"/>
                  </a:cxn>
                  <a:cxn ang="0">
                    <a:pos x="988" y="413"/>
                  </a:cxn>
                </a:cxnLst>
                <a:rect l="0" t="0" r="r" b="b"/>
                <a:pathLst>
                  <a:path w="988" h="1400">
                    <a:moveTo>
                      <a:pt x="988" y="413"/>
                    </a:moveTo>
                    <a:cubicBezTo>
                      <a:pt x="726" y="149"/>
                      <a:pt x="371" y="0"/>
                      <a:pt x="0" y="0"/>
                    </a:cubicBezTo>
                    <a:lnTo>
                      <a:pt x="0" y="1400"/>
                    </a:lnTo>
                    <a:lnTo>
                      <a:pt x="988" y="413"/>
                    </a:lnTo>
                    <a:close/>
                  </a:path>
                </a:pathLst>
              </a:custGeom>
              <a:solidFill>
                <a:schemeClr val="accent4">
                  <a:lumMod val="60000"/>
                  <a:lumOff val="40000"/>
                </a:schemeClr>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6" name="Freeform 54"/>
              <p:cNvSpPr>
                <a:spLocks/>
              </p:cNvSpPr>
              <p:nvPr/>
            </p:nvSpPr>
            <p:spPr bwMode="auto">
              <a:xfrm>
                <a:off x="4752" y="2397"/>
                <a:ext cx="522" cy="370"/>
              </a:xfrm>
              <a:custGeom>
                <a:avLst/>
                <a:gdLst/>
                <a:ahLst/>
                <a:cxnLst>
                  <a:cxn ang="0">
                    <a:pos x="1392" y="987"/>
                  </a:cxn>
                  <a:cxn ang="0">
                    <a:pos x="988" y="0"/>
                  </a:cxn>
                  <a:cxn ang="0">
                    <a:pos x="0" y="987"/>
                  </a:cxn>
                  <a:cxn ang="0">
                    <a:pos x="1392" y="987"/>
                  </a:cxn>
                </a:cxnLst>
                <a:rect l="0" t="0" r="r" b="b"/>
                <a:pathLst>
                  <a:path w="1392" h="987">
                    <a:moveTo>
                      <a:pt x="1392" y="987"/>
                    </a:moveTo>
                    <a:cubicBezTo>
                      <a:pt x="1392" y="618"/>
                      <a:pt x="1247" y="263"/>
                      <a:pt x="988" y="0"/>
                    </a:cubicBezTo>
                    <a:lnTo>
                      <a:pt x="0" y="987"/>
                    </a:lnTo>
                    <a:lnTo>
                      <a:pt x="1392" y="987"/>
                    </a:lnTo>
                    <a:close/>
                  </a:path>
                </a:pathLst>
              </a:custGeom>
              <a:solidFill>
                <a:schemeClr val="accent6"/>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7" name="Freeform 55"/>
              <p:cNvSpPr>
                <a:spLocks/>
              </p:cNvSpPr>
              <p:nvPr/>
            </p:nvSpPr>
            <p:spPr bwMode="auto">
              <a:xfrm>
                <a:off x="4752" y="2767"/>
                <a:ext cx="522" cy="370"/>
              </a:xfrm>
              <a:custGeom>
                <a:avLst/>
                <a:gdLst/>
                <a:ahLst/>
                <a:cxnLst>
                  <a:cxn ang="0">
                    <a:pos x="988" y="988"/>
                  </a:cxn>
                  <a:cxn ang="0">
                    <a:pos x="1392" y="0"/>
                  </a:cxn>
                  <a:cxn ang="0">
                    <a:pos x="0" y="0"/>
                  </a:cxn>
                  <a:cxn ang="0">
                    <a:pos x="988" y="988"/>
                  </a:cxn>
                </a:cxnLst>
                <a:rect l="0" t="0" r="r" b="b"/>
                <a:pathLst>
                  <a:path w="1392" h="988">
                    <a:moveTo>
                      <a:pt x="988" y="988"/>
                    </a:moveTo>
                    <a:cubicBezTo>
                      <a:pt x="1247" y="725"/>
                      <a:pt x="1392" y="370"/>
                      <a:pt x="1392" y="0"/>
                    </a:cubicBezTo>
                    <a:lnTo>
                      <a:pt x="0" y="0"/>
                    </a:lnTo>
                    <a:lnTo>
                      <a:pt x="988" y="988"/>
                    </a:lnTo>
                    <a:close/>
                  </a:path>
                </a:pathLst>
              </a:custGeom>
              <a:solidFill>
                <a:schemeClr val="accent5"/>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8" name="Freeform 56"/>
              <p:cNvSpPr>
                <a:spLocks/>
              </p:cNvSpPr>
              <p:nvPr/>
            </p:nvSpPr>
            <p:spPr bwMode="auto">
              <a:xfrm>
                <a:off x="4752" y="2767"/>
                <a:ext cx="370" cy="525"/>
              </a:xfrm>
              <a:custGeom>
                <a:avLst/>
                <a:gdLst/>
                <a:ahLst/>
                <a:cxnLst>
                  <a:cxn ang="0">
                    <a:pos x="0" y="1400"/>
                  </a:cxn>
                  <a:cxn ang="0">
                    <a:pos x="988" y="988"/>
                  </a:cxn>
                  <a:cxn ang="0">
                    <a:pos x="0" y="0"/>
                  </a:cxn>
                  <a:cxn ang="0">
                    <a:pos x="0" y="1400"/>
                  </a:cxn>
                </a:cxnLst>
                <a:rect l="0" t="0" r="r" b="b"/>
                <a:pathLst>
                  <a:path w="988" h="1400">
                    <a:moveTo>
                      <a:pt x="0" y="1400"/>
                    </a:moveTo>
                    <a:cubicBezTo>
                      <a:pt x="371" y="1400"/>
                      <a:pt x="726" y="1252"/>
                      <a:pt x="988" y="988"/>
                    </a:cubicBezTo>
                    <a:lnTo>
                      <a:pt x="0" y="0"/>
                    </a:lnTo>
                    <a:lnTo>
                      <a:pt x="0" y="1400"/>
                    </a:lnTo>
                    <a:close/>
                  </a:path>
                </a:pathLst>
              </a:custGeom>
              <a:solidFill>
                <a:schemeClr val="accent3"/>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9" name="Freeform 57"/>
              <p:cNvSpPr>
                <a:spLocks/>
              </p:cNvSpPr>
              <p:nvPr/>
            </p:nvSpPr>
            <p:spPr bwMode="auto">
              <a:xfrm>
                <a:off x="4382" y="2767"/>
                <a:ext cx="370" cy="525"/>
              </a:xfrm>
              <a:custGeom>
                <a:avLst/>
                <a:gdLst/>
                <a:ahLst/>
                <a:cxnLst>
                  <a:cxn ang="0">
                    <a:pos x="0" y="988"/>
                  </a:cxn>
                  <a:cxn ang="0">
                    <a:pos x="987" y="1400"/>
                  </a:cxn>
                  <a:cxn ang="0">
                    <a:pos x="987" y="0"/>
                  </a:cxn>
                  <a:cxn ang="0">
                    <a:pos x="0" y="988"/>
                  </a:cxn>
                </a:cxnLst>
                <a:rect l="0" t="0" r="r" b="b"/>
                <a:pathLst>
                  <a:path w="987" h="1400">
                    <a:moveTo>
                      <a:pt x="0" y="988"/>
                    </a:moveTo>
                    <a:cubicBezTo>
                      <a:pt x="262" y="1252"/>
                      <a:pt x="617" y="1400"/>
                      <a:pt x="987" y="1400"/>
                    </a:cubicBezTo>
                    <a:lnTo>
                      <a:pt x="987" y="0"/>
                    </a:lnTo>
                    <a:lnTo>
                      <a:pt x="0" y="988"/>
                    </a:lnTo>
                    <a:close/>
                  </a:path>
                </a:pathLst>
              </a:custGeom>
              <a:solidFill>
                <a:schemeClr val="accent1"/>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0" name="Freeform 58"/>
              <p:cNvSpPr>
                <a:spLocks/>
              </p:cNvSpPr>
              <p:nvPr/>
            </p:nvSpPr>
            <p:spPr bwMode="auto">
              <a:xfrm>
                <a:off x="4230" y="2767"/>
                <a:ext cx="522" cy="370"/>
              </a:xfrm>
              <a:custGeom>
                <a:avLst/>
                <a:gdLst/>
                <a:ahLst/>
                <a:cxnLst>
                  <a:cxn ang="0">
                    <a:pos x="0" y="0"/>
                  </a:cxn>
                  <a:cxn ang="0">
                    <a:pos x="405" y="988"/>
                  </a:cxn>
                  <a:cxn ang="0">
                    <a:pos x="1392" y="0"/>
                  </a:cxn>
                  <a:cxn ang="0">
                    <a:pos x="0" y="0"/>
                  </a:cxn>
                </a:cxnLst>
                <a:rect l="0" t="0" r="r" b="b"/>
                <a:pathLst>
                  <a:path w="1392" h="988">
                    <a:moveTo>
                      <a:pt x="0" y="0"/>
                    </a:moveTo>
                    <a:cubicBezTo>
                      <a:pt x="0" y="370"/>
                      <a:pt x="146" y="725"/>
                      <a:pt x="405" y="988"/>
                    </a:cubicBezTo>
                    <a:lnTo>
                      <a:pt x="1392" y="0"/>
                    </a:lnTo>
                    <a:lnTo>
                      <a:pt x="0" y="0"/>
                    </a:lnTo>
                    <a:close/>
                  </a:path>
                </a:pathLst>
              </a:custGeom>
              <a:solidFill>
                <a:srgbClr val="EB8C00"/>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1" name="Freeform 59"/>
              <p:cNvSpPr>
                <a:spLocks/>
              </p:cNvSpPr>
              <p:nvPr/>
            </p:nvSpPr>
            <p:spPr bwMode="auto">
              <a:xfrm>
                <a:off x="4230" y="2397"/>
                <a:ext cx="522" cy="370"/>
              </a:xfrm>
              <a:custGeom>
                <a:avLst/>
                <a:gdLst/>
                <a:ahLst/>
                <a:cxnLst>
                  <a:cxn ang="0">
                    <a:pos x="405" y="0"/>
                  </a:cxn>
                  <a:cxn ang="0">
                    <a:pos x="0" y="987"/>
                  </a:cxn>
                  <a:cxn ang="0">
                    <a:pos x="1392" y="987"/>
                  </a:cxn>
                  <a:cxn ang="0">
                    <a:pos x="405" y="0"/>
                  </a:cxn>
                </a:cxnLst>
                <a:rect l="0" t="0" r="r" b="b"/>
                <a:pathLst>
                  <a:path w="1392" h="987">
                    <a:moveTo>
                      <a:pt x="405" y="0"/>
                    </a:moveTo>
                    <a:cubicBezTo>
                      <a:pt x="146" y="263"/>
                      <a:pt x="0" y="618"/>
                      <a:pt x="0" y="987"/>
                    </a:cubicBezTo>
                    <a:lnTo>
                      <a:pt x="1392" y="987"/>
                    </a:lnTo>
                    <a:lnTo>
                      <a:pt x="405" y="0"/>
                    </a:lnTo>
                    <a:close/>
                  </a:path>
                </a:pathLst>
              </a:custGeom>
              <a:solidFill>
                <a:srgbClr val="968C6D"/>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2" name="Freeform 60"/>
              <p:cNvSpPr>
                <a:spLocks/>
              </p:cNvSpPr>
              <p:nvPr/>
            </p:nvSpPr>
            <p:spPr bwMode="auto">
              <a:xfrm>
                <a:off x="4382" y="2242"/>
                <a:ext cx="370" cy="525"/>
              </a:xfrm>
              <a:custGeom>
                <a:avLst/>
                <a:gdLst/>
                <a:ahLst/>
                <a:cxnLst>
                  <a:cxn ang="0">
                    <a:pos x="987" y="0"/>
                  </a:cxn>
                  <a:cxn ang="0">
                    <a:pos x="0" y="413"/>
                  </a:cxn>
                  <a:cxn ang="0">
                    <a:pos x="987" y="1400"/>
                  </a:cxn>
                  <a:cxn ang="0">
                    <a:pos x="987" y="0"/>
                  </a:cxn>
                </a:cxnLst>
                <a:rect l="0" t="0" r="r" b="b"/>
                <a:pathLst>
                  <a:path w="987" h="1400">
                    <a:moveTo>
                      <a:pt x="987" y="0"/>
                    </a:moveTo>
                    <a:cubicBezTo>
                      <a:pt x="617" y="0"/>
                      <a:pt x="262" y="149"/>
                      <a:pt x="0" y="413"/>
                    </a:cubicBezTo>
                    <a:lnTo>
                      <a:pt x="987" y="1400"/>
                    </a:lnTo>
                    <a:lnTo>
                      <a:pt x="987" y="0"/>
                    </a:lnTo>
                    <a:close/>
                  </a:path>
                </a:pathLst>
              </a:custGeom>
              <a:solidFill>
                <a:schemeClr val="accent4"/>
              </a:solidFill>
              <a:ln w="2857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00" name="Oval 99"/>
            <p:cNvSpPr/>
            <p:nvPr/>
          </p:nvSpPr>
          <p:spPr bwMode="ltGray">
            <a:xfrm>
              <a:off x="3233734" y="4495238"/>
              <a:ext cx="1080000" cy="1080000"/>
            </a:xfrm>
            <a:prstGeom prst="ellipse">
              <a:avLst/>
            </a:prstGeom>
            <a:solidFill>
              <a:srgbClr val="EB8C00"/>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1" name="Oval 100"/>
            <p:cNvSpPr/>
            <p:nvPr/>
          </p:nvSpPr>
          <p:spPr bwMode="ltGray">
            <a:xfrm>
              <a:off x="3233734" y="3278190"/>
              <a:ext cx="1080000" cy="1080000"/>
            </a:xfrm>
            <a:prstGeom prst="ellipse">
              <a:avLst/>
            </a:prstGeom>
            <a:solidFill>
              <a:srgbClr val="968C6D"/>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accent2"/>
                </a:solidFill>
                <a:latin typeface="Georgia" pitchFamily="18" charset="0"/>
              </a:endParaRPr>
            </a:p>
          </p:txBody>
        </p:sp>
        <p:sp>
          <p:nvSpPr>
            <p:cNvPr id="102" name="Oval 101"/>
            <p:cNvSpPr/>
            <p:nvPr/>
          </p:nvSpPr>
          <p:spPr bwMode="ltGray">
            <a:xfrm>
              <a:off x="6196925" y="4495238"/>
              <a:ext cx="1080000" cy="1080000"/>
            </a:xfrm>
            <a:prstGeom prst="ellipse">
              <a:avLst/>
            </a:prstGeom>
            <a:solidFill>
              <a:schemeClr val="accent5"/>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3" name="Oval 102"/>
            <p:cNvSpPr/>
            <p:nvPr/>
          </p:nvSpPr>
          <p:spPr bwMode="ltGray">
            <a:xfrm>
              <a:off x="6196925" y="3278190"/>
              <a:ext cx="1080000" cy="1080000"/>
            </a:xfrm>
            <a:prstGeom prst="ellipse">
              <a:avLst/>
            </a:prstGeom>
            <a:solidFill>
              <a:schemeClr val="accent6"/>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4" name="Oval 103"/>
            <p:cNvSpPr/>
            <p:nvPr/>
          </p:nvSpPr>
          <p:spPr bwMode="ltGray">
            <a:xfrm>
              <a:off x="5336230" y="2349097"/>
              <a:ext cx="1080000" cy="1080000"/>
            </a:xfrm>
            <a:prstGeom prst="ellipse">
              <a:avLst/>
            </a:prstGeom>
            <a:solidFill>
              <a:schemeClr val="accent4">
                <a:lumMod val="60000"/>
                <a:lumOff val="40000"/>
              </a:schemeClr>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5" name="Oval 104"/>
            <p:cNvSpPr/>
            <p:nvPr/>
          </p:nvSpPr>
          <p:spPr bwMode="ltGray">
            <a:xfrm>
              <a:off x="4094311" y="2349097"/>
              <a:ext cx="1080000" cy="1080000"/>
            </a:xfrm>
            <a:prstGeom prst="ellipse">
              <a:avLst/>
            </a:prstGeom>
            <a:solidFill>
              <a:schemeClr val="accent4"/>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6" name="Oval 105"/>
            <p:cNvSpPr/>
            <p:nvPr/>
          </p:nvSpPr>
          <p:spPr bwMode="ltGray">
            <a:xfrm>
              <a:off x="5336230" y="5390685"/>
              <a:ext cx="1080000" cy="1080000"/>
            </a:xfrm>
            <a:prstGeom prst="ellipse">
              <a:avLst/>
            </a:prstGeom>
            <a:solidFill>
              <a:schemeClr val="accent3"/>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7" name="Oval 106"/>
            <p:cNvSpPr/>
            <p:nvPr/>
          </p:nvSpPr>
          <p:spPr bwMode="ltGray">
            <a:xfrm>
              <a:off x="4094311" y="5390685"/>
              <a:ext cx="1080000" cy="1080000"/>
            </a:xfrm>
            <a:prstGeom prst="ellipse">
              <a:avLst/>
            </a:prstGeom>
            <a:solidFill>
              <a:schemeClr val="accent1"/>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1" name="Oval 110"/>
            <p:cNvSpPr/>
            <p:nvPr/>
          </p:nvSpPr>
          <p:spPr bwMode="ltGray">
            <a:xfrm>
              <a:off x="3323734" y="3368190"/>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rgbClr val="968C6D"/>
                  </a:solidFill>
                  <a:latin typeface="Georgia" pitchFamily="18" charset="0"/>
                </a:rPr>
                <a:t>Heading</a:t>
              </a:r>
            </a:p>
          </p:txBody>
        </p:sp>
        <p:sp>
          <p:nvSpPr>
            <p:cNvPr id="112" name="Oval 111"/>
            <p:cNvSpPr/>
            <p:nvPr/>
          </p:nvSpPr>
          <p:spPr bwMode="ltGray">
            <a:xfrm>
              <a:off x="6282039" y="3368190"/>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chemeClr val="accent6"/>
                  </a:solidFill>
                  <a:latin typeface="Georgia" pitchFamily="18" charset="0"/>
                </a:rPr>
                <a:t>Heading</a:t>
              </a:r>
            </a:p>
          </p:txBody>
        </p:sp>
        <p:sp>
          <p:nvSpPr>
            <p:cNvPr id="113" name="Oval 112"/>
            <p:cNvSpPr/>
            <p:nvPr/>
          </p:nvSpPr>
          <p:spPr bwMode="ltGray">
            <a:xfrm>
              <a:off x="3323734" y="4582945"/>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rgbClr val="EB8C00"/>
                  </a:solidFill>
                  <a:latin typeface="Georgia" pitchFamily="18" charset="0"/>
                </a:rPr>
                <a:t>Heading</a:t>
              </a:r>
            </a:p>
          </p:txBody>
        </p:sp>
        <p:sp>
          <p:nvSpPr>
            <p:cNvPr id="114" name="Oval 113"/>
            <p:cNvSpPr/>
            <p:nvPr/>
          </p:nvSpPr>
          <p:spPr bwMode="ltGray">
            <a:xfrm>
              <a:off x="6282039" y="4582945"/>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chemeClr val="accent5"/>
                  </a:solidFill>
                  <a:latin typeface="Georgia" pitchFamily="18" charset="0"/>
                </a:rPr>
                <a:t>Heading</a:t>
              </a:r>
            </a:p>
          </p:txBody>
        </p:sp>
        <p:sp>
          <p:nvSpPr>
            <p:cNvPr id="115" name="Oval 114"/>
            <p:cNvSpPr/>
            <p:nvPr/>
          </p:nvSpPr>
          <p:spPr bwMode="ltGray">
            <a:xfrm>
              <a:off x="4189230" y="5482945"/>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chemeClr val="tx2"/>
                  </a:solidFill>
                  <a:latin typeface="Georgia" pitchFamily="18" charset="0"/>
                </a:rPr>
                <a:t>Heading</a:t>
              </a:r>
            </a:p>
          </p:txBody>
        </p:sp>
        <p:sp>
          <p:nvSpPr>
            <p:cNvPr id="116" name="Oval 115"/>
            <p:cNvSpPr/>
            <p:nvPr/>
          </p:nvSpPr>
          <p:spPr bwMode="ltGray">
            <a:xfrm>
              <a:off x="5429644" y="5482945"/>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chemeClr val="accent3"/>
                  </a:solidFill>
                  <a:latin typeface="Georgia" pitchFamily="18" charset="0"/>
                </a:rPr>
                <a:t>Heading</a:t>
              </a:r>
            </a:p>
          </p:txBody>
        </p:sp>
        <p:sp>
          <p:nvSpPr>
            <p:cNvPr id="117" name="Oval 116"/>
            <p:cNvSpPr/>
            <p:nvPr/>
          </p:nvSpPr>
          <p:spPr bwMode="ltGray">
            <a:xfrm>
              <a:off x="4189230" y="2442312"/>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chemeClr val="accent4"/>
                  </a:solidFill>
                  <a:latin typeface="Georgia" pitchFamily="18" charset="0"/>
                </a:rPr>
                <a:t>Heading</a:t>
              </a:r>
            </a:p>
          </p:txBody>
        </p:sp>
        <p:sp>
          <p:nvSpPr>
            <p:cNvPr id="118" name="Oval 117"/>
            <p:cNvSpPr/>
            <p:nvPr/>
          </p:nvSpPr>
          <p:spPr bwMode="ltGray">
            <a:xfrm>
              <a:off x="5429644" y="2442312"/>
              <a:ext cx="900000" cy="900000"/>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i="1" dirty="0" smtClean="0">
                  <a:solidFill>
                    <a:schemeClr val="accent4">
                      <a:lumMod val="60000"/>
                      <a:lumOff val="40000"/>
                    </a:schemeClr>
                  </a:solidFill>
                  <a:latin typeface="Georgia" pitchFamily="18" charset="0"/>
                </a:rPr>
                <a:t>Heading</a:t>
              </a:r>
            </a:p>
          </p:txBody>
        </p:sp>
        <p:sp>
          <p:nvSpPr>
            <p:cNvPr id="119" name="Oval 118"/>
            <p:cNvSpPr/>
            <p:nvPr/>
          </p:nvSpPr>
          <p:spPr bwMode="ltGray">
            <a:xfrm>
              <a:off x="4410596" y="3564607"/>
              <a:ext cx="1714321" cy="1714321"/>
            </a:xfrm>
            <a:prstGeom prst="ellipse">
              <a:avLst/>
            </a:prstGeom>
            <a:solidFill>
              <a:schemeClr val="bg2"/>
            </a:solidFill>
            <a:ln w="28575">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GB" sz="1600" b="1" i="1" dirty="0" smtClean="0">
                <a:solidFill>
                  <a:srgbClr val="968C6D"/>
                </a:solidFill>
                <a:latin typeface="Georgia" pitchFamily="18" charset="0"/>
              </a:endParaRPr>
            </a:p>
          </p:txBody>
        </p:sp>
        <p:sp>
          <p:nvSpPr>
            <p:cNvPr id="120" name="Oval 119"/>
            <p:cNvSpPr/>
            <p:nvPr/>
          </p:nvSpPr>
          <p:spPr bwMode="ltGray">
            <a:xfrm>
              <a:off x="4486796" y="3640807"/>
              <a:ext cx="1561921" cy="1561921"/>
            </a:xfrm>
            <a:prstGeom prst="ellipse">
              <a:avLst/>
            </a:prstGeom>
            <a:solidFill>
              <a:schemeClr val="bg2"/>
            </a:solidFill>
            <a:ln w="28575">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600" b="1" i="1" dirty="0" smtClean="0">
                  <a:solidFill>
                    <a:srgbClr val="968C6D"/>
                  </a:solidFill>
                  <a:latin typeface="Georgia" pitchFamily="18" charset="0"/>
                </a:rPr>
                <a:t>Main Heading</a:t>
              </a:r>
            </a:p>
          </p:txBody>
        </p:sp>
      </p:grpSp>
      <p:grpSp>
        <p:nvGrpSpPr>
          <p:cNvPr id="142" name="Group 141"/>
          <p:cNvGrpSpPr/>
          <p:nvPr/>
        </p:nvGrpSpPr>
        <p:grpSpPr>
          <a:xfrm>
            <a:off x="6239212" y="2196455"/>
            <a:ext cx="2919912" cy="728587"/>
            <a:chOff x="6239212" y="2196455"/>
            <a:chExt cx="2919912" cy="728587"/>
          </a:xfrm>
        </p:grpSpPr>
        <p:sp>
          <p:nvSpPr>
            <p:cNvPr id="83" name="Freeform 82"/>
            <p:cNvSpPr/>
            <p:nvPr/>
          </p:nvSpPr>
          <p:spPr>
            <a:xfrm>
              <a:off x="6239212" y="2196455"/>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4">
                  <a:lumMod val="60000"/>
                  <a:lumOff val="40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87" name="Rectangle 10"/>
            <p:cNvSpPr>
              <a:spLocks noChangeArrowheads="1"/>
            </p:cNvSpPr>
            <p:nvPr/>
          </p:nvSpPr>
          <p:spPr bwMode="auto">
            <a:xfrm>
              <a:off x="6570836" y="2283841"/>
              <a:ext cx="2588288"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4">
                      <a:lumMod val="60000"/>
                      <a:lumOff val="40000"/>
                    </a:schemeClr>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47" name="Group 146"/>
          <p:cNvGrpSpPr/>
          <p:nvPr/>
        </p:nvGrpSpPr>
        <p:grpSpPr>
          <a:xfrm>
            <a:off x="7036065" y="3118796"/>
            <a:ext cx="2919912" cy="728587"/>
            <a:chOff x="7036065" y="3118796"/>
            <a:chExt cx="2919912" cy="728587"/>
          </a:xfrm>
        </p:grpSpPr>
        <p:sp>
          <p:nvSpPr>
            <p:cNvPr id="121" name="Freeform 120"/>
            <p:cNvSpPr/>
            <p:nvPr/>
          </p:nvSpPr>
          <p:spPr>
            <a:xfrm>
              <a:off x="7036065" y="3118796"/>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22" name="Rectangle 10"/>
            <p:cNvSpPr>
              <a:spLocks noChangeArrowheads="1"/>
            </p:cNvSpPr>
            <p:nvPr/>
          </p:nvSpPr>
          <p:spPr bwMode="auto">
            <a:xfrm>
              <a:off x="7362923" y="3206182"/>
              <a:ext cx="2593053"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6"/>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29" name="Group 128"/>
          <p:cNvGrpSpPr/>
          <p:nvPr/>
        </p:nvGrpSpPr>
        <p:grpSpPr>
          <a:xfrm>
            <a:off x="568294" y="3118796"/>
            <a:ext cx="2919912" cy="728587"/>
            <a:chOff x="568294" y="3118796"/>
            <a:chExt cx="2919912" cy="728587"/>
          </a:xfrm>
        </p:grpSpPr>
        <p:sp>
          <p:nvSpPr>
            <p:cNvPr id="123" name="Freeform 122"/>
            <p:cNvSpPr/>
            <p:nvPr/>
          </p:nvSpPr>
          <p:spPr>
            <a:xfrm flipH="1">
              <a:off x="568294" y="3118796"/>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rgbClr val="968C6D"/>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24" name="Rectangle 10"/>
            <p:cNvSpPr>
              <a:spLocks noChangeArrowheads="1"/>
            </p:cNvSpPr>
            <p:nvPr/>
          </p:nvSpPr>
          <p:spPr bwMode="auto">
            <a:xfrm>
              <a:off x="581129" y="3206182"/>
              <a:ext cx="2554719"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rgbClr val="968C6D"/>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51" name="Group 150"/>
          <p:cNvGrpSpPr/>
          <p:nvPr/>
        </p:nvGrpSpPr>
        <p:grpSpPr>
          <a:xfrm>
            <a:off x="1418676" y="2196455"/>
            <a:ext cx="2919912" cy="728587"/>
            <a:chOff x="568294" y="3118796"/>
            <a:chExt cx="2919912" cy="728587"/>
          </a:xfrm>
        </p:grpSpPr>
        <p:sp>
          <p:nvSpPr>
            <p:cNvPr id="154" name="Freeform 153"/>
            <p:cNvSpPr/>
            <p:nvPr/>
          </p:nvSpPr>
          <p:spPr>
            <a:xfrm flipH="1">
              <a:off x="568294" y="3118796"/>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57" name="Rectangle 10"/>
            <p:cNvSpPr>
              <a:spLocks noChangeArrowheads="1"/>
            </p:cNvSpPr>
            <p:nvPr/>
          </p:nvSpPr>
          <p:spPr bwMode="auto">
            <a:xfrm>
              <a:off x="581129" y="3206182"/>
              <a:ext cx="2554719"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4"/>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77" name="Group 176"/>
          <p:cNvGrpSpPr/>
          <p:nvPr/>
        </p:nvGrpSpPr>
        <p:grpSpPr>
          <a:xfrm>
            <a:off x="568294" y="5013393"/>
            <a:ext cx="2919912" cy="740079"/>
            <a:chOff x="626588" y="5056776"/>
            <a:chExt cx="2919912" cy="740079"/>
          </a:xfrm>
        </p:grpSpPr>
        <p:sp>
          <p:nvSpPr>
            <p:cNvPr id="164" name="Freeform 163"/>
            <p:cNvSpPr/>
            <p:nvPr/>
          </p:nvSpPr>
          <p:spPr>
            <a:xfrm flipH="1" flipV="1">
              <a:off x="626588" y="5584603"/>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rgbClr val="EB8C00"/>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76" name="Rectangle 10"/>
            <p:cNvSpPr>
              <a:spLocks noChangeArrowheads="1"/>
            </p:cNvSpPr>
            <p:nvPr/>
          </p:nvSpPr>
          <p:spPr bwMode="auto">
            <a:xfrm>
              <a:off x="639423" y="5056776"/>
              <a:ext cx="2554719"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rgbClr val="EB8C00"/>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78" name="Group 177"/>
          <p:cNvGrpSpPr/>
          <p:nvPr/>
        </p:nvGrpSpPr>
        <p:grpSpPr>
          <a:xfrm>
            <a:off x="1418676" y="5920872"/>
            <a:ext cx="2919912" cy="740079"/>
            <a:chOff x="626588" y="5056776"/>
            <a:chExt cx="2919912" cy="740079"/>
          </a:xfrm>
        </p:grpSpPr>
        <p:sp>
          <p:nvSpPr>
            <p:cNvPr id="187" name="Freeform 186"/>
            <p:cNvSpPr/>
            <p:nvPr/>
          </p:nvSpPr>
          <p:spPr>
            <a:xfrm flipH="1" flipV="1">
              <a:off x="626588" y="5584603"/>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tx2"/>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88" name="Rectangle 10"/>
            <p:cNvSpPr>
              <a:spLocks noChangeArrowheads="1"/>
            </p:cNvSpPr>
            <p:nvPr/>
          </p:nvSpPr>
          <p:spPr bwMode="auto">
            <a:xfrm>
              <a:off x="639423" y="5056776"/>
              <a:ext cx="2554719"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tx2"/>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95" name="Group 194"/>
          <p:cNvGrpSpPr/>
          <p:nvPr/>
        </p:nvGrpSpPr>
        <p:grpSpPr>
          <a:xfrm>
            <a:off x="7036065" y="5013393"/>
            <a:ext cx="2919912" cy="740079"/>
            <a:chOff x="7182039" y="5013393"/>
            <a:chExt cx="2919912" cy="740079"/>
          </a:xfrm>
        </p:grpSpPr>
        <p:sp>
          <p:nvSpPr>
            <p:cNvPr id="190" name="Freeform 189"/>
            <p:cNvSpPr/>
            <p:nvPr/>
          </p:nvSpPr>
          <p:spPr>
            <a:xfrm flipV="1">
              <a:off x="7182039" y="5541220"/>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91" name="Rectangle 10"/>
            <p:cNvSpPr>
              <a:spLocks noChangeArrowheads="1"/>
            </p:cNvSpPr>
            <p:nvPr/>
          </p:nvSpPr>
          <p:spPr bwMode="auto">
            <a:xfrm>
              <a:off x="7547232" y="5013393"/>
              <a:ext cx="2554719"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5"/>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grpSp>
        <p:nvGrpSpPr>
          <p:cNvPr id="196" name="Group 195"/>
          <p:cNvGrpSpPr/>
          <p:nvPr/>
        </p:nvGrpSpPr>
        <p:grpSpPr>
          <a:xfrm>
            <a:off x="6239212" y="5920872"/>
            <a:ext cx="2919912" cy="740079"/>
            <a:chOff x="6239212" y="5920872"/>
            <a:chExt cx="2919912" cy="740079"/>
          </a:xfrm>
        </p:grpSpPr>
        <p:sp>
          <p:nvSpPr>
            <p:cNvPr id="193" name="Freeform 192"/>
            <p:cNvSpPr/>
            <p:nvPr/>
          </p:nvSpPr>
          <p:spPr>
            <a:xfrm flipV="1">
              <a:off x="6239212" y="6448699"/>
              <a:ext cx="2919912" cy="212252"/>
            </a:xfrm>
            <a:custGeom>
              <a:avLst/>
              <a:gdLst>
                <a:gd name="connsiteX0" fmla="*/ 0 w 733245"/>
                <a:gd name="connsiteY0" fmla="*/ 198407 h 198407"/>
                <a:gd name="connsiteX1" fmla="*/ 198407 w 733245"/>
                <a:gd name="connsiteY1" fmla="*/ 0 h 198407"/>
                <a:gd name="connsiteX2" fmla="*/ 733245 w 733245"/>
                <a:gd name="connsiteY2" fmla="*/ 0 h 198407"/>
                <a:gd name="connsiteX0" fmla="*/ 0 w 733245"/>
                <a:gd name="connsiteY0" fmla="*/ 198407 h 198407"/>
                <a:gd name="connsiteX1" fmla="*/ 37531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37531" y="0"/>
                  </a:lnTo>
                  <a:lnTo>
                    <a:pt x="733245" y="0"/>
                  </a:lnTo>
                </a:path>
              </a:pathLst>
            </a:custGeom>
            <a:ln w="19050">
              <a:solidFill>
                <a:schemeClr val="accent3"/>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latin typeface="Georgia" pitchFamily="18" charset="0"/>
              </a:endParaRPr>
            </a:p>
          </p:txBody>
        </p:sp>
        <p:sp>
          <p:nvSpPr>
            <p:cNvPr id="194" name="Rectangle 10"/>
            <p:cNvSpPr>
              <a:spLocks noChangeArrowheads="1"/>
            </p:cNvSpPr>
            <p:nvPr/>
          </p:nvSpPr>
          <p:spPr bwMode="auto">
            <a:xfrm>
              <a:off x="6604405" y="5920872"/>
              <a:ext cx="2554719" cy="64120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800" b="1" i="1" kern="0" dirty="0" smtClean="0">
                  <a:solidFill>
                    <a:schemeClr val="accent3"/>
                  </a:solidFill>
                  <a:latin typeface="Georgia" pitchFamily="18" charset="0"/>
                  <a:cs typeface="Arial" charset="0"/>
                </a:rPr>
                <a:t>Heading</a:t>
              </a:r>
            </a:p>
            <a:p>
              <a:pPr defTabSz="798513" eaLnBrk="0" hangingPunct="0">
                <a:spcAft>
                  <a:spcPts val="200"/>
                </a:spcAft>
                <a:defRPr/>
              </a:pPr>
              <a:r>
                <a:rPr lang="en-GB" sz="800" kern="0" dirty="0" err="1" smtClean="0">
                  <a:latin typeface="Georgia" pitchFamily="18" charset="0"/>
                  <a:cs typeface="Arial" charset="0"/>
                </a:rPr>
                <a:t>Mauris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r>
                <a:rPr lang="en-GB" sz="800" kern="0" dirty="0" err="1" smtClean="0">
                  <a:latin typeface="Georgia" pitchFamily="18" charset="0"/>
                  <a:cs typeface="Arial" charset="0"/>
                </a:rPr>
                <a:t>Morbi</a:t>
              </a:r>
              <a:r>
                <a:rPr lang="en-GB" sz="800" kern="0" dirty="0" smtClean="0">
                  <a:latin typeface="Georgia" pitchFamily="18" charset="0"/>
                  <a:cs typeface="Arial" charset="0"/>
                </a:rPr>
                <a:t> </a:t>
              </a:r>
              <a:r>
                <a:rPr lang="en-GB" sz="800" kern="0" dirty="0" err="1" smtClean="0">
                  <a:latin typeface="Georgia" pitchFamily="18" charset="0"/>
                  <a:cs typeface="Arial" charset="0"/>
                </a:rPr>
                <a:t>tincidunt</a:t>
              </a:r>
              <a:r>
                <a:rPr lang="en-GB" sz="800" kern="0" dirty="0" smtClean="0">
                  <a:latin typeface="Georgia" pitchFamily="18" charset="0"/>
                  <a:cs typeface="Arial" charset="0"/>
                </a:rPr>
                <a:t> mi </a:t>
              </a:r>
              <a:r>
                <a:rPr lang="en-GB" sz="800" kern="0" dirty="0" err="1" smtClean="0">
                  <a:latin typeface="Georgia" pitchFamily="18" charset="0"/>
                  <a:cs typeface="Arial" charset="0"/>
                </a:rPr>
                <a:t>ut</a:t>
              </a:r>
              <a:r>
                <a:rPr lang="en-GB" sz="800" kern="0" dirty="0" smtClean="0">
                  <a:latin typeface="Georgia" pitchFamily="18" charset="0"/>
                  <a:cs typeface="Arial" charset="0"/>
                </a:rPr>
                <a:t> </a:t>
              </a:r>
              <a:r>
                <a:rPr lang="en-GB" sz="800" kern="0" dirty="0" err="1" smtClean="0">
                  <a:latin typeface="Georgia" pitchFamily="18" charset="0"/>
                  <a:cs typeface="Arial" charset="0"/>
                </a:rPr>
                <a:t>diam</a:t>
              </a:r>
              <a:r>
                <a:rPr lang="en-GB" sz="800" kern="0" dirty="0" smtClean="0">
                  <a:latin typeface="Georgia" pitchFamily="18" charset="0"/>
                  <a:cs typeface="Arial" charset="0"/>
                </a:rPr>
                <a:t> </a:t>
              </a:r>
              <a:r>
                <a:rPr lang="fr-FR" sz="800" kern="0" dirty="0" err="1" smtClean="0">
                  <a:latin typeface="Georgia" pitchFamily="18" charset="0"/>
                  <a:cs typeface="Arial" charset="0"/>
                </a:rPr>
                <a:t>ultricies</a:t>
              </a:r>
              <a:r>
                <a:rPr lang="fr-FR" sz="800" kern="0" dirty="0" smtClean="0">
                  <a:latin typeface="Georgia" pitchFamily="18" charset="0"/>
                  <a:cs typeface="Arial" charset="0"/>
                </a:rPr>
                <a:t> non, </a:t>
              </a:r>
              <a:r>
                <a:rPr lang="fr-FR" sz="800" kern="0" dirty="0" err="1" smtClean="0">
                  <a:latin typeface="Georgia" pitchFamily="18" charset="0"/>
                  <a:cs typeface="Arial" charset="0"/>
                </a:rPr>
                <a:t>hendrerit</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a:t>
              </a:r>
              <a:r>
                <a:rPr lang="fr-FR" sz="800" kern="0" dirty="0" err="1" smtClean="0">
                  <a:latin typeface="Georgia" pitchFamily="18" charset="0"/>
                  <a:cs typeface="Arial" charset="0"/>
                </a:rPr>
                <a:t>pellentesque</a:t>
              </a:r>
              <a:r>
                <a:rPr lang="fr-FR" sz="800" kern="0" dirty="0" smtClean="0">
                  <a:latin typeface="Georgia" pitchFamily="18" charset="0"/>
                  <a:cs typeface="Arial" charset="0"/>
                </a:rPr>
                <a:t> a, </a:t>
              </a:r>
              <a:r>
                <a:rPr lang="fr-FR" sz="800" kern="0" dirty="0" err="1" smtClean="0">
                  <a:latin typeface="Georgia" pitchFamily="18" charset="0"/>
                  <a:cs typeface="Arial" charset="0"/>
                </a:rPr>
                <a:t>eros</a:t>
              </a:r>
              <a:r>
                <a:rPr lang="fr-FR" sz="800" kern="0" dirty="0" smtClean="0">
                  <a:latin typeface="Georgia" pitchFamily="18" charset="0"/>
                  <a:cs typeface="Arial" charset="0"/>
                </a:rPr>
                <a:t>. </a:t>
              </a:r>
              <a:r>
                <a:rPr lang="fr-FR" sz="800" kern="0" dirty="0" err="1" smtClean="0">
                  <a:latin typeface="Georgia" pitchFamily="18" charset="0"/>
                  <a:cs typeface="Arial" charset="0"/>
                </a:rPr>
                <a:t>Aenean</a:t>
              </a:r>
              <a:r>
                <a:rPr lang="fr-FR" sz="800" kern="0" dirty="0" smtClean="0">
                  <a:latin typeface="Georgia" pitchFamily="18" charset="0"/>
                  <a:cs typeface="Arial" charset="0"/>
                </a:rPr>
                <a:t> non </a:t>
              </a:r>
              <a:r>
                <a:rPr lang="fr-FR" sz="800" kern="0" dirty="0" err="1" smtClean="0">
                  <a:latin typeface="Georgia" pitchFamily="18" charset="0"/>
                  <a:cs typeface="Arial" charset="0"/>
                </a:rPr>
                <a:t>mauris</a:t>
              </a:r>
              <a:r>
                <a:rPr lang="fr-FR" sz="800" kern="0" dirty="0" smtClean="0">
                  <a:latin typeface="Georgia" pitchFamily="18" charset="0"/>
                  <a:cs typeface="Arial" charset="0"/>
                </a:rPr>
                <a:t> </a:t>
              </a:r>
              <a:r>
                <a:rPr lang="fr-FR" sz="800" kern="0" dirty="0" err="1" smtClean="0">
                  <a:latin typeface="Georgia" pitchFamily="18" charset="0"/>
                  <a:cs typeface="Arial" charset="0"/>
                </a:rPr>
                <a:t>quis</a:t>
              </a:r>
              <a:r>
                <a:rPr lang="fr-FR" sz="800" kern="0" dirty="0" smtClean="0">
                  <a:latin typeface="Georgia" pitchFamily="18" charset="0"/>
                  <a:cs typeface="Arial" charset="0"/>
                </a:rPr>
                <a:t> massa </a:t>
              </a:r>
              <a:r>
                <a:rPr lang="fr-FR" sz="800" kern="0" dirty="0" err="1" smtClean="0">
                  <a:latin typeface="Georgia" pitchFamily="18" charset="0"/>
                  <a:cs typeface="Arial" charset="0"/>
                </a:rPr>
                <a:t>varius</a:t>
              </a:r>
              <a:r>
                <a:rPr lang="fr-FR" sz="800" kern="0" dirty="0" smtClean="0">
                  <a:latin typeface="Georgia" pitchFamily="18" charset="0"/>
                  <a:cs typeface="Arial" charset="0"/>
                </a:rPr>
                <a:t> </a:t>
              </a:r>
              <a:r>
                <a:rPr lang="fr-FR" sz="800" kern="0" dirty="0" err="1" smtClean="0">
                  <a:latin typeface="Georgia" pitchFamily="18" charset="0"/>
                  <a:cs typeface="Arial" charset="0"/>
                </a:rPr>
                <a:t>tempus</a:t>
              </a:r>
              <a:r>
                <a:rPr lang="fr-FR" sz="800" kern="0" dirty="0" smtClean="0">
                  <a:latin typeface="Georgia" pitchFamily="18" charset="0"/>
                  <a:cs typeface="Arial" charset="0"/>
                </a:rPr>
                <a:t>.  M</a:t>
              </a:r>
              <a:r>
                <a:rPr lang="en-GB" sz="800" kern="0" dirty="0" err="1" smtClean="0">
                  <a:latin typeface="Georgia" pitchFamily="18" charset="0"/>
                  <a:cs typeface="Arial" charset="0"/>
                </a:rPr>
                <a:t>auris</a:t>
              </a:r>
              <a:r>
                <a:rPr lang="en-GB" sz="800" kern="0" dirty="0" smtClean="0">
                  <a:latin typeface="Georgia" pitchFamily="18" charset="0"/>
                  <a:cs typeface="Arial" charset="0"/>
                </a:rPr>
                <a:t> </a:t>
              </a:r>
              <a:r>
                <a:rPr lang="en-GB" sz="800" kern="0" dirty="0" err="1" smtClean="0">
                  <a:latin typeface="Georgia" pitchFamily="18" charset="0"/>
                  <a:cs typeface="Arial" charset="0"/>
                </a:rPr>
                <a:t>consectetuer</a:t>
              </a:r>
              <a:r>
                <a:rPr lang="en-GB" sz="800" kern="0" dirty="0" smtClean="0">
                  <a:latin typeface="Georgia" pitchFamily="18" charset="0"/>
                  <a:cs typeface="Arial" charset="0"/>
                </a:rPr>
                <a:t> </a:t>
              </a:r>
              <a:r>
                <a:rPr lang="en-GB" sz="800" kern="0" dirty="0" err="1" smtClean="0">
                  <a:latin typeface="Georgia" pitchFamily="18" charset="0"/>
                  <a:cs typeface="Arial" charset="0"/>
                </a:rPr>
                <a:t>ullamcorper</a:t>
              </a:r>
              <a:r>
                <a:rPr lang="en-GB" sz="800" kern="0" dirty="0" smtClean="0">
                  <a:latin typeface="Georgia" pitchFamily="18" charset="0"/>
                  <a:cs typeface="Arial" charset="0"/>
                </a:rPr>
                <a:t> quam. </a:t>
              </a:r>
            </a:p>
          </p:txBody>
        </p:sp>
      </p:grpSp>
    </p:spTree>
    <p:custDataLst>
      <p:tags r:id="rId1"/>
    </p:custDataLst>
  </p:cSld>
  <p:clrMapOvr>
    <a:masterClrMapping/>
  </p:clrMapOvr>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Sections</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59</a:t>
            </a:fld>
            <a:endParaRPr lang="en-GB"/>
          </a:p>
        </p:txBody>
      </p:sp>
      <p:sp>
        <p:nvSpPr>
          <p:cNvPr id="247814" name="Freeform 6"/>
          <p:cNvSpPr>
            <a:spLocks/>
          </p:cNvSpPr>
          <p:nvPr/>
        </p:nvSpPr>
        <p:spPr bwMode="auto">
          <a:xfrm>
            <a:off x="2931049" y="2253041"/>
            <a:ext cx="4051087" cy="4053348"/>
          </a:xfrm>
          <a:custGeom>
            <a:avLst/>
            <a:gdLst/>
            <a:ahLst/>
            <a:cxnLst>
              <a:cxn ang="0">
                <a:pos x="3582" y="1884"/>
              </a:cxn>
              <a:cxn ang="0">
                <a:pos x="3548" y="2154"/>
              </a:cxn>
              <a:cxn ang="0">
                <a:pos x="3476" y="2408"/>
              </a:cxn>
              <a:cxn ang="0">
                <a:pos x="3368" y="2646"/>
              </a:cxn>
              <a:cxn ang="0">
                <a:pos x="3228" y="2864"/>
              </a:cxn>
              <a:cxn ang="0">
                <a:pos x="3060" y="3060"/>
              </a:cxn>
              <a:cxn ang="0">
                <a:pos x="2864" y="3228"/>
              </a:cxn>
              <a:cxn ang="0">
                <a:pos x="2646" y="3368"/>
              </a:cxn>
              <a:cxn ang="0">
                <a:pos x="2408" y="3476"/>
              </a:cxn>
              <a:cxn ang="0">
                <a:pos x="2154" y="3548"/>
              </a:cxn>
              <a:cxn ang="0">
                <a:pos x="1884" y="3582"/>
              </a:cxn>
              <a:cxn ang="0">
                <a:pos x="1700" y="3582"/>
              </a:cxn>
              <a:cxn ang="0">
                <a:pos x="1430" y="3548"/>
              </a:cxn>
              <a:cxn ang="0">
                <a:pos x="1176" y="3476"/>
              </a:cxn>
              <a:cxn ang="0">
                <a:pos x="938" y="3368"/>
              </a:cxn>
              <a:cxn ang="0">
                <a:pos x="720" y="3228"/>
              </a:cxn>
              <a:cxn ang="0">
                <a:pos x="524" y="3060"/>
              </a:cxn>
              <a:cxn ang="0">
                <a:pos x="356" y="2864"/>
              </a:cxn>
              <a:cxn ang="0">
                <a:pos x="216" y="2646"/>
              </a:cxn>
              <a:cxn ang="0">
                <a:pos x="108" y="2408"/>
              </a:cxn>
              <a:cxn ang="0">
                <a:pos x="36" y="2154"/>
              </a:cxn>
              <a:cxn ang="0">
                <a:pos x="2" y="1884"/>
              </a:cxn>
              <a:cxn ang="0">
                <a:pos x="2" y="1700"/>
              </a:cxn>
              <a:cxn ang="0">
                <a:pos x="36" y="1430"/>
              </a:cxn>
              <a:cxn ang="0">
                <a:pos x="108" y="1176"/>
              </a:cxn>
              <a:cxn ang="0">
                <a:pos x="216" y="938"/>
              </a:cxn>
              <a:cxn ang="0">
                <a:pos x="356" y="720"/>
              </a:cxn>
              <a:cxn ang="0">
                <a:pos x="524" y="524"/>
              </a:cxn>
              <a:cxn ang="0">
                <a:pos x="720" y="356"/>
              </a:cxn>
              <a:cxn ang="0">
                <a:pos x="938" y="216"/>
              </a:cxn>
              <a:cxn ang="0">
                <a:pos x="1176" y="108"/>
              </a:cxn>
              <a:cxn ang="0">
                <a:pos x="1430" y="36"/>
              </a:cxn>
              <a:cxn ang="0">
                <a:pos x="1700" y="2"/>
              </a:cxn>
              <a:cxn ang="0">
                <a:pos x="1884" y="2"/>
              </a:cxn>
              <a:cxn ang="0">
                <a:pos x="2154" y="36"/>
              </a:cxn>
              <a:cxn ang="0">
                <a:pos x="2408" y="108"/>
              </a:cxn>
              <a:cxn ang="0">
                <a:pos x="2646" y="216"/>
              </a:cxn>
              <a:cxn ang="0">
                <a:pos x="2864" y="356"/>
              </a:cxn>
              <a:cxn ang="0">
                <a:pos x="3060" y="524"/>
              </a:cxn>
              <a:cxn ang="0">
                <a:pos x="3228" y="720"/>
              </a:cxn>
              <a:cxn ang="0">
                <a:pos x="3368" y="938"/>
              </a:cxn>
              <a:cxn ang="0">
                <a:pos x="3476" y="1176"/>
              </a:cxn>
              <a:cxn ang="0">
                <a:pos x="3548" y="1430"/>
              </a:cxn>
              <a:cxn ang="0">
                <a:pos x="3582" y="1700"/>
              </a:cxn>
            </a:cxnLst>
            <a:rect l="0" t="0" r="r" b="b"/>
            <a:pathLst>
              <a:path w="3584" h="3586">
                <a:moveTo>
                  <a:pt x="3584" y="1792"/>
                </a:moveTo>
                <a:lnTo>
                  <a:pt x="3584" y="1792"/>
                </a:lnTo>
                <a:lnTo>
                  <a:pt x="3582" y="1884"/>
                </a:lnTo>
                <a:lnTo>
                  <a:pt x="3576" y="1976"/>
                </a:lnTo>
                <a:lnTo>
                  <a:pt x="3564" y="2066"/>
                </a:lnTo>
                <a:lnTo>
                  <a:pt x="3548" y="2154"/>
                </a:lnTo>
                <a:lnTo>
                  <a:pt x="3528" y="2240"/>
                </a:lnTo>
                <a:lnTo>
                  <a:pt x="3504" y="2326"/>
                </a:lnTo>
                <a:lnTo>
                  <a:pt x="3476" y="2408"/>
                </a:lnTo>
                <a:lnTo>
                  <a:pt x="3444" y="2490"/>
                </a:lnTo>
                <a:lnTo>
                  <a:pt x="3408" y="2570"/>
                </a:lnTo>
                <a:lnTo>
                  <a:pt x="3368" y="2646"/>
                </a:lnTo>
                <a:lnTo>
                  <a:pt x="3326" y="2722"/>
                </a:lnTo>
                <a:lnTo>
                  <a:pt x="3278" y="2794"/>
                </a:lnTo>
                <a:lnTo>
                  <a:pt x="3228" y="2864"/>
                </a:lnTo>
                <a:lnTo>
                  <a:pt x="3176" y="2932"/>
                </a:lnTo>
                <a:lnTo>
                  <a:pt x="3120" y="2998"/>
                </a:lnTo>
                <a:lnTo>
                  <a:pt x="3060" y="3060"/>
                </a:lnTo>
                <a:lnTo>
                  <a:pt x="2998" y="3120"/>
                </a:lnTo>
                <a:lnTo>
                  <a:pt x="2932" y="3176"/>
                </a:lnTo>
                <a:lnTo>
                  <a:pt x="2864" y="3228"/>
                </a:lnTo>
                <a:lnTo>
                  <a:pt x="2794" y="3278"/>
                </a:lnTo>
                <a:lnTo>
                  <a:pt x="2722" y="3326"/>
                </a:lnTo>
                <a:lnTo>
                  <a:pt x="2646" y="3368"/>
                </a:lnTo>
                <a:lnTo>
                  <a:pt x="2570" y="3408"/>
                </a:lnTo>
                <a:lnTo>
                  <a:pt x="2490" y="3444"/>
                </a:lnTo>
                <a:lnTo>
                  <a:pt x="2408" y="3476"/>
                </a:lnTo>
                <a:lnTo>
                  <a:pt x="2326" y="3504"/>
                </a:lnTo>
                <a:lnTo>
                  <a:pt x="2240" y="3528"/>
                </a:lnTo>
                <a:lnTo>
                  <a:pt x="2154" y="3548"/>
                </a:lnTo>
                <a:lnTo>
                  <a:pt x="2064" y="3564"/>
                </a:lnTo>
                <a:lnTo>
                  <a:pt x="1976" y="3576"/>
                </a:lnTo>
                <a:lnTo>
                  <a:pt x="1884" y="3582"/>
                </a:lnTo>
                <a:lnTo>
                  <a:pt x="1792" y="3586"/>
                </a:lnTo>
                <a:lnTo>
                  <a:pt x="1792" y="3586"/>
                </a:lnTo>
                <a:lnTo>
                  <a:pt x="1700" y="3582"/>
                </a:lnTo>
                <a:lnTo>
                  <a:pt x="1608" y="3576"/>
                </a:lnTo>
                <a:lnTo>
                  <a:pt x="1518" y="3564"/>
                </a:lnTo>
                <a:lnTo>
                  <a:pt x="1430" y="3548"/>
                </a:lnTo>
                <a:lnTo>
                  <a:pt x="1344" y="3528"/>
                </a:lnTo>
                <a:lnTo>
                  <a:pt x="1258" y="3504"/>
                </a:lnTo>
                <a:lnTo>
                  <a:pt x="1176" y="3476"/>
                </a:lnTo>
                <a:lnTo>
                  <a:pt x="1094" y="3444"/>
                </a:lnTo>
                <a:lnTo>
                  <a:pt x="1014" y="3408"/>
                </a:lnTo>
                <a:lnTo>
                  <a:pt x="938" y="3368"/>
                </a:lnTo>
                <a:lnTo>
                  <a:pt x="862" y="3326"/>
                </a:lnTo>
                <a:lnTo>
                  <a:pt x="790" y="3278"/>
                </a:lnTo>
                <a:lnTo>
                  <a:pt x="720" y="3228"/>
                </a:lnTo>
                <a:lnTo>
                  <a:pt x="652" y="3176"/>
                </a:lnTo>
                <a:lnTo>
                  <a:pt x="586" y="3120"/>
                </a:lnTo>
                <a:lnTo>
                  <a:pt x="524" y="3060"/>
                </a:lnTo>
                <a:lnTo>
                  <a:pt x="464" y="2998"/>
                </a:lnTo>
                <a:lnTo>
                  <a:pt x="408" y="2932"/>
                </a:lnTo>
                <a:lnTo>
                  <a:pt x="356" y="2864"/>
                </a:lnTo>
                <a:lnTo>
                  <a:pt x="306" y="2794"/>
                </a:lnTo>
                <a:lnTo>
                  <a:pt x="258" y="2722"/>
                </a:lnTo>
                <a:lnTo>
                  <a:pt x="216" y="2646"/>
                </a:lnTo>
                <a:lnTo>
                  <a:pt x="176" y="2570"/>
                </a:lnTo>
                <a:lnTo>
                  <a:pt x="140" y="2490"/>
                </a:lnTo>
                <a:lnTo>
                  <a:pt x="108" y="2408"/>
                </a:lnTo>
                <a:lnTo>
                  <a:pt x="80" y="2326"/>
                </a:lnTo>
                <a:lnTo>
                  <a:pt x="56" y="2240"/>
                </a:lnTo>
                <a:lnTo>
                  <a:pt x="36" y="2154"/>
                </a:lnTo>
                <a:lnTo>
                  <a:pt x="20" y="2066"/>
                </a:lnTo>
                <a:lnTo>
                  <a:pt x="8" y="1976"/>
                </a:lnTo>
                <a:lnTo>
                  <a:pt x="2" y="1884"/>
                </a:lnTo>
                <a:lnTo>
                  <a:pt x="0" y="1792"/>
                </a:lnTo>
                <a:lnTo>
                  <a:pt x="0" y="1792"/>
                </a:lnTo>
                <a:lnTo>
                  <a:pt x="2" y="1700"/>
                </a:lnTo>
                <a:lnTo>
                  <a:pt x="8" y="1608"/>
                </a:lnTo>
                <a:lnTo>
                  <a:pt x="20" y="1520"/>
                </a:lnTo>
                <a:lnTo>
                  <a:pt x="36" y="1430"/>
                </a:lnTo>
                <a:lnTo>
                  <a:pt x="56" y="1344"/>
                </a:lnTo>
                <a:lnTo>
                  <a:pt x="80" y="1260"/>
                </a:lnTo>
                <a:lnTo>
                  <a:pt x="108" y="1176"/>
                </a:lnTo>
                <a:lnTo>
                  <a:pt x="140" y="1094"/>
                </a:lnTo>
                <a:lnTo>
                  <a:pt x="176" y="1016"/>
                </a:lnTo>
                <a:lnTo>
                  <a:pt x="216" y="938"/>
                </a:lnTo>
                <a:lnTo>
                  <a:pt x="258" y="862"/>
                </a:lnTo>
                <a:lnTo>
                  <a:pt x="306" y="790"/>
                </a:lnTo>
                <a:lnTo>
                  <a:pt x="356" y="720"/>
                </a:lnTo>
                <a:lnTo>
                  <a:pt x="408" y="652"/>
                </a:lnTo>
                <a:lnTo>
                  <a:pt x="464" y="586"/>
                </a:lnTo>
                <a:lnTo>
                  <a:pt x="524" y="524"/>
                </a:lnTo>
                <a:lnTo>
                  <a:pt x="586" y="466"/>
                </a:lnTo>
                <a:lnTo>
                  <a:pt x="652" y="408"/>
                </a:lnTo>
                <a:lnTo>
                  <a:pt x="720" y="356"/>
                </a:lnTo>
                <a:lnTo>
                  <a:pt x="790" y="306"/>
                </a:lnTo>
                <a:lnTo>
                  <a:pt x="862" y="260"/>
                </a:lnTo>
                <a:lnTo>
                  <a:pt x="938" y="216"/>
                </a:lnTo>
                <a:lnTo>
                  <a:pt x="1014" y="176"/>
                </a:lnTo>
                <a:lnTo>
                  <a:pt x="1094" y="140"/>
                </a:lnTo>
                <a:lnTo>
                  <a:pt x="1176" y="108"/>
                </a:lnTo>
                <a:lnTo>
                  <a:pt x="1258" y="80"/>
                </a:lnTo>
                <a:lnTo>
                  <a:pt x="1344" y="56"/>
                </a:lnTo>
                <a:lnTo>
                  <a:pt x="1430" y="36"/>
                </a:lnTo>
                <a:lnTo>
                  <a:pt x="1518" y="20"/>
                </a:lnTo>
                <a:lnTo>
                  <a:pt x="1608" y="8"/>
                </a:lnTo>
                <a:lnTo>
                  <a:pt x="1700" y="2"/>
                </a:lnTo>
                <a:lnTo>
                  <a:pt x="1792" y="0"/>
                </a:lnTo>
                <a:lnTo>
                  <a:pt x="1792" y="0"/>
                </a:lnTo>
                <a:lnTo>
                  <a:pt x="1884" y="2"/>
                </a:lnTo>
                <a:lnTo>
                  <a:pt x="1976" y="8"/>
                </a:lnTo>
                <a:lnTo>
                  <a:pt x="2064" y="20"/>
                </a:lnTo>
                <a:lnTo>
                  <a:pt x="2154" y="36"/>
                </a:lnTo>
                <a:lnTo>
                  <a:pt x="2240" y="56"/>
                </a:lnTo>
                <a:lnTo>
                  <a:pt x="2326" y="80"/>
                </a:lnTo>
                <a:lnTo>
                  <a:pt x="2408" y="108"/>
                </a:lnTo>
                <a:lnTo>
                  <a:pt x="2490" y="140"/>
                </a:lnTo>
                <a:lnTo>
                  <a:pt x="2570" y="176"/>
                </a:lnTo>
                <a:lnTo>
                  <a:pt x="2646" y="216"/>
                </a:lnTo>
                <a:lnTo>
                  <a:pt x="2722" y="260"/>
                </a:lnTo>
                <a:lnTo>
                  <a:pt x="2794" y="306"/>
                </a:lnTo>
                <a:lnTo>
                  <a:pt x="2864" y="356"/>
                </a:lnTo>
                <a:lnTo>
                  <a:pt x="2932" y="408"/>
                </a:lnTo>
                <a:lnTo>
                  <a:pt x="2998" y="466"/>
                </a:lnTo>
                <a:lnTo>
                  <a:pt x="3060" y="524"/>
                </a:lnTo>
                <a:lnTo>
                  <a:pt x="3120" y="586"/>
                </a:lnTo>
                <a:lnTo>
                  <a:pt x="3176" y="652"/>
                </a:lnTo>
                <a:lnTo>
                  <a:pt x="3228" y="720"/>
                </a:lnTo>
                <a:lnTo>
                  <a:pt x="3278" y="790"/>
                </a:lnTo>
                <a:lnTo>
                  <a:pt x="3326" y="862"/>
                </a:lnTo>
                <a:lnTo>
                  <a:pt x="3368" y="938"/>
                </a:lnTo>
                <a:lnTo>
                  <a:pt x="3408" y="1016"/>
                </a:lnTo>
                <a:lnTo>
                  <a:pt x="3444" y="1094"/>
                </a:lnTo>
                <a:lnTo>
                  <a:pt x="3476" y="1176"/>
                </a:lnTo>
                <a:lnTo>
                  <a:pt x="3504" y="1260"/>
                </a:lnTo>
                <a:lnTo>
                  <a:pt x="3528" y="1344"/>
                </a:lnTo>
                <a:lnTo>
                  <a:pt x="3548" y="1430"/>
                </a:lnTo>
                <a:lnTo>
                  <a:pt x="3564" y="1520"/>
                </a:lnTo>
                <a:lnTo>
                  <a:pt x="3576" y="1608"/>
                </a:lnTo>
                <a:lnTo>
                  <a:pt x="3582" y="1700"/>
                </a:lnTo>
                <a:lnTo>
                  <a:pt x="3584" y="1792"/>
                </a:lnTo>
                <a:lnTo>
                  <a:pt x="3584" y="1792"/>
                </a:lnTo>
                <a:close/>
              </a:path>
            </a:pathLst>
          </a:custGeom>
          <a:solidFill>
            <a:schemeClr val="accent5"/>
          </a:solidFill>
          <a:ln w="127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15" name="Freeform 7"/>
          <p:cNvSpPr>
            <a:spLocks/>
          </p:cNvSpPr>
          <p:nvPr/>
        </p:nvSpPr>
        <p:spPr bwMode="auto">
          <a:xfrm>
            <a:off x="4160843" y="3494138"/>
            <a:ext cx="1611844" cy="1611844"/>
          </a:xfrm>
          <a:custGeom>
            <a:avLst/>
            <a:gdLst/>
            <a:ahLst/>
            <a:cxnLst>
              <a:cxn ang="0">
                <a:pos x="1426" y="750"/>
              </a:cxn>
              <a:cxn ang="0">
                <a:pos x="1412" y="858"/>
              </a:cxn>
              <a:cxn ang="0">
                <a:pos x="1384" y="958"/>
              </a:cxn>
              <a:cxn ang="0">
                <a:pos x="1340" y="1054"/>
              </a:cxn>
              <a:cxn ang="0">
                <a:pos x="1286" y="1140"/>
              </a:cxn>
              <a:cxn ang="0">
                <a:pos x="1218" y="1218"/>
              </a:cxn>
              <a:cxn ang="0">
                <a:pos x="1140" y="1286"/>
              </a:cxn>
              <a:cxn ang="0">
                <a:pos x="1054" y="1340"/>
              </a:cxn>
              <a:cxn ang="0">
                <a:pos x="958" y="1384"/>
              </a:cxn>
              <a:cxn ang="0">
                <a:pos x="858" y="1412"/>
              </a:cxn>
              <a:cxn ang="0">
                <a:pos x="750" y="1426"/>
              </a:cxn>
              <a:cxn ang="0">
                <a:pos x="676" y="1426"/>
              </a:cxn>
              <a:cxn ang="0">
                <a:pos x="570" y="1412"/>
              </a:cxn>
              <a:cxn ang="0">
                <a:pos x="468" y="1384"/>
              </a:cxn>
              <a:cxn ang="0">
                <a:pos x="374" y="1340"/>
              </a:cxn>
              <a:cxn ang="0">
                <a:pos x="286" y="1286"/>
              </a:cxn>
              <a:cxn ang="0">
                <a:pos x="210" y="1218"/>
              </a:cxn>
              <a:cxn ang="0">
                <a:pos x="142" y="1140"/>
              </a:cxn>
              <a:cxn ang="0">
                <a:pos x="86" y="1054"/>
              </a:cxn>
              <a:cxn ang="0">
                <a:pos x="44" y="958"/>
              </a:cxn>
              <a:cxn ang="0">
                <a:pos x="14" y="858"/>
              </a:cxn>
              <a:cxn ang="0">
                <a:pos x="2" y="750"/>
              </a:cxn>
              <a:cxn ang="0">
                <a:pos x="2" y="676"/>
              </a:cxn>
              <a:cxn ang="0">
                <a:pos x="14" y="570"/>
              </a:cxn>
              <a:cxn ang="0">
                <a:pos x="44" y="468"/>
              </a:cxn>
              <a:cxn ang="0">
                <a:pos x="86" y="374"/>
              </a:cxn>
              <a:cxn ang="0">
                <a:pos x="142" y="286"/>
              </a:cxn>
              <a:cxn ang="0">
                <a:pos x="210" y="210"/>
              </a:cxn>
              <a:cxn ang="0">
                <a:pos x="286" y="142"/>
              </a:cxn>
              <a:cxn ang="0">
                <a:pos x="374" y="86"/>
              </a:cxn>
              <a:cxn ang="0">
                <a:pos x="468" y="44"/>
              </a:cxn>
              <a:cxn ang="0">
                <a:pos x="570" y="14"/>
              </a:cxn>
              <a:cxn ang="0">
                <a:pos x="676" y="2"/>
              </a:cxn>
              <a:cxn ang="0">
                <a:pos x="750" y="2"/>
              </a:cxn>
              <a:cxn ang="0">
                <a:pos x="858" y="14"/>
              </a:cxn>
              <a:cxn ang="0">
                <a:pos x="958" y="44"/>
              </a:cxn>
              <a:cxn ang="0">
                <a:pos x="1054" y="86"/>
              </a:cxn>
              <a:cxn ang="0">
                <a:pos x="1140" y="142"/>
              </a:cxn>
              <a:cxn ang="0">
                <a:pos x="1218" y="210"/>
              </a:cxn>
              <a:cxn ang="0">
                <a:pos x="1286" y="286"/>
              </a:cxn>
              <a:cxn ang="0">
                <a:pos x="1340" y="374"/>
              </a:cxn>
              <a:cxn ang="0">
                <a:pos x="1384" y="468"/>
              </a:cxn>
              <a:cxn ang="0">
                <a:pos x="1412" y="570"/>
              </a:cxn>
              <a:cxn ang="0">
                <a:pos x="1426" y="676"/>
              </a:cxn>
            </a:cxnLst>
            <a:rect l="0" t="0" r="r" b="b"/>
            <a:pathLst>
              <a:path w="1426" h="1426">
                <a:moveTo>
                  <a:pt x="1426" y="714"/>
                </a:moveTo>
                <a:lnTo>
                  <a:pt x="1426" y="714"/>
                </a:lnTo>
                <a:lnTo>
                  <a:pt x="1426" y="750"/>
                </a:lnTo>
                <a:lnTo>
                  <a:pt x="1424" y="786"/>
                </a:lnTo>
                <a:lnTo>
                  <a:pt x="1418" y="822"/>
                </a:lnTo>
                <a:lnTo>
                  <a:pt x="1412" y="858"/>
                </a:lnTo>
                <a:lnTo>
                  <a:pt x="1404" y="892"/>
                </a:lnTo>
                <a:lnTo>
                  <a:pt x="1394" y="926"/>
                </a:lnTo>
                <a:lnTo>
                  <a:pt x="1384" y="958"/>
                </a:lnTo>
                <a:lnTo>
                  <a:pt x="1370" y="992"/>
                </a:lnTo>
                <a:lnTo>
                  <a:pt x="1356" y="1022"/>
                </a:lnTo>
                <a:lnTo>
                  <a:pt x="1340" y="1054"/>
                </a:lnTo>
                <a:lnTo>
                  <a:pt x="1324" y="1084"/>
                </a:lnTo>
                <a:lnTo>
                  <a:pt x="1306" y="1112"/>
                </a:lnTo>
                <a:lnTo>
                  <a:pt x="1286" y="1140"/>
                </a:lnTo>
                <a:lnTo>
                  <a:pt x="1264" y="1168"/>
                </a:lnTo>
                <a:lnTo>
                  <a:pt x="1242" y="1194"/>
                </a:lnTo>
                <a:lnTo>
                  <a:pt x="1218" y="1218"/>
                </a:lnTo>
                <a:lnTo>
                  <a:pt x="1194" y="1242"/>
                </a:lnTo>
                <a:lnTo>
                  <a:pt x="1168" y="1264"/>
                </a:lnTo>
                <a:lnTo>
                  <a:pt x="1140" y="1286"/>
                </a:lnTo>
                <a:lnTo>
                  <a:pt x="1112" y="1304"/>
                </a:lnTo>
                <a:lnTo>
                  <a:pt x="1084" y="1324"/>
                </a:lnTo>
                <a:lnTo>
                  <a:pt x="1054" y="1340"/>
                </a:lnTo>
                <a:lnTo>
                  <a:pt x="1022" y="1356"/>
                </a:lnTo>
                <a:lnTo>
                  <a:pt x="992" y="1370"/>
                </a:lnTo>
                <a:lnTo>
                  <a:pt x="958" y="1384"/>
                </a:lnTo>
                <a:lnTo>
                  <a:pt x="926" y="1394"/>
                </a:lnTo>
                <a:lnTo>
                  <a:pt x="892" y="1404"/>
                </a:lnTo>
                <a:lnTo>
                  <a:pt x="858" y="1412"/>
                </a:lnTo>
                <a:lnTo>
                  <a:pt x="822" y="1418"/>
                </a:lnTo>
                <a:lnTo>
                  <a:pt x="786" y="1424"/>
                </a:lnTo>
                <a:lnTo>
                  <a:pt x="750" y="1426"/>
                </a:lnTo>
                <a:lnTo>
                  <a:pt x="714" y="1426"/>
                </a:lnTo>
                <a:lnTo>
                  <a:pt x="714" y="1426"/>
                </a:lnTo>
                <a:lnTo>
                  <a:pt x="676" y="1426"/>
                </a:lnTo>
                <a:lnTo>
                  <a:pt x="640" y="1424"/>
                </a:lnTo>
                <a:lnTo>
                  <a:pt x="604" y="1418"/>
                </a:lnTo>
                <a:lnTo>
                  <a:pt x="570" y="1412"/>
                </a:lnTo>
                <a:lnTo>
                  <a:pt x="536" y="1404"/>
                </a:lnTo>
                <a:lnTo>
                  <a:pt x="502" y="1394"/>
                </a:lnTo>
                <a:lnTo>
                  <a:pt x="468" y="1384"/>
                </a:lnTo>
                <a:lnTo>
                  <a:pt x="436" y="1370"/>
                </a:lnTo>
                <a:lnTo>
                  <a:pt x="404" y="1356"/>
                </a:lnTo>
                <a:lnTo>
                  <a:pt x="374" y="1340"/>
                </a:lnTo>
                <a:lnTo>
                  <a:pt x="344" y="1324"/>
                </a:lnTo>
                <a:lnTo>
                  <a:pt x="314" y="1304"/>
                </a:lnTo>
                <a:lnTo>
                  <a:pt x="286" y="1286"/>
                </a:lnTo>
                <a:lnTo>
                  <a:pt x="260" y="1264"/>
                </a:lnTo>
                <a:lnTo>
                  <a:pt x="234" y="1242"/>
                </a:lnTo>
                <a:lnTo>
                  <a:pt x="210" y="1218"/>
                </a:lnTo>
                <a:lnTo>
                  <a:pt x="186" y="1194"/>
                </a:lnTo>
                <a:lnTo>
                  <a:pt x="164" y="1168"/>
                </a:lnTo>
                <a:lnTo>
                  <a:pt x="142" y="1140"/>
                </a:lnTo>
                <a:lnTo>
                  <a:pt x="122" y="1112"/>
                </a:lnTo>
                <a:lnTo>
                  <a:pt x="104" y="1084"/>
                </a:lnTo>
                <a:lnTo>
                  <a:pt x="86" y="1054"/>
                </a:lnTo>
                <a:lnTo>
                  <a:pt x="70" y="1022"/>
                </a:lnTo>
                <a:lnTo>
                  <a:pt x="56" y="992"/>
                </a:lnTo>
                <a:lnTo>
                  <a:pt x="44" y="958"/>
                </a:lnTo>
                <a:lnTo>
                  <a:pt x="32" y="926"/>
                </a:lnTo>
                <a:lnTo>
                  <a:pt x="22" y="892"/>
                </a:lnTo>
                <a:lnTo>
                  <a:pt x="14" y="858"/>
                </a:lnTo>
                <a:lnTo>
                  <a:pt x="8" y="822"/>
                </a:lnTo>
                <a:lnTo>
                  <a:pt x="4" y="786"/>
                </a:lnTo>
                <a:lnTo>
                  <a:pt x="2" y="750"/>
                </a:lnTo>
                <a:lnTo>
                  <a:pt x="0" y="714"/>
                </a:lnTo>
                <a:lnTo>
                  <a:pt x="0" y="714"/>
                </a:lnTo>
                <a:lnTo>
                  <a:pt x="2" y="676"/>
                </a:lnTo>
                <a:lnTo>
                  <a:pt x="4" y="640"/>
                </a:lnTo>
                <a:lnTo>
                  <a:pt x="8" y="604"/>
                </a:lnTo>
                <a:lnTo>
                  <a:pt x="14" y="570"/>
                </a:lnTo>
                <a:lnTo>
                  <a:pt x="22" y="536"/>
                </a:lnTo>
                <a:lnTo>
                  <a:pt x="32" y="502"/>
                </a:lnTo>
                <a:lnTo>
                  <a:pt x="44" y="468"/>
                </a:lnTo>
                <a:lnTo>
                  <a:pt x="56" y="436"/>
                </a:lnTo>
                <a:lnTo>
                  <a:pt x="70" y="404"/>
                </a:lnTo>
                <a:lnTo>
                  <a:pt x="86" y="374"/>
                </a:lnTo>
                <a:lnTo>
                  <a:pt x="104" y="344"/>
                </a:lnTo>
                <a:lnTo>
                  <a:pt x="122" y="314"/>
                </a:lnTo>
                <a:lnTo>
                  <a:pt x="142" y="286"/>
                </a:lnTo>
                <a:lnTo>
                  <a:pt x="164" y="260"/>
                </a:lnTo>
                <a:lnTo>
                  <a:pt x="186" y="234"/>
                </a:lnTo>
                <a:lnTo>
                  <a:pt x="210" y="210"/>
                </a:lnTo>
                <a:lnTo>
                  <a:pt x="234" y="186"/>
                </a:lnTo>
                <a:lnTo>
                  <a:pt x="260" y="164"/>
                </a:lnTo>
                <a:lnTo>
                  <a:pt x="286" y="142"/>
                </a:lnTo>
                <a:lnTo>
                  <a:pt x="314" y="122"/>
                </a:lnTo>
                <a:lnTo>
                  <a:pt x="344" y="104"/>
                </a:lnTo>
                <a:lnTo>
                  <a:pt x="374" y="86"/>
                </a:lnTo>
                <a:lnTo>
                  <a:pt x="404" y="70"/>
                </a:lnTo>
                <a:lnTo>
                  <a:pt x="436" y="56"/>
                </a:lnTo>
                <a:lnTo>
                  <a:pt x="468" y="44"/>
                </a:lnTo>
                <a:lnTo>
                  <a:pt x="502" y="32"/>
                </a:lnTo>
                <a:lnTo>
                  <a:pt x="536" y="22"/>
                </a:lnTo>
                <a:lnTo>
                  <a:pt x="570" y="14"/>
                </a:lnTo>
                <a:lnTo>
                  <a:pt x="604" y="8"/>
                </a:lnTo>
                <a:lnTo>
                  <a:pt x="640" y="4"/>
                </a:lnTo>
                <a:lnTo>
                  <a:pt x="676" y="2"/>
                </a:lnTo>
                <a:lnTo>
                  <a:pt x="714" y="0"/>
                </a:lnTo>
                <a:lnTo>
                  <a:pt x="714" y="0"/>
                </a:lnTo>
                <a:lnTo>
                  <a:pt x="750" y="2"/>
                </a:lnTo>
                <a:lnTo>
                  <a:pt x="786" y="4"/>
                </a:lnTo>
                <a:lnTo>
                  <a:pt x="822" y="8"/>
                </a:lnTo>
                <a:lnTo>
                  <a:pt x="858" y="14"/>
                </a:lnTo>
                <a:lnTo>
                  <a:pt x="892" y="22"/>
                </a:lnTo>
                <a:lnTo>
                  <a:pt x="926" y="32"/>
                </a:lnTo>
                <a:lnTo>
                  <a:pt x="958" y="44"/>
                </a:lnTo>
                <a:lnTo>
                  <a:pt x="992" y="56"/>
                </a:lnTo>
                <a:lnTo>
                  <a:pt x="1022" y="70"/>
                </a:lnTo>
                <a:lnTo>
                  <a:pt x="1054" y="86"/>
                </a:lnTo>
                <a:lnTo>
                  <a:pt x="1084" y="104"/>
                </a:lnTo>
                <a:lnTo>
                  <a:pt x="1112" y="122"/>
                </a:lnTo>
                <a:lnTo>
                  <a:pt x="1140" y="142"/>
                </a:lnTo>
                <a:lnTo>
                  <a:pt x="1168" y="164"/>
                </a:lnTo>
                <a:lnTo>
                  <a:pt x="1194" y="186"/>
                </a:lnTo>
                <a:lnTo>
                  <a:pt x="1218" y="210"/>
                </a:lnTo>
                <a:lnTo>
                  <a:pt x="1242" y="234"/>
                </a:lnTo>
                <a:lnTo>
                  <a:pt x="1264" y="260"/>
                </a:lnTo>
                <a:lnTo>
                  <a:pt x="1286" y="286"/>
                </a:lnTo>
                <a:lnTo>
                  <a:pt x="1306" y="314"/>
                </a:lnTo>
                <a:lnTo>
                  <a:pt x="1324" y="344"/>
                </a:lnTo>
                <a:lnTo>
                  <a:pt x="1340" y="374"/>
                </a:lnTo>
                <a:lnTo>
                  <a:pt x="1356" y="404"/>
                </a:lnTo>
                <a:lnTo>
                  <a:pt x="1370" y="436"/>
                </a:lnTo>
                <a:lnTo>
                  <a:pt x="1384" y="468"/>
                </a:lnTo>
                <a:lnTo>
                  <a:pt x="1394" y="502"/>
                </a:lnTo>
                <a:lnTo>
                  <a:pt x="1404" y="536"/>
                </a:lnTo>
                <a:lnTo>
                  <a:pt x="1412" y="570"/>
                </a:lnTo>
                <a:lnTo>
                  <a:pt x="1418" y="604"/>
                </a:lnTo>
                <a:lnTo>
                  <a:pt x="1424" y="640"/>
                </a:lnTo>
                <a:lnTo>
                  <a:pt x="1426" y="676"/>
                </a:lnTo>
                <a:lnTo>
                  <a:pt x="1426" y="714"/>
                </a:lnTo>
                <a:lnTo>
                  <a:pt x="1426" y="714"/>
                </a:lnTo>
                <a:close/>
              </a:path>
            </a:pathLst>
          </a:custGeom>
          <a:solidFill>
            <a:srgbClr val="FFFFFF"/>
          </a:solidFill>
          <a:ln w="12700">
            <a:solidFill>
              <a:srgbClr val="B82234"/>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16" name="Freeform 8"/>
          <p:cNvSpPr>
            <a:spLocks/>
          </p:cNvSpPr>
          <p:nvPr/>
        </p:nvSpPr>
        <p:spPr bwMode="auto">
          <a:xfrm>
            <a:off x="5166833" y="1692399"/>
            <a:ext cx="1220752" cy="1220752"/>
          </a:xfrm>
          <a:custGeom>
            <a:avLst/>
            <a:gdLst/>
            <a:ahLst/>
            <a:cxnLst>
              <a:cxn ang="0">
                <a:pos x="1078" y="568"/>
              </a:cxn>
              <a:cxn ang="0">
                <a:pos x="1068" y="650"/>
              </a:cxn>
              <a:cxn ang="0">
                <a:pos x="1046" y="726"/>
              </a:cxn>
              <a:cxn ang="0">
                <a:pos x="1014" y="798"/>
              </a:cxn>
              <a:cxn ang="0">
                <a:pos x="972" y="864"/>
              </a:cxn>
              <a:cxn ang="0">
                <a:pos x="922" y="922"/>
              </a:cxn>
              <a:cxn ang="0">
                <a:pos x="862" y="972"/>
              </a:cxn>
              <a:cxn ang="0">
                <a:pos x="796" y="1014"/>
              </a:cxn>
              <a:cxn ang="0">
                <a:pos x="726" y="1048"/>
              </a:cxn>
              <a:cxn ang="0">
                <a:pos x="648" y="1070"/>
              </a:cxn>
              <a:cxn ang="0">
                <a:pos x="568" y="1080"/>
              </a:cxn>
              <a:cxn ang="0">
                <a:pos x="512" y="1080"/>
              </a:cxn>
              <a:cxn ang="0">
                <a:pos x="430" y="1070"/>
              </a:cxn>
              <a:cxn ang="0">
                <a:pos x="354" y="1048"/>
              </a:cxn>
              <a:cxn ang="0">
                <a:pos x="282" y="1014"/>
              </a:cxn>
              <a:cxn ang="0">
                <a:pos x="216" y="972"/>
              </a:cxn>
              <a:cxn ang="0">
                <a:pos x="158" y="922"/>
              </a:cxn>
              <a:cxn ang="0">
                <a:pos x="108" y="864"/>
              </a:cxn>
              <a:cxn ang="0">
                <a:pos x="64" y="798"/>
              </a:cxn>
              <a:cxn ang="0">
                <a:pos x="32" y="726"/>
              </a:cxn>
              <a:cxn ang="0">
                <a:pos x="10" y="650"/>
              </a:cxn>
              <a:cxn ang="0">
                <a:pos x="0" y="568"/>
              </a:cxn>
              <a:cxn ang="0">
                <a:pos x="0" y="512"/>
              </a:cxn>
              <a:cxn ang="0">
                <a:pos x="10" y="432"/>
              </a:cxn>
              <a:cxn ang="0">
                <a:pos x="32" y="354"/>
              </a:cxn>
              <a:cxn ang="0">
                <a:pos x="64" y="282"/>
              </a:cxn>
              <a:cxn ang="0">
                <a:pos x="108" y="218"/>
              </a:cxn>
              <a:cxn ang="0">
                <a:pos x="158" y="158"/>
              </a:cxn>
              <a:cxn ang="0">
                <a:pos x="216" y="108"/>
              </a:cxn>
              <a:cxn ang="0">
                <a:pos x="282" y="66"/>
              </a:cxn>
              <a:cxn ang="0">
                <a:pos x="354" y="34"/>
              </a:cxn>
              <a:cxn ang="0">
                <a:pos x="430" y="12"/>
              </a:cxn>
              <a:cxn ang="0">
                <a:pos x="512" y="2"/>
              </a:cxn>
              <a:cxn ang="0">
                <a:pos x="568" y="2"/>
              </a:cxn>
              <a:cxn ang="0">
                <a:pos x="648" y="12"/>
              </a:cxn>
              <a:cxn ang="0">
                <a:pos x="726" y="34"/>
              </a:cxn>
              <a:cxn ang="0">
                <a:pos x="796" y="66"/>
              </a:cxn>
              <a:cxn ang="0">
                <a:pos x="862" y="108"/>
              </a:cxn>
              <a:cxn ang="0">
                <a:pos x="922" y="158"/>
              </a:cxn>
              <a:cxn ang="0">
                <a:pos x="972" y="218"/>
              </a:cxn>
              <a:cxn ang="0">
                <a:pos x="1014" y="282"/>
              </a:cxn>
              <a:cxn ang="0">
                <a:pos x="1046" y="354"/>
              </a:cxn>
              <a:cxn ang="0">
                <a:pos x="1068" y="432"/>
              </a:cxn>
              <a:cxn ang="0">
                <a:pos x="1078" y="512"/>
              </a:cxn>
            </a:cxnLst>
            <a:rect l="0" t="0" r="r" b="b"/>
            <a:pathLst>
              <a:path w="1080" h="1080">
                <a:moveTo>
                  <a:pt x="1080" y="540"/>
                </a:moveTo>
                <a:lnTo>
                  <a:pt x="1080" y="540"/>
                </a:lnTo>
                <a:lnTo>
                  <a:pt x="1078" y="568"/>
                </a:lnTo>
                <a:lnTo>
                  <a:pt x="1076" y="596"/>
                </a:lnTo>
                <a:lnTo>
                  <a:pt x="1074" y="622"/>
                </a:lnTo>
                <a:lnTo>
                  <a:pt x="1068" y="650"/>
                </a:lnTo>
                <a:lnTo>
                  <a:pt x="1062" y="676"/>
                </a:lnTo>
                <a:lnTo>
                  <a:pt x="1056" y="700"/>
                </a:lnTo>
                <a:lnTo>
                  <a:pt x="1046" y="726"/>
                </a:lnTo>
                <a:lnTo>
                  <a:pt x="1036" y="750"/>
                </a:lnTo>
                <a:lnTo>
                  <a:pt x="1026" y="774"/>
                </a:lnTo>
                <a:lnTo>
                  <a:pt x="1014" y="798"/>
                </a:lnTo>
                <a:lnTo>
                  <a:pt x="1002" y="820"/>
                </a:lnTo>
                <a:lnTo>
                  <a:pt x="988" y="842"/>
                </a:lnTo>
                <a:lnTo>
                  <a:pt x="972" y="864"/>
                </a:lnTo>
                <a:lnTo>
                  <a:pt x="956" y="884"/>
                </a:lnTo>
                <a:lnTo>
                  <a:pt x="940" y="904"/>
                </a:lnTo>
                <a:lnTo>
                  <a:pt x="922" y="922"/>
                </a:lnTo>
                <a:lnTo>
                  <a:pt x="902" y="940"/>
                </a:lnTo>
                <a:lnTo>
                  <a:pt x="882" y="956"/>
                </a:lnTo>
                <a:lnTo>
                  <a:pt x="862" y="972"/>
                </a:lnTo>
                <a:lnTo>
                  <a:pt x="842" y="988"/>
                </a:lnTo>
                <a:lnTo>
                  <a:pt x="820" y="1002"/>
                </a:lnTo>
                <a:lnTo>
                  <a:pt x="796" y="1014"/>
                </a:lnTo>
                <a:lnTo>
                  <a:pt x="774" y="1026"/>
                </a:lnTo>
                <a:lnTo>
                  <a:pt x="750" y="1038"/>
                </a:lnTo>
                <a:lnTo>
                  <a:pt x="726" y="1048"/>
                </a:lnTo>
                <a:lnTo>
                  <a:pt x="700" y="1056"/>
                </a:lnTo>
                <a:lnTo>
                  <a:pt x="674" y="1064"/>
                </a:lnTo>
                <a:lnTo>
                  <a:pt x="648" y="1070"/>
                </a:lnTo>
                <a:lnTo>
                  <a:pt x="622" y="1074"/>
                </a:lnTo>
                <a:lnTo>
                  <a:pt x="594" y="1078"/>
                </a:lnTo>
                <a:lnTo>
                  <a:pt x="568" y="1080"/>
                </a:lnTo>
                <a:lnTo>
                  <a:pt x="540" y="1080"/>
                </a:lnTo>
                <a:lnTo>
                  <a:pt x="540" y="1080"/>
                </a:lnTo>
                <a:lnTo>
                  <a:pt x="512" y="1080"/>
                </a:lnTo>
                <a:lnTo>
                  <a:pt x="484" y="1078"/>
                </a:lnTo>
                <a:lnTo>
                  <a:pt x="458" y="1074"/>
                </a:lnTo>
                <a:lnTo>
                  <a:pt x="430" y="1070"/>
                </a:lnTo>
                <a:lnTo>
                  <a:pt x="404" y="1064"/>
                </a:lnTo>
                <a:lnTo>
                  <a:pt x="380" y="1056"/>
                </a:lnTo>
                <a:lnTo>
                  <a:pt x="354" y="1048"/>
                </a:lnTo>
                <a:lnTo>
                  <a:pt x="330" y="1038"/>
                </a:lnTo>
                <a:lnTo>
                  <a:pt x="306" y="1026"/>
                </a:lnTo>
                <a:lnTo>
                  <a:pt x="282" y="1014"/>
                </a:lnTo>
                <a:lnTo>
                  <a:pt x="260" y="1002"/>
                </a:lnTo>
                <a:lnTo>
                  <a:pt x="238" y="988"/>
                </a:lnTo>
                <a:lnTo>
                  <a:pt x="216" y="972"/>
                </a:lnTo>
                <a:lnTo>
                  <a:pt x="196" y="956"/>
                </a:lnTo>
                <a:lnTo>
                  <a:pt x="176" y="940"/>
                </a:lnTo>
                <a:lnTo>
                  <a:pt x="158" y="922"/>
                </a:lnTo>
                <a:lnTo>
                  <a:pt x="140" y="904"/>
                </a:lnTo>
                <a:lnTo>
                  <a:pt x="124" y="884"/>
                </a:lnTo>
                <a:lnTo>
                  <a:pt x="108" y="864"/>
                </a:lnTo>
                <a:lnTo>
                  <a:pt x="92" y="842"/>
                </a:lnTo>
                <a:lnTo>
                  <a:pt x="78" y="820"/>
                </a:lnTo>
                <a:lnTo>
                  <a:pt x="64" y="798"/>
                </a:lnTo>
                <a:lnTo>
                  <a:pt x="54" y="774"/>
                </a:lnTo>
                <a:lnTo>
                  <a:pt x="42" y="750"/>
                </a:lnTo>
                <a:lnTo>
                  <a:pt x="32" y="726"/>
                </a:lnTo>
                <a:lnTo>
                  <a:pt x="24" y="700"/>
                </a:lnTo>
                <a:lnTo>
                  <a:pt x="16" y="676"/>
                </a:lnTo>
                <a:lnTo>
                  <a:pt x="10" y="650"/>
                </a:lnTo>
                <a:lnTo>
                  <a:pt x="6" y="622"/>
                </a:lnTo>
                <a:lnTo>
                  <a:pt x="2" y="596"/>
                </a:lnTo>
                <a:lnTo>
                  <a:pt x="0" y="568"/>
                </a:lnTo>
                <a:lnTo>
                  <a:pt x="0" y="540"/>
                </a:lnTo>
                <a:lnTo>
                  <a:pt x="0" y="540"/>
                </a:lnTo>
                <a:lnTo>
                  <a:pt x="0" y="512"/>
                </a:lnTo>
                <a:lnTo>
                  <a:pt x="2" y="486"/>
                </a:lnTo>
                <a:lnTo>
                  <a:pt x="6" y="458"/>
                </a:lnTo>
                <a:lnTo>
                  <a:pt x="10" y="432"/>
                </a:lnTo>
                <a:lnTo>
                  <a:pt x="16" y="406"/>
                </a:lnTo>
                <a:lnTo>
                  <a:pt x="24" y="380"/>
                </a:lnTo>
                <a:lnTo>
                  <a:pt x="32" y="354"/>
                </a:lnTo>
                <a:lnTo>
                  <a:pt x="42" y="330"/>
                </a:lnTo>
                <a:lnTo>
                  <a:pt x="54" y="306"/>
                </a:lnTo>
                <a:lnTo>
                  <a:pt x="64" y="282"/>
                </a:lnTo>
                <a:lnTo>
                  <a:pt x="78" y="260"/>
                </a:lnTo>
                <a:lnTo>
                  <a:pt x="92" y="238"/>
                </a:lnTo>
                <a:lnTo>
                  <a:pt x="108" y="218"/>
                </a:lnTo>
                <a:lnTo>
                  <a:pt x="124" y="196"/>
                </a:lnTo>
                <a:lnTo>
                  <a:pt x="140" y="178"/>
                </a:lnTo>
                <a:lnTo>
                  <a:pt x="158" y="158"/>
                </a:lnTo>
                <a:lnTo>
                  <a:pt x="176" y="140"/>
                </a:lnTo>
                <a:lnTo>
                  <a:pt x="196" y="124"/>
                </a:lnTo>
                <a:lnTo>
                  <a:pt x="216" y="108"/>
                </a:lnTo>
                <a:lnTo>
                  <a:pt x="238" y="92"/>
                </a:lnTo>
                <a:lnTo>
                  <a:pt x="260" y="78"/>
                </a:lnTo>
                <a:lnTo>
                  <a:pt x="282" y="66"/>
                </a:lnTo>
                <a:lnTo>
                  <a:pt x="306" y="54"/>
                </a:lnTo>
                <a:lnTo>
                  <a:pt x="330" y="42"/>
                </a:lnTo>
                <a:lnTo>
                  <a:pt x="354" y="34"/>
                </a:lnTo>
                <a:lnTo>
                  <a:pt x="380" y="24"/>
                </a:lnTo>
                <a:lnTo>
                  <a:pt x="404" y="18"/>
                </a:lnTo>
                <a:lnTo>
                  <a:pt x="430" y="12"/>
                </a:lnTo>
                <a:lnTo>
                  <a:pt x="458" y="6"/>
                </a:lnTo>
                <a:lnTo>
                  <a:pt x="484" y="4"/>
                </a:lnTo>
                <a:lnTo>
                  <a:pt x="512" y="2"/>
                </a:lnTo>
                <a:lnTo>
                  <a:pt x="540" y="0"/>
                </a:lnTo>
                <a:lnTo>
                  <a:pt x="540" y="0"/>
                </a:lnTo>
                <a:lnTo>
                  <a:pt x="568" y="2"/>
                </a:lnTo>
                <a:lnTo>
                  <a:pt x="594" y="4"/>
                </a:lnTo>
                <a:lnTo>
                  <a:pt x="622" y="6"/>
                </a:lnTo>
                <a:lnTo>
                  <a:pt x="648" y="12"/>
                </a:lnTo>
                <a:lnTo>
                  <a:pt x="674" y="18"/>
                </a:lnTo>
                <a:lnTo>
                  <a:pt x="700" y="24"/>
                </a:lnTo>
                <a:lnTo>
                  <a:pt x="726" y="34"/>
                </a:lnTo>
                <a:lnTo>
                  <a:pt x="750" y="42"/>
                </a:lnTo>
                <a:lnTo>
                  <a:pt x="774" y="54"/>
                </a:lnTo>
                <a:lnTo>
                  <a:pt x="796" y="66"/>
                </a:lnTo>
                <a:lnTo>
                  <a:pt x="820" y="78"/>
                </a:lnTo>
                <a:lnTo>
                  <a:pt x="842" y="92"/>
                </a:lnTo>
                <a:lnTo>
                  <a:pt x="862" y="108"/>
                </a:lnTo>
                <a:lnTo>
                  <a:pt x="882" y="124"/>
                </a:lnTo>
                <a:lnTo>
                  <a:pt x="902" y="140"/>
                </a:lnTo>
                <a:lnTo>
                  <a:pt x="922" y="158"/>
                </a:lnTo>
                <a:lnTo>
                  <a:pt x="940" y="178"/>
                </a:lnTo>
                <a:lnTo>
                  <a:pt x="956" y="196"/>
                </a:lnTo>
                <a:lnTo>
                  <a:pt x="972" y="218"/>
                </a:lnTo>
                <a:lnTo>
                  <a:pt x="988" y="238"/>
                </a:lnTo>
                <a:lnTo>
                  <a:pt x="1002" y="260"/>
                </a:lnTo>
                <a:lnTo>
                  <a:pt x="1014" y="282"/>
                </a:lnTo>
                <a:lnTo>
                  <a:pt x="1026" y="306"/>
                </a:lnTo>
                <a:lnTo>
                  <a:pt x="1036" y="330"/>
                </a:lnTo>
                <a:lnTo>
                  <a:pt x="1046" y="354"/>
                </a:lnTo>
                <a:lnTo>
                  <a:pt x="1056" y="380"/>
                </a:lnTo>
                <a:lnTo>
                  <a:pt x="1062" y="406"/>
                </a:lnTo>
                <a:lnTo>
                  <a:pt x="1068" y="432"/>
                </a:lnTo>
                <a:lnTo>
                  <a:pt x="1074" y="458"/>
                </a:lnTo>
                <a:lnTo>
                  <a:pt x="1076" y="486"/>
                </a:lnTo>
                <a:lnTo>
                  <a:pt x="1078" y="512"/>
                </a:lnTo>
                <a:lnTo>
                  <a:pt x="1080" y="540"/>
                </a:lnTo>
                <a:lnTo>
                  <a:pt x="1080" y="540"/>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17" name="Freeform 9"/>
          <p:cNvSpPr>
            <a:spLocks/>
          </p:cNvSpPr>
          <p:nvPr/>
        </p:nvSpPr>
        <p:spPr bwMode="auto">
          <a:xfrm>
            <a:off x="3512036" y="1705963"/>
            <a:ext cx="1220752" cy="1218491"/>
          </a:xfrm>
          <a:custGeom>
            <a:avLst/>
            <a:gdLst/>
            <a:ahLst/>
            <a:cxnLst>
              <a:cxn ang="0">
                <a:pos x="940" y="178"/>
              </a:cxn>
              <a:cxn ang="0">
                <a:pos x="990" y="242"/>
              </a:cxn>
              <a:cxn ang="0">
                <a:pos x="1030" y="312"/>
              </a:cxn>
              <a:cxn ang="0">
                <a:pos x="1058" y="386"/>
              </a:cxn>
              <a:cxn ang="0">
                <a:pos x="1074" y="462"/>
              </a:cxn>
              <a:cxn ang="0">
                <a:pos x="1080" y="538"/>
              </a:cxn>
              <a:cxn ang="0">
                <a:pos x="1074" y="616"/>
              </a:cxn>
              <a:cxn ang="0">
                <a:pos x="1058" y="692"/>
              </a:cxn>
              <a:cxn ang="0">
                <a:pos x="1030" y="766"/>
              </a:cxn>
              <a:cxn ang="0">
                <a:pos x="990" y="836"/>
              </a:cxn>
              <a:cxn ang="0">
                <a:pos x="940" y="900"/>
              </a:cxn>
              <a:cxn ang="0">
                <a:pos x="902" y="940"/>
              </a:cxn>
              <a:cxn ang="0">
                <a:pos x="836" y="990"/>
              </a:cxn>
              <a:cxn ang="0">
                <a:pos x="766" y="1028"/>
              </a:cxn>
              <a:cxn ang="0">
                <a:pos x="694" y="1056"/>
              </a:cxn>
              <a:cxn ang="0">
                <a:pos x="618" y="1074"/>
              </a:cxn>
              <a:cxn ang="0">
                <a:pos x="540" y="1078"/>
              </a:cxn>
              <a:cxn ang="0">
                <a:pos x="462" y="1074"/>
              </a:cxn>
              <a:cxn ang="0">
                <a:pos x="386" y="1056"/>
              </a:cxn>
              <a:cxn ang="0">
                <a:pos x="312" y="1028"/>
              </a:cxn>
              <a:cxn ang="0">
                <a:pos x="242" y="990"/>
              </a:cxn>
              <a:cxn ang="0">
                <a:pos x="178" y="940"/>
              </a:cxn>
              <a:cxn ang="0">
                <a:pos x="138" y="900"/>
              </a:cxn>
              <a:cxn ang="0">
                <a:pos x="88" y="836"/>
              </a:cxn>
              <a:cxn ang="0">
                <a:pos x="50" y="766"/>
              </a:cxn>
              <a:cxn ang="0">
                <a:pos x="22" y="692"/>
              </a:cxn>
              <a:cxn ang="0">
                <a:pos x="6" y="616"/>
              </a:cxn>
              <a:cxn ang="0">
                <a:pos x="0" y="538"/>
              </a:cxn>
              <a:cxn ang="0">
                <a:pos x="6" y="462"/>
              </a:cxn>
              <a:cxn ang="0">
                <a:pos x="22" y="386"/>
              </a:cxn>
              <a:cxn ang="0">
                <a:pos x="50" y="312"/>
              </a:cxn>
              <a:cxn ang="0">
                <a:pos x="88" y="242"/>
              </a:cxn>
              <a:cxn ang="0">
                <a:pos x="138" y="178"/>
              </a:cxn>
              <a:cxn ang="0">
                <a:pos x="178" y="138"/>
              </a:cxn>
              <a:cxn ang="0">
                <a:pos x="242" y="88"/>
              </a:cxn>
              <a:cxn ang="0">
                <a:pos x="312" y="50"/>
              </a:cxn>
              <a:cxn ang="0">
                <a:pos x="386" y="22"/>
              </a:cxn>
              <a:cxn ang="0">
                <a:pos x="462" y="4"/>
              </a:cxn>
              <a:cxn ang="0">
                <a:pos x="540" y="0"/>
              </a:cxn>
              <a:cxn ang="0">
                <a:pos x="618" y="4"/>
              </a:cxn>
              <a:cxn ang="0">
                <a:pos x="694" y="22"/>
              </a:cxn>
              <a:cxn ang="0">
                <a:pos x="766" y="50"/>
              </a:cxn>
              <a:cxn ang="0">
                <a:pos x="836" y="88"/>
              </a:cxn>
              <a:cxn ang="0">
                <a:pos x="902" y="138"/>
              </a:cxn>
            </a:cxnLst>
            <a:rect l="0" t="0" r="r" b="b"/>
            <a:pathLst>
              <a:path w="1080" h="1078">
                <a:moveTo>
                  <a:pt x="922" y="158"/>
                </a:moveTo>
                <a:lnTo>
                  <a:pt x="922" y="158"/>
                </a:lnTo>
                <a:lnTo>
                  <a:pt x="940" y="178"/>
                </a:lnTo>
                <a:lnTo>
                  <a:pt x="958" y="198"/>
                </a:lnTo>
                <a:lnTo>
                  <a:pt x="976" y="220"/>
                </a:lnTo>
                <a:lnTo>
                  <a:pt x="990" y="242"/>
                </a:lnTo>
                <a:lnTo>
                  <a:pt x="1004" y="264"/>
                </a:lnTo>
                <a:lnTo>
                  <a:pt x="1018" y="288"/>
                </a:lnTo>
                <a:lnTo>
                  <a:pt x="1030" y="312"/>
                </a:lnTo>
                <a:lnTo>
                  <a:pt x="1040" y="336"/>
                </a:lnTo>
                <a:lnTo>
                  <a:pt x="1050" y="360"/>
                </a:lnTo>
                <a:lnTo>
                  <a:pt x="1058" y="386"/>
                </a:lnTo>
                <a:lnTo>
                  <a:pt x="1064" y="410"/>
                </a:lnTo>
                <a:lnTo>
                  <a:pt x="1070" y="436"/>
                </a:lnTo>
                <a:lnTo>
                  <a:pt x="1074" y="462"/>
                </a:lnTo>
                <a:lnTo>
                  <a:pt x="1076" y="488"/>
                </a:lnTo>
                <a:lnTo>
                  <a:pt x="1078" y="514"/>
                </a:lnTo>
                <a:lnTo>
                  <a:pt x="1080" y="538"/>
                </a:lnTo>
                <a:lnTo>
                  <a:pt x="1078" y="564"/>
                </a:lnTo>
                <a:lnTo>
                  <a:pt x="1076" y="590"/>
                </a:lnTo>
                <a:lnTo>
                  <a:pt x="1074" y="616"/>
                </a:lnTo>
                <a:lnTo>
                  <a:pt x="1070" y="642"/>
                </a:lnTo>
                <a:lnTo>
                  <a:pt x="1064" y="668"/>
                </a:lnTo>
                <a:lnTo>
                  <a:pt x="1058" y="692"/>
                </a:lnTo>
                <a:lnTo>
                  <a:pt x="1050" y="718"/>
                </a:lnTo>
                <a:lnTo>
                  <a:pt x="1040" y="742"/>
                </a:lnTo>
                <a:lnTo>
                  <a:pt x="1030" y="766"/>
                </a:lnTo>
                <a:lnTo>
                  <a:pt x="1018" y="790"/>
                </a:lnTo>
                <a:lnTo>
                  <a:pt x="1004" y="814"/>
                </a:lnTo>
                <a:lnTo>
                  <a:pt x="990" y="836"/>
                </a:lnTo>
                <a:lnTo>
                  <a:pt x="976" y="858"/>
                </a:lnTo>
                <a:lnTo>
                  <a:pt x="958" y="880"/>
                </a:lnTo>
                <a:lnTo>
                  <a:pt x="940" y="900"/>
                </a:lnTo>
                <a:lnTo>
                  <a:pt x="922" y="920"/>
                </a:lnTo>
                <a:lnTo>
                  <a:pt x="922" y="920"/>
                </a:lnTo>
                <a:lnTo>
                  <a:pt x="902" y="940"/>
                </a:lnTo>
                <a:lnTo>
                  <a:pt x="880" y="958"/>
                </a:lnTo>
                <a:lnTo>
                  <a:pt x="858" y="974"/>
                </a:lnTo>
                <a:lnTo>
                  <a:pt x="836" y="990"/>
                </a:lnTo>
                <a:lnTo>
                  <a:pt x="814" y="1004"/>
                </a:lnTo>
                <a:lnTo>
                  <a:pt x="790" y="1016"/>
                </a:lnTo>
                <a:lnTo>
                  <a:pt x="766" y="1028"/>
                </a:lnTo>
                <a:lnTo>
                  <a:pt x="742" y="1040"/>
                </a:lnTo>
                <a:lnTo>
                  <a:pt x="718" y="1048"/>
                </a:lnTo>
                <a:lnTo>
                  <a:pt x="694" y="1056"/>
                </a:lnTo>
                <a:lnTo>
                  <a:pt x="668" y="1064"/>
                </a:lnTo>
                <a:lnTo>
                  <a:pt x="642" y="1068"/>
                </a:lnTo>
                <a:lnTo>
                  <a:pt x="618" y="1074"/>
                </a:lnTo>
                <a:lnTo>
                  <a:pt x="592" y="1076"/>
                </a:lnTo>
                <a:lnTo>
                  <a:pt x="566" y="1078"/>
                </a:lnTo>
                <a:lnTo>
                  <a:pt x="540" y="1078"/>
                </a:lnTo>
                <a:lnTo>
                  <a:pt x="514" y="1078"/>
                </a:lnTo>
                <a:lnTo>
                  <a:pt x="488" y="1076"/>
                </a:lnTo>
                <a:lnTo>
                  <a:pt x="462" y="1074"/>
                </a:lnTo>
                <a:lnTo>
                  <a:pt x="436" y="1068"/>
                </a:lnTo>
                <a:lnTo>
                  <a:pt x="412" y="1064"/>
                </a:lnTo>
                <a:lnTo>
                  <a:pt x="386" y="1056"/>
                </a:lnTo>
                <a:lnTo>
                  <a:pt x="362" y="1048"/>
                </a:lnTo>
                <a:lnTo>
                  <a:pt x="336" y="1040"/>
                </a:lnTo>
                <a:lnTo>
                  <a:pt x="312" y="1028"/>
                </a:lnTo>
                <a:lnTo>
                  <a:pt x="288" y="1016"/>
                </a:lnTo>
                <a:lnTo>
                  <a:pt x="266" y="1004"/>
                </a:lnTo>
                <a:lnTo>
                  <a:pt x="242" y="990"/>
                </a:lnTo>
                <a:lnTo>
                  <a:pt x="220" y="974"/>
                </a:lnTo>
                <a:lnTo>
                  <a:pt x="200" y="958"/>
                </a:lnTo>
                <a:lnTo>
                  <a:pt x="178" y="940"/>
                </a:lnTo>
                <a:lnTo>
                  <a:pt x="158" y="920"/>
                </a:lnTo>
                <a:lnTo>
                  <a:pt x="158" y="920"/>
                </a:lnTo>
                <a:lnTo>
                  <a:pt x="138" y="900"/>
                </a:lnTo>
                <a:lnTo>
                  <a:pt x="120" y="880"/>
                </a:lnTo>
                <a:lnTo>
                  <a:pt x="104" y="858"/>
                </a:lnTo>
                <a:lnTo>
                  <a:pt x="88" y="836"/>
                </a:lnTo>
                <a:lnTo>
                  <a:pt x="74" y="814"/>
                </a:lnTo>
                <a:lnTo>
                  <a:pt x="62" y="790"/>
                </a:lnTo>
                <a:lnTo>
                  <a:pt x="50" y="766"/>
                </a:lnTo>
                <a:lnTo>
                  <a:pt x="40" y="742"/>
                </a:lnTo>
                <a:lnTo>
                  <a:pt x="30" y="718"/>
                </a:lnTo>
                <a:lnTo>
                  <a:pt x="22" y="692"/>
                </a:lnTo>
                <a:lnTo>
                  <a:pt x="16" y="668"/>
                </a:lnTo>
                <a:lnTo>
                  <a:pt x="10" y="642"/>
                </a:lnTo>
                <a:lnTo>
                  <a:pt x="6" y="616"/>
                </a:lnTo>
                <a:lnTo>
                  <a:pt x="2" y="590"/>
                </a:lnTo>
                <a:lnTo>
                  <a:pt x="0" y="564"/>
                </a:lnTo>
                <a:lnTo>
                  <a:pt x="0" y="538"/>
                </a:lnTo>
                <a:lnTo>
                  <a:pt x="0" y="514"/>
                </a:lnTo>
                <a:lnTo>
                  <a:pt x="2" y="488"/>
                </a:lnTo>
                <a:lnTo>
                  <a:pt x="6" y="462"/>
                </a:lnTo>
                <a:lnTo>
                  <a:pt x="10" y="436"/>
                </a:lnTo>
                <a:lnTo>
                  <a:pt x="16" y="410"/>
                </a:lnTo>
                <a:lnTo>
                  <a:pt x="22" y="386"/>
                </a:lnTo>
                <a:lnTo>
                  <a:pt x="30" y="360"/>
                </a:lnTo>
                <a:lnTo>
                  <a:pt x="40" y="336"/>
                </a:lnTo>
                <a:lnTo>
                  <a:pt x="50" y="312"/>
                </a:lnTo>
                <a:lnTo>
                  <a:pt x="62" y="288"/>
                </a:lnTo>
                <a:lnTo>
                  <a:pt x="74" y="264"/>
                </a:lnTo>
                <a:lnTo>
                  <a:pt x="88" y="242"/>
                </a:lnTo>
                <a:lnTo>
                  <a:pt x="104" y="220"/>
                </a:lnTo>
                <a:lnTo>
                  <a:pt x="120" y="198"/>
                </a:lnTo>
                <a:lnTo>
                  <a:pt x="138" y="178"/>
                </a:lnTo>
                <a:lnTo>
                  <a:pt x="158" y="158"/>
                </a:lnTo>
                <a:lnTo>
                  <a:pt x="158" y="158"/>
                </a:lnTo>
                <a:lnTo>
                  <a:pt x="178" y="138"/>
                </a:lnTo>
                <a:lnTo>
                  <a:pt x="200" y="120"/>
                </a:lnTo>
                <a:lnTo>
                  <a:pt x="220" y="104"/>
                </a:lnTo>
                <a:lnTo>
                  <a:pt x="242" y="88"/>
                </a:lnTo>
                <a:lnTo>
                  <a:pt x="266" y="74"/>
                </a:lnTo>
                <a:lnTo>
                  <a:pt x="288" y="60"/>
                </a:lnTo>
                <a:lnTo>
                  <a:pt x="312" y="50"/>
                </a:lnTo>
                <a:lnTo>
                  <a:pt x="336" y="38"/>
                </a:lnTo>
                <a:lnTo>
                  <a:pt x="362" y="30"/>
                </a:lnTo>
                <a:lnTo>
                  <a:pt x="386" y="22"/>
                </a:lnTo>
                <a:lnTo>
                  <a:pt x="412" y="14"/>
                </a:lnTo>
                <a:lnTo>
                  <a:pt x="436" y="10"/>
                </a:lnTo>
                <a:lnTo>
                  <a:pt x="462" y="4"/>
                </a:lnTo>
                <a:lnTo>
                  <a:pt x="488" y="2"/>
                </a:lnTo>
                <a:lnTo>
                  <a:pt x="514" y="0"/>
                </a:lnTo>
                <a:lnTo>
                  <a:pt x="540" y="0"/>
                </a:lnTo>
                <a:lnTo>
                  <a:pt x="566" y="0"/>
                </a:lnTo>
                <a:lnTo>
                  <a:pt x="592" y="2"/>
                </a:lnTo>
                <a:lnTo>
                  <a:pt x="618" y="4"/>
                </a:lnTo>
                <a:lnTo>
                  <a:pt x="642" y="10"/>
                </a:lnTo>
                <a:lnTo>
                  <a:pt x="668" y="14"/>
                </a:lnTo>
                <a:lnTo>
                  <a:pt x="694" y="22"/>
                </a:lnTo>
                <a:lnTo>
                  <a:pt x="718" y="30"/>
                </a:lnTo>
                <a:lnTo>
                  <a:pt x="742" y="38"/>
                </a:lnTo>
                <a:lnTo>
                  <a:pt x="766" y="50"/>
                </a:lnTo>
                <a:lnTo>
                  <a:pt x="790" y="60"/>
                </a:lnTo>
                <a:lnTo>
                  <a:pt x="814" y="74"/>
                </a:lnTo>
                <a:lnTo>
                  <a:pt x="836" y="88"/>
                </a:lnTo>
                <a:lnTo>
                  <a:pt x="858" y="104"/>
                </a:lnTo>
                <a:lnTo>
                  <a:pt x="880" y="120"/>
                </a:lnTo>
                <a:lnTo>
                  <a:pt x="902" y="138"/>
                </a:lnTo>
                <a:lnTo>
                  <a:pt x="922" y="158"/>
                </a:lnTo>
                <a:lnTo>
                  <a:pt x="922" y="158"/>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18" name="Freeform 10"/>
          <p:cNvSpPr>
            <a:spLocks/>
          </p:cNvSpPr>
          <p:nvPr/>
        </p:nvSpPr>
        <p:spPr bwMode="auto">
          <a:xfrm>
            <a:off x="2354583" y="2883762"/>
            <a:ext cx="1220752" cy="1220752"/>
          </a:xfrm>
          <a:custGeom>
            <a:avLst/>
            <a:gdLst/>
            <a:ahLst/>
            <a:cxnLst>
              <a:cxn ang="0">
                <a:pos x="568" y="2"/>
              </a:cxn>
              <a:cxn ang="0">
                <a:pos x="650" y="12"/>
              </a:cxn>
              <a:cxn ang="0">
                <a:pos x="726" y="34"/>
              </a:cxn>
              <a:cxn ang="0">
                <a:pos x="798" y="66"/>
              </a:cxn>
              <a:cxn ang="0">
                <a:pos x="864" y="108"/>
              </a:cxn>
              <a:cxn ang="0">
                <a:pos x="922" y="158"/>
              </a:cxn>
              <a:cxn ang="0">
                <a:pos x="974" y="218"/>
              </a:cxn>
              <a:cxn ang="0">
                <a:pos x="1016" y="282"/>
              </a:cxn>
              <a:cxn ang="0">
                <a:pos x="1048" y="354"/>
              </a:cxn>
              <a:cxn ang="0">
                <a:pos x="1070" y="432"/>
              </a:cxn>
              <a:cxn ang="0">
                <a:pos x="1080" y="512"/>
              </a:cxn>
              <a:cxn ang="0">
                <a:pos x="1080" y="568"/>
              </a:cxn>
              <a:cxn ang="0">
                <a:pos x="1070" y="650"/>
              </a:cxn>
              <a:cxn ang="0">
                <a:pos x="1048" y="726"/>
              </a:cxn>
              <a:cxn ang="0">
                <a:pos x="1016" y="798"/>
              </a:cxn>
              <a:cxn ang="0">
                <a:pos x="974" y="864"/>
              </a:cxn>
              <a:cxn ang="0">
                <a:pos x="922" y="922"/>
              </a:cxn>
              <a:cxn ang="0">
                <a:pos x="864" y="972"/>
              </a:cxn>
              <a:cxn ang="0">
                <a:pos x="798" y="1014"/>
              </a:cxn>
              <a:cxn ang="0">
                <a:pos x="726" y="1048"/>
              </a:cxn>
              <a:cxn ang="0">
                <a:pos x="650" y="1070"/>
              </a:cxn>
              <a:cxn ang="0">
                <a:pos x="568" y="1080"/>
              </a:cxn>
              <a:cxn ang="0">
                <a:pos x="512" y="1080"/>
              </a:cxn>
              <a:cxn ang="0">
                <a:pos x="432" y="1070"/>
              </a:cxn>
              <a:cxn ang="0">
                <a:pos x="356" y="1048"/>
              </a:cxn>
              <a:cxn ang="0">
                <a:pos x="284" y="1014"/>
              </a:cxn>
              <a:cxn ang="0">
                <a:pos x="218" y="972"/>
              </a:cxn>
              <a:cxn ang="0">
                <a:pos x="158" y="922"/>
              </a:cxn>
              <a:cxn ang="0">
                <a:pos x="108" y="864"/>
              </a:cxn>
              <a:cxn ang="0">
                <a:pos x="66" y="798"/>
              </a:cxn>
              <a:cxn ang="0">
                <a:pos x="34" y="726"/>
              </a:cxn>
              <a:cxn ang="0">
                <a:pos x="12" y="650"/>
              </a:cxn>
              <a:cxn ang="0">
                <a:pos x="2" y="568"/>
              </a:cxn>
              <a:cxn ang="0">
                <a:pos x="2" y="512"/>
              </a:cxn>
              <a:cxn ang="0">
                <a:pos x="12" y="432"/>
              </a:cxn>
              <a:cxn ang="0">
                <a:pos x="34" y="354"/>
              </a:cxn>
              <a:cxn ang="0">
                <a:pos x="66" y="282"/>
              </a:cxn>
              <a:cxn ang="0">
                <a:pos x="108" y="218"/>
              </a:cxn>
              <a:cxn ang="0">
                <a:pos x="158" y="158"/>
              </a:cxn>
              <a:cxn ang="0">
                <a:pos x="218" y="108"/>
              </a:cxn>
              <a:cxn ang="0">
                <a:pos x="284" y="66"/>
              </a:cxn>
              <a:cxn ang="0">
                <a:pos x="356" y="34"/>
              </a:cxn>
              <a:cxn ang="0">
                <a:pos x="432" y="12"/>
              </a:cxn>
              <a:cxn ang="0">
                <a:pos x="512" y="2"/>
              </a:cxn>
            </a:cxnLst>
            <a:rect l="0" t="0" r="r" b="b"/>
            <a:pathLst>
              <a:path w="1080" h="1080">
                <a:moveTo>
                  <a:pt x="540" y="0"/>
                </a:moveTo>
                <a:lnTo>
                  <a:pt x="540" y="0"/>
                </a:lnTo>
                <a:lnTo>
                  <a:pt x="568" y="2"/>
                </a:lnTo>
                <a:lnTo>
                  <a:pt x="596" y="4"/>
                </a:lnTo>
                <a:lnTo>
                  <a:pt x="622" y="6"/>
                </a:lnTo>
                <a:lnTo>
                  <a:pt x="650" y="12"/>
                </a:lnTo>
                <a:lnTo>
                  <a:pt x="676" y="18"/>
                </a:lnTo>
                <a:lnTo>
                  <a:pt x="702" y="24"/>
                </a:lnTo>
                <a:lnTo>
                  <a:pt x="726" y="34"/>
                </a:lnTo>
                <a:lnTo>
                  <a:pt x="750" y="42"/>
                </a:lnTo>
                <a:lnTo>
                  <a:pt x="774" y="54"/>
                </a:lnTo>
                <a:lnTo>
                  <a:pt x="798" y="66"/>
                </a:lnTo>
                <a:lnTo>
                  <a:pt x="820" y="78"/>
                </a:lnTo>
                <a:lnTo>
                  <a:pt x="842" y="92"/>
                </a:lnTo>
                <a:lnTo>
                  <a:pt x="864" y="108"/>
                </a:lnTo>
                <a:lnTo>
                  <a:pt x="884" y="124"/>
                </a:lnTo>
                <a:lnTo>
                  <a:pt x="904" y="140"/>
                </a:lnTo>
                <a:lnTo>
                  <a:pt x="922" y="158"/>
                </a:lnTo>
                <a:lnTo>
                  <a:pt x="940" y="178"/>
                </a:lnTo>
                <a:lnTo>
                  <a:pt x="958" y="196"/>
                </a:lnTo>
                <a:lnTo>
                  <a:pt x="974" y="218"/>
                </a:lnTo>
                <a:lnTo>
                  <a:pt x="988" y="238"/>
                </a:lnTo>
                <a:lnTo>
                  <a:pt x="1002" y="260"/>
                </a:lnTo>
                <a:lnTo>
                  <a:pt x="1016" y="282"/>
                </a:lnTo>
                <a:lnTo>
                  <a:pt x="1028" y="306"/>
                </a:lnTo>
                <a:lnTo>
                  <a:pt x="1038" y="330"/>
                </a:lnTo>
                <a:lnTo>
                  <a:pt x="1048" y="354"/>
                </a:lnTo>
                <a:lnTo>
                  <a:pt x="1056" y="380"/>
                </a:lnTo>
                <a:lnTo>
                  <a:pt x="1064" y="406"/>
                </a:lnTo>
                <a:lnTo>
                  <a:pt x="1070" y="432"/>
                </a:lnTo>
                <a:lnTo>
                  <a:pt x="1074" y="458"/>
                </a:lnTo>
                <a:lnTo>
                  <a:pt x="1078" y="486"/>
                </a:lnTo>
                <a:lnTo>
                  <a:pt x="1080" y="512"/>
                </a:lnTo>
                <a:lnTo>
                  <a:pt x="1080" y="540"/>
                </a:lnTo>
                <a:lnTo>
                  <a:pt x="1080" y="540"/>
                </a:lnTo>
                <a:lnTo>
                  <a:pt x="1080" y="568"/>
                </a:lnTo>
                <a:lnTo>
                  <a:pt x="1078" y="596"/>
                </a:lnTo>
                <a:lnTo>
                  <a:pt x="1074" y="622"/>
                </a:lnTo>
                <a:lnTo>
                  <a:pt x="1070" y="650"/>
                </a:lnTo>
                <a:lnTo>
                  <a:pt x="1064" y="676"/>
                </a:lnTo>
                <a:lnTo>
                  <a:pt x="1056" y="700"/>
                </a:lnTo>
                <a:lnTo>
                  <a:pt x="1048" y="726"/>
                </a:lnTo>
                <a:lnTo>
                  <a:pt x="1038" y="750"/>
                </a:lnTo>
                <a:lnTo>
                  <a:pt x="1028" y="774"/>
                </a:lnTo>
                <a:lnTo>
                  <a:pt x="1016" y="798"/>
                </a:lnTo>
                <a:lnTo>
                  <a:pt x="1002" y="820"/>
                </a:lnTo>
                <a:lnTo>
                  <a:pt x="988" y="842"/>
                </a:lnTo>
                <a:lnTo>
                  <a:pt x="974" y="864"/>
                </a:lnTo>
                <a:lnTo>
                  <a:pt x="958" y="884"/>
                </a:lnTo>
                <a:lnTo>
                  <a:pt x="940" y="904"/>
                </a:lnTo>
                <a:lnTo>
                  <a:pt x="922" y="922"/>
                </a:lnTo>
                <a:lnTo>
                  <a:pt x="904" y="940"/>
                </a:lnTo>
                <a:lnTo>
                  <a:pt x="884" y="956"/>
                </a:lnTo>
                <a:lnTo>
                  <a:pt x="864" y="972"/>
                </a:lnTo>
                <a:lnTo>
                  <a:pt x="842" y="988"/>
                </a:lnTo>
                <a:lnTo>
                  <a:pt x="820" y="1002"/>
                </a:lnTo>
                <a:lnTo>
                  <a:pt x="798" y="1014"/>
                </a:lnTo>
                <a:lnTo>
                  <a:pt x="774" y="1026"/>
                </a:lnTo>
                <a:lnTo>
                  <a:pt x="750" y="1038"/>
                </a:lnTo>
                <a:lnTo>
                  <a:pt x="726" y="1048"/>
                </a:lnTo>
                <a:lnTo>
                  <a:pt x="702" y="1056"/>
                </a:lnTo>
                <a:lnTo>
                  <a:pt x="676" y="1064"/>
                </a:lnTo>
                <a:lnTo>
                  <a:pt x="650" y="1070"/>
                </a:lnTo>
                <a:lnTo>
                  <a:pt x="622" y="1074"/>
                </a:lnTo>
                <a:lnTo>
                  <a:pt x="596" y="1078"/>
                </a:lnTo>
                <a:lnTo>
                  <a:pt x="568" y="1080"/>
                </a:lnTo>
                <a:lnTo>
                  <a:pt x="540" y="1080"/>
                </a:lnTo>
                <a:lnTo>
                  <a:pt x="540" y="1080"/>
                </a:lnTo>
                <a:lnTo>
                  <a:pt x="512" y="1080"/>
                </a:lnTo>
                <a:lnTo>
                  <a:pt x="486" y="1078"/>
                </a:lnTo>
                <a:lnTo>
                  <a:pt x="458" y="1074"/>
                </a:lnTo>
                <a:lnTo>
                  <a:pt x="432" y="1070"/>
                </a:lnTo>
                <a:lnTo>
                  <a:pt x="406" y="1064"/>
                </a:lnTo>
                <a:lnTo>
                  <a:pt x="380" y="1056"/>
                </a:lnTo>
                <a:lnTo>
                  <a:pt x="356" y="1048"/>
                </a:lnTo>
                <a:lnTo>
                  <a:pt x="330" y="1038"/>
                </a:lnTo>
                <a:lnTo>
                  <a:pt x="306" y="1026"/>
                </a:lnTo>
                <a:lnTo>
                  <a:pt x="284" y="1014"/>
                </a:lnTo>
                <a:lnTo>
                  <a:pt x="260" y="1002"/>
                </a:lnTo>
                <a:lnTo>
                  <a:pt x="238" y="988"/>
                </a:lnTo>
                <a:lnTo>
                  <a:pt x="218" y="972"/>
                </a:lnTo>
                <a:lnTo>
                  <a:pt x="198" y="956"/>
                </a:lnTo>
                <a:lnTo>
                  <a:pt x="178" y="940"/>
                </a:lnTo>
                <a:lnTo>
                  <a:pt x="158" y="922"/>
                </a:lnTo>
                <a:lnTo>
                  <a:pt x="142" y="904"/>
                </a:lnTo>
                <a:lnTo>
                  <a:pt x="124" y="884"/>
                </a:lnTo>
                <a:lnTo>
                  <a:pt x="108" y="864"/>
                </a:lnTo>
                <a:lnTo>
                  <a:pt x="94" y="842"/>
                </a:lnTo>
                <a:lnTo>
                  <a:pt x="80" y="820"/>
                </a:lnTo>
                <a:lnTo>
                  <a:pt x="66" y="798"/>
                </a:lnTo>
                <a:lnTo>
                  <a:pt x="54" y="774"/>
                </a:lnTo>
                <a:lnTo>
                  <a:pt x="44" y="750"/>
                </a:lnTo>
                <a:lnTo>
                  <a:pt x="34" y="726"/>
                </a:lnTo>
                <a:lnTo>
                  <a:pt x="26" y="700"/>
                </a:lnTo>
                <a:lnTo>
                  <a:pt x="18" y="676"/>
                </a:lnTo>
                <a:lnTo>
                  <a:pt x="12" y="650"/>
                </a:lnTo>
                <a:lnTo>
                  <a:pt x="8" y="622"/>
                </a:lnTo>
                <a:lnTo>
                  <a:pt x="4" y="596"/>
                </a:lnTo>
                <a:lnTo>
                  <a:pt x="2" y="568"/>
                </a:lnTo>
                <a:lnTo>
                  <a:pt x="0" y="540"/>
                </a:lnTo>
                <a:lnTo>
                  <a:pt x="0" y="540"/>
                </a:lnTo>
                <a:lnTo>
                  <a:pt x="2" y="512"/>
                </a:lnTo>
                <a:lnTo>
                  <a:pt x="4" y="486"/>
                </a:lnTo>
                <a:lnTo>
                  <a:pt x="8" y="458"/>
                </a:lnTo>
                <a:lnTo>
                  <a:pt x="12" y="432"/>
                </a:lnTo>
                <a:lnTo>
                  <a:pt x="18" y="406"/>
                </a:lnTo>
                <a:lnTo>
                  <a:pt x="26" y="380"/>
                </a:lnTo>
                <a:lnTo>
                  <a:pt x="34" y="354"/>
                </a:lnTo>
                <a:lnTo>
                  <a:pt x="44" y="330"/>
                </a:lnTo>
                <a:lnTo>
                  <a:pt x="54" y="306"/>
                </a:lnTo>
                <a:lnTo>
                  <a:pt x="66" y="282"/>
                </a:lnTo>
                <a:lnTo>
                  <a:pt x="80" y="260"/>
                </a:lnTo>
                <a:lnTo>
                  <a:pt x="94" y="238"/>
                </a:lnTo>
                <a:lnTo>
                  <a:pt x="108" y="218"/>
                </a:lnTo>
                <a:lnTo>
                  <a:pt x="124" y="196"/>
                </a:lnTo>
                <a:lnTo>
                  <a:pt x="142" y="178"/>
                </a:lnTo>
                <a:lnTo>
                  <a:pt x="158" y="158"/>
                </a:lnTo>
                <a:lnTo>
                  <a:pt x="178" y="140"/>
                </a:lnTo>
                <a:lnTo>
                  <a:pt x="198" y="124"/>
                </a:lnTo>
                <a:lnTo>
                  <a:pt x="218" y="108"/>
                </a:lnTo>
                <a:lnTo>
                  <a:pt x="238" y="92"/>
                </a:lnTo>
                <a:lnTo>
                  <a:pt x="260" y="78"/>
                </a:lnTo>
                <a:lnTo>
                  <a:pt x="284" y="66"/>
                </a:lnTo>
                <a:lnTo>
                  <a:pt x="306" y="54"/>
                </a:lnTo>
                <a:lnTo>
                  <a:pt x="330" y="42"/>
                </a:lnTo>
                <a:lnTo>
                  <a:pt x="356" y="34"/>
                </a:lnTo>
                <a:lnTo>
                  <a:pt x="380" y="24"/>
                </a:lnTo>
                <a:lnTo>
                  <a:pt x="406" y="18"/>
                </a:lnTo>
                <a:lnTo>
                  <a:pt x="432" y="12"/>
                </a:lnTo>
                <a:lnTo>
                  <a:pt x="458" y="6"/>
                </a:lnTo>
                <a:lnTo>
                  <a:pt x="486" y="4"/>
                </a:lnTo>
                <a:lnTo>
                  <a:pt x="512" y="2"/>
                </a:lnTo>
                <a:lnTo>
                  <a:pt x="540" y="0"/>
                </a:lnTo>
                <a:lnTo>
                  <a:pt x="540" y="0"/>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19" name="Freeform 11"/>
          <p:cNvSpPr>
            <a:spLocks/>
          </p:cNvSpPr>
          <p:nvPr/>
        </p:nvSpPr>
        <p:spPr bwMode="auto">
          <a:xfrm>
            <a:off x="2372668" y="4536298"/>
            <a:ext cx="1218491" cy="1220752"/>
          </a:xfrm>
          <a:custGeom>
            <a:avLst/>
            <a:gdLst/>
            <a:ahLst/>
            <a:cxnLst>
              <a:cxn ang="0">
                <a:pos x="178" y="138"/>
              </a:cxn>
              <a:cxn ang="0">
                <a:pos x="242" y="88"/>
              </a:cxn>
              <a:cxn ang="0">
                <a:pos x="312" y="50"/>
              </a:cxn>
              <a:cxn ang="0">
                <a:pos x="386" y="22"/>
              </a:cxn>
              <a:cxn ang="0">
                <a:pos x="462" y="6"/>
              </a:cxn>
              <a:cxn ang="0">
                <a:pos x="538" y="0"/>
              </a:cxn>
              <a:cxn ang="0">
                <a:pos x="616" y="6"/>
              </a:cxn>
              <a:cxn ang="0">
                <a:pos x="692" y="22"/>
              </a:cxn>
              <a:cxn ang="0">
                <a:pos x="766" y="50"/>
              </a:cxn>
              <a:cxn ang="0">
                <a:pos x="836" y="88"/>
              </a:cxn>
              <a:cxn ang="0">
                <a:pos x="900" y="138"/>
              </a:cxn>
              <a:cxn ang="0">
                <a:pos x="940" y="178"/>
              </a:cxn>
              <a:cxn ang="0">
                <a:pos x="990" y="242"/>
              </a:cxn>
              <a:cxn ang="0">
                <a:pos x="1028" y="312"/>
              </a:cxn>
              <a:cxn ang="0">
                <a:pos x="1056" y="386"/>
              </a:cxn>
              <a:cxn ang="0">
                <a:pos x="1074" y="462"/>
              </a:cxn>
              <a:cxn ang="0">
                <a:pos x="1078" y="540"/>
              </a:cxn>
              <a:cxn ang="0">
                <a:pos x="1074" y="616"/>
              </a:cxn>
              <a:cxn ang="0">
                <a:pos x="1056" y="694"/>
              </a:cxn>
              <a:cxn ang="0">
                <a:pos x="1028" y="766"/>
              </a:cxn>
              <a:cxn ang="0">
                <a:pos x="990" y="836"/>
              </a:cxn>
              <a:cxn ang="0">
                <a:pos x="940" y="900"/>
              </a:cxn>
              <a:cxn ang="0">
                <a:pos x="900" y="940"/>
              </a:cxn>
              <a:cxn ang="0">
                <a:pos x="836" y="990"/>
              </a:cxn>
              <a:cxn ang="0">
                <a:pos x="766" y="1030"/>
              </a:cxn>
              <a:cxn ang="0">
                <a:pos x="692" y="1056"/>
              </a:cxn>
              <a:cxn ang="0">
                <a:pos x="616" y="1074"/>
              </a:cxn>
              <a:cxn ang="0">
                <a:pos x="538" y="1080"/>
              </a:cxn>
              <a:cxn ang="0">
                <a:pos x="462" y="1074"/>
              </a:cxn>
              <a:cxn ang="0">
                <a:pos x="386" y="1056"/>
              </a:cxn>
              <a:cxn ang="0">
                <a:pos x="312" y="1030"/>
              </a:cxn>
              <a:cxn ang="0">
                <a:pos x="242" y="990"/>
              </a:cxn>
              <a:cxn ang="0">
                <a:pos x="178" y="940"/>
              </a:cxn>
              <a:cxn ang="0">
                <a:pos x="138" y="900"/>
              </a:cxn>
              <a:cxn ang="0">
                <a:pos x="88" y="836"/>
              </a:cxn>
              <a:cxn ang="0">
                <a:pos x="50" y="766"/>
              </a:cxn>
              <a:cxn ang="0">
                <a:pos x="22" y="694"/>
              </a:cxn>
              <a:cxn ang="0">
                <a:pos x="4" y="616"/>
              </a:cxn>
              <a:cxn ang="0">
                <a:pos x="0" y="540"/>
              </a:cxn>
              <a:cxn ang="0">
                <a:pos x="4" y="462"/>
              </a:cxn>
              <a:cxn ang="0">
                <a:pos x="22" y="386"/>
              </a:cxn>
              <a:cxn ang="0">
                <a:pos x="50" y="312"/>
              </a:cxn>
              <a:cxn ang="0">
                <a:pos x="88" y="242"/>
              </a:cxn>
              <a:cxn ang="0">
                <a:pos x="138" y="178"/>
              </a:cxn>
            </a:cxnLst>
            <a:rect l="0" t="0" r="r" b="b"/>
            <a:pathLst>
              <a:path w="1078" h="1080">
                <a:moveTo>
                  <a:pt x="158" y="158"/>
                </a:moveTo>
                <a:lnTo>
                  <a:pt x="158" y="158"/>
                </a:lnTo>
                <a:lnTo>
                  <a:pt x="178" y="138"/>
                </a:lnTo>
                <a:lnTo>
                  <a:pt x="198" y="120"/>
                </a:lnTo>
                <a:lnTo>
                  <a:pt x="220" y="104"/>
                </a:lnTo>
                <a:lnTo>
                  <a:pt x="242" y="88"/>
                </a:lnTo>
                <a:lnTo>
                  <a:pt x="264" y="74"/>
                </a:lnTo>
                <a:lnTo>
                  <a:pt x="288" y="62"/>
                </a:lnTo>
                <a:lnTo>
                  <a:pt x="312" y="50"/>
                </a:lnTo>
                <a:lnTo>
                  <a:pt x="336" y="40"/>
                </a:lnTo>
                <a:lnTo>
                  <a:pt x="360" y="30"/>
                </a:lnTo>
                <a:lnTo>
                  <a:pt x="386" y="22"/>
                </a:lnTo>
                <a:lnTo>
                  <a:pt x="410" y="16"/>
                </a:lnTo>
                <a:lnTo>
                  <a:pt x="436" y="10"/>
                </a:lnTo>
                <a:lnTo>
                  <a:pt x="462" y="6"/>
                </a:lnTo>
                <a:lnTo>
                  <a:pt x="488" y="2"/>
                </a:lnTo>
                <a:lnTo>
                  <a:pt x="514" y="0"/>
                </a:lnTo>
                <a:lnTo>
                  <a:pt x="538" y="0"/>
                </a:lnTo>
                <a:lnTo>
                  <a:pt x="564" y="0"/>
                </a:lnTo>
                <a:lnTo>
                  <a:pt x="590" y="2"/>
                </a:lnTo>
                <a:lnTo>
                  <a:pt x="616" y="6"/>
                </a:lnTo>
                <a:lnTo>
                  <a:pt x="642" y="10"/>
                </a:lnTo>
                <a:lnTo>
                  <a:pt x="668" y="16"/>
                </a:lnTo>
                <a:lnTo>
                  <a:pt x="692" y="22"/>
                </a:lnTo>
                <a:lnTo>
                  <a:pt x="718" y="30"/>
                </a:lnTo>
                <a:lnTo>
                  <a:pt x="742" y="40"/>
                </a:lnTo>
                <a:lnTo>
                  <a:pt x="766" y="50"/>
                </a:lnTo>
                <a:lnTo>
                  <a:pt x="790" y="62"/>
                </a:lnTo>
                <a:lnTo>
                  <a:pt x="814" y="74"/>
                </a:lnTo>
                <a:lnTo>
                  <a:pt x="836" y="88"/>
                </a:lnTo>
                <a:lnTo>
                  <a:pt x="858" y="104"/>
                </a:lnTo>
                <a:lnTo>
                  <a:pt x="880" y="120"/>
                </a:lnTo>
                <a:lnTo>
                  <a:pt x="900" y="138"/>
                </a:lnTo>
                <a:lnTo>
                  <a:pt x="920" y="158"/>
                </a:lnTo>
                <a:lnTo>
                  <a:pt x="920" y="158"/>
                </a:lnTo>
                <a:lnTo>
                  <a:pt x="940" y="178"/>
                </a:lnTo>
                <a:lnTo>
                  <a:pt x="958" y="198"/>
                </a:lnTo>
                <a:lnTo>
                  <a:pt x="974" y="220"/>
                </a:lnTo>
                <a:lnTo>
                  <a:pt x="990" y="242"/>
                </a:lnTo>
                <a:lnTo>
                  <a:pt x="1004" y="266"/>
                </a:lnTo>
                <a:lnTo>
                  <a:pt x="1018" y="288"/>
                </a:lnTo>
                <a:lnTo>
                  <a:pt x="1028" y="312"/>
                </a:lnTo>
                <a:lnTo>
                  <a:pt x="1040" y="336"/>
                </a:lnTo>
                <a:lnTo>
                  <a:pt x="1048" y="360"/>
                </a:lnTo>
                <a:lnTo>
                  <a:pt x="1056" y="386"/>
                </a:lnTo>
                <a:lnTo>
                  <a:pt x="1064" y="410"/>
                </a:lnTo>
                <a:lnTo>
                  <a:pt x="1068" y="436"/>
                </a:lnTo>
                <a:lnTo>
                  <a:pt x="1074" y="462"/>
                </a:lnTo>
                <a:lnTo>
                  <a:pt x="1076" y="488"/>
                </a:lnTo>
                <a:lnTo>
                  <a:pt x="1078" y="514"/>
                </a:lnTo>
                <a:lnTo>
                  <a:pt x="1078" y="540"/>
                </a:lnTo>
                <a:lnTo>
                  <a:pt x="1078" y="566"/>
                </a:lnTo>
                <a:lnTo>
                  <a:pt x="1076" y="592"/>
                </a:lnTo>
                <a:lnTo>
                  <a:pt x="1074" y="616"/>
                </a:lnTo>
                <a:lnTo>
                  <a:pt x="1068" y="642"/>
                </a:lnTo>
                <a:lnTo>
                  <a:pt x="1064" y="668"/>
                </a:lnTo>
                <a:lnTo>
                  <a:pt x="1056" y="694"/>
                </a:lnTo>
                <a:lnTo>
                  <a:pt x="1048" y="718"/>
                </a:lnTo>
                <a:lnTo>
                  <a:pt x="1040" y="742"/>
                </a:lnTo>
                <a:lnTo>
                  <a:pt x="1028" y="766"/>
                </a:lnTo>
                <a:lnTo>
                  <a:pt x="1016" y="790"/>
                </a:lnTo>
                <a:lnTo>
                  <a:pt x="1004" y="814"/>
                </a:lnTo>
                <a:lnTo>
                  <a:pt x="990" y="836"/>
                </a:lnTo>
                <a:lnTo>
                  <a:pt x="974" y="858"/>
                </a:lnTo>
                <a:lnTo>
                  <a:pt x="958" y="880"/>
                </a:lnTo>
                <a:lnTo>
                  <a:pt x="940" y="900"/>
                </a:lnTo>
                <a:lnTo>
                  <a:pt x="920" y="922"/>
                </a:lnTo>
                <a:lnTo>
                  <a:pt x="920" y="922"/>
                </a:lnTo>
                <a:lnTo>
                  <a:pt x="900" y="940"/>
                </a:lnTo>
                <a:lnTo>
                  <a:pt x="880" y="958"/>
                </a:lnTo>
                <a:lnTo>
                  <a:pt x="858" y="974"/>
                </a:lnTo>
                <a:lnTo>
                  <a:pt x="836" y="990"/>
                </a:lnTo>
                <a:lnTo>
                  <a:pt x="814" y="1004"/>
                </a:lnTo>
                <a:lnTo>
                  <a:pt x="790" y="1018"/>
                </a:lnTo>
                <a:lnTo>
                  <a:pt x="766" y="1030"/>
                </a:lnTo>
                <a:lnTo>
                  <a:pt x="742" y="1040"/>
                </a:lnTo>
                <a:lnTo>
                  <a:pt x="718" y="1048"/>
                </a:lnTo>
                <a:lnTo>
                  <a:pt x="692" y="1056"/>
                </a:lnTo>
                <a:lnTo>
                  <a:pt x="668" y="1064"/>
                </a:lnTo>
                <a:lnTo>
                  <a:pt x="642" y="1070"/>
                </a:lnTo>
                <a:lnTo>
                  <a:pt x="616" y="1074"/>
                </a:lnTo>
                <a:lnTo>
                  <a:pt x="590" y="1076"/>
                </a:lnTo>
                <a:lnTo>
                  <a:pt x="564" y="1078"/>
                </a:lnTo>
                <a:lnTo>
                  <a:pt x="538" y="1080"/>
                </a:lnTo>
                <a:lnTo>
                  <a:pt x="514" y="1078"/>
                </a:lnTo>
                <a:lnTo>
                  <a:pt x="488" y="1076"/>
                </a:lnTo>
                <a:lnTo>
                  <a:pt x="462" y="1074"/>
                </a:lnTo>
                <a:lnTo>
                  <a:pt x="436" y="1070"/>
                </a:lnTo>
                <a:lnTo>
                  <a:pt x="410" y="1064"/>
                </a:lnTo>
                <a:lnTo>
                  <a:pt x="386" y="1056"/>
                </a:lnTo>
                <a:lnTo>
                  <a:pt x="360" y="1048"/>
                </a:lnTo>
                <a:lnTo>
                  <a:pt x="336" y="1040"/>
                </a:lnTo>
                <a:lnTo>
                  <a:pt x="312" y="1030"/>
                </a:lnTo>
                <a:lnTo>
                  <a:pt x="288" y="1018"/>
                </a:lnTo>
                <a:lnTo>
                  <a:pt x="264" y="1004"/>
                </a:lnTo>
                <a:lnTo>
                  <a:pt x="242" y="990"/>
                </a:lnTo>
                <a:lnTo>
                  <a:pt x="220" y="974"/>
                </a:lnTo>
                <a:lnTo>
                  <a:pt x="198" y="958"/>
                </a:lnTo>
                <a:lnTo>
                  <a:pt x="178" y="940"/>
                </a:lnTo>
                <a:lnTo>
                  <a:pt x="158" y="922"/>
                </a:lnTo>
                <a:lnTo>
                  <a:pt x="158" y="922"/>
                </a:lnTo>
                <a:lnTo>
                  <a:pt x="138" y="900"/>
                </a:lnTo>
                <a:lnTo>
                  <a:pt x="120" y="880"/>
                </a:lnTo>
                <a:lnTo>
                  <a:pt x="104" y="858"/>
                </a:lnTo>
                <a:lnTo>
                  <a:pt x="88" y="836"/>
                </a:lnTo>
                <a:lnTo>
                  <a:pt x="74" y="814"/>
                </a:lnTo>
                <a:lnTo>
                  <a:pt x="60" y="790"/>
                </a:lnTo>
                <a:lnTo>
                  <a:pt x="50" y="766"/>
                </a:lnTo>
                <a:lnTo>
                  <a:pt x="38" y="742"/>
                </a:lnTo>
                <a:lnTo>
                  <a:pt x="30" y="718"/>
                </a:lnTo>
                <a:lnTo>
                  <a:pt x="22" y="694"/>
                </a:lnTo>
                <a:lnTo>
                  <a:pt x="14" y="668"/>
                </a:lnTo>
                <a:lnTo>
                  <a:pt x="10" y="642"/>
                </a:lnTo>
                <a:lnTo>
                  <a:pt x="4" y="616"/>
                </a:lnTo>
                <a:lnTo>
                  <a:pt x="2" y="592"/>
                </a:lnTo>
                <a:lnTo>
                  <a:pt x="0" y="566"/>
                </a:lnTo>
                <a:lnTo>
                  <a:pt x="0" y="540"/>
                </a:lnTo>
                <a:lnTo>
                  <a:pt x="0" y="514"/>
                </a:lnTo>
                <a:lnTo>
                  <a:pt x="2" y="488"/>
                </a:lnTo>
                <a:lnTo>
                  <a:pt x="4" y="462"/>
                </a:lnTo>
                <a:lnTo>
                  <a:pt x="10" y="436"/>
                </a:lnTo>
                <a:lnTo>
                  <a:pt x="14" y="410"/>
                </a:lnTo>
                <a:lnTo>
                  <a:pt x="22" y="386"/>
                </a:lnTo>
                <a:lnTo>
                  <a:pt x="30" y="360"/>
                </a:lnTo>
                <a:lnTo>
                  <a:pt x="38" y="336"/>
                </a:lnTo>
                <a:lnTo>
                  <a:pt x="50" y="312"/>
                </a:lnTo>
                <a:lnTo>
                  <a:pt x="60" y="288"/>
                </a:lnTo>
                <a:lnTo>
                  <a:pt x="74" y="266"/>
                </a:lnTo>
                <a:lnTo>
                  <a:pt x="88" y="242"/>
                </a:lnTo>
                <a:lnTo>
                  <a:pt x="104" y="220"/>
                </a:lnTo>
                <a:lnTo>
                  <a:pt x="120" y="198"/>
                </a:lnTo>
                <a:lnTo>
                  <a:pt x="138" y="178"/>
                </a:lnTo>
                <a:lnTo>
                  <a:pt x="158" y="158"/>
                </a:lnTo>
                <a:lnTo>
                  <a:pt x="158" y="158"/>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0" name="Freeform 12"/>
          <p:cNvSpPr>
            <a:spLocks/>
          </p:cNvSpPr>
          <p:nvPr/>
        </p:nvSpPr>
        <p:spPr bwMode="auto">
          <a:xfrm>
            <a:off x="3550468" y="5691491"/>
            <a:ext cx="1220752" cy="1220752"/>
          </a:xfrm>
          <a:custGeom>
            <a:avLst/>
            <a:gdLst/>
            <a:ahLst/>
            <a:cxnLst>
              <a:cxn ang="0">
                <a:pos x="2" y="512"/>
              </a:cxn>
              <a:cxn ang="0">
                <a:pos x="12" y="432"/>
              </a:cxn>
              <a:cxn ang="0">
                <a:pos x="34" y="354"/>
              </a:cxn>
              <a:cxn ang="0">
                <a:pos x="66" y="284"/>
              </a:cxn>
              <a:cxn ang="0">
                <a:pos x="108" y="218"/>
              </a:cxn>
              <a:cxn ang="0">
                <a:pos x="158" y="158"/>
              </a:cxn>
              <a:cxn ang="0">
                <a:pos x="218" y="108"/>
              </a:cxn>
              <a:cxn ang="0">
                <a:pos x="284" y="66"/>
              </a:cxn>
              <a:cxn ang="0">
                <a:pos x="354" y="34"/>
              </a:cxn>
              <a:cxn ang="0">
                <a:pos x="432" y="12"/>
              </a:cxn>
              <a:cxn ang="0">
                <a:pos x="512" y="2"/>
              </a:cxn>
              <a:cxn ang="0">
                <a:pos x="568" y="2"/>
              </a:cxn>
              <a:cxn ang="0">
                <a:pos x="650" y="12"/>
              </a:cxn>
              <a:cxn ang="0">
                <a:pos x="726" y="34"/>
              </a:cxn>
              <a:cxn ang="0">
                <a:pos x="798" y="66"/>
              </a:cxn>
              <a:cxn ang="0">
                <a:pos x="864" y="108"/>
              </a:cxn>
              <a:cxn ang="0">
                <a:pos x="922" y="158"/>
              </a:cxn>
              <a:cxn ang="0">
                <a:pos x="972" y="218"/>
              </a:cxn>
              <a:cxn ang="0">
                <a:pos x="1014" y="284"/>
              </a:cxn>
              <a:cxn ang="0">
                <a:pos x="1048" y="354"/>
              </a:cxn>
              <a:cxn ang="0">
                <a:pos x="1070" y="432"/>
              </a:cxn>
              <a:cxn ang="0">
                <a:pos x="1080" y="512"/>
              </a:cxn>
              <a:cxn ang="0">
                <a:pos x="1080" y="568"/>
              </a:cxn>
              <a:cxn ang="0">
                <a:pos x="1070" y="650"/>
              </a:cxn>
              <a:cxn ang="0">
                <a:pos x="1048" y="726"/>
              </a:cxn>
              <a:cxn ang="0">
                <a:pos x="1014" y="798"/>
              </a:cxn>
              <a:cxn ang="0">
                <a:pos x="972" y="864"/>
              </a:cxn>
              <a:cxn ang="0">
                <a:pos x="922" y="922"/>
              </a:cxn>
              <a:cxn ang="0">
                <a:pos x="864" y="974"/>
              </a:cxn>
              <a:cxn ang="0">
                <a:pos x="798" y="1016"/>
              </a:cxn>
              <a:cxn ang="0">
                <a:pos x="726" y="1048"/>
              </a:cxn>
              <a:cxn ang="0">
                <a:pos x="650" y="1070"/>
              </a:cxn>
              <a:cxn ang="0">
                <a:pos x="568" y="1080"/>
              </a:cxn>
              <a:cxn ang="0">
                <a:pos x="512" y="1080"/>
              </a:cxn>
              <a:cxn ang="0">
                <a:pos x="432" y="1070"/>
              </a:cxn>
              <a:cxn ang="0">
                <a:pos x="354" y="1048"/>
              </a:cxn>
              <a:cxn ang="0">
                <a:pos x="284" y="1016"/>
              </a:cxn>
              <a:cxn ang="0">
                <a:pos x="218" y="974"/>
              </a:cxn>
              <a:cxn ang="0">
                <a:pos x="158" y="922"/>
              </a:cxn>
              <a:cxn ang="0">
                <a:pos x="108" y="864"/>
              </a:cxn>
              <a:cxn ang="0">
                <a:pos x="66" y="798"/>
              </a:cxn>
              <a:cxn ang="0">
                <a:pos x="34" y="726"/>
              </a:cxn>
              <a:cxn ang="0">
                <a:pos x="12" y="650"/>
              </a:cxn>
              <a:cxn ang="0">
                <a:pos x="2" y="568"/>
              </a:cxn>
            </a:cxnLst>
            <a:rect l="0" t="0" r="r" b="b"/>
            <a:pathLst>
              <a:path w="1080" h="1080">
                <a:moveTo>
                  <a:pt x="0" y="540"/>
                </a:moveTo>
                <a:lnTo>
                  <a:pt x="0" y="540"/>
                </a:lnTo>
                <a:lnTo>
                  <a:pt x="2" y="512"/>
                </a:lnTo>
                <a:lnTo>
                  <a:pt x="4" y="486"/>
                </a:lnTo>
                <a:lnTo>
                  <a:pt x="6" y="458"/>
                </a:lnTo>
                <a:lnTo>
                  <a:pt x="12" y="432"/>
                </a:lnTo>
                <a:lnTo>
                  <a:pt x="18" y="406"/>
                </a:lnTo>
                <a:lnTo>
                  <a:pt x="24" y="380"/>
                </a:lnTo>
                <a:lnTo>
                  <a:pt x="34" y="354"/>
                </a:lnTo>
                <a:lnTo>
                  <a:pt x="44" y="330"/>
                </a:lnTo>
                <a:lnTo>
                  <a:pt x="54" y="306"/>
                </a:lnTo>
                <a:lnTo>
                  <a:pt x="66" y="284"/>
                </a:lnTo>
                <a:lnTo>
                  <a:pt x="78" y="260"/>
                </a:lnTo>
                <a:lnTo>
                  <a:pt x="92" y="238"/>
                </a:lnTo>
                <a:lnTo>
                  <a:pt x="108" y="218"/>
                </a:lnTo>
                <a:lnTo>
                  <a:pt x="124" y="198"/>
                </a:lnTo>
                <a:lnTo>
                  <a:pt x="140" y="178"/>
                </a:lnTo>
                <a:lnTo>
                  <a:pt x="158" y="158"/>
                </a:lnTo>
                <a:lnTo>
                  <a:pt x="178" y="140"/>
                </a:lnTo>
                <a:lnTo>
                  <a:pt x="198" y="124"/>
                </a:lnTo>
                <a:lnTo>
                  <a:pt x="218" y="108"/>
                </a:lnTo>
                <a:lnTo>
                  <a:pt x="238" y="92"/>
                </a:lnTo>
                <a:lnTo>
                  <a:pt x="260" y="78"/>
                </a:lnTo>
                <a:lnTo>
                  <a:pt x="284" y="66"/>
                </a:lnTo>
                <a:lnTo>
                  <a:pt x="306" y="54"/>
                </a:lnTo>
                <a:lnTo>
                  <a:pt x="330" y="44"/>
                </a:lnTo>
                <a:lnTo>
                  <a:pt x="354" y="34"/>
                </a:lnTo>
                <a:lnTo>
                  <a:pt x="380" y="26"/>
                </a:lnTo>
                <a:lnTo>
                  <a:pt x="406" y="18"/>
                </a:lnTo>
                <a:lnTo>
                  <a:pt x="432" y="12"/>
                </a:lnTo>
                <a:lnTo>
                  <a:pt x="458" y="6"/>
                </a:lnTo>
                <a:lnTo>
                  <a:pt x="486" y="4"/>
                </a:lnTo>
                <a:lnTo>
                  <a:pt x="512" y="2"/>
                </a:lnTo>
                <a:lnTo>
                  <a:pt x="540" y="0"/>
                </a:lnTo>
                <a:lnTo>
                  <a:pt x="540" y="0"/>
                </a:lnTo>
                <a:lnTo>
                  <a:pt x="568" y="2"/>
                </a:lnTo>
                <a:lnTo>
                  <a:pt x="596" y="4"/>
                </a:lnTo>
                <a:lnTo>
                  <a:pt x="622" y="6"/>
                </a:lnTo>
                <a:lnTo>
                  <a:pt x="650" y="12"/>
                </a:lnTo>
                <a:lnTo>
                  <a:pt x="676" y="18"/>
                </a:lnTo>
                <a:lnTo>
                  <a:pt x="700" y="26"/>
                </a:lnTo>
                <a:lnTo>
                  <a:pt x="726" y="34"/>
                </a:lnTo>
                <a:lnTo>
                  <a:pt x="750" y="44"/>
                </a:lnTo>
                <a:lnTo>
                  <a:pt x="774" y="54"/>
                </a:lnTo>
                <a:lnTo>
                  <a:pt x="798" y="66"/>
                </a:lnTo>
                <a:lnTo>
                  <a:pt x="820" y="78"/>
                </a:lnTo>
                <a:lnTo>
                  <a:pt x="842" y="92"/>
                </a:lnTo>
                <a:lnTo>
                  <a:pt x="864" y="108"/>
                </a:lnTo>
                <a:lnTo>
                  <a:pt x="884" y="124"/>
                </a:lnTo>
                <a:lnTo>
                  <a:pt x="904" y="140"/>
                </a:lnTo>
                <a:lnTo>
                  <a:pt x="922" y="158"/>
                </a:lnTo>
                <a:lnTo>
                  <a:pt x="940" y="178"/>
                </a:lnTo>
                <a:lnTo>
                  <a:pt x="956" y="198"/>
                </a:lnTo>
                <a:lnTo>
                  <a:pt x="972" y="218"/>
                </a:lnTo>
                <a:lnTo>
                  <a:pt x="988" y="238"/>
                </a:lnTo>
                <a:lnTo>
                  <a:pt x="1002" y="260"/>
                </a:lnTo>
                <a:lnTo>
                  <a:pt x="1014" y="284"/>
                </a:lnTo>
                <a:lnTo>
                  <a:pt x="1026" y="306"/>
                </a:lnTo>
                <a:lnTo>
                  <a:pt x="1038" y="330"/>
                </a:lnTo>
                <a:lnTo>
                  <a:pt x="1048" y="354"/>
                </a:lnTo>
                <a:lnTo>
                  <a:pt x="1056" y="380"/>
                </a:lnTo>
                <a:lnTo>
                  <a:pt x="1064" y="406"/>
                </a:lnTo>
                <a:lnTo>
                  <a:pt x="1070" y="432"/>
                </a:lnTo>
                <a:lnTo>
                  <a:pt x="1074" y="458"/>
                </a:lnTo>
                <a:lnTo>
                  <a:pt x="1078" y="486"/>
                </a:lnTo>
                <a:lnTo>
                  <a:pt x="1080" y="512"/>
                </a:lnTo>
                <a:lnTo>
                  <a:pt x="1080" y="540"/>
                </a:lnTo>
                <a:lnTo>
                  <a:pt x="1080" y="540"/>
                </a:lnTo>
                <a:lnTo>
                  <a:pt x="1080" y="568"/>
                </a:lnTo>
                <a:lnTo>
                  <a:pt x="1078" y="596"/>
                </a:lnTo>
                <a:lnTo>
                  <a:pt x="1074" y="622"/>
                </a:lnTo>
                <a:lnTo>
                  <a:pt x="1070" y="650"/>
                </a:lnTo>
                <a:lnTo>
                  <a:pt x="1064" y="676"/>
                </a:lnTo>
                <a:lnTo>
                  <a:pt x="1056" y="702"/>
                </a:lnTo>
                <a:lnTo>
                  <a:pt x="1048" y="726"/>
                </a:lnTo>
                <a:lnTo>
                  <a:pt x="1038" y="750"/>
                </a:lnTo>
                <a:lnTo>
                  <a:pt x="1026" y="774"/>
                </a:lnTo>
                <a:lnTo>
                  <a:pt x="1014" y="798"/>
                </a:lnTo>
                <a:lnTo>
                  <a:pt x="1002" y="820"/>
                </a:lnTo>
                <a:lnTo>
                  <a:pt x="988" y="842"/>
                </a:lnTo>
                <a:lnTo>
                  <a:pt x="972" y="864"/>
                </a:lnTo>
                <a:lnTo>
                  <a:pt x="956" y="884"/>
                </a:lnTo>
                <a:lnTo>
                  <a:pt x="940" y="904"/>
                </a:lnTo>
                <a:lnTo>
                  <a:pt x="922" y="922"/>
                </a:lnTo>
                <a:lnTo>
                  <a:pt x="904" y="940"/>
                </a:lnTo>
                <a:lnTo>
                  <a:pt x="884" y="958"/>
                </a:lnTo>
                <a:lnTo>
                  <a:pt x="864" y="974"/>
                </a:lnTo>
                <a:lnTo>
                  <a:pt x="842" y="988"/>
                </a:lnTo>
                <a:lnTo>
                  <a:pt x="820" y="1002"/>
                </a:lnTo>
                <a:lnTo>
                  <a:pt x="798" y="1016"/>
                </a:lnTo>
                <a:lnTo>
                  <a:pt x="774" y="1028"/>
                </a:lnTo>
                <a:lnTo>
                  <a:pt x="750" y="1038"/>
                </a:lnTo>
                <a:lnTo>
                  <a:pt x="726" y="1048"/>
                </a:lnTo>
                <a:lnTo>
                  <a:pt x="700" y="1056"/>
                </a:lnTo>
                <a:lnTo>
                  <a:pt x="676" y="1064"/>
                </a:lnTo>
                <a:lnTo>
                  <a:pt x="650" y="1070"/>
                </a:lnTo>
                <a:lnTo>
                  <a:pt x="622" y="1074"/>
                </a:lnTo>
                <a:lnTo>
                  <a:pt x="596" y="1078"/>
                </a:lnTo>
                <a:lnTo>
                  <a:pt x="568" y="1080"/>
                </a:lnTo>
                <a:lnTo>
                  <a:pt x="540" y="1080"/>
                </a:lnTo>
                <a:lnTo>
                  <a:pt x="540" y="1080"/>
                </a:lnTo>
                <a:lnTo>
                  <a:pt x="512" y="1080"/>
                </a:lnTo>
                <a:lnTo>
                  <a:pt x="486" y="1078"/>
                </a:lnTo>
                <a:lnTo>
                  <a:pt x="458" y="1074"/>
                </a:lnTo>
                <a:lnTo>
                  <a:pt x="432" y="1070"/>
                </a:lnTo>
                <a:lnTo>
                  <a:pt x="406" y="1064"/>
                </a:lnTo>
                <a:lnTo>
                  <a:pt x="380" y="1056"/>
                </a:lnTo>
                <a:lnTo>
                  <a:pt x="354" y="1048"/>
                </a:lnTo>
                <a:lnTo>
                  <a:pt x="330" y="1038"/>
                </a:lnTo>
                <a:lnTo>
                  <a:pt x="306" y="1028"/>
                </a:lnTo>
                <a:lnTo>
                  <a:pt x="284" y="1016"/>
                </a:lnTo>
                <a:lnTo>
                  <a:pt x="260" y="1002"/>
                </a:lnTo>
                <a:lnTo>
                  <a:pt x="238" y="988"/>
                </a:lnTo>
                <a:lnTo>
                  <a:pt x="218" y="974"/>
                </a:lnTo>
                <a:lnTo>
                  <a:pt x="198" y="958"/>
                </a:lnTo>
                <a:lnTo>
                  <a:pt x="178" y="940"/>
                </a:lnTo>
                <a:lnTo>
                  <a:pt x="158" y="922"/>
                </a:lnTo>
                <a:lnTo>
                  <a:pt x="140" y="904"/>
                </a:lnTo>
                <a:lnTo>
                  <a:pt x="124" y="884"/>
                </a:lnTo>
                <a:lnTo>
                  <a:pt x="108" y="864"/>
                </a:lnTo>
                <a:lnTo>
                  <a:pt x="92" y="842"/>
                </a:lnTo>
                <a:lnTo>
                  <a:pt x="78" y="820"/>
                </a:lnTo>
                <a:lnTo>
                  <a:pt x="66" y="798"/>
                </a:lnTo>
                <a:lnTo>
                  <a:pt x="54" y="774"/>
                </a:lnTo>
                <a:lnTo>
                  <a:pt x="44" y="750"/>
                </a:lnTo>
                <a:lnTo>
                  <a:pt x="34" y="726"/>
                </a:lnTo>
                <a:lnTo>
                  <a:pt x="24" y="702"/>
                </a:lnTo>
                <a:lnTo>
                  <a:pt x="18" y="676"/>
                </a:lnTo>
                <a:lnTo>
                  <a:pt x="12" y="650"/>
                </a:lnTo>
                <a:lnTo>
                  <a:pt x="6" y="622"/>
                </a:lnTo>
                <a:lnTo>
                  <a:pt x="4" y="596"/>
                </a:lnTo>
                <a:lnTo>
                  <a:pt x="2" y="568"/>
                </a:lnTo>
                <a:lnTo>
                  <a:pt x="0" y="540"/>
                </a:lnTo>
                <a:lnTo>
                  <a:pt x="0" y="540"/>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1" name="Freeform 13"/>
          <p:cNvSpPr>
            <a:spLocks/>
          </p:cNvSpPr>
          <p:nvPr/>
        </p:nvSpPr>
        <p:spPr bwMode="auto">
          <a:xfrm>
            <a:off x="5203004" y="5675667"/>
            <a:ext cx="1220752" cy="1220752"/>
          </a:xfrm>
          <a:custGeom>
            <a:avLst/>
            <a:gdLst/>
            <a:ahLst/>
            <a:cxnLst>
              <a:cxn ang="0">
                <a:pos x="138" y="902"/>
              </a:cxn>
              <a:cxn ang="0">
                <a:pos x="88" y="838"/>
              </a:cxn>
              <a:cxn ang="0">
                <a:pos x="50" y="768"/>
              </a:cxn>
              <a:cxn ang="0">
                <a:pos x="22" y="694"/>
              </a:cxn>
              <a:cxn ang="0">
                <a:pos x="6" y="618"/>
              </a:cxn>
              <a:cxn ang="0">
                <a:pos x="0" y="540"/>
              </a:cxn>
              <a:cxn ang="0">
                <a:pos x="6" y="462"/>
              </a:cxn>
              <a:cxn ang="0">
                <a:pos x="22" y="386"/>
              </a:cxn>
              <a:cxn ang="0">
                <a:pos x="50" y="312"/>
              </a:cxn>
              <a:cxn ang="0">
                <a:pos x="88" y="244"/>
              </a:cxn>
              <a:cxn ang="0">
                <a:pos x="138" y="178"/>
              </a:cxn>
              <a:cxn ang="0">
                <a:pos x="178" y="140"/>
              </a:cxn>
              <a:cxn ang="0">
                <a:pos x="242" y="90"/>
              </a:cxn>
              <a:cxn ang="0">
                <a:pos x="312" y="50"/>
              </a:cxn>
              <a:cxn ang="0">
                <a:pos x="386" y="22"/>
              </a:cxn>
              <a:cxn ang="0">
                <a:pos x="462" y="6"/>
              </a:cxn>
              <a:cxn ang="0">
                <a:pos x="540" y="0"/>
              </a:cxn>
              <a:cxn ang="0">
                <a:pos x="618" y="6"/>
              </a:cxn>
              <a:cxn ang="0">
                <a:pos x="694" y="22"/>
              </a:cxn>
              <a:cxn ang="0">
                <a:pos x="766" y="50"/>
              </a:cxn>
              <a:cxn ang="0">
                <a:pos x="836" y="90"/>
              </a:cxn>
              <a:cxn ang="0">
                <a:pos x="902" y="140"/>
              </a:cxn>
              <a:cxn ang="0">
                <a:pos x="940" y="178"/>
              </a:cxn>
              <a:cxn ang="0">
                <a:pos x="990" y="244"/>
              </a:cxn>
              <a:cxn ang="0">
                <a:pos x="1030" y="312"/>
              </a:cxn>
              <a:cxn ang="0">
                <a:pos x="1058" y="386"/>
              </a:cxn>
              <a:cxn ang="0">
                <a:pos x="1074" y="462"/>
              </a:cxn>
              <a:cxn ang="0">
                <a:pos x="1080" y="540"/>
              </a:cxn>
              <a:cxn ang="0">
                <a:pos x="1074" y="618"/>
              </a:cxn>
              <a:cxn ang="0">
                <a:pos x="1058" y="694"/>
              </a:cxn>
              <a:cxn ang="0">
                <a:pos x="1030" y="768"/>
              </a:cxn>
              <a:cxn ang="0">
                <a:pos x="990" y="838"/>
              </a:cxn>
              <a:cxn ang="0">
                <a:pos x="940" y="902"/>
              </a:cxn>
              <a:cxn ang="0">
                <a:pos x="902" y="940"/>
              </a:cxn>
              <a:cxn ang="0">
                <a:pos x="836" y="990"/>
              </a:cxn>
              <a:cxn ang="0">
                <a:pos x="766" y="1030"/>
              </a:cxn>
              <a:cxn ang="0">
                <a:pos x="694" y="1058"/>
              </a:cxn>
              <a:cxn ang="0">
                <a:pos x="618" y="1074"/>
              </a:cxn>
              <a:cxn ang="0">
                <a:pos x="540" y="1080"/>
              </a:cxn>
              <a:cxn ang="0">
                <a:pos x="462" y="1074"/>
              </a:cxn>
              <a:cxn ang="0">
                <a:pos x="386" y="1058"/>
              </a:cxn>
              <a:cxn ang="0">
                <a:pos x="312" y="1030"/>
              </a:cxn>
              <a:cxn ang="0">
                <a:pos x="242" y="990"/>
              </a:cxn>
              <a:cxn ang="0">
                <a:pos x="178" y="940"/>
              </a:cxn>
            </a:cxnLst>
            <a:rect l="0" t="0" r="r" b="b"/>
            <a:pathLst>
              <a:path w="1080" h="1080">
                <a:moveTo>
                  <a:pt x="158" y="922"/>
                </a:moveTo>
                <a:lnTo>
                  <a:pt x="158" y="922"/>
                </a:lnTo>
                <a:lnTo>
                  <a:pt x="138" y="902"/>
                </a:lnTo>
                <a:lnTo>
                  <a:pt x="120" y="880"/>
                </a:lnTo>
                <a:lnTo>
                  <a:pt x="104" y="860"/>
                </a:lnTo>
                <a:lnTo>
                  <a:pt x="88" y="838"/>
                </a:lnTo>
                <a:lnTo>
                  <a:pt x="74" y="814"/>
                </a:lnTo>
                <a:lnTo>
                  <a:pt x="62" y="792"/>
                </a:lnTo>
                <a:lnTo>
                  <a:pt x="50" y="768"/>
                </a:lnTo>
                <a:lnTo>
                  <a:pt x="40" y="744"/>
                </a:lnTo>
                <a:lnTo>
                  <a:pt x="30" y="718"/>
                </a:lnTo>
                <a:lnTo>
                  <a:pt x="22" y="694"/>
                </a:lnTo>
                <a:lnTo>
                  <a:pt x="16" y="668"/>
                </a:lnTo>
                <a:lnTo>
                  <a:pt x="10" y="644"/>
                </a:lnTo>
                <a:lnTo>
                  <a:pt x="6" y="618"/>
                </a:lnTo>
                <a:lnTo>
                  <a:pt x="2" y="592"/>
                </a:lnTo>
                <a:lnTo>
                  <a:pt x="0" y="566"/>
                </a:lnTo>
                <a:lnTo>
                  <a:pt x="0" y="540"/>
                </a:lnTo>
                <a:lnTo>
                  <a:pt x="0" y="514"/>
                </a:lnTo>
                <a:lnTo>
                  <a:pt x="2" y="488"/>
                </a:lnTo>
                <a:lnTo>
                  <a:pt x="6" y="462"/>
                </a:lnTo>
                <a:lnTo>
                  <a:pt x="10" y="438"/>
                </a:lnTo>
                <a:lnTo>
                  <a:pt x="16" y="412"/>
                </a:lnTo>
                <a:lnTo>
                  <a:pt x="22" y="386"/>
                </a:lnTo>
                <a:lnTo>
                  <a:pt x="30" y="362"/>
                </a:lnTo>
                <a:lnTo>
                  <a:pt x="40" y="338"/>
                </a:lnTo>
                <a:lnTo>
                  <a:pt x="50" y="312"/>
                </a:lnTo>
                <a:lnTo>
                  <a:pt x="62" y="290"/>
                </a:lnTo>
                <a:lnTo>
                  <a:pt x="74" y="266"/>
                </a:lnTo>
                <a:lnTo>
                  <a:pt x="88" y="244"/>
                </a:lnTo>
                <a:lnTo>
                  <a:pt x="104" y="220"/>
                </a:lnTo>
                <a:lnTo>
                  <a:pt x="120" y="200"/>
                </a:lnTo>
                <a:lnTo>
                  <a:pt x="138" y="178"/>
                </a:lnTo>
                <a:lnTo>
                  <a:pt x="158" y="158"/>
                </a:lnTo>
                <a:lnTo>
                  <a:pt x="158" y="158"/>
                </a:lnTo>
                <a:lnTo>
                  <a:pt x="178" y="140"/>
                </a:lnTo>
                <a:lnTo>
                  <a:pt x="198" y="122"/>
                </a:lnTo>
                <a:lnTo>
                  <a:pt x="220" y="104"/>
                </a:lnTo>
                <a:lnTo>
                  <a:pt x="242" y="90"/>
                </a:lnTo>
                <a:lnTo>
                  <a:pt x="266" y="76"/>
                </a:lnTo>
                <a:lnTo>
                  <a:pt x="288" y="62"/>
                </a:lnTo>
                <a:lnTo>
                  <a:pt x="312" y="50"/>
                </a:lnTo>
                <a:lnTo>
                  <a:pt x="336" y="40"/>
                </a:lnTo>
                <a:lnTo>
                  <a:pt x="360" y="30"/>
                </a:lnTo>
                <a:lnTo>
                  <a:pt x="386" y="22"/>
                </a:lnTo>
                <a:lnTo>
                  <a:pt x="412" y="16"/>
                </a:lnTo>
                <a:lnTo>
                  <a:pt x="436" y="10"/>
                </a:lnTo>
                <a:lnTo>
                  <a:pt x="462" y="6"/>
                </a:lnTo>
                <a:lnTo>
                  <a:pt x="488" y="2"/>
                </a:lnTo>
                <a:lnTo>
                  <a:pt x="514" y="2"/>
                </a:lnTo>
                <a:lnTo>
                  <a:pt x="540" y="0"/>
                </a:lnTo>
                <a:lnTo>
                  <a:pt x="566" y="2"/>
                </a:lnTo>
                <a:lnTo>
                  <a:pt x="592" y="2"/>
                </a:lnTo>
                <a:lnTo>
                  <a:pt x="618" y="6"/>
                </a:lnTo>
                <a:lnTo>
                  <a:pt x="642" y="10"/>
                </a:lnTo>
                <a:lnTo>
                  <a:pt x="668" y="16"/>
                </a:lnTo>
                <a:lnTo>
                  <a:pt x="694" y="22"/>
                </a:lnTo>
                <a:lnTo>
                  <a:pt x="718" y="30"/>
                </a:lnTo>
                <a:lnTo>
                  <a:pt x="742" y="40"/>
                </a:lnTo>
                <a:lnTo>
                  <a:pt x="766" y="50"/>
                </a:lnTo>
                <a:lnTo>
                  <a:pt x="790" y="62"/>
                </a:lnTo>
                <a:lnTo>
                  <a:pt x="814" y="76"/>
                </a:lnTo>
                <a:lnTo>
                  <a:pt x="836" y="90"/>
                </a:lnTo>
                <a:lnTo>
                  <a:pt x="858" y="104"/>
                </a:lnTo>
                <a:lnTo>
                  <a:pt x="880" y="122"/>
                </a:lnTo>
                <a:lnTo>
                  <a:pt x="902" y="140"/>
                </a:lnTo>
                <a:lnTo>
                  <a:pt x="922" y="158"/>
                </a:lnTo>
                <a:lnTo>
                  <a:pt x="922" y="158"/>
                </a:lnTo>
                <a:lnTo>
                  <a:pt x="940" y="178"/>
                </a:lnTo>
                <a:lnTo>
                  <a:pt x="958" y="200"/>
                </a:lnTo>
                <a:lnTo>
                  <a:pt x="974" y="220"/>
                </a:lnTo>
                <a:lnTo>
                  <a:pt x="990" y="244"/>
                </a:lnTo>
                <a:lnTo>
                  <a:pt x="1004" y="266"/>
                </a:lnTo>
                <a:lnTo>
                  <a:pt x="1018" y="290"/>
                </a:lnTo>
                <a:lnTo>
                  <a:pt x="1030" y="312"/>
                </a:lnTo>
                <a:lnTo>
                  <a:pt x="1040" y="338"/>
                </a:lnTo>
                <a:lnTo>
                  <a:pt x="1050" y="362"/>
                </a:lnTo>
                <a:lnTo>
                  <a:pt x="1058" y="386"/>
                </a:lnTo>
                <a:lnTo>
                  <a:pt x="1064" y="412"/>
                </a:lnTo>
                <a:lnTo>
                  <a:pt x="1070" y="438"/>
                </a:lnTo>
                <a:lnTo>
                  <a:pt x="1074" y="462"/>
                </a:lnTo>
                <a:lnTo>
                  <a:pt x="1076" y="488"/>
                </a:lnTo>
                <a:lnTo>
                  <a:pt x="1078" y="514"/>
                </a:lnTo>
                <a:lnTo>
                  <a:pt x="1080" y="540"/>
                </a:lnTo>
                <a:lnTo>
                  <a:pt x="1078" y="566"/>
                </a:lnTo>
                <a:lnTo>
                  <a:pt x="1076" y="592"/>
                </a:lnTo>
                <a:lnTo>
                  <a:pt x="1074" y="618"/>
                </a:lnTo>
                <a:lnTo>
                  <a:pt x="1070" y="644"/>
                </a:lnTo>
                <a:lnTo>
                  <a:pt x="1064" y="668"/>
                </a:lnTo>
                <a:lnTo>
                  <a:pt x="1058" y="694"/>
                </a:lnTo>
                <a:lnTo>
                  <a:pt x="1050" y="718"/>
                </a:lnTo>
                <a:lnTo>
                  <a:pt x="1040" y="744"/>
                </a:lnTo>
                <a:lnTo>
                  <a:pt x="1030" y="768"/>
                </a:lnTo>
                <a:lnTo>
                  <a:pt x="1018" y="792"/>
                </a:lnTo>
                <a:lnTo>
                  <a:pt x="1004" y="814"/>
                </a:lnTo>
                <a:lnTo>
                  <a:pt x="990" y="838"/>
                </a:lnTo>
                <a:lnTo>
                  <a:pt x="974" y="860"/>
                </a:lnTo>
                <a:lnTo>
                  <a:pt x="958" y="880"/>
                </a:lnTo>
                <a:lnTo>
                  <a:pt x="940" y="902"/>
                </a:lnTo>
                <a:lnTo>
                  <a:pt x="922" y="922"/>
                </a:lnTo>
                <a:lnTo>
                  <a:pt x="922" y="922"/>
                </a:lnTo>
                <a:lnTo>
                  <a:pt x="902" y="940"/>
                </a:lnTo>
                <a:lnTo>
                  <a:pt x="880" y="958"/>
                </a:lnTo>
                <a:lnTo>
                  <a:pt x="858" y="976"/>
                </a:lnTo>
                <a:lnTo>
                  <a:pt x="836" y="990"/>
                </a:lnTo>
                <a:lnTo>
                  <a:pt x="814" y="1006"/>
                </a:lnTo>
                <a:lnTo>
                  <a:pt x="790" y="1018"/>
                </a:lnTo>
                <a:lnTo>
                  <a:pt x="766" y="1030"/>
                </a:lnTo>
                <a:lnTo>
                  <a:pt x="742" y="1040"/>
                </a:lnTo>
                <a:lnTo>
                  <a:pt x="718" y="1050"/>
                </a:lnTo>
                <a:lnTo>
                  <a:pt x="694" y="1058"/>
                </a:lnTo>
                <a:lnTo>
                  <a:pt x="668" y="1064"/>
                </a:lnTo>
                <a:lnTo>
                  <a:pt x="642" y="1070"/>
                </a:lnTo>
                <a:lnTo>
                  <a:pt x="618" y="1074"/>
                </a:lnTo>
                <a:lnTo>
                  <a:pt x="592" y="1078"/>
                </a:lnTo>
                <a:lnTo>
                  <a:pt x="566" y="1080"/>
                </a:lnTo>
                <a:lnTo>
                  <a:pt x="540" y="1080"/>
                </a:lnTo>
                <a:lnTo>
                  <a:pt x="514" y="1080"/>
                </a:lnTo>
                <a:lnTo>
                  <a:pt x="488" y="1078"/>
                </a:lnTo>
                <a:lnTo>
                  <a:pt x="462" y="1074"/>
                </a:lnTo>
                <a:lnTo>
                  <a:pt x="436" y="1070"/>
                </a:lnTo>
                <a:lnTo>
                  <a:pt x="412" y="1064"/>
                </a:lnTo>
                <a:lnTo>
                  <a:pt x="386" y="1058"/>
                </a:lnTo>
                <a:lnTo>
                  <a:pt x="360" y="1050"/>
                </a:lnTo>
                <a:lnTo>
                  <a:pt x="336" y="1040"/>
                </a:lnTo>
                <a:lnTo>
                  <a:pt x="312" y="1030"/>
                </a:lnTo>
                <a:lnTo>
                  <a:pt x="288" y="1018"/>
                </a:lnTo>
                <a:lnTo>
                  <a:pt x="266" y="1006"/>
                </a:lnTo>
                <a:lnTo>
                  <a:pt x="242" y="990"/>
                </a:lnTo>
                <a:lnTo>
                  <a:pt x="220" y="976"/>
                </a:lnTo>
                <a:lnTo>
                  <a:pt x="198" y="958"/>
                </a:lnTo>
                <a:lnTo>
                  <a:pt x="178" y="940"/>
                </a:lnTo>
                <a:lnTo>
                  <a:pt x="158" y="922"/>
                </a:lnTo>
                <a:lnTo>
                  <a:pt x="158" y="922"/>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2" name="Freeform 14"/>
          <p:cNvSpPr>
            <a:spLocks/>
          </p:cNvSpPr>
          <p:nvPr/>
        </p:nvSpPr>
        <p:spPr bwMode="auto">
          <a:xfrm>
            <a:off x="6358196" y="4497867"/>
            <a:ext cx="1220752" cy="1218491"/>
          </a:xfrm>
          <a:custGeom>
            <a:avLst/>
            <a:gdLst/>
            <a:ahLst/>
            <a:cxnLst>
              <a:cxn ang="0">
                <a:pos x="512" y="1078"/>
              </a:cxn>
              <a:cxn ang="0">
                <a:pos x="432" y="1068"/>
              </a:cxn>
              <a:cxn ang="0">
                <a:pos x="356" y="1046"/>
              </a:cxn>
              <a:cxn ang="0">
                <a:pos x="284" y="1014"/>
              </a:cxn>
              <a:cxn ang="0">
                <a:pos x="218" y="972"/>
              </a:cxn>
              <a:cxn ang="0">
                <a:pos x="158" y="920"/>
              </a:cxn>
              <a:cxn ang="0">
                <a:pos x="108" y="862"/>
              </a:cxn>
              <a:cxn ang="0">
                <a:pos x="66" y="796"/>
              </a:cxn>
              <a:cxn ang="0">
                <a:pos x="34" y="724"/>
              </a:cxn>
              <a:cxn ang="0">
                <a:pos x="12" y="648"/>
              </a:cxn>
              <a:cxn ang="0">
                <a:pos x="2" y="566"/>
              </a:cxn>
              <a:cxn ang="0">
                <a:pos x="2" y="512"/>
              </a:cxn>
              <a:cxn ang="0">
                <a:pos x="12" y="430"/>
              </a:cxn>
              <a:cxn ang="0">
                <a:pos x="34" y="354"/>
              </a:cxn>
              <a:cxn ang="0">
                <a:pos x="66" y="282"/>
              </a:cxn>
              <a:cxn ang="0">
                <a:pos x="108" y="216"/>
              </a:cxn>
              <a:cxn ang="0">
                <a:pos x="158" y="158"/>
              </a:cxn>
              <a:cxn ang="0">
                <a:pos x="218" y="106"/>
              </a:cxn>
              <a:cxn ang="0">
                <a:pos x="284" y="64"/>
              </a:cxn>
              <a:cxn ang="0">
                <a:pos x="356" y="32"/>
              </a:cxn>
              <a:cxn ang="0">
                <a:pos x="432" y="10"/>
              </a:cxn>
              <a:cxn ang="0">
                <a:pos x="512" y="0"/>
              </a:cxn>
              <a:cxn ang="0">
                <a:pos x="568" y="0"/>
              </a:cxn>
              <a:cxn ang="0">
                <a:pos x="650" y="10"/>
              </a:cxn>
              <a:cxn ang="0">
                <a:pos x="726" y="32"/>
              </a:cxn>
              <a:cxn ang="0">
                <a:pos x="798" y="64"/>
              </a:cxn>
              <a:cxn ang="0">
                <a:pos x="864" y="106"/>
              </a:cxn>
              <a:cxn ang="0">
                <a:pos x="922" y="158"/>
              </a:cxn>
              <a:cxn ang="0">
                <a:pos x="974" y="216"/>
              </a:cxn>
              <a:cxn ang="0">
                <a:pos x="1016" y="282"/>
              </a:cxn>
              <a:cxn ang="0">
                <a:pos x="1048" y="354"/>
              </a:cxn>
              <a:cxn ang="0">
                <a:pos x="1070" y="430"/>
              </a:cxn>
              <a:cxn ang="0">
                <a:pos x="1080" y="510"/>
              </a:cxn>
              <a:cxn ang="0">
                <a:pos x="1080" y="566"/>
              </a:cxn>
              <a:cxn ang="0">
                <a:pos x="1070" y="648"/>
              </a:cxn>
              <a:cxn ang="0">
                <a:pos x="1048" y="724"/>
              </a:cxn>
              <a:cxn ang="0">
                <a:pos x="1016" y="796"/>
              </a:cxn>
              <a:cxn ang="0">
                <a:pos x="974" y="862"/>
              </a:cxn>
              <a:cxn ang="0">
                <a:pos x="922" y="920"/>
              </a:cxn>
              <a:cxn ang="0">
                <a:pos x="864" y="972"/>
              </a:cxn>
              <a:cxn ang="0">
                <a:pos x="798" y="1014"/>
              </a:cxn>
              <a:cxn ang="0">
                <a:pos x="726" y="1046"/>
              </a:cxn>
              <a:cxn ang="0">
                <a:pos x="650" y="1068"/>
              </a:cxn>
              <a:cxn ang="0">
                <a:pos x="568" y="1078"/>
              </a:cxn>
            </a:cxnLst>
            <a:rect l="0" t="0" r="r" b="b"/>
            <a:pathLst>
              <a:path w="1080" h="1078">
                <a:moveTo>
                  <a:pt x="540" y="1078"/>
                </a:moveTo>
                <a:lnTo>
                  <a:pt x="540" y="1078"/>
                </a:lnTo>
                <a:lnTo>
                  <a:pt x="512" y="1078"/>
                </a:lnTo>
                <a:lnTo>
                  <a:pt x="486" y="1076"/>
                </a:lnTo>
                <a:lnTo>
                  <a:pt x="458" y="1072"/>
                </a:lnTo>
                <a:lnTo>
                  <a:pt x="432" y="1068"/>
                </a:lnTo>
                <a:lnTo>
                  <a:pt x="406" y="1062"/>
                </a:lnTo>
                <a:lnTo>
                  <a:pt x="380" y="1054"/>
                </a:lnTo>
                <a:lnTo>
                  <a:pt x="356" y="1046"/>
                </a:lnTo>
                <a:lnTo>
                  <a:pt x="330" y="1036"/>
                </a:lnTo>
                <a:lnTo>
                  <a:pt x="306" y="1026"/>
                </a:lnTo>
                <a:lnTo>
                  <a:pt x="284" y="1014"/>
                </a:lnTo>
                <a:lnTo>
                  <a:pt x="260" y="1000"/>
                </a:lnTo>
                <a:lnTo>
                  <a:pt x="238" y="986"/>
                </a:lnTo>
                <a:lnTo>
                  <a:pt x="218" y="972"/>
                </a:lnTo>
                <a:lnTo>
                  <a:pt x="198" y="956"/>
                </a:lnTo>
                <a:lnTo>
                  <a:pt x="178" y="938"/>
                </a:lnTo>
                <a:lnTo>
                  <a:pt x="158" y="920"/>
                </a:lnTo>
                <a:lnTo>
                  <a:pt x="142" y="902"/>
                </a:lnTo>
                <a:lnTo>
                  <a:pt x="124" y="882"/>
                </a:lnTo>
                <a:lnTo>
                  <a:pt x="108" y="862"/>
                </a:lnTo>
                <a:lnTo>
                  <a:pt x="94" y="840"/>
                </a:lnTo>
                <a:lnTo>
                  <a:pt x="78" y="818"/>
                </a:lnTo>
                <a:lnTo>
                  <a:pt x="66" y="796"/>
                </a:lnTo>
                <a:lnTo>
                  <a:pt x="54" y="772"/>
                </a:lnTo>
                <a:lnTo>
                  <a:pt x="44" y="748"/>
                </a:lnTo>
                <a:lnTo>
                  <a:pt x="34" y="724"/>
                </a:lnTo>
                <a:lnTo>
                  <a:pt x="26" y="700"/>
                </a:lnTo>
                <a:lnTo>
                  <a:pt x="18" y="674"/>
                </a:lnTo>
                <a:lnTo>
                  <a:pt x="12" y="648"/>
                </a:lnTo>
                <a:lnTo>
                  <a:pt x="8" y="620"/>
                </a:lnTo>
                <a:lnTo>
                  <a:pt x="4" y="594"/>
                </a:lnTo>
                <a:lnTo>
                  <a:pt x="2" y="566"/>
                </a:lnTo>
                <a:lnTo>
                  <a:pt x="0" y="538"/>
                </a:lnTo>
                <a:lnTo>
                  <a:pt x="0" y="538"/>
                </a:lnTo>
                <a:lnTo>
                  <a:pt x="2" y="512"/>
                </a:lnTo>
                <a:lnTo>
                  <a:pt x="4" y="484"/>
                </a:lnTo>
                <a:lnTo>
                  <a:pt x="8" y="456"/>
                </a:lnTo>
                <a:lnTo>
                  <a:pt x="12" y="430"/>
                </a:lnTo>
                <a:lnTo>
                  <a:pt x="18" y="404"/>
                </a:lnTo>
                <a:lnTo>
                  <a:pt x="26" y="378"/>
                </a:lnTo>
                <a:lnTo>
                  <a:pt x="34" y="354"/>
                </a:lnTo>
                <a:lnTo>
                  <a:pt x="44" y="328"/>
                </a:lnTo>
                <a:lnTo>
                  <a:pt x="54" y="304"/>
                </a:lnTo>
                <a:lnTo>
                  <a:pt x="66" y="282"/>
                </a:lnTo>
                <a:lnTo>
                  <a:pt x="78" y="258"/>
                </a:lnTo>
                <a:lnTo>
                  <a:pt x="94" y="236"/>
                </a:lnTo>
                <a:lnTo>
                  <a:pt x="108" y="216"/>
                </a:lnTo>
                <a:lnTo>
                  <a:pt x="124" y="196"/>
                </a:lnTo>
                <a:lnTo>
                  <a:pt x="142" y="176"/>
                </a:lnTo>
                <a:lnTo>
                  <a:pt x="158" y="158"/>
                </a:lnTo>
                <a:lnTo>
                  <a:pt x="178" y="140"/>
                </a:lnTo>
                <a:lnTo>
                  <a:pt x="198" y="122"/>
                </a:lnTo>
                <a:lnTo>
                  <a:pt x="218" y="106"/>
                </a:lnTo>
                <a:lnTo>
                  <a:pt x="238" y="92"/>
                </a:lnTo>
                <a:lnTo>
                  <a:pt x="260" y="78"/>
                </a:lnTo>
                <a:lnTo>
                  <a:pt x="284" y="64"/>
                </a:lnTo>
                <a:lnTo>
                  <a:pt x="306" y="52"/>
                </a:lnTo>
                <a:lnTo>
                  <a:pt x="330" y="42"/>
                </a:lnTo>
                <a:lnTo>
                  <a:pt x="356" y="32"/>
                </a:lnTo>
                <a:lnTo>
                  <a:pt x="380" y="24"/>
                </a:lnTo>
                <a:lnTo>
                  <a:pt x="406" y="16"/>
                </a:lnTo>
                <a:lnTo>
                  <a:pt x="432" y="10"/>
                </a:lnTo>
                <a:lnTo>
                  <a:pt x="458" y="6"/>
                </a:lnTo>
                <a:lnTo>
                  <a:pt x="486" y="2"/>
                </a:lnTo>
                <a:lnTo>
                  <a:pt x="512" y="0"/>
                </a:lnTo>
                <a:lnTo>
                  <a:pt x="540" y="0"/>
                </a:lnTo>
                <a:lnTo>
                  <a:pt x="540" y="0"/>
                </a:lnTo>
                <a:lnTo>
                  <a:pt x="568" y="0"/>
                </a:lnTo>
                <a:lnTo>
                  <a:pt x="596" y="2"/>
                </a:lnTo>
                <a:lnTo>
                  <a:pt x="622" y="6"/>
                </a:lnTo>
                <a:lnTo>
                  <a:pt x="650" y="10"/>
                </a:lnTo>
                <a:lnTo>
                  <a:pt x="676" y="16"/>
                </a:lnTo>
                <a:lnTo>
                  <a:pt x="702" y="24"/>
                </a:lnTo>
                <a:lnTo>
                  <a:pt x="726" y="32"/>
                </a:lnTo>
                <a:lnTo>
                  <a:pt x="750" y="42"/>
                </a:lnTo>
                <a:lnTo>
                  <a:pt x="774" y="52"/>
                </a:lnTo>
                <a:lnTo>
                  <a:pt x="798" y="64"/>
                </a:lnTo>
                <a:lnTo>
                  <a:pt x="820" y="78"/>
                </a:lnTo>
                <a:lnTo>
                  <a:pt x="842" y="92"/>
                </a:lnTo>
                <a:lnTo>
                  <a:pt x="864" y="106"/>
                </a:lnTo>
                <a:lnTo>
                  <a:pt x="884" y="122"/>
                </a:lnTo>
                <a:lnTo>
                  <a:pt x="904" y="140"/>
                </a:lnTo>
                <a:lnTo>
                  <a:pt x="922" y="158"/>
                </a:lnTo>
                <a:lnTo>
                  <a:pt x="940" y="176"/>
                </a:lnTo>
                <a:lnTo>
                  <a:pt x="958" y="196"/>
                </a:lnTo>
                <a:lnTo>
                  <a:pt x="974" y="216"/>
                </a:lnTo>
                <a:lnTo>
                  <a:pt x="988" y="236"/>
                </a:lnTo>
                <a:lnTo>
                  <a:pt x="1002" y="258"/>
                </a:lnTo>
                <a:lnTo>
                  <a:pt x="1016" y="282"/>
                </a:lnTo>
                <a:lnTo>
                  <a:pt x="1028" y="304"/>
                </a:lnTo>
                <a:lnTo>
                  <a:pt x="1038" y="328"/>
                </a:lnTo>
                <a:lnTo>
                  <a:pt x="1048" y="354"/>
                </a:lnTo>
                <a:lnTo>
                  <a:pt x="1056" y="378"/>
                </a:lnTo>
                <a:lnTo>
                  <a:pt x="1064" y="404"/>
                </a:lnTo>
                <a:lnTo>
                  <a:pt x="1070" y="430"/>
                </a:lnTo>
                <a:lnTo>
                  <a:pt x="1074" y="456"/>
                </a:lnTo>
                <a:lnTo>
                  <a:pt x="1078" y="484"/>
                </a:lnTo>
                <a:lnTo>
                  <a:pt x="1080" y="510"/>
                </a:lnTo>
                <a:lnTo>
                  <a:pt x="1080" y="538"/>
                </a:lnTo>
                <a:lnTo>
                  <a:pt x="1080" y="538"/>
                </a:lnTo>
                <a:lnTo>
                  <a:pt x="1080" y="566"/>
                </a:lnTo>
                <a:lnTo>
                  <a:pt x="1078" y="594"/>
                </a:lnTo>
                <a:lnTo>
                  <a:pt x="1074" y="620"/>
                </a:lnTo>
                <a:lnTo>
                  <a:pt x="1070" y="648"/>
                </a:lnTo>
                <a:lnTo>
                  <a:pt x="1064" y="674"/>
                </a:lnTo>
                <a:lnTo>
                  <a:pt x="1056" y="700"/>
                </a:lnTo>
                <a:lnTo>
                  <a:pt x="1048" y="724"/>
                </a:lnTo>
                <a:lnTo>
                  <a:pt x="1038" y="748"/>
                </a:lnTo>
                <a:lnTo>
                  <a:pt x="1028" y="772"/>
                </a:lnTo>
                <a:lnTo>
                  <a:pt x="1016" y="796"/>
                </a:lnTo>
                <a:lnTo>
                  <a:pt x="1002" y="818"/>
                </a:lnTo>
                <a:lnTo>
                  <a:pt x="988" y="840"/>
                </a:lnTo>
                <a:lnTo>
                  <a:pt x="974" y="862"/>
                </a:lnTo>
                <a:lnTo>
                  <a:pt x="958" y="882"/>
                </a:lnTo>
                <a:lnTo>
                  <a:pt x="940" y="902"/>
                </a:lnTo>
                <a:lnTo>
                  <a:pt x="922" y="920"/>
                </a:lnTo>
                <a:lnTo>
                  <a:pt x="904" y="938"/>
                </a:lnTo>
                <a:lnTo>
                  <a:pt x="884" y="956"/>
                </a:lnTo>
                <a:lnTo>
                  <a:pt x="864" y="972"/>
                </a:lnTo>
                <a:lnTo>
                  <a:pt x="842" y="986"/>
                </a:lnTo>
                <a:lnTo>
                  <a:pt x="820" y="1000"/>
                </a:lnTo>
                <a:lnTo>
                  <a:pt x="798" y="1014"/>
                </a:lnTo>
                <a:lnTo>
                  <a:pt x="774" y="1026"/>
                </a:lnTo>
                <a:lnTo>
                  <a:pt x="750" y="1036"/>
                </a:lnTo>
                <a:lnTo>
                  <a:pt x="726" y="1046"/>
                </a:lnTo>
                <a:lnTo>
                  <a:pt x="702" y="1054"/>
                </a:lnTo>
                <a:lnTo>
                  <a:pt x="676" y="1062"/>
                </a:lnTo>
                <a:lnTo>
                  <a:pt x="650" y="1068"/>
                </a:lnTo>
                <a:lnTo>
                  <a:pt x="622" y="1072"/>
                </a:lnTo>
                <a:lnTo>
                  <a:pt x="596" y="1076"/>
                </a:lnTo>
                <a:lnTo>
                  <a:pt x="568" y="1078"/>
                </a:lnTo>
                <a:lnTo>
                  <a:pt x="540" y="1078"/>
                </a:lnTo>
                <a:lnTo>
                  <a:pt x="540" y="1078"/>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3" name="Freeform 15"/>
          <p:cNvSpPr>
            <a:spLocks/>
          </p:cNvSpPr>
          <p:nvPr/>
        </p:nvSpPr>
        <p:spPr bwMode="auto">
          <a:xfrm>
            <a:off x="6342372" y="2845331"/>
            <a:ext cx="1220752" cy="1220752"/>
          </a:xfrm>
          <a:custGeom>
            <a:avLst/>
            <a:gdLst/>
            <a:ahLst/>
            <a:cxnLst>
              <a:cxn ang="0">
                <a:pos x="902" y="940"/>
              </a:cxn>
              <a:cxn ang="0">
                <a:pos x="838" y="990"/>
              </a:cxn>
              <a:cxn ang="0">
                <a:pos x="768" y="1030"/>
              </a:cxn>
              <a:cxn ang="0">
                <a:pos x="694" y="1058"/>
              </a:cxn>
              <a:cxn ang="0">
                <a:pos x="618" y="1074"/>
              </a:cxn>
              <a:cxn ang="0">
                <a:pos x="540" y="1080"/>
              </a:cxn>
              <a:cxn ang="0">
                <a:pos x="462" y="1074"/>
              </a:cxn>
              <a:cxn ang="0">
                <a:pos x="386" y="1058"/>
              </a:cxn>
              <a:cxn ang="0">
                <a:pos x="312" y="1030"/>
              </a:cxn>
              <a:cxn ang="0">
                <a:pos x="244" y="990"/>
              </a:cxn>
              <a:cxn ang="0">
                <a:pos x="178" y="940"/>
              </a:cxn>
              <a:cxn ang="0">
                <a:pos x="140" y="902"/>
              </a:cxn>
              <a:cxn ang="0">
                <a:pos x="90" y="836"/>
              </a:cxn>
              <a:cxn ang="0">
                <a:pos x="50" y="766"/>
              </a:cxn>
              <a:cxn ang="0">
                <a:pos x="22" y="694"/>
              </a:cxn>
              <a:cxn ang="0">
                <a:pos x="6" y="618"/>
              </a:cxn>
              <a:cxn ang="0">
                <a:pos x="0" y="540"/>
              </a:cxn>
              <a:cxn ang="0">
                <a:pos x="6" y="462"/>
              </a:cxn>
              <a:cxn ang="0">
                <a:pos x="22" y="386"/>
              </a:cxn>
              <a:cxn ang="0">
                <a:pos x="50" y="312"/>
              </a:cxn>
              <a:cxn ang="0">
                <a:pos x="90" y="242"/>
              </a:cxn>
              <a:cxn ang="0">
                <a:pos x="140" y="178"/>
              </a:cxn>
              <a:cxn ang="0">
                <a:pos x="178" y="138"/>
              </a:cxn>
              <a:cxn ang="0">
                <a:pos x="244" y="88"/>
              </a:cxn>
              <a:cxn ang="0">
                <a:pos x="312" y="50"/>
              </a:cxn>
              <a:cxn ang="0">
                <a:pos x="386" y="22"/>
              </a:cxn>
              <a:cxn ang="0">
                <a:pos x="462" y="6"/>
              </a:cxn>
              <a:cxn ang="0">
                <a:pos x="540" y="0"/>
              </a:cxn>
              <a:cxn ang="0">
                <a:pos x="618" y="6"/>
              </a:cxn>
              <a:cxn ang="0">
                <a:pos x="694" y="22"/>
              </a:cxn>
              <a:cxn ang="0">
                <a:pos x="768" y="50"/>
              </a:cxn>
              <a:cxn ang="0">
                <a:pos x="838" y="88"/>
              </a:cxn>
              <a:cxn ang="0">
                <a:pos x="902" y="138"/>
              </a:cxn>
              <a:cxn ang="0">
                <a:pos x="942" y="178"/>
              </a:cxn>
              <a:cxn ang="0">
                <a:pos x="992" y="242"/>
              </a:cxn>
              <a:cxn ang="0">
                <a:pos x="1030" y="312"/>
              </a:cxn>
              <a:cxn ang="0">
                <a:pos x="1058" y="386"/>
              </a:cxn>
              <a:cxn ang="0">
                <a:pos x="1074" y="462"/>
              </a:cxn>
              <a:cxn ang="0">
                <a:pos x="1080" y="540"/>
              </a:cxn>
              <a:cxn ang="0">
                <a:pos x="1074" y="618"/>
              </a:cxn>
              <a:cxn ang="0">
                <a:pos x="1058" y="694"/>
              </a:cxn>
              <a:cxn ang="0">
                <a:pos x="1030" y="766"/>
              </a:cxn>
              <a:cxn ang="0">
                <a:pos x="992" y="836"/>
              </a:cxn>
              <a:cxn ang="0">
                <a:pos x="942" y="902"/>
              </a:cxn>
            </a:cxnLst>
            <a:rect l="0" t="0" r="r" b="b"/>
            <a:pathLst>
              <a:path w="1080" h="1080">
                <a:moveTo>
                  <a:pt x="922" y="922"/>
                </a:moveTo>
                <a:lnTo>
                  <a:pt x="922" y="922"/>
                </a:lnTo>
                <a:lnTo>
                  <a:pt x="902" y="940"/>
                </a:lnTo>
                <a:lnTo>
                  <a:pt x="880" y="958"/>
                </a:lnTo>
                <a:lnTo>
                  <a:pt x="860" y="974"/>
                </a:lnTo>
                <a:lnTo>
                  <a:pt x="838" y="990"/>
                </a:lnTo>
                <a:lnTo>
                  <a:pt x="814" y="1004"/>
                </a:lnTo>
                <a:lnTo>
                  <a:pt x="792" y="1018"/>
                </a:lnTo>
                <a:lnTo>
                  <a:pt x="768" y="1030"/>
                </a:lnTo>
                <a:lnTo>
                  <a:pt x="744" y="1040"/>
                </a:lnTo>
                <a:lnTo>
                  <a:pt x="718" y="1050"/>
                </a:lnTo>
                <a:lnTo>
                  <a:pt x="694" y="1058"/>
                </a:lnTo>
                <a:lnTo>
                  <a:pt x="668" y="1064"/>
                </a:lnTo>
                <a:lnTo>
                  <a:pt x="644" y="1070"/>
                </a:lnTo>
                <a:lnTo>
                  <a:pt x="618" y="1074"/>
                </a:lnTo>
                <a:lnTo>
                  <a:pt x="592" y="1076"/>
                </a:lnTo>
                <a:lnTo>
                  <a:pt x="566" y="1078"/>
                </a:lnTo>
                <a:lnTo>
                  <a:pt x="540" y="1080"/>
                </a:lnTo>
                <a:lnTo>
                  <a:pt x="514" y="1078"/>
                </a:lnTo>
                <a:lnTo>
                  <a:pt x="488" y="1076"/>
                </a:lnTo>
                <a:lnTo>
                  <a:pt x="462" y="1074"/>
                </a:lnTo>
                <a:lnTo>
                  <a:pt x="438" y="1070"/>
                </a:lnTo>
                <a:lnTo>
                  <a:pt x="412" y="1064"/>
                </a:lnTo>
                <a:lnTo>
                  <a:pt x="386" y="1058"/>
                </a:lnTo>
                <a:lnTo>
                  <a:pt x="362" y="1050"/>
                </a:lnTo>
                <a:lnTo>
                  <a:pt x="338" y="1040"/>
                </a:lnTo>
                <a:lnTo>
                  <a:pt x="312" y="1030"/>
                </a:lnTo>
                <a:lnTo>
                  <a:pt x="290" y="1018"/>
                </a:lnTo>
                <a:lnTo>
                  <a:pt x="266" y="1004"/>
                </a:lnTo>
                <a:lnTo>
                  <a:pt x="244" y="990"/>
                </a:lnTo>
                <a:lnTo>
                  <a:pt x="222" y="974"/>
                </a:lnTo>
                <a:lnTo>
                  <a:pt x="200" y="958"/>
                </a:lnTo>
                <a:lnTo>
                  <a:pt x="178" y="940"/>
                </a:lnTo>
                <a:lnTo>
                  <a:pt x="158" y="922"/>
                </a:lnTo>
                <a:lnTo>
                  <a:pt x="158" y="922"/>
                </a:lnTo>
                <a:lnTo>
                  <a:pt x="140" y="902"/>
                </a:lnTo>
                <a:lnTo>
                  <a:pt x="122" y="880"/>
                </a:lnTo>
                <a:lnTo>
                  <a:pt x="104" y="858"/>
                </a:lnTo>
                <a:lnTo>
                  <a:pt x="90" y="836"/>
                </a:lnTo>
                <a:lnTo>
                  <a:pt x="76" y="814"/>
                </a:lnTo>
                <a:lnTo>
                  <a:pt x="62" y="790"/>
                </a:lnTo>
                <a:lnTo>
                  <a:pt x="50" y="766"/>
                </a:lnTo>
                <a:lnTo>
                  <a:pt x="40" y="742"/>
                </a:lnTo>
                <a:lnTo>
                  <a:pt x="30" y="718"/>
                </a:lnTo>
                <a:lnTo>
                  <a:pt x="22" y="694"/>
                </a:lnTo>
                <a:lnTo>
                  <a:pt x="16" y="668"/>
                </a:lnTo>
                <a:lnTo>
                  <a:pt x="10" y="642"/>
                </a:lnTo>
                <a:lnTo>
                  <a:pt x="6" y="618"/>
                </a:lnTo>
                <a:lnTo>
                  <a:pt x="2" y="592"/>
                </a:lnTo>
                <a:lnTo>
                  <a:pt x="2" y="566"/>
                </a:lnTo>
                <a:lnTo>
                  <a:pt x="0" y="540"/>
                </a:lnTo>
                <a:lnTo>
                  <a:pt x="2" y="514"/>
                </a:lnTo>
                <a:lnTo>
                  <a:pt x="2" y="488"/>
                </a:lnTo>
                <a:lnTo>
                  <a:pt x="6" y="462"/>
                </a:lnTo>
                <a:lnTo>
                  <a:pt x="10" y="436"/>
                </a:lnTo>
                <a:lnTo>
                  <a:pt x="16" y="412"/>
                </a:lnTo>
                <a:lnTo>
                  <a:pt x="22" y="386"/>
                </a:lnTo>
                <a:lnTo>
                  <a:pt x="30" y="362"/>
                </a:lnTo>
                <a:lnTo>
                  <a:pt x="40" y="336"/>
                </a:lnTo>
                <a:lnTo>
                  <a:pt x="50" y="312"/>
                </a:lnTo>
                <a:lnTo>
                  <a:pt x="62" y="288"/>
                </a:lnTo>
                <a:lnTo>
                  <a:pt x="76" y="266"/>
                </a:lnTo>
                <a:lnTo>
                  <a:pt x="90" y="242"/>
                </a:lnTo>
                <a:lnTo>
                  <a:pt x="104" y="220"/>
                </a:lnTo>
                <a:lnTo>
                  <a:pt x="122" y="198"/>
                </a:lnTo>
                <a:lnTo>
                  <a:pt x="140" y="178"/>
                </a:lnTo>
                <a:lnTo>
                  <a:pt x="158" y="158"/>
                </a:lnTo>
                <a:lnTo>
                  <a:pt x="158" y="158"/>
                </a:lnTo>
                <a:lnTo>
                  <a:pt x="178" y="138"/>
                </a:lnTo>
                <a:lnTo>
                  <a:pt x="200" y="120"/>
                </a:lnTo>
                <a:lnTo>
                  <a:pt x="222" y="104"/>
                </a:lnTo>
                <a:lnTo>
                  <a:pt x="244" y="88"/>
                </a:lnTo>
                <a:lnTo>
                  <a:pt x="266" y="74"/>
                </a:lnTo>
                <a:lnTo>
                  <a:pt x="290" y="62"/>
                </a:lnTo>
                <a:lnTo>
                  <a:pt x="312" y="50"/>
                </a:lnTo>
                <a:lnTo>
                  <a:pt x="338" y="40"/>
                </a:lnTo>
                <a:lnTo>
                  <a:pt x="362" y="30"/>
                </a:lnTo>
                <a:lnTo>
                  <a:pt x="386" y="22"/>
                </a:lnTo>
                <a:lnTo>
                  <a:pt x="412" y="16"/>
                </a:lnTo>
                <a:lnTo>
                  <a:pt x="438" y="10"/>
                </a:lnTo>
                <a:lnTo>
                  <a:pt x="462" y="6"/>
                </a:lnTo>
                <a:lnTo>
                  <a:pt x="488" y="2"/>
                </a:lnTo>
                <a:lnTo>
                  <a:pt x="514" y="0"/>
                </a:lnTo>
                <a:lnTo>
                  <a:pt x="540" y="0"/>
                </a:lnTo>
                <a:lnTo>
                  <a:pt x="566" y="0"/>
                </a:lnTo>
                <a:lnTo>
                  <a:pt x="592" y="2"/>
                </a:lnTo>
                <a:lnTo>
                  <a:pt x="618" y="6"/>
                </a:lnTo>
                <a:lnTo>
                  <a:pt x="644" y="10"/>
                </a:lnTo>
                <a:lnTo>
                  <a:pt x="668" y="16"/>
                </a:lnTo>
                <a:lnTo>
                  <a:pt x="694" y="22"/>
                </a:lnTo>
                <a:lnTo>
                  <a:pt x="718" y="30"/>
                </a:lnTo>
                <a:lnTo>
                  <a:pt x="744" y="40"/>
                </a:lnTo>
                <a:lnTo>
                  <a:pt x="768" y="50"/>
                </a:lnTo>
                <a:lnTo>
                  <a:pt x="792" y="62"/>
                </a:lnTo>
                <a:lnTo>
                  <a:pt x="814" y="74"/>
                </a:lnTo>
                <a:lnTo>
                  <a:pt x="838" y="88"/>
                </a:lnTo>
                <a:lnTo>
                  <a:pt x="860" y="104"/>
                </a:lnTo>
                <a:lnTo>
                  <a:pt x="880" y="120"/>
                </a:lnTo>
                <a:lnTo>
                  <a:pt x="902" y="138"/>
                </a:lnTo>
                <a:lnTo>
                  <a:pt x="922" y="158"/>
                </a:lnTo>
                <a:lnTo>
                  <a:pt x="922" y="158"/>
                </a:lnTo>
                <a:lnTo>
                  <a:pt x="942" y="178"/>
                </a:lnTo>
                <a:lnTo>
                  <a:pt x="958" y="198"/>
                </a:lnTo>
                <a:lnTo>
                  <a:pt x="976" y="220"/>
                </a:lnTo>
                <a:lnTo>
                  <a:pt x="992" y="242"/>
                </a:lnTo>
                <a:lnTo>
                  <a:pt x="1006" y="266"/>
                </a:lnTo>
                <a:lnTo>
                  <a:pt x="1018" y="288"/>
                </a:lnTo>
                <a:lnTo>
                  <a:pt x="1030" y="312"/>
                </a:lnTo>
                <a:lnTo>
                  <a:pt x="1040" y="336"/>
                </a:lnTo>
                <a:lnTo>
                  <a:pt x="1050" y="362"/>
                </a:lnTo>
                <a:lnTo>
                  <a:pt x="1058" y="386"/>
                </a:lnTo>
                <a:lnTo>
                  <a:pt x="1064" y="412"/>
                </a:lnTo>
                <a:lnTo>
                  <a:pt x="1070" y="436"/>
                </a:lnTo>
                <a:lnTo>
                  <a:pt x="1074" y="462"/>
                </a:lnTo>
                <a:lnTo>
                  <a:pt x="1078" y="488"/>
                </a:lnTo>
                <a:lnTo>
                  <a:pt x="1080" y="514"/>
                </a:lnTo>
                <a:lnTo>
                  <a:pt x="1080" y="540"/>
                </a:lnTo>
                <a:lnTo>
                  <a:pt x="1080" y="566"/>
                </a:lnTo>
                <a:lnTo>
                  <a:pt x="1078" y="592"/>
                </a:lnTo>
                <a:lnTo>
                  <a:pt x="1074" y="618"/>
                </a:lnTo>
                <a:lnTo>
                  <a:pt x="1070" y="642"/>
                </a:lnTo>
                <a:lnTo>
                  <a:pt x="1064" y="668"/>
                </a:lnTo>
                <a:lnTo>
                  <a:pt x="1058" y="694"/>
                </a:lnTo>
                <a:lnTo>
                  <a:pt x="1050" y="718"/>
                </a:lnTo>
                <a:lnTo>
                  <a:pt x="1040" y="742"/>
                </a:lnTo>
                <a:lnTo>
                  <a:pt x="1030" y="766"/>
                </a:lnTo>
                <a:lnTo>
                  <a:pt x="1018" y="790"/>
                </a:lnTo>
                <a:lnTo>
                  <a:pt x="1006" y="814"/>
                </a:lnTo>
                <a:lnTo>
                  <a:pt x="992" y="836"/>
                </a:lnTo>
                <a:lnTo>
                  <a:pt x="976" y="858"/>
                </a:lnTo>
                <a:lnTo>
                  <a:pt x="958" y="880"/>
                </a:lnTo>
                <a:lnTo>
                  <a:pt x="942" y="902"/>
                </a:lnTo>
                <a:lnTo>
                  <a:pt x="922" y="922"/>
                </a:lnTo>
                <a:lnTo>
                  <a:pt x="922" y="922"/>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4" name="Line 16"/>
          <p:cNvSpPr>
            <a:spLocks noChangeShapeType="1"/>
          </p:cNvSpPr>
          <p:nvPr/>
        </p:nvSpPr>
        <p:spPr bwMode="auto">
          <a:xfrm flipV="1">
            <a:off x="4967896" y="2298254"/>
            <a:ext cx="804792" cy="2002937"/>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5" name="Line 17"/>
          <p:cNvSpPr>
            <a:spLocks noChangeShapeType="1"/>
          </p:cNvSpPr>
          <p:nvPr/>
        </p:nvSpPr>
        <p:spPr bwMode="auto">
          <a:xfrm flipH="1" flipV="1">
            <a:off x="4122412" y="2314078"/>
            <a:ext cx="845484" cy="1987113"/>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6" name="Line 18"/>
          <p:cNvSpPr>
            <a:spLocks noChangeShapeType="1"/>
          </p:cNvSpPr>
          <p:nvPr/>
        </p:nvSpPr>
        <p:spPr bwMode="auto">
          <a:xfrm flipH="1" flipV="1">
            <a:off x="2964959" y="3494138"/>
            <a:ext cx="2002937" cy="807053"/>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7" name="Line 19"/>
          <p:cNvSpPr>
            <a:spLocks noChangeShapeType="1"/>
          </p:cNvSpPr>
          <p:nvPr/>
        </p:nvSpPr>
        <p:spPr bwMode="auto">
          <a:xfrm flipH="1">
            <a:off x="2983044" y="4301191"/>
            <a:ext cx="1984852" cy="845484"/>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8" name="Line 20"/>
          <p:cNvSpPr>
            <a:spLocks noChangeShapeType="1"/>
          </p:cNvSpPr>
          <p:nvPr/>
        </p:nvSpPr>
        <p:spPr bwMode="auto">
          <a:xfrm flipH="1">
            <a:off x="4160843" y="4301191"/>
            <a:ext cx="807052" cy="2000676"/>
          </a:xfrm>
          <a:prstGeom prst="line">
            <a:avLst/>
          </a:prstGeom>
          <a:noFill/>
          <a:ln w="1270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29" name="Line 21"/>
          <p:cNvSpPr>
            <a:spLocks noChangeShapeType="1"/>
          </p:cNvSpPr>
          <p:nvPr/>
        </p:nvSpPr>
        <p:spPr bwMode="auto">
          <a:xfrm>
            <a:off x="4967896" y="4301191"/>
            <a:ext cx="845484" cy="1984852"/>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30" name="Line 22"/>
          <p:cNvSpPr>
            <a:spLocks noChangeShapeType="1"/>
          </p:cNvSpPr>
          <p:nvPr/>
        </p:nvSpPr>
        <p:spPr bwMode="auto">
          <a:xfrm>
            <a:off x="4967896" y="4301191"/>
            <a:ext cx="2000676" cy="804792"/>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31" name="Line 23"/>
          <p:cNvSpPr>
            <a:spLocks noChangeShapeType="1"/>
          </p:cNvSpPr>
          <p:nvPr/>
        </p:nvSpPr>
        <p:spPr bwMode="auto">
          <a:xfrm flipV="1">
            <a:off x="4967896" y="3455707"/>
            <a:ext cx="1984852" cy="845484"/>
          </a:xfrm>
          <a:prstGeom prst="line">
            <a:avLst/>
          </a:prstGeom>
          <a:noFill/>
          <a:ln w="127000">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47832" name="Freeform 24"/>
          <p:cNvSpPr>
            <a:spLocks/>
          </p:cNvSpPr>
          <p:nvPr/>
        </p:nvSpPr>
        <p:spPr bwMode="auto">
          <a:xfrm>
            <a:off x="4357520" y="3690815"/>
            <a:ext cx="1220752" cy="1220752"/>
          </a:xfrm>
          <a:custGeom>
            <a:avLst/>
            <a:gdLst/>
            <a:ahLst/>
            <a:cxnLst>
              <a:cxn ang="0">
                <a:pos x="1078" y="568"/>
              </a:cxn>
              <a:cxn ang="0">
                <a:pos x="1068" y="648"/>
              </a:cxn>
              <a:cxn ang="0">
                <a:pos x="1046" y="726"/>
              </a:cxn>
              <a:cxn ang="0">
                <a:pos x="1014" y="796"/>
              </a:cxn>
              <a:cxn ang="0">
                <a:pos x="972" y="862"/>
              </a:cxn>
              <a:cxn ang="0">
                <a:pos x="922" y="922"/>
              </a:cxn>
              <a:cxn ang="0">
                <a:pos x="862" y="972"/>
              </a:cxn>
              <a:cxn ang="0">
                <a:pos x="796" y="1014"/>
              </a:cxn>
              <a:cxn ang="0">
                <a:pos x="726" y="1046"/>
              </a:cxn>
              <a:cxn ang="0">
                <a:pos x="648" y="1068"/>
              </a:cxn>
              <a:cxn ang="0">
                <a:pos x="568" y="1078"/>
              </a:cxn>
              <a:cxn ang="0">
                <a:pos x="512" y="1078"/>
              </a:cxn>
              <a:cxn ang="0">
                <a:pos x="430" y="1068"/>
              </a:cxn>
              <a:cxn ang="0">
                <a:pos x="354" y="1046"/>
              </a:cxn>
              <a:cxn ang="0">
                <a:pos x="282" y="1014"/>
              </a:cxn>
              <a:cxn ang="0">
                <a:pos x="216" y="972"/>
              </a:cxn>
              <a:cxn ang="0">
                <a:pos x="158" y="922"/>
              </a:cxn>
              <a:cxn ang="0">
                <a:pos x="108" y="862"/>
              </a:cxn>
              <a:cxn ang="0">
                <a:pos x="66" y="796"/>
              </a:cxn>
              <a:cxn ang="0">
                <a:pos x="32" y="726"/>
              </a:cxn>
              <a:cxn ang="0">
                <a:pos x="10" y="648"/>
              </a:cxn>
              <a:cxn ang="0">
                <a:pos x="0" y="568"/>
              </a:cxn>
              <a:cxn ang="0">
                <a:pos x="0" y="512"/>
              </a:cxn>
              <a:cxn ang="0">
                <a:pos x="10" y="430"/>
              </a:cxn>
              <a:cxn ang="0">
                <a:pos x="32" y="354"/>
              </a:cxn>
              <a:cxn ang="0">
                <a:pos x="66" y="282"/>
              </a:cxn>
              <a:cxn ang="0">
                <a:pos x="108" y="216"/>
              </a:cxn>
              <a:cxn ang="0">
                <a:pos x="158" y="158"/>
              </a:cxn>
              <a:cxn ang="0">
                <a:pos x="216" y="106"/>
              </a:cxn>
              <a:cxn ang="0">
                <a:pos x="282" y="64"/>
              </a:cxn>
              <a:cxn ang="0">
                <a:pos x="354" y="32"/>
              </a:cxn>
              <a:cxn ang="0">
                <a:pos x="430" y="10"/>
              </a:cxn>
              <a:cxn ang="0">
                <a:pos x="512" y="0"/>
              </a:cxn>
              <a:cxn ang="0">
                <a:pos x="568" y="0"/>
              </a:cxn>
              <a:cxn ang="0">
                <a:pos x="648" y="10"/>
              </a:cxn>
              <a:cxn ang="0">
                <a:pos x="726" y="32"/>
              </a:cxn>
              <a:cxn ang="0">
                <a:pos x="796" y="64"/>
              </a:cxn>
              <a:cxn ang="0">
                <a:pos x="862" y="106"/>
              </a:cxn>
              <a:cxn ang="0">
                <a:pos x="922" y="158"/>
              </a:cxn>
              <a:cxn ang="0">
                <a:pos x="972" y="216"/>
              </a:cxn>
              <a:cxn ang="0">
                <a:pos x="1014" y="282"/>
              </a:cxn>
              <a:cxn ang="0">
                <a:pos x="1046" y="354"/>
              </a:cxn>
              <a:cxn ang="0">
                <a:pos x="1068" y="430"/>
              </a:cxn>
              <a:cxn ang="0">
                <a:pos x="1078" y="512"/>
              </a:cxn>
            </a:cxnLst>
            <a:rect l="0" t="0" r="r" b="b"/>
            <a:pathLst>
              <a:path w="1080" h="1080">
                <a:moveTo>
                  <a:pt x="1080" y="540"/>
                </a:moveTo>
                <a:lnTo>
                  <a:pt x="1080" y="540"/>
                </a:lnTo>
                <a:lnTo>
                  <a:pt x="1078" y="568"/>
                </a:lnTo>
                <a:lnTo>
                  <a:pt x="1076" y="594"/>
                </a:lnTo>
                <a:lnTo>
                  <a:pt x="1074" y="622"/>
                </a:lnTo>
                <a:lnTo>
                  <a:pt x="1068" y="648"/>
                </a:lnTo>
                <a:lnTo>
                  <a:pt x="1062" y="674"/>
                </a:lnTo>
                <a:lnTo>
                  <a:pt x="1056" y="700"/>
                </a:lnTo>
                <a:lnTo>
                  <a:pt x="1046" y="726"/>
                </a:lnTo>
                <a:lnTo>
                  <a:pt x="1036" y="750"/>
                </a:lnTo>
                <a:lnTo>
                  <a:pt x="1026" y="774"/>
                </a:lnTo>
                <a:lnTo>
                  <a:pt x="1014" y="796"/>
                </a:lnTo>
                <a:lnTo>
                  <a:pt x="1002" y="820"/>
                </a:lnTo>
                <a:lnTo>
                  <a:pt x="988" y="842"/>
                </a:lnTo>
                <a:lnTo>
                  <a:pt x="972" y="862"/>
                </a:lnTo>
                <a:lnTo>
                  <a:pt x="956" y="882"/>
                </a:lnTo>
                <a:lnTo>
                  <a:pt x="940" y="902"/>
                </a:lnTo>
                <a:lnTo>
                  <a:pt x="922" y="922"/>
                </a:lnTo>
                <a:lnTo>
                  <a:pt x="902" y="940"/>
                </a:lnTo>
                <a:lnTo>
                  <a:pt x="882" y="956"/>
                </a:lnTo>
                <a:lnTo>
                  <a:pt x="862" y="972"/>
                </a:lnTo>
                <a:lnTo>
                  <a:pt x="842" y="988"/>
                </a:lnTo>
                <a:lnTo>
                  <a:pt x="820" y="1002"/>
                </a:lnTo>
                <a:lnTo>
                  <a:pt x="796" y="1014"/>
                </a:lnTo>
                <a:lnTo>
                  <a:pt x="774" y="1026"/>
                </a:lnTo>
                <a:lnTo>
                  <a:pt x="750" y="1036"/>
                </a:lnTo>
                <a:lnTo>
                  <a:pt x="726" y="1046"/>
                </a:lnTo>
                <a:lnTo>
                  <a:pt x="700" y="1056"/>
                </a:lnTo>
                <a:lnTo>
                  <a:pt x="674" y="1062"/>
                </a:lnTo>
                <a:lnTo>
                  <a:pt x="648" y="1068"/>
                </a:lnTo>
                <a:lnTo>
                  <a:pt x="622" y="1074"/>
                </a:lnTo>
                <a:lnTo>
                  <a:pt x="594" y="1076"/>
                </a:lnTo>
                <a:lnTo>
                  <a:pt x="568" y="1078"/>
                </a:lnTo>
                <a:lnTo>
                  <a:pt x="540" y="1080"/>
                </a:lnTo>
                <a:lnTo>
                  <a:pt x="540" y="1080"/>
                </a:lnTo>
                <a:lnTo>
                  <a:pt x="512" y="1078"/>
                </a:lnTo>
                <a:lnTo>
                  <a:pt x="484" y="1076"/>
                </a:lnTo>
                <a:lnTo>
                  <a:pt x="458" y="1074"/>
                </a:lnTo>
                <a:lnTo>
                  <a:pt x="430" y="1068"/>
                </a:lnTo>
                <a:lnTo>
                  <a:pt x="404" y="1062"/>
                </a:lnTo>
                <a:lnTo>
                  <a:pt x="380" y="1056"/>
                </a:lnTo>
                <a:lnTo>
                  <a:pt x="354" y="1046"/>
                </a:lnTo>
                <a:lnTo>
                  <a:pt x="330" y="1036"/>
                </a:lnTo>
                <a:lnTo>
                  <a:pt x="306" y="1026"/>
                </a:lnTo>
                <a:lnTo>
                  <a:pt x="282" y="1014"/>
                </a:lnTo>
                <a:lnTo>
                  <a:pt x="260" y="1002"/>
                </a:lnTo>
                <a:lnTo>
                  <a:pt x="238" y="988"/>
                </a:lnTo>
                <a:lnTo>
                  <a:pt x="216" y="972"/>
                </a:lnTo>
                <a:lnTo>
                  <a:pt x="196" y="956"/>
                </a:lnTo>
                <a:lnTo>
                  <a:pt x="176" y="940"/>
                </a:lnTo>
                <a:lnTo>
                  <a:pt x="158" y="922"/>
                </a:lnTo>
                <a:lnTo>
                  <a:pt x="140" y="902"/>
                </a:lnTo>
                <a:lnTo>
                  <a:pt x="124" y="882"/>
                </a:lnTo>
                <a:lnTo>
                  <a:pt x="108" y="862"/>
                </a:lnTo>
                <a:lnTo>
                  <a:pt x="92" y="842"/>
                </a:lnTo>
                <a:lnTo>
                  <a:pt x="78" y="820"/>
                </a:lnTo>
                <a:lnTo>
                  <a:pt x="66" y="796"/>
                </a:lnTo>
                <a:lnTo>
                  <a:pt x="54" y="774"/>
                </a:lnTo>
                <a:lnTo>
                  <a:pt x="42" y="750"/>
                </a:lnTo>
                <a:lnTo>
                  <a:pt x="32" y="726"/>
                </a:lnTo>
                <a:lnTo>
                  <a:pt x="24" y="700"/>
                </a:lnTo>
                <a:lnTo>
                  <a:pt x="16" y="674"/>
                </a:lnTo>
                <a:lnTo>
                  <a:pt x="10" y="648"/>
                </a:lnTo>
                <a:lnTo>
                  <a:pt x="6" y="622"/>
                </a:lnTo>
                <a:lnTo>
                  <a:pt x="2" y="594"/>
                </a:lnTo>
                <a:lnTo>
                  <a:pt x="0" y="568"/>
                </a:lnTo>
                <a:lnTo>
                  <a:pt x="0" y="540"/>
                </a:lnTo>
                <a:lnTo>
                  <a:pt x="0" y="540"/>
                </a:lnTo>
                <a:lnTo>
                  <a:pt x="0" y="512"/>
                </a:lnTo>
                <a:lnTo>
                  <a:pt x="2" y="484"/>
                </a:lnTo>
                <a:lnTo>
                  <a:pt x="6" y="458"/>
                </a:lnTo>
                <a:lnTo>
                  <a:pt x="10" y="430"/>
                </a:lnTo>
                <a:lnTo>
                  <a:pt x="16" y="404"/>
                </a:lnTo>
                <a:lnTo>
                  <a:pt x="24" y="380"/>
                </a:lnTo>
                <a:lnTo>
                  <a:pt x="32" y="354"/>
                </a:lnTo>
                <a:lnTo>
                  <a:pt x="42" y="330"/>
                </a:lnTo>
                <a:lnTo>
                  <a:pt x="54" y="306"/>
                </a:lnTo>
                <a:lnTo>
                  <a:pt x="66" y="282"/>
                </a:lnTo>
                <a:lnTo>
                  <a:pt x="78" y="260"/>
                </a:lnTo>
                <a:lnTo>
                  <a:pt x="92" y="238"/>
                </a:lnTo>
                <a:lnTo>
                  <a:pt x="108" y="216"/>
                </a:lnTo>
                <a:lnTo>
                  <a:pt x="124" y="196"/>
                </a:lnTo>
                <a:lnTo>
                  <a:pt x="140" y="176"/>
                </a:lnTo>
                <a:lnTo>
                  <a:pt x="158" y="158"/>
                </a:lnTo>
                <a:lnTo>
                  <a:pt x="176" y="140"/>
                </a:lnTo>
                <a:lnTo>
                  <a:pt x="196" y="124"/>
                </a:lnTo>
                <a:lnTo>
                  <a:pt x="216" y="106"/>
                </a:lnTo>
                <a:lnTo>
                  <a:pt x="238" y="92"/>
                </a:lnTo>
                <a:lnTo>
                  <a:pt x="260" y="78"/>
                </a:lnTo>
                <a:lnTo>
                  <a:pt x="282" y="64"/>
                </a:lnTo>
                <a:lnTo>
                  <a:pt x="306" y="52"/>
                </a:lnTo>
                <a:lnTo>
                  <a:pt x="330" y="42"/>
                </a:lnTo>
                <a:lnTo>
                  <a:pt x="354" y="32"/>
                </a:lnTo>
                <a:lnTo>
                  <a:pt x="380" y="24"/>
                </a:lnTo>
                <a:lnTo>
                  <a:pt x="404" y="16"/>
                </a:lnTo>
                <a:lnTo>
                  <a:pt x="430" y="10"/>
                </a:lnTo>
                <a:lnTo>
                  <a:pt x="458" y="6"/>
                </a:lnTo>
                <a:lnTo>
                  <a:pt x="484" y="2"/>
                </a:lnTo>
                <a:lnTo>
                  <a:pt x="512" y="0"/>
                </a:lnTo>
                <a:lnTo>
                  <a:pt x="540" y="0"/>
                </a:lnTo>
                <a:lnTo>
                  <a:pt x="540" y="0"/>
                </a:lnTo>
                <a:lnTo>
                  <a:pt x="568" y="0"/>
                </a:lnTo>
                <a:lnTo>
                  <a:pt x="594" y="2"/>
                </a:lnTo>
                <a:lnTo>
                  <a:pt x="622" y="6"/>
                </a:lnTo>
                <a:lnTo>
                  <a:pt x="648" y="10"/>
                </a:lnTo>
                <a:lnTo>
                  <a:pt x="674" y="16"/>
                </a:lnTo>
                <a:lnTo>
                  <a:pt x="700" y="24"/>
                </a:lnTo>
                <a:lnTo>
                  <a:pt x="726" y="32"/>
                </a:lnTo>
                <a:lnTo>
                  <a:pt x="750" y="42"/>
                </a:lnTo>
                <a:lnTo>
                  <a:pt x="774" y="52"/>
                </a:lnTo>
                <a:lnTo>
                  <a:pt x="796" y="64"/>
                </a:lnTo>
                <a:lnTo>
                  <a:pt x="820" y="78"/>
                </a:lnTo>
                <a:lnTo>
                  <a:pt x="842" y="92"/>
                </a:lnTo>
                <a:lnTo>
                  <a:pt x="862" y="106"/>
                </a:lnTo>
                <a:lnTo>
                  <a:pt x="882" y="124"/>
                </a:lnTo>
                <a:lnTo>
                  <a:pt x="902" y="140"/>
                </a:lnTo>
                <a:lnTo>
                  <a:pt x="922" y="158"/>
                </a:lnTo>
                <a:lnTo>
                  <a:pt x="940" y="176"/>
                </a:lnTo>
                <a:lnTo>
                  <a:pt x="956" y="196"/>
                </a:lnTo>
                <a:lnTo>
                  <a:pt x="972" y="216"/>
                </a:lnTo>
                <a:lnTo>
                  <a:pt x="988" y="238"/>
                </a:lnTo>
                <a:lnTo>
                  <a:pt x="1002" y="260"/>
                </a:lnTo>
                <a:lnTo>
                  <a:pt x="1014" y="282"/>
                </a:lnTo>
                <a:lnTo>
                  <a:pt x="1026" y="306"/>
                </a:lnTo>
                <a:lnTo>
                  <a:pt x="1036" y="330"/>
                </a:lnTo>
                <a:lnTo>
                  <a:pt x="1046" y="354"/>
                </a:lnTo>
                <a:lnTo>
                  <a:pt x="1056" y="380"/>
                </a:lnTo>
                <a:lnTo>
                  <a:pt x="1062" y="404"/>
                </a:lnTo>
                <a:lnTo>
                  <a:pt x="1068" y="430"/>
                </a:lnTo>
                <a:lnTo>
                  <a:pt x="1074" y="458"/>
                </a:lnTo>
                <a:lnTo>
                  <a:pt x="1076" y="484"/>
                </a:lnTo>
                <a:lnTo>
                  <a:pt x="1078" y="512"/>
                </a:lnTo>
                <a:lnTo>
                  <a:pt x="1080" y="540"/>
                </a:lnTo>
                <a:lnTo>
                  <a:pt x="1080" y="540"/>
                </a:lnTo>
                <a:close/>
              </a:path>
            </a:pathLst>
          </a:custGeom>
          <a:solidFill>
            <a:srgbClr val="FFFFFF"/>
          </a:solidFill>
          <a:ln w="3810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sz="1000">
              <a:latin typeface="+mj-lt"/>
            </a:endParaRPr>
          </a:p>
        </p:txBody>
      </p:sp>
      <p:sp>
        <p:nvSpPr>
          <p:cNvPr id="267" name="TextBox 266"/>
          <p:cNvSpPr txBox="1"/>
          <p:nvPr/>
        </p:nvSpPr>
        <p:spPr>
          <a:xfrm>
            <a:off x="3700134" y="1849503"/>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69" name="TextBox 268"/>
          <p:cNvSpPr txBox="1"/>
          <p:nvPr/>
        </p:nvSpPr>
        <p:spPr>
          <a:xfrm>
            <a:off x="5359027" y="1842732"/>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0" name="TextBox 269"/>
          <p:cNvSpPr txBox="1"/>
          <p:nvPr/>
        </p:nvSpPr>
        <p:spPr>
          <a:xfrm>
            <a:off x="3747183" y="5830521"/>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1" name="TextBox 270"/>
          <p:cNvSpPr txBox="1"/>
          <p:nvPr/>
        </p:nvSpPr>
        <p:spPr>
          <a:xfrm>
            <a:off x="5406076" y="5823750"/>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2" name="TextBox 271"/>
          <p:cNvSpPr txBox="1"/>
          <p:nvPr/>
        </p:nvSpPr>
        <p:spPr>
          <a:xfrm>
            <a:off x="2551299" y="4691153"/>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3" name="TextBox 272"/>
          <p:cNvSpPr txBox="1"/>
          <p:nvPr/>
        </p:nvSpPr>
        <p:spPr>
          <a:xfrm>
            <a:off x="2551299" y="3038616"/>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4" name="TextBox 273"/>
          <p:cNvSpPr txBox="1"/>
          <p:nvPr/>
        </p:nvSpPr>
        <p:spPr>
          <a:xfrm>
            <a:off x="6568476" y="4650460"/>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5" name="TextBox 274"/>
          <p:cNvSpPr txBox="1"/>
          <p:nvPr/>
        </p:nvSpPr>
        <p:spPr>
          <a:xfrm>
            <a:off x="6568476" y="2997923"/>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000" b="1" i="1" dirty="0" smtClean="0">
                <a:solidFill>
                  <a:schemeClr val="accent5"/>
                </a:solidFill>
                <a:latin typeface="+mj-lt"/>
              </a:rPr>
              <a:t>Text</a:t>
            </a:r>
          </a:p>
        </p:txBody>
      </p:sp>
      <p:sp>
        <p:nvSpPr>
          <p:cNvPr id="277" name="TextBox 276"/>
          <p:cNvSpPr txBox="1"/>
          <p:nvPr/>
        </p:nvSpPr>
        <p:spPr>
          <a:xfrm>
            <a:off x="4560651" y="3845669"/>
            <a:ext cx="827319" cy="911043"/>
          </a:xfrm>
          <a:prstGeom prst="rect">
            <a:avLst/>
          </a:prstGeom>
          <a:noFill/>
        </p:spPr>
        <p:txBody>
          <a:bodyPr wrap="square" lIns="0" tIns="0" rIns="0" bIns="0" rtlCol="0" anchor="ctr">
            <a:noAutofit/>
          </a:bodyPr>
          <a:lstStyle/>
          <a:p>
            <a:pPr algn="ctr" defTabSz="914400" fontAlgn="base">
              <a:spcBef>
                <a:spcPct val="0"/>
              </a:spcBef>
              <a:spcAft>
                <a:spcPct val="0"/>
              </a:spcAft>
            </a:pPr>
            <a:r>
              <a:rPr lang="en-GB" sz="1200" b="1" i="1" dirty="0" smtClean="0">
                <a:solidFill>
                  <a:schemeClr val="accent5"/>
                </a:solidFill>
                <a:latin typeface="+mj-lt"/>
              </a:rPr>
              <a:t>Title</a:t>
            </a:r>
          </a:p>
        </p:txBody>
      </p:sp>
    </p:spTree>
    <p:custDataLst>
      <p:tags r:id="rId1"/>
    </p:custData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Circular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6</a:t>
            </a:fld>
            <a:endParaRPr lang="en-GB" dirty="0"/>
          </a:p>
        </p:txBody>
      </p:sp>
      <p:grpSp>
        <p:nvGrpSpPr>
          <p:cNvPr id="3" name="Group 153"/>
          <p:cNvGrpSpPr/>
          <p:nvPr/>
        </p:nvGrpSpPr>
        <p:grpSpPr>
          <a:xfrm>
            <a:off x="1170236" y="2233985"/>
            <a:ext cx="4137860" cy="4137149"/>
            <a:chOff x="1314252" y="2444104"/>
            <a:chExt cx="4365625" cy="4030663"/>
          </a:xfrm>
        </p:grpSpPr>
        <p:sp>
          <p:nvSpPr>
            <p:cNvPr id="61" name="Freeform 3"/>
            <p:cNvSpPr>
              <a:spLocks/>
            </p:cNvSpPr>
            <p:nvPr/>
          </p:nvSpPr>
          <p:spPr bwMode="gray">
            <a:xfrm>
              <a:off x="1727002" y="2444104"/>
              <a:ext cx="2278063" cy="1539875"/>
            </a:xfrm>
            <a:custGeom>
              <a:avLst/>
              <a:gdLst>
                <a:gd name="T0" fmla="*/ 2147483647 w 332"/>
                <a:gd name="T1" fmla="*/ 2147483647 h 240"/>
                <a:gd name="T2" fmla="*/ 2147483647 w 332"/>
                <a:gd name="T3" fmla="*/ 0 h 240"/>
                <a:gd name="T4" fmla="*/ 2147483647 w 332"/>
                <a:gd name="T5" fmla="*/ 1770176490 h 240"/>
                <a:gd name="T6" fmla="*/ 0 w 332"/>
                <a:gd name="T7" fmla="*/ 2147483647 h 240"/>
                <a:gd name="T8" fmla="*/ 2147483647 w 332"/>
                <a:gd name="T9" fmla="*/ 2147483647 h 240"/>
                <a:gd name="T10" fmla="*/ 2147483647 w 332"/>
                <a:gd name="T11" fmla="*/ 2147483647 h 240"/>
                <a:gd name="T12" fmla="*/ 2147483647 w 332"/>
                <a:gd name="T13" fmla="*/ 2147483647 h 240"/>
                <a:gd name="T14" fmla="*/ 2147483647 w 332"/>
                <a:gd name="T15" fmla="*/ 2147483647 h 240"/>
                <a:gd name="T16" fmla="*/ 2147483647 w 332"/>
                <a:gd name="T17" fmla="*/ 2147483647 h 2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2"/>
                <a:gd name="T28" fmla="*/ 0 h 240"/>
                <a:gd name="T29" fmla="*/ 332 w 332"/>
                <a:gd name="T30" fmla="*/ 240 h 2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2" h="240">
                  <a:moveTo>
                    <a:pt x="332" y="96"/>
                  </a:moveTo>
                  <a:cubicBezTo>
                    <a:pt x="253" y="0"/>
                    <a:pt x="253" y="0"/>
                    <a:pt x="253" y="0"/>
                  </a:cubicBezTo>
                  <a:cubicBezTo>
                    <a:pt x="253" y="43"/>
                    <a:pt x="253" y="43"/>
                    <a:pt x="253" y="43"/>
                  </a:cubicBezTo>
                  <a:cubicBezTo>
                    <a:pt x="143" y="45"/>
                    <a:pt x="48" y="108"/>
                    <a:pt x="0" y="199"/>
                  </a:cubicBezTo>
                  <a:cubicBezTo>
                    <a:pt x="60" y="176"/>
                    <a:pt x="60" y="176"/>
                    <a:pt x="60" y="176"/>
                  </a:cubicBezTo>
                  <a:cubicBezTo>
                    <a:pt x="101" y="240"/>
                    <a:pt x="101" y="240"/>
                    <a:pt x="101" y="240"/>
                  </a:cubicBezTo>
                  <a:cubicBezTo>
                    <a:pt x="134" y="184"/>
                    <a:pt x="192" y="152"/>
                    <a:pt x="253" y="150"/>
                  </a:cubicBezTo>
                  <a:cubicBezTo>
                    <a:pt x="253" y="191"/>
                    <a:pt x="253" y="191"/>
                    <a:pt x="253" y="191"/>
                  </a:cubicBezTo>
                  <a:lnTo>
                    <a:pt x="332" y="96"/>
                  </a:lnTo>
                  <a:close/>
                </a:path>
              </a:pathLst>
            </a:custGeom>
            <a:solidFill>
              <a:schemeClr val="accent4"/>
            </a:solidFill>
            <a:ln w="3175">
              <a:noFill/>
              <a:round/>
              <a:headEnd/>
              <a:tailEnd/>
            </a:ln>
          </p:spPr>
          <p:txBody>
            <a:bodyPr/>
            <a:lstStyle/>
            <a:p>
              <a:endParaRPr lang="en-GB" sz="1800" dirty="0">
                <a:solidFill>
                  <a:schemeClr val="bg2"/>
                </a:solidFill>
                <a:latin typeface="+mj-lt"/>
              </a:endParaRPr>
            </a:p>
          </p:txBody>
        </p:sp>
        <p:sp>
          <p:nvSpPr>
            <p:cNvPr id="62" name="Freeform 4"/>
            <p:cNvSpPr>
              <a:spLocks/>
            </p:cNvSpPr>
            <p:nvPr/>
          </p:nvSpPr>
          <p:spPr bwMode="gray">
            <a:xfrm>
              <a:off x="1314252" y="3683942"/>
              <a:ext cx="1243013" cy="2225675"/>
            </a:xfrm>
            <a:custGeom>
              <a:avLst/>
              <a:gdLst>
                <a:gd name="T0" fmla="*/ 2147483647 w 181"/>
                <a:gd name="T1" fmla="*/ 2147483647 h 347"/>
                <a:gd name="T2" fmla="*/ 2147483647 w 181"/>
                <a:gd name="T3" fmla="*/ 2147483647 h 347"/>
                <a:gd name="T4" fmla="*/ 2147483647 w 181"/>
                <a:gd name="T5" fmla="*/ 0 h 347"/>
                <a:gd name="T6" fmla="*/ 0 w 181"/>
                <a:gd name="T7" fmla="*/ 1892439635 h 347"/>
                <a:gd name="T8" fmla="*/ 1839329839 w 181"/>
                <a:gd name="T9" fmla="*/ 2147483647 h 347"/>
                <a:gd name="T10" fmla="*/ 1273380975 w 181"/>
                <a:gd name="T11" fmla="*/ 2147483647 h 347"/>
                <a:gd name="T12" fmla="*/ 2147483647 w 181"/>
                <a:gd name="T13" fmla="*/ 2147483647 h 347"/>
                <a:gd name="T14" fmla="*/ 2147483647 w 181"/>
                <a:gd name="T15" fmla="*/ 2147483647 h 347"/>
                <a:gd name="T16" fmla="*/ 2147483647 w 181"/>
                <a:gd name="T17" fmla="*/ 2147483647 h 347"/>
                <a:gd name="T18" fmla="*/ 2147483647 w 181"/>
                <a:gd name="T19" fmla="*/ 2147483647 h 3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1"/>
                <a:gd name="T31" fmla="*/ 0 h 347"/>
                <a:gd name="T32" fmla="*/ 181 w 181"/>
                <a:gd name="T33" fmla="*/ 347 h 3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1" h="347">
                  <a:moveTo>
                    <a:pt x="141" y="92"/>
                  </a:moveTo>
                  <a:cubicBezTo>
                    <a:pt x="181" y="105"/>
                    <a:pt x="181" y="105"/>
                    <a:pt x="181" y="105"/>
                  </a:cubicBezTo>
                  <a:cubicBezTo>
                    <a:pt x="115" y="0"/>
                    <a:pt x="115" y="0"/>
                    <a:pt x="115" y="0"/>
                  </a:cubicBezTo>
                  <a:cubicBezTo>
                    <a:pt x="0" y="46"/>
                    <a:pt x="0" y="46"/>
                    <a:pt x="0" y="46"/>
                  </a:cubicBezTo>
                  <a:cubicBezTo>
                    <a:pt x="39" y="59"/>
                    <a:pt x="39" y="59"/>
                    <a:pt x="39" y="59"/>
                  </a:cubicBezTo>
                  <a:cubicBezTo>
                    <a:pt x="31" y="85"/>
                    <a:pt x="27" y="113"/>
                    <a:pt x="27" y="142"/>
                  </a:cubicBezTo>
                  <a:cubicBezTo>
                    <a:pt x="27" y="222"/>
                    <a:pt x="59" y="294"/>
                    <a:pt x="110" y="347"/>
                  </a:cubicBezTo>
                  <a:cubicBezTo>
                    <a:pt x="106" y="283"/>
                    <a:pt x="106" y="283"/>
                    <a:pt x="106" y="283"/>
                  </a:cubicBezTo>
                  <a:cubicBezTo>
                    <a:pt x="179" y="264"/>
                    <a:pt x="179" y="264"/>
                    <a:pt x="179" y="264"/>
                  </a:cubicBezTo>
                  <a:cubicBezTo>
                    <a:pt x="139" y="217"/>
                    <a:pt x="124" y="152"/>
                    <a:pt x="141" y="92"/>
                  </a:cubicBezTo>
                  <a:close/>
                </a:path>
              </a:pathLst>
            </a:custGeom>
            <a:solidFill>
              <a:schemeClr val="accent1"/>
            </a:solidFill>
            <a:ln w="3175">
              <a:noFill/>
              <a:round/>
              <a:headEnd/>
              <a:tailEnd/>
            </a:ln>
          </p:spPr>
          <p:txBody>
            <a:bodyPr/>
            <a:lstStyle/>
            <a:p>
              <a:endParaRPr lang="en-GB" sz="1800" dirty="0">
                <a:solidFill>
                  <a:schemeClr val="bg2"/>
                </a:solidFill>
                <a:latin typeface="+mj-lt"/>
              </a:endParaRPr>
            </a:p>
          </p:txBody>
        </p:sp>
        <p:sp>
          <p:nvSpPr>
            <p:cNvPr id="63" name="Freeform 5"/>
            <p:cNvSpPr>
              <a:spLocks/>
            </p:cNvSpPr>
            <p:nvPr/>
          </p:nvSpPr>
          <p:spPr bwMode="gray">
            <a:xfrm>
              <a:off x="2144515" y="5369867"/>
              <a:ext cx="2257425" cy="1104900"/>
            </a:xfrm>
            <a:custGeom>
              <a:avLst/>
              <a:gdLst>
                <a:gd name="T0" fmla="*/ 2147483647 w 329"/>
                <a:gd name="T1" fmla="*/ 2147483647 h 172"/>
                <a:gd name="T2" fmla="*/ 2147483647 w 329"/>
                <a:gd name="T3" fmla="*/ 2147483647 h 172"/>
                <a:gd name="T4" fmla="*/ 2147483647 w 329"/>
                <a:gd name="T5" fmla="*/ 2063285192 h 172"/>
                <a:gd name="T6" fmla="*/ 2147483647 w 329"/>
                <a:gd name="T7" fmla="*/ 1650624058 h 172"/>
                <a:gd name="T8" fmla="*/ 2147483647 w 329"/>
                <a:gd name="T9" fmla="*/ 1403030189 h 172"/>
                <a:gd name="T10" fmla="*/ 2147483647 w 329"/>
                <a:gd name="T11" fmla="*/ 0 h 172"/>
                <a:gd name="T12" fmla="*/ 0 w 329"/>
                <a:gd name="T13" fmla="*/ 1237969750 h 172"/>
                <a:gd name="T14" fmla="*/ 376640007 w 329"/>
                <a:gd name="T15" fmla="*/ 2147483647 h 172"/>
                <a:gd name="T16" fmla="*/ 1506553168 w 329"/>
                <a:gd name="T17" fmla="*/ 2147483647 h 172"/>
                <a:gd name="T18" fmla="*/ 2147483647 w 329"/>
                <a:gd name="T19" fmla="*/ 2147483647 h 172"/>
                <a:gd name="T20" fmla="*/ 2147483647 w 329"/>
                <a:gd name="T21" fmla="*/ 2147483647 h 17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9"/>
                <a:gd name="T34" fmla="*/ 0 h 172"/>
                <a:gd name="T35" fmla="*/ 329 w 329"/>
                <a:gd name="T36" fmla="*/ 172 h 17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9" h="172">
                  <a:moveTo>
                    <a:pt x="329" y="142"/>
                  </a:moveTo>
                  <a:cubicBezTo>
                    <a:pt x="267" y="126"/>
                    <a:pt x="267" y="126"/>
                    <a:pt x="267" y="126"/>
                  </a:cubicBezTo>
                  <a:cubicBezTo>
                    <a:pt x="272" y="50"/>
                    <a:pt x="272" y="50"/>
                    <a:pt x="272" y="50"/>
                  </a:cubicBezTo>
                  <a:cubicBezTo>
                    <a:pt x="220" y="72"/>
                    <a:pt x="158" y="71"/>
                    <a:pt x="106" y="40"/>
                  </a:cubicBezTo>
                  <a:cubicBezTo>
                    <a:pt x="102" y="38"/>
                    <a:pt x="99" y="36"/>
                    <a:pt x="95" y="34"/>
                  </a:cubicBezTo>
                  <a:cubicBezTo>
                    <a:pt x="120" y="0"/>
                    <a:pt x="120" y="0"/>
                    <a:pt x="120" y="0"/>
                  </a:cubicBezTo>
                  <a:cubicBezTo>
                    <a:pt x="0" y="30"/>
                    <a:pt x="0" y="30"/>
                    <a:pt x="0" y="30"/>
                  </a:cubicBezTo>
                  <a:cubicBezTo>
                    <a:pt x="8" y="154"/>
                    <a:pt x="8" y="154"/>
                    <a:pt x="8" y="154"/>
                  </a:cubicBezTo>
                  <a:cubicBezTo>
                    <a:pt x="32" y="120"/>
                    <a:pt x="32" y="120"/>
                    <a:pt x="32" y="120"/>
                  </a:cubicBezTo>
                  <a:cubicBezTo>
                    <a:pt x="80" y="153"/>
                    <a:pt x="137" y="172"/>
                    <a:pt x="199" y="172"/>
                  </a:cubicBezTo>
                  <a:cubicBezTo>
                    <a:pt x="246" y="172"/>
                    <a:pt x="290" y="161"/>
                    <a:pt x="329" y="142"/>
                  </a:cubicBezTo>
                  <a:close/>
                </a:path>
              </a:pathLst>
            </a:custGeom>
            <a:solidFill>
              <a:schemeClr val="accent3"/>
            </a:solidFill>
            <a:ln w="3175">
              <a:noFill/>
              <a:round/>
              <a:headEnd/>
              <a:tailEnd/>
            </a:ln>
          </p:spPr>
          <p:txBody>
            <a:bodyPr/>
            <a:lstStyle/>
            <a:p>
              <a:endParaRPr lang="en-GB" sz="1800" dirty="0">
                <a:solidFill>
                  <a:schemeClr val="bg2"/>
                </a:solidFill>
                <a:latin typeface="+mj-lt"/>
              </a:endParaRPr>
            </a:p>
          </p:txBody>
        </p:sp>
        <p:sp>
          <p:nvSpPr>
            <p:cNvPr id="64" name="Freeform 6"/>
            <p:cNvSpPr>
              <a:spLocks/>
            </p:cNvSpPr>
            <p:nvPr/>
          </p:nvSpPr>
          <p:spPr bwMode="gray">
            <a:xfrm>
              <a:off x="4073327" y="4325292"/>
              <a:ext cx="1449388" cy="1973262"/>
            </a:xfrm>
            <a:custGeom>
              <a:avLst/>
              <a:gdLst>
                <a:gd name="T0" fmla="*/ 2147483647 w 211"/>
                <a:gd name="T1" fmla="*/ 1723919962 h 308"/>
                <a:gd name="T2" fmla="*/ 2147483647 w 211"/>
                <a:gd name="T3" fmla="*/ 0 h 308"/>
                <a:gd name="T4" fmla="*/ 2147483647 w 211"/>
                <a:gd name="T5" fmla="*/ 2147483647 h 308"/>
                <a:gd name="T6" fmla="*/ 2147483647 w 211"/>
                <a:gd name="T7" fmla="*/ 1067188758 h 308"/>
                <a:gd name="T8" fmla="*/ 2147483647 w 211"/>
                <a:gd name="T9" fmla="*/ 2147483647 h 308"/>
                <a:gd name="T10" fmla="*/ 1557109792 w 211"/>
                <a:gd name="T11" fmla="*/ 2147483647 h 308"/>
                <a:gd name="T12" fmla="*/ 377479708 w 211"/>
                <a:gd name="T13" fmla="*/ 2147483647 h 308"/>
                <a:gd name="T14" fmla="*/ 0 w 211"/>
                <a:gd name="T15" fmla="*/ 2147483647 h 308"/>
                <a:gd name="T16" fmla="*/ 2147483647 w 211"/>
                <a:gd name="T17" fmla="*/ 2147483647 h 308"/>
                <a:gd name="T18" fmla="*/ 2147483647 w 211"/>
                <a:gd name="T19" fmla="*/ 2147483647 h 308"/>
                <a:gd name="T20" fmla="*/ 2147483647 w 211"/>
                <a:gd name="T21" fmla="*/ 1723919962 h 30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1"/>
                <a:gd name="T34" fmla="*/ 0 h 308"/>
                <a:gd name="T35" fmla="*/ 211 w 211"/>
                <a:gd name="T36" fmla="*/ 308 h 30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1" h="308">
                  <a:moveTo>
                    <a:pt x="211" y="42"/>
                  </a:moveTo>
                  <a:cubicBezTo>
                    <a:pt x="211" y="28"/>
                    <a:pt x="210" y="14"/>
                    <a:pt x="208" y="0"/>
                  </a:cubicBezTo>
                  <a:cubicBezTo>
                    <a:pt x="174" y="54"/>
                    <a:pt x="174" y="54"/>
                    <a:pt x="174" y="54"/>
                  </a:cubicBezTo>
                  <a:cubicBezTo>
                    <a:pt x="103" y="26"/>
                    <a:pt x="103" y="26"/>
                    <a:pt x="103" y="26"/>
                  </a:cubicBezTo>
                  <a:cubicBezTo>
                    <a:pt x="106" y="63"/>
                    <a:pt x="99" y="101"/>
                    <a:pt x="79" y="135"/>
                  </a:cubicBezTo>
                  <a:cubicBezTo>
                    <a:pt x="67" y="156"/>
                    <a:pt x="51" y="174"/>
                    <a:pt x="33" y="188"/>
                  </a:cubicBezTo>
                  <a:cubicBezTo>
                    <a:pt x="8" y="154"/>
                    <a:pt x="8" y="154"/>
                    <a:pt x="8" y="154"/>
                  </a:cubicBezTo>
                  <a:cubicBezTo>
                    <a:pt x="0" y="278"/>
                    <a:pt x="0" y="278"/>
                    <a:pt x="0" y="278"/>
                  </a:cubicBezTo>
                  <a:cubicBezTo>
                    <a:pt x="120" y="308"/>
                    <a:pt x="120" y="308"/>
                    <a:pt x="120" y="308"/>
                  </a:cubicBezTo>
                  <a:cubicBezTo>
                    <a:pt x="96" y="275"/>
                    <a:pt x="96" y="275"/>
                    <a:pt x="96" y="275"/>
                  </a:cubicBezTo>
                  <a:cubicBezTo>
                    <a:pt x="166" y="221"/>
                    <a:pt x="211" y="137"/>
                    <a:pt x="211" y="42"/>
                  </a:cubicBezTo>
                  <a:close/>
                </a:path>
              </a:pathLst>
            </a:custGeom>
            <a:solidFill>
              <a:schemeClr val="accent5"/>
            </a:solidFill>
            <a:ln w="3175">
              <a:noFill/>
              <a:round/>
              <a:headEnd/>
              <a:tailEnd/>
            </a:ln>
          </p:spPr>
          <p:txBody>
            <a:bodyPr/>
            <a:lstStyle/>
            <a:p>
              <a:endParaRPr lang="en-GB" sz="1800" dirty="0">
                <a:solidFill>
                  <a:schemeClr val="bg2"/>
                </a:solidFill>
                <a:latin typeface="+mj-lt"/>
              </a:endParaRPr>
            </a:p>
          </p:txBody>
        </p:sp>
        <p:sp>
          <p:nvSpPr>
            <p:cNvPr id="65" name="Freeform 7"/>
            <p:cNvSpPr>
              <a:spLocks/>
            </p:cNvSpPr>
            <p:nvPr/>
          </p:nvSpPr>
          <p:spPr bwMode="gray">
            <a:xfrm>
              <a:off x="3798690" y="2747317"/>
              <a:ext cx="1881187" cy="1814512"/>
            </a:xfrm>
            <a:custGeom>
              <a:avLst/>
              <a:gdLst>
                <a:gd name="T0" fmla="*/ 2147483647 w 274"/>
                <a:gd name="T1" fmla="*/ 2147483647 h 283"/>
                <a:gd name="T2" fmla="*/ 329962906 w 274"/>
                <a:gd name="T3" fmla="*/ 0 h 283"/>
                <a:gd name="T4" fmla="*/ 2147483647 w 274"/>
                <a:gd name="T5" fmla="*/ 2014383956 h 283"/>
                <a:gd name="T6" fmla="*/ 0 w 274"/>
                <a:gd name="T7" fmla="*/ 2147483647 h 283"/>
                <a:gd name="T8" fmla="*/ 2147483647 w 274"/>
                <a:gd name="T9" fmla="*/ 2147483647 h 283"/>
                <a:gd name="T10" fmla="*/ 2147483647 w 274"/>
                <a:gd name="T11" fmla="*/ 2147483647 h 283"/>
                <a:gd name="T12" fmla="*/ 2147483647 w 274"/>
                <a:gd name="T13" fmla="*/ 2147483647 h 283"/>
                <a:gd name="T14" fmla="*/ 2147483647 w 274"/>
                <a:gd name="T15" fmla="*/ 2147483647 h 283"/>
                <a:gd name="T16" fmla="*/ 2147483647 w 274"/>
                <a:gd name="T17" fmla="*/ 2147483647 h 283"/>
                <a:gd name="T18" fmla="*/ 2147483647 w 274"/>
                <a:gd name="T19" fmla="*/ 2147483647 h 2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4"/>
                <a:gd name="T31" fmla="*/ 0 h 283"/>
                <a:gd name="T32" fmla="*/ 274 w 274"/>
                <a:gd name="T33" fmla="*/ 283 h 2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4" h="283">
                  <a:moveTo>
                    <a:pt x="234" y="191"/>
                  </a:moveTo>
                  <a:cubicBezTo>
                    <a:pt x="199" y="92"/>
                    <a:pt x="113" y="18"/>
                    <a:pt x="7" y="0"/>
                  </a:cubicBezTo>
                  <a:cubicBezTo>
                    <a:pt x="48" y="49"/>
                    <a:pt x="48" y="49"/>
                    <a:pt x="48" y="49"/>
                  </a:cubicBezTo>
                  <a:cubicBezTo>
                    <a:pt x="0" y="107"/>
                    <a:pt x="0" y="107"/>
                    <a:pt x="0" y="107"/>
                  </a:cubicBezTo>
                  <a:cubicBezTo>
                    <a:pt x="17" y="111"/>
                    <a:pt x="34" y="118"/>
                    <a:pt x="51" y="127"/>
                  </a:cubicBezTo>
                  <a:cubicBezTo>
                    <a:pt x="90" y="150"/>
                    <a:pt x="118" y="185"/>
                    <a:pt x="132" y="224"/>
                  </a:cubicBezTo>
                  <a:cubicBezTo>
                    <a:pt x="93" y="237"/>
                    <a:pt x="93" y="237"/>
                    <a:pt x="93" y="237"/>
                  </a:cubicBezTo>
                  <a:cubicBezTo>
                    <a:pt x="208" y="283"/>
                    <a:pt x="208" y="283"/>
                    <a:pt x="208" y="283"/>
                  </a:cubicBezTo>
                  <a:cubicBezTo>
                    <a:pt x="274" y="178"/>
                    <a:pt x="274" y="178"/>
                    <a:pt x="274" y="178"/>
                  </a:cubicBezTo>
                  <a:lnTo>
                    <a:pt x="234" y="191"/>
                  </a:lnTo>
                  <a:close/>
                </a:path>
              </a:pathLst>
            </a:custGeom>
            <a:solidFill>
              <a:schemeClr val="accent6"/>
            </a:solidFill>
            <a:ln w="3175">
              <a:noFill/>
              <a:round/>
              <a:headEnd/>
              <a:tailEnd/>
            </a:ln>
          </p:spPr>
          <p:txBody>
            <a:bodyPr/>
            <a:lstStyle/>
            <a:p>
              <a:endParaRPr lang="en-GB" sz="1800" dirty="0">
                <a:solidFill>
                  <a:schemeClr val="bg2"/>
                </a:solidFill>
                <a:latin typeface="+mj-lt"/>
              </a:endParaRPr>
            </a:p>
          </p:txBody>
        </p:sp>
        <p:sp>
          <p:nvSpPr>
            <p:cNvPr id="66" name="Text Box 8"/>
            <p:cNvSpPr txBox="1">
              <a:spLocks noChangeArrowheads="1"/>
            </p:cNvSpPr>
            <p:nvPr/>
          </p:nvSpPr>
          <p:spPr bwMode="gray">
            <a:xfrm rot="20182567">
              <a:off x="2338884" y="3197691"/>
              <a:ext cx="1349455" cy="514961"/>
            </a:xfrm>
            <a:prstGeom prst="rect">
              <a:avLst/>
            </a:prstGeom>
            <a:noFill/>
            <a:ln w="9525">
              <a:noFill/>
              <a:miter lim="800000"/>
              <a:headEnd/>
              <a:tailEnd/>
            </a:ln>
          </p:spPr>
          <p:txBody>
            <a:bodyPr wrap="none">
              <a:prstTxWarp prst="textArchUp">
                <a:avLst/>
              </a:prstTxWarp>
              <a:spAutoFit/>
            </a:bodyPr>
            <a:lstStyle/>
            <a:p>
              <a:pPr algn="ctr"/>
              <a:r>
                <a:rPr lang="de-DE" sz="1800" b="1">
                  <a:solidFill>
                    <a:schemeClr val="bg2"/>
                  </a:solidFill>
                  <a:latin typeface="+mj-lt"/>
                  <a:cs typeface="Arial" charset="0"/>
                </a:rPr>
                <a:t>Control</a:t>
              </a:r>
            </a:p>
          </p:txBody>
        </p:sp>
        <p:sp>
          <p:nvSpPr>
            <p:cNvPr id="67" name="Text Box 9"/>
            <p:cNvSpPr txBox="1">
              <a:spLocks noChangeArrowheads="1"/>
            </p:cNvSpPr>
            <p:nvPr/>
          </p:nvSpPr>
          <p:spPr bwMode="gray">
            <a:xfrm rot="979896">
              <a:off x="2334895" y="5753069"/>
              <a:ext cx="1598794" cy="389320"/>
            </a:xfrm>
            <a:prstGeom prst="rect">
              <a:avLst/>
            </a:prstGeom>
            <a:noFill/>
            <a:ln w="9525">
              <a:noFill/>
              <a:miter lim="800000"/>
              <a:headEnd/>
              <a:tailEnd/>
            </a:ln>
          </p:spPr>
          <p:txBody>
            <a:bodyPr wrap="none">
              <a:prstTxWarp prst="textArchDown">
                <a:avLst/>
              </a:prstTxWarp>
              <a:spAutoFit/>
            </a:bodyPr>
            <a:lstStyle/>
            <a:p>
              <a:pPr algn="ctr"/>
              <a:r>
                <a:rPr lang="de-DE" sz="1800" b="1">
                  <a:solidFill>
                    <a:schemeClr val="bg2"/>
                  </a:solidFill>
                  <a:latin typeface="+mj-lt"/>
                  <a:cs typeface="Arial" charset="0"/>
                </a:rPr>
                <a:t>Plan</a:t>
              </a:r>
            </a:p>
          </p:txBody>
        </p:sp>
        <p:sp>
          <p:nvSpPr>
            <p:cNvPr id="68" name="Text Box 10"/>
            <p:cNvSpPr txBox="1">
              <a:spLocks noChangeArrowheads="1"/>
            </p:cNvSpPr>
            <p:nvPr/>
          </p:nvSpPr>
          <p:spPr bwMode="gray">
            <a:xfrm rot="18041079">
              <a:off x="4002821" y="4935081"/>
              <a:ext cx="1430890" cy="562678"/>
            </a:xfrm>
            <a:prstGeom prst="rect">
              <a:avLst/>
            </a:prstGeom>
            <a:noFill/>
            <a:ln w="9525">
              <a:noFill/>
              <a:miter lim="800000"/>
              <a:headEnd/>
              <a:tailEnd/>
            </a:ln>
          </p:spPr>
          <p:txBody>
            <a:bodyPr wrap="none">
              <a:prstTxWarp prst="textArchDown">
                <a:avLst/>
              </a:prstTxWarp>
              <a:spAutoFit/>
            </a:bodyPr>
            <a:lstStyle/>
            <a:p>
              <a:pPr algn="ctr"/>
              <a:r>
                <a:rPr lang="de-DE" sz="1800" b="1" smtClean="0">
                  <a:solidFill>
                    <a:schemeClr val="bg2"/>
                  </a:solidFill>
                  <a:latin typeface="+mj-lt"/>
                  <a:cs typeface="Arial" charset="0"/>
                </a:rPr>
                <a:t>Analyse</a:t>
              </a:r>
              <a:endParaRPr lang="de-DE" sz="1800" b="1">
                <a:solidFill>
                  <a:schemeClr val="bg2"/>
                </a:solidFill>
                <a:latin typeface="+mj-lt"/>
                <a:cs typeface="Arial" charset="0"/>
              </a:endParaRPr>
            </a:p>
          </p:txBody>
        </p:sp>
        <p:sp>
          <p:nvSpPr>
            <p:cNvPr id="69" name="Text Box 11"/>
            <p:cNvSpPr txBox="1">
              <a:spLocks noChangeArrowheads="1"/>
            </p:cNvSpPr>
            <p:nvPr/>
          </p:nvSpPr>
          <p:spPr bwMode="gray">
            <a:xfrm rot="16037963">
              <a:off x="1509943" y="4479994"/>
              <a:ext cx="1214091" cy="455085"/>
            </a:xfrm>
            <a:prstGeom prst="rect">
              <a:avLst/>
            </a:prstGeom>
            <a:noFill/>
            <a:ln w="9525">
              <a:noFill/>
              <a:miter lim="800000"/>
              <a:headEnd/>
              <a:tailEnd/>
            </a:ln>
          </p:spPr>
          <p:txBody>
            <a:bodyPr wrap="none">
              <a:prstTxWarp prst="textArchUp">
                <a:avLst/>
              </a:prstTxWarp>
              <a:spAutoFit/>
            </a:bodyPr>
            <a:lstStyle/>
            <a:p>
              <a:pPr algn="ctr"/>
              <a:r>
                <a:rPr lang="de-DE" sz="1800" b="1">
                  <a:solidFill>
                    <a:schemeClr val="bg2"/>
                  </a:solidFill>
                  <a:latin typeface="+mj-lt"/>
                  <a:cs typeface="Arial" charset="0"/>
                </a:rPr>
                <a:t>Track</a:t>
              </a:r>
            </a:p>
          </p:txBody>
        </p:sp>
        <p:sp>
          <p:nvSpPr>
            <p:cNvPr id="70" name="Text Box 12"/>
            <p:cNvSpPr txBox="1">
              <a:spLocks noChangeArrowheads="1"/>
            </p:cNvSpPr>
            <p:nvPr/>
          </p:nvSpPr>
          <p:spPr bwMode="gray">
            <a:xfrm rot="2965166">
              <a:off x="3792753" y="3564462"/>
              <a:ext cx="1567233" cy="455085"/>
            </a:xfrm>
            <a:prstGeom prst="rect">
              <a:avLst/>
            </a:prstGeom>
            <a:noFill/>
            <a:ln w="9525">
              <a:noFill/>
              <a:miter lim="800000"/>
              <a:headEnd/>
              <a:tailEnd/>
            </a:ln>
          </p:spPr>
          <p:txBody>
            <a:bodyPr wrap="none">
              <a:prstTxWarp prst="textArchUp">
                <a:avLst/>
              </a:prstTxWarp>
              <a:spAutoFit/>
            </a:bodyPr>
            <a:lstStyle/>
            <a:p>
              <a:pPr algn="ctr"/>
              <a:r>
                <a:rPr lang="de-DE" sz="1800" b="1">
                  <a:solidFill>
                    <a:schemeClr val="bg2"/>
                  </a:solidFill>
                  <a:latin typeface="+mj-lt"/>
                  <a:cs typeface="Arial" charset="0"/>
                </a:rPr>
                <a:t>Identify</a:t>
              </a:r>
            </a:p>
          </p:txBody>
        </p:sp>
      </p:grpSp>
      <p:grpSp>
        <p:nvGrpSpPr>
          <p:cNvPr id="4" name="Group 50"/>
          <p:cNvGrpSpPr>
            <a:grpSpLocks/>
          </p:cNvGrpSpPr>
          <p:nvPr/>
        </p:nvGrpSpPr>
        <p:grpSpPr bwMode="auto">
          <a:xfrm>
            <a:off x="6378624" y="5382306"/>
            <a:ext cx="1655903" cy="1649733"/>
            <a:chOff x="3615" y="2906"/>
            <a:chExt cx="1023" cy="930"/>
          </a:xfrm>
        </p:grpSpPr>
        <p:sp>
          <p:nvSpPr>
            <p:cNvPr id="72" name="Freeform 13"/>
            <p:cNvSpPr>
              <a:spLocks/>
            </p:cNvSpPr>
            <p:nvPr/>
          </p:nvSpPr>
          <p:spPr bwMode="gray">
            <a:xfrm>
              <a:off x="3820" y="2906"/>
              <a:ext cx="417" cy="278"/>
            </a:xfrm>
            <a:custGeom>
              <a:avLst/>
              <a:gdLst>
                <a:gd name="T0" fmla="*/ 654 w 266"/>
                <a:gd name="T1" fmla="*/ 204 h 191"/>
                <a:gd name="T2" fmla="*/ 459 w 266"/>
                <a:gd name="T3" fmla="*/ 0 h 191"/>
                <a:gd name="T4" fmla="*/ 459 w 266"/>
                <a:gd name="T5" fmla="*/ 92 h 191"/>
                <a:gd name="T6" fmla="*/ 0 w 266"/>
                <a:gd name="T7" fmla="*/ 247 h 191"/>
                <a:gd name="T8" fmla="*/ 157 w 266"/>
                <a:gd name="T9" fmla="*/ 243 h 191"/>
                <a:gd name="T10" fmla="*/ 194 w 266"/>
                <a:gd name="T11" fmla="*/ 400 h 191"/>
                <a:gd name="T12" fmla="*/ 459 w 266"/>
                <a:gd name="T13" fmla="*/ 316 h 191"/>
                <a:gd name="T14" fmla="*/ 459 w 266"/>
                <a:gd name="T15" fmla="*/ 405 h 191"/>
                <a:gd name="T16" fmla="*/ 654 w 266"/>
                <a:gd name="T17" fmla="*/ 204 h 1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6"/>
                <a:gd name="T28" fmla="*/ 0 h 191"/>
                <a:gd name="T29" fmla="*/ 266 w 266"/>
                <a:gd name="T30" fmla="*/ 191 h 1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6" h="191">
                  <a:moveTo>
                    <a:pt x="266" y="96"/>
                  </a:moveTo>
                  <a:cubicBezTo>
                    <a:pt x="187" y="0"/>
                    <a:pt x="187" y="0"/>
                    <a:pt x="187" y="0"/>
                  </a:cubicBezTo>
                  <a:cubicBezTo>
                    <a:pt x="187" y="43"/>
                    <a:pt x="187" y="43"/>
                    <a:pt x="187" y="43"/>
                  </a:cubicBezTo>
                  <a:cubicBezTo>
                    <a:pt x="115" y="44"/>
                    <a:pt x="50" y="72"/>
                    <a:pt x="0" y="117"/>
                  </a:cubicBezTo>
                  <a:cubicBezTo>
                    <a:pt x="64" y="115"/>
                    <a:pt x="64" y="115"/>
                    <a:pt x="64" y="115"/>
                  </a:cubicBezTo>
                  <a:cubicBezTo>
                    <a:pt x="79" y="189"/>
                    <a:pt x="79" y="189"/>
                    <a:pt x="79" y="189"/>
                  </a:cubicBezTo>
                  <a:cubicBezTo>
                    <a:pt x="110" y="165"/>
                    <a:pt x="148" y="151"/>
                    <a:pt x="187" y="149"/>
                  </a:cubicBezTo>
                  <a:cubicBezTo>
                    <a:pt x="187" y="191"/>
                    <a:pt x="187" y="191"/>
                    <a:pt x="187" y="191"/>
                  </a:cubicBezTo>
                  <a:lnTo>
                    <a:pt x="266" y="96"/>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73" name="Freeform 14"/>
            <p:cNvSpPr>
              <a:spLocks/>
            </p:cNvSpPr>
            <p:nvPr/>
          </p:nvSpPr>
          <p:spPr bwMode="gray">
            <a:xfrm>
              <a:off x="3664" y="3095"/>
              <a:ext cx="276" cy="322"/>
            </a:xfrm>
            <a:custGeom>
              <a:avLst/>
              <a:gdLst>
                <a:gd name="T0" fmla="*/ 433 w 176"/>
                <a:gd name="T1" fmla="*/ 255 h 222"/>
                <a:gd name="T2" fmla="*/ 372 w 176"/>
                <a:gd name="T3" fmla="*/ 0 h 222"/>
                <a:gd name="T4" fmla="*/ 69 w 176"/>
                <a:gd name="T5" fmla="*/ 4 h 222"/>
                <a:gd name="T6" fmla="*/ 147 w 176"/>
                <a:gd name="T7" fmla="*/ 59 h 222"/>
                <a:gd name="T8" fmla="*/ 0 w 176"/>
                <a:gd name="T9" fmla="*/ 431 h 222"/>
                <a:gd name="T10" fmla="*/ 3 w 176"/>
                <a:gd name="T11" fmla="*/ 467 h 222"/>
                <a:gd name="T12" fmla="*/ 99 w 176"/>
                <a:gd name="T13" fmla="*/ 358 h 222"/>
                <a:gd name="T14" fmla="*/ 263 w 176"/>
                <a:gd name="T15" fmla="*/ 429 h 222"/>
                <a:gd name="T16" fmla="*/ 325 w 176"/>
                <a:gd name="T17" fmla="*/ 235 h 222"/>
                <a:gd name="T18" fmla="*/ 354 w 176"/>
                <a:gd name="T19" fmla="*/ 200 h 222"/>
                <a:gd name="T20" fmla="*/ 433 w 176"/>
                <a:gd name="T21" fmla="*/ 255 h 2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6"/>
                <a:gd name="T34" fmla="*/ 0 h 222"/>
                <a:gd name="T35" fmla="*/ 176 w 176"/>
                <a:gd name="T36" fmla="*/ 222 h 2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6" h="222">
                  <a:moveTo>
                    <a:pt x="176" y="121"/>
                  </a:moveTo>
                  <a:cubicBezTo>
                    <a:pt x="151" y="0"/>
                    <a:pt x="151" y="0"/>
                    <a:pt x="151" y="0"/>
                  </a:cubicBezTo>
                  <a:cubicBezTo>
                    <a:pt x="28" y="2"/>
                    <a:pt x="28" y="2"/>
                    <a:pt x="28" y="2"/>
                  </a:cubicBezTo>
                  <a:cubicBezTo>
                    <a:pt x="60" y="28"/>
                    <a:pt x="60" y="28"/>
                    <a:pt x="60" y="28"/>
                  </a:cubicBezTo>
                  <a:cubicBezTo>
                    <a:pt x="23" y="77"/>
                    <a:pt x="0" y="139"/>
                    <a:pt x="0" y="205"/>
                  </a:cubicBezTo>
                  <a:cubicBezTo>
                    <a:pt x="0" y="211"/>
                    <a:pt x="1" y="216"/>
                    <a:pt x="1" y="222"/>
                  </a:cubicBezTo>
                  <a:cubicBezTo>
                    <a:pt x="40" y="170"/>
                    <a:pt x="40" y="170"/>
                    <a:pt x="40" y="170"/>
                  </a:cubicBezTo>
                  <a:cubicBezTo>
                    <a:pt x="107" y="204"/>
                    <a:pt x="107" y="204"/>
                    <a:pt x="107" y="204"/>
                  </a:cubicBezTo>
                  <a:cubicBezTo>
                    <a:pt x="107" y="173"/>
                    <a:pt x="115" y="141"/>
                    <a:pt x="132" y="112"/>
                  </a:cubicBezTo>
                  <a:cubicBezTo>
                    <a:pt x="136" y="106"/>
                    <a:pt x="140" y="100"/>
                    <a:pt x="144" y="95"/>
                  </a:cubicBezTo>
                  <a:lnTo>
                    <a:pt x="176" y="121"/>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74" name="Freeform 15"/>
            <p:cNvSpPr>
              <a:spLocks/>
            </p:cNvSpPr>
            <p:nvPr/>
          </p:nvSpPr>
          <p:spPr bwMode="gray">
            <a:xfrm>
              <a:off x="3615" y="3368"/>
              <a:ext cx="327" cy="372"/>
            </a:xfrm>
            <a:custGeom>
              <a:avLst/>
              <a:gdLst>
                <a:gd name="T0" fmla="*/ 514 w 208"/>
                <a:gd name="T1" fmla="*/ 341 h 256"/>
                <a:gd name="T2" fmla="*/ 358 w 208"/>
                <a:gd name="T3" fmla="*/ 137 h 256"/>
                <a:gd name="T4" fmla="*/ 457 w 208"/>
                <a:gd name="T5" fmla="*/ 118 h 256"/>
                <a:gd name="T6" fmla="*/ 186 w 208"/>
                <a:gd name="T7" fmla="*/ 0 h 256"/>
                <a:gd name="T8" fmla="*/ 0 w 208"/>
                <a:gd name="T9" fmla="*/ 206 h 256"/>
                <a:gd name="T10" fmla="*/ 99 w 208"/>
                <a:gd name="T11" fmla="*/ 187 h 256"/>
                <a:gd name="T12" fmla="*/ 384 w 208"/>
                <a:gd name="T13" fmla="*/ 541 h 256"/>
                <a:gd name="T14" fmla="*/ 344 w 208"/>
                <a:gd name="T15" fmla="*/ 410 h 256"/>
                <a:gd name="T16" fmla="*/ 514 w 208"/>
                <a:gd name="T17" fmla="*/ 341 h 2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8"/>
                <a:gd name="T28" fmla="*/ 0 h 256"/>
                <a:gd name="T29" fmla="*/ 208 w 208"/>
                <a:gd name="T30" fmla="*/ 256 h 2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8" h="256">
                  <a:moveTo>
                    <a:pt x="208" y="162"/>
                  </a:moveTo>
                  <a:cubicBezTo>
                    <a:pt x="176" y="137"/>
                    <a:pt x="155" y="103"/>
                    <a:pt x="145" y="65"/>
                  </a:cubicBezTo>
                  <a:cubicBezTo>
                    <a:pt x="185" y="56"/>
                    <a:pt x="185" y="56"/>
                    <a:pt x="185" y="56"/>
                  </a:cubicBezTo>
                  <a:cubicBezTo>
                    <a:pt x="75" y="0"/>
                    <a:pt x="75" y="0"/>
                    <a:pt x="75" y="0"/>
                  </a:cubicBezTo>
                  <a:cubicBezTo>
                    <a:pt x="0" y="98"/>
                    <a:pt x="0" y="98"/>
                    <a:pt x="0" y="98"/>
                  </a:cubicBezTo>
                  <a:cubicBezTo>
                    <a:pt x="40" y="89"/>
                    <a:pt x="40" y="89"/>
                    <a:pt x="40" y="89"/>
                  </a:cubicBezTo>
                  <a:cubicBezTo>
                    <a:pt x="58" y="158"/>
                    <a:pt x="99" y="216"/>
                    <a:pt x="155" y="256"/>
                  </a:cubicBezTo>
                  <a:cubicBezTo>
                    <a:pt x="139" y="194"/>
                    <a:pt x="139" y="194"/>
                    <a:pt x="139" y="194"/>
                  </a:cubicBezTo>
                  <a:lnTo>
                    <a:pt x="208" y="162"/>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75" name="Freeform 16"/>
            <p:cNvSpPr>
              <a:spLocks/>
            </p:cNvSpPr>
            <p:nvPr/>
          </p:nvSpPr>
          <p:spPr bwMode="gray">
            <a:xfrm>
              <a:off x="3860" y="3586"/>
              <a:ext cx="391" cy="250"/>
            </a:xfrm>
            <a:custGeom>
              <a:avLst/>
              <a:gdLst>
                <a:gd name="T0" fmla="*/ 614 w 249"/>
                <a:gd name="T1" fmla="*/ 315 h 172"/>
                <a:gd name="T2" fmla="*/ 471 w 249"/>
                <a:gd name="T3" fmla="*/ 257 h 172"/>
                <a:gd name="T4" fmla="*/ 515 w 249"/>
                <a:gd name="T5" fmla="*/ 103 h 172"/>
                <a:gd name="T6" fmla="*/ 232 w 249"/>
                <a:gd name="T7" fmla="*/ 80 h 172"/>
                <a:gd name="T8" fmla="*/ 276 w 249"/>
                <a:gd name="T9" fmla="*/ 0 h 172"/>
                <a:gd name="T10" fmla="*/ 0 w 249"/>
                <a:gd name="T11" fmla="*/ 110 h 172"/>
                <a:gd name="T12" fmla="*/ 74 w 249"/>
                <a:gd name="T13" fmla="*/ 363 h 172"/>
                <a:gd name="T14" fmla="*/ 118 w 249"/>
                <a:gd name="T15" fmla="*/ 283 h 172"/>
                <a:gd name="T16" fmla="*/ 415 w 249"/>
                <a:gd name="T17" fmla="*/ 339 h 172"/>
                <a:gd name="T18" fmla="*/ 614 w 249"/>
                <a:gd name="T19" fmla="*/ 315 h 1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
                <a:gd name="T31" fmla="*/ 0 h 172"/>
                <a:gd name="T32" fmla="*/ 249 w 249"/>
                <a:gd name="T33" fmla="*/ 172 h 1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 h="172">
                  <a:moveTo>
                    <a:pt x="249" y="149"/>
                  </a:moveTo>
                  <a:cubicBezTo>
                    <a:pt x="191" y="122"/>
                    <a:pt x="191" y="122"/>
                    <a:pt x="191" y="122"/>
                  </a:cubicBezTo>
                  <a:cubicBezTo>
                    <a:pt x="209" y="49"/>
                    <a:pt x="209" y="49"/>
                    <a:pt x="209" y="49"/>
                  </a:cubicBezTo>
                  <a:cubicBezTo>
                    <a:pt x="172" y="57"/>
                    <a:pt x="131" y="54"/>
                    <a:pt x="94" y="38"/>
                  </a:cubicBezTo>
                  <a:cubicBezTo>
                    <a:pt x="112" y="0"/>
                    <a:pt x="112" y="0"/>
                    <a:pt x="112" y="0"/>
                  </a:cubicBezTo>
                  <a:cubicBezTo>
                    <a:pt x="0" y="52"/>
                    <a:pt x="0" y="52"/>
                    <a:pt x="0" y="52"/>
                  </a:cubicBezTo>
                  <a:cubicBezTo>
                    <a:pt x="30" y="172"/>
                    <a:pt x="30" y="172"/>
                    <a:pt x="30" y="172"/>
                  </a:cubicBezTo>
                  <a:cubicBezTo>
                    <a:pt x="48" y="134"/>
                    <a:pt x="48" y="134"/>
                    <a:pt x="48" y="134"/>
                  </a:cubicBezTo>
                  <a:cubicBezTo>
                    <a:pt x="85" y="151"/>
                    <a:pt x="125" y="160"/>
                    <a:pt x="168" y="160"/>
                  </a:cubicBezTo>
                  <a:cubicBezTo>
                    <a:pt x="196" y="160"/>
                    <a:pt x="224" y="156"/>
                    <a:pt x="249" y="149"/>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76" name="Freeform 17"/>
            <p:cNvSpPr>
              <a:spLocks/>
            </p:cNvSpPr>
            <p:nvPr/>
          </p:nvSpPr>
          <p:spPr bwMode="gray">
            <a:xfrm>
              <a:off x="4186" y="3511"/>
              <a:ext cx="363" cy="316"/>
            </a:xfrm>
            <a:custGeom>
              <a:avLst/>
              <a:gdLst>
                <a:gd name="T0" fmla="*/ 570 w 231"/>
                <a:gd name="T1" fmla="*/ 65 h 218"/>
                <a:gd name="T2" fmla="*/ 427 w 231"/>
                <a:gd name="T3" fmla="*/ 126 h 218"/>
                <a:gd name="T4" fmla="*/ 316 w 231"/>
                <a:gd name="T5" fmla="*/ 0 h 218"/>
                <a:gd name="T6" fmla="*/ 299 w 231"/>
                <a:gd name="T7" fmla="*/ 25 h 218"/>
                <a:gd name="T8" fmla="*/ 118 w 231"/>
                <a:gd name="T9" fmla="*/ 174 h 218"/>
                <a:gd name="T10" fmla="*/ 74 w 231"/>
                <a:gd name="T11" fmla="*/ 97 h 218"/>
                <a:gd name="T12" fmla="*/ 0 w 231"/>
                <a:gd name="T13" fmla="*/ 349 h 218"/>
                <a:gd name="T14" fmla="*/ 277 w 231"/>
                <a:gd name="T15" fmla="*/ 458 h 218"/>
                <a:gd name="T16" fmla="*/ 233 w 231"/>
                <a:gd name="T17" fmla="*/ 378 h 218"/>
                <a:gd name="T18" fmla="*/ 570 w 231"/>
                <a:gd name="T19" fmla="*/ 65 h 2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1"/>
                <a:gd name="T31" fmla="*/ 0 h 218"/>
                <a:gd name="T32" fmla="*/ 231 w 231"/>
                <a:gd name="T33" fmla="*/ 218 h 2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1" h="218">
                  <a:moveTo>
                    <a:pt x="231" y="31"/>
                  </a:moveTo>
                  <a:cubicBezTo>
                    <a:pt x="173" y="60"/>
                    <a:pt x="173" y="60"/>
                    <a:pt x="173" y="60"/>
                  </a:cubicBezTo>
                  <a:cubicBezTo>
                    <a:pt x="128" y="0"/>
                    <a:pt x="128" y="0"/>
                    <a:pt x="128" y="0"/>
                  </a:cubicBezTo>
                  <a:cubicBezTo>
                    <a:pt x="126" y="4"/>
                    <a:pt x="124" y="8"/>
                    <a:pt x="121" y="12"/>
                  </a:cubicBezTo>
                  <a:cubicBezTo>
                    <a:pt x="103" y="44"/>
                    <a:pt x="77" y="68"/>
                    <a:pt x="48" y="83"/>
                  </a:cubicBezTo>
                  <a:cubicBezTo>
                    <a:pt x="30" y="46"/>
                    <a:pt x="30" y="46"/>
                    <a:pt x="30" y="46"/>
                  </a:cubicBezTo>
                  <a:cubicBezTo>
                    <a:pt x="0" y="166"/>
                    <a:pt x="0" y="166"/>
                    <a:pt x="0" y="166"/>
                  </a:cubicBezTo>
                  <a:cubicBezTo>
                    <a:pt x="112" y="218"/>
                    <a:pt x="112" y="218"/>
                    <a:pt x="112" y="218"/>
                  </a:cubicBezTo>
                  <a:cubicBezTo>
                    <a:pt x="94" y="180"/>
                    <a:pt x="94" y="180"/>
                    <a:pt x="94" y="180"/>
                  </a:cubicBezTo>
                  <a:cubicBezTo>
                    <a:pt x="155" y="148"/>
                    <a:pt x="204" y="95"/>
                    <a:pt x="231" y="31"/>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77" name="Freeform 18"/>
            <p:cNvSpPr>
              <a:spLocks/>
            </p:cNvSpPr>
            <p:nvPr/>
          </p:nvSpPr>
          <p:spPr bwMode="gray">
            <a:xfrm>
              <a:off x="4346" y="3188"/>
              <a:ext cx="292" cy="385"/>
            </a:xfrm>
            <a:custGeom>
              <a:avLst/>
              <a:gdLst>
                <a:gd name="T0" fmla="*/ 358 w 186"/>
                <a:gd name="T1" fmla="*/ 420 h 265"/>
                <a:gd name="T2" fmla="*/ 372 w 186"/>
                <a:gd name="T3" fmla="*/ 298 h 265"/>
                <a:gd name="T4" fmla="*/ 284 w 186"/>
                <a:gd name="T5" fmla="*/ 0 h 265"/>
                <a:gd name="T6" fmla="*/ 250 w 186"/>
                <a:gd name="T7" fmla="*/ 134 h 265"/>
                <a:gd name="T8" fmla="*/ 64 w 186"/>
                <a:gd name="T9" fmla="*/ 129 h 265"/>
                <a:gd name="T10" fmla="*/ 100 w 186"/>
                <a:gd name="T11" fmla="*/ 372 h 265"/>
                <a:gd name="T12" fmla="*/ 0 w 186"/>
                <a:gd name="T13" fmla="*/ 350 h 265"/>
                <a:gd name="T14" fmla="*/ 185 w 186"/>
                <a:gd name="T15" fmla="*/ 559 h 265"/>
                <a:gd name="T16" fmla="*/ 458 w 186"/>
                <a:gd name="T17" fmla="*/ 442 h 265"/>
                <a:gd name="T18" fmla="*/ 358 w 186"/>
                <a:gd name="T19" fmla="*/ 420 h 2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6"/>
                <a:gd name="T31" fmla="*/ 0 h 265"/>
                <a:gd name="T32" fmla="*/ 186 w 186"/>
                <a:gd name="T33" fmla="*/ 265 h 2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6" h="265">
                  <a:moveTo>
                    <a:pt x="145" y="199"/>
                  </a:moveTo>
                  <a:cubicBezTo>
                    <a:pt x="149" y="181"/>
                    <a:pt x="151" y="161"/>
                    <a:pt x="151" y="141"/>
                  </a:cubicBezTo>
                  <a:cubicBezTo>
                    <a:pt x="151" y="90"/>
                    <a:pt x="138" y="42"/>
                    <a:pt x="115" y="0"/>
                  </a:cubicBezTo>
                  <a:cubicBezTo>
                    <a:pt x="101" y="63"/>
                    <a:pt x="101" y="63"/>
                    <a:pt x="101" y="63"/>
                  </a:cubicBezTo>
                  <a:cubicBezTo>
                    <a:pt x="26" y="61"/>
                    <a:pt x="26" y="61"/>
                    <a:pt x="26" y="61"/>
                  </a:cubicBezTo>
                  <a:cubicBezTo>
                    <a:pt x="43" y="96"/>
                    <a:pt x="48" y="136"/>
                    <a:pt x="41" y="176"/>
                  </a:cubicBezTo>
                  <a:cubicBezTo>
                    <a:pt x="0" y="166"/>
                    <a:pt x="0" y="166"/>
                    <a:pt x="0" y="166"/>
                  </a:cubicBezTo>
                  <a:cubicBezTo>
                    <a:pt x="75" y="265"/>
                    <a:pt x="75" y="265"/>
                    <a:pt x="75" y="265"/>
                  </a:cubicBezTo>
                  <a:cubicBezTo>
                    <a:pt x="186" y="209"/>
                    <a:pt x="186" y="209"/>
                    <a:pt x="186" y="209"/>
                  </a:cubicBezTo>
                  <a:lnTo>
                    <a:pt x="145" y="199"/>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78" name="Freeform 19"/>
            <p:cNvSpPr>
              <a:spLocks/>
            </p:cNvSpPr>
            <p:nvPr/>
          </p:nvSpPr>
          <p:spPr bwMode="gray">
            <a:xfrm>
              <a:off x="4189" y="2975"/>
              <a:ext cx="337" cy="282"/>
            </a:xfrm>
            <a:custGeom>
              <a:avLst/>
              <a:gdLst>
                <a:gd name="T0" fmla="*/ 450 w 215"/>
                <a:gd name="T1" fmla="*/ 210 h 195"/>
                <a:gd name="T2" fmla="*/ 20 w 215"/>
                <a:gd name="T3" fmla="*/ 0 h 195"/>
                <a:gd name="T4" fmla="*/ 121 w 215"/>
                <a:gd name="T5" fmla="*/ 103 h 195"/>
                <a:gd name="T6" fmla="*/ 0 w 215"/>
                <a:gd name="T7" fmla="*/ 224 h 195"/>
                <a:gd name="T8" fmla="*/ 125 w 215"/>
                <a:gd name="T9" fmla="*/ 266 h 195"/>
                <a:gd name="T10" fmla="*/ 243 w 215"/>
                <a:gd name="T11" fmla="*/ 350 h 195"/>
                <a:gd name="T12" fmla="*/ 161 w 215"/>
                <a:gd name="T13" fmla="*/ 403 h 195"/>
                <a:gd name="T14" fmla="*/ 467 w 215"/>
                <a:gd name="T15" fmla="*/ 408 h 195"/>
                <a:gd name="T16" fmla="*/ 528 w 215"/>
                <a:gd name="T17" fmla="*/ 155 h 195"/>
                <a:gd name="T18" fmla="*/ 450 w 215"/>
                <a:gd name="T19" fmla="*/ 210 h 1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5"/>
                <a:gd name="T31" fmla="*/ 0 h 195"/>
                <a:gd name="T32" fmla="*/ 215 w 215"/>
                <a:gd name="T33" fmla="*/ 195 h 19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5" h="195">
                  <a:moveTo>
                    <a:pt x="183" y="100"/>
                  </a:moveTo>
                  <a:cubicBezTo>
                    <a:pt x="139" y="48"/>
                    <a:pt x="78" y="12"/>
                    <a:pt x="8" y="0"/>
                  </a:cubicBezTo>
                  <a:cubicBezTo>
                    <a:pt x="49" y="49"/>
                    <a:pt x="49" y="49"/>
                    <a:pt x="49" y="49"/>
                  </a:cubicBezTo>
                  <a:cubicBezTo>
                    <a:pt x="0" y="107"/>
                    <a:pt x="0" y="107"/>
                    <a:pt x="0" y="107"/>
                  </a:cubicBezTo>
                  <a:cubicBezTo>
                    <a:pt x="18" y="111"/>
                    <a:pt x="35" y="118"/>
                    <a:pt x="51" y="127"/>
                  </a:cubicBezTo>
                  <a:cubicBezTo>
                    <a:pt x="70" y="138"/>
                    <a:pt x="86" y="151"/>
                    <a:pt x="99" y="167"/>
                  </a:cubicBezTo>
                  <a:cubicBezTo>
                    <a:pt x="66" y="193"/>
                    <a:pt x="66" y="193"/>
                    <a:pt x="66" y="193"/>
                  </a:cubicBezTo>
                  <a:cubicBezTo>
                    <a:pt x="190" y="195"/>
                    <a:pt x="190" y="195"/>
                    <a:pt x="190" y="195"/>
                  </a:cubicBezTo>
                  <a:cubicBezTo>
                    <a:pt x="215" y="74"/>
                    <a:pt x="215" y="74"/>
                    <a:pt x="215" y="74"/>
                  </a:cubicBezTo>
                  <a:lnTo>
                    <a:pt x="183" y="100"/>
                  </a:lnTo>
                  <a:close/>
                </a:path>
              </a:pathLst>
            </a:custGeom>
            <a:solidFill>
              <a:srgbClr val="968C6D"/>
            </a:solidFill>
            <a:ln w="9525" cap="flat" cmpd="sng">
              <a:noFill/>
              <a:prstDash val="solid"/>
              <a:round/>
              <a:headEnd type="none" w="med" len="med"/>
              <a:tailEnd type="none" w="med" len="med"/>
            </a:ln>
          </p:spPr>
          <p:txBody>
            <a:bodyPr/>
            <a:lstStyle/>
            <a:p>
              <a:endParaRPr lang="en-GB" dirty="0"/>
            </a:p>
          </p:txBody>
        </p:sp>
      </p:grpSp>
      <p:grpSp>
        <p:nvGrpSpPr>
          <p:cNvPr id="5" name="Group 49"/>
          <p:cNvGrpSpPr>
            <a:grpSpLocks/>
          </p:cNvGrpSpPr>
          <p:nvPr/>
        </p:nvGrpSpPr>
        <p:grpSpPr bwMode="auto">
          <a:xfrm>
            <a:off x="8337352" y="5377544"/>
            <a:ext cx="1696663" cy="1715455"/>
            <a:chOff x="4744" y="2903"/>
            <a:chExt cx="1046" cy="970"/>
          </a:xfrm>
        </p:grpSpPr>
        <p:sp>
          <p:nvSpPr>
            <p:cNvPr id="80" name="Freeform 20"/>
            <p:cNvSpPr>
              <a:spLocks/>
            </p:cNvSpPr>
            <p:nvPr/>
          </p:nvSpPr>
          <p:spPr bwMode="gray">
            <a:xfrm>
              <a:off x="5004" y="2903"/>
              <a:ext cx="377" cy="277"/>
            </a:xfrm>
            <a:custGeom>
              <a:avLst/>
              <a:gdLst>
                <a:gd name="T0" fmla="*/ 590 w 241"/>
                <a:gd name="T1" fmla="*/ 202 h 191"/>
                <a:gd name="T2" fmla="*/ 396 w 241"/>
                <a:gd name="T3" fmla="*/ 0 h 191"/>
                <a:gd name="T4" fmla="*/ 396 w 241"/>
                <a:gd name="T5" fmla="*/ 90 h 191"/>
                <a:gd name="T6" fmla="*/ 0 w 241"/>
                <a:gd name="T7" fmla="*/ 202 h 191"/>
                <a:gd name="T8" fmla="*/ 156 w 241"/>
                <a:gd name="T9" fmla="*/ 215 h 191"/>
                <a:gd name="T10" fmla="*/ 174 w 241"/>
                <a:gd name="T11" fmla="*/ 373 h 191"/>
                <a:gd name="T12" fmla="*/ 396 w 241"/>
                <a:gd name="T13" fmla="*/ 313 h 191"/>
                <a:gd name="T14" fmla="*/ 396 w 241"/>
                <a:gd name="T15" fmla="*/ 402 h 191"/>
                <a:gd name="T16" fmla="*/ 590 w 241"/>
                <a:gd name="T17" fmla="*/ 202 h 1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1"/>
                <a:gd name="T28" fmla="*/ 0 h 191"/>
                <a:gd name="T29" fmla="*/ 241 w 241"/>
                <a:gd name="T30" fmla="*/ 191 h 1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1" h="191">
                  <a:moveTo>
                    <a:pt x="241" y="96"/>
                  </a:moveTo>
                  <a:cubicBezTo>
                    <a:pt x="162" y="0"/>
                    <a:pt x="162" y="0"/>
                    <a:pt x="162" y="0"/>
                  </a:cubicBezTo>
                  <a:cubicBezTo>
                    <a:pt x="162" y="43"/>
                    <a:pt x="162" y="43"/>
                    <a:pt x="162" y="43"/>
                  </a:cubicBezTo>
                  <a:cubicBezTo>
                    <a:pt x="101" y="44"/>
                    <a:pt x="46" y="64"/>
                    <a:pt x="0" y="96"/>
                  </a:cubicBezTo>
                  <a:cubicBezTo>
                    <a:pt x="64" y="102"/>
                    <a:pt x="64" y="102"/>
                    <a:pt x="64" y="102"/>
                  </a:cubicBezTo>
                  <a:cubicBezTo>
                    <a:pt x="71" y="177"/>
                    <a:pt x="71" y="177"/>
                    <a:pt x="71" y="177"/>
                  </a:cubicBezTo>
                  <a:cubicBezTo>
                    <a:pt x="98" y="160"/>
                    <a:pt x="129" y="151"/>
                    <a:pt x="162" y="149"/>
                  </a:cubicBezTo>
                  <a:cubicBezTo>
                    <a:pt x="162" y="191"/>
                    <a:pt x="162" y="191"/>
                    <a:pt x="162" y="191"/>
                  </a:cubicBezTo>
                  <a:lnTo>
                    <a:pt x="241" y="96"/>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81" name="Freeform 21"/>
            <p:cNvSpPr>
              <a:spLocks/>
            </p:cNvSpPr>
            <p:nvPr/>
          </p:nvSpPr>
          <p:spPr bwMode="gray">
            <a:xfrm>
              <a:off x="5156" y="3596"/>
              <a:ext cx="377" cy="277"/>
            </a:xfrm>
            <a:custGeom>
              <a:avLst/>
              <a:gdLst>
                <a:gd name="T0" fmla="*/ 590 w 241"/>
                <a:gd name="T1" fmla="*/ 200 h 191"/>
                <a:gd name="T2" fmla="*/ 435 w 241"/>
                <a:gd name="T3" fmla="*/ 187 h 191"/>
                <a:gd name="T4" fmla="*/ 418 w 241"/>
                <a:gd name="T5" fmla="*/ 29 h 191"/>
                <a:gd name="T6" fmla="*/ 194 w 241"/>
                <a:gd name="T7" fmla="*/ 88 h 191"/>
                <a:gd name="T8" fmla="*/ 194 w 241"/>
                <a:gd name="T9" fmla="*/ 0 h 191"/>
                <a:gd name="T10" fmla="*/ 0 w 241"/>
                <a:gd name="T11" fmla="*/ 202 h 191"/>
                <a:gd name="T12" fmla="*/ 194 w 241"/>
                <a:gd name="T13" fmla="*/ 402 h 191"/>
                <a:gd name="T14" fmla="*/ 194 w 241"/>
                <a:gd name="T15" fmla="*/ 313 h 191"/>
                <a:gd name="T16" fmla="*/ 590 w 241"/>
                <a:gd name="T17" fmla="*/ 200 h 19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1"/>
                <a:gd name="T28" fmla="*/ 0 h 191"/>
                <a:gd name="T29" fmla="*/ 241 w 241"/>
                <a:gd name="T30" fmla="*/ 191 h 19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1" h="191">
                  <a:moveTo>
                    <a:pt x="241" y="95"/>
                  </a:moveTo>
                  <a:cubicBezTo>
                    <a:pt x="178" y="89"/>
                    <a:pt x="178" y="89"/>
                    <a:pt x="178" y="89"/>
                  </a:cubicBezTo>
                  <a:cubicBezTo>
                    <a:pt x="171" y="14"/>
                    <a:pt x="171" y="14"/>
                    <a:pt x="171" y="14"/>
                  </a:cubicBezTo>
                  <a:cubicBezTo>
                    <a:pt x="143" y="31"/>
                    <a:pt x="112" y="41"/>
                    <a:pt x="79" y="42"/>
                  </a:cubicBezTo>
                  <a:cubicBezTo>
                    <a:pt x="79" y="0"/>
                    <a:pt x="79" y="0"/>
                    <a:pt x="79" y="0"/>
                  </a:cubicBezTo>
                  <a:cubicBezTo>
                    <a:pt x="0" y="96"/>
                    <a:pt x="0" y="96"/>
                    <a:pt x="0" y="96"/>
                  </a:cubicBezTo>
                  <a:cubicBezTo>
                    <a:pt x="79" y="191"/>
                    <a:pt x="79" y="191"/>
                    <a:pt x="79" y="191"/>
                  </a:cubicBezTo>
                  <a:cubicBezTo>
                    <a:pt x="79" y="149"/>
                    <a:pt x="79" y="149"/>
                    <a:pt x="79" y="149"/>
                  </a:cubicBezTo>
                  <a:cubicBezTo>
                    <a:pt x="140" y="148"/>
                    <a:pt x="195" y="128"/>
                    <a:pt x="241" y="95"/>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82" name="Freeform 22"/>
            <p:cNvSpPr>
              <a:spLocks/>
            </p:cNvSpPr>
            <p:nvPr/>
          </p:nvSpPr>
          <p:spPr bwMode="gray">
            <a:xfrm>
              <a:off x="5494" y="3144"/>
              <a:ext cx="296" cy="348"/>
            </a:xfrm>
            <a:custGeom>
              <a:avLst/>
              <a:gdLst>
                <a:gd name="T0" fmla="*/ 361 w 190"/>
                <a:gd name="T1" fmla="*/ 338 h 241"/>
                <a:gd name="T2" fmla="*/ 231 w 190"/>
                <a:gd name="T3" fmla="*/ 0 h 241"/>
                <a:gd name="T4" fmla="*/ 217 w 190"/>
                <a:gd name="T5" fmla="*/ 133 h 241"/>
                <a:gd name="T6" fmla="*/ 34 w 190"/>
                <a:gd name="T7" fmla="*/ 149 h 241"/>
                <a:gd name="T8" fmla="*/ 101 w 190"/>
                <a:gd name="T9" fmla="*/ 338 h 241"/>
                <a:gd name="T10" fmla="*/ 0 w 190"/>
                <a:gd name="T11" fmla="*/ 338 h 241"/>
                <a:gd name="T12" fmla="*/ 231 w 190"/>
                <a:gd name="T13" fmla="*/ 503 h 241"/>
                <a:gd name="T14" fmla="*/ 461 w 190"/>
                <a:gd name="T15" fmla="*/ 338 h 241"/>
                <a:gd name="T16" fmla="*/ 361 w 190"/>
                <a:gd name="T17" fmla="*/ 338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241"/>
                <a:gd name="T29" fmla="*/ 190 w 190"/>
                <a:gd name="T30" fmla="*/ 241 h 2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241">
                  <a:moveTo>
                    <a:pt x="149" y="162"/>
                  </a:moveTo>
                  <a:cubicBezTo>
                    <a:pt x="147" y="102"/>
                    <a:pt x="127" y="46"/>
                    <a:pt x="95" y="0"/>
                  </a:cubicBezTo>
                  <a:cubicBezTo>
                    <a:pt x="89" y="64"/>
                    <a:pt x="89" y="64"/>
                    <a:pt x="89" y="64"/>
                  </a:cubicBezTo>
                  <a:cubicBezTo>
                    <a:pt x="14" y="71"/>
                    <a:pt x="14" y="71"/>
                    <a:pt x="14" y="71"/>
                  </a:cubicBezTo>
                  <a:cubicBezTo>
                    <a:pt x="31" y="98"/>
                    <a:pt x="41" y="130"/>
                    <a:pt x="42" y="162"/>
                  </a:cubicBezTo>
                  <a:cubicBezTo>
                    <a:pt x="0" y="162"/>
                    <a:pt x="0" y="162"/>
                    <a:pt x="0" y="162"/>
                  </a:cubicBezTo>
                  <a:cubicBezTo>
                    <a:pt x="95" y="241"/>
                    <a:pt x="95" y="241"/>
                    <a:pt x="95" y="241"/>
                  </a:cubicBezTo>
                  <a:cubicBezTo>
                    <a:pt x="190" y="162"/>
                    <a:pt x="190" y="162"/>
                    <a:pt x="190" y="162"/>
                  </a:cubicBezTo>
                  <a:lnTo>
                    <a:pt x="149" y="162"/>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83" name="Freeform 23"/>
            <p:cNvSpPr>
              <a:spLocks/>
            </p:cNvSpPr>
            <p:nvPr/>
          </p:nvSpPr>
          <p:spPr bwMode="gray">
            <a:xfrm>
              <a:off x="4744" y="3284"/>
              <a:ext cx="298" cy="349"/>
            </a:xfrm>
            <a:custGeom>
              <a:avLst/>
              <a:gdLst>
                <a:gd name="T0" fmla="*/ 467 w 190"/>
                <a:gd name="T1" fmla="*/ 165 h 241"/>
                <a:gd name="T2" fmla="*/ 234 w 190"/>
                <a:gd name="T3" fmla="*/ 0 h 241"/>
                <a:gd name="T4" fmla="*/ 0 w 190"/>
                <a:gd name="T5" fmla="*/ 165 h 241"/>
                <a:gd name="T6" fmla="*/ 104 w 190"/>
                <a:gd name="T7" fmla="*/ 165 h 241"/>
                <a:gd name="T8" fmla="*/ 237 w 190"/>
                <a:gd name="T9" fmla="*/ 505 h 241"/>
                <a:gd name="T10" fmla="*/ 251 w 190"/>
                <a:gd name="T11" fmla="*/ 374 h 241"/>
                <a:gd name="T12" fmla="*/ 436 w 190"/>
                <a:gd name="T13" fmla="*/ 359 h 241"/>
                <a:gd name="T14" fmla="*/ 367 w 190"/>
                <a:gd name="T15" fmla="*/ 165 h 241"/>
                <a:gd name="T16" fmla="*/ 467 w 190"/>
                <a:gd name="T17" fmla="*/ 165 h 2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0"/>
                <a:gd name="T28" fmla="*/ 0 h 241"/>
                <a:gd name="T29" fmla="*/ 190 w 190"/>
                <a:gd name="T30" fmla="*/ 241 h 2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0" h="241">
                  <a:moveTo>
                    <a:pt x="190" y="79"/>
                  </a:moveTo>
                  <a:cubicBezTo>
                    <a:pt x="95" y="0"/>
                    <a:pt x="95" y="0"/>
                    <a:pt x="95" y="0"/>
                  </a:cubicBezTo>
                  <a:cubicBezTo>
                    <a:pt x="0" y="79"/>
                    <a:pt x="0" y="79"/>
                    <a:pt x="0" y="79"/>
                  </a:cubicBezTo>
                  <a:cubicBezTo>
                    <a:pt x="42" y="79"/>
                    <a:pt x="42" y="79"/>
                    <a:pt x="42" y="79"/>
                  </a:cubicBezTo>
                  <a:cubicBezTo>
                    <a:pt x="44" y="139"/>
                    <a:pt x="63" y="195"/>
                    <a:pt x="96" y="241"/>
                  </a:cubicBezTo>
                  <a:cubicBezTo>
                    <a:pt x="102" y="178"/>
                    <a:pt x="102" y="178"/>
                    <a:pt x="102" y="178"/>
                  </a:cubicBezTo>
                  <a:cubicBezTo>
                    <a:pt x="177" y="171"/>
                    <a:pt x="177" y="171"/>
                    <a:pt x="177" y="171"/>
                  </a:cubicBezTo>
                  <a:cubicBezTo>
                    <a:pt x="160" y="143"/>
                    <a:pt x="150" y="112"/>
                    <a:pt x="149" y="79"/>
                  </a:cubicBezTo>
                  <a:lnTo>
                    <a:pt x="190" y="79"/>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84" name="Freeform 24"/>
            <p:cNvSpPr>
              <a:spLocks/>
            </p:cNvSpPr>
            <p:nvPr/>
          </p:nvSpPr>
          <p:spPr bwMode="gray">
            <a:xfrm>
              <a:off x="5334" y="2971"/>
              <a:ext cx="295" cy="262"/>
            </a:xfrm>
            <a:custGeom>
              <a:avLst/>
              <a:gdLst>
                <a:gd name="T0" fmla="*/ 390 w 189"/>
                <a:gd name="T1" fmla="*/ 159 h 181"/>
                <a:gd name="T2" fmla="*/ 17 w 189"/>
                <a:gd name="T3" fmla="*/ 0 h 181"/>
                <a:gd name="T4" fmla="*/ 117 w 189"/>
                <a:gd name="T5" fmla="*/ 103 h 181"/>
                <a:gd name="T6" fmla="*/ 0 w 189"/>
                <a:gd name="T7" fmla="*/ 224 h 181"/>
                <a:gd name="T8" fmla="*/ 125 w 189"/>
                <a:gd name="T9" fmla="*/ 266 h 181"/>
                <a:gd name="T10" fmla="*/ 204 w 189"/>
                <a:gd name="T11" fmla="*/ 318 h 181"/>
                <a:gd name="T12" fmla="*/ 134 w 189"/>
                <a:gd name="T13" fmla="*/ 379 h 181"/>
                <a:gd name="T14" fmla="*/ 434 w 189"/>
                <a:gd name="T15" fmla="*/ 356 h 181"/>
                <a:gd name="T16" fmla="*/ 460 w 189"/>
                <a:gd name="T17" fmla="*/ 97 h 181"/>
                <a:gd name="T18" fmla="*/ 390 w 189"/>
                <a:gd name="T19" fmla="*/ 159 h 1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9"/>
                <a:gd name="T31" fmla="*/ 0 h 181"/>
                <a:gd name="T32" fmla="*/ 189 w 189"/>
                <a:gd name="T33" fmla="*/ 181 h 1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9" h="181">
                  <a:moveTo>
                    <a:pt x="160" y="76"/>
                  </a:moveTo>
                  <a:cubicBezTo>
                    <a:pt x="118" y="37"/>
                    <a:pt x="66" y="10"/>
                    <a:pt x="7" y="0"/>
                  </a:cubicBezTo>
                  <a:cubicBezTo>
                    <a:pt x="48" y="49"/>
                    <a:pt x="48" y="49"/>
                    <a:pt x="48" y="49"/>
                  </a:cubicBezTo>
                  <a:cubicBezTo>
                    <a:pt x="0" y="107"/>
                    <a:pt x="0" y="107"/>
                    <a:pt x="0" y="107"/>
                  </a:cubicBezTo>
                  <a:cubicBezTo>
                    <a:pt x="17" y="111"/>
                    <a:pt x="35" y="118"/>
                    <a:pt x="51" y="127"/>
                  </a:cubicBezTo>
                  <a:cubicBezTo>
                    <a:pt x="63" y="134"/>
                    <a:pt x="74" y="142"/>
                    <a:pt x="84" y="152"/>
                  </a:cubicBezTo>
                  <a:cubicBezTo>
                    <a:pt x="55" y="181"/>
                    <a:pt x="55" y="181"/>
                    <a:pt x="55" y="181"/>
                  </a:cubicBezTo>
                  <a:cubicBezTo>
                    <a:pt x="178" y="170"/>
                    <a:pt x="178" y="170"/>
                    <a:pt x="178" y="170"/>
                  </a:cubicBezTo>
                  <a:cubicBezTo>
                    <a:pt x="189" y="46"/>
                    <a:pt x="189" y="46"/>
                    <a:pt x="189" y="46"/>
                  </a:cubicBezTo>
                  <a:lnTo>
                    <a:pt x="160" y="76"/>
                  </a:lnTo>
                  <a:close/>
                </a:path>
              </a:pathLst>
            </a:custGeom>
            <a:solidFill>
              <a:srgbClr val="968C6D"/>
            </a:solidFill>
            <a:ln w="9525" cap="flat" cmpd="sng">
              <a:noFill/>
              <a:prstDash val="solid"/>
              <a:round/>
              <a:headEnd type="none" w="med" len="med"/>
              <a:tailEnd type="none" w="med" len="med"/>
            </a:ln>
          </p:spPr>
          <p:txBody>
            <a:bodyPr/>
            <a:lstStyle/>
            <a:p>
              <a:endParaRPr lang="en-GB" dirty="0"/>
            </a:p>
          </p:txBody>
        </p:sp>
        <p:sp>
          <p:nvSpPr>
            <p:cNvPr id="85" name="Freeform 25"/>
            <p:cNvSpPr>
              <a:spLocks/>
            </p:cNvSpPr>
            <p:nvPr/>
          </p:nvSpPr>
          <p:spPr bwMode="gray">
            <a:xfrm>
              <a:off x="4905" y="3543"/>
              <a:ext cx="297" cy="264"/>
            </a:xfrm>
            <a:custGeom>
              <a:avLst/>
              <a:gdLst>
                <a:gd name="T0" fmla="*/ 347 w 190"/>
                <a:gd name="T1" fmla="*/ 280 h 182"/>
                <a:gd name="T2" fmla="*/ 464 w 190"/>
                <a:gd name="T3" fmla="*/ 158 h 182"/>
                <a:gd name="T4" fmla="*/ 339 w 190"/>
                <a:gd name="T5" fmla="*/ 113 h 182"/>
                <a:gd name="T6" fmla="*/ 256 w 190"/>
                <a:gd name="T7" fmla="*/ 61 h 182"/>
                <a:gd name="T8" fmla="*/ 330 w 190"/>
                <a:gd name="T9" fmla="*/ 0 h 182"/>
                <a:gd name="T10" fmla="*/ 27 w 190"/>
                <a:gd name="T11" fmla="*/ 25 h 182"/>
                <a:gd name="T12" fmla="*/ 0 w 190"/>
                <a:gd name="T13" fmla="*/ 284 h 182"/>
                <a:gd name="T14" fmla="*/ 73 w 190"/>
                <a:gd name="T15" fmla="*/ 220 h 182"/>
                <a:gd name="T16" fmla="*/ 447 w 190"/>
                <a:gd name="T17" fmla="*/ 383 h 182"/>
                <a:gd name="T18" fmla="*/ 347 w 190"/>
                <a:gd name="T19" fmla="*/ 280 h 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
                <a:gd name="T31" fmla="*/ 0 h 182"/>
                <a:gd name="T32" fmla="*/ 190 w 190"/>
                <a:gd name="T33" fmla="*/ 182 h 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 h="182">
                  <a:moveTo>
                    <a:pt x="142" y="133"/>
                  </a:moveTo>
                  <a:cubicBezTo>
                    <a:pt x="190" y="75"/>
                    <a:pt x="190" y="75"/>
                    <a:pt x="190" y="75"/>
                  </a:cubicBezTo>
                  <a:cubicBezTo>
                    <a:pt x="173" y="70"/>
                    <a:pt x="155" y="64"/>
                    <a:pt x="139" y="54"/>
                  </a:cubicBezTo>
                  <a:cubicBezTo>
                    <a:pt x="127" y="47"/>
                    <a:pt x="115" y="39"/>
                    <a:pt x="105" y="29"/>
                  </a:cubicBezTo>
                  <a:cubicBezTo>
                    <a:pt x="135" y="0"/>
                    <a:pt x="135" y="0"/>
                    <a:pt x="135" y="0"/>
                  </a:cubicBezTo>
                  <a:cubicBezTo>
                    <a:pt x="11" y="12"/>
                    <a:pt x="11" y="12"/>
                    <a:pt x="11" y="12"/>
                  </a:cubicBezTo>
                  <a:cubicBezTo>
                    <a:pt x="0" y="135"/>
                    <a:pt x="0" y="135"/>
                    <a:pt x="0" y="135"/>
                  </a:cubicBezTo>
                  <a:cubicBezTo>
                    <a:pt x="30" y="105"/>
                    <a:pt x="30" y="105"/>
                    <a:pt x="30" y="105"/>
                  </a:cubicBezTo>
                  <a:cubicBezTo>
                    <a:pt x="71" y="145"/>
                    <a:pt x="124" y="172"/>
                    <a:pt x="183" y="182"/>
                  </a:cubicBezTo>
                  <a:lnTo>
                    <a:pt x="142" y="133"/>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86" name="Freeform 26"/>
            <p:cNvSpPr>
              <a:spLocks/>
            </p:cNvSpPr>
            <p:nvPr/>
          </p:nvSpPr>
          <p:spPr bwMode="gray">
            <a:xfrm>
              <a:off x="5435" y="3449"/>
              <a:ext cx="285" cy="275"/>
            </a:xfrm>
            <a:custGeom>
              <a:avLst/>
              <a:gdLst>
                <a:gd name="T0" fmla="*/ 446 w 182"/>
                <a:gd name="T1" fmla="*/ 14 h 190"/>
                <a:gd name="T2" fmla="*/ 324 w 182"/>
                <a:gd name="T3" fmla="*/ 100 h 190"/>
                <a:gd name="T4" fmla="*/ 182 w 182"/>
                <a:gd name="T5" fmla="*/ 0 h 190"/>
                <a:gd name="T6" fmla="*/ 133 w 182"/>
                <a:gd name="T7" fmla="*/ 107 h 190"/>
                <a:gd name="T8" fmla="*/ 74 w 182"/>
                <a:gd name="T9" fmla="*/ 177 h 190"/>
                <a:gd name="T10" fmla="*/ 0 w 182"/>
                <a:gd name="T11" fmla="*/ 116 h 190"/>
                <a:gd name="T12" fmla="*/ 27 w 182"/>
                <a:gd name="T13" fmla="*/ 373 h 190"/>
                <a:gd name="T14" fmla="*/ 330 w 182"/>
                <a:gd name="T15" fmla="*/ 398 h 190"/>
                <a:gd name="T16" fmla="*/ 257 w 182"/>
                <a:gd name="T17" fmla="*/ 336 h 190"/>
                <a:gd name="T18" fmla="*/ 446 w 182"/>
                <a:gd name="T19" fmla="*/ 14 h 1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190"/>
                <a:gd name="T32" fmla="*/ 182 w 182"/>
                <a:gd name="T33" fmla="*/ 190 h 1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190">
                  <a:moveTo>
                    <a:pt x="182" y="7"/>
                  </a:moveTo>
                  <a:cubicBezTo>
                    <a:pt x="132" y="48"/>
                    <a:pt x="132" y="48"/>
                    <a:pt x="132" y="48"/>
                  </a:cubicBezTo>
                  <a:cubicBezTo>
                    <a:pt x="74" y="0"/>
                    <a:pt x="74" y="0"/>
                    <a:pt x="74" y="0"/>
                  </a:cubicBezTo>
                  <a:cubicBezTo>
                    <a:pt x="70" y="18"/>
                    <a:pt x="64" y="35"/>
                    <a:pt x="54" y="51"/>
                  </a:cubicBezTo>
                  <a:cubicBezTo>
                    <a:pt x="47" y="63"/>
                    <a:pt x="39" y="75"/>
                    <a:pt x="30" y="84"/>
                  </a:cubicBezTo>
                  <a:cubicBezTo>
                    <a:pt x="0" y="55"/>
                    <a:pt x="0" y="55"/>
                    <a:pt x="0" y="55"/>
                  </a:cubicBezTo>
                  <a:cubicBezTo>
                    <a:pt x="11" y="178"/>
                    <a:pt x="11" y="178"/>
                    <a:pt x="11" y="178"/>
                  </a:cubicBezTo>
                  <a:cubicBezTo>
                    <a:pt x="135" y="190"/>
                    <a:pt x="135" y="190"/>
                    <a:pt x="135" y="190"/>
                  </a:cubicBezTo>
                  <a:cubicBezTo>
                    <a:pt x="105" y="160"/>
                    <a:pt x="105" y="160"/>
                    <a:pt x="105" y="160"/>
                  </a:cubicBezTo>
                  <a:cubicBezTo>
                    <a:pt x="144" y="119"/>
                    <a:pt x="172" y="66"/>
                    <a:pt x="182" y="7"/>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87" name="Freeform 27"/>
            <p:cNvSpPr>
              <a:spLocks/>
            </p:cNvSpPr>
            <p:nvPr/>
          </p:nvSpPr>
          <p:spPr bwMode="gray">
            <a:xfrm>
              <a:off x="4815" y="3054"/>
              <a:ext cx="286" cy="275"/>
            </a:xfrm>
            <a:custGeom>
              <a:avLst/>
              <a:gdLst>
                <a:gd name="T0" fmla="*/ 449 w 182"/>
                <a:gd name="T1" fmla="*/ 281 h 190"/>
                <a:gd name="T2" fmla="*/ 423 w 182"/>
                <a:gd name="T3" fmla="*/ 23 h 190"/>
                <a:gd name="T4" fmla="*/ 116 w 182"/>
                <a:gd name="T5" fmla="*/ 0 h 190"/>
                <a:gd name="T6" fmla="*/ 190 w 182"/>
                <a:gd name="T7" fmla="*/ 61 h 190"/>
                <a:gd name="T8" fmla="*/ 0 w 182"/>
                <a:gd name="T9" fmla="*/ 379 h 190"/>
                <a:gd name="T10" fmla="*/ 121 w 182"/>
                <a:gd name="T11" fmla="*/ 295 h 190"/>
                <a:gd name="T12" fmla="*/ 267 w 182"/>
                <a:gd name="T13" fmla="*/ 398 h 190"/>
                <a:gd name="T14" fmla="*/ 316 w 182"/>
                <a:gd name="T15" fmla="*/ 289 h 190"/>
                <a:gd name="T16" fmla="*/ 377 w 182"/>
                <a:gd name="T17" fmla="*/ 220 h 190"/>
                <a:gd name="T18" fmla="*/ 449 w 182"/>
                <a:gd name="T19" fmla="*/ 281 h 1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2"/>
                <a:gd name="T31" fmla="*/ 0 h 190"/>
                <a:gd name="T32" fmla="*/ 182 w 182"/>
                <a:gd name="T33" fmla="*/ 190 h 1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2" h="190">
                  <a:moveTo>
                    <a:pt x="182" y="134"/>
                  </a:moveTo>
                  <a:cubicBezTo>
                    <a:pt x="171" y="11"/>
                    <a:pt x="171" y="11"/>
                    <a:pt x="171" y="11"/>
                  </a:cubicBezTo>
                  <a:cubicBezTo>
                    <a:pt x="47" y="0"/>
                    <a:pt x="47" y="0"/>
                    <a:pt x="47" y="0"/>
                  </a:cubicBezTo>
                  <a:cubicBezTo>
                    <a:pt x="77" y="29"/>
                    <a:pt x="77" y="29"/>
                    <a:pt x="77" y="29"/>
                  </a:cubicBezTo>
                  <a:cubicBezTo>
                    <a:pt x="38" y="71"/>
                    <a:pt x="10" y="123"/>
                    <a:pt x="0" y="181"/>
                  </a:cubicBezTo>
                  <a:cubicBezTo>
                    <a:pt x="49" y="141"/>
                    <a:pt x="49" y="141"/>
                    <a:pt x="49" y="141"/>
                  </a:cubicBezTo>
                  <a:cubicBezTo>
                    <a:pt x="108" y="190"/>
                    <a:pt x="108" y="190"/>
                    <a:pt x="108" y="190"/>
                  </a:cubicBezTo>
                  <a:cubicBezTo>
                    <a:pt x="112" y="172"/>
                    <a:pt x="118" y="155"/>
                    <a:pt x="128" y="138"/>
                  </a:cubicBezTo>
                  <a:cubicBezTo>
                    <a:pt x="135" y="126"/>
                    <a:pt x="143" y="115"/>
                    <a:pt x="153" y="105"/>
                  </a:cubicBezTo>
                  <a:lnTo>
                    <a:pt x="182" y="134"/>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grpSp>
      <p:grpSp>
        <p:nvGrpSpPr>
          <p:cNvPr id="6" name="Group 48"/>
          <p:cNvGrpSpPr>
            <a:grpSpLocks/>
          </p:cNvGrpSpPr>
          <p:nvPr/>
        </p:nvGrpSpPr>
        <p:grpSpPr bwMode="auto">
          <a:xfrm>
            <a:off x="8445302" y="3636615"/>
            <a:ext cx="1491178" cy="1714821"/>
            <a:chOff x="4812" y="1905"/>
            <a:chExt cx="919" cy="972"/>
          </a:xfrm>
        </p:grpSpPr>
        <p:sp>
          <p:nvSpPr>
            <p:cNvPr id="89" name="Freeform 28"/>
            <p:cNvSpPr>
              <a:spLocks/>
            </p:cNvSpPr>
            <p:nvPr/>
          </p:nvSpPr>
          <p:spPr bwMode="gray">
            <a:xfrm>
              <a:off x="4917" y="1905"/>
              <a:ext cx="467" cy="302"/>
            </a:xfrm>
            <a:custGeom>
              <a:avLst/>
              <a:gdLst>
                <a:gd name="T0" fmla="*/ 732 w 298"/>
                <a:gd name="T1" fmla="*/ 202 h 208"/>
                <a:gd name="T2" fmla="*/ 536 w 298"/>
                <a:gd name="T3" fmla="*/ 0 h 208"/>
                <a:gd name="T4" fmla="*/ 536 w 298"/>
                <a:gd name="T5" fmla="*/ 90 h 208"/>
                <a:gd name="T6" fmla="*/ 0 w 298"/>
                <a:gd name="T7" fmla="*/ 312 h 208"/>
                <a:gd name="T8" fmla="*/ 157 w 298"/>
                <a:gd name="T9" fmla="*/ 289 h 208"/>
                <a:gd name="T10" fmla="*/ 221 w 298"/>
                <a:gd name="T11" fmla="*/ 438 h 208"/>
                <a:gd name="T12" fmla="*/ 536 w 298"/>
                <a:gd name="T13" fmla="*/ 314 h 208"/>
                <a:gd name="T14" fmla="*/ 536 w 298"/>
                <a:gd name="T15" fmla="*/ 402 h 208"/>
                <a:gd name="T16" fmla="*/ 732 w 298"/>
                <a:gd name="T17" fmla="*/ 202 h 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208"/>
                <a:gd name="T29" fmla="*/ 298 w 298"/>
                <a:gd name="T30" fmla="*/ 208 h 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208">
                  <a:moveTo>
                    <a:pt x="298" y="96"/>
                  </a:moveTo>
                  <a:cubicBezTo>
                    <a:pt x="218" y="0"/>
                    <a:pt x="218" y="0"/>
                    <a:pt x="218" y="0"/>
                  </a:cubicBezTo>
                  <a:cubicBezTo>
                    <a:pt x="218" y="43"/>
                    <a:pt x="218" y="43"/>
                    <a:pt x="218" y="43"/>
                  </a:cubicBezTo>
                  <a:cubicBezTo>
                    <a:pt x="131" y="45"/>
                    <a:pt x="53" y="85"/>
                    <a:pt x="0" y="148"/>
                  </a:cubicBezTo>
                  <a:cubicBezTo>
                    <a:pt x="64" y="137"/>
                    <a:pt x="64" y="137"/>
                    <a:pt x="64" y="137"/>
                  </a:cubicBezTo>
                  <a:cubicBezTo>
                    <a:pt x="90" y="208"/>
                    <a:pt x="90" y="208"/>
                    <a:pt x="90" y="208"/>
                  </a:cubicBezTo>
                  <a:cubicBezTo>
                    <a:pt x="124" y="172"/>
                    <a:pt x="170" y="151"/>
                    <a:pt x="218" y="149"/>
                  </a:cubicBezTo>
                  <a:cubicBezTo>
                    <a:pt x="218" y="191"/>
                    <a:pt x="218" y="191"/>
                    <a:pt x="218" y="191"/>
                  </a:cubicBezTo>
                  <a:lnTo>
                    <a:pt x="298" y="96"/>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90" name="Freeform 29"/>
            <p:cNvSpPr>
              <a:spLocks/>
            </p:cNvSpPr>
            <p:nvPr/>
          </p:nvSpPr>
          <p:spPr bwMode="gray">
            <a:xfrm>
              <a:off x="4812" y="2127"/>
              <a:ext cx="259" cy="413"/>
            </a:xfrm>
            <a:custGeom>
              <a:avLst/>
              <a:gdLst>
                <a:gd name="T0" fmla="*/ 316 w 165"/>
                <a:gd name="T1" fmla="*/ 200 h 285"/>
                <a:gd name="T2" fmla="*/ 407 w 165"/>
                <a:gd name="T3" fmla="*/ 243 h 285"/>
                <a:gd name="T4" fmla="*/ 301 w 165"/>
                <a:gd name="T5" fmla="*/ 0 h 285"/>
                <a:gd name="T6" fmla="*/ 0 w 165"/>
                <a:gd name="T7" fmla="*/ 43 h 285"/>
                <a:gd name="T8" fmla="*/ 89 w 165"/>
                <a:gd name="T9" fmla="*/ 88 h 285"/>
                <a:gd name="T10" fmla="*/ 0 w 165"/>
                <a:gd name="T11" fmla="*/ 383 h 285"/>
                <a:gd name="T12" fmla="*/ 44 w 165"/>
                <a:gd name="T13" fmla="*/ 598 h 285"/>
                <a:gd name="T14" fmla="*/ 100 w 165"/>
                <a:gd name="T15" fmla="*/ 471 h 285"/>
                <a:gd name="T16" fmla="*/ 284 w 165"/>
                <a:gd name="T17" fmla="*/ 497 h 285"/>
                <a:gd name="T18" fmla="*/ 316 w 165"/>
                <a:gd name="T19" fmla="*/ 200 h 2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5"/>
                <a:gd name="T31" fmla="*/ 0 h 285"/>
                <a:gd name="T32" fmla="*/ 165 w 165"/>
                <a:gd name="T33" fmla="*/ 285 h 2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5" h="285">
                  <a:moveTo>
                    <a:pt x="128" y="95"/>
                  </a:moveTo>
                  <a:cubicBezTo>
                    <a:pt x="165" y="116"/>
                    <a:pt x="165" y="116"/>
                    <a:pt x="165" y="116"/>
                  </a:cubicBezTo>
                  <a:cubicBezTo>
                    <a:pt x="122" y="0"/>
                    <a:pt x="122" y="0"/>
                    <a:pt x="122" y="0"/>
                  </a:cubicBezTo>
                  <a:cubicBezTo>
                    <a:pt x="0" y="21"/>
                    <a:pt x="0" y="21"/>
                    <a:pt x="0" y="21"/>
                  </a:cubicBezTo>
                  <a:cubicBezTo>
                    <a:pt x="36" y="42"/>
                    <a:pt x="36" y="42"/>
                    <a:pt x="36" y="42"/>
                  </a:cubicBezTo>
                  <a:cubicBezTo>
                    <a:pt x="13" y="83"/>
                    <a:pt x="0" y="131"/>
                    <a:pt x="0" y="182"/>
                  </a:cubicBezTo>
                  <a:cubicBezTo>
                    <a:pt x="0" y="218"/>
                    <a:pt x="6" y="253"/>
                    <a:pt x="18" y="285"/>
                  </a:cubicBezTo>
                  <a:cubicBezTo>
                    <a:pt x="41" y="224"/>
                    <a:pt x="41" y="224"/>
                    <a:pt x="41" y="224"/>
                  </a:cubicBezTo>
                  <a:cubicBezTo>
                    <a:pt x="115" y="237"/>
                    <a:pt x="115" y="237"/>
                    <a:pt x="115" y="237"/>
                  </a:cubicBezTo>
                  <a:cubicBezTo>
                    <a:pt x="101" y="191"/>
                    <a:pt x="104" y="140"/>
                    <a:pt x="128" y="95"/>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91" name="Freeform 30"/>
            <p:cNvSpPr>
              <a:spLocks/>
            </p:cNvSpPr>
            <p:nvPr/>
          </p:nvSpPr>
          <p:spPr bwMode="gray">
            <a:xfrm>
              <a:off x="4823" y="2475"/>
              <a:ext cx="382" cy="336"/>
            </a:xfrm>
            <a:custGeom>
              <a:avLst/>
              <a:gdLst>
                <a:gd name="T0" fmla="*/ 598 w 244"/>
                <a:gd name="T1" fmla="*/ 260 h 231"/>
                <a:gd name="T2" fmla="*/ 473 w 244"/>
                <a:gd name="T3" fmla="*/ 218 h 231"/>
                <a:gd name="T4" fmla="*/ 313 w 244"/>
                <a:gd name="T5" fmla="*/ 87 h 231"/>
                <a:gd name="T6" fmla="*/ 404 w 244"/>
                <a:gd name="T7" fmla="*/ 45 h 231"/>
                <a:gd name="T8" fmla="*/ 105 w 244"/>
                <a:gd name="T9" fmla="*/ 0 h 231"/>
                <a:gd name="T10" fmla="*/ 0 w 244"/>
                <a:gd name="T11" fmla="*/ 246 h 231"/>
                <a:gd name="T12" fmla="*/ 88 w 244"/>
                <a:gd name="T13" fmla="*/ 201 h 231"/>
                <a:gd name="T14" fmla="*/ 578 w 244"/>
                <a:gd name="T15" fmla="*/ 489 h 231"/>
                <a:gd name="T16" fmla="*/ 478 w 244"/>
                <a:gd name="T17" fmla="*/ 385 h 231"/>
                <a:gd name="T18" fmla="*/ 598 w 244"/>
                <a:gd name="T19" fmla="*/ 260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4"/>
                <a:gd name="T31" fmla="*/ 0 h 231"/>
                <a:gd name="T32" fmla="*/ 244 w 244"/>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4" h="231">
                  <a:moveTo>
                    <a:pt x="244" y="123"/>
                  </a:moveTo>
                  <a:cubicBezTo>
                    <a:pt x="226" y="119"/>
                    <a:pt x="209" y="113"/>
                    <a:pt x="193" y="103"/>
                  </a:cubicBezTo>
                  <a:cubicBezTo>
                    <a:pt x="166" y="88"/>
                    <a:pt x="144" y="66"/>
                    <a:pt x="128" y="41"/>
                  </a:cubicBezTo>
                  <a:cubicBezTo>
                    <a:pt x="165" y="21"/>
                    <a:pt x="165" y="21"/>
                    <a:pt x="165" y="21"/>
                  </a:cubicBezTo>
                  <a:cubicBezTo>
                    <a:pt x="43" y="0"/>
                    <a:pt x="43" y="0"/>
                    <a:pt x="43" y="0"/>
                  </a:cubicBezTo>
                  <a:cubicBezTo>
                    <a:pt x="0" y="116"/>
                    <a:pt x="0" y="116"/>
                    <a:pt x="0" y="116"/>
                  </a:cubicBezTo>
                  <a:cubicBezTo>
                    <a:pt x="36" y="95"/>
                    <a:pt x="36" y="95"/>
                    <a:pt x="36" y="95"/>
                  </a:cubicBezTo>
                  <a:cubicBezTo>
                    <a:pt x="79" y="166"/>
                    <a:pt x="151" y="216"/>
                    <a:pt x="236" y="231"/>
                  </a:cubicBezTo>
                  <a:cubicBezTo>
                    <a:pt x="195" y="182"/>
                    <a:pt x="195" y="182"/>
                    <a:pt x="195" y="182"/>
                  </a:cubicBezTo>
                  <a:lnTo>
                    <a:pt x="244" y="123"/>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92" name="Freeform 31"/>
            <p:cNvSpPr>
              <a:spLocks/>
            </p:cNvSpPr>
            <p:nvPr/>
          </p:nvSpPr>
          <p:spPr bwMode="gray">
            <a:xfrm>
              <a:off x="5157" y="2575"/>
              <a:ext cx="468" cy="302"/>
            </a:xfrm>
            <a:custGeom>
              <a:avLst/>
              <a:gdLst>
                <a:gd name="T0" fmla="*/ 735 w 298"/>
                <a:gd name="T1" fmla="*/ 126 h 208"/>
                <a:gd name="T2" fmla="*/ 580 w 298"/>
                <a:gd name="T3" fmla="*/ 150 h 208"/>
                <a:gd name="T4" fmla="*/ 515 w 298"/>
                <a:gd name="T5" fmla="*/ 0 h 208"/>
                <a:gd name="T6" fmla="*/ 198 w 298"/>
                <a:gd name="T7" fmla="*/ 125 h 208"/>
                <a:gd name="T8" fmla="*/ 198 w 298"/>
                <a:gd name="T9" fmla="*/ 38 h 208"/>
                <a:gd name="T10" fmla="*/ 0 w 298"/>
                <a:gd name="T11" fmla="*/ 238 h 208"/>
                <a:gd name="T12" fmla="*/ 198 w 298"/>
                <a:gd name="T13" fmla="*/ 438 h 208"/>
                <a:gd name="T14" fmla="*/ 198 w 298"/>
                <a:gd name="T15" fmla="*/ 350 h 208"/>
                <a:gd name="T16" fmla="*/ 735 w 298"/>
                <a:gd name="T17" fmla="*/ 126 h 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8"/>
                <a:gd name="T28" fmla="*/ 0 h 208"/>
                <a:gd name="T29" fmla="*/ 298 w 298"/>
                <a:gd name="T30" fmla="*/ 208 h 20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8" h="208">
                  <a:moveTo>
                    <a:pt x="298" y="60"/>
                  </a:moveTo>
                  <a:cubicBezTo>
                    <a:pt x="235" y="71"/>
                    <a:pt x="235" y="71"/>
                    <a:pt x="235" y="71"/>
                  </a:cubicBezTo>
                  <a:cubicBezTo>
                    <a:pt x="209" y="0"/>
                    <a:pt x="209" y="0"/>
                    <a:pt x="209" y="0"/>
                  </a:cubicBezTo>
                  <a:cubicBezTo>
                    <a:pt x="175" y="37"/>
                    <a:pt x="128" y="57"/>
                    <a:pt x="80" y="59"/>
                  </a:cubicBezTo>
                  <a:cubicBezTo>
                    <a:pt x="80" y="18"/>
                    <a:pt x="80" y="18"/>
                    <a:pt x="80" y="18"/>
                  </a:cubicBezTo>
                  <a:cubicBezTo>
                    <a:pt x="0" y="113"/>
                    <a:pt x="0" y="113"/>
                    <a:pt x="0" y="113"/>
                  </a:cubicBezTo>
                  <a:cubicBezTo>
                    <a:pt x="80" y="208"/>
                    <a:pt x="80" y="208"/>
                    <a:pt x="80" y="208"/>
                  </a:cubicBezTo>
                  <a:cubicBezTo>
                    <a:pt x="80" y="166"/>
                    <a:pt x="80" y="166"/>
                    <a:pt x="80" y="166"/>
                  </a:cubicBezTo>
                  <a:cubicBezTo>
                    <a:pt x="167" y="164"/>
                    <a:pt x="246" y="123"/>
                    <a:pt x="298" y="60"/>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93" name="Freeform 32"/>
            <p:cNvSpPr>
              <a:spLocks/>
            </p:cNvSpPr>
            <p:nvPr/>
          </p:nvSpPr>
          <p:spPr bwMode="gray">
            <a:xfrm>
              <a:off x="5472" y="2244"/>
              <a:ext cx="259" cy="411"/>
            </a:xfrm>
            <a:custGeom>
              <a:avLst/>
              <a:gdLst>
                <a:gd name="T0" fmla="*/ 317 w 165"/>
                <a:gd name="T1" fmla="*/ 508 h 283"/>
                <a:gd name="T2" fmla="*/ 403 w 165"/>
                <a:gd name="T3" fmla="*/ 213 h 283"/>
                <a:gd name="T4" fmla="*/ 359 w 165"/>
                <a:gd name="T5" fmla="*/ 0 h 283"/>
                <a:gd name="T6" fmla="*/ 306 w 165"/>
                <a:gd name="T7" fmla="*/ 126 h 283"/>
                <a:gd name="T8" fmla="*/ 121 w 165"/>
                <a:gd name="T9" fmla="*/ 99 h 283"/>
                <a:gd name="T10" fmla="*/ 89 w 165"/>
                <a:gd name="T11" fmla="*/ 396 h 283"/>
                <a:gd name="T12" fmla="*/ 0 w 165"/>
                <a:gd name="T13" fmla="*/ 353 h 283"/>
                <a:gd name="T14" fmla="*/ 105 w 165"/>
                <a:gd name="T15" fmla="*/ 597 h 283"/>
                <a:gd name="T16" fmla="*/ 407 w 165"/>
                <a:gd name="T17" fmla="*/ 553 h 283"/>
                <a:gd name="T18" fmla="*/ 317 w 165"/>
                <a:gd name="T19" fmla="*/ 508 h 2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5"/>
                <a:gd name="T31" fmla="*/ 0 h 283"/>
                <a:gd name="T32" fmla="*/ 165 w 165"/>
                <a:gd name="T33" fmla="*/ 283 h 2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5" h="283">
                  <a:moveTo>
                    <a:pt x="129" y="241"/>
                  </a:moveTo>
                  <a:cubicBezTo>
                    <a:pt x="151" y="200"/>
                    <a:pt x="164" y="152"/>
                    <a:pt x="164" y="101"/>
                  </a:cubicBezTo>
                  <a:cubicBezTo>
                    <a:pt x="164" y="66"/>
                    <a:pt x="158" y="31"/>
                    <a:pt x="146" y="0"/>
                  </a:cubicBezTo>
                  <a:cubicBezTo>
                    <a:pt x="124" y="60"/>
                    <a:pt x="124" y="60"/>
                    <a:pt x="124" y="60"/>
                  </a:cubicBezTo>
                  <a:cubicBezTo>
                    <a:pt x="49" y="47"/>
                    <a:pt x="49" y="47"/>
                    <a:pt x="49" y="47"/>
                  </a:cubicBezTo>
                  <a:cubicBezTo>
                    <a:pt x="63" y="92"/>
                    <a:pt x="60" y="143"/>
                    <a:pt x="36" y="188"/>
                  </a:cubicBezTo>
                  <a:cubicBezTo>
                    <a:pt x="0" y="167"/>
                    <a:pt x="0" y="167"/>
                    <a:pt x="0" y="167"/>
                  </a:cubicBezTo>
                  <a:cubicBezTo>
                    <a:pt x="43" y="283"/>
                    <a:pt x="43" y="283"/>
                    <a:pt x="43" y="283"/>
                  </a:cubicBezTo>
                  <a:cubicBezTo>
                    <a:pt x="165" y="262"/>
                    <a:pt x="165" y="262"/>
                    <a:pt x="165" y="262"/>
                  </a:cubicBezTo>
                  <a:lnTo>
                    <a:pt x="129" y="241"/>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94" name="Freeform 33"/>
            <p:cNvSpPr>
              <a:spLocks/>
            </p:cNvSpPr>
            <p:nvPr/>
          </p:nvSpPr>
          <p:spPr bwMode="gray">
            <a:xfrm>
              <a:off x="5335" y="1974"/>
              <a:ext cx="385" cy="335"/>
            </a:xfrm>
            <a:custGeom>
              <a:avLst/>
              <a:gdLst>
                <a:gd name="T0" fmla="*/ 515 w 245"/>
                <a:gd name="T1" fmla="*/ 286 h 231"/>
                <a:gd name="T2" fmla="*/ 20 w 245"/>
                <a:gd name="T3" fmla="*/ 0 h 231"/>
                <a:gd name="T4" fmla="*/ 121 w 245"/>
                <a:gd name="T5" fmla="*/ 103 h 231"/>
                <a:gd name="T6" fmla="*/ 0 w 245"/>
                <a:gd name="T7" fmla="*/ 225 h 231"/>
                <a:gd name="T8" fmla="*/ 129 w 245"/>
                <a:gd name="T9" fmla="*/ 267 h 231"/>
                <a:gd name="T10" fmla="*/ 286 w 245"/>
                <a:gd name="T11" fmla="*/ 397 h 231"/>
                <a:gd name="T12" fmla="*/ 198 w 245"/>
                <a:gd name="T13" fmla="*/ 442 h 231"/>
                <a:gd name="T14" fmla="*/ 498 w 245"/>
                <a:gd name="T15" fmla="*/ 486 h 231"/>
                <a:gd name="T16" fmla="*/ 605 w 245"/>
                <a:gd name="T17" fmla="*/ 242 h 231"/>
                <a:gd name="T18" fmla="*/ 515 w 245"/>
                <a:gd name="T19" fmla="*/ 286 h 2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5"/>
                <a:gd name="T31" fmla="*/ 0 h 231"/>
                <a:gd name="T32" fmla="*/ 245 w 245"/>
                <a:gd name="T33" fmla="*/ 231 h 2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5" h="231">
                  <a:moveTo>
                    <a:pt x="209" y="136"/>
                  </a:moveTo>
                  <a:cubicBezTo>
                    <a:pt x="165" y="65"/>
                    <a:pt x="93" y="14"/>
                    <a:pt x="8" y="0"/>
                  </a:cubicBezTo>
                  <a:cubicBezTo>
                    <a:pt x="49" y="49"/>
                    <a:pt x="49" y="49"/>
                    <a:pt x="49" y="49"/>
                  </a:cubicBezTo>
                  <a:cubicBezTo>
                    <a:pt x="0" y="107"/>
                    <a:pt x="0" y="107"/>
                    <a:pt x="0" y="107"/>
                  </a:cubicBezTo>
                  <a:cubicBezTo>
                    <a:pt x="18" y="111"/>
                    <a:pt x="35" y="118"/>
                    <a:pt x="52" y="127"/>
                  </a:cubicBezTo>
                  <a:cubicBezTo>
                    <a:pt x="79" y="143"/>
                    <a:pt x="100" y="164"/>
                    <a:pt x="116" y="189"/>
                  </a:cubicBezTo>
                  <a:cubicBezTo>
                    <a:pt x="80" y="210"/>
                    <a:pt x="80" y="210"/>
                    <a:pt x="80" y="210"/>
                  </a:cubicBezTo>
                  <a:cubicBezTo>
                    <a:pt x="202" y="231"/>
                    <a:pt x="202" y="231"/>
                    <a:pt x="202" y="231"/>
                  </a:cubicBezTo>
                  <a:cubicBezTo>
                    <a:pt x="245" y="115"/>
                    <a:pt x="245" y="115"/>
                    <a:pt x="245" y="115"/>
                  </a:cubicBezTo>
                  <a:lnTo>
                    <a:pt x="209" y="136"/>
                  </a:lnTo>
                  <a:close/>
                </a:path>
              </a:pathLst>
            </a:custGeom>
            <a:solidFill>
              <a:srgbClr val="968C6D"/>
            </a:solidFill>
            <a:ln w="9525" cap="flat" cmpd="sng">
              <a:noFill/>
              <a:prstDash val="solid"/>
              <a:round/>
              <a:headEnd type="none" w="med" len="med"/>
              <a:tailEnd type="none" w="med" len="med"/>
            </a:ln>
          </p:spPr>
          <p:txBody>
            <a:bodyPr/>
            <a:lstStyle/>
            <a:p>
              <a:endParaRPr lang="en-GB" dirty="0"/>
            </a:p>
          </p:txBody>
        </p:sp>
      </p:grpSp>
      <p:grpSp>
        <p:nvGrpSpPr>
          <p:cNvPr id="8" name="Group 51"/>
          <p:cNvGrpSpPr>
            <a:grpSpLocks/>
          </p:cNvGrpSpPr>
          <p:nvPr/>
        </p:nvGrpSpPr>
        <p:grpSpPr bwMode="auto">
          <a:xfrm>
            <a:off x="6354812" y="3638202"/>
            <a:ext cx="1704100" cy="1682341"/>
            <a:chOff x="3600" y="1906"/>
            <a:chExt cx="1049" cy="972"/>
          </a:xfrm>
        </p:grpSpPr>
        <p:sp>
          <p:nvSpPr>
            <p:cNvPr id="96" name="Freeform 34"/>
            <p:cNvSpPr>
              <a:spLocks/>
            </p:cNvSpPr>
            <p:nvPr/>
          </p:nvSpPr>
          <p:spPr bwMode="gray">
            <a:xfrm>
              <a:off x="3671" y="1906"/>
              <a:ext cx="566" cy="430"/>
            </a:xfrm>
            <a:custGeom>
              <a:avLst/>
              <a:gdLst>
                <a:gd name="T0" fmla="*/ 887 w 361"/>
                <a:gd name="T1" fmla="*/ 202 h 296"/>
                <a:gd name="T2" fmla="*/ 693 w 361"/>
                <a:gd name="T3" fmla="*/ 0 h 296"/>
                <a:gd name="T4" fmla="*/ 693 w 361"/>
                <a:gd name="T5" fmla="*/ 90 h 296"/>
                <a:gd name="T6" fmla="*/ 0 w 361"/>
                <a:gd name="T7" fmla="*/ 612 h 296"/>
                <a:gd name="T8" fmla="*/ 122 w 361"/>
                <a:gd name="T9" fmla="*/ 523 h 296"/>
                <a:gd name="T10" fmla="*/ 263 w 361"/>
                <a:gd name="T11" fmla="*/ 625 h 296"/>
                <a:gd name="T12" fmla="*/ 315 w 361"/>
                <a:gd name="T13" fmla="*/ 511 h 296"/>
                <a:gd name="T14" fmla="*/ 693 w 361"/>
                <a:gd name="T15" fmla="*/ 317 h 296"/>
                <a:gd name="T16" fmla="*/ 693 w 361"/>
                <a:gd name="T17" fmla="*/ 402 h 296"/>
                <a:gd name="T18" fmla="*/ 887 w 361"/>
                <a:gd name="T19" fmla="*/ 202 h 2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1"/>
                <a:gd name="T31" fmla="*/ 0 h 296"/>
                <a:gd name="T32" fmla="*/ 361 w 361"/>
                <a:gd name="T33" fmla="*/ 296 h 2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1" h="296">
                  <a:moveTo>
                    <a:pt x="361" y="96"/>
                  </a:moveTo>
                  <a:cubicBezTo>
                    <a:pt x="282" y="0"/>
                    <a:pt x="282" y="0"/>
                    <a:pt x="282" y="0"/>
                  </a:cubicBezTo>
                  <a:cubicBezTo>
                    <a:pt x="282" y="43"/>
                    <a:pt x="282" y="43"/>
                    <a:pt x="282" y="43"/>
                  </a:cubicBezTo>
                  <a:cubicBezTo>
                    <a:pt x="139" y="46"/>
                    <a:pt x="21" y="152"/>
                    <a:pt x="0" y="290"/>
                  </a:cubicBezTo>
                  <a:cubicBezTo>
                    <a:pt x="50" y="248"/>
                    <a:pt x="50" y="248"/>
                    <a:pt x="50" y="248"/>
                  </a:cubicBezTo>
                  <a:cubicBezTo>
                    <a:pt x="107" y="296"/>
                    <a:pt x="107" y="296"/>
                    <a:pt x="107" y="296"/>
                  </a:cubicBezTo>
                  <a:cubicBezTo>
                    <a:pt x="111" y="278"/>
                    <a:pt x="118" y="259"/>
                    <a:pt x="128" y="242"/>
                  </a:cubicBezTo>
                  <a:cubicBezTo>
                    <a:pt x="161" y="185"/>
                    <a:pt x="220" y="152"/>
                    <a:pt x="282" y="150"/>
                  </a:cubicBezTo>
                  <a:cubicBezTo>
                    <a:pt x="282" y="191"/>
                    <a:pt x="282" y="191"/>
                    <a:pt x="282" y="191"/>
                  </a:cubicBezTo>
                  <a:lnTo>
                    <a:pt x="361" y="96"/>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103" name="Freeform 35"/>
            <p:cNvSpPr>
              <a:spLocks/>
            </p:cNvSpPr>
            <p:nvPr/>
          </p:nvSpPr>
          <p:spPr bwMode="gray">
            <a:xfrm>
              <a:off x="4012" y="2453"/>
              <a:ext cx="565" cy="425"/>
            </a:xfrm>
            <a:custGeom>
              <a:avLst/>
              <a:gdLst>
                <a:gd name="T0" fmla="*/ 884 w 361"/>
                <a:gd name="T1" fmla="*/ 17 h 293"/>
                <a:gd name="T2" fmla="*/ 764 w 361"/>
                <a:gd name="T3" fmla="*/ 102 h 293"/>
                <a:gd name="T4" fmla="*/ 620 w 361"/>
                <a:gd name="T5" fmla="*/ 0 h 293"/>
                <a:gd name="T6" fmla="*/ 571 w 361"/>
                <a:gd name="T7" fmla="*/ 107 h 293"/>
                <a:gd name="T8" fmla="*/ 194 w 361"/>
                <a:gd name="T9" fmla="*/ 303 h 293"/>
                <a:gd name="T10" fmla="*/ 194 w 361"/>
                <a:gd name="T11" fmla="*/ 215 h 293"/>
                <a:gd name="T12" fmla="*/ 0 w 361"/>
                <a:gd name="T13" fmla="*/ 416 h 293"/>
                <a:gd name="T14" fmla="*/ 194 w 361"/>
                <a:gd name="T15" fmla="*/ 616 h 293"/>
                <a:gd name="T16" fmla="*/ 194 w 361"/>
                <a:gd name="T17" fmla="*/ 528 h 293"/>
                <a:gd name="T18" fmla="*/ 884 w 361"/>
                <a:gd name="T19" fmla="*/ 17 h 2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1"/>
                <a:gd name="T31" fmla="*/ 0 h 293"/>
                <a:gd name="T32" fmla="*/ 361 w 361"/>
                <a:gd name="T33" fmla="*/ 293 h 2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1" h="293">
                  <a:moveTo>
                    <a:pt x="361" y="8"/>
                  </a:moveTo>
                  <a:cubicBezTo>
                    <a:pt x="312" y="48"/>
                    <a:pt x="312" y="48"/>
                    <a:pt x="312" y="48"/>
                  </a:cubicBezTo>
                  <a:cubicBezTo>
                    <a:pt x="253" y="0"/>
                    <a:pt x="253" y="0"/>
                    <a:pt x="253" y="0"/>
                  </a:cubicBezTo>
                  <a:cubicBezTo>
                    <a:pt x="249" y="18"/>
                    <a:pt x="243" y="35"/>
                    <a:pt x="233" y="51"/>
                  </a:cubicBezTo>
                  <a:cubicBezTo>
                    <a:pt x="200" y="109"/>
                    <a:pt x="141" y="142"/>
                    <a:pt x="79" y="144"/>
                  </a:cubicBezTo>
                  <a:cubicBezTo>
                    <a:pt x="79" y="102"/>
                    <a:pt x="79" y="102"/>
                    <a:pt x="79" y="102"/>
                  </a:cubicBezTo>
                  <a:cubicBezTo>
                    <a:pt x="0" y="198"/>
                    <a:pt x="0" y="198"/>
                    <a:pt x="0" y="198"/>
                  </a:cubicBezTo>
                  <a:cubicBezTo>
                    <a:pt x="79" y="293"/>
                    <a:pt x="79" y="293"/>
                    <a:pt x="79" y="293"/>
                  </a:cubicBezTo>
                  <a:cubicBezTo>
                    <a:pt x="79" y="251"/>
                    <a:pt x="79" y="251"/>
                    <a:pt x="79" y="251"/>
                  </a:cubicBezTo>
                  <a:cubicBezTo>
                    <a:pt x="221" y="248"/>
                    <a:pt x="338" y="144"/>
                    <a:pt x="361" y="8"/>
                  </a:cubicBez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108" name="Freeform 36"/>
            <p:cNvSpPr>
              <a:spLocks/>
            </p:cNvSpPr>
            <p:nvPr/>
          </p:nvSpPr>
          <p:spPr bwMode="gray">
            <a:xfrm>
              <a:off x="4190" y="1975"/>
              <a:ext cx="459" cy="522"/>
            </a:xfrm>
            <a:custGeom>
              <a:avLst/>
              <a:gdLst>
                <a:gd name="T0" fmla="*/ 616 w 293"/>
                <a:gd name="T1" fmla="*/ 590 h 360"/>
                <a:gd name="T2" fmla="*/ 20 w 293"/>
                <a:gd name="T3" fmla="*/ 0 h 360"/>
                <a:gd name="T4" fmla="*/ 117 w 293"/>
                <a:gd name="T5" fmla="*/ 103 h 360"/>
                <a:gd name="T6" fmla="*/ 0 w 293"/>
                <a:gd name="T7" fmla="*/ 225 h 360"/>
                <a:gd name="T8" fmla="*/ 125 w 293"/>
                <a:gd name="T9" fmla="*/ 267 h 360"/>
                <a:gd name="T10" fmla="*/ 354 w 293"/>
                <a:gd name="T11" fmla="*/ 590 h 360"/>
                <a:gd name="T12" fmla="*/ 251 w 293"/>
                <a:gd name="T13" fmla="*/ 590 h 360"/>
                <a:gd name="T14" fmla="*/ 486 w 293"/>
                <a:gd name="T15" fmla="*/ 757 h 360"/>
                <a:gd name="T16" fmla="*/ 719 w 293"/>
                <a:gd name="T17" fmla="*/ 590 h 360"/>
                <a:gd name="T18" fmla="*/ 616 w 293"/>
                <a:gd name="T19" fmla="*/ 590 h 3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3"/>
                <a:gd name="T31" fmla="*/ 0 h 360"/>
                <a:gd name="T32" fmla="*/ 293 w 293"/>
                <a:gd name="T33" fmla="*/ 360 h 3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3" h="360">
                  <a:moveTo>
                    <a:pt x="251" y="281"/>
                  </a:moveTo>
                  <a:cubicBezTo>
                    <a:pt x="247" y="140"/>
                    <a:pt x="143" y="23"/>
                    <a:pt x="8" y="0"/>
                  </a:cubicBezTo>
                  <a:cubicBezTo>
                    <a:pt x="48" y="49"/>
                    <a:pt x="48" y="49"/>
                    <a:pt x="48" y="49"/>
                  </a:cubicBezTo>
                  <a:cubicBezTo>
                    <a:pt x="0" y="107"/>
                    <a:pt x="0" y="107"/>
                    <a:pt x="0" y="107"/>
                  </a:cubicBezTo>
                  <a:cubicBezTo>
                    <a:pt x="17" y="111"/>
                    <a:pt x="35" y="118"/>
                    <a:pt x="51" y="127"/>
                  </a:cubicBezTo>
                  <a:cubicBezTo>
                    <a:pt x="108" y="160"/>
                    <a:pt x="141" y="219"/>
                    <a:pt x="144" y="281"/>
                  </a:cubicBezTo>
                  <a:cubicBezTo>
                    <a:pt x="102" y="281"/>
                    <a:pt x="102" y="281"/>
                    <a:pt x="102" y="281"/>
                  </a:cubicBezTo>
                  <a:cubicBezTo>
                    <a:pt x="198" y="360"/>
                    <a:pt x="198" y="360"/>
                    <a:pt x="198" y="360"/>
                  </a:cubicBezTo>
                  <a:cubicBezTo>
                    <a:pt x="293" y="281"/>
                    <a:pt x="293" y="281"/>
                    <a:pt x="293" y="281"/>
                  </a:cubicBezTo>
                  <a:lnTo>
                    <a:pt x="251" y="281"/>
                  </a:lnTo>
                  <a:close/>
                </a:path>
              </a:pathLst>
            </a:custGeom>
            <a:solidFill>
              <a:srgbClr val="968C6D"/>
            </a:solidFill>
            <a:ln w="9525" cap="flat" cmpd="sng">
              <a:noFill/>
              <a:prstDash val="solid"/>
              <a:round/>
              <a:headEnd type="none" w="med" len="med"/>
              <a:tailEnd type="none" w="med" len="med"/>
            </a:ln>
          </p:spPr>
          <p:txBody>
            <a:bodyPr/>
            <a:lstStyle/>
            <a:p>
              <a:endParaRPr lang="en-GB" dirty="0"/>
            </a:p>
          </p:txBody>
        </p:sp>
        <p:sp>
          <p:nvSpPr>
            <p:cNvPr id="109" name="Freeform 37"/>
            <p:cNvSpPr>
              <a:spLocks/>
            </p:cNvSpPr>
            <p:nvPr/>
          </p:nvSpPr>
          <p:spPr bwMode="gray">
            <a:xfrm>
              <a:off x="3600" y="2287"/>
              <a:ext cx="461" cy="525"/>
            </a:xfrm>
            <a:custGeom>
              <a:avLst/>
              <a:gdLst>
                <a:gd name="T0" fmla="*/ 720 w 295"/>
                <a:gd name="T1" fmla="*/ 537 h 361"/>
                <a:gd name="T2" fmla="*/ 591 w 295"/>
                <a:gd name="T3" fmla="*/ 493 h 361"/>
                <a:gd name="T4" fmla="*/ 364 w 295"/>
                <a:gd name="T5" fmla="*/ 167 h 361"/>
                <a:gd name="T6" fmla="*/ 466 w 295"/>
                <a:gd name="T7" fmla="*/ 167 h 361"/>
                <a:gd name="T8" fmla="*/ 234 w 295"/>
                <a:gd name="T9" fmla="*/ 0 h 361"/>
                <a:gd name="T10" fmla="*/ 0 w 295"/>
                <a:gd name="T11" fmla="*/ 167 h 361"/>
                <a:gd name="T12" fmla="*/ 103 w 295"/>
                <a:gd name="T13" fmla="*/ 167 h 361"/>
                <a:gd name="T14" fmla="*/ 691 w 295"/>
                <a:gd name="T15" fmla="*/ 764 h 361"/>
                <a:gd name="T16" fmla="*/ 599 w 295"/>
                <a:gd name="T17" fmla="*/ 666 h 361"/>
                <a:gd name="T18" fmla="*/ 720 w 295"/>
                <a:gd name="T19" fmla="*/ 537 h 3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5"/>
                <a:gd name="T31" fmla="*/ 0 h 361"/>
                <a:gd name="T32" fmla="*/ 295 w 295"/>
                <a:gd name="T33" fmla="*/ 361 h 3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5" h="361">
                  <a:moveTo>
                    <a:pt x="295" y="254"/>
                  </a:moveTo>
                  <a:cubicBezTo>
                    <a:pt x="277" y="250"/>
                    <a:pt x="259" y="243"/>
                    <a:pt x="242" y="233"/>
                  </a:cubicBezTo>
                  <a:cubicBezTo>
                    <a:pt x="185" y="200"/>
                    <a:pt x="152" y="141"/>
                    <a:pt x="149" y="79"/>
                  </a:cubicBezTo>
                  <a:cubicBezTo>
                    <a:pt x="191" y="79"/>
                    <a:pt x="191" y="79"/>
                    <a:pt x="191" y="79"/>
                  </a:cubicBezTo>
                  <a:cubicBezTo>
                    <a:pt x="96" y="0"/>
                    <a:pt x="96" y="0"/>
                    <a:pt x="96" y="0"/>
                  </a:cubicBezTo>
                  <a:cubicBezTo>
                    <a:pt x="0" y="79"/>
                    <a:pt x="0" y="79"/>
                    <a:pt x="0" y="79"/>
                  </a:cubicBezTo>
                  <a:cubicBezTo>
                    <a:pt x="42" y="79"/>
                    <a:pt x="42" y="79"/>
                    <a:pt x="42" y="79"/>
                  </a:cubicBezTo>
                  <a:cubicBezTo>
                    <a:pt x="46" y="220"/>
                    <a:pt x="148" y="336"/>
                    <a:pt x="283" y="361"/>
                  </a:cubicBezTo>
                  <a:cubicBezTo>
                    <a:pt x="245" y="315"/>
                    <a:pt x="245" y="315"/>
                    <a:pt x="245" y="315"/>
                  </a:cubicBezTo>
                  <a:lnTo>
                    <a:pt x="295" y="254"/>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grpSp>
      <p:grpSp>
        <p:nvGrpSpPr>
          <p:cNvPr id="9" name="Group 45"/>
          <p:cNvGrpSpPr>
            <a:grpSpLocks/>
          </p:cNvGrpSpPr>
          <p:nvPr/>
        </p:nvGrpSpPr>
        <p:grpSpPr bwMode="auto">
          <a:xfrm>
            <a:off x="8440540" y="1908423"/>
            <a:ext cx="1495940" cy="1585416"/>
            <a:chOff x="4809" y="951"/>
            <a:chExt cx="921" cy="916"/>
          </a:xfrm>
        </p:grpSpPr>
        <p:sp>
          <p:nvSpPr>
            <p:cNvPr id="118" name="Freeform 38"/>
            <p:cNvSpPr>
              <a:spLocks/>
            </p:cNvSpPr>
            <p:nvPr/>
          </p:nvSpPr>
          <p:spPr bwMode="gray">
            <a:xfrm>
              <a:off x="4809" y="951"/>
              <a:ext cx="573" cy="637"/>
            </a:xfrm>
            <a:custGeom>
              <a:avLst/>
              <a:gdLst>
                <a:gd name="T0" fmla="*/ 793 w 365"/>
                <a:gd name="T1" fmla="*/ 93 h 437"/>
                <a:gd name="T2" fmla="*/ 749 w 365"/>
                <a:gd name="T3" fmla="*/ 47 h 437"/>
                <a:gd name="T4" fmla="*/ 705 w 365"/>
                <a:gd name="T5" fmla="*/ 0 h 437"/>
                <a:gd name="T6" fmla="*/ 705 w 365"/>
                <a:gd name="T7" fmla="*/ 92 h 437"/>
                <a:gd name="T8" fmla="*/ 0 w 365"/>
                <a:gd name="T9" fmla="*/ 711 h 437"/>
                <a:gd name="T10" fmla="*/ 44 w 365"/>
                <a:gd name="T11" fmla="*/ 929 h 437"/>
                <a:gd name="T12" fmla="*/ 99 w 365"/>
                <a:gd name="T13" fmla="*/ 802 h 437"/>
                <a:gd name="T14" fmla="*/ 284 w 365"/>
                <a:gd name="T15" fmla="*/ 826 h 437"/>
                <a:gd name="T16" fmla="*/ 325 w 365"/>
                <a:gd name="T17" fmla="*/ 515 h 437"/>
                <a:gd name="T18" fmla="*/ 705 w 365"/>
                <a:gd name="T19" fmla="*/ 316 h 437"/>
                <a:gd name="T20" fmla="*/ 705 w 365"/>
                <a:gd name="T21" fmla="*/ 405 h 437"/>
                <a:gd name="T22" fmla="*/ 749 w 365"/>
                <a:gd name="T23" fmla="*/ 359 h 437"/>
                <a:gd name="T24" fmla="*/ 787 w 365"/>
                <a:gd name="T25" fmla="*/ 321 h 437"/>
                <a:gd name="T26" fmla="*/ 900 w 365"/>
                <a:gd name="T27" fmla="*/ 204 h 437"/>
                <a:gd name="T28" fmla="*/ 793 w 365"/>
                <a:gd name="T29" fmla="*/ 93 h 4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5"/>
                <a:gd name="T46" fmla="*/ 0 h 437"/>
                <a:gd name="T47" fmla="*/ 365 w 365"/>
                <a:gd name="T48" fmla="*/ 437 h 4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5" h="437">
                  <a:moveTo>
                    <a:pt x="322" y="44"/>
                  </a:moveTo>
                  <a:cubicBezTo>
                    <a:pt x="304" y="22"/>
                    <a:pt x="304" y="22"/>
                    <a:pt x="304" y="22"/>
                  </a:cubicBezTo>
                  <a:cubicBezTo>
                    <a:pt x="286" y="0"/>
                    <a:pt x="286" y="0"/>
                    <a:pt x="286" y="0"/>
                  </a:cubicBezTo>
                  <a:cubicBezTo>
                    <a:pt x="286" y="43"/>
                    <a:pt x="286" y="43"/>
                    <a:pt x="286" y="43"/>
                  </a:cubicBezTo>
                  <a:cubicBezTo>
                    <a:pt x="127" y="46"/>
                    <a:pt x="0" y="176"/>
                    <a:pt x="0" y="335"/>
                  </a:cubicBezTo>
                  <a:cubicBezTo>
                    <a:pt x="0" y="371"/>
                    <a:pt x="6" y="405"/>
                    <a:pt x="18" y="437"/>
                  </a:cubicBezTo>
                  <a:cubicBezTo>
                    <a:pt x="40" y="377"/>
                    <a:pt x="40" y="377"/>
                    <a:pt x="40" y="377"/>
                  </a:cubicBezTo>
                  <a:cubicBezTo>
                    <a:pt x="115" y="389"/>
                    <a:pt x="115" y="389"/>
                    <a:pt x="115" y="389"/>
                  </a:cubicBezTo>
                  <a:cubicBezTo>
                    <a:pt x="100" y="342"/>
                    <a:pt x="105" y="289"/>
                    <a:pt x="132" y="242"/>
                  </a:cubicBezTo>
                  <a:cubicBezTo>
                    <a:pt x="165" y="185"/>
                    <a:pt x="224" y="152"/>
                    <a:pt x="286" y="149"/>
                  </a:cubicBezTo>
                  <a:cubicBezTo>
                    <a:pt x="286" y="191"/>
                    <a:pt x="286" y="191"/>
                    <a:pt x="286" y="191"/>
                  </a:cubicBezTo>
                  <a:cubicBezTo>
                    <a:pt x="304" y="169"/>
                    <a:pt x="304" y="169"/>
                    <a:pt x="304" y="169"/>
                  </a:cubicBezTo>
                  <a:cubicBezTo>
                    <a:pt x="319" y="151"/>
                    <a:pt x="319" y="151"/>
                    <a:pt x="319" y="151"/>
                  </a:cubicBezTo>
                  <a:cubicBezTo>
                    <a:pt x="365" y="96"/>
                    <a:pt x="365" y="96"/>
                    <a:pt x="365" y="96"/>
                  </a:cubicBezTo>
                  <a:lnTo>
                    <a:pt x="322" y="44"/>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121" name="Freeform 39"/>
            <p:cNvSpPr>
              <a:spLocks/>
            </p:cNvSpPr>
            <p:nvPr/>
          </p:nvSpPr>
          <p:spPr bwMode="gray">
            <a:xfrm>
              <a:off x="4819" y="1523"/>
              <a:ext cx="804" cy="344"/>
            </a:xfrm>
            <a:custGeom>
              <a:avLst/>
              <a:gdLst>
                <a:gd name="T0" fmla="*/ 1107 w 512"/>
                <a:gd name="T1" fmla="*/ 300 h 236"/>
                <a:gd name="T2" fmla="*/ 1041 w 512"/>
                <a:gd name="T3" fmla="*/ 149 h 236"/>
                <a:gd name="T4" fmla="*/ 479 w 512"/>
                <a:gd name="T5" fmla="*/ 222 h 236"/>
                <a:gd name="T6" fmla="*/ 319 w 512"/>
                <a:gd name="T7" fmla="*/ 89 h 236"/>
                <a:gd name="T8" fmla="*/ 407 w 512"/>
                <a:gd name="T9" fmla="*/ 45 h 236"/>
                <a:gd name="T10" fmla="*/ 338 w 512"/>
                <a:gd name="T11" fmla="*/ 34 h 236"/>
                <a:gd name="T12" fmla="*/ 281 w 512"/>
                <a:gd name="T13" fmla="*/ 25 h 236"/>
                <a:gd name="T14" fmla="*/ 107 w 512"/>
                <a:gd name="T15" fmla="*/ 0 h 236"/>
                <a:gd name="T16" fmla="*/ 49 w 512"/>
                <a:gd name="T17" fmla="*/ 136 h 236"/>
                <a:gd name="T18" fmla="*/ 25 w 512"/>
                <a:gd name="T19" fmla="*/ 191 h 236"/>
                <a:gd name="T20" fmla="*/ 0 w 512"/>
                <a:gd name="T21" fmla="*/ 246 h 236"/>
                <a:gd name="T22" fmla="*/ 90 w 512"/>
                <a:gd name="T23" fmla="*/ 204 h 236"/>
                <a:gd name="T24" fmla="*/ 708 w 512"/>
                <a:gd name="T25" fmla="*/ 501 h 236"/>
                <a:gd name="T26" fmla="*/ 1263 w 512"/>
                <a:gd name="T27" fmla="*/ 275 h 236"/>
                <a:gd name="T28" fmla="*/ 1107 w 512"/>
                <a:gd name="T29" fmla="*/ 300 h 2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2"/>
                <a:gd name="T46" fmla="*/ 0 h 236"/>
                <a:gd name="T47" fmla="*/ 512 w 512"/>
                <a:gd name="T48" fmla="*/ 236 h 2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2" h="236">
                  <a:moveTo>
                    <a:pt x="449" y="141"/>
                  </a:moveTo>
                  <a:cubicBezTo>
                    <a:pt x="422" y="70"/>
                    <a:pt x="422" y="70"/>
                    <a:pt x="422" y="70"/>
                  </a:cubicBezTo>
                  <a:cubicBezTo>
                    <a:pt x="365" y="132"/>
                    <a:pt x="270" y="148"/>
                    <a:pt x="194" y="104"/>
                  </a:cubicBezTo>
                  <a:cubicBezTo>
                    <a:pt x="166" y="89"/>
                    <a:pt x="145" y="67"/>
                    <a:pt x="129" y="42"/>
                  </a:cubicBezTo>
                  <a:cubicBezTo>
                    <a:pt x="165" y="21"/>
                    <a:pt x="165" y="21"/>
                    <a:pt x="165" y="21"/>
                  </a:cubicBezTo>
                  <a:cubicBezTo>
                    <a:pt x="137" y="16"/>
                    <a:pt x="137" y="16"/>
                    <a:pt x="137" y="16"/>
                  </a:cubicBezTo>
                  <a:cubicBezTo>
                    <a:pt x="114" y="12"/>
                    <a:pt x="114" y="12"/>
                    <a:pt x="114" y="12"/>
                  </a:cubicBezTo>
                  <a:cubicBezTo>
                    <a:pt x="43" y="0"/>
                    <a:pt x="43" y="0"/>
                    <a:pt x="43" y="0"/>
                  </a:cubicBezTo>
                  <a:cubicBezTo>
                    <a:pt x="20" y="64"/>
                    <a:pt x="20" y="64"/>
                    <a:pt x="20" y="64"/>
                  </a:cubicBezTo>
                  <a:cubicBezTo>
                    <a:pt x="10" y="90"/>
                    <a:pt x="10" y="90"/>
                    <a:pt x="10" y="90"/>
                  </a:cubicBezTo>
                  <a:cubicBezTo>
                    <a:pt x="0" y="116"/>
                    <a:pt x="0" y="116"/>
                    <a:pt x="0" y="116"/>
                  </a:cubicBezTo>
                  <a:cubicBezTo>
                    <a:pt x="36" y="96"/>
                    <a:pt x="36" y="96"/>
                    <a:pt x="36" y="96"/>
                  </a:cubicBezTo>
                  <a:cubicBezTo>
                    <a:pt x="88" y="180"/>
                    <a:pt x="181" y="236"/>
                    <a:pt x="287" y="236"/>
                  </a:cubicBezTo>
                  <a:cubicBezTo>
                    <a:pt x="377" y="236"/>
                    <a:pt x="458" y="195"/>
                    <a:pt x="512" y="130"/>
                  </a:cubicBezTo>
                  <a:lnTo>
                    <a:pt x="449" y="141"/>
                  </a:lnTo>
                  <a:close/>
                </a:path>
              </a:pathLst>
            </a:custGeom>
            <a:solidFill>
              <a:schemeClr val="accent1"/>
            </a:solidFill>
            <a:ln w="3175" cap="flat" cmpd="sng">
              <a:noFill/>
              <a:prstDash val="solid"/>
              <a:round/>
              <a:headEnd type="none" w="med" len="med"/>
              <a:tailEnd type="none" w="med" len="med"/>
            </a:ln>
          </p:spPr>
          <p:txBody>
            <a:bodyPr/>
            <a:lstStyle/>
            <a:p>
              <a:endParaRPr lang="en-GB" dirty="0"/>
            </a:p>
          </p:txBody>
        </p:sp>
        <p:sp>
          <p:nvSpPr>
            <p:cNvPr id="128" name="Freeform 40"/>
            <p:cNvSpPr>
              <a:spLocks/>
            </p:cNvSpPr>
            <p:nvPr/>
          </p:nvSpPr>
          <p:spPr bwMode="gray">
            <a:xfrm>
              <a:off x="5333" y="1020"/>
              <a:ext cx="397" cy="685"/>
            </a:xfrm>
            <a:custGeom>
              <a:avLst/>
              <a:gdLst>
                <a:gd name="T0" fmla="*/ 536 w 252"/>
                <a:gd name="T1" fmla="*/ 911 h 470"/>
                <a:gd name="T2" fmla="*/ 622 w 252"/>
                <a:gd name="T3" fmla="*/ 612 h 470"/>
                <a:gd name="T4" fmla="*/ 20 w 252"/>
                <a:gd name="T5" fmla="*/ 0 h 470"/>
                <a:gd name="T6" fmla="*/ 121 w 252"/>
                <a:gd name="T7" fmla="*/ 103 h 470"/>
                <a:gd name="T8" fmla="*/ 0 w 252"/>
                <a:gd name="T9" fmla="*/ 227 h 470"/>
                <a:gd name="T10" fmla="*/ 129 w 252"/>
                <a:gd name="T11" fmla="*/ 270 h 470"/>
                <a:gd name="T12" fmla="*/ 306 w 252"/>
                <a:gd name="T13" fmla="*/ 797 h 470"/>
                <a:gd name="T14" fmla="*/ 216 w 252"/>
                <a:gd name="T15" fmla="*/ 752 h 470"/>
                <a:gd name="T16" fmla="*/ 241 w 252"/>
                <a:gd name="T17" fmla="*/ 809 h 470"/>
                <a:gd name="T18" fmla="*/ 260 w 252"/>
                <a:gd name="T19" fmla="*/ 856 h 470"/>
                <a:gd name="T20" fmla="*/ 323 w 252"/>
                <a:gd name="T21" fmla="*/ 998 h 470"/>
                <a:gd name="T22" fmla="*/ 488 w 252"/>
                <a:gd name="T23" fmla="*/ 975 h 470"/>
                <a:gd name="T24" fmla="*/ 556 w 252"/>
                <a:gd name="T25" fmla="*/ 965 h 470"/>
                <a:gd name="T26" fmla="*/ 625 w 252"/>
                <a:gd name="T27" fmla="*/ 956 h 470"/>
                <a:gd name="T28" fmla="*/ 536 w 252"/>
                <a:gd name="T29" fmla="*/ 911 h 47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2"/>
                <a:gd name="T46" fmla="*/ 0 h 470"/>
                <a:gd name="T47" fmla="*/ 252 w 252"/>
                <a:gd name="T48" fmla="*/ 470 h 47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2" h="470">
                  <a:moveTo>
                    <a:pt x="216" y="429"/>
                  </a:moveTo>
                  <a:cubicBezTo>
                    <a:pt x="238" y="387"/>
                    <a:pt x="251" y="339"/>
                    <a:pt x="251" y="288"/>
                  </a:cubicBezTo>
                  <a:cubicBezTo>
                    <a:pt x="251" y="144"/>
                    <a:pt x="146" y="23"/>
                    <a:pt x="8" y="0"/>
                  </a:cubicBezTo>
                  <a:cubicBezTo>
                    <a:pt x="49" y="49"/>
                    <a:pt x="49" y="49"/>
                    <a:pt x="49" y="49"/>
                  </a:cubicBezTo>
                  <a:cubicBezTo>
                    <a:pt x="0" y="107"/>
                    <a:pt x="0" y="107"/>
                    <a:pt x="0" y="107"/>
                  </a:cubicBezTo>
                  <a:cubicBezTo>
                    <a:pt x="18" y="111"/>
                    <a:pt x="35" y="118"/>
                    <a:pt x="52" y="127"/>
                  </a:cubicBezTo>
                  <a:cubicBezTo>
                    <a:pt x="139" y="177"/>
                    <a:pt x="170" y="287"/>
                    <a:pt x="123" y="375"/>
                  </a:cubicBezTo>
                  <a:cubicBezTo>
                    <a:pt x="87" y="354"/>
                    <a:pt x="87" y="354"/>
                    <a:pt x="87" y="354"/>
                  </a:cubicBezTo>
                  <a:cubicBezTo>
                    <a:pt x="97" y="381"/>
                    <a:pt x="97" y="381"/>
                    <a:pt x="97" y="381"/>
                  </a:cubicBezTo>
                  <a:cubicBezTo>
                    <a:pt x="105" y="403"/>
                    <a:pt x="105" y="403"/>
                    <a:pt x="105" y="403"/>
                  </a:cubicBezTo>
                  <a:cubicBezTo>
                    <a:pt x="130" y="470"/>
                    <a:pt x="130" y="470"/>
                    <a:pt x="130" y="470"/>
                  </a:cubicBezTo>
                  <a:cubicBezTo>
                    <a:pt x="197" y="459"/>
                    <a:pt x="197" y="459"/>
                    <a:pt x="197" y="459"/>
                  </a:cubicBezTo>
                  <a:cubicBezTo>
                    <a:pt x="224" y="454"/>
                    <a:pt x="224" y="454"/>
                    <a:pt x="224" y="454"/>
                  </a:cubicBezTo>
                  <a:cubicBezTo>
                    <a:pt x="252" y="450"/>
                    <a:pt x="252" y="450"/>
                    <a:pt x="252" y="450"/>
                  </a:cubicBezTo>
                  <a:lnTo>
                    <a:pt x="216" y="429"/>
                  </a:lnTo>
                  <a:close/>
                </a:path>
              </a:pathLst>
            </a:custGeom>
            <a:solidFill>
              <a:srgbClr val="968C6D"/>
            </a:solidFill>
            <a:ln w="9525" cap="flat" cmpd="sng">
              <a:noFill/>
              <a:prstDash val="solid"/>
              <a:round/>
              <a:headEnd type="none" w="med" len="med"/>
              <a:tailEnd type="none" w="med" len="med"/>
            </a:ln>
          </p:spPr>
          <p:txBody>
            <a:bodyPr/>
            <a:lstStyle/>
            <a:p>
              <a:endParaRPr lang="en-GB" dirty="0"/>
            </a:p>
          </p:txBody>
        </p:sp>
      </p:grpSp>
      <p:grpSp>
        <p:nvGrpSpPr>
          <p:cNvPr id="10" name="Group 46"/>
          <p:cNvGrpSpPr>
            <a:grpSpLocks/>
          </p:cNvGrpSpPr>
          <p:nvPr/>
        </p:nvGrpSpPr>
        <p:grpSpPr bwMode="auto">
          <a:xfrm>
            <a:off x="6459587" y="1922709"/>
            <a:ext cx="1489444" cy="1682341"/>
            <a:chOff x="3666" y="960"/>
            <a:chExt cx="917" cy="972"/>
          </a:xfrm>
        </p:grpSpPr>
        <p:sp>
          <p:nvSpPr>
            <p:cNvPr id="139" name="Freeform 41"/>
            <p:cNvSpPr>
              <a:spLocks/>
            </p:cNvSpPr>
            <p:nvPr/>
          </p:nvSpPr>
          <p:spPr bwMode="gray">
            <a:xfrm>
              <a:off x="4012" y="1029"/>
              <a:ext cx="571" cy="903"/>
            </a:xfrm>
            <a:custGeom>
              <a:avLst/>
              <a:gdLst>
                <a:gd name="T0" fmla="*/ 893 w 365"/>
                <a:gd name="T1" fmla="*/ 604 h 623"/>
                <a:gd name="T2" fmla="*/ 299 w 365"/>
                <a:gd name="T3" fmla="*/ 0 h 623"/>
                <a:gd name="T4" fmla="*/ 396 w 365"/>
                <a:gd name="T5" fmla="*/ 103 h 623"/>
                <a:gd name="T6" fmla="*/ 278 w 365"/>
                <a:gd name="T7" fmla="*/ 225 h 623"/>
                <a:gd name="T8" fmla="*/ 404 w 365"/>
                <a:gd name="T9" fmla="*/ 267 h 623"/>
                <a:gd name="T10" fmla="*/ 571 w 365"/>
                <a:gd name="T11" fmla="*/ 800 h 623"/>
                <a:gd name="T12" fmla="*/ 194 w 365"/>
                <a:gd name="T13" fmla="*/ 996 h 623"/>
                <a:gd name="T14" fmla="*/ 194 w 365"/>
                <a:gd name="T15" fmla="*/ 907 h 623"/>
                <a:gd name="T16" fmla="*/ 0 w 365"/>
                <a:gd name="T17" fmla="*/ 1109 h 623"/>
                <a:gd name="T18" fmla="*/ 194 w 365"/>
                <a:gd name="T19" fmla="*/ 1309 h 623"/>
                <a:gd name="T20" fmla="*/ 194 w 365"/>
                <a:gd name="T21" fmla="*/ 1220 h 623"/>
                <a:gd name="T22" fmla="*/ 893 w 365"/>
                <a:gd name="T23" fmla="*/ 604 h 62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5"/>
                <a:gd name="T37" fmla="*/ 0 h 623"/>
                <a:gd name="T38" fmla="*/ 365 w 365"/>
                <a:gd name="T39" fmla="*/ 623 h 62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5" h="623">
                  <a:moveTo>
                    <a:pt x="365" y="288"/>
                  </a:moveTo>
                  <a:cubicBezTo>
                    <a:pt x="365" y="144"/>
                    <a:pt x="260" y="23"/>
                    <a:pt x="122" y="0"/>
                  </a:cubicBezTo>
                  <a:cubicBezTo>
                    <a:pt x="162" y="49"/>
                    <a:pt x="162" y="49"/>
                    <a:pt x="162" y="49"/>
                  </a:cubicBezTo>
                  <a:cubicBezTo>
                    <a:pt x="114" y="107"/>
                    <a:pt x="114" y="107"/>
                    <a:pt x="114" y="107"/>
                  </a:cubicBezTo>
                  <a:cubicBezTo>
                    <a:pt x="131" y="111"/>
                    <a:pt x="149" y="118"/>
                    <a:pt x="165" y="127"/>
                  </a:cubicBezTo>
                  <a:cubicBezTo>
                    <a:pt x="254" y="179"/>
                    <a:pt x="284" y="292"/>
                    <a:pt x="233" y="381"/>
                  </a:cubicBezTo>
                  <a:cubicBezTo>
                    <a:pt x="200" y="439"/>
                    <a:pt x="140" y="472"/>
                    <a:pt x="79" y="474"/>
                  </a:cubicBezTo>
                  <a:cubicBezTo>
                    <a:pt x="79" y="432"/>
                    <a:pt x="79" y="432"/>
                    <a:pt x="79" y="432"/>
                  </a:cubicBezTo>
                  <a:cubicBezTo>
                    <a:pt x="0" y="528"/>
                    <a:pt x="0" y="528"/>
                    <a:pt x="0" y="528"/>
                  </a:cubicBezTo>
                  <a:cubicBezTo>
                    <a:pt x="79" y="623"/>
                    <a:pt x="79" y="623"/>
                    <a:pt x="79" y="623"/>
                  </a:cubicBezTo>
                  <a:cubicBezTo>
                    <a:pt x="79" y="581"/>
                    <a:pt x="79" y="581"/>
                    <a:pt x="79" y="581"/>
                  </a:cubicBezTo>
                  <a:cubicBezTo>
                    <a:pt x="237" y="577"/>
                    <a:pt x="365" y="448"/>
                    <a:pt x="365" y="288"/>
                  </a:cubicBezTo>
                  <a:close/>
                </a:path>
              </a:pathLst>
            </a:custGeom>
            <a:solidFill>
              <a:srgbClr val="968C6D"/>
            </a:solidFill>
            <a:ln w="9525">
              <a:noFill/>
              <a:round/>
              <a:headEnd/>
              <a:tailEnd/>
            </a:ln>
          </p:spPr>
          <p:txBody>
            <a:bodyPr/>
            <a:lstStyle/>
            <a:p>
              <a:endParaRPr lang="en-GB" dirty="0"/>
            </a:p>
          </p:txBody>
        </p:sp>
        <p:sp>
          <p:nvSpPr>
            <p:cNvPr id="151" name="Freeform 42"/>
            <p:cNvSpPr>
              <a:spLocks/>
            </p:cNvSpPr>
            <p:nvPr/>
          </p:nvSpPr>
          <p:spPr bwMode="gray">
            <a:xfrm>
              <a:off x="3666" y="960"/>
              <a:ext cx="570" cy="906"/>
            </a:xfrm>
            <a:custGeom>
              <a:avLst/>
              <a:gdLst>
                <a:gd name="T0" fmla="*/ 890 w 365"/>
                <a:gd name="T1" fmla="*/ 202 h 624"/>
                <a:gd name="T2" fmla="*/ 698 w 365"/>
                <a:gd name="T3" fmla="*/ 0 h 624"/>
                <a:gd name="T4" fmla="*/ 698 w 365"/>
                <a:gd name="T5" fmla="*/ 90 h 624"/>
                <a:gd name="T6" fmla="*/ 0 w 365"/>
                <a:gd name="T7" fmla="*/ 706 h 624"/>
                <a:gd name="T8" fmla="*/ 592 w 365"/>
                <a:gd name="T9" fmla="*/ 1315 h 624"/>
                <a:gd name="T10" fmla="*/ 492 w 365"/>
                <a:gd name="T11" fmla="*/ 1212 h 624"/>
                <a:gd name="T12" fmla="*/ 612 w 365"/>
                <a:gd name="T13" fmla="*/ 1087 h 624"/>
                <a:gd name="T14" fmla="*/ 487 w 365"/>
                <a:gd name="T15" fmla="*/ 1045 h 624"/>
                <a:gd name="T16" fmla="*/ 322 w 365"/>
                <a:gd name="T17" fmla="*/ 510 h 624"/>
                <a:gd name="T18" fmla="*/ 698 w 365"/>
                <a:gd name="T19" fmla="*/ 314 h 624"/>
                <a:gd name="T20" fmla="*/ 698 w 365"/>
                <a:gd name="T21" fmla="*/ 402 h 624"/>
                <a:gd name="T22" fmla="*/ 890 w 365"/>
                <a:gd name="T23" fmla="*/ 202 h 6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65"/>
                <a:gd name="T37" fmla="*/ 0 h 624"/>
                <a:gd name="T38" fmla="*/ 365 w 365"/>
                <a:gd name="T39" fmla="*/ 624 h 6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65" h="624">
                  <a:moveTo>
                    <a:pt x="365" y="96"/>
                  </a:moveTo>
                  <a:cubicBezTo>
                    <a:pt x="286" y="0"/>
                    <a:pt x="286" y="0"/>
                    <a:pt x="286" y="0"/>
                  </a:cubicBezTo>
                  <a:cubicBezTo>
                    <a:pt x="286" y="43"/>
                    <a:pt x="286" y="43"/>
                    <a:pt x="286" y="43"/>
                  </a:cubicBezTo>
                  <a:cubicBezTo>
                    <a:pt x="127" y="46"/>
                    <a:pt x="0" y="176"/>
                    <a:pt x="0" y="335"/>
                  </a:cubicBezTo>
                  <a:cubicBezTo>
                    <a:pt x="0" y="480"/>
                    <a:pt x="105" y="600"/>
                    <a:pt x="243" y="624"/>
                  </a:cubicBezTo>
                  <a:cubicBezTo>
                    <a:pt x="202" y="575"/>
                    <a:pt x="202" y="575"/>
                    <a:pt x="202" y="575"/>
                  </a:cubicBezTo>
                  <a:cubicBezTo>
                    <a:pt x="251" y="516"/>
                    <a:pt x="251" y="516"/>
                    <a:pt x="251" y="516"/>
                  </a:cubicBezTo>
                  <a:cubicBezTo>
                    <a:pt x="233" y="512"/>
                    <a:pt x="216" y="506"/>
                    <a:pt x="200" y="496"/>
                  </a:cubicBezTo>
                  <a:cubicBezTo>
                    <a:pt x="111" y="445"/>
                    <a:pt x="80" y="331"/>
                    <a:pt x="132" y="242"/>
                  </a:cubicBezTo>
                  <a:cubicBezTo>
                    <a:pt x="165" y="185"/>
                    <a:pt x="224" y="152"/>
                    <a:pt x="286" y="149"/>
                  </a:cubicBezTo>
                  <a:cubicBezTo>
                    <a:pt x="286" y="191"/>
                    <a:pt x="286" y="191"/>
                    <a:pt x="286" y="191"/>
                  </a:cubicBezTo>
                  <a:lnTo>
                    <a:pt x="365" y="96"/>
                  </a:lnTo>
                  <a:close/>
                </a:path>
              </a:pathLst>
            </a:custGeom>
            <a:solidFill>
              <a:schemeClr val="accent1"/>
            </a:solidFill>
            <a:ln w="3175">
              <a:noFill/>
              <a:round/>
              <a:headEnd/>
              <a:tailEnd/>
            </a:ln>
          </p:spPr>
          <p:txBody>
            <a:bodyPr/>
            <a:lstStyle/>
            <a:p>
              <a:endParaRPr lang="en-GB" dirty="0"/>
            </a:p>
          </p:txBody>
        </p:sp>
      </p:grpSp>
    </p:spTree>
    <p:custDataLst>
      <p:tags r:id="rId1"/>
    </p:custData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Sections</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60</a:t>
            </a:fld>
            <a:endParaRPr lang="en-GB"/>
          </a:p>
        </p:txBody>
      </p:sp>
      <p:sp>
        <p:nvSpPr>
          <p:cNvPr id="33" name="Rectangle 32"/>
          <p:cNvSpPr/>
          <p:nvPr/>
        </p:nvSpPr>
        <p:spPr bwMode="ltGray">
          <a:xfrm>
            <a:off x="538268" y="5977640"/>
            <a:ext cx="3664227" cy="673302"/>
          </a:xfrm>
          <a:prstGeom prst="rect">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r>
              <a:rPr lang="en-GB" sz="1400" b="1" i="1" dirty="0" err="1" smtClean="0">
                <a:solidFill>
                  <a:schemeClr val="bg1"/>
                </a:solidFill>
                <a:latin typeface="Georgia" pitchFamily="18" charset="0"/>
              </a:rPr>
              <a:t>myAppraisals</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34" name="Rectangle 33"/>
          <p:cNvSpPr/>
          <p:nvPr/>
        </p:nvSpPr>
        <p:spPr bwMode="ltGray">
          <a:xfrm>
            <a:off x="538268" y="5075491"/>
            <a:ext cx="2895838" cy="673302"/>
          </a:xfrm>
          <a:prstGeom prst="rect">
            <a:avLst/>
          </a:prstGeom>
          <a:solidFill>
            <a:srgbClr val="DC6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r>
              <a:rPr lang="en-GB" sz="1400" b="1" i="1" dirty="0" err="1" smtClean="0">
                <a:solidFill>
                  <a:schemeClr val="bg1"/>
                </a:solidFill>
                <a:latin typeface="Georgia" pitchFamily="18" charset="0"/>
              </a:rPr>
              <a:t>myDocuments</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35" name="Rectangle 34"/>
          <p:cNvSpPr/>
          <p:nvPr/>
        </p:nvSpPr>
        <p:spPr bwMode="ltGray">
          <a:xfrm>
            <a:off x="538268" y="4078300"/>
            <a:ext cx="2895838" cy="67330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r>
              <a:rPr lang="en-GB" sz="1400" b="1" i="1" dirty="0" err="1" smtClean="0">
                <a:solidFill>
                  <a:schemeClr val="bg1"/>
                </a:solidFill>
                <a:latin typeface="Georgia" pitchFamily="18" charset="0"/>
              </a:rPr>
              <a:t>myTalent</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36" name="Rectangle 35"/>
          <p:cNvSpPr/>
          <p:nvPr/>
        </p:nvSpPr>
        <p:spPr bwMode="ltGray">
          <a:xfrm>
            <a:off x="538268" y="3049429"/>
            <a:ext cx="2895838" cy="67330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r>
              <a:rPr lang="en-GB" sz="1400" b="1" i="1" dirty="0" err="1" smtClean="0">
                <a:solidFill>
                  <a:schemeClr val="bg1"/>
                </a:solidFill>
                <a:latin typeface="Georgia" pitchFamily="18" charset="0"/>
              </a:rPr>
              <a:t>myCompliance</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37" name="Rectangle 36"/>
          <p:cNvSpPr/>
          <p:nvPr/>
        </p:nvSpPr>
        <p:spPr bwMode="ltGray">
          <a:xfrm>
            <a:off x="538268" y="2115599"/>
            <a:ext cx="3586137" cy="67330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r>
              <a:rPr lang="en-GB" sz="1400" b="1" i="1" dirty="0" err="1" smtClean="0">
                <a:solidFill>
                  <a:schemeClr val="bg1"/>
                </a:solidFill>
                <a:latin typeface="Georgia" pitchFamily="18" charset="0"/>
              </a:rPr>
              <a:t>myData&amp;Analytics</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38" name="Rectangle 37"/>
          <p:cNvSpPr/>
          <p:nvPr/>
        </p:nvSpPr>
        <p:spPr bwMode="ltGray">
          <a:xfrm>
            <a:off x="6462436" y="5977640"/>
            <a:ext cx="3664227" cy="673302"/>
          </a:xfrm>
          <a:prstGeom prst="rect">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536575"/>
            <a:r>
              <a:rPr lang="en-GB" sz="1400" b="1" i="1" dirty="0" err="1" smtClean="0">
                <a:solidFill>
                  <a:schemeClr val="bg1"/>
                </a:solidFill>
                <a:latin typeface="Georgia" pitchFamily="18" charset="0"/>
              </a:rPr>
              <a:t>myTravel</a:t>
            </a:r>
            <a:endParaRPr lang="en-GB" sz="1400" b="1" i="1" dirty="0">
              <a:solidFill>
                <a:schemeClr val="bg1"/>
              </a:solidFill>
              <a:latin typeface="Georgia" pitchFamily="18" charset="0"/>
            </a:endParaRPr>
          </a:p>
        </p:txBody>
      </p:sp>
      <p:sp>
        <p:nvSpPr>
          <p:cNvPr id="39" name="Rectangle 38"/>
          <p:cNvSpPr/>
          <p:nvPr/>
        </p:nvSpPr>
        <p:spPr bwMode="ltGray">
          <a:xfrm>
            <a:off x="7230825" y="5075491"/>
            <a:ext cx="2895838" cy="673302"/>
          </a:xfrm>
          <a:prstGeom prst="rect">
            <a:avLst/>
          </a:prstGeom>
          <a:solidFill>
            <a:srgbClr val="DC6900"/>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536575"/>
            <a:r>
              <a:rPr lang="en-GB" sz="1400" b="1" i="1" dirty="0" err="1" smtClean="0">
                <a:solidFill>
                  <a:schemeClr val="bg1"/>
                </a:solidFill>
                <a:latin typeface="Georgia" pitchFamily="18" charset="0"/>
              </a:rPr>
              <a:t>myTransfers</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40" name="Rectangle 39"/>
          <p:cNvSpPr/>
          <p:nvPr/>
        </p:nvSpPr>
        <p:spPr bwMode="ltGray">
          <a:xfrm>
            <a:off x="7230825" y="4078300"/>
            <a:ext cx="2895838" cy="673302"/>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720725"/>
            <a:r>
              <a:rPr lang="en-GB" sz="1400" b="1" i="1" dirty="0" err="1" smtClean="0">
                <a:solidFill>
                  <a:schemeClr val="bg1"/>
                </a:solidFill>
                <a:latin typeface="Georgia" pitchFamily="18" charset="0"/>
              </a:rPr>
              <a:t>myVisas</a:t>
            </a:r>
            <a:endParaRPr lang="en-GB" sz="1400" b="1" i="1" dirty="0" smtClean="0">
              <a:solidFill>
                <a:schemeClr val="bg1"/>
              </a:solidFill>
              <a:latin typeface="Georgia" pitchFamily="18" charset="0"/>
            </a:endParaRPr>
          </a:p>
        </p:txBody>
      </p:sp>
      <p:sp>
        <p:nvSpPr>
          <p:cNvPr id="41" name="Rectangle 40"/>
          <p:cNvSpPr/>
          <p:nvPr/>
        </p:nvSpPr>
        <p:spPr bwMode="ltGray">
          <a:xfrm>
            <a:off x="7230825" y="3049429"/>
            <a:ext cx="2895838" cy="673302"/>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444500"/>
            <a:r>
              <a:rPr lang="en-GB" sz="1400" b="1" i="1" dirty="0" err="1" smtClean="0">
                <a:solidFill>
                  <a:schemeClr val="bg1"/>
                </a:solidFill>
                <a:latin typeface="Georgia" pitchFamily="18" charset="0"/>
              </a:rPr>
              <a:t>myTaxes</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sp>
        <p:nvSpPr>
          <p:cNvPr id="42" name="Rectangle 41"/>
          <p:cNvSpPr/>
          <p:nvPr/>
        </p:nvSpPr>
        <p:spPr bwMode="ltGray">
          <a:xfrm>
            <a:off x="6540526" y="2115599"/>
            <a:ext cx="3586137" cy="673302"/>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72000" tIns="72000" rIns="72000" bIns="72000" rtlCol="0" anchor="t" anchorCtr="0"/>
          <a:lstStyle/>
          <a:p>
            <a:pPr marL="360363"/>
            <a:r>
              <a:rPr lang="en-GB" sz="1400" b="1" i="1" dirty="0" err="1">
                <a:solidFill>
                  <a:schemeClr val="bg1"/>
                </a:solidFill>
                <a:latin typeface="Georgia" pitchFamily="18" charset="0"/>
              </a:rPr>
              <a:t>myInitiations</a:t>
            </a:r>
            <a:endParaRPr lang="en-GB" sz="1400" b="1" i="1" dirty="0">
              <a:solidFill>
                <a:schemeClr val="bg1"/>
              </a:solidFill>
              <a:latin typeface="Georgia" pitchFamily="18" charset="0"/>
            </a:endParaRPr>
          </a:p>
          <a:p>
            <a:endParaRPr lang="en-GB" sz="1400" b="1" i="1" dirty="0" err="1" smtClean="0">
              <a:solidFill>
                <a:schemeClr val="bg1"/>
              </a:solidFill>
              <a:latin typeface="Georgia" pitchFamily="18" charset="0"/>
            </a:endParaRPr>
          </a:p>
        </p:txBody>
      </p:sp>
      <p:pic>
        <p:nvPicPr>
          <p:cNvPr id="43" name="Picture 42"/>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726084" y="2080996"/>
            <a:ext cx="5223924" cy="4651963"/>
          </a:xfrm>
          <a:prstGeom prst="rect">
            <a:avLst/>
          </a:prstGeom>
        </p:spPr>
      </p:pic>
      <p:sp>
        <p:nvSpPr>
          <p:cNvPr id="44" name="TextBox 43"/>
          <p:cNvSpPr txBox="1"/>
          <p:nvPr/>
        </p:nvSpPr>
        <p:spPr>
          <a:xfrm>
            <a:off x="4125590" y="3735851"/>
            <a:ext cx="2414936" cy="945876"/>
          </a:xfrm>
          <a:prstGeom prst="rect">
            <a:avLst/>
          </a:prstGeom>
          <a:noFill/>
        </p:spPr>
        <p:txBody>
          <a:bodyPr wrap="square" lIns="0" tIns="0" rIns="0" bIns="0" rtlCol="0">
            <a:noAutofit/>
          </a:bodyPr>
          <a:lstStyle/>
          <a:p>
            <a:pPr>
              <a:spcAft>
                <a:spcPts val="900"/>
              </a:spcAft>
            </a:pPr>
            <a:r>
              <a:rPr lang="en-GB" sz="2800" dirty="0" smtClean="0">
                <a:solidFill>
                  <a:schemeClr val="bg1"/>
                </a:solidFill>
                <a:latin typeface="Georgia" pitchFamily="18" charset="0"/>
              </a:rPr>
              <a:t>One central solution… </a:t>
            </a:r>
            <a:br>
              <a:rPr lang="en-GB" sz="2800" dirty="0" smtClean="0">
                <a:solidFill>
                  <a:schemeClr val="bg1"/>
                </a:solidFill>
                <a:latin typeface="Georgia" pitchFamily="18" charset="0"/>
              </a:rPr>
            </a:br>
            <a:r>
              <a:rPr lang="en-GB" sz="2800" b="1" i="1" dirty="0" err="1" smtClean="0">
                <a:solidFill>
                  <a:schemeClr val="bg1"/>
                </a:solidFill>
                <a:latin typeface="Georgia" pitchFamily="18" charset="0"/>
              </a:rPr>
              <a:t>myMobility</a:t>
            </a:r>
            <a:endParaRPr lang="en-GB" sz="2800" b="1" i="1" dirty="0" smtClean="0">
              <a:solidFill>
                <a:schemeClr val="bg1"/>
              </a:solidFill>
              <a:latin typeface="Georgia" pitchFamily="18" charset="0"/>
            </a:endParaRPr>
          </a:p>
        </p:txBody>
      </p:sp>
    </p:spTree>
    <p:custDataLst>
      <p:tags r:id="rId1"/>
    </p:custDataLst>
    <p:extLst>
      <p:ext uri="{BB962C8B-B14F-4D97-AF65-F5344CB8AC3E}">
        <p14:creationId xmlns:p14="http://schemas.microsoft.com/office/powerpoint/2010/main" val="3030233075"/>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2763401" cy="889561"/>
          </a:xfrm>
        </p:spPr>
        <p:txBody>
          <a:bodyPr/>
          <a:lstStyle/>
          <a:p>
            <a:r>
              <a:rPr lang="en-GB" dirty="0" smtClean="0"/>
              <a:t>Circular diagrams</a:t>
            </a:r>
            <a:br>
              <a:rPr lang="en-GB" dirty="0" smtClean="0"/>
            </a:br>
            <a:r>
              <a:rPr lang="en-GB" b="0" i="0" dirty="0" smtClean="0"/>
              <a:t>Cycle</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61</a:t>
            </a:fld>
            <a:endParaRPr lang="en-GB"/>
          </a:p>
        </p:txBody>
      </p:sp>
      <p:grpSp>
        <p:nvGrpSpPr>
          <p:cNvPr id="6" name="Group 7"/>
          <p:cNvGrpSpPr>
            <a:grpSpLocks noChangeAspect="1"/>
          </p:cNvGrpSpPr>
          <p:nvPr/>
        </p:nvGrpSpPr>
        <p:grpSpPr bwMode="auto">
          <a:xfrm rot="18320310">
            <a:off x="6314721" y="3520236"/>
            <a:ext cx="1628232" cy="1630967"/>
            <a:chOff x="626" y="1290"/>
            <a:chExt cx="1044" cy="1050"/>
          </a:xfrm>
        </p:grpSpPr>
        <p:sp>
          <p:nvSpPr>
            <p:cNvPr id="7" name="Freeform 8"/>
            <p:cNvSpPr>
              <a:spLocks/>
            </p:cNvSpPr>
            <p:nvPr/>
          </p:nvSpPr>
          <p:spPr bwMode="auto">
            <a:xfrm>
              <a:off x="1148" y="1290"/>
              <a:ext cx="522" cy="1050"/>
            </a:xfrm>
            <a:custGeom>
              <a:avLst/>
              <a:gdLst/>
              <a:ahLst/>
              <a:cxnLst>
                <a:cxn ang="0">
                  <a:pos x="0" y="2800"/>
                </a:cxn>
                <a:cxn ang="0">
                  <a:pos x="1392" y="1400"/>
                </a:cxn>
                <a:cxn ang="0">
                  <a:pos x="0" y="0"/>
                </a:cxn>
                <a:cxn ang="0">
                  <a:pos x="0" y="0"/>
                </a:cxn>
                <a:cxn ang="0">
                  <a:pos x="0" y="1400"/>
                </a:cxn>
                <a:cxn ang="0">
                  <a:pos x="0" y="2800"/>
                </a:cxn>
              </a:cxnLst>
              <a:rect l="0" t="0" r="r" b="b"/>
              <a:pathLst>
                <a:path w="1392" h="2800">
                  <a:moveTo>
                    <a:pt x="0" y="2800"/>
                  </a:moveTo>
                  <a:cubicBezTo>
                    <a:pt x="769" y="2800"/>
                    <a:pt x="1392" y="2174"/>
                    <a:pt x="1392" y="1400"/>
                  </a:cubicBezTo>
                  <a:cubicBezTo>
                    <a:pt x="1392" y="627"/>
                    <a:pt x="769" y="0"/>
                    <a:pt x="0" y="0"/>
                  </a:cubicBezTo>
                  <a:cubicBezTo>
                    <a:pt x="0" y="0"/>
                    <a:pt x="0" y="0"/>
                    <a:pt x="0" y="0"/>
                  </a:cubicBezTo>
                  <a:lnTo>
                    <a:pt x="0" y="1400"/>
                  </a:lnTo>
                  <a:lnTo>
                    <a:pt x="0" y="280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pPr algn="ctr"/>
              <a:endParaRPr lang="en-GB"/>
            </a:p>
          </p:txBody>
        </p:sp>
        <p:sp>
          <p:nvSpPr>
            <p:cNvPr id="8" name="Freeform 9"/>
            <p:cNvSpPr>
              <a:spLocks/>
            </p:cNvSpPr>
            <p:nvPr/>
          </p:nvSpPr>
          <p:spPr bwMode="auto">
            <a:xfrm>
              <a:off x="626" y="1290"/>
              <a:ext cx="522" cy="1050"/>
            </a:xfrm>
            <a:custGeom>
              <a:avLst/>
              <a:gdLst/>
              <a:ahLst/>
              <a:cxnLst>
                <a:cxn ang="0">
                  <a:pos x="1392" y="0"/>
                </a:cxn>
                <a:cxn ang="0">
                  <a:pos x="0" y="1400"/>
                </a:cxn>
                <a:cxn ang="0">
                  <a:pos x="1392" y="2800"/>
                </a:cxn>
                <a:cxn ang="0">
                  <a:pos x="1392" y="1400"/>
                </a:cxn>
                <a:cxn ang="0">
                  <a:pos x="1392" y="0"/>
                </a:cxn>
              </a:cxnLst>
              <a:rect l="0" t="0" r="r" b="b"/>
              <a:pathLst>
                <a:path w="1392" h="2800">
                  <a:moveTo>
                    <a:pt x="1392" y="0"/>
                  </a:moveTo>
                  <a:cubicBezTo>
                    <a:pt x="624" y="0"/>
                    <a:pt x="0" y="627"/>
                    <a:pt x="0" y="1400"/>
                  </a:cubicBezTo>
                  <a:cubicBezTo>
                    <a:pt x="0" y="2174"/>
                    <a:pt x="624" y="2800"/>
                    <a:pt x="1392" y="2800"/>
                  </a:cubicBezTo>
                  <a:lnTo>
                    <a:pt x="1392" y="1400"/>
                  </a:lnTo>
                  <a:lnTo>
                    <a:pt x="1392"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pPr algn="ctr"/>
              <a:endParaRPr lang="en-GB"/>
            </a:p>
          </p:txBody>
        </p:sp>
      </p:grpSp>
      <p:sp>
        <p:nvSpPr>
          <p:cNvPr id="3" name="Oval 2"/>
          <p:cNvSpPr/>
          <p:nvPr/>
        </p:nvSpPr>
        <p:spPr bwMode="ltGray">
          <a:xfrm>
            <a:off x="4422201" y="1629083"/>
            <a:ext cx="5413271" cy="5413271"/>
          </a:xfrm>
          <a:prstGeom prst="ellipse">
            <a:avLst/>
          </a:prstGeom>
          <a:no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0" name="Oval 9"/>
          <p:cNvSpPr/>
          <p:nvPr/>
        </p:nvSpPr>
        <p:spPr bwMode="ltGray">
          <a:xfrm>
            <a:off x="4951318" y="2158200"/>
            <a:ext cx="4355037" cy="4355037"/>
          </a:xfrm>
          <a:prstGeom prst="ellipse">
            <a:avLst/>
          </a:prstGeom>
          <a:no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1" name="Oval 10"/>
          <p:cNvSpPr/>
          <p:nvPr/>
        </p:nvSpPr>
        <p:spPr bwMode="ltGray">
          <a:xfrm>
            <a:off x="5733666" y="2940548"/>
            <a:ext cx="2790342" cy="2790342"/>
          </a:xfrm>
          <a:prstGeom prst="ellipse">
            <a:avLst/>
          </a:prstGeom>
          <a:no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4" name="Oval 3"/>
          <p:cNvSpPr/>
          <p:nvPr/>
        </p:nvSpPr>
        <p:spPr bwMode="ltGray">
          <a:xfrm>
            <a:off x="4132388" y="3045108"/>
            <a:ext cx="828000" cy="828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3" name="Oval 12"/>
          <p:cNvSpPr/>
          <p:nvPr/>
        </p:nvSpPr>
        <p:spPr bwMode="ltGray">
          <a:xfrm>
            <a:off x="8665285" y="5813103"/>
            <a:ext cx="828000" cy="828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4" name="Oval 13"/>
          <p:cNvSpPr/>
          <p:nvPr/>
        </p:nvSpPr>
        <p:spPr bwMode="ltGray">
          <a:xfrm>
            <a:off x="6401157" y="1232948"/>
            <a:ext cx="828000" cy="828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5" name="Oval 14"/>
          <p:cNvSpPr/>
          <p:nvPr/>
        </p:nvSpPr>
        <p:spPr bwMode="ltGray">
          <a:xfrm>
            <a:off x="4640137" y="4632092"/>
            <a:ext cx="828000" cy="828000"/>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6" name="Oval 15"/>
          <p:cNvSpPr/>
          <p:nvPr/>
        </p:nvSpPr>
        <p:spPr bwMode="ltGray">
          <a:xfrm>
            <a:off x="6808169" y="6089896"/>
            <a:ext cx="828000" cy="828000"/>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7" name="Oval 16"/>
          <p:cNvSpPr/>
          <p:nvPr/>
        </p:nvSpPr>
        <p:spPr bwMode="ltGray">
          <a:xfrm>
            <a:off x="8746697" y="3228112"/>
            <a:ext cx="828000" cy="828000"/>
          </a:xfrm>
          <a:prstGeom prst="ellipse">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8" name="Oval 17"/>
          <p:cNvSpPr/>
          <p:nvPr/>
        </p:nvSpPr>
        <p:spPr bwMode="ltGray">
          <a:xfrm>
            <a:off x="5375237" y="3970290"/>
            <a:ext cx="720000" cy="720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19" name="Oval 18"/>
          <p:cNvSpPr/>
          <p:nvPr/>
        </p:nvSpPr>
        <p:spPr bwMode="ltGray">
          <a:xfrm>
            <a:off x="5625219" y="4811923"/>
            <a:ext cx="720000" cy="720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0" name="Oval 19"/>
          <p:cNvSpPr/>
          <p:nvPr/>
        </p:nvSpPr>
        <p:spPr bwMode="ltGray">
          <a:xfrm>
            <a:off x="6316298" y="5320522"/>
            <a:ext cx="720000" cy="720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1" name="Oval 20"/>
          <p:cNvSpPr/>
          <p:nvPr/>
        </p:nvSpPr>
        <p:spPr bwMode="ltGray">
          <a:xfrm>
            <a:off x="7215182" y="5320521"/>
            <a:ext cx="720000" cy="720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2" name="Oval 21"/>
          <p:cNvSpPr/>
          <p:nvPr/>
        </p:nvSpPr>
        <p:spPr bwMode="ltGray">
          <a:xfrm>
            <a:off x="7915596" y="4829008"/>
            <a:ext cx="720000" cy="720000"/>
          </a:xfrm>
          <a:prstGeom prst="ellipse">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3" name="Oval 22"/>
          <p:cNvSpPr/>
          <p:nvPr/>
        </p:nvSpPr>
        <p:spPr bwMode="ltGray">
          <a:xfrm>
            <a:off x="8174647" y="4004462"/>
            <a:ext cx="720000" cy="720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4" name="Oval 23"/>
          <p:cNvSpPr/>
          <p:nvPr/>
        </p:nvSpPr>
        <p:spPr bwMode="ltGray">
          <a:xfrm>
            <a:off x="7923643" y="3173734"/>
            <a:ext cx="720000" cy="720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5" name="Oval 24"/>
          <p:cNvSpPr/>
          <p:nvPr/>
        </p:nvSpPr>
        <p:spPr bwMode="ltGray">
          <a:xfrm>
            <a:off x="7215182" y="2665725"/>
            <a:ext cx="720000" cy="720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6" name="Oval 25"/>
          <p:cNvSpPr/>
          <p:nvPr/>
        </p:nvSpPr>
        <p:spPr bwMode="ltGray">
          <a:xfrm>
            <a:off x="6368481" y="2629450"/>
            <a:ext cx="720000" cy="720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27" name="Oval 26"/>
          <p:cNvSpPr/>
          <p:nvPr/>
        </p:nvSpPr>
        <p:spPr bwMode="ltGray">
          <a:xfrm>
            <a:off x="5657362" y="3157154"/>
            <a:ext cx="720000" cy="720000"/>
          </a:xfrm>
          <a:prstGeom prst="ellips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endParaRPr>
          </a:p>
        </p:txBody>
      </p:sp>
      <p:sp>
        <p:nvSpPr>
          <p:cNvPr id="5" name="TextBox 4"/>
          <p:cNvSpPr txBox="1"/>
          <p:nvPr/>
        </p:nvSpPr>
        <p:spPr>
          <a:xfrm>
            <a:off x="6490125" y="1620391"/>
            <a:ext cx="671368" cy="123111"/>
          </a:xfrm>
          <a:prstGeom prst="rect">
            <a:avLst/>
          </a:prstGeom>
          <a:noFill/>
        </p:spPr>
        <p:txBody>
          <a:bodyPr wrap="square" lIns="0" tIns="0" rIns="0" bIns="0" rtlCol="0">
            <a:spAutoFit/>
          </a:bodyPr>
          <a:lstStyle/>
          <a:p>
            <a:pPr algn="ctr"/>
            <a:r>
              <a:rPr lang="en-GB" sz="800" dirty="0" smtClean="0">
                <a:solidFill>
                  <a:schemeClr val="bg2"/>
                </a:solidFill>
              </a:rPr>
              <a:t>text</a:t>
            </a:r>
            <a:endParaRPr lang="en-GB" sz="800" dirty="0">
              <a:solidFill>
                <a:schemeClr val="bg2"/>
              </a:solidFill>
            </a:endParaRPr>
          </a:p>
        </p:txBody>
      </p:sp>
      <p:sp>
        <p:nvSpPr>
          <p:cNvPr id="29" name="TextBox 28"/>
          <p:cNvSpPr txBox="1"/>
          <p:nvPr/>
        </p:nvSpPr>
        <p:spPr>
          <a:xfrm>
            <a:off x="4122563" y="3432849"/>
            <a:ext cx="872526" cy="123111"/>
          </a:xfrm>
          <a:prstGeom prst="rect">
            <a:avLst/>
          </a:prstGeom>
          <a:noFill/>
        </p:spPr>
        <p:txBody>
          <a:bodyPr wrap="square" lIns="0" tIns="0" rIns="0" bIns="0" rtlCol="0">
            <a:spAutoFit/>
          </a:bodyPr>
          <a:lstStyle/>
          <a:p>
            <a:pPr algn="ctr"/>
            <a:r>
              <a:rPr lang="en-GB" sz="800" dirty="0">
                <a:solidFill>
                  <a:schemeClr val="bg2"/>
                </a:solidFill>
              </a:rPr>
              <a:t>text</a:t>
            </a:r>
          </a:p>
        </p:txBody>
      </p:sp>
      <p:sp>
        <p:nvSpPr>
          <p:cNvPr id="31" name="TextBox 30"/>
          <p:cNvSpPr txBox="1"/>
          <p:nvPr/>
        </p:nvSpPr>
        <p:spPr>
          <a:xfrm>
            <a:off x="8798714" y="3573828"/>
            <a:ext cx="732614" cy="123111"/>
          </a:xfrm>
          <a:prstGeom prst="rect">
            <a:avLst/>
          </a:prstGeom>
          <a:noFill/>
        </p:spPr>
        <p:txBody>
          <a:bodyPr wrap="square" lIns="0" tIns="0" rIns="0" bIns="0" rtlCol="0">
            <a:spAutoFit/>
          </a:bodyPr>
          <a:lstStyle/>
          <a:p>
            <a:pPr algn="ctr"/>
            <a:r>
              <a:rPr lang="en-GB" sz="800" dirty="0">
                <a:solidFill>
                  <a:schemeClr val="bg2"/>
                </a:solidFill>
              </a:rPr>
              <a:t>text</a:t>
            </a:r>
          </a:p>
        </p:txBody>
      </p:sp>
      <p:sp>
        <p:nvSpPr>
          <p:cNvPr id="32" name="TextBox 31"/>
          <p:cNvSpPr txBox="1"/>
          <p:nvPr/>
        </p:nvSpPr>
        <p:spPr>
          <a:xfrm>
            <a:off x="4705335" y="5004767"/>
            <a:ext cx="732614" cy="123111"/>
          </a:xfrm>
          <a:prstGeom prst="rect">
            <a:avLst/>
          </a:prstGeom>
          <a:noFill/>
        </p:spPr>
        <p:txBody>
          <a:bodyPr wrap="square" lIns="0" tIns="0" rIns="0" bIns="0" rtlCol="0">
            <a:spAutoFit/>
          </a:bodyPr>
          <a:lstStyle/>
          <a:p>
            <a:pPr algn="ctr"/>
            <a:r>
              <a:rPr lang="en-GB" sz="800" dirty="0">
                <a:solidFill>
                  <a:schemeClr val="bg2"/>
                </a:solidFill>
              </a:rPr>
              <a:t>text</a:t>
            </a:r>
          </a:p>
        </p:txBody>
      </p:sp>
      <p:sp>
        <p:nvSpPr>
          <p:cNvPr id="33" name="TextBox 32"/>
          <p:cNvSpPr txBox="1"/>
          <p:nvPr/>
        </p:nvSpPr>
        <p:spPr>
          <a:xfrm>
            <a:off x="8712978" y="6165547"/>
            <a:ext cx="732614" cy="123111"/>
          </a:xfrm>
          <a:prstGeom prst="rect">
            <a:avLst/>
          </a:prstGeom>
          <a:noFill/>
        </p:spPr>
        <p:txBody>
          <a:bodyPr wrap="square" lIns="0" tIns="0" rIns="0" bIns="0" rtlCol="0">
            <a:spAutoFit/>
          </a:bodyPr>
          <a:lstStyle/>
          <a:p>
            <a:pPr algn="ctr"/>
            <a:r>
              <a:rPr lang="en-GB" sz="800" dirty="0">
                <a:solidFill>
                  <a:schemeClr val="bg2"/>
                </a:solidFill>
              </a:rPr>
              <a:t>text</a:t>
            </a:r>
          </a:p>
        </p:txBody>
      </p:sp>
      <p:sp>
        <p:nvSpPr>
          <p:cNvPr id="34" name="TextBox 33"/>
          <p:cNvSpPr txBox="1"/>
          <p:nvPr/>
        </p:nvSpPr>
        <p:spPr>
          <a:xfrm>
            <a:off x="6861556" y="6487795"/>
            <a:ext cx="732614" cy="123111"/>
          </a:xfrm>
          <a:prstGeom prst="rect">
            <a:avLst/>
          </a:prstGeom>
          <a:noFill/>
        </p:spPr>
        <p:txBody>
          <a:bodyPr wrap="square" lIns="0" tIns="0" rIns="0" bIns="0" rtlCol="0">
            <a:spAutoFit/>
          </a:bodyPr>
          <a:lstStyle/>
          <a:p>
            <a:pPr algn="ctr"/>
            <a:r>
              <a:rPr lang="en-GB" sz="800" dirty="0">
                <a:solidFill>
                  <a:schemeClr val="bg2"/>
                </a:solidFill>
              </a:rPr>
              <a:t>text</a:t>
            </a:r>
          </a:p>
        </p:txBody>
      </p:sp>
      <p:sp>
        <p:nvSpPr>
          <p:cNvPr id="91" name="TextBox 90"/>
          <p:cNvSpPr txBox="1"/>
          <p:nvPr/>
        </p:nvSpPr>
        <p:spPr>
          <a:xfrm>
            <a:off x="5721310" y="3497755"/>
            <a:ext cx="561494"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92" name="TextBox 91"/>
          <p:cNvSpPr txBox="1"/>
          <p:nvPr/>
        </p:nvSpPr>
        <p:spPr>
          <a:xfrm>
            <a:off x="6439115" y="2916535"/>
            <a:ext cx="561494"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93" name="TextBox 92"/>
          <p:cNvSpPr txBox="1"/>
          <p:nvPr/>
        </p:nvSpPr>
        <p:spPr>
          <a:xfrm>
            <a:off x="7323572" y="2938019"/>
            <a:ext cx="488128"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94" name="TextBox 93"/>
          <p:cNvSpPr txBox="1"/>
          <p:nvPr/>
        </p:nvSpPr>
        <p:spPr>
          <a:xfrm>
            <a:off x="7987114" y="3493179"/>
            <a:ext cx="600108"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95" name="TextBox 94"/>
          <p:cNvSpPr txBox="1"/>
          <p:nvPr/>
        </p:nvSpPr>
        <p:spPr>
          <a:xfrm>
            <a:off x="8183213" y="4301015"/>
            <a:ext cx="695391"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45" name="TextBox 44"/>
          <p:cNvSpPr txBox="1"/>
          <p:nvPr/>
        </p:nvSpPr>
        <p:spPr>
          <a:xfrm>
            <a:off x="8023479" y="5133035"/>
            <a:ext cx="504000"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46" name="TextBox 45"/>
          <p:cNvSpPr txBox="1"/>
          <p:nvPr/>
        </p:nvSpPr>
        <p:spPr>
          <a:xfrm>
            <a:off x="7314425" y="5580831"/>
            <a:ext cx="504000"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47" name="TextBox 46"/>
          <p:cNvSpPr txBox="1"/>
          <p:nvPr/>
        </p:nvSpPr>
        <p:spPr>
          <a:xfrm>
            <a:off x="6424298" y="5617706"/>
            <a:ext cx="504000"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49" name="TextBox 48"/>
          <p:cNvSpPr txBox="1"/>
          <p:nvPr/>
        </p:nvSpPr>
        <p:spPr>
          <a:xfrm>
            <a:off x="5682248" y="5149363"/>
            <a:ext cx="594987"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50" name="TextBox 49"/>
          <p:cNvSpPr txBox="1"/>
          <p:nvPr/>
        </p:nvSpPr>
        <p:spPr>
          <a:xfrm>
            <a:off x="5395221" y="4229007"/>
            <a:ext cx="687887" cy="107722"/>
          </a:xfrm>
          <a:prstGeom prst="rect">
            <a:avLst/>
          </a:prstGeom>
          <a:noFill/>
        </p:spPr>
        <p:txBody>
          <a:bodyPr wrap="square" lIns="0" tIns="0" rIns="0" bIns="0" rtlCol="0">
            <a:spAutoFit/>
          </a:bodyPr>
          <a:lstStyle/>
          <a:p>
            <a:pPr algn="ctr"/>
            <a:r>
              <a:rPr lang="en-GB" sz="700" dirty="0">
                <a:solidFill>
                  <a:schemeClr val="bg2"/>
                </a:solidFill>
              </a:rPr>
              <a:t>text</a:t>
            </a:r>
          </a:p>
        </p:txBody>
      </p:sp>
      <p:sp>
        <p:nvSpPr>
          <p:cNvPr id="51" name="TextBox 50"/>
          <p:cNvSpPr txBox="1"/>
          <p:nvPr/>
        </p:nvSpPr>
        <p:spPr>
          <a:xfrm>
            <a:off x="6526847" y="4335719"/>
            <a:ext cx="613266" cy="215444"/>
          </a:xfrm>
          <a:prstGeom prst="rect">
            <a:avLst/>
          </a:prstGeom>
          <a:noFill/>
        </p:spPr>
        <p:txBody>
          <a:bodyPr wrap="square" lIns="0" tIns="0" rIns="0" bIns="0" rtlCol="0">
            <a:spAutoFit/>
          </a:bodyPr>
          <a:lstStyle/>
          <a:p>
            <a:r>
              <a:rPr lang="en-GB" sz="1400" dirty="0" smtClean="0">
                <a:solidFill>
                  <a:schemeClr val="bg2"/>
                </a:solidFill>
              </a:rPr>
              <a:t>text</a:t>
            </a:r>
            <a:endParaRPr lang="en-GB" sz="1400" dirty="0">
              <a:solidFill>
                <a:schemeClr val="bg2"/>
              </a:solidFill>
            </a:endParaRPr>
          </a:p>
        </p:txBody>
      </p:sp>
      <p:sp>
        <p:nvSpPr>
          <p:cNvPr id="52" name="TextBox 51"/>
          <p:cNvSpPr txBox="1"/>
          <p:nvPr/>
        </p:nvSpPr>
        <p:spPr>
          <a:xfrm>
            <a:off x="6840976" y="3673134"/>
            <a:ext cx="881988" cy="215444"/>
          </a:xfrm>
          <a:prstGeom prst="rect">
            <a:avLst/>
          </a:prstGeom>
          <a:noFill/>
        </p:spPr>
        <p:txBody>
          <a:bodyPr wrap="square" lIns="0" tIns="0" rIns="0" bIns="0" rtlCol="0">
            <a:spAutoFit/>
          </a:bodyPr>
          <a:lstStyle/>
          <a:p>
            <a:r>
              <a:rPr lang="en-GB" sz="1400" dirty="0">
                <a:solidFill>
                  <a:schemeClr val="bg2"/>
                </a:solidFill>
              </a:rPr>
              <a:t>text</a:t>
            </a:r>
          </a:p>
        </p:txBody>
      </p:sp>
    </p:spTree>
    <p:custDataLst>
      <p:tags r:id="rId1"/>
    </p:custDataLst>
    <p:extLst>
      <p:ext uri="{BB962C8B-B14F-4D97-AF65-F5344CB8AC3E}">
        <p14:creationId xmlns:p14="http://schemas.microsoft.com/office/powerpoint/2010/main" val="1556441699"/>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62</a:t>
            </a:fld>
            <a:endParaRPr lang="en-GB"/>
          </a:p>
        </p:txBody>
      </p:sp>
      <p:grpSp>
        <p:nvGrpSpPr>
          <p:cNvPr id="3" name="Group 28"/>
          <p:cNvGrpSpPr/>
          <p:nvPr/>
        </p:nvGrpSpPr>
        <p:grpSpPr>
          <a:xfrm>
            <a:off x="843697" y="2213577"/>
            <a:ext cx="4443284" cy="4398144"/>
            <a:chOff x="5851525" y="5297488"/>
            <a:chExt cx="2500313" cy="2474913"/>
          </a:xfrm>
          <a:solidFill>
            <a:srgbClr val="EAE8E2"/>
          </a:solidFill>
        </p:grpSpPr>
        <p:sp>
          <p:nvSpPr>
            <p:cNvPr id="30" name="Freeform 47"/>
            <p:cNvSpPr>
              <a:spLocks/>
            </p:cNvSpPr>
            <p:nvPr/>
          </p:nvSpPr>
          <p:spPr bwMode="auto">
            <a:xfrm>
              <a:off x="7100888" y="5297488"/>
              <a:ext cx="665163" cy="1228725"/>
            </a:xfrm>
            <a:custGeom>
              <a:avLst/>
              <a:gdLst/>
              <a:ahLst/>
              <a:cxnLst>
                <a:cxn ang="0">
                  <a:pos x="1116" y="328"/>
                </a:cxn>
                <a:cxn ang="0">
                  <a:pos x="0" y="0"/>
                </a:cxn>
                <a:cxn ang="0">
                  <a:pos x="0" y="2064"/>
                </a:cxn>
                <a:cxn ang="0">
                  <a:pos x="1116" y="328"/>
                </a:cxn>
              </a:cxnLst>
              <a:rect l="0" t="0" r="r" b="b"/>
              <a:pathLst>
                <a:path w="1116" h="2064">
                  <a:moveTo>
                    <a:pt x="1116" y="328"/>
                  </a:moveTo>
                  <a:cubicBezTo>
                    <a:pt x="783" y="114"/>
                    <a:pt x="396" y="0"/>
                    <a:pt x="0" y="0"/>
                  </a:cubicBezTo>
                  <a:lnTo>
                    <a:pt x="0" y="2064"/>
                  </a:lnTo>
                  <a:lnTo>
                    <a:pt x="1116" y="328"/>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5" name="Freeform 48"/>
            <p:cNvSpPr>
              <a:spLocks/>
            </p:cNvSpPr>
            <p:nvPr/>
          </p:nvSpPr>
          <p:spPr bwMode="auto">
            <a:xfrm>
              <a:off x="7100888" y="5492750"/>
              <a:ext cx="1117600" cy="1033463"/>
            </a:xfrm>
            <a:custGeom>
              <a:avLst/>
              <a:gdLst/>
              <a:ahLst/>
              <a:cxnLst>
                <a:cxn ang="0">
                  <a:pos x="1878" y="879"/>
                </a:cxn>
                <a:cxn ang="0">
                  <a:pos x="1116" y="0"/>
                </a:cxn>
                <a:cxn ang="0">
                  <a:pos x="0" y="1736"/>
                </a:cxn>
                <a:cxn ang="0">
                  <a:pos x="1878" y="879"/>
                </a:cxn>
              </a:cxnLst>
              <a:rect l="0" t="0" r="r" b="b"/>
              <a:pathLst>
                <a:path w="1878" h="1736">
                  <a:moveTo>
                    <a:pt x="1878" y="879"/>
                  </a:moveTo>
                  <a:cubicBezTo>
                    <a:pt x="1714" y="519"/>
                    <a:pt x="1449" y="214"/>
                    <a:pt x="1116" y="0"/>
                  </a:cubicBezTo>
                  <a:lnTo>
                    <a:pt x="0" y="1736"/>
                  </a:lnTo>
                  <a:lnTo>
                    <a:pt x="1878" y="879"/>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 name="Freeform 49"/>
            <p:cNvSpPr>
              <a:spLocks/>
            </p:cNvSpPr>
            <p:nvPr/>
          </p:nvSpPr>
          <p:spPr bwMode="auto">
            <a:xfrm>
              <a:off x="7100888" y="6016625"/>
              <a:ext cx="1250950" cy="684213"/>
            </a:xfrm>
            <a:custGeom>
              <a:avLst/>
              <a:gdLst/>
              <a:ahLst/>
              <a:cxnLst>
                <a:cxn ang="0">
                  <a:pos x="2043" y="1151"/>
                </a:cxn>
                <a:cxn ang="0">
                  <a:pos x="1878" y="0"/>
                </a:cxn>
                <a:cxn ang="0">
                  <a:pos x="0" y="857"/>
                </a:cxn>
                <a:cxn ang="0">
                  <a:pos x="2043" y="1151"/>
                </a:cxn>
              </a:cxnLst>
              <a:rect l="0" t="0" r="r" b="b"/>
              <a:pathLst>
                <a:path w="2100" h="1151">
                  <a:moveTo>
                    <a:pt x="2043" y="1151"/>
                  </a:moveTo>
                  <a:cubicBezTo>
                    <a:pt x="2100" y="760"/>
                    <a:pt x="2042" y="360"/>
                    <a:pt x="1878" y="0"/>
                  </a:cubicBezTo>
                  <a:lnTo>
                    <a:pt x="0" y="857"/>
                  </a:lnTo>
                  <a:lnTo>
                    <a:pt x="2043" y="1151"/>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 name="Freeform 50"/>
            <p:cNvSpPr>
              <a:spLocks/>
            </p:cNvSpPr>
            <p:nvPr/>
          </p:nvSpPr>
          <p:spPr bwMode="auto">
            <a:xfrm>
              <a:off x="7100888" y="6526213"/>
              <a:ext cx="1216025" cy="804863"/>
            </a:xfrm>
            <a:custGeom>
              <a:avLst/>
              <a:gdLst/>
              <a:ahLst/>
              <a:cxnLst>
                <a:cxn ang="0">
                  <a:pos x="1560" y="1352"/>
                </a:cxn>
                <a:cxn ang="0">
                  <a:pos x="2043" y="294"/>
                </a:cxn>
                <a:cxn ang="0">
                  <a:pos x="0" y="0"/>
                </a:cxn>
                <a:cxn ang="0">
                  <a:pos x="1560" y="1352"/>
                </a:cxn>
              </a:cxnLst>
              <a:rect l="0" t="0" r="r" b="b"/>
              <a:pathLst>
                <a:path w="2043" h="1352">
                  <a:moveTo>
                    <a:pt x="1560" y="1352"/>
                  </a:moveTo>
                  <a:cubicBezTo>
                    <a:pt x="1819" y="1053"/>
                    <a:pt x="1987" y="686"/>
                    <a:pt x="2043" y="294"/>
                  </a:cubicBezTo>
                  <a:lnTo>
                    <a:pt x="0" y="0"/>
                  </a:lnTo>
                  <a:lnTo>
                    <a:pt x="1560" y="1352"/>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 name="Freeform 51"/>
            <p:cNvSpPr>
              <a:spLocks/>
            </p:cNvSpPr>
            <p:nvPr/>
          </p:nvSpPr>
          <p:spPr bwMode="auto">
            <a:xfrm>
              <a:off x="7100888" y="6526213"/>
              <a:ext cx="928688" cy="1179513"/>
            </a:xfrm>
            <a:custGeom>
              <a:avLst/>
              <a:gdLst/>
              <a:ahLst/>
              <a:cxnLst>
                <a:cxn ang="0">
                  <a:pos x="582" y="1981"/>
                </a:cxn>
                <a:cxn ang="0">
                  <a:pos x="1560" y="1352"/>
                </a:cxn>
                <a:cxn ang="0">
                  <a:pos x="0" y="0"/>
                </a:cxn>
                <a:cxn ang="0">
                  <a:pos x="582" y="1981"/>
                </a:cxn>
              </a:cxnLst>
              <a:rect l="0" t="0" r="r" b="b"/>
              <a:pathLst>
                <a:path w="1560" h="1981">
                  <a:moveTo>
                    <a:pt x="582" y="1981"/>
                  </a:moveTo>
                  <a:cubicBezTo>
                    <a:pt x="962" y="1869"/>
                    <a:pt x="1301" y="1651"/>
                    <a:pt x="1560" y="1352"/>
                  </a:cubicBezTo>
                  <a:lnTo>
                    <a:pt x="0" y="0"/>
                  </a:lnTo>
                  <a:lnTo>
                    <a:pt x="582" y="1981"/>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 name="Freeform 52"/>
            <p:cNvSpPr>
              <a:spLocks/>
            </p:cNvSpPr>
            <p:nvPr/>
          </p:nvSpPr>
          <p:spPr bwMode="auto">
            <a:xfrm>
              <a:off x="6754813" y="6526213"/>
              <a:ext cx="692150" cy="1246188"/>
            </a:xfrm>
            <a:custGeom>
              <a:avLst/>
              <a:gdLst/>
              <a:ahLst/>
              <a:cxnLst>
                <a:cxn ang="0">
                  <a:pos x="0" y="1981"/>
                </a:cxn>
                <a:cxn ang="0">
                  <a:pos x="1163" y="1981"/>
                </a:cxn>
                <a:cxn ang="0">
                  <a:pos x="581" y="0"/>
                </a:cxn>
                <a:cxn ang="0">
                  <a:pos x="0" y="1981"/>
                </a:cxn>
              </a:cxnLst>
              <a:rect l="0" t="0" r="r" b="b"/>
              <a:pathLst>
                <a:path w="1163" h="2092">
                  <a:moveTo>
                    <a:pt x="0" y="1981"/>
                  </a:moveTo>
                  <a:cubicBezTo>
                    <a:pt x="380" y="2092"/>
                    <a:pt x="783" y="2092"/>
                    <a:pt x="1163" y="1981"/>
                  </a:cubicBezTo>
                  <a:lnTo>
                    <a:pt x="581" y="0"/>
                  </a:lnTo>
                  <a:lnTo>
                    <a:pt x="0" y="1981"/>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 name="Freeform 53"/>
            <p:cNvSpPr>
              <a:spLocks/>
            </p:cNvSpPr>
            <p:nvPr/>
          </p:nvSpPr>
          <p:spPr bwMode="auto">
            <a:xfrm>
              <a:off x="6172200" y="6526213"/>
              <a:ext cx="928688" cy="1179513"/>
            </a:xfrm>
            <a:custGeom>
              <a:avLst/>
              <a:gdLst/>
              <a:ahLst/>
              <a:cxnLst>
                <a:cxn ang="0">
                  <a:pos x="0" y="1352"/>
                </a:cxn>
                <a:cxn ang="0">
                  <a:pos x="978" y="1981"/>
                </a:cxn>
                <a:cxn ang="0">
                  <a:pos x="1559" y="0"/>
                </a:cxn>
                <a:cxn ang="0">
                  <a:pos x="0" y="1352"/>
                </a:cxn>
              </a:cxnLst>
              <a:rect l="0" t="0" r="r" b="b"/>
              <a:pathLst>
                <a:path w="1559" h="1981">
                  <a:moveTo>
                    <a:pt x="0" y="1352"/>
                  </a:moveTo>
                  <a:cubicBezTo>
                    <a:pt x="259" y="1651"/>
                    <a:pt x="598" y="1869"/>
                    <a:pt x="978" y="1981"/>
                  </a:cubicBezTo>
                  <a:lnTo>
                    <a:pt x="1559" y="0"/>
                  </a:lnTo>
                  <a:lnTo>
                    <a:pt x="0" y="1352"/>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 name="Freeform 54"/>
            <p:cNvSpPr>
              <a:spLocks/>
            </p:cNvSpPr>
            <p:nvPr/>
          </p:nvSpPr>
          <p:spPr bwMode="auto">
            <a:xfrm>
              <a:off x="5884863" y="6526213"/>
              <a:ext cx="1216025" cy="804863"/>
            </a:xfrm>
            <a:custGeom>
              <a:avLst/>
              <a:gdLst/>
              <a:ahLst/>
              <a:cxnLst>
                <a:cxn ang="0">
                  <a:pos x="0" y="294"/>
                </a:cxn>
                <a:cxn ang="0">
                  <a:pos x="484" y="1352"/>
                </a:cxn>
                <a:cxn ang="0">
                  <a:pos x="2043" y="0"/>
                </a:cxn>
                <a:cxn ang="0">
                  <a:pos x="0" y="294"/>
                </a:cxn>
              </a:cxnLst>
              <a:rect l="0" t="0" r="r" b="b"/>
              <a:pathLst>
                <a:path w="2043" h="1352">
                  <a:moveTo>
                    <a:pt x="0" y="294"/>
                  </a:moveTo>
                  <a:cubicBezTo>
                    <a:pt x="57" y="686"/>
                    <a:pt x="224" y="1053"/>
                    <a:pt x="484" y="1352"/>
                  </a:cubicBezTo>
                  <a:lnTo>
                    <a:pt x="2043" y="0"/>
                  </a:lnTo>
                  <a:lnTo>
                    <a:pt x="0" y="294"/>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 name="Freeform 55"/>
            <p:cNvSpPr>
              <a:spLocks/>
            </p:cNvSpPr>
            <p:nvPr/>
          </p:nvSpPr>
          <p:spPr bwMode="auto">
            <a:xfrm>
              <a:off x="5851525" y="6016625"/>
              <a:ext cx="1249363" cy="684213"/>
            </a:xfrm>
            <a:custGeom>
              <a:avLst/>
              <a:gdLst/>
              <a:ahLst/>
              <a:cxnLst>
                <a:cxn ang="0">
                  <a:pos x="222" y="0"/>
                </a:cxn>
                <a:cxn ang="0">
                  <a:pos x="56" y="1151"/>
                </a:cxn>
                <a:cxn ang="0">
                  <a:pos x="2099" y="857"/>
                </a:cxn>
                <a:cxn ang="0">
                  <a:pos x="222" y="0"/>
                </a:cxn>
              </a:cxnLst>
              <a:rect l="0" t="0" r="r" b="b"/>
              <a:pathLst>
                <a:path w="2099" h="1151">
                  <a:moveTo>
                    <a:pt x="222" y="0"/>
                  </a:moveTo>
                  <a:cubicBezTo>
                    <a:pt x="58" y="360"/>
                    <a:pt x="0" y="760"/>
                    <a:pt x="56" y="1151"/>
                  </a:cubicBezTo>
                  <a:lnTo>
                    <a:pt x="2099" y="857"/>
                  </a:lnTo>
                  <a:lnTo>
                    <a:pt x="222" y="0"/>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 name="Freeform 56"/>
            <p:cNvSpPr>
              <a:spLocks/>
            </p:cNvSpPr>
            <p:nvPr/>
          </p:nvSpPr>
          <p:spPr bwMode="auto">
            <a:xfrm>
              <a:off x="5983288" y="5492750"/>
              <a:ext cx="1117600" cy="1033463"/>
            </a:xfrm>
            <a:custGeom>
              <a:avLst/>
              <a:gdLst/>
              <a:ahLst/>
              <a:cxnLst>
                <a:cxn ang="0">
                  <a:pos x="762" y="0"/>
                </a:cxn>
                <a:cxn ang="0">
                  <a:pos x="0" y="879"/>
                </a:cxn>
                <a:cxn ang="0">
                  <a:pos x="1877" y="1736"/>
                </a:cxn>
                <a:cxn ang="0">
                  <a:pos x="762" y="0"/>
                </a:cxn>
              </a:cxnLst>
              <a:rect l="0" t="0" r="r" b="b"/>
              <a:pathLst>
                <a:path w="1877" h="1736">
                  <a:moveTo>
                    <a:pt x="762" y="0"/>
                  </a:moveTo>
                  <a:cubicBezTo>
                    <a:pt x="429" y="214"/>
                    <a:pt x="164" y="519"/>
                    <a:pt x="0" y="879"/>
                  </a:cubicBezTo>
                  <a:lnTo>
                    <a:pt x="1877" y="1736"/>
                  </a:lnTo>
                  <a:lnTo>
                    <a:pt x="762" y="0"/>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3" name="Freeform 57"/>
            <p:cNvSpPr>
              <a:spLocks/>
            </p:cNvSpPr>
            <p:nvPr/>
          </p:nvSpPr>
          <p:spPr bwMode="auto">
            <a:xfrm>
              <a:off x="6437313" y="5297488"/>
              <a:ext cx="663575" cy="1228725"/>
            </a:xfrm>
            <a:custGeom>
              <a:avLst/>
              <a:gdLst/>
              <a:ahLst/>
              <a:cxnLst>
                <a:cxn ang="0">
                  <a:pos x="1115" y="0"/>
                </a:cxn>
                <a:cxn ang="0">
                  <a:pos x="0" y="328"/>
                </a:cxn>
                <a:cxn ang="0">
                  <a:pos x="1115" y="2064"/>
                </a:cxn>
                <a:cxn ang="0">
                  <a:pos x="1115" y="0"/>
                </a:cxn>
              </a:cxnLst>
              <a:rect l="0" t="0" r="r" b="b"/>
              <a:pathLst>
                <a:path w="1115" h="2064">
                  <a:moveTo>
                    <a:pt x="1115" y="0"/>
                  </a:moveTo>
                  <a:cubicBezTo>
                    <a:pt x="720" y="0"/>
                    <a:pt x="332" y="114"/>
                    <a:pt x="0" y="328"/>
                  </a:cubicBezTo>
                  <a:lnTo>
                    <a:pt x="1115" y="2064"/>
                  </a:lnTo>
                  <a:lnTo>
                    <a:pt x="1115" y="0"/>
                  </a:lnTo>
                  <a:close/>
                </a:path>
              </a:pathLst>
            </a:custGeom>
            <a:grp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65" name="Oval 2154"/>
          <p:cNvSpPr>
            <a:spLocks noChangeArrowheads="1"/>
          </p:cNvSpPr>
          <p:nvPr/>
        </p:nvSpPr>
        <p:spPr bwMode="blackWhite">
          <a:xfrm>
            <a:off x="2241427" y="3588737"/>
            <a:ext cx="1647825" cy="1647825"/>
          </a:xfrm>
          <a:prstGeom prst="ellipse">
            <a:avLst/>
          </a:prstGeom>
          <a:solidFill>
            <a:schemeClr val="bg1"/>
          </a:solidFill>
          <a:ln w="9525">
            <a:solidFill>
              <a:schemeClr val="tx2"/>
            </a:solidFill>
            <a:round/>
            <a:headEnd/>
            <a:tailEnd/>
          </a:ln>
          <a:effectLst/>
        </p:spPr>
        <p:txBody>
          <a:bodyPr wrap="none" lIns="63500" tIns="0" rIns="64800" bIns="0" anchor="ctr"/>
          <a:lstStyle/>
          <a:p>
            <a:endParaRPr lang="en-GB"/>
          </a:p>
        </p:txBody>
      </p:sp>
      <p:sp>
        <p:nvSpPr>
          <p:cNvPr id="66" name="Oval 2155"/>
          <p:cNvSpPr>
            <a:spLocks noChangeArrowheads="1"/>
          </p:cNvSpPr>
          <p:nvPr/>
        </p:nvSpPr>
        <p:spPr bwMode="blackWhite">
          <a:xfrm>
            <a:off x="2477964" y="3825274"/>
            <a:ext cx="1174750" cy="1174750"/>
          </a:xfrm>
          <a:prstGeom prst="ellipse">
            <a:avLst/>
          </a:prstGeom>
          <a:solidFill>
            <a:schemeClr val="tx2"/>
          </a:solidFill>
          <a:ln w="9525">
            <a:solidFill>
              <a:schemeClr val="bg1"/>
            </a:solidFill>
            <a:round/>
            <a:headEnd/>
            <a:tailEnd/>
          </a:ln>
          <a:effectLst/>
        </p:spPr>
        <p:txBody>
          <a:bodyPr wrap="none" lIns="63500" tIns="0" rIns="64800" bIns="0" anchor="ctr"/>
          <a:lstStyle/>
          <a:p>
            <a:pPr algn="ctr"/>
            <a:r>
              <a:rPr lang="en-GB" sz="1100" b="1" i="1" dirty="0" smtClean="0">
                <a:solidFill>
                  <a:schemeClr val="bg1"/>
                </a:solidFill>
                <a:latin typeface="+mj-lt"/>
              </a:rPr>
              <a:t>Heading</a:t>
            </a:r>
            <a:endParaRPr lang="en-GB" sz="1100" b="1" i="1" dirty="0">
              <a:solidFill>
                <a:schemeClr val="bg1"/>
              </a:solidFill>
              <a:latin typeface="+mj-lt"/>
            </a:endParaRPr>
          </a:p>
        </p:txBody>
      </p:sp>
      <p:sp>
        <p:nvSpPr>
          <p:cNvPr id="69" name="Text Box 2159"/>
          <p:cNvSpPr txBox="1">
            <a:spLocks noChangeArrowheads="1"/>
          </p:cNvSpPr>
          <p:nvPr/>
        </p:nvSpPr>
        <p:spPr bwMode="blackWhite">
          <a:xfrm>
            <a:off x="1007194" y="4009548"/>
            <a:ext cx="1379538" cy="153888"/>
          </a:xfrm>
          <a:prstGeom prst="rect">
            <a:avLst/>
          </a:prstGeom>
          <a:noFill/>
          <a:ln w="9525">
            <a:noFill/>
            <a:miter lim="800000"/>
            <a:headEnd/>
            <a:tailEnd/>
          </a:ln>
          <a:effectLst/>
        </p:spPr>
        <p:txBody>
          <a:bodyPr lIns="63500" tIns="0" rIns="64800" bIns="0">
            <a:spAutoFit/>
          </a:bodyPr>
          <a:lstStyle/>
          <a:p>
            <a:pPr>
              <a:spcBef>
                <a:spcPct val="50000"/>
              </a:spcBef>
            </a:pPr>
            <a:r>
              <a:rPr lang="en-GB" sz="1000" dirty="0">
                <a:solidFill>
                  <a:schemeClr val="tx2"/>
                </a:solidFill>
              </a:rPr>
              <a:t>Text</a:t>
            </a:r>
          </a:p>
        </p:txBody>
      </p:sp>
      <p:sp>
        <p:nvSpPr>
          <p:cNvPr id="70" name="Text Box 2159"/>
          <p:cNvSpPr txBox="1">
            <a:spLocks noChangeArrowheads="1"/>
          </p:cNvSpPr>
          <p:nvPr/>
        </p:nvSpPr>
        <p:spPr bwMode="blackWhite">
          <a:xfrm rot="2390777">
            <a:off x="1360095" y="3463205"/>
            <a:ext cx="1379538" cy="153888"/>
          </a:xfrm>
          <a:prstGeom prst="rect">
            <a:avLst/>
          </a:prstGeom>
          <a:noFill/>
          <a:ln w="9525">
            <a:noFill/>
            <a:miter lim="800000"/>
            <a:headEnd/>
            <a:tailEnd/>
          </a:ln>
          <a:effectLst/>
        </p:spPr>
        <p:txBody>
          <a:bodyPr lIns="63500" tIns="0" rIns="64800" bIns="0">
            <a:spAutoFit/>
          </a:bodyPr>
          <a:lstStyle/>
          <a:p>
            <a:pPr>
              <a:spcBef>
                <a:spcPct val="50000"/>
              </a:spcBef>
            </a:pPr>
            <a:r>
              <a:rPr lang="en-GB" sz="1000" dirty="0">
                <a:solidFill>
                  <a:schemeClr val="tx2"/>
                </a:solidFill>
              </a:rPr>
              <a:t>Text</a:t>
            </a:r>
          </a:p>
        </p:txBody>
      </p:sp>
      <p:sp>
        <p:nvSpPr>
          <p:cNvPr id="71" name="Text Box 2159"/>
          <p:cNvSpPr txBox="1">
            <a:spLocks noChangeArrowheads="1"/>
          </p:cNvSpPr>
          <p:nvPr/>
        </p:nvSpPr>
        <p:spPr bwMode="blackWhite">
          <a:xfrm rot="4441296">
            <a:off x="1988278" y="3020747"/>
            <a:ext cx="1379538" cy="153888"/>
          </a:xfrm>
          <a:prstGeom prst="rect">
            <a:avLst/>
          </a:prstGeom>
          <a:noFill/>
          <a:ln w="9525">
            <a:noFill/>
            <a:miter lim="800000"/>
            <a:headEnd/>
            <a:tailEnd/>
          </a:ln>
          <a:effectLst/>
        </p:spPr>
        <p:txBody>
          <a:bodyPr lIns="63500" tIns="0" rIns="64800" bIns="0">
            <a:spAutoFit/>
          </a:bodyPr>
          <a:lstStyle/>
          <a:p>
            <a:pPr>
              <a:spcBef>
                <a:spcPct val="50000"/>
              </a:spcBef>
            </a:pPr>
            <a:r>
              <a:rPr lang="en-GB" sz="1000" dirty="0" smtClean="0">
                <a:solidFill>
                  <a:schemeClr val="tx2"/>
                </a:solidFill>
              </a:rPr>
              <a:t>Text</a:t>
            </a:r>
            <a:endParaRPr lang="en-GB" sz="1000" dirty="0">
              <a:solidFill>
                <a:schemeClr val="tx2"/>
              </a:solidFill>
            </a:endParaRPr>
          </a:p>
        </p:txBody>
      </p:sp>
      <p:sp>
        <p:nvSpPr>
          <p:cNvPr id="72" name="Text Box 2159"/>
          <p:cNvSpPr txBox="1">
            <a:spLocks noChangeArrowheads="1"/>
          </p:cNvSpPr>
          <p:nvPr/>
        </p:nvSpPr>
        <p:spPr bwMode="blackWhite">
          <a:xfrm rot="17047224">
            <a:off x="3360374" y="2633227"/>
            <a:ext cx="477989" cy="153888"/>
          </a:xfrm>
          <a:prstGeom prst="rect">
            <a:avLst/>
          </a:prstGeom>
          <a:noFill/>
          <a:ln w="9525">
            <a:noFill/>
            <a:miter lim="800000"/>
            <a:headEnd/>
            <a:tailEnd/>
          </a:ln>
          <a:effectLst/>
        </p:spPr>
        <p:txBody>
          <a:bodyPr wrap="square" lIns="63500" tIns="0" rIns="64800" bIns="0">
            <a:spAutoFit/>
          </a:bodyPr>
          <a:lstStyle/>
          <a:p>
            <a:pPr>
              <a:spcBef>
                <a:spcPct val="50000"/>
              </a:spcBef>
            </a:pPr>
            <a:r>
              <a:rPr lang="en-GB" sz="1000" dirty="0">
                <a:solidFill>
                  <a:schemeClr val="tx2"/>
                </a:solidFill>
              </a:rPr>
              <a:t>Text</a:t>
            </a:r>
          </a:p>
        </p:txBody>
      </p:sp>
      <p:sp>
        <p:nvSpPr>
          <p:cNvPr id="73" name="Text Box 2159"/>
          <p:cNvSpPr txBox="1">
            <a:spLocks noChangeArrowheads="1"/>
          </p:cNvSpPr>
          <p:nvPr/>
        </p:nvSpPr>
        <p:spPr bwMode="blackWhite">
          <a:xfrm rot="19113542">
            <a:off x="4214602" y="3142621"/>
            <a:ext cx="468508" cy="153888"/>
          </a:xfrm>
          <a:prstGeom prst="rect">
            <a:avLst/>
          </a:prstGeom>
          <a:noFill/>
          <a:ln w="9525">
            <a:noFill/>
            <a:miter lim="800000"/>
            <a:headEnd/>
            <a:tailEnd/>
          </a:ln>
          <a:effectLst/>
        </p:spPr>
        <p:txBody>
          <a:bodyPr wrap="square" lIns="63500" tIns="0" rIns="64800" bIns="0">
            <a:spAutoFit/>
          </a:bodyPr>
          <a:lstStyle/>
          <a:p>
            <a:pPr>
              <a:spcBef>
                <a:spcPct val="50000"/>
              </a:spcBef>
            </a:pPr>
            <a:r>
              <a:rPr lang="en-GB" sz="1000" dirty="0">
                <a:solidFill>
                  <a:schemeClr val="tx2"/>
                </a:solidFill>
              </a:rPr>
              <a:t>Text</a:t>
            </a:r>
          </a:p>
        </p:txBody>
      </p:sp>
      <p:sp>
        <p:nvSpPr>
          <p:cNvPr id="74" name="Text Box 2159"/>
          <p:cNvSpPr txBox="1">
            <a:spLocks noChangeArrowheads="1"/>
          </p:cNvSpPr>
          <p:nvPr/>
        </p:nvSpPr>
        <p:spPr bwMode="blackWhite">
          <a:xfrm rot="21164589">
            <a:off x="4679212" y="4084938"/>
            <a:ext cx="440026" cy="153888"/>
          </a:xfrm>
          <a:prstGeom prst="rect">
            <a:avLst/>
          </a:prstGeom>
          <a:noFill/>
          <a:ln w="9525">
            <a:noFill/>
            <a:miter lim="800000"/>
            <a:headEnd/>
            <a:tailEnd/>
          </a:ln>
          <a:effectLst/>
        </p:spPr>
        <p:txBody>
          <a:bodyPr wrap="square" lIns="63500" tIns="0" rIns="64800" bIns="0">
            <a:spAutoFit/>
          </a:bodyPr>
          <a:lstStyle/>
          <a:p>
            <a:pPr>
              <a:spcBef>
                <a:spcPct val="50000"/>
              </a:spcBef>
            </a:pPr>
            <a:r>
              <a:rPr lang="en-GB" sz="1000" dirty="0">
                <a:solidFill>
                  <a:schemeClr val="tx2"/>
                </a:solidFill>
              </a:rPr>
              <a:t>Text</a:t>
            </a:r>
          </a:p>
        </p:txBody>
      </p:sp>
      <p:sp>
        <p:nvSpPr>
          <p:cNvPr id="75" name="Text Box 2159"/>
          <p:cNvSpPr txBox="1">
            <a:spLocks noChangeArrowheads="1"/>
          </p:cNvSpPr>
          <p:nvPr/>
        </p:nvSpPr>
        <p:spPr bwMode="blackWhite">
          <a:xfrm rot="1479059">
            <a:off x="4575821" y="5143827"/>
            <a:ext cx="395711" cy="153888"/>
          </a:xfrm>
          <a:prstGeom prst="rect">
            <a:avLst/>
          </a:prstGeom>
          <a:noFill/>
          <a:ln w="9525">
            <a:noFill/>
            <a:miter lim="800000"/>
            <a:headEnd/>
            <a:tailEnd/>
          </a:ln>
          <a:effectLst/>
        </p:spPr>
        <p:txBody>
          <a:bodyPr wrap="square" lIns="63500" tIns="0" rIns="64800" bIns="0">
            <a:spAutoFit/>
          </a:bodyPr>
          <a:lstStyle/>
          <a:p>
            <a:pPr>
              <a:spcBef>
                <a:spcPct val="50000"/>
              </a:spcBef>
            </a:pPr>
            <a:r>
              <a:rPr lang="en-GB" sz="1000" dirty="0">
                <a:solidFill>
                  <a:schemeClr val="tx2"/>
                </a:solidFill>
              </a:rPr>
              <a:t>Text</a:t>
            </a:r>
          </a:p>
        </p:txBody>
      </p:sp>
      <p:sp>
        <p:nvSpPr>
          <p:cNvPr id="76" name="Text Box 2159"/>
          <p:cNvSpPr txBox="1">
            <a:spLocks noChangeArrowheads="1"/>
          </p:cNvSpPr>
          <p:nvPr/>
        </p:nvSpPr>
        <p:spPr bwMode="blackWhite">
          <a:xfrm rot="3421642">
            <a:off x="3856235" y="5908239"/>
            <a:ext cx="422623" cy="153888"/>
          </a:xfrm>
          <a:prstGeom prst="rect">
            <a:avLst/>
          </a:prstGeom>
          <a:noFill/>
          <a:ln w="9525">
            <a:noFill/>
            <a:miter lim="800000"/>
            <a:headEnd/>
            <a:tailEnd/>
          </a:ln>
          <a:effectLst/>
        </p:spPr>
        <p:txBody>
          <a:bodyPr wrap="square" lIns="63500" tIns="0" rIns="64800" bIns="0">
            <a:spAutoFit/>
          </a:bodyPr>
          <a:lstStyle/>
          <a:p>
            <a:pPr>
              <a:spcBef>
                <a:spcPct val="50000"/>
              </a:spcBef>
            </a:pPr>
            <a:r>
              <a:rPr lang="en-GB" sz="1000" dirty="0">
                <a:solidFill>
                  <a:schemeClr val="tx2"/>
                </a:solidFill>
              </a:rPr>
              <a:t>Text</a:t>
            </a:r>
          </a:p>
        </p:txBody>
      </p:sp>
      <p:sp>
        <p:nvSpPr>
          <p:cNvPr id="77" name="Text Box 2159"/>
          <p:cNvSpPr txBox="1">
            <a:spLocks noChangeArrowheads="1"/>
          </p:cNvSpPr>
          <p:nvPr/>
        </p:nvSpPr>
        <p:spPr bwMode="blackWhite">
          <a:xfrm rot="16200000">
            <a:off x="2382018" y="5726520"/>
            <a:ext cx="1379538" cy="153888"/>
          </a:xfrm>
          <a:prstGeom prst="rect">
            <a:avLst/>
          </a:prstGeom>
          <a:noFill/>
          <a:ln w="9525">
            <a:noFill/>
            <a:miter lim="800000"/>
            <a:headEnd/>
            <a:tailEnd/>
          </a:ln>
          <a:effectLst/>
        </p:spPr>
        <p:txBody>
          <a:bodyPr lIns="63500" tIns="0" rIns="64800" bIns="0">
            <a:spAutoFit/>
          </a:bodyPr>
          <a:lstStyle/>
          <a:p>
            <a:pPr>
              <a:spcBef>
                <a:spcPct val="50000"/>
              </a:spcBef>
            </a:pPr>
            <a:r>
              <a:rPr lang="en-GB" sz="1000" dirty="0">
                <a:solidFill>
                  <a:schemeClr val="tx2"/>
                </a:solidFill>
              </a:rPr>
              <a:t>Text</a:t>
            </a:r>
          </a:p>
        </p:txBody>
      </p:sp>
      <p:sp>
        <p:nvSpPr>
          <p:cNvPr id="78" name="Text Box 2159"/>
          <p:cNvSpPr txBox="1">
            <a:spLocks noChangeArrowheads="1"/>
          </p:cNvSpPr>
          <p:nvPr/>
        </p:nvSpPr>
        <p:spPr bwMode="blackWhite">
          <a:xfrm rot="18024226">
            <a:off x="1577101" y="5510273"/>
            <a:ext cx="1379538" cy="153888"/>
          </a:xfrm>
          <a:prstGeom prst="rect">
            <a:avLst/>
          </a:prstGeom>
          <a:noFill/>
          <a:ln w="9525">
            <a:noFill/>
            <a:miter lim="800000"/>
            <a:headEnd/>
            <a:tailEnd/>
          </a:ln>
          <a:effectLst/>
        </p:spPr>
        <p:txBody>
          <a:bodyPr lIns="63500" tIns="0" rIns="64800" bIns="0">
            <a:spAutoFit/>
          </a:bodyPr>
          <a:lstStyle/>
          <a:p>
            <a:pPr>
              <a:spcBef>
                <a:spcPct val="50000"/>
              </a:spcBef>
            </a:pPr>
            <a:r>
              <a:rPr lang="en-GB" sz="1000" dirty="0">
                <a:solidFill>
                  <a:schemeClr val="tx2"/>
                </a:solidFill>
              </a:rPr>
              <a:t>Text</a:t>
            </a:r>
          </a:p>
        </p:txBody>
      </p:sp>
      <p:sp>
        <p:nvSpPr>
          <p:cNvPr id="79" name="Text Box 2159"/>
          <p:cNvSpPr txBox="1">
            <a:spLocks noChangeArrowheads="1"/>
          </p:cNvSpPr>
          <p:nvPr/>
        </p:nvSpPr>
        <p:spPr bwMode="blackWhite">
          <a:xfrm rot="20333243">
            <a:off x="1073875" y="4893138"/>
            <a:ext cx="1379538" cy="153888"/>
          </a:xfrm>
          <a:prstGeom prst="rect">
            <a:avLst/>
          </a:prstGeom>
          <a:noFill/>
          <a:ln w="9525">
            <a:noFill/>
            <a:miter lim="800000"/>
            <a:headEnd/>
            <a:tailEnd/>
          </a:ln>
          <a:effectLst/>
        </p:spPr>
        <p:txBody>
          <a:bodyPr lIns="63500" tIns="0" rIns="64800" bIns="0">
            <a:spAutoFit/>
          </a:bodyPr>
          <a:lstStyle/>
          <a:p>
            <a:pPr>
              <a:spcBef>
                <a:spcPct val="50000"/>
              </a:spcBef>
            </a:pPr>
            <a:r>
              <a:rPr lang="en-GB" sz="1000" dirty="0">
                <a:solidFill>
                  <a:schemeClr val="tx2"/>
                </a:solidFill>
              </a:rPr>
              <a:t>Text</a:t>
            </a:r>
          </a:p>
        </p:txBody>
      </p:sp>
      <p:sp>
        <p:nvSpPr>
          <p:cNvPr id="184" name="Oval 183"/>
          <p:cNvSpPr/>
          <p:nvPr/>
        </p:nvSpPr>
        <p:spPr bwMode="ltGray">
          <a:xfrm>
            <a:off x="5804159" y="2257656"/>
            <a:ext cx="4431716" cy="4450242"/>
          </a:xfrm>
          <a:prstGeom prst="ellipse">
            <a:avLst/>
          </a:prstGeom>
          <a:no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err="1" smtClean="0">
              <a:solidFill>
                <a:schemeClr val="tx2"/>
              </a:solidFill>
            </a:endParaRPr>
          </a:p>
        </p:txBody>
      </p:sp>
      <p:grpSp>
        <p:nvGrpSpPr>
          <p:cNvPr id="185" name="Group 119"/>
          <p:cNvGrpSpPr>
            <a:grpSpLocks/>
          </p:cNvGrpSpPr>
          <p:nvPr/>
        </p:nvGrpSpPr>
        <p:grpSpPr bwMode="auto">
          <a:xfrm>
            <a:off x="7551580" y="5340884"/>
            <a:ext cx="928158" cy="1290272"/>
            <a:chOff x="-680" y="4541"/>
            <a:chExt cx="504" cy="683"/>
          </a:xfrm>
          <a:solidFill>
            <a:schemeClr val="accent3"/>
          </a:solidFill>
        </p:grpSpPr>
        <p:sp>
          <p:nvSpPr>
            <p:cNvPr id="186" name="Freeform 117"/>
            <p:cNvSpPr>
              <a:spLocks/>
            </p:cNvSpPr>
            <p:nvPr/>
          </p:nvSpPr>
          <p:spPr bwMode="auto">
            <a:xfrm>
              <a:off x="-680" y="4541"/>
              <a:ext cx="504" cy="683"/>
            </a:xfrm>
            <a:custGeom>
              <a:avLst/>
              <a:gdLst/>
              <a:ahLst/>
              <a:cxnLst>
                <a:cxn ang="0">
                  <a:pos x="3692" y="4530"/>
                </a:cxn>
                <a:cxn ang="0">
                  <a:pos x="2855" y="882"/>
                </a:cxn>
                <a:cxn ang="0">
                  <a:pos x="1821" y="0"/>
                </a:cxn>
                <a:cxn ang="0">
                  <a:pos x="848" y="782"/>
                </a:cxn>
                <a:cxn ang="0">
                  <a:pos x="0" y="4513"/>
                </a:cxn>
                <a:cxn ang="0">
                  <a:pos x="3692" y="4530"/>
                </a:cxn>
              </a:cxnLst>
              <a:rect l="0" t="0" r="r" b="b"/>
              <a:pathLst>
                <a:path w="3692" h="5017">
                  <a:moveTo>
                    <a:pt x="3692" y="4530"/>
                  </a:moveTo>
                  <a:lnTo>
                    <a:pt x="2855" y="882"/>
                  </a:lnTo>
                  <a:lnTo>
                    <a:pt x="1821" y="0"/>
                  </a:lnTo>
                  <a:lnTo>
                    <a:pt x="848" y="782"/>
                  </a:lnTo>
                  <a:cubicBezTo>
                    <a:pt x="848" y="782"/>
                    <a:pt x="424" y="2648"/>
                    <a:pt x="0" y="4513"/>
                  </a:cubicBezTo>
                  <a:cubicBezTo>
                    <a:pt x="1890" y="5017"/>
                    <a:pt x="3692" y="4530"/>
                    <a:pt x="3692" y="453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187" name="Freeform 118"/>
            <p:cNvSpPr>
              <a:spLocks/>
            </p:cNvSpPr>
            <p:nvPr/>
          </p:nvSpPr>
          <p:spPr bwMode="auto">
            <a:xfrm>
              <a:off x="-680" y="4541"/>
              <a:ext cx="504" cy="683"/>
            </a:xfrm>
            <a:custGeom>
              <a:avLst/>
              <a:gdLst/>
              <a:ahLst/>
              <a:cxnLst>
                <a:cxn ang="0">
                  <a:pos x="3692" y="4530"/>
                </a:cxn>
                <a:cxn ang="0">
                  <a:pos x="2855" y="882"/>
                </a:cxn>
                <a:cxn ang="0">
                  <a:pos x="1821" y="0"/>
                </a:cxn>
                <a:cxn ang="0">
                  <a:pos x="848" y="782"/>
                </a:cxn>
                <a:cxn ang="0">
                  <a:pos x="0" y="4513"/>
                </a:cxn>
                <a:cxn ang="0">
                  <a:pos x="3692" y="4530"/>
                </a:cxn>
              </a:cxnLst>
              <a:rect l="0" t="0" r="r" b="b"/>
              <a:pathLst>
                <a:path w="3692" h="5017">
                  <a:moveTo>
                    <a:pt x="3692" y="4530"/>
                  </a:moveTo>
                  <a:lnTo>
                    <a:pt x="2855" y="882"/>
                  </a:lnTo>
                  <a:lnTo>
                    <a:pt x="1821" y="0"/>
                  </a:lnTo>
                  <a:lnTo>
                    <a:pt x="848" y="782"/>
                  </a:lnTo>
                  <a:cubicBezTo>
                    <a:pt x="848" y="782"/>
                    <a:pt x="424" y="2648"/>
                    <a:pt x="0" y="4513"/>
                  </a:cubicBezTo>
                  <a:cubicBezTo>
                    <a:pt x="1890" y="5017"/>
                    <a:pt x="3692" y="4530"/>
                    <a:pt x="3692" y="453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188" name="Group 89"/>
          <p:cNvGrpSpPr>
            <a:grpSpLocks/>
          </p:cNvGrpSpPr>
          <p:nvPr/>
        </p:nvGrpSpPr>
        <p:grpSpPr bwMode="auto">
          <a:xfrm>
            <a:off x="5872055" y="4009051"/>
            <a:ext cx="1289109" cy="923782"/>
            <a:chOff x="-1592" y="3836"/>
            <a:chExt cx="700" cy="489"/>
          </a:xfrm>
          <a:solidFill>
            <a:schemeClr val="accent3"/>
          </a:solidFill>
        </p:grpSpPr>
        <p:sp>
          <p:nvSpPr>
            <p:cNvPr id="189" name="Freeform 87"/>
            <p:cNvSpPr>
              <a:spLocks/>
            </p:cNvSpPr>
            <p:nvPr/>
          </p:nvSpPr>
          <p:spPr bwMode="auto">
            <a:xfrm>
              <a:off x="-1592" y="3836"/>
              <a:ext cx="700" cy="489"/>
            </a:xfrm>
            <a:custGeom>
              <a:avLst/>
              <a:gdLst/>
              <a:ahLst/>
              <a:cxnLst>
                <a:cxn ang="0">
                  <a:pos x="505" y="0"/>
                </a:cxn>
                <a:cxn ang="0">
                  <a:pos x="4229" y="830"/>
                </a:cxn>
                <a:cxn ang="0">
                  <a:pos x="5125" y="1841"/>
                </a:cxn>
                <a:cxn ang="0">
                  <a:pos x="4320" y="2783"/>
                </a:cxn>
                <a:cxn ang="0">
                  <a:pos x="505" y="3591"/>
                </a:cxn>
                <a:cxn ang="0">
                  <a:pos x="505" y="0"/>
                </a:cxn>
              </a:cxnLst>
              <a:rect l="0" t="0" r="r" b="b"/>
              <a:pathLst>
                <a:path w="5125" h="3591">
                  <a:moveTo>
                    <a:pt x="505" y="0"/>
                  </a:moveTo>
                  <a:lnTo>
                    <a:pt x="4229" y="830"/>
                  </a:lnTo>
                  <a:lnTo>
                    <a:pt x="5125" y="1841"/>
                  </a:lnTo>
                  <a:lnTo>
                    <a:pt x="4320" y="2783"/>
                  </a:lnTo>
                  <a:cubicBezTo>
                    <a:pt x="4320" y="2783"/>
                    <a:pt x="2413" y="3187"/>
                    <a:pt x="505" y="3591"/>
                  </a:cubicBezTo>
                  <a:cubicBezTo>
                    <a:pt x="0" y="1751"/>
                    <a:pt x="505" y="0"/>
                    <a:pt x="505" y="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190" name="Freeform 88"/>
            <p:cNvSpPr>
              <a:spLocks/>
            </p:cNvSpPr>
            <p:nvPr/>
          </p:nvSpPr>
          <p:spPr bwMode="auto">
            <a:xfrm>
              <a:off x="-1592" y="3836"/>
              <a:ext cx="700" cy="489"/>
            </a:xfrm>
            <a:custGeom>
              <a:avLst/>
              <a:gdLst/>
              <a:ahLst/>
              <a:cxnLst>
                <a:cxn ang="0">
                  <a:pos x="505" y="0"/>
                </a:cxn>
                <a:cxn ang="0">
                  <a:pos x="4229" y="830"/>
                </a:cxn>
                <a:cxn ang="0">
                  <a:pos x="5125" y="1841"/>
                </a:cxn>
                <a:cxn ang="0">
                  <a:pos x="4320" y="2783"/>
                </a:cxn>
                <a:cxn ang="0">
                  <a:pos x="505" y="3591"/>
                </a:cxn>
                <a:cxn ang="0">
                  <a:pos x="505" y="0"/>
                </a:cxn>
              </a:cxnLst>
              <a:rect l="0" t="0" r="r" b="b"/>
              <a:pathLst>
                <a:path w="5125" h="3591">
                  <a:moveTo>
                    <a:pt x="505" y="0"/>
                  </a:moveTo>
                  <a:lnTo>
                    <a:pt x="4229" y="830"/>
                  </a:lnTo>
                  <a:lnTo>
                    <a:pt x="5125" y="1841"/>
                  </a:lnTo>
                  <a:lnTo>
                    <a:pt x="4320" y="2783"/>
                  </a:lnTo>
                  <a:cubicBezTo>
                    <a:pt x="4320" y="2783"/>
                    <a:pt x="2413" y="3187"/>
                    <a:pt x="505" y="3591"/>
                  </a:cubicBezTo>
                  <a:cubicBezTo>
                    <a:pt x="0" y="1751"/>
                    <a:pt x="505" y="0"/>
                    <a:pt x="505" y="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191" name="Group 92"/>
          <p:cNvGrpSpPr>
            <a:grpSpLocks/>
          </p:cNvGrpSpPr>
          <p:nvPr/>
        </p:nvGrpSpPr>
        <p:grpSpPr bwMode="auto">
          <a:xfrm>
            <a:off x="6050688" y="4789260"/>
            <a:ext cx="1233861" cy="1105138"/>
            <a:chOff x="-1495" y="4249"/>
            <a:chExt cx="670" cy="585"/>
          </a:xfrm>
          <a:solidFill>
            <a:schemeClr val="accent3"/>
          </a:solidFill>
        </p:grpSpPr>
        <p:sp>
          <p:nvSpPr>
            <p:cNvPr id="192" name="Freeform 90"/>
            <p:cNvSpPr>
              <a:spLocks/>
            </p:cNvSpPr>
            <p:nvPr/>
          </p:nvSpPr>
          <p:spPr bwMode="auto">
            <a:xfrm>
              <a:off x="-1495" y="4249"/>
              <a:ext cx="670" cy="585"/>
            </a:xfrm>
            <a:custGeom>
              <a:avLst/>
              <a:gdLst/>
              <a:ahLst/>
              <a:cxnLst>
                <a:cxn ang="0">
                  <a:pos x="0" y="1218"/>
                </a:cxn>
                <a:cxn ang="0">
                  <a:pos x="3621" y="0"/>
                </a:cxn>
                <a:cxn ang="0">
                  <a:pos x="4912" y="401"/>
                </a:cxn>
                <a:cxn ang="0">
                  <a:pos x="4710" y="1624"/>
                </a:cxn>
                <a:cxn ang="0">
                  <a:pos x="1857" y="4292"/>
                </a:cxn>
                <a:cxn ang="0">
                  <a:pos x="0" y="1218"/>
                </a:cxn>
              </a:cxnLst>
              <a:rect l="0" t="0" r="r" b="b"/>
              <a:pathLst>
                <a:path w="4912" h="4292">
                  <a:moveTo>
                    <a:pt x="0" y="1218"/>
                  </a:moveTo>
                  <a:lnTo>
                    <a:pt x="3621" y="0"/>
                  </a:lnTo>
                  <a:lnTo>
                    <a:pt x="4912" y="401"/>
                  </a:lnTo>
                  <a:lnTo>
                    <a:pt x="4710" y="1624"/>
                  </a:lnTo>
                  <a:cubicBezTo>
                    <a:pt x="4710" y="1624"/>
                    <a:pt x="3284" y="2958"/>
                    <a:pt x="1857" y="4292"/>
                  </a:cubicBezTo>
                  <a:cubicBezTo>
                    <a:pt x="472" y="2979"/>
                    <a:pt x="0" y="1218"/>
                    <a:pt x="0" y="1218"/>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193" name="Freeform 91"/>
            <p:cNvSpPr>
              <a:spLocks/>
            </p:cNvSpPr>
            <p:nvPr/>
          </p:nvSpPr>
          <p:spPr bwMode="auto">
            <a:xfrm>
              <a:off x="-1495" y="4249"/>
              <a:ext cx="670" cy="585"/>
            </a:xfrm>
            <a:custGeom>
              <a:avLst/>
              <a:gdLst/>
              <a:ahLst/>
              <a:cxnLst>
                <a:cxn ang="0">
                  <a:pos x="0" y="1218"/>
                </a:cxn>
                <a:cxn ang="0">
                  <a:pos x="3621" y="0"/>
                </a:cxn>
                <a:cxn ang="0">
                  <a:pos x="4912" y="401"/>
                </a:cxn>
                <a:cxn ang="0">
                  <a:pos x="4710" y="1624"/>
                </a:cxn>
                <a:cxn ang="0">
                  <a:pos x="1857" y="4292"/>
                </a:cxn>
                <a:cxn ang="0">
                  <a:pos x="0" y="1218"/>
                </a:cxn>
              </a:cxnLst>
              <a:rect l="0" t="0" r="r" b="b"/>
              <a:pathLst>
                <a:path w="4912" h="4292">
                  <a:moveTo>
                    <a:pt x="0" y="1218"/>
                  </a:moveTo>
                  <a:lnTo>
                    <a:pt x="3621" y="0"/>
                  </a:lnTo>
                  <a:lnTo>
                    <a:pt x="4912" y="401"/>
                  </a:lnTo>
                  <a:lnTo>
                    <a:pt x="4710" y="1624"/>
                  </a:lnTo>
                  <a:cubicBezTo>
                    <a:pt x="4710" y="1624"/>
                    <a:pt x="3284" y="2958"/>
                    <a:pt x="1857" y="4292"/>
                  </a:cubicBezTo>
                  <a:cubicBezTo>
                    <a:pt x="472" y="2979"/>
                    <a:pt x="0" y="1218"/>
                    <a:pt x="0" y="1218"/>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194" name="Group 95"/>
          <p:cNvGrpSpPr>
            <a:grpSpLocks/>
          </p:cNvGrpSpPr>
          <p:nvPr/>
        </p:nvGrpSpPr>
        <p:grpSpPr bwMode="auto">
          <a:xfrm>
            <a:off x="6039639" y="3049376"/>
            <a:ext cx="1226495" cy="1112694"/>
            <a:chOff x="-1501" y="3328"/>
            <a:chExt cx="666" cy="589"/>
          </a:xfrm>
          <a:solidFill>
            <a:schemeClr val="accent3"/>
          </a:solidFill>
        </p:grpSpPr>
        <p:sp>
          <p:nvSpPr>
            <p:cNvPr id="195" name="Freeform 93"/>
            <p:cNvSpPr>
              <a:spLocks/>
            </p:cNvSpPr>
            <p:nvPr/>
          </p:nvSpPr>
          <p:spPr bwMode="auto">
            <a:xfrm>
              <a:off x="-1501" y="3328"/>
              <a:ext cx="666" cy="589"/>
            </a:xfrm>
            <a:custGeom>
              <a:avLst/>
              <a:gdLst/>
              <a:ahLst/>
              <a:cxnLst>
                <a:cxn ang="0">
                  <a:pos x="3590" y="0"/>
                </a:cxn>
                <a:cxn ang="0">
                  <a:pos x="9209" y="5161"/>
                </a:cxn>
                <a:cxn ang="0">
                  <a:pos x="9752" y="7807"/>
                </a:cxn>
                <a:cxn ang="0">
                  <a:pos x="7416" y="8636"/>
                </a:cxn>
                <a:cxn ang="0">
                  <a:pos x="0" y="6222"/>
                </a:cxn>
                <a:cxn ang="0">
                  <a:pos x="3590" y="0"/>
                </a:cxn>
              </a:cxnLst>
              <a:rect l="0" t="0" r="r" b="b"/>
              <a:pathLst>
                <a:path w="9752" h="8636">
                  <a:moveTo>
                    <a:pt x="3590" y="0"/>
                  </a:moveTo>
                  <a:lnTo>
                    <a:pt x="9209" y="5161"/>
                  </a:lnTo>
                  <a:lnTo>
                    <a:pt x="9752" y="7807"/>
                  </a:lnTo>
                  <a:lnTo>
                    <a:pt x="7416" y="8636"/>
                  </a:lnTo>
                  <a:cubicBezTo>
                    <a:pt x="7416" y="8636"/>
                    <a:pt x="3708" y="7429"/>
                    <a:pt x="0" y="6222"/>
                  </a:cubicBezTo>
                  <a:cubicBezTo>
                    <a:pt x="964" y="2528"/>
                    <a:pt x="3590" y="0"/>
                    <a:pt x="3590" y="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196" name="Freeform 94"/>
            <p:cNvSpPr>
              <a:spLocks/>
            </p:cNvSpPr>
            <p:nvPr/>
          </p:nvSpPr>
          <p:spPr bwMode="auto">
            <a:xfrm>
              <a:off x="-1501" y="3328"/>
              <a:ext cx="666" cy="589"/>
            </a:xfrm>
            <a:custGeom>
              <a:avLst/>
              <a:gdLst/>
              <a:ahLst/>
              <a:cxnLst>
                <a:cxn ang="0">
                  <a:pos x="3590" y="0"/>
                </a:cxn>
                <a:cxn ang="0">
                  <a:pos x="9209" y="5161"/>
                </a:cxn>
                <a:cxn ang="0">
                  <a:pos x="9752" y="7807"/>
                </a:cxn>
                <a:cxn ang="0">
                  <a:pos x="7416" y="8636"/>
                </a:cxn>
                <a:cxn ang="0">
                  <a:pos x="0" y="6222"/>
                </a:cxn>
                <a:cxn ang="0">
                  <a:pos x="3590" y="0"/>
                </a:cxn>
              </a:cxnLst>
              <a:rect l="0" t="0" r="r" b="b"/>
              <a:pathLst>
                <a:path w="9752" h="8636">
                  <a:moveTo>
                    <a:pt x="3590" y="0"/>
                  </a:moveTo>
                  <a:lnTo>
                    <a:pt x="9209" y="5161"/>
                  </a:lnTo>
                  <a:lnTo>
                    <a:pt x="9752" y="7807"/>
                  </a:lnTo>
                  <a:lnTo>
                    <a:pt x="7416" y="8636"/>
                  </a:lnTo>
                  <a:cubicBezTo>
                    <a:pt x="7416" y="8636"/>
                    <a:pt x="3708" y="7429"/>
                    <a:pt x="0" y="6222"/>
                  </a:cubicBezTo>
                  <a:cubicBezTo>
                    <a:pt x="964" y="2528"/>
                    <a:pt x="3590" y="0"/>
                    <a:pt x="3590" y="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197" name="Group 98"/>
          <p:cNvGrpSpPr>
            <a:grpSpLocks/>
          </p:cNvGrpSpPr>
          <p:nvPr/>
        </p:nvGrpSpPr>
        <p:grpSpPr bwMode="auto">
          <a:xfrm>
            <a:off x="6628946" y="2482639"/>
            <a:ext cx="1071802" cy="1250600"/>
            <a:chOff x="-1181" y="3028"/>
            <a:chExt cx="582" cy="662"/>
          </a:xfrm>
          <a:solidFill>
            <a:schemeClr val="accent3"/>
          </a:solidFill>
        </p:grpSpPr>
        <p:sp>
          <p:nvSpPr>
            <p:cNvPr id="198" name="Freeform 96"/>
            <p:cNvSpPr>
              <a:spLocks/>
            </p:cNvSpPr>
            <p:nvPr/>
          </p:nvSpPr>
          <p:spPr bwMode="auto">
            <a:xfrm>
              <a:off x="-1181" y="3028"/>
              <a:ext cx="582" cy="662"/>
            </a:xfrm>
            <a:custGeom>
              <a:avLst/>
              <a:gdLst/>
              <a:ahLst/>
              <a:cxnLst>
                <a:cxn ang="0">
                  <a:pos x="3200" y="0"/>
                </a:cxn>
                <a:cxn ang="0">
                  <a:pos x="4265" y="3587"/>
                </a:cxn>
                <a:cxn ang="0">
                  <a:pos x="3799" y="4863"/>
                </a:cxn>
                <a:cxn ang="0">
                  <a:pos x="2569" y="4658"/>
                </a:cxn>
                <a:cxn ang="0">
                  <a:pos x="0" y="1824"/>
                </a:cxn>
                <a:cxn ang="0">
                  <a:pos x="3200" y="0"/>
                </a:cxn>
              </a:cxnLst>
              <a:rect l="0" t="0" r="r" b="b"/>
              <a:pathLst>
                <a:path w="4265" h="4863">
                  <a:moveTo>
                    <a:pt x="3200" y="0"/>
                  </a:moveTo>
                  <a:lnTo>
                    <a:pt x="4265" y="3587"/>
                  </a:lnTo>
                  <a:lnTo>
                    <a:pt x="3799" y="4863"/>
                  </a:lnTo>
                  <a:lnTo>
                    <a:pt x="2569" y="4658"/>
                  </a:lnTo>
                  <a:cubicBezTo>
                    <a:pt x="2569" y="4658"/>
                    <a:pt x="1285" y="3241"/>
                    <a:pt x="0" y="1824"/>
                  </a:cubicBezTo>
                  <a:cubicBezTo>
                    <a:pt x="1395" y="459"/>
                    <a:pt x="3200" y="0"/>
                    <a:pt x="3200" y="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199" name="Freeform 97"/>
            <p:cNvSpPr>
              <a:spLocks/>
            </p:cNvSpPr>
            <p:nvPr/>
          </p:nvSpPr>
          <p:spPr bwMode="auto">
            <a:xfrm>
              <a:off x="-1181" y="3028"/>
              <a:ext cx="582" cy="662"/>
            </a:xfrm>
            <a:custGeom>
              <a:avLst/>
              <a:gdLst/>
              <a:ahLst/>
              <a:cxnLst>
                <a:cxn ang="0">
                  <a:pos x="3200" y="0"/>
                </a:cxn>
                <a:cxn ang="0">
                  <a:pos x="4265" y="3587"/>
                </a:cxn>
                <a:cxn ang="0">
                  <a:pos x="3799" y="4863"/>
                </a:cxn>
                <a:cxn ang="0">
                  <a:pos x="2569" y="4658"/>
                </a:cxn>
                <a:cxn ang="0">
                  <a:pos x="0" y="1824"/>
                </a:cxn>
                <a:cxn ang="0">
                  <a:pos x="3200" y="0"/>
                </a:cxn>
              </a:cxnLst>
              <a:rect l="0" t="0" r="r" b="b"/>
              <a:pathLst>
                <a:path w="4265" h="4863">
                  <a:moveTo>
                    <a:pt x="3200" y="0"/>
                  </a:moveTo>
                  <a:lnTo>
                    <a:pt x="4265" y="3587"/>
                  </a:lnTo>
                  <a:lnTo>
                    <a:pt x="3799" y="4863"/>
                  </a:lnTo>
                  <a:lnTo>
                    <a:pt x="2569" y="4658"/>
                  </a:lnTo>
                  <a:cubicBezTo>
                    <a:pt x="2569" y="4658"/>
                    <a:pt x="1285" y="3241"/>
                    <a:pt x="0" y="1824"/>
                  </a:cubicBezTo>
                  <a:cubicBezTo>
                    <a:pt x="1395" y="459"/>
                    <a:pt x="3200" y="0"/>
                    <a:pt x="3200" y="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00" name="Group 101"/>
          <p:cNvGrpSpPr>
            <a:grpSpLocks/>
          </p:cNvGrpSpPr>
          <p:nvPr/>
        </p:nvGrpSpPr>
        <p:grpSpPr bwMode="auto">
          <a:xfrm>
            <a:off x="7564471" y="2323952"/>
            <a:ext cx="924475" cy="1292161"/>
            <a:chOff x="-673" y="2944"/>
            <a:chExt cx="502" cy="684"/>
          </a:xfrm>
          <a:solidFill>
            <a:schemeClr val="accent3"/>
          </a:solidFill>
        </p:grpSpPr>
        <p:sp>
          <p:nvSpPr>
            <p:cNvPr id="201" name="Freeform 99"/>
            <p:cNvSpPr>
              <a:spLocks/>
            </p:cNvSpPr>
            <p:nvPr/>
          </p:nvSpPr>
          <p:spPr bwMode="auto">
            <a:xfrm>
              <a:off x="-673" y="2944"/>
              <a:ext cx="502" cy="684"/>
            </a:xfrm>
            <a:custGeom>
              <a:avLst/>
              <a:gdLst/>
              <a:ahLst/>
              <a:cxnLst>
                <a:cxn ang="0">
                  <a:pos x="3675" y="486"/>
                </a:cxn>
                <a:cxn ang="0">
                  <a:pos x="2842" y="4134"/>
                </a:cxn>
                <a:cxn ang="0">
                  <a:pos x="1813" y="5017"/>
                </a:cxn>
                <a:cxn ang="0">
                  <a:pos x="844" y="4234"/>
                </a:cxn>
                <a:cxn ang="0">
                  <a:pos x="0" y="503"/>
                </a:cxn>
                <a:cxn ang="0">
                  <a:pos x="3675" y="486"/>
                </a:cxn>
              </a:cxnLst>
              <a:rect l="0" t="0" r="r" b="b"/>
              <a:pathLst>
                <a:path w="3675" h="5017">
                  <a:moveTo>
                    <a:pt x="3675" y="486"/>
                  </a:moveTo>
                  <a:lnTo>
                    <a:pt x="2842" y="4134"/>
                  </a:lnTo>
                  <a:lnTo>
                    <a:pt x="1813" y="5017"/>
                  </a:lnTo>
                  <a:lnTo>
                    <a:pt x="844" y="4234"/>
                  </a:lnTo>
                  <a:cubicBezTo>
                    <a:pt x="844" y="4234"/>
                    <a:pt x="422" y="2369"/>
                    <a:pt x="0" y="503"/>
                  </a:cubicBezTo>
                  <a:cubicBezTo>
                    <a:pt x="1881" y="0"/>
                    <a:pt x="3675" y="486"/>
                    <a:pt x="3675" y="486"/>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02" name="Freeform 100"/>
            <p:cNvSpPr>
              <a:spLocks/>
            </p:cNvSpPr>
            <p:nvPr/>
          </p:nvSpPr>
          <p:spPr bwMode="auto">
            <a:xfrm>
              <a:off x="-673" y="2944"/>
              <a:ext cx="502" cy="684"/>
            </a:xfrm>
            <a:custGeom>
              <a:avLst/>
              <a:gdLst/>
              <a:ahLst/>
              <a:cxnLst>
                <a:cxn ang="0">
                  <a:pos x="3675" y="486"/>
                </a:cxn>
                <a:cxn ang="0">
                  <a:pos x="2842" y="4134"/>
                </a:cxn>
                <a:cxn ang="0">
                  <a:pos x="1813" y="5017"/>
                </a:cxn>
                <a:cxn ang="0">
                  <a:pos x="844" y="4234"/>
                </a:cxn>
                <a:cxn ang="0">
                  <a:pos x="0" y="503"/>
                </a:cxn>
                <a:cxn ang="0">
                  <a:pos x="3675" y="486"/>
                </a:cxn>
              </a:cxnLst>
              <a:rect l="0" t="0" r="r" b="b"/>
              <a:pathLst>
                <a:path w="3675" h="5017">
                  <a:moveTo>
                    <a:pt x="3675" y="486"/>
                  </a:moveTo>
                  <a:lnTo>
                    <a:pt x="2842" y="4134"/>
                  </a:lnTo>
                  <a:lnTo>
                    <a:pt x="1813" y="5017"/>
                  </a:lnTo>
                  <a:lnTo>
                    <a:pt x="844" y="4234"/>
                  </a:lnTo>
                  <a:cubicBezTo>
                    <a:pt x="844" y="4234"/>
                    <a:pt x="422" y="2369"/>
                    <a:pt x="0" y="503"/>
                  </a:cubicBezTo>
                  <a:cubicBezTo>
                    <a:pt x="1881" y="0"/>
                    <a:pt x="3675" y="486"/>
                    <a:pt x="3675" y="486"/>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03" name="Group 104"/>
          <p:cNvGrpSpPr>
            <a:grpSpLocks/>
          </p:cNvGrpSpPr>
          <p:nvPr/>
        </p:nvGrpSpPr>
        <p:grpSpPr bwMode="auto">
          <a:xfrm>
            <a:off x="8350828" y="2499642"/>
            <a:ext cx="1097584" cy="1231709"/>
            <a:chOff x="-246" y="3037"/>
            <a:chExt cx="596" cy="652"/>
          </a:xfrm>
          <a:solidFill>
            <a:schemeClr val="accent3"/>
          </a:solidFill>
        </p:grpSpPr>
        <p:sp>
          <p:nvSpPr>
            <p:cNvPr id="204" name="Freeform 102"/>
            <p:cNvSpPr>
              <a:spLocks/>
            </p:cNvSpPr>
            <p:nvPr/>
          </p:nvSpPr>
          <p:spPr bwMode="auto">
            <a:xfrm>
              <a:off x="-246" y="3037"/>
              <a:ext cx="596" cy="652"/>
            </a:xfrm>
            <a:custGeom>
              <a:avLst/>
              <a:gdLst/>
              <a:ahLst/>
              <a:cxnLst>
                <a:cxn ang="0">
                  <a:pos x="4364" y="1896"/>
                </a:cxn>
                <a:cxn ang="0">
                  <a:pos x="1758" y="4574"/>
                </a:cxn>
                <a:cxn ang="0">
                  <a:pos x="421" y="4791"/>
                </a:cxn>
                <a:cxn ang="0">
                  <a:pos x="0" y="3620"/>
                </a:cxn>
                <a:cxn ang="0">
                  <a:pos x="1216" y="0"/>
                </a:cxn>
                <a:cxn ang="0">
                  <a:pos x="4364" y="1896"/>
                </a:cxn>
              </a:cxnLst>
              <a:rect l="0" t="0" r="r" b="b"/>
              <a:pathLst>
                <a:path w="4364" h="4791">
                  <a:moveTo>
                    <a:pt x="4364" y="1896"/>
                  </a:moveTo>
                  <a:lnTo>
                    <a:pt x="1758" y="4574"/>
                  </a:lnTo>
                  <a:lnTo>
                    <a:pt x="421" y="4791"/>
                  </a:lnTo>
                  <a:lnTo>
                    <a:pt x="0" y="3620"/>
                  </a:lnTo>
                  <a:cubicBezTo>
                    <a:pt x="0" y="3620"/>
                    <a:pt x="608" y="1810"/>
                    <a:pt x="1216" y="0"/>
                  </a:cubicBezTo>
                  <a:cubicBezTo>
                    <a:pt x="3084" y="548"/>
                    <a:pt x="4364" y="1896"/>
                    <a:pt x="4364" y="1896"/>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05" name="Freeform 103"/>
            <p:cNvSpPr>
              <a:spLocks/>
            </p:cNvSpPr>
            <p:nvPr/>
          </p:nvSpPr>
          <p:spPr bwMode="auto">
            <a:xfrm>
              <a:off x="-246" y="3037"/>
              <a:ext cx="596" cy="652"/>
            </a:xfrm>
            <a:custGeom>
              <a:avLst/>
              <a:gdLst/>
              <a:ahLst/>
              <a:cxnLst>
                <a:cxn ang="0">
                  <a:pos x="4364" y="1896"/>
                </a:cxn>
                <a:cxn ang="0">
                  <a:pos x="1758" y="4574"/>
                </a:cxn>
                <a:cxn ang="0">
                  <a:pos x="421" y="4791"/>
                </a:cxn>
                <a:cxn ang="0">
                  <a:pos x="0" y="3620"/>
                </a:cxn>
                <a:cxn ang="0">
                  <a:pos x="1216" y="0"/>
                </a:cxn>
                <a:cxn ang="0">
                  <a:pos x="4364" y="1896"/>
                </a:cxn>
              </a:cxnLst>
              <a:rect l="0" t="0" r="r" b="b"/>
              <a:pathLst>
                <a:path w="4364" h="4791">
                  <a:moveTo>
                    <a:pt x="4364" y="1896"/>
                  </a:moveTo>
                  <a:lnTo>
                    <a:pt x="1758" y="4574"/>
                  </a:lnTo>
                  <a:lnTo>
                    <a:pt x="421" y="4791"/>
                  </a:lnTo>
                  <a:lnTo>
                    <a:pt x="0" y="3620"/>
                  </a:lnTo>
                  <a:cubicBezTo>
                    <a:pt x="0" y="3620"/>
                    <a:pt x="608" y="1810"/>
                    <a:pt x="1216" y="0"/>
                  </a:cubicBezTo>
                  <a:cubicBezTo>
                    <a:pt x="3084" y="548"/>
                    <a:pt x="4364" y="1896"/>
                    <a:pt x="4364" y="1896"/>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06" name="Group 107"/>
          <p:cNvGrpSpPr>
            <a:grpSpLocks/>
          </p:cNvGrpSpPr>
          <p:nvPr/>
        </p:nvGrpSpPr>
        <p:grpSpPr bwMode="auto">
          <a:xfrm>
            <a:off x="8875680" y="4026054"/>
            <a:ext cx="1289109" cy="927560"/>
            <a:chOff x="39" y="3845"/>
            <a:chExt cx="700" cy="491"/>
          </a:xfrm>
          <a:solidFill>
            <a:schemeClr val="accent3"/>
          </a:solidFill>
        </p:grpSpPr>
        <p:sp>
          <p:nvSpPr>
            <p:cNvPr id="207" name="Freeform 105"/>
            <p:cNvSpPr>
              <a:spLocks/>
            </p:cNvSpPr>
            <p:nvPr/>
          </p:nvSpPr>
          <p:spPr bwMode="auto">
            <a:xfrm>
              <a:off x="39" y="3845"/>
              <a:ext cx="700" cy="491"/>
            </a:xfrm>
            <a:custGeom>
              <a:avLst/>
              <a:gdLst/>
              <a:ahLst/>
              <a:cxnLst>
                <a:cxn ang="0">
                  <a:pos x="4619" y="0"/>
                </a:cxn>
                <a:cxn ang="0">
                  <a:pos x="896" y="833"/>
                </a:cxn>
                <a:cxn ang="0">
                  <a:pos x="0" y="1845"/>
                </a:cxn>
                <a:cxn ang="0">
                  <a:pos x="804" y="2790"/>
                </a:cxn>
                <a:cxn ang="0">
                  <a:pos x="4619" y="3600"/>
                </a:cxn>
                <a:cxn ang="0">
                  <a:pos x="4619" y="0"/>
                </a:cxn>
              </a:cxnLst>
              <a:rect l="0" t="0" r="r" b="b"/>
              <a:pathLst>
                <a:path w="5125" h="3600">
                  <a:moveTo>
                    <a:pt x="4619" y="0"/>
                  </a:moveTo>
                  <a:lnTo>
                    <a:pt x="896" y="833"/>
                  </a:lnTo>
                  <a:lnTo>
                    <a:pt x="0" y="1845"/>
                  </a:lnTo>
                  <a:lnTo>
                    <a:pt x="804" y="2790"/>
                  </a:lnTo>
                  <a:cubicBezTo>
                    <a:pt x="804" y="2790"/>
                    <a:pt x="2712" y="3195"/>
                    <a:pt x="4619" y="3600"/>
                  </a:cubicBezTo>
                  <a:cubicBezTo>
                    <a:pt x="5125" y="1755"/>
                    <a:pt x="4619" y="0"/>
                    <a:pt x="4619" y="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08" name="Freeform 106"/>
            <p:cNvSpPr>
              <a:spLocks/>
            </p:cNvSpPr>
            <p:nvPr/>
          </p:nvSpPr>
          <p:spPr bwMode="auto">
            <a:xfrm>
              <a:off x="39" y="3845"/>
              <a:ext cx="700" cy="491"/>
            </a:xfrm>
            <a:custGeom>
              <a:avLst/>
              <a:gdLst/>
              <a:ahLst/>
              <a:cxnLst>
                <a:cxn ang="0">
                  <a:pos x="4619" y="0"/>
                </a:cxn>
                <a:cxn ang="0">
                  <a:pos x="896" y="833"/>
                </a:cxn>
                <a:cxn ang="0">
                  <a:pos x="0" y="1845"/>
                </a:cxn>
                <a:cxn ang="0">
                  <a:pos x="804" y="2790"/>
                </a:cxn>
                <a:cxn ang="0">
                  <a:pos x="4619" y="3600"/>
                </a:cxn>
                <a:cxn ang="0">
                  <a:pos x="4619" y="0"/>
                </a:cxn>
              </a:cxnLst>
              <a:rect l="0" t="0" r="r" b="b"/>
              <a:pathLst>
                <a:path w="5125" h="3600">
                  <a:moveTo>
                    <a:pt x="4619" y="0"/>
                  </a:moveTo>
                  <a:lnTo>
                    <a:pt x="896" y="833"/>
                  </a:lnTo>
                  <a:lnTo>
                    <a:pt x="0" y="1845"/>
                  </a:lnTo>
                  <a:lnTo>
                    <a:pt x="804" y="2790"/>
                  </a:lnTo>
                  <a:cubicBezTo>
                    <a:pt x="804" y="2790"/>
                    <a:pt x="2712" y="3195"/>
                    <a:pt x="4619" y="3600"/>
                  </a:cubicBezTo>
                  <a:cubicBezTo>
                    <a:pt x="5125" y="1755"/>
                    <a:pt x="4619" y="0"/>
                    <a:pt x="4619" y="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09" name="Group 110"/>
          <p:cNvGrpSpPr>
            <a:grpSpLocks/>
          </p:cNvGrpSpPr>
          <p:nvPr/>
        </p:nvGrpSpPr>
        <p:grpSpPr bwMode="auto">
          <a:xfrm>
            <a:off x="8752293" y="4806261"/>
            <a:ext cx="1235704" cy="1105138"/>
            <a:chOff x="-28" y="4258"/>
            <a:chExt cx="671" cy="585"/>
          </a:xfrm>
          <a:solidFill>
            <a:schemeClr val="accent3"/>
          </a:solidFill>
        </p:grpSpPr>
        <p:sp>
          <p:nvSpPr>
            <p:cNvPr id="210" name="Freeform 108"/>
            <p:cNvSpPr>
              <a:spLocks/>
            </p:cNvSpPr>
            <p:nvPr/>
          </p:nvSpPr>
          <p:spPr bwMode="auto">
            <a:xfrm>
              <a:off x="-28" y="4258"/>
              <a:ext cx="671" cy="585"/>
            </a:xfrm>
            <a:custGeom>
              <a:avLst/>
              <a:gdLst/>
              <a:ahLst/>
              <a:cxnLst>
                <a:cxn ang="0">
                  <a:pos x="4919" y="1220"/>
                </a:cxn>
                <a:cxn ang="0">
                  <a:pos x="1292" y="0"/>
                </a:cxn>
                <a:cxn ang="0">
                  <a:pos x="0" y="399"/>
                </a:cxn>
                <a:cxn ang="0">
                  <a:pos x="204" y="1623"/>
                </a:cxn>
                <a:cxn ang="0">
                  <a:pos x="3061" y="4295"/>
                </a:cxn>
                <a:cxn ang="0">
                  <a:pos x="4919" y="1220"/>
                </a:cxn>
              </a:cxnLst>
              <a:rect l="0" t="0" r="r" b="b"/>
              <a:pathLst>
                <a:path w="4919" h="4295">
                  <a:moveTo>
                    <a:pt x="4919" y="1220"/>
                  </a:moveTo>
                  <a:lnTo>
                    <a:pt x="1292" y="0"/>
                  </a:lnTo>
                  <a:lnTo>
                    <a:pt x="0" y="399"/>
                  </a:lnTo>
                  <a:lnTo>
                    <a:pt x="204" y="1623"/>
                  </a:lnTo>
                  <a:cubicBezTo>
                    <a:pt x="204" y="1623"/>
                    <a:pt x="1632" y="2959"/>
                    <a:pt x="3061" y="4295"/>
                  </a:cubicBezTo>
                  <a:cubicBezTo>
                    <a:pt x="4448" y="2981"/>
                    <a:pt x="4919" y="1220"/>
                    <a:pt x="4919" y="122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11" name="Freeform 109"/>
            <p:cNvSpPr>
              <a:spLocks/>
            </p:cNvSpPr>
            <p:nvPr/>
          </p:nvSpPr>
          <p:spPr bwMode="auto">
            <a:xfrm>
              <a:off x="-28" y="4258"/>
              <a:ext cx="671" cy="585"/>
            </a:xfrm>
            <a:custGeom>
              <a:avLst/>
              <a:gdLst/>
              <a:ahLst/>
              <a:cxnLst>
                <a:cxn ang="0">
                  <a:pos x="4919" y="1220"/>
                </a:cxn>
                <a:cxn ang="0">
                  <a:pos x="1292" y="0"/>
                </a:cxn>
                <a:cxn ang="0">
                  <a:pos x="0" y="399"/>
                </a:cxn>
                <a:cxn ang="0">
                  <a:pos x="204" y="1623"/>
                </a:cxn>
                <a:cxn ang="0">
                  <a:pos x="3061" y="4295"/>
                </a:cxn>
                <a:cxn ang="0">
                  <a:pos x="4919" y="1220"/>
                </a:cxn>
              </a:cxnLst>
              <a:rect l="0" t="0" r="r" b="b"/>
              <a:pathLst>
                <a:path w="4919" h="4295">
                  <a:moveTo>
                    <a:pt x="4919" y="1220"/>
                  </a:moveTo>
                  <a:lnTo>
                    <a:pt x="1292" y="0"/>
                  </a:lnTo>
                  <a:lnTo>
                    <a:pt x="0" y="399"/>
                  </a:lnTo>
                  <a:lnTo>
                    <a:pt x="204" y="1623"/>
                  </a:lnTo>
                  <a:cubicBezTo>
                    <a:pt x="204" y="1623"/>
                    <a:pt x="1632" y="2959"/>
                    <a:pt x="3061" y="4295"/>
                  </a:cubicBezTo>
                  <a:cubicBezTo>
                    <a:pt x="4448" y="2981"/>
                    <a:pt x="4919" y="1220"/>
                    <a:pt x="4919" y="122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12" name="Group 113"/>
          <p:cNvGrpSpPr>
            <a:grpSpLocks/>
          </p:cNvGrpSpPr>
          <p:nvPr/>
        </p:nvGrpSpPr>
        <p:grpSpPr bwMode="auto">
          <a:xfrm>
            <a:off x="8770709" y="3068267"/>
            <a:ext cx="1226495" cy="1110805"/>
            <a:chOff x="-18" y="3338"/>
            <a:chExt cx="666" cy="588"/>
          </a:xfrm>
          <a:solidFill>
            <a:schemeClr val="accent3"/>
          </a:solidFill>
        </p:grpSpPr>
        <p:sp>
          <p:nvSpPr>
            <p:cNvPr id="213" name="Freeform 111"/>
            <p:cNvSpPr>
              <a:spLocks/>
            </p:cNvSpPr>
            <p:nvPr/>
          </p:nvSpPr>
          <p:spPr bwMode="auto">
            <a:xfrm>
              <a:off x="-18" y="3338"/>
              <a:ext cx="666" cy="588"/>
            </a:xfrm>
            <a:custGeom>
              <a:avLst/>
              <a:gdLst/>
              <a:ahLst/>
              <a:cxnLst>
                <a:cxn ang="0">
                  <a:pos x="3081" y="0"/>
                </a:cxn>
                <a:cxn ang="0">
                  <a:pos x="271" y="2580"/>
                </a:cxn>
                <a:cxn ang="0">
                  <a:pos x="0" y="3903"/>
                </a:cxn>
                <a:cxn ang="0">
                  <a:pos x="1168" y="4318"/>
                </a:cxn>
                <a:cxn ang="0">
                  <a:pos x="4876" y="3111"/>
                </a:cxn>
                <a:cxn ang="0">
                  <a:pos x="3081" y="0"/>
                </a:cxn>
              </a:cxnLst>
              <a:rect l="0" t="0" r="r" b="b"/>
              <a:pathLst>
                <a:path w="4876" h="4318">
                  <a:moveTo>
                    <a:pt x="3081" y="0"/>
                  </a:moveTo>
                  <a:lnTo>
                    <a:pt x="271" y="2580"/>
                  </a:lnTo>
                  <a:lnTo>
                    <a:pt x="0" y="3903"/>
                  </a:lnTo>
                  <a:lnTo>
                    <a:pt x="1168" y="4318"/>
                  </a:lnTo>
                  <a:cubicBezTo>
                    <a:pt x="1168" y="4318"/>
                    <a:pt x="3022" y="3714"/>
                    <a:pt x="4876" y="3111"/>
                  </a:cubicBezTo>
                  <a:cubicBezTo>
                    <a:pt x="4394" y="1264"/>
                    <a:pt x="3081" y="0"/>
                    <a:pt x="3081" y="0"/>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14" name="Freeform 112"/>
            <p:cNvSpPr>
              <a:spLocks/>
            </p:cNvSpPr>
            <p:nvPr/>
          </p:nvSpPr>
          <p:spPr bwMode="auto">
            <a:xfrm>
              <a:off x="-18" y="3338"/>
              <a:ext cx="666" cy="588"/>
            </a:xfrm>
            <a:custGeom>
              <a:avLst/>
              <a:gdLst/>
              <a:ahLst/>
              <a:cxnLst>
                <a:cxn ang="0">
                  <a:pos x="3081" y="0"/>
                </a:cxn>
                <a:cxn ang="0">
                  <a:pos x="271" y="2580"/>
                </a:cxn>
                <a:cxn ang="0">
                  <a:pos x="0" y="3903"/>
                </a:cxn>
                <a:cxn ang="0">
                  <a:pos x="1168" y="4318"/>
                </a:cxn>
                <a:cxn ang="0">
                  <a:pos x="4876" y="3111"/>
                </a:cxn>
                <a:cxn ang="0">
                  <a:pos x="3081" y="0"/>
                </a:cxn>
              </a:cxnLst>
              <a:rect l="0" t="0" r="r" b="b"/>
              <a:pathLst>
                <a:path w="4876" h="4318">
                  <a:moveTo>
                    <a:pt x="3081" y="0"/>
                  </a:moveTo>
                  <a:lnTo>
                    <a:pt x="271" y="2580"/>
                  </a:lnTo>
                  <a:lnTo>
                    <a:pt x="0" y="3903"/>
                  </a:lnTo>
                  <a:lnTo>
                    <a:pt x="1168" y="4318"/>
                  </a:lnTo>
                  <a:cubicBezTo>
                    <a:pt x="1168" y="4318"/>
                    <a:pt x="3022" y="3714"/>
                    <a:pt x="4876" y="3111"/>
                  </a:cubicBezTo>
                  <a:cubicBezTo>
                    <a:pt x="4394" y="1264"/>
                    <a:pt x="3081" y="0"/>
                    <a:pt x="3081" y="0"/>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15" name="Group 116"/>
          <p:cNvGrpSpPr>
            <a:grpSpLocks/>
          </p:cNvGrpSpPr>
          <p:nvPr/>
        </p:nvGrpSpPr>
        <p:grpSpPr bwMode="auto">
          <a:xfrm>
            <a:off x="6623422" y="5223758"/>
            <a:ext cx="1069961" cy="1250600"/>
            <a:chOff x="-1184" y="4479"/>
            <a:chExt cx="581" cy="662"/>
          </a:xfrm>
          <a:solidFill>
            <a:schemeClr val="accent3"/>
          </a:solidFill>
        </p:grpSpPr>
        <p:sp>
          <p:nvSpPr>
            <p:cNvPr id="216" name="Freeform 114"/>
            <p:cNvSpPr>
              <a:spLocks/>
            </p:cNvSpPr>
            <p:nvPr/>
          </p:nvSpPr>
          <p:spPr bwMode="auto">
            <a:xfrm>
              <a:off x="-1184" y="4479"/>
              <a:ext cx="581" cy="662"/>
            </a:xfrm>
            <a:custGeom>
              <a:avLst/>
              <a:gdLst/>
              <a:ahLst/>
              <a:cxnLst>
                <a:cxn ang="0">
                  <a:pos x="3192" y="4861"/>
                </a:cxn>
                <a:cxn ang="0">
                  <a:pos x="4259" y="1274"/>
                </a:cxn>
                <a:cxn ang="0">
                  <a:pos x="3795" y="0"/>
                </a:cxn>
                <a:cxn ang="0">
                  <a:pos x="2567" y="206"/>
                </a:cxn>
                <a:cxn ang="0">
                  <a:pos x="0" y="3041"/>
                </a:cxn>
                <a:cxn ang="0">
                  <a:pos x="3192" y="4861"/>
                </a:cxn>
              </a:cxnLst>
              <a:rect l="0" t="0" r="r" b="b"/>
              <a:pathLst>
                <a:path w="4259" h="4861">
                  <a:moveTo>
                    <a:pt x="3192" y="4861"/>
                  </a:moveTo>
                  <a:lnTo>
                    <a:pt x="4259" y="1274"/>
                  </a:lnTo>
                  <a:lnTo>
                    <a:pt x="3795" y="0"/>
                  </a:lnTo>
                  <a:lnTo>
                    <a:pt x="2567" y="206"/>
                  </a:lnTo>
                  <a:cubicBezTo>
                    <a:pt x="2567" y="206"/>
                    <a:pt x="1283" y="1623"/>
                    <a:pt x="0" y="3041"/>
                  </a:cubicBezTo>
                  <a:cubicBezTo>
                    <a:pt x="1391" y="4403"/>
                    <a:pt x="3192" y="4861"/>
                    <a:pt x="3192" y="4861"/>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17" name="Freeform 115"/>
            <p:cNvSpPr>
              <a:spLocks/>
            </p:cNvSpPr>
            <p:nvPr/>
          </p:nvSpPr>
          <p:spPr bwMode="auto">
            <a:xfrm>
              <a:off x="-1184" y="4479"/>
              <a:ext cx="581" cy="662"/>
            </a:xfrm>
            <a:custGeom>
              <a:avLst/>
              <a:gdLst/>
              <a:ahLst/>
              <a:cxnLst>
                <a:cxn ang="0">
                  <a:pos x="3192" y="4861"/>
                </a:cxn>
                <a:cxn ang="0">
                  <a:pos x="4259" y="1274"/>
                </a:cxn>
                <a:cxn ang="0">
                  <a:pos x="3795" y="0"/>
                </a:cxn>
                <a:cxn ang="0">
                  <a:pos x="2567" y="206"/>
                </a:cxn>
                <a:cxn ang="0">
                  <a:pos x="0" y="3041"/>
                </a:cxn>
                <a:cxn ang="0">
                  <a:pos x="3192" y="4861"/>
                </a:cxn>
              </a:cxnLst>
              <a:rect l="0" t="0" r="r" b="b"/>
              <a:pathLst>
                <a:path w="4259" h="4861">
                  <a:moveTo>
                    <a:pt x="3192" y="4861"/>
                  </a:moveTo>
                  <a:lnTo>
                    <a:pt x="4259" y="1274"/>
                  </a:lnTo>
                  <a:lnTo>
                    <a:pt x="3795" y="0"/>
                  </a:lnTo>
                  <a:lnTo>
                    <a:pt x="2567" y="206"/>
                  </a:lnTo>
                  <a:cubicBezTo>
                    <a:pt x="2567" y="206"/>
                    <a:pt x="1283" y="1623"/>
                    <a:pt x="0" y="3041"/>
                  </a:cubicBezTo>
                  <a:cubicBezTo>
                    <a:pt x="1391" y="4403"/>
                    <a:pt x="3192" y="4861"/>
                    <a:pt x="3192" y="4861"/>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grpSp>
        <p:nvGrpSpPr>
          <p:cNvPr id="218" name="Group 122"/>
          <p:cNvGrpSpPr>
            <a:grpSpLocks/>
          </p:cNvGrpSpPr>
          <p:nvPr/>
        </p:nvGrpSpPr>
        <p:grpSpPr bwMode="auto">
          <a:xfrm>
            <a:off x="8343461" y="5225647"/>
            <a:ext cx="1095743" cy="1231709"/>
            <a:chOff x="-250" y="4480"/>
            <a:chExt cx="595" cy="652"/>
          </a:xfrm>
          <a:solidFill>
            <a:schemeClr val="accent3"/>
          </a:solidFill>
        </p:grpSpPr>
        <p:sp>
          <p:nvSpPr>
            <p:cNvPr id="219" name="Freeform 120"/>
            <p:cNvSpPr>
              <a:spLocks/>
            </p:cNvSpPr>
            <p:nvPr/>
          </p:nvSpPr>
          <p:spPr bwMode="auto">
            <a:xfrm>
              <a:off x="-250" y="4480"/>
              <a:ext cx="595" cy="652"/>
            </a:xfrm>
            <a:custGeom>
              <a:avLst/>
              <a:gdLst/>
              <a:ahLst/>
              <a:cxnLst>
                <a:cxn ang="0">
                  <a:pos x="4363" y="2895"/>
                </a:cxn>
                <a:cxn ang="0">
                  <a:pos x="1758" y="217"/>
                </a:cxn>
                <a:cxn ang="0">
                  <a:pos x="420" y="0"/>
                </a:cxn>
                <a:cxn ang="0">
                  <a:pos x="0" y="1172"/>
                </a:cxn>
                <a:cxn ang="0">
                  <a:pos x="1215" y="4792"/>
                </a:cxn>
                <a:cxn ang="0">
                  <a:pos x="4363" y="2895"/>
                </a:cxn>
              </a:cxnLst>
              <a:rect l="0" t="0" r="r" b="b"/>
              <a:pathLst>
                <a:path w="4363" h="4792">
                  <a:moveTo>
                    <a:pt x="4363" y="2895"/>
                  </a:moveTo>
                  <a:lnTo>
                    <a:pt x="1758" y="217"/>
                  </a:lnTo>
                  <a:lnTo>
                    <a:pt x="420" y="0"/>
                  </a:lnTo>
                  <a:lnTo>
                    <a:pt x="0" y="1172"/>
                  </a:lnTo>
                  <a:cubicBezTo>
                    <a:pt x="0" y="1172"/>
                    <a:pt x="608" y="2982"/>
                    <a:pt x="1215" y="4792"/>
                  </a:cubicBezTo>
                  <a:cubicBezTo>
                    <a:pt x="3084" y="4243"/>
                    <a:pt x="4363" y="2895"/>
                    <a:pt x="4363" y="2895"/>
                  </a:cubicBezTo>
                  <a:close/>
                </a:path>
              </a:pathLst>
            </a:cu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20" name="Freeform 121"/>
            <p:cNvSpPr>
              <a:spLocks/>
            </p:cNvSpPr>
            <p:nvPr/>
          </p:nvSpPr>
          <p:spPr bwMode="auto">
            <a:xfrm>
              <a:off x="-250" y="4480"/>
              <a:ext cx="595" cy="652"/>
            </a:xfrm>
            <a:custGeom>
              <a:avLst/>
              <a:gdLst/>
              <a:ahLst/>
              <a:cxnLst>
                <a:cxn ang="0">
                  <a:pos x="4363" y="2895"/>
                </a:cxn>
                <a:cxn ang="0">
                  <a:pos x="1758" y="217"/>
                </a:cxn>
                <a:cxn ang="0">
                  <a:pos x="420" y="0"/>
                </a:cxn>
                <a:cxn ang="0">
                  <a:pos x="0" y="1172"/>
                </a:cxn>
                <a:cxn ang="0">
                  <a:pos x="1215" y="4792"/>
                </a:cxn>
                <a:cxn ang="0">
                  <a:pos x="4363" y="2895"/>
                </a:cxn>
              </a:cxnLst>
              <a:rect l="0" t="0" r="r" b="b"/>
              <a:pathLst>
                <a:path w="4363" h="4792">
                  <a:moveTo>
                    <a:pt x="4363" y="2895"/>
                  </a:moveTo>
                  <a:lnTo>
                    <a:pt x="1758" y="217"/>
                  </a:lnTo>
                  <a:lnTo>
                    <a:pt x="420" y="0"/>
                  </a:lnTo>
                  <a:lnTo>
                    <a:pt x="0" y="1172"/>
                  </a:lnTo>
                  <a:cubicBezTo>
                    <a:pt x="0" y="1172"/>
                    <a:pt x="608" y="2982"/>
                    <a:pt x="1215" y="4792"/>
                  </a:cubicBezTo>
                  <a:cubicBezTo>
                    <a:pt x="3084" y="4243"/>
                    <a:pt x="4363" y="2895"/>
                    <a:pt x="4363" y="2895"/>
                  </a:cubicBezTo>
                  <a:close/>
                </a:path>
              </a:pathLst>
            </a:custGeom>
            <a:solidFill>
              <a:srgbClr val="EAE8E2"/>
            </a:solid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sp>
        <p:nvSpPr>
          <p:cNvPr id="221" name="Rectangle 60"/>
          <p:cNvSpPr>
            <a:spLocks noChangeArrowheads="1"/>
          </p:cNvSpPr>
          <p:nvPr/>
        </p:nvSpPr>
        <p:spPr bwMode="auto">
          <a:xfrm rot="16140000">
            <a:off x="7901101" y="2571605"/>
            <a:ext cx="283693" cy="143451"/>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spcBef>
                <a:spcPct val="50000"/>
              </a:spcBef>
            </a:pPr>
            <a:r>
              <a:rPr lang="en-GB" sz="900" dirty="0">
                <a:solidFill>
                  <a:schemeClr val="tx2"/>
                </a:solidFill>
              </a:rPr>
              <a:t>Text</a:t>
            </a:r>
          </a:p>
        </p:txBody>
      </p:sp>
      <p:grpSp>
        <p:nvGrpSpPr>
          <p:cNvPr id="223" name="Group 83"/>
          <p:cNvGrpSpPr>
            <a:grpSpLocks/>
          </p:cNvGrpSpPr>
          <p:nvPr/>
        </p:nvGrpSpPr>
        <p:grpSpPr bwMode="auto">
          <a:xfrm>
            <a:off x="7328748" y="3786134"/>
            <a:ext cx="1384871" cy="1382839"/>
            <a:chOff x="-801" y="3718"/>
            <a:chExt cx="752" cy="732"/>
          </a:xfrm>
          <a:solidFill>
            <a:schemeClr val="tx2"/>
          </a:solidFill>
        </p:grpSpPr>
        <p:sp>
          <p:nvSpPr>
            <p:cNvPr id="224" name="Oval 81"/>
            <p:cNvSpPr>
              <a:spLocks noChangeArrowheads="1"/>
            </p:cNvSpPr>
            <p:nvPr/>
          </p:nvSpPr>
          <p:spPr bwMode="auto">
            <a:xfrm>
              <a:off x="-801" y="3718"/>
              <a:ext cx="752" cy="732"/>
            </a:xfrm>
            <a:prstGeom prst="ellipse">
              <a:avLst/>
            </a:prstGeom>
            <a:grpFill/>
            <a:ln w="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sp>
          <p:nvSpPr>
            <p:cNvPr id="225" name="Oval 82"/>
            <p:cNvSpPr>
              <a:spLocks noChangeArrowheads="1"/>
            </p:cNvSpPr>
            <p:nvPr/>
          </p:nvSpPr>
          <p:spPr bwMode="auto">
            <a:xfrm>
              <a:off x="-801" y="3718"/>
              <a:ext cx="752" cy="732"/>
            </a:xfrm>
            <a:prstGeom prst="ellipse">
              <a:avLst/>
            </a:prstGeom>
            <a:grpFill/>
            <a:ln w="4" cap="rnd">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chemeClr val="tx2"/>
                </a:solidFill>
              </a:endParaRPr>
            </a:p>
          </p:txBody>
        </p:sp>
      </p:grpSp>
      <p:sp>
        <p:nvSpPr>
          <p:cNvPr id="226" name="Rectangle 84"/>
          <p:cNvSpPr>
            <a:spLocks noChangeArrowheads="1"/>
          </p:cNvSpPr>
          <p:nvPr/>
        </p:nvSpPr>
        <p:spPr bwMode="auto">
          <a:xfrm>
            <a:off x="7499116" y="4369832"/>
            <a:ext cx="1044136" cy="215444"/>
          </a:xfrm>
          <a:prstGeom prst="rect">
            <a:avLst/>
          </a:prstGeom>
          <a:noFill/>
          <a:ln w="9525">
            <a:noFill/>
            <a:miter lim="800000"/>
            <a:headEnd/>
            <a:tailEnd/>
          </a:ln>
        </p:spPr>
        <p:txBody>
          <a:bodyPr vert="horz" wrap="square" lIns="0" tIns="0" rIns="0" bIns="0" numCol="1" anchor="ctr"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400" b="1" i="1" u="none" strike="noStrike" cap="none" normalizeH="0" baseline="0" dirty="0" smtClean="0">
                <a:ln>
                  <a:noFill/>
                </a:ln>
                <a:solidFill>
                  <a:schemeClr val="bg1"/>
                </a:solidFill>
                <a:effectLst/>
                <a:latin typeface="+mj-lt"/>
              </a:rPr>
              <a:t>Heading</a:t>
            </a:r>
            <a:endParaRPr kumimoji="0" lang="en-US" sz="2400" b="1" i="1" u="none" strike="noStrike" cap="none" normalizeH="0" baseline="0" dirty="0" smtClean="0">
              <a:ln>
                <a:noFill/>
              </a:ln>
              <a:solidFill>
                <a:schemeClr val="bg1"/>
              </a:solidFill>
              <a:effectLst/>
              <a:latin typeface="+mj-lt"/>
            </a:endParaRPr>
          </a:p>
        </p:txBody>
      </p:sp>
      <p:sp>
        <p:nvSpPr>
          <p:cNvPr id="228" name="Rectangle 124"/>
          <p:cNvSpPr>
            <a:spLocks noChangeArrowheads="1"/>
          </p:cNvSpPr>
          <p:nvPr/>
        </p:nvSpPr>
        <p:spPr bwMode="auto">
          <a:xfrm>
            <a:off x="6041481" y="4386876"/>
            <a:ext cx="224420" cy="1384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31" name="Rectangle 127"/>
          <p:cNvSpPr>
            <a:spLocks noChangeArrowheads="1"/>
          </p:cNvSpPr>
          <p:nvPr/>
        </p:nvSpPr>
        <p:spPr bwMode="auto">
          <a:xfrm rot="19680000">
            <a:off x="6284558" y="5295312"/>
            <a:ext cx="433317" cy="1408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33" name="Rectangle 129"/>
          <p:cNvSpPr>
            <a:spLocks noChangeArrowheads="1"/>
          </p:cNvSpPr>
          <p:nvPr/>
        </p:nvSpPr>
        <p:spPr bwMode="auto">
          <a:xfrm rot="1800000">
            <a:off x="6270928" y="3584831"/>
            <a:ext cx="552720" cy="1384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900" b="0" i="0" u="none" strike="noStrike" cap="none" normalizeH="0" baseline="0" dirty="0" smtClean="0">
                <a:ln>
                  <a:noFill/>
                </a:ln>
                <a:solidFill>
                  <a:schemeClr val="tx2"/>
                </a:solidFill>
                <a:effectLst/>
              </a:rPr>
              <a:t>Text</a:t>
            </a:r>
            <a:endParaRPr kumimoji="0" lang="en-US" sz="1800" b="0" i="0" u="none" strike="noStrike" cap="none" normalizeH="0" baseline="0" dirty="0" smtClean="0">
              <a:ln>
                <a:noFill/>
              </a:ln>
              <a:solidFill>
                <a:schemeClr val="tx2"/>
              </a:solidFill>
              <a:effectLst/>
            </a:endParaRPr>
          </a:p>
        </p:txBody>
      </p:sp>
      <p:sp>
        <p:nvSpPr>
          <p:cNvPr id="235" name="Rectangle 131"/>
          <p:cNvSpPr>
            <a:spLocks noChangeArrowheads="1"/>
          </p:cNvSpPr>
          <p:nvPr/>
        </p:nvSpPr>
        <p:spPr bwMode="auto">
          <a:xfrm rot="3360000">
            <a:off x="6933946" y="2921256"/>
            <a:ext cx="502349" cy="1384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spcBef>
                <a:spcPct val="50000"/>
              </a:spcBef>
            </a:pPr>
            <a:r>
              <a:rPr lang="en-GB" sz="900" dirty="0">
                <a:solidFill>
                  <a:schemeClr val="tx2"/>
                </a:solidFill>
              </a:rPr>
              <a:t>Text</a:t>
            </a:r>
          </a:p>
        </p:txBody>
      </p:sp>
      <p:sp>
        <p:nvSpPr>
          <p:cNvPr id="238" name="Rectangle 136"/>
          <p:cNvSpPr>
            <a:spLocks noChangeArrowheads="1"/>
          </p:cNvSpPr>
          <p:nvPr/>
        </p:nvSpPr>
        <p:spPr bwMode="auto">
          <a:xfrm rot="18360000">
            <a:off x="8855343" y="2848643"/>
            <a:ext cx="224420" cy="1384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41" name="Rectangle 139"/>
          <p:cNvSpPr>
            <a:spLocks noChangeArrowheads="1"/>
          </p:cNvSpPr>
          <p:nvPr/>
        </p:nvSpPr>
        <p:spPr bwMode="auto">
          <a:xfrm>
            <a:off x="9728591" y="4408303"/>
            <a:ext cx="224420" cy="1384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42" name="Rectangle 140"/>
          <p:cNvSpPr>
            <a:spLocks noChangeArrowheads="1"/>
          </p:cNvSpPr>
          <p:nvPr/>
        </p:nvSpPr>
        <p:spPr bwMode="auto">
          <a:xfrm rot="1860000">
            <a:off x="9448539" y="5331142"/>
            <a:ext cx="224420" cy="1384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44" name="Rectangle 142"/>
          <p:cNvSpPr>
            <a:spLocks noChangeArrowheads="1"/>
          </p:cNvSpPr>
          <p:nvPr/>
        </p:nvSpPr>
        <p:spPr bwMode="auto">
          <a:xfrm rot="19800000">
            <a:off x="9539825" y="3554419"/>
            <a:ext cx="224420" cy="138499"/>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45" name="Rectangle 143"/>
          <p:cNvSpPr>
            <a:spLocks noChangeArrowheads="1"/>
          </p:cNvSpPr>
          <p:nvPr/>
        </p:nvSpPr>
        <p:spPr bwMode="auto">
          <a:xfrm rot="17940000">
            <a:off x="6998999" y="5952854"/>
            <a:ext cx="363419" cy="1384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48" name="Rectangle 146"/>
          <p:cNvSpPr>
            <a:spLocks noChangeArrowheads="1"/>
          </p:cNvSpPr>
          <p:nvPr/>
        </p:nvSpPr>
        <p:spPr bwMode="auto">
          <a:xfrm rot="16140000">
            <a:off x="7795224" y="6107048"/>
            <a:ext cx="468507" cy="1384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
        <p:nvSpPr>
          <p:cNvPr id="251" name="Rectangle 149"/>
          <p:cNvSpPr>
            <a:spLocks noChangeArrowheads="1"/>
          </p:cNvSpPr>
          <p:nvPr/>
        </p:nvSpPr>
        <p:spPr bwMode="auto">
          <a:xfrm rot="3660000">
            <a:off x="8779613" y="5992303"/>
            <a:ext cx="338003" cy="138499"/>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lvl="0" defTabSz="914400" fontAlgn="base">
              <a:spcBef>
                <a:spcPct val="0"/>
              </a:spcBef>
              <a:spcAft>
                <a:spcPct val="0"/>
              </a:spcAft>
            </a:pPr>
            <a:r>
              <a:rPr lang="en-US" sz="900" dirty="0">
                <a:solidFill>
                  <a:schemeClr val="tx2"/>
                </a:solidFill>
              </a:rPr>
              <a:t>Text</a:t>
            </a:r>
            <a:endParaRPr lang="en-US" sz="1800" dirty="0">
              <a:solidFill>
                <a:schemeClr val="tx2"/>
              </a:solidFill>
            </a:endParaRPr>
          </a:p>
        </p:txBody>
      </p:sp>
    </p:spTree>
    <p:custDataLst>
      <p:tags r:id="rId1"/>
    </p:custData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Speedometers</a:t>
            </a:r>
            <a:r>
              <a:rPr lang="en-GB" dirty="0" smtClean="0"/>
              <a:t/>
            </a:r>
            <a:br>
              <a:rPr lang="en-GB" dirty="0" smtClean="0"/>
            </a:br>
            <a:r>
              <a:rPr lang="en-GB" dirty="0" smtClean="0"/>
              <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63</a:t>
            </a:fld>
            <a:endParaRPr lang="en-GB"/>
          </a:p>
        </p:txBody>
      </p:sp>
      <p:grpSp>
        <p:nvGrpSpPr>
          <p:cNvPr id="6" name="Group 196"/>
          <p:cNvGrpSpPr/>
          <p:nvPr/>
        </p:nvGrpSpPr>
        <p:grpSpPr>
          <a:xfrm>
            <a:off x="3892991" y="2798970"/>
            <a:ext cx="2814680" cy="2814680"/>
            <a:chOff x="6468670" y="1980431"/>
            <a:chExt cx="3630558" cy="3630558"/>
          </a:xfrm>
        </p:grpSpPr>
        <p:sp>
          <p:nvSpPr>
            <p:cNvPr id="195" name="Oval 194"/>
            <p:cNvSpPr/>
            <p:nvPr/>
          </p:nvSpPr>
          <p:spPr bwMode="ltGray">
            <a:xfrm>
              <a:off x="6468670" y="1980431"/>
              <a:ext cx="3630558" cy="3630558"/>
            </a:xfrm>
            <a:prstGeom prst="ellipse">
              <a:avLst/>
            </a:prstGeom>
            <a:solidFill>
              <a:schemeClr val="bg2"/>
            </a:solidFill>
            <a:ln w="31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7" name="Group 102"/>
            <p:cNvGrpSpPr>
              <a:grpSpLocks noChangeAspect="1"/>
            </p:cNvGrpSpPr>
            <p:nvPr/>
          </p:nvGrpSpPr>
          <p:grpSpPr bwMode="auto">
            <a:xfrm>
              <a:off x="6609694" y="2121455"/>
              <a:ext cx="3348510" cy="3348510"/>
              <a:chOff x="4953" y="3214"/>
              <a:chExt cx="1050" cy="1050"/>
            </a:xfrm>
          </p:grpSpPr>
          <p:sp>
            <p:nvSpPr>
              <p:cNvPr id="122" name="Freeform 103"/>
              <p:cNvSpPr>
                <a:spLocks/>
              </p:cNvSpPr>
              <p:nvPr/>
            </p:nvSpPr>
            <p:spPr bwMode="auto">
              <a:xfrm>
                <a:off x="5478" y="3214"/>
                <a:ext cx="262" cy="525"/>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3" name="Freeform 104"/>
              <p:cNvSpPr>
                <a:spLocks/>
              </p:cNvSpPr>
              <p:nvPr/>
            </p:nvSpPr>
            <p:spPr bwMode="auto">
              <a:xfrm>
                <a:off x="5478" y="3284"/>
                <a:ext cx="455" cy="455"/>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4" name="Freeform 105"/>
              <p:cNvSpPr>
                <a:spLocks/>
              </p:cNvSpPr>
              <p:nvPr/>
            </p:nvSpPr>
            <p:spPr bwMode="auto">
              <a:xfrm>
                <a:off x="5478" y="3476"/>
                <a:ext cx="525" cy="263"/>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5" name="Freeform 106"/>
              <p:cNvSpPr>
                <a:spLocks/>
              </p:cNvSpPr>
              <p:nvPr/>
            </p:nvSpPr>
            <p:spPr bwMode="auto">
              <a:xfrm>
                <a:off x="5478" y="3739"/>
                <a:ext cx="525" cy="262"/>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6" name="Freeform 107"/>
              <p:cNvSpPr>
                <a:spLocks/>
              </p:cNvSpPr>
              <p:nvPr/>
            </p:nvSpPr>
            <p:spPr bwMode="auto">
              <a:xfrm>
                <a:off x="5478" y="3739"/>
                <a:ext cx="455" cy="455"/>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7" name="Freeform 108"/>
              <p:cNvSpPr>
                <a:spLocks/>
              </p:cNvSpPr>
              <p:nvPr/>
            </p:nvSpPr>
            <p:spPr bwMode="auto">
              <a:xfrm>
                <a:off x="5478" y="3739"/>
                <a:ext cx="262" cy="525"/>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chemeClr val="bg2"/>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8" name="Freeform 109"/>
              <p:cNvSpPr>
                <a:spLocks/>
              </p:cNvSpPr>
              <p:nvPr/>
            </p:nvSpPr>
            <p:spPr bwMode="auto">
              <a:xfrm>
                <a:off x="5215" y="3739"/>
                <a:ext cx="263" cy="525"/>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chemeClr val="bg2"/>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29" name="Freeform 110"/>
              <p:cNvSpPr>
                <a:spLocks/>
              </p:cNvSpPr>
              <p:nvPr/>
            </p:nvSpPr>
            <p:spPr bwMode="auto">
              <a:xfrm>
                <a:off x="5023" y="3739"/>
                <a:ext cx="455" cy="455"/>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0" name="Freeform 111"/>
              <p:cNvSpPr>
                <a:spLocks/>
              </p:cNvSpPr>
              <p:nvPr/>
            </p:nvSpPr>
            <p:spPr bwMode="auto">
              <a:xfrm>
                <a:off x="4953" y="3739"/>
                <a:ext cx="525" cy="262"/>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 name="Freeform 112"/>
              <p:cNvSpPr>
                <a:spLocks/>
              </p:cNvSpPr>
              <p:nvPr/>
            </p:nvSpPr>
            <p:spPr bwMode="auto">
              <a:xfrm>
                <a:off x="4953" y="3476"/>
                <a:ext cx="525" cy="263"/>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 name="Freeform 113"/>
              <p:cNvSpPr>
                <a:spLocks/>
              </p:cNvSpPr>
              <p:nvPr/>
            </p:nvSpPr>
            <p:spPr bwMode="auto">
              <a:xfrm>
                <a:off x="5023" y="3284"/>
                <a:ext cx="455" cy="455"/>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 name="Freeform 114"/>
              <p:cNvSpPr>
                <a:spLocks/>
              </p:cNvSpPr>
              <p:nvPr/>
            </p:nvSpPr>
            <p:spPr bwMode="auto">
              <a:xfrm>
                <a:off x="5215" y="3214"/>
                <a:ext cx="263" cy="525"/>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chemeClr val="accent1"/>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87" name="Oval 186"/>
            <p:cNvSpPr/>
            <p:nvPr/>
          </p:nvSpPr>
          <p:spPr bwMode="ltGray">
            <a:xfrm>
              <a:off x="7933125" y="3444886"/>
              <a:ext cx="701648" cy="70164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8" name="Oval 187"/>
            <p:cNvSpPr/>
            <p:nvPr/>
          </p:nvSpPr>
          <p:spPr bwMode="ltGray">
            <a:xfrm>
              <a:off x="8221864" y="3733625"/>
              <a:ext cx="124171" cy="124171"/>
            </a:xfrm>
            <a:prstGeom prst="ellipse">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190" name="Straight Arrow Connector 189"/>
            <p:cNvCxnSpPr/>
            <p:nvPr/>
          </p:nvCxnSpPr>
          <p:spPr>
            <a:xfrm flipV="1">
              <a:off x="8288157" y="3157450"/>
              <a:ext cx="1059275" cy="638634"/>
            </a:xfrm>
            <a:prstGeom prst="straightConnector1">
              <a:avLst/>
            </a:prstGeom>
            <a:ln w="57150">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94" name="Text Box 16"/>
            <p:cNvSpPr txBox="1">
              <a:spLocks noChangeArrowheads="1"/>
            </p:cNvSpPr>
            <p:nvPr/>
          </p:nvSpPr>
          <p:spPr bwMode="auto">
            <a:xfrm>
              <a:off x="7627160" y="4795111"/>
              <a:ext cx="1269956" cy="674883"/>
            </a:xfrm>
            <a:prstGeom prst="rect">
              <a:avLst/>
            </a:prstGeom>
            <a:noFill/>
            <a:ln w="9525">
              <a:noFill/>
              <a:miter lim="800000"/>
              <a:headEnd/>
              <a:tailEnd/>
            </a:ln>
            <a:effectLst/>
          </p:spPr>
          <p:txBody>
            <a:bodyPr wrap="none">
              <a:spAutoFit/>
            </a:bodyPr>
            <a:lstStyle/>
            <a:p>
              <a:pPr algn="ctr"/>
              <a:r>
                <a:rPr lang="en-US" sz="2800" b="1" dirty="0" smtClean="0">
                  <a:solidFill>
                    <a:schemeClr val="tx2"/>
                  </a:solidFill>
                  <a:latin typeface="+mj-lt"/>
                </a:rPr>
                <a:t>70%</a:t>
              </a:r>
              <a:endParaRPr lang="en-US" sz="2800" b="1" dirty="0">
                <a:solidFill>
                  <a:schemeClr val="tx2"/>
                </a:solidFill>
                <a:latin typeface="+mj-lt"/>
              </a:endParaRPr>
            </a:p>
          </p:txBody>
        </p:sp>
      </p:grpSp>
      <p:grpSp>
        <p:nvGrpSpPr>
          <p:cNvPr id="8" name="Group 197"/>
          <p:cNvGrpSpPr/>
          <p:nvPr/>
        </p:nvGrpSpPr>
        <p:grpSpPr>
          <a:xfrm>
            <a:off x="7218908" y="2798970"/>
            <a:ext cx="2814680" cy="2814680"/>
            <a:chOff x="6468670" y="1980431"/>
            <a:chExt cx="3630558" cy="3630558"/>
          </a:xfrm>
        </p:grpSpPr>
        <p:sp>
          <p:nvSpPr>
            <p:cNvPr id="199" name="Oval 198"/>
            <p:cNvSpPr/>
            <p:nvPr/>
          </p:nvSpPr>
          <p:spPr bwMode="ltGray">
            <a:xfrm>
              <a:off x="6468670" y="1980431"/>
              <a:ext cx="3630558" cy="3630558"/>
            </a:xfrm>
            <a:prstGeom prst="ellipse">
              <a:avLst/>
            </a:prstGeom>
            <a:solidFill>
              <a:schemeClr val="bg2"/>
            </a:solidFill>
            <a:ln w="31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9" name="Group 102"/>
            <p:cNvGrpSpPr>
              <a:grpSpLocks noChangeAspect="1"/>
            </p:cNvGrpSpPr>
            <p:nvPr/>
          </p:nvGrpSpPr>
          <p:grpSpPr bwMode="auto">
            <a:xfrm>
              <a:off x="6609694" y="2121455"/>
              <a:ext cx="3348510" cy="3348510"/>
              <a:chOff x="4953" y="3214"/>
              <a:chExt cx="1050" cy="1050"/>
            </a:xfrm>
          </p:grpSpPr>
          <p:sp>
            <p:nvSpPr>
              <p:cNvPr id="205" name="Freeform 103"/>
              <p:cNvSpPr>
                <a:spLocks/>
              </p:cNvSpPr>
              <p:nvPr/>
            </p:nvSpPr>
            <p:spPr bwMode="auto">
              <a:xfrm>
                <a:off x="5478" y="3214"/>
                <a:ext cx="262" cy="525"/>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6" name="Freeform 104"/>
              <p:cNvSpPr>
                <a:spLocks/>
              </p:cNvSpPr>
              <p:nvPr/>
            </p:nvSpPr>
            <p:spPr bwMode="auto">
              <a:xfrm>
                <a:off x="5478" y="3284"/>
                <a:ext cx="455" cy="455"/>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7" name="Freeform 105"/>
              <p:cNvSpPr>
                <a:spLocks/>
              </p:cNvSpPr>
              <p:nvPr/>
            </p:nvSpPr>
            <p:spPr bwMode="auto">
              <a:xfrm>
                <a:off x="5478" y="3476"/>
                <a:ext cx="525" cy="263"/>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8" name="Freeform 106"/>
              <p:cNvSpPr>
                <a:spLocks/>
              </p:cNvSpPr>
              <p:nvPr/>
            </p:nvSpPr>
            <p:spPr bwMode="auto">
              <a:xfrm>
                <a:off x="5478" y="3739"/>
                <a:ext cx="525" cy="262"/>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09" name="Freeform 107"/>
              <p:cNvSpPr>
                <a:spLocks/>
              </p:cNvSpPr>
              <p:nvPr/>
            </p:nvSpPr>
            <p:spPr bwMode="auto">
              <a:xfrm>
                <a:off x="5478" y="3739"/>
                <a:ext cx="455" cy="455"/>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0" name="Freeform 108"/>
              <p:cNvSpPr>
                <a:spLocks/>
              </p:cNvSpPr>
              <p:nvPr/>
            </p:nvSpPr>
            <p:spPr bwMode="auto">
              <a:xfrm>
                <a:off x="5478" y="3739"/>
                <a:ext cx="262" cy="525"/>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chemeClr val="bg2"/>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1" name="Freeform 109"/>
              <p:cNvSpPr>
                <a:spLocks/>
              </p:cNvSpPr>
              <p:nvPr/>
            </p:nvSpPr>
            <p:spPr bwMode="auto">
              <a:xfrm>
                <a:off x="5215" y="3739"/>
                <a:ext cx="263" cy="525"/>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chemeClr val="bg2"/>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2" name="Freeform 110"/>
              <p:cNvSpPr>
                <a:spLocks/>
              </p:cNvSpPr>
              <p:nvPr/>
            </p:nvSpPr>
            <p:spPr bwMode="auto">
              <a:xfrm>
                <a:off x="5023" y="3739"/>
                <a:ext cx="455" cy="455"/>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chemeClr val="accent4"/>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3" name="Freeform 111"/>
              <p:cNvSpPr>
                <a:spLocks/>
              </p:cNvSpPr>
              <p:nvPr/>
            </p:nvSpPr>
            <p:spPr bwMode="auto">
              <a:xfrm>
                <a:off x="4953" y="3739"/>
                <a:ext cx="525" cy="262"/>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chemeClr val="accent4"/>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4" name="Freeform 112"/>
              <p:cNvSpPr>
                <a:spLocks/>
              </p:cNvSpPr>
              <p:nvPr/>
            </p:nvSpPr>
            <p:spPr bwMode="auto">
              <a:xfrm>
                <a:off x="4953" y="3476"/>
                <a:ext cx="525" cy="263"/>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chemeClr val="accent4"/>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5" name="Freeform 113"/>
              <p:cNvSpPr>
                <a:spLocks/>
              </p:cNvSpPr>
              <p:nvPr/>
            </p:nvSpPr>
            <p:spPr bwMode="auto">
              <a:xfrm>
                <a:off x="5023" y="3284"/>
                <a:ext cx="455" cy="455"/>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chemeClr val="accent4"/>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16" name="Freeform 114"/>
              <p:cNvSpPr>
                <a:spLocks/>
              </p:cNvSpPr>
              <p:nvPr/>
            </p:nvSpPr>
            <p:spPr bwMode="auto">
              <a:xfrm>
                <a:off x="5215" y="3214"/>
                <a:ext cx="263" cy="525"/>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201" name="Oval 200"/>
            <p:cNvSpPr/>
            <p:nvPr/>
          </p:nvSpPr>
          <p:spPr bwMode="ltGray">
            <a:xfrm>
              <a:off x="7933125" y="3444886"/>
              <a:ext cx="701648" cy="70164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02" name="Oval 201"/>
            <p:cNvSpPr/>
            <p:nvPr/>
          </p:nvSpPr>
          <p:spPr bwMode="ltGray">
            <a:xfrm>
              <a:off x="8221864" y="3733625"/>
              <a:ext cx="124171" cy="124171"/>
            </a:xfrm>
            <a:prstGeom prst="ellipse">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203" name="Straight Arrow Connector 202"/>
            <p:cNvCxnSpPr/>
            <p:nvPr/>
          </p:nvCxnSpPr>
          <p:spPr>
            <a:xfrm flipH="1" flipV="1">
              <a:off x="7712149" y="2816810"/>
              <a:ext cx="576008" cy="979272"/>
            </a:xfrm>
            <a:prstGeom prst="straightConnector1">
              <a:avLst/>
            </a:prstGeom>
            <a:ln w="57150">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04" name="Text Box 16"/>
            <p:cNvSpPr txBox="1">
              <a:spLocks noChangeArrowheads="1"/>
            </p:cNvSpPr>
            <p:nvPr/>
          </p:nvSpPr>
          <p:spPr bwMode="auto">
            <a:xfrm>
              <a:off x="7627160" y="4795111"/>
              <a:ext cx="1269956" cy="674883"/>
            </a:xfrm>
            <a:prstGeom prst="rect">
              <a:avLst/>
            </a:prstGeom>
            <a:noFill/>
            <a:ln w="9525">
              <a:noFill/>
              <a:miter lim="800000"/>
              <a:headEnd/>
              <a:tailEnd/>
            </a:ln>
            <a:effectLst/>
          </p:spPr>
          <p:txBody>
            <a:bodyPr wrap="none">
              <a:spAutoFit/>
            </a:bodyPr>
            <a:lstStyle/>
            <a:p>
              <a:pPr algn="ctr"/>
              <a:r>
                <a:rPr lang="en-US" sz="2800" b="1" dirty="0" smtClean="0">
                  <a:solidFill>
                    <a:schemeClr val="accent4"/>
                  </a:solidFill>
                  <a:latin typeface="+mj-lt"/>
                </a:rPr>
                <a:t>40%</a:t>
              </a:r>
              <a:endParaRPr lang="en-US" sz="2800" b="1" dirty="0">
                <a:solidFill>
                  <a:schemeClr val="accent4"/>
                </a:solidFill>
                <a:latin typeface="+mj-lt"/>
              </a:endParaRPr>
            </a:p>
          </p:txBody>
        </p:sp>
      </p:grpSp>
      <p:grpSp>
        <p:nvGrpSpPr>
          <p:cNvPr id="10" name="Group 219"/>
          <p:cNvGrpSpPr/>
          <p:nvPr/>
        </p:nvGrpSpPr>
        <p:grpSpPr>
          <a:xfrm>
            <a:off x="567075" y="2798970"/>
            <a:ext cx="2814680" cy="2814680"/>
            <a:chOff x="6468670" y="1980431"/>
            <a:chExt cx="3630558" cy="3630558"/>
          </a:xfrm>
        </p:grpSpPr>
        <p:sp>
          <p:nvSpPr>
            <p:cNvPr id="221" name="Oval 220"/>
            <p:cNvSpPr/>
            <p:nvPr/>
          </p:nvSpPr>
          <p:spPr bwMode="ltGray">
            <a:xfrm>
              <a:off x="6468670" y="1980431"/>
              <a:ext cx="3630558" cy="3630558"/>
            </a:xfrm>
            <a:prstGeom prst="ellipse">
              <a:avLst/>
            </a:prstGeom>
            <a:solidFill>
              <a:schemeClr val="bg2"/>
            </a:solidFill>
            <a:ln w="3175">
              <a:solidFill>
                <a:srgbClr val="EB8C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11" name="Group 102"/>
            <p:cNvGrpSpPr>
              <a:grpSpLocks noChangeAspect="1"/>
            </p:cNvGrpSpPr>
            <p:nvPr/>
          </p:nvGrpSpPr>
          <p:grpSpPr bwMode="auto">
            <a:xfrm>
              <a:off x="6609694" y="2121455"/>
              <a:ext cx="3348510" cy="3348510"/>
              <a:chOff x="4953" y="3214"/>
              <a:chExt cx="1050" cy="1050"/>
            </a:xfrm>
          </p:grpSpPr>
          <p:sp>
            <p:nvSpPr>
              <p:cNvPr id="227" name="Freeform 103"/>
              <p:cNvSpPr>
                <a:spLocks/>
              </p:cNvSpPr>
              <p:nvPr/>
            </p:nvSpPr>
            <p:spPr bwMode="auto">
              <a:xfrm>
                <a:off x="5478" y="3214"/>
                <a:ext cx="262" cy="525"/>
              </a:xfrm>
              <a:custGeom>
                <a:avLst/>
                <a:gdLst/>
                <a:ahLst/>
                <a:cxnLst>
                  <a:cxn ang="0">
                    <a:pos x="700" y="188"/>
                  </a:cxn>
                  <a:cxn ang="0">
                    <a:pos x="0" y="0"/>
                  </a:cxn>
                  <a:cxn ang="0">
                    <a:pos x="0" y="1400"/>
                  </a:cxn>
                  <a:cxn ang="0">
                    <a:pos x="700" y="188"/>
                  </a:cxn>
                </a:cxnLst>
                <a:rect l="0" t="0" r="r" b="b"/>
                <a:pathLst>
                  <a:path w="700" h="1400">
                    <a:moveTo>
                      <a:pt x="700" y="188"/>
                    </a:moveTo>
                    <a:cubicBezTo>
                      <a:pt x="488" y="65"/>
                      <a:pt x="246" y="0"/>
                      <a:pt x="0" y="0"/>
                    </a:cubicBezTo>
                    <a:lnTo>
                      <a:pt x="0" y="1400"/>
                    </a:lnTo>
                    <a:lnTo>
                      <a:pt x="700" y="188"/>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28" name="Freeform 104"/>
              <p:cNvSpPr>
                <a:spLocks/>
              </p:cNvSpPr>
              <p:nvPr/>
            </p:nvSpPr>
            <p:spPr bwMode="auto">
              <a:xfrm>
                <a:off x="5478" y="3284"/>
                <a:ext cx="455" cy="455"/>
              </a:xfrm>
              <a:custGeom>
                <a:avLst/>
                <a:gdLst/>
                <a:ahLst/>
                <a:cxnLst>
                  <a:cxn ang="0">
                    <a:pos x="1213" y="512"/>
                  </a:cxn>
                  <a:cxn ang="0">
                    <a:pos x="700" y="0"/>
                  </a:cxn>
                  <a:cxn ang="0">
                    <a:pos x="0" y="1212"/>
                  </a:cxn>
                  <a:cxn ang="0">
                    <a:pos x="1213" y="512"/>
                  </a:cxn>
                </a:cxnLst>
                <a:rect l="0" t="0" r="r" b="b"/>
                <a:pathLst>
                  <a:path w="1213" h="1212">
                    <a:moveTo>
                      <a:pt x="1213" y="512"/>
                    </a:moveTo>
                    <a:cubicBezTo>
                      <a:pt x="1090" y="300"/>
                      <a:pt x="913" y="123"/>
                      <a:pt x="700" y="0"/>
                    </a:cubicBezTo>
                    <a:lnTo>
                      <a:pt x="0" y="1212"/>
                    </a:lnTo>
                    <a:lnTo>
                      <a:pt x="1213" y="512"/>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29" name="Freeform 105"/>
              <p:cNvSpPr>
                <a:spLocks/>
              </p:cNvSpPr>
              <p:nvPr/>
            </p:nvSpPr>
            <p:spPr bwMode="auto">
              <a:xfrm>
                <a:off x="5478" y="3476"/>
                <a:ext cx="525" cy="263"/>
              </a:xfrm>
              <a:custGeom>
                <a:avLst/>
                <a:gdLst/>
                <a:ahLst/>
                <a:cxnLst>
                  <a:cxn ang="0">
                    <a:pos x="1400" y="700"/>
                  </a:cxn>
                  <a:cxn ang="0">
                    <a:pos x="1213" y="0"/>
                  </a:cxn>
                  <a:cxn ang="0">
                    <a:pos x="0" y="700"/>
                  </a:cxn>
                  <a:cxn ang="0">
                    <a:pos x="1400" y="700"/>
                  </a:cxn>
                </a:cxnLst>
                <a:rect l="0" t="0" r="r" b="b"/>
                <a:pathLst>
                  <a:path w="1400" h="700">
                    <a:moveTo>
                      <a:pt x="1400" y="700"/>
                    </a:moveTo>
                    <a:cubicBezTo>
                      <a:pt x="1400" y="455"/>
                      <a:pt x="1336" y="213"/>
                      <a:pt x="1213" y="0"/>
                    </a:cubicBezTo>
                    <a:lnTo>
                      <a:pt x="0" y="700"/>
                    </a:lnTo>
                    <a:lnTo>
                      <a:pt x="1400" y="70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0" name="Freeform 106"/>
              <p:cNvSpPr>
                <a:spLocks/>
              </p:cNvSpPr>
              <p:nvPr/>
            </p:nvSpPr>
            <p:spPr bwMode="auto">
              <a:xfrm>
                <a:off x="5478" y="3739"/>
                <a:ext cx="525" cy="262"/>
              </a:xfrm>
              <a:custGeom>
                <a:avLst/>
                <a:gdLst/>
                <a:ahLst/>
                <a:cxnLst>
                  <a:cxn ang="0">
                    <a:pos x="1213" y="700"/>
                  </a:cxn>
                  <a:cxn ang="0">
                    <a:pos x="1400" y="0"/>
                  </a:cxn>
                  <a:cxn ang="0">
                    <a:pos x="0" y="0"/>
                  </a:cxn>
                  <a:cxn ang="0">
                    <a:pos x="1213" y="700"/>
                  </a:cxn>
                </a:cxnLst>
                <a:rect l="0" t="0" r="r" b="b"/>
                <a:pathLst>
                  <a:path w="1400" h="700">
                    <a:moveTo>
                      <a:pt x="1213" y="700"/>
                    </a:moveTo>
                    <a:cubicBezTo>
                      <a:pt x="1336" y="488"/>
                      <a:pt x="1400" y="246"/>
                      <a:pt x="1400" y="0"/>
                    </a:cubicBezTo>
                    <a:lnTo>
                      <a:pt x="0" y="0"/>
                    </a:lnTo>
                    <a:lnTo>
                      <a:pt x="1213" y="70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1" name="Freeform 107"/>
              <p:cNvSpPr>
                <a:spLocks/>
              </p:cNvSpPr>
              <p:nvPr/>
            </p:nvSpPr>
            <p:spPr bwMode="auto">
              <a:xfrm>
                <a:off x="5478" y="3739"/>
                <a:ext cx="455" cy="455"/>
              </a:xfrm>
              <a:custGeom>
                <a:avLst/>
                <a:gdLst/>
                <a:ahLst/>
                <a:cxnLst>
                  <a:cxn ang="0">
                    <a:pos x="700" y="1213"/>
                  </a:cxn>
                  <a:cxn ang="0">
                    <a:pos x="1213" y="700"/>
                  </a:cxn>
                  <a:cxn ang="0">
                    <a:pos x="0" y="0"/>
                  </a:cxn>
                  <a:cxn ang="0">
                    <a:pos x="700" y="1213"/>
                  </a:cxn>
                </a:cxnLst>
                <a:rect l="0" t="0" r="r" b="b"/>
                <a:pathLst>
                  <a:path w="1213" h="1213">
                    <a:moveTo>
                      <a:pt x="700" y="1213"/>
                    </a:moveTo>
                    <a:cubicBezTo>
                      <a:pt x="913" y="1090"/>
                      <a:pt x="1090" y="913"/>
                      <a:pt x="1213" y="700"/>
                    </a:cubicBezTo>
                    <a:lnTo>
                      <a:pt x="0" y="0"/>
                    </a:lnTo>
                    <a:lnTo>
                      <a:pt x="700" y="1213"/>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2" name="Freeform 108"/>
              <p:cNvSpPr>
                <a:spLocks/>
              </p:cNvSpPr>
              <p:nvPr/>
            </p:nvSpPr>
            <p:spPr bwMode="auto">
              <a:xfrm>
                <a:off x="5478" y="3739"/>
                <a:ext cx="262" cy="525"/>
              </a:xfrm>
              <a:custGeom>
                <a:avLst/>
                <a:gdLst/>
                <a:ahLst/>
                <a:cxnLst>
                  <a:cxn ang="0">
                    <a:pos x="0" y="1400"/>
                  </a:cxn>
                  <a:cxn ang="0">
                    <a:pos x="700" y="1213"/>
                  </a:cxn>
                  <a:cxn ang="0">
                    <a:pos x="0" y="0"/>
                  </a:cxn>
                  <a:cxn ang="0">
                    <a:pos x="0" y="1400"/>
                  </a:cxn>
                </a:cxnLst>
                <a:rect l="0" t="0" r="r" b="b"/>
                <a:pathLst>
                  <a:path w="700" h="1400">
                    <a:moveTo>
                      <a:pt x="0" y="1400"/>
                    </a:moveTo>
                    <a:cubicBezTo>
                      <a:pt x="246" y="1400"/>
                      <a:pt x="488" y="1336"/>
                      <a:pt x="700" y="1213"/>
                    </a:cubicBezTo>
                    <a:lnTo>
                      <a:pt x="0" y="0"/>
                    </a:lnTo>
                    <a:lnTo>
                      <a:pt x="0" y="1400"/>
                    </a:lnTo>
                    <a:close/>
                  </a:path>
                </a:pathLst>
              </a:custGeom>
              <a:solidFill>
                <a:schemeClr val="bg2"/>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 name="Freeform 109"/>
              <p:cNvSpPr>
                <a:spLocks/>
              </p:cNvSpPr>
              <p:nvPr/>
            </p:nvSpPr>
            <p:spPr bwMode="auto">
              <a:xfrm>
                <a:off x="5215" y="3739"/>
                <a:ext cx="263" cy="525"/>
              </a:xfrm>
              <a:custGeom>
                <a:avLst/>
                <a:gdLst/>
                <a:ahLst/>
                <a:cxnLst>
                  <a:cxn ang="0">
                    <a:pos x="0" y="1213"/>
                  </a:cxn>
                  <a:cxn ang="0">
                    <a:pos x="700" y="1400"/>
                  </a:cxn>
                  <a:cxn ang="0">
                    <a:pos x="700" y="0"/>
                  </a:cxn>
                  <a:cxn ang="0">
                    <a:pos x="0" y="1213"/>
                  </a:cxn>
                </a:cxnLst>
                <a:rect l="0" t="0" r="r" b="b"/>
                <a:pathLst>
                  <a:path w="700" h="1400">
                    <a:moveTo>
                      <a:pt x="0" y="1213"/>
                    </a:moveTo>
                    <a:cubicBezTo>
                      <a:pt x="213" y="1336"/>
                      <a:pt x="455" y="1400"/>
                      <a:pt x="700" y="1400"/>
                    </a:cubicBezTo>
                    <a:lnTo>
                      <a:pt x="700" y="0"/>
                    </a:lnTo>
                    <a:lnTo>
                      <a:pt x="0" y="1213"/>
                    </a:lnTo>
                    <a:close/>
                  </a:path>
                </a:pathLst>
              </a:custGeom>
              <a:solidFill>
                <a:schemeClr val="bg2"/>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4" name="Freeform 110"/>
              <p:cNvSpPr>
                <a:spLocks/>
              </p:cNvSpPr>
              <p:nvPr/>
            </p:nvSpPr>
            <p:spPr bwMode="auto">
              <a:xfrm>
                <a:off x="5023" y="3739"/>
                <a:ext cx="455" cy="455"/>
              </a:xfrm>
              <a:custGeom>
                <a:avLst/>
                <a:gdLst/>
                <a:ahLst/>
                <a:cxnLst>
                  <a:cxn ang="0">
                    <a:pos x="0" y="700"/>
                  </a:cxn>
                  <a:cxn ang="0">
                    <a:pos x="512" y="1213"/>
                  </a:cxn>
                  <a:cxn ang="0">
                    <a:pos x="1212" y="0"/>
                  </a:cxn>
                  <a:cxn ang="0">
                    <a:pos x="0" y="700"/>
                  </a:cxn>
                </a:cxnLst>
                <a:rect l="0" t="0" r="r" b="b"/>
                <a:pathLst>
                  <a:path w="1212" h="1213">
                    <a:moveTo>
                      <a:pt x="0" y="700"/>
                    </a:moveTo>
                    <a:cubicBezTo>
                      <a:pt x="123" y="913"/>
                      <a:pt x="300" y="1090"/>
                      <a:pt x="512" y="1213"/>
                    </a:cubicBezTo>
                    <a:lnTo>
                      <a:pt x="1212" y="0"/>
                    </a:lnTo>
                    <a:lnTo>
                      <a:pt x="0" y="700"/>
                    </a:lnTo>
                    <a:close/>
                  </a:path>
                </a:pathLst>
              </a:custGeom>
              <a:solidFill>
                <a:srgbClr val="EB8C00"/>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5" name="Freeform 111"/>
              <p:cNvSpPr>
                <a:spLocks/>
              </p:cNvSpPr>
              <p:nvPr/>
            </p:nvSpPr>
            <p:spPr bwMode="auto">
              <a:xfrm>
                <a:off x="4953" y="3739"/>
                <a:ext cx="525" cy="262"/>
              </a:xfrm>
              <a:custGeom>
                <a:avLst/>
                <a:gdLst/>
                <a:ahLst/>
                <a:cxnLst>
                  <a:cxn ang="0">
                    <a:pos x="0" y="0"/>
                  </a:cxn>
                  <a:cxn ang="0">
                    <a:pos x="188" y="700"/>
                  </a:cxn>
                  <a:cxn ang="0">
                    <a:pos x="1400" y="0"/>
                  </a:cxn>
                  <a:cxn ang="0">
                    <a:pos x="0" y="0"/>
                  </a:cxn>
                </a:cxnLst>
                <a:rect l="0" t="0" r="r" b="b"/>
                <a:pathLst>
                  <a:path w="1400" h="700">
                    <a:moveTo>
                      <a:pt x="0" y="0"/>
                    </a:moveTo>
                    <a:cubicBezTo>
                      <a:pt x="0" y="246"/>
                      <a:pt x="65" y="488"/>
                      <a:pt x="188" y="700"/>
                    </a:cubicBezTo>
                    <a:lnTo>
                      <a:pt x="1400" y="0"/>
                    </a:lnTo>
                    <a:lnTo>
                      <a:pt x="0" y="0"/>
                    </a:lnTo>
                    <a:close/>
                  </a:path>
                </a:pathLst>
              </a:custGeom>
              <a:solidFill>
                <a:srgbClr val="EB8C00"/>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6" name="Freeform 112"/>
              <p:cNvSpPr>
                <a:spLocks/>
              </p:cNvSpPr>
              <p:nvPr/>
            </p:nvSpPr>
            <p:spPr bwMode="auto">
              <a:xfrm>
                <a:off x="4953" y="3476"/>
                <a:ext cx="525" cy="263"/>
              </a:xfrm>
              <a:custGeom>
                <a:avLst/>
                <a:gdLst/>
                <a:ahLst/>
                <a:cxnLst>
                  <a:cxn ang="0">
                    <a:pos x="188" y="0"/>
                  </a:cxn>
                  <a:cxn ang="0">
                    <a:pos x="0" y="700"/>
                  </a:cxn>
                  <a:cxn ang="0">
                    <a:pos x="1400" y="700"/>
                  </a:cxn>
                  <a:cxn ang="0">
                    <a:pos x="188" y="0"/>
                  </a:cxn>
                </a:cxnLst>
                <a:rect l="0" t="0" r="r" b="b"/>
                <a:pathLst>
                  <a:path w="1400" h="700">
                    <a:moveTo>
                      <a:pt x="188" y="0"/>
                    </a:moveTo>
                    <a:cubicBezTo>
                      <a:pt x="65" y="213"/>
                      <a:pt x="0" y="455"/>
                      <a:pt x="0" y="700"/>
                    </a:cubicBezTo>
                    <a:lnTo>
                      <a:pt x="1400" y="700"/>
                    </a:lnTo>
                    <a:lnTo>
                      <a:pt x="188" y="0"/>
                    </a:lnTo>
                    <a:close/>
                  </a:path>
                </a:pathLst>
              </a:custGeom>
              <a:solidFill>
                <a:srgbClr val="EB8C00"/>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7" name="Freeform 113"/>
              <p:cNvSpPr>
                <a:spLocks/>
              </p:cNvSpPr>
              <p:nvPr/>
            </p:nvSpPr>
            <p:spPr bwMode="auto">
              <a:xfrm>
                <a:off x="5023" y="3284"/>
                <a:ext cx="455" cy="455"/>
              </a:xfrm>
              <a:custGeom>
                <a:avLst/>
                <a:gdLst/>
                <a:ahLst/>
                <a:cxnLst>
                  <a:cxn ang="0">
                    <a:pos x="512" y="0"/>
                  </a:cxn>
                  <a:cxn ang="0">
                    <a:pos x="0" y="512"/>
                  </a:cxn>
                  <a:cxn ang="0">
                    <a:pos x="1212" y="1212"/>
                  </a:cxn>
                  <a:cxn ang="0">
                    <a:pos x="512" y="0"/>
                  </a:cxn>
                </a:cxnLst>
                <a:rect l="0" t="0" r="r" b="b"/>
                <a:pathLst>
                  <a:path w="1212" h="1212">
                    <a:moveTo>
                      <a:pt x="512" y="0"/>
                    </a:moveTo>
                    <a:cubicBezTo>
                      <a:pt x="300" y="123"/>
                      <a:pt x="123" y="300"/>
                      <a:pt x="0" y="512"/>
                    </a:cubicBezTo>
                    <a:lnTo>
                      <a:pt x="1212" y="1212"/>
                    </a:lnTo>
                    <a:lnTo>
                      <a:pt x="512" y="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38" name="Freeform 114"/>
              <p:cNvSpPr>
                <a:spLocks/>
              </p:cNvSpPr>
              <p:nvPr/>
            </p:nvSpPr>
            <p:spPr bwMode="auto">
              <a:xfrm>
                <a:off x="5215" y="3214"/>
                <a:ext cx="263" cy="525"/>
              </a:xfrm>
              <a:custGeom>
                <a:avLst/>
                <a:gdLst/>
                <a:ahLst/>
                <a:cxnLst>
                  <a:cxn ang="0">
                    <a:pos x="700" y="0"/>
                  </a:cxn>
                  <a:cxn ang="0">
                    <a:pos x="0" y="188"/>
                  </a:cxn>
                  <a:cxn ang="0">
                    <a:pos x="700" y="1400"/>
                  </a:cxn>
                  <a:cxn ang="0">
                    <a:pos x="700" y="0"/>
                  </a:cxn>
                </a:cxnLst>
                <a:rect l="0" t="0" r="r" b="b"/>
                <a:pathLst>
                  <a:path w="700" h="1400">
                    <a:moveTo>
                      <a:pt x="700" y="0"/>
                    </a:moveTo>
                    <a:cubicBezTo>
                      <a:pt x="455" y="0"/>
                      <a:pt x="213" y="65"/>
                      <a:pt x="0" y="188"/>
                    </a:cubicBezTo>
                    <a:lnTo>
                      <a:pt x="700" y="1400"/>
                    </a:lnTo>
                    <a:lnTo>
                      <a:pt x="700" y="0"/>
                    </a:lnTo>
                    <a:close/>
                  </a:path>
                </a:pathLst>
              </a:custGeom>
              <a:solidFill>
                <a:srgbClr val="C0BAA7"/>
              </a:solidFill>
              <a:ln w="1905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223" name="Oval 222"/>
            <p:cNvSpPr/>
            <p:nvPr/>
          </p:nvSpPr>
          <p:spPr bwMode="ltGray">
            <a:xfrm>
              <a:off x="7933125" y="3444886"/>
              <a:ext cx="701648" cy="70164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24" name="Oval 223"/>
            <p:cNvSpPr/>
            <p:nvPr/>
          </p:nvSpPr>
          <p:spPr bwMode="ltGray">
            <a:xfrm>
              <a:off x="8221864" y="3733625"/>
              <a:ext cx="124171" cy="124171"/>
            </a:xfrm>
            <a:prstGeom prst="ellipse">
              <a:avLst/>
            </a:prstGeom>
            <a:solidFill>
              <a:schemeClr val="accent3"/>
            </a:solidFill>
            <a:ln w="31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cxnSp>
          <p:nvCxnSpPr>
            <p:cNvPr id="225" name="Straight Arrow Connector 224"/>
            <p:cNvCxnSpPr/>
            <p:nvPr/>
          </p:nvCxnSpPr>
          <p:spPr>
            <a:xfrm flipH="1" flipV="1">
              <a:off x="7251894" y="3198043"/>
              <a:ext cx="1036262" cy="598041"/>
            </a:xfrm>
            <a:prstGeom prst="straightConnector1">
              <a:avLst/>
            </a:prstGeom>
            <a:ln w="57150">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26" name="Text Box 16"/>
            <p:cNvSpPr txBox="1">
              <a:spLocks noChangeArrowheads="1"/>
            </p:cNvSpPr>
            <p:nvPr/>
          </p:nvSpPr>
          <p:spPr bwMode="auto">
            <a:xfrm>
              <a:off x="7627160" y="4795111"/>
              <a:ext cx="1269956" cy="674883"/>
            </a:xfrm>
            <a:prstGeom prst="rect">
              <a:avLst/>
            </a:prstGeom>
            <a:noFill/>
            <a:ln w="9525">
              <a:noFill/>
              <a:miter lim="800000"/>
              <a:headEnd/>
              <a:tailEnd/>
            </a:ln>
            <a:effectLst/>
          </p:spPr>
          <p:txBody>
            <a:bodyPr wrap="none">
              <a:spAutoFit/>
            </a:bodyPr>
            <a:lstStyle/>
            <a:p>
              <a:pPr algn="ctr"/>
              <a:r>
                <a:rPr lang="en-US" sz="2800" b="1" dirty="0" smtClean="0">
                  <a:solidFill>
                    <a:srgbClr val="EB8C00"/>
                  </a:solidFill>
                  <a:latin typeface="+mj-lt"/>
                </a:rPr>
                <a:t>30%</a:t>
              </a:r>
              <a:endParaRPr lang="en-US" sz="2800" b="1" dirty="0">
                <a:solidFill>
                  <a:srgbClr val="EB8C00"/>
                </a:solidFill>
                <a:latin typeface="+mj-lt"/>
              </a:endParaRPr>
            </a:p>
          </p:txBody>
        </p:sp>
      </p:grpSp>
    </p:spTree>
    <p:custDataLst>
      <p:tags r:id="rId1"/>
    </p:custData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Circular diagrams</a:t>
            </a:r>
            <a:br>
              <a:rPr lang="en-GB" smtClean="0"/>
            </a:br>
            <a:r>
              <a:rPr lang="en-GB" b="0" i="0" smtClean="0"/>
              <a:t>Heat map</a:t>
            </a:r>
            <a:r>
              <a:rPr lang="en-GB" smtClean="0"/>
              <a:t/>
            </a:r>
            <a:br>
              <a:rPr lang="en-GB" smtClean="0"/>
            </a:br>
            <a:r>
              <a:rPr lang="en-GB" smtClean="0"/>
              <a:t/>
            </a:r>
            <a:br>
              <a:rPr lang="en-GB" smtClean="0"/>
            </a:br>
            <a:endParaRPr lang="en-GB" b="0" i="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64</a:t>
            </a:fld>
            <a:endParaRPr lang="en-GB"/>
          </a:p>
        </p:txBody>
      </p:sp>
      <p:grpSp>
        <p:nvGrpSpPr>
          <p:cNvPr id="3" name="Group 33"/>
          <p:cNvGrpSpPr/>
          <p:nvPr/>
        </p:nvGrpSpPr>
        <p:grpSpPr>
          <a:xfrm>
            <a:off x="1962324" y="1836415"/>
            <a:ext cx="4957763" cy="4959350"/>
            <a:chOff x="1912938" y="1633538"/>
            <a:chExt cx="4957763" cy="4959350"/>
          </a:xfrm>
        </p:grpSpPr>
        <p:sp>
          <p:nvSpPr>
            <p:cNvPr id="35" name="Freeform 312"/>
            <p:cNvSpPr>
              <a:spLocks/>
            </p:cNvSpPr>
            <p:nvPr/>
          </p:nvSpPr>
          <p:spPr bwMode="auto">
            <a:xfrm>
              <a:off x="2446338" y="1635125"/>
              <a:ext cx="1938338" cy="1127125"/>
            </a:xfrm>
            <a:custGeom>
              <a:avLst/>
              <a:gdLst/>
              <a:ahLst/>
              <a:cxnLst>
                <a:cxn ang="0">
                  <a:pos x="1221" y="0"/>
                </a:cxn>
                <a:cxn ang="0">
                  <a:pos x="1175" y="0"/>
                </a:cxn>
                <a:cxn ang="0">
                  <a:pos x="1084" y="6"/>
                </a:cxn>
                <a:cxn ang="0">
                  <a:pos x="993" y="17"/>
                </a:cxn>
                <a:cxn ang="0">
                  <a:pos x="905" y="32"/>
                </a:cxn>
                <a:cxn ang="0">
                  <a:pos x="818" y="52"/>
                </a:cxn>
                <a:cxn ang="0">
                  <a:pos x="734" y="79"/>
                </a:cxn>
                <a:cxn ang="0">
                  <a:pos x="651" y="109"/>
                </a:cxn>
                <a:cxn ang="0">
                  <a:pos x="571" y="143"/>
                </a:cxn>
                <a:cxn ang="0">
                  <a:pos x="493" y="182"/>
                </a:cxn>
                <a:cxn ang="0">
                  <a:pos x="418" y="225"/>
                </a:cxn>
                <a:cxn ang="0">
                  <a:pos x="345" y="272"/>
                </a:cxn>
                <a:cxn ang="0">
                  <a:pos x="275" y="321"/>
                </a:cxn>
                <a:cxn ang="0">
                  <a:pos x="209" y="376"/>
                </a:cxn>
                <a:cxn ang="0">
                  <a:pos x="144" y="434"/>
                </a:cxn>
                <a:cxn ang="0">
                  <a:pos x="84" y="495"/>
                </a:cxn>
                <a:cxn ang="0">
                  <a:pos x="27" y="559"/>
                </a:cxn>
                <a:cxn ang="0">
                  <a:pos x="147" y="710"/>
                </a:cxn>
                <a:cxn ang="0">
                  <a:pos x="171" y="679"/>
                </a:cxn>
                <a:cxn ang="0">
                  <a:pos x="222" y="623"/>
                </a:cxn>
                <a:cxn ang="0">
                  <a:pos x="275" y="569"/>
                </a:cxn>
                <a:cxn ang="0">
                  <a:pos x="330" y="518"/>
                </a:cxn>
                <a:cxn ang="0">
                  <a:pos x="390" y="470"/>
                </a:cxn>
                <a:cxn ang="0">
                  <a:pos x="450" y="426"/>
                </a:cxn>
                <a:cxn ang="0">
                  <a:pos x="515" y="384"/>
                </a:cxn>
                <a:cxn ang="0">
                  <a:pos x="581" y="347"/>
                </a:cxn>
                <a:cxn ang="0">
                  <a:pos x="650" y="313"/>
                </a:cxn>
                <a:cxn ang="0">
                  <a:pos x="720" y="283"/>
                </a:cxn>
                <a:cxn ang="0">
                  <a:pos x="793" y="256"/>
                </a:cxn>
                <a:cxn ang="0">
                  <a:pos x="867" y="234"/>
                </a:cxn>
                <a:cxn ang="0">
                  <a:pos x="943" y="216"/>
                </a:cxn>
                <a:cxn ang="0">
                  <a:pos x="1020" y="203"/>
                </a:cxn>
                <a:cxn ang="0">
                  <a:pos x="1100" y="193"/>
                </a:cxn>
                <a:cxn ang="0">
                  <a:pos x="1180" y="187"/>
                </a:cxn>
                <a:cxn ang="0">
                  <a:pos x="1221" y="187"/>
                </a:cxn>
              </a:cxnLst>
              <a:rect l="0" t="0" r="r" b="b"/>
              <a:pathLst>
                <a:path w="1221" h="710">
                  <a:moveTo>
                    <a:pt x="1221" y="187"/>
                  </a:moveTo>
                  <a:lnTo>
                    <a:pt x="1221" y="0"/>
                  </a:lnTo>
                  <a:lnTo>
                    <a:pt x="1221" y="0"/>
                  </a:lnTo>
                  <a:lnTo>
                    <a:pt x="1175" y="0"/>
                  </a:lnTo>
                  <a:lnTo>
                    <a:pt x="1129" y="3"/>
                  </a:lnTo>
                  <a:lnTo>
                    <a:pt x="1084" y="6"/>
                  </a:lnTo>
                  <a:lnTo>
                    <a:pt x="1038" y="11"/>
                  </a:lnTo>
                  <a:lnTo>
                    <a:pt x="993" y="17"/>
                  </a:lnTo>
                  <a:lnTo>
                    <a:pt x="949" y="24"/>
                  </a:lnTo>
                  <a:lnTo>
                    <a:pt x="905" y="32"/>
                  </a:lnTo>
                  <a:lnTo>
                    <a:pt x="862" y="41"/>
                  </a:lnTo>
                  <a:lnTo>
                    <a:pt x="818" y="52"/>
                  </a:lnTo>
                  <a:lnTo>
                    <a:pt x="775" y="65"/>
                  </a:lnTo>
                  <a:lnTo>
                    <a:pt x="734" y="79"/>
                  </a:lnTo>
                  <a:lnTo>
                    <a:pt x="693" y="92"/>
                  </a:lnTo>
                  <a:lnTo>
                    <a:pt x="651" y="109"/>
                  </a:lnTo>
                  <a:lnTo>
                    <a:pt x="611" y="125"/>
                  </a:lnTo>
                  <a:lnTo>
                    <a:pt x="571" y="143"/>
                  </a:lnTo>
                  <a:lnTo>
                    <a:pt x="531" y="161"/>
                  </a:lnTo>
                  <a:lnTo>
                    <a:pt x="493" y="182"/>
                  </a:lnTo>
                  <a:lnTo>
                    <a:pt x="456" y="203"/>
                  </a:lnTo>
                  <a:lnTo>
                    <a:pt x="418" y="225"/>
                  </a:lnTo>
                  <a:lnTo>
                    <a:pt x="381" y="247"/>
                  </a:lnTo>
                  <a:lnTo>
                    <a:pt x="345" y="272"/>
                  </a:lnTo>
                  <a:lnTo>
                    <a:pt x="310" y="296"/>
                  </a:lnTo>
                  <a:lnTo>
                    <a:pt x="275" y="321"/>
                  </a:lnTo>
                  <a:lnTo>
                    <a:pt x="242" y="349"/>
                  </a:lnTo>
                  <a:lnTo>
                    <a:pt x="209" y="376"/>
                  </a:lnTo>
                  <a:lnTo>
                    <a:pt x="176" y="405"/>
                  </a:lnTo>
                  <a:lnTo>
                    <a:pt x="144" y="434"/>
                  </a:lnTo>
                  <a:lnTo>
                    <a:pt x="114" y="464"/>
                  </a:lnTo>
                  <a:lnTo>
                    <a:pt x="84" y="495"/>
                  </a:lnTo>
                  <a:lnTo>
                    <a:pt x="55" y="526"/>
                  </a:lnTo>
                  <a:lnTo>
                    <a:pt x="27" y="559"/>
                  </a:lnTo>
                  <a:lnTo>
                    <a:pt x="0" y="593"/>
                  </a:lnTo>
                  <a:lnTo>
                    <a:pt x="147" y="710"/>
                  </a:lnTo>
                  <a:lnTo>
                    <a:pt x="147" y="710"/>
                  </a:lnTo>
                  <a:lnTo>
                    <a:pt x="171" y="679"/>
                  </a:lnTo>
                  <a:lnTo>
                    <a:pt x="195" y="650"/>
                  </a:lnTo>
                  <a:lnTo>
                    <a:pt x="222" y="623"/>
                  </a:lnTo>
                  <a:lnTo>
                    <a:pt x="248" y="595"/>
                  </a:lnTo>
                  <a:lnTo>
                    <a:pt x="275" y="569"/>
                  </a:lnTo>
                  <a:lnTo>
                    <a:pt x="303" y="543"/>
                  </a:lnTo>
                  <a:lnTo>
                    <a:pt x="330" y="518"/>
                  </a:lnTo>
                  <a:lnTo>
                    <a:pt x="359" y="493"/>
                  </a:lnTo>
                  <a:lnTo>
                    <a:pt x="390" y="470"/>
                  </a:lnTo>
                  <a:lnTo>
                    <a:pt x="420" y="448"/>
                  </a:lnTo>
                  <a:lnTo>
                    <a:pt x="450" y="426"/>
                  </a:lnTo>
                  <a:lnTo>
                    <a:pt x="482" y="405"/>
                  </a:lnTo>
                  <a:lnTo>
                    <a:pt x="515" y="384"/>
                  </a:lnTo>
                  <a:lnTo>
                    <a:pt x="548" y="365"/>
                  </a:lnTo>
                  <a:lnTo>
                    <a:pt x="581" y="347"/>
                  </a:lnTo>
                  <a:lnTo>
                    <a:pt x="615" y="329"/>
                  </a:lnTo>
                  <a:lnTo>
                    <a:pt x="650" y="313"/>
                  </a:lnTo>
                  <a:lnTo>
                    <a:pt x="684" y="298"/>
                  </a:lnTo>
                  <a:lnTo>
                    <a:pt x="720" y="283"/>
                  </a:lnTo>
                  <a:lnTo>
                    <a:pt x="756" y="269"/>
                  </a:lnTo>
                  <a:lnTo>
                    <a:pt x="793" y="256"/>
                  </a:lnTo>
                  <a:lnTo>
                    <a:pt x="829" y="245"/>
                  </a:lnTo>
                  <a:lnTo>
                    <a:pt x="867" y="234"/>
                  </a:lnTo>
                  <a:lnTo>
                    <a:pt x="905" y="225"/>
                  </a:lnTo>
                  <a:lnTo>
                    <a:pt x="943" y="216"/>
                  </a:lnTo>
                  <a:lnTo>
                    <a:pt x="982" y="208"/>
                  </a:lnTo>
                  <a:lnTo>
                    <a:pt x="1020" y="203"/>
                  </a:lnTo>
                  <a:lnTo>
                    <a:pt x="1060" y="197"/>
                  </a:lnTo>
                  <a:lnTo>
                    <a:pt x="1100" y="193"/>
                  </a:lnTo>
                  <a:lnTo>
                    <a:pt x="1140" y="189"/>
                  </a:lnTo>
                  <a:lnTo>
                    <a:pt x="1180" y="187"/>
                  </a:lnTo>
                  <a:lnTo>
                    <a:pt x="1221" y="187"/>
                  </a:lnTo>
                  <a:lnTo>
                    <a:pt x="1221" y="187"/>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 name="Freeform 313"/>
            <p:cNvSpPr>
              <a:spLocks/>
            </p:cNvSpPr>
            <p:nvPr/>
          </p:nvSpPr>
          <p:spPr bwMode="auto">
            <a:xfrm>
              <a:off x="4384675" y="1633538"/>
              <a:ext cx="1935163" cy="1108075"/>
            </a:xfrm>
            <a:custGeom>
              <a:avLst/>
              <a:gdLst/>
              <a:ahLst/>
              <a:cxnLst>
                <a:cxn ang="0">
                  <a:pos x="5" y="188"/>
                </a:cxn>
                <a:cxn ang="0">
                  <a:pos x="84" y="190"/>
                </a:cxn>
                <a:cxn ang="0">
                  <a:pos x="164" y="197"/>
                </a:cxn>
                <a:cxn ang="0">
                  <a:pos x="241" y="208"/>
                </a:cxn>
                <a:cxn ang="0">
                  <a:pos x="319" y="224"/>
                </a:cxn>
                <a:cxn ang="0">
                  <a:pos x="393" y="244"/>
                </a:cxn>
                <a:cxn ang="0">
                  <a:pos x="466" y="267"/>
                </a:cxn>
                <a:cxn ang="0">
                  <a:pos x="537" y="295"/>
                </a:cxn>
                <a:cxn ang="0">
                  <a:pos x="606" y="326"/>
                </a:cxn>
                <a:cxn ang="0">
                  <a:pos x="674" y="362"/>
                </a:cxn>
                <a:cxn ang="0">
                  <a:pos x="739" y="401"/>
                </a:cxn>
                <a:cxn ang="0">
                  <a:pos x="801" y="442"/>
                </a:cxn>
                <a:cxn ang="0">
                  <a:pos x="861" y="487"/>
                </a:cxn>
                <a:cxn ang="0">
                  <a:pos x="918" y="536"/>
                </a:cxn>
                <a:cxn ang="0">
                  <a:pos x="973" y="588"/>
                </a:cxn>
                <a:cxn ang="0">
                  <a:pos x="1025" y="642"/>
                </a:cxn>
                <a:cxn ang="0">
                  <a:pos x="1073" y="698"/>
                </a:cxn>
                <a:cxn ang="0">
                  <a:pos x="1219" y="581"/>
                </a:cxn>
                <a:cxn ang="0">
                  <a:pos x="1164" y="516"/>
                </a:cxn>
                <a:cxn ang="0">
                  <a:pos x="1105" y="454"/>
                </a:cxn>
                <a:cxn ang="0">
                  <a:pos x="1043" y="397"/>
                </a:cxn>
                <a:cxn ang="0">
                  <a:pos x="978" y="341"/>
                </a:cxn>
                <a:cxn ang="0">
                  <a:pos x="909" y="289"/>
                </a:cxn>
                <a:cxn ang="0">
                  <a:pos x="839" y="242"/>
                </a:cxn>
                <a:cxn ang="0">
                  <a:pos x="765" y="198"/>
                </a:cxn>
                <a:cxn ang="0">
                  <a:pos x="689" y="158"/>
                </a:cxn>
                <a:cxn ang="0">
                  <a:pos x="610" y="122"/>
                </a:cxn>
                <a:cxn ang="0">
                  <a:pos x="529" y="91"/>
                </a:cxn>
                <a:cxn ang="0">
                  <a:pos x="447" y="63"/>
                </a:cxn>
                <a:cxn ang="0">
                  <a:pos x="361" y="41"/>
                </a:cxn>
                <a:cxn ang="0">
                  <a:pos x="274" y="23"/>
                </a:cxn>
                <a:cxn ang="0">
                  <a:pos x="186" y="11"/>
                </a:cxn>
                <a:cxn ang="0">
                  <a:pos x="95" y="3"/>
                </a:cxn>
                <a:cxn ang="0">
                  <a:pos x="5" y="0"/>
                </a:cxn>
                <a:cxn ang="0">
                  <a:pos x="0" y="1"/>
                </a:cxn>
                <a:cxn ang="0">
                  <a:pos x="0" y="188"/>
                </a:cxn>
                <a:cxn ang="0">
                  <a:pos x="5" y="188"/>
                </a:cxn>
              </a:cxnLst>
              <a:rect l="0" t="0" r="r" b="b"/>
              <a:pathLst>
                <a:path w="1219" h="698">
                  <a:moveTo>
                    <a:pt x="5" y="188"/>
                  </a:moveTo>
                  <a:lnTo>
                    <a:pt x="5" y="188"/>
                  </a:lnTo>
                  <a:lnTo>
                    <a:pt x="44" y="188"/>
                  </a:lnTo>
                  <a:lnTo>
                    <a:pt x="84" y="190"/>
                  </a:lnTo>
                  <a:lnTo>
                    <a:pt x="124" y="193"/>
                  </a:lnTo>
                  <a:lnTo>
                    <a:pt x="164" y="197"/>
                  </a:lnTo>
                  <a:lnTo>
                    <a:pt x="203" y="202"/>
                  </a:lnTo>
                  <a:lnTo>
                    <a:pt x="241" y="208"/>
                  </a:lnTo>
                  <a:lnTo>
                    <a:pt x="280" y="216"/>
                  </a:lnTo>
                  <a:lnTo>
                    <a:pt x="319" y="224"/>
                  </a:lnTo>
                  <a:lnTo>
                    <a:pt x="356" y="233"/>
                  </a:lnTo>
                  <a:lnTo>
                    <a:pt x="393" y="244"/>
                  </a:lnTo>
                  <a:lnTo>
                    <a:pt x="430" y="255"/>
                  </a:lnTo>
                  <a:lnTo>
                    <a:pt x="466" y="267"/>
                  </a:lnTo>
                  <a:lnTo>
                    <a:pt x="502" y="281"/>
                  </a:lnTo>
                  <a:lnTo>
                    <a:pt x="537" y="295"/>
                  </a:lnTo>
                  <a:lnTo>
                    <a:pt x="572" y="310"/>
                  </a:lnTo>
                  <a:lnTo>
                    <a:pt x="606" y="326"/>
                  </a:lnTo>
                  <a:lnTo>
                    <a:pt x="641" y="344"/>
                  </a:lnTo>
                  <a:lnTo>
                    <a:pt x="674" y="362"/>
                  </a:lnTo>
                  <a:lnTo>
                    <a:pt x="705" y="380"/>
                  </a:lnTo>
                  <a:lnTo>
                    <a:pt x="739" y="401"/>
                  </a:lnTo>
                  <a:lnTo>
                    <a:pt x="770" y="421"/>
                  </a:lnTo>
                  <a:lnTo>
                    <a:pt x="801" y="442"/>
                  </a:lnTo>
                  <a:lnTo>
                    <a:pt x="831" y="464"/>
                  </a:lnTo>
                  <a:lnTo>
                    <a:pt x="861" y="487"/>
                  </a:lnTo>
                  <a:lnTo>
                    <a:pt x="890" y="511"/>
                  </a:lnTo>
                  <a:lnTo>
                    <a:pt x="918" y="536"/>
                  </a:lnTo>
                  <a:lnTo>
                    <a:pt x="945" y="562"/>
                  </a:lnTo>
                  <a:lnTo>
                    <a:pt x="973" y="588"/>
                  </a:lnTo>
                  <a:lnTo>
                    <a:pt x="999" y="614"/>
                  </a:lnTo>
                  <a:lnTo>
                    <a:pt x="1025" y="642"/>
                  </a:lnTo>
                  <a:lnTo>
                    <a:pt x="1050" y="669"/>
                  </a:lnTo>
                  <a:lnTo>
                    <a:pt x="1073" y="698"/>
                  </a:lnTo>
                  <a:lnTo>
                    <a:pt x="1219" y="581"/>
                  </a:lnTo>
                  <a:lnTo>
                    <a:pt x="1219" y="581"/>
                  </a:lnTo>
                  <a:lnTo>
                    <a:pt x="1192" y="548"/>
                  </a:lnTo>
                  <a:lnTo>
                    <a:pt x="1164" y="516"/>
                  </a:lnTo>
                  <a:lnTo>
                    <a:pt x="1135" y="485"/>
                  </a:lnTo>
                  <a:lnTo>
                    <a:pt x="1105" y="454"/>
                  </a:lnTo>
                  <a:lnTo>
                    <a:pt x="1075" y="425"/>
                  </a:lnTo>
                  <a:lnTo>
                    <a:pt x="1043" y="397"/>
                  </a:lnTo>
                  <a:lnTo>
                    <a:pt x="1011" y="369"/>
                  </a:lnTo>
                  <a:lnTo>
                    <a:pt x="978" y="341"/>
                  </a:lnTo>
                  <a:lnTo>
                    <a:pt x="944" y="315"/>
                  </a:lnTo>
                  <a:lnTo>
                    <a:pt x="909" y="289"/>
                  </a:lnTo>
                  <a:lnTo>
                    <a:pt x="875" y="266"/>
                  </a:lnTo>
                  <a:lnTo>
                    <a:pt x="839" y="242"/>
                  </a:lnTo>
                  <a:lnTo>
                    <a:pt x="802" y="219"/>
                  </a:lnTo>
                  <a:lnTo>
                    <a:pt x="765" y="198"/>
                  </a:lnTo>
                  <a:lnTo>
                    <a:pt x="728" y="177"/>
                  </a:lnTo>
                  <a:lnTo>
                    <a:pt x="689" y="158"/>
                  </a:lnTo>
                  <a:lnTo>
                    <a:pt x="649" y="140"/>
                  </a:lnTo>
                  <a:lnTo>
                    <a:pt x="610" y="122"/>
                  </a:lnTo>
                  <a:lnTo>
                    <a:pt x="571" y="106"/>
                  </a:lnTo>
                  <a:lnTo>
                    <a:pt x="529" y="91"/>
                  </a:lnTo>
                  <a:lnTo>
                    <a:pt x="488" y="77"/>
                  </a:lnTo>
                  <a:lnTo>
                    <a:pt x="447" y="63"/>
                  </a:lnTo>
                  <a:lnTo>
                    <a:pt x="404" y="52"/>
                  </a:lnTo>
                  <a:lnTo>
                    <a:pt x="361" y="41"/>
                  </a:lnTo>
                  <a:lnTo>
                    <a:pt x="319" y="31"/>
                  </a:lnTo>
                  <a:lnTo>
                    <a:pt x="274" y="23"/>
                  </a:lnTo>
                  <a:lnTo>
                    <a:pt x="230" y="16"/>
                  </a:lnTo>
                  <a:lnTo>
                    <a:pt x="186" y="11"/>
                  </a:lnTo>
                  <a:lnTo>
                    <a:pt x="141" y="7"/>
                  </a:lnTo>
                  <a:lnTo>
                    <a:pt x="95" y="3"/>
                  </a:lnTo>
                  <a:lnTo>
                    <a:pt x="50" y="1"/>
                  </a:lnTo>
                  <a:lnTo>
                    <a:pt x="5" y="0"/>
                  </a:lnTo>
                  <a:lnTo>
                    <a:pt x="5" y="0"/>
                  </a:lnTo>
                  <a:lnTo>
                    <a:pt x="0" y="1"/>
                  </a:lnTo>
                  <a:lnTo>
                    <a:pt x="0" y="188"/>
                  </a:lnTo>
                  <a:lnTo>
                    <a:pt x="0" y="188"/>
                  </a:lnTo>
                  <a:lnTo>
                    <a:pt x="5" y="188"/>
                  </a:lnTo>
                  <a:lnTo>
                    <a:pt x="5" y="188"/>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 name="Freeform 314"/>
            <p:cNvSpPr>
              <a:spLocks/>
            </p:cNvSpPr>
            <p:nvPr/>
          </p:nvSpPr>
          <p:spPr bwMode="auto">
            <a:xfrm>
              <a:off x="1912938" y="2576513"/>
              <a:ext cx="766763" cy="2082800"/>
            </a:xfrm>
            <a:custGeom>
              <a:avLst/>
              <a:gdLst/>
              <a:ahLst/>
              <a:cxnLst>
                <a:cxn ang="0">
                  <a:pos x="187" y="968"/>
                </a:cxn>
                <a:cxn ang="0">
                  <a:pos x="187" y="968"/>
                </a:cxn>
                <a:cxn ang="0">
                  <a:pos x="188" y="909"/>
                </a:cxn>
                <a:cxn ang="0">
                  <a:pos x="193" y="850"/>
                </a:cxn>
                <a:cxn ang="0">
                  <a:pos x="198" y="790"/>
                </a:cxn>
                <a:cxn ang="0">
                  <a:pos x="208" y="732"/>
                </a:cxn>
                <a:cxn ang="0">
                  <a:pos x="219" y="675"/>
                </a:cxn>
                <a:cxn ang="0">
                  <a:pos x="233" y="619"/>
                </a:cxn>
                <a:cxn ang="0">
                  <a:pos x="248" y="564"/>
                </a:cxn>
                <a:cxn ang="0">
                  <a:pos x="266" y="509"/>
                </a:cxn>
                <a:cxn ang="0">
                  <a:pos x="286" y="456"/>
                </a:cxn>
                <a:cxn ang="0">
                  <a:pos x="308" y="403"/>
                </a:cxn>
                <a:cxn ang="0">
                  <a:pos x="333" y="352"/>
                </a:cxn>
                <a:cxn ang="0">
                  <a:pos x="359" y="303"/>
                </a:cxn>
                <a:cxn ang="0">
                  <a:pos x="387" y="254"/>
                </a:cxn>
                <a:cxn ang="0">
                  <a:pos x="417" y="206"/>
                </a:cxn>
                <a:cxn ang="0">
                  <a:pos x="450" y="161"/>
                </a:cxn>
                <a:cxn ang="0">
                  <a:pos x="483" y="117"/>
                </a:cxn>
                <a:cxn ang="0">
                  <a:pos x="336" y="0"/>
                </a:cxn>
                <a:cxn ang="0">
                  <a:pos x="336" y="0"/>
                </a:cxn>
                <a:cxn ang="0">
                  <a:pos x="297" y="50"/>
                </a:cxn>
                <a:cxn ang="0">
                  <a:pos x="261" y="103"/>
                </a:cxn>
                <a:cxn ang="0">
                  <a:pos x="227" y="157"/>
                </a:cxn>
                <a:cxn ang="0">
                  <a:pos x="195" y="212"/>
                </a:cxn>
                <a:cxn ang="0">
                  <a:pos x="165" y="270"/>
                </a:cxn>
                <a:cxn ang="0">
                  <a:pos x="137" y="327"/>
                </a:cxn>
                <a:cxn ang="0">
                  <a:pos x="111" y="387"/>
                </a:cxn>
                <a:cxn ang="0">
                  <a:pos x="89" y="447"/>
                </a:cxn>
                <a:cxn ang="0">
                  <a:pos x="69" y="509"/>
                </a:cxn>
                <a:cxn ang="0">
                  <a:pos x="51" y="571"/>
                </a:cxn>
                <a:cxn ang="0">
                  <a:pos x="36" y="636"/>
                </a:cxn>
                <a:cxn ang="0">
                  <a:pos x="23" y="701"/>
                </a:cxn>
                <a:cxn ang="0">
                  <a:pos x="12" y="765"/>
                </a:cxn>
                <a:cxn ang="0">
                  <a:pos x="5" y="833"/>
                </a:cxn>
                <a:cxn ang="0">
                  <a:pos x="1" y="900"/>
                </a:cxn>
                <a:cxn ang="0">
                  <a:pos x="0" y="968"/>
                </a:cxn>
                <a:cxn ang="0">
                  <a:pos x="0" y="968"/>
                </a:cxn>
                <a:cxn ang="0">
                  <a:pos x="0" y="1012"/>
                </a:cxn>
                <a:cxn ang="0">
                  <a:pos x="3" y="1056"/>
                </a:cxn>
                <a:cxn ang="0">
                  <a:pos x="5" y="1100"/>
                </a:cxn>
                <a:cxn ang="0">
                  <a:pos x="9" y="1143"/>
                </a:cxn>
                <a:cxn ang="0">
                  <a:pos x="15" y="1186"/>
                </a:cxn>
                <a:cxn ang="0">
                  <a:pos x="22" y="1228"/>
                </a:cxn>
                <a:cxn ang="0">
                  <a:pos x="29" y="1271"/>
                </a:cxn>
                <a:cxn ang="0">
                  <a:pos x="38" y="1312"/>
                </a:cxn>
                <a:cxn ang="0">
                  <a:pos x="220" y="1271"/>
                </a:cxn>
                <a:cxn ang="0">
                  <a:pos x="220" y="1271"/>
                </a:cxn>
                <a:cxn ang="0">
                  <a:pos x="213" y="1234"/>
                </a:cxn>
                <a:cxn ang="0">
                  <a:pos x="206" y="1198"/>
                </a:cxn>
                <a:cxn ang="0">
                  <a:pos x="201" y="1159"/>
                </a:cxn>
                <a:cxn ang="0">
                  <a:pos x="195" y="1122"/>
                </a:cxn>
                <a:cxn ang="0">
                  <a:pos x="193" y="1084"/>
                </a:cxn>
                <a:cxn ang="0">
                  <a:pos x="190" y="1047"/>
                </a:cxn>
                <a:cxn ang="0">
                  <a:pos x="187" y="1008"/>
                </a:cxn>
                <a:cxn ang="0">
                  <a:pos x="187" y="968"/>
                </a:cxn>
                <a:cxn ang="0">
                  <a:pos x="187" y="968"/>
                </a:cxn>
              </a:cxnLst>
              <a:rect l="0" t="0" r="r" b="b"/>
              <a:pathLst>
                <a:path w="483" h="1312">
                  <a:moveTo>
                    <a:pt x="187" y="968"/>
                  </a:moveTo>
                  <a:lnTo>
                    <a:pt x="187" y="968"/>
                  </a:lnTo>
                  <a:lnTo>
                    <a:pt x="188" y="909"/>
                  </a:lnTo>
                  <a:lnTo>
                    <a:pt x="193" y="850"/>
                  </a:lnTo>
                  <a:lnTo>
                    <a:pt x="198" y="790"/>
                  </a:lnTo>
                  <a:lnTo>
                    <a:pt x="208" y="732"/>
                  </a:lnTo>
                  <a:lnTo>
                    <a:pt x="219" y="675"/>
                  </a:lnTo>
                  <a:lnTo>
                    <a:pt x="233" y="619"/>
                  </a:lnTo>
                  <a:lnTo>
                    <a:pt x="248" y="564"/>
                  </a:lnTo>
                  <a:lnTo>
                    <a:pt x="266" y="509"/>
                  </a:lnTo>
                  <a:lnTo>
                    <a:pt x="286" y="456"/>
                  </a:lnTo>
                  <a:lnTo>
                    <a:pt x="308" y="403"/>
                  </a:lnTo>
                  <a:lnTo>
                    <a:pt x="333" y="352"/>
                  </a:lnTo>
                  <a:lnTo>
                    <a:pt x="359" y="303"/>
                  </a:lnTo>
                  <a:lnTo>
                    <a:pt x="387" y="254"/>
                  </a:lnTo>
                  <a:lnTo>
                    <a:pt x="417" y="206"/>
                  </a:lnTo>
                  <a:lnTo>
                    <a:pt x="450" y="161"/>
                  </a:lnTo>
                  <a:lnTo>
                    <a:pt x="483" y="117"/>
                  </a:lnTo>
                  <a:lnTo>
                    <a:pt x="336" y="0"/>
                  </a:lnTo>
                  <a:lnTo>
                    <a:pt x="336" y="0"/>
                  </a:lnTo>
                  <a:lnTo>
                    <a:pt x="297" y="50"/>
                  </a:lnTo>
                  <a:lnTo>
                    <a:pt x="261" y="103"/>
                  </a:lnTo>
                  <a:lnTo>
                    <a:pt x="227" y="157"/>
                  </a:lnTo>
                  <a:lnTo>
                    <a:pt x="195" y="212"/>
                  </a:lnTo>
                  <a:lnTo>
                    <a:pt x="165" y="270"/>
                  </a:lnTo>
                  <a:lnTo>
                    <a:pt x="137" y="327"/>
                  </a:lnTo>
                  <a:lnTo>
                    <a:pt x="111" y="387"/>
                  </a:lnTo>
                  <a:lnTo>
                    <a:pt x="89" y="447"/>
                  </a:lnTo>
                  <a:lnTo>
                    <a:pt x="69" y="509"/>
                  </a:lnTo>
                  <a:lnTo>
                    <a:pt x="51" y="571"/>
                  </a:lnTo>
                  <a:lnTo>
                    <a:pt x="36" y="636"/>
                  </a:lnTo>
                  <a:lnTo>
                    <a:pt x="23" y="701"/>
                  </a:lnTo>
                  <a:lnTo>
                    <a:pt x="12" y="765"/>
                  </a:lnTo>
                  <a:lnTo>
                    <a:pt x="5" y="833"/>
                  </a:lnTo>
                  <a:lnTo>
                    <a:pt x="1" y="900"/>
                  </a:lnTo>
                  <a:lnTo>
                    <a:pt x="0" y="968"/>
                  </a:lnTo>
                  <a:lnTo>
                    <a:pt x="0" y="968"/>
                  </a:lnTo>
                  <a:lnTo>
                    <a:pt x="0" y="1012"/>
                  </a:lnTo>
                  <a:lnTo>
                    <a:pt x="3" y="1056"/>
                  </a:lnTo>
                  <a:lnTo>
                    <a:pt x="5" y="1100"/>
                  </a:lnTo>
                  <a:lnTo>
                    <a:pt x="9" y="1143"/>
                  </a:lnTo>
                  <a:lnTo>
                    <a:pt x="15" y="1186"/>
                  </a:lnTo>
                  <a:lnTo>
                    <a:pt x="22" y="1228"/>
                  </a:lnTo>
                  <a:lnTo>
                    <a:pt x="29" y="1271"/>
                  </a:lnTo>
                  <a:lnTo>
                    <a:pt x="38" y="1312"/>
                  </a:lnTo>
                  <a:lnTo>
                    <a:pt x="220" y="1271"/>
                  </a:lnTo>
                  <a:lnTo>
                    <a:pt x="220" y="1271"/>
                  </a:lnTo>
                  <a:lnTo>
                    <a:pt x="213" y="1234"/>
                  </a:lnTo>
                  <a:lnTo>
                    <a:pt x="206" y="1198"/>
                  </a:lnTo>
                  <a:lnTo>
                    <a:pt x="201" y="1159"/>
                  </a:lnTo>
                  <a:lnTo>
                    <a:pt x="195" y="1122"/>
                  </a:lnTo>
                  <a:lnTo>
                    <a:pt x="193" y="1084"/>
                  </a:lnTo>
                  <a:lnTo>
                    <a:pt x="190" y="1047"/>
                  </a:lnTo>
                  <a:lnTo>
                    <a:pt x="187" y="1008"/>
                  </a:lnTo>
                  <a:lnTo>
                    <a:pt x="187" y="968"/>
                  </a:lnTo>
                  <a:lnTo>
                    <a:pt x="187" y="968"/>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8" name="Freeform 315"/>
            <p:cNvSpPr>
              <a:spLocks/>
            </p:cNvSpPr>
            <p:nvPr/>
          </p:nvSpPr>
          <p:spPr bwMode="auto">
            <a:xfrm>
              <a:off x="6088063" y="2555875"/>
              <a:ext cx="782638" cy="2103438"/>
            </a:xfrm>
            <a:custGeom>
              <a:avLst/>
              <a:gdLst/>
              <a:ahLst/>
              <a:cxnLst>
                <a:cxn ang="0">
                  <a:pos x="146" y="0"/>
                </a:cxn>
                <a:cxn ang="0">
                  <a:pos x="0" y="117"/>
                </a:cxn>
                <a:cxn ang="0">
                  <a:pos x="0" y="117"/>
                </a:cxn>
                <a:cxn ang="0">
                  <a:pos x="35" y="163"/>
                </a:cxn>
                <a:cxn ang="0">
                  <a:pos x="68" y="210"/>
                </a:cxn>
                <a:cxn ang="0">
                  <a:pos x="99" y="258"/>
                </a:cxn>
                <a:cxn ang="0">
                  <a:pos x="128" y="306"/>
                </a:cxn>
                <a:cxn ang="0">
                  <a:pos x="156" y="357"/>
                </a:cxn>
                <a:cxn ang="0">
                  <a:pos x="181" y="408"/>
                </a:cxn>
                <a:cxn ang="0">
                  <a:pos x="204" y="462"/>
                </a:cxn>
                <a:cxn ang="0">
                  <a:pos x="225" y="515"/>
                </a:cxn>
                <a:cxn ang="0">
                  <a:pos x="243" y="570"/>
                </a:cxn>
                <a:cxn ang="0">
                  <a:pos x="259" y="627"/>
                </a:cxn>
                <a:cxn ang="0">
                  <a:pos x="273" y="683"/>
                </a:cxn>
                <a:cxn ang="0">
                  <a:pos x="285" y="741"/>
                </a:cxn>
                <a:cxn ang="0">
                  <a:pos x="294" y="801"/>
                </a:cxn>
                <a:cxn ang="0">
                  <a:pos x="300" y="860"/>
                </a:cxn>
                <a:cxn ang="0">
                  <a:pos x="305" y="920"/>
                </a:cxn>
                <a:cxn ang="0">
                  <a:pos x="306" y="981"/>
                </a:cxn>
                <a:cxn ang="0">
                  <a:pos x="306" y="981"/>
                </a:cxn>
                <a:cxn ang="0">
                  <a:pos x="305" y="1021"/>
                </a:cxn>
                <a:cxn ang="0">
                  <a:pos x="303" y="1060"/>
                </a:cxn>
                <a:cxn ang="0">
                  <a:pos x="300" y="1097"/>
                </a:cxn>
                <a:cxn ang="0">
                  <a:pos x="296" y="1135"/>
                </a:cxn>
                <a:cxn ang="0">
                  <a:pos x="292" y="1172"/>
                </a:cxn>
                <a:cxn ang="0">
                  <a:pos x="287" y="1211"/>
                </a:cxn>
                <a:cxn ang="0">
                  <a:pos x="280" y="1247"/>
                </a:cxn>
                <a:cxn ang="0">
                  <a:pos x="272" y="1284"/>
                </a:cxn>
                <a:cxn ang="0">
                  <a:pos x="455" y="1325"/>
                </a:cxn>
                <a:cxn ang="0">
                  <a:pos x="455" y="1325"/>
                </a:cxn>
                <a:cxn ang="0">
                  <a:pos x="463" y="1284"/>
                </a:cxn>
                <a:cxn ang="0">
                  <a:pos x="471" y="1241"/>
                </a:cxn>
                <a:cxn ang="0">
                  <a:pos x="478" y="1199"/>
                </a:cxn>
                <a:cxn ang="0">
                  <a:pos x="484" y="1156"/>
                </a:cxn>
                <a:cxn ang="0">
                  <a:pos x="488" y="1113"/>
                </a:cxn>
                <a:cxn ang="0">
                  <a:pos x="490" y="1069"/>
                </a:cxn>
                <a:cxn ang="0">
                  <a:pos x="492" y="1025"/>
                </a:cxn>
                <a:cxn ang="0">
                  <a:pos x="493" y="981"/>
                </a:cxn>
                <a:cxn ang="0">
                  <a:pos x="493" y="981"/>
                </a:cxn>
                <a:cxn ang="0">
                  <a:pos x="492" y="912"/>
                </a:cxn>
                <a:cxn ang="0">
                  <a:pos x="486" y="843"/>
                </a:cxn>
                <a:cxn ang="0">
                  <a:pos x="479" y="776"/>
                </a:cxn>
                <a:cxn ang="0">
                  <a:pos x="470" y="710"/>
                </a:cxn>
                <a:cxn ang="0">
                  <a:pos x="456" y="643"/>
                </a:cxn>
                <a:cxn ang="0">
                  <a:pos x="441" y="579"/>
                </a:cxn>
                <a:cxn ang="0">
                  <a:pos x="422" y="515"/>
                </a:cxn>
                <a:cxn ang="0">
                  <a:pos x="401" y="452"/>
                </a:cxn>
                <a:cxn ang="0">
                  <a:pos x="378" y="391"/>
                </a:cxn>
                <a:cxn ang="0">
                  <a:pos x="351" y="331"/>
                </a:cxn>
                <a:cxn ang="0">
                  <a:pos x="322" y="272"/>
                </a:cxn>
                <a:cxn ang="0">
                  <a:pos x="292" y="215"/>
                </a:cxn>
                <a:cxn ang="0">
                  <a:pos x="259" y="159"/>
                </a:cxn>
                <a:cxn ang="0">
                  <a:pos x="223" y="105"/>
                </a:cxn>
                <a:cxn ang="0">
                  <a:pos x="186" y="51"/>
                </a:cxn>
                <a:cxn ang="0">
                  <a:pos x="146" y="0"/>
                </a:cxn>
                <a:cxn ang="0">
                  <a:pos x="146" y="0"/>
                </a:cxn>
              </a:cxnLst>
              <a:rect l="0" t="0" r="r" b="b"/>
              <a:pathLst>
                <a:path w="493" h="1325">
                  <a:moveTo>
                    <a:pt x="146" y="0"/>
                  </a:moveTo>
                  <a:lnTo>
                    <a:pt x="0" y="117"/>
                  </a:lnTo>
                  <a:lnTo>
                    <a:pt x="0" y="117"/>
                  </a:lnTo>
                  <a:lnTo>
                    <a:pt x="35" y="163"/>
                  </a:lnTo>
                  <a:lnTo>
                    <a:pt x="68" y="210"/>
                  </a:lnTo>
                  <a:lnTo>
                    <a:pt x="99" y="258"/>
                  </a:lnTo>
                  <a:lnTo>
                    <a:pt x="128" y="306"/>
                  </a:lnTo>
                  <a:lnTo>
                    <a:pt x="156" y="357"/>
                  </a:lnTo>
                  <a:lnTo>
                    <a:pt x="181" y="408"/>
                  </a:lnTo>
                  <a:lnTo>
                    <a:pt x="204" y="462"/>
                  </a:lnTo>
                  <a:lnTo>
                    <a:pt x="225" y="515"/>
                  </a:lnTo>
                  <a:lnTo>
                    <a:pt x="243" y="570"/>
                  </a:lnTo>
                  <a:lnTo>
                    <a:pt x="259" y="627"/>
                  </a:lnTo>
                  <a:lnTo>
                    <a:pt x="273" y="683"/>
                  </a:lnTo>
                  <a:lnTo>
                    <a:pt x="285" y="741"/>
                  </a:lnTo>
                  <a:lnTo>
                    <a:pt x="294" y="801"/>
                  </a:lnTo>
                  <a:lnTo>
                    <a:pt x="300" y="860"/>
                  </a:lnTo>
                  <a:lnTo>
                    <a:pt x="305" y="920"/>
                  </a:lnTo>
                  <a:lnTo>
                    <a:pt x="306" y="981"/>
                  </a:lnTo>
                  <a:lnTo>
                    <a:pt x="306" y="981"/>
                  </a:lnTo>
                  <a:lnTo>
                    <a:pt x="305" y="1021"/>
                  </a:lnTo>
                  <a:lnTo>
                    <a:pt x="303" y="1060"/>
                  </a:lnTo>
                  <a:lnTo>
                    <a:pt x="300" y="1097"/>
                  </a:lnTo>
                  <a:lnTo>
                    <a:pt x="296" y="1135"/>
                  </a:lnTo>
                  <a:lnTo>
                    <a:pt x="292" y="1172"/>
                  </a:lnTo>
                  <a:lnTo>
                    <a:pt x="287" y="1211"/>
                  </a:lnTo>
                  <a:lnTo>
                    <a:pt x="280" y="1247"/>
                  </a:lnTo>
                  <a:lnTo>
                    <a:pt x="272" y="1284"/>
                  </a:lnTo>
                  <a:lnTo>
                    <a:pt x="455" y="1325"/>
                  </a:lnTo>
                  <a:lnTo>
                    <a:pt x="455" y="1325"/>
                  </a:lnTo>
                  <a:lnTo>
                    <a:pt x="463" y="1284"/>
                  </a:lnTo>
                  <a:lnTo>
                    <a:pt x="471" y="1241"/>
                  </a:lnTo>
                  <a:lnTo>
                    <a:pt x="478" y="1199"/>
                  </a:lnTo>
                  <a:lnTo>
                    <a:pt x="484" y="1156"/>
                  </a:lnTo>
                  <a:lnTo>
                    <a:pt x="488" y="1113"/>
                  </a:lnTo>
                  <a:lnTo>
                    <a:pt x="490" y="1069"/>
                  </a:lnTo>
                  <a:lnTo>
                    <a:pt x="492" y="1025"/>
                  </a:lnTo>
                  <a:lnTo>
                    <a:pt x="493" y="981"/>
                  </a:lnTo>
                  <a:lnTo>
                    <a:pt x="493" y="981"/>
                  </a:lnTo>
                  <a:lnTo>
                    <a:pt x="492" y="912"/>
                  </a:lnTo>
                  <a:lnTo>
                    <a:pt x="486" y="843"/>
                  </a:lnTo>
                  <a:lnTo>
                    <a:pt x="479" y="776"/>
                  </a:lnTo>
                  <a:lnTo>
                    <a:pt x="470" y="710"/>
                  </a:lnTo>
                  <a:lnTo>
                    <a:pt x="456" y="643"/>
                  </a:lnTo>
                  <a:lnTo>
                    <a:pt x="441" y="579"/>
                  </a:lnTo>
                  <a:lnTo>
                    <a:pt x="422" y="515"/>
                  </a:lnTo>
                  <a:lnTo>
                    <a:pt x="401" y="452"/>
                  </a:lnTo>
                  <a:lnTo>
                    <a:pt x="378" y="391"/>
                  </a:lnTo>
                  <a:lnTo>
                    <a:pt x="351" y="331"/>
                  </a:lnTo>
                  <a:lnTo>
                    <a:pt x="322" y="272"/>
                  </a:lnTo>
                  <a:lnTo>
                    <a:pt x="292" y="215"/>
                  </a:lnTo>
                  <a:lnTo>
                    <a:pt x="259" y="159"/>
                  </a:lnTo>
                  <a:lnTo>
                    <a:pt x="223" y="105"/>
                  </a:lnTo>
                  <a:lnTo>
                    <a:pt x="186" y="51"/>
                  </a:lnTo>
                  <a:lnTo>
                    <a:pt x="146" y="0"/>
                  </a:lnTo>
                  <a:lnTo>
                    <a:pt x="146" y="0"/>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9" name="Freeform 316"/>
            <p:cNvSpPr>
              <a:spLocks/>
            </p:cNvSpPr>
            <p:nvPr/>
          </p:nvSpPr>
          <p:spPr bwMode="auto">
            <a:xfrm>
              <a:off x="5334000" y="4594225"/>
              <a:ext cx="1476375" cy="1755775"/>
            </a:xfrm>
            <a:custGeom>
              <a:avLst/>
              <a:gdLst/>
              <a:ahLst/>
              <a:cxnLst>
                <a:cxn ang="0">
                  <a:pos x="81" y="1106"/>
                </a:cxn>
                <a:cxn ang="0">
                  <a:pos x="121" y="1087"/>
                </a:cxn>
                <a:cxn ang="0">
                  <a:pos x="198" y="1044"/>
                </a:cxn>
                <a:cxn ang="0">
                  <a:pos x="273" y="997"/>
                </a:cxn>
                <a:cxn ang="0">
                  <a:pos x="344" y="947"/>
                </a:cxn>
                <a:cxn ang="0">
                  <a:pos x="412" y="893"/>
                </a:cxn>
                <a:cxn ang="0">
                  <a:pos x="478" y="834"/>
                </a:cxn>
                <a:cxn ang="0">
                  <a:pos x="540" y="773"/>
                </a:cxn>
                <a:cxn ang="0">
                  <a:pos x="598" y="707"/>
                </a:cxn>
                <a:cxn ang="0">
                  <a:pos x="653" y="639"/>
                </a:cxn>
                <a:cxn ang="0">
                  <a:pos x="702" y="568"/>
                </a:cxn>
                <a:cxn ang="0">
                  <a:pos x="749" y="493"/>
                </a:cxn>
                <a:cxn ang="0">
                  <a:pos x="792" y="418"/>
                </a:cxn>
                <a:cxn ang="0">
                  <a:pos x="831" y="338"/>
                </a:cxn>
                <a:cxn ang="0">
                  <a:pos x="865" y="256"/>
                </a:cxn>
                <a:cxn ang="0">
                  <a:pos x="894" y="171"/>
                </a:cxn>
                <a:cxn ang="0">
                  <a:pos x="919" y="85"/>
                </a:cxn>
                <a:cxn ang="0">
                  <a:pos x="747" y="0"/>
                </a:cxn>
                <a:cxn ang="0">
                  <a:pos x="738" y="39"/>
                </a:cxn>
                <a:cxn ang="0">
                  <a:pos x="716" y="114"/>
                </a:cxn>
                <a:cxn ang="0">
                  <a:pos x="690" y="189"/>
                </a:cxn>
                <a:cxn ang="0">
                  <a:pos x="660" y="260"/>
                </a:cxn>
                <a:cxn ang="0">
                  <a:pos x="627" y="331"/>
                </a:cxn>
                <a:cxn ang="0">
                  <a:pos x="588" y="398"/>
                </a:cxn>
                <a:cxn ang="0">
                  <a:pos x="547" y="463"/>
                </a:cxn>
                <a:cxn ang="0">
                  <a:pos x="503" y="526"/>
                </a:cxn>
                <a:cxn ang="0">
                  <a:pos x="455" y="587"/>
                </a:cxn>
                <a:cxn ang="0">
                  <a:pos x="404" y="643"/>
                </a:cxn>
                <a:cxn ang="0">
                  <a:pos x="349" y="697"/>
                </a:cxn>
                <a:cxn ang="0">
                  <a:pos x="292" y="750"/>
                </a:cxn>
                <a:cxn ang="0">
                  <a:pos x="231" y="796"/>
                </a:cxn>
                <a:cxn ang="0">
                  <a:pos x="168" y="842"/>
                </a:cxn>
                <a:cxn ang="0">
                  <a:pos x="103" y="882"/>
                </a:cxn>
                <a:cxn ang="0">
                  <a:pos x="36" y="920"/>
                </a:cxn>
                <a:cxn ang="0">
                  <a:pos x="0" y="937"/>
                </a:cxn>
              </a:cxnLst>
              <a:rect l="0" t="0" r="r" b="b"/>
              <a:pathLst>
                <a:path w="930" h="1106">
                  <a:moveTo>
                    <a:pt x="0" y="937"/>
                  </a:moveTo>
                  <a:lnTo>
                    <a:pt x="81" y="1106"/>
                  </a:lnTo>
                  <a:lnTo>
                    <a:pt x="81" y="1106"/>
                  </a:lnTo>
                  <a:lnTo>
                    <a:pt x="121" y="1087"/>
                  </a:lnTo>
                  <a:lnTo>
                    <a:pt x="160" y="1066"/>
                  </a:lnTo>
                  <a:lnTo>
                    <a:pt x="198" y="1044"/>
                  </a:lnTo>
                  <a:lnTo>
                    <a:pt x="236" y="1021"/>
                  </a:lnTo>
                  <a:lnTo>
                    <a:pt x="273" y="997"/>
                  </a:lnTo>
                  <a:lnTo>
                    <a:pt x="309" y="973"/>
                  </a:lnTo>
                  <a:lnTo>
                    <a:pt x="344" y="947"/>
                  </a:lnTo>
                  <a:lnTo>
                    <a:pt x="379" y="920"/>
                  </a:lnTo>
                  <a:lnTo>
                    <a:pt x="412" y="893"/>
                  </a:lnTo>
                  <a:lnTo>
                    <a:pt x="445" y="864"/>
                  </a:lnTo>
                  <a:lnTo>
                    <a:pt x="478" y="834"/>
                  </a:lnTo>
                  <a:lnTo>
                    <a:pt x="508" y="803"/>
                  </a:lnTo>
                  <a:lnTo>
                    <a:pt x="540" y="773"/>
                  </a:lnTo>
                  <a:lnTo>
                    <a:pt x="569" y="740"/>
                  </a:lnTo>
                  <a:lnTo>
                    <a:pt x="598" y="707"/>
                  </a:lnTo>
                  <a:lnTo>
                    <a:pt x="625" y="674"/>
                  </a:lnTo>
                  <a:lnTo>
                    <a:pt x="653" y="639"/>
                  </a:lnTo>
                  <a:lnTo>
                    <a:pt x="678" y="603"/>
                  </a:lnTo>
                  <a:lnTo>
                    <a:pt x="702" y="568"/>
                  </a:lnTo>
                  <a:lnTo>
                    <a:pt x="727" y="532"/>
                  </a:lnTo>
                  <a:lnTo>
                    <a:pt x="749" y="493"/>
                  </a:lnTo>
                  <a:lnTo>
                    <a:pt x="771" y="456"/>
                  </a:lnTo>
                  <a:lnTo>
                    <a:pt x="792" y="418"/>
                  </a:lnTo>
                  <a:lnTo>
                    <a:pt x="813" y="378"/>
                  </a:lnTo>
                  <a:lnTo>
                    <a:pt x="831" y="338"/>
                  </a:lnTo>
                  <a:lnTo>
                    <a:pt x="848" y="296"/>
                  </a:lnTo>
                  <a:lnTo>
                    <a:pt x="865" y="256"/>
                  </a:lnTo>
                  <a:lnTo>
                    <a:pt x="880" y="214"/>
                  </a:lnTo>
                  <a:lnTo>
                    <a:pt x="894" y="171"/>
                  </a:lnTo>
                  <a:lnTo>
                    <a:pt x="908" y="128"/>
                  </a:lnTo>
                  <a:lnTo>
                    <a:pt x="919" y="85"/>
                  </a:lnTo>
                  <a:lnTo>
                    <a:pt x="930" y="41"/>
                  </a:lnTo>
                  <a:lnTo>
                    <a:pt x="747" y="0"/>
                  </a:lnTo>
                  <a:lnTo>
                    <a:pt x="747" y="0"/>
                  </a:lnTo>
                  <a:lnTo>
                    <a:pt x="738" y="39"/>
                  </a:lnTo>
                  <a:lnTo>
                    <a:pt x="727" y="77"/>
                  </a:lnTo>
                  <a:lnTo>
                    <a:pt x="716" y="114"/>
                  </a:lnTo>
                  <a:lnTo>
                    <a:pt x="704" y="152"/>
                  </a:lnTo>
                  <a:lnTo>
                    <a:pt x="690" y="189"/>
                  </a:lnTo>
                  <a:lnTo>
                    <a:pt x="675" y="225"/>
                  </a:lnTo>
                  <a:lnTo>
                    <a:pt x="660" y="260"/>
                  </a:lnTo>
                  <a:lnTo>
                    <a:pt x="643" y="296"/>
                  </a:lnTo>
                  <a:lnTo>
                    <a:pt x="627" y="331"/>
                  </a:lnTo>
                  <a:lnTo>
                    <a:pt x="607" y="365"/>
                  </a:lnTo>
                  <a:lnTo>
                    <a:pt x="588" y="398"/>
                  </a:lnTo>
                  <a:lnTo>
                    <a:pt x="569" y="431"/>
                  </a:lnTo>
                  <a:lnTo>
                    <a:pt x="547" y="463"/>
                  </a:lnTo>
                  <a:lnTo>
                    <a:pt x="525" y="495"/>
                  </a:lnTo>
                  <a:lnTo>
                    <a:pt x="503" y="526"/>
                  </a:lnTo>
                  <a:lnTo>
                    <a:pt x="479" y="557"/>
                  </a:lnTo>
                  <a:lnTo>
                    <a:pt x="455" y="587"/>
                  </a:lnTo>
                  <a:lnTo>
                    <a:pt x="430" y="616"/>
                  </a:lnTo>
                  <a:lnTo>
                    <a:pt x="404" y="643"/>
                  </a:lnTo>
                  <a:lnTo>
                    <a:pt x="376" y="671"/>
                  </a:lnTo>
                  <a:lnTo>
                    <a:pt x="349" y="697"/>
                  </a:lnTo>
                  <a:lnTo>
                    <a:pt x="321" y="723"/>
                  </a:lnTo>
                  <a:lnTo>
                    <a:pt x="292" y="750"/>
                  </a:lnTo>
                  <a:lnTo>
                    <a:pt x="262" y="773"/>
                  </a:lnTo>
                  <a:lnTo>
                    <a:pt x="231" y="796"/>
                  </a:lnTo>
                  <a:lnTo>
                    <a:pt x="200" y="820"/>
                  </a:lnTo>
                  <a:lnTo>
                    <a:pt x="168" y="842"/>
                  </a:lnTo>
                  <a:lnTo>
                    <a:pt x="136" y="862"/>
                  </a:lnTo>
                  <a:lnTo>
                    <a:pt x="103" y="882"/>
                  </a:lnTo>
                  <a:lnTo>
                    <a:pt x="69" y="901"/>
                  </a:lnTo>
                  <a:lnTo>
                    <a:pt x="36" y="920"/>
                  </a:lnTo>
                  <a:lnTo>
                    <a:pt x="0" y="937"/>
                  </a:lnTo>
                  <a:lnTo>
                    <a:pt x="0" y="937"/>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0" name="Freeform 317"/>
            <p:cNvSpPr>
              <a:spLocks/>
            </p:cNvSpPr>
            <p:nvPr/>
          </p:nvSpPr>
          <p:spPr bwMode="auto">
            <a:xfrm>
              <a:off x="1973263" y="4594225"/>
              <a:ext cx="1477963" cy="1758950"/>
            </a:xfrm>
            <a:custGeom>
              <a:avLst/>
              <a:gdLst/>
              <a:ahLst/>
              <a:cxnLst>
                <a:cxn ang="0">
                  <a:pos x="0" y="41"/>
                </a:cxn>
                <a:cxn ang="0">
                  <a:pos x="10" y="85"/>
                </a:cxn>
                <a:cxn ang="0">
                  <a:pos x="35" y="172"/>
                </a:cxn>
                <a:cxn ang="0">
                  <a:pos x="65" y="256"/>
                </a:cxn>
                <a:cxn ang="0">
                  <a:pos x="99" y="339"/>
                </a:cxn>
                <a:cxn ang="0">
                  <a:pos x="138" y="418"/>
                </a:cxn>
                <a:cxn ang="0">
                  <a:pos x="181" y="495"/>
                </a:cxn>
                <a:cxn ang="0">
                  <a:pos x="228" y="569"/>
                </a:cxn>
                <a:cxn ang="0">
                  <a:pos x="279" y="641"/>
                </a:cxn>
                <a:cxn ang="0">
                  <a:pos x="334" y="710"/>
                </a:cxn>
                <a:cxn ang="0">
                  <a:pos x="391" y="774"/>
                </a:cxn>
                <a:cxn ang="0">
                  <a:pos x="453" y="836"/>
                </a:cxn>
                <a:cxn ang="0">
                  <a:pos x="520" y="894"/>
                </a:cxn>
                <a:cxn ang="0">
                  <a:pos x="588" y="948"/>
                </a:cxn>
                <a:cxn ang="0">
                  <a:pos x="660" y="999"/>
                </a:cxn>
                <a:cxn ang="0">
                  <a:pos x="734" y="1046"/>
                </a:cxn>
                <a:cxn ang="0">
                  <a:pos x="811" y="1088"/>
                </a:cxn>
                <a:cxn ang="0">
                  <a:pos x="931" y="938"/>
                </a:cxn>
                <a:cxn ang="0">
                  <a:pos x="895" y="920"/>
                </a:cxn>
                <a:cxn ang="0">
                  <a:pos x="828" y="883"/>
                </a:cxn>
                <a:cxn ang="0">
                  <a:pos x="763" y="842"/>
                </a:cxn>
                <a:cxn ang="0">
                  <a:pos x="700" y="798"/>
                </a:cxn>
                <a:cxn ang="0">
                  <a:pos x="639" y="750"/>
                </a:cxn>
                <a:cxn ang="0">
                  <a:pos x="581" y="699"/>
                </a:cxn>
                <a:cxn ang="0">
                  <a:pos x="528" y="645"/>
                </a:cxn>
                <a:cxn ang="0">
                  <a:pos x="475" y="587"/>
                </a:cxn>
                <a:cxn ang="0">
                  <a:pos x="427" y="528"/>
                </a:cxn>
                <a:cxn ang="0">
                  <a:pos x="383" y="464"/>
                </a:cxn>
                <a:cxn ang="0">
                  <a:pos x="342" y="400"/>
                </a:cxn>
                <a:cxn ang="0">
                  <a:pos x="303" y="331"/>
                </a:cxn>
                <a:cxn ang="0">
                  <a:pos x="270" y="262"/>
                </a:cxn>
                <a:cxn ang="0">
                  <a:pos x="240" y="189"/>
                </a:cxn>
                <a:cxn ang="0">
                  <a:pos x="214" y="114"/>
                </a:cxn>
                <a:cxn ang="0">
                  <a:pos x="192" y="39"/>
                </a:cxn>
                <a:cxn ang="0">
                  <a:pos x="182" y="0"/>
                </a:cxn>
              </a:cxnLst>
              <a:rect l="0" t="0" r="r" b="b"/>
              <a:pathLst>
                <a:path w="931" h="1108">
                  <a:moveTo>
                    <a:pt x="182" y="0"/>
                  </a:moveTo>
                  <a:lnTo>
                    <a:pt x="0" y="41"/>
                  </a:lnTo>
                  <a:lnTo>
                    <a:pt x="0" y="41"/>
                  </a:lnTo>
                  <a:lnTo>
                    <a:pt x="10" y="85"/>
                  </a:lnTo>
                  <a:lnTo>
                    <a:pt x="22" y="130"/>
                  </a:lnTo>
                  <a:lnTo>
                    <a:pt x="35" y="172"/>
                  </a:lnTo>
                  <a:lnTo>
                    <a:pt x="50" y="215"/>
                  </a:lnTo>
                  <a:lnTo>
                    <a:pt x="65" y="256"/>
                  </a:lnTo>
                  <a:lnTo>
                    <a:pt x="82" y="298"/>
                  </a:lnTo>
                  <a:lnTo>
                    <a:pt x="99" y="339"/>
                  </a:lnTo>
                  <a:lnTo>
                    <a:pt x="117" y="379"/>
                  </a:lnTo>
                  <a:lnTo>
                    <a:pt x="138" y="418"/>
                  </a:lnTo>
                  <a:lnTo>
                    <a:pt x="159" y="457"/>
                  </a:lnTo>
                  <a:lnTo>
                    <a:pt x="181" y="495"/>
                  </a:lnTo>
                  <a:lnTo>
                    <a:pt x="204" y="532"/>
                  </a:lnTo>
                  <a:lnTo>
                    <a:pt x="228" y="569"/>
                  </a:lnTo>
                  <a:lnTo>
                    <a:pt x="252" y="605"/>
                  </a:lnTo>
                  <a:lnTo>
                    <a:pt x="279" y="641"/>
                  </a:lnTo>
                  <a:lnTo>
                    <a:pt x="306" y="675"/>
                  </a:lnTo>
                  <a:lnTo>
                    <a:pt x="334" y="710"/>
                  </a:lnTo>
                  <a:lnTo>
                    <a:pt x="363" y="741"/>
                  </a:lnTo>
                  <a:lnTo>
                    <a:pt x="391" y="774"/>
                  </a:lnTo>
                  <a:lnTo>
                    <a:pt x="423" y="806"/>
                  </a:lnTo>
                  <a:lnTo>
                    <a:pt x="453" y="836"/>
                  </a:lnTo>
                  <a:lnTo>
                    <a:pt x="486" y="865"/>
                  </a:lnTo>
                  <a:lnTo>
                    <a:pt x="520" y="894"/>
                  </a:lnTo>
                  <a:lnTo>
                    <a:pt x="554" y="922"/>
                  </a:lnTo>
                  <a:lnTo>
                    <a:pt x="588" y="948"/>
                  </a:lnTo>
                  <a:lnTo>
                    <a:pt x="624" y="974"/>
                  </a:lnTo>
                  <a:lnTo>
                    <a:pt x="660" y="999"/>
                  </a:lnTo>
                  <a:lnTo>
                    <a:pt x="697" y="1022"/>
                  </a:lnTo>
                  <a:lnTo>
                    <a:pt x="734" y="1046"/>
                  </a:lnTo>
                  <a:lnTo>
                    <a:pt x="773" y="1068"/>
                  </a:lnTo>
                  <a:lnTo>
                    <a:pt x="811" y="1088"/>
                  </a:lnTo>
                  <a:lnTo>
                    <a:pt x="851" y="1108"/>
                  </a:lnTo>
                  <a:lnTo>
                    <a:pt x="931" y="938"/>
                  </a:lnTo>
                  <a:lnTo>
                    <a:pt x="931" y="938"/>
                  </a:lnTo>
                  <a:lnTo>
                    <a:pt x="895" y="920"/>
                  </a:lnTo>
                  <a:lnTo>
                    <a:pt x="862" y="902"/>
                  </a:lnTo>
                  <a:lnTo>
                    <a:pt x="828" y="883"/>
                  </a:lnTo>
                  <a:lnTo>
                    <a:pt x="795" y="864"/>
                  </a:lnTo>
                  <a:lnTo>
                    <a:pt x="763" y="842"/>
                  </a:lnTo>
                  <a:lnTo>
                    <a:pt x="730" y="821"/>
                  </a:lnTo>
                  <a:lnTo>
                    <a:pt x="700" y="798"/>
                  </a:lnTo>
                  <a:lnTo>
                    <a:pt x="670" y="774"/>
                  </a:lnTo>
                  <a:lnTo>
                    <a:pt x="639" y="750"/>
                  </a:lnTo>
                  <a:lnTo>
                    <a:pt x="610" y="725"/>
                  </a:lnTo>
                  <a:lnTo>
                    <a:pt x="581" y="699"/>
                  </a:lnTo>
                  <a:lnTo>
                    <a:pt x="554" y="672"/>
                  </a:lnTo>
                  <a:lnTo>
                    <a:pt x="528" y="645"/>
                  </a:lnTo>
                  <a:lnTo>
                    <a:pt x="502" y="616"/>
                  </a:lnTo>
                  <a:lnTo>
                    <a:pt x="475" y="587"/>
                  </a:lnTo>
                  <a:lnTo>
                    <a:pt x="452" y="558"/>
                  </a:lnTo>
                  <a:lnTo>
                    <a:pt x="427" y="528"/>
                  </a:lnTo>
                  <a:lnTo>
                    <a:pt x="405" y="496"/>
                  </a:lnTo>
                  <a:lnTo>
                    <a:pt x="383" y="464"/>
                  </a:lnTo>
                  <a:lnTo>
                    <a:pt x="361" y="433"/>
                  </a:lnTo>
                  <a:lnTo>
                    <a:pt x="342" y="400"/>
                  </a:lnTo>
                  <a:lnTo>
                    <a:pt x="323" y="365"/>
                  </a:lnTo>
                  <a:lnTo>
                    <a:pt x="303" y="331"/>
                  </a:lnTo>
                  <a:lnTo>
                    <a:pt x="287" y="296"/>
                  </a:lnTo>
                  <a:lnTo>
                    <a:pt x="270" y="262"/>
                  </a:lnTo>
                  <a:lnTo>
                    <a:pt x="254" y="226"/>
                  </a:lnTo>
                  <a:lnTo>
                    <a:pt x="240" y="189"/>
                  </a:lnTo>
                  <a:lnTo>
                    <a:pt x="226" y="152"/>
                  </a:lnTo>
                  <a:lnTo>
                    <a:pt x="214" y="114"/>
                  </a:lnTo>
                  <a:lnTo>
                    <a:pt x="203" y="77"/>
                  </a:lnTo>
                  <a:lnTo>
                    <a:pt x="192" y="39"/>
                  </a:lnTo>
                  <a:lnTo>
                    <a:pt x="182" y="0"/>
                  </a:lnTo>
                  <a:lnTo>
                    <a:pt x="182" y="0"/>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1" name="Freeform 318"/>
            <p:cNvSpPr>
              <a:spLocks/>
            </p:cNvSpPr>
            <p:nvPr/>
          </p:nvSpPr>
          <p:spPr bwMode="auto">
            <a:xfrm>
              <a:off x="3324225" y="6081713"/>
              <a:ext cx="2138363" cy="511175"/>
            </a:xfrm>
            <a:custGeom>
              <a:avLst/>
              <a:gdLst/>
              <a:ahLst/>
              <a:cxnLst>
                <a:cxn ang="0">
                  <a:pos x="673" y="135"/>
                </a:cxn>
                <a:cxn ang="0">
                  <a:pos x="594" y="132"/>
                </a:cxn>
                <a:cxn ang="0">
                  <a:pos x="515" y="127"/>
                </a:cxn>
                <a:cxn ang="0">
                  <a:pos x="438" y="116"/>
                </a:cxn>
                <a:cxn ang="0">
                  <a:pos x="364" y="100"/>
                </a:cxn>
                <a:cxn ang="0">
                  <a:pos x="290" y="81"/>
                </a:cxn>
                <a:cxn ang="0">
                  <a:pos x="218" y="58"/>
                </a:cxn>
                <a:cxn ang="0">
                  <a:pos x="148" y="32"/>
                </a:cxn>
                <a:cxn ang="0">
                  <a:pos x="80" y="1"/>
                </a:cxn>
                <a:cxn ang="0">
                  <a:pos x="0" y="171"/>
                </a:cxn>
                <a:cxn ang="0">
                  <a:pos x="78" y="205"/>
                </a:cxn>
                <a:cxn ang="0">
                  <a:pos x="157" y="235"/>
                </a:cxn>
                <a:cxn ang="0">
                  <a:pos x="239" y="262"/>
                </a:cxn>
                <a:cxn ang="0">
                  <a:pos x="323" y="284"/>
                </a:cxn>
                <a:cxn ang="0">
                  <a:pos x="408" y="300"/>
                </a:cxn>
                <a:cxn ang="0">
                  <a:pos x="495" y="313"/>
                </a:cxn>
                <a:cxn ang="0">
                  <a:pos x="583" y="319"/>
                </a:cxn>
                <a:cxn ang="0">
                  <a:pos x="673" y="322"/>
                </a:cxn>
                <a:cxn ang="0">
                  <a:pos x="718" y="322"/>
                </a:cxn>
                <a:cxn ang="0">
                  <a:pos x="807" y="317"/>
                </a:cxn>
                <a:cxn ang="0">
                  <a:pos x="896" y="307"/>
                </a:cxn>
                <a:cxn ang="0">
                  <a:pos x="981" y="292"/>
                </a:cxn>
                <a:cxn ang="0">
                  <a:pos x="1066" y="273"/>
                </a:cxn>
                <a:cxn ang="0">
                  <a:pos x="1149" y="248"/>
                </a:cxn>
                <a:cxn ang="0">
                  <a:pos x="1230" y="220"/>
                </a:cxn>
                <a:cxn ang="0">
                  <a:pos x="1309" y="187"/>
                </a:cxn>
                <a:cxn ang="0">
                  <a:pos x="1266" y="0"/>
                </a:cxn>
                <a:cxn ang="0">
                  <a:pos x="1233" y="16"/>
                </a:cxn>
                <a:cxn ang="0">
                  <a:pos x="1163" y="45"/>
                </a:cxn>
                <a:cxn ang="0">
                  <a:pos x="1093" y="70"/>
                </a:cxn>
                <a:cxn ang="0">
                  <a:pos x="1020" y="91"/>
                </a:cxn>
                <a:cxn ang="0">
                  <a:pos x="944" y="109"/>
                </a:cxn>
                <a:cxn ang="0">
                  <a:pos x="868" y="121"/>
                </a:cxn>
                <a:cxn ang="0">
                  <a:pos x="791" y="129"/>
                </a:cxn>
                <a:cxn ang="0">
                  <a:pos x="712" y="135"/>
                </a:cxn>
                <a:cxn ang="0">
                  <a:pos x="673" y="135"/>
                </a:cxn>
              </a:cxnLst>
              <a:rect l="0" t="0" r="r" b="b"/>
              <a:pathLst>
                <a:path w="1347" h="322">
                  <a:moveTo>
                    <a:pt x="673" y="135"/>
                  </a:moveTo>
                  <a:lnTo>
                    <a:pt x="673" y="135"/>
                  </a:lnTo>
                  <a:lnTo>
                    <a:pt x="633" y="135"/>
                  </a:lnTo>
                  <a:lnTo>
                    <a:pt x="594" y="132"/>
                  </a:lnTo>
                  <a:lnTo>
                    <a:pt x="554" y="129"/>
                  </a:lnTo>
                  <a:lnTo>
                    <a:pt x="515" y="127"/>
                  </a:lnTo>
                  <a:lnTo>
                    <a:pt x="477" y="121"/>
                  </a:lnTo>
                  <a:lnTo>
                    <a:pt x="438" y="116"/>
                  </a:lnTo>
                  <a:lnTo>
                    <a:pt x="401" y="109"/>
                  </a:lnTo>
                  <a:lnTo>
                    <a:pt x="364" y="100"/>
                  </a:lnTo>
                  <a:lnTo>
                    <a:pt x="327" y="91"/>
                  </a:lnTo>
                  <a:lnTo>
                    <a:pt x="290" y="81"/>
                  </a:lnTo>
                  <a:lnTo>
                    <a:pt x="254" y="70"/>
                  </a:lnTo>
                  <a:lnTo>
                    <a:pt x="218" y="58"/>
                  </a:lnTo>
                  <a:lnTo>
                    <a:pt x="184" y="45"/>
                  </a:lnTo>
                  <a:lnTo>
                    <a:pt x="148" y="32"/>
                  </a:lnTo>
                  <a:lnTo>
                    <a:pt x="113" y="16"/>
                  </a:lnTo>
                  <a:lnTo>
                    <a:pt x="80" y="1"/>
                  </a:lnTo>
                  <a:lnTo>
                    <a:pt x="0" y="171"/>
                  </a:lnTo>
                  <a:lnTo>
                    <a:pt x="0" y="171"/>
                  </a:lnTo>
                  <a:lnTo>
                    <a:pt x="39" y="189"/>
                  </a:lnTo>
                  <a:lnTo>
                    <a:pt x="78" y="205"/>
                  </a:lnTo>
                  <a:lnTo>
                    <a:pt x="117" y="220"/>
                  </a:lnTo>
                  <a:lnTo>
                    <a:pt x="157" y="235"/>
                  </a:lnTo>
                  <a:lnTo>
                    <a:pt x="197" y="249"/>
                  </a:lnTo>
                  <a:lnTo>
                    <a:pt x="239" y="262"/>
                  </a:lnTo>
                  <a:lnTo>
                    <a:pt x="280" y="273"/>
                  </a:lnTo>
                  <a:lnTo>
                    <a:pt x="323" y="284"/>
                  </a:lnTo>
                  <a:lnTo>
                    <a:pt x="365" y="292"/>
                  </a:lnTo>
                  <a:lnTo>
                    <a:pt x="408" y="300"/>
                  </a:lnTo>
                  <a:lnTo>
                    <a:pt x="451" y="307"/>
                  </a:lnTo>
                  <a:lnTo>
                    <a:pt x="495" y="313"/>
                  </a:lnTo>
                  <a:lnTo>
                    <a:pt x="539" y="317"/>
                  </a:lnTo>
                  <a:lnTo>
                    <a:pt x="583" y="319"/>
                  </a:lnTo>
                  <a:lnTo>
                    <a:pt x="627" y="322"/>
                  </a:lnTo>
                  <a:lnTo>
                    <a:pt x="673" y="322"/>
                  </a:lnTo>
                  <a:lnTo>
                    <a:pt x="673" y="322"/>
                  </a:lnTo>
                  <a:lnTo>
                    <a:pt x="718" y="322"/>
                  </a:lnTo>
                  <a:lnTo>
                    <a:pt x="762" y="319"/>
                  </a:lnTo>
                  <a:lnTo>
                    <a:pt x="807" y="317"/>
                  </a:lnTo>
                  <a:lnTo>
                    <a:pt x="852" y="313"/>
                  </a:lnTo>
                  <a:lnTo>
                    <a:pt x="896" y="307"/>
                  </a:lnTo>
                  <a:lnTo>
                    <a:pt x="938" y="300"/>
                  </a:lnTo>
                  <a:lnTo>
                    <a:pt x="981" y="292"/>
                  </a:lnTo>
                  <a:lnTo>
                    <a:pt x="1024" y="282"/>
                  </a:lnTo>
                  <a:lnTo>
                    <a:pt x="1066" y="273"/>
                  </a:lnTo>
                  <a:lnTo>
                    <a:pt x="1108" y="260"/>
                  </a:lnTo>
                  <a:lnTo>
                    <a:pt x="1149" y="248"/>
                  </a:lnTo>
                  <a:lnTo>
                    <a:pt x="1190" y="234"/>
                  </a:lnTo>
                  <a:lnTo>
                    <a:pt x="1230" y="220"/>
                  </a:lnTo>
                  <a:lnTo>
                    <a:pt x="1270" y="204"/>
                  </a:lnTo>
                  <a:lnTo>
                    <a:pt x="1309" y="187"/>
                  </a:lnTo>
                  <a:lnTo>
                    <a:pt x="1347" y="169"/>
                  </a:lnTo>
                  <a:lnTo>
                    <a:pt x="1266" y="0"/>
                  </a:lnTo>
                  <a:lnTo>
                    <a:pt x="1266" y="0"/>
                  </a:lnTo>
                  <a:lnTo>
                    <a:pt x="1233" y="16"/>
                  </a:lnTo>
                  <a:lnTo>
                    <a:pt x="1199" y="30"/>
                  </a:lnTo>
                  <a:lnTo>
                    <a:pt x="1163" y="45"/>
                  </a:lnTo>
                  <a:lnTo>
                    <a:pt x="1128" y="58"/>
                  </a:lnTo>
                  <a:lnTo>
                    <a:pt x="1093" y="70"/>
                  </a:lnTo>
                  <a:lnTo>
                    <a:pt x="1055" y="81"/>
                  </a:lnTo>
                  <a:lnTo>
                    <a:pt x="1020" y="91"/>
                  </a:lnTo>
                  <a:lnTo>
                    <a:pt x="982" y="100"/>
                  </a:lnTo>
                  <a:lnTo>
                    <a:pt x="944" y="109"/>
                  </a:lnTo>
                  <a:lnTo>
                    <a:pt x="907" y="116"/>
                  </a:lnTo>
                  <a:lnTo>
                    <a:pt x="868" y="121"/>
                  </a:lnTo>
                  <a:lnTo>
                    <a:pt x="830" y="127"/>
                  </a:lnTo>
                  <a:lnTo>
                    <a:pt x="791" y="129"/>
                  </a:lnTo>
                  <a:lnTo>
                    <a:pt x="751" y="132"/>
                  </a:lnTo>
                  <a:lnTo>
                    <a:pt x="712" y="135"/>
                  </a:lnTo>
                  <a:lnTo>
                    <a:pt x="673" y="135"/>
                  </a:lnTo>
                  <a:lnTo>
                    <a:pt x="673" y="135"/>
                  </a:lnTo>
                  <a:close/>
                </a:path>
              </a:pathLst>
            </a:custGeom>
            <a:solidFill>
              <a:srgbClr val="968C6D"/>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42" name="TextBox 41"/>
            <p:cNvSpPr txBox="1"/>
            <p:nvPr/>
          </p:nvSpPr>
          <p:spPr>
            <a:xfrm rot="20033497">
              <a:off x="2673267" y="2076675"/>
              <a:ext cx="1819382" cy="765284"/>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200" b="1" i="1" dirty="0" smtClean="0">
                  <a:solidFill>
                    <a:schemeClr val="bg2"/>
                  </a:solidFill>
                  <a:latin typeface="Georgia" pitchFamily="18" charset="0"/>
                </a:rPr>
                <a:t>Heading / Title</a:t>
              </a:r>
            </a:p>
          </p:txBody>
        </p:sp>
        <p:sp>
          <p:nvSpPr>
            <p:cNvPr id="43" name="TextBox 42"/>
            <p:cNvSpPr txBox="1"/>
            <p:nvPr/>
          </p:nvSpPr>
          <p:spPr>
            <a:xfrm rot="1560835">
              <a:off x="4284186" y="2075907"/>
              <a:ext cx="1819382" cy="765284"/>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200" b="1" i="1" smtClean="0">
                  <a:solidFill>
                    <a:schemeClr val="bg2"/>
                  </a:solidFill>
                  <a:latin typeface="Georgia" pitchFamily="18" charset="0"/>
                </a:rPr>
                <a:t>Heading / Title</a:t>
              </a:r>
            </a:p>
          </p:txBody>
        </p:sp>
        <p:sp>
          <p:nvSpPr>
            <p:cNvPr id="44" name="TextBox 43"/>
            <p:cNvSpPr txBox="1"/>
            <p:nvPr/>
          </p:nvSpPr>
          <p:spPr>
            <a:xfrm rot="16994364">
              <a:off x="1690295" y="3307108"/>
              <a:ext cx="1819382" cy="765284"/>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200" b="1" i="1" smtClean="0">
                  <a:solidFill>
                    <a:schemeClr val="bg2"/>
                  </a:solidFill>
                  <a:latin typeface="Georgia" pitchFamily="18" charset="0"/>
                </a:rPr>
                <a:t>Heading / Title</a:t>
              </a:r>
            </a:p>
          </p:txBody>
        </p:sp>
        <p:sp>
          <p:nvSpPr>
            <p:cNvPr id="45" name="TextBox 44"/>
            <p:cNvSpPr txBox="1"/>
            <p:nvPr/>
          </p:nvSpPr>
          <p:spPr>
            <a:xfrm rot="4552513">
              <a:off x="5285361" y="3313132"/>
              <a:ext cx="1819382" cy="765284"/>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200" b="1" i="1" smtClean="0">
                  <a:solidFill>
                    <a:schemeClr val="bg2"/>
                  </a:solidFill>
                  <a:latin typeface="Georgia" pitchFamily="18" charset="0"/>
                </a:rPr>
                <a:t>Heading / Title</a:t>
              </a:r>
            </a:p>
          </p:txBody>
        </p:sp>
        <p:sp>
          <p:nvSpPr>
            <p:cNvPr id="46" name="TextBox 45"/>
            <p:cNvSpPr txBox="1"/>
            <p:nvPr/>
          </p:nvSpPr>
          <p:spPr>
            <a:xfrm rot="3139567">
              <a:off x="1881575" y="4993479"/>
              <a:ext cx="1819382" cy="765284"/>
            </a:xfrm>
            <a:prstGeom prst="rect">
              <a:avLst/>
            </a:prstGeom>
            <a:noFill/>
          </p:spPr>
          <p:txBody>
            <a:bodyPr vert="horz" wrap="square" lIns="0" tIns="0" rIns="0" bIns="0" rtlCol="0">
              <a:prstTxWarp prst="textArchDown">
                <a:avLst/>
              </a:prstTxWarp>
              <a:noAutofit/>
            </a:bodyPr>
            <a:lstStyle/>
            <a:p>
              <a:pPr indent="-274320" algn="ctr">
                <a:spcAft>
                  <a:spcPts val="900"/>
                </a:spcAft>
              </a:pPr>
              <a:r>
                <a:rPr lang="en-GB" sz="1200" b="1" i="1" smtClean="0">
                  <a:solidFill>
                    <a:schemeClr val="bg2"/>
                  </a:solidFill>
                  <a:latin typeface="Georgia" pitchFamily="18" charset="0"/>
                </a:rPr>
                <a:t>Heading / Title</a:t>
              </a:r>
            </a:p>
          </p:txBody>
        </p:sp>
        <p:sp>
          <p:nvSpPr>
            <p:cNvPr id="47" name="TextBox 46"/>
            <p:cNvSpPr txBox="1"/>
            <p:nvPr/>
          </p:nvSpPr>
          <p:spPr>
            <a:xfrm>
              <a:off x="3476512" y="5797580"/>
              <a:ext cx="1819382" cy="765284"/>
            </a:xfrm>
            <a:prstGeom prst="rect">
              <a:avLst/>
            </a:prstGeom>
            <a:noFill/>
          </p:spPr>
          <p:txBody>
            <a:bodyPr vert="horz" wrap="square" lIns="0" tIns="0" rIns="0" bIns="0" rtlCol="0">
              <a:prstTxWarp prst="textArchDown">
                <a:avLst/>
              </a:prstTxWarp>
              <a:noAutofit/>
            </a:bodyPr>
            <a:lstStyle/>
            <a:p>
              <a:pPr indent="-274320" algn="ctr">
                <a:spcAft>
                  <a:spcPts val="900"/>
                </a:spcAft>
              </a:pPr>
              <a:r>
                <a:rPr lang="en-GB" sz="1200" b="1" i="1" smtClean="0">
                  <a:solidFill>
                    <a:schemeClr val="bg2"/>
                  </a:solidFill>
                  <a:latin typeface="Georgia" pitchFamily="18" charset="0"/>
                </a:rPr>
                <a:t>Heading / Title</a:t>
              </a:r>
            </a:p>
          </p:txBody>
        </p:sp>
        <p:sp>
          <p:nvSpPr>
            <p:cNvPr id="48" name="TextBox 47"/>
            <p:cNvSpPr txBox="1"/>
            <p:nvPr/>
          </p:nvSpPr>
          <p:spPr>
            <a:xfrm rot="18630318">
              <a:off x="5030975" y="5082059"/>
              <a:ext cx="1819382" cy="765284"/>
            </a:xfrm>
            <a:prstGeom prst="rect">
              <a:avLst/>
            </a:prstGeom>
            <a:noFill/>
          </p:spPr>
          <p:txBody>
            <a:bodyPr vert="horz" wrap="square" lIns="0" tIns="0" rIns="0" bIns="0" rtlCol="0">
              <a:prstTxWarp prst="textArchDown">
                <a:avLst/>
              </a:prstTxWarp>
              <a:noAutofit/>
            </a:bodyPr>
            <a:lstStyle/>
            <a:p>
              <a:pPr indent="-274320" algn="ctr">
                <a:spcAft>
                  <a:spcPts val="900"/>
                </a:spcAft>
              </a:pPr>
              <a:r>
                <a:rPr lang="en-GB" sz="1200" b="1" i="1" smtClean="0">
                  <a:solidFill>
                    <a:schemeClr val="bg2"/>
                  </a:solidFill>
                  <a:latin typeface="Georgia" pitchFamily="18" charset="0"/>
                </a:rPr>
                <a:t>Heading / Title</a:t>
              </a:r>
            </a:p>
          </p:txBody>
        </p:sp>
      </p:grpSp>
      <p:sp>
        <p:nvSpPr>
          <p:cNvPr id="49" name="Freeform 319"/>
          <p:cNvSpPr>
            <a:spLocks/>
          </p:cNvSpPr>
          <p:nvPr/>
        </p:nvSpPr>
        <p:spPr bwMode="auto">
          <a:xfrm>
            <a:off x="2259186" y="2965127"/>
            <a:ext cx="723900" cy="1831975"/>
          </a:xfrm>
          <a:custGeom>
            <a:avLst/>
            <a:gdLst/>
            <a:ahLst/>
            <a:cxnLst>
              <a:cxn ang="0">
                <a:pos x="203" y="851"/>
              </a:cxn>
              <a:cxn ang="0">
                <a:pos x="203" y="851"/>
              </a:cxn>
              <a:cxn ang="0">
                <a:pos x="204" y="800"/>
              </a:cxn>
              <a:cxn ang="0">
                <a:pos x="208" y="749"/>
              </a:cxn>
              <a:cxn ang="0">
                <a:pos x="214" y="699"/>
              </a:cxn>
              <a:cxn ang="0">
                <a:pos x="220" y="650"/>
              </a:cxn>
              <a:cxn ang="0">
                <a:pos x="230" y="602"/>
              </a:cxn>
              <a:cxn ang="0">
                <a:pos x="241" y="553"/>
              </a:cxn>
              <a:cxn ang="0">
                <a:pos x="255" y="507"/>
              </a:cxn>
              <a:cxn ang="0">
                <a:pos x="270" y="460"/>
              </a:cxn>
              <a:cxn ang="0">
                <a:pos x="288" y="414"/>
              </a:cxn>
              <a:cxn ang="0">
                <a:pos x="306" y="370"/>
              </a:cxn>
              <a:cxn ang="0">
                <a:pos x="326" y="326"/>
              </a:cxn>
              <a:cxn ang="0">
                <a:pos x="350" y="283"/>
              </a:cxn>
              <a:cxn ang="0">
                <a:pos x="373" y="242"/>
              </a:cxn>
              <a:cxn ang="0">
                <a:pos x="399" y="202"/>
              </a:cxn>
              <a:cxn ang="0">
                <a:pos x="427" y="162"/>
              </a:cxn>
              <a:cxn ang="0">
                <a:pos x="456" y="125"/>
              </a:cxn>
              <a:cxn ang="0">
                <a:pos x="296" y="0"/>
              </a:cxn>
              <a:cxn ang="0">
                <a:pos x="296" y="0"/>
              </a:cxn>
              <a:cxn ang="0">
                <a:pos x="263" y="44"/>
              </a:cxn>
              <a:cxn ang="0">
                <a:pos x="230" y="89"/>
              </a:cxn>
              <a:cxn ang="0">
                <a:pos x="200" y="137"/>
              </a:cxn>
              <a:cxn ang="0">
                <a:pos x="172" y="186"/>
              </a:cxn>
              <a:cxn ang="0">
                <a:pos x="146" y="235"/>
              </a:cxn>
              <a:cxn ang="0">
                <a:pos x="121" y="286"/>
              </a:cxn>
              <a:cxn ang="0">
                <a:pos x="99" y="339"/>
              </a:cxn>
              <a:cxn ang="0">
                <a:pos x="79" y="392"/>
              </a:cxn>
              <a:cxn ang="0">
                <a:pos x="61" y="447"/>
              </a:cxn>
              <a:cxn ang="0">
                <a:pos x="46" y="502"/>
              </a:cxn>
              <a:cxn ang="0">
                <a:pos x="32" y="558"/>
              </a:cxn>
              <a:cxn ang="0">
                <a:pos x="21" y="615"/>
              </a:cxn>
              <a:cxn ang="0">
                <a:pos x="11" y="673"/>
              </a:cxn>
              <a:cxn ang="0">
                <a:pos x="6" y="733"/>
              </a:cxn>
              <a:cxn ang="0">
                <a:pos x="1" y="792"/>
              </a:cxn>
              <a:cxn ang="0">
                <a:pos x="0" y="851"/>
              </a:cxn>
              <a:cxn ang="0">
                <a:pos x="0" y="851"/>
              </a:cxn>
              <a:cxn ang="0">
                <a:pos x="0" y="891"/>
              </a:cxn>
              <a:cxn ang="0">
                <a:pos x="3" y="930"/>
              </a:cxn>
              <a:cxn ang="0">
                <a:pos x="6" y="967"/>
              </a:cxn>
              <a:cxn ang="0">
                <a:pos x="8" y="1005"/>
              </a:cxn>
              <a:cxn ang="0">
                <a:pos x="14" y="1042"/>
              </a:cxn>
              <a:cxn ang="0">
                <a:pos x="19" y="1081"/>
              </a:cxn>
              <a:cxn ang="0">
                <a:pos x="26" y="1117"/>
              </a:cxn>
              <a:cxn ang="0">
                <a:pos x="33" y="1154"/>
              </a:cxn>
              <a:cxn ang="0">
                <a:pos x="231" y="1110"/>
              </a:cxn>
              <a:cxn ang="0">
                <a:pos x="231" y="1110"/>
              </a:cxn>
              <a:cxn ang="0">
                <a:pos x="225" y="1078"/>
              </a:cxn>
              <a:cxn ang="0">
                <a:pos x="219" y="1047"/>
              </a:cxn>
              <a:cxn ang="0">
                <a:pos x="215" y="1015"/>
              </a:cxn>
              <a:cxn ang="0">
                <a:pos x="211" y="983"/>
              </a:cxn>
              <a:cxn ang="0">
                <a:pos x="207" y="950"/>
              </a:cxn>
              <a:cxn ang="0">
                <a:pos x="205" y="917"/>
              </a:cxn>
              <a:cxn ang="0">
                <a:pos x="204" y="884"/>
              </a:cxn>
              <a:cxn ang="0">
                <a:pos x="203" y="851"/>
              </a:cxn>
              <a:cxn ang="0">
                <a:pos x="203" y="851"/>
              </a:cxn>
            </a:cxnLst>
            <a:rect l="0" t="0" r="r" b="b"/>
            <a:pathLst>
              <a:path w="456" h="1154">
                <a:moveTo>
                  <a:pt x="203" y="851"/>
                </a:moveTo>
                <a:lnTo>
                  <a:pt x="203" y="851"/>
                </a:lnTo>
                <a:lnTo>
                  <a:pt x="204" y="800"/>
                </a:lnTo>
                <a:lnTo>
                  <a:pt x="208" y="749"/>
                </a:lnTo>
                <a:lnTo>
                  <a:pt x="214" y="699"/>
                </a:lnTo>
                <a:lnTo>
                  <a:pt x="220" y="650"/>
                </a:lnTo>
                <a:lnTo>
                  <a:pt x="230" y="602"/>
                </a:lnTo>
                <a:lnTo>
                  <a:pt x="241" y="553"/>
                </a:lnTo>
                <a:lnTo>
                  <a:pt x="255" y="507"/>
                </a:lnTo>
                <a:lnTo>
                  <a:pt x="270" y="460"/>
                </a:lnTo>
                <a:lnTo>
                  <a:pt x="288" y="414"/>
                </a:lnTo>
                <a:lnTo>
                  <a:pt x="306" y="370"/>
                </a:lnTo>
                <a:lnTo>
                  <a:pt x="326" y="326"/>
                </a:lnTo>
                <a:lnTo>
                  <a:pt x="350" y="283"/>
                </a:lnTo>
                <a:lnTo>
                  <a:pt x="373" y="242"/>
                </a:lnTo>
                <a:lnTo>
                  <a:pt x="399" y="202"/>
                </a:lnTo>
                <a:lnTo>
                  <a:pt x="427" y="162"/>
                </a:lnTo>
                <a:lnTo>
                  <a:pt x="456" y="125"/>
                </a:lnTo>
                <a:lnTo>
                  <a:pt x="296" y="0"/>
                </a:lnTo>
                <a:lnTo>
                  <a:pt x="296" y="0"/>
                </a:lnTo>
                <a:lnTo>
                  <a:pt x="263" y="44"/>
                </a:lnTo>
                <a:lnTo>
                  <a:pt x="230" y="89"/>
                </a:lnTo>
                <a:lnTo>
                  <a:pt x="200" y="137"/>
                </a:lnTo>
                <a:lnTo>
                  <a:pt x="172" y="186"/>
                </a:lnTo>
                <a:lnTo>
                  <a:pt x="146" y="235"/>
                </a:lnTo>
                <a:lnTo>
                  <a:pt x="121" y="286"/>
                </a:lnTo>
                <a:lnTo>
                  <a:pt x="99" y="339"/>
                </a:lnTo>
                <a:lnTo>
                  <a:pt x="79" y="392"/>
                </a:lnTo>
                <a:lnTo>
                  <a:pt x="61" y="447"/>
                </a:lnTo>
                <a:lnTo>
                  <a:pt x="46" y="502"/>
                </a:lnTo>
                <a:lnTo>
                  <a:pt x="32" y="558"/>
                </a:lnTo>
                <a:lnTo>
                  <a:pt x="21" y="615"/>
                </a:lnTo>
                <a:lnTo>
                  <a:pt x="11" y="673"/>
                </a:lnTo>
                <a:lnTo>
                  <a:pt x="6" y="733"/>
                </a:lnTo>
                <a:lnTo>
                  <a:pt x="1" y="792"/>
                </a:lnTo>
                <a:lnTo>
                  <a:pt x="0" y="851"/>
                </a:lnTo>
                <a:lnTo>
                  <a:pt x="0" y="851"/>
                </a:lnTo>
                <a:lnTo>
                  <a:pt x="0" y="891"/>
                </a:lnTo>
                <a:lnTo>
                  <a:pt x="3" y="930"/>
                </a:lnTo>
                <a:lnTo>
                  <a:pt x="6" y="967"/>
                </a:lnTo>
                <a:lnTo>
                  <a:pt x="8" y="1005"/>
                </a:lnTo>
                <a:lnTo>
                  <a:pt x="14" y="1042"/>
                </a:lnTo>
                <a:lnTo>
                  <a:pt x="19" y="1081"/>
                </a:lnTo>
                <a:lnTo>
                  <a:pt x="26" y="1117"/>
                </a:lnTo>
                <a:lnTo>
                  <a:pt x="33" y="1154"/>
                </a:lnTo>
                <a:lnTo>
                  <a:pt x="231" y="1110"/>
                </a:lnTo>
                <a:lnTo>
                  <a:pt x="231" y="1110"/>
                </a:lnTo>
                <a:lnTo>
                  <a:pt x="225" y="1078"/>
                </a:lnTo>
                <a:lnTo>
                  <a:pt x="219" y="1047"/>
                </a:lnTo>
                <a:lnTo>
                  <a:pt x="215" y="1015"/>
                </a:lnTo>
                <a:lnTo>
                  <a:pt x="211" y="983"/>
                </a:lnTo>
                <a:lnTo>
                  <a:pt x="207" y="950"/>
                </a:lnTo>
                <a:lnTo>
                  <a:pt x="205" y="917"/>
                </a:lnTo>
                <a:lnTo>
                  <a:pt x="204" y="884"/>
                </a:lnTo>
                <a:lnTo>
                  <a:pt x="203" y="851"/>
                </a:lnTo>
                <a:lnTo>
                  <a:pt x="203" y="851"/>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0" name="Freeform 320"/>
          <p:cNvSpPr>
            <a:spLocks/>
          </p:cNvSpPr>
          <p:nvPr/>
        </p:nvSpPr>
        <p:spPr bwMode="auto">
          <a:xfrm>
            <a:off x="2729086" y="2134865"/>
            <a:ext cx="1704975" cy="1028700"/>
          </a:xfrm>
          <a:custGeom>
            <a:avLst/>
            <a:gdLst/>
            <a:ahLst/>
            <a:cxnLst>
              <a:cxn ang="0">
                <a:pos x="1074" y="0"/>
              </a:cxn>
              <a:cxn ang="0">
                <a:pos x="1033" y="0"/>
              </a:cxn>
              <a:cxn ang="0">
                <a:pos x="953" y="6"/>
              </a:cxn>
              <a:cxn ang="0">
                <a:pos x="873" y="16"/>
              </a:cxn>
              <a:cxn ang="0">
                <a:pos x="796" y="29"/>
              </a:cxn>
              <a:cxn ang="0">
                <a:pos x="720" y="47"/>
              </a:cxn>
              <a:cxn ang="0">
                <a:pos x="646" y="69"/>
              </a:cxn>
              <a:cxn ang="0">
                <a:pos x="573" y="96"/>
              </a:cxn>
              <a:cxn ang="0">
                <a:pos x="503" y="126"/>
              </a:cxn>
              <a:cxn ang="0">
                <a:pos x="434" y="160"/>
              </a:cxn>
              <a:cxn ang="0">
                <a:pos x="368" y="197"/>
              </a:cxn>
              <a:cxn ang="0">
                <a:pos x="303" y="239"/>
              </a:cxn>
              <a:cxn ang="0">
                <a:pos x="243" y="283"/>
              </a:cxn>
              <a:cxn ang="0">
                <a:pos x="183" y="331"/>
              </a:cxn>
              <a:cxn ang="0">
                <a:pos x="128" y="382"/>
              </a:cxn>
              <a:cxn ang="0">
                <a:pos x="75" y="436"/>
              </a:cxn>
              <a:cxn ang="0">
                <a:pos x="24" y="492"/>
              </a:cxn>
              <a:cxn ang="0">
                <a:pos x="160" y="648"/>
              </a:cxn>
              <a:cxn ang="0">
                <a:pos x="181" y="623"/>
              </a:cxn>
              <a:cxn ang="0">
                <a:pos x="223" y="575"/>
              </a:cxn>
              <a:cxn ang="0">
                <a:pos x="269" y="528"/>
              </a:cxn>
              <a:cxn ang="0">
                <a:pos x="316" y="485"/>
              </a:cxn>
              <a:cxn ang="0">
                <a:pos x="366" y="444"/>
              </a:cxn>
              <a:cxn ang="0">
                <a:pos x="419" y="407"/>
              </a:cxn>
              <a:cxn ang="0">
                <a:pos x="473" y="371"/>
              </a:cxn>
              <a:cxn ang="0">
                <a:pos x="529" y="339"/>
              </a:cxn>
              <a:cxn ang="0">
                <a:pos x="587" y="310"/>
              </a:cxn>
              <a:cxn ang="0">
                <a:pos x="647" y="284"/>
              </a:cxn>
              <a:cxn ang="0">
                <a:pos x="709" y="262"/>
              </a:cxn>
              <a:cxn ang="0">
                <a:pos x="773" y="243"/>
              </a:cxn>
              <a:cxn ang="0">
                <a:pos x="837" y="228"/>
              </a:cxn>
              <a:cxn ang="0">
                <a:pos x="904" y="215"/>
              </a:cxn>
              <a:cxn ang="0">
                <a:pos x="971" y="209"/>
              </a:cxn>
              <a:cxn ang="0">
                <a:pos x="1039" y="203"/>
              </a:cxn>
              <a:cxn ang="0">
                <a:pos x="1074" y="203"/>
              </a:cxn>
            </a:cxnLst>
            <a:rect l="0" t="0" r="r" b="b"/>
            <a:pathLst>
              <a:path w="1074" h="648">
                <a:moveTo>
                  <a:pt x="1074" y="203"/>
                </a:moveTo>
                <a:lnTo>
                  <a:pt x="1074" y="0"/>
                </a:lnTo>
                <a:lnTo>
                  <a:pt x="1074" y="0"/>
                </a:lnTo>
                <a:lnTo>
                  <a:pt x="1033" y="0"/>
                </a:lnTo>
                <a:lnTo>
                  <a:pt x="993" y="2"/>
                </a:lnTo>
                <a:lnTo>
                  <a:pt x="953" y="6"/>
                </a:lnTo>
                <a:lnTo>
                  <a:pt x="913" y="10"/>
                </a:lnTo>
                <a:lnTo>
                  <a:pt x="873" y="16"/>
                </a:lnTo>
                <a:lnTo>
                  <a:pt x="835" y="21"/>
                </a:lnTo>
                <a:lnTo>
                  <a:pt x="796" y="29"/>
                </a:lnTo>
                <a:lnTo>
                  <a:pt x="758" y="38"/>
                </a:lnTo>
                <a:lnTo>
                  <a:pt x="720" y="47"/>
                </a:lnTo>
                <a:lnTo>
                  <a:pt x="682" y="58"/>
                </a:lnTo>
                <a:lnTo>
                  <a:pt x="646" y="69"/>
                </a:lnTo>
                <a:lnTo>
                  <a:pt x="609" y="82"/>
                </a:lnTo>
                <a:lnTo>
                  <a:pt x="573" y="96"/>
                </a:lnTo>
                <a:lnTo>
                  <a:pt x="537" y="111"/>
                </a:lnTo>
                <a:lnTo>
                  <a:pt x="503" y="126"/>
                </a:lnTo>
                <a:lnTo>
                  <a:pt x="468" y="142"/>
                </a:lnTo>
                <a:lnTo>
                  <a:pt x="434" y="160"/>
                </a:lnTo>
                <a:lnTo>
                  <a:pt x="401" y="178"/>
                </a:lnTo>
                <a:lnTo>
                  <a:pt x="368" y="197"/>
                </a:lnTo>
                <a:lnTo>
                  <a:pt x="335" y="218"/>
                </a:lnTo>
                <a:lnTo>
                  <a:pt x="303" y="239"/>
                </a:lnTo>
                <a:lnTo>
                  <a:pt x="273" y="261"/>
                </a:lnTo>
                <a:lnTo>
                  <a:pt x="243" y="283"/>
                </a:lnTo>
                <a:lnTo>
                  <a:pt x="212" y="306"/>
                </a:lnTo>
                <a:lnTo>
                  <a:pt x="183" y="331"/>
                </a:lnTo>
                <a:lnTo>
                  <a:pt x="156" y="356"/>
                </a:lnTo>
                <a:lnTo>
                  <a:pt x="128" y="382"/>
                </a:lnTo>
                <a:lnTo>
                  <a:pt x="101" y="408"/>
                </a:lnTo>
                <a:lnTo>
                  <a:pt x="75" y="436"/>
                </a:lnTo>
                <a:lnTo>
                  <a:pt x="48" y="463"/>
                </a:lnTo>
                <a:lnTo>
                  <a:pt x="24" y="492"/>
                </a:lnTo>
                <a:lnTo>
                  <a:pt x="0" y="523"/>
                </a:lnTo>
                <a:lnTo>
                  <a:pt x="160" y="648"/>
                </a:lnTo>
                <a:lnTo>
                  <a:pt x="160" y="648"/>
                </a:lnTo>
                <a:lnTo>
                  <a:pt x="181" y="623"/>
                </a:lnTo>
                <a:lnTo>
                  <a:pt x="201" y="598"/>
                </a:lnTo>
                <a:lnTo>
                  <a:pt x="223" y="575"/>
                </a:lnTo>
                <a:lnTo>
                  <a:pt x="245" y="552"/>
                </a:lnTo>
                <a:lnTo>
                  <a:pt x="269" y="528"/>
                </a:lnTo>
                <a:lnTo>
                  <a:pt x="292" y="506"/>
                </a:lnTo>
                <a:lnTo>
                  <a:pt x="316" y="485"/>
                </a:lnTo>
                <a:lnTo>
                  <a:pt x="340" y="465"/>
                </a:lnTo>
                <a:lnTo>
                  <a:pt x="366" y="444"/>
                </a:lnTo>
                <a:lnTo>
                  <a:pt x="391" y="425"/>
                </a:lnTo>
                <a:lnTo>
                  <a:pt x="419" y="407"/>
                </a:lnTo>
                <a:lnTo>
                  <a:pt x="445" y="389"/>
                </a:lnTo>
                <a:lnTo>
                  <a:pt x="473" y="371"/>
                </a:lnTo>
                <a:lnTo>
                  <a:pt x="500" y="355"/>
                </a:lnTo>
                <a:lnTo>
                  <a:pt x="529" y="339"/>
                </a:lnTo>
                <a:lnTo>
                  <a:pt x="558" y="324"/>
                </a:lnTo>
                <a:lnTo>
                  <a:pt x="587" y="310"/>
                </a:lnTo>
                <a:lnTo>
                  <a:pt x="617" y="297"/>
                </a:lnTo>
                <a:lnTo>
                  <a:pt x="647" y="284"/>
                </a:lnTo>
                <a:lnTo>
                  <a:pt x="678" y="273"/>
                </a:lnTo>
                <a:lnTo>
                  <a:pt x="709" y="262"/>
                </a:lnTo>
                <a:lnTo>
                  <a:pt x="741" y="253"/>
                </a:lnTo>
                <a:lnTo>
                  <a:pt x="773" y="243"/>
                </a:lnTo>
                <a:lnTo>
                  <a:pt x="804" y="235"/>
                </a:lnTo>
                <a:lnTo>
                  <a:pt x="837" y="228"/>
                </a:lnTo>
                <a:lnTo>
                  <a:pt x="871" y="221"/>
                </a:lnTo>
                <a:lnTo>
                  <a:pt x="904" y="215"/>
                </a:lnTo>
                <a:lnTo>
                  <a:pt x="937" y="211"/>
                </a:lnTo>
                <a:lnTo>
                  <a:pt x="971" y="209"/>
                </a:lnTo>
                <a:lnTo>
                  <a:pt x="1006" y="206"/>
                </a:lnTo>
                <a:lnTo>
                  <a:pt x="1039" y="203"/>
                </a:lnTo>
                <a:lnTo>
                  <a:pt x="1074" y="203"/>
                </a:lnTo>
                <a:lnTo>
                  <a:pt x="1074" y="203"/>
                </a:lnTo>
                <a:close/>
              </a:path>
            </a:pathLst>
          </a:custGeom>
          <a:solidFill>
            <a:srgbClr val="006A51"/>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1" name="Freeform 321"/>
          <p:cNvSpPr>
            <a:spLocks/>
          </p:cNvSpPr>
          <p:nvPr/>
        </p:nvSpPr>
        <p:spPr bwMode="auto">
          <a:xfrm>
            <a:off x="2311574" y="4727252"/>
            <a:ext cx="1327150" cy="1558925"/>
          </a:xfrm>
          <a:custGeom>
            <a:avLst/>
            <a:gdLst/>
            <a:ahLst/>
            <a:cxnLst>
              <a:cxn ang="0">
                <a:pos x="0" y="44"/>
              </a:cxn>
              <a:cxn ang="0">
                <a:pos x="10" y="83"/>
              </a:cxn>
              <a:cxn ang="0">
                <a:pos x="32" y="158"/>
              </a:cxn>
              <a:cxn ang="0">
                <a:pos x="58" y="233"/>
              </a:cxn>
              <a:cxn ang="0">
                <a:pos x="88" y="306"/>
              </a:cxn>
              <a:cxn ang="0">
                <a:pos x="121" y="375"/>
              </a:cxn>
              <a:cxn ang="0">
                <a:pos x="160" y="444"/>
              </a:cxn>
              <a:cxn ang="0">
                <a:pos x="201" y="508"/>
              </a:cxn>
              <a:cxn ang="0">
                <a:pos x="245" y="572"/>
              </a:cxn>
              <a:cxn ang="0">
                <a:pos x="293" y="631"/>
              </a:cxn>
              <a:cxn ang="0">
                <a:pos x="346" y="689"/>
              </a:cxn>
              <a:cxn ang="0">
                <a:pos x="399" y="743"/>
              </a:cxn>
              <a:cxn ang="0">
                <a:pos x="457" y="794"/>
              </a:cxn>
              <a:cxn ang="0">
                <a:pos x="518" y="842"/>
              </a:cxn>
              <a:cxn ang="0">
                <a:pos x="581" y="886"/>
              </a:cxn>
              <a:cxn ang="0">
                <a:pos x="646" y="927"/>
              </a:cxn>
              <a:cxn ang="0">
                <a:pos x="713" y="964"/>
              </a:cxn>
              <a:cxn ang="0">
                <a:pos x="836" y="798"/>
              </a:cxn>
              <a:cxn ang="0">
                <a:pos x="806" y="784"/>
              </a:cxn>
              <a:cxn ang="0">
                <a:pos x="748" y="752"/>
              </a:cxn>
              <a:cxn ang="0">
                <a:pos x="693" y="716"/>
              </a:cxn>
              <a:cxn ang="0">
                <a:pos x="639" y="679"/>
              </a:cxn>
              <a:cxn ang="0">
                <a:pos x="587" y="638"/>
              </a:cxn>
              <a:cxn ang="0">
                <a:pos x="539" y="594"/>
              </a:cxn>
              <a:cxn ang="0">
                <a:pos x="492" y="548"/>
              </a:cxn>
              <a:cxn ang="0">
                <a:pos x="448" y="499"/>
              </a:cxn>
              <a:cxn ang="0">
                <a:pos x="408" y="448"/>
              </a:cxn>
              <a:cxn ang="0">
                <a:pos x="369" y="394"/>
              </a:cxn>
              <a:cxn ang="0">
                <a:pos x="333" y="339"/>
              </a:cxn>
              <a:cxn ang="0">
                <a:pos x="302" y="281"/>
              </a:cxn>
              <a:cxn ang="0">
                <a:pos x="273" y="222"/>
              </a:cxn>
              <a:cxn ang="0">
                <a:pos x="247" y="160"/>
              </a:cxn>
              <a:cxn ang="0">
                <a:pos x="225" y="98"/>
              </a:cxn>
              <a:cxn ang="0">
                <a:pos x="207" y="33"/>
              </a:cxn>
              <a:cxn ang="0">
                <a:pos x="198" y="0"/>
              </a:cxn>
            </a:cxnLst>
            <a:rect l="0" t="0" r="r" b="b"/>
            <a:pathLst>
              <a:path w="836" h="982">
                <a:moveTo>
                  <a:pt x="198" y="0"/>
                </a:moveTo>
                <a:lnTo>
                  <a:pt x="0" y="44"/>
                </a:lnTo>
                <a:lnTo>
                  <a:pt x="0" y="44"/>
                </a:lnTo>
                <a:lnTo>
                  <a:pt x="10" y="83"/>
                </a:lnTo>
                <a:lnTo>
                  <a:pt x="21" y="121"/>
                </a:lnTo>
                <a:lnTo>
                  <a:pt x="32" y="158"/>
                </a:lnTo>
                <a:lnTo>
                  <a:pt x="44" y="196"/>
                </a:lnTo>
                <a:lnTo>
                  <a:pt x="58" y="233"/>
                </a:lnTo>
                <a:lnTo>
                  <a:pt x="72" y="270"/>
                </a:lnTo>
                <a:lnTo>
                  <a:pt x="88" y="306"/>
                </a:lnTo>
                <a:lnTo>
                  <a:pt x="105" y="340"/>
                </a:lnTo>
                <a:lnTo>
                  <a:pt x="121" y="375"/>
                </a:lnTo>
                <a:lnTo>
                  <a:pt x="141" y="409"/>
                </a:lnTo>
                <a:lnTo>
                  <a:pt x="160" y="444"/>
                </a:lnTo>
                <a:lnTo>
                  <a:pt x="179" y="477"/>
                </a:lnTo>
                <a:lnTo>
                  <a:pt x="201" y="508"/>
                </a:lnTo>
                <a:lnTo>
                  <a:pt x="223" y="540"/>
                </a:lnTo>
                <a:lnTo>
                  <a:pt x="245" y="572"/>
                </a:lnTo>
                <a:lnTo>
                  <a:pt x="270" y="602"/>
                </a:lnTo>
                <a:lnTo>
                  <a:pt x="293" y="631"/>
                </a:lnTo>
                <a:lnTo>
                  <a:pt x="320" y="660"/>
                </a:lnTo>
                <a:lnTo>
                  <a:pt x="346" y="689"/>
                </a:lnTo>
                <a:lnTo>
                  <a:pt x="372" y="716"/>
                </a:lnTo>
                <a:lnTo>
                  <a:pt x="399" y="743"/>
                </a:lnTo>
                <a:lnTo>
                  <a:pt x="428" y="769"/>
                </a:lnTo>
                <a:lnTo>
                  <a:pt x="457" y="794"/>
                </a:lnTo>
                <a:lnTo>
                  <a:pt x="488" y="818"/>
                </a:lnTo>
                <a:lnTo>
                  <a:pt x="518" y="842"/>
                </a:lnTo>
                <a:lnTo>
                  <a:pt x="548" y="865"/>
                </a:lnTo>
                <a:lnTo>
                  <a:pt x="581" y="886"/>
                </a:lnTo>
                <a:lnTo>
                  <a:pt x="613" y="908"/>
                </a:lnTo>
                <a:lnTo>
                  <a:pt x="646" y="927"/>
                </a:lnTo>
                <a:lnTo>
                  <a:pt x="680" y="946"/>
                </a:lnTo>
                <a:lnTo>
                  <a:pt x="713" y="964"/>
                </a:lnTo>
                <a:lnTo>
                  <a:pt x="749" y="982"/>
                </a:lnTo>
                <a:lnTo>
                  <a:pt x="836" y="798"/>
                </a:lnTo>
                <a:lnTo>
                  <a:pt x="836" y="798"/>
                </a:lnTo>
                <a:lnTo>
                  <a:pt x="806" y="784"/>
                </a:lnTo>
                <a:lnTo>
                  <a:pt x="777" y="767"/>
                </a:lnTo>
                <a:lnTo>
                  <a:pt x="748" y="752"/>
                </a:lnTo>
                <a:lnTo>
                  <a:pt x="720" y="734"/>
                </a:lnTo>
                <a:lnTo>
                  <a:pt x="693" y="716"/>
                </a:lnTo>
                <a:lnTo>
                  <a:pt x="665" y="698"/>
                </a:lnTo>
                <a:lnTo>
                  <a:pt x="639" y="679"/>
                </a:lnTo>
                <a:lnTo>
                  <a:pt x="613" y="659"/>
                </a:lnTo>
                <a:lnTo>
                  <a:pt x="587" y="638"/>
                </a:lnTo>
                <a:lnTo>
                  <a:pt x="562" y="616"/>
                </a:lnTo>
                <a:lnTo>
                  <a:pt x="539" y="594"/>
                </a:lnTo>
                <a:lnTo>
                  <a:pt x="515" y="572"/>
                </a:lnTo>
                <a:lnTo>
                  <a:pt x="492" y="548"/>
                </a:lnTo>
                <a:lnTo>
                  <a:pt x="470" y="524"/>
                </a:lnTo>
                <a:lnTo>
                  <a:pt x="448" y="499"/>
                </a:lnTo>
                <a:lnTo>
                  <a:pt x="427" y="474"/>
                </a:lnTo>
                <a:lnTo>
                  <a:pt x="408" y="448"/>
                </a:lnTo>
                <a:lnTo>
                  <a:pt x="387" y="422"/>
                </a:lnTo>
                <a:lnTo>
                  <a:pt x="369" y="394"/>
                </a:lnTo>
                <a:lnTo>
                  <a:pt x="351" y="366"/>
                </a:lnTo>
                <a:lnTo>
                  <a:pt x="333" y="339"/>
                </a:lnTo>
                <a:lnTo>
                  <a:pt x="317" y="310"/>
                </a:lnTo>
                <a:lnTo>
                  <a:pt x="302" y="281"/>
                </a:lnTo>
                <a:lnTo>
                  <a:pt x="287" y="252"/>
                </a:lnTo>
                <a:lnTo>
                  <a:pt x="273" y="222"/>
                </a:lnTo>
                <a:lnTo>
                  <a:pt x="259" y="191"/>
                </a:lnTo>
                <a:lnTo>
                  <a:pt x="247" y="160"/>
                </a:lnTo>
                <a:lnTo>
                  <a:pt x="236" y="129"/>
                </a:lnTo>
                <a:lnTo>
                  <a:pt x="225" y="98"/>
                </a:lnTo>
                <a:lnTo>
                  <a:pt x="215" y="65"/>
                </a:lnTo>
                <a:lnTo>
                  <a:pt x="207" y="33"/>
                </a:lnTo>
                <a:lnTo>
                  <a:pt x="198" y="0"/>
                </a:lnTo>
                <a:lnTo>
                  <a:pt x="198" y="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2" name="Freeform 322"/>
          <p:cNvSpPr>
            <a:spLocks/>
          </p:cNvSpPr>
          <p:nvPr/>
        </p:nvSpPr>
        <p:spPr bwMode="auto">
          <a:xfrm>
            <a:off x="3500611" y="5994077"/>
            <a:ext cx="1882775" cy="504825"/>
          </a:xfrm>
          <a:custGeom>
            <a:avLst/>
            <a:gdLst/>
            <a:ahLst/>
            <a:cxnLst>
              <a:cxn ang="0">
                <a:pos x="593" y="115"/>
              </a:cxn>
              <a:cxn ang="0">
                <a:pos x="525" y="113"/>
              </a:cxn>
              <a:cxn ang="0">
                <a:pos x="459" y="107"/>
              </a:cxn>
              <a:cxn ang="0">
                <a:pos x="393" y="97"/>
              </a:cxn>
              <a:cxn ang="0">
                <a:pos x="329" y="85"/>
              </a:cxn>
              <a:cxn ang="0">
                <a:pos x="266" y="69"/>
              </a:cxn>
              <a:cxn ang="0">
                <a:pos x="204" y="49"/>
              </a:cxn>
              <a:cxn ang="0">
                <a:pos x="145" y="26"/>
              </a:cxn>
              <a:cxn ang="0">
                <a:pos x="87" y="0"/>
              </a:cxn>
              <a:cxn ang="0">
                <a:pos x="0" y="184"/>
              </a:cxn>
              <a:cxn ang="0">
                <a:pos x="68" y="215"/>
              </a:cxn>
              <a:cxn ang="0">
                <a:pos x="138" y="241"/>
              </a:cxn>
              <a:cxn ang="0">
                <a:pos x="210" y="264"/>
              </a:cxn>
              <a:cxn ang="0">
                <a:pos x="284" y="283"/>
              </a:cxn>
              <a:cxn ang="0">
                <a:pos x="358" y="299"/>
              </a:cxn>
              <a:cxn ang="0">
                <a:pos x="435" y="310"/>
              </a:cxn>
              <a:cxn ang="0">
                <a:pos x="514" y="315"/>
              </a:cxn>
              <a:cxn ang="0">
                <a:pos x="593" y="318"/>
              </a:cxn>
              <a:cxn ang="0">
                <a:pos x="632" y="318"/>
              </a:cxn>
              <a:cxn ang="0">
                <a:pos x="711" y="312"/>
              </a:cxn>
              <a:cxn ang="0">
                <a:pos x="788" y="304"/>
              </a:cxn>
              <a:cxn ang="0">
                <a:pos x="864" y="292"/>
              </a:cxn>
              <a:cxn ang="0">
                <a:pos x="940" y="274"/>
              </a:cxn>
              <a:cxn ang="0">
                <a:pos x="1013" y="253"/>
              </a:cxn>
              <a:cxn ang="0">
                <a:pos x="1083" y="228"/>
              </a:cxn>
              <a:cxn ang="0">
                <a:pos x="1153" y="199"/>
              </a:cxn>
              <a:cxn ang="0">
                <a:pos x="1098" y="0"/>
              </a:cxn>
              <a:cxn ang="0">
                <a:pos x="1069" y="13"/>
              </a:cxn>
              <a:cxn ang="0">
                <a:pos x="1011" y="38"/>
              </a:cxn>
              <a:cxn ang="0">
                <a:pos x="949" y="59"/>
              </a:cxn>
              <a:cxn ang="0">
                <a:pos x="887" y="77"/>
              </a:cxn>
              <a:cxn ang="0">
                <a:pos x="824" y="92"/>
              </a:cxn>
              <a:cxn ang="0">
                <a:pos x="759" y="103"/>
              </a:cxn>
              <a:cxn ang="0">
                <a:pos x="693" y="111"/>
              </a:cxn>
              <a:cxn ang="0">
                <a:pos x="626" y="114"/>
              </a:cxn>
              <a:cxn ang="0">
                <a:pos x="593" y="115"/>
              </a:cxn>
            </a:cxnLst>
            <a:rect l="0" t="0" r="r" b="b"/>
            <a:pathLst>
              <a:path w="1186" h="318">
                <a:moveTo>
                  <a:pt x="593" y="115"/>
                </a:moveTo>
                <a:lnTo>
                  <a:pt x="593" y="115"/>
                </a:lnTo>
                <a:lnTo>
                  <a:pt x="558" y="114"/>
                </a:lnTo>
                <a:lnTo>
                  <a:pt x="525" y="113"/>
                </a:lnTo>
                <a:lnTo>
                  <a:pt x="492" y="111"/>
                </a:lnTo>
                <a:lnTo>
                  <a:pt x="459" y="107"/>
                </a:lnTo>
                <a:lnTo>
                  <a:pt x="426" y="103"/>
                </a:lnTo>
                <a:lnTo>
                  <a:pt x="393" y="97"/>
                </a:lnTo>
                <a:lnTo>
                  <a:pt x="361" y="92"/>
                </a:lnTo>
                <a:lnTo>
                  <a:pt x="329" y="85"/>
                </a:lnTo>
                <a:lnTo>
                  <a:pt x="298" y="77"/>
                </a:lnTo>
                <a:lnTo>
                  <a:pt x="266" y="69"/>
                </a:lnTo>
                <a:lnTo>
                  <a:pt x="234" y="59"/>
                </a:lnTo>
                <a:lnTo>
                  <a:pt x="204" y="49"/>
                </a:lnTo>
                <a:lnTo>
                  <a:pt x="174" y="38"/>
                </a:lnTo>
                <a:lnTo>
                  <a:pt x="145" y="26"/>
                </a:lnTo>
                <a:lnTo>
                  <a:pt x="116" y="13"/>
                </a:lnTo>
                <a:lnTo>
                  <a:pt x="87" y="0"/>
                </a:lnTo>
                <a:lnTo>
                  <a:pt x="0" y="184"/>
                </a:lnTo>
                <a:lnTo>
                  <a:pt x="0" y="184"/>
                </a:lnTo>
                <a:lnTo>
                  <a:pt x="33" y="199"/>
                </a:lnTo>
                <a:lnTo>
                  <a:pt x="68" y="215"/>
                </a:lnTo>
                <a:lnTo>
                  <a:pt x="104" y="228"/>
                </a:lnTo>
                <a:lnTo>
                  <a:pt x="138" y="241"/>
                </a:lnTo>
                <a:lnTo>
                  <a:pt x="174" y="253"/>
                </a:lnTo>
                <a:lnTo>
                  <a:pt x="210" y="264"/>
                </a:lnTo>
                <a:lnTo>
                  <a:pt x="247" y="274"/>
                </a:lnTo>
                <a:lnTo>
                  <a:pt x="284" y="283"/>
                </a:lnTo>
                <a:lnTo>
                  <a:pt x="321" y="292"/>
                </a:lnTo>
                <a:lnTo>
                  <a:pt x="358" y="299"/>
                </a:lnTo>
                <a:lnTo>
                  <a:pt x="397" y="304"/>
                </a:lnTo>
                <a:lnTo>
                  <a:pt x="435" y="310"/>
                </a:lnTo>
                <a:lnTo>
                  <a:pt x="474" y="312"/>
                </a:lnTo>
                <a:lnTo>
                  <a:pt x="514" y="315"/>
                </a:lnTo>
                <a:lnTo>
                  <a:pt x="553" y="318"/>
                </a:lnTo>
                <a:lnTo>
                  <a:pt x="593" y="318"/>
                </a:lnTo>
                <a:lnTo>
                  <a:pt x="593" y="318"/>
                </a:lnTo>
                <a:lnTo>
                  <a:pt x="632" y="318"/>
                </a:lnTo>
                <a:lnTo>
                  <a:pt x="671" y="315"/>
                </a:lnTo>
                <a:lnTo>
                  <a:pt x="711" y="312"/>
                </a:lnTo>
                <a:lnTo>
                  <a:pt x="750" y="310"/>
                </a:lnTo>
                <a:lnTo>
                  <a:pt x="788" y="304"/>
                </a:lnTo>
                <a:lnTo>
                  <a:pt x="827" y="299"/>
                </a:lnTo>
                <a:lnTo>
                  <a:pt x="864" y="292"/>
                </a:lnTo>
                <a:lnTo>
                  <a:pt x="902" y="283"/>
                </a:lnTo>
                <a:lnTo>
                  <a:pt x="940" y="274"/>
                </a:lnTo>
                <a:lnTo>
                  <a:pt x="975" y="264"/>
                </a:lnTo>
                <a:lnTo>
                  <a:pt x="1013" y="253"/>
                </a:lnTo>
                <a:lnTo>
                  <a:pt x="1048" y="241"/>
                </a:lnTo>
                <a:lnTo>
                  <a:pt x="1083" y="228"/>
                </a:lnTo>
                <a:lnTo>
                  <a:pt x="1119" y="213"/>
                </a:lnTo>
                <a:lnTo>
                  <a:pt x="1153" y="199"/>
                </a:lnTo>
                <a:lnTo>
                  <a:pt x="1186" y="183"/>
                </a:lnTo>
                <a:lnTo>
                  <a:pt x="1098" y="0"/>
                </a:lnTo>
                <a:lnTo>
                  <a:pt x="1098" y="0"/>
                </a:lnTo>
                <a:lnTo>
                  <a:pt x="1069" y="13"/>
                </a:lnTo>
                <a:lnTo>
                  <a:pt x="1040" y="26"/>
                </a:lnTo>
                <a:lnTo>
                  <a:pt x="1011" y="38"/>
                </a:lnTo>
                <a:lnTo>
                  <a:pt x="981" y="49"/>
                </a:lnTo>
                <a:lnTo>
                  <a:pt x="949" y="59"/>
                </a:lnTo>
                <a:lnTo>
                  <a:pt x="919" y="69"/>
                </a:lnTo>
                <a:lnTo>
                  <a:pt x="887" y="77"/>
                </a:lnTo>
                <a:lnTo>
                  <a:pt x="856" y="85"/>
                </a:lnTo>
                <a:lnTo>
                  <a:pt x="824" y="92"/>
                </a:lnTo>
                <a:lnTo>
                  <a:pt x="792" y="97"/>
                </a:lnTo>
                <a:lnTo>
                  <a:pt x="759" y="103"/>
                </a:lnTo>
                <a:lnTo>
                  <a:pt x="726" y="107"/>
                </a:lnTo>
                <a:lnTo>
                  <a:pt x="693" y="111"/>
                </a:lnTo>
                <a:lnTo>
                  <a:pt x="660" y="113"/>
                </a:lnTo>
                <a:lnTo>
                  <a:pt x="626" y="114"/>
                </a:lnTo>
                <a:lnTo>
                  <a:pt x="593" y="115"/>
                </a:lnTo>
                <a:lnTo>
                  <a:pt x="593" y="115"/>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3" name="Freeform 323"/>
          <p:cNvSpPr>
            <a:spLocks/>
          </p:cNvSpPr>
          <p:nvPr/>
        </p:nvSpPr>
        <p:spPr bwMode="auto">
          <a:xfrm>
            <a:off x="4434061" y="2134865"/>
            <a:ext cx="1703388" cy="1012825"/>
          </a:xfrm>
          <a:custGeom>
            <a:avLst/>
            <a:gdLst/>
            <a:ahLst/>
            <a:cxnLst>
              <a:cxn ang="0">
                <a:pos x="5" y="0"/>
              </a:cxn>
              <a:cxn ang="0">
                <a:pos x="0" y="203"/>
              </a:cxn>
              <a:cxn ang="0">
                <a:pos x="5" y="203"/>
              </a:cxn>
              <a:cxn ang="0">
                <a:pos x="39" y="203"/>
              </a:cxn>
              <a:cxn ang="0">
                <a:pos x="106" y="207"/>
              </a:cxn>
              <a:cxn ang="0">
                <a:pos x="174" y="215"/>
              </a:cxn>
              <a:cxn ang="0">
                <a:pos x="239" y="226"/>
              </a:cxn>
              <a:cxn ang="0">
                <a:pos x="303" y="242"/>
              </a:cxn>
              <a:cxn ang="0">
                <a:pos x="367" y="259"/>
              </a:cxn>
              <a:cxn ang="0">
                <a:pos x="427" y="282"/>
              </a:cxn>
              <a:cxn ang="0">
                <a:pos x="488" y="308"/>
              </a:cxn>
              <a:cxn ang="0">
                <a:pos x="546" y="335"/>
              </a:cxn>
              <a:cxn ang="0">
                <a:pos x="602" y="367"/>
              </a:cxn>
              <a:cxn ang="0">
                <a:pos x="656" y="401"/>
              </a:cxn>
              <a:cxn ang="0">
                <a:pos x="708" y="439"/>
              </a:cxn>
              <a:cxn ang="0">
                <a:pos x="758" y="479"/>
              </a:cxn>
              <a:cxn ang="0">
                <a:pos x="806" y="521"/>
              </a:cxn>
              <a:cxn ang="0">
                <a:pos x="851" y="565"/>
              </a:cxn>
              <a:cxn ang="0">
                <a:pos x="894" y="614"/>
              </a:cxn>
              <a:cxn ang="0">
                <a:pos x="1073" y="510"/>
              </a:cxn>
              <a:cxn ang="0">
                <a:pos x="1050" y="481"/>
              </a:cxn>
              <a:cxn ang="0">
                <a:pos x="999" y="426"/>
              </a:cxn>
              <a:cxn ang="0">
                <a:pos x="945" y="374"/>
              </a:cxn>
              <a:cxn ang="0">
                <a:pos x="890" y="323"/>
              </a:cxn>
              <a:cxn ang="0">
                <a:pos x="831" y="276"/>
              </a:cxn>
              <a:cxn ang="0">
                <a:pos x="770" y="233"/>
              </a:cxn>
              <a:cxn ang="0">
                <a:pos x="705" y="192"/>
              </a:cxn>
              <a:cxn ang="0">
                <a:pos x="641" y="156"/>
              </a:cxn>
              <a:cxn ang="0">
                <a:pos x="572" y="122"/>
              </a:cxn>
              <a:cxn ang="0">
                <a:pos x="502" y="93"/>
              </a:cxn>
              <a:cxn ang="0">
                <a:pos x="430" y="67"/>
              </a:cxn>
              <a:cxn ang="0">
                <a:pos x="356" y="45"/>
              </a:cxn>
              <a:cxn ang="0">
                <a:pos x="280" y="28"/>
              </a:cxn>
              <a:cxn ang="0">
                <a:pos x="203" y="14"/>
              </a:cxn>
              <a:cxn ang="0">
                <a:pos x="124" y="5"/>
              </a:cxn>
              <a:cxn ang="0">
                <a:pos x="44" y="0"/>
              </a:cxn>
              <a:cxn ang="0">
                <a:pos x="5" y="0"/>
              </a:cxn>
            </a:cxnLst>
            <a:rect l="0" t="0" r="r" b="b"/>
            <a:pathLst>
              <a:path w="1073" h="638">
                <a:moveTo>
                  <a:pt x="5" y="0"/>
                </a:moveTo>
                <a:lnTo>
                  <a:pt x="5" y="0"/>
                </a:lnTo>
                <a:lnTo>
                  <a:pt x="0" y="0"/>
                </a:lnTo>
                <a:lnTo>
                  <a:pt x="0" y="203"/>
                </a:lnTo>
                <a:lnTo>
                  <a:pt x="0" y="203"/>
                </a:lnTo>
                <a:lnTo>
                  <a:pt x="5" y="203"/>
                </a:lnTo>
                <a:lnTo>
                  <a:pt x="5" y="203"/>
                </a:lnTo>
                <a:lnTo>
                  <a:pt x="39" y="203"/>
                </a:lnTo>
                <a:lnTo>
                  <a:pt x="73" y="204"/>
                </a:lnTo>
                <a:lnTo>
                  <a:pt x="106" y="207"/>
                </a:lnTo>
                <a:lnTo>
                  <a:pt x="141" y="211"/>
                </a:lnTo>
                <a:lnTo>
                  <a:pt x="174" y="215"/>
                </a:lnTo>
                <a:lnTo>
                  <a:pt x="207" y="221"/>
                </a:lnTo>
                <a:lnTo>
                  <a:pt x="239" y="226"/>
                </a:lnTo>
                <a:lnTo>
                  <a:pt x="272" y="233"/>
                </a:lnTo>
                <a:lnTo>
                  <a:pt x="303" y="242"/>
                </a:lnTo>
                <a:lnTo>
                  <a:pt x="335" y="250"/>
                </a:lnTo>
                <a:lnTo>
                  <a:pt x="367" y="259"/>
                </a:lnTo>
                <a:lnTo>
                  <a:pt x="397" y="271"/>
                </a:lnTo>
                <a:lnTo>
                  <a:pt x="427" y="282"/>
                </a:lnTo>
                <a:lnTo>
                  <a:pt x="458" y="294"/>
                </a:lnTo>
                <a:lnTo>
                  <a:pt x="488" y="308"/>
                </a:lnTo>
                <a:lnTo>
                  <a:pt x="517" y="321"/>
                </a:lnTo>
                <a:lnTo>
                  <a:pt x="546" y="335"/>
                </a:lnTo>
                <a:lnTo>
                  <a:pt x="575" y="350"/>
                </a:lnTo>
                <a:lnTo>
                  <a:pt x="602" y="367"/>
                </a:lnTo>
                <a:lnTo>
                  <a:pt x="630" y="383"/>
                </a:lnTo>
                <a:lnTo>
                  <a:pt x="656" y="401"/>
                </a:lnTo>
                <a:lnTo>
                  <a:pt x="682" y="419"/>
                </a:lnTo>
                <a:lnTo>
                  <a:pt x="708" y="439"/>
                </a:lnTo>
                <a:lnTo>
                  <a:pt x="734" y="458"/>
                </a:lnTo>
                <a:lnTo>
                  <a:pt x="758" y="479"/>
                </a:lnTo>
                <a:lnTo>
                  <a:pt x="783" y="499"/>
                </a:lnTo>
                <a:lnTo>
                  <a:pt x="806" y="521"/>
                </a:lnTo>
                <a:lnTo>
                  <a:pt x="829" y="543"/>
                </a:lnTo>
                <a:lnTo>
                  <a:pt x="851" y="565"/>
                </a:lnTo>
                <a:lnTo>
                  <a:pt x="874" y="589"/>
                </a:lnTo>
                <a:lnTo>
                  <a:pt x="894" y="614"/>
                </a:lnTo>
                <a:lnTo>
                  <a:pt x="915" y="638"/>
                </a:lnTo>
                <a:lnTo>
                  <a:pt x="1073" y="510"/>
                </a:lnTo>
                <a:lnTo>
                  <a:pt x="1073" y="510"/>
                </a:lnTo>
                <a:lnTo>
                  <a:pt x="1050" y="481"/>
                </a:lnTo>
                <a:lnTo>
                  <a:pt x="1025" y="454"/>
                </a:lnTo>
                <a:lnTo>
                  <a:pt x="999" y="426"/>
                </a:lnTo>
                <a:lnTo>
                  <a:pt x="973" y="400"/>
                </a:lnTo>
                <a:lnTo>
                  <a:pt x="945" y="374"/>
                </a:lnTo>
                <a:lnTo>
                  <a:pt x="918" y="348"/>
                </a:lnTo>
                <a:lnTo>
                  <a:pt x="890" y="323"/>
                </a:lnTo>
                <a:lnTo>
                  <a:pt x="861" y="299"/>
                </a:lnTo>
                <a:lnTo>
                  <a:pt x="831" y="276"/>
                </a:lnTo>
                <a:lnTo>
                  <a:pt x="801" y="254"/>
                </a:lnTo>
                <a:lnTo>
                  <a:pt x="770" y="233"/>
                </a:lnTo>
                <a:lnTo>
                  <a:pt x="739" y="213"/>
                </a:lnTo>
                <a:lnTo>
                  <a:pt x="705" y="192"/>
                </a:lnTo>
                <a:lnTo>
                  <a:pt x="674" y="174"/>
                </a:lnTo>
                <a:lnTo>
                  <a:pt x="641" y="156"/>
                </a:lnTo>
                <a:lnTo>
                  <a:pt x="606" y="138"/>
                </a:lnTo>
                <a:lnTo>
                  <a:pt x="572" y="122"/>
                </a:lnTo>
                <a:lnTo>
                  <a:pt x="537" y="107"/>
                </a:lnTo>
                <a:lnTo>
                  <a:pt x="502" y="93"/>
                </a:lnTo>
                <a:lnTo>
                  <a:pt x="466" y="79"/>
                </a:lnTo>
                <a:lnTo>
                  <a:pt x="430" y="67"/>
                </a:lnTo>
                <a:lnTo>
                  <a:pt x="393" y="56"/>
                </a:lnTo>
                <a:lnTo>
                  <a:pt x="356" y="45"/>
                </a:lnTo>
                <a:lnTo>
                  <a:pt x="319" y="36"/>
                </a:lnTo>
                <a:lnTo>
                  <a:pt x="280" y="28"/>
                </a:lnTo>
                <a:lnTo>
                  <a:pt x="241" y="20"/>
                </a:lnTo>
                <a:lnTo>
                  <a:pt x="203" y="14"/>
                </a:lnTo>
                <a:lnTo>
                  <a:pt x="164" y="9"/>
                </a:lnTo>
                <a:lnTo>
                  <a:pt x="124" y="5"/>
                </a:lnTo>
                <a:lnTo>
                  <a:pt x="84" y="2"/>
                </a:lnTo>
                <a:lnTo>
                  <a:pt x="44" y="0"/>
                </a:lnTo>
                <a:lnTo>
                  <a:pt x="5" y="0"/>
                </a:lnTo>
                <a:lnTo>
                  <a:pt x="5" y="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4" name="Freeform 324"/>
          <p:cNvSpPr>
            <a:spLocks/>
          </p:cNvSpPr>
          <p:nvPr/>
        </p:nvSpPr>
        <p:spPr bwMode="auto">
          <a:xfrm>
            <a:off x="5886624" y="2944490"/>
            <a:ext cx="736600" cy="1852613"/>
          </a:xfrm>
          <a:custGeom>
            <a:avLst/>
            <a:gdLst/>
            <a:ahLst/>
            <a:cxnLst>
              <a:cxn ang="0">
                <a:pos x="260" y="864"/>
              </a:cxn>
              <a:cxn ang="0">
                <a:pos x="260" y="864"/>
              </a:cxn>
              <a:cxn ang="0">
                <a:pos x="260" y="897"/>
              </a:cxn>
              <a:cxn ang="0">
                <a:pos x="259" y="930"/>
              </a:cxn>
              <a:cxn ang="0">
                <a:pos x="256" y="963"/>
              </a:cxn>
              <a:cxn ang="0">
                <a:pos x="253" y="996"/>
              </a:cxn>
              <a:cxn ang="0">
                <a:pos x="249" y="1028"/>
              </a:cxn>
              <a:cxn ang="0">
                <a:pos x="244" y="1060"/>
              </a:cxn>
              <a:cxn ang="0">
                <a:pos x="238" y="1091"/>
              </a:cxn>
              <a:cxn ang="0">
                <a:pos x="233" y="1123"/>
              </a:cxn>
              <a:cxn ang="0">
                <a:pos x="430" y="1167"/>
              </a:cxn>
              <a:cxn ang="0">
                <a:pos x="430" y="1167"/>
              </a:cxn>
              <a:cxn ang="0">
                <a:pos x="438" y="1130"/>
              </a:cxn>
              <a:cxn ang="0">
                <a:pos x="445" y="1094"/>
              </a:cxn>
              <a:cxn ang="0">
                <a:pos x="450" y="1055"/>
              </a:cxn>
              <a:cxn ang="0">
                <a:pos x="454" y="1018"/>
              </a:cxn>
              <a:cxn ang="0">
                <a:pos x="458" y="980"/>
              </a:cxn>
              <a:cxn ang="0">
                <a:pos x="461" y="943"/>
              </a:cxn>
              <a:cxn ang="0">
                <a:pos x="463" y="904"/>
              </a:cxn>
              <a:cxn ang="0">
                <a:pos x="464" y="864"/>
              </a:cxn>
              <a:cxn ang="0">
                <a:pos x="464" y="864"/>
              </a:cxn>
              <a:cxn ang="0">
                <a:pos x="463" y="803"/>
              </a:cxn>
              <a:cxn ang="0">
                <a:pos x="458" y="743"/>
              </a:cxn>
              <a:cxn ang="0">
                <a:pos x="452" y="684"/>
              </a:cxn>
              <a:cxn ang="0">
                <a:pos x="443" y="624"/>
              </a:cxn>
              <a:cxn ang="0">
                <a:pos x="431" y="566"/>
              </a:cxn>
              <a:cxn ang="0">
                <a:pos x="417" y="510"/>
              </a:cxn>
              <a:cxn ang="0">
                <a:pos x="401" y="453"/>
              </a:cxn>
              <a:cxn ang="0">
                <a:pos x="383" y="398"/>
              </a:cxn>
              <a:cxn ang="0">
                <a:pos x="362" y="345"/>
              </a:cxn>
              <a:cxn ang="0">
                <a:pos x="339" y="291"/>
              </a:cxn>
              <a:cxn ang="0">
                <a:pos x="314" y="240"/>
              </a:cxn>
              <a:cxn ang="0">
                <a:pos x="286" y="189"/>
              </a:cxn>
              <a:cxn ang="0">
                <a:pos x="257" y="141"/>
              </a:cxn>
              <a:cxn ang="0">
                <a:pos x="226" y="93"/>
              </a:cxn>
              <a:cxn ang="0">
                <a:pos x="193" y="46"/>
              </a:cxn>
              <a:cxn ang="0">
                <a:pos x="158" y="0"/>
              </a:cxn>
              <a:cxn ang="0">
                <a:pos x="0" y="128"/>
              </a:cxn>
              <a:cxn ang="0">
                <a:pos x="0" y="128"/>
              </a:cxn>
              <a:cxn ang="0">
                <a:pos x="30" y="166"/>
              </a:cxn>
              <a:cxn ang="0">
                <a:pos x="58" y="205"/>
              </a:cxn>
              <a:cxn ang="0">
                <a:pos x="84" y="247"/>
              </a:cxn>
              <a:cxn ang="0">
                <a:pos x="110" y="288"/>
              </a:cxn>
              <a:cxn ang="0">
                <a:pos x="132" y="332"/>
              </a:cxn>
              <a:cxn ang="0">
                <a:pos x="154" y="376"/>
              </a:cxn>
              <a:cxn ang="0">
                <a:pos x="173" y="420"/>
              </a:cxn>
              <a:cxn ang="0">
                <a:pos x="191" y="467"/>
              </a:cxn>
              <a:cxn ang="0">
                <a:pos x="208" y="514"/>
              </a:cxn>
              <a:cxn ang="0">
                <a:pos x="222" y="562"/>
              </a:cxn>
              <a:cxn ang="0">
                <a:pos x="233" y="611"/>
              </a:cxn>
              <a:cxn ang="0">
                <a:pos x="242" y="660"/>
              </a:cxn>
              <a:cxn ang="0">
                <a:pos x="250" y="710"/>
              </a:cxn>
              <a:cxn ang="0">
                <a:pos x="256" y="761"/>
              </a:cxn>
              <a:cxn ang="0">
                <a:pos x="259" y="813"/>
              </a:cxn>
              <a:cxn ang="0">
                <a:pos x="260" y="864"/>
              </a:cxn>
              <a:cxn ang="0">
                <a:pos x="260" y="864"/>
              </a:cxn>
            </a:cxnLst>
            <a:rect l="0" t="0" r="r" b="b"/>
            <a:pathLst>
              <a:path w="464" h="1167">
                <a:moveTo>
                  <a:pt x="260" y="864"/>
                </a:moveTo>
                <a:lnTo>
                  <a:pt x="260" y="864"/>
                </a:lnTo>
                <a:lnTo>
                  <a:pt x="260" y="897"/>
                </a:lnTo>
                <a:lnTo>
                  <a:pt x="259" y="930"/>
                </a:lnTo>
                <a:lnTo>
                  <a:pt x="256" y="963"/>
                </a:lnTo>
                <a:lnTo>
                  <a:pt x="253" y="996"/>
                </a:lnTo>
                <a:lnTo>
                  <a:pt x="249" y="1028"/>
                </a:lnTo>
                <a:lnTo>
                  <a:pt x="244" y="1060"/>
                </a:lnTo>
                <a:lnTo>
                  <a:pt x="238" y="1091"/>
                </a:lnTo>
                <a:lnTo>
                  <a:pt x="233" y="1123"/>
                </a:lnTo>
                <a:lnTo>
                  <a:pt x="430" y="1167"/>
                </a:lnTo>
                <a:lnTo>
                  <a:pt x="430" y="1167"/>
                </a:lnTo>
                <a:lnTo>
                  <a:pt x="438" y="1130"/>
                </a:lnTo>
                <a:lnTo>
                  <a:pt x="445" y="1094"/>
                </a:lnTo>
                <a:lnTo>
                  <a:pt x="450" y="1055"/>
                </a:lnTo>
                <a:lnTo>
                  <a:pt x="454" y="1018"/>
                </a:lnTo>
                <a:lnTo>
                  <a:pt x="458" y="980"/>
                </a:lnTo>
                <a:lnTo>
                  <a:pt x="461" y="943"/>
                </a:lnTo>
                <a:lnTo>
                  <a:pt x="463" y="904"/>
                </a:lnTo>
                <a:lnTo>
                  <a:pt x="464" y="864"/>
                </a:lnTo>
                <a:lnTo>
                  <a:pt x="464" y="864"/>
                </a:lnTo>
                <a:lnTo>
                  <a:pt x="463" y="803"/>
                </a:lnTo>
                <a:lnTo>
                  <a:pt x="458" y="743"/>
                </a:lnTo>
                <a:lnTo>
                  <a:pt x="452" y="684"/>
                </a:lnTo>
                <a:lnTo>
                  <a:pt x="443" y="624"/>
                </a:lnTo>
                <a:lnTo>
                  <a:pt x="431" y="566"/>
                </a:lnTo>
                <a:lnTo>
                  <a:pt x="417" y="510"/>
                </a:lnTo>
                <a:lnTo>
                  <a:pt x="401" y="453"/>
                </a:lnTo>
                <a:lnTo>
                  <a:pt x="383" y="398"/>
                </a:lnTo>
                <a:lnTo>
                  <a:pt x="362" y="345"/>
                </a:lnTo>
                <a:lnTo>
                  <a:pt x="339" y="291"/>
                </a:lnTo>
                <a:lnTo>
                  <a:pt x="314" y="240"/>
                </a:lnTo>
                <a:lnTo>
                  <a:pt x="286" y="189"/>
                </a:lnTo>
                <a:lnTo>
                  <a:pt x="257" y="141"/>
                </a:lnTo>
                <a:lnTo>
                  <a:pt x="226" y="93"/>
                </a:lnTo>
                <a:lnTo>
                  <a:pt x="193" y="46"/>
                </a:lnTo>
                <a:lnTo>
                  <a:pt x="158" y="0"/>
                </a:lnTo>
                <a:lnTo>
                  <a:pt x="0" y="128"/>
                </a:lnTo>
                <a:lnTo>
                  <a:pt x="0" y="128"/>
                </a:lnTo>
                <a:lnTo>
                  <a:pt x="30" y="166"/>
                </a:lnTo>
                <a:lnTo>
                  <a:pt x="58" y="205"/>
                </a:lnTo>
                <a:lnTo>
                  <a:pt x="84" y="247"/>
                </a:lnTo>
                <a:lnTo>
                  <a:pt x="110" y="288"/>
                </a:lnTo>
                <a:lnTo>
                  <a:pt x="132" y="332"/>
                </a:lnTo>
                <a:lnTo>
                  <a:pt x="154" y="376"/>
                </a:lnTo>
                <a:lnTo>
                  <a:pt x="173" y="420"/>
                </a:lnTo>
                <a:lnTo>
                  <a:pt x="191" y="467"/>
                </a:lnTo>
                <a:lnTo>
                  <a:pt x="208" y="514"/>
                </a:lnTo>
                <a:lnTo>
                  <a:pt x="222" y="562"/>
                </a:lnTo>
                <a:lnTo>
                  <a:pt x="233" y="611"/>
                </a:lnTo>
                <a:lnTo>
                  <a:pt x="242" y="660"/>
                </a:lnTo>
                <a:lnTo>
                  <a:pt x="250" y="710"/>
                </a:lnTo>
                <a:lnTo>
                  <a:pt x="256" y="761"/>
                </a:lnTo>
                <a:lnTo>
                  <a:pt x="259" y="813"/>
                </a:lnTo>
                <a:lnTo>
                  <a:pt x="260" y="864"/>
                </a:lnTo>
                <a:lnTo>
                  <a:pt x="260" y="864"/>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5" name="Freeform 325"/>
          <p:cNvSpPr>
            <a:spLocks/>
          </p:cNvSpPr>
          <p:nvPr/>
        </p:nvSpPr>
        <p:spPr bwMode="auto">
          <a:xfrm>
            <a:off x="5243686" y="4727252"/>
            <a:ext cx="1325563" cy="1557338"/>
          </a:xfrm>
          <a:custGeom>
            <a:avLst/>
            <a:gdLst/>
            <a:ahLst/>
            <a:cxnLst>
              <a:cxn ang="0">
                <a:pos x="88" y="981"/>
              </a:cxn>
              <a:cxn ang="0">
                <a:pos x="124" y="964"/>
              </a:cxn>
              <a:cxn ang="0">
                <a:pos x="191" y="926"/>
              </a:cxn>
              <a:cxn ang="0">
                <a:pos x="256" y="886"/>
              </a:cxn>
              <a:cxn ang="0">
                <a:pos x="319" y="840"/>
              </a:cxn>
              <a:cxn ang="0">
                <a:pos x="380" y="794"/>
              </a:cxn>
              <a:cxn ang="0">
                <a:pos x="437" y="741"/>
              </a:cxn>
              <a:cxn ang="0">
                <a:pos x="492" y="687"/>
              </a:cxn>
              <a:cxn ang="0">
                <a:pos x="543" y="631"/>
              </a:cxn>
              <a:cxn ang="0">
                <a:pos x="591" y="570"/>
              </a:cxn>
              <a:cxn ang="0">
                <a:pos x="635" y="507"/>
              </a:cxn>
              <a:cxn ang="0">
                <a:pos x="676" y="442"/>
              </a:cxn>
              <a:cxn ang="0">
                <a:pos x="715" y="375"/>
              </a:cxn>
              <a:cxn ang="0">
                <a:pos x="748" y="304"/>
              </a:cxn>
              <a:cxn ang="0">
                <a:pos x="778" y="233"/>
              </a:cxn>
              <a:cxn ang="0">
                <a:pos x="804" y="158"/>
              </a:cxn>
              <a:cxn ang="0">
                <a:pos x="826" y="83"/>
              </a:cxn>
              <a:cxn ang="0">
                <a:pos x="638" y="0"/>
              </a:cxn>
              <a:cxn ang="0">
                <a:pos x="629" y="33"/>
              </a:cxn>
              <a:cxn ang="0">
                <a:pos x="610" y="98"/>
              </a:cxn>
              <a:cxn ang="0">
                <a:pos x="588" y="160"/>
              </a:cxn>
              <a:cxn ang="0">
                <a:pos x="563" y="222"/>
              </a:cxn>
              <a:cxn ang="0">
                <a:pos x="534" y="281"/>
              </a:cxn>
              <a:cxn ang="0">
                <a:pos x="501" y="339"/>
              </a:cxn>
              <a:cxn ang="0">
                <a:pos x="467" y="394"/>
              </a:cxn>
              <a:cxn ang="0">
                <a:pos x="428" y="448"/>
              </a:cxn>
              <a:cxn ang="0">
                <a:pos x="387" y="499"/>
              </a:cxn>
              <a:cxn ang="0">
                <a:pos x="344" y="548"/>
              </a:cxn>
              <a:cxn ang="0">
                <a:pos x="297" y="594"/>
              </a:cxn>
              <a:cxn ang="0">
                <a:pos x="248" y="638"/>
              </a:cxn>
              <a:cxn ang="0">
                <a:pos x="197" y="679"/>
              </a:cxn>
              <a:cxn ang="0">
                <a:pos x="143" y="716"/>
              </a:cxn>
              <a:cxn ang="0">
                <a:pos x="88" y="752"/>
              </a:cxn>
              <a:cxn ang="0">
                <a:pos x="30" y="784"/>
              </a:cxn>
              <a:cxn ang="0">
                <a:pos x="0" y="798"/>
              </a:cxn>
            </a:cxnLst>
            <a:rect l="0" t="0" r="r" b="b"/>
            <a:pathLst>
              <a:path w="835" h="981">
                <a:moveTo>
                  <a:pt x="0" y="798"/>
                </a:moveTo>
                <a:lnTo>
                  <a:pt x="88" y="981"/>
                </a:lnTo>
                <a:lnTo>
                  <a:pt x="88" y="981"/>
                </a:lnTo>
                <a:lnTo>
                  <a:pt x="124" y="964"/>
                </a:lnTo>
                <a:lnTo>
                  <a:pt x="157" y="945"/>
                </a:lnTo>
                <a:lnTo>
                  <a:pt x="191" y="926"/>
                </a:lnTo>
                <a:lnTo>
                  <a:pt x="224" y="906"/>
                </a:lnTo>
                <a:lnTo>
                  <a:pt x="256" y="886"/>
                </a:lnTo>
                <a:lnTo>
                  <a:pt x="288" y="864"/>
                </a:lnTo>
                <a:lnTo>
                  <a:pt x="319" y="840"/>
                </a:lnTo>
                <a:lnTo>
                  <a:pt x="350" y="817"/>
                </a:lnTo>
                <a:lnTo>
                  <a:pt x="380" y="794"/>
                </a:lnTo>
                <a:lnTo>
                  <a:pt x="409" y="767"/>
                </a:lnTo>
                <a:lnTo>
                  <a:pt x="437" y="741"/>
                </a:lnTo>
                <a:lnTo>
                  <a:pt x="464" y="715"/>
                </a:lnTo>
                <a:lnTo>
                  <a:pt x="492" y="687"/>
                </a:lnTo>
                <a:lnTo>
                  <a:pt x="518" y="660"/>
                </a:lnTo>
                <a:lnTo>
                  <a:pt x="543" y="631"/>
                </a:lnTo>
                <a:lnTo>
                  <a:pt x="567" y="601"/>
                </a:lnTo>
                <a:lnTo>
                  <a:pt x="591" y="570"/>
                </a:lnTo>
                <a:lnTo>
                  <a:pt x="613" y="539"/>
                </a:lnTo>
                <a:lnTo>
                  <a:pt x="635" y="507"/>
                </a:lnTo>
                <a:lnTo>
                  <a:pt x="657" y="475"/>
                </a:lnTo>
                <a:lnTo>
                  <a:pt x="676" y="442"/>
                </a:lnTo>
                <a:lnTo>
                  <a:pt x="695" y="409"/>
                </a:lnTo>
                <a:lnTo>
                  <a:pt x="715" y="375"/>
                </a:lnTo>
                <a:lnTo>
                  <a:pt x="731" y="340"/>
                </a:lnTo>
                <a:lnTo>
                  <a:pt x="748" y="304"/>
                </a:lnTo>
                <a:lnTo>
                  <a:pt x="763" y="269"/>
                </a:lnTo>
                <a:lnTo>
                  <a:pt x="778" y="233"/>
                </a:lnTo>
                <a:lnTo>
                  <a:pt x="792" y="196"/>
                </a:lnTo>
                <a:lnTo>
                  <a:pt x="804" y="158"/>
                </a:lnTo>
                <a:lnTo>
                  <a:pt x="815" y="121"/>
                </a:lnTo>
                <a:lnTo>
                  <a:pt x="826" y="83"/>
                </a:lnTo>
                <a:lnTo>
                  <a:pt x="835" y="44"/>
                </a:lnTo>
                <a:lnTo>
                  <a:pt x="638" y="0"/>
                </a:lnTo>
                <a:lnTo>
                  <a:pt x="638" y="0"/>
                </a:lnTo>
                <a:lnTo>
                  <a:pt x="629" y="33"/>
                </a:lnTo>
                <a:lnTo>
                  <a:pt x="620" y="65"/>
                </a:lnTo>
                <a:lnTo>
                  <a:pt x="610" y="98"/>
                </a:lnTo>
                <a:lnTo>
                  <a:pt x="600" y="129"/>
                </a:lnTo>
                <a:lnTo>
                  <a:pt x="588" y="160"/>
                </a:lnTo>
                <a:lnTo>
                  <a:pt x="576" y="191"/>
                </a:lnTo>
                <a:lnTo>
                  <a:pt x="563" y="222"/>
                </a:lnTo>
                <a:lnTo>
                  <a:pt x="549" y="252"/>
                </a:lnTo>
                <a:lnTo>
                  <a:pt x="534" y="281"/>
                </a:lnTo>
                <a:lnTo>
                  <a:pt x="518" y="310"/>
                </a:lnTo>
                <a:lnTo>
                  <a:pt x="501" y="339"/>
                </a:lnTo>
                <a:lnTo>
                  <a:pt x="485" y="366"/>
                </a:lnTo>
                <a:lnTo>
                  <a:pt x="467" y="394"/>
                </a:lnTo>
                <a:lnTo>
                  <a:pt x="448" y="422"/>
                </a:lnTo>
                <a:lnTo>
                  <a:pt x="428" y="448"/>
                </a:lnTo>
                <a:lnTo>
                  <a:pt x="409" y="474"/>
                </a:lnTo>
                <a:lnTo>
                  <a:pt x="387" y="499"/>
                </a:lnTo>
                <a:lnTo>
                  <a:pt x="366" y="524"/>
                </a:lnTo>
                <a:lnTo>
                  <a:pt x="344" y="548"/>
                </a:lnTo>
                <a:lnTo>
                  <a:pt x="321" y="572"/>
                </a:lnTo>
                <a:lnTo>
                  <a:pt x="297" y="594"/>
                </a:lnTo>
                <a:lnTo>
                  <a:pt x="273" y="616"/>
                </a:lnTo>
                <a:lnTo>
                  <a:pt x="248" y="638"/>
                </a:lnTo>
                <a:lnTo>
                  <a:pt x="223" y="659"/>
                </a:lnTo>
                <a:lnTo>
                  <a:pt x="197" y="679"/>
                </a:lnTo>
                <a:lnTo>
                  <a:pt x="171" y="698"/>
                </a:lnTo>
                <a:lnTo>
                  <a:pt x="143" y="716"/>
                </a:lnTo>
                <a:lnTo>
                  <a:pt x="116" y="734"/>
                </a:lnTo>
                <a:lnTo>
                  <a:pt x="88" y="752"/>
                </a:lnTo>
                <a:lnTo>
                  <a:pt x="59" y="767"/>
                </a:lnTo>
                <a:lnTo>
                  <a:pt x="30" y="784"/>
                </a:lnTo>
                <a:lnTo>
                  <a:pt x="0" y="798"/>
                </a:lnTo>
                <a:lnTo>
                  <a:pt x="0" y="798"/>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6" name="Freeform 326"/>
          <p:cNvSpPr>
            <a:spLocks/>
          </p:cNvSpPr>
          <p:nvPr/>
        </p:nvSpPr>
        <p:spPr bwMode="auto">
          <a:xfrm>
            <a:off x="2581449" y="3163565"/>
            <a:ext cx="644525" cy="1563688"/>
          </a:xfrm>
          <a:custGeom>
            <a:avLst/>
            <a:gdLst/>
            <a:ahLst/>
            <a:cxnLst>
              <a:cxn ang="0">
                <a:pos x="195" y="726"/>
              </a:cxn>
              <a:cxn ang="0">
                <a:pos x="195" y="726"/>
              </a:cxn>
              <a:cxn ang="0">
                <a:pos x="196" y="683"/>
              </a:cxn>
              <a:cxn ang="0">
                <a:pos x="199" y="642"/>
              </a:cxn>
              <a:cxn ang="0">
                <a:pos x="203" y="599"/>
              </a:cxn>
              <a:cxn ang="0">
                <a:pos x="210" y="558"/>
              </a:cxn>
              <a:cxn ang="0">
                <a:pos x="217" y="518"/>
              </a:cxn>
              <a:cxn ang="0">
                <a:pos x="227" y="478"/>
              </a:cxn>
              <a:cxn ang="0">
                <a:pos x="239" y="438"/>
              </a:cxn>
              <a:cxn ang="0">
                <a:pos x="252" y="399"/>
              </a:cxn>
              <a:cxn ang="0">
                <a:pos x="265" y="362"/>
              </a:cxn>
              <a:cxn ang="0">
                <a:pos x="282" y="325"/>
              </a:cxn>
              <a:cxn ang="0">
                <a:pos x="298" y="289"/>
              </a:cxn>
              <a:cxn ang="0">
                <a:pos x="318" y="253"/>
              </a:cxn>
              <a:cxn ang="0">
                <a:pos x="338" y="219"/>
              </a:cxn>
              <a:cxn ang="0">
                <a:pos x="359" y="185"/>
              </a:cxn>
              <a:cxn ang="0">
                <a:pos x="382" y="152"/>
              </a:cxn>
              <a:cxn ang="0">
                <a:pos x="406" y="120"/>
              </a:cxn>
              <a:cxn ang="0">
                <a:pos x="253" y="0"/>
              </a:cxn>
              <a:cxn ang="0">
                <a:pos x="253" y="0"/>
              </a:cxn>
              <a:cxn ang="0">
                <a:pos x="224" y="37"/>
              </a:cxn>
              <a:cxn ang="0">
                <a:pos x="196" y="77"/>
              </a:cxn>
              <a:cxn ang="0">
                <a:pos x="170" y="117"/>
              </a:cxn>
              <a:cxn ang="0">
                <a:pos x="147" y="158"/>
              </a:cxn>
              <a:cxn ang="0">
                <a:pos x="123" y="201"/>
              </a:cxn>
              <a:cxn ang="0">
                <a:pos x="103" y="245"/>
              </a:cxn>
              <a:cxn ang="0">
                <a:pos x="85" y="289"/>
              </a:cxn>
              <a:cxn ang="0">
                <a:pos x="67" y="335"/>
              </a:cxn>
              <a:cxn ang="0">
                <a:pos x="52" y="382"/>
              </a:cxn>
              <a:cxn ang="0">
                <a:pos x="38" y="428"/>
              </a:cxn>
              <a:cxn ang="0">
                <a:pos x="27" y="477"/>
              </a:cxn>
              <a:cxn ang="0">
                <a:pos x="17" y="525"/>
              </a:cxn>
              <a:cxn ang="0">
                <a:pos x="11" y="574"/>
              </a:cxn>
              <a:cxn ang="0">
                <a:pos x="5" y="624"/>
              </a:cxn>
              <a:cxn ang="0">
                <a:pos x="1" y="675"/>
              </a:cxn>
              <a:cxn ang="0">
                <a:pos x="0" y="726"/>
              </a:cxn>
              <a:cxn ang="0">
                <a:pos x="0" y="726"/>
              </a:cxn>
              <a:cxn ang="0">
                <a:pos x="1" y="759"/>
              </a:cxn>
              <a:cxn ang="0">
                <a:pos x="2" y="792"/>
              </a:cxn>
              <a:cxn ang="0">
                <a:pos x="4" y="825"/>
              </a:cxn>
              <a:cxn ang="0">
                <a:pos x="8" y="858"/>
              </a:cxn>
              <a:cxn ang="0">
                <a:pos x="12" y="890"/>
              </a:cxn>
              <a:cxn ang="0">
                <a:pos x="16" y="922"/>
              </a:cxn>
              <a:cxn ang="0">
                <a:pos x="22" y="953"/>
              </a:cxn>
              <a:cxn ang="0">
                <a:pos x="28" y="985"/>
              </a:cxn>
              <a:cxn ang="0">
                <a:pos x="218" y="941"/>
              </a:cxn>
              <a:cxn ang="0">
                <a:pos x="218" y="941"/>
              </a:cxn>
              <a:cxn ang="0">
                <a:pos x="209" y="889"/>
              </a:cxn>
              <a:cxn ang="0">
                <a:pos x="202" y="836"/>
              </a:cxn>
              <a:cxn ang="0">
                <a:pos x="196" y="781"/>
              </a:cxn>
              <a:cxn ang="0">
                <a:pos x="195" y="726"/>
              </a:cxn>
              <a:cxn ang="0">
                <a:pos x="195" y="726"/>
              </a:cxn>
            </a:cxnLst>
            <a:rect l="0" t="0" r="r" b="b"/>
            <a:pathLst>
              <a:path w="406" h="985">
                <a:moveTo>
                  <a:pt x="195" y="726"/>
                </a:moveTo>
                <a:lnTo>
                  <a:pt x="195" y="726"/>
                </a:lnTo>
                <a:lnTo>
                  <a:pt x="196" y="683"/>
                </a:lnTo>
                <a:lnTo>
                  <a:pt x="199" y="642"/>
                </a:lnTo>
                <a:lnTo>
                  <a:pt x="203" y="599"/>
                </a:lnTo>
                <a:lnTo>
                  <a:pt x="210" y="558"/>
                </a:lnTo>
                <a:lnTo>
                  <a:pt x="217" y="518"/>
                </a:lnTo>
                <a:lnTo>
                  <a:pt x="227" y="478"/>
                </a:lnTo>
                <a:lnTo>
                  <a:pt x="239" y="438"/>
                </a:lnTo>
                <a:lnTo>
                  <a:pt x="252" y="399"/>
                </a:lnTo>
                <a:lnTo>
                  <a:pt x="265" y="362"/>
                </a:lnTo>
                <a:lnTo>
                  <a:pt x="282" y="325"/>
                </a:lnTo>
                <a:lnTo>
                  <a:pt x="298" y="289"/>
                </a:lnTo>
                <a:lnTo>
                  <a:pt x="318" y="253"/>
                </a:lnTo>
                <a:lnTo>
                  <a:pt x="338" y="219"/>
                </a:lnTo>
                <a:lnTo>
                  <a:pt x="359" y="185"/>
                </a:lnTo>
                <a:lnTo>
                  <a:pt x="382" y="152"/>
                </a:lnTo>
                <a:lnTo>
                  <a:pt x="406" y="120"/>
                </a:lnTo>
                <a:lnTo>
                  <a:pt x="253" y="0"/>
                </a:lnTo>
                <a:lnTo>
                  <a:pt x="253" y="0"/>
                </a:lnTo>
                <a:lnTo>
                  <a:pt x="224" y="37"/>
                </a:lnTo>
                <a:lnTo>
                  <a:pt x="196" y="77"/>
                </a:lnTo>
                <a:lnTo>
                  <a:pt x="170" y="117"/>
                </a:lnTo>
                <a:lnTo>
                  <a:pt x="147" y="158"/>
                </a:lnTo>
                <a:lnTo>
                  <a:pt x="123" y="201"/>
                </a:lnTo>
                <a:lnTo>
                  <a:pt x="103" y="245"/>
                </a:lnTo>
                <a:lnTo>
                  <a:pt x="85" y="289"/>
                </a:lnTo>
                <a:lnTo>
                  <a:pt x="67" y="335"/>
                </a:lnTo>
                <a:lnTo>
                  <a:pt x="52" y="382"/>
                </a:lnTo>
                <a:lnTo>
                  <a:pt x="38" y="428"/>
                </a:lnTo>
                <a:lnTo>
                  <a:pt x="27" y="477"/>
                </a:lnTo>
                <a:lnTo>
                  <a:pt x="17" y="525"/>
                </a:lnTo>
                <a:lnTo>
                  <a:pt x="11" y="574"/>
                </a:lnTo>
                <a:lnTo>
                  <a:pt x="5" y="624"/>
                </a:lnTo>
                <a:lnTo>
                  <a:pt x="1" y="675"/>
                </a:lnTo>
                <a:lnTo>
                  <a:pt x="0" y="726"/>
                </a:lnTo>
                <a:lnTo>
                  <a:pt x="0" y="726"/>
                </a:lnTo>
                <a:lnTo>
                  <a:pt x="1" y="759"/>
                </a:lnTo>
                <a:lnTo>
                  <a:pt x="2" y="792"/>
                </a:lnTo>
                <a:lnTo>
                  <a:pt x="4" y="825"/>
                </a:lnTo>
                <a:lnTo>
                  <a:pt x="8" y="858"/>
                </a:lnTo>
                <a:lnTo>
                  <a:pt x="12" y="890"/>
                </a:lnTo>
                <a:lnTo>
                  <a:pt x="16" y="922"/>
                </a:lnTo>
                <a:lnTo>
                  <a:pt x="22" y="953"/>
                </a:lnTo>
                <a:lnTo>
                  <a:pt x="28" y="985"/>
                </a:lnTo>
                <a:lnTo>
                  <a:pt x="218" y="941"/>
                </a:lnTo>
                <a:lnTo>
                  <a:pt x="218" y="941"/>
                </a:lnTo>
                <a:lnTo>
                  <a:pt x="209" y="889"/>
                </a:lnTo>
                <a:lnTo>
                  <a:pt x="202" y="836"/>
                </a:lnTo>
                <a:lnTo>
                  <a:pt x="196" y="781"/>
                </a:lnTo>
                <a:lnTo>
                  <a:pt x="195" y="726"/>
                </a:lnTo>
                <a:lnTo>
                  <a:pt x="195" y="72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 name="Freeform 327"/>
          <p:cNvSpPr>
            <a:spLocks/>
          </p:cNvSpPr>
          <p:nvPr/>
        </p:nvSpPr>
        <p:spPr bwMode="auto">
          <a:xfrm>
            <a:off x="3638724" y="5713090"/>
            <a:ext cx="1604963" cy="463550"/>
          </a:xfrm>
          <a:custGeom>
            <a:avLst/>
            <a:gdLst/>
            <a:ahLst/>
            <a:cxnLst>
              <a:cxn ang="0">
                <a:pos x="506" y="97"/>
              </a:cxn>
              <a:cxn ang="0">
                <a:pos x="506" y="97"/>
              </a:cxn>
              <a:cxn ang="0">
                <a:pos x="449" y="95"/>
              </a:cxn>
              <a:cxn ang="0">
                <a:pos x="394" y="90"/>
              </a:cxn>
              <a:cxn ang="0">
                <a:pos x="339" y="83"/>
              </a:cxn>
              <a:cxn ang="0">
                <a:pos x="285" y="72"/>
              </a:cxn>
              <a:cxn ang="0">
                <a:pos x="233" y="58"/>
              </a:cxn>
              <a:cxn ang="0">
                <a:pos x="182" y="42"/>
              </a:cxn>
              <a:cxn ang="0">
                <a:pos x="131" y="22"/>
              </a:cxn>
              <a:cxn ang="0">
                <a:pos x="83" y="0"/>
              </a:cxn>
              <a:cxn ang="0">
                <a:pos x="0" y="177"/>
              </a:cxn>
              <a:cxn ang="0">
                <a:pos x="0" y="177"/>
              </a:cxn>
              <a:cxn ang="0">
                <a:pos x="29" y="190"/>
              </a:cxn>
              <a:cxn ang="0">
                <a:pos x="58" y="203"/>
              </a:cxn>
              <a:cxn ang="0">
                <a:pos x="87" y="215"/>
              </a:cxn>
              <a:cxn ang="0">
                <a:pos x="117" y="226"/>
              </a:cxn>
              <a:cxn ang="0">
                <a:pos x="147" y="236"/>
              </a:cxn>
              <a:cxn ang="0">
                <a:pos x="179" y="246"/>
              </a:cxn>
              <a:cxn ang="0">
                <a:pos x="211" y="254"/>
              </a:cxn>
              <a:cxn ang="0">
                <a:pos x="242" y="262"/>
              </a:cxn>
              <a:cxn ang="0">
                <a:pos x="274" y="269"/>
              </a:cxn>
              <a:cxn ang="0">
                <a:pos x="306" y="274"/>
              </a:cxn>
              <a:cxn ang="0">
                <a:pos x="339" y="280"/>
              </a:cxn>
              <a:cxn ang="0">
                <a:pos x="372" y="284"/>
              </a:cxn>
              <a:cxn ang="0">
                <a:pos x="405" y="288"/>
              </a:cxn>
              <a:cxn ang="0">
                <a:pos x="438" y="290"/>
              </a:cxn>
              <a:cxn ang="0">
                <a:pos x="471" y="291"/>
              </a:cxn>
              <a:cxn ang="0">
                <a:pos x="506" y="292"/>
              </a:cxn>
              <a:cxn ang="0">
                <a:pos x="506" y="292"/>
              </a:cxn>
              <a:cxn ang="0">
                <a:pos x="539" y="291"/>
              </a:cxn>
              <a:cxn ang="0">
                <a:pos x="573" y="290"/>
              </a:cxn>
              <a:cxn ang="0">
                <a:pos x="606" y="288"/>
              </a:cxn>
              <a:cxn ang="0">
                <a:pos x="639" y="284"/>
              </a:cxn>
              <a:cxn ang="0">
                <a:pos x="672" y="280"/>
              </a:cxn>
              <a:cxn ang="0">
                <a:pos x="705" y="274"/>
              </a:cxn>
              <a:cxn ang="0">
                <a:pos x="737" y="269"/>
              </a:cxn>
              <a:cxn ang="0">
                <a:pos x="769" y="262"/>
              </a:cxn>
              <a:cxn ang="0">
                <a:pos x="800" y="254"/>
              </a:cxn>
              <a:cxn ang="0">
                <a:pos x="832" y="246"/>
              </a:cxn>
              <a:cxn ang="0">
                <a:pos x="862" y="236"/>
              </a:cxn>
              <a:cxn ang="0">
                <a:pos x="894" y="226"/>
              </a:cxn>
              <a:cxn ang="0">
                <a:pos x="924" y="215"/>
              </a:cxn>
              <a:cxn ang="0">
                <a:pos x="953" y="203"/>
              </a:cxn>
              <a:cxn ang="0">
                <a:pos x="982" y="190"/>
              </a:cxn>
              <a:cxn ang="0">
                <a:pos x="1011" y="177"/>
              </a:cxn>
              <a:cxn ang="0">
                <a:pos x="927" y="2"/>
              </a:cxn>
              <a:cxn ang="0">
                <a:pos x="927" y="2"/>
              </a:cxn>
              <a:cxn ang="0">
                <a:pos x="879" y="22"/>
              </a:cxn>
              <a:cxn ang="0">
                <a:pos x="828" y="42"/>
              </a:cxn>
              <a:cxn ang="0">
                <a:pos x="777" y="58"/>
              </a:cxn>
              <a:cxn ang="0">
                <a:pos x="724" y="72"/>
              </a:cxn>
              <a:cxn ang="0">
                <a:pos x="671" y="83"/>
              </a:cxn>
              <a:cxn ang="0">
                <a:pos x="617" y="90"/>
              </a:cxn>
              <a:cxn ang="0">
                <a:pos x="562" y="95"/>
              </a:cxn>
              <a:cxn ang="0">
                <a:pos x="506" y="97"/>
              </a:cxn>
              <a:cxn ang="0">
                <a:pos x="506" y="97"/>
              </a:cxn>
            </a:cxnLst>
            <a:rect l="0" t="0" r="r" b="b"/>
            <a:pathLst>
              <a:path w="1011" h="292">
                <a:moveTo>
                  <a:pt x="506" y="97"/>
                </a:moveTo>
                <a:lnTo>
                  <a:pt x="506" y="97"/>
                </a:lnTo>
                <a:lnTo>
                  <a:pt x="449" y="95"/>
                </a:lnTo>
                <a:lnTo>
                  <a:pt x="394" y="90"/>
                </a:lnTo>
                <a:lnTo>
                  <a:pt x="339" y="83"/>
                </a:lnTo>
                <a:lnTo>
                  <a:pt x="285" y="72"/>
                </a:lnTo>
                <a:lnTo>
                  <a:pt x="233" y="58"/>
                </a:lnTo>
                <a:lnTo>
                  <a:pt x="182" y="42"/>
                </a:lnTo>
                <a:lnTo>
                  <a:pt x="131" y="22"/>
                </a:lnTo>
                <a:lnTo>
                  <a:pt x="83" y="0"/>
                </a:lnTo>
                <a:lnTo>
                  <a:pt x="0" y="177"/>
                </a:lnTo>
                <a:lnTo>
                  <a:pt x="0" y="177"/>
                </a:lnTo>
                <a:lnTo>
                  <a:pt x="29" y="190"/>
                </a:lnTo>
                <a:lnTo>
                  <a:pt x="58" y="203"/>
                </a:lnTo>
                <a:lnTo>
                  <a:pt x="87" y="215"/>
                </a:lnTo>
                <a:lnTo>
                  <a:pt x="117" y="226"/>
                </a:lnTo>
                <a:lnTo>
                  <a:pt x="147" y="236"/>
                </a:lnTo>
                <a:lnTo>
                  <a:pt x="179" y="246"/>
                </a:lnTo>
                <a:lnTo>
                  <a:pt x="211" y="254"/>
                </a:lnTo>
                <a:lnTo>
                  <a:pt x="242" y="262"/>
                </a:lnTo>
                <a:lnTo>
                  <a:pt x="274" y="269"/>
                </a:lnTo>
                <a:lnTo>
                  <a:pt x="306" y="274"/>
                </a:lnTo>
                <a:lnTo>
                  <a:pt x="339" y="280"/>
                </a:lnTo>
                <a:lnTo>
                  <a:pt x="372" y="284"/>
                </a:lnTo>
                <a:lnTo>
                  <a:pt x="405" y="288"/>
                </a:lnTo>
                <a:lnTo>
                  <a:pt x="438" y="290"/>
                </a:lnTo>
                <a:lnTo>
                  <a:pt x="471" y="291"/>
                </a:lnTo>
                <a:lnTo>
                  <a:pt x="506" y="292"/>
                </a:lnTo>
                <a:lnTo>
                  <a:pt x="506" y="292"/>
                </a:lnTo>
                <a:lnTo>
                  <a:pt x="539" y="291"/>
                </a:lnTo>
                <a:lnTo>
                  <a:pt x="573" y="290"/>
                </a:lnTo>
                <a:lnTo>
                  <a:pt x="606" y="288"/>
                </a:lnTo>
                <a:lnTo>
                  <a:pt x="639" y="284"/>
                </a:lnTo>
                <a:lnTo>
                  <a:pt x="672" y="280"/>
                </a:lnTo>
                <a:lnTo>
                  <a:pt x="705" y="274"/>
                </a:lnTo>
                <a:lnTo>
                  <a:pt x="737" y="269"/>
                </a:lnTo>
                <a:lnTo>
                  <a:pt x="769" y="262"/>
                </a:lnTo>
                <a:lnTo>
                  <a:pt x="800" y="254"/>
                </a:lnTo>
                <a:lnTo>
                  <a:pt x="832" y="246"/>
                </a:lnTo>
                <a:lnTo>
                  <a:pt x="862" y="236"/>
                </a:lnTo>
                <a:lnTo>
                  <a:pt x="894" y="226"/>
                </a:lnTo>
                <a:lnTo>
                  <a:pt x="924" y="215"/>
                </a:lnTo>
                <a:lnTo>
                  <a:pt x="953" y="203"/>
                </a:lnTo>
                <a:lnTo>
                  <a:pt x="982" y="190"/>
                </a:lnTo>
                <a:lnTo>
                  <a:pt x="1011" y="177"/>
                </a:lnTo>
                <a:lnTo>
                  <a:pt x="927" y="2"/>
                </a:lnTo>
                <a:lnTo>
                  <a:pt x="927" y="2"/>
                </a:lnTo>
                <a:lnTo>
                  <a:pt x="879" y="22"/>
                </a:lnTo>
                <a:lnTo>
                  <a:pt x="828" y="42"/>
                </a:lnTo>
                <a:lnTo>
                  <a:pt x="777" y="58"/>
                </a:lnTo>
                <a:lnTo>
                  <a:pt x="724" y="72"/>
                </a:lnTo>
                <a:lnTo>
                  <a:pt x="671" y="83"/>
                </a:lnTo>
                <a:lnTo>
                  <a:pt x="617" y="90"/>
                </a:lnTo>
                <a:lnTo>
                  <a:pt x="562" y="95"/>
                </a:lnTo>
                <a:lnTo>
                  <a:pt x="506" y="97"/>
                </a:lnTo>
                <a:lnTo>
                  <a:pt x="506" y="97"/>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 name="Freeform 328"/>
          <p:cNvSpPr>
            <a:spLocks/>
          </p:cNvSpPr>
          <p:nvPr/>
        </p:nvSpPr>
        <p:spPr bwMode="auto">
          <a:xfrm>
            <a:off x="2625899" y="4657402"/>
            <a:ext cx="1144588" cy="1336675"/>
          </a:xfrm>
          <a:custGeom>
            <a:avLst/>
            <a:gdLst/>
            <a:ahLst/>
            <a:cxnLst>
              <a:cxn ang="0">
                <a:pos x="190" y="0"/>
              </a:cxn>
              <a:cxn ang="0">
                <a:pos x="0" y="44"/>
              </a:cxn>
              <a:cxn ang="0">
                <a:pos x="0" y="44"/>
              </a:cxn>
              <a:cxn ang="0">
                <a:pos x="9" y="77"/>
              </a:cxn>
              <a:cxn ang="0">
                <a:pos x="17" y="109"/>
              </a:cxn>
              <a:cxn ang="0">
                <a:pos x="27" y="142"/>
              </a:cxn>
              <a:cxn ang="0">
                <a:pos x="38" y="173"/>
              </a:cxn>
              <a:cxn ang="0">
                <a:pos x="49" y="204"/>
              </a:cxn>
              <a:cxn ang="0">
                <a:pos x="61" y="235"/>
              </a:cxn>
              <a:cxn ang="0">
                <a:pos x="75" y="266"/>
              </a:cxn>
              <a:cxn ang="0">
                <a:pos x="89" y="296"/>
              </a:cxn>
              <a:cxn ang="0">
                <a:pos x="104" y="325"/>
              </a:cxn>
              <a:cxn ang="0">
                <a:pos x="119" y="354"/>
              </a:cxn>
              <a:cxn ang="0">
                <a:pos x="135" y="383"/>
              </a:cxn>
              <a:cxn ang="0">
                <a:pos x="153" y="410"/>
              </a:cxn>
              <a:cxn ang="0">
                <a:pos x="171" y="438"/>
              </a:cxn>
              <a:cxn ang="0">
                <a:pos x="189" y="466"/>
              </a:cxn>
              <a:cxn ang="0">
                <a:pos x="210" y="492"/>
              </a:cxn>
              <a:cxn ang="0">
                <a:pos x="229" y="518"/>
              </a:cxn>
              <a:cxn ang="0">
                <a:pos x="250" y="543"/>
              </a:cxn>
              <a:cxn ang="0">
                <a:pos x="272" y="568"/>
              </a:cxn>
              <a:cxn ang="0">
                <a:pos x="294" y="592"/>
              </a:cxn>
              <a:cxn ang="0">
                <a:pos x="317" y="616"/>
              </a:cxn>
              <a:cxn ang="0">
                <a:pos x="341" y="638"/>
              </a:cxn>
              <a:cxn ang="0">
                <a:pos x="364" y="660"/>
              </a:cxn>
              <a:cxn ang="0">
                <a:pos x="389" y="682"/>
              </a:cxn>
              <a:cxn ang="0">
                <a:pos x="415" y="703"/>
              </a:cxn>
              <a:cxn ang="0">
                <a:pos x="441" y="723"/>
              </a:cxn>
              <a:cxn ang="0">
                <a:pos x="467" y="742"/>
              </a:cxn>
              <a:cxn ang="0">
                <a:pos x="495" y="760"/>
              </a:cxn>
              <a:cxn ang="0">
                <a:pos x="522" y="778"/>
              </a:cxn>
              <a:cxn ang="0">
                <a:pos x="550" y="796"/>
              </a:cxn>
              <a:cxn ang="0">
                <a:pos x="579" y="811"/>
              </a:cxn>
              <a:cxn ang="0">
                <a:pos x="608" y="828"/>
              </a:cxn>
              <a:cxn ang="0">
                <a:pos x="638" y="842"/>
              </a:cxn>
              <a:cxn ang="0">
                <a:pos x="721" y="665"/>
              </a:cxn>
              <a:cxn ang="0">
                <a:pos x="721" y="665"/>
              </a:cxn>
              <a:cxn ang="0">
                <a:pos x="671" y="641"/>
              </a:cxn>
              <a:cxn ang="0">
                <a:pos x="624" y="613"/>
              </a:cxn>
              <a:cxn ang="0">
                <a:pos x="579" y="583"/>
              </a:cxn>
              <a:cxn ang="0">
                <a:pos x="535" y="550"/>
              </a:cxn>
              <a:cxn ang="0">
                <a:pos x="493" y="514"/>
              </a:cxn>
              <a:cxn ang="0">
                <a:pos x="454" y="477"/>
              </a:cxn>
              <a:cxn ang="0">
                <a:pos x="416" y="437"/>
              </a:cxn>
              <a:cxn ang="0">
                <a:pos x="382" y="395"/>
              </a:cxn>
              <a:cxn ang="0">
                <a:pos x="349" y="351"/>
              </a:cxn>
              <a:cxn ang="0">
                <a:pos x="317" y="306"/>
              </a:cxn>
              <a:cxn ang="0">
                <a:pos x="290" y="259"/>
              </a:cxn>
              <a:cxn ang="0">
                <a:pos x="265" y="211"/>
              </a:cxn>
              <a:cxn ang="0">
                <a:pos x="241" y="160"/>
              </a:cxn>
              <a:cxn ang="0">
                <a:pos x="222" y="109"/>
              </a:cxn>
              <a:cxn ang="0">
                <a:pos x="206" y="55"/>
              </a:cxn>
              <a:cxn ang="0">
                <a:pos x="190" y="0"/>
              </a:cxn>
              <a:cxn ang="0">
                <a:pos x="190" y="0"/>
              </a:cxn>
            </a:cxnLst>
            <a:rect l="0" t="0" r="r" b="b"/>
            <a:pathLst>
              <a:path w="721" h="842">
                <a:moveTo>
                  <a:pt x="190" y="0"/>
                </a:moveTo>
                <a:lnTo>
                  <a:pt x="0" y="44"/>
                </a:lnTo>
                <a:lnTo>
                  <a:pt x="0" y="44"/>
                </a:lnTo>
                <a:lnTo>
                  <a:pt x="9" y="77"/>
                </a:lnTo>
                <a:lnTo>
                  <a:pt x="17" y="109"/>
                </a:lnTo>
                <a:lnTo>
                  <a:pt x="27" y="142"/>
                </a:lnTo>
                <a:lnTo>
                  <a:pt x="38" y="173"/>
                </a:lnTo>
                <a:lnTo>
                  <a:pt x="49" y="204"/>
                </a:lnTo>
                <a:lnTo>
                  <a:pt x="61" y="235"/>
                </a:lnTo>
                <a:lnTo>
                  <a:pt x="75" y="266"/>
                </a:lnTo>
                <a:lnTo>
                  <a:pt x="89" y="296"/>
                </a:lnTo>
                <a:lnTo>
                  <a:pt x="104" y="325"/>
                </a:lnTo>
                <a:lnTo>
                  <a:pt x="119" y="354"/>
                </a:lnTo>
                <a:lnTo>
                  <a:pt x="135" y="383"/>
                </a:lnTo>
                <a:lnTo>
                  <a:pt x="153" y="410"/>
                </a:lnTo>
                <a:lnTo>
                  <a:pt x="171" y="438"/>
                </a:lnTo>
                <a:lnTo>
                  <a:pt x="189" y="466"/>
                </a:lnTo>
                <a:lnTo>
                  <a:pt x="210" y="492"/>
                </a:lnTo>
                <a:lnTo>
                  <a:pt x="229" y="518"/>
                </a:lnTo>
                <a:lnTo>
                  <a:pt x="250" y="543"/>
                </a:lnTo>
                <a:lnTo>
                  <a:pt x="272" y="568"/>
                </a:lnTo>
                <a:lnTo>
                  <a:pt x="294" y="592"/>
                </a:lnTo>
                <a:lnTo>
                  <a:pt x="317" y="616"/>
                </a:lnTo>
                <a:lnTo>
                  <a:pt x="341" y="638"/>
                </a:lnTo>
                <a:lnTo>
                  <a:pt x="364" y="660"/>
                </a:lnTo>
                <a:lnTo>
                  <a:pt x="389" y="682"/>
                </a:lnTo>
                <a:lnTo>
                  <a:pt x="415" y="703"/>
                </a:lnTo>
                <a:lnTo>
                  <a:pt x="441" y="723"/>
                </a:lnTo>
                <a:lnTo>
                  <a:pt x="467" y="742"/>
                </a:lnTo>
                <a:lnTo>
                  <a:pt x="495" y="760"/>
                </a:lnTo>
                <a:lnTo>
                  <a:pt x="522" y="778"/>
                </a:lnTo>
                <a:lnTo>
                  <a:pt x="550" y="796"/>
                </a:lnTo>
                <a:lnTo>
                  <a:pt x="579" y="811"/>
                </a:lnTo>
                <a:lnTo>
                  <a:pt x="608" y="828"/>
                </a:lnTo>
                <a:lnTo>
                  <a:pt x="638" y="842"/>
                </a:lnTo>
                <a:lnTo>
                  <a:pt x="721" y="665"/>
                </a:lnTo>
                <a:lnTo>
                  <a:pt x="721" y="665"/>
                </a:lnTo>
                <a:lnTo>
                  <a:pt x="671" y="641"/>
                </a:lnTo>
                <a:lnTo>
                  <a:pt x="624" y="613"/>
                </a:lnTo>
                <a:lnTo>
                  <a:pt x="579" y="583"/>
                </a:lnTo>
                <a:lnTo>
                  <a:pt x="535" y="550"/>
                </a:lnTo>
                <a:lnTo>
                  <a:pt x="493" y="514"/>
                </a:lnTo>
                <a:lnTo>
                  <a:pt x="454" y="477"/>
                </a:lnTo>
                <a:lnTo>
                  <a:pt x="416" y="437"/>
                </a:lnTo>
                <a:lnTo>
                  <a:pt x="382" y="395"/>
                </a:lnTo>
                <a:lnTo>
                  <a:pt x="349" y="351"/>
                </a:lnTo>
                <a:lnTo>
                  <a:pt x="317" y="306"/>
                </a:lnTo>
                <a:lnTo>
                  <a:pt x="290" y="259"/>
                </a:lnTo>
                <a:lnTo>
                  <a:pt x="265" y="211"/>
                </a:lnTo>
                <a:lnTo>
                  <a:pt x="241" y="160"/>
                </a:lnTo>
                <a:lnTo>
                  <a:pt x="222" y="109"/>
                </a:lnTo>
                <a:lnTo>
                  <a:pt x="206" y="55"/>
                </a:lnTo>
                <a:lnTo>
                  <a:pt x="190" y="0"/>
                </a:lnTo>
                <a:lnTo>
                  <a:pt x="190" y="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 name="Freeform 329"/>
          <p:cNvSpPr>
            <a:spLocks/>
          </p:cNvSpPr>
          <p:nvPr/>
        </p:nvSpPr>
        <p:spPr bwMode="auto">
          <a:xfrm>
            <a:off x="5643736" y="3147690"/>
            <a:ext cx="655638" cy="1579563"/>
          </a:xfrm>
          <a:custGeom>
            <a:avLst/>
            <a:gdLst/>
            <a:ahLst/>
            <a:cxnLst>
              <a:cxn ang="0">
                <a:pos x="219" y="736"/>
              </a:cxn>
              <a:cxn ang="0">
                <a:pos x="219" y="736"/>
              </a:cxn>
              <a:cxn ang="0">
                <a:pos x="216" y="791"/>
              </a:cxn>
              <a:cxn ang="0">
                <a:pos x="212" y="846"/>
              </a:cxn>
              <a:cxn ang="0">
                <a:pos x="205" y="899"/>
              </a:cxn>
              <a:cxn ang="0">
                <a:pos x="194" y="952"/>
              </a:cxn>
              <a:cxn ang="0">
                <a:pos x="386" y="995"/>
              </a:cxn>
              <a:cxn ang="0">
                <a:pos x="386" y="995"/>
              </a:cxn>
              <a:cxn ang="0">
                <a:pos x="391" y="963"/>
              </a:cxn>
              <a:cxn ang="0">
                <a:pos x="397" y="932"/>
              </a:cxn>
              <a:cxn ang="0">
                <a:pos x="402" y="900"/>
              </a:cxn>
              <a:cxn ang="0">
                <a:pos x="406" y="868"/>
              </a:cxn>
              <a:cxn ang="0">
                <a:pos x="409" y="835"/>
              </a:cxn>
              <a:cxn ang="0">
                <a:pos x="412" y="802"/>
              </a:cxn>
              <a:cxn ang="0">
                <a:pos x="413" y="769"/>
              </a:cxn>
              <a:cxn ang="0">
                <a:pos x="413" y="736"/>
              </a:cxn>
              <a:cxn ang="0">
                <a:pos x="413" y="736"/>
              </a:cxn>
              <a:cxn ang="0">
                <a:pos x="412" y="685"/>
              </a:cxn>
              <a:cxn ang="0">
                <a:pos x="409" y="633"/>
              </a:cxn>
              <a:cxn ang="0">
                <a:pos x="403" y="582"/>
              </a:cxn>
              <a:cxn ang="0">
                <a:pos x="395" y="532"/>
              </a:cxn>
              <a:cxn ang="0">
                <a:pos x="386" y="483"/>
              </a:cxn>
              <a:cxn ang="0">
                <a:pos x="375" y="434"/>
              </a:cxn>
              <a:cxn ang="0">
                <a:pos x="361" y="386"/>
              </a:cxn>
              <a:cxn ang="0">
                <a:pos x="344" y="339"/>
              </a:cxn>
              <a:cxn ang="0">
                <a:pos x="326" y="292"/>
              </a:cxn>
              <a:cxn ang="0">
                <a:pos x="307" y="248"/>
              </a:cxn>
              <a:cxn ang="0">
                <a:pos x="285" y="204"/>
              </a:cxn>
              <a:cxn ang="0">
                <a:pos x="263" y="160"/>
              </a:cxn>
              <a:cxn ang="0">
                <a:pos x="237" y="119"/>
              </a:cxn>
              <a:cxn ang="0">
                <a:pos x="211" y="77"/>
              </a:cxn>
              <a:cxn ang="0">
                <a:pos x="183" y="38"/>
              </a:cxn>
              <a:cxn ang="0">
                <a:pos x="153" y="0"/>
              </a:cxn>
              <a:cxn ang="0">
                <a:pos x="0" y="122"/>
              </a:cxn>
              <a:cxn ang="0">
                <a:pos x="0" y="122"/>
              </a:cxn>
              <a:cxn ang="0">
                <a:pos x="26" y="153"/>
              </a:cxn>
              <a:cxn ang="0">
                <a:pos x="50" y="186"/>
              </a:cxn>
              <a:cxn ang="0">
                <a:pos x="72" y="221"/>
              </a:cxn>
              <a:cxn ang="0">
                <a:pos x="92" y="257"/>
              </a:cxn>
              <a:cxn ang="0">
                <a:pos x="112" y="292"/>
              </a:cxn>
              <a:cxn ang="0">
                <a:pos x="129" y="328"/>
              </a:cxn>
              <a:cxn ang="0">
                <a:pos x="146" y="367"/>
              </a:cxn>
              <a:cxn ang="0">
                <a:pos x="161" y="405"/>
              </a:cxn>
              <a:cxn ang="0">
                <a:pos x="173" y="444"/>
              </a:cxn>
              <a:cxn ang="0">
                <a:pos x="186" y="484"/>
              </a:cxn>
              <a:cxn ang="0">
                <a:pos x="196" y="524"/>
              </a:cxn>
              <a:cxn ang="0">
                <a:pos x="204" y="565"/>
              </a:cxn>
              <a:cxn ang="0">
                <a:pos x="209" y="608"/>
              </a:cxn>
              <a:cxn ang="0">
                <a:pos x="215" y="651"/>
              </a:cxn>
              <a:cxn ang="0">
                <a:pos x="218" y="693"/>
              </a:cxn>
              <a:cxn ang="0">
                <a:pos x="219" y="736"/>
              </a:cxn>
              <a:cxn ang="0">
                <a:pos x="219" y="736"/>
              </a:cxn>
            </a:cxnLst>
            <a:rect l="0" t="0" r="r" b="b"/>
            <a:pathLst>
              <a:path w="413" h="995">
                <a:moveTo>
                  <a:pt x="219" y="736"/>
                </a:moveTo>
                <a:lnTo>
                  <a:pt x="219" y="736"/>
                </a:lnTo>
                <a:lnTo>
                  <a:pt x="216" y="791"/>
                </a:lnTo>
                <a:lnTo>
                  <a:pt x="212" y="846"/>
                </a:lnTo>
                <a:lnTo>
                  <a:pt x="205" y="899"/>
                </a:lnTo>
                <a:lnTo>
                  <a:pt x="194" y="952"/>
                </a:lnTo>
                <a:lnTo>
                  <a:pt x="386" y="995"/>
                </a:lnTo>
                <a:lnTo>
                  <a:pt x="386" y="995"/>
                </a:lnTo>
                <a:lnTo>
                  <a:pt x="391" y="963"/>
                </a:lnTo>
                <a:lnTo>
                  <a:pt x="397" y="932"/>
                </a:lnTo>
                <a:lnTo>
                  <a:pt x="402" y="900"/>
                </a:lnTo>
                <a:lnTo>
                  <a:pt x="406" y="868"/>
                </a:lnTo>
                <a:lnTo>
                  <a:pt x="409" y="835"/>
                </a:lnTo>
                <a:lnTo>
                  <a:pt x="412" y="802"/>
                </a:lnTo>
                <a:lnTo>
                  <a:pt x="413" y="769"/>
                </a:lnTo>
                <a:lnTo>
                  <a:pt x="413" y="736"/>
                </a:lnTo>
                <a:lnTo>
                  <a:pt x="413" y="736"/>
                </a:lnTo>
                <a:lnTo>
                  <a:pt x="412" y="685"/>
                </a:lnTo>
                <a:lnTo>
                  <a:pt x="409" y="633"/>
                </a:lnTo>
                <a:lnTo>
                  <a:pt x="403" y="582"/>
                </a:lnTo>
                <a:lnTo>
                  <a:pt x="395" y="532"/>
                </a:lnTo>
                <a:lnTo>
                  <a:pt x="386" y="483"/>
                </a:lnTo>
                <a:lnTo>
                  <a:pt x="375" y="434"/>
                </a:lnTo>
                <a:lnTo>
                  <a:pt x="361" y="386"/>
                </a:lnTo>
                <a:lnTo>
                  <a:pt x="344" y="339"/>
                </a:lnTo>
                <a:lnTo>
                  <a:pt x="326" y="292"/>
                </a:lnTo>
                <a:lnTo>
                  <a:pt x="307" y="248"/>
                </a:lnTo>
                <a:lnTo>
                  <a:pt x="285" y="204"/>
                </a:lnTo>
                <a:lnTo>
                  <a:pt x="263" y="160"/>
                </a:lnTo>
                <a:lnTo>
                  <a:pt x="237" y="119"/>
                </a:lnTo>
                <a:lnTo>
                  <a:pt x="211" y="77"/>
                </a:lnTo>
                <a:lnTo>
                  <a:pt x="183" y="38"/>
                </a:lnTo>
                <a:lnTo>
                  <a:pt x="153" y="0"/>
                </a:lnTo>
                <a:lnTo>
                  <a:pt x="0" y="122"/>
                </a:lnTo>
                <a:lnTo>
                  <a:pt x="0" y="122"/>
                </a:lnTo>
                <a:lnTo>
                  <a:pt x="26" y="153"/>
                </a:lnTo>
                <a:lnTo>
                  <a:pt x="50" y="186"/>
                </a:lnTo>
                <a:lnTo>
                  <a:pt x="72" y="221"/>
                </a:lnTo>
                <a:lnTo>
                  <a:pt x="92" y="257"/>
                </a:lnTo>
                <a:lnTo>
                  <a:pt x="112" y="292"/>
                </a:lnTo>
                <a:lnTo>
                  <a:pt x="129" y="328"/>
                </a:lnTo>
                <a:lnTo>
                  <a:pt x="146" y="367"/>
                </a:lnTo>
                <a:lnTo>
                  <a:pt x="161" y="405"/>
                </a:lnTo>
                <a:lnTo>
                  <a:pt x="173" y="444"/>
                </a:lnTo>
                <a:lnTo>
                  <a:pt x="186" y="484"/>
                </a:lnTo>
                <a:lnTo>
                  <a:pt x="196" y="524"/>
                </a:lnTo>
                <a:lnTo>
                  <a:pt x="204" y="565"/>
                </a:lnTo>
                <a:lnTo>
                  <a:pt x="209" y="608"/>
                </a:lnTo>
                <a:lnTo>
                  <a:pt x="215" y="651"/>
                </a:lnTo>
                <a:lnTo>
                  <a:pt x="218" y="693"/>
                </a:lnTo>
                <a:lnTo>
                  <a:pt x="219" y="736"/>
                </a:lnTo>
                <a:lnTo>
                  <a:pt x="219" y="73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0" name="Freeform 330"/>
          <p:cNvSpPr>
            <a:spLocks/>
          </p:cNvSpPr>
          <p:nvPr/>
        </p:nvSpPr>
        <p:spPr bwMode="auto">
          <a:xfrm>
            <a:off x="5110336" y="4658990"/>
            <a:ext cx="1146175" cy="1335088"/>
          </a:xfrm>
          <a:custGeom>
            <a:avLst/>
            <a:gdLst/>
            <a:ahLst/>
            <a:cxnLst>
              <a:cxn ang="0">
                <a:pos x="0" y="666"/>
              </a:cxn>
              <a:cxn ang="0">
                <a:pos x="84" y="841"/>
              </a:cxn>
              <a:cxn ang="0">
                <a:pos x="84" y="841"/>
              </a:cxn>
              <a:cxn ang="0">
                <a:pos x="114" y="827"/>
              </a:cxn>
              <a:cxn ang="0">
                <a:pos x="143" y="810"/>
              </a:cxn>
              <a:cxn ang="0">
                <a:pos x="172" y="795"/>
              </a:cxn>
              <a:cxn ang="0">
                <a:pos x="200" y="777"/>
              </a:cxn>
              <a:cxn ang="0">
                <a:pos x="227" y="759"/>
              </a:cxn>
              <a:cxn ang="0">
                <a:pos x="255" y="741"/>
              </a:cxn>
              <a:cxn ang="0">
                <a:pos x="281" y="722"/>
              </a:cxn>
              <a:cxn ang="0">
                <a:pos x="307" y="702"/>
              </a:cxn>
              <a:cxn ang="0">
                <a:pos x="332" y="681"/>
              </a:cxn>
              <a:cxn ang="0">
                <a:pos x="357" y="659"/>
              </a:cxn>
              <a:cxn ang="0">
                <a:pos x="381" y="637"/>
              </a:cxn>
              <a:cxn ang="0">
                <a:pos x="405" y="615"/>
              </a:cxn>
              <a:cxn ang="0">
                <a:pos x="428" y="591"/>
              </a:cxn>
              <a:cxn ang="0">
                <a:pos x="450" y="567"/>
              </a:cxn>
              <a:cxn ang="0">
                <a:pos x="471" y="542"/>
              </a:cxn>
              <a:cxn ang="0">
                <a:pos x="493" y="517"/>
              </a:cxn>
              <a:cxn ang="0">
                <a:pos x="512" y="491"/>
              </a:cxn>
              <a:cxn ang="0">
                <a:pos x="532" y="465"/>
              </a:cxn>
              <a:cxn ang="0">
                <a:pos x="551" y="437"/>
              </a:cxn>
              <a:cxn ang="0">
                <a:pos x="569" y="409"/>
              </a:cxn>
              <a:cxn ang="0">
                <a:pos x="585" y="382"/>
              </a:cxn>
              <a:cxn ang="0">
                <a:pos x="602" y="353"/>
              </a:cxn>
              <a:cxn ang="0">
                <a:pos x="618" y="324"/>
              </a:cxn>
              <a:cxn ang="0">
                <a:pos x="633" y="295"/>
              </a:cxn>
              <a:cxn ang="0">
                <a:pos x="647" y="265"/>
              </a:cxn>
              <a:cxn ang="0">
                <a:pos x="660" y="234"/>
              </a:cxn>
              <a:cxn ang="0">
                <a:pos x="672" y="203"/>
              </a:cxn>
              <a:cxn ang="0">
                <a:pos x="684" y="172"/>
              </a:cxn>
              <a:cxn ang="0">
                <a:pos x="694" y="141"/>
              </a:cxn>
              <a:cxn ang="0">
                <a:pos x="704" y="108"/>
              </a:cxn>
              <a:cxn ang="0">
                <a:pos x="713" y="76"/>
              </a:cxn>
              <a:cxn ang="0">
                <a:pos x="722" y="43"/>
              </a:cxn>
              <a:cxn ang="0">
                <a:pos x="530" y="0"/>
              </a:cxn>
              <a:cxn ang="0">
                <a:pos x="530" y="0"/>
              </a:cxn>
              <a:cxn ang="0">
                <a:pos x="516" y="54"/>
              </a:cxn>
              <a:cxn ang="0">
                <a:pos x="500" y="108"/>
              </a:cxn>
              <a:cxn ang="0">
                <a:pos x="479" y="159"/>
              </a:cxn>
              <a:cxn ang="0">
                <a:pos x="457" y="210"/>
              </a:cxn>
              <a:cxn ang="0">
                <a:pos x="431" y="259"/>
              </a:cxn>
              <a:cxn ang="0">
                <a:pos x="403" y="306"/>
              </a:cxn>
              <a:cxn ang="0">
                <a:pos x="373" y="352"/>
              </a:cxn>
              <a:cxn ang="0">
                <a:pos x="340" y="394"/>
              </a:cxn>
              <a:cxn ang="0">
                <a:pos x="304" y="437"/>
              </a:cxn>
              <a:cxn ang="0">
                <a:pos x="267" y="476"/>
              </a:cxn>
              <a:cxn ang="0">
                <a:pos x="227" y="514"/>
              </a:cxn>
              <a:cxn ang="0">
                <a:pos x="186" y="549"/>
              </a:cxn>
              <a:cxn ang="0">
                <a:pos x="142" y="582"/>
              </a:cxn>
              <a:cxn ang="0">
                <a:pos x="96" y="612"/>
              </a:cxn>
              <a:cxn ang="0">
                <a:pos x="50" y="640"/>
              </a:cxn>
              <a:cxn ang="0">
                <a:pos x="0" y="666"/>
              </a:cxn>
              <a:cxn ang="0">
                <a:pos x="0" y="666"/>
              </a:cxn>
            </a:cxnLst>
            <a:rect l="0" t="0" r="r" b="b"/>
            <a:pathLst>
              <a:path w="722" h="841">
                <a:moveTo>
                  <a:pt x="0" y="666"/>
                </a:moveTo>
                <a:lnTo>
                  <a:pt x="84" y="841"/>
                </a:lnTo>
                <a:lnTo>
                  <a:pt x="84" y="841"/>
                </a:lnTo>
                <a:lnTo>
                  <a:pt x="114" y="827"/>
                </a:lnTo>
                <a:lnTo>
                  <a:pt x="143" y="810"/>
                </a:lnTo>
                <a:lnTo>
                  <a:pt x="172" y="795"/>
                </a:lnTo>
                <a:lnTo>
                  <a:pt x="200" y="777"/>
                </a:lnTo>
                <a:lnTo>
                  <a:pt x="227" y="759"/>
                </a:lnTo>
                <a:lnTo>
                  <a:pt x="255" y="741"/>
                </a:lnTo>
                <a:lnTo>
                  <a:pt x="281" y="722"/>
                </a:lnTo>
                <a:lnTo>
                  <a:pt x="307" y="702"/>
                </a:lnTo>
                <a:lnTo>
                  <a:pt x="332" y="681"/>
                </a:lnTo>
                <a:lnTo>
                  <a:pt x="357" y="659"/>
                </a:lnTo>
                <a:lnTo>
                  <a:pt x="381" y="637"/>
                </a:lnTo>
                <a:lnTo>
                  <a:pt x="405" y="615"/>
                </a:lnTo>
                <a:lnTo>
                  <a:pt x="428" y="591"/>
                </a:lnTo>
                <a:lnTo>
                  <a:pt x="450" y="567"/>
                </a:lnTo>
                <a:lnTo>
                  <a:pt x="471" y="542"/>
                </a:lnTo>
                <a:lnTo>
                  <a:pt x="493" y="517"/>
                </a:lnTo>
                <a:lnTo>
                  <a:pt x="512" y="491"/>
                </a:lnTo>
                <a:lnTo>
                  <a:pt x="532" y="465"/>
                </a:lnTo>
                <a:lnTo>
                  <a:pt x="551" y="437"/>
                </a:lnTo>
                <a:lnTo>
                  <a:pt x="569" y="409"/>
                </a:lnTo>
                <a:lnTo>
                  <a:pt x="585" y="382"/>
                </a:lnTo>
                <a:lnTo>
                  <a:pt x="602" y="353"/>
                </a:lnTo>
                <a:lnTo>
                  <a:pt x="618" y="324"/>
                </a:lnTo>
                <a:lnTo>
                  <a:pt x="633" y="295"/>
                </a:lnTo>
                <a:lnTo>
                  <a:pt x="647" y="265"/>
                </a:lnTo>
                <a:lnTo>
                  <a:pt x="660" y="234"/>
                </a:lnTo>
                <a:lnTo>
                  <a:pt x="672" y="203"/>
                </a:lnTo>
                <a:lnTo>
                  <a:pt x="684" y="172"/>
                </a:lnTo>
                <a:lnTo>
                  <a:pt x="694" y="141"/>
                </a:lnTo>
                <a:lnTo>
                  <a:pt x="704" y="108"/>
                </a:lnTo>
                <a:lnTo>
                  <a:pt x="713" y="76"/>
                </a:lnTo>
                <a:lnTo>
                  <a:pt x="722" y="43"/>
                </a:lnTo>
                <a:lnTo>
                  <a:pt x="530" y="0"/>
                </a:lnTo>
                <a:lnTo>
                  <a:pt x="530" y="0"/>
                </a:lnTo>
                <a:lnTo>
                  <a:pt x="516" y="54"/>
                </a:lnTo>
                <a:lnTo>
                  <a:pt x="500" y="108"/>
                </a:lnTo>
                <a:lnTo>
                  <a:pt x="479" y="159"/>
                </a:lnTo>
                <a:lnTo>
                  <a:pt x="457" y="210"/>
                </a:lnTo>
                <a:lnTo>
                  <a:pt x="431" y="259"/>
                </a:lnTo>
                <a:lnTo>
                  <a:pt x="403" y="306"/>
                </a:lnTo>
                <a:lnTo>
                  <a:pt x="373" y="352"/>
                </a:lnTo>
                <a:lnTo>
                  <a:pt x="340" y="394"/>
                </a:lnTo>
                <a:lnTo>
                  <a:pt x="304" y="437"/>
                </a:lnTo>
                <a:lnTo>
                  <a:pt x="267" y="476"/>
                </a:lnTo>
                <a:lnTo>
                  <a:pt x="227" y="514"/>
                </a:lnTo>
                <a:lnTo>
                  <a:pt x="186" y="549"/>
                </a:lnTo>
                <a:lnTo>
                  <a:pt x="142" y="582"/>
                </a:lnTo>
                <a:lnTo>
                  <a:pt x="96" y="612"/>
                </a:lnTo>
                <a:lnTo>
                  <a:pt x="50" y="640"/>
                </a:lnTo>
                <a:lnTo>
                  <a:pt x="0" y="666"/>
                </a:lnTo>
                <a:lnTo>
                  <a:pt x="0" y="66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1" name="Freeform 331"/>
          <p:cNvSpPr>
            <a:spLocks/>
          </p:cNvSpPr>
          <p:nvPr/>
        </p:nvSpPr>
        <p:spPr bwMode="auto">
          <a:xfrm>
            <a:off x="2983086" y="2457127"/>
            <a:ext cx="1450975" cy="896938"/>
          </a:xfrm>
          <a:custGeom>
            <a:avLst/>
            <a:gdLst/>
            <a:ahLst/>
            <a:cxnLst>
              <a:cxn ang="0">
                <a:pos x="0" y="445"/>
              </a:cxn>
              <a:cxn ang="0">
                <a:pos x="153" y="565"/>
              </a:cxn>
              <a:cxn ang="0">
                <a:pos x="153" y="565"/>
              </a:cxn>
              <a:cxn ang="0">
                <a:pos x="187" y="525"/>
              </a:cxn>
              <a:cxn ang="0">
                <a:pos x="224" y="485"/>
              </a:cxn>
              <a:cxn ang="0">
                <a:pos x="263" y="448"/>
              </a:cxn>
              <a:cxn ang="0">
                <a:pos x="304" y="413"/>
              </a:cxn>
              <a:cxn ang="0">
                <a:pos x="347" y="380"/>
              </a:cxn>
              <a:cxn ang="0">
                <a:pos x="391" y="350"/>
              </a:cxn>
              <a:cxn ang="0">
                <a:pos x="436" y="322"/>
              </a:cxn>
              <a:cxn ang="0">
                <a:pos x="485" y="296"/>
              </a:cxn>
              <a:cxn ang="0">
                <a:pos x="534" y="274"/>
              </a:cxn>
              <a:cxn ang="0">
                <a:pos x="585" y="253"/>
              </a:cxn>
              <a:cxn ang="0">
                <a:pos x="636" y="237"/>
              </a:cxn>
              <a:cxn ang="0">
                <a:pos x="690" y="222"/>
              </a:cxn>
              <a:cxn ang="0">
                <a:pos x="745" y="211"/>
              </a:cxn>
              <a:cxn ang="0">
                <a:pos x="800" y="203"/>
              </a:cxn>
              <a:cxn ang="0">
                <a:pos x="857" y="197"/>
              </a:cxn>
              <a:cxn ang="0">
                <a:pos x="885" y="196"/>
              </a:cxn>
              <a:cxn ang="0">
                <a:pos x="914" y="196"/>
              </a:cxn>
              <a:cxn ang="0">
                <a:pos x="914" y="0"/>
              </a:cxn>
              <a:cxn ang="0">
                <a:pos x="914" y="0"/>
              </a:cxn>
              <a:cxn ang="0">
                <a:pos x="879" y="0"/>
              </a:cxn>
              <a:cxn ang="0">
                <a:pos x="846" y="3"/>
              </a:cxn>
              <a:cxn ang="0">
                <a:pos x="811" y="6"/>
              </a:cxn>
              <a:cxn ang="0">
                <a:pos x="777" y="8"/>
              </a:cxn>
              <a:cxn ang="0">
                <a:pos x="744" y="12"/>
              </a:cxn>
              <a:cxn ang="0">
                <a:pos x="711" y="18"/>
              </a:cxn>
              <a:cxn ang="0">
                <a:pos x="677" y="25"/>
              </a:cxn>
              <a:cxn ang="0">
                <a:pos x="644" y="32"/>
              </a:cxn>
              <a:cxn ang="0">
                <a:pos x="613" y="40"/>
              </a:cxn>
              <a:cxn ang="0">
                <a:pos x="581" y="50"/>
              </a:cxn>
              <a:cxn ang="0">
                <a:pos x="549" y="59"/>
              </a:cxn>
              <a:cxn ang="0">
                <a:pos x="518" y="70"/>
              </a:cxn>
              <a:cxn ang="0">
                <a:pos x="487" y="81"/>
              </a:cxn>
              <a:cxn ang="0">
                <a:pos x="457" y="94"/>
              </a:cxn>
              <a:cxn ang="0">
                <a:pos x="427" y="107"/>
              </a:cxn>
              <a:cxn ang="0">
                <a:pos x="398" y="121"/>
              </a:cxn>
              <a:cxn ang="0">
                <a:pos x="369" y="136"/>
              </a:cxn>
              <a:cxn ang="0">
                <a:pos x="340" y="152"/>
              </a:cxn>
              <a:cxn ang="0">
                <a:pos x="313" y="168"/>
              </a:cxn>
              <a:cxn ang="0">
                <a:pos x="285" y="186"/>
              </a:cxn>
              <a:cxn ang="0">
                <a:pos x="259" y="204"/>
              </a:cxn>
              <a:cxn ang="0">
                <a:pos x="231" y="222"/>
              </a:cxn>
              <a:cxn ang="0">
                <a:pos x="206" y="241"/>
              </a:cxn>
              <a:cxn ang="0">
                <a:pos x="180" y="262"/>
              </a:cxn>
              <a:cxn ang="0">
                <a:pos x="156" y="282"/>
              </a:cxn>
              <a:cxn ang="0">
                <a:pos x="132" y="303"/>
              </a:cxn>
              <a:cxn ang="0">
                <a:pos x="109" y="325"/>
              </a:cxn>
              <a:cxn ang="0">
                <a:pos x="85" y="349"/>
              </a:cxn>
              <a:cxn ang="0">
                <a:pos x="63" y="372"/>
              </a:cxn>
              <a:cxn ang="0">
                <a:pos x="41" y="395"/>
              </a:cxn>
              <a:cxn ang="0">
                <a:pos x="21" y="420"/>
              </a:cxn>
              <a:cxn ang="0">
                <a:pos x="0" y="445"/>
              </a:cxn>
              <a:cxn ang="0">
                <a:pos x="0" y="445"/>
              </a:cxn>
            </a:cxnLst>
            <a:rect l="0" t="0" r="r" b="b"/>
            <a:pathLst>
              <a:path w="914" h="565">
                <a:moveTo>
                  <a:pt x="0" y="445"/>
                </a:moveTo>
                <a:lnTo>
                  <a:pt x="153" y="565"/>
                </a:lnTo>
                <a:lnTo>
                  <a:pt x="153" y="565"/>
                </a:lnTo>
                <a:lnTo>
                  <a:pt x="187" y="525"/>
                </a:lnTo>
                <a:lnTo>
                  <a:pt x="224" y="485"/>
                </a:lnTo>
                <a:lnTo>
                  <a:pt x="263" y="448"/>
                </a:lnTo>
                <a:lnTo>
                  <a:pt x="304" y="413"/>
                </a:lnTo>
                <a:lnTo>
                  <a:pt x="347" y="380"/>
                </a:lnTo>
                <a:lnTo>
                  <a:pt x="391" y="350"/>
                </a:lnTo>
                <a:lnTo>
                  <a:pt x="436" y="322"/>
                </a:lnTo>
                <a:lnTo>
                  <a:pt x="485" y="296"/>
                </a:lnTo>
                <a:lnTo>
                  <a:pt x="534" y="274"/>
                </a:lnTo>
                <a:lnTo>
                  <a:pt x="585" y="253"/>
                </a:lnTo>
                <a:lnTo>
                  <a:pt x="636" y="237"/>
                </a:lnTo>
                <a:lnTo>
                  <a:pt x="690" y="222"/>
                </a:lnTo>
                <a:lnTo>
                  <a:pt x="745" y="211"/>
                </a:lnTo>
                <a:lnTo>
                  <a:pt x="800" y="203"/>
                </a:lnTo>
                <a:lnTo>
                  <a:pt x="857" y="197"/>
                </a:lnTo>
                <a:lnTo>
                  <a:pt x="885" y="196"/>
                </a:lnTo>
                <a:lnTo>
                  <a:pt x="914" y="196"/>
                </a:lnTo>
                <a:lnTo>
                  <a:pt x="914" y="0"/>
                </a:lnTo>
                <a:lnTo>
                  <a:pt x="914" y="0"/>
                </a:lnTo>
                <a:lnTo>
                  <a:pt x="879" y="0"/>
                </a:lnTo>
                <a:lnTo>
                  <a:pt x="846" y="3"/>
                </a:lnTo>
                <a:lnTo>
                  <a:pt x="811" y="6"/>
                </a:lnTo>
                <a:lnTo>
                  <a:pt x="777" y="8"/>
                </a:lnTo>
                <a:lnTo>
                  <a:pt x="744" y="12"/>
                </a:lnTo>
                <a:lnTo>
                  <a:pt x="711" y="18"/>
                </a:lnTo>
                <a:lnTo>
                  <a:pt x="677" y="25"/>
                </a:lnTo>
                <a:lnTo>
                  <a:pt x="644" y="32"/>
                </a:lnTo>
                <a:lnTo>
                  <a:pt x="613" y="40"/>
                </a:lnTo>
                <a:lnTo>
                  <a:pt x="581" y="50"/>
                </a:lnTo>
                <a:lnTo>
                  <a:pt x="549" y="59"/>
                </a:lnTo>
                <a:lnTo>
                  <a:pt x="518" y="70"/>
                </a:lnTo>
                <a:lnTo>
                  <a:pt x="487" y="81"/>
                </a:lnTo>
                <a:lnTo>
                  <a:pt x="457" y="94"/>
                </a:lnTo>
                <a:lnTo>
                  <a:pt x="427" y="107"/>
                </a:lnTo>
                <a:lnTo>
                  <a:pt x="398" y="121"/>
                </a:lnTo>
                <a:lnTo>
                  <a:pt x="369" y="136"/>
                </a:lnTo>
                <a:lnTo>
                  <a:pt x="340" y="152"/>
                </a:lnTo>
                <a:lnTo>
                  <a:pt x="313" y="168"/>
                </a:lnTo>
                <a:lnTo>
                  <a:pt x="285" y="186"/>
                </a:lnTo>
                <a:lnTo>
                  <a:pt x="259" y="204"/>
                </a:lnTo>
                <a:lnTo>
                  <a:pt x="231" y="222"/>
                </a:lnTo>
                <a:lnTo>
                  <a:pt x="206" y="241"/>
                </a:lnTo>
                <a:lnTo>
                  <a:pt x="180" y="262"/>
                </a:lnTo>
                <a:lnTo>
                  <a:pt x="156" y="282"/>
                </a:lnTo>
                <a:lnTo>
                  <a:pt x="132" y="303"/>
                </a:lnTo>
                <a:lnTo>
                  <a:pt x="109" y="325"/>
                </a:lnTo>
                <a:lnTo>
                  <a:pt x="85" y="349"/>
                </a:lnTo>
                <a:lnTo>
                  <a:pt x="63" y="372"/>
                </a:lnTo>
                <a:lnTo>
                  <a:pt x="41" y="395"/>
                </a:lnTo>
                <a:lnTo>
                  <a:pt x="21" y="420"/>
                </a:lnTo>
                <a:lnTo>
                  <a:pt x="0" y="445"/>
                </a:lnTo>
                <a:lnTo>
                  <a:pt x="0" y="445"/>
                </a:lnTo>
                <a:close/>
              </a:path>
            </a:pathLst>
          </a:custGeom>
          <a:solidFill>
            <a:srgbClr val="FFB600"/>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2" name="Freeform 332"/>
          <p:cNvSpPr>
            <a:spLocks/>
          </p:cNvSpPr>
          <p:nvPr/>
        </p:nvSpPr>
        <p:spPr bwMode="auto">
          <a:xfrm>
            <a:off x="4434061" y="2457127"/>
            <a:ext cx="1452563" cy="884238"/>
          </a:xfrm>
          <a:custGeom>
            <a:avLst/>
            <a:gdLst/>
            <a:ahLst/>
            <a:cxnLst>
              <a:cxn ang="0">
                <a:pos x="5" y="196"/>
              </a:cxn>
              <a:cxn ang="0">
                <a:pos x="5" y="196"/>
              </a:cxn>
              <a:cxn ang="0">
                <a:pos x="61" y="197"/>
              </a:cxn>
              <a:cxn ang="0">
                <a:pos x="117" y="201"/>
              </a:cxn>
              <a:cxn ang="0">
                <a:pos x="173" y="209"/>
              </a:cxn>
              <a:cxn ang="0">
                <a:pos x="226" y="220"/>
              </a:cxn>
              <a:cxn ang="0">
                <a:pos x="280" y="234"/>
              </a:cxn>
              <a:cxn ang="0">
                <a:pos x="332" y="252"/>
              </a:cxn>
              <a:cxn ang="0">
                <a:pos x="382" y="271"/>
              </a:cxn>
              <a:cxn ang="0">
                <a:pos x="431" y="293"/>
              </a:cxn>
              <a:cxn ang="0">
                <a:pos x="478" y="318"/>
              </a:cxn>
              <a:cxn ang="0">
                <a:pos x="525" y="346"/>
              </a:cxn>
              <a:cxn ang="0">
                <a:pos x="569" y="375"/>
              </a:cxn>
              <a:cxn ang="0">
                <a:pos x="612" y="408"/>
              </a:cxn>
              <a:cxn ang="0">
                <a:pos x="652" y="442"/>
              </a:cxn>
              <a:cxn ang="0">
                <a:pos x="692" y="478"/>
              </a:cxn>
              <a:cxn ang="0">
                <a:pos x="728" y="517"/>
              </a:cxn>
              <a:cxn ang="0">
                <a:pos x="762" y="557"/>
              </a:cxn>
              <a:cxn ang="0">
                <a:pos x="915" y="435"/>
              </a:cxn>
              <a:cxn ang="0">
                <a:pos x="915" y="435"/>
              </a:cxn>
              <a:cxn ang="0">
                <a:pos x="894" y="411"/>
              </a:cxn>
              <a:cxn ang="0">
                <a:pos x="874" y="386"/>
              </a:cxn>
              <a:cxn ang="0">
                <a:pos x="851" y="362"/>
              </a:cxn>
              <a:cxn ang="0">
                <a:pos x="829" y="340"/>
              </a:cxn>
              <a:cxn ang="0">
                <a:pos x="806" y="318"/>
              </a:cxn>
              <a:cxn ang="0">
                <a:pos x="783" y="296"/>
              </a:cxn>
              <a:cxn ang="0">
                <a:pos x="758" y="276"/>
              </a:cxn>
              <a:cxn ang="0">
                <a:pos x="734" y="255"/>
              </a:cxn>
              <a:cxn ang="0">
                <a:pos x="708" y="236"/>
              </a:cxn>
              <a:cxn ang="0">
                <a:pos x="682" y="216"/>
              </a:cxn>
              <a:cxn ang="0">
                <a:pos x="656" y="198"/>
              </a:cxn>
              <a:cxn ang="0">
                <a:pos x="630" y="180"/>
              </a:cxn>
              <a:cxn ang="0">
                <a:pos x="602" y="164"/>
              </a:cxn>
              <a:cxn ang="0">
                <a:pos x="575" y="147"/>
              </a:cxn>
              <a:cxn ang="0">
                <a:pos x="546" y="132"/>
              </a:cxn>
              <a:cxn ang="0">
                <a:pos x="517" y="118"/>
              </a:cxn>
              <a:cxn ang="0">
                <a:pos x="488" y="105"/>
              </a:cxn>
              <a:cxn ang="0">
                <a:pos x="458" y="91"/>
              </a:cxn>
              <a:cxn ang="0">
                <a:pos x="427" y="79"/>
              </a:cxn>
              <a:cxn ang="0">
                <a:pos x="397" y="68"/>
              </a:cxn>
              <a:cxn ang="0">
                <a:pos x="367" y="56"/>
              </a:cxn>
              <a:cxn ang="0">
                <a:pos x="335" y="47"/>
              </a:cxn>
              <a:cxn ang="0">
                <a:pos x="303" y="39"/>
              </a:cxn>
              <a:cxn ang="0">
                <a:pos x="272" y="30"/>
              </a:cxn>
              <a:cxn ang="0">
                <a:pos x="239" y="23"/>
              </a:cxn>
              <a:cxn ang="0">
                <a:pos x="207" y="18"/>
              </a:cxn>
              <a:cxn ang="0">
                <a:pos x="174" y="12"/>
              </a:cxn>
              <a:cxn ang="0">
                <a:pos x="141" y="8"/>
              </a:cxn>
              <a:cxn ang="0">
                <a:pos x="106" y="4"/>
              </a:cxn>
              <a:cxn ang="0">
                <a:pos x="73" y="1"/>
              </a:cxn>
              <a:cxn ang="0">
                <a:pos x="39" y="0"/>
              </a:cxn>
              <a:cxn ang="0">
                <a:pos x="5" y="0"/>
              </a:cxn>
              <a:cxn ang="0">
                <a:pos x="5" y="0"/>
              </a:cxn>
              <a:cxn ang="0">
                <a:pos x="0" y="0"/>
              </a:cxn>
              <a:cxn ang="0">
                <a:pos x="0" y="196"/>
              </a:cxn>
              <a:cxn ang="0">
                <a:pos x="0" y="196"/>
              </a:cxn>
              <a:cxn ang="0">
                <a:pos x="5" y="196"/>
              </a:cxn>
              <a:cxn ang="0">
                <a:pos x="5" y="196"/>
              </a:cxn>
            </a:cxnLst>
            <a:rect l="0" t="0" r="r" b="b"/>
            <a:pathLst>
              <a:path w="915" h="557">
                <a:moveTo>
                  <a:pt x="5" y="196"/>
                </a:moveTo>
                <a:lnTo>
                  <a:pt x="5" y="196"/>
                </a:lnTo>
                <a:lnTo>
                  <a:pt x="61" y="197"/>
                </a:lnTo>
                <a:lnTo>
                  <a:pt x="117" y="201"/>
                </a:lnTo>
                <a:lnTo>
                  <a:pt x="173" y="209"/>
                </a:lnTo>
                <a:lnTo>
                  <a:pt x="226" y="220"/>
                </a:lnTo>
                <a:lnTo>
                  <a:pt x="280" y="234"/>
                </a:lnTo>
                <a:lnTo>
                  <a:pt x="332" y="252"/>
                </a:lnTo>
                <a:lnTo>
                  <a:pt x="382" y="271"/>
                </a:lnTo>
                <a:lnTo>
                  <a:pt x="431" y="293"/>
                </a:lnTo>
                <a:lnTo>
                  <a:pt x="478" y="318"/>
                </a:lnTo>
                <a:lnTo>
                  <a:pt x="525" y="346"/>
                </a:lnTo>
                <a:lnTo>
                  <a:pt x="569" y="375"/>
                </a:lnTo>
                <a:lnTo>
                  <a:pt x="612" y="408"/>
                </a:lnTo>
                <a:lnTo>
                  <a:pt x="652" y="442"/>
                </a:lnTo>
                <a:lnTo>
                  <a:pt x="692" y="478"/>
                </a:lnTo>
                <a:lnTo>
                  <a:pt x="728" y="517"/>
                </a:lnTo>
                <a:lnTo>
                  <a:pt x="762" y="557"/>
                </a:lnTo>
                <a:lnTo>
                  <a:pt x="915" y="435"/>
                </a:lnTo>
                <a:lnTo>
                  <a:pt x="915" y="435"/>
                </a:lnTo>
                <a:lnTo>
                  <a:pt x="894" y="411"/>
                </a:lnTo>
                <a:lnTo>
                  <a:pt x="874" y="386"/>
                </a:lnTo>
                <a:lnTo>
                  <a:pt x="851" y="362"/>
                </a:lnTo>
                <a:lnTo>
                  <a:pt x="829" y="340"/>
                </a:lnTo>
                <a:lnTo>
                  <a:pt x="806" y="318"/>
                </a:lnTo>
                <a:lnTo>
                  <a:pt x="783" y="296"/>
                </a:lnTo>
                <a:lnTo>
                  <a:pt x="758" y="276"/>
                </a:lnTo>
                <a:lnTo>
                  <a:pt x="734" y="255"/>
                </a:lnTo>
                <a:lnTo>
                  <a:pt x="708" y="236"/>
                </a:lnTo>
                <a:lnTo>
                  <a:pt x="682" y="216"/>
                </a:lnTo>
                <a:lnTo>
                  <a:pt x="656" y="198"/>
                </a:lnTo>
                <a:lnTo>
                  <a:pt x="630" y="180"/>
                </a:lnTo>
                <a:lnTo>
                  <a:pt x="602" y="164"/>
                </a:lnTo>
                <a:lnTo>
                  <a:pt x="575" y="147"/>
                </a:lnTo>
                <a:lnTo>
                  <a:pt x="546" y="132"/>
                </a:lnTo>
                <a:lnTo>
                  <a:pt x="517" y="118"/>
                </a:lnTo>
                <a:lnTo>
                  <a:pt x="488" y="105"/>
                </a:lnTo>
                <a:lnTo>
                  <a:pt x="458" y="91"/>
                </a:lnTo>
                <a:lnTo>
                  <a:pt x="427" y="79"/>
                </a:lnTo>
                <a:lnTo>
                  <a:pt x="397" y="68"/>
                </a:lnTo>
                <a:lnTo>
                  <a:pt x="367" y="56"/>
                </a:lnTo>
                <a:lnTo>
                  <a:pt x="335" y="47"/>
                </a:lnTo>
                <a:lnTo>
                  <a:pt x="303" y="39"/>
                </a:lnTo>
                <a:lnTo>
                  <a:pt x="272" y="30"/>
                </a:lnTo>
                <a:lnTo>
                  <a:pt x="239" y="23"/>
                </a:lnTo>
                <a:lnTo>
                  <a:pt x="207" y="18"/>
                </a:lnTo>
                <a:lnTo>
                  <a:pt x="174" y="12"/>
                </a:lnTo>
                <a:lnTo>
                  <a:pt x="141" y="8"/>
                </a:lnTo>
                <a:lnTo>
                  <a:pt x="106" y="4"/>
                </a:lnTo>
                <a:lnTo>
                  <a:pt x="73" y="1"/>
                </a:lnTo>
                <a:lnTo>
                  <a:pt x="39" y="0"/>
                </a:lnTo>
                <a:lnTo>
                  <a:pt x="5" y="0"/>
                </a:lnTo>
                <a:lnTo>
                  <a:pt x="5" y="0"/>
                </a:lnTo>
                <a:lnTo>
                  <a:pt x="0" y="0"/>
                </a:lnTo>
                <a:lnTo>
                  <a:pt x="0" y="196"/>
                </a:lnTo>
                <a:lnTo>
                  <a:pt x="0" y="196"/>
                </a:lnTo>
                <a:lnTo>
                  <a:pt x="5" y="196"/>
                </a:lnTo>
                <a:lnTo>
                  <a:pt x="5" y="19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3" name="Freeform 333"/>
          <p:cNvSpPr>
            <a:spLocks/>
          </p:cNvSpPr>
          <p:nvPr/>
        </p:nvSpPr>
        <p:spPr bwMode="auto">
          <a:xfrm>
            <a:off x="3770486" y="5433690"/>
            <a:ext cx="1339850" cy="433388"/>
          </a:xfrm>
          <a:custGeom>
            <a:avLst/>
            <a:gdLst/>
            <a:ahLst/>
            <a:cxnLst>
              <a:cxn ang="0">
                <a:pos x="423" y="77"/>
              </a:cxn>
              <a:cxn ang="0">
                <a:pos x="423" y="77"/>
              </a:cxn>
              <a:cxn ang="0">
                <a:pos x="377" y="76"/>
              </a:cxn>
              <a:cxn ang="0">
                <a:pos x="332" y="73"/>
              </a:cxn>
              <a:cxn ang="0">
                <a:pos x="289" y="66"/>
              </a:cxn>
              <a:cxn ang="0">
                <a:pos x="245" y="58"/>
              </a:cxn>
              <a:cxn ang="0">
                <a:pos x="204" y="47"/>
              </a:cxn>
              <a:cxn ang="0">
                <a:pos x="162" y="33"/>
              </a:cxn>
              <a:cxn ang="0">
                <a:pos x="122" y="18"/>
              </a:cxn>
              <a:cxn ang="0">
                <a:pos x="82" y="0"/>
              </a:cxn>
              <a:cxn ang="0">
                <a:pos x="0" y="176"/>
              </a:cxn>
              <a:cxn ang="0">
                <a:pos x="0" y="176"/>
              </a:cxn>
              <a:cxn ang="0">
                <a:pos x="48" y="198"/>
              </a:cxn>
              <a:cxn ang="0">
                <a:pos x="99" y="218"/>
              </a:cxn>
              <a:cxn ang="0">
                <a:pos x="150" y="234"/>
              </a:cxn>
              <a:cxn ang="0">
                <a:pos x="202" y="248"/>
              </a:cxn>
              <a:cxn ang="0">
                <a:pos x="256" y="259"/>
              </a:cxn>
              <a:cxn ang="0">
                <a:pos x="311" y="266"/>
              </a:cxn>
              <a:cxn ang="0">
                <a:pos x="366" y="271"/>
              </a:cxn>
              <a:cxn ang="0">
                <a:pos x="423" y="273"/>
              </a:cxn>
              <a:cxn ang="0">
                <a:pos x="423" y="273"/>
              </a:cxn>
              <a:cxn ang="0">
                <a:pos x="479" y="271"/>
              </a:cxn>
              <a:cxn ang="0">
                <a:pos x="534" y="266"/>
              </a:cxn>
              <a:cxn ang="0">
                <a:pos x="588" y="259"/>
              </a:cxn>
              <a:cxn ang="0">
                <a:pos x="641" y="248"/>
              </a:cxn>
              <a:cxn ang="0">
                <a:pos x="694" y="234"/>
              </a:cxn>
              <a:cxn ang="0">
                <a:pos x="745" y="218"/>
              </a:cxn>
              <a:cxn ang="0">
                <a:pos x="796" y="198"/>
              </a:cxn>
              <a:cxn ang="0">
                <a:pos x="844" y="178"/>
              </a:cxn>
              <a:cxn ang="0">
                <a:pos x="759" y="1"/>
              </a:cxn>
              <a:cxn ang="0">
                <a:pos x="759" y="1"/>
              </a:cxn>
              <a:cxn ang="0">
                <a:pos x="720" y="18"/>
              </a:cxn>
              <a:cxn ang="0">
                <a:pos x="680" y="34"/>
              </a:cxn>
              <a:cxn ang="0">
                <a:pos x="640" y="47"/>
              </a:cxn>
              <a:cxn ang="0">
                <a:pos x="597" y="58"/>
              </a:cxn>
              <a:cxn ang="0">
                <a:pos x="555" y="66"/>
              </a:cxn>
              <a:cxn ang="0">
                <a:pos x="512" y="73"/>
              </a:cxn>
              <a:cxn ang="0">
                <a:pos x="467" y="76"/>
              </a:cxn>
              <a:cxn ang="0">
                <a:pos x="423" y="77"/>
              </a:cxn>
              <a:cxn ang="0">
                <a:pos x="423" y="77"/>
              </a:cxn>
            </a:cxnLst>
            <a:rect l="0" t="0" r="r" b="b"/>
            <a:pathLst>
              <a:path w="844" h="273">
                <a:moveTo>
                  <a:pt x="423" y="77"/>
                </a:moveTo>
                <a:lnTo>
                  <a:pt x="423" y="77"/>
                </a:lnTo>
                <a:lnTo>
                  <a:pt x="377" y="76"/>
                </a:lnTo>
                <a:lnTo>
                  <a:pt x="332" y="73"/>
                </a:lnTo>
                <a:lnTo>
                  <a:pt x="289" y="66"/>
                </a:lnTo>
                <a:lnTo>
                  <a:pt x="245" y="58"/>
                </a:lnTo>
                <a:lnTo>
                  <a:pt x="204" y="47"/>
                </a:lnTo>
                <a:lnTo>
                  <a:pt x="162" y="33"/>
                </a:lnTo>
                <a:lnTo>
                  <a:pt x="122" y="18"/>
                </a:lnTo>
                <a:lnTo>
                  <a:pt x="82" y="0"/>
                </a:lnTo>
                <a:lnTo>
                  <a:pt x="0" y="176"/>
                </a:lnTo>
                <a:lnTo>
                  <a:pt x="0" y="176"/>
                </a:lnTo>
                <a:lnTo>
                  <a:pt x="48" y="198"/>
                </a:lnTo>
                <a:lnTo>
                  <a:pt x="99" y="218"/>
                </a:lnTo>
                <a:lnTo>
                  <a:pt x="150" y="234"/>
                </a:lnTo>
                <a:lnTo>
                  <a:pt x="202" y="248"/>
                </a:lnTo>
                <a:lnTo>
                  <a:pt x="256" y="259"/>
                </a:lnTo>
                <a:lnTo>
                  <a:pt x="311" y="266"/>
                </a:lnTo>
                <a:lnTo>
                  <a:pt x="366" y="271"/>
                </a:lnTo>
                <a:lnTo>
                  <a:pt x="423" y="273"/>
                </a:lnTo>
                <a:lnTo>
                  <a:pt x="423" y="273"/>
                </a:lnTo>
                <a:lnTo>
                  <a:pt x="479" y="271"/>
                </a:lnTo>
                <a:lnTo>
                  <a:pt x="534" y="266"/>
                </a:lnTo>
                <a:lnTo>
                  <a:pt x="588" y="259"/>
                </a:lnTo>
                <a:lnTo>
                  <a:pt x="641" y="248"/>
                </a:lnTo>
                <a:lnTo>
                  <a:pt x="694" y="234"/>
                </a:lnTo>
                <a:lnTo>
                  <a:pt x="745" y="218"/>
                </a:lnTo>
                <a:lnTo>
                  <a:pt x="796" y="198"/>
                </a:lnTo>
                <a:lnTo>
                  <a:pt x="844" y="178"/>
                </a:lnTo>
                <a:lnTo>
                  <a:pt x="759" y="1"/>
                </a:lnTo>
                <a:lnTo>
                  <a:pt x="759" y="1"/>
                </a:lnTo>
                <a:lnTo>
                  <a:pt x="720" y="18"/>
                </a:lnTo>
                <a:lnTo>
                  <a:pt x="680" y="34"/>
                </a:lnTo>
                <a:lnTo>
                  <a:pt x="640" y="47"/>
                </a:lnTo>
                <a:lnTo>
                  <a:pt x="597" y="58"/>
                </a:lnTo>
                <a:lnTo>
                  <a:pt x="555" y="66"/>
                </a:lnTo>
                <a:lnTo>
                  <a:pt x="512" y="73"/>
                </a:lnTo>
                <a:lnTo>
                  <a:pt x="467" y="76"/>
                </a:lnTo>
                <a:lnTo>
                  <a:pt x="423" y="77"/>
                </a:lnTo>
                <a:lnTo>
                  <a:pt x="423" y="77"/>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4" name="Freeform 334"/>
          <p:cNvSpPr>
            <a:spLocks/>
          </p:cNvSpPr>
          <p:nvPr/>
        </p:nvSpPr>
        <p:spPr bwMode="auto">
          <a:xfrm>
            <a:off x="4975399" y="4589140"/>
            <a:ext cx="976313" cy="1127125"/>
          </a:xfrm>
          <a:custGeom>
            <a:avLst/>
            <a:gdLst/>
            <a:ahLst/>
            <a:cxnLst>
              <a:cxn ang="0">
                <a:pos x="0" y="533"/>
              </a:cxn>
              <a:cxn ang="0">
                <a:pos x="85" y="710"/>
              </a:cxn>
              <a:cxn ang="0">
                <a:pos x="85" y="710"/>
              </a:cxn>
              <a:cxn ang="0">
                <a:pos x="135" y="684"/>
              </a:cxn>
              <a:cxn ang="0">
                <a:pos x="181" y="656"/>
              </a:cxn>
              <a:cxn ang="0">
                <a:pos x="227" y="626"/>
              </a:cxn>
              <a:cxn ang="0">
                <a:pos x="271" y="593"/>
              </a:cxn>
              <a:cxn ang="0">
                <a:pos x="312" y="558"/>
              </a:cxn>
              <a:cxn ang="0">
                <a:pos x="352" y="520"/>
              </a:cxn>
              <a:cxn ang="0">
                <a:pos x="389" y="481"/>
              </a:cxn>
              <a:cxn ang="0">
                <a:pos x="425" y="438"/>
              </a:cxn>
              <a:cxn ang="0">
                <a:pos x="458" y="396"/>
              </a:cxn>
              <a:cxn ang="0">
                <a:pos x="488" y="350"/>
              </a:cxn>
              <a:cxn ang="0">
                <a:pos x="516" y="303"/>
              </a:cxn>
              <a:cxn ang="0">
                <a:pos x="542" y="254"/>
              </a:cxn>
              <a:cxn ang="0">
                <a:pos x="564" y="203"/>
              </a:cxn>
              <a:cxn ang="0">
                <a:pos x="585" y="152"/>
              </a:cxn>
              <a:cxn ang="0">
                <a:pos x="601" y="98"/>
              </a:cxn>
              <a:cxn ang="0">
                <a:pos x="615" y="44"/>
              </a:cxn>
              <a:cxn ang="0">
                <a:pos x="425" y="0"/>
              </a:cxn>
              <a:cxn ang="0">
                <a:pos x="425" y="0"/>
              </a:cxn>
              <a:cxn ang="0">
                <a:pos x="414" y="44"/>
              </a:cxn>
              <a:cxn ang="0">
                <a:pos x="400" y="87"/>
              </a:cxn>
              <a:cxn ang="0">
                <a:pos x="384" y="128"/>
              </a:cxn>
              <a:cxn ang="0">
                <a:pos x="366" y="168"/>
              </a:cxn>
              <a:cxn ang="0">
                <a:pos x="345" y="208"/>
              </a:cxn>
              <a:cxn ang="0">
                <a:pos x="323" y="245"/>
              </a:cxn>
              <a:cxn ang="0">
                <a:pos x="298" y="283"/>
              </a:cxn>
              <a:cxn ang="0">
                <a:pos x="272" y="317"/>
              </a:cxn>
              <a:cxn ang="0">
                <a:pos x="245" y="350"/>
              </a:cxn>
              <a:cxn ang="0">
                <a:pos x="214" y="382"/>
              </a:cxn>
              <a:cxn ang="0">
                <a:pos x="183" y="412"/>
              </a:cxn>
              <a:cxn ang="0">
                <a:pos x="148" y="440"/>
              </a:cxn>
              <a:cxn ang="0">
                <a:pos x="114" y="466"/>
              </a:cxn>
              <a:cxn ang="0">
                <a:pos x="77" y="491"/>
              </a:cxn>
              <a:cxn ang="0">
                <a:pos x="39" y="513"/>
              </a:cxn>
              <a:cxn ang="0">
                <a:pos x="0" y="533"/>
              </a:cxn>
              <a:cxn ang="0">
                <a:pos x="0" y="533"/>
              </a:cxn>
            </a:cxnLst>
            <a:rect l="0" t="0" r="r" b="b"/>
            <a:pathLst>
              <a:path w="615" h="710">
                <a:moveTo>
                  <a:pt x="0" y="533"/>
                </a:moveTo>
                <a:lnTo>
                  <a:pt x="85" y="710"/>
                </a:lnTo>
                <a:lnTo>
                  <a:pt x="85" y="710"/>
                </a:lnTo>
                <a:lnTo>
                  <a:pt x="135" y="684"/>
                </a:lnTo>
                <a:lnTo>
                  <a:pt x="181" y="656"/>
                </a:lnTo>
                <a:lnTo>
                  <a:pt x="227" y="626"/>
                </a:lnTo>
                <a:lnTo>
                  <a:pt x="271" y="593"/>
                </a:lnTo>
                <a:lnTo>
                  <a:pt x="312" y="558"/>
                </a:lnTo>
                <a:lnTo>
                  <a:pt x="352" y="520"/>
                </a:lnTo>
                <a:lnTo>
                  <a:pt x="389" y="481"/>
                </a:lnTo>
                <a:lnTo>
                  <a:pt x="425" y="438"/>
                </a:lnTo>
                <a:lnTo>
                  <a:pt x="458" y="396"/>
                </a:lnTo>
                <a:lnTo>
                  <a:pt x="488" y="350"/>
                </a:lnTo>
                <a:lnTo>
                  <a:pt x="516" y="303"/>
                </a:lnTo>
                <a:lnTo>
                  <a:pt x="542" y="254"/>
                </a:lnTo>
                <a:lnTo>
                  <a:pt x="564" y="203"/>
                </a:lnTo>
                <a:lnTo>
                  <a:pt x="585" y="152"/>
                </a:lnTo>
                <a:lnTo>
                  <a:pt x="601" y="98"/>
                </a:lnTo>
                <a:lnTo>
                  <a:pt x="615" y="44"/>
                </a:lnTo>
                <a:lnTo>
                  <a:pt x="425" y="0"/>
                </a:lnTo>
                <a:lnTo>
                  <a:pt x="425" y="0"/>
                </a:lnTo>
                <a:lnTo>
                  <a:pt x="414" y="44"/>
                </a:lnTo>
                <a:lnTo>
                  <a:pt x="400" y="87"/>
                </a:lnTo>
                <a:lnTo>
                  <a:pt x="384" y="128"/>
                </a:lnTo>
                <a:lnTo>
                  <a:pt x="366" y="168"/>
                </a:lnTo>
                <a:lnTo>
                  <a:pt x="345" y="208"/>
                </a:lnTo>
                <a:lnTo>
                  <a:pt x="323" y="245"/>
                </a:lnTo>
                <a:lnTo>
                  <a:pt x="298" y="283"/>
                </a:lnTo>
                <a:lnTo>
                  <a:pt x="272" y="317"/>
                </a:lnTo>
                <a:lnTo>
                  <a:pt x="245" y="350"/>
                </a:lnTo>
                <a:lnTo>
                  <a:pt x="214" y="382"/>
                </a:lnTo>
                <a:lnTo>
                  <a:pt x="183" y="412"/>
                </a:lnTo>
                <a:lnTo>
                  <a:pt x="148" y="440"/>
                </a:lnTo>
                <a:lnTo>
                  <a:pt x="114" y="466"/>
                </a:lnTo>
                <a:lnTo>
                  <a:pt x="77" y="491"/>
                </a:lnTo>
                <a:lnTo>
                  <a:pt x="39" y="513"/>
                </a:lnTo>
                <a:lnTo>
                  <a:pt x="0" y="533"/>
                </a:lnTo>
                <a:lnTo>
                  <a:pt x="0" y="533"/>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 name="Freeform 335"/>
          <p:cNvSpPr>
            <a:spLocks/>
          </p:cNvSpPr>
          <p:nvPr/>
        </p:nvSpPr>
        <p:spPr bwMode="auto">
          <a:xfrm>
            <a:off x="2927524" y="4589140"/>
            <a:ext cx="973138" cy="1123950"/>
          </a:xfrm>
          <a:custGeom>
            <a:avLst/>
            <a:gdLst/>
            <a:ahLst/>
            <a:cxnLst>
              <a:cxn ang="0">
                <a:pos x="192" y="0"/>
              </a:cxn>
              <a:cxn ang="0">
                <a:pos x="0" y="43"/>
              </a:cxn>
              <a:cxn ang="0">
                <a:pos x="0" y="43"/>
              </a:cxn>
              <a:cxn ang="0">
                <a:pos x="16" y="98"/>
              </a:cxn>
              <a:cxn ang="0">
                <a:pos x="32" y="152"/>
              </a:cxn>
              <a:cxn ang="0">
                <a:pos x="51" y="203"/>
              </a:cxn>
              <a:cxn ang="0">
                <a:pos x="75" y="254"/>
              </a:cxn>
              <a:cxn ang="0">
                <a:pos x="100" y="302"/>
              </a:cxn>
              <a:cxn ang="0">
                <a:pos x="127" y="349"/>
              </a:cxn>
              <a:cxn ang="0">
                <a:pos x="159" y="394"/>
              </a:cxn>
              <a:cxn ang="0">
                <a:pos x="192" y="438"/>
              </a:cxn>
              <a:cxn ang="0">
                <a:pos x="226" y="480"/>
              </a:cxn>
              <a:cxn ang="0">
                <a:pos x="264" y="520"/>
              </a:cxn>
              <a:cxn ang="0">
                <a:pos x="303" y="557"/>
              </a:cxn>
              <a:cxn ang="0">
                <a:pos x="345" y="593"/>
              </a:cxn>
              <a:cxn ang="0">
                <a:pos x="389" y="626"/>
              </a:cxn>
              <a:cxn ang="0">
                <a:pos x="434" y="656"/>
              </a:cxn>
              <a:cxn ang="0">
                <a:pos x="481" y="684"/>
              </a:cxn>
              <a:cxn ang="0">
                <a:pos x="531" y="708"/>
              </a:cxn>
              <a:cxn ang="0">
                <a:pos x="613" y="532"/>
              </a:cxn>
              <a:cxn ang="0">
                <a:pos x="613" y="532"/>
              </a:cxn>
              <a:cxn ang="0">
                <a:pos x="575" y="511"/>
              </a:cxn>
              <a:cxn ang="0">
                <a:pos x="538" y="489"/>
              </a:cxn>
              <a:cxn ang="0">
                <a:pos x="500" y="464"/>
              </a:cxn>
              <a:cxn ang="0">
                <a:pos x="466" y="438"/>
              </a:cxn>
              <a:cxn ang="0">
                <a:pos x="433" y="411"/>
              </a:cxn>
              <a:cxn ang="0">
                <a:pos x="401" y="380"/>
              </a:cxn>
              <a:cxn ang="0">
                <a:pos x="371" y="349"/>
              </a:cxn>
              <a:cxn ang="0">
                <a:pos x="343" y="316"/>
              </a:cxn>
              <a:cxn ang="0">
                <a:pos x="317" y="281"/>
              </a:cxn>
              <a:cxn ang="0">
                <a:pos x="292" y="244"/>
              </a:cxn>
              <a:cxn ang="0">
                <a:pos x="270" y="207"/>
              </a:cxn>
              <a:cxn ang="0">
                <a:pos x="250" y="168"/>
              </a:cxn>
              <a:cxn ang="0">
                <a:pos x="232" y="128"/>
              </a:cxn>
              <a:cxn ang="0">
                <a:pos x="217" y="87"/>
              </a:cxn>
              <a:cxn ang="0">
                <a:pos x="203" y="44"/>
              </a:cxn>
              <a:cxn ang="0">
                <a:pos x="192" y="0"/>
              </a:cxn>
              <a:cxn ang="0">
                <a:pos x="192" y="0"/>
              </a:cxn>
            </a:cxnLst>
            <a:rect l="0" t="0" r="r" b="b"/>
            <a:pathLst>
              <a:path w="613" h="708">
                <a:moveTo>
                  <a:pt x="192" y="0"/>
                </a:moveTo>
                <a:lnTo>
                  <a:pt x="0" y="43"/>
                </a:lnTo>
                <a:lnTo>
                  <a:pt x="0" y="43"/>
                </a:lnTo>
                <a:lnTo>
                  <a:pt x="16" y="98"/>
                </a:lnTo>
                <a:lnTo>
                  <a:pt x="32" y="152"/>
                </a:lnTo>
                <a:lnTo>
                  <a:pt x="51" y="203"/>
                </a:lnTo>
                <a:lnTo>
                  <a:pt x="75" y="254"/>
                </a:lnTo>
                <a:lnTo>
                  <a:pt x="100" y="302"/>
                </a:lnTo>
                <a:lnTo>
                  <a:pt x="127" y="349"/>
                </a:lnTo>
                <a:lnTo>
                  <a:pt x="159" y="394"/>
                </a:lnTo>
                <a:lnTo>
                  <a:pt x="192" y="438"/>
                </a:lnTo>
                <a:lnTo>
                  <a:pt x="226" y="480"/>
                </a:lnTo>
                <a:lnTo>
                  <a:pt x="264" y="520"/>
                </a:lnTo>
                <a:lnTo>
                  <a:pt x="303" y="557"/>
                </a:lnTo>
                <a:lnTo>
                  <a:pt x="345" y="593"/>
                </a:lnTo>
                <a:lnTo>
                  <a:pt x="389" y="626"/>
                </a:lnTo>
                <a:lnTo>
                  <a:pt x="434" y="656"/>
                </a:lnTo>
                <a:lnTo>
                  <a:pt x="481" y="684"/>
                </a:lnTo>
                <a:lnTo>
                  <a:pt x="531" y="708"/>
                </a:lnTo>
                <a:lnTo>
                  <a:pt x="613" y="532"/>
                </a:lnTo>
                <a:lnTo>
                  <a:pt x="613" y="532"/>
                </a:lnTo>
                <a:lnTo>
                  <a:pt x="575" y="511"/>
                </a:lnTo>
                <a:lnTo>
                  <a:pt x="538" y="489"/>
                </a:lnTo>
                <a:lnTo>
                  <a:pt x="500" y="464"/>
                </a:lnTo>
                <a:lnTo>
                  <a:pt x="466" y="438"/>
                </a:lnTo>
                <a:lnTo>
                  <a:pt x="433" y="411"/>
                </a:lnTo>
                <a:lnTo>
                  <a:pt x="401" y="380"/>
                </a:lnTo>
                <a:lnTo>
                  <a:pt x="371" y="349"/>
                </a:lnTo>
                <a:lnTo>
                  <a:pt x="343" y="316"/>
                </a:lnTo>
                <a:lnTo>
                  <a:pt x="317" y="281"/>
                </a:lnTo>
                <a:lnTo>
                  <a:pt x="292" y="244"/>
                </a:lnTo>
                <a:lnTo>
                  <a:pt x="270" y="207"/>
                </a:lnTo>
                <a:lnTo>
                  <a:pt x="250" y="168"/>
                </a:lnTo>
                <a:lnTo>
                  <a:pt x="232" y="128"/>
                </a:lnTo>
                <a:lnTo>
                  <a:pt x="217" y="87"/>
                </a:lnTo>
                <a:lnTo>
                  <a:pt x="203" y="44"/>
                </a:lnTo>
                <a:lnTo>
                  <a:pt x="192" y="0"/>
                </a:lnTo>
                <a:lnTo>
                  <a:pt x="192" y="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 name="Freeform 336"/>
          <p:cNvSpPr>
            <a:spLocks/>
          </p:cNvSpPr>
          <p:nvPr/>
        </p:nvSpPr>
        <p:spPr bwMode="auto">
          <a:xfrm>
            <a:off x="2891011" y="3354065"/>
            <a:ext cx="579438" cy="1303338"/>
          </a:xfrm>
          <a:custGeom>
            <a:avLst/>
            <a:gdLst/>
            <a:ahLst/>
            <a:cxnLst>
              <a:cxn ang="0">
                <a:pos x="23" y="821"/>
              </a:cxn>
              <a:cxn ang="0">
                <a:pos x="215" y="778"/>
              </a:cxn>
              <a:cxn ang="0">
                <a:pos x="215" y="778"/>
              </a:cxn>
              <a:cxn ang="0">
                <a:pos x="207" y="737"/>
              </a:cxn>
              <a:cxn ang="0">
                <a:pos x="200" y="694"/>
              </a:cxn>
              <a:cxn ang="0">
                <a:pos x="197" y="650"/>
              </a:cxn>
              <a:cxn ang="0">
                <a:pos x="196" y="606"/>
              </a:cxn>
              <a:cxn ang="0">
                <a:pos x="196" y="606"/>
              </a:cxn>
              <a:cxn ang="0">
                <a:pos x="196" y="572"/>
              </a:cxn>
              <a:cxn ang="0">
                <a:pos x="198" y="538"/>
              </a:cxn>
              <a:cxn ang="0">
                <a:pos x="203" y="505"/>
              </a:cxn>
              <a:cxn ang="0">
                <a:pos x="207" y="472"/>
              </a:cxn>
              <a:cxn ang="0">
                <a:pos x="214" y="439"/>
              </a:cxn>
              <a:cxn ang="0">
                <a:pos x="220" y="408"/>
              </a:cxn>
              <a:cxn ang="0">
                <a:pos x="230" y="376"/>
              </a:cxn>
              <a:cxn ang="0">
                <a:pos x="240" y="346"/>
              </a:cxn>
              <a:cxn ang="0">
                <a:pos x="252" y="315"/>
              </a:cxn>
              <a:cxn ang="0">
                <a:pos x="264" y="285"/>
              </a:cxn>
              <a:cxn ang="0">
                <a:pos x="278" y="256"/>
              </a:cxn>
              <a:cxn ang="0">
                <a:pos x="293" y="227"/>
              </a:cxn>
              <a:cxn ang="0">
                <a:pos x="310" y="200"/>
              </a:cxn>
              <a:cxn ang="0">
                <a:pos x="326" y="173"/>
              </a:cxn>
              <a:cxn ang="0">
                <a:pos x="346" y="147"/>
              </a:cxn>
              <a:cxn ang="0">
                <a:pos x="365" y="121"/>
              </a:cxn>
              <a:cxn ang="0">
                <a:pos x="211" y="0"/>
              </a:cxn>
              <a:cxn ang="0">
                <a:pos x="211" y="0"/>
              </a:cxn>
              <a:cxn ang="0">
                <a:pos x="187" y="32"/>
              </a:cxn>
              <a:cxn ang="0">
                <a:pos x="164" y="65"/>
              </a:cxn>
              <a:cxn ang="0">
                <a:pos x="143" y="99"/>
              </a:cxn>
              <a:cxn ang="0">
                <a:pos x="123" y="133"/>
              </a:cxn>
              <a:cxn ang="0">
                <a:pos x="103" y="169"/>
              </a:cxn>
              <a:cxn ang="0">
                <a:pos x="87" y="205"/>
              </a:cxn>
              <a:cxn ang="0">
                <a:pos x="70" y="242"/>
              </a:cxn>
              <a:cxn ang="0">
                <a:pos x="57" y="279"/>
              </a:cxn>
              <a:cxn ang="0">
                <a:pos x="44" y="318"/>
              </a:cxn>
              <a:cxn ang="0">
                <a:pos x="32" y="358"/>
              </a:cxn>
              <a:cxn ang="0">
                <a:pos x="22" y="398"/>
              </a:cxn>
              <a:cxn ang="0">
                <a:pos x="15" y="438"/>
              </a:cxn>
              <a:cxn ang="0">
                <a:pos x="8" y="479"/>
              </a:cxn>
              <a:cxn ang="0">
                <a:pos x="4" y="522"/>
              </a:cxn>
              <a:cxn ang="0">
                <a:pos x="1" y="563"/>
              </a:cxn>
              <a:cxn ang="0">
                <a:pos x="0" y="606"/>
              </a:cxn>
              <a:cxn ang="0">
                <a:pos x="0" y="606"/>
              </a:cxn>
              <a:cxn ang="0">
                <a:pos x="1" y="661"/>
              </a:cxn>
              <a:cxn ang="0">
                <a:pos x="7" y="716"/>
              </a:cxn>
              <a:cxn ang="0">
                <a:pos x="14" y="769"/>
              </a:cxn>
              <a:cxn ang="0">
                <a:pos x="23" y="821"/>
              </a:cxn>
              <a:cxn ang="0">
                <a:pos x="23" y="821"/>
              </a:cxn>
            </a:cxnLst>
            <a:rect l="0" t="0" r="r" b="b"/>
            <a:pathLst>
              <a:path w="365" h="821">
                <a:moveTo>
                  <a:pt x="23" y="821"/>
                </a:moveTo>
                <a:lnTo>
                  <a:pt x="215" y="778"/>
                </a:lnTo>
                <a:lnTo>
                  <a:pt x="215" y="778"/>
                </a:lnTo>
                <a:lnTo>
                  <a:pt x="207" y="737"/>
                </a:lnTo>
                <a:lnTo>
                  <a:pt x="200" y="694"/>
                </a:lnTo>
                <a:lnTo>
                  <a:pt x="197" y="650"/>
                </a:lnTo>
                <a:lnTo>
                  <a:pt x="196" y="606"/>
                </a:lnTo>
                <a:lnTo>
                  <a:pt x="196" y="606"/>
                </a:lnTo>
                <a:lnTo>
                  <a:pt x="196" y="572"/>
                </a:lnTo>
                <a:lnTo>
                  <a:pt x="198" y="538"/>
                </a:lnTo>
                <a:lnTo>
                  <a:pt x="203" y="505"/>
                </a:lnTo>
                <a:lnTo>
                  <a:pt x="207" y="472"/>
                </a:lnTo>
                <a:lnTo>
                  <a:pt x="214" y="439"/>
                </a:lnTo>
                <a:lnTo>
                  <a:pt x="220" y="408"/>
                </a:lnTo>
                <a:lnTo>
                  <a:pt x="230" y="376"/>
                </a:lnTo>
                <a:lnTo>
                  <a:pt x="240" y="346"/>
                </a:lnTo>
                <a:lnTo>
                  <a:pt x="252" y="315"/>
                </a:lnTo>
                <a:lnTo>
                  <a:pt x="264" y="285"/>
                </a:lnTo>
                <a:lnTo>
                  <a:pt x="278" y="256"/>
                </a:lnTo>
                <a:lnTo>
                  <a:pt x="293" y="227"/>
                </a:lnTo>
                <a:lnTo>
                  <a:pt x="310" y="200"/>
                </a:lnTo>
                <a:lnTo>
                  <a:pt x="326" y="173"/>
                </a:lnTo>
                <a:lnTo>
                  <a:pt x="346" y="147"/>
                </a:lnTo>
                <a:lnTo>
                  <a:pt x="365" y="121"/>
                </a:lnTo>
                <a:lnTo>
                  <a:pt x="211" y="0"/>
                </a:lnTo>
                <a:lnTo>
                  <a:pt x="211" y="0"/>
                </a:lnTo>
                <a:lnTo>
                  <a:pt x="187" y="32"/>
                </a:lnTo>
                <a:lnTo>
                  <a:pt x="164" y="65"/>
                </a:lnTo>
                <a:lnTo>
                  <a:pt x="143" y="99"/>
                </a:lnTo>
                <a:lnTo>
                  <a:pt x="123" y="133"/>
                </a:lnTo>
                <a:lnTo>
                  <a:pt x="103" y="169"/>
                </a:lnTo>
                <a:lnTo>
                  <a:pt x="87" y="205"/>
                </a:lnTo>
                <a:lnTo>
                  <a:pt x="70" y="242"/>
                </a:lnTo>
                <a:lnTo>
                  <a:pt x="57" y="279"/>
                </a:lnTo>
                <a:lnTo>
                  <a:pt x="44" y="318"/>
                </a:lnTo>
                <a:lnTo>
                  <a:pt x="32" y="358"/>
                </a:lnTo>
                <a:lnTo>
                  <a:pt x="22" y="398"/>
                </a:lnTo>
                <a:lnTo>
                  <a:pt x="15" y="438"/>
                </a:lnTo>
                <a:lnTo>
                  <a:pt x="8" y="479"/>
                </a:lnTo>
                <a:lnTo>
                  <a:pt x="4" y="522"/>
                </a:lnTo>
                <a:lnTo>
                  <a:pt x="1" y="563"/>
                </a:lnTo>
                <a:lnTo>
                  <a:pt x="0" y="606"/>
                </a:lnTo>
                <a:lnTo>
                  <a:pt x="0" y="606"/>
                </a:lnTo>
                <a:lnTo>
                  <a:pt x="1" y="661"/>
                </a:lnTo>
                <a:lnTo>
                  <a:pt x="7" y="716"/>
                </a:lnTo>
                <a:lnTo>
                  <a:pt x="14" y="769"/>
                </a:lnTo>
                <a:lnTo>
                  <a:pt x="23" y="821"/>
                </a:lnTo>
                <a:lnTo>
                  <a:pt x="23" y="821"/>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 name="Freeform 337"/>
          <p:cNvSpPr>
            <a:spLocks/>
          </p:cNvSpPr>
          <p:nvPr/>
        </p:nvSpPr>
        <p:spPr bwMode="auto">
          <a:xfrm>
            <a:off x="3225974" y="2768277"/>
            <a:ext cx="1208088" cy="777875"/>
          </a:xfrm>
          <a:custGeom>
            <a:avLst/>
            <a:gdLst/>
            <a:ahLst/>
            <a:cxnLst>
              <a:cxn ang="0">
                <a:pos x="761" y="194"/>
              </a:cxn>
              <a:cxn ang="0">
                <a:pos x="761" y="0"/>
              </a:cxn>
              <a:cxn ang="0">
                <a:pos x="761" y="0"/>
              </a:cxn>
              <a:cxn ang="0">
                <a:pos x="732" y="0"/>
              </a:cxn>
              <a:cxn ang="0">
                <a:pos x="704" y="1"/>
              </a:cxn>
              <a:cxn ang="0">
                <a:pos x="647" y="7"/>
              </a:cxn>
              <a:cxn ang="0">
                <a:pos x="592" y="15"/>
              </a:cxn>
              <a:cxn ang="0">
                <a:pos x="537" y="26"/>
              </a:cxn>
              <a:cxn ang="0">
                <a:pos x="483" y="41"/>
              </a:cxn>
              <a:cxn ang="0">
                <a:pos x="432" y="57"/>
              </a:cxn>
              <a:cxn ang="0">
                <a:pos x="381" y="78"/>
              </a:cxn>
              <a:cxn ang="0">
                <a:pos x="332" y="100"/>
              </a:cxn>
              <a:cxn ang="0">
                <a:pos x="283" y="126"/>
              </a:cxn>
              <a:cxn ang="0">
                <a:pos x="238" y="154"/>
              </a:cxn>
              <a:cxn ang="0">
                <a:pos x="194" y="184"/>
              </a:cxn>
              <a:cxn ang="0">
                <a:pos x="151" y="217"/>
              </a:cxn>
              <a:cxn ang="0">
                <a:pos x="110" y="252"/>
              </a:cxn>
              <a:cxn ang="0">
                <a:pos x="71" y="289"/>
              </a:cxn>
              <a:cxn ang="0">
                <a:pos x="34" y="329"/>
              </a:cxn>
              <a:cxn ang="0">
                <a:pos x="0" y="369"/>
              </a:cxn>
              <a:cxn ang="0">
                <a:pos x="154" y="490"/>
              </a:cxn>
              <a:cxn ang="0">
                <a:pos x="154" y="490"/>
              </a:cxn>
              <a:cxn ang="0">
                <a:pos x="182" y="457"/>
              </a:cxn>
              <a:cxn ang="0">
                <a:pos x="210" y="427"/>
              </a:cxn>
              <a:cxn ang="0">
                <a:pos x="241" y="396"/>
              </a:cxn>
              <a:cxn ang="0">
                <a:pos x="274" y="369"/>
              </a:cxn>
              <a:cxn ang="0">
                <a:pos x="308" y="343"/>
              </a:cxn>
              <a:cxn ang="0">
                <a:pos x="343" y="318"/>
              </a:cxn>
              <a:cxn ang="0">
                <a:pos x="380" y="296"/>
              </a:cxn>
              <a:cxn ang="0">
                <a:pos x="418" y="275"/>
              </a:cxn>
              <a:cxn ang="0">
                <a:pos x="457" y="257"/>
              </a:cxn>
              <a:cxn ang="0">
                <a:pos x="498" y="241"/>
              </a:cxn>
              <a:cxn ang="0">
                <a:pos x="540" y="227"/>
              </a:cxn>
              <a:cxn ang="0">
                <a:pos x="582" y="216"/>
              </a:cxn>
              <a:cxn ang="0">
                <a:pos x="625" y="206"/>
              </a:cxn>
              <a:cxn ang="0">
                <a:pos x="670" y="201"/>
              </a:cxn>
              <a:cxn ang="0">
                <a:pos x="715" y="197"/>
              </a:cxn>
              <a:cxn ang="0">
                <a:pos x="761" y="194"/>
              </a:cxn>
              <a:cxn ang="0">
                <a:pos x="761" y="194"/>
              </a:cxn>
            </a:cxnLst>
            <a:rect l="0" t="0" r="r" b="b"/>
            <a:pathLst>
              <a:path w="761" h="490">
                <a:moveTo>
                  <a:pt x="761" y="194"/>
                </a:moveTo>
                <a:lnTo>
                  <a:pt x="761" y="0"/>
                </a:lnTo>
                <a:lnTo>
                  <a:pt x="761" y="0"/>
                </a:lnTo>
                <a:lnTo>
                  <a:pt x="732" y="0"/>
                </a:lnTo>
                <a:lnTo>
                  <a:pt x="704" y="1"/>
                </a:lnTo>
                <a:lnTo>
                  <a:pt x="647" y="7"/>
                </a:lnTo>
                <a:lnTo>
                  <a:pt x="592" y="15"/>
                </a:lnTo>
                <a:lnTo>
                  <a:pt x="537" y="26"/>
                </a:lnTo>
                <a:lnTo>
                  <a:pt x="483" y="41"/>
                </a:lnTo>
                <a:lnTo>
                  <a:pt x="432" y="57"/>
                </a:lnTo>
                <a:lnTo>
                  <a:pt x="381" y="78"/>
                </a:lnTo>
                <a:lnTo>
                  <a:pt x="332" y="100"/>
                </a:lnTo>
                <a:lnTo>
                  <a:pt x="283" y="126"/>
                </a:lnTo>
                <a:lnTo>
                  <a:pt x="238" y="154"/>
                </a:lnTo>
                <a:lnTo>
                  <a:pt x="194" y="184"/>
                </a:lnTo>
                <a:lnTo>
                  <a:pt x="151" y="217"/>
                </a:lnTo>
                <a:lnTo>
                  <a:pt x="110" y="252"/>
                </a:lnTo>
                <a:lnTo>
                  <a:pt x="71" y="289"/>
                </a:lnTo>
                <a:lnTo>
                  <a:pt x="34" y="329"/>
                </a:lnTo>
                <a:lnTo>
                  <a:pt x="0" y="369"/>
                </a:lnTo>
                <a:lnTo>
                  <a:pt x="154" y="490"/>
                </a:lnTo>
                <a:lnTo>
                  <a:pt x="154" y="490"/>
                </a:lnTo>
                <a:lnTo>
                  <a:pt x="182" y="457"/>
                </a:lnTo>
                <a:lnTo>
                  <a:pt x="210" y="427"/>
                </a:lnTo>
                <a:lnTo>
                  <a:pt x="241" y="396"/>
                </a:lnTo>
                <a:lnTo>
                  <a:pt x="274" y="369"/>
                </a:lnTo>
                <a:lnTo>
                  <a:pt x="308" y="343"/>
                </a:lnTo>
                <a:lnTo>
                  <a:pt x="343" y="318"/>
                </a:lnTo>
                <a:lnTo>
                  <a:pt x="380" y="296"/>
                </a:lnTo>
                <a:lnTo>
                  <a:pt x="418" y="275"/>
                </a:lnTo>
                <a:lnTo>
                  <a:pt x="457" y="257"/>
                </a:lnTo>
                <a:lnTo>
                  <a:pt x="498" y="241"/>
                </a:lnTo>
                <a:lnTo>
                  <a:pt x="540" y="227"/>
                </a:lnTo>
                <a:lnTo>
                  <a:pt x="582" y="216"/>
                </a:lnTo>
                <a:lnTo>
                  <a:pt x="625" y="206"/>
                </a:lnTo>
                <a:lnTo>
                  <a:pt x="670" y="201"/>
                </a:lnTo>
                <a:lnTo>
                  <a:pt x="715" y="197"/>
                </a:lnTo>
                <a:lnTo>
                  <a:pt x="761" y="194"/>
                </a:lnTo>
                <a:lnTo>
                  <a:pt x="761" y="194"/>
                </a:lnTo>
                <a:close/>
              </a:path>
            </a:pathLst>
          </a:custGeom>
          <a:solidFill>
            <a:srgbClr val="E0301E"/>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 name="Freeform 338"/>
          <p:cNvSpPr>
            <a:spLocks/>
          </p:cNvSpPr>
          <p:nvPr/>
        </p:nvSpPr>
        <p:spPr bwMode="auto">
          <a:xfrm>
            <a:off x="4434061" y="2768277"/>
            <a:ext cx="1209675" cy="766763"/>
          </a:xfrm>
          <a:custGeom>
            <a:avLst/>
            <a:gdLst/>
            <a:ahLst/>
            <a:cxnLst>
              <a:cxn ang="0">
                <a:pos x="5" y="194"/>
              </a:cxn>
              <a:cxn ang="0">
                <a:pos x="5" y="194"/>
              </a:cxn>
              <a:cxn ang="0">
                <a:pos x="50" y="195"/>
              </a:cxn>
              <a:cxn ang="0">
                <a:pos x="94" y="199"/>
              </a:cxn>
              <a:cxn ang="0">
                <a:pos x="138" y="206"/>
              </a:cxn>
              <a:cxn ang="0">
                <a:pos x="182" y="215"/>
              </a:cxn>
              <a:cxn ang="0">
                <a:pos x="225" y="226"/>
              </a:cxn>
              <a:cxn ang="0">
                <a:pos x="266" y="239"/>
              </a:cxn>
              <a:cxn ang="0">
                <a:pos x="306" y="254"/>
              </a:cxn>
              <a:cxn ang="0">
                <a:pos x="345" y="272"/>
              </a:cxn>
              <a:cxn ang="0">
                <a:pos x="383" y="293"/>
              </a:cxn>
              <a:cxn ang="0">
                <a:pos x="420" y="314"/>
              </a:cxn>
              <a:cxn ang="0">
                <a:pos x="456" y="339"/>
              </a:cxn>
              <a:cxn ang="0">
                <a:pos x="489" y="363"/>
              </a:cxn>
              <a:cxn ang="0">
                <a:pos x="522" y="391"/>
              </a:cxn>
              <a:cxn ang="0">
                <a:pos x="553" y="420"/>
              </a:cxn>
              <a:cxn ang="0">
                <a:pos x="583" y="450"/>
              </a:cxn>
              <a:cxn ang="0">
                <a:pos x="610" y="483"/>
              </a:cxn>
              <a:cxn ang="0">
                <a:pos x="762" y="361"/>
              </a:cxn>
              <a:cxn ang="0">
                <a:pos x="762" y="361"/>
              </a:cxn>
              <a:cxn ang="0">
                <a:pos x="728" y="321"/>
              </a:cxn>
              <a:cxn ang="0">
                <a:pos x="692" y="282"/>
              </a:cxn>
              <a:cxn ang="0">
                <a:pos x="652" y="246"/>
              </a:cxn>
              <a:cxn ang="0">
                <a:pos x="612" y="212"/>
              </a:cxn>
              <a:cxn ang="0">
                <a:pos x="569" y="179"/>
              </a:cxn>
              <a:cxn ang="0">
                <a:pos x="525" y="150"/>
              </a:cxn>
              <a:cxn ang="0">
                <a:pos x="478" y="122"/>
              </a:cxn>
              <a:cxn ang="0">
                <a:pos x="431" y="97"/>
              </a:cxn>
              <a:cxn ang="0">
                <a:pos x="382" y="75"/>
              </a:cxn>
              <a:cxn ang="0">
                <a:pos x="332" y="56"/>
              </a:cxn>
              <a:cxn ang="0">
                <a:pos x="280" y="38"/>
              </a:cxn>
              <a:cxn ang="0">
                <a:pos x="226" y="24"/>
              </a:cxn>
              <a:cxn ang="0">
                <a:pos x="173" y="13"/>
              </a:cxn>
              <a:cxn ang="0">
                <a:pos x="117" y="5"/>
              </a:cxn>
              <a:cxn ang="0">
                <a:pos x="61" y="1"/>
              </a:cxn>
              <a:cxn ang="0">
                <a:pos x="5" y="0"/>
              </a:cxn>
              <a:cxn ang="0">
                <a:pos x="5" y="0"/>
              </a:cxn>
              <a:cxn ang="0">
                <a:pos x="0" y="0"/>
              </a:cxn>
              <a:cxn ang="0">
                <a:pos x="0" y="194"/>
              </a:cxn>
              <a:cxn ang="0">
                <a:pos x="0" y="194"/>
              </a:cxn>
              <a:cxn ang="0">
                <a:pos x="5" y="194"/>
              </a:cxn>
              <a:cxn ang="0">
                <a:pos x="5" y="194"/>
              </a:cxn>
            </a:cxnLst>
            <a:rect l="0" t="0" r="r" b="b"/>
            <a:pathLst>
              <a:path w="762" h="483">
                <a:moveTo>
                  <a:pt x="5" y="194"/>
                </a:moveTo>
                <a:lnTo>
                  <a:pt x="5" y="194"/>
                </a:lnTo>
                <a:lnTo>
                  <a:pt x="50" y="195"/>
                </a:lnTo>
                <a:lnTo>
                  <a:pt x="94" y="199"/>
                </a:lnTo>
                <a:lnTo>
                  <a:pt x="138" y="206"/>
                </a:lnTo>
                <a:lnTo>
                  <a:pt x="182" y="215"/>
                </a:lnTo>
                <a:lnTo>
                  <a:pt x="225" y="226"/>
                </a:lnTo>
                <a:lnTo>
                  <a:pt x="266" y="239"/>
                </a:lnTo>
                <a:lnTo>
                  <a:pt x="306" y="254"/>
                </a:lnTo>
                <a:lnTo>
                  <a:pt x="345" y="272"/>
                </a:lnTo>
                <a:lnTo>
                  <a:pt x="383" y="293"/>
                </a:lnTo>
                <a:lnTo>
                  <a:pt x="420" y="314"/>
                </a:lnTo>
                <a:lnTo>
                  <a:pt x="456" y="339"/>
                </a:lnTo>
                <a:lnTo>
                  <a:pt x="489" y="363"/>
                </a:lnTo>
                <a:lnTo>
                  <a:pt x="522" y="391"/>
                </a:lnTo>
                <a:lnTo>
                  <a:pt x="553" y="420"/>
                </a:lnTo>
                <a:lnTo>
                  <a:pt x="583" y="450"/>
                </a:lnTo>
                <a:lnTo>
                  <a:pt x="610" y="483"/>
                </a:lnTo>
                <a:lnTo>
                  <a:pt x="762" y="361"/>
                </a:lnTo>
                <a:lnTo>
                  <a:pt x="762" y="361"/>
                </a:lnTo>
                <a:lnTo>
                  <a:pt x="728" y="321"/>
                </a:lnTo>
                <a:lnTo>
                  <a:pt x="692" y="282"/>
                </a:lnTo>
                <a:lnTo>
                  <a:pt x="652" y="246"/>
                </a:lnTo>
                <a:lnTo>
                  <a:pt x="612" y="212"/>
                </a:lnTo>
                <a:lnTo>
                  <a:pt x="569" y="179"/>
                </a:lnTo>
                <a:lnTo>
                  <a:pt x="525" y="150"/>
                </a:lnTo>
                <a:lnTo>
                  <a:pt x="478" y="122"/>
                </a:lnTo>
                <a:lnTo>
                  <a:pt x="431" y="97"/>
                </a:lnTo>
                <a:lnTo>
                  <a:pt x="382" y="75"/>
                </a:lnTo>
                <a:lnTo>
                  <a:pt x="332" y="56"/>
                </a:lnTo>
                <a:lnTo>
                  <a:pt x="280" y="38"/>
                </a:lnTo>
                <a:lnTo>
                  <a:pt x="226" y="24"/>
                </a:lnTo>
                <a:lnTo>
                  <a:pt x="173" y="13"/>
                </a:lnTo>
                <a:lnTo>
                  <a:pt x="117" y="5"/>
                </a:lnTo>
                <a:lnTo>
                  <a:pt x="61" y="1"/>
                </a:lnTo>
                <a:lnTo>
                  <a:pt x="5" y="0"/>
                </a:lnTo>
                <a:lnTo>
                  <a:pt x="5" y="0"/>
                </a:lnTo>
                <a:lnTo>
                  <a:pt x="0" y="0"/>
                </a:lnTo>
                <a:lnTo>
                  <a:pt x="0" y="194"/>
                </a:lnTo>
                <a:lnTo>
                  <a:pt x="0" y="194"/>
                </a:lnTo>
                <a:lnTo>
                  <a:pt x="5" y="194"/>
                </a:lnTo>
                <a:lnTo>
                  <a:pt x="5" y="194"/>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 name="Freeform 339"/>
          <p:cNvSpPr>
            <a:spLocks/>
          </p:cNvSpPr>
          <p:nvPr/>
        </p:nvSpPr>
        <p:spPr bwMode="auto">
          <a:xfrm>
            <a:off x="5402436" y="3341365"/>
            <a:ext cx="588963" cy="1317625"/>
          </a:xfrm>
          <a:custGeom>
            <a:avLst/>
            <a:gdLst/>
            <a:ahLst/>
            <a:cxnLst>
              <a:cxn ang="0">
                <a:pos x="175" y="614"/>
              </a:cxn>
              <a:cxn ang="0">
                <a:pos x="175" y="614"/>
              </a:cxn>
              <a:cxn ang="0">
                <a:pos x="174" y="658"/>
              </a:cxn>
              <a:cxn ang="0">
                <a:pos x="170" y="702"/>
              </a:cxn>
              <a:cxn ang="0">
                <a:pos x="164" y="745"/>
              </a:cxn>
              <a:cxn ang="0">
                <a:pos x="156" y="786"/>
              </a:cxn>
              <a:cxn ang="0">
                <a:pos x="346" y="830"/>
              </a:cxn>
              <a:cxn ang="0">
                <a:pos x="346" y="830"/>
              </a:cxn>
              <a:cxn ang="0">
                <a:pos x="357" y="777"/>
              </a:cxn>
              <a:cxn ang="0">
                <a:pos x="364" y="724"/>
              </a:cxn>
              <a:cxn ang="0">
                <a:pos x="368" y="669"/>
              </a:cxn>
              <a:cxn ang="0">
                <a:pos x="371" y="614"/>
              </a:cxn>
              <a:cxn ang="0">
                <a:pos x="371" y="614"/>
              </a:cxn>
              <a:cxn ang="0">
                <a:pos x="370" y="571"/>
              </a:cxn>
              <a:cxn ang="0">
                <a:pos x="367" y="529"/>
              </a:cxn>
              <a:cxn ang="0">
                <a:pos x="361" y="486"/>
              </a:cxn>
              <a:cxn ang="0">
                <a:pos x="356" y="443"/>
              </a:cxn>
              <a:cxn ang="0">
                <a:pos x="348" y="402"/>
              </a:cxn>
              <a:cxn ang="0">
                <a:pos x="338" y="362"/>
              </a:cxn>
              <a:cxn ang="0">
                <a:pos x="325" y="322"/>
              </a:cxn>
              <a:cxn ang="0">
                <a:pos x="313" y="283"/>
              </a:cxn>
              <a:cxn ang="0">
                <a:pos x="298" y="245"/>
              </a:cxn>
              <a:cxn ang="0">
                <a:pos x="281" y="206"/>
              </a:cxn>
              <a:cxn ang="0">
                <a:pos x="264" y="170"/>
              </a:cxn>
              <a:cxn ang="0">
                <a:pos x="244" y="135"/>
              </a:cxn>
              <a:cxn ang="0">
                <a:pos x="224" y="99"/>
              </a:cxn>
              <a:cxn ang="0">
                <a:pos x="202" y="64"/>
              </a:cxn>
              <a:cxn ang="0">
                <a:pos x="178" y="31"/>
              </a:cxn>
              <a:cxn ang="0">
                <a:pos x="152" y="0"/>
              </a:cxn>
              <a:cxn ang="0">
                <a:pos x="0" y="122"/>
              </a:cxn>
              <a:cxn ang="0">
                <a:pos x="0" y="122"/>
              </a:cxn>
              <a:cxn ang="0">
                <a:pos x="20" y="147"/>
              </a:cxn>
              <a:cxn ang="0">
                <a:pos x="39" y="175"/>
              </a:cxn>
              <a:cxn ang="0">
                <a:pos x="57" y="201"/>
              </a:cxn>
              <a:cxn ang="0">
                <a:pos x="73" y="230"/>
              </a:cxn>
              <a:cxn ang="0">
                <a:pos x="89" y="259"/>
              </a:cxn>
              <a:cxn ang="0">
                <a:pos x="104" y="287"/>
              </a:cxn>
              <a:cxn ang="0">
                <a:pos x="116" y="318"/>
              </a:cxn>
              <a:cxn ang="0">
                <a:pos x="129" y="348"/>
              </a:cxn>
              <a:cxn ang="0">
                <a:pos x="140" y="380"/>
              </a:cxn>
              <a:cxn ang="0">
                <a:pos x="149" y="411"/>
              </a:cxn>
              <a:cxn ang="0">
                <a:pos x="156" y="445"/>
              </a:cxn>
              <a:cxn ang="0">
                <a:pos x="163" y="478"/>
              </a:cxn>
              <a:cxn ang="0">
                <a:pos x="168" y="511"/>
              </a:cxn>
              <a:cxn ang="0">
                <a:pos x="173" y="545"/>
              </a:cxn>
              <a:cxn ang="0">
                <a:pos x="174" y="580"/>
              </a:cxn>
              <a:cxn ang="0">
                <a:pos x="175" y="614"/>
              </a:cxn>
              <a:cxn ang="0">
                <a:pos x="175" y="614"/>
              </a:cxn>
            </a:cxnLst>
            <a:rect l="0" t="0" r="r" b="b"/>
            <a:pathLst>
              <a:path w="371" h="830">
                <a:moveTo>
                  <a:pt x="175" y="614"/>
                </a:moveTo>
                <a:lnTo>
                  <a:pt x="175" y="614"/>
                </a:lnTo>
                <a:lnTo>
                  <a:pt x="174" y="658"/>
                </a:lnTo>
                <a:lnTo>
                  <a:pt x="170" y="702"/>
                </a:lnTo>
                <a:lnTo>
                  <a:pt x="164" y="745"/>
                </a:lnTo>
                <a:lnTo>
                  <a:pt x="156" y="786"/>
                </a:lnTo>
                <a:lnTo>
                  <a:pt x="346" y="830"/>
                </a:lnTo>
                <a:lnTo>
                  <a:pt x="346" y="830"/>
                </a:lnTo>
                <a:lnTo>
                  <a:pt x="357" y="777"/>
                </a:lnTo>
                <a:lnTo>
                  <a:pt x="364" y="724"/>
                </a:lnTo>
                <a:lnTo>
                  <a:pt x="368" y="669"/>
                </a:lnTo>
                <a:lnTo>
                  <a:pt x="371" y="614"/>
                </a:lnTo>
                <a:lnTo>
                  <a:pt x="371" y="614"/>
                </a:lnTo>
                <a:lnTo>
                  <a:pt x="370" y="571"/>
                </a:lnTo>
                <a:lnTo>
                  <a:pt x="367" y="529"/>
                </a:lnTo>
                <a:lnTo>
                  <a:pt x="361" y="486"/>
                </a:lnTo>
                <a:lnTo>
                  <a:pt x="356" y="443"/>
                </a:lnTo>
                <a:lnTo>
                  <a:pt x="348" y="402"/>
                </a:lnTo>
                <a:lnTo>
                  <a:pt x="338" y="362"/>
                </a:lnTo>
                <a:lnTo>
                  <a:pt x="325" y="322"/>
                </a:lnTo>
                <a:lnTo>
                  <a:pt x="313" y="283"/>
                </a:lnTo>
                <a:lnTo>
                  <a:pt x="298" y="245"/>
                </a:lnTo>
                <a:lnTo>
                  <a:pt x="281" y="206"/>
                </a:lnTo>
                <a:lnTo>
                  <a:pt x="264" y="170"/>
                </a:lnTo>
                <a:lnTo>
                  <a:pt x="244" y="135"/>
                </a:lnTo>
                <a:lnTo>
                  <a:pt x="224" y="99"/>
                </a:lnTo>
                <a:lnTo>
                  <a:pt x="202" y="64"/>
                </a:lnTo>
                <a:lnTo>
                  <a:pt x="178" y="31"/>
                </a:lnTo>
                <a:lnTo>
                  <a:pt x="152" y="0"/>
                </a:lnTo>
                <a:lnTo>
                  <a:pt x="0" y="122"/>
                </a:lnTo>
                <a:lnTo>
                  <a:pt x="0" y="122"/>
                </a:lnTo>
                <a:lnTo>
                  <a:pt x="20" y="147"/>
                </a:lnTo>
                <a:lnTo>
                  <a:pt x="39" y="175"/>
                </a:lnTo>
                <a:lnTo>
                  <a:pt x="57" y="201"/>
                </a:lnTo>
                <a:lnTo>
                  <a:pt x="73" y="230"/>
                </a:lnTo>
                <a:lnTo>
                  <a:pt x="89" y="259"/>
                </a:lnTo>
                <a:lnTo>
                  <a:pt x="104" y="287"/>
                </a:lnTo>
                <a:lnTo>
                  <a:pt x="116" y="318"/>
                </a:lnTo>
                <a:lnTo>
                  <a:pt x="129" y="348"/>
                </a:lnTo>
                <a:lnTo>
                  <a:pt x="140" y="380"/>
                </a:lnTo>
                <a:lnTo>
                  <a:pt x="149" y="411"/>
                </a:lnTo>
                <a:lnTo>
                  <a:pt x="156" y="445"/>
                </a:lnTo>
                <a:lnTo>
                  <a:pt x="163" y="478"/>
                </a:lnTo>
                <a:lnTo>
                  <a:pt x="168" y="511"/>
                </a:lnTo>
                <a:lnTo>
                  <a:pt x="173" y="545"/>
                </a:lnTo>
                <a:lnTo>
                  <a:pt x="174" y="580"/>
                </a:lnTo>
                <a:lnTo>
                  <a:pt x="175" y="614"/>
                </a:lnTo>
                <a:lnTo>
                  <a:pt x="175" y="614"/>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0" name="Freeform 340"/>
          <p:cNvSpPr>
            <a:spLocks/>
          </p:cNvSpPr>
          <p:nvPr/>
        </p:nvSpPr>
        <p:spPr bwMode="auto">
          <a:xfrm>
            <a:off x="5161136" y="3535040"/>
            <a:ext cx="519113" cy="1054100"/>
          </a:xfrm>
          <a:custGeom>
            <a:avLst/>
            <a:gdLst/>
            <a:ahLst/>
            <a:cxnLst>
              <a:cxn ang="0">
                <a:pos x="132" y="492"/>
              </a:cxn>
              <a:cxn ang="0">
                <a:pos x="132" y="492"/>
              </a:cxn>
              <a:cxn ang="0">
                <a:pos x="130" y="525"/>
              </a:cxn>
              <a:cxn ang="0">
                <a:pos x="128" y="558"/>
              </a:cxn>
              <a:cxn ang="0">
                <a:pos x="124" y="590"/>
              </a:cxn>
              <a:cxn ang="0">
                <a:pos x="118" y="621"/>
              </a:cxn>
              <a:cxn ang="0">
                <a:pos x="308" y="664"/>
              </a:cxn>
              <a:cxn ang="0">
                <a:pos x="308" y="664"/>
              </a:cxn>
              <a:cxn ang="0">
                <a:pos x="316" y="623"/>
              </a:cxn>
              <a:cxn ang="0">
                <a:pos x="322" y="580"/>
              </a:cxn>
              <a:cxn ang="0">
                <a:pos x="326" y="536"/>
              </a:cxn>
              <a:cxn ang="0">
                <a:pos x="327" y="492"/>
              </a:cxn>
              <a:cxn ang="0">
                <a:pos x="327" y="492"/>
              </a:cxn>
              <a:cxn ang="0">
                <a:pos x="326" y="458"/>
              </a:cxn>
              <a:cxn ang="0">
                <a:pos x="325" y="423"/>
              </a:cxn>
              <a:cxn ang="0">
                <a:pos x="320" y="389"/>
              </a:cxn>
              <a:cxn ang="0">
                <a:pos x="315" y="356"/>
              </a:cxn>
              <a:cxn ang="0">
                <a:pos x="308" y="323"/>
              </a:cxn>
              <a:cxn ang="0">
                <a:pos x="301" y="289"/>
              </a:cxn>
              <a:cxn ang="0">
                <a:pos x="292" y="258"/>
              </a:cxn>
              <a:cxn ang="0">
                <a:pos x="281" y="226"/>
              </a:cxn>
              <a:cxn ang="0">
                <a:pos x="268" y="196"/>
              </a:cxn>
              <a:cxn ang="0">
                <a:pos x="256" y="165"/>
              </a:cxn>
              <a:cxn ang="0">
                <a:pos x="241" y="137"/>
              </a:cxn>
              <a:cxn ang="0">
                <a:pos x="225" y="108"/>
              </a:cxn>
              <a:cxn ang="0">
                <a:pos x="209" y="79"/>
              </a:cxn>
              <a:cxn ang="0">
                <a:pos x="191" y="53"/>
              </a:cxn>
              <a:cxn ang="0">
                <a:pos x="172" y="25"/>
              </a:cxn>
              <a:cxn ang="0">
                <a:pos x="152" y="0"/>
              </a:cxn>
              <a:cxn ang="0">
                <a:pos x="0" y="121"/>
              </a:cxn>
              <a:cxn ang="0">
                <a:pos x="0" y="121"/>
              </a:cxn>
              <a:cxn ang="0">
                <a:pos x="15" y="141"/>
              </a:cxn>
              <a:cxn ang="0">
                <a:pos x="30" y="161"/>
              </a:cxn>
              <a:cxn ang="0">
                <a:pos x="42" y="182"/>
              </a:cxn>
              <a:cxn ang="0">
                <a:pos x="56" y="203"/>
              </a:cxn>
              <a:cxn ang="0">
                <a:pos x="67" y="225"/>
              </a:cxn>
              <a:cxn ang="0">
                <a:pos x="78" y="247"/>
              </a:cxn>
              <a:cxn ang="0">
                <a:pos x="88" y="269"/>
              </a:cxn>
              <a:cxn ang="0">
                <a:pos x="97" y="292"/>
              </a:cxn>
              <a:cxn ang="0">
                <a:pos x="104" y="316"/>
              </a:cxn>
              <a:cxn ang="0">
                <a:pos x="113" y="340"/>
              </a:cxn>
              <a:cxn ang="0">
                <a:pos x="118" y="364"/>
              </a:cxn>
              <a:cxn ang="0">
                <a:pos x="124" y="390"/>
              </a:cxn>
              <a:cxn ang="0">
                <a:pos x="126" y="415"/>
              </a:cxn>
              <a:cxn ang="0">
                <a:pos x="129" y="440"/>
              </a:cxn>
              <a:cxn ang="0">
                <a:pos x="132" y="466"/>
              </a:cxn>
              <a:cxn ang="0">
                <a:pos x="132" y="492"/>
              </a:cxn>
              <a:cxn ang="0">
                <a:pos x="132" y="492"/>
              </a:cxn>
            </a:cxnLst>
            <a:rect l="0" t="0" r="r" b="b"/>
            <a:pathLst>
              <a:path w="327" h="664">
                <a:moveTo>
                  <a:pt x="132" y="492"/>
                </a:moveTo>
                <a:lnTo>
                  <a:pt x="132" y="492"/>
                </a:lnTo>
                <a:lnTo>
                  <a:pt x="130" y="525"/>
                </a:lnTo>
                <a:lnTo>
                  <a:pt x="128" y="558"/>
                </a:lnTo>
                <a:lnTo>
                  <a:pt x="124" y="590"/>
                </a:lnTo>
                <a:lnTo>
                  <a:pt x="118" y="621"/>
                </a:lnTo>
                <a:lnTo>
                  <a:pt x="308" y="664"/>
                </a:lnTo>
                <a:lnTo>
                  <a:pt x="308" y="664"/>
                </a:lnTo>
                <a:lnTo>
                  <a:pt x="316" y="623"/>
                </a:lnTo>
                <a:lnTo>
                  <a:pt x="322" y="580"/>
                </a:lnTo>
                <a:lnTo>
                  <a:pt x="326" y="536"/>
                </a:lnTo>
                <a:lnTo>
                  <a:pt x="327" y="492"/>
                </a:lnTo>
                <a:lnTo>
                  <a:pt x="327" y="492"/>
                </a:lnTo>
                <a:lnTo>
                  <a:pt x="326" y="458"/>
                </a:lnTo>
                <a:lnTo>
                  <a:pt x="325" y="423"/>
                </a:lnTo>
                <a:lnTo>
                  <a:pt x="320" y="389"/>
                </a:lnTo>
                <a:lnTo>
                  <a:pt x="315" y="356"/>
                </a:lnTo>
                <a:lnTo>
                  <a:pt x="308" y="323"/>
                </a:lnTo>
                <a:lnTo>
                  <a:pt x="301" y="289"/>
                </a:lnTo>
                <a:lnTo>
                  <a:pt x="292" y="258"/>
                </a:lnTo>
                <a:lnTo>
                  <a:pt x="281" y="226"/>
                </a:lnTo>
                <a:lnTo>
                  <a:pt x="268" y="196"/>
                </a:lnTo>
                <a:lnTo>
                  <a:pt x="256" y="165"/>
                </a:lnTo>
                <a:lnTo>
                  <a:pt x="241" y="137"/>
                </a:lnTo>
                <a:lnTo>
                  <a:pt x="225" y="108"/>
                </a:lnTo>
                <a:lnTo>
                  <a:pt x="209" y="79"/>
                </a:lnTo>
                <a:lnTo>
                  <a:pt x="191" y="53"/>
                </a:lnTo>
                <a:lnTo>
                  <a:pt x="172" y="25"/>
                </a:lnTo>
                <a:lnTo>
                  <a:pt x="152" y="0"/>
                </a:lnTo>
                <a:lnTo>
                  <a:pt x="0" y="121"/>
                </a:lnTo>
                <a:lnTo>
                  <a:pt x="0" y="121"/>
                </a:lnTo>
                <a:lnTo>
                  <a:pt x="15" y="141"/>
                </a:lnTo>
                <a:lnTo>
                  <a:pt x="30" y="161"/>
                </a:lnTo>
                <a:lnTo>
                  <a:pt x="42" y="182"/>
                </a:lnTo>
                <a:lnTo>
                  <a:pt x="56" y="203"/>
                </a:lnTo>
                <a:lnTo>
                  <a:pt x="67" y="225"/>
                </a:lnTo>
                <a:lnTo>
                  <a:pt x="78" y="247"/>
                </a:lnTo>
                <a:lnTo>
                  <a:pt x="88" y="269"/>
                </a:lnTo>
                <a:lnTo>
                  <a:pt x="97" y="292"/>
                </a:lnTo>
                <a:lnTo>
                  <a:pt x="104" y="316"/>
                </a:lnTo>
                <a:lnTo>
                  <a:pt x="113" y="340"/>
                </a:lnTo>
                <a:lnTo>
                  <a:pt x="118" y="364"/>
                </a:lnTo>
                <a:lnTo>
                  <a:pt x="124" y="390"/>
                </a:lnTo>
                <a:lnTo>
                  <a:pt x="126" y="415"/>
                </a:lnTo>
                <a:lnTo>
                  <a:pt x="129" y="440"/>
                </a:lnTo>
                <a:lnTo>
                  <a:pt x="132" y="466"/>
                </a:lnTo>
                <a:lnTo>
                  <a:pt x="132" y="492"/>
                </a:lnTo>
                <a:lnTo>
                  <a:pt x="132" y="492"/>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1" name="Freeform 341"/>
          <p:cNvSpPr>
            <a:spLocks/>
          </p:cNvSpPr>
          <p:nvPr/>
        </p:nvSpPr>
        <p:spPr bwMode="auto">
          <a:xfrm>
            <a:off x="4842049" y="4520877"/>
            <a:ext cx="808038" cy="914400"/>
          </a:xfrm>
          <a:custGeom>
            <a:avLst/>
            <a:gdLst/>
            <a:ahLst/>
            <a:cxnLst>
              <a:cxn ang="0">
                <a:pos x="0" y="400"/>
              </a:cxn>
              <a:cxn ang="0">
                <a:pos x="84" y="576"/>
              </a:cxn>
              <a:cxn ang="0">
                <a:pos x="84" y="576"/>
              </a:cxn>
              <a:cxn ang="0">
                <a:pos x="123" y="556"/>
              </a:cxn>
              <a:cxn ang="0">
                <a:pos x="161" y="534"/>
              </a:cxn>
              <a:cxn ang="0">
                <a:pos x="198" y="509"/>
              </a:cxn>
              <a:cxn ang="0">
                <a:pos x="232" y="483"/>
              </a:cxn>
              <a:cxn ang="0">
                <a:pos x="267" y="455"/>
              </a:cxn>
              <a:cxn ang="0">
                <a:pos x="298" y="425"/>
              </a:cxn>
              <a:cxn ang="0">
                <a:pos x="329" y="393"/>
              </a:cxn>
              <a:cxn ang="0">
                <a:pos x="356" y="360"/>
              </a:cxn>
              <a:cxn ang="0">
                <a:pos x="382" y="326"/>
              </a:cxn>
              <a:cxn ang="0">
                <a:pos x="407" y="288"/>
              </a:cxn>
              <a:cxn ang="0">
                <a:pos x="429" y="251"/>
              </a:cxn>
              <a:cxn ang="0">
                <a:pos x="450" y="211"/>
              </a:cxn>
              <a:cxn ang="0">
                <a:pos x="468" y="171"/>
              </a:cxn>
              <a:cxn ang="0">
                <a:pos x="484" y="130"/>
              </a:cxn>
              <a:cxn ang="0">
                <a:pos x="498" y="87"/>
              </a:cxn>
              <a:cxn ang="0">
                <a:pos x="509" y="43"/>
              </a:cxn>
              <a:cxn ang="0">
                <a:pos x="319" y="0"/>
              </a:cxn>
              <a:cxn ang="0">
                <a:pos x="319" y="0"/>
              </a:cxn>
              <a:cxn ang="0">
                <a:pos x="311" y="34"/>
              </a:cxn>
              <a:cxn ang="0">
                <a:pos x="300" y="65"/>
              </a:cxn>
              <a:cxn ang="0">
                <a:pos x="287" y="97"/>
              </a:cxn>
              <a:cxn ang="0">
                <a:pos x="275" y="127"/>
              </a:cxn>
              <a:cxn ang="0">
                <a:pos x="258" y="156"/>
              </a:cxn>
              <a:cxn ang="0">
                <a:pos x="242" y="185"/>
              </a:cxn>
              <a:cxn ang="0">
                <a:pos x="224" y="213"/>
              </a:cxn>
              <a:cxn ang="0">
                <a:pos x="203" y="239"/>
              </a:cxn>
              <a:cxn ang="0">
                <a:pos x="183" y="264"/>
              </a:cxn>
              <a:cxn ang="0">
                <a:pos x="161" y="287"/>
              </a:cxn>
              <a:cxn ang="0">
                <a:pos x="136" y="309"/>
              </a:cxn>
              <a:cxn ang="0">
                <a:pos x="111" y="331"/>
              </a:cxn>
              <a:cxn ang="0">
                <a:pos x="85" y="350"/>
              </a:cxn>
              <a:cxn ang="0">
                <a:pos x="57" y="368"/>
              </a:cxn>
              <a:cxn ang="0">
                <a:pos x="28" y="385"/>
              </a:cxn>
              <a:cxn ang="0">
                <a:pos x="0" y="400"/>
              </a:cxn>
              <a:cxn ang="0">
                <a:pos x="0" y="400"/>
              </a:cxn>
            </a:cxnLst>
            <a:rect l="0" t="0" r="r" b="b"/>
            <a:pathLst>
              <a:path w="509" h="576">
                <a:moveTo>
                  <a:pt x="0" y="400"/>
                </a:moveTo>
                <a:lnTo>
                  <a:pt x="84" y="576"/>
                </a:lnTo>
                <a:lnTo>
                  <a:pt x="84" y="576"/>
                </a:lnTo>
                <a:lnTo>
                  <a:pt x="123" y="556"/>
                </a:lnTo>
                <a:lnTo>
                  <a:pt x="161" y="534"/>
                </a:lnTo>
                <a:lnTo>
                  <a:pt x="198" y="509"/>
                </a:lnTo>
                <a:lnTo>
                  <a:pt x="232" y="483"/>
                </a:lnTo>
                <a:lnTo>
                  <a:pt x="267" y="455"/>
                </a:lnTo>
                <a:lnTo>
                  <a:pt x="298" y="425"/>
                </a:lnTo>
                <a:lnTo>
                  <a:pt x="329" y="393"/>
                </a:lnTo>
                <a:lnTo>
                  <a:pt x="356" y="360"/>
                </a:lnTo>
                <a:lnTo>
                  <a:pt x="382" y="326"/>
                </a:lnTo>
                <a:lnTo>
                  <a:pt x="407" y="288"/>
                </a:lnTo>
                <a:lnTo>
                  <a:pt x="429" y="251"/>
                </a:lnTo>
                <a:lnTo>
                  <a:pt x="450" y="211"/>
                </a:lnTo>
                <a:lnTo>
                  <a:pt x="468" y="171"/>
                </a:lnTo>
                <a:lnTo>
                  <a:pt x="484" y="130"/>
                </a:lnTo>
                <a:lnTo>
                  <a:pt x="498" y="87"/>
                </a:lnTo>
                <a:lnTo>
                  <a:pt x="509" y="43"/>
                </a:lnTo>
                <a:lnTo>
                  <a:pt x="319" y="0"/>
                </a:lnTo>
                <a:lnTo>
                  <a:pt x="319" y="0"/>
                </a:lnTo>
                <a:lnTo>
                  <a:pt x="311" y="34"/>
                </a:lnTo>
                <a:lnTo>
                  <a:pt x="300" y="65"/>
                </a:lnTo>
                <a:lnTo>
                  <a:pt x="287" y="97"/>
                </a:lnTo>
                <a:lnTo>
                  <a:pt x="275" y="127"/>
                </a:lnTo>
                <a:lnTo>
                  <a:pt x="258" y="156"/>
                </a:lnTo>
                <a:lnTo>
                  <a:pt x="242" y="185"/>
                </a:lnTo>
                <a:lnTo>
                  <a:pt x="224" y="213"/>
                </a:lnTo>
                <a:lnTo>
                  <a:pt x="203" y="239"/>
                </a:lnTo>
                <a:lnTo>
                  <a:pt x="183" y="264"/>
                </a:lnTo>
                <a:lnTo>
                  <a:pt x="161" y="287"/>
                </a:lnTo>
                <a:lnTo>
                  <a:pt x="136" y="309"/>
                </a:lnTo>
                <a:lnTo>
                  <a:pt x="111" y="331"/>
                </a:lnTo>
                <a:lnTo>
                  <a:pt x="85" y="350"/>
                </a:lnTo>
                <a:lnTo>
                  <a:pt x="57" y="368"/>
                </a:lnTo>
                <a:lnTo>
                  <a:pt x="28" y="385"/>
                </a:lnTo>
                <a:lnTo>
                  <a:pt x="0" y="400"/>
                </a:lnTo>
                <a:lnTo>
                  <a:pt x="0" y="40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2" name="Freeform 342"/>
          <p:cNvSpPr>
            <a:spLocks/>
          </p:cNvSpPr>
          <p:nvPr/>
        </p:nvSpPr>
        <p:spPr bwMode="auto">
          <a:xfrm>
            <a:off x="3900661" y="5154290"/>
            <a:ext cx="1074738" cy="401638"/>
          </a:xfrm>
          <a:custGeom>
            <a:avLst/>
            <a:gdLst/>
            <a:ahLst/>
            <a:cxnLst>
              <a:cxn ang="0">
                <a:pos x="341" y="59"/>
              </a:cxn>
              <a:cxn ang="0">
                <a:pos x="341" y="59"/>
              </a:cxn>
              <a:cxn ang="0">
                <a:pos x="306" y="57"/>
              </a:cxn>
              <a:cxn ang="0">
                <a:pos x="272" y="55"/>
              </a:cxn>
              <a:cxn ang="0">
                <a:pos x="239" y="49"/>
              </a:cxn>
              <a:cxn ang="0">
                <a:pos x="207" y="42"/>
              </a:cxn>
              <a:cxn ang="0">
                <a:pos x="175" y="34"/>
              </a:cxn>
              <a:cxn ang="0">
                <a:pos x="144" y="24"/>
              </a:cxn>
              <a:cxn ang="0">
                <a:pos x="113" y="12"/>
              </a:cxn>
              <a:cxn ang="0">
                <a:pos x="84" y="0"/>
              </a:cxn>
              <a:cxn ang="0">
                <a:pos x="0" y="176"/>
              </a:cxn>
              <a:cxn ang="0">
                <a:pos x="0" y="176"/>
              </a:cxn>
              <a:cxn ang="0">
                <a:pos x="40" y="194"/>
              </a:cxn>
              <a:cxn ang="0">
                <a:pos x="80" y="209"/>
              </a:cxn>
              <a:cxn ang="0">
                <a:pos x="122" y="223"/>
              </a:cxn>
              <a:cxn ang="0">
                <a:pos x="163" y="234"/>
              </a:cxn>
              <a:cxn ang="0">
                <a:pos x="207" y="242"/>
              </a:cxn>
              <a:cxn ang="0">
                <a:pos x="250" y="249"/>
              </a:cxn>
              <a:cxn ang="0">
                <a:pos x="295" y="252"/>
              </a:cxn>
              <a:cxn ang="0">
                <a:pos x="341" y="253"/>
              </a:cxn>
              <a:cxn ang="0">
                <a:pos x="341" y="253"/>
              </a:cxn>
              <a:cxn ang="0">
                <a:pos x="385" y="252"/>
              </a:cxn>
              <a:cxn ang="0">
                <a:pos x="430" y="249"/>
              </a:cxn>
              <a:cxn ang="0">
                <a:pos x="473" y="242"/>
              </a:cxn>
              <a:cxn ang="0">
                <a:pos x="515" y="234"/>
              </a:cxn>
              <a:cxn ang="0">
                <a:pos x="558" y="223"/>
              </a:cxn>
              <a:cxn ang="0">
                <a:pos x="598" y="210"/>
              </a:cxn>
              <a:cxn ang="0">
                <a:pos x="638" y="194"/>
              </a:cxn>
              <a:cxn ang="0">
                <a:pos x="677" y="177"/>
              </a:cxn>
              <a:cxn ang="0">
                <a:pos x="593" y="1"/>
              </a:cxn>
              <a:cxn ang="0">
                <a:pos x="593" y="1"/>
              </a:cxn>
              <a:cxn ang="0">
                <a:pos x="564" y="15"/>
              </a:cxn>
              <a:cxn ang="0">
                <a:pos x="533" y="26"/>
              </a:cxn>
              <a:cxn ang="0">
                <a:pos x="503" y="35"/>
              </a:cxn>
              <a:cxn ang="0">
                <a:pos x="471" y="44"/>
              </a:cxn>
              <a:cxn ang="0">
                <a:pos x="440" y="49"/>
              </a:cxn>
              <a:cxn ang="0">
                <a:pos x="407" y="55"/>
              </a:cxn>
              <a:cxn ang="0">
                <a:pos x="374" y="57"/>
              </a:cxn>
              <a:cxn ang="0">
                <a:pos x="341" y="59"/>
              </a:cxn>
              <a:cxn ang="0">
                <a:pos x="341" y="59"/>
              </a:cxn>
            </a:cxnLst>
            <a:rect l="0" t="0" r="r" b="b"/>
            <a:pathLst>
              <a:path w="677" h="253">
                <a:moveTo>
                  <a:pt x="341" y="59"/>
                </a:moveTo>
                <a:lnTo>
                  <a:pt x="341" y="59"/>
                </a:lnTo>
                <a:lnTo>
                  <a:pt x="306" y="57"/>
                </a:lnTo>
                <a:lnTo>
                  <a:pt x="272" y="55"/>
                </a:lnTo>
                <a:lnTo>
                  <a:pt x="239" y="49"/>
                </a:lnTo>
                <a:lnTo>
                  <a:pt x="207" y="42"/>
                </a:lnTo>
                <a:lnTo>
                  <a:pt x="175" y="34"/>
                </a:lnTo>
                <a:lnTo>
                  <a:pt x="144" y="24"/>
                </a:lnTo>
                <a:lnTo>
                  <a:pt x="113" y="12"/>
                </a:lnTo>
                <a:lnTo>
                  <a:pt x="84" y="0"/>
                </a:lnTo>
                <a:lnTo>
                  <a:pt x="0" y="176"/>
                </a:lnTo>
                <a:lnTo>
                  <a:pt x="0" y="176"/>
                </a:lnTo>
                <a:lnTo>
                  <a:pt x="40" y="194"/>
                </a:lnTo>
                <a:lnTo>
                  <a:pt x="80" y="209"/>
                </a:lnTo>
                <a:lnTo>
                  <a:pt x="122" y="223"/>
                </a:lnTo>
                <a:lnTo>
                  <a:pt x="163" y="234"/>
                </a:lnTo>
                <a:lnTo>
                  <a:pt x="207" y="242"/>
                </a:lnTo>
                <a:lnTo>
                  <a:pt x="250" y="249"/>
                </a:lnTo>
                <a:lnTo>
                  <a:pt x="295" y="252"/>
                </a:lnTo>
                <a:lnTo>
                  <a:pt x="341" y="253"/>
                </a:lnTo>
                <a:lnTo>
                  <a:pt x="341" y="253"/>
                </a:lnTo>
                <a:lnTo>
                  <a:pt x="385" y="252"/>
                </a:lnTo>
                <a:lnTo>
                  <a:pt x="430" y="249"/>
                </a:lnTo>
                <a:lnTo>
                  <a:pt x="473" y="242"/>
                </a:lnTo>
                <a:lnTo>
                  <a:pt x="515" y="234"/>
                </a:lnTo>
                <a:lnTo>
                  <a:pt x="558" y="223"/>
                </a:lnTo>
                <a:lnTo>
                  <a:pt x="598" y="210"/>
                </a:lnTo>
                <a:lnTo>
                  <a:pt x="638" y="194"/>
                </a:lnTo>
                <a:lnTo>
                  <a:pt x="677" y="177"/>
                </a:lnTo>
                <a:lnTo>
                  <a:pt x="593" y="1"/>
                </a:lnTo>
                <a:lnTo>
                  <a:pt x="593" y="1"/>
                </a:lnTo>
                <a:lnTo>
                  <a:pt x="564" y="15"/>
                </a:lnTo>
                <a:lnTo>
                  <a:pt x="533" y="26"/>
                </a:lnTo>
                <a:lnTo>
                  <a:pt x="503" y="35"/>
                </a:lnTo>
                <a:lnTo>
                  <a:pt x="471" y="44"/>
                </a:lnTo>
                <a:lnTo>
                  <a:pt x="440" y="49"/>
                </a:lnTo>
                <a:lnTo>
                  <a:pt x="407" y="55"/>
                </a:lnTo>
                <a:lnTo>
                  <a:pt x="374" y="57"/>
                </a:lnTo>
                <a:lnTo>
                  <a:pt x="341" y="59"/>
                </a:lnTo>
                <a:lnTo>
                  <a:pt x="341" y="59"/>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3" name="Freeform 343"/>
          <p:cNvSpPr>
            <a:spLocks/>
          </p:cNvSpPr>
          <p:nvPr/>
        </p:nvSpPr>
        <p:spPr bwMode="auto">
          <a:xfrm>
            <a:off x="4434061" y="3076252"/>
            <a:ext cx="968375" cy="650875"/>
          </a:xfrm>
          <a:custGeom>
            <a:avLst/>
            <a:gdLst/>
            <a:ahLst/>
            <a:cxnLst>
              <a:cxn ang="0">
                <a:pos x="5" y="196"/>
              </a:cxn>
              <a:cxn ang="0">
                <a:pos x="5" y="196"/>
              </a:cxn>
              <a:cxn ang="0">
                <a:pos x="39" y="197"/>
              </a:cxn>
              <a:cxn ang="0">
                <a:pos x="72" y="200"/>
              </a:cxn>
              <a:cxn ang="0">
                <a:pos x="105" y="204"/>
              </a:cxn>
              <a:cxn ang="0">
                <a:pos x="137" y="211"/>
              </a:cxn>
              <a:cxn ang="0">
                <a:pos x="168" y="219"/>
              </a:cxn>
              <a:cxn ang="0">
                <a:pos x="200" y="229"/>
              </a:cxn>
              <a:cxn ang="0">
                <a:pos x="230" y="241"/>
              </a:cxn>
              <a:cxn ang="0">
                <a:pos x="259" y="255"/>
              </a:cxn>
              <a:cxn ang="0">
                <a:pos x="288" y="269"/>
              </a:cxn>
              <a:cxn ang="0">
                <a:pos x="316" y="285"/>
              </a:cxn>
              <a:cxn ang="0">
                <a:pos x="342" y="303"/>
              </a:cxn>
              <a:cxn ang="0">
                <a:pos x="368" y="322"/>
              </a:cxn>
              <a:cxn ang="0">
                <a:pos x="391" y="343"/>
              </a:cxn>
              <a:cxn ang="0">
                <a:pos x="415" y="364"/>
              </a:cxn>
              <a:cxn ang="0">
                <a:pos x="437" y="387"/>
              </a:cxn>
              <a:cxn ang="0">
                <a:pos x="458" y="410"/>
              </a:cxn>
              <a:cxn ang="0">
                <a:pos x="610" y="289"/>
              </a:cxn>
              <a:cxn ang="0">
                <a:pos x="610" y="289"/>
              </a:cxn>
              <a:cxn ang="0">
                <a:pos x="583" y="256"/>
              </a:cxn>
              <a:cxn ang="0">
                <a:pos x="553" y="226"/>
              </a:cxn>
              <a:cxn ang="0">
                <a:pos x="522" y="197"/>
              </a:cxn>
              <a:cxn ang="0">
                <a:pos x="489" y="169"/>
              </a:cxn>
              <a:cxn ang="0">
                <a:pos x="456" y="145"/>
              </a:cxn>
              <a:cxn ang="0">
                <a:pos x="420" y="120"/>
              </a:cxn>
              <a:cxn ang="0">
                <a:pos x="383" y="99"/>
              </a:cxn>
              <a:cxn ang="0">
                <a:pos x="345" y="78"/>
              </a:cxn>
              <a:cxn ang="0">
                <a:pos x="306" y="60"/>
              </a:cxn>
              <a:cxn ang="0">
                <a:pos x="266" y="45"/>
              </a:cxn>
              <a:cxn ang="0">
                <a:pos x="225" y="32"/>
              </a:cxn>
              <a:cxn ang="0">
                <a:pos x="182" y="21"/>
              </a:cxn>
              <a:cxn ang="0">
                <a:pos x="138" y="12"/>
              </a:cxn>
              <a:cxn ang="0">
                <a:pos x="94" y="5"/>
              </a:cxn>
              <a:cxn ang="0">
                <a:pos x="50" y="1"/>
              </a:cxn>
              <a:cxn ang="0">
                <a:pos x="5" y="0"/>
              </a:cxn>
              <a:cxn ang="0">
                <a:pos x="5" y="0"/>
              </a:cxn>
              <a:cxn ang="0">
                <a:pos x="0" y="0"/>
              </a:cxn>
              <a:cxn ang="0">
                <a:pos x="0" y="196"/>
              </a:cxn>
              <a:cxn ang="0">
                <a:pos x="0" y="196"/>
              </a:cxn>
              <a:cxn ang="0">
                <a:pos x="5" y="196"/>
              </a:cxn>
              <a:cxn ang="0">
                <a:pos x="5" y="196"/>
              </a:cxn>
            </a:cxnLst>
            <a:rect l="0" t="0" r="r" b="b"/>
            <a:pathLst>
              <a:path w="610" h="410">
                <a:moveTo>
                  <a:pt x="5" y="196"/>
                </a:moveTo>
                <a:lnTo>
                  <a:pt x="5" y="196"/>
                </a:lnTo>
                <a:lnTo>
                  <a:pt x="39" y="197"/>
                </a:lnTo>
                <a:lnTo>
                  <a:pt x="72" y="200"/>
                </a:lnTo>
                <a:lnTo>
                  <a:pt x="105" y="204"/>
                </a:lnTo>
                <a:lnTo>
                  <a:pt x="137" y="211"/>
                </a:lnTo>
                <a:lnTo>
                  <a:pt x="168" y="219"/>
                </a:lnTo>
                <a:lnTo>
                  <a:pt x="200" y="229"/>
                </a:lnTo>
                <a:lnTo>
                  <a:pt x="230" y="241"/>
                </a:lnTo>
                <a:lnTo>
                  <a:pt x="259" y="255"/>
                </a:lnTo>
                <a:lnTo>
                  <a:pt x="288" y="269"/>
                </a:lnTo>
                <a:lnTo>
                  <a:pt x="316" y="285"/>
                </a:lnTo>
                <a:lnTo>
                  <a:pt x="342" y="303"/>
                </a:lnTo>
                <a:lnTo>
                  <a:pt x="368" y="322"/>
                </a:lnTo>
                <a:lnTo>
                  <a:pt x="391" y="343"/>
                </a:lnTo>
                <a:lnTo>
                  <a:pt x="415" y="364"/>
                </a:lnTo>
                <a:lnTo>
                  <a:pt x="437" y="387"/>
                </a:lnTo>
                <a:lnTo>
                  <a:pt x="458" y="410"/>
                </a:lnTo>
                <a:lnTo>
                  <a:pt x="610" y="289"/>
                </a:lnTo>
                <a:lnTo>
                  <a:pt x="610" y="289"/>
                </a:lnTo>
                <a:lnTo>
                  <a:pt x="583" y="256"/>
                </a:lnTo>
                <a:lnTo>
                  <a:pt x="553" y="226"/>
                </a:lnTo>
                <a:lnTo>
                  <a:pt x="522" y="197"/>
                </a:lnTo>
                <a:lnTo>
                  <a:pt x="489" y="169"/>
                </a:lnTo>
                <a:lnTo>
                  <a:pt x="456" y="145"/>
                </a:lnTo>
                <a:lnTo>
                  <a:pt x="420" y="120"/>
                </a:lnTo>
                <a:lnTo>
                  <a:pt x="383" y="99"/>
                </a:lnTo>
                <a:lnTo>
                  <a:pt x="345" y="78"/>
                </a:lnTo>
                <a:lnTo>
                  <a:pt x="306" y="60"/>
                </a:lnTo>
                <a:lnTo>
                  <a:pt x="266" y="45"/>
                </a:lnTo>
                <a:lnTo>
                  <a:pt x="225" y="32"/>
                </a:lnTo>
                <a:lnTo>
                  <a:pt x="182" y="21"/>
                </a:lnTo>
                <a:lnTo>
                  <a:pt x="138" y="12"/>
                </a:lnTo>
                <a:lnTo>
                  <a:pt x="94" y="5"/>
                </a:lnTo>
                <a:lnTo>
                  <a:pt x="50" y="1"/>
                </a:lnTo>
                <a:lnTo>
                  <a:pt x="5" y="0"/>
                </a:lnTo>
                <a:lnTo>
                  <a:pt x="5" y="0"/>
                </a:lnTo>
                <a:lnTo>
                  <a:pt x="0" y="0"/>
                </a:lnTo>
                <a:lnTo>
                  <a:pt x="0" y="196"/>
                </a:lnTo>
                <a:lnTo>
                  <a:pt x="0" y="196"/>
                </a:lnTo>
                <a:lnTo>
                  <a:pt x="5" y="196"/>
                </a:lnTo>
                <a:lnTo>
                  <a:pt x="5" y="19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4" name="Freeform 344"/>
          <p:cNvSpPr>
            <a:spLocks/>
          </p:cNvSpPr>
          <p:nvPr/>
        </p:nvSpPr>
        <p:spPr bwMode="auto">
          <a:xfrm>
            <a:off x="3232324" y="4520877"/>
            <a:ext cx="801688" cy="912813"/>
          </a:xfrm>
          <a:custGeom>
            <a:avLst/>
            <a:gdLst/>
            <a:ahLst/>
            <a:cxnLst>
              <a:cxn ang="0">
                <a:pos x="421" y="575"/>
              </a:cxn>
              <a:cxn ang="0">
                <a:pos x="505" y="399"/>
              </a:cxn>
              <a:cxn ang="0">
                <a:pos x="505" y="399"/>
              </a:cxn>
              <a:cxn ang="0">
                <a:pos x="475" y="383"/>
              </a:cxn>
              <a:cxn ang="0">
                <a:pos x="447" y="366"/>
              </a:cxn>
              <a:cxn ang="0">
                <a:pos x="420" y="348"/>
              </a:cxn>
              <a:cxn ang="0">
                <a:pos x="395" y="328"/>
              </a:cxn>
              <a:cxn ang="0">
                <a:pos x="370" y="308"/>
              </a:cxn>
              <a:cxn ang="0">
                <a:pos x="347" y="284"/>
              </a:cxn>
              <a:cxn ang="0">
                <a:pos x="324" y="261"/>
              </a:cxn>
              <a:cxn ang="0">
                <a:pos x="303" y="236"/>
              </a:cxn>
              <a:cxn ang="0">
                <a:pos x="284" y="210"/>
              </a:cxn>
              <a:cxn ang="0">
                <a:pos x="266" y="184"/>
              </a:cxn>
              <a:cxn ang="0">
                <a:pos x="249" y="155"/>
              </a:cxn>
              <a:cxn ang="0">
                <a:pos x="234" y="126"/>
              </a:cxn>
              <a:cxn ang="0">
                <a:pos x="220" y="96"/>
              </a:cxn>
              <a:cxn ang="0">
                <a:pos x="208" y="65"/>
              </a:cxn>
              <a:cxn ang="0">
                <a:pos x="198" y="34"/>
              </a:cxn>
              <a:cxn ang="0">
                <a:pos x="190" y="0"/>
              </a:cxn>
              <a:cxn ang="0">
                <a:pos x="0" y="43"/>
              </a:cxn>
              <a:cxn ang="0">
                <a:pos x="0" y="43"/>
              </a:cxn>
              <a:cxn ang="0">
                <a:pos x="11" y="87"/>
              </a:cxn>
              <a:cxn ang="0">
                <a:pos x="25" y="130"/>
              </a:cxn>
              <a:cxn ang="0">
                <a:pos x="40" y="171"/>
              </a:cxn>
              <a:cxn ang="0">
                <a:pos x="58" y="211"/>
              </a:cxn>
              <a:cxn ang="0">
                <a:pos x="78" y="250"/>
              </a:cxn>
              <a:cxn ang="0">
                <a:pos x="100" y="287"/>
              </a:cxn>
              <a:cxn ang="0">
                <a:pos x="125" y="324"/>
              </a:cxn>
              <a:cxn ang="0">
                <a:pos x="151" y="359"/>
              </a:cxn>
              <a:cxn ang="0">
                <a:pos x="179" y="392"/>
              </a:cxn>
              <a:cxn ang="0">
                <a:pos x="209" y="423"/>
              </a:cxn>
              <a:cxn ang="0">
                <a:pos x="241" y="454"/>
              </a:cxn>
              <a:cxn ang="0">
                <a:pos x="274" y="481"/>
              </a:cxn>
              <a:cxn ang="0">
                <a:pos x="308" y="507"/>
              </a:cxn>
              <a:cxn ang="0">
                <a:pos x="346" y="532"/>
              </a:cxn>
              <a:cxn ang="0">
                <a:pos x="383" y="554"/>
              </a:cxn>
              <a:cxn ang="0">
                <a:pos x="421" y="575"/>
              </a:cxn>
              <a:cxn ang="0">
                <a:pos x="421" y="575"/>
              </a:cxn>
            </a:cxnLst>
            <a:rect l="0" t="0" r="r" b="b"/>
            <a:pathLst>
              <a:path w="505" h="575">
                <a:moveTo>
                  <a:pt x="421" y="575"/>
                </a:moveTo>
                <a:lnTo>
                  <a:pt x="505" y="399"/>
                </a:lnTo>
                <a:lnTo>
                  <a:pt x="505" y="399"/>
                </a:lnTo>
                <a:lnTo>
                  <a:pt x="475" y="383"/>
                </a:lnTo>
                <a:lnTo>
                  <a:pt x="447" y="366"/>
                </a:lnTo>
                <a:lnTo>
                  <a:pt x="420" y="348"/>
                </a:lnTo>
                <a:lnTo>
                  <a:pt x="395" y="328"/>
                </a:lnTo>
                <a:lnTo>
                  <a:pt x="370" y="308"/>
                </a:lnTo>
                <a:lnTo>
                  <a:pt x="347" y="284"/>
                </a:lnTo>
                <a:lnTo>
                  <a:pt x="324" y="261"/>
                </a:lnTo>
                <a:lnTo>
                  <a:pt x="303" y="236"/>
                </a:lnTo>
                <a:lnTo>
                  <a:pt x="284" y="210"/>
                </a:lnTo>
                <a:lnTo>
                  <a:pt x="266" y="184"/>
                </a:lnTo>
                <a:lnTo>
                  <a:pt x="249" y="155"/>
                </a:lnTo>
                <a:lnTo>
                  <a:pt x="234" y="126"/>
                </a:lnTo>
                <a:lnTo>
                  <a:pt x="220" y="96"/>
                </a:lnTo>
                <a:lnTo>
                  <a:pt x="208" y="65"/>
                </a:lnTo>
                <a:lnTo>
                  <a:pt x="198" y="34"/>
                </a:lnTo>
                <a:lnTo>
                  <a:pt x="190" y="0"/>
                </a:lnTo>
                <a:lnTo>
                  <a:pt x="0" y="43"/>
                </a:lnTo>
                <a:lnTo>
                  <a:pt x="0" y="43"/>
                </a:lnTo>
                <a:lnTo>
                  <a:pt x="11" y="87"/>
                </a:lnTo>
                <a:lnTo>
                  <a:pt x="25" y="130"/>
                </a:lnTo>
                <a:lnTo>
                  <a:pt x="40" y="171"/>
                </a:lnTo>
                <a:lnTo>
                  <a:pt x="58" y="211"/>
                </a:lnTo>
                <a:lnTo>
                  <a:pt x="78" y="250"/>
                </a:lnTo>
                <a:lnTo>
                  <a:pt x="100" y="287"/>
                </a:lnTo>
                <a:lnTo>
                  <a:pt x="125" y="324"/>
                </a:lnTo>
                <a:lnTo>
                  <a:pt x="151" y="359"/>
                </a:lnTo>
                <a:lnTo>
                  <a:pt x="179" y="392"/>
                </a:lnTo>
                <a:lnTo>
                  <a:pt x="209" y="423"/>
                </a:lnTo>
                <a:lnTo>
                  <a:pt x="241" y="454"/>
                </a:lnTo>
                <a:lnTo>
                  <a:pt x="274" y="481"/>
                </a:lnTo>
                <a:lnTo>
                  <a:pt x="308" y="507"/>
                </a:lnTo>
                <a:lnTo>
                  <a:pt x="346" y="532"/>
                </a:lnTo>
                <a:lnTo>
                  <a:pt x="383" y="554"/>
                </a:lnTo>
                <a:lnTo>
                  <a:pt x="421" y="575"/>
                </a:lnTo>
                <a:lnTo>
                  <a:pt x="421" y="575"/>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5" name="Freeform 345"/>
          <p:cNvSpPr>
            <a:spLocks/>
          </p:cNvSpPr>
          <p:nvPr/>
        </p:nvSpPr>
        <p:spPr bwMode="auto">
          <a:xfrm>
            <a:off x="3470449" y="3076252"/>
            <a:ext cx="963613" cy="661988"/>
          </a:xfrm>
          <a:custGeom>
            <a:avLst/>
            <a:gdLst/>
            <a:ahLst/>
            <a:cxnLst>
              <a:cxn ang="0">
                <a:pos x="607" y="196"/>
              </a:cxn>
              <a:cxn ang="0">
                <a:pos x="607" y="0"/>
              </a:cxn>
              <a:cxn ang="0">
                <a:pos x="607" y="0"/>
              </a:cxn>
              <a:cxn ang="0">
                <a:pos x="561" y="3"/>
              </a:cxn>
              <a:cxn ang="0">
                <a:pos x="516" y="7"/>
              </a:cxn>
              <a:cxn ang="0">
                <a:pos x="471" y="12"/>
              </a:cxn>
              <a:cxn ang="0">
                <a:pos x="428" y="22"/>
              </a:cxn>
              <a:cxn ang="0">
                <a:pos x="386" y="33"/>
              </a:cxn>
              <a:cxn ang="0">
                <a:pos x="344" y="47"/>
              </a:cxn>
              <a:cxn ang="0">
                <a:pos x="303" y="63"/>
              </a:cxn>
              <a:cxn ang="0">
                <a:pos x="264" y="81"/>
              </a:cxn>
              <a:cxn ang="0">
                <a:pos x="226" y="102"/>
              </a:cxn>
              <a:cxn ang="0">
                <a:pos x="189" y="124"/>
              </a:cxn>
              <a:cxn ang="0">
                <a:pos x="154" y="149"/>
              </a:cxn>
              <a:cxn ang="0">
                <a:pos x="120" y="175"/>
              </a:cxn>
              <a:cxn ang="0">
                <a:pos x="87" y="202"/>
              </a:cxn>
              <a:cxn ang="0">
                <a:pos x="56" y="233"/>
              </a:cxn>
              <a:cxn ang="0">
                <a:pos x="28" y="263"/>
              </a:cxn>
              <a:cxn ang="0">
                <a:pos x="0" y="296"/>
              </a:cxn>
              <a:cxn ang="0">
                <a:pos x="153" y="417"/>
              </a:cxn>
              <a:cxn ang="0">
                <a:pos x="153" y="417"/>
              </a:cxn>
              <a:cxn ang="0">
                <a:pos x="174" y="393"/>
              </a:cxn>
              <a:cxn ang="0">
                <a:pos x="196" y="369"/>
              </a:cxn>
              <a:cxn ang="0">
                <a:pos x="219" y="347"/>
              </a:cxn>
              <a:cxn ang="0">
                <a:pos x="242" y="326"/>
              </a:cxn>
              <a:cxn ang="0">
                <a:pos x="269" y="307"/>
              </a:cxn>
              <a:cxn ang="0">
                <a:pos x="295" y="289"/>
              </a:cxn>
              <a:cxn ang="0">
                <a:pos x="322" y="271"/>
              </a:cxn>
              <a:cxn ang="0">
                <a:pos x="351" y="256"/>
              </a:cxn>
              <a:cxn ang="0">
                <a:pos x="380" y="244"/>
              </a:cxn>
              <a:cxn ang="0">
                <a:pos x="410" y="231"/>
              </a:cxn>
              <a:cxn ang="0">
                <a:pos x="442" y="220"/>
              </a:cxn>
              <a:cxn ang="0">
                <a:pos x="474" y="212"/>
              </a:cxn>
              <a:cxn ang="0">
                <a:pos x="505" y="205"/>
              </a:cxn>
              <a:cxn ang="0">
                <a:pos x="539" y="200"/>
              </a:cxn>
              <a:cxn ang="0">
                <a:pos x="573" y="197"/>
              </a:cxn>
              <a:cxn ang="0">
                <a:pos x="607" y="196"/>
              </a:cxn>
              <a:cxn ang="0">
                <a:pos x="607" y="196"/>
              </a:cxn>
            </a:cxnLst>
            <a:rect l="0" t="0" r="r" b="b"/>
            <a:pathLst>
              <a:path w="607" h="417">
                <a:moveTo>
                  <a:pt x="607" y="196"/>
                </a:moveTo>
                <a:lnTo>
                  <a:pt x="607" y="0"/>
                </a:lnTo>
                <a:lnTo>
                  <a:pt x="607" y="0"/>
                </a:lnTo>
                <a:lnTo>
                  <a:pt x="561" y="3"/>
                </a:lnTo>
                <a:lnTo>
                  <a:pt x="516" y="7"/>
                </a:lnTo>
                <a:lnTo>
                  <a:pt x="471" y="12"/>
                </a:lnTo>
                <a:lnTo>
                  <a:pt x="428" y="22"/>
                </a:lnTo>
                <a:lnTo>
                  <a:pt x="386" y="33"/>
                </a:lnTo>
                <a:lnTo>
                  <a:pt x="344" y="47"/>
                </a:lnTo>
                <a:lnTo>
                  <a:pt x="303" y="63"/>
                </a:lnTo>
                <a:lnTo>
                  <a:pt x="264" y="81"/>
                </a:lnTo>
                <a:lnTo>
                  <a:pt x="226" y="102"/>
                </a:lnTo>
                <a:lnTo>
                  <a:pt x="189" y="124"/>
                </a:lnTo>
                <a:lnTo>
                  <a:pt x="154" y="149"/>
                </a:lnTo>
                <a:lnTo>
                  <a:pt x="120" y="175"/>
                </a:lnTo>
                <a:lnTo>
                  <a:pt x="87" y="202"/>
                </a:lnTo>
                <a:lnTo>
                  <a:pt x="56" y="233"/>
                </a:lnTo>
                <a:lnTo>
                  <a:pt x="28" y="263"/>
                </a:lnTo>
                <a:lnTo>
                  <a:pt x="0" y="296"/>
                </a:lnTo>
                <a:lnTo>
                  <a:pt x="153" y="417"/>
                </a:lnTo>
                <a:lnTo>
                  <a:pt x="153" y="417"/>
                </a:lnTo>
                <a:lnTo>
                  <a:pt x="174" y="393"/>
                </a:lnTo>
                <a:lnTo>
                  <a:pt x="196" y="369"/>
                </a:lnTo>
                <a:lnTo>
                  <a:pt x="219" y="347"/>
                </a:lnTo>
                <a:lnTo>
                  <a:pt x="242" y="326"/>
                </a:lnTo>
                <a:lnTo>
                  <a:pt x="269" y="307"/>
                </a:lnTo>
                <a:lnTo>
                  <a:pt x="295" y="289"/>
                </a:lnTo>
                <a:lnTo>
                  <a:pt x="322" y="271"/>
                </a:lnTo>
                <a:lnTo>
                  <a:pt x="351" y="256"/>
                </a:lnTo>
                <a:lnTo>
                  <a:pt x="380" y="244"/>
                </a:lnTo>
                <a:lnTo>
                  <a:pt x="410" y="231"/>
                </a:lnTo>
                <a:lnTo>
                  <a:pt x="442" y="220"/>
                </a:lnTo>
                <a:lnTo>
                  <a:pt x="474" y="212"/>
                </a:lnTo>
                <a:lnTo>
                  <a:pt x="505" y="205"/>
                </a:lnTo>
                <a:lnTo>
                  <a:pt x="539" y="200"/>
                </a:lnTo>
                <a:lnTo>
                  <a:pt x="573" y="197"/>
                </a:lnTo>
                <a:lnTo>
                  <a:pt x="607" y="196"/>
                </a:lnTo>
                <a:lnTo>
                  <a:pt x="607" y="196"/>
                </a:lnTo>
                <a:close/>
              </a:path>
            </a:pathLst>
          </a:custGeom>
          <a:solidFill>
            <a:srgbClr val="006A51"/>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solidFill>
                <a:srgbClr val="006A51"/>
              </a:solidFill>
            </a:endParaRPr>
          </a:p>
        </p:txBody>
      </p:sp>
      <p:sp>
        <p:nvSpPr>
          <p:cNvPr id="76" name="Freeform 346"/>
          <p:cNvSpPr>
            <a:spLocks/>
          </p:cNvSpPr>
          <p:nvPr/>
        </p:nvSpPr>
        <p:spPr bwMode="auto">
          <a:xfrm>
            <a:off x="3202161" y="3546152"/>
            <a:ext cx="511175" cy="1042988"/>
          </a:xfrm>
          <a:custGeom>
            <a:avLst/>
            <a:gdLst/>
            <a:ahLst/>
            <a:cxnLst>
              <a:cxn ang="0">
                <a:pos x="195" y="485"/>
              </a:cxn>
              <a:cxn ang="0">
                <a:pos x="195" y="485"/>
              </a:cxn>
              <a:cxn ang="0">
                <a:pos x="195" y="460"/>
              </a:cxn>
              <a:cxn ang="0">
                <a:pos x="197" y="434"/>
              </a:cxn>
              <a:cxn ang="0">
                <a:pos x="199" y="409"/>
              </a:cxn>
              <a:cxn ang="0">
                <a:pos x="203" y="384"/>
              </a:cxn>
              <a:cxn ang="0">
                <a:pos x="208" y="360"/>
              </a:cxn>
              <a:cxn ang="0">
                <a:pos x="214" y="336"/>
              </a:cxn>
              <a:cxn ang="0">
                <a:pos x="221" y="313"/>
              </a:cxn>
              <a:cxn ang="0">
                <a:pos x="228" y="289"/>
              </a:cxn>
              <a:cxn ang="0">
                <a:pos x="237" y="266"/>
              </a:cxn>
              <a:cxn ang="0">
                <a:pos x="246" y="244"/>
              </a:cxn>
              <a:cxn ang="0">
                <a:pos x="257" y="222"/>
              </a:cxn>
              <a:cxn ang="0">
                <a:pos x="268" y="201"/>
              </a:cxn>
              <a:cxn ang="0">
                <a:pos x="281" y="181"/>
              </a:cxn>
              <a:cxn ang="0">
                <a:pos x="293" y="160"/>
              </a:cxn>
              <a:cxn ang="0">
                <a:pos x="307" y="141"/>
              </a:cxn>
              <a:cxn ang="0">
                <a:pos x="322" y="121"/>
              </a:cxn>
              <a:cxn ang="0">
                <a:pos x="169" y="0"/>
              </a:cxn>
              <a:cxn ang="0">
                <a:pos x="169" y="0"/>
              </a:cxn>
              <a:cxn ang="0">
                <a:pos x="150" y="26"/>
              </a:cxn>
              <a:cxn ang="0">
                <a:pos x="130" y="52"/>
              </a:cxn>
              <a:cxn ang="0">
                <a:pos x="114" y="79"/>
              </a:cxn>
              <a:cxn ang="0">
                <a:pos x="97" y="106"/>
              </a:cxn>
              <a:cxn ang="0">
                <a:pos x="82" y="135"/>
              </a:cxn>
              <a:cxn ang="0">
                <a:pos x="68" y="164"/>
              </a:cxn>
              <a:cxn ang="0">
                <a:pos x="56" y="194"/>
              </a:cxn>
              <a:cxn ang="0">
                <a:pos x="44" y="225"/>
              </a:cxn>
              <a:cxn ang="0">
                <a:pos x="34" y="255"/>
              </a:cxn>
              <a:cxn ang="0">
                <a:pos x="24" y="287"/>
              </a:cxn>
              <a:cxn ang="0">
                <a:pos x="18" y="318"/>
              </a:cxn>
              <a:cxn ang="0">
                <a:pos x="11" y="351"/>
              </a:cxn>
              <a:cxn ang="0">
                <a:pos x="7" y="384"/>
              </a:cxn>
              <a:cxn ang="0">
                <a:pos x="2" y="417"/>
              </a:cxn>
              <a:cxn ang="0">
                <a:pos x="0" y="451"/>
              </a:cxn>
              <a:cxn ang="0">
                <a:pos x="0" y="485"/>
              </a:cxn>
              <a:cxn ang="0">
                <a:pos x="0" y="485"/>
              </a:cxn>
              <a:cxn ang="0">
                <a:pos x="1" y="529"/>
              </a:cxn>
              <a:cxn ang="0">
                <a:pos x="4" y="573"/>
              </a:cxn>
              <a:cxn ang="0">
                <a:pos x="11" y="616"/>
              </a:cxn>
              <a:cxn ang="0">
                <a:pos x="19" y="657"/>
              </a:cxn>
              <a:cxn ang="0">
                <a:pos x="209" y="614"/>
              </a:cxn>
              <a:cxn ang="0">
                <a:pos x="209" y="614"/>
              </a:cxn>
              <a:cxn ang="0">
                <a:pos x="203" y="583"/>
              </a:cxn>
              <a:cxn ang="0">
                <a:pos x="198" y="551"/>
              </a:cxn>
              <a:cxn ang="0">
                <a:pos x="195" y="518"/>
              </a:cxn>
              <a:cxn ang="0">
                <a:pos x="195" y="485"/>
              </a:cxn>
              <a:cxn ang="0">
                <a:pos x="195" y="485"/>
              </a:cxn>
            </a:cxnLst>
            <a:rect l="0" t="0" r="r" b="b"/>
            <a:pathLst>
              <a:path w="322" h="657">
                <a:moveTo>
                  <a:pt x="195" y="485"/>
                </a:moveTo>
                <a:lnTo>
                  <a:pt x="195" y="485"/>
                </a:lnTo>
                <a:lnTo>
                  <a:pt x="195" y="460"/>
                </a:lnTo>
                <a:lnTo>
                  <a:pt x="197" y="434"/>
                </a:lnTo>
                <a:lnTo>
                  <a:pt x="199" y="409"/>
                </a:lnTo>
                <a:lnTo>
                  <a:pt x="203" y="384"/>
                </a:lnTo>
                <a:lnTo>
                  <a:pt x="208" y="360"/>
                </a:lnTo>
                <a:lnTo>
                  <a:pt x="214" y="336"/>
                </a:lnTo>
                <a:lnTo>
                  <a:pt x="221" y="313"/>
                </a:lnTo>
                <a:lnTo>
                  <a:pt x="228" y="289"/>
                </a:lnTo>
                <a:lnTo>
                  <a:pt x="237" y="266"/>
                </a:lnTo>
                <a:lnTo>
                  <a:pt x="246" y="244"/>
                </a:lnTo>
                <a:lnTo>
                  <a:pt x="257" y="222"/>
                </a:lnTo>
                <a:lnTo>
                  <a:pt x="268" y="201"/>
                </a:lnTo>
                <a:lnTo>
                  <a:pt x="281" y="181"/>
                </a:lnTo>
                <a:lnTo>
                  <a:pt x="293" y="160"/>
                </a:lnTo>
                <a:lnTo>
                  <a:pt x="307" y="141"/>
                </a:lnTo>
                <a:lnTo>
                  <a:pt x="322" y="121"/>
                </a:lnTo>
                <a:lnTo>
                  <a:pt x="169" y="0"/>
                </a:lnTo>
                <a:lnTo>
                  <a:pt x="169" y="0"/>
                </a:lnTo>
                <a:lnTo>
                  <a:pt x="150" y="26"/>
                </a:lnTo>
                <a:lnTo>
                  <a:pt x="130" y="52"/>
                </a:lnTo>
                <a:lnTo>
                  <a:pt x="114" y="79"/>
                </a:lnTo>
                <a:lnTo>
                  <a:pt x="97" y="106"/>
                </a:lnTo>
                <a:lnTo>
                  <a:pt x="82" y="135"/>
                </a:lnTo>
                <a:lnTo>
                  <a:pt x="68" y="164"/>
                </a:lnTo>
                <a:lnTo>
                  <a:pt x="56" y="194"/>
                </a:lnTo>
                <a:lnTo>
                  <a:pt x="44" y="225"/>
                </a:lnTo>
                <a:lnTo>
                  <a:pt x="34" y="255"/>
                </a:lnTo>
                <a:lnTo>
                  <a:pt x="24" y="287"/>
                </a:lnTo>
                <a:lnTo>
                  <a:pt x="18" y="318"/>
                </a:lnTo>
                <a:lnTo>
                  <a:pt x="11" y="351"/>
                </a:lnTo>
                <a:lnTo>
                  <a:pt x="7" y="384"/>
                </a:lnTo>
                <a:lnTo>
                  <a:pt x="2" y="417"/>
                </a:lnTo>
                <a:lnTo>
                  <a:pt x="0" y="451"/>
                </a:lnTo>
                <a:lnTo>
                  <a:pt x="0" y="485"/>
                </a:lnTo>
                <a:lnTo>
                  <a:pt x="0" y="485"/>
                </a:lnTo>
                <a:lnTo>
                  <a:pt x="1" y="529"/>
                </a:lnTo>
                <a:lnTo>
                  <a:pt x="4" y="573"/>
                </a:lnTo>
                <a:lnTo>
                  <a:pt x="11" y="616"/>
                </a:lnTo>
                <a:lnTo>
                  <a:pt x="19" y="657"/>
                </a:lnTo>
                <a:lnTo>
                  <a:pt x="209" y="614"/>
                </a:lnTo>
                <a:lnTo>
                  <a:pt x="209" y="614"/>
                </a:lnTo>
                <a:lnTo>
                  <a:pt x="203" y="583"/>
                </a:lnTo>
                <a:lnTo>
                  <a:pt x="198" y="551"/>
                </a:lnTo>
                <a:lnTo>
                  <a:pt x="195" y="518"/>
                </a:lnTo>
                <a:lnTo>
                  <a:pt x="195" y="485"/>
                </a:lnTo>
                <a:lnTo>
                  <a:pt x="195" y="485"/>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7" name="Freeform 347"/>
          <p:cNvSpPr>
            <a:spLocks/>
          </p:cNvSpPr>
          <p:nvPr/>
        </p:nvSpPr>
        <p:spPr bwMode="auto">
          <a:xfrm>
            <a:off x="4919836" y="3727127"/>
            <a:ext cx="450850" cy="793750"/>
          </a:xfrm>
          <a:custGeom>
            <a:avLst/>
            <a:gdLst/>
            <a:ahLst/>
            <a:cxnLst>
              <a:cxn ang="0">
                <a:pos x="88" y="371"/>
              </a:cxn>
              <a:cxn ang="0">
                <a:pos x="88" y="371"/>
              </a:cxn>
              <a:cxn ang="0">
                <a:pos x="88" y="393"/>
              </a:cxn>
              <a:cxn ang="0">
                <a:pos x="87" y="415"/>
              </a:cxn>
              <a:cxn ang="0">
                <a:pos x="83" y="437"/>
              </a:cxn>
              <a:cxn ang="0">
                <a:pos x="79" y="458"/>
              </a:cxn>
              <a:cxn ang="0">
                <a:pos x="270" y="500"/>
              </a:cxn>
              <a:cxn ang="0">
                <a:pos x="270" y="500"/>
              </a:cxn>
              <a:cxn ang="0">
                <a:pos x="276" y="469"/>
              </a:cxn>
              <a:cxn ang="0">
                <a:pos x="280" y="437"/>
              </a:cxn>
              <a:cxn ang="0">
                <a:pos x="282" y="404"/>
              </a:cxn>
              <a:cxn ang="0">
                <a:pos x="284" y="371"/>
              </a:cxn>
              <a:cxn ang="0">
                <a:pos x="284" y="371"/>
              </a:cxn>
              <a:cxn ang="0">
                <a:pos x="284" y="345"/>
              </a:cxn>
              <a:cxn ang="0">
                <a:pos x="281" y="319"/>
              </a:cxn>
              <a:cxn ang="0">
                <a:pos x="278" y="294"/>
              </a:cxn>
              <a:cxn ang="0">
                <a:pos x="276" y="269"/>
              </a:cxn>
              <a:cxn ang="0">
                <a:pos x="270" y="243"/>
              </a:cxn>
              <a:cxn ang="0">
                <a:pos x="265" y="219"/>
              </a:cxn>
              <a:cxn ang="0">
                <a:pos x="256" y="195"/>
              </a:cxn>
              <a:cxn ang="0">
                <a:pos x="249" y="171"/>
              </a:cxn>
              <a:cxn ang="0">
                <a:pos x="240" y="148"/>
              </a:cxn>
              <a:cxn ang="0">
                <a:pos x="230" y="126"/>
              </a:cxn>
              <a:cxn ang="0">
                <a:pos x="219" y="104"/>
              </a:cxn>
              <a:cxn ang="0">
                <a:pos x="208" y="82"/>
              </a:cxn>
              <a:cxn ang="0">
                <a:pos x="194" y="61"/>
              </a:cxn>
              <a:cxn ang="0">
                <a:pos x="182" y="40"/>
              </a:cxn>
              <a:cxn ang="0">
                <a:pos x="167" y="20"/>
              </a:cxn>
              <a:cxn ang="0">
                <a:pos x="152" y="0"/>
              </a:cxn>
              <a:cxn ang="0">
                <a:pos x="0" y="123"/>
              </a:cxn>
              <a:cxn ang="0">
                <a:pos x="0" y="123"/>
              </a:cxn>
              <a:cxn ang="0">
                <a:pos x="19" y="149"/>
              </a:cxn>
              <a:cxn ang="0">
                <a:pos x="37" y="177"/>
              </a:cxn>
              <a:cxn ang="0">
                <a:pos x="52" y="207"/>
              </a:cxn>
              <a:cxn ang="0">
                <a:pos x="65" y="237"/>
              </a:cxn>
              <a:cxn ang="0">
                <a:pos x="76" y="269"/>
              </a:cxn>
              <a:cxn ang="0">
                <a:pos x="83" y="302"/>
              </a:cxn>
              <a:cxn ang="0">
                <a:pos x="87" y="337"/>
              </a:cxn>
              <a:cxn ang="0">
                <a:pos x="88" y="371"/>
              </a:cxn>
              <a:cxn ang="0">
                <a:pos x="88" y="371"/>
              </a:cxn>
            </a:cxnLst>
            <a:rect l="0" t="0" r="r" b="b"/>
            <a:pathLst>
              <a:path w="284" h="500">
                <a:moveTo>
                  <a:pt x="88" y="371"/>
                </a:moveTo>
                <a:lnTo>
                  <a:pt x="88" y="371"/>
                </a:lnTo>
                <a:lnTo>
                  <a:pt x="88" y="393"/>
                </a:lnTo>
                <a:lnTo>
                  <a:pt x="87" y="415"/>
                </a:lnTo>
                <a:lnTo>
                  <a:pt x="83" y="437"/>
                </a:lnTo>
                <a:lnTo>
                  <a:pt x="79" y="458"/>
                </a:lnTo>
                <a:lnTo>
                  <a:pt x="270" y="500"/>
                </a:lnTo>
                <a:lnTo>
                  <a:pt x="270" y="500"/>
                </a:lnTo>
                <a:lnTo>
                  <a:pt x="276" y="469"/>
                </a:lnTo>
                <a:lnTo>
                  <a:pt x="280" y="437"/>
                </a:lnTo>
                <a:lnTo>
                  <a:pt x="282" y="404"/>
                </a:lnTo>
                <a:lnTo>
                  <a:pt x="284" y="371"/>
                </a:lnTo>
                <a:lnTo>
                  <a:pt x="284" y="371"/>
                </a:lnTo>
                <a:lnTo>
                  <a:pt x="284" y="345"/>
                </a:lnTo>
                <a:lnTo>
                  <a:pt x="281" y="319"/>
                </a:lnTo>
                <a:lnTo>
                  <a:pt x="278" y="294"/>
                </a:lnTo>
                <a:lnTo>
                  <a:pt x="276" y="269"/>
                </a:lnTo>
                <a:lnTo>
                  <a:pt x="270" y="243"/>
                </a:lnTo>
                <a:lnTo>
                  <a:pt x="265" y="219"/>
                </a:lnTo>
                <a:lnTo>
                  <a:pt x="256" y="195"/>
                </a:lnTo>
                <a:lnTo>
                  <a:pt x="249" y="171"/>
                </a:lnTo>
                <a:lnTo>
                  <a:pt x="240" y="148"/>
                </a:lnTo>
                <a:lnTo>
                  <a:pt x="230" y="126"/>
                </a:lnTo>
                <a:lnTo>
                  <a:pt x="219" y="104"/>
                </a:lnTo>
                <a:lnTo>
                  <a:pt x="208" y="82"/>
                </a:lnTo>
                <a:lnTo>
                  <a:pt x="194" y="61"/>
                </a:lnTo>
                <a:lnTo>
                  <a:pt x="182" y="40"/>
                </a:lnTo>
                <a:lnTo>
                  <a:pt x="167" y="20"/>
                </a:lnTo>
                <a:lnTo>
                  <a:pt x="152" y="0"/>
                </a:lnTo>
                <a:lnTo>
                  <a:pt x="0" y="123"/>
                </a:lnTo>
                <a:lnTo>
                  <a:pt x="0" y="123"/>
                </a:lnTo>
                <a:lnTo>
                  <a:pt x="19" y="149"/>
                </a:lnTo>
                <a:lnTo>
                  <a:pt x="37" y="177"/>
                </a:lnTo>
                <a:lnTo>
                  <a:pt x="52" y="207"/>
                </a:lnTo>
                <a:lnTo>
                  <a:pt x="65" y="237"/>
                </a:lnTo>
                <a:lnTo>
                  <a:pt x="76" y="269"/>
                </a:lnTo>
                <a:lnTo>
                  <a:pt x="83" y="302"/>
                </a:lnTo>
                <a:lnTo>
                  <a:pt x="87" y="337"/>
                </a:lnTo>
                <a:lnTo>
                  <a:pt x="88" y="371"/>
                </a:lnTo>
                <a:lnTo>
                  <a:pt x="88" y="371"/>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8" name="Freeform 348"/>
          <p:cNvSpPr>
            <a:spLocks/>
          </p:cNvSpPr>
          <p:nvPr/>
        </p:nvSpPr>
        <p:spPr bwMode="auto">
          <a:xfrm>
            <a:off x="3713336" y="3387402"/>
            <a:ext cx="720725" cy="541338"/>
          </a:xfrm>
          <a:custGeom>
            <a:avLst/>
            <a:gdLst/>
            <a:ahLst/>
            <a:cxnLst>
              <a:cxn ang="0">
                <a:pos x="454" y="195"/>
              </a:cxn>
              <a:cxn ang="0">
                <a:pos x="454" y="0"/>
              </a:cxn>
              <a:cxn ang="0">
                <a:pos x="454" y="0"/>
              </a:cxn>
              <a:cxn ang="0">
                <a:pos x="420" y="1"/>
              </a:cxn>
              <a:cxn ang="0">
                <a:pos x="386" y="4"/>
              </a:cxn>
              <a:cxn ang="0">
                <a:pos x="352" y="9"/>
              </a:cxn>
              <a:cxn ang="0">
                <a:pos x="321" y="16"/>
              </a:cxn>
              <a:cxn ang="0">
                <a:pos x="289" y="24"/>
              </a:cxn>
              <a:cxn ang="0">
                <a:pos x="257" y="35"/>
              </a:cxn>
              <a:cxn ang="0">
                <a:pos x="227" y="48"/>
              </a:cxn>
              <a:cxn ang="0">
                <a:pos x="198" y="60"/>
              </a:cxn>
              <a:cxn ang="0">
                <a:pos x="169" y="75"/>
              </a:cxn>
              <a:cxn ang="0">
                <a:pos x="142" y="93"/>
              </a:cxn>
              <a:cxn ang="0">
                <a:pos x="116" y="111"/>
              </a:cxn>
              <a:cxn ang="0">
                <a:pos x="89" y="130"/>
              </a:cxn>
              <a:cxn ang="0">
                <a:pos x="66" y="151"/>
              </a:cxn>
              <a:cxn ang="0">
                <a:pos x="43" y="173"/>
              </a:cxn>
              <a:cxn ang="0">
                <a:pos x="21" y="197"/>
              </a:cxn>
              <a:cxn ang="0">
                <a:pos x="0" y="221"/>
              </a:cxn>
              <a:cxn ang="0">
                <a:pos x="153" y="341"/>
              </a:cxn>
              <a:cxn ang="0">
                <a:pos x="153" y="341"/>
              </a:cxn>
              <a:cxn ang="0">
                <a:pos x="167" y="326"/>
              </a:cxn>
              <a:cxn ang="0">
                <a:pos x="182" y="311"/>
              </a:cxn>
              <a:cxn ang="0">
                <a:pos x="197" y="296"/>
              </a:cxn>
              <a:cxn ang="0">
                <a:pos x="213" y="282"/>
              </a:cxn>
              <a:cxn ang="0">
                <a:pos x="230" y="270"/>
              </a:cxn>
              <a:cxn ang="0">
                <a:pos x="248" y="257"/>
              </a:cxn>
              <a:cxn ang="0">
                <a:pos x="266" y="246"/>
              </a:cxn>
              <a:cxn ang="0">
                <a:pos x="285" y="236"/>
              </a:cxn>
              <a:cxn ang="0">
                <a:pos x="304" y="227"/>
              </a:cxn>
              <a:cxn ang="0">
                <a:pos x="324" y="219"/>
              </a:cxn>
              <a:cxn ang="0">
                <a:pos x="344" y="212"/>
              </a:cxn>
              <a:cxn ang="0">
                <a:pos x="365" y="206"/>
              </a:cxn>
              <a:cxn ang="0">
                <a:pos x="387" y="202"/>
              </a:cxn>
              <a:cxn ang="0">
                <a:pos x="409" y="198"/>
              </a:cxn>
              <a:cxn ang="0">
                <a:pos x="431" y="197"/>
              </a:cxn>
              <a:cxn ang="0">
                <a:pos x="454" y="195"/>
              </a:cxn>
              <a:cxn ang="0">
                <a:pos x="454" y="195"/>
              </a:cxn>
            </a:cxnLst>
            <a:rect l="0" t="0" r="r" b="b"/>
            <a:pathLst>
              <a:path w="454" h="341">
                <a:moveTo>
                  <a:pt x="454" y="195"/>
                </a:moveTo>
                <a:lnTo>
                  <a:pt x="454" y="0"/>
                </a:lnTo>
                <a:lnTo>
                  <a:pt x="454" y="0"/>
                </a:lnTo>
                <a:lnTo>
                  <a:pt x="420" y="1"/>
                </a:lnTo>
                <a:lnTo>
                  <a:pt x="386" y="4"/>
                </a:lnTo>
                <a:lnTo>
                  <a:pt x="352" y="9"/>
                </a:lnTo>
                <a:lnTo>
                  <a:pt x="321" y="16"/>
                </a:lnTo>
                <a:lnTo>
                  <a:pt x="289" y="24"/>
                </a:lnTo>
                <a:lnTo>
                  <a:pt x="257" y="35"/>
                </a:lnTo>
                <a:lnTo>
                  <a:pt x="227" y="48"/>
                </a:lnTo>
                <a:lnTo>
                  <a:pt x="198" y="60"/>
                </a:lnTo>
                <a:lnTo>
                  <a:pt x="169" y="75"/>
                </a:lnTo>
                <a:lnTo>
                  <a:pt x="142" y="93"/>
                </a:lnTo>
                <a:lnTo>
                  <a:pt x="116" y="111"/>
                </a:lnTo>
                <a:lnTo>
                  <a:pt x="89" y="130"/>
                </a:lnTo>
                <a:lnTo>
                  <a:pt x="66" y="151"/>
                </a:lnTo>
                <a:lnTo>
                  <a:pt x="43" y="173"/>
                </a:lnTo>
                <a:lnTo>
                  <a:pt x="21" y="197"/>
                </a:lnTo>
                <a:lnTo>
                  <a:pt x="0" y="221"/>
                </a:lnTo>
                <a:lnTo>
                  <a:pt x="153" y="341"/>
                </a:lnTo>
                <a:lnTo>
                  <a:pt x="153" y="341"/>
                </a:lnTo>
                <a:lnTo>
                  <a:pt x="167" y="326"/>
                </a:lnTo>
                <a:lnTo>
                  <a:pt x="182" y="311"/>
                </a:lnTo>
                <a:lnTo>
                  <a:pt x="197" y="296"/>
                </a:lnTo>
                <a:lnTo>
                  <a:pt x="213" y="282"/>
                </a:lnTo>
                <a:lnTo>
                  <a:pt x="230" y="270"/>
                </a:lnTo>
                <a:lnTo>
                  <a:pt x="248" y="257"/>
                </a:lnTo>
                <a:lnTo>
                  <a:pt x="266" y="246"/>
                </a:lnTo>
                <a:lnTo>
                  <a:pt x="285" y="236"/>
                </a:lnTo>
                <a:lnTo>
                  <a:pt x="304" y="227"/>
                </a:lnTo>
                <a:lnTo>
                  <a:pt x="324" y="219"/>
                </a:lnTo>
                <a:lnTo>
                  <a:pt x="344" y="212"/>
                </a:lnTo>
                <a:lnTo>
                  <a:pt x="365" y="206"/>
                </a:lnTo>
                <a:lnTo>
                  <a:pt x="387" y="202"/>
                </a:lnTo>
                <a:lnTo>
                  <a:pt x="409" y="198"/>
                </a:lnTo>
                <a:lnTo>
                  <a:pt x="431" y="197"/>
                </a:lnTo>
                <a:lnTo>
                  <a:pt x="454" y="195"/>
                </a:lnTo>
                <a:lnTo>
                  <a:pt x="454" y="195"/>
                </a:lnTo>
                <a:close/>
              </a:path>
            </a:pathLst>
          </a:custGeom>
          <a:solidFill>
            <a:srgbClr val="FFB600"/>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9" name="Freeform 349"/>
          <p:cNvSpPr>
            <a:spLocks/>
          </p:cNvSpPr>
          <p:nvPr/>
        </p:nvSpPr>
        <p:spPr bwMode="auto">
          <a:xfrm>
            <a:off x="4708699" y="4454202"/>
            <a:ext cx="639763" cy="701675"/>
          </a:xfrm>
          <a:custGeom>
            <a:avLst/>
            <a:gdLst/>
            <a:ahLst/>
            <a:cxnLst>
              <a:cxn ang="0">
                <a:pos x="0" y="266"/>
              </a:cxn>
              <a:cxn ang="0">
                <a:pos x="84" y="442"/>
              </a:cxn>
              <a:cxn ang="0">
                <a:pos x="84" y="442"/>
              </a:cxn>
              <a:cxn ang="0">
                <a:pos x="112" y="427"/>
              </a:cxn>
              <a:cxn ang="0">
                <a:pos x="141" y="410"/>
              </a:cxn>
              <a:cxn ang="0">
                <a:pos x="169" y="392"/>
              </a:cxn>
              <a:cxn ang="0">
                <a:pos x="195" y="373"/>
              </a:cxn>
              <a:cxn ang="0">
                <a:pos x="220" y="351"/>
              </a:cxn>
              <a:cxn ang="0">
                <a:pos x="245" y="329"/>
              </a:cxn>
              <a:cxn ang="0">
                <a:pos x="267" y="306"/>
              </a:cxn>
              <a:cxn ang="0">
                <a:pos x="287" y="281"/>
              </a:cxn>
              <a:cxn ang="0">
                <a:pos x="308" y="255"/>
              </a:cxn>
              <a:cxn ang="0">
                <a:pos x="326" y="227"/>
              </a:cxn>
              <a:cxn ang="0">
                <a:pos x="342" y="198"/>
              </a:cxn>
              <a:cxn ang="0">
                <a:pos x="359" y="169"/>
              </a:cxn>
              <a:cxn ang="0">
                <a:pos x="371" y="139"/>
              </a:cxn>
              <a:cxn ang="0">
                <a:pos x="384" y="107"/>
              </a:cxn>
              <a:cxn ang="0">
                <a:pos x="395" y="76"/>
              </a:cxn>
              <a:cxn ang="0">
                <a:pos x="403" y="42"/>
              </a:cxn>
              <a:cxn ang="0">
                <a:pos x="212" y="0"/>
              </a:cxn>
              <a:cxn ang="0">
                <a:pos x="212" y="0"/>
              </a:cxn>
              <a:cxn ang="0">
                <a:pos x="206" y="22"/>
              </a:cxn>
              <a:cxn ang="0">
                <a:pos x="199" y="42"/>
              </a:cxn>
              <a:cxn ang="0">
                <a:pos x="191" y="63"/>
              </a:cxn>
              <a:cxn ang="0">
                <a:pos x="183" y="84"/>
              </a:cxn>
              <a:cxn ang="0">
                <a:pos x="172" y="103"/>
              </a:cxn>
              <a:cxn ang="0">
                <a:pos x="161" y="122"/>
              </a:cxn>
              <a:cxn ang="0">
                <a:pos x="148" y="140"/>
              </a:cxn>
              <a:cxn ang="0">
                <a:pos x="136" y="158"/>
              </a:cxn>
              <a:cxn ang="0">
                <a:pos x="121" y="175"/>
              </a:cxn>
              <a:cxn ang="0">
                <a:pos x="106" y="191"/>
              </a:cxn>
              <a:cxn ang="0">
                <a:pos x="90" y="205"/>
              </a:cxn>
              <a:cxn ang="0">
                <a:pos x="74" y="220"/>
              </a:cxn>
              <a:cxn ang="0">
                <a:pos x="56" y="233"/>
              </a:cxn>
              <a:cxn ang="0">
                <a:pos x="38" y="245"/>
              </a:cxn>
              <a:cxn ang="0">
                <a:pos x="19" y="256"/>
              </a:cxn>
              <a:cxn ang="0">
                <a:pos x="0" y="266"/>
              </a:cxn>
              <a:cxn ang="0">
                <a:pos x="0" y="266"/>
              </a:cxn>
            </a:cxnLst>
            <a:rect l="0" t="0" r="r" b="b"/>
            <a:pathLst>
              <a:path w="403" h="442">
                <a:moveTo>
                  <a:pt x="0" y="266"/>
                </a:moveTo>
                <a:lnTo>
                  <a:pt x="84" y="442"/>
                </a:lnTo>
                <a:lnTo>
                  <a:pt x="84" y="442"/>
                </a:lnTo>
                <a:lnTo>
                  <a:pt x="112" y="427"/>
                </a:lnTo>
                <a:lnTo>
                  <a:pt x="141" y="410"/>
                </a:lnTo>
                <a:lnTo>
                  <a:pt x="169" y="392"/>
                </a:lnTo>
                <a:lnTo>
                  <a:pt x="195" y="373"/>
                </a:lnTo>
                <a:lnTo>
                  <a:pt x="220" y="351"/>
                </a:lnTo>
                <a:lnTo>
                  <a:pt x="245" y="329"/>
                </a:lnTo>
                <a:lnTo>
                  <a:pt x="267" y="306"/>
                </a:lnTo>
                <a:lnTo>
                  <a:pt x="287" y="281"/>
                </a:lnTo>
                <a:lnTo>
                  <a:pt x="308" y="255"/>
                </a:lnTo>
                <a:lnTo>
                  <a:pt x="326" y="227"/>
                </a:lnTo>
                <a:lnTo>
                  <a:pt x="342" y="198"/>
                </a:lnTo>
                <a:lnTo>
                  <a:pt x="359" y="169"/>
                </a:lnTo>
                <a:lnTo>
                  <a:pt x="371" y="139"/>
                </a:lnTo>
                <a:lnTo>
                  <a:pt x="384" y="107"/>
                </a:lnTo>
                <a:lnTo>
                  <a:pt x="395" y="76"/>
                </a:lnTo>
                <a:lnTo>
                  <a:pt x="403" y="42"/>
                </a:lnTo>
                <a:lnTo>
                  <a:pt x="212" y="0"/>
                </a:lnTo>
                <a:lnTo>
                  <a:pt x="212" y="0"/>
                </a:lnTo>
                <a:lnTo>
                  <a:pt x="206" y="22"/>
                </a:lnTo>
                <a:lnTo>
                  <a:pt x="199" y="42"/>
                </a:lnTo>
                <a:lnTo>
                  <a:pt x="191" y="63"/>
                </a:lnTo>
                <a:lnTo>
                  <a:pt x="183" y="84"/>
                </a:lnTo>
                <a:lnTo>
                  <a:pt x="172" y="103"/>
                </a:lnTo>
                <a:lnTo>
                  <a:pt x="161" y="122"/>
                </a:lnTo>
                <a:lnTo>
                  <a:pt x="148" y="140"/>
                </a:lnTo>
                <a:lnTo>
                  <a:pt x="136" y="158"/>
                </a:lnTo>
                <a:lnTo>
                  <a:pt x="121" y="175"/>
                </a:lnTo>
                <a:lnTo>
                  <a:pt x="106" y="191"/>
                </a:lnTo>
                <a:lnTo>
                  <a:pt x="90" y="205"/>
                </a:lnTo>
                <a:lnTo>
                  <a:pt x="74" y="220"/>
                </a:lnTo>
                <a:lnTo>
                  <a:pt x="56" y="233"/>
                </a:lnTo>
                <a:lnTo>
                  <a:pt x="38" y="245"/>
                </a:lnTo>
                <a:lnTo>
                  <a:pt x="19" y="256"/>
                </a:lnTo>
                <a:lnTo>
                  <a:pt x="0" y="266"/>
                </a:lnTo>
                <a:lnTo>
                  <a:pt x="0" y="26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0" name="Freeform 350"/>
          <p:cNvSpPr>
            <a:spLocks/>
          </p:cNvSpPr>
          <p:nvPr/>
        </p:nvSpPr>
        <p:spPr bwMode="auto">
          <a:xfrm>
            <a:off x="4434061" y="3387402"/>
            <a:ext cx="727075" cy="534988"/>
          </a:xfrm>
          <a:custGeom>
            <a:avLst/>
            <a:gdLst/>
            <a:ahLst/>
            <a:cxnLst>
              <a:cxn ang="0">
                <a:pos x="5" y="195"/>
              </a:cxn>
              <a:cxn ang="0">
                <a:pos x="5" y="195"/>
              </a:cxn>
              <a:cxn ang="0">
                <a:pos x="27" y="195"/>
              </a:cxn>
              <a:cxn ang="0">
                <a:pos x="49" y="198"/>
              </a:cxn>
              <a:cxn ang="0">
                <a:pos x="71" y="201"/>
              </a:cxn>
              <a:cxn ang="0">
                <a:pos x="93" y="205"/>
              </a:cxn>
              <a:cxn ang="0">
                <a:pos x="113" y="210"/>
              </a:cxn>
              <a:cxn ang="0">
                <a:pos x="134" y="217"/>
              </a:cxn>
              <a:cxn ang="0">
                <a:pos x="155" y="224"/>
              </a:cxn>
              <a:cxn ang="0">
                <a:pos x="174" y="234"/>
              </a:cxn>
              <a:cxn ang="0">
                <a:pos x="193" y="243"/>
              </a:cxn>
              <a:cxn ang="0">
                <a:pos x="211" y="254"/>
              </a:cxn>
              <a:cxn ang="0">
                <a:pos x="229" y="265"/>
              </a:cxn>
              <a:cxn ang="0">
                <a:pos x="246" y="278"/>
              </a:cxn>
              <a:cxn ang="0">
                <a:pos x="262" y="292"/>
              </a:cxn>
              <a:cxn ang="0">
                <a:pos x="277" y="307"/>
              </a:cxn>
              <a:cxn ang="0">
                <a:pos x="292" y="322"/>
              </a:cxn>
              <a:cxn ang="0">
                <a:pos x="306" y="337"/>
              </a:cxn>
              <a:cxn ang="0">
                <a:pos x="458" y="214"/>
              </a:cxn>
              <a:cxn ang="0">
                <a:pos x="458" y="214"/>
              </a:cxn>
              <a:cxn ang="0">
                <a:pos x="437" y="191"/>
              </a:cxn>
              <a:cxn ang="0">
                <a:pos x="415" y="168"/>
              </a:cxn>
              <a:cxn ang="0">
                <a:pos x="391" y="147"/>
              </a:cxn>
              <a:cxn ang="0">
                <a:pos x="368" y="126"/>
              </a:cxn>
              <a:cxn ang="0">
                <a:pos x="342" y="107"/>
              </a:cxn>
              <a:cxn ang="0">
                <a:pos x="316" y="89"/>
              </a:cxn>
              <a:cxn ang="0">
                <a:pos x="288" y="73"/>
              </a:cxn>
              <a:cxn ang="0">
                <a:pos x="259" y="59"/>
              </a:cxn>
              <a:cxn ang="0">
                <a:pos x="230" y="45"/>
              </a:cxn>
              <a:cxn ang="0">
                <a:pos x="200" y="33"/>
              </a:cxn>
              <a:cxn ang="0">
                <a:pos x="168" y="23"/>
              </a:cxn>
              <a:cxn ang="0">
                <a:pos x="137" y="15"/>
              </a:cxn>
              <a:cxn ang="0">
                <a:pos x="105" y="8"/>
              </a:cxn>
              <a:cxn ang="0">
                <a:pos x="72" y="4"/>
              </a:cxn>
              <a:cxn ang="0">
                <a:pos x="39" y="1"/>
              </a:cxn>
              <a:cxn ang="0">
                <a:pos x="5" y="0"/>
              </a:cxn>
              <a:cxn ang="0">
                <a:pos x="5" y="0"/>
              </a:cxn>
              <a:cxn ang="0">
                <a:pos x="0" y="0"/>
              </a:cxn>
              <a:cxn ang="0">
                <a:pos x="0" y="195"/>
              </a:cxn>
              <a:cxn ang="0">
                <a:pos x="0" y="195"/>
              </a:cxn>
              <a:cxn ang="0">
                <a:pos x="5" y="195"/>
              </a:cxn>
              <a:cxn ang="0">
                <a:pos x="5" y="195"/>
              </a:cxn>
            </a:cxnLst>
            <a:rect l="0" t="0" r="r" b="b"/>
            <a:pathLst>
              <a:path w="458" h="337">
                <a:moveTo>
                  <a:pt x="5" y="195"/>
                </a:moveTo>
                <a:lnTo>
                  <a:pt x="5" y="195"/>
                </a:lnTo>
                <a:lnTo>
                  <a:pt x="27" y="195"/>
                </a:lnTo>
                <a:lnTo>
                  <a:pt x="49" y="198"/>
                </a:lnTo>
                <a:lnTo>
                  <a:pt x="71" y="201"/>
                </a:lnTo>
                <a:lnTo>
                  <a:pt x="93" y="205"/>
                </a:lnTo>
                <a:lnTo>
                  <a:pt x="113" y="210"/>
                </a:lnTo>
                <a:lnTo>
                  <a:pt x="134" y="217"/>
                </a:lnTo>
                <a:lnTo>
                  <a:pt x="155" y="224"/>
                </a:lnTo>
                <a:lnTo>
                  <a:pt x="174" y="234"/>
                </a:lnTo>
                <a:lnTo>
                  <a:pt x="193" y="243"/>
                </a:lnTo>
                <a:lnTo>
                  <a:pt x="211" y="254"/>
                </a:lnTo>
                <a:lnTo>
                  <a:pt x="229" y="265"/>
                </a:lnTo>
                <a:lnTo>
                  <a:pt x="246" y="278"/>
                </a:lnTo>
                <a:lnTo>
                  <a:pt x="262" y="292"/>
                </a:lnTo>
                <a:lnTo>
                  <a:pt x="277" y="307"/>
                </a:lnTo>
                <a:lnTo>
                  <a:pt x="292" y="322"/>
                </a:lnTo>
                <a:lnTo>
                  <a:pt x="306" y="337"/>
                </a:lnTo>
                <a:lnTo>
                  <a:pt x="458" y="214"/>
                </a:lnTo>
                <a:lnTo>
                  <a:pt x="458" y="214"/>
                </a:lnTo>
                <a:lnTo>
                  <a:pt x="437" y="191"/>
                </a:lnTo>
                <a:lnTo>
                  <a:pt x="415" y="168"/>
                </a:lnTo>
                <a:lnTo>
                  <a:pt x="391" y="147"/>
                </a:lnTo>
                <a:lnTo>
                  <a:pt x="368" y="126"/>
                </a:lnTo>
                <a:lnTo>
                  <a:pt x="342" y="107"/>
                </a:lnTo>
                <a:lnTo>
                  <a:pt x="316" y="89"/>
                </a:lnTo>
                <a:lnTo>
                  <a:pt x="288" y="73"/>
                </a:lnTo>
                <a:lnTo>
                  <a:pt x="259" y="59"/>
                </a:lnTo>
                <a:lnTo>
                  <a:pt x="230" y="45"/>
                </a:lnTo>
                <a:lnTo>
                  <a:pt x="200" y="33"/>
                </a:lnTo>
                <a:lnTo>
                  <a:pt x="168" y="23"/>
                </a:lnTo>
                <a:lnTo>
                  <a:pt x="137" y="15"/>
                </a:lnTo>
                <a:lnTo>
                  <a:pt x="105" y="8"/>
                </a:lnTo>
                <a:lnTo>
                  <a:pt x="72" y="4"/>
                </a:lnTo>
                <a:lnTo>
                  <a:pt x="39" y="1"/>
                </a:lnTo>
                <a:lnTo>
                  <a:pt x="5" y="0"/>
                </a:lnTo>
                <a:lnTo>
                  <a:pt x="5" y="0"/>
                </a:lnTo>
                <a:lnTo>
                  <a:pt x="0" y="0"/>
                </a:lnTo>
                <a:lnTo>
                  <a:pt x="0" y="195"/>
                </a:lnTo>
                <a:lnTo>
                  <a:pt x="0" y="195"/>
                </a:lnTo>
                <a:lnTo>
                  <a:pt x="5" y="195"/>
                </a:lnTo>
                <a:lnTo>
                  <a:pt x="5" y="195"/>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1" name="Freeform 351"/>
          <p:cNvSpPr>
            <a:spLocks/>
          </p:cNvSpPr>
          <p:nvPr/>
        </p:nvSpPr>
        <p:spPr bwMode="auto">
          <a:xfrm>
            <a:off x="3511724" y="3738240"/>
            <a:ext cx="444500" cy="782638"/>
          </a:xfrm>
          <a:custGeom>
            <a:avLst/>
            <a:gdLst/>
            <a:ahLst/>
            <a:cxnLst>
              <a:cxn ang="0">
                <a:pos x="194" y="364"/>
              </a:cxn>
              <a:cxn ang="0">
                <a:pos x="194" y="364"/>
              </a:cxn>
              <a:cxn ang="0">
                <a:pos x="196" y="330"/>
              </a:cxn>
              <a:cxn ang="0">
                <a:pos x="201" y="296"/>
              </a:cxn>
              <a:cxn ang="0">
                <a:pos x="208" y="265"/>
              </a:cxn>
              <a:cxn ang="0">
                <a:pos x="218" y="233"/>
              </a:cxn>
              <a:cxn ang="0">
                <a:pos x="230" y="203"/>
              </a:cxn>
              <a:cxn ang="0">
                <a:pos x="244" y="174"/>
              </a:cxn>
              <a:cxn ang="0">
                <a:pos x="262" y="146"/>
              </a:cxn>
              <a:cxn ang="0">
                <a:pos x="280" y="120"/>
              </a:cxn>
              <a:cxn ang="0">
                <a:pos x="127" y="0"/>
              </a:cxn>
              <a:cxn ang="0">
                <a:pos x="127" y="0"/>
              </a:cxn>
              <a:cxn ang="0">
                <a:pos x="112" y="20"/>
              </a:cxn>
              <a:cxn ang="0">
                <a:pos x="98" y="39"/>
              </a:cxn>
              <a:cxn ang="0">
                <a:pos x="86" y="60"/>
              </a:cxn>
              <a:cxn ang="0">
                <a:pos x="73" y="80"/>
              </a:cxn>
              <a:cxn ang="0">
                <a:pos x="62" y="101"/>
              </a:cxn>
              <a:cxn ang="0">
                <a:pos x="51" y="123"/>
              </a:cxn>
              <a:cxn ang="0">
                <a:pos x="42" y="145"/>
              </a:cxn>
              <a:cxn ang="0">
                <a:pos x="33" y="168"/>
              </a:cxn>
              <a:cxn ang="0">
                <a:pos x="26" y="192"/>
              </a:cxn>
              <a:cxn ang="0">
                <a:pos x="19" y="215"/>
              </a:cxn>
              <a:cxn ang="0">
                <a:pos x="13" y="239"/>
              </a:cxn>
              <a:cxn ang="0">
                <a:pos x="8" y="263"/>
              </a:cxn>
              <a:cxn ang="0">
                <a:pos x="4" y="288"/>
              </a:cxn>
              <a:cxn ang="0">
                <a:pos x="2" y="313"/>
              </a:cxn>
              <a:cxn ang="0">
                <a:pos x="0" y="339"/>
              </a:cxn>
              <a:cxn ang="0">
                <a:pos x="0" y="364"/>
              </a:cxn>
              <a:cxn ang="0">
                <a:pos x="0" y="364"/>
              </a:cxn>
              <a:cxn ang="0">
                <a:pos x="0" y="397"/>
              </a:cxn>
              <a:cxn ang="0">
                <a:pos x="3" y="430"/>
              </a:cxn>
              <a:cxn ang="0">
                <a:pos x="8" y="462"/>
              </a:cxn>
              <a:cxn ang="0">
                <a:pos x="14" y="493"/>
              </a:cxn>
              <a:cxn ang="0">
                <a:pos x="204" y="451"/>
              </a:cxn>
              <a:cxn ang="0">
                <a:pos x="204" y="451"/>
              </a:cxn>
              <a:cxn ang="0">
                <a:pos x="200" y="430"/>
              </a:cxn>
              <a:cxn ang="0">
                <a:pos x="197" y="408"/>
              </a:cxn>
              <a:cxn ang="0">
                <a:pos x="196" y="386"/>
              </a:cxn>
              <a:cxn ang="0">
                <a:pos x="194" y="364"/>
              </a:cxn>
              <a:cxn ang="0">
                <a:pos x="194" y="364"/>
              </a:cxn>
            </a:cxnLst>
            <a:rect l="0" t="0" r="r" b="b"/>
            <a:pathLst>
              <a:path w="280" h="493">
                <a:moveTo>
                  <a:pt x="194" y="364"/>
                </a:moveTo>
                <a:lnTo>
                  <a:pt x="194" y="364"/>
                </a:lnTo>
                <a:lnTo>
                  <a:pt x="196" y="330"/>
                </a:lnTo>
                <a:lnTo>
                  <a:pt x="201" y="296"/>
                </a:lnTo>
                <a:lnTo>
                  <a:pt x="208" y="265"/>
                </a:lnTo>
                <a:lnTo>
                  <a:pt x="218" y="233"/>
                </a:lnTo>
                <a:lnTo>
                  <a:pt x="230" y="203"/>
                </a:lnTo>
                <a:lnTo>
                  <a:pt x="244" y="174"/>
                </a:lnTo>
                <a:lnTo>
                  <a:pt x="262" y="146"/>
                </a:lnTo>
                <a:lnTo>
                  <a:pt x="280" y="120"/>
                </a:lnTo>
                <a:lnTo>
                  <a:pt x="127" y="0"/>
                </a:lnTo>
                <a:lnTo>
                  <a:pt x="127" y="0"/>
                </a:lnTo>
                <a:lnTo>
                  <a:pt x="112" y="20"/>
                </a:lnTo>
                <a:lnTo>
                  <a:pt x="98" y="39"/>
                </a:lnTo>
                <a:lnTo>
                  <a:pt x="86" y="60"/>
                </a:lnTo>
                <a:lnTo>
                  <a:pt x="73" y="80"/>
                </a:lnTo>
                <a:lnTo>
                  <a:pt x="62" y="101"/>
                </a:lnTo>
                <a:lnTo>
                  <a:pt x="51" y="123"/>
                </a:lnTo>
                <a:lnTo>
                  <a:pt x="42" y="145"/>
                </a:lnTo>
                <a:lnTo>
                  <a:pt x="33" y="168"/>
                </a:lnTo>
                <a:lnTo>
                  <a:pt x="26" y="192"/>
                </a:lnTo>
                <a:lnTo>
                  <a:pt x="19" y="215"/>
                </a:lnTo>
                <a:lnTo>
                  <a:pt x="13" y="239"/>
                </a:lnTo>
                <a:lnTo>
                  <a:pt x="8" y="263"/>
                </a:lnTo>
                <a:lnTo>
                  <a:pt x="4" y="288"/>
                </a:lnTo>
                <a:lnTo>
                  <a:pt x="2" y="313"/>
                </a:lnTo>
                <a:lnTo>
                  <a:pt x="0" y="339"/>
                </a:lnTo>
                <a:lnTo>
                  <a:pt x="0" y="364"/>
                </a:lnTo>
                <a:lnTo>
                  <a:pt x="0" y="364"/>
                </a:lnTo>
                <a:lnTo>
                  <a:pt x="0" y="397"/>
                </a:lnTo>
                <a:lnTo>
                  <a:pt x="3" y="430"/>
                </a:lnTo>
                <a:lnTo>
                  <a:pt x="8" y="462"/>
                </a:lnTo>
                <a:lnTo>
                  <a:pt x="14" y="493"/>
                </a:lnTo>
                <a:lnTo>
                  <a:pt x="204" y="451"/>
                </a:lnTo>
                <a:lnTo>
                  <a:pt x="204" y="451"/>
                </a:lnTo>
                <a:lnTo>
                  <a:pt x="200" y="430"/>
                </a:lnTo>
                <a:lnTo>
                  <a:pt x="197" y="408"/>
                </a:lnTo>
                <a:lnTo>
                  <a:pt x="196" y="386"/>
                </a:lnTo>
                <a:lnTo>
                  <a:pt x="194" y="364"/>
                </a:lnTo>
                <a:lnTo>
                  <a:pt x="194" y="364"/>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2" name="Freeform 352"/>
          <p:cNvSpPr>
            <a:spLocks/>
          </p:cNvSpPr>
          <p:nvPr/>
        </p:nvSpPr>
        <p:spPr bwMode="auto">
          <a:xfrm>
            <a:off x="4034011" y="4871715"/>
            <a:ext cx="808038" cy="376238"/>
          </a:xfrm>
          <a:custGeom>
            <a:avLst/>
            <a:gdLst/>
            <a:ahLst/>
            <a:cxnLst>
              <a:cxn ang="0">
                <a:pos x="509" y="179"/>
              </a:cxn>
              <a:cxn ang="0">
                <a:pos x="425" y="3"/>
              </a:cxn>
              <a:cxn ang="0">
                <a:pos x="425" y="3"/>
              </a:cxn>
              <a:cxn ang="0">
                <a:pos x="404" y="12"/>
              </a:cxn>
              <a:cxn ang="0">
                <a:pos x="385" y="19"/>
              </a:cxn>
              <a:cxn ang="0">
                <a:pos x="364" y="26"/>
              </a:cxn>
              <a:cxn ang="0">
                <a:pos x="343" y="32"/>
              </a:cxn>
              <a:cxn ang="0">
                <a:pos x="323" y="36"/>
              </a:cxn>
              <a:cxn ang="0">
                <a:pos x="301" y="38"/>
              </a:cxn>
              <a:cxn ang="0">
                <a:pos x="279" y="40"/>
              </a:cxn>
              <a:cxn ang="0">
                <a:pos x="257" y="41"/>
              </a:cxn>
              <a:cxn ang="0">
                <a:pos x="257" y="41"/>
              </a:cxn>
              <a:cxn ang="0">
                <a:pos x="233" y="40"/>
              </a:cxn>
              <a:cxn ang="0">
                <a:pos x="210" y="38"/>
              </a:cxn>
              <a:cxn ang="0">
                <a:pos x="188" y="34"/>
              </a:cxn>
              <a:cxn ang="0">
                <a:pos x="166" y="30"/>
              </a:cxn>
              <a:cxn ang="0">
                <a:pos x="144" y="25"/>
              </a:cxn>
              <a:cxn ang="0">
                <a:pos x="123" y="18"/>
              </a:cxn>
              <a:cxn ang="0">
                <a:pos x="102" y="10"/>
              </a:cxn>
              <a:cxn ang="0">
                <a:pos x="83" y="0"/>
              </a:cxn>
              <a:cxn ang="0">
                <a:pos x="0" y="178"/>
              </a:cxn>
              <a:cxn ang="0">
                <a:pos x="0" y="178"/>
              </a:cxn>
              <a:cxn ang="0">
                <a:pos x="29" y="190"/>
              </a:cxn>
              <a:cxn ang="0">
                <a:pos x="60" y="202"/>
              </a:cxn>
              <a:cxn ang="0">
                <a:pos x="91" y="212"/>
              </a:cxn>
              <a:cxn ang="0">
                <a:pos x="123" y="220"/>
              </a:cxn>
              <a:cxn ang="0">
                <a:pos x="155" y="227"/>
              </a:cxn>
              <a:cxn ang="0">
                <a:pos x="188" y="233"/>
              </a:cxn>
              <a:cxn ang="0">
                <a:pos x="222" y="235"/>
              </a:cxn>
              <a:cxn ang="0">
                <a:pos x="257" y="237"/>
              </a:cxn>
              <a:cxn ang="0">
                <a:pos x="257" y="237"/>
              </a:cxn>
              <a:cxn ang="0">
                <a:pos x="290" y="235"/>
              </a:cxn>
              <a:cxn ang="0">
                <a:pos x="323" y="233"/>
              </a:cxn>
              <a:cxn ang="0">
                <a:pos x="356" y="227"/>
              </a:cxn>
              <a:cxn ang="0">
                <a:pos x="387" y="222"/>
              </a:cxn>
              <a:cxn ang="0">
                <a:pos x="419" y="213"/>
              </a:cxn>
              <a:cxn ang="0">
                <a:pos x="449" y="204"/>
              </a:cxn>
              <a:cxn ang="0">
                <a:pos x="480" y="193"/>
              </a:cxn>
              <a:cxn ang="0">
                <a:pos x="509" y="179"/>
              </a:cxn>
              <a:cxn ang="0">
                <a:pos x="509" y="179"/>
              </a:cxn>
            </a:cxnLst>
            <a:rect l="0" t="0" r="r" b="b"/>
            <a:pathLst>
              <a:path w="509" h="237">
                <a:moveTo>
                  <a:pt x="509" y="179"/>
                </a:moveTo>
                <a:lnTo>
                  <a:pt x="425" y="3"/>
                </a:lnTo>
                <a:lnTo>
                  <a:pt x="425" y="3"/>
                </a:lnTo>
                <a:lnTo>
                  <a:pt x="404" y="12"/>
                </a:lnTo>
                <a:lnTo>
                  <a:pt x="385" y="19"/>
                </a:lnTo>
                <a:lnTo>
                  <a:pt x="364" y="26"/>
                </a:lnTo>
                <a:lnTo>
                  <a:pt x="343" y="32"/>
                </a:lnTo>
                <a:lnTo>
                  <a:pt x="323" y="36"/>
                </a:lnTo>
                <a:lnTo>
                  <a:pt x="301" y="38"/>
                </a:lnTo>
                <a:lnTo>
                  <a:pt x="279" y="40"/>
                </a:lnTo>
                <a:lnTo>
                  <a:pt x="257" y="41"/>
                </a:lnTo>
                <a:lnTo>
                  <a:pt x="257" y="41"/>
                </a:lnTo>
                <a:lnTo>
                  <a:pt x="233" y="40"/>
                </a:lnTo>
                <a:lnTo>
                  <a:pt x="210" y="38"/>
                </a:lnTo>
                <a:lnTo>
                  <a:pt x="188" y="34"/>
                </a:lnTo>
                <a:lnTo>
                  <a:pt x="166" y="30"/>
                </a:lnTo>
                <a:lnTo>
                  <a:pt x="144" y="25"/>
                </a:lnTo>
                <a:lnTo>
                  <a:pt x="123" y="18"/>
                </a:lnTo>
                <a:lnTo>
                  <a:pt x="102" y="10"/>
                </a:lnTo>
                <a:lnTo>
                  <a:pt x="83" y="0"/>
                </a:lnTo>
                <a:lnTo>
                  <a:pt x="0" y="178"/>
                </a:lnTo>
                <a:lnTo>
                  <a:pt x="0" y="178"/>
                </a:lnTo>
                <a:lnTo>
                  <a:pt x="29" y="190"/>
                </a:lnTo>
                <a:lnTo>
                  <a:pt x="60" y="202"/>
                </a:lnTo>
                <a:lnTo>
                  <a:pt x="91" y="212"/>
                </a:lnTo>
                <a:lnTo>
                  <a:pt x="123" y="220"/>
                </a:lnTo>
                <a:lnTo>
                  <a:pt x="155" y="227"/>
                </a:lnTo>
                <a:lnTo>
                  <a:pt x="188" y="233"/>
                </a:lnTo>
                <a:lnTo>
                  <a:pt x="222" y="235"/>
                </a:lnTo>
                <a:lnTo>
                  <a:pt x="257" y="237"/>
                </a:lnTo>
                <a:lnTo>
                  <a:pt x="257" y="237"/>
                </a:lnTo>
                <a:lnTo>
                  <a:pt x="290" y="235"/>
                </a:lnTo>
                <a:lnTo>
                  <a:pt x="323" y="233"/>
                </a:lnTo>
                <a:lnTo>
                  <a:pt x="356" y="227"/>
                </a:lnTo>
                <a:lnTo>
                  <a:pt x="387" y="222"/>
                </a:lnTo>
                <a:lnTo>
                  <a:pt x="419" y="213"/>
                </a:lnTo>
                <a:lnTo>
                  <a:pt x="449" y="204"/>
                </a:lnTo>
                <a:lnTo>
                  <a:pt x="480" y="193"/>
                </a:lnTo>
                <a:lnTo>
                  <a:pt x="509" y="179"/>
                </a:lnTo>
                <a:lnTo>
                  <a:pt x="509" y="179"/>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3" name="Freeform 353"/>
          <p:cNvSpPr>
            <a:spLocks/>
          </p:cNvSpPr>
          <p:nvPr/>
        </p:nvSpPr>
        <p:spPr bwMode="auto">
          <a:xfrm>
            <a:off x="3533949" y="4454202"/>
            <a:ext cx="631825" cy="700088"/>
          </a:xfrm>
          <a:custGeom>
            <a:avLst/>
            <a:gdLst/>
            <a:ahLst/>
            <a:cxnLst>
              <a:cxn ang="0">
                <a:pos x="190" y="0"/>
              </a:cxn>
              <a:cxn ang="0">
                <a:pos x="0" y="42"/>
              </a:cxn>
              <a:cxn ang="0">
                <a:pos x="0" y="42"/>
              </a:cxn>
              <a:cxn ang="0">
                <a:pos x="8" y="76"/>
              </a:cxn>
              <a:cxn ang="0">
                <a:pos x="18" y="107"/>
              </a:cxn>
              <a:cxn ang="0">
                <a:pos x="30" y="138"/>
              </a:cxn>
              <a:cxn ang="0">
                <a:pos x="44" y="168"/>
              </a:cxn>
              <a:cxn ang="0">
                <a:pos x="59" y="197"/>
              </a:cxn>
              <a:cxn ang="0">
                <a:pos x="76" y="226"/>
              </a:cxn>
              <a:cxn ang="0">
                <a:pos x="94" y="252"/>
              </a:cxn>
              <a:cxn ang="0">
                <a:pos x="113" y="278"/>
              </a:cxn>
              <a:cxn ang="0">
                <a:pos x="134" y="303"/>
              </a:cxn>
              <a:cxn ang="0">
                <a:pos x="157" y="326"/>
              </a:cxn>
              <a:cxn ang="0">
                <a:pos x="180" y="350"/>
              </a:cxn>
              <a:cxn ang="0">
                <a:pos x="205" y="370"/>
              </a:cxn>
              <a:cxn ang="0">
                <a:pos x="230" y="390"/>
              </a:cxn>
              <a:cxn ang="0">
                <a:pos x="257" y="408"/>
              </a:cxn>
              <a:cxn ang="0">
                <a:pos x="285" y="425"/>
              </a:cxn>
              <a:cxn ang="0">
                <a:pos x="315" y="441"/>
              </a:cxn>
              <a:cxn ang="0">
                <a:pos x="398" y="263"/>
              </a:cxn>
              <a:cxn ang="0">
                <a:pos x="398" y="263"/>
              </a:cxn>
              <a:cxn ang="0">
                <a:pos x="379" y="253"/>
              </a:cxn>
              <a:cxn ang="0">
                <a:pos x="361" y="242"/>
              </a:cxn>
              <a:cxn ang="0">
                <a:pos x="343" y="230"/>
              </a:cxn>
              <a:cxn ang="0">
                <a:pos x="325" y="216"/>
              </a:cxn>
              <a:cxn ang="0">
                <a:pos x="308" y="202"/>
              </a:cxn>
              <a:cxn ang="0">
                <a:pos x="293" y="187"/>
              </a:cxn>
              <a:cxn ang="0">
                <a:pos x="280" y="172"/>
              </a:cxn>
              <a:cxn ang="0">
                <a:pos x="264" y="155"/>
              </a:cxn>
              <a:cxn ang="0">
                <a:pos x="252" y="139"/>
              </a:cxn>
              <a:cxn ang="0">
                <a:pos x="240" y="120"/>
              </a:cxn>
              <a:cxn ang="0">
                <a:pos x="230" y="102"/>
              </a:cxn>
              <a:cxn ang="0">
                <a:pos x="219" y="82"/>
              </a:cxn>
              <a:cxn ang="0">
                <a:pos x="211" y="62"/>
              </a:cxn>
              <a:cxn ang="0">
                <a:pos x="202" y="42"/>
              </a:cxn>
              <a:cxn ang="0">
                <a:pos x="196" y="20"/>
              </a:cxn>
              <a:cxn ang="0">
                <a:pos x="190" y="0"/>
              </a:cxn>
              <a:cxn ang="0">
                <a:pos x="190" y="0"/>
              </a:cxn>
            </a:cxnLst>
            <a:rect l="0" t="0" r="r" b="b"/>
            <a:pathLst>
              <a:path w="398" h="441">
                <a:moveTo>
                  <a:pt x="190" y="0"/>
                </a:moveTo>
                <a:lnTo>
                  <a:pt x="0" y="42"/>
                </a:lnTo>
                <a:lnTo>
                  <a:pt x="0" y="42"/>
                </a:lnTo>
                <a:lnTo>
                  <a:pt x="8" y="76"/>
                </a:lnTo>
                <a:lnTo>
                  <a:pt x="18" y="107"/>
                </a:lnTo>
                <a:lnTo>
                  <a:pt x="30" y="138"/>
                </a:lnTo>
                <a:lnTo>
                  <a:pt x="44" y="168"/>
                </a:lnTo>
                <a:lnTo>
                  <a:pt x="59" y="197"/>
                </a:lnTo>
                <a:lnTo>
                  <a:pt x="76" y="226"/>
                </a:lnTo>
                <a:lnTo>
                  <a:pt x="94" y="252"/>
                </a:lnTo>
                <a:lnTo>
                  <a:pt x="113" y="278"/>
                </a:lnTo>
                <a:lnTo>
                  <a:pt x="134" y="303"/>
                </a:lnTo>
                <a:lnTo>
                  <a:pt x="157" y="326"/>
                </a:lnTo>
                <a:lnTo>
                  <a:pt x="180" y="350"/>
                </a:lnTo>
                <a:lnTo>
                  <a:pt x="205" y="370"/>
                </a:lnTo>
                <a:lnTo>
                  <a:pt x="230" y="390"/>
                </a:lnTo>
                <a:lnTo>
                  <a:pt x="257" y="408"/>
                </a:lnTo>
                <a:lnTo>
                  <a:pt x="285" y="425"/>
                </a:lnTo>
                <a:lnTo>
                  <a:pt x="315" y="441"/>
                </a:lnTo>
                <a:lnTo>
                  <a:pt x="398" y="263"/>
                </a:lnTo>
                <a:lnTo>
                  <a:pt x="398" y="263"/>
                </a:lnTo>
                <a:lnTo>
                  <a:pt x="379" y="253"/>
                </a:lnTo>
                <a:lnTo>
                  <a:pt x="361" y="242"/>
                </a:lnTo>
                <a:lnTo>
                  <a:pt x="343" y="230"/>
                </a:lnTo>
                <a:lnTo>
                  <a:pt x="325" y="216"/>
                </a:lnTo>
                <a:lnTo>
                  <a:pt x="308" y="202"/>
                </a:lnTo>
                <a:lnTo>
                  <a:pt x="293" y="187"/>
                </a:lnTo>
                <a:lnTo>
                  <a:pt x="280" y="172"/>
                </a:lnTo>
                <a:lnTo>
                  <a:pt x="264" y="155"/>
                </a:lnTo>
                <a:lnTo>
                  <a:pt x="252" y="139"/>
                </a:lnTo>
                <a:lnTo>
                  <a:pt x="240" y="120"/>
                </a:lnTo>
                <a:lnTo>
                  <a:pt x="230" y="102"/>
                </a:lnTo>
                <a:lnTo>
                  <a:pt x="219" y="82"/>
                </a:lnTo>
                <a:lnTo>
                  <a:pt x="211" y="62"/>
                </a:lnTo>
                <a:lnTo>
                  <a:pt x="202" y="42"/>
                </a:lnTo>
                <a:lnTo>
                  <a:pt x="196" y="20"/>
                </a:lnTo>
                <a:lnTo>
                  <a:pt x="190" y="0"/>
                </a:lnTo>
                <a:lnTo>
                  <a:pt x="190" y="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4" name="Freeform 354"/>
          <p:cNvSpPr>
            <a:spLocks/>
          </p:cNvSpPr>
          <p:nvPr/>
        </p:nvSpPr>
        <p:spPr bwMode="auto">
          <a:xfrm>
            <a:off x="3819699" y="3928740"/>
            <a:ext cx="381000" cy="525463"/>
          </a:xfrm>
          <a:custGeom>
            <a:avLst/>
            <a:gdLst/>
            <a:ahLst/>
            <a:cxnLst>
              <a:cxn ang="0">
                <a:pos x="196" y="244"/>
              </a:cxn>
              <a:cxn ang="0">
                <a:pos x="196" y="244"/>
              </a:cxn>
              <a:cxn ang="0">
                <a:pos x="197" y="227"/>
              </a:cxn>
              <a:cxn ang="0">
                <a:pos x="199" y="211"/>
              </a:cxn>
              <a:cxn ang="0">
                <a:pos x="203" y="194"/>
              </a:cxn>
              <a:cxn ang="0">
                <a:pos x="208" y="178"/>
              </a:cxn>
              <a:cxn ang="0">
                <a:pos x="214" y="163"/>
              </a:cxn>
              <a:cxn ang="0">
                <a:pos x="221" y="149"/>
              </a:cxn>
              <a:cxn ang="0">
                <a:pos x="230" y="135"/>
              </a:cxn>
              <a:cxn ang="0">
                <a:pos x="240" y="121"/>
              </a:cxn>
              <a:cxn ang="0">
                <a:pos x="86" y="0"/>
              </a:cxn>
              <a:cxn ang="0">
                <a:pos x="86" y="0"/>
              </a:cxn>
              <a:cxn ang="0">
                <a:pos x="68" y="26"/>
              </a:cxn>
              <a:cxn ang="0">
                <a:pos x="50" y="54"/>
              </a:cxn>
              <a:cxn ang="0">
                <a:pos x="36" y="83"/>
              </a:cxn>
              <a:cxn ang="0">
                <a:pos x="24" y="113"/>
              </a:cxn>
              <a:cxn ang="0">
                <a:pos x="14" y="145"/>
              </a:cxn>
              <a:cxn ang="0">
                <a:pos x="7" y="176"/>
              </a:cxn>
              <a:cxn ang="0">
                <a:pos x="2" y="210"/>
              </a:cxn>
              <a:cxn ang="0">
                <a:pos x="0" y="244"/>
              </a:cxn>
              <a:cxn ang="0">
                <a:pos x="0" y="244"/>
              </a:cxn>
              <a:cxn ang="0">
                <a:pos x="2" y="266"/>
              </a:cxn>
              <a:cxn ang="0">
                <a:pos x="3" y="288"/>
              </a:cxn>
              <a:cxn ang="0">
                <a:pos x="6" y="310"/>
              </a:cxn>
              <a:cxn ang="0">
                <a:pos x="10" y="331"/>
              </a:cxn>
              <a:cxn ang="0">
                <a:pos x="201" y="288"/>
              </a:cxn>
              <a:cxn ang="0">
                <a:pos x="201" y="288"/>
              </a:cxn>
              <a:cxn ang="0">
                <a:pos x="197" y="266"/>
              </a:cxn>
              <a:cxn ang="0">
                <a:pos x="196" y="244"/>
              </a:cxn>
              <a:cxn ang="0">
                <a:pos x="196" y="244"/>
              </a:cxn>
            </a:cxnLst>
            <a:rect l="0" t="0" r="r" b="b"/>
            <a:pathLst>
              <a:path w="240" h="331">
                <a:moveTo>
                  <a:pt x="196" y="244"/>
                </a:moveTo>
                <a:lnTo>
                  <a:pt x="196" y="244"/>
                </a:lnTo>
                <a:lnTo>
                  <a:pt x="197" y="227"/>
                </a:lnTo>
                <a:lnTo>
                  <a:pt x="199" y="211"/>
                </a:lnTo>
                <a:lnTo>
                  <a:pt x="203" y="194"/>
                </a:lnTo>
                <a:lnTo>
                  <a:pt x="208" y="178"/>
                </a:lnTo>
                <a:lnTo>
                  <a:pt x="214" y="163"/>
                </a:lnTo>
                <a:lnTo>
                  <a:pt x="221" y="149"/>
                </a:lnTo>
                <a:lnTo>
                  <a:pt x="230" y="135"/>
                </a:lnTo>
                <a:lnTo>
                  <a:pt x="240" y="121"/>
                </a:lnTo>
                <a:lnTo>
                  <a:pt x="86" y="0"/>
                </a:lnTo>
                <a:lnTo>
                  <a:pt x="86" y="0"/>
                </a:lnTo>
                <a:lnTo>
                  <a:pt x="68" y="26"/>
                </a:lnTo>
                <a:lnTo>
                  <a:pt x="50" y="54"/>
                </a:lnTo>
                <a:lnTo>
                  <a:pt x="36" y="83"/>
                </a:lnTo>
                <a:lnTo>
                  <a:pt x="24" y="113"/>
                </a:lnTo>
                <a:lnTo>
                  <a:pt x="14" y="145"/>
                </a:lnTo>
                <a:lnTo>
                  <a:pt x="7" y="176"/>
                </a:lnTo>
                <a:lnTo>
                  <a:pt x="2" y="210"/>
                </a:lnTo>
                <a:lnTo>
                  <a:pt x="0" y="244"/>
                </a:lnTo>
                <a:lnTo>
                  <a:pt x="0" y="244"/>
                </a:lnTo>
                <a:lnTo>
                  <a:pt x="2" y="266"/>
                </a:lnTo>
                <a:lnTo>
                  <a:pt x="3" y="288"/>
                </a:lnTo>
                <a:lnTo>
                  <a:pt x="6" y="310"/>
                </a:lnTo>
                <a:lnTo>
                  <a:pt x="10" y="331"/>
                </a:lnTo>
                <a:lnTo>
                  <a:pt x="201" y="288"/>
                </a:lnTo>
                <a:lnTo>
                  <a:pt x="201" y="288"/>
                </a:lnTo>
                <a:lnTo>
                  <a:pt x="197" y="266"/>
                </a:lnTo>
                <a:lnTo>
                  <a:pt x="196" y="244"/>
                </a:lnTo>
                <a:lnTo>
                  <a:pt x="196" y="244"/>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5" name="Freeform 355"/>
          <p:cNvSpPr>
            <a:spLocks/>
          </p:cNvSpPr>
          <p:nvPr/>
        </p:nvSpPr>
        <p:spPr bwMode="auto">
          <a:xfrm>
            <a:off x="3956224" y="3696965"/>
            <a:ext cx="477838" cy="423863"/>
          </a:xfrm>
          <a:custGeom>
            <a:avLst/>
            <a:gdLst/>
            <a:ahLst/>
            <a:cxnLst>
              <a:cxn ang="0">
                <a:pos x="301" y="196"/>
              </a:cxn>
              <a:cxn ang="0">
                <a:pos x="301" y="0"/>
              </a:cxn>
              <a:cxn ang="0">
                <a:pos x="301" y="0"/>
              </a:cxn>
              <a:cxn ang="0">
                <a:pos x="278" y="2"/>
              </a:cxn>
              <a:cxn ang="0">
                <a:pos x="256" y="3"/>
              </a:cxn>
              <a:cxn ang="0">
                <a:pos x="234" y="7"/>
              </a:cxn>
              <a:cxn ang="0">
                <a:pos x="212" y="11"/>
              </a:cxn>
              <a:cxn ang="0">
                <a:pos x="191" y="17"/>
              </a:cxn>
              <a:cxn ang="0">
                <a:pos x="171" y="24"/>
              </a:cxn>
              <a:cxn ang="0">
                <a:pos x="151" y="32"/>
              </a:cxn>
              <a:cxn ang="0">
                <a:pos x="132" y="41"/>
              </a:cxn>
              <a:cxn ang="0">
                <a:pos x="113" y="51"/>
              </a:cxn>
              <a:cxn ang="0">
                <a:pos x="95" y="62"/>
              </a:cxn>
              <a:cxn ang="0">
                <a:pos x="77" y="75"/>
              </a:cxn>
              <a:cxn ang="0">
                <a:pos x="60" y="87"/>
              </a:cxn>
              <a:cxn ang="0">
                <a:pos x="44" y="101"/>
              </a:cxn>
              <a:cxn ang="0">
                <a:pos x="29" y="116"/>
              </a:cxn>
              <a:cxn ang="0">
                <a:pos x="14" y="131"/>
              </a:cxn>
              <a:cxn ang="0">
                <a:pos x="0" y="146"/>
              </a:cxn>
              <a:cxn ang="0">
                <a:pos x="154" y="267"/>
              </a:cxn>
              <a:cxn ang="0">
                <a:pos x="154" y="267"/>
              </a:cxn>
              <a:cxn ang="0">
                <a:pos x="168" y="252"/>
              </a:cxn>
              <a:cxn ang="0">
                <a:pos x="183" y="238"/>
              </a:cxn>
              <a:cxn ang="0">
                <a:pos x="199" y="226"/>
              </a:cxn>
              <a:cxn ang="0">
                <a:pos x="217" y="216"/>
              </a:cxn>
              <a:cxn ang="0">
                <a:pos x="237" y="207"/>
              </a:cxn>
              <a:cxn ang="0">
                <a:pos x="257" y="201"/>
              </a:cxn>
              <a:cxn ang="0">
                <a:pos x="279" y="197"/>
              </a:cxn>
              <a:cxn ang="0">
                <a:pos x="301" y="196"/>
              </a:cxn>
              <a:cxn ang="0">
                <a:pos x="301" y="196"/>
              </a:cxn>
            </a:cxnLst>
            <a:rect l="0" t="0" r="r" b="b"/>
            <a:pathLst>
              <a:path w="301" h="267">
                <a:moveTo>
                  <a:pt x="301" y="196"/>
                </a:moveTo>
                <a:lnTo>
                  <a:pt x="301" y="0"/>
                </a:lnTo>
                <a:lnTo>
                  <a:pt x="301" y="0"/>
                </a:lnTo>
                <a:lnTo>
                  <a:pt x="278" y="2"/>
                </a:lnTo>
                <a:lnTo>
                  <a:pt x="256" y="3"/>
                </a:lnTo>
                <a:lnTo>
                  <a:pt x="234" y="7"/>
                </a:lnTo>
                <a:lnTo>
                  <a:pt x="212" y="11"/>
                </a:lnTo>
                <a:lnTo>
                  <a:pt x="191" y="17"/>
                </a:lnTo>
                <a:lnTo>
                  <a:pt x="171" y="24"/>
                </a:lnTo>
                <a:lnTo>
                  <a:pt x="151" y="32"/>
                </a:lnTo>
                <a:lnTo>
                  <a:pt x="132" y="41"/>
                </a:lnTo>
                <a:lnTo>
                  <a:pt x="113" y="51"/>
                </a:lnTo>
                <a:lnTo>
                  <a:pt x="95" y="62"/>
                </a:lnTo>
                <a:lnTo>
                  <a:pt x="77" y="75"/>
                </a:lnTo>
                <a:lnTo>
                  <a:pt x="60" y="87"/>
                </a:lnTo>
                <a:lnTo>
                  <a:pt x="44" y="101"/>
                </a:lnTo>
                <a:lnTo>
                  <a:pt x="29" y="116"/>
                </a:lnTo>
                <a:lnTo>
                  <a:pt x="14" y="131"/>
                </a:lnTo>
                <a:lnTo>
                  <a:pt x="0" y="146"/>
                </a:lnTo>
                <a:lnTo>
                  <a:pt x="154" y="267"/>
                </a:lnTo>
                <a:lnTo>
                  <a:pt x="154" y="267"/>
                </a:lnTo>
                <a:lnTo>
                  <a:pt x="168" y="252"/>
                </a:lnTo>
                <a:lnTo>
                  <a:pt x="183" y="238"/>
                </a:lnTo>
                <a:lnTo>
                  <a:pt x="199" y="226"/>
                </a:lnTo>
                <a:lnTo>
                  <a:pt x="217" y="216"/>
                </a:lnTo>
                <a:lnTo>
                  <a:pt x="237" y="207"/>
                </a:lnTo>
                <a:lnTo>
                  <a:pt x="257" y="201"/>
                </a:lnTo>
                <a:lnTo>
                  <a:pt x="279" y="197"/>
                </a:lnTo>
                <a:lnTo>
                  <a:pt x="301" y="196"/>
                </a:lnTo>
                <a:lnTo>
                  <a:pt x="301" y="196"/>
                </a:lnTo>
                <a:close/>
              </a:path>
            </a:pathLst>
          </a:custGeom>
          <a:solidFill>
            <a:srgbClr val="E0301E"/>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6" name="Freeform 356"/>
          <p:cNvSpPr>
            <a:spLocks/>
          </p:cNvSpPr>
          <p:nvPr/>
        </p:nvSpPr>
        <p:spPr bwMode="auto">
          <a:xfrm>
            <a:off x="4676949" y="3922390"/>
            <a:ext cx="382588" cy="531813"/>
          </a:xfrm>
          <a:custGeom>
            <a:avLst/>
            <a:gdLst/>
            <a:ahLst/>
            <a:cxnLst>
              <a:cxn ang="0">
                <a:pos x="47" y="248"/>
              </a:cxn>
              <a:cxn ang="0">
                <a:pos x="47" y="248"/>
              </a:cxn>
              <a:cxn ang="0">
                <a:pos x="46" y="270"/>
              </a:cxn>
              <a:cxn ang="0">
                <a:pos x="42" y="292"/>
              </a:cxn>
              <a:cxn ang="0">
                <a:pos x="232" y="335"/>
              </a:cxn>
              <a:cxn ang="0">
                <a:pos x="232" y="335"/>
              </a:cxn>
              <a:cxn ang="0">
                <a:pos x="236" y="314"/>
              </a:cxn>
              <a:cxn ang="0">
                <a:pos x="240" y="292"/>
              </a:cxn>
              <a:cxn ang="0">
                <a:pos x="241" y="270"/>
              </a:cxn>
              <a:cxn ang="0">
                <a:pos x="241" y="248"/>
              </a:cxn>
              <a:cxn ang="0">
                <a:pos x="241" y="248"/>
              </a:cxn>
              <a:cxn ang="0">
                <a:pos x="240" y="214"/>
              </a:cxn>
              <a:cxn ang="0">
                <a:pos x="236" y="179"/>
              </a:cxn>
              <a:cxn ang="0">
                <a:pos x="229" y="146"/>
              </a:cxn>
              <a:cxn ang="0">
                <a:pos x="218" y="114"/>
              </a:cxn>
              <a:cxn ang="0">
                <a:pos x="205" y="84"/>
              </a:cxn>
              <a:cxn ang="0">
                <a:pos x="190" y="54"/>
              </a:cxn>
              <a:cxn ang="0">
                <a:pos x="172" y="26"/>
              </a:cxn>
              <a:cxn ang="0">
                <a:pos x="153" y="0"/>
              </a:cxn>
              <a:cxn ang="0">
                <a:pos x="0" y="123"/>
              </a:cxn>
              <a:cxn ang="0">
                <a:pos x="0" y="123"/>
              </a:cxn>
              <a:cxn ang="0">
                <a:pos x="11" y="135"/>
              </a:cxn>
              <a:cxn ang="0">
                <a:pos x="20" y="150"/>
              </a:cxn>
              <a:cxn ang="0">
                <a:pos x="28" y="164"/>
              </a:cxn>
              <a:cxn ang="0">
                <a:pos x="35" y="180"/>
              </a:cxn>
              <a:cxn ang="0">
                <a:pos x="40" y="197"/>
              </a:cxn>
              <a:cxn ang="0">
                <a:pos x="43" y="214"/>
              </a:cxn>
              <a:cxn ang="0">
                <a:pos x="46" y="230"/>
              </a:cxn>
              <a:cxn ang="0">
                <a:pos x="47" y="248"/>
              </a:cxn>
              <a:cxn ang="0">
                <a:pos x="47" y="248"/>
              </a:cxn>
            </a:cxnLst>
            <a:rect l="0" t="0" r="r" b="b"/>
            <a:pathLst>
              <a:path w="241" h="335">
                <a:moveTo>
                  <a:pt x="47" y="248"/>
                </a:moveTo>
                <a:lnTo>
                  <a:pt x="47" y="248"/>
                </a:lnTo>
                <a:lnTo>
                  <a:pt x="46" y="270"/>
                </a:lnTo>
                <a:lnTo>
                  <a:pt x="42" y="292"/>
                </a:lnTo>
                <a:lnTo>
                  <a:pt x="232" y="335"/>
                </a:lnTo>
                <a:lnTo>
                  <a:pt x="232" y="335"/>
                </a:lnTo>
                <a:lnTo>
                  <a:pt x="236" y="314"/>
                </a:lnTo>
                <a:lnTo>
                  <a:pt x="240" y="292"/>
                </a:lnTo>
                <a:lnTo>
                  <a:pt x="241" y="270"/>
                </a:lnTo>
                <a:lnTo>
                  <a:pt x="241" y="248"/>
                </a:lnTo>
                <a:lnTo>
                  <a:pt x="241" y="248"/>
                </a:lnTo>
                <a:lnTo>
                  <a:pt x="240" y="214"/>
                </a:lnTo>
                <a:lnTo>
                  <a:pt x="236" y="179"/>
                </a:lnTo>
                <a:lnTo>
                  <a:pt x="229" y="146"/>
                </a:lnTo>
                <a:lnTo>
                  <a:pt x="218" y="114"/>
                </a:lnTo>
                <a:lnTo>
                  <a:pt x="205" y="84"/>
                </a:lnTo>
                <a:lnTo>
                  <a:pt x="190" y="54"/>
                </a:lnTo>
                <a:lnTo>
                  <a:pt x="172" y="26"/>
                </a:lnTo>
                <a:lnTo>
                  <a:pt x="153" y="0"/>
                </a:lnTo>
                <a:lnTo>
                  <a:pt x="0" y="123"/>
                </a:lnTo>
                <a:lnTo>
                  <a:pt x="0" y="123"/>
                </a:lnTo>
                <a:lnTo>
                  <a:pt x="11" y="135"/>
                </a:lnTo>
                <a:lnTo>
                  <a:pt x="20" y="150"/>
                </a:lnTo>
                <a:lnTo>
                  <a:pt x="28" y="164"/>
                </a:lnTo>
                <a:lnTo>
                  <a:pt x="35" y="180"/>
                </a:lnTo>
                <a:lnTo>
                  <a:pt x="40" y="197"/>
                </a:lnTo>
                <a:lnTo>
                  <a:pt x="43" y="214"/>
                </a:lnTo>
                <a:lnTo>
                  <a:pt x="46" y="230"/>
                </a:lnTo>
                <a:lnTo>
                  <a:pt x="47" y="248"/>
                </a:lnTo>
                <a:lnTo>
                  <a:pt x="47" y="248"/>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7" name="Freeform 357"/>
          <p:cNvSpPr>
            <a:spLocks/>
          </p:cNvSpPr>
          <p:nvPr/>
        </p:nvSpPr>
        <p:spPr bwMode="auto">
          <a:xfrm>
            <a:off x="4434061" y="3696965"/>
            <a:ext cx="485775" cy="420688"/>
          </a:xfrm>
          <a:custGeom>
            <a:avLst/>
            <a:gdLst/>
            <a:ahLst/>
            <a:cxnLst>
              <a:cxn ang="0">
                <a:pos x="5" y="196"/>
              </a:cxn>
              <a:cxn ang="0">
                <a:pos x="5" y="196"/>
              </a:cxn>
              <a:cxn ang="0">
                <a:pos x="27" y="196"/>
              </a:cxn>
              <a:cxn ang="0">
                <a:pos x="47" y="200"/>
              </a:cxn>
              <a:cxn ang="0">
                <a:pos x="68" y="205"/>
              </a:cxn>
              <a:cxn ang="0">
                <a:pos x="87" y="214"/>
              </a:cxn>
              <a:cxn ang="0">
                <a:pos x="106" y="223"/>
              </a:cxn>
              <a:cxn ang="0">
                <a:pos x="123" y="236"/>
              </a:cxn>
              <a:cxn ang="0">
                <a:pos x="139" y="249"/>
              </a:cxn>
              <a:cxn ang="0">
                <a:pos x="153" y="265"/>
              </a:cxn>
              <a:cxn ang="0">
                <a:pos x="306" y="142"/>
              </a:cxn>
              <a:cxn ang="0">
                <a:pos x="306" y="142"/>
              </a:cxn>
              <a:cxn ang="0">
                <a:pos x="292" y="127"/>
              </a:cxn>
              <a:cxn ang="0">
                <a:pos x="277" y="112"/>
              </a:cxn>
              <a:cxn ang="0">
                <a:pos x="262" y="97"/>
              </a:cxn>
              <a:cxn ang="0">
                <a:pos x="246" y="83"/>
              </a:cxn>
              <a:cxn ang="0">
                <a:pos x="229" y="70"/>
              </a:cxn>
              <a:cxn ang="0">
                <a:pos x="211" y="59"/>
              </a:cxn>
              <a:cxn ang="0">
                <a:pos x="193" y="48"/>
              </a:cxn>
              <a:cxn ang="0">
                <a:pos x="174" y="39"/>
              </a:cxn>
              <a:cxn ang="0">
                <a:pos x="155" y="29"/>
              </a:cxn>
              <a:cxn ang="0">
                <a:pos x="134" y="22"/>
              </a:cxn>
              <a:cxn ang="0">
                <a:pos x="113" y="15"/>
              </a:cxn>
              <a:cxn ang="0">
                <a:pos x="93" y="10"/>
              </a:cxn>
              <a:cxn ang="0">
                <a:pos x="71" y="6"/>
              </a:cxn>
              <a:cxn ang="0">
                <a:pos x="49" y="3"/>
              </a:cxn>
              <a:cxn ang="0">
                <a:pos x="27" y="0"/>
              </a:cxn>
              <a:cxn ang="0">
                <a:pos x="5" y="0"/>
              </a:cxn>
              <a:cxn ang="0">
                <a:pos x="5" y="0"/>
              </a:cxn>
              <a:cxn ang="0">
                <a:pos x="0" y="0"/>
              </a:cxn>
              <a:cxn ang="0">
                <a:pos x="0" y="196"/>
              </a:cxn>
              <a:cxn ang="0">
                <a:pos x="0" y="196"/>
              </a:cxn>
              <a:cxn ang="0">
                <a:pos x="5" y="196"/>
              </a:cxn>
              <a:cxn ang="0">
                <a:pos x="5" y="196"/>
              </a:cxn>
            </a:cxnLst>
            <a:rect l="0" t="0" r="r" b="b"/>
            <a:pathLst>
              <a:path w="306" h="265">
                <a:moveTo>
                  <a:pt x="5" y="196"/>
                </a:moveTo>
                <a:lnTo>
                  <a:pt x="5" y="196"/>
                </a:lnTo>
                <a:lnTo>
                  <a:pt x="27" y="196"/>
                </a:lnTo>
                <a:lnTo>
                  <a:pt x="47" y="200"/>
                </a:lnTo>
                <a:lnTo>
                  <a:pt x="68" y="205"/>
                </a:lnTo>
                <a:lnTo>
                  <a:pt x="87" y="214"/>
                </a:lnTo>
                <a:lnTo>
                  <a:pt x="106" y="223"/>
                </a:lnTo>
                <a:lnTo>
                  <a:pt x="123" y="236"/>
                </a:lnTo>
                <a:lnTo>
                  <a:pt x="139" y="249"/>
                </a:lnTo>
                <a:lnTo>
                  <a:pt x="153" y="265"/>
                </a:lnTo>
                <a:lnTo>
                  <a:pt x="306" y="142"/>
                </a:lnTo>
                <a:lnTo>
                  <a:pt x="306" y="142"/>
                </a:lnTo>
                <a:lnTo>
                  <a:pt x="292" y="127"/>
                </a:lnTo>
                <a:lnTo>
                  <a:pt x="277" y="112"/>
                </a:lnTo>
                <a:lnTo>
                  <a:pt x="262" y="97"/>
                </a:lnTo>
                <a:lnTo>
                  <a:pt x="246" y="83"/>
                </a:lnTo>
                <a:lnTo>
                  <a:pt x="229" y="70"/>
                </a:lnTo>
                <a:lnTo>
                  <a:pt x="211" y="59"/>
                </a:lnTo>
                <a:lnTo>
                  <a:pt x="193" y="48"/>
                </a:lnTo>
                <a:lnTo>
                  <a:pt x="174" y="39"/>
                </a:lnTo>
                <a:lnTo>
                  <a:pt x="155" y="29"/>
                </a:lnTo>
                <a:lnTo>
                  <a:pt x="134" y="22"/>
                </a:lnTo>
                <a:lnTo>
                  <a:pt x="113" y="15"/>
                </a:lnTo>
                <a:lnTo>
                  <a:pt x="93" y="10"/>
                </a:lnTo>
                <a:lnTo>
                  <a:pt x="71" y="6"/>
                </a:lnTo>
                <a:lnTo>
                  <a:pt x="49" y="3"/>
                </a:lnTo>
                <a:lnTo>
                  <a:pt x="27" y="0"/>
                </a:lnTo>
                <a:lnTo>
                  <a:pt x="5" y="0"/>
                </a:lnTo>
                <a:lnTo>
                  <a:pt x="5" y="0"/>
                </a:lnTo>
                <a:lnTo>
                  <a:pt x="0" y="0"/>
                </a:lnTo>
                <a:lnTo>
                  <a:pt x="0" y="196"/>
                </a:lnTo>
                <a:lnTo>
                  <a:pt x="0" y="196"/>
                </a:lnTo>
                <a:lnTo>
                  <a:pt x="5" y="196"/>
                </a:lnTo>
                <a:lnTo>
                  <a:pt x="5" y="196"/>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8" name="Freeform 358"/>
          <p:cNvSpPr>
            <a:spLocks/>
          </p:cNvSpPr>
          <p:nvPr/>
        </p:nvSpPr>
        <p:spPr bwMode="auto">
          <a:xfrm>
            <a:off x="4572174" y="4385940"/>
            <a:ext cx="473075" cy="490538"/>
          </a:xfrm>
          <a:custGeom>
            <a:avLst/>
            <a:gdLst/>
            <a:ahLst/>
            <a:cxnLst>
              <a:cxn ang="0">
                <a:pos x="298" y="43"/>
              </a:cxn>
              <a:cxn ang="0">
                <a:pos x="108" y="0"/>
              </a:cxn>
              <a:cxn ang="0">
                <a:pos x="108" y="0"/>
              </a:cxn>
              <a:cxn ang="0">
                <a:pos x="101" y="22"/>
              </a:cxn>
              <a:cxn ang="0">
                <a:pos x="92" y="43"/>
              </a:cxn>
              <a:cxn ang="0">
                <a:pos x="81" y="62"/>
              </a:cxn>
              <a:cxn ang="0">
                <a:pos x="69" y="80"/>
              </a:cxn>
              <a:cxn ang="0">
                <a:pos x="54" y="95"/>
              </a:cxn>
              <a:cxn ang="0">
                <a:pos x="37" y="110"/>
              </a:cxn>
              <a:cxn ang="0">
                <a:pos x="19" y="123"/>
              </a:cxn>
              <a:cxn ang="0">
                <a:pos x="0" y="134"/>
              </a:cxn>
              <a:cxn ang="0">
                <a:pos x="86" y="309"/>
              </a:cxn>
              <a:cxn ang="0">
                <a:pos x="86" y="309"/>
              </a:cxn>
              <a:cxn ang="0">
                <a:pos x="105" y="299"/>
              </a:cxn>
              <a:cxn ang="0">
                <a:pos x="124" y="288"/>
              </a:cxn>
              <a:cxn ang="0">
                <a:pos x="142" y="276"/>
              </a:cxn>
              <a:cxn ang="0">
                <a:pos x="160" y="263"/>
              </a:cxn>
              <a:cxn ang="0">
                <a:pos x="176" y="248"/>
              </a:cxn>
              <a:cxn ang="0">
                <a:pos x="192" y="234"/>
              </a:cxn>
              <a:cxn ang="0">
                <a:pos x="207" y="218"/>
              </a:cxn>
              <a:cxn ang="0">
                <a:pos x="222" y="201"/>
              </a:cxn>
              <a:cxn ang="0">
                <a:pos x="234" y="183"/>
              </a:cxn>
              <a:cxn ang="0">
                <a:pos x="247" y="165"/>
              </a:cxn>
              <a:cxn ang="0">
                <a:pos x="258" y="146"/>
              </a:cxn>
              <a:cxn ang="0">
                <a:pos x="269" y="127"/>
              </a:cxn>
              <a:cxn ang="0">
                <a:pos x="277" y="106"/>
              </a:cxn>
              <a:cxn ang="0">
                <a:pos x="285" y="85"/>
              </a:cxn>
              <a:cxn ang="0">
                <a:pos x="292" y="65"/>
              </a:cxn>
              <a:cxn ang="0">
                <a:pos x="298" y="43"/>
              </a:cxn>
              <a:cxn ang="0">
                <a:pos x="298" y="43"/>
              </a:cxn>
            </a:cxnLst>
            <a:rect l="0" t="0" r="r" b="b"/>
            <a:pathLst>
              <a:path w="298" h="309">
                <a:moveTo>
                  <a:pt x="298" y="43"/>
                </a:moveTo>
                <a:lnTo>
                  <a:pt x="108" y="0"/>
                </a:lnTo>
                <a:lnTo>
                  <a:pt x="108" y="0"/>
                </a:lnTo>
                <a:lnTo>
                  <a:pt x="101" y="22"/>
                </a:lnTo>
                <a:lnTo>
                  <a:pt x="92" y="43"/>
                </a:lnTo>
                <a:lnTo>
                  <a:pt x="81" y="62"/>
                </a:lnTo>
                <a:lnTo>
                  <a:pt x="69" y="80"/>
                </a:lnTo>
                <a:lnTo>
                  <a:pt x="54" y="95"/>
                </a:lnTo>
                <a:lnTo>
                  <a:pt x="37" y="110"/>
                </a:lnTo>
                <a:lnTo>
                  <a:pt x="19" y="123"/>
                </a:lnTo>
                <a:lnTo>
                  <a:pt x="0" y="134"/>
                </a:lnTo>
                <a:lnTo>
                  <a:pt x="86" y="309"/>
                </a:lnTo>
                <a:lnTo>
                  <a:pt x="86" y="309"/>
                </a:lnTo>
                <a:lnTo>
                  <a:pt x="105" y="299"/>
                </a:lnTo>
                <a:lnTo>
                  <a:pt x="124" y="288"/>
                </a:lnTo>
                <a:lnTo>
                  <a:pt x="142" y="276"/>
                </a:lnTo>
                <a:lnTo>
                  <a:pt x="160" y="263"/>
                </a:lnTo>
                <a:lnTo>
                  <a:pt x="176" y="248"/>
                </a:lnTo>
                <a:lnTo>
                  <a:pt x="192" y="234"/>
                </a:lnTo>
                <a:lnTo>
                  <a:pt x="207" y="218"/>
                </a:lnTo>
                <a:lnTo>
                  <a:pt x="222" y="201"/>
                </a:lnTo>
                <a:lnTo>
                  <a:pt x="234" y="183"/>
                </a:lnTo>
                <a:lnTo>
                  <a:pt x="247" y="165"/>
                </a:lnTo>
                <a:lnTo>
                  <a:pt x="258" y="146"/>
                </a:lnTo>
                <a:lnTo>
                  <a:pt x="269" y="127"/>
                </a:lnTo>
                <a:lnTo>
                  <a:pt x="277" y="106"/>
                </a:lnTo>
                <a:lnTo>
                  <a:pt x="285" y="85"/>
                </a:lnTo>
                <a:lnTo>
                  <a:pt x="292" y="65"/>
                </a:lnTo>
                <a:lnTo>
                  <a:pt x="298" y="43"/>
                </a:lnTo>
                <a:lnTo>
                  <a:pt x="298" y="43"/>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89" name="Freeform 359"/>
          <p:cNvSpPr>
            <a:spLocks/>
          </p:cNvSpPr>
          <p:nvPr/>
        </p:nvSpPr>
        <p:spPr bwMode="auto">
          <a:xfrm>
            <a:off x="3835574" y="4385940"/>
            <a:ext cx="461963" cy="485775"/>
          </a:xfrm>
          <a:custGeom>
            <a:avLst/>
            <a:gdLst/>
            <a:ahLst/>
            <a:cxnLst>
              <a:cxn ang="0">
                <a:pos x="191" y="0"/>
              </a:cxn>
              <a:cxn ang="0">
                <a:pos x="0" y="43"/>
              </a:cxn>
              <a:cxn ang="0">
                <a:pos x="0" y="43"/>
              </a:cxn>
              <a:cxn ang="0">
                <a:pos x="6" y="63"/>
              </a:cxn>
              <a:cxn ang="0">
                <a:pos x="12" y="85"/>
              </a:cxn>
              <a:cxn ang="0">
                <a:pos x="21" y="105"/>
              </a:cxn>
              <a:cxn ang="0">
                <a:pos x="29" y="125"/>
              </a:cxn>
              <a:cxn ang="0">
                <a:pos x="40" y="145"/>
              </a:cxn>
              <a:cxn ang="0">
                <a:pos x="50" y="163"/>
              </a:cxn>
              <a:cxn ang="0">
                <a:pos x="62" y="182"/>
              </a:cxn>
              <a:cxn ang="0">
                <a:pos x="74" y="198"/>
              </a:cxn>
              <a:cxn ang="0">
                <a:pos x="90" y="215"/>
              </a:cxn>
              <a:cxn ang="0">
                <a:pos x="103" y="230"/>
              </a:cxn>
              <a:cxn ang="0">
                <a:pos x="118" y="245"/>
              </a:cxn>
              <a:cxn ang="0">
                <a:pos x="135" y="259"/>
              </a:cxn>
              <a:cxn ang="0">
                <a:pos x="153" y="273"/>
              </a:cxn>
              <a:cxn ang="0">
                <a:pos x="171" y="285"/>
              </a:cxn>
              <a:cxn ang="0">
                <a:pos x="189" y="296"/>
              </a:cxn>
              <a:cxn ang="0">
                <a:pos x="208" y="306"/>
              </a:cxn>
              <a:cxn ang="0">
                <a:pos x="291" y="130"/>
              </a:cxn>
              <a:cxn ang="0">
                <a:pos x="291" y="130"/>
              </a:cxn>
              <a:cxn ang="0">
                <a:pos x="273" y="119"/>
              </a:cxn>
              <a:cxn ang="0">
                <a:pos x="256" y="106"/>
              </a:cxn>
              <a:cxn ang="0">
                <a:pos x="241" y="92"/>
              </a:cxn>
              <a:cxn ang="0">
                <a:pos x="227" y="76"/>
              </a:cxn>
              <a:cxn ang="0">
                <a:pos x="215" y="58"/>
              </a:cxn>
              <a:cxn ang="0">
                <a:pos x="205" y="40"/>
              </a:cxn>
              <a:cxn ang="0">
                <a:pos x="197" y="21"/>
              </a:cxn>
              <a:cxn ang="0">
                <a:pos x="191" y="0"/>
              </a:cxn>
              <a:cxn ang="0">
                <a:pos x="191" y="0"/>
              </a:cxn>
            </a:cxnLst>
            <a:rect l="0" t="0" r="r" b="b"/>
            <a:pathLst>
              <a:path w="291" h="306">
                <a:moveTo>
                  <a:pt x="191" y="0"/>
                </a:moveTo>
                <a:lnTo>
                  <a:pt x="0" y="43"/>
                </a:lnTo>
                <a:lnTo>
                  <a:pt x="0" y="43"/>
                </a:lnTo>
                <a:lnTo>
                  <a:pt x="6" y="63"/>
                </a:lnTo>
                <a:lnTo>
                  <a:pt x="12" y="85"/>
                </a:lnTo>
                <a:lnTo>
                  <a:pt x="21" y="105"/>
                </a:lnTo>
                <a:lnTo>
                  <a:pt x="29" y="125"/>
                </a:lnTo>
                <a:lnTo>
                  <a:pt x="40" y="145"/>
                </a:lnTo>
                <a:lnTo>
                  <a:pt x="50" y="163"/>
                </a:lnTo>
                <a:lnTo>
                  <a:pt x="62" y="182"/>
                </a:lnTo>
                <a:lnTo>
                  <a:pt x="74" y="198"/>
                </a:lnTo>
                <a:lnTo>
                  <a:pt x="90" y="215"/>
                </a:lnTo>
                <a:lnTo>
                  <a:pt x="103" y="230"/>
                </a:lnTo>
                <a:lnTo>
                  <a:pt x="118" y="245"/>
                </a:lnTo>
                <a:lnTo>
                  <a:pt x="135" y="259"/>
                </a:lnTo>
                <a:lnTo>
                  <a:pt x="153" y="273"/>
                </a:lnTo>
                <a:lnTo>
                  <a:pt x="171" y="285"/>
                </a:lnTo>
                <a:lnTo>
                  <a:pt x="189" y="296"/>
                </a:lnTo>
                <a:lnTo>
                  <a:pt x="208" y="306"/>
                </a:lnTo>
                <a:lnTo>
                  <a:pt x="291" y="130"/>
                </a:lnTo>
                <a:lnTo>
                  <a:pt x="291" y="130"/>
                </a:lnTo>
                <a:lnTo>
                  <a:pt x="273" y="119"/>
                </a:lnTo>
                <a:lnTo>
                  <a:pt x="256" y="106"/>
                </a:lnTo>
                <a:lnTo>
                  <a:pt x="241" y="92"/>
                </a:lnTo>
                <a:lnTo>
                  <a:pt x="227" y="76"/>
                </a:lnTo>
                <a:lnTo>
                  <a:pt x="215" y="58"/>
                </a:lnTo>
                <a:lnTo>
                  <a:pt x="205" y="40"/>
                </a:lnTo>
                <a:lnTo>
                  <a:pt x="197" y="21"/>
                </a:lnTo>
                <a:lnTo>
                  <a:pt x="191" y="0"/>
                </a:lnTo>
                <a:lnTo>
                  <a:pt x="191" y="0"/>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90" name="Freeform 360"/>
          <p:cNvSpPr>
            <a:spLocks/>
          </p:cNvSpPr>
          <p:nvPr/>
        </p:nvSpPr>
        <p:spPr bwMode="auto">
          <a:xfrm>
            <a:off x="4165774" y="4592315"/>
            <a:ext cx="542925" cy="344488"/>
          </a:xfrm>
          <a:custGeom>
            <a:avLst/>
            <a:gdLst/>
            <a:ahLst/>
            <a:cxnLst>
              <a:cxn ang="0">
                <a:pos x="174" y="22"/>
              </a:cxn>
              <a:cxn ang="0">
                <a:pos x="174" y="22"/>
              </a:cxn>
              <a:cxn ang="0">
                <a:pos x="149" y="20"/>
              </a:cxn>
              <a:cxn ang="0">
                <a:pos x="127" y="16"/>
              </a:cxn>
              <a:cxn ang="0">
                <a:pos x="103" y="9"/>
              </a:cxn>
              <a:cxn ang="0">
                <a:pos x="83" y="0"/>
              </a:cxn>
              <a:cxn ang="0">
                <a:pos x="0" y="176"/>
              </a:cxn>
              <a:cxn ang="0">
                <a:pos x="0" y="176"/>
              </a:cxn>
              <a:cxn ang="0">
                <a:pos x="19" y="186"/>
              </a:cxn>
              <a:cxn ang="0">
                <a:pos x="40" y="194"/>
              </a:cxn>
              <a:cxn ang="0">
                <a:pos x="61" y="201"/>
              </a:cxn>
              <a:cxn ang="0">
                <a:pos x="83" y="206"/>
              </a:cxn>
              <a:cxn ang="0">
                <a:pos x="105" y="210"/>
              </a:cxn>
              <a:cxn ang="0">
                <a:pos x="127" y="214"/>
              </a:cxn>
              <a:cxn ang="0">
                <a:pos x="150" y="216"/>
              </a:cxn>
              <a:cxn ang="0">
                <a:pos x="174" y="217"/>
              </a:cxn>
              <a:cxn ang="0">
                <a:pos x="174" y="217"/>
              </a:cxn>
              <a:cxn ang="0">
                <a:pos x="196" y="216"/>
              </a:cxn>
              <a:cxn ang="0">
                <a:pos x="218" y="214"/>
              </a:cxn>
              <a:cxn ang="0">
                <a:pos x="240" y="212"/>
              </a:cxn>
              <a:cxn ang="0">
                <a:pos x="260" y="208"/>
              </a:cxn>
              <a:cxn ang="0">
                <a:pos x="281" y="202"/>
              </a:cxn>
              <a:cxn ang="0">
                <a:pos x="302" y="195"/>
              </a:cxn>
              <a:cxn ang="0">
                <a:pos x="321" y="188"/>
              </a:cxn>
              <a:cxn ang="0">
                <a:pos x="342" y="179"/>
              </a:cxn>
              <a:cxn ang="0">
                <a:pos x="256" y="4"/>
              </a:cxn>
              <a:cxn ang="0">
                <a:pos x="256" y="4"/>
              </a:cxn>
              <a:cxn ang="0">
                <a:pos x="237" y="11"/>
              </a:cxn>
              <a:cxn ang="0">
                <a:pos x="216" y="17"/>
              </a:cxn>
              <a:cxn ang="0">
                <a:pos x="196" y="20"/>
              </a:cxn>
              <a:cxn ang="0">
                <a:pos x="174" y="22"/>
              </a:cxn>
              <a:cxn ang="0">
                <a:pos x="174" y="22"/>
              </a:cxn>
            </a:cxnLst>
            <a:rect l="0" t="0" r="r" b="b"/>
            <a:pathLst>
              <a:path w="342" h="217">
                <a:moveTo>
                  <a:pt x="174" y="22"/>
                </a:moveTo>
                <a:lnTo>
                  <a:pt x="174" y="22"/>
                </a:lnTo>
                <a:lnTo>
                  <a:pt x="149" y="20"/>
                </a:lnTo>
                <a:lnTo>
                  <a:pt x="127" y="16"/>
                </a:lnTo>
                <a:lnTo>
                  <a:pt x="103" y="9"/>
                </a:lnTo>
                <a:lnTo>
                  <a:pt x="83" y="0"/>
                </a:lnTo>
                <a:lnTo>
                  <a:pt x="0" y="176"/>
                </a:lnTo>
                <a:lnTo>
                  <a:pt x="0" y="176"/>
                </a:lnTo>
                <a:lnTo>
                  <a:pt x="19" y="186"/>
                </a:lnTo>
                <a:lnTo>
                  <a:pt x="40" y="194"/>
                </a:lnTo>
                <a:lnTo>
                  <a:pt x="61" y="201"/>
                </a:lnTo>
                <a:lnTo>
                  <a:pt x="83" y="206"/>
                </a:lnTo>
                <a:lnTo>
                  <a:pt x="105" y="210"/>
                </a:lnTo>
                <a:lnTo>
                  <a:pt x="127" y="214"/>
                </a:lnTo>
                <a:lnTo>
                  <a:pt x="150" y="216"/>
                </a:lnTo>
                <a:lnTo>
                  <a:pt x="174" y="217"/>
                </a:lnTo>
                <a:lnTo>
                  <a:pt x="174" y="217"/>
                </a:lnTo>
                <a:lnTo>
                  <a:pt x="196" y="216"/>
                </a:lnTo>
                <a:lnTo>
                  <a:pt x="218" y="214"/>
                </a:lnTo>
                <a:lnTo>
                  <a:pt x="240" y="212"/>
                </a:lnTo>
                <a:lnTo>
                  <a:pt x="260" y="208"/>
                </a:lnTo>
                <a:lnTo>
                  <a:pt x="281" y="202"/>
                </a:lnTo>
                <a:lnTo>
                  <a:pt x="302" y="195"/>
                </a:lnTo>
                <a:lnTo>
                  <a:pt x="321" y="188"/>
                </a:lnTo>
                <a:lnTo>
                  <a:pt x="342" y="179"/>
                </a:lnTo>
                <a:lnTo>
                  <a:pt x="256" y="4"/>
                </a:lnTo>
                <a:lnTo>
                  <a:pt x="256" y="4"/>
                </a:lnTo>
                <a:lnTo>
                  <a:pt x="237" y="11"/>
                </a:lnTo>
                <a:lnTo>
                  <a:pt x="216" y="17"/>
                </a:lnTo>
                <a:lnTo>
                  <a:pt x="196" y="20"/>
                </a:lnTo>
                <a:lnTo>
                  <a:pt x="174" y="22"/>
                </a:lnTo>
                <a:lnTo>
                  <a:pt x="174" y="22"/>
                </a:lnTo>
                <a:close/>
              </a:path>
            </a:pathLst>
          </a:custGeom>
          <a:solidFill>
            <a:schemeClr val="bg2">
              <a:lumMod val="85000"/>
            </a:schemeClr>
          </a:solidFill>
          <a:ln w="9525">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nvGrpSpPr>
          <p:cNvPr id="94" name="Group 93"/>
          <p:cNvGrpSpPr/>
          <p:nvPr/>
        </p:nvGrpSpPr>
        <p:grpSpPr>
          <a:xfrm>
            <a:off x="7633756" y="5364807"/>
            <a:ext cx="2681496" cy="1512168"/>
            <a:chOff x="7633756" y="5364807"/>
            <a:chExt cx="2681496" cy="1512168"/>
          </a:xfrm>
        </p:grpSpPr>
        <p:sp>
          <p:nvSpPr>
            <p:cNvPr id="95" name="TextBox 94"/>
            <p:cNvSpPr txBox="1"/>
            <p:nvPr/>
          </p:nvSpPr>
          <p:spPr>
            <a:xfrm>
              <a:off x="7633756" y="5652839"/>
              <a:ext cx="787241" cy="1224136"/>
            </a:xfrm>
            <a:prstGeom prst="rect">
              <a:avLst/>
            </a:prstGeom>
            <a:noFill/>
          </p:spPr>
          <p:txBody>
            <a:bodyPr wrap="none" lIns="0" tIns="0" rIns="0" bIns="0" rtlCol="0">
              <a:noAutofit/>
            </a:bodyPr>
            <a:lstStyle/>
            <a:p>
              <a:pPr>
                <a:spcAft>
                  <a:spcPts val="900"/>
                </a:spcAft>
              </a:pPr>
              <a:r>
                <a:rPr lang="en-GB" sz="1200" b="1" i="1" dirty="0" smtClean="0">
                  <a:latin typeface="Georgia" pitchFamily="18" charset="0"/>
                </a:rPr>
                <a:t>Red</a:t>
              </a:r>
            </a:p>
            <a:p>
              <a:pPr>
                <a:spcAft>
                  <a:spcPts val="900"/>
                </a:spcAft>
                <a:tabLst>
                  <a:tab pos="354013" algn="l"/>
                </a:tabLst>
              </a:pPr>
              <a:r>
                <a:rPr lang="en-GB" sz="1200" dirty="0" smtClean="0">
                  <a:latin typeface="Georgia" pitchFamily="18" charset="0"/>
                </a:rPr>
                <a:t>R:	224</a:t>
              </a:r>
            </a:p>
            <a:p>
              <a:pPr>
                <a:spcAft>
                  <a:spcPts val="900"/>
                </a:spcAft>
                <a:tabLst>
                  <a:tab pos="354013" algn="l"/>
                </a:tabLst>
              </a:pPr>
              <a:r>
                <a:rPr lang="en-GB" sz="1200" dirty="0" smtClean="0">
                  <a:latin typeface="Georgia" pitchFamily="18" charset="0"/>
                </a:rPr>
                <a:t>G:	48</a:t>
              </a:r>
            </a:p>
            <a:p>
              <a:pPr>
                <a:spcAft>
                  <a:spcPts val="900"/>
                </a:spcAft>
                <a:tabLst>
                  <a:tab pos="354013" algn="l"/>
                </a:tabLst>
              </a:pPr>
              <a:r>
                <a:rPr lang="en-GB" sz="1200" dirty="0" smtClean="0">
                  <a:latin typeface="Georgia" pitchFamily="18" charset="0"/>
                </a:rPr>
                <a:t>B: 	30</a:t>
              </a:r>
            </a:p>
          </p:txBody>
        </p:sp>
        <p:sp>
          <p:nvSpPr>
            <p:cNvPr id="96" name="TextBox 95"/>
            <p:cNvSpPr txBox="1"/>
            <p:nvPr/>
          </p:nvSpPr>
          <p:spPr>
            <a:xfrm>
              <a:off x="8569860" y="5652839"/>
              <a:ext cx="787241" cy="1224136"/>
            </a:xfrm>
            <a:prstGeom prst="rect">
              <a:avLst/>
            </a:prstGeom>
            <a:noFill/>
          </p:spPr>
          <p:txBody>
            <a:bodyPr wrap="none" lIns="0" tIns="0" rIns="0" bIns="0" rtlCol="0">
              <a:noAutofit/>
            </a:bodyPr>
            <a:lstStyle/>
            <a:p>
              <a:pPr>
                <a:spcAft>
                  <a:spcPts val="900"/>
                </a:spcAft>
              </a:pPr>
              <a:r>
                <a:rPr lang="en-GB" sz="1200" b="1" i="1" dirty="0" smtClean="0">
                  <a:latin typeface="Georgia" pitchFamily="18" charset="0"/>
                </a:rPr>
                <a:t>Amber</a:t>
              </a:r>
            </a:p>
            <a:p>
              <a:pPr>
                <a:spcAft>
                  <a:spcPts val="900"/>
                </a:spcAft>
                <a:tabLst>
                  <a:tab pos="354013" algn="l"/>
                </a:tabLst>
              </a:pPr>
              <a:r>
                <a:rPr lang="en-GB" sz="1200" dirty="0" smtClean="0">
                  <a:latin typeface="Georgia" pitchFamily="18" charset="0"/>
                </a:rPr>
                <a:t>R:	255</a:t>
              </a:r>
            </a:p>
            <a:p>
              <a:pPr>
                <a:spcAft>
                  <a:spcPts val="900"/>
                </a:spcAft>
                <a:tabLst>
                  <a:tab pos="354013" algn="l"/>
                </a:tabLst>
              </a:pPr>
              <a:r>
                <a:rPr lang="en-GB" sz="1200" dirty="0" smtClean="0">
                  <a:latin typeface="Georgia" pitchFamily="18" charset="0"/>
                </a:rPr>
                <a:t>G:	182</a:t>
              </a:r>
            </a:p>
            <a:p>
              <a:pPr>
                <a:spcAft>
                  <a:spcPts val="900"/>
                </a:spcAft>
                <a:tabLst>
                  <a:tab pos="354013" algn="l"/>
                </a:tabLst>
              </a:pPr>
              <a:r>
                <a:rPr lang="en-GB" sz="1200" dirty="0" smtClean="0">
                  <a:latin typeface="Georgia" pitchFamily="18" charset="0"/>
                </a:rPr>
                <a:t>B: 	0</a:t>
              </a:r>
            </a:p>
          </p:txBody>
        </p:sp>
        <p:sp>
          <p:nvSpPr>
            <p:cNvPr id="97" name="TextBox 96"/>
            <p:cNvSpPr txBox="1"/>
            <p:nvPr/>
          </p:nvSpPr>
          <p:spPr>
            <a:xfrm>
              <a:off x="9528011" y="5652839"/>
              <a:ext cx="787241" cy="1224136"/>
            </a:xfrm>
            <a:prstGeom prst="rect">
              <a:avLst/>
            </a:prstGeom>
            <a:noFill/>
          </p:spPr>
          <p:txBody>
            <a:bodyPr wrap="none" lIns="0" tIns="0" rIns="0" bIns="0" rtlCol="0">
              <a:noAutofit/>
            </a:bodyPr>
            <a:lstStyle/>
            <a:p>
              <a:pPr>
                <a:spcAft>
                  <a:spcPts val="900"/>
                </a:spcAft>
              </a:pPr>
              <a:r>
                <a:rPr lang="en-GB" sz="1200" b="1" i="1" dirty="0" smtClean="0">
                  <a:latin typeface="Georgia" pitchFamily="18" charset="0"/>
                </a:rPr>
                <a:t>Green</a:t>
              </a:r>
            </a:p>
            <a:p>
              <a:pPr>
                <a:spcAft>
                  <a:spcPts val="900"/>
                </a:spcAft>
                <a:tabLst>
                  <a:tab pos="354013" algn="l"/>
                </a:tabLst>
              </a:pPr>
              <a:r>
                <a:rPr lang="en-GB" sz="1200" dirty="0" smtClean="0">
                  <a:latin typeface="Georgia" pitchFamily="18" charset="0"/>
                </a:rPr>
                <a:t>R:	0</a:t>
              </a:r>
            </a:p>
            <a:p>
              <a:pPr>
                <a:spcAft>
                  <a:spcPts val="900"/>
                </a:spcAft>
                <a:tabLst>
                  <a:tab pos="354013" algn="l"/>
                </a:tabLst>
              </a:pPr>
              <a:r>
                <a:rPr lang="en-GB" sz="1200" dirty="0" smtClean="0">
                  <a:latin typeface="Georgia" pitchFamily="18" charset="0"/>
                </a:rPr>
                <a:t>G:	106</a:t>
              </a:r>
            </a:p>
            <a:p>
              <a:pPr>
                <a:spcAft>
                  <a:spcPts val="900"/>
                </a:spcAft>
                <a:tabLst>
                  <a:tab pos="354013" algn="l"/>
                </a:tabLst>
              </a:pPr>
              <a:r>
                <a:rPr lang="en-GB" sz="1200" dirty="0" smtClean="0">
                  <a:latin typeface="Georgia" pitchFamily="18" charset="0"/>
                </a:rPr>
                <a:t>B: 	81</a:t>
              </a:r>
            </a:p>
          </p:txBody>
        </p:sp>
        <p:sp>
          <p:nvSpPr>
            <p:cNvPr id="98" name="TextBox 97"/>
            <p:cNvSpPr txBox="1"/>
            <p:nvPr/>
          </p:nvSpPr>
          <p:spPr>
            <a:xfrm>
              <a:off x="7633756" y="5364807"/>
              <a:ext cx="2537480" cy="269451"/>
            </a:xfrm>
            <a:prstGeom prst="rect">
              <a:avLst/>
            </a:prstGeom>
            <a:noFill/>
          </p:spPr>
          <p:txBody>
            <a:bodyPr wrap="none" lIns="0" tIns="0" rIns="0" bIns="0" rtlCol="0">
              <a:noAutofit/>
            </a:bodyPr>
            <a:lstStyle/>
            <a:p>
              <a:pPr>
                <a:spcAft>
                  <a:spcPts val="900"/>
                </a:spcAft>
              </a:pPr>
              <a:r>
                <a:rPr lang="en-GB" sz="1200" b="1" i="1" dirty="0" smtClean="0">
                  <a:solidFill>
                    <a:schemeClr val="tx2"/>
                  </a:solidFill>
                  <a:latin typeface="Georgia" pitchFamily="18" charset="0"/>
                </a:rPr>
                <a:t>PwC traffic light colour values</a:t>
              </a:r>
              <a:endParaRPr lang="en-GB" sz="1200" dirty="0" smtClean="0">
                <a:solidFill>
                  <a:schemeClr val="tx2"/>
                </a:solidFill>
                <a:latin typeface="Georgia" pitchFamily="18" charset="0"/>
              </a:endParaRPr>
            </a:p>
          </p:txBody>
        </p:sp>
        <p:cxnSp>
          <p:nvCxnSpPr>
            <p:cNvPr id="99" name="Straight Connector 98"/>
            <p:cNvCxnSpPr/>
            <p:nvPr/>
          </p:nvCxnSpPr>
          <p:spPr>
            <a:xfrm>
              <a:off x="7633756" y="5596873"/>
              <a:ext cx="2537480" cy="0"/>
            </a:xfrm>
            <a:prstGeom prst="line">
              <a:avLst/>
            </a:prstGeom>
            <a:ln>
              <a:prstDash val="sysDot"/>
            </a:ln>
          </p:spPr>
          <p:style>
            <a:lnRef idx="1">
              <a:schemeClr val="accent1"/>
            </a:lnRef>
            <a:fillRef idx="0">
              <a:schemeClr val="accent1"/>
            </a:fillRef>
            <a:effectRef idx="0">
              <a:schemeClr val="accent1"/>
            </a:effectRef>
            <a:fontRef idx="minor">
              <a:schemeClr val="tx1"/>
            </a:fontRef>
          </p:style>
        </p:cxnSp>
      </p:grpSp>
    </p:spTree>
    <p:custDataLst>
      <p:tags r:id="rId1"/>
    </p:custData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Circular bar chart</a:t>
            </a:r>
            <a:r>
              <a:rPr lang="en-GB" dirty="0" smtClean="0"/>
              <a:t/>
            </a:r>
            <a:br>
              <a:rPr lang="en-GB" dirty="0" smtClean="0"/>
            </a:b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65</a:t>
            </a:fld>
            <a:endParaRPr lang="en-GB"/>
          </a:p>
        </p:txBody>
      </p:sp>
      <p:sp>
        <p:nvSpPr>
          <p:cNvPr id="6" name="Rectangle 26"/>
          <p:cNvSpPr>
            <a:spLocks noChangeArrowheads="1"/>
          </p:cNvSpPr>
          <p:nvPr/>
        </p:nvSpPr>
        <p:spPr bwMode="gray">
          <a:xfrm>
            <a:off x="6725905" y="1131215"/>
            <a:ext cx="3384376" cy="718057"/>
          </a:xfrm>
          <a:prstGeom prst="rect">
            <a:avLst/>
          </a:prstGeom>
          <a:solidFill>
            <a:schemeClr val="accent6"/>
          </a:solidFill>
          <a:ln w="9525">
            <a:solidFill>
              <a:srgbClr val="FFFFFF"/>
            </a:solidFill>
            <a:miter lim="800000"/>
            <a:headEnd/>
            <a:tailEnd/>
          </a:ln>
        </p:spPr>
        <p:txBody>
          <a:bodyPr wrap="none" lIns="90000" tIns="90000" rIns="72000" bIns="90000" anchor="ctr"/>
          <a:lstStyle/>
          <a:p>
            <a:pPr defTabSz="801688">
              <a:spcBef>
                <a:spcPct val="20000"/>
              </a:spcBef>
            </a:pPr>
            <a:r>
              <a:rPr lang="de-DE" b="1" i="1" dirty="0" smtClean="0">
                <a:solidFill>
                  <a:schemeClr val="bg2"/>
                </a:solidFill>
                <a:latin typeface="+mj-lt"/>
                <a:cs typeface="Arial" charset="0"/>
              </a:rPr>
              <a:t>Active chart – </a:t>
            </a:r>
            <a:br>
              <a:rPr lang="de-DE" b="1" i="1" dirty="0" smtClean="0">
                <a:solidFill>
                  <a:schemeClr val="bg2"/>
                </a:solidFill>
                <a:latin typeface="+mj-lt"/>
                <a:cs typeface="Arial" charset="0"/>
              </a:rPr>
            </a:br>
            <a:r>
              <a:rPr lang="de-DE" b="1" i="1" dirty="0" smtClean="0">
                <a:solidFill>
                  <a:schemeClr val="bg2"/>
                </a:solidFill>
                <a:latin typeface="+mj-lt"/>
                <a:cs typeface="Arial" charset="0"/>
              </a:rPr>
              <a:t>values can be changed</a:t>
            </a:r>
            <a:endParaRPr lang="de-DE" b="1" i="1" dirty="0">
              <a:solidFill>
                <a:schemeClr val="bg2"/>
              </a:solidFill>
              <a:latin typeface="+mj-lt"/>
              <a:cs typeface="Arial" charset="0"/>
            </a:endParaRPr>
          </a:p>
        </p:txBody>
      </p:sp>
      <p:graphicFrame>
        <p:nvGraphicFramePr>
          <p:cNvPr id="3" name="Chart 2"/>
          <p:cNvGraphicFramePr/>
          <p:nvPr>
            <p:extLst>
              <p:ext uri="{D42A27DB-BD31-4B8C-83A1-F6EECF244321}">
                <p14:modId xmlns:p14="http://schemas.microsoft.com/office/powerpoint/2010/main" val="1696129116"/>
              </p:ext>
            </p:extLst>
          </p:nvPr>
        </p:nvGraphicFramePr>
        <p:xfrm>
          <a:off x="567075" y="2289732"/>
          <a:ext cx="7128933" cy="4752622"/>
        </p:xfrm>
        <a:graphic>
          <a:graphicData uri="http://schemas.openxmlformats.org/drawingml/2006/chart">
            <c:chart xmlns:c="http://schemas.openxmlformats.org/drawingml/2006/chart" xmlns:r="http://schemas.openxmlformats.org/officeDocument/2006/relationships" r:id="rId4"/>
          </a:graphicData>
        </a:graphic>
      </p:graphicFrame>
    </p:spTree>
    <p:custDataLst>
      <p:tags r:id="rId1"/>
    </p:custDataLst>
    <p:extLst>
      <p:ext uri="{BB962C8B-B14F-4D97-AF65-F5344CB8AC3E}">
        <p14:creationId xmlns:p14="http://schemas.microsoft.com/office/powerpoint/2010/main" val="3710800773"/>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66</a:t>
            </a:fld>
            <a:endParaRPr lang="en-GB"/>
          </a:p>
        </p:txBody>
      </p:sp>
      <p:sp>
        <p:nvSpPr>
          <p:cNvPr id="297058" name="Freeform 98"/>
          <p:cNvSpPr>
            <a:spLocks/>
          </p:cNvSpPr>
          <p:nvPr/>
        </p:nvSpPr>
        <p:spPr bwMode="auto">
          <a:xfrm>
            <a:off x="5055410" y="3201566"/>
            <a:ext cx="1147218" cy="726629"/>
          </a:xfrm>
          <a:custGeom>
            <a:avLst/>
            <a:gdLst/>
            <a:ahLst/>
            <a:cxnLst>
              <a:cxn ang="0">
                <a:pos x="1790" y="1039"/>
              </a:cxn>
              <a:cxn ang="0">
                <a:pos x="0" y="0"/>
              </a:cxn>
              <a:cxn ang="0">
                <a:pos x="0" y="188"/>
              </a:cxn>
              <a:cxn ang="0">
                <a:pos x="1627" y="1133"/>
              </a:cxn>
              <a:cxn ang="0">
                <a:pos x="1790" y="1039"/>
              </a:cxn>
            </a:cxnLst>
            <a:rect l="0" t="0" r="r" b="b"/>
            <a:pathLst>
              <a:path w="1790" h="1133">
                <a:moveTo>
                  <a:pt x="1790" y="1039"/>
                </a:moveTo>
                <a:cubicBezTo>
                  <a:pt x="1421" y="397"/>
                  <a:pt x="739" y="0"/>
                  <a:pt x="0" y="0"/>
                </a:cubicBezTo>
                <a:lnTo>
                  <a:pt x="0" y="188"/>
                </a:lnTo>
                <a:cubicBezTo>
                  <a:pt x="672" y="188"/>
                  <a:pt x="1292" y="549"/>
                  <a:pt x="1627" y="1133"/>
                </a:cubicBezTo>
                <a:lnTo>
                  <a:pt x="1790" y="1039"/>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59" name="Freeform 99"/>
          <p:cNvSpPr>
            <a:spLocks/>
          </p:cNvSpPr>
          <p:nvPr/>
        </p:nvSpPr>
        <p:spPr bwMode="auto">
          <a:xfrm>
            <a:off x="6103465" y="3868354"/>
            <a:ext cx="340233" cy="1323318"/>
          </a:xfrm>
          <a:custGeom>
            <a:avLst/>
            <a:gdLst/>
            <a:ahLst/>
            <a:cxnLst>
              <a:cxn ang="0">
                <a:pos x="163" y="2066"/>
              </a:cxn>
              <a:cxn ang="0">
                <a:pos x="163" y="0"/>
              </a:cxn>
              <a:cxn ang="0">
                <a:pos x="0" y="94"/>
              </a:cxn>
              <a:cxn ang="0">
                <a:pos x="0" y="1973"/>
              </a:cxn>
              <a:cxn ang="0">
                <a:pos x="163" y="2066"/>
              </a:cxn>
            </a:cxnLst>
            <a:rect l="0" t="0" r="r" b="b"/>
            <a:pathLst>
              <a:path w="529" h="2066">
                <a:moveTo>
                  <a:pt x="163" y="2066"/>
                </a:moveTo>
                <a:cubicBezTo>
                  <a:pt x="529" y="1427"/>
                  <a:pt x="529" y="640"/>
                  <a:pt x="163" y="0"/>
                </a:cubicBezTo>
                <a:lnTo>
                  <a:pt x="0" y="94"/>
                </a:lnTo>
                <a:cubicBezTo>
                  <a:pt x="333" y="676"/>
                  <a:pt x="333" y="1391"/>
                  <a:pt x="0" y="1973"/>
                </a:cubicBezTo>
                <a:lnTo>
                  <a:pt x="163" y="2066"/>
                </a:lnTo>
                <a:close/>
              </a:path>
            </a:pathLst>
          </a:custGeom>
          <a:solidFill>
            <a:srgbClr val="EB8C00"/>
          </a:solidFill>
          <a:ln w="127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0" name="Freeform 100"/>
          <p:cNvSpPr>
            <a:spLocks/>
          </p:cNvSpPr>
          <p:nvPr/>
        </p:nvSpPr>
        <p:spPr bwMode="auto">
          <a:xfrm>
            <a:off x="5055410" y="5133542"/>
            <a:ext cx="1147218" cy="724918"/>
          </a:xfrm>
          <a:custGeom>
            <a:avLst/>
            <a:gdLst/>
            <a:ahLst/>
            <a:cxnLst>
              <a:cxn ang="0">
                <a:pos x="0" y="1132"/>
              </a:cxn>
              <a:cxn ang="0">
                <a:pos x="1790" y="93"/>
              </a:cxn>
              <a:cxn ang="0">
                <a:pos x="1627" y="0"/>
              </a:cxn>
              <a:cxn ang="0">
                <a:pos x="0" y="945"/>
              </a:cxn>
              <a:cxn ang="0">
                <a:pos x="0" y="1132"/>
              </a:cxn>
            </a:cxnLst>
            <a:rect l="0" t="0" r="r" b="b"/>
            <a:pathLst>
              <a:path w="1790" h="1132">
                <a:moveTo>
                  <a:pt x="0" y="1132"/>
                </a:moveTo>
                <a:cubicBezTo>
                  <a:pt x="739" y="1132"/>
                  <a:pt x="1421" y="736"/>
                  <a:pt x="1790" y="93"/>
                </a:cubicBezTo>
                <a:lnTo>
                  <a:pt x="1627" y="0"/>
                </a:lnTo>
                <a:cubicBezTo>
                  <a:pt x="1292" y="584"/>
                  <a:pt x="672" y="945"/>
                  <a:pt x="0" y="945"/>
                </a:cubicBezTo>
                <a:lnTo>
                  <a:pt x="0" y="1132"/>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1" name="Freeform 101"/>
          <p:cNvSpPr>
            <a:spLocks/>
          </p:cNvSpPr>
          <p:nvPr/>
        </p:nvSpPr>
        <p:spPr bwMode="auto">
          <a:xfrm>
            <a:off x="3913322" y="5133542"/>
            <a:ext cx="1147218" cy="724918"/>
          </a:xfrm>
          <a:custGeom>
            <a:avLst/>
            <a:gdLst/>
            <a:ahLst/>
            <a:cxnLst>
              <a:cxn ang="0">
                <a:pos x="0" y="93"/>
              </a:cxn>
              <a:cxn ang="0">
                <a:pos x="1789" y="1132"/>
              </a:cxn>
              <a:cxn ang="0">
                <a:pos x="1789" y="945"/>
              </a:cxn>
              <a:cxn ang="0">
                <a:pos x="163" y="0"/>
              </a:cxn>
              <a:cxn ang="0">
                <a:pos x="0" y="93"/>
              </a:cxn>
            </a:cxnLst>
            <a:rect l="0" t="0" r="r" b="b"/>
            <a:pathLst>
              <a:path w="1789" h="1132">
                <a:moveTo>
                  <a:pt x="0" y="93"/>
                </a:moveTo>
                <a:cubicBezTo>
                  <a:pt x="369" y="736"/>
                  <a:pt x="1051" y="1132"/>
                  <a:pt x="1789" y="1132"/>
                </a:cubicBezTo>
                <a:lnTo>
                  <a:pt x="1789" y="945"/>
                </a:lnTo>
                <a:cubicBezTo>
                  <a:pt x="1118" y="945"/>
                  <a:pt x="497" y="584"/>
                  <a:pt x="163" y="0"/>
                </a:cubicBezTo>
                <a:lnTo>
                  <a:pt x="0" y="93"/>
                </a:lnTo>
                <a:close/>
              </a:path>
            </a:pathLst>
          </a:custGeom>
          <a:solidFill>
            <a:schemeClr val="accent4"/>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2" name="Freeform 102"/>
          <p:cNvSpPr>
            <a:spLocks/>
          </p:cNvSpPr>
          <p:nvPr/>
        </p:nvSpPr>
        <p:spPr bwMode="auto">
          <a:xfrm>
            <a:off x="3679092" y="3868354"/>
            <a:ext cx="338523" cy="1323318"/>
          </a:xfrm>
          <a:custGeom>
            <a:avLst/>
            <a:gdLst/>
            <a:ahLst/>
            <a:cxnLst>
              <a:cxn ang="0">
                <a:pos x="366" y="0"/>
              </a:cxn>
              <a:cxn ang="0">
                <a:pos x="366" y="2066"/>
              </a:cxn>
              <a:cxn ang="0">
                <a:pos x="529" y="1973"/>
              </a:cxn>
              <a:cxn ang="0">
                <a:pos x="529" y="94"/>
              </a:cxn>
              <a:cxn ang="0">
                <a:pos x="366" y="0"/>
              </a:cxn>
            </a:cxnLst>
            <a:rect l="0" t="0" r="r" b="b"/>
            <a:pathLst>
              <a:path w="529" h="2066">
                <a:moveTo>
                  <a:pt x="366" y="0"/>
                </a:moveTo>
                <a:cubicBezTo>
                  <a:pt x="0" y="640"/>
                  <a:pt x="0" y="1427"/>
                  <a:pt x="366" y="2066"/>
                </a:cubicBezTo>
                <a:lnTo>
                  <a:pt x="529" y="1973"/>
                </a:lnTo>
                <a:cubicBezTo>
                  <a:pt x="196" y="1391"/>
                  <a:pt x="196" y="676"/>
                  <a:pt x="529" y="94"/>
                </a:cubicBezTo>
                <a:lnTo>
                  <a:pt x="366" y="0"/>
                </a:lnTo>
                <a:close/>
              </a:path>
            </a:pathLst>
          </a:custGeom>
          <a:solidFill>
            <a:schemeClr val="accent5"/>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3" name="Freeform 103"/>
          <p:cNvSpPr>
            <a:spLocks/>
          </p:cNvSpPr>
          <p:nvPr/>
        </p:nvSpPr>
        <p:spPr bwMode="auto">
          <a:xfrm>
            <a:off x="3913322" y="3201566"/>
            <a:ext cx="1147218" cy="726629"/>
          </a:xfrm>
          <a:custGeom>
            <a:avLst/>
            <a:gdLst/>
            <a:ahLst/>
            <a:cxnLst>
              <a:cxn ang="0">
                <a:pos x="1789" y="0"/>
              </a:cxn>
              <a:cxn ang="0">
                <a:pos x="0" y="1039"/>
              </a:cxn>
              <a:cxn ang="0">
                <a:pos x="163" y="1133"/>
              </a:cxn>
              <a:cxn ang="0">
                <a:pos x="1789" y="188"/>
              </a:cxn>
              <a:cxn ang="0">
                <a:pos x="1789" y="0"/>
              </a:cxn>
            </a:cxnLst>
            <a:rect l="0" t="0" r="r" b="b"/>
            <a:pathLst>
              <a:path w="1789" h="1133">
                <a:moveTo>
                  <a:pt x="1789" y="0"/>
                </a:moveTo>
                <a:cubicBezTo>
                  <a:pt x="1051" y="0"/>
                  <a:pt x="369" y="397"/>
                  <a:pt x="0" y="1039"/>
                </a:cubicBezTo>
                <a:lnTo>
                  <a:pt x="163" y="1133"/>
                </a:lnTo>
                <a:cubicBezTo>
                  <a:pt x="497" y="549"/>
                  <a:pt x="1118" y="188"/>
                  <a:pt x="1789" y="188"/>
                </a:cubicBezTo>
                <a:lnTo>
                  <a:pt x="1789"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4" name="Freeform 104"/>
          <p:cNvSpPr>
            <a:spLocks/>
          </p:cNvSpPr>
          <p:nvPr/>
        </p:nvSpPr>
        <p:spPr bwMode="auto">
          <a:xfrm>
            <a:off x="5055410" y="3088725"/>
            <a:ext cx="1251510" cy="779629"/>
          </a:xfrm>
          <a:custGeom>
            <a:avLst/>
            <a:gdLst/>
            <a:ahLst/>
            <a:cxnLst>
              <a:cxn ang="0">
                <a:pos x="1952" y="1121"/>
              </a:cxn>
              <a:cxn ang="0">
                <a:pos x="0" y="0"/>
              </a:cxn>
              <a:cxn ang="0">
                <a:pos x="0" y="188"/>
              </a:cxn>
              <a:cxn ang="0">
                <a:pos x="1790" y="1215"/>
              </a:cxn>
              <a:cxn ang="0">
                <a:pos x="1952" y="1121"/>
              </a:cxn>
            </a:cxnLst>
            <a:rect l="0" t="0" r="r" b="b"/>
            <a:pathLst>
              <a:path w="1952" h="1215">
                <a:moveTo>
                  <a:pt x="1952" y="1121"/>
                </a:moveTo>
                <a:cubicBezTo>
                  <a:pt x="1549" y="428"/>
                  <a:pt x="805" y="0"/>
                  <a:pt x="0" y="0"/>
                </a:cubicBezTo>
                <a:lnTo>
                  <a:pt x="0" y="188"/>
                </a:lnTo>
                <a:cubicBezTo>
                  <a:pt x="738" y="188"/>
                  <a:pt x="1420" y="580"/>
                  <a:pt x="1790" y="1215"/>
                </a:cubicBezTo>
                <a:lnTo>
                  <a:pt x="1952" y="1121"/>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5" name="Freeform 105"/>
          <p:cNvSpPr>
            <a:spLocks/>
          </p:cNvSpPr>
          <p:nvPr/>
        </p:nvSpPr>
        <p:spPr bwMode="auto">
          <a:xfrm>
            <a:off x="6207757" y="3806805"/>
            <a:ext cx="364169" cy="1446417"/>
          </a:xfrm>
          <a:custGeom>
            <a:avLst/>
            <a:gdLst/>
            <a:ahLst/>
            <a:cxnLst>
              <a:cxn ang="0">
                <a:pos x="162" y="2254"/>
              </a:cxn>
              <a:cxn ang="0">
                <a:pos x="162" y="0"/>
              </a:cxn>
              <a:cxn ang="0">
                <a:pos x="0" y="94"/>
              </a:cxn>
              <a:cxn ang="0">
                <a:pos x="0" y="2160"/>
              </a:cxn>
              <a:cxn ang="0">
                <a:pos x="162" y="2254"/>
              </a:cxn>
            </a:cxnLst>
            <a:rect l="0" t="0" r="r" b="b"/>
            <a:pathLst>
              <a:path w="568" h="2254">
                <a:moveTo>
                  <a:pt x="162" y="2254"/>
                </a:moveTo>
                <a:cubicBezTo>
                  <a:pt x="568" y="1557"/>
                  <a:pt x="568" y="698"/>
                  <a:pt x="162" y="0"/>
                </a:cubicBezTo>
                <a:lnTo>
                  <a:pt x="0" y="94"/>
                </a:lnTo>
                <a:cubicBezTo>
                  <a:pt x="371" y="733"/>
                  <a:pt x="371" y="1522"/>
                  <a:pt x="0" y="2160"/>
                </a:cubicBezTo>
                <a:lnTo>
                  <a:pt x="162" y="2254"/>
                </a:lnTo>
                <a:close/>
              </a:path>
            </a:pathLst>
          </a:custGeom>
          <a:solidFill>
            <a:srgbClr val="EB8C00"/>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6" name="Freeform 106"/>
          <p:cNvSpPr>
            <a:spLocks/>
          </p:cNvSpPr>
          <p:nvPr/>
        </p:nvSpPr>
        <p:spPr bwMode="auto">
          <a:xfrm>
            <a:off x="5055410" y="5191673"/>
            <a:ext cx="1251510" cy="779629"/>
          </a:xfrm>
          <a:custGeom>
            <a:avLst/>
            <a:gdLst/>
            <a:ahLst/>
            <a:cxnLst>
              <a:cxn ang="0">
                <a:pos x="0" y="1215"/>
              </a:cxn>
              <a:cxn ang="0">
                <a:pos x="1952" y="94"/>
              </a:cxn>
              <a:cxn ang="0">
                <a:pos x="1790" y="0"/>
              </a:cxn>
              <a:cxn ang="0">
                <a:pos x="0" y="1027"/>
              </a:cxn>
              <a:cxn ang="0">
                <a:pos x="0" y="1215"/>
              </a:cxn>
            </a:cxnLst>
            <a:rect l="0" t="0" r="r" b="b"/>
            <a:pathLst>
              <a:path w="1952" h="1215">
                <a:moveTo>
                  <a:pt x="0" y="1215"/>
                </a:moveTo>
                <a:cubicBezTo>
                  <a:pt x="805" y="1215"/>
                  <a:pt x="1549" y="788"/>
                  <a:pt x="1952" y="94"/>
                </a:cubicBezTo>
                <a:lnTo>
                  <a:pt x="1790" y="0"/>
                </a:lnTo>
                <a:cubicBezTo>
                  <a:pt x="1420" y="636"/>
                  <a:pt x="738" y="1027"/>
                  <a:pt x="0" y="1027"/>
                </a:cubicBezTo>
                <a:lnTo>
                  <a:pt x="0" y="1215"/>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7" name="Freeform 107"/>
          <p:cNvSpPr>
            <a:spLocks/>
          </p:cNvSpPr>
          <p:nvPr/>
        </p:nvSpPr>
        <p:spPr bwMode="auto">
          <a:xfrm>
            <a:off x="3809030" y="5191673"/>
            <a:ext cx="1251510" cy="779629"/>
          </a:xfrm>
          <a:custGeom>
            <a:avLst/>
            <a:gdLst/>
            <a:ahLst/>
            <a:cxnLst>
              <a:cxn ang="0">
                <a:pos x="0" y="94"/>
              </a:cxn>
              <a:cxn ang="0">
                <a:pos x="1952" y="1215"/>
              </a:cxn>
              <a:cxn ang="0">
                <a:pos x="1952" y="1027"/>
              </a:cxn>
              <a:cxn ang="0">
                <a:pos x="163" y="0"/>
              </a:cxn>
              <a:cxn ang="0">
                <a:pos x="0" y="94"/>
              </a:cxn>
            </a:cxnLst>
            <a:rect l="0" t="0" r="r" b="b"/>
            <a:pathLst>
              <a:path w="1952" h="1215">
                <a:moveTo>
                  <a:pt x="0" y="94"/>
                </a:moveTo>
                <a:cubicBezTo>
                  <a:pt x="404" y="788"/>
                  <a:pt x="1148" y="1215"/>
                  <a:pt x="1952" y="1215"/>
                </a:cubicBezTo>
                <a:lnTo>
                  <a:pt x="1952" y="1027"/>
                </a:lnTo>
                <a:cubicBezTo>
                  <a:pt x="1215" y="1027"/>
                  <a:pt x="533" y="636"/>
                  <a:pt x="163" y="0"/>
                </a:cubicBezTo>
                <a:lnTo>
                  <a:pt x="0" y="94"/>
                </a:lnTo>
                <a:close/>
              </a:path>
            </a:pathLst>
          </a:custGeom>
          <a:solidFill>
            <a:schemeClr val="accent4"/>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8" name="Freeform 108"/>
          <p:cNvSpPr>
            <a:spLocks/>
          </p:cNvSpPr>
          <p:nvPr/>
        </p:nvSpPr>
        <p:spPr bwMode="auto">
          <a:xfrm>
            <a:off x="3549154" y="3806805"/>
            <a:ext cx="364169" cy="1446417"/>
          </a:xfrm>
          <a:custGeom>
            <a:avLst/>
            <a:gdLst/>
            <a:ahLst/>
            <a:cxnLst>
              <a:cxn ang="0">
                <a:pos x="405" y="0"/>
              </a:cxn>
              <a:cxn ang="0">
                <a:pos x="405" y="2254"/>
              </a:cxn>
              <a:cxn ang="0">
                <a:pos x="568" y="2160"/>
              </a:cxn>
              <a:cxn ang="0">
                <a:pos x="568" y="94"/>
              </a:cxn>
              <a:cxn ang="0">
                <a:pos x="405" y="0"/>
              </a:cxn>
            </a:cxnLst>
            <a:rect l="0" t="0" r="r" b="b"/>
            <a:pathLst>
              <a:path w="568" h="2254">
                <a:moveTo>
                  <a:pt x="405" y="0"/>
                </a:moveTo>
                <a:cubicBezTo>
                  <a:pt x="0" y="698"/>
                  <a:pt x="0" y="1557"/>
                  <a:pt x="405" y="2254"/>
                </a:cubicBezTo>
                <a:lnTo>
                  <a:pt x="568" y="2160"/>
                </a:lnTo>
                <a:cubicBezTo>
                  <a:pt x="197" y="1522"/>
                  <a:pt x="197" y="733"/>
                  <a:pt x="568" y="94"/>
                </a:cubicBezTo>
                <a:lnTo>
                  <a:pt x="405" y="0"/>
                </a:lnTo>
                <a:close/>
              </a:path>
            </a:pathLst>
          </a:custGeom>
          <a:solidFill>
            <a:schemeClr val="accent5"/>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69" name="Freeform 109"/>
          <p:cNvSpPr>
            <a:spLocks/>
          </p:cNvSpPr>
          <p:nvPr/>
        </p:nvSpPr>
        <p:spPr bwMode="auto">
          <a:xfrm>
            <a:off x="3809030" y="3088725"/>
            <a:ext cx="1251510" cy="779629"/>
          </a:xfrm>
          <a:custGeom>
            <a:avLst/>
            <a:gdLst/>
            <a:ahLst/>
            <a:cxnLst>
              <a:cxn ang="0">
                <a:pos x="1952" y="0"/>
              </a:cxn>
              <a:cxn ang="0">
                <a:pos x="0" y="1121"/>
              </a:cxn>
              <a:cxn ang="0">
                <a:pos x="163" y="1215"/>
              </a:cxn>
              <a:cxn ang="0">
                <a:pos x="1952" y="188"/>
              </a:cxn>
              <a:cxn ang="0">
                <a:pos x="1952" y="0"/>
              </a:cxn>
            </a:cxnLst>
            <a:rect l="0" t="0" r="r" b="b"/>
            <a:pathLst>
              <a:path w="1952" h="1215">
                <a:moveTo>
                  <a:pt x="1952" y="0"/>
                </a:moveTo>
                <a:cubicBezTo>
                  <a:pt x="1148" y="0"/>
                  <a:pt x="404" y="428"/>
                  <a:pt x="0" y="1121"/>
                </a:cubicBezTo>
                <a:lnTo>
                  <a:pt x="163" y="1215"/>
                </a:lnTo>
                <a:cubicBezTo>
                  <a:pt x="533" y="580"/>
                  <a:pt x="1215" y="188"/>
                  <a:pt x="1952" y="188"/>
                </a:cubicBezTo>
                <a:lnTo>
                  <a:pt x="1952"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0" name="Freeform 110"/>
          <p:cNvSpPr>
            <a:spLocks/>
          </p:cNvSpPr>
          <p:nvPr/>
        </p:nvSpPr>
        <p:spPr bwMode="auto">
          <a:xfrm>
            <a:off x="5055410" y="2965626"/>
            <a:ext cx="1355803" cy="842889"/>
          </a:xfrm>
          <a:custGeom>
            <a:avLst/>
            <a:gdLst/>
            <a:ahLst/>
            <a:cxnLst>
              <a:cxn ang="0">
                <a:pos x="2114" y="1220"/>
              </a:cxn>
              <a:cxn ang="0">
                <a:pos x="0" y="0"/>
              </a:cxn>
              <a:cxn ang="0">
                <a:pos x="0" y="188"/>
              </a:cxn>
              <a:cxn ang="0">
                <a:pos x="1951" y="1314"/>
              </a:cxn>
              <a:cxn ang="0">
                <a:pos x="2114" y="1220"/>
              </a:cxn>
            </a:cxnLst>
            <a:rect l="0" t="0" r="r" b="b"/>
            <a:pathLst>
              <a:path w="2114" h="1314">
                <a:moveTo>
                  <a:pt x="2114" y="1220"/>
                </a:moveTo>
                <a:cubicBezTo>
                  <a:pt x="1678" y="466"/>
                  <a:pt x="872" y="0"/>
                  <a:pt x="0" y="0"/>
                </a:cubicBezTo>
                <a:lnTo>
                  <a:pt x="0" y="188"/>
                </a:lnTo>
                <a:cubicBezTo>
                  <a:pt x="805" y="188"/>
                  <a:pt x="1549" y="617"/>
                  <a:pt x="1951" y="1314"/>
                </a:cubicBezTo>
                <a:lnTo>
                  <a:pt x="2114" y="1220"/>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1" name="Freeform 111"/>
          <p:cNvSpPr>
            <a:spLocks/>
          </p:cNvSpPr>
          <p:nvPr/>
        </p:nvSpPr>
        <p:spPr bwMode="auto">
          <a:xfrm>
            <a:off x="6306920" y="3748675"/>
            <a:ext cx="382976" cy="1564388"/>
          </a:xfrm>
          <a:custGeom>
            <a:avLst/>
            <a:gdLst/>
            <a:ahLst/>
            <a:cxnLst>
              <a:cxn ang="0">
                <a:pos x="163" y="2440"/>
              </a:cxn>
              <a:cxn ang="0">
                <a:pos x="163" y="0"/>
              </a:cxn>
              <a:cxn ang="0">
                <a:pos x="0" y="94"/>
              </a:cxn>
              <a:cxn ang="0">
                <a:pos x="0" y="2347"/>
              </a:cxn>
              <a:cxn ang="0">
                <a:pos x="163" y="2440"/>
              </a:cxn>
            </a:cxnLst>
            <a:rect l="0" t="0" r="r" b="b"/>
            <a:pathLst>
              <a:path w="598" h="2440">
                <a:moveTo>
                  <a:pt x="163" y="2440"/>
                </a:moveTo>
                <a:cubicBezTo>
                  <a:pt x="598" y="1686"/>
                  <a:pt x="598" y="755"/>
                  <a:pt x="163" y="0"/>
                </a:cubicBezTo>
                <a:lnTo>
                  <a:pt x="0" y="94"/>
                </a:lnTo>
                <a:cubicBezTo>
                  <a:pt x="402" y="791"/>
                  <a:pt x="402" y="1650"/>
                  <a:pt x="0" y="2347"/>
                </a:cubicBezTo>
                <a:lnTo>
                  <a:pt x="163" y="2440"/>
                </a:lnTo>
                <a:close/>
              </a:path>
            </a:pathLst>
          </a:custGeom>
          <a:solidFill>
            <a:srgbClr val="EB8C00"/>
          </a:solidFill>
          <a:ln w="127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2" name="Freeform 112"/>
          <p:cNvSpPr>
            <a:spLocks/>
          </p:cNvSpPr>
          <p:nvPr/>
        </p:nvSpPr>
        <p:spPr bwMode="auto">
          <a:xfrm>
            <a:off x="5055410" y="5253222"/>
            <a:ext cx="1355803" cy="841179"/>
          </a:xfrm>
          <a:custGeom>
            <a:avLst/>
            <a:gdLst/>
            <a:ahLst/>
            <a:cxnLst>
              <a:cxn ang="0">
                <a:pos x="0" y="1313"/>
              </a:cxn>
              <a:cxn ang="0">
                <a:pos x="2114" y="93"/>
              </a:cxn>
              <a:cxn ang="0">
                <a:pos x="1951" y="0"/>
              </a:cxn>
              <a:cxn ang="0">
                <a:pos x="0" y="1126"/>
              </a:cxn>
              <a:cxn ang="0">
                <a:pos x="0" y="1313"/>
              </a:cxn>
            </a:cxnLst>
            <a:rect l="0" t="0" r="r" b="b"/>
            <a:pathLst>
              <a:path w="2114" h="1313">
                <a:moveTo>
                  <a:pt x="0" y="1313"/>
                </a:moveTo>
                <a:cubicBezTo>
                  <a:pt x="872" y="1313"/>
                  <a:pt x="1678" y="848"/>
                  <a:pt x="2114" y="93"/>
                </a:cubicBezTo>
                <a:lnTo>
                  <a:pt x="1951" y="0"/>
                </a:lnTo>
                <a:cubicBezTo>
                  <a:pt x="1549" y="696"/>
                  <a:pt x="805" y="1126"/>
                  <a:pt x="0" y="1126"/>
                </a:cubicBezTo>
                <a:lnTo>
                  <a:pt x="0" y="1313"/>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3" name="Freeform 113"/>
          <p:cNvSpPr>
            <a:spLocks/>
          </p:cNvSpPr>
          <p:nvPr/>
        </p:nvSpPr>
        <p:spPr bwMode="auto">
          <a:xfrm>
            <a:off x="3706447" y="5253222"/>
            <a:ext cx="1354093" cy="841179"/>
          </a:xfrm>
          <a:custGeom>
            <a:avLst/>
            <a:gdLst/>
            <a:ahLst/>
            <a:cxnLst>
              <a:cxn ang="0">
                <a:pos x="0" y="93"/>
              </a:cxn>
              <a:cxn ang="0">
                <a:pos x="2113" y="1313"/>
              </a:cxn>
              <a:cxn ang="0">
                <a:pos x="2113" y="1126"/>
              </a:cxn>
              <a:cxn ang="0">
                <a:pos x="163" y="0"/>
              </a:cxn>
              <a:cxn ang="0">
                <a:pos x="0" y="93"/>
              </a:cxn>
            </a:cxnLst>
            <a:rect l="0" t="0" r="r" b="b"/>
            <a:pathLst>
              <a:path w="2113" h="1313">
                <a:moveTo>
                  <a:pt x="0" y="93"/>
                </a:moveTo>
                <a:cubicBezTo>
                  <a:pt x="436" y="848"/>
                  <a:pt x="1242" y="1313"/>
                  <a:pt x="2113" y="1313"/>
                </a:cubicBezTo>
                <a:lnTo>
                  <a:pt x="2113" y="1126"/>
                </a:lnTo>
                <a:cubicBezTo>
                  <a:pt x="1309" y="1126"/>
                  <a:pt x="565" y="696"/>
                  <a:pt x="163" y="0"/>
                </a:cubicBezTo>
                <a:lnTo>
                  <a:pt x="0" y="93"/>
                </a:lnTo>
                <a:close/>
              </a:path>
            </a:pathLst>
          </a:custGeom>
          <a:solidFill>
            <a:schemeClr val="accent4"/>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4" name="Freeform 114"/>
          <p:cNvSpPr>
            <a:spLocks/>
          </p:cNvSpPr>
          <p:nvPr/>
        </p:nvSpPr>
        <p:spPr bwMode="auto">
          <a:xfrm>
            <a:off x="3422635" y="3748675"/>
            <a:ext cx="382976" cy="1564388"/>
          </a:xfrm>
          <a:custGeom>
            <a:avLst/>
            <a:gdLst/>
            <a:ahLst/>
            <a:cxnLst>
              <a:cxn ang="0">
                <a:pos x="435" y="0"/>
              </a:cxn>
              <a:cxn ang="0">
                <a:pos x="435" y="2440"/>
              </a:cxn>
              <a:cxn ang="0">
                <a:pos x="598" y="2347"/>
              </a:cxn>
              <a:cxn ang="0">
                <a:pos x="598" y="94"/>
              </a:cxn>
              <a:cxn ang="0">
                <a:pos x="435" y="0"/>
              </a:cxn>
            </a:cxnLst>
            <a:rect l="0" t="0" r="r" b="b"/>
            <a:pathLst>
              <a:path w="598" h="2440">
                <a:moveTo>
                  <a:pt x="435" y="0"/>
                </a:moveTo>
                <a:cubicBezTo>
                  <a:pt x="0" y="755"/>
                  <a:pt x="0" y="1686"/>
                  <a:pt x="435" y="2440"/>
                </a:cubicBezTo>
                <a:lnTo>
                  <a:pt x="598" y="2347"/>
                </a:lnTo>
                <a:cubicBezTo>
                  <a:pt x="196" y="1650"/>
                  <a:pt x="196" y="791"/>
                  <a:pt x="598" y="94"/>
                </a:cubicBezTo>
                <a:lnTo>
                  <a:pt x="435" y="0"/>
                </a:lnTo>
                <a:close/>
              </a:path>
            </a:pathLst>
          </a:custGeom>
          <a:solidFill>
            <a:schemeClr val="accent5"/>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5" name="Freeform 115"/>
          <p:cNvSpPr>
            <a:spLocks/>
          </p:cNvSpPr>
          <p:nvPr/>
        </p:nvSpPr>
        <p:spPr bwMode="auto">
          <a:xfrm>
            <a:off x="3706447" y="2965626"/>
            <a:ext cx="1354093" cy="842889"/>
          </a:xfrm>
          <a:custGeom>
            <a:avLst/>
            <a:gdLst/>
            <a:ahLst/>
            <a:cxnLst>
              <a:cxn ang="0">
                <a:pos x="2113" y="0"/>
              </a:cxn>
              <a:cxn ang="0">
                <a:pos x="0" y="1220"/>
              </a:cxn>
              <a:cxn ang="0">
                <a:pos x="163" y="1314"/>
              </a:cxn>
              <a:cxn ang="0">
                <a:pos x="2113" y="188"/>
              </a:cxn>
              <a:cxn ang="0">
                <a:pos x="2113" y="0"/>
              </a:cxn>
            </a:cxnLst>
            <a:rect l="0" t="0" r="r" b="b"/>
            <a:pathLst>
              <a:path w="2113" h="1314">
                <a:moveTo>
                  <a:pt x="2113" y="0"/>
                </a:moveTo>
                <a:cubicBezTo>
                  <a:pt x="1242" y="0"/>
                  <a:pt x="436" y="466"/>
                  <a:pt x="0" y="1220"/>
                </a:cubicBezTo>
                <a:lnTo>
                  <a:pt x="163" y="1314"/>
                </a:lnTo>
                <a:cubicBezTo>
                  <a:pt x="565" y="617"/>
                  <a:pt x="1309" y="188"/>
                  <a:pt x="2113" y="188"/>
                </a:cubicBezTo>
                <a:lnTo>
                  <a:pt x="2113"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6" name="Freeform 116"/>
          <p:cNvSpPr>
            <a:spLocks/>
          </p:cNvSpPr>
          <p:nvPr/>
        </p:nvSpPr>
        <p:spPr bwMode="auto">
          <a:xfrm>
            <a:off x="5055410" y="2842527"/>
            <a:ext cx="1461805" cy="904439"/>
          </a:xfrm>
          <a:custGeom>
            <a:avLst/>
            <a:gdLst/>
            <a:ahLst/>
            <a:cxnLst>
              <a:cxn ang="0">
                <a:pos x="2280" y="1316"/>
              </a:cxn>
              <a:cxn ang="0">
                <a:pos x="0" y="0"/>
              </a:cxn>
              <a:cxn ang="0">
                <a:pos x="0" y="188"/>
              </a:cxn>
              <a:cxn ang="0">
                <a:pos x="2117" y="1410"/>
              </a:cxn>
              <a:cxn ang="0">
                <a:pos x="2280" y="1316"/>
              </a:cxn>
            </a:cxnLst>
            <a:rect l="0" t="0" r="r" b="b"/>
            <a:pathLst>
              <a:path w="2280" h="1410">
                <a:moveTo>
                  <a:pt x="2280" y="1316"/>
                </a:moveTo>
                <a:cubicBezTo>
                  <a:pt x="1810" y="502"/>
                  <a:pt x="941" y="0"/>
                  <a:pt x="0" y="0"/>
                </a:cubicBezTo>
                <a:lnTo>
                  <a:pt x="0" y="188"/>
                </a:lnTo>
                <a:cubicBezTo>
                  <a:pt x="874" y="188"/>
                  <a:pt x="1680" y="654"/>
                  <a:pt x="2117" y="1410"/>
                </a:cubicBezTo>
                <a:lnTo>
                  <a:pt x="2280" y="1316"/>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7" name="Freeform 117"/>
          <p:cNvSpPr>
            <a:spLocks/>
          </p:cNvSpPr>
          <p:nvPr/>
        </p:nvSpPr>
        <p:spPr bwMode="auto">
          <a:xfrm>
            <a:off x="6412923" y="3687125"/>
            <a:ext cx="405203" cy="1687487"/>
          </a:xfrm>
          <a:custGeom>
            <a:avLst/>
            <a:gdLst/>
            <a:ahLst/>
            <a:cxnLst>
              <a:cxn ang="0">
                <a:pos x="163" y="2632"/>
              </a:cxn>
              <a:cxn ang="0">
                <a:pos x="163" y="0"/>
              </a:cxn>
              <a:cxn ang="0">
                <a:pos x="0" y="94"/>
              </a:cxn>
              <a:cxn ang="0">
                <a:pos x="0" y="2538"/>
              </a:cxn>
              <a:cxn ang="0">
                <a:pos x="163" y="2632"/>
              </a:cxn>
            </a:cxnLst>
            <a:rect l="0" t="0" r="r" b="b"/>
            <a:pathLst>
              <a:path w="633" h="2632">
                <a:moveTo>
                  <a:pt x="163" y="2632"/>
                </a:moveTo>
                <a:cubicBezTo>
                  <a:pt x="633" y="1818"/>
                  <a:pt x="633" y="815"/>
                  <a:pt x="163" y="0"/>
                </a:cubicBezTo>
                <a:lnTo>
                  <a:pt x="0" y="94"/>
                </a:lnTo>
                <a:cubicBezTo>
                  <a:pt x="437" y="851"/>
                  <a:pt x="437" y="1782"/>
                  <a:pt x="0" y="2538"/>
                </a:cubicBezTo>
                <a:lnTo>
                  <a:pt x="163" y="2632"/>
                </a:lnTo>
                <a:close/>
              </a:path>
            </a:pathLst>
          </a:custGeom>
          <a:solidFill>
            <a:srgbClr val="EB8C00"/>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8" name="Freeform 118"/>
          <p:cNvSpPr>
            <a:spLocks/>
          </p:cNvSpPr>
          <p:nvPr/>
        </p:nvSpPr>
        <p:spPr bwMode="auto">
          <a:xfrm>
            <a:off x="5055410" y="5313062"/>
            <a:ext cx="1461805" cy="904439"/>
          </a:xfrm>
          <a:custGeom>
            <a:avLst/>
            <a:gdLst/>
            <a:ahLst/>
            <a:cxnLst>
              <a:cxn ang="0">
                <a:pos x="0" y="1410"/>
              </a:cxn>
              <a:cxn ang="0">
                <a:pos x="2280" y="94"/>
              </a:cxn>
              <a:cxn ang="0">
                <a:pos x="2117" y="0"/>
              </a:cxn>
              <a:cxn ang="0">
                <a:pos x="0" y="1222"/>
              </a:cxn>
              <a:cxn ang="0">
                <a:pos x="0" y="1410"/>
              </a:cxn>
            </a:cxnLst>
            <a:rect l="0" t="0" r="r" b="b"/>
            <a:pathLst>
              <a:path w="2280" h="1410">
                <a:moveTo>
                  <a:pt x="0" y="1410"/>
                </a:moveTo>
                <a:cubicBezTo>
                  <a:pt x="941" y="1410"/>
                  <a:pt x="1810" y="909"/>
                  <a:pt x="2280" y="94"/>
                </a:cubicBezTo>
                <a:lnTo>
                  <a:pt x="2117" y="0"/>
                </a:lnTo>
                <a:cubicBezTo>
                  <a:pt x="1680" y="757"/>
                  <a:pt x="874" y="1222"/>
                  <a:pt x="0" y="1222"/>
                </a:cubicBezTo>
                <a:lnTo>
                  <a:pt x="0" y="1410"/>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79" name="Freeform 119"/>
          <p:cNvSpPr>
            <a:spLocks/>
          </p:cNvSpPr>
          <p:nvPr/>
        </p:nvSpPr>
        <p:spPr bwMode="auto">
          <a:xfrm>
            <a:off x="3598735" y="5313062"/>
            <a:ext cx="1461805" cy="904439"/>
          </a:xfrm>
          <a:custGeom>
            <a:avLst/>
            <a:gdLst/>
            <a:ahLst/>
            <a:cxnLst>
              <a:cxn ang="0">
                <a:pos x="0" y="94"/>
              </a:cxn>
              <a:cxn ang="0">
                <a:pos x="2279" y="1410"/>
              </a:cxn>
              <a:cxn ang="0">
                <a:pos x="2279" y="1222"/>
              </a:cxn>
              <a:cxn ang="0">
                <a:pos x="163" y="0"/>
              </a:cxn>
              <a:cxn ang="0">
                <a:pos x="0" y="94"/>
              </a:cxn>
            </a:cxnLst>
            <a:rect l="0" t="0" r="r" b="b"/>
            <a:pathLst>
              <a:path w="2279" h="1410">
                <a:moveTo>
                  <a:pt x="0" y="94"/>
                </a:moveTo>
                <a:cubicBezTo>
                  <a:pt x="470" y="909"/>
                  <a:pt x="1339" y="1410"/>
                  <a:pt x="2279" y="1410"/>
                </a:cubicBezTo>
                <a:lnTo>
                  <a:pt x="2279" y="1222"/>
                </a:lnTo>
                <a:cubicBezTo>
                  <a:pt x="1406" y="1222"/>
                  <a:pt x="599" y="757"/>
                  <a:pt x="163" y="0"/>
                </a:cubicBezTo>
                <a:lnTo>
                  <a:pt x="0" y="94"/>
                </a:lnTo>
                <a:close/>
              </a:path>
            </a:pathLst>
          </a:custGeom>
          <a:solidFill>
            <a:schemeClr val="accent4"/>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0" name="Freeform 120"/>
          <p:cNvSpPr>
            <a:spLocks/>
          </p:cNvSpPr>
          <p:nvPr/>
        </p:nvSpPr>
        <p:spPr bwMode="auto">
          <a:xfrm>
            <a:off x="3292697" y="3687125"/>
            <a:ext cx="406912" cy="1687487"/>
          </a:xfrm>
          <a:custGeom>
            <a:avLst/>
            <a:gdLst/>
            <a:ahLst/>
            <a:cxnLst>
              <a:cxn ang="0">
                <a:pos x="470" y="0"/>
              </a:cxn>
              <a:cxn ang="0">
                <a:pos x="470" y="2632"/>
              </a:cxn>
              <a:cxn ang="0">
                <a:pos x="633" y="2538"/>
              </a:cxn>
              <a:cxn ang="0">
                <a:pos x="633" y="94"/>
              </a:cxn>
              <a:cxn ang="0">
                <a:pos x="470" y="0"/>
              </a:cxn>
            </a:cxnLst>
            <a:rect l="0" t="0" r="r" b="b"/>
            <a:pathLst>
              <a:path w="633" h="2632">
                <a:moveTo>
                  <a:pt x="470" y="0"/>
                </a:moveTo>
                <a:cubicBezTo>
                  <a:pt x="0" y="815"/>
                  <a:pt x="0" y="1818"/>
                  <a:pt x="470" y="2632"/>
                </a:cubicBezTo>
                <a:lnTo>
                  <a:pt x="633" y="2538"/>
                </a:lnTo>
                <a:cubicBezTo>
                  <a:pt x="196" y="1782"/>
                  <a:pt x="196" y="851"/>
                  <a:pt x="633" y="94"/>
                </a:cubicBezTo>
                <a:lnTo>
                  <a:pt x="470" y="0"/>
                </a:lnTo>
                <a:close/>
              </a:path>
            </a:pathLst>
          </a:custGeom>
          <a:solidFill>
            <a:schemeClr val="accent5"/>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1" name="Freeform 121"/>
          <p:cNvSpPr>
            <a:spLocks/>
          </p:cNvSpPr>
          <p:nvPr/>
        </p:nvSpPr>
        <p:spPr bwMode="auto">
          <a:xfrm>
            <a:off x="3598735" y="2842527"/>
            <a:ext cx="1461805" cy="904439"/>
          </a:xfrm>
          <a:custGeom>
            <a:avLst/>
            <a:gdLst/>
            <a:ahLst/>
            <a:cxnLst>
              <a:cxn ang="0">
                <a:pos x="2279" y="0"/>
              </a:cxn>
              <a:cxn ang="0">
                <a:pos x="0" y="1316"/>
              </a:cxn>
              <a:cxn ang="0">
                <a:pos x="163" y="1410"/>
              </a:cxn>
              <a:cxn ang="0">
                <a:pos x="2279" y="188"/>
              </a:cxn>
              <a:cxn ang="0">
                <a:pos x="2279" y="0"/>
              </a:cxn>
            </a:cxnLst>
            <a:rect l="0" t="0" r="r" b="b"/>
            <a:pathLst>
              <a:path w="2279" h="1410">
                <a:moveTo>
                  <a:pt x="2279" y="0"/>
                </a:moveTo>
                <a:cubicBezTo>
                  <a:pt x="1339" y="0"/>
                  <a:pt x="470" y="502"/>
                  <a:pt x="0" y="1316"/>
                </a:cubicBezTo>
                <a:lnTo>
                  <a:pt x="163" y="1410"/>
                </a:lnTo>
                <a:cubicBezTo>
                  <a:pt x="599" y="654"/>
                  <a:pt x="1406" y="188"/>
                  <a:pt x="2279" y="188"/>
                </a:cubicBezTo>
                <a:lnTo>
                  <a:pt x="2279"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2" name="Freeform 122"/>
          <p:cNvSpPr>
            <a:spLocks/>
          </p:cNvSpPr>
          <p:nvPr/>
        </p:nvSpPr>
        <p:spPr bwMode="auto">
          <a:xfrm>
            <a:off x="5055410" y="2719427"/>
            <a:ext cx="1564388" cy="967698"/>
          </a:xfrm>
          <a:custGeom>
            <a:avLst/>
            <a:gdLst/>
            <a:ahLst/>
            <a:cxnLst>
              <a:cxn ang="0">
                <a:pos x="2441" y="1415"/>
              </a:cxn>
              <a:cxn ang="0">
                <a:pos x="0" y="0"/>
              </a:cxn>
              <a:cxn ang="0">
                <a:pos x="0" y="188"/>
              </a:cxn>
              <a:cxn ang="0">
                <a:pos x="2278" y="1509"/>
              </a:cxn>
              <a:cxn ang="0">
                <a:pos x="2441" y="1415"/>
              </a:cxn>
            </a:cxnLst>
            <a:rect l="0" t="0" r="r" b="b"/>
            <a:pathLst>
              <a:path w="2441" h="1509">
                <a:moveTo>
                  <a:pt x="2441" y="1415"/>
                </a:moveTo>
                <a:cubicBezTo>
                  <a:pt x="1938" y="540"/>
                  <a:pt x="1008" y="0"/>
                  <a:pt x="0" y="0"/>
                </a:cubicBezTo>
                <a:lnTo>
                  <a:pt x="0" y="188"/>
                </a:lnTo>
                <a:cubicBezTo>
                  <a:pt x="941" y="188"/>
                  <a:pt x="1809" y="692"/>
                  <a:pt x="2278" y="1509"/>
                </a:cubicBezTo>
                <a:lnTo>
                  <a:pt x="2441" y="1415"/>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3" name="Freeform 123"/>
          <p:cNvSpPr>
            <a:spLocks/>
          </p:cNvSpPr>
          <p:nvPr/>
        </p:nvSpPr>
        <p:spPr bwMode="auto">
          <a:xfrm>
            <a:off x="6520635" y="3627284"/>
            <a:ext cx="425719" cy="1805457"/>
          </a:xfrm>
          <a:custGeom>
            <a:avLst/>
            <a:gdLst/>
            <a:ahLst/>
            <a:cxnLst>
              <a:cxn ang="0">
                <a:pos x="163" y="2818"/>
              </a:cxn>
              <a:cxn ang="0">
                <a:pos x="163" y="0"/>
              </a:cxn>
              <a:cxn ang="0">
                <a:pos x="0" y="94"/>
              </a:cxn>
              <a:cxn ang="0">
                <a:pos x="0" y="2725"/>
              </a:cxn>
              <a:cxn ang="0">
                <a:pos x="163" y="2818"/>
              </a:cxn>
            </a:cxnLst>
            <a:rect l="0" t="0" r="r" b="b"/>
            <a:pathLst>
              <a:path w="664" h="2818">
                <a:moveTo>
                  <a:pt x="163" y="2818"/>
                </a:moveTo>
                <a:cubicBezTo>
                  <a:pt x="664" y="1946"/>
                  <a:pt x="664" y="873"/>
                  <a:pt x="163" y="0"/>
                </a:cubicBezTo>
                <a:lnTo>
                  <a:pt x="0" y="94"/>
                </a:lnTo>
                <a:cubicBezTo>
                  <a:pt x="468" y="908"/>
                  <a:pt x="468" y="1910"/>
                  <a:pt x="0" y="2725"/>
                </a:cubicBezTo>
                <a:lnTo>
                  <a:pt x="163" y="2818"/>
                </a:lnTo>
                <a:close/>
              </a:path>
            </a:pathLst>
          </a:custGeom>
          <a:solidFill>
            <a:srgbClr val="EB8C00"/>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4" name="Freeform 124"/>
          <p:cNvSpPr>
            <a:spLocks/>
          </p:cNvSpPr>
          <p:nvPr/>
        </p:nvSpPr>
        <p:spPr bwMode="auto">
          <a:xfrm>
            <a:off x="5055410" y="5374611"/>
            <a:ext cx="1564388" cy="965989"/>
          </a:xfrm>
          <a:custGeom>
            <a:avLst/>
            <a:gdLst/>
            <a:ahLst/>
            <a:cxnLst>
              <a:cxn ang="0">
                <a:pos x="0" y="1508"/>
              </a:cxn>
              <a:cxn ang="0">
                <a:pos x="2441" y="93"/>
              </a:cxn>
              <a:cxn ang="0">
                <a:pos x="2278" y="0"/>
              </a:cxn>
              <a:cxn ang="0">
                <a:pos x="0" y="1321"/>
              </a:cxn>
              <a:cxn ang="0">
                <a:pos x="0" y="1508"/>
              </a:cxn>
            </a:cxnLst>
            <a:rect l="0" t="0" r="r" b="b"/>
            <a:pathLst>
              <a:path w="2441" h="1508">
                <a:moveTo>
                  <a:pt x="0" y="1508"/>
                </a:moveTo>
                <a:cubicBezTo>
                  <a:pt x="1008" y="1508"/>
                  <a:pt x="1938" y="969"/>
                  <a:pt x="2441" y="93"/>
                </a:cubicBezTo>
                <a:lnTo>
                  <a:pt x="2278" y="0"/>
                </a:lnTo>
                <a:cubicBezTo>
                  <a:pt x="1809" y="817"/>
                  <a:pt x="941" y="1321"/>
                  <a:pt x="0" y="1321"/>
                </a:cubicBezTo>
                <a:lnTo>
                  <a:pt x="0" y="1508"/>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5" name="Freeform 125"/>
          <p:cNvSpPr>
            <a:spLocks/>
          </p:cNvSpPr>
          <p:nvPr/>
        </p:nvSpPr>
        <p:spPr bwMode="auto">
          <a:xfrm>
            <a:off x="3496152" y="5374611"/>
            <a:ext cx="1564388" cy="965989"/>
          </a:xfrm>
          <a:custGeom>
            <a:avLst/>
            <a:gdLst/>
            <a:ahLst/>
            <a:cxnLst>
              <a:cxn ang="0">
                <a:pos x="0" y="93"/>
              </a:cxn>
              <a:cxn ang="0">
                <a:pos x="2440" y="1508"/>
              </a:cxn>
              <a:cxn ang="0">
                <a:pos x="2440" y="1321"/>
              </a:cxn>
              <a:cxn ang="0">
                <a:pos x="163" y="0"/>
              </a:cxn>
              <a:cxn ang="0">
                <a:pos x="0" y="93"/>
              </a:cxn>
            </a:cxnLst>
            <a:rect l="0" t="0" r="r" b="b"/>
            <a:pathLst>
              <a:path w="2440" h="1508">
                <a:moveTo>
                  <a:pt x="0" y="93"/>
                </a:moveTo>
                <a:cubicBezTo>
                  <a:pt x="503" y="969"/>
                  <a:pt x="1433" y="1508"/>
                  <a:pt x="2440" y="1508"/>
                </a:cubicBezTo>
                <a:lnTo>
                  <a:pt x="2440" y="1321"/>
                </a:lnTo>
                <a:cubicBezTo>
                  <a:pt x="1500" y="1321"/>
                  <a:pt x="632" y="817"/>
                  <a:pt x="163" y="0"/>
                </a:cubicBezTo>
                <a:lnTo>
                  <a:pt x="0" y="93"/>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6" name="Freeform 126"/>
          <p:cNvSpPr>
            <a:spLocks/>
          </p:cNvSpPr>
          <p:nvPr/>
        </p:nvSpPr>
        <p:spPr bwMode="auto">
          <a:xfrm>
            <a:off x="3174726" y="3627284"/>
            <a:ext cx="425719" cy="1805457"/>
          </a:xfrm>
          <a:custGeom>
            <a:avLst/>
            <a:gdLst/>
            <a:ahLst/>
            <a:cxnLst>
              <a:cxn ang="0">
                <a:pos x="501" y="0"/>
              </a:cxn>
              <a:cxn ang="0">
                <a:pos x="501" y="2818"/>
              </a:cxn>
              <a:cxn ang="0">
                <a:pos x="664" y="2725"/>
              </a:cxn>
              <a:cxn ang="0">
                <a:pos x="664" y="94"/>
              </a:cxn>
              <a:cxn ang="0">
                <a:pos x="501" y="0"/>
              </a:cxn>
            </a:cxnLst>
            <a:rect l="0" t="0" r="r" b="b"/>
            <a:pathLst>
              <a:path w="664" h="2818">
                <a:moveTo>
                  <a:pt x="501" y="0"/>
                </a:moveTo>
                <a:cubicBezTo>
                  <a:pt x="0" y="873"/>
                  <a:pt x="0" y="1946"/>
                  <a:pt x="501" y="2818"/>
                </a:cubicBezTo>
                <a:lnTo>
                  <a:pt x="664" y="2725"/>
                </a:lnTo>
                <a:cubicBezTo>
                  <a:pt x="196" y="1910"/>
                  <a:pt x="196" y="908"/>
                  <a:pt x="664" y="94"/>
                </a:cubicBezTo>
                <a:lnTo>
                  <a:pt x="501" y="0"/>
                </a:lnTo>
                <a:close/>
              </a:path>
            </a:pathLst>
          </a:custGeom>
          <a:solidFill>
            <a:schemeClr val="accent5"/>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7" name="Freeform 127"/>
          <p:cNvSpPr>
            <a:spLocks/>
          </p:cNvSpPr>
          <p:nvPr/>
        </p:nvSpPr>
        <p:spPr bwMode="auto">
          <a:xfrm>
            <a:off x="3496152" y="2719427"/>
            <a:ext cx="1564388" cy="967698"/>
          </a:xfrm>
          <a:custGeom>
            <a:avLst/>
            <a:gdLst/>
            <a:ahLst/>
            <a:cxnLst>
              <a:cxn ang="0">
                <a:pos x="2440" y="0"/>
              </a:cxn>
              <a:cxn ang="0">
                <a:pos x="0" y="1415"/>
              </a:cxn>
              <a:cxn ang="0">
                <a:pos x="163" y="1509"/>
              </a:cxn>
              <a:cxn ang="0">
                <a:pos x="2440" y="188"/>
              </a:cxn>
              <a:cxn ang="0">
                <a:pos x="2440" y="0"/>
              </a:cxn>
            </a:cxnLst>
            <a:rect l="0" t="0" r="r" b="b"/>
            <a:pathLst>
              <a:path w="2440" h="1509">
                <a:moveTo>
                  <a:pt x="2440" y="0"/>
                </a:moveTo>
                <a:cubicBezTo>
                  <a:pt x="1433" y="0"/>
                  <a:pt x="503" y="540"/>
                  <a:pt x="0" y="1415"/>
                </a:cubicBezTo>
                <a:lnTo>
                  <a:pt x="163" y="1509"/>
                </a:lnTo>
                <a:cubicBezTo>
                  <a:pt x="632" y="692"/>
                  <a:pt x="1500" y="188"/>
                  <a:pt x="2440" y="188"/>
                </a:cubicBezTo>
                <a:lnTo>
                  <a:pt x="2440"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8" name="Freeform 128"/>
          <p:cNvSpPr>
            <a:spLocks/>
          </p:cNvSpPr>
          <p:nvPr/>
        </p:nvSpPr>
        <p:spPr bwMode="auto">
          <a:xfrm>
            <a:off x="5055410" y="2606586"/>
            <a:ext cx="1670390" cy="1020699"/>
          </a:xfrm>
          <a:custGeom>
            <a:avLst/>
            <a:gdLst/>
            <a:ahLst/>
            <a:cxnLst>
              <a:cxn ang="0">
                <a:pos x="2604" y="1497"/>
              </a:cxn>
              <a:cxn ang="0">
                <a:pos x="0" y="0"/>
              </a:cxn>
              <a:cxn ang="0">
                <a:pos x="0" y="188"/>
              </a:cxn>
              <a:cxn ang="0">
                <a:pos x="2441" y="1591"/>
              </a:cxn>
              <a:cxn ang="0">
                <a:pos x="2604" y="1497"/>
              </a:cxn>
            </a:cxnLst>
            <a:rect l="0" t="0" r="r" b="b"/>
            <a:pathLst>
              <a:path w="2604" h="1591">
                <a:moveTo>
                  <a:pt x="2604" y="1497"/>
                </a:moveTo>
                <a:cubicBezTo>
                  <a:pt x="2066" y="571"/>
                  <a:pt x="1074" y="0"/>
                  <a:pt x="0" y="0"/>
                </a:cubicBezTo>
                <a:lnTo>
                  <a:pt x="0" y="188"/>
                </a:lnTo>
                <a:cubicBezTo>
                  <a:pt x="1007" y="188"/>
                  <a:pt x="1937" y="723"/>
                  <a:pt x="2441" y="1591"/>
                </a:cubicBezTo>
                <a:lnTo>
                  <a:pt x="2604" y="1497"/>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89" name="Freeform 129"/>
          <p:cNvSpPr>
            <a:spLocks/>
          </p:cNvSpPr>
          <p:nvPr/>
        </p:nvSpPr>
        <p:spPr bwMode="auto">
          <a:xfrm>
            <a:off x="6624927" y="3565735"/>
            <a:ext cx="451364" cy="1928557"/>
          </a:xfrm>
          <a:custGeom>
            <a:avLst/>
            <a:gdLst/>
            <a:ahLst/>
            <a:cxnLst>
              <a:cxn ang="0">
                <a:pos x="163" y="3006"/>
              </a:cxn>
              <a:cxn ang="0">
                <a:pos x="163" y="0"/>
              </a:cxn>
              <a:cxn ang="0">
                <a:pos x="0" y="94"/>
              </a:cxn>
              <a:cxn ang="0">
                <a:pos x="0" y="2912"/>
              </a:cxn>
              <a:cxn ang="0">
                <a:pos x="163" y="3006"/>
              </a:cxn>
            </a:cxnLst>
            <a:rect l="0" t="0" r="r" b="b"/>
            <a:pathLst>
              <a:path w="702" h="3006">
                <a:moveTo>
                  <a:pt x="163" y="3006"/>
                </a:moveTo>
                <a:cubicBezTo>
                  <a:pt x="702" y="2077"/>
                  <a:pt x="702" y="930"/>
                  <a:pt x="163" y="0"/>
                </a:cubicBezTo>
                <a:lnTo>
                  <a:pt x="0" y="94"/>
                </a:lnTo>
                <a:cubicBezTo>
                  <a:pt x="506" y="966"/>
                  <a:pt x="506" y="2041"/>
                  <a:pt x="0" y="2912"/>
                </a:cubicBezTo>
                <a:lnTo>
                  <a:pt x="163" y="3006"/>
                </a:lnTo>
                <a:close/>
              </a:path>
            </a:pathLst>
          </a:custGeom>
          <a:solidFill>
            <a:srgbClr val="EB8C00"/>
          </a:solidFill>
          <a:ln w="1270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0" name="Freeform 130"/>
          <p:cNvSpPr>
            <a:spLocks/>
          </p:cNvSpPr>
          <p:nvPr/>
        </p:nvSpPr>
        <p:spPr bwMode="auto">
          <a:xfrm>
            <a:off x="5055410" y="5432742"/>
            <a:ext cx="1670390" cy="1020699"/>
          </a:xfrm>
          <a:custGeom>
            <a:avLst/>
            <a:gdLst/>
            <a:ahLst/>
            <a:cxnLst>
              <a:cxn ang="0">
                <a:pos x="0" y="1591"/>
              </a:cxn>
              <a:cxn ang="0">
                <a:pos x="2604" y="94"/>
              </a:cxn>
              <a:cxn ang="0">
                <a:pos x="2441" y="0"/>
              </a:cxn>
              <a:cxn ang="0">
                <a:pos x="0" y="1403"/>
              </a:cxn>
              <a:cxn ang="0">
                <a:pos x="0" y="1591"/>
              </a:cxn>
            </a:cxnLst>
            <a:rect l="0" t="0" r="r" b="b"/>
            <a:pathLst>
              <a:path w="2604" h="1591">
                <a:moveTo>
                  <a:pt x="0" y="1591"/>
                </a:moveTo>
                <a:cubicBezTo>
                  <a:pt x="1074" y="1591"/>
                  <a:pt x="2066" y="1021"/>
                  <a:pt x="2604" y="94"/>
                </a:cubicBezTo>
                <a:lnTo>
                  <a:pt x="2441" y="0"/>
                </a:lnTo>
                <a:cubicBezTo>
                  <a:pt x="1937" y="869"/>
                  <a:pt x="1007" y="1403"/>
                  <a:pt x="0" y="1403"/>
                </a:cubicBezTo>
                <a:lnTo>
                  <a:pt x="0" y="1591"/>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1" name="Freeform 131"/>
          <p:cNvSpPr>
            <a:spLocks/>
          </p:cNvSpPr>
          <p:nvPr/>
        </p:nvSpPr>
        <p:spPr bwMode="auto">
          <a:xfrm>
            <a:off x="3391860" y="5432742"/>
            <a:ext cx="1668680" cy="1020699"/>
          </a:xfrm>
          <a:custGeom>
            <a:avLst/>
            <a:gdLst/>
            <a:ahLst/>
            <a:cxnLst>
              <a:cxn ang="0">
                <a:pos x="0" y="94"/>
              </a:cxn>
              <a:cxn ang="0">
                <a:pos x="2603" y="1591"/>
              </a:cxn>
              <a:cxn ang="0">
                <a:pos x="2603" y="1403"/>
              </a:cxn>
              <a:cxn ang="0">
                <a:pos x="163" y="0"/>
              </a:cxn>
              <a:cxn ang="0">
                <a:pos x="0" y="94"/>
              </a:cxn>
            </a:cxnLst>
            <a:rect l="0" t="0" r="r" b="b"/>
            <a:pathLst>
              <a:path w="2603" h="1591">
                <a:moveTo>
                  <a:pt x="0" y="94"/>
                </a:moveTo>
                <a:cubicBezTo>
                  <a:pt x="538" y="1021"/>
                  <a:pt x="1530" y="1591"/>
                  <a:pt x="2603" y="1591"/>
                </a:cubicBezTo>
                <a:lnTo>
                  <a:pt x="2603" y="1403"/>
                </a:lnTo>
                <a:cubicBezTo>
                  <a:pt x="1597" y="1403"/>
                  <a:pt x="667" y="869"/>
                  <a:pt x="163" y="0"/>
                </a:cubicBezTo>
                <a:lnTo>
                  <a:pt x="0" y="94"/>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2" name="Freeform 132"/>
          <p:cNvSpPr>
            <a:spLocks/>
          </p:cNvSpPr>
          <p:nvPr/>
        </p:nvSpPr>
        <p:spPr bwMode="auto">
          <a:xfrm>
            <a:off x="3046498" y="3565735"/>
            <a:ext cx="449655" cy="1928557"/>
          </a:xfrm>
          <a:custGeom>
            <a:avLst/>
            <a:gdLst/>
            <a:ahLst/>
            <a:cxnLst>
              <a:cxn ang="0">
                <a:pos x="539" y="0"/>
              </a:cxn>
              <a:cxn ang="0">
                <a:pos x="539" y="3006"/>
              </a:cxn>
              <a:cxn ang="0">
                <a:pos x="702" y="2912"/>
              </a:cxn>
              <a:cxn ang="0">
                <a:pos x="702" y="94"/>
              </a:cxn>
              <a:cxn ang="0">
                <a:pos x="539" y="0"/>
              </a:cxn>
            </a:cxnLst>
            <a:rect l="0" t="0" r="r" b="b"/>
            <a:pathLst>
              <a:path w="702" h="3006">
                <a:moveTo>
                  <a:pt x="539" y="0"/>
                </a:moveTo>
                <a:cubicBezTo>
                  <a:pt x="0" y="930"/>
                  <a:pt x="0" y="2077"/>
                  <a:pt x="539" y="3006"/>
                </a:cubicBezTo>
                <a:lnTo>
                  <a:pt x="702" y="2912"/>
                </a:lnTo>
                <a:cubicBezTo>
                  <a:pt x="196" y="2041"/>
                  <a:pt x="196" y="966"/>
                  <a:pt x="702" y="94"/>
                </a:cubicBezTo>
                <a:lnTo>
                  <a:pt x="539"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3" name="Freeform 133"/>
          <p:cNvSpPr>
            <a:spLocks/>
          </p:cNvSpPr>
          <p:nvPr/>
        </p:nvSpPr>
        <p:spPr bwMode="auto">
          <a:xfrm>
            <a:off x="3391860" y="2606586"/>
            <a:ext cx="1668680" cy="1020699"/>
          </a:xfrm>
          <a:custGeom>
            <a:avLst/>
            <a:gdLst/>
            <a:ahLst/>
            <a:cxnLst>
              <a:cxn ang="0">
                <a:pos x="2603" y="0"/>
              </a:cxn>
              <a:cxn ang="0">
                <a:pos x="0" y="1497"/>
              </a:cxn>
              <a:cxn ang="0">
                <a:pos x="163" y="1591"/>
              </a:cxn>
              <a:cxn ang="0">
                <a:pos x="2603" y="188"/>
              </a:cxn>
              <a:cxn ang="0">
                <a:pos x="2603" y="0"/>
              </a:cxn>
            </a:cxnLst>
            <a:rect l="0" t="0" r="r" b="b"/>
            <a:pathLst>
              <a:path w="2603" h="1591">
                <a:moveTo>
                  <a:pt x="2603" y="0"/>
                </a:moveTo>
                <a:cubicBezTo>
                  <a:pt x="1530" y="0"/>
                  <a:pt x="538" y="571"/>
                  <a:pt x="0" y="1497"/>
                </a:cubicBezTo>
                <a:lnTo>
                  <a:pt x="163" y="1591"/>
                </a:lnTo>
                <a:cubicBezTo>
                  <a:pt x="667" y="723"/>
                  <a:pt x="1597" y="188"/>
                  <a:pt x="2603" y="188"/>
                </a:cubicBezTo>
                <a:lnTo>
                  <a:pt x="2603"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4" name="Freeform 134"/>
          <p:cNvSpPr>
            <a:spLocks/>
          </p:cNvSpPr>
          <p:nvPr/>
        </p:nvSpPr>
        <p:spPr bwMode="auto">
          <a:xfrm>
            <a:off x="5055410" y="2483487"/>
            <a:ext cx="1772973" cy="1083958"/>
          </a:xfrm>
          <a:custGeom>
            <a:avLst/>
            <a:gdLst/>
            <a:ahLst/>
            <a:cxnLst>
              <a:cxn ang="0">
                <a:pos x="2765" y="1596"/>
              </a:cxn>
              <a:cxn ang="0">
                <a:pos x="0" y="0"/>
              </a:cxn>
              <a:cxn ang="0">
                <a:pos x="0" y="188"/>
              </a:cxn>
              <a:cxn ang="0">
                <a:pos x="2602" y="1690"/>
              </a:cxn>
              <a:cxn ang="0">
                <a:pos x="2765" y="1596"/>
              </a:cxn>
            </a:cxnLst>
            <a:rect l="0" t="0" r="r" b="b"/>
            <a:pathLst>
              <a:path w="2765" h="1690">
                <a:moveTo>
                  <a:pt x="2765" y="1596"/>
                </a:moveTo>
                <a:cubicBezTo>
                  <a:pt x="2195" y="609"/>
                  <a:pt x="1141" y="0"/>
                  <a:pt x="0" y="0"/>
                </a:cubicBezTo>
                <a:lnTo>
                  <a:pt x="0" y="188"/>
                </a:lnTo>
                <a:cubicBezTo>
                  <a:pt x="1074" y="188"/>
                  <a:pt x="2066" y="761"/>
                  <a:pt x="2602" y="1690"/>
                </a:cubicBezTo>
                <a:lnTo>
                  <a:pt x="2765" y="1596"/>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5" name="Freeform 135"/>
          <p:cNvSpPr>
            <a:spLocks/>
          </p:cNvSpPr>
          <p:nvPr/>
        </p:nvSpPr>
        <p:spPr bwMode="auto">
          <a:xfrm>
            <a:off x="6724090" y="3507604"/>
            <a:ext cx="470172" cy="2046527"/>
          </a:xfrm>
          <a:custGeom>
            <a:avLst/>
            <a:gdLst/>
            <a:ahLst/>
            <a:cxnLst>
              <a:cxn ang="0">
                <a:pos x="163" y="3192"/>
              </a:cxn>
              <a:cxn ang="0">
                <a:pos x="163" y="0"/>
              </a:cxn>
              <a:cxn ang="0">
                <a:pos x="0" y="94"/>
              </a:cxn>
              <a:cxn ang="0">
                <a:pos x="0" y="3099"/>
              </a:cxn>
              <a:cxn ang="0">
                <a:pos x="163" y="3192"/>
              </a:cxn>
            </a:cxnLst>
            <a:rect l="0" t="0" r="r" b="b"/>
            <a:pathLst>
              <a:path w="733" h="3192">
                <a:moveTo>
                  <a:pt x="163" y="3192"/>
                </a:moveTo>
                <a:cubicBezTo>
                  <a:pt x="733" y="2205"/>
                  <a:pt x="733" y="988"/>
                  <a:pt x="163" y="0"/>
                </a:cubicBezTo>
                <a:lnTo>
                  <a:pt x="0" y="94"/>
                </a:lnTo>
                <a:cubicBezTo>
                  <a:pt x="537" y="1024"/>
                  <a:pt x="537" y="2169"/>
                  <a:pt x="0" y="3099"/>
                </a:cubicBezTo>
                <a:lnTo>
                  <a:pt x="163" y="3192"/>
                </a:lnTo>
                <a:close/>
              </a:path>
            </a:pathLst>
          </a:custGeom>
          <a:solidFill>
            <a:srgbClr val="EB8C00"/>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6" name="Freeform 136"/>
          <p:cNvSpPr>
            <a:spLocks/>
          </p:cNvSpPr>
          <p:nvPr/>
        </p:nvSpPr>
        <p:spPr bwMode="auto">
          <a:xfrm>
            <a:off x="5055410" y="5494291"/>
            <a:ext cx="1772973" cy="1082249"/>
          </a:xfrm>
          <a:custGeom>
            <a:avLst/>
            <a:gdLst/>
            <a:ahLst/>
            <a:cxnLst>
              <a:cxn ang="0">
                <a:pos x="0" y="1689"/>
              </a:cxn>
              <a:cxn ang="0">
                <a:pos x="2765" y="93"/>
              </a:cxn>
              <a:cxn ang="0">
                <a:pos x="2602" y="0"/>
              </a:cxn>
              <a:cxn ang="0">
                <a:pos x="0" y="1502"/>
              </a:cxn>
              <a:cxn ang="0">
                <a:pos x="0" y="1689"/>
              </a:cxn>
            </a:cxnLst>
            <a:rect l="0" t="0" r="r" b="b"/>
            <a:pathLst>
              <a:path w="2765" h="1689">
                <a:moveTo>
                  <a:pt x="0" y="1689"/>
                </a:moveTo>
                <a:cubicBezTo>
                  <a:pt x="1141" y="1689"/>
                  <a:pt x="2195" y="1081"/>
                  <a:pt x="2765" y="93"/>
                </a:cubicBezTo>
                <a:lnTo>
                  <a:pt x="2602" y="0"/>
                </a:lnTo>
                <a:cubicBezTo>
                  <a:pt x="2066" y="929"/>
                  <a:pt x="1074" y="1502"/>
                  <a:pt x="0" y="1502"/>
                </a:cubicBezTo>
                <a:lnTo>
                  <a:pt x="0" y="1689"/>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7" name="Freeform 137"/>
          <p:cNvSpPr>
            <a:spLocks/>
          </p:cNvSpPr>
          <p:nvPr/>
        </p:nvSpPr>
        <p:spPr bwMode="auto">
          <a:xfrm>
            <a:off x="3289277" y="5494291"/>
            <a:ext cx="1771263" cy="1082249"/>
          </a:xfrm>
          <a:custGeom>
            <a:avLst/>
            <a:gdLst/>
            <a:ahLst/>
            <a:cxnLst>
              <a:cxn ang="0">
                <a:pos x="0" y="93"/>
              </a:cxn>
              <a:cxn ang="0">
                <a:pos x="2764" y="1689"/>
              </a:cxn>
              <a:cxn ang="0">
                <a:pos x="2764" y="1502"/>
              </a:cxn>
              <a:cxn ang="0">
                <a:pos x="163" y="0"/>
              </a:cxn>
              <a:cxn ang="0">
                <a:pos x="0" y="93"/>
              </a:cxn>
            </a:cxnLst>
            <a:rect l="0" t="0" r="r" b="b"/>
            <a:pathLst>
              <a:path w="2764" h="1689">
                <a:moveTo>
                  <a:pt x="0" y="93"/>
                </a:moveTo>
                <a:cubicBezTo>
                  <a:pt x="570" y="1081"/>
                  <a:pt x="1624" y="1689"/>
                  <a:pt x="2764" y="1689"/>
                </a:cubicBezTo>
                <a:lnTo>
                  <a:pt x="2764" y="1502"/>
                </a:lnTo>
                <a:cubicBezTo>
                  <a:pt x="1691" y="1502"/>
                  <a:pt x="699" y="929"/>
                  <a:pt x="163" y="0"/>
                </a:cubicBezTo>
                <a:lnTo>
                  <a:pt x="0" y="93"/>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8" name="Freeform 138"/>
          <p:cNvSpPr>
            <a:spLocks/>
          </p:cNvSpPr>
          <p:nvPr/>
        </p:nvSpPr>
        <p:spPr bwMode="auto">
          <a:xfrm>
            <a:off x="2918269" y="3507604"/>
            <a:ext cx="470172" cy="2046527"/>
          </a:xfrm>
          <a:custGeom>
            <a:avLst/>
            <a:gdLst/>
            <a:ahLst/>
            <a:cxnLst>
              <a:cxn ang="0">
                <a:pos x="570" y="0"/>
              </a:cxn>
              <a:cxn ang="0">
                <a:pos x="570" y="3192"/>
              </a:cxn>
              <a:cxn ang="0">
                <a:pos x="733" y="3099"/>
              </a:cxn>
              <a:cxn ang="0">
                <a:pos x="733" y="94"/>
              </a:cxn>
              <a:cxn ang="0">
                <a:pos x="570" y="0"/>
              </a:cxn>
            </a:cxnLst>
            <a:rect l="0" t="0" r="r" b="b"/>
            <a:pathLst>
              <a:path w="733" h="3192">
                <a:moveTo>
                  <a:pt x="570" y="0"/>
                </a:moveTo>
                <a:cubicBezTo>
                  <a:pt x="0" y="988"/>
                  <a:pt x="0" y="2205"/>
                  <a:pt x="570" y="3192"/>
                </a:cubicBezTo>
                <a:lnTo>
                  <a:pt x="733" y="3099"/>
                </a:lnTo>
                <a:cubicBezTo>
                  <a:pt x="196" y="2169"/>
                  <a:pt x="196" y="1024"/>
                  <a:pt x="733" y="94"/>
                </a:cubicBezTo>
                <a:lnTo>
                  <a:pt x="570"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099" name="Freeform 139"/>
          <p:cNvSpPr>
            <a:spLocks/>
          </p:cNvSpPr>
          <p:nvPr/>
        </p:nvSpPr>
        <p:spPr bwMode="auto">
          <a:xfrm>
            <a:off x="3289277" y="2483487"/>
            <a:ext cx="1771263" cy="1083958"/>
          </a:xfrm>
          <a:custGeom>
            <a:avLst/>
            <a:gdLst/>
            <a:ahLst/>
            <a:cxnLst>
              <a:cxn ang="0">
                <a:pos x="2764" y="0"/>
              </a:cxn>
              <a:cxn ang="0">
                <a:pos x="0" y="1596"/>
              </a:cxn>
              <a:cxn ang="0">
                <a:pos x="163" y="1690"/>
              </a:cxn>
              <a:cxn ang="0">
                <a:pos x="2764" y="188"/>
              </a:cxn>
              <a:cxn ang="0">
                <a:pos x="2764" y="0"/>
              </a:cxn>
            </a:cxnLst>
            <a:rect l="0" t="0" r="r" b="b"/>
            <a:pathLst>
              <a:path w="2764" h="1690">
                <a:moveTo>
                  <a:pt x="2764" y="0"/>
                </a:moveTo>
                <a:cubicBezTo>
                  <a:pt x="1624" y="0"/>
                  <a:pt x="570" y="609"/>
                  <a:pt x="0" y="1596"/>
                </a:cubicBezTo>
                <a:lnTo>
                  <a:pt x="163" y="1690"/>
                </a:lnTo>
                <a:cubicBezTo>
                  <a:pt x="699" y="761"/>
                  <a:pt x="1691" y="188"/>
                  <a:pt x="2764" y="188"/>
                </a:cubicBezTo>
                <a:lnTo>
                  <a:pt x="2764" y="0"/>
                </a:lnTo>
                <a:close/>
              </a:path>
            </a:pathLst>
          </a:custGeom>
          <a:solidFill>
            <a:schemeClr val="accent6"/>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0" name="Freeform 140"/>
          <p:cNvSpPr>
            <a:spLocks/>
          </p:cNvSpPr>
          <p:nvPr/>
        </p:nvSpPr>
        <p:spPr bwMode="auto">
          <a:xfrm>
            <a:off x="5055410" y="2360387"/>
            <a:ext cx="1878975" cy="1145508"/>
          </a:xfrm>
          <a:custGeom>
            <a:avLst/>
            <a:gdLst/>
            <a:ahLst/>
            <a:cxnLst>
              <a:cxn ang="0">
                <a:pos x="2931" y="1692"/>
              </a:cxn>
              <a:cxn ang="0">
                <a:pos x="0" y="0"/>
              </a:cxn>
              <a:cxn ang="0">
                <a:pos x="0" y="188"/>
              </a:cxn>
              <a:cxn ang="0">
                <a:pos x="2768" y="1786"/>
              </a:cxn>
              <a:cxn ang="0">
                <a:pos x="2931" y="1692"/>
              </a:cxn>
            </a:cxnLst>
            <a:rect l="0" t="0" r="r" b="b"/>
            <a:pathLst>
              <a:path w="2931" h="1786">
                <a:moveTo>
                  <a:pt x="2931" y="1692"/>
                </a:moveTo>
                <a:cubicBezTo>
                  <a:pt x="2327" y="645"/>
                  <a:pt x="1209" y="0"/>
                  <a:pt x="0" y="0"/>
                </a:cubicBezTo>
                <a:lnTo>
                  <a:pt x="0" y="188"/>
                </a:lnTo>
                <a:cubicBezTo>
                  <a:pt x="1142" y="188"/>
                  <a:pt x="2197" y="798"/>
                  <a:pt x="2768" y="1786"/>
                </a:cubicBezTo>
                <a:lnTo>
                  <a:pt x="2931" y="1692"/>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1" name="Freeform 141"/>
          <p:cNvSpPr>
            <a:spLocks/>
          </p:cNvSpPr>
          <p:nvPr/>
        </p:nvSpPr>
        <p:spPr bwMode="auto">
          <a:xfrm>
            <a:off x="6830093" y="3446055"/>
            <a:ext cx="492397" cy="2169627"/>
          </a:xfrm>
          <a:custGeom>
            <a:avLst/>
            <a:gdLst/>
            <a:ahLst/>
            <a:cxnLst>
              <a:cxn ang="0">
                <a:pos x="163" y="3384"/>
              </a:cxn>
              <a:cxn ang="0">
                <a:pos x="163" y="0"/>
              </a:cxn>
              <a:cxn ang="0">
                <a:pos x="0" y="94"/>
              </a:cxn>
              <a:cxn ang="0">
                <a:pos x="0" y="3290"/>
              </a:cxn>
              <a:cxn ang="0">
                <a:pos x="163" y="3384"/>
              </a:cxn>
            </a:cxnLst>
            <a:rect l="0" t="0" r="r" b="b"/>
            <a:pathLst>
              <a:path w="768" h="3384">
                <a:moveTo>
                  <a:pt x="163" y="3384"/>
                </a:moveTo>
                <a:cubicBezTo>
                  <a:pt x="768" y="2337"/>
                  <a:pt x="768" y="1047"/>
                  <a:pt x="163" y="0"/>
                </a:cubicBezTo>
                <a:lnTo>
                  <a:pt x="0" y="94"/>
                </a:lnTo>
                <a:cubicBezTo>
                  <a:pt x="571" y="1083"/>
                  <a:pt x="571" y="2302"/>
                  <a:pt x="0" y="3290"/>
                </a:cubicBezTo>
                <a:lnTo>
                  <a:pt x="163" y="3384"/>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2" name="Freeform 142"/>
          <p:cNvSpPr>
            <a:spLocks/>
          </p:cNvSpPr>
          <p:nvPr/>
        </p:nvSpPr>
        <p:spPr bwMode="auto">
          <a:xfrm>
            <a:off x="5055410" y="5554132"/>
            <a:ext cx="1878975" cy="1145508"/>
          </a:xfrm>
          <a:custGeom>
            <a:avLst/>
            <a:gdLst/>
            <a:ahLst/>
            <a:cxnLst>
              <a:cxn ang="0">
                <a:pos x="0" y="1786"/>
              </a:cxn>
              <a:cxn ang="0">
                <a:pos x="2931" y="94"/>
              </a:cxn>
              <a:cxn ang="0">
                <a:pos x="2768" y="0"/>
              </a:cxn>
              <a:cxn ang="0">
                <a:pos x="0" y="1598"/>
              </a:cxn>
              <a:cxn ang="0">
                <a:pos x="0" y="1786"/>
              </a:cxn>
            </a:cxnLst>
            <a:rect l="0" t="0" r="r" b="b"/>
            <a:pathLst>
              <a:path w="2931" h="1786">
                <a:moveTo>
                  <a:pt x="0" y="1786"/>
                </a:moveTo>
                <a:cubicBezTo>
                  <a:pt x="1209" y="1786"/>
                  <a:pt x="2327" y="1141"/>
                  <a:pt x="2931" y="94"/>
                </a:cubicBezTo>
                <a:lnTo>
                  <a:pt x="2768" y="0"/>
                </a:lnTo>
                <a:cubicBezTo>
                  <a:pt x="2197" y="989"/>
                  <a:pt x="1142" y="1598"/>
                  <a:pt x="0" y="1598"/>
                </a:cubicBezTo>
                <a:lnTo>
                  <a:pt x="0" y="1786"/>
                </a:lnTo>
                <a:close/>
              </a:path>
            </a:pathLst>
          </a:custGeom>
          <a:solidFill>
            <a:schemeClr val="accent3"/>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3" name="Freeform 143"/>
          <p:cNvSpPr>
            <a:spLocks/>
          </p:cNvSpPr>
          <p:nvPr/>
        </p:nvSpPr>
        <p:spPr bwMode="auto">
          <a:xfrm>
            <a:off x="3181565" y="5554132"/>
            <a:ext cx="1878975" cy="1145508"/>
          </a:xfrm>
          <a:custGeom>
            <a:avLst/>
            <a:gdLst/>
            <a:ahLst/>
            <a:cxnLst>
              <a:cxn ang="0">
                <a:pos x="0" y="94"/>
              </a:cxn>
              <a:cxn ang="0">
                <a:pos x="2930" y="1786"/>
              </a:cxn>
              <a:cxn ang="0">
                <a:pos x="2930" y="1598"/>
              </a:cxn>
              <a:cxn ang="0">
                <a:pos x="163" y="0"/>
              </a:cxn>
              <a:cxn ang="0">
                <a:pos x="0" y="94"/>
              </a:cxn>
            </a:cxnLst>
            <a:rect l="0" t="0" r="r" b="b"/>
            <a:pathLst>
              <a:path w="2930" h="1786">
                <a:moveTo>
                  <a:pt x="0" y="94"/>
                </a:moveTo>
                <a:cubicBezTo>
                  <a:pt x="604" y="1141"/>
                  <a:pt x="1721" y="1786"/>
                  <a:pt x="2930" y="1786"/>
                </a:cubicBezTo>
                <a:lnTo>
                  <a:pt x="2930" y="1598"/>
                </a:lnTo>
                <a:cubicBezTo>
                  <a:pt x="1789" y="1598"/>
                  <a:pt x="734" y="989"/>
                  <a:pt x="163" y="0"/>
                </a:cubicBezTo>
                <a:lnTo>
                  <a:pt x="0" y="94"/>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4" name="Freeform 144"/>
          <p:cNvSpPr>
            <a:spLocks/>
          </p:cNvSpPr>
          <p:nvPr/>
        </p:nvSpPr>
        <p:spPr bwMode="auto">
          <a:xfrm>
            <a:off x="2788331" y="3446055"/>
            <a:ext cx="492397" cy="2169627"/>
          </a:xfrm>
          <a:custGeom>
            <a:avLst/>
            <a:gdLst/>
            <a:ahLst/>
            <a:cxnLst>
              <a:cxn ang="0">
                <a:pos x="605" y="0"/>
              </a:cxn>
              <a:cxn ang="0">
                <a:pos x="605" y="3384"/>
              </a:cxn>
              <a:cxn ang="0">
                <a:pos x="768" y="3290"/>
              </a:cxn>
              <a:cxn ang="0">
                <a:pos x="768" y="94"/>
              </a:cxn>
              <a:cxn ang="0">
                <a:pos x="605" y="0"/>
              </a:cxn>
            </a:cxnLst>
            <a:rect l="0" t="0" r="r" b="b"/>
            <a:pathLst>
              <a:path w="768" h="3384">
                <a:moveTo>
                  <a:pt x="605" y="0"/>
                </a:moveTo>
                <a:cubicBezTo>
                  <a:pt x="0" y="1047"/>
                  <a:pt x="0" y="2337"/>
                  <a:pt x="605" y="3384"/>
                </a:cubicBezTo>
                <a:lnTo>
                  <a:pt x="768" y="3290"/>
                </a:lnTo>
                <a:cubicBezTo>
                  <a:pt x="197" y="2302"/>
                  <a:pt x="197" y="1083"/>
                  <a:pt x="768" y="94"/>
                </a:cubicBezTo>
                <a:lnTo>
                  <a:pt x="605"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5" name="Freeform 145"/>
          <p:cNvSpPr>
            <a:spLocks/>
          </p:cNvSpPr>
          <p:nvPr/>
        </p:nvSpPr>
        <p:spPr bwMode="auto">
          <a:xfrm>
            <a:off x="3181565" y="2360387"/>
            <a:ext cx="1878975" cy="1145508"/>
          </a:xfrm>
          <a:custGeom>
            <a:avLst/>
            <a:gdLst/>
            <a:ahLst/>
            <a:cxnLst>
              <a:cxn ang="0">
                <a:pos x="2930" y="0"/>
              </a:cxn>
              <a:cxn ang="0">
                <a:pos x="0" y="1692"/>
              </a:cxn>
              <a:cxn ang="0">
                <a:pos x="163" y="1786"/>
              </a:cxn>
              <a:cxn ang="0">
                <a:pos x="2930" y="188"/>
              </a:cxn>
              <a:cxn ang="0">
                <a:pos x="2930" y="0"/>
              </a:cxn>
            </a:cxnLst>
            <a:rect l="0" t="0" r="r" b="b"/>
            <a:pathLst>
              <a:path w="2930" h="1786">
                <a:moveTo>
                  <a:pt x="2930" y="0"/>
                </a:moveTo>
                <a:cubicBezTo>
                  <a:pt x="1721" y="0"/>
                  <a:pt x="604" y="645"/>
                  <a:pt x="0" y="1692"/>
                </a:cubicBezTo>
                <a:lnTo>
                  <a:pt x="163" y="1786"/>
                </a:lnTo>
                <a:cubicBezTo>
                  <a:pt x="734" y="798"/>
                  <a:pt x="1789" y="188"/>
                  <a:pt x="2930" y="188"/>
                </a:cubicBezTo>
                <a:lnTo>
                  <a:pt x="2930"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6" name="Freeform 146"/>
          <p:cNvSpPr>
            <a:spLocks/>
          </p:cNvSpPr>
          <p:nvPr/>
        </p:nvSpPr>
        <p:spPr bwMode="auto">
          <a:xfrm>
            <a:off x="5055410" y="2237288"/>
            <a:ext cx="1983267" cy="1208768"/>
          </a:xfrm>
          <a:custGeom>
            <a:avLst/>
            <a:gdLst/>
            <a:ahLst/>
            <a:cxnLst>
              <a:cxn ang="0">
                <a:pos x="3092" y="1791"/>
              </a:cxn>
              <a:cxn ang="0">
                <a:pos x="0" y="0"/>
              </a:cxn>
              <a:cxn ang="0">
                <a:pos x="0" y="188"/>
              </a:cxn>
              <a:cxn ang="0">
                <a:pos x="2930" y="1885"/>
              </a:cxn>
              <a:cxn ang="0">
                <a:pos x="3092" y="1791"/>
              </a:cxn>
            </a:cxnLst>
            <a:rect l="0" t="0" r="r" b="b"/>
            <a:pathLst>
              <a:path w="3092" h="1885">
                <a:moveTo>
                  <a:pt x="3092" y="1791"/>
                </a:moveTo>
                <a:cubicBezTo>
                  <a:pt x="2455" y="683"/>
                  <a:pt x="1276" y="0"/>
                  <a:pt x="0" y="0"/>
                </a:cubicBezTo>
                <a:lnTo>
                  <a:pt x="0" y="188"/>
                </a:lnTo>
                <a:cubicBezTo>
                  <a:pt x="1209" y="188"/>
                  <a:pt x="2326" y="835"/>
                  <a:pt x="2930" y="1885"/>
                </a:cubicBezTo>
                <a:lnTo>
                  <a:pt x="3092" y="1791"/>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7" name="Freeform 147"/>
          <p:cNvSpPr>
            <a:spLocks/>
          </p:cNvSpPr>
          <p:nvPr/>
        </p:nvSpPr>
        <p:spPr bwMode="auto">
          <a:xfrm>
            <a:off x="6939514" y="3386215"/>
            <a:ext cx="511205" cy="2287596"/>
          </a:xfrm>
          <a:custGeom>
            <a:avLst/>
            <a:gdLst/>
            <a:ahLst/>
            <a:cxnLst>
              <a:cxn ang="0">
                <a:pos x="162" y="3570"/>
              </a:cxn>
              <a:cxn ang="0">
                <a:pos x="162" y="0"/>
              </a:cxn>
              <a:cxn ang="0">
                <a:pos x="0" y="94"/>
              </a:cxn>
              <a:cxn ang="0">
                <a:pos x="0" y="3477"/>
              </a:cxn>
              <a:cxn ang="0">
                <a:pos x="162" y="3570"/>
              </a:cxn>
            </a:cxnLst>
            <a:rect l="0" t="0" r="r" b="b"/>
            <a:pathLst>
              <a:path w="797" h="3570">
                <a:moveTo>
                  <a:pt x="162" y="3570"/>
                </a:moveTo>
                <a:cubicBezTo>
                  <a:pt x="797" y="2466"/>
                  <a:pt x="797" y="1105"/>
                  <a:pt x="162" y="0"/>
                </a:cubicBezTo>
                <a:lnTo>
                  <a:pt x="0" y="94"/>
                </a:lnTo>
                <a:cubicBezTo>
                  <a:pt x="601" y="1141"/>
                  <a:pt x="601" y="2430"/>
                  <a:pt x="0" y="3477"/>
                </a:cubicBezTo>
                <a:lnTo>
                  <a:pt x="162" y="357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8" name="Freeform 148"/>
          <p:cNvSpPr>
            <a:spLocks/>
          </p:cNvSpPr>
          <p:nvPr/>
        </p:nvSpPr>
        <p:spPr bwMode="auto">
          <a:xfrm>
            <a:off x="5055410" y="5615681"/>
            <a:ext cx="1983267" cy="1207058"/>
          </a:xfrm>
          <a:custGeom>
            <a:avLst/>
            <a:gdLst/>
            <a:ahLst/>
            <a:cxnLst>
              <a:cxn ang="0">
                <a:pos x="0" y="1884"/>
              </a:cxn>
              <a:cxn ang="0">
                <a:pos x="3092" y="93"/>
              </a:cxn>
              <a:cxn ang="0">
                <a:pos x="2930" y="0"/>
              </a:cxn>
              <a:cxn ang="0">
                <a:pos x="0" y="1697"/>
              </a:cxn>
              <a:cxn ang="0">
                <a:pos x="0" y="1884"/>
              </a:cxn>
            </a:cxnLst>
            <a:rect l="0" t="0" r="r" b="b"/>
            <a:pathLst>
              <a:path w="3092" h="1884">
                <a:moveTo>
                  <a:pt x="0" y="1884"/>
                </a:moveTo>
                <a:cubicBezTo>
                  <a:pt x="1276" y="1884"/>
                  <a:pt x="2455" y="1202"/>
                  <a:pt x="3092" y="93"/>
                </a:cubicBezTo>
                <a:lnTo>
                  <a:pt x="2930" y="0"/>
                </a:lnTo>
                <a:cubicBezTo>
                  <a:pt x="2326" y="1050"/>
                  <a:pt x="1209" y="1697"/>
                  <a:pt x="0" y="1697"/>
                </a:cubicBezTo>
                <a:lnTo>
                  <a:pt x="0" y="1884"/>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09" name="Freeform 149"/>
          <p:cNvSpPr>
            <a:spLocks/>
          </p:cNvSpPr>
          <p:nvPr/>
        </p:nvSpPr>
        <p:spPr bwMode="auto">
          <a:xfrm>
            <a:off x="3078982" y="5615681"/>
            <a:ext cx="1981558" cy="1207058"/>
          </a:xfrm>
          <a:custGeom>
            <a:avLst/>
            <a:gdLst/>
            <a:ahLst/>
            <a:cxnLst>
              <a:cxn ang="0">
                <a:pos x="0" y="93"/>
              </a:cxn>
              <a:cxn ang="0">
                <a:pos x="3091" y="1884"/>
              </a:cxn>
              <a:cxn ang="0">
                <a:pos x="3091" y="1697"/>
              </a:cxn>
              <a:cxn ang="0">
                <a:pos x="162" y="0"/>
              </a:cxn>
              <a:cxn ang="0">
                <a:pos x="0" y="93"/>
              </a:cxn>
            </a:cxnLst>
            <a:rect l="0" t="0" r="r" b="b"/>
            <a:pathLst>
              <a:path w="3091" h="1884">
                <a:moveTo>
                  <a:pt x="0" y="93"/>
                </a:moveTo>
                <a:cubicBezTo>
                  <a:pt x="637" y="1202"/>
                  <a:pt x="1816" y="1884"/>
                  <a:pt x="3091" y="1884"/>
                </a:cubicBezTo>
                <a:lnTo>
                  <a:pt x="3091" y="1697"/>
                </a:lnTo>
                <a:cubicBezTo>
                  <a:pt x="1883" y="1697"/>
                  <a:pt x="766" y="1050"/>
                  <a:pt x="162" y="0"/>
                </a:cubicBezTo>
                <a:lnTo>
                  <a:pt x="0" y="93"/>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0" name="Freeform 150"/>
          <p:cNvSpPr>
            <a:spLocks/>
          </p:cNvSpPr>
          <p:nvPr/>
        </p:nvSpPr>
        <p:spPr bwMode="auto">
          <a:xfrm>
            <a:off x="2672070" y="3386215"/>
            <a:ext cx="511205" cy="2287596"/>
          </a:xfrm>
          <a:custGeom>
            <a:avLst/>
            <a:gdLst/>
            <a:ahLst/>
            <a:cxnLst>
              <a:cxn ang="0">
                <a:pos x="635" y="0"/>
              </a:cxn>
              <a:cxn ang="0">
                <a:pos x="635" y="3570"/>
              </a:cxn>
              <a:cxn ang="0">
                <a:pos x="797" y="3477"/>
              </a:cxn>
              <a:cxn ang="0">
                <a:pos x="797" y="94"/>
              </a:cxn>
              <a:cxn ang="0">
                <a:pos x="635" y="0"/>
              </a:cxn>
            </a:cxnLst>
            <a:rect l="0" t="0" r="r" b="b"/>
            <a:pathLst>
              <a:path w="797" h="3570">
                <a:moveTo>
                  <a:pt x="635" y="0"/>
                </a:moveTo>
                <a:cubicBezTo>
                  <a:pt x="0" y="1105"/>
                  <a:pt x="0" y="2466"/>
                  <a:pt x="635" y="3570"/>
                </a:cubicBezTo>
                <a:lnTo>
                  <a:pt x="797" y="3477"/>
                </a:lnTo>
                <a:cubicBezTo>
                  <a:pt x="196" y="2430"/>
                  <a:pt x="196" y="1141"/>
                  <a:pt x="797" y="94"/>
                </a:cubicBezTo>
                <a:lnTo>
                  <a:pt x="635"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1" name="Freeform 151"/>
          <p:cNvSpPr>
            <a:spLocks/>
          </p:cNvSpPr>
          <p:nvPr/>
        </p:nvSpPr>
        <p:spPr bwMode="auto">
          <a:xfrm>
            <a:off x="3078982" y="2237288"/>
            <a:ext cx="1981558" cy="1208768"/>
          </a:xfrm>
          <a:custGeom>
            <a:avLst/>
            <a:gdLst/>
            <a:ahLst/>
            <a:cxnLst>
              <a:cxn ang="0">
                <a:pos x="3091" y="0"/>
              </a:cxn>
              <a:cxn ang="0">
                <a:pos x="0" y="1791"/>
              </a:cxn>
              <a:cxn ang="0">
                <a:pos x="162" y="1885"/>
              </a:cxn>
              <a:cxn ang="0">
                <a:pos x="3091" y="188"/>
              </a:cxn>
              <a:cxn ang="0">
                <a:pos x="3091" y="0"/>
              </a:cxn>
            </a:cxnLst>
            <a:rect l="0" t="0" r="r" b="b"/>
            <a:pathLst>
              <a:path w="3091" h="1885">
                <a:moveTo>
                  <a:pt x="3091" y="0"/>
                </a:moveTo>
                <a:cubicBezTo>
                  <a:pt x="1816" y="0"/>
                  <a:pt x="637" y="683"/>
                  <a:pt x="0" y="1791"/>
                </a:cubicBezTo>
                <a:lnTo>
                  <a:pt x="162" y="1885"/>
                </a:lnTo>
                <a:cubicBezTo>
                  <a:pt x="766" y="835"/>
                  <a:pt x="1883" y="188"/>
                  <a:pt x="3091" y="188"/>
                </a:cubicBezTo>
                <a:lnTo>
                  <a:pt x="3091"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2" name="Freeform 152"/>
          <p:cNvSpPr>
            <a:spLocks/>
          </p:cNvSpPr>
          <p:nvPr/>
        </p:nvSpPr>
        <p:spPr bwMode="auto">
          <a:xfrm>
            <a:off x="5055410" y="2124447"/>
            <a:ext cx="2087560" cy="1261768"/>
          </a:xfrm>
          <a:custGeom>
            <a:avLst/>
            <a:gdLst/>
            <a:ahLst/>
            <a:cxnLst>
              <a:cxn ang="0">
                <a:pos x="3255" y="1873"/>
              </a:cxn>
              <a:cxn ang="0">
                <a:pos x="0" y="0"/>
              </a:cxn>
              <a:cxn ang="0">
                <a:pos x="0" y="188"/>
              </a:cxn>
              <a:cxn ang="0">
                <a:pos x="3092" y="1967"/>
              </a:cxn>
              <a:cxn ang="0">
                <a:pos x="3255" y="1873"/>
              </a:cxn>
            </a:cxnLst>
            <a:rect l="0" t="0" r="r" b="b"/>
            <a:pathLst>
              <a:path w="3255" h="1967">
                <a:moveTo>
                  <a:pt x="3255" y="1873"/>
                </a:moveTo>
                <a:cubicBezTo>
                  <a:pt x="2583" y="714"/>
                  <a:pt x="1343" y="0"/>
                  <a:pt x="0" y="0"/>
                </a:cubicBezTo>
                <a:lnTo>
                  <a:pt x="0" y="188"/>
                </a:lnTo>
                <a:cubicBezTo>
                  <a:pt x="1275" y="188"/>
                  <a:pt x="2454" y="866"/>
                  <a:pt x="3092" y="1967"/>
                </a:cubicBezTo>
                <a:lnTo>
                  <a:pt x="3255" y="1873"/>
                </a:lnTo>
                <a:close/>
              </a:path>
            </a:pathLst>
          </a:custGeom>
          <a:solidFill>
            <a:schemeClr val="tx2"/>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3" name="Freeform 153"/>
          <p:cNvSpPr>
            <a:spLocks/>
          </p:cNvSpPr>
          <p:nvPr/>
        </p:nvSpPr>
        <p:spPr bwMode="auto">
          <a:xfrm>
            <a:off x="7043807" y="3324666"/>
            <a:ext cx="535141" cy="2410696"/>
          </a:xfrm>
          <a:custGeom>
            <a:avLst/>
            <a:gdLst/>
            <a:ahLst/>
            <a:cxnLst>
              <a:cxn ang="0">
                <a:pos x="163" y="3758"/>
              </a:cxn>
              <a:cxn ang="0">
                <a:pos x="163" y="0"/>
              </a:cxn>
              <a:cxn ang="0">
                <a:pos x="0" y="94"/>
              </a:cxn>
              <a:cxn ang="0">
                <a:pos x="0" y="3664"/>
              </a:cxn>
              <a:cxn ang="0">
                <a:pos x="163" y="3758"/>
              </a:cxn>
            </a:cxnLst>
            <a:rect l="0" t="0" r="r" b="b"/>
            <a:pathLst>
              <a:path w="837" h="3758">
                <a:moveTo>
                  <a:pt x="163" y="3758"/>
                </a:moveTo>
                <a:cubicBezTo>
                  <a:pt x="837" y="2596"/>
                  <a:pt x="837" y="1163"/>
                  <a:pt x="163" y="0"/>
                </a:cubicBezTo>
                <a:lnTo>
                  <a:pt x="0" y="94"/>
                </a:lnTo>
                <a:cubicBezTo>
                  <a:pt x="641" y="1199"/>
                  <a:pt x="641" y="2560"/>
                  <a:pt x="0" y="3664"/>
                </a:cubicBezTo>
                <a:lnTo>
                  <a:pt x="163" y="3758"/>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4" name="Freeform 154"/>
          <p:cNvSpPr>
            <a:spLocks/>
          </p:cNvSpPr>
          <p:nvPr/>
        </p:nvSpPr>
        <p:spPr bwMode="auto">
          <a:xfrm>
            <a:off x="5055410" y="5673812"/>
            <a:ext cx="2087560" cy="1261768"/>
          </a:xfrm>
          <a:custGeom>
            <a:avLst/>
            <a:gdLst/>
            <a:ahLst/>
            <a:cxnLst>
              <a:cxn ang="0">
                <a:pos x="0" y="1967"/>
              </a:cxn>
              <a:cxn ang="0">
                <a:pos x="3255" y="94"/>
              </a:cxn>
              <a:cxn ang="0">
                <a:pos x="3092" y="0"/>
              </a:cxn>
              <a:cxn ang="0">
                <a:pos x="0" y="1779"/>
              </a:cxn>
              <a:cxn ang="0">
                <a:pos x="0" y="1967"/>
              </a:cxn>
            </a:cxnLst>
            <a:rect l="0" t="0" r="r" b="b"/>
            <a:pathLst>
              <a:path w="3255" h="1967">
                <a:moveTo>
                  <a:pt x="0" y="1967"/>
                </a:moveTo>
                <a:cubicBezTo>
                  <a:pt x="1343" y="1967"/>
                  <a:pt x="2583" y="1254"/>
                  <a:pt x="3255" y="94"/>
                </a:cubicBezTo>
                <a:lnTo>
                  <a:pt x="3092" y="0"/>
                </a:lnTo>
                <a:cubicBezTo>
                  <a:pt x="2454" y="1101"/>
                  <a:pt x="1275" y="1779"/>
                  <a:pt x="0" y="1779"/>
                </a:cubicBezTo>
                <a:lnTo>
                  <a:pt x="0" y="1967"/>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5" name="Freeform 155"/>
          <p:cNvSpPr>
            <a:spLocks/>
          </p:cNvSpPr>
          <p:nvPr/>
        </p:nvSpPr>
        <p:spPr bwMode="auto">
          <a:xfrm>
            <a:off x="2974690" y="5673812"/>
            <a:ext cx="2085850" cy="1261768"/>
          </a:xfrm>
          <a:custGeom>
            <a:avLst/>
            <a:gdLst/>
            <a:ahLst/>
            <a:cxnLst>
              <a:cxn ang="0">
                <a:pos x="0" y="94"/>
              </a:cxn>
              <a:cxn ang="0">
                <a:pos x="3254" y="1967"/>
              </a:cxn>
              <a:cxn ang="0">
                <a:pos x="3254" y="1779"/>
              </a:cxn>
              <a:cxn ang="0">
                <a:pos x="163" y="0"/>
              </a:cxn>
              <a:cxn ang="0">
                <a:pos x="0" y="94"/>
              </a:cxn>
            </a:cxnLst>
            <a:rect l="0" t="0" r="r" b="b"/>
            <a:pathLst>
              <a:path w="3254" h="1967">
                <a:moveTo>
                  <a:pt x="0" y="94"/>
                </a:moveTo>
                <a:cubicBezTo>
                  <a:pt x="672" y="1254"/>
                  <a:pt x="1912" y="1967"/>
                  <a:pt x="3254" y="1967"/>
                </a:cubicBezTo>
                <a:lnTo>
                  <a:pt x="3254" y="1779"/>
                </a:lnTo>
                <a:cubicBezTo>
                  <a:pt x="1980" y="1779"/>
                  <a:pt x="801" y="1101"/>
                  <a:pt x="163" y="0"/>
                </a:cubicBezTo>
                <a:lnTo>
                  <a:pt x="0" y="94"/>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6" name="Freeform 156"/>
          <p:cNvSpPr>
            <a:spLocks/>
          </p:cNvSpPr>
          <p:nvPr/>
        </p:nvSpPr>
        <p:spPr bwMode="auto">
          <a:xfrm>
            <a:off x="2542132" y="3324666"/>
            <a:ext cx="536850" cy="2410696"/>
          </a:xfrm>
          <a:custGeom>
            <a:avLst/>
            <a:gdLst/>
            <a:ahLst/>
            <a:cxnLst>
              <a:cxn ang="0">
                <a:pos x="674" y="0"/>
              </a:cxn>
              <a:cxn ang="0">
                <a:pos x="674" y="3758"/>
              </a:cxn>
              <a:cxn ang="0">
                <a:pos x="837" y="3664"/>
              </a:cxn>
              <a:cxn ang="0">
                <a:pos x="837" y="94"/>
              </a:cxn>
              <a:cxn ang="0">
                <a:pos x="674" y="0"/>
              </a:cxn>
            </a:cxnLst>
            <a:rect l="0" t="0" r="r" b="b"/>
            <a:pathLst>
              <a:path w="837" h="3758">
                <a:moveTo>
                  <a:pt x="674" y="0"/>
                </a:moveTo>
                <a:cubicBezTo>
                  <a:pt x="0" y="1163"/>
                  <a:pt x="0" y="2596"/>
                  <a:pt x="674" y="3758"/>
                </a:cubicBezTo>
                <a:lnTo>
                  <a:pt x="837" y="3664"/>
                </a:lnTo>
                <a:cubicBezTo>
                  <a:pt x="196" y="2560"/>
                  <a:pt x="196" y="1199"/>
                  <a:pt x="837" y="94"/>
                </a:cubicBezTo>
                <a:lnTo>
                  <a:pt x="674"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297117" name="Freeform 157"/>
          <p:cNvSpPr>
            <a:spLocks/>
          </p:cNvSpPr>
          <p:nvPr/>
        </p:nvSpPr>
        <p:spPr bwMode="auto">
          <a:xfrm>
            <a:off x="2974690" y="2124447"/>
            <a:ext cx="2085850" cy="1261768"/>
          </a:xfrm>
          <a:custGeom>
            <a:avLst/>
            <a:gdLst/>
            <a:ahLst/>
            <a:cxnLst>
              <a:cxn ang="0">
                <a:pos x="3254" y="0"/>
              </a:cxn>
              <a:cxn ang="0">
                <a:pos x="0" y="1873"/>
              </a:cxn>
              <a:cxn ang="0">
                <a:pos x="163" y="1967"/>
              </a:cxn>
              <a:cxn ang="0">
                <a:pos x="3254" y="188"/>
              </a:cxn>
              <a:cxn ang="0">
                <a:pos x="3254" y="0"/>
              </a:cxn>
            </a:cxnLst>
            <a:rect l="0" t="0" r="r" b="b"/>
            <a:pathLst>
              <a:path w="3254" h="1967">
                <a:moveTo>
                  <a:pt x="3254" y="0"/>
                </a:moveTo>
                <a:cubicBezTo>
                  <a:pt x="1912" y="0"/>
                  <a:pt x="672" y="714"/>
                  <a:pt x="0" y="1873"/>
                </a:cubicBezTo>
                <a:lnTo>
                  <a:pt x="163" y="1967"/>
                </a:lnTo>
                <a:cubicBezTo>
                  <a:pt x="801" y="866"/>
                  <a:pt x="1980" y="188"/>
                  <a:pt x="3254" y="188"/>
                </a:cubicBezTo>
                <a:lnTo>
                  <a:pt x="3254" y="0"/>
                </a:lnTo>
                <a:close/>
              </a:path>
            </a:pathLst>
          </a:custGeom>
          <a:solidFill>
            <a:srgbClr val="C0BAA7"/>
          </a:solidFill>
          <a:ln w="12700">
            <a:solidFill>
              <a:schemeClr val="bg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64" name="Rectangle 163"/>
          <p:cNvSpPr/>
          <p:nvPr/>
        </p:nvSpPr>
        <p:spPr bwMode="ltGray">
          <a:xfrm>
            <a:off x="4907821" y="5695403"/>
            <a:ext cx="360040" cy="1279458"/>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rgbClr val="968C6D"/>
              </a:solidFill>
              <a:latin typeface="Georgia" pitchFamily="18" charset="0"/>
            </a:endParaRPr>
          </a:p>
        </p:txBody>
      </p:sp>
      <p:sp>
        <p:nvSpPr>
          <p:cNvPr id="166" name="TextBox 165"/>
          <p:cNvSpPr txBox="1"/>
          <p:nvPr/>
        </p:nvSpPr>
        <p:spPr>
          <a:xfrm>
            <a:off x="4888774" y="572484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10%</a:t>
            </a:r>
          </a:p>
        </p:txBody>
      </p:sp>
      <p:sp>
        <p:nvSpPr>
          <p:cNvPr id="167" name="TextBox 166"/>
          <p:cNvSpPr txBox="1"/>
          <p:nvPr/>
        </p:nvSpPr>
        <p:spPr>
          <a:xfrm>
            <a:off x="4888774" y="5845877"/>
            <a:ext cx="398134" cy="4571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20%</a:t>
            </a:r>
          </a:p>
        </p:txBody>
      </p:sp>
      <p:sp>
        <p:nvSpPr>
          <p:cNvPr id="168" name="TextBox 167"/>
          <p:cNvSpPr txBox="1"/>
          <p:nvPr/>
        </p:nvSpPr>
        <p:spPr>
          <a:xfrm>
            <a:off x="4888774" y="596690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30%</a:t>
            </a:r>
          </a:p>
        </p:txBody>
      </p:sp>
      <p:sp>
        <p:nvSpPr>
          <p:cNvPr id="169" name="TextBox 168"/>
          <p:cNvSpPr txBox="1"/>
          <p:nvPr/>
        </p:nvSpPr>
        <p:spPr>
          <a:xfrm>
            <a:off x="4888774" y="620896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50%</a:t>
            </a:r>
          </a:p>
        </p:txBody>
      </p:sp>
      <p:sp>
        <p:nvSpPr>
          <p:cNvPr id="170" name="TextBox 169"/>
          <p:cNvSpPr txBox="1"/>
          <p:nvPr/>
        </p:nvSpPr>
        <p:spPr>
          <a:xfrm>
            <a:off x="4888774" y="632999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60%</a:t>
            </a:r>
          </a:p>
        </p:txBody>
      </p:sp>
      <p:sp>
        <p:nvSpPr>
          <p:cNvPr id="171" name="TextBox 170"/>
          <p:cNvSpPr txBox="1"/>
          <p:nvPr/>
        </p:nvSpPr>
        <p:spPr>
          <a:xfrm>
            <a:off x="4888774" y="645102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70%</a:t>
            </a:r>
          </a:p>
        </p:txBody>
      </p:sp>
      <p:sp>
        <p:nvSpPr>
          <p:cNvPr id="172" name="TextBox 171"/>
          <p:cNvSpPr txBox="1"/>
          <p:nvPr/>
        </p:nvSpPr>
        <p:spPr>
          <a:xfrm>
            <a:off x="4888774" y="657205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80%</a:t>
            </a:r>
          </a:p>
        </p:txBody>
      </p:sp>
      <p:sp>
        <p:nvSpPr>
          <p:cNvPr id="173" name="TextBox 172"/>
          <p:cNvSpPr txBox="1"/>
          <p:nvPr/>
        </p:nvSpPr>
        <p:spPr>
          <a:xfrm>
            <a:off x="4888774" y="669308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90%</a:t>
            </a:r>
          </a:p>
        </p:txBody>
      </p:sp>
      <p:sp>
        <p:nvSpPr>
          <p:cNvPr id="174" name="TextBox 173"/>
          <p:cNvSpPr txBox="1"/>
          <p:nvPr/>
        </p:nvSpPr>
        <p:spPr>
          <a:xfrm>
            <a:off x="4888774" y="6814113"/>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100%</a:t>
            </a:r>
          </a:p>
        </p:txBody>
      </p:sp>
      <p:sp>
        <p:nvSpPr>
          <p:cNvPr id="175" name="TextBox 174"/>
          <p:cNvSpPr txBox="1"/>
          <p:nvPr/>
        </p:nvSpPr>
        <p:spPr>
          <a:xfrm>
            <a:off x="4888774" y="6087937"/>
            <a:ext cx="398134" cy="105139"/>
          </a:xfrm>
          <a:prstGeom prst="rect">
            <a:avLst/>
          </a:prstGeom>
          <a:noFill/>
        </p:spPr>
        <p:txBody>
          <a:bodyPr wrap="square" lIns="0" tIns="0" rIns="0" bIns="0" rtlCol="0">
            <a:noAutofit/>
          </a:bodyPr>
          <a:lstStyle/>
          <a:p>
            <a:pPr algn="ctr">
              <a:spcAft>
                <a:spcPts val="900"/>
              </a:spcAft>
            </a:pPr>
            <a:r>
              <a:rPr lang="en-GB" sz="800" dirty="0" smtClean="0">
                <a:solidFill>
                  <a:srgbClr val="968C6D"/>
                </a:solidFill>
                <a:latin typeface="Georgia" pitchFamily="18" charset="0"/>
              </a:rPr>
              <a:t>40%</a:t>
            </a:r>
          </a:p>
        </p:txBody>
      </p:sp>
      <p:sp>
        <p:nvSpPr>
          <p:cNvPr id="176" name="TextBox 175"/>
          <p:cNvSpPr txBox="1"/>
          <p:nvPr/>
        </p:nvSpPr>
        <p:spPr>
          <a:xfrm rot="19864071">
            <a:off x="3000350" y="2367248"/>
            <a:ext cx="1910144" cy="630659"/>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200" b="1" dirty="0" smtClean="0">
                <a:solidFill>
                  <a:schemeClr val="accent6"/>
                </a:solidFill>
                <a:latin typeface="Georgia" pitchFamily="18" charset="0"/>
              </a:rPr>
              <a:t>Heading / Title</a:t>
            </a:r>
          </a:p>
        </p:txBody>
      </p:sp>
      <p:sp>
        <p:nvSpPr>
          <p:cNvPr id="177" name="TextBox 176"/>
          <p:cNvSpPr txBox="1"/>
          <p:nvPr/>
        </p:nvSpPr>
        <p:spPr>
          <a:xfrm rot="1745531">
            <a:off x="5207717" y="2351789"/>
            <a:ext cx="1819382" cy="668676"/>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200" b="1" dirty="0" smtClean="0">
                <a:solidFill>
                  <a:schemeClr val="tx2"/>
                </a:solidFill>
                <a:latin typeface="Georgia" pitchFamily="18" charset="0"/>
              </a:rPr>
              <a:t>Heading / Title</a:t>
            </a:r>
          </a:p>
        </p:txBody>
      </p:sp>
      <p:sp>
        <p:nvSpPr>
          <p:cNvPr id="178" name="TextBox 177"/>
          <p:cNvSpPr txBox="1"/>
          <p:nvPr/>
        </p:nvSpPr>
        <p:spPr>
          <a:xfrm rot="5400000">
            <a:off x="6338032" y="4178988"/>
            <a:ext cx="1819382" cy="662449"/>
          </a:xfrm>
          <a:prstGeom prst="rect">
            <a:avLst/>
          </a:prstGeom>
          <a:noFill/>
          <a:ln>
            <a:noFill/>
          </a:ln>
        </p:spPr>
        <p:txBody>
          <a:bodyPr vert="horz" wrap="square" lIns="0" tIns="0" rIns="0" bIns="0" rtlCol="0">
            <a:prstTxWarp prst="textArchUp">
              <a:avLst/>
            </a:prstTxWarp>
            <a:noAutofit/>
          </a:bodyPr>
          <a:lstStyle/>
          <a:p>
            <a:pPr indent="-274320" algn="ctr">
              <a:spcAft>
                <a:spcPts val="900"/>
              </a:spcAft>
            </a:pPr>
            <a:r>
              <a:rPr lang="en-GB" sz="1200" b="1" dirty="0" smtClean="0">
                <a:solidFill>
                  <a:srgbClr val="EB8C00"/>
                </a:solidFill>
                <a:latin typeface="Georgia" pitchFamily="18" charset="0"/>
              </a:rPr>
              <a:t>Heading / Title</a:t>
            </a:r>
          </a:p>
        </p:txBody>
      </p:sp>
      <p:sp>
        <p:nvSpPr>
          <p:cNvPr id="179" name="TextBox 178"/>
          <p:cNvSpPr txBox="1"/>
          <p:nvPr/>
        </p:nvSpPr>
        <p:spPr>
          <a:xfrm rot="5400000">
            <a:off x="1715072" y="4257203"/>
            <a:ext cx="1930920" cy="572320"/>
          </a:xfrm>
          <a:prstGeom prst="rect">
            <a:avLst/>
          </a:prstGeom>
          <a:noFill/>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accent5"/>
                </a:solidFill>
                <a:latin typeface="Georgia" pitchFamily="18" charset="0"/>
              </a:rPr>
              <a:t>Heading / Title</a:t>
            </a:r>
          </a:p>
        </p:txBody>
      </p:sp>
      <p:sp>
        <p:nvSpPr>
          <p:cNvPr id="180" name="TextBox 179"/>
          <p:cNvSpPr txBox="1"/>
          <p:nvPr/>
        </p:nvSpPr>
        <p:spPr>
          <a:xfrm rot="1986349">
            <a:off x="2798375" y="6135008"/>
            <a:ext cx="1956034" cy="640785"/>
          </a:xfrm>
          <a:prstGeom prst="rect">
            <a:avLst/>
          </a:prstGeom>
          <a:noFill/>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accent4"/>
                </a:solidFill>
                <a:latin typeface="Georgia" pitchFamily="18" charset="0"/>
              </a:rPr>
              <a:t>Heading / Title</a:t>
            </a:r>
          </a:p>
        </p:txBody>
      </p:sp>
      <p:sp>
        <p:nvSpPr>
          <p:cNvPr id="181" name="TextBox 180"/>
          <p:cNvSpPr txBox="1"/>
          <p:nvPr/>
        </p:nvSpPr>
        <p:spPr>
          <a:xfrm rot="19733217">
            <a:off x="5284463" y="6245102"/>
            <a:ext cx="1991032" cy="592096"/>
          </a:xfrm>
          <a:prstGeom prst="rect">
            <a:avLst/>
          </a:prstGeom>
          <a:noFill/>
        </p:spPr>
        <p:txBody>
          <a:bodyPr vert="horz" wrap="square" lIns="0" tIns="0" rIns="0" bIns="0" rtlCol="0">
            <a:prstTxWarp prst="textArchDown">
              <a:avLst/>
            </a:prstTxWarp>
            <a:noAutofit/>
          </a:bodyPr>
          <a:lstStyle/>
          <a:p>
            <a:pPr indent="-274320" algn="ctr">
              <a:spcAft>
                <a:spcPts val="900"/>
              </a:spcAft>
            </a:pPr>
            <a:r>
              <a:rPr lang="en-GB" sz="1200" b="1" dirty="0" smtClean="0">
                <a:solidFill>
                  <a:schemeClr val="accent3"/>
                </a:solidFill>
                <a:latin typeface="Georgia" pitchFamily="18" charset="0"/>
              </a:rPr>
              <a:t>Heading / Title</a:t>
            </a:r>
          </a:p>
        </p:txBody>
      </p:sp>
      <p:cxnSp>
        <p:nvCxnSpPr>
          <p:cNvPr id="183" name="Straight Connector 182"/>
          <p:cNvCxnSpPr/>
          <p:nvPr/>
        </p:nvCxnSpPr>
        <p:spPr>
          <a:xfrm>
            <a:off x="2974690" y="3334459"/>
            <a:ext cx="4347800" cy="2472245"/>
          </a:xfrm>
          <a:prstGeom prst="line">
            <a:avLst/>
          </a:prstGeom>
          <a:ln w="7620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2966692" y="3324666"/>
            <a:ext cx="4227570" cy="2400181"/>
          </a:xfrm>
          <a:prstGeom prst="line">
            <a:avLst/>
          </a:prstGeom>
          <a:ln w="7620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a:endCxn id="297112" idx="0"/>
          </p:cNvCxnSpPr>
          <p:nvPr/>
        </p:nvCxnSpPr>
        <p:spPr>
          <a:xfrm flipV="1">
            <a:off x="5055410" y="2126320"/>
            <a:ext cx="3255" cy="1198346"/>
          </a:xfrm>
          <a:prstGeom prst="line">
            <a:avLst/>
          </a:prstGeom>
          <a:ln w="76200">
            <a:solidFill>
              <a:schemeClr val="bg2"/>
            </a:solidFill>
          </a:ln>
        </p:spPr>
        <p:style>
          <a:lnRef idx="1">
            <a:schemeClr val="accent1"/>
          </a:lnRef>
          <a:fillRef idx="0">
            <a:schemeClr val="accent1"/>
          </a:fillRef>
          <a:effectRef idx="0">
            <a:schemeClr val="accent1"/>
          </a:effectRef>
          <a:fontRef idx="minor">
            <a:schemeClr val="tx1"/>
          </a:fontRef>
        </p:style>
      </p:cxnSp>
    </p:spTree>
    <p:custDataLst>
      <p:tags r:id="rId1"/>
    </p:custData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Sections and percentages</a:t>
            </a:r>
            <a:endParaRPr lang="en-GB" b="0" i="0" dirty="0"/>
          </a:p>
        </p:txBody>
      </p:sp>
      <p:grpSp>
        <p:nvGrpSpPr>
          <p:cNvPr id="89" name="Group 185"/>
          <p:cNvGrpSpPr/>
          <p:nvPr/>
        </p:nvGrpSpPr>
        <p:grpSpPr>
          <a:xfrm>
            <a:off x="4461953" y="1934222"/>
            <a:ext cx="4364191" cy="4496439"/>
            <a:chOff x="-4297363" y="1489076"/>
            <a:chExt cx="2457450" cy="2457450"/>
          </a:xfrm>
          <a:solidFill>
            <a:schemeClr val="bg1"/>
          </a:solidFill>
        </p:grpSpPr>
        <p:sp>
          <p:nvSpPr>
            <p:cNvPr id="90" name="Freeform 7"/>
            <p:cNvSpPr>
              <a:spLocks/>
            </p:cNvSpPr>
            <p:nvPr/>
          </p:nvSpPr>
          <p:spPr bwMode="auto">
            <a:xfrm>
              <a:off x="-3068638" y="1489076"/>
              <a:ext cx="379413" cy="1228725"/>
            </a:xfrm>
            <a:custGeom>
              <a:avLst/>
              <a:gdLst/>
              <a:ahLst/>
              <a:cxnLst>
                <a:cxn ang="0">
                  <a:pos x="638" y="101"/>
                </a:cxn>
                <a:cxn ang="0">
                  <a:pos x="0" y="0"/>
                </a:cxn>
                <a:cxn ang="0">
                  <a:pos x="0" y="2064"/>
                </a:cxn>
                <a:cxn ang="0">
                  <a:pos x="638" y="101"/>
                </a:cxn>
              </a:cxnLst>
              <a:rect l="0" t="0" r="r" b="b"/>
              <a:pathLst>
                <a:path w="638" h="2064">
                  <a:moveTo>
                    <a:pt x="638" y="101"/>
                  </a:moveTo>
                  <a:cubicBezTo>
                    <a:pt x="432" y="35"/>
                    <a:pt x="217" y="0"/>
                    <a:pt x="0" y="0"/>
                  </a:cubicBezTo>
                  <a:lnTo>
                    <a:pt x="0" y="2064"/>
                  </a:lnTo>
                  <a:lnTo>
                    <a:pt x="638" y="101"/>
                  </a:lnTo>
                  <a:close/>
                </a:path>
              </a:pathLst>
            </a:custGeom>
            <a:grpFill/>
            <a:ln w="635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1" name="Freeform 8"/>
            <p:cNvSpPr>
              <a:spLocks/>
            </p:cNvSpPr>
            <p:nvPr/>
          </p:nvSpPr>
          <p:spPr bwMode="auto">
            <a:xfrm>
              <a:off x="-3068638" y="1549401"/>
              <a:ext cx="722313" cy="1168400"/>
            </a:xfrm>
            <a:custGeom>
              <a:avLst/>
              <a:gdLst/>
              <a:ahLst/>
              <a:cxnLst>
                <a:cxn ang="0">
                  <a:pos x="1214" y="294"/>
                </a:cxn>
                <a:cxn ang="0">
                  <a:pos x="638" y="0"/>
                </a:cxn>
                <a:cxn ang="0">
                  <a:pos x="0" y="1963"/>
                </a:cxn>
                <a:cxn ang="0">
                  <a:pos x="1214" y="294"/>
                </a:cxn>
              </a:cxnLst>
              <a:rect l="0" t="0" r="r" b="b"/>
              <a:pathLst>
                <a:path w="1214" h="1963">
                  <a:moveTo>
                    <a:pt x="1214" y="294"/>
                  </a:moveTo>
                  <a:cubicBezTo>
                    <a:pt x="1038" y="166"/>
                    <a:pt x="844" y="67"/>
                    <a:pt x="638" y="0"/>
                  </a:cubicBezTo>
                  <a:lnTo>
                    <a:pt x="0" y="1963"/>
                  </a:lnTo>
                  <a:lnTo>
                    <a:pt x="1214" y="294"/>
                  </a:lnTo>
                  <a:close/>
                </a:path>
              </a:pathLst>
            </a:custGeom>
            <a:grpFill/>
            <a:ln w="635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2" name="Freeform 9"/>
            <p:cNvSpPr>
              <a:spLocks/>
            </p:cNvSpPr>
            <p:nvPr/>
          </p:nvSpPr>
          <p:spPr bwMode="auto">
            <a:xfrm>
              <a:off x="-3068638" y="1724026"/>
              <a:ext cx="993775" cy="993775"/>
            </a:xfrm>
            <a:custGeom>
              <a:avLst/>
              <a:gdLst/>
              <a:ahLst/>
              <a:cxnLst>
                <a:cxn ang="0">
                  <a:pos x="1670" y="456"/>
                </a:cxn>
                <a:cxn ang="0">
                  <a:pos x="1214" y="0"/>
                </a:cxn>
                <a:cxn ang="0">
                  <a:pos x="0" y="1669"/>
                </a:cxn>
                <a:cxn ang="0">
                  <a:pos x="1670" y="456"/>
                </a:cxn>
              </a:cxnLst>
              <a:rect l="0" t="0" r="r" b="b"/>
              <a:pathLst>
                <a:path w="1670" h="1669">
                  <a:moveTo>
                    <a:pt x="1670" y="456"/>
                  </a:moveTo>
                  <a:cubicBezTo>
                    <a:pt x="1543" y="281"/>
                    <a:pt x="1389" y="127"/>
                    <a:pt x="1214" y="0"/>
                  </a:cubicBezTo>
                  <a:lnTo>
                    <a:pt x="0" y="1669"/>
                  </a:lnTo>
                  <a:lnTo>
                    <a:pt x="1670" y="456"/>
                  </a:lnTo>
                  <a:close/>
                </a:path>
              </a:pathLst>
            </a:custGeom>
            <a:grpFill/>
            <a:ln w="635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3" name="Freeform 10"/>
            <p:cNvSpPr>
              <a:spLocks/>
            </p:cNvSpPr>
            <p:nvPr/>
          </p:nvSpPr>
          <p:spPr bwMode="auto">
            <a:xfrm>
              <a:off x="-3068638" y="1995488"/>
              <a:ext cx="1168400" cy="722313"/>
            </a:xfrm>
            <a:custGeom>
              <a:avLst/>
              <a:gdLst/>
              <a:ahLst/>
              <a:cxnLst>
                <a:cxn ang="0">
                  <a:pos x="1963" y="576"/>
                </a:cxn>
                <a:cxn ang="0">
                  <a:pos x="1670" y="0"/>
                </a:cxn>
                <a:cxn ang="0">
                  <a:pos x="0" y="1213"/>
                </a:cxn>
                <a:cxn ang="0">
                  <a:pos x="1963" y="576"/>
                </a:cxn>
              </a:cxnLst>
              <a:rect l="0" t="0" r="r" b="b"/>
              <a:pathLst>
                <a:path w="1963" h="1213">
                  <a:moveTo>
                    <a:pt x="1963" y="576"/>
                  </a:moveTo>
                  <a:cubicBezTo>
                    <a:pt x="1897" y="370"/>
                    <a:pt x="1798" y="176"/>
                    <a:pt x="1670" y="0"/>
                  </a:cubicBezTo>
                  <a:lnTo>
                    <a:pt x="0" y="1213"/>
                  </a:lnTo>
                  <a:lnTo>
                    <a:pt x="1963" y="576"/>
                  </a:lnTo>
                  <a:close/>
                </a:path>
              </a:pathLst>
            </a:custGeom>
            <a:grpFill/>
            <a:ln w="635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4" name="Freeform 11"/>
            <p:cNvSpPr>
              <a:spLocks/>
            </p:cNvSpPr>
            <p:nvPr/>
          </p:nvSpPr>
          <p:spPr bwMode="auto">
            <a:xfrm>
              <a:off x="-3068638" y="2338388"/>
              <a:ext cx="1228725" cy="379413"/>
            </a:xfrm>
            <a:custGeom>
              <a:avLst/>
              <a:gdLst/>
              <a:ahLst/>
              <a:cxnLst>
                <a:cxn ang="0">
                  <a:pos x="2064" y="637"/>
                </a:cxn>
                <a:cxn ang="0">
                  <a:pos x="1963" y="0"/>
                </a:cxn>
                <a:cxn ang="0">
                  <a:pos x="0" y="637"/>
                </a:cxn>
                <a:cxn ang="0">
                  <a:pos x="2064" y="637"/>
                </a:cxn>
              </a:cxnLst>
              <a:rect l="0" t="0" r="r" b="b"/>
              <a:pathLst>
                <a:path w="2064" h="637">
                  <a:moveTo>
                    <a:pt x="2064" y="637"/>
                  </a:moveTo>
                  <a:cubicBezTo>
                    <a:pt x="2064" y="421"/>
                    <a:pt x="2030" y="206"/>
                    <a:pt x="1963" y="0"/>
                  </a:cubicBezTo>
                  <a:lnTo>
                    <a:pt x="0" y="637"/>
                  </a:lnTo>
                  <a:lnTo>
                    <a:pt x="2064" y="637"/>
                  </a:lnTo>
                  <a:close/>
                </a:path>
              </a:pathLst>
            </a:custGeom>
            <a:grpFill/>
            <a:ln w="635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5" name="Freeform 12"/>
            <p:cNvSpPr>
              <a:spLocks/>
            </p:cNvSpPr>
            <p:nvPr/>
          </p:nvSpPr>
          <p:spPr bwMode="auto">
            <a:xfrm>
              <a:off x="-3068638" y="2717801"/>
              <a:ext cx="1228725" cy="379413"/>
            </a:xfrm>
            <a:custGeom>
              <a:avLst/>
              <a:gdLst/>
              <a:ahLst/>
              <a:cxnLst>
                <a:cxn ang="0">
                  <a:pos x="1963" y="638"/>
                </a:cxn>
                <a:cxn ang="0">
                  <a:pos x="2064" y="0"/>
                </a:cxn>
                <a:cxn ang="0">
                  <a:pos x="0" y="0"/>
                </a:cxn>
                <a:cxn ang="0">
                  <a:pos x="1963" y="638"/>
                </a:cxn>
              </a:cxnLst>
              <a:rect l="0" t="0" r="r" b="b"/>
              <a:pathLst>
                <a:path w="2064" h="638">
                  <a:moveTo>
                    <a:pt x="1963" y="638"/>
                  </a:moveTo>
                  <a:cubicBezTo>
                    <a:pt x="2030" y="432"/>
                    <a:pt x="2064" y="217"/>
                    <a:pt x="2064" y="0"/>
                  </a:cubicBezTo>
                  <a:lnTo>
                    <a:pt x="0" y="0"/>
                  </a:lnTo>
                  <a:lnTo>
                    <a:pt x="1963" y="638"/>
                  </a:lnTo>
                  <a:close/>
                </a:path>
              </a:pathLst>
            </a:custGeom>
            <a:grpFill/>
            <a:ln w="635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6" name="Freeform 13"/>
            <p:cNvSpPr>
              <a:spLocks/>
            </p:cNvSpPr>
            <p:nvPr/>
          </p:nvSpPr>
          <p:spPr bwMode="auto">
            <a:xfrm>
              <a:off x="-3068638" y="2717801"/>
              <a:ext cx="1168400" cy="722313"/>
            </a:xfrm>
            <a:custGeom>
              <a:avLst/>
              <a:gdLst/>
              <a:ahLst/>
              <a:cxnLst>
                <a:cxn ang="0">
                  <a:pos x="1670" y="1214"/>
                </a:cxn>
                <a:cxn ang="0">
                  <a:pos x="1963" y="638"/>
                </a:cxn>
                <a:cxn ang="0">
                  <a:pos x="0" y="0"/>
                </a:cxn>
                <a:cxn ang="0">
                  <a:pos x="1670" y="1214"/>
                </a:cxn>
              </a:cxnLst>
              <a:rect l="0" t="0" r="r" b="b"/>
              <a:pathLst>
                <a:path w="1963" h="1214">
                  <a:moveTo>
                    <a:pt x="1670" y="1214"/>
                  </a:moveTo>
                  <a:cubicBezTo>
                    <a:pt x="1798" y="1038"/>
                    <a:pt x="1897" y="844"/>
                    <a:pt x="1963" y="638"/>
                  </a:cubicBezTo>
                  <a:lnTo>
                    <a:pt x="0" y="0"/>
                  </a:lnTo>
                  <a:lnTo>
                    <a:pt x="1670" y="1214"/>
                  </a:lnTo>
                  <a:close/>
                </a:path>
              </a:pathLst>
            </a:custGeom>
            <a:grpFill/>
            <a:ln w="635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7" name="Freeform 14"/>
            <p:cNvSpPr>
              <a:spLocks/>
            </p:cNvSpPr>
            <p:nvPr/>
          </p:nvSpPr>
          <p:spPr bwMode="auto">
            <a:xfrm>
              <a:off x="-3068638" y="2717801"/>
              <a:ext cx="993775" cy="993775"/>
            </a:xfrm>
            <a:custGeom>
              <a:avLst/>
              <a:gdLst/>
              <a:ahLst/>
              <a:cxnLst>
                <a:cxn ang="0">
                  <a:pos x="1214" y="1670"/>
                </a:cxn>
                <a:cxn ang="0">
                  <a:pos x="1670" y="1214"/>
                </a:cxn>
                <a:cxn ang="0">
                  <a:pos x="0" y="0"/>
                </a:cxn>
                <a:cxn ang="0">
                  <a:pos x="1214" y="1670"/>
                </a:cxn>
              </a:cxnLst>
              <a:rect l="0" t="0" r="r" b="b"/>
              <a:pathLst>
                <a:path w="1670" h="1670">
                  <a:moveTo>
                    <a:pt x="1214" y="1670"/>
                  </a:moveTo>
                  <a:cubicBezTo>
                    <a:pt x="1389" y="1543"/>
                    <a:pt x="1543" y="1389"/>
                    <a:pt x="1670" y="1214"/>
                  </a:cubicBezTo>
                  <a:lnTo>
                    <a:pt x="0" y="0"/>
                  </a:lnTo>
                  <a:lnTo>
                    <a:pt x="1214" y="1670"/>
                  </a:lnTo>
                  <a:close/>
                </a:path>
              </a:pathLst>
            </a:custGeom>
            <a:grpFill/>
            <a:ln w="635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8" name="Freeform 15"/>
            <p:cNvSpPr>
              <a:spLocks/>
            </p:cNvSpPr>
            <p:nvPr/>
          </p:nvSpPr>
          <p:spPr bwMode="auto">
            <a:xfrm>
              <a:off x="-3068638" y="2717801"/>
              <a:ext cx="722313" cy="1168400"/>
            </a:xfrm>
            <a:custGeom>
              <a:avLst/>
              <a:gdLst/>
              <a:ahLst/>
              <a:cxnLst>
                <a:cxn ang="0">
                  <a:pos x="638" y="1963"/>
                </a:cxn>
                <a:cxn ang="0">
                  <a:pos x="1214" y="1670"/>
                </a:cxn>
                <a:cxn ang="0">
                  <a:pos x="0" y="0"/>
                </a:cxn>
                <a:cxn ang="0">
                  <a:pos x="638" y="1963"/>
                </a:cxn>
              </a:cxnLst>
              <a:rect l="0" t="0" r="r" b="b"/>
              <a:pathLst>
                <a:path w="1214" h="1963">
                  <a:moveTo>
                    <a:pt x="638" y="1963"/>
                  </a:moveTo>
                  <a:cubicBezTo>
                    <a:pt x="844" y="1897"/>
                    <a:pt x="1038" y="1798"/>
                    <a:pt x="1214" y="1670"/>
                  </a:cubicBezTo>
                  <a:lnTo>
                    <a:pt x="0" y="0"/>
                  </a:lnTo>
                  <a:lnTo>
                    <a:pt x="638" y="1963"/>
                  </a:lnTo>
                  <a:close/>
                </a:path>
              </a:pathLst>
            </a:custGeom>
            <a:grpFill/>
            <a:ln w="6350">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99" name="Freeform 16"/>
            <p:cNvSpPr>
              <a:spLocks/>
            </p:cNvSpPr>
            <p:nvPr/>
          </p:nvSpPr>
          <p:spPr bwMode="auto">
            <a:xfrm>
              <a:off x="-3068638" y="2717801"/>
              <a:ext cx="379413" cy="1228725"/>
            </a:xfrm>
            <a:custGeom>
              <a:avLst/>
              <a:gdLst/>
              <a:ahLst/>
              <a:cxnLst>
                <a:cxn ang="0">
                  <a:pos x="0" y="2064"/>
                </a:cxn>
                <a:cxn ang="0">
                  <a:pos x="638" y="1963"/>
                </a:cxn>
                <a:cxn ang="0">
                  <a:pos x="0" y="0"/>
                </a:cxn>
                <a:cxn ang="0">
                  <a:pos x="0" y="2064"/>
                </a:cxn>
              </a:cxnLst>
              <a:rect l="0" t="0" r="r" b="b"/>
              <a:pathLst>
                <a:path w="638" h="2064">
                  <a:moveTo>
                    <a:pt x="0" y="2064"/>
                  </a:moveTo>
                  <a:cubicBezTo>
                    <a:pt x="217" y="2064"/>
                    <a:pt x="432" y="2030"/>
                    <a:pt x="638" y="1963"/>
                  </a:cubicBezTo>
                  <a:lnTo>
                    <a:pt x="0" y="0"/>
                  </a:lnTo>
                  <a:lnTo>
                    <a:pt x="0" y="2064"/>
                  </a:lnTo>
                  <a:close/>
                </a:path>
              </a:pathLst>
            </a:custGeom>
            <a:grpFill/>
            <a:ln w="6350">
              <a:solidFill>
                <a:srgbClr val="EB8C00"/>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0" name="Freeform 17"/>
            <p:cNvSpPr>
              <a:spLocks/>
            </p:cNvSpPr>
            <p:nvPr/>
          </p:nvSpPr>
          <p:spPr bwMode="auto">
            <a:xfrm>
              <a:off x="-3448050" y="2717801"/>
              <a:ext cx="379413" cy="1228725"/>
            </a:xfrm>
            <a:custGeom>
              <a:avLst/>
              <a:gdLst/>
              <a:ahLst/>
              <a:cxnLst>
                <a:cxn ang="0">
                  <a:pos x="0" y="1963"/>
                </a:cxn>
                <a:cxn ang="0">
                  <a:pos x="637" y="2064"/>
                </a:cxn>
                <a:cxn ang="0">
                  <a:pos x="637" y="0"/>
                </a:cxn>
                <a:cxn ang="0">
                  <a:pos x="0" y="1963"/>
                </a:cxn>
              </a:cxnLst>
              <a:rect l="0" t="0" r="r" b="b"/>
              <a:pathLst>
                <a:path w="637" h="2064">
                  <a:moveTo>
                    <a:pt x="0" y="1963"/>
                  </a:moveTo>
                  <a:cubicBezTo>
                    <a:pt x="206" y="2030"/>
                    <a:pt x="421" y="2064"/>
                    <a:pt x="637" y="2064"/>
                  </a:cubicBezTo>
                  <a:lnTo>
                    <a:pt x="637" y="0"/>
                  </a:lnTo>
                  <a:lnTo>
                    <a:pt x="0" y="1963"/>
                  </a:lnTo>
                  <a:close/>
                </a:path>
              </a:pathLst>
            </a:custGeom>
            <a:grpFill/>
            <a:ln w="6350">
              <a:solidFill>
                <a:srgbClr val="EB8C00"/>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1" name="Freeform 18"/>
            <p:cNvSpPr>
              <a:spLocks/>
            </p:cNvSpPr>
            <p:nvPr/>
          </p:nvSpPr>
          <p:spPr bwMode="auto">
            <a:xfrm>
              <a:off x="-3790950" y="2717801"/>
              <a:ext cx="722313" cy="1168400"/>
            </a:xfrm>
            <a:custGeom>
              <a:avLst/>
              <a:gdLst/>
              <a:ahLst/>
              <a:cxnLst>
                <a:cxn ang="0">
                  <a:pos x="0" y="1670"/>
                </a:cxn>
                <a:cxn ang="0">
                  <a:pos x="576" y="1963"/>
                </a:cxn>
                <a:cxn ang="0">
                  <a:pos x="1213" y="0"/>
                </a:cxn>
                <a:cxn ang="0">
                  <a:pos x="0" y="1670"/>
                </a:cxn>
              </a:cxnLst>
              <a:rect l="0" t="0" r="r" b="b"/>
              <a:pathLst>
                <a:path w="1213" h="1963">
                  <a:moveTo>
                    <a:pt x="0" y="1670"/>
                  </a:moveTo>
                  <a:cubicBezTo>
                    <a:pt x="176" y="1798"/>
                    <a:pt x="370" y="1897"/>
                    <a:pt x="576" y="1963"/>
                  </a:cubicBezTo>
                  <a:lnTo>
                    <a:pt x="1213" y="0"/>
                  </a:lnTo>
                  <a:lnTo>
                    <a:pt x="0" y="1670"/>
                  </a:lnTo>
                  <a:close/>
                </a:path>
              </a:pathLst>
            </a:custGeom>
            <a:grpFill/>
            <a:ln w="6350">
              <a:solidFill>
                <a:srgbClr val="EB8C00"/>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2" name="Freeform 19"/>
            <p:cNvSpPr>
              <a:spLocks/>
            </p:cNvSpPr>
            <p:nvPr/>
          </p:nvSpPr>
          <p:spPr bwMode="auto">
            <a:xfrm>
              <a:off x="-4062413" y="2717801"/>
              <a:ext cx="993775" cy="993775"/>
            </a:xfrm>
            <a:custGeom>
              <a:avLst/>
              <a:gdLst/>
              <a:ahLst/>
              <a:cxnLst>
                <a:cxn ang="0">
                  <a:pos x="0" y="1214"/>
                </a:cxn>
                <a:cxn ang="0">
                  <a:pos x="456" y="1670"/>
                </a:cxn>
                <a:cxn ang="0">
                  <a:pos x="1669" y="0"/>
                </a:cxn>
                <a:cxn ang="0">
                  <a:pos x="0" y="1214"/>
                </a:cxn>
              </a:cxnLst>
              <a:rect l="0" t="0" r="r" b="b"/>
              <a:pathLst>
                <a:path w="1669" h="1670">
                  <a:moveTo>
                    <a:pt x="0" y="1214"/>
                  </a:moveTo>
                  <a:cubicBezTo>
                    <a:pt x="127" y="1389"/>
                    <a:pt x="281" y="1543"/>
                    <a:pt x="456" y="1670"/>
                  </a:cubicBezTo>
                  <a:lnTo>
                    <a:pt x="1669" y="0"/>
                  </a:lnTo>
                  <a:lnTo>
                    <a:pt x="0" y="1214"/>
                  </a:lnTo>
                  <a:close/>
                </a:path>
              </a:pathLst>
            </a:custGeom>
            <a:grpFill/>
            <a:ln w="635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3" name="Freeform 20"/>
            <p:cNvSpPr>
              <a:spLocks/>
            </p:cNvSpPr>
            <p:nvPr/>
          </p:nvSpPr>
          <p:spPr bwMode="auto">
            <a:xfrm>
              <a:off x="-4237038" y="2717801"/>
              <a:ext cx="1168400" cy="722313"/>
            </a:xfrm>
            <a:custGeom>
              <a:avLst/>
              <a:gdLst/>
              <a:ahLst/>
              <a:cxnLst>
                <a:cxn ang="0">
                  <a:pos x="0" y="638"/>
                </a:cxn>
                <a:cxn ang="0">
                  <a:pos x="294" y="1214"/>
                </a:cxn>
                <a:cxn ang="0">
                  <a:pos x="1963" y="0"/>
                </a:cxn>
                <a:cxn ang="0">
                  <a:pos x="0" y="638"/>
                </a:cxn>
              </a:cxnLst>
              <a:rect l="0" t="0" r="r" b="b"/>
              <a:pathLst>
                <a:path w="1963" h="1214">
                  <a:moveTo>
                    <a:pt x="0" y="638"/>
                  </a:moveTo>
                  <a:cubicBezTo>
                    <a:pt x="67" y="844"/>
                    <a:pt x="166" y="1038"/>
                    <a:pt x="294" y="1214"/>
                  </a:cubicBezTo>
                  <a:lnTo>
                    <a:pt x="1963" y="0"/>
                  </a:lnTo>
                  <a:lnTo>
                    <a:pt x="0" y="638"/>
                  </a:lnTo>
                  <a:close/>
                </a:path>
              </a:pathLst>
            </a:custGeom>
            <a:grpFill/>
            <a:ln w="635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4" name="Freeform 21"/>
            <p:cNvSpPr>
              <a:spLocks/>
            </p:cNvSpPr>
            <p:nvPr/>
          </p:nvSpPr>
          <p:spPr bwMode="auto">
            <a:xfrm>
              <a:off x="-4297363" y="2717801"/>
              <a:ext cx="1228725" cy="379413"/>
            </a:xfrm>
            <a:custGeom>
              <a:avLst/>
              <a:gdLst/>
              <a:ahLst/>
              <a:cxnLst>
                <a:cxn ang="0">
                  <a:pos x="0" y="0"/>
                </a:cxn>
                <a:cxn ang="0">
                  <a:pos x="101" y="638"/>
                </a:cxn>
                <a:cxn ang="0">
                  <a:pos x="2064" y="0"/>
                </a:cxn>
                <a:cxn ang="0">
                  <a:pos x="0" y="0"/>
                </a:cxn>
              </a:cxnLst>
              <a:rect l="0" t="0" r="r" b="b"/>
              <a:pathLst>
                <a:path w="2064" h="638">
                  <a:moveTo>
                    <a:pt x="0" y="0"/>
                  </a:moveTo>
                  <a:cubicBezTo>
                    <a:pt x="0" y="217"/>
                    <a:pt x="35" y="432"/>
                    <a:pt x="101" y="638"/>
                  </a:cubicBezTo>
                  <a:lnTo>
                    <a:pt x="2064" y="0"/>
                  </a:lnTo>
                  <a:lnTo>
                    <a:pt x="0" y="0"/>
                  </a:lnTo>
                  <a:close/>
                </a:path>
              </a:pathLst>
            </a:custGeom>
            <a:grpFill/>
            <a:ln w="635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5" name="Freeform 22"/>
            <p:cNvSpPr>
              <a:spLocks/>
            </p:cNvSpPr>
            <p:nvPr/>
          </p:nvSpPr>
          <p:spPr bwMode="auto">
            <a:xfrm>
              <a:off x="-4297363" y="2338388"/>
              <a:ext cx="1228725" cy="379413"/>
            </a:xfrm>
            <a:custGeom>
              <a:avLst/>
              <a:gdLst/>
              <a:ahLst/>
              <a:cxnLst>
                <a:cxn ang="0">
                  <a:pos x="101" y="0"/>
                </a:cxn>
                <a:cxn ang="0">
                  <a:pos x="0" y="637"/>
                </a:cxn>
                <a:cxn ang="0">
                  <a:pos x="2064" y="637"/>
                </a:cxn>
                <a:cxn ang="0">
                  <a:pos x="101" y="0"/>
                </a:cxn>
              </a:cxnLst>
              <a:rect l="0" t="0" r="r" b="b"/>
              <a:pathLst>
                <a:path w="2064" h="637">
                  <a:moveTo>
                    <a:pt x="101" y="0"/>
                  </a:moveTo>
                  <a:cubicBezTo>
                    <a:pt x="35" y="206"/>
                    <a:pt x="0" y="421"/>
                    <a:pt x="0" y="637"/>
                  </a:cubicBezTo>
                  <a:lnTo>
                    <a:pt x="2064" y="637"/>
                  </a:lnTo>
                  <a:lnTo>
                    <a:pt x="101" y="0"/>
                  </a:lnTo>
                  <a:close/>
                </a:path>
              </a:pathLst>
            </a:custGeom>
            <a:grpFill/>
            <a:ln w="6350">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6" name="Freeform 23"/>
            <p:cNvSpPr>
              <a:spLocks/>
            </p:cNvSpPr>
            <p:nvPr/>
          </p:nvSpPr>
          <p:spPr bwMode="auto">
            <a:xfrm>
              <a:off x="-4237038" y="1995488"/>
              <a:ext cx="1168400" cy="722313"/>
            </a:xfrm>
            <a:custGeom>
              <a:avLst/>
              <a:gdLst/>
              <a:ahLst/>
              <a:cxnLst>
                <a:cxn ang="0">
                  <a:pos x="294" y="0"/>
                </a:cxn>
                <a:cxn ang="0">
                  <a:pos x="0" y="576"/>
                </a:cxn>
                <a:cxn ang="0">
                  <a:pos x="1963" y="1213"/>
                </a:cxn>
                <a:cxn ang="0">
                  <a:pos x="294" y="0"/>
                </a:cxn>
              </a:cxnLst>
              <a:rect l="0" t="0" r="r" b="b"/>
              <a:pathLst>
                <a:path w="1963" h="1213">
                  <a:moveTo>
                    <a:pt x="294" y="0"/>
                  </a:moveTo>
                  <a:cubicBezTo>
                    <a:pt x="166" y="176"/>
                    <a:pt x="67" y="370"/>
                    <a:pt x="0" y="576"/>
                  </a:cubicBezTo>
                  <a:lnTo>
                    <a:pt x="1963" y="1213"/>
                  </a:lnTo>
                  <a:lnTo>
                    <a:pt x="294" y="0"/>
                  </a:lnTo>
                  <a:close/>
                </a:path>
              </a:pathLst>
            </a:custGeom>
            <a:grpFill/>
            <a:ln w="635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7" name="Freeform 24"/>
            <p:cNvSpPr>
              <a:spLocks/>
            </p:cNvSpPr>
            <p:nvPr/>
          </p:nvSpPr>
          <p:spPr bwMode="auto">
            <a:xfrm>
              <a:off x="-4062413" y="1724026"/>
              <a:ext cx="993775" cy="993775"/>
            </a:xfrm>
            <a:custGeom>
              <a:avLst/>
              <a:gdLst/>
              <a:ahLst/>
              <a:cxnLst>
                <a:cxn ang="0">
                  <a:pos x="456" y="0"/>
                </a:cxn>
                <a:cxn ang="0">
                  <a:pos x="0" y="456"/>
                </a:cxn>
                <a:cxn ang="0">
                  <a:pos x="1669" y="1669"/>
                </a:cxn>
                <a:cxn ang="0">
                  <a:pos x="456" y="0"/>
                </a:cxn>
              </a:cxnLst>
              <a:rect l="0" t="0" r="r" b="b"/>
              <a:pathLst>
                <a:path w="1669" h="1669">
                  <a:moveTo>
                    <a:pt x="456" y="0"/>
                  </a:moveTo>
                  <a:cubicBezTo>
                    <a:pt x="281" y="127"/>
                    <a:pt x="127" y="281"/>
                    <a:pt x="0" y="456"/>
                  </a:cubicBezTo>
                  <a:lnTo>
                    <a:pt x="1669" y="1669"/>
                  </a:lnTo>
                  <a:lnTo>
                    <a:pt x="456" y="0"/>
                  </a:lnTo>
                  <a:close/>
                </a:path>
              </a:pathLst>
            </a:custGeom>
            <a:grpFill/>
            <a:ln w="635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8" name="Freeform 25"/>
            <p:cNvSpPr>
              <a:spLocks/>
            </p:cNvSpPr>
            <p:nvPr/>
          </p:nvSpPr>
          <p:spPr bwMode="auto">
            <a:xfrm>
              <a:off x="-3790950" y="1549401"/>
              <a:ext cx="722313" cy="1168400"/>
            </a:xfrm>
            <a:custGeom>
              <a:avLst/>
              <a:gdLst/>
              <a:ahLst/>
              <a:cxnLst>
                <a:cxn ang="0">
                  <a:pos x="576" y="0"/>
                </a:cxn>
                <a:cxn ang="0">
                  <a:pos x="0" y="294"/>
                </a:cxn>
                <a:cxn ang="0">
                  <a:pos x="1213" y="1963"/>
                </a:cxn>
                <a:cxn ang="0">
                  <a:pos x="576" y="0"/>
                </a:cxn>
              </a:cxnLst>
              <a:rect l="0" t="0" r="r" b="b"/>
              <a:pathLst>
                <a:path w="1213" h="1963">
                  <a:moveTo>
                    <a:pt x="576" y="0"/>
                  </a:moveTo>
                  <a:cubicBezTo>
                    <a:pt x="370" y="67"/>
                    <a:pt x="176" y="166"/>
                    <a:pt x="0" y="294"/>
                  </a:cubicBezTo>
                  <a:lnTo>
                    <a:pt x="1213" y="1963"/>
                  </a:lnTo>
                  <a:lnTo>
                    <a:pt x="576" y="0"/>
                  </a:lnTo>
                  <a:close/>
                </a:path>
              </a:pathLst>
            </a:custGeom>
            <a:grpFill/>
            <a:ln w="635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09" name="Freeform 26"/>
            <p:cNvSpPr>
              <a:spLocks/>
            </p:cNvSpPr>
            <p:nvPr/>
          </p:nvSpPr>
          <p:spPr bwMode="auto">
            <a:xfrm>
              <a:off x="-3448050" y="1489076"/>
              <a:ext cx="379413" cy="1228725"/>
            </a:xfrm>
            <a:custGeom>
              <a:avLst/>
              <a:gdLst/>
              <a:ahLst/>
              <a:cxnLst>
                <a:cxn ang="0">
                  <a:pos x="637" y="0"/>
                </a:cxn>
                <a:cxn ang="0">
                  <a:pos x="0" y="101"/>
                </a:cxn>
                <a:cxn ang="0">
                  <a:pos x="637" y="2064"/>
                </a:cxn>
                <a:cxn ang="0">
                  <a:pos x="637" y="0"/>
                </a:cxn>
              </a:cxnLst>
              <a:rect l="0" t="0" r="r" b="b"/>
              <a:pathLst>
                <a:path w="637" h="2064">
                  <a:moveTo>
                    <a:pt x="637" y="0"/>
                  </a:moveTo>
                  <a:cubicBezTo>
                    <a:pt x="421" y="0"/>
                    <a:pt x="206" y="35"/>
                    <a:pt x="0" y="101"/>
                  </a:cubicBezTo>
                  <a:lnTo>
                    <a:pt x="637" y="2064"/>
                  </a:lnTo>
                  <a:lnTo>
                    <a:pt x="637" y="0"/>
                  </a:lnTo>
                  <a:close/>
                </a:path>
              </a:pathLst>
            </a:custGeom>
            <a:grpFill/>
            <a:ln w="635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grpSp>
      <p:grpSp>
        <p:nvGrpSpPr>
          <p:cNvPr id="110" name="Group 187"/>
          <p:cNvGrpSpPr/>
          <p:nvPr/>
        </p:nvGrpSpPr>
        <p:grpSpPr>
          <a:xfrm>
            <a:off x="4948199" y="2435203"/>
            <a:ext cx="3391698" cy="3494477"/>
            <a:chOff x="-4297363" y="1489076"/>
            <a:chExt cx="2457450" cy="2457450"/>
          </a:xfrm>
          <a:solidFill>
            <a:srgbClr val="00AEEF"/>
          </a:solidFill>
        </p:grpSpPr>
        <p:sp>
          <p:nvSpPr>
            <p:cNvPr id="111" name="Freeform 7"/>
            <p:cNvSpPr>
              <a:spLocks/>
            </p:cNvSpPr>
            <p:nvPr/>
          </p:nvSpPr>
          <p:spPr bwMode="auto">
            <a:xfrm>
              <a:off x="-3068638" y="1489076"/>
              <a:ext cx="379413" cy="1228725"/>
            </a:xfrm>
            <a:custGeom>
              <a:avLst/>
              <a:gdLst/>
              <a:ahLst/>
              <a:cxnLst>
                <a:cxn ang="0">
                  <a:pos x="638" y="101"/>
                </a:cxn>
                <a:cxn ang="0">
                  <a:pos x="0" y="0"/>
                </a:cxn>
                <a:cxn ang="0">
                  <a:pos x="0" y="2064"/>
                </a:cxn>
                <a:cxn ang="0">
                  <a:pos x="638" y="101"/>
                </a:cxn>
              </a:cxnLst>
              <a:rect l="0" t="0" r="r" b="b"/>
              <a:pathLst>
                <a:path w="638" h="2064">
                  <a:moveTo>
                    <a:pt x="638" y="101"/>
                  </a:moveTo>
                  <a:cubicBezTo>
                    <a:pt x="432" y="35"/>
                    <a:pt x="217" y="0"/>
                    <a:pt x="0" y="0"/>
                  </a:cubicBezTo>
                  <a:lnTo>
                    <a:pt x="0" y="2064"/>
                  </a:lnTo>
                  <a:lnTo>
                    <a:pt x="638" y="101"/>
                  </a:lnTo>
                  <a:close/>
                </a:path>
              </a:pathLst>
            </a:custGeom>
            <a:solidFill>
              <a:schemeClr val="accent5"/>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2" name="Freeform 8"/>
            <p:cNvSpPr>
              <a:spLocks/>
            </p:cNvSpPr>
            <p:nvPr/>
          </p:nvSpPr>
          <p:spPr bwMode="auto">
            <a:xfrm>
              <a:off x="-3068638" y="1549401"/>
              <a:ext cx="722313" cy="1168400"/>
            </a:xfrm>
            <a:custGeom>
              <a:avLst/>
              <a:gdLst/>
              <a:ahLst/>
              <a:cxnLst>
                <a:cxn ang="0">
                  <a:pos x="1214" y="294"/>
                </a:cxn>
                <a:cxn ang="0">
                  <a:pos x="638" y="0"/>
                </a:cxn>
                <a:cxn ang="0">
                  <a:pos x="0" y="1963"/>
                </a:cxn>
                <a:cxn ang="0">
                  <a:pos x="1214" y="294"/>
                </a:cxn>
              </a:cxnLst>
              <a:rect l="0" t="0" r="r" b="b"/>
              <a:pathLst>
                <a:path w="1214" h="1963">
                  <a:moveTo>
                    <a:pt x="1214" y="294"/>
                  </a:moveTo>
                  <a:cubicBezTo>
                    <a:pt x="1038" y="166"/>
                    <a:pt x="844" y="67"/>
                    <a:pt x="638" y="0"/>
                  </a:cubicBezTo>
                  <a:lnTo>
                    <a:pt x="0" y="1963"/>
                  </a:lnTo>
                  <a:lnTo>
                    <a:pt x="1214" y="294"/>
                  </a:lnTo>
                  <a:close/>
                </a:path>
              </a:pathLst>
            </a:custGeom>
            <a:solidFill>
              <a:schemeClr val="accent5"/>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3" name="Freeform 9"/>
            <p:cNvSpPr>
              <a:spLocks/>
            </p:cNvSpPr>
            <p:nvPr/>
          </p:nvSpPr>
          <p:spPr bwMode="auto">
            <a:xfrm>
              <a:off x="-3068638" y="1724026"/>
              <a:ext cx="993775" cy="993775"/>
            </a:xfrm>
            <a:custGeom>
              <a:avLst/>
              <a:gdLst/>
              <a:ahLst/>
              <a:cxnLst>
                <a:cxn ang="0">
                  <a:pos x="1670" y="456"/>
                </a:cxn>
                <a:cxn ang="0">
                  <a:pos x="1214" y="0"/>
                </a:cxn>
                <a:cxn ang="0">
                  <a:pos x="0" y="1669"/>
                </a:cxn>
                <a:cxn ang="0">
                  <a:pos x="1670" y="456"/>
                </a:cxn>
              </a:cxnLst>
              <a:rect l="0" t="0" r="r" b="b"/>
              <a:pathLst>
                <a:path w="1670" h="1669">
                  <a:moveTo>
                    <a:pt x="1670" y="456"/>
                  </a:moveTo>
                  <a:cubicBezTo>
                    <a:pt x="1543" y="281"/>
                    <a:pt x="1389" y="127"/>
                    <a:pt x="1214" y="0"/>
                  </a:cubicBezTo>
                  <a:lnTo>
                    <a:pt x="0" y="1669"/>
                  </a:lnTo>
                  <a:lnTo>
                    <a:pt x="1670" y="456"/>
                  </a:lnTo>
                  <a:close/>
                </a:path>
              </a:pathLst>
            </a:custGeom>
            <a:solidFill>
              <a:schemeClr val="accent5"/>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4" name="Freeform 10"/>
            <p:cNvSpPr>
              <a:spLocks/>
            </p:cNvSpPr>
            <p:nvPr/>
          </p:nvSpPr>
          <p:spPr bwMode="auto">
            <a:xfrm>
              <a:off x="-3068638" y="1995488"/>
              <a:ext cx="1168400" cy="722313"/>
            </a:xfrm>
            <a:custGeom>
              <a:avLst/>
              <a:gdLst/>
              <a:ahLst/>
              <a:cxnLst>
                <a:cxn ang="0">
                  <a:pos x="1963" y="576"/>
                </a:cxn>
                <a:cxn ang="0">
                  <a:pos x="1670" y="0"/>
                </a:cxn>
                <a:cxn ang="0">
                  <a:pos x="0" y="1213"/>
                </a:cxn>
                <a:cxn ang="0">
                  <a:pos x="1963" y="576"/>
                </a:cxn>
              </a:cxnLst>
              <a:rect l="0" t="0" r="r" b="b"/>
              <a:pathLst>
                <a:path w="1963" h="1213">
                  <a:moveTo>
                    <a:pt x="1963" y="576"/>
                  </a:moveTo>
                  <a:cubicBezTo>
                    <a:pt x="1897" y="370"/>
                    <a:pt x="1798" y="176"/>
                    <a:pt x="1670" y="0"/>
                  </a:cubicBezTo>
                  <a:lnTo>
                    <a:pt x="0" y="1213"/>
                  </a:lnTo>
                  <a:lnTo>
                    <a:pt x="1963" y="576"/>
                  </a:lnTo>
                  <a:close/>
                </a:path>
              </a:pathLst>
            </a:custGeom>
            <a:solidFill>
              <a:schemeClr val="accent5"/>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5" name="Freeform 11"/>
            <p:cNvSpPr>
              <a:spLocks/>
            </p:cNvSpPr>
            <p:nvPr/>
          </p:nvSpPr>
          <p:spPr bwMode="auto">
            <a:xfrm>
              <a:off x="-3068638" y="2338388"/>
              <a:ext cx="1228725" cy="379413"/>
            </a:xfrm>
            <a:custGeom>
              <a:avLst/>
              <a:gdLst/>
              <a:ahLst/>
              <a:cxnLst>
                <a:cxn ang="0">
                  <a:pos x="2064" y="637"/>
                </a:cxn>
                <a:cxn ang="0">
                  <a:pos x="1963" y="0"/>
                </a:cxn>
                <a:cxn ang="0">
                  <a:pos x="0" y="637"/>
                </a:cxn>
                <a:cxn ang="0">
                  <a:pos x="2064" y="637"/>
                </a:cxn>
              </a:cxnLst>
              <a:rect l="0" t="0" r="r" b="b"/>
              <a:pathLst>
                <a:path w="2064" h="637">
                  <a:moveTo>
                    <a:pt x="2064" y="637"/>
                  </a:moveTo>
                  <a:cubicBezTo>
                    <a:pt x="2064" y="421"/>
                    <a:pt x="2030" y="206"/>
                    <a:pt x="1963" y="0"/>
                  </a:cubicBezTo>
                  <a:lnTo>
                    <a:pt x="0" y="637"/>
                  </a:lnTo>
                  <a:lnTo>
                    <a:pt x="2064" y="637"/>
                  </a:lnTo>
                  <a:close/>
                </a:path>
              </a:pathLst>
            </a:custGeom>
            <a:solidFill>
              <a:schemeClr val="accent5"/>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6" name="Freeform 12"/>
            <p:cNvSpPr>
              <a:spLocks/>
            </p:cNvSpPr>
            <p:nvPr/>
          </p:nvSpPr>
          <p:spPr bwMode="auto">
            <a:xfrm>
              <a:off x="-3068638" y="2717801"/>
              <a:ext cx="1228725" cy="379413"/>
            </a:xfrm>
            <a:custGeom>
              <a:avLst/>
              <a:gdLst/>
              <a:ahLst/>
              <a:cxnLst>
                <a:cxn ang="0">
                  <a:pos x="1963" y="638"/>
                </a:cxn>
                <a:cxn ang="0">
                  <a:pos x="2064" y="0"/>
                </a:cxn>
                <a:cxn ang="0">
                  <a:pos x="0" y="0"/>
                </a:cxn>
                <a:cxn ang="0">
                  <a:pos x="1963" y="638"/>
                </a:cxn>
              </a:cxnLst>
              <a:rect l="0" t="0" r="r" b="b"/>
              <a:pathLst>
                <a:path w="2064" h="638">
                  <a:moveTo>
                    <a:pt x="1963" y="638"/>
                  </a:moveTo>
                  <a:cubicBezTo>
                    <a:pt x="2030" y="432"/>
                    <a:pt x="2064" y="217"/>
                    <a:pt x="2064" y="0"/>
                  </a:cubicBezTo>
                  <a:lnTo>
                    <a:pt x="0" y="0"/>
                  </a:lnTo>
                  <a:lnTo>
                    <a:pt x="1963" y="638"/>
                  </a:lnTo>
                  <a:close/>
                </a:path>
              </a:pathLst>
            </a:custGeom>
            <a:solidFill>
              <a:schemeClr val="accent3"/>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7" name="Freeform 13"/>
            <p:cNvSpPr>
              <a:spLocks/>
            </p:cNvSpPr>
            <p:nvPr/>
          </p:nvSpPr>
          <p:spPr bwMode="auto">
            <a:xfrm>
              <a:off x="-3068638" y="2717801"/>
              <a:ext cx="1168400" cy="722313"/>
            </a:xfrm>
            <a:custGeom>
              <a:avLst/>
              <a:gdLst/>
              <a:ahLst/>
              <a:cxnLst>
                <a:cxn ang="0">
                  <a:pos x="1670" y="1214"/>
                </a:cxn>
                <a:cxn ang="0">
                  <a:pos x="1963" y="638"/>
                </a:cxn>
                <a:cxn ang="0">
                  <a:pos x="0" y="0"/>
                </a:cxn>
                <a:cxn ang="0">
                  <a:pos x="1670" y="1214"/>
                </a:cxn>
              </a:cxnLst>
              <a:rect l="0" t="0" r="r" b="b"/>
              <a:pathLst>
                <a:path w="1963" h="1214">
                  <a:moveTo>
                    <a:pt x="1670" y="1214"/>
                  </a:moveTo>
                  <a:cubicBezTo>
                    <a:pt x="1798" y="1038"/>
                    <a:pt x="1897" y="844"/>
                    <a:pt x="1963" y="638"/>
                  </a:cubicBezTo>
                  <a:lnTo>
                    <a:pt x="0" y="0"/>
                  </a:lnTo>
                  <a:lnTo>
                    <a:pt x="1670" y="1214"/>
                  </a:lnTo>
                  <a:close/>
                </a:path>
              </a:pathLst>
            </a:custGeom>
            <a:solidFill>
              <a:schemeClr val="accent3"/>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8" name="Freeform 14"/>
            <p:cNvSpPr>
              <a:spLocks/>
            </p:cNvSpPr>
            <p:nvPr/>
          </p:nvSpPr>
          <p:spPr bwMode="auto">
            <a:xfrm>
              <a:off x="-3068638" y="2717801"/>
              <a:ext cx="993775" cy="993775"/>
            </a:xfrm>
            <a:custGeom>
              <a:avLst/>
              <a:gdLst/>
              <a:ahLst/>
              <a:cxnLst>
                <a:cxn ang="0">
                  <a:pos x="1214" y="1670"/>
                </a:cxn>
                <a:cxn ang="0">
                  <a:pos x="1670" y="1214"/>
                </a:cxn>
                <a:cxn ang="0">
                  <a:pos x="0" y="0"/>
                </a:cxn>
                <a:cxn ang="0">
                  <a:pos x="1214" y="1670"/>
                </a:cxn>
              </a:cxnLst>
              <a:rect l="0" t="0" r="r" b="b"/>
              <a:pathLst>
                <a:path w="1670" h="1670">
                  <a:moveTo>
                    <a:pt x="1214" y="1670"/>
                  </a:moveTo>
                  <a:cubicBezTo>
                    <a:pt x="1389" y="1543"/>
                    <a:pt x="1543" y="1389"/>
                    <a:pt x="1670" y="1214"/>
                  </a:cubicBezTo>
                  <a:lnTo>
                    <a:pt x="0" y="0"/>
                  </a:lnTo>
                  <a:lnTo>
                    <a:pt x="1214" y="1670"/>
                  </a:lnTo>
                  <a:close/>
                </a:path>
              </a:pathLst>
            </a:custGeom>
            <a:solidFill>
              <a:schemeClr val="accent3"/>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19" name="Freeform 15"/>
            <p:cNvSpPr>
              <a:spLocks/>
            </p:cNvSpPr>
            <p:nvPr/>
          </p:nvSpPr>
          <p:spPr bwMode="auto">
            <a:xfrm>
              <a:off x="-3068638" y="2717801"/>
              <a:ext cx="722313" cy="1168400"/>
            </a:xfrm>
            <a:custGeom>
              <a:avLst/>
              <a:gdLst/>
              <a:ahLst/>
              <a:cxnLst>
                <a:cxn ang="0">
                  <a:pos x="638" y="1963"/>
                </a:cxn>
                <a:cxn ang="0">
                  <a:pos x="1214" y="1670"/>
                </a:cxn>
                <a:cxn ang="0">
                  <a:pos x="0" y="0"/>
                </a:cxn>
                <a:cxn ang="0">
                  <a:pos x="638" y="1963"/>
                </a:cxn>
              </a:cxnLst>
              <a:rect l="0" t="0" r="r" b="b"/>
              <a:pathLst>
                <a:path w="1214" h="1963">
                  <a:moveTo>
                    <a:pt x="638" y="1963"/>
                  </a:moveTo>
                  <a:cubicBezTo>
                    <a:pt x="844" y="1897"/>
                    <a:pt x="1038" y="1798"/>
                    <a:pt x="1214" y="1670"/>
                  </a:cubicBezTo>
                  <a:lnTo>
                    <a:pt x="0" y="0"/>
                  </a:lnTo>
                  <a:lnTo>
                    <a:pt x="638" y="1963"/>
                  </a:lnTo>
                  <a:close/>
                </a:path>
              </a:pathLst>
            </a:custGeom>
            <a:solidFill>
              <a:schemeClr val="accent1"/>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0" name="Freeform 16"/>
            <p:cNvSpPr>
              <a:spLocks/>
            </p:cNvSpPr>
            <p:nvPr/>
          </p:nvSpPr>
          <p:spPr bwMode="auto">
            <a:xfrm>
              <a:off x="-3068638" y="2717801"/>
              <a:ext cx="379413" cy="1228725"/>
            </a:xfrm>
            <a:custGeom>
              <a:avLst/>
              <a:gdLst/>
              <a:ahLst/>
              <a:cxnLst>
                <a:cxn ang="0">
                  <a:pos x="0" y="2064"/>
                </a:cxn>
                <a:cxn ang="0">
                  <a:pos x="638" y="1963"/>
                </a:cxn>
                <a:cxn ang="0">
                  <a:pos x="0" y="0"/>
                </a:cxn>
                <a:cxn ang="0">
                  <a:pos x="0" y="2064"/>
                </a:cxn>
              </a:cxnLst>
              <a:rect l="0" t="0" r="r" b="b"/>
              <a:pathLst>
                <a:path w="638" h="2064">
                  <a:moveTo>
                    <a:pt x="0" y="2064"/>
                  </a:moveTo>
                  <a:cubicBezTo>
                    <a:pt x="217" y="2064"/>
                    <a:pt x="432" y="2030"/>
                    <a:pt x="638" y="1963"/>
                  </a:cubicBezTo>
                  <a:lnTo>
                    <a:pt x="0" y="0"/>
                  </a:lnTo>
                  <a:lnTo>
                    <a:pt x="0" y="2064"/>
                  </a:lnTo>
                  <a:close/>
                </a:path>
              </a:pathLst>
            </a:custGeom>
            <a:solidFill>
              <a:srgbClr val="EB8C00"/>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1" name="Freeform 17"/>
            <p:cNvSpPr>
              <a:spLocks/>
            </p:cNvSpPr>
            <p:nvPr/>
          </p:nvSpPr>
          <p:spPr bwMode="auto">
            <a:xfrm>
              <a:off x="-3448050" y="2717801"/>
              <a:ext cx="379413" cy="1228725"/>
            </a:xfrm>
            <a:custGeom>
              <a:avLst/>
              <a:gdLst/>
              <a:ahLst/>
              <a:cxnLst>
                <a:cxn ang="0">
                  <a:pos x="0" y="1963"/>
                </a:cxn>
                <a:cxn ang="0">
                  <a:pos x="637" y="2064"/>
                </a:cxn>
                <a:cxn ang="0">
                  <a:pos x="637" y="0"/>
                </a:cxn>
                <a:cxn ang="0">
                  <a:pos x="0" y="1963"/>
                </a:cxn>
              </a:cxnLst>
              <a:rect l="0" t="0" r="r" b="b"/>
              <a:pathLst>
                <a:path w="637" h="2064">
                  <a:moveTo>
                    <a:pt x="0" y="1963"/>
                  </a:moveTo>
                  <a:cubicBezTo>
                    <a:pt x="206" y="2030"/>
                    <a:pt x="421" y="2064"/>
                    <a:pt x="637" y="2064"/>
                  </a:cubicBezTo>
                  <a:lnTo>
                    <a:pt x="637" y="0"/>
                  </a:lnTo>
                  <a:lnTo>
                    <a:pt x="0" y="1963"/>
                  </a:lnTo>
                  <a:close/>
                </a:path>
              </a:pathLst>
            </a:custGeom>
            <a:solidFill>
              <a:srgbClr val="EB8C00"/>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2" name="Freeform 18"/>
            <p:cNvSpPr>
              <a:spLocks/>
            </p:cNvSpPr>
            <p:nvPr/>
          </p:nvSpPr>
          <p:spPr bwMode="auto">
            <a:xfrm>
              <a:off x="-3790950" y="2717801"/>
              <a:ext cx="722313" cy="1168400"/>
            </a:xfrm>
            <a:custGeom>
              <a:avLst/>
              <a:gdLst/>
              <a:ahLst/>
              <a:cxnLst>
                <a:cxn ang="0">
                  <a:pos x="0" y="1670"/>
                </a:cxn>
                <a:cxn ang="0">
                  <a:pos x="576" y="1963"/>
                </a:cxn>
                <a:cxn ang="0">
                  <a:pos x="1213" y="0"/>
                </a:cxn>
                <a:cxn ang="0">
                  <a:pos x="0" y="1670"/>
                </a:cxn>
              </a:cxnLst>
              <a:rect l="0" t="0" r="r" b="b"/>
              <a:pathLst>
                <a:path w="1213" h="1963">
                  <a:moveTo>
                    <a:pt x="0" y="1670"/>
                  </a:moveTo>
                  <a:cubicBezTo>
                    <a:pt x="176" y="1798"/>
                    <a:pt x="370" y="1897"/>
                    <a:pt x="576" y="1963"/>
                  </a:cubicBezTo>
                  <a:lnTo>
                    <a:pt x="1213" y="0"/>
                  </a:lnTo>
                  <a:lnTo>
                    <a:pt x="0" y="1670"/>
                  </a:lnTo>
                  <a:close/>
                </a:path>
              </a:pathLst>
            </a:custGeom>
            <a:solidFill>
              <a:srgbClr val="EB8C00"/>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3" name="Freeform 19"/>
            <p:cNvSpPr>
              <a:spLocks/>
            </p:cNvSpPr>
            <p:nvPr/>
          </p:nvSpPr>
          <p:spPr bwMode="auto">
            <a:xfrm>
              <a:off x="-4062413" y="2717801"/>
              <a:ext cx="993775" cy="993775"/>
            </a:xfrm>
            <a:custGeom>
              <a:avLst/>
              <a:gdLst/>
              <a:ahLst/>
              <a:cxnLst>
                <a:cxn ang="0">
                  <a:pos x="0" y="1214"/>
                </a:cxn>
                <a:cxn ang="0">
                  <a:pos x="456" y="1670"/>
                </a:cxn>
                <a:cxn ang="0">
                  <a:pos x="1669" y="0"/>
                </a:cxn>
                <a:cxn ang="0">
                  <a:pos x="0" y="1214"/>
                </a:cxn>
              </a:cxnLst>
              <a:rect l="0" t="0" r="r" b="b"/>
              <a:pathLst>
                <a:path w="1669" h="1670">
                  <a:moveTo>
                    <a:pt x="0" y="1214"/>
                  </a:moveTo>
                  <a:cubicBezTo>
                    <a:pt x="127" y="1389"/>
                    <a:pt x="281" y="1543"/>
                    <a:pt x="456" y="1670"/>
                  </a:cubicBezTo>
                  <a:lnTo>
                    <a:pt x="1669" y="0"/>
                  </a:lnTo>
                  <a:lnTo>
                    <a:pt x="0" y="1214"/>
                  </a:lnTo>
                  <a:close/>
                </a:path>
              </a:pathLst>
            </a:custGeom>
            <a:solidFill>
              <a:srgbClr val="968C6D"/>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4" name="Freeform 20"/>
            <p:cNvSpPr>
              <a:spLocks/>
            </p:cNvSpPr>
            <p:nvPr/>
          </p:nvSpPr>
          <p:spPr bwMode="auto">
            <a:xfrm>
              <a:off x="-4237038" y="2717801"/>
              <a:ext cx="1168400" cy="722313"/>
            </a:xfrm>
            <a:custGeom>
              <a:avLst/>
              <a:gdLst/>
              <a:ahLst/>
              <a:cxnLst>
                <a:cxn ang="0">
                  <a:pos x="0" y="638"/>
                </a:cxn>
                <a:cxn ang="0">
                  <a:pos x="294" y="1214"/>
                </a:cxn>
                <a:cxn ang="0">
                  <a:pos x="1963" y="0"/>
                </a:cxn>
                <a:cxn ang="0">
                  <a:pos x="0" y="638"/>
                </a:cxn>
              </a:cxnLst>
              <a:rect l="0" t="0" r="r" b="b"/>
              <a:pathLst>
                <a:path w="1963" h="1214">
                  <a:moveTo>
                    <a:pt x="0" y="638"/>
                  </a:moveTo>
                  <a:cubicBezTo>
                    <a:pt x="67" y="844"/>
                    <a:pt x="166" y="1038"/>
                    <a:pt x="294" y="1214"/>
                  </a:cubicBezTo>
                  <a:lnTo>
                    <a:pt x="1963" y="0"/>
                  </a:lnTo>
                  <a:lnTo>
                    <a:pt x="0" y="638"/>
                  </a:lnTo>
                  <a:close/>
                </a:path>
              </a:pathLst>
            </a:custGeom>
            <a:solidFill>
              <a:srgbClr val="968C6D"/>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5" name="Freeform 21"/>
            <p:cNvSpPr>
              <a:spLocks/>
            </p:cNvSpPr>
            <p:nvPr/>
          </p:nvSpPr>
          <p:spPr bwMode="auto">
            <a:xfrm>
              <a:off x="-4297363" y="2717801"/>
              <a:ext cx="1228725" cy="379413"/>
            </a:xfrm>
            <a:custGeom>
              <a:avLst/>
              <a:gdLst/>
              <a:ahLst/>
              <a:cxnLst>
                <a:cxn ang="0">
                  <a:pos x="0" y="0"/>
                </a:cxn>
                <a:cxn ang="0">
                  <a:pos x="101" y="638"/>
                </a:cxn>
                <a:cxn ang="0">
                  <a:pos x="2064" y="0"/>
                </a:cxn>
                <a:cxn ang="0">
                  <a:pos x="0" y="0"/>
                </a:cxn>
              </a:cxnLst>
              <a:rect l="0" t="0" r="r" b="b"/>
              <a:pathLst>
                <a:path w="2064" h="638">
                  <a:moveTo>
                    <a:pt x="0" y="0"/>
                  </a:moveTo>
                  <a:cubicBezTo>
                    <a:pt x="0" y="217"/>
                    <a:pt x="35" y="432"/>
                    <a:pt x="101" y="638"/>
                  </a:cubicBezTo>
                  <a:lnTo>
                    <a:pt x="2064" y="0"/>
                  </a:lnTo>
                  <a:lnTo>
                    <a:pt x="0" y="0"/>
                  </a:lnTo>
                  <a:close/>
                </a:path>
              </a:pathLst>
            </a:custGeom>
            <a:solidFill>
              <a:srgbClr val="968C6D"/>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6" name="Freeform 22"/>
            <p:cNvSpPr>
              <a:spLocks/>
            </p:cNvSpPr>
            <p:nvPr/>
          </p:nvSpPr>
          <p:spPr bwMode="auto">
            <a:xfrm>
              <a:off x="-4297363" y="2338388"/>
              <a:ext cx="1228725" cy="379413"/>
            </a:xfrm>
            <a:custGeom>
              <a:avLst/>
              <a:gdLst/>
              <a:ahLst/>
              <a:cxnLst>
                <a:cxn ang="0">
                  <a:pos x="101" y="0"/>
                </a:cxn>
                <a:cxn ang="0">
                  <a:pos x="0" y="637"/>
                </a:cxn>
                <a:cxn ang="0">
                  <a:pos x="2064" y="637"/>
                </a:cxn>
                <a:cxn ang="0">
                  <a:pos x="101" y="0"/>
                </a:cxn>
              </a:cxnLst>
              <a:rect l="0" t="0" r="r" b="b"/>
              <a:pathLst>
                <a:path w="2064" h="637">
                  <a:moveTo>
                    <a:pt x="101" y="0"/>
                  </a:moveTo>
                  <a:cubicBezTo>
                    <a:pt x="35" y="206"/>
                    <a:pt x="0" y="421"/>
                    <a:pt x="0" y="637"/>
                  </a:cubicBezTo>
                  <a:lnTo>
                    <a:pt x="2064" y="637"/>
                  </a:lnTo>
                  <a:lnTo>
                    <a:pt x="101" y="0"/>
                  </a:lnTo>
                  <a:close/>
                </a:path>
              </a:pathLst>
            </a:custGeom>
            <a:solidFill>
              <a:srgbClr val="968C6D"/>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7" name="Freeform 23"/>
            <p:cNvSpPr>
              <a:spLocks/>
            </p:cNvSpPr>
            <p:nvPr/>
          </p:nvSpPr>
          <p:spPr bwMode="auto">
            <a:xfrm>
              <a:off x="-4237038" y="1995488"/>
              <a:ext cx="1168400" cy="722313"/>
            </a:xfrm>
            <a:custGeom>
              <a:avLst/>
              <a:gdLst/>
              <a:ahLst/>
              <a:cxnLst>
                <a:cxn ang="0">
                  <a:pos x="294" y="0"/>
                </a:cxn>
                <a:cxn ang="0">
                  <a:pos x="0" y="576"/>
                </a:cxn>
                <a:cxn ang="0">
                  <a:pos x="1963" y="1213"/>
                </a:cxn>
                <a:cxn ang="0">
                  <a:pos x="294" y="0"/>
                </a:cxn>
              </a:cxnLst>
              <a:rect l="0" t="0" r="r" b="b"/>
              <a:pathLst>
                <a:path w="1963" h="1213">
                  <a:moveTo>
                    <a:pt x="294" y="0"/>
                  </a:moveTo>
                  <a:cubicBezTo>
                    <a:pt x="166" y="176"/>
                    <a:pt x="67" y="370"/>
                    <a:pt x="0" y="576"/>
                  </a:cubicBezTo>
                  <a:lnTo>
                    <a:pt x="1963" y="1213"/>
                  </a:lnTo>
                  <a:lnTo>
                    <a:pt x="294" y="0"/>
                  </a:lnTo>
                  <a:close/>
                </a:path>
              </a:pathLst>
            </a:custGeom>
            <a:solidFill>
              <a:schemeClr val="accent4"/>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8" name="Freeform 24"/>
            <p:cNvSpPr>
              <a:spLocks/>
            </p:cNvSpPr>
            <p:nvPr/>
          </p:nvSpPr>
          <p:spPr bwMode="auto">
            <a:xfrm>
              <a:off x="-4062413" y="1724026"/>
              <a:ext cx="993775" cy="993775"/>
            </a:xfrm>
            <a:custGeom>
              <a:avLst/>
              <a:gdLst/>
              <a:ahLst/>
              <a:cxnLst>
                <a:cxn ang="0">
                  <a:pos x="456" y="0"/>
                </a:cxn>
                <a:cxn ang="0">
                  <a:pos x="0" y="456"/>
                </a:cxn>
                <a:cxn ang="0">
                  <a:pos x="1669" y="1669"/>
                </a:cxn>
                <a:cxn ang="0">
                  <a:pos x="456" y="0"/>
                </a:cxn>
              </a:cxnLst>
              <a:rect l="0" t="0" r="r" b="b"/>
              <a:pathLst>
                <a:path w="1669" h="1669">
                  <a:moveTo>
                    <a:pt x="456" y="0"/>
                  </a:moveTo>
                  <a:cubicBezTo>
                    <a:pt x="281" y="127"/>
                    <a:pt x="127" y="281"/>
                    <a:pt x="0" y="456"/>
                  </a:cubicBezTo>
                  <a:lnTo>
                    <a:pt x="1669" y="1669"/>
                  </a:lnTo>
                  <a:lnTo>
                    <a:pt x="456" y="0"/>
                  </a:lnTo>
                  <a:close/>
                </a:path>
              </a:pathLst>
            </a:custGeom>
            <a:solidFill>
              <a:schemeClr val="accent4"/>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29" name="Freeform 25"/>
            <p:cNvSpPr>
              <a:spLocks/>
            </p:cNvSpPr>
            <p:nvPr/>
          </p:nvSpPr>
          <p:spPr bwMode="auto">
            <a:xfrm>
              <a:off x="-3790950" y="1549401"/>
              <a:ext cx="722313" cy="1168400"/>
            </a:xfrm>
            <a:custGeom>
              <a:avLst/>
              <a:gdLst/>
              <a:ahLst/>
              <a:cxnLst>
                <a:cxn ang="0">
                  <a:pos x="576" y="0"/>
                </a:cxn>
                <a:cxn ang="0">
                  <a:pos x="0" y="294"/>
                </a:cxn>
                <a:cxn ang="0">
                  <a:pos x="1213" y="1963"/>
                </a:cxn>
                <a:cxn ang="0">
                  <a:pos x="576" y="0"/>
                </a:cxn>
              </a:cxnLst>
              <a:rect l="0" t="0" r="r" b="b"/>
              <a:pathLst>
                <a:path w="1213" h="1963">
                  <a:moveTo>
                    <a:pt x="576" y="0"/>
                  </a:moveTo>
                  <a:cubicBezTo>
                    <a:pt x="370" y="67"/>
                    <a:pt x="176" y="166"/>
                    <a:pt x="0" y="294"/>
                  </a:cubicBezTo>
                  <a:lnTo>
                    <a:pt x="1213" y="1963"/>
                  </a:lnTo>
                  <a:lnTo>
                    <a:pt x="576" y="0"/>
                  </a:lnTo>
                  <a:close/>
                </a:path>
              </a:pathLst>
            </a:custGeom>
            <a:solidFill>
              <a:schemeClr val="accent6"/>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0" name="Freeform 26"/>
            <p:cNvSpPr>
              <a:spLocks/>
            </p:cNvSpPr>
            <p:nvPr/>
          </p:nvSpPr>
          <p:spPr bwMode="auto">
            <a:xfrm>
              <a:off x="-3448050" y="1489076"/>
              <a:ext cx="379413" cy="1228725"/>
            </a:xfrm>
            <a:custGeom>
              <a:avLst/>
              <a:gdLst/>
              <a:ahLst/>
              <a:cxnLst>
                <a:cxn ang="0">
                  <a:pos x="637" y="0"/>
                </a:cxn>
                <a:cxn ang="0">
                  <a:pos x="0" y="101"/>
                </a:cxn>
                <a:cxn ang="0">
                  <a:pos x="637" y="2064"/>
                </a:cxn>
                <a:cxn ang="0">
                  <a:pos x="637" y="0"/>
                </a:cxn>
              </a:cxnLst>
              <a:rect l="0" t="0" r="r" b="b"/>
              <a:pathLst>
                <a:path w="637" h="2064">
                  <a:moveTo>
                    <a:pt x="637" y="0"/>
                  </a:moveTo>
                  <a:cubicBezTo>
                    <a:pt x="421" y="0"/>
                    <a:pt x="206" y="35"/>
                    <a:pt x="0" y="101"/>
                  </a:cubicBezTo>
                  <a:lnTo>
                    <a:pt x="637" y="2064"/>
                  </a:lnTo>
                  <a:lnTo>
                    <a:pt x="637" y="0"/>
                  </a:lnTo>
                  <a:close/>
                </a:path>
              </a:pathLst>
            </a:custGeom>
            <a:solidFill>
              <a:schemeClr val="accent6"/>
            </a:solid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grpSp>
      <p:sp>
        <p:nvSpPr>
          <p:cNvPr id="131" name="Oval 130"/>
          <p:cNvSpPr/>
          <p:nvPr/>
        </p:nvSpPr>
        <p:spPr bwMode="ltGray">
          <a:xfrm>
            <a:off x="5350891" y="2832752"/>
            <a:ext cx="2587708" cy="2713587"/>
          </a:xfrm>
          <a:prstGeom prst="ellipse">
            <a:avLst/>
          </a:prstGeom>
          <a:solidFill>
            <a:schemeClr val="bg1"/>
          </a:solidFill>
          <a:ln w="3175">
            <a:noFill/>
          </a:ln>
        </p:spPr>
        <p:style>
          <a:lnRef idx="2">
            <a:schemeClr val="accent1">
              <a:shade val="50000"/>
            </a:schemeClr>
          </a:lnRef>
          <a:fillRef idx="1">
            <a:schemeClr val="accent1"/>
          </a:fillRef>
          <a:effectRef idx="0">
            <a:schemeClr val="accent1"/>
          </a:effectRef>
          <a:fontRef idx="minor">
            <a:schemeClr val="lt1"/>
          </a:fontRef>
        </p:style>
        <p:txBody>
          <a:bodyPr lIns="82021" tIns="41010" rIns="82021" bIns="41010" rtlCol="0" anchor="ctr"/>
          <a:lstStyle/>
          <a:p>
            <a:pPr algn="ctr" defTabSz="1017633"/>
            <a:endParaRPr lang="en-GB" sz="1800" dirty="0" err="1" smtClean="0">
              <a:solidFill>
                <a:srgbClr val="FFFFFF"/>
              </a:solidFill>
              <a:latin typeface="Georgia" pitchFamily="18" charset="0"/>
            </a:endParaRPr>
          </a:p>
        </p:txBody>
      </p:sp>
      <p:grpSp>
        <p:nvGrpSpPr>
          <p:cNvPr id="132" name="Group 186"/>
          <p:cNvGrpSpPr/>
          <p:nvPr/>
        </p:nvGrpSpPr>
        <p:grpSpPr>
          <a:xfrm>
            <a:off x="5337882" y="2927553"/>
            <a:ext cx="2498242" cy="2573946"/>
            <a:chOff x="-4516438" y="4656138"/>
            <a:chExt cx="2571751" cy="2519363"/>
          </a:xfrm>
        </p:grpSpPr>
        <p:sp>
          <p:nvSpPr>
            <p:cNvPr id="133" name="Freeform 53"/>
            <p:cNvSpPr>
              <a:spLocks/>
            </p:cNvSpPr>
            <p:nvPr/>
          </p:nvSpPr>
          <p:spPr bwMode="auto">
            <a:xfrm>
              <a:off x="-3178175" y="4656138"/>
              <a:ext cx="1233488" cy="1228725"/>
            </a:xfrm>
            <a:custGeom>
              <a:avLst/>
              <a:gdLst/>
              <a:ahLst/>
              <a:cxnLst>
                <a:cxn ang="0">
                  <a:pos x="2072" y="2064"/>
                </a:cxn>
                <a:cxn ang="0">
                  <a:pos x="0" y="0"/>
                </a:cxn>
                <a:cxn ang="0">
                  <a:pos x="0" y="0"/>
                </a:cxn>
                <a:cxn ang="0">
                  <a:pos x="0" y="2064"/>
                </a:cxn>
                <a:cxn ang="0">
                  <a:pos x="2072" y="2064"/>
                </a:cxn>
              </a:cxnLst>
              <a:rect l="0" t="0" r="r" b="b"/>
              <a:pathLst>
                <a:path w="2072" h="2064">
                  <a:moveTo>
                    <a:pt x="2072" y="2064"/>
                  </a:moveTo>
                  <a:cubicBezTo>
                    <a:pt x="2072" y="925"/>
                    <a:pt x="1145" y="0"/>
                    <a:pt x="0" y="0"/>
                  </a:cubicBezTo>
                  <a:cubicBezTo>
                    <a:pt x="0" y="0"/>
                    <a:pt x="0" y="0"/>
                    <a:pt x="0" y="0"/>
                  </a:cubicBezTo>
                  <a:lnTo>
                    <a:pt x="0" y="2064"/>
                  </a:lnTo>
                  <a:lnTo>
                    <a:pt x="2072" y="2064"/>
                  </a:lnTo>
                  <a:close/>
                </a:path>
              </a:pathLst>
            </a:custGeom>
            <a:solidFill>
              <a:schemeClr val="accent5"/>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4" name="Freeform 54"/>
            <p:cNvSpPr>
              <a:spLocks/>
            </p:cNvSpPr>
            <p:nvPr/>
          </p:nvSpPr>
          <p:spPr bwMode="auto">
            <a:xfrm>
              <a:off x="-3178175" y="5884863"/>
              <a:ext cx="1233488" cy="995363"/>
            </a:xfrm>
            <a:custGeom>
              <a:avLst/>
              <a:gdLst/>
              <a:ahLst/>
              <a:cxnLst>
                <a:cxn ang="0">
                  <a:pos x="1215" y="1673"/>
                </a:cxn>
                <a:cxn ang="0">
                  <a:pos x="2072" y="0"/>
                </a:cxn>
                <a:cxn ang="0">
                  <a:pos x="0" y="0"/>
                </a:cxn>
                <a:cxn ang="0">
                  <a:pos x="1215" y="1673"/>
                </a:cxn>
              </a:cxnLst>
              <a:rect l="0" t="0" r="r" b="b"/>
              <a:pathLst>
                <a:path w="2072" h="1673">
                  <a:moveTo>
                    <a:pt x="1215" y="1673"/>
                  </a:moveTo>
                  <a:cubicBezTo>
                    <a:pt x="1754" y="1284"/>
                    <a:pt x="2072" y="663"/>
                    <a:pt x="2072" y="0"/>
                  </a:cubicBezTo>
                  <a:lnTo>
                    <a:pt x="0" y="0"/>
                  </a:lnTo>
                  <a:lnTo>
                    <a:pt x="1215" y="1673"/>
                  </a:lnTo>
                  <a:close/>
                </a:path>
              </a:pathLst>
            </a:custGeom>
            <a:solidFill>
              <a:schemeClr val="accent3"/>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5" name="Freeform 55"/>
            <p:cNvSpPr>
              <a:spLocks/>
            </p:cNvSpPr>
            <p:nvPr/>
          </p:nvSpPr>
          <p:spPr bwMode="auto">
            <a:xfrm>
              <a:off x="-3178175" y="5884863"/>
              <a:ext cx="723900" cy="1169988"/>
            </a:xfrm>
            <a:custGeom>
              <a:avLst/>
              <a:gdLst/>
              <a:ahLst/>
              <a:cxnLst>
                <a:cxn ang="0">
                  <a:pos x="639" y="1964"/>
                </a:cxn>
                <a:cxn ang="0">
                  <a:pos x="1215" y="1673"/>
                </a:cxn>
                <a:cxn ang="0">
                  <a:pos x="0" y="0"/>
                </a:cxn>
                <a:cxn ang="0">
                  <a:pos x="639" y="1964"/>
                </a:cxn>
              </a:cxnLst>
              <a:rect l="0" t="0" r="r" b="b"/>
              <a:pathLst>
                <a:path w="1215" h="1964">
                  <a:moveTo>
                    <a:pt x="639" y="1964"/>
                  </a:moveTo>
                  <a:cubicBezTo>
                    <a:pt x="845" y="1898"/>
                    <a:pt x="1040" y="1799"/>
                    <a:pt x="1215" y="1673"/>
                  </a:cubicBezTo>
                  <a:lnTo>
                    <a:pt x="0" y="0"/>
                  </a:lnTo>
                  <a:lnTo>
                    <a:pt x="639" y="1964"/>
                  </a:lnTo>
                  <a:close/>
                </a:path>
              </a:pathLst>
            </a:custGeom>
            <a:solidFill>
              <a:schemeClr val="accent1"/>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6" name="Freeform 56"/>
            <p:cNvSpPr>
              <a:spLocks/>
            </p:cNvSpPr>
            <p:nvPr/>
          </p:nvSpPr>
          <p:spPr bwMode="auto">
            <a:xfrm>
              <a:off x="-3900488" y="5884863"/>
              <a:ext cx="1103313" cy="1290638"/>
            </a:xfrm>
            <a:custGeom>
              <a:avLst/>
              <a:gdLst/>
              <a:ahLst/>
              <a:cxnLst>
                <a:cxn ang="0">
                  <a:pos x="0" y="1673"/>
                </a:cxn>
                <a:cxn ang="0">
                  <a:pos x="1853" y="1964"/>
                </a:cxn>
                <a:cxn ang="0">
                  <a:pos x="1214" y="0"/>
                </a:cxn>
                <a:cxn ang="0">
                  <a:pos x="0" y="1673"/>
                </a:cxn>
              </a:cxnLst>
              <a:rect l="0" t="0" r="r" b="b"/>
              <a:pathLst>
                <a:path w="1853" h="2167">
                  <a:moveTo>
                    <a:pt x="0" y="1673"/>
                  </a:moveTo>
                  <a:cubicBezTo>
                    <a:pt x="535" y="2059"/>
                    <a:pt x="1224" y="2167"/>
                    <a:pt x="1853" y="1964"/>
                  </a:cubicBezTo>
                  <a:lnTo>
                    <a:pt x="1214" y="0"/>
                  </a:lnTo>
                  <a:lnTo>
                    <a:pt x="0" y="1673"/>
                  </a:lnTo>
                  <a:close/>
                </a:path>
              </a:pathLst>
            </a:custGeom>
            <a:solidFill>
              <a:srgbClr val="EB8C00"/>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7" name="Freeform 57"/>
            <p:cNvSpPr>
              <a:spLocks/>
            </p:cNvSpPr>
            <p:nvPr/>
          </p:nvSpPr>
          <p:spPr bwMode="auto">
            <a:xfrm>
              <a:off x="-4516438" y="5503863"/>
              <a:ext cx="1338263" cy="1376363"/>
            </a:xfrm>
            <a:custGeom>
              <a:avLst/>
              <a:gdLst/>
              <a:ahLst/>
              <a:cxnLst>
                <a:cxn ang="0">
                  <a:pos x="279" y="0"/>
                </a:cxn>
                <a:cxn ang="0">
                  <a:pos x="1034" y="2313"/>
                </a:cxn>
                <a:cxn ang="0">
                  <a:pos x="2248" y="640"/>
                </a:cxn>
                <a:cxn ang="0">
                  <a:pos x="279" y="0"/>
                </a:cxn>
              </a:cxnLst>
              <a:rect l="0" t="0" r="r" b="b"/>
              <a:pathLst>
                <a:path w="2248" h="2313">
                  <a:moveTo>
                    <a:pt x="279" y="0"/>
                  </a:moveTo>
                  <a:cubicBezTo>
                    <a:pt x="0" y="853"/>
                    <a:pt x="305" y="1787"/>
                    <a:pt x="1034" y="2313"/>
                  </a:cubicBezTo>
                  <a:lnTo>
                    <a:pt x="2248" y="640"/>
                  </a:lnTo>
                  <a:lnTo>
                    <a:pt x="279" y="0"/>
                  </a:lnTo>
                  <a:close/>
                </a:path>
              </a:pathLst>
            </a:custGeom>
            <a:solidFill>
              <a:srgbClr val="968C6D"/>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8" name="Freeform 58"/>
            <p:cNvSpPr>
              <a:spLocks/>
            </p:cNvSpPr>
            <p:nvPr/>
          </p:nvSpPr>
          <p:spPr bwMode="auto">
            <a:xfrm>
              <a:off x="-4349750" y="4889500"/>
              <a:ext cx="1171575" cy="995363"/>
            </a:xfrm>
            <a:custGeom>
              <a:avLst/>
              <a:gdLst/>
              <a:ahLst/>
              <a:cxnLst>
                <a:cxn ang="0">
                  <a:pos x="755" y="0"/>
                </a:cxn>
                <a:cxn ang="0">
                  <a:pos x="0" y="1032"/>
                </a:cxn>
                <a:cxn ang="0">
                  <a:pos x="1969" y="1672"/>
                </a:cxn>
                <a:cxn ang="0">
                  <a:pos x="755" y="0"/>
                </a:cxn>
              </a:cxnLst>
              <a:rect l="0" t="0" r="r" b="b"/>
              <a:pathLst>
                <a:path w="1969" h="1672">
                  <a:moveTo>
                    <a:pt x="755" y="0"/>
                  </a:moveTo>
                  <a:cubicBezTo>
                    <a:pt x="400" y="256"/>
                    <a:pt x="135" y="618"/>
                    <a:pt x="0" y="1032"/>
                  </a:cubicBezTo>
                  <a:lnTo>
                    <a:pt x="1969" y="1672"/>
                  </a:lnTo>
                  <a:lnTo>
                    <a:pt x="755" y="0"/>
                  </a:lnTo>
                  <a:close/>
                </a:path>
              </a:pathLst>
            </a:custGeom>
            <a:solidFill>
              <a:schemeClr val="accent4"/>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sp>
          <p:nvSpPr>
            <p:cNvPr id="139" name="Freeform 59"/>
            <p:cNvSpPr>
              <a:spLocks/>
            </p:cNvSpPr>
            <p:nvPr/>
          </p:nvSpPr>
          <p:spPr bwMode="auto">
            <a:xfrm>
              <a:off x="-3900488" y="4656138"/>
              <a:ext cx="722313" cy="1228725"/>
            </a:xfrm>
            <a:custGeom>
              <a:avLst/>
              <a:gdLst/>
              <a:ahLst/>
              <a:cxnLst>
                <a:cxn ang="0">
                  <a:pos x="1214" y="0"/>
                </a:cxn>
                <a:cxn ang="0">
                  <a:pos x="0" y="392"/>
                </a:cxn>
                <a:cxn ang="0">
                  <a:pos x="1214" y="2064"/>
                </a:cxn>
                <a:cxn ang="0">
                  <a:pos x="1214" y="0"/>
                </a:cxn>
              </a:cxnLst>
              <a:rect l="0" t="0" r="r" b="b"/>
              <a:pathLst>
                <a:path w="1214" h="2064">
                  <a:moveTo>
                    <a:pt x="1214" y="0"/>
                  </a:moveTo>
                  <a:cubicBezTo>
                    <a:pt x="778" y="0"/>
                    <a:pt x="353" y="138"/>
                    <a:pt x="0" y="392"/>
                  </a:cubicBezTo>
                  <a:lnTo>
                    <a:pt x="1214" y="2064"/>
                  </a:lnTo>
                  <a:lnTo>
                    <a:pt x="1214" y="0"/>
                  </a:lnTo>
                  <a:close/>
                </a:path>
              </a:pathLst>
            </a:custGeom>
            <a:solidFill>
              <a:schemeClr val="accent6"/>
            </a:solidFill>
            <a:ln w="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pPr defTabSz="1017871"/>
              <a:endParaRPr lang="en-GB" sz="1800" dirty="0">
                <a:solidFill>
                  <a:srgbClr val="000000"/>
                </a:solidFill>
              </a:endParaRPr>
            </a:p>
          </p:txBody>
        </p:sp>
      </p:grpSp>
      <p:sp>
        <p:nvSpPr>
          <p:cNvPr id="140" name="Oval 139"/>
          <p:cNvSpPr/>
          <p:nvPr/>
        </p:nvSpPr>
        <p:spPr bwMode="ltGray">
          <a:xfrm>
            <a:off x="8070763" y="2475558"/>
            <a:ext cx="252533" cy="252000"/>
          </a:xfrm>
          <a:prstGeom prst="ellipse">
            <a:avLst/>
          </a:prstGeom>
          <a:solidFill>
            <a:schemeClr val="accent5"/>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141" name="Rectangle 140"/>
          <p:cNvSpPr/>
          <p:nvPr/>
        </p:nvSpPr>
        <p:spPr>
          <a:xfrm>
            <a:off x="6688659" y="2472606"/>
            <a:ext cx="352776"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O</a:t>
            </a:r>
            <a:endParaRPr lang="en-GB" sz="1600" dirty="0">
              <a:solidFill>
                <a:srgbClr val="FFFFFF"/>
              </a:solidFill>
            </a:endParaRPr>
          </a:p>
        </p:txBody>
      </p:sp>
      <p:sp>
        <p:nvSpPr>
          <p:cNvPr id="142" name="Rectangle 141"/>
          <p:cNvSpPr/>
          <p:nvPr/>
        </p:nvSpPr>
        <p:spPr>
          <a:xfrm>
            <a:off x="7149991" y="2614656"/>
            <a:ext cx="328730"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P</a:t>
            </a:r>
            <a:endParaRPr lang="en-GB" sz="1600" dirty="0">
              <a:solidFill>
                <a:srgbClr val="FFFFFF"/>
              </a:solidFill>
            </a:endParaRPr>
          </a:p>
        </p:txBody>
      </p:sp>
      <p:sp>
        <p:nvSpPr>
          <p:cNvPr id="143" name="Rectangle 142"/>
          <p:cNvSpPr/>
          <p:nvPr/>
        </p:nvSpPr>
        <p:spPr>
          <a:xfrm>
            <a:off x="7506709" y="2905457"/>
            <a:ext cx="347966"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R</a:t>
            </a:r>
            <a:endParaRPr lang="en-GB" sz="1600" dirty="0">
              <a:solidFill>
                <a:srgbClr val="FFFFFF"/>
              </a:solidFill>
            </a:endParaRPr>
          </a:p>
        </p:txBody>
      </p:sp>
      <p:sp>
        <p:nvSpPr>
          <p:cNvPr id="144" name="Rectangle 143"/>
          <p:cNvSpPr/>
          <p:nvPr/>
        </p:nvSpPr>
        <p:spPr>
          <a:xfrm>
            <a:off x="7803168" y="3315378"/>
            <a:ext cx="319112"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S</a:t>
            </a:r>
            <a:endParaRPr lang="en-GB" sz="1600" dirty="0">
              <a:solidFill>
                <a:srgbClr val="FFFFFF"/>
              </a:solidFill>
            </a:endParaRPr>
          </a:p>
        </p:txBody>
      </p:sp>
      <p:sp>
        <p:nvSpPr>
          <p:cNvPr id="145" name="Rectangle 144"/>
          <p:cNvSpPr/>
          <p:nvPr/>
        </p:nvSpPr>
        <p:spPr>
          <a:xfrm>
            <a:off x="7931345" y="3758644"/>
            <a:ext cx="355982"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U</a:t>
            </a:r>
            <a:endParaRPr lang="en-GB" sz="1600" dirty="0">
              <a:solidFill>
                <a:srgbClr val="FFFFFF"/>
              </a:solidFill>
            </a:endParaRPr>
          </a:p>
        </p:txBody>
      </p:sp>
      <p:sp>
        <p:nvSpPr>
          <p:cNvPr id="146" name="Rectangle 145"/>
          <p:cNvSpPr/>
          <p:nvPr/>
        </p:nvSpPr>
        <p:spPr>
          <a:xfrm>
            <a:off x="7906252" y="4228515"/>
            <a:ext cx="415292"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W</a:t>
            </a:r>
            <a:endParaRPr lang="en-GB" sz="1600" dirty="0">
              <a:solidFill>
                <a:srgbClr val="FFFFFF"/>
              </a:solidFill>
            </a:endParaRPr>
          </a:p>
        </p:txBody>
      </p:sp>
      <p:sp>
        <p:nvSpPr>
          <p:cNvPr id="147" name="Rectangle 146"/>
          <p:cNvSpPr/>
          <p:nvPr/>
        </p:nvSpPr>
        <p:spPr>
          <a:xfrm>
            <a:off x="7801867" y="4701758"/>
            <a:ext cx="349570"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X</a:t>
            </a:r>
            <a:endParaRPr lang="en-GB" sz="1600" dirty="0">
              <a:solidFill>
                <a:srgbClr val="FFFFFF"/>
              </a:solidFill>
            </a:endParaRPr>
          </a:p>
        </p:txBody>
      </p:sp>
      <p:sp>
        <p:nvSpPr>
          <p:cNvPr id="148" name="Rectangle 147"/>
          <p:cNvSpPr/>
          <p:nvPr/>
        </p:nvSpPr>
        <p:spPr>
          <a:xfrm>
            <a:off x="7522409" y="5126666"/>
            <a:ext cx="354378"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N</a:t>
            </a:r>
            <a:endParaRPr lang="en-GB" sz="1600" dirty="0">
              <a:solidFill>
                <a:srgbClr val="FFFFFF"/>
              </a:solidFill>
            </a:endParaRPr>
          </a:p>
        </p:txBody>
      </p:sp>
      <p:sp>
        <p:nvSpPr>
          <p:cNvPr id="149" name="Rectangle 148"/>
          <p:cNvSpPr/>
          <p:nvPr/>
        </p:nvSpPr>
        <p:spPr>
          <a:xfrm>
            <a:off x="7145591" y="5394952"/>
            <a:ext cx="341554"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V</a:t>
            </a:r>
            <a:endParaRPr lang="en-GB" sz="1600" dirty="0">
              <a:solidFill>
                <a:srgbClr val="FFFFFF"/>
              </a:solidFill>
            </a:endParaRPr>
          </a:p>
        </p:txBody>
      </p:sp>
      <p:sp>
        <p:nvSpPr>
          <p:cNvPr id="150" name="Rectangle 149"/>
          <p:cNvSpPr/>
          <p:nvPr/>
        </p:nvSpPr>
        <p:spPr>
          <a:xfrm>
            <a:off x="6234793" y="5538766"/>
            <a:ext cx="335142"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Y</a:t>
            </a:r>
            <a:endParaRPr lang="en-GB" sz="1600" dirty="0">
              <a:solidFill>
                <a:srgbClr val="FFFFFF"/>
              </a:solidFill>
            </a:endParaRPr>
          </a:p>
        </p:txBody>
      </p:sp>
      <p:sp>
        <p:nvSpPr>
          <p:cNvPr id="151" name="Rectangle 150"/>
          <p:cNvSpPr/>
          <p:nvPr/>
        </p:nvSpPr>
        <p:spPr>
          <a:xfrm>
            <a:off x="5793285" y="5394952"/>
            <a:ext cx="328730"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P</a:t>
            </a:r>
            <a:endParaRPr lang="en-GB" sz="1600" dirty="0">
              <a:solidFill>
                <a:srgbClr val="FFFFFF"/>
              </a:solidFill>
            </a:endParaRPr>
          </a:p>
        </p:txBody>
      </p:sp>
      <p:sp>
        <p:nvSpPr>
          <p:cNvPr id="152" name="Rectangle 151"/>
          <p:cNvSpPr/>
          <p:nvPr/>
        </p:nvSpPr>
        <p:spPr>
          <a:xfrm>
            <a:off x="5434141" y="5126664"/>
            <a:ext cx="396056"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M</a:t>
            </a:r>
            <a:endParaRPr lang="en-GB" sz="1600" dirty="0">
              <a:solidFill>
                <a:srgbClr val="FFFFFF"/>
              </a:solidFill>
            </a:endParaRPr>
          </a:p>
        </p:txBody>
      </p:sp>
      <p:sp>
        <p:nvSpPr>
          <p:cNvPr id="153" name="Rectangle 152"/>
          <p:cNvSpPr/>
          <p:nvPr/>
        </p:nvSpPr>
        <p:spPr>
          <a:xfrm>
            <a:off x="5107011" y="4701760"/>
            <a:ext cx="354378"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N</a:t>
            </a:r>
            <a:endParaRPr lang="en-GB" sz="1600" dirty="0">
              <a:solidFill>
                <a:srgbClr val="FFFFFF"/>
              </a:solidFill>
            </a:endParaRPr>
          </a:p>
        </p:txBody>
      </p:sp>
      <p:sp>
        <p:nvSpPr>
          <p:cNvPr id="154" name="Rectangle 153"/>
          <p:cNvSpPr/>
          <p:nvPr/>
        </p:nvSpPr>
        <p:spPr>
          <a:xfrm>
            <a:off x="4996044" y="4228513"/>
            <a:ext cx="352776"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Q</a:t>
            </a:r>
            <a:endParaRPr lang="en-GB" sz="1600" dirty="0">
              <a:solidFill>
                <a:srgbClr val="FFFFFF"/>
              </a:solidFill>
            </a:endParaRPr>
          </a:p>
        </p:txBody>
      </p:sp>
      <p:sp>
        <p:nvSpPr>
          <p:cNvPr id="155" name="Rectangle 154"/>
          <p:cNvSpPr/>
          <p:nvPr/>
        </p:nvSpPr>
        <p:spPr>
          <a:xfrm>
            <a:off x="4984582" y="3758644"/>
            <a:ext cx="355982"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U</a:t>
            </a:r>
            <a:endParaRPr lang="en-GB" sz="1600" dirty="0">
              <a:solidFill>
                <a:srgbClr val="FFFFFF"/>
              </a:solidFill>
            </a:endParaRPr>
          </a:p>
        </p:txBody>
      </p:sp>
      <p:sp>
        <p:nvSpPr>
          <p:cNvPr id="156" name="Rectangle 155"/>
          <p:cNvSpPr/>
          <p:nvPr/>
        </p:nvSpPr>
        <p:spPr>
          <a:xfrm>
            <a:off x="5143022" y="3315378"/>
            <a:ext cx="354378"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N</a:t>
            </a:r>
            <a:endParaRPr lang="en-GB" sz="1600" dirty="0">
              <a:solidFill>
                <a:srgbClr val="FFFFFF"/>
              </a:solidFill>
            </a:endParaRPr>
          </a:p>
        </p:txBody>
      </p:sp>
      <p:sp>
        <p:nvSpPr>
          <p:cNvPr id="157" name="Rectangle 156"/>
          <p:cNvSpPr/>
          <p:nvPr/>
        </p:nvSpPr>
        <p:spPr>
          <a:xfrm>
            <a:off x="5413444" y="2905457"/>
            <a:ext cx="325524"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Z</a:t>
            </a:r>
            <a:endParaRPr lang="en-GB" sz="1600" dirty="0">
              <a:solidFill>
                <a:srgbClr val="FFFFFF"/>
              </a:solidFill>
            </a:endParaRPr>
          </a:p>
        </p:txBody>
      </p:sp>
      <p:sp>
        <p:nvSpPr>
          <p:cNvPr id="158" name="Rectangle 157"/>
          <p:cNvSpPr/>
          <p:nvPr/>
        </p:nvSpPr>
        <p:spPr>
          <a:xfrm>
            <a:off x="5798639" y="2614655"/>
            <a:ext cx="325524"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T</a:t>
            </a:r>
            <a:endParaRPr lang="en-GB" sz="1600" dirty="0">
              <a:solidFill>
                <a:srgbClr val="FFFFFF"/>
              </a:solidFill>
            </a:endParaRPr>
          </a:p>
        </p:txBody>
      </p:sp>
      <p:sp>
        <p:nvSpPr>
          <p:cNvPr id="159" name="Rectangle 158"/>
          <p:cNvSpPr/>
          <p:nvPr/>
        </p:nvSpPr>
        <p:spPr>
          <a:xfrm>
            <a:off x="6229502" y="2472606"/>
            <a:ext cx="319112" cy="338447"/>
          </a:xfrm>
          <a:prstGeom prst="rect">
            <a:avLst/>
          </a:prstGeom>
          <a:noFill/>
        </p:spPr>
        <p:txBody>
          <a:bodyPr wrap="none" lIns="91338" tIns="45667" rIns="91338" bIns="45667">
            <a:spAutoFit/>
          </a:bodyPr>
          <a:lstStyle/>
          <a:p>
            <a:pPr defTabSz="1017633"/>
            <a:r>
              <a:rPr lang="en-GB" sz="1600" b="1" i="1" dirty="0" smtClean="0">
                <a:solidFill>
                  <a:srgbClr val="FFFFFF"/>
                </a:solidFill>
                <a:latin typeface="Georgia"/>
              </a:rPr>
              <a:t>S</a:t>
            </a:r>
            <a:endParaRPr lang="en-GB" sz="1600" dirty="0">
              <a:solidFill>
                <a:srgbClr val="FFFFFF"/>
              </a:solidFill>
            </a:endParaRPr>
          </a:p>
        </p:txBody>
      </p:sp>
      <p:grpSp>
        <p:nvGrpSpPr>
          <p:cNvPr id="160" name="Group 314"/>
          <p:cNvGrpSpPr/>
          <p:nvPr/>
        </p:nvGrpSpPr>
        <p:grpSpPr>
          <a:xfrm>
            <a:off x="4514601" y="2081625"/>
            <a:ext cx="4238489" cy="4204800"/>
            <a:chOff x="3219427" y="2285839"/>
            <a:chExt cx="3918587" cy="3877265"/>
          </a:xfrm>
        </p:grpSpPr>
        <p:sp>
          <p:nvSpPr>
            <p:cNvPr id="161" name="Rectangle 160"/>
            <p:cNvSpPr/>
            <p:nvPr/>
          </p:nvSpPr>
          <p:spPr>
            <a:xfrm>
              <a:off x="5280005" y="2285839"/>
              <a:ext cx="366354" cy="241232"/>
            </a:xfrm>
            <a:prstGeom prst="rect">
              <a:avLst/>
            </a:prstGeom>
          </p:spPr>
          <p:txBody>
            <a:bodyPr wrap="none">
              <a:spAutoFit/>
            </a:bodyPr>
            <a:lstStyle/>
            <a:p>
              <a:pPr algn="ctr" defTabSz="1017633"/>
              <a:r>
                <a:rPr lang="en-GB" sz="1100" b="1" dirty="0" smtClean="0">
                  <a:solidFill>
                    <a:schemeClr val="accent5"/>
                  </a:solidFill>
                  <a:latin typeface="Georgia"/>
                </a:rPr>
                <a:t>3%</a:t>
              </a:r>
              <a:endParaRPr lang="en-GB" sz="1100" b="1" dirty="0">
                <a:solidFill>
                  <a:schemeClr val="accent5"/>
                </a:solidFill>
              </a:endParaRPr>
            </a:p>
          </p:txBody>
        </p:sp>
        <p:sp>
          <p:nvSpPr>
            <p:cNvPr id="162" name="Rectangle 161"/>
            <p:cNvSpPr/>
            <p:nvPr/>
          </p:nvSpPr>
          <p:spPr>
            <a:xfrm>
              <a:off x="5818148" y="2477942"/>
              <a:ext cx="369318" cy="241232"/>
            </a:xfrm>
            <a:prstGeom prst="rect">
              <a:avLst/>
            </a:prstGeom>
          </p:spPr>
          <p:txBody>
            <a:bodyPr wrap="none">
              <a:spAutoFit/>
            </a:bodyPr>
            <a:lstStyle/>
            <a:p>
              <a:pPr algn="ctr" defTabSz="1017633"/>
              <a:r>
                <a:rPr lang="en-GB" sz="1100" b="1" dirty="0" smtClean="0">
                  <a:solidFill>
                    <a:schemeClr val="accent5"/>
                  </a:solidFill>
                  <a:latin typeface="Georgia"/>
                </a:rPr>
                <a:t>4%</a:t>
              </a:r>
              <a:endParaRPr lang="en-GB" sz="1100" b="1" dirty="0">
                <a:solidFill>
                  <a:schemeClr val="accent5"/>
                </a:solidFill>
              </a:endParaRPr>
            </a:p>
          </p:txBody>
        </p:sp>
        <p:sp>
          <p:nvSpPr>
            <p:cNvPr id="163" name="Rectangle 162"/>
            <p:cNvSpPr/>
            <p:nvPr/>
          </p:nvSpPr>
          <p:spPr>
            <a:xfrm>
              <a:off x="6256387" y="2808130"/>
              <a:ext cx="363390" cy="241232"/>
            </a:xfrm>
            <a:prstGeom prst="rect">
              <a:avLst/>
            </a:prstGeom>
          </p:spPr>
          <p:txBody>
            <a:bodyPr wrap="none">
              <a:spAutoFit/>
            </a:bodyPr>
            <a:lstStyle/>
            <a:p>
              <a:pPr algn="ctr" defTabSz="1017633"/>
              <a:r>
                <a:rPr lang="en-GB" sz="1100" b="1" dirty="0" smtClean="0">
                  <a:solidFill>
                    <a:schemeClr val="accent5"/>
                  </a:solidFill>
                  <a:latin typeface="Georgia"/>
                </a:rPr>
                <a:t>5%</a:t>
              </a:r>
              <a:endParaRPr lang="en-GB" sz="1100" b="1" dirty="0">
                <a:solidFill>
                  <a:schemeClr val="accent5"/>
                </a:solidFill>
              </a:endParaRPr>
            </a:p>
          </p:txBody>
        </p:sp>
        <p:sp>
          <p:nvSpPr>
            <p:cNvPr id="165" name="Rectangle 164"/>
            <p:cNvSpPr/>
            <p:nvPr/>
          </p:nvSpPr>
          <p:spPr>
            <a:xfrm>
              <a:off x="6580710" y="3265240"/>
              <a:ext cx="369318" cy="241232"/>
            </a:xfrm>
            <a:prstGeom prst="rect">
              <a:avLst/>
            </a:prstGeom>
          </p:spPr>
          <p:txBody>
            <a:bodyPr wrap="none">
              <a:spAutoFit/>
            </a:bodyPr>
            <a:lstStyle/>
            <a:p>
              <a:pPr algn="ctr" defTabSz="1017633"/>
              <a:r>
                <a:rPr lang="en-GB" sz="1100" b="1" dirty="0" smtClean="0">
                  <a:solidFill>
                    <a:schemeClr val="accent5"/>
                  </a:solidFill>
                  <a:latin typeface="Georgia"/>
                </a:rPr>
                <a:t>4%</a:t>
              </a:r>
              <a:endParaRPr lang="en-GB" sz="1100" b="1" dirty="0">
                <a:solidFill>
                  <a:schemeClr val="accent5"/>
                </a:solidFill>
              </a:endParaRPr>
            </a:p>
          </p:txBody>
        </p:sp>
        <p:sp>
          <p:nvSpPr>
            <p:cNvPr id="182" name="Rectangle 181"/>
            <p:cNvSpPr/>
            <p:nvPr/>
          </p:nvSpPr>
          <p:spPr>
            <a:xfrm>
              <a:off x="6771660" y="3794563"/>
              <a:ext cx="366354" cy="241232"/>
            </a:xfrm>
            <a:prstGeom prst="rect">
              <a:avLst/>
            </a:prstGeom>
          </p:spPr>
          <p:txBody>
            <a:bodyPr wrap="none">
              <a:spAutoFit/>
            </a:bodyPr>
            <a:lstStyle/>
            <a:p>
              <a:pPr algn="ctr" defTabSz="1017633"/>
              <a:r>
                <a:rPr lang="en-GB" sz="1100" b="1" dirty="0" smtClean="0">
                  <a:solidFill>
                    <a:schemeClr val="accent5"/>
                  </a:solidFill>
                  <a:latin typeface="Georgia"/>
                </a:rPr>
                <a:t>3%</a:t>
              </a:r>
              <a:endParaRPr lang="en-GB" sz="1100" b="1" dirty="0">
                <a:solidFill>
                  <a:schemeClr val="accent5"/>
                </a:solidFill>
              </a:endParaRPr>
            </a:p>
          </p:txBody>
        </p:sp>
        <p:sp>
          <p:nvSpPr>
            <p:cNvPr id="184" name="Rectangle 183"/>
            <p:cNvSpPr/>
            <p:nvPr/>
          </p:nvSpPr>
          <p:spPr>
            <a:xfrm>
              <a:off x="6760795" y="4385507"/>
              <a:ext cx="369318" cy="241232"/>
            </a:xfrm>
            <a:prstGeom prst="rect">
              <a:avLst/>
            </a:prstGeom>
          </p:spPr>
          <p:txBody>
            <a:bodyPr wrap="none">
              <a:spAutoFit/>
            </a:bodyPr>
            <a:lstStyle/>
            <a:p>
              <a:pPr algn="ctr" defTabSz="1017633"/>
              <a:r>
                <a:rPr lang="en-GB" sz="1100" b="1" dirty="0" smtClean="0">
                  <a:solidFill>
                    <a:schemeClr val="accent3"/>
                  </a:solidFill>
                  <a:latin typeface="Georgia"/>
                </a:rPr>
                <a:t>9%</a:t>
              </a:r>
              <a:endParaRPr lang="en-GB" sz="1100" b="1" dirty="0">
                <a:solidFill>
                  <a:schemeClr val="accent3"/>
                </a:solidFill>
              </a:endParaRPr>
            </a:p>
          </p:txBody>
        </p:sp>
        <p:sp>
          <p:nvSpPr>
            <p:cNvPr id="186" name="Rectangle 185"/>
            <p:cNvSpPr/>
            <p:nvPr/>
          </p:nvSpPr>
          <p:spPr>
            <a:xfrm>
              <a:off x="6617602" y="4911599"/>
              <a:ext cx="369318" cy="241232"/>
            </a:xfrm>
            <a:prstGeom prst="rect">
              <a:avLst/>
            </a:prstGeom>
          </p:spPr>
          <p:txBody>
            <a:bodyPr wrap="none">
              <a:spAutoFit/>
            </a:bodyPr>
            <a:lstStyle/>
            <a:p>
              <a:pPr algn="ctr" defTabSz="1017633"/>
              <a:r>
                <a:rPr lang="en-GB" sz="1100" b="1" dirty="0" smtClean="0">
                  <a:solidFill>
                    <a:schemeClr val="accent3"/>
                  </a:solidFill>
                  <a:latin typeface="Georgia"/>
                </a:rPr>
                <a:t>6%</a:t>
              </a:r>
              <a:endParaRPr lang="en-GB" sz="1100" b="1" dirty="0">
                <a:solidFill>
                  <a:schemeClr val="accent3"/>
                </a:solidFill>
              </a:endParaRPr>
            </a:p>
          </p:txBody>
        </p:sp>
        <p:sp>
          <p:nvSpPr>
            <p:cNvPr id="187" name="Rectangle 186"/>
            <p:cNvSpPr/>
            <p:nvPr/>
          </p:nvSpPr>
          <p:spPr>
            <a:xfrm>
              <a:off x="6294624" y="5394260"/>
              <a:ext cx="366354" cy="241232"/>
            </a:xfrm>
            <a:prstGeom prst="rect">
              <a:avLst/>
            </a:prstGeom>
          </p:spPr>
          <p:txBody>
            <a:bodyPr wrap="none">
              <a:spAutoFit/>
            </a:bodyPr>
            <a:lstStyle/>
            <a:p>
              <a:pPr algn="ctr" defTabSz="1017633"/>
              <a:r>
                <a:rPr lang="en-GB" sz="1100" b="1" dirty="0" smtClean="0">
                  <a:solidFill>
                    <a:schemeClr val="accent3"/>
                  </a:solidFill>
                  <a:latin typeface="Georgia"/>
                </a:rPr>
                <a:t>3%</a:t>
              </a:r>
              <a:endParaRPr lang="en-GB" sz="1100" b="1" dirty="0">
                <a:solidFill>
                  <a:schemeClr val="accent3"/>
                </a:solidFill>
              </a:endParaRPr>
            </a:p>
          </p:txBody>
        </p:sp>
        <p:sp>
          <p:nvSpPr>
            <p:cNvPr id="189" name="Rectangle 188"/>
            <p:cNvSpPr/>
            <p:nvPr/>
          </p:nvSpPr>
          <p:spPr>
            <a:xfrm>
              <a:off x="5846895" y="5739788"/>
              <a:ext cx="369318" cy="241232"/>
            </a:xfrm>
            <a:prstGeom prst="rect">
              <a:avLst/>
            </a:prstGeom>
          </p:spPr>
          <p:txBody>
            <a:bodyPr wrap="none">
              <a:spAutoFit/>
            </a:bodyPr>
            <a:lstStyle/>
            <a:p>
              <a:pPr algn="ctr" defTabSz="1017633"/>
              <a:r>
                <a:rPr lang="en-GB" sz="1100" b="1" dirty="0" smtClean="0">
                  <a:solidFill>
                    <a:schemeClr val="tx2"/>
                  </a:solidFill>
                  <a:latin typeface="Georgia"/>
                </a:rPr>
                <a:t>4%</a:t>
              </a:r>
              <a:endParaRPr lang="en-GB" sz="1100" b="1" dirty="0">
                <a:solidFill>
                  <a:schemeClr val="tx2"/>
                </a:solidFill>
              </a:endParaRPr>
            </a:p>
          </p:txBody>
        </p:sp>
        <p:sp>
          <p:nvSpPr>
            <p:cNvPr id="190" name="Rectangle 189"/>
            <p:cNvSpPr/>
            <p:nvPr/>
          </p:nvSpPr>
          <p:spPr>
            <a:xfrm>
              <a:off x="4233978" y="5739788"/>
              <a:ext cx="357462" cy="241232"/>
            </a:xfrm>
            <a:prstGeom prst="rect">
              <a:avLst/>
            </a:prstGeom>
          </p:spPr>
          <p:txBody>
            <a:bodyPr wrap="none">
              <a:spAutoFit/>
            </a:bodyPr>
            <a:lstStyle/>
            <a:p>
              <a:pPr algn="ctr" defTabSz="1017633"/>
              <a:r>
                <a:rPr lang="en-GB" sz="1100" b="1" dirty="0" smtClean="0">
                  <a:solidFill>
                    <a:srgbClr val="EB8C00"/>
                  </a:solidFill>
                  <a:latin typeface="Georgia"/>
                </a:rPr>
                <a:t>7%</a:t>
              </a:r>
              <a:endParaRPr lang="en-GB" sz="1100" b="1" dirty="0">
                <a:solidFill>
                  <a:srgbClr val="EB8C00"/>
                </a:solidFill>
              </a:endParaRPr>
            </a:p>
          </p:txBody>
        </p:sp>
        <p:sp>
          <p:nvSpPr>
            <p:cNvPr id="192" name="Rectangle 191"/>
            <p:cNvSpPr/>
            <p:nvPr/>
          </p:nvSpPr>
          <p:spPr>
            <a:xfrm>
              <a:off x="3730380" y="5394260"/>
              <a:ext cx="369318" cy="241232"/>
            </a:xfrm>
            <a:prstGeom prst="rect">
              <a:avLst/>
            </a:prstGeom>
          </p:spPr>
          <p:txBody>
            <a:bodyPr wrap="none">
              <a:spAutoFit/>
            </a:bodyPr>
            <a:lstStyle/>
            <a:p>
              <a:pPr algn="ctr" defTabSz="1017633"/>
              <a:r>
                <a:rPr lang="en-GB" sz="1100" b="1" dirty="0" smtClean="0">
                  <a:solidFill>
                    <a:srgbClr val="968C6D"/>
                  </a:solidFill>
                  <a:latin typeface="Georgia"/>
                </a:rPr>
                <a:t>6%</a:t>
              </a:r>
              <a:endParaRPr lang="en-GB" sz="1100" b="1" dirty="0">
                <a:solidFill>
                  <a:srgbClr val="968C6D"/>
                </a:solidFill>
              </a:endParaRPr>
            </a:p>
          </p:txBody>
        </p:sp>
        <p:sp>
          <p:nvSpPr>
            <p:cNvPr id="193" name="Rectangle 192"/>
            <p:cNvSpPr/>
            <p:nvPr/>
          </p:nvSpPr>
          <p:spPr>
            <a:xfrm>
              <a:off x="3435674" y="4911599"/>
              <a:ext cx="366354" cy="241232"/>
            </a:xfrm>
            <a:prstGeom prst="rect">
              <a:avLst/>
            </a:prstGeom>
          </p:spPr>
          <p:txBody>
            <a:bodyPr wrap="none">
              <a:spAutoFit/>
            </a:bodyPr>
            <a:lstStyle/>
            <a:p>
              <a:pPr algn="ctr" defTabSz="1017633"/>
              <a:r>
                <a:rPr lang="en-GB" sz="1100" b="1" dirty="0" smtClean="0">
                  <a:solidFill>
                    <a:srgbClr val="968C6D"/>
                  </a:solidFill>
                  <a:latin typeface="Georgia"/>
                </a:rPr>
                <a:t>3%</a:t>
              </a:r>
              <a:endParaRPr lang="en-GB" sz="1100" b="1" dirty="0">
                <a:solidFill>
                  <a:srgbClr val="968C6D"/>
                </a:solidFill>
              </a:endParaRPr>
            </a:p>
          </p:txBody>
        </p:sp>
        <p:sp>
          <p:nvSpPr>
            <p:cNvPr id="194" name="Rectangle 193"/>
            <p:cNvSpPr/>
            <p:nvPr/>
          </p:nvSpPr>
          <p:spPr>
            <a:xfrm>
              <a:off x="3219427" y="4385507"/>
              <a:ext cx="412297" cy="241232"/>
            </a:xfrm>
            <a:prstGeom prst="rect">
              <a:avLst/>
            </a:prstGeom>
          </p:spPr>
          <p:txBody>
            <a:bodyPr wrap="none">
              <a:spAutoFit/>
            </a:bodyPr>
            <a:lstStyle/>
            <a:p>
              <a:pPr algn="ctr" defTabSz="1017633"/>
              <a:r>
                <a:rPr lang="en-GB" sz="1100" b="1" dirty="0" smtClean="0">
                  <a:solidFill>
                    <a:srgbClr val="968C6D"/>
                  </a:solidFill>
                  <a:latin typeface="Georgia"/>
                </a:rPr>
                <a:t>11%</a:t>
              </a:r>
              <a:endParaRPr lang="en-GB" sz="1100" b="1" dirty="0">
                <a:solidFill>
                  <a:srgbClr val="968C6D"/>
                </a:solidFill>
              </a:endParaRPr>
            </a:p>
          </p:txBody>
        </p:sp>
        <p:sp>
          <p:nvSpPr>
            <p:cNvPr id="195" name="Rectangle 194"/>
            <p:cNvSpPr/>
            <p:nvPr/>
          </p:nvSpPr>
          <p:spPr>
            <a:xfrm>
              <a:off x="3240624" y="3794563"/>
              <a:ext cx="366354" cy="241232"/>
            </a:xfrm>
            <a:prstGeom prst="rect">
              <a:avLst/>
            </a:prstGeom>
          </p:spPr>
          <p:txBody>
            <a:bodyPr wrap="none">
              <a:spAutoFit/>
            </a:bodyPr>
            <a:lstStyle/>
            <a:p>
              <a:pPr algn="ctr" defTabSz="1017633"/>
              <a:r>
                <a:rPr lang="en-GB" sz="1100" b="1" dirty="0" smtClean="0">
                  <a:solidFill>
                    <a:srgbClr val="968C6D"/>
                  </a:solidFill>
                  <a:latin typeface="Georgia"/>
                </a:rPr>
                <a:t>3%</a:t>
              </a:r>
              <a:endParaRPr lang="en-GB" sz="1100" b="1" dirty="0">
                <a:solidFill>
                  <a:srgbClr val="968C6D"/>
                </a:solidFill>
              </a:endParaRPr>
            </a:p>
          </p:txBody>
        </p:sp>
        <p:sp>
          <p:nvSpPr>
            <p:cNvPr id="196" name="Rectangle 195"/>
            <p:cNvSpPr/>
            <p:nvPr/>
          </p:nvSpPr>
          <p:spPr>
            <a:xfrm>
              <a:off x="3419525" y="3265240"/>
              <a:ext cx="367837" cy="241232"/>
            </a:xfrm>
            <a:prstGeom prst="rect">
              <a:avLst/>
            </a:prstGeom>
          </p:spPr>
          <p:txBody>
            <a:bodyPr wrap="none">
              <a:spAutoFit/>
            </a:bodyPr>
            <a:lstStyle/>
            <a:p>
              <a:pPr algn="ctr" defTabSz="1017633"/>
              <a:r>
                <a:rPr lang="en-GB" sz="1100" b="1" dirty="0" smtClean="0">
                  <a:solidFill>
                    <a:schemeClr val="accent4"/>
                  </a:solidFill>
                  <a:latin typeface="Georgia"/>
                </a:rPr>
                <a:t>3</a:t>
              </a:r>
              <a:r>
                <a:rPr lang="en-GB" sz="1100" b="1" dirty="0" smtClean="0">
                  <a:solidFill>
                    <a:schemeClr val="accent4"/>
                  </a:solidFill>
                </a:rPr>
                <a:t>%</a:t>
              </a:r>
              <a:endParaRPr lang="en-GB" sz="1100" b="1" dirty="0" smtClean="0">
                <a:solidFill>
                  <a:schemeClr val="accent4"/>
                </a:solidFill>
                <a:latin typeface="Georgia"/>
              </a:endParaRPr>
            </a:p>
          </p:txBody>
        </p:sp>
        <p:sp>
          <p:nvSpPr>
            <p:cNvPr id="197" name="Rectangle 196"/>
            <p:cNvSpPr/>
            <p:nvPr/>
          </p:nvSpPr>
          <p:spPr>
            <a:xfrm>
              <a:off x="3743770" y="2808130"/>
              <a:ext cx="369318" cy="241232"/>
            </a:xfrm>
            <a:prstGeom prst="rect">
              <a:avLst/>
            </a:prstGeom>
          </p:spPr>
          <p:txBody>
            <a:bodyPr wrap="none">
              <a:spAutoFit/>
            </a:bodyPr>
            <a:lstStyle/>
            <a:p>
              <a:pPr algn="ctr" defTabSz="1017633"/>
              <a:r>
                <a:rPr lang="en-GB" sz="1100" b="1" dirty="0" smtClean="0">
                  <a:solidFill>
                    <a:schemeClr val="accent4"/>
                  </a:solidFill>
                  <a:latin typeface="Georgia"/>
                </a:rPr>
                <a:t>6%</a:t>
              </a:r>
              <a:endParaRPr lang="en-GB" sz="1100" b="1" dirty="0">
                <a:solidFill>
                  <a:schemeClr val="accent4"/>
                </a:solidFill>
              </a:endParaRPr>
            </a:p>
          </p:txBody>
        </p:sp>
        <p:sp>
          <p:nvSpPr>
            <p:cNvPr id="198" name="Rectangle 197"/>
            <p:cNvSpPr/>
            <p:nvPr/>
          </p:nvSpPr>
          <p:spPr>
            <a:xfrm>
              <a:off x="4219715" y="2477942"/>
              <a:ext cx="369318" cy="241232"/>
            </a:xfrm>
            <a:prstGeom prst="rect">
              <a:avLst/>
            </a:prstGeom>
          </p:spPr>
          <p:txBody>
            <a:bodyPr wrap="none">
              <a:spAutoFit/>
            </a:bodyPr>
            <a:lstStyle/>
            <a:p>
              <a:pPr algn="ctr" defTabSz="1017633"/>
              <a:r>
                <a:rPr lang="en-GB" sz="1100" b="1" dirty="0" smtClean="0">
                  <a:solidFill>
                    <a:srgbClr val="E0301E"/>
                  </a:solidFill>
                  <a:latin typeface="Georgia"/>
                </a:rPr>
                <a:t>6%</a:t>
              </a:r>
              <a:endParaRPr lang="en-GB" sz="1100" b="1" dirty="0">
                <a:solidFill>
                  <a:srgbClr val="E0301E"/>
                </a:solidFill>
              </a:endParaRPr>
            </a:p>
          </p:txBody>
        </p:sp>
        <p:sp>
          <p:nvSpPr>
            <p:cNvPr id="199" name="Rectangle 198"/>
            <p:cNvSpPr/>
            <p:nvPr/>
          </p:nvSpPr>
          <p:spPr>
            <a:xfrm>
              <a:off x="4735746" y="2285839"/>
              <a:ext cx="363390" cy="241232"/>
            </a:xfrm>
            <a:prstGeom prst="rect">
              <a:avLst/>
            </a:prstGeom>
          </p:spPr>
          <p:txBody>
            <a:bodyPr wrap="none">
              <a:spAutoFit/>
            </a:bodyPr>
            <a:lstStyle/>
            <a:p>
              <a:pPr algn="ctr" defTabSz="1017633"/>
              <a:r>
                <a:rPr lang="en-GB" sz="1100" b="1" dirty="0" smtClean="0">
                  <a:solidFill>
                    <a:srgbClr val="E0301E"/>
                  </a:solidFill>
                  <a:latin typeface="Georgia"/>
                </a:rPr>
                <a:t>5%</a:t>
              </a:r>
              <a:endParaRPr lang="en-GB" sz="1100" b="1" dirty="0">
                <a:solidFill>
                  <a:srgbClr val="E0301E"/>
                </a:solidFill>
              </a:endParaRPr>
            </a:p>
          </p:txBody>
        </p:sp>
        <p:sp>
          <p:nvSpPr>
            <p:cNvPr id="200" name="Rectangle 199"/>
            <p:cNvSpPr/>
            <p:nvPr/>
          </p:nvSpPr>
          <p:spPr>
            <a:xfrm>
              <a:off x="4728208" y="5921872"/>
              <a:ext cx="363390" cy="241232"/>
            </a:xfrm>
            <a:prstGeom prst="rect">
              <a:avLst/>
            </a:prstGeom>
          </p:spPr>
          <p:txBody>
            <a:bodyPr wrap="none">
              <a:spAutoFit/>
            </a:bodyPr>
            <a:lstStyle/>
            <a:p>
              <a:pPr algn="ctr" defTabSz="1017633"/>
              <a:r>
                <a:rPr lang="en-GB" sz="1100" b="1" dirty="0" smtClean="0">
                  <a:solidFill>
                    <a:srgbClr val="EB8C00"/>
                  </a:solidFill>
                  <a:latin typeface="Georgia"/>
                </a:rPr>
                <a:t>5%</a:t>
              </a:r>
              <a:endParaRPr lang="en-GB" sz="1100" b="1" dirty="0">
                <a:solidFill>
                  <a:srgbClr val="EB8C00"/>
                </a:solidFill>
              </a:endParaRPr>
            </a:p>
          </p:txBody>
        </p:sp>
        <p:sp>
          <p:nvSpPr>
            <p:cNvPr id="201" name="Rectangle 200"/>
            <p:cNvSpPr/>
            <p:nvPr/>
          </p:nvSpPr>
          <p:spPr>
            <a:xfrm>
              <a:off x="5251251" y="5921872"/>
              <a:ext cx="366354" cy="241232"/>
            </a:xfrm>
            <a:prstGeom prst="rect">
              <a:avLst/>
            </a:prstGeom>
          </p:spPr>
          <p:txBody>
            <a:bodyPr wrap="none">
              <a:spAutoFit/>
            </a:bodyPr>
            <a:lstStyle/>
            <a:p>
              <a:pPr algn="ctr" defTabSz="1017633"/>
              <a:r>
                <a:rPr lang="en-GB" sz="1100" b="1" dirty="0" smtClean="0">
                  <a:solidFill>
                    <a:srgbClr val="EB8C00"/>
                  </a:solidFill>
                  <a:latin typeface="Georgia"/>
                </a:rPr>
                <a:t>3%</a:t>
              </a:r>
              <a:endParaRPr lang="en-GB" sz="1100" b="1" dirty="0">
                <a:solidFill>
                  <a:srgbClr val="EB8C00"/>
                </a:solidFill>
              </a:endParaRPr>
            </a:p>
          </p:txBody>
        </p:sp>
      </p:grpSp>
      <p:sp>
        <p:nvSpPr>
          <p:cNvPr id="202" name="TextBox 201"/>
          <p:cNvSpPr txBox="1"/>
          <p:nvPr/>
        </p:nvSpPr>
        <p:spPr>
          <a:xfrm rot="18928748">
            <a:off x="6572995" y="3568405"/>
            <a:ext cx="993609" cy="286427"/>
          </a:xfrm>
          <a:prstGeom prst="rect">
            <a:avLst/>
          </a:prstGeom>
          <a:noFill/>
        </p:spPr>
        <p:txBody>
          <a:bodyPr wrap="square" lIns="71915" tIns="71915" rIns="71915" bIns="71915" rtlCol="0" anchor="ctr">
            <a:noAutofit/>
          </a:bodyPr>
          <a:lstStyle/>
          <a:p>
            <a:pPr algn="r" defTabSz="1017633"/>
            <a:r>
              <a:rPr lang="en-GB" sz="1100" b="1" i="1" dirty="0" smtClean="0">
                <a:solidFill>
                  <a:srgbClr val="FFFFFF"/>
                </a:solidFill>
                <a:latin typeface="Georgia"/>
              </a:rPr>
              <a:t>xxx</a:t>
            </a:r>
          </a:p>
        </p:txBody>
      </p:sp>
      <p:sp>
        <p:nvSpPr>
          <p:cNvPr id="203" name="Oval 202"/>
          <p:cNvSpPr/>
          <p:nvPr/>
        </p:nvSpPr>
        <p:spPr bwMode="ltGray">
          <a:xfrm>
            <a:off x="8456718" y="5086410"/>
            <a:ext cx="252533" cy="252000"/>
          </a:xfrm>
          <a:prstGeom prst="ellipse">
            <a:avLst/>
          </a:prstGeom>
          <a:solidFill>
            <a:schemeClr val="accent3"/>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204" name="Oval 203"/>
          <p:cNvSpPr/>
          <p:nvPr/>
        </p:nvSpPr>
        <p:spPr bwMode="ltGray">
          <a:xfrm>
            <a:off x="7509776" y="6072059"/>
            <a:ext cx="252533" cy="252000"/>
          </a:xfrm>
          <a:prstGeom prst="ellipse">
            <a:avLst/>
          </a:prstGeom>
          <a:solidFill>
            <a:schemeClr val="tx2"/>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205" name="TextBox 204"/>
          <p:cNvSpPr txBox="1"/>
          <p:nvPr/>
        </p:nvSpPr>
        <p:spPr>
          <a:xfrm rot="1680273">
            <a:off x="6764314" y="4325565"/>
            <a:ext cx="916593" cy="286427"/>
          </a:xfrm>
          <a:prstGeom prst="rect">
            <a:avLst/>
          </a:prstGeom>
          <a:noFill/>
        </p:spPr>
        <p:txBody>
          <a:bodyPr wrap="square" lIns="71915" tIns="71915" rIns="71915" bIns="71915" rtlCol="0" anchor="ctr">
            <a:noAutofit/>
          </a:bodyPr>
          <a:lstStyle/>
          <a:p>
            <a:pPr algn="r" defTabSz="1017633"/>
            <a:r>
              <a:rPr lang="en-GB" sz="1100" b="1" i="1" dirty="0" smtClean="0">
                <a:solidFill>
                  <a:srgbClr val="FFFFFF"/>
                </a:solidFill>
                <a:latin typeface="Georgia"/>
              </a:rPr>
              <a:t>xxx</a:t>
            </a:r>
          </a:p>
        </p:txBody>
      </p:sp>
      <p:sp>
        <p:nvSpPr>
          <p:cNvPr id="206" name="TextBox 205"/>
          <p:cNvSpPr txBox="1"/>
          <p:nvPr/>
        </p:nvSpPr>
        <p:spPr>
          <a:xfrm rot="3857350">
            <a:off x="6304141" y="4558729"/>
            <a:ext cx="1202495" cy="278002"/>
          </a:xfrm>
          <a:prstGeom prst="rect">
            <a:avLst/>
          </a:prstGeom>
          <a:noFill/>
        </p:spPr>
        <p:txBody>
          <a:bodyPr wrap="square" lIns="71915" tIns="71915" rIns="71915" bIns="71915" rtlCol="0" anchor="ctr">
            <a:noAutofit/>
          </a:bodyPr>
          <a:lstStyle/>
          <a:p>
            <a:pPr algn="r" defTabSz="1017633"/>
            <a:r>
              <a:rPr lang="en-GB" sz="1100" b="1" i="1" dirty="0" smtClean="0">
                <a:solidFill>
                  <a:srgbClr val="FFFFFF"/>
                </a:solidFill>
                <a:latin typeface="Georgia"/>
              </a:rPr>
              <a:t>xxx</a:t>
            </a:r>
          </a:p>
        </p:txBody>
      </p:sp>
      <p:sp>
        <p:nvSpPr>
          <p:cNvPr id="207" name="TextBox 206"/>
          <p:cNvSpPr txBox="1"/>
          <p:nvPr/>
        </p:nvSpPr>
        <p:spPr>
          <a:xfrm rot="16722469">
            <a:off x="6020445" y="4728654"/>
            <a:ext cx="991257" cy="278002"/>
          </a:xfrm>
          <a:prstGeom prst="rect">
            <a:avLst/>
          </a:prstGeom>
          <a:noFill/>
        </p:spPr>
        <p:txBody>
          <a:bodyPr wrap="square" lIns="71915" tIns="71915" rIns="71915" bIns="71915" rtlCol="0" anchor="ctr">
            <a:noAutofit/>
          </a:bodyPr>
          <a:lstStyle/>
          <a:p>
            <a:pPr defTabSz="1017633"/>
            <a:r>
              <a:rPr lang="en-GB" sz="1100" b="1" i="1" dirty="0" smtClean="0">
                <a:solidFill>
                  <a:srgbClr val="FFFFFF"/>
                </a:solidFill>
                <a:latin typeface="Georgia"/>
              </a:rPr>
              <a:t>xxx</a:t>
            </a:r>
          </a:p>
        </p:txBody>
      </p:sp>
      <p:sp>
        <p:nvSpPr>
          <p:cNvPr id="208" name="Oval 207"/>
          <p:cNvSpPr/>
          <p:nvPr/>
        </p:nvSpPr>
        <p:spPr bwMode="ltGray">
          <a:xfrm>
            <a:off x="6177624" y="6279072"/>
            <a:ext cx="252533" cy="252000"/>
          </a:xfrm>
          <a:prstGeom prst="ellipse">
            <a:avLst/>
          </a:prstGeom>
          <a:solidFill>
            <a:srgbClr val="EB8C00"/>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209" name="Oval 208"/>
          <p:cNvSpPr/>
          <p:nvPr/>
        </p:nvSpPr>
        <p:spPr bwMode="ltGray">
          <a:xfrm>
            <a:off x="4423409" y="4749800"/>
            <a:ext cx="252533" cy="252000"/>
          </a:xfrm>
          <a:prstGeom prst="ellipse">
            <a:avLst/>
          </a:prstGeom>
          <a:solidFill>
            <a:srgbClr val="968C6D"/>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210" name="Oval 209"/>
          <p:cNvSpPr/>
          <p:nvPr/>
        </p:nvSpPr>
        <p:spPr bwMode="ltGray">
          <a:xfrm>
            <a:off x="4759712" y="2726478"/>
            <a:ext cx="252533" cy="252000"/>
          </a:xfrm>
          <a:prstGeom prst="ellipse">
            <a:avLst/>
          </a:prstGeom>
          <a:solidFill>
            <a:schemeClr val="accent4"/>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211" name="Oval 210"/>
          <p:cNvSpPr/>
          <p:nvPr/>
        </p:nvSpPr>
        <p:spPr bwMode="ltGray">
          <a:xfrm>
            <a:off x="5847957" y="1905195"/>
            <a:ext cx="252533" cy="252000"/>
          </a:xfrm>
          <a:prstGeom prst="ellipse">
            <a:avLst/>
          </a:prstGeom>
          <a:solidFill>
            <a:schemeClr val="accent6"/>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lIns="91338" tIns="45667" rIns="91338" bIns="45667" rtlCol="0" anchor="ctr"/>
          <a:lstStyle/>
          <a:p>
            <a:pPr algn="ctr" defTabSz="1017633"/>
            <a:endParaRPr lang="en-GB" sz="1800" dirty="0" err="1" smtClean="0">
              <a:solidFill>
                <a:srgbClr val="FFFFFF"/>
              </a:solidFill>
              <a:latin typeface="Georgia" pitchFamily="18" charset="0"/>
            </a:endParaRPr>
          </a:p>
        </p:txBody>
      </p:sp>
      <p:sp>
        <p:nvSpPr>
          <p:cNvPr id="212" name="TextBox 211"/>
          <p:cNvSpPr txBox="1"/>
          <p:nvPr/>
        </p:nvSpPr>
        <p:spPr>
          <a:xfrm rot="20323338">
            <a:off x="5535534" y="4198662"/>
            <a:ext cx="1167127" cy="286427"/>
          </a:xfrm>
          <a:prstGeom prst="rect">
            <a:avLst/>
          </a:prstGeom>
          <a:noFill/>
        </p:spPr>
        <p:txBody>
          <a:bodyPr wrap="square" lIns="71915" tIns="71915" rIns="71915" bIns="71915" rtlCol="0" anchor="ctr">
            <a:noAutofit/>
          </a:bodyPr>
          <a:lstStyle/>
          <a:p>
            <a:pPr defTabSz="1017633"/>
            <a:r>
              <a:rPr lang="en-GB" sz="1100" b="1" i="1" dirty="0" smtClean="0">
                <a:solidFill>
                  <a:srgbClr val="FFFFFF"/>
                </a:solidFill>
                <a:latin typeface="Georgia"/>
              </a:rPr>
              <a:t>xxx</a:t>
            </a:r>
          </a:p>
        </p:txBody>
      </p:sp>
      <p:sp>
        <p:nvSpPr>
          <p:cNvPr id="213" name="TextBox 212"/>
          <p:cNvSpPr txBox="1"/>
          <p:nvPr/>
        </p:nvSpPr>
        <p:spPr>
          <a:xfrm rot="2230455">
            <a:off x="5643094" y="3623546"/>
            <a:ext cx="968356" cy="286427"/>
          </a:xfrm>
          <a:prstGeom prst="rect">
            <a:avLst/>
          </a:prstGeom>
          <a:noFill/>
        </p:spPr>
        <p:txBody>
          <a:bodyPr wrap="square" lIns="71915" tIns="71915" rIns="71915" bIns="71915" rtlCol="0" anchor="ctr">
            <a:noAutofit/>
          </a:bodyPr>
          <a:lstStyle/>
          <a:p>
            <a:pPr defTabSz="1017633"/>
            <a:r>
              <a:rPr lang="en-GB" sz="1100" b="1" i="1" dirty="0" smtClean="0">
                <a:solidFill>
                  <a:srgbClr val="FFFFFF"/>
                </a:solidFill>
                <a:latin typeface="Georgia"/>
              </a:rPr>
              <a:t>xxx</a:t>
            </a:r>
          </a:p>
        </p:txBody>
      </p:sp>
      <p:sp>
        <p:nvSpPr>
          <p:cNvPr id="214" name="TextBox 213"/>
          <p:cNvSpPr txBox="1"/>
          <p:nvPr/>
        </p:nvSpPr>
        <p:spPr>
          <a:xfrm rot="3943530">
            <a:off x="6114585" y="3194614"/>
            <a:ext cx="579314" cy="278002"/>
          </a:xfrm>
          <a:prstGeom prst="rect">
            <a:avLst/>
          </a:prstGeom>
          <a:noFill/>
        </p:spPr>
        <p:txBody>
          <a:bodyPr wrap="square" lIns="71915" tIns="71915" rIns="71915" bIns="71915" rtlCol="0" anchor="ctr">
            <a:noAutofit/>
          </a:bodyPr>
          <a:lstStyle/>
          <a:p>
            <a:pPr defTabSz="1017633"/>
            <a:r>
              <a:rPr lang="en-GB" sz="1100" b="1" i="1" dirty="0" smtClean="0">
                <a:solidFill>
                  <a:srgbClr val="FFFFFF"/>
                </a:solidFill>
                <a:latin typeface="Georgia"/>
              </a:rPr>
              <a:t>xxx</a:t>
            </a:r>
          </a:p>
        </p:txBody>
      </p:sp>
      <p:sp>
        <p:nvSpPr>
          <p:cNvPr id="215" name="Rectangle 214"/>
          <p:cNvSpPr/>
          <p:nvPr/>
        </p:nvSpPr>
        <p:spPr>
          <a:xfrm>
            <a:off x="6693031" y="5538766"/>
            <a:ext cx="352776" cy="338447"/>
          </a:xfrm>
          <a:prstGeom prst="rect">
            <a:avLst/>
          </a:prstGeom>
        </p:spPr>
        <p:txBody>
          <a:bodyPr wrap="none" lIns="91338" tIns="45667" rIns="91338" bIns="45667">
            <a:spAutoFit/>
          </a:bodyPr>
          <a:lstStyle/>
          <a:p>
            <a:pPr defTabSz="1017633"/>
            <a:r>
              <a:rPr lang="en-GB" sz="1600" b="1" i="1" dirty="0" smtClean="0">
                <a:solidFill>
                  <a:srgbClr val="FFFFFF"/>
                </a:solidFill>
                <a:latin typeface="Georgia"/>
              </a:rPr>
              <a:t>O</a:t>
            </a:r>
            <a:endParaRPr lang="en-GB" sz="1600" dirty="0">
              <a:solidFill>
                <a:srgbClr val="FFFFFF"/>
              </a:solidFill>
            </a:endParaRPr>
          </a:p>
        </p:txBody>
      </p:sp>
      <p:sp>
        <p:nvSpPr>
          <p:cNvPr id="216" name="Rectangle 215"/>
          <p:cNvSpPr/>
          <p:nvPr/>
        </p:nvSpPr>
        <p:spPr>
          <a:xfrm>
            <a:off x="5935577" y="6508279"/>
            <a:ext cx="713658" cy="307777"/>
          </a:xfrm>
          <a:prstGeom prst="rect">
            <a:avLst/>
          </a:prstGeom>
        </p:spPr>
        <p:txBody>
          <a:bodyPr wrap="none">
            <a:spAutoFit/>
          </a:bodyPr>
          <a:lstStyle/>
          <a:p>
            <a:pPr algn="ctr" defTabSz="1017633"/>
            <a:r>
              <a:rPr lang="en-GB" sz="1400" b="1" i="1" dirty="0" smtClean="0">
                <a:solidFill>
                  <a:srgbClr val="EB8C00"/>
                </a:solidFill>
                <a:latin typeface="Georgia"/>
              </a:rPr>
              <a:t>15.4%</a:t>
            </a:r>
            <a:endParaRPr lang="en-GB" sz="1400" b="1" i="1" dirty="0">
              <a:solidFill>
                <a:srgbClr val="EB8C00"/>
              </a:solidFill>
            </a:endParaRPr>
          </a:p>
        </p:txBody>
      </p:sp>
      <p:sp>
        <p:nvSpPr>
          <p:cNvPr id="217" name="Rectangle 216"/>
          <p:cNvSpPr/>
          <p:nvPr/>
        </p:nvSpPr>
        <p:spPr>
          <a:xfrm>
            <a:off x="7463787" y="6318096"/>
            <a:ext cx="635110" cy="307777"/>
          </a:xfrm>
          <a:prstGeom prst="rect">
            <a:avLst/>
          </a:prstGeom>
        </p:spPr>
        <p:txBody>
          <a:bodyPr wrap="none">
            <a:spAutoFit/>
          </a:bodyPr>
          <a:lstStyle/>
          <a:p>
            <a:pPr algn="ctr" defTabSz="1017633"/>
            <a:r>
              <a:rPr lang="en-GB" sz="1400" b="1" i="1" dirty="0" smtClean="0">
                <a:solidFill>
                  <a:schemeClr val="tx2"/>
                </a:solidFill>
                <a:latin typeface="Georgia"/>
              </a:rPr>
              <a:t>4.4%</a:t>
            </a:r>
            <a:endParaRPr lang="en-GB" sz="1400" b="1" i="1" dirty="0">
              <a:solidFill>
                <a:schemeClr val="tx2"/>
              </a:solidFill>
            </a:endParaRPr>
          </a:p>
        </p:txBody>
      </p:sp>
      <p:sp>
        <p:nvSpPr>
          <p:cNvPr id="218" name="Rectangle 217"/>
          <p:cNvSpPr/>
          <p:nvPr/>
        </p:nvSpPr>
        <p:spPr>
          <a:xfrm>
            <a:off x="8591869" y="5237976"/>
            <a:ext cx="728084" cy="307777"/>
          </a:xfrm>
          <a:prstGeom prst="rect">
            <a:avLst/>
          </a:prstGeom>
        </p:spPr>
        <p:txBody>
          <a:bodyPr wrap="none">
            <a:spAutoFit/>
          </a:bodyPr>
          <a:lstStyle/>
          <a:p>
            <a:pPr algn="ctr" defTabSz="1017633"/>
            <a:r>
              <a:rPr lang="en-GB" sz="1400" b="1" i="1" dirty="0" smtClean="0">
                <a:solidFill>
                  <a:schemeClr val="accent3"/>
                </a:solidFill>
                <a:latin typeface="Georgia"/>
              </a:rPr>
              <a:t>18.4%</a:t>
            </a:r>
            <a:endParaRPr lang="en-GB" sz="1400" b="1" i="1" dirty="0">
              <a:solidFill>
                <a:schemeClr val="accent3"/>
              </a:solidFill>
            </a:endParaRPr>
          </a:p>
        </p:txBody>
      </p:sp>
      <p:sp>
        <p:nvSpPr>
          <p:cNvPr id="219" name="Rectangle 218"/>
          <p:cNvSpPr/>
          <p:nvPr/>
        </p:nvSpPr>
        <p:spPr>
          <a:xfrm>
            <a:off x="8279576" y="2279067"/>
            <a:ext cx="723276" cy="307777"/>
          </a:xfrm>
          <a:prstGeom prst="rect">
            <a:avLst/>
          </a:prstGeom>
        </p:spPr>
        <p:txBody>
          <a:bodyPr wrap="none">
            <a:spAutoFit/>
          </a:bodyPr>
          <a:lstStyle/>
          <a:p>
            <a:pPr algn="ctr" defTabSz="1017633"/>
            <a:r>
              <a:rPr lang="en-GB" sz="1400" b="1" i="1" dirty="0" smtClean="0">
                <a:solidFill>
                  <a:schemeClr val="accent5"/>
                </a:solidFill>
                <a:latin typeface="Georgia"/>
              </a:rPr>
              <a:t>19.4%</a:t>
            </a:r>
            <a:endParaRPr lang="en-GB" sz="1400" b="1" i="1" dirty="0">
              <a:solidFill>
                <a:schemeClr val="accent5"/>
              </a:solidFill>
            </a:endParaRPr>
          </a:p>
        </p:txBody>
      </p:sp>
      <p:sp>
        <p:nvSpPr>
          <p:cNvPr id="220" name="Rectangle 219"/>
          <p:cNvSpPr/>
          <p:nvPr/>
        </p:nvSpPr>
        <p:spPr>
          <a:xfrm>
            <a:off x="5562723" y="1548383"/>
            <a:ext cx="732894" cy="307777"/>
          </a:xfrm>
          <a:prstGeom prst="rect">
            <a:avLst/>
          </a:prstGeom>
        </p:spPr>
        <p:txBody>
          <a:bodyPr wrap="none">
            <a:spAutoFit/>
          </a:bodyPr>
          <a:lstStyle/>
          <a:p>
            <a:pPr algn="ctr" defTabSz="1017633"/>
            <a:r>
              <a:rPr lang="en-GB" sz="1400" b="1" i="1" dirty="0" smtClean="0">
                <a:solidFill>
                  <a:schemeClr val="accent6"/>
                </a:solidFill>
                <a:latin typeface="Georgia"/>
              </a:rPr>
              <a:t>10.9%</a:t>
            </a:r>
            <a:endParaRPr lang="en-GB" sz="1400" b="1" i="1" dirty="0">
              <a:solidFill>
                <a:schemeClr val="accent6"/>
              </a:solidFill>
            </a:endParaRPr>
          </a:p>
        </p:txBody>
      </p:sp>
      <p:sp>
        <p:nvSpPr>
          <p:cNvPr id="221" name="Rectangle 220"/>
          <p:cNvSpPr/>
          <p:nvPr/>
        </p:nvSpPr>
        <p:spPr>
          <a:xfrm>
            <a:off x="4271372" y="2472763"/>
            <a:ext cx="644728" cy="307777"/>
          </a:xfrm>
          <a:prstGeom prst="rect">
            <a:avLst/>
          </a:prstGeom>
        </p:spPr>
        <p:txBody>
          <a:bodyPr wrap="none">
            <a:spAutoFit/>
          </a:bodyPr>
          <a:lstStyle/>
          <a:p>
            <a:pPr algn="ctr" defTabSz="1017633"/>
            <a:r>
              <a:rPr lang="en-GB" sz="1400" b="1" i="1" dirty="0" smtClean="0">
                <a:solidFill>
                  <a:schemeClr val="accent4"/>
                </a:solidFill>
                <a:latin typeface="Georgia"/>
              </a:rPr>
              <a:t>8.8%</a:t>
            </a:r>
            <a:endParaRPr lang="en-GB" sz="1400" b="1" i="1" dirty="0">
              <a:solidFill>
                <a:schemeClr val="accent4"/>
              </a:solidFill>
            </a:endParaRPr>
          </a:p>
        </p:txBody>
      </p:sp>
      <p:sp>
        <p:nvSpPr>
          <p:cNvPr id="222" name="Rectangle 221"/>
          <p:cNvSpPr/>
          <p:nvPr/>
        </p:nvSpPr>
        <p:spPr>
          <a:xfrm>
            <a:off x="3690516" y="4825595"/>
            <a:ext cx="732893" cy="307777"/>
          </a:xfrm>
          <a:prstGeom prst="rect">
            <a:avLst/>
          </a:prstGeom>
        </p:spPr>
        <p:txBody>
          <a:bodyPr wrap="none">
            <a:spAutoFit/>
          </a:bodyPr>
          <a:lstStyle/>
          <a:p>
            <a:pPr algn="ctr" defTabSz="1017633"/>
            <a:r>
              <a:rPr lang="en-GB" sz="1400" b="1" i="1" dirty="0" smtClean="0">
                <a:solidFill>
                  <a:srgbClr val="968C6D"/>
                </a:solidFill>
                <a:latin typeface="Georgia"/>
              </a:rPr>
              <a:t>22.5%</a:t>
            </a:r>
            <a:endParaRPr lang="en-GB" sz="1400" b="1" i="1" dirty="0">
              <a:solidFill>
                <a:srgbClr val="968C6D"/>
              </a:solidFill>
            </a:endParaRPr>
          </a:p>
        </p:txBody>
      </p:sp>
      <p:sp>
        <p:nvSpPr>
          <p:cNvPr id="22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67</a:t>
            </a:fld>
            <a:endParaRPr lang="en-GB"/>
          </a:p>
        </p:txBody>
      </p:sp>
    </p:spTree>
    <p:custDataLst>
      <p:tags r:id="rId1"/>
    </p:custDataLst>
    <p:extLst>
      <p:ext uri="{BB962C8B-B14F-4D97-AF65-F5344CB8AC3E}">
        <p14:creationId xmlns:p14="http://schemas.microsoft.com/office/powerpoint/2010/main" val="1784456930"/>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68</a:t>
            </a:fld>
            <a:endParaRPr lang="en-GB"/>
          </a:p>
        </p:txBody>
      </p:sp>
      <p:sp>
        <p:nvSpPr>
          <p:cNvPr id="1033" name="Rectangle 9"/>
          <p:cNvSpPr>
            <a:spLocks noChangeArrowheads="1"/>
          </p:cNvSpPr>
          <p:nvPr/>
        </p:nvSpPr>
        <p:spPr bwMode="auto">
          <a:xfrm>
            <a:off x="567075" y="6009366"/>
            <a:ext cx="180000" cy="180000"/>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034" name="Rectangle 10"/>
          <p:cNvSpPr>
            <a:spLocks noChangeArrowheads="1"/>
          </p:cNvSpPr>
          <p:nvPr/>
        </p:nvSpPr>
        <p:spPr bwMode="auto">
          <a:xfrm>
            <a:off x="818822" y="5979682"/>
            <a:ext cx="400751"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968C6D"/>
                </a:solidFill>
                <a:effectLst/>
                <a:latin typeface="Georgia" pitchFamily="18" charset="0"/>
              </a:rPr>
              <a:t>Text</a:t>
            </a:r>
          </a:p>
        </p:txBody>
      </p:sp>
      <p:sp>
        <p:nvSpPr>
          <p:cNvPr id="1035" name="Rectangle 11"/>
          <p:cNvSpPr>
            <a:spLocks noChangeArrowheads="1"/>
          </p:cNvSpPr>
          <p:nvPr/>
        </p:nvSpPr>
        <p:spPr bwMode="auto">
          <a:xfrm>
            <a:off x="567075" y="6266757"/>
            <a:ext cx="180000" cy="180000"/>
          </a:xfrm>
          <a:prstGeom prst="rect">
            <a:avLst/>
          </a:prstGeom>
          <a:solidFill>
            <a:schemeClr val="accent6"/>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036" name="Rectangle 12"/>
          <p:cNvSpPr>
            <a:spLocks noChangeArrowheads="1"/>
          </p:cNvSpPr>
          <p:nvPr/>
        </p:nvSpPr>
        <p:spPr bwMode="auto">
          <a:xfrm>
            <a:off x="818822" y="6241836"/>
            <a:ext cx="400751"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968C6D"/>
                </a:solidFill>
                <a:effectLst/>
                <a:latin typeface="Georgia" pitchFamily="18" charset="0"/>
              </a:rPr>
              <a:t>Text</a:t>
            </a:r>
          </a:p>
        </p:txBody>
      </p:sp>
      <p:sp>
        <p:nvSpPr>
          <p:cNvPr id="1037" name="Rectangle 13"/>
          <p:cNvSpPr>
            <a:spLocks noChangeArrowheads="1"/>
          </p:cNvSpPr>
          <p:nvPr/>
        </p:nvSpPr>
        <p:spPr bwMode="auto">
          <a:xfrm>
            <a:off x="567075" y="6516422"/>
            <a:ext cx="180000" cy="18000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038" name="Rectangle 14"/>
          <p:cNvSpPr>
            <a:spLocks noChangeArrowheads="1"/>
          </p:cNvSpPr>
          <p:nvPr/>
        </p:nvSpPr>
        <p:spPr bwMode="auto">
          <a:xfrm>
            <a:off x="818822" y="6486738"/>
            <a:ext cx="400751"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rgbClr val="968C6D"/>
                </a:solidFill>
                <a:effectLst/>
                <a:latin typeface="Georgia" pitchFamily="18" charset="0"/>
              </a:rPr>
              <a:t>Text</a:t>
            </a:r>
          </a:p>
        </p:txBody>
      </p:sp>
      <p:grpSp>
        <p:nvGrpSpPr>
          <p:cNvPr id="124" name="Group 123"/>
          <p:cNvGrpSpPr/>
          <p:nvPr/>
        </p:nvGrpSpPr>
        <p:grpSpPr>
          <a:xfrm>
            <a:off x="461881" y="2501660"/>
            <a:ext cx="3234631" cy="2727238"/>
            <a:chOff x="461881" y="2501660"/>
            <a:chExt cx="3234631" cy="2727238"/>
          </a:xfrm>
        </p:grpSpPr>
        <p:graphicFrame>
          <p:nvGraphicFramePr>
            <p:cNvPr id="87" name="Chart 86"/>
            <p:cNvGraphicFramePr/>
            <p:nvPr>
              <p:extLst>
                <p:ext uri="{D42A27DB-BD31-4B8C-83A1-F6EECF244321}">
                  <p14:modId xmlns:p14="http://schemas.microsoft.com/office/powerpoint/2010/main" val="2543333396"/>
                </p:ext>
              </p:extLst>
            </p:nvPr>
          </p:nvGraphicFramePr>
          <p:xfrm>
            <a:off x="461881" y="2501660"/>
            <a:ext cx="3234631" cy="2727238"/>
          </p:xfrm>
          <a:graphic>
            <a:graphicData uri="http://schemas.openxmlformats.org/drawingml/2006/chart">
              <c:chart xmlns:c="http://schemas.openxmlformats.org/drawingml/2006/chart" xmlns:r="http://schemas.openxmlformats.org/officeDocument/2006/relationships" r:id="rId4"/>
            </a:graphicData>
          </a:graphic>
        </p:graphicFrame>
        <p:sp>
          <p:nvSpPr>
            <p:cNvPr id="103" name="Rectangle 10"/>
            <p:cNvSpPr>
              <a:spLocks noChangeArrowheads="1"/>
            </p:cNvSpPr>
            <p:nvPr/>
          </p:nvSpPr>
          <p:spPr bwMode="auto">
            <a:xfrm>
              <a:off x="1547914" y="3708623"/>
              <a:ext cx="106920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600" b="1" i="1" u="none" strike="noStrike" cap="none" normalizeH="0" baseline="0" dirty="0" smtClean="0">
                  <a:ln>
                    <a:noFill/>
                  </a:ln>
                  <a:solidFill>
                    <a:schemeClr val="accent6"/>
                  </a:solidFill>
                  <a:effectLst/>
                  <a:latin typeface="Georgia" pitchFamily="18" charset="0"/>
                </a:rPr>
                <a:t>Payments</a:t>
              </a:r>
            </a:p>
          </p:txBody>
        </p:sp>
        <p:sp>
          <p:nvSpPr>
            <p:cNvPr id="106" name="Freeform 105"/>
            <p:cNvSpPr/>
            <p:nvPr/>
          </p:nvSpPr>
          <p:spPr>
            <a:xfrm>
              <a:off x="2813255" y="2631556"/>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chemeClr val="accent3"/>
                </a:solidFill>
                <a:latin typeface="Georgia" pitchFamily="18" charset="0"/>
              </a:endParaRPr>
            </a:p>
          </p:txBody>
        </p:sp>
        <p:sp>
          <p:nvSpPr>
            <p:cNvPr id="107" name="Freeform 106"/>
            <p:cNvSpPr/>
            <p:nvPr/>
          </p:nvSpPr>
          <p:spPr>
            <a:xfrm flipH="1">
              <a:off x="630980" y="2631556"/>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08" name="Freeform 107"/>
            <p:cNvSpPr/>
            <p:nvPr/>
          </p:nvSpPr>
          <p:spPr>
            <a:xfrm flipV="1">
              <a:off x="2813255" y="4915507"/>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09" name="Rectangle 10"/>
            <p:cNvSpPr>
              <a:spLocks noChangeArrowheads="1"/>
            </p:cNvSpPr>
            <p:nvPr/>
          </p:nvSpPr>
          <p:spPr bwMode="auto">
            <a:xfrm>
              <a:off x="630980" y="267031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4"/>
                  </a:solidFill>
                  <a:effectLst/>
                  <a:latin typeface="Georgia" pitchFamily="18" charset="0"/>
                </a:rPr>
                <a:t>49%</a:t>
              </a:r>
            </a:p>
          </p:txBody>
        </p:sp>
        <p:sp>
          <p:nvSpPr>
            <p:cNvPr id="110" name="Rectangle 10"/>
            <p:cNvSpPr>
              <a:spLocks noChangeArrowheads="1"/>
            </p:cNvSpPr>
            <p:nvPr/>
          </p:nvSpPr>
          <p:spPr bwMode="auto">
            <a:xfrm>
              <a:off x="3174603" y="2670314"/>
              <a:ext cx="371897"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5"/>
                  </a:solidFill>
                  <a:effectLst/>
                  <a:latin typeface="Georgia" pitchFamily="18" charset="0"/>
                </a:rPr>
                <a:t>12%</a:t>
              </a:r>
            </a:p>
          </p:txBody>
        </p:sp>
        <p:sp>
          <p:nvSpPr>
            <p:cNvPr id="111" name="Rectangle 10"/>
            <p:cNvSpPr>
              <a:spLocks noChangeArrowheads="1"/>
            </p:cNvSpPr>
            <p:nvPr/>
          </p:nvSpPr>
          <p:spPr bwMode="auto">
            <a:xfrm>
              <a:off x="3136131" y="483055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6"/>
                  </a:solidFill>
                  <a:effectLst/>
                  <a:latin typeface="Georgia" pitchFamily="18" charset="0"/>
                </a:rPr>
                <a:t>39%</a:t>
              </a:r>
            </a:p>
          </p:txBody>
        </p:sp>
      </p:grpSp>
      <p:grpSp>
        <p:nvGrpSpPr>
          <p:cNvPr id="125" name="Group 124"/>
          <p:cNvGrpSpPr/>
          <p:nvPr/>
        </p:nvGrpSpPr>
        <p:grpSpPr>
          <a:xfrm>
            <a:off x="3696512" y="2501660"/>
            <a:ext cx="3234631" cy="2727238"/>
            <a:chOff x="3696512" y="2501660"/>
            <a:chExt cx="3234631" cy="2727238"/>
          </a:xfrm>
        </p:grpSpPr>
        <p:graphicFrame>
          <p:nvGraphicFramePr>
            <p:cNvPr id="101" name="Chart 100"/>
            <p:cNvGraphicFramePr/>
            <p:nvPr>
              <p:extLst>
                <p:ext uri="{D42A27DB-BD31-4B8C-83A1-F6EECF244321}">
                  <p14:modId xmlns:p14="http://schemas.microsoft.com/office/powerpoint/2010/main" val="3410203623"/>
                </p:ext>
              </p:extLst>
            </p:nvPr>
          </p:nvGraphicFramePr>
          <p:xfrm>
            <a:off x="3696512" y="2501660"/>
            <a:ext cx="3234631" cy="2727238"/>
          </p:xfrm>
          <a:graphic>
            <a:graphicData uri="http://schemas.openxmlformats.org/drawingml/2006/chart">
              <c:chart xmlns:c="http://schemas.openxmlformats.org/drawingml/2006/chart" xmlns:r="http://schemas.openxmlformats.org/officeDocument/2006/relationships" r:id="rId5"/>
            </a:graphicData>
          </a:graphic>
        </p:graphicFrame>
        <p:sp>
          <p:nvSpPr>
            <p:cNvPr id="105" name="Rectangle 10"/>
            <p:cNvSpPr>
              <a:spLocks noChangeArrowheads="1"/>
            </p:cNvSpPr>
            <p:nvPr/>
          </p:nvSpPr>
          <p:spPr bwMode="auto">
            <a:xfrm>
              <a:off x="5025639" y="3708623"/>
              <a:ext cx="535403"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600" b="1" i="1" u="none" strike="noStrike" cap="none" normalizeH="0" baseline="0" dirty="0" smtClean="0">
                  <a:ln>
                    <a:noFill/>
                  </a:ln>
                  <a:solidFill>
                    <a:schemeClr val="accent6"/>
                  </a:solidFill>
                  <a:effectLst/>
                  <a:latin typeface="Georgia" pitchFamily="18" charset="0"/>
                </a:rPr>
                <a:t>Time</a:t>
              </a:r>
            </a:p>
          </p:txBody>
        </p:sp>
        <p:sp>
          <p:nvSpPr>
            <p:cNvPr id="112" name="Freeform 111"/>
            <p:cNvSpPr/>
            <p:nvPr/>
          </p:nvSpPr>
          <p:spPr>
            <a:xfrm>
              <a:off x="6034059" y="2631556"/>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lumMod val="75000"/>
                </a:schemeClr>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13" name="Freeform 112"/>
            <p:cNvSpPr/>
            <p:nvPr/>
          </p:nvSpPr>
          <p:spPr>
            <a:xfrm flipH="1">
              <a:off x="3851784" y="2631556"/>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14" name="Freeform 113"/>
            <p:cNvSpPr/>
            <p:nvPr/>
          </p:nvSpPr>
          <p:spPr>
            <a:xfrm flipV="1">
              <a:off x="6034059" y="4915507"/>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15" name="Rectangle 10"/>
            <p:cNvSpPr>
              <a:spLocks noChangeArrowheads="1"/>
            </p:cNvSpPr>
            <p:nvPr/>
          </p:nvSpPr>
          <p:spPr bwMode="auto">
            <a:xfrm>
              <a:off x="3851784" y="267031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4"/>
                  </a:solidFill>
                  <a:effectLst/>
                  <a:latin typeface="Georgia" pitchFamily="18" charset="0"/>
                </a:rPr>
                <a:t>39%</a:t>
              </a:r>
            </a:p>
          </p:txBody>
        </p:sp>
        <p:sp>
          <p:nvSpPr>
            <p:cNvPr id="116" name="Rectangle 10"/>
            <p:cNvSpPr>
              <a:spLocks noChangeArrowheads="1"/>
            </p:cNvSpPr>
            <p:nvPr/>
          </p:nvSpPr>
          <p:spPr bwMode="auto">
            <a:xfrm>
              <a:off x="6356935" y="267031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5"/>
                  </a:solidFill>
                  <a:effectLst/>
                  <a:latin typeface="Georgia" pitchFamily="18" charset="0"/>
                </a:rPr>
                <a:t>26%</a:t>
              </a:r>
            </a:p>
          </p:txBody>
        </p:sp>
        <p:sp>
          <p:nvSpPr>
            <p:cNvPr id="117" name="Rectangle 10"/>
            <p:cNvSpPr>
              <a:spLocks noChangeArrowheads="1"/>
            </p:cNvSpPr>
            <p:nvPr/>
          </p:nvSpPr>
          <p:spPr bwMode="auto">
            <a:xfrm>
              <a:off x="6356935" y="483055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6"/>
                  </a:solidFill>
                  <a:effectLst/>
                  <a:latin typeface="Georgia" pitchFamily="18" charset="0"/>
                </a:rPr>
                <a:t>36%</a:t>
              </a:r>
            </a:p>
          </p:txBody>
        </p:sp>
      </p:grpSp>
      <p:grpSp>
        <p:nvGrpSpPr>
          <p:cNvPr id="126" name="Group 125"/>
          <p:cNvGrpSpPr/>
          <p:nvPr/>
        </p:nvGrpSpPr>
        <p:grpSpPr>
          <a:xfrm>
            <a:off x="6931143" y="2501660"/>
            <a:ext cx="3234631" cy="2727238"/>
            <a:chOff x="6931143" y="2501660"/>
            <a:chExt cx="3234631" cy="2727238"/>
          </a:xfrm>
        </p:grpSpPr>
        <p:graphicFrame>
          <p:nvGraphicFramePr>
            <p:cNvPr id="102" name="Chart 101"/>
            <p:cNvGraphicFramePr/>
            <p:nvPr>
              <p:extLst>
                <p:ext uri="{D42A27DB-BD31-4B8C-83A1-F6EECF244321}">
                  <p14:modId xmlns:p14="http://schemas.microsoft.com/office/powerpoint/2010/main" val="3759109744"/>
                </p:ext>
              </p:extLst>
            </p:nvPr>
          </p:nvGraphicFramePr>
          <p:xfrm>
            <a:off x="6931143" y="2501660"/>
            <a:ext cx="3234631" cy="2727238"/>
          </p:xfrm>
          <a:graphic>
            <a:graphicData uri="http://schemas.openxmlformats.org/drawingml/2006/chart">
              <c:chart xmlns:c="http://schemas.openxmlformats.org/drawingml/2006/chart" xmlns:r="http://schemas.openxmlformats.org/officeDocument/2006/relationships" r:id="rId6"/>
            </a:graphicData>
          </a:graphic>
        </p:graphicFrame>
        <p:sp>
          <p:nvSpPr>
            <p:cNvPr id="104" name="Rectangle 10"/>
            <p:cNvSpPr>
              <a:spLocks noChangeArrowheads="1"/>
            </p:cNvSpPr>
            <p:nvPr/>
          </p:nvSpPr>
          <p:spPr bwMode="auto">
            <a:xfrm>
              <a:off x="8322945" y="3708623"/>
              <a:ext cx="445635"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sz="1600" b="1" i="1" u="none" strike="noStrike" cap="none" normalizeH="0" baseline="0" dirty="0" smtClean="0">
                  <a:ln>
                    <a:noFill/>
                  </a:ln>
                  <a:solidFill>
                    <a:schemeClr val="accent6"/>
                  </a:solidFill>
                  <a:effectLst/>
                  <a:latin typeface="Georgia" pitchFamily="18" charset="0"/>
                </a:rPr>
                <a:t>TTR</a:t>
              </a:r>
            </a:p>
          </p:txBody>
        </p:sp>
        <p:sp>
          <p:nvSpPr>
            <p:cNvPr id="118" name="Freeform 117"/>
            <p:cNvSpPr/>
            <p:nvPr/>
          </p:nvSpPr>
          <p:spPr>
            <a:xfrm>
              <a:off x="9274482" y="2631556"/>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5"/>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19" name="Freeform 118"/>
            <p:cNvSpPr/>
            <p:nvPr/>
          </p:nvSpPr>
          <p:spPr>
            <a:xfrm flipH="1">
              <a:off x="7092207" y="2631556"/>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4"/>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A32020"/>
                </a:solidFill>
                <a:latin typeface="Georgia" pitchFamily="18" charset="0"/>
              </a:endParaRPr>
            </a:p>
          </p:txBody>
        </p:sp>
        <p:sp>
          <p:nvSpPr>
            <p:cNvPr id="120" name="Freeform 119"/>
            <p:cNvSpPr/>
            <p:nvPr/>
          </p:nvSpPr>
          <p:spPr>
            <a:xfrm flipV="1">
              <a:off x="9274482" y="4915507"/>
              <a:ext cx="733245" cy="198407"/>
            </a:xfrm>
            <a:custGeom>
              <a:avLst/>
              <a:gdLst>
                <a:gd name="connsiteX0" fmla="*/ 0 w 733245"/>
                <a:gd name="connsiteY0" fmla="*/ 198407 h 198407"/>
                <a:gd name="connsiteX1" fmla="*/ 198407 w 733245"/>
                <a:gd name="connsiteY1" fmla="*/ 0 h 198407"/>
                <a:gd name="connsiteX2" fmla="*/ 733245 w 733245"/>
                <a:gd name="connsiteY2" fmla="*/ 0 h 198407"/>
              </a:gdLst>
              <a:ahLst/>
              <a:cxnLst>
                <a:cxn ang="0">
                  <a:pos x="connsiteX0" y="connsiteY0"/>
                </a:cxn>
                <a:cxn ang="0">
                  <a:pos x="connsiteX1" y="connsiteY1"/>
                </a:cxn>
                <a:cxn ang="0">
                  <a:pos x="connsiteX2" y="connsiteY2"/>
                </a:cxn>
              </a:cxnLst>
              <a:rect l="l" t="t" r="r" b="b"/>
              <a:pathLst>
                <a:path w="733245" h="198407">
                  <a:moveTo>
                    <a:pt x="0" y="198407"/>
                  </a:moveTo>
                  <a:lnTo>
                    <a:pt x="198407" y="0"/>
                  </a:lnTo>
                  <a:lnTo>
                    <a:pt x="733245" y="0"/>
                  </a:lnTo>
                </a:path>
              </a:pathLst>
            </a:custGeom>
            <a:ln w="19050">
              <a:solidFill>
                <a:schemeClr val="accent6"/>
              </a:solidFill>
              <a:prstDash val="sysDot"/>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solidFill>
                  <a:srgbClr val="EB8C00"/>
                </a:solidFill>
                <a:latin typeface="Georgia" pitchFamily="18" charset="0"/>
              </a:endParaRPr>
            </a:p>
          </p:txBody>
        </p:sp>
        <p:sp>
          <p:nvSpPr>
            <p:cNvPr id="121" name="Rectangle 10"/>
            <p:cNvSpPr>
              <a:spLocks noChangeArrowheads="1"/>
            </p:cNvSpPr>
            <p:nvPr/>
          </p:nvSpPr>
          <p:spPr bwMode="auto">
            <a:xfrm>
              <a:off x="7092207" y="2670314"/>
              <a:ext cx="386324"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4"/>
                  </a:solidFill>
                  <a:effectLst/>
                  <a:latin typeface="Georgia" pitchFamily="18" charset="0"/>
                </a:rPr>
                <a:t>27%</a:t>
              </a:r>
            </a:p>
          </p:txBody>
        </p:sp>
        <p:sp>
          <p:nvSpPr>
            <p:cNvPr id="122" name="Rectangle 10"/>
            <p:cNvSpPr>
              <a:spLocks noChangeArrowheads="1"/>
            </p:cNvSpPr>
            <p:nvPr/>
          </p:nvSpPr>
          <p:spPr bwMode="auto">
            <a:xfrm>
              <a:off x="9597358" y="267031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5"/>
                  </a:solidFill>
                  <a:effectLst/>
                  <a:latin typeface="Georgia" pitchFamily="18" charset="0"/>
                </a:rPr>
                <a:t>36%</a:t>
              </a:r>
            </a:p>
          </p:txBody>
        </p:sp>
        <p:sp>
          <p:nvSpPr>
            <p:cNvPr id="123" name="Rectangle 10"/>
            <p:cNvSpPr>
              <a:spLocks noChangeArrowheads="1"/>
            </p:cNvSpPr>
            <p:nvPr/>
          </p:nvSpPr>
          <p:spPr bwMode="auto">
            <a:xfrm>
              <a:off x="9597358" y="4830554"/>
              <a:ext cx="410369" cy="246221"/>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r" defTabSz="914400" rtl="0" eaLnBrk="1" fontAlgn="base" latinLnBrk="0" hangingPunct="1">
                <a:lnSpc>
                  <a:spcPct val="100000"/>
                </a:lnSpc>
                <a:spcBef>
                  <a:spcPct val="0"/>
                </a:spcBef>
                <a:spcAft>
                  <a:spcPct val="0"/>
                </a:spcAft>
                <a:buClrTx/>
                <a:buSzTx/>
                <a:buFontTx/>
                <a:buNone/>
                <a:tabLst/>
              </a:pPr>
              <a:r>
                <a:rPr kumimoji="0" lang="en-US" sz="1600" b="0" i="0" u="none" strike="noStrike" cap="none" normalizeH="0" baseline="0" dirty="0" smtClean="0">
                  <a:ln>
                    <a:noFill/>
                  </a:ln>
                  <a:solidFill>
                    <a:schemeClr val="accent6"/>
                  </a:solidFill>
                  <a:effectLst/>
                  <a:latin typeface="Georgia" pitchFamily="18" charset="0"/>
                </a:rPr>
                <a:t>36%</a:t>
              </a:r>
            </a:p>
          </p:txBody>
        </p:sp>
      </p:grpSp>
      <p:sp>
        <p:nvSpPr>
          <p:cNvPr id="37" name="Rectangle 26"/>
          <p:cNvSpPr>
            <a:spLocks noChangeArrowheads="1"/>
          </p:cNvSpPr>
          <p:nvPr/>
        </p:nvSpPr>
        <p:spPr bwMode="gray">
          <a:xfrm>
            <a:off x="6714852" y="6086910"/>
            <a:ext cx="3384376" cy="718057"/>
          </a:xfrm>
          <a:prstGeom prst="rect">
            <a:avLst/>
          </a:prstGeom>
          <a:solidFill>
            <a:schemeClr val="accent6"/>
          </a:solidFill>
          <a:ln w="9525">
            <a:solidFill>
              <a:srgbClr val="FFFFFF"/>
            </a:solidFill>
            <a:miter lim="800000"/>
            <a:headEnd/>
            <a:tailEnd/>
          </a:ln>
        </p:spPr>
        <p:txBody>
          <a:bodyPr wrap="none" lIns="90000" tIns="90000" rIns="72000" bIns="90000" anchor="ctr"/>
          <a:lstStyle/>
          <a:p>
            <a:pPr defTabSz="801688">
              <a:spcBef>
                <a:spcPct val="20000"/>
              </a:spcBef>
            </a:pPr>
            <a:r>
              <a:rPr lang="de-DE" b="1" i="1" dirty="0" smtClean="0">
                <a:solidFill>
                  <a:schemeClr val="bg2"/>
                </a:solidFill>
                <a:latin typeface="+mj-lt"/>
                <a:cs typeface="Arial" charset="0"/>
              </a:rPr>
              <a:t>Active charts – </a:t>
            </a:r>
            <a:br>
              <a:rPr lang="de-DE" b="1" i="1" dirty="0" smtClean="0">
                <a:solidFill>
                  <a:schemeClr val="bg2"/>
                </a:solidFill>
                <a:latin typeface="+mj-lt"/>
                <a:cs typeface="Arial" charset="0"/>
              </a:rPr>
            </a:br>
            <a:r>
              <a:rPr lang="de-DE" b="1" i="1" dirty="0" smtClean="0">
                <a:solidFill>
                  <a:schemeClr val="bg2"/>
                </a:solidFill>
                <a:latin typeface="+mj-lt"/>
                <a:cs typeface="Arial" charset="0"/>
              </a:rPr>
              <a:t>values can be changed</a:t>
            </a:r>
            <a:endParaRPr lang="de-DE" b="1" i="1" dirty="0">
              <a:solidFill>
                <a:schemeClr val="bg2"/>
              </a:solidFill>
              <a:latin typeface="+mj-lt"/>
              <a:cs typeface="Arial" charset="0"/>
            </a:endParaRPr>
          </a:p>
        </p:txBody>
      </p:sp>
    </p:spTree>
    <p:custDataLst>
      <p:tags r:id="rId1"/>
    </p:custData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69</a:t>
            </a:fld>
            <a:endParaRPr lang="en-GB"/>
          </a:p>
        </p:txBody>
      </p:sp>
      <p:sp>
        <p:nvSpPr>
          <p:cNvPr id="6" name="Rectangle 10"/>
          <p:cNvSpPr>
            <a:spLocks noChangeArrowheads="1"/>
          </p:cNvSpPr>
          <p:nvPr/>
        </p:nvSpPr>
        <p:spPr bwMode="auto">
          <a:xfrm>
            <a:off x="567075" y="2196455"/>
            <a:ext cx="129362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chemeClr val="tx2"/>
                </a:solidFill>
                <a:latin typeface="Georgia" pitchFamily="18" charset="0"/>
              </a:rPr>
              <a:t>Heading/Title</a:t>
            </a:r>
            <a:endParaRPr kumimoji="0" lang="en-US" sz="1400" b="1" u="none" strike="noStrike" cap="none" normalizeH="0" baseline="0" dirty="0" smtClean="0">
              <a:ln>
                <a:noFill/>
              </a:ln>
              <a:solidFill>
                <a:schemeClr val="tx2"/>
              </a:solidFill>
              <a:effectLst/>
              <a:latin typeface="Georgia" pitchFamily="18" charset="0"/>
            </a:endParaRPr>
          </a:p>
        </p:txBody>
      </p:sp>
      <p:cxnSp>
        <p:nvCxnSpPr>
          <p:cNvPr id="4" name="Straight Connector 3"/>
          <p:cNvCxnSpPr/>
          <p:nvPr/>
        </p:nvCxnSpPr>
        <p:spPr>
          <a:xfrm>
            <a:off x="567075" y="2142137"/>
            <a:ext cx="955925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567075" y="2466381"/>
            <a:ext cx="9559251" cy="0"/>
          </a:xfrm>
          <a:prstGeom prst="line">
            <a:avLst/>
          </a:prstGeom>
          <a:ln>
            <a:prstDash val="sysDash"/>
          </a:ln>
        </p:spPr>
        <p:style>
          <a:lnRef idx="1">
            <a:schemeClr val="accent1"/>
          </a:lnRef>
          <a:fillRef idx="0">
            <a:schemeClr val="accent1"/>
          </a:fillRef>
          <a:effectRef idx="0">
            <a:schemeClr val="accent1"/>
          </a:effectRef>
          <a:fontRef idx="minor">
            <a:schemeClr val="tx1"/>
          </a:fontRef>
        </p:style>
      </p:cxnSp>
      <p:graphicFrame>
        <p:nvGraphicFramePr>
          <p:cNvPr id="18" name="Chart 17"/>
          <p:cNvGraphicFramePr/>
          <p:nvPr>
            <p:extLst>
              <p:ext uri="{D42A27DB-BD31-4B8C-83A1-F6EECF244321}">
                <p14:modId xmlns:p14="http://schemas.microsoft.com/office/powerpoint/2010/main" val="1625843232"/>
              </p:ext>
            </p:extLst>
          </p:nvPr>
        </p:nvGraphicFramePr>
        <p:xfrm>
          <a:off x="10451352" y="4483534"/>
          <a:ext cx="2835408" cy="2466378"/>
        </p:xfrm>
        <a:graphic>
          <a:graphicData uri="http://schemas.openxmlformats.org/drawingml/2006/chart">
            <c:chart xmlns:c="http://schemas.openxmlformats.org/drawingml/2006/chart" xmlns:r="http://schemas.openxmlformats.org/officeDocument/2006/relationships" r:id="rId4"/>
          </a:graphicData>
        </a:graphic>
      </p:graphicFrame>
      <p:sp>
        <p:nvSpPr>
          <p:cNvPr id="10" name="Rectangle 10"/>
          <p:cNvSpPr>
            <a:spLocks noChangeArrowheads="1"/>
          </p:cNvSpPr>
          <p:nvPr/>
        </p:nvSpPr>
        <p:spPr bwMode="auto">
          <a:xfrm>
            <a:off x="827948" y="5194793"/>
            <a:ext cx="2403361"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i="1" dirty="0" smtClean="0">
                <a:solidFill>
                  <a:schemeClr val="tx2"/>
                </a:solidFill>
                <a:latin typeface="Georgia" pitchFamily="18" charset="0"/>
              </a:rPr>
              <a:t>20%: text</a:t>
            </a:r>
            <a:endParaRPr kumimoji="0" lang="en-US" sz="1400" b="1" i="1" u="none" strike="noStrike" cap="none" normalizeH="0" baseline="0" dirty="0" smtClean="0">
              <a:ln>
                <a:noFill/>
              </a:ln>
              <a:solidFill>
                <a:schemeClr val="tx2"/>
              </a:solidFill>
              <a:effectLst/>
              <a:latin typeface="Georgia" pitchFamily="18" charset="0"/>
            </a:endParaRPr>
          </a:p>
        </p:txBody>
      </p:sp>
      <p:sp>
        <p:nvSpPr>
          <p:cNvPr id="5" name="Isosceles Triangle 4"/>
          <p:cNvSpPr/>
          <p:nvPr/>
        </p:nvSpPr>
        <p:spPr bwMode="ltGray">
          <a:xfrm rot="10800000">
            <a:off x="1822449" y="4646389"/>
            <a:ext cx="360040" cy="432000"/>
          </a:xfrm>
          <a:prstGeom prst="triangle">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20" name="Group 19"/>
          <p:cNvGrpSpPr/>
          <p:nvPr/>
        </p:nvGrpSpPr>
        <p:grpSpPr>
          <a:xfrm rot="8610070">
            <a:off x="908681" y="2611606"/>
            <a:ext cx="2187575" cy="2185988"/>
            <a:chOff x="4306888" y="2687638"/>
            <a:chExt cx="2187575" cy="2185988"/>
          </a:xfrm>
        </p:grpSpPr>
        <p:sp>
          <p:nvSpPr>
            <p:cNvPr id="17" name="Freeform 7"/>
            <p:cNvSpPr>
              <a:spLocks/>
            </p:cNvSpPr>
            <p:nvPr/>
          </p:nvSpPr>
          <p:spPr bwMode="auto">
            <a:xfrm>
              <a:off x="5400675" y="2687638"/>
              <a:ext cx="1039812" cy="923925"/>
            </a:xfrm>
            <a:custGeom>
              <a:avLst/>
              <a:gdLst>
                <a:gd name="T0" fmla="*/ 10919 w 10919"/>
                <a:gd name="T1" fmla="*/ 7933 h 9707"/>
                <a:gd name="T2" fmla="*/ 0 w 10919"/>
                <a:gd name="T3" fmla="*/ 0 h 9707"/>
                <a:gd name="T4" fmla="*/ 0 w 10919"/>
                <a:gd name="T5" fmla="*/ 5740 h 9707"/>
                <a:gd name="T6" fmla="*/ 5460 w 10919"/>
                <a:gd name="T7" fmla="*/ 9707 h 9707"/>
                <a:gd name="T8" fmla="*/ 10919 w 10919"/>
                <a:gd name="T9" fmla="*/ 7933 h 9707"/>
              </a:gdLst>
              <a:ahLst/>
              <a:cxnLst>
                <a:cxn ang="0">
                  <a:pos x="T0" y="T1"/>
                </a:cxn>
                <a:cxn ang="0">
                  <a:pos x="T2" y="T3"/>
                </a:cxn>
                <a:cxn ang="0">
                  <a:pos x="T4" y="T5"/>
                </a:cxn>
                <a:cxn ang="0">
                  <a:pos x="T6" y="T7"/>
                </a:cxn>
                <a:cxn ang="0">
                  <a:pos x="T8" y="T9"/>
                </a:cxn>
              </a:cxnLst>
              <a:rect l="0" t="0" r="r" b="b"/>
              <a:pathLst>
                <a:path w="10919" h="9707">
                  <a:moveTo>
                    <a:pt x="10919" y="7933"/>
                  </a:moveTo>
                  <a:cubicBezTo>
                    <a:pt x="9382" y="3203"/>
                    <a:pt x="4974" y="0"/>
                    <a:pt x="0" y="0"/>
                  </a:cubicBezTo>
                  <a:lnTo>
                    <a:pt x="0" y="5740"/>
                  </a:lnTo>
                  <a:cubicBezTo>
                    <a:pt x="2487" y="5740"/>
                    <a:pt x="4691" y="7341"/>
                    <a:pt x="5460" y="9707"/>
                  </a:cubicBezTo>
                  <a:lnTo>
                    <a:pt x="10919" y="7933"/>
                  </a:lnTo>
                  <a:close/>
                </a:path>
              </a:pathLst>
            </a:custGeom>
            <a:solidFill>
              <a:srgbClr val="DC6900"/>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9" name="Freeform 8"/>
            <p:cNvSpPr>
              <a:spLocks/>
            </p:cNvSpPr>
            <p:nvPr/>
          </p:nvSpPr>
          <p:spPr bwMode="auto">
            <a:xfrm>
              <a:off x="4306888" y="2687638"/>
              <a:ext cx="2187575" cy="2185988"/>
            </a:xfrm>
            <a:custGeom>
              <a:avLst/>
              <a:gdLst>
                <a:gd name="T0" fmla="*/ 11480 w 22961"/>
                <a:gd name="T1" fmla="*/ 0 h 22961"/>
                <a:gd name="T2" fmla="*/ 0 w 22961"/>
                <a:gd name="T3" fmla="*/ 11480 h 22961"/>
                <a:gd name="T4" fmla="*/ 11481 w 22961"/>
                <a:gd name="T5" fmla="*/ 22961 h 22961"/>
                <a:gd name="T6" fmla="*/ 22961 w 22961"/>
                <a:gd name="T7" fmla="*/ 11480 h 22961"/>
                <a:gd name="T8" fmla="*/ 22399 w 22961"/>
                <a:gd name="T9" fmla="*/ 7933 h 22961"/>
                <a:gd name="T10" fmla="*/ 16940 w 22961"/>
                <a:gd name="T11" fmla="*/ 9707 h 22961"/>
                <a:gd name="T12" fmla="*/ 13254 w 22961"/>
                <a:gd name="T13" fmla="*/ 16939 h 22961"/>
                <a:gd name="T14" fmla="*/ 6021 w 22961"/>
                <a:gd name="T15" fmla="*/ 13254 h 22961"/>
                <a:gd name="T16" fmla="*/ 9707 w 22961"/>
                <a:gd name="T17" fmla="*/ 6021 h 22961"/>
                <a:gd name="T18" fmla="*/ 11480 w 22961"/>
                <a:gd name="T19" fmla="*/ 5740 h 22961"/>
                <a:gd name="T20" fmla="*/ 11480 w 22961"/>
                <a:gd name="T21" fmla="*/ 0 h 22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2961" h="22961">
                  <a:moveTo>
                    <a:pt x="11480" y="0"/>
                  </a:moveTo>
                  <a:cubicBezTo>
                    <a:pt x="5140" y="0"/>
                    <a:pt x="0" y="5140"/>
                    <a:pt x="0" y="11480"/>
                  </a:cubicBezTo>
                  <a:cubicBezTo>
                    <a:pt x="0" y="17821"/>
                    <a:pt x="5140" y="22961"/>
                    <a:pt x="11481" y="22961"/>
                  </a:cubicBezTo>
                  <a:cubicBezTo>
                    <a:pt x="17821" y="22961"/>
                    <a:pt x="22961" y="17821"/>
                    <a:pt x="22961" y="11480"/>
                  </a:cubicBezTo>
                  <a:cubicBezTo>
                    <a:pt x="22961" y="10276"/>
                    <a:pt x="22771" y="9078"/>
                    <a:pt x="22399" y="7933"/>
                  </a:cubicBezTo>
                  <a:lnTo>
                    <a:pt x="16940" y="9707"/>
                  </a:lnTo>
                  <a:cubicBezTo>
                    <a:pt x="17919" y="12722"/>
                    <a:pt x="16269" y="15960"/>
                    <a:pt x="13254" y="16939"/>
                  </a:cubicBezTo>
                  <a:cubicBezTo>
                    <a:pt x="10239" y="17919"/>
                    <a:pt x="7001" y="16269"/>
                    <a:pt x="6021" y="13254"/>
                  </a:cubicBezTo>
                  <a:cubicBezTo>
                    <a:pt x="5042" y="10239"/>
                    <a:pt x="6692" y="7001"/>
                    <a:pt x="9707" y="6021"/>
                  </a:cubicBezTo>
                  <a:cubicBezTo>
                    <a:pt x="10280" y="5835"/>
                    <a:pt x="10878" y="5740"/>
                    <a:pt x="11480" y="5740"/>
                  </a:cubicBezTo>
                  <a:lnTo>
                    <a:pt x="11480" y="0"/>
                  </a:lnTo>
                  <a:close/>
                </a:path>
              </a:pathLst>
            </a:custGeom>
            <a:solidFill>
              <a:srgbClr val="C0BAA7"/>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21" name="Oval 20"/>
          <p:cNvSpPr/>
          <p:nvPr/>
        </p:nvSpPr>
        <p:spPr bwMode="ltGray">
          <a:xfrm>
            <a:off x="1119005" y="2830189"/>
            <a:ext cx="1766928" cy="176692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9" name="Rectangle 10"/>
          <p:cNvSpPr>
            <a:spLocks noChangeArrowheads="1"/>
          </p:cNvSpPr>
          <p:nvPr/>
        </p:nvSpPr>
        <p:spPr bwMode="auto">
          <a:xfrm>
            <a:off x="1269599" y="3255832"/>
            <a:ext cx="1529662" cy="8309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5400" b="1" i="1" dirty="0" smtClean="0">
                <a:solidFill>
                  <a:schemeClr val="tx2"/>
                </a:solidFill>
                <a:latin typeface="Georgia" pitchFamily="18" charset="0"/>
              </a:rPr>
              <a:t>20%</a:t>
            </a:r>
            <a:endParaRPr kumimoji="0" lang="en-US" sz="5400" b="1" i="1" u="none" strike="noStrike" cap="none" normalizeH="0" baseline="0" dirty="0" smtClean="0">
              <a:ln>
                <a:noFill/>
              </a:ln>
              <a:solidFill>
                <a:schemeClr val="tx2"/>
              </a:solidFill>
              <a:effectLst/>
              <a:latin typeface="Georgia" pitchFamily="18" charset="0"/>
            </a:endParaRPr>
          </a:p>
        </p:txBody>
      </p:sp>
      <p:sp>
        <p:nvSpPr>
          <p:cNvPr id="11" name="Rectangle 10"/>
          <p:cNvSpPr>
            <a:spLocks noChangeArrowheads="1"/>
          </p:cNvSpPr>
          <p:nvPr/>
        </p:nvSpPr>
        <p:spPr bwMode="auto">
          <a:xfrm>
            <a:off x="4194572" y="5194793"/>
            <a:ext cx="2547377"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i="1" dirty="0" smtClean="0">
                <a:solidFill>
                  <a:schemeClr val="tx2"/>
                </a:solidFill>
                <a:latin typeface="Georgia" pitchFamily="18" charset="0"/>
              </a:rPr>
              <a:t>75% text</a:t>
            </a:r>
            <a:endParaRPr kumimoji="0" lang="en-US" sz="1400" b="1" i="1" u="none" strike="noStrike" cap="none" normalizeH="0" baseline="0" dirty="0" smtClean="0">
              <a:ln>
                <a:noFill/>
              </a:ln>
              <a:solidFill>
                <a:schemeClr val="tx2"/>
              </a:solidFill>
              <a:effectLst/>
              <a:latin typeface="Georgia" pitchFamily="18" charset="0"/>
            </a:endParaRPr>
          </a:p>
        </p:txBody>
      </p:sp>
      <p:sp>
        <p:nvSpPr>
          <p:cNvPr id="15" name="Isosceles Triangle 14"/>
          <p:cNvSpPr/>
          <p:nvPr/>
        </p:nvSpPr>
        <p:spPr bwMode="ltGray">
          <a:xfrm rot="10800000">
            <a:off x="5274180" y="4646389"/>
            <a:ext cx="360040" cy="432000"/>
          </a:xfrm>
          <a:prstGeom prst="triangle">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pic>
        <p:nvPicPr>
          <p:cNvPr id="103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3479312">
            <a:off x="4028303" y="2474099"/>
            <a:ext cx="2833687" cy="2463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 name="Oval 31"/>
          <p:cNvSpPr/>
          <p:nvPr/>
        </p:nvSpPr>
        <p:spPr bwMode="ltGray">
          <a:xfrm>
            <a:off x="4570735" y="2830189"/>
            <a:ext cx="1766928" cy="176692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3" name="Rectangle 10"/>
          <p:cNvSpPr>
            <a:spLocks noChangeArrowheads="1"/>
          </p:cNvSpPr>
          <p:nvPr/>
        </p:nvSpPr>
        <p:spPr bwMode="auto">
          <a:xfrm>
            <a:off x="4689368" y="3255832"/>
            <a:ext cx="1529662" cy="8309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5400" b="1" i="1" dirty="0" smtClean="0">
                <a:solidFill>
                  <a:schemeClr val="tx2"/>
                </a:solidFill>
                <a:latin typeface="Georgia" pitchFamily="18" charset="0"/>
              </a:rPr>
              <a:t>75%</a:t>
            </a:r>
            <a:endParaRPr kumimoji="0" lang="en-US" sz="5400" b="1" i="1" u="none" strike="noStrike" cap="none" normalizeH="0" baseline="0" dirty="0" smtClean="0">
              <a:ln>
                <a:noFill/>
              </a:ln>
              <a:solidFill>
                <a:schemeClr val="tx2"/>
              </a:solidFill>
              <a:effectLst/>
              <a:latin typeface="Georgia" pitchFamily="18" charset="0"/>
            </a:endParaRPr>
          </a:p>
        </p:txBody>
      </p:sp>
      <p:grpSp>
        <p:nvGrpSpPr>
          <p:cNvPr id="24" name="Group 23"/>
          <p:cNvGrpSpPr/>
          <p:nvPr/>
        </p:nvGrpSpPr>
        <p:grpSpPr>
          <a:xfrm>
            <a:off x="7498259" y="2467921"/>
            <a:ext cx="2833687" cy="2942316"/>
            <a:chOff x="7498259" y="2467921"/>
            <a:chExt cx="2833687" cy="2942316"/>
          </a:xfrm>
        </p:grpSpPr>
        <p:sp>
          <p:nvSpPr>
            <p:cNvPr id="16" name="Isosceles Triangle 15"/>
            <p:cNvSpPr/>
            <p:nvPr/>
          </p:nvSpPr>
          <p:spPr bwMode="ltGray">
            <a:xfrm rot="10800000">
              <a:off x="8713999" y="4646389"/>
              <a:ext cx="360040" cy="432000"/>
            </a:xfrm>
            <a:prstGeom prst="triangle">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pic>
          <p:nvPicPr>
            <p:cNvPr id="1034"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333857">
              <a:off x="7498259" y="2467921"/>
              <a:ext cx="2833687" cy="2463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 name="Rectangle 11"/>
            <p:cNvSpPr>
              <a:spLocks noChangeArrowheads="1"/>
            </p:cNvSpPr>
            <p:nvPr/>
          </p:nvSpPr>
          <p:spPr bwMode="auto">
            <a:xfrm>
              <a:off x="7650956" y="5194793"/>
              <a:ext cx="2547377"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i="1" dirty="0" smtClean="0">
                  <a:solidFill>
                    <a:schemeClr val="tx2"/>
                  </a:solidFill>
                  <a:latin typeface="Georgia" pitchFamily="18" charset="0"/>
                </a:rPr>
                <a:t>&lt;5%: text</a:t>
              </a:r>
              <a:endParaRPr kumimoji="0" lang="en-US" sz="1400" b="1" i="1" u="none" strike="noStrike" cap="none" normalizeH="0" baseline="0" dirty="0" smtClean="0">
                <a:ln>
                  <a:noFill/>
                </a:ln>
                <a:solidFill>
                  <a:schemeClr val="tx2"/>
                </a:solidFill>
                <a:effectLst/>
                <a:latin typeface="Georgia" pitchFamily="18" charset="0"/>
              </a:endParaRPr>
            </a:p>
          </p:txBody>
        </p:sp>
        <p:sp>
          <p:nvSpPr>
            <p:cNvPr id="34" name="Oval 33"/>
            <p:cNvSpPr/>
            <p:nvPr/>
          </p:nvSpPr>
          <p:spPr bwMode="ltGray">
            <a:xfrm>
              <a:off x="8041180" y="2830188"/>
              <a:ext cx="1766928" cy="1766928"/>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5" name="Rectangle 10"/>
            <p:cNvSpPr>
              <a:spLocks noChangeArrowheads="1"/>
            </p:cNvSpPr>
            <p:nvPr/>
          </p:nvSpPr>
          <p:spPr bwMode="auto">
            <a:xfrm>
              <a:off x="8159813" y="3255831"/>
              <a:ext cx="1529662" cy="83099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5400" b="1" i="1" dirty="0" smtClean="0">
                  <a:solidFill>
                    <a:schemeClr val="tx2"/>
                  </a:solidFill>
                  <a:latin typeface="Georgia" pitchFamily="18" charset="0"/>
                </a:rPr>
                <a:t>5%</a:t>
              </a:r>
              <a:endParaRPr kumimoji="0" lang="en-US" sz="5400" b="1" i="1" u="none" strike="noStrike" cap="none" normalizeH="0" baseline="0" dirty="0" smtClean="0">
                <a:ln>
                  <a:noFill/>
                </a:ln>
                <a:solidFill>
                  <a:schemeClr val="tx2"/>
                </a:solidFill>
                <a:effectLst/>
                <a:latin typeface="Georgia" pitchFamily="18" charset="0"/>
              </a:endParaRPr>
            </a:p>
          </p:txBody>
        </p:sp>
      </p:grpSp>
      <p:sp>
        <p:nvSpPr>
          <p:cNvPr id="39" name="Rectangle 26"/>
          <p:cNvSpPr>
            <a:spLocks noChangeArrowheads="1"/>
          </p:cNvSpPr>
          <p:nvPr/>
        </p:nvSpPr>
        <p:spPr bwMode="gray">
          <a:xfrm>
            <a:off x="531071" y="5870886"/>
            <a:ext cx="9631257" cy="1006089"/>
          </a:xfrm>
          <a:prstGeom prst="rect">
            <a:avLst/>
          </a:prstGeom>
          <a:solidFill>
            <a:schemeClr val="accent6"/>
          </a:solidFill>
          <a:ln w="9525">
            <a:solidFill>
              <a:srgbClr val="FFFFFF"/>
            </a:solidFill>
            <a:miter lim="800000"/>
            <a:headEnd/>
            <a:tailEnd/>
          </a:ln>
        </p:spPr>
        <p:txBody>
          <a:bodyPr wrap="square" lIns="90000" tIns="90000" rIns="72000" bIns="90000" anchor="ctr"/>
          <a:lstStyle/>
          <a:p>
            <a:pPr defTabSz="801688">
              <a:spcBef>
                <a:spcPct val="20000"/>
              </a:spcBef>
            </a:pPr>
            <a:r>
              <a:rPr lang="de-DE" b="1" i="1" dirty="0" smtClean="0">
                <a:solidFill>
                  <a:schemeClr val="bg2"/>
                </a:solidFill>
                <a:latin typeface="+mj-lt"/>
                <a:cs typeface="Arial" charset="0"/>
              </a:rPr>
              <a:t>Above values are fixed. Use chart attached offscreen (to the right) </a:t>
            </a:r>
            <a:br>
              <a:rPr lang="de-DE" b="1" i="1" dirty="0" smtClean="0">
                <a:solidFill>
                  <a:schemeClr val="bg2"/>
                </a:solidFill>
                <a:latin typeface="+mj-lt"/>
                <a:cs typeface="Arial" charset="0"/>
              </a:rPr>
            </a:br>
            <a:r>
              <a:rPr lang="de-DE" b="1" i="1" dirty="0" smtClean="0">
                <a:solidFill>
                  <a:schemeClr val="bg2"/>
                </a:solidFill>
                <a:latin typeface="+mj-lt"/>
                <a:cs typeface="Arial" charset="0"/>
              </a:rPr>
              <a:t>to create circles with different values. </a:t>
            </a:r>
            <a:r>
              <a:rPr lang="de-DE" b="1" i="1" dirty="0">
                <a:solidFill>
                  <a:schemeClr val="bg2"/>
                </a:solidFill>
                <a:latin typeface="+mj-lt"/>
                <a:cs typeface="Arial" charset="0"/>
              </a:rPr>
              <a:t>Copy amended chart and paste as </a:t>
            </a:r>
            <a:r>
              <a:rPr lang="de-DE" b="1" i="1" dirty="0" smtClean="0">
                <a:solidFill>
                  <a:schemeClr val="bg2"/>
                </a:solidFill>
                <a:latin typeface="+mj-lt"/>
                <a:cs typeface="Arial" charset="0"/>
              </a:rPr>
              <a:t>an enhanced metafile. Place and rotate into position</a:t>
            </a:r>
            <a:endParaRPr lang="de-DE" b="1" i="1" dirty="0">
              <a:solidFill>
                <a:schemeClr val="bg2"/>
              </a:solidFill>
              <a:latin typeface="+mj-lt"/>
              <a:cs typeface="Arial" charset="0"/>
            </a:endParaRPr>
          </a:p>
        </p:txBody>
      </p:sp>
      <p:sp>
        <p:nvSpPr>
          <p:cNvPr id="40" name="Isosceles Triangle 39"/>
          <p:cNvSpPr/>
          <p:nvPr/>
        </p:nvSpPr>
        <p:spPr bwMode="ltGray">
          <a:xfrm rot="5400000">
            <a:off x="10125102" y="6068066"/>
            <a:ext cx="515884" cy="279600"/>
          </a:xfrm>
          <a:prstGeom prst="triangle">
            <a:avLst/>
          </a:prstGeom>
          <a:solidFill>
            <a:schemeClr val="accent6"/>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Tree>
    <p:custDataLst>
      <p:tags r:id="rId1"/>
    </p:custDataLst>
    <p:extLst>
      <p:ext uri="{BB962C8B-B14F-4D97-AF65-F5344CB8AC3E}">
        <p14:creationId xmlns:p14="http://schemas.microsoft.com/office/powerpoint/2010/main" val="107071006"/>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Curved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7</a:t>
            </a:fld>
            <a:endParaRPr lang="en-GB" dirty="0"/>
          </a:p>
        </p:txBody>
      </p:sp>
      <p:sp>
        <p:nvSpPr>
          <p:cNvPr id="86" name="Freeform 9"/>
          <p:cNvSpPr>
            <a:spLocks/>
          </p:cNvSpPr>
          <p:nvPr/>
        </p:nvSpPr>
        <p:spPr bwMode="auto">
          <a:xfrm rot="1800000">
            <a:off x="644401" y="2897471"/>
            <a:ext cx="765175" cy="681037"/>
          </a:xfrm>
          <a:custGeom>
            <a:avLst/>
            <a:gdLst>
              <a:gd name="T0" fmla="*/ 2147483647 w 599"/>
              <a:gd name="T1" fmla="*/ 2147483647 h 522"/>
              <a:gd name="T2" fmla="*/ 2147483647 w 599"/>
              <a:gd name="T3" fmla="*/ 2147483647 h 522"/>
              <a:gd name="T4" fmla="*/ 2147483647 w 599"/>
              <a:gd name="T5" fmla="*/ 2147483647 h 522"/>
              <a:gd name="T6" fmla="*/ 2147483647 w 599"/>
              <a:gd name="T7" fmla="*/ 2147483647 h 522"/>
              <a:gd name="T8" fmla="*/ 2147483647 w 599"/>
              <a:gd name="T9" fmla="*/ 2147483647 h 522"/>
              <a:gd name="T10" fmla="*/ 0 w 599"/>
              <a:gd name="T11" fmla="*/ 2147483647 h 522"/>
              <a:gd name="T12" fmla="*/ 2147483647 w 599"/>
              <a:gd name="T13" fmla="*/ 2147483647 h 522"/>
              <a:gd name="T14" fmla="*/ 0 60000 65536"/>
              <a:gd name="T15" fmla="*/ 0 60000 65536"/>
              <a:gd name="T16" fmla="*/ 0 60000 65536"/>
              <a:gd name="T17" fmla="*/ 0 60000 65536"/>
              <a:gd name="T18" fmla="*/ 0 60000 65536"/>
              <a:gd name="T19" fmla="*/ 0 60000 65536"/>
              <a:gd name="T20" fmla="*/ 0 60000 65536"/>
              <a:gd name="T21" fmla="*/ 0 w 599"/>
              <a:gd name="T22" fmla="*/ 0 h 522"/>
              <a:gd name="T23" fmla="*/ 599 w 599"/>
              <a:gd name="T24" fmla="*/ 522 h 5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9" h="522">
                <a:moveTo>
                  <a:pt x="443" y="458"/>
                </a:moveTo>
                <a:cubicBezTo>
                  <a:pt x="443" y="490"/>
                  <a:pt x="443" y="522"/>
                  <a:pt x="443" y="522"/>
                </a:cubicBezTo>
                <a:cubicBezTo>
                  <a:pt x="443" y="522"/>
                  <a:pt x="521" y="463"/>
                  <a:pt x="599" y="404"/>
                </a:cubicBezTo>
                <a:cubicBezTo>
                  <a:pt x="599" y="404"/>
                  <a:pt x="521" y="333"/>
                  <a:pt x="444" y="263"/>
                </a:cubicBezTo>
                <a:cubicBezTo>
                  <a:pt x="444" y="263"/>
                  <a:pt x="443" y="296"/>
                  <a:pt x="443" y="330"/>
                </a:cubicBezTo>
                <a:cubicBezTo>
                  <a:pt x="282" y="390"/>
                  <a:pt x="340" y="0"/>
                  <a:pt x="0" y="110"/>
                </a:cubicBezTo>
                <a:cubicBezTo>
                  <a:pt x="327" y="99"/>
                  <a:pt x="111" y="450"/>
                  <a:pt x="443" y="458"/>
                </a:cubicBezTo>
                <a:close/>
              </a:path>
            </a:pathLst>
          </a:custGeom>
          <a:solidFill>
            <a:srgbClr val="968C6D"/>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7" name="Freeform 10"/>
          <p:cNvSpPr>
            <a:spLocks/>
          </p:cNvSpPr>
          <p:nvPr/>
        </p:nvSpPr>
        <p:spPr bwMode="auto">
          <a:xfrm rot="4232231" flipV="1">
            <a:off x="666626" y="4700809"/>
            <a:ext cx="720725" cy="523875"/>
          </a:xfrm>
          <a:custGeom>
            <a:avLst/>
            <a:gdLst>
              <a:gd name="T0" fmla="*/ 2147483647 w 552"/>
              <a:gd name="T1" fmla="*/ 2147483647 h 409"/>
              <a:gd name="T2" fmla="*/ 2147483647 w 552"/>
              <a:gd name="T3" fmla="*/ 2147483647 h 409"/>
              <a:gd name="T4" fmla="*/ 2147483647 w 552"/>
              <a:gd name="T5" fmla="*/ 2147483647 h 409"/>
              <a:gd name="T6" fmla="*/ 2147483647 w 552"/>
              <a:gd name="T7" fmla="*/ 2147483647 h 409"/>
              <a:gd name="T8" fmla="*/ 2147483647 w 552"/>
              <a:gd name="T9" fmla="*/ 2147483647 h 409"/>
              <a:gd name="T10" fmla="*/ 2147483647 w 552"/>
              <a:gd name="T11" fmla="*/ 0 h 409"/>
              <a:gd name="T12" fmla="*/ 2147483647 w 552"/>
              <a:gd name="T13" fmla="*/ 2147483647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rgbClr val="968C6D"/>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8" name="Freeform 11"/>
          <p:cNvSpPr>
            <a:spLocks/>
          </p:cNvSpPr>
          <p:nvPr/>
        </p:nvSpPr>
        <p:spPr bwMode="auto">
          <a:xfrm>
            <a:off x="672976" y="3906105"/>
            <a:ext cx="706438" cy="534988"/>
          </a:xfrm>
          <a:custGeom>
            <a:avLst/>
            <a:gdLst>
              <a:gd name="T0" fmla="*/ 2147483647 w 552"/>
              <a:gd name="T1" fmla="*/ 2147483647 h 409"/>
              <a:gd name="T2" fmla="*/ 2147483647 w 552"/>
              <a:gd name="T3" fmla="*/ 2147483647 h 409"/>
              <a:gd name="T4" fmla="*/ 2147483647 w 552"/>
              <a:gd name="T5" fmla="*/ 2147483647 h 409"/>
              <a:gd name="T6" fmla="*/ 2147483647 w 552"/>
              <a:gd name="T7" fmla="*/ 2147483647 h 409"/>
              <a:gd name="T8" fmla="*/ 2147483647 w 552"/>
              <a:gd name="T9" fmla="*/ 2147483647 h 409"/>
              <a:gd name="T10" fmla="*/ 2147483647 w 552"/>
              <a:gd name="T11" fmla="*/ 0 h 409"/>
              <a:gd name="T12" fmla="*/ 2147483647 w 552"/>
              <a:gd name="T13" fmla="*/ 2147483647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rgbClr val="968C6D"/>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89" name="Freeform 16"/>
          <p:cNvSpPr>
            <a:spLocks/>
          </p:cNvSpPr>
          <p:nvPr/>
        </p:nvSpPr>
        <p:spPr bwMode="auto">
          <a:xfrm>
            <a:off x="644401" y="2074952"/>
            <a:ext cx="765175" cy="682625"/>
          </a:xfrm>
          <a:custGeom>
            <a:avLst/>
            <a:gdLst>
              <a:gd name="T0" fmla="*/ 2147483647 w 599"/>
              <a:gd name="T1" fmla="*/ 2147483647 h 522"/>
              <a:gd name="T2" fmla="*/ 2147483647 w 599"/>
              <a:gd name="T3" fmla="*/ 2147483647 h 522"/>
              <a:gd name="T4" fmla="*/ 2147483647 w 599"/>
              <a:gd name="T5" fmla="*/ 2147483647 h 522"/>
              <a:gd name="T6" fmla="*/ 2147483647 w 599"/>
              <a:gd name="T7" fmla="*/ 2147483647 h 522"/>
              <a:gd name="T8" fmla="*/ 2147483647 w 599"/>
              <a:gd name="T9" fmla="*/ 2147483647 h 522"/>
              <a:gd name="T10" fmla="*/ 0 w 599"/>
              <a:gd name="T11" fmla="*/ 2147483647 h 522"/>
              <a:gd name="T12" fmla="*/ 2147483647 w 599"/>
              <a:gd name="T13" fmla="*/ 2147483647 h 522"/>
              <a:gd name="T14" fmla="*/ 0 60000 65536"/>
              <a:gd name="T15" fmla="*/ 0 60000 65536"/>
              <a:gd name="T16" fmla="*/ 0 60000 65536"/>
              <a:gd name="T17" fmla="*/ 0 60000 65536"/>
              <a:gd name="T18" fmla="*/ 0 60000 65536"/>
              <a:gd name="T19" fmla="*/ 0 60000 65536"/>
              <a:gd name="T20" fmla="*/ 0 60000 65536"/>
              <a:gd name="T21" fmla="*/ 0 w 599"/>
              <a:gd name="T22" fmla="*/ 0 h 522"/>
              <a:gd name="T23" fmla="*/ 599 w 599"/>
              <a:gd name="T24" fmla="*/ 522 h 5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9" h="522">
                <a:moveTo>
                  <a:pt x="443" y="458"/>
                </a:moveTo>
                <a:cubicBezTo>
                  <a:pt x="443" y="490"/>
                  <a:pt x="443" y="522"/>
                  <a:pt x="443" y="522"/>
                </a:cubicBezTo>
                <a:cubicBezTo>
                  <a:pt x="443" y="522"/>
                  <a:pt x="521" y="463"/>
                  <a:pt x="599" y="404"/>
                </a:cubicBezTo>
                <a:cubicBezTo>
                  <a:pt x="599" y="404"/>
                  <a:pt x="521" y="333"/>
                  <a:pt x="444" y="263"/>
                </a:cubicBezTo>
                <a:cubicBezTo>
                  <a:pt x="444" y="263"/>
                  <a:pt x="443" y="296"/>
                  <a:pt x="443" y="330"/>
                </a:cubicBezTo>
                <a:cubicBezTo>
                  <a:pt x="282" y="390"/>
                  <a:pt x="340" y="0"/>
                  <a:pt x="0" y="110"/>
                </a:cubicBezTo>
                <a:cubicBezTo>
                  <a:pt x="327" y="99"/>
                  <a:pt x="111" y="450"/>
                  <a:pt x="443" y="458"/>
                </a:cubicBezTo>
                <a:close/>
              </a:path>
            </a:pathLst>
          </a:custGeom>
          <a:solidFill>
            <a:srgbClr val="968C6D"/>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nvGrpSpPr>
          <p:cNvPr id="3" name="Group 22"/>
          <p:cNvGrpSpPr>
            <a:grpSpLocks/>
          </p:cNvGrpSpPr>
          <p:nvPr/>
        </p:nvGrpSpPr>
        <p:grpSpPr bwMode="auto">
          <a:xfrm rot="5400000">
            <a:off x="778148" y="5183782"/>
            <a:ext cx="781050" cy="1011237"/>
            <a:chOff x="3787" y="0"/>
            <a:chExt cx="599" cy="791"/>
          </a:xfrm>
          <a:solidFill>
            <a:srgbClr val="968C6D"/>
          </a:solidFill>
        </p:grpSpPr>
        <p:sp>
          <p:nvSpPr>
            <p:cNvPr id="91" name="Freeform 23"/>
            <p:cNvSpPr>
              <a:spLocks/>
            </p:cNvSpPr>
            <p:nvPr/>
          </p:nvSpPr>
          <p:spPr bwMode="auto">
            <a:xfrm>
              <a:off x="3787" y="296"/>
              <a:ext cx="517" cy="495"/>
            </a:xfrm>
            <a:custGeom>
              <a:avLst/>
              <a:gdLst>
                <a:gd name="T0" fmla="*/ 443 w 517"/>
                <a:gd name="T1" fmla="*/ 37 h 495"/>
                <a:gd name="T2" fmla="*/ 443 w 517"/>
                <a:gd name="T3" fmla="*/ 165 h 495"/>
                <a:gd name="T4" fmla="*/ 0 w 517"/>
                <a:gd name="T5" fmla="*/ 385 h 495"/>
                <a:gd name="T6" fmla="*/ 443 w 517"/>
                <a:gd name="T7" fmla="*/ 37 h 495"/>
                <a:gd name="T8" fmla="*/ 0 60000 65536"/>
                <a:gd name="T9" fmla="*/ 0 60000 65536"/>
                <a:gd name="T10" fmla="*/ 0 60000 65536"/>
                <a:gd name="T11" fmla="*/ 0 60000 65536"/>
                <a:gd name="T12" fmla="*/ 0 w 517"/>
                <a:gd name="T13" fmla="*/ 0 h 495"/>
                <a:gd name="T14" fmla="*/ 517 w 517"/>
                <a:gd name="T15" fmla="*/ 495 h 495"/>
              </a:gdLst>
              <a:ahLst/>
              <a:cxnLst>
                <a:cxn ang="T8">
                  <a:pos x="T0" y="T1"/>
                </a:cxn>
                <a:cxn ang="T9">
                  <a:pos x="T2" y="T3"/>
                </a:cxn>
                <a:cxn ang="T10">
                  <a:pos x="T4" y="T5"/>
                </a:cxn>
                <a:cxn ang="T11">
                  <a:pos x="T6" y="T7"/>
                </a:cxn>
              </a:cxnLst>
              <a:rect l="T12" t="T13" r="T14" b="T15"/>
              <a:pathLst>
                <a:path w="517" h="495">
                  <a:moveTo>
                    <a:pt x="443" y="37"/>
                  </a:moveTo>
                  <a:cubicBezTo>
                    <a:pt x="517" y="0"/>
                    <a:pt x="517" y="107"/>
                    <a:pt x="443" y="165"/>
                  </a:cubicBezTo>
                  <a:cubicBezTo>
                    <a:pt x="282" y="105"/>
                    <a:pt x="340" y="495"/>
                    <a:pt x="0" y="385"/>
                  </a:cubicBezTo>
                  <a:cubicBezTo>
                    <a:pt x="327" y="396"/>
                    <a:pt x="101" y="63"/>
                    <a:pt x="443" y="37"/>
                  </a:cubicBezTo>
                  <a:close/>
                </a:path>
              </a:pathLst>
            </a:custGeom>
            <a:grp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92" name="Freeform 24"/>
            <p:cNvSpPr>
              <a:spLocks/>
            </p:cNvSpPr>
            <p:nvPr/>
          </p:nvSpPr>
          <p:spPr bwMode="auto">
            <a:xfrm>
              <a:off x="3787" y="0"/>
              <a:ext cx="599" cy="522"/>
            </a:xfrm>
            <a:custGeom>
              <a:avLst/>
              <a:gdLst>
                <a:gd name="T0" fmla="*/ 443 w 599"/>
                <a:gd name="T1" fmla="*/ 458 h 522"/>
                <a:gd name="T2" fmla="*/ 443 w 599"/>
                <a:gd name="T3" fmla="*/ 522 h 522"/>
                <a:gd name="T4" fmla="*/ 599 w 599"/>
                <a:gd name="T5" fmla="*/ 404 h 522"/>
                <a:gd name="T6" fmla="*/ 444 w 599"/>
                <a:gd name="T7" fmla="*/ 263 h 522"/>
                <a:gd name="T8" fmla="*/ 443 w 599"/>
                <a:gd name="T9" fmla="*/ 330 h 522"/>
                <a:gd name="T10" fmla="*/ 0 w 599"/>
                <a:gd name="T11" fmla="*/ 110 h 522"/>
                <a:gd name="T12" fmla="*/ 443 w 599"/>
                <a:gd name="T13" fmla="*/ 458 h 522"/>
                <a:gd name="T14" fmla="*/ 0 60000 65536"/>
                <a:gd name="T15" fmla="*/ 0 60000 65536"/>
                <a:gd name="T16" fmla="*/ 0 60000 65536"/>
                <a:gd name="T17" fmla="*/ 0 60000 65536"/>
                <a:gd name="T18" fmla="*/ 0 60000 65536"/>
                <a:gd name="T19" fmla="*/ 0 60000 65536"/>
                <a:gd name="T20" fmla="*/ 0 60000 65536"/>
                <a:gd name="T21" fmla="*/ 0 w 599"/>
                <a:gd name="T22" fmla="*/ 0 h 522"/>
                <a:gd name="T23" fmla="*/ 599 w 599"/>
                <a:gd name="T24" fmla="*/ 522 h 5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9" h="522">
                  <a:moveTo>
                    <a:pt x="443" y="458"/>
                  </a:moveTo>
                  <a:cubicBezTo>
                    <a:pt x="443" y="490"/>
                    <a:pt x="443" y="522"/>
                    <a:pt x="443" y="522"/>
                  </a:cubicBezTo>
                  <a:cubicBezTo>
                    <a:pt x="443" y="522"/>
                    <a:pt x="521" y="463"/>
                    <a:pt x="599" y="404"/>
                  </a:cubicBezTo>
                  <a:cubicBezTo>
                    <a:pt x="599" y="404"/>
                    <a:pt x="521" y="333"/>
                    <a:pt x="444" y="263"/>
                  </a:cubicBezTo>
                  <a:cubicBezTo>
                    <a:pt x="444" y="263"/>
                    <a:pt x="443" y="296"/>
                    <a:pt x="443" y="330"/>
                  </a:cubicBezTo>
                  <a:cubicBezTo>
                    <a:pt x="282" y="390"/>
                    <a:pt x="340" y="0"/>
                    <a:pt x="0" y="110"/>
                  </a:cubicBezTo>
                  <a:cubicBezTo>
                    <a:pt x="327" y="99"/>
                    <a:pt x="111" y="450"/>
                    <a:pt x="443" y="458"/>
                  </a:cubicBezTo>
                  <a:close/>
                </a:path>
              </a:pathLst>
            </a:custGeom>
            <a:grp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sp>
        <p:nvSpPr>
          <p:cNvPr id="93" name="Freeform 25"/>
          <p:cNvSpPr>
            <a:spLocks/>
          </p:cNvSpPr>
          <p:nvPr/>
        </p:nvSpPr>
        <p:spPr bwMode="auto">
          <a:xfrm>
            <a:off x="721791" y="6281539"/>
            <a:ext cx="892175" cy="379412"/>
          </a:xfrm>
          <a:custGeom>
            <a:avLst/>
            <a:gdLst>
              <a:gd name="T0" fmla="*/ 2147483647 w 698"/>
              <a:gd name="T1" fmla="*/ 2147483647 h 290"/>
              <a:gd name="T2" fmla="*/ 2147483647 w 698"/>
              <a:gd name="T3" fmla="*/ 2147483647 h 290"/>
              <a:gd name="T4" fmla="*/ 2147483647 w 698"/>
              <a:gd name="T5" fmla="*/ 2147483647 h 290"/>
              <a:gd name="T6" fmla="*/ 2147483647 w 698"/>
              <a:gd name="T7" fmla="*/ 2147483647 h 290"/>
              <a:gd name="T8" fmla="*/ 2147483647 w 698"/>
              <a:gd name="T9" fmla="*/ 2147483647 h 290"/>
              <a:gd name="T10" fmla="*/ 0 w 698"/>
              <a:gd name="T11" fmla="*/ 2147483647 h 290"/>
              <a:gd name="T12" fmla="*/ 2147483647 w 698"/>
              <a:gd name="T13" fmla="*/ 2147483647 h 290"/>
              <a:gd name="T14" fmla="*/ 0 60000 65536"/>
              <a:gd name="T15" fmla="*/ 0 60000 65536"/>
              <a:gd name="T16" fmla="*/ 0 60000 65536"/>
              <a:gd name="T17" fmla="*/ 0 60000 65536"/>
              <a:gd name="T18" fmla="*/ 0 60000 65536"/>
              <a:gd name="T19" fmla="*/ 0 60000 65536"/>
              <a:gd name="T20" fmla="*/ 0 60000 65536"/>
              <a:gd name="T21" fmla="*/ 0 w 698"/>
              <a:gd name="T22" fmla="*/ 0 h 290"/>
              <a:gd name="T23" fmla="*/ 698 w 698"/>
              <a:gd name="T24" fmla="*/ 290 h 29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8" h="290">
                <a:moveTo>
                  <a:pt x="542" y="226"/>
                </a:moveTo>
                <a:cubicBezTo>
                  <a:pt x="542" y="258"/>
                  <a:pt x="542" y="290"/>
                  <a:pt x="542" y="290"/>
                </a:cubicBezTo>
                <a:cubicBezTo>
                  <a:pt x="542" y="290"/>
                  <a:pt x="620" y="231"/>
                  <a:pt x="698" y="172"/>
                </a:cubicBezTo>
                <a:cubicBezTo>
                  <a:pt x="698" y="172"/>
                  <a:pt x="620" y="101"/>
                  <a:pt x="543" y="31"/>
                </a:cubicBezTo>
                <a:cubicBezTo>
                  <a:pt x="543" y="31"/>
                  <a:pt x="542" y="64"/>
                  <a:pt x="542" y="98"/>
                </a:cubicBezTo>
                <a:cubicBezTo>
                  <a:pt x="381" y="158"/>
                  <a:pt x="340" y="0"/>
                  <a:pt x="0" y="110"/>
                </a:cubicBezTo>
                <a:cubicBezTo>
                  <a:pt x="327" y="99"/>
                  <a:pt x="210" y="218"/>
                  <a:pt x="542" y="226"/>
                </a:cubicBezTo>
                <a:close/>
              </a:path>
            </a:pathLst>
          </a:custGeom>
          <a:solidFill>
            <a:srgbClr val="968C6D"/>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nvGrpSpPr>
          <p:cNvPr id="4" name="Group 36"/>
          <p:cNvGrpSpPr>
            <a:grpSpLocks noChangeAspect="1"/>
          </p:cNvGrpSpPr>
          <p:nvPr/>
        </p:nvGrpSpPr>
        <p:grpSpPr bwMode="auto">
          <a:xfrm>
            <a:off x="1674292" y="1764407"/>
            <a:ext cx="2159698" cy="2204220"/>
            <a:chOff x="1456" y="851"/>
            <a:chExt cx="885" cy="903"/>
          </a:xfrm>
          <a:solidFill>
            <a:schemeClr val="accent1"/>
          </a:solidFill>
        </p:grpSpPr>
        <p:sp>
          <p:nvSpPr>
            <p:cNvPr id="152" name="Freeform 5"/>
            <p:cNvSpPr>
              <a:spLocks noChangeAspect="1"/>
            </p:cNvSpPr>
            <p:nvPr/>
          </p:nvSpPr>
          <p:spPr bwMode="auto">
            <a:xfrm rot="7369810" flipH="1">
              <a:off x="1393" y="1110"/>
              <a:ext cx="455" cy="330"/>
            </a:xfrm>
            <a:custGeom>
              <a:avLst/>
              <a:gdLst>
                <a:gd name="T0" fmla="*/ 222 w 552"/>
                <a:gd name="T1" fmla="*/ 181 h 409"/>
                <a:gd name="T2" fmla="*/ 222 w 552"/>
                <a:gd name="T3" fmla="*/ 215 h 409"/>
                <a:gd name="T4" fmla="*/ 309 w 552"/>
                <a:gd name="T5" fmla="*/ 153 h 409"/>
                <a:gd name="T6" fmla="*/ 223 w 552"/>
                <a:gd name="T7" fmla="*/ 79 h 409"/>
                <a:gd name="T8" fmla="*/ 222 w 552"/>
                <a:gd name="T9" fmla="*/ 114 h 409"/>
                <a:gd name="T10" fmla="*/ 42 w 552"/>
                <a:gd name="T11" fmla="*/ 0 h 409"/>
                <a:gd name="T12" fmla="*/ 222 w 552"/>
                <a:gd name="T13" fmla="*/ 181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5"/>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3" name="Freeform 6"/>
            <p:cNvSpPr>
              <a:spLocks noChangeAspect="1"/>
            </p:cNvSpPr>
            <p:nvPr/>
          </p:nvSpPr>
          <p:spPr bwMode="auto">
            <a:xfrm rot="12853560" flipH="1">
              <a:off x="1702" y="851"/>
              <a:ext cx="445" cy="336"/>
            </a:xfrm>
            <a:custGeom>
              <a:avLst/>
              <a:gdLst>
                <a:gd name="T0" fmla="*/ 207 w 552"/>
                <a:gd name="T1" fmla="*/ 191 h 409"/>
                <a:gd name="T2" fmla="*/ 207 w 552"/>
                <a:gd name="T3" fmla="*/ 227 h 409"/>
                <a:gd name="T4" fmla="*/ 289 w 552"/>
                <a:gd name="T5" fmla="*/ 161 h 409"/>
                <a:gd name="T6" fmla="*/ 208 w 552"/>
                <a:gd name="T7" fmla="*/ 83 h 409"/>
                <a:gd name="T8" fmla="*/ 207 w 552"/>
                <a:gd name="T9" fmla="*/ 120 h 409"/>
                <a:gd name="T10" fmla="*/ 39 w 552"/>
                <a:gd name="T11" fmla="*/ 0 h 409"/>
                <a:gd name="T12" fmla="*/ 207 w 552"/>
                <a:gd name="T13" fmla="*/ 191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grp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4" name="Freeform 7"/>
            <p:cNvSpPr>
              <a:spLocks noChangeAspect="1"/>
            </p:cNvSpPr>
            <p:nvPr/>
          </p:nvSpPr>
          <p:spPr bwMode="auto">
            <a:xfrm rot="12853560" flipV="1">
              <a:off x="1645" y="1418"/>
              <a:ext cx="444" cy="336"/>
            </a:xfrm>
            <a:custGeom>
              <a:avLst/>
              <a:gdLst>
                <a:gd name="T0" fmla="*/ 207 w 552"/>
                <a:gd name="T1" fmla="*/ 191 h 409"/>
                <a:gd name="T2" fmla="*/ 207 w 552"/>
                <a:gd name="T3" fmla="*/ 227 h 409"/>
                <a:gd name="T4" fmla="*/ 287 w 552"/>
                <a:gd name="T5" fmla="*/ 161 h 409"/>
                <a:gd name="T6" fmla="*/ 207 w 552"/>
                <a:gd name="T7" fmla="*/ 83 h 409"/>
                <a:gd name="T8" fmla="*/ 207 w 552"/>
                <a:gd name="T9" fmla="*/ 120 h 409"/>
                <a:gd name="T10" fmla="*/ 39 w 552"/>
                <a:gd name="T11" fmla="*/ 0 h 409"/>
                <a:gd name="T12" fmla="*/ 207 w 552"/>
                <a:gd name="T13" fmla="*/ 191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4"/>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5" name="Freeform 8"/>
            <p:cNvSpPr>
              <a:spLocks noChangeAspect="1"/>
            </p:cNvSpPr>
            <p:nvPr/>
          </p:nvSpPr>
          <p:spPr bwMode="auto">
            <a:xfrm rot="7369810" flipV="1">
              <a:off x="1948" y="1164"/>
              <a:ext cx="455" cy="331"/>
            </a:xfrm>
            <a:custGeom>
              <a:avLst/>
              <a:gdLst>
                <a:gd name="T0" fmla="*/ 222 w 552"/>
                <a:gd name="T1" fmla="*/ 183 h 409"/>
                <a:gd name="T2" fmla="*/ 222 w 552"/>
                <a:gd name="T3" fmla="*/ 217 h 409"/>
                <a:gd name="T4" fmla="*/ 309 w 552"/>
                <a:gd name="T5" fmla="*/ 155 h 409"/>
                <a:gd name="T6" fmla="*/ 223 w 552"/>
                <a:gd name="T7" fmla="*/ 79 h 409"/>
                <a:gd name="T8" fmla="*/ 222 w 552"/>
                <a:gd name="T9" fmla="*/ 115 h 409"/>
                <a:gd name="T10" fmla="*/ 42 w 552"/>
                <a:gd name="T11" fmla="*/ 0 h 409"/>
                <a:gd name="T12" fmla="*/ 222 w 552"/>
                <a:gd name="T13" fmla="*/ 183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3"/>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5" name="Group 37"/>
          <p:cNvGrpSpPr>
            <a:grpSpLocks noChangeAspect="1"/>
          </p:cNvGrpSpPr>
          <p:nvPr/>
        </p:nvGrpSpPr>
        <p:grpSpPr bwMode="auto">
          <a:xfrm>
            <a:off x="3812090" y="3935533"/>
            <a:ext cx="1933702" cy="1921235"/>
            <a:chOff x="2410" y="934"/>
            <a:chExt cx="775" cy="770"/>
          </a:xfrm>
          <a:solidFill>
            <a:schemeClr val="accent1"/>
          </a:solidFill>
        </p:grpSpPr>
        <p:sp>
          <p:nvSpPr>
            <p:cNvPr id="128" name="Freeform 12"/>
            <p:cNvSpPr>
              <a:spLocks noChangeAspect="1"/>
            </p:cNvSpPr>
            <p:nvPr/>
          </p:nvSpPr>
          <p:spPr bwMode="auto">
            <a:xfrm rot="18900000" flipH="1">
              <a:off x="2692" y="934"/>
              <a:ext cx="454" cy="330"/>
            </a:xfrm>
            <a:custGeom>
              <a:avLst/>
              <a:gdLst>
                <a:gd name="T0" fmla="*/ 220 w 552"/>
                <a:gd name="T1" fmla="*/ 181 h 409"/>
                <a:gd name="T2" fmla="*/ 220 w 552"/>
                <a:gd name="T3" fmla="*/ 215 h 409"/>
                <a:gd name="T4" fmla="*/ 307 w 552"/>
                <a:gd name="T5" fmla="*/ 153 h 409"/>
                <a:gd name="T6" fmla="*/ 221 w 552"/>
                <a:gd name="T7" fmla="*/ 79 h 409"/>
                <a:gd name="T8" fmla="*/ 220 w 552"/>
                <a:gd name="T9" fmla="*/ 114 h 409"/>
                <a:gd name="T10" fmla="*/ 42 w 552"/>
                <a:gd name="T11" fmla="*/ 0 h 409"/>
                <a:gd name="T12" fmla="*/ 220 w 552"/>
                <a:gd name="T13" fmla="*/ 181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4"/>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4" name="Freeform 13"/>
            <p:cNvSpPr>
              <a:spLocks noChangeAspect="1"/>
            </p:cNvSpPr>
            <p:nvPr/>
          </p:nvSpPr>
          <p:spPr bwMode="auto">
            <a:xfrm rot="13500000" flipH="1">
              <a:off x="2356" y="1033"/>
              <a:ext cx="445" cy="337"/>
            </a:xfrm>
            <a:custGeom>
              <a:avLst/>
              <a:gdLst>
                <a:gd name="T0" fmla="*/ 207 w 552"/>
                <a:gd name="T1" fmla="*/ 193 h 409"/>
                <a:gd name="T2" fmla="*/ 207 w 552"/>
                <a:gd name="T3" fmla="*/ 229 h 409"/>
                <a:gd name="T4" fmla="*/ 289 w 552"/>
                <a:gd name="T5" fmla="*/ 163 h 409"/>
                <a:gd name="T6" fmla="*/ 208 w 552"/>
                <a:gd name="T7" fmla="*/ 84 h 409"/>
                <a:gd name="T8" fmla="*/ 207 w 552"/>
                <a:gd name="T9" fmla="*/ 121 h 409"/>
                <a:gd name="T10" fmla="*/ 39 w 552"/>
                <a:gd name="T11" fmla="*/ 0 h 409"/>
                <a:gd name="T12" fmla="*/ 207 w 552"/>
                <a:gd name="T13" fmla="*/ 193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5"/>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39" name="Freeform 14"/>
            <p:cNvSpPr>
              <a:spLocks noChangeAspect="1"/>
            </p:cNvSpPr>
            <p:nvPr/>
          </p:nvSpPr>
          <p:spPr bwMode="auto">
            <a:xfrm rot="8100000" flipH="1">
              <a:off x="2452" y="1374"/>
              <a:ext cx="454" cy="330"/>
            </a:xfrm>
            <a:custGeom>
              <a:avLst/>
              <a:gdLst>
                <a:gd name="T0" fmla="*/ 220 w 552"/>
                <a:gd name="T1" fmla="*/ 181 h 409"/>
                <a:gd name="T2" fmla="*/ 220 w 552"/>
                <a:gd name="T3" fmla="*/ 215 h 409"/>
                <a:gd name="T4" fmla="*/ 307 w 552"/>
                <a:gd name="T5" fmla="*/ 153 h 409"/>
                <a:gd name="T6" fmla="*/ 221 w 552"/>
                <a:gd name="T7" fmla="*/ 79 h 409"/>
                <a:gd name="T8" fmla="*/ 220 w 552"/>
                <a:gd name="T9" fmla="*/ 114 h 409"/>
                <a:gd name="T10" fmla="*/ 42 w 552"/>
                <a:gd name="T11" fmla="*/ 0 h 409"/>
                <a:gd name="T12" fmla="*/ 220 w 552"/>
                <a:gd name="T13" fmla="*/ 181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grp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1" name="Freeform 15"/>
            <p:cNvSpPr>
              <a:spLocks noChangeAspect="1"/>
            </p:cNvSpPr>
            <p:nvPr/>
          </p:nvSpPr>
          <p:spPr bwMode="auto">
            <a:xfrm rot="2700000" flipH="1">
              <a:off x="2794" y="1266"/>
              <a:ext cx="445" cy="336"/>
            </a:xfrm>
            <a:custGeom>
              <a:avLst/>
              <a:gdLst>
                <a:gd name="T0" fmla="*/ 207 w 552"/>
                <a:gd name="T1" fmla="*/ 191 h 409"/>
                <a:gd name="T2" fmla="*/ 207 w 552"/>
                <a:gd name="T3" fmla="*/ 227 h 409"/>
                <a:gd name="T4" fmla="*/ 289 w 552"/>
                <a:gd name="T5" fmla="*/ 161 h 409"/>
                <a:gd name="T6" fmla="*/ 208 w 552"/>
                <a:gd name="T7" fmla="*/ 83 h 409"/>
                <a:gd name="T8" fmla="*/ 207 w 552"/>
                <a:gd name="T9" fmla="*/ 120 h 409"/>
                <a:gd name="T10" fmla="*/ 39 w 552"/>
                <a:gd name="T11" fmla="*/ 0 h 409"/>
                <a:gd name="T12" fmla="*/ 207 w 552"/>
                <a:gd name="T13" fmla="*/ 191 h 409"/>
                <a:gd name="T14" fmla="*/ 0 60000 65536"/>
                <a:gd name="T15" fmla="*/ 0 60000 65536"/>
                <a:gd name="T16" fmla="*/ 0 60000 65536"/>
                <a:gd name="T17" fmla="*/ 0 60000 65536"/>
                <a:gd name="T18" fmla="*/ 0 60000 65536"/>
                <a:gd name="T19" fmla="*/ 0 60000 65536"/>
                <a:gd name="T20" fmla="*/ 0 60000 65536"/>
                <a:gd name="T21" fmla="*/ 0 w 552"/>
                <a:gd name="T22" fmla="*/ 0 h 409"/>
                <a:gd name="T23" fmla="*/ 552 w 552"/>
                <a:gd name="T24" fmla="*/ 409 h 4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2" h="409">
                  <a:moveTo>
                    <a:pt x="396" y="345"/>
                  </a:moveTo>
                  <a:cubicBezTo>
                    <a:pt x="396" y="377"/>
                    <a:pt x="396" y="409"/>
                    <a:pt x="396" y="409"/>
                  </a:cubicBezTo>
                  <a:cubicBezTo>
                    <a:pt x="396" y="409"/>
                    <a:pt x="474" y="350"/>
                    <a:pt x="552" y="291"/>
                  </a:cubicBezTo>
                  <a:cubicBezTo>
                    <a:pt x="552" y="291"/>
                    <a:pt x="474" y="220"/>
                    <a:pt x="397" y="150"/>
                  </a:cubicBezTo>
                  <a:cubicBezTo>
                    <a:pt x="397" y="150"/>
                    <a:pt x="396" y="183"/>
                    <a:pt x="396" y="217"/>
                  </a:cubicBezTo>
                  <a:cubicBezTo>
                    <a:pt x="89" y="194"/>
                    <a:pt x="75" y="0"/>
                    <a:pt x="75" y="0"/>
                  </a:cubicBezTo>
                  <a:cubicBezTo>
                    <a:pt x="75" y="0"/>
                    <a:pt x="0" y="297"/>
                    <a:pt x="396" y="345"/>
                  </a:cubicBezTo>
                  <a:close/>
                </a:path>
              </a:pathLst>
            </a:custGeom>
            <a:solidFill>
              <a:schemeClr val="accent3"/>
            </a:solid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6" name="Group 45"/>
          <p:cNvGrpSpPr>
            <a:grpSpLocks noChangeAspect="1"/>
          </p:cNvGrpSpPr>
          <p:nvPr/>
        </p:nvGrpSpPr>
        <p:grpSpPr bwMode="auto">
          <a:xfrm>
            <a:off x="4083085" y="1620019"/>
            <a:ext cx="1232909" cy="2397896"/>
            <a:chOff x="3219" y="1643"/>
            <a:chExt cx="337" cy="655"/>
          </a:xfrm>
          <a:solidFill>
            <a:schemeClr val="accent1"/>
          </a:solidFill>
        </p:grpSpPr>
        <p:sp>
          <p:nvSpPr>
            <p:cNvPr id="110" name="AutoShape 47"/>
            <p:cNvSpPr>
              <a:spLocks noChangeAspect="1" noChangeArrowheads="1"/>
            </p:cNvSpPr>
            <p:nvPr/>
          </p:nvSpPr>
          <p:spPr bwMode="blackWhite">
            <a:xfrm rot="2700000">
              <a:off x="3089" y="1974"/>
              <a:ext cx="454" cy="194"/>
            </a:xfrm>
            <a:prstGeom prst="curvedUpArrow">
              <a:avLst>
                <a:gd name="adj1" fmla="val 35493"/>
                <a:gd name="adj2" fmla="val 82297"/>
                <a:gd name="adj3" fmla="val 33333"/>
              </a:avLst>
            </a:prstGeom>
            <a:solidFill>
              <a:schemeClr val="accent5"/>
            </a:solidFill>
            <a:ln w="9525">
              <a:noFill/>
              <a:miter lim="800000"/>
              <a:headEnd/>
              <a:tailEnd/>
            </a:ln>
          </p:spPr>
          <p:txBody>
            <a:bodyPr wrap="none" lIns="63500" tIns="0" rIns="6480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118" name="AutoShape 48"/>
            <p:cNvSpPr>
              <a:spLocks noChangeAspect="1" noChangeArrowheads="1"/>
            </p:cNvSpPr>
            <p:nvPr/>
          </p:nvSpPr>
          <p:spPr bwMode="blackWhite">
            <a:xfrm rot="-8100000">
              <a:off x="3232" y="1773"/>
              <a:ext cx="454" cy="194"/>
            </a:xfrm>
            <a:prstGeom prst="curvedUpArrow">
              <a:avLst>
                <a:gd name="adj1" fmla="val 35493"/>
                <a:gd name="adj2" fmla="val 82297"/>
                <a:gd name="adj3" fmla="val 33333"/>
              </a:avLst>
            </a:prstGeom>
            <a:grpFill/>
            <a:ln w="9525">
              <a:noFill/>
              <a:miter lim="800000"/>
              <a:headEnd/>
              <a:tailEnd/>
            </a:ln>
          </p:spPr>
          <p:txBody>
            <a:bodyPr wrap="none" lIns="63500" tIns="0" rIns="6480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121" name="Oval 49"/>
            <p:cNvSpPr>
              <a:spLocks noChangeAspect="1" noChangeArrowheads="1"/>
            </p:cNvSpPr>
            <p:nvPr/>
          </p:nvSpPr>
          <p:spPr bwMode="blackWhite">
            <a:xfrm>
              <a:off x="3300" y="1883"/>
              <a:ext cx="189" cy="189"/>
            </a:xfrm>
            <a:prstGeom prst="ellipse">
              <a:avLst/>
            </a:prstGeom>
            <a:noFill/>
            <a:ln w="9525">
              <a:noFill/>
              <a:round/>
              <a:headEnd/>
              <a:tailEnd/>
            </a:ln>
          </p:spPr>
          <p:txBody>
            <a:bodyPr wrap="none" lIns="0" tIns="0" rIns="0" bIns="0" anchor="ctr"/>
            <a:lstStyle/>
            <a:p>
              <a:pPr marL="0" marR="0" lvl="0" indent="0" algn="ctr" defTabSz="1042988" eaLnBrk="1" fontAlgn="auto" latinLnBrk="0" hangingPunct="1">
                <a:lnSpc>
                  <a:spcPct val="100000"/>
                </a:lnSpc>
                <a:spcBef>
                  <a:spcPts val="0"/>
                </a:spcBef>
                <a:spcAft>
                  <a:spcPts val="0"/>
                </a:spcAft>
                <a:buClrTx/>
                <a:buSzPct val="90000"/>
                <a:buFontTx/>
                <a:buNone/>
                <a:tabLst/>
                <a:defRPr/>
              </a:pPr>
              <a:r>
                <a:rPr kumimoji="0" lang="en-US" sz="1400" b="1" i="0" u="none" strike="noStrike" kern="0" cap="none" spc="0" normalizeH="0" baseline="0" noProof="0" dirty="0" smtClean="0">
                  <a:ln>
                    <a:noFill/>
                  </a:ln>
                  <a:solidFill>
                    <a:srgbClr val="001C43"/>
                  </a:solidFill>
                  <a:effectLst/>
                  <a:uLnTx/>
                  <a:uFillTx/>
                  <a:latin typeface="+mj-lt"/>
                  <a:cs typeface="Arial" charset="0"/>
                </a:rPr>
                <a:t>VS</a:t>
              </a:r>
              <a:endParaRPr kumimoji="0" lang="en-GB" sz="1400" b="1" i="0" u="none" strike="noStrike" kern="0" cap="none" spc="0" normalizeH="0" baseline="0" noProof="0" dirty="0" smtClean="0">
                <a:ln>
                  <a:noFill/>
                </a:ln>
                <a:solidFill>
                  <a:srgbClr val="001C43"/>
                </a:solidFill>
                <a:effectLst/>
                <a:uLnTx/>
                <a:uFillTx/>
                <a:latin typeface="+mj-lt"/>
                <a:cs typeface="Arial" charset="0"/>
              </a:endParaRPr>
            </a:p>
          </p:txBody>
        </p:sp>
      </p:grpSp>
      <p:sp>
        <p:nvSpPr>
          <p:cNvPr id="108" name="AutoShape 50"/>
          <p:cNvSpPr>
            <a:spLocks noChangeAspect="1" noChangeArrowheads="1"/>
          </p:cNvSpPr>
          <p:nvPr/>
        </p:nvSpPr>
        <p:spPr bwMode="auto">
          <a:xfrm>
            <a:off x="1833174" y="4140671"/>
            <a:ext cx="1675737" cy="1677041"/>
          </a:xfrm>
          <a:custGeom>
            <a:avLst/>
            <a:gdLst>
              <a:gd name="T0" fmla="*/ 0 w 21600"/>
              <a:gd name="T1" fmla="*/ 0 h 21600"/>
              <a:gd name="T2" fmla="*/ 0 w 21600"/>
              <a:gd name="T3" fmla="*/ 0 h 21600"/>
              <a:gd name="T4" fmla="*/ 0 w 21600"/>
              <a:gd name="T5" fmla="*/ 0 h 21600"/>
              <a:gd name="T6" fmla="*/ 0 w 21600"/>
              <a:gd name="T7" fmla="*/ 0 h 21600"/>
              <a:gd name="T8" fmla="*/ 0 w 21600"/>
              <a:gd name="T9" fmla="*/ 0 h 21600"/>
              <a:gd name="T10" fmla="*/ 0 w 21600"/>
              <a:gd name="T11" fmla="*/ 0 h 21600"/>
              <a:gd name="T12" fmla="*/ 0 60000 65536"/>
              <a:gd name="T13" fmla="*/ 0 60000 65536"/>
              <a:gd name="T14" fmla="*/ 0 60000 65536"/>
              <a:gd name="T15" fmla="*/ 0 60000 65536"/>
              <a:gd name="T16" fmla="*/ 0 60000 65536"/>
              <a:gd name="T17" fmla="*/ 0 60000 65536"/>
              <a:gd name="T18" fmla="*/ 3165 w 21600"/>
              <a:gd name="T19" fmla="*/ 3162 h 21600"/>
              <a:gd name="T20" fmla="*/ 18435 w 21600"/>
              <a:gd name="T21" fmla="*/ 18438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7748" y="8867"/>
                </a:moveTo>
                <a:cubicBezTo>
                  <a:pt x="16880" y="5746"/>
                  <a:pt x="14038" y="3588"/>
                  <a:pt x="10800" y="3588"/>
                </a:cubicBezTo>
                <a:cubicBezTo>
                  <a:pt x="6816" y="3588"/>
                  <a:pt x="3588" y="6816"/>
                  <a:pt x="3588" y="10800"/>
                </a:cubicBezTo>
                <a:cubicBezTo>
                  <a:pt x="3588" y="14783"/>
                  <a:pt x="6816" y="18012"/>
                  <a:pt x="10800" y="18012"/>
                </a:cubicBezTo>
                <a:cubicBezTo>
                  <a:pt x="12871" y="18012"/>
                  <a:pt x="14843" y="17120"/>
                  <a:pt x="16212" y="15565"/>
                </a:cubicBezTo>
                <a:lnTo>
                  <a:pt x="18905" y="17936"/>
                </a:lnTo>
                <a:cubicBezTo>
                  <a:pt x="16855" y="20265"/>
                  <a:pt x="13902" y="21599"/>
                  <a:pt x="10800" y="21600"/>
                </a:cubicBezTo>
                <a:cubicBezTo>
                  <a:pt x="4835" y="21600"/>
                  <a:pt x="0" y="16764"/>
                  <a:pt x="0" y="10800"/>
                </a:cubicBezTo>
                <a:cubicBezTo>
                  <a:pt x="0" y="4835"/>
                  <a:pt x="4835" y="0"/>
                  <a:pt x="10800" y="0"/>
                </a:cubicBezTo>
                <a:cubicBezTo>
                  <a:pt x="15649" y="-1"/>
                  <a:pt x="19905" y="3233"/>
                  <a:pt x="21204" y="7905"/>
                </a:cubicBezTo>
                <a:lnTo>
                  <a:pt x="23806" y="7182"/>
                </a:lnTo>
                <a:lnTo>
                  <a:pt x="20680" y="12716"/>
                </a:lnTo>
                <a:lnTo>
                  <a:pt x="15146" y="9590"/>
                </a:lnTo>
                <a:lnTo>
                  <a:pt x="17748" y="8867"/>
                </a:lnTo>
                <a:close/>
              </a:path>
            </a:pathLst>
          </a:custGeom>
          <a:solidFill>
            <a:schemeClr val="accent1"/>
          </a:solidFill>
          <a:ln w="12700">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nvGrpSpPr>
          <p:cNvPr id="8" name="Group 10"/>
          <p:cNvGrpSpPr>
            <a:grpSpLocks/>
          </p:cNvGrpSpPr>
          <p:nvPr/>
        </p:nvGrpSpPr>
        <p:grpSpPr bwMode="auto">
          <a:xfrm>
            <a:off x="5923061" y="5293097"/>
            <a:ext cx="1439863" cy="1439862"/>
            <a:chOff x="729" y="1082"/>
            <a:chExt cx="872" cy="882"/>
          </a:xfrm>
        </p:grpSpPr>
        <p:sp>
          <p:nvSpPr>
            <p:cNvPr id="29" name="Freeform 11"/>
            <p:cNvSpPr>
              <a:spLocks/>
            </p:cNvSpPr>
            <p:nvPr/>
          </p:nvSpPr>
          <p:spPr bwMode="auto">
            <a:xfrm flipH="1">
              <a:off x="856" y="1678"/>
              <a:ext cx="655" cy="286"/>
            </a:xfrm>
            <a:custGeom>
              <a:avLst/>
              <a:gdLst>
                <a:gd name="T0" fmla="*/ 95 w 1585"/>
                <a:gd name="T1" fmla="*/ 18 h 692"/>
                <a:gd name="T2" fmla="*/ 91 w 1585"/>
                <a:gd name="T3" fmla="*/ 21 h 692"/>
                <a:gd name="T4" fmla="*/ 86 w 1585"/>
                <a:gd name="T5" fmla="*/ 24 h 692"/>
                <a:gd name="T6" fmla="*/ 81 w 1585"/>
                <a:gd name="T7" fmla="*/ 26 h 692"/>
                <a:gd name="T8" fmla="*/ 76 w 1585"/>
                <a:gd name="T9" fmla="*/ 29 h 692"/>
                <a:gd name="T10" fmla="*/ 71 w 1585"/>
                <a:gd name="T11" fmla="*/ 30 h 692"/>
                <a:gd name="T12" fmla="*/ 66 w 1585"/>
                <a:gd name="T13" fmla="*/ 31 h 692"/>
                <a:gd name="T14" fmla="*/ 60 w 1585"/>
                <a:gd name="T15" fmla="*/ 32 h 692"/>
                <a:gd name="T16" fmla="*/ 55 w 1585"/>
                <a:gd name="T17" fmla="*/ 32 h 692"/>
                <a:gd name="T18" fmla="*/ 50 w 1585"/>
                <a:gd name="T19" fmla="*/ 31 h 692"/>
                <a:gd name="T20" fmla="*/ 45 w 1585"/>
                <a:gd name="T21" fmla="*/ 31 h 692"/>
                <a:gd name="T22" fmla="*/ 40 w 1585"/>
                <a:gd name="T23" fmla="*/ 29 h 692"/>
                <a:gd name="T24" fmla="*/ 36 w 1585"/>
                <a:gd name="T25" fmla="*/ 28 h 692"/>
                <a:gd name="T26" fmla="*/ 32 w 1585"/>
                <a:gd name="T27" fmla="*/ 26 h 692"/>
                <a:gd name="T28" fmla="*/ 28 w 1585"/>
                <a:gd name="T29" fmla="*/ 23 h 692"/>
                <a:gd name="T30" fmla="*/ 24 w 1585"/>
                <a:gd name="T31" fmla="*/ 21 h 692"/>
                <a:gd name="T32" fmla="*/ 28 w 1585"/>
                <a:gd name="T33" fmla="*/ 16 h 692"/>
                <a:gd name="T34" fmla="*/ 0 w 1585"/>
                <a:gd name="T35" fmla="*/ 32 h 692"/>
                <a:gd name="T36" fmla="*/ 9 w 1585"/>
                <a:gd name="T37" fmla="*/ 31 h 692"/>
                <a:gd name="T38" fmla="*/ 14 w 1585"/>
                <a:gd name="T39" fmla="*/ 35 h 692"/>
                <a:gd name="T40" fmla="*/ 20 w 1585"/>
                <a:gd name="T41" fmla="*/ 38 h 692"/>
                <a:gd name="T42" fmla="*/ 26 w 1585"/>
                <a:gd name="T43" fmla="*/ 42 h 692"/>
                <a:gd name="T44" fmla="*/ 33 w 1585"/>
                <a:gd name="T45" fmla="*/ 45 h 692"/>
                <a:gd name="T46" fmla="*/ 40 w 1585"/>
                <a:gd name="T47" fmla="*/ 47 h 692"/>
                <a:gd name="T48" fmla="*/ 47 w 1585"/>
                <a:gd name="T49" fmla="*/ 48 h 692"/>
                <a:gd name="T50" fmla="*/ 54 w 1585"/>
                <a:gd name="T51" fmla="*/ 49 h 692"/>
                <a:gd name="T52" fmla="*/ 60 w 1585"/>
                <a:gd name="T53" fmla="*/ 49 h 692"/>
                <a:gd name="T54" fmla="*/ 64 w 1585"/>
                <a:gd name="T55" fmla="*/ 49 h 692"/>
                <a:gd name="T56" fmla="*/ 67 w 1585"/>
                <a:gd name="T57" fmla="*/ 48 h 692"/>
                <a:gd name="T58" fmla="*/ 71 w 1585"/>
                <a:gd name="T59" fmla="*/ 48 h 692"/>
                <a:gd name="T60" fmla="*/ 75 w 1585"/>
                <a:gd name="T61" fmla="*/ 47 h 692"/>
                <a:gd name="T62" fmla="*/ 79 w 1585"/>
                <a:gd name="T63" fmla="*/ 45 h 692"/>
                <a:gd name="T64" fmla="*/ 83 w 1585"/>
                <a:gd name="T65" fmla="*/ 44 h 692"/>
                <a:gd name="T66" fmla="*/ 86 w 1585"/>
                <a:gd name="T67" fmla="*/ 43 h 692"/>
                <a:gd name="T68" fmla="*/ 90 w 1585"/>
                <a:gd name="T69" fmla="*/ 41 h 692"/>
                <a:gd name="T70" fmla="*/ 93 w 1585"/>
                <a:gd name="T71" fmla="*/ 40 h 692"/>
                <a:gd name="T72" fmla="*/ 96 w 1585"/>
                <a:gd name="T73" fmla="*/ 38 h 692"/>
                <a:gd name="T74" fmla="*/ 99 w 1585"/>
                <a:gd name="T75" fmla="*/ 36 h 692"/>
                <a:gd name="T76" fmla="*/ 102 w 1585"/>
                <a:gd name="T77" fmla="*/ 33 h 692"/>
                <a:gd name="T78" fmla="*/ 105 w 1585"/>
                <a:gd name="T79" fmla="*/ 31 h 692"/>
                <a:gd name="T80" fmla="*/ 108 w 1585"/>
                <a:gd name="T81" fmla="*/ 29 h 692"/>
                <a:gd name="T82" fmla="*/ 111 w 1585"/>
                <a:gd name="T83" fmla="*/ 26 h 692"/>
                <a:gd name="T84" fmla="*/ 97 w 1585"/>
                <a:gd name="T85" fmla="*/ 16 h 6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85"/>
                <a:gd name="T130" fmla="*/ 0 h 692"/>
                <a:gd name="T131" fmla="*/ 1585 w 1585"/>
                <a:gd name="T132" fmla="*/ 692 h 6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85" h="692">
                  <a:moveTo>
                    <a:pt x="1369" y="224"/>
                  </a:moveTo>
                  <a:lnTo>
                    <a:pt x="1341" y="250"/>
                  </a:lnTo>
                  <a:lnTo>
                    <a:pt x="1313" y="274"/>
                  </a:lnTo>
                  <a:lnTo>
                    <a:pt x="1283" y="297"/>
                  </a:lnTo>
                  <a:lnTo>
                    <a:pt x="1252" y="319"/>
                  </a:lnTo>
                  <a:lnTo>
                    <a:pt x="1221" y="338"/>
                  </a:lnTo>
                  <a:lnTo>
                    <a:pt x="1188" y="357"/>
                  </a:lnTo>
                  <a:lnTo>
                    <a:pt x="1154" y="374"/>
                  </a:lnTo>
                  <a:lnTo>
                    <a:pt x="1120" y="389"/>
                  </a:lnTo>
                  <a:lnTo>
                    <a:pt x="1084" y="403"/>
                  </a:lnTo>
                  <a:lnTo>
                    <a:pt x="1048" y="416"/>
                  </a:lnTo>
                  <a:lnTo>
                    <a:pt x="1010" y="426"/>
                  </a:lnTo>
                  <a:lnTo>
                    <a:pt x="973" y="434"/>
                  </a:lnTo>
                  <a:lnTo>
                    <a:pt x="934" y="441"/>
                  </a:lnTo>
                  <a:lnTo>
                    <a:pt x="895" y="447"/>
                  </a:lnTo>
                  <a:lnTo>
                    <a:pt x="856" y="449"/>
                  </a:lnTo>
                  <a:lnTo>
                    <a:pt x="816" y="450"/>
                  </a:lnTo>
                  <a:lnTo>
                    <a:pt x="780" y="449"/>
                  </a:lnTo>
                  <a:lnTo>
                    <a:pt x="745" y="447"/>
                  </a:lnTo>
                  <a:lnTo>
                    <a:pt x="711" y="443"/>
                  </a:lnTo>
                  <a:lnTo>
                    <a:pt x="676" y="438"/>
                  </a:lnTo>
                  <a:lnTo>
                    <a:pt x="643" y="431"/>
                  </a:lnTo>
                  <a:lnTo>
                    <a:pt x="609" y="423"/>
                  </a:lnTo>
                  <a:lnTo>
                    <a:pt x="577" y="413"/>
                  </a:lnTo>
                  <a:lnTo>
                    <a:pt x="545" y="402"/>
                  </a:lnTo>
                  <a:lnTo>
                    <a:pt x="514" y="390"/>
                  </a:lnTo>
                  <a:lnTo>
                    <a:pt x="483" y="376"/>
                  </a:lnTo>
                  <a:lnTo>
                    <a:pt x="453" y="362"/>
                  </a:lnTo>
                  <a:lnTo>
                    <a:pt x="424" y="345"/>
                  </a:lnTo>
                  <a:lnTo>
                    <a:pt x="395" y="328"/>
                  </a:lnTo>
                  <a:lnTo>
                    <a:pt x="367" y="311"/>
                  </a:lnTo>
                  <a:lnTo>
                    <a:pt x="341" y="291"/>
                  </a:lnTo>
                  <a:lnTo>
                    <a:pt x="314" y="271"/>
                  </a:lnTo>
                  <a:lnTo>
                    <a:pt x="393" y="226"/>
                  </a:lnTo>
                  <a:lnTo>
                    <a:pt x="0" y="0"/>
                  </a:lnTo>
                  <a:lnTo>
                    <a:pt x="1" y="454"/>
                  </a:lnTo>
                  <a:lnTo>
                    <a:pt x="94" y="398"/>
                  </a:lnTo>
                  <a:lnTo>
                    <a:pt x="130" y="432"/>
                  </a:lnTo>
                  <a:lnTo>
                    <a:pt x="167" y="463"/>
                  </a:lnTo>
                  <a:lnTo>
                    <a:pt x="206" y="493"/>
                  </a:lnTo>
                  <a:lnTo>
                    <a:pt x="246" y="520"/>
                  </a:lnTo>
                  <a:lnTo>
                    <a:pt x="288" y="547"/>
                  </a:lnTo>
                  <a:lnTo>
                    <a:pt x="330" y="571"/>
                  </a:lnTo>
                  <a:lnTo>
                    <a:pt x="374" y="593"/>
                  </a:lnTo>
                  <a:lnTo>
                    <a:pt x="420" y="614"/>
                  </a:lnTo>
                  <a:lnTo>
                    <a:pt x="466" y="631"/>
                  </a:lnTo>
                  <a:lnTo>
                    <a:pt x="514" y="647"/>
                  </a:lnTo>
                  <a:lnTo>
                    <a:pt x="562" y="661"/>
                  </a:lnTo>
                  <a:lnTo>
                    <a:pt x="610" y="671"/>
                  </a:lnTo>
                  <a:lnTo>
                    <a:pt x="661" y="680"/>
                  </a:lnTo>
                  <a:lnTo>
                    <a:pt x="712" y="687"/>
                  </a:lnTo>
                  <a:lnTo>
                    <a:pt x="764" y="691"/>
                  </a:lnTo>
                  <a:lnTo>
                    <a:pt x="816" y="692"/>
                  </a:lnTo>
                  <a:lnTo>
                    <a:pt x="844" y="692"/>
                  </a:lnTo>
                  <a:lnTo>
                    <a:pt x="873" y="691"/>
                  </a:lnTo>
                  <a:lnTo>
                    <a:pt x="901" y="689"/>
                  </a:lnTo>
                  <a:lnTo>
                    <a:pt x="928" y="686"/>
                  </a:lnTo>
                  <a:lnTo>
                    <a:pt x="956" y="683"/>
                  </a:lnTo>
                  <a:lnTo>
                    <a:pt x="984" y="678"/>
                  </a:lnTo>
                  <a:lnTo>
                    <a:pt x="1011" y="674"/>
                  </a:lnTo>
                  <a:lnTo>
                    <a:pt x="1039" y="668"/>
                  </a:lnTo>
                  <a:lnTo>
                    <a:pt x="1066" y="662"/>
                  </a:lnTo>
                  <a:lnTo>
                    <a:pt x="1092" y="655"/>
                  </a:lnTo>
                  <a:lnTo>
                    <a:pt x="1119" y="647"/>
                  </a:lnTo>
                  <a:lnTo>
                    <a:pt x="1144" y="639"/>
                  </a:lnTo>
                  <a:lnTo>
                    <a:pt x="1169" y="630"/>
                  </a:lnTo>
                  <a:lnTo>
                    <a:pt x="1195" y="619"/>
                  </a:lnTo>
                  <a:lnTo>
                    <a:pt x="1220" y="610"/>
                  </a:lnTo>
                  <a:lnTo>
                    <a:pt x="1244" y="599"/>
                  </a:lnTo>
                  <a:lnTo>
                    <a:pt x="1268" y="587"/>
                  </a:lnTo>
                  <a:lnTo>
                    <a:pt x="1293" y="576"/>
                  </a:lnTo>
                  <a:lnTo>
                    <a:pt x="1317" y="563"/>
                  </a:lnTo>
                  <a:lnTo>
                    <a:pt x="1340" y="549"/>
                  </a:lnTo>
                  <a:lnTo>
                    <a:pt x="1363" y="535"/>
                  </a:lnTo>
                  <a:lnTo>
                    <a:pt x="1385" y="520"/>
                  </a:lnTo>
                  <a:lnTo>
                    <a:pt x="1407" y="505"/>
                  </a:lnTo>
                  <a:lnTo>
                    <a:pt x="1429" y="490"/>
                  </a:lnTo>
                  <a:lnTo>
                    <a:pt x="1449" y="474"/>
                  </a:lnTo>
                  <a:lnTo>
                    <a:pt x="1470" y="458"/>
                  </a:lnTo>
                  <a:lnTo>
                    <a:pt x="1491" y="441"/>
                  </a:lnTo>
                  <a:lnTo>
                    <a:pt x="1510" y="423"/>
                  </a:lnTo>
                  <a:lnTo>
                    <a:pt x="1530" y="405"/>
                  </a:lnTo>
                  <a:lnTo>
                    <a:pt x="1548" y="387"/>
                  </a:lnTo>
                  <a:lnTo>
                    <a:pt x="1567" y="367"/>
                  </a:lnTo>
                  <a:lnTo>
                    <a:pt x="1585" y="348"/>
                  </a:lnTo>
                  <a:lnTo>
                    <a:pt x="1369" y="224"/>
                  </a:lnTo>
                  <a:close/>
                </a:path>
              </a:pathLst>
            </a:custGeom>
            <a:noFill/>
            <a:ln w="6350" cmpd="sng">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30" name="Freeform 12"/>
            <p:cNvSpPr>
              <a:spLocks/>
            </p:cNvSpPr>
            <p:nvPr/>
          </p:nvSpPr>
          <p:spPr bwMode="auto">
            <a:xfrm flipH="1">
              <a:off x="1134" y="1082"/>
              <a:ext cx="467" cy="600"/>
            </a:xfrm>
            <a:custGeom>
              <a:avLst/>
              <a:gdLst>
                <a:gd name="T0" fmla="*/ 79 w 1133"/>
                <a:gd name="T1" fmla="*/ 16 h 1453"/>
                <a:gd name="T2" fmla="*/ 52 w 1133"/>
                <a:gd name="T3" fmla="*/ 0 h 1453"/>
                <a:gd name="T4" fmla="*/ 52 w 1133"/>
                <a:gd name="T5" fmla="*/ 8 h 1453"/>
                <a:gd name="T6" fmla="*/ 46 w 1133"/>
                <a:gd name="T7" fmla="*/ 10 h 1453"/>
                <a:gd name="T8" fmla="*/ 41 w 1133"/>
                <a:gd name="T9" fmla="*/ 12 h 1453"/>
                <a:gd name="T10" fmla="*/ 36 w 1133"/>
                <a:gd name="T11" fmla="*/ 15 h 1453"/>
                <a:gd name="T12" fmla="*/ 31 w 1133"/>
                <a:gd name="T13" fmla="*/ 18 h 1453"/>
                <a:gd name="T14" fmla="*/ 26 w 1133"/>
                <a:gd name="T15" fmla="*/ 21 h 1453"/>
                <a:gd name="T16" fmla="*/ 22 w 1133"/>
                <a:gd name="T17" fmla="*/ 25 h 1453"/>
                <a:gd name="T18" fmla="*/ 19 w 1133"/>
                <a:gd name="T19" fmla="*/ 29 h 1453"/>
                <a:gd name="T20" fmla="*/ 15 w 1133"/>
                <a:gd name="T21" fmla="*/ 34 h 1453"/>
                <a:gd name="T22" fmla="*/ 12 w 1133"/>
                <a:gd name="T23" fmla="*/ 38 h 1453"/>
                <a:gd name="T24" fmla="*/ 9 w 1133"/>
                <a:gd name="T25" fmla="*/ 43 h 1453"/>
                <a:gd name="T26" fmla="*/ 6 w 1133"/>
                <a:gd name="T27" fmla="*/ 49 h 1453"/>
                <a:gd name="T28" fmla="*/ 4 w 1133"/>
                <a:gd name="T29" fmla="*/ 54 h 1453"/>
                <a:gd name="T30" fmla="*/ 2 w 1133"/>
                <a:gd name="T31" fmla="*/ 60 h 1453"/>
                <a:gd name="T32" fmla="*/ 1 w 1133"/>
                <a:gd name="T33" fmla="*/ 66 h 1453"/>
                <a:gd name="T34" fmla="*/ 0 w 1133"/>
                <a:gd name="T35" fmla="*/ 71 h 1453"/>
                <a:gd name="T36" fmla="*/ 0 w 1133"/>
                <a:gd name="T37" fmla="*/ 78 h 1453"/>
                <a:gd name="T38" fmla="*/ 0 w 1133"/>
                <a:gd name="T39" fmla="*/ 81 h 1453"/>
                <a:gd name="T40" fmla="*/ 0 w 1133"/>
                <a:gd name="T41" fmla="*/ 84 h 1453"/>
                <a:gd name="T42" fmla="*/ 1 w 1133"/>
                <a:gd name="T43" fmla="*/ 87 h 1453"/>
                <a:gd name="T44" fmla="*/ 1 w 1133"/>
                <a:gd name="T45" fmla="*/ 90 h 1453"/>
                <a:gd name="T46" fmla="*/ 2 w 1133"/>
                <a:gd name="T47" fmla="*/ 93 h 1453"/>
                <a:gd name="T48" fmla="*/ 2 w 1133"/>
                <a:gd name="T49" fmla="*/ 96 h 1453"/>
                <a:gd name="T50" fmla="*/ 3 w 1133"/>
                <a:gd name="T51" fmla="*/ 100 h 1453"/>
                <a:gd name="T52" fmla="*/ 4 w 1133"/>
                <a:gd name="T53" fmla="*/ 102 h 1453"/>
                <a:gd name="T54" fmla="*/ 19 w 1133"/>
                <a:gd name="T55" fmla="*/ 94 h 1453"/>
                <a:gd name="T56" fmla="*/ 18 w 1133"/>
                <a:gd name="T57" fmla="*/ 90 h 1453"/>
                <a:gd name="T58" fmla="*/ 17 w 1133"/>
                <a:gd name="T59" fmla="*/ 86 h 1453"/>
                <a:gd name="T60" fmla="*/ 17 w 1133"/>
                <a:gd name="T61" fmla="*/ 82 h 1453"/>
                <a:gd name="T62" fmla="*/ 17 w 1133"/>
                <a:gd name="T63" fmla="*/ 78 h 1453"/>
                <a:gd name="T64" fmla="*/ 17 w 1133"/>
                <a:gd name="T65" fmla="*/ 73 h 1453"/>
                <a:gd name="T66" fmla="*/ 17 w 1133"/>
                <a:gd name="T67" fmla="*/ 69 h 1453"/>
                <a:gd name="T68" fmla="*/ 19 w 1133"/>
                <a:gd name="T69" fmla="*/ 65 h 1453"/>
                <a:gd name="T70" fmla="*/ 19 w 1133"/>
                <a:gd name="T71" fmla="*/ 61 h 1453"/>
                <a:gd name="T72" fmla="*/ 21 w 1133"/>
                <a:gd name="T73" fmla="*/ 57 h 1453"/>
                <a:gd name="T74" fmla="*/ 23 w 1133"/>
                <a:gd name="T75" fmla="*/ 53 h 1453"/>
                <a:gd name="T76" fmla="*/ 24 w 1133"/>
                <a:gd name="T77" fmla="*/ 50 h 1453"/>
                <a:gd name="T78" fmla="*/ 27 w 1133"/>
                <a:gd name="T79" fmla="*/ 46 h 1453"/>
                <a:gd name="T80" fmla="*/ 29 w 1133"/>
                <a:gd name="T81" fmla="*/ 43 h 1453"/>
                <a:gd name="T82" fmla="*/ 32 w 1133"/>
                <a:gd name="T83" fmla="*/ 40 h 1453"/>
                <a:gd name="T84" fmla="*/ 35 w 1133"/>
                <a:gd name="T85" fmla="*/ 37 h 1453"/>
                <a:gd name="T86" fmla="*/ 38 w 1133"/>
                <a:gd name="T87" fmla="*/ 34 h 1453"/>
                <a:gd name="T88" fmla="*/ 41 w 1133"/>
                <a:gd name="T89" fmla="*/ 32 h 1453"/>
                <a:gd name="T90" fmla="*/ 45 w 1133"/>
                <a:gd name="T91" fmla="*/ 29 h 1453"/>
                <a:gd name="T92" fmla="*/ 48 w 1133"/>
                <a:gd name="T93" fmla="*/ 28 h 1453"/>
                <a:gd name="T94" fmla="*/ 52 w 1133"/>
                <a:gd name="T95" fmla="*/ 26 h 1453"/>
                <a:gd name="T96" fmla="*/ 52 w 1133"/>
                <a:gd name="T97" fmla="*/ 32 h 1453"/>
                <a:gd name="T98" fmla="*/ 79 w 1133"/>
                <a:gd name="T99" fmla="*/ 16 h 145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33"/>
                <a:gd name="T151" fmla="*/ 0 h 1453"/>
                <a:gd name="T152" fmla="*/ 1133 w 1133"/>
                <a:gd name="T153" fmla="*/ 1453 h 145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33" h="1453">
                  <a:moveTo>
                    <a:pt x="1133" y="226"/>
                  </a:moveTo>
                  <a:lnTo>
                    <a:pt x="740" y="0"/>
                  </a:lnTo>
                  <a:lnTo>
                    <a:pt x="740" y="112"/>
                  </a:lnTo>
                  <a:lnTo>
                    <a:pt x="661" y="138"/>
                  </a:lnTo>
                  <a:lnTo>
                    <a:pt x="585" y="172"/>
                  </a:lnTo>
                  <a:lnTo>
                    <a:pt x="513" y="210"/>
                  </a:lnTo>
                  <a:lnTo>
                    <a:pt x="444" y="254"/>
                  </a:lnTo>
                  <a:lnTo>
                    <a:pt x="379" y="303"/>
                  </a:lnTo>
                  <a:lnTo>
                    <a:pt x="318" y="357"/>
                  </a:lnTo>
                  <a:lnTo>
                    <a:pt x="262" y="416"/>
                  </a:lnTo>
                  <a:lnTo>
                    <a:pt x="210" y="479"/>
                  </a:lnTo>
                  <a:lnTo>
                    <a:pt x="162" y="546"/>
                  </a:lnTo>
                  <a:lnTo>
                    <a:pt x="121" y="616"/>
                  </a:lnTo>
                  <a:lnTo>
                    <a:pt x="85" y="690"/>
                  </a:lnTo>
                  <a:lnTo>
                    <a:pt x="55" y="767"/>
                  </a:lnTo>
                  <a:lnTo>
                    <a:pt x="31" y="847"/>
                  </a:lnTo>
                  <a:lnTo>
                    <a:pt x="14" y="930"/>
                  </a:lnTo>
                  <a:lnTo>
                    <a:pt x="3" y="1014"/>
                  </a:lnTo>
                  <a:lnTo>
                    <a:pt x="0" y="1102"/>
                  </a:lnTo>
                  <a:lnTo>
                    <a:pt x="1" y="1148"/>
                  </a:lnTo>
                  <a:lnTo>
                    <a:pt x="5" y="1193"/>
                  </a:lnTo>
                  <a:lnTo>
                    <a:pt x="9" y="1238"/>
                  </a:lnTo>
                  <a:lnTo>
                    <a:pt x="16" y="1283"/>
                  </a:lnTo>
                  <a:lnTo>
                    <a:pt x="24" y="1327"/>
                  </a:lnTo>
                  <a:lnTo>
                    <a:pt x="35" y="1369"/>
                  </a:lnTo>
                  <a:lnTo>
                    <a:pt x="47" y="1412"/>
                  </a:lnTo>
                  <a:lnTo>
                    <a:pt x="61" y="1453"/>
                  </a:lnTo>
                  <a:lnTo>
                    <a:pt x="275" y="1330"/>
                  </a:lnTo>
                  <a:lnTo>
                    <a:pt x="260" y="1276"/>
                  </a:lnTo>
                  <a:lnTo>
                    <a:pt x="250" y="1219"/>
                  </a:lnTo>
                  <a:lnTo>
                    <a:pt x="244" y="1161"/>
                  </a:lnTo>
                  <a:lnTo>
                    <a:pt x="242" y="1102"/>
                  </a:lnTo>
                  <a:lnTo>
                    <a:pt x="244" y="1040"/>
                  </a:lnTo>
                  <a:lnTo>
                    <a:pt x="251" y="980"/>
                  </a:lnTo>
                  <a:lnTo>
                    <a:pt x="263" y="920"/>
                  </a:lnTo>
                  <a:lnTo>
                    <a:pt x="279" y="864"/>
                  </a:lnTo>
                  <a:lnTo>
                    <a:pt x="298" y="807"/>
                  </a:lnTo>
                  <a:lnTo>
                    <a:pt x="323" y="754"/>
                  </a:lnTo>
                  <a:lnTo>
                    <a:pt x="350" y="702"/>
                  </a:lnTo>
                  <a:lnTo>
                    <a:pt x="381" y="653"/>
                  </a:lnTo>
                  <a:lnTo>
                    <a:pt x="416" y="607"/>
                  </a:lnTo>
                  <a:lnTo>
                    <a:pt x="454" y="563"/>
                  </a:lnTo>
                  <a:lnTo>
                    <a:pt x="495" y="523"/>
                  </a:lnTo>
                  <a:lnTo>
                    <a:pt x="539" y="485"/>
                  </a:lnTo>
                  <a:lnTo>
                    <a:pt x="586" y="450"/>
                  </a:lnTo>
                  <a:lnTo>
                    <a:pt x="635" y="419"/>
                  </a:lnTo>
                  <a:lnTo>
                    <a:pt x="687" y="392"/>
                  </a:lnTo>
                  <a:lnTo>
                    <a:pt x="741" y="367"/>
                  </a:lnTo>
                  <a:lnTo>
                    <a:pt x="741" y="454"/>
                  </a:lnTo>
                  <a:lnTo>
                    <a:pt x="1133" y="226"/>
                  </a:lnTo>
                  <a:close/>
                </a:path>
              </a:pathLst>
            </a:custGeom>
            <a:noFill/>
            <a:ln w="6350" cmpd="sng">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31" name="Freeform 13"/>
            <p:cNvSpPr>
              <a:spLocks/>
            </p:cNvSpPr>
            <p:nvPr/>
          </p:nvSpPr>
          <p:spPr bwMode="auto">
            <a:xfrm flipH="1">
              <a:off x="729" y="1119"/>
              <a:ext cx="357" cy="655"/>
            </a:xfrm>
            <a:custGeom>
              <a:avLst/>
              <a:gdLst>
                <a:gd name="T0" fmla="*/ 55 w 863"/>
                <a:gd name="T1" fmla="*/ 90 h 1586"/>
                <a:gd name="T2" fmla="*/ 57 w 863"/>
                <a:gd name="T3" fmla="*/ 85 h 1586"/>
                <a:gd name="T4" fmla="*/ 58 w 863"/>
                <a:gd name="T5" fmla="*/ 79 h 1586"/>
                <a:gd name="T6" fmla="*/ 58 w 863"/>
                <a:gd name="T7" fmla="*/ 74 h 1586"/>
                <a:gd name="T8" fmla="*/ 58 w 863"/>
                <a:gd name="T9" fmla="*/ 68 h 1586"/>
                <a:gd name="T10" fmla="*/ 57 w 863"/>
                <a:gd name="T11" fmla="*/ 62 h 1586"/>
                <a:gd name="T12" fmla="*/ 56 w 863"/>
                <a:gd name="T13" fmla="*/ 55 h 1586"/>
                <a:gd name="T14" fmla="*/ 55 w 863"/>
                <a:gd name="T15" fmla="*/ 49 h 1586"/>
                <a:gd name="T16" fmla="*/ 53 w 863"/>
                <a:gd name="T17" fmla="*/ 43 h 1586"/>
                <a:gd name="T18" fmla="*/ 50 w 863"/>
                <a:gd name="T19" fmla="*/ 38 h 1586"/>
                <a:gd name="T20" fmla="*/ 47 w 863"/>
                <a:gd name="T21" fmla="*/ 33 h 1586"/>
                <a:gd name="T22" fmla="*/ 43 w 863"/>
                <a:gd name="T23" fmla="*/ 27 h 1586"/>
                <a:gd name="T24" fmla="*/ 39 w 863"/>
                <a:gd name="T25" fmla="*/ 23 h 1586"/>
                <a:gd name="T26" fmla="*/ 35 w 863"/>
                <a:gd name="T27" fmla="*/ 19 h 1586"/>
                <a:gd name="T28" fmla="*/ 31 w 863"/>
                <a:gd name="T29" fmla="*/ 14 h 1586"/>
                <a:gd name="T30" fmla="*/ 26 w 863"/>
                <a:gd name="T31" fmla="*/ 11 h 1586"/>
                <a:gd name="T32" fmla="*/ 20 w 863"/>
                <a:gd name="T33" fmla="*/ 8 h 1586"/>
                <a:gd name="T34" fmla="*/ 15 w 863"/>
                <a:gd name="T35" fmla="*/ 5 h 1586"/>
                <a:gd name="T36" fmla="*/ 9 w 863"/>
                <a:gd name="T37" fmla="*/ 2 h 1586"/>
                <a:gd name="T38" fmla="*/ 3 w 863"/>
                <a:gd name="T39" fmla="*/ 1 h 1586"/>
                <a:gd name="T40" fmla="*/ 0 w 863"/>
                <a:gd name="T41" fmla="*/ 18 h 1586"/>
                <a:gd name="T42" fmla="*/ 9 w 863"/>
                <a:gd name="T43" fmla="*/ 21 h 1586"/>
                <a:gd name="T44" fmla="*/ 16 w 863"/>
                <a:gd name="T45" fmla="*/ 25 h 1586"/>
                <a:gd name="T46" fmla="*/ 23 w 863"/>
                <a:gd name="T47" fmla="*/ 31 h 1586"/>
                <a:gd name="T48" fmla="*/ 29 w 863"/>
                <a:gd name="T49" fmla="*/ 37 h 1586"/>
                <a:gd name="T50" fmla="*/ 34 w 863"/>
                <a:gd name="T51" fmla="*/ 45 h 1586"/>
                <a:gd name="T52" fmla="*/ 38 w 863"/>
                <a:gd name="T53" fmla="*/ 53 h 1586"/>
                <a:gd name="T54" fmla="*/ 40 w 863"/>
                <a:gd name="T55" fmla="*/ 62 h 1586"/>
                <a:gd name="T56" fmla="*/ 41 w 863"/>
                <a:gd name="T57" fmla="*/ 71 h 1586"/>
                <a:gd name="T58" fmla="*/ 41 w 863"/>
                <a:gd name="T59" fmla="*/ 77 h 1586"/>
                <a:gd name="T60" fmla="*/ 40 w 863"/>
                <a:gd name="T61" fmla="*/ 83 h 1586"/>
                <a:gd name="T62" fmla="*/ 34 w 863"/>
                <a:gd name="T63" fmla="*/ 112 h 1586"/>
                <a:gd name="T64" fmla="*/ 55 w 863"/>
                <a:gd name="T65" fmla="*/ 92 h 15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3"/>
                <a:gd name="T100" fmla="*/ 0 h 1586"/>
                <a:gd name="T101" fmla="*/ 863 w 863"/>
                <a:gd name="T102" fmla="*/ 1586 h 15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3" h="1586">
                  <a:moveTo>
                    <a:pt x="774" y="1308"/>
                  </a:moveTo>
                  <a:lnTo>
                    <a:pt x="783" y="1272"/>
                  </a:lnTo>
                  <a:lnTo>
                    <a:pt x="793" y="1237"/>
                  </a:lnTo>
                  <a:lnTo>
                    <a:pt x="800" y="1200"/>
                  </a:lnTo>
                  <a:lnTo>
                    <a:pt x="807" y="1163"/>
                  </a:lnTo>
                  <a:lnTo>
                    <a:pt x="811" y="1126"/>
                  </a:lnTo>
                  <a:lnTo>
                    <a:pt x="815" y="1088"/>
                  </a:lnTo>
                  <a:lnTo>
                    <a:pt x="816" y="1050"/>
                  </a:lnTo>
                  <a:lnTo>
                    <a:pt x="817" y="1011"/>
                  </a:lnTo>
                  <a:lnTo>
                    <a:pt x="816" y="965"/>
                  </a:lnTo>
                  <a:lnTo>
                    <a:pt x="812" y="919"/>
                  </a:lnTo>
                  <a:lnTo>
                    <a:pt x="808" y="874"/>
                  </a:lnTo>
                  <a:lnTo>
                    <a:pt x="801" y="829"/>
                  </a:lnTo>
                  <a:lnTo>
                    <a:pt x="793" y="785"/>
                  </a:lnTo>
                  <a:lnTo>
                    <a:pt x="781" y="742"/>
                  </a:lnTo>
                  <a:lnTo>
                    <a:pt x="770" y="699"/>
                  </a:lnTo>
                  <a:lnTo>
                    <a:pt x="755" y="657"/>
                  </a:lnTo>
                  <a:lnTo>
                    <a:pt x="740" y="617"/>
                  </a:lnTo>
                  <a:lnTo>
                    <a:pt x="721" y="577"/>
                  </a:lnTo>
                  <a:lnTo>
                    <a:pt x="703" y="538"/>
                  </a:lnTo>
                  <a:lnTo>
                    <a:pt x="682" y="499"/>
                  </a:lnTo>
                  <a:lnTo>
                    <a:pt x="659" y="462"/>
                  </a:lnTo>
                  <a:lnTo>
                    <a:pt x="636" y="426"/>
                  </a:lnTo>
                  <a:lnTo>
                    <a:pt x="611" y="390"/>
                  </a:lnTo>
                  <a:lnTo>
                    <a:pt x="584" y="357"/>
                  </a:lnTo>
                  <a:lnTo>
                    <a:pt x="555" y="324"/>
                  </a:lnTo>
                  <a:lnTo>
                    <a:pt x="527" y="292"/>
                  </a:lnTo>
                  <a:lnTo>
                    <a:pt x="495" y="261"/>
                  </a:lnTo>
                  <a:lnTo>
                    <a:pt x="464" y="233"/>
                  </a:lnTo>
                  <a:lnTo>
                    <a:pt x="431" y="205"/>
                  </a:lnTo>
                  <a:lnTo>
                    <a:pt x="396" y="178"/>
                  </a:lnTo>
                  <a:lnTo>
                    <a:pt x="362" y="153"/>
                  </a:lnTo>
                  <a:lnTo>
                    <a:pt x="325" y="130"/>
                  </a:lnTo>
                  <a:lnTo>
                    <a:pt x="288" y="108"/>
                  </a:lnTo>
                  <a:lnTo>
                    <a:pt x="249" y="87"/>
                  </a:lnTo>
                  <a:lnTo>
                    <a:pt x="210" y="69"/>
                  </a:lnTo>
                  <a:lnTo>
                    <a:pt x="169" y="52"/>
                  </a:lnTo>
                  <a:lnTo>
                    <a:pt x="128" y="36"/>
                  </a:lnTo>
                  <a:lnTo>
                    <a:pt x="86" y="22"/>
                  </a:lnTo>
                  <a:lnTo>
                    <a:pt x="44" y="10"/>
                  </a:lnTo>
                  <a:lnTo>
                    <a:pt x="0" y="0"/>
                  </a:lnTo>
                  <a:lnTo>
                    <a:pt x="0" y="250"/>
                  </a:lnTo>
                  <a:lnTo>
                    <a:pt x="61" y="269"/>
                  </a:lnTo>
                  <a:lnTo>
                    <a:pt x="120" y="295"/>
                  </a:lnTo>
                  <a:lnTo>
                    <a:pt x="176" y="324"/>
                  </a:lnTo>
                  <a:lnTo>
                    <a:pt x="230" y="357"/>
                  </a:lnTo>
                  <a:lnTo>
                    <a:pt x="281" y="395"/>
                  </a:lnTo>
                  <a:lnTo>
                    <a:pt x="328" y="436"/>
                  </a:lnTo>
                  <a:lnTo>
                    <a:pt x="372" y="481"/>
                  </a:lnTo>
                  <a:lnTo>
                    <a:pt x="412" y="530"/>
                  </a:lnTo>
                  <a:lnTo>
                    <a:pt x="448" y="580"/>
                  </a:lnTo>
                  <a:lnTo>
                    <a:pt x="480" y="636"/>
                  </a:lnTo>
                  <a:lnTo>
                    <a:pt x="508" y="692"/>
                  </a:lnTo>
                  <a:lnTo>
                    <a:pt x="532" y="752"/>
                  </a:lnTo>
                  <a:lnTo>
                    <a:pt x="551" y="814"/>
                  </a:lnTo>
                  <a:lnTo>
                    <a:pt x="563" y="877"/>
                  </a:lnTo>
                  <a:lnTo>
                    <a:pt x="573" y="944"/>
                  </a:lnTo>
                  <a:lnTo>
                    <a:pt x="575" y="1011"/>
                  </a:lnTo>
                  <a:lnTo>
                    <a:pt x="574" y="1055"/>
                  </a:lnTo>
                  <a:lnTo>
                    <a:pt x="570" y="1098"/>
                  </a:lnTo>
                  <a:lnTo>
                    <a:pt x="566" y="1141"/>
                  </a:lnTo>
                  <a:lnTo>
                    <a:pt x="558" y="1183"/>
                  </a:lnTo>
                  <a:lnTo>
                    <a:pt x="471" y="1133"/>
                  </a:lnTo>
                  <a:lnTo>
                    <a:pt x="472" y="1586"/>
                  </a:lnTo>
                  <a:lnTo>
                    <a:pt x="863" y="1359"/>
                  </a:lnTo>
                  <a:lnTo>
                    <a:pt x="774" y="1308"/>
                  </a:lnTo>
                  <a:close/>
                </a:path>
              </a:pathLst>
            </a:custGeom>
            <a:noFill/>
            <a:ln w="6350" cmpd="sng">
              <a:solidFill>
                <a:schemeClr val="accent1"/>
              </a:solid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9" name="Group 24"/>
          <p:cNvGrpSpPr>
            <a:grpSpLocks/>
          </p:cNvGrpSpPr>
          <p:nvPr/>
        </p:nvGrpSpPr>
        <p:grpSpPr bwMode="auto">
          <a:xfrm>
            <a:off x="7866980" y="4489521"/>
            <a:ext cx="2171430" cy="2171430"/>
            <a:chOff x="348" y="2016"/>
            <a:chExt cx="654" cy="654"/>
          </a:xfrm>
          <a:solidFill>
            <a:schemeClr val="tx2"/>
          </a:solidFill>
        </p:grpSpPr>
        <p:sp>
          <p:nvSpPr>
            <p:cNvPr id="34" name="AutoShape 25"/>
            <p:cNvSpPr>
              <a:spLocks noChangeArrowheads="1"/>
            </p:cNvSpPr>
            <p:nvPr/>
          </p:nvSpPr>
          <p:spPr bwMode="auto">
            <a:xfrm>
              <a:off x="492" y="2016"/>
              <a:ext cx="504" cy="504"/>
            </a:xfrm>
            <a:custGeom>
              <a:avLst/>
              <a:gdLst>
                <a:gd name="G0" fmla="+- 0 0 0"/>
                <a:gd name="G1" fmla="+- -5913014 0 0"/>
                <a:gd name="G2" fmla="+- 0 0 -5913014"/>
                <a:gd name="G3" fmla="+- 10800 0 0"/>
                <a:gd name="G4" fmla="+- 0 0 0"/>
                <a:gd name="T0" fmla="*/ 360 256 1"/>
                <a:gd name="T1" fmla="*/ 0 256 1"/>
                <a:gd name="G5" fmla="+- G2 T0 T1"/>
                <a:gd name="G6" fmla="?: G2 G2 G5"/>
                <a:gd name="G7" fmla="+- 0 0 G6"/>
                <a:gd name="G8" fmla="+- 5400 0 0"/>
                <a:gd name="G9" fmla="+- 0 0 -5913014"/>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5913014"/>
                <a:gd name="G36" fmla="sin G34 -5913014"/>
                <a:gd name="G37" fmla="+/ -5913014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8421 w 21600"/>
                <a:gd name="T5" fmla="*/ 3148 h 21600"/>
                <a:gd name="T6" fmla="*/ 10768 w 21600"/>
                <a:gd name="T7" fmla="*/ 2700 h 21600"/>
                <a:gd name="T8" fmla="*/ 14610 w 21600"/>
                <a:gd name="T9" fmla="*/ 6974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chemeClr val="accent4"/>
            </a:solidFill>
            <a:ln w="12699">
              <a:noFill/>
              <a:miter lim="800000"/>
              <a:headEnd type="none" w="sm" len="sm"/>
              <a:tailEnd type="none" w="sm" len="sm"/>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35" name="AutoShape 26"/>
            <p:cNvSpPr>
              <a:spLocks noChangeArrowheads="1"/>
            </p:cNvSpPr>
            <p:nvPr/>
          </p:nvSpPr>
          <p:spPr bwMode="auto">
            <a:xfrm rot="5400000">
              <a:off x="498" y="2163"/>
              <a:ext cx="504" cy="504"/>
            </a:xfrm>
            <a:custGeom>
              <a:avLst/>
              <a:gdLst>
                <a:gd name="G0" fmla="+- 0 0 0"/>
                <a:gd name="G1" fmla="+- -5913014 0 0"/>
                <a:gd name="G2" fmla="+- 0 0 -5913014"/>
                <a:gd name="G3" fmla="+- 10800 0 0"/>
                <a:gd name="G4" fmla="+- 0 0 0"/>
                <a:gd name="T0" fmla="*/ 360 256 1"/>
                <a:gd name="T1" fmla="*/ 0 256 1"/>
                <a:gd name="G5" fmla="+- G2 T0 T1"/>
                <a:gd name="G6" fmla="?: G2 G2 G5"/>
                <a:gd name="G7" fmla="+- 0 0 G6"/>
                <a:gd name="G8" fmla="+- 5400 0 0"/>
                <a:gd name="G9" fmla="+- 0 0 -5913014"/>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5913014"/>
                <a:gd name="G36" fmla="sin G34 -5913014"/>
                <a:gd name="G37" fmla="+/ -5913014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8421 w 21600"/>
                <a:gd name="T5" fmla="*/ 3148 h 21600"/>
                <a:gd name="T6" fmla="*/ 10768 w 21600"/>
                <a:gd name="T7" fmla="*/ 2700 h 21600"/>
                <a:gd name="T8" fmla="*/ 14610 w 21600"/>
                <a:gd name="T9" fmla="*/ 6974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chemeClr val="accent5"/>
            </a:solidFill>
            <a:ln w="12699">
              <a:noFill/>
              <a:miter lim="800000"/>
              <a:headEnd type="none" w="sm" len="sm"/>
              <a:tailEnd type="none" w="sm" len="sm"/>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36" name="AutoShape 27"/>
            <p:cNvSpPr>
              <a:spLocks noChangeArrowheads="1"/>
            </p:cNvSpPr>
            <p:nvPr/>
          </p:nvSpPr>
          <p:spPr bwMode="auto">
            <a:xfrm rot="16200000">
              <a:off x="348" y="2019"/>
              <a:ext cx="504" cy="504"/>
            </a:xfrm>
            <a:custGeom>
              <a:avLst/>
              <a:gdLst>
                <a:gd name="G0" fmla="+- 0 0 0"/>
                <a:gd name="G1" fmla="+- -5913014 0 0"/>
                <a:gd name="G2" fmla="+- 0 0 -5913014"/>
                <a:gd name="G3" fmla="+- 10800 0 0"/>
                <a:gd name="G4" fmla="+- 0 0 0"/>
                <a:gd name="T0" fmla="*/ 360 256 1"/>
                <a:gd name="T1" fmla="*/ 0 256 1"/>
                <a:gd name="G5" fmla="+- G2 T0 T1"/>
                <a:gd name="G6" fmla="?: G2 G2 G5"/>
                <a:gd name="G7" fmla="+- 0 0 G6"/>
                <a:gd name="G8" fmla="+- 5400 0 0"/>
                <a:gd name="G9" fmla="+- 0 0 -5913014"/>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5913014"/>
                <a:gd name="G36" fmla="sin G34 -5913014"/>
                <a:gd name="G37" fmla="+/ -5913014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8421 w 21600"/>
                <a:gd name="T5" fmla="*/ 3148 h 21600"/>
                <a:gd name="T6" fmla="*/ 10768 w 21600"/>
                <a:gd name="T7" fmla="*/ 2700 h 21600"/>
                <a:gd name="T8" fmla="*/ 14610 w 21600"/>
                <a:gd name="T9" fmla="*/ 6974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grpFill/>
            <a:ln w="12699">
              <a:noFill/>
              <a:miter lim="800000"/>
              <a:headEnd type="none" w="sm" len="sm"/>
              <a:tailEnd type="none" w="sm" len="sm"/>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37" name="AutoShape 28"/>
            <p:cNvSpPr>
              <a:spLocks noChangeArrowheads="1"/>
            </p:cNvSpPr>
            <p:nvPr/>
          </p:nvSpPr>
          <p:spPr bwMode="auto">
            <a:xfrm rot="10800000">
              <a:off x="348" y="2166"/>
              <a:ext cx="504" cy="504"/>
            </a:xfrm>
            <a:custGeom>
              <a:avLst/>
              <a:gdLst>
                <a:gd name="G0" fmla="+- 0 0 0"/>
                <a:gd name="G1" fmla="+- -5913014 0 0"/>
                <a:gd name="G2" fmla="+- 0 0 -5913014"/>
                <a:gd name="G3" fmla="+- 10800 0 0"/>
                <a:gd name="G4" fmla="+- 0 0 0"/>
                <a:gd name="T0" fmla="*/ 360 256 1"/>
                <a:gd name="T1" fmla="*/ 0 256 1"/>
                <a:gd name="G5" fmla="+- G2 T0 T1"/>
                <a:gd name="G6" fmla="?: G2 G2 G5"/>
                <a:gd name="G7" fmla="+- 0 0 G6"/>
                <a:gd name="G8" fmla="+- 5400 0 0"/>
                <a:gd name="G9" fmla="+- 0 0 -5913014"/>
                <a:gd name="G10" fmla="+- 5400 0 2700"/>
                <a:gd name="G11" fmla="cos G10 0"/>
                <a:gd name="G12" fmla="sin G10 0"/>
                <a:gd name="G13" fmla="cos 13500 0"/>
                <a:gd name="G14" fmla="sin 13500 0"/>
                <a:gd name="G15" fmla="+- G11 10800 0"/>
                <a:gd name="G16" fmla="+- G12 10800 0"/>
                <a:gd name="G17" fmla="+- G13 10800 0"/>
                <a:gd name="G18" fmla="+- G14 10800 0"/>
                <a:gd name="G19" fmla="*/ 5400 1 2"/>
                <a:gd name="G20" fmla="+- G19 5400 0"/>
                <a:gd name="G21" fmla="cos G20 0"/>
                <a:gd name="G22" fmla="sin G20 0"/>
                <a:gd name="G23" fmla="+- G21 10800 0"/>
                <a:gd name="G24" fmla="+- G12 G23 G22"/>
                <a:gd name="G25" fmla="+- G22 G23 G11"/>
                <a:gd name="G26" fmla="cos 10800 0"/>
                <a:gd name="G27" fmla="sin 10800 0"/>
                <a:gd name="G28" fmla="cos 5400 0"/>
                <a:gd name="G29" fmla="sin 5400 0"/>
                <a:gd name="G30" fmla="+- G26 10800 0"/>
                <a:gd name="G31" fmla="+- G27 10800 0"/>
                <a:gd name="G32" fmla="+- G28 10800 0"/>
                <a:gd name="G33" fmla="+- G29 10800 0"/>
                <a:gd name="G34" fmla="+- G19 5400 0"/>
                <a:gd name="G35" fmla="cos G34 -5913014"/>
                <a:gd name="G36" fmla="sin G34 -5913014"/>
                <a:gd name="G37" fmla="+/ -5913014 0 2"/>
                <a:gd name="T2" fmla="*/ 180 256 1"/>
                <a:gd name="T3" fmla="*/ 0 256 1"/>
                <a:gd name="G38" fmla="+- G37 T2 T3"/>
                <a:gd name="G39" fmla="?: G2 G37 G38"/>
                <a:gd name="G40" fmla="cos 10800 G39"/>
                <a:gd name="G41" fmla="sin 10800 G39"/>
                <a:gd name="G42" fmla="cos 5400 G39"/>
                <a:gd name="G43" fmla="sin 5400 G39"/>
                <a:gd name="G44" fmla="+- G40 10800 0"/>
                <a:gd name="G45" fmla="+- G41 10800 0"/>
                <a:gd name="G46" fmla="+- G42 10800 0"/>
                <a:gd name="G47" fmla="+- G43 10800 0"/>
                <a:gd name="G48" fmla="+- G35 10800 0"/>
                <a:gd name="G49" fmla="+- G36 10800 0"/>
                <a:gd name="T4" fmla="*/ 18421 w 21600"/>
                <a:gd name="T5" fmla="*/ 3148 h 21600"/>
                <a:gd name="T6" fmla="*/ 10768 w 21600"/>
                <a:gd name="T7" fmla="*/ 2700 h 21600"/>
                <a:gd name="T8" fmla="*/ 14610 w 21600"/>
                <a:gd name="T9" fmla="*/ 6974 h 21600"/>
                <a:gd name="T10" fmla="*/ 24300 w 21600"/>
                <a:gd name="T11" fmla="*/ 10800 h 21600"/>
                <a:gd name="T12" fmla="*/ 18900 w 21600"/>
                <a:gd name="T13" fmla="*/ 16200 h 21600"/>
                <a:gd name="T14" fmla="*/ 13500 w 21600"/>
                <a:gd name="T15" fmla="*/ 10800 h 21600"/>
                <a:gd name="T16" fmla="*/ 3163 w 21600"/>
                <a:gd name="T17" fmla="*/ 3163 h 21600"/>
                <a:gd name="T18" fmla="*/ 18437 w 21600"/>
                <a:gd name="T19" fmla="*/ 18437 h 21600"/>
              </a:gdLst>
              <a:ahLst/>
              <a:cxnLst>
                <a:cxn ang="0">
                  <a:pos x="T4" y="T5"/>
                </a:cxn>
                <a:cxn ang="0">
                  <a:pos x="T6" y="T7"/>
                </a:cxn>
                <a:cxn ang="0">
                  <a:pos x="T8" y="T9"/>
                </a:cxn>
                <a:cxn ang="0">
                  <a:pos x="T10" y="T11"/>
                </a:cxn>
                <a:cxn ang="0">
                  <a:pos x="T12" y="T13"/>
                </a:cxn>
                <a:cxn ang="0">
                  <a:pos x="T14" y="T15"/>
                </a:cxn>
              </a:cxnLst>
              <a:rect l="T16" t="T17" r="T18" b="T19"/>
              <a:pathLst>
                <a:path w="21600" h="21600">
                  <a:moveTo>
                    <a:pt x="16200" y="10800"/>
                  </a:moveTo>
                  <a:cubicBezTo>
                    <a:pt x="16200" y="7817"/>
                    <a:pt x="13782" y="5400"/>
                    <a:pt x="10800" y="5400"/>
                  </a:cubicBezTo>
                  <a:cubicBezTo>
                    <a:pt x="10792" y="5399"/>
                    <a:pt x="10785" y="5400"/>
                    <a:pt x="10778" y="5400"/>
                  </a:cubicBezTo>
                  <a:lnTo>
                    <a:pt x="10757" y="0"/>
                  </a:lnTo>
                  <a:cubicBezTo>
                    <a:pt x="10771" y="0"/>
                    <a:pt x="10785" y="-1"/>
                    <a:pt x="10800" y="0"/>
                  </a:cubicBezTo>
                  <a:cubicBezTo>
                    <a:pt x="16764" y="0"/>
                    <a:pt x="21599" y="4835"/>
                    <a:pt x="21600" y="10799"/>
                  </a:cubicBezTo>
                  <a:lnTo>
                    <a:pt x="21600" y="10800"/>
                  </a:lnTo>
                  <a:lnTo>
                    <a:pt x="24300" y="10800"/>
                  </a:lnTo>
                  <a:lnTo>
                    <a:pt x="18900" y="16200"/>
                  </a:lnTo>
                  <a:lnTo>
                    <a:pt x="13500" y="10800"/>
                  </a:lnTo>
                  <a:lnTo>
                    <a:pt x="16200" y="10800"/>
                  </a:lnTo>
                  <a:close/>
                </a:path>
              </a:pathLst>
            </a:custGeom>
            <a:solidFill>
              <a:schemeClr val="accent3"/>
            </a:solidFill>
            <a:ln w="12699">
              <a:noFill/>
              <a:miter lim="800000"/>
              <a:headEnd type="none" w="sm" len="sm"/>
              <a:tailEnd type="none" w="sm" len="sm"/>
            </a:ln>
            <a:effectLst/>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grpSp>
      <p:grpSp>
        <p:nvGrpSpPr>
          <p:cNvPr id="10" name="Group 29"/>
          <p:cNvGrpSpPr>
            <a:grpSpLocks/>
          </p:cNvGrpSpPr>
          <p:nvPr/>
        </p:nvGrpSpPr>
        <p:grpSpPr bwMode="auto">
          <a:xfrm>
            <a:off x="5634732" y="1692399"/>
            <a:ext cx="1865100" cy="1865099"/>
            <a:chOff x="3330" y="443"/>
            <a:chExt cx="2809" cy="2840"/>
          </a:xfrm>
          <a:solidFill>
            <a:schemeClr val="accent3"/>
          </a:solidFill>
        </p:grpSpPr>
        <p:sp>
          <p:nvSpPr>
            <p:cNvPr id="39" name="Freeform 30"/>
            <p:cNvSpPr>
              <a:spLocks/>
            </p:cNvSpPr>
            <p:nvPr/>
          </p:nvSpPr>
          <p:spPr bwMode="auto">
            <a:xfrm rot="-1304052">
              <a:off x="3683" y="1868"/>
              <a:ext cx="988" cy="1415"/>
            </a:xfrm>
            <a:custGeom>
              <a:avLst/>
              <a:gdLst/>
              <a:ahLst/>
              <a:cxnLst>
                <a:cxn ang="0">
                  <a:pos x="1361" y="2105"/>
                </a:cxn>
                <a:cxn ang="0">
                  <a:pos x="1439" y="1813"/>
                </a:cxn>
                <a:cxn ang="0">
                  <a:pos x="1392" y="1797"/>
                </a:cxn>
                <a:cxn ang="0">
                  <a:pos x="1334" y="1775"/>
                </a:cxn>
                <a:cxn ang="0">
                  <a:pos x="1284" y="1753"/>
                </a:cxn>
                <a:cxn ang="0">
                  <a:pos x="1231" y="1729"/>
                </a:cxn>
                <a:cxn ang="0">
                  <a:pos x="1178" y="1702"/>
                </a:cxn>
                <a:cxn ang="0">
                  <a:pos x="1129" y="1671"/>
                </a:cxn>
                <a:cxn ang="0">
                  <a:pos x="1091" y="1645"/>
                </a:cxn>
                <a:cxn ang="0">
                  <a:pos x="1045" y="1614"/>
                </a:cxn>
                <a:cxn ang="0">
                  <a:pos x="1000" y="1581"/>
                </a:cxn>
                <a:cxn ang="0">
                  <a:pos x="965" y="1556"/>
                </a:cxn>
                <a:cxn ang="0">
                  <a:pos x="916" y="1514"/>
                </a:cxn>
                <a:cxn ang="0">
                  <a:pos x="857" y="1462"/>
                </a:cxn>
                <a:cxn ang="0">
                  <a:pos x="801" y="1408"/>
                </a:cxn>
                <a:cxn ang="0">
                  <a:pos x="751" y="1349"/>
                </a:cxn>
                <a:cxn ang="0">
                  <a:pos x="706" y="1291"/>
                </a:cxn>
                <a:cxn ang="0">
                  <a:pos x="655" y="1220"/>
                </a:cxn>
                <a:cxn ang="0">
                  <a:pos x="609" y="1148"/>
                </a:cxn>
                <a:cxn ang="0">
                  <a:pos x="567" y="1070"/>
                </a:cxn>
                <a:cxn ang="0">
                  <a:pos x="532" y="999"/>
                </a:cxn>
                <a:cxn ang="0">
                  <a:pos x="501" y="928"/>
                </a:cxn>
                <a:cxn ang="0">
                  <a:pos x="476" y="855"/>
                </a:cxn>
                <a:cxn ang="0">
                  <a:pos x="452" y="780"/>
                </a:cxn>
                <a:cxn ang="0">
                  <a:pos x="430" y="696"/>
                </a:cxn>
                <a:cxn ang="0">
                  <a:pos x="414" y="610"/>
                </a:cxn>
                <a:cxn ang="0">
                  <a:pos x="403" y="524"/>
                </a:cxn>
                <a:cxn ang="0">
                  <a:pos x="397" y="433"/>
                </a:cxn>
                <a:cxn ang="0">
                  <a:pos x="397" y="343"/>
                </a:cxn>
                <a:cxn ang="0">
                  <a:pos x="261" y="0"/>
                </a:cxn>
                <a:cxn ang="0">
                  <a:pos x="98" y="343"/>
                </a:cxn>
                <a:cxn ang="0">
                  <a:pos x="100" y="447"/>
                </a:cxn>
                <a:cxn ang="0">
                  <a:pos x="107" y="544"/>
                </a:cxn>
                <a:cxn ang="0">
                  <a:pos x="116" y="630"/>
                </a:cxn>
                <a:cxn ang="0">
                  <a:pos x="131" y="716"/>
                </a:cxn>
                <a:cxn ang="0">
                  <a:pos x="147" y="796"/>
                </a:cxn>
                <a:cxn ang="0">
                  <a:pos x="171" y="889"/>
                </a:cxn>
                <a:cxn ang="0">
                  <a:pos x="197" y="968"/>
                </a:cxn>
                <a:cxn ang="0">
                  <a:pos x="230" y="1055"/>
                </a:cxn>
                <a:cxn ang="0">
                  <a:pos x="262" y="1132"/>
                </a:cxn>
                <a:cxn ang="0">
                  <a:pos x="304" y="1216"/>
                </a:cxn>
                <a:cxn ang="0">
                  <a:pos x="345" y="1291"/>
                </a:cxn>
                <a:cxn ang="0">
                  <a:pos x="386" y="1360"/>
                </a:cxn>
                <a:cxn ang="0">
                  <a:pos x="434" y="1431"/>
                </a:cxn>
                <a:cxn ang="0">
                  <a:pos x="487" y="1501"/>
                </a:cxn>
                <a:cxn ang="0">
                  <a:pos x="540" y="1565"/>
                </a:cxn>
                <a:cxn ang="0">
                  <a:pos x="589" y="1619"/>
                </a:cxn>
                <a:cxn ang="0">
                  <a:pos x="653" y="1682"/>
                </a:cxn>
                <a:cxn ang="0">
                  <a:pos x="709" y="1734"/>
                </a:cxn>
                <a:cxn ang="0">
                  <a:pos x="773" y="1787"/>
                </a:cxn>
                <a:cxn ang="0">
                  <a:pos x="837" y="1837"/>
                </a:cxn>
                <a:cxn ang="0">
                  <a:pos x="901" y="1884"/>
                </a:cxn>
                <a:cxn ang="0">
                  <a:pos x="952" y="1917"/>
                </a:cxn>
                <a:cxn ang="0">
                  <a:pos x="987" y="1943"/>
                </a:cxn>
                <a:cxn ang="0">
                  <a:pos x="1021" y="1961"/>
                </a:cxn>
                <a:cxn ang="0">
                  <a:pos x="1065" y="1981"/>
                </a:cxn>
                <a:cxn ang="0">
                  <a:pos x="1102" y="2001"/>
                </a:cxn>
                <a:cxn ang="0">
                  <a:pos x="1144" y="2023"/>
                </a:cxn>
                <a:cxn ang="0">
                  <a:pos x="1189" y="2045"/>
                </a:cxn>
                <a:cxn ang="0">
                  <a:pos x="1228" y="2061"/>
                </a:cxn>
                <a:cxn ang="0">
                  <a:pos x="1271" y="2078"/>
                </a:cxn>
                <a:cxn ang="0">
                  <a:pos x="1310" y="2090"/>
                </a:cxn>
              </a:cxnLst>
              <a:rect l="0" t="0" r="r" b="b"/>
              <a:pathLst>
                <a:path w="1470" h="2105">
                  <a:moveTo>
                    <a:pt x="1330" y="2098"/>
                  </a:moveTo>
                  <a:lnTo>
                    <a:pt x="1361" y="2105"/>
                  </a:lnTo>
                  <a:lnTo>
                    <a:pt x="1470" y="1826"/>
                  </a:lnTo>
                  <a:lnTo>
                    <a:pt x="1439" y="1813"/>
                  </a:lnTo>
                  <a:lnTo>
                    <a:pt x="1416" y="1806"/>
                  </a:lnTo>
                  <a:lnTo>
                    <a:pt x="1392" y="1797"/>
                  </a:lnTo>
                  <a:lnTo>
                    <a:pt x="1361" y="1786"/>
                  </a:lnTo>
                  <a:lnTo>
                    <a:pt x="1334" y="1775"/>
                  </a:lnTo>
                  <a:lnTo>
                    <a:pt x="1306" y="1764"/>
                  </a:lnTo>
                  <a:lnTo>
                    <a:pt x="1284" y="1753"/>
                  </a:lnTo>
                  <a:lnTo>
                    <a:pt x="1255" y="1740"/>
                  </a:lnTo>
                  <a:lnTo>
                    <a:pt x="1231" y="1729"/>
                  </a:lnTo>
                  <a:lnTo>
                    <a:pt x="1204" y="1714"/>
                  </a:lnTo>
                  <a:lnTo>
                    <a:pt x="1178" y="1702"/>
                  </a:lnTo>
                  <a:lnTo>
                    <a:pt x="1153" y="1685"/>
                  </a:lnTo>
                  <a:lnTo>
                    <a:pt x="1129" y="1671"/>
                  </a:lnTo>
                  <a:lnTo>
                    <a:pt x="1109" y="1658"/>
                  </a:lnTo>
                  <a:lnTo>
                    <a:pt x="1091" y="1645"/>
                  </a:lnTo>
                  <a:lnTo>
                    <a:pt x="1067" y="1630"/>
                  </a:lnTo>
                  <a:lnTo>
                    <a:pt x="1045" y="1614"/>
                  </a:lnTo>
                  <a:lnTo>
                    <a:pt x="1021" y="1598"/>
                  </a:lnTo>
                  <a:lnTo>
                    <a:pt x="1000" y="1581"/>
                  </a:lnTo>
                  <a:lnTo>
                    <a:pt x="983" y="1570"/>
                  </a:lnTo>
                  <a:lnTo>
                    <a:pt x="965" y="1556"/>
                  </a:lnTo>
                  <a:lnTo>
                    <a:pt x="939" y="1535"/>
                  </a:lnTo>
                  <a:lnTo>
                    <a:pt x="916" y="1514"/>
                  </a:lnTo>
                  <a:lnTo>
                    <a:pt x="885" y="1488"/>
                  </a:lnTo>
                  <a:lnTo>
                    <a:pt x="857" y="1462"/>
                  </a:lnTo>
                  <a:lnTo>
                    <a:pt x="828" y="1435"/>
                  </a:lnTo>
                  <a:lnTo>
                    <a:pt x="801" y="1408"/>
                  </a:lnTo>
                  <a:lnTo>
                    <a:pt x="773" y="1375"/>
                  </a:lnTo>
                  <a:lnTo>
                    <a:pt x="751" y="1349"/>
                  </a:lnTo>
                  <a:lnTo>
                    <a:pt x="730" y="1322"/>
                  </a:lnTo>
                  <a:lnTo>
                    <a:pt x="706" y="1291"/>
                  </a:lnTo>
                  <a:lnTo>
                    <a:pt x="680" y="1256"/>
                  </a:lnTo>
                  <a:lnTo>
                    <a:pt x="655" y="1220"/>
                  </a:lnTo>
                  <a:lnTo>
                    <a:pt x="633" y="1187"/>
                  </a:lnTo>
                  <a:lnTo>
                    <a:pt x="609" y="1148"/>
                  </a:lnTo>
                  <a:lnTo>
                    <a:pt x="585" y="1108"/>
                  </a:lnTo>
                  <a:lnTo>
                    <a:pt x="567" y="1070"/>
                  </a:lnTo>
                  <a:lnTo>
                    <a:pt x="549" y="1033"/>
                  </a:lnTo>
                  <a:lnTo>
                    <a:pt x="532" y="999"/>
                  </a:lnTo>
                  <a:lnTo>
                    <a:pt x="518" y="966"/>
                  </a:lnTo>
                  <a:lnTo>
                    <a:pt x="501" y="928"/>
                  </a:lnTo>
                  <a:lnTo>
                    <a:pt x="489" y="891"/>
                  </a:lnTo>
                  <a:lnTo>
                    <a:pt x="476" y="855"/>
                  </a:lnTo>
                  <a:lnTo>
                    <a:pt x="463" y="814"/>
                  </a:lnTo>
                  <a:lnTo>
                    <a:pt x="452" y="780"/>
                  </a:lnTo>
                  <a:lnTo>
                    <a:pt x="441" y="738"/>
                  </a:lnTo>
                  <a:lnTo>
                    <a:pt x="430" y="696"/>
                  </a:lnTo>
                  <a:lnTo>
                    <a:pt x="421" y="654"/>
                  </a:lnTo>
                  <a:lnTo>
                    <a:pt x="414" y="610"/>
                  </a:lnTo>
                  <a:lnTo>
                    <a:pt x="407" y="564"/>
                  </a:lnTo>
                  <a:lnTo>
                    <a:pt x="403" y="524"/>
                  </a:lnTo>
                  <a:lnTo>
                    <a:pt x="399" y="482"/>
                  </a:lnTo>
                  <a:lnTo>
                    <a:pt x="397" y="433"/>
                  </a:lnTo>
                  <a:lnTo>
                    <a:pt x="397" y="393"/>
                  </a:lnTo>
                  <a:lnTo>
                    <a:pt x="397" y="343"/>
                  </a:lnTo>
                  <a:lnTo>
                    <a:pt x="501" y="343"/>
                  </a:lnTo>
                  <a:lnTo>
                    <a:pt x="261" y="0"/>
                  </a:lnTo>
                  <a:lnTo>
                    <a:pt x="0" y="343"/>
                  </a:lnTo>
                  <a:lnTo>
                    <a:pt x="98" y="343"/>
                  </a:lnTo>
                  <a:lnTo>
                    <a:pt x="98" y="398"/>
                  </a:lnTo>
                  <a:lnTo>
                    <a:pt x="100" y="447"/>
                  </a:lnTo>
                  <a:lnTo>
                    <a:pt x="104" y="498"/>
                  </a:lnTo>
                  <a:lnTo>
                    <a:pt x="107" y="544"/>
                  </a:lnTo>
                  <a:lnTo>
                    <a:pt x="111" y="588"/>
                  </a:lnTo>
                  <a:lnTo>
                    <a:pt x="116" y="630"/>
                  </a:lnTo>
                  <a:lnTo>
                    <a:pt x="124" y="676"/>
                  </a:lnTo>
                  <a:lnTo>
                    <a:pt x="131" y="716"/>
                  </a:lnTo>
                  <a:lnTo>
                    <a:pt x="138" y="754"/>
                  </a:lnTo>
                  <a:lnTo>
                    <a:pt x="147" y="796"/>
                  </a:lnTo>
                  <a:lnTo>
                    <a:pt x="160" y="849"/>
                  </a:lnTo>
                  <a:lnTo>
                    <a:pt x="171" y="889"/>
                  </a:lnTo>
                  <a:lnTo>
                    <a:pt x="184" y="929"/>
                  </a:lnTo>
                  <a:lnTo>
                    <a:pt x="197" y="968"/>
                  </a:lnTo>
                  <a:lnTo>
                    <a:pt x="213" y="1013"/>
                  </a:lnTo>
                  <a:lnTo>
                    <a:pt x="230" y="1055"/>
                  </a:lnTo>
                  <a:lnTo>
                    <a:pt x="246" y="1094"/>
                  </a:lnTo>
                  <a:lnTo>
                    <a:pt x="262" y="1132"/>
                  </a:lnTo>
                  <a:lnTo>
                    <a:pt x="284" y="1176"/>
                  </a:lnTo>
                  <a:lnTo>
                    <a:pt x="304" y="1216"/>
                  </a:lnTo>
                  <a:lnTo>
                    <a:pt x="324" y="1254"/>
                  </a:lnTo>
                  <a:lnTo>
                    <a:pt x="345" y="1291"/>
                  </a:lnTo>
                  <a:lnTo>
                    <a:pt x="365" y="1326"/>
                  </a:lnTo>
                  <a:lnTo>
                    <a:pt x="386" y="1360"/>
                  </a:lnTo>
                  <a:lnTo>
                    <a:pt x="408" y="1393"/>
                  </a:lnTo>
                  <a:lnTo>
                    <a:pt x="434" y="1431"/>
                  </a:lnTo>
                  <a:lnTo>
                    <a:pt x="459" y="1468"/>
                  </a:lnTo>
                  <a:lnTo>
                    <a:pt x="487" y="1501"/>
                  </a:lnTo>
                  <a:lnTo>
                    <a:pt x="514" y="1534"/>
                  </a:lnTo>
                  <a:lnTo>
                    <a:pt x="540" y="1565"/>
                  </a:lnTo>
                  <a:lnTo>
                    <a:pt x="565" y="1594"/>
                  </a:lnTo>
                  <a:lnTo>
                    <a:pt x="589" y="1619"/>
                  </a:lnTo>
                  <a:lnTo>
                    <a:pt x="620" y="1652"/>
                  </a:lnTo>
                  <a:lnTo>
                    <a:pt x="653" y="1682"/>
                  </a:lnTo>
                  <a:lnTo>
                    <a:pt x="678" y="1707"/>
                  </a:lnTo>
                  <a:lnTo>
                    <a:pt x="709" y="1734"/>
                  </a:lnTo>
                  <a:lnTo>
                    <a:pt x="740" y="1760"/>
                  </a:lnTo>
                  <a:lnTo>
                    <a:pt x="773" y="1787"/>
                  </a:lnTo>
                  <a:lnTo>
                    <a:pt x="806" y="1813"/>
                  </a:lnTo>
                  <a:lnTo>
                    <a:pt x="837" y="1837"/>
                  </a:lnTo>
                  <a:lnTo>
                    <a:pt x="872" y="1864"/>
                  </a:lnTo>
                  <a:lnTo>
                    <a:pt x="901" y="1884"/>
                  </a:lnTo>
                  <a:lnTo>
                    <a:pt x="930" y="1904"/>
                  </a:lnTo>
                  <a:lnTo>
                    <a:pt x="952" y="1917"/>
                  </a:lnTo>
                  <a:lnTo>
                    <a:pt x="970" y="1932"/>
                  </a:lnTo>
                  <a:lnTo>
                    <a:pt x="987" y="1943"/>
                  </a:lnTo>
                  <a:lnTo>
                    <a:pt x="1003" y="1950"/>
                  </a:lnTo>
                  <a:lnTo>
                    <a:pt x="1021" y="1961"/>
                  </a:lnTo>
                  <a:lnTo>
                    <a:pt x="1043" y="1970"/>
                  </a:lnTo>
                  <a:lnTo>
                    <a:pt x="1065" y="1981"/>
                  </a:lnTo>
                  <a:lnTo>
                    <a:pt x="1085" y="1992"/>
                  </a:lnTo>
                  <a:lnTo>
                    <a:pt x="1102" y="2001"/>
                  </a:lnTo>
                  <a:lnTo>
                    <a:pt x="1122" y="2012"/>
                  </a:lnTo>
                  <a:lnTo>
                    <a:pt x="1144" y="2023"/>
                  </a:lnTo>
                  <a:lnTo>
                    <a:pt x="1166" y="2032"/>
                  </a:lnTo>
                  <a:lnTo>
                    <a:pt x="1189" y="2045"/>
                  </a:lnTo>
                  <a:lnTo>
                    <a:pt x="1209" y="2052"/>
                  </a:lnTo>
                  <a:lnTo>
                    <a:pt x="1228" y="2061"/>
                  </a:lnTo>
                  <a:lnTo>
                    <a:pt x="1250" y="2069"/>
                  </a:lnTo>
                  <a:lnTo>
                    <a:pt x="1271" y="2078"/>
                  </a:lnTo>
                  <a:lnTo>
                    <a:pt x="1293" y="2085"/>
                  </a:lnTo>
                  <a:lnTo>
                    <a:pt x="1310" y="2090"/>
                  </a:lnTo>
                  <a:lnTo>
                    <a:pt x="1330" y="2098"/>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40" name="Freeform 31"/>
            <p:cNvSpPr>
              <a:spLocks/>
            </p:cNvSpPr>
            <p:nvPr/>
          </p:nvSpPr>
          <p:spPr bwMode="auto">
            <a:xfrm rot="-1304052">
              <a:off x="4789" y="443"/>
              <a:ext cx="988" cy="1412"/>
            </a:xfrm>
            <a:custGeom>
              <a:avLst/>
              <a:gdLst/>
              <a:ahLst/>
              <a:cxnLst>
                <a:cxn ang="0">
                  <a:pos x="109" y="0"/>
                </a:cxn>
                <a:cxn ang="0">
                  <a:pos x="31" y="292"/>
                </a:cxn>
                <a:cxn ang="0">
                  <a:pos x="78" y="309"/>
                </a:cxn>
                <a:cxn ang="0">
                  <a:pos x="137" y="331"/>
                </a:cxn>
                <a:cxn ang="0">
                  <a:pos x="186" y="353"/>
                </a:cxn>
                <a:cxn ang="0">
                  <a:pos x="239" y="376"/>
                </a:cxn>
                <a:cxn ang="0">
                  <a:pos x="292" y="404"/>
                </a:cxn>
                <a:cxn ang="0">
                  <a:pos x="341" y="435"/>
                </a:cxn>
                <a:cxn ang="0">
                  <a:pos x="380" y="460"/>
                </a:cxn>
                <a:cxn ang="0">
                  <a:pos x="425" y="491"/>
                </a:cxn>
                <a:cxn ang="0">
                  <a:pos x="471" y="524"/>
                </a:cxn>
                <a:cxn ang="0">
                  <a:pos x="507" y="550"/>
                </a:cxn>
                <a:cxn ang="0">
                  <a:pos x="555" y="592"/>
                </a:cxn>
                <a:cxn ang="0">
                  <a:pos x="613" y="643"/>
                </a:cxn>
                <a:cxn ang="0">
                  <a:pos x="670" y="698"/>
                </a:cxn>
                <a:cxn ang="0">
                  <a:pos x="719" y="756"/>
                </a:cxn>
                <a:cxn ang="0">
                  <a:pos x="765" y="815"/>
                </a:cxn>
                <a:cxn ang="0">
                  <a:pos x="816" y="886"/>
                </a:cxn>
                <a:cxn ang="0">
                  <a:pos x="861" y="957"/>
                </a:cxn>
                <a:cxn ang="0">
                  <a:pos x="903" y="1035"/>
                </a:cxn>
                <a:cxn ang="0">
                  <a:pos x="938" y="1107"/>
                </a:cxn>
                <a:cxn ang="0">
                  <a:pos x="969" y="1178"/>
                </a:cxn>
                <a:cxn ang="0">
                  <a:pos x="994" y="1251"/>
                </a:cxn>
                <a:cxn ang="0">
                  <a:pos x="1018" y="1326"/>
                </a:cxn>
                <a:cxn ang="0">
                  <a:pos x="1040" y="1410"/>
                </a:cxn>
                <a:cxn ang="0">
                  <a:pos x="1056" y="1496"/>
                </a:cxn>
                <a:cxn ang="0">
                  <a:pos x="1067" y="1581"/>
                </a:cxn>
                <a:cxn ang="0">
                  <a:pos x="1073" y="1673"/>
                </a:cxn>
                <a:cxn ang="0">
                  <a:pos x="1073" y="1762"/>
                </a:cxn>
                <a:cxn ang="0">
                  <a:pos x="1210" y="2105"/>
                </a:cxn>
                <a:cxn ang="0">
                  <a:pos x="1372" y="1762"/>
                </a:cxn>
                <a:cxn ang="0">
                  <a:pos x="1370" y="1658"/>
                </a:cxn>
                <a:cxn ang="0">
                  <a:pos x="1363" y="1561"/>
                </a:cxn>
                <a:cxn ang="0">
                  <a:pos x="1354" y="1475"/>
                </a:cxn>
                <a:cxn ang="0">
                  <a:pos x="1339" y="1390"/>
                </a:cxn>
                <a:cxn ang="0">
                  <a:pos x="1323" y="1309"/>
                </a:cxn>
                <a:cxn ang="0">
                  <a:pos x="1299" y="1216"/>
                </a:cxn>
                <a:cxn ang="0">
                  <a:pos x="1274" y="1138"/>
                </a:cxn>
                <a:cxn ang="0">
                  <a:pos x="1241" y="1050"/>
                </a:cxn>
                <a:cxn ang="0">
                  <a:pos x="1208" y="973"/>
                </a:cxn>
                <a:cxn ang="0">
                  <a:pos x="1166" y="889"/>
                </a:cxn>
                <a:cxn ang="0">
                  <a:pos x="1126" y="815"/>
                </a:cxn>
                <a:cxn ang="0">
                  <a:pos x="1084" y="745"/>
                </a:cxn>
                <a:cxn ang="0">
                  <a:pos x="1036" y="674"/>
                </a:cxn>
                <a:cxn ang="0">
                  <a:pos x="984" y="605"/>
                </a:cxn>
                <a:cxn ang="0">
                  <a:pos x="931" y="541"/>
                </a:cxn>
                <a:cxn ang="0">
                  <a:pos x="881" y="486"/>
                </a:cxn>
                <a:cxn ang="0">
                  <a:pos x="817" y="424"/>
                </a:cxn>
                <a:cxn ang="0">
                  <a:pos x="761" y="371"/>
                </a:cxn>
                <a:cxn ang="0">
                  <a:pos x="697" y="318"/>
                </a:cxn>
                <a:cxn ang="0">
                  <a:pos x="633" y="269"/>
                </a:cxn>
                <a:cxn ang="0">
                  <a:pos x="569" y="221"/>
                </a:cxn>
                <a:cxn ang="0">
                  <a:pos x="518" y="188"/>
                </a:cxn>
                <a:cxn ang="0">
                  <a:pos x="484" y="163"/>
                </a:cxn>
                <a:cxn ang="0">
                  <a:pos x="449" y="146"/>
                </a:cxn>
                <a:cxn ang="0">
                  <a:pos x="405" y="124"/>
                </a:cxn>
                <a:cxn ang="0">
                  <a:pos x="369" y="104"/>
                </a:cxn>
                <a:cxn ang="0">
                  <a:pos x="327" y="82"/>
                </a:cxn>
                <a:cxn ang="0">
                  <a:pos x="281" y="61"/>
                </a:cxn>
                <a:cxn ang="0">
                  <a:pos x="243" y="44"/>
                </a:cxn>
                <a:cxn ang="0">
                  <a:pos x="199" y="28"/>
                </a:cxn>
                <a:cxn ang="0">
                  <a:pos x="161" y="15"/>
                </a:cxn>
              </a:cxnLst>
              <a:rect l="0" t="0" r="r" b="b"/>
              <a:pathLst>
                <a:path w="1473" h="2105">
                  <a:moveTo>
                    <a:pt x="140" y="8"/>
                  </a:moveTo>
                  <a:lnTo>
                    <a:pt x="109" y="0"/>
                  </a:lnTo>
                  <a:lnTo>
                    <a:pt x="0" y="280"/>
                  </a:lnTo>
                  <a:lnTo>
                    <a:pt x="31" y="292"/>
                  </a:lnTo>
                  <a:lnTo>
                    <a:pt x="55" y="300"/>
                  </a:lnTo>
                  <a:lnTo>
                    <a:pt x="78" y="309"/>
                  </a:lnTo>
                  <a:lnTo>
                    <a:pt x="109" y="320"/>
                  </a:lnTo>
                  <a:lnTo>
                    <a:pt x="137" y="331"/>
                  </a:lnTo>
                  <a:lnTo>
                    <a:pt x="164" y="342"/>
                  </a:lnTo>
                  <a:lnTo>
                    <a:pt x="186" y="353"/>
                  </a:lnTo>
                  <a:lnTo>
                    <a:pt x="215" y="365"/>
                  </a:lnTo>
                  <a:lnTo>
                    <a:pt x="239" y="376"/>
                  </a:lnTo>
                  <a:lnTo>
                    <a:pt x="266" y="391"/>
                  </a:lnTo>
                  <a:lnTo>
                    <a:pt x="292" y="404"/>
                  </a:lnTo>
                  <a:lnTo>
                    <a:pt x="317" y="420"/>
                  </a:lnTo>
                  <a:lnTo>
                    <a:pt x="341" y="435"/>
                  </a:lnTo>
                  <a:lnTo>
                    <a:pt x="361" y="448"/>
                  </a:lnTo>
                  <a:lnTo>
                    <a:pt x="380" y="460"/>
                  </a:lnTo>
                  <a:lnTo>
                    <a:pt x="403" y="475"/>
                  </a:lnTo>
                  <a:lnTo>
                    <a:pt x="425" y="491"/>
                  </a:lnTo>
                  <a:lnTo>
                    <a:pt x="449" y="508"/>
                  </a:lnTo>
                  <a:lnTo>
                    <a:pt x="471" y="524"/>
                  </a:lnTo>
                  <a:lnTo>
                    <a:pt x="487" y="535"/>
                  </a:lnTo>
                  <a:lnTo>
                    <a:pt x="507" y="550"/>
                  </a:lnTo>
                  <a:lnTo>
                    <a:pt x="531" y="570"/>
                  </a:lnTo>
                  <a:lnTo>
                    <a:pt x="555" y="592"/>
                  </a:lnTo>
                  <a:lnTo>
                    <a:pt x="586" y="617"/>
                  </a:lnTo>
                  <a:lnTo>
                    <a:pt x="613" y="643"/>
                  </a:lnTo>
                  <a:lnTo>
                    <a:pt x="642" y="670"/>
                  </a:lnTo>
                  <a:lnTo>
                    <a:pt x="670" y="698"/>
                  </a:lnTo>
                  <a:lnTo>
                    <a:pt x="697" y="731"/>
                  </a:lnTo>
                  <a:lnTo>
                    <a:pt x="719" y="756"/>
                  </a:lnTo>
                  <a:lnTo>
                    <a:pt x="741" y="785"/>
                  </a:lnTo>
                  <a:lnTo>
                    <a:pt x="765" y="815"/>
                  </a:lnTo>
                  <a:lnTo>
                    <a:pt x="790" y="849"/>
                  </a:lnTo>
                  <a:lnTo>
                    <a:pt x="816" y="886"/>
                  </a:lnTo>
                  <a:lnTo>
                    <a:pt x="838" y="919"/>
                  </a:lnTo>
                  <a:lnTo>
                    <a:pt x="861" y="957"/>
                  </a:lnTo>
                  <a:lnTo>
                    <a:pt x="885" y="997"/>
                  </a:lnTo>
                  <a:lnTo>
                    <a:pt x="903" y="1035"/>
                  </a:lnTo>
                  <a:lnTo>
                    <a:pt x="921" y="1072"/>
                  </a:lnTo>
                  <a:lnTo>
                    <a:pt x="938" y="1107"/>
                  </a:lnTo>
                  <a:lnTo>
                    <a:pt x="952" y="1140"/>
                  </a:lnTo>
                  <a:lnTo>
                    <a:pt x="969" y="1178"/>
                  </a:lnTo>
                  <a:lnTo>
                    <a:pt x="982" y="1214"/>
                  </a:lnTo>
                  <a:lnTo>
                    <a:pt x="994" y="1251"/>
                  </a:lnTo>
                  <a:lnTo>
                    <a:pt x="1007" y="1291"/>
                  </a:lnTo>
                  <a:lnTo>
                    <a:pt x="1018" y="1326"/>
                  </a:lnTo>
                  <a:lnTo>
                    <a:pt x="1029" y="1368"/>
                  </a:lnTo>
                  <a:lnTo>
                    <a:pt x="1040" y="1410"/>
                  </a:lnTo>
                  <a:lnTo>
                    <a:pt x="1049" y="1452"/>
                  </a:lnTo>
                  <a:lnTo>
                    <a:pt x="1056" y="1496"/>
                  </a:lnTo>
                  <a:lnTo>
                    <a:pt x="1064" y="1541"/>
                  </a:lnTo>
                  <a:lnTo>
                    <a:pt x="1067" y="1581"/>
                  </a:lnTo>
                  <a:lnTo>
                    <a:pt x="1071" y="1623"/>
                  </a:lnTo>
                  <a:lnTo>
                    <a:pt x="1073" y="1673"/>
                  </a:lnTo>
                  <a:lnTo>
                    <a:pt x="1073" y="1713"/>
                  </a:lnTo>
                  <a:lnTo>
                    <a:pt x="1073" y="1762"/>
                  </a:lnTo>
                  <a:lnTo>
                    <a:pt x="969" y="1762"/>
                  </a:lnTo>
                  <a:lnTo>
                    <a:pt x="1210" y="2105"/>
                  </a:lnTo>
                  <a:lnTo>
                    <a:pt x="1473" y="1762"/>
                  </a:lnTo>
                  <a:lnTo>
                    <a:pt x="1372" y="1762"/>
                  </a:lnTo>
                  <a:lnTo>
                    <a:pt x="1372" y="1707"/>
                  </a:lnTo>
                  <a:lnTo>
                    <a:pt x="1370" y="1658"/>
                  </a:lnTo>
                  <a:lnTo>
                    <a:pt x="1367" y="1607"/>
                  </a:lnTo>
                  <a:lnTo>
                    <a:pt x="1363" y="1561"/>
                  </a:lnTo>
                  <a:lnTo>
                    <a:pt x="1359" y="1517"/>
                  </a:lnTo>
                  <a:lnTo>
                    <a:pt x="1354" y="1475"/>
                  </a:lnTo>
                  <a:lnTo>
                    <a:pt x="1347" y="1430"/>
                  </a:lnTo>
                  <a:lnTo>
                    <a:pt x="1339" y="1390"/>
                  </a:lnTo>
                  <a:lnTo>
                    <a:pt x="1332" y="1351"/>
                  </a:lnTo>
                  <a:lnTo>
                    <a:pt x="1323" y="1309"/>
                  </a:lnTo>
                  <a:lnTo>
                    <a:pt x="1310" y="1256"/>
                  </a:lnTo>
                  <a:lnTo>
                    <a:pt x="1299" y="1216"/>
                  </a:lnTo>
                  <a:lnTo>
                    <a:pt x="1286" y="1176"/>
                  </a:lnTo>
                  <a:lnTo>
                    <a:pt x="1274" y="1138"/>
                  </a:lnTo>
                  <a:lnTo>
                    <a:pt x="1257" y="1092"/>
                  </a:lnTo>
                  <a:lnTo>
                    <a:pt x="1241" y="1050"/>
                  </a:lnTo>
                  <a:lnTo>
                    <a:pt x="1224" y="1012"/>
                  </a:lnTo>
                  <a:lnTo>
                    <a:pt x="1208" y="973"/>
                  </a:lnTo>
                  <a:lnTo>
                    <a:pt x="1186" y="930"/>
                  </a:lnTo>
                  <a:lnTo>
                    <a:pt x="1166" y="889"/>
                  </a:lnTo>
                  <a:lnTo>
                    <a:pt x="1148" y="851"/>
                  </a:lnTo>
                  <a:lnTo>
                    <a:pt x="1126" y="815"/>
                  </a:lnTo>
                  <a:lnTo>
                    <a:pt x="1106" y="782"/>
                  </a:lnTo>
                  <a:lnTo>
                    <a:pt x="1084" y="745"/>
                  </a:lnTo>
                  <a:lnTo>
                    <a:pt x="1062" y="712"/>
                  </a:lnTo>
                  <a:lnTo>
                    <a:pt x="1036" y="674"/>
                  </a:lnTo>
                  <a:lnTo>
                    <a:pt x="1011" y="637"/>
                  </a:lnTo>
                  <a:lnTo>
                    <a:pt x="984" y="605"/>
                  </a:lnTo>
                  <a:lnTo>
                    <a:pt x="956" y="572"/>
                  </a:lnTo>
                  <a:lnTo>
                    <a:pt x="931" y="541"/>
                  </a:lnTo>
                  <a:lnTo>
                    <a:pt x="905" y="511"/>
                  </a:lnTo>
                  <a:lnTo>
                    <a:pt x="881" y="486"/>
                  </a:lnTo>
                  <a:lnTo>
                    <a:pt x="850" y="453"/>
                  </a:lnTo>
                  <a:lnTo>
                    <a:pt x="817" y="424"/>
                  </a:lnTo>
                  <a:lnTo>
                    <a:pt x="792" y="398"/>
                  </a:lnTo>
                  <a:lnTo>
                    <a:pt x="761" y="371"/>
                  </a:lnTo>
                  <a:lnTo>
                    <a:pt x="730" y="345"/>
                  </a:lnTo>
                  <a:lnTo>
                    <a:pt x="697" y="318"/>
                  </a:lnTo>
                  <a:lnTo>
                    <a:pt x="664" y="292"/>
                  </a:lnTo>
                  <a:lnTo>
                    <a:pt x="633" y="269"/>
                  </a:lnTo>
                  <a:lnTo>
                    <a:pt x="598" y="241"/>
                  </a:lnTo>
                  <a:lnTo>
                    <a:pt x="569" y="221"/>
                  </a:lnTo>
                  <a:lnTo>
                    <a:pt x="540" y="201"/>
                  </a:lnTo>
                  <a:lnTo>
                    <a:pt x="518" y="188"/>
                  </a:lnTo>
                  <a:lnTo>
                    <a:pt x="500" y="174"/>
                  </a:lnTo>
                  <a:lnTo>
                    <a:pt x="484" y="163"/>
                  </a:lnTo>
                  <a:lnTo>
                    <a:pt x="467" y="155"/>
                  </a:lnTo>
                  <a:lnTo>
                    <a:pt x="449" y="146"/>
                  </a:lnTo>
                  <a:lnTo>
                    <a:pt x="427" y="135"/>
                  </a:lnTo>
                  <a:lnTo>
                    <a:pt x="405" y="124"/>
                  </a:lnTo>
                  <a:lnTo>
                    <a:pt x="385" y="114"/>
                  </a:lnTo>
                  <a:lnTo>
                    <a:pt x="369" y="104"/>
                  </a:lnTo>
                  <a:lnTo>
                    <a:pt x="349" y="93"/>
                  </a:lnTo>
                  <a:lnTo>
                    <a:pt x="327" y="82"/>
                  </a:lnTo>
                  <a:lnTo>
                    <a:pt x="305" y="73"/>
                  </a:lnTo>
                  <a:lnTo>
                    <a:pt x="281" y="61"/>
                  </a:lnTo>
                  <a:lnTo>
                    <a:pt x="261" y="53"/>
                  </a:lnTo>
                  <a:lnTo>
                    <a:pt x="243" y="44"/>
                  </a:lnTo>
                  <a:lnTo>
                    <a:pt x="221" y="37"/>
                  </a:lnTo>
                  <a:lnTo>
                    <a:pt x="199" y="28"/>
                  </a:lnTo>
                  <a:lnTo>
                    <a:pt x="177" y="20"/>
                  </a:lnTo>
                  <a:lnTo>
                    <a:pt x="161" y="15"/>
                  </a:lnTo>
                  <a:lnTo>
                    <a:pt x="140" y="8"/>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41" name="Freeform 32"/>
            <p:cNvSpPr>
              <a:spLocks/>
            </p:cNvSpPr>
            <p:nvPr/>
          </p:nvSpPr>
          <p:spPr bwMode="auto">
            <a:xfrm rot="-1304052">
              <a:off x="3330" y="806"/>
              <a:ext cx="1406" cy="964"/>
            </a:xfrm>
            <a:custGeom>
              <a:avLst/>
              <a:gdLst/>
              <a:ahLst/>
              <a:cxnLst>
                <a:cxn ang="0">
                  <a:pos x="284" y="1440"/>
                </a:cxn>
                <a:cxn ang="0">
                  <a:pos x="301" y="1393"/>
                </a:cxn>
                <a:cxn ang="0">
                  <a:pos x="323" y="1335"/>
                </a:cxn>
                <a:cxn ang="0">
                  <a:pos x="345" y="1285"/>
                </a:cxn>
                <a:cxn ang="0">
                  <a:pos x="368" y="1232"/>
                </a:cxn>
                <a:cxn ang="0">
                  <a:pos x="396" y="1179"/>
                </a:cxn>
                <a:cxn ang="0">
                  <a:pos x="427" y="1130"/>
                </a:cxn>
                <a:cxn ang="0">
                  <a:pos x="452" y="1090"/>
                </a:cxn>
                <a:cxn ang="0">
                  <a:pos x="483" y="1046"/>
                </a:cxn>
                <a:cxn ang="0">
                  <a:pos x="516" y="1000"/>
                </a:cxn>
                <a:cxn ang="0">
                  <a:pos x="542" y="964"/>
                </a:cxn>
                <a:cxn ang="0">
                  <a:pos x="584" y="916"/>
                </a:cxn>
                <a:cxn ang="0">
                  <a:pos x="635" y="858"/>
                </a:cxn>
                <a:cxn ang="0">
                  <a:pos x="689" y="801"/>
                </a:cxn>
                <a:cxn ang="0">
                  <a:pos x="748" y="752"/>
                </a:cxn>
                <a:cxn ang="0">
                  <a:pos x="806" y="707"/>
                </a:cxn>
                <a:cxn ang="0">
                  <a:pos x="877" y="655"/>
                </a:cxn>
                <a:cxn ang="0">
                  <a:pos x="949" y="610"/>
                </a:cxn>
                <a:cxn ang="0">
                  <a:pos x="1027" y="568"/>
                </a:cxn>
                <a:cxn ang="0">
                  <a:pos x="1098" y="533"/>
                </a:cxn>
                <a:cxn ang="0">
                  <a:pos x="1169" y="502"/>
                </a:cxn>
                <a:cxn ang="0">
                  <a:pos x="1242" y="477"/>
                </a:cxn>
                <a:cxn ang="0">
                  <a:pos x="1317" y="453"/>
                </a:cxn>
                <a:cxn ang="0">
                  <a:pos x="1401" y="431"/>
                </a:cxn>
                <a:cxn ang="0">
                  <a:pos x="1487" y="414"/>
                </a:cxn>
                <a:cxn ang="0">
                  <a:pos x="1573" y="403"/>
                </a:cxn>
                <a:cxn ang="0">
                  <a:pos x="1664" y="398"/>
                </a:cxn>
                <a:cxn ang="0">
                  <a:pos x="1753" y="398"/>
                </a:cxn>
                <a:cxn ang="0">
                  <a:pos x="2096" y="261"/>
                </a:cxn>
                <a:cxn ang="0">
                  <a:pos x="1753" y="99"/>
                </a:cxn>
                <a:cxn ang="0">
                  <a:pos x="1649" y="100"/>
                </a:cxn>
                <a:cxn ang="0">
                  <a:pos x="1553" y="108"/>
                </a:cxn>
                <a:cxn ang="0">
                  <a:pos x="1467" y="117"/>
                </a:cxn>
                <a:cxn ang="0">
                  <a:pos x="1381" y="131"/>
                </a:cxn>
                <a:cxn ang="0">
                  <a:pos x="1301" y="148"/>
                </a:cxn>
                <a:cxn ang="0">
                  <a:pos x="1208" y="172"/>
                </a:cxn>
                <a:cxn ang="0">
                  <a:pos x="1129" y="197"/>
                </a:cxn>
                <a:cxn ang="0">
                  <a:pos x="1042" y="230"/>
                </a:cxn>
                <a:cxn ang="0">
                  <a:pos x="965" y="263"/>
                </a:cxn>
                <a:cxn ang="0">
                  <a:pos x="881" y="305"/>
                </a:cxn>
                <a:cxn ang="0">
                  <a:pos x="806" y="345"/>
                </a:cxn>
                <a:cxn ang="0">
                  <a:pos x="737" y="387"/>
                </a:cxn>
                <a:cxn ang="0">
                  <a:pos x="666" y="435"/>
                </a:cxn>
                <a:cxn ang="0">
                  <a:pos x="596" y="487"/>
                </a:cxn>
                <a:cxn ang="0">
                  <a:pos x="533" y="540"/>
                </a:cxn>
                <a:cxn ang="0">
                  <a:pos x="478" y="590"/>
                </a:cxn>
                <a:cxn ang="0">
                  <a:pos x="416" y="654"/>
                </a:cxn>
                <a:cxn ang="0">
                  <a:pos x="363" y="710"/>
                </a:cxn>
                <a:cxn ang="0">
                  <a:pos x="310" y="774"/>
                </a:cxn>
                <a:cxn ang="0">
                  <a:pos x="261" y="838"/>
                </a:cxn>
                <a:cxn ang="0">
                  <a:pos x="213" y="902"/>
                </a:cxn>
                <a:cxn ang="0">
                  <a:pos x="180" y="951"/>
                </a:cxn>
                <a:cxn ang="0">
                  <a:pos x="155" y="988"/>
                </a:cxn>
                <a:cxn ang="0">
                  <a:pos x="137" y="1022"/>
                </a:cxn>
                <a:cxn ang="0">
                  <a:pos x="116" y="1066"/>
                </a:cxn>
                <a:cxn ang="0">
                  <a:pos x="96" y="1101"/>
                </a:cxn>
                <a:cxn ang="0">
                  <a:pos x="75" y="1145"/>
                </a:cxn>
                <a:cxn ang="0">
                  <a:pos x="53" y="1190"/>
                </a:cxn>
                <a:cxn ang="0">
                  <a:pos x="36" y="1229"/>
                </a:cxn>
                <a:cxn ang="0">
                  <a:pos x="20" y="1272"/>
                </a:cxn>
                <a:cxn ang="0">
                  <a:pos x="7" y="1311"/>
                </a:cxn>
              </a:cxnLst>
              <a:rect l="0" t="0" r="r" b="b"/>
              <a:pathLst>
                <a:path w="2096" h="1440">
                  <a:moveTo>
                    <a:pt x="0" y="1331"/>
                  </a:moveTo>
                  <a:lnTo>
                    <a:pt x="284" y="1440"/>
                  </a:lnTo>
                  <a:lnTo>
                    <a:pt x="292" y="1417"/>
                  </a:lnTo>
                  <a:lnTo>
                    <a:pt x="301" y="1393"/>
                  </a:lnTo>
                  <a:lnTo>
                    <a:pt x="312" y="1362"/>
                  </a:lnTo>
                  <a:lnTo>
                    <a:pt x="323" y="1335"/>
                  </a:lnTo>
                  <a:lnTo>
                    <a:pt x="334" y="1307"/>
                  </a:lnTo>
                  <a:lnTo>
                    <a:pt x="345" y="1285"/>
                  </a:lnTo>
                  <a:lnTo>
                    <a:pt x="357" y="1256"/>
                  </a:lnTo>
                  <a:lnTo>
                    <a:pt x="368" y="1232"/>
                  </a:lnTo>
                  <a:lnTo>
                    <a:pt x="383" y="1205"/>
                  </a:lnTo>
                  <a:lnTo>
                    <a:pt x="396" y="1179"/>
                  </a:lnTo>
                  <a:lnTo>
                    <a:pt x="412" y="1154"/>
                  </a:lnTo>
                  <a:lnTo>
                    <a:pt x="427" y="1130"/>
                  </a:lnTo>
                  <a:lnTo>
                    <a:pt x="439" y="1110"/>
                  </a:lnTo>
                  <a:lnTo>
                    <a:pt x="452" y="1090"/>
                  </a:lnTo>
                  <a:lnTo>
                    <a:pt x="467" y="1068"/>
                  </a:lnTo>
                  <a:lnTo>
                    <a:pt x="483" y="1046"/>
                  </a:lnTo>
                  <a:lnTo>
                    <a:pt x="500" y="1022"/>
                  </a:lnTo>
                  <a:lnTo>
                    <a:pt x="516" y="1000"/>
                  </a:lnTo>
                  <a:lnTo>
                    <a:pt x="527" y="984"/>
                  </a:lnTo>
                  <a:lnTo>
                    <a:pt x="542" y="964"/>
                  </a:lnTo>
                  <a:lnTo>
                    <a:pt x="562" y="940"/>
                  </a:lnTo>
                  <a:lnTo>
                    <a:pt x="584" y="916"/>
                  </a:lnTo>
                  <a:lnTo>
                    <a:pt x="609" y="885"/>
                  </a:lnTo>
                  <a:lnTo>
                    <a:pt x="635" y="858"/>
                  </a:lnTo>
                  <a:lnTo>
                    <a:pt x="662" y="829"/>
                  </a:lnTo>
                  <a:lnTo>
                    <a:pt x="689" y="801"/>
                  </a:lnTo>
                  <a:lnTo>
                    <a:pt x="722" y="774"/>
                  </a:lnTo>
                  <a:lnTo>
                    <a:pt x="748" y="752"/>
                  </a:lnTo>
                  <a:lnTo>
                    <a:pt x="775" y="730"/>
                  </a:lnTo>
                  <a:lnTo>
                    <a:pt x="806" y="707"/>
                  </a:lnTo>
                  <a:lnTo>
                    <a:pt x="841" y="681"/>
                  </a:lnTo>
                  <a:lnTo>
                    <a:pt x="877" y="655"/>
                  </a:lnTo>
                  <a:lnTo>
                    <a:pt x="910" y="634"/>
                  </a:lnTo>
                  <a:lnTo>
                    <a:pt x="949" y="610"/>
                  </a:lnTo>
                  <a:lnTo>
                    <a:pt x="989" y="586"/>
                  </a:lnTo>
                  <a:lnTo>
                    <a:pt x="1027" y="568"/>
                  </a:lnTo>
                  <a:lnTo>
                    <a:pt x="1064" y="550"/>
                  </a:lnTo>
                  <a:lnTo>
                    <a:pt x="1098" y="533"/>
                  </a:lnTo>
                  <a:lnTo>
                    <a:pt x="1131" y="518"/>
                  </a:lnTo>
                  <a:lnTo>
                    <a:pt x="1169" y="502"/>
                  </a:lnTo>
                  <a:lnTo>
                    <a:pt x="1206" y="489"/>
                  </a:lnTo>
                  <a:lnTo>
                    <a:pt x="1242" y="477"/>
                  </a:lnTo>
                  <a:lnTo>
                    <a:pt x="1282" y="464"/>
                  </a:lnTo>
                  <a:lnTo>
                    <a:pt x="1317" y="453"/>
                  </a:lnTo>
                  <a:lnTo>
                    <a:pt x="1359" y="442"/>
                  </a:lnTo>
                  <a:lnTo>
                    <a:pt x="1401" y="431"/>
                  </a:lnTo>
                  <a:lnTo>
                    <a:pt x="1443" y="422"/>
                  </a:lnTo>
                  <a:lnTo>
                    <a:pt x="1487" y="414"/>
                  </a:lnTo>
                  <a:lnTo>
                    <a:pt x="1532" y="407"/>
                  </a:lnTo>
                  <a:lnTo>
                    <a:pt x="1573" y="403"/>
                  </a:lnTo>
                  <a:lnTo>
                    <a:pt x="1615" y="400"/>
                  </a:lnTo>
                  <a:lnTo>
                    <a:pt x="1664" y="398"/>
                  </a:lnTo>
                  <a:lnTo>
                    <a:pt x="1704" y="398"/>
                  </a:lnTo>
                  <a:lnTo>
                    <a:pt x="1753" y="398"/>
                  </a:lnTo>
                  <a:lnTo>
                    <a:pt x="1753" y="502"/>
                  </a:lnTo>
                  <a:lnTo>
                    <a:pt x="2096" y="261"/>
                  </a:lnTo>
                  <a:lnTo>
                    <a:pt x="1753" y="0"/>
                  </a:lnTo>
                  <a:lnTo>
                    <a:pt x="1753" y="99"/>
                  </a:lnTo>
                  <a:lnTo>
                    <a:pt x="1699" y="99"/>
                  </a:lnTo>
                  <a:lnTo>
                    <a:pt x="1649" y="100"/>
                  </a:lnTo>
                  <a:lnTo>
                    <a:pt x="1598" y="104"/>
                  </a:lnTo>
                  <a:lnTo>
                    <a:pt x="1553" y="108"/>
                  </a:lnTo>
                  <a:lnTo>
                    <a:pt x="1509" y="111"/>
                  </a:lnTo>
                  <a:lnTo>
                    <a:pt x="1467" y="117"/>
                  </a:lnTo>
                  <a:lnTo>
                    <a:pt x="1421" y="124"/>
                  </a:lnTo>
                  <a:lnTo>
                    <a:pt x="1381" y="131"/>
                  </a:lnTo>
                  <a:lnTo>
                    <a:pt x="1343" y="139"/>
                  </a:lnTo>
                  <a:lnTo>
                    <a:pt x="1301" y="148"/>
                  </a:lnTo>
                  <a:lnTo>
                    <a:pt x="1248" y="161"/>
                  </a:lnTo>
                  <a:lnTo>
                    <a:pt x="1208" y="172"/>
                  </a:lnTo>
                  <a:lnTo>
                    <a:pt x="1168" y="184"/>
                  </a:lnTo>
                  <a:lnTo>
                    <a:pt x="1129" y="197"/>
                  </a:lnTo>
                  <a:lnTo>
                    <a:pt x="1084" y="214"/>
                  </a:lnTo>
                  <a:lnTo>
                    <a:pt x="1042" y="230"/>
                  </a:lnTo>
                  <a:lnTo>
                    <a:pt x="1003" y="246"/>
                  </a:lnTo>
                  <a:lnTo>
                    <a:pt x="965" y="263"/>
                  </a:lnTo>
                  <a:lnTo>
                    <a:pt x="921" y="285"/>
                  </a:lnTo>
                  <a:lnTo>
                    <a:pt x="881" y="305"/>
                  </a:lnTo>
                  <a:lnTo>
                    <a:pt x="843" y="323"/>
                  </a:lnTo>
                  <a:lnTo>
                    <a:pt x="806" y="345"/>
                  </a:lnTo>
                  <a:lnTo>
                    <a:pt x="772" y="363"/>
                  </a:lnTo>
                  <a:lnTo>
                    <a:pt x="737" y="387"/>
                  </a:lnTo>
                  <a:lnTo>
                    <a:pt x="704" y="409"/>
                  </a:lnTo>
                  <a:lnTo>
                    <a:pt x="666" y="435"/>
                  </a:lnTo>
                  <a:lnTo>
                    <a:pt x="629" y="460"/>
                  </a:lnTo>
                  <a:lnTo>
                    <a:pt x="596" y="487"/>
                  </a:lnTo>
                  <a:lnTo>
                    <a:pt x="564" y="515"/>
                  </a:lnTo>
                  <a:lnTo>
                    <a:pt x="533" y="540"/>
                  </a:lnTo>
                  <a:lnTo>
                    <a:pt x="503" y="566"/>
                  </a:lnTo>
                  <a:lnTo>
                    <a:pt x="478" y="590"/>
                  </a:lnTo>
                  <a:lnTo>
                    <a:pt x="445" y="621"/>
                  </a:lnTo>
                  <a:lnTo>
                    <a:pt x="416" y="654"/>
                  </a:lnTo>
                  <a:lnTo>
                    <a:pt x="390" y="679"/>
                  </a:lnTo>
                  <a:lnTo>
                    <a:pt x="363" y="710"/>
                  </a:lnTo>
                  <a:lnTo>
                    <a:pt x="337" y="741"/>
                  </a:lnTo>
                  <a:lnTo>
                    <a:pt x="310" y="774"/>
                  </a:lnTo>
                  <a:lnTo>
                    <a:pt x="284" y="807"/>
                  </a:lnTo>
                  <a:lnTo>
                    <a:pt x="261" y="838"/>
                  </a:lnTo>
                  <a:lnTo>
                    <a:pt x="233" y="873"/>
                  </a:lnTo>
                  <a:lnTo>
                    <a:pt x="213" y="902"/>
                  </a:lnTo>
                  <a:lnTo>
                    <a:pt x="193" y="931"/>
                  </a:lnTo>
                  <a:lnTo>
                    <a:pt x="180" y="951"/>
                  </a:lnTo>
                  <a:lnTo>
                    <a:pt x="166" y="971"/>
                  </a:lnTo>
                  <a:lnTo>
                    <a:pt x="155" y="988"/>
                  </a:lnTo>
                  <a:lnTo>
                    <a:pt x="148" y="1004"/>
                  </a:lnTo>
                  <a:lnTo>
                    <a:pt x="137" y="1022"/>
                  </a:lnTo>
                  <a:lnTo>
                    <a:pt x="127" y="1044"/>
                  </a:lnTo>
                  <a:lnTo>
                    <a:pt x="116" y="1066"/>
                  </a:lnTo>
                  <a:lnTo>
                    <a:pt x="106" y="1084"/>
                  </a:lnTo>
                  <a:lnTo>
                    <a:pt x="96" y="1101"/>
                  </a:lnTo>
                  <a:lnTo>
                    <a:pt x="85" y="1123"/>
                  </a:lnTo>
                  <a:lnTo>
                    <a:pt x="75" y="1145"/>
                  </a:lnTo>
                  <a:lnTo>
                    <a:pt x="65" y="1167"/>
                  </a:lnTo>
                  <a:lnTo>
                    <a:pt x="53" y="1190"/>
                  </a:lnTo>
                  <a:lnTo>
                    <a:pt x="45" y="1210"/>
                  </a:lnTo>
                  <a:lnTo>
                    <a:pt x="36" y="1229"/>
                  </a:lnTo>
                  <a:lnTo>
                    <a:pt x="29" y="1251"/>
                  </a:lnTo>
                  <a:lnTo>
                    <a:pt x="20" y="1272"/>
                  </a:lnTo>
                  <a:lnTo>
                    <a:pt x="12" y="1294"/>
                  </a:lnTo>
                  <a:lnTo>
                    <a:pt x="7" y="1311"/>
                  </a:lnTo>
                  <a:lnTo>
                    <a:pt x="0" y="1331"/>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42" name="Freeform 33"/>
            <p:cNvSpPr>
              <a:spLocks/>
            </p:cNvSpPr>
            <p:nvPr/>
          </p:nvSpPr>
          <p:spPr bwMode="auto">
            <a:xfrm rot="-1304052">
              <a:off x="4733" y="1946"/>
              <a:ext cx="1406" cy="968"/>
            </a:xfrm>
            <a:custGeom>
              <a:avLst/>
              <a:gdLst/>
              <a:ahLst/>
              <a:cxnLst>
                <a:cxn ang="0">
                  <a:pos x="1812" y="0"/>
                </a:cxn>
                <a:cxn ang="0">
                  <a:pos x="1795" y="48"/>
                </a:cxn>
                <a:cxn ang="0">
                  <a:pos x="1773" y="106"/>
                </a:cxn>
                <a:cxn ang="0">
                  <a:pos x="1752" y="155"/>
                </a:cxn>
                <a:cxn ang="0">
                  <a:pos x="1728" y="208"/>
                </a:cxn>
                <a:cxn ang="0">
                  <a:pos x="1700" y="261"/>
                </a:cxn>
                <a:cxn ang="0">
                  <a:pos x="1669" y="310"/>
                </a:cxn>
                <a:cxn ang="0">
                  <a:pos x="1644" y="351"/>
                </a:cxn>
                <a:cxn ang="0">
                  <a:pos x="1613" y="394"/>
                </a:cxn>
                <a:cxn ang="0">
                  <a:pos x="1580" y="440"/>
                </a:cxn>
                <a:cxn ang="0">
                  <a:pos x="1554" y="477"/>
                </a:cxn>
                <a:cxn ang="0">
                  <a:pos x="1513" y="524"/>
                </a:cxn>
                <a:cxn ang="0">
                  <a:pos x="1461" y="582"/>
                </a:cxn>
                <a:cxn ang="0">
                  <a:pos x="1407" y="639"/>
                </a:cxn>
                <a:cxn ang="0">
                  <a:pos x="1348" y="688"/>
                </a:cxn>
                <a:cxn ang="0">
                  <a:pos x="1290" y="734"/>
                </a:cxn>
                <a:cxn ang="0">
                  <a:pos x="1219" y="785"/>
                </a:cxn>
                <a:cxn ang="0">
                  <a:pos x="1148" y="831"/>
                </a:cxn>
                <a:cxn ang="0">
                  <a:pos x="1069" y="873"/>
                </a:cxn>
                <a:cxn ang="0">
                  <a:pos x="998" y="907"/>
                </a:cxn>
                <a:cxn ang="0">
                  <a:pos x="927" y="938"/>
                </a:cxn>
                <a:cxn ang="0">
                  <a:pos x="854" y="964"/>
                </a:cxn>
                <a:cxn ang="0">
                  <a:pos x="779" y="988"/>
                </a:cxn>
                <a:cxn ang="0">
                  <a:pos x="695" y="1010"/>
                </a:cxn>
                <a:cxn ang="0">
                  <a:pos x="609" y="1026"/>
                </a:cxn>
                <a:cxn ang="0">
                  <a:pos x="524" y="1037"/>
                </a:cxn>
                <a:cxn ang="0">
                  <a:pos x="432" y="1043"/>
                </a:cxn>
                <a:cxn ang="0">
                  <a:pos x="343" y="1043"/>
                </a:cxn>
                <a:cxn ang="0">
                  <a:pos x="0" y="1179"/>
                </a:cxn>
                <a:cxn ang="0">
                  <a:pos x="343" y="1342"/>
                </a:cxn>
                <a:cxn ang="0">
                  <a:pos x="447" y="1340"/>
                </a:cxn>
                <a:cxn ang="0">
                  <a:pos x="544" y="1333"/>
                </a:cxn>
                <a:cxn ang="0">
                  <a:pos x="629" y="1324"/>
                </a:cxn>
                <a:cxn ang="0">
                  <a:pos x="715" y="1309"/>
                </a:cxn>
                <a:cxn ang="0">
                  <a:pos x="795" y="1293"/>
                </a:cxn>
                <a:cxn ang="0">
                  <a:pos x="888" y="1269"/>
                </a:cxn>
                <a:cxn ang="0">
                  <a:pos x="967" y="1243"/>
                </a:cxn>
                <a:cxn ang="0">
                  <a:pos x="1055" y="1210"/>
                </a:cxn>
                <a:cxn ang="0">
                  <a:pos x="1131" y="1178"/>
                </a:cxn>
                <a:cxn ang="0">
                  <a:pos x="1215" y="1136"/>
                </a:cxn>
                <a:cxn ang="0">
                  <a:pos x="1290" y="1095"/>
                </a:cxn>
                <a:cxn ang="0">
                  <a:pos x="1359" y="1053"/>
                </a:cxn>
                <a:cxn ang="0">
                  <a:pos x="1430" y="1006"/>
                </a:cxn>
                <a:cxn ang="0">
                  <a:pos x="1500" y="953"/>
                </a:cxn>
                <a:cxn ang="0">
                  <a:pos x="1564" y="900"/>
                </a:cxn>
                <a:cxn ang="0">
                  <a:pos x="1618" y="851"/>
                </a:cxn>
                <a:cxn ang="0">
                  <a:pos x="1680" y="787"/>
                </a:cxn>
                <a:cxn ang="0">
                  <a:pos x="1733" y="730"/>
                </a:cxn>
                <a:cxn ang="0">
                  <a:pos x="1786" y="666"/>
                </a:cxn>
                <a:cxn ang="0">
                  <a:pos x="1835" y="603"/>
                </a:cxn>
                <a:cxn ang="0">
                  <a:pos x="1883" y="539"/>
                </a:cxn>
                <a:cxn ang="0">
                  <a:pos x="1916" y="489"/>
                </a:cxn>
                <a:cxn ang="0">
                  <a:pos x="1941" y="453"/>
                </a:cxn>
                <a:cxn ang="0">
                  <a:pos x="1960" y="418"/>
                </a:cxn>
                <a:cxn ang="0">
                  <a:pos x="1980" y="374"/>
                </a:cxn>
                <a:cxn ang="0">
                  <a:pos x="2000" y="340"/>
                </a:cxn>
                <a:cxn ang="0">
                  <a:pos x="2022" y="296"/>
                </a:cxn>
                <a:cxn ang="0">
                  <a:pos x="2043" y="250"/>
                </a:cxn>
                <a:cxn ang="0">
                  <a:pos x="2060" y="212"/>
                </a:cxn>
                <a:cxn ang="0">
                  <a:pos x="2076" y="168"/>
                </a:cxn>
                <a:cxn ang="0">
                  <a:pos x="2089" y="130"/>
                </a:cxn>
              </a:cxnLst>
              <a:rect l="0" t="0" r="r" b="b"/>
              <a:pathLst>
                <a:path w="2096" h="1442">
                  <a:moveTo>
                    <a:pt x="2096" y="110"/>
                  </a:moveTo>
                  <a:lnTo>
                    <a:pt x="1812" y="0"/>
                  </a:lnTo>
                  <a:lnTo>
                    <a:pt x="1804" y="24"/>
                  </a:lnTo>
                  <a:lnTo>
                    <a:pt x="1795" y="48"/>
                  </a:lnTo>
                  <a:lnTo>
                    <a:pt x="1784" y="79"/>
                  </a:lnTo>
                  <a:lnTo>
                    <a:pt x="1773" y="106"/>
                  </a:lnTo>
                  <a:lnTo>
                    <a:pt x="1762" y="133"/>
                  </a:lnTo>
                  <a:lnTo>
                    <a:pt x="1752" y="155"/>
                  </a:lnTo>
                  <a:lnTo>
                    <a:pt x="1739" y="184"/>
                  </a:lnTo>
                  <a:lnTo>
                    <a:pt x="1728" y="208"/>
                  </a:lnTo>
                  <a:lnTo>
                    <a:pt x="1713" y="236"/>
                  </a:lnTo>
                  <a:lnTo>
                    <a:pt x="1700" y="261"/>
                  </a:lnTo>
                  <a:lnTo>
                    <a:pt x="1684" y="287"/>
                  </a:lnTo>
                  <a:lnTo>
                    <a:pt x="1669" y="310"/>
                  </a:lnTo>
                  <a:lnTo>
                    <a:pt x="1657" y="331"/>
                  </a:lnTo>
                  <a:lnTo>
                    <a:pt x="1644" y="351"/>
                  </a:lnTo>
                  <a:lnTo>
                    <a:pt x="1629" y="373"/>
                  </a:lnTo>
                  <a:lnTo>
                    <a:pt x="1613" y="394"/>
                  </a:lnTo>
                  <a:lnTo>
                    <a:pt x="1596" y="418"/>
                  </a:lnTo>
                  <a:lnTo>
                    <a:pt x="1580" y="440"/>
                  </a:lnTo>
                  <a:lnTo>
                    <a:pt x="1569" y="456"/>
                  </a:lnTo>
                  <a:lnTo>
                    <a:pt x="1554" y="477"/>
                  </a:lnTo>
                  <a:lnTo>
                    <a:pt x="1534" y="500"/>
                  </a:lnTo>
                  <a:lnTo>
                    <a:pt x="1513" y="524"/>
                  </a:lnTo>
                  <a:lnTo>
                    <a:pt x="1487" y="555"/>
                  </a:lnTo>
                  <a:lnTo>
                    <a:pt x="1461" y="582"/>
                  </a:lnTo>
                  <a:lnTo>
                    <a:pt x="1434" y="612"/>
                  </a:lnTo>
                  <a:lnTo>
                    <a:pt x="1407" y="639"/>
                  </a:lnTo>
                  <a:lnTo>
                    <a:pt x="1374" y="666"/>
                  </a:lnTo>
                  <a:lnTo>
                    <a:pt x="1348" y="688"/>
                  </a:lnTo>
                  <a:lnTo>
                    <a:pt x="1321" y="710"/>
                  </a:lnTo>
                  <a:lnTo>
                    <a:pt x="1290" y="734"/>
                  </a:lnTo>
                  <a:lnTo>
                    <a:pt x="1255" y="760"/>
                  </a:lnTo>
                  <a:lnTo>
                    <a:pt x="1219" y="785"/>
                  </a:lnTo>
                  <a:lnTo>
                    <a:pt x="1186" y="807"/>
                  </a:lnTo>
                  <a:lnTo>
                    <a:pt x="1148" y="831"/>
                  </a:lnTo>
                  <a:lnTo>
                    <a:pt x="1107" y="854"/>
                  </a:lnTo>
                  <a:lnTo>
                    <a:pt x="1069" y="873"/>
                  </a:lnTo>
                  <a:lnTo>
                    <a:pt x="1033" y="891"/>
                  </a:lnTo>
                  <a:lnTo>
                    <a:pt x="998" y="907"/>
                  </a:lnTo>
                  <a:lnTo>
                    <a:pt x="965" y="922"/>
                  </a:lnTo>
                  <a:lnTo>
                    <a:pt x="927" y="938"/>
                  </a:lnTo>
                  <a:lnTo>
                    <a:pt x="890" y="951"/>
                  </a:lnTo>
                  <a:lnTo>
                    <a:pt x="854" y="964"/>
                  </a:lnTo>
                  <a:lnTo>
                    <a:pt x="814" y="977"/>
                  </a:lnTo>
                  <a:lnTo>
                    <a:pt x="779" y="988"/>
                  </a:lnTo>
                  <a:lnTo>
                    <a:pt x="737" y="999"/>
                  </a:lnTo>
                  <a:lnTo>
                    <a:pt x="695" y="1010"/>
                  </a:lnTo>
                  <a:lnTo>
                    <a:pt x="653" y="1019"/>
                  </a:lnTo>
                  <a:lnTo>
                    <a:pt x="609" y="1026"/>
                  </a:lnTo>
                  <a:lnTo>
                    <a:pt x="564" y="1033"/>
                  </a:lnTo>
                  <a:lnTo>
                    <a:pt x="524" y="1037"/>
                  </a:lnTo>
                  <a:lnTo>
                    <a:pt x="482" y="1041"/>
                  </a:lnTo>
                  <a:lnTo>
                    <a:pt x="432" y="1043"/>
                  </a:lnTo>
                  <a:lnTo>
                    <a:pt x="392" y="1043"/>
                  </a:lnTo>
                  <a:lnTo>
                    <a:pt x="343" y="1043"/>
                  </a:lnTo>
                  <a:lnTo>
                    <a:pt x="343" y="938"/>
                  </a:lnTo>
                  <a:lnTo>
                    <a:pt x="0" y="1179"/>
                  </a:lnTo>
                  <a:lnTo>
                    <a:pt x="343" y="1442"/>
                  </a:lnTo>
                  <a:lnTo>
                    <a:pt x="343" y="1342"/>
                  </a:lnTo>
                  <a:lnTo>
                    <a:pt x="398" y="1342"/>
                  </a:lnTo>
                  <a:lnTo>
                    <a:pt x="447" y="1340"/>
                  </a:lnTo>
                  <a:lnTo>
                    <a:pt x="498" y="1336"/>
                  </a:lnTo>
                  <a:lnTo>
                    <a:pt x="544" y="1333"/>
                  </a:lnTo>
                  <a:lnTo>
                    <a:pt x="587" y="1329"/>
                  </a:lnTo>
                  <a:lnTo>
                    <a:pt x="629" y="1324"/>
                  </a:lnTo>
                  <a:lnTo>
                    <a:pt x="675" y="1316"/>
                  </a:lnTo>
                  <a:lnTo>
                    <a:pt x="715" y="1309"/>
                  </a:lnTo>
                  <a:lnTo>
                    <a:pt x="753" y="1302"/>
                  </a:lnTo>
                  <a:lnTo>
                    <a:pt x="795" y="1293"/>
                  </a:lnTo>
                  <a:lnTo>
                    <a:pt x="848" y="1280"/>
                  </a:lnTo>
                  <a:lnTo>
                    <a:pt x="888" y="1269"/>
                  </a:lnTo>
                  <a:lnTo>
                    <a:pt x="929" y="1256"/>
                  </a:lnTo>
                  <a:lnTo>
                    <a:pt x="967" y="1243"/>
                  </a:lnTo>
                  <a:lnTo>
                    <a:pt x="1013" y="1227"/>
                  </a:lnTo>
                  <a:lnTo>
                    <a:pt x="1055" y="1210"/>
                  </a:lnTo>
                  <a:lnTo>
                    <a:pt x="1093" y="1194"/>
                  </a:lnTo>
                  <a:lnTo>
                    <a:pt x="1131" y="1178"/>
                  </a:lnTo>
                  <a:lnTo>
                    <a:pt x="1175" y="1156"/>
                  </a:lnTo>
                  <a:lnTo>
                    <a:pt x="1215" y="1136"/>
                  </a:lnTo>
                  <a:lnTo>
                    <a:pt x="1253" y="1117"/>
                  </a:lnTo>
                  <a:lnTo>
                    <a:pt x="1290" y="1095"/>
                  </a:lnTo>
                  <a:lnTo>
                    <a:pt x="1323" y="1077"/>
                  </a:lnTo>
                  <a:lnTo>
                    <a:pt x="1359" y="1053"/>
                  </a:lnTo>
                  <a:lnTo>
                    <a:pt x="1392" y="1032"/>
                  </a:lnTo>
                  <a:lnTo>
                    <a:pt x="1430" y="1006"/>
                  </a:lnTo>
                  <a:lnTo>
                    <a:pt x="1467" y="980"/>
                  </a:lnTo>
                  <a:lnTo>
                    <a:pt x="1500" y="953"/>
                  </a:lnTo>
                  <a:lnTo>
                    <a:pt x="1533" y="926"/>
                  </a:lnTo>
                  <a:lnTo>
                    <a:pt x="1564" y="900"/>
                  </a:lnTo>
                  <a:lnTo>
                    <a:pt x="1593" y="875"/>
                  </a:lnTo>
                  <a:lnTo>
                    <a:pt x="1618" y="851"/>
                  </a:lnTo>
                  <a:lnTo>
                    <a:pt x="1651" y="820"/>
                  </a:lnTo>
                  <a:lnTo>
                    <a:pt x="1680" y="787"/>
                  </a:lnTo>
                  <a:lnTo>
                    <a:pt x="1706" y="761"/>
                  </a:lnTo>
                  <a:lnTo>
                    <a:pt x="1733" y="730"/>
                  </a:lnTo>
                  <a:lnTo>
                    <a:pt x="1759" y="699"/>
                  </a:lnTo>
                  <a:lnTo>
                    <a:pt x="1786" y="666"/>
                  </a:lnTo>
                  <a:lnTo>
                    <a:pt x="1812" y="634"/>
                  </a:lnTo>
                  <a:lnTo>
                    <a:pt x="1835" y="603"/>
                  </a:lnTo>
                  <a:lnTo>
                    <a:pt x="1863" y="568"/>
                  </a:lnTo>
                  <a:lnTo>
                    <a:pt x="1883" y="539"/>
                  </a:lnTo>
                  <a:lnTo>
                    <a:pt x="1903" y="509"/>
                  </a:lnTo>
                  <a:lnTo>
                    <a:pt x="1916" y="489"/>
                  </a:lnTo>
                  <a:lnTo>
                    <a:pt x="1930" y="469"/>
                  </a:lnTo>
                  <a:lnTo>
                    <a:pt x="1941" y="453"/>
                  </a:lnTo>
                  <a:lnTo>
                    <a:pt x="1949" y="436"/>
                  </a:lnTo>
                  <a:lnTo>
                    <a:pt x="1960" y="418"/>
                  </a:lnTo>
                  <a:lnTo>
                    <a:pt x="1969" y="396"/>
                  </a:lnTo>
                  <a:lnTo>
                    <a:pt x="1980" y="374"/>
                  </a:lnTo>
                  <a:lnTo>
                    <a:pt x="1991" y="356"/>
                  </a:lnTo>
                  <a:lnTo>
                    <a:pt x="2000" y="340"/>
                  </a:lnTo>
                  <a:lnTo>
                    <a:pt x="2011" y="318"/>
                  </a:lnTo>
                  <a:lnTo>
                    <a:pt x="2022" y="296"/>
                  </a:lnTo>
                  <a:lnTo>
                    <a:pt x="2031" y="274"/>
                  </a:lnTo>
                  <a:lnTo>
                    <a:pt x="2043" y="250"/>
                  </a:lnTo>
                  <a:lnTo>
                    <a:pt x="2051" y="230"/>
                  </a:lnTo>
                  <a:lnTo>
                    <a:pt x="2060" y="212"/>
                  </a:lnTo>
                  <a:lnTo>
                    <a:pt x="2067" y="190"/>
                  </a:lnTo>
                  <a:lnTo>
                    <a:pt x="2076" y="168"/>
                  </a:lnTo>
                  <a:lnTo>
                    <a:pt x="2084" y="146"/>
                  </a:lnTo>
                  <a:lnTo>
                    <a:pt x="2089" y="130"/>
                  </a:lnTo>
                  <a:lnTo>
                    <a:pt x="2096" y="110"/>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grpSp>
      <p:grpSp>
        <p:nvGrpSpPr>
          <p:cNvPr id="11" name="Group 34"/>
          <p:cNvGrpSpPr>
            <a:grpSpLocks/>
          </p:cNvGrpSpPr>
          <p:nvPr/>
        </p:nvGrpSpPr>
        <p:grpSpPr bwMode="auto">
          <a:xfrm>
            <a:off x="5706740" y="3564607"/>
            <a:ext cx="1728192" cy="1610262"/>
            <a:chOff x="163" y="1929"/>
            <a:chExt cx="895" cy="949"/>
          </a:xfrm>
          <a:solidFill>
            <a:schemeClr val="accent4"/>
          </a:solidFill>
        </p:grpSpPr>
        <p:sp>
          <p:nvSpPr>
            <p:cNvPr id="44" name="Freeform 35"/>
            <p:cNvSpPr>
              <a:spLocks/>
            </p:cNvSpPr>
            <p:nvPr/>
          </p:nvSpPr>
          <p:spPr bwMode="auto">
            <a:xfrm>
              <a:off x="674" y="1972"/>
              <a:ext cx="384" cy="906"/>
            </a:xfrm>
            <a:custGeom>
              <a:avLst/>
              <a:gdLst/>
              <a:ahLst/>
              <a:cxnLst>
                <a:cxn ang="0">
                  <a:pos x="244" y="0"/>
                </a:cxn>
                <a:cxn ang="0">
                  <a:pos x="603" y="359"/>
                </a:cxn>
                <a:cxn ang="0">
                  <a:pos x="617" y="975"/>
                </a:cxn>
                <a:cxn ang="0">
                  <a:pos x="278" y="1389"/>
                </a:cxn>
                <a:cxn ang="0">
                  <a:pos x="353" y="1511"/>
                </a:cxn>
                <a:cxn ang="0">
                  <a:pos x="21" y="1355"/>
                </a:cxn>
                <a:cxn ang="0">
                  <a:pos x="0" y="1070"/>
                </a:cxn>
                <a:cxn ang="0">
                  <a:pos x="75" y="1145"/>
                </a:cxn>
                <a:cxn ang="0">
                  <a:pos x="359" y="820"/>
                </a:cxn>
                <a:cxn ang="0">
                  <a:pos x="298" y="440"/>
                </a:cxn>
                <a:cxn ang="0">
                  <a:pos x="14" y="230"/>
                </a:cxn>
                <a:cxn ang="0">
                  <a:pos x="244" y="0"/>
                </a:cxn>
              </a:cxnLst>
              <a:rect l="0" t="0" r="r" b="b"/>
              <a:pathLst>
                <a:path w="743" h="1511">
                  <a:moveTo>
                    <a:pt x="244" y="0"/>
                  </a:moveTo>
                  <a:cubicBezTo>
                    <a:pt x="244" y="0"/>
                    <a:pt x="491" y="97"/>
                    <a:pt x="603" y="359"/>
                  </a:cubicBezTo>
                  <a:cubicBezTo>
                    <a:pt x="743" y="661"/>
                    <a:pt x="617" y="975"/>
                    <a:pt x="617" y="975"/>
                  </a:cubicBezTo>
                  <a:cubicBezTo>
                    <a:pt x="547" y="1205"/>
                    <a:pt x="278" y="1389"/>
                    <a:pt x="278" y="1389"/>
                  </a:cubicBezTo>
                  <a:lnTo>
                    <a:pt x="353" y="1511"/>
                  </a:lnTo>
                  <a:lnTo>
                    <a:pt x="21" y="1355"/>
                  </a:lnTo>
                  <a:lnTo>
                    <a:pt x="0" y="1070"/>
                  </a:lnTo>
                  <a:cubicBezTo>
                    <a:pt x="0" y="1070"/>
                    <a:pt x="37" y="1107"/>
                    <a:pt x="75" y="1145"/>
                  </a:cubicBezTo>
                  <a:cubicBezTo>
                    <a:pt x="299" y="1045"/>
                    <a:pt x="371" y="821"/>
                    <a:pt x="359" y="820"/>
                  </a:cubicBezTo>
                  <a:cubicBezTo>
                    <a:pt x="411" y="621"/>
                    <a:pt x="298" y="440"/>
                    <a:pt x="298" y="440"/>
                  </a:cubicBezTo>
                  <a:cubicBezTo>
                    <a:pt x="215" y="261"/>
                    <a:pt x="14" y="230"/>
                    <a:pt x="14" y="230"/>
                  </a:cubicBezTo>
                  <a:lnTo>
                    <a:pt x="244" y="0"/>
                  </a:lnTo>
                  <a:close/>
                </a:path>
              </a:pathLst>
            </a:custGeom>
            <a:grpFill/>
            <a:ln w="9525" cap="flat" cmpd="sng">
              <a:noFill/>
              <a:prstDash val="solid"/>
              <a:roun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sp>
          <p:nvSpPr>
            <p:cNvPr id="45" name="Freeform 36"/>
            <p:cNvSpPr>
              <a:spLocks/>
            </p:cNvSpPr>
            <p:nvPr/>
          </p:nvSpPr>
          <p:spPr bwMode="auto">
            <a:xfrm flipH="1" flipV="1">
              <a:off x="163" y="1929"/>
              <a:ext cx="384" cy="906"/>
            </a:xfrm>
            <a:custGeom>
              <a:avLst/>
              <a:gdLst/>
              <a:ahLst/>
              <a:cxnLst>
                <a:cxn ang="0">
                  <a:pos x="244" y="0"/>
                </a:cxn>
                <a:cxn ang="0">
                  <a:pos x="603" y="359"/>
                </a:cxn>
                <a:cxn ang="0">
                  <a:pos x="617" y="975"/>
                </a:cxn>
                <a:cxn ang="0">
                  <a:pos x="278" y="1389"/>
                </a:cxn>
                <a:cxn ang="0">
                  <a:pos x="353" y="1511"/>
                </a:cxn>
                <a:cxn ang="0">
                  <a:pos x="21" y="1355"/>
                </a:cxn>
                <a:cxn ang="0">
                  <a:pos x="0" y="1070"/>
                </a:cxn>
                <a:cxn ang="0">
                  <a:pos x="75" y="1145"/>
                </a:cxn>
                <a:cxn ang="0">
                  <a:pos x="359" y="820"/>
                </a:cxn>
                <a:cxn ang="0">
                  <a:pos x="298" y="440"/>
                </a:cxn>
                <a:cxn ang="0">
                  <a:pos x="14" y="230"/>
                </a:cxn>
                <a:cxn ang="0">
                  <a:pos x="244" y="0"/>
                </a:cxn>
              </a:cxnLst>
              <a:rect l="0" t="0" r="r" b="b"/>
              <a:pathLst>
                <a:path w="743" h="1511">
                  <a:moveTo>
                    <a:pt x="244" y="0"/>
                  </a:moveTo>
                  <a:cubicBezTo>
                    <a:pt x="244" y="0"/>
                    <a:pt x="491" y="97"/>
                    <a:pt x="603" y="359"/>
                  </a:cubicBezTo>
                  <a:cubicBezTo>
                    <a:pt x="743" y="661"/>
                    <a:pt x="617" y="975"/>
                    <a:pt x="617" y="975"/>
                  </a:cubicBezTo>
                  <a:cubicBezTo>
                    <a:pt x="547" y="1205"/>
                    <a:pt x="278" y="1389"/>
                    <a:pt x="278" y="1389"/>
                  </a:cubicBezTo>
                  <a:lnTo>
                    <a:pt x="353" y="1511"/>
                  </a:lnTo>
                  <a:lnTo>
                    <a:pt x="21" y="1355"/>
                  </a:lnTo>
                  <a:lnTo>
                    <a:pt x="0" y="1070"/>
                  </a:lnTo>
                  <a:cubicBezTo>
                    <a:pt x="0" y="1070"/>
                    <a:pt x="37" y="1107"/>
                    <a:pt x="75" y="1145"/>
                  </a:cubicBezTo>
                  <a:cubicBezTo>
                    <a:pt x="299" y="1045"/>
                    <a:pt x="371" y="821"/>
                    <a:pt x="359" y="820"/>
                  </a:cubicBezTo>
                  <a:cubicBezTo>
                    <a:pt x="411" y="621"/>
                    <a:pt x="298" y="440"/>
                    <a:pt x="298" y="440"/>
                  </a:cubicBezTo>
                  <a:cubicBezTo>
                    <a:pt x="215" y="261"/>
                    <a:pt x="14" y="230"/>
                    <a:pt x="14" y="230"/>
                  </a:cubicBezTo>
                  <a:lnTo>
                    <a:pt x="244" y="0"/>
                  </a:lnTo>
                  <a:close/>
                </a:path>
              </a:pathLst>
            </a:custGeom>
            <a:grpFill/>
            <a:ln w="9525" cap="flat" cmpd="sng">
              <a:noFill/>
              <a:prstDash val="solid"/>
              <a:round/>
              <a:headEnd type="none" w="med" len="med"/>
              <a:tailEnd type="none" w="med" len="med"/>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a:ln>
                  <a:noFill/>
                </a:ln>
                <a:solidFill>
                  <a:sysClr val="windowText" lastClr="000000"/>
                </a:solidFill>
                <a:effectLst/>
                <a:uLnTx/>
                <a:uFillTx/>
              </a:endParaRPr>
            </a:p>
          </p:txBody>
        </p:sp>
      </p:grpSp>
      <p:grpSp>
        <p:nvGrpSpPr>
          <p:cNvPr id="12" name="Group 47"/>
          <p:cNvGrpSpPr>
            <a:grpSpLocks/>
          </p:cNvGrpSpPr>
          <p:nvPr/>
        </p:nvGrpSpPr>
        <p:grpSpPr bwMode="auto">
          <a:xfrm>
            <a:off x="7722964" y="1792224"/>
            <a:ext cx="2328442" cy="2328672"/>
            <a:chOff x="1788" y="1207"/>
            <a:chExt cx="2693" cy="2273"/>
          </a:xfrm>
          <a:solidFill>
            <a:schemeClr val="accent2"/>
          </a:solidFill>
        </p:grpSpPr>
        <p:sp>
          <p:nvSpPr>
            <p:cNvPr id="49" name="Freeform 48"/>
            <p:cNvSpPr>
              <a:spLocks/>
            </p:cNvSpPr>
            <p:nvPr/>
          </p:nvSpPr>
          <p:spPr bwMode="auto">
            <a:xfrm>
              <a:off x="2027" y="1252"/>
              <a:ext cx="976" cy="821"/>
            </a:xfrm>
            <a:custGeom>
              <a:avLst/>
              <a:gdLst>
                <a:gd name="T0" fmla="*/ 0 w 1021"/>
                <a:gd name="T1" fmla="*/ 544 h 898"/>
                <a:gd name="T2" fmla="*/ 10 w 1021"/>
                <a:gd name="T3" fmla="*/ 531 h 898"/>
                <a:gd name="T4" fmla="*/ 17 w 1021"/>
                <a:gd name="T5" fmla="*/ 518 h 898"/>
                <a:gd name="T6" fmla="*/ 26 w 1021"/>
                <a:gd name="T7" fmla="*/ 506 h 898"/>
                <a:gd name="T8" fmla="*/ 33 w 1021"/>
                <a:gd name="T9" fmla="*/ 495 h 898"/>
                <a:gd name="T10" fmla="*/ 42 w 1021"/>
                <a:gd name="T11" fmla="*/ 484 h 898"/>
                <a:gd name="T12" fmla="*/ 52 w 1021"/>
                <a:gd name="T13" fmla="*/ 470 h 898"/>
                <a:gd name="T14" fmla="*/ 62 w 1021"/>
                <a:gd name="T15" fmla="*/ 459 h 898"/>
                <a:gd name="T16" fmla="*/ 72 w 1021"/>
                <a:gd name="T17" fmla="*/ 447 h 898"/>
                <a:gd name="T18" fmla="*/ 83 w 1021"/>
                <a:gd name="T19" fmla="*/ 432 h 898"/>
                <a:gd name="T20" fmla="*/ 98 w 1021"/>
                <a:gd name="T21" fmla="*/ 418 h 898"/>
                <a:gd name="T22" fmla="*/ 109 w 1021"/>
                <a:gd name="T23" fmla="*/ 405 h 898"/>
                <a:gd name="T24" fmla="*/ 119 w 1021"/>
                <a:gd name="T25" fmla="*/ 395 h 898"/>
                <a:gd name="T26" fmla="*/ 132 w 1021"/>
                <a:gd name="T27" fmla="*/ 380 h 898"/>
                <a:gd name="T28" fmla="*/ 147 w 1021"/>
                <a:gd name="T29" fmla="*/ 367 h 898"/>
                <a:gd name="T30" fmla="*/ 160 w 1021"/>
                <a:gd name="T31" fmla="*/ 355 h 898"/>
                <a:gd name="T32" fmla="*/ 175 w 1021"/>
                <a:gd name="T33" fmla="*/ 340 h 898"/>
                <a:gd name="T34" fmla="*/ 188 w 1021"/>
                <a:gd name="T35" fmla="*/ 329 h 898"/>
                <a:gd name="T36" fmla="*/ 206 w 1021"/>
                <a:gd name="T37" fmla="*/ 315 h 898"/>
                <a:gd name="T38" fmla="*/ 221 w 1021"/>
                <a:gd name="T39" fmla="*/ 304 h 898"/>
                <a:gd name="T40" fmla="*/ 236 w 1021"/>
                <a:gd name="T41" fmla="*/ 293 h 898"/>
                <a:gd name="T42" fmla="*/ 252 w 1021"/>
                <a:gd name="T43" fmla="*/ 280 h 898"/>
                <a:gd name="T44" fmla="*/ 266 w 1021"/>
                <a:gd name="T45" fmla="*/ 272 h 898"/>
                <a:gd name="T46" fmla="*/ 280 w 1021"/>
                <a:gd name="T47" fmla="*/ 261 h 898"/>
                <a:gd name="T48" fmla="*/ 297 w 1021"/>
                <a:gd name="T49" fmla="*/ 250 h 898"/>
                <a:gd name="T50" fmla="*/ 316 w 1021"/>
                <a:gd name="T51" fmla="*/ 239 h 898"/>
                <a:gd name="T52" fmla="*/ 333 w 1021"/>
                <a:gd name="T53" fmla="*/ 228 h 898"/>
                <a:gd name="T54" fmla="*/ 351 w 1021"/>
                <a:gd name="T55" fmla="*/ 218 h 898"/>
                <a:gd name="T56" fmla="*/ 372 w 1021"/>
                <a:gd name="T57" fmla="*/ 205 h 898"/>
                <a:gd name="T58" fmla="*/ 393 w 1021"/>
                <a:gd name="T59" fmla="*/ 194 h 898"/>
                <a:gd name="T60" fmla="*/ 417 w 1021"/>
                <a:gd name="T61" fmla="*/ 182 h 898"/>
                <a:gd name="T62" fmla="*/ 438 w 1021"/>
                <a:gd name="T63" fmla="*/ 174 h 898"/>
                <a:gd name="T64" fmla="*/ 462 w 1021"/>
                <a:gd name="T65" fmla="*/ 163 h 898"/>
                <a:gd name="T66" fmla="*/ 485 w 1021"/>
                <a:gd name="T67" fmla="*/ 153 h 898"/>
                <a:gd name="T68" fmla="*/ 506 w 1021"/>
                <a:gd name="T69" fmla="*/ 145 h 898"/>
                <a:gd name="T70" fmla="*/ 526 w 1021"/>
                <a:gd name="T71" fmla="*/ 136 h 898"/>
                <a:gd name="T72" fmla="*/ 549 w 1021"/>
                <a:gd name="T73" fmla="*/ 130 h 898"/>
                <a:gd name="T74" fmla="*/ 563 w 1021"/>
                <a:gd name="T75" fmla="*/ 124 h 898"/>
                <a:gd name="T76" fmla="*/ 495 w 1021"/>
                <a:gd name="T77" fmla="*/ 0 h 898"/>
                <a:gd name="T78" fmla="*/ 892 w 1021"/>
                <a:gd name="T79" fmla="*/ 176 h 898"/>
                <a:gd name="T80" fmla="*/ 786 w 1021"/>
                <a:gd name="T81" fmla="*/ 540 h 898"/>
                <a:gd name="T82" fmla="*/ 724 w 1021"/>
                <a:gd name="T83" fmla="*/ 432 h 898"/>
                <a:gd name="T84" fmla="*/ 698 w 1021"/>
                <a:gd name="T85" fmla="*/ 442 h 898"/>
                <a:gd name="T86" fmla="*/ 672 w 1021"/>
                <a:gd name="T87" fmla="*/ 453 h 898"/>
                <a:gd name="T88" fmla="*/ 644 w 1021"/>
                <a:gd name="T89" fmla="*/ 466 h 898"/>
                <a:gd name="T90" fmla="*/ 614 w 1021"/>
                <a:gd name="T91" fmla="*/ 482 h 898"/>
                <a:gd name="T92" fmla="*/ 591 w 1021"/>
                <a:gd name="T93" fmla="*/ 495 h 898"/>
                <a:gd name="T94" fmla="*/ 570 w 1021"/>
                <a:gd name="T95" fmla="*/ 510 h 898"/>
                <a:gd name="T96" fmla="*/ 546 w 1021"/>
                <a:gd name="T97" fmla="*/ 522 h 898"/>
                <a:gd name="T98" fmla="*/ 527 w 1021"/>
                <a:gd name="T99" fmla="*/ 539 h 898"/>
                <a:gd name="T100" fmla="*/ 509 w 1021"/>
                <a:gd name="T101" fmla="*/ 554 h 898"/>
                <a:gd name="T102" fmla="*/ 488 w 1021"/>
                <a:gd name="T103" fmla="*/ 571 h 898"/>
                <a:gd name="T104" fmla="*/ 470 w 1021"/>
                <a:gd name="T105" fmla="*/ 587 h 898"/>
                <a:gd name="T106" fmla="*/ 454 w 1021"/>
                <a:gd name="T107" fmla="*/ 605 h 898"/>
                <a:gd name="T108" fmla="*/ 440 w 1021"/>
                <a:gd name="T109" fmla="*/ 619 h 898"/>
                <a:gd name="T110" fmla="*/ 423 w 1021"/>
                <a:gd name="T111" fmla="*/ 640 h 898"/>
                <a:gd name="T112" fmla="*/ 407 w 1021"/>
                <a:gd name="T113" fmla="*/ 659 h 898"/>
                <a:gd name="T114" fmla="*/ 401 w 1021"/>
                <a:gd name="T115" fmla="*/ 673 h 898"/>
                <a:gd name="T116" fmla="*/ 388 w 1021"/>
                <a:gd name="T117" fmla="*/ 687 h 898"/>
                <a:gd name="T118" fmla="*/ 0 w 1021"/>
                <a:gd name="T119" fmla="*/ 544 h 89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21"/>
                <a:gd name="T181" fmla="*/ 0 h 898"/>
                <a:gd name="T182" fmla="*/ 1021 w 1021"/>
                <a:gd name="T183" fmla="*/ 898 h 89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21" h="898">
                  <a:moveTo>
                    <a:pt x="0" y="712"/>
                  </a:moveTo>
                  <a:lnTo>
                    <a:pt x="10" y="695"/>
                  </a:lnTo>
                  <a:lnTo>
                    <a:pt x="20" y="678"/>
                  </a:lnTo>
                  <a:lnTo>
                    <a:pt x="29" y="663"/>
                  </a:lnTo>
                  <a:lnTo>
                    <a:pt x="39" y="648"/>
                  </a:lnTo>
                  <a:lnTo>
                    <a:pt x="48" y="633"/>
                  </a:lnTo>
                  <a:lnTo>
                    <a:pt x="59" y="615"/>
                  </a:lnTo>
                  <a:lnTo>
                    <a:pt x="71" y="601"/>
                  </a:lnTo>
                  <a:lnTo>
                    <a:pt x="82" y="585"/>
                  </a:lnTo>
                  <a:lnTo>
                    <a:pt x="95" y="565"/>
                  </a:lnTo>
                  <a:lnTo>
                    <a:pt x="112" y="547"/>
                  </a:lnTo>
                  <a:lnTo>
                    <a:pt x="124" y="530"/>
                  </a:lnTo>
                  <a:lnTo>
                    <a:pt x="136" y="517"/>
                  </a:lnTo>
                  <a:lnTo>
                    <a:pt x="151" y="498"/>
                  </a:lnTo>
                  <a:lnTo>
                    <a:pt x="168" y="480"/>
                  </a:lnTo>
                  <a:lnTo>
                    <a:pt x="183" y="464"/>
                  </a:lnTo>
                  <a:lnTo>
                    <a:pt x="200" y="445"/>
                  </a:lnTo>
                  <a:lnTo>
                    <a:pt x="216" y="431"/>
                  </a:lnTo>
                  <a:lnTo>
                    <a:pt x="236" y="411"/>
                  </a:lnTo>
                  <a:lnTo>
                    <a:pt x="253" y="397"/>
                  </a:lnTo>
                  <a:lnTo>
                    <a:pt x="270" y="384"/>
                  </a:lnTo>
                  <a:lnTo>
                    <a:pt x="289" y="366"/>
                  </a:lnTo>
                  <a:lnTo>
                    <a:pt x="304" y="355"/>
                  </a:lnTo>
                  <a:lnTo>
                    <a:pt x="321" y="341"/>
                  </a:lnTo>
                  <a:lnTo>
                    <a:pt x="340" y="327"/>
                  </a:lnTo>
                  <a:lnTo>
                    <a:pt x="362" y="313"/>
                  </a:lnTo>
                  <a:lnTo>
                    <a:pt x="381" y="298"/>
                  </a:lnTo>
                  <a:lnTo>
                    <a:pt x="402" y="284"/>
                  </a:lnTo>
                  <a:lnTo>
                    <a:pt x="426" y="268"/>
                  </a:lnTo>
                  <a:lnTo>
                    <a:pt x="450" y="254"/>
                  </a:lnTo>
                  <a:lnTo>
                    <a:pt x="477" y="238"/>
                  </a:lnTo>
                  <a:lnTo>
                    <a:pt x="501" y="227"/>
                  </a:lnTo>
                  <a:lnTo>
                    <a:pt x="528" y="213"/>
                  </a:lnTo>
                  <a:lnTo>
                    <a:pt x="554" y="200"/>
                  </a:lnTo>
                  <a:lnTo>
                    <a:pt x="579" y="190"/>
                  </a:lnTo>
                  <a:lnTo>
                    <a:pt x="601" y="178"/>
                  </a:lnTo>
                  <a:lnTo>
                    <a:pt x="628" y="170"/>
                  </a:lnTo>
                  <a:lnTo>
                    <a:pt x="644" y="163"/>
                  </a:lnTo>
                  <a:lnTo>
                    <a:pt x="567" y="0"/>
                  </a:lnTo>
                  <a:lnTo>
                    <a:pt x="1021" y="230"/>
                  </a:lnTo>
                  <a:lnTo>
                    <a:pt x="900" y="707"/>
                  </a:lnTo>
                  <a:lnTo>
                    <a:pt x="829" y="565"/>
                  </a:lnTo>
                  <a:lnTo>
                    <a:pt x="799" y="578"/>
                  </a:lnTo>
                  <a:lnTo>
                    <a:pt x="769" y="592"/>
                  </a:lnTo>
                  <a:lnTo>
                    <a:pt x="737" y="610"/>
                  </a:lnTo>
                  <a:lnTo>
                    <a:pt x="703" y="630"/>
                  </a:lnTo>
                  <a:lnTo>
                    <a:pt x="676" y="647"/>
                  </a:lnTo>
                  <a:lnTo>
                    <a:pt x="652" y="667"/>
                  </a:lnTo>
                  <a:lnTo>
                    <a:pt x="625" y="684"/>
                  </a:lnTo>
                  <a:lnTo>
                    <a:pt x="603" y="705"/>
                  </a:lnTo>
                  <a:lnTo>
                    <a:pt x="583" y="725"/>
                  </a:lnTo>
                  <a:lnTo>
                    <a:pt x="559" y="748"/>
                  </a:lnTo>
                  <a:lnTo>
                    <a:pt x="539" y="768"/>
                  </a:lnTo>
                  <a:lnTo>
                    <a:pt x="520" y="792"/>
                  </a:lnTo>
                  <a:lnTo>
                    <a:pt x="503" y="811"/>
                  </a:lnTo>
                  <a:lnTo>
                    <a:pt x="484" y="838"/>
                  </a:lnTo>
                  <a:lnTo>
                    <a:pt x="467" y="863"/>
                  </a:lnTo>
                  <a:lnTo>
                    <a:pt x="459" y="881"/>
                  </a:lnTo>
                  <a:lnTo>
                    <a:pt x="445" y="898"/>
                  </a:lnTo>
                  <a:lnTo>
                    <a:pt x="0" y="712"/>
                  </a:lnTo>
                  <a:close/>
                </a:path>
              </a:pathLst>
            </a:custGeom>
            <a:solidFill>
              <a:schemeClr val="accent1"/>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0" name="Freeform 49"/>
            <p:cNvSpPr>
              <a:spLocks/>
            </p:cNvSpPr>
            <p:nvPr/>
          </p:nvSpPr>
          <p:spPr bwMode="auto">
            <a:xfrm>
              <a:off x="1788" y="1832"/>
              <a:ext cx="858" cy="913"/>
            </a:xfrm>
            <a:custGeom>
              <a:avLst/>
              <a:gdLst>
                <a:gd name="T0" fmla="*/ 785 w 897"/>
                <a:gd name="T1" fmla="*/ 317 h 998"/>
                <a:gd name="T2" fmla="*/ 583 w 897"/>
                <a:gd name="T3" fmla="*/ 252 h 998"/>
                <a:gd name="T4" fmla="*/ 576 w 897"/>
                <a:gd name="T5" fmla="*/ 268 h 998"/>
                <a:gd name="T6" fmla="*/ 571 w 897"/>
                <a:gd name="T7" fmla="*/ 282 h 998"/>
                <a:gd name="T8" fmla="*/ 565 w 897"/>
                <a:gd name="T9" fmla="*/ 297 h 998"/>
                <a:gd name="T10" fmla="*/ 561 w 897"/>
                <a:gd name="T11" fmla="*/ 311 h 998"/>
                <a:gd name="T12" fmla="*/ 556 w 897"/>
                <a:gd name="T13" fmla="*/ 332 h 998"/>
                <a:gd name="T14" fmla="*/ 553 w 897"/>
                <a:gd name="T15" fmla="*/ 349 h 998"/>
                <a:gd name="T16" fmla="*/ 549 w 897"/>
                <a:gd name="T17" fmla="*/ 369 h 998"/>
                <a:gd name="T18" fmla="*/ 546 w 897"/>
                <a:gd name="T19" fmla="*/ 389 h 998"/>
                <a:gd name="T20" fmla="*/ 544 w 897"/>
                <a:gd name="T21" fmla="*/ 409 h 998"/>
                <a:gd name="T22" fmla="*/ 544 w 897"/>
                <a:gd name="T23" fmla="*/ 447 h 998"/>
                <a:gd name="T24" fmla="*/ 546 w 897"/>
                <a:gd name="T25" fmla="*/ 466 h 998"/>
                <a:gd name="T26" fmla="*/ 546 w 897"/>
                <a:gd name="T27" fmla="*/ 486 h 998"/>
                <a:gd name="T28" fmla="*/ 549 w 897"/>
                <a:gd name="T29" fmla="*/ 504 h 998"/>
                <a:gd name="T30" fmla="*/ 555 w 897"/>
                <a:gd name="T31" fmla="*/ 523 h 998"/>
                <a:gd name="T32" fmla="*/ 559 w 897"/>
                <a:gd name="T33" fmla="*/ 542 h 998"/>
                <a:gd name="T34" fmla="*/ 563 w 897"/>
                <a:gd name="T35" fmla="*/ 562 h 998"/>
                <a:gd name="T36" fmla="*/ 573 w 897"/>
                <a:gd name="T37" fmla="*/ 580 h 998"/>
                <a:gd name="T38" fmla="*/ 198 w 897"/>
                <a:gd name="T39" fmla="*/ 764 h 998"/>
                <a:gd name="T40" fmla="*/ 190 w 897"/>
                <a:gd name="T41" fmla="*/ 745 h 998"/>
                <a:gd name="T42" fmla="*/ 182 w 897"/>
                <a:gd name="T43" fmla="*/ 728 h 998"/>
                <a:gd name="T44" fmla="*/ 174 w 897"/>
                <a:gd name="T45" fmla="*/ 714 h 998"/>
                <a:gd name="T46" fmla="*/ 167 w 897"/>
                <a:gd name="T47" fmla="*/ 697 h 998"/>
                <a:gd name="T48" fmla="*/ 162 w 897"/>
                <a:gd name="T49" fmla="*/ 684 h 998"/>
                <a:gd name="T50" fmla="*/ 155 w 897"/>
                <a:gd name="T51" fmla="*/ 668 h 998"/>
                <a:gd name="T52" fmla="*/ 151 w 897"/>
                <a:gd name="T53" fmla="*/ 653 h 998"/>
                <a:gd name="T54" fmla="*/ 146 w 897"/>
                <a:gd name="T55" fmla="*/ 639 h 998"/>
                <a:gd name="T56" fmla="*/ 142 w 897"/>
                <a:gd name="T57" fmla="*/ 624 h 998"/>
                <a:gd name="T58" fmla="*/ 136 w 897"/>
                <a:gd name="T59" fmla="*/ 606 h 998"/>
                <a:gd name="T60" fmla="*/ 132 w 897"/>
                <a:gd name="T61" fmla="*/ 588 h 998"/>
                <a:gd name="T62" fmla="*/ 127 w 897"/>
                <a:gd name="T63" fmla="*/ 569 h 998"/>
                <a:gd name="T64" fmla="*/ 123 w 897"/>
                <a:gd name="T65" fmla="*/ 553 h 998"/>
                <a:gd name="T66" fmla="*/ 121 w 897"/>
                <a:gd name="T67" fmla="*/ 532 h 998"/>
                <a:gd name="T68" fmla="*/ 119 w 897"/>
                <a:gd name="T69" fmla="*/ 516 h 998"/>
                <a:gd name="T70" fmla="*/ 116 w 897"/>
                <a:gd name="T71" fmla="*/ 493 h 998"/>
                <a:gd name="T72" fmla="*/ 114 w 897"/>
                <a:gd name="T73" fmla="*/ 473 h 998"/>
                <a:gd name="T74" fmla="*/ 114 w 897"/>
                <a:gd name="T75" fmla="*/ 453 h 998"/>
                <a:gd name="T76" fmla="*/ 114 w 897"/>
                <a:gd name="T77" fmla="*/ 432 h 998"/>
                <a:gd name="T78" fmla="*/ 114 w 897"/>
                <a:gd name="T79" fmla="*/ 406 h 998"/>
                <a:gd name="T80" fmla="*/ 116 w 897"/>
                <a:gd name="T81" fmla="*/ 381 h 998"/>
                <a:gd name="T82" fmla="*/ 116 w 897"/>
                <a:gd name="T83" fmla="*/ 366 h 998"/>
                <a:gd name="T84" fmla="*/ 119 w 897"/>
                <a:gd name="T85" fmla="*/ 346 h 998"/>
                <a:gd name="T86" fmla="*/ 121 w 897"/>
                <a:gd name="T87" fmla="*/ 328 h 998"/>
                <a:gd name="T88" fmla="*/ 123 w 897"/>
                <a:gd name="T89" fmla="*/ 305 h 998"/>
                <a:gd name="T90" fmla="*/ 130 w 897"/>
                <a:gd name="T91" fmla="*/ 286 h 998"/>
                <a:gd name="T92" fmla="*/ 134 w 897"/>
                <a:gd name="T93" fmla="*/ 269 h 998"/>
                <a:gd name="T94" fmla="*/ 138 w 897"/>
                <a:gd name="T95" fmla="*/ 246 h 998"/>
                <a:gd name="T96" fmla="*/ 146 w 897"/>
                <a:gd name="T97" fmla="*/ 229 h 998"/>
                <a:gd name="T98" fmla="*/ 151 w 897"/>
                <a:gd name="T99" fmla="*/ 207 h 998"/>
                <a:gd name="T100" fmla="*/ 157 w 897"/>
                <a:gd name="T101" fmla="*/ 189 h 998"/>
                <a:gd name="T102" fmla="*/ 165 w 897"/>
                <a:gd name="T103" fmla="*/ 169 h 998"/>
                <a:gd name="T104" fmla="*/ 174 w 897"/>
                <a:gd name="T105" fmla="*/ 149 h 998"/>
                <a:gd name="T106" fmla="*/ 185 w 897"/>
                <a:gd name="T107" fmla="*/ 126 h 998"/>
                <a:gd name="T108" fmla="*/ 0 w 897"/>
                <a:gd name="T109" fmla="*/ 66 h 998"/>
                <a:gd name="T110" fmla="*/ 489 w 897"/>
                <a:gd name="T111" fmla="*/ 0 h 998"/>
                <a:gd name="T112" fmla="*/ 785 w 897"/>
                <a:gd name="T113" fmla="*/ 317 h 9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7"/>
                <a:gd name="T172" fmla="*/ 0 h 998"/>
                <a:gd name="T173" fmla="*/ 897 w 897"/>
                <a:gd name="T174" fmla="*/ 998 h 9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7" h="998">
                  <a:moveTo>
                    <a:pt x="897" y="413"/>
                  </a:moveTo>
                  <a:lnTo>
                    <a:pt x="667" y="330"/>
                  </a:lnTo>
                  <a:lnTo>
                    <a:pt x="658" y="350"/>
                  </a:lnTo>
                  <a:lnTo>
                    <a:pt x="652" y="368"/>
                  </a:lnTo>
                  <a:lnTo>
                    <a:pt x="646" y="388"/>
                  </a:lnTo>
                  <a:lnTo>
                    <a:pt x="641" y="407"/>
                  </a:lnTo>
                  <a:lnTo>
                    <a:pt x="635" y="434"/>
                  </a:lnTo>
                  <a:lnTo>
                    <a:pt x="631" y="457"/>
                  </a:lnTo>
                  <a:lnTo>
                    <a:pt x="627" y="481"/>
                  </a:lnTo>
                  <a:lnTo>
                    <a:pt x="624" y="508"/>
                  </a:lnTo>
                  <a:lnTo>
                    <a:pt x="622" y="534"/>
                  </a:lnTo>
                  <a:lnTo>
                    <a:pt x="622" y="584"/>
                  </a:lnTo>
                  <a:lnTo>
                    <a:pt x="624" y="608"/>
                  </a:lnTo>
                  <a:lnTo>
                    <a:pt x="624" y="634"/>
                  </a:lnTo>
                  <a:lnTo>
                    <a:pt x="627" y="658"/>
                  </a:lnTo>
                  <a:lnTo>
                    <a:pt x="634" y="683"/>
                  </a:lnTo>
                  <a:lnTo>
                    <a:pt x="639" y="707"/>
                  </a:lnTo>
                  <a:lnTo>
                    <a:pt x="644" y="733"/>
                  </a:lnTo>
                  <a:lnTo>
                    <a:pt x="654" y="758"/>
                  </a:lnTo>
                  <a:lnTo>
                    <a:pt x="226" y="998"/>
                  </a:lnTo>
                  <a:lnTo>
                    <a:pt x="217" y="973"/>
                  </a:lnTo>
                  <a:lnTo>
                    <a:pt x="208" y="951"/>
                  </a:lnTo>
                  <a:lnTo>
                    <a:pt x="199" y="932"/>
                  </a:lnTo>
                  <a:lnTo>
                    <a:pt x="191" y="911"/>
                  </a:lnTo>
                  <a:lnTo>
                    <a:pt x="185" y="894"/>
                  </a:lnTo>
                  <a:lnTo>
                    <a:pt x="177" y="872"/>
                  </a:lnTo>
                  <a:lnTo>
                    <a:pt x="172" y="853"/>
                  </a:lnTo>
                  <a:lnTo>
                    <a:pt x="167" y="834"/>
                  </a:lnTo>
                  <a:lnTo>
                    <a:pt x="162" y="814"/>
                  </a:lnTo>
                  <a:lnTo>
                    <a:pt x="155" y="791"/>
                  </a:lnTo>
                  <a:lnTo>
                    <a:pt x="151" y="768"/>
                  </a:lnTo>
                  <a:lnTo>
                    <a:pt x="145" y="743"/>
                  </a:lnTo>
                  <a:lnTo>
                    <a:pt x="141" y="722"/>
                  </a:lnTo>
                  <a:lnTo>
                    <a:pt x="138" y="695"/>
                  </a:lnTo>
                  <a:lnTo>
                    <a:pt x="136" y="673"/>
                  </a:lnTo>
                  <a:lnTo>
                    <a:pt x="133" y="644"/>
                  </a:lnTo>
                  <a:lnTo>
                    <a:pt x="130" y="618"/>
                  </a:lnTo>
                  <a:lnTo>
                    <a:pt x="130" y="591"/>
                  </a:lnTo>
                  <a:lnTo>
                    <a:pt x="130" y="564"/>
                  </a:lnTo>
                  <a:lnTo>
                    <a:pt x="130" y="530"/>
                  </a:lnTo>
                  <a:lnTo>
                    <a:pt x="133" y="497"/>
                  </a:lnTo>
                  <a:lnTo>
                    <a:pt x="133" y="478"/>
                  </a:lnTo>
                  <a:lnTo>
                    <a:pt x="136" y="451"/>
                  </a:lnTo>
                  <a:lnTo>
                    <a:pt x="138" y="427"/>
                  </a:lnTo>
                  <a:lnTo>
                    <a:pt x="141" y="398"/>
                  </a:lnTo>
                  <a:lnTo>
                    <a:pt x="148" y="374"/>
                  </a:lnTo>
                  <a:lnTo>
                    <a:pt x="153" y="351"/>
                  </a:lnTo>
                  <a:lnTo>
                    <a:pt x="158" y="321"/>
                  </a:lnTo>
                  <a:lnTo>
                    <a:pt x="167" y="298"/>
                  </a:lnTo>
                  <a:lnTo>
                    <a:pt x="172" y="270"/>
                  </a:lnTo>
                  <a:lnTo>
                    <a:pt x="179" y="247"/>
                  </a:lnTo>
                  <a:lnTo>
                    <a:pt x="189" y="221"/>
                  </a:lnTo>
                  <a:lnTo>
                    <a:pt x="199" y="195"/>
                  </a:lnTo>
                  <a:lnTo>
                    <a:pt x="211" y="165"/>
                  </a:lnTo>
                  <a:lnTo>
                    <a:pt x="0" y="86"/>
                  </a:lnTo>
                  <a:lnTo>
                    <a:pt x="558" y="0"/>
                  </a:lnTo>
                  <a:lnTo>
                    <a:pt x="897" y="413"/>
                  </a:lnTo>
                </a:path>
              </a:pathLst>
            </a:custGeom>
            <a:solidFill>
              <a:schemeClr val="accent3"/>
            </a:solidFill>
            <a:ln w="8001" cap="rnd">
              <a:solidFill>
                <a:srgbClr val="E6F4FB"/>
              </a:solidFill>
              <a:prstDash val="solid"/>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1" name="Freeform 50"/>
            <p:cNvSpPr>
              <a:spLocks/>
            </p:cNvSpPr>
            <p:nvPr/>
          </p:nvSpPr>
          <p:spPr bwMode="auto">
            <a:xfrm>
              <a:off x="1827" y="2491"/>
              <a:ext cx="977" cy="782"/>
            </a:xfrm>
            <a:custGeom>
              <a:avLst/>
              <a:gdLst>
                <a:gd name="T0" fmla="*/ 710 w 1021"/>
                <a:gd name="T1" fmla="*/ 654 h 855"/>
                <a:gd name="T2" fmla="*/ 692 w 1021"/>
                <a:gd name="T3" fmla="*/ 648 h 855"/>
                <a:gd name="T4" fmla="*/ 677 w 1021"/>
                <a:gd name="T5" fmla="*/ 642 h 855"/>
                <a:gd name="T6" fmla="*/ 662 w 1021"/>
                <a:gd name="T7" fmla="*/ 635 h 855"/>
                <a:gd name="T8" fmla="*/ 646 w 1021"/>
                <a:gd name="T9" fmla="*/ 631 h 855"/>
                <a:gd name="T10" fmla="*/ 631 w 1021"/>
                <a:gd name="T11" fmla="*/ 622 h 855"/>
                <a:gd name="T12" fmla="*/ 614 w 1021"/>
                <a:gd name="T13" fmla="*/ 615 h 855"/>
                <a:gd name="T14" fmla="*/ 600 w 1021"/>
                <a:gd name="T15" fmla="*/ 606 h 855"/>
                <a:gd name="T16" fmla="*/ 584 w 1021"/>
                <a:gd name="T17" fmla="*/ 600 h 855"/>
                <a:gd name="T18" fmla="*/ 563 w 1021"/>
                <a:gd name="T19" fmla="*/ 591 h 855"/>
                <a:gd name="T20" fmla="*/ 543 w 1021"/>
                <a:gd name="T21" fmla="*/ 580 h 855"/>
                <a:gd name="T22" fmla="*/ 528 w 1021"/>
                <a:gd name="T23" fmla="*/ 572 h 855"/>
                <a:gd name="T24" fmla="*/ 516 w 1021"/>
                <a:gd name="T25" fmla="*/ 562 h 855"/>
                <a:gd name="T26" fmla="*/ 498 w 1021"/>
                <a:gd name="T27" fmla="*/ 553 h 855"/>
                <a:gd name="T28" fmla="*/ 478 w 1021"/>
                <a:gd name="T29" fmla="*/ 542 h 855"/>
                <a:gd name="T30" fmla="*/ 462 w 1021"/>
                <a:gd name="T31" fmla="*/ 531 h 855"/>
                <a:gd name="T32" fmla="*/ 446 w 1021"/>
                <a:gd name="T33" fmla="*/ 519 h 855"/>
                <a:gd name="T34" fmla="*/ 433 w 1021"/>
                <a:gd name="T35" fmla="*/ 509 h 855"/>
                <a:gd name="T36" fmla="*/ 414 w 1021"/>
                <a:gd name="T37" fmla="*/ 496 h 855"/>
                <a:gd name="T38" fmla="*/ 396 w 1021"/>
                <a:gd name="T39" fmla="*/ 485 h 855"/>
                <a:gd name="T40" fmla="*/ 382 w 1021"/>
                <a:gd name="T41" fmla="*/ 473 h 855"/>
                <a:gd name="T42" fmla="*/ 367 w 1021"/>
                <a:gd name="T43" fmla="*/ 460 h 855"/>
                <a:gd name="T44" fmla="*/ 356 w 1021"/>
                <a:gd name="T45" fmla="*/ 450 h 855"/>
                <a:gd name="T46" fmla="*/ 341 w 1021"/>
                <a:gd name="T47" fmla="*/ 438 h 855"/>
                <a:gd name="T48" fmla="*/ 328 w 1021"/>
                <a:gd name="T49" fmla="*/ 424 h 855"/>
                <a:gd name="T50" fmla="*/ 313 w 1021"/>
                <a:gd name="T51" fmla="*/ 409 h 855"/>
                <a:gd name="T52" fmla="*/ 300 w 1021"/>
                <a:gd name="T53" fmla="*/ 398 h 855"/>
                <a:gd name="T54" fmla="*/ 285 w 1021"/>
                <a:gd name="T55" fmla="*/ 383 h 855"/>
                <a:gd name="T56" fmla="*/ 270 w 1021"/>
                <a:gd name="T57" fmla="*/ 366 h 855"/>
                <a:gd name="T58" fmla="*/ 255 w 1021"/>
                <a:gd name="T59" fmla="*/ 349 h 855"/>
                <a:gd name="T60" fmla="*/ 240 w 1021"/>
                <a:gd name="T61" fmla="*/ 334 h 855"/>
                <a:gd name="T62" fmla="*/ 227 w 1021"/>
                <a:gd name="T63" fmla="*/ 316 h 855"/>
                <a:gd name="T64" fmla="*/ 213 w 1021"/>
                <a:gd name="T65" fmla="*/ 299 h 855"/>
                <a:gd name="T66" fmla="*/ 201 w 1021"/>
                <a:gd name="T67" fmla="*/ 281 h 855"/>
                <a:gd name="T68" fmla="*/ 192 w 1021"/>
                <a:gd name="T69" fmla="*/ 264 h 855"/>
                <a:gd name="T70" fmla="*/ 179 w 1021"/>
                <a:gd name="T71" fmla="*/ 250 h 855"/>
                <a:gd name="T72" fmla="*/ 171 w 1021"/>
                <a:gd name="T73" fmla="*/ 232 h 855"/>
                <a:gd name="T74" fmla="*/ 0 w 1021"/>
                <a:gd name="T75" fmla="*/ 294 h 855"/>
                <a:gd name="T76" fmla="*/ 281 w 1021"/>
                <a:gd name="T77" fmla="*/ 0 h 855"/>
                <a:gd name="T78" fmla="*/ 756 w 1021"/>
                <a:gd name="T79" fmla="*/ 31 h 855"/>
                <a:gd name="T80" fmla="*/ 563 w 1021"/>
                <a:gd name="T81" fmla="*/ 97 h 855"/>
                <a:gd name="T82" fmla="*/ 578 w 1021"/>
                <a:gd name="T83" fmla="*/ 115 h 855"/>
                <a:gd name="T84" fmla="*/ 591 w 1021"/>
                <a:gd name="T85" fmla="*/ 135 h 855"/>
                <a:gd name="T86" fmla="*/ 610 w 1021"/>
                <a:gd name="T87" fmla="*/ 156 h 855"/>
                <a:gd name="T88" fmla="*/ 628 w 1021"/>
                <a:gd name="T89" fmla="*/ 179 h 855"/>
                <a:gd name="T90" fmla="*/ 646 w 1021"/>
                <a:gd name="T91" fmla="*/ 197 h 855"/>
                <a:gd name="T92" fmla="*/ 665 w 1021"/>
                <a:gd name="T93" fmla="*/ 214 h 855"/>
                <a:gd name="T94" fmla="*/ 683 w 1021"/>
                <a:gd name="T95" fmla="*/ 232 h 855"/>
                <a:gd name="T96" fmla="*/ 701 w 1021"/>
                <a:gd name="T97" fmla="*/ 247 h 855"/>
                <a:gd name="T98" fmla="*/ 723 w 1021"/>
                <a:gd name="T99" fmla="*/ 262 h 855"/>
                <a:gd name="T100" fmla="*/ 744 w 1021"/>
                <a:gd name="T101" fmla="*/ 276 h 855"/>
                <a:gd name="T102" fmla="*/ 766 w 1021"/>
                <a:gd name="T103" fmla="*/ 291 h 855"/>
                <a:gd name="T104" fmla="*/ 788 w 1021"/>
                <a:gd name="T105" fmla="*/ 304 h 855"/>
                <a:gd name="T106" fmla="*/ 810 w 1021"/>
                <a:gd name="T107" fmla="*/ 316 h 855"/>
                <a:gd name="T108" fmla="*/ 833 w 1021"/>
                <a:gd name="T109" fmla="*/ 328 h 855"/>
                <a:gd name="T110" fmla="*/ 859 w 1021"/>
                <a:gd name="T111" fmla="*/ 338 h 855"/>
                <a:gd name="T112" fmla="*/ 877 w 1021"/>
                <a:gd name="T113" fmla="*/ 345 h 855"/>
                <a:gd name="T114" fmla="*/ 895 w 1021"/>
                <a:gd name="T115" fmla="*/ 354 h 855"/>
                <a:gd name="T116" fmla="*/ 710 w 1021"/>
                <a:gd name="T117" fmla="*/ 654 h 8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21"/>
                <a:gd name="T178" fmla="*/ 0 h 855"/>
                <a:gd name="T179" fmla="*/ 1021 w 1021"/>
                <a:gd name="T180" fmla="*/ 855 h 8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21" h="855">
                  <a:moveTo>
                    <a:pt x="810" y="855"/>
                  </a:moveTo>
                  <a:lnTo>
                    <a:pt x="790" y="847"/>
                  </a:lnTo>
                  <a:lnTo>
                    <a:pt x="773" y="840"/>
                  </a:lnTo>
                  <a:lnTo>
                    <a:pt x="756" y="830"/>
                  </a:lnTo>
                  <a:lnTo>
                    <a:pt x="737" y="824"/>
                  </a:lnTo>
                  <a:lnTo>
                    <a:pt x="720" y="813"/>
                  </a:lnTo>
                  <a:lnTo>
                    <a:pt x="701" y="804"/>
                  </a:lnTo>
                  <a:lnTo>
                    <a:pt x="684" y="793"/>
                  </a:lnTo>
                  <a:lnTo>
                    <a:pt x="666" y="784"/>
                  </a:lnTo>
                  <a:lnTo>
                    <a:pt x="643" y="772"/>
                  </a:lnTo>
                  <a:lnTo>
                    <a:pt x="620" y="758"/>
                  </a:lnTo>
                  <a:lnTo>
                    <a:pt x="603" y="747"/>
                  </a:lnTo>
                  <a:lnTo>
                    <a:pt x="588" y="735"/>
                  </a:lnTo>
                  <a:lnTo>
                    <a:pt x="567" y="723"/>
                  </a:lnTo>
                  <a:lnTo>
                    <a:pt x="547" y="708"/>
                  </a:lnTo>
                  <a:lnTo>
                    <a:pt x="528" y="694"/>
                  </a:lnTo>
                  <a:lnTo>
                    <a:pt x="509" y="678"/>
                  </a:lnTo>
                  <a:lnTo>
                    <a:pt x="493" y="666"/>
                  </a:lnTo>
                  <a:lnTo>
                    <a:pt x="472" y="648"/>
                  </a:lnTo>
                  <a:lnTo>
                    <a:pt x="453" y="633"/>
                  </a:lnTo>
                  <a:lnTo>
                    <a:pt x="436" y="618"/>
                  </a:lnTo>
                  <a:lnTo>
                    <a:pt x="419" y="601"/>
                  </a:lnTo>
                  <a:lnTo>
                    <a:pt x="406" y="588"/>
                  </a:lnTo>
                  <a:lnTo>
                    <a:pt x="389" y="573"/>
                  </a:lnTo>
                  <a:lnTo>
                    <a:pt x="374" y="554"/>
                  </a:lnTo>
                  <a:lnTo>
                    <a:pt x="357" y="535"/>
                  </a:lnTo>
                  <a:lnTo>
                    <a:pt x="342" y="520"/>
                  </a:lnTo>
                  <a:lnTo>
                    <a:pt x="325" y="501"/>
                  </a:lnTo>
                  <a:lnTo>
                    <a:pt x="308" y="478"/>
                  </a:lnTo>
                  <a:lnTo>
                    <a:pt x="291" y="457"/>
                  </a:lnTo>
                  <a:lnTo>
                    <a:pt x="274" y="436"/>
                  </a:lnTo>
                  <a:lnTo>
                    <a:pt x="259" y="413"/>
                  </a:lnTo>
                  <a:lnTo>
                    <a:pt x="244" y="390"/>
                  </a:lnTo>
                  <a:lnTo>
                    <a:pt x="229" y="367"/>
                  </a:lnTo>
                  <a:lnTo>
                    <a:pt x="219" y="346"/>
                  </a:lnTo>
                  <a:lnTo>
                    <a:pt x="204" y="327"/>
                  </a:lnTo>
                  <a:lnTo>
                    <a:pt x="195" y="304"/>
                  </a:lnTo>
                  <a:lnTo>
                    <a:pt x="0" y="384"/>
                  </a:lnTo>
                  <a:lnTo>
                    <a:pt x="321" y="0"/>
                  </a:lnTo>
                  <a:lnTo>
                    <a:pt x="863" y="40"/>
                  </a:lnTo>
                  <a:lnTo>
                    <a:pt x="643" y="127"/>
                  </a:lnTo>
                  <a:lnTo>
                    <a:pt x="659" y="151"/>
                  </a:lnTo>
                  <a:lnTo>
                    <a:pt x="675" y="177"/>
                  </a:lnTo>
                  <a:lnTo>
                    <a:pt x="696" y="204"/>
                  </a:lnTo>
                  <a:lnTo>
                    <a:pt x="717" y="234"/>
                  </a:lnTo>
                  <a:lnTo>
                    <a:pt x="737" y="257"/>
                  </a:lnTo>
                  <a:lnTo>
                    <a:pt x="759" y="280"/>
                  </a:lnTo>
                  <a:lnTo>
                    <a:pt x="780" y="304"/>
                  </a:lnTo>
                  <a:lnTo>
                    <a:pt x="801" y="323"/>
                  </a:lnTo>
                  <a:lnTo>
                    <a:pt x="826" y="343"/>
                  </a:lnTo>
                  <a:lnTo>
                    <a:pt x="850" y="361"/>
                  </a:lnTo>
                  <a:lnTo>
                    <a:pt x="875" y="380"/>
                  </a:lnTo>
                  <a:lnTo>
                    <a:pt x="899" y="397"/>
                  </a:lnTo>
                  <a:lnTo>
                    <a:pt x="924" y="413"/>
                  </a:lnTo>
                  <a:lnTo>
                    <a:pt x="951" y="430"/>
                  </a:lnTo>
                  <a:lnTo>
                    <a:pt x="980" y="443"/>
                  </a:lnTo>
                  <a:lnTo>
                    <a:pt x="1001" y="451"/>
                  </a:lnTo>
                  <a:lnTo>
                    <a:pt x="1021" y="463"/>
                  </a:lnTo>
                  <a:lnTo>
                    <a:pt x="810" y="855"/>
                  </a:lnTo>
                  <a:close/>
                </a:path>
              </a:pathLst>
            </a:custGeom>
            <a:solidFill>
              <a:schemeClr val="accent5"/>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2" name="Freeform 51"/>
            <p:cNvSpPr>
              <a:spLocks/>
            </p:cNvSpPr>
            <p:nvPr/>
          </p:nvSpPr>
          <p:spPr bwMode="auto">
            <a:xfrm>
              <a:off x="2561" y="2764"/>
              <a:ext cx="1060" cy="716"/>
            </a:xfrm>
            <a:custGeom>
              <a:avLst/>
              <a:gdLst>
                <a:gd name="T0" fmla="*/ 387 w 1109"/>
                <a:gd name="T1" fmla="*/ 0 h 783"/>
                <a:gd name="T2" fmla="*/ 306 w 1109"/>
                <a:gd name="T3" fmla="*/ 155 h 783"/>
                <a:gd name="T4" fmla="*/ 326 w 1109"/>
                <a:gd name="T5" fmla="*/ 161 h 783"/>
                <a:gd name="T6" fmla="*/ 343 w 1109"/>
                <a:gd name="T7" fmla="*/ 166 h 783"/>
                <a:gd name="T8" fmla="*/ 363 w 1109"/>
                <a:gd name="T9" fmla="*/ 170 h 783"/>
                <a:gd name="T10" fmla="*/ 384 w 1109"/>
                <a:gd name="T11" fmla="*/ 174 h 783"/>
                <a:gd name="T12" fmla="*/ 408 w 1109"/>
                <a:gd name="T13" fmla="*/ 178 h 783"/>
                <a:gd name="T14" fmla="*/ 432 w 1109"/>
                <a:gd name="T15" fmla="*/ 181 h 783"/>
                <a:gd name="T16" fmla="*/ 455 w 1109"/>
                <a:gd name="T17" fmla="*/ 183 h 783"/>
                <a:gd name="T18" fmla="*/ 482 w 1109"/>
                <a:gd name="T19" fmla="*/ 186 h 783"/>
                <a:gd name="T20" fmla="*/ 509 w 1109"/>
                <a:gd name="T21" fmla="*/ 187 h 783"/>
                <a:gd name="T22" fmla="*/ 557 w 1109"/>
                <a:gd name="T23" fmla="*/ 187 h 783"/>
                <a:gd name="T24" fmla="*/ 585 w 1109"/>
                <a:gd name="T25" fmla="*/ 186 h 783"/>
                <a:gd name="T26" fmla="*/ 606 w 1109"/>
                <a:gd name="T27" fmla="*/ 184 h 783"/>
                <a:gd name="T28" fmla="*/ 631 w 1109"/>
                <a:gd name="T29" fmla="*/ 181 h 783"/>
                <a:gd name="T30" fmla="*/ 657 w 1109"/>
                <a:gd name="T31" fmla="*/ 178 h 783"/>
                <a:gd name="T32" fmla="*/ 679 w 1109"/>
                <a:gd name="T33" fmla="*/ 176 h 783"/>
                <a:gd name="T34" fmla="*/ 704 w 1109"/>
                <a:gd name="T35" fmla="*/ 170 h 783"/>
                <a:gd name="T36" fmla="*/ 731 w 1109"/>
                <a:gd name="T37" fmla="*/ 164 h 783"/>
                <a:gd name="T38" fmla="*/ 968 w 1109"/>
                <a:gd name="T39" fmla="*/ 452 h 783"/>
                <a:gd name="T40" fmla="*/ 944 w 1109"/>
                <a:gd name="T41" fmla="*/ 461 h 783"/>
                <a:gd name="T42" fmla="*/ 921 w 1109"/>
                <a:gd name="T43" fmla="*/ 466 h 783"/>
                <a:gd name="T44" fmla="*/ 902 w 1109"/>
                <a:gd name="T45" fmla="*/ 472 h 783"/>
                <a:gd name="T46" fmla="*/ 881 w 1109"/>
                <a:gd name="T47" fmla="*/ 476 h 783"/>
                <a:gd name="T48" fmla="*/ 862 w 1109"/>
                <a:gd name="T49" fmla="*/ 480 h 783"/>
                <a:gd name="T50" fmla="*/ 842 w 1109"/>
                <a:gd name="T51" fmla="*/ 486 h 783"/>
                <a:gd name="T52" fmla="*/ 824 w 1109"/>
                <a:gd name="T53" fmla="*/ 490 h 783"/>
                <a:gd name="T54" fmla="*/ 805 w 1109"/>
                <a:gd name="T55" fmla="*/ 493 h 783"/>
                <a:gd name="T56" fmla="*/ 786 w 1109"/>
                <a:gd name="T57" fmla="*/ 497 h 783"/>
                <a:gd name="T58" fmla="*/ 764 w 1109"/>
                <a:gd name="T59" fmla="*/ 501 h 783"/>
                <a:gd name="T60" fmla="*/ 738 w 1109"/>
                <a:gd name="T61" fmla="*/ 504 h 783"/>
                <a:gd name="T62" fmla="*/ 716 w 1109"/>
                <a:gd name="T63" fmla="*/ 508 h 783"/>
                <a:gd name="T64" fmla="*/ 695 w 1109"/>
                <a:gd name="T65" fmla="*/ 510 h 783"/>
                <a:gd name="T66" fmla="*/ 670 w 1109"/>
                <a:gd name="T67" fmla="*/ 513 h 783"/>
                <a:gd name="T68" fmla="*/ 643 w 1109"/>
                <a:gd name="T69" fmla="*/ 515 h 783"/>
                <a:gd name="T70" fmla="*/ 618 w 1109"/>
                <a:gd name="T71" fmla="*/ 515 h 783"/>
                <a:gd name="T72" fmla="*/ 591 w 1109"/>
                <a:gd name="T73" fmla="*/ 518 h 783"/>
                <a:gd name="T74" fmla="*/ 567 w 1109"/>
                <a:gd name="T75" fmla="*/ 518 h 783"/>
                <a:gd name="T76" fmla="*/ 540 w 1109"/>
                <a:gd name="T77" fmla="*/ 518 h 783"/>
                <a:gd name="T78" fmla="*/ 505 w 1109"/>
                <a:gd name="T79" fmla="*/ 518 h 783"/>
                <a:gd name="T80" fmla="*/ 473 w 1109"/>
                <a:gd name="T81" fmla="*/ 518 h 783"/>
                <a:gd name="T82" fmla="*/ 451 w 1109"/>
                <a:gd name="T83" fmla="*/ 515 h 783"/>
                <a:gd name="T84" fmla="*/ 426 w 1109"/>
                <a:gd name="T85" fmla="*/ 515 h 783"/>
                <a:gd name="T86" fmla="*/ 403 w 1109"/>
                <a:gd name="T87" fmla="*/ 513 h 783"/>
                <a:gd name="T88" fmla="*/ 373 w 1109"/>
                <a:gd name="T89" fmla="*/ 510 h 783"/>
                <a:gd name="T90" fmla="*/ 349 w 1109"/>
                <a:gd name="T91" fmla="*/ 507 h 783"/>
                <a:gd name="T92" fmla="*/ 326 w 1109"/>
                <a:gd name="T93" fmla="*/ 504 h 783"/>
                <a:gd name="T94" fmla="*/ 296 w 1109"/>
                <a:gd name="T95" fmla="*/ 497 h 783"/>
                <a:gd name="T96" fmla="*/ 274 w 1109"/>
                <a:gd name="T97" fmla="*/ 494 h 783"/>
                <a:gd name="T98" fmla="*/ 247 w 1109"/>
                <a:gd name="T99" fmla="*/ 490 h 783"/>
                <a:gd name="T100" fmla="*/ 224 w 1109"/>
                <a:gd name="T101" fmla="*/ 485 h 783"/>
                <a:gd name="T102" fmla="*/ 198 w 1109"/>
                <a:gd name="T103" fmla="*/ 479 h 783"/>
                <a:gd name="T104" fmla="*/ 175 w 1109"/>
                <a:gd name="T105" fmla="*/ 473 h 783"/>
                <a:gd name="T106" fmla="*/ 143 w 1109"/>
                <a:gd name="T107" fmla="*/ 464 h 783"/>
                <a:gd name="T108" fmla="*/ 71 w 1109"/>
                <a:gd name="T109" fmla="*/ 599 h 783"/>
                <a:gd name="T110" fmla="*/ 0 w 1109"/>
                <a:gd name="T111" fmla="*/ 216 h 783"/>
                <a:gd name="T112" fmla="*/ 387 w 1109"/>
                <a:gd name="T113" fmla="*/ 0 h 7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9"/>
                <a:gd name="T172" fmla="*/ 0 h 783"/>
                <a:gd name="T173" fmla="*/ 1109 w 1109"/>
                <a:gd name="T174" fmla="*/ 783 h 7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9" h="783">
                  <a:moveTo>
                    <a:pt x="444" y="0"/>
                  </a:moveTo>
                  <a:lnTo>
                    <a:pt x="351" y="203"/>
                  </a:lnTo>
                  <a:lnTo>
                    <a:pt x="373" y="211"/>
                  </a:lnTo>
                  <a:lnTo>
                    <a:pt x="393" y="217"/>
                  </a:lnTo>
                  <a:lnTo>
                    <a:pt x="416" y="222"/>
                  </a:lnTo>
                  <a:lnTo>
                    <a:pt x="440" y="227"/>
                  </a:lnTo>
                  <a:lnTo>
                    <a:pt x="468" y="233"/>
                  </a:lnTo>
                  <a:lnTo>
                    <a:pt x="495" y="236"/>
                  </a:lnTo>
                  <a:lnTo>
                    <a:pt x="521" y="240"/>
                  </a:lnTo>
                  <a:lnTo>
                    <a:pt x="551" y="243"/>
                  </a:lnTo>
                  <a:lnTo>
                    <a:pt x="584" y="245"/>
                  </a:lnTo>
                  <a:lnTo>
                    <a:pt x="638" y="245"/>
                  </a:lnTo>
                  <a:lnTo>
                    <a:pt x="670" y="243"/>
                  </a:lnTo>
                  <a:lnTo>
                    <a:pt x="694" y="241"/>
                  </a:lnTo>
                  <a:lnTo>
                    <a:pt x="723" y="237"/>
                  </a:lnTo>
                  <a:lnTo>
                    <a:pt x="752" y="233"/>
                  </a:lnTo>
                  <a:lnTo>
                    <a:pt x="777" y="230"/>
                  </a:lnTo>
                  <a:lnTo>
                    <a:pt x="807" y="222"/>
                  </a:lnTo>
                  <a:lnTo>
                    <a:pt x="837" y="214"/>
                  </a:lnTo>
                  <a:lnTo>
                    <a:pt x="1109" y="591"/>
                  </a:lnTo>
                  <a:lnTo>
                    <a:pt x="1082" y="603"/>
                  </a:lnTo>
                  <a:lnTo>
                    <a:pt x="1056" y="610"/>
                  </a:lnTo>
                  <a:lnTo>
                    <a:pt x="1034" y="617"/>
                  </a:lnTo>
                  <a:lnTo>
                    <a:pt x="1010" y="623"/>
                  </a:lnTo>
                  <a:lnTo>
                    <a:pt x="988" y="628"/>
                  </a:lnTo>
                  <a:lnTo>
                    <a:pt x="965" y="636"/>
                  </a:lnTo>
                  <a:lnTo>
                    <a:pt x="944" y="641"/>
                  </a:lnTo>
                  <a:lnTo>
                    <a:pt x="922" y="644"/>
                  </a:lnTo>
                  <a:lnTo>
                    <a:pt x="900" y="650"/>
                  </a:lnTo>
                  <a:lnTo>
                    <a:pt x="875" y="655"/>
                  </a:lnTo>
                  <a:lnTo>
                    <a:pt x="845" y="659"/>
                  </a:lnTo>
                  <a:lnTo>
                    <a:pt x="820" y="664"/>
                  </a:lnTo>
                  <a:lnTo>
                    <a:pt x="796" y="667"/>
                  </a:lnTo>
                  <a:lnTo>
                    <a:pt x="767" y="671"/>
                  </a:lnTo>
                  <a:lnTo>
                    <a:pt x="737" y="674"/>
                  </a:lnTo>
                  <a:lnTo>
                    <a:pt x="708" y="674"/>
                  </a:lnTo>
                  <a:lnTo>
                    <a:pt x="677" y="678"/>
                  </a:lnTo>
                  <a:lnTo>
                    <a:pt x="649" y="678"/>
                  </a:lnTo>
                  <a:lnTo>
                    <a:pt x="618" y="678"/>
                  </a:lnTo>
                  <a:lnTo>
                    <a:pt x="577" y="678"/>
                  </a:lnTo>
                  <a:lnTo>
                    <a:pt x="542" y="677"/>
                  </a:lnTo>
                  <a:lnTo>
                    <a:pt x="517" y="674"/>
                  </a:lnTo>
                  <a:lnTo>
                    <a:pt x="489" y="674"/>
                  </a:lnTo>
                  <a:lnTo>
                    <a:pt x="461" y="671"/>
                  </a:lnTo>
                  <a:lnTo>
                    <a:pt x="427" y="667"/>
                  </a:lnTo>
                  <a:lnTo>
                    <a:pt x="400" y="663"/>
                  </a:lnTo>
                  <a:lnTo>
                    <a:pt x="373" y="659"/>
                  </a:lnTo>
                  <a:lnTo>
                    <a:pt x="339" y="651"/>
                  </a:lnTo>
                  <a:lnTo>
                    <a:pt x="314" y="646"/>
                  </a:lnTo>
                  <a:lnTo>
                    <a:pt x="282" y="641"/>
                  </a:lnTo>
                  <a:lnTo>
                    <a:pt x="256" y="634"/>
                  </a:lnTo>
                  <a:lnTo>
                    <a:pt x="227" y="627"/>
                  </a:lnTo>
                  <a:lnTo>
                    <a:pt x="200" y="618"/>
                  </a:lnTo>
                  <a:lnTo>
                    <a:pt x="164" y="606"/>
                  </a:lnTo>
                  <a:lnTo>
                    <a:pt x="81" y="783"/>
                  </a:lnTo>
                  <a:lnTo>
                    <a:pt x="0" y="282"/>
                  </a:lnTo>
                  <a:lnTo>
                    <a:pt x="444" y="0"/>
                  </a:lnTo>
                </a:path>
              </a:pathLst>
            </a:custGeom>
            <a:solidFill>
              <a:schemeClr val="accent4"/>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3" name="Freeform 52"/>
            <p:cNvSpPr>
              <a:spLocks/>
            </p:cNvSpPr>
            <p:nvPr/>
          </p:nvSpPr>
          <p:spPr bwMode="auto">
            <a:xfrm>
              <a:off x="3326" y="2624"/>
              <a:ext cx="920" cy="778"/>
            </a:xfrm>
            <a:custGeom>
              <a:avLst/>
              <a:gdLst>
                <a:gd name="T0" fmla="*/ 840 w 963"/>
                <a:gd name="T1" fmla="*/ 143 h 850"/>
                <a:gd name="T2" fmla="*/ 829 w 963"/>
                <a:gd name="T3" fmla="*/ 157 h 850"/>
                <a:gd name="T4" fmla="*/ 823 w 963"/>
                <a:gd name="T5" fmla="*/ 167 h 850"/>
                <a:gd name="T6" fmla="*/ 814 w 963"/>
                <a:gd name="T7" fmla="*/ 180 h 850"/>
                <a:gd name="T8" fmla="*/ 807 w 963"/>
                <a:gd name="T9" fmla="*/ 193 h 850"/>
                <a:gd name="T10" fmla="*/ 797 w 963"/>
                <a:gd name="T11" fmla="*/ 203 h 850"/>
                <a:gd name="T12" fmla="*/ 787 w 963"/>
                <a:gd name="T13" fmla="*/ 217 h 850"/>
                <a:gd name="T14" fmla="*/ 778 w 963"/>
                <a:gd name="T15" fmla="*/ 230 h 850"/>
                <a:gd name="T16" fmla="*/ 768 w 963"/>
                <a:gd name="T17" fmla="*/ 242 h 850"/>
                <a:gd name="T18" fmla="*/ 755 w 963"/>
                <a:gd name="T19" fmla="*/ 255 h 850"/>
                <a:gd name="T20" fmla="*/ 742 w 963"/>
                <a:gd name="T21" fmla="*/ 270 h 850"/>
                <a:gd name="T22" fmla="*/ 732 w 963"/>
                <a:gd name="T23" fmla="*/ 282 h 850"/>
                <a:gd name="T24" fmla="*/ 720 w 963"/>
                <a:gd name="T25" fmla="*/ 293 h 850"/>
                <a:gd name="T26" fmla="*/ 705 w 963"/>
                <a:gd name="T27" fmla="*/ 308 h 850"/>
                <a:gd name="T28" fmla="*/ 693 w 963"/>
                <a:gd name="T29" fmla="*/ 321 h 850"/>
                <a:gd name="T30" fmla="*/ 679 w 963"/>
                <a:gd name="T31" fmla="*/ 333 h 850"/>
                <a:gd name="T32" fmla="*/ 664 w 963"/>
                <a:gd name="T33" fmla="*/ 347 h 850"/>
                <a:gd name="T34" fmla="*/ 652 w 963"/>
                <a:gd name="T35" fmla="*/ 358 h 850"/>
                <a:gd name="T36" fmla="*/ 633 w 963"/>
                <a:gd name="T37" fmla="*/ 373 h 850"/>
                <a:gd name="T38" fmla="*/ 619 w 963"/>
                <a:gd name="T39" fmla="*/ 384 h 850"/>
                <a:gd name="T40" fmla="*/ 604 w 963"/>
                <a:gd name="T41" fmla="*/ 395 h 850"/>
                <a:gd name="T42" fmla="*/ 586 w 963"/>
                <a:gd name="T43" fmla="*/ 408 h 850"/>
                <a:gd name="T44" fmla="*/ 575 w 963"/>
                <a:gd name="T45" fmla="*/ 417 h 850"/>
                <a:gd name="T46" fmla="*/ 558 w 963"/>
                <a:gd name="T47" fmla="*/ 429 h 850"/>
                <a:gd name="T48" fmla="*/ 542 w 963"/>
                <a:gd name="T49" fmla="*/ 439 h 850"/>
                <a:gd name="T50" fmla="*/ 524 w 963"/>
                <a:gd name="T51" fmla="*/ 449 h 850"/>
                <a:gd name="T52" fmla="*/ 509 w 963"/>
                <a:gd name="T53" fmla="*/ 459 h 850"/>
                <a:gd name="T54" fmla="*/ 488 w 963"/>
                <a:gd name="T55" fmla="*/ 470 h 850"/>
                <a:gd name="T56" fmla="*/ 467 w 963"/>
                <a:gd name="T57" fmla="*/ 482 h 850"/>
                <a:gd name="T58" fmla="*/ 446 w 963"/>
                <a:gd name="T59" fmla="*/ 493 h 850"/>
                <a:gd name="T60" fmla="*/ 424 w 963"/>
                <a:gd name="T61" fmla="*/ 505 h 850"/>
                <a:gd name="T62" fmla="*/ 403 w 963"/>
                <a:gd name="T63" fmla="*/ 516 h 850"/>
                <a:gd name="T64" fmla="*/ 380 w 963"/>
                <a:gd name="T65" fmla="*/ 526 h 850"/>
                <a:gd name="T66" fmla="*/ 498 w 963"/>
                <a:gd name="T67" fmla="*/ 652 h 850"/>
                <a:gd name="T68" fmla="*/ 36 w 963"/>
                <a:gd name="T69" fmla="*/ 491 h 850"/>
                <a:gd name="T70" fmla="*/ 0 w 963"/>
                <a:gd name="T71" fmla="*/ 173 h 850"/>
                <a:gd name="T72" fmla="*/ 98 w 963"/>
                <a:gd name="T73" fmla="*/ 263 h 850"/>
                <a:gd name="T74" fmla="*/ 119 w 963"/>
                <a:gd name="T75" fmla="*/ 254 h 850"/>
                <a:gd name="T76" fmla="*/ 141 w 963"/>
                <a:gd name="T77" fmla="*/ 247 h 850"/>
                <a:gd name="T78" fmla="*/ 168 w 963"/>
                <a:gd name="T79" fmla="*/ 232 h 850"/>
                <a:gd name="T80" fmla="*/ 197 w 963"/>
                <a:gd name="T81" fmla="*/ 222 h 850"/>
                <a:gd name="T82" fmla="*/ 225 w 963"/>
                <a:gd name="T83" fmla="*/ 206 h 850"/>
                <a:gd name="T84" fmla="*/ 249 w 963"/>
                <a:gd name="T85" fmla="*/ 194 h 850"/>
                <a:gd name="T86" fmla="*/ 272 w 963"/>
                <a:gd name="T87" fmla="*/ 178 h 850"/>
                <a:gd name="T88" fmla="*/ 296 w 963"/>
                <a:gd name="T89" fmla="*/ 163 h 850"/>
                <a:gd name="T90" fmla="*/ 313 w 963"/>
                <a:gd name="T91" fmla="*/ 149 h 850"/>
                <a:gd name="T92" fmla="*/ 332 w 963"/>
                <a:gd name="T93" fmla="*/ 133 h 850"/>
                <a:gd name="T94" fmla="*/ 353 w 963"/>
                <a:gd name="T95" fmla="*/ 114 h 850"/>
                <a:gd name="T96" fmla="*/ 369 w 963"/>
                <a:gd name="T97" fmla="*/ 99 h 850"/>
                <a:gd name="T98" fmla="*/ 387 w 963"/>
                <a:gd name="T99" fmla="*/ 83 h 850"/>
                <a:gd name="T100" fmla="*/ 401 w 963"/>
                <a:gd name="T101" fmla="*/ 68 h 850"/>
                <a:gd name="T102" fmla="*/ 419 w 963"/>
                <a:gd name="T103" fmla="*/ 46 h 850"/>
                <a:gd name="T104" fmla="*/ 434 w 963"/>
                <a:gd name="T105" fmla="*/ 27 h 850"/>
                <a:gd name="T106" fmla="*/ 439 w 963"/>
                <a:gd name="T107" fmla="*/ 15 h 850"/>
                <a:gd name="T108" fmla="*/ 452 w 963"/>
                <a:gd name="T109" fmla="*/ 0 h 850"/>
                <a:gd name="T110" fmla="*/ 840 w 963"/>
                <a:gd name="T111" fmla="*/ 143 h 8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3"/>
                <a:gd name="T169" fmla="*/ 0 h 850"/>
                <a:gd name="T170" fmla="*/ 963 w 963"/>
                <a:gd name="T171" fmla="*/ 850 h 8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3" h="850">
                  <a:moveTo>
                    <a:pt x="963" y="186"/>
                  </a:moveTo>
                  <a:lnTo>
                    <a:pt x="951" y="205"/>
                  </a:lnTo>
                  <a:lnTo>
                    <a:pt x="943" y="219"/>
                  </a:lnTo>
                  <a:lnTo>
                    <a:pt x="934" y="235"/>
                  </a:lnTo>
                  <a:lnTo>
                    <a:pt x="926" y="251"/>
                  </a:lnTo>
                  <a:lnTo>
                    <a:pt x="914" y="266"/>
                  </a:lnTo>
                  <a:lnTo>
                    <a:pt x="903" y="283"/>
                  </a:lnTo>
                  <a:lnTo>
                    <a:pt x="892" y="299"/>
                  </a:lnTo>
                  <a:lnTo>
                    <a:pt x="881" y="315"/>
                  </a:lnTo>
                  <a:lnTo>
                    <a:pt x="866" y="333"/>
                  </a:lnTo>
                  <a:lnTo>
                    <a:pt x="851" y="352"/>
                  </a:lnTo>
                  <a:lnTo>
                    <a:pt x="839" y="367"/>
                  </a:lnTo>
                  <a:lnTo>
                    <a:pt x="826" y="382"/>
                  </a:lnTo>
                  <a:lnTo>
                    <a:pt x="809" y="402"/>
                  </a:lnTo>
                  <a:lnTo>
                    <a:pt x="794" y="419"/>
                  </a:lnTo>
                  <a:lnTo>
                    <a:pt x="779" y="435"/>
                  </a:lnTo>
                  <a:lnTo>
                    <a:pt x="762" y="452"/>
                  </a:lnTo>
                  <a:lnTo>
                    <a:pt x="747" y="466"/>
                  </a:lnTo>
                  <a:lnTo>
                    <a:pt x="726" y="486"/>
                  </a:lnTo>
                  <a:lnTo>
                    <a:pt x="710" y="502"/>
                  </a:lnTo>
                  <a:lnTo>
                    <a:pt x="693" y="516"/>
                  </a:lnTo>
                  <a:lnTo>
                    <a:pt x="672" y="532"/>
                  </a:lnTo>
                  <a:lnTo>
                    <a:pt x="659" y="544"/>
                  </a:lnTo>
                  <a:lnTo>
                    <a:pt x="640" y="559"/>
                  </a:lnTo>
                  <a:lnTo>
                    <a:pt x="621" y="573"/>
                  </a:lnTo>
                  <a:lnTo>
                    <a:pt x="601" y="586"/>
                  </a:lnTo>
                  <a:lnTo>
                    <a:pt x="584" y="599"/>
                  </a:lnTo>
                  <a:lnTo>
                    <a:pt x="560" y="613"/>
                  </a:lnTo>
                  <a:lnTo>
                    <a:pt x="536" y="629"/>
                  </a:lnTo>
                  <a:lnTo>
                    <a:pt x="512" y="643"/>
                  </a:lnTo>
                  <a:lnTo>
                    <a:pt x="487" y="659"/>
                  </a:lnTo>
                  <a:lnTo>
                    <a:pt x="463" y="673"/>
                  </a:lnTo>
                  <a:lnTo>
                    <a:pt x="436" y="686"/>
                  </a:lnTo>
                  <a:lnTo>
                    <a:pt x="570" y="850"/>
                  </a:lnTo>
                  <a:lnTo>
                    <a:pt x="42" y="640"/>
                  </a:lnTo>
                  <a:lnTo>
                    <a:pt x="0" y="225"/>
                  </a:lnTo>
                  <a:lnTo>
                    <a:pt x="113" y="343"/>
                  </a:lnTo>
                  <a:lnTo>
                    <a:pt x="137" y="332"/>
                  </a:lnTo>
                  <a:lnTo>
                    <a:pt x="162" y="322"/>
                  </a:lnTo>
                  <a:lnTo>
                    <a:pt x="193" y="304"/>
                  </a:lnTo>
                  <a:lnTo>
                    <a:pt x="226" y="289"/>
                  </a:lnTo>
                  <a:lnTo>
                    <a:pt x="258" y="269"/>
                  </a:lnTo>
                  <a:lnTo>
                    <a:pt x="286" y="253"/>
                  </a:lnTo>
                  <a:lnTo>
                    <a:pt x="312" y="232"/>
                  </a:lnTo>
                  <a:lnTo>
                    <a:pt x="339" y="212"/>
                  </a:lnTo>
                  <a:lnTo>
                    <a:pt x="359" y="195"/>
                  </a:lnTo>
                  <a:lnTo>
                    <a:pt x="380" y="173"/>
                  </a:lnTo>
                  <a:lnTo>
                    <a:pt x="404" y="150"/>
                  </a:lnTo>
                  <a:lnTo>
                    <a:pt x="423" y="129"/>
                  </a:lnTo>
                  <a:lnTo>
                    <a:pt x="444" y="108"/>
                  </a:lnTo>
                  <a:lnTo>
                    <a:pt x="461" y="89"/>
                  </a:lnTo>
                  <a:lnTo>
                    <a:pt x="480" y="60"/>
                  </a:lnTo>
                  <a:lnTo>
                    <a:pt x="497" y="36"/>
                  </a:lnTo>
                  <a:lnTo>
                    <a:pt x="504" y="19"/>
                  </a:lnTo>
                  <a:lnTo>
                    <a:pt x="518" y="0"/>
                  </a:lnTo>
                  <a:lnTo>
                    <a:pt x="963" y="186"/>
                  </a:lnTo>
                  <a:close/>
                </a:path>
              </a:pathLst>
            </a:custGeom>
            <a:solidFill>
              <a:schemeClr val="accent1"/>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4" name="Freeform 53"/>
            <p:cNvSpPr>
              <a:spLocks/>
            </p:cNvSpPr>
            <p:nvPr/>
          </p:nvSpPr>
          <p:spPr bwMode="auto">
            <a:xfrm>
              <a:off x="3632" y="1935"/>
              <a:ext cx="849" cy="900"/>
            </a:xfrm>
            <a:custGeom>
              <a:avLst/>
              <a:gdLst>
                <a:gd name="T0" fmla="*/ 0 w 888"/>
                <a:gd name="T1" fmla="*/ 477 h 984"/>
                <a:gd name="T2" fmla="*/ 194 w 888"/>
                <a:gd name="T3" fmla="*/ 534 h 984"/>
                <a:gd name="T4" fmla="*/ 204 w 888"/>
                <a:gd name="T5" fmla="*/ 516 h 984"/>
                <a:gd name="T6" fmla="*/ 211 w 888"/>
                <a:gd name="T7" fmla="*/ 498 h 984"/>
                <a:gd name="T8" fmla="*/ 217 w 888"/>
                <a:gd name="T9" fmla="*/ 480 h 984"/>
                <a:gd name="T10" fmla="*/ 224 w 888"/>
                <a:gd name="T11" fmla="*/ 466 h 984"/>
                <a:gd name="T12" fmla="*/ 230 w 888"/>
                <a:gd name="T13" fmla="*/ 448 h 984"/>
                <a:gd name="T14" fmla="*/ 233 w 888"/>
                <a:gd name="T15" fmla="*/ 429 h 984"/>
                <a:gd name="T16" fmla="*/ 237 w 888"/>
                <a:gd name="T17" fmla="*/ 412 h 984"/>
                <a:gd name="T18" fmla="*/ 241 w 888"/>
                <a:gd name="T19" fmla="*/ 394 h 984"/>
                <a:gd name="T20" fmla="*/ 246 w 888"/>
                <a:gd name="T21" fmla="*/ 373 h 984"/>
                <a:gd name="T22" fmla="*/ 246 w 888"/>
                <a:gd name="T23" fmla="*/ 353 h 984"/>
                <a:gd name="T24" fmla="*/ 246 w 888"/>
                <a:gd name="T25" fmla="*/ 315 h 984"/>
                <a:gd name="T26" fmla="*/ 246 w 888"/>
                <a:gd name="T27" fmla="*/ 294 h 984"/>
                <a:gd name="T28" fmla="*/ 244 w 888"/>
                <a:gd name="T29" fmla="*/ 276 h 984"/>
                <a:gd name="T30" fmla="*/ 239 w 888"/>
                <a:gd name="T31" fmla="*/ 258 h 984"/>
                <a:gd name="T32" fmla="*/ 235 w 888"/>
                <a:gd name="T33" fmla="*/ 239 h 984"/>
                <a:gd name="T34" fmla="*/ 230 w 888"/>
                <a:gd name="T35" fmla="*/ 220 h 984"/>
                <a:gd name="T36" fmla="*/ 225 w 888"/>
                <a:gd name="T37" fmla="*/ 201 h 984"/>
                <a:gd name="T38" fmla="*/ 217 w 888"/>
                <a:gd name="T39" fmla="*/ 181 h 984"/>
                <a:gd name="T40" fmla="*/ 592 w 888"/>
                <a:gd name="T41" fmla="*/ 0 h 984"/>
                <a:gd name="T42" fmla="*/ 600 w 888"/>
                <a:gd name="T43" fmla="*/ 16 h 984"/>
                <a:gd name="T44" fmla="*/ 608 w 888"/>
                <a:gd name="T45" fmla="*/ 34 h 984"/>
                <a:gd name="T46" fmla="*/ 615 w 888"/>
                <a:gd name="T47" fmla="*/ 48 h 984"/>
                <a:gd name="T48" fmla="*/ 621 w 888"/>
                <a:gd name="T49" fmla="*/ 64 h 984"/>
                <a:gd name="T50" fmla="*/ 628 w 888"/>
                <a:gd name="T51" fmla="*/ 80 h 984"/>
                <a:gd name="T52" fmla="*/ 635 w 888"/>
                <a:gd name="T53" fmla="*/ 95 h 984"/>
                <a:gd name="T54" fmla="*/ 639 w 888"/>
                <a:gd name="T55" fmla="*/ 109 h 984"/>
                <a:gd name="T56" fmla="*/ 643 w 888"/>
                <a:gd name="T57" fmla="*/ 123 h 984"/>
                <a:gd name="T58" fmla="*/ 647 w 888"/>
                <a:gd name="T59" fmla="*/ 139 h 984"/>
                <a:gd name="T60" fmla="*/ 654 w 888"/>
                <a:gd name="T61" fmla="*/ 156 h 984"/>
                <a:gd name="T62" fmla="*/ 657 w 888"/>
                <a:gd name="T63" fmla="*/ 175 h 984"/>
                <a:gd name="T64" fmla="*/ 663 w 888"/>
                <a:gd name="T65" fmla="*/ 191 h 984"/>
                <a:gd name="T66" fmla="*/ 667 w 888"/>
                <a:gd name="T67" fmla="*/ 210 h 984"/>
                <a:gd name="T68" fmla="*/ 670 w 888"/>
                <a:gd name="T69" fmla="*/ 229 h 984"/>
                <a:gd name="T70" fmla="*/ 673 w 888"/>
                <a:gd name="T71" fmla="*/ 249 h 984"/>
                <a:gd name="T72" fmla="*/ 675 w 888"/>
                <a:gd name="T73" fmla="*/ 269 h 984"/>
                <a:gd name="T74" fmla="*/ 676 w 888"/>
                <a:gd name="T75" fmla="*/ 289 h 984"/>
                <a:gd name="T76" fmla="*/ 676 w 888"/>
                <a:gd name="T77" fmla="*/ 308 h 984"/>
                <a:gd name="T78" fmla="*/ 676 w 888"/>
                <a:gd name="T79" fmla="*/ 329 h 984"/>
                <a:gd name="T80" fmla="*/ 676 w 888"/>
                <a:gd name="T81" fmla="*/ 356 h 984"/>
                <a:gd name="T82" fmla="*/ 676 w 888"/>
                <a:gd name="T83" fmla="*/ 379 h 984"/>
                <a:gd name="T84" fmla="*/ 675 w 888"/>
                <a:gd name="T85" fmla="*/ 396 h 984"/>
                <a:gd name="T86" fmla="*/ 673 w 888"/>
                <a:gd name="T87" fmla="*/ 415 h 984"/>
                <a:gd name="T88" fmla="*/ 670 w 888"/>
                <a:gd name="T89" fmla="*/ 435 h 984"/>
                <a:gd name="T90" fmla="*/ 666 w 888"/>
                <a:gd name="T91" fmla="*/ 456 h 984"/>
                <a:gd name="T92" fmla="*/ 661 w 888"/>
                <a:gd name="T93" fmla="*/ 476 h 984"/>
                <a:gd name="T94" fmla="*/ 656 w 888"/>
                <a:gd name="T95" fmla="*/ 493 h 984"/>
                <a:gd name="T96" fmla="*/ 651 w 888"/>
                <a:gd name="T97" fmla="*/ 516 h 984"/>
                <a:gd name="T98" fmla="*/ 645 w 888"/>
                <a:gd name="T99" fmla="*/ 534 h 984"/>
                <a:gd name="T100" fmla="*/ 639 w 888"/>
                <a:gd name="T101" fmla="*/ 554 h 984"/>
                <a:gd name="T102" fmla="*/ 633 w 888"/>
                <a:gd name="T103" fmla="*/ 573 h 984"/>
                <a:gd name="T104" fmla="*/ 624 w 888"/>
                <a:gd name="T105" fmla="*/ 593 h 984"/>
                <a:gd name="T106" fmla="*/ 617 w 888"/>
                <a:gd name="T107" fmla="*/ 611 h 984"/>
                <a:gd name="T108" fmla="*/ 605 w 888"/>
                <a:gd name="T109" fmla="*/ 635 h 984"/>
                <a:gd name="T110" fmla="*/ 595 w 888"/>
                <a:gd name="T111" fmla="*/ 659 h 984"/>
                <a:gd name="T112" fmla="*/ 776 w 888"/>
                <a:gd name="T113" fmla="*/ 716 h 984"/>
                <a:gd name="T114" fmla="*/ 318 w 888"/>
                <a:gd name="T115" fmla="*/ 753 h 984"/>
                <a:gd name="T116" fmla="*/ 0 w 888"/>
                <a:gd name="T117" fmla="*/ 477 h 9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8"/>
                <a:gd name="T178" fmla="*/ 0 h 984"/>
                <a:gd name="T179" fmla="*/ 888 w 888"/>
                <a:gd name="T180" fmla="*/ 984 h 9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8" h="984">
                  <a:moveTo>
                    <a:pt x="0" y="624"/>
                  </a:moveTo>
                  <a:lnTo>
                    <a:pt x="222" y="698"/>
                  </a:lnTo>
                  <a:lnTo>
                    <a:pt x="233" y="675"/>
                  </a:lnTo>
                  <a:lnTo>
                    <a:pt x="242" y="650"/>
                  </a:lnTo>
                  <a:lnTo>
                    <a:pt x="248" y="628"/>
                  </a:lnTo>
                  <a:lnTo>
                    <a:pt x="256" y="609"/>
                  </a:lnTo>
                  <a:lnTo>
                    <a:pt x="264" y="586"/>
                  </a:lnTo>
                  <a:lnTo>
                    <a:pt x="267" y="561"/>
                  </a:lnTo>
                  <a:lnTo>
                    <a:pt x="271" y="538"/>
                  </a:lnTo>
                  <a:lnTo>
                    <a:pt x="276" y="515"/>
                  </a:lnTo>
                  <a:lnTo>
                    <a:pt x="281" y="488"/>
                  </a:lnTo>
                  <a:lnTo>
                    <a:pt x="281" y="461"/>
                  </a:lnTo>
                  <a:lnTo>
                    <a:pt x="281" y="411"/>
                  </a:lnTo>
                  <a:lnTo>
                    <a:pt x="281" y="384"/>
                  </a:lnTo>
                  <a:lnTo>
                    <a:pt x="279" y="361"/>
                  </a:lnTo>
                  <a:lnTo>
                    <a:pt x="274" y="337"/>
                  </a:lnTo>
                  <a:lnTo>
                    <a:pt x="269" y="312"/>
                  </a:lnTo>
                  <a:lnTo>
                    <a:pt x="264" y="289"/>
                  </a:lnTo>
                  <a:lnTo>
                    <a:pt x="257" y="263"/>
                  </a:lnTo>
                  <a:lnTo>
                    <a:pt x="248" y="237"/>
                  </a:lnTo>
                  <a:lnTo>
                    <a:pt x="677" y="0"/>
                  </a:lnTo>
                  <a:lnTo>
                    <a:pt x="687" y="22"/>
                  </a:lnTo>
                  <a:lnTo>
                    <a:pt x="696" y="44"/>
                  </a:lnTo>
                  <a:lnTo>
                    <a:pt x="704" y="63"/>
                  </a:lnTo>
                  <a:lnTo>
                    <a:pt x="711" y="84"/>
                  </a:lnTo>
                  <a:lnTo>
                    <a:pt x="719" y="104"/>
                  </a:lnTo>
                  <a:lnTo>
                    <a:pt x="726" y="125"/>
                  </a:lnTo>
                  <a:lnTo>
                    <a:pt x="731" y="142"/>
                  </a:lnTo>
                  <a:lnTo>
                    <a:pt x="736" y="161"/>
                  </a:lnTo>
                  <a:lnTo>
                    <a:pt x="741" y="181"/>
                  </a:lnTo>
                  <a:lnTo>
                    <a:pt x="748" y="204"/>
                  </a:lnTo>
                  <a:lnTo>
                    <a:pt x="752" y="229"/>
                  </a:lnTo>
                  <a:lnTo>
                    <a:pt x="758" y="250"/>
                  </a:lnTo>
                  <a:lnTo>
                    <a:pt x="764" y="274"/>
                  </a:lnTo>
                  <a:lnTo>
                    <a:pt x="767" y="298"/>
                  </a:lnTo>
                  <a:lnTo>
                    <a:pt x="770" y="325"/>
                  </a:lnTo>
                  <a:lnTo>
                    <a:pt x="772" y="351"/>
                  </a:lnTo>
                  <a:lnTo>
                    <a:pt x="773" y="377"/>
                  </a:lnTo>
                  <a:lnTo>
                    <a:pt x="773" y="402"/>
                  </a:lnTo>
                  <a:lnTo>
                    <a:pt x="773" y="431"/>
                  </a:lnTo>
                  <a:lnTo>
                    <a:pt x="773" y="465"/>
                  </a:lnTo>
                  <a:lnTo>
                    <a:pt x="773" y="495"/>
                  </a:lnTo>
                  <a:lnTo>
                    <a:pt x="772" y="517"/>
                  </a:lnTo>
                  <a:lnTo>
                    <a:pt x="770" y="542"/>
                  </a:lnTo>
                  <a:lnTo>
                    <a:pt x="767" y="568"/>
                  </a:lnTo>
                  <a:lnTo>
                    <a:pt x="762" y="597"/>
                  </a:lnTo>
                  <a:lnTo>
                    <a:pt x="756" y="621"/>
                  </a:lnTo>
                  <a:lnTo>
                    <a:pt x="750" y="644"/>
                  </a:lnTo>
                  <a:lnTo>
                    <a:pt x="745" y="675"/>
                  </a:lnTo>
                  <a:lnTo>
                    <a:pt x="738" y="698"/>
                  </a:lnTo>
                  <a:lnTo>
                    <a:pt x="731" y="725"/>
                  </a:lnTo>
                  <a:lnTo>
                    <a:pt x="724" y="748"/>
                  </a:lnTo>
                  <a:lnTo>
                    <a:pt x="714" y="774"/>
                  </a:lnTo>
                  <a:lnTo>
                    <a:pt x="706" y="798"/>
                  </a:lnTo>
                  <a:lnTo>
                    <a:pt x="692" y="830"/>
                  </a:lnTo>
                  <a:lnTo>
                    <a:pt x="681" y="860"/>
                  </a:lnTo>
                  <a:lnTo>
                    <a:pt x="888" y="936"/>
                  </a:lnTo>
                  <a:lnTo>
                    <a:pt x="364" y="984"/>
                  </a:lnTo>
                  <a:lnTo>
                    <a:pt x="0" y="624"/>
                  </a:lnTo>
                  <a:close/>
                </a:path>
              </a:pathLst>
            </a:custGeom>
            <a:solidFill>
              <a:schemeClr val="accent3"/>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5" name="Freeform 54"/>
            <p:cNvSpPr>
              <a:spLocks/>
            </p:cNvSpPr>
            <p:nvPr/>
          </p:nvSpPr>
          <p:spPr bwMode="auto">
            <a:xfrm>
              <a:off x="3480" y="1408"/>
              <a:ext cx="990" cy="800"/>
            </a:xfrm>
            <a:custGeom>
              <a:avLst/>
              <a:gdLst>
                <a:gd name="T0" fmla="*/ 183 w 1036"/>
                <a:gd name="T1" fmla="*/ 0 h 873"/>
                <a:gd name="T2" fmla="*/ 202 w 1036"/>
                <a:gd name="T3" fmla="*/ 7 h 873"/>
                <a:gd name="T4" fmla="*/ 216 w 1036"/>
                <a:gd name="T5" fmla="*/ 15 h 873"/>
                <a:gd name="T6" fmla="*/ 231 w 1036"/>
                <a:gd name="T7" fmla="*/ 20 h 873"/>
                <a:gd name="T8" fmla="*/ 246 w 1036"/>
                <a:gd name="T9" fmla="*/ 26 h 873"/>
                <a:gd name="T10" fmla="*/ 264 w 1036"/>
                <a:gd name="T11" fmla="*/ 33 h 873"/>
                <a:gd name="T12" fmla="*/ 278 w 1036"/>
                <a:gd name="T13" fmla="*/ 41 h 873"/>
                <a:gd name="T14" fmla="*/ 293 w 1036"/>
                <a:gd name="T15" fmla="*/ 49 h 873"/>
                <a:gd name="T16" fmla="*/ 310 w 1036"/>
                <a:gd name="T17" fmla="*/ 55 h 873"/>
                <a:gd name="T18" fmla="*/ 327 w 1036"/>
                <a:gd name="T19" fmla="*/ 66 h 873"/>
                <a:gd name="T20" fmla="*/ 347 w 1036"/>
                <a:gd name="T21" fmla="*/ 75 h 873"/>
                <a:gd name="T22" fmla="*/ 362 w 1036"/>
                <a:gd name="T23" fmla="*/ 84 h 873"/>
                <a:gd name="T24" fmla="*/ 377 w 1036"/>
                <a:gd name="T25" fmla="*/ 95 h 873"/>
                <a:gd name="T26" fmla="*/ 395 w 1036"/>
                <a:gd name="T27" fmla="*/ 105 h 873"/>
                <a:gd name="T28" fmla="*/ 413 w 1036"/>
                <a:gd name="T29" fmla="*/ 114 h 873"/>
                <a:gd name="T30" fmla="*/ 428 w 1036"/>
                <a:gd name="T31" fmla="*/ 125 h 873"/>
                <a:gd name="T32" fmla="*/ 444 w 1036"/>
                <a:gd name="T33" fmla="*/ 136 h 873"/>
                <a:gd name="T34" fmla="*/ 461 w 1036"/>
                <a:gd name="T35" fmla="*/ 148 h 873"/>
                <a:gd name="T36" fmla="*/ 480 w 1036"/>
                <a:gd name="T37" fmla="*/ 159 h 873"/>
                <a:gd name="T38" fmla="*/ 492 w 1036"/>
                <a:gd name="T39" fmla="*/ 171 h 873"/>
                <a:gd name="T40" fmla="*/ 507 w 1036"/>
                <a:gd name="T41" fmla="*/ 182 h 873"/>
                <a:gd name="T42" fmla="*/ 525 w 1036"/>
                <a:gd name="T43" fmla="*/ 197 h 873"/>
                <a:gd name="T44" fmla="*/ 536 w 1036"/>
                <a:gd name="T45" fmla="*/ 206 h 873"/>
                <a:gd name="T46" fmla="*/ 549 w 1036"/>
                <a:gd name="T47" fmla="*/ 218 h 873"/>
                <a:gd name="T48" fmla="*/ 564 w 1036"/>
                <a:gd name="T49" fmla="*/ 231 h 873"/>
                <a:gd name="T50" fmla="*/ 579 w 1036"/>
                <a:gd name="T51" fmla="*/ 247 h 873"/>
                <a:gd name="T52" fmla="*/ 592 w 1036"/>
                <a:gd name="T53" fmla="*/ 259 h 873"/>
                <a:gd name="T54" fmla="*/ 605 w 1036"/>
                <a:gd name="T55" fmla="*/ 272 h 873"/>
                <a:gd name="T56" fmla="*/ 621 w 1036"/>
                <a:gd name="T57" fmla="*/ 290 h 873"/>
                <a:gd name="T58" fmla="*/ 635 w 1036"/>
                <a:gd name="T59" fmla="*/ 307 h 873"/>
                <a:gd name="T60" fmla="*/ 649 w 1036"/>
                <a:gd name="T61" fmla="*/ 323 h 873"/>
                <a:gd name="T62" fmla="*/ 662 w 1036"/>
                <a:gd name="T63" fmla="*/ 341 h 873"/>
                <a:gd name="T64" fmla="*/ 675 w 1036"/>
                <a:gd name="T65" fmla="*/ 358 h 873"/>
                <a:gd name="T66" fmla="*/ 689 w 1036"/>
                <a:gd name="T67" fmla="*/ 377 h 873"/>
                <a:gd name="T68" fmla="*/ 698 w 1036"/>
                <a:gd name="T69" fmla="*/ 392 h 873"/>
                <a:gd name="T70" fmla="*/ 710 w 1036"/>
                <a:gd name="T71" fmla="*/ 408 h 873"/>
                <a:gd name="T72" fmla="*/ 718 w 1036"/>
                <a:gd name="T73" fmla="*/ 426 h 873"/>
                <a:gd name="T74" fmla="*/ 725 w 1036"/>
                <a:gd name="T75" fmla="*/ 437 h 873"/>
                <a:gd name="T76" fmla="*/ 904 w 1036"/>
                <a:gd name="T77" fmla="*/ 382 h 873"/>
                <a:gd name="T78" fmla="*/ 624 w 1036"/>
                <a:gd name="T79" fmla="*/ 672 h 873"/>
                <a:gd name="T80" fmla="*/ 130 w 1036"/>
                <a:gd name="T81" fmla="*/ 624 h 873"/>
                <a:gd name="T82" fmla="*/ 327 w 1036"/>
                <a:gd name="T83" fmla="*/ 563 h 873"/>
                <a:gd name="T84" fmla="*/ 316 w 1036"/>
                <a:gd name="T85" fmla="*/ 542 h 873"/>
                <a:gd name="T86" fmla="*/ 301 w 1036"/>
                <a:gd name="T87" fmla="*/ 521 h 873"/>
                <a:gd name="T88" fmla="*/ 283 w 1036"/>
                <a:gd name="T89" fmla="*/ 501 h 873"/>
                <a:gd name="T90" fmla="*/ 266 w 1036"/>
                <a:gd name="T91" fmla="*/ 477 h 873"/>
                <a:gd name="T92" fmla="*/ 246 w 1036"/>
                <a:gd name="T93" fmla="*/ 460 h 873"/>
                <a:gd name="T94" fmla="*/ 228 w 1036"/>
                <a:gd name="T95" fmla="*/ 444 h 873"/>
                <a:gd name="T96" fmla="*/ 209 w 1036"/>
                <a:gd name="T97" fmla="*/ 426 h 873"/>
                <a:gd name="T98" fmla="*/ 191 w 1036"/>
                <a:gd name="T99" fmla="*/ 411 h 873"/>
                <a:gd name="T100" fmla="*/ 171 w 1036"/>
                <a:gd name="T101" fmla="*/ 396 h 873"/>
                <a:gd name="T102" fmla="*/ 148 w 1036"/>
                <a:gd name="T103" fmla="*/ 379 h 873"/>
                <a:gd name="T104" fmla="*/ 128 w 1036"/>
                <a:gd name="T105" fmla="*/ 367 h 873"/>
                <a:gd name="T106" fmla="*/ 106 w 1036"/>
                <a:gd name="T107" fmla="*/ 354 h 873"/>
                <a:gd name="T108" fmla="*/ 86 w 1036"/>
                <a:gd name="T109" fmla="*/ 341 h 873"/>
                <a:gd name="T110" fmla="*/ 59 w 1036"/>
                <a:gd name="T111" fmla="*/ 328 h 873"/>
                <a:gd name="T112" fmla="*/ 34 w 1036"/>
                <a:gd name="T113" fmla="*/ 317 h 873"/>
                <a:gd name="T114" fmla="*/ 19 w 1036"/>
                <a:gd name="T115" fmla="*/ 311 h 873"/>
                <a:gd name="T116" fmla="*/ 0 w 1036"/>
                <a:gd name="T117" fmla="*/ 301 h 873"/>
                <a:gd name="T118" fmla="*/ 183 w 1036"/>
                <a:gd name="T119" fmla="*/ 0 h 87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36"/>
                <a:gd name="T181" fmla="*/ 0 h 873"/>
                <a:gd name="T182" fmla="*/ 1036 w 1036"/>
                <a:gd name="T183" fmla="*/ 873 h 87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36" h="873">
                  <a:moveTo>
                    <a:pt x="209" y="0"/>
                  </a:moveTo>
                  <a:lnTo>
                    <a:pt x="231" y="10"/>
                  </a:lnTo>
                  <a:lnTo>
                    <a:pt x="247" y="19"/>
                  </a:lnTo>
                  <a:lnTo>
                    <a:pt x="265" y="26"/>
                  </a:lnTo>
                  <a:lnTo>
                    <a:pt x="282" y="34"/>
                  </a:lnTo>
                  <a:lnTo>
                    <a:pt x="302" y="43"/>
                  </a:lnTo>
                  <a:lnTo>
                    <a:pt x="318" y="53"/>
                  </a:lnTo>
                  <a:lnTo>
                    <a:pt x="336" y="63"/>
                  </a:lnTo>
                  <a:lnTo>
                    <a:pt x="355" y="72"/>
                  </a:lnTo>
                  <a:lnTo>
                    <a:pt x="375" y="86"/>
                  </a:lnTo>
                  <a:lnTo>
                    <a:pt x="398" y="98"/>
                  </a:lnTo>
                  <a:lnTo>
                    <a:pt x="415" y="109"/>
                  </a:lnTo>
                  <a:lnTo>
                    <a:pt x="432" y="123"/>
                  </a:lnTo>
                  <a:lnTo>
                    <a:pt x="452" y="136"/>
                  </a:lnTo>
                  <a:lnTo>
                    <a:pt x="473" y="147"/>
                  </a:lnTo>
                  <a:lnTo>
                    <a:pt x="491" y="162"/>
                  </a:lnTo>
                  <a:lnTo>
                    <a:pt x="510" y="177"/>
                  </a:lnTo>
                  <a:lnTo>
                    <a:pt x="527" y="192"/>
                  </a:lnTo>
                  <a:lnTo>
                    <a:pt x="549" y="207"/>
                  </a:lnTo>
                  <a:lnTo>
                    <a:pt x="564" y="223"/>
                  </a:lnTo>
                  <a:lnTo>
                    <a:pt x="582" y="237"/>
                  </a:lnTo>
                  <a:lnTo>
                    <a:pt x="601" y="256"/>
                  </a:lnTo>
                  <a:lnTo>
                    <a:pt x="614" y="268"/>
                  </a:lnTo>
                  <a:lnTo>
                    <a:pt x="629" y="284"/>
                  </a:lnTo>
                  <a:lnTo>
                    <a:pt x="646" y="300"/>
                  </a:lnTo>
                  <a:lnTo>
                    <a:pt x="663" y="321"/>
                  </a:lnTo>
                  <a:lnTo>
                    <a:pt x="678" y="337"/>
                  </a:lnTo>
                  <a:lnTo>
                    <a:pt x="693" y="354"/>
                  </a:lnTo>
                  <a:lnTo>
                    <a:pt x="712" y="377"/>
                  </a:lnTo>
                  <a:lnTo>
                    <a:pt x="727" y="399"/>
                  </a:lnTo>
                  <a:lnTo>
                    <a:pt x="744" y="420"/>
                  </a:lnTo>
                  <a:lnTo>
                    <a:pt x="759" y="443"/>
                  </a:lnTo>
                  <a:lnTo>
                    <a:pt x="773" y="466"/>
                  </a:lnTo>
                  <a:lnTo>
                    <a:pt x="790" y="489"/>
                  </a:lnTo>
                  <a:lnTo>
                    <a:pt x="800" y="510"/>
                  </a:lnTo>
                  <a:lnTo>
                    <a:pt x="814" y="530"/>
                  </a:lnTo>
                  <a:lnTo>
                    <a:pt x="823" y="553"/>
                  </a:lnTo>
                  <a:lnTo>
                    <a:pt x="831" y="568"/>
                  </a:lnTo>
                  <a:lnTo>
                    <a:pt x="1036" y="497"/>
                  </a:lnTo>
                  <a:lnTo>
                    <a:pt x="715" y="873"/>
                  </a:lnTo>
                  <a:lnTo>
                    <a:pt x="149" y="811"/>
                  </a:lnTo>
                  <a:lnTo>
                    <a:pt x="375" y="731"/>
                  </a:lnTo>
                  <a:lnTo>
                    <a:pt x="362" y="705"/>
                  </a:lnTo>
                  <a:lnTo>
                    <a:pt x="345" y="678"/>
                  </a:lnTo>
                  <a:lnTo>
                    <a:pt x="324" y="651"/>
                  </a:lnTo>
                  <a:lnTo>
                    <a:pt x="304" y="621"/>
                  </a:lnTo>
                  <a:lnTo>
                    <a:pt x="282" y="598"/>
                  </a:lnTo>
                  <a:lnTo>
                    <a:pt x="262" y="576"/>
                  </a:lnTo>
                  <a:lnTo>
                    <a:pt x="240" y="553"/>
                  </a:lnTo>
                  <a:lnTo>
                    <a:pt x="219" y="534"/>
                  </a:lnTo>
                  <a:lnTo>
                    <a:pt x="196" y="514"/>
                  </a:lnTo>
                  <a:lnTo>
                    <a:pt x="170" y="493"/>
                  </a:lnTo>
                  <a:lnTo>
                    <a:pt x="146" y="477"/>
                  </a:lnTo>
                  <a:lnTo>
                    <a:pt x="121" y="459"/>
                  </a:lnTo>
                  <a:lnTo>
                    <a:pt x="98" y="443"/>
                  </a:lnTo>
                  <a:lnTo>
                    <a:pt x="68" y="427"/>
                  </a:lnTo>
                  <a:lnTo>
                    <a:pt x="40" y="413"/>
                  </a:lnTo>
                  <a:lnTo>
                    <a:pt x="22" y="404"/>
                  </a:lnTo>
                  <a:lnTo>
                    <a:pt x="0" y="391"/>
                  </a:lnTo>
                  <a:lnTo>
                    <a:pt x="209" y="0"/>
                  </a:lnTo>
                  <a:close/>
                </a:path>
              </a:pathLst>
            </a:custGeom>
            <a:solidFill>
              <a:schemeClr val="accent5"/>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56" name="Freeform 55"/>
            <p:cNvSpPr>
              <a:spLocks/>
            </p:cNvSpPr>
            <p:nvPr/>
          </p:nvSpPr>
          <p:spPr bwMode="auto">
            <a:xfrm>
              <a:off x="2782" y="1207"/>
              <a:ext cx="959" cy="652"/>
            </a:xfrm>
            <a:custGeom>
              <a:avLst/>
              <a:gdLst>
                <a:gd name="T0" fmla="*/ 468 w 1002"/>
                <a:gd name="T1" fmla="*/ 545 h 713"/>
                <a:gd name="T2" fmla="*/ 525 w 1002"/>
                <a:gd name="T3" fmla="*/ 436 h 713"/>
                <a:gd name="T4" fmla="*/ 507 w 1002"/>
                <a:gd name="T5" fmla="*/ 433 h 713"/>
                <a:gd name="T6" fmla="*/ 486 w 1002"/>
                <a:gd name="T7" fmla="*/ 431 h 713"/>
                <a:gd name="T8" fmla="*/ 459 w 1002"/>
                <a:gd name="T9" fmla="*/ 426 h 713"/>
                <a:gd name="T10" fmla="*/ 438 w 1002"/>
                <a:gd name="T11" fmla="*/ 422 h 713"/>
                <a:gd name="T12" fmla="*/ 414 w 1002"/>
                <a:gd name="T13" fmla="*/ 422 h 713"/>
                <a:gd name="T14" fmla="*/ 388 w 1002"/>
                <a:gd name="T15" fmla="*/ 418 h 713"/>
                <a:gd name="T16" fmla="*/ 360 w 1002"/>
                <a:gd name="T17" fmla="*/ 416 h 713"/>
                <a:gd name="T18" fmla="*/ 311 w 1002"/>
                <a:gd name="T19" fmla="*/ 416 h 713"/>
                <a:gd name="T20" fmla="*/ 285 w 1002"/>
                <a:gd name="T21" fmla="*/ 418 h 713"/>
                <a:gd name="T22" fmla="*/ 262 w 1002"/>
                <a:gd name="T23" fmla="*/ 419 h 713"/>
                <a:gd name="T24" fmla="*/ 236 w 1002"/>
                <a:gd name="T25" fmla="*/ 422 h 713"/>
                <a:gd name="T26" fmla="*/ 214 w 1002"/>
                <a:gd name="T27" fmla="*/ 425 h 713"/>
                <a:gd name="T28" fmla="*/ 191 w 1002"/>
                <a:gd name="T29" fmla="*/ 429 h 713"/>
                <a:gd name="T30" fmla="*/ 162 w 1002"/>
                <a:gd name="T31" fmla="*/ 433 h 713"/>
                <a:gd name="T32" fmla="*/ 140 w 1002"/>
                <a:gd name="T33" fmla="*/ 439 h 713"/>
                <a:gd name="T34" fmla="*/ 203 w 1002"/>
                <a:gd name="T35" fmla="*/ 215 h 713"/>
                <a:gd name="T36" fmla="*/ 0 w 1002"/>
                <a:gd name="T37" fmla="*/ 126 h 713"/>
                <a:gd name="T38" fmla="*/ 10 w 1002"/>
                <a:gd name="T39" fmla="*/ 123 h 713"/>
                <a:gd name="T40" fmla="*/ 31 w 1002"/>
                <a:gd name="T41" fmla="*/ 118 h 713"/>
                <a:gd name="T42" fmla="*/ 48 w 1002"/>
                <a:gd name="T43" fmla="*/ 114 h 713"/>
                <a:gd name="T44" fmla="*/ 66 w 1002"/>
                <a:gd name="T45" fmla="*/ 111 h 713"/>
                <a:gd name="T46" fmla="*/ 87 w 1002"/>
                <a:gd name="T47" fmla="*/ 105 h 713"/>
                <a:gd name="T48" fmla="*/ 105 w 1002"/>
                <a:gd name="T49" fmla="*/ 102 h 713"/>
                <a:gd name="T50" fmla="*/ 130 w 1002"/>
                <a:gd name="T51" fmla="*/ 98 h 713"/>
                <a:gd name="T52" fmla="*/ 152 w 1002"/>
                <a:gd name="T53" fmla="*/ 94 h 713"/>
                <a:gd name="T54" fmla="*/ 174 w 1002"/>
                <a:gd name="T55" fmla="*/ 93 h 713"/>
                <a:gd name="T56" fmla="*/ 199 w 1002"/>
                <a:gd name="T57" fmla="*/ 90 h 713"/>
                <a:gd name="T58" fmla="*/ 224 w 1002"/>
                <a:gd name="T59" fmla="*/ 89 h 713"/>
                <a:gd name="T60" fmla="*/ 252 w 1002"/>
                <a:gd name="T61" fmla="*/ 87 h 713"/>
                <a:gd name="T62" fmla="*/ 279 w 1002"/>
                <a:gd name="T63" fmla="*/ 85 h 713"/>
                <a:gd name="T64" fmla="*/ 305 w 1002"/>
                <a:gd name="T65" fmla="*/ 85 h 713"/>
                <a:gd name="T66" fmla="*/ 333 w 1002"/>
                <a:gd name="T67" fmla="*/ 85 h 713"/>
                <a:gd name="T68" fmla="*/ 367 w 1002"/>
                <a:gd name="T69" fmla="*/ 85 h 713"/>
                <a:gd name="T70" fmla="*/ 397 w 1002"/>
                <a:gd name="T71" fmla="*/ 87 h 713"/>
                <a:gd name="T72" fmla="*/ 418 w 1002"/>
                <a:gd name="T73" fmla="*/ 87 h 713"/>
                <a:gd name="T74" fmla="*/ 443 w 1002"/>
                <a:gd name="T75" fmla="*/ 90 h 713"/>
                <a:gd name="T76" fmla="*/ 466 w 1002"/>
                <a:gd name="T77" fmla="*/ 92 h 713"/>
                <a:gd name="T78" fmla="*/ 497 w 1002"/>
                <a:gd name="T79" fmla="*/ 93 h 713"/>
                <a:gd name="T80" fmla="*/ 521 w 1002"/>
                <a:gd name="T81" fmla="*/ 98 h 713"/>
                <a:gd name="T82" fmla="*/ 544 w 1002"/>
                <a:gd name="T83" fmla="*/ 101 h 713"/>
                <a:gd name="T84" fmla="*/ 573 w 1002"/>
                <a:gd name="T85" fmla="*/ 104 h 713"/>
                <a:gd name="T86" fmla="*/ 597 w 1002"/>
                <a:gd name="T87" fmla="*/ 111 h 713"/>
                <a:gd name="T88" fmla="*/ 623 w 1002"/>
                <a:gd name="T89" fmla="*/ 115 h 713"/>
                <a:gd name="T90" fmla="*/ 646 w 1002"/>
                <a:gd name="T91" fmla="*/ 121 h 713"/>
                <a:gd name="T92" fmla="*/ 673 w 1002"/>
                <a:gd name="T93" fmla="*/ 126 h 713"/>
                <a:gd name="T94" fmla="*/ 697 w 1002"/>
                <a:gd name="T95" fmla="*/ 132 h 713"/>
                <a:gd name="T96" fmla="*/ 771 w 1002"/>
                <a:gd name="T97" fmla="*/ 0 h 713"/>
                <a:gd name="T98" fmla="*/ 879 w 1002"/>
                <a:gd name="T99" fmla="*/ 368 h 713"/>
                <a:gd name="T100" fmla="*/ 468 w 1002"/>
                <a:gd name="T101" fmla="*/ 545 h 7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2"/>
                <a:gd name="T154" fmla="*/ 0 h 713"/>
                <a:gd name="T155" fmla="*/ 1002 w 1002"/>
                <a:gd name="T156" fmla="*/ 713 h 7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2" h="713">
                  <a:moveTo>
                    <a:pt x="534" y="713"/>
                  </a:moveTo>
                  <a:lnTo>
                    <a:pt x="600" y="571"/>
                  </a:lnTo>
                  <a:lnTo>
                    <a:pt x="579" y="567"/>
                  </a:lnTo>
                  <a:lnTo>
                    <a:pt x="555" y="563"/>
                  </a:lnTo>
                  <a:lnTo>
                    <a:pt x="525" y="558"/>
                  </a:lnTo>
                  <a:lnTo>
                    <a:pt x="500" y="552"/>
                  </a:lnTo>
                  <a:lnTo>
                    <a:pt x="472" y="551"/>
                  </a:lnTo>
                  <a:lnTo>
                    <a:pt x="442" y="547"/>
                  </a:lnTo>
                  <a:lnTo>
                    <a:pt x="411" y="545"/>
                  </a:lnTo>
                  <a:lnTo>
                    <a:pt x="355" y="545"/>
                  </a:lnTo>
                  <a:lnTo>
                    <a:pt x="325" y="547"/>
                  </a:lnTo>
                  <a:lnTo>
                    <a:pt x="299" y="548"/>
                  </a:lnTo>
                  <a:lnTo>
                    <a:pt x="270" y="551"/>
                  </a:lnTo>
                  <a:lnTo>
                    <a:pt x="244" y="555"/>
                  </a:lnTo>
                  <a:lnTo>
                    <a:pt x="218" y="561"/>
                  </a:lnTo>
                  <a:lnTo>
                    <a:pt x="185" y="567"/>
                  </a:lnTo>
                  <a:lnTo>
                    <a:pt x="160" y="574"/>
                  </a:lnTo>
                  <a:lnTo>
                    <a:pt x="231" y="281"/>
                  </a:lnTo>
                  <a:lnTo>
                    <a:pt x="0" y="165"/>
                  </a:lnTo>
                  <a:lnTo>
                    <a:pt x="10" y="160"/>
                  </a:lnTo>
                  <a:lnTo>
                    <a:pt x="35" y="154"/>
                  </a:lnTo>
                  <a:lnTo>
                    <a:pt x="54" y="150"/>
                  </a:lnTo>
                  <a:lnTo>
                    <a:pt x="75" y="144"/>
                  </a:lnTo>
                  <a:lnTo>
                    <a:pt x="99" y="138"/>
                  </a:lnTo>
                  <a:lnTo>
                    <a:pt x="120" y="135"/>
                  </a:lnTo>
                  <a:lnTo>
                    <a:pt x="148" y="128"/>
                  </a:lnTo>
                  <a:lnTo>
                    <a:pt x="173" y="124"/>
                  </a:lnTo>
                  <a:lnTo>
                    <a:pt x="199" y="121"/>
                  </a:lnTo>
                  <a:lnTo>
                    <a:pt x="227" y="117"/>
                  </a:lnTo>
                  <a:lnTo>
                    <a:pt x="255" y="116"/>
                  </a:lnTo>
                  <a:lnTo>
                    <a:pt x="287" y="114"/>
                  </a:lnTo>
                  <a:lnTo>
                    <a:pt x="318" y="112"/>
                  </a:lnTo>
                  <a:lnTo>
                    <a:pt x="348" y="112"/>
                  </a:lnTo>
                  <a:lnTo>
                    <a:pt x="380" y="112"/>
                  </a:lnTo>
                  <a:lnTo>
                    <a:pt x="418" y="112"/>
                  </a:lnTo>
                  <a:lnTo>
                    <a:pt x="453" y="114"/>
                  </a:lnTo>
                  <a:lnTo>
                    <a:pt x="477" y="114"/>
                  </a:lnTo>
                  <a:lnTo>
                    <a:pt x="506" y="117"/>
                  </a:lnTo>
                  <a:lnTo>
                    <a:pt x="532" y="120"/>
                  </a:lnTo>
                  <a:lnTo>
                    <a:pt x="566" y="123"/>
                  </a:lnTo>
                  <a:lnTo>
                    <a:pt x="593" y="128"/>
                  </a:lnTo>
                  <a:lnTo>
                    <a:pt x="620" y="131"/>
                  </a:lnTo>
                  <a:lnTo>
                    <a:pt x="654" y="137"/>
                  </a:lnTo>
                  <a:lnTo>
                    <a:pt x="681" y="144"/>
                  </a:lnTo>
                  <a:lnTo>
                    <a:pt x="711" y="151"/>
                  </a:lnTo>
                  <a:lnTo>
                    <a:pt x="737" y="157"/>
                  </a:lnTo>
                  <a:lnTo>
                    <a:pt x="768" y="165"/>
                  </a:lnTo>
                  <a:lnTo>
                    <a:pt x="795" y="172"/>
                  </a:lnTo>
                  <a:lnTo>
                    <a:pt x="880" y="0"/>
                  </a:lnTo>
                  <a:lnTo>
                    <a:pt x="1002" y="481"/>
                  </a:lnTo>
                  <a:lnTo>
                    <a:pt x="534" y="713"/>
                  </a:lnTo>
                  <a:close/>
                </a:path>
              </a:pathLst>
            </a:custGeom>
            <a:solidFill>
              <a:schemeClr val="accent4"/>
            </a:solidFill>
            <a:ln w="6350" cap="flat" cmpd="sng">
              <a:solidFill>
                <a:srgbClr val="E6F4FB"/>
              </a:solidFill>
              <a:prstDash val="solid"/>
              <a:round/>
              <a:headEnd type="none" w="med" len="med"/>
              <a:tailEnd type="none" w="med" len="med"/>
            </a:ln>
          </p:spPr>
          <p:txBody>
            <a:bodyPr wrap="none" lIns="90000" tIns="36000" rIns="90000" bIns="36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57" name="Group 56"/>
          <p:cNvGrpSpPr/>
          <p:nvPr/>
        </p:nvGrpSpPr>
        <p:grpSpPr>
          <a:xfrm>
            <a:off x="2140669" y="6107498"/>
            <a:ext cx="3127512" cy="1083116"/>
            <a:chOff x="2389878" y="1878816"/>
            <a:chExt cx="4398276" cy="1527946"/>
          </a:xfrm>
          <a:solidFill>
            <a:srgbClr val="968C6D"/>
          </a:solidFill>
        </p:grpSpPr>
        <p:sp>
          <p:nvSpPr>
            <p:cNvPr id="58" name="AutoShape 14"/>
            <p:cNvSpPr>
              <a:spLocks noChangeArrowheads="1"/>
            </p:cNvSpPr>
            <p:nvPr/>
          </p:nvSpPr>
          <p:spPr bwMode="auto">
            <a:xfrm rot="16200000">
              <a:off x="3989889" y="1267014"/>
              <a:ext cx="537948" cy="3737969"/>
            </a:xfrm>
            <a:prstGeom prst="bentArrow">
              <a:avLst>
                <a:gd name="adj1" fmla="val 35521"/>
                <a:gd name="adj2" fmla="val 45757"/>
                <a:gd name="adj3" fmla="val 33813"/>
                <a:gd name="adj4" fmla="val 0"/>
              </a:avLst>
            </a:prstGeom>
            <a:grpFill/>
            <a:ln w="12700" algn="ctr">
              <a:noFill/>
              <a:miter lim="800000"/>
              <a:headEnd/>
              <a:tailEnd/>
            </a:ln>
            <a:effectLst/>
          </p:spPr>
          <p:txBody>
            <a:bodyPr lIns="45720" tIns="27432" rIns="45720" bIns="27432" anchor="t" anchorCtr="0">
              <a:noAutofit/>
            </a:bodyPr>
            <a:lstStyle/>
            <a:p>
              <a:pPr marL="0" marR="0" lvl="0" indent="0" defTabSz="914400" eaLnBrk="1" fontAlgn="auto" latinLnBrk="0" hangingPunct="1">
                <a:spcAft>
                  <a:spcPts val="400"/>
                </a:spcAft>
                <a:buClrTx/>
                <a:buSzTx/>
                <a:buFontTx/>
                <a:buNone/>
                <a:tabLst/>
                <a:defRPr/>
              </a:pPr>
              <a:endParaRPr kumimoji="0" lang="en-US" sz="1200" i="0" u="none" strike="noStrike" kern="0" cap="none" spc="0" normalizeH="0" baseline="0" noProof="0" dirty="0">
                <a:ln>
                  <a:noFill/>
                </a:ln>
                <a:solidFill>
                  <a:sysClr val="windowText" lastClr="000000"/>
                </a:solidFill>
                <a:effectLst/>
                <a:uLnTx/>
                <a:uFillTx/>
                <a:latin typeface="Arial" pitchFamily="34" charset="0"/>
                <a:cs typeface="Arial" pitchFamily="34" charset="0"/>
              </a:endParaRPr>
            </a:p>
          </p:txBody>
        </p:sp>
        <p:sp>
          <p:nvSpPr>
            <p:cNvPr id="59" name="AutoShape 14"/>
            <p:cNvSpPr>
              <a:spLocks noChangeArrowheads="1"/>
            </p:cNvSpPr>
            <p:nvPr/>
          </p:nvSpPr>
          <p:spPr bwMode="auto">
            <a:xfrm rot="5400000" flipV="1">
              <a:off x="3989890" y="280225"/>
              <a:ext cx="537948" cy="3737969"/>
            </a:xfrm>
            <a:prstGeom prst="bentArrow">
              <a:avLst>
                <a:gd name="adj1" fmla="val 35521"/>
                <a:gd name="adj2" fmla="val 45757"/>
                <a:gd name="adj3" fmla="val 33813"/>
                <a:gd name="adj4" fmla="val 0"/>
              </a:avLst>
            </a:prstGeom>
            <a:grpFill/>
            <a:ln w="12700" algn="ctr">
              <a:noFill/>
              <a:miter lim="800000"/>
              <a:headEnd/>
              <a:tailEnd/>
            </a:ln>
            <a:effectLst/>
          </p:spPr>
          <p:txBody>
            <a:bodyPr lIns="45720" tIns="27432" rIns="45720" bIns="27432" anchor="t" anchorCtr="0">
              <a:noAutofit/>
            </a:bodyPr>
            <a:lstStyle/>
            <a:p>
              <a:pPr marL="0" marR="0" lvl="0" indent="0" defTabSz="914400" eaLnBrk="1" fontAlgn="auto" latinLnBrk="0" hangingPunct="1">
                <a:spcAft>
                  <a:spcPts val="400"/>
                </a:spcAft>
                <a:buClrTx/>
                <a:buSzTx/>
                <a:buFontTx/>
                <a:buNone/>
                <a:tabLst/>
                <a:defRPr/>
              </a:pPr>
              <a:endParaRPr kumimoji="0" lang="en-US" sz="1200" i="0" u="none" strike="noStrike" kern="0" cap="none" spc="0" normalizeH="0" baseline="0" noProof="0" dirty="0">
                <a:ln>
                  <a:noFill/>
                </a:ln>
                <a:solidFill>
                  <a:sysClr val="windowText" lastClr="000000"/>
                </a:solidFill>
                <a:effectLst/>
                <a:uLnTx/>
                <a:uFillTx/>
                <a:latin typeface="Arial" pitchFamily="34" charset="0"/>
                <a:cs typeface="Arial" pitchFamily="34" charset="0"/>
              </a:endParaRPr>
            </a:p>
          </p:txBody>
        </p:sp>
        <p:sp>
          <p:nvSpPr>
            <p:cNvPr id="60" name="Block Arc 59"/>
            <p:cNvSpPr/>
            <p:nvPr/>
          </p:nvSpPr>
          <p:spPr bwMode="ltGray">
            <a:xfrm rot="16200000" flipV="1">
              <a:off x="5290953" y="1909560"/>
              <a:ext cx="1527946" cy="1466457"/>
            </a:xfrm>
            <a:prstGeom prst="blockArc">
              <a:avLst>
                <a:gd name="adj1" fmla="val 10969911"/>
                <a:gd name="adj2" fmla="val 21439710"/>
                <a:gd name="adj3" fmla="val 12841"/>
              </a:avLst>
            </a:prstGeom>
            <a:grpFill/>
            <a:ln w="12700" algn="ctr">
              <a:noFill/>
              <a:miter lim="800000"/>
              <a:headEnd/>
              <a:tailEnd/>
            </a:ln>
            <a:effectLst/>
          </p:spPr>
          <p:txBody>
            <a:bodyPr lIns="45720" tIns="27432" rIns="45720" bIns="27432" anchor="t" anchorCtr="0">
              <a:noAutofit/>
            </a:bodyPr>
            <a:lstStyle/>
            <a:p>
              <a:pPr>
                <a:spcAft>
                  <a:spcPts val="400"/>
                </a:spcAft>
                <a:defRPr/>
              </a:pPr>
              <a:endParaRPr lang="en-GB" sz="1200" kern="0" dirty="0" smtClean="0">
                <a:solidFill>
                  <a:sysClr val="windowText" lastClr="000000"/>
                </a:solidFill>
                <a:latin typeface="Arial" pitchFamily="34" charset="0"/>
                <a:cs typeface="Arial" pitchFamily="34" charset="0"/>
              </a:endParaRPr>
            </a:p>
          </p:txBody>
        </p:sp>
      </p:grpSp>
    </p:spTree>
    <p:custDataLst>
      <p:tags r:id="rId1"/>
    </p:custDataLst>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70</a:t>
            </a:fld>
            <a:endParaRPr lang="en-GB"/>
          </a:p>
        </p:txBody>
      </p:sp>
      <p:sp>
        <p:nvSpPr>
          <p:cNvPr id="1033" name="Rectangle 9"/>
          <p:cNvSpPr>
            <a:spLocks noChangeArrowheads="1"/>
          </p:cNvSpPr>
          <p:nvPr/>
        </p:nvSpPr>
        <p:spPr bwMode="auto">
          <a:xfrm>
            <a:off x="567075" y="5970555"/>
            <a:ext cx="180000" cy="180000"/>
          </a:xfrm>
          <a:prstGeom prst="rect">
            <a:avLst/>
          </a:prstGeom>
          <a:solidFill>
            <a:srgbClr val="DC6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034" name="Rectangle 10"/>
          <p:cNvSpPr>
            <a:spLocks noChangeArrowheads="1"/>
          </p:cNvSpPr>
          <p:nvPr/>
        </p:nvSpPr>
        <p:spPr bwMode="auto">
          <a:xfrm>
            <a:off x="818822" y="5949924"/>
            <a:ext cx="644407"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Country</a:t>
            </a:r>
          </a:p>
        </p:txBody>
      </p:sp>
      <p:sp>
        <p:nvSpPr>
          <p:cNvPr id="1035" name="Rectangle 11"/>
          <p:cNvSpPr>
            <a:spLocks noChangeArrowheads="1"/>
          </p:cNvSpPr>
          <p:nvPr/>
        </p:nvSpPr>
        <p:spPr bwMode="auto">
          <a:xfrm>
            <a:off x="567075" y="6227946"/>
            <a:ext cx="180000" cy="180000"/>
          </a:xfrm>
          <a:prstGeom prst="rect">
            <a:avLst/>
          </a:prstGeom>
          <a:solidFill>
            <a:schemeClr val="accent5"/>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036" name="Rectangle 12"/>
          <p:cNvSpPr>
            <a:spLocks noChangeArrowheads="1"/>
          </p:cNvSpPr>
          <p:nvPr/>
        </p:nvSpPr>
        <p:spPr bwMode="auto">
          <a:xfrm>
            <a:off x="818822" y="6212078"/>
            <a:ext cx="644407"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lvl="0" defTabSz="914400" fontAlgn="base">
              <a:spcBef>
                <a:spcPct val="0"/>
              </a:spcBef>
              <a:spcAft>
                <a:spcPct val="0"/>
              </a:spcAft>
            </a:pPr>
            <a:r>
              <a:rPr lang="en-US" sz="1400" dirty="0">
                <a:solidFill>
                  <a:srgbClr val="968C6D"/>
                </a:solidFill>
                <a:latin typeface="Georgia" pitchFamily="18" charset="0"/>
              </a:rPr>
              <a:t>Country</a:t>
            </a:r>
          </a:p>
        </p:txBody>
      </p:sp>
      <p:sp>
        <p:nvSpPr>
          <p:cNvPr id="1037" name="Rectangle 13"/>
          <p:cNvSpPr>
            <a:spLocks noChangeArrowheads="1"/>
          </p:cNvSpPr>
          <p:nvPr/>
        </p:nvSpPr>
        <p:spPr bwMode="auto">
          <a:xfrm>
            <a:off x="567075" y="6477611"/>
            <a:ext cx="180000" cy="180000"/>
          </a:xfrm>
          <a:prstGeom prst="rect">
            <a:avLst/>
          </a:prstGeom>
          <a:solidFill>
            <a:srgbClr val="602320"/>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1038" name="Rectangle 14"/>
          <p:cNvSpPr>
            <a:spLocks noChangeArrowheads="1"/>
          </p:cNvSpPr>
          <p:nvPr/>
        </p:nvSpPr>
        <p:spPr bwMode="auto">
          <a:xfrm>
            <a:off x="818822" y="6466033"/>
            <a:ext cx="644407"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lvl="0" defTabSz="914400" fontAlgn="base">
              <a:spcBef>
                <a:spcPct val="0"/>
              </a:spcBef>
              <a:spcAft>
                <a:spcPct val="0"/>
              </a:spcAft>
            </a:pPr>
            <a:r>
              <a:rPr lang="en-US" sz="1400" dirty="0">
                <a:solidFill>
                  <a:srgbClr val="968C6D"/>
                </a:solidFill>
                <a:latin typeface="Georgia" pitchFamily="18" charset="0"/>
              </a:rPr>
              <a:t>Country</a:t>
            </a:r>
          </a:p>
        </p:txBody>
      </p:sp>
      <p:graphicFrame>
        <p:nvGraphicFramePr>
          <p:cNvPr id="39" name="Chart 38"/>
          <p:cNvGraphicFramePr/>
          <p:nvPr>
            <p:extLst>
              <p:ext uri="{D42A27DB-BD31-4B8C-83A1-F6EECF244321}">
                <p14:modId xmlns:p14="http://schemas.microsoft.com/office/powerpoint/2010/main" val="77490767"/>
              </p:ext>
            </p:extLst>
          </p:nvPr>
        </p:nvGraphicFramePr>
        <p:xfrm>
          <a:off x="450157" y="2267883"/>
          <a:ext cx="3312368" cy="3600494"/>
        </p:xfrm>
        <a:graphic>
          <a:graphicData uri="http://schemas.openxmlformats.org/drawingml/2006/chart">
            <c:chart xmlns:c="http://schemas.openxmlformats.org/drawingml/2006/chart" xmlns:r="http://schemas.openxmlformats.org/officeDocument/2006/relationships" r:id="rId4"/>
          </a:graphicData>
        </a:graphic>
      </p:graphicFrame>
      <p:sp>
        <p:nvSpPr>
          <p:cNvPr id="40" name="Rectangle 13"/>
          <p:cNvSpPr>
            <a:spLocks noChangeArrowheads="1"/>
          </p:cNvSpPr>
          <p:nvPr/>
        </p:nvSpPr>
        <p:spPr bwMode="auto">
          <a:xfrm>
            <a:off x="567075" y="6721307"/>
            <a:ext cx="180000" cy="180000"/>
          </a:xfrm>
          <a:prstGeom prst="rect">
            <a:avLst/>
          </a:prstGeom>
          <a:solidFill>
            <a:schemeClr val="accent4"/>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latin typeface="Georgia" pitchFamily="18" charset="0"/>
            </a:endParaRPr>
          </a:p>
        </p:txBody>
      </p:sp>
      <p:sp>
        <p:nvSpPr>
          <p:cNvPr id="41" name="Rectangle 14"/>
          <p:cNvSpPr>
            <a:spLocks noChangeArrowheads="1"/>
          </p:cNvSpPr>
          <p:nvPr/>
        </p:nvSpPr>
        <p:spPr bwMode="auto">
          <a:xfrm>
            <a:off x="818822" y="6709729"/>
            <a:ext cx="644407" cy="215444"/>
          </a:xfrm>
          <a:prstGeom prst="rect">
            <a:avLst/>
          </a:prstGeom>
          <a:noFill/>
          <a:ln w="9525">
            <a:noFill/>
            <a:miter lim="800000"/>
            <a:headEnd/>
            <a:tailEnd/>
          </a:ln>
        </p:spPr>
        <p:txBody>
          <a:bodyPr vert="horz" wrap="none" lIns="0" tIns="0" rIns="0" bIns="0" numCol="1" anchor="ctr" anchorCtr="0" compatLnSpc="1">
            <a:prstTxWarp prst="textNoShape">
              <a:avLst/>
            </a:prstTxWarp>
            <a:spAutoFit/>
          </a:bodyPr>
          <a:lstStyle/>
          <a:p>
            <a:pPr lvl="0" defTabSz="914400" fontAlgn="base">
              <a:spcBef>
                <a:spcPct val="0"/>
              </a:spcBef>
              <a:spcAft>
                <a:spcPct val="0"/>
              </a:spcAft>
            </a:pPr>
            <a:r>
              <a:rPr lang="en-US" sz="1400" dirty="0">
                <a:solidFill>
                  <a:srgbClr val="968C6D"/>
                </a:solidFill>
                <a:latin typeface="Georgia" pitchFamily="18" charset="0"/>
              </a:rPr>
              <a:t>Country</a:t>
            </a:r>
          </a:p>
        </p:txBody>
      </p:sp>
      <p:sp>
        <p:nvSpPr>
          <p:cNvPr id="43" name="Rectangle 10"/>
          <p:cNvSpPr>
            <a:spLocks noChangeArrowheads="1"/>
          </p:cNvSpPr>
          <p:nvPr/>
        </p:nvSpPr>
        <p:spPr bwMode="auto">
          <a:xfrm>
            <a:off x="2151189" y="2529172"/>
            <a:ext cx="46006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- 42%</a:t>
            </a:r>
          </a:p>
        </p:txBody>
      </p:sp>
      <p:sp>
        <p:nvSpPr>
          <p:cNvPr id="17" name="Rectangle 10"/>
          <p:cNvSpPr>
            <a:spLocks noChangeArrowheads="1"/>
          </p:cNvSpPr>
          <p:nvPr/>
        </p:nvSpPr>
        <p:spPr bwMode="auto">
          <a:xfrm>
            <a:off x="2151189" y="2712002"/>
            <a:ext cx="464871"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- 38%</a:t>
            </a:r>
          </a:p>
        </p:txBody>
      </p:sp>
      <p:sp>
        <p:nvSpPr>
          <p:cNvPr id="18" name="Rectangle 10"/>
          <p:cNvSpPr>
            <a:spLocks noChangeArrowheads="1"/>
          </p:cNvSpPr>
          <p:nvPr/>
        </p:nvSpPr>
        <p:spPr bwMode="auto">
          <a:xfrm>
            <a:off x="2151189" y="2894831"/>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- 58%</a:t>
            </a:r>
          </a:p>
        </p:txBody>
      </p:sp>
      <p:sp>
        <p:nvSpPr>
          <p:cNvPr id="19" name="Rectangle 10"/>
          <p:cNvSpPr>
            <a:spLocks noChangeArrowheads="1"/>
          </p:cNvSpPr>
          <p:nvPr/>
        </p:nvSpPr>
        <p:spPr bwMode="auto">
          <a:xfrm>
            <a:off x="2151189" y="3077661"/>
            <a:ext cx="45365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- 25%</a:t>
            </a:r>
          </a:p>
        </p:txBody>
      </p:sp>
      <p:sp>
        <p:nvSpPr>
          <p:cNvPr id="23" name="Rectangle 10"/>
          <p:cNvSpPr>
            <a:spLocks noChangeArrowheads="1"/>
          </p:cNvSpPr>
          <p:nvPr/>
        </p:nvSpPr>
        <p:spPr bwMode="auto">
          <a:xfrm>
            <a:off x="5317204" y="2529172"/>
            <a:ext cx="45365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- 56%</a:t>
            </a:r>
          </a:p>
        </p:txBody>
      </p:sp>
      <p:sp>
        <p:nvSpPr>
          <p:cNvPr id="24" name="Rectangle 10"/>
          <p:cNvSpPr>
            <a:spLocks noChangeArrowheads="1"/>
          </p:cNvSpPr>
          <p:nvPr/>
        </p:nvSpPr>
        <p:spPr bwMode="auto">
          <a:xfrm>
            <a:off x="5317204" y="2712002"/>
            <a:ext cx="429605"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- 51%</a:t>
            </a:r>
          </a:p>
        </p:txBody>
      </p:sp>
      <p:sp>
        <p:nvSpPr>
          <p:cNvPr id="25" name="Rectangle 10"/>
          <p:cNvSpPr>
            <a:spLocks noChangeArrowheads="1"/>
          </p:cNvSpPr>
          <p:nvPr/>
        </p:nvSpPr>
        <p:spPr bwMode="auto">
          <a:xfrm>
            <a:off x="5317204" y="2894831"/>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- 76%</a:t>
            </a:r>
          </a:p>
        </p:txBody>
      </p:sp>
      <p:sp>
        <p:nvSpPr>
          <p:cNvPr id="26" name="Rectangle 10"/>
          <p:cNvSpPr>
            <a:spLocks noChangeArrowheads="1"/>
          </p:cNvSpPr>
          <p:nvPr/>
        </p:nvSpPr>
        <p:spPr bwMode="auto">
          <a:xfrm>
            <a:off x="5317204" y="3077661"/>
            <a:ext cx="46968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- 60%</a:t>
            </a:r>
          </a:p>
        </p:txBody>
      </p:sp>
      <p:sp>
        <p:nvSpPr>
          <p:cNvPr id="30" name="Rectangle 10"/>
          <p:cNvSpPr>
            <a:spLocks noChangeArrowheads="1"/>
          </p:cNvSpPr>
          <p:nvPr/>
        </p:nvSpPr>
        <p:spPr bwMode="auto">
          <a:xfrm>
            <a:off x="8775071" y="2529172"/>
            <a:ext cx="448841"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- 67%</a:t>
            </a:r>
          </a:p>
        </p:txBody>
      </p:sp>
      <p:sp>
        <p:nvSpPr>
          <p:cNvPr id="31" name="Rectangle 10"/>
          <p:cNvSpPr>
            <a:spLocks noChangeArrowheads="1"/>
          </p:cNvSpPr>
          <p:nvPr/>
        </p:nvSpPr>
        <p:spPr bwMode="auto">
          <a:xfrm>
            <a:off x="8775071" y="2712002"/>
            <a:ext cx="436017"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- 41%</a:t>
            </a:r>
          </a:p>
        </p:txBody>
      </p:sp>
      <p:sp>
        <p:nvSpPr>
          <p:cNvPr id="32" name="Rectangle 10"/>
          <p:cNvSpPr>
            <a:spLocks noChangeArrowheads="1"/>
          </p:cNvSpPr>
          <p:nvPr/>
        </p:nvSpPr>
        <p:spPr bwMode="auto">
          <a:xfrm>
            <a:off x="8775071" y="2894831"/>
            <a:ext cx="460062"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- 66%</a:t>
            </a:r>
          </a:p>
        </p:txBody>
      </p:sp>
      <p:sp>
        <p:nvSpPr>
          <p:cNvPr id="33" name="Rectangle 10"/>
          <p:cNvSpPr>
            <a:spLocks noChangeArrowheads="1"/>
          </p:cNvSpPr>
          <p:nvPr/>
        </p:nvSpPr>
        <p:spPr bwMode="auto">
          <a:xfrm>
            <a:off x="8775071" y="3077661"/>
            <a:ext cx="45365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400" b="0" i="0" u="none" strike="noStrike" cap="none" normalizeH="0" baseline="0" dirty="0" smtClean="0">
                <a:ln>
                  <a:noFill/>
                </a:ln>
                <a:solidFill>
                  <a:srgbClr val="968C6D"/>
                </a:solidFill>
                <a:effectLst/>
                <a:latin typeface="Georgia" pitchFamily="18" charset="0"/>
              </a:rPr>
              <a:t>- 59%</a:t>
            </a:r>
          </a:p>
        </p:txBody>
      </p:sp>
      <p:graphicFrame>
        <p:nvGraphicFramePr>
          <p:cNvPr id="35" name="Chart 34"/>
          <p:cNvGraphicFramePr/>
          <p:nvPr>
            <p:extLst>
              <p:ext uri="{D42A27DB-BD31-4B8C-83A1-F6EECF244321}">
                <p14:modId xmlns:p14="http://schemas.microsoft.com/office/powerpoint/2010/main" val="36424035"/>
              </p:ext>
            </p:extLst>
          </p:nvPr>
        </p:nvGraphicFramePr>
        <p:xfrm>
          <a:off x="3618508" y="2267883"/>
          <a:ext cx="3312368" cy="36004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6" name="Chart 35"/>
          <p:cNvGraphicFramePr/>
          <p:nvPr>
            <p:extLst>
              <p:ext uri="{D42A27DB-BD31-4B8C-83A1-F6EECF244321}">
                <p14:modId xmlns:p14="http://schemas.microsoft.com/office/powerpoint/2010/main" val="3158077198"/>
              </p:ext>
            </p:extLst>
          </p:nvPr>
        </p:nvGraphicFramePr>
        <p:xfrm>
          <a:off x="7074892" y="2267883"/>
          <a:ext cx="3312368" cy="3600494"/>
        </p:xfrm>
        <a:graphic>
          <a:graphicData uri="http://schemas.openxmlformats.org/drawingml/2006/chart">
            <c:chart xmlns:c="http://schemas.openxmlformats.org/drawingml/2006/chart" xmlns:r="http://schemas.openxmlformats.org/officeDocument/2006/relationships" r:id="rId6"/>
          </a:graphicData>
        </a:graphic>
      </p:graphicFrame>
      <p:sp>
        <p:nvSpPr>
          <p:cNvPr id="37" name="Rectangle 10"/>
          <p:cNvSpPr>
            <a:spLocks noChangeArrowheads="1"/>
          </p:cNvSpPr>
          <p:nvPr/>
        </p:nvSpPr>
        <p:spPr bwMode="auto">
          <a:xfrm>
            <a:off x="567075" y="2196455"/>
            <a:ext cx="1223092"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i="1" dirty="0" smtClean="0">
                <a:latin typeface="Georgia" pitchFamily="18" charset="0"/>
              </a:rPr>
              <a:t>Question one</a:t>
            </a:r>
            <a:endParaRPr kumimoji="0" lang="en-US" sz="1400" b="1" i="1" u="none" strike="noStrike" cap="none" normalizeH="0" baseline="0" dirty="0" smtClean="0">
              <a:ln>
                <a:noFill/>
              </a:ln>
              <a:effectLst/>
              <a:latin typeface="Georgia" pitchFamily="18" charset="0"/>
            </a:endParaRPr>
          </a:p>
        </p:txBody>
      </p:sp>
      <p:sp>
        <p:nvSpPr>
          <p:cNvPr id="38" name="Rectangle 10"/>
          <p:cNvSpPr>
            <a:spLocks noChangeArrowheads="1"/>
          </p:cNvSpPr>
          <p:nvPr/>
        </p:nvSpPr>
        <p:spPr bwMode="auto">
          <a:xfrm>
            <a:off x="3762524" y="2196455"/>
            <a:ext cx="124393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i="1" dirty="0" smtClean="0">
                <a:latin typeface="Georgia" pitchFamily="18" charset="0"/>
              </a:rPr>
              <a:t>Question two</a:t>
            </a:r>
            <a:endParaRPr kumimoji="0" lang="en-US" sz="1400" b="1" i="1" u="none" strike="noStrike" cap="none" normalizeH="0" baseline="0" dirty="0" smtClean="0">
              <a:ln>
                <a:noFill/>
              </a:ln>
              <a:effectLst/>
              <a:latin typeface="Georgia" pitchFamily="18" charset="0"/>
            </a:endParaRPr>
          </a:p>
        </p:txBody>
      </p:sp>
      <p:sp>
        <p:nvSpPr>
          <p:cNvPr id="44" name="Rectangle 10"/>
          <p:cNvSpPr>
            <a:spLocks noChangeArrowheads="1"/>
          </p:cNvSpPr>
          <p:nvPr/>
        </p:nvSpPr>
        <p:spPr bwMode="auto">
          <a:xfrm>
            <a:off x="7290916" y="2196455"/>
            <a:ext cx="1378583"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i="1" dirty="0" smtClean="0">
                <a:latin typeface="Georgia" pitchFamily="18" charset="0"/>
              </a:rPr>
              <a:t>Question three</a:t>
            </a:r>
            <a:endParaRPr kumimoji="0" lang="en-US" sz="1400" b="1" i="1" u="none" strike="noStrike" cap="none" normalizeH="0" baseline="0" dirty="0" smtClean="0">
              <a:ln>
                <a:noFill/>
              </a:ln>
              <a:effectLst/>
              <a:latin typeface="Georgia" pitchFamily="18" charset="0"/>
            </a:endParaRPr>
          </a:p>
        </p:txBody>
      </p:sp>
      <p:sp>
        <p:nvSpPr>
          <p:cNvPr id="34" name="Rectangle 26"/>
          <p:cNvSpPr>
            <a:spLocks noChangeArrowheads="1"/>
          </p:cNvSpPr>
          <p:nvPr/>
        </p:nvSpPr>
        <p:spPr bwMode="gray">
          <a:xfrm>
            <a:off x="4291158" y="6414147"/>
            <a:ext cx="5832648" cy="444500"/>
          </a:xfrm>
          <a:prstGeom prst="rect">
            <a:avLst/>
          </a:prstGeom>
          <a:solidFill>
            <a:schemeClr val="accent6"/>
          </a:solidFill>
          <a:ln w="9525">
            <a:solidFill>
              <a:srgbClr val="FFFFFF"/>
            </a:solidFill>
            <a:miter lim="800000"/>
            <a:headEnd/>
            <a:tailEnd/>
          </a:ln>
        </p:spPr>
        <p:txBody>
          <a:bodyPr wrap="none" lIns="90000" tIns="90000" rIns="72000" bIns="90000" anchor="ctr"/>
          <a:lstStyle/>
          <a:p>
            <a:pPr marL="177800" indent="-177800" defTabSz="801688">
              <a:spcBef>
                <a:spcPct val="20000"/>
              </a:spcBef>
            </a:pPr>
            <a:r>
              <a:rPr lang="de-DE" b="1" i="1" dirty="0" smtClean="0">
                <a:solidFill>
                  <a:schemeClr val="bg2"/>
                </a:solidFill>
                <a:latin typeface="+mj-lt"/>
                <a:cs typeface="Arial" charset="0"/>
              </a:rPr>
              <a:t> Active charts – values can be changed</a:t>
            </a:r>
            <a:endParaRPr lang="de-DE" b="1" i="1" dirty="0">
              <a:solidFill>
                <a:schemeClr val="bg2"/>
              </a:solidFill>
              <a:latin typeface="+mj-lt"/>
              <a:cs typeface="Arial" charset="0"/>
            </a:endParaRPr>
          </a:p>
        </p:txBody>
      </p:sp>
    </p:spTree>
    <p:custDataLst>
      <p:tags r:id="rId1"/>
    </p:custData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4" name="Group 43"/>
          <p:cNvGrpSpPr/>
          <p:nvPr/>
        </p:nvGrpSpPr>
        <p:grpSpPr>
          <a:xfrm>
            <a:off x="522163" y="2130332"/>
            <a:ext cx="5904657" cy="4962667"/>
            <a:chOff x="522163" y="2058324"/>
            <a:chExt cx="5904657" cy="4962667"/>
          </a:xfrm>
          <a:solidFill>
            <a:srgbClr val="968C6D"/>
          </a:solidFill>
        </p:grpSpPr>
        <p:sp>
          <p:nvSpPr>
            <p:cNvPr id="40" name="Rectangle 39"/>
            <p:cNvSpPr/>
            <p:nvPr/>
          </p:nvSpPr>
          <p:spPr bwMode="ltGray">
            <a:xfrm>
              <a:off x="522163" y="2058324"/>
              <a:ext cx="5904657" cy="4788000"/>
            </a:xfrm>
            <a:prstGeom prst="rect">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aphicFrame>
          <p:nvGraphicFramePr>
            <p:cNvPr id="39" name="Chart 38"/>
            <p:cNvGraphicFramePr/>
            <p:nvPr>
              <p:extLst>
                <p:ext uri="{D42A27DB-BD31-4B8C-83A1-F6EECF244321}">
                  <p14:modId xmlns:p14="http://schemas.microsoft.com/office/powerpoint/2010/main" val="2742121490"/>
                </p:ext>
              </p:extLst>
            </p:nvPr>
          </p:nvGraphicFramePr>
          <p:xfrm>
            <a:off x="666180" y="2324696"/>
            <a:ext cx="4320479" cy="4696295"/>
          </p:xfrm>
          <a:graphic>
            <a:graphicData uri="http://schemas.openxmlformats.org/drawingml/2006/chart">
              <c:chart xmlns:c="http://schemas.openxmlformats.org/drawingml/2006/chart" xmlns:r="http://schemas.openxmlformats.org/officeDocument/2006/relationships" r:id="rId4"/>
            </a:graphicData>
          </a:graphic>
        </p:graphicFrame>
        <p:sp>
          <p:nvSpPr>
            <p:cNvPr id="37" name="Rectangle 10"/>
            <p:cNvSpPr>
              <a:spLocks noChangeArrowheads="1"/>
            </p:cNvSpPr>
            <p:nvPr/>
          </p:nvSpPr>
          <p:spPr bwMode="auto">
            <a:xfrm>
              <a:off x="662287" y="2147693"/>
              <a:ext cx="2015429" cy="3077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b="1" i="1" dirty="0" smtClean="0">
                  <a:solidFill>
                    <a:schemeClr val="bg2"/>
                  </a:solidFill>
                  <a:latin typeface="Georgia" pitchFamily="18" charset="0"/>
                </a:rPr>
                <a:t>Question</a:t>
              </a:r>
              <a:endParaRPr kumimoji="0" lang="en-US" b="1" i="1" u="none" strike="noStrike" cap="none" normalizeH="0" baseline="0" dirty="0" smtClean="0">
                <a:ln>
                  <a:noFill/>
                </a:ln>
                <a:solidFill>
                  <a:schemeClr val="bg2"/>
                </a:solidFill>
                <a:effectLst/>
                <a:latin typeface="Georgia" pitchFamily="18" charset="0"/>
              </a:endParaRPr>
            </a:p>
          </p:txBody>
        </p:sp>
      </p:grpSp>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71</a:t>
            </a:fld>
            <a:endParaRPr lang="en-GB"/>
          </a:p>
        </p:txBody>
      </p:sp>
      <p:sp>
        <p:nvSpPr>
          <p:cNvPr id="43" name="Rectangle 10"/>
          <p:cNvSpPr>
            <a:spLocks noChangeArrowheads="1"/>
          </p:cNvSpPr>
          <p:nvPr/>
        </p:nvSpPr>
        <p:spPr bwMode="auto">
          <a:xfrm>
            <a:off x="4266580" y="2374452"/>
            <a:ext cx="453650"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chemeClr val="bg2"/>
                </a:solidFill>
                <a:effectLst/>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9.4</a:t>
            </a:r>
          </a:p>
        </p:txBody>
      </p:sp>
      <p:sp>
        <p:nvSpPr>
          <p:cNvPr id="20" name="Rectangle 10"/>
          <p:cNvSpPr>
            <a:spLocks noChangeArrowheads="1"/>
          </p:cNvSpPr>
          <p:nvPr/>
        </p:nvSpPr>
        <p:spPr bwMode="auto">
          <a:xfrm>
            <a:off x="1602284" y="4212679"/>
            <a:ext cx="1605761" cy="3077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b="1" i="1" dirty="0" smtClean="0">
                <a:solidFill>
                  <a:schemeClr val="bg2"/>
                </a:solidFill>
                <a:latin typeface="Georgia" pitchFamily="18" charset="0"/>
              </a:rPr>
              <a:t>Results</a:t>
            </a:r>
            <a:endParaRPr kumimoji="0" lang="en-US" b="1" i="1" u="none" strike="noStrike" cap="none" normalizeH="0" baseline="0" dirty="0" smtClean="0">
              <a:ln>
                <a:noFill/>
              </a:ln>
              <a:solidFill>
                <a:schemeClr val="bg2"/>
              </a:solidFill>
              <a:effectLst/>
              <a:latin typeface="Georgia" pitchFamily="18" charset="0"/>
            </a:endParaRPr>
          </a:p>
        </p:txBody>
      </p:sp>
      <p:sp>
        <p:nvSpPr>
          <p:cNvPr id="12" name="Rectangle 26"/>
          <p:cNvSpPr>
            <a:spLocks noChangeArrowheads="1"/>
          </p:cNvSpPr>
          <p:nvPr/>
        </p:nvSpPr>
        <p:spPr bwMode="gray">
          <a:xfrm>
            <a:off x="6858868" y="2126470"/>
            <a:ext cx="3384376" cy="718057"/>
          </a:xfrm>
          <a:prstGeom prst="rect">
            <a:avLst/>
          </a:prstGeom>
          <a:solidFill>
            <a:schemeClr val="accent6"/>
          </a:solidFill>
          <a:ln w="9525">
            <a:solidFill>
              <a:srgbClr val="FFFFFF"/>
            </a:solidFill>
            <a:miter lim="800000"/>
            <a:headEnd/>
            <a:tailEnd/>
          </a:ln>
        </p:spPr>
        <p:txBody>
          <a:bodyPr wrap="none" lIns="90000" tIns="90000" rIns="72000" bIns="90000" anchor="ctr"/>
          <a:lstStyle/>
          <a:p>
            <a:pPr defTabSz="801688">
              <a:spcBef>
                <a:spcPct val="20000"/>
              </a:spcBef>
            </a:pPr>
            <a:r>
              <a:rPr lang="de-DE" b="1" i="1" dirty="0" smtClean="0">
                <a:solidFill>
                  <a:schemeClr val="bg2"/>
                </a:solidFill>
                <a:latin typeface="+mj-lt"/>
                <a:cs typeface="Arial" charset="0"/>
              </a:rPr>
              <a:t>Active chart – </a:t>
            </a:r>
            <a:br>
              <a:rPr lang="de-DE" b="1" i="1" dirty="0" smtClean="0">
                <a:solidFill>
                  <a:schemeClr val="bg2"/>
                </a:solidFill>
                <a:latin typeface="+mj-lt"/>
                <a:cs typeface="Arial" charset="0"/>
              </a:rPr>
            </a:br>
            <a:r>
              <a:rPr lang="de-DE" b="1" i="1" dirty="0" smtClean="0">
                <a:solidFill>
                  <a:schemeClr val="bg2"/>
                </a:solidFill>
                <a:latin typeface="+mj-lt"/>
                <a:cs typeface="Arial" charset="0"/>
              </a:rPr>
              <a:t>values can be changed</a:t>
            </a:r>
            <a:endParaRPr lang="de-DE" b="1" i="1" dirty="0">
              <a:solidFill>
                <a:schemeClr val="bg2"/>
              </a:solidFill>
              <a:latin typeface="+mj-lt"/>
              <a:cs typeface="Arial" charset="0"/>
            </a:endParaRPr>
          </a:p>
        </p:txBody>
      </p:sp>
      <p:sp>
        <p:nvSpPr>
          <p:cNvPr id="13" name="Rectangle 10"/>
          <p:cNvSpPr>
            <a:spLocks noChangeArrowheads="1"/>
          </p:cNvSpPr>
          <p:nvPr/>
        </p:nvSpPr>
        <p:spPr bwMode="auto">
          <a:xfrm>
            <a:off x="4626620" y="2643043"/>
            <a:ext cx="431208"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9.1</a:t>
            </a:r>
          </a:p>
        </p:txBody>
      </p:sp>
      <p:sp>
        <p:nvSpPr>
          <p:cNvPr id="18" name="Rectangle 10"/>
          <p:cNvSpPr>
            <a:spLocks noChangeArrowheads="1"/>
          </p:cNvSpPr>
          <p:nvPr/>
        </p:nvSpPr>
        <p:spPr bwMode="auto">
          <a:xfrm>
            <a:off x="4914652" y="2920540"/>
            <a:ext cx="452047"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8.5</a:t>
            </a:r>
          </a:p>
        </p:txBody>
      </p:sp>
      <p:sp>
        <p:nvSpPr>
          <p:cNvPr id="22" name="Rectangle 10"/>
          <p:cNvSpPr>
            <a:spLocks noChangeArrowheads="1"/>
          </p:cNvSpPr>
          <p:nvPr/>
        </p:nvSpPr>
        <p:spPr bwMode="auto">
          <a:xfrm>
            <a:off x="5490716" y="3456803"/>
            <a:ext cx="447238"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5.4</a:t>
            </a:r>
          </a:p>
        </p:txBody>
      </p:sp>
      <p:sp>
        <p:nvSpPr>
          <p:cNvPr id="25" name="Rectangle 10"/>
          <p:cNvSpPr>
            <a:spLocks noChangeArrowheads="1"/>
          </p:cNvSpPr>
          <p:nvPr/>
        </p:nvSpPr>
        <p:spPr bwMode="auto">
          <a:xfrm>
            <a:off x="5706740" y="3705506"/>
            <a:ext cx="424796"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5.1</a:t>
            </a:r>
          </a:p>
        </p:txBody>
      </p:sp>
      <p:sp>
        <p:nvSpPr>
          <p:cNvPr id="28" name="Rectangle 10"/>
          <p:cNvSpPr>
            <a:spLocks noChangeArrowheads="1"/>
          </p:cNvSpPr>
          <p:nvPr/>
        </p:nvSpPr>
        <p:spPr bwMode="auto">
          <a:xfrm>
            <a:off x="5706740" y="3981238"/>
            <a:ext cx="453650"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4.6</a:t>
            </a:r>
          </a:p>
        </p:txBody>
      </p:sp>
      <p:sp>
        <p:nvSpPr>
          <p:cNvPr id="42" name="Freeform 41"/>
          <p:cNvSpPr/>
          <p:nvPr/>
        </p:nvSpPr>
        <p:spPr bwMode="ltGray">
          <a:xfrm>
            <a:off x="3236982" y="2567554"/>
            <a:ext cx="1463048" cy="266103"/>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701559"/>
              <a:gd name="connsiteY0" fmla="*/ 253497 h 253497"/>
              <a:gd name="connsiteX1" fmla="*/ 243951 w 1701559"/>
              <a:gd name="connsiteY1" fmla="*/ 0 h 253497"/>
              <a:gd name="connsiteX2" fmla="*/ 1701559 w 1701559"/>
              <a:gd name="connsiteY2" fmla="*/ 0 h 253497"/>
              <a:gd name="connsiteX0" fmla="*/ 0 w 1821388"/>
              <a:gd name="connsiteY0" fmla="*/ 237347 h 237347"/>
              <a:gd name="connsiteX1" fmla="*/ 363780 w 1821388"/>
              <a:gd name="connsiteY1" fmla="*/ 0 h 237347"/>
              <a:gd name="connsiteX2" fmla="*/ 1821388 w 1821388"/>
              <a:gd name="connsiteY2" fmla="*/ 0 h 237347"/>
            </a:gdLst>
            <a:ahLst/>
            <a:cxnLst>
              <a:cxn ang="0">
                <a:pos x="connsiteX0" y="connsiteY0"/>
              </a:cxn>
              <a:cxn ang="0">
                <a:pos x="connsiteX1" y="connsiteY1"/>
              </a:cxn>
              <a:cxn ang="0">
                <a:pos x="connsiteX2" y="connsiteY2"/>
              </a:cxn>
            </a:cxnLst>
            <a:rect l="l" t="t" r="r" b="b"/>
            <a:pathLst>
              <a:path w="1821388" h="237347">
                <a:moveTo>
                  <a:pt x="0" y="237347"/>
                </a:moveTo>
                <a:lnTo>
                  <a:pt x="363780" y="0"/>
                </a:lnTo>
                <a:lnTo>
                  <a:pt x="1821388"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47" name="Freeform 46"/>
          <p:cNvSpPr/>
          <p:nvPr/>
        </p:nvSpPr>
        <p:spPr bwMode="ltGray">
          <a:xfrm>
            <a:off x="3635082" y="2827183"/>
            <a:ext cx="1456903" cy="249520"/>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76694"/>
              <a:gd name="connsiteY0" fmla="*/ 193296 h 193296"/>
              <a:gd name="connsiteX1" fmla="*/ 419086 w 1876694"/>
              <a:gd name="connsiteY1" fmla="*/ 0 h 193296"/>
              <a:gd name="connsiteX2" fmla="*/ 1876694 w 1876694"/>
              <a:gd name="connsiteY2" fmla="*/ 0 h 193296"/>
              <a:gd name="connsiteX0" fmla="*/ 0 w 1821389"/>
              <a:gd name="connsiteY0" fmla="*/ 215872 h 215872"/>
              <a:gd name="connsiteX1" fmla="*/ 363781 w 1821389"/>
              <a:gd name="connsiteY1" fmla="*/ 0 h 215872"/>
              <a:gd name="connsiteX2" fmla="*/ 1821389 w 1821389"/>
              <a:gd name="connsiteY2" fmla="*/ 0 h 215872"/>
              <a:gd name="connsiteX0" fmla="*/ 0 w 1800386"/>
              <a:gd name="connsiteY0" fmla="*/ 207396 h 207396"/>
              <a:gd name="connsiteX1" fmla="*/ 342778 w 1800386"/>
              <a:gd name="connsiteY1" fmla="*/ 0 h 207396"/>
              <a:gd name="connsiteX2" fmla="*/ 1800386 w 1800386"/>
              <a:gd name="connsiteY2" fmla="*/ 0 h 207396"/>
            </a:gdLst>
            <a:ahLst/>
            <a:cxnLst>
              <a:cxn ang="0">
                <a:pos x="connsiteX0" y="connsiteY0"/>
              </a:cxn>
              <a:cxn ang="0">
                <a:pos x="connsiteX1" y="connsiteY1"/>
              </a:cxn>
              <a:cxn ang="0">
                <a:pos x="connsiteX2" y="connsiteY2"/>
              </a:cxn>
            </a:cxnLst>
            <a:rect l="l" t="t" r="r" b="b"/>
            <a:pathLst>
              <a:path w="1800386" h="207396">
                <a:moveTo>
                  <a:pt x="0" y="207396"/>
                </a:moveTo>
                <a:lnTo>
                  <a:pt x="342778" y="0"/>
                </a:lnTo>
                <a:lnTo>
                  <a:pt x="1800386"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 name="Freeform 50"/>
          <p:cNvSpPr/>
          <p:nvPr/>
        </p:nvSpPr>
        <p:spPr bwMode="ltGray">
          <a:xfrm>
            <a:off x="3921706" y="3110142"/>
            <a:ext cx="1493408" cy="291721"/>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988958"/>
              <a:gd name="connsiteY0" fmla="*/ 182272 h 182272"/>
              <a:gd name="connsiteX1" fmla="*/ 531350 w 1988958"/>
              <a:gd name="connsiteY1" fmla="*/ 0 h 182272"/>
              <a:gd name="connsiteX2" fmla="*/ 1988958 w 1988958"/>
              <a:gd name="connsiteY2" fmla="*/ 0 h 182272"/>
              <a:gd name="connsiteX0" fmla="*/ 0 w 1894420"/>
              <a:gd name="connsiteY0" fmla="*/ 242473 h 242473"/>
              <a:gd name="connsiteX1" fmla="*/ 436812 w 1894420"/>
              <a:gd name="connsiteY1" fmla="*/ 0 h 242473"/>
              <a:gd name="connsiteX2" fmla="*/ 1894420 w 1894420"/>
              <a:gd name="connsiteY2" fmla="*/ 0 h 242473"/>
            </a:gdLst>
            <a:ahLst/>
            <a:cxnLst>
              <a:cxn ang="0">
                <a:pos x="connsiteX0" y="connsiteY0"/>
              </a:cxn>
              <a:cxn ang="0">
                <a:pos x="connsiteX1" y="connsiteY1"/>
              </a:cxn>
              <a:cxn ang="0">
                <a:pos x="connsiteX2" y="connsiteY2"/>
              </a:cxn>
            </a:cxnLst>
            <a:rect l="l" t="t" r="r" b="b"/>
            <a:pathLst>
              <a:path w="1894420" h="242473">
                <a:moveTo>
                  <a:pt x="0" y="242473"/>
                </a:moveTo>
                <a:lnTo>
                  <a:pt x="436812" y="0"/>
                </a:lnTo>
                <a:lnTo>
                  <a:pt x="1894420"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2" name="Freeform 51"/>
          <p:cNvSpPr/>
          <p:nvPr/>
        </p:nvSpPr>
        <p:spPr bwMode="ltGray">
          <a:xfrm>
            <a:off x="4259161" y="3649361"/>
            <a:ext cx="1673473" cy="342486"/>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452756"/>
              <a:gd name="connsiteY0" fmla="*/ 325248 h 325248"/>
              <a:gd name="connsiteX1" fmla="*/ 351729 w 1452756"/>
              <a:gd name="connsiteY1" fmla="*/ 0 h 325248"/>
              <a:gd name="connsiteX2" fmla="*/ 1452756 w 1452756"/>
              <a:gd name="connsiteY2" fmla="*/ 1848 h 325248"/>
              <a:gd name="connsiteX0" fmla="*/ 0 w 1452756"/>
              <a:gd name="connsiteY0" fmla="*/ 323400 h 323400"/>
              <a:gd name="connsiteX1" fmla="*/ 351729 w 1452756"/>
              <a:gd name="connsiteY1" fmla="*/ 1848 h 323400"/>
              <a:gd name="connsiteX2" fmla="*/ 1452756 w 1452756"/>
              <a:gd name="connsiteY2" fmla="*/ 0 h 323400"/>
              <a:gd name="connsiteX0" fmla="*/ 0 w 1457675"/>
              <a:gd name="connsiteY0" fmla="*/ 321552 h 321552"/>
              <a:gd name="connsiteX1" fmla="*/ 351729 w 1457675"/>
              <a:gd name="connsiteY1" fmla="*/ 0 h 321552"/>
              <a:gd name="connsiteX2" fmla="*/ 1457675 w 1457675"/>
              <a:gd name="connsiteY2" fmla="*/ 1848 h 321552"/>
              <a:gd name="connsiteX0" fmla="*/ 0 w 1442919"/>
              <a:gd name="connsiteY0" fmla="*/ 321553 h 321553"/>
              <a:gd name="connsiteX1" fmla="*/ 351729 w 1442919"/>
              <a:gd name="connsiteY1" fmla="*/ 1 h 321553"/>
              <a:gd name="connsiteX2" fmla="*/ 1442919 w 1442919"/>
              <a:gd name="connsiteY2" fmla="*/ 0 h 321553"/>
              <a:gd name="connsiteX0" fmla="*/ 0 w 1489807"/>
              <a:gd name="connsiteY0" fmla="*/ 178932 h 178932"/>
              <a:gd name="connsiteX1" fmla="*/ 398617 w 1489807"/>
              <a:gd name="connsiteY1" fmla="*/ 1 h 178932"/>
              <a:gd name="connsiteX2" fmla="*/ 1489807 w 1489807"/>
              <a:gd name="connsiteY2" fmla="*/ 0 h 178932"/>
              <a:gd name="connsiteX0" fmla="*/ 0 w 1480876"/>
              <a:gd name="connsiteY0" fmla="*/ 194033 h 194033"/>
              <a:gd name="connsiteX1" fmla="*/ 389686 w 1480876"/>
              <a:gd name="connsiteY1" fmla="*/ 1 h 194033"/>
              <a:gd name="connsiteX2" fmla="*/ 1480876 w 1480876"/>
              <a:gd name="connsiteY2" fmla="*/ 0 h 194033"/>
              <a:gd name="connsiteX0" fmla="*/ 0 w 1489956"/>
              <a:gd name="connsiteY0" fmla="*/ 197962 h 197962"/>
              <a:gd name="connsiteX1" fmla="*/ 398766 w 1489956"/>
              <a:gd name="connsiteY1" fmla="*/ 1 h 197962"/>
              <a:gd name="connsiteX2" fmla="*/ 1489956 w 1489956"/>
              <a:gd name="connsiteY2" fmla="*/ 0 h 197962"/>
            </a:gdLst>
            <a:ahLst/>
            <a:cxnLst>
              <a:cxn ang="0">
                <a:pos x="connsiteX0" y="connsiteY0"/>
              </a:cxn>
              <a:cxn ang="0">
                <a:pos x="connsiteX1" y="connsiteY1"/>
              </a:cxn>
              <a:cxn ang="0">
                <a:pos x="connsiteX2" y="connsiteY2"/>
              </a:cxn>
            </a:cxnLst>
            <a:rect l="l" t="t" r="r" b="b"/>
            <a:pathLst>
              <a:path w="1489956" h="197962">
                <a:moveTo>
                  <a:pt x="0" y="197962"/>
                </a:moveTo>
                <a:lnTo>
                  <a:pt x="398766" y="1"/>
                </a:lnTo>
                <a:lnTo>
                  <a:pt x="1489956"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4" name="Freeform 23"/>
          <p:cNvSpPr/>
          <p:nvPr/>
        </p:nvSpPr>
        <p:spPr bwMode="ltGray">
          <a:xfrm>
            <a:off x="4287423" y="3892827"/>
            <a:ext cx="1921946" cy="457865"/>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452756"/>
              <a:gd name="connsiteY0" fmla="*/ 325248 h 325248"/>
              <a:gd name="connsiteX1" fmla="*/ 351729 w 1452756"/>
              <a:gd name="connsiteY1" fmla="*/ 0 h 325248"/>
              <a:gd name="connsiteX2" fmla="*/ 1452756 w 1452756"/>
              <a:gd name="connsiteY2" fmla="*/ 1848 h 325248"/>
              <a:gd name="connsiteX0" fmla="*/ 0 w 1452756"/>
              <a:gd name="connsiteY0" fmla="*/ 323400 h 323400"/>
              <a:gd name="connsiteX1" fmla="*/ 351729 w 1452756"/>
              <a:gd name="connsiteY1" fmla="*/ 1848 h 323400"/>
              <a:gd name="connsiteX2" fmla="*/ 1452756 w 1452756"/>
              <a:gd name="connsiteY2" fmla="*/ 0 h 323400"/>
              <a:gd name="connsiteX0" fmla="*/ 0 w 1457675"/>
              <a:gd name="connsiteY0" fmla="*/ 321552 h 321552"/>
              <a:gd name="connsiteX1" fmla="*/ 351729 w 1457675"/>
              <a:gd name="connsiteY1" fmla="*/ 0 h 321552"/>
              <a:gd name="connsiteX2" fmla="*/ 1457675 w 1457675"/>
              <a:gd name="connsiteY2" fmla="*/ 1848 h 321552"/>
              <a:gd name="connsiteX0" fmla="*/ 0 w 1442919"/>
              <a:gd name="connsiteY0" fmla="*/ 321553 h 321553"/>
              <a:gd name="connsiteX1" fmla="*/ 351729 w 1442919"/>
              <a:gd name="connsiteY1" fmla="*/ 1 h 321553"/>
              <a:gd name="connsiteX2" fmla="*/ 1442919 w 1442919"/>
              <a:gd name="connsiteY2" fmla="*/ 0 h 321553"/>
              <a:gd name="connsiteX0" fmla="*/ 0 w 1576135"/>
              <a:gd name="connsiteY0" fmla="*/ 480484 h 480484"/>
              <a:gd name="connsiteX1" fmla="*/ 484945 w 1576135"/>
              <a:gd name="connsiteY1" fmla="*/ 1 h 480484"/>
              <a:gd name="connsiteX2" fmla="*/ 1576135 w 1576135"/>
              <a:gd name="connsiteY2" fmla="*/ 0 h 480484"/>
              <a:gd name="connsiteX0" fmla="*/ 0 w 1582093"/>
              <a:gd name="connsiteY0" fmla="*/ 532498 h 532498"/>
              <a:gd name="connsiteX1" fmla="*/ 490903 w 1582093"/>
              <a:gd name="connsiteY1" fmla="*/ 1 h 532498"/>
              <a:gd name="connsiteX2" fmla="*/ 1582093 w 1582093"/>
              <a:gd name="connsiteY2" fmla="*/ 0 h 532498"/>
              <a:gd name="connsiteX0" fmla="*/ 0 w 1586065"/>
              <a:gd name="connsiteY0" fmla="*/ 537532 h 537532"/>
              <a:gd name="connsiteX1" fmla="*/ 494875 w 1586065"/>
              <a:gd name="connsiteY1" fmla="*/ 1 h 537532"/>
              <a:gd name="connsiteX2" fmla="*/ 1586065 w 1586065"/>
              <a:gd name="connsiteY2" fmla="*/ 0 h 537532"/>
              <a:gd name="connsiteX0" fmla="*/ 0 w 1550321"/>
              <a:gd name="connsiteY0" fmla="*/ 349608 h 349608"/>
              <a:gd name="connsiteX1" fmla="*/ 459131 w 1550321"/>
              <a:gd name="connsiteY1" fmla="*/ 1 h 349608"/>
              <a:gd name="connsiteX2" fmla="*/ 1550321 w 1550321"/>
              <a:gd name="connsiteY2" fmla="*/ 0 h 349608"/>
              <a:gd name="connsiteX0" fmla="*/ 0 w 1536420"/>
              <a:gd name="connsiteY0" fmla="*/ 248934 h 248934"/>
              <a:gd name="connsiteX1" fmla="*/ 445230 w 1536420"/>
              <a:gd name="connsiteY1" fmla="*/ 1 h 248934"/>
              <a:gd name="connsiteX2" fmla="*/ 1536420 w 1536420"/>
              <a:gd name="connsiteY2" fmla="*/ 0 h 248934"/>
              <a:gd name="connsiteX0" fmla="*/ 0 w 1558472"/>
              <a:gd name="connsiteY0" fmla="*/ 264653 h 264653"/>
              <a:gd name="connsiteX1" fmla="*/ 467282 w 1558472"/>
              <a:gd name="connsiteY1" fmla="*/ 1 h 264653"/>
              <a:gd name="connsiteX2" fmla="*/ 1558472 w 1558472"/>
              <a:gd name="connsiteY2" fmla="*/ 0 h 264653"/>
            </a:gdLst>
            <a:ahLst/>
            <a:cxnLst>
              <a:cxn ang="0">
                <a:pos x="connsiteX0" y="connsiteY0"/>
              </a:cxn>
              <a:cxn ang="0">
                <a:pos x="connsiteX1" y="connsiteY1"/>
              </a:cxn>
              <a:cxn ang="0">
                <a:pos x="connsiteX2" y="connsiteY2"/>
              </a:cxn>
            </a:cxnLst>
            <a:rect l="l" t="t" r="r" b="b"/>
            <a:pathLst>
              <a:path w="1558472" h="264653">
                <a:moveTo>
                  <a:pt x="0" y="264653"/>
                </a:moveTo>
                <a:lnTo>
                  <a:pt x="467282" y="1"/>
                </a:lnTo>
                <a:lnTo>
                  <a:pt x="1558472"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6" name="Freeform 25"/>
          <p:cNvSpPr/>
          <p:nvPr/>
        </p:nvSpPr>
        <p:spPr bwMode="ltGray">
          <a:xfrm>
            <a:off x="4219310" y="4169515"/>
            <a:ext cx="1984595" cy="620114"/>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452756"/>
              <a:gd name="connsiteY0" fmla="*/ 325248 h 325248"/>
              <a:gd name="connsiteX1" fmla="*/ 351729 w 1452756"/>
              <a:gd name="connsiteY1" fmla="*/ 0 h 325248"/>
              <a:gd name="connsiteX2" fmla="*/ 1452756 w 1452756"/>
              <a:gd name="connsiteY2" fmla="*/ 1848 h 325248"/>
              <a:gd name="connsiteX0" fmla="*/ 0 w 1452756"/>
              <a:gd name="connsiteY0" fmla="*/ 323400 h 323400"/>
              <a:gd name="connsiteX1" fmla="*/ 351729 w 1452756"/>
              <a:gd name="connsiteY1" fmla="*/ 1848 h 323400"/>
              <a:gd name="connsiteX2" fmla="*/ 1452756 w 1452756"/>
              <a:gd name="connsiteY2" fmla="*/ 0 h 323400"/>
              <a:gd name="connsiteX0" fmla="*/ 0 w 1457675"/>
              <a:gd name="connsiteY0" fmla="*/ 321552 h 321552"/>
              <a:gd name="connsiteX1" fmla="*/ 351729 w 1457675"/>
              <a:gd name="connsiteY1" fmla="*/ 0 h 321552"/>
              <a:gd name="connsiteX2" fmla="*/ 1457675 w 1457675"/>
              <a:gd name="connsiteY2" fmla="*/ 1848 h 321552"/>
              <a:gd name="connsiteX0" fmla="*/ 0 w 1442919"/>
              <a:gd name="connsiteY0" fmla="*/ 321553 h 321553"/>
              <a:gd name="connsiteX1" fmla="*/ 351729 w 1442919"/>
              <a:gd name="connsiteY1" fmla="*/ 1 h 321553"/>
              <a:gd name="connsiteX2" fmla="*/ 1442919 w 1442919"/>
              <a:gd name="connsiteY2" fmla="*/ 0 h 321553"/>
              <a:gd name="connsiteX0" fmla="*/ 0 w 1576135"/>
              <a:gd name="connsiteY0" fmla="*/ 480484 h 480484"/>
              <a:gd name="connsiteX1" fmla="*/ 484945 w 1576135"/>
              <a:gd name="connsiteY1" fmla="*/ 1 h 480484"/>
              <a:gd name="connsiteX2" fmla="*/ 1576135 w 1576135"/>
              <a:gd name="connsiteY2" fmla="*/ 0 h 480484"/>
              <a:gd name="connsiteX0" fmla="*/ 0 w 1582093"/>
              <a:gd name="connsiteY0" fmla="*/ 532498 h 532498"/>
              <a:gd name="connsiteX1" fmla="*/ 490903 w 1582093"/>
              <a:gd name="connsiteY1" fmla="*/ 1 h 532498"/>
              <a:gd name="connsiteX2" fmla="*/ 1582093 w 1582093"/>
              <a:gd name="connsiteY2" fmla="*/ 0 h 532498"/>
              <a:gd name="connsiteX0" fmla="*/ 0 w 1586065"/>
              <a:gd name="connsiteY0" fmla="*/ 537532 h 537532"/>
              <a:gd name="connsiteX1" fmla="*/ 494875 w 1586065"/>
              <a:gd name="connsiteY1" fmla="*/ 1 h 537532"/>
              <a:gd name="connsiteX2" fmla="*/ 1586065 w 1586065"/>
              <a:gd name="connsiteY2" fmla="*/ 0 h 537532"/>
              <a:gd name="connsiteX0" fmla="*/ 0 w 1959084"/>
              <a:gd name="connsiteY0" fmla="*/ 633172 h 633172"/>
              <a:gd name="connsiteX1" fmla="*/ 867894 w 1959084"/>
              <a:gd name="connsiteY1" fmla="*/ 1 h 633172"/>
              <a:gd name="connsiteX2" fmla="*/ 1959084 w 1959084"/>
              <a:gd name="connsiteY2" fmla="*/ 0 h 633172"/>
              <a:gd name="connsiteX0" fmla="*/ 0 w 1790693"/>
              <a:gd name="connsiteY0" fmla="*/ 401622 h 401622"/>
              <a:gd name="connsiteX1" fmla="*/ 699503 w 1790693"/>
              <a:gd name="connsiteY1" fmla="*/ 1 h 401622"/>
              <a:gd name="connsiteX2" fmla="*/ 1790693 w 1790693"/>
              <a:gd name="connsiteY2" fmla="*/ 0 h 401622"/>
              <a:gd name="connsiteX0" fmla="*/ 0 w 1782643"/>
              <a:gd name="connsiteY0" fmla="*/ 370224 h 370224"/>
              <a:gd name="connsiteX1" fmla="*/ 691453 w 1782643"/>
              <a:gd name="connsiteY1" fmla="*/ 1 h 370224"/>
              <a:gd name="connsiteX2" fmla="*/ 1782643 w 1782643"/>
              <a:gd name="connsiteY2" fmla="*/ 0 h 370224"/>
              <a:gd name="connsiteX0" fmla="*/ 0 w 1764510"/>
              <a:gd name="connsiteY0" fmla="*/ 358435 h 358435"/>
              <a:gd name="connsiteX1" fmla="*/ 673320 w 1764510"/>
              <a:gd name="connsiteY1" fmla="*/ 1 h 358435"/>
              <a:gd name="connsiteX2" fmla="*/ 1764510 w 1764510"/>
              <a:gd name="connsiteY2" fmla="*/ 0 h 358435"/>
            </a:gdLst>
            <a:ahLst/>
            <a:cxnLst>
              <a:cxn ang="0">
                <a:pos x="connsiteX0" y="connsiteY0"/>
              </a:cxn>
              <a:cxn ang="0">
                <a:pos x="connsiteX1" y="connsiteY1"/>
              </a:cxn>
              <a:cxn ang="0">
                <a:pos x="connsiteX2" y="connsiteY2"/>
              </a:cxn>
            </a:cxnLst>
            <a:rect l="l" t="t" r="r" b="b"/>
            <a:pathLst>
              <a:path w="1764510" h="358435">
                <a:moveTo>
                  <a:pt x="0" y="358435"/>
                </a:moveTo>
                <a:lnTo>
                  <a:pt x="673320" y="1"/>
                </a:lnTo>
                <a:lnTo>
                  <a:pt x="1764510"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27" name="Rectangle 10"/>
          <p:cNvSpPr>
            <a:spLocks noChangeArrowheads="1"/>
          </p:cNvSpPr>
          <p:nvPr/>
        </p:nvSpPr>
        <p:spPr bwMode="auto">
          <a:xfrm>
            <a:off x="2502176" y="5257398"/>
            <a:ext cx="450444"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800" b="0" i="0" u="none" strike="noStrike" cap="none" normalizeH="0" baseline="0" dirty="0" smtClean="0">
                <a:ln>
                  <a:noFill/>
                </a:ln>
                <a:solidFill>
                  <a:schemeClr val="bg2"/>
                </a:solidFill>
                <a:effectLst/>
                <a:latin typeface="Georgia" pitchFamily="18" charset="0"/>
              </a:rPr>
              <a:t>Text </a:t>
            </a:r>
            <a:r>
              <a:rPr kumimoji="0" lang="en-US" sz="1100" b="1" i="0" u="none" strike="noStrike" cap="none" normalizeH="0" baseline="0" dirty="0" smtClean="0">
                <a:ln>
                  <a:noFill/>
                </a:ln>
                <a:solidFill>
                  <a:schemeClr val="bg2"/>
                </a:solidFill>
                <a:effectLst/>
                <a:latin typeface="Georgia" pitchFamily="18" charset="0"/>
              </a:rPr>
              <a:t>3.6</a:t>
            </a:r>
          </a:p>
        </p:txBody>
      </p:sp>
      <p:sp>
        <p:nvSpPr>
          <p:cNvPr id="29" name="Rectangle 10"/>
          <p:cNvSpPr>
            <a:spLocks noChangeArrowheads="1"/>
          </p:cNvSpPr>
          <p:nvPr/>
        </p:nvSpPr>
        <p:spPr bwMode="auto">
          <a:xfrm>
            <a:off x="2277362" y="5572649"/>
            <a:ext cx="461665"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lang="en-US" sz="800" dirty="0" smtClean="0">
                <a:solidFill>
                  <a:schemeClr val="bg2"/>
                </a:solidFill>
                <a:latin typeface="Georgia" pitchFamily="18" charset="0"/>
              </a:rPr>
              <a:t> </a:t>
            </a:r>
            <a:r>
              <a:rPr kumimoji="0" lang="en-US" sz="1100" b="1" i="0" u="none" strike="noStrike" cap="none" normalizeH="0" baseline="0" dirty="0" smtClean="0">
                <a:ln>
                  <a:noFill/>
                </a:ln>
                <a:solidFill>
                  <a:schemeClr val="bg2"/>
                </a:solidFill>
                <a:effectLst/>
                <a:latin typeface="Georgia" pitchFamily="18" charset="0"/>
              </a:rPr>
              <a:t>3.7</a:t>
            </a:r>
          </a:p>
        </p:txBody>
      </p:sp>
      <p:sp>
        <p:nvSpPr>
          <p:cNvPr id="30" name="Rectangle 10"/>
          <p:cNvSpPr>
            <a:spLocks noChangeArrowheads="1"/>
          </p:cNvSpPr>
          <p:nvPr/>
        </p:nvSpPr>
        <p:spPr bwMode="auto">
          <a:xfrm>
            <a:off x="2106340" y="5888451"/>
            <a:ext cx="477695" cy="169277"/>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lvl="0" defTabSz="914400" fontAlgn="base">
              <a:spcBef>
                <a:spcPct val="0"/>
              </a:spcBef>
              <a:spcAft>
                <a:spcPct val="0"/>
              </a:spcAft>
            </a:pPr>
            <a:r>
              <a:rPr lang="en-US" sz="800" dirty="0">
                <a:solidFill>
                  <a:schemeClr val="bg2"/>
                </a:solidFill>
                <a:latin typeface="Georgia" pitchFamily="18" charset="0"/>
              </a:rPr>
              <a:t>Text </a:t>
            </a:r>
            <a:r>
              <a:rPr lang="en-US" sz="800" dirty="0" smtClean="0">
                <a:solidFill>
                  <a:schemeClr val="bg2"/>
                </a:solidFill>
                <a:latin typeface="Georgia" pitchFamily="18" charset="0"/>
              </a:rPr>
              <a:t> </a:t>
            </a:r>
            <a:r>
              <a:rPr kumimoji="0" lang="en-US" sz="1100" b="1" i="0" u="none" strike="noStrike" cap="none" normalizeH="0" baseline="0" dirty="0" smtClean="0">
                <a:ln>
                  <a:noFill/>
                </a:ln>
                <a:solidFill>
                  <a:schemeClr val="bg2"/>
                </a:solidFill>
                <a:effectLst/>
                <a:latin typeface="Georgia" pitchFamily="18" charset="0"/>
              </a:rPr>
              <a:t>4.4</a:t>
            </a:r>
          </a:p>
        </p:txBody>
      </p:sp>
      <p:sp>
        <p:nvSpPr>
          <p:cNvPr id="34" name="Freeform 33"/>
          <p:cNvSpPr/>
          <p:nvPr/>
        </p:nvSpPr>
        <p:spPr bwMode="ltGray">
          <a:xfrm flipH="1" flipV="1">
            <a:off x="2475432" y="5315202"/>
            <a:ext cx="1253803" cy="139301"/>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988958"/>
              <a:gd name="connsiteY0" fmla="*/ 182272 h 182272"/>
              <a:gd name="connsiteX1" fmla="*/ 531350 w 1988958"/>
              <a:gd name="connsiteY1" fmla="*/ 0 h 182272"/>
              <a:gd name="connsiteX2" fmla="*/ 1988958 w 1988958"/>
              <a:gd name="connsiteY2" fmla="*/ 0 h 182272"/>
              <a:gd name="connsiteX0" fmla="*/ 0 w 1894420"/>
              <a:gd name="connsiteY0" fmla="*/ 242473 h 242473"/>
              <a:gd name="connsiteX1" fmla="*/ 436812 w 1894420"/>
              <a:gd name="connsiteY1" fmla="*/ 0 h 242473"/>
              <a:gd name="connsiteX2" fmla="*/ 1894420 w 1894420"/>
              <a:gd name="connsiteY2" fmla="*/ 0 h 242473"/>
              <a:gd name="connsiteX0" fmla="*/ 0 w 1688595"/>
              <a:gd name="connsiteY0" fmla="*/ 126632 h 126632"/>
              <a:gd name="connsiteX1" fmla="*/ 230987 w 1688595"/>
              <a:gd name="connsiteY1" fmla="*/ 0 h 126632"/>
              <a:gd name="connsiteX2" fmla="*/ 1688595 w 1688595"/>
              <a:gd name="connsiteY2" fmla="*/ 0 h 126632"/>
              <a:gd name="connsiteX0" fmla="*/ 0 w 1680337"/>
              <a:gd name="connsiteY0" fmla="*/ 108779 h 108779"/>
              <a:gd name="connsiteX1" fmla="*/ 222729 w 1680337"/>
              <a:gd name="connsiteY1" fmla="*/ 0 h 108779"/>
              <a:gd name="connsiteX2" fmla="*/ 1680337 w 1680337"/>
              <a:gd name="connsiteY2" fmla="*/ 0 h 108779"/>
              <a:gd name="connsiteX0" fmla="*/ 0 w 1629308"/>
              <a:gd name="connsiteY0" fmla="*/ 122789 h 122789"/>
              <a:gd name="connsiteX1" fmla="*/ 171700 w 1629308"/>
              <a:gd name="connsiteY1" fmla="*/ 0 h 122789"/>
              <a:gd name="connsiteX2" fmla="*/ 1629308 w 1629308"/>
              <a:gd name="connsiteY2" fmla="*/ 0 h 122789"/>
              <a:gd name="connsiteX0" fmla="*/ 0 w 1645902"/>
              <a:gd name="connsiteY0" fmla="*/ 115784 h 115784"/>
              <a:gd name="connsiteX1" fmla="*/ 188294 w 1645902"/>
              <a:gd name="connsiteY1" fmla="*/ 0 h 115784"/>
              <a:gd name="connsiteX2" fmla="*/ 1645902 w 1645902"/>
              <a:gd name="connsiteY2" fmla="*/ 0 h 115784"/>
            </a:gdLst>
            <a:ahLst/>
            <a:cxnLst>
              <a:cxn ang="0">
                <a:pos x="connsiteX0" y="connsiteY0"/>
              </a:cxn>
              <a:cxn ang="0">
                <a:pos x="connsiteX1" y="connsiteY1"/>
              </a:cxn>
              <a:cxn ang="0">
                <a:pos x="connsiteX2" y="connsiteY2"/>
              </a:cxn>
            </a:cxnLst>
            <a:rect l="l" t="t" r="r" b="b"/>
            <a:pathLst>
              <a:path w="1645902" h="115784">
                <a:moveTo>
                  <a:pt x="0" y="115784"/>
                </a:moveTo>
                <a:lnTo>
                  <a:pt x="188294" y="0"/>
                </a:lnTo>
                <a:lnTo>
                  <a:pt x="1645902"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0" name="Freeform 49"/>
          <p:cNvSpPr/>
          <p:nvPr/>
        </p:nvSpPr>
        <p:spPr bwMode="ltGray">
          <a:xfrm flipH="1" flipV="1">
            <a:off x="2255855" y="5504830"/>
            <a:ext cx="1472799" cy="264865"/>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988958"/>
              <a:gd name="connsiteY0" fmla="*/ 182272 h 182272"/>
              <a:gd name="connsiteX1" fmla="*/ 531350 w 1988958"/>
              <a:gd name="connsiteY1" fmla="*/ 0 h 182272"/>
              <a:gd name="connsiteX2" fmla="*/ 1988958 w 1988958"/>
              <a:gd name="connsiteY2" fmla="*/ 0 h 182272"/>
              <a:gd name="connsiteX0" fmla="*/ 0 w 1894420"/>
              <a:gd name="connsiteY0" fmla="*/ 242473 h 242473"/>
              <a:gd name="connsiteX1" fmla="*/ 436812 w 1894420"/>
              <a:gd name="connsiteY1" fmla="*/ 0 h 242473"/>
              <a:gd name="connsiteX2" fmla="*/ 1894420 w 1894420"/>
              <a:gd name="connsiteY2" fmla="*/ 0 h 242473"/>
              <a:gd name="connsiteX0" fmla="*/ 0 w 1806499"/>
              <a:gd name="connsiteY0" fmla="*/ 204848 h 204848"/>
              <a:gd name="connsiteX1" fmla="*/ 348891 w 1806499"/>
              <a:gd name="connsiteY1" fmla="*/ 0 h 204848"/>
              <a:gd name="connsiteX2" fmla="*/ 1806499 w 1806499"/>
              <a:gd name="connsiteY2" fmla="*/ 0 h 204848"/>
              <a:gd name="connsiteX0" fmla="*/ 0 w 1787874"/>
              <a:gd name="connsiteY0" fmla="*/ 220151 h 220151"/>
              <a:gd name="connsiteX1" fmla="*/ 330266 w 1787874"/>
              <a:gd name="connsiteY1" fmla="*/ 0 h 220151"/>
              <a:gd name="connsiteX2" fmla="*/ 1787874 w 1787874"/>
              <a:gd name="connsiteY2" fmla="*/ 0 h 220151"/>
            </a:gdLst>
            <a:ahLst/>
            <a:cxnLst>
              <a:cxn ang="0">
                <a:pos x="connsiteX0" y="connsiteY0"/>
              </a:cxn>
              <a:cxn ang="0">
                <a:pos x="connsiteX1" y="connsiteY1"/>
              </a:cxn>
              <a:cxn ang="0">
                <a:pos x="connsiteX2" y="connsiteY2"/>
              </a:cxn>
            </a:cxnLst>
            <a:rect l="l" t="t" r="r" b="b"/>
            <a:pathLst>
              <a:path w="1787874" h="220151">
                <a:moveTo>
                  <a:pt x="0" y="220151"/>
                </a:moveTo>
                <a:lnTo>
                  <a:pt x="330266" y="0"/>
                </a:lnTo>
                <a:lnTo>
                  <a:pt x="1787874"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3" name="Freeform 52"/>
          <p:cNvSpPr/>
          <p:nvPr/>
        </p:nvSpPr>
        <p:spPr bwMode="ltGray">
          <a:xfrm flipH="1" flipV="1">
            <a:off x="2082600" y="5926432"/>
            <a:ext cx="1270443" cy="158455"/>
          </a:xfrm>
          <a:custGeom>
            <a:avLst/>
            <a:gdLst>
              <a:gd name="connsiteX0" fmla="*/ 0 w 1729212"/>
              <a:gd name="connsiteY0" fmla="*/ 253497 h 253497"/>
              <a:gd name="connsiteX1" fmla="*/ 271604 w 1729212"/>
              <a:gd name="connsiteY1" fmla="*/ 0 h 253497"/>
              <a:gd name="connsiteX2" fmla="*/ 1729212 w 1729212"/>
              <a:gd name="connsiteY2" fmla="*/ 0 h 253497"/>
              <a:gd name="connsiteX0" fmla="*/ 0 w 1809337"/>
              <a:gd name="connsiteY0" fmla="*/ 325248 h 325248"/>
              <a:gd name="connsiteX1" fmla="*/ 351729 w 1809337"/>
              <a:gd name="connsiteY1" fmla="*/ 0 h 325248"/>
              <a:gd name="connsiteX2" fmla="*/ 1809337 w 1809337"/>
              <a:gd name="connsiteY2" fmla="*/ 0 h 325248"/>
              <a:gd name="connsiteX0" fmla="*/ 0 w 1988958"/>
              <a:gd name="connsiteY0" fmla="*/ 182272 h 182272"/>
              <a:gd name="connsiteX1" fmla="*/ 531350 w 1988958"/>
              <a:gd name="connsiteY1" fmla="*/ 0 h 182272"/>
              <a:gd name="connsiteX2" fmla="*/ 1988958 w 1988958"/>
              <a:gd name="connsiteY2" fmla="*/ 0 h 182272"/>
              <a:gd name="connsiteX0" fmla="*/ 0 w 1894420"/>
              <a:gd name="connsiteY0" fmla="*/ 242473 h 242473"/>
              <a:gd name="connsiteX1" fmla="*/ 436812 w 1894420"/>
              <a:gd name="connsiteY1" fmla="*/ 0 h 242473"/>
              <a:gd name="connsiteX2" fmla="*/ 1894420 w 1894420"/>
              <a:gd name="connsiteY2" fmla="*/ 0 h 242473"/>
              <a:gd name="connsiteX0" fmla="*/ 0 w 2017914"/>
              <a:gd name="connsiteY0" fmla="*/ 307457 h 307457"/>
              <a:gd name="connsiteX1" fmla="*/ 560306 w 2017914"/>
              <a:gd name="connsiteY1" fmla="*/ 0 h 307457"/>
              <a:gd name="connsiteX2" fmla="*/ 2017914 w 2017914"/>
              <a:gd name="connsiteY2" fmla="*/ 0 h 307457"/>
              <a:gd name="connsiteX0" fmla="*/ 0 w 1701185"/>
              <a:gd name="connsiteY0" fmla="*/ 141906 h 141906"/>
              <a:gd name="connsiteX1" fmla="*/ 243577 w 1701185"/>
              <a:gd name="connsiteY1" fmla="*/ 0 h 141906"/>
              <a:gd name="connsiteX2" fmla="*/ 1701185 w 1701185"/>
              <a:gd name="connsiteY2" fmla="*/ 0 h 141906"/>
              <a:gd name="connsiteX0" fmla="*/ 0 w 1709443"/>
              <a:gd name="connsiteY0" fmla="*/ 131705 h 131705"/>
              <a:gd name="connsiteX1" fmla="*/ 251835 w 1709443"/>
              <a:gd name="connsiteY1" fmla="*/ 0 h 131705"/>
              <a:gd name="connsiteX2" fmla="*/ 1709443 w 1709443"/>
              <a:gd name="connsiteY2" fmla="*/ 0 h 131705"/>
            </a:gdLst>
            <a:ahLst/>
            <a:cxnLst>
              <a:cxn ang="0">
                <a:pos x="connsiteX0" y="connsiteY0"/>
              </a:cxn>
              <a:cxn ang="0">
                <a:pos x="connsiteX1" y="connsiteY1"/>
              </a:cxn>
              <a:cxn ang="0">
                <a:pos x="connsiteX2" y="connsiteY2"/>
              </a:cxn>
            </a:cxnLst>
            <a:rect l="l" t="t" r="r" b="b"/>
            <a:pathLst>
              <a:path w="1709443" h="131705">
                <a:moveTo>
                  <a:pt x="0" y="131705"/>
                </a:moveTo>
                <a:lnTo>
                  <a:pt x="251835" y="0"/>
                </a:lnTo>
                <a:lnTo>
                  <a:pt x="1709443" y="0"/>
                </a:lnTo>
              </a:path>
            </a:pathLst>
          </a:custGeom>
          <a:noFill/>
          <a:ln w="9525">
            <a:solidFill>
              <a:schemeClr val="bg2"/>
            </a:solidFill>
            <a:head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custDataLst>
      <p:tags r:id="rId1"/>
    </p:custDataLst>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ltGray">
          <a:xfrm>
            <a:off x="5438462" y="972319"/>
            <a:ext cx="4804782" cy="139631"/>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Sections and percentages</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72</a:t>
            </a:fld>
            <a:endParaRPr lang="en-GB"/>
          </a:p>
        </p:txBody>
      </p:sp>
      <p:graphicFrame>
        <p:nvGraphicFramePr>
          <p:cNvPr id="35" name="Chart 34"/>
          <p:cNvGraphicFramePr/>
          <p:nvPr>
            <p:extLst>
              <p:ext uri="{D42A27DB-BD31-4B8C-83A1-F6EECF244321}">
                <p14:modId xmlns:p14="http://schemas.microsoft.com/office/powerpoint/2010/main" val="719126030"/>
              </p:ext>
            </p:extLst>
          </p:nvPr>
        </p:nvGraphicFramePr>
        <p:xfrm>
          <a:off x="5778748" y="2756744"/>
          <a:ext cx="4320479" cy="469629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6" name="Chart 35"/>
          <p:cNvGraphicFramePr/>
          <p:nvPr>
            <p:extLst>
              <p:ext uri="{D42A27DB-BD31-4B8C-83A1-F6EECF244321}">
                <p14:modId xmlns:p14="http://schemas.microsoft.com/office/powerpoint/2010/main" val="1464456997"/>
              </p:ext>
            </p:extLst>
          </p:nvPr>
        </p:nvGraphicFramePr>
        <p:xfrm>
          <a:off x="11179348" y="2412479"/>
          <a:ext cx="4320479" cy="4696295"/>
        </p:xfrm>
        <a:graphic>
          <a:graphicData uri="http://schemas.openxmlformats.org/drawingml/2006/chart">
            <c:chart xmlns:c="http://schemas.openxmlformats.org/drawingml/2006/chart" xmlns:r="http://schemas.openxmlformats.org/officeDocument/2006/relationships" r:id="rId5"/>
          </a:graphicData>
        </a:graphic>
      </p:graphicFrame>
      <p:sp>
        <p:nvSpPr>
          <p:cNvPr id="38" name="Rectangle 10"/>
          <p:cNvSpPr>
            <a:spLocks noChangeArrowheads="1"/>
          </p:cNvSpPr>
          <p:nvPr/>
        </p:nvSpPr>
        <p:spPr bwMode="auto">
          <a:xfrm>
            <a:off x="7218908" y="4716735"/>
            <a:ext cx="1364525"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3200" b="1" i="1" dirty="0" smtClean="0">
                <a:latin typeface="Georgia" pitchFamily="18" charset="0"/>
              </a:rPr>
              <a:t>2012</a:t>
            </a:r>
            <a:endParaRPr kumimoji="0" lang="en-US" sz="3200" b="1" i="1" u="none" strike="noStrike" cap="none" normalizeH="0" baseline="0" dirty="0" smtClean="0">
              <a:ln>
                <a:noFill/>
              </a:ln>
              <a:effectLst/>
              <a:latin typeface="Georgia" pitchFamily="18" charset="0"/>
            </a:endParaRPr>
          </a:p>
        </p:txBody>
      </p:sp>
      <p:sp>
        <p:nvSpPr>
          <p:cNvPr id="41" name="Rectangle 10"/>
          <p:cNvSpPr>
            <a:spLocks noChangeArrowheads="1"/>
          </p:cNvSpPr>
          <p:nvPr/>
        </p:nvSpPr>
        <p:spPr bwMode="auto">
          <a:xfrm>
            <a:off x="6846908" y="1764407"/>
            <a:ext cx="1364525" cy="492443"/>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3200" b="1" i="1" dirty="0" smtClean="0">
                <a:latin typeface="Georgia" pitchFamily="18" charset="0"/>
              </a:rPr>
              <a:t>2011</a:t>
            </a:r>
            <a:endParaRPr kumimoji="0" lang="en-US" sz="3200" b="1" i="1" u="none" strike="noStrike" cap="none" normalizeH="0" baseline="0" dirty="0" smtClean="0">
              <a:ln>
                <a:noFill/>
              </a:ln>
              <a:effectLst/>
              <a:latin typeface="Georgia" pitchFamily="18" charset="0"/>
            </a:endParaRPr>
          </a:p>
        </p:txBody>
      </p:sp>
      <p:sp>
        <p:nvSpPr>
          <p:cNvPr id="45" name="Rectangle 10"/>
          <p:cNvSpPr>
            <a:spLocks noChangeArrowheads="1"/>
          </p:cNvSpPr>
          <p:nvPr/>
        </p:nvSpPr>
        <p:spPr bwMode="auto">
          <a:xfrm>
            <a:off x="7443641" y="3043999"/>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46" name="Rectangle 10"/>
          <p:cNvSpPr>
            <a:spLocks noChangeArrowheads="1"/>
          </p:cNvSpPr>
          <p:nvPr/>
        </p:nvSpPr>
        <p:spPr bwMode="auto">
          <a:xfrm>
            <a:off x="7443641" y="3157462"/>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49" name="Rectangle 10"/>
          <p:cNvSpPr>
            <a:spLocks noChangeArrowheads="1"/>
          </p:cNvSpPr>
          <p:nvPr/>
        </p:nvSpPr>
        <p:spPr bwMode="auto">
          <a:xfrm>
            <a:off x="7443641" y="3270925"/>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55" name="Rectangle 10"/>
          <p:cNvSpPr>
            <a:spLocks noChangeArrowheads="1"/>
          </p:cNvSpPr>
          <p:nvPr/>
        </p:nvSpPr>
        <p:spPr bwMode="auto">
          <a:xfrm>
            <a:off x="7443641" y="3384388"/>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56" name="Rectangle 10"/>
          <p:cNvSpPr>
            <a:spLocks noChangeArrowheads="1"/>
          </p:cNvSpPr>
          <p:nvPr/>
        </p:nvSpPr>
        <p:spPr bwMode="auto">
          <a:xfrm>
            <a:off x="7443641" y="3497851"/>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57" name="Rectangle 10"/>
          <p:cNvSpPr>
            <a:spLocks noChangeArrowheads="1"/>
          </p:cNvSpPr>
          <p:nvPr/>
        </p:nvSpPr>
        <p:spPr bwMode="auto">
          <a:xfrm>
            <a:off x="7443641" y="3611314"/>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58" name="Rectangle 10"/>
          <p:cNvSpPr>
            <a:spLocks noChangeArrowheads="1"/>
          </p:cNvSpPr>
          <p:nvPr/>
        </p:nvSpPr>
        <p:spPr bwMode="auto">
          <a:xfrm>
            <a:off x="7443641" y="3838240"/>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59" name="Rectangle 10"/>
          <p:cNvSpPr>
            <a:spLocks noChangeArrowheads="1"/>
          </p:cNvSpPr>
          <p:nvPr/>
        </p:nvSpPr>
        <p:spPr bwMode="auto">
          <a:xfrm>
            <a:off x="7443641" y="3951700"/>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60" name="Rectangle 10"/>
          <p:cNvSpPr>
            <a:spLocks noChangeArrowheads="1"/>
          </p:cNvSpPr>
          <p:nvPr/>
        </p:nvSpPr>
        <p:spPr bwMode="auto">
          <a:xfrm>
            <a:off x="7443641" y="3724777"/>
            <a:ext cx="606033" cy="169277"/>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sz="1100" dirty="0" smtClean="0">
                <a:latin typeface="Georgia" pitchFamily="18" charset="0"/>
              </a:rPr>
              <a:t>xxx</a:t>
            </a:r>
            <a:endParaRPr kumimoji="0" lang="en-US" sz="1100" u="none" strike="noStrike" cap="none" normalizeH="0" baseline="0" dirty="0" smtClean="0">
              <a:ln>
                <a:noFill/>
              </a:ln>
              <a:effectLst/>
              <a:latin typeface="Georgia" pitchFamily="18" charset="0"/>
            </a:endParaRPr>
          </a:p>
        </p:txBody>
      </p:sp>
      <p:sp>
        <p:nvSpPr>
          <p:cNvPr id="20" name="Rectangle 26"/>
          <p:cNvSpPr>
            <a:spLocks noChangeArrowheads="1"/>
          </p:cNvSpPr>
          <p:nvPr/>
        </p:nvSpPr>
        <p:spPr bwMode="gray">
          <a:xfrm>
            <a:off x="533189" y="3582490"/>
            <a:ext cx="3384376" cy="3292462"/>
          </a:xfrm>
          <a:prstGeom prst="rect">
            <a:avLst/>
          </a:prstGeom>
          <a:solidFill>
            <a:schemeClr val="accent6"/>
          </a:solidFill>
          <a:ln w="9525">
            <a:solidFill>
              <a:srgbClr val="FFFFFF"/>
            </a:solidFill>
            <a:miter lim="800000"/>
            <a:headEnd/>
            <a:tailEnd/>
          </a:ln>
        </p:spPr>
        <p:txBody>
          <a:bodyPr wrap="square" lIns="90000" tIns="90000" rIns="72000" bIns="90000" anchor="ctr"/>
          <a:lstStyle/>
          <a:p>
            <a:pPr defTabSz="801688">
              <a:spcBef>
                <a:spcPct val="20000"/>
              </a:spcBef>
            </a:pPr>
            <a:r>
              <a:rPr lang="de-DE" b="1" i="1" dirty="0" smtClean="0">
                <a:solidFill>
                  <a:schemeClr val="bg2"/>
                </a:solidFill>
                <a:latin typeface="+mj-lt"/>
                <a:cs typeface="Arial" charset="0"/>
              </a:rPr>
              <a:t>Bottom chart is active. Top chart is made using active chart hidden off page to right. Change values then copy and paste special as an enhanced metafile image, then rotate </a:t>
            </a:r>
            <a:r>
              <a:rPr lang="de-DE" b="1" i="1" dirty="0">
                <a:solidFill>
                  <a:schemeClr val="bg2"/>
                </a:solidFill>
                <a:latin typeface="+mj-lt"/>
                <a:cs typeface="Arial" charset="0"/>
              </a:rPr>
              <a:t>180º to finish the reverse curve</a:t>
            </a:r>
          </a:p>
        </p:txBody>
      </p:sp>
      <p:pic>
        <p:nvPicPr>
          <p:cNvPr id="1026"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rot="10800000">
            <a:off x="5386646" y="-276531"/>
            <a:ext cx="4318000" cy="4695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ustDataLst>
      <p:tags r:id="rId1"/>
    </p:custDataLst>
    <p:extLst>
      <p:ext uri="{BB962C8B-B14F-4D97-AF65-F5344CB8AC3E}">
        <p14:creationId xmlns:p14="http://schemas.microsoft.com/office/powerpoint/2010/main" val="823152623"/>
      </p:ext>
    </p:extLst>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Circular diagrams</a:t>
            </a:r>
            <a:br>
              <a:rPr lang="en-GB" dirty="0" smtClean="0"/>
            </a:br>
            <a:r>
              <a:rPr lang="en-GB" b="0" i="0" dirty="0" smtClean="0"/>
              <a:t>Radar screen</a:t>
            </a: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73</a:t>
            </a:fld>
            <a:endParaRPr lang="en-GB"/>
          </a:p>
        </p:txBody>
      </p:sp>
      <p:grpSp>
        <p:nvGrpSpPr>
          <p:cNvPr id="125" name="Group 2"/>
          <p:cNvGrpSpPr>
            <a:grpSpLocks/>
          </p:cNvGrpSpPr>
          <p:nvPr/>
        </p:nvGrpSpPr>
        <p:grpSpPr bwMode="auto">
          <a:xfrm>
            <a:off x="307652" y="1843088"/>
            <a:ext cx="10007600" cy="4968588"/>
            <a:chOff x="179" y="990"/>
            <a:chExt cx="5390" cy="2839"/>
          </a:xfrm>
        </p:grpSpPr>
        <p:sp>
          <p:nvSpPr>
            <p:cNvPr id="126" name="Text Box 3"/>
            <p:cNvSpPr txBox="1">
              <a:spLocks noChangeArrowheads="1"/>
            </p:cNvSpPr>
            <p:nvPr/>
          </p:nvSpPr>
          <p:spPr bwMode="auto">
            <a:xfrm>
              <a:off x="2477" y="3678"/>
              <a:ext cx="806" cy="123"/>
            </a:xfrm>
            <a:prstGeom prst="rect">
              <a:avLst/>
            </a:prstGeom>
            <a:noFill/>
            <a:ln w="12700" algn="ctr">
              <a:noFill/>
              <a:miter lim="800000"/>
              <a:headEnd/>
              <a:tailEnd/>
            </a:ln>
          </p:spPr>
          <p:txBody>
            <a:bodyPr lIns="0" tIns="0" rIns="0" bIns="0">
              <a:spAutoFit/>
            </a:bodyPr>
            <a:lstStyle/>
            <a:p>
              <a:pPr algn="ctr" defTabSz="1042988" eaLnBrk="0" hangingPunct="0">
                <a:spcBef>
                  <a:spcPct val="50000"/>
                </a:spcBef>
                <a:buSzTx/>
              </a:pPr>
              <a:r>
                <a:rPr lang="de-DE" sz="1400" b="1" dirty="0">
                  <a:solidFill>
                    <a:srgbClr val="C00000"/>
                  </a:solidFill>
                  <a:latin typeface="+mj-lt"/>
                </a:rPr>
                <a:t>Title</a:t>
              </a:r>
            </a:p>
          </p:txBody>
        </p:sp>
        <p:sp>
          <p:nvSpPr>
            <p:cNvPr id="127" name="Text Box 4"/>
            <p:cNvSpPr txBox="1">
              <a:spLocks noChangeArrowheads="1"/>
            </p:cNvSpPr>
            <p:nvPr/>
          </p:nvSpPr>
          <p:spPr bwMode="auto">
            <a:xfrm>
              <a:off x="179" y="3706"/>
              <a:ext cx="461" cy="123"/>
            </a:xfrm>
            <a:prstGeom prst="rect">
              <a:avLst/>
            </a:prstGeom>
            <a:noFill/>
            <a:ln w="12700">
              <a:noFill/>
              <a:miter lim="800000"/>
              <a:headEnd/>
              <a:tailEnd/>
            </a:ln>
          </p:spPr>
          <p:txBody>
            <a:bodyPr lIns="0" tIns="0" rIns="0" bIns="0">
              <a:spAutoFit/>
            </a:bodyPr>
            <a:lstStyle/>
            <a:p>
              <a:pPr algn="ctr" defTabSz="1042988" eaLnBrk="0" hangingPunct="0">
                <a:spcBef>
                  <a:spcPct val="50000"/>
                </a:spcBef>
                <a:buSzTx/>
              </a:pPr>
              <a:r>
                <a:rPr lang="de-DE" sz="1400" b="1">
                  <a:solidFill>
                    <a:srgbClr val="C00000"/>
                  </a:solidFill>
                  <a:latin typeface="+mj-lt"/>
                </a:rPr>
                <a:t>Sub</a:t>
              </a:r>
            </a:p>
          </p:txBody>
        </p:sp>
        <p:sp>
          <p:nvSpPr>
            <p:cNvPr id="128" name="Text Box 5"/>
            <p:cNvSpPr txBox="1">
              <a:spLocks noChangeArrowheads="1"/>
            </p:cNvSpPr>
            <p:nvPr/>
          </p:nvSpPr>
          <p:spPr bwMode="auto">
            <a:xfrm>
              <a:off x="5108" y="3706"/>
              <a:ext cx="461" cy="123"/>
            </a:xfrm>
            <a:prstGeom prst="rect">
              <a:avLst/>
            </a:prstGeom>
            <a:noFill/>
            <a:ln w="12700" algn="ctr">
              <a:noFill/>
              <a:miter lim="800000"/>
              <a:headEnd/>
              <a:tailEnd/>
            </a:ln>
          </p:spPr>
          <p:txBody>
            <a:bodyPr lIns="0" tIns="0" rIns="0" bIns="0">
              <a:spAutoFit/>
            </a:bodyPr>
            <a:lstStyle/>
            <a:p>
              <a:pPr algn="ctr" defTabSz="1042988" eaLnBrk="0" hangingPunct="0">
                <a:spcBef>
                  <a:spcPct val="50000"/>
                </a:spcBef>
                <a:buSzTx/>
              </a:pPr>
              <a:r>
                <a:rPr lang="de-DE" sz="1400" b="1">
                  <a:solidFill>
                    <a:srgbClr val="C00000"/>
                  </a:solidFill>
                  <a:latin typeface="+mj-lt"/>
                </a:rPr>
                <a:t>Sub</a:t>
              </a:r>
            </a:p>
          </p:txBody>
        </p:sp>
        <p:sp>
          <p:nvSpPr>
            <p:cNvPr id="129" name="Text Box 6"/>
            <p:cNvSpPr txBox="1">
              <a:spLocks noChangeArrowheads="1"/>
            </p:cNvSpPr>
            <p:nvPr/>
          </p:nvSpPr>
          <p:spPr bwMode="auto">
            <a:xfrm>
              <a:off x="908" y="3706"/>
              <a:ext cx="423" cy="123"/>
            </a:xfrm>
            <a:prstGeom prst="rect">
              <a:avLst/>
            </a:prstGeom>
            <a:noFill/>
            <a:ln w="12700" algn="ctr">
              <a:noFill/>
              <a:miter lim="800000"/>
              <a:headEnd/>
              <a:tailEnd/>
            </a:ln>
          </p:spPr>
          <p:txBody>
            <a:bodyPr lIns="0" tIns="0" rIns="0" bIns="0">
              <a:spAutoFit/>
            </a:bodyPr>
            <a:lstStyle/>
            <a:p>
              <a:pPr algn="ctr" defTabSz="1042988" eaLnBrk="0" hangingPunct="0">
                <a:spcBef>
                  <a:spcPct val="50000"/>
                </a:spcBef>
                <a:buSzTx/>
              </a:pPr>
              <a:r>
                <a:rPr lang="de-DE" sz="1400" b="1">
                  <a:solidFill>
                    <a:srgbClr val="C00000"/>
                  </a:solidFill>
                  <a:latin typeface="+mj-lt"/>
                </a:rPr>
                <a:t>Sub</a:t>
              </a:r>
            </a:p>
          </p:txBody>
        </p:sp>
        <p:sp>
          <p:nvSpPr>
            <p:cNvPr id="130" name="Text Box 7"/>
            <p:cNvSpPr txBox="1">
              <a:spLocks noChangeArrowheads="1"/>
            </p:cNvSpPr>
            <p:nvPr/>
          </p:nvSpPr>
          <p:spPr bwMode="auto">
            <a:xfrm>
              <a:off x="4447" y="3706"/>
              <a:ext cx="423" cy="123"/>
            </a:xfrm>
            <a:prstGeom prst="rect">
              <a:avLst/>
            </a:prstGeom>
            <a:noFill/>
            <a:ln w="12700" algn="ctr">
              <a:noFill/>
              <a:miter lim="800000"/>
              <a:headEnd/>
              <a:tailEnd/>
            </a:ln>
          </p:spPr>
          <p:txBody>
            <a:bodyPr lIns="0" tIns="0" rIns="0" bIns="0">
              <a:spAutoFit/>
            </a:bodyPr>
            <a:lstStyle/>
            <a:p>
              <a:pPr algn="ctr" defTabSz="1042988" eaLnBrk="0" hangingPunct="0">
                <a:spcBef>
                  <a:spcPct val="50000"/>
                </a:spcBef>
                <a:buSzTx/>
              </a:pPr>
              <a:r>
                <a:rPr lang="de-DE" sz="1400" b="1">
                  <a:solidFill>
                    <a:srgbClr val="C00000"/>
                  </a:solidFill>
                  <a:latin typeface="+mj-lt"/>
                </a:rPr>
                <a:t>Sub</a:t>
              </a:r>
            </a:p>
          </p:txBody>
        </p:sp>
        <p:sp>
          <p:nvSpPr>
            <p:cNvPr id="131" name="Text Box 8"/>
            <p:cNvSpPr txBox="1">
              <a:spLocks noChangeArrowheads="1"/>
            </p:cNvSpPr>
            <p:nvPr/>
          </p:nvSpPr>
          <p:spPr bwMode="auto">
            <a:xfrm>
              <a:off x="3627" y="3706"/>
              <a:ext cx="423" cy="123"/>
            </a:xfrm>
            <a:prstGeom prst="rect">
              <a:avLst/>
            </a:prstGeom>
            <a:noFill/>
            <a:ln w="12700" algn="ctr">
              <a:noFill/>
              <a:miter lim="800000"/>
              <a:headEnd/>
              <a:tailEnd/>
            </a:ln>
          </p:spPr>
          <p:txBody>
            <a:bodyPr lIns="0" tIns="0" rIns="0" bIns="0">
              <a:spAutoFit/>
            </a:bodyPr>
            <a:lstStyle/>
            <a:p>
              <a:pPr algn="ctr" defTabSz="1042988" eaLnBrk="0" hangingPunct="0">
                <a:spcBef>
                  <a:spcPct val="50000"/>
                </a:spcBef>
                <a:buSzTx/>
              </a:pPr>
              <a:r>
                <a:rPr lang="de-DE" sz="1400" b="1">
                  <a:solidFill>
                    <a:srgbClr val="C00000"/>
                  </a:solidFill>
                  <a:latin typeface="+mj-lt"/>
                </a:rPr>
                <a:t>Sub</a:t>
              </a:r>
            </a:p>
          </p:txBody>
        </p:sp>
        <p:sp>
          <p:nvSpPr>
            <p:cNvPr id="132" name="Text Box 9"/>
            <p:cNvSpPr txBox="1">
              <a:spLocks noChangeArrowheads="1"/>
            </p:cNvSpPr>
            <p:nvPr/>
          </p:nvSpPr>
          <p:spPr bwMode="auto">
            <a:xfrm>
              <a:off x="1729" y="3706"/>
              <a:ext cx="423" cy="123"/>
            </a:xfrm>
            <a:prstGeom prst="rect">
              <a:avLst/>
            </a:prstGeom>
            <a:noFill/>
            <a:ln w="12700" algn="ctr">
              <a:noFill/>
              <a:miter lim="800000"/>
              <a:headEnd/>
              <a:tailEnd/>
            </a:ln>
          </p:spPr>
          <p:txBody>
            <a:bodyPr lIns="0" tIns="0" rIns="0" bIns="0">
              <a:spAutoFit/>
            </a:bodyPr>
            <a:lstStyle/>
            <a:p>
              <a:pPr algn="ctr" defTabSz="1042988" eaLnBrk="0" hangingPunct="0">
                <a:spcBef>
                  <a:spcPct val="50000"/>
                </a:spcBef>
                <a:buSzTx/>
              </a:pPr>
              <a:r>
                <a:rPr lang="de-DE" sz="1400" b="1">
                  <a:solidFill>
                    <a:srgbClr val="C00000"/>
                  </a:solidFill>
                  <a:latin typeface="+mj-lt"/>
                </a:rPr>
                <a:t>Sub</a:t>
              </a:r>
            </a:p>
          </p:txBody>
        </p:sp>
        <p:grpSp>
          <p:nvGrpSpPr>
            <p:cNvPr id="133" name="Group 10"/>
            <p:cNvGrpSpPr>
              <a:grpSpLocks/>
            </p:cNvGrpSpPr>
            <p:nvPr/>
          </p:nvGrpSpPr>
          <p:grpSpPr bwMode="auto">
            <a:xfrm>
              <a:off x="669" y="1332"/>
              <a:ext cx="4429" cy="2296"/>
              <a:chOff x="1986" y="1158"/>
              <a:chExt cx="2082" cy="1028"/>
            </a:xfrm>
          </p:grpSpPr>
          <p:grpSp>
            <p:nvGrpSpPr>
              <p:cNvPr id="174" name="Group 11"/>
              <p:cNvGrpSpPr>
                <a:grpSpLocks/>
              </p:cNvGrpSpPr>
              <p:nvPr/>
            </p:nvGrpSpPr>
            <p:grpSpPr bwMode="auto">
              <a:xfrm>
                <a:off x="1986" y="1158"/>
                <a:ext cx="1043" cy="1028"/>
                <a:chOff x="1991" y="1158"/>
                <a:chExt cx="1043" cy="1028"/>
              </a:xfrm>
            </p:grpSpPr>
            <p:sp>
              <p:nvSpPr>
                <p:cNvPr id="178" name="Line 12"/>
                <p:cNvSpPr>
                  <a:spLocks noChangeShapeType="1"/>
                </p:cNvSpPr>
                <p:nvPr/>
              </p:nvSpPr>
              <p:spPr bwMode="auto">
                <a:xfrm flipH="1" flipV="1">
                  <a:off x="1991" y="1584"/>
                  <a:ext cx="1040" cy="600"/>
                </a:xfrm>
                <a:prstGeom prst="line">
                  <a:avLst/>
                </a:prstGeom>
                <a:noFill/>
                <a:ln w="12700">
                  <a:solidFill>
                    <a:srgbClr val="968C6D"/>
                  </a:solidFill>
                  <a:round/>
                  <a:headEnd/>
                  <a:tailEnd/>
                </a:ln>
              </p:spPr>
              <p:txBody>
                <a:bodyPr wrap="none" anchor="ctr"/>
                <a:lstStyle/>
                <a:p>
                  <a:endParaRPr lang="en-GB">
                    <a:latin typeface="+mj-lt"/>
                  </a:endParaRPr>
                </a:p>
              </p:txBody>
            </p:sp>
            <p:sp>
              <p:nvSpPr>
                <p:cNvPr id="179" name="Line 13"/>
                <p:cNvSpPr>
                  <a:spLocks noChangeShapeType="1"/>
                </p:cNvSpPr>
                <p:nvPr/>
              </p:nvSpPr>
              <p:spPr bwMode="auto">
                <a:xfrm flipH="1" flipV="1">
                  <a:off x="2426" y="1158"/>
                  <a:ext cx="608" cy="1028"/>
                </a:xfrm>
                <a:prstGeom prst="line">
                  <a:avLst/>
                </a:prstGeom>
                <a:noFill/>
                <a:ln w="12700">
                  <a:solidFill>
                    <a:srgbClr val="968C6D"/>
                  </a:solidFill>
                  <a:round/>
                  <a:headEnd/>
                  <a:tailEnd/>
                </a:ln>
              </p:spPr>
              <p:txBody>
                <a:bodyPr wrap="none" anchor="ctr"/>
                <a:lstStyle/>
                <a:p>
                  <a:endParaRPr lang="en-GB">
                    <a:latin typeface="+mj-lt"/>
                  </a:endParaRPr>
                </a:p>
              </p:txBody>
            </p:sp>
          </p:grpSp>
          <p:grpSp>
            <p:nvGrpSpPr>
              <p:cNvPr id="175" name="Group 14"/>
              <p:cNvGrpSpPr>
                <a:grpSpLocks/>
              </p:cNvGrpSpPr>
              <p:nvPr/>
            </p:nvGrpSpPr>
            <p:grpSpPr bwMode="auto">
              <a:xfrm flipH="1">
                <a:off x="3025" y="1158"/>
                <a:ext cx="1043" cy="1028"/>
                <a:chOff x="1991" y="1158"/>
                <a:chExt cx="1043" cy="1028"/>
              </a:xfrm>
            </p:grpSpPr>
            <p:sp>
              <p:nvSpPr>
                <p:cNvPr id="176" name="Line 15"/>
                <p:cNvSpPr>
                  <a:spLocks noChangeShapeType="1"/>
                </p:cNvSpPr>
                <p:nvPr/>
              </p:nvSpPr>
              <p:spPr bwMode="auto">
                <a:xfrm flipH="1" flipV="1">
                  <a:off x="1991" y="1584"/>
                  <a:ext cx="1040" cy="600"/>
                </a:xfrm>
                <a:prstGeom prst="line">
                  <a:avLst/>
                </a:prstGeom>
                <a:noFill/>
                <a:ln w="12700">
                  <a:solidFill>
                    <a:srgbClr val="968C6D"/>
                  </a:solidFill>
                  <a:round/>
                  <a:headEnd/>
                  <a:tailEnd/>
                </a:ln>
              </p:spPr>
              <p:txBody>
                <a:bodyPr wrap="none" anchor="ctr"/>
                <a:lstStyle/>
                <a:p>
                  <a:endParaRPr lang="en-GB">
                    <a:latin typeface="+mj-lt"/>
                  </a:endParaRPr>
                </a:p>
              </p:txBody>
            </p:sp>
            <p:sp>
              <p:nvSpPr>
                <p:cNvPr id="177" name="Line 16"/>
                <p:cNvSpPr>
                  <a:spLocks noChangeShapeType="1"/>
                </p:cNvSpPr>
                <p:nvPr/>
              </p:nvSpPr>
              <p:spPr bwMode="auto">
                <a:xfrm flipH="1" flipV="1">
                  <a:off x="2426" y="1158"/>
                  <a:ext cx="608" cy="1028"/>
                </a:xfrm>
                <a:prstGeom prst="line">
                  <a:avLst/>
                </a:prstGeom>
                <a:noFill/>
                <a:ln w="12700">
                  <a:solidFill>
                    <a:srgbClr val="968C6D"/>
                  </a:solidFill>
                  <a:round/>
                  <a:headEnd/>
                  <a:tailEnd/>
                </a:ln>
              </p:spPr>
              <p:txBody>
                <a:bodyPr wrap="none" anchor="ctr"/>
                <a:lstStyle/>
                <a:p>
                  <a:endParaRPr lang="en-GB">
                    <a:latin typeface="+mj-lt"/>
                  </a:endParaRPr>
                </a:p>
              </p:txBody>
            </p:sp>
          </p:grpSp>
        </p:grpSp>
        <p:sp>
          <p:nvSpPr>
            <p:cNvPr id="163" name="Line 17"/>
            <p:cNvSpPr>
              <a:spLocks noChangeShapeType="1"/>
            </p:cNvSpPr>
            <p:nvPr/>
          </p:nvSpPr>
          <p:spPr bwMode="auto">
            <a:xfrm rot="5400000">
              <a:off x="1571" y="2298"/>
              <a:ext cx="2616" cy="0"/>
            </a:xfrm>
            <a:prstGeom prst="line">
              <a:avLst/>
            </a:prstGeom>
            <a:noFill/>
            <a:ln w="12700">
              <a:solidFill>
                <a:srgbClr val="968C6D"/>
              </a:solidFill>
              <a:round/>
              <a:headEnd/>
              <a:tailEnd/>
            </a:ln>
          </p:spPr>
          <p:txBody>
            <a:bodyPr wrap="none" anchor="ctr"/>
            <a:lstStyle/>
            <a:p>
              <a:endParaRPr lang="en-GB">
                <a:latin typeface="+mj-lt"/>
              </a:endParaRPr>
            </a:p>
          </p:txBody>
        </p:sp>
        <p:sp>
          <p:nvSpPr>
            <p:cNvPr id="165" name="Arc 18"/>
            <p:cNvSpPr>
              <a:spLocks/>
            </p:cNvSpPr>
            <p:nvPr/>
          </p:nvSpPr>
          <p:spPr bwMode="auto">
            <a:xfrm rot="16200000" flipV="1">
              <a:off x="1585" y="-79"/>
              <a:ext cx="2597" cy="4920"/>
            </a:xfrm>
            <a:custGeom>
              <a:avLst/>
              <a:gdLst>
                <a:gd name="T0" fmla="*/ 0 w 21725"/>
                <a:gd name="T1" fmla="*/ 0 h 43200"/>
                <a:gd name="T2" fmla="*/ 0 w 21725"/>
                <a:gd name="T3" fmla="*/ 1 h 43200"/>
                <a:gd name="T4" fmla="*/ 0 w 21725"/>
                <a:gd name="T5" fmla="*/ 0 h 43200"/>
                <a:gd name="T6" fmla="*/ 0 60000 65536"/>
                <a:gd name="T7" fmla="*/ 0 60000 65536"/>
                <a:gd name="T8" fmla="*/ 0 60000 65536"/>
                <a:gd name="T9" fmla="*/ 0 w 21725"/>
                <a:gd name="T10" fmla="*/ 0 h 43200"/>
                <a:gd name="T11" fmla="*/ 21725 w 21725"/>
                <a:gd name="T12" fmla="*/ 43200 h 43200"/>
              </a:gdLst>
              <a:ahLst/>
              <a:cxnLst>
                <a:cxn ang="T6">
                  <a:pos x="T0" y="T1"/>
                </a:cxn>
                <a:cxn ang="T7">
                  <a:pos x="T2" y="T3"/>
                </a:cxn>
                <a:cxn ang="T8">
                  <a:pos x="T4" y="T5"/>
                </a:cxn>
              </a:cxnLst>
              <a:rect l="T9" t="T10" r="T11" b="T12"/>
              <a:pathLst>
                <a:path w="21725" h="43200" fill="none" extrusionOk="0">
                  <a:moveTo>
                    <a:pt x="124" y="0"/>
                  </a:moveTo>
                  <a:cubicBezTo>
                    <a:pt x="12054" y="0"/>
                    <a:pt x="21725" y="9670"/>
                    <a:pt x="21725" y="21600"/>
                  </a:cubicBezTo>
                  <a:cubicBezTo>
                    <a:pt x="21725" y="33529"/>
                    <a:pt x="12054" y="43200"/>
                    <a:pt x="125" y="43200"/>
                  </a:cubicBezTo>
                  <a:cubicBezTo>
                    <a:pt x="83" y="43200"/>
                    <a:pt x="41" y="43199"/>
                    <a:pt x="0" y="43199"/>
                  </a:cubicBezTo>
                </a:path>
                <a:path w="21725" h="43200" stroke="0" extrusionOk="0">
                  <a:moveTo>
                    <a:pt x="124" y="0"/>
                  </a:moveTo>
                  <a:cubicBezTo>
                    <a:pt x="12054" y="0"/>
                    <a:pt x="21725" y="9670"/>
                    <a:pt x="21725" y="21600"/>
                  </a:cubicBezTo>
                  <a:cubicBezTo>
                    <a:pt x="21725" y="33529"/>
                    <a:pt x="12054" y="43200"/>
                    <a:pt x="125" y="43200"/>
                  </a:cubicBezTo>
                  <a:cubicBezTo>
                    <a:pt x="83" y="43200"/>
                    <a:pt x="41" y="43199"/>
                    <a:pt x="0" y="43199"/>
                  </a:cubicBezTo>
                  <a:lnTo>
                    <a:pt x="125" y="21600"/>
                  </a:lnTo>
                  <a:close/>
                </a:path>
              </a:pathLst>
            </a:custGeom>
            <a:noFill/>
            <a:ln w="12700">
              <a:solidFill>
                <a:srgbClr val="968C6D"/>
              </a:solidFill>
              <a:round/>
              <a:headEnd/>
              <a:tailEnd/>
            </a:ln>
          </p:spPr>
          <p:txBody>
            <a:bodyPr wrap="none" anchor="ctr"/>
            <a:lstStyle/>
            <a:p>
              <a:endParaRPr lang="en-GB">
                <a:latin typeface="+mj-lt"/>
              </a:endParaRPr>
            </a:p>
          </p:txBody>
        </p:sp>
        <p:sp>
          <p:nvSpPr>
            <p:cNvPr id="167" name="Arc 19"/>
            <p:cNvSpPr>
              <a:spLocks/>
            </p:cNvSpPr>
            <p:nvPr/>
          </p:nvSpPr>
          <p:spPr bwMode="auto">
            <a:xfrm rot="16200000" flipV="1">
              <a:off x="1955" y="969"/>
              <a:ext cx="1858" cy="3542"/>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11"/>
                    <a:pt x="11957" y="43174"/>
                    <a:pt x="45" y="43199"/>
                  </a:cubicBezTo>
                </a:path>
                <a:path w="21600" h="43200" stroke="0" extrusionOk="0">
                  <a:moveTo>
                    <a:pt x="-1" y="0"/>
                  </a:moveTo>
                  <a:cubicBezTo>
                    <a:pt x="11929" y="0"/>
                    <a:pt x="21600" y="9670"/>
                    <a:pt x="21600" y="21600"/>
                  </a:cubicBezTo>
                  <a:cubicBezTo>
                    <a:pt x="21600" y="33511"/>
                    <a:pt x="11957" y="43174"/>
                    <a:pt x="45" y="43199"/>
                  </a:cubicBezTo>
                  <a:lnTo>
                    <a:pt x="0" y="21600"/>
                  </a:lnTo>
                  <a:close/>
                </a:path>
              </a:pathLst>
            </a:custGeom>
            <a:noFill/>
            <a:ln w="12700">
              <a:solidFill>
                <a:srgbClr val="968C6D"/>
              </a:solidFill>
              <a:round/>
              <a:headEnd/>
              <a:tailEnd/>
            </a:ln>
          </p:spPr>
          <p:txBody>
            <a:bodyPr wrap="none" anchor="ctr"/>
            <a:lstStyle/>
            <a:p>
              <a:endParaRPr lang="en-GB">
                <a:latin typeface="+mj-lt"/>
              </a:endParaRPr>
            </a:p>
          </p:txBody>
        </p:sp>
        <p:sp>
          <p:nvSpPr>
            <p:cNvPr id="169" name="Arc 20"/>
            <p:cNvSpPr>
              <a:spLocks/>
            </p:cNvSpPr>
            <p:nvPr/>
          </p:nvSpPr>
          <p:spPr bwMode="auto">
            <a:xfrm rot="5400000" flipH="1" flipV="1">
              <a:off x="2388" y="2225"/>
              <a:ext cx="994" cy="1894"/>
            </a:xfrm>
            <a:custGeom>
              <a:avLst/>
              <a:gdLst>
                <a:gd name="T0" fmla="*/ 0 w 21600"/>
                <a:gd name="T1" fmla="*/ 0 h 43200"/>
                <a:gd name="T2" fmla="*/ 0 w 21600"/>
                <a:gd name="T3" fmla="*/ 0 h 43200"/>
                <a:gd name="T4" fmla="*/ 0 w 21600"/>
                <a:gd name="T5" fmla="*/ 0 h 43200"/>
                <a:gd name="T6" fmla="*/ 0 60000 65536"/>
                <a:gd name="T7" fmla="*/ 0 60000 65536"/>
                <a:gd name="T8" fmla="*/ 0 60000 65536"/>
                <a:gd name="T9" fmla="*/ 0 w 21600"/>
                <a:gd name="T10" fmla="*/ 0 h 43200"/>
                <a:gd name="T11" fmla="*/ 21600 w 21600"/>
                <a:gd name="T12" fmla="*/ 43200 h 43200"/>
              </a:gdLst>
              <a:ahLst/>
              <a:cxnLst>
                <a:cxn ang="T6">
                  <a:pos x="T0" y="T1"/>
                </a:cxn>
                <a:cxn ang="T7">
                  <a:pos x="T2" y="T3"/>
                </a:cxn>
                <a:cxn ang="T8">
                  <a:pos x="T4" y="T5"/>
                </a:cxn>
              </a:cxnLst>
              <a:rect l="T9" t="T10" r="T11" b="T12"/>
              <a:pathLst>
                <a:path w="21600" h="43200" fill="none" extrusionOk="0">
                  <a:moveTo>
                    <a:pt x="-1" y="0"/>
                  </a:moveTo>
                  <a:cubicBezTo>
                    <a:pt x="11929" y="0"/>
                    <a:pt x="21600" y="9670"/>
                    <a:pt x="21600" y="21600"/>
                  </a:cubicBezTo>
                  <a:cubicBezTo>
                    <a:pt x="21600" y="33511"/>
                    <a:pt x="11957" y="43174"/>
                    <a:pt x="45" y="43199"/>
                  </a:cubicBezTo>
                </a:path>
                <a:path w="21600" h="43200" stroke="0" extrusionOk="0">
                  <a:moveTo>
                    <a:pt x="-1" y="0"/>
                  </a:moveTo>
                  <a:cubicBezTo>
                    <a:pt x="11929" y="0"/>
                    <a:pt x="21600" y="9670"/>
                    <a:pt x="21600" y="21600"/>
                  </a:cubicBezTo>
                  <a:cubicBezTo>
                    <a:pt x="21600" y="33511"/>
                    <a:pt x="11957" y="43174"/>
                    <a:pt x="45" y="43199"/>
                  </a:cubicBezTo>
                  <a:lnTo>
                    <a:pt x="0" y="21600"/>
                  </a:lnTo>
                  <a:close/>
                </a:path>
              </a:pathLst>
            </a:custGeom>
            <a:noFill/>
            <a:ln w="12700">
              <a:solidFill>
                <a:srgbClr val="968C6D"/>
              </a:solidFill>
              <a:round/>
              <a:headEnd/>
              <a:tailEnd/>
            </a:ln>
          </p:spPr>
          <p:txBody>
            <a:bodyPr wrap="none" anchor="ctr"/>
            <a:lstStyle/>
            <a:p>
              <a:endParaRPr lang="en-GB">
                <a:latin typeface="+mj-lt"/>
              </a:endParaRPr>
            </a:p>
          </p:txBody>
        </p:sp>
        <p:sp>
          <p:nvSpPr>
            <p:cNvPr id="172" name="Line 21"/>
            <p:cNvSpPr>
              <a:spLocks noChangeShapeType="1"/>
            </p:cNvSpPr>
            <p:nvPr/>
          </p:nvSpPr>
          <p:spPr bwMode="auto">
            <a:xfrm>
              <a:off x="323" y="3603"/>
              <a:ext cx="5115" cy="0"/>
            </a:xfrm>
            <a:prstGeom prst="line">
              <a:avLst/>
            </a:prstGeom>
            <a:noFill/>
            <a:ln w="12700">
              <a:solidFill>
                <a:srgbClr val="968C6D"/>
              </a:solidFill>
              <a:round/>
              <a:headEnd/>
              <a:tailEnd/>
            </a:ln>
          </p:spPr>
          <p:txBody>
            <a:bodyPr wrap="none" anchor="ctr"/>
            <a:lstStyle/>
            <a:p>
              <a:endParaRPr lang="en-GB">
                <a:latin typeface="+mj-lt"/>
              </a:endParaRPr>
            </a:p>
          </p:txBody>
        </p:sp>
        <p:sp>
          <p:nvSpPr>
            <p:cNvPr id="173" name="Oval 22"/>
            <p:cNvSpPr>
              <a:spLocks noChangeArrowheads="1"/>
            </p:cNvSpPr>
            <p:nvPr/>
          </p:nvSpPr>
          <p:spPr bwMode="auto">
            <a:xfrm>
              <a:off x="2838" y="3557"/>
              <a:ext cx="83" cy="87"/>
            </a:xfrm>
            <a:prstGeom prst="ellipse">
              <a:avLst/>
            </a:prstGeom>
            <a:solidFill>
              <a:srgbClr val="968C6D"/>
            </a:solidFill>
            <a:ln w="12700">
              <a:solidFill>
                <a:srgbClr val="968C6D"/>
              </a:solidFill>
              <a:round/>
              <a:headEnd/>
              <a:tailEnd/>
            </a:ln>
          </p:spPr>
          <p:txBody>
            <a:bodyPr wrap="none" anchor="ctr"/>
            <a:lstStyle/>
            <a:p>
              <a:endParaRPr lang="en-US">
                <a:latin typeface="+mj-lt"/>
              </a:endParaRPr>
            </a:p>
          </p:txBody>
        </p:sp>
      </p:grpSp>
      <p:sp>
        <p:nvSpPr>
          <p:cNvPr id="3" name="Oval 2"/>
          <p:cNvSpPr/>
          <p:nvPr/>
        </p:nvSpPr>
        <p:spPr bwMode="ltGray">
          <a:xfrm>
            <a:off x="2322364" y="3780631"/>
            <a:ext cx="360040" cy="360040"/>
          </a:xfrm>
          <a:prstGeom prst="ellipse">
            <a:avLst/>
          </a:prstGeom>
          <a:solidFill>
            <a:schemeClr val="bg2"/>
          </a:solidFill>
          <a:ln w="762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7" name="Oval 26"/>
          <p:cNvSpPr/>
          <p:nvPr/>
        </p:nvSpPr>
        <p:spPr bwMode="ltGray">
          <a:xfrm>
            <a:off x="3956255" y="4102374"/>
            <a:ext cx="360040" cy="360040"/>
          </a:xfrm>
          <a:prstGeom prst="ellipse">
            <a:avLst/>
          </a:prstGeom>
          <a:solidFill>
            <a:schemeClr val="bg2"/>
          </a:solid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8" name="Oval 27"/>
          <p:cNvSpPr/>
          <p:nvPr/>
        </p:nvSpPr>
        <p:spPr bwMode="ltGray">
          <a:xfrm>
            <a:off x="5490716" y="2700511"/>
            <a:ext cx="360040" cy="360040"/>
          </a:xfrm>
          <a:prstGeom prst="ellipse">
            <a:avLst/>
          </a:prstGeom>
          <a:solidFill>
            <a:schemeClr val="bg2"/>
          </a:solid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9" name="Oval 28"/>
          <p:cNvSpPr/>
          <p:nvPr/>
        </p:nvSpPr>
        <p:spPr bwMode="ltGray">
          <a:xfrm>
            <a:off x="7494928" y="5661847"/>
            <a:ext cx="360040" cy="360040"/>
          </a:xfrm>
          <a:prstGeom prst="ellipse">
            <a:avLst/>
          </a:prstGeom>
          <a:solidFill>
            <a:schemeClr val="bg2"/>
          </a:solidFill>
          <a:ln w="762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Tree>
    <p:custDataLst>
      <p:tags r:id="rId1"/>
    </p:custDataLst>
    <p:extLst>
      <p:ext uri="{BB962C8B-B14F-4D97-AF65-F5344CB8AC3E}">
        <p14:creationId xmlns:p14="http://schemas.microsoft.com/office/powerpoint/2010/main" val="2799924973"/>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67075" y="1111950"/>
            <a:ext cx="9559252" cy="889561"/>
          </a:xfrm>
        </p:spPr>
        <p:txBody>
          <a:bodyPr/>
          <a:lstStyle/>
          <a:p>
            <a:r>
              <a:rPr lang="en-GB" dirty="0" smtClean="0"/>
              <a:t>Circular diagrams</a:t>
            </a:r>
            <a:br>
              <a:rPr lang="en-GB" dirty="0" smtClean="0"/>
            </a:br>
            <a:r>
              <a:rPr lang="en-GB" b="0" i="0" dirty="0" smtClean="0"/>
              <a:t>Hub and spoke</a:t>
            </a:r>
            <a:endParaRPr lang="en-GB" b="0" i="0" dirty="0"/>
          </a:p>
        </p:txBody>
      </p:sp>
      <p:sp>
        <p:nvSpPr>
          <p:cNvPr id="54"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74</a:t>
            </a:fld>
            <a:endParaRPr lang="en-GB"/>
          </a:p>
        </p:txBody>
      </p:sp>
      <p:sp>
        <p:nvSpPr>
          <p:cNvPr id="7162" name="Freeform 1255"/>
          <p:cNvSpPr>
            <a:spLocks/>
          </p:cNvSpPr>
          <p:nvPr/>
        </p:nvSpPr>
        <p:spPr bwMode="auto">
          <a:xfrm rot="259135">
            <a:off x="5634559" y="2059472"/>
            <a:ext cx="618813" cy="259902"/>
          </a:xfrm>
          <a:custGeom>
            <a:avLst/>
            <a:gdLst>
              <a:gd name="T0" fmla="*/ 1670 w 1670"/>
              <a:gd name="T1" fmla="*/ 119 h 700"/>
              <a:gd name="T2" fmla="*/ 0 w 1670"/>
              <a:gd name="T3" fmla="*/ 0 h 700"/>
              <a:gd name="T4" fmla="*/ 0 w 1670"/>
              <a:gd name="T5" fmla="*/ 587 h 700"/>
              <a:gd name="T6" fmla="*/ 1587 w 1670"/>
              <a:gd name="T7" fmla="*/ 700 h 700"/>
              <a:gd name="T8" fmla="*/ 1670 w 1670"/>
              <a:gd name="T9" fmla="*/ 119 h 700"/>
            </a:gdLst>
            <a:ahLst/>
            <a:cxnLst>
              <a:cxn ang="0">
                <a:pos x="T0" y="T1"/>
              </a:cxn>
              <a:cxn ang="0">
                <a:pos x="T2" y="T3"/>
              </a:cxn>
              <a:cxn ang="0">
                <a:pos x="T4" y="T5"/>
              </a:cxn>
              <a:cxn ang="0">
                <a:pos x="T6" y="T7"/>
              </a:cxn>
              <a:cxn ang="0">
                <a:pos x="T8" y="T9"/>
              </a:cxn>
            </a:cxnLst>
            <a:rect l="0" t="0" r="r" b="b"/>
            <a:pathLst>
              <a:path w="1670" h="700">
                <a:moveTo>
                  <a:pt x="1670" y="119"/>
                </a:moveTo>
                <a:cubicBezTo>
                  <a:pt x="1117" y="40"/>
                  <a:pt x="559" y="0"/>
                  <a:pt x="0" y="0"/>
                </a:cubicBezTo>
                <a:lnTo>
                  <a:pt x="0" y="587"/>
                </a:lnTo>
                <a:cubicBezTo>
                  <a:pt x="531" y="587"/>
                  <a:pt x="1061" y="625"/>
                  <a:pt x="1587" y="700"/>
                </a:cubicBezTo>
                <a:lnTo>
                  <a:pt x="1670" y="119"/>
                </a:lnTo>
                <a:close/>
              </a:path>
            </a:pathLst>
          </a:custGeom>
          <a:solidFill>
            <a:schemeClr val="accent6"/>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164" name="Freeform 1257"/>
          <p:cNvSpPr>
            <a:spLocks/>
          </p:cNvSpPr>
          <p:nvPr/>
        </p:nvSpPr>
        <p:spPr bwMode="auto">
          <a:xfrm rot="259135">
            <a:off x="6778567" y="2323891"/>
            <a:ext cx="643566" cy="414605"/>
          </a:xfrm>
          <a:custGeom>
            <a:avLst/>
            <a:gdLst>
              <a:gd name="T0" fmla="*/ 1735 w 1735"/>
              <a:gd name="T1" fmla="*/ 586 h 1120"/>
              <a:gd name="T2" fmla="*/ 165 w 1735"/>
              <a:gd name="T3" fmla="*/ 0 h 1120"/>
              <a:gd name="T4" fmla="*/ 0 w 1735"/>
              <a:gd name="T5" fmla="*/ 564 h 1120"/>
              <a:gd name="T6" fmla="*/ 1491 w 1735"/>
              <a:gd name="T7" fmla="*/ 1120 h 1120"/>
              <a:gd name="T8" fmla="*/ 1735 w 1735"/>
              <a:gd name="T9" fmla="*/ 586 h 1120"/>
            </a:gdLst>
            <a:ahLst/>
            <a:cxnLst>
              <a:cxn ang="0">
                <a:pos x="T0" y="T1"/>
              </a:cxn>
              <a:cxn ang="0">
                <a:pos x="T2" y="T3"/>
              </a:cxn>
              <a:cxn ang="0">
                <a:pos x="T4" y="T5"/>
              </a:cxn>
              <a:cxn ang="0">
                <a:pos x="T6" y="T7"/>
              </a:cxn>
              <a:cxn ang="0">
                <a:pos x="T8" y="T9"/>
              </a:cxn>
            </a:cxnLst>
            <a:rect l="0" t="0" r="r" b="b"/>
            <a:pathLst>
              <a:path w="1735" h="1120">
                <a:moveTo>
                  <a:pt x="1735" y="586"/>
                </a:moveTo>
                <a:cubicBezTo>
                  <a:pt x="1226" y="354"/>
                  <a:pt x="702" y="158"/>
                  <a:pt x="165" y="0"/>
                </a:cubicBezTo>
                <a:lnTo>
                  <a:pt x="0" y="564"/>
                </a:lnTo>
                <a:cubicBezTo>
                  <a:pt x="510" y="713"/>
                  <a:pt x="1008" y="899"/>
                  <a:pt x="1491" y="1120"/>
                </a:cubicBezTo>
                <a:lnTo>
                  <a:pt x="1735" y="586"/>
                </a:lnTo>
                <a:close/>
              </a:path>
            </a:pathLst>
          </a:custGeom>
          <a:solidFill>
            <a:schemeClr val="accent3"/>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165" name="Freeform 1258"/>
          <p:cNvSpPr>
            <a:spLocks/>
          </p:cNvSpPr>
          <p:nvPr/>
        </p:nvSpPr>
        <p:spPr bwMode="auto">
          <a:xfrm rot="259135">
            <a:off x="7312085" y="2581243"/>
            <a:ext cx="637378" cy="479581"/>
          </a:xfrm>
          <a:custGeom>
            <a:avLst/>
            <a:gdLst>
              <a:gd name="T0" fmla="*/ 1714 w 1714"/>
              <a:gd name="T1" fmla="*/ 803 h 1296"/>
              <a:gd name="T2" fmla="*/ 244 w 1714"/>
              <a:gd name="T3" fmla="*/ 0 h 1296"/>
              <a:gd name="T4" fmla="*/ 0 w 1714"/>
              <a:gd name="T5" fmla="*/ 534 h 1296"/>
              <a:gd name="T6" fmla="*/ 1397 w 1714"/>
              <a:gd name="T7" fmla="*/ 1296 h 1296"/>
              <a:gd name="T8" fmla="*/ 1714 w 1714"/>
              <a:gd name="T9" fmla="*/ 803 h 1296"/>
            </a:gdLst>
            <a:ahLst/>
            <a:cxnLst>
              <a:cxn ang="0">
                <a:pos x="T0" y="T1"/>
              </a:cxn>
              <a:cxn ang="0">
                <a:pos x="T2" y="T3"/>
              </a:cxn>
              <a:cxn ang="0">
                <a:pos x="T4" y="T5"/>
              </a:cxn>
              <a:cxn ang="0">
                <a:pos x="T6" y="T7"/>
              </a:cxn>
              <a:cxn ang="0">
                <a:pos x="T8" y="T9"/>
              </a:cxn>
            </a:cxnLst>
            <a:rect l="0" t="0" r="r" b="b"/>
            <a:pathLst>
              <a:path w="1714" h="1296">
                <a:moveTo>
                  <a:pt x="1714" y="803"/>
                </a:moveTo>
                <a:cubicBezTo>
                  <a:pt x="1244" y="500"/>
                  <a:pt x="752" y="232"/>
                  <a:pt x="244" y="0"/>
                </a:cubicBezTo>
                <a:lnTo>
                  <a:pt x="0" y="534"/>
                </a:lnTo>
                <a:cubicBezTo>
                  <a:pt x="483" y="754"/>
                  <a:pt x="950" y="1009"/>
                  <a:pt x="1397" y="1296"/>
                </a:cubicBezTo>
                <a:lnTo>
                  <a:pt x="1714" y="803"/>
                </a:lnTo>
                <a:close/>
              </a:path>
            </a:pathLst>
          </a:custGeom>
          <a:solidFill>
            <a:schemeClr val="accent3"/>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78" name="Freeform 1260"/>
          <p:cNvSpPr>
            <a:spLocks/>
          </p:cNvSpPr>
          <p:nvPr/>
        </p:nvSpPr>
        <p:spPr bwMode="auto">
          <a:xfrm rot="259135">
            <a:off x="7805860" y="2915677"/>
            <a:ext cx="615720" cy="538368"/>
          </a:xfrm>
          <a:custGeom>
            <a:avLst/>
            <a:gdLst>
              <a:gd name="T0" fmla="*/ 1658 w 1658"/>
              <a:gd name="T1" fmla="*/ 1003 h 1447"/>
              <a:gd name="T2" fmla="*/ 317 w 1658"/>
              <a:gd name="T3" fmla="*/ 0 h 1447"/>
              <a:gd name="T4" fmla="*/ 0 w 1658"/>
              <a:gd name="T5" fmla="*/ 493 h 1447"/>
              <a:gd name="T6" fmla="*/ 1274 w 1658"/>
              <a:gd name="T7" fmla="*/ 1447 h 1447"/>
              <a:gd name="T8" fmla="*/ 1658 w 1658"/>
              <a:gd name="T9" fmla="*/ 1003 h 1447"/>
            </a:gdLst>
            <a:ahLst/>
            <a:cxnLst>
              <a:cxn ang="0">
                <a:pos x="T0" y="T1"/>
              </a:cxn>
              <a:cxn ang="0">
                <a:pos x="T2" y="T3"/>
              </a:cxn>
              <a:cxn ang="0">
                <a:pos x="T4" y="T5"/>
              </a:cxn>
              <a:cxn ang="0">
                <a:pos x="T6" y="T7"/>
              </a:cxn>
              <a:cxn ang="0">
                <a:pos x="T8" y="T9"/>
              </a:cxn>
            </a:cxnLst>
            <a:rect l="0" t="0" r="r" b="b"/>
            <a:pathLst>
              <a:path w="1658" h="1447">
                <a:moveTo>
                  <a:pt x="1658" y="1003"/>
                </a:moveTo>
                <a:cubicBezTo>
                  <a:pt x="1236" y="637"/>
                  <a:pt x="787" y="302"/>
                  <a:pt x="317" y="0"/>
                </a:cubicBezTo>
                <a:lnTo>
                  <a:pt x="0" y="493"/>
                </a:lnTo>
                <a:cubicBezTo>
                  <a:pt x="447" y="781"/>
                  <a:pt x="872" y="1099"/>
                  <a:pt x="1274" y="1447"/>
                </a:cubicBezTo>
                <a:lnTo>
                  <a:pt x="1658" y="1003"/>
                </a:lnTo>
                <a:close/>
              </a:path>
            </a:pathLst>
          </a:custGeom>
          <a:solidFill>
            <a:schemeClr val="accent3"/>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79" name="Freeform 1261"/>
          <p:cNvSpPr>
            <a:spLocks/>
          </p:cNvSpPr>
          <p:nvPr/>
        </p:nvSpPr>
        <p:spPr bwMode="auto">
          <a:xfrm rot="259135">
            <a:off x="8248131" y="3323302"/>
            <a:ext cx="581685" cy="581685"/>
          </a:xfrm>
          <a:custGeom>
            <a:avLst/>
            <a:gdLst>
              <a:gd name="T0" fmla="*/ 1569 w 1569"/>
              <a:gd name="T1" fmla="*/ 1185 h 1569"/>
              <a:gd name="T2" fmla="*/ 384 w 1569"/>
              <a:gd name="T3" fmla="*/ 0 h 1569"/>
              <a:gd name="T4" fmla="*/ 0 w 1569"/>
              <a:gd name="T5" fmla="*/ 444 h 1569"/>
              <a:gd name="T6" fmla="*/ 1125 w 1569"/>
              <a:gd name="T7" fmla="*/ 1569 h 1569"/>
              <a:gd name="T8" fmla="*/ 1569 w 1569"/>
              <a:gd name="T9" fmla="*/ 1185 h 1569"/>
            </a:gdLst>
            <a:ahLst/>
            <a:cxnLst>
              <a:cxn ang="0">
                <a:pos x="T0" y="T1"/>
              </a:cxn>
              <a:cxn ang="0">
                <a:pos x="T2" y="T3"/>
              </a:cxn>
              <a:cxn ang="0">
                <a:pos x="T4" y="T5"/>
              </a:cxn>
              <a:cxn ang="0">
                <a:pos x="T6" y="T7"/>
              </a:cxn>
              <a:cxn ang="0">
                <a:pos x="T8" y="T9"/>
              </a:cxn>
            </a:cxnLst>
            <a:rect l="0" t="0" r="r" b="b"/>
            <a:pathLst>
              <a:path w="1569" h="1569">
                <a:moveTo>
                  <a:pt x="1569" y="1185"/>
                </a:moveTo>
                <a:cubicBezTo>
                  <a:pt x="1202" y="762"/>
                  <a:pt x="807" y="367"/>
                  <a:pt x="384" y="0"/>
                </a:cubicBezTo>
                <a:lnTo>
                  <a:pt x="0" y="444"/>
                </a:lnTo>
                <a:cubicBezTo>
                  <a:pt x="401" y="792"/>
                  <a:pt x="777" y="1168"/>
                  <a:pt x="1125" y="1569"/>
                </a:cubicBezTo>
                <a:lnTo>
                  <a:pt x="1569" y="1185"/>
                </a:lnTo>
                <a:close/>
              </a:path>
            </a:pathLst>
          </a:custGeom>
          <a:solidFill>
            <a:schemeClr val="accent3"/>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80" name="Freeform 1262"/>
          <p:cNvSpPr>
            <a:spLocks/>
          </p:cNvSpPr>
          <p:nvPr/>
        </p:nvSpPr>
        <p:spPr bwMode="auto">
          <a:xfrm rot="259135">
            <a:off x="8630342" y="3791072"/>
            <a:ext cx="535275" cy="615720"/>
          </a:xfrm>
          <a:custGeom>
            <a:avLst/>
            <a:gdLst>
              <a:gd name="T0" fmla="*/ 1448 w 1448"/>
              <a:gd name="T1" fmla="*/ 1341 h 1658"/>
              <a:gd name="T2" fmla="*/ 444 w 1448"/>
              <a:gd name="T3" fmla="*/ 0 h 1658"/>
              <a:gd name="T4" fmla="*/ 0 w 1448"/>
              <a:gd name="T5" fmla="*/ 384 h 1658"/>
              <a:gd name="T6" fmla="*/ 954 w 1448"/>
              <a:gd name="T7" fmla="*/ 1658 h 1658"/>
              <a:gd name="T8" fmla="*/ 1448 w 1448"/>
              <a:gd name="T9" fmla="*/ 1341 h 1658"/>
            </a:gdLst>
            <a:ahLst/>
            <a:cxnLst>
              <a:cxn ang="0">
                <a:pos x="T0" y="T1"/>
              </a:cxn>
              <a:cxn ang="0">
                <a:pos x="T2" y="T3"/>
              </a:cxn>
              <a:cxn ang="0">
                <a:pos x="T4" y="T5"/>
              </a:cxn>
              <a:cxn ang="0">
                <a:pos x="T6" y="T7"/>
              </a:cxn>
              <a:cxn ang="0">
                <a:pos x="T8" y="T9"/>
              </a:cxn>
            </a:cxnLst>
            <a:rect l="0" t="0" r="r" b="b"/>
            <a:pathLst>
              <a:path w="1448" h="1658">
                <a:moveTo>
                  <a:pt x="1448" y="1341"/>
                </a:moveTo>
                <a:cubicBezTo>
                  <a:pt x="1145" y="871"/>
                  <a:pt x="810" y="423"/>
                  <a:pt x="444" y="0"/>
                </a:cubicBezTo>
                <a:lnTo>
                  <a:pt x="0" y="384"/>
                </a:lnTo>
                <a:cubicBezTo>
                  <a:pt x="348" y="786"/>
                  <a:pt x="666" y="1212"/>
                  <a:pt x="954" y="1658"/>
                </a:cubicBezTo>
                <a:lnTo>
                  <a:pt x="1448" y="1341"/>
                </a:lnTo>
                <a:close/>
              </a:path>
            </a:pathLst>
          </a:custGeom>
          <a:solidFill>
            <a:schemeClr val="accent3"/>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82" name="Freeform 1264"/>
          <p:cNvSpPr>
            <a:spLocks/>
          </p:cNvSpPr>
          <p:nvPr/>
        </p:nvSpPr>
        <p:spPr bwMode="auto">
          <a:xfrm rot="259135">
            <a:off x="9186509" y="4874229"/>
            <a:ext cx="414605" cy="643566"/>
          </a:xfrm>
          <a:custGeom>
            <a:avLst/>
            <a:gdLst>
              <a:gd name="T0" fmla="*/ 1120 w 1120"/>
              <a:gd name="T1" fmla="*/ 1570 h 1735"/>
              <a:gd name="T2" fmla="*/ 534 w 1120"/>
              <a:gd name="T3" fmla="*/ 0 h 1735"/>
              <a:gd name="T4" fmla="*/ 0 w 1120"/>
              <a:gd name="T5" fmla="*/ 244 h 1735"/>
              <a:gd name="T6" fmla="*/ 556 w 1120"/>
              <a:gd name="T7" fmla="*/ 1735 h 1735"/>
              <a:gd name="T8" fmla="*/ 1120 w 1120"/>
              <a:gd name="T9" fmla="*/ 1570 h 1735"/>
            </a:gdLst>
            <a:ahLst/>
            <a:cxnLst>
              <a:cxn ang="0">
                <a:pos x="T0" y="T1"/>
              </a:cxn>
              <a:cxn ang="0">
                <a:pos x="T2" y="T3"/>
              </a:cxn>
              <a:cxn ang="0">
                <a:pos x="T4" y="T5"/>
              </a:cxn>
              <a:cxn ang="0">
                <a:pos x="T6" y="T7"/>
              </a:cxn>
              <a:cxn ang="0">
                <a:pos x="T8" y="T9"/>
              </a:cxn>
            </a:cxnLst>
            <a:rect l="0" t="0" r="r" b="b"/>
            <a:pathLst>
              <a:path w="1120" h="1735">
                <a:moveTo>
                  <a:pt x="1120" y="1570"/>
                </a:moveTo>
                <a:cubicBezTo>
                  <a:pt x="962" y="1033"/>
                  <a:pt x="767" y="509"/>
                  <a:pt x="534" y="0"/>
                </a:cubicBezTo>
                <a:lnTo>
                  <a:pt x="0" y="244"/>
                </a:lnTo>
                <a:cubicBezTo>
                  <a:pt x="221" y="727"/>
                  <a:pt x="407" y="1226"/>
                  <a:pt x="556" y="1735"/>
                </a:cubicBezTo>
                <a:lnTo>
                  <a:pt x="1120" y="1570"/>
                </a:lnTo>
                <a:close/>
              </a:path>
            </a:pathLst>
          </a:custGeom>
          <a:solidFill>
            <a:schemeClr val="accent4"/>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83" name="Freeform 1265"/>
          <p:cNvSpPr>
            <a:spLocks/>
          </p:cNvSpPr>
          <p:nvPr/>
        </p:nvSpPr>
        <p:spPr bwMode="auto">
          <a:xfrm rot="259135">
            <a:off x="9346433" y="5470053"/>
            <a:ext cx="343442" cy="637378"/>
          </a:xfrm>
          <a:custGeom>
            <a:avLst/>
            <a:gdLst>
              <a:gd name="T0" fmla="*/ 920 w 920"/>
              <a:gd name="T1" fmla="*/ 1637 h 1720"/>
              <a:gd name="T2" fmla="*/ 564 w 920"/>
              <a:gd name="T3" fmla="*/ 0 h 1720"/>
              <a:gd name="T4" fmla="*/ 0 w 920"/>
              <a:gd name="T5" fmla="*/ 165 h 1720"/>
              <a:gd name="T6" fmla="*/ 339 w 920"/>
              <a:gd name="T7" fmla="*/ 1720 h 1720"/>
              <a:gd name="T8" fmla="*/ 920 w 920"/>
              <a:gd name="T9" fmla="*/ 1637 h 1720"/>
            </a:gdLst>
            <a:ahLst/>
            <a:cxnLst>
              <a:cxn ang="0">
                <a:pos x="T0" y="T1"/>
              </a:cxn>
              <a:cxn ang="0">
                <a:pos x="T2" y="T3"/>
              </a:cxn>
              <a:cxn ang="0">
                <a:pos x="T4" y="T5"/>
              </a:cxn>
              <a:cxn ang="0">
                <a:pos x="T6" y="T7"/>
              </a:cxn>
              <a:cxn ang="0">
                <a:pos x="T8" y="T9"/>
              </a:cxn>
            </a:cxnLst>
            <a:rect l="0" t="0" r="r" b="b"/>
            <a:pathLst>
              <a:path w="920" h="1720">
                <a:moveTo>
                  <a:pt x="920" y="1637"/>
                </a:moveTo>
                <a:cubicBezTo>
                  <a:pt x="840" y="1083"/>
                  <a:pt x="721" y="536"/>
                  <a:pt x="564" y="0"/>
                </a:cubicBezTo>
                <a:lnTo>
                  <a:pt x="0" y="165"/>
                </a:lnTo>
                <a:cubicBezTo>
                  <a:pt x="150" y="675"/>
                  <a:pt x="263" y="1194"/>
                  <a:pt x="339" y="1720"/>
                </a:cubicBezTo>
                <a:lnTo>
                  <a:pt x="920" y="1637"/>
                </a:lnTo>
                <a:close/>
              </a:path>
            </a:pathLst>
          </a:custGeom>
          <a:solidFill>
            <a:schemeClr val="accent4"/>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84" name="Freeform 1266"/>
          <p:cNvSpPr>
            <a:spLocks/>
          </p:cNvSpPr>
          <p:nvPr/>
        </p:nvSpPr>
        <p:spPr bwMode="auto">
          <a:xfrm rot="259135">
            <a:off x="9428076" y="6081202"/>
            <a:ext cx="259902" cy="618813"/>
          </a:xfrm>
          <a:custGeom>
            <a:avLst/>
            <a:gdLst>
              <a:gd name="T0" fmla="*/ 700 w 700"/>
              <a:gd name="T1" fmla="*/ 1671 h 1671"/>
              <a:gd name="T2" fmla="*/ 581 w 700"/>
              <a:gd name="T3" fmla="*/ 0 h 1671"/>
              <a:gd name="T4" fmla="*/ 0 w 700"/>
              <a:gd name="T5" fmla="*/ 83 h 1671"/>
              <a:gd name="T6" fmla="*/ 113 w 700"/>
              <a:gd name="T7" fmla="*/ 1671 h 1671"/>
              <a:gd name="T8" fmla="*/ 700 w 700"/>
              <a:gd name="T9" fmla="*/ 1671 h 1671"/>
            </a:gdLst>
            <a:ahLst/>
            <a:cxnLst>
              <a:cxn ang="0">
                <a:pos x="T0" y="T1"/>
              </a:cxn>
              <a:cxn ang="0">
                <a:pos x="T2" y="T3"/>
              </a:cxn>
              <a:cxn ang="0">
                <a:pos x="T4" y="T5"/>
              </a:cxn>
              <a:cxn ang="0">
                <a:pos x="T6" y="T7"/>
              </a:cxn>
              <a:cxn ang="0">
                <a:pos x="T8" y="T9"/>
              </a:cxn>
            </a:cxnLst>
            <a:rect l="0" t="0" r="r" b="b"/>
            <a:pathLst>
              <a:path w="700" h="1671">
                <a:moveTo>
                  <a:pt x="700" y="1671"/>
                </a:moveTo>
                <a:cubicBezTo>
                  <a:pt x="700" y="1111"/>
                  <a:pt x="660" y="553"/>
                  <a:pt x="581" y="0"/>
                </a:cubicBezTo>
                <a:lnTo>
                  <a:pt x="0" y="83"/>
                </a:lnTo>
                <a:cubicBezTo>
                  <a:pt x="75" y="609"/>
                  <a:pt x="113" y="1139"/>
                  <a:pt x="113" y="1671"/>
                </a:cubicBezTo>
                <a:lnTo>
                  <a:pt x="700" y="1671"/>
                </a:lnTo>
                <a:close/>
              </a:path>
            </a:pathLst>
          </a:custGeom>
          <a:solidFill>
            <a:schemeClr val="accent4"/>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91" name="Freeform 1288"/>
          <p:cNvSpPr>
            <a:spLocks/>
          </p:cNvSpPr>
          <p:nvPr/>
        </p:nvSpPr>
        <p:spPr bwMode="auto">
          <a:xfrm rot="259135">
            <a:off x="946201" y="6061211"/>
            <a:ext cx="259902" cy="621908"/>
          </a:xfrm>
          <a:custGeom>
            <a:avLst/>
            <a:gdLst>
              <a:gd name="T0" fmla="*/ 0 w 1401"/>
              <a:gd name="T1" fmla="*/ 0 h 3341"/>
              <a:gd name="T2" fmla="*/ 239 w 1401"/>
              <a:gd name="T3" fmla="*/ 3341 h 3341"/>
              <a:gd name="T4" fmla="*/ 1401 w 1401"/>
              <a:gd name="T5" fmla="*/ 3174 h 3341"/>
              <a:gd name="T6" fmla="*/ 1174 w 1401"/>
              <a:gd name="T7" fmla="*/ 0 h 3341"/>
              <a:gd name="T8" fmla="*/ 0 w 1401"/>
              <a:gd name="T9" fmla="*/ 0 h 3341"/>
            </a:gdLst>
            <a:ahLst/>
            <a:cxnLst>
              <a:cxn ang="0">
                <a:pos x="T0" y="T1"/>
              </a:cxn>
              <a:cxn ang="0">
                <a:pos x="T2" y="T3"/>
              </a:cxn>
              <a:cxn ang="0">
                <a:pos x="T4" y="T5"/>
              </a:cxn>
              <a:cxn ang="0">
                <a:pos x="T6" y="T7"/>
              </a:cxn>
              <a:cxn ang="0">
                <a:pos x="T8" y="T9"/>
              </a:cxn>
            </a:cxnLst>
            <a:rect l="0" t="0" r="r" b="b"/>
            <a:pathLst>
              <a:path w="1401" h="3341">
                <a:moveTo>
                  <a:pt x="0" y="0"/>
                </a:moveTo>
                <a:cubicBezTo>
                  <a:pt x="0" y="1118"/>
                  <a:pt x="80" y="2235"/>
                  <a:pt x="239" y="3341"/>
                </a:cubicBezTo>
                <a:lnTo>
                  <a:pt x="1401" y="3174"/>
                </a:lnTo>
                <a:cubicBezTo>
                  <a:pt x="1250" y="2123"/>
                  <a:pt x="1174" y="1062"/>
                  <a:pt x="1174" y="0"/>
                </a:cubicBezTo>
                <a:lnTo>
                  <a:pt x="0" y="0"/>
                </a:lnTo>
                <a:close/>
              </a:path>
            </a:pathLst>
          </a:custGeom>
          <a:solidFill>
            <a:schemeClr val="tx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92" name="Freeform 1289"/>
          <p:cNvSpPr>
            <a:spLocks/>
          </p:cNvSpPr>
          <p:nvPr/>
        </p:nvSpPr>
        <p:spPr bwMode="auto">
          <a:xfrm rot="259135">
            <a:off x="992919" y="5444159"/>
            <a:ext cx="259902" cy="618813"/>
          </a:xfrm>
          <a:custGeom>
            <a:avLst/>
            <a:gdLst>
              <a:gd name="T0" fmla="*/ 239 w 1401"/>
              <a:gd name="T1" fmla="*/ 0 h 3342"/>
              <a:gd name="T2" fmla="*/ 0 w 1401"/>
              <a:gd name="T3" fmla="*/ 3342 h 3342"/>
              <a:gd name="T4" fmla="*/ 1174 w 1401"/>
              <a:gd name="T5" fmla="*/ 3342 h 3342"/>
              <a:gd name="T6" fmla="*/ 1401 w 1401"/>
              <a:gd name="T7" fmla="*/ 167 h 3342"/>
              <a:gd name="T8" fmla="*/ 239 w 1401"/>
              <a:gd name="T9" fmla="*/ 0 h 3342"/>
            </a:gdLst>
            <a:ahLst/>
            <a:cxnLst>
              <a:cxn ang="0">
                <a:pos x="T0" y="T1"/>
              </a:cxn>
              <a:cxn ang="0">
                <a:pos x="T2" y="T3"/>
              </a:cxn>
              <a:cxn ang="0">
                <a:pos x="T4" y="T5"/>
              </a:cxn>
              <a:cxn ang="0">
                <a:pos x="T6" y="T7"/>
              </a:cxn>
              <a:cxn ang="0">
                <a:pos x="T8" y="T9"/>
              </a:cxn>
            </a:cxnLst>
            <a:rect l="0" t="0" r="r" b="b"/>
            <a:pathLst>
              <a:path w="1401" h="3342">
                <a:moveTo>
                  <a:pt x="239" y="0"/>
                </a:moveTo>
                <a:cubicBezTo>
                  <a:pt x="80" y="1107"/>
                  <a:pt x="0" y="2223"/>
                  <a:pt x="0" y="3342"/>
                </a:cubicBezTo>
                <a:lnTo>
                  <a:pt x="1174" y="3342"/>
                </a:lnTo>
                <a:cubicBezTo>
                  <a:pt x="1174" y="2279"/>
                  <a:pt x="1250" y="1218"/>
                  <a:pt x="1401" y="167"/>
                </a:cubicBezTo>
                <a:lnTo>
                  <a:pt x="239" y="0"/>
                </a:lnTo>
                <a:close/>
              </a:path>
            </a:pathLst>
          </a:custGeom>
          <a:solidFill>
            <a:schemeClr val="tx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93" name="Freeform 1290"/>
          <p:cNvSpPr>
            <a:spLocks/>
          </p:cNvSpPr>
          <p:nvPr/>
        </p:nvSpPr>
        <p:spPr bwMode="auto">
          <a:xfrm rot="259135">
            <a:off x="1081081" y="4842737"/>
            <a:ext cx="343442" cy="640473"/>
          </a:xfrm>
          <a:custGeom>
            <a:avLst/>
            <a:gdLst>
              <a:gd name="T0" fmla="*/ 712 w 1839"/>
              <a:gd name="T1" fmla="*/ 0 h 3441"/>
              <a:gd name="T2" fmla="*/ 0 w 1839"/>
              <a:gd name="T3" fmla="*/ 3274 h 3441"/>
              <a:gd name="T4" fmla="*/ 1162 w 1839"/>
              <a:gd name="T5" fmla="*/ 3441 h 3441"/>
              <a:gd name="T6" fmla="*/ 1839 w 1839"/>
              <a:gd name="T7" fmla="*/ 331 h 3441"/>
              <a:gd name="T8" fmla="*/ 712 w 1839"/>
              <a:gd name="T9" fmla="*/ 0 h 3441"/>
            </a:gdLst>
            <a:ahLst/>
            <a:cxnLst>
              <a:cxn ang="0">
                <a:pos x="T0" y="T1"/>
              </a:cxn>
              <a:cxn ang="0">
                <a:pos x="T2" y="T3"/>
              </a:cxn>
              <a:cxn ang="0">
                <a:pos x="T4" y="T5"/>
              </a:cxn>
              <a:cxn ang="0">
                <a:pos x="T6" y="T7"/>
              </a:cxn>
              <a:cxn ang="0">
                <a:pos x="T8" y="T9"/>
              </a:cxn>
            </a:cxnLst>
            <a:rect l="0" t="0" r="r" b="b"/>
            <a:pathLst>
              <a:path w="1839" h="3441">
                <a:moveTo>
                  <a:pt x="712" y="0"/>
                </a:moveTo>
                <a:cubicBezTo>
                  <a:pt x="397" y="1073"/>
                  <a:pt x="159" y="2167"/>
                  <a:pt x="0" y="3274"/>
                </a:cubicBezTo>
                <a:lnTo>
                  <a:pt x="1162" y="3441"/>
                </a:lnTo>
                <a:cubicBezTo>
                  <a:pt x="1314" y="2389"/>
                  <a:pt x="1540" y="1350"/>
                  <a:pt x="1839" y="331"/>
                </a:cubicBezTo>
                <a:lnTo>
                  <a:pt x="712" y="0"/>
                </a:lnTo>
                <a:close/>
              </a:path>
            </a:pathLst>
          </a:custGeom>
          <a:solidFill>
            <a:schemeClr val="tx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95" name="Freeform 1292"/>
          <p:cNvSpPr>
            <a:spLocks/>
          </p:cNvSpPr>
          <p:nvPr/>
        </p:nvSpPr>
        <p:spPr bwMode="auto">
          <a:xfrm rot="259135">
            <a:off x="1514569" y="3751276"/>
            <a:ext cx="482674" cy="634285"/>
          </a:xfrm>
          <a:custGeom>
            <a:avLst/>
            <a:gdLst>
              <a:gd name="T0" fmla="*/ 1606 w 2593"/>
              <a:gd name="T1" fmla="*/ 0 h 3428"/>
              <a:gd name="T2" fmla="*/ 0 w 2593"/>
              <a:gd name="T3" fmla="*/ 2940 h 3428"/>
              <a:gd name="T4" fmla="*/ 1068 w 2593"/>
              <a:gd name="T5" fmla="*/ 3428 h 3428"/>
              <a:gd name="T6" fmla="*/ 2593 w 2593"/>
              <a:gd name="T7" fmla="*/ 634 h 3428"/>
              <a:gd name="T8" fmla="*/ 1606 w 2593"/>
              <a:gd name="T9" fmla="*/ 0 h 3428"/>
            </a:gdLst>
            <a:ahLst/>
            <a:cxnLst>
              <a:cxn ang="0">
                <a:pos x="T0" y="T1"/>
              </a:cxn>
              <a:cxn ang="0">
                <a:pos x="T2" y="T3"/>
              </a:cxn>
              <a:cxn ang="0">
                <a:pos x="T4" y="T5"/>
              </a:cxn>
              <a:cxn ang="0">
                <a:pos x="T6" y="T7"/>
              </a:cxn>
              <a:cxn ang="0">
                <a:pos x="T8" y="T9"/>
              </a:cxn>
            </a:cxnLst>
            <a:rect l="0" t="0" r="r" b="b"/>
            <a:pathLst>
              <a:path w="2593" h="3428">
                <a:moveTo>
                  <a:pt x="1606" y="0"/>
                </a:moveTo>
                <a:cubicBezTo>
                  <a:pt x="1001" y="940"/>
                  <a:pt x="465" y="1923"/>
                  <a:pt x="0" y="2940"/>
                </a:cubicBezTo>
                <a:lnTo>
                  <a:pt x="1068" y="3428"/>
                </a:lnTo>
                <a:cubicBezTo>
                  <a:pt x="1509" y="2462"/>
                  <a:pt x="2019" y="1528"/>
                  <a:pt x="2593" y="634"/>
                </a:cubicBezTo>
                <a:lnTo>
                  <a:pt x="1606" y="0"/>
                </a:lnTo>
                <a:close/>
              </a:path>
            </a:pathLst>
          </a:custGeom>
          <a:solidFill>
            <a:schemeClr val="accent5"/>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96" name="Freeform 1293"/>
          <p:cNvSpPr>
            <a:spLocks/>
          </p:cNvSpPr>
          <p:nvPr/>
        </p:nvSpPr>
        <p:spPr bwMode="auto">
          <a:xfrm rot="259135">
            <a:off x="1851979" y="3279153"/>
            <a:ext cx="535275" cy="615720"/>
          </a:xfrm>
          <a:custGeom>
            <a:avLst/>
            <a:gdLst>
              <a:gd name="T0" fmla="*/ 2008 w 2895"/>
              <a:gd name="T1" fmla="*/ 0 h 3316"/>
              <a:gd name="T2" fmla="*/ 0 w 2895"/>
              <a:gd name="T3" fmla="*/ 2682 h 3316"/>
              <a:gd name="T4" fmla="*/ 987 w 2895"/>
              <a:gd name="T5" fmla="*/ 3316 h 3316"/>
              <a:gd name="T6" fmla="*/ 2895 w 2895"/>
              <a:gd name="T7" fmla="*/ 768 h 3316"/>
              <a:gd name="T8" fmla="*/ 2008 w 2895"/>
              <a:gd name="T9" fmla="*/ 0 h 3316"/>
            </a:gdLst>
            <a:ahLst/>
            <a:cxnLst>
              <a:cxn ang="0">
                <a:pos x="T0" y="T1"/>
              </a:cxn>
              <a:cxn ang="0">
                <a:pos x="T2" y="T3"/>
              </a:cxn>
              <a:cxn ang="0">
                <a:pos x="T4" y="T5"/>
              </a:cxn>
              <a:cxn ang="0">
                <a:pos x="T6" y="T7"/>
              </a:cxn>
              <a:cxn ang="0">
                <a:pos x="T8" y="T9"/>
              </a:cxn>
            </a:cxnLst>
            <a:rect l="0" t="0" r="r" b="b"/>
            <a:pathLst>
              <a:path w="2895" h="3316">
                <a:moveTo>
                  <a:pt x="2008" y="0"/>
                </a:moveTo>
                <a:cubicBezTo>
                  <a:pt x="1275" y="845"/>
                  <a:pt x="604" y="1741"/>
                  <a:pt x="0" y="2682"/>
                </a:cubicBezTo>
                <a:lnTo>
                  <a:pt x="987" y="3316"/>
                </a:lnTo>
                <a:cubicBezTo>
                  <a:pt x="1562" y="2423"/>
                  <a:pt x="2199" y="1571"/>
                  <a:pt x="2895" y="768"/>
                </a:cubicBezTo>
                <a:lnTo>
                  <a:pt x="2008" y="0"/>
                </a:lnTo>
                <a:close/>
              </a:path>
            </a:pathLst>
          </a:custGeom>
          <a:solidFill>
            <a:schemeClr val="accent5"/>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97" name="Freeform 1294"/>
          <p:cNvSpPr>
            <a:spLocks/>
          </p:cNvSpPr>
          <p:nvPr/>
        </p:nvSpPr>
        <p:spPr bwMode="auto">
          <a:xfrm rot="259135">
            <a:off x="2256516" y="2870800"/>
            <a:ext cx="581685" cy="581685"/>
          </a:xfrm>
          <a:custGeom>
            <a:avLst/>
            <a:gdLst>
              <a:gd name="T0" fmla="*/ 2369 w 3137"/>
              <a:gd name="T1" fmla="*/ 0 h 3138"/>
              <a:gd name="T2" fmla="*/ 0 w 3137"/>
              <a:gd name="T3" fmla="*/ 2370 h 3138"/>
              <a:gd name="T4" fmla="*/ 887 w 3137"/>
              <a:gd name="T5" fmla="*/ 3138 h 3138"/>
              <a:gd name="T6" fmla="*/ 3137 w 3137"/>
              <a:gd name="T7" fmla="*/ 888 h 3138"/>
              <a:gd name="T8" fmla="*/ 2369 w 3137"/>
              <a:gd name="T9" fmla="*/ 0 h 3138"/>
            </a:gdLst>
            <a:ahLst/>
            <a:cxnLst>
              <a:cxn ang="0">
                <a:pos x="T0" y="T1"/>
              </a:cxn>
              <a:cxn ang="0">
                <a:pos x="T2" y="T3"/>
              </a:cxn>
              <a:cxn ang="0">
                <a:pos x="T4" y="T5"/>
              </a:cxn>
              <a:cxn ang="0">
                <a:pos x="T6" y="T7"/>
              </a:cxn>
              <a:cxn ang="0">
                <a:pos x="T8" y="T9"/>
              </a:cxn>
            </a:cxnLst>
            <a:rect l="0" t="0" r="r" b="b"/>
            <a:pathLst>
              <a:path w="3137" h="3138">
                <a:moveTo>
                  <a:pt x="2369" y="0"/>
                </a:moveTo>
                <a:cubicBezTo>
                  <a:pt x="1524" y="733"/>
                  <a:pt x="732" y="1524"/>
                  <a:pt x="0" y="2370"/>
                </a:cubicBezTo>
                <a:lnTo>
                  <a:pt x="887" y="3138"/>
                </a:lnTo>
                <a:cubicBezTo>
                  <a:pt x="1583" y="2336"/>
                  <a:pt x="2335" y="1583"/>
                  <a:pt x="3137" y="888"/>
                </a:cubicBezTo>
                <a:lnTo>
                  <a:pt x="2369" y="0"/>
                </a:lnTo>
                <a:close/>
              </a:path>
            </a:pathLst>
          </a:custGeom>
          <a:solidFill>
            <a:schemeClr val="accent5"/>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000" name="Freeform 1296"/>
          <p:cNvSpPr>
            <a:spLocks/>
          </p:cNvSpPr>
          <p:nvPr/>
        </p:nvSpPr>
        <p:spPr bwMode="auto">
          <a:xfrm rot="259135">
            <a:off x="3245685" y="2274139"/>
            <a:ext cx="637378" cy="479581"/>
          </a:xfrm>
          <a:custGeom>
            <a:avLst/>
            <a:gdLst>
              <a:gd name="T0" fmla="*/ 2940 w 3428"/>
              <a:gd name="T1" fmla="*/ 0 h 2593"/>
              <a:gd name="T2" fmla="*/ 0 w 3428"/>
              <a:gd name="T3" fmla="*/ 1606 h 2593"/>
              <a:gd name="T4" fmla="*/ 634 w 3428"/>
              <a:gd name="T5" fmla="*/ 2593 h 2593"/>
              <a:gd name="T6" fmla="*/ 3428 w 3428"/>
              <a:gd name="T7" fmla="*/ 1068 h 2593"/>
              <a:gd name="T8" fmla="*/ 2940 w 3428"/>
              <a:gd name="T9" fmla="*/ 0 h 2593"/>
            </a:gdLst>
            <a:ahLst/>
            <a:cxnLst>
              <a:cxn ang="0">
                <a:pos x="T0" y="T1"/>
              </a:cxn>
              <a:cxn ang="0">
                <a:pos x="T2" y="T3"/>
              </a:cxn>
              <a:cxn ang="0">
                <a:pos x="T4" y="T5"/>
              </a:cxn>
              <a:cxn ang="0">
                <a:pos x="T6" y="T7"/>
              </a:cxn>
              <a:cxn ang="0">
                <a:pos x="T8" y="T9"/>
              </a:cxn>
            </a:cxnLst>
            <a:rect l="0" t="0" r="r" b="b"/>
            <a:pathLst>
              <a:path w="3428" h="2593">
                <a:moveTo>
                  <a:pt x="2940" y="0"/>
                </a:moveTo>
                <a:cubicBezTo>
                  <a:pt x="1923" y="465"/>
                  <a:pt x="940" y="1001"/>
                  <a:pt x="0" y="1606"/>
                </a:cubicBezTo>
                <a:lnTo>
                  <a:pt x="634" y="2593"/>
                </a:lnTo>
                <a:cubicBezTo>
                  <a:pt x="1528" y="2019"/>
                  <a:pt x="2462" y="1509"/>
                  <a:pt x="3428" y="1068"/>
                </a:cubicBezTo>
                <a:lnTo>
                  <a:pt x="2940" y="0"/>
                </a:lnTo>
                <a:close/>
              </a:path>
            </a:pathLst>
          </a:custGeom>
          <a:solidFill>
            <a:schemeClr val="accent6"/>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001" name="Freeform 1297"/>
          <p:cNvSpPr>
            <a:spLocks/>
          </p:cNvSpPr>
          <p:nvPr/>
        </p:nvSpPr>
        <p:spPr bwMode="auto">
          <a:xfrm rot="259135">
            <a:off x="3810527" y="2099737"/>
            <a:ext cx="643566" cy="414605"/>
          </a:xfrm>
          <a:custGeom>
            <a:avLst/>
            <a:gdLst>
              <a:gd name="T0" fmla="*/ 3139 w 3470"/>
              <a:gd name="T1" fmla="*/ 0 h 2239"/>
              <a:gd name="T2" fmla="*/ 0 w 3470"/>
              <a:gd name="T3" fmla="*/ 1171 h 2239"/>
              <a:gd name="T4" fmla="*/ 488 w 3470"/>
              <a:gd name="T5" fmla="*/ 2239 h 2239"/>
              <a:gd name="T6" fmla="*/ 3470 w 3470"/>
              <a:gd name="T7" fmla="*/ 1127 h 2239"/>
              <a:gd name="T8" fmla="*/ 3139 w 3470"/>
              <a:gd name="T9" fmla="*/ 0 h 2239"/>
            </a:gdLst>
            <a:ahLst/>
            <a:cxnLst>
              <a:cxn ang="0">
                <a:pos x="T0" y="T1"/>
              </a:cxn>
              <a:cxn ang="0">
                <a:pos x="T2" y="T3"/>
              </a:cxn>
              <a:cxn ang="0">
                <a:pos x="T4" y="T5"/>
              </a:cxn>
              <a:cxn ang="0">
                <a:pos x="T6" y="T7"/>
              </a:cxn>
              <a:cxn ang="0">
                <a:pos x="T8" y="T9"/>
              </a:cxn>
            </a:cxnLst>
            <a:rect l="0" t="0" r="r" b="b"/>
            <a:pathLst>
              <a:path w="3470" h="2239">
                <a:moveTo>
                  <a:pt x="3139" y="0"/>
                </a:moveTo>
                <a:cubicBezTo>
                  <a:pt x="2066" y="315"/>
                  <a:pt x="1017" y="707"/>
                  <a:pt x="0" y="1171"/>
                </a:cubicBezTo>
                <a:lnTo>
                  <a:pt x="488" y="2239"/>
                </a:lnTo>
                <a:cubicBezTo>
                  <a:pt x="1454" y="1798"/>
                  <a:pt x="2451" y="1426"/>
                  <a:pt x="3470" y="1127"/>
                </a:cubicBezTo>
                <a:lnTo>
                  <a:pt x="3139" y="0"/>
                </a:lnTo>
                <a:close/>
              </a:path>
            </a:pathLst>
          </a:custGeom>
          <a:solidFill>
            <a:schemeClr val="accent6"/>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002" name="Freeform 1298"/>
          <p:cNvSpPr>
            <a:spLocks/>
          </p:cNvSpPr>
          <p:nvPr/>
        </p:nvSpPr>
        <p:spPr bwMode="auto">
          <a:xfrm rot="259135">
            <a:off x="4403380" y="2010863"/>
            <a:ext cx="640473" cy="340347"/>
          </a:xfrm>
          <a:custGeom>
            <a:avLst/>
            <a:gdLst>
              <a:gd name="T0" fmla="*/ 1637 w 1720"/>
              <a:gd name="T1" fmla="*/ 0 h 920"/>
              <a:gd name="T2" fmla="*/ 0 w 1720"/>
              <a:gd name="T3" fmla="*/ 356 h 920"/>
              <a:gd name="T4" fmla="*/ 165 w 1720"/>
              <a:gd name="T5" fmla="*/ 920 h 920"/>
              <a:gd name="T6" fmla="*/ 1720 w 1720"/>
              <a:gd name="T7" fmla="*/ 581 h 920"/>
              <a:gd name="T8" fmla="*/ 1637 w 1720"/>
              <a:gd name="T9" fmla="*/ 0 h 920"/>
            </a:gdLst>
            <a:ahLst/>
            <a:cxnLst>
              <a:cxn ang="0">
                <a:pos x="T0" y="T1"/>
              </a:cxn>
              <a:cxn ang="0">
                <a:pos x="T2" y="T3"/>
              </a:cxn>
              <a:cxn ang="0">
                <a:pos x="T4" y="T5"/>
              </a:cxn>
              <a:cxn ang="0">
                <a:pos x="T6" y="T7"/>
              </a:cxn>
              <a:cxn ang="0">
                <a:pos x="T8" y="T9"/>
              </a:cxn>
            </a:cxnLst>
            <a:rect l="0" t="0" r="r" b="b"/>
            <a:pathLst>
              <a:path w="1720" h="920">
                <a:moveTo>
                  <a:pt x="1637" y="0"/>
                </a:moveTo>
                <a:cubicBezTo>
                  <a:pt x="1083" y="80"/>
                  <a:pt x="536" y="199"/>
                  <a:pt x="0" y="356"/>
                </a:cubicBezTo>
                <a:lnTo>
                  <a:pt x="165" y="920"/>
                </a:lnTo>
                <a:cubicBezTo>
                  <a:pt x="675" y="770"/>
                  <a:pt x="1194" y="657"/>
                  <a:pt x="1720" y="581"/>
                </a:cubicBezTo>
                <a:lnTo>
                  <a:pt x="1637" y="0"/>
                </a:lnTo>
                <a:close/>
              </a:path>
            </a:pathLst>
          </a:custGeom>
          <a:solidFill>
            <a:schemeClr val="accent6"/>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7003" name="Freeform 1299"/>
          <p:cNvSpPr>
            <a:spLocks/>
          </p:cNvSpPr>
          <p:nvPr/>
        </p:nvSpPr>
        <p:spPr bwMode="auto">
          <a:xfrm rot="259135">
            <a:off x="5017503" y="2012871"/>
            <a:ext cx="618813" cy="259902"/>
          </a:xfrm>
          <a:custGeom>
            <a:avLst/>
            <a:gdLst>
              <a:gd name="T0" fmla="*/ 1671 w 1671"/>
              <a:gd name="T1" fmla="*/ 0 h 700"/>
              <a:gd name="T2" fmla="*/ 0 w 1671"/>
              <a:gd name="T3" fmla="*/ 119 h 700"/>
              <a:gd name="T4" fmla="*/ 83 w 1671"/>
              <a:gd name="T5" fmla="*/ 700 h 700"/>
              <a:gd name="T6" fmla="*/ 1671 w 1671"/>
              <a:gd name="T7" fmla="*/ 587 h 700"/>
              <a:gd name="T8" fmla="*/ 1671 w 1671"/>
              <a:gd name="T9" fmla="*/ 0 h 700"/>
            </a:gdLst>
            <a:ahLst/>
            <a:cxnLst>
              <a:cxn ang="0">
                <a:pos x="T0" y="T1"/>
              </a:cxn>
              <a:cxn ang="0">
                <a:pos x="T2" y="T3"/>
              </a:cxn>
              <a:cxn ang="0">
                <a:pos x="T4" y="T5"/>
              </a:cxn>
              <a:cxn ang="0">
                <a:pos x="T6" y="T7"/>
              </a:cxn>
              <a:cxn ang="0">
                <a:pos x="T8" y="T9"/>
              </a:cxn>
            </a:cxnLst>
            <a:rect l="0" t="0" r="r" b="b"/>
            <a:pathLst>
              <a:path w="1671" h="700">
                <a:moveTo>
                  <a:pt x="1671" y="0"/>
                </a:moveTo>
                <a:cubicBezTo>
                  <a:pt x="1111" y="0"/>
                  <a:pt x="553" y="40"/>
                  <a:pt x="0" y="119"/>
                </a:cubicBezTo>
                <a:lnTo>
                  <a:pt x="83" y="700"/>
                </a:lnTo>
                <a:cubicBezTo>
                  <a:pt x="609" y="625"/>
                  <a:pt x="1139" y="587"/>
                  <a:pt x="1671" y="587"/>
                </a:cubicBezTo>
                <a:lnTo>
                  <a:pt x="1671" y="0"/>
                </a:lnTo>
                <a:close/>
              </a:path>
            </a:pathLst>
          </a:custGeom>
          <a:solidFill>
            <a:schemeClr val="accent6"/>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767" name="Chord 1766"/>
          <p:cNvSpPr/>
          <p:nvPr/>
        </p:nvSpPr>
        <p:spPr bwMode="ltGray">
          <a:xfrm rot="6439067">
            <a:off x="3506962" y="4571781"/>
            <a:ext cx="3601338" cy="3601338"/>
          </a:xfrm>
          <a:prstGeom prst="chord">
            <a:avLst>
              <a:gd name="adj1" fmla="val 4131168"/>
              <a:gd name="adj2" fmla="val 15441969"/>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07" name="Chord 1806"/>
          <p:cNvSpPr/>
          <p:nvPr/>
        </p:nvSpPr>
        <p:spPr bwMode="ltGray">
          <a:xfrm rot="6439067">
            <a:off x="3882561" y="4972349"/>
            <a:ext cx="2850140" cy="2850140"/>
          </a:xfrm>
          <a:prstGeom prst="chord">
            <a:avLst>
              <a:gd name="adj1" fmla="val 4131168"/>
              <a:gd name="adj2" fmla="val 15441969"/>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08" name="Chord 1807"/>
          <p:cNvSpPr/>
          <p:nvPr/>
        </p:nvSpPr>
        <p:spPr bwMode="ltGray">
          <a:xfrm rot="6439067">
            <a:off x="4209039" y="5335696"/>
            <a:ext cx="2186900" cy="2186900"/>
          </a:xfrm>
          <a:prstGeom prst="chord">
            <a:avLst>
              <a:gd name="adj1" fmla="val 4131168"/>
              <a:gd name="adj2" fmla="val 15441969"/>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09" name="Chord 1808"/>
          <p:cNvSpPr/>
          <p:nvPr/>
        </p:nvSpPr>
        <p:spPr bwMode="ltGray">
          <a:xfrm rot="6439067">
            <a:off x="4573454" y="5742049"/>
            <a:ext cx="1426962" cy="1426962"/>
          </a:xfrm>
          <a:prstGeom prst="chord">
            <a:avLst>
              <a:gd name="adj1" fmla="val 4131168"/>
              <a:gd name="adj2" fmla="val 15441969"/>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791" name="TextBox 1790"/>
          <p:cNvSpPr txBox="1"/>
          <p:nvPr/>
        </p:nvSpPr>
        <p:spPr>
          <a:xfrm rot="21183515">
            <a:off x="3838274" y="2261906"/>
            <a:ext cx="1910144" cy="679858"/>
          </a:xfrm>
          <a:prstGeom prst="rect">
            <a:avLst/>
          </a:prstGeom>
          <a:noFill/>
          <a:ln>
            <a:noFill/>
          </a:ln>
        </p:spPr>
        <p:txBody>
          <a:bodyPr vert="horz" wrap="square" lIns="0" tIns="0" rIns="0" bIns="0" rtlCol="0">
            <a:prstTxWarp prst="textArchUp">
              <a:avLst/>
            </a:prstTxWarp>
            <a:noAutofit/>
          </a:bodyPr>
          <a:lstStyle/>
          <a:p>
            <a:pPr indent="-274320" algn="ctr">
              <a:spcAft>
                <a:spcPts val="900"/>
              </a:spcAft>
            </a:pPr>
            <a:r>
              <a:rPr lang="en-GB" sz="1400" dirty="0" smtClean="0">
                <a:solidFill>
                  <a:schemeClr val="bg2"/>
                </a:solidFill>
                <a:latin typeface="Georgia" pitchFamily="18" charset="0"/>
              </a:rPr>
              <a:t>Business</a:t>
            </a:r>
          </a:p>
        </p:txBody>
      </p:sp>
      <p:sp>
        <p:nvSpPr>
          <p:cNvPr id="1792" name="TextBox 1791"/>
          <p:cNvSpPr txBox="1"/>
          <p:nvPr/>
        </p:nvSpPr>
        <p:spPr>
          <a:xfrm rot="18672247">
            <a:off x="1532172" y="3487118"/>
            <a:ext cx="1910144" cy="679858"/>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400" dirty="0" smtClean="0">
                <a:solidFill>
                  <a:schemeClr val="bg2"/>
                </a:solidFill>
                <a:latin typeface="Georgia" pitchFamily="18" charset="0"/>
              </a:rPr>
              <a:t>People</a:t>
            </a:r>
          </a:p>
        </p:txBody>
      </p:sp>
      <p:sp>
        <p:nvSpPr>
          <p:cNvPr id="1793" name="TextBox 1792"/>
          <p:cNvSpPr txBox="1"/>
          <p:nvPr/>
        </p:nvSpPr>
        <p:spPr>
          <a:xfrm rot="2546269">
            <a:off x="6173150" y="3142532"/>
            <a:ext cx="3072797" cy="1197182"/>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400" dirty="0" smtClean="0">
                <a:solidFill>
                  <a:schemeClr val="bg2"/>
                </a:solidFill>
                <a:latin typeface="Georgia" pitchFamily="18" charset="0"/>
              </a:rPr>
              <a:t>Programme/Project</a:t>
            </a:r>
          </a:p>
        </p:txBody>
      </p:sp>
      <p:sp>
        <p:nvSpPr>
          <p:cNvPr id="1794" name="TextBox 1793"/>
          <p:cNvSpPr txBox="1"/>
          <p:nvPr/>
        </p:nvSpPr>
        <p:spPr>
          <a:xfrm rot="4889116">
            <a:off x="8140967" y="5498798"/>
            <a:ext cx="1910144" cy="679858"/>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400" dirty="0" smtClean="0">
                <a:solidFill>
                  <a:schemeClr val="bg2"/>
                </a:solidFill>
                <a:latin typeface="Georgia" pitchFamily="18" charset="0"/>
              </a:rPr>
              <a:t>External</a:t>
            </a:r>
          </a:p>
        </p:txBody>
      </p:sp>
      <p:sp>
        <p:nvSpPr>
          <p:cNvPr id="1795" name="TextBox 1794"/>
          <p:cNvSpPr txBox="1"/>
          <p:nvPr/>
        </p:nvSpPr>
        <p:spPr>
          <a:xfrm rot="16677109">
            <a:off x="580134" y="5409749"/>
            <a:ext cx="1910144" cy="679858"/>
          </a:xfrm>
          <a:prstGeom prst="rect">
            <a:avLst/>
          </a:prstGeom>
          <a:noFill/>
        </p:spPr>
        <p:txBody>
          <a:bodyPr vert="horz" wrap="square" lIns="0" tIns="0" rIns="0" bIns="0" rtlCol="0">
            <a:prstTxWarp prst="textArchUp">
              <a:avLst/>
            </a:prstTxWarp>
            <a:noAutofit/>
          </a:bodyPr>
          <a:lstStyle/>
          <a:p>
            <a:pPr indent="-274320" algn="ctr">
              <a:spcAft>
                <a:spcPts val="900"/>
              </a:spcAft>
            </a:pPr>
            <a:r>
              <a:rPr lang="en-GB" sz="1400" dirty="0" smtClean="0">
                <a:solidFill>
                  <a:schemeClr val="bg2"/>
                </a:solidFill>
                <a:latin typeface="Georgia" pitchFamily="18" charset="0"/>
              </a:rPr>
              <a:t>Property</a:t>
            </a:r>
          </a:p>
        </p:txBody>
      </p:sp>
      <p:grpSp>
        <p:nvGrpSpPr>
          <p:cNvPr id="7373" name="Group 7372"/>
          <p:cNvGrpSpPr/>
          <p:nvPr/>
        </p:nvGrpSpPr>
        <p:grpSpPr>
          <a:xfrm>
            <a:off x="5447611" y="2481671"/>
            <a:ext cx="699114" cy="2003820"/>
            <a:chOff x="5549959" y="2225619"/>
            <a:chExt cx="699114" cy="2003820"/>
          </a:xfrm>
        </p:grpSpPr>
        <p:sp>
          <p:nvSpPr>
            <p:cNvPr id="6740" name="Freeform 413"/>
            <p:cNvSpPr>
              <a:spLocks/>
            </p:cNvSpPr>
            <p:nvPr/>
          </p:nvSpPr>
          <p:spPr bwMode="auto">
            <a:xfrm rot="21367291">
              <a:off x="5549959" y="3975747"/>
              <a:ext cx="323898" cy="253692"/>
            </a:xfrm>
            <a:custGeom>
              <a:avLst/>
              <a:gdLst>
                <a:gd name="T0" fmla="*/ 984 w 984"/>
                <a:gd name="T1" fmla="*/ 196 h 759"/>
                <a:gd name="T2" fmla="*/ 84 w 984"/>
                <a:gd name="T3" fmla="*/ 0 h 759"/>
                <a:gd name="T4" fmla="*/ 0 w 984"/>
                <a:gd name="T5" fmla="*/ 581 h 759"/>
                <a:gd name="T6" fmla="*/ 818 w 984"/>
                <a:gd name="T7" fmla="*/ 759 h 759"/>
                <a:gd name="T8" fmla="*/ 984 w 984"/>
                <a:gd name="T9" fmla="*/ 196 h 759"/>
              </a:gdLst>
              <a:ahLst/>
              <a:cxnLst>
                <a:cxn ang="0">
                  <a:pos x="T0" y="T1"/>
                </a:cxn>
                <a:cxn ang="0">
                  <a:pos x="T2" y="T3"/>
                </a:cxn>
                <a:cxn ang="0">
                  <a:pos x="T4" y="T5"/>
                </a:cxn>
                <a:cxn ang="0">
                  <a:pos x="T6" y="T7"/>
                </a:cxn>
                <a:cxn ang="0">
                  <a:pos x="T8" y="T9"/>
                </a:cxn>
              </a:cxnLst>
              <a:rect l="0" t="0" r="r" b="b"/>
              <a:pathLst>
                <a:path w="984" h="759">
                  <a:moveTo>
                    <a:pt x="984" y="196"/>
                  </a:moveTo>
                  <a:cubicBezTo>
                    <a:pt x="689" y="109"/>
                    <a:pt x="388" y="44"/>
                    <a:pt x="84" y="0"/>
                  </a:cubicBezTo>
                  <a:lnTo>
                    <a:pt x="0" y="581"/>
                  </a:lnTo>
                  <a:cubicBezTo>
                    <a:pt x="277" y="621"/>
                    <a:pt x="550" y="680"/>
                    <a:pt x="818" y="759"/>
                  </a:cubicBezTo>
                  <a:lnTo>
                    <a:pt x="984" y="196"/>
                  </a:lnTo>
                  <a:close/>
                </a:path>
              </a:pathLst>
            </a:custGeom>
            <a:solidFill>
              <a:srgbClr val="E0301E"/>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84" name="Freeform 457"/>
            <p:cNvSpPr>
              <a:spLocks/>
            </p:cNvSpPr>
            <p:nvPr/>
          </p:nvSpPr>
          <p:spPr bwMode="auto">
            <a:xfrm rot="21367291">
              <a:off x="5564537" y="3783125"/>
              <a:ext cx="351347" cy="256450"/>
            </a:xfrm>
            <a:custGeom>
              <a:avLst/>
              <a:gdLst>
                <a:gd name="T0" fmla="*/ 1065 w 1065"/>
                <a:gd name="T1" fmla="*/ 213 h 777"/>
                <a:gd name="T2" fmla="*/ 83 w 1065"/>
                <a:gd name="T3" fmla="*/ 0 h 777"/>
                <a:gd name="T4" fmla="*/ 0 w 1065"/>
                <a:gd name="T5" fmla="*/ 581 h 777"/>
                <a:gd name="T6" fmla="*/ 900 w 1065"/>
                <a:gd name="T7" fmla="*/ 777 h 777"/>
                <a:gd name="T8" fmla="*/ 1065 w 1065"/>
                <a:gd name="T9" fmla="*/ 213 h 777"/>
              </a:gdLst>
              <a:ahLst/>
              <a:cxnLst>
                <a:cxn ang="0">
                  <a:pos x="T0" y="T1"/>
                </a:cxn>
                <a:cxn ang="0">
                  <a:pos x="T2" y="T3"/>
                </a:cxn>
                <a:cxn ang="0">
                  <a:pos x="T4" y="T5"/>
                </a:cxn>
                <a:cxn ang="0">
                  <a:pos x="T6" y="T7"/>
                </a:cxn>
                <a:cxn ang="0">
                  <a:pos x="T8" y="T9"/>
                </a:cxn>
              </a:cxnLst>
              <a:rect l="0" t="0" r="r" b="b"/>
              <a:pathLst>
                <a:path w="1065" h="777">
                  <a:moveTo>
                    <a:pt x="1065" y="213"/>
                  </a:moveTo>
                  <a:cubicBezTo>
                    <a:pt x="743" y="119"/>
                    <a:pt x="415" y="48"/>
                    <a:pt x="83" y="0"/>
                  </a:cubicBezTo>
                  <a:lnTo>
                    <a:pt x="0" y="581"/>
                  </a:lnTo>
                  <a:cubicBezTo>
                    <a:pt x="304" y="625"/>
                    <a:pt x="605" y="690"/>
                    <a:pt x="900" y="777"/>
                  </a:cubicBezTo>
                  <a:lnTo>
                    <a:pt x="1065" y="213"/>
                  </a:lnTo>
                  <a:close/>
                </a:path>
              </a:pathLst>
            </a:custGeom>
            <a:solidFill>
              <a:srgbClr val="E23C2B"/>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28" name="Freeform 501"/>
            <p:cNvSpPr>
              <a:spLocks/>
            </p:cNvSpPr>
            <p:nvPr/>
          </p:nvSpPr>
          <p:spPr bwMode="auto">
            <a:xfrm rot="21367291">
              <a:off x="5579021" y="3587750"/>
              <a:ext cx="378796" cy="261965"/>
            </a:xfrm>
            <a:custGeom>
              <a:avLst/>
              <a:gdLst>
                <a:gd name="T0" fmla="*/ 1148 w 1148"/>
                <a:gd name="T1" fmla="*/ 231 h 794"/>
                <a:gd name="T2" fmla="*/ 84 w 1148"/>
                <a:gd name="T3" fmla="*/ 0 h 794"/>
                <a:gd name="T4" fmla="*/ 0 w 1148"/>
                <a:gd name="T5" fmla="*/ 581 h 794"/>
                <a:gd name="T6" fmla="*/ 982 w 1148"/>
                <a:gd name="T7" fmla="*/ 794 h 794"/>
                <a:gd name="T8" fmla="*/ 1148 w 1148"/>
                <a:gd name="T9" fmla="*/ 231 h 794"/>
              </a:gdLst>
              <a:ahLst/>
              <a:cxnLst>
                <a:cxn ang="0">
                  <a:pos x="T0" y="T1"/>
                </a:cxn>
                <a:cxn ang="0">
                  <a:pos x="T2" y="T3"/>
                </a:cxn>
                <a:cxn ang="0">
                  <a:pos x="T4" y="T5"/>
                </a:cxn>
                <a:cxn ang="0">
                  <a:pos x="T6" y="T7"/>
                </a:cxn>
                <a:cxn ang="0">
                  <a:pos x="T8" y="T9"/>
                </a:cxn>
              </a:cxnLst>
              <a:rect l="0" t="0" r="r" b="b"/>
              <a:pathLst>
                <a:path w="1148" h="794">
                  <a:moveTo>
                    <a:pt x="1148" y="231"/>
                  </a:moveTo>
                  <a:cubicBezTo>
                    <a:pt x="799" y="129"/>
                    <a:pt x="443" y="51"/>
                    <a:pt x="84" y="0"/>
                  </a:cubicBezTo>
                  <a:lnTo>
                    <a:pt x="0" y="581"/>
                  </a:lnTo>
                  <a:cubicBezTo>
                    <a:pt x="332" y="629"/>
                    <a:pt x="660" y="700"/>
                    <a:pt x="982" y="794"/>
                  </a:cubicBezTo>
                  <a:lnTo>
                    <a:pt x="1148" y="231"/>
                  </a:lnTo>
                  <a:close/>
                </a:path>
              </a:pathLst>
            </a:custGeom>
            <a:solidFill>
              <a:srgbClr val="E44738"/>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72" name="Freeform 545"/>
            <p:cNvSpPr>
              <a:spLocks/>
            </p:cNvSpPr>
            <p:nvPr/>
          </p:nvSpPr>
          <p:spPr bwMode="auto">
            <a:xfrm rot="21367291">
              <a:off x="5593599" y="3392371"/>
              <a:ext cx="406244" cy="270237"/>
            </a:xfrm>
            <a:custGeom>
              <a:avLst/>
              <a:gdLst>
                <a:gd name="T0" fmla="*/ 1229 w 1229"/>
                <a:gd name="T1" fmla="*/ 249 h 812"/>
                <a:gd name="T2" fmla="*/ 83 w 1229"/>
                <a:gd name="T3" fmla="*/ 0 h 812"/>
                <a:gd name="T4" fmla="*/ 0 w 1229"/>
                <a:gd name="T5" fmla="*/ 581 h 812"/>
                <a:gd name="T6" fmla="*/ 1064 w 1229"/>
                <a:gd name="T7" fmla="*/ 812 h 812"/>
                <a:gd name="T8" fmla="*/ 1229 w 1229"/>
                <a:gd name="T9" fmla="*/ 249 h 812"/>
              </a:gdLst>
              <a:ahLst/>
              <a:cxnLst>
                <a:cxn ang="0">
                  <a:pos x="T0" y="T1"/>
                </a:cxn>
                <a:cxn ang="0">
                  <a:pos x="T2" y="T3"/>
                </a:cxn>
                <a:cxn ang="0">
                  <a:pos x="T4" y="T5"/>
                </a:cxn>
                <a:cxn ang="0">
                  <a:pos x="T6" y="T7"/>
                </a:cxn>
                <a:cxn ang="0">
                  <a:pos x="T8" y="T9"/>
                </a:cxn>
              </a:cxnLst>
              <a:rect l="0" t="0" r="r" b="b"/>
              <a:pathLst>
                <a:path w="1229" h="812">
                  <a:moveTo>
                    <a:pt x="1229" y="249"/>
                  </a:moveTo>
                  <a:cubicBezTo>
                    <a:pt x="853" y="139"/>
                    <a:pt x="471" y="55"/>
                    <a:pt x="83" y="0"/>
                  </a:cubicBezTo>
                  <a:lnTo>
                    <a:pt x="0" y="581"/>
                  </a:lnTo>
                  <a:cubicBezTo>
                    <a:pt x="359" y="632"/>
                    <a:pt x="715" y="710"/>
                    <a:pt x="1064" y="812"/>
                  </a:cubicBezTo>
                  <a:lnTo>
                    <a:pt x="1229" y="249"/>
                  </a:lnTo>
                  <a:close/>
                </a:path>
              </a:pathLst>
            </a:custGeom>
            <a:solidFill>
              <a:srgbClr val="E65345"/>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16" name="Freeform 589"/>
            <p:cNvSpPr>
              <a:spLocks/>
            </p:cNvSpPr>
            <p:nvPr/>
          </p:nvSpPr>
          <p:spPr bwMode="auto">
            <a:xfrm rot="21367291">
              <a:off x="5608177" y="3199750"/>
              <a:ext cx="433693" cy="272995"/>
            </a:xfrm>
            <a:custGeom>
              <a:avLst/>
              <a:gdLst>
                <a:gd name="T0" fmla="*/ 1311 w 1311"/>
                <a:gd name="T1" fmla="*/ 267 h 830"/>
                <a:gd name="T2" fmla="*/ 84 w 1311"/>
                <a:gd name="T3" fmla="*/ 0 h 830"/>
                <a:gd name="T4" fmla="*/ 0 w 1311"/>
                <a:gd name="T5" fmla="*/ 581 h 830"/>
                <a:gd name="T6" fmla="*/ 1146 w 1311"/>
                <a:gd name="T7" fmla="*/ 830 h 830"/>
                <a:gd name="T8" fmla="*/ 1311 w 1311"/>
                <a:gd name="T9" fmla="*/ 267 h 830"/>
              </a:gdLst>
              <a:ahLst/>
              <a:cxnLst>
                <a:cxn ang="0">
                  <a:pos x="T0" y="T1"/>
                </a:cxn>
                <a:cxn ang="0">
                  <a:pos x="T2" y="T3"/>
                </a:cxn>
                <a:cxn ang="0">
                  <a:pos x="T4" y="T5"/>
                </a:cxn>
                <a:cxn ang="0">
                  <a:pos x="T6" y="T7"/>
                </a:cxn>
                <a:cxn ang="0">
                  <a:pos x="T8" y="T9"/>
                </a:cxn>
              </a:cxnLst>
              <a:rect l="0" t="0" r="r" b="b"/>
              <a:pathLst>
                <a:path w="1311" h="830">
                  <a:moveTo>
                    <a:pt x="1311" y="267"/>
                  </a:moveTo>
                  <a:cubicBezTo>
                    <a:pt x="909" y="149"/>
                    <a:pt x="499" y="59"/>
                    <a:pt x="84" y="0"/>
                  </a:cubicBezTo>
                  <a:lnTo>
                    <a:pt x="0" y="581"/>
                  </a:lnTo>
                  <a:cubicBezTo>
                    <a:pt x="388" y="636"/>
                    <a:pt x="770" y="720"/>
                    <a:pt x="1146" y="830"/>
                  </a:cubicBezTo>
                  <a:lnTo>
                    <a:pt x="1311" y="267"/>
                  </a:lnTo>
                  <a:close/>
                </a:path>
              </a:pathLst>
            </a:custGeom>
            <a:solidFill>
              <a:srgbClr val="E75F51"/>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60" name="Freeform 634"/>
            <p:cNvSpPr>
              <a:spLocks/>
            </p:cNvSpPr>
            <p:nvPr/>
          </p:nvSpPr>
          <p:spPr bwMode="auto">
            <a:xfrm rot="21367291">
              <a:off x="5622755" y="3004372"/>
              <a:ext cx="461142" cy="281267"/>
            </a:xfrm>
            <a:custGeom>
              <a:avLst/>
              <a:gdLst>
                <a:gd name="T0" fmla="*/ 1393 w 1393"/>
                <a:gd name="T1" fmla="*/ 284 h 848"/>
                <a:gd name="T2" fmla="*/ 83 w 1393"/>
                <a:gd name="T3" fmla="*/ 0 h 848"/>
                <a:gd name="T4" fmla="*/ 0 w 1393"/>
                <a:gd name="T5" fmla="*/ 581 h 848"/>
                <a:gd name="T6" fmla="*/ 1227 w 1393"/>
                <a:gd name="T7" fmla="*/ 848 h 848"/>
                <a:gd name="T8" fmla="*/ 1393 w 1393"/>
                <a:gd name="T9" fmla="*/ 284 h 848"/>
              </a:gdLst>
              <a:ahLst/>
              <a:cxnLst>
                <a:cxn ang="0">
                  <a:pos x="T0" y="T1"/>
                </a:cxn>
                <a:cxn ang="0">
                  <a:pos x="T2" y="T3"/>
                </a:cxn>
                <a:cxn ang="0">
                  <a:pos x="T4" y="T5"/>
                </a:cxn>
                <a:cxn ang="0">
                  <a:pos x="T6" y="T7"/>
                </a:cxn>
                <a:cxn ang="0">
                  <a:pos x="T8" y="T9"/>
                </a:cxn>
              </a:cxnLst>
              <a:rect l="0" t="0" r="r" b="b"/>
              <a:pathLst>
                <a:path w="1393" h="848">
                  <a:moveTo>
                    <a:pt x="1393" y="284"/>
                  </a:moveTo>
                  <a:cubicBezTo>
                    <a:pt x="964" y="158"/>
                    <a:pt x="526" y="63"/>
                    <a:pt x="83" y="0"/>
                  </a:cubicBezTo>
                  <a:lnTo>
                    <a:pt x="0" y="581"/>
                  </a:lnTo>
                  <a:cubicBezTo>
                    <a:pt x="415" y="640"/>
                    <a:pt x="825" y="730"/>
                    <a:pt x="1227" y="848"/>
                  </a:cubicBezTo>
                  <a:lnTo>
                    <a:pt x="1393" y="284"/>
                  </a:lnTo>
                  <a:close/>
                </a:path>
              </a:pathLst>
            </a:custGeom>
            <a:solidFill>
              <a:srgbClr val="E96B5E"/>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04" name="Freeform 678"/>
            <p:cNvSpPr>
              <a:spLocks/>
            </p:cNvSpPr>
            <p:nvPr/>
          </p:nvSpPr>
          <p:spPr bwMode="auto">
            <a:xfrm rot="21367291">
              <a:off x="5637243" y="2809089"/>
              <a:ext cx="485847" cy="286782"/>
            </a:xfrm>
            <a:custGeom>
              <a:avLst/>
              <a:gdLst>
                <a:gd name="T0" fmla="*/ 1475 w 1475"/>
                <a:gd name="T1" fmla="*/ 303 h 866"/>
                <a:gd name="T2" fmla="*/ 84 w 1475"/>
                <a:gd name="T3" fmla="*/ 0 h 866"/>
                <a:gd name="T4" fmla="*/ 0 w 1475"/>
                <a:gd name="T5" fmla="*/ 582 h 866"/>
                <a:gd name="T6" fmla="*/ 1310 w 1475"/>
                <a:gd name="T7" fmla="*/ 866 h 866"/>
                <a:gd name="T8" fmla="*/ 1475 w 1475"/>
                <a:gd name="T9" fmla="*/ 303 h 866"/>
              </a:gdLst>
              <a:ahLst/>
              <a:cxnLst>
                <a:cxn ang="0">
                  <a:pos x="T0" y="T1"/>
                </a:cxn>
                <a:cxn ang="0">
                  <a:pos x="T2" y="T3"/>
                </a:cxn>
                <a:cxn ang="0">
                  <a:pos x="T4" y="T5"/>
                </a:cxn>
                <a:cxn ang="0">
                  <a:pos x="T6" y="T7"/>
                </a:cxn>
                <a:cxn ang="0">
                  <a:pos x="T8" y="T9"/>
                </a:cxn>
              </a:cxnLst>
              <a:rect l="0" t="0" r="r" b="b"/>
              <a:pathLst>
                <a:path w="1475" h="866">
                  <a:moveTo>
                    <a:pt x="1475" y="303"/>
                  </a:moveTo>
                  <a:cubicBezTo>
                    <a:pt x="1019" y="169"/>
                    <a:pt x="554" y="68"/>
                    <a:pt x="84" y="0"/>
                  </a:cubicBezTo>
                  <a:lnTo>
                    <a:pt x="0" y="582"/>
                  </a:lnTo>
                  <a:cubicBezTo>
                    <a:pt x="443" y="645"/>
                    <a:pt x="881" y="740"/>
                    <a:pt x="1310" y="866"/>
                  </a:cubicBezTo>
                  <a:lnTo>
                    <a:pt x="1475" y="303"/>
                  </a:lnTo>
                  <a:close/>
                </a:path>
              </a:pathLst>
            </a:custGeom>
            <a:solidFill>
              <a:srgbClr val="EB766B"/>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48" name="Freeform 722"/>
            <p:cNvSpPr>
              <a:spLocks/>
            </p:cNvSpPr>
            <p:nvPr/>
          </p:nvSpPr>
          <p:spPr bwMode="auto">
            <a:xfrm rot="21367291">
              <a:off x="5651728" y="2613713"/>
              <a:ext cx="513296" cy="292297"/>
            </a:xfrm>
            <a:custGeom>
              <a:avLst/>
              <a:gdLst>
                <a:gd name="T0" fmla="*/ 1557 w 1557"/>
                <a:gd name="T1" fmla="*/ 321 h 884"/>
                <a:gd name="T2" fmla="*/ 83 w 1557"/>
                <a:gd name="T3" fmla="*/ 0 h 884"/>
                <a:gd name="T4" fmla="*/ 0 w 1557"/>
                <a:gd name="T5" fmla="*/ 581 h 884"/>
                <a:gd name="T6" fmla="*/ 1391 w 1557"/>
                <a:gd name="T7" fmla="*/ 884 h 884"/>
                <a:gd name="T8" fmla="*/ 1557 w 1557"/>
                <a:gd name="T9" fmla="*/ 321 h 884"/>
              </a:gdLst>
              <a:ahLst/>
              <a:cxnLst>
                <a:cxn ang="0">
                  <a:pos x="T0" y="T1"/>
                </a:cxn>
                <a:cxn ang="0">
                  <a:pos x="T2" y="T3"/>
                </a:cxn>
                <a:cxn ang="0">
                  <a:pos x="T4" y="T5"/>
                </a:cxn>
                <a:cxn ang="0">
                  <a:pos x="T6" y="T7"/>
                </a:cxn>
                <a:cxn ang="0">
                  <a:pos x="T8" y="T9"/>
                </a:cxn>
              </a:cxnLst>
              <a:rect l="0" t="0" r="r" b="b"/>
              <a:pathLst>
                <a:path w="1557" h="884">
                  <a:moveTo>
                    <a:pt x="1557" y="321"/>
                  </a:moveTo>
                  <a:cubicBezTo>
                    <a:pt x="1074" y="179"/>
                    <a:pt x="581" y="72"/>
                    <a:pt x="83" y="0"/>
                  </a:cubicBezTo>
                  <a:lnTo>
                    <a:pt x="0" y="581"/>
                  </a:lnTo>
                  <a:cubicBezTo>
                    <a:pt x="470" y="649"/>
                    <a:pt x="935" y="750"/>
                    <a:pt x="1391" y="884"/>
                  </a:cubicBezTo>
                  <a:lnTo>
                    <a:pt x="1557" y="321"/>
                  </a:lnTo>
                  <a:close/>
                </a:path>
              </a:pathLst>
            </a:custGeom>
            <a:solidFill>
              <a:schemeClr val="accent6">
                <a:lumMod val="60000"/>
                <a:lumOff val="40000"/>
              </a:schemeClr>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92" name="Freeform 766"/>
            <p:cNvSpPr>
              <a:spLocks/>
            </p:cNvSpPr>
            <p:nvPr/>
          </p:nvSpPr>
          <p:spPr bwMode="auto">
            <a:xfrm rot="21367291">
              <a:off x="5666399" y="2421088"/>
              <a:ext cx="540745" cy="297812"/>
            </a:xfrm>
            <a:custGeom>
              <a:avLst/>
              <a:gdLst>
                <a:gd name="T0" fmla="*/ 1639 w 1639"/>
                <a:gd name="T1" fmla="*/ 339 h 902"/>
                <a:gd name="T2" fmla="*/ 84 w 1639"/>
                <a:gd name="T3" fmla="*/ 0 h 902"/>
                <a:gd name="T4" fmla="*/ 0 w 1639"/>
                <a:gd name="T5" fmla="*/ 581 h 902"/>
                <a:gd name="T6" fmla="*/ 1474 w 1639"/>
                <a:gd name="T7" fmla="*/ 902 h 902"/>
                <a:gd name="T8" fmla="*/ 1639 w 1639"/>
                <a:gd name="T9" fmla="*/ 339 h 902"/>
              </a:gdLst>
              <a:ahLst/>
              <a:cxnLst>
                <a:cxn ang="0">
                  <a:pos x="T0" y="T1"/>
                </a:cxn>
                <a:cxn ang="0">
                  <a:pos x="T2" y="T3"/>
                </a:cxn>
                <a:cxn ang="0">
                  <a:pos x="T4" y="T5"/>
                </a:cxn>
                <a:cxn ang="0">
                  <a:pos x="T6" y="T7"/>
                </a:cxn>
                <a:cxn ang="0">
                  <a:pos x="T8" y="T9"/>
                </a:cxn>
              </a:cxnLst>
              <a:rect l="0" t="0" r="r" b="b"/>
              <a:pathLst>
                <a:path w="1639" h="902">
                  <a:moveTo>
                    <a:pt x="1639" y="339"/>
                  </a:moveTo>
                  <a:cubicBezTo>
                    <a:pt x="1129" y="189"/>
                    <a:pt x="610" y="76"/>
                    <a:pt x="84" y="0"/>
                  </a:cubicBezTo>
                  <a:lnTo>
                    <a:pt x="0" y="581"/>
                  </a:lnTo>
                  <a:cubicBezTo>
                    <a:pt x="498" y="653"/>
                    <a:pt x="991" y="760"/>
                    <a:pt x="1474" y="902"/>
                  </a:cubicBezTo>
                  <a:lnTo>
                    <a:pt x="1639" y="339"/>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36" name="Freeform 810"/>
            <p:cNvSpPr>
              <a:spLocks/>
            </p:cNvSpPr>
            <p:nvPr/>
          </p:nvSpPr>
          <p:spPr bwMode="auto">
            <a:xfrm rot="21367291">
              <a:off x="5683625" y="2225619"/>
              <a:ext cx="565448" cy="303327"/>
            </a:xfrm>
            <a:custGeom>
              <a:avLst/>
              <a:gdLst>
                <a:gd name="T0" fmla="*/ 1720 w 1720"/>
                <a:gd name="T1" fmla="*/ 356 h 920"/>
                <a:gd name="T2" fmla="*/ 83 w 1720"/>
                <a:gd name="T3" fmla="*/ 0 h 920"/>
                <a:gd name="T4" fmla="*/ 0 w 1720"/>
                <a:gd name="T5" fmla="*/ 581 h 920"/>
                <a:gd name="T6" fmla="*/ 1555 w 1720"/>
                <a:gd name="T7" fmla="*/ 920 h 920"/>
                <a:gd name="T8" fmla="*/ 1720 w 1720"/>
                <a:gd name="T9" fmla="*/ 356 h 920"/>
              </a:gdLst>
              <a:ahLst/>
              <a:cxnLst>
                <a:cxn ang="0">
                  <a:pos x="T0" y="T1"/>
                </a:cxn>
                <a:cxn ang="0">
                  <a:pos x="T2" y="T3"/>
                </a:cxn>
                <a:cxn ang="0">
                  <a:pos x="T4" y="T5"/>
                </a:cxn>
                <a:cxn ang="0">
                  <a:pos x="T6" y="T7"/>
                </a:cxn>
                <a:cxn ang="0">
                  <a:pos x="T8" y="T9"/>
                </a:cxn>
              </a:cxnLst>
              <a:rect l="0" t="0" r="r" b="b"/>
              <a:pathLst>
                <a:path w="1720" h="920">
                  <a:moveTo>
                    <a:pt x="1720" y="356"/>
                  </a:moveTo>
                  <a:cubicBezTo>
                    <a:pt x="1184" y="199"/>
                    <a:pt x="637" y="80"/>
                    <a:pt x="83" y="0"/>
                  </a:cubicBezTo>
                  <a:lnTo>
                    <a:pt x="0" y="581"/>
                  </a:lnTo>
                  <a:cubicBezTo>
                    <a:pt x="526" y="657"/>
                    <a:pt x="1045" y="770"/>
                    <a:pt x="1555" y="920"/>
                  </a:cubicBezTo>
                  <a:lnTo>
                    <a:pt x="1720" y="356"/>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74" name="Group 7373"/>
          <p:cNvGrpSpPr/>
          <p:nvPr/>
        </p:nvGrpSpPr>
        <p:grpSpPr>
          <a:xfrm>
            <a:off x="5989754" y="2724648"/>
            <a:ext cx="1181837" cy="1952679"/>
            <a:chOff x="6092102" y="2468596"/>
            <a:chExt cx="1181837" cy="1952679"/>
          </a:xfrm>
        </p:grpSpPr>
        <p:sp>
          <p:nvSpPr>
            <p:cNvPr id="6742" name="Freeform 415"/>
            <p:cNvSpPr>
              <a:spLocks/>
            </p:cNvSpPr>
            <p:nvPr/>
          </p:nvSpPr>
          <p:spPr bwMode="auto">
            <a:xfrm rot="21367291">
              <a:off x="6092102" y="4112433"/>
              <a:ext cx="345857" cy="308842"/>
            </a:xfrm>
            <a:custGeom>
              <a:avLst/>
              <a:gdLst>
                <a:gd name="T0" fmla="*/ 1053 w 1053"/>
                <a:gd name="T1" fmla="*/ 441 h 935"/>
                <a:gd name="T2" fmla="*/ 244 w 1053"/>
                <a:gd name="T3" fmla="*/ 0 h 935"/>
                <a:gd name="T4" fmla="*/ 0 w 1053"/>
                <a:gd name="T5" fmla="*/ 534 h 935"/>
                <a:gd name="T6" fmla="*/ 735 w 1053"/>
                <a:gd name="T7" fmla="*/ 935 h 935"/>
                <a:gd name="T8" fmla="*/ 1053 w 1053"/>
                <a:gd name="T9" fmla="*/ 441 h 935"/>
              </a:gdLst>
              <a:ahLst/>
              <a:cxnLst>
                <a:cxn ang="0">
                  <a:pos x="T0" y="T1"/>
                </a:cxn>
                <a:cxn ang="0">
                  <a:pos x="T2" y="T3"/>
                </a:cxn>
                <a:cxn ang="0">
                  <a:pos x="T4" y="T5"/>
                </a:cxn>
                <a:cxn ang="0">
                  <a:pos x="T6" y="T7"/>
                </a:cxn>
                <a:cxn ang="0">
                  <a:pos x="T8" y="T9"/>
                </a:cxn>
              </a:cxnLst>
              <a:rect l="0" t="0" r="r" b="b"/>
              <a:pathLst>
                <a:path w="1053" h="935">
                  <a:moveTo>
                    <a:pt x="1053" y="441"/>
                  </a:moveTo>
                  <a:cubicBezTo>
                    <a:pt x="794" y="275"/>
                    <a:pt x="524" y="127"/>
                    <a:pt x="244" y="0"/>
                  </a:cubicBezTo>
                  <a:lnTo>
                    <a:pt x="0" y="534"/>
                  </a:lnTo>
                  <a:cubicBezTo>
                    <a:pt x="254" y="650"/>
                    <a:pt x="500" y="784"/>
                    <a:pt x="735" y="935"/>
                  </a:cubicBezTo>
                  <a:lnTo>
                    <a:pt x="1053" y="441"/>
                  </a:lnTo>
                  <a:close/>
                </a:path>
              </a:pathLst>
            </a:custGeom>
            <a:solidFill>
              <a:srgbClr val="602320"/>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86" name="Freeform 459"/>
            <p:cNvSpPr>
              <a:spLocks/>
            </p:cNvSpPr>
            <p:nvPr/>
          </p:nvSpPr>
          <p:spPr bwMode="auto">
            <a:xfrm rot="21367291">
              <a:off x="6160021" y="3930120"/>
              <a:ext cx="370562" cy="322631"/>
            </a:xfrm>
            <a:custGeom>
              <a:avLst/>
              <a:gdLst>
                <a:gd name="T0" fmla="*/ 1126 w 1126"/>
                <a:gd name="T1" fmla="*/ 481 h 975"/>
                <a:gd name="T2" fmla="*/ 244 w 1126"/>
                <a:gd name="T3" fmla="*/ 0 h 975"/>
                <a:gd name="T4" fmla="*/ 0 w 1126"/>
                <a:gd name="T5" fmla="*/ 534 h 975"/>
                <a:gd name="T6" fmla="*/ 809 w 1126"/>
                <a:gd name="T7" fmla="*/ 975 h 975"/>
                <a:gd name="T8" fmla="*/ 1126 w 1126"/>
                <a:gd name="T9" fmla="*/ 481 h 975"/>
              </a:gdLst>
              <a:ahLst/>
              <a:cxnLst>
                <a:cxn ang="0">
                  <a:pos x="T0" y="T1"/>
                </a:cxn>
                <a:cxn ang="0">
                  <a:pos x="T2" y="T3"/>
                </a:cxn>
                <a:cxn ang="0">
                  <a:pos x="T4" y="T5"/>
                </a:cxn>
                <a:cxn ang="0">
                  <a:pos x="T6" y="T7"/>
                </a:cxn>
                <a:cxn ang="0">
                  <a:pos x="T8" y="T9"/>
                </a:cxn>
              </a:cxnLst>
              <a:rect l="0" t="0" r="r" b="b"/>
              <a:pathLst>
                <a:path w="1126" h="975">
                  <a:moveTo>
                    <a:pt x="1126" y="481"/>
                  </a:moveTo>
                  <a:cubicBezTo>
                    <a:pt x="844" y="300"/>
                    <a:pt x="549" y="139"/>
                    <a:pt x="244" y="0"/>
                  </a:cubicBezTo>
                  <a:lnTo>
                    <a:pt x="0" y="534"/>
                  </a:lnTo>
                  <a:cubicBezTo>
                    <a:pt x="280" y="661"/>
                    <a:pt x="550" y="809"/>
                    <a:pt x="809" y="975"/>
                  </a:cubicBezTo>
                  <a:lnTo>
                    <a:pt x="1126" y="481"/>
                  </a:lnTo>
                  <a:close/>
                </a:path>
              </a:pathLst>
            </a:custGeom>
            <a:solidFill>
              <a:srgbClr val="933E3A"/>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30" name="Freeform 503"/>
            <p:cNvSpPr>
              <a:spLocks/>
            </p:cNvSpPr>
            <p:nvPr/>
          </p:nvSpPr>
          <p:spPr bwMode="auto">
            <a:xfrm rot="21367291">
              <a:off x="6227756" y="3745057"/>
              <a:ext cx="395265" cy="336417"/>
            </a:xfrm>
            <a:custGeom>
              <a:avLst/>
              <a:gdLst>
                <a:gd name="T0" fmla="*/ 1199 w 1199"/>
                <a:gd name="T1" fmla="*/ 522 h 1015"/>
                <a:gd name="T2" fmla="*/ 244 w 1199"/>
                <a:gd name="T3" fmla="*/ 0 h 1015"/>
                <a:gd name="T4" fmla="*/ 0 w 1199"/>
                <a:gd name="T5" fmla="*/ 534 h 1015"/>
                <a:gd name="T6" fmla="*/ 882 w 1199"/>
                <a:gd name="T7" fmla="*/ 1015 h 1015"/>
                <a:gd name="T8" fmla="*/ 1199 w 1199"/>
                <a:gd name="T9" fmla="*/ 522 h 1015"/>
              </a:gdLst>
              <a:ahLst/>
              <a:cxnLst>
                <a:cxn ang="0">
                  <a:pos x="T0" y="T1"/>
                </a:cxn>
                <a:cxn ang="0">
                  <a:pos x="T2" y="T3"/>
                </a:cxn>
                <a:cxn ang="0">
                  <a:pos x="T4" y="T5"/>
                </a:cxn>
                <a:cxn ang="0">
                  <a:pos x="T6" y="T7"/>
                </a:cxn>
                <a:cxn ang="0">
                  <a:pos x="T8" y="T9"/>
                </a:cxn>
              </a:cxnLst>
              <a:rect l="0" t="0" r="r" b="b"/>
              <a:pathLst>
                <a:path w="1199" h="1015">
                  <a:moveTo>
                    <a:pt x="1199" y="522"/>
                  </a:moveTo>
                  <a:cubicBezTo>
                    <a:pt x="894" y="325"/>
                    <a:pt x="574" y="151"/>
                    <a:pt x="244" y="0"/>
                  </a:cubicBezTo>
                  <a:lnTo>
                    <a:pt x="0" y="534"/>
                  </a:lnTo>
                  <a:cubicBezTo>
                    <a:pt x="305" y="673"/>
                    <a:pt x="600" y="834"/>
                    <a:pt x="882" y="1015"/>
                  </a:cubicBezTo>
                  <a:lnTo>
                    <a:pt x="1199" y="52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74" name="Freeform 547"/>
            <p:cNvSpPr>
              <a:spLocks/>
            </p:cNvSpPr>
            <p:nvPr/>
          </p:nvSpPr>
          <p:spPr bwMode="auto">
            <a:xfrm rot="21367291">
              <a:off x="6298418" y="3562652"/>
              <a:ext cx="417224" cy="350206"/>
            </a:xfrm>
            <a:custGeom>
              <a:avLst/>
              <a:gdLst>
                <a:gd name="T0" fmla="*/ 1273 w 1273"/>
                <a:gd name="T1" fmla="*/ 562 h 1056"/>
                <a:gd name="T2" fmla="*/ 244 w 1273"/>
                <a:gd name="T3" fmla="*/ 0 h 1056"/>
                <a:gd name="T4" fmla="*/ 0 w 1273"/>
                <a:gd name="T5" fmla="*/ 534 h 1056"/>
                <a:gd name="T6" fmla="*/ 955 w 1273"/>
                <a:gd name="T7" fmla="*/ 1056 h 1056"/>
                <a:gd name="T8" fmla="*/ 1273 w 1273"/>
                <a:gd name="T9" fmla="*/ 562 h 1056"/>
              </a:gdLst>
              <a:ahLst/>
              <a:cxnLst>
                <a:cxn ang="0">
                  <a:pos x="T0" y="T1"/>
                </a:cxn>
                <a:cxn ang="0">
                  <a:pos x="T2" y="T3"/>
                </a:cxn>
                <a:cxn ang="0">
                  <a:pos x="T4" y="T5"/>
                </a:cxn>
                <a:cxn ang="0">
                  <a:pos x="T6" y="T7"/>
                </a:cxn>
                <a:cxn ang="0">
                  <a:pos x="T8" y="T9"/>
                </a:cxn>
              </a:cxnLst>
              <a:rect l="0" t="0" r="r" b="b"/>
              <a:pathLst>
                <a:path w="1273" h="1056">
                  <a:moveTo>
                    <a:pt x="1273" y="562"/>
                  </a:moveTo>
                  <a:cubicBezTo>
                    <a:pt x="944" y="350"/>
                    <a:pt x="600" y="162"/>
                    <a:pt x="244" y="0"/>
                  </a:cubicBezTo>
                  <a:lnTo>
                    <a:pt x="0" y="534"/>
                  </a:lnTo>
                  <a:cubicBezTo>
                    <a:pt x="330" y="685"/>
                    <a:pt x="650" y="859"/>
                    <a:pt x="955" y="1056"/>
                  </a:cubicBezTo>
                  <a:lnTo>
                    <a:pt x="1273" y="56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18" name="Freeform 591"/>
            <p:cNvSpPr>
              <a:spLocks/>
            </p:cNvSpPr>
            <p:nvPr/>
          </p:nvSpPr>
          <p:spPr bwMode="auto">
            <a:xfrm rot="21367291">
              <a:off x="6366338" y="3380339"/>
              <a:ext cx="441929" cy="363993"/>
            </a:xfrm>
            <a:custGeom>
              <a:avLst/>
              <a:gdLst>
                <a:gd name="T0" fmla="*/ 1346 w 1346"/>
                <a:gd name="T1" fmla="*/ 602 h 1096"/>
                <a:gd name="T2" fmla="*/ 244 w 1346"/>
                <a:gd name="T3" fmla="*/ 0 h 1096"/>
                <a:gd name="T4" fmla="*/ 0 w 1346"/>
                <a:gd name="T5" fmla="*/ 534 h 1096"/>
                <a:gd name="T6" fmla="*/ 1029 w 1346"/>
                <a:gd name="T7" fmla="*/ 1096 h 1096"/>
                <a:gd name="T8" fmla="*/ 1346 w 1346"/>
                <a:gd name="T9" fmla="*/ 602 h 1096"/>
              </a:gdLst>
              <a:ahLst/>
              <a:cxnLst>
                <a:cxn ang="0">
                  <a:pos x="T0" y="T1"/>
                </a:cxn>
                <a:cxn ang="0">
                  <a:pos x="T2" y="T3"/>
                </a:cxn>
                <a:cxn ang="0">
                  <a:pos x="T4" y="T5"/>
                </a:cxn>
                <a:cxn ang="0">
                  <a:pos x="T6" y="T7"/>
                </a:cxn>
                <a:cxn ang="0">
                  <a:pos x="T8" y="T9"/>
                </a:cxn>
              </a:cxnLst>
              <a:rect l="0" t="0" r="r" b="b"/>
              <a:pathLst>
                <a:path w="1346" h="1096">
                  <a:moveTo>
                    <a:pt x="1346" y="602"/>
                  </a:moveTo>
                  <a:cubicBezTo>
                    <a:pt x="993" y="375"/>
                    <a:pt x="625" y="174"/>
                    <a:pt x="244" y="0"/>
                  </a:cubicBezTo>
                  <a:lnTo>
                    <a:pt x="0" y="534"/>
                  </a:lnTo>
                  <a:cubicBezTo>
                    <a:pt x="356" y="696"/>
                    <a:pt x="700" y="884"/>
                    <a:pt x="1029" y="1096"/>
                  </a:cubicBezTo>
                  <a:lnTo>
                    <a:pt x="1346" y="60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62" name="Freeform 636"/>
            <p:cNvSpPr>
              <a:spLocks/>
            </p:cNvSpPr>
            <p:nvPr/>
          </p:nvSpPr>
          <p:spPr bwMode="auto">
            <a:xfrm rot="21367291">
              <a:off x="6434257" y="3198026"/>
              <a:ext cx="466632" cy="377781"/>
            </a:xfrm>
            <a:custGeom>
              <a:avLst/>
              <a:gdLst>
                <a:gd name="T0" fmla="*/ 1420 w 1420"/>
                <a:gd name="T1" fmla="*/ 642 h 1136"/>
                <a:gd name="T2" fmla="*/ 243 w 1420"/>
                <a:gd name="T3" fmla="*/ 0 h 1136"/>
                <a:gd name="T4" fmla="*/ 0 w 1420"/>
                <a:gd name="T5" fmla="*/ 534 h 1136"/>
                <a:gd name="T6" fmla="*/ 1102 w 1420"/>
                <a:gd name="T7" fmla="*/ 1136 h 1136"/>
                <a:gd name="T8" fmla="*/ 1420 w 1420"/>
                <a:gd name="T9" fmla="*/ 642 h 1136"/>
              </a:gdLst>
              <a:ahLst/>
              <a:cxnLst>
                <a:cxn ang="0">
                  <a:pos x="T0" y="T1"/>
                </a:cxn>
                <a:cxn ang="0">
                  <a:pos x="T2" y="T3"/>
                </a:cxn>
                <a:cxn ang="0">
                  <a:pos x="T4" y="T5"/>
                </a:cxn>
                <a:cxn ang="0">
                  <a:pos x="T6" y="T7"/>
                </a:cxn>
                <a:cxn ang="0">
                  <a:pos x="T8" y="T9"/>
                </a:cxn>
              </a:cxnLst>
              <a:rect l="0" t="0" r="r" b="b"/>
              <a:pathLst>
                <a:path w="1420" h="1136">
                  <a:moveTo>
                    <a:pt x="1420" y="642"/>
                  </a:moveTo>
                  <a:cubicBezTo>
                    <a:pt x="1043" y="400"/>
                    <a:pt x="650" y="186"/>
                    <a:pt x="243" y="0"/>
                  </a:cubicBezTo>
                  <a:lnTo>
                    <a:pt x="0" y="534"/>
                  </a:lnTo>
                  <a:cubicBezTo>
                    <a:pt x="381" y="708"/>
                    <a:pt x="749" y="909"/>
                    <a:pt x="1102" y="1136"/>
                  </a:cubicBezTo>
                  <a:lnTo>
                    <a:pt x="1420" y="64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06" name="Freeform 680"/>
            <p:cNvSpPr>
              <a:spLocks/>
            </p:cNvSpPr>
            <p:nvPr/>
          </p:nvSpPr>
          <p:spPr bwMode="auto">
            <a:xfrm rot="21367291">
              <a:off x="6502082" y="3015624"/>
              <a:ext cx="494081" cy="388811"/>
            </a:xfrm>
            <a:custGeom>
              <a:avLst/>
              <a:gdLst>
                <a:gd name="T0" fmla="*/ 1494 w 1494"/>
                <a:gd name="T1" fmla="*/ 682 h 1176"/>
                <a:gd name="T2" fmla="*/ 244 w 1494"/>
                <a:gd name="T3" fmla="*/ 0 h 1176"/>
                <a:gd name="T4" fmla="*/ 0 w 1494"/>
                <a:gd name="T5" fmla="*/ 534 h 1176"/>
                <a:gd name="T6" fmla="*/ 1177 w 1494"/>
                <a:gd name="T7" fmla="*/ 1176 h 1176"/>
                <a:gd name="T8" fmla="*/ 1494 w 1494"/>
                <a:gd name="T9" fmla="*/ 682 h 1176"/>
              </a:gdLst>
              <a:ahLst/>
              <a:cxnLst>
                <a:cxn ang="0">
                  <a:pos x="T0" y="T1"/>
                </a:cxn>
                <a:cxn ang="0">
                  <a:pos x="T2" y="T3"/>
                </a:cxn>
                <a:cxn ang="0">
                  <a:pos x="T4" y="T5"/>
                </a:cxn>
                <a:cxn ang="0">
                  <a:pos x="T6" y="T7"/>
                </a:cxn>
                <a:cxn ang="0">
                  <a:pos x="T8" y="T9"/>
                </a:cxn>
              </a:cxnLst>
              <a:rect l="0" t="0" r="r" b="b"/>
              <a:pathLst>
                <a:path w="1494" h="1176">
                  <a:moveTo>
                    <a:pt x="1494" y="682"/>
                  </a:moveTo>
                  <a:cubicBezTo>
                    <a:pt x="1094" y="425"/>
                    <a:pt x="677" y="197"/>
                    <a:pt x="244" y="0"/>
                  </a:cubicBezTo>
                  <a:lnTo>
                    <a:pt x="0" y="534"/>
                  </a:lnTo>
                  <a:cubicBezTo>
                    <a:pt x="407" y="720"/>
                    <a:pt x="800" y="934"/>
                    <a:pt x="1177" y="1176"/>
                  </a:cubicBezTo>
                  <a:lnTo>
                    <a:pt x="1494" y="68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50" name="Freeform 724"/>
            <p:cNvSpPr>
              <a:spLocks/>
            </p:cNvSpPr>
            <p:nvPr/>
          </p:nvSpPr>
          <p:spPr bwMode="auto">
            <a:xfrm rot="21367291">
              <a:off x="6572744" y="2833218"/>
              <a:ext cx="516040" cy="402598"/>
            </a:xfrm>
            <a:custGeom>
              <a:avLst/>
              <a:gdLst>
                <a:gd name="T0" fmla="*/ 1567 w 1567"/>
                <a:gd name="T1" fmla="*/ 722 h 1216"/>
                <a:gd name="T2" fmla="*/ 244 w 1567"/>
                <a:gd name="T3" fmla="*/ 0 h 1216"/>
                <a:gd name="T4" fmla="*/ 0 w 1567"/>
                <a:gd name="T5" fmla="*/ 534 h 1216"/>
                <a:gd name="T6" fmla="*/ 1250 w 1567"/>
                <a:gd name="T7" fmla="*/ 1216 h 1216"/>
                <a:gd name="T8" fmla="*/ 1567 w 1567"/>
                <a:gd name="T9" fmla="*/ 722 h 1216"/>
              </a:gdLst>
              <a:ahLst/>
              <a:cxnLst>
                <a:cxn ang="0">
                  <a:pos x="T0" y="T1"/>
                </a:cxn>
                <a:cxn ang="0">
                  <a:pos x="T2" y="T3"/>
                </a:cxn>
                <a:cxn ang="0">
                  <a:pos x="T4" y="T5"/>
                </a:cxn>
                <a:cxn ang="0">
                  <a:pos x="T6" y="T7"/>
                </a:cxn>
                <a:cxn ang="0">
                  <a:pos x="T8" y="T9"/>
                </a:cxn>
              </a:cxnLst>
              <a:rect l="0" t="0" r="r" b="b"/>
              <a:pathLst>
                <a:path w="1567" h="1216">
                  <a:moveTo>
                    <a:pt x="1567" y="722"/>
                  </a:moveTo>
                  <a:cubicBezTo>
                    <a:pt x="1144" y="450"/>
                    <a:pt x="702" y="209"/>
                    <a:pt x="244" y="0"/>
                  </a:cubicBezTo>
                  <a:lnTo>
                    <a:pt x="0" y="534"/>
                  </a:lnTo>
                  <a:cubicBezTo>
                    <a:pt x="433" y="731"/>
                    <a:pt x="850" y="959"/>
                    <a:pt x="1250" y="1216"/>
                  </a:cubicBezTo>
                  <a:lnTo>
                    <a:pt x="1567" y="72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94" name="Freeform 768"/>
            <p:cNvSpPr>
              <a:spLocks/>
            </p:cNvSpPr>
            <p:nvPr/>
          </p:nvSpPr>
          <p:spPr bwMode="auto">
            <a:xfrm rot="21367291">
              <a:off x="6640664" y="2650906"/>
              <a:ext cx="540745" cy="416386"/>
            </a:xfrm>
            <a:custGeom>
              <a:avLst/>
              <a:gdLst>
                <a:gd name="T0" fmla="*/ 1641 w 1641"/>
                <a:gd name="T1" fmla="*/ 762 h 1256"/>
                <a:gd name="T2" fmla="*/ 244 w 1641"/>
                <a:gd name="T3" fmla="*/ 0 h 1256"/>
                <a:gd name="T4" fmla="*/ 0 w 1641"/>
                <a:gd name="T5" fmla="*/ 534 h 1256"/>
                <a:gd name="T6" fmla="*/ 1323 w 1641"/>
                <a:gd name="T7" fmla="*/ 1256 h 1256"/>
                <a:gd name="T8" fmla="*/ 1641 w 1641"/>
                <a:gd name="T9" fmla="*/ 762 h 1256"/>
              </a:gdLst>
              <a:ahLst/>
              <a:cxnLst>
                <a:cxn ang="0">
                  <a:pos x="T0" y="T1"/>
                </a:cxn>
                <a:cxn ang="0">
                  <a:pos x="T2" y="T3"/>
                </a:cxn>
                <a:cxn ang="0">
                  <a:pos x="T4" y="T5"/>
                </a:cxn>
                <a:cxn ang="0">
                  <a:pos x="T6" y="T7"/>
                </a:cxn>
                <a:cxn ang="0">
                  <a:pos x="T8" y="T9"/>
                </a:cxn>
              </a:cxnLst>
              <a:rect l="0" t="0" r="r" b="b"/>
              <a:pathLst>
                <a:path w="1641" h="1256">
                  <a:moveTo>
                    <a:pt x="1641" y="762"/>
                  </a:moveTo>
                  <a:cubicBezTo>
                    <a:pt x="1194" y="475"/>
                    <a:pt x="727" y="220"/>
                    <a:pt x="244" y="0"/>
                  </a:cubicBezTo>
                  <a:lnTo>
                    <a:pt x="0" y="534"/>
                  </a:lnTo>
                  <a:cubicBezTo>
                    <a:pt x="458" y="743"/>
                    <a:pt x="900" y="984"/>
                    <a:pt x="1323" y="1256"/>
                  </a:cubicBezTo>
                  <a:lnTo>
                    <a:pt x="1641" y="762"/>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38" name="Freeform 812"/>
            <p:cNvSpPr>
              <a:spLocks/>
            </p:cNvSpPr>
            <p:nvPr/>
          </p:nvSpPr>
          <p:spPr bwMode="auto">
            <a:xfrm rot="21367291">
              <a:off x="6708491" y="2468596"/>
              <a:ext cx="565448" cy="427417"/>
            </a:xfrm>
            <a:custGeom>
              <a:avLst/>
              <a:gdLst>
                <a:gd name="T0" fmla="*/ 1714 w 1714"/>
                <a:gd name="T1" fmla="*/ 803 h 1296"/>
                <a:gd name="T2" fmla="*/ 244 w 1714"/>
                <a:gd name="T3" fmla="*/ 0 h 1296"/>
                <a:gd name="T4" fmla="*/ 0 w 1714"/>
                <a:gd name="T5" fmla="*/ 534 h 1296"/>
                <a:gd name="T6" fmla="*/ 1397 w 1714"/>
                <a:gd name="T7" fmla="*/ 1296 h 1296"/>
                <a:gd name="T8" fmla="*/ 1714 w 1714"/>
                <a:gd name="T9" fmla="*/ 803 h 1296"/>
              </a:gdLst>
              <a:ahLst/>
              <a:cxnLst>
                <a:cxn ang="0">
                  <a:pos x="T0" y="T1"/>
                </a:cxn>
                <a:cxn ang="0">
                  <a:pos x="T2" y="T3"/>
                </a:cxn>
                <a:cxn ang="0">
                  <a:pos x="T4" y="T5"/>
                </a:cxn>
                <a:cxn ang="0">
                  <a:pos x="T6" y="T7"/>
                </a:cxn>
                <a:cxn ang="0">
                  <a:pos x="T8" y="T9"/>
                </a:cxn>
              </a:cxnLst>
              <a:rect l="0" t="0" r="r" b="b"/>
              <a:pathLst>
                <a:path w="1714" h="1296">
                  <a:moveTo>
                    <a:pt x="1714" y="803"/>
                  </a:moveTo>
                  <a:cubicBezTo>
                    <a:pt x="1244" y="500"/>
                    <a:pt x="752" y="232"/>
                    <a:pt x="244" y="0"/>
                  </a:cubicBezTo>
                  <a:lnTo>
                    <a:pt x="0" y="534"/>
                  </a:lnTo>
                  <a:cubicBezTo>
                    <a:pt x="483" y="754"/>
                    <a:pt x="950" y="1009"/>
                    <a:pt x="1397" y="1296"/>
                  </a:cubicBezTo>
                  <a:lnTo>
                    <a:pt x="1714" y="803"/>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75" name="Group 7374"/>
          <p:cNvGrpSpPr/>
          <p:nvPr/>
        </p:nvGrpSpPr>
        <p:grpSpPr>
          <a:xfrm>
            <a:off x="6473158" y="3263627"/>
            <a:ext cx="1571727" cy="1743048"/>
            <a:chOff x="6575506" y="3007575"/>
            <a:chExt cx="1571727" cy="1743048"/>
          </a:xfrm>
        </p:grpSpPr>
        <p:sp>
          <p:nvSpPr>
            <p:cNvPr id="6744" name="Freeform 417"/>
            <p:cNvSpPr>
              <a:spLocks/>
            </p:cNvSpPr>
            <p:nvPr/>
          </p:nvSpPr>
          <p:spPr bwMode="auto">
            <a:xfrm rot="21367291">
              <a:off x="6575506" y="4408690"/>
              <a:ext cx="343113" cy="341933"/>
            </a:xfrm>
            <a:custGeom>
              <a:avLst/>
              <a:gdLst>
                <a:gd name="T0" fmla="*/ 1036 w 1036"/>
                <a:gd name="T1" fmla="*/ 652 h 1036"/>
                <a:gd name="T2" fmla="*/ 384 w 1036"/>
                <a:gd name="T3" fmla="*/ 0 h 1036"/>
                <a:gd name="T4" fmla="*/ 0 w 1036"/>
                <a:gd name="T5" fmla="*/ 444 h 1036"/>
                <a:gd name="T6" fmla="*/ 592 w 1036"/>
                <a:gd name="T7" fmla="*/ 1036 h 1036"/>
                <a:gd name="T8" fmla="*/ 1036 w 1036"/>
                <a:gd name="T9" fmla="*/ 652 h 1036"/>
              </a:gdLst>
              <a:ahLst/>
              <a:cxnLst>
                <a:cxn ang="0">
                  <a:pos x="T0" y="T1"/>
                </a:cxn>
                <a:cxn ang="0">
                  <a:pos x="T2" y="T3"/>
                </a:cxn>
                <a:cxn ang="0">
                  <a:pos x="T4" y="T5"/>
                </a:cxn>
                <a:cxn ang="0">
                  <a:pos x="T6" y="T7"/>
                </a:cxn>
                <a:cxn ang="0">
                  <a:pos x="T8" y="T9"/>
                </a:cxn>
              </a:cxnLst>
              <a:rect l="0" t="0" r="r" b="b"/>
              <a:pathLst>
                <a:path w="1036" h="1036">
                  <a:moveTo>
                    <a:pt x="1036" y="652"/>
                  </a:moveTo>
                  <a:cubicBezTo>
                    <a:pt x="834" y="419"/>
                    <a:pt x="617" y="202"/>
                    <a:pt x="384" y="0"/>
                  </a:cubicBezTo>
                  <a:lnTo>
                    <a:pt x="0" y="444"/>
                  </a:lnTo>
                  <a:cubicBezTo>
                    <a:pt x="211" y="627"/>
                    <a:pt x="409" y="825"/>
                    <a:pt x="592" y="1036"/>
                  </a:cubicBezTo>
                  <a:lnTo>
                    <a:pt x="1036" y="652"/>
                  </a:lnTo>
                  <a:close/>
                </a:path>
              </a:pathLst>
            </a:custGeom>
            <a:solidFill>
              <a:srgbClr val="602320"/>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88" name="Freeform 461"/>
            <p:cNvSpPr>
              <a:spLocks/>
            </p:cNvSpPr>
            <p:nvPr/>
          </p:nvSpPr>
          <p:spPr bwMode="auto">
            <a:xfrm rot="21367291">
              <a:off x="6692227" y="4253663"/>
              <a:ext cx="362326" cy="361236"/>
            </a:xfrm>
            <a:custGeom>
              <a:avLst/>
              <a:gdLst>
                <a:gd name="T0" fmla="*/ 1095 w 1095"/>
                <a:gd name="T1" fmla="*/ 710 h 1095"/>
                <a:gd name="T2" fmla="*/ 385 w 1095"/>
                <a:gd name="T3" fmla="*/ 0 h 1095"/>
                <a:gd name="T4" fmla="*/ 0 w 1095"/>
                <a:gd name="T5" fmla="*/ 443 h 1095"/>
                <a:gd name="T6" fmla="*/ 652 w 1095"/>
                <a:gd name="T7" fmla="*/ 1095 h 1095"/>
                <a:gd name="T8" fmla="*/ 1095 w 1095"/>
                <a:gd name="T9" fmla="*/ 710 h 1095"/>
              </a:gdLst>
              <a:ahLst/>
              <a:cxnLst>
                <a:cxn ang="0">
                  <a:pos x="T0" y="T1"/>
                </a:cxn>
                <a:cxn ang="0">
                  <a:pos x="T2" y="T3"/>
                </a:cxn>
                <a:cxn ang="0">
                  <a:pos x="T4" y="T5"/>
                </a:cxn>
                <a:cxn ang="0">
                  <a:pos x="T6" y="T7"/>
                </a:cxn>
                <a:cxn ang="0">
                  <a:pos x="T8" y="T9"/>
                </a:cxn>
              </a:cxnLst>
              <a:rect l="0" t="0" r="r" b="b"/>
              <a:pathLst>
                <a:path w="1095" h="1095">
                  <a:moveTo>
                    <a:pt x="1095" y="710"/>
                  </a:moveTo>
                  <a:cubicBezTo>
                    <a:pt x="876" y="457"/>
                    <a:pt x="638" y="219"/>
                    <a:pt x="385" y="0"/>
                  </a:cubicBezTo>
                  <a:lnTo>
                    <a:pt x="0" y="443"/>
                  </a:lnTo>
                  <a:cubicBezTo>
                    <a:pt x="233" y="645"/>
                    <a:pt x="450" y="862"/>
                    <a:pt x="652" y="1095"/>
                  </a:cubicBezTo>
                  <a:lnTo>
                    <a:pt x="1095" y="710"/>
                  </a:lnTo>
                  <a:close/>
                </a:path>
              </a:pathLst>
            </a:custGeom>
            <a:solidFill>
              <a:srgbClr val="742E2A"/>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32" name="Freeform 505"/>
            <p:cNvSpPr>
              <a:spLocks/>
            </p:cNvSpPr>
            <p:nvPr/>
          </p:nvSpPr>
          <p:spPr bwMode="auto">
            <a:xfrm rot="21367291">
              <a:off x="6811596" y="4095789"/>
              <a:ext cx="378796" cy="383296"/>
            </a:xfrm>
            <a:custGeom>
              <a:avLst/>
              <a:gdLst>
                <a:gd name="T0" fmla="*/ 1154 w 1154"/>
                <a:gd name="T1" fmla="*/ 770 h 1154"/>
                <a:gd name="T2" fmla="*/ 384 w 1154"/>
                <a:gd name="T3" fmla="*/ 0 h 1154"/>
                <a:gd name="T4" fmla="*/ 0 w 1154"/>
                <a:gd name="T5" fmla="*/ 444 h 1154"/>
                <a:gd name="T6" fmla="*/ 710 w 1154"/>
                <a:gd name="T7" fmla="*/ 1154 h 1154"/>
                <a:gd name="T8" fmla="*/ 1154 w 1154"/>
                <a:gd name="T9" fmla="*/ 770 h 1154"/>
              </a:gdLst>
              <a:ahLst/>
              <a:cxnLst>
                <a:cxn ang="0">
                  <a:pos x="T0" y="T1"/>
                </a:cxn>
                <a:cxn ang="0">
                  <a:pos x="T2" y="T3"/>
                </a:cxn>
                <a:cxn ang="0">
                  <a:pos x="T4" y="T5"/>
                </a:cxn>
                <a:cxn ang="0">
                  <a:pos x="T6" y="T7"/>
                </a:cxn>
                <a:cxn ang="0">
                  <a:pos x="T8" y="T9"/>
                </a:cxn>
              </a:cxnLst>
              <a:rect l="0" t="0" r="r" b="b"/>
              <a:pathLst>
                <a:path w="1154" h="1154">
                  <a:moveTo>
                    <a:pt x="1154" y="770"/>
                  </a:moveTo>
                  <a:cubicBezTo>
                    <a:pt x="916" y="495"/>
                    <a:pt x="659" y="238"/>
                    <a:pt x="384" y="0"/>
                  </a:cubicBezTo>
                  <a:lnTo>
                    <a:pt x="0" y="444"/>
                  </a:lnTo>
                  <a:cubicBezTo>
                    <a:pt x="253" y="663"/>
                    <a:pt x="491" y="901"/>
                    <a:pt x="710" y="1154"/>
                  </a:cubicBezTo>
                  <a:lnTo>
                    <a:pt x="1154" y="770"/>
                  </a:lnTo>
                  <a:close/>
                </a:path>
              </a:pathLst>
            </a:custGeom>
            <a:solidFill>
              <a:srgbClr val="893834"/>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76" name="Freeform 549"/>
            <p:cNvSpPr>
              <a:spLocks/>
            </p:cNvSpPr>
            <p:nvPr/>
          </p:nvSpPr>
          <p:spPr bwMode="auto">
            <a:xfrm rot="21367291">
              <a:off x="6928318" y="3940764"/>
              <a:ext cx="398011" cy="402598"/>
            </a:xfrm>
            <a:custGeom>
              <a:avLst/>
              <a:gdLst>
                <a:gd name="T0" fmla="*/ 1214 w 1214"/>
                <a:gd name="T1" fmla="*/ 830 h 1214"/>
                <a:gd name="T2" fmla="*/ 385 w 1214"/>
                <a:gd name="T3" fmla="*/ 0 h 1214"/>
                <a:gd name="T4" fmla="*/ 0 w 1214"/>
                <a:gd name="T5" fmla="*/ 444 h 1214"/>
                <a:gd name="T6" fmla="*/ 770 w 1214"/>
                <a:gd name="T7" fmla="*/ 1214 h 1214"/>
                <a:gd name="T8" fmla="*/ 1214 w 1214"/>
                <a:gd name="T9" fmla="*/ 830 h 1214"/>
              </a:gdLst>
              <a:ahLst/>
              <a:cxnLst>
                <a:cxn ang="0">
                  <a:pos x="T0" y="T1"/>
                </a:cxn>
                <a:cxn ang="0">
                  <a:pos x="T2" y="T3"/>
                </a:cxn>
                <a:cxn ang="0">
                  <a:pos x="T4" y="T5"/>
                </a:cxn>
                <a:cxn ang="0">
                  <a:pos x="T6" y="T7"/>
                </a:cxn>
                <a:cxn ang="0">
                  <a:pos x="T8" y="T9"/>
                </a:cxn>
              </a:cxnLst>
              <a:rect l="0" t="0" r="r" b="b"/>
              <a:pathLst>
                <a:path w="1214" h="1214">
                  <a:moveTo>
                    <a:pt x="1214" y="830"/>
                  </a:moveTo>
                  <a:cubicBezTo>
                    <a:pt x="957" y="534"/>
                    <a:pt x="680" y="257"/>
                    <a:pt x="385" y="0"/>
                  </a:cubicBezTo>
                  <a:lnTo>
                    <a:pt x="0" y="444"/>
                  </a:lnTo>
                  <a:cubicBezTo>
                    <a:pt x="275" y="682"/>
                    <a:pt x="532" y="939"/>
                    <a:pt x="770" y="1214"/>
                  </a:cubicBezTo>
                  <a:lnTo>
                    <a:pt x="1214" y="830"/>
                  </a:lnTo>
                  <a:close/>
                </a:path>
              </a:pathLst>
            </a:custGeom>
            <a:solidFill>
              <a:srgbClr val="9D433F"/>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20" name="Freeform 593"/>
            <p:cNvSpPr>
              <a:spLocks/>
            </p:cNvSpPr>
            <p:nvPr/>
          </p:nvSpPr>
          <p:spPr bwMode="auto">
            <a:xfrm rot="21367291">
              <a:off x="7045036" y="3785644"/>
              <a:ext cx="419970" cy="421901"/>
            </a:xfrm>
            <a:custGeom>
              <a:avLst/>
              <a:gdLst>
                <a:gd name="T0" fmla="*/ 1272 w 1272"/>
                <a:gd name="T1" fmla="*/ 888 h 1273"/>
                <a:gd name="T2" fmla="*/ 384 w 1272"/>
                <a:gd name="T3" fmla="*/ 0 h 1273"/>
                <a:gd name="T4" fmla="*/ 0 w 1272"/>
                <a:gd name="T5" fmla="*/ 443 h 1273"/>
                <a:gd name="T6" fmla="*/ 829 w 1272"/>
                <a:gd name="T7" fmla="*/ 1273 h 1273"/>
                <a:gd name="T8" fmla="*/ 1272 w 1272"/>
                <a:gd name="T9" fmla="*/ 888 h 1273"/>
              </a:gdLst>
              <a:ahLst/>
              <a:cxnLst>
                <a:cxn ang="0">
                  <a:pos x="T0" y="T1"/>
                </a:cxn>
                <a:cxn ang="0">
                  <a:pos x="T2" y="T3"/>
                </a:cxn>
                <a:cxn ang="0">
                  <a:pos x="T4" y="T5"/>
                </a:cxn>
                <a:cxn ang="0">
                  <a:pos x="T6" y="T7"/>
                </a:cxn>
                <a:cxn ang="0">
                  <a:pos x="T8" y="T9"/>
                </a:cxn>
              </a:cxnLst>
              <a:rect l="0" t="0" r="r" b="b"/>
              <a:pathLst>
                <a:path w="1272" h="1273">
                  <a:moveTo>
                    <a:pt x="1272" y="888"/>
                  </a:moveTo>
                  <a:cubicBezTo>
                    <a:pt x="998" y="571"/>
                    <a:pt x="701" y="274"/>
                    <a:pt x="384" y="0"/>
                  </a:cubicBezTo>
                  <a:lnTo>
                    <a:pt x="0" y="443"/>
                  </a:lnTo>
                  <a:cubicBezTo>
                    <a:pt x="295" y="700"/>
                    <a:pt x="572" y="977"/>
                    <a:pt x="829" y="1273"/>
                  </a:cubicBezTo>
                  <a:lnTo>
                    <a:pt x="1272" y="888"/>
                  </a:lnTo>
                  <a:close/>
                </a:path>
              </a:pathLst>
            </a:custGeom>
            <a:solidFill>
              <a:srgbClr val="B24D49"/>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64" name="Freeform 638"/>
            <p:cNvSpPr>
              <a:spLocks/>
            </p:cNvSpPr>
            <p:nvPr/>
          </p:nvSpPr>
          <p:spPr bwMode="auto">
            <a:xfrm rot="21367291">
              <a:off x="7161664" y="3630621"/>
              <a:ext cx="439183" cy="438447"/>
            </a:xfrm>
            <a:custGeom>
              <a:avLst/>
              <a:gdLst>
                <a:gd name="T0" fmla="*/ 1332 w 1332"/>
                <a:gd name="T1" fmla="*/ 948 h 1332"/>
                <a:gd name="T2" fmla="*/ 384 w 1332"/>
                <a:gd name="T3" fmla="*/ 0 h 1332"/>
                <a:gd name="T4" fmla="*/ 0 w 1332"/>
                <a:gd name="T5" fmla="*/ 444 h 1332"/>
                <a:gd name="T6" fmla="*/ 888 w 1332"/>
                <a:gd name="T7" fmla="*/ 1332 h 1332"/>
                <a:gd name="T8" fmla="*/ 1332 w 1332"/>
                <a:gd name="T9" fmla="*/ 948 h 1332"/>
              </a:gdLst>
              <a:ahLst/>
              <a:cxnLst>
                <a:cxn ang="0">
                  <a:pos x="T0" y="T1"/>
                </a:cxn>
                <a:cxn ang="0">
                  <a:pos x="T2" y="T3"/>
                </a:cxn>
                <a:cxn ang="0">
                  <a:pos x="T4" y="T5"/>
                </a:cxn>
                <a:cxn ang="0">
                  <a:pos x="T6" y="T7"/>
                </a:cxn>
                <a:cxn ang="0">
                  <a:pos x="T8" y="T9"/>
                </a:cxn>
              </a:cxnLst>
              <a:rect l="0" t="0" r="r" b="b"/>
              <a:pathLst>
                <a:path w="1332" h="1332">
                  <a:moveTo>
                    <a:pt x="1332" y="948"/>
                  </a:moveTo>
                  <a:cubicBezTo>
                    <a:pt x="1039" y="610"/>
                    <a:pt x="722" y="293"/>
                    <a:pt x="384" y="0"/>
                  </a:cubicBezTo>
                  <a:lnTo>
                    <a:pt x="0" y="444"/>
                  </a:lnTo>
                  <a:cubicBezTo>
                    <a:pt x="317" y="718"/>
                    <a:pt x="614" y="1015"/>
                    <a:pt x="888" y="1332"/>
                  </a:cubicBezTo>
                  <a:lnTo>
                    <a:pt x="1332" y="948"/>
                  </a:lnTo>
                  <a:close/>
                </a:path>
              </a:pathLst>
            </a:custGeom>
            <a:solidFill>
              <a:schemeClr val="accent3">
                <a:lumMod val="60000"/>
                <a:lumOff val="40000"/>
              </a:schemeClr>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08" name="Freeform 682"/>
            <p:cNvSpPr>
              <a:spLocks/>
            </p:cNvSpPr>
            <p:nvPr/>
          </p:nvSpPr>
          <p:spPr bwMode="auto">
            <a:xfrm rot="21367291">
              <a:off x="7278292" y="3472840"/>
              <a:ext cx="458398" cy="460507"/>
            </a:xfrm>
            <a:custGeom>
              <a:avLst/>
              <a:gdLst>
                <a:gd name="T0" fmla="*/ 1392 w 1392"/>
                <a:gd name="T1" fmla="*/ 1007 h 1392"/>
                <a:gd name="T2" fmla="*/ 385 w 1392"/>
                <a:gd name="T3" fmla="*/ 0 h 1392"/>
                <a:gd name="T4" fmla="*/ 0 w 1392"/>
                <a:gd name="T5" fmla="*/ 444 h 1392"/>
                <a:gd name="T6" fmla="*/ 948 w 1392"/>
                <a:gd name="T7" fmla="*/ 1392 h 1392"/>
                <a:gd name="T8" fmla="*/ 1392 w 1392"/>
                <a:gd name="T9" fmla="*/ 1007 h 1392"/>
              </a:gdLst>
              <a:ahLst/>
              <a:cxnLst>
                <a:cxn ang="0">
                  <a:pos x="T0" y="T1"/>
                </a:cxn>
                <a:cxn ang="0">
                  <a:pos x="T2" y="T3"/>
                </a:cxn>
                <a:cxn ang="0">
                  <a:pos x="T4" y="T5"/>
                </a:cxn>
                <a:cxn ang="0">
                  <a:pos x="T6" y="T7"/>
                </a:cxn>
                <a:cxn ang="0">
                  <a:pos x="T8" y="T9"/>
                </a:cxn>
              </a:cxnLst>
              <a:rect l="0" t="0" r="r" b="b"/>
              <a:pathLst>
                <a:path w="1392" h="1392">
                  <a:moveTo>
                    <a:pt x="1392" y="1007"/>
                  </a:moveTo>
                  <a:cubicBezTo>
                    <a:pt x="1080" y="648"/>
                    <a:pt x="744" y="312"/>
                    <a:pt x="385" y="0"/>
                  </a:cubicBezTo>
                  <a:lnTo>
                    <a:pt x="0" y="444"/>
                  </a:lnTo>
                  <a:cubicBezTo>
                    <a:pt x="338" y="737"/>
                    <a:pt x="655" y="1054"/>
                    <a:pt x="948" y="1392"/>
                  </a:cubicBezTo>
                  <a:lnTo>
                    <a:pt x="1392" y="1007"/>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52" name="Freeform 726"/>
            <p:cNvSpPr>
              <a:spLocks/>
            </p:cNvSpPr>
            <p:nvPr/>
          </p:nvSpPr>
          <p:spPr bwMode="auto">
            <a:xfrm rot="21367291">
              <a:off x="7395013" y="3317813"/>
              <a:ext cx="477612" cy="479809"/>
            </a:xfrm>
            <a:custGeom>
              <a:avLst/>
              <a:gdLst>
                <a:gd name="T0" fmla="*/ 1450 w 1450"/>
                <a:gd name="T1" fmla="*/ 1066 h 1450"/>
                <a:gd name="T2" fmla="*/ 384 w 1450"/>
                <a:gd name="T3" fmla="*/ 0 h 1450"/>
                <a:gd name="T4" fmla="*/ 0 w 1450"/>
                <a:gd name="T5" fmla="*/ 443 h 1450"/>
                <a:gd name="T6" fmla="*/ 1007 w 1450"/>
                <a:gd name="T7" fmla="*/ 1450 h 1450"/>
                <a:gd name="T8" fmla="*/ 1450 w 1450"/>
                <a:gd name="T9" fmla="*/ 1066 h 1450"/>
              </a:gdLst>
              <a:ahLst/>
              <a:cxnLst>
                <a:cxn ang="0">
                  <a:pos x="T0" y="T1"/>
                </a:cxn>
                <a:cxn ang="0">
                  <a:pos x="T2" y="T3"/>
                </a:cxn>
                <a:cxn ang="0">
                  <a:pos x="T4" y="T5"/>
                </a:cxn>
                <a:cxn ang="0">
                  <a:pos x="T6" y="T7"/>
                </a:cxn>
                <a:cxn ang="0">
                  <a:pos x="T8" y="T9"/>
                </a:cxn>
              </a:cxnLst>
              <a:rect l="0" t="0" r="r" b="b"/>
              <a:pathLst>
                <a:path w="1450" h="1450">
                  <a:moveTo>
                    <a:pt x="1450" y="1066"/>
                  </a:moveTo>
                  <a:cubicBezTo>
                    <a:pt x="1121" y="686"/>
                    <a:pt x="765" y="329"/>
                    <a:pt x="384" y="0"/>
                  </a:cubicBezTo>
                  <a:lnTo>
                    <a:pt x="0" y="443"/>
                  </a:lnTo>
                  <a:cubicBezTo>
                    <a:pt x="359" y="755"/>
                    <a:pt x="695" y="1091"/>
                    <a:pt x="1007" y="1450"/>
                  </a:cubicBezTo>
                  <a:lnTo>
                    <a:pt x="1450" y="1066"/>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96" name="Freeform 770"/>
            <p:cNvSpPr>
              <a:spLocks/>
            </p:cNvSpPr>
            <p:nvPr/>
          </p:nvSpPr>
          <p:spPr bwMode="auto">
            <a:xfrm rot="21367291">
              <a:off x="7511731" y="3162695"/>
              <a:ext cx="499571" cy="499112"/>
            </a:xfrm>
            <a:custGeom>
              <a:avLst/>
              <a:gdLst>
                <a:gd name="T0" fmla="*/ 1510 w 1510"/>
                <a:gd name="T1" fmla="*/ 1125 h 1510"/>
                <a:gd name="T2" fmla="*/ 385 w 1510"/>
                <a:gd name="T3" fmla="*/ 0 h 1510"/>
                <a:gd name="T4" fmla="*/ 0 w 1510"/>
                <a:gd name="T5" fmla="*/ 444 h 1510"/>
                <a:gd name="T6" fmla="*/ 1066 w 1510"/>
                <a:gd name="T7" fmla="*/ 1510 h 1510"/>
                <a:gd name="T8" fmla="*/ 1510 w 1510"/>
                <a:gd name="T9" fmla="*/ 1125 h 1510"/>
              </a:gdLst>
              <a:ahLst/>
              <a:cxnLst>
                <a:cxn ang="0">
                  <a:pos x="T0" y="T1"/>
                </a:cxn>
                <a:cxn ang="0">
                  <a:pos x="T2" y="T3"/>
                </a:cxn>
                <a:cxn ang="0">
                  <a:pos x="T4" y="T5"/>
                </a:cxn>
                <a:cxn ang="0">
                  <a:pos x="T6" y="T7"/>
                </a:cxn>
                <a:cxn ang="0">
                  <a:pos x="T8" y="T9"/>
                </a:cxn>
              </a:cxnLst>
              <a:rect l="0" t="0" r="r" b="b"/>
              <a:pathLst>
                <a:path w="1510" h="1510">
                  <a:moveTo>
                    <a:pt x="1510" y="1125"/>
                  </a:moveTo>
                  <a:cubicBezTo>
                    <a:pt x="1162" y="724"/>
                    <a:pt x="786" y="348"/>
                    <a:pt x="385" y="0"/>
                  </a:cubicBezTo>
                  <a:lnTo>
                    <a:pt x="0" y="444"/>
                  </a:lnTo>
                  <a:cubicBezTo>
                    <a:pt x="381" y="773"/>
                    <a:pt x="737" y="1130"/>
                    <a:pt x="1066" y="1510"/>
                  </a:cubicBezTo>
                  <a:lnTo>
                    <a:pt x="1510" y="1125"/>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30" name="Freeform 815"/>
            <p:cNvSpPr>
              <a:spLocks/>
            </p:cNvSpPr>
            <p:nvPr/>
          </p:nvSpPr>
          <p:spPr bwMode="auto">
            <a:xfrm rot="21367291">
              <a:off x="7631193" y="3007575"/>
              <a:ext cx="516040" cy="518414"/>
            </a:xfrm>
            <a:custGeom>
              <a:avLst/>
              <a:gdLst>
                <a:gd name="T0" fmla="*/ 1569 w 1569"/>
                <a:gd name="T1" fmla="*/ 1185 h 1569"/>
                <a:gd name="T2" fmla="*/ 384 w 1569"/>
                <a:gd name="T3" fmla="*/ 0 h 1569"/>
                <a:gd name="T4" fmla="*/ 0 w 1569"/>
                <a:gd name="T5" fmla="*/ 444 h 1569"/>
                <a:gd name="T6" fmla="*/ 1125 w 1569"/>
                <a:gd name="T7" fmla="*/ 1569 h 1569"/>
                <a:gd name="T8" fmla="*/ 1569 w 1569"/>
                <a:gd name="T9" fmla="*/ 1185 h 1569"/>
              </a:gdLst>
              <a:ahLst/>
              <a:cxnLst>
                <a:cxn ang="0">
                  <a:pos x="T0" y="T1"/>
                </a:cxn>
                <a:cxn ang="0">
                  <a:pos x="T2" y="T3"/>
                </a:cxn>
                <a:cxn ang="0">
                  <a:pos x="T4" y="T5"/>
                </a:cxn>
                <a:cxn ang="0">
                  <a:pos x="T6" y="T7"/>
                </a:cxn>
                <a:cxn ang="0">
                  <a:pos x="T8" y="T9"/>
                </a:cxn>
              </a:cxnLst>
              <a:rect l="0" t="0" r="r" b="b"/>
              <a:pathLst>
                <a:path w="1569" h="1569">
                  <a:moveTo>
                    <a:pt x="1569" y="1185"/>
                  </a:moveTo>
                  <a:cubicBezTo>
                    <a:pt x="1202" y="762"/>
                    <a:pt x="807" y="367"/>
                    <a:pt x="384" y="0"/>
                  </a:cubicBezTo>
                  <a:lnTo>
                    <a:pt x="0" y="444"/>
                  </a:lnTo>
                  <a:cubicBezTo>
                    <a:pt x="401" y="792"/>
                    <a:pt x="777" y="1168"/>
                    <a:pt x="1125" y="1569"/>
                  </a:cubicBezTo>
                  <a:lnTo>
                    <a:pt x="1569" y="1185"/>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76" name="Group 7375"/>
          <p:cNvGrpSpPr/>
          <p:nvPr/>
        </p:nvGrpSpPr>
        <p:grpSpPr>
          <a:xfrm>
            <a:off x="6865938" y="4053928"/>
            <a:ext cx="1831227" cy="1394410"/>
            <a:chOff x="6968286" y="3797876"/>
            <a:chExt cx="1831227" cy="1394410"/>
          </a:xfrm>
        </p:grpSpPr>
        <p:sp>
          <p:nvSpPr>
            <p:cNvPr id="6746" name="Freeform 419"/>
            <p:cNvSpPr>
              <a:spLocks/>
            </p:cNvSpPr>
            <p:nvPr/>
          </p:nvSpPr>
          <p:spPr bwMode="auto">
            <a:xfrm rot="21367291">
              <a:off x="6968286" y="4842080"/>
              <a:ext cx="307428" cy="350206"/>
            </a:xfrm>
            <a:custGeom>
              <a:avLst/>
              <a:gdLst>
                <a:gd name="T0" fmla="*/ 935 w 935"/>
                <a:gd name="T1" fmla="*/ 809 h 1053"/>
                <a:gd name="T2" fmla="*/ 494 w 935"/>
                <a:gd name="T3" fmla="*/ 0 h 1053"/>
                <a:gd name="T4" fmla="*/ 0 w 935"/>
                <a:gd name="T5" fmla="*/ 318 h 1053"/>
                <a:gd name="T6" fmla="*/ 401 w 935"/>
                <a:gd name="T7" fmla="*/ 1053 h 1053"/>
                <a:gd name="T8" fmla="*/ 935 w 935"/>
                <a:gd name="T9" fmla="*/ 809 h 1053"/>
              </a:gdLst>
              <a:ahLst/>
              <a:cxnLst>
                <a:cxn ang="0">
                  <a:pos x="T0" y="T1"/>
                </a:cxn>
                <a:cxn ang="0">
                  <a:pos x="T2" y="T3"/>
                </a:cxn>
                <a:cxn ang="0">
                  <a:pos x="T4" y="T5"/>
                </a:cxn>
                <a:cxn ang="0">
                  <a:pos x="T6" y="T7"/>
                </a:cxn>
                <a:cxn ang="0">
                  <a:pos x="T8" y="T9"/>
                </a:cxn>
              </a:cxnLst>
              <a:rect l="0" t="0" r="r" b="b"/>
              <a:pathLst>
                <a:path w="935" h="1053">
                  <a:moveTo>
                    <a:pt x="935" y="809"/>
                  </a:moveTo>
                  <a:cubicBezTo>
                    <a:pt x="808" y="529"/>
                    <a:pt x="660" y="259"/>
                    <a:pt x="494" y="0"/>
                  </a:cubicBezTo>
                  <a:lnTo>
                    <a:pt x="0" y="318"/>
                  </a:lnTo>
                  <a:cubicBezTo>
                    <a:pt x="151" y="553"/>
                    <a:pt x="285" y="799"/>
                    <a:pt x="401" y="1053"/>
                  </a:cubicBezTo>
                  <a:lnTo>
                    <a:pt x="935" y="809"/>
                  </a:lnTo>
                  <a:close/>
                </a:path>
              </a:pathLst>
            </a:custGeom>
            <a:solidFill>
              <a:srgbClr val="602320"/>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90" name="Freeform 463"/>
            <p:cNvSpPr>
              <a:spLocks/>
            </p:cNvSpPr>
            <p:nvPr/>
          </p:nvSpPr>
          <p:spPr bwMode="auto">
            <a:xfrm rot="21367291">
              <a:off x="7123598" y="4726087"/>
              <a:ext cx="321154" cy="375023"/>
            </a:xfrm>
            <a:custGeom>
              <a:avLst/>
              <a:gdLst>
                <a:gd name="T0" fmla="*/ 975 w 975"/>
                <a:gd name="T1" fmla="*/ 882 h 1126"/>
                <a:gd name="T2" fmla="*/ 494 w 975"/>
                <a:gd name="T3" fmla="*/ 0 h 1126"/>
                <a:gd name="T4" fmla="*/ 0 w 975"/>
                <a:gd name="T5" fmla="*/ 317 h 1126"/>
                <a:gd name="T6" fmla="*/ 441 w 975"/>
                <a:gd name="T7" fmla="*/ 1126 h 1126"/>
                <a:gd name="T8" fmla="*/ 975 w 975"/>
                <a:gd name="T9" fmla="*/ 882 h 1126"/>
              </a:gdLst>
              <a:ahLst/>
              <a:cxnLst>
                <a:cxn ang="0">
                  <a:pos x="T0" y="T1"/>
                </a:cxn>
                <a:cxn ang="0">
                  <a:pos x="T2" y="T3"/>
                </a:cxn>
                <a:cxn ang="0">
                  <a:pos x="T4" y="T5"/>
                </a:cxn>
                <a:cxn ang="0">
                  <a:pos x="T6" y="T7"/>
                </a:cxn>
                <a:cxn ang="0">
                  <a:pos x="T8" y="T9"/>
                </a:cxn>
              </a:cxnLst>
              <a:rect l="0" t="0" r="r" b="b"/>
              <a:pathLst>
                <a:path w="975" h="1126">
                  <a:moveTo>
                    <a:pt x="975" y="882"/>
                  </a:moveTo>
                  <a:cubicBezTo>
                    <a:pt x="836" y="577"/>
                    <a:pt x="675" y="282"/>
                    <a:pt x="494" y="0"/>
                  </a:cubicBezTo>
                  <a:lnTo>
                    <a:pt x="0" y="317"/>
                  </a:lnTo>
                  <a:cubicBezTo>
                    <a:pt x="166" y="576"/>
                    <a:pt x="314" y="846"/>
                    <a:pt x="441" y="1126"/>
                  </a:cubicBezTo>
                  <a:lnTo>
                    <a:pt x="975" y="882"/>
                  </a:lnTo>
                  <a:close/>
                </a:path>
              </a:pathLst>
            </a:custGeom>
            <a:solidFill>
              <a:srgbClr val="7A302D"/>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34" name="Freeform 507"/>
            <p:cNvSpPr>
              <a:spLocks/>
            </p:cNvSpPr>
            <p:nvPr/>
          </p:nvSpPr>
          <p:spPr bwMode="auto">
            <a:xfrm rot="21367291">
              <a:off x="7278820" y="4610097"/>
              <a:ext cx="334877" cy="397083"/>
            </a:xfrm>
            <a:custGeom>
              <a:avLst/>
              <a:gdLst>
                <a:gd name="T0" fmla="*/ 1015 w 1015"/>
                <a:gd name="T1" fmla="*/ 955 h 1199"/>
                <a:gd name="T2" fmla="*/ 494 w 1015"/>
                <a:gd name="T3" fmla="*/ 0 h 1199"/>
                <a:gd name="T4" fmla="*/ 0 w 1015"/>
                <a:gd name="T5" fmla="*/ 317 h 1199"/>
                <a:gd name="T6" fmla="*/ 481 w 1015"/>
                <a:gd name="T7" fmla="*/ 1199 h 1199"/>
                <a:gd name="T8" fmla="*/ 1015 w 1015"/>
                <a:gd name="T9" fmla="*/ 955 h 1199"/>
              </a:gdLst>
              <a:ahLst/>
              <a:cxnLst>
                <a:cxn ang="0">
                  <a:pos x="T0" y="T1"/>
                </a:cxn>
                <a:cxn ang="0">
                  <a:pos x="T2" y="T3"/>
                </a:cxn>
                <a:cxn ang="0">
                  <a:pos x="T4" y="T5"/>
                </a:cxn>
                <a:cxn ang="0">
                  <a:pos x="T6" y="T7"/>
                </a:cxn>
                <a:cxn ang="0">
                  <a:pos x="T8" y="T9"/>
                </a:cxn>
              </a:cxnLst>
              <a:rect l="0" t="0" r="r" b="b"/>
              <a:pathLst>
                <a:path w="1015" h="1199">
                  <a:moveTo>
                    <a:pt x="1015" y="955"/>
                  </a:moveTo>
                  <a:cubicBezTo>
                    <a:pt x="864" y="625"/>
                    <a:pt x="690" y="305"/>
                    <a:pt x="494" y="0"/>
                  </a:cubicBezTo>
                  <a:lnTo>
                    <a:pt x="0" y="317"/>
                  </a:lnTo>
                  <a:cubicBezTo>
                    <a:pt x="181" y="599"/>
                    <a:pt x="342" y="894"/>
                    <a:pt x="481" y="1199"/>
                  </a:cubicBezTo>
                  <a:lnTo>
                    <a:pt x="1015" y="955"/>
                  </a:lnTo>
                  <a:close/>
                </a:path>
              </a:pathLst>
            </a:custGeom>
            <a:solidFill>
              <a:srgbClr val="933E3A"/>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78" name="Freeform 551"/>
            <p:cNvSpPr>
              <a:spLocks/>
            </p:cNvSpPr>
            <p:nvPr/>
          </p:nvSpPr>
          <p:spPr bwMode="auto">
            <a:xfrm rot="21367291">
              <a:off x="7436875" y="4494012"/>
              <a:ext cx="345857" cy="421901"/>
            </a:xfrm>
            <a:custGeom>
              <a:avLst/>
              <a:gdLst>
                <a:gd name="T0" fmla="*/ 1055 w 1055"/>
                <a:gd name="T1" fmla="*/ 1029 h 1273"/>
                <a:gd name="T2" fmla="*/ 493 w 1055"/>
                <a:gd name="T3" fmla="*/ 0 h 1273"/>
                <a:gd name="T4" fmla="*/ 0 w 1055"/>
                <a:gd name="T5" fmla="*/ 318 h 1273"/>
                <a:gd name="T6" fmla="*/ 521 w 1055"/>
                <a:gd name="T7" fmla="*/ 1273 h 1273"/>
                <a:gd name="T8" fmla="*/ 1055 w 1055"/>
                <a:gd name="T9" fmla="*/ 1029 h 1273"/>
              </a:gdLst>
              <a:ahLst/>
              <a:cxnLst>
                <a:cxn ang="0">
                  <a:pos x="T0" y="T1"/>
                </a:cxn>
                <a:cxn ang="0">
                  <a:pos x="T2" y="T3"/>
                </a:cxn>
                <a:cxn ang="0">
                  <a:pos x="T4" y="T5"/>
                </a:cxn>
                <a:cxn ang="0">
                  <a:pos x="T6" y="T7"/>
                </a:cxn>
                <a:cxn ang="0">
                  <a:pos x="T8" y="T9"/>
                </a:cxn>
              </a:cxnLst>
              <a:rect l="0" t="0" r="r" b="b"/>
              <a:pathLst>
                <a:path w="1055" h="1273">
                  <a:moveTo>
                    <a:pt x="1055" y="1029"/>
                  </a:moveTo>
                  <a:cubicBezTo>
                    <a:pt x="893" y="673"/>
                    <a:pt x="705" y="330"/>
                    <a:pt x="493" y="0"/>
                  </a:cubicBezTo>
                  <a:lnTo>
                    <a:pt x="0" y="318"/>
                  </a:lnTo>
                  <a:cubicBezTo>
                    <a:pt x="196" y="623"/>
                    <a:pt x="370" y="943"/>
                    <a:pt x="521" y="1273"/>
                  </a:cubicBezTo>
                  <a:lnTo>
                    <a:pt x="1055" y="1029"/>
                  </a:lnTo>
                  <a:close/>
                </a:path>
              </a:pathLst>
            </a:custGeom>
            <a:solidFill>
              <a:srgbClr val="AC4B46"/>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22" name="Freeform 595"/>
            <p:cNvSpPr>
              <a:spLocks/>
            </p:cNvSpPr>
            <p:nvPr/>
          </p:nvSpPr>
          <p:spPr bwMode="auto">
            <a:xfrm rot="21367291">
              <a:off x="7592188" y="4378019"/>
              <a:ext cx="359582" cy="446718"/>
            </a:xfrm>
            <a:custGeom>
              <a:avLst/>
              <a:gdLst>
                <a:gd name="T0" fmla="*/ 1096 w 1096"/>
                <a:gd name="T1" fmla="*/ 1103 h 1346"/>
                <a:gd name="T2" fmla="*/ 494 w 1096"/>
                <a:gd name="T3" fmla="*/ 0 h 1346"/>
                <a:gd name="T4" fmla="*/ 0 w 1096"/>
                <a:gd name="T5" fmla="*/ 317 h 1346"/>
                <a:gd name="T6" fmla="*/ 562 w 1096"/>
                <a:gd name="T7" fmla="*/ 1346 h 1346"/>
                <a:gd name="T8" fmla="*/ 1096 w 1096"/>
                <a:gd name="T9" fmla="*/ 1103 h 1346"/>
              </a:gdLst>
              <a:ahLst/>
              <a:cxnLst>
                <a:cxn ang="0">
                  <a:pos x="T0" y="T1"/>
                </a:cxn>
                <a:cxn ang="0">
                  <a:pos x="T2" y="T3"/>
                </a:cxn>
                <a:cxn ang="0">
                  <a:pos x="T4" y="T5"/>
                </a:cxn>
                <a:cxn ang="0">
                  <a:pos x="T6" y="T7"/>
                </a:cxn>
                <a:cxn ang="0">
                  <a:pos x="T8" y="T9"/>
                </a:cxn>
              </a:cxnLst>
              <a:rect l="0" t="0" r="r" b="b"/>
              <a:pathLst>
                <a:path w="1096" h="1346">
                  <a:moveTo>
                    <a:pt x="1096" y="1103"/>
                  </a:moveTo>
                  <a:cubicBezTo>
                    <a:pt x="922" y="721"/>
                    <a:pt x="721" y="353"/>
                    <a:pt x="494" y="0"/>
                  </a:cubicBezTo>
                  <a:lnTo>
                    <a:pt x="0" y="317"/>
                  </a:lnTo>
                  <a:cubicBezTo>
                    <a:pt x="212" y="647"/>
                    <a:pt x="400" y="990"/>
                    <a:pt x="562" y="1346"/>
                  </a:cubicBezTo>
                  <a:lnTo>
                    <a:pt x="1096" y="1103"/>
                  </a:lnTo>
                  <a:close/>
                </a:path>
              </a:pathLst>
            </a:custGeom>
            <a:solidFill>
              <a:schemeClr val="accent3">
                <a:lumMod val="60000"/>
                <a:lumOff val="40000"/>
              </a:schemeClr>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66" name="Freeform 640"/>
            <p:cNvSpPr>
              <a:spLocks/>
            </p:cNvSpPr>
            <p:nvPr/>
          </p:nvSpPr>
          <p:spPr bwMode="auto">
            <a:xfrm rot="21367291">
              <a:off x="7747501" y="4262027"/>
              <a:ext cx="373306" cy="471537"/>
            </a:xfrm>
            <a:custGeom>
              <a:avLst/>
              <a:gdLst>
                <a:gd name="T0" fmla="*/ 1136 w 1136"/>
                <a:gd name="T1" fmla="*/ 1176 h 1420"/>
                <a:gd name="T2" fmla="*/ 494 w 1136"/>
                <a:gd name="T3" fmla="*/ 0 h 1420"/>
                <a:gd name="T4" fmla="*/ 0 w 1136"/>
                <a:gd name="T5" fmla="*/ 317 h 1420"/>
                <a:gd name="T6" fmla="*/ 602 w 1136"/>
                <a:gd name="T7" fmla="*/ 1420 h 1420"/>
                <a:gd name="T8" fmla="*/ 1136 w 1136"/>
                <a:gd name="T9" fmla="*/ 1176 h 1420"/>
              </a:gdLst>
              <a:ahLst/>
              <a:cxnLst>
                <a:cxn ang="0">
                  <a:pos x="T0" y="T1"/>
                </a:cxn>
                <a:cxn ang="0">
                  <a:pos x="T2" y="T3"/>
                </a:cxn>
                <a:cxn ang="0">
                  <a:pos x="T4" y="T5"/>
                </a:cxn>
                <a:cxn ang="0">
                  <a:pos x="T6" y="T7"/>
                </a:cxn>
                <a:cxn ang="0">
                  <a:pos x="T8" y="T9"/>
                </a:cxn>
              </a:cxnLst>
              <a:rect l="0" t="0" r="r" b="b"/>
              <a:pathLst>
                <a:path w="1136" h="1420">
                  <a:moveTo>
                    <a:pt x="1136" y="1176"/>
                  </a:moveTo>
                  <a:cubicBezTo>
                    <a:pt x="951" y="769"/>
                    <a:pt x="736" y="376"/>
                    <a:pt x="494" y="0"/>
                  </a:cubicBezTo>
                  <a:lnTo>
                    <a:pt x="0" y="317"/>
                  </a:lnTo>
                  <a:cubicBezTo>
                    <a:pt x="227" y="670"/>
                    <a:pt x="428" y="1038"/>
                    <a:pt x="602" y="1420"/>
                  </a:cubicBezTo>
                  <a:lnTo>
                    <a:pt x="1136" y="1176"/>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10" name="Freeform 684"/>
            <p:cNvSpPr>
              <a:spLocks/>
            </p:cNvSpPr>
            <p:nvPr/>
          </p:nvSpPr>
          <p:spPr bwMode="auto">
            <a:xfrm rot="21367291">
              <a:off x="7902722" y="4146037"/>
              <a:ext cx="387031" cy="493597"/>
            </a:xfrm>
            <a:custGeom>
              <a:avLst/>
              <a:gdLst>
                <a:gd name="T0" fmla="*/ 1176 w 1176"/>
                <a:gd name="T1" fmla="*/ 1250 h 1494"/>
                <a:gd name="T2" fmla="*/ 494 w 1176"/>
                <a:gd name="T3" fmla="*/ 0 h 1494"/>
                <a:gd name="T4" fmla="*/ 0 w 1176"/>
                <a:gd name="T5" fmla="*/ 318 h 1494"/>
                <a:gd name="T6" fmla="*/ 642 w 1176"/>
                <a:gd name="T7" fmla="*/ 1494 h 1494"/>
                <a:gd name="T8" fmla="*/ 1176 w 1176"/>
                <a:gd name="T9" fmla="*/ 1250 h 1494"/>
              </a:gdLst>
              <a:ahLst/>
              <a:cxnLst>
                <a:cxn ang="0">
                  <a:pos x="T0" y="T1"/>
                </a:cxn>
                <a:cxn ang="0">
                  <a:pos x="T2" y="T3"/>
                </a:cxn>
                <a:cxn ang="0">
                  <a:pos x="T4" y="T5"/>
                </a:cxn>
                <a:cxn ang="0">
                  <a:pos x="T6" y="T7"/>
                </a:cxn>
                <a:cxn ang="0">
                  <a:pos x="T8" y="T9"/>
                </a:cxn>
              </a:cxnLst>
              <a:rect l="0" t="0" r="r" b="b"/>
              <a:pathLst>
                <a:path w="1176" h="1494">
                  <a:moveTo>
                    <a:pt x="1176" y="1250"/>
                  </a:moveTo>
                  <a:cubicBezTo>
                    <a:pt x="979" y="818"/>
                    <a:pt x="751" y="400"/>
                    <a:pt x="494" y="0"/>
                  </a:cubicBezTo>
                  <a:lnTo>
                    <a:pt x="0" y="318"/>
                  </a:lnTo>
                  <a:cubicBezTo>
                    <a:pt x="242" y="694"/>
                    <a:pt x="457" y="1087"/>
                    <a:pt x="642" y="1494"/>
                  </a:cubicBezTo>
                  <a:lnTo>
                    <a:pt x="1176" y="1250"/>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54" name="Freeform 728"/>
            <p:cNvSpPr>
              <a:spLocks/>
            </p:cNvSpPr>
            <p:nvPr/>
          </p:nvSpPr>
          <p:spPr bwMode="auto">
            <a:xfrm rot="21367291">
              <a:off x="8060778" y="4029951"/>
              <a:ext cx="398011" cy="518414"/>
            </a:xfrm>
            <a:custGeom>
              <a:avLst/>
              <a:gdLst>
                <a:gd name="T0" fmla="*/ 1216 w 1216"/>
                <a:gd name="T1" fmla="*/ 1323 h 1567"/>
                <a:gd name="T2" fmla="*/ 494 w 1216"/>
                <a:gd name="T3" fmla="*/ 0 h 1567"/>
                <a:gd name="T4" fmla="*/ 0 w 1216"/>
                <a:gd name="T5" fmla="*/ 317 h 1567"/>
                <a:gd name="T6" fmla="*/ 682 w 1216"/>
                <a:gd name="T7" fmla="*/ 1567 h 1567"/>
                <a:gd name="T8" fmla="*/ 1216 w 1216"/>
                <a:gd name="T9" fmla="*/ 1323 h 1567"/>
              </a:gdLst>
              <a:ahLst/>
              <a:cxnLst>
                <a:cxn ang="0">
                  <a:pos x="T0" y="T1"/>
                </a:cxn>
                <a:cxn ang="0">
                  <a:pos x="T2" y="T3"/>
                </a:cxn>
                <a:cxn ang="0">
                  <a:pos x="T4" y="T5"/>
                </a:cxn>
                <a:cxn ang="0">
                  <a:pos x="T6" y="T7"/>
                </a:cxn>
                <a:cxn ang="0">
                  <a:pos x="T8" y="T9"/>
                </a:cxn>
              </a:cxnLst>
              <a:rect l="0" t="0" r="r" b="b"/>
              <a:pathLst>
                <a:path w="1216" h="1567">
                  <a:moveTo>
                    <a:pt x="1216" y="1323"/>
                  </a:moveTo>
                  <a:cubicBezTo>
                    <a:pt x="1007" y="865"/>
                    <a:pt x="766" y="423"/>
                    <a:pt x="494" y="0"/>
                  </a:cubicBezTo>
                  <a:lnTo>
                    <a:pt x="0" y="317"/>
                  </a:lnTo>
                  <a:cubicBezTo>
                    <a:pt x="257" y="717"/>
                    <a:pt x="485" y="1135"/>
                    <a:pt x="682" y="1567"/>
                  </a:cubicBezTo>
                  <a:lnTo>
                    <a:pt x="1216" y="1323"/>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98" name="Freeform 772"/>
            <p:cNvSpPr>
              <a:spLocks/>
            </p:cNvSpPr>
            <p:nvPr/>
          </p:nvSpPr>
          <p:spPr bwMode="auto">
            <a:xfrm rot="21367291">
              <a:off x="8216088" y="3913866"/>
              <a:ext cx="414480" cy="543232"/>
            </a:xfrm>
            <a:custGeom>
              <a:avLst/>
              <a:gdLst>
                <a:gd name="T0" fmla="*/ 1256 w 1256"/>
                <a:gd name="T1" fmla="*/ 1397 h 1641"/>
                <a:gd name="T2" fmla="*/ 494 w 1256"/>
                <a:gd name="T3" fmla="*/ 0 h 1641"/>
                <a:gd name="T4" fmla="*/ 0 w 1256"/>
                <a:gd name="T5" fmla="*/ 318 h 1641"/>
                <a:gd name="T6" fmla="*/ 722 w 1256"/>
                <a:gd name="T7" fmla="*/ 1641 h 1641"/>
                <a:gd name="T8" fmla="*/ 1256 w 1256"/>
                <a:gd name="T9" fmla="*/ 1397 h 1641"/>
              </a:gdLst>
              <a:ahLst/>
              <a:cxnLst>
                <a:cxn ang="0">
                  <a:pos x="T0" y="T1"/>
                </a:cxn>
                <a:cxn ang="0">
                  <a:pos x="T2" y="T3"/>
                </a:cxn>
                <a:cxn ang="0">
                  <a:pos x="T4" y="T5"/>
                </a:cxn>
                <a:cxn ang="0">
                  <a:pos x="T6" y="T7"/>
                </a:cxn>
                <a:cxn ang="0">
                  <a:pos x="T8" y="T9"/>
                </a:cxn>
              </a:cxnLst>
              <a:rect l="0" t="0" r="r" b="b"/>
              <a:pathLst>
                <a:path w="1256" h="1641">
                  <a:moveTo>
                    <a:pt x="1256" y="1397"/>
                  </a:moveTo>
                  <a:cubicBezTo>
                    <a:pt x="1036" y="914"/>
                    <a:pt x="781" y="447"/>
                    <a:pt x="494" y="0"/>
                  </a:cubicBezTo>
                  <a:lnTo>
                    <a:pt x="0" y="318"/>
                  </a:lnTo>
                  <a:cubicBezTo>
                    <a:pt x="272" y="741"/>
                    <a:pt x="513" y="1183"/>
                    <a:pt x="722" y="1641"/>
                  </a:cubicBezTo>
                  <a:lnTo>
                    <a:pt x="1256" y="1397"/>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32" name="Freeform 817"/>
            <p:cNvSpPr>
              <a:spLocks/>
            </p:cNvSpPr>
            <p:nvPr/>
          </p:nvSpPr>
          <p:spPr bwMode="auto">
            <a:xfrm rot="21367291">
              <a:off x="8371309" y="3797876"/>
              <a:ext cx="428204" cy="565293"/>
            </a:xfrm>
            <a:custGeom>
              <a:avLst/>
              <a:gdLst>
                <a:gd name="T0" fmla="*/ 1296 w 1296"/>
                <a:gd name="T1" fmla="*/ 1470 h 1714"/>
                <a:gd name="T2" fmla="*/ 494 w 1296"/>
                <a:gd name="T3" fmla="*/ 0 h 1714"/>
                <a:gd name="T4" fmla="*/ 0 w 1296"/>
                <a:gd name="T5" fmla="*/ 317 h 1714"/>
                <a:gd name="T6" fmla="*/ 762 w 1296"/>
                <a:gd name="T7" fmla="*/ 1714 h 1714"/>
                <a:gd name="T8" fmla="*/ 1296 w 1296"/>
                <a:gd name="T9" fmla="*/ 1470 h 1714"/>
              </a:gdLst>
              <a:ahLst/>
              <a:cxnLst>
                <a:cxn ang="0">
                  <a:pos x="T0" y="T1"/>
                </a:cxn>
                <a:cxn ang="0">
                  <a:pos x="T2" y="T3"/>
                </a:cxn>
                <a:cxn ang="0">
                  <a:pos x="T4" y="T5"/>
                </a:cxn>
                <a:cxn ang="0">
                  <a:pos x="T6" y="T7"/>
                </a:cxn>
                <a:cxn ang="0">
                  <a:pos x="T8" y="T9"/>
                </a:cxn>
              </a:cxnLst>
              <a:rect l="0" t="0" r="r" b="b"/>
              <a:pathLst>
                <a:path w="1296" h="1714">
                  <a:moveTo>
                    <a:pt x="1296" y="1470"/>
                  </a:moveTo>
                  <a:cubicBezTo>
                    <a:pt x="1064" y="962"/>
                    <a:pt x="796" y="470"/>
                    <a:pt x="494" y="0"/>
                  </a:cubicBezTo>
                  <a:lnTo>
                    <a:pt x="0" y="317"/>
                  </a:lnTo>
                  <a:cubicBezTo>
                    <a:pt x="287" y="764"/>
                    <a:pt x="542" y="1231"/>
                    <a:pt x="762" y="1714"/>
                  </a:cubicBezTo>
                  <a:lnTo>
                    <a:pt x="1296" y="1470"/>
                  </a:lnTo>
                  <a:close/>
                </a:path>
              </a:pathLst>
            </a:custGeom>
            <a:solidFill>
              <a:schemeClr val="bg2"/>
            </a:solidFill>
            <a:ln w="0">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77" name="Group 7376"/>
          <p:cNvGrpSpPr/>
          <p:nvPr/>
        </p:nvGrpSpPr>
        <p:grpSpPr>
          <a:xfrm>
            <a:off x="7129958" y="5032956"/>
            <a:ext cx="1944702" cy="930122"/>
            <a:chOff x="7232306" y="4776904"/>
            <a:chExt cx="1944702" cy="930122"/>
          </a:xfrm>
        </p:grpSpPr>
        <p:sp>
          <p:nvSpPr>
            <p:cNvPr id="6748" name="Freeform 421"/>
            <p:cNvSpPr>
              <a:spLocks/>
            </p:cNvSpPr>
            <p:nvPr/>
          </p:nvSpPr>
          <p:spPr bwMode="auto">
            <a:xfrm rot="21367291">
              <a:off x="7232306" y="5381639"/>
              <a:ext cx="249786" cy="325387"/>
            </a:xfrm>
            <a:custGeom>
              <a:avLst/>
              <a:gdLst>
                <a:gd name="T0" fmla="*/ 759 w 759"/>
                <a:gd name="T1" fmla="*/ 901 h 984"/>
                <a:gd name="T2" fmla="*/ 563 w 759"/>
                <a:gd name="T3" fmla="*/ 0 h 984"/>
                <a:gd name="T4" fmla="*/ 0 w 759"/>
                <a:gd name="T5" fmla="*/ 166 h 984"/>
                <a:gd name="T6" fmla="*/ 178 w 759"/>
                <a:gd name="T7" fmla="*/ 984 h 984"/>
                <a:gd name="T8" fmla="*/ 759 w 759"/>
                <a:gd name="T9" fmla="*/ 901 h 984"/>
              </a:gdLst>
              <a:ahLst/>
              <a:cxnLst>
                <a:cxn ang="0">
                  <a:pos x="T0" y="T1"/>
                </a:cxn>
                <a:cxn ang="0">
                  <a:pos x="T2" y="T3"/>
                </a:cxn>
                <a:cxn ang="0">
                  <a:pos x="T4" y="T5"/>
                </a:cxn>
                <a:cxn ang="0">
                  <a:pos x="T6" y="T7"/>
                </a:cxn>
                <a:cxn ang="0">
                  <a:pos x="T8" y="T9"/>
                </a:cxn>
              </a:cxnLst>
              <a:rect l="0" t="0" r="r" b="b"/>
              <a:pathLst>
                <a:path w="759" h="984">
                  <a:moveTo>
                    <a:pt x="759" y="901"/>
                  </a:moveTo>
                  <a:cubicBezTo>
                    <a:pt x="715" y="596"/>
                    <a:pt x="650" y="295"/>
                    <a:pt x="563" y="0"/>
                  </a:cubicBezTo>
                  <a:lnTo>
                    <a:pt x="0" y="166"/>
                  </a:lnTo>
                  <a:cubicBezTo>
                    <a:pt x="79" y="434"/>
                    <a:pt x="138" y="707"/>
                    <a:pt x="178" y="984"/>
                  </a:cubicBezTo>
                  <a:lnTo>
                    <a:pt x="759" y="901"/>
                  </a:lnTo>
                  <a:close/>
                </a:path>
              </a:pathLst>
            </a:custGeom>
            <a:solidFill>
              <a:srgbClr val="DB536A"/>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92" name="Freeform 465"/>
            <p:cNvSpPr>
              <a:spLocks/>
            </p:cNvSpPr>
            <p:nvPr/>
          </p:nvSpPr>
          <p:spPr bwMode="auto">
            <a:xfrm rot="21367291">
              <a:off x="7415728" y="5313772"/>
              <a:ext cx="255276" cy="352963"/>
            </a:xfrm>
            <a:custGeom>
              <a:avLst/>
              <a:gdLst>
                <a:gd name="T0" fmla="*/ 777 w 777"/>
                <a:gd name="T1" fmla="*/ 982 h 1066"/>
                <a:gd name="T2" fmla="*/ 564 w 777"/>
                <a:gd name="T3" fmla="*/ 0 h 1066"/>
                <a:gd name="T4" fmla="*/ 0 w 777"/>
                <a:gd name="T5" fmla="*/ 165 h 1066"/>
                <a:gd name="T6" fmla="*/ 196 w 777"/>
                <a:gd name="T7" fmla="*/ 1066 h 1066"/>
                <a:gd name="T8" fmla="*/ 777 w 777"/>
                <a:gd name="T9" fmla="*/ 982 h 1066"/>
              </a:gdLst>
              <a:ahLst/>
              <a:cxnLst>
                <a:cxn ang="0">
                  <a:pos x="T0" y="T1"/>
                </a:cxn>
                <a:cxn ang="0">
                  <a:pos x="T2" y="T3"/>
                </a:cxn>
                <a:cxn ang="0">
                  <a:pos x="T4" y="T5"/>
                </a:cxn>
                <a:cxn ang="0">
                  <a:pos x="T6" y="T7"/>
                </a:cxn>
                <a:cxn ang="0">
                  <a:pos x="T8" y="T9"/>
                </a:cxn>
              </a:cxnLst>
              <a:rect l="0" t="0" r="r" b="b"/>
              <a:pathLst>
                <a:path w="777" h="1066">
                  <a:moveTo>
                    <a:pt x="777" y="982"/>
                  </a:moveTo>
                  <a:cubicBezTo>
                    <a:pt x="730" y="650"/>
                    <a:pt x="658" y="322"/>
                    <a:pt x="564" y="0"/>
                  </a:cubicBezTo>
                  <a:lnTo>
                    <a:pt x="0" y="165"/>
                  </a:lnTo>
                  <a:cubicBezTo>
                    <a:pt x="87" y="460"/>
                    <a:pt x="152" y="761"/>
                    <a:pt x="196" y="1066"/>
                  </a:cubicBezTo>
                  <a:lnTo>
                    <a:pt x="777" y="982"/>
                  </a:lnTo>
                  <a:close/>
                </a:path>
              </a:pathLst>
            </a:custGeom>
            <a:solidFill>
              <a:srgbClr val="DD5D73"/>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36" name="Freeform 509"/>
            <p:cNvSpPr>
              <a:spLocks/>
            </p:cNvSpPr>
            <p:nvPr/>
          </p:nvSpPr>
          <p:spPr bwMode="auto">
            <a:xfrm rot="21367291">
              <a:off x="7596411" y="5246091"/>
              <a:ext cx="260766" cy="380538"/>
            </a:xfrm>
            <a:custGeom>
              <a:avLst/>
              <a:gdLst>
                <a:gd name="T0" fmla="*/ 794 w 794"/>
                <a:gd name="T1" fmla="*/ 1063 h 1147"/>
                <a:gd name="T2" fmla="*/ 563 w 794"/>
                <a:gd name="T3" fmla="*/ 0 h 1147"/>
                <a:gd name="T4" fmla="*/ 0 w 794"/>
                <a:gd name="T5" fmla="*/ 165 h 1147"/>
                <a:gd name="T6" fmla="*/ 213 w 794"/>
                <a:gd name="T7" fmla="*/ 1147 h 1147"/>
                <a:gd name="T8" fmla="*/ 794 w 794"/>
                <a:gd name="T9" fmla="*/ 1063 h 1147"/>
              </a:gdLst>
              <a:ahLst/>
              <a:cxnLst>
                <a:cxn ang="0">
                  <a:pos x="T0" y="T1"/>
                </a:cxn>
                <a:cxn ang="0">
                  <a:pos x="T2" y="T3"/>
                </a:cxn>
                <a:cxn ang="0">
                  <a:pos x="T4" y="T5"/>
                </a:cxn>
                <a:cxn ang="0">
                  <a:pos x="T6" y="T7"/>
                </a:cxn>
                <a:cxn ang="0">
                  <a:pos x="T8" y="T9"/>
                </a:cxn>
              </a:cxnLst>
              <a:rect l="0" t="0" r="r" b="b"/>
              <a:pathLst>
                <a:path w="794" h="1147">
                  <a:moveTo>
                    <a:pt x="794" y="1063"/>
                  </a:moveTo>
                  <a:cubicBezTo>
                    <a:pt x="743" y="704"/>
                    <a:pt x="665" y="348"/>
                    <a:pt x="563" y="0"/>
                  </a:cubicBezTo>
                  <a:lnTo>
                    <a:pt x="0" y="165"/>
                  </a:lnTo>
                  <a:cubicBezTo>
                    <a:pt x="94" y="487"/>
                    <a:pt x="166" y="815"/>
                    <a:pt x="213" y="1147"/>
                  </a:cubicBezTo>
                  <a:lnTo>
                    <a:pt x="794" y="1063"/>
                  </a:lnTo>
                  <a:close/>
                </a:path>
              </a:pathLst>
            </a:custGeom>
            <a:solidFill>
              <a:srgbClr val="DF677B"/>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80" name="Freeform 553"/>
            <p:cNvSpPr>
              <a:spLocks/>
            </p:cNvSpPr>
            <p:nvPr/>
          </p:nvSpPr>
          <p:spPr bwMode="auto">
            <a:xfrm rot="21367291">
              <a:off x="7779926" y="5180979"/>
              <a:ext cx="266256" cy="405356"/>
            </a:xfrm>
            <a:custGeom>
              <a:avLst/>
              <a:gdLst>
                <a:gd name="T0" fmla="*/ 812 w 812"/>
                <a:gd name="T1" fmla="*/ 1146 h 1229"/>
                <a:gd name="T2" fmla="*/ 563 w 812"/>
                <a:gd name="T3" fmla="*/ 0 h 1229"/>
                <a:gd name="T4" fmla="*/ 0 w 812"/>
                <a:gd name="T5" fmla="*/ 165 h 1229"/>
                <a:gd name="T6" fmla="*/ 231 w 812"/>
                <a:gd name="T7" fmla="*/ 1229 h 1229"/>
                <a:gd name="T8" fmla="*/ 812 w 812"/>
                <a:gd name="T9" fmla="*/ 1146 h 1229"/>
              </a:gdLst>
              <a:ahLst/>
              <a:cxnLst>
                <a:cxn ang="0">
                  <a:pos x="T0" y="T1"/>
                </a:cxn>
                <a:cxn ang="0">
                  <a:pos x="T2" y="T3"/>
                </a:cxn>
                <a:cxn ang="0">
                  <a:pos x="T4" y="T5"/>
                </a:cxn>
                <a:cxn ang="0">
                  <a:pos x="T6" y="T7"/>
                </a:cxn>
                <a:cxn ang="0">
                  <a:pos x="T8" y="T9"/>
                </a:cxn>
              </a:cxnLst>
              <a:rect l="0" t="0" r="r" b="b"/>
              <a:pathLst>
                <a:path w="812" h="1229">
                  <a:moveTo>
                    <a:pt x="812" y="1146"/>
                  </a:moveTo>
                  <a:cubicBezTo>
                    <a:pt x="757" y="759"/>
                    <a:pt x="673" y="376"/>
                    <a:pt x="563" y="0"/>
                  </a:cubicBezTo>
                  <a:lnTo>
                    <a:pt x="0" y="165"/>
                  </a:lnTo>
                  <a:cubicBezTo>
                    <a:pt x="102" y="514"/>
                    <a:pt x="180" y="870"/>
                    <a:pt x="231" y="1229"/>
                  </a:cubicBezTo>
                  <a:lnTo>
                    <a:pt x="812" y="1146"/>
                  </a:lnTo>
                  <a:close/>
                </a:path>
              </a:pathLst>
            </a:custGeom>
            <a:solidFill>
              <a:srgbClr val="E17184"/>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24" name="Freeform 597"/>
            <p:cNvSpPr>
              <a:spLocks/>
            </p:cNvSpPr>
            <p:nvPr/>
          </p:nvSpPr>
          <p:spPr bwMode="auto">
            <a:xfrm rot="21367291">
              <a:off x="7960605" y="5113206"/>
              <a:ext cx="274489" cy="432932"/>
            </a:xfrm>
            <a:custGeom>
              <a:avLst/>
              <a:gdLst>
                <a:gd name="T0" fmla="*/ 831 w 831"/>
                <a:gd name="T1" fmla="*/ 1227 h 1311"/>
                <a:gd name="T2" fmla="*/ 563 w 831"/>
                <a:gd name="T3" fmla="*/ 0 h 1311"/>
                <a:gd name="T4" fmla="*/ 0 w 831"/>
                <a:gd name="T5" fmla="*/ 165 h 1311"/>
                <a:gd name="T6" fmla="*/ 249 w 831"/>
                <a:gd name="T7" fmla="*/ 1311 h 1311"/>
                <a:gd name="T8" fmla="*/ 831 w 831"/>
                <a:gd name="T9" fmla="*/ 1227 h 1311"/>
              </a:gdLst>
              <a:ahLst/>
              <a:cxnLst>
                <a:cxn ang="0">
                  <a:pos x="T0" y="T1"/>
                </a:cxn>
                <a:cxn ang="0">
                  <a:pos x="T2" y="T3"/>
                </a:cxn>
                <a:cxn ang="0">
                  <a:pos x="T4" y="T5"/>
                </a:cxn>
                <a:cxn ang="0">
                  <a:pos x="T6" y="T7"/>
                </a:cxn>
                <a:cxn ang="0">
                  <a:pos x="T8" y="T9"/>
                </a:cxn>
              </a:cxnLst>
              <a:rect l="0" t="0" r="r" b="b"/>
              <a:pathLst>
                <a:path w="831" h="1311">
                  <a:moveTo>
                    <a:pt x="831" y="1227"/>
                  </a:moveTo>
                  <a:cubicBezTo>
                    <a:pt x="771" y="812"/>
                    <a:pt x="682" y="402"/>
                    <a:pt x="563" y="0"/>
                  </a:cubicBezTo>
                  <a:lnTo>
                    <a:pt x="0" y="165"/>
                  </a:lnTo>
                  <a:cubicBezTo>
                    <a:pt x="110" y="541"/>
                    <a:pt x="194" y="924"/>
                    <a:pt x="249" y="1311"/>
                  </a:cubicBezTo>
                  <a:lnTo>
                    <a:pt x="831" y="1227"/>
                  </a:lnTo>
                  <a:close/>
                </a:path>
              </a:pathLst>
            </a:custGeom>
            <a:solidFill>
              <a:srgbClr val="E37A8C"/>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68" name="Freeform 642"/>
            <p:cNvSpPr>
              <a:spLocks/>
            </p:cNvSpPr>
            <p:nvPr/>
          </p:nvSpPr>
          <p:spPr bwMode="auto">
            <a:xfrm rot="21367291">
              <a:off x="8144026" y="5045339"/>
              <a:ext cx="279979" cy="460507"/>
            </a:xfrm>
            <a:custGeom>
              <a:avLst/>
              <a:gdLst>
                <a:gd name="T0" fmla="*/ 849 w 849"/>
                <a:gd name="T1" fmla="*/ 1310 h 1393"/>
                <a:gd name="T2" fmla="*/ 564 w 849"/>
                <a:gd name="T3" fmla="*/ 0 h 1393"/>
                <a:gd name="T4" fmla="*/ 0 w 849"/>
                <a:gd name="T5" fmla="*/ 166 h 1393"/>
                <a:gd name="T6" fmla="*/ 268 w 849"/>
                <a:gd name="T7" fmla="*/ 1393 h 1393"/>
                <a:gd name="T8" fmla="*/ 849 w 849"/>
                <a:gd name="T9" fmla="*/ 1310 h 1393"/>
              </a:gdLst>
              <a:ahLst/>
              <a:cxnLst>
                <a:cxn ang="0">
                  <a:pos x="T0" y="T1"/>
                </a:cxn>
                <a:cxn ang="0">
                  <a:pos x="T2" y="T3"/>
                </a:cxn>
                <a:cxn ang="0">
                  <a:pos x="T4" y="T5"/>
                </a:cxn>
                <a:cxn ang="0">
                  <a:pos x="T6" y="T7"/>
                </a:cxn>
                <a:cxn ang="0">
                  <a:pos x="T8" y="T9"/>
                </a:cxn>
              </a:cxnLst>
              <a:rect l="0" t="0" r="r" b="b"/>
              <a:pathLst>
                <a:path w="849" h="1393">
                  <a:moveTo>
                    <a:pt x="849" y="1310"/>
                  </a:moveTo>
                  <a:cubicBezTo>
                    <a:pt x="785" y="867"/>
                    <a:pt x="690" y="429"/>
                    <a:pt x="564" y="0"/>
                  </a:cubicBezTo>
                  <a:lnTo>
                    <a:pt x="0" y="166"/>
                  </a:lnTo>
                  <a:cubicBezTo>
                    <a:pt x="119" y="568"/>
                    <a:pt x="208" y="978"/>
                    <a:pt x="268" y="1393"/>
                  </a:cubicBezTo>
                  <a:lnTo>
                    <a:pt x="849" y="1310"/>
                  </a:lnTo>
                  <a:close/>
                </a:path>
              </a:pathLst>
            </a:custGeom>
            <a:solidFill>
              <a:srgbClr val="E58495"/>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12" name="Freeform 686"/>
            <p:cNvSpPr>
              <a:spLocks/>
            </p:cNvSpPr>
            <p:nvPr/>
          </p:nvSpPr>
          <p:spPr bwMode="auto">
            <a:xfrm rot="21367291">
              <a:off x="8327450" y="4977565"/>
              <a:ext cx="282725" cy="488082"/>
            </a:xfrm>
            <a:custGeom>
              <a:avLst/>
              <a:gdLst>
                <a:gd name="T0" fmla="*/ 866 w 866"/>
                <a:gd name="T1" fmla="*/ 1391 h 1475"/>
                <a:gd name="T2" fmla="*/ 563 w 866"/>
                <a:gd name="T3" fmla="*/ 0 h 1475"/>
                <a:gd name="T4" fmla="*/ 0 w 866"/>
                <a:gd name="T5" fmla="*/ 165 h 1475"/>
                <a:gd name="T6" fmla="*/ 285 w 866"/>
                <a:gd name="T7" fmla="*/ 1475 h 1475"/>
                <a:gd name="T8" fmla="*/ 866 w 866"/>
                <a:gd name="T9" fmla="*/ 1391 h 1475"/>
              </a:gdLst>
              <a:ahLst/>
              <a:cxnLst>
                <a:cxn ang="0">
                  <a:pos x="T0" y="T1"/>
                </a:cxn>
                <a:cxn ang="0">
                  <a:pos x="T2" y="T3"/>
                </a:cxn>
                <a:cxn ang="0">
                  <a:pos x="T4" y="T5"/>
                </a:cxn>
                <a:cxn ang="0">
                  <a:pos x="T6" y="T7"/>
                </a:cxn>
                <a:cxn ang="0">
                  <a:pos x="T8" y="T9"/>
                </a:cxn>
              </a:cxnLst>
              <a:rect l="0" t="0" r="r" b="b"/>
              <a:pathLst>
                <a:path w="866" h="1475">
                  <a:moveTo>
                    <a:pt x="866" y="1391"/>
                  </a:moveTo>
                  <a:cubicBezTo>
                    <a:pt x="798" y="921"/>
                    <a:pt x="697" y="456"/>
                    <a:pt x="563" y="0"/>
                  </a:cubicBezTo>
                  <a:lnTo>
                    <a:pt x="0" y="165"/>
                  </a:lnTo>
                  <a:cubicBezTo>
                    <a:pt x="126" y="594"/>
                    <a:pt x="221" y="1032"/>
                    <a:pt x="285" y="1475"/>
                  </a:cubicBezTo>
                  <a:lnTo>
                    <a:pt x="866" y="1391"/>
                  </a:lnTo>
                  <a:close/>
                </a:path>
              </a:pathLst>
            </a:custGeom>
            <a:solidFill>
              <a:srgbClr val="E78E9D"/>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56" name="Freeform 730"/>
            <p:cNvSpPr>
              <a:spLocks/>
            </p:cNvSpPr>
            <p:nvPr/>
          </p:nvSpPr>
          <p:spPr bwMode="auto">
            <a:xfrm rot="21367291">
              <a:off x="8508129" y="4909791"/>
              <a:ext cx="290959" cy="515657"/>
            </a:xfrm>
            <a:custGeom>
              <a:avLst/>
              <a:gdLst>
                <a:gd name="T0" fmla="*/ 884 w 884"/>
                <a:gd name="T1" fmla="*/ 1473 h 1556"/>
                <a:gd name="T2" fmla="*/ 563 w 884"/>
                <a:gd name="T3" fmla="*/ 0 h 1556"/>
                <a:gd name="T4" fmla="*/ 0 w 884"/>
                <a:gd name="T5" fmla="*/ 165 h 1556"/>
                <a:gd name="T6" fmla="*/ 303 w 884"/>
                <a:gd name="T7" fmla="*/ 1556 h 1556"/>
                <a:gd name="T8" fmla="*/ 884 w 884"/>
                <a:gd name="T9" fmla="*/ 1473 h 1556"/>
              </a:gdLst>
              <a:ahLst/>
              <a:cxnLst>
                <a:cxn ang="0">
                  <a:pos x="T0" y="T1"/>
                </a:cxn>
                <a:cxn ang="0">
                  <a:pos x="T2" y="T3"/>
                </a:cxn>
                <a:cxn ang="0">
                  <a:pos x="T4" y="T5"/>
                </a:cxn>
                <a:cxn ang="0">
                  <a:pos x="T6" y="T7"/>
                </a:cxn>
                <a:cxn ang="0">
                  <a:pos x="T8" y="T9"/>
                </a:cxn>
              </a:cxnLst>
              <a:rect l="0" t="0" r="r" b="b"/>
              <a:pathLst>
                <a:path w="884" h="1556">
                  <a:moveTo>
                    <a:pt x="884" y="1473"/>
                  </a:moveTo>
                  <a:cubicBezTo>
                    <a:pt x="812" y="975"/>
                    <a:pt x="705" y="482"/>
                    <a:pt x="563" y="0"/>
                  </a:cubicBezTo>
                  <a:lnTo>
                    <a:pt x="0" y="165"/>
                  </a:lnTo>
                  <a:cubicBezTo>
                    <a:pt x="134" y="621"/>
                    <a:pt x="235" y="1086"/>
                    <a:pt x="303" y="1556"/>
                  </a:cubicBezTo>
                  <a:lnTo>
                    <a:pt x="884" y="1473"/>
                  </a:lnTo>
                  <a:close/>
                </a:path>
              </a:pathLst>
            </a:custGeom>
            <a:solidFill>
              <a:schemeClr val="accent4">
                <a:lumMod val="60000"/>
                <a:lumOff val="40000"/>
              </a:schemeClr>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00" name="Freeform 774"/>
            <p:cNvSpPr>
              <a:spLocks/>
            </p:cNvSpPr>
            <p:nvPr/>
          </p:nvSpPr>
          <p:spPr bwMode="auto">
            <a:xfrm rot="21367291">
              <a:off x="8691550" y="4841925"/>
              <a:ext cx="296449" cy="543232"/>
            </a:xfrm>
            <a:custGeom>
              <a:avLst/>
              <a:gdLst>
                <a:gd name="T0" fmla="*/ 902 w 902"/>
                <a:gd name="T1" fmla="*/ 1555 h 1639"/>
                <a:gd name="T2" fmla="*/ 563 w 902"/>
                <a:gd name="T3" fmla="*/ 0 h 1639"/>
                <a:gd name="T4" fmla="*/ 0 w 902"/>
                <a:gd name="T5" fmla="*/ 166 h 1639"/>
                <a:gd name="T6" fmla="*/ 321 w 902"/>
                <a:gd name="T7" fmla="*/ 1639 h 1639"/>
                <a:gd name="T8" fmla="*/ 902 w 902"/>
                <a:gd name="T9" fmla="*/ 1555 h 1639"/>
              </a:gdLst>
              <a:ahLst/>
              <a:cxnLst>
                <a:cxn ang="0">
                  <a:pos x="T0" y="T1"/>
                </a:cxn>
                <a:cxn ang="0">
                  <a:pos x="T2" y="T3"/>
                </a:cxn>
                <a:cxn ang="0">
                  <a:pos x="T4" y="T5"/>
                </a:cxn>
                <a:cxn ang="0">
                  <a:pos x="T6" y="T7"/>
                </a:cxn>
                <a:cxn ang="0">
                  <a:pos x="T8" y="T9"/>
                </a:cxn>
              </a:cxnLst>
              <a:rect l="0" t="0" r="r" b="b"/>
              <a:pathLst>
                <a:path w="902" h="1639">
                  <a:moveTo>
                    <a:pt x="902" y="1555"/>
                  </a:moveTo>
                  <a:cubicBezTo>
                    <a:pt x="826" y="1029"/>
                    <a:pt x="713" y="510"/>
                    <a:pt x="563" y="0"/>
                  </a:cubicBezTo>
                  <a:lnTo>
                    <a:pt x="0" y="166"/>
                  </a:lnTo>
                  <a:cubicBezTo>
                    <a:pt x="142" y="648"/>
                    <a:pt x="249" y="1141"/>
                    <a:pt x="321" y="1639"/>
                  </a:cubicBezTo>
                  <a:lnTo>
                    <a:pt x="902" y="1555"/>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34" name="Freeform 819"/>
            <p:cNvSpPr>
              <a:spLocks/>
            </p:cNvSpPr>
            <p:nvPr/>
          </p:nvSpPr>
          <p:spPr bwMode="auto">
            <a:xfrm rot="21367291">
              <a:off x="8872324" y="4776904"/>
              <a:ext cx="304684" cy="568049"/>
            </a:xfrm>
            <a:custGeom>
              <a:avLst/>
              <a:gdLst>
                <a:gd name="T0" fmla="*/ 920 w 920"/>
                <a:gd name="T1" fmla="*/ 1637 h 1720"/>
                <a:gd name="T2" fmla="*/ 564 w 920"/>
                <a:gd name="T3" fmla="*/ 0 h 1720"/>
                <a:gd name="T4" fmla="*/ 0 w 920"/>
                <a:gd name="T5" fmla="*/ 165 h 1720"/>
                <a:gd name="T6" fmla="*/ 339 w 920"/>
                <a:gd name="T7" fmla="*/ 1720 h 1720"/>
                <a:gd name="T8" fmla="*/ 920 w 920"/>
                <a:gd name="T9" fmla="*/ 1637 h 1720"/>
              </a:gdLst>
              <a:ahLst/>
              <a:cxnLst>
                <a:cxn ang="0">
                  <a:pos x="T0" y="T1"/>
                </a:cxn>
                <a:cxn ang="0">
                  <a:pos x="T2" y="T3"/>
                </a:cxn>
                <a:cxn ang="0">
                  <a:pos x="T4" y="T5"/>
                </a:cxn>
                <a:cxn ang="0">
                  <a:pos x="T6" y="T7"/>
                </a:cxn>
                <a:cxn ang="0">
                  <a:pos x="T8" y="T9"/>
                </a:cxn>
              </a:cxnLst>
              <a:rect l="0" t="0" r="r" b="b"/>
              <a:pathLst>
                <a:path w="920" h="1720">
                  <a:moveTo>
                    <a:pt x="920" y="1637"/>
                  </a:moveTo>
                  <a:cubicBezTo>
                    <a:pt x="840" y="1083"/>
                    <a:pt x="721" y="536"/>
                    <a:pt x="564" y="0"/>
                  </a:cubicBezTo>
                  <a:lnTo>
                    <a:pt x="0" y="165"/>
                  </a:lnTo>
                  <a:cubicBezTo>
                    <a:pt x="150" y="675"/>
                    <a:pt x="263" y="1194"/>
                    <a:pt x="339" y="1720"/>
                  </a:cubicBezTo>
                  <a:lnTo>
                    <a:pt x="920" y="1637"/>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78" name="Group 7377"/>
          <p:cNvGrpSpPr/>
          <p:nvPr/>
        </p:nvGrpSpPr>
        <p:grpSpPr>
          <a:xfrm>
            <a:off x="7227520" y="6117344"/>
            <a:ext cx="1958790" cy="554262"/>
            <a:chOff x="7329868" y="5861292"/>
            <a:chExt cx="1958790" cy="554262"/>
          </a:xfrm>
        </p:grpSpPr>
        <p:sp>
          <p:nvSpPr>
            <p:cNvPr id="6750" name="Freeform 423"/>
            <p:cNvSpPr>
              <a:spLocks/>
            </p:cNvSpPr>
            <p:nvPr/>
          </p:nvSpPr>
          <p:spPr bwMode="auto">
            <a:xfrm rot="21367291">
              <a:off x="7329868" y="5978731"/>
              <a:ext cx="214102" cy="306086"/>
            </a:xfrm>
            <a:custGeom>
              <a:avLst/>
              <a:gdLst>
                <a:gd name="T0" fmla="*/ 581 w 647"/>
                <a:gd name="T1" fmla="*/ 919 h 919"/>
                <a:gd name="T2" fmla="*/ 647 w 647"/>
                <a:gd name="T3" fmla="*/ 0 h 919"/>
                <a:gd name="T4" fmla="*/ 60 w 647"/>
                <a:gd name="T5" fmla="*/ 0 h 919"/>
                <a:gd name="T6" fmla="*/ 0 w 647"/>
                <a:gd name="T7" fmla="*/ 835 h 919"/>
                <a:gd name="T8" fmla="*/ 581 w 647"/>
                <a:gd name="T9" fmla="*/ 919 h 919"/>
              </a:gdLst>
              <a:ahLst/>
              <a:cxnLst>
                <a:cxn ang="0">
                  <a:pos x="T0" y="T1"/>
                </a:cxn>
                <a:cxn ang="0">
                  <a:pos x="T2" y="T3"/>
                </a:cxn>
                <a:cxn ang="0">
                  <a:pos x="T4" y="T5"/>
                </a:cxn>
                <a:cxn ang="0">
                  <a:pos x="T6" y="T7"/>
                </a:cxn>
                <a:cxn ang="0">
                  <a:pos x="T8" y="T9"/>
                </a:cxn>
              </a:cxnLst>
              <a:rect l="0" t="0" r="r" b="b"/>
              <a:pathLst>
                <a:path w="647" h="919">
                  <a:moveTo>
                    <a:pt x="581" y="919"/>
                  </a:moveTo>
                  <a:cubicBezTo>
                    <a:pt x="625" y="614"/>
                    <a:pt x="647" y="307"/>
                    <a:pt x="647" y="0"/>
                  </a:cubicBezTo>
                  <a:lnTo>
                    <a:pt x="60" y="0"/>
                  </a:lnTo>
                  <a:cubicBezTo>
                    <a:pt x="60" y="279"/>
                    <a:pt x="40" y="558"/>
                    <a:pt x="0" y="835"/>
                  </a:cubicBezTo>
                  <a:lnTo>
                    <a:pt x="581" y="919"/>
                  </a:lnTo>
                  <a:close/>
                </a:path>
              </a:pathLst>
            </a:custGeom>
            <a:solidFill>
              <a:srgbClr val="DB536A"/>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94" name="Freeform 467"/>
            <p:cNvSpPr>
              <a:spLocks/>
            </p:cNvSpPr>
            <p:nvPr/>
          </p:nvSpPr>
          <p:spPr bwMode="auto">
            <a:xfrm rot="21367291">
              <a:off x="7522503" y="5965703"/>
              <a:ext cx="214102" cy="333661"/>
            </a:xfrm>
            <a:custGeom>
              <a:avLst/>
              <a:gdLst>
                <a:gd name="T0" fmla="*/ 581 w 653"/>
                <a:gd name="T1" fmla="*/ 1002 h 1002"/>
                <a:gd name="T2" fmla="*/ 653 w 653"/>
                <a:gd name="T3" fmla="*/ 0 h 1002"/>
                <a:gd name="T4" fmla="*/ 66 w 653"/>
                <a:gd name="T5" fmla="*/ 0 h 1002"/>
                <a:gd name="T6" fmla="*/ 0 w 653"/>
                <a:gd name="T7" fmla="*/ 919 h 1002"/>
                <a:gd name="T8" fmla="*/ 581 w 653"/>
                <a:gd name="T9" fmla="*/ 1002 h 1002"/>
              </a:gdLst>
              <a:ahLst/>
              <a:cxnLst>
                <a:cxn ang="0">
                  <a:pos x="T0" y="T1"/>
                </a:cxn>
                <a:cxn ang="0">
                  <a:pos x="T2" y="T3"/>
                </a:cxn>
                <a:cxn ang="0">
                  <a:pos x="T4" y="T5"/>
                </a:cxn>
                <a:cxn ang="0">
                  <a:pos x="T6" y="T7"/>
                </a:cxn>
                <a:cxn ang="0">
                  <a:pos x="T8" y="T9"/>
                </a:cxn>
              </a:cxnLst>
              <a:rect l="0" t="0" r="r" b="b"/>
              <a:pathLst>
                <a:path w="653" h="1002">
                  <a:moveTo>
                    <a:pt x="581" y="1002"/>
                  </a:moveTo>
                  <a:cubicBezTo>
                    <a:pt x="629" y="670"/>
                    <a:pt x="653" y="335"/>
                    <a:pt x="653" y="0"/>
                  </a:cubicBezTo>
                  <a:lnTo>
                    <a:pt x="66" y="0"/>
                  </a:lnTo>
                  <a:cubicBezTo>
                    <a:pt x="66" y="307"/>
                    <a:pt x="44" y="614"/>
                    <a:pt x="0" y="919"/>
                  </a:cubicBezTo>
                  <a:lnTo>
                    <a:pt x="581" y="1002"/>
                  </a:lnTo>
                  <a:close/>
                </a:path>
              </a:pathLst>
            </a:custGeom>
            <a:solidFill>
              <a:srgbClr val="E06A7E"/>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38" name="Freeform 511"/>
            <p:cNvSpPr>
              <a:spLocks/>
            </p:cNvSpPr>
            <p:nvPr/>
          </p:nvSpPr>
          <p:spPr bwMode="auto">
            <a:xfrm rot="21367291">
              <a:off x="7715135" y="5952582"/>
              <a:ext cx="216848" cy="361236"/>
            </a:xfrm>
            <a:custGeom>
              <a:avLst/>
              <a:gdLst>
                <a:gd name="T0" fmla="*/ 581 w 659"/>
                <a:gd name="T1" fmla="*/ 1086 h 1086"/>
                <a:gd name="T2" fmla="*/ 659 w 659"/>
                <a:gd name="T3" fmla="*/ 0 h 1086"/>
                <a:gd name="T4" fmla="*/ 72 w 659"/>
                <a:gd name="T5" fmla="*/ 0 h 1086"/>
                <a:gd name="T6" fmla="*/ 0 w 659"/>
                <a:gd name="T7" fmla="*/ 1002 h 1086"/>
                <a:gd name="T8" fmla="*/ 581 w 659"/>
                <a:gd name="T9" fmla="*/ 1086 h 1086"/>
              </a:gdLst>
              <a:ahLst/>
              <a:cxnLst>
                <a:cxn ang="0">
                  <a:pos x="T0" y="T1"/>
                </a:cxn>
                <a:cxn ang="0">
                  <a:pos x="T2" y="T3"/>
                </a:cxn>
                <a:cxn ang="0">
                  <a:pos x="T4" y="T5"/>
                </a:cxn>
                <a:cxn ang="0">
                  <a:pos x="T6" y="T7"/>
                </a:cxn>
                <a:cxn ang="0">
                  <a:pos x="T8" y="T9"/>
                </a:cxn>
              </a:cxnLst>
              <a:rect l="0" t="0" r="r" b="b"/>
              <a:pathLst>
                <a:path w="659" h="1086">
                  <a:moveTo>
                    <a:pt x="581" y="1086"/>
                  </a:moveTo>
                  <a:cubicBezTo>
                    <a:pt x="633" y="726"/>
                    <a:pt x="659" y="363"/>
                    <a:pt x="659" y="0"/>
                  </a:cubicBezTo>
                  <a:lnTo>
                    <a:pt x="72" y="0"/>
                  </a:lnTo>
                  <a:cubicBezTo>
                    <a:pt x="72" y="335"/>
                    <a:pt x="48" y="670"/>
                    <a:pt x="0" y="1002"/>
                  </a:cubicBezTo>
                  <a:lnTo>
                    <a:pt x="581" y="1086"/>
                  </a:lnTo>
                  <a:close/>
                </a:path>
              </a:pathLst>
            </a:custGeom>
            <a:solidFill>
              <a:srgbClr val="E4819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82" name="Freeform 555"/>
            <p:cNvSpPr>
              <a:spLocks/>
            </p:cNvSpPr>
            <p:nvPr/>
          </p:nvSpPr>
          <p:spPr bwMode="auto">
            <a:xfrm rot="21367291">
              <a:off x="7905027" y="5939647"/>
              <a:ext cx="219592" cy="388811"/>
            </a:xfrm>
            <a:custGeom>
              <a:avLst/>
              <a:gdLst>
                <a:gd name="T0" fmla="*/ 581 w 665"/>
                <a:gd name="T1" fmla="*/ 1169 h 1169"/>
                <a:gd name="T2" fmla="*/ 665 w 665"/>
                <a:gd name="T3" fmla="*/ 0 h 1169"/>
                <a:gd name="T4" fmla="*/ 78 w 665"/>
                <a:gd name="T5" fmla="*/ 0 h 1169"/>
                <a:gd name="T6" fmla="*/ 0 w 665"/>
                <a:gd name="T7" fmla="*/ 1086 h 1169"/>
                <a:gd name="T8" fmla="*/ 581 w 665"/>
                <a:gd name="T9" fmla="*/ 1169 h 1169"/>
              </a:gdLst>
              <a:ahLst/>
              <a:cxnLst>
                <a:cxn ang="0">
                  <a:pos x="T0" y="T1"/>
                </a:cxn>
                <a:cxn ang="0">
                  <a:pos x="T2" y="T3"/>
                </a:cxn>
                <a:cxn ang="0">
                  <a:pos x="T4" y="T5"/>
                </a:cxn>
                <a:cxn ang="0">
                  <a:pos x="T6" y="T7"/>
                </a:cxn>
                <a:cxn ang="0">
                  <a:pos x="T8" y="T9"/>
                </a:cxn>
              </a:cxnLst>
              <a:rect l="0" t="0" r="r" b="b"/>
              <a:pathLst>
                <a:path w="665" h="1169">
                  <a:moveTo>
                    <a:pt x="581" y="1169"/>
                  </a:moveTo>
                  <a:cubicBezTo>
                    <a:pt x="637" y="782"/>
                    <a:pt x="665" y="391"/>
                    <a:pt x="665" y="0"/>
                  </a:cubicBezTo>
                  <a:lnTo>
                    <a:pt x="78" y="0"/>
                  </a:lnTo>
                  <a:cubicBezTo>
                    <a:pt x="78" y="363"/>
                    <a:pt x="52" y="726"/>
                    <a:pt x="0" y="1086"/>
                  </a:cubicBezTo>
                  <a:lnTo>
                    <a:pt x="581" y="1169"/>
                  </a:lnTo>
                  <a:close/>
                </a:path>
              </a:pathLst>
            </a:custGeom>
            <a:solidFill>
              <a:schemeClr val="accent4">
                <a:lumMod val="60000"/>
                <a:lumOff val="40000"/>
              </a:schemeClr>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26" name="Freeform 599"/>
            <p:cNvSpPr>
              <a:spLocks/>
            </p:cNvSpPr>
            <p:nvPr/>
          </p:nvSpPr>
          <p:spPr bwMode="auto">
            <a:xfrm rot="21367291">
              <a:off x="8097659" y="5926525"/>
              <a:ext cx="222337" cy="416386"/>
            </a:xfrm>
            <a:custGeom>
              <a:avLst/>
              <a:gdLst>
                <a:gd name="T0" fmla="*/ 582 w 671"/>
                <a:gd name="T1" fmla="*/ 1253 h 1253"/>
                <a:gd name="T2" fmla="*/ 671 w 671"/>
                <a:gd name="T3" fmla="*/ 0 h 1253"/>
                <a:gd name="T4" fmla="*/ 84 w 671"/>
                <a:gd name="T5" fmla="*/ 0 h 1253"/>
                <a:gd name="T6" fmla="*/ 0 w 671"/>
                <a:gd name="T7" fmla="*/ 1169 h 1253"/>
                <a:gd name="T8" fmla="*/ 582 w 671"/>
                <a:gd name="T9" fmla="*/ 1253 h 1253"/>
              </a:gdLst>
              <a:ahLst/>
              <a:cxnLst>
                <a:cxn ang="0">
                  <a:pos x="T0" y="T1"/>
                </a:cxn>
                <a:cxn ang="0">
                  <a:pos x="T2" y="T3"/>
                </a:cxn>
                <a:cxn ang="0">
                  <a:pos x="T4" y="T5"/>
                </a:cxn>
                <a:cxn ang="0">
                  <a:pos x="T6" y="T7"/>
                </a:cxn>
                <a:cxn ang="0">
                  <a:pos x="T8" y="T9"/>
                </a:cxn>
              </a:cxnLst>
              <a:rect l="0" t="0" r="r" b="b"/>
              <a:pathLst>
                <a:path w="671" h="1253">
                  <a:moveTo>
                    <a:pt x="582" y="1253"/>
                  </a:moveTo>
                  <a:cubicBezTo>
                    <a:pt x="641" y="838"/>
                    <a:pt x="671" y="419"/>
                    <a:pt x="671" y="0"/>
                  </a:cubicBezTo>
                  <a:lnTo>
                    <a:pt x="84" y="0"/>
                  </a:lnTo>
                  <a:cubicBezTo>
                    <a:pt x="84" y="391"/>
                    <a:pt x="56" y="782"/>
                    <a:pt x="0" y="1169"/>
                  </a:cubicBezTo>
                  <a:lnTo>
                    <a:pt x="582" y="1253"/>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70" name="Freeform 644"/>
            <p:cNvSpPr>
              <a:spLocks/>
            </p:cNvSpPr>
            <p:nvPr/>
          </p:nvSpPr>
          <p:spPr bwMode="auto">
            <a:xfrm rot="21367291">
              <a:off x="8290295" y="5913497"/>
              <a:ext cx="222337" cy="443962"/>
            </a:xfrm>
            <a:custGeom>
              <a:avLst/>
              <a:gdLst>
                <a:gd name="T0" fmla="*/ 581 w 676"/>
                <a:gd name="T1" fmla="*/ 1336 h 1336"/>
                <a:gd name="T2" fmla="*/ 676 w 676"/>
                <a:gd name="T3" fmla="*/ 0 h 1336"/>
                <a:gd name="T4" fmla="*/ 89 w 676"/>
                <a:gd name="T5" fmla="*/ 0 h 1336"/>
                <a:gd name="T6" fmla="*/ 0 w 676"/>
                <a:gd name="T7" fmla="*/ 1253 h 1336"/>
                <a:gd name="T8" fmla="*/ 581 w 676"/>
                <a:gd name="T9" fmla="*/ 1336 h 1336"/>
              </a:gdLst>
              <a:ahLst/>
              <a:cxnLst>
                <a:cxn ang="0">
                  <a:pos x="T0" y="T1"/>
                </a:cxn>
                <a:cxn ang="0">
                  <a:pos x="T2" y="T3"/>
                </a:cxn>
                <a:cxn ang="0">
                  <a:pos x="T4" y="T5"/>
                </a:cxn>
                <a:cxn ang="0">
                  <a:pos x="T6" y="T7"/>
                </a:cxn>
                <a:cxn ang="0">
                  <a:pos x="T8" y="T9"/>
                </a:cxn>
              </a:cxnLst>
              <a:rect l="0" t="0" r="r" b="b"/>
              <a:pathLst>
                <a:path w="676" h="1336">
                  <a:moveTo>
                    <a:pt x="581" y="1336"/>
                  </a:moveTo>
                  <a:cubicBezTo>
                    <a:pt x="644" y="894"/>
                    <a:pt x="676" y="447"/>
                    <a:pt x="676" y="0"/>
                  </a:cubicBezTo>
                  <a:lnTo>
                    <a:pt x="89" y="0"/>
                  </a:lnTo>
                  <a:cubicBezTo>
                    <a:pt x="89" y="419"/>
                    <a:pt x="59" y="838"/>
                    <a:pt x="0" y="1253"/>
                  </a:cubicBezTo>
                  <a:lnTo>
                    <a:pt x="581" y="1336"/>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14" name="Freeform 688"/>
            <p:cNvSpPr>
              <a:spLocks/>
            </p:cNvSpPr>
            <p:nvPr/>
          </p:nvSpPr>
          <p:spPr bwMode="auto">
            <a:xfrm rot="21367291">
              <a:off x="8482927" y="5900376"/>
              <a:ext cx="225081" cy="471537"/>
            </a:xfrm>
            <a:custGeom>
              <a:avLst/>
              <a:gdLst>
                <a:gd name="T0" fmla="*/ 581 w 682"/>
                <a:gd name="T1" fmla="*/ 1420 h 1420"/>
                <a:gd name="T2" fmla="*/ 682 w 682"/>
                <a:gd name="T3" fmla="*/ 0 h 1420"/>
                <a:gd name="T4" fmla="*/ 95 w 682"/>
                <a:gd name="T5" fmla="*/ 0 h 1420"/>
                <a:gd name="T6" fmla="*/ 0 w 682"/>
                <a:gd name="T7" fmla="*/ 1336 h 1420"/>
                <a:gd name="T8" fmla="*/ 581 w 682"/>
                <a:gd name="T9" fmla="*/ 1420 h 1420"/>
              </a:gdLst>
              <a:ahLst/>
              <a:cxnLst>
                <a:cxn ang="0">
                  <a:pos x="T0" y="T1"/>
                </a:cxn>
                <a:cxn ang="0">
                  <a:pos x="T2" y="T3"/>
                </a:cxn>
                <a:cxn ang="0">
                  <a:pos x="T4" y="T5"/>
                </a:cxn>
                <a:cxn ang="0">
                  <a:pos x="T6" y="T7"/>
                </a:cxn>
                <a:cxn ang="0">
                  <a:pos x="T8" y="T9"/>
                </a:cxn>
              </a:cxnLst>
              <a:rect l="0" t="0" r="r" b="b"/>
              <a:pathLst>
                <a:path w="682" h="1420">
                  <a:moveTo>
                    <a:pt x="581" y="1420"/>
                  </a:moveTo>
                  <a:cubicBezTo>
                    <a:pt x="648" y="949"/>
                    <a:pt x="682" y="475"/>
                    <a:pt x="682" y="0"/>
                  </a:cubicBezTo>
                  <a:lnTo>
                    <a:pt x="95" y="0"/>
                  </a:lnTo>
                  <a:cubicBezTo>
                    <a:pt x="95" y="447"/>
                    <a:pt x="63" y="894"/>
                    <a:pt x="0" y="1336"/>
                  </a:cubicBezTo>
                  <a:lnTo>
                    <a:pt x="581" y="1420"/>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58" name="Freeform 732"/>
            <p:cNvSpPr>
              <a:spLocks/>
            </p:cNvSpPr>
            <p:nvPr/>
          </p:nvSpPr>
          <p:spPr bwMode="auto">
            <a:xfrm rot="21367291">
              <a:off x="8672819" y="5887441"/>
              <a:ext cx="227827" cy="499112"/>
            </a:xfrm>
            <a:custGeom>
              <a:avLst/>
              <a:gdLst>
                <a:gd name="T0" fmla="*/ 581 w 688"/>
                <a:gd name="T1" fmla="*/ 1503 h 1503"/>
                <a:gd name="T2" fmla="*/ 688 w 688"/>
                <a:gd name="T3" fmla="*/ 0 h 1503"/>
                <a:gd name="T4" fmla="*/ 101 w 688"/>
                <a:gd name="T5" fmla="*/ 0 h 1503"/>
                <a:gd name="T6" fmla="*/ 0 w 688"/>
                <a:gd name="T7" fmla="*/ 1420 h 1503"/>
                <a:gd name="T8" fmla="*/ 581 w 688"/>
                <a:gd name="T9" fmla="*/ 1503 h 1503"/>
              </a:gdLst>
              <a:ahLst/>
              <a:cxnLst>
                <a:cxn ang="0">
                  <a:pos x="T0" y="T1"/>
                </a:cxn>
                <a:cxn ang="0">
                  <a:pos x="T2" y="T3"/>
                </a:cxn>
                <a:cxn ang="0">
                  <a:pos x="T4" y="T5"/>
                </a:cxn>
                <a:cxn ang="0">
                  <a:pos x="T6" y="T7"/>
                </a:cxn>
                <a:cxn ang="0">
                  <a:pos x="T8" y="T9"/>
                </a:cxn>
              </a:cxnLst>
              <a:rect l="0" t="0" r="r" b="b"/>
              <a:pathLst>
                <a:path w="688" h="1503">
                  <a:moveTo>
                    <a:pt x="581" y="1503"/>
                  </a:moveTo>
                  <a:cubicBezTo>
                    <a:pt x="652" y="1005"/>
                    <a:pt x="688" y="503"/>
                    <a:pt x="688" y="0"/>
                  </a:cubicBezTo>
                  <a:lnTo>
                    <a:pt x="101" y="0"/>
                  </a:lnTo>
                  <a:cubicBezTo>
                    <a:pt x="101" y="475"/>
                    <a:pt x="67" y="949"/>
                    <a:pt x="0" y="1420"/>
                  </a:cubicBezTo>
                  <a:lnTo>
                    <a:pt x="581" y="1503"/>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02" name="Freeform 776"/>
            <p:cNvSpPr>
              <a:spLocks/>
            </p:cNvSpPr>
            <p:nvPr/>
          </p:nvSpPr>
          <p:spPr bwMode="auto">
            <a:xfrm rot="21367291">
              <a:off x="8865451" y="5874320"/>
              <a:ext cx="230571" cy="526687"/>
            </a:xfrm>
            <a:custGeom>
              <a:avLst/>
              <a:gdLst>
                <a:gd name="T0" fmla="*/ 581 w 694"/>
                <a:gd name="T1" fmla="*/ 1587 h 1587"/>
                <a:gd name="T2" fmla="*/ 694 w 694"/>
                <a:gd name="T3" fmla="*/ 0 h 1587"/>
                <a:gd name="T4" fmla="*/ 107 w 694"/>
                <a:gd name="T5" fmla="*/ 0 h 1587"/>
                <a:gd name="T6" fmla="*/ 0 w 694"/>
                <a:gd name="T7" fmla="*/ 1503 h 1587"/>
                <a:gd name="T8" fmla="*/ 581 w 694"/>
                <a:gd name="T9" fmla="*/ 1587 h 1587"/>
              </a:gdLst>
              <a:ahLst/>
              <a:cxnLst>
                <a:cxn ang="0">
                  <a:pos x="T0" y="T1"/>
                </a:cxn>
                <a:cxn ang="0">
                  <a:pos x="T2" y="T3"/>
                </a:cxn>
                <a:cxn ang="0">
                  <a:pos x="T4" y="T5"/>
                </a:cxn>
                <a:cxn ang="0">
                  <a:pos x="T6" y="T7"/>
                </a:cxn>
                <a:cxn ang="0">
                  <a:pos x="T8" y="T9"/>
                </a:cxn>
              </a:cxnLst>
              <a:rect l="0" t="0" r="r" b="b"/>
              <a:pathLst>
                <a:path w="694" h="1587">
                  <a:moveTo>
                    <a:pt x="581" y="1587"/>
                  </a:moveTo>
                  <a:cubicBezTo>
                    <a:pt x="656" y="1061"/>
                    <a:pt x="694" y="531"/>
                    <a:pt x="694" y="0"/>
                  </a:cubicBezTo>
                  <a:lnTo>
                    <a:pt x="107" y="0"/>
                  </a:lnTo>
                  <a:cubicBezTo>
                    <a:pt x="107" y="503"/>
                    <a:pt x="71" y="1005"/>
                    <a:pt x="0" y="1503"/>
                  </a:cubicBezTo>
                  <a:lnTo>
                    <a:pt x="581" y="1587"/>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36" name="Freeform 821"/>
            <p:cNvSpPr>
              <a:spLocks/>
            </p:cNvSpPr>
            <p:nvPr/>
          </p:nvSpPr>
          <p:spPr bwMode="auto">
            <a:xfrm rot="21367291">
              <a:off x="9058087" y="5861292"/>
              <a:ext cx="230571" cy="554262"/>
            </a:xfrm>
            <a:custGeom>
              <a:avLst/>
              <a:gdLst>
                <a:gd name="T0" fmla="*/ 581 w 700"/>
                <a:gd name="T1" fmla="*/ 1670 h 1670"/>
                <a:gd name="T2" fmla="*/ 700 w 700"/>
                <a:gd name="T3" fmla="*/ 0 h 1670"/>
                <a:gd name="T4" fmla="*/ 113 w 700"/>
                <a:gd name="T5" fmla="*/ 0 h 1670"/>
                <a:gd name="T6" fmla="*/ 0 w 700"/>
                <a:gd name="T7" fmla="*/ 1587 h 1670"/>
                <a:gd name="T8" fmla="*/ 581 w 700"/>
                <a:gd name="T9" fmla="*/ 1670 h 1670"/>
              </a:gdLst>
              <a:ahLst/>
              <a:cxnLst>
                <a:cxn ang="0">
                  <a:pos x="T0" y="T1"/>
                </a:cxn>
                <a:cxn ang="0">
                  <a:pos x="T2" y="T3"/>
                </a:cxn>
                <a:cxn ang="0">
                  <a:pos x="T4" y="T5"/>
                </a:cxn>
                <a:cxn ang="0">
                  <a:pos x="T6" y="T7"/>
                </a:cxn>
                <a:cxn ang="0">
                  <a:pos x="T8" y="T9"/>
                </a:cxn>
              </a:cxnLst>
              <a:rect l="0" t="0" r="r" b="b"/>
              <a:pathLst>
                <a:path w="700" h="1670">
                  <a:moveTo>
                    <a:pt x="581" y="1670"/>
                  </a:moveTo>
                  <a:cubicBezTo>
                    <a:pt x="660" y="1117"/>
                    <a:pt x="700" y="559"/>
                    <a:pt x="700" y="0"/>
                  </a:cubicBezTo>
                  <a:lnTo>
                    <a:pt x="113" y="0"/>
                  </a:lnTo>
                  <a:cubicBezTo>
                    <a:pt x="113" y="531"/>
                    <a:pt x="75" y="1061"/>
                    <a:pt x="0" y="1587"/>
                  </a:cubicBezTo>
                  <a:lnTo>
                    <a:pt x="581" y="1670"/>
                  </a:lnTo>
                  <a:close/>
                </a:path>
              </a:pathLst>
            </a:custGeom>
            <a:solidFill>
              <a:schemeClr val="bg2"/>
            </a:solidFill>
            <a:ln w="0">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67" name="Group 7366"/>
          <p:cNvGrpSpPr/>
          <p:nvPr/>
        </p:nvGrpSpPr>
        <p:grpSpPr>
          <a:xfrm>
            <a:off x="1430986" y="6074718"/>
            <a:ext cx="1958793" cy="551504"/>
            <a:chOff x="1533334" y="5818666"/>
            <a:chExt cx="1958793" cy="551504"/>
          </a:xfrm>
        </p:grpSpPr>
        <p:sp>
          <p:nvSpPr>
            <p:cNvPr id="6772" name="Freeform 445"/>
            <p:cNvSpPr>
              <a:spLocks/>
            </p:cNvSpPr>
            <p:nvPr/>
          </p:nvSpPr>
          <p:spPr bwMode="auto">
            <a:xfrm rot="21367291">
              <a:off x="3278025" y="5949403"/>
              <a:ext cx="214102" cy="303327"/>
            </a:xfrm>
            <a:custGeom>
              <a:avLst/>
              <a:gdLst>
                <a:gd name="T0" fmla="*/ 131 w 1293"/>
                <a:gd name="T1" fmla="*/ 0 h 1838"/>
                <a:gd name="T2" fmla="*/ 0 w 1293"/>
                <a:gd name="T3" fmla="*/ 1838 h 1838"/>
                <a:gd name="T4" fmla="*/ 1174 w 1293"/>
                <a:gd name="T5" fmla="*/ 1838 h 1838"/>
                <a:gd name="T6" fmla="*/ 1293 w 1293"/>
                <a:gd name="T7" fmla="*/ 167 h 1838"/>
                <a:gd name="T8" fmla="*/ 131 w 1293"/>
                <a:gd name="T9" fmla="*/ 0 h 1838"/>
              </a:gdLst>
              <a:ahLst/>
              <a:cxnLst>
                <a:cxn ang="0">
                  <a:pos x="T0" y="T1"/>
                </a:cxn>
                <a:cxn ang="0">
                  <a:pos x="T2" y="T3"/>
                </a:cxn>
                <a:cxn ang="0">
                  <a:pos x="T4" y="T5"/>
                </a:cxn>
                <a:cxn ang="0">
                  <a:pos x="T6" y="T7"/>
                </a:cxn>
                <a:cxn ang="0">
                  <a:pos x="T8" y="T9"/>
                </a:cxn>
              </a:cxnLst>
              <a:rect l="0" t="0" r="r" b="b"/>
              <a:pathLst>
                <a:path w="1293" h="1838">
                  <a:moveTo>
                    <a:pt x="131" y="0"/>
                  </a:moveTo>
                  <a:cubicBezTo>
                    <a:pt x="44" y="608"/>
                    <a:pt x="0" y="1223"/>
                    <a:pt x="0" y="1838"/>
                  </a:cubicBezTo>
                  <a:lnTo>
                    <a:pt x="1174" y="1838"/>
                  </a:lnTo>
                  <a:cubicBezTo>
                    <a:pt x="1174" y="1279"/>
                    <a:pt x="1214" y="720"/>
                    <a:pt x="1293" y="167"/>
                  </a:cubicBezTo>
                  <a:lnTo>
                    <a:pt x="131" y="0"/>
                  </a:lnTo>
                  <a:close/>
                </a:path>
              </a:pathLst>
            </a:custGeom>
            <a:solidFill>
              <a:srgbClr val="DC6900"/>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16" name="Freeform 489"/>
            <p:cNvSpPr>
              <a:spLocks/>
            </p:cNvSpPr>
            <p:nvPr/>
          </p:nvSpPr>
          <p:spPr bwMode="auto">
            <a:xfrm rot="21367291">
              <a:off x="3085390" y="5934856"/>
              <a:ext cx="214102" cy="330902"/>
            </a:xfrm>
            <a:custGeom>
              <a:avLst/>
              <a:gdLst>
                <a:gd name="T0" fmla="*/ 143 w 1305"/>
                <a:gd name="T1" fmla="*/ 0 h 2005"/>
                <a:gd name="T2" fmla="*/ 0 w 1305"/>
                <a:gd name="T3" fmla="*/ 2005 h 2005"/>
                <a:gd name="T4" fmla="*/ 1174 w 1305"/>
                <a:gd name="T5" fmla="*/ 2005 h 2005"/>
                <a:gd name="T6" fmla="*/ 1305 w 1305"/>
                <a:gd name="T7" fmla="*/ 167 h 2005"/>
                <a:gd name="T8" fmla="*/ 143 w 1305"/>
                <a:gd name="T9" fmla="*/ 0 h 2005"/>
              </a:gdLst>
              <a:ahLst/>
              <a:cxnLst>
                <a:cxn ang="0">
                  <a:pos x="T0" y="T1"/>
                </a:cxn>
                <a:cxn ang="0">
                  <a:pos x="T2" y="T3"/>
                </a:cxn>
                <a:cxn ang="0">
                  <a:pos x="T4" y="T5"/>
                </a:cxn>
                <a:cxn ang="0">
                  <a:pos x="T6" y="T7"/>
                </a:cxn>
                <a:cxn ang="0">
                  <a:pos x="T8" y="T9"/>
                </a:cxn>
              </a:cxnLst>
              <a:rect l="0" t="0" r="r" b="b"/>
              <a:pathLst>
                <a:path w="1305" h="2005">
                  <a:moveTo>
                    <a:pt x="143" y="0"/>
                  </a:moveTo>
                  <a:cubicBezTo>
                    <a:pt x="48" y="664"/>
                    <a:pt x="0" y="1334"/>
                    <a:pt x="0" y="2005"/>
                  </a:cubicBezTo>
                  <a:lnTo>
                    <a:pt x="1174" y="2005"/>
                  </a:lnTo>
                  <a:cubicBezTo>
                    <a:pt x="1174" y="1390"/>
                    <a:pt x="1218" y="775"/>
                    <a:pt x="1305" y="167"/>
                  </a:cubicBezTo>
                  <a:lnTo>
                    <a:pt x="143" y="0"/>
                  </a:lnTo>
                  <a:close/>
                </a:path>
              </a:pathLst>
            </a:custGeom>
            <a:solidFill>
              <a:srgbClr val="E37510"/>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60" name="Freeform 533"/>
            <p:cNvSpPr>
              <a:spLocks/>
            </p:cNvSpPr>
            <p:nvPr/>
          </p:nvSpPr>
          <p:spPr bwMode="auto">
            <a:xfrm rot="21367291">
              <a:off x="2890012" y="5920402"/>
              <a:ext cx="216848" cy="358478"/>
            </a:xfrm>
            <a:custGeom>
              <a:avLst/>
              <a:gdLst>
                <a:gd name="T0" fmla="*/ 155 w 1317"/>
                <a:gd name="T1" fmla="*/ 0 h 2173"/>
                <a:gd name="T2" fmla="*/ 0 w 1317"/>
                <a:gd name="T3" fmla="*/ 2173 h 2173"/>
                <a:gd name="T4" fmla="*/ 1174 w 1317"/>
                <a:gd name="T5" fmla="*/ 2173 h 2173"/>
                <a:gd name="T6" fmla="*/ 1317 w 1317"/>
                <a:gd name="T7" fmla="*/ 168 h 2173"/>
                <a:gd name="T8" fmla="*/ 155 w 1317"/>
                <a:gd name="T9" fmla="*/ 0 h 2173"/>
              </a:gdLst>
              <a:ahLst/>
              <a:cxnLst>
                <a:cxn ang="0">
                  <a:pos x="T0" y="T1"/>
                </a:cxn>
                <a:cxn ang="0">
                  <a:pos x="T2" y="T3"/>
                </a:cxn>
                <a:cxn ang="0">
                  <a:pos x="T4" y="T5"/>
                </a:cxn>
                <a:cxn ang="0">
                  <a:pos x="T6" y="T7"/>
                </a:cxn>
                <a:cxn ang="0">
                  <a:pos x="T8" y="T9"/>
                </a:cxn>
              </a:cxnLst>
              <a:rect l="0" t="0" r="r" b="b"/>
              <a:pathLst>
                <a:path w="1317" h="2173">
                  <a:moveTo>
                    <a:pt x="155" y="0"/>
                  </a:moveTo>
                  <a:cubicBezTo>
                    <a:pt x="52" y="720"/>
                    <a:pt x="0" y="1446"/>
                    <a:pt x="0" y="2173"/>
                  </a:cubicBezTo>
                  <a:lnTo>
                    <a:pt x="1174" y="2173"/>
                  </a:lnTo>
                  <a:cubicBezTo>
                    <a:pt x="1174" y="1502"/>
                    <a:pt x="1222" y="832"/>
                    <a:pt x="1317" y="168"/>
                  </a:cubicBezTo>
                  <a:lnTo>
                    <a:pt x="155" y="0"/>
                  </a:lnTo>
                  <a:close/>
                </a:path>
              </a:pathLst>
            </a:custGeom>
            <a:solidFill>
              <a:srgbClr val="EA8120"/>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04" name="Freeform 577"/>
            <p:cNvSpPr>
              <a:spLocks/>
            </p:cNvSpPr>
            <p:nvPr/>
          </p:nvSpPr>
          <p:spPr bwMode="auto">
            <a:xfrm rot="21367291">
              <a:off x="2697374" y="5905762"/>
              <a:ext cx="219592" cy="386053"/>
            </a:xfrm>
            <a:custGeom>
              <a:avLst/>
              <a:gdLst>
                <a:gd name="T0" fmla="*/ 167 w 1329"/>
                <a:gd name="T1" fmla="*/ 0 h 2340"/>
                <a:gd name="T2" fmla="*/ 0 w 1329"/>
                <a:gd name="T3" fmla="*/ 2340 h 2340"/>
                <a:gd name="T4" fmla="*/ 1174 w 1329"/>
                <a:gd name="T5" fmla="*/ 2340 h 2340"/>
                <a:gd name="T6" fmla="*/ 1329 w 1329"/>
                <a:gd name="T7" fmla="*/ 167 h 2340"/>
                <a:gd name="T8" fmla="*/ 167 w 1329"/>
                <a:gd name="T9" fmla="*/ 0 h 2340"/>
              </a:gdLst>
              <a:ahLst/>
              <a:cxnLst>
                <a:cxn ang="0">
                  <a:pos x="T0" y="T1"/>
                </a:cxn>
                <a:cxn ang="0">
                  <a:pos x="T2" y="T3"/>
                </a:cxn>
                <a:cxn ang="0">
                  <a:pos x="T4" y="T5"/>
                </a:cxn>
                <a:cxn ang="0">
                  <a:pos x="T6" y="T7"/>
                </a:cxn>
                <a:cxn ang="0">
                  <a:pos x="T8" y="T9"/>
                </a:cxn>
              </a:cxnLst>
              <a:rect l="0" t="0" r="r" b="b"/>
              <a:pathLst>
                <a:path w="1329" h="2340">
                  <a:moveTo>
                    <a:pt x="167" y="0"/>
                  </a:moveTo>
                  <a:cubicBezTo>
                    <a:pt x="56" y="775"/>
                    <a:pt x="0" y="1557"/>
                    <a:pt x="0" y="2340"/>
                  </a:cubicBezTo>
                  <a:lnTo>
                    <a:pt x="1174" y="2340"/>
                  </a:lnTo>
                  <a:cubicBezTo>
                    <a:pt x="1174" y="1613"/>
                    <a:pt x="1226" y="887"/>
                    <a:pt x="1329" y="167"/>
                  </a:cubicBezTo>
                  <a:lnTo>
                    <a:pt x="167" y="0"/>
                  </a:lnTo>
                  <a:close/>
                </a:path>
              </a:pathLst>
            </a:custGeom>
            <a:solidFill>
              <a:srgbClr val="F18C31"/>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1" name="Freeform 622"/>
            <p:cNvSpPr>
              <a:spLocks/>
            </p:cNvSpPr>
            <p:nvPr/>
          </p:nvSpPr>
          <p:spPr bwMode="auto">
            <a:xfrm rot="21367291">
              <a:off x="2501996" y="5891308"/>
              <a:ext cx="222337" cy="413628"/>
            </a:xfrm>
            <a:custGeom>
              <a:avLst/>
              <a:gdLst>
                <a:gd name="T0" fmla="*/ 179 w 1341"/>
                <a:gd name="T1" fmla="*/ 0 h 2507"/>
                <a:gd name="T2" fmla="*/ 0 w 1341"/>
                <a:gd name="T3" fmla="*/ 2507 h 2507"/>
                <a:gd name="T4" fmla="*/ 1174 w 1341"/>
                <a:gd name="T5" fmla="*/ 2507 h 2507"/>
                <a:gd name="T6" fmla="*/ 1341 w 1341"/>
                <a:gd name="T7" fmla="*/ 167 h 2507"/>
                <a:gd name="T8" fmla="*/ 179 w 1341"/>
                <a:gd name="T9" fmla="*/ 0 h 2507"/>
              </a:gdLst>
              <a:ahLst/>
              <a:cxnLst>
                <a:cxn ang="0">
                  <a:pos x="T0" y="T1"/>
                </a:cxn>
                <a:cxn ang="0">
                  <a:pos x="T2" y="T3"/>
                </a:cxn>
                <a:cxn ang="0">
                  <a:pos x="T4" y="T5"/>
                </a:cxn>
                <a:cxn ang="0">
                  <a:pos x="T6" y="T7"/>
                </a:cxn>
                <a:cxn ang="0">
                  <a:pos x="T8" y="T9"/>
                </a:cxn>
              </a:cxnLst>
              <a:rect l="0" t="0" r="r" b="b"/>
              <a:pathLst>
                <a:path w="1341" h="2507">
                  <a:moveTo>
                    <a:pt x="179" y="0"/>
                  </a:moveTo>
                  <a:cubicBezTo>
                    <a:pt x="59" y="830"/>
                    <a:pt x="0" y="1668"/>
                    <a:pt x="0" y="2507"/>
                  </a:cubicBezTo>
                  <a:lnTo>
                    <a:pt x="1174" y="2507"/>
                  </a:lnTo>
                  <a:cubicBezTo>
                    <a:pt x="1174" y="1724"/>
                    <a:pt x="1230" y="942"/>
                    <a:pt x="1341" y="167"/>
                  </a:cubicBezTo>
                  <a:lnTo>
                    <a:pt x="179" y="0"/>
                  </a:lnTo>
                  <a:close/>
                </a:path>
              </a:pathLst>
            </a:custGeom>
            <a:solidFill>
              <a:srgbClr val="F89841"/>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92" name="Freeform 666"/>
            <p:cNvSpPr>
              <a:spLocks/>
            </p:cNvSpPr>
            <p:nvPr/>
          </p:nvSpPr>
          <p:spPr bwMode="auto">
            <a:xfrm rot="21367291">
              <a:off x="2309361" y="5876761"/>
              <a:ext cx="222337" cy="441203"/>
            </a:xfrm>
            <a:custGeom>
              <a:avLst/>
              <a:gdLst>
                <a:gd name="T0" fmla="*/ 191 w 1353"/>
                <a:gd name="T1" fmla="*/ 0 h 2674"/>
                <a:gd name="T2" fmla="*/ 0 w 1353"/>
                <a:gd name="T3" fmla="*/ 2674 h 2674"/>
                <a:gd name="T4" fmla="*/ 1174 w 1353"/>
                <a:gd name="T5" fmla="*/ 2674 h 2674"/>
                <a:gd name="T6" fmla="*/ 1353 w 1353"/>
                <a:gd name="T7" fmla="*/ 167 h 2674"/>
                <a:gd name="T8" fmla="*/ 191 w 1353"/>
                <a:gd name="T9" fmla="*/ 0 h 2674"/>
              </a:gdLst>
              <a:ahLst/>
              <a:cxnLst>
                <a:cxn ang="0">
                  <a:pos x="T0" y="T1"/>
                </a:cxn>
                <a:cxn ang="0">
                  <a:pos x="T2" y="T3"/>
                </a:cxn>
                <a:cxn ang="0">
                  <a:pos x="T4" y="T5"/>
                </a:cxn>
                <a:cxn ang="0">
                  <a:pos x="T6" y="T7"/>
                </a:cxn>
                <a:cxn ang="0">
                  <a:pos x="T8" y="T9"/>
                </a:cxn>
              </a:cxnLst>
              <a:rect l="0" t="0" r="r" b="b"/>
              <a:pathLst>
                <a:path w="1353" h="2674">
                  <a:moveTo>
                    <a:pt x="191" y="0"/>
                  </a:moveTo>
                  <a:cubicBezTo>
                    <a:pt x="63" y="886"/>
                    <a:pt x="0" y="1779"/>
                    <a:pt x="0" y="2674"/>
                  </a:cubicBezTo>
                  <a:lnTo>
                    <a:pt x="1174" y="2674"/>
                  </a:lnTo>
                  <a:cubicBezTo>
                    <a:pt x="1174" y="1835"/>
                    <a:pt x="1233" y="997"/>
                    <a:pt x="1353" y="167"/>
                  </a:cubicBezTo>
                  <a:lnTo>
                    <a:pt x="191" y="0"/>
                  </a:lnTo>
                  <a:close/>
                </a:path>
              </a:pathLst>
            </a:custGeom>
            <a:solidFill>
              <a:schemeClr val="accent1">
                <a:lumMod val="60000"/>
                <a:lumOff val="40000"/>
              </a:schemeClr>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36" name="Freeform 710"/>
            <p:cNvSpPr>
              <a:spLocks/>
            </p:cNvSpPr>
            <p:nvPr/>
          </p:nvSpPr>
          <p:spPr bwMode="auto">
            <a:xfrm rot="21367291">
              <a:off x="2113985" y="5862307"/>
              <a:ext cx="225081" cy="468778"/>
            </a:xfrm>
            <a:custGeom>
              <a:avLst/>
              <a:gdLst>
                <a:gd name="T0" fmla="*/ 204 w 1366"/>
                <a:gd name="T1" fmla="*/ 0 h 2841"/>
                <a:gd name="T2" fmla="*/ 0 w 1366"/>
                <a:gd name="T3" fmla="*/ 2841 h 2841"/>
                <a:gd name="T4" fmla="*/ 1175 w 1366"/>
                <a:gd name="T5" fmla="*/ 2841 h 2841"/>
                <a:gd name="T6" fmla="*/ 1366 w 1366"/>
                <a:gd name="T7" fmla="*/ 167 h 2841"/>
                <a:gd name="T8" fmla="*/ 204 w 1366"/>
                <a:gd name="T9" fmla="*/ 0 h 2841"/>
              </a:gdLst>
              <a:ahLst/>
              <a:cxnLst>
                <a:cxn ang="0">
                  <a:pos x="T0" y="T1"/>
                </a:cxn>
                <a:cxn ang="0">
                  <a:pos x="T2" y="T3"/>
                </a:cxn>
                <a:cxn ang="0">
                  <a:pos x="T4" y="T5"/>
                </a:cxn>
                <a:cxn ang="0">
                  <a:pos x="T6" y="T7"/>
                </a:cxn>
                <a:cxn ang="0">
                  <a:pos x="T8" y="T9"/>
                </a:cxn>
              </a:cxnLst>
              <a:rect l="0" t="0" r="r" b="b"/>
              <a:pathLst>
                <a:path w="1366" h="2841">
                  <a:moveTo>
                    <a:pt x="204" y="0"/>
                  </a:moveTo>
                  <a:cubicBezTo>
                    <a:pt x="68" y="941"/>
                    <a:pt x="0" y="1890"/>
                    <a:pt x="0" y="2841"/>
                  </a:cubicBezTo>
                  <a:lnTo>
                    <a:pt x="1175" y="2841"/>
                  </a:lnTo>
                  <a:cubicBezTo>
                    <a:pt x="1175" y="1946"/>
                    <a:pt x="1238" y="1053"/>
                    <a:pt x="1366" y="167"/>
                  </a:cubicBezTo>
                  <a:lnTo>
                    <a:pt x="204"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80" name="Freeform 754"/>
            <p:cNvSpPr>
              <a:spLocks/>
            </p:cNvSpPr>
            <p:nvPr/>
          </p:nvSpPr>
          <p:spPr bwMode="auto">
            <a:xfrm rot="21367291">
              <a:off x="1921347" y="5847667"/>
              <a:ext cx="227827" cy="496354"/>
            </a:xfrm>
            <a:custGeom>
              <a:avLst/>
              <a:gdLst>
                <a:gd name="T0" fmla="*/ 215 w 1378"/>
                <a:gd name="T1" fmla="*/ 0 h 3008"/>
                <a:gd name="T2" fmla="*/ 0 w 1378"/>
                <a:gd name="T3" fmla="*/ 3008 h 3008"/>
                <a:gd name="T4" fmla="*/ 1174 w 1378"/>
                <a:gd name="T5" fmla="*/ 3008 h 3008"/>
                <a:gd name="T6" fmla="*/ 1378 w 1378"/>
                <a:gd name="T7" fmla="*/ 167 h 3008"/>
                <a:gd name="T8" fmla="*/ 215 w 1378"/>
                <a:gd name="T9" fmla="*/ 0 h 3008"/>
              </a:gdLst>
              <a:ahLst/>
              <a:cxnLst>
                <a:cxn ang="0">
                  <a:pos x="T0" y="T1"/>
                </a:cxn>
                <a:cxn ang="0">
                  <a:pos x="T2" y="T3"/>
                </a:cxn>
                <a:cxn ang="0">
                  <a:pos x="T4" y="T5"/>
                </a:cxn>
                <a:cxn ang="0">
                  <a:pos x="T6" y="T7"/>
                </a:cxn>
                <a:cxn ang="0">
                  <a:pos x="T8" y="T9"/>
                </a:cxn>
              </a:cxnLst>
              <a:rect l="0" t="0" r="r" b="b"/>
              <a:pathLst>
                <a:path w="1378" h="3008">
                  <a:moveTo>
                    <a:pt x="215" y="0"/>
                  </a:moveTo>
                  <a:cubicBezTo>
                    <a:pt x="72" y="996"/>
                    <a:pt x="0" y="2001"/>
                    <a:pt x="0" y="3008"/>
                  </a:cubicBezTo>
                  <a:lnTo>
                    <a:pt x="1174" y="3008"/>
                  </a:lnTo>
                  <a:cubicBezTo>
                    <a:pt x="1174" y="2057"/>
                    <a:pt x="1242" y="1108"/>
                    <a:pt x="1378" y="167"/>
                  </a:cubicBezTo>
                  <a:lnTo>
                    <a:pt x="215"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24" name="Freeform 798"/>
            <p:cNvSpPr>
              <a:spLocks/>
            </p:cNvSpPr>
            <p:nvPr/>
          </p:nvSpPr>
          <p:spPr bwMode="auto">
            <a:xfrm rot="21367291">
              <a:off x="1725969" y="5833213"/>
              <a:ext cx="230571" cy="523929"/>
            </a:xfrm>
            <a:custGeom>
              <a:avLst/>
              <a:gdLst>
                <a:gd name="T0" fmla="*/ 227 w 1389"/>
                <a:gd name="T1" fmla="*/ 0 h 3175"/>
                <a:gd name="T2" fmla="*/ 0 w 1389"/>
                <a:gd name="T3" fmla="*/ 3175 h 3175"/>
                <a:gd name="T4" fmla="*/ 1174 w 1389"/>
                <a:gd name="T5" fmla="*/ 3175 h 3175"/>
                <a:gd name="T6" fmla="*/ 1389 w 1389"/>
                <a:gd name="T7" fmla="*/ 167 h 3175"/>
                <a:gd name="T8" fmla="*/ 227 w 1389"/>
                <a:gd name="T9" fmla="*/ 0 h 3175"/>
              </a:gdLst>
              <a:ahLst/>
              <a:cxnLst>
                <a:cxn ang="0">
                  <a:pos x="T0" y="T1"/>
                </a:cxn>
                <a:cxn ang="0">
                  <a:pos x="T2" y="T3"/>
                </a:cxn>
                <a:cxn ang="0">
                  <a:pos x="T4" y="T5"/>
                </a:cxn>
                <a:cxn ang="0">
                  <a:pos x="T6" y="T7"/>
                </a:cxn>
                <a:cxn ang="0">
                  <a:pos x="T8" y="T9"/>
                </a:cxn>
              </a:cxnLst>
              <a:rect l="0" t="0" r="r" b="b"/>
              <a:pathLst>
                <a:path w="1389" h="3175">
                  <a:moveTo>
                    <a:pt x="227" y="0"/>
                  </a:moveTo>
                  <a:cubicBezTo>
                    <a:pt x="76" y="1051"/>
                    <a:pt x="0" y="2112"/>
                    <a:pt x="0" y="3175"/>
                  </a:cubicBezTo>
                  <a:lnTo>
                    <a:pt x="1174" y="3175"/>
                  </a:lnTo>
                  <a:cubicBezTo>
                    <a:pt x="1174" y="2168"/>
                    <a:pt x="1246" y="1163"/>
                    <a:pt x="1389" y="167"/>
                  </a:cubicBezTo>
                  <a:lnTo>
                    <a:pt x="227"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59" name="Freeform 843"/>
            <p:cNvSpPr>
              <a:spLocks/>
            </p:cNvSpPr>
            <p:nvPr/>
          </p:nvSpPr>
          <p:spPr bwMode="auto">
            <a:xfrm rot="21367291">
              <a:off x="1533334" y="5818666"/>
              <a:ext cx="230571" cy="551504"/>
            </a:xfrm>
            <a:custGeom>
              <a:avLst/>
              <a:gdLst>
                <a:gd name="T0" fmla="*/ 239 w 1401"/>
                <a:gd name="T1" fmla="*/ 0 h 3342"/>
                <a:gd name="T2" fmla="*/ 0 w 1401"/>
                <a:gd name="T3" fmla="*/ 3342 h 3342"/>
                <a:gd name="T4" fmla="*/ 1174 w 1401"/>
                <a:gd name="T5" fmla="*/ 3342 h 3342"/>
                <a:gd name="T6" fmla="*/ 1401 w 1401"/>
                <a:gd name="T7" fmla="*/ 167 h 3342"/>
                <a:gd name="T8" fmla="*/ 239 w 1401"/>
                <a:gd name="T9" fmla="*/ 0 h 3342"/>
              </a:gdLst>
              <a:ahLst/>
              <a:cxnLst>
                <a:cxn ang="0">
                  <a:pos x="T0" y="T1"/>
                </a:cxn>
                <a:cxn ang="0">
                  <a:pos x="T2" y="T3"/>
                </a:cxn>
                <a:cxn ang="0">
                  <a:pos x="T4" y="T5"/>
                </a:cxn>
                <a:cxn ang="0">
                  <a:pos x="T6" y="T7"/>
                </a:cxn>
                <a:cxn ang="0">
                  <a:pos x="T8" y="T9"/>
                </a:cxn>
              </a:cxnLst>
              <a:rect l="0" t="0" r="r" b="b"/>
              <a:pathLst>
                <a:path w="1401" h="3342">
                  <a:moveTo>
                    <a:pt x="239" y="0"/>
                  </a:moveTo>
                  <a:cubicBezTo>
                    <a:pt x="80" y="1107"/>
                    <a:pt x="0" y="2223"/>
                    <a:pt x="0" y="3342"/>
                  </a:cubicBezTo>
                  <a:lnTo>
                    <a:pt x="1174" y="3342"/>
                  </a:lnTo>
                  <a:cubicBezTo>
                    <a:pt x="1174" y="2279"/>
                    <a:pt x="1250" y="1218"/>
                    <a:pt x="1401" y="167"/>
                  </a:cubicBezTo>
                  <a:lnTo>
                    <a:pt x="239"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68" name="Group 7367"/>
          <p:cNvGrpSpPr/>
          <p:nvPr/>
        </p:nvGrpSpPr>
        <p:grpSpPr>
          <a:xfrm>
            <a:off x="1515866" y="5000255"/>
            <a:ext cx="1989210" cy="955755"/>
            <a:chOff x="1618214" y="4744203"/>
            <a:chExt cx="1989210" cy="955755"/>
          </a:xfrm>
        </p:grpSpPr>
        <p:sp>
          <p:nvSpPr>
            <p:cNvPr id="6774" name="Freeform 447"/>
            <p:cNvSpPr>
              <a:spLocks/>
            </p:cNvSpPr>
            <p:nvPr/>
          </p:nvSpPr>
          <p:spPr bwMode="auto">
            <a:xfrm rot="21367291">
              <a:off x="3324699" y="5360782"/>
              <a:ext cx="282725" cy="339176"/>
            </a:xfrm>
            <a:custGeom>
              <a:avLst/>
              <a:gdLst>
                <a:gd name="T0" fmla="*/ 644 w 1712"/>
                <a:gd name="T1" fmla="*/ 0 h 2057"/>
                <a:gd name="T2" fmla="*/ 0 w 1712"/>
                <a:gd name="T3" fmla="*/ 1726 h 2057"/>
                <a:gd name="T4" fmla="*/ 1127 w 1712"/>
                <a:gd name="T5" fmla="*/ 2057 h 2057"/>
                <a:gd name="T6" fmla="*/ 1712 w 1712"/>
                <a:gd name="T7" fmla="*/ 487 h 2057"/>
                <a:gd name="T8" fmla="*/ 644 w 1712"/>
                <a:gd name="T9" fmla="*/ 0 h 2057"/>
              </a:gdLst>
              <a:ahLst/>
              <a:cxnLst>
                <a:cxn ang="0">
                  <a:pos x="T0" y="T1"/>
                </a:cxn>
                <a:cxn ang="0">
                  <a:pos x="T2" y="T3"/>
                </a:cxn>
                <a:cxn ang="0">
                  <a:pos x="T4" y="T5"/>
                </a:cxn>
                <a:cxn ang="0">
                  <a:pos x="T6" y="T7"/>
                </a:cxn>
                <a:cxn ang="0">
                  <a:pos x="T8" y="T9"/>
                </a:cxn>
              </a:cxnLst>
              <a:rect l="0" t="0" r="r" b="b"/>
              <a:pathLst>
                <a:path w="1712" h="2057">
                  <a:moveTo>
                    <a:pt x="644" y="0"/>
                  </a:moveTo>
                  <a:cubicBezTo>
                    <a:pt x="388" y="559"/>
                    <a:pt x="173" y="1136"/>
                    <a:pt x="0" y="1726"/>
                  </a:cubicBezTo>
                  <a:lnTo>
                    <a:pt x="1127" y="2057"/>
                  </a:lnTo>
                  <a:cubicBezTo>
                    <a:pt x="1284" y="1520"/>
                    <a:pt x="1480" y="996"/>
                    <a:pt x="1712" y="487"/>
                  </a:cubicBezTo>
                  <a:lnTo>
                    <a:pt x="644" y="0"/>
                  </a:lnTo>
                  <a:close/>
                </a:path>
              </a:pathLst>
            </a:custGeom>
            <a:solidFill>
              <a:schemeClr val="accent1"/>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18" name="Freeform 491"/>
            <p:cNvSpPr>
              <a:spLocks/>
            </p:cNvSpPr>
            <p:nvPr/>
          </p:nvSpPr>
          <p:spPr bwMode="auto">
            <a:xfrm rot="21367291">
              <a:off x="3136541" y="5290375"/>
              <a:ext cx="290959" cy="366751"/>
            </a:xfrm>
            <a:custGeom>
              <a:avLst/>
              <a:gdLst>
                <a:gd name="T0" fmla="*/ 703 w 1771"/>
                <a:gd name="T1" fmla="*/ 0 h 2214"/>
                <a:gd name="T2" fmla="*/ 0 w 1771"/>
                <a:gd name="T3" fmla="*/ 1883 h 2214"/>
                <a:gd name="T4" fmla="*/ 1127 w 1771"/>
                <a:gd name="T5" fmla="*/ 2214 h 2214"/>
                <a:gd name="T6" fmla="*/ 1771 w 1771"/>
                <a:gd name="T7" fmla="*/ 488 h 2214"/>
                <a:gd name="T8" fmla="*/ 703 w 1771"/>
                <a:gd name="T9" fmla="*/ 0 h 2214"/>
              </a:gdLst>
              <a:ahLst/>
              <a:cxnLst>
                <a:cxn ang="0">
                  <a:pos x="T0" y="T1"/>
                </a:cxn>
                <a:cxn ang="0">
                  <a:pos x="T2" y="T3"/>
                </a:cxn>
                <a:cxn ang="0">
                  <a:pos x="T4" y="T5"/>
                </a:cxn>
                <a:cxn ang="0">
                  <a:pos x="T6" y="T7"/>
                </a:cxn>
                <a:cxn ang="0">
                  <a:pos x="T8" y="T9"/>
                </a:cxn>
              </a:cxnLst>
              <a:rect l="0" t="0" r="r" b="b"/>
              <a:pathLst>
                <a:path w="1771" h="2214">
                  <a:moveTo>
                    <a:pt x="703" y="0"/>
                  </a:moveTo>
                  <a:cubicBezTo>
                    <a:pt x="424" y="610"/>
                    <a:pt x="190" y="1240"/>
                    <a:pt x="0" y="1883"/>
                  </a:cubicBezTo>
                  <a:lnTo>
                    <a:pt x="1127" y="2214"/>
                  </a:lnTo>
                  <a:cubicBezTo>
                    <a:pt x="1300" y="1624"/>
                    <a:pt x="1515" y="1047"/>
                    <a:pt x="1771" y="488"/>
                  </a:cubicBezTo>
                  <a:lnTo>
                    <a:pt x="703" y="0"/>
                  </a:lnTo>
                  <a:close/>
                </a:path>
              </a:pathLst>
            </a:custGeom>
            <a:solidFill>
              <a:schemeClr val="accent1">
                <a:lumMod val="60000"/>
                <a:lumOff val="40000"/>
              </a:schemeClr>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62" name="Freeform 535"/>
            <p:cNvSpPr>
              <a:spLocks/>
            </p:cNvSpPr>
            <p:nvPr/>
          </p:nvSpPr>
          <p:spPr bwMode="auto">
            <a:xfrm rot="21367291">
              <a:off x="2945733" y="5222815"/>
              <a:ext cx="301938" cy="391568"/>
            </a:xfrm>
            <a:custGeom>
              <a:avLst/>
              <a:gdLst>
                <a:gd name="T0" fmla="*/ 761 w 1829"/>
                <a:gd name="T1" fmla="*/ 0 h 2371"/>
                <a:gd name="T2" fmla="*/ 0 w 1829"/>
                <a:gd name="T3" fmla="*/ 2041 h 2371"/>
                <a:gd name="T4" fmla="*/ 1126 w 1829"/>
                <a:gd name="T5" fmla="*/ 2371 h 2371"/>
                <a:gd name="T6" fmla="*/ 1829 w 1829"/>
                <a:gd name="T7" fmla="*/ 488 h 2371"/>
                <a:gd name="T8" fmla="*/ 761 w 1829"/>
                <a:gd name="T9" fmla="*/ 0 h 2371"/>
              </a:gdLst>
              <a:ahLst/>
              <a:cxnLst>
                <a:cxn ang="0">
                  <a:pos x="T0" y="T1"/>
                </a:cxn>
                <a:cxn ang="0">
                  <a:pos x="T2" y="T3"/>
                </a:cxn>
                <a:cxn ang="0">
                  <a:pos x="T4" y="T5"/>
                </a:cxn>
                <a:cxn ang="0">
                  <a:pos x="T6" y="T7"/>
                </a:cxn>
                <a:cxn ang="0">
                  <a:pos x="T8" y="T9"/>
                </a:cxn>
              </a:cxnLst>
              <a:rect l="0" t="0" r="r" b="b"/>
              <a:pathLst>
                <a:path w="1829" h="2371">
                  <a:moveTo>
                    <a:pt x="761" y="0"/>
                  </a:moveTo>
                  <a:cubicBezTo>
                    <a:pt x="459" y="661"/>
                    <a:pt x="205" y="1343"/>
                    <a:pt x="0" y="2041"/>
                  </a:cubicBezTo>
                  <a:lnTo>
                    <a:pt x="1126" y="2371"/>
                  </a:lnTo>
                  <a:cubicBezTo>
                    <a:pt x="1316" y="1728"/>
                    <a:pt x="1550" y="1098"/>
                    <a:pt x="1829" y="488"/>
                  </a:cubicBezTo>
                  <a:lnTo>
                    <a:pt x="761" y="0"/>
                  </a:lnTo>
                  <a:close/>
                </a:path>
              </a:pathLst>
            </a:custGeom>
            <a:solidFill>
              <a:schemeClr val="accent1">
                <a:lumMod val="60000"/>
                <a:lumOff val="40000"/>
              </a:schemeClr>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06" name="Freeform 579"/>
            <p:cNvSpPr>
              <a:spLocks/>
            </p:cNvSpPr>
            <p:nvPr/>
          </p:nvSpPr>
          <p:spPr bwMode="auto">
            <a:xfrm rot="21367291">
              <a:off x="2757667" y="5155164"/>
              <a:ext cx="310174" cy="416386"/>
            </a:xfrm>
            <a:custGeom>
              <a:avLst/>
              <a:gdLst>
                <a:gd name="T0" fmla="*/ 820 w 1888"/>
                <a:gd name="T1" fmla="*/ 0 h 2529"/>
                <a:gd name="T2" fmla="*/ 0 w 1888"/>
                <a:gd name="T3" fmla="*/ 2198 h 2529"/>
                <a:gd name="T4" fmla="*/ 1127 w 1888"/>
                <a:gd name="T5" fmla="*/ 2529 h 2529"/>
                <a:gd name="T6" fmla="*/ 1888 w 1888"/>
                <a:gd name="T7" fmla="*/ 488 h 2529"/>
                <a:gd name="T8" fmla="*/ 820 w 1888"/>
                <a:gd name="T9" fmla="*/ 0 h 2529"/>
              </a:gdLst>
              <a:ahLst/>
              <a:cxnLst>
                <a:cxn ang="0">
                  <a:pos x="T0" y="T1"/>
                </a:cxn>
                <a:cxn ang="0">
                  <a:pos x="T2" y="T3"/>
                </a:cxn>
                <a:cxn ang="0">
                  <a:pos x="T4" y="T5"/>
                </a:cxn>
                <a:cxn ang="0">
                  <a:pos x="T6" y="T7"/>
                </a:cxn>
                <a:cxn ang="0">
                  <a:pos x="T8" y="T9"/>
                </a:cxn>
              </a:cxnLst>
              <a:rect l="0" t="0" r="r" b="b"/>
              <a:pathLst>
                <a:path w="1888" h="2529">
                  <a:moveTo>
                    <a:pt x="820" y="0"/>
                  </a:moveTo>
                  <a:cubicBezTo>
                    <a:pt x="495" y="712"/>
                    <a:pt x="221" y="1447"/>
                    <a:pt x="0" y="2198"/>
                  </a:cubicBezTo>
                  <a:lnTo>
                    <a:pt x="1127" y="2529"/>
                  </a:lnTo>
                  <a:cubicBezTo>
                    <a:pt x="1332" y="1831"/>
                    <a:pt x="1586" y="1149"/>
                    <a:pt x="1888" y="488"/>
                  </a:cubicBezTo>
                  <a:lnTo>
                    <a:pt x="820"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3" name="Freeform 624"/>
            <p:cNvSpPr>
              <a:spLocks/>
            </p:cNvSpPr>
            <p:nvPr/>
          </p:nvSpPr>
          <p:spPr bwMode="auto">
            <a:xfrm rot="21367291">
              <a:off x="2566859" y="5084847"/>
              <a:ext cx="321154" cy="446718"/>
            </a:xfrm>
            <a:custGeom>
              <a:avLst/>
              <a:gdLst>
                <a:gd name="T0" fmla="*/ 878 w 1946"/>
                <a:gd name="T1" fmla="*/ 0 h 2685"/>
                <a:gd name="T2" fmla="*/ 0 w 1946"/>
                <a:gd name="T3" fmla="*/ 2354 h 2685"/>
                <a:gd name="T4" fmla="*/ 1126 w 1946"/>
                <a:gd name="T5" fmla="*/ 2685 h 2685"/>
                <a:gd name="T6" fmla="*/ 1946 w 1946"/>
                <a:gd name="T7" fmla="*/ 487 h 2685"/>
                <a:gd name="T8" fmla="*/ 878 w 1946"/>
                <a:gd name="T9" fmla="*/ 0 h 2685"/>
              </a:gdLst>
              <a:ahLst/>
              <a:cxnLst>
                <a:cxn ang="0">
                  <a:pos x="T0" y="T1"/>
                </a:cxn>
                <a:cxn ang="0">
                  <a:pos x="T2" y="T3"/>
                </a:cxn>
                <a:cxn ang="0">
                  <a:pos x="T4" y="T5"/>
                </a:cxn>
                <a:cxn ang="0">
                  <a:pos x="T6" y="T7"/>
                </a:cxn>
                <a:cxn ang="0">
                  <a:pos x="T8" y="T9"/>
                </a:cxn>
              </a:cxnLst>
              <a:rect l="0" t="0" r="r" b="b"/>
              <a:pathLst>
                <a:path w="1946" h="2685">
                  <a:moveTo>
                    <a:pt x="878" y="0"/>
                  </a:moveTo>
                  <a:cubicBezTo>
                    <a:pt x="530" y="763"/>
                    <a:pt x="236" y="1549"/>
                    <a:pt x="0" y="2354"/>
                  </a:cubicBezTo>
                  <a:lnTo>
                    <a:pt x="1126" y="2685"/>
                  </a:lnTo>
                  <a:cubicBezTo>
                    <a:pt x="1347" y="1934"/>
                    <a:pt x="1621" y="1199"/>
                    <a:pt x="1946" y="487"/>
                  </a:cubicBezTo>
                  <a:lnTo>
                    <a:pt x="878"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94" name="Freeform 668"/>
            <p:cNvSpPr>
              <a:spLocks/>
            </p:cNvSpPr>
            <p:nvPr/>
          </p:nvSpPr>
          <p:spPr bwMode="auto">
            <a:xfrm rot="21367291">
              <a:off x="2376051" y="5017286"/>
              <a:ext cx="332133" cy="471537"/>
            </a:xfrm>
            <a:custGeom>
              <a:avLst/>
              <a:gdLst>
                <a:gd name="T0" fmla="*/ 937 w 2005"/>
                <a:gd name="T1" fmla="*/ 0 h 2842"/>
                <a:gd name="T2" fmla="*/ 0 w 2005"/>
                <a:gd name="T3" fmla="*/ 2511 h 2842"/>
                <a:gd name="T4" fmla="*/ 1127 w 2005"/>
                <a:gd name="T5" fmla="*/ 2842 h 2842"/>
                <a:gd name="T6" fmla="*/ 2005 w 2005"/>
                <a:gd name="T7" fmla="*/ 488 h 2842"/>
                <a:gd name="T8" fmla="*/ 937 w 2005"/>
                <a:gd name="T9" fmla="*/ 0 h 2842"/>
              </a:gdLst>
              <a:ahLst/>
              <a:cxnLst>
                <a:cxn ang="0">
                  <a:pos x="T0" y="T1"/>
                </a:cxn>
                <a:cxn ang="0">
                  <a:pos x="T2" y="T3"/>
                </a:cxn>
                <a:cxn ang="0">
                  <a:pos x="T4" y="T5"/>
                </a:cxn>
                <a:cxn ang="0">
                  <a:pos x="T6" y="T7"/>
                </a:cxn>
                <a:cxn ang="0">
                  <a:pos x="T8" y="T9"/>
                </a:cxn>
              </a:cxnLst>
              <a:rect l="0" t="0" r="r" b="b"/>
              <a:pathLst>
                <a:path w="2005" h="2842">
                  <a:moveTo>
                    <a:pt x="937" y="0"/>
                  </a:moveTo>
                  <a:cubicBezTo>
                    <a:pt x="565" y="814"/>
                    <a:pt x="252" y="1653"/>
                    <a:pt x="0" y="2511"/>
                  </a:cubicBezTo>
                  <a:lnTo>
                    <a:pt x="1127" y="2842"/>
                  </a:lnTo>
                  <a:cubicBezTo>
                    <a:pt x="1363" y="2037"/>
                    <a:pt x="1657" y="1251"/>
                    <a:pt x="2005" y="488"/>
                  </a:cubicBezTo>
                  <a:lnTo>
                    <a:pt x="937"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38" name="Freeform 712"/>
            <p:cNvSpPr>
              <a:spLocks/>
            </p:cNvSpPr>
            <p:nvPr/>
          </p:nvSpPr>
          <p:spPr bwMode="auto">
            <a:xfrm rot="21367291">
              <a:off x="2187984" y="4949635"/>
              <a:ext cx="340367" cy="496354"/>
            </a:xfrm>
            <a:custGeom>
              <a:avLst/>
              <a:gdLst>
                <a:gd name="T0" fmla="*/ 995 w 2063"/>
                <a:gd name="T1" fmla="*/ 0 h 2999"/>
                <a:gd name="T2" fmla="*/ 0 w 2063"/>
                <a:gd name="T3" fmla="*/ 2668 h 2999"/>
                <a:gd name="T4" fmla="*/ 1126 w 2063"/>
                <a:gd name="T5" fmla="*/ 2999 h 2999"/>
                <a:gd name="T6" fmla="*/ 2063 w 2063"/>
                <a:gd name="T7" fmla="*/ 488 h 2999"/>
                <a:gd name="T8" fmla="*/ 995 w 2063"/>
                <a:gd name="T9" fmla="*/ 0 h 2999"/>
              </a:gdLst>
              <a:ahLst/>
              <a:cxnLst>
                <a:cxn ang="0">
                  <a:pos x="T0" y="T1"/>
                </a:cxn>
                <a:cxn ang="0">
                  <a:pos x="T2" y="T3"/>
                </a:cxn>
                <a:cxn ang="0">
                  <a:pos x="T4" y="T5"/>
                </a:cxn>
                <a:cxn ang="0">
                  <a:pos x="T6" y="T7"/>
                </a:cxn>
                <a:cxn ang="0">
                  <a:pos x="T8" y="T9"/>
                </a:cxn>
              </a:cxnLst>
              <a:rect l="0" t="0" r="r" b="b"/>
              <a:pathLst>
                <a:path w="2063" h="2999">
                  <a:moveTo>
                    <a:pt x="995" y="0"/>
                  </a:moveTo>
                  <a:cubicBezTo>
                    <a:pt x="600" y="865"/>
                    <a:pt x="268" y="1756"/>
                    <a:pt x="0" y="2668"/>
                  </a:cubicBezTo>
                  <a:lnTo>
                    <a:pt x="1126" y="2999"/>
                  </a:lnTo>
                  <a:cubicBezTo>
                    <a:pt x="1378" y="2141"/>
                    <a:pt x="1691" y="1302"/>
                    <a:pt x="2063" y="488"/>
                  </a:cubicBezTo>
                  <a:lnTo>
                    <a:pt x="995"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82" name="Freeform 756"/>
            <p:cNvSpPr>
              <a:spLocks/>
            </p:cNvSpPr>
            <p:nvPr/>
          </p:nvSpPr>
          <p:spPr bwMode="auto">
            <a:xfrm rot="21367291">
              <a:off x="1997177" y="4882075"/>
              <a:ext cx="351347" cy="521172"/>
            </a:xfrm>
            <a:custGeom>
              <a:avLst/>
              <a:gdLst>
                <a:gd name="T0" fmla="*/ 1054 w 2122"/>
                <a:gd name="T1" fmla="*/ 0 h 3155"/>
                <a:gd name="T2" fmla="*/ 0 w 2122"/>
                <a:gd name="T3" fmla="*/ 2825 h 3155"/>
                <a:gd name="T4" fmla="*/ 1127 w 2122"/>
                <a:gd name="T5" fmla="*/ 3155 h 3155"/>
                <a:gd name="T6" fmla="*/ 2122 w 2122"/>
                <a:gd name="T7" fmla="*/ 487 h 3155"/>
                <a:gd name="T8" fmla="*/ 1054 w 2122"/>
                <a:gd name="T9" fmla="*/ 0 h 3155"/>
              </a:gdLst>
              <a:ahLst/>
              <a:cxnLst>
                <a:cxn ang="0">
                  <a:pos x="T0" y="T1"/>
                </a:cxn>
                <a:cxn ang="0">
                  <a:pos x="T2" y="T3"/>
                </a:cxn>
                <a:cxn ang="0">
                  <a:pos x="T4" y="T5"/>
                </a:cxn>
                <a:cxn ang="0">
                  <a:pos x="T6" y="T7"/>
                </a:cxn>
                <a:cxn ang="0">
                  <a:pos x="T8" y="T9"/>
                </a:cxn>
              </a:cxnLst>
              <a:rect l="0" t="0" r="r" b="b"/>
              <a:pathLst>
                <a:path w="2122" h="3155">
                  <a:moveTo>
                    <a:pt x="1054" y="0"/>
                  </a:moveTo>
                  <a:cubicBezTo>
                    <a:pt x="636" y="915"/>
                    <a:pt x="284" y="1859"/>
                    <a:pt x="0" y="2825"/>
                  </a:cubicBezTo>
                  <a:lnTo>
                    <a:pt x="1127" y="3155"/>
                  </a:lnTo>
                  <a:cubicBezTo>
                    <a:pt x="1395" y="2243"/>
                    <a:pt x="1727" y="1352"/>
                    <a:pt x="2122" y="487"/>
                  </a:cubicBezTo>
                  <a:lnTo>
                    <a:pt x="1054"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26" name="Freeform 800"/>
            <p:cNvSpPr>
              <a:spLocks/>
            </p:cNvSpPr>
            <p:nvPr/>
          </p:nvSpPr>
          <p:spPr bwMode="auto">
            <a:xfrm rot="21367291">
              <a:off x="1809018" y="4811668"/>
              <a:ext cx="359582" cy="548747"/>
            </a:xfrm>
            <a:custGeom>
              <a:avLst/>
              <a:gdLst>
                <a:gd name="T0" fmla="*/ 1112 w 2180"/>
                <a:gd name="T1" fmla="*/ 0 h 3313"/>
                <a:gd name="T2" fmla="*/ 0 w 2180"/>
                <a:gd name="T3" fmla="*/ 2982 h 3313"/>
                <a:gd name="T4" fmla="*/ 1126 w 2180"/>
                <a:gd name="T5" fmla="*/ 3313 h 3313"/>
                <a:gd name="T6" fmla="*/ 2180 w 2180"/>
                <a:gd name="T7" fmla="*/ 488 h 3313"/>
                <a:gd name="T8" fmla="*/ 1112 w 2180"/>
                <a:gd name="T9" fmla="*/ 0 h 3313"/>
              </a:gdLst>
              <a:ahLst/>
              <a:cxnLst>
                <a:cxn ang="0">
                  <a:pos x="T0" y="T1"/>
                </a:cxn>
                <a:cxn ang="0">
                  <a:pos x="T2" y="T3"/>
                </a:cxn>
                <a:cxn ang="0">
                  <a:pos x="T4" y="T5"/>
                </a:cxn>
                <a:cxn ang="0">
                  <a:pos x="T6" y="T7"/>
                </a:cxn>
                <a:cxn ang="0">
                  <a:pos x="T8" y="T9"/>
                </a:cxn>
              </a:cxnLst>
              <a:rect l="0" t="0" r="r" b="b"/>
              <a:pathLst>
                <a:path w="2180" h="3313">
                  <a:moveTo>
                    <a:pt x="1112" y="0"/>
                  </a:moveTo>
                  <a:cubicBezTo>
                    <a:pt x="671" y="966"/>
                    <a:pt x="299" y="1963"/>
                    <a:pt x="0" y="2982"/>
                  </a:cubicBezTo>
                  <a:lnTo>
                    <a:pt x="1126" y="3313"/>
                  </a:lnTo>
                  <a:cubicBezTo>
                    <a:pt x="1410" y="2347"/>
                    <a:pt x="1762" y="1403"/>
                    <a:pt x="2180" y="488"/>
                  </a:cubicBezTo>
                  <a:lnTo>
                    <a:pt x="1112"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3" name="Freeform 845"/>
            <p:cNvSpPr>
              <a:spLocks/>
            </p:cNvSpPr>
            <p:nvPr/>
          </p:nvSpPr>
          <p:spPr bwMode="auto">
            <a:xfrm rot="21367291">
              <a:off x="1618214" y="4744203"/>
              <a:ext cx="367816" cy="573564"/>
            </a:xfrm>
            <a:custGeom>
              <a:avLst/>
              <a:gdLst>
                <a:gd name="T0" fmla="*/ 1171 w 2239"/>
                <a:gd name="T1" fmla="*/ 0 h 3470"/>
                <a:gd name="T2" fmla="*/ 0 w 2239"/>
                <a:gd name="T3" fmla="*/ 3139 h 3470"/>
                <a:gd name="T4" fmla="*/ 1127 w 2239"/>
                <a:gd name="T5" fmla="*/ 3470 h 3470"/>
                <a:gd name="T6" fmla="*/ 2239 w 2239"/>
                <a:gd name="T7" fmla="*/ 488 h 3470"/>
                <a:gd name="T8" fmla="*/ 1171 w 2239"/>
                <a:gd name="T9" fmla="*/ 0 h 3470"/>
              </a:gdLst>
              <a:ahLst/>
              <a:cxnLst>
                <a:cxn ang="0">
                  <a:pos x="T0" y="T1"/>
                </a:cxn>
                <a:cxn ang="0">
                  <a:pos x="T2" y="T3"/>
                </a:cxn>
                <a:cxn ang="0">
                  <a:pos x="T4" y="T5"/>
                </a:cxn>
                <a:cxn ang="0">
                  <a:pos x="T6" y="T7"/>
                </a:cxn>
                <a:cxn ang="0">
                  <a:pos x="T8" y="T9"/>
                </a:cxn>
              </a:cxnLst>
              <a:rect l="0" t="0" r="r" b="b"/>
              <a:pathLst>
                <a:path w="2239" h="3470">
                  <a:moveTo>
                    <a:pt x="1171" y="0"/>
                  </a:moveTo>
                  <a:cubicBezTo>
                    <a:pt x="707" y="1017"/>
                    <a:pt x="315" y="2066"/>
                    <a:pt x="0" y="3139"/>
                  </a:cubicBezTo>
                  <a:lnTo>
                    <a:pt x="1127" y="3470"/>
                  </a:lnTo>
                  <a:cubicBezTo>
                    <a:pt x="1426" y="2451"/>
                    <a:pt x="1798" y="1454"/>
                    <a:pt x="2239" y="488"/>
                  </a:cubicBezTo>
                  <a:lnTo>
                    <a:pt x="1171" y="0"/>
                  </a:lnTo>
                  <a:close/>
                </a:path>
              </a:pathLst>
            </a:custGeom>
            <a:solidFill>
              <a:schemeClr val="bg2"/>
            </a:solidFill>
            <a:ln w="0">
              <a:solidFill>
                <a:schemeClr val="tx2"/>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6776" name="Freeform 449"/>
          <p:cNvSpPr>
            <a:spLocks/>
          </p:cNvSpPr>
          <p:nvPr/>
        </p:nvSpPr>
        <p:spPr bwMode="auto">
          <a:xfrm rot="21367291">
            <a:off x="3439930" y="5086438"/>
            <a:ext cx="329387" cy="350206"/>
          </a:xfrm>
          <a:custGeom>
            <a:avLst/>
            <a:gdLst>
              <a:gd name="T0" fmla="*/ 1104 w 1992"/>
              <a:gd name="T1" fmla="*/ 0 h 2110"/>
              <a:gd name="T2" fmla="*/ 0 w 1992"/>
              <a:gd name="T3" fmla="*/ 1475 h 2110"/>
              <a:gd name="T4" fmla="*/ 988 w 1992"/>
              <a:gd name="T5" fmla="*/ 2110 h 2110"/>
              <a:gd name="T6" fmla="*/ 1992 w 1992"/>
              <a:gd name="T7" fmla="*/ 769 h 2110"/>
              <a:gd name="T8" fmla="*/ 1104 w 1992"/>
              <a:gd name="T9" fmla="*/ 0 h 2110"/>
            </a:gdLst>
            <a:ahLst/>
            <a:cxnLst>
              <a:cxn ang="0">
                <a:pos x="T0" y="T1"/>
              </a:cxn>
              <a:cxn ang="0">
                <a:pos x="T2" y="T3"/>
              </a:cxn>
              <a:cxn ang="0">
                <a:pos x="T4" y="T5"/>
              </a:cxn>
              <a:cxn ang="0">
                <a:pos x="T6" y="T7"/>
              </a:cxn>
              <a:cxn ang="0">
                <a:pos x="T8" y="T9"/>
              </a:cxn>
            </a:cxnLst>
            <a:rect l="0" t="0" r="r" b="b"/>
            <a:pathLst>
              <a:path w="1992" h="2110">
                <a:moveTo>
                  <a:pt x="1104" y="0"/>
                </a:moveTo>
                <a:cubicBezTo>
                  <a:pt x="702" y="465"/>
                  <a:pt x="333" y="958"/>
                  <a:pt x="0" y="1475"/>
                </a:cubicBezTo>
                <a:lnTo>
                  <a:pt x="988" y="2110"/>
                </a:lnTo>
                <a:cubicBezTo>
                  <a:pt x="1290" y="1640"/>
                  <a:pt x="1625" y="1192"/>
                  <a:pt x="1992" y="769"/>
                </a:cubicBezTo>
                <a:lnTo>
                  <a:pt x="1104" y="0"/>
                </a:lnTo>
                <a:close/>
              </a:path>
            </a:pathLst>
          </a:custGeom>
          <a:solidFill>
            <a:srgbClr val="A32020"/>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20" name="Freeform 493"/>
          <p:cNvSpPr>
            <a:spLocks/>
          </p:cNvSpPr>
          <p:nvPr/>
        </p:nvSpPr>
        <p:spPr bwMode="auto">
          <a:xfrm rot="21367291">
            <a:off x="3270410" y="4970350"/>
            <a:ext cx="343113" cy="369508"/>
          </a:xfrm>
          <a:custGeom>
            <a:avLst/>
            <a:gdLst>
              <a:gd name="T0" fmla="*/ 1205 w 2092"/>
              <a:gd name="T1" fmla="*/ 0 h 2244"/>
              <a:gd name="T2" fmla="*/ 0 w 2092"/>
              <a:gd name="T3" fmla="*/ 1610 h 2244"/>
              <a:gd name="T4" fmla="*/ 988 w 2092"/>
              <a:gd name="T5" fmla="*/ 2244 h 2244"/>
              <a:gd name="T6" fmla="*/ 2092 w 2092"/>
              <a:gd name="T7" fmla="*/ 769 h 2244"/>
              <a:gd name="T8" fmla="*/ 1205 w 2092"/>
              <a:gd name="T9" fmla="*/ 0 h 2244"/>
            </a:gdLst>
            <a:ahLst/>
            <a:cxnLst>
              <a:cxn ang="0">
                <a:pos x="T0" y="T1"/>
              </a:cxn>
              <a:cxn ang="0">
                <a:pos x="T2" y="T3"/>
              </a:cxn>
              <a:cxn ang="0">
                <a:pos x="T4" y="T5"/>
              </a:cxn>
              <a:cxn ang="0">
                <a:pos x="T6" y="T7"/>
              </a:cxn>
              <a:cxn ang="0">
                <a:pos x="T8" y="T9"/>
              </a:cxn>
            </a:cxnLst>
            <a:rect l="0" t="0" r="r" b="b"/>
            <a:pathLst>
              <a:path w="2092" h="2244">
                <a:moveTo>
                  <a:pt x="1205" y="0"/>
                </a:moveTo>
                <a:cubicBezTo>
                  <a:pt x="766" y="507"/>
                  <a:pt x="363" y="1045"/>
                  <a:pt x="0" y="1610"/>
                </a:cubicBezTo>
                <a:lnTo>
                  <a:pt x="988" y="2244"/>
                </a:lnTo>
                <a:cubicBezTo>
                  <a:pt x="1321" y="1727"/>
                  <a:pt x="1690" y="1234"/>
                  <a:pt x="2092" y="769"/>
                </a:cubicBezTo>
                <a:lnTo>
                  <a:pt x="1205" y="0"/>
                </a:lnTo>
                <a:close/>
              </a:path>
            </a:pathLst>
          </a:custGeom>
          <a:solidFill>
            <a:srgbClr val="AC2929"/>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64" name="Freeform 537"/>
          <p:cNvSpPr>
            <a:spLocks/>
          </p:cNvSpPr>
          <p:nvPr/>
        </p:nvSpPr>
        <p:spPr bwMode="auto">
          <a:xfrm rot="21367291">
            <a:off x="3100979" y="4854167"/>
            <a:ext cx="359582" cy="391568"/>
          </a:xfrm>
          <a:custGeom>
            <a:avLst/>
            <a:gdLst>
              <a:gd name="T0" fmla="*/ 1305 w 2192"/>
              <a:gd name="T1" fmla="*/ 0 h 2378"/>
              <a:gd name="T2" fmla="*/ 0 w 2192"/>
              <a:gd name="T3" fmla="*/ 1743 h 2378"/>
              <a:gd name="T4" fmla="*/ 987 w 2192"/>
              <a:gd name="T5" fmla="*/ 2378 h 2378"/>
              <a:gd name="T6" fmla="*/ 2192 w 2192"/>
              <a:gd name="T7" fmla="*/ 768 h 2378"/>
              <a:gd name="T8" fmla="*/ 1305 w 2192"/>
              <a:gd name="T9" fmla="*/ 0 h 2378"/>
            </a:gdLst>
            <a:ahLst/>
            <a:cxnLst>
              <a:cxn ang="0">
                <a:pos x="T0" y="T1"/>
              </a:cxn>
              <a:cxn ang="0">
                <a:pos x="T2" y="T3"/>
              </a:cxn>
              <a:cxn ang="0">
                <a:pos x="T4" y="T5"/>
              </a:cxn>
              <a:cxn ang="0">
                <a:pos x="T6" y="T7"/>
              </a:cxn>
              <a:cxn ang="0">
                <a:pos x="T8" y="T9"/>
              </a:cxn>
            </a:cxnLst>
            <a:rect l="0" t="0" r="r" b="b"/>
            <a:pathLst>
              <a:path w="2192" h="2378">
                <a:moveTo>
                  <a:pt x="1305" y="0"/>
                </a:moveTo>
                <a:cubicBezTo>
                  <a:pt x="829" y="549"/>
                  <a:pt x="393" y="1131"/>
                  <a:pt x="0" y="1743"/>
                </a:cubicBezTo>
                <a:lnTo>
                  <a:pt x="987" y="2378"/>
                </a:lnTo>
                <a:cubicBezTo>
                  <a:pt x="1350" y="1813"/>
                  <a:pt x="1753" y="1275"/>
                  <a:pt x="2192" y="768"/>
                </a:cubicBezTo>
                <a:lnTo>
                  <a:pt x="1305" y="0"/>
                </a:lnTo>
                <a:close/>
              </a:path>
            </a:pathLst>
          </a:custGeom>
          <a:solidFill>
            <a:srgbClr val="B43333"/>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08" name="Freeform 581"/>
          <p:cNvSpPr>
            <a:spLocks/>
          </p:cNvSpPr>
          <p:nvPr/>
        </p:nvSpPr>
        <p:spPr bwMode="auto">
          <a:xfrm rot="21367291">
            <a:off x="2928807" y="4738076"/>
            <a:ext cx="378796" cy="413628"/>
          </a:xfrm>
          <a:custGeom>
            <a:avLst/>
            <a:gdLst>
              <a:gd name="T0" fmla="*/ 1405 w 2293"/>
              <a:gd name="T1" fmla="*/ 0 h 2512"/>
              <a:gd name="T2" fmla="*/ 0 w 2293"/>
              <a:gd name="T3" fmla="*/ 1877 h 2512"/>
              <a:gd name="T4" fmla="*/ 988 w 2293"/>
              <a:gd name="T5" fmla="*/ 2512 h 2512"/>
              <a:gd name="T6" fmla="*/ 2293 w 2293"/>
              <a:gd name="T7" fmla="*/ 769 h 2512"/>
              <a:gd name="T8" fmla="*/ 1405 w 2293"/>
              <a:gd name="T9" fmla="*/ 0 h 2512"/>
            </a:gdLst>
            <a:ahLst/>
            <a:cxnLst>
              <a:cxn ang="0">
                <a:pos x="T0" y="T1"/>
              </a:cxn>
              <a:cxn ang="0">
                <a:pos x="T2" y="T3"/>
              </a:cxn>
              <a:cxn ang="0">
                <a:pos x="T4" y="T5"/>
              </a:cxn>
              <a:cxn ang="0">
                <a:pos x="T6" y="T7"/>
              </a:cxn>
              <a:cxn ang="0">
                <a:pos x="T8" y="T9"/>
              </a:cxn>
            </a:cxnLst>
            <a:rect l="0" t="0" r="r" b="b"/>
            <a:pathLst>
              <a:path w="2293" h="2512">
                <a:moveTo>
                  <a:pt x="1405" y="0"/>
                </a:moveTo>
                <a:cubicBezTo>
                  <a:pt x="893" y="591"/>
                  <a:pt x="423" y="1219"/>
                  <a:pt x="0" y="1877"/>
                </a:cubicBezTo>
                <a:lnTo>
                  <a:pt x="988" y="2512"/>
                </a:lnTo>
                <a:cubicBezTo>
                  <a:pt x="1381" y="1900"/>
                  <a:pt x="1817" y="1318"/>
                  <a:pt x="2293" y="769"/>
                </a:cubicBezTo>
                <a:lnTo>
                  <a:pt x="1405" y="0"/>
                </a:lnTo>
                <a:close/>
              </a:path>
            </a:pathLst>
          </a:custGeom>
          <a:solidFill>
            <a:srgbClr val="BD3C3C"/>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5" name="Freeform 626"/>
          <p:cNvSpPr>
            <a:spLocks/>
          </p:cNvSpPr>
          <p:nvPr/>
        </p:nvSpPr>
        <p:spPr bwMode="auto">
          <a:xfrm rot="21367291">
            <a:off x="2759282" y="4619138"/>
            <a:ext cx="395265" cy="438447"/>
          </a:xfrm>
          <a:custGeom>
            <a:avLst/>
            <a:gdLst>
              <a:gd name="T0" fmla="*/ 1506 w 2393"/>
              <a:gd name="T1" fmla="*/ 0 h 2646"/>
              <a:gd name="T2" fmla="*/ 0 w 2393"/>
              <a:gd name="T3" fmla="*/ 2011 h 2646"/>
              <a:gd name="T4" fmla="*/ 988 w 2393"/>
              <a:gd name="T5" fmla="*/ 2646 h 2646"/>
              <a:gd name="T6" fmla="*/ 2393 w 2393"/>
              <a:gd name="T7" fmla="*/ 769 h 2646"/>
              <a:gd name="T8" fmla="*/ 1506 w 2393"/>
              <a:gd name="T9" fmla="*/ 0 h 2646"/>
            </a:gdLst>
            <a:ahLst/>
            <a:cxnLst>
              <a:cxn ang="0">
                <a:pos x="T0" y="T1"/>
              </a:cxn>
              <a:cxn ang="0">
                <a:pos x="T2" y="T3"/>
              </a:cxn>
              <a:cxn ang="0">
                <a:pos x="T4" y="T5"/>
              </a:cxn>
              <a:cxn ang="0">
                <a:pos x="T6" y="T7"/>
              </a:cxn>
              <a:cxn ang="0">
                <a:pos x="T8" y="T9"/>
              </a:cxn>
            </a:cxnLst>
            <a:rect l="0" t="0" r="r" b="b"/>
            <a:pathLst>
              <a:path w="2393" h="2646">
                <a:moveTo>
                  <a:pt x="1506" y="0"/>
                </a:moveTo>
                <a:cubicBezTo>
                  <a:pt x="957" y="634"/>
                  <a:pt x="454" y="1306"/>
                  <a:pt x="0" y="2011"/>
                </a:cubicBezTo>
                <a:lnTo>
                  <a:pt x="988" y="2646"/>
                </a:lnTo>
                <a:cubicBezTo>
                  <a:pt x="1411" y="1988"/>
                  <a:pt x="1881" y="1360"/>
                  <a:pt x="2393" y="769"/>
                </a:cubicBezTo>
                <a:lnTo>
                  <a:pt x="1506" y="0"/>
                </a:lnTo>
                <a:close/>
              </a:path>
            </a:pathLst>
          </a:custGeom>
          <a:solidFill>
            <a:srgbClr val="C64545"/>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96" name="Freeform 670"/>
          <p:cNvSpPr>
            <a:spLocks/>
          </p:cNvSpPr>
          <p:nvPr/>
        </p:nvSpPr>
        <p:spPr bwMode="auto">
          <a:xfrm rot="21367291">
            <a:off x="2589855" y="4503047"/>
            <a:ext cx="408990" cy="460507"/>
          </a:xfrm>
          <a:custGeom>
            <a:avLst/>
            <a:gdLst>
              <a:gd name="T0" fmla="*/ 1606 w 2493"/>
              <a:gd name="T1" fmla="*/ 0 h 2780"/>
              <a:gd name="T2" fmla="*/ 0 w 2493"/>
              <a:gd name="T3" fmla="*/ 2146 h 2780"/>
              <a:gd name="T4" fmla="*/ 987 w 2493"/>
              <a:gd name="T5" fmla="*/ 2780 h 2780"/>
              <a:gd name="T6" fmla="*/ 2493 w 2493"/>
              <a:gd name="T7" fmla="*/ 769 h 2780"/>
              <a:gd name="T8" fmla="*/ 1606 w 2493"/>
              <a:gd name="T9" fmla="*/ 0 h 2780"/>
            </a:gdLst>
            <a:ahLst/>
            <a:cxnLst>
              <a:cxn ang="0">
                <a:pos x="T0" y="T1"/>
              </a:cxn>
              <a:cxn ang="0">
                <a:pos x="T2" y="T3"/>
              </a:cxn>
              <a:cxn ang="0">
                <a:pos x="T4" y="T5"/>
              </a:cxn>
              <a:cxn ang="0">
                <a:pos x="T6" y="T7"/>
              </a:cxn>
              <a:cxn ang="0">
                <a:pos x="T8" y="T9"/>
              </a:cxn>
            </a:cxnLst>
            <a:rect l="0" t="0" r="r" b="b"/>
            <a:pathLst>
              <a:path w="2493" h="2780">
                <a:moveTo>
                  <a:pt x="1606" y="0"/>
                </a:moveTo>
                <a:cubicBezTo>
                  <a:pt x="1020" y="676"/>
                  <a:pt x="483" y="1393"/>
                  <a:pt x="0" y="2146"/>
                </a:cubicBezTo>
                <a:lnTo>
                  <a:pt x="987" y="2780"/>
                </a:lnTo>
                <a:cubicBezTo>
                  <a:pt x="1441" y="2075"/>
                  <a:pt x="1944" y="1403"/>
                  <a:pt x="2493" y="769"/>
                </a:cubicBezTo>
                <a:lnTo>
                  <a:pt x="1606" y="0"/>
                </a:lnTo>
                <a:close/>
              </a:path>
            </a:pathLst>
          </a:custGeom>
          <a:solidFill>
            <a:srgbClr val="CF4E4E"/>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40" name="Freeform 714"/>
          <p:cNvSpPr>
            <a:spLocks/>
          </p:cNvSpPr>
          <p:nvPr/>
        </p:nvSpPr>
        <p:spPr bwMode="auto">
          <a:xfrm rot="21367291">
            <a:off x="2420424" y="4386864"/>
            <a:ext cx="425460" cy="482567"/>
          </a:xfrm>
          <a:custGeom>
            <a:avLst/>
            <a:gdLst>
              <a:gd name="T0" fmla="*/ 1706 w 2594"/>
              <a:gd name="T1" fmla="*/ 0 h 2915"/>
              <a:gd name="T2" fmla="*/ 0 w 2594"/>
              <a:gd name="T3" fmla="*/ 2280 h 2915"/>
              <a:gd name="T4" fmla="*/ 988 w 2594"/>
              <a:gd name="T5" fmla="*/ 2915 h 2915"/>
              <a:gd name="T6" fmla="*/ 2594 w 2594"/>
              <a:gd name="T7" fmla="*/ 769 h 2915"/>
              <a:gd name="T8" fmla="*/ 1706 w 2594"/>
              <a:gd name="T9" fmla="*/ 0 h 2915"/>
            </a:gdLst>
            <a:ahLst/>
            <a:cxnLst>
              <a:cxn ang="0">
                <a:pos x="T0" y="T1"/>
              </a:cxn>
              <a:cxn ang="0">
                <a:pos x="T2" y="T3"/>
              </a:cxn>
              <a:cxn ang="0">
                <a:pos x="T4" y="T5"/>
              </a:cxn>
              <a:cxn ang="0">
                <a:pos x="T6" y="T7"/>
              </a:cxn>
              <a:cxn ang="0">
                <a:pos x="T8" y="T9"/>
              </a:cxn>
            </a:cxnLst>
            <a:rect l="0" t="0" r="r" b="b"/>
            <a:pathLst>
              <a:path w="2594" h="2915">
                <a:moveTo>
                  <a:pt x="1706" y="0"/>
                </a:moveTo>
                <a:cubicBezTo>
                  <a:pt x="1084" y="718"/>
                  <a:pt x="514" y="1480"/>
                  <a:pt x="0" y="2280"/>
                </a:cubicBezTo>
                <a:lnTo>
                  <a:pt x="988" y="2915"/>
                </a:lnTo>
                <a:cubicBezTo>
                  <a:pt x="1471" y="2162"/>
                  <a:pt x="2008" y="1445"/>
                  <a:pt x="2594" y="769"/>
                </a:cubicBezTo>
                <a:lnTo>
                  <a:pt x="1706" y="0"/>
                </a:lnTo>
                <a:close/>
              </a:path>
            </a:pathLst>
          </a:custGeom>
          <a:solidFill>
            <a:srgbClr val="D75858"/>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84" name="Freeform 758"/>
          <p:cNvSpPr>
            <a:spLocks/>
          </p:cNvSpPr>
          <p:nvPr/>
        </p:nvSpPr>
        <p:spPr bwMode="auto">
          <a:xfrm rot="21367291">
            <a:off x="2248251" y="4270773"/>
            <a:ext cx="444673" cy="504627"/>
          </a:xfrm>
          <a:custGeom>
            <a:avLst/>
            <a:gdLst>
              <a:gd name="T0" fmla="*/ 1807 w 2694"/>
              <a:gd name="T1" fmla="*/ 0 h 3049"/>
              <a:gd name="T2" fmla="*/ 0 w 2694"/>
              <a:gd name="T3" fmla="*/ 2414 h 3049"/>
              <a:gd name="T4" fmla="*/ 988 w 2694"/>
              <a:gd name="T5" fmla="*/ 3049 h 3049"/>
              <a:gd name="T6" fmla="*/ 2694 w 2694"/>
              <a:gd name="T7" fmla="*/ 769 h 3049"/>
              <a:gd name="T8" fmla="*/ 1807 w 2694"/>
              <a:gd name="T9" fmla="*/ 0 h 3049"/>
            </a:gdLst>
            <a:ahLst/>
            <a:cxnLst>
              <a:cxn ang="0">
                <a:pos x="T0" y="T1"/>
              </a:cxn>
              <a:cxn ang="0">
                <a:pos x="T2" y="T3"/>
              </a:cxn>
              <a:cxn ang="0">
                <a:pos x="T4" y="T5"/>
              </a:cxn>
              <a:cxn ang="0">
                <a:pos x="T6" y="T7"/>
              </a:cxn>
              <a:cxn ang="0">
                <a:pos x="T8" y="T9"/>
              </a:cxn>
            </a:cxnLst>
            <a:rect l="0" t="0" r="r" b="b"/>
            <a:pathLst>
              <a:path w="2694" h="3049">
                <a:moveTo>
                  <a:pt x="1807" y="0"/>
                </a:moveTo>
                <a:cubicBezTo>
                  <a:pt x="1148" y="761"/>
                  <a:pt x="544" y="1567"/>
                  <a:pt x="0" y="2414"/>
                </a:cubicBezTo>
                <a:lnTo>
                  <a:pt x="988" y="3049"/>
                </a:lnTo>
                <a:cubicBezTo>
                  <a:pt x="1502" y="2249"/>
                  <a:pt x="2072" y="1487"/>
                  <a:pt x="2694" y="769"/>
                </a:cubicBezTo>
                <a:lnTo>
                  <a:pt x="1807" y="0"/>
                </a:lnTo>
                <a:close/>
              </a:path>
            </a:pathLst>
          </a:custGeom>
          <a:solidFill>
            <a:schemeClr val="accent5">
              <a:lumMod val="60000"/>
              <a:lumOff val="40000"/>
            </a:schemeClr>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28" name="Freeform 802"/>
          <p:cNvSpPr>
            <a:spLocks/>
          </p:cNvSpPr>
          <p:nvPr/>
        </p:nvSpPr>
        <p:spPr bwMode="auto">
          <a:xfrm rot="21367291">
            <a:off x="2078822" y="4154590"/>
            <a:ext cx="461142" cy="526687"/>
          </a:xfrm>
          <a:custGeom>
            <a:avLst/>
            <a:gdLst>
              <a:gd name="T0" fmla="*/ 1908 w 2795"/>
              <a:gd name="T1" fmla="*/ 0 h 3183"/>
              <a:gd name="T2" fmla="*/ 0 w 2795"/>
              <a:gd name="T3" fmla="*/ 2548 h 3183"/>
              <a:gd name="T4" fmla="*/ 988 w 2795"/>
              <a:gd name="T5" fmla="*/ 3183 h 3183"/>
              <a:gd name="T6" fmla="*/ 2795 w 2795"/>
              <a:gd name="T7" fmla="*/ 769 h 3183"/>
              <a:gd name="T8" fmla="*/ 1908 w 2795"/>
              <a:gd name="T9" fmla="*/ 0 h 3183"/>
            </a:gdLst>
            <a:ahLst/>
            <a:cxnLst>
              <a:cxn ang="0">
                <a:pos x="T0" y="T1"/>
              </a:cxn>
              <a:cxn ang="0">
                <a:pos x="T2" y="T3"/>
              </a:cxn>
              <a:cxn ang="0">
                <a:pos x="T4" y="T5"/>
              </a:cxn>
              <a:cxn ang="0">
                <a:pos x="T6" y="T7"/>
              </a:cxn>
              <a:cxn ang="0">
                <a:pos x="T8" y="T9"/>
              </a:cxn>
            </a:cxnLst>
            <a:rect l="0" t="0" r="r" b="b"/>
            <a:pathLst>
              <a:path w="2795" h="3183">
                <a:moveTo>
                  <a:pt x="1908" y="0"/>
                </a:moveTo>
                <a:cubicBezTo>
                  <a:pt x="1212" y="803"/>
                  <a:pt x="575" y="1655"/>
                  <a:pt x="0" y="2548"/>
                </a:cubicBezTo>
                <a:lnTo>
                  <a:pt x="988" y="3183"/>
                </a:lnTo>
                <a:cubicBezTo>
                  <a:pt x="1532" y="2336"/>
                  <a:pt x="2136" y="1530"/>
                  <a:pt x="2795" y="769"/>
                </a:cubicBezTo>
                <a:lnTo>
                  <a:pt x="1908" y="0"/>
                </a:lnTo>
                <a:close/>
              </a:path>
            </a:pathLst>
          </a:custGeom>
          <a:solidFill>
            <a:schemeClr val="bg2"/>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5" name="Freeform 847"/>
          <p:cNvSpPr>
            <a:spLocks/>
          </p:cNvSpPr>
          <p:nvPr/>
        </p:nvSpPr>
        <p:spPr bwMode="auto">
          <a:xfrm rot="21367291">
            <a:off x="1909393" y="4038499"/>
            <a:ext cx="474868" cy="548747"/>
          </a:xfrm>
          <a:custGeom>
            <a:avLst/>
            <a:gdLst>
              <a:gd name="T0" fmla="*/ 2008 w 2895"/>
              <a:gd name="T1" fmla="*/ 0 h 3316"/>
              <a:gd name="T2" fmla="*/ 0 w 2895"/>
              <a:gd name="T3" fmla="*/ 2682 h 3316"/>
              <a:gd name="T4" fmla="*/ 987 w 2895"/>
              <a:gd name="T5" fmla="*/ 3316 h 3316"/>
              <a:gd name="T6" fmla="*/ 2895 w 2895"/>
              <a:gd name="T7" fmla="*/ 768 h 3316"/>
              <a:gd name="T8" fmla="*/ 2008 w 2895"/>
              <a:gd name="T9" fmla="*/ 0 h 3316"/>
            </a:gdLst>
            <a:ahLst/>
            <a:cxnLst>
              <a:cxn ang="0">
                <a:pos x="T0" y="T1"/>
              </a:cxn>
              <a:cxn ang="0">
                <a:pos x="T2" y="T3"/>
              </a:cxn>
              <a:cxn ang="0">
                <a:pos x="T4" y="T5"/>
              </a:cxn>
              <a:cxn ang="0">
                <a:pos x="T6" y="T7"/>
              </a:cxn>
              <a:cxn ang="0">
                <a:pos x="T8" y="T9"/>
              </a:cxn>
            </a:cxnLst>
            <a:rect l="0" t="0" r="r" b="b"/>
            <a:pathLst>
              <a:path w="2895" h="3316">
                <a:moveTo>
                  <a:pt x="2008" y="0"/>
                </a:moveTo>
                <a:cubicBezTo>
                  <a:pt x="1275" y="845"/>
                  <a:pt x="604" y="1741"/>
                  <a:pt x="0" y="2682"/>
                </a:cubicBezTo>
                <a:lnTo>
                  <a:pt x="987" y="3316"/>
                </a:lnTo>
                <a:cubicBezTo>
                  <a:pt x="1562" y="2423"/>
                  <a:pt x="2199" y="1571"/>
                  <a:pt x="2895" y="768"/>
                </a:cubicBezTo>
                <a:lnTo>
                  <a:pt x="2008" y="0"/>
                </a:lnTo>
                <a:close/>
              </a:path>
            </a:pathLst>
          </a:custGeom>
          <a:solidFill>
            <a:schemeClr val="bg2"/>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78" name="Freeform 451"/>
          <p:cNvSpPr>
            <a:spLocks/>
          </p:cNvSpPr>
          <p:nvPr/>
        </p:nvSpPr>
        <p:spPr bwMode="auto">
          <a:xfrm rot="21367291">
            <a:off x="3809405" y="4662811"/>
            <a:ext cx="345857" cy="328146"/>
          </a:xfrm>
          <a:custGeom>
            <a:avLst/>
            <a:gdLst>
              <a:gd name="T0" fmla="*/ 1475 w 2110"/>
              <a:gd name="T1" fmla="*/ 0 h 1992"/>
              <a:gd name="T2" fmla="*/ 0 w 2110"/>
              <a:gd name="T3" fmla="*/ 1104 h 1992"/>
              <a:gd name="T4" fmla="*/ 769 w 2110"/>
              <a:gd name="T5" fmla="*/ 1992 h 1992"/>
              <a:gd name="T6" fmla="*/ 2110 w 2110"/>
              <a:gd name="T7" fmla="*/ 988 h 1992"/>
              <a:gd name="T8" fmla="*/ 1475 w 2110"/>
              <a:gd name="T9" fmla="*/ 0 h 1992"/>
            </a:gdLst>
            <a:ahLst/>
            <a:cxnLst>
              <a:cxn ang="0">
                <a:pos x="T0" y="T1"/>
              </a:cxn>
              <a:cxn ang="0">
                <a:pos x="T2" y="T3"/>
              </a:cxn>
              <a:cxn ang="0">
                <a:pos x="T4" y="T5"/>
              </a:cxn>
              <a:cxn ang="0">
                <a:pos x="T6" y="T7"/>
              </a:cxn>
              <a:cxn ang="0">
                <a:pos x="T8" y="T9"/>
              </a:cxn>
            </a:cxnLst>
            <a:rect l="0" t="0" r="r" b="b"/>
            <a:pathLst>
              <a:path w="2110" h="1992">
                <a:moveTo>
                  <a:pt x="1475" y="0"/>
                </a:moveTo>
                <a:cubicBezTo>
                  <a:pt x="958" y="332"/>
                  <a:pt x="465" y="702"/>
                  <a:pt x="0" y="1104"/>
                </a:cubicBezTo>
                <a:lnTo>
                  <a:pt x="769" y="1992"/>
                </a:lnTo>
                <a:cubicBezTo>
                  <a:pt x="1192" y="1625"/>
                  <a:pt x="1640" y="1290"/>
                  <a:pt x="2110" y="988"/>
                </a:cubicBezTo>
                <a:lnTo>
                  <a:pt x="1475" y="0"/>
                </a:lnTo>
                <a:close/>
              </a:path>
            </a:pathLst>
          </a:custGeom>
          <a:solidFill>
            <a:schemeClr val="accent5"/>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22" name="Freeform 495"/>
          <p:cNvSpPr>
            <a:spLocks/>
          </p:cNvSpPr>
          <p:nvPr/>
        </p:nvSpPr>
        <p:spPr bwMode="auto">
          <a:xfrm rot="21367291">
            <a:off x="3670123" y="4505607"/>
            <a:ext cx="370562" cy="347448"/>
          </a:xfrm>
          <a:custGeom>
            <a:avLst/>
            <a:gdLst>
              <a:gd name="T0" fmla="*/ 1610 w 2244"/>
              <a:gd name="T1" fmla="*/ 0 h 2092"/>
              <a:gd name="T2" fmla="*/ 0 w 2244"/>
              <a:gd name="T3" fmla="*/ 1205 h 2092"/>
              <a:gd name="T4" fmla="*/ 769 w 2244"/>
              <a:gd name="T5" fmla="*/ 2092 h 2092"/>
              <a:gd name="T6" fmla="*/ 2244 w 2244"/>
              <a:gd name="T7" fmla="*/ 988 h 2092"/>
              <a:gd name="T8" fmla="*/ 1610 w 2244"/>
              <a:gd name="T9" fmla="*/ 0 h 2092"/>
            </a:gdLst>
            <a:ahLst/>
            <a:cxnLst>
              <a:cxn ang="0">
                <a:pos x="T0" y="T1"/>
              </a:cxn>
              <a:cxn ang="0">
                <a:pos x="T2" y="T3"/>
              </a:cxn>
              <a:cxn ang="0">
                <a:pos x="T4" y="T5"/>
              </a:cxn>
              <a:cxn ang="0">
                <a:pos x="T6" y="T7"/>
              </a:cxn>
              <a:cxn ang="0">
                <a:pos x="T8" y="T9"/>
              </a:cxn>
            </a:cxnLst>
            <a:rect l="0" t="0" r="r" b="b"/>
            <a:pathLst>
              <a:path w="2244" h="2092">
                <a:moveTo>
                  <a:pt x="1610" y="0"/>
                </a:moveTo>
                <a:cubicBezTo>
                  <a:pt x="1045" y="363"/>
                  <a:pt x="507" y="766"/>
                  <a:pt x="0" y="1205"/>
                </a:cubicBezTo>
                <a:lnTo>
                  <a:pt x="769" y="2092"/>
                </a:lnTo>
                <a:cubicBezTo>
                  <a:pt x="1234" y="1690"/>
                  <a:pt x="1727" y="1320"/>
                  <a:pt x="2244" y="988"/>
                </a:cubicBezTo>
                <a:lnTo>
                  <a:pt x="1610" y="0"/>
                </a:lnTo>
                <a:close/>
              </a:path>
            </a:pathLst>
          </a:custGeom>
          <a:solidFill>
            <a:srgbClr val="AF2D2D"/>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66" name="Freeform 539"/>
          <p:cNvSpPr>
            <a:spLocks/>
          </p:cNvSpPr>
          <p:nvPr/>
        </p:nvSpPr>
        <p:spPr bwMode="auto">
          <a:xfrm rot="21367291">
            <a:off x="3533677" y="4351064"/>
            <a:ext cx="392521" cy="363993"/>
          </a:xfrm>
          <a:custGeom>
            <a:avLst/>
            <a:gdLst>
              <a:gd name="T0" fmla="*/ 1743 w 2378"/>
              <a:gd name="T1" fmla="*/ 0 h 2192"/>
              <a:gd name="T2" fmla="*/ 0 w 2378"/>
              <a:gd name="T3" fmla="*/ 1305 h 2192"/>
              <a:gd name="T4" fmla="*/ 768 w 2378"/>
              <a:gd name="T5" fmla="*/ 2192 h 2192"/>
              <a:gd name="T6" fmla="*/ 2378 w 2378"/>
              <a:gd name="T7" fmla="*/ 987 h 2192"/>
              <a:gd name="T8" fmla="*/ 1743 w 2378"/>
              <a:gd name="T9" fmla="*/ 0 h 2192"/>
            </a:gdLst>
            <a:ahLst/>
            <a:cxnLst>
              <a:cxn ang="0">
                <a:pos x="T0" y="T1"/>
              </a:cxn>
              <a:cxn ang="0">
                <a:pos x="T2" y="T3"/>
              </a:cxn>
              <a:cxn ang="0">
                <a:pos x="T4" y="T5"/>
              </a:cxn>
              <a:cxn ang="0">
                <a:pos x="T6" y="T7"/>
              </a:cxn>
              <a:cxn ang="0">
                <a:pos x="T8" y="T9"/>
              </a:cxn>
            </a:cxnLst>
            <a:rect l="0" t="0" r="r" b="b"/>
            <a:pathLst>
              <a:path w="2378" h="2192">
                <a:moveTo>
                  <a:pt x="1743" y="0"/>
                </a:moveTo>
                <a:cubicBezTo>
                  <a:pt x="1131" y="393"/>
                  <a:pt x="549" y="829"/>
                  <a:pt x="0" y="1305"/>
                </a:cubicBezTo>
                <a:lnTo>
                  <a:pt x="768" y="2192"/>
                </a:lnTo>
                <a:cubicBezTo>
                  <a:pt x="1275" y="1753"/>
                  <a:pt x="1813" y="1350"/>
                  <a:pt x="2378" y="987"/>
                </a:cubicBezTo>
                <a:lnTo>
                  <a:pt x="1743" y="0"/>
                </a:lnTo>
                <a:close/>
              </a:path>
            </a:pathLst>
          </a:custGeom>
          <a:solidFill>
            <a:srgbClr val="BB3A3A"/>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10" name="Freeform 583"/>
          <p:cNvSpPr>
            <a:spLocks/>
          </p:cNvSpPr>
          <p:nvPr/>
        </p:nvSpPr>
        <p:spPr bwMode="auto">
          <a:xfrm rot="21367291">
            <a:off x="3397138" y="4196526"/>
            <a:ext cx="414480" cy="377781"/>
          </a:xfrm>
          <a:custGeom>
            <a:avLst/>
            <a:gdLst>
              <a:gd name="T0" fmla="*/ 1877 w 2512"/>
              <a:gd name="T1" fmla="*/ 0 h 2293"/>
              <a:gd name="T2" fmla="*/ 0 w 2512"/>
              <a:gd name="T3" fmla="*/ 1405 h 2293"/>
              <a:gd name="T4" fmla="*/ 769 w 2512"/>
              <a:gd name="T5" fmla="*/ 2293 h 2293"/>
              <a:gd name="T6" fmla="*/ 2512 w 2512"/>
              <a:gd name="T7" fmla="*/ 988 h 2293"/>
              <a:gd name="T8" fmla="*/ 1877 w 2512"/>
              <a:gd name="T9" fmla="*/ 0 h 2293"/>
            </a:gdLst>
            <a:ahLst/>
            <a:cxnLst>
              <a:cxn ang="0">
                <a:pos x="T0" y="T1"/>
              </a:cxn>
              <a:cxn ang="0">
                <a:pos x="T2" y="T3"/>
              </a:cxn>
              <a:cxn ang="0">
                <a:pos x="T4" y="T5"/>
              </a:cxn>
              <a:cxn ang="0">
                <a:pos x="T6" y="T7"/>
              </a:cxn>
              <a:cxn ang="0">
                <a:pos x="T8" y="T9"/>
              </a:cxn>
            </a:cxnLst>
            <a:rect l="0" t="0" r="r" b="b"/>
            <a:pathLst>
              <a:path w="2512" h="2293">
                <a:moveTo>
                  <a:pt x="1877" y="0"/>
                </a:moveTo>
                <a:cubicBezTo>
                  <a:pt x="1219" y="423"/>
                  <a:pt x="591" y="893"/>
                  <a:pt x="0" y="1405"/>
                </a:cubicBezTo>
                <a:lnTo>
                  <a:pt x="769" y="2293"/>
                </a:lnTo>
                <a:cubicBezTo>
                  <a:pt x="1318" y="1817"/>
                  <a:pt x="1900" y="1381"/>
                  <a:pt x="2512" y="988"/>
                </a:cubicBezTo>
                <a:lnTo>
                  <a:pt x="1877" y="0"/>
                </a:lnTo>
                <a:close/>
              </a:path>
            </a:pathLst>
          </a:custGeom>
          <a:solidFill>
            <a:srgbClr val="C84747"/>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7" name="Freeform 628"/>
          <p:cNvSpPr>
            <a:spLocks/>
          </p:cNvSpPr>
          <p:nvPr/>
        </p:nvSpPr>
        <p:spPr bwMode="auto">
          <a:xfrm rot="21367291">
            <a:off x="3260598" y="4039230"/>
            <a:ext cx="436439" cy="397083"/>
          </a:xfrm>
          <a:custGeom>
            <a:avLst/>
            <a:gdLst>
              <a:gd name="T0" fmla="*/ 2011 w 2646"/>
              <a:gd name="T1" fmla="*/ 0 h 2393"/>
              <a:gd name="T2" fmla="*/ 0 w 2646"/>
              <a:gd name="T3" fmla="*/ 1506 h 2393"/>
              <a:gd name="T4" fmla="*/ 769 w 2646"/>
              <a:gd name="T5" fmla="*/ 2393 h 2393"/>
              <a:gd name="T6" fmla="*/ 2646 w 2646"/>
              <a:gd name="T7" fmla="*/ 988 h 2393"/>
              <a:gd name="T8" fmla="*/ 2011 w 2646"/>
              <a:gd name="T9" fmla="*/ 0 h 2393"/>
            </a:gdLst>
            <a:ahLst/>
            <a:cxnLst>
              <a:cxn ang="0">
                <a:pos x="T0" y="T1"/>
              </a:cxn>
              <a:cxn ang="0">
                <a:pos x="T2" y="T3"/>
              </a:cxn>
              <a:cxn ang="0">
                <a:pos x="T4" y="T5"/>
              </a:cxn>
              <a:cxn ang="0">
                <a:pos x="T6" y="T7"/>
              </a:cxn>
              <a:cxn ang="0">
                <a:pos x="T8" y="T9"/>
              </a:cxn>
            </a:cxnLst>
            <a:rect l="0" t="0" r="r" b="b"/>
            <a:pathLst>
              <a:path w="2646" h="2393">
                <a:moveTo>
                  <a:pt x="2011" y="0"/>
                </a:moveTo>
                <a:cubicBezTo>
                  <a:pt x="1306" y="454"/>
                  <a:pt x="634" y="957"/>
                  <a:pt x="0" y="1506"/>
                </a:cubicBezTo>
                <a:lnTo>
                  <a:pt x="769" y="2393"/>
                </a:lnTo>
                <a:cubicBezTo>
                  <a:pt x="1360" y="1881"/>
                  <a:pt x="1988" y="1411"/>
                  <a:pt x="2646" y="988"/>
                </a:cubicBezTo>
                <a:lnTo>
                  <a:pt x="2011" y="0"/>
                </a:lnTo>
                <a:close/>
              </a:path>
            </a:pathLst>
          </a:custGeom>
          <a:solidFill>
            <a:srgbClr val="D45454"/>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598" name="Freeform 672"/>
          <p:cNvSpPr>
            <a:spLocks/>
          </p:cNvSpPr>
          <p:nvPr/>
        </p:nvSpPr>
        <p:spPr bwMode="auto">
          <a:xfrm rot="21367291">
            <a:off x="3124152" y="3884687"/>
            <a:ext cx="458398" cy="413628"/>
          </a:xfrm>
          <a:custGeom>
            <a:avLst/>
            <a:gdLst>
              <a:gd name="T0" fmla="*/ 2146 w 2780"/>
              <a:gd name="T1" fmla="*/ 0 h 2493"/>
              <a:gd name="T2" fmla="*/ 0 w 2780"/>
              <a:gd name="T3" fmla="*/ 1606 h 2493"/>
              <a:gd name="T4" fmla="*/ 769 w 2780"/>
              <a:gd name="T5" fmla="*/ 2493 h 2493"/>
              <a:gd name="T6" fmla="*/ 2780 w 2780"/>
              <a:gd name="T7" fmla="*/ 987 h 2493"/>
              <a:gd name="T8" fmla="*/ 2146 w 2780"/>
              <a:gd name="T9" fmla="*/ 0 h 2493"/>
            </a:gdLst>
            <a:ahLst/>
            <a:cxnLst>
              <a:cxn ang="0">
                <a:pos x="T0" y="T1"/>
              </a:cxn>
              <a:cxn ang="0">
                <a:pos x="T2" y="T3"/>
              </a:cxn>
              <a:cxn ang="0">
                <a:pos x="T4" y="T5"/>
              </a:cxn>
              <a:cxn ang="0">
                <a:pos x="T6" y="T7"/>
              </a:cxn>
              <a:cxn ang="0">
                <a:pos x="T8" y="T9"/>
              </a:cxn>
            </a:cxnLst>
            <a:rect l="0" t="0" r="r" b="b"/>
            <a:pathLst>
              <a:path w="2780" h="2493">
                <a:moveTo>
                  <a:pt x="2146" y="0"/>
                </a:moveTo>
                <a:cubicBezTo>
                  <a:pt x="1393" y="483"/>
                  <a:pt x="676" y="1020"/>
                  <a:pt x="0" y="1606"/>
                </a:cubicBezTo>
                <a:lnTo>
                  <a:pt x="769" y="2493"/>
                </a:lnTo>
                <a:cubicBezTo>
                  <a:pt x="1403" y="1944"/>
                  <a:pt x="2075" y="1441"/>
                  <a:pt x="2780" y="987"/>
                </a:cubicBezTo>
                <a:lnTo>
                  <a:pt x="2146" y="0"/>
                </a:lnTo>
                <a:close/>
              </a:path>
            </a:pathLst>
          </a:custGeom>
          <a:solidFill>
            <a:srgbClr val="E06161"/>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42" name="Freeform 716"/>
          <p:cNvSpPr>
            <a:spLocks/>
          </p:cNvSpPr>
          <p:nvPr/>
        </p:nvSpPr>
        <p:spPr bwMode="auto">
          <a:xfrm rot="21367291">
            <a:off x="2987705" y="3730146"/>
            <a:ext cx="480357" cy="430173"/>
          </a:xfrm>
          <a:custGeom>
            <a:avLst/>
            <a:gdLst>
              <a:gd name="T0" fmla="*/ 2280 w 2915"/>
              <a:gd name="T1" fmla="*/ 0 h 2594"/>
              <a:gd name="T2" fmla="*/ 0 w 2915"/>
              <a:gd name="T3" fmla="*/ 1706 h 2594"/>
              <a:gd name="T4" fmla="*/ 769 w 2915"/>
              <a:gd name="T5" fmla="*/ 2594 h 2594"/>
              <a:gd name="T6" fmla="*/ 2915 w 2915"/>
              <a:gd name="T7" fmla="*/ 988 h 2594"/>
              <a:gd name="T8" fmla="*/ 2280 w 2915"/>
              <a:gd name="T9" fmla="*/ 0 h 2594"/>
            </a:gdLst>
            <a:ahLst/>
            <a:cxnLst>
              <a:cxn ang="0">
                <a:pos x="T0" y="T1"/>
              </a:cxn>
              <a:cxn ang="0">
                <a:pos x="T2" y="T3"/>
              </a:cxn>
              <a:cxn ang="0">
                <a:pos x="T4" y="T5"/>
              </a:cxn>
              <a:cxn ang="0">
                <a:pos x="T6" y="T7"/>
              </a:cxn>
              <a:cxn ang="0">
                <a:pos x="T8" y="T9"/>
              </a:cxn>
            </a:cxnLst>
            <a:rect l="0" t="0" r="r" b="b"/>
            <a:pathLst>
              <a:path w="2915" h="2594">
                <a:moveTo>
                  <a:pt x="2280" y="0"/>
                </a:moveTo>
                <a:cubicBezTo>
                  <a:pt x="1480" y="514"/>
                  <a:pt x="718" y="1084"/>
                  <a:pt x="0" y="1706"/>
                </a:cubicBezTo>
                <a:lnTo>
                  <a:pt x="769" y="2594"/>
                </a:lnTo>
                <a:cubicBezTo>
                  <a:pt x="1445" y="2008"/>
                  <a:pt x="2162" y="1471"/>
                  <a:pt x="2915" y="988"/>
                </a:cubicBezTo>
                <a:lnTo>
                  <a:pt x="2280" y="0"/>
                </a:lnTo>
                <a:close/>
              </a:path>
            </a:pathLst>
          </a:custGeom>
          <a:solidFill>
            <a:schemeClr val="bg2"/>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86" name="Freeform 760"/>
          <p:cNvSpPr>
            <a:spLocks/>
          </p:cNvSpPr>
          <p:nvPr/>
        </p:nvSpPr>
        <p:spPr bwMode="auto">
          <a:xfrm rot="21367291">
            <a:off x="2851166" y="3575606"/>
            <a:ext cx="502317" cy="443962"/>
          </a:xfrm>
          <a:custGeom>
            <a:avLst/>
            <a:gdLst>
              <a:gd name="T0" fmla="*/ 2414 w 3049"/>
              <a:gd name="T1" fmla="*/ 0 h 2694"/>
              <a:gd name="T2" fmla="*/ 0 w 3049"/>
              <a:gd name="T3" fmla="*/ 1807 h 2694"/>
              <a:gd name="T4" fmla="*/ 769 w 3049"/>
              <a:gd name="T5" fmla="*/ 2694 h 2694"/>
              <a:gd name="T6" fmla="*/ 3049 w 3049"/>
              <a:gd name="T7" fmla="*/ 988 h 2694"/>
              <a:gd name="T8" fmla="*/ 2414 w 3049"/>
              <a:gd name="T9" fmla="*/ 0 h 2694"/>
            </a:gdLst>
            <a:ahLst/>
            <a:cxnLst>
              <a:cxn ang="0">
                <a:pos x="T0" y="T1"/>
              </a:cxn>
              <a:cxn ang="0">
                <a:pos x="T2" y="T3"/>
              </a:cxn>
              <a:cxn ang="0">
                <a:pos x="T4" y="T5"/>
              </a:cxn>
              <a:cxn ang="0">
                <a:pos x="T6" y="T7"/>
              </a:cxn>
              <a:cxn ang="0">
                <a:pos x="T8" y="T9"/>
              </a:cxn>
            </a:cxnLst>
            <a:rect l="0" t="0" r="r" b="b"/>
            <a:pathLst>
              <a:path w="3049" h="2694">
                <a:moveTo>
                  <a:pt x="2414" y="0"/>
                </a:moveTo>
                <a:cubicBezTo>
                  <a:pt x="1568" y="544"/>
                  <a:pt x="761" y="1148"/>
                  <a:pt x="0" y="1807"/>
                </a:cubicBezTo>
                <a:lnTo>
                  <a:pt x="769" y="2694"/>
                </a:lnTo>
                <a:cubicBezTo>
                  <a:pt x="1487" y="2072"/>
                  <a:pt x="2249" y="1502"/>
                  <a:pt x="3049" y="988"/>
                </a:cubicBezTo>
                <a:lnTo>
                  <a:pt x="2414" y="0"/>
                </a:lnTo>
                <a:close/>
              </a:path>
            </a:pathLst>
          </a:custGeom>
          <a:solidFill>
            <a:schemeClr val="bg2"/>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30" name="Freeform 804"/>
          <p:cNvSpPr>
            <a:spLocks/>
          </p:cNvSpPr>
          <p:nvPr/>
        </p:nvSpPr>
        <p:spPr bwMode="auto">
          <a:xfrm rot="21367291">
            <a:off x="2711887" y="3418495"/>
            <a:ext cx="524276" cy="463263"/>
          </a:xfrm>
          <a:custGeom>
            <a:avLst/>
            <a:gdLst>
              <a:gd name="T0" fmla="*/ 2548 w 3183"/>
              <a:gd name="T1" fmla="*/ 0 h 2795"/>
              <a:gd name="T2" fmla="*/ 0 w 3183"/>
              <a:gd name="T3" fmla="*/ 1908 h 2795"/>
              <a:gd name="T4" fmla="*/ 769 w 3183"/>
              <a:gd name="T5" fmla="*/ 2795 h 2795"/>
              <a:gd name="T6" fmla="*/ 3183 w 3183"/>
              <a:gd name="T7" fmla="*/ 988 h 2795"/>
              <a:gd name="T8" fmla="*/ 2548 w 3183"/>
              <a:gd name="T9" fmla="*/ 0 h 2795"/>
            </a:gdLst>
            <a:ahLst/>
            <a:cxnLst>
              <a:cxn ang="0">
                <a:pos x="T0" y="T1"/>
              </a:cxn>
              <a:cxn ang="0">
                <a:pos x="T2" y="T3"/>
              </a:cxn>
              <a:cxn ang="0">
                <a:pos x="T4" y="T5"/>
              </a:cxn>
              <a:cxn ang="0">
                <a:pos x="T6" y="T7"/>
              </a:cxn>
              <a:cxn ang="0">
                <a:pos x="T8" y="T9"/>
              </a:cxn>
            </a:cxnLst>
            <a:rect l="0" t="0" r="r" b="b"/>
            <a:pathLst>
              <a:path w="3183" h="2795">
                <a:moveTo>
                  <a:pt x="2548" y="0"/>
                </a:moveTo>
                <a:cubicBezTo>
                  <a:pt x="1655" y="575"/>
                  <a:pt x="803" y="1212"/>
                  <a:pt x="0" y="1908"/>
                </a:cubicBezTo>
                <a:lnTo>
                  <a:pt x="769" y="2795"/>
                </a:lnTo>
                <a:cubicBezTo>
                  <a:pt x="1530" y="2136"/>
                  <a:pt x="2337" y="1532"/>
                  <a:pt x="3183" y="988"/>
                </a:cubicBezTo>
                <a:lnTo>
                  <a:pt x="2548" y="0"/>
                </a:lnTo>
                <a:close/>
              </a:path>
            </a:pathLst>
          </a:custGeom>
          <a:solidFill>
            <a:schemeClr val="bg2"/>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7" name="Freeform 849"/>
          <p:cNvSpPr>
            <a:spLocks/>
          </p:cNvSpPr>
          <p:nvPr/>
        </p:nvSpPr>
        <p:spPr bwMode="auto">
          <a:xfrm rot="21367291">
            <a:off x="2575441" y="3263954"/>
            <a:ext cx="546235" cy="479809"/>
          </a:xfrm>
          <a:custGeom>
            <a:avLst/>
            <a:gdLst>
              <a:gd name="T0" fmla="*/ 2682 w 3316"/>
              <a:gd name="T1" fmla="*/ 0 h 2895"/>
              <a:gd name="T2" fmla="*/ 0 w 3316"/>
              <a:gd name="T3" fmla="*/ 2008 h 2895"/>
              <a:gd name="T4" fmla="*/ 768 w 3316"/>
              <a:gd name="T5" fmla="*/ 2895 h 2895"/>
              <a:gd name="T6" fmla="*/ 3316 w 3316"/>
              <a:gd name="T7" fmla="*/ 987 h 2895"/>
              <a:gd name="T8" fmla="*/ 2682 w 3316"/>
              <a:gd name="T9" fmla="*/ 0 h 2895"/>
            </a:gdLst>
            <a:ahLst/>
            <a:cxnLst>
              <a:cxn ang="0">
                <a:pos x="T0" y="T1"/>
              </a:cxn>
              <a:cxn ang="0">
                <a:pos x="T2" y="T3"/>
              </a:cxn>
              <a:cxn ang="0">
                <a:pos x="T4" y="T5"/>
              </a:cxn>
              <a:cxn ang="0">
                <a:pos x="T6" y="T7"/>
              </a:cxn>
              <a:cxn ang="0">
                <a:pos x="T8" y="T9"/>
              </a:cxn>
            </a:cxnLst>
            <a:rect l="0" t="0" r="r" b="b"/>
            <a:pathLst>
              <a:path w="3316" h="2895">
                <a:moveTo>
                  <a:pt x="2682" y="0"/>
                </a:moveTo>
                <a:cubicBezTo>
                  <a:pt x="1741" y="604"/>
                  <a:pt x="845" y="1275"/>
                  <a:pt x="0" y="2008"/>
                </a:cubicBezTo>
                <a:lnTo>
                  <a:pt x="768" y="2895"/>
                </a:lnTo>
                <a:cubicBezTo>
                  <a:pt x="1571" y="2199"/>
                  <a:pt x="2423" y="1562"/>
                  <a:pt x="3316" y="987"/>
                </a:cubicBezTo>
                <a:lnTo>
                  <a:pt x="2682" y="0"/>
                </a:lnTo>
                <a:close/>
              </a:path>
            </a:pathLst>
          </a:custGeom>
          <a:solidFill>
            <a:schemeClr val="bg2"/>
          </a:solidFill>
          <a:ln w="0">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nvGrpSpPr>
          <p:cNvPr id="7371" name="Group 7370"/>
          <p:cNvGrpSpPr/>
          <p:nvPr/>
        </p:nvGrpSpPr>
        <p:grpSpPr>
          <a:xfrm>
            <a:off x="3466369" y="2743790"/>
            <a:ext cx="1171399" cy="1915823"/>
            <a:chOff x="3568717" y="2487738"/>
            <a:chExt cx="1171399" cy="1915823"/>
          </a:xfrm>
        </p:grpSpPr>
        <p:sp>
          <p:nvSpPr>
            <p:cNvPr id="6780" name="Freeform 453"/>
            <p:cNvSpPr>
              <a:spLocks/>
            </p:cNvSpPr>
            <p:nvPr/>
          </p:nvSpPr>
          <p:spPr bwMode="auto">
            <a:xfrm rot="21367291">
              <a:off x="4399749" y="4119536"/>
              <a:ext cx="340367" cy="284025"/>
            </a:xfrm>
            <a:custGeom>
              <a:avLst/>
              <a:gdLst>
                <a:gd name="T0" fmla="*/ 863 w 1029"/>
                <a:gd name="T1" fmla="*/ 0 h 856"/>
                <a:gd name="T2" fmla="*/ 0 w 1029"/>
                <a:gd name="T3" fmla="*/ 322 h 856"/>
                <a:gd name="T4" fmla="*/ 244 w 1029"/>
                <a:gd name="T5" fmla="*/ 856 h 856"/>
                <a:gd name="T6" fmla="*/ 1029 w 1029"/>
                <a:gd name="T7" fmla="*/ 563 h 856"/>
                <a:gd name="T8" fmla="*/ 863 w 1029"/>
                <a:gd name="T9" fmla="*/ 0 h 856"/>
              </a:gdLst>
              <a:ahLst/>
              <a:cxnLst>
                <a:cxn ang="0">
                  <a:pos x="T0" y="T1"/>
                </a:cxn>
                <a:cxn ang="0">
                  <a:pos x="T2" y="T3"/>
                </a:cxn>
                <a:cxn ang="0">
                  <a:pos x="T4" y="T5"/>
                </a:cxn>
                <a:cxn ang="0">
                  <a:pos x="T6" y="T7"/>
                </a:cxn>
                <a:cxn ang="0">
                  <a:pos x="T8" y="T9"/>
                </a:cxn>
              </a:cxnLst>
              <a:rect l="0" t="0" r="r" b="b"/>
              <a:pathLst>
                <a:path w="1029" h="856">
                  <a:moveTo>
                    <a:pt x="863" y="0"/>
                  </a:moveTo>
                  <a:cubicBezTo>
                    <a:pt x="568" y="86"/>
                    <a:pt x="280" y="194"/>
                    <a:pt x="0" y="322"/>
                  </a:cubicBezTo>
                  <a:lnTo>
                    <a:pt x="244" y="856"/>
                  </a:lnTo>
                  <a:cubicBezTo>
                    <a:pt x="498" y="740"/>
                    <a:pt x="760" y="642"/>
                    <a:pt x="1029" y="563"/>
                  </a:cubicBezTo>
                  <a:lnTo>
                    <a:pt x="863" y="0"/>
                  </a:lnTo>
                  <a:close/>
                </a:path>
              </a:pathLst>
            </a:custGeom>
            <a:solidFill>
              <a:srgbClr val="E0301E"/>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24" name="Freeform 497"/>
            <p:cNvSpPr>
              <a:spLocks/>
            </p:cNvSpPr>
            <p:nvPr/>
          </p:nvSpPr>
          <p:spPr bwMode="auto">
            <a:xfrm rot="21367291">
              <a:off x="4307992" y="3936990"/>
              <a:ext cx="365072" cy="295056"/>
            </a:xfrm>
            <a:custGeom>
              <a:avLst/>
              <a:gdLst>
                <a:gd name="T0" fmla="*/ 942 w 1107"/>
                <a:gd name="T1" fmla="*/ 0 h 886"/>
                <a:gd name="T2" fmla="*/ 0 w 1107"/>
                <a:gd name="T3" fmla="*/ 352 h 886"/>
                <a:gd name="T4" fmla="*/ 244 w 1107"/>
                <a:gd name="T5" fmla="*/ 886 h 886"/>
                <a:gd name="T6" fmla="*/ 1107 w 1107"/>
                <a:gd name="T7" fmla="*/ 564 h 886"/>
                <a:gd name="T8" fmla="*/ 942 w 1107"/>
                <a:gd name="T9" fmla="*/ 0 h 886"/>
              </a:gdLst>
              <a:ahLst/>
              <a:cxnLst>
                <a:cxn ang="0">
                  <a:pos x="T0" y="T1"/>
                </a:cxn>
                <a:cxn ang="0">
                  <a:pos x="T2" y="T3"/>
                </a:cxn>
                <a:cxn ang="0">
                  <a:pos x="T4" y="T5"/>
                </a:cxn>
                <a:cxn ang="0">
                  <a:pos x="T6" y="T7"/>
                </a:cxn>
                <a:cxn ang="0">
                  <a:pos x="T8" y="T9"/>
                </a:cxn>
              </a:cxnLst>
              <a:rect l="0" t="0" r="r" b="b"/>
              <a:pathLst>
                <a:path w="1107" h="886">
                  <a:moveTo>
                    <a:pt x="942" y="0"/>
                  </a:moveTo>
                  <a:cubicBezTo>
                    <a:pt x="620" y="95"/>
                    <a:pt x="305" y="212"/>
                    <a:pt x="0" y="352"/>
                  </a:cubicBezTo>
                  <a:lnTo>
                    <a:pt x="244" y="886"/>
                  </a:lnTo>
                  <a:cubicBezTo>
                    <a:pt x="524" y="758"/>
                    <a:pt x="812" y="650"/>
                    <a:pt x="1107" y="564"/>
                  </a:cubicBezTo>
                  <a:lnTo>
                    <a:pt x="942" y="0"/>
                  </a:lnTo>
                  <a:close/>
                </a:path>
              </a:pathLst>
            </a:custGeom>
            <a:solidFill>
              <a:srgbClr val="E6594B"/>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68" name="Freeform 541"/>
            <p:cNvSpPr>
              <a:spLocks/>
            </p:cNvSpPr>
            <p:nvPr/>
          </p:nvSpPr>
          <p:spPr bwMode="auto">
            <a:xfrm rot="21367291">
              <a:off x="4216326" y="3757198"/>
              <a:ext cx="389775" cy="303327"/>
            </a:xfrm>
            <a:custGeom>
              <a:avLst/>
              <a:gdLst>
                <a:gd name="T0" fmla="*/ 1021 w 1186"/>
                <a:gd name="T1" fmla="*/ 0 h 915"/>
                <a:gd name="T2" fmla="*/ 0 w 1186"/>
                <a:gd name="T3" fmla="*/ 381 h 915"/>
                <a:gd name="T4" fmla="*/ 244 w 1186"/>
                <a:gd name="T5" fmla="*/ 915 h 915"/>
                <a:gd name="T6" fmla="*/ 1186 w 1186"/>
                <a:gd name="T7" fmla="*/ 563 h 915"/>
                <a:gd name="T8" fmla="*/ 1021 w 1186"/>
                <a:gd name="T9" fmla="*/ 0 h 915"/>
              </a:gdLst>
              <a:ahLst/>
              <a:cxnLst>
                <a:cxn ang="0">
                  <a:pos x="T0" y="T1"/>
                </a:cxn>
                <a:cxn ang="0">
                  <a:pos x="T2" y="T3"/>
                </a:cxn>
                <a:cxn ang="0">
                  <a:pos x="T4" y="T5"/>
                </a:cxn>
                <a:cxn ang="0">
                  <a:pos x="T6" y="T7"/>
                </a:cxn>
                <a:cxn ang="0">
                  <a:pos x="T8" y="T9"/>
                </a:cxn>
              </a:cxnLst>
              <a:rect l="0" t="0" r="r" b="b"/>
              <a:pathLst>
                <a:path w="1186" h="915">
                  <a:moveTo>
                    <a:pt x="1021" y="0"/>
                  </a:moveTo>
                  <a:cubicBezTo>
                    <a:pt x="672" y="103"/>
                    <a:pt x="331" y="230"/>
                    <a:pt x="0" y="381"/>
                  </a:cubicBezTo>
                  <a:lnTo>
                    <a:pt x="244" y="915"/>
                  </a:lnTo>
                  <a:cubicBezTo>
                    <a:pt x="549" y="775"/>
                    <a:pt x="864" y="658"/>
                    <a:pt x="1186" y="563"/>
                  </a:cubicBezTo>
                  <a:lnTo>
                    <a:pt x="1021" y="0"/>
                  </a:lnTo>
                  <a:close/>
                </a:path>
              </a:pathLst>
            </a:custGeom>
            <a:solidFill>
              <a:schemeClr val="accent6">
                <a:lumMod val="60000"/>
                <a:lumOff val="40000"/>
              </a:schemeClr>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12" name="Freeform 585"/>
            <p:cNvSpPr>
              <a:spLocks/>
            </p:cNvSpPr>
            <p:nvPr/>
          </p:nvSpPr>
          <p:spPr bwMode="auto">
            <a:xfrm rot="21367291">
              <a:off x="4121733" y="3574748"/>
              <a:ext cx="417224" cy="311601"/>
            </a:xfrm>
            <a:custGeom>
              <a:avLst/>
              <a:gdLst>
                <a:gd name="T0" fmla="*/ 1099 w 1265"/>
                <a:gd name="T1" fmla="*/ 0 h 944"/>
                <a:gd name="T2" fmla="*/ 0 w 1265"/>
                <a:gd name="T3" fmla="*/ 410 h 944"/>
                <a:gd name="T4" fmla="*/ 244 w 1265"/>
                <a:gd name="T5" fmla="*/ 944 h 944"/>
                <a:gd name="T6" fmla="*/ 1265 w 1265"/>
                <a:gd name="T7" fmla="*/ 563 h 944"/>
                <a:gd name="T8" fmla="*/ 1099 w 1265"/>
                <a:gd name="T9" fmla="*/ 0 h 944"/>
              </a:gdLst>
              <a:ahLst/>
              <a:cxnLst>
                <a:cxn ang="0">
                  <a:pos x="T0" y="T1"/>
                </a:cxn>
                <a:cxn ang="0">
                  <a:pos x="T2" y="T3"/>
                </a:cxn>
                <a:cxn ang="0">
                  <a:pos x="T4" y="T5"/>
                </a:cxn>
                <a:cxn ang="0">
                  <a:pos x="T6" y="T7"/>
                </a:cxn>
                <a:cxn ang="0">
                  <a:pos x="T8" y="T9"/>
                </a:cxn>
              </a:cxnLst>
              <a:rect l="0" t="0" r="r" b="b"/>
              <a:pathLst>
                <a:path w="1265" h="944">
                  <a:moveTo>
                    <a:pt x="1099" y="0"/>
                  </a:moveTo>
                  <a:cubicBezTo>
                    <a:pt x="724" y="110"/>
                    <a:pt x="356" y="247"/>
                    <a:pt x="0" y="410"/>
                  </a:cubicBezTo>
                  <a:lnTo>
                    <a:pt x="244" y="944"/>
                  </a:lnTo>
                  <a:cubicBezTo>
                    <a:pt x="575" y="793"/>
                    <a:pt x="916" y="666"/>
                    <a:pt x="1265" y="563"/>
                  </a:cubicBezTo>
                  <a:lnTo>
                    <a:pt x="1099"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39" name="Freeform 630"/>
            <p:cNvSpPr>
              <a:spLocks/>
            </p:cNvSpPr>
            <p:nvPr/>
          </p:nvSpPr>
          <p:spPr bwMode="auto">
            <a:xfrm rot="21367291">
              <a:off x="4030067" y="3394958"/>
              <a:ext cx="441929" cy="319872"/>
            </a:xfrm>
            <a:custGeom>
              <a:avLst/>
              <a:gdLst>
                <a:gd name="T0" fmla="*/ 1177 w 1342"/>
                <a:gd name="T1" fmla="*/ 0 h 973"/>
                <a:gd name="T2" fmla="*/ 0 w 1342"/>
                <a:gd name="T3" fmla="*/ 439 h 973"/>
                <a:gd name="T4" fmla="*/ 243 w 1342"/>
                <a:gd name="T5" fmla="*/ 973 h 973"/>
                <a:gd name="T6" fmla="*/ 1342 w 1342"/>
                <a:gd name="T7" fmla="*/ 563 h 973"/>
                <a:gd name="T8" fmla="*/ 1177 w 1342"/>
                <a:gd name="T9" fmla="*/ 0 h 973"/>
              </a:gdLst>
              <a:ahLst/>
              <a:cxnLst>
                <a:cxn ang="0">
                  <a:pos x="T0" y="T1"/>
                </a:cxn>
                <a:cxn ang="0">
                  <a:pos x="T2" y="T3"/>
                </a:cxn>
                <a:cxn ang="0">
                  <a:pos x="T4" y="T5"/>
                </a:cxn>
                <a:cxn ang="0">
                  <a:pos x="T6" y="T7"/>
                </a:cxn>
                <a:cxn ang="0">
                  <a:pos x="T8" y="T9"/>
                </a:cxn>
              </a:cxnLst>
              <a:rect l="0" t="0" r="r" b="b"/>
              <a:pathLst>
                <a:path w="1342" h="973">
                  <a:moveTo>
                    <a:pt x="1177" y="0"/>
                  </a:moveTo>
                  <a:cubicBezTo>
                    <a:pt x="774" y="118"/>
                    <a:pt x="381" y="265"/>
                    <a:pt x="0" y="439"/>
                  </a:cubicBezTo>
                  <a:lnTo>
                    <a:pt x="243" y="973"/>
                  </a:lnTo>
                  <a:cubicBezTo>
                    <a:pt x="599" y="810"/>
                    <a:pt x="967" y="673"/>
                    <a:pt x="1342" y="563"/>
                  </a:cubicBezTo>
                  <a:lnTo>
                    <a:pt x="1177"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00" name="Freeform 674"/>
            <p:cNvSpPr>
              <a:spLocks/>
            </p:cNvSpPr>
            <p:nvPr/>
          </p:nvSpPr>
          <p:spPr bwMode="auto">
            <a:xfrm rot="21367291">
              <a:off x="3938310" y="3212412"/>
              <a:ext cx="466632" cy="330902"/>
            </a:xfrm>
            <a:custGeom>
              <a:avLst/>
              <a:gdLst>
                <a:gd name="T0" fmla="*/ 2511 w 2842"/>
                <a:gd name="T1" fmla="*/ 0 h 2005"/>
                <a:gd name="T2" fmla="*/ 0 w 2842"/>
                <a:gd name="T3" fmla="*/ 937 h 2005"/>
                <a:gd name="T4" fmla="*/ 488 w 2842"/>
                <a:gd name="T5" fmla="*/ 2005 h 2005"/>
                <a:gd name="T6" fmla="*/ 2842 w 2842"/>
                <a:gd name="T7" fmla="*/ 1127 h 2005"/>
                <a:gd name="T8" fmla="*/ 2511 w 2842"/>
                <a:gd name="T9" fmla="*/ 0 h 2005"/>
              </a:gdLst>
              <a:ahLst/>
              <a:cxnLst>
                <a:cxn ang="0">
                  <a:pos x="T0" y="T1"/>
                </a:cxn>
                <a:cxn ang="0">
                  <a:pos x="T2" y="T3"/>
                </a:cxn>
                <a:cxn ang="0">
                  <a:pos x="T4" y="T5"/>
                </a:cxn>
                <a:cxn ang="0">
                  <a:pos x="T6" y="T7"/>
                </a:cxn>
                <a:cxn ang="0">
                  <a:pos x="T8" y="T9"/>
                </a:cxn>
              </a:cxnLst>
              <a:rect l="0" t="0" r="r" b="b"/>
              <a:pathLst>
                <a:path w="2842" h="2005">
                  <a:moveTo>
                    <a:pt x="2511" y="0"/>
                  </a:moveTo>
                  <a:cubicBezTo>
                    <a:pt x="1653" y="252"/>
                    <a:pt x="814" y="565"/>
                    <a:pt x="0" y="937"/>
                  </a:cubicBezTo>
                  <a:lnTo>
                    <a:pt x="488" y="2005"/>
                  </a:lnTo>
                  <a:cubicBezTo>
                    <a:pt x="1251" y="1657"/>
                    <a:pt x="2037" y="1363"/>
                    <a:pt x="2842" y="1127"/>
                  </a:cubicBezTo>
                  <a:lnTo>
                    <a:pt x="2511"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44" name="Freeform 718"/>
            <p:cNvSpPr>
              <a:spLocks/>
            </p:cNvSpPr>
            <p:nvPr/>
          </p:nvSpPr>
          <p:spPr bwMode="auto">
            <a:xfrm rot="21367291">
              <a:off x="3843809" y="3029959"/>
              <a:ext cx="494081" cy="341933"/>
            </a:xfrm>
            <a:custGeom>
              <a:avLst/>
              <a:gdLst>
                <a:gd name="T0" fmla="*/ 2668 w 2999"/>
                <a:gd name="T1" fmla="*/ 0 h 2063"/>
                <a:gd name="T2" fmla="*/ 0 w 2999"/>
                <a:gd name="T3" fmla="*/ 995 h 2063"/>
                <a:gd name="T4" fmla="*/ 488 w 2999"/>
                <a:gd name="T5" fmla="*/ 2063 h 2063"/>
                <a:gd name="T6" fmla="*/ 2999 w 2999"/>
                <a:gd name="T7" fmla="*/ 1126 h 2063"/>
                <a:gd name="T8" fmla="*/ 2668 w 2999"/>
                <a:gd name="T9" fmla="*/ 0 h 2063"/>
              </a:gdLst>
              <a:ahLst/>
              <a:cxnLst>
                <a:cxn ang="0">
                  <a:pos x="T0" y="T1"/>
                </a:cxn>
                <a:cxn ang="0">
                  <a:pos x="T2" y="T3"/>
                </a:cxn>
                <a:cxn ang="0">
                  <a:pos x="T4" y="T5"/>
                </a:cxn>
                <a:cxn ang="0">
                  <a:pos x="T6" y="T7"/>
                </a:cxn>
                <a:cxn ang="0">
                  <a:pos x="T8" y="T9"/>
                </a:cxn>
              </a:cxnLst>
              <a:rect l="0" t="0" r="r" b="b"/>
              <a:pathLst>
                <a:path w="2999" h="2063">
                  <a:moveTo>
                    <a:pt x="2668" y="0"/>
                  </a:moveTo>
                  <a:cubicBezTo>
                    <a:pt x="1757" y="268"/>
                    <a:pt x="865" y="600"/>
                    <a:pt x="0" y="995"/>
                  </a:cubicBezTo>
                  <a:lnTo>
                    <a:pt x="488" y="2063"/>
                  </a:lnTo>
                  <a:cubicBezTo>
                    <a:pt x="1302" y="1691"/>
                    <a:pt x="2141" y="1378"/>
                    <a:pt x="2999" y="1126"/>
                  </a:cubicBezTo>
                  <a:lnTo>
                    <a:pt x="2668"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88" name="Freeform 762"/>
            <p:cNvSpPr>
              <a:spLocks/>
            </p:cNvSpPr>
            <p:nvPr/>
          </p:nvSpPr>
          <p:spPr bwMode="auto">
            <a:xfrm rot="21367291">
              <a:off x="3752140" y="2850074"/>
              <a:ext cx="521530" cy="350206"/>
            </a:xfrm>
            <a:custGeom>
              <a:avLst/>
              <a:gdLst>
                <a:gd name="T0" fmla="*/ 2825 w 3155"/>
                <a:gd name="T1" fmla="*/ 0 h 2122"/>
                <a:gd name="T2" fmla="*/ 0 w 3155"/>
                <a:gd name="T3" fmla="*/ 1054 h 2122"/>
                <a:gd name="T4" fmla="*/ 487 w 3155"/>
                <a:gd name="T5" fmla="*/ 2122 h 2122"/>
                <a:gd name="T6" fmla="*/ 3155 w 3155"/>
                <a:gd name="T7" fmla="*/ 1127 h 2122"/>
                <a:gd name="T8" fmla="*/ 2825 w 3155"/>
                <a:gd name="T9" fmla="*/ 0 h 2122"/>
              </a:gdLst>
              <a:ahLst/>
              <a:cxnLst>
                <a:cxn ang="0">
                  <a:pos x="T0" y="T1"/>
                </a:cxn>
                <a:cxn ang="0">
                  <a:pos x="T2" y="T3"/>
                </a:cxn>
                <a:cxn ang="0">
                  <a:pos x="T4" y="T5"/>
                </a:cxn>
                <a:cxn ang="0">
                  <a:pos x="T6" y="T7"/>
                </a:cxn>
                <a:cxn ang="0">
                  <a:pos x="T8" y="T9"/>
                </a:cxn>
              </a:cxnLst>
              <a:rect l="0" t="0" r="r" b="b"/>
              <a:pathLst>
                <a:path w="3155" h="2122">
                  <a:moveTo>
                    <a:pt x="2825" y="0"/>
                  </a:moveTo>
                  <a:cubicBezTo>
                    <a:pt x="1859" y="284"/>
                    <a:pt x="915" y="636"/>
                    <a:pt x="0" y="1054"/>
                  </a:cubicBezTo>
                  <a:lnTo>
                    <a:pt x="487" y="2122"/>
                  </a:lnTo>
                  <a:cubicBezTo>
                    <a:pt x="1352" y="1727"/>
                    <a:pt x="2244" y="1395"/>
                    <a:pt x="3155" y="1127"/>
                  </a:cubicBezTo>
                  <a:lnTo>
                    <a:pt x="2825"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32" name="Freeform 806"/>
            <p:cNvSpPr>
              <a:spLocks/>
            </p:cNvSpPr>
            <p:nvPr/>
          </p:nvSpPr>
          <p:spPr bwMode="auto">
            <a:xfrm rot="21367291">
              <a:off x="3660383" y="2667528"/>
              <a:ext cx="546235" cy="361236"/>
            </a:xfrm>
            <a:custGeom>
              <a:avLst/>
              <a:gdLst>
                <a:gd name="T0" fmla="*/ 2982 w 3313"/>
                <a:gd name="T1" fmla="*/ 0 h 2180"/>
                <a:gd name="T2" fmla="*/ 0 w 3313"/>
                <a:gd name="T3" fmla="*/ 1112 h 2180"/>
                <a:gd name="T4" fmla="*/ 488 w 3313"/>
                <a:gd name="T5" fmla="*/ 2180 h 2180"/>
                <a:gd name="T6" fmla="*/ 3313 w 3313"/>
                <a:gd name="T7" fmla="*/ 1126 h 2180"/>
                <a:gd name="T8" fmla="*/ 2982 w 3313"/>
                <a:gd name="T9" fmla="*/ 0 h 2180"/>
              </a:gdLst>
              <a:ahLst/>
              <a:cxnLst>
                <a:cxn ang="0">
                  <a:pos x="T0" y="T1"/>
                </a:cxn>
                <a:cxn ang="0">
                  <a:pos x="T2" y="T3"/>
                </a:cxn>
                <a:cxn ang="0">
                  <a:pos x="T4" y="T5"/>
                </a:cxn>
                <a:cxn ang="0">
                  <a:pos x="T6" y="T7"/>
                </a:cxn>
                <a:cxn ang="0">
                  <a:pos x="T8" y="T9"/>
                </a:cxn>
              </a:cxnLst>
              <a:rect l="0" t="0" r="r" b="b"/>
              <a:pathLst>
                <a:path w="3313" h="2180">
                  <a:moveTo>
                    <a:pt x="2982" y="0"/>
                  </a:moveTo>
                  <a:cubicBezTo>
                    <a:pt x="1963" y="299"/>
                    <a:pt x="966" y="671"/>
                    <a:pt x="0" y="1112"/>
                  </a:cubicBezTo>
                  <a:lnTo>
                    <a:pt x="488" y="2180"/>
                  </a:lnTo>
                  <a:cubicBezTo>
                    <a:pt x="1403" y="1762"/>
                    <a:pt x="2347" y="1410"/>
                    <a:pt x="3313" y="1126"/>
                  </a:cubicBezTo>
                  <a:lnTo>
                    <a:pt x="2982"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19" name="Freeform 851"/>
            <p:cNvSpPr>
              <a:spLocks/>
            </p:cNvSpPr>
            <p:nvPr/>
          </p:nvSpPr>
          <p:spPr bwMode="auto">
            <a:xfrm rot="21367291">
              <a:off x="3568717" y="2487738"/>
              <a:ext cx="570938" cy="369508"/>
            </a:xfrm>
            <a:custGeom>
              <a:avLst/>
              <a:gdLst>
                <a:gd name="T0" fmla="*/ 3139 w 3470"/>
                <a:gd name="T1" fmla="*/ 0 h 2239"/>
                <a:gd name="T2" fmla="*/ 0 w 3470"/>
                <a:gd name="T3" fmla="*/ 1171 h 2239"/>
                <a:gd name="T4" fmla="*/ 488 w 3470"/>
                <a:gd name="T5" fmla="*/ 2239 h 2239"/>
                <a:gd name="T6" fmla="*/ 3470 w 3470"/>
                <a:gd name="T7" fmla="*/ 1127 h 2239"/>
                <a:gd name="T8" fmla="*/ 3139 w 3470"/>
                <a:gd name="T9" fmla="*/ 0 h 2239"/>
              </a:gdLst>
              <a:ahLst/>
              <a:cxnLst>
                <a:cxn ang="0">
                  <a:pos x="T0" y="T1"/>
                </a:cxn>
                <a:cxn ang="0">
                  <a:pos x="T2" y="T3"/>
                </a:cxn>
                <a:cxn ang="0">
                  <a:pos x="T4" y="T5"/>
                </a:cxn>
                <a:cxn ang="0">
                  <a:pos x="T6" y="T7"/>
                </a:cxn>
                <a:cxn ang="0">
                  <a:pos x="T8" y="T9"/>
                </a:cxn>
              </a:cxnLst>
              <a:rect l="0" t="0" r="r" b="b"/>
              <a:pathLst>
                <a:path w="3470" h="2239">
                  <a:moveTo>
                    <a:pt x="3139" y="0"/>
                  </a:moveTo>
                  <a:cubicBezTo>
                    <a:pt x="2066" y="315"/>
                    <a:pt x="1017" y="707"/>
                    <a:pt x="0" y="1171"/>
                  </a:cubicBezTo>
                  <a:lnTo>
                    <a:pt x="488" y="2239"/>
                  </a:lnTo>
                  <a:cubicBezTo>
                    <a:pt x="1454" y="1798"/>
                    <a:pt x="2451" y="1426"/>
                    <a:pt x="3470" y="1127"/>
                  </a:cubicBezTo>
                  <a:lnTo>
                    <a:pt x="3139"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372" name="Group 7371"/>
          <p:cNvGrpSpPr/>
          <p:nvPr/>
        </p:nvGrpSpPr>
        <p:grpSpPr>
          <a:xfrm>
            <a:off x="4505465" y="2516389"/>
            <a:ext cx="666296" cy="1948261"/>
            <a:chOff x="4607813" y="2260337"/>
            <a:chExt cx="666296" cy="1948261"/>
          </a:xfrm>
        </p:grpSpPr>
        <p:sp>
          <p:nvSpPr>
            <p:cNvPr id="6782" name="Freeform 455"/>
            <p:cNvSpPr>
              <a:spLocks/>
            </p:cNvSpPr>
            <p:nvPr/>
          </p:nvSpPr>
          <p:spPr bwMode="auto">
            <a:xfrm rot="21367291">
              <a:off x="4972171" y="3996268"/>
              <a:ext cx="301938" cy="212330"/>
            </a:xfrm>
            <a:custGeom>
              <a:avLst/>
              <a:gdLst>
                <a:gd name="T0" fmla="*/ 919 w 919"/>
                <a:gd name="T1" fmla="*/ 0 h 647"/>
                <a:gd name="T2" fmla="*/ 0 w 919"/>
                <a:gd name="T3" fmla="*/ 66 h 647"/>
                <a:gd name="T4" fmla="*/ 83 w 919"/>
                <a:gd name="T5" fmla="*/ 647 h 647"/>
                <a:gd name="T6" fmla="*/ 919 w 919"/>
                <a:gd name="T7" fmla="*/ 587 h 647"/>
                <a:gd name="T8" fmla="*/ 919 w 919"/>
                <a:gd name="T9" fmla="*/ 0 h 647"/>
              </a:gdLst>
              <a:ahLst/>
              <a:cxnLst>
                <a:cxn ang="0">
                  <a:pos x="T0" y="T1"/>
                </a:cxn>
                <a:cxn ang="0">
                  <a:pos x="T2" y="T3"/>
                </a:cxn>
                <a:cxn ang="0">
                  <a:pos x="T4" y="T5"/>
                </a:cxn>
                <a:cxn ang="0">
                  <a:pos x="T6" y="T7"/>
                </a:cxn>
                <a:cxn ang="0">
                  <a:pos x="T8" y="T9"/>
                </a:cxn>
              </a:cxnLst>
              <a:rect l="0" t="0" r="r" b="b"/>
              <a:pathLst>
                <a:path w="919" h="647">
                  <a:moveTo>
                    <a:pt x="919" y="0"/>
                  </a:moveTo>
                  <a:cubicBezTo>
                    <a:pt x="611" y="0"/>
                    <a:pt x="304" y="22"/>
                    <a:pt x="0" y="66"/>
                  </a:cubicBezTo>
                  <a:lnTo>
                    <a:pt x="83" y="647"/>
                  </a:lnTo>
                  <a:cubicBezTo>
                    <a:pt x="360" y="607"/>
                    <a:pt x="639" y="587"/>
                    <a:pt x="919" y="587"/>
                  </a:cubicBezTo>
                  <a:lnTo>
                    <a:pt x="919" y="0"/>
                  </a:lnTo>
                  <a:close/>
                </a:path>
              </a:pathLst>
            </a:custGeom>
            <a:solidFill>
              <a:srgbClr val="E0301E"/>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26" name="Freeform 499"/>
            <p:cNvSpPr>
              <a:spLocks/>
            </p:cNvSpPr>
            <p:nvPr/>
          </p:nvSpPr>
          <p:spPr bwMode="auto">
            <a:xfrm rot="21367291">
              <a:off x="4931604" y="3801859"/>
              <a:ext cx="329387" cy="215087"/>
            </a:xfrm>
            <a:custGeom>
              <a:avLst/>
              <a:gdLst>
                <a:gd name="T0" fmla="*/ 1003 w 1003"/>
                <a:gd name="T1" fmla="*/ 0 h 653"/>
                <a:gd name="T2" fmla="*/ 0 w 1003"/>
                <a:gd name="T3" fmla="*/ 72 h 653"/>
                <a:gd name="T4" fmla="*/ 84 w 1003"/>
                <a:gd name="T5" fmla="*/ 653 h 653"/>
                <a:gd name="T6" fmla="*/ 1003 w 1003"/>
                <a:gd name="T7" fmla="*/ 587 h 653"/>
                <a:gd name="T8" fmla="*/ 1003 w 1003"/>
                <a:gd name="T9" fmla="*/ 0 h 653"/>
              </a:gdLst>
              <a:ahLst/>
              <a:cxnLst>
                <a:cxn ang="0">
                  <a:pos x="T0" y="T1"/>
                </a:cxn>
                <a:cxn ang="0">
                  <a:pos x="T2" y="T3"/>
                </a:cxn>
                <a:cxn ang="0">
                  <a:pos x="T4" y="T5"/>
                </a:cxn>
                <a:cxn ang="0">
                  <a:pos x="T6" y="T7"/>
                </a:cxn>
                <a:cxn ang="0">
                  <a:pos x="T8" y="T9"/>
                </a:cxn>
              </a:cxnLst>
              <a:rect l="0" t="0" r="r" b="b"/>
              <a:pathLst>
                <a:path w="1003" h="653">
                  <a:moveTo>
                    <a:pt x="1003" y="0"/>
                  </a:moveTo>
                  <a:cubicBezTo>
                    <a:pt x="667" y="0"/>
                    <a:pt x="332" y="24"/>
                    <a:pt x="0" y="72"/>
                  </a:cubicBezTo>
                  <a:lnTo>
                    <a:pt x="84" y="653"/>
                  </a:lnTo>
                  <a:cubicBezTo>
                    <a:pt x="388" y="609"/>
                    <a:pt x="695" y="587"/>
                    <a:pt x="1003" y="587"/>
                  </a:cubicBezTo>
                  <a:lnTo>
                    <a:pt x="1003" y="0"/>
                  </a:lnTo>
                  <a:close/>
                </a:path>
              </a:pathLst>
            </a:custGeom>
            <a:solidFill>
              <a:srgbClr val="E23E2D"/>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870" name="Freeform 543"/>
            <p:cNvSpPr>
              <a:spLocks/>
            </p:cNvSpPr>
            <p:nvPr/>
          </p:nvSpPr>
          <p:spPr bwMode="auto">
            <a:xfrm rot="21367291">
              <a:off x="4891224" y="3610199"/>
              <a:ext cx="356836" cy="217845"/>
            </a:xfrm>
            <a:custGeom>
              <a:avLst/>
              <a:gdLst>
                <a:gd name="T0" fmla="*/ 1087 w 1087"/>
                <a:gd name="T1" fmla="*/ 0 h 659"/>
                <a:gd name="T2" fmla="*/ 0 w 1087"/>
                <a:gd name="T3" fmla="*/ 78 h 659"/>
                <a:gd name="T4" fmla="*/ 84 w 1087"/>
                <a:gd name="T5" fmla="*/ 659 h 659"/>
                <a:gd name="T6" fmla="*/ 1087 w 1087"/>
                <a:gd name="T7" fmla="*/ 587 h 659"/>
                <a:gd name="T8" fmla="*/ 1087 w 1087"/>
                <a:gd name="T9" fmla="*/ 0 h 659"/>
              </a:gdLst>
              <a:ahLst/>
              <a:cxnLst>
                <a:cxn ang="0">
                  <a:pos x="T0" y="T1"/>
                </a:cxn>
                <a:cxn ang="0">
                  <a:pos x="T2" y="T3"/>
                </a:cxn>
                <a:cxn ang="0">
                  <a:pos x="T4" y="T5"/>
                </a:cxn>
                <a:cxn ang="0">
                  <a:pos x="T6" y="T7"/>
                </a:cxn>
                <a:cxn ang="0">
                  <a:pos x="T8" y="T9"/>
                </a:cxn>
              </a:cxnLst>
              <a:rect l="0" t="0" r="r" b="b"/>
              <a:pathLst>
                <a:path w="1087" h="659">
                  <a:moveTo>
                    <a:pt x="1087" y="0"/>
                  </a:moveTo>
                  <a:cubicBezTo>
                    <a:pt x="723" y="0"/>
                    <a:pt x="360" y="26"/>
                    <a:pt x="0" y="78"/>
                  </a:cubicBezTo>
                  <a:lnTo>
                    <a:pt x="84" y="659"/>
                  </a:lnTo>
                  <a:cubicBezTo>
                    <a:pt x="416" y="611"/>
                    <a:pt x="751" y="587"/>
                    <a:pt x="1087" y="587"/>
                  </a:cubicBezTo>
                  <a:lnTo>
                    <a:pt x="1087" y="0"/>
                  </a:lnTo>
                  <a:close/>
                </a:path>
              </a:pathLst>
            </a:custGeom>
            <a:solidFill>
              <a:srgbClr val="E44B3C"/>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914" name="Freeform 587"/>
            <p:cNvSpPr>
              <a:spLocks/>
            </p:cNvSpPr>
            <p:nvPr/>
          </p:nvSpPr>
          <p:spPr bwMode="auto">
            <a:xfrm rot="21367291">
              <a:off x="4850656" y="3415788"/>
              <a:ext cx="384285" cy="220602"/>
            </a:xfrm>
            <a:custGeom>
              <a:avLst/>
              <a:gdLst>
                <a:gd name="T0" fmla="*/ 1170 w 1170"/>
                <a:gd name="T1" fmla="*/ 0 h 665"/>
                <a:gd name="T2" fmla="*/ 0 w 1170"/>
                <a:gd name="T3" fmla="*/ 84 h 665"/>
                <a:gd name="T4" fmla="*/ 83 w 1170"/>
                <a:gd name="T5" fmla="*/ 665 h 665"/>
                <a:gd name="T6" fmla="*/ 1170 w 1170"/>
                <a:gd name="T7" fmla="*/ 587 h 665"/>
                <a:gd name="T8" fmla="*/ 1170 w 1170"/>
                <a:gd name="T9" fmla="*/ 0 h 665"/>
              </a:gdLst>
              <a:ahLst/>
              <a:cxnLst>
                <a:cxn ang="0">
                  <a:pos x="T0" y="T1"/>
                </a:cxn>
                <a:cxn ang="0">
                  <a:pos x="T2" y="T3"/>
                </a:cxn>
                <a:cxn ang="0">
                  <a:pos x="T4" y="T5"/>
                </a:cxn>
                <a:cxn ang="0">
                  <a:pos x="T6" y="T7"/>
                </a:cxn>
                <a:cxn ang="0">
                  <a:pos x="T8" y="T9"/>
                </a:cxn>
              </a:cxnLst>
              <a:rect l="0" t="0" r="r" b="b"/>
              <a:pathLst>
                <a:path w="1170" h="665">
                  <a:moveTo>
                    <a:pt x="1170" y="0"/>
                  </a:moveTo>
                  <a:cubicBezTo>
                    <a:pt x="778" y="0"/>
                    <a:pt x="387" y="28"/>
                    <a:pt x="0" y="84"/>
                  </a:cubicBezTo>
                  <a:lnTo>
                    <a:pt x="83" y="665"/>
                  </a:lnTo>
                  <a:cubicBezTo>
                    <a:pt x="443" y="613"/>
                    <a:pt x="806" y="587"/>
                    <a:pt x="1170" y="587"/>
                  </a:cubicBezTo>
                  <a:lnTo>
                    <a:pt x="1170" y="0"/>
                  </a:lnTo>
                  <a:close/>
                </a:path>
              </a:pathLst>
            </a:custGeom>
            <a:solidFill>
              <a:srgbClr val="E6594B"/>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42" name="Freeform 632"/>
            <p:cNvSpPr>
              <a:spLocks/>
            </p:cNvSpPr>
            <p:nvPr/>
          </p:nvSpPr>
          <p:spPr bwMode="auto">
            <a:xfrm rot="21367291">
              <a:off x="4810182" y="3224132"/>
              <a:ext cx="411734" cy="220602"/>
            </a:xfrm>
            <a:custGeom>
              <a:avLst/>
              <a:gdLst>
                <a:gd name="T0" fmla="*/ 1254 w 1254"/>
                <a:gd name="T1" fmla="*/ 0 h 671"/>
                <a:gd name="T2" fmla="*/ 0 w 1254"/>
                <a:gd name="T3" fmla="*/ 90 h 671"/>
                <a:gd name="T4" fmla="*/ 84 w 1254"/>
                <a:gd name="T5" fmla="*/ 671 h 671"/>
                <a:gd name="T6" fmla="*/ 1254 w 1254"/>
                <a:gd name="T7" fmla="*/ 587 h 671"/>
                <a:gd name="T8" fmla="*/ 1254 w 1254"/>
                <a:gd name="T9" fmla="*/ 0 h 671"/>
              </a:gdLst>
              <a:ahLst/>
              <a:cxnLst>
                <a:cxn ang="0">
                  <a:pos x="T0" y="T1"/>
                </a:cxn>
                <a:cxn ang="0">
                  <a:pos x="T2" y="T3"/>
                </a:cxn>
                <a:cxn ang="0">
                  <a:pos x="T4" y="T5"/>
                </a:cxn>
                <a:cxn ang="0">
                  <a:pos x="T6" y="T7"/>
                </a:cxn>
                <a:cxn ang="0">
                  <a:pos x="T8" y="T9"/>
                </a:cxn>
              </a:cxnLst>
              <a:rect l="0" t="0" r="r" b="b"/>
              <a:pathLst>
                <a:path w="1254" h="671">
                  <a:moveTo>
                    <a:pt x="1254" y="0"/>
                  </a:moveTo>
                  <a:cubicBezTo>
                    <a:pt x="834" y="0"/>
                    <a:pt x="415" y="30"/>
                    <a:pt x="0" y="90"/>
                  </a:cubicBezTo>
                  <a:lnTo>
                    <a:pt x="84" y="671"/>
                  </a:lnTo>
                  <a:cubicBezTo>
                    <a:pt x="471" y="615"/>
                    <a:pt x="862" y="587"/>
                    <a:pt x="1254" y="587"/>
                  </a:cubicBezTo>
                  <a:lnTo>
                    <a:pt x="1254" y="0"/>
                  </a:lnTo>
                  <a:close/>
                </a:path>
              </a:pathLst>
            </a:custGeom>
            <a:solidFill>
              <a:srgbClr val="E9675A"/>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02" name="Freeform 676"/>
            <p:cNvSpPr>
              <a:spLocks/>
            </p:cNvSpPr>
            <p:nvPr/>
          </p:nvSpPr>
          <p:spPr bwMode="auto">
            <a:xfrm rot="21367291">
              <a:off x="4769709" y="3029720"/>
              <a:ext cx="439183" cy="226117"/>
            </a:xfrm>
            <a:custGeom>
              <a:avLst/>
              <a:gdLst>
                <a:gd name="T0" fmla="*/ 1337 w 1337"/>
                <a:gd name="T1" fmla="*/ 0 h 677"/>
                <a:gd name="T2" fmla="*/ 0 w 1337"/>
                <a:gd name="T3" fmla="*/ 96 h 677"/>
                <a:gd name="T4" fmla="*/ 83 w 1337"/>
                <a:gd name="T5" fmla="*/ 677 h 677"/>
                <a:gd name="T6" fmla="*/ 1337 w 1337"/>
                <a:gd name="T7" fmla="*/ 587 h 677"/>
                <a:gd name="T8" fmla="*/ 1337 w 1337"/>
                <a:gd name="T9" fmla="*/ 0 h 677"/>
              </a:gdLst>
              <a:ahLst/>
              <a:cxnLst>
                <a:cxn ang="0">
                  <a:pos x="T0" y="T1"/>
                </a:cxn>
                <a:cxn ang="0">
                  <a:pos x="T2" y="T3"/>
                </a:cxn>
                <a:cxn ang="0">
                  <a:pos x="T4" y="T5"/>
                </a:cxn>
                <a:cxn ang="0">
                  <a:pos x="T6" y="T7"/>
                </a:cxn>
                <a:cxn ang="0">
                  <a:pos x="T8" y="T9"/>
                </a:cxn>
              </a:cxnLst>
              <a:rect l="0" t="0" r="r" b="b"/>
              <a:pathLst>
                <a:path w="1337" h="677">
                  <a:moveTo>
                    <a:pt x="1337" y="0"/>
                  </a:moveTo>
                  <a:cubicBezTo>
                    <a:pt x="889" y="0"/>
                    <a:pt x="443" y="32"/>
                    <a:pt x="0" y="96"/>
                  </a:cubicBezTo>
                  <a:lnTo>
                    <a:pt x="83" y="677"/>
                  </a:lnTo>
                  <a:cubicBezTo>
                    <a:pt x="498" y="617"/>
                    <a:pt x="917" y="587"/>
                    <a:pt x="1337" y="587"/>
                  </a:cubicBezTo>
                  <a:lnTo>
                    <a:pt x="1337" y="0"/>
                  </a:lnTo>
                  <a:close/>
                </a:path>
              </a:pathLst>
            </a:custGeom>
            <a:solidFill>
              <a:srgbClr val="EB7469"/>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46" name="Freeform 720"/>
            <p:cNvSpPr>
              <a:spLocks/>
            </p:cNvSpPr>
            <p:nvPr/>
          </p:nvSpPr>
          <p:spPr bwMode="auto">
            <a:xfrm rot="21367291">
              <a:off x="4729235" y="2838063"/>
              <a:ext cx="466632" cy="226117"/>
            </a:xfrm>
            <a:custGeom>
              <a:avLst/>
              <a:gdLst>
                <a:gd name="T0" fmla="*/ 1421 w 1421"/>
                <a:gd name="T1" fmla="*/ 0 h 683"/>
                <a:gd name="T2" fmla="*/ 0 w 1421"/>
                <a:gd name="T3" fmla="*/ 101 h 683"/>
                <a:gd name="T4" fmla="*/ 84 w 1421"/>
                <a:gd name="T5" fmla="*/ 683 h 683"/>
                <a:gd name="T6" fmla="*/ 1421 w 1421"/>
                <a:gd name="T7" fmla="*/ 587 h 683"/>
                <a:gd name="T8" fmla="*/ 1421 w 1421"/>
                <a:gd name="T9" fmla="*/ 0 h 683"/>
              </a:gdLst>
              <a:ahLst/>
              <a:cxnLst>
                <a:cxn ang="0">
                  <a:pos x="T0" y="T1"/>
                </a:cxn>
                <a:cxn ang="0">
                  <a:pos x="T2" y="T3"/>
                </a:cxn>
                <a:cxn ang="0">
                  <a:pos x="T4" y="T5"/>
                </a:cxn>
                <a:cxn ang="0">
                  <a:pos x="T6" y="T7"/>
                </a:cxn>
                <a:cxn ang="0">
                  <a:pos x="T8" y="T9"/>
                </a:cxn>
              </a:cxnLst>
              <a:rect l="0" t="0" r="r" b="b"/>
              <a:pathLst>
                <a:path w="1421" h="683">
                  <a:moveTo>
                    <a:pt x="1421" y="0"/>
                  </a:moveTo>
                  <a:cubicBezTo>
                    <a:pt x="945" y="0"/>
                    <a:pt x="471" y="34"/>
                    <a:pt x="0" y="101"/>
                  </a:cubicBezTo>
                  <a:lnTo>
                    <a:pt x="84" y="683"/>
                  </a:lnTo>
                  <a:cubicBezTo>
                    <a:pt x="527" y="619"/>
                    <a:pt x="973" y="587"/>
                    <a:pt x="1421" y="587"/>
                  </a:cubicBezTo>
                  <a:lnTo>
                    <a:pt x="1421" y="0"/>
                  </a:lnTo>
                  <a:close/>
                </a:path>
              </a:pathLst>
            </a:custGeom>
            <a:solidFill>
              <a:schemeClr val="accent6">
                <a:lumMod val="60000"/>
                <a:lumOff val="40000"/>
              </a:schemeClr>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90" name="Freeform 764"/>
            <p:cNvSpPr>
              <a:spLocks/>
            </p:cNvSpPr>
            <p:nvPr/>
          </p:nvSpPr>
          <p:spPr bwMode="auto">
            <a:xfrm rot="21367291">
              <a:off x="4688667" y="2643652"/>
              <a:ext cx="494081" cy="228875"/>
            </a:xfrm>
            <a:custGeom>
              <a:avLst/>
              <a:gdLst>
                <a:gd name="T0" fmla="*/ 1504 w 1504"/>
                <a:gd name="T1" fmla="*/ 0 h 688"/>
                <a:gd name="T2" fmla="*/ 0 w 1504"/>
                <a:gd name="T3" fmla="*/ 107 h 688"/>
                <a:gd name="T4" fmla="*/ 83 w 1504"/>
                <a:gd name="T5" fmla="*/ 688 h 688"/>
                <a:gd name="T6" fmla="*/ 1504 w 1504"/>
                <a:gd name="T7" fmla="*/ 587 h 688"/>
                <a:gd name="T8" fmla="*/ 1504 w 1504"/>
                <a:gd name="T9" fmla="*/ 0 h 688"/>
              </a:gdLst>
              <a:ahLst/>
              <a:cxnLst>
                <a:cxn ang="0">
                  <a:pos x="T0" y="T1"/>
                </a:cxn>
                <a:cxn ang="0">
                  <a:pos x="T2" y="T3"/>
                </a:cxn>
                <a:cxn ang="0">
                  <a:pos x="T4" y="T5"/>
                </a:cxn>
                <a:cxn ang="0">
                  <a:pos x="T6" y="T7"/>
                </a:cxn>
                <a:cxn ang="0">
                  <a:pos x="T8" y="T9"/>
                </a:cxn>
              </a:cxnLst>
              <a:rect l="0" t="0" r="r" b="b"/>
              <a:pathLst>
                <a:path w="1504" h="688">
                  <a:moveTo>
                    <a:pt x="1504" y="0"/>
                  </a:moveTo>
                  <a:cubicBezTo>
                    <a:pt x="1000" y="0"/>
                    <a:pt x="498" y="36"/>
                    <a:pt x="0" y="107"/>
                  </a:cubicBezTo>
                  <a:lnTo>
                    <a:pt x="83" y="688"/>
                  </a:lnTo>
                  <a:cubicBezTo>
                    <a:pt x="554" y="621"/>
                    <a:pt x="1028" y="587"/>
                    <a:pt x="1504" y="587"/>
                  </a:cubicBezTo>
                  <a:lnTo>
                    <a:pt x="1504"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34" name="Freeform 808"/>
            <p:cNvSpPr>
              <a:spLocks/>
            </p:cNvSpPr>
            <p:nvPr/>
          </p:nvSpPr>
          <p:spPr bwMode="auto">
            <a:xfrm rot="21367291">
              <a:off x="4648193" y="2451996"/>
              <a:ext cx="521530" cy="228875"/>
            </a:xfrm>
            <a:custGeom>
              <a:avLst/>
              <a:gdLst>
                <a:gd name="T0" fmla="*/ 1588 w 1588"/>
                <a:gd name="T1" fmla="*/ 0 h 694"/>
                <a:gd name="T2" fmla="*/ 0 w 1588"/>
                <a:gd name="T3" fmla="*/ 113 h 694"/>
                <a:gd name="T4" fmla="*/ 84 w 1588"/>
                <a:gd name="T5" fmla="*/ 694 h 694"/>
                <a:gd name="T6" fmla="*/ 1588 w 1588"/>
                <a:gd name="T7" fmla="*/ 587 h 694"/>
                <a:gd name="T8" fmla="*/ 1588 w 1588"/>
                <a:gd name="T9" fmla="*/ 0 h 694"/>
              </a:gdLst>
              <a:ahLst/>
              <a:cxnLst>
                <a:cxn ang="0">
                  <a:pos x="T0" y="T1"/>
                </a:cxn>
                <a:cxn ang="0">
                  <a:pos x="T2" y="T3"/>
                </a:cxn>
                <a:cxn ang="0">
                  <a:pos x="T4" y="T5"/>
                </a:cxn>
                <a:cxn ang="0">
                  <a:pos x="T6" y="T7"/>
                </a:cxn>
                <a:cxn ang="0">
                  <a:pos x="T8" y="T9"/>
                </a:cxn>
              </a:cxnLst>
              <a:rect l="0" t="0" r="r" b="b"/>
              <a:pathLst>
                <a:path w="1588" h="694">
                  <a:moveTo>
                    <a:pt x="1588" y="0"/>
                  </a:moveTo>
                  <a:cubicBezTo>
                    <a:pt x="1056" y="0"/>
                    <a:pt x="526" y="38"/>
                    <a:pt x="0" y="113"/>
                  </a:cubicBezTo>
                  <a:lnTo>
                    <a:pt x="84" y="694"/>
                  </a:lnTo>
                  <a:cubicBezTo>
                    <a:pt x="582" y="623"/>
                    <a:pt x="1084" y="587"/>
                    <a:pt x="1588" y="587"/>
                  </a:cubicBezTo>
                  <a:lnTo>
                    <a:pt x="1588"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1321" name="Freeform 853"/>
            <p:cNvSpPr>
              <a:spLocks/>
            </p:cNvSpPr>
            <p:nvPr/>
          </p:nvSpPr>
          <p:spPr bwMode="auto">
            <a:xfrm rot="21367291">
              <a:off x="4607813" y="2260337"/>
              <a:ext cx="548979" cy="231632"/>
            </a:xfrm>
            <a:custGeom>
              <a:avLst/>
              <a:gdLst>
                <a:gd name="T0" fmla="*/ 1671 w 1671"/>
                <a:gd name="T1" fmla="*/ 0 h 700"/>
                <a:gd name="T2" fmla="*/ 0 w 1671"/>
                <a:gd name="T3" fmla="*/ 119 h 700"/>
                <a:gd name="T4" fmla="*/ 83 w 1671"/>
                <a:gd name="T5" fmla="*/ 700 h 700"/>
                <a:gd name="T6" fmla="*/ 1671 w 1671"/>
                <a:gd name="T7" fmla="*/ 587 h 700"/>
                <a:gd name="T8" fmla="*/ 1671 w 1671"/>
                <a:gd name="T9" fmla="*/ 0 h 700"/>
              </a:gdLst>
              <a:ahLst/>
              <a:cxnLst>
                <a:cxn ang="0">
                  <a:pos x="T0" y="T1"/>
                </a:cxn>
                <a:cxn ang="0">
                  <a:pos x="T2" y="T3"/>
                </a:cxn>
                <a:cxn ang="0">
                  <a:pos x="T4" y="T5"/>
                </a:cxn>
                <a:cxn ang="0">
                  <a:pos x="T6" y="T7"/>
                </a:cxn>
                <a:cxn ang="0">
                  <a:pos x="T8" y="T9"/>
                </a:cxn>
              </a:cxnLst>
              <a:rect l="0" t="0" r="r" b="b"/>
              <a:pathLst>
                <a:path w="1671" h="700">
                  <a:moveTo>
                    <a:pt x="1671" y="0"/>
                  </a:moveTo>
                  <a:cubicBezTo>
                    <a:pt x="1111" y="0"/>
                    <a:pt x="553" y="40"/>
                    <a:pt x="0" y="119"/>
                  </a:cubicBezTo>
                  <a:lnTo>
                    <a:pt x="83" y="700"/>
                  </a:lnTo>
                  <a:cubicBezTo>
                    <a:pt x="609" y="625"/>
                    <a:pt x="1139" y="587"/>
                    <a:pt x="1671" y="587"/>
                  </a:cubicBezTo>
                  <a:lnTo>
                    <a:pt x="1671" y="0"/>
                  </a:lnTo>
                  <a:close/>
                </a:path>
              </a:pathLst>
            </a:custGeom>
            <a:solidFill>
              <a:schemeClr val="bg2"/>
            </a:solidFill>
            <a:ln w="0">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1796" name="Rectangle 10"/>
          <p:cNvSpPr>
            <a:spLocks noChangeArrowheads="1"/>
          </p:cNvSpPr>
          <p:nvPr/>
        </p:nvSpPr>
        <p:spPr bwMode="auto">
          <a:xfrm rot="21316996">
            <a:off x="1447789" y="6619049"/>
            <a:ext cx="119744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Damage/loss</a:t>
            </a:r>
            <a:endParaRPr kumimoji="0" lang="en-US" sz="1400" b="1" u="none" strike="noStrike" cap="none" normalizeH="0" baseline="0" dirty="0" smtClean="0">
              <a:ln>
                <a:noFill/>
              </a:ln>
              <a:solidFill>
                <a:srgbClr val="968C6D"/>
              </a:solidFill>
              <a:effectLst/>
              <a:latin typeface="Georgia" pitchFamily="18" charset="0"/>
            </a:endParaRPr>
          </a:p>
        </p:txBody>
      </p:sp>
      <p:sp>
        <p:nvSpPr>
          <p:cNvPr id="1797" name="Rectangle 10"/>
          <p:cNvSpPr>
            <a:spLocks noChangeArrowheads="1"/>
          </p:cNvSpPr>
          <p:nvPr/>
        </p:nvSpPr>
        <p:spPr bwMode="auto">
          <a:xfrm rot="652156">
            <a:off x="1485227" y="5662842"/>
            <a:ext cx="122950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Environment</a:t>
            </a:r>
            <a:endParaRPr kumimoji="0" lang="en-US" sz="1400" b="1" u="none" strike="noStrike" cap="none" normalizeH="0" baseline="0" dirty="0" smtClean="0">
              <a:ln>
                <a:noFill/>
              </a:ln>
              <a:solidFill>
                <a:srgbClr val="968C6D"/>
              </a:solidFill>
              <a:effectLst/>
              <a:latin typeface="Georgia" pitchFamily="18" charset="0"/>
            </a:endParaRPr>
          </a:p>
        </p:txBody>
      </p:sp>
      <p:sp>
        <p:nvSpPr>
          <p:cNvPr id="1810" name="Rectangle 10"/>
          <p:cNvSpPr>
            <a:spLocks noChangeArrowheads="1"/>
          </p:cNvSpPr>
          <p:nvPr/>
        </p:nvSpPr>
        <p:spPr bwMode="auto">
          <a:xfrm rot="1618802">
            <a:off x="1839933" y="4563632"/>
            <a:ext cx="30617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HR</a:t>
            </a:r>
            <a:endParaRPr kumimoji="0" lang="en-US" sz="1400" b="1" u="none" strike="noStrike" cap="none" normalizeH="0" baseline="0" dirty="0" smtClean="0">
              <a:ln>
                <a:noFill/>
              </a:ln>
              <a:solidFill>
                <a:srgbClr val="968C6D"/>
              </a:solidFill>
              <a:effectLst/>
              <a:latin typeface="Georgia" pitchFamily="18" charset="0"/>
            </a:endParaRPr>
          </a:p>
        </p:txBody>
      </p:sp>
      <p:sp>
        <p:nvSpPr>
          <p:cNvPr id="1816" name="TextBox 1815"/>
          <p:cNvSpPr txBox="1"/>
          <p:nvPr/>
        </p:nvSpPr>
        <p:spPr>
          <a:xfrm>
            <a:off x="4581770" y="4868993"/>
            <a:ext cx="1491842" cy="679858"/>
          </a:xfrm>
          <a:prstGeom prst="rect">
            <a:avLst/>
          </a:prstGeom>
          <a:noFill/>
          <a:ln>
            <a:noFill/>
          </a:ln>
        </p:spPr>
        <p:txBody>
          <a:bodyPr vert="horz" wrap="square" lIns="0" tIns="0" rIns="0" bIns="0" rtlCol="0">
            <a:prstTxWarp prst="textArchUp">
              <a:avLst/>
            </a:prstTxWarp>
            <a:noAutofit/>
          </a:bodyPr>
          <a:lstStyle/>
          <a:p>
            <a:pPr indent="-274320" algn="ctr">
              <a:spcAft>
                <a:spcPts val="900"/>
              </a:spcAft>
            </a:pPr>
            <a:r>
              <a:rPr lang="en-GB" sz="1600" b="1" dirty="0" smtClean="0">
                <a:solidFill>
                  <a:schemeClr val="bg2"/>
                </a:solidFill>
                <a:latin typeface="Georgia" pitchFamily="18" charset="0"/>
              </a:rPr>
              <a:t>Identify</a:t>
            </a:r>
          </a:p>
        </p:txBody>
      </p:sp>
      <p:sp>
        <p:nvSpPr>
          <p:cNvPr id="1817" name="TextBox 1816"/>
          <p:cNvSpPr txBox="1"/>
          <p:nvPr/>
        </p:nvSpPr>
        <p:spPr>
          <a:xfrm>
            <a:off x="4638506" y="5260819"/>
            <a:ext cx="1363098" cy="679858"/>
          </a:xfrm>
          <a:prstGeom prst="rect">
            <a:avLst/>
          </a:prstGeom>
          <a:noFill/>
          <a:ln>
            <a:noFill/>
          </a:ln>
        </p:spPr>
        <p:txBody>
          <a:bodyPr vert="horz" wrap="square" lIns="0" tIns="0" rIns="0" bIns="0" rtlCol="0">
            <a:prstTxWarp prst="textArchUp">
              <a:avLst/>
            </a:prstTxWarp>
            <a:noAutofit/>
          </a:bodyPr>
          <a:lstStyle/>
          <a:p>
            <a:pPr indent="-274320" algn="ctr">
              <a:spcAft>
                <a:spcPts val="900"/>
              </a:spcAft>
            </a:pPr>
            <a:r>
              <a:rPr lang="en-GB" sz="1600" b="1" dirty="0" smtClean="0">
                <a:solidFill>
                  <a:schemeClr val="bg2"/>
                </a:solidFill>
                <a:latin typeface="Georgia" pitchFamily="18" charset="0"/>
              </a:rPr>
              <a:t>Measure</a:t>
            </a:r>
          </a:p>
        </p:txBody>
      </p:sp>
      <p:sp>
        <p:nvSpPr>
          <p:cNvPr id="1818" name="TextBox 1817"/>
          <p:cNvSpPr txBox="1"/>
          <p:nvPr/>
        </p:nvSpPr>
        <p:spPr>
          <a:xfrm>
            <a:off x="4740296" y="5652645"/>
            <a:ext cx="1134372" cy="679858"/>
          </a:xfrm>
          <a:prstGeom prst="rect">
            <a:avLst/>
          </a:prstGeom>
          <a:noFill/>
          <a:ln>
            <a:noFill/>
          </a:ln>
        </p:spPr>
        <p:txBody>
          <a:bodyPr vert="horz" wrap="square" lIns="0" tIns="0" rIns="0" bIns="0" rtlCol="0">
            <a:prstTxWarp prst="textArchUp">
              <a:avLst/>
            </a:prstTxWarp>
            <a:noAutofit/>
          </a:bodyPr>
          <a:lstStyle/>
          <a:p>
            <a:pPr indent="-274320" algn="ctr">
              <a:spcAft>
                <a:spcPts val="900"/>
              </a:spcAft>
            </a:pPr>
            <a:r>
              <a:rPr lang="en-GB" sz="1600" b="1" dirty="0" smtClean="0">
                <a:solidFill>
                  <a:srgbClr val="968C6D"/>
                </a:solidFill>
                <a:latin typeface="Georgia" pitchFamily="18" charset="0"/>
              </a:rPr>
              <a:t>Manage</a:t>
            </a:r>
          </a:p>
        </p:txBody>
      </p:sp>
      <p:sp>
        <p:nvSpPr>
          <p:cNvPr id="1819" name="TextBox 1818"/>
          <p:cNvSpPr txBox="1"/>
          <p:nvPr/>
        </p:nvSpPr>
        <p:spPr>
          <a:xfrm>
            <a:off x="4544598" y="6177101"/>
            <a:ext cx="1491842" cy="307854"/>
          </a:xfrm>
          <a:prstGeom prst="rect">
            <a:avLst/>
          </a:prstGeom>
          <a:noFill/>
          <a:ln>
            <a:noFill/>
          </a:ln>
        </p:spPr>
        <p:txBody>
          <a:bodyPr vert="horz" wrap="square" lIns="0" tIns="0" rIns="0" bIns="0" rtlCol="0">
            <a:noAutofit/>
          </a:bodyPr>
          <a:lstStyle/>
          <a:p>
            <a:pPr indent="-274320" algn="ctr">
              <a:spcAft>
                <a:spcPts val="900"/>
              </a:spcAft>
            </a:pPr>
            <a:r>
              <a:rPr lang="en-GB" sz="1600" b="1" dirty="0" smtClean="0">
                <a:solidFill>
                  <a:srgbClr val="968C6D"/>
                </a:solidFill>
                <a:latin typeface="Georgia" pitchFamily="18" charset="0"/>
              </a:rPr>
              <a:t>Monitor</a:t>
            </a:r>
          </a:p>
        </p:txBody>
      </p:sp>
      <p:sp>
        <p:nvSpPr>
          <p:cNvPr id="1821" name="Rectangle 10"/>
          <p:cNvSpPr>
            <a:spLocks noChangeArrowheads="1"/>
          </p:cNvSpPr>
          <p:nvPr/>
        </p:nvSpPr>
        <p:spPr bwMode="auto">
          <a:xfrm rot="5571284">
            <a:off x="4839814" y="2986668"/>
            <a:ext cx="1229504"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Environment</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2" name="Rectangle 10"/>
          <p:cNvSpPr>
            <a:spLocks noChangeArrowheads="1"/>
          </p:cNvSpPr>
          <p:nvPr/>
        </p:nvSpPr>
        <p:spPr bwMode="auto">
          <a:xfrm rot="4582149">
            <a:off x="4044227" y="2927657"/>
            <a:ext cx="868828"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Financial</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3" name="Rectangle 10"/>
          <p:cNvSpPr>
            <a:spLocks noChangeArrowheads="1"/>
          </p:cNvSpPr>
          <p:nvPr/>
        </p:nvSpPr>
        <p:spPr bwMode="auto">
          <a:xfrm rot="3629693">
            <a:off x="3109194" y="3334405"/>
            <a:ext cx="1038746"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Reputation</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4" name="Rectangle 10"/>
          <p:cNvSpPr>
            <a:spLocks noChangeArrowheads="1"/>
          </p:cNvSpPr>
          <p:nvPr/>
        </p:nvSpPr>
        <p:spPr bwMode="auto">
          <a:xfrm rot="2650087">
            <a:off x="2216659" y="4283158"/>
            <a:ext cx="1962076"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Skills and experience</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5" name="Rectangle 10"/>
          <p:cNvSpPr>
            <a:spLocks noChangeArrowheads="1"/>
          </p:cNvSpPr>
          <p:nvPr/>
        </p:nvSpPr>
        <p:spPr bwMode="auto">
          <a:xfrm rot="20396752">
            <a:off x="8170106" y="4936746"/>
            <a:ext cx="769441"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Political</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6" name="Rectangle 10"/>
          <p:cNvSpPr>
            <a:spLocks noChangeArrowheads="1"/>
          </p:cNvSpPr>
          <p:nvPr/>
        </p:nvSpPr>
        <p:spPr bwMode="auto">
          <a:xfrm rot="21366741">
            <a:off x="8575190" y="5901670"/>
            <a:ext cx="577081"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Media</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7" name="Rectangle 10"/>
          <p:cNvSpPr>
            <a:spLocks noChangeArrowheads="1"/>
          </p:cNvSpPr>
          <p:nvPr/>
        </p:nvSpPr>
        <p:spPr bwMode="auto">
          <a:xfrm rot="17406654">
            <a:off x="5972773" y="2952199"/>
            <a:ext cx="835165"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Planning</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8" name="Rectangle 10"/>
          <p:cNvSpPr>
            <a:spLocks noChangeArrowheads="1"/>
          </p:cNvSpPr>
          <p:nvPr/>
        </p:nvSpPr>
        <p:spPr bwMode="auto">
          <a:xfrm rot="18385840">
            <a:off x="7011458" y="3320580"/>
            <a:ext cx="655629"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Budget</a:t>
            </a:r>
            <a:endParaRPr kumimoji="0" lang="en-US" sz="1400" b="1" u="none" strike="noStrike" cap="none" normalizeH="0" baseline="0" dirty="0" smtClean="0">
              <a:ln>
                <a:noFill/>
              </a:ln>
              <a:solidFill>
                <a:srgbClr val="968C6D"/>
              </a:solidFill>
              <a:effectLst/>
              <a:latin typeface="Georgia" pitchFamily="18" charset="0"/>
            </a:endParaRPr>
          </a:p>
        </p:txBody>
      </p:sp>
      <p:sp>
        <p:nvSpPr>
          <p:cNvPr id="1829" name="Rectangle 10"/>
          <p:cNvSpPr>
            <a:spLocks noChangeArrowheads="1"/>
          </p:cNvSpPr>
          <p:nvPr/>
        </p:nvSpPr>
        <p:spPr bwMode="auto">
          <a:xfrm rot="19350767">
            <a:off x="7562565" y="4092159"/>
            <a:ext cx="843180" cy="215444"/>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defTabSz="914400" rtl="0" eaLnBrk="1" fontAlgn="base" latinLnBrk="0" hangingPunct="1">
              <a:lnSpc>
                <a:spcPct val="100000"/>
              </a:lnSpc>
              <a:spcBef>
                <a:spcPct val="0"/>
              </a:spcBef>
              <a:spcAft>
                <a:spcPct val="0"/>
              </a:spcAft>
              <a:buClrTx/>
              <a:buSzTx/>
              <a:buFontTx/>
              <a:buNone/>
              <a:tabLst/>
            </a:pPr>
            <a:r>
              <a:rPr lang="en-US" sz="1400" b="1" dirty="0" smtClean="0">
                <a:solidFill>
                  <a:srgbClr val="968C6D"/>
                </a:solidFill>
                <a:latin typeface="Georgia" pitchFamily="18" charset="0"/>
              </a:rPr>
              <a:t>Schedule</a:t>
            </a:r>
            <a:endParaRPr kumimoji="0" lang="en-US" sz="1400" b="1" u="none" strike="noStrike" cap="none" normalizeH="0" baseline="0" dirty="0" smtClean="0">
              <a:ln>
                <a:noFill/>
              </a:ln>
              <a:solidFill>
                <a:srgbClr val="968C6D"/>
              </a:solidFill>
              <a:effectLst/>
              <a:latin typeface="Georgia" pitchFamily="18" charset="0"/>
            </a:endParaRPr>
          </a:p>
        </p:txBody>
      </p:sp>
      <p:sp>
        <p:nvSpPr>
          <p:cNvPr id="2293" name="TextBox 2292"/>
          <p:cNvSpPr txBox="1"/>
          <p:nvPr/>
        </p:nvSpPr>
        <p:spPr>
          <a:xfrm rot="16364801">
            <a:off x="3122748" y="6211224"/>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60%</a:t>
            </a:r>
          </a:p>
        </p:txBody>
      </p:sp>
      <p:sp>
        <p:nvSpPr>
          <p:cNvPr id="2294" name="TextBox 2293"/>
          <p:cNvSpPr txBox="1"/>
          <p:nvPr/>
        </p:nvSpPr>
        <p:spPr>
          <a:xfrm rot="17318017">
            <a:off x="3196739" y="5656289"/>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a:solidFill>
                  <a:schemeClr val="bg2"/>
                </a:solidFill>
              </a:rPr>
              <a:t>3</a:t>
            </a:r>
            <a:r>
              <a:rPr lang="en-GB" sz="900" dirty="0" smtClean="0">
                <a:solidFill>
                  <a:schemeClr val="bg2"/>
                </a:solidFill>
              </a:rPr>
              <a:t>0%</a:t>
            </a:r>
          </a:p>
        </p:txBody>
      </p:sp>
      <p:sp>
        <p:nvSpPr>
          <p:cNvPr id="2295" name="TextBox 2294"/>
          <p:cNvSpPr txBox="1"/>
          <p:nvPr/>
        </p:nvSpPr>
        <p:spPr>
          <a:xfrm rot="18102260">
            <a:off x="3430390" y="5153473"/>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80%</a:t>
            </a:r>
          </a:p>
        </p:txBody>
      </p:sp>
      <p:sp>
        <p:nvSpPr>
          <p:cNvPr id="2296" name="TextBox 2295"/>
          <p:cNvSpPr txBox="1"/>
          <p:nvPr/>
        </p:nvSpPr>
        <p:spPr>
          <a:xfrm rot="18986306">
            <a:off x="3801936" y="4739665"/>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a:solidFill>
                  <a:schemeClr val="bg2"/>
                </a:solidFill>
              </a:rPr>
              <a:t>6</a:t>
            </a:r>
            <a:r>
              <a:rPr lang="en-GB" sz="900" dirty="0" smtClean="0">
                <a:solidFill>
                  <a:schemeClr val="bg2"/>
                </a:solidFill>
              </a:rPr>
              <a:t>0%</a:t>
            </a:r>
          </a:p>
        </p:txBody>
      </p:sp>
      <p:sp>
        <p:nvSpPr>
          <p:cNvPr id="2297" name="TextBox 2296"/>
          <p:cNvSpPr txBox="1"/>
          <p:nvPr/>
        </p:nvSpPr>
        <p:spPr>
          <a:xfrm rot="20475048">
            <a:off x="4259833" y="4442289"/>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30%</a:t>
            </a:r>
          </a:p>
        </p:txBody>
      </p:sp>
      <p:sp>
        <p:nvSpPr>
          <p:cNvPr id="2298" name="TextBox 2297"/>
          <p:cNvSpPr txBox="1"/>
          <p:nvPr/>
        </p:nvSpPr>
        <p:spPr>
          <a:xfrm rot="21271653">
            <a:off x="4786371" y="4284899"/>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70%</a:t>
            </a:r>
          </a:p>
        </p:txBody>
      </p:sp>
      <p:sp>
        <p:nvSpPr>
          <p:cNvPr id="2299" name="TextBox 2298"/>
          <p:cNvSpPr txBox="1"/>
          <p:nvPr/>
        </p:nvSpPr>
        <p:spPr>
          <a:xfrm rot="488673">
            <a:off x="5349159" y="4295399"/>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a:solidFill>
                  <a:schemeClr val="bg2"/>
                </a:solidFill>
              </a:rPr>
              <a:t>8</a:t>
            </a:r>
            <a:r>
              <a:rPr lang="en-GB" sz="900" dirty="0" smtClean="0">
                <a:solidFill>
                  <a:schemeClr val="bg2"/>
                </a:solidFill>
              </a:rPr>
              <a:t>0%</a:t>
            </a:r>
          </a:p>
        </p:txBody>
      </p:sp>
      <p:sp>
        <p:nvSpPr>
          <p:cNvPr id="2300" name="TextBox 2299"/>
          <p:cNvSpPr txBox="1"/>
          <p:nvPr/>
        </p:nvSpPr>
        <p:spPr>
          <a:xfrm rot="1364173">
            <a:off x="5877598" y="4458027"/>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20%</a:t>
            </a:r>
          </a:p>
        </p:txBody>
      </p:sp>
      <p:sp>
        <p:nvSpPr>
          <p:cNvPr id="2301" name="TextBox 2300"/>
          <p:cNvSpPr txBox="1"/>
          <p:nvPr/>
        </p:nvSpPr>
        <p:spPr>
          <a:xfrm rot="2419359">
            <a:off x="6336074" y="4767807"/>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60%</a:t>
            </a:r>
          </a:p>
        </p:txBody>
      </p:sp>
      <p:sp>
        <p:nvSpPr>
          <p:cNvPr id="2302" name="TextBox 2301"/>
          <p:cNvSpPr txBox="1"/>
          <p:nvPr/>
        </p:nvSpPr>
        <p:spPr>
          <a:xfrm rot="3704740">
            <a:off x="6698673" y="5182174"/>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50%</a:t>
            </a:r>
          </a:p>
        </p:txBody>
      </p:sp>
      <p:sp>
        <p:nvSpPr>
          <p:cNvPr id="2303" name="TextBox 2302"/>
          <p:cNvSpPr txBox="1"/>
          <p:nvPr/>
        </p:nvSpPr>
        <p:spPr>
          <a:xfrm rot="4465880">
            <a:off x="6932115" y="5685031"/>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a:solidFill>
                  <a:schemeClr val="bg2"/>
                </a:solidFill>
              </a:rPr>
              <a:t>8</a:t>
            </a:r>
            <a:r>
              <a:rPr lang="en-GB" sz="900" dirty="0" smtClean="0">
                <a:solidFill>
                  <a:schemeClr val="bg2"/>
                </a:solidFill>
              </a:rPr>
              <a:t>0%</a:t>
            </a:r>
          </a:p>
        </p:txBody>
      </p:sp>
      <p:sp>
        <p:nvSpPr>
          <p:cNvPr id="2304" name="TextBox 2303"/>
          <p:cNvSpPr txBox="1"/>
          <p:nvPr/>
        </p:nvSpPr>
        <p:spPr>
          <a:xfrm rot="5159278">
            <a:off x="7007868" y="6238565"/>
            <a:ext cx="507757" cy="307854"/>
          </a:xfrm>
          <a:prstGeom prst="rect">
            <a:avLst/>
          </a:prstGeom>
          <a:noFill/>
          <a:ln>
            <a:noFill/>
          </a:ln>
        </p:spPr>
        <p:txBody>
          <a:bodyPr vert="horz" wrap="square" lIns="0" tIns="0" rIns="0" bIns="0" rtlCol="0">
            <a:noAutofit/>
          </a:bodyPr>
          <a:lstStyle/>
          <a:p>
            <a:pPr indent="-274320" algn="ctr">
              <a:spcAft>
                <a:spcPts val="900"/>
              </a:spcAft>
            </a:pPr>
            <a:r>
              <a:rPr lang="en-GB" sz="900" dirty="0" smtClean="0">
                <a:solidFill>
                  <a:schemeClr val="bg2"/>
                </a:solidFill>
              </a:rPr>
              <a:t>40%</a:t>
            </a:r>
          </a:p>
        </p:txBody>
      </p:sp>
    </p:spTree>
    <p:custDataLst>
      <p:tags r:id="rId1"/>
    </p:custDataLst>
    <p:extLst>
      <p:ext uri="{BB962C8B-B14F-4D97-AF65-F5344CB8AC3E}">
        <p14:creationId xmlns:p14="http://schemas.microsoft.com/office/powerpoint/2010/main" val="206853047"/>
      </p:ext>
    </p:extLst>
  </p:cSld>
  <p:clrMapOvr>
    <a:masterClrMapping/>
  </p:clrMapOvr>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smtClean="0"/>
              <a:t>Other shapes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75</a:t>
            </a:fld>
            <a:endParaRPr lang="en-GB"/>
          </a:p>
        </p:txBody>
      </p:sp>
    </p:spTree>
    <p:custDataLst>
      <p:tags r:id="rId1"/>
    </p:custData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Pyramid</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76</a:t>
            </a:fld>
            <a:endParaRPr lang="en-GB"/>
          </a:p>
        </p:txBody>
      </p:sp>
      <p:grpSp>
        <p:nvGrpSpPr>
          <p:cNvPr id="3" name="Group 5"/>
          <p:cNvGrpSpPr>
            <a:grpSpLocks/>
          </p:cNvGrpSpPr>
          <p:nvPr/>
        </p:nvGrpSpPr>
        <p:grpSpPr bwMode="auto">
          <a:xfrm>
            <a:off x="596899" y="2424236"/>
            <a:ext cx="2232025" cy="1933575"/>
            <a:chOff x="1859" y="880"/>
            <a:chExt cx="2520" cy="2182"/>
          </a:xfrm>
        </p:grpSpPr>
        <p:sp>
          <p:nvSpPr>
            <p:cNvPr id="56" name="AutoShape 6"/>
            <p:cNvSpPr>
              <a:spLocks noChangeArrowheads="1"/>
            </p:cNvSpPr>
            <p:nvPr/>
          </p:nvSpPr>
          <p:spPr bwMode="auto">
            <a:xfrm>
              <a:off x="2488" y="880"/>
              <a:ext cx="1261" cy="1091"/>
            </a:xfrm>
            <a:prstGeom prst="triangle">
              <a:avLst>
                <a:gd name="adj" fmla="val 50000"/>
              </a:avLst>
            </a:prstGeom>
            <a:solidFill>
              <a:schemeClr val="accent4"/>
            </a:solidFill>
            <a:ln w="9525">
              <a:solidFill>
                <a:srgbClr val="FFFFFF"/>
              </a:solidFill>
              <a:miter lim="800000"/>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57" name="AutoShape 7"/>
            <p:cNvSpPr>
              <a:spLocks noChangeArrowheads="1"/>
            </p:cNvSpPr>
            <p:nvPr/>
          </p:nvSpPr>
          <p:spPr bwMode="auto">
            <a:xfrm flipV="1">
              <a:off x="2488" y="1971"/>
              <a:ext cx="1261" cy="1091"/>
            </a:xfrm>
            <a:prstGeom prst="triangle">
              <a:avLst>
                <a:gd name="adj" fmla="val 50000"/>
              </a:avLst>
            </a:prstGeom>
            <a:solidFill>
              <a:schemeClr val="accent5"/>
            </a:solidFill>
            <a:ln w="9525">
              <a:solidFill>
                <a:srgbClr val="FFFFFF"/>
              </a:solidFill>
              <a:miter lim="800000"/>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58" name="AutoShape 8"/>
            <p:cNvSpPr>
              <a:spLocks noChangeArrowheads="1"/>
            </p:cNvSpPr>
            <p:nvPr/>
          </p:nvSpPr>
          <p:spPr bwMode="auto">
            <a:xfrm>
              <a:off x="3118" y="1971"/>
              <a:ext cx="1261" cy="1091"/>
            </a:xfrm>
            <a:prstGeom prst="triangle">
              <a:avLst>
                <a:gd name="adj" fmla="val 50000"/>
              </a:avLst>
            </a:prstGeom>
            <a:solidFill>
              <a:schemeClr val="accent3"/>
            </a:solidFill>
            <a:ln w="9525">
              <a:solidFill>
                <a:srgbClr val="FFFFFF"/>
              </a:solidFill>
              <a:miter lim="800000"/>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59" name="AutoShape 9"/>
            <p:cNvSpPr>
              <a:spLocks noChangeArrowheads="1"/>
            </p:cNvSpPr>
            <p:nvPr/>
          </p:nvSpPr>
          <p:spPr bwMode="auto">
            <a:xfrm>
              <a:off x="1859" y="1971"/>
              <a:ext cx="1261" cy="1091"/>
            </a:xfrm>
            <a:prstGeom prst="triangle">
              <a:avLst>
                <a:gd name="adj" fmla="val 50000"/>
              </a:avLst>
            </a:prstGeom>
            <a:solidFill>
              <a:srgbClr val="968C6D"/>
            </a:solidFill>
            <a:ln w="9525">
              <a:solidFill>
                <a:srgbClr val="FFFFFF"/>
              </a:solidFill>
              <a:miter lim="800000"/>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grpSp>
      <p:sp>
        <p:nvSpPr>
          <p:cNvPr id="60" name="Rectangle 10"/>
          <p:cNvSpPr txBox="1">
            <a:spLocks noChangeArrowheads="1"/>
          </p:cNvSpPr>
          <p:nvPr/>
        </p:nvSpPr>
        <p:spPr bwMode="auto">
          <a:xfrm>
            <a:off x="596899" y="1992436"/>
            <a:ext cx="2589561" cy="312187"/>
          </a:xfrm>
          <a:prstGeom prst="rect">
            <a:avLst/>
          </a:prstGeom>
          <a:solidFill>
            <a:srgbClr val="FFFFFF"/>
          </a:solidFill>
          <a:ln w="9525" cap="flat" algn="ctr">
            <a:noFill/>
            <a:miter lim="800000"/>
            <a:headEnd/>
            <a:tailEnd/>
          </a:ln>
        </p:spPr>
        <p:txBody>
          <a:bodyPr vert="horz" wrap="square" lIns="54000" tIns="54000" rIns="54000" bIns="54000" numCol="1" anchor="t" anchorCtr="0" compatLnSpc="1">
            <a:prstTxWarp prst="textNoShape">
              <a:avLst/>
            </a:prstTxWarp>
            <a:spAutoFit/>
          </a:bodyPr>
          <a:lstStyle/>
          <a:p>
            <a:pPr marL="0" marR="0" lvl="0" indent="0" algn="ctr" defTabSz="914400" rtl="0" eaLnBrk="1" fontAlgn="base" latinLnBrk="0" hangingPunct="1">
              <a:lnSpc>
                <a:spcPct val="110000"/>
              </a:lnSpc>
              <a:spcBef>
                <a:spcPct val="50000"/>
              </a:spcBef>
              <a:spcAft>
                <a:spcPct val="0"/>
              </a:spcAft>
              <a:buClrTx/>
              <a:buSzTx/>
              <a:buFontTx/>
              <a:buNone/>
              <a:tabLst/>
              <a:defRPr/>
            </a:pPr>
            <a:r>
              <a:rPr kumimoji="0" lang="en-GB" sz="1200" b="1" i="1" u="none" strike="noStrike" kern="0" cap="none" spc="0" normalizeH="0" baseline="0" noProof="0" smtClean="0">
                <a:ln>
                  <a:noFill/>
                </a:ln>
                <a:effectLst/>
                <a:uLnTx/>
                <a:uFillTx/>
                <a:latin typeface="+mj-lt"/>
                <a:ea typeface="+mn-ea"/>
                <a:cs typeface="+mn-cs"/>
              </a:rPr>
              <a:t>Constructed from triangles</a:t>
            </a:r>
          </a:p>
        </p:txBody>
      </p:sp>
      <p:sp>
        <p:nvSpPr>
          <p:cNvPr id="61" name="Rectangle 11"/>
          <p:cNvSpPr>
            <a:spLocks noChangeArrowheads="1"/>
          </p:cNvSpPr>
          <p:nvPr/>
        </p:nvSpPr>
        <p:spPr bwMode="auto">
          <a:xfrm>
            <a:off x="5346699" y="1992436"/>
            <a:ext cx="4608513" cy="312187"/>
          </a:xfrm>
          <a:prstGeom prst="rect">
            <a:avLst/>
          </a:prstGeom>
          <a:solidFill>
            <a:srgbClr val="FFFFFF"/>
          </a:solidFill>
          <a:ln w="9525" algn="ctr">
            <a:noFill/>
            <a:miter lim="800000"/>
            <a:headEnd/>
            <a:tailEnd/>
          </a:ln>
        </p:spPr>
        <p:txBody>
          <a:bodyPr lIns="54000" tIns="54000" rIns="54000" bIns="54000">
            <a:spAutoFit/>
          </a:bodyPr>
          <a:lstStyle/>
          <a:p>
            <a:pPr marL="0" marR="0" lvl="0" indent="0" algn="ctr" defTabSz="914400" eaLnBrk="1" fontAlgn="auto" latinLnBrk="0" hangingPunct="1">
              <a:lnSpc>
                <a:spcPct val="110000"/>
              </a:lnSpc>
              <a:spcBef>
                <a:spcPct val="50000"/>
              </a:spcBef>
              <a:spcAft>
                <a:spcPts val="0"/>
              </a:spcAft>
              <a:buClrTx/>
              <a:buSzTx/>
              <a:buFontTx/>
              <a:buNone/>
              <a:tabLst/>
              <a:defRPr/>
            </a:pPr>
            <a:r>
              <a:rPr kumimoji="0" lang="en-GB" sz="1200" b="1" i="1" u="none" strike="noStrike" kern="0" cap="none" spc="0" normalizeH="0" baseline="0" noProof="0" smtClean="0">
                <a:ln>
                  <a:noFill/>
                </a:ln>
                <a:effectLst/>
                <a:uLnTx/>
                <a:uFillTx/>
                <a:latin typeface="+mj-lt"/>
              </a:rPr>
              <a:t>Constructed from trapezoids</a:t>
            </a:r>
          </a:p>
        </p:txBody>
      </p:sp>
      <p:grpSp>
        <p:nvGrpSpPr>
          <p:cNvPr id="4" name="Group 21"/>
          <p:cNvGrpSpPr>
            <a:grpSpLocks/>
          </p:cNvGrpSpPr>
          <p:nvPr/>
        </p:nvGrpSpPr>
        <p:grpSpPr bwMode="auto">
          <a:xfrm>
            <a:off x="2538388" y="3390352"/>
            <a:ext cx="3695333" cy="3198591"/>
            <a:chOff x="1669" y="1435"/>
            <a:chExt cx="1406" cy="1217"/>
          </a:xfrm>
        </p:grpSpPr>
        <p:sp>
          <p:nvSpPr>
            <p:cNvPr id="63" name="AutoShape 13"/>
            <p:cNvSpPr>
              <a:spLocks noChangeArrowheads="1"/>
            </p:cNvSpPr>
            <p:nvPr/>
          </p:nvSpPr>
          <p:spPr bwMode="auto">
            <a:xfrm>
              <a:off x="1669" y="1435"/>
              <a:ext cx="1406" cy="1217"/>
            </a:xfrm>
            <a:prstGeom prst="triangle">
              <a:avLst>
                <a:gd name="adj" fmla="val 50000"/>
              </a:avLst>
            </a:prstGeom>
            <a:solidFill>
              <a:srgbClr val="EB8C00"/>
            </a:solidFill>
            <a:ln w="635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smtClean="0">
                <a:ln>
                  <a:noFill/>
                </a:ln>
                <a:solidFill>
                  <a:srgbClr val="FFFFFF"/>
                </a:solidFill>
                <a:effectLst/>
                <a:uLnTx/>
                <a:uFillTx/>
                <a:latin typeface="+mj-lt"/>
              </a:endParaRPr>
            </a:p>
          </p:txBody>
        </p:sp>
        <p:sp>
          <p:nvSpPr>
            <p:cNvPr id="64" name="AutoShape 14"/>
            <p:cNvSpPr>
              <a:spLocks noChangeArrowheads="1"/>
            </p:cNvSpPr>
            <p:nvPr/>
          </p:nvSpPr>
          <p:spPr bwMode="auto">
            <a:xfrm>
              <a:off x="1844" y="1435"/>
              <a:ext cx="1056" cy="913"/>
            </a:xfrm>
            <a:prstGeom prst="triangle">
              <a:avLst>
                <a:gd name="adj" fmla="val 50000"/>
              </a:avLst>
            </a:prstGeom>
            <a:solidFill>
              <a:schemeClr val="accent1"/>
            </a:solidFill>
            <a:ln w="635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smtClean="0">
                <a:ln>
                  <a:noFill/>
                </a:ln>
                <a:solidFill>
                  <a:srgbClr val="FFFFFF"/>
                </a:solidFill>
                <a:effectLst/>
                <a:uLnTx/>
                <a:uFillTx/>
                <a:latin typeface="+mj-lt"/>
              </a:endParaRPr>
            </a:p>
          </p:txBody>
        </p:sp>
        <p:sp>
          <p:nvSpPr>
            <p:cNvPr id="65" name="AutoShape 15"/>
            <p:cNvSpPr>
              <a:spLocks noChangeArrowheads="1"/>
            </p:cNvSpPr>
            <p:nvPr/>
          </p:nvSpPr>
          <p:spPr bwMode="auto">
            <a:xfrm>
              <a:off x="2020" y="1435"/>
              <a:ext cx="704" cy="609"/>
            </a:xfrm>
            <a:prstGeom prst="triangle">
              <a:avLst>
                <a:gd name="adj" fmla="val 50000"/>
              </a:avLst>
            </a:prstGeom>
            <a:solidFill>
              <a:schemeClr val="accent5"/>
            </a:solidFill>
            <a:ln w="635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smtClean="0">
                <a:ln>
                  <a:noFill/>
                </a:ln>
                <a:solidFill>
                  <a:srgbClr val="FFFFFF"/>
                </a:solidFill>
                <a:effectLst/>
                <a:uLnTx/>
                <a:uFillTx/>
                <a:latin typeface="+mj-lt"/>
              </a:endParaRPr>
            </a:p>
          </p:txBody>
        </p:sp>
        <p:sp>
          <p:nvSpPr>
            <p:cNvPr id="66" name="AutoShape 16"/>
            <p:cNvSpPr>
              <a:spLocks noChangeArrowheads="1"/>
            </p:cNvSpPr>
            <p:nvPr/>
          </p:nvSpPr>
          <p:spPr bwMode="auto">
            <a:xfrm>
              <a:off x="2196" y="1435"/>
              <a:ext cx="351" cy="304"/>
            </a:xfrm>
            <a:prstGeom prst="triangle">
              <a:avLst>
                <a:gd name="adj" fmla="val 50000"/>
              </a:avLst>
            </a:prstGeom>
            <a:solidFill>
              <a:schemeClr val="accent3"/>
            </a:solidFill>
            <a:ln w="635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0" i="0" u="none" strike="noStrike" kern="0" cap="none" spc="0" normalizeH="0" baseline="0" noProof="0" smtClean="0">
                <a:ln>
                  <a:noFill/>
                </a:ln>
                <a:solidFill>
                  <a:srgbClr val="FFFFFF"/>
                </a:solidFill>
                <a:effectLst/>
                <a:uLnTx/>
                <a:uFillTx/>
                <a:latin typeface="+mj-lt"/>
              </a:endParaRPr>
            </a:p>
          </p:txBody>
        </p:sp>
        <p:sp>
          <p:nvSpPr>
            <p:cNvPr id="67" name="Text Box 17"/>
            <p:cNvSpPr txBox="1">
              <a:spLocks noChangeArrowheads="1"/>
            </p:cNvSpPr>
            <p:nvPr/>
          </p:nvSpPr>
          <p:spPr bwMode="auto">
            <a:xfrm>
              <a:off x="2313" y="2456"/>
              <a:ext cx="132" cy="59"/>
            </a:xfrm>
            <a:prstGeom prst="rect">
              <a:avLst/>
            </a:prstGeom>
            <a:noFill/>
            <a:ln w="6350">
              <a:noFill/>
              <a:miter lim="800000"/>
              <a:headEnd/>
              <a:tailEnd/>
            </a:ln>
          </p:spPr>
          <p:txBody>
            <a:bodyPr wrap="non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smtClean="0">
                  <a:ln>
                    <a:noFill/>
                  </a:ln>
                  <a:solidFill>
                    <a:schemeClr val="bg1"/>
                  </a:solidFill>
                  <a:effectLst/>
                  <a:uLnTx/>
                  <a:uFillTx/>
                  <a:latin typeface="+mj-lt"/>
                </a:rPr>
                <a:t>[Text]</a:t>
              </a:r>
            </a:p>
          </p:txBody>
        </p:sp>
        <p:sp>
          <p:nvSpPr>
            <p:cNvPr id="68" name="Text Box 18"/>
            <p:cNvSpPr txBox="1">
              <a:spLocks noChangeArrowheads="1"/>
            </p:cNvSpPr>
            <p:nvPr/>
          </p:nvSpPr>
          <p:spPr bwMode="auto">
            <a:xfrm>
              <a:off x="2313" y="2168"/>
              <a:ext cx="132" cy="59"/>
            </a:xfrm>
            <a:prstGeom prst="rect">
              <a:avLst/>
            </a:prstGeom>
            <a:noFill/>
            <a:ln w="6350">
              <a:noFill/>
              <a:miter lim="800000"/>
              <a:headEnd/>
              <a:tailEnd/>
            </a:ln>
          </p:spPr>
          <p:txBody>
            <a:bodyPr wrap="non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smtClean="0">
                  <a:ln>
                    <a:noFill/>
                  </a:ln>
                  <a:solidFill>
                    <a:schemeClr val="bg1"/>
                  </a:solidFill>
                  <a:effectLst/>
                  <a:uLnTx/>
                  <a:uFillTx/>
                  <a:latin typeface="+mj-lt"/>
                </a:rPr>
                <a:t>[Text]</a:t>
              </a:r>
            </a:p>
          </p:txBody>
        </p:sp>
        <p:sp>
          <p:nvSpPr>
            <p:cNvPr id="69" name="Text Box 19"/>
            <p:cNvSpPr txBox="1">
              <a:spLocks noChangeArrowheads="1"/>
            </p:cNvSpPr>
            <p:nvPr/>
          </p:nvSpPr>
          <p:spPr bwMode="auto">
            <a:xfrm>
              <a:off x="2313" y="1881"/>
              <a:ext cx="132" cy="59"/>
            </a:xfrm>
            <a:prstGeom prst="rect">
              <a:avLst/>
            </a:prstGeom>
            <a:noFill/>
            <a:ln w="6350">
              <a:noFill/>
              <a:miter lim="800000"/>
              <a:headEnd/>
              <a:tailEnd/>
            </a:ln>
          </p:spPr>
          <p:txBody>
            <a:bodyPr wrap="non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smtClean="0">
                  <a:ln>
                    <a:noFill/>
                  </a:ln>
                  <a:solidFill>
                    <a:schemeClr val="bg1"/>
                  </a:solidFill>
                  <a:effectLst/>
                  <a:uLnTx/>
                  <a:uFillTx/>
                  <a:latin typeface="+mj-lt"/>
                </a:rPr>
                <a:t>[Text]</a:t>
              </a:r>
            </a:p>
          </p:txBody>
        </p:sp>
        <p:sp>
          <p:nvSpPr>
            <p:cNvPr id="70" name="Text Box 20"/>
            <p:cNvSpPr txBox="1">
              <a:spLocks noChangeArrowheads="1"/>
            </p:cNvSpPr>
            <p:nvPr/>
          </p:nvSpPr>
          <p:spPr bwMode="auto">
            <a:xfrm>
              <a:off x="2313" y="1593"/>
              <a:ext cx="132" cy="59"/>
            </a:xfrm>
            <a:prstGeom prst="rect">
              <a:avLst/>
            </a:prstGeom>
            <a:noFill/>
            <a:ln w="6350">
              <a:noFill/>
              <a:miter lim="800000"/>
              <a:headEnd/>
              <a:tailEnd/>
            </a:ln>
          </p:spPr>
          <p:txBody>
            <a:bodyPr wrap="none" lIns="0" tIns="0" rIns="0" bIns="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smtClean="0">
                  <a:ln>
                    <a:noFill/>
                  </a:ln>
                  <a:solidFill>
                    <a:schemeClr val="bg1"/>
                  </a:solidFill>
                  <a:effectLst/>
                  <a:uLnTx/>
                  <a:uFillTx/>
                  <a:latin typeface="+mj-lt"/>
                </a:rPr>
                <a:t>[Text]</a:t>
              </a:r>
            </a:p>
          </p:txBody>
        </p:sp>
      </p:grpSp>
      <p:grpSp>
        <p:nvGrpSpPr>
          <p:cNvPr id="5" name="Group 22"/>
          <p:cNvGrpSpPr>
            <a:grpSpLocks/>
          </p:cNvGrpSpPr>
          <p:nvPr/>
        </p:nvGrpSpPr>
        <p:grpSpPr bwMode="auto">
          <a:xfrm>
            <a:off x="5346699" y="2427699"/>
            <a:ext cx="2232025" cy="1930111"/>
            <a:chOff x="172" y="1146"/>
            <a:chExt cx="1320" cy="1029"/>
          </a:xfrm>
        </p:grpSpPr>
        <p:sp>
          <p:nvSpPr>
            <p:cNvPr id="72" name="AutoShape 23"/>
            <p:cNvSpPr>
              <a:spLocks noChangeArrowheads="1"/>
            </p:cNvSpPr>
            <p:nvPr/>
          </p:nvSpPr>
          <p:spPr bwMode="auto">
            <a:xfrm flipV="1">
              <a:off x="295" y="1803"/>
              <a:ext cx="1072" cy="186"/>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002 w 21600"/>
                <a:gd name="T13" fmla="*/ 3019 h 21600"/>
                <a:gd name="T14" fmla="*/ 18598 w 21600"/>
                <a:gd name="T15" fmla="*/ 18581 h 21600"/>
              </a:gdLst>
              <a:ahLst/>
              <a:cxnLst>
                <a:cxn ang="T8">
                  <a:pos x="T0" y="T1"/>
                </a:cxn>
                <a:cxn ang="T9">
                  <a:pos x="T2" y="T3"/>
                </a:cxn>
                <a:cxn ang="T10">
                  <a:pos x="T4" y="T5"/>
                </a:cxn>
                <a:cxn ang="T11">
                  <a:pos x="T6" y="T7"/>
                </a:cxn>
              </a:cxnLst>
              <a:rect l="T12" t="T13" r="T14" b="T15"/>
              <a:pathLst>
                <a:path w="21600" h="21600">
                  <a:moveTo>
                    <a:pt x="0" y="0"/>
                  </a:moveTo>
                  <a:lnTo>
                    <a:pt x="2391" y="21600"/>
                  </a:lnTo>
                  <a:lnTo>
                    <a:pt x="19209" y="21600"/>
                  </a:lnTo>
                  <a:lnTo>
                    <a:pt x="21600" y="0"/>
                  </a:lnTo>
                  <a:close/>
                </a:path>
              </a:pathLst>
            </a:custGeom>
            <a:solidFill>
              <a:schemeClr val="accent5"/>
            </a:solidFill>
            <a:ln w="12699">
              <a:solidFill>
                <a:srgbClr val="FFFFFF"/>
              </a:solid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6" name="Group 24"/>
            <p:cNvGrpSpPr>
              <a:grpSpLocks/>
            </p:cNvGrpSpPr>
            <p:nvPr/>
          </p:nvGrpSpPr>
          <p:grpSpPr bwMode="auto">
            <a:xfrm>
              <a:off x="414" y="1146"/>
              <a:ext cx="835" cy="658"/>
              <a:chOff x="592" y="988"/>
              <a:chExt cx="1266" cy="1724"/>
            </a:xfrm>
          </p:grpSpPr>
          <p:sp>
            <p:nvSpPr>
              <p:cNvPr id="75" name="Pyr1"/>
              <p:cNvSpPr>
                <a:spLocks noEditPoints="1" noChangeArrowheads="1"/>
              </p:cNvSpPr>
              <p:nvPr/>
            </p:nvSpPr>
            <p:spPr bwMode="auto">
              <a:xfrm>
                <a:off x="1085" y="988"/>
                <a:ext cx="284" cy="38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5400 w 21600"/>
                  <a:gd name="T10" fmla="*/ 11818 h 21600"/>
                  <a:gd name="T11" fmla="*/ 16200 w 21600"/>
                  <a:gd name="T12" fmla="*/ 20582 h 21600"/>
                </a:gdLst>
                <a:ahLst/>
                <a:cxnLst>
                  <a:cxn ang="T6">
                    <a:pos x="T0" y="T1"/>
                  </a:cxn>
                  <a:cxn ang="T7">
                    <a:pos x="T2" y="T3"/>
                  </a:cxn>
                  <a:cxn ang="T8">
                    <a:pos x="T4" y="T5"/>
                  </a:cxn>
                </a:cxnLst>
                <a:rect l="T9" t="T10" r="T11" b="T12"/>
                <a:pathLst>
                  <a:path w="21600" h="21600">
                    <a:moveTo>
                      <a:pt x="10800" y="0"/>
                    </a:moveTo>
                    <a:lnTo>
                      <a:pt x="21600" y="21600"/>
                    </a:lnTo>
                    <a:lnTo>
                      <a:pt x="0" y="21600"/>
                    </a:lnTo>
                    <a:lnTo>
                      <a:pt x="10800" y="0"/>
                    </a:lnTo>
                    <a:close/>
                  </a:path>
                </a:pathLst>
              </a:custGeom>
              <a:solidFill>
                <a:schemeClr val="accent2"/>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76" name="Pyr2"/>
              <p:cNvSpPr>
                <a:spLocks noEditPoints="1" noChangeArrowheads="1"/>
              </p:cNvSpPr>
              <p:nvPr/>
            </p:nvSpPr>
            <p:spPr bwMode="auto">
              <a:xfrm>
                <a:off x="921" y="1370"/>
                <a:ext cx="610" cy="44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772 w 21600"/>
                  <a:gd name="T13" fmla="*/ 482 h 21600"/>
                  <a:gd name="T14" fmla="*/ 15828 w 21600"/>
                  <a:gd name="T15" fmla="*/ 21118 h 21600"/>
                </a:gdLst>
                <a:ahLst/>
                <a:cxnLst>
                  <a:cxn ang="T8">
                    <a:pos x="T0" y="T1"/>
                  </a:cxn>
                  <a:cxn ang="T9">
                    <a:pos x="T2" y="T3"/>
                  </a:cxn>
                  <a:cxn ang="T10">
                    <a:pos x="T4" y="T5"/>
                  </a:cxn>
                  <a:cxn ang="T11">
                    <a:pos x="T6" y="T7"/>
                  </a:cxn>
                </a:cxnLst>
                <a:rect l="T12" t="T13" r="T14" b="T15"/>
                <a:pathLst>
                  <a:path w="21600" h="21600">
                    <a:moveTo>
                      <a:pt x="5787" y="0"/>
                    </a:moveTo>
                    <a:lnTo>
                      <a:pt x="15812" y="0"/>
                    </a:lnTo>
                    <a:lnTo>
                      <a:pt x="21600" y="21600"/>
                    </a:lnTo>
                    <a:lnTo>
                      <a:pt x="0" y="21600"/>
                    </a:lnTo>
                    <a:lnTo>
                      <a:pt x="5787" y="0"/>
                    </a:lnTo>
                    <a:close/>
                  </a:path>
                </a:pathLst>
              </a:custGeom>
              <a:solidFill>
                <a:srgbClr val="EB8C00"/>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77" name="Pyr3"/>
              <p:cNvSpPr>
                <a:spLocks noEditPoints="1" noChangeArrowheads="1"/>
              </p:cNvSpPr>
              <p:nvPr/>
            </p:nvSpPr>
            <p:spPr bwMode="auto">
              <a:xfrm>
                <a:off x="758" y="1818"/>
                <a:ext cx="936" cy="44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285 w 21600"/>
                  <a:gd name="T13" fmla="*/ 482 h 21600"/>
                  <a:gd name="T14" fmla="*/ 16315 w 21600"/>
                  <a:gd name="T15" fmla="*/ 21118 h 21600"/>
                </a:gdLst>
                <a:ahLst/>
                <a:cxnLst>
                  <a:cxn ang="T8">
                    <a:pos x="T0" y="T1"/>
                  </a:cxn>
                  <a:cxn ang="T9">
                    <a:pos x="T2" y="T3"/>
                  </a:cxn>
                  <a:cxn ang="T10">
                    <a:pos x="T4" y="T5"/>
                  </a:cxn>
                  <a:cxn ang="T11">
                    <a:pos x="T6" y="T7"/>
                  </a:cxn>
                </a:cxnLst>
                <a:rect l="T12" t="T13" r="T14" b="T15"/>
                <a:pathLst>
                  <a:path w="21600" h="21600">
                    <a:moveTo>
                      <a:pt x="3768" y="0"/>
                    </a:moveTo>
                    <a:lnTo>
                      <a:pt x="17831" y="0"/>
                    </a:lnTo>
                    <a:lnTo>
                      <a:pt x="21600" y="21600"/>
                    </a:lnTo>
                    <a:lnTo>
                      <a:pt x="0" y="21600"/>
                    </a:lnTo>
                    <a:lnTo>
                      <a:pt x="3768" y="0"/>
                    </a:lnTo>
                    <a:close/>
                  </a:path>
                </a:pathLst>
              </a:custGeom>
              <a:solidFill>
                <a:schemeClr val="accent1"/>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78" name="Pyr4"/>
              <p:cNvSpPr>
                <a:spLocks noEditPoints="1" noChangeArrowheads="1"/>
              </p:cNvSpPr>
              <p:nvPr/>
            </p:nvSpPr>
            <p:spPr bwMode="auto">
              <a:xfrm>
                <a:off x="592" y="2264"/>
                <a:ext cx="1266" cy="448"/>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293 w 21600"/>
                  <a:gd name="T13" fmla="*/ 482 h 21600"/>
                  <a:gd name="T14" fmla="*/ 17318 w 21600"/>
                  <a:gd name="T15" fmla="*/ 21118 h 21600"/>
                </a:gdLst>
                <a:ahLst/>
                <a:cxnLst>
                  <a:cxn ang="T8">
                    <a:pos x="T0" y="T1"/>
                  </a:cxn>
                  <a:cxn ang="T9">
                    <a:pos x="T2" y="T3"/>
                  </a:cxn>
                  <a:cxn ang="T10">
                    <a:pos x="T4" y="T5"/>
                  </a:cxn>
                  <a:cxn ang="T11">
                    <a:pos x="T6" y="T7"/>
                  </a:cxn>
                </a:cxnLst>
                <a:rect l="T12" t="T13" r="T14" b="T15"/>
                <a:pathLst>
                  <a:path w="21600" h="21600">
                    <a:moveTo>
                      <a:pt x="2793" y="0"/>
                    </a:moveTo>
                    <a:lnTo>
                      <a:pt x="18806" y="0"/>
                    </a:lnTo>
                    <a:lnTo>
                      <a:pt x="21600" y="21600"/>
                    </a:lnTo>
                    <a:lnTo>
                      <a:pt x="0" y="21600"/>
                    </a:lnTo>
                    <a:lnTo>
                      <a:pt x="2793" y="0"/>
                    </a:lnTo>
                    <a:close/>
                  </a:path>
                </a:pathLst>
              </a:custGeom>
              <a:solidFill>
                <a:schemeClr val="accent3"/>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74" name="AutoShape 29"/>
            <p:cNvSpPr>
              <a:spLocks noChangeArrowheads="1"/>
            </p:cNvSpPr>
            <p:nvPr/>
          </p:nvSpPr>
          <p:spPr bwMode="auto">
            <a:xfrm flipV="1">
              <a:off x="172" y="1989"/>
              <a:ext cx="1320" cy="186"/>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2798 w 21600"/>
                <a:gd name="T13" fmla="*/ 2787 h 21600"/>
                <a:gd name="T14" fmla="*/ 18802 w 21600"/>
                <a:gd name="T15" fmla="*/ 18813 h 21600"/>
              </a:gdLst>
              <a:ahLst/>
              <a:cxnLst>
                <a:cxn ang="T8">
                  <a:pos x="T0" y="T1"/>
                </a:cxn>
                <a:cxn ang="T9">
                  <a:pos x="T2" y="T3"/>
                </a:cxn>
                <a:cxn ang="T10">
                  <a:pos x="T4" y="T5"/>
                </a:cxn>
                <a:cxn ang="T11">
                  <a:pos x="T6" y="T7"/>
                </a:cxn>
              </a:cxnLst>
              <a:rect l="T12" t="T13" r="T14" b="T15"/>
              <a:pathLst>
                <a:path w="21600" h="21600">
                  <a:moveTo>
                    <a:pt x="0" y="0"/>
                  </a:moveTo>
                  <a:lnTo>
                    <a:pt x="2003" y="21600"/>
                  </a:lnTo>
                  <a:lnTo>
                    <a:pt x="19597" y="21600"/>
                  </a:lnTo>
                  <a:lnTo>
                    <a:pt x="21600" y="0"/>
                  </a:lnTo>
                  <a:close/>
                </a:path>
              </a:pathLst>
            </a:custGeom>
            <a:solidFill>
              <a:schemeClr val="accent6"/>
            </a:solidFill>
            <a:ln w="12699">
              <a:solidFill>
                <a:srgbClr val="FFFFFF"/>
              </a:solid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8" name="Group 30"/>
          <p:cNvGrpSpPr>
            <a:grpSpLocks/>
          </p:cNvGrpSpPr>
          <p:nvPr/>
        </p:nvGrpSpPr>
        <p:grpSpPr bwMode="auto">
          <a:xfrm>
            <a:off x="7723187" y="2424236"/>
            <a:ext cx="2232025" cy="1931988"/>
            <a:chOff x="1768" y="2680"/>
            <a:chExt cx="1121" cy="1007"/>
          </a:xfrm>
        </p:grpSpPr>
        <p:sp>
          <p:nvSpPr>
            <p:cNvPr id="90" name="Pyr1"/>
            <p:cNvSpPr>
              <a:spLocks noEditPoints="1" noChangeArrowheads="1"/>
            </p:cNvSpPr>
            <p:nvPr/>
          </p:nvSpPr>
          <p:spPr bwMode="auto">
            <a:xfrm>
              <a:off x="2205" y="2680"/>
              <a:ext cx="251" cy="223"/>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5422 w 21600"/>
                <a:gd name="T10" fmla="*/ 11817 h 21600"/>
                <a:gd name="T11" fmla="*/ 16178 w 21600"/>
                <a:gd name="T12" fmla="*/ 20631 h 21600"/>
              </a:gdLst>
              <a:ahLst/>
              <a:cxnLst>
                <a:cxn ang="T6">
                  <a:pos x="T0" y="T1"/>
                </a:cxn>
                <a:cxn ang="T7">
                  <a:pos x="T2" y="T3"/>
                </a:cxn>
                <a:cxn ang="T8">
                  <a:pos x="T4" y="T5"/>
                </a:cxn>
              </a:cxnLst>
              <a:rect l="T9" t="T10" r="T11" b="T12"/>
              <a:pathLst>
                <a:path w="21600" h="21600">
                  <a:moveTo>
                    <a:pt x="10800" y="0"/>
                  </a:moveTo>
                  <a:lnTo>
                    <a:pt x="21600" y="21600"/>
                  </a:lnTo>
                  <a:lnTo>
                    <a:pt x="0" y="21600"/>
                  </a:lnTo>
                  <a:lnTo>
                    <a:pt x="10800" y="0"/>
                  </a:lnTo>
                  <a:close/>
                </a:path>
              </a:pathLst>
            </a:custGeom>
            <a:solidFill>
              <a:schemeClr val="tx2"/>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97" name="Pyr2"/>
            <p:cNvSpPr>
              <a:spLocks noEditPoints="1" noChangeArrowheads="1"/>
            </p:cNvSpPr>
            <p:nvPr/>
          </p:nvSpPr>
          <p:spPr bwMode="auto">
            <a:xfrm>
              <a:off x="2059" y="2903"/>
              <a:ext cx="540" cy="26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800 w 21600"/>
                <a:gd name="T13" fmla="*/ 495 h 21600"/>
                <a:gd name="T14" fmla="*/ 15800 w 21600"/>
                <a:gd name="T15" fmla="*/ 21105 h 21600"/>
              </a:gdLst>
              <a:ahLst/>
              <a:cxnLst>
                <a:cxn ang="T8">
                  <a:pos x="T0" y="T1"/>
                </a:cxn>
                <a:cxn ang="T9">
                  <a:pos x="T2" y="T3"/>
                </a:cxn>
                <a:cxn ang="T10">
                  <a:pos x="T4" y="T5"/>
                </a:cxn>
                <a:cxn ang="T11">
                  <a:pos x="T6" y="T7"/>
                </a:cxn>
              </a:cxnLst>
              <a:rect l="T12" t="T13" r="T14" b="T15"/>
              <a:pathLst>
                <a:path w="21600" h="21600">
                  <a:moveTo>
                    <a:pt x="5787" y="0"/>
                  </a:moveTo>
                  <a:lnTo>
                    <a:pt x="15812" y="0"/>
                  </a:lnTo>
                  <a:lnTo>
                    <a:pt x="21600" y="21600"/>
                  </a:lnTo>
                  <a:lnTo>
                    <a:pt x="0" y="21600"/>
                  </a:lnTo>
                  <a:lnTo>
                    <a:pt x="5787" y="0"/>
                  </a:lnTo>
                  <a:close/>
                </a:path>
              </a:pathLst>
            </a:custGeom>
            <a:solidFill>
              <a:schemeClr val="accent3"/>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98" name="Pyr3"/>
            <p:cNvSpPr>
              <a:spLocks noEditPoints="1" noChangeArrowheads="1"/>
            </p:cNvSpPr>
            <p:nvPr/>
          </p:nvSpPr>
          <p:spPr bwMode="auto">
            <a:xfrm>
              <a:off x="1915" y="3165"/>
              <a:ext cx="829" cy="261"/>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289 w 21600"/>
                <a:gd name="T13" fmla="*/ 497 h 21600"/>
                <a:gd name="T14" fmla="*/ 16311 w 21600"/>
                <a:gd name="T15" fmla="*/ 21103 h 21600"/>
              </a:gdLst>
              <a:ahLst/>
              <a:cxnLst>
                <a:cxn ang="T8">
                  <a:pos x="T0" y="T1"/>
                </a:cxn>
                <a:cxn ang="T9">
                  <a:pos x="T2" y="T3"/>
                </a:cxn>
                <a:cxn ang="T10">
                  <a:pos x="T4" y="T5"/>
                </a:cxn>
                <a:cxn ang="T11">
                  <a:pos x="T6" y="T7"/>
                </a:cxn>
              </a:cxnLst>
              <a:rect l="T12" t="T13" r="T14" b="T15"/>
              <a:pathLst>
                <a:path w="21600" h="21600">
                  <a:moveTo>
                    <a:pt x="3768" y="0"/>
                  </a:moveTo>
                  <a:lnTo>
                    <a:pt x="17831" y="0"/>
                  </a:lnTo>
                  <a:lnTo>
                    <a:pt x="21600" y="21600"/>
                  </a:lnTo>
                  <a:lnTo>
                    <a:pt x="0" y="21600"/>
                  </a:lnTo>
                  <a:lnTo>
                    <a:pt x="3768" y="0"/>
                  </a:lnTo>
                  <a:close/>
                </a:path>
              </a:pathLst>
            </a:custGeom>
            <a:solidFill>
              <a:schemeClr val="accent5"/>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99" name="Pyr4"/>
            <p:cNvSpPr>
              <a:spLocks noEditPoints="1" noChangeArrowheads="1"/>
            </p:cNvSpPr>
            <p:nvPr/>
          </p:nvSpPr>
          <p:spPr bwMode="auto">
            <a:xfrm>
              <a:off x="1768" y="3425"/>
              <a:ext cx="1121" cy="262"/>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3295 w 21600"/>
                <a:gd name="T13" fmla="*/ 495 h 21600"/>
                <a:gd name="T14" fmla="*/ 17303 w 21600"/>
                <a:gd name="T15" fmla="*/ 21105 h 21600"/>
              </a:gdLst>
              <a:ahLst/>
              <a:cxnLst>
                <a:cxn ang="T8">
                  <a:pos x="T0" y="T1"/>
                </a:cxn>
                <a:cxn ang="T9">
                  <a:pos x="T2" y="T3"/>
                </a:cxn>
                <a:cxn ang="T10">
                  <a:pos x="T4" y="T5"/>
                </a:cxn>
                <a:cxn ang="T11">
                  <a:pos x="T6" y="T7"/>
                </a:cxn>
              </a:cxnLst>
              <a:rect l="T12" t="T13" r="T14" b="T15"/>
              <a:pathLst>
                <a:path w="21600" h="21600">
                  <a:moveTo>
                    <a:pt x="2793" y="0"/>
                  </a:moveTo>
                  <a:lnTo>
                    <a:pt x="18806" y="0"/>
                  </a:lnTo>
                  <a:lnTo>
                    <a:pt x="21600" y="21600"/>
                  </a:lnTo>
                  <a:lnTo>
                    <a:pt x="0" y="21600"/>
                  </a:lnTo>
                  <a:lnTo>
                    <a:pt x="2793" y="0"/>
                  </a:lnTo>
                  <a:close/>
                </a:path>
              </a:pathLst>
            </a:custGeom>
            <a:solidFill>
              <a:schemeClr val="accent6"/>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9" name="Group 35"/>
          <p:cNvGrpSpPr>
            <a:grpSpLocks/>
          </p:cNvGrpSpPr>
          <p:nvPr/>
        </p:nvGrpSpPr>
        <p:grpSpPr bwMode="auto">
          <a:xfrm>
            <a:off x="7977052" y="4501247"/>
            <a:ext cx="2232025" cy="1931987"/>
            <a:chOff x="4711" y="2750"/>
            <a:chExt cx="899" cy="931"/>
          </a:xfrm>
        </p:grpSpPr>
        <p:sp>
          <p:nvSpPr>
            <p:cNvPr id="101" name="Pyr1"/>
            <p:cNvSpPr>
              <a:spLocks noEditPoints="1" noChangeArrowheads="1"/>
            </p:cNvSpPr>
            <p:nvPr/>
          </p:nvSpPr>
          <p:spPr bwMode="auto">
            <a:xfrm>
              <a:off x="5025" y="2750"/>
              <a:ext cx="273" cy="278"/>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 name="T9" fmla="*/ 5380 w 21600"/>
                <a:gd name="T10" fmla="*/ 11810 h 21600"/>
                <a:gd name="T11" fmla="*/ 16220 w 21600"/>
                <a:gd name="T12" fmla="*/ 20590 h 21600"/>
              </a:gdLst>
              <a:ahLst/>
              <a:cxnLst>
                <a:cxn ang="T6">
                  <a:pos x="T0" y="T1"/>
                </a:cxn>
                <a:cxn ang="T7">
                  <a:pos x="T2" y="T3"/>
                </a:cxn>
                <a:cxn ang="T8">
                  <a:pos x="T4" y="T5"/>
                </a:cxn>
              </a:cxnLst>
              <a:rect l="T9" t="T10" r="T11" b="T12"/>
              <a:pathLst>
                <a:path w="21600" h="21600">
                  <a:moveTo>
                    <a:pt x="10800" y="0"/>
                  </a:moveTo>
                  <a:lnTo>
                    <a:pt x="21600" y="21600"/>
                  </a:lnTo>
                  <a:lnTo>
                    <a:pt x="0" y="21600"/>
                  </a:lnTo>
                  <a:lnTo>
                    <a:pt x="10800" y="0"/>
                  </a:lnTo>
                  <a:close/>
                </a:path>
              </a:pathLst>
            </a:custGeom>
            <a:solidFill>
              <a:schemeClr val="accent3"/>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02" name="Pyr2"/>
            <p:cNvSpPr>
              <a:spLocks noEditPoints="1" noChangeArrowheads="1"/>
            </p:cNvSpPr>
            <p:nvPr/>
          </p:nvSpPr>
          <p:spPr bwMode="auto">
            <a:xfrm>
              <a:off x="4867" y="3028"/>
              <a:ext cx="587" cy="327"/>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777 w 21600"/>
                <a:gd name="T13" fmla="*/ 528 h 21600"/>
                <a:gd name="T14" fmla="*/ 15823 w 21600"/>
                <a:gd name="T15" fmla="*/ 21072 h 21600"/>
              </a:gdLst>
              <a:ahLst/>
              <a:cxnLst>
                <a:cxn ang="T8">
                  <a:pos x="T0" y="T1"/>
                </a:cxn>
                <a:cxn ang="T9">
                  <a:pos x="T2" y="T3"/>
                </a:cxn>
                <a:cxn ang="T10">
                  <a:pos x="T4" y="T5"/>
                </a:cxn>
                <a:cxn ang="T11">
                  <a:pos x="T6" y="T7"/>
                </a:cxn>
              </a:cxnLst>
              <a:rect l="T12" t="T13" r="T14" b="T15"/>
              <a:pathLst>
                <a:path w="21600" h="21600">
                  <a:moveTo>
                    <a:pt x="5787" y="0"/>
                  </a:moveTo>
                  <a:lnTo>
                    <a:pt x="15812" y="0"/>
                  </a:lnTo>
                  <a:lnTo>
                    <a:pt x="21600" y="21600"/>
                  </a:lnTo>
                  <a:lnTo>
                    <a:pt x="0" y="21600"/>
                  </a:lnTo>
                  <a:lnTo>
                    <a:pt x="5787" y="0"/>
                  </a:lnTo>
                  <a:close/>
                </a:path>
              </a:pathLst>
            </a:custGeom>
            <a:solidFill>
              <a:schemeClr val="accent5"/>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03" name="Pyr3"/>
            <p:cNvSpPr>
              <a:spLocks noEditPoints="1" noChangeArrowheads="1"/>
            </p:cNvSpPr>
            <p:nvPr/>
          </p:nvSpPr>
          <p:spPr bwMode="auto">
            <a:xfrm>
              <a:off x="4711" y="3355"/>
              <a:ext cx="899" cy="326"/>
            </a:xfrm>
            <a:custGeom>
              <a:avLst/>
              <a:gdLst>
                <a:gd name="T0" fmla="*/ 0 w 21600"/>
                <a:gd name="T1" fmla="*/ 0 h 21600"/>
                <a:gd name="T2" fmla="*/ 0 w 21600"/>
                <a:gd name="T3" fmla="*/ 0 h 21600"/>
                <a:gd name="T4" fmla="*/ 0 w 21600"/>
                <a:gd name="T5" fmla="*/ 0 h 21600"/>
                <a:gd name="T6" fmla="*/ 0 w 21600"/>
                <a:gd name="T7" fmla="*/ 0 h 21600"/>
                <a:gd name="T8" fmla="*/ 0 60000 65536"/>
                <a:gd name="T9" fmla="*/ 0 60000 65536"/>
                <a:gd name="T10" fmla="*/ 0 60000 65536"/>
                <a:gd name="T11" fmla="*/ 0 60000 65536"/>
                <a:gd name="T12" fmla="*/ 5286 w 21600"/>
                <a:gd name="T13" fmla="*/ 530 h 21600"/>
                <a:gd name="T14" fmla="*/ 16314 w 21600"/>
                <a:gd name="T15" fmla="*/ 21070 h 21600"/>
              </a:gdLst>
              <a:ahLst/>
              <a:cxnLst>
                <a:cxn ang="T8">
                  <a:pos x="T0" y="T1"/>
                </a:cxn>
                <a:cxn ang="T9">
                  <a:pos x="T2" y="T3"/>
                </a:cxn>
                <a:cxn ang="T10">
                  <a:pos x="T4" y="T5"/>
                </a:cxn>
                <a:cxn ang="T11">
                  <a:pos x="T6" y="T7"/>
                </a:cxn>
              </a:cxnLst>
              <a:rect l="T12" t="T13" r="T14" b="T15"/>
              <a:pathLst>
                <a:path w="21600" h="21600">
                  <a:moveTo>
                    <a:pt x="3768" y="0"/>
                  </a:moveTo>
                  <a:lnTo>
                    <a:pt x="17831" y="0"/>
                  </a:lnTo>
                  <a:lnTo>
                    <a:pt x="21600" y="21600"/>
                  </a:lnTo>
                  <a:lnTo>
                    <a:pt x="0" y="21600"/>
                  </a:lnTo>
                  <a:lnTo>
                    <a:pt x="3768" y="0"/>
                  </a:lnTo>
                  <a:close/>
                </a:path>
              </a:pathLst>
            </a:custGeom>
            <a:solidFill>
              <a:schemeClr val="accent6"/>
            </a:solidFill>
            <a:ln w="9525">
              <a:solidFill>
                <a:srgbClr val="FFFFFF"/>
              </a:solidFill>
              <a:miter lim="800000"/>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Tree>
    <p:custDataLst>
      <p:tags r:id="rId1"/>
    </p:custData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Pyramid</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77</a:t>
            </a:fld>
            <a:endParaRPr lang="en-GB"/>
          </a:p>
        </p:txBody>
      </p:sp>
      <p:sp>
        <p:nvSpPr>
          <p:cNvPr id="128" name="Rectangle 3"/>
          <p:cNvSpPr>
            <a:spLocks noChangeArrowheads="1"/>
          </p:cNvSpPr>
          <p:nvPr>
            <p:custDataLst>
              <p:tags r:id="rId2"/>
            </p:custDataLst>
          </p:nvPr>
        </p:nvSpPr>
        <p:spPr bwMode="auto">
          <a:xfrm>
            <a:off x="2754412" y="2124447"/>
            <a:ext cx="4608513" cy="152400"/>
          </a:xfrm>
          <a:prstGeom prst="rect">
            <a:avLst/>
          </a:prstGeom>
          <a:noFill/>
          <a:ln w="9525">
            <a:noFill/>
            <a:miter lim="800000"/>
            <a:headEnd/>
            <a:tailEnd/>
          </a:ln>
        </p:spPr>
        <p:txBody>
          <a:bodyPr lIns="0" tIns="0" rIns="0" bIns="0"/>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800" b="1" i="1" u="none" strike="noStrike" kern="0" cap="none" spc="0" normalizeH="0" baseline="0" noProof="0" dirty="0" smtClean="0">
                <a:ln>
                  <a:noFill/>
                </a:ln>
                <a:effectLst/>
                <a:uLnTx/>
                <a:uFillTx/>
                <a:latin typeface="+mj-lt"/>
              </a:rPr>
              <a:t>Basic corporate governance model</a:t>
            </a:r>
          </a:p>
        </p:txBody>
      </p:sp>
      <p:grpSp>
        <p:nvGrpSpPr>
          <p:cNvPr id="3" name="Group 4"/>
          <p:cNvGrpSpPr>
            <a:grpSpLocks/>
          </p:cNvGrpSpPr>
          <p:nvPr/>
        </p:nvGrpSpPr>
        <p:grpSpPr bwMode="auto">
          <a:xfrm>
            <a:off x="2825279" y="2634356"/>
            <a:ext cx="5835863" cy="3738563"/>
            <a:chOff x="262" y="1040"/>
            <a:chExt cx="2814" cy="2355"/>
          </a:xfrm>
        </p:grpSpPr>
        <p:sp>
          <p:nvSpPr>
            <p:cNvPr id="131" name="Line 6"/>
            <p:cNvSpPr>
              <a:spLocks noChangeShapeType="1"/>
            </p:cNvSpPr>
            <p:nvPr/>
          </p:nvSpPr>
          <p:spPr bwMode="auto">
            <a:xfrm>
              <a:off x="1782" y="1571"/>
              <a:ext cx="1267" cy="0"/>
            </a:xfrm>
            <a:prstGeom prst="line">
              <a:avLst/>
            </a:prstGeom>
            <a:noFill/>
            <a:ln w="3175">
              <a:solidFill>
                <a:schemeClr val="tx2"/>
              </a:solidFill>
              <a:prstDash val="dash"/>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32" name="Line 7"/>
            <p:cNvSpPr>
              <a:spLocks noChangeShapeType="1"/>
            </p:cNvSpPr>
            <p:nvPr/>
          </p:nvSpPr>
          <p:spPr bwMode="auto">
            <a:xfrm>
              <a:off x="1782" y="2026"/>
              <a:ext cx="1267" cy="0"/>
            </a:xfrm>
            <a:prstGeom prst="line">
              <a:avLst/>
            </a:prstGeom>
            <a:noFill/>
            <a:ln w="3175">
              <a:solidFill>
                <a:schemeClr val="tx2"/>
              </a:solidFill>
              <a:prstDash val="dash"/>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33" name="Line 8"/>
            <p:cNvSpPr>
              <a:spLocks noChangeShapeType="1"/>
            </p:cNvSpPr>
            <p:nvPr/>
          </p:nvSpPr>
          <p:spPr bwMode="auto">
            <a:xfrm>
              <a:off x="1782" y="2481"/>
              <a:ext cx="1267" cy="0"/>
            </a:xfrm>
            <a:prstGeom prst="line">
              <a:avLst/>
            </a:prstGeom>
            <a:noFill/>
            <a:ln w="3175">
              <a:solidFill>
                <a:schemeClr val="tx2"/>
              </a:solidFill>
              <a:prstDash val="dash"/>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34" name="Line 9"/>
            <p:cNvSpPr>
              <a:spLocks noChangeShapeType="1"/>
            </p:cNvSpPr>
            <p:nvPr/>
          </p:nvSpPr>
          <p:spPr bwMode="auto">
            <a:xfrm>
              <a:off x="1782" y="2936"/>
              <a:ext cx="1267" cy="0"/>
            </a:xfrm>
            <a:prstGeom prst="line">
              <a:avLst/>
            </a:prstGeom>
            <a:noFill/>
            <a:ln w="3175">
              <a:solidFill>
                <a:schemeClr val="accent1"/>
              </a:solidFill>
              <a:prstDash val="dash"/>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35" name="Line 10"/>
            <p:cNvSpPr>
              <a:spLocks noChangeShapeType="1"/>
            </p:cNvSpPr>
            <p:nvPr/>
          </p:nvSpPr>
          <p:spPr bwMode="auto">
            <a:xfrm>
              <a:off x="1782" y="3388"/>
              <a:ext cx="1267" cy="0"/>
            </a:xfrm>
            <a:prstGeom prst="line">
              <a:avLst/>
            </a:prstGeom>
            <a:noFill/>
            <a:ln w="3175">
              <a:solidFill>
                <a:schemeClr val="accent1"/>
              </a:solidFill>
              <a:prstDash val="dash"/>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nvGrpSpPr>
            <p:cNvPr id="4" name="Group 11"/>
            <p:cNvGrpSpPr>
              <a:grpSpLocks/>
            </p:cNvGrpSpPr>
            <p:nvPr/>
          </p:nvGrpSpPr>
          <p:grpSpPr bwMode="auto">
            <a:xfrm>
              <a:off x="263" y="1785"/>
              <a:ext cx="969" cy="1521"/>
              <a:chOff x="225" y="2002"/>
              <a:chExt cx="969" cy="1521"/>
            </a:xfrm>
          </p:grpSpPr>
          <p:sp>
            <p:nvSpPr>
              <p:cNvPr id="158" name="Line 12"/>
              <p:cNvSpPr>
                <a:spLocks noChangeShapeType="1"/>
              </p:cNvSpPr>
              <p:nvPr/>
            </p:nvSpPr>
            <p:spPr bwMode="auto">
              <a:xfrm flipH="1">
                <a:off x="225" y="3523"/>
                <a:ext cx="544" cy="0"/>
              </a:xfrm>
              <a:prstGeom prst="line">
                <a:avLst/>
              </a:prstGeom>
              <a:noFill/>
              <a:ln w="6350">
                <a:solidFill>
                  <a:schemeClr val="tx2"/>
                </a:solidFill>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9" name="Line 13"/>
              <p:cNvSpPr>
                <a:spLocks noChangeShapeType="1"/>
              </p:cNvSpPr>
              <p:nvPr/>
            </p:nvSpPr>
            <p:spPr bwMode="auto">
              <a:xfrm flipV="1">
                <a:off x="225" y="2008"/>
                <a:ext cx="0" cy="1515"/>
              </a:xfrm>
              <a:prstGeom prst="line">
                <a:avLst/>
              </a:prstGeom>
              <a:noFill/>
              <a:ln w="6350">
                <a:solidFill>
                  <a:schemeClr val="tx2"/>
                </a:solidFill>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60" name="Line 14"/>
              <p:cNvSpPr>
                <a:spLocks noChangeShapeType="1"/>
              </p:cNvSpPr>
              <p:nvPr/>
            </p:nvSpPr>
            <p:spPr bwMode="auto">
              <a:xfrm>
                <a:off x="225" y="2002"/>
                <a:ext cx="969" cy="0"/>
              </a:xfrm>
              <a:prstGeom prst="line">
                <a:avLst/>
              </a:prstGeom>
              <a:noFill/>
              <a:ln w="6350">
                <a:solidFill>
                  <a:schemeClr val="tx2"/>
                </a:solidFill>
                <a:round/>
                <a:headEnd type="none" w="sm" len="sm"/>
                <a:tailEnd type="triangl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137" name="AutoShape 15"/>
            <p:cNvSpPr>
              <a:spLocks noChangeArrowheads="1"/>
            </p:cNvSpPr>
            <p:nvPr/>
          </p:nvSpPr>
          <p:spPr bwMode="auto">
            <a:xfrm>
              <a:off x="553" y="1040"/>
              <a:ext cx="1990" cy="2355"/>
            </a:xfrm>
            <a:prstGeom prst="triangle">
              <a:avLst>
                <a:gd name="adj" fmla="val 50000"/>
              </a:avLst>
            </a:prstGeom>
            <a:solidFill>
              <a:schemeClr val="accent4"/>
            </a:solidFill>
            <a:ln w="12700">
              <a:solidFill>
                <a:srgbClr val="FFFFFF"/>
              </a:solidFill>
              <a:miter lim="800000"/>
              <a:headEnd type="none" w="sm" len="sm"/>
              <a:tailEnd type="none" w="sm" len="sm"/>
            </a:ln>
          </p:spPr>
          <p:txBody>
            <a:bodyPr lIns="0" tIns="0" rIns="0" bIns="0" anchor="b" anchorCtr="1"/>
            <a:lstStyle/>
            <a:p>
              <a:pPr marL="0" marR="0" lvl="0" indent="0" algn="ctr" defTabSz="762000" eaLnBrk="0" fontAlgn="auto" latinLnBrk="0" hangingPunct="0">
                <a:lnSpc>
                  <a:spcPct val="100000"/>
                </a:lnSpc>
                <a:spcBef>
                  <a:spcPts val="0"/>
                </a:spcBef>
                <a:spcAft>
                  <a:spcPts val="0"/>
                </a:spcAft>
                <a:buClrTx/>
                <a:buSzTx/>
                <a:buFontTx/>
                <a:buNone/>
                <a:tabLst/>
                <a:defRPr/>
              </a:pPr>
              <a:endParaRPr kumimoji="0" lang="en-US" sz="700" b="1" i="0" u="none" strike="noStrike" kern="0" cap="none" spc="0" normalizeH="0" baseline="0" noProof="0" smtClean="0">
                <a:ln>
                  <a:noFill/>
                </a:ln>
                <a:solidFill>
                  <a:srgbClr val="66BAE4"/>
                </a:solidFill>
                <a:effectLst/>
                <a:uLnTx/>
                <a:uFillTx/>
                <a:cs typeface="Arial" charset="0"/>
              </a:endParaRPr>
            </a:p>
          </p:txBody>
        </p:sp>
        <p:sp>
          <p:nvSpPr>
            <p:cNvPr id="138" name="AutoShape 16"/>
            <p:cNvSpPr>
              <a:spLocks noChangeArrowheads="1"/>
            </p:cNvSpPr>
            <p:nvPr/>
          </p:nvSpPr>
          <p:spPr bwMode="auto">
            <a:xfrm>
              <a:off x="748" y="1040"/>
              <a:ext cx="1601" cy="1894"/>
            </a:xfrm>
            <a:prstGeom prst="triangle">
              <a:avLst>
                <a:gd name="adj" fmla="val 50000"/>
              </a:avLst>
            </a:prstGeom>
            <a:solidFill>
              <a:srgbClr val="EB8C00"/>
            </a:solidFill>
            <a:ln w="12700">
              <a:solidFill>
                <a:srgbClr val="FFFFFF"/>
              </a:solidFill>
              <a:miter lim="800000"/>
              <a:headEnd type="none" w="sm" len="sm"/>
              <a:tailEnd type="none" w="sm" len="sm"/>
            </a:ln>
          </p:spPr>
          <p:txBody>
            <a:bodyPr lIns="0" tIns="0" rIns="0" bIns="0" anchor="b" anchorCtr="1"/>
            <a:lstStyle/>
            <a:p>
              <a:pPr marL="0" marR="0" lvl="0" indent="0" algn="ctr" defTabSz="762000" eaLnBrk="0" fontAlgn="auto" latinLnBrk="0" hangingPunct="0">
                <a:lnSpc>
                  <a:spcPct val="100000"/>
                </a:lnSpc>
                <a:spcBef>
                  <a:spcPts val="0"/>
                </a:spcBef>
                <a:spcAft>
                  <a:spcPts val="0"/>
                </a:spcAft>
                <a:buClrTx/>
                <a:buSzTx/>
                <a:buFontTx/>
                <a:buNone/>
                <a:tabLst/>
                <a:defRPr/>
              </a:pPr>
              <a:endParaRPr kumimoji="0" lang="en-US" sz="700" b="1" i="0" u="none" strike="noStrike" kern="0" cap="none" spc="0" normalizeH="0" baseline="0" noProof="0" smtClean="0">
                <a:ln>
                  <a:noFill/>
                </a:ln>
                <a:solidFill>
                  <a:srgbClr val="66BAE4"/>
                </a:solidFill>
                <a:effectLst/>
                <a:uLnTx/>
                <a:uFillTx/>
                <a:cs typeface="Arial" charset="0"/>
              </a:endParaRPr>
            </a:p>
          </p:txBody>
        </p:sp>
        <p:sp>
          <p:nvSpPr>
            <p:cNvPr id="139" name="AutoShape 17"/>
            <p:cNvSpPr>
              <a:spLocks noChangeArrowheads="1"/>
            </p:cNvSpPr>
            <p:nvPr/>
          </p:nvSpPr>
          <p:spPr bwMode="auto">
            <a:xfrm>
              <a:off x="938" y="1040"/>
              <a:ext cx="1219" cy="1441"/>
            </a:xfrm>
            <a:prstGeom prst="triangle">
              <a:avLst>
                <a:gd name="adj" fmla="val 50000"/>
              </a:avLst>
            </a:prstGeom>
            <a:solidFill>
              <a:schemeClr val="accent1"/>
            </a:solidFill>
            <a:ln w="12700">
              <a:solidFill>
                <a:srgbClr val="FFFFFF"/>
              </a:solidFill>
              <a:miter lim="800000"/>
              <a:headEnd type="none" w="sm" len="sm"/>
              <a:tailEnd type="none" w="sm" len="sm"/>
            </a:ln>
          </p:spPr>
          <p:txBody>
            <a:bodyPr lIns="0" tIns="0" rIns="0" bIns="0" anchor="b" anchorCtr="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40" name="AutoShape 18"/>
            <p:cNvSpPr>
              <a:spLocks noChangeArrowheads="1"/>
            </p:cNvSpPr>
            <p:nvPr/>
          </p:nvSpPr>
          <p:spPr bwMode="auto">
            <a:xfrm>
              <a:off x="1129" y="1040"/>
              <a:ext cx="838" cy="991"/>
            </a:xfrm>
            <a:prstGeom prst="triangle">
              <a:avLst>
                <a:gd name="adj" fmla="val 50000"/>
              </a:avLst>
            </a:prstGeom>
            <a:solidFill>
              <a:schemeClr val="accent3"/>
            </a:solidFill>
            <a:ln w="12700">
              <a:solidFill>
                <a:srgbClr val="FFFFFF"/>
              </a:solidFill>
              <a:miter lim="800000"/>
              <a:headEnd type="none" w="sm" len="sm"/>
              <a:tailEnd type="none" w="sm" len="sm"/>
            </a:ln>
          </p:spPr>
          <p:txBody>
            <a:bodyPr lIns="0" tIns="0" rIns="0" bIns="0" anchor="b" anchorCtr="1"/>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41" name="AutoShape 19"/>
            <p:cNvSpPr>
              <a:spLocks noChangeArrowheads="1"/>
            </p:cNvSpPr>
            <p:nvPr/>
          </p:nvSpPr>
          <p:spPr bwMode="auto">
            <a:xfrm>
              <a:off x="1320" y="1040"/>
              <a:ext cx="455" cy="537"/>
            </a:xfrm>
            <a:prstGeom prst="triangle">
              <a:avLst>
                <a:gd name="adj" fmla="val 50000"/>
              </a:avLst>
            </a:prstGeom>
            <a:solidFill>
              <a:schemeClr val="accent5"/>
            </a:solidFill>
            <a:ln w="12700">
              <a:solidFill>
                <a:srgbClr val="FFFFFF"/>
              </a:solidFill>
              <a:miter lim="800000"/>
              <a:headEnd type="none" w="sm" len="sm"/>
              <a:tailEnd type="none" w="sm" len="sm"/>
            </a:ln>
          </p:spPr>
          <p:txBody>
            <a:bodyPr lIns="0" tIns="0" rIns="0" bIns="0" anchor="b" anchorCtr="1"/>
            <a:lstStyle/>
            <a:p>
              <a:pPr marL="0" marR="0" lvl="0" indent="0" algn="ctr" defTabSz="762000" eaLnBrk="0" fontAlgn="auto" latinLnBrk="0" hangingPunct="0">
                <a:lnSpc>
                  <a:spcPct val="100000"/>
                </a:lnSpc>
                <a:spcBef>
                  <a:spcPts val="0"/>
                </a:spcBef>
                <a:spcAft>
                  <a:spcPts val="0"/>
                </a:spcAft>
                <a:buClrTx/>
                <a:buSzTx/>
                <a:buFontTx/>
                <a:buNone/>
                <a:tabLst/>
                <a:defRPr/>
              </a:pPr>
              <a:endParaRPr kumimoji="0" lang="en-US" sz="700" b="1" i="0" u="none" strike="noStrike" kern="0" cap="none" spc="0" normalizeH="0" baseline="0" noProof="0" smtClean="0">
                <a:ln>
                  <a:noFill/>
                </a:ln>
                <a:solidFill>
                  <a:srgbClr val="66BAE4"/>
                </a:solidFill>
                <a:effectLst/>
                <a:uLnTx/>
                <a:uFillTx/>
                <a:cs typeface="Arial" charset="0"/>
              </a:endParaRPr>
            </a:p>
          </p:txBody>
        </p:sp>
        <p:sp>
          <p:nvSpPr>
            <p:cNvPr id="142" name="Rectangle 20"/>
            <p:cNvSpPr>
              <a:spLocks noChangeArrowheads="1"/>
            </p:cNvSpPr>
            <p:nvPr/>
          </p:nvSpPr>
          <p:spPr bwMode="auto">
            <a:xfrm>
              <a:off x="262" y="1685"/>
              <a:ext cx="419" cy="68"/>
            </a:xfrm>
            <a:prstGeom prst="rect">
              <a:avLst/>
            </a:prstGeom>
            <a:noFill/>
            <a:ln w="6350">
              <a:noFill/>
              <a:miter lim="800000"/>
              <a:headEnd type="none" w="sm" len="sm"/>
              <a:tailEnd type="none" w="sm" len="sm"/>
            </a:ln>
          </p:spPr>
          <p:txBody>
            <a:bodyPr wrap="none" lIns="0" tIns="0" rIns="0" bIns="0">
              <a:spAutoFit/>
            </a:bodyPr>
            <a:lstStyle/>
            <a:p>
              <a:pPr marL="0" marR="0" lvl="0" indent="0" defTabSz="762000" eaLnBrk="0" fontAlgn="auto" latinLnBrk="0" hangingPunct="0">
                <a:lnSpc>
                  <a:spcPct val="100000"/>
                </a:lnSpc>
                <a:spcBef>
                  <a:spcPts val="0"/>
                </a:spcBef>
                <a:spcAft>
                  <a:spcPts val="0"/>
                </a:spcAft>
                <a:buClrTx/>
                <a:buSzTx/>
                <a:buFontTx/>
                <a:buNone/>
                <a:tabLst/>
                <a:defRPr/>
              </a:pPr>
              <a:r>
                <a:rPr kumimoji="0" lang="en-GB" sz="700" b="1" i="1" u="none" strike="noStrike" kern="0" cap="none" spc="0" normalizeH="0" baseline="0" noProof="0" smtClean="0">
                  <a:ln>
                    <a:noFill/>
                  </a:ln>
                  <a:solidFill>
                    <a:schemeClr val="tx2"/>
                  </a:solidFill>
                  <a:effectLst/>
                  <a:uLnTx/>
                  <a:uFillTx/>
                  <a:latin typeface="+mj-lt"/>
                  <a:cs typeface="Arial" charset="0"/>
                </a:rPr>
                <a:t>Progress KPIs</a:t>
              </a:r>
            </a:p>
          </p:txBody>
        </p:sp>
        <p:sp>
          <p:nvSpPr>
            <p:cNvPr id="143" name="Rectangle 21"/>
            <p:cNvSpPr>
              <a:spLocks noChangeArrowheads="1"/>
            </p:cNvSpPr>
            <p:nvPr/>
          </p:nvSpPr>
          <p:spPr bwMode="auto">
            <a:xfrm>
              <a:off x="382" y="2578"/>
              <a:ext cx="540" cy="68"/>
            </a:xfrm>
            <a:prstGeom prst="rect">
              <a:avLst/>
            </a:prstGeom>
            <a:noFill/>
            <a:ln w="6350">
              <a:noFill/>
              <a:miter lim="800000"/>
              <a:headEnd type="none" w="sm" len="sm"/>
              <a:tailEnd type="none" w="sm" len="sm"/>
            </a:ln>
          </p:spPr>
          <p:txBody>
            <a:bodyPr wrap="none" lIns="0" tIns="0" rIns="0" bIns="0">
              <a:spAutoFit/>
            </a:bodyPr>
            <a:lstStyle/>
            <a:p>
              <a:pPr marL="0" marR="0" lvl="0" indent="0" defTabSz="762000" eaLnBrk="0" fontAlgn="auto" latinLnBrk="0" hangingPunct="0">
                <a:lnSpc>
                  <a:spcPct val="100000"/>
                </a:lnSpc>
                <a:spcBef>
                  <a:spcPts val="0"/>
                </a:spcBef>
                <a:spcAft>
                  <a:spcPts val="0"/>
                </a:spcAft>
                <a:buClrTx/>
                <a:buSzTx/>
                <a:buFontTx/>
                <a:buNone/>
                <a:tabLst/>
                <a:defRPr/>
              </a:pPr>
              <a:r>
                <a:rPr kumimoji="0" lang="en-GB" sz="700" b="1" i="1" u="none" strike="noStrike" kern="0" cap="none" spc="0" normalizeH="0" baseline="0" noProof="0" smtClean="0">
                  <a:ln>
                    <a:noFill/>
                  </a:ln>
                  <a:solidFill>
                    <a:schemeClr val="tx2"/>
                  </a:solidFill>
                  <a:effectLst/>
                  <a:uLnTx/>
                  <a:uFillTx/>
                  <a:latin typeface="+mj-lt"/>
                  <a:cs typeface="Arial" charset="0"/>
                </a:rPr>
                <a:t>Performance KPIs</a:t>
              </a:r>
            </a:p>
          </p:txBody>
        </p:sp>
        <p:sp>
          <p:nvSpPr>
            <p:cNvPr id="144" name="Rectangle 22"/>
            <p:cNvSpPr>
              <a:spLocks noChangeArrowheads="1"/>
            </p:cNvSpPr>
            <p:nvPr/>
          </p:nvSpPr>
          <p:spPr bwMode="auto">
            <a:xfrm>
              <a:off x="1196" y="2670"/>
              <a:ext cx="776" cy="78"/>
            </a:xfrm>
            <a:prstGeom prst="rect">
              <a:avLst/>
            </a:prstGeom>
            <a:noFill/>
            <a:ln w="6350">
              <a:noFill/>
              <a:miter lim="800000"/>
              <a:headEnd type="none" w="sm" len="sm"/>
              <a:tailEnd type="none" w="sm" len="sm"/>
            </a:ln>
          </p:spPr>
          <p:txBody>
            <a:bodyPr wrap="none" lIns="0" tIns="0" rIns="0" bIns="0">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800" b="1" i="0" u="none" strike="noStrike" kern="0" cap="none" spc="0" normalizeH="0" baseline="0" noProof="0" smtClean="0">
                  <a:ln>
                    <a:noFill/>
                  </a:ln>
                  <a:solidFill>
                    <a:schemeClr val="bg2"/>
                  </a:solidFill>
                  <a:effectLst/>
                  <a:uLnTx/>
                  <a:uFillTx/>
                  <a:latin typeface="+mj-lt"/>
                  <a:cs typeface="Arial" charset="0"/>
                </a:rPr>
                <a:t>Operational plans and budgets</a:t>
              </a:r>
            </a:p>
          </p:txBody>
        </p:sp>
        <p:sp>
          <p:nvSpPr>
            <p:cNvPr id="145" name="Rectangle 23"/>
            <p:cNvSpPr>
              <a:spLocks noChangeArrowheads="1"/>
            </p:cNvSpPr>
            <p:nvPr/>
          </p:nvSpPr>
          <p:spPr bwMode="auto">
            <a:xfrm>
              <a:off x="1464" y="3123"/>
              <a:ext cx="189" cy="78"/>
            </a:xfrm>
            <a:prstGeom prst="rect">
              <a:avLst/>
            </a:prstGeom>
            <a:noFill/>
            <a:ln w="6350">
              <a:noFill/>
              <a:miter lim="800000"/>
              <a:headEnd type="none" w="sm" len="sm"/>
              <a:tailEnd type="none" w="sm" len="sm"/>
            </a:ln>
          </p:spPr>
          <p:txBody>
            <a:bodyPr wrap="none" lIns="0" tIns="0" rIns="0" bIns="0">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800" b="1" i="0" u="none" strike="noStrike" kern="0" cap="none" spc="0" normalizeH="0" baseline="0" noProof="0" smtClean="0">
                  <a:ln>
                    <a:noFill/>
                  </a:ln>
                  <a:solidFill>
                    <a:schemeClr val="bg2"/>
                  </a:solidFill>
                  <a:effectLst/>
                  <a:uLnTx/>
                  <a:uFillTx/>
                  <a:latin typeface="+mj-lt"/>
                  <a:cs typeface="Arial" charset="0"/>
                </a:rPr>
                <a:t>Results</a:t>
              </a:r>
            </a:p>
          </p:txBody>
        </p:sp>
        <p:sp>
          <p:nvSpPr>
            <p:cNvPr id="146" name="Rectangle 24"/>
            <p:cNvSpPr>
              <a:spLocks noChangeArrowheads="1"/>
            </p:cNvSpPr>
            <p:nvPr/>
          </p:nvSpPr>
          <p:spPr bwMode="auto">
            <a:xfrm>
              <a:off x="1447" y="2186"/>
              <a:ext cx="211" cy="78"/>
            </a:xfrm>
            <a:prstGeom prst="rect">
              <a:avLst/>
            </a:prstGeom>
            <a:noFill/>
            <a:ln w="6350">
              <a:noFill/>
              <a:miter lim="800000"/>
              <a:headEnd type="none" w="sm" len="sm"/>
              <a:tailEnd type="none" w="sm" len="sm"/>
            </a:ln>
          </p:spPr>
          <p:txBody>
            <a:bodyPr wrap="none" lIns="0" tIns="0" rIns="0" bIns="0">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800" b="1" i="0" u="none" strike="noStrike" kern="0" cap="none" spc="0" normalizeH="0" baseline="0" noProof="0" smtClean="0">
                  <a:ln>
                    <a:noFill/>
                  </a:ln>
                  <a:solidFill>
                    <a:schemeClr val="bg2"/>
                  </a:solidFill>
                  <a:effectLst/>
                  <a:uLnTx/>
                  <a:uFillTx/>
                  <a:latin typeface="+mj-lt"/>
                  <a:cs typeface="Arial" charset="0"/>
                </a:rPr>
                <a:t>Strategy</a:t>
              </a:r>
            </a:p>
          </p:txBody>
        </p:sp>
        <p:sp>
          <p:nvSpPr>
            <p:cNvPr id="147" name="Rectangle 25"/>
            <p:cNvSpPr>
              <a:spLocks noChangeArrowheads="1"/>
            </p:cNvSpPr>
            <p:nvPr/>
          </p:nvSpPr>
          <p:spPr bwMode="auto">
            <a:xfrm>
              <a:off x="1374" y="1760"/>
              <a:ext cx="372" cy="78"/>
            </a:xfrm>
            <a:prstGeom prst="rect">
              <a:avLst/>
            </a:prstGeom>
            <a:noFill/>
            <a:ln w="6350">
              <a:noFill/>
              <a:miter lim="800000"/>
              <a:headEnd type="none" w="sm" len="sm"/>
              <a:tailEnd type="none" w="sm" len="sm"/>
            </a:ln>
          </p:spPr>
          <p:txBody>
            <a:bodyPr wrap="none" lIns="0" tIns="0" rIns="0" bIns="0">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800" b="1" i="0" u="none" strike="noStrike" kern="0" cap="none" spc="0" normalizeH="0" baseline="0" noProof="0" smtClean="0">
                  <a:ln>
                    <a:noFill/>
                  </a:ln>
                  <a:solidFill>
                    <a:schemeClr val="bg2"/>
                  </a:solidFill>
                  <a:effectLst/>
                  <a:uLnTx/>
                  <a:uFillTx/>
                  <a:latin typeface="+mj-lt"/>
                  <a:cs typeface="Arial" charset="0"/>
                </a:rPr>
                <a:t>Strategic goals</a:t>
              </a:r>
            </a:p>
          </p:txBody>
        </p:sp>
        <p:sp>
          <p:nvSpPr>
            <p:cNvPr id="148" name="Rectangle 26"/>
            <p:cNvSpPr>
              <a:spLocks noChangeArrowheads="1"/>
            </p:cNvSpPr>
            <p:nvPr/>
          </p:nvSpPr>
          <p:spPr bwMode="auto">
            <a:xfrm>
              <a:off x="1434" y="1374"/>
              <a:ext cx="227" cy="155"/>
            </a:xfrm>
            <a:prstGeom prst="rect">
              <a:avLst/>
            </a:prstGeom>
            <a:noFill/>
            <a:ln w="6350">
              <a:noFill/>
              <a:miter lim="800000"/>
              <a:headEnd type="none" w="sm" len="sm"/>
              <a:tailEnd type="none" w="sm" len="sm"/>
            </a:ln>
          </p:spPr>
          <p:txBody>
            <a:bodyPr wrap="none" lIns="0" tIns="0" rIns="0" bIns="0">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800" b="1" i="0" u="none" strike="noStrike" kern="0" cap="none" spc="0" normalizeH="0" baseline="0" noProof="0" smtClean="0">
                  <a:ln>
                    <a:noFill/>
                  </a:ln>
                  <a:solidFill>
                    <a:schemeClr val="bg2"/>
                  </a:solidFill>
                  <a:effectLst/>
                  <a:uLnTx/>
                  <a:uFillTx/>
                  <a:latin typeface="+mj-lt"/>
                  <a:cs typeface="Arial" charset="0"/>
                </a:rPr>
                <a:t>Strategic</a:t>
              </a:r>
              <a:br>
                <a:rPr kumimoji="0" lang="en-GB" sz="800" b="1" i="0" u="none" strike="noStrike" kern="0" cap="none" spc="0" normalizeH="0" baseline="0" noProof="0" smtClean="0">
                  <a:ln>
                    <a:noFill/>
                  </a:ln>
                  <a:solidFill>
                    <a:schemeClr val="bg2"/>
                  </a:solidFill>
                  <a:effectLst/>
                  <a:uLnTx/>
                  <a:uFillTx/>
                  <a:latin typeface="+mj-lt"/>
                  <a:cs typeface="Arial" charset="0"/>
                </a:rPr>
              </a:br>
              <a:r>
                <a:rPr kumimoji="0" lang="en-GB" sz="800" b="1" i="0" u="none" strike="noStrike" kern="0" cap="none" spc="0" normalizeH="0" baseline="0" noProof="0" smtClean="0">
                  <a:ln>
                    <a:noFill/>
                  </a:ln>
                  <a:solidFill>
                    <a:schemeClr val="bg2"/>
                  </a:solidFill>
                  <a:effectLst/>
                  <a:uLnTx/>
                  <a:uFillTx/>
                  <a:latin typeface="+mj-lt"/>
                  <a:cs typeface="Arial" charset="0"/>
                </a:rPr>
                <a:t>intent</a:t>
              </a:r>
            </a:p>
          </p:txBody>
        </p:sp>
        <p:grpSp>
          <p:nvGrpSpPr>
            <p:cNvPr id="5" name="Group 27"/>
            <p:cNvGrpSpPr>
              <a:grpSpLocks/>
            </p:cNvGrpSpPr>
            <p:nvPr/>
          </p:nvGrpSpPr>
          <p:grpSpPr bwMode="auto">
            <a:xfrm>
              <a:off x="381" y="2685"/>
              <a:ext cx="465" cy="462"/>
              <a:chOff x="334" y="2902"/>
              <a:chExt cx="492" cy="462"/>
            </a:xfrm>
          </p:grpSpPr>
          <p:sp>
            <p:nvSpPr>
              <p:cNvPr id="155" name="Line 28"/>
              <p:cNvSpPr>
                <a:spLocks noChangeShapeType="1"/>
              </p:cNvSpPr>
              <p:nvPr/>
            </p:nvSpPr>
            <p:spPr bwMode="auto">
              <a:xfrm flipH="1">
                <a:off x="334" y="3364"/>
                <a:ext cx="276" cy="0"/>
              </a:xfrm>
              <a:prstGeom prst="line">
                <a:avLst/>
              </a:prstGeom>
              <a:noFill/>
              <a:ln w="6350">
                <a:solidFill>
                  <a:schemeClr val="tx2"/>
                </a:solidFill>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6" name="Line 29"/>
              <p:cNvSpPr>
                <a:spLocks noChangeShapeType="1"/>
              </p:cNvSpPr>
              <p:nvPr/>
            </p:nvSpPr>
            <p:spPr bwMode="auto">
              <a:xfrm flipV="1">
                <a:off x="334" y="2905"/>
                <a:ext cx="0" cy="459"/>
              </a:xfrm>
              <a:prstGeom prst="line">
                <a:avLst/>
              </a:prstGeom>
              <a:noFill/>
              <a:ln w="6350">
                <a:solidFill>
                  <a:schemeClr val="tx2"/>
                </a:solidFill>
                <a:round/>
                <a:headEnd type="none" w="sm" len="sm"/>
                <a:tailEnd type="non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57" name="Line 30"/>
              <p:cNvSpPr>
                <a:spLocks noChangeShapeType="1"/>
              </p:cNvSpPr>
              <p:nvPr/>
            </p:nvSpPr>
            <p:spPr bwMode="auto">
              <a:xfrm>
                <a:off x="334" y="2902"/>
                <a:ext cx="492" cy="0"/>
              </a:xfrm>
              <a:prstGeom prst="line">
                <a:avLst/>
              </a:prstGeom>
              <a:noFill/>
              <a:ln w="6350">
                <a:solidFill>
                  <a:schemeClr val="tx2"/>
                </a:solidFill>
                <a:round/>
                <a:headEnd type="none" w="sm" len="sm"/>
                <a:tailEnd type="triangle" w="sm" len="sm"/>
              </a:ln>
            </p:spPr>
            <p:txBody>
              <a:bodyPr lIns="126000" tIns="46800" rIns="90000" bIns="46800">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sp>
          <p:nvSpPr>
            <p:cNvPr id="150" name="Rectangle 31"/>
            <p:cNvSpPr>
              <a:spLocks noChangeArrowheads="1"/>
            </p:cNvSpPr>
            <p:nvPr/>
          </p:nvSpPr>
          <p:spPr bwMode="auto">
            <a:xfrm>
              <a:off x="2509" y="1380"/>
              <a:ext cx="567" cy="78"/>
            </a:xfrm>
            <a:prstGeom prst="rect">
              <a:avLst/>
            </a:prstGeom>
            <a:noFill/>
            <a:ln w="6350">
              <a:noFill/>
              <a:miter lim="800000"/>
              <a:headEnd type="none" w="sm" len="sm"/>
              <a:tailEnd type="none" w="sm" len="sm"/>
            </a:ln>
          </p:spPr>
          <p:txBody>
            <a:bodyPr lIns="0" tIns="0" rIns="0" bIns="0">
              <a:spAutoFit/>
            </a:bodyPr>
            <a:lstStyle/>
            <a:p>
              <a:pPr marL="190500" marR="0" lvl="1" indent="-188913" defTabSz="762000" eaLnBrk="0" fontAlgn="auto" latinLnBrk="0" hangingPunct="0">
                <a:lnSpc>
                  <a:spcPct val="100000"/>
                </a:lnSpc>
                <a:spcBef>
                  <a:spcPts val="0"/>
                </a:spcBef>
                <a:spcAft>
                  <a:spcPts val="0"/>
                </a:spcAft>
                <a:buClr>
                  <a:schemeClr val="accent3"/>
                </a:buClr>
                <a:buSzPct val="85000"/>
                <a:buFont typeface="Wingdings" pitchFamily="2" charset="2"/>
                <a:buChar char="l"/>
                <a:tabLst/>
                <a:defRPr/>
              </a:pPr>
              <a:r>
                <a:rPr kumimoji="0" lang="en-GB" sz="800" b="0" i="0" u="none" strike="noStrike" kern="0" cap="none" spc="0" normalizeH="0" baseline="0" noProof="0" dirty="0" smtClean="0">
                  <a:ln>
                    <a:noFill/>
                  </a:ln>
                  <a:effectLst/>
                  <a:uLnTx/>
                  <a:uFillTx/>
                  <a:latin typeface="+mj-lt"/>
                  <a:cs typeface="Arial" charset="0"/>
                </a:rPr>
                <a:t>What we want to be</a:t>
              </a:r>
            </a:p>
          </p:txBody>
        </p:sp>
        <p:sp>
          <p:nvSpPr>
            <p:cNvPr id="151" name="Rectangle 32"/>
            <p:cNvSpPr>
              <a:spLocks noChangeArrowheads="1"/>
            </p:cNvSpPr>
            <p:nvPr/>
          </p:nvSpPr>
          <p:spPr bwMode="auto">
            <a:xfrm>
              <a:off x="2509" y="1683"/>
              <a:ext cx="567" cy="155"/>
            </a:xfrm>
            <a:prstGeom prst="rect">
              <a:avLst/>
            </a:prstGeom>
            <a:noFill/>
            <a:ln w="6350">
              <a:noFill/>
              <a:miter lim="800000"/>
              <a:headEnd type="none" w="sm" len="sm"/>
              <a:tailEnd type="none" w="sm" len="sm"/>
            </a:ln>
          </p:spPr>
          <p:txBody>
            <a:bodyPr lIns="0" tIns="0" rIns="0" bIns="0">
              <a:spAutoFit/>
            </a:bodyPr>
            <a:lstStyle/>
            <a:p>
              <a:pPr marL="190500" marR="0" lvl="1" indent="-188913" defTabSz="762000" eaLnBrk="0" fontAlgn="auto" latinLnBrk="0" hangingPunct="0">
                <a:lnSpc>
                  <a:spcPct val="100000"/>
                </a:lnSpc>
                <a:spcBef>
                  <a:spcPts val="0"/>
                </a:spcBef>
                <a:spcAft>
                  <a:spcPts val="0"/>
                </a:spcAft>
                <a:buClr>
                  <a:schemeClr val="accent3"/>
                </a:buClr>
                <a:buSzPct val="85000"/>
                <a:buFont typeface="Wingdings" pitchFamily="2" charset="2"/>
                <a:buChar char="l"/>
                <a:tabLst/>
                <a:defRPr/>
              </a:pPr>
              <a:r>
                <a:rPr kumimoji="0" lang="en-GB" sz="800" b="0" i="0" u="none" strike="noStrike" kern="0" cap="none" spc="0" normalizeH="0" baseline="0" noProof="0" smtClean="0">
                  <a:ln>
                    <a:noFill/>
                  </a:ln>
                  <a:effectLst/>
                  <a:uLnTx/>
                  <a:uFillTx/>
                  <a:latin typeface="+mj-lt"/>
                  <a:cs typeface="Arial" charset="0"/>
                </a:rPr>
                <a:t>What we must achieve to get there</a:t>
              </a:r>
            </a:p>
          </p:txBody>
        </p:sp>
        <p:sp>
          <p:nvSpPr>
            <p:cNvPr id="152" name="Rectangle 33"/>
            <p:cNvSpPr>
              <a:spLocks noChangeArrowheads="1"/>
            </p:cNvSpPr>
            <p:nvPr/>
          </p:nvSpPr>
          <p:spPr bwMode="auto">
            <a:xfrm>
              <a:off x="2509" y="2176"/>
              <a:ext cx="492" cy="154"/>
            </a:xfrm>
            <a:prstGeom prst="rect">
              <a:avLst/>
            </a:prstGeom>
            <a:noFill/>
            <a:ln w="6350">
              <a:noFill/>
              <a:miter lim="800000"/>
              <a:headEnd type="none" w="sm" len="sm"/>
              <a:tailEnd type="none" w="sm" len="sm"/>
            </a:ln>
          </p:spPr>
          <p:txBody>
            <a:bodyPr wrap="square" lIns="0" tIns="0" rIns="0" bIns="0">
              <a:spAutoFit/>
            </a:bodyPr>
            <a:lstStyle/>
            <a:p>
              <a:pPr marL="190500" lvl="1" indent="-188913" defTabSz="762000" eaLnBrk="0" hangingPunct="0">
                <a:buClr>
                  <a:schemeClr val="accent3"/>
                </a:buClr>
                <a:buSzPct val="85000"/>
                <a:buFont typeface="Wingdings" pitchFamily="2" charset="2"/>
                <a:buChar char="l"/>
              </a:pPr>
              <a:r>
                <a:rPr lang="en-GB" sz="800" kern="0" dirty="0" smtClean="0">
                  <a:latin typeface="+mj-lt"/>
                  <a:cs typeface="Arial" charset="0"/>
                </a:rPr>
                <a:t>How well will achieve goals</a:t>
              </a:r>
            </a:p>
          </p:txBody>
        </p:sp>
        <p:sp>
          <p:nvSpPr>
            <p:cNvPr id="153" name="Rectangle 34"/>
            <p:cNvSpPr>
              <a:spLocks noChangeArrowheads="1"/>
            </p:cNvSpPr>
            <p:nvPr/>
          </p:nvSpPr>
          <p:spPr bwMode="auto">
            <a:xfrm>
              <a:off x="2509" y="2593"/>
              <a:ext cx="567" cy="155"/>
            </a:xfrm>
            <a:prstGeom prst="rect">
              <a:avLst/>
            </a:prstGeom>
            <a:noFill/>
            <a:ln w="6350">
              <a:noFill/>
              <a:miter lim="800000"/>
              <a:headEnd type="none" w="sm" len="sm"/>
              <a:tailEnd type="none" w="sm" len="sm"/>
            </a:ln>
          </p:spPr>
          <p:txBody>
            <a:bodyPr lIns="0" tIns="0" rIns="0" bIns="0">
              <a:spAutoFit/>
            </a:bodyPr>
            <a:lstStyle/>
            <a:p>
              <a:pPr marL="190500" marR="0" lvl="1" indent="-188913" defTabSz="762000" eaLnBrk="0" fontAlgn="auto" latinLnBrk="0" hangingPunct="0">
                <a:lnSpc>
                  <a:spcPct val="100000"/>
                </a:lnSpc>
                <a:spcBef>
                  <a:spcPts val="0"/>
                </a:spcBef>
                <a:spcAft>
                  <a:spcPts val="0"/>
                </a:spcAft>
                <a:buClr>
                  <a:schemeClr val="accent3"/>
                </a:buClr>
                <a:buSzPct val="85000"/>
                <a:buFont typeface="Wingdings" pitchFamily="2" charset="2"/>
                <a:buChar char="l"/>
                <a:tabLst/>
                <a:defRPr/>
              </a:pPr>
              <a:r>
                <a:rPr kumimoji="0" lang="en-GB" sz="800" b="0" i="0" u="none" strike="noStrike" kern="0" cap="none" spc="0" normalizeH="0" baseline="0" noProof="0" smtClean="0">
                  <a:ln>
                    <a:noFill/>
                  </a:ln>
                  <a:effectLst/>
                  <a:uLnTx/>
                  <a:uFillTx/>
                  <a:latin typeface="+mj-lt"/>
                  <a:cs typeface="Arial" charset="0"/>
                </a:rPr>
                <a:t>How we will implement strategy</a:t>
              </a:r>
            </a:p>
          </p:txBody>
        </p:sp>
        <p:sp>
          <p:nvSpPr>
            <p:cNvPr id="154" name="Rectangle 35"/>
            <p:cNvSpPr>
              <a:spLocks noChangeArrowheads="1"/>
            </p:cNvSpPr>
            <p:nvPr/>
          </p:nvSpPr>
          <p:spPr bwMode="auto">
            <a:xfrm>
              <a:off x="2509" y="3085"/>
              <a:ext cx="492" cy="154"/>
            </a:xfrm>
            <a:prstGeom prst="rect">
              <a:avLst/>
            </a:prstGeom>
            <a:noFill/>
            <a:ln w="6350">
              <a:noFill/>
              <a:miter lim="800000"/>
              <a:headEnd type="none" w="sm" len="sm"/>
              <a:tailEnd type="none" w="sm" len="sm"/>
            </a:ln>
          </p:spPr>
          <p:txBody>
            <a:bodyPr wrap="square" lIns="0" tIns="0" rIns="0" bIns="0">
              <a:spAutoFit/>
            </a:bodyPr>
            <a:lstStyle/>
            <a:p>
              <a:pPr marL="190500" lvl="1" indent="-188913" defTabSz="762000" eaLnBrk="0" hangingPunct="0">
                <a:buClr>
                  <a:schemeClr val="accent3"/>
                </a:buClr>
                <a:buSzPct val="85000"/>
                <a:buFont typeface="Wingdings" pitchFamily="2" charset="2"/>
                <a:buChar char="l"/>
              </a:pPr>
              <a:r>
                <a:rPr lang="en-GB" sz="800" kern="0" dirty="0" smtClean="0">
                  <a:latin typeface="+mj-lt"/>
                  <a:cs typeface="Arial" charset="0"/>
                </a:rPr>
                <a:t>How we are doing so far</a:t>
              </a:r>
            </a:p>
          </p:txBody>
        </p:sp>
      </p:grpSp>
    </p:spTree>
    <p:custDataLst>
      <p:tags r:id="rId1"/>
    </p:custData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smtClean="0"/>
              <a:t>Square and hexagon</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78</a:t>
            </a:fld>
            <a:endParaRPr lang="en-GB"/>
          </a:p>
        </p:txBody>
      </p:sp>
      <p:grpSp>
        <p:nvGrpSpPr>
          <p:cNvPr id="3" name="Group 48"/>
          <p:cNvGrpSpPr>
            <a:grpSpLocks noChangeAspect="1"/>
          </p:cNvGrpSpPr>
          <p:nvPr/>
        </p:nvGrpSpPr>
        <p:grpSpPr bwMode="auto">
          <a:xfrm>
            <a:off x="3748647" y="4312412"/>
            <a:ext cx="3059112" cy="2519363"/>
            <a:chOff x="2958" y="665"/>
            <a:chExt cx="2385" cy="1965"/>
          </a:xfrm>
          <a:solidFill>
            <a:srgbClr val="968C6D"/>
          </a:solidFill>
        </p:grpSpPr>
        <p:sp>
          <p:nvSpPr>
            <p:cNvPr id="171" name="AutoShape 37"/>
            <p:cNvSpPr>
              <a:spLocks noChangeAspect="1" noChangeArrowheads="1"/>
            </p:cNvSpPr>
            <p:nvPr/>
          </p:nvSpPr>
          <p:spPr bwMode="auto">
            <a:xfrm>
              <a:off x="3477" y="665"/>
              <a:ext cx="1328" cy="1127"/>
            </a:xfrm>
            <a:prstGeom prst="hexagon">
              <a:avLst>
                <a:gd name="adj" fmla="val 30021"/>
                <a:gd name="vf" fmla="val 115470"/>
              </a:avLst>
            </a:prstGeom>
            <a:solidFill>
              <a:srgbClr val="EB8C00"/>
            </a:solidFill>
            <a:ln w="19050">
              <a:solidFill>
                <a:srgbClr val="FFFFFF"/>
              </a:solidFill>
              <a:miter lim="800000"/>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2" name="AutoShape 38"/>
            <p:cNvSpPr>
              <a:spLocks noChangeAspect="1" noChangeArrowheads="1"/>
            </p:cNvSpPr>
            <p:nvPr/>
          </p:nvSpPr>
          <p:spPr bwMode="auto">
            <a:xfrm>
              <a:off x="4013" y="1503"/>
              <a:ext cx="1330" cy="1127"/>
            </a:xfrm>
            <a:prstGeom prst="hexagon">
              <a:avLst>
                <a:gd name="adj" fmla="val 29503"/>
                <a:gd name="vf" fmla="val 115470"/>
              </a:avLst>
            </a:prstGeom>
            <a:solidFill>
              <a:srgbClr val="EB8C00"/>
            </a:solidFill>
            <a:ln w="19050">
              <a:solidFill>
                <a:srgbClr val="FFFFFF"/>
              </a:solidFill>
              <a:miter lim="800000"/>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3" name="AutoShape 39"/>
            <p:cNvSpPr>
              <a:spLocks noChangeAspect="1" noChangeArrowheads="1"/>
            </p:cNvSpPr>
            <p:nvPr/>
          </p:nvSpPr>
          <p:spPr bwMode="auto">
            <a:xfrm>
              <a:off x="2958" y="1503"/>
              <a:ext cx="1330" cy="1127"/>
            </a:xfrm>
            <a:prstGeom prst="hexagon">
              <a:avLst>
                <a:gd name="adj" fmla="val 29503"/>
                <a:gd name="vf" fmla="val 115470"/>
              </a:avLst>
            </a:prstGeom>
            <a:solidFill>
              <a:srgbClr val="EB8C00"/>
            </a:solidFill>
            <a:ln w="19050">
              <a:solidFill>
                <a:srgbClr val="FFFFFF"/>
              </a:solidFill>
              <a:miter lim="800000"/>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4" name="AutoShape 40"/>
            <p:cNvSpPr>
              <a:spLocks noChangeAspect="1" noChangeArrowheads="1"/>
            </p:cNvSpPr>
            <p:nvPr/>
          </p:nvSpPr>
          <p:spPr bwMode="auto">
            <a:xfrm flipV="1">
              <a:off x="3644" y="1503"/>
              <a:ext cx="369" cy="298"/>
            </a:xfrm>
            <a:prstGeom prst="triangle">
              <a:avLst>
                <a:gd name="adj" fmla="val 50000"/>
              </a:avLst>
            </a:prstGeom>
            <a:solidFill>
              <a:schemeClr val="accent1"/>
            </a:solidFill>
            <a:ln w="19050">
              <a:solidFill>
                <a:srgbClr val="FFFFFF"/>
              </a:solidFill>
              <a:miter lim="800000"/>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5" name="AutoShape 41"/>
            <p:cNvSpPr>
              <a:spLocks noChangeAspect="1" noChangeArrowheads="1"/>
            </p:cNvSpPr>
            <p:nvPr/>
          </p:nvSpPr>
          <p:spPr bwMode="auto">
            <a:xfrm flipV="1">
              <a:off x="4272" y="1503"/>
              <a:ext cx="370" cy="298"/>
            </a:xfrm>
            <a:prstGeom prst="triangle">
              <a:avLst>
                <a:gd name="adj" fmla="val 50000"/>
              </a:avLst>
            </a:prstGeom>
            <a:solidFill>
              <a:schemeClr val="accent1"/>
            </a:solidFill>
            <a:ln w="19050">
              <a:solidFill>
                <a:srgbClr val="FFFFFF"/>
              </a:solidFill>
              <a:miter lim="800000"/>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6" name="AutoShape 42"/>
            <p:cNvSpPr>
              <a:spLocks noChangeAspect="1" noChangeArrowheads="1"/>
            </p:cNvSpPr>
            <p:nvPr/>
          </p:nvSpPr>
          <p:spPr bwMode="auto">
            <a:xfrm flipV="1">
              <a:off x="3957" y="2006"/>
              <a:ext cx="371" cy="298"/>
            </a:xfrm>
            <a:prstGeom prst="triangle">
              <a:avLst>
                <a:gd name="adj" fmla="val 50000"/>
              </a:avLst>
            </a:prstGeom>
            <a:solidFill>
              <a:schemeClr val="accent1"/>
            </a:solidFill>
            <a:ln w="19050">
              <a:solidFill>
                <a:srgbClr val="FFFFFF"/>
              </a:solidFill>
              <a:miter lim="800000"/>
              <a:headEnd/>
              <a:tailEn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177" name="Freeform 43"/>
            <p:cNvSpPr>
              <a:spLocks noChangeAspect="1"/>
            </p:cNvSpPr>
            <p:nvPr/>
          </p:nvSpPr>
          <p:spPr bwMode="auto">
            <a:xfrm>
              <a:off x="3833" y="1502"/>
              <a:ext cx="623" cy="501"/>
            </a:xfrm>
            <a:custGeom>
              <a:avLst/>
              <a:gdLst>
                <a:gd name="T0" fmla="*/ 182 w 616"/>
                <a:gd name="T1" fmla="*/ 1 h 457"/>
                <a:gd name="T2" fmla="*/ 0 w 616"/>
                <a:gd name="T3" fmla="*/ 354 h 457"/>
                <a:gd name="T4" fmla="*/ 131 w 616"/>
                <a:gd name="T5" fmla="*/ 602 h 457"/>
                <a:gd name="T6" fmla="*/ 506 w 616"/>
                <a:gd name="T7" fmla="*/ 602 h 457"/>
                <a:gd name="T8" fmla="*/ 637 w 616"/>
                <a:gd name="T9" fmla="*/ 354 h 457"/>
                <a:gd name="T10" fmla="*/ 456 w 616"/>
                <a:gd name="T11" fmla="*/ 0 h 457"/>
                <a:gd name="T12" fmla="*/ 182 w 616"/>
                <a:gd name="T13" fmla="*/ 1 h 457"/>
                <a:gd name="T14" fmla="*/ 0 60000 65536"/>
                <a:gd name="T15" fmla="*/ 0 60000 65536"/>
                <a:gd name="T16" fmla="*/ 0 60000 65536"/>
                <a:gd name="T17" fmla="*/ 0 60000 65536"/>
                <a:gd name="T18" fmla="*/ 0 60000 65536"/>
                <a:gd name="T19" fmla="*/ 0 60000 65536"/>
                <a:gd name="T20" fmla="*/ 0 60000 65536"/>
                <a:gd name="T21" fmla="*/ 0 w 616"/>
                <a:gd name="T22" fmla="*/ 0 h 457"/>
                <a:gd name="T23" fmla="*/ 616 w 616"/>
                <a:gd name="T24" fmla="*/ 457 h 4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16" h="457">
                  <a:moveTo>
                    <a:pt x="176" y="1"/>
                  </a:moveTo>
                  <a:lnTo>
                    <a:pt x="0" y="269"/>
                  </a:lnTo>
                  <a:lnTo>
                    <a:pt x="128" y="457"/>
                  </a:lnTo>
                  <a:lnTo>
                    <a:pt x="488" y="457"/>
                  </a:lnTo>
                  <a:lnTo>
                    <a:pt x="616" y="269"/>
                  </a:lnTo>
                  <a:lnTo>
                    <a:pt x="441" y="0"/>
                  </a:lnTo>
                  <a:lnTo>
                    <a:pt x="176" y="1"/>
                  </a:lnTo>
                  <a:close/>
                </a:path>
              </a:pathLst>
            </a:custGeom>
            <a:solidFill>
              <a:schemeClr val="accent5"/>
            </a:solidFill>
            <a:ln w="19050" cap="flat" cmpd="sng">
              <a:solidFill>
                <a:srgbClr val="FFFFFF"/>
              </a:solidFill>
              <a:prstDash val="solid"/>
              <a:round/>
              <a:headEnd type="none" w="med" len="med"/>
              <a:tailEnd type="none" w="med" len="med"/>
            </a:ln>
          </p:spPr>
          <p:txBody>
            <a:bodyPr wrap="none" lIns="0" tIns="0" rIns="0" bIns="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grpSp>
      <p:grpSp>
        <p:nvGrpSpPr>
          <p:cNvPr id="4" name="Group 93"/>
          <p:cNvGrpSpPr>
            <a:grpSpLocks noChangeAspect="1"/>
          </p:cNvGrpSpPr>
          <p:nvPr/>
        </p:nvGrpSpPr>
        <p:grpSpPr bwMode="auto">
          <a:xfrm>
            <a:off x="6789249" y="3910375"/>
            <a:ext cx="3195717" cy="2918810"/>
            <a:chOff x="3680" y="836"/>
            <a:chExt cx="2675" cy="2229"/>
          </a:xfrm>
        </p:grpSpPr>
        <p:sp>
          <p:nvSpPr>
            <p:cNvPr id="179" name="Line 49"/>
            <p:cNvSpPr>
              <a:spLocks noChangeAspect="1" noChangeShapeType="1"/>
            </p:cNvSpPr>
            <p:nvPr/>
          </p:nvSpPr>
          <p:spPr bwMode="auto">
            <a:xfrm>
              <a:off x="4565" y="1168"/>
              <a:ext cx="1482" cy="782"/>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0" name="Line 50"/>
            <p:cNvSpPr>
              <a:spLocks noChangeAspect="1" noChangeShapeType="1"/>
            </p:cNvSpPr>
            <p:nvPr/>
          </p:nvSpPr>
          <p:spPr bwMode="auto">
            <a:xfrm flipH="1">
              <a:off x="4565" y="1950"/>
              <a:ext cx="1484" cy="783"/>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1" name="Line 51"/>
            <p:cNvSpPr>
              <a:spLocks noChangeAspect="1" noChangeShapeType="1"/>
            </p:cNvSpPr>
            <p:nvPr/>
          </p:nvSpPr>
          <p:spPr bwMode="auto">
            <a:xfrm>
              <a:off x="5472" y="1176"/>
              <a:ext cx="0" cy="1566"/>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2" name="Line 52"/>
            <p:cNvSpPr>
              <a:spLocks noChangeAspect="1" noChangeShapeType="1"/>
            </p:cNvSpPr>
            <p:nvPr/>
          </p:nvSpPr>
          <p:spPr bwMode="auto">
            <a:xfrm>
              <a:off x="4566" y="1180"/>
              <a:ext cx="0" cy="262"/>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3" name="Line 53"/>
            <p:cNvSpPr>
              <a:spLocks noChangeAspect="1" noChangeShapeType="1"/>
            </p:cNvSpPr>
            <p:nvPr/>
          </p:nvSpPr>
          <p:spPr bwMode="auto">
            <a:xfrm>
              <a:off x="4572" y="1176"/>
              <a:ext cx="129" cy="220"/>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4" name="Line 54"/>
            <p:cNvSpPr>
              <a:spLocks noChangeAspect="1" noChangeShapeType="1"/>
            </p:cNvSpPr>
            <p:nvPr/>
          </p:nvSpPr>
          <p:spPr bwMode="auto">
            <a:xfrm>
              <a:off x="4579" y="1175"/>
              <a:ext cx="220" cy="115"/>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5" name="Line 55"/>
            <p:cNvSpPr>
              <a:spLocks noChangeAspect="1" noChangeShapeType="1"/>
            </p:cNvSpPr>
            <p:nvPr/>
          </p:nvSpPr>
          <p:spPr bwMode="auto">
            <a:xfrm flipH="1">
              <a:off x="5291" y="1175"/>
              <a:ext cx="174" cy="88"/>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6" name="Line 56"/>
            <p:cNvSpPr>
              <a:spLocks noChangeAspect="1" noChangeShapeType="1"/>
            </p:cNvSpPr>
            <p:nvPr/>
          </p:nvSpPr>
          <p:spPr bwMode="auto">
            <a:xfrm flipH="1">
              <a:off x="5362" y="1176"/>
              <a:ext cx="104" cy="188"/>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7" name="Line 57"/>
            <p:cNvSpPr>
              <a:spLocks noChangeAspect="1" noChangeShapeType="1"/>
            </p:cNvSpPr>
            <p:nvPr/>
          </p:nvSpPr>
          <p:spPr bwMode="auto">
            <a:xfrm flipH="1">
              <a:off x="5472" y="1181"/>
              <a:ext cx="0" cy="248"/>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8" name="Line 58"/>
            <p:cNvSpPr>
              <a:spLocks noChangeAspect="1" noChangeShapeType="1"/>
            </p:cNvSpPr>
            <p:nvPr/>
          </p:nvSpPr>
          <p:spPr bwMode="auto">
            <a:xfrm flipH="1" flipV="1">
              <a:off x="5768" y="1806"/>
              <a:ext cx="275" cy="144"/>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89" name="Line 59"/>
            <p:cNvSpPr>
              <a:spLocks noChangeAspect="1" noChangeShapeType="1"/>
            </p:cNvSpPr>
            <p:nvPr/>
          </p:nvSpPr>
          <p:spPr bwMode="auto">
            <a:xfrm flipH="1">
              <a:off x="5723" y="1949"/>
              <a:ext cx="318" cy="0"/>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0" name="Line 60"/>
            <p:cNvSpPr>
              <a:spLocks noChangeAspect="1" noChangeShapeType="1"/>
            </p:cNvSpPr>
            <p:nvPr/>
          </p:nvSpPr>
          <p:spPr bwMode="auto">
            <a:xfrm flipH="1">
              <a:off x="5761" y="1950"/>
              <a:ext cx="282" cy="150"/>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1" name="Line 61"/>
            <p:cNvSpPr>
              <a:spLocks noChangeAspect="1" noChangeShapeType="1"/>
            </p:cNvSpPr>
            <p:nvPr/>
          </p:nvSpPr>
          <p:spPr bwMode="auto">
            <a:xfrm flipH="1" flipV="1">
              <a:off x="5287" y="2641"/>
              <a:ext cx="177" cy="91"/>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2" name="Line 62"/>
            <p:cNvSpPr>
              <a:spLocks noChangeAspect="1" noChangeShapeType="1"/>
            </p:cNvSpPr>
            <p:nvPr/>
          </p:nvSpPr>
          <p:spPr bwMode="auto">
            <a:xfrm flipH="1" flipV="1">
              <a:off x="5359" y="2543"/>
              <a:ext cx="110" cy="189"/>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3" name="Line 63"/>
            <p:cNvSpPr>
              <a:spLocks noChangeAspect="1" noChangeShapeType="1"/>
            </p:cNvSpPr>
            <p:nvPr/>
          </p:nvSpPr>
          <p:spPr bwMode="auto">
            <a:xfrm flipV="1">
              <a:off x="5472" y="2476"/>
              <a:ext cx="0" cy="254"/>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4" name="Line 64"/>
            <p:cNvSpPr>
              <a:spLocks noChangeAspect="1" noChangeShapeType="1"/>
            </p:cNvSpPr>
            <p:nvPr/>
          </p:nvSpPr>
          <p:spPr bwMode="auto">
            <a:xfrm flipV="1">
              <a:off x="4566" y="2464"/>
              <a:ext cx="0" cy="262"/>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5" name="Line 65"/>
            <p:cNvSpPr>
              <a:spLocks noChangeAspect="1" noChangeShapeType="1"/>
            </p:cNvSpPr>
            <p:nvPr/>
          </p:nvSpPr>
          <p:spPr bwMode="auto">
            <a:xfrm flipV="1">
              <a:off x="4571" y="2506"/>
              <a:ext cx="128" cy="221"/>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6" name="Line 66"/>
            <p:cNvSpPr>
              <a:spLocks noChangeAspect="1" noChangeShapeType="1"/>
            </p:cNvSpPr>
            <p:nvPr/>
          </p:nvSpPr>
          <p:spPr bwMode="auto">
            <a:xfrm flipV="1">
              <a:off x="4574" y="2611"/>
              <a:ext cx="225" cy="118"/>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7" name="Line 67"/>
            <p:cNvSpPr>
              <a:spLocks noChangeAspect="1" noChangeShapeType="1"/>
            </p:cNvSpPr>
            <p:nvPr/>
          </p:nvSpPr>
          <p:spPr bwMode="auto">
            <a:xfrm flipV="1">
              <a:off x="4002" y="1803"/>
              <a:ext cx="263" cy="135"/>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8" name="Line 68"/>
            <p:cNvSpPr>
              <a:spLocks noChangeAspect="1" noChangeShapeType="1"/>
            </p:cNvSpPr>
            <p:nvPr/>
          </p:nvSpPr>
          <p:spPr bwMode="auto">
            <a:xfrm>
              <a:off x="3993" y="1950"/>
              <a:ext cx="317" cy="0"/>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199" name="Line 69"/>
            <p:cNvSpPr>
              <a:spLocks noChangeAspect="1" noChangeShapeType="1"/>
            </p:cNvSpPr>
            <p:nvPr/>
          </p:nvSpPr>
          <p:spPr bwMode="auto">
            <a:xfrm>
              <a:off x="3995" y="1959"/>
              <a:ext cx="278" cy="146"/>
            </a:xfrm>
            <a:prstGeom prst="line">
              <a:avLst/>
            </a:prstGeom>
            <a:noFill/>
            <a:ln w="508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0" name="Line 70"/>
            <p:cNvSpPr>
              <a:spLocks noChangeAspect="1" noChangeShapeType="1"/>
            </p:cNvSpPr>
            <p:nvPr/>
          </p:nvSpPr>
          <p:spPr bwMode="auto">
            <a:xfrm flipV="1">
              <a:off x="4566" y="1166"/>
              <a:ext cx="0" cy="1566"/>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1" name="Line 71"/>
            <p:cNvSpPr>
              <a:spLocks noChangeAspect="1" noChangeShapeType="1"/>
            </p:cNvSpPr>
            <p:nvPr/>
          </p:nvSpPr>
          <p:spPr bwMode="auto">
            <a:xfrm flipV="1">
              <a:off x="3983" y="1168"/>
              <a:ext cx="1492" cy="779"/>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2" name="Line 72"/>
            <p:cNvSpPr>
              <a:spLocks noChangeAspect="1" noChangeShapeType="1"/>
            </p:cNvSpPr>
            <p:nvPr/>
          </p:nvSpPr>
          <p:spPr bwMode="auto">
            <a:xfrm>
              <a:off x="3983" y="1954"/>
              <a:ext cx="1486" cy="781"/>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3" name="Line 73"/>
            <p:cNvSpPr>
              <a:spLocks noChangeAspect="1" noChangeShapeType="1"/>
            </p:cNvSpPr>
            <p:nvPr/>
          </p:nvSpPr>
          <p:spPr bwMode="auto">
            <a:xfrm>
              <a:off x="4570" y="1168"/>
              <a:ext cx="898" cy="1568"/>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4" name="Line 74"/>
            <p:cNvSpPr>
              <a:spLocks noChangeAspect="1" noChangeShapeType="1"/>
            </p:cNvSpPr>
            <p:nvPr/>
          </p:nvSpPr>
          <p:spPr bwMode="auto">
            <a:xfrm flipH="1">
              <a:off x="4566" y="1168"/>
              <a:ext cx="906" cy="1564"/>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5" name="Line 75"/>
            <p:cNvSpPr>
              <a:spLocks noChangeAspect="1" noChangeShapeType="1"/>
            </p:cNvSpPr>
            <p:nvPr/>
          </p:nvSpPr>
          <p:spPr bwMode="auto">
            <a:xfrm>
              <a:off x="3993" y="1950"/>
              <a:ext cx="2050" cy="0"/>
            </a:xfrm>
            <a:prstGeom prst="line">
              <a:avLst/>
            </a:prstGeom>
            <a:noFill/>
            <a:ln w="25400">
              <a:solidFill>
                <a:schemeClr val="tx2">
                  <a:lumMod val="60000"/>
                  <a:lumOff val="40000"/>
                </a:schemeClr>
              </a:solidFill>
              <a:round/>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6" name="Freeform 76"/>
            <p:cNvSpPr>
              <a:spLocks noChangeAspect="1"/>
            </p:cNvSpPr>
            <p:nvPr/>
          </p:nvSpPr>
          <p:spPr bwMode="auto">
            <a:xfrm>
              <a:off x="3986" y="1165"/>
              <a:ext cx="2066" cy="1576"/>
            </a:xfrm>
            <a:custGeom>
              <a:avLst/>
              <a:gdLst>
                <a:gd name="T0" fmla="*/ 326 w 2762"/>
                <a:gd name="T1" fmla="*/ 0 h 2108"/>
                <a:gd name="T2" fmla="*/ 833 w 2762"/>
                <a:gd name="T3" fmla="*/ 1 h 2108"/>
                <a:gd name="T4" fmla="*/ 1156 w 2762"/>
                <a:gd name="T5" fmla="*/ 438 h 2108"/>
                <a:gd name="T6" fmla="*/ 833 w 2762"/>
                <a:gd name="T7" fmla="*/ 881 h 2108"/>
                <a:gd name="T8" fmla="*/ 326 w 2762"/>
                <a:gd name="T9" fmla="*/ 881 h 2108"/>
                <a:gd name="T10" fmla="*/ 0 w 2762"/>
                <a:gd name="T11" fmla="*/ 438 h 2108"/>
                <a:gd name="T12" fmla="*/ 326 w 2762"/>
                <a:gd name="T13" fmla="*/ 0 h 2108"/>
                <a:gd name="T14" fmla="*/ 0 60000 65536"/>
                <a:gd name="T15" fmla="*/ 0 60000 65536"/>
                <a:gd name="T16" fmla="*/ 0 60000 65536"/>
                <a:gd name="T17" fmla="*/ 0 60000 65536"/>
                <a:gd name="T18" fmla="*/ 0 60000 65536"/>
                <a:gd name="T19" fmla="*/ 0 60000 65536"/>
                <a:gd name="T20" fmla="*/ 0 60000 65536"/>
                <a:gd name="T21" fmla="*/ 0 w 2762"/>
                <a:gd name="T22" fmla="*/ 0 h 2108"/>
                <a:gd name="T23" fmla="*/ 2762 w 2762"/>
                <a:gd name="T24" fmla="*/ 2108 h 210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62" h="2108">
                  <a:moveTo>
                    <a:pt x="779" y="0"/>
                  </a:moveTo>
                  <a:lnTo>
                    <a:pt x="1990" y="1"/>
                  </a:lnTo>
                  <a:lnTo>
                    <a:pt x="2761" y="1049"/>
                  </a:lnTo>
                  <a:lnTo>
                    <a:pt x="1990" y="2107"/>
                  </a:lnTo>
                  <a:lnTo>
                    <a:pt x="779" y="2107"/>
                  </a:lnTo>
                  <a:lnTo>
                    <a:pt x="0" y="1049"/>
                  </a:lnTo>
                  <a:lnTo>
                    <a:pt x="779" y="0"/>
                  </a:lnTo>
                </a:path>
              </a:pathLst>
            </a:custGeom>
            <a:noFill/>
            <a:ln w="50800" cap="rnd" cmpd="sng">
              <a:solidFill>
                <a:schemeClr val="tx2">
                  <a:lumMod val="60000"/>
                  <a:lumOff val="40000"/>
                </a:schemeClr>
              </a:solidFill>
              <a:prstDash val="solid"/>
              <a:round/>
              <a:headEnd type="none" w="sm" len="sm"/>
              <a:tailEnd type="none" w="sm" len="sm"/>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smtClean="0">
                <a:ln>
                  <a:noFill/>
                </a:ln>
                <a:solidFill>
                  <a:sysClr val="windowText" lastClr="000000"/>
                </a:solidFill>
                <a:effectLst/>
                <a:uLnTx/>
                <a:uFillTx/>
              </a:endParaRPr>
            </a:p>
          </p:txBody>
        </p:sp>
        <p:sp>
          <p:nvSpPr>
            <p:cNvPr id="207" name="Oval 77"/>
            <p:cNvSpPr>
              <a:spLocks noChangeAspect="1" noChangeArrowheads="1"/>
            </p:cNvSpPr>
            <p:nvPr/>
          </p:nvSpPr>
          <p:spPr bwMode="auto">
            <a:xfrm>
              <a:off x="4726" y="1666"/>
              <a:ext cx="600" cy="562"/>
            </a:xfrm>
            <a:prstGeom prst="ellipse">
              <a:avLst/>
            </a:prstGeom>
            <a:solidFill>
              <a:schemeClr val="accent3"/>
            </a:solidFill>
            <a:ln w="19050">
              <a:solidFill>
                <a:schemeClr val="accent3"/>
              </a:solidFill>
              <a:round/>
              <a:headEnd/>
              <a:tailEnd/>
            </a:ln>
          </p:spPr>
          <p:txBody>
            <a:bodyPr wrap="none"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1" i="0" u="none" strike="noStrike" kern="0" cap="none" spc="0" normalizeH="0" baseline="0" noProof="0" smtClean="0">
                <a:ln>
                  <a:noFill/>
                </a:ln>
                <a:solidFill>
                  <a:srgbClr val="FFFFFF"/>
                </a:solidFill>
                <a:effectLst/>
                <a:uLnTx/>
                <a:uFillTx/>
                <a:latin typeface="Univers 45 Light" pitchFamily="2" charset="0"/>
              </a:endParaRPr>
            </a:p>
          </p:txBody>
        </p:sp>
        <p:sp>
          <p:nvSpPr>
            <p:cNvPr id="208" name="Oval 80"/>
            <p:cNvSpPr>
              <a:spLocks noChangeAspect="1" noChangeArrowheads="1"/>
            </p:cNvSpPr>
            <p:nvPr/>
          </p:nvSpPr>
          <p:spPr bwMode="auto">
            <a:xfrm>
              <a:off x="5103" y="836"/>
              <a:ext cx="725" cy="640"/>
            </a:xfrm>
            <a:prstGeom prst="ellipse">
              <a:avLst/>
            </a:prstGeom>
            <a:solidFill>
              <a:schemeClr val="accent1"/>
            </a:solidFill>
            <a:ln w="19050">
              <a:solidFill>
                <a:schemeClr val="tx2"/>
              </a:solidFill>
              <a:round/>
              <a:headEnd/>
              <a:tailEnd/>
            </a:ln>
          </p:spPr>
          <p:txBody>
            <a:bodyPr lIns="0" tIns="0" rIns="0" bIns="0" anchor="ctr" anchorCtr="1"/>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000" b="1" i="0" u="none" strike="noStrike" kern="0" cap="none" spc="0" normalizeH="0" baseline="0" noProof="0" smtClean="0">
                <a:ln>
                  <a:noFill/>
                </a:ln>
                <a:solidFill>
                  <a:srgbClr val="001C43"/>
                </a:solidFill>
                <a:effectLst/>
                <a:uLnTx/>
                <a:uFillTx/>
                <a:latin typeface="Univers 45 Light" pitchFamily="2" charset="0"/>
              </a:endParaRPr>
            </a:p>
          </p:txBody>
        </p:sp>
        <p:sp>
          <p:nvSpPr>
            <p:cNvPr id="209" name="Oval 82"/>
            <p:cNvSpPr>
              <a:spLocks noChangeAspect="1" noChangeArrowheads="1"/>
            </p:cNvSpPr>
            <p:nvPr/>
          </p:nvSpPr>
          <p:spPr bwMode="auto">
            <a:xfrm>
              <a:off x="5103" y="2421"/>
              <a:ext cx="725" cy="640"/>
            </a:xfrm>
            <a:prstGeom prst="ellipse">
              <a:avLst/>
            </a:prstGeom>
            <a:solidFill>
              <a:schemeClr val="accent1"/>
            </a:solidFill>
            <a:ln w="19050">
              <a:solidFill>
                <a:schemeClr val="tx2"/>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10" name="Oval 84"/>
            <p:cNvSpPr>
              <a:spLocks noChangeAspect="1" noChangeArrowheads="1"/>
            </p:cNvSpPr>
            <p:nvPr/>
          </p:nvSpPr>
          <p:spPr bwMode="auto">
            <a:xfrm>
              <a:off x="4209" y="2425"/>
              <a:ext cx="725" cy="640"/>
            </a:xfrm>
            <a:prstGeom prst="ellipse">
              <a:avLst/>
            </a:prstGeom>
            <a:solidFill>
              <a:schemeClr val="accent1"/>
            </a:solidFill>
            <a:ln w="19050">
              <a:solidFill>
                <a:schemeClr val="tx2"/>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11" name="Oval 86"/>
            <p:cNvSpPr>
              <a:spLocks noChangeAspect="1" noChangeArrowheads="1"/>
            </p:cNvSpPr>
            <p:nvPr/>
          </p:nvSpPr>
          <p:spPr bwMode="auto">
            <a:xfrm>
              <a:off x="5631" y="1627"/>
              <a:ext cx="724" cy="640"/>
            </a:xfrm>
            <a:prstGeom prst="ellipse">
              <a:avLst/>
            </a:prstGeom>
            <a:solidFill>
              <a:schemeClr val="accent1"/>
            </a:solidFill>
            <a:ln w="19050">
              <a:solidFill>
                <a:schemeClr val="tx2"/>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12" name="Oval 88"/>
            <p:cNvSpPr>
              <a:spLocks noChangeAspect="1" noChangeArrowheads="1"/>
            </p:cNvSpPr>
            <p:nvPr/>
          </p:nvSpPr>
          <p:spPr bwMode="auto">
            <a:xfrm>
              <a:off x="3680" y="1627"/>
              <a:ext cx="725" cy="640"/>
            </a:xfrm>
            <a:prstGeom prst="ellipse">
              <a:avLst/>
            </a:prstGeom>
            <a:solidFill>
              <a:schemeClr val="accent1"/>
            </a:solidFill>
            <a:ln w="19050">
              <a:solidFill>
                <a:schemeClr val="tx2"/>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sp>
          <p:nvSpPr>
            <p:cNvPr id="213" name="Oval 90"/>
            <p:cNvSpPr>
              <a:spLocks noChangeAspect="1" noChangeArrowheads="1"/>
            </p:cNvSpPr>
            <p:nvPr/>
          </p:nvSpPr>
          <p:spPr bwMode="auto">
            <a:xfrm>
              <a:off x="4209" y="836"/>
              <a:ext cx="725" cy="640"/>
            </a:xfrm>
            <a:prstGeom prst="ellipse">
              <a:avLst/>
            </a:prstGeom>
            <a:solidFill>
              <a:schemeClr val="accent1"/>
            </a:solidFill>
            <a:ln w="19050">
              <a:solidFill>
                <a:schemeClr val="tx2"/>
              </a:solidFill>
              <a:round/>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endParaRPr>
            </a:p>
          </p:txBody>
        </p:sp>
      </p:grpSp>
      <p:grpSp>
        <p:nvGrpSpPr>
          <p:cNvPr id="5" name="Group 36"/>
          <p:cNvGrpSpPr>
            <a:grpSpLocks/>
          </p:cNvGrpSpPr>
          <p:nvPr/>
        </p:nvGrpSpPr>
        <p:grpSpPr bwMode="auto">
          <a:xfrm>
            <a:off x="617779" y="2661517"/>
            <a:ext cx="3651250" cy="3163888"/>
            <a:chOff x="479" y="1298"/>
            <a:chExt cx="2300" cy="1993"/>
          </a:xfrm>
        </p:grpSpPr>
        <p:grpSp>
          <p:nvGrpSpPr>
            <p:cNvPr id="6" name="Group 37"/>
            <p:cNvGrpSpPr>
              <a:grpSpLocks/>
            </p:cNvGrpSpPr>
            <p:nvPr/>
          </p:nvGrpSpPr>
          <p:grpSpPr bwMode="auto">
            <a:xfrm>
              <a:off x="479" y="1298"/>
              <a:ext cx="2300" cy="1993"/>
              <a:chOff x="1759" y="527"/>
              <a:chExt cx="1724" cy="1493"/>
            </a:xfrm>
          </p:grpSpPr>
          <p:grpSp>
            <p:nvGrpSpPr>
              <p:cNvPr id="8" name="Group 38"/>
              <p:cNvGrpSpPr>
                <a:grpSpLocks/>
              </p:cNvGrpSpPr>
              <p:nvPr/>
            </p:nvGrpSpPr>
            <p:grpSpPr bwMode="auto">
              <a:xfrm>
                <a:off x="1759" y="527"/>
                <a:ext cx="1724" cy="746"/>
                <a:chOff x="1759" y="2523"/>
                <a:chExt cx="1724" cy="746"/>
              </a:xfrm>
            </p:grpSpPr>
            <p:sp>
              <p:nvSpPr>
                <p:cNvPr id="107" name="AutoShape 39"/>
                <p:cNvSpPr>
                  <a:spLocks noChangeArrowheads="1"/>
                </p:cNvSpPr>
                <p:nvPr/>
              </p:nvSpPr>
              <p:spPr bwMode="gray">
                <a:xfrm>
                  <a:off x="1759" y="2523"/>
                  <a:ext cx="862" cy="746"/>
                </a:xfrm>
                <a:prstGeom prst="triangle">
                  <a:avLst>
                    <a:gd name="adj" fmla="val 50000"/>
                  </a:avLst>
                </a:prstGeom>
                <a:solidFill>
                  <a:schemeClr val="accent4"/>
                </a:solidFill>
                <a:ln w="1270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108" name="AutoShape 40"/>
                <p:cNvSpPr>
                  <a:spLocks noChangeArrowheads="1"/>
                </p:cNvSpPr>
                <p:nvPr/>
              </p:nvSpPr>
              <p:spPr bwMode="gray">
                <a:xfrm>
                  <a:off x="2621" y="2523"/>
                  <a:ext cx="862" cy="746"/>
                </a:xfrm>
                <a:prstGeom prst="triangle">
                  <a:avLst>
                    <a:gd name="adj" fmla="val 50000"/>
                  </a:avLst>
                </a:prstGeom>
                <a:solidFill>
                  <a:schemeClr val="accent1"/>
                </a:solidFill>
                <a:ln w="1270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109" name="AutoShape 41"/>
                <p:cNvSpPr>
                  <a:spLocks noChangeArrowheads="1"/>
                </p:cNvSpPr>
                <p:nvPr/>
              </p:nvSpPr>
              <p:spPr bwMode="gray">
                <a:xfrm flipV="1">
                  <a:off x="2190" y="2523"/>
                  <a:ext cx="862" cy="746"/>
                </a:xfrm>
                <a:prstGeom prst="triangle">
                  <a:avLst>
                    <a:gd name="adj" fmla="val 50000"/>
                  </a:avLst>
                </a:prstGeom>
                <a:solidFill>
                  <a:srgbClr val="EB8C00"/>
                </a:solidFill>
                <a:ln w="12700">
                  <a:solidFill>
                    <a:srgbClr val="FFFFFF"/>
                  </a:solidFill>
                  <a:miter lim="800000"/>
                  <a:headEnd/>
                  <a:tailEnd/>
                </a:ln>
              </p:spPr>
              <p:txBody>
                <a:bodyPr rot="10800000"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grpSp>
          <p:grpSp>
            <p:nvGrpSpPr>
              <p:cNvPr id="9" name="Group 42"/>
              <p:cNvGrpSpPr>
                <a:grpSpLocks/>
              </p:cNvGrpSpPr>
              <p:nvPr/>
            </p:nvGrpSpPr>
            <p:grpSpPr bwMode="auto">
              <a:xfrm flipV="1">
                <a:off x="1759" y="1274"/>
                <a:ext cx="1724" cy="746"/>
                <a:chOff x="1759" y="2523"/>
                <a:chExt cx="1724" cy="746"/>
              </a:xfrm>
            </p:grpSpPr>
            <p:sp>
              <p:nvSpPr>
                <p:cNvPr id="104" name="AutoShape 43"/>
                <p:cNvSpPr>
                  <a:spLocks noChangeArrowheads="1"/>
                </p:cNvSpPr>
                <p:nvPr/>
              </p:nvSpPr>
              <p:spPr bwMode="gray">
                <a:xfrm>
                  <a:off x="1759" y="2523"/>
                  <a:ext cx="862" cy="746"/>
                </a:xfrm>
                <a:prstGeom prst="triangle">
                  <a:avLst>
                    <a:gd name="adj" fmla="val 50000"/>
                  </a:avLst>
                </a:prstGeom>
                <a:solidFill>
                  <a:schemeClr val="accent6"/>
                </a:solidFill>
                <a:ln w="12700">
                  <a:solidFill>
                    <a:srgbClr val="FFFFFF"/>
                  </a:solidFill>
                  <a:miter lim="800000"/>
                  <a:headEnd/>
                  <a:tailEnd/>
                </a:ln>
              </p:spPr>
              <p:txBody>
                <a:bodyPr rot="10800000"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105" name="AutoShape 44"/>
                <p:cNvSpPr>
                  <a:spLocks noChangeArrowheads="1"/>
                </p:cNvSpPr>
                <p:nvPr/>
              </p:nvSpPr>
              <p:spPr bwMode="gray">
                <a:xfrm>
                  <a:off x="2621" y="2523"/>
                  <a:ext cx="862" cy="746"/>
                </a:xfrm>
                <a:prstGeom prst="triangle">
                  <a:avLst>
                    <a:gd name="adj" fmla="val 50000"/>
                  </a:avLst>
                </a:prstGeom>
                <a:solidFill>
                  <a:schemeClr val="accent5"/>
                </a:solidFill>
                <a:ln w="12700">
                  <a:solidFill>
                    <a:srgbClr val="FFFFFF"/>
                  </a:solidFill>
                  <a:miter lim="800000"/>
                  <a:headEnd/>
                  <a:tailEnd/>
                </a:ln>
              </p:spPr>
              <p:txBody>
                <a:bodyPr rot="10800000"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106" name="AutoShape 45"/>
                <p:cNvSpPr>
                  <a:spLocks noChangeArrowheads="1"/>
                </p:cNvSpPr>
                <p:nvPr/>
              </p:nvSpPr>
              <p:spPr bwMode="gray">
                <a:xfrm flipV="1">
                  <a:off x="2190" y="2523"/>
                  <a:ext cx="862" cy="746"/>
                </a:xfrm>
                <a:prstGeom prst="triangle">
                  <a:avLst>
                    <a:gd name="adj" fmla="val 50000"/>
                  </a:avLst>
                </a:prstGeom>
                <a:solidFill>
                  <a:schemeClr val="accent3"/>
                </a:solidFill>
                <a:ln w="1270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grpSp>
        </p:grpSp>
        <p:grpSp>
          <p:nvGrpSpPr>
            <p:cNvPr id="10" name="Group 46"/>
            <p:cNvGrpSpPr>
              <a:grpSpLocks/>
            </p:cNvGrpSpPr>
            <p:nvPr/>
          </p:nvGrpSpPr>
          <p:grpSpPr bwMode="auto">
            <a:xfrm>
              <a:off x="767" y="1549"/>
              <a:ext cx="1724" cy="1493"/>
              <a:chOff x="1759" y="527"/>
              <a:chExt cx="1724" cy="1493"/>
            </a:xfrm>
          </p:grpSpPr>
          <p:grpSp>
            <p:nvGrpSpPr>
              <p:cNvPr id="11" name="Group 47"/>
              <p:cNvGrpSpPr>
                <a:grpSpLocks/>
              </p:cNvGrpSpPr>
              <p:nvPr/>
            </p:nvGrpSpPr>
            <p:grpSpPr bwMode="auto">
              <a:xfrm>
                <a:off x="1759" y="527"/>
                <a:ext cx="1724" cy="746"/>
                <a:chOff x="1759" y="2523"/>
                <a:chExt cx="1724" cy="746"/>
              </a:xfrm>
            </p:grpSpPr>
            <p:sp>
              <p:nvSpPr>
                <p:cNvPr id="99" name="AutoShape 48"/>
                <p:cNvSpPr>
                  <a:spLocks noChangeArrowheads="1"/>
                </p:cNvSpPr>
                <p:nvPr/>
              </p:nvSpPr>
              <p:spPr bwMode="gray">
                <a:xfrm>
                  <a:off x="1759" y="2523"/>
                  <a:ext cx="862" cy="746"/>
                </a:xfrm>
                <a:prstGeom prst="triangle">
                  <a:avLst>
                    <a:gd name="adj" fmla="val 50000"/>
                  </a:avLst>
                </a:prstGeom>
                <a:solidFill>
                  <a:srgbClr val="968C6D"/>
                </a:solidFill>
                <a:ln w="1270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100" name="AutoShape 49"/>
                <p:cNvSpPr>
                  <a:spLocks noChangeArrowheads="1"/>
                </p:cNvSpPr>
                <p:nvPr/>
              </p:nvSpPr>
              <p:spPr bwMode="gray">
                <a:xfrm>
                  <a:off x="2621" y="2523"/>
                  <a:ext cx="862" cy="746"/>
                </a:xfrm>
                <a:prstGeom prst="triangle">
                  <a:avLst>
                    <a:gd name="adj" fmla="val 50000"/>
                  </a:avLst>
                </a:prstGeom>
                <a:solidFill>
                  <a:srgbClr val="968C6D"/>
                </a:solidFill>
                <a:ln w="1270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101" name="AutoShape 50"/>
                <p:cNvSpPr>
                  <a:spLocks noChangeArrowheads="1"/>
                </p:cNvSpPr>
                <p:nvPr/>
              </p:nvSpPr>
              <p:spPr bwMode="gray">
                <a:xfrm flipV="1">
                  <a:off x="2190" y="2523"/>
                  <a:ext cx="862" cy="746"/>
                </a:xfrm>
                <a:prstGeom prst="triangle">
                  <a:avLst>
                    <a:gd name="adj" fmla="val 50000"/>
                  </a:avLst>
                </a:prstGeom>
                <a:solidFill>
                  <a:srgbClr val="968C6D"/>
                </a:solidFill>
                <a:ln w="12700">
                  <a:solidFill>
                    <a:srgbClr val="FFFFFF"/>
                  </a:solidFill>
                  <a:miter lim="800000"/>
                  <a:headEnd/>
                  <a:tailEnd/>
                </a:ln>
              </p:spPr>
              <p:txBody>
                <a:bodyPr rot="10800000"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grpSp>
          <p:grpSp>
            <p:nvGrpSpPr>
              <p:cNvPr id="12" name="Group 51"/>
              <p:cNvGrpSpPr>
                <a:grpSpLocks/>
              </p:cNvGrpSpPr>
              <p:nvPr/>
            </p:nvGrpSpPr>
            <p:grpSpPr bwMode="auto">
              <a:xfrm flipV="1">
                <a:off x="1759" y="1274"/>
                <a:ext cx="1724" cy="746"/>
                <a:chOff x="1759" y="2523"/>
                <a:chExt cx="1724" cy="746"/>
              </a:xfrm>
            </p:grpSpPr>
            <p:sp>
              <p:nvSpPr>
                <p:cNvPr id="96" name="AutoShape 52"/>
                <p:cNvSpPr>
                  <a:spLocks noChangeArrowheads="1"/>
                </p:cNvSpPr>
                <p:nvPr/>
              </p:nvSpPr>
              <p:spPr bwMode="gray">
                <a:xfrm>
                  <a:off x="1759" y="2523"/>
                  <a:ext cx="862" cy="746"/>
                </a:xfrm>
                <a:prstGeom prst="triangle">
                  <a:avLst>
                    <a:gd name="adj" fmla="val 50000"/>
                  </a:avLst>
                </a:prstGeom>
                <a:solidFill>
                  <a:srgbClr val="968C6D"/>
                </a:solidFill>
                <a:ln w="12700">
                  <a:solidFill>
                    <a:srgbClr val="FFFFFF"/>
                  </a:solidFill>
                  <a:miter lim="800000"/>
                  <a:headEnd/>
                  <a:tailEnd/>
                </a:ln>
              </p:spPr>
              <p:txBody>
                <a:bodyPr rot="10800000"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97" name="AutoShape 53"/>
                <p:cNvSpPr>
                  <a:spLocks noChangeArrowheads="1"/>
                </p:cNvSpPr>
                <p:nvPr/>
              </p:nvSpPr>
              <p:spPr bwMode="gray">
                <a:xfrm>
                  <a:off x="2621" y="2523"/>
                  <a:ext cx="862" cy="746"/>
                </a:xfrm>
                <a:prstGeom prst="triangle">
                  <a:avLst>
                    <a:gd name="adj" fmla="val 50000"/>
                  </a:avLst>
                </a:prstGeom>
                <a:solidFill>
                  <a:srgbClr val="968C6D"/>
                </a:solidFill>
                <a:ln w="12700">
                  <a:solidFill>
                    <a:srgbClr val="FFFFFF"/>
                  </a:solidFill>
                  <a:miter lim="800000"/>
                  <a:headEnd/>
                  <a:tailEnd/>
                </a:ln>
              </p:spPr>
              <p:txBody>
                <a:bodyPr rot="10800000"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sp>
              <p:nvSpPr>
                <p:cNvPr id="98" name="AutoShape 54"/>
                <p:cNvSpPr>
                  <a:spLocks noChangeArrowheads="1"/>
                </p:cNvSpPr>
                <p:nvPr/>
              </p:nvSpPr>
              <p:spPr bwMode="gray">
                <a:xfrm flipV="1">
                  <a:off x="2190" y="2523"/>
                  <a:ext cx="862" cy="746"/>
                </a:xfrm>
                <a:prstGeom prst="triangle">
                  <a:avLst>
                    <a:gd name="adj" fmla="val 50000"/>
                  </a:avLst>
                </a:prstGeom>
                <a:solidFill>
                  <a:srgbClr val="968C6D"/>
                </a:solidFill>
                <a:ln w="12700">
                  <a:solidFill>
                    <a:srgbClr val="FFFFFF"/>
                  </a:solidFill>
                  <a:miter lim="800000"/>
                  <a:headEnd/>
                  <a:tailEnd/>
                </a:ln>
              </p:spPr>
              <p:txBody>
                <a:bodyPr wrap="none" lIns="0" tIns="0" rIns="0" bIns="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chemeClr val="bg2"/>
                    </a:solidFill>
                    <a:effectLst/>
                    <a:uLnTx/>
                    <a:uFillTx/>
                    <a:latin typeface="+mj-lt"/>
                    <a:cs typeface="Arial" charset="0"/>
                  </a:endParaRPr>
                </a:p>
              </p:txBody>
            </p:sp>
          </p:grpSp>
        </p:grpSp>
        <p:sp>
          <p:nvSpPr>
            <p:cNvPr id="82" name="Rectangle 55"/>
            <p:cNvSpPr>
              <a:spLocks noChangeArrowheads="1"/>
            </p:cNvSpPr>
            <p:nvPr/>
          </p:nvSpPr>
          <p:spPr bwMode="gray">
            <a:xfrm>
              <a:off x="1198" y="2460"/>
              <a:ext cx="163" cy="87"/>
            </a:xfrm>
            <a:prstGeom prst="rect">
              <a:avLst/>
            </a:prstGeom>
            <a:noFill/>
            <a:ln w="6350">
              <a:noFill/>
              <a:miter lim="800000"/>
              <a:headEnd/>
              <a:tailEnd/>
            </a:ln>
          </p:spPr>
          <p:txBody>
            <a:bodyPr wrap="none" lIns="0" tIns="0" rIns="0" bIns="0" anchor="ctr" anchorCtr="1">
              <a:spAutoFit/>
            </a:bodyPr>
            <a:lstStyle/>
            <a:p>
              <a:pPr>
                <a:spcAft>
                  <a:spcPts val="900"/>
                </a:spcAft>
              </a:pPr>
              <a:r>
                <a:rPr lang="en-GB" sz="900" b="1" i="1" dirty="0">
                  <a:solidFill>
                    <a:schemeClr val="bg2"/>
                  </a:solidFill>
                  <a:latin typeface="Georgia" pitchFamily="18" charset="0"/>
                </a:rPr>
                <a:t>Text</a:t>
              </a:r>
            </a:p>
          </p:txBody>
        </p:sp>
        <p:sp>
          <p:nvSpPr>
            <p:cNvPr id="83" name="Rectangle 56"/>
            <p:cNvSpPr>
              <a:spLocks noChangeArrowheads="1"/>
            </p:cNvSpPr>
            <p:nvPr/>
          </p:nvSpPr>
          <p:spPr bwMode="gray">
            <a:xfrm>
              <a:off x="1508" y="2636"/>
              <a:ext cx="163" cy="87"/>
            </a:xfrm>
            <a:prstGeom prst="rect">
              <a:avLst/>
            </a:prstGeom>
            <a:noFill/>
            <a:ln w="6350">
              <a:noFill/>
              <a:miter lim="800000"/>
              <a:headEnd/>
              <a:tailEnd/>
            </a:ln>
          </p:spPr>
          <p:txBody>
            <a:bodyPr wrap="none" lIns="0" tIns="0" rIns="0" bIns="0" anchor="ctr" anchorCtr="1">
              <a:spAutoFit/>
            </a:bodyPr>
            <a:lstStyle/>
            <a:p>
              <a:pPr>
                <a:spcAft>
                  <a:spcPts val="900"/>
                </a:spcAft>
              </a:pPr>
              <a:r>
                <a:rPr lang="en-GB" sz="900" b="1" i="1" dirty="0">
                  <a:solidFill>
                    <a:schemeClr val="bg2"/>
                  </a:solidFill>
                  <a:latin typeface="Georgia" pitchFamily="18" charset="0"/>
                </a:rPr>
                <a:t>Text</a:t>
              </a:r>
            </a:p>
          </p:txBody>
        </p:sp>
        <p:sp>
          <p:nvSpPr>
            <p:cNvPr id="84" name="Rectangle 57"/>
            <p:cNvSpPr>
              <a:spLocks noChangeArrowheads="1"/>
            </p:cNvSpPr>
            <p:nvPr/>
          </p:nvSpPr>
          <p:spPr bwMode="gray">
            <a:xfrm>
              <a:off x="1855" y="2469"/>
              <a:ext cx="163" cy="87"/>
            </a:xfrm>
            <a:prstGeom prst="rect">
              <a:avLst/>
            </a:prstGeom>
            <a:noFill/>
            <a:ln w="6350">
              <a:noFill/>
              <a:miter lim="800000"/>
              <a:headEnd/>
              <a:tailEnd/>
            </a:ln>
          </p:spPr>
          <p:txBody>
            <a:bodyPr wrap="none" lIns="0" tIns="0" rIns="0" bIns="0" anchor="ctr" anchorCtr="1">
              <a:spAutoFit/>
            </a:bodyPr>
            <a:lstStyle/>
            <a:p>
              <a:pPr>
                <a:spcAft>
                  <a:spcPts val="900"/>
                </a:spcAft>
              </a:pPr>
              <a:r>
                <a:rPr lang="en-GB" sz="900" b="1" i="1" dirty="0">
                  <a:solidFill>
                    <a:schemeClr val="bg2"/>
                  </a:solidFill>
                  <a:latin typeface="Georgia" pitchFamily="18" charset="0"/>
                </a:rPr>
                <a:t>Text</a:t>
              </a:r>
            </a:p>
          </p:txBody>
        </p:sp>
        <p:sp>
          <p:nvSpPr>
            <p:cNvPr id="86" name="Rectangle 59"/>
            <p:cNvSpPr>
              <a:spLocks noChangeArrowheads="1"/>
            </p:cNvSpPr>
            <p:nvPr/>
          </p:nvSpPr>
          <p:spPr bwMode="gray">
            <a:xfrm>
              <a:off x="1870" y="2048"/>
              <a:ext cx="163" cy="87"/>
            </a:xfrm>
            <a:prstGeom prst="rect">
              <a:avLst/>
            </a:prstGeom>
            <a:noFill/>
            <a:ln w="6350">
              <a:noFill/>
              <a:miter lim="800000"/>
              <a:headEnd/>
              <a:tailEnd/>
            </a:ln>
          </p:spPr>
          <p:txBody>
            <a:bodyPr wrap="none" lIns="0" tIns="0" rIns="0" bIns="0" anchor="ctr" anchorCtr="1">
              <a:spAutoFit/>
            </a:bodyPr>
            <a:lstStyle/>
            <a:p>
              <a:pPr>
                <a:spcAft>
                  <a:spcPts val="900"/>
                </a:spcAft>
              </a:pPr>
              <a:r>
                <a:rPr lang="en-GB" sz="900" b="1" i="1" dirty="0">
                  <a:solidFill>
                    <a:schemeClr val="bg2"/>
                  </a:solidFill>
                  <a:latin typeface="Georgia" pitchFamily="18" charset="0"/>
                </a:rPr>
                <a:t>Text</a:t>
              </a:r>
            </a:p>
          </p:txBody>
        </p:sp>
        <p:sp>
          <p:nvSpPr>
            <p:cNvPr id="88" name="Rectangle 61"/>
            <p:cNvSpPr>
              <a:spLocks noChangeArrowheads="1"/>
            </p:cNvSpPr>
            <p:nvPr/>
          </p:nvSpPr>
          <p:spPr bwMode="gray">
            <a:xfrm>
              <a:off x="1592" y="1330"/>
              <a:ext cx="79" cy="194"/>
            </a:xfrm>
            <a:prstGeom prst="rect">
              <a:avLst/>
            </a:prstGeom>
            <a:noFill/>
            <a:ln w="9525">
              <a:noFill/>
              <a:miter lim="800000"/>
              <a:headEnd/>
              <a:tailEnd/>
            </a:ln>
          </p:spPr>
          <p:txBody>
            <a:bodyPr wrap="none" lIns="0" tIns="0" rIns="0" bIns="0" anchor="ctr">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2000" b="1" i="0" u="none" strike="noStrike" kern="0" cap="none" spc="0" normalizeH="0" baseline="0" noProof="0" smtClean="0">
                  <a:ln>
                    <a:noFill/>
                  </a:ln>
                  <a:solidFill>
                    <a:schemeClr val="bg2"/>
                  </a:solidFill>
                  <a:effectLst/>
                  <a:uLnTx/>
                  <a:uFillTx/>
                  <a:latin typeface="+mj-lt"/>
                  <a:cs typeface="Arial" charset="0"/>
                </a:rPr>
                <a:t>1</a:t>
              </a:r>
            </a:p>
          </p:txBody>
        </p:sp>
        <p:sp>
          <p:nvSpPr>
            <p:cNvPr id="89" name="Rectangle 62"/>
            <p:cNvSpPr>
              <a:spLocks noChangeArrowheads="1"/>
            </p:cNvSpPr>
            <p:nvPr/>
          </p:nvSpPr>
          <p:spPr bwMode="gray">
            <a:xfrm>
              <a:off x="1581" y="3070"/>
              <a:ext cx="101" cy="194"/>
            </a:xfrm>
            <a:prstGeom prst="rect">
              <a:avLst/>
            </a:prstGeom>
            <a:noFill/>
            <a:ln w="9525">
              <a:noFill/>
              <a:miter lim="800000"/>
              <a:headEnd/>
              <a:tailEnd/>
            </a:ln>
          </p:spPr>
          <p:txBody>
            <a:bodyPr wrap="none" lIns="0" tIns="0" rIns="0" bIns="0" anchor="ctr">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2000" b="1" i="0" u="none" strike="noStrike" kern="0" cap="none" spc="0" normalizeH="0" baseline="0" noProof="0" smtClean="0">
                  <a:ln>
                    <a:noFill/>
                  </a:ln>
                  <a:solidFill>
                    <a:schemeClr val="bg2"/>
                  </a:solidFill>
                  <a:effectLst/>
                  <a:uLnTx/>
                  <a:uFillTx/>
                  <a:latin typeface="+mj-lt"/>
                  <a:cs typeface="Arial" charset="0"/>
                </a:rPr>
                <a:t>3</a:t>
              </a:r>
            </a:p>
          </p:txBody>
        </p:sp>
        <p:sp>
          <p:nvSpPr>
            <p:cNvPr id="90" name="Rectangle 63"/>
            <p:cNvSpPr>
              <a:spLocks noChangeArrowheads="1"/>
            </p:cNvSpPr>
            <p:nvPr/>
          </p:nvSpPr>
          <p:spPr bwMode="gray">
            <a:xfrm>
              <a:off x="2355" y="2630"/>
              <a:ext cx="101" cy="194"/>
            </a:xfrm>
            <a:prstGeom prst="rect">
              <a:avLst/>
            </a:prstGeom>
            <a:noFill/>
            <a:ln w="9525">
              <a:noFill/>
              <a:miter lim="800000"/>
              <a:headEnd/>
              <a:tailEnd/>
            </a:ln>
          </p:spPr>
          <p:txBody>
            <a:bodyPr wrap="none" lIns="0" tIns="0" rIns="0" bIns="0" anchor="ctr">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2000" b="1" i="0" u="none" strike="noStrike" kern="0" cap="none" spc="0" normalizeH="0" baseline="0" noProof="0" smtClean="0">
                  <a:ln>
                    <a:noFill/>
                  </a:ln>
                  <a:solidFill>
                    <a:schemeClr val="bg2"/>
                  </a:solidFill>
                  <a:effectLst/>
                  <a:uLnTx/>
                  <a:uFillTx/>
                  <a:latin typeface="+mj-lt"/>
                  <a:cs typeface="Arial" charset="0"/>
                </a:rPr>
                <a:t>3</a:t>
              </a:r>
            </a:p>
          </p:txBody>
        </p:sp>
        <p:sp>
          <p:nvSpPr>
            <p:cNvPr id="91" name="Rectangle 64"/>
            <p:cNvSpPr>
              <a:spLocks noChangeArrowheads="1"/>
            </p:cNvSpPr>
            <p:nvPr/>
          </p:nvSpPr>
          <p:spPr bwMode="gray">
            <a:xfrm>
              <a:off x="831" y="2630"/>
              <a:ext cx="101" cy="194"/>
            </a:xfrm>
            <a:prstGeom prst="rect">
              <a:avLst/>
            </a:prstGeom>
            <a:noFill/>
            <a:ln w="9525">
              <a:noFill/>
              <a:miter lim="800000"/>
              <a:headEnd/>
              <a:tailEnd/>
            </a:ln>
          </p:spPr>
          <p:txBody>
            <a:bodyPr wrap="none" lIns="0" tIns="0" rIns="0" bIns="0" anchor="ctr">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2000" b="1" i="0" u="none" strike="noStrike" kern="0" cap="none" spc="0" normalizeH="0" baseline="0" noProof="0" smtClean="0">
                  <a:ln>
                    <a:noFill/>
                  </a:ln>
                  <a:solidFill>
                    <a:schemeClr val="bg2"/>
                  </a:solidFill>
                  <a:effectLst/>
                  <a:uLnTx/>
                  <a:uFillTx/>
                  <a:latin typeface="+mj-lt"/>
                  <a:cs typeface="Arial" charset="0"/>
                </a:rPr>
                <a:t>3</a:t>
              </a:r>
            </a:p>
          </p:txBody>
        </p:sp>
        <p:sp>
          <p:nvSpPr>
            <p:cNvPr id="92" name="Rectangle 65"/>
            <p:cNvSpPr>
              <a:spLocks noChangeArrowheads="1"/>
            </p:cNvSpPr>
            <p:nvPr/>
          </p:nvSpPr>
          <p:spPr bwMode="gray">
            <a:xfrm>
              <a:off x="2355" y="1772"/>
              <a:ext cx="101" cy="194"/>
            </a:xfrm>
            <a:prstGeom prst="rect">
              <a:avLst/>
            </a:prstGeom>
            <a:noFill/>
            <a:ln w="9525">
              <a:noFill/>
              <a:miter lim="800000"/>
              <a:headEnd/>
              <a:tailEnd/>
            </a:ln>
          </p:spPr>
          <p:txBody>
            <a:bodyPr wrap="none" lIns="0" tIns="0" rIns="0" bIns="0" anchor="ctr">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2000" b="1" i="0" u="none" strike="noStrike" kern="0" cap="none" spc="0" normalizeH="0" baseline="0" noProof="0" smtClean="0">
                  <a:ln>
                    <a:noFill/>
                  </a:ln>
                  <a:solidFill>
                    <a:schemeClr val="bg2"/>
                  </a:solidFill>
                  <a:effectLst/>
                  <a:uLnTx/>
                  <a:uFillTx/>
                  <a:latin typeface="+mj-lt"/>
                  <a:cs typeface="Arial" charset="0"/>
                </a:rPr>
                <a:t>2</a:t>
              </a:r>
            </a:p>
          </p:txBody>
        </p:sp>
        <p:sp>
          <p:nvSpPr>
            <p:cNvPr id="93" name="Rectangle 66"/>
            <p:cNvSpPr>
              <a:spLocks noChangeArrowheads="1"/>
            </p:cNvSpPr>
            <p:nvPr/>
          </p:nvSpPr>
          <p:spPr bwMode="gray">
            <a:xfrm>
              <a:off x="831" y="1772"/>
              <a:ext cx="101" cy="194"/>
            </a:xfrm>
            <a:prstGeom prst="rect">
              <a:avLst/>
            </a:prstGeom>
            <a:noFill/>
            <a:ln w="9525">
              <a:noFill/>
              <a:miter lim="800000"/>
              <a:headEnd/>
              <a:tailEnd/>
            </a:ln>
          </p:spPr>
          <p:txBody>
            <a:bodyPr wrap="none" lIns="0" tIns="0" rIns="0" bIns="0" anchor="ctr">
              <a:spAutoFit/>
            </a:bodyPr>
            <a:lstStyle/>
            <a:p>
              <a:pPr marL="0" marR="0" lvl="0" indent="0" algn="ctr" defTabSz="762000" eaLnBrk="0" fontAlgn="auto" latinLnBrk="0" hangingPunct="0">
                <a:lnSpc>
                  <a:spcPct val="100000"/>
                </a:lnSpc>
                <a:spcBef>
                  <a:spcPts val="0"/>
                </a:spcBef>
                <a:spcAft>
                  <a:spcPts val="0"/>
                </a:spcAft>
                <a:buClrTx/>
                <a:buSzTx/>
                <a:buFontTx/>
                <a:buNone/>
                <a:tabLst/>
                <a:defRPr/>
              </a:pPr>
              <a:r>
                <a:rPr kumimoji="0" lang="en-GB" sz="2000" b="1" i="0" u="none" strike="noStrike" kern="0" cap="none" spc="0" normalizeH="0" baseline="0" noProof="0" smtClean="0">
                  <a:ln>
                    <a:noFill/>
                  </a:ln>
                  <a:solidFill>
                    <a:schemeClr val="bg2"/>
                  </a:solidFill>
                  <a:effectLst/>
                  <a:uLnTx/>
                  <a:uFillTx/>
                  <a:latin typeface="+mj-lt"/>
                  <a:cs typeface="Arial" charset="0"/>
                </a:rPr>
                <a:t>2</a:t>
              </a:r>
            </a:p>
          </p:txBody>
        </p:sp>
      </p:grpSp>
      <p:grpSp>
        <p:nvGrpSpPr>
          <p:cNvPr id="15" name="Group 14"/>
          <p:cNvGrpSpPr/>
          <p:nvPr/>
        </p:nvGrpSpPr>
        <p:grpSpPr>
          <a:xfrm>
            <a:off x="4518899" y="1296646"/>
            <a:ext cx="2628001" cy="2628001"/>
            <a:chOff x="4518899" y="1296646"/>
            <a:chExt cx="2628001" cy="2628001"/>
          </a:xfrm>
        </p:grpSpPr>
        <p:sp>
          <p:nvSpPr>
            <p:cNvPr id="95" name="Rectangle 94"/>
            <p:cNvSpPr/>
            <p:nvPr/>
          </p:nvSpPr>
          <p:spPr bwMode="ltGray">
            <a:xfrm>
              <a:off x="4518900" y="1296647"/>
              <a:ext cx="2628000" cy="2628000"/>
            </a:xfrm>
            <a:prstGeom prst="rect">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94" name="Rectangle 93"/>
            <p:cNvSpPr/>
            <p:nvPr/>
          </p:nvSpPr>
          <p:spPr bwMode="ltGray">
            <a:xfrm>
              <a:off x="4518899" y="1296646"/>
              <a:ext cx="2268000" cy="2268000"/>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81" name="Rectangle 80"/>
            <p:cNvSpPr/>
            <p:nvPr/>
          </p:nvSpPr>
          <p:spPr bwMode="ltGray">
            <a:xfrm>
              <a:off x="4518899" y="1296646"/>
              <a:ext cx="1908000" cy="1908000"/>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3" name="Rectangle 12"/>
            <p:cNvSpPr/>
            <p:nvPr/>
          </p:nvSpPr>
          <p:spPr bwMode="ltGray">
            <a:xfrm>
              <a:off x="4518901" y="1296648"/>
              <a:ext cx="1548000" cy="1548000"/>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4" name="TextBox 13"/>
            <p:cNvSpPr txBox="1"/>
            <p:nvPr/>
          </p:nvSpPr>
          <p:spPr>
            <a:xfrm>
              <a:off x="4604274" y="2564129"/>
              <a:ext cx="1462627" cy="240414"/>
            </a:xfrm>
            <a:prstGeom prst="rect">
              <a:avLst/>
            </a:prstGeom>
            <a:noFill/>
          </p:spPr>
          <p:txBody>
            <a:bodyPr wrap="square" lIns="0" tIns="0" rIns="0" bIns="0" rtlCol="0" anchor="ctr">
              <a:noAutofit/>
            </a:bodyPr>
            <a:lstStyle/>
            <a:p>
              <a:pPr>
                <a:spcAft>
                  <a:spcPts val="900"/>
                </a:spcAft>
              </a:pPr>
              <a:r>
                <a:rPr lang="en-GB" sz="1100" b="1" i="1" dirty="0" smtClean="0">
                  <a:solidFill>
                    <a:schemeClr val="bg2"/>
                  </a:solidFill>
                  <a:latin typeface="Georgia" pitchFamily="18" charset="0"/>
                </a:rPr>
                <a:t>Text</a:t>
              </a:r>
            </a:p>
          </p:txBody>
        </p:sp>
        <p:sp>
          <p:nvSpPr>
            <p:cNvPr id="102" name="TextBox 101"/>
            <p:cNvSpPr txBox="1"/>
            <p:nvPr/>
          </p:nvSpPr>
          <p:spPr>
            <a:xfrm>
              <a:off x="4604274" y="2909034"/>
              <a:ext cx="1654261" cy="240414"/>
            </a:xfrm>
            <a:prstGeom prst="rect">
              <a:avLst/>
            </a:prstGeom>
            <a:noFill/>
          </p:spPr>
          <p:txBody>
            <a:bodyPr wrap="square" lIns="0" tIns="0" rIns="0" bIns="0" rtlCol="0" anchor="ctr">
              <a:noAutofit/>
            </a:bodyPr>
            <a:lstStyle/>
            <a:p>
              <a:pPr>
                <a:spcAft>
                  <a:spcPts val="900"/>
                </a:spcAft>
              </a:pPr>
              <a:r>
                <a:rPr lang="en-GB" sz="1100" b="1" i="1" dirty="0">
                  <a:solidFill>
                    <a:schemeClr val="bg2"/>
                  </a:solidFill>
                  <a:latin typeface="Georgia" pitchFamily="18" charset="0"/>
                </a:rPr>
                <a:t>Text</a:t>
              </a:r>
            </a:p>
          </p:txBody>
        </p:sp>
        <p:sp>
          <p:nvSpPr>
            <p:cNvPr id="103" name="TextBox 102"/>
            <p:cNvSpPr txBox="1"/>
            <p:nvPr/>
          </p:nvSpPr>
          <p:spPr>
            <a:xfrm>
              <a:off x="4604274" y="3269982"/>
              <a:ext cx="2182625" cy="240414"/>
            </a:xfrm>
            <a:prstGeom prst="rect">
              <a:avLst/>
            </a:prstGeom>
            <a:noFill/>
          </p:spPr>
          <p:txBody>
            <a:bodyPr wrap="square" lIns="0" tIns="0" rIns="0" bIns="0" rtlCol="0" anchor="ctr">
              <a:noAutofit/>
            </a:bodyPr>
            <a:lstStyle/>
            <a:p>
              <a:pPr>
                <a:spcAft>
                  <a:spcPts val="900"/>
                </a:spcAft>
              </a:pPr>
              <a:r>
                <a:rPr lang="en-GB" sz="1100" b="1" i="1" dirty="0">
                  <a:solidFill>
                    <a:schemeClr val="bg2"/>
                  </a:solidFill>
                  <a:latin typeface="Georgia" pitchFamily="18" charset="0"/>
                </a:rPr>
                <a:t>Text</a:t>
              </a:r>
            </a:p>
          </p:txBody>
        </p:sp>
        <p:sp>
          <p:nvSpPr>
            <p:cNvPr id="110" name="TextBox 109"/>
            <p:cNvSpPr txBox="1"/>
            <p:nvPr/>
          </p:nvSpPr>
          <p:spPr>
            <a:xfrm>
              <a:off x="4604274" y="3614887"/>
              <a:ext cx="2448738" cy="240414"/>
            </a:xfrm>
            <a:prstGeom prst="rect">
              <a:avLst/>
            </a:prstGeom>
            <a:noFill/>
          </p:spPr>
          <p:txBody>
            <a:bodyPr wrap="square" lIns="0" tIns="0" rIns="0" bIns="0" rtlCol="0" anchor="ctr">
              <a:noAutofit/>
            </a:bodyPr>
            <a:lstStyle/>
            <a:p>
              <a:pPr>
                <a:spcAft>
                  <a:spcPts val="900"/>
                </a:spcAft>
              </a:pPr>
              <a:r>
                <a:rPr lang="en-GB" sz="1100" b="1" i="1" dirty="0">
                  <a:solidFill>
                    <a:schemeClr val="bg2"/>
                  </a:solidFill>
                  <a:latin typeface="Georgia" pitchFamily="18" charset="0"/>
                </a:rPr>
                <a:t>Text</a:t>
              </a:r>
            </a:p>
          </p:txBody>
        </p:sp>
        <p:sp>
          <p:nvSpPr>
            <p:cNvPr id="111" name="TextBox 110"/>
            <p:cNvSpPr txBox="1"/>
            <p:nvPr/>
          </p:nvSpPr>
          <p:spPr>
            <a:xfrm>
              <a:off x="5754479" y="1385034"/>
              <a:ext cx="238258" cy="240414"/>
            </a:xfrm>
            <a:prstGeom prst="rect">
              <a:avLst/>
            </a:prstGeom>
            <a:noFill/>
          </p:spPr>
          <p:txBody>
            <a:bodyPr wrap="square" lIns="0" tIns="0" rIns="0" bIns="0" rtlCol="0" anchor="ctr">
              <a:noAutofit/>
            </a:bodyPr>
            <a:lstStyle/>
            <a:p>
              <a:pPr algn="ctr">
                <a:spcAft>
                  <a:spcPts val="900"/>
                </a:spcAft>
              </a:pPr>
              <a:r>
                <a:rPr lang="en-GB" sz="1100" b="1" i="1" dirty="0" smtClean="0">
                  <a:solidFill>
                    <a:schemeClr val="bg2"/>
                  </a:solidFill>
                  <a:latin typeface="Georgia" pitchFamily="18" charset="0"/>
                </a:rPr>
                <a:t>01</a:t>
              </a:r>
            </a:p>
          </p:txBody>
        </p:sp>
        <p:sp>
          <p:nvSpPr>
            <p:cNvPr id="112" name="TextBox 111"/>
            <p:cNvSpPr txBox="1"/>
            <p:nvPr/>
          </p:nvSpPr>
          <p:spPr>
            <a:xfrm>
              <a:off x="6123448" y="1385034"/>
              <a:ext cx="238258" cy="240414"/>
            </a:xfrm>
            <a:prstGeom prst="rect">
              <a:avLst/>
            </a:prstGeom>
            <a:noFill/>
          </p:spPr>
          <p:txBody>
            <a:bodyPr wrap="square" lIns="0" tIns="0" rIns="0" bIns="0" rtlCol="0" anchor="ctr">
              <a:noAutofit/>
            </a:bodyPr>
            <a:lstStyle/>
            <a:p>
              <a:pPr algn="ctr">
                <a:spcAft>
                  <a:spcPts val="900"/>
                </a:spcAft>
              </a:pPr>
              <a:r>
                <a:rPr lang="en-GB" sz="1100" b="1" i="1" dirty="0" smtClean="0">
                  <a:solidFill>
                    <a:schemeClr val="bg2"/>
                  </a:solidFill>
                  <a:latin typeface="Georgia" pitchFamily="18" charset="0"/>
                </a:rPr>
                <a:t>02</a:t>
              </a:r>
            </a:p>
          </p:txBody>
        </p:sp>
        <p:sp>
          <p:nvSpPr>
            <p:cNvPr id="113" name="TextBox 112"/>
            <p:cNvSpPr txBox="1"/>
            <p:nvPr/>
          </p:nvSpPr>
          <p:spPr>
            <a:xfrm>
              <a:off x="6492416" y="1385034"/>
              <a:ext cx="238258" cy="240414"/>
            </a:xfrm>
            <a:prstGeom prst="rect">
              <a:avLst/>
            </a:prstGeom>
            <a:noFill/>
          </p:spPr>
          <p:txBody>
            <a:bodyPr wrap="square" lIns="0" tIns="0" rIns="0" bIns="0" rtlCol="0" anchor="ctr">
              <a:noAutofit/>
            </a:bodyPr>
            <a:lstStyle/>
            <a:p>
              <a:pPr algn="ctr">
                <a:spcAft>
                  <a:spcPts val="900"/>
                </a:spcAft>
              </a:pPr>
              <a:r>
                <a:rPr lang="en-GB" sz="1100" b="1" i="1" dirty="0" smtClean="0">
                  <a:solidFill>
                    <a:schemeClr val="bg2"/>
                  </a:solidFill>
                  <a:latin typeface="Georgia" pitchFamily="18" charset="0"/>
                </a:rPr>
                <a:t>03</a:t>
              </a:r>
            </a:p>
          </p:txBody>
        </p:sp>
        <p:sp>
          <p:nvSpPr>
            <p:cNvPr id="114" name="TextBox 113"/>
            <p:cNvSpPr txBox="1"/>
            <p:nvPr/>
          </p:nvSpPr>
          <p:spPr>
            <a:xfrm>
              <a:off x="6837321" y="1385034"/>
              <a:ext cx="238258" cy="240414"/>
            </a:xfrm>
            <a:prstGeom prst="rect">
              <a:avLst/>
            </a:prstGeom>
            <a:noFill/>
          </p:spPr>
          <p:txBody>
            <a:bodyPr wrap="square" lIns="0" tIns="0" rIns="0" bIns="0" rtlCol="0" anchor="ctr">
              <a:noAutofit/>
            </a:bodyPr>
            <a:lstStyle/>
            <a:p>
              <a:pPr algn="ctr">
                <a:spcAft>
                  <a:spcPts val="900"/>
                </a:spcAft>
              </a:pPr>
              <a:r>
                <a:rPr lang="en-GB" sz="1100" b="1" i="1" dirty="0" smtClean="0">
                  <a:solidFill>
                    <a:schemeClr val="bg2"/>
                  </a:solidFill>
                  <a:latin typeface="Georgia" pitchFamily="18" charset="0"/>
                </a:rPr>
                <a:t>04</a:t>
              </a:r>
            </a:p>
          </p:txBody>
        </p:sp>
      </p:grpSp>
      <p:sp>
        <p:nvSpPr>
          <p:cNvPr id="115" name="Rectangle 59"/>
          <p:cNvSpPr>
            <a:spLocks noChangeArrowheads="1"/>
          </p:cNvSpPr>
          <p:nvPr/>
        </p:nvSpPr>
        <p:spPr bwMode="gray">
          <a:xfrm>
            <a:off x="2294973" y="3564607"/>
            <a:ext cx="258763" cy="138113"/>
          </a:xfrm>
          <a:prstGeom prst="rect">
            <a:avLst/>
          </a:prstGeom>
          <a:noFill/>
          <a:ln w="6350">
            <a:noFill/>
            <a:miter lim="800000"/>
            <a:headEnd/>
            <a:tailEnd/>
          </a:ln>
        </p:spPr>
        <p:txBody>
          <a:bodyPr wrap="none" lIns="0" tIns="0" rIns="0" bIns="0" anchor="ctr" anchorCtr="1">
            <a:spAutoFit/>
          </a:bodyPr>
          <a:lstStyle/>
          <a:p>
            <a:pPr>
              <a:spcAft>
                <a:spcPts val="900"/>
              </a:spcAft>
            </a:pPr>
            <a:r>
              <a:rPr lang="en-GB" sz="900" b="1" i="1" dirty="0">
                <a:solidFill>
                  <a:schemeClr val="bg2"/>
                </a:solidFill>
                <a:latin typeface="Georgia" pitchFamily="18" charset="0"/>
              </a:rPr>
              <a:t>Text</a:t>
            </a:r>
          </a:p>
        </p:txBody>
      </p:sp>
      <p:sp>
        <p:nvSpPr>
          <p:cNvPr id="116" name="Rectangle 59"/>
          <p:cNvSpPr>
            <a:spLocks noChangeArrowheads="1"/>
          </p:cNvSpPr>
          <p:nvPr/>
        </p:nvSpPr>
        <p:spPr bwMode="gray">
          <a:xfrm>
            <a:off x="1753057" y="3857555"/>
            <a:ext cx="258763" cy="138113"/>
          </a:xfrm>
          <a:prstGeom prst="rect">
            <a:avLst/>
          </a:prstGeom>
          <a:noFill/>
          <a:ln w="6350">
            <a:noFill/>
            <a:miter lim="800000"/>
            <a:headEnd/>
            <a:tailEnd/>
          </a:ln>
        </p:spPr>
        <p:txBody>
          <a:bodyPr wrap="none" lIns="0" tIns="0" rIns="0" bIns="0" anchor="ctr" anchorCtr="1">
            <a:spAutoFit/>
          </a:bodyPr>
          <a:lstStyle/>
          <a:p>
            <a:pPr>
              <a:spcAft>
                <a:spcPts val="900"/>
              </a:spcAft>
            </a:pPr>
            <a:r>
              <a:rPr lang="en-GB" sz="900" b="1" i="1" dirty="0">
                <a:solidFill>
                  <a:schemeClr val="bg2"/>
                </a:solidFill>
                <a:latin typeface="Georgia" pitchFamily="18" charset="0"/>
              </a:rPr>
              <a:t>Text</a:t>
            </a:r>
          </a:p>
        </p:txBody>
      </p:sp>
    </p:spTree>
    <p:custDataLst>
      <p:tags r:id="rId1"/>
    </p:custData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544797" y="2280214"/>
            <a:ext cx="9690962" cy="4452745"/>
            <a:chOff x="544797" y="2196455"/>
            <a:chExt cx="10149551" cy="4452745"/>
          </a:xfrm>
        </p:grpSpPr>
        <p:sp>
          <p:nvSpPr>
            <p:cNvPr id="37" name="Freeform 6"/>
            <p:cNvSpPr>
              <a:spLocks/>
            </p:cNvSpPr>
            <p:nvPr/>
          </p:nvSpPr>
          <p:spPr bwMode="auto">
            <a:xfrm>
              <a:off x="567075"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968C6D"/>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57" name="Freeform 7"/>
            <p:cNvSpPr>
              <a:spLocks/>
            </p:cNvSpPr>
            <p:nvPr/>
          </p:nvSpPr>
          <p:spPr bwMode="auto">
            <a:xfrm>
              <a:off x="567075"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58" name="Freeform 8"/>
            <p:cNvSpPr>
              <a:spLocks/>
            </p:cNvSpPr>
            <p:nvPr/>
          </p:nvSpPr>
          <p:spPr bwMode="auto">
            <a:xfrm>
              <a:off x="2267620"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968C6D"/>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59" name="Freeform 9"/>
            <p:cNvSpPr>
              <a:spLocks/>
            </p:cNvSpPr>
            <p:nvPr/>
          </p:nvSpPr>
          <p:spPr bwMode="auto">
            <a:xfrm>
              <a:off x="2267620"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0" name="Freeform 10"/>
            <p:cNvSpPr>
              <a:spLocks/>
            </p:cNvSpPr>
            <p:nvPr/>
          </p:nvSpPr>
          <p:spPr bwMode="auto">
            <a:xfrm>
              <a:off x="3973736"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968C6D"/>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1" name="Freeform 11"/>
            <p:cNvSpPr>
              <a:spLocks/>
            </p:cNvSpPr>
            <p:nvPr/>
          </p:nvSpPr>
          <p:spPr bwMode="auto">
            <a:xfrm>
              <a:off x="3973736"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2" name="Freeform 12"/>
            <p:cNvSpPr>
              <a:spLocks/>
            </p:cNvSpPr>
            <p:nvPr/>
          </p:nvSpPr>
          <p:spPr bwMode="auto">
            <a:xfrm>
              <a:off x="5681709"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968C6D"/>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3" name="Freeform 13"/>
            <p:cNvSpPr>
              <a:spLocks/>
            </p:cNvSpPr>
            <p:nvPr/>
          </p:nvSpPr>
          <p:spPr bwMode="auto">
            <a:xfrm>
              <a:off x="5681709"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4" name="Freeform 14"/>
            <p:cNvSpPr>
              <a:spLocks/>
            </p:cNvSpPr>
            <p:nvPr/>
          </p:nvSpPr>
          <p:spPr bwMode="auto">
            <a:xfrm>
              <a:off x="54479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5" name="Freeform 15"/>
            <p:cNvSpPr>
              <a:spLocks/>
            </p:cNvSpPr>
            <p:nvPr/>
          </p:nvSpPr>
          <p:spPr bwMode="auto">
            <a:xfrm>
              <a:off x="54479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6" name="Freeform 16"/>
            <p:cNvSpPr>
              <a:spLocks/>
            </p:cNvSpPr>
            <p:nvPr/>
          </p:nvSpPr>
          <p:spPr bwMode="auto">
            <a:xfrm>
              <a:off x="567075" y="2196455"/>
              <a:ext cx="1583587"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7" name="Freeform 17"/>
            <p:cNvSpPr>
              <a:spLocks/>
            </p:cNvSpPr>
            <p:nvPr/>
          </p:nvSpPr>
          <p:spPr bwMode="auto">
            <a:xfrm>
              <a:off x="567075" y="2196455"/>
              <a:ext cx="1583587"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8" name="Freeform 18"/>
            <p:cNvSpPr>
              <a:spLocks/>
            </p:cNvSpPr>
            <p:nvPr/>
          </p:nvSpPr>
          <p:spPr bwMode="auto">
            <a:xfrm>
              <a:off x="567075" y="2196456"/>
              <a:ext cx="1583587"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69" name="Freeform 19"/>
            <p:cNvSpPr>
              <a:spLocks/>
            </p:cNvSpPr>
            <p:nvPr/>
          </p:nvSpPr>
          <p:spPr bwMode="auto">
            <a:xfrm>
              <a:off x="567075" y="2196456"/>
              <a:ext cx="1583587"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0" name="Freeform 20"/>
            <p:cNvSpPr>
              <a:spLocks/>
            </p:cNvSpPr>
            <p:nvPr/>
          </p:nvSpPr>
          <p:spPr bwMode="auto">
            <a:xfrm>
              <a:off x="674750"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accent4"/>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1" name="Freeform 21"/>
            <p:cNvSpPr>
              <a:spLocks/>
            </p:cNvSpPr>
            <p:nvPr/>
          </p:nvSpPr>
          <p:spPr bwMode="auto">
            <a:xfrm>
              <a:off x="225276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2" name="Freeform 22"/>
            <p:cNvSpPr>
              <a:spLocks/>
            </p:cNvSpPr>
            <p:nvPr/>
          </p:nvSpPr>
          <p:spPr bwMode="auto">
            <a:xfrm>
              <a:off x="225276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3" name="Freeform 23"/>
            <p:cNvSpPr>
              <a:spLocks/>
            </p:cNvSpPr>
            <p:nvPr/>
          </p:nvSpPr>
          <p:spPr bwMode="auto">
            <a:xfrm>
              <a:off x="2273191" y="2196455"/>
              <a:ext cx="1585443" cy="2767213"/>
            </a:xfrm>
            <a:custGeom>
              <a:avLst/>
              <a:gdLst>
                <a:gd name="T0" fmla="*/ 427 w 854"/>
                <a:gd name="T1" fmla="*/ 0 h 1581"/>
                <a:gd name="T2" fmla="*/ 0 w 854"/>
                <a:gd name="T3" fmla="*/ 247 h 1581"/>
                <a:gd name="T4" fmla="*/ 0 w 854"/>
                <a:gd name="T5" fmla="*/ 250 h 1581"/>
                <a:gd name="T6" fmla="*/ 427 w 854"/>
                <a:gd name="T7" fmla="*/ 0 h 1581"/>
                <a:gd name="T8" fmla="*/ 854 w 854"/>
                <a:gd name="T9" fmla="*/ 247 h 1581"/>
                <a:gd name="T10" fmla="*/ 854 w 854"/>
                <a:gd name="T11" fmla="*/ 1581 h 1581"/>
                <a:gd name="T12" fmla="*/ 854 w 854"/>
                <a:gd name="T13" fmla="*/ 247 h 1581"/>
                <a:gd name="T14" fmla="*/ 427 w 854"/>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4" h="1581">
                  <a:moveTo>
                    <a:pt x="427" y="0"/>
                  </a:moveTo>
                  <a:lnTo>
                    <a:pt x="0" y="247"/>
                  </a:lnTo>
                  <a:lnTo>
                    <a:pt x="0" y="250"/>
                  </a:lnTo>
                  <a:lnTo>
                    <a:pt x="427" y="0"/>
                  </a:lnTo>
                  <a:lnTo>
                    <a:pt x="854" y="247"/>
                  </a:lnTo>
                  <a:lnTo>
                    <a:pt x="854" y="1581"/>
                  </a:lnTo>
                  <a:lnTo>
                    <a:pt x="854"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4" name="Freeform 24"/>
            <p:cNvSpPr>
              <a:spLocks/>
            </p:cNvSpPr>
            <p:nvPr/>
          </p:nvSpPr>
          <p:spPr bwMode="auto">
            <a:xfrm>
              <a:off x="2273191" y="2196455"/>
              <a:ext cx="1585443" cy="2767213"/>
            </a:xfrm>
            <a:custGeom>
              <a:avLst/>
              <a:gdLst>
                <a:gd name="T0" fmla="*/ 427 w 854"/>
                <a:gd name="T1" fmla="*/ 0 h 1581"/>
                <a:gd name="T2" fmla="*/ 0 w 854"/>
                <a:gd name="T3" fmla="*/ 247 h 1581"/>
                <a:gd name="T4" fmla="*/ 0 w 854"/>
                <a:gd name="T5" fmla="*/ 250 h 1581"/>
                <a:gd name="T6" fmla="*/ 427 w 854"/>
                <a:gd name="T7" fmla="*/ 0 h 1581"/>
                <a:gd name="T8" fmla="*/ 854 w 854"/>
                <a:gd name="T9" fmla="*/ 247 h 1581"/>
                <a:gd name="T10" fmla="*/ 854 w 854"/>
                <a:gd name="T11" fmla="*/ 1581 h 1581"/>
                <a:gd name="T12" fmla="*/ 854 w 854"/>
                <a:gd name="T13" fmla="*/ 247 h 1581"/>
                <a:gd name="T14" fmla="*/ 427 w 854"/>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4" h="1581">
                  <a:moveTo>
                    <a:pt x="427" y="0"/>
                  </a:moveTo>
                  <a:lnTo>
                    <a:pt x="0" y="247"/>
                  </a:lnTo>
                  <a:lnTo>
                    <a:pt x="0" y="250"/>
                  </a:lnTo>
                  <a:lnTo>
                    <a:pt x="427" y="0"/>
                  </a:lnTo>
                  <a:lnTo>
                    <a:pt x="854" y="247"/>
                  </a:lnTo>
                  <a:lnTo>
                    <a:pt x="854" y="1581"/>
                  </a:lnTo>
                  <a:lnTo>
                    <a:pt x="854"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5" name="Freeform 25"/>
            <p:cNvSpPr>
              <a:spLocks/>
            </p:cNvSpPr>
            <p:nvPr/>
          </p:nvSpPr>
          <p:spPr bwMode="auto">
            <a:xfrm>
              <a:off x="2273191" y="2196456"/>
              <a:ext cx="1585443" cy="3199534"/>
            </a:xfrm>
            <a:custGeom>
              <a:avLst/>
              <a:gdLst>
                <a:gd name="T0" fmla="*/ 427 w 854"/>
                <a:gd name="T1" fmla="*/ 0 h 1828"/>
                <a:gd name="T2" fmla="*/ 0 w 854"/>
                <a:gd name="T3" fmla="*/ 250 h 1828"/>
                <a:gd name="T4" fmla="*/ 0 w 854"/>
                <a:gd name="T5" fmla="*/ 1581 h 1828"/>
                <a:gd name="T6" fmla="*/ 427 w 854"/>
                <a:gd name="T7" fmla="*/ 1828 h 1828"/>
                <a:gd name="T8" fmla="*/ 854 w 854"/>
                <a:gd name="T9" fmla="*/ 1581 h 1828"/>
                <a:gd name="T10" fmla="*/ 854 w 854"/>
                <a:gd name="T11" fmla="*/ 247 h 1828"/>
                <a:gd name="T12" fmla="*/ 427 w 854"/>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4" h="1828">
                  <a:moveTo>
                    <a:pt x="427" y="0"/>
                  </a:moveTo>
                  <a:lnTo>
                    <a:pt x="0" y="250"/>
                  </a:lnTo>
                  <a:lnTo>
                    <a:pt x="0" y="1581"/>
                  </a:lnTo>
                  <a:lnTo>
                    <a:pt x="427" y="1828"/>
                  </a:lnTo>
                  <a:lnTo>
                    <a:pt x="854" y="1581"/>
                  </a:lnTo>
                  <a:lnTo>
                    <a:pt x="854"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6" name="Freeform 26"/>
            <p:cNvSpPr>
              <a:spLocks/>
            </p:cNvSpPr>
            <p:nvPr/>
          </p:nvSpPr>
          <p:spPr bwMode="auto">
            <a:xfrm>
              <a:off x="2273191" y="2196456"/>
              <a:ext cx="1585443" cy="3199534"/>
            </a:xfrm>
            <a:custGeom>
              <a:avLst/>
              <a:gdLst>
                <a:gd name="T0" fmla="*/ 427 w 854"/>
                <a:gd name="T1" fmla="*/ 0 h 1828"/>
                <a:gd name="T2" fmla="*/ 0 w 854"/>
                <a:gd name="T3" fmla="*/ 250 h 1828"/>
                <a:gd name="T4" fmla="*/ 0 w 854"/>
                <a:gd name="T5" fmla="*/ 1581 h 1828"/>
                <a:gd name="T6" fmla="*/ 427 w 854"/>
                <a:gd name="T7" fmla="*/ 1828 h 1828"/>
                <a:gd name="T8" fmla="*/ 854 w 854"/>
                <a:gd name="T9" fmla="*/ 1581 h 1828"/>
                <a:gd name="T10" fmla="*/ 854 w 854"/>
                <a:gd name="T11" fmla="*/ 247 h 1828"/>
                <a:gd name="T12" fmla="*/ 427 w 854"/>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4" h="1828">
                  <a:moveTo>
                    <a:pt x="427" y="0"/>
                  </a:moveTo>
                  <a:lnTo>
                    <a:pt x="0" y="250"/>
                  </a:lnTo>
                  <a:lnTo>
                    <a:pt x="0" y="1581"/>
                  </a:lnTo>
                  <a:lnTo>
                    <a:pt x="427" y="1828"/>
                  </a:lnTo>
                  <a:lnTo>
                    <a:pt x="854" y="1581"/>
                  </a:lnTo>
                  <a:lnTo>
                    <a:pt x="854"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7" name="Freeform 27"/>
            <p:cNvSpPr>
              <a:spLocks/>
            </p:cNvSpPr>
            <p:nvPr/>
          </p:nvSpPr>
          <p:spPr bwMode="auto">
            <a:xfrm>
              <a:off x="3958884"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8" name="Freeform 28"/>
            <p:cNvSpPr>
              <a:spLocks/>
            </p:cNvSpPr>
            <p:nvPr/>
          </p:nvSpPr>
          <p:spPr bwMode="auto">
            <a:xfrm>
              <a:off x="3958884"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79" name="Freeform 29"/>
            <p:cNvSpPr>
              <a:spLocks/>
            </p:cNvSpPr>
            <p:nvPr/>
          </p:nvSpPr>
          <p:spPr bwMode="auto">
            <a:xfrm>
              <a:off x="3981162" y="2196455"/>
              <a:ext cx="1583588"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0" name="Freeform 30"/>
            <p:cNvSpPr>
              <a:spLocks/>
            </p:cNvSpPr>
            <p:nvPr/>
          </p:nvSpPr>
          <p:spPr bwMode="auto">
            <a:xfrm>
              <a:off x="3981162" y="2196455"/>
              <a:ext cx="1583588"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1" name="Freeform 31"/>
            <p:cNvSpPr>
              <a:spLocks/>
            </p:cNvSpPr>
            <p:nvPr/>
          </p:nvSpPr>
          <p:spPr bwMode="auto">
            <a:xfrm>
              <a:off x="3981162" y="2196456"/>
              <a:ext cx="1583588"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2" name="Freeform 32"/>
            <p:cNvSpPr>
              <a:spLocks/>
            </p:cNvSpPr>
            <p:nvPr/>
          </p:nvSpPr>
          <p:spPr bwMode="auto">
            <a:xfrm>
              <a:off x="3981162" y="2196456"/>
              <a:ext cx="1583588"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3" name="Freeform 33"/>
            <p:cNvSpPr>
              <a:spLocks/>
            </p:cNvSpPr>
            <p:nvPr/>
          </p:nvSpPr>
          <p:spPr bwMode="auto">
            <a:xfrm>
              <a:off x="4090694"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accent5"/>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4" name="Freeform 34"/>
            <p:cNvSpPr>
              <a:spLocks/>
            </p:cNvSpPr>
            <p:nvPr/>
          </p:nvSpPr>
          <p:spPr bwMode="auto">
            <a:xfrm>
              <a:off x="566685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5" name="Freeform 35"/>
            <p:cNvSpPr>
              <a:spLocks/>
            </p:cNvSpPr>
            <p:nvPr/>
          </p:nvSpPr>
          <p:spPr bwMode="auto">
            <a:xfrm>
              <a:off x="5666857"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6" name="Freeform 36"/>
            <p:cNvSpPr>
              <a:spLocks/>
            </p:cNvSpPr>
            <p:nvPr/>
          </p:nvSpPr>
          <p:spPr bwMode="auto">
            <a:xfrm>
              <a:off x="5689135"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7" name="Freeform 37"/>
            <p:cNvSpPr>
              <a:spLocks/>
            </p:cNvSpPr>
            <p:nvPr/>
          </p:nvSpPr>
          <p:spPr bwMode="auto">
            <a:xfrm>
              <a:off x="5689135"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8" name="Freeform 38"/>
            <p:cNvSpPr>
              <a:spLocks/>
            </p:cNvSpPr>
            <p:nvPr/>
          </p:nvSpPr>
          <p:spPr bwMode="auto">
            <a:xfrm>
              <a:off x="5689135"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89" name="Freeform 39"/>
            <p:cNvSpPr>
              <a:spLocks/>
            </p:cNvSpPr>
            <p:nvPr/>
          </p:nvSpPr>
          <p:spPr bwMode="auto">
            <a:xfrm>
              <a:off x="5689135"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90" name="Freeform 40"/>
            <p:cNvSpPr>
              <a:spLocks/>
            </p:cNvSpPr>
            <p:nvPr/>
          </p:nvSpPr>
          <p:spPr bwMode="auto">
            <a:xfrm>
              <a:off x="5798669" y="2313727"/>
              <a:ext cx="1371948" cy="1128939"/>
            </a:xfrm>
            <a:custGeom>
              <a:avLst/>
              <a:gdLst>
                <a:gd name="T0" fmla="*/ 739 w 739"/>
                <a:gd name="T1" fmla="*/ 434 h 645"/>
                <a:gd name="T2" fmla="*/ 367 w 739"/>
                <a:gd name="T3" fmla="*/ 645 h 645"/>
                <a:gd name="T4" fmla="*/ 0 w 739"/>
                <a:gd name="T5" fmla="*/ 434 h 645"/>
                <a:gd name="T6" fmla="*/ 0 w 739"/>
                <a:gd name="T7" fmla="*/ 211 h 645"/>
                <a:gd name="T8" fmla="*/ 367 w 739"/>
                <a:gd name="T9" fmla="*/ 0 h 645"/>
                <a:gd name="T10" fmla="*/ 739 w 739"/>
                <a:gd name="T11" fmla="*/ 211 h 645"/>
                <a:gd name="T12" fmla="*/ 739 w 739"/>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39" h="645">
                  <a:moveTo>
                    <a:pt x="739" y="434"/>
                  </a:moveTo>
                  <a:lnTo>
                    <a:pt x="367" y="645"/>
                  </a:lnTo>
                  <a:lnTo>
                    <a:pt x="0" y="434"/>
                  </a:lnTo>
                  <a:lnTo>
                    <a:pt x="0" y="211"/>
                  </a:lnTo>
                  <a:lnTo>
                    <a:pt x="367" y="0"/>
                  </a:lnTo>
                  <a:lnTo>
                    <a:pt x="739" y="211"/>
                  </a:lnTo>
                  <a:lnTo>
                    <a:pt x="739" y="434"/>
                  </a:lnTo>
                  <a:close/>
                </a:path>
              </a:pathLst>
            </a:custGeom>
            <a:solidFill>
              <a:schemeClr val="accent3"/>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91" name="Freeform 41"/>
            <p:cNvSpPr>
              <a:spLocks/>
            </p:cNvSpPr>
            <p:nvPr/>
          </p:nvSpPr>
          <p:spPr bwMode="auto">
            <a:xfrm>
              <a:off x="2382723"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accent6"/>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92" name="Rectangle 53"/>
            <p:cNvSpPr>
              <a:spLocks noChangeArrowheads="1"/>
            </p:cNvSpPr>
            <p:nvPr/>
          </p:nvSpPr>
          <p:spPr bwMode="auto">
            <a:xfrm>
              <a:off x="1123929" y="2267653"/>
              <a:ext cx="43482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6600" b="1" i="1" dirty="0">
                  <a:solidFill>
                    <a:srgbClr val="FFFFFF"/>
                  </a:solidFill>
                  <a:latin typeface="+mj-lt"/>
                </a:rPr>
                <a:t>1</a:t>
              </a:r>
              <a:endParaRPr lang="en-US" altLang="en-US" sz="2400" dirty="0">
                <a:solidFill>
                  <a:srgbClr val="000000"/>
                </a:solidFill>
                <a:latin typeface="+mj-lt"/>
              </a:endParaRPr>
            </a:p>
          </p:txBody>
        </p:sp>
        <p:sp>
          <p:nvSpPr>
            <p:cNvPr id="93" name="Rectangle 54"/>
            <p:cNvSpPr>
              <a:spLocks noChangeArrowheads="1"/>
            </p:cNvSpPr>
            <p:nvPr/>
          </p:nvSpPr>
          <p:spPr bwMode="auto">
            <a:xfrm>
              <a:off x="2809623" y="2267653"/>
              <a:ext cx="55570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6600" b="1" i="1" dirty="0">
                  <a:solidFill>
                    <a:srgbClr val="FFFFFF"/>
                  </a:solidFill>
                  <a:latin typeface="+mj-lt"/>
                </a:rPr>
                <a:t>2</a:t>
              </a:r>
              <a:endParaRPr lang="en-US" altLang="en-US" sz="2400" dirty="0">
                <a:solidFill>
                  <a:srgbClr val="000000"/>
                </a:solidFill>
                <a:latin typeface="+mj-lt"/>
              </a:endParaRPr>
            </a:p>
          </p:txBody>
        </p:sp>
        <p:sp>
          <p:nvSpPr>
            <p:cNvPr id="94" name="Rectangle 55"/>
            <p:cNvSpPr>
              <a:spLocks noChangeArrowheads="1"/>
            </p:cNvSpPr>
            <p:nvPr/>
          </p:nvSpPr>
          <p:spPr bwMode="auto">
            <a:xfrm>
              <a:off x="4526970" y="2275674"/>
              <a:ext cx="503658"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6000" b="1" i="1" dirty="0">
                  <a:solidFill>
                    <a:srgbClr val="FFFFFF"/>
                  </a:solidFill>
                  <a:latin typeface="+mj-lt"/>
                </a:rPr>
                <a:t>3</a:t>
              </a:r>
              <a:endParaRPr lang="en-US" altLang="en-US" sz="2100" dirty="0">
                <a:solidFill>
                  <a:srgbClr val="000000"/>
                </a:solidFill>
                <a:latin typeface="+mj-lt"/>
              </a:endParaRPr>
            </a:p>
          </p:txBody>
        </p:sp>
        <p:sp>
          <p:nvSpPr>
            <p:cNvPr id="95" name="Rectangle 56"/>
            <p:cNvSpPr>
              <a:spLocks noChangeArrowheads="1"/>
            </p:cNvSpPr>
            <p:nvPr/>
          </p:nvSpPr>
          <p:spPr bwMode="auto">
            <a:xfrm>
              <a:off x="6225657" y="2275674"/>
              <a:ext cx="52380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6000" b="1" i="1" dirty="0">
                  <a:solidFill>
                    <a:srgbClr val="FFFFFF"/>
                  </a:solidFill>
                  <a:latin typeface="+mj-lt"/>
                </a:rPr>
                <a:t>4</a:t>
              </a:r>
              <a:endParaRPr lang="en-US" altLang="en-US" sz="2100" dirty="0">
                <a:solidFill>
                  <a:srgbClr val="000000"/>
                </a:solidFill>
                <a:latin typeface="+mj-lt"/>
              </a:endParaRPr>
            </a:p>
          </p:txBody>
        </p:sp>
        <p:sp>
          <p:nvSpPr>
            <p:cNvPr id="145" name="Freeform 10"/>
            <p:cNvSpPr>
              <a:spLocks/>
            </p:cNvSpPr>
            <p:nvPr/>
          </p:nvSpPr>
          <p:spPr bwMode="auto">
            <a:xfrm>
              <a:off x="7395358"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968C6D"/>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46" name="Freeform 11"/>
            <p:cNvSpPr>
              <a:spLocks/>
            </p:cNvSpPr>
            <p:nvPr/>
          </p:nvSpPr>
          <p:spPr bwMode="auto">
            <a:xfrm>
              <a:off x="7395358"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47" name="Freeform 12"/>
            <p:cNvSpPr>
              <a:spLocks/>
            </p:cNvSpPr>
            <p:nvPr/>
          </p:nvSpPr>
          <p:spPr bwMode="auto">
            <a:xfrm>
              <a:off x="9103331"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close/>
                </a:path>
              </a:pathLst>
            </a:custGeom>
            <a:solidFill>
              <a:srgbClr val="968C6D"/>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48" name="Freeform 13"/>
            <p:cNvSpPr>
              <a:spLocks/>
            </p:cNvSpPr>
            <p:nvPr/>
          </p:nvSpPr>
          <p:spPr bwMode="auto">
            <a:xfrm>
              <a:off x="9103331" y="5114193"/>
              <a:ext cx="1583588" cy="1535007"/>
            </a:xfrm>
            <a:custGeom>
              <a:avLst/>
              <a:gdLst>
                <a:gd name="T0" fmla="*/ 853 w 853"/>
                <a:gd name="T1" fmla="*/ 877 h 877"/>
                <a:gd name="T2" fmla="*/ 0 w 853"/>
                <a:gd name="T3" fmla="*/ 877 h 877"/>
                <a:gd name="T4" fmla="*/ 0 w 853"/>
                <a:gd name="T5" fmla="*/ 0 h 877"/>
                <a:gd name="T6" fmla="*/ 446 w 853"/>
                <a:gd name="T7" fmla="*/ 259 h 877"/>
                <a:gd name="T8" fmla="*/ 853 w 853"/>
                <a:gd name="T9" fmla="*/ 0 h 877"/>
                <a:gd name="T10" fmla="*/ 853 w 853"/>
                <a:gd name="T11" fmla="*/ 877 h 877"/>
              </a:gdLst>
              <a:ahLst/>
              <a:cxnLst>
                <a:cxn ang="0">
                  <a:pos x="T0" y="T1"/>
                </a:cxn>
                <a:cxn ang="0">
                  <a:pos x="T2" y="T3"/>
                </a:cxn>
                <a:cxn ang="0">
                  <a:pos x="T4" y="T5"/>
                </a:cxn>
                <a:cxn ang="0">
                  <a:pos x="T6" y="T7"/>
                </a:cxn>
                <a:cxn ang="0">
                  <a:pos x="T8" y="T9"/>
                </a:cxn>
                <a:cxn ang="0">
                  <a:pos x="T10" y="T11"/>
                </a:cxn>
              </a:cxnLst>
              <a:rect l="0" t="0" r="r" b="b"/>
              <a:pathLst>
                <a:path w="853" h="877">
                  <a:moveTo>
                    <a:pt x="853" y="877"/>
                  </a:moveTo>
                  <a:lnTo>
                    <a:pt x="0" y="877"/>
                  </a:lnTo>
                  <a:lnTo>
                    <a:pt x="0" y="0"/>
                  </a:lnTo>
                  <a:lnTo>
                    <a:pt x="446" y="259"/>
                  </a:lnTo>
                  <a:lnTo>
                    <a:pt x="853" y="0"/>
                  </a:lnTo>
                  <a:lnTo>
                    <a:pt x="853" y="87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49" name="Freeform 27"/>
            <p:cNvSpPr>
              <a:spLocks/>
            </p:cNvSpPr>
            <p:nvPr/>
          </p:nvSpPr>
          <p:spPr bwMode="auto">
            <a:xfrm>
              <a:off x="7380506"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0" name="Freeform 28"/>
            <p:cNvSpPr>
              <a:spLocks/>
            </p:cNvSpPr>
            <p:nvPr/>
          </p:nvSpPr>
          <p:spPr bwMode="auto">
            <a:xfrm>
              <a:off x="7380505" y="2196457"/>
              <a:ext cx="1605865" cy="3225789"/>
            </a:xfrm>
            <a:custGeom>
              <a:avLst/>
              <a:gdLst>
                <a:gd name="T0" fmla="*/ 865 w 865"/>
                <a:gd name="T1" fmla="*/ 1597 h 1843"/>
                <a:gd name="T2" fmla="*/ 439 w 865"/>
                <a:gd name="T3" fmla="*/ 1843 h 1843"/>
                <a:gd name="T4" fmla="*/ 0 w 865"/>
                <a:gd name="T5" fmla="*/ 1597 h 1843"/>
                <a:gd name="T6" fmla="*/ 0 w 865"/>
                <a:gd name="T7" fmla="*/ 258 h 1843"/>
                <a:gd name="T8" fmla="*/ 439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9" y="1843"/>
                  </a:lnTo>
                  <a:lnTo>
                    <a:pt x="0" y="1597"/>
                  </a:lnTo>
                  <a:lnTo>
                    <a:pt x="0" y="258"/>
                  </a:lnTo>
                  <a:lnTo>
                    <a:pt x="439"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1" name="Freeform 29"/>
            <p:cNvSpPr>
              <a:spLocks/>
            </p:cNvSpPr>
            <p:nvPr/>
          </p:nvSpPr>
          <p:spPr bwMode="auto">
            <a:xfrm>
              <a:off x="7402783" y="2196455"/>
              <a:ext cx="1583587"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2" name="Freeform 30"/>
            <p:cNvSpPr>
              <a:spLocks/>
            </p:cNvSpPr>
            <p:nvPr/>
          </p:nvSpPr>
          <p:spPr bwMode="auto">
            <a:xfrm>
              <a:off x="7402783" y="2196455"/>
              <a:ext cx="1583587" cy="2767213"/>
            </a:xfrm>
            <a:custGeom>
              <a:avLst/>
              <a:gdLst>
                <a:gd name="T0" fmla="*/ 427 w 853"/>
                <a:gd name="T1" fmla="*/ 0 h 1581"/>
                <a:gd name="T2" fmla="*/ 0 w 853"/>
                <a:gd name="T3" fmla="*/ 247 h 1581"/>
                <a:gd name="T4" fmla="*/ 0 w 853"/>
                <a:gd name="T5" fmla="*/ 250 h 1581"/>
                <a:gd name="T6" fmla="*/ 427 w 853"/>
                <a:gd name="T7" fmla="*/ 0 h 1581"/>
                <a:gd name="T8" fmla="*/ 853 w 853"/>
                <a:gd name="T9" fmla="*/ 247 h 1581"/>
                <a:gd name="T10" fmla="*/ 853 w 853"/>
                <a:gd name="T11" fmla="*/ 1581 h 1581"/>
                <a:gd name="T12" fmla="*/ 853 w 853"/>
                <a:gd name="T13" fmla="*/ 247 h 1581"/>
                <a:gd name="T14" fmla="*/ 427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7" y="0"/>
                  </a:moveTo>
                  <a:lnTo>
                    <a:pt x="0" y="247"/>
                  </a:lnTo>
                  <a:lnTo>
                    <a:pt x="0" y="250"/>
                  </a:lnTo>
                  <a:lnTo>
                    <a:pt x="427" y="0"/>
                  </a:lnTo>
                  <a:lnTo>
                    <a:pt x="853" y="247"/>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3" name="Freeform 31"/>
            <p:cNvSpPr>
              <a:spLocks/>
            </p:cNvSpPr>
            <p:nvPr/>
          </p:nvSpPr>
          <p:spPr bwMode="auto">
            <a:xfrm>
              <a:off x="7402783" y="2196456"/>
              <a:ext cx="1583587"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4" name="Freeform 32"/>
            <p:cNvSpPr>
              <a:spLocks/>
            </p:cNvSpPr>
            <p:nvPr/>
          </p:nvSpPr>
          <p:spPr bwMode="auto">
            <a:xfrm>
              <a:off x="7402783" y="2196456"/>
              <a:ext cx="1583587" cy="3199534"/>
            </a:xfrm>
            <a:custGeom>
              <a:avLst/>
              <a:gdLst>
                <a:gd name="T0" fmla="*/ 427 w 853"/>
                <a:gd name="T1" fmla="*/ 0 h 1828"/>
                <a:gd name="T2" fmla="*/ 0 w 853"/>
                <a:gd name="T3" fmla="*/ 250 h 1828"/>
                <a:gd name="T4" fmla="*/ 0 w 853"/>
                <a:gd name="T5" fmla="*/ 1581 h 1828"/>
                <a:gd name="T6" fmla="*/ 427 w 853"/>
                <a:gd name="T7" fmla="*/ 1828 h 1828"/>
                <a:gd name="T8" fmla="*/ 853 w 853"/>
                <a:gd name="T9" fmla="*/ 1581 h 1828"/>
                <a:gd name="T10" fmla="*/ 853 w 853"/>
                <a:gd name="T11" fmla="*/ 247 h 1828"/>
                <a:gd name="T12" fmla="*/ 427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7" y="0"/>
                  </a:moveTo>
                  <a:lnTo>
                    <a:pt x="0" y="250"/>
                  </a:lnTo>
                  <a:lnTo>
                    <a:pt x="0" y="1581"/>
                  </a:lnTo>
                  <a:lnTo>
                    <a:pt x="427" y="1828"/>
                  </a:lnTo>
                  <a:lnTo>
                    <a:pt x="853" y="1581"/>
                  </a:lnTo>
                  <a:lnTo>
                    <a:pt x="853" y="247"/>
                  </a:lnTo>
                  <a:lnTo>
                    <a:pt x="42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5" name="Freeform 33"/>
            <p:cNvSpPr>
              <a:spLocks/>
            </p:cNvSpPr>
            <p:nvPr/>
          </p:nvSpPr>
          <p:spPr bwMode="auto">
            <a:xfrm>
              <a:off x="7512317" y="2313727"/>
              <a:ext cx="1373804" cy="1128939"/>
            </a:xfrm>
            <a:custGeom>
              <a:avLst/>
              <a:gdLst>
                <a:gd name="T0" fmla="*/ 740 w 740"/>
                <a:gd name="T1" fmla="*/ 434 h 645"/>
                <a:gd name="T2" fmla="*/ 368 w 740"/>
                <a:gd name="T3" fmla="*/ 645 h 645"/>
                <a:gd name="T4" fmla="*/ 0 w 740"/>
                <a:gd name="T5" fmla="*/ 434 h 645"/>
                <a:gd name="T6" fmla="*/ 0 w 740"/>
                <a:gd name="T7" fmla="*/ 211 h 645"/>
                <a:gd name="T8" fmla="*/ 368 w 740"/>
                <a:gd name="T9" fmla="*/ 0 h 645"/>
                <a:gd name="T10" fmla="*/ 740 w 740"/>
                <a:gd name="T11" fmla="*/ 211 h 645"/>
                <a:gd name="T12" fmla="*/ 740 w 740"/>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40" h="645">
                  <a:moveTo>
                    <a:pt x="740" y="434"/>
                  </a:moveTo>
                  <a:lnTo>
                    <a:pt x="368" y="645"/>
                  </a:lnTo>
                  <a:lnTo>
                    <a:pt x="0" y="434"/>
                  </a:lnTo>
                  <a:lnTo>
                    <a:pt x="0" y="211"/>
                  </a:lnTo>
                  <a:lnTo>
                    <a:pt x="368" y="0"/>
                  </a:lnTo>
                  <a:lnTo>
                    <a:pt x="740" y="211"/>
                  </a:lnTo>
                  <a:lnTo>
                    <a:pt x="740" y="434"/>
                  </a:lnTo>
                  <a:close/>
                </a:path>
              </a:pathLst>
            </a:custGeom>
            <a:solidFill>
              <a:schemeClr val="tx2"/>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6" name="Freeform 34"/>
            <p:cNvSpPr>
              <a:spLocks/>
            </p:cNvSpPr>
            <p:nvPr/>
          </p:nvSpPr>
          <p:spPr bwMode="auto">
            <a:xfrm>
              <a:off x="9088481"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7" name="Freeform 35"/>
            <p:cNvSpPr>
              <a:spLocks/>
            </p:cNvSpPr>
            <p:nvPr/>
          </p:nvSpPr>
          <p:spPr bwMode="auto">
            <a:xfrm>
              <a:off x="9088481" y="2196457"/>
              <a:ext cx="1605865" cy="3225789"/>
            </a:xfrm>
            <a:custGeom>
              <a:avLst/>
              <a:gdLst>
                <a:gd name="T0" fmla="*/ 865 w 865"/>
                <a:gd name="T1" fmla="*/ 1597 h 1843"/>
                <a:gd name="T2" fmla="*/ 438 w 865"/>
                <a:gd name="T3" fmla="*/ 1843 h 1843"/>
                <a:gd name="T4" fmla="*/ 0 w 865"/>
                <a:gd name="T5" fmla="*/ 1597 h 1843"/>
                <a:gd name="T6" fmla="*/ 0 w 865"/>
                <a:gd name="T7" fmla="*/ 258 h 1843"/>
                <a:gd name="T8" fmla="*/ 438 w 865"/>
                <a:gd name="T9" fmla="*/ 0 h 1843"/>
                <a:gd name="T10" fmla="*/ 865 w 865"/>
                <a:gd name="T11" fmla="*/ 247 h 1843"/>
                <a:gd name="T12" fmla="*/ 865 w 865"/>
                <a:gd name="T13" fmla="*/ 1597 h 1843"/>
              </a:gdLst>
              <a:ahLst/>
              <a:cxnLst>
                <a:cxn ang="0">
                  <a:pos x="T0" y="T1"/>
                </a:cxn>
                <a:cxn ang="0">
                  <a:pos x="T2" y="T3"/>
                </a:cxn>
                <a:cxn ang="0">
                  <a:pos x="T4" y="T5"/>
                </a:cxn>
                <a:cxn ang="0">
                  <a:pos x="T6" y="T7"/>
                </a:cxn>
                <a:cxn ang="0">
                  <a:pos x="T8" y="T9"/>
                </a:cxn>
                <a:cxn ang="0">
                  <a:pos x="T10" y="T11"/>
                </a:cxn>
                <a:cxn ang="0">
                  <a:pos x="T12" y="T13"/>
                </a:cxn>
              </a:cxnLst>
              <a:rect l="0" t="0" r="r" b="b"/>
              <a:pathLst>
                <a:path w="865" h="1843">
                  <a:moveTo>
                    <a:pt x="865" y="1597"/>
                  </a:moveTo>
                  <a:lnTo>
                    <a:pt x="438" y="1843"/>
                  </a:lnTo>
                  <a:lnTo>
                    <a:pt x="0" y="1597"/>
                  </a:lnTo>
                  <a:lnTo>
                    <a:pt x="0" y="258"/>
                  </a:lnTo>
                  <a:lnTo>
                    <a:pt x="438" y="0"/>
                  </a:lnTo>
                  <a:lnTo>
                    <a:pt x="865" y="247"/>
                  </a:lnTo>
                  <a:lnTo>
                    <a:pt x="865" y="1597"/>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8" name="Freeform 36"/>
            <p:cNvSpPr>
              <a:spLocks/>
            </p:cNvSpPr>
            <p:nvPr/>
          </p:nvSpPr>
          <p:spPr bwMode="auto">
            <a:xfrm>
              <a:off x="9110758"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59" name="Freeform 37"/>
            <p:cNvSpPr>
              <a:spLocks/>
            </p:cNvSpPr>
            <p:nvPr/>
          </p:nvSpPr>
          <p:spPr bwMode="auto">
            <a:xfrm>
              <a:off x="9110758" y="2196455"/>
              <a:ext cx="1583588" cy="2767213"/>
            </a:xfrm>
            <a:custGeom>
              <a:avLst/>
              <a:gdLst>
                <a:gd name="T0" fmla="*/ 426 w 853"/>
                <a:gd name="T1" fmla="*/ 0 h 1581"/>
                <a:gd name="T2" fmla="*/ 0 w 853"/>
                <a:gd name="T3" fmla="*/ 247 h 1581"/>
                <a:gd name="T4" fmla="*/ 0 w 853"/>
                <a:gd name="T5" fmla="*/ 250 h 1581"/>
                <a:gd name="T6" fmla="*/ 426 w 853"/>
                <a:gd name="T7" fmla="*/ 0 h 1581"/>
                <a:gd name="T8" fmla="*/ 853 w 853"/>
                <a:gd name="T9" fmla="*/ 247 h 1581"/>
                <a:gd name="T10" fmla="*/ 853 w 853"/>
                <a:gd name="T11" fmla="*/ 1581 h 1581"/>
                <a:gd name="T12" fmla="*/ 853 w 853"/>
                <a:gd name="T13" fmla="*/ 247 h 1581"/>
                <a:gd name="T14" fmla="*/ 426 w 853"/>
                <a:gd name="T15" fmla="*/ 0 h 15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53" h="1581">
                  <a:moveTo>
                    <a:pt x="426" y="0"/>
                  </a:moveTo>
                  <a:lnTo>
                    <a:pt x="0" y="247"/>
                  </a:lnTo>
                  <a:lnTo>
                    <a:pt x="0" y="250"/>
                  </a:lnTo>
                  <a:lnTo>
                    <a:pt x="426" y="0"/>
                  </a:lnTo>
                  <a:lnTo>
                    <a:pt x="853" y="247"/>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60" name="Freeform 38"/>
            <p:cNvSpPr>
              <a:spLocks/>
            </p:cNvSpPr>
            <p:nvPr/>
          </p:nvSpPr>
          <p:spPr bwMode="auto">
            <a:xfrm>
              <a:off x="9110758"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close/>
                </a:path>
              </a:pathLst>
            </a:custGeom>
            <a:solidFill>
              <a:srgbClr val="E5E1D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61" name="Freeform 39"/>
            <p:cNvSpPr>
              <a:spLocks/>
            </p:cNvSpPr>
            <p:nvPr/>
          </p:nvSpPr>
          <p:spPr bwMode="auto">
            <a:xfrm>
              <a:off x="9110760" y="2196456"/>
              <a:ext cx="1583588" cy="3199534"/>
            </a:xfrm>
            <a:custGeom>
              <a:avLst/>
              <a:gdLst>
                <a:gd name="T0" fmla="*/ 426 w 853"/>
                <a:gd name="T1" fmla="*/ 0 h 1828"/>
                <a:gd name="T2" fmla="*/ 0 w 853"/>
                <a:gd name="T3" fmla="*/ 250 h 1828"/>
                <a:gd name="T4" fmla="*/ 0 w 853"/>
                <a:gd name="T5" fmla="*/ 1581 h 1828"/>
                <a:gd name="T6" fmla="*/ 426 w 853"/>
                <a:gd name="T7" fmla="*/ 1828 h 1828"/>
                <a:gd name="T8" fmla="*/ 853 w 853"/>
                <a:gd name="T9" fmla="*/ 1581 h 1828"/>
                <a:gd name="T10" fmla="*/ 853 w 853"/>
                <a:gd name="T11" fmla="*/ 247 h 1828"/>
                <a:gd name="T12" fmla="*/ 426 w 853"/>
                <a:gd name="T13" fmla="*/ 0 h 1828"/>
              </a:gdLst>
              <a:ahLst/>
              <a:cxnLst>
                <a:cxn ang="0">
                  <a:pos x="T0" y="T1"/>
                </a:cxn>
                <a:cxn ang="0">
                  <a:pos x="T2" y="T3"/>
                </a:cxn>
                <a:cxn ang="0">
                  <a:pos x="T4" y="T5"/>
                </a:cxn>
                <a:cxn ang="0">
                  <a:pos x="T6" y="T7"/>
                </a:cxn>
                <a:cxn ang="0">
                  <a:pos x="T8" y="T9"/>
                </a:cxn>
                <a:cxn ang="0">
                  <a:pos x="T10" y="T11"/>
                </a:cxn>
                <a:cxn ang="0">
                  <a:pos x="T12" y="T13"/>
                </a:cxn>
              </a:cxnLst>
              <a:rect l="0" t="0" r="r" b="b"/>
              <a:pathLst>
                <a:path w="853" h="1828">
                  <a:moveTo>
                    <a:pt x="426" y="0"/>
                  </a:moveTo>
                  <a:lnTo>
                    <a:pt x="0" y="250"/>
                  </a:lnTo>
                  <a:lnTo>
                    <a:pt x="0" y="1581"/>
                  </a:lnTo>
                  <a:lnTo>
                    <a:pt x="426" y="1828"/>
                  </a:lnTo>
                  <a:lnTo>
                    <a:pt x="853" y="1581"/>
                  </a:lnTo>
                  <a:lnTo>
                    <a:pt x="853" y="247"/>
                  </a:lnTo>
                  <a:lnTo>
                    <a:pt x="42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62" name="Freeform 40"/>
            <p:cNvSpPr>
              <a:spLocks/>
            </p:cNvSpPr>
            <p:nvPr/>
          </p:nvSpPr>
          <p:spPr bwMode="auto">
            <a:xfrm>
              <a:off x="9220294" y="2313727"/>
              <a:ext cx="1371948" cy="1128939"/>
            </a:xfrm>
            <a:custGeom>
              <a:avLst/>
              <a:gdLst>
                <a:gd name="T0" fmla="*/ 739 w 739"/>
                <a:gd name="T1" fmla="*/ 434 h 645"/>
                <a:gd name="T2" fmla="*/ 367 w 739"/>
                <a:gd name="T3" fmla="*/ 645 h 645"/>
                <a:gd name="T4" fmla="*/ 0 w 739"/>
                <a:gd name="T5" fmla="*/ 434 h 645"/>
                <a:gd name="T6" fmla="*/ 0 w 739"/>
                <a:gd name="T7" fmla="*/ 211 h 645"/>
                <a:gd name="T8" fmla="*/ 367 w 739"/>
                <a:gd name="T9" fmla="*/ 0 h 645"/>
                <a:gd name="T10" fmla="*/ 739 w 739"/>
                <a:gd name="T11" fmla="*/ 211 h 645"/>
                <a:gd name="T12" fmla="*/ 739 w 739"/>
                <a:gd name="T13" fmla="*/ 434 h 645"/>
              </a:gdLst>
              <a:ahLst/>
              <a:cxnLst>
                <a:cxn ang="0">
                  <a:pos x="T0" y="T1"/>
                </a:cxn>
                <a:cxn ang="0">
                  <a:pos x="T2" y="T3"/>
                </a:cxn>
                <a:cxn ang="0">
                  <a:pos x="T4" y="T5"/>
                </a:cxn>
                <a:cxn ang="0">
                  <a:pos x="T6" y="T7"/>
                </a:cxn>
                <a:cxn ang="0">
                  <a:pos x="T8" y="T9"/>
                </a:cxn>
                <a:cxn ang="0">
                  <a:pos x="T10" y="T11"/>
                </a:cxn>
                <a:cxn ang="0">
                  <a:pos x="T12" y="T13"/>
                </a:cxn>
              </a:cxnLst>
              <a:rect l="0" t="0" r="r" b="b"/>
              <a:pathLst>
                <a:path w="739" h="645">
                  <a:moveTo>
                    <a:pt x="739" y="434"/>
                  </a:moveTo>
                  <a:lnTo>
                    <a:pt x="367" y="645"/>
                  </a:lnTo>
                  <a:lnTo>
                    <a:pt x="0" y="434"/>
                  </a:lnTo>
                  <a:lnTo>
                    <a:pt x="0" y="211"/>
                  </a:lnTo>
                  <a:lnTo>
                    <a:pt x="367" y="0"/>
                  </a:lnTo>
                  <a:lnTo>
                    <a:pt x="739" y="211"/>
                  </a:lnTo>
                  <a:lnTo>
                    <a:pt x="739" y="434"/>
                  </a:lnTo>
                  <a:close/>
                </a:path>
              </a:pathLst>
            </a:custGeom>
            <a:solidFill>
              <a:srgbClr val="EB8C00"/>
            </a:solidFill>
            <a:ln>
              <a:noFill/>
            </a:ln>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63" name="Rectangle 55"/>
            <p:cNvSpPr>
              <a:spLocks noChangeArrowheads="1"/>
            </p:cNvSpPr>
            <p:nvPr/>
          </p:nvSpPr>
          <p:spPr bwMode="auto">
            <a:xfrm>
              <a:off x="7948595" y="2275674"/>
              <a:ext cx="483512"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6000" b="1" i="1" dirty="0" smtClean="0">
                  <a:solidFill>
                    <a:srgbClr val="FFFFFF"/>
                  </a:solidFill>
                  <a:latin typeface="+mj-lt"/>
                </a:rPr>
                <a:t>5</a:t>
              </a:r>
              <a:endParaRPr lang="en-US" altLang="en-US" sz="2100" dirty="0">
                <a:solidFill>
                  <a:srgbClr val="000000"/>
                </a:solidFill>
                <a:latin typeface="+mj-lt"/>
              </a:endParaRPr>
            </a:p>
          </p:txBody>
        </p:sp>
        <p:sp>
          <p:nvSpPr>
            <p:cNvPr id="164" name="Rectangle 56"/>
            <p:cNvSpPr>
              <a:spLocks noChangeArrowheads="1"/>
            </p:cNvSpPr>
            <p:nvPr/>
          </p:nvSpPr>
          <p:spPr bwMode="auto">
            <a:xfrm>
              <a:off x="9647290" y="2395989"/>
              <a:ext cx="522125"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fontAlgn="base">
                <a:spcBef>
                  <a:spcPct val="0"/>
                </a:spcBef>
                <a:spcAft>
                  <a:spcPct val="0"/>
                </a:spcAft>
                <a:defRPr>
                  <a:solidFill>
                    <a:schemeClr val="tx1"/>
                  </a:solidFill>
                  <a:latin typeface="Arial" pitchFamily="34" charset="0"/>
                  <a:cs typeface="Arial" pitchFamily="34" charset="0"/>
                </a:defRPr>
              </a:lvl2pPr>
              <a:lvl3pPr fontAlgn="base">
                <a:spcBef>
                  <a:spcPct val="0"/>
                </a:spcBef>
                <a:spcAft>
                  <a:spcPct val="0"/>
                </a:spcAft>
                <a:defRPr>
                  <a:solidFill>
                    <a:schemeClr val="tx1"/>
                  </a:solidFill>
                  <a:latin typeface="Arial" pitchFamily="34" charset="0"/>
                  <a:cs typeface="Arial" pitchFamily="34" charset="0"/>
                </a:defRPr>
              </a:lvl3pPr>
              <a:lvl4pPr fontAlgn="base">
                <a:spcBef>
                  <a:spcPct val="0"/>
                </a:spcBef>
                <a:spcAft>
                  <a:spcPct val="0"/>
                </a:spcAft>
                <a:defRPr>
                  <a:solidFill>
                    <a:schemeClr val="tx1"/>
                  </a:solidFill>
                  <a:latin typeface="Arial" pitchFamily="34" charset="0"/>
                  <a:cs typeface="Arial" pitchFamily="34" charset="0"/>
                </a:defRPr>
              </a:lvl4pPr>
              <a:lvl5pPr fontAlgn="base">
                <a:spcBef>
                  <a:spcPct val="0"/>
                </a:spcBef>
                <a:spcAft>
                  <a:spcPct val="0"/>
                </a:spcAft>
                <a:defRPr>
                  <a:solidFill>
                    <a:schemeClr val="tx1"/>
                  </a:solidFill>
                  <a:latin typeface="Arial" pitchFamily="34" charset="0"/>
                  <a:cs typeface="Arial" pitchFamily="34" charset="0"/>
                </a:defRPr>
              </a:lvl5pPr>
              <a:lvl6pPr fontAlgn="base">
                <a:spcBef>
                  <a:spcPct val="0"/>
                </a:spcBef>
                <a:spcAft>
                  <a:spcPct val="0"/>
                </a:spcAft>
                <a:defRPr>
                  <a:solidFill>
                    <a:schemeClr val="tx1"/>
                  </a:solidFill>
                  <a:latin typeface="Arial" pitchFamily="34" charset="0"/>
                  <a:cs typeface="Arial" pitchFamily="34" charset="0"/>
                </a:defRPr>
              </a:lvl6pPr>
              <a:lvl7pPr fontAlgn="base">
                <a:spcBef>
                  <a:spcPct val="0"/>
                </a:spcBef>
                <a:spcAft>
                  <a:spcPct val="0"/>
                </a:spcAft>
                <a:defRPr>
                  <a:solidFill>
                    <a:schemeClr val="tx1"/>
                  </a:solidFill>
                  <a:latin typeface="Arial" pitchFamily="34" charset="0"/>
                  <a:cs typeface="Arial" pitchFamily="34" charset="0"/>
                </a:defRPr>
              </a:lvl7pPr>
              <a:lvl8pPr fontAlgn="base">
                <a:spcBef>
                  <a:spcPct val="0"/>
                </a:spcBef>
                <a:spcAft>
                  <a:spcPct val="0"/>
                </a:spcAft>
                <a:defRPr>
                  <a:solidFill>
                    <a:schemeClr val="tx1"/>
                  </a:solidFill>
                  <a:latin typeface="Arial" pitchFamily="34" charset="0"/>
                  <a:cs typeface="Arial" pitchFamily="34" charset="0"/>
                </a:defRPr>
              </a:lvl8pPr>
              <a:lvl9pPr fontAlgn="base">
                <a:spcBef>
                  <a:spcPct val="0"/>
                </a:spcBef>
                <a:spcAft>
                  <a:spcPct val="0"/>
                </a:spcAft>
                <a:defRPr>
                  <a:solidFill>
                    <a:schemeClr val="tx1"/>
                  </a:solidFill>
                  <a:latin typeface="Arial" pitchFamily="34" charset="0"/>
                  <a:cs typeface="Arial" pitchFamily="34" charset="0"/>
                </a:defRPr>
              </a:lvl9pPr>
            </a:lstStyle>
            <a:p>
              <a:pPr defTabSz="1042872"/>
              <a:r>
                <a:rPr lang="en-US" altLang="en-US" sz="6000" b="1" i="1" dirty="0" smtClean="0">
                  <a:solidFill>
                    <a:srgbClr val="FFFFFF"/>
                  </a:solidFill>
                  <a:latin typeface="+mj-lt"/>
                </a:rPr>
                <a:t>6</a:t>
              </a:r>
              <a:endParaRPr lang="en-US" altLang="en-US" sz="2100" dirty="0">
                <a:solidFill>
                  <a:srgbClr val="000000"/>
                </a:solidFill>
                <a:latin typeface="+mj-lt"/>
              </a:endParaRPr>
            </a:p>
          </p:txBody>
        </p:sp>
      </p:grpSp>
      <p:sp>
        <p:nvSpPr>
          <p:cNvPr id="2" name="Title 1"/>
          <p:cNvSpPr>
            <a:spLocks noGrp="1"/>
          </p:cNvSpPr>
          <p:nvPr>
            <p:ph type="title"/>
          </p:nvPr>
        </p:nvSpPr>
        <p:spPr/>
        <p:txBody>
          <a:bodyPr/>
          <a:lstStyle/>
          <a:p>
            <a:r>
              <a:rPr lang="en-GB" smtClean="0"/>
              <a:t>Other shapes</a:t>
            </a:r>
            <a:br>
              <a:rPr lang="en-GB" smtClean="0"/>
            </a:br>
            <a:r>
              <a:rPr lang="en-GB" b="0" i="0" smtClean="0"/>
              <a:t>Hexagon</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79</a:t>
            </a:fld>
            <a:endParaRPr lang="en-GB"/>
          </a:p>
        </p:txBody>
      </p:sp>
      <p:sp>
        <p:nvSpPr>
          <p:cNvPr id="96" name="Freeform 4846"/>
          <p:cNvSpPr>
            <a:spLocks noEditPoints="1"/>
          </p:cNvSpPr>
          <p:nvPr/>
        </p:nvSpPr>
        <p:spPr bwMode="auto">
          <a:xfrm>
            <a:off x="856855" y="3708453"/>
            <a:ext cx="959625" cy="746170"/>
          </a:xfrm>
          <a:custGeom>
            <a:avLst/>
            <a:gdLst>
              <a:gd name="T0" fmla="*/ 234 w 388"/>
              <a:gd name="T1" fmla="*/ 108 h 320"/>
              <a:gd name="T2" fmla="*/ 206 w 388"/>
              <a:gd name="T3" fmla="*/ 22 h 320"/>
              <a:gd name="T4" fmla="*/ 150 w 388"/>
              <a:gd name="T5" fmla="*/ 24 h 320"/>
              <a:gd name="T6" fmla="*/ 110 w 388"/>
              <a:gd name="T7" fmla="*/ 24 h 320"/>
              <a:gd name="T8" fmla="*/ 24 w 388"/>
              <a:gd name="T9" fmla="*/ 52 h 320"/>
              <a:gd name="T10" fmla="*/ 26 w 388"/>
              <a:gd name="T11" fmla="*/ 108 h 320"/>
              <a:gd name="T12" fmla="*/ 26 w 388"/>
              <a:gd name="T13" fmla="*/ 148 h 320"/>
              <a:gd name="T14" fmla="*/ 52 w 388"/>
              <a:gd name="T15" fmla="*/ 234 h 320"/>
              <a:gd name="T16" fmla="*/ 110 w 388"/>
              <a:gd name="T17" fmla="*/ 232 h 320"/>
              <a:gd name="T18" fmla="*/ 150 w 388"/>
              <a:gd name="T19" fmla="*/ 232 h 320"/>
              <a:gd name="T20" fmla="*/ 236 w 388"/>
              <a:gd name="T21" fmla="*/ 206 h 320"/>
              <a:gd name="T22" fmla="*/ 234 w 388"/>
              <a:gd name="T23" fmla="*/ 148 h 320"/>
              <a:gd name="T24" fmla="*/ 114 w 388"/>
              <a:gd name="T25" fmla="*/ 208 h 320"/>
              <a:gd name="T26" fmla="*/ 62 w 388"/>
              <a:gd name="T27" fmla="*/ 174 h 320"/>
              <a:gd name="T28" fmla="*/ 48 w 388"/>
              <a:gd name="T29" fmla="*/ 128 h 320"/>
              <a:gd name="T30" fmla="*/ 72 w 388"/>
              <a:gd name="T31" fmla="*/ 70 h 320"/>
              <a:gd name="T32" fmla="*/ 130 w 388"/>
              <a:gd name="T33" fmla="*/ 46 h 320"/>
              <a:gd name="T34" fmla="*/ 176 w 388"/>
              <a:gd name="T35" fmla="*/ 60 h 320"/>
              <a:gd name="T36" fmla="*/ 210 w 388"/>
              <a:gd name="T37" fmla="*/ 112 h 320"/>
              <a:gd name="T38" fmla="*/ 206 w 388"/>
              <a:gd name="T39" fmla="*/ 160 h 320"/>
              <a:gd name="T40" fmla="*/ 162 w 388"/>
              <a:gd name="T41" fmla="*/ 204 h 320"/>
              <a:gd name="T42" fmla="*/ 130 w 388"/>
              <a:gd name="T43" fmla="*/ 66 h 320"/>
              <a:gd name="T44" fmla="*/ 94 w 388"/>
              <a:gd name="T45" fmla="*/ 76 h 320"/>
              <a:gd name="T46" fmla="*/ 68 w 388"/>
              <a:gd name="T47" fmla="*/ 116 h 320"/>
              <a:gd name="T48" fmla="*/ 72 w 388"/>
              <a:gd name="T49" fmla="*/ 152 h 320"/>
              <a:gd name="T50" fmla="*/ 106 w 388"/>
              <a:gd name="T51" fmla="*/ 186 h 320"/>
              <a:gd name="T52" fmla="*/ 142 w 388"/>
              <a:gd name="T53" fmla="*/ 190 h 320"/>
              <a:gd name="T54" fmla="*/ 182 w 388"/>
              <a:gd name="T55" fmla="*/ 162 h 320"/>
              <a:gd name="T56" fmla="*/ 192 w 388"/>
              <a:gd name="T57" fmla="*/ 128 h 320"/>
              <a:gd name="T58" fmla="*/ 174 w 388"/>
              <a:gd name="T59" fmla="*/ 84 h 320"/>
              <a:gd name="T60" fmla="*/ 130 w 388"/>
              <a:gd name="T61" fmla="*/ 66 h 320"/>
              <a:gd name="T62" fmla="*/ 120 w 388"/>
              <a:gd name="T63" fmla="*/ 152 h 320"/>
              <a:gd name="T64" fmla="*/ 102 w 388"/>
              <a:gd name="T65" fmla="*/ 128 h 320"/>
              <a:gd name="T66" fmla="*/ 130 w 388"/>
              <a:gd name="T67" fmla="*/ 102 h 320"/>
              <a:gd name="T68" fmla="*/ 154 w 388"/>
              <a:gd name="T69" fmla="*/ 118 h 320"/>
              <a:gd name="T70" fmla="*/ 148 w 388"/>
              <a:gd name="T71" fmla="*/ 148 h 320"/>
              <a:gd name="T72" fmla="*/ 370 w 388"/>
              <a:gd name="T73" fmla="*/ 248 h 320"/>
              <a:gd name="T74" fmla="*/ 364 w 388"/>
              <a:gd name="T75" fmla="*/ 214 h 320"/>
              <a:gd name="T76" fmla="*/ 320 w 388"/>
              <a:gd name="T77" fmla="*/ 162 h 320"/>
              <a:gd name="T78" fmla="*/ 286 w 388"/>
              <a:gd name="T79" fmla="*/ 186 h 320"/>
              <a:gd name="T80" fmla="*/ 260 w 388"/>
              <a:gd name="T81" fmla="*/ 208 h 320"/>
              <a:gd name="T82" fmla="*/ 236 w 388"/>
              <a:gd name="T83" fmla="*/ 272 h 320"/>
              <a:gd name="T84" fmla="*/ 274 w 388"/>
              <a:gd name="T85" fmla="*/ 290 h 320"/>
              <a:gd name="T86" fmla="*/ 306 w 388"/>
              <a:gd name="T87" fmla="*/ 302 h 320"/>
              <a:gd name="T88" fmla="*/ 372 w 388"/>
              <a:gd name="T89" fmla="*/ 290 h 320"/>
              <a:gd name="T90" fmla="*/ 370 w 388"/>
              <a:gd name="T91" fmla="*/ 248 h 320"/>
              <a:gd name="T92" fmla="*/ 310 w 388"/>
              <a:gd name="T93" fmla="*/ 266 h 320"/>
              <a:gd name="T94" fmla="*/ 288 w 388"/>
              <a:gd name="T95" fmla="*/ 252 h 320"/>
              <a:gd name="T96" fmla="*/ 300 w 388"/>
              <a:gd name="T97" fmla="*/ 220 h 320"/>
              <a:gd name="T98" fmla="*/ 326 w 388"/>
              <a:gd name="T99" fmla="*/ 224 h 320"/>
              <a:gd name="T100" fmla="*/ 332 w 388"/>
              <a:gd name="T101" fmla="*/ 25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20">
                <a:moveTo>
                  <a:pt x="258" y="148"/>
                </a:moveTo>
                <a:lnTo>
                  <a:pt x="258" y="108"/>
                </a:lnTo>
                <a:lnTo>
                  <a:pt x="234" y="108"/>
                </a:lnTo>
                <a:lnTo>
                  <a:pt x="234" y="108"/>
                </a:lnTo>
                <a:lnTo>
                  <a:pt x="226" y="88"/>
                </a:lnTo>
                <a:lnTo>
                  <a:pt x="216" y="70"/>
                </a:lnTo>
                <a:lnTo>
                  <a:pt x="236" y="52"/>
                </a:lnTo>
                <a:lnTo>
                  <a:pt x="206" y="22"/>
                </a:lnTo>
                <a:lnTo>
                  <a:pt x="188" y="40"/>
                </a:lnTo>
                <a:lnTo>
                  <a:pt x="188" y="40"/>
                </a:lnTo>
                <a:lnTo>
                  <a:pt x="170" y="30"/>
                </a:lnTo>
                <a:lnTo>
                  <a:pt x="150" y="24"/>
                </a:lnTo>
                <a:lnTo>
                  <a:pt x="150" y="0"/>
                </a:lnTo>
                <a:lnTo>
                  <a:pt x="110" y="0"/>
                </a:lnTo>
                <a:lnTo>
                  <a:pt x="110" y="24"/>
                </a:lnTo>
                <a:lnTo>
                  <a:pt x="110" y="24"/>
                </a:lnTo>
                <a:lnTo>
                  <a:pt x="90" y="30"/>
                </a:lnTo>
                <a:lnTo>
                  <a:pt x="70" y="40"/>
                </a:lnTo>
                <a:lnTo>
                  <a:pt x="52" y="22"/>
                </a:lnTo>
                <a:lnTo>
                  <a:pt x="24" y="52"/>
                </a:lnTo>
                <a:lnTo>
                  <a:pt x="42" y="70"/>
                </a:lnTo>
                <a:lnTo>
                  <a:pt x="42" y="70"/>
                </a:lnTo>
                <a:lnTo>
                  <a:pt x="32" y="88"/>
                </a:lnTo>
                <a:lnTo>
                  <a:pt x="26" y="108"/>
                </a:lnTo>
                <a:lnTo>
                  <a:pt x="0" y="108"/>
                </a:lnTo>
                <a:lnTo>
                  <a:pt x="0" y="148"/>
                </a:lnTo>
                <a:lnTo>
                  <a:pt x="26" y="148"/>
                </a:lnTo>
                <a:lnTo>
                  <a:pt x="26" y="148"/>
                </a:lnTo>
                <a:lnTo>
                  <a:pt x="32" y="168"/>
                </a:lnTo>
                <a:lnTo>
                  <a:pt x="42" y="188"/>
                </a:lnTo>
                <a:lnTo>
                  <a:pt x="24" y="206"/>
                </a:lnTo>
                <a:lnTo>
                  <a:pt x="52" y="234"/>
                </a:lnTo>
                <a:lnTo>
                  <a:pt x="70" y="216"/>
                </a:lnTo>
                <a:lnTo>
                  <a:pt x="70" y="216"/>
                </a:lnTo>
                <a:lnTo>
                  <a:pt x="90" y="226"/>
                </a:lnTo>
                <a:lnTo>
                  <a:pt x="110" y="232"/>
                </a:lnTo>
                <a:lnTo>
                  <a:pt x="110" y="258"/>
                </a:lnTo>
                <a:lnTo>
                  <a:pt x="150" y="258"/>
                </a:lnTo>
                <a:lnTo>
                  <a:pt x="150" y="232"/>
                </a:lnTo>
                <a:lnTo>
                  <a:pt x="150" y="232"/>
                </a:lnTo>
                <a:lnTo>
                  <a:pt x="170" y="226"/>
                </a:lnTo>
                <a:lnTo>
                  <a:pt x="188" y="216"/>
                </a:lnTo>
                <a:lnTo>
                  <a:pt x="206" y="234"/>
                </a:lnTo>
                <a:lnTo>
                  <a:pt x="236" y="206"/>
                </a:lnTo>
                <a:lnTo>
                  <a:pt x="216" y="188"/>
                </a:lnTo>
                <a:lnTo>
                  <a:pt x="216" y="188"/>
                </a:lnTo>
                <a:lnTo>
                  <a:pt x="226" y="168"/>
                </a:lnTo>
                <a:lnTo>
                  <a:pt x="234" y="148"/>
                </a:lnTo>
                <a:lnTo>
                  <a:pt x="258" y="148"/>
                </a:lnTo>
                <a:close/>
                <a:moveTo>
                  <a:pt x="130" y="210"/>
                </a:moveTo>
                <a:lnTo>
                  <a:pt x="130" y="210"/>
                </a:lnTo>
                <a:lnTo>
                  <a:pt x="114" y="208"/>
                </a:lnTo>
                <a:lnTo>
                  <a:pt x="98" y="204"/>
                </a:lnTo>
                <a:lnTo>
                  <a:pt x="84" y="196"/>
                </a:lnTo>
                <a:lnTo>
                  <a:pt x="72" y="186"/>
                </a:lnTo>
                <a:lnTo>
                  <a:pt x="62" y="174"/>
                </a:lnTo>
                <a:lnTo>
                  <a:pt x="54" y="160"/>
                </a:lnTo>
                <a:lnTo>
                  <a:pt x="50" y="144"/>
                </a:lnTo>
                <a:lnTo>
                  <a:pt x="48" y="128"/>
                </a:lnTo>
                <a:lnTo>
                  <a:pt x="48" y="128"/>
                </a:lnTo>
                <a:lnTo>
                  <a:pt x="50" y="112"/>
                </a:lnTo>
                <a:lnTo>
                  <a:pt x="54" y="96"/>
                </a:lnTo>
                <a:lnTo>
                  <a:pt x="62" y="82"/>
                </a:lnTo>
                <a:lnTo>
                  <a:pt x="72" y="70"/>
                </a:lnTo>
                <a:lnTo>
                  <a:pt x="84" y="60"/>
                </a:lnTo>
                <a:lnTo>
                  <a:pt x="98" y="52"/>
                </a:lnTo>
                <a:lnTo>
                  <a:pt x="114" y="48"/>
                </a:lnTo>
                <a:lnTo>
                  <a:pt x="130" y="46"/>
                </a:lnTo>
                <a:lnTo>
                  <a:pt x="130" y="46"/>
                </a:lnTo>
                <a:lnTo>
                  <a:pt x="146" y="48"/>
                </a:lnTo>
                <a:lnTo>
                  <a:pt x="162" y="52"/>
                </a:lnTo>
                <a:lnTo>
                  <a:pt x="176" y="60"/>
                </a:lnTo>
                <a:lnTo>
                  <a:pt x="188" y="70"/>
                </a:lnTo>
                <a:lnTo>
                  <a:pt x="198" y="82"/>
                </a:lnTo>
                <a:lnTo>
                  <a:pt x="206" y="96"/>
                </a:lnTo>
                <a:lnTo>
                  <a:pt x="210" y="112"/>
                </a:lnTo>
                <a:lnTo>
                  <a:pt x="212" y="128"/>
                </a:lnTo>
                <a:lnTo>
                  <a:pt x="212" y="128"/>
                </a:lnTo>
                <a:lnTo>
                  <a:pt x="210" y="144"/>
                </a:lnTo>
                <a:lnTo>
                  <a:pt x="206" y="160"/>
                </a:lnTo>
                <a:lnTo>
                  <a:pt x="198" y="174"/>
                </a:lnTo>
                <a:lnTo>
                  <a:pt x="188" y="186"/>
                </a:lnTo>
                <a:lnTo>
                  <a:pt x="176" y="196"/>
                </a:lnTo>
                <a:lnTo>
                  <a:pt x="162" y="204"/>
                </a:lnTo>
                <a:lnTo>
                  <a:pt x="146" y="208"/>
                </a:lnTo>
                <a:lnTo>
                  <a:pt x="130" y="210"/>
                </a:lnTo>
                <a:lnTo>
                  <a:pt x="130" y="210"/>
                </a:lnTo>
                <a:close/>
                <a:moveTo>
                  <a:pt x="130" y="66"/>
                </a:moveTo>
                <a:lnTo>
                  <a:pt x="130" y="66"/>
                </a:lnTo>
                <a:lnTo>
                  <a:pt x="118" y="68"/>
                </a:lnTo>
                <a:lnTo>
                  <a:pt x="106" y="70"/>
                </a:lnTo>
                <a:lnTo>
                  <a:pt x="94" y="76"/>
                </a:lnTo>
                <a:lnTo>
                  <a:pt x="86" y="84"/>
                </a:lnTo>
                <a:lnTo>
                  <a:pt x="78" y="94"/>
                </a:lnTo>
                <a:lnTo>
                  <a:pt x="72" y="104"/>
                </a:lnTo>
                <a:lnTo>
                  <a:pt x="68" y="116"/>
                </a:lnTo>
                <a:lnTo>
                  <a:pt x="68" y="128"/>
                </a:lnTo>
                <a:lnTo>
                  <a:pt x="68" y="128"/>
                </a:lnTo>
                <a:lnTo>
                  <a:pt x="68" y="140"/>
                </a:lnTo>
                <a:lnTo>
                  <a:pt x="72" y="152"/>
                </a:lnTo>
                <a:lnTo>
                  <a:pt x="78" y="162"/>
                </a:lnTo>
                <a:lnTo>
                  <a:pt x="86" y="172"/>
                </a:lnTo>
                <a:lnTo>
                  <a:pt x="94" y="180"/>
                </a:lnTo>
                <a:lnTo>
                  <a:pt x="106" y="186"/>
                </a:lnTo>
                <a:lnTo>
                  <a:pt x="118" y="190"/>
                </a:lnTo>
                <a:lnTo>
                  <a:pt x="130" y="190"/>
                </a:lnTo>
                <a:lnTo>
                  <a:pt x="130" y="190"/>
                </a:lnTo>
                <a:lnTo>
                  <a:pt x="142" y="190"/>
                </a:lnTo>
                <a:lnTo>
                  <a:pt x="154" y="186"/>
                </a:lnTo>
                <a:lnTo>
                  <a:pt x="164" y="180"/>
                </a:lnTo>
                <a:lnTo>
                  <a:pt x="174" y="172"/>
                </a:lnTo>
                <a:lnTo>
                  <a:pt x="182" y="162"/>
                </a:lnTo>
                <a:lnTo>
                  <a:pt x="188" y="152"/>
                </a:lnTo>
                <a:lnTo>
                  <a:pt x="190" y="140"/>
                </a:lnTo>
                <a:lnTo>
                  <a:pt x="192" y="128"/>
                </a:lnTo>
                <a:lnTo>
                  <a:pt x="192" y="128"/>
                </a:lnTo>
                <a:lnTo>
                  <a:pt x="190" y="116"/>
                </a:lnTo>
                <a:lnTo>
                  <a:pt x="188" y="104"/>
                </a:lnTo>
                <a:lnTo>
                  <a:pt x="182" y="94"/>
                </a:lnTo>
                <a:lnTo>
                  <a:pt x="174" y="84"/>
                </a:lnTo>
                <a:lnTo>
                  <a:pt x="164" y="76"/>
                </a:lnTo>
                <a:lnTo>
                  <a:pt x="154" y="70"/>
                </a:lnTo>
                <a:lnTo>
                  <a:pt x="142" y="68"/>
                </a:lnTo>
                <a:lnTo>
                  <a:pt x="130" y="66"/>
                </a:lnTo>
                <a:lnTo>
                  <a:pt x="130" y="66"/>
                </a:lnTo>
                <a:close/>
                <a:moveTo>
                  <a:pt x="130" y="156"/>
                </a:moveTo>
                <a:lnTo>
                  <a:pt x="130" y="156"/>
                </a:lnTo>
                <a:lnTo>
                  <a:pt x="120" y="152"/>
                </a:lnTo>
                <a:lnTo>
                  <a:pt x="110" y="148"/>
                </a:lnTo>
                <a:lnTo>
                  <a:pt x="104" y="138"/>
                </a:lnTo>
                <a:lnTo>
                  <a:pt x="102" y="128"/>
                </a:lnTo>
                <a:lnTo>
                  <a:pt x="102" y="128"/>
                </a:lnTo>
                <a:lnTo>
                  <a:pt x="104" y="118"/>
                </a:lnTo>
                <a:lnTo>
                  <a:pt x="110" y="110"/>
                </a:lnTo>
                <a:lnTo>
                  <a:pt x="120" y="104"/>
                </a:lnTo>
                <a:lnTo>
                  <a:pt x="130" y="102"/>
                </a:lnTo>
                <a:lnTo>
                  <a:pt x="130" y="102"/>
                </a:lnTo>
                <a:lnTo>
                  <a:pt x="140" y="104"/>
                </a:lnTo>
                <a:lnTo>
                  <a:pt x="148" y="110"/>
                </a:lnTo>
                <a:lnTo>
                  <a:pt x="154" y="118"/>
                </a:lnTo>
                <a:lnTo>
                  <a:pt x="156" y="128"/>
                </a:lnTo>
                <a:lnTo>
                  <a:pt x="156" y="128"/>
                </a:lnTo>
                <a:lnTo>
                  <a:pt x="154" y="138"/>
                </a:lnTo>
                <a:lnTo>
                  <a:pt x="148" y="148"/>
                </a:lnTo>
                <a:lnTo>
                  <a:pt x="140" y="152"/>
                </a:lnTo>
                <a:lnTo>
                  <a:pt x="130" y="156"/>
                </a:lnTo>
                <a:lnTo>
                  <a:pt x="130" y="156"/>
                </a:lnTo>
                <a:close/>
                <a:moveTo>
                  <a:pt x="370" y="248"/>
                </a:moveTo>
                <a:lnTo>
                  <a:pt x="388" y="244"/>
                </a:lnTo>
                <a:lnTo>
                  <a:pt x="382" y="212"/>
                </a:lnTo>
                <a:lnTo>
                  <a:pt x="364" y="214"/>
                </a:lnTo>
                <a:lnTo>
                  <a:pt x="364" y="214"/>
                </a:lnTo>
                <a:lnTo>
                  <a:pt x="356" y="202"/>
                </a:lnTo>
                <a:lnTo>
                  <a:pt x="346" y="192"/>
                </a:lnTo>
                <a:lnTo>
                  <a:pt x="352" y="174"/>
                </a:lnTo>
                <a:lnTo>
                  <a:pt x="320" y="162"/>
                </a:lnTo>
                <a:lnTo>
                  <a:pt x="314" y="180"/>
                </a:lnTo>
                <a:lnTo>
                  <a:pt x="314" y="180"/>
                </a:lnTo>
                <a:lnTo>
                  <a:pt x="300" y="182"/>
                </a:lnTo>
                <a:lnTo>
                  <a:pt x="286" y="186"/>
                </a:lnTo>
                <a:lnTo>
                  <a:pt x="272" y="172"/>
                </a:lnTo>
                <a:lnTo>
                  <a:pt x="246" y="194"/>
                </a:lnTo>
                <a:lnTo>
                  <a:pt x="260" y="208"/>
                </a:lnTo>
                <a:lnTo>
                  <a:pt x="260" y="208"/>
                </a:lnTo>
                <a:lnTo>
                  <a:pt x="252" y="220"/>
                </a:lnTo>
                <a:lnTo>
                  <a:pt x="250" y="234"/>
                </a:lnTo>
                <a:lnTo>
                  <a:pt x="230" y="238"/>
                </a:lnTo>
                <a:lnTo>
                  <a:pt x="236" y="272"/>
                </a:lnTo>
                <a:lnTo>
                  <a:pt x="256" y="268"/>
                </a:lnTo>
                <a:lnTo>
                  <a:pt x="256" y="268"/>
                </a:lnTo>
                <a:lnTo>
                  <a:pt x="264" y="280"/>
                </a:lnTo>
                <a:lnTo>
                  <a:pt x="274" y="290"/>
                </a:lnTo>
                <a:lnTo>
                  <a:pt x="268" y="308"/>
                </a:lnTo>
                <a:lnTo>
                  <a:pt x="300" y="320"/>
                </a:lnTo>
                <a:lnTo>
                  <a:pt x="306" y="302"/>
                </a:lnTo>
                <a:lnTo>
                  <a:pt x="306" y="302"/>
                </a:lnTo>
                <a:lnTo>
                  <a:pt x="320" y="302"/>
                </a:lnTo>
                <a:lnTo>
                  <a:pt x="334" y="298"/>
                </a:lnTo>
                <a:lnTo>
                  <a:pt x="346" y="312"/>
                </a:lnTo>
                <a:lnTo>
                  <a:pt x="372" y="290"/>
                </a:lnTo>
                <a:lnTo>
                  <a:pt x="360" y="276"/>
                </a:lnTo>
                <a:lnTo>
                  <a:pt x="360" y="276"/>
                </a:lnTo>
                <a:lnTo>
                  <a:pt x="366" y="262"/>
                </a:lnTo>
                <a:lnTo>
                  <a:pt x="370" y="248"/>
                </a:lnTo>
                <a:lnTo>
                  <a:pt x="370" y="248"/>
                </a:lnTo>
                <a:close/>
                <a:moveTo>
                  <a:pt x="320" y="264"/>
                </a:moveTo>
                <a:lnTo>
                  <a:pt x="320" y="264"/>
                </a:lnTo>
                <a:lnTo>
                  <a:pt x="310" y="266"/>
                </a:lnTo>
                <a:lnTo>
                  <a:pt x="302" y="264"/>
                </a:lnTo>
                <a:lnTo>
                  <a:pt x="294" y="260"/>
                </a:lnTo>
                <a:lnTo>
                  <a:pt x="288" y="252"/>
                </a:lnTo>
                <a:lnTo>
                  <a:pt x="288" y="252"/>
                </a:lnTo>
                <a:lnTo>
                  <a:pt x="286" y="242"/>
                </a:lnTo>
                <a:lnTo>
                  <a:pt x="288" y="234"/>
                </a:lnTo>
                <a:lnTo>
                  <a:pt x="292" y="226"/>
                </a:lnTo>
                <a:lnTo>
                  <a:pt x="300" y="220"/>
                </a:lnTo>
                <a:lnTo>
                  <a:pt x="300" y="220"/>
                </a:lnTo>
                <a:lnTo>
                  <a:pt x="308" y="218"/>
                </a:lnTo>
                <a:lnTo>
                  <a:pt x="318" y="220"/>
                </a:lnTo>
                <a:lnTo>
                  <a:pt x="326" y="224"/>
                </a:lnTo>
                <a:lnTo>
                  <a:pt x="332" y="232"/>
                </a:lnTo>
                <a:lnTo>
                  <a:pt x="332" y="232"/>
                </a:lnTo>
                <a:lnTo>
                  <a:pt x="334" y="240"/>
                </a:lnTo>
                <a:lnTo>
                  <a:pt x="332" y="250"/>
                </a:lnTo>
                <a:lnTo>
                  <a:pt x="328" y="258"/>
                </a:lnTo>
                <a:lnTo>
                  <a:pt x="320" y="264"/>
                </a:lnTo>
                <a:lnTo>
                  <a:pt x="320" y="264"/>
                </a:lnTo>
                <a:close/>
              </a:path>
            </a:pathLst>
          </a:custGeom>
          <a:solidFill>
            <a:srgbClr val="968C6D"/>
          </a:solidFill>
          <a:ln>
            <a:noFill/>
          </a:ln>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97" name="Freeform 4807"/>
          <p:cNvSpPr>
            <a:spLocks noEditPoints="1"/>
          </p:cNvSpPr>
          <p:nvPr/>
        </p:nvSpPr>
        <p:spPr bwMode="auto">
          <a:xfrm>
            <a:off x="4266580" y="3762243"/>
            <a:ext cx="599422" cy="505088"/>
          </a:xfrm>
          <a:custGeom>
            <a:avLst/>
            <a:gdLst>
              <a:gd name="T0" fmla="*/ 84 w 320"/>
              <a:gd name="T1" fmla="*/ 24 h 286"/>
              <a:gd name="T2" fmla="*/ 86 w 320"/>
              <a:gd name="T3" fmla="*/ 18 h 286"/>
              <a:gd name="T4" fmla="*/ 92 w 320"/>
              <a:gd name="T5" fmla="*/ 14 h 286"/>
              <a:gd name="T6" fmla="*/ 134 w 320"/>
              <a:gd name="T7" fmla="*/ 2 h 286"/>
              <a:gd name="T8" fmla="*/ 160 w 320"/>
              <a:gd name="T9" fmla="*/ 0 h 286"/>
              <a:gd name="T10" fmla="*/ 208 w 320"/>
              <a:gd name="T11" fmla="*/ 8 h 286"/>
              <a:gd name="T12" fmla="*/ 228 w 320"/>
              <a:gd name="T13" fmla="*/ 14 h 286"/>
              <a:gd name="T14" fmla="*/ 236 w 320"/>
              <a:gd name="T15" fmla="*/ 24 h 286"/>
              <a:gd name="T16" fmla="*/ 216 w 320"/>
              <a:gd name="T17" fmla="*/ 42 h 286"/>
              <a:gd name="T18" fmla="*/ 216 w 320"/>
              <a:gd name="T19" fmla="*/ 30 h 286"/>
              <a:gd name="T20" fmla="*/ 178 w 320"/>
              <a:gd name="T21" fmla="*/ 22 h 286"/>
              <a:gd name="T22" fmla="*/ 160 w 320"/>
              <a:gd name="T23" fmla="*/ 20 h 286"/>
              <a:gd name="T24" fmla="*/ 128 w 320"/>
              <a:gd name="T25" fmla="*/ 24 h 286"/>
              <a:gd name="T26" fmla="*/ 104 w 320"/>
              <a:gd name="T27" fmla="*/ 42 h 286"/>
              <a:gd name="T28" fmla="*/ 132 w 320"/>
              <a:gd name="T29" fmla="*/ 160 h 286"/>
              <a:gd name="T30" fmla="*/ 188 w 320"/>
              <a:gd name="T31" fmla="*/ 146 h 286"/>
              <a:gd name="T32" fmla="*/ 188 w 320"/>
              <a:gd name="T33" fmla="*/ 160 h 286"/>
              <a:gd name="T34" fmla="*/ 274 w 320"/>
              <a:gd name="T35" fmla="*/ 148 h 286"/>
              <a:gd name="T36" fmla="*/ 320 w 320"/>
              <a:gd name="T37" fmla="*/ 138 h 286"/>
              <a:gd name="T38" fmla="*/ 320 w 320"/>
              <a:gd name="T39" fmla="*/ 72 h 286"/>
              <a:gd name="T40" fmla="*/ 314 w 320"/>
              <a:gd name="T41" fmla="*/ 58 h 286"/>
              <a:gd name="T42" fmla="*/ 300 w 320"/>
              <a:gd name="T43" fmla="*/ 52 h 286"/>
              <a:gd name="T44" fmla="*/ 20 w 320"/>
              <a:gd name="T45" fmla="*/ 52 h 286"/>
              <a:gd name="T46" fmla="*/ 6 w 320"/>
              <a:gd name="T47" fmla="*/ 58 h 286"/>
              <a:gd name="T48" fmla="*/ 0 w 320"/>
              <a:gd name="T49" fmla="*/ 72 h 286"/>
              <a:gd name="T50" fmla="*/ 0 w 320"/>
              <a:gd name="T51" fmla="*/ 138 h 286"/>
              <a:gd name="T52" fmla="*/ 46 w 320"/>
              <a:gd name="T53" fmla="*/ 148 h 286"/>
              <a:gd name="T54" fmla="*/ 132 w 320"/>
              <a:gd name="T55" fmla="*/ 160 h 286"/>
              <a:gd name="T56" fmla="*/ 174 w 320"/>
              <a:gd name="T57" fmla="*/ 176 h 286"/>
              <a:gd name="T58" fmla="*/ 146 w 320"/>
              <a:gd name="T59" fmla="*/ 160 h 286"/>
              <a:gd name="T60" fmla="*/ 174 w 320"/>
              <a:gd name="T61" fmla="*/ 176 h 286"/>
              <a:gd name="T62" fmla="*/ 320 w 320"/>
              <a:gd name="T63" fmla="*/ 266 h 286"/>
              <a:gd name="T64" fmla="*/ 318 w 320"/>
              <a:gd name="T65" fmla="*/ 274 h 286"/>
              <a:gd name="T66" fmla="*/ 308 w 320"/>
              <a:gd name="T67" fmla="*/ 284 h 286"/>
              <a:gd name="T68" fmla="*/ 20 w 320"/>
              <a:gd name="T69" fmla="*/ 286 h 286"/>
              <a:gd name="T70" fmla="*/ 12 w 320"/>
              <a:gd name="T71" fmla="*/ 284 h 286"/>
              <a:gd name="T72" fmla="*/ 2 w 320"/>
              <a:gd name="T73" fmla="*/ 274 h 286"/>
              <a:gd name="T74" fmla="*/ 0 w 320"/>
              <a:gd name="T75" fmla="*/ 154 h 286"/>
              <a:gd name="T76" fmla="*/ 20 w 320"/>
              <a:gd name="T77" fmla="*/ 160 h 286"/>
              <a:gd name="T78" fmla="*/ 88 w 320"/>
              <a:gd name="T79" fmla="*/ 172 h 286"/>
              <a:gd name="T80" fmla="*/ 132 w 320"/>
              <a:gd name="T81" fmla="*/ 190 h 286"/>
              <a:gd name="T82" fmla="*/ 188 w 320"/>
              <a:gd name="T83" fmla="*/ 176 h 286"/>
              <a:gd name="T84" fmla="*/ 232 w 320"/>
              <a:gd name="T85" fmla="*/ 172 h 286"/>
              <a:gd name="T86" fmla="*/ 300 w 320"/>
              <a:gd name="T87" fmla="*/ 160 h 286"/>
              <a:gd name="T88" fmla="*/ 320 w 320"/>
              <a:gd name="T89" fmla="*/ 154 h 286"/>
              <a:gd name="T90" fmla="*/ 56 w 320"/>
              <a:gd name="T91" fmla="*/ 266 h 286"/>
              <a:gd name="T92" fmla="*/ 52 w 320"/>
              <a:gd name="T93" fmla="*/ 252 h 286"/>
              <a:gd name="T94" fmla="*/ 46 w 320"/>
              <a:gd name="T95" fmla="*/ 240 h 286"/>
              <a:gd name="T96" fmla="*/ 34 w 320"/>
              <a:gd name="T97" fmla="*/ 232 h 286"/>
              <a:gd name="T98" fmla="*/ 20 w 320"/>
              <a:gd name="T99" fmla="*/ 230 h 286"/>
              <a:gd name="T100" fmla="*/ 56 w 320"/>
              <a:gd name="T101" fmla="*/ 266 h 286"/>
              <a:gd name="T102" fmla="*/ 300 w 320"/>
              <a:gd name="T103" fmla="*/ 230 h 286"/>
              <a:gd name="T104" fmla="*/ 286 w 320"/>
              <a:gd name="T105" fmla="*/ 232 h 286"/>
              <a:gd name="T106" fmla="*/ 274 w 320"/>
              <a:gd name="T107" fmla="*/ 240 h 286"/>
              <a:gd name="T108" fmla="*/ 268 w 320"/>
              <a:gd name="T109" fmla="*/ 252 h 286"/>
              <a:gd name="T110" fmla="*/ 264 w 320"/>
              <a:gd name="T111" fmla="*/ 266 h 286"/>
              <a:gd name="T112" fmla="*/ 300 w 320"/>
              <a:gd name="T113" fmla="*/ 23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286">
                <a:moveTo>
                  <a:pt x="84" y="42"/>
                </a:moveTo>
                <a:lnTo>
                  <a:pt x="84" y="24"/>
                </a:lnTo>
                <a:lnTo>
                  <a:pt x="84" y="24"/>
                </a:lnTo>
                <a:lnTo>
                  <a:pt x="86" y="18"/>
                </a:lnTo>
                <a:lnTo>
                  <a:pt x="92" y="14"/>
                </a:lnTo>
                <a:lnTo>
                  <a:pt x="92" y="14"/>
                </a:lnTo>
                <a:lnTo>
                  <a:pt x="112" y="8"/>
                </a:lnTo>
                <a:lnTo>
                  <a:pt x="134" y="2"/>
                </a:lnTo>
                <a:lnTo>
                  <a:pt x="160" y="0"/>
                </a:lnTo>
                <a:lnTo>
                  <a:pt x="160" y="0"/>
                </a:lnTo>
                <a:lnTo>
                  <a:pt x="186" y="2"/>
                </a:lnTo>
                <a:lnTo>
                  <a:pt x="208" y="8"/>
                </a:lnTo>
                <a:lnTo>
                  <a:pt x="228" y="14"/>
                </a:lnTo>
                <a:lnTo>
                  <a:pt x="228" y="14"/>
                </a:lnTo>
                <a:lnTo>
                  <a:pt x="234" y="18"/>
                </a:lnTo>
                <a:lnTo>
                  <a:pt x="236" y="24"/>
                </a:lnTo>
                <a:lnTo>
                  <a:pt x="236" y="42"/>
                </a:lnTo>
                <a:lnTo>
                  <a:pt x="216" y="42"/>
                </a:lnTo>
                <a:lnTo>
                  <a:pt x="216" y="30"/>
                </a:lnTo>
                <a:lnTo>
                  <a:pt x="216" y="30"/>
                </a:lnTo>
                <a:lnTo>
                  <a:pt x="192" y="24"/>
                </a:lnTo>
                <a:lnTo>
                  <a:pt x="178" y="22"/>
                </a:lnTo>
                <a:lnTo>
                  <a:pt x="160" y="20"/>
                </a:lnTo>
                <a:lnTo>
                  <a:pt x="160" y="20"/>
                </a:lnTo>
                <a:lnTo>
                  <a:pt x="142" y="22"/>
                </a:lnTo>
                <a:lnTo>
                  <a:pt x="128" y="24"/>
                </a:lnTo>
                <a:lnTo>
                  <a:pt x="104" y="30"/>
                </a:lnTo>
                <a:lnTo>
                  <a:pt x="104" y="42"/>
                </a:lnTo>
                <a:lnTo>
                  <a:pt x="84" y="42"/>
                </a:lnTo>
                <a:close/>
                <a:moveTo>
                  <a:pt x="132" y="160"/>
                </a:moveTo>
                <a:lnTo>
                  <a:pt x="132" y="146"/>
                </a:lnTo>
                <a:lnTo>
                  <a:pt x="188" y="146"/>
                </a:lnTo>
                <a:lnTo>
                  <a:pt x="188" y="160"/>
                </a:lnTo>
                <a:lnTo>
                  <a:pt x="188" y="160"/>
                </a:lnTo>
                <a:lnTo>
                  <a:pt x="234" y="156"/>
                </a:lnTo>
                <a:lnTo>
                  <a:pt x="274" y="148"/>
                </a:lnTo>
                <a:lnTo>
                  <a:pt x="302" y="142"/>
                </a:lnTo>
                <a:lnTo>
                  <a:pt x="320" y="138"/>
                </a:lnTo>
                <a:lnTo>
                  <a:pt x="320" y="72"/>
                </a:lnTo>
                <a:lnTo>
                  <a:pt x="320" y="72"/>
                </a:lnTo>
                <a:lnTo>
                  <a:pt x="318" y="64"/>
                </a:lnTo>
                <a:lnTo>
                  <a:pt x="314" y="58"/>
                </a:lnTo>
                <a:lnTo>
                  <a:pt x="308" y="54"/>
                </a:lnTo>
                <a:lnTo>
                  <a:pt x="300" y="52"/>
                </a:lnTo>
                <a:lnTo>
                  <a:pt x="20" y="52"/>
                </a:lnTo>
                <a:lnTo>
                  <a:pt x="20" y="52"/>
                </a:lnTo>
                <a:lnTo>
                  <a:pt x="12" y="54"/>
                </a:lnTo>
                <a:lnTo>
                  <a:pt x="6" y="58"/>
                </a:lnTo>
                <a:lnTo>
                  <a:pt x="2" y="64"/>
                </a:lnTo>
                <a:lnTo>
                  <a:pt x="0" y="72"/>
                </a:lnTo>
                <a:lnTo>
                  <a:pt x="0" y="138"/>
                </a:lnTo>
                <a:lnTo>
                  <a:pt x="0" y="138"/>
                </a:lnTo>
                <a:lnTo>
                  <a:pt x="18" y="142"/>
                </a:lnTo>
                <a:lnTo>
                  <a:pt x="46" y="148"/>
                </a:lnTo>
                <a:lnTo>
                  <a:pt x="86" y="156"/>
                </a:lnTo>
                <a:lnTo>
                  <a:pt x="132" y="160"/>
                </a:lnTo>
                <a:lnTo>
                  <a:pt x="132" y="160"/>
                </a:lnTo>
                <a:close/>
                <a:moveTo>
                  <a:pt x="174" y="176"/>
                </a:moveTo>
                <a:lnTo>
                  <a:pt x="174" y="160"/>
                </a:lnTo>
                <a:lnTo>
                  <a:pt x="146" y="160"/>
                </a:lnTo>
                <a:lnTo>
                  <a:pt x="146" y="176"/>
                </a:lnTo>
                <a:lnTo>
                  <a:pt x="174" y="176"/>
                </a:lnTo>
                <a:close/>
                <a:moveTo>
                  <a:pt x="320" y="154"/>
                </a:moveTo>
                <a:lnTo>
                  <a:pt x="320" y="266"/>
                </a:lnTo>
                <a:lnTo>
                  <a:pt x="320" y="266"/>
                </a:lnTo>
                <a:lnTo>
                  <a:pt x="318" y="274"/>
                </a:lnTo>
                <a:lnTo>
                  <a:pt x="314" y="280"/>
                </a:lnTo>
                <a:lnTo>
                  <a:pt x="308" y="284"/>
                </a:lnTo>
                <a:lnTo>
                  <a:pt x="300" y="286"/>
                </a:lnTo>
                <a:lnTo>
                  <a:pt x="20" y="286"/>
                </a:lnTo>
                <a:lnTo>
                  <a:pt x="20" y="286"/>
                </a:lnTo>
                <a:lnTo>
                  <a:pt x="12" y="284"/>
                </a:lnTo>
                <a:lnTo>
                  <a:pt x="6" y="280"/>
                </a:lnTo>
                <a:lnTo>
                  <a:pt x="2" y="274"/>
                </a:lnTo>
                <a:lnTo>
                  <a:pt x="0" y="266"/>
                </a:lnTo>
                <a:lnTo>
                  <a:pt x="0" y="154"/>
                </a:lnTo>
                <a:lnTo>
                  <a:pt x="0" y="154"/>
                </a:lnTo>
                <a:lnTo>
                  <a:pt x="20" y="160"/>
                </a:lnTo>
                <a:lnTo>
                  <a:pt x="50" y="166"/>
                </a:lnTo>
                <a:lnTo>
                  <a:pt x="88" y="172"/>
                </a:lnTo>
                <a:lnTo>
                  <a:pt x="132" y="176"/>
                </a:lnTo>
                <a:lnTo>
                  <a:pt x="132" y="190"/>
                </a:lnTo>
                <a:lnTo>
                  <a:pt x="188" y="190"/>
                </a:lnTo>
                <a:lnTo>
                  <a:pt x="188" y="176"/>
                </a:lnTo>
                <a:lnTo>
                  <a:pt x="188" y="176"/>
                </a:lnTo>
                <a:lnTo>
                  <a:pt x="232" y="172"/>
                </a:lnTo>
                <a:lnTo>
                  <a:pt x="270" y="166"/>
                </a:lnTo>
                <a:lnTo>
                  <a:pt x="300" y="160"/>
                </a:lnTo>
                <a:lnTo>
                  <a:pt x="320" y="154"/>
                </a:lnTo>
                <a:lnTo>
                  <a:pt x="320" y="154"/>
                </a:lnTo>
                <a:close/>
                <a:moveTo>
                  <a:pt x="56" y="266"/>
                </a:moveTo>
                <a:lnTo>
                  <a:pt x="56" y="266"/>
                </a:lnTo>
                <a:lnTo>
                  <a:pt x="56" y="258"/>
                </a:lnTo>
                <a:lnTo>
                  <a:pt x="52" y="252"/>
                </a:lnTo>
                <a:lnTo>
                  <a:pt x="50" y="246"/>
                </a:lnTo>
                <a:lnTo>
                  <a:pt x="46" y="240"/>
                </a:lnTo>
                <a:lnTo>
                  <a:pt x="40" y="236"/>
                </a:lnTo>
                <a:lnTo>
                  <a:pt x="34" y="232"/>
                </a:lnTo>
                <a:lnTo>
                  <a:pt x="28" y="230"/>
                </a:lnTo>
                <a:lnTo>
                  <a:pt x="20" y="230"/>
                </a:lnTo>
                <a:lnTo>
                  <a:pt x="20" y="266"/>
                </a:lnTo>
                <a:lnTo>
                  <a:pt x="56" y="266"/>
                </a:lnTo>
                <a:close/>
                <a:moveTo>
                  <a:pt x="300" y="230"/>
                </a:moveTo>
                <a:lnTo>
                  <a:pt x="300" y="230"/>
                </a:lnTo>
                <a:lnTo>
                  <a:pt x="292" y="230"/>
                </a:lnTo>
                <a:lnTo>
                  <a:pt x="286" y="232"/>
                </a:lnTo>
                <a:lnTo>
                  <a:pt x="280" y="236"/>
                </a:lnTo>
                <a:lnTo>
                  <a:pt x="274" y="240"/>
                </a:lnTo>
                <a:lnTo>
                  <a:pt x="270" y="246"/>
                </a:lnTo>
                <a:lnTo>
                  <a:pt x="268" y="252"/>
                </a:lnTo>
                <a:lnTo>
                  <a:pt x="264" y="258"/>
                </a:lnTo>
                <a:lnTo>
                  <a:pt x="264" y="266"/>
                </a:lnTo>
                <a:lnTo>
                  <a:pt x="300" y="266"/>
                </a:lnTo>
                <a:lnTo>
                  <a:pt x="300" y="230"/>
                </a:lnTo>
                <a:close/>
              </a:path>
            </a:pathLst>
          </a:custGeom>
          <a:solidFill>
            <a:srgbClr val="968C6D"/>
          </a:solidFill>
          <a:ln>
            <a:noFill/>
          </a:ln>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98" name="Freeform 4849"/>
          <p:cNvSpPr>
            <a:spLocks noEditPoints="1"/>
          </p:cNvSpPr>
          <p:nvPr/>
        </p:nvSpPr>
        <p:spPr bwMode="auto">
          <a:xfrm>
            <a:off x="2610396" y="3775210"/>
            <a:ext cx="674254" cy="514039"/>
          </a:xfrm>
          <a:custGeom>
            <a:avLst/>
            <a:gdLst>
              <a:gd name="T0" fmla="*/ 0 w 324"/>
              <a:gd name="T1" fmla="*/ 136 h 262"/>
              <a:gd name="T2" fmla="*/ 0 w 324"/>
              <a:gd name="T3" fmla="*/ 132 h 262"/>
              <a:gd name="T4" fmla="*/ 6 w 324"/>
              <a:gd name="T5" fmla="*/ 126 h 262"/>
              <a:gd name="T6" fmla="*/ 46 w 324"/>
              <a:gd name="T7" fmla="*/ 126 h 262"/>
              <a:gd name="T8" fmla="*/ 50 w 324"/>
              <a:gd name="T9" fmla="*/ 126 h 262"/>
              <a:gd name="T10" fmla="*/ 56 w 324"/>
              <a:gd name="T11" fmla="*/ 132 h 262"/>
              <a:gd name="T12" fmla="*/ 56 w 324"/>
              <a:gd name="T13" fmla="*/ 212 h 262"/>
              <a:gd name="T14" fmla="*/ 56 w 324"/>
              <a:gd name="T15" fmla="*/ 216 h 262"/>
              <a:gd name="T16" fmla="*/ 50 w 324"/>
              <a:gd name="T17" fmla="*/ 220 h 262"/>
              <a:gd name="T18" fmla="*/ 10 w 324"/>
              <a:gd name="T19" fmla="*/ 222 h 262"/>
              <a:gd name="T20" fmla="*/ 6 w 324"/>
              <a:gd name="T21" fmla="*/ 220 h 262"/>
              <a:gd name="T22" fmla="*/ 0 w 324"/>
              <a:gd name="T23" fmla="*/ 216 h 262"/>
              <a:gd name="T24" fmla="*/ 0 w 324"/>
              <a:gd name="T25" fmla="*/ 212 h 262"/>
              <a:gd name="T26" fmla="*/ 136 w 324"/>
              <a:gd name="T27" fmla="*/ 222 h 262"/>
              <a:gd name="T28" fmla="*/ 140 w 324"/>
              <a:gd name="T29" fmla="*/ 220 h 262"/>
              <a:gd name="T30" fmla="*/ 144 w 324"/>
              <a:gd name="T31" fmla="*/ 216 h 262"/>
              <a:gd name="T32" fmla="*/ 146 w 324"/>
              <a:gd name="T33" fmla="*/ 58 h 262"/>
              <a:gd name="T34" fmla="*/ 144 w 324"/>
              <a:gd name="T35" fmla="*/ 54 h 262"/>
              <a:gd name="T36" fmla="*/ 140 w 324"/>
              <a:gd name="T37" fmla="*/ 50 h 262"/>
              <a:gd name="T38" fmla="*/ 100 w 324"/>
              <a:gd name="T39" fmla="*/ 48 h 262"/>
              <a:gd name="T40" fmla="*/ 96 w 324"/>
              <a:gd name="T41" fmla="*/ 50 h 262"/>
              <a:gd name="T42" fmla="*/ 90 w 324"/>
              <a:gd name="T43" fmla="*/ 54 h 262"/>
              <a:gd name="T44" fmla="*/ 90 w 324"/>
              <a:gd name="T45" fmla="*/ 212 h 262"/>
              <a:gd name="T46" fmla="*/ 90 w 324"/>
              <a:gd name="T47" fmla="*/ 216 h 262"/>
              <a:gd name="T48" fmla="*/ 96 w 324"/>
              <a:gd name="T49" fmla="*/ 220 h 262"/>
              <a:gd name="T50" fmla="*/ 100 w 324"/>
              <a:gd name="T51" fmla="*/ 222 h 262"/>
              <a:gd name="T52" fmla="*/ 224 w 324"/>
              <a:gd name="T53" fmla="*/ 222 h 262"/>
              <a:gd name="T54" fmla="*/ 228 w 324"/>
              <a:gd name="T55" fmla="*/ 220 h 262"/>
              <a:gd name="T56" fmla="*/ 234 w 324"/>
              <a:gd name="T57" fmla="*/ 216 h 262"/>
              <a:gd name="T58" fmla="*/ 234 w 324"/>
              <a:gd name="T59" fmla="*/ 86 h 262"/>
              <a:gd name="T60" fmla="*/ 234 w 324"/>
              <a:gd name="T61" fmla="*/ 82 h 262"/>
              <a:gd name="T62" fmla="*/ 228 w 324"/>
              <a:gd name="T63" fmla="*/ 76 h 262"/>
              <a:gd name="T64" fmla="*/ 188 w 324"/>
              <a:gd name="T65" fmla="*/ 76 h 262"/>
              <a:gd name="T66" fmla="*/ 184 w 324"/>
              <a:gd name="T67" fmla="*/ 76 h 262"/>
              <a:gd name="T68" fmla="*/ 180 w 324"/>
              <a:gd name="T69" fmla="*/ 82 h 262"/>
              <a:gd name="T70" fmla="*/ 178 w 324"/>
              <a:gd name="T71" fmla="*/ 212 h 262"/>
              <a:gd name="T72" fmla="*/ 180 w 324"/>
              <a:gd name="T73" fmla="*/ 216 h 262"/>
              <a:gd name="T74" fmla="*/ 184 w 324"/>
              <a:gd name="T75" fmla="*/ 220 h 262"/>
              <a:gd name="T76" fmla="*/ 188 w 324"/>
              <a:gd name="T77" fmla="*/ 222 h 262"/>
              <a:gd name="T78" fmla="*/ 278 w 324"/>
              <a:gd name="T79" fmla="*/ 0 h 262"/>
              <a:gd name="T80" fmla="*/ 274 w 324"/>
              <a:gd name="T81" fmla="*/ 0 h 262"/>
              <a:gd name="T82" fmla="*/ 268 w 324"/>
              <a:gd name="T83" fmla="*/ 6 h 262"/>
              <a:gd name="T84" fmla="*/ 268 w 324"/>
              <a:gd name="T85" fmla="*/ 212 h 262"/>
              <a:gd name="T86" fmla="*/ 268 w 324"/>
              <a:gd name="T87" fmla="*/ 216 h 262"/>
              <a:gd name="T88" fmla="*/ 274 w 324"/>
              <a:gd name="T89" fmla="*/ 220 h 262"/>
              <a:gd name="T90" fmla="*/ 314 w 324"/>
              <a:gd name="T91" fmla="*/ 222 h 262"/>
              <a:gd name="T92" fmla="*/ 318 w 324"/>
              <a:gd name="T93" fmla="*/ 220 h 262"/>
              <a:gd name="T94" fmla="*/ 324 w 324"/>
              <a:gd name="T95" fmla="*/ 216 h 262"/>
              <a:gd name="T96" fmla="*/ 324 w 324"/>
              <a:gd name="T97" fmla="*/ 10 h 262"/>
              <a:gd name="T98" fmla="*/ 324 w 324"/>
              <a:gd name="T99" fmla="*/ 6 h 262"/>
              <a:gd name="T100" fmla="*/ 318 w 324"/>
              <a:gd name="T101" fmla="*/ 0 h 262"/>
              <a:gd name="T102" fmla="*/ 314 w 324"/>
              <a:gd name="T103" fmla="*/ 0 h 262"/>
              <a:gd name="T104" fmla="*/ 0 w 324"/>
              <a:gd name="T105" fmla="*/ 242 h 262"/>
              <a:gd name="T106" fmla="*/ 324 w 324"/>
              <a:gd name="T107" fmla="*/ 262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262">
                <a:moveTo>
                  <a:pt x="0" y="212"/>
                </a:moveTo>
                <a:lnTo>
                  <a:pt x="0" y="136"/>
                </a:lnTo>
                <a:lnTo>
                  <a:pt x="0" y="136"/>
                </a:lnTo>
                <a:lnTo>
                  <a:pt x="0" y="132"/>
                </a:lnTo>
                <a:lnTo>
                  <a:pt x="2" y="128"/>
                </a:lnTo>
                <a:lnTo>
                  <a:pt x="6" y="126"/>
                </a:lnTo>
                <a:lnTo>
                  <a:pt x="10" y="126"/>
                </a:lnTo>
                <a:lnTo>
                  <a:pt x="46" y="126"/>
                </a:lnTo>
                <a:lnTo>
                  <a:pt x="46" y="126"/>
                </a:lnTo>
                <a:lnTo>
                  <a:pt x="50" y="126"/>
                </a:lnTo>
                <a:lnTo>
                  <a:pt x="54" y="128"/>
                </a:lnTo>
                <a:lnTo>
                  <a:pt x="56" y="132"/>
                </a:lnTo>
                <a:lnTo>
                  <a:pt x="56" y="136"/>
                </a:lnTo>
                <a:lnTo>
                  <a:pt x="56" y="212"/>
                </a:lnTo>
                <a:lnTo>
                  <a:pt x="56" y="212"/>
                </a:lnTo>
                <a:lnTo>
                  <a:pt x="56" y="216"/>
                </a:lnTo>
                <a:lnTo>
                  <a:pt x="54" y="218"/>
                </a:lnTo>
                <a:lnTo>
                  <a:pt x="50" y="220"/>
                </a:lnTo>
                <a:lnTo>
                  <a:pt x="46" y="222"/>
                </a:lnTo>
                <a:lnTo>
                  <a:pt x="10" y="222"/>
                </a:lnTo>
                <a:lnTo>
                  <a:pt x="10" y="222"/>
                </a:lnTo>
                <a:lnTo>
                  <a:pt x="6" y="220"/>
                </a:lnTo>
                <a:lnTo>
                  <a:pt x="2" y="218"/>
                </a:lnTo>
                <a:lnTo>
                  <a:pt x="0" y="216"/>
                </a:lnTo>
                <a:lnTo>
                  <a:pt x="0" y="212"/>
                </a:lnTo>
                <a:lnTo>
                  <a:pt x="0" y="212"/>
                </a:lnTo>
                <a:close/>
                <a:moveTo>
                  <a:pt x="100" y="222"/>
                </a:moveTo>
                <a:lnTo>
                  <a:pt x="136" y="222"/>
                </a:lnTo>
                <a:lnTo>
                  <a:pt x="136" y="222"/>
                </a:lnTo>
                <a:lnTo>
                  <a:pt x="140" y="220"/>
                </a:lnTo>
                <a:lnTo>
                  <a:pt x="142" y="218"/>
                </a:lnTo>
                <a:lnTo>
                  <a:pt x="144" y="216"/>
                </a:lnTo>
                <a:lnTo>
                  <a:pt x="146" y="212"/>
                </a:lnTo>
                <a:lnTo>
                  <a:pt x="146" y="58"/>
                </a:lnTo>
                <a:lnTo>
                  <a:pt x="146" y="58"/>
                </a:lnTo>
                <a:lnTo>
                  <a:pt x="144" y="54"/>
                </a:lnTo>
                <a:lnTo>
                  <a:pt x="142" y="52"/>
                </a:lnTo>
                <a:lnTo>
                  <a:pt x="140" y="50"/>
                </a:lnTo>
                <a:lnTo>
                  <a:pt x="136" y="48"/>
                </a:lnTo>
                <a:lnTo>
                  <a:pt x="100" y="48"/>
                </a:lnTo>
                <a:lnTo>
                  <a:pt x="100" y="48"/>
                </a:lnTo>
                <a:lnTo>
                  <a:pt x="96" y="50"/>
                </a:lnTo>
                <a:lnTo>
                  <a:pt x="92" y="52"/>
                </a:lnTo>
                <a:lnTo>
                  <a:pt x="90" y="54"/>
                </a:lnTo>
                <a:lnTo>
                  <a:pt x="90" y="58"/>
                </a:lnTo>
                <a:lnTo>
                  <a:pt x="90" y="212"/>
                </a:lnTo>
                <a:lnTo>
                  <a:pt x="90" y="212"/>
                </a:lnTo>
                <a:lnTo>
                  <a:pt x="90" y="216"/>
                </a:lnTo>
                <a:lnTo>
                  <a:pt x="92" y="218"/>
                </a:lnTo>
                <a:lnTo>
                  <a:pt x="96" y="220"/>
                </a:lnTo>
                <a:lnTo>
                  <a:pt x="100" y="222"/>
                </a:lnTo>
                <a:lnTo>
                  <a:pt x="100" y="222"/>
                </a:lnTo>
                <a:close/>
                <a:moveTo>
                  <a:pt x="188" y="222"/>
                </a:moveTo>
                <a:lnTo>
                  <a:pt x="224" y="222"/>
                </a:lnTo>
                <a:lnTo>
                  <a:pt x="224" y="222"/>
                </a:lnTo>
                <a:lnTo>
                  <a:pt x="228" y="220"/>
                </a:lnTo>
                <a:lnTo>
                  <a:pt x="232" y="218"/>
                </a:lnTo>
                <a:lnTo>
                  <a:pt x="234" y="216"/>
                </a:lnTo>
                <a:lnTo>
                  <a:pt x="234" y="212"/>
                </a:lnTo>
                <a:lnTo>
                  <a:pt x="234" y="86"/>
                </a:lnTo>
                <a:lnTo>
                  <a:pt x="234" y="86"/>
                </a:lnTo>
                <a:lnTo>
                  <a:pt x="234" y="82"/>
                </a:lnTo>
                <a:lnTo>
                  <a:pt x="232" y="78"/>
                </a:lnTo>
                <a:lnTo>
                  <a:pt x="228" y="76"/>
                </a:lnTo>
                <a:lnTo>
                  <a:pt x="224" y="76"/>
                </a:lnTo>
                <a:lnTo>
                  <a:pt x="188" y="76"/>
                </a:lnTo>
                <a:lnTo>
                  <a:pt x="188" y="76"/>
                </a:lnTo>
                <a:lnTo>
                  <a:pt x="184" y="76"/>
                </a:lnTo>
                <a:lnTo>
                  <a:pt x="182" y="78"/>
                </a:lnTo>
                <a:lnTo>
                  <a:pt x="180" y="82"/>
                </a:lnTo>
                <a:lnTo>
                  <a:pt x="178" y="86"/>
                </a:lnTo>
                <a:lnTo>
                  <a:pt x="178" y="212"/>
                </a:lnTo>
                <a:lnTo>
                  <a:pt x="178" y="212"/>
                </a:lnTo>
                <a:lnTo>
                  <a:pt x="180" y="216"/>
                </a:lnTo>
                <a:lnTo>
                  <a:pt x="182" y="218"/>
                </a:lnTo>
                <a:lnTo>
                  <a:pt x="184" y="220"/>
                </a:lnTo>
                <a:lnTo>
                  <a:pt x="188" y="222"/>
                </a:lnTo>
                <a:lnTo>
                  <a:pt x="188" y="222"/>
                </a:lnTo>
                <a:close/>
                <a:moveTo>
                  <a:pt x="314" y="0"/>
                </a:moveTo>
                <a:lnTo>
                  <a:pt x="278" y="0"/>
                </a:lnTo>
                <a:lnTo>
                  <a:pt x="278" y="0"/>
                </a:lnTo>
                <a:lnTo>
                  <a:pt x="274" y="0"/>
                </a:lnTo>
                <a:lnTo>
                  <a:pt x="270" y="2"/>
                </a:lnTo>
                <a:lnTo>
                  <a:pt x="268" y="6"/>
                </a:lnTo>
                <a:lnTo>
                  <a:pt x="268" y="10"/>
                </a:lnTo>
                <a:lnTo>
                  <a:pt x="268" y="212"/>
                </a:lnTo>
                <a:lnTo>
                  <a:pt x="268" y="212"/>
                </a:lnTo>
                <a:lnTo>
                  <a:pt x="268" y="216"/>
                </a:lnTo>
                <a:lnTo>
                  <a:pt x="270" y="218"/>
                </a:lnTo>
                <a:lnTo>
                  <a:pt x="274" y="220"/>
                </a:lnTo>
                <a:lnTo>
                  <a:pt x="278" y="222"/>
                </a:lnTo>
                <a:lnTo>
                  <a:pt x="314" y="222"/>
                </a:lnTo>
                <a:lnTo>
                  <a:pt x="314" y="222"/>
                </a:lnTo>
                <a:lnTo>
                  <a:pt x="318" y="220"/>
                </a:lnTo>
                <a:lnTo>
                  <a:pt x="322" y="218"/>
                </a:lnTo>
                <a:lnTo>
                  <a:pt x="324" y="216"/>
                </a:lnTo>
                <a:lnTo>
                  <a:pt x="324" y="212"/>
                </a:lnTo>
                <a:lnTo>
                  <a:pt x="324" y="10"/>
                </a:lnTo>
                <a:lnTo>
                  <a:pt x="324" y="10"/>
                </a:lnTo>
                <a:lnTo>
                  <a:pt x="324" y="6"/>
                </a:lnTo>
                <a:lnTo>
                  <a:pt x="322" y="2"/>
                </a:lnTo>
                <a:lnTo>
                  <a:pt x="318" y="0"/>
                </a:lnTo>
                <a:lnTo>
                  <a:pt x="314" y="0"/>
                </a:lnTo>
                <a:lnTo>
                  <a:pt x="314" y="0"/>
                </a:lnTo>
                <a:close/>
                <a:moveTo>
                  <a:pt x="324" y="242"/>
                </a:moveTo>
                <a:lnTo>
                  <a:pt x="0" y="242"/>
                </a:lnTo>
                <a:lnTo>
                  <a:pt x="0" y="262"/>
                </a:lnTo>
                <a:lnTo>
                  <a:pt x="324" y="262"/>
                </a:lnTo>
                <a:lnTo>
                  <a:pt x="324" y="242"/>
                </a:lnTo>
                <a:close/>
              </a:path>
            </a:pathLst>
          </a:custGeom>
          <a:solidFill>
            <a:srgbClr val="968C6D"/>
          </a:solidFill>
          <a:ln>
            <a:noFill/>
          </a:ln>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99" name="Freeform 4851"/>
          <p:cNvSpPr>
            <a:spLocks noEditPoints="1"/>
          </p:cNvSpPr>
          <p:nvPr/>
        </p:nvSpPr>
        <p:spPr bwMode="auto">
          <a:xfrm>
            <a:off x="5850756" y="3689047"/>
            <a:ext cx="655301" cy="652136"/>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rgbClr val="968C6D"/>
          </a:solidFill>
          <a:ln>
            <a:noFill/>
          </a:ln>
          <a:extLst/>
        </p:spPr>
        <p:txBody>
          <a:bodyPr vert="horz" wrap="square" lIns="104287" tIns="52144" rIns="104287" bIns="52144" numCol="1" anchor="t" anchorCtr="0" compatLnSpc="1">
            <a:prstTxWarp prst="textNoShape">
              <a:avLst/>
            </a:prstTxWarp>
          </a:bodyPr>
          <a:lstStyle/>
          <a:p>
            <a:pPr defTabSz="1042872"/>
            <a:endParaRPr lang="en-GB" sz="2100">
              <a:solidFill>
                <a:srgbClr val="000000"/>
              </a:solidFill>
              <a:latin typeface="+mj-lt"/>
            </a:endParaRPr>
          </a:p>
        </p:txBody>
      </p:sp>
      <p:sp>
        <p:nvSpPr>
          <p:cNvPr id="167" name="Freeform 89"/>
          <p:cNvSpPr>
            <a:spLocks noEditPoints="1"/>
          </p:cNvSpPr>
          <p:nvPr/>
        </p:nvSpPr>
        <p:spPr bwMode="auto">
          <a:xfrm>
            <a:off x="7628814" y="3677176"/>
            <a:ext cx="469886" cy="697986"/>
          </a:xfrm>
          <a:custGeom>
            <a:avLst/>
            <a:gdLst>
              <a:gd name="T0" fmla="*/ 138 w 1030"/>
              <a:gd name="T1" fmla="*/ 263 h 1529"/>
              <a:gd name="T2" fmla="*/ 246 w 1030"/>
              <a:gd name="T3" fmla="*/ 104 h 1529"/>
              <a:gd name="T4" fmla="*/ 414 w 1030"/>
              <a:gd name="T5" fmla="*/ 13 h 1529"/>
              <a:gd name="T6" fmla="*/ 594 w 1030"/>
              <a:gd name="T7" fmla="*/ 8 h 1529"/>
              <a:gd name="T8" fmla="*/ 768 w 1030"/>
              <a:gd name="T9" fmla="*/ 91 h 1529"/>
              <a:gd name="T10" fmla="*/ 882 w 1030"/>
              <a:gd name="T11" fmla="*/ 245 h 1529"/>
              <a:gd name="T12" fmla="*/ 913 w 1030"/>
              <a:gd name="T13" fmla="*/ 625 h 1529"/>
              <a:gd name="T14" fmla="*/ 770 w 1030"/>
              <a:gd name="T15" fmla="*/ 400 h 1529"/>
              <a:gd name="T16" fmla="*/ 657 w 1030"/>
              <a:gd name="T17" fmla="*/ 187 h 1529"/>
              <a:gd name="T18" fmla="*/ 437 w 1030"/>
              <a:gd name="T19" fmla="*/ 155 h 1529"/>
              <a:gd name="T20" fmla="*/ 269 w 1030"/>
              <a:gd name="T21" fmla="*/ 324 h 1529"/>
              <a:gd name="T22" fmla="*/ 163 w 1030"/>
              <a:gd name="T23" fmla="*/ 580 h 1529"/>
              <a:gd name="T24" fmla="*/ 1019 w 1030"/>
              <a:gd name="T25" fmla="*/ 1118 h 1529"/>
              <a:gd name="T26" fmla="*/ 912 w 1030"/>
              <a:gd name="T27" fmla="*/ 1341 h 1529"/>
              <a:gd name="T28" fmla="*/ 715 w 1030"/>
              <a:gd name="T29" fmla="*/ 1489 h 1529"/>
              <a:gd name="T30" fmla="*/ 488 w 1030"/>
              <a:gd name="T31" fmla="*/ 1528 h 1529"/>
              <a:gd name="T32" fmla="*/ 248 w 1030"/>
              <a:gd name="T33" fmla="*/ 1454 h 1529"/>
              <a:gd name="T34" fmla="*/ 74 w 1030"/>
              <a:gd name="T35" fmla="*/ 1281 h 1529"/>
              <a:gd name="T36" fmla="*/ 0 w 1030"/>
              <a:gd name="T37" fmla="*/ 1040 h 1529"/>
              <a:gd name="T38" fmla="*/ 40 w 1030"/>
              <a:gd name="T39" fmla="*/ 813 h 1529"/>
              <a:gd name="T40" fmla="*/ 187 w 1030"/>
              <a:gd name="T41" fmla="*/ 617 h 1529"/>
              <a:gd name="T42" fmla="*/ 412 w 1030"/>
              <a:gd name="T43" fmla="*/ 509 h 1529"/>
              <a:gd name="T44" fmla="*/ 643 w 1030"/>
              <a:gd name="T45" fmla="*/ 515 h 1529"/>
              <a:gd name="T46" fmla="*/ 861 w 1030"/>
              <a:gd name="T47" fmla="*/ 633 h 1529"/>
              <a:gd name="T48" fmla="*/ 998 w 1030"/>
              <a:gd name="T49" fmla="*/ 837 h 1529"/>
              <a:gd name="T50" fmla="*/ 899 w 1030"/>
              <a:gd name="T51" fmla="*/ 1016 h 1529"/>
              <a:gd name="T52" fmla="*/ 853 w 1030"/>
              <a:gd name="T53" fmla="*/ 833 h 1529"/>
              <a:gd name="T54" fmla="*/ 730 w 1030"/>
              <a:gd name="T55" fmla="*/ 697 h 1529"/>
              <a:gd name="T56" fmla="*/ 555 w 1030"/>
              <a:gd name="T57" fmla="*/ 633 h 1529"/>
              <a:gd name="T58" fmla="*/ 383 w 1030"/>
              <a:gd name="T59" fmla="*/ 655 h 1529"/>
              <a:gd name="T60" fmla="*/ 231 w 1030"/>
              <a:gd name="T61" fmla="*/ 758 h 1529"/>
              <a:gd name="T62" fmla="*/ 142 w 1030"/>
              <a:gd name="T63" fmla="*/ 920 h 1529"/>
              <a:gd name="T64" fmla="*/ 138 w 1030"/>
              <a:gd name="T65" fmla="*/ 1093 h 1529"/>
              <a:gd name="T66" fmla="*/ 218 w 1030"/>
              <a:gd name="T67" fmla="*/ 1261 h 1529"/>
              <a:gd name="T68" fmla="*/ 365 w 1030"/>
              <a:gd name="T69" fmla="*/ 1371 h 1529"/>
              <a:gd name="T70" fmla="*/ 535 w 1030"/>
              <a:gd name="T71" fmla="*/ 1400 h 1529"/>
              <a:gd name="T72" fmla="*/ 714 w 1030"/>
              <a:gd name="T73" fmla="*/ 1345 h 1529"/>
              <a:gd name="T74" fmla="*/ 844 w 1030"/>
              <a:gd name="T75" fmla="*/ 1216 h 1529"/>
              <a:gd name="T76" fmla="*/ 899 w 1030"/>
              <a:gd name="T77" fmla="*/ 1036 h 1529"/>
              <a:gd name="T78" fmla="*/ 822 w 1030"/>
              <a:gd name="T79" fmla="*/ 1112 h 1529"/>
              <a:gd name="T80" fmla="*/ 742 w 1030"/>
              <a:gd name="T81" fmla="*/ 1244 h 1529"/>
              <a:gd name="T82" fmla="*/ 610 w 1030"/>
              <a:gd name="T83" fmla="*/ 1324 h 1529"/>
              <a:gd name="T84" fmla="*/ 466 w 1030"/>
              <a:gd name="T85" fmla="*/ 1334 h 1529"/>
              <a:gd name="T86" fmla="*/ 322 w 1030"/>
              <a:gd name="T87" fmla="*/ 1274 h 1529"/>
              <a:gd name="T88" fmla="*/ 225 w 1030"/>
              <a:gd name="T89" fmla="*/ 1156 h 1529"/>
              <a:gd name="T90" fmla="*/ 192 w 1030"/>
              <a:gd name="T91" fmla="*/ 1016 h 1529"/>
              <a:gd name="T92" fmla="*/ 232 w 1030"/>
              <a:gd name="T93" fmla="*/ 863 h 1529"/>
              <a:gd name="T94" fmla="*/ 334 w 1030"/>
              <a:gd name="T95" fmla="*/ 749 h 1529"/>
              <a:gd name="T96" fmla="*/ 482 w 1030"/>
              <a:gd name="T97" fmla="*/ 696 h 1529"/>
              <a:gd name="T98" fmla="*/ 625 w 1030"/>
              <a:gd name="T99" fmla="*/ 714 h 1529"/>
              <a:gd name="T100" fmla="*/ 753 w 1030"/>
              <a:gd name="T101" fmla="*/ 799 h 1529"/>
              <a:gd name="T102" fmla="*/ 827 w 1030"/>
              <a:gd name="T103" fmla="*/ 935 h 1529"/>
              <a:gd name="T104" fmla="*/ 599 w 1030"/>
              <a:gd name="T105" fmla="*/ 916 h 1529"/>
              <a:gd name="T106" fmla="*/ 548 w 1030"/>
              <a:gd name="T107" fmla="*/ 852 h 1529"/>
              <a:gd name="T108" fmla="*/ 471 w 1030"/>
              <a:gd name="T109" fmla="*/ 856 h 1529"/>
              <a:gd name="T110" fmla="*/ 427 w 1030"/>
              <a:gd name="T111" fmla="*/ 924 h 1529"/>
              <a:gd name="T112" fmla="*/ 462 w 1030"/>
              <a:gd name="T113" fmla="*/ 1002 h 1529"/>
              <a:gd name="T114" fmla="*/ 476 w 1030"/>
              <a:gd name="T115" fmla="*/ 1225 h 1529"/>
              <a:gd name="T116" fmla="*/ 558 w 1030"/>
              <a:gd name="T117" fmla="*/ 1015 h 1529"/>
              <a:gd name="T118" fmla="*/ 599 w 1030"/>
              <a:gd name="T119" fmla="*/ 948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30" h="1529">
                <a:moveTo>
                  <a:pt x="114" y="628"/>
                </a:moveTo>
                <a:lnTo>
                  <a:pt x="114" y="400"/>
                </a:lnTo>
                <a:lnTo>
                  <a:pt x="114" y="400"/>
                </a:lnTo>
                <a:lnTo>
                  <a:pt x="114" y="380"/>
                </a:lnTo>
                <a:lnTo>
                  <a:pt x="116" y="359"/>
                </a:lnTo>
                <a:lnTo>
                  <a:pt x="119" y="339"/>
                </a:lnTo>
                <a:lnTo>
                  <a:pt x="122" y="320"/>
                </a:lnTo>
                <a:lnTo>
                  <a:pt x="127" y="300"/>
                </a:lnTo>
                <a:lnTo>
                  <a:pt x="133" y="282"/>
                </a:lnTo>
                <a:lnTo>
                  <a:pt x="138" y="263"/>
                </a:lnTo>
                <a:lnTo>
                  <a:pt x="145" y="245"/>
                </a:lnTo>
                <a:lnTo>
                  <a:pt x="153" y="228"/>
                </a:lnTo>
                <a:lnTo>
                  <a:pt x="163" y="210"/>
                </a:lnTo>
                <a:lnTo>
                  <a:pt x="172" y="193"/>
                </a:lnTo>
                <a:lnTo>
                  <a:pt x="182" y="177"/>
                </a:lnTo>
                <a:lnTo>
                  <a:pt x="194" y="162"/>
                </a:lnTo>
                <a:lnTo>
                  <a:pt x="205" y="146"/>
                </a:lnTo>
                <a:lnTo>
                  <a:pt x="218" y="132"/>
                </a:lnTo>
                <a:lnTo>
                  <a:pt x="232" y="118"/>
                </a:lnTo>
                <a:lnTo>
                  <a:pt x="246" y="104"/>
                </a:lnTo>
                <a:lnTo>
                  <a:pt x="259" y="91"/>
                </a:lnTo>
                <a:lnTo>
                  <a:pt x="274" y="80"/>
                </a:lnTo>
                <a:lnTo>
                  <a:pt x="290" y="68"/>
                </a:lnTo>
                <a:lnTo>
                  <a:pt x="307" y="58"/>
                </a:lnTo>
                <a:lnTo>
                  <a:pt x="324" y="49"/>
                </a:lnTo>
                <a:lnTo>
                  <a:pt x="341" y="40"/>
                </a:lnTo>
                <a:lnTo>
                  <a:pt x="359" y="32"/>
                </a:lnTo>
                <a:lnTo>
                  <a:pt x="377" y="25"/>
                </a:lnTo>
                <a:lnTo>
                  <a:pt x="395" y="19"/>
                </a:lnTo>
                <a:lnTo>
                  <a:pt x="414" y="13"/>
                </a:lnTo>
                <a:lnTo>
                  <a:pt x="433" y="8"/>
                </a:lnTo>
                <a:lnTo>
                  <a:pt x="453" y="5"/>
                </a:lnTo>
                <a:lnTo>
                  <a:pt x="473" y="3"/>
                </a:lnTo>
                <a:lnTo>
                  <a:pt x="493" y="2"/>
                </a:lnTo>
                <a:lnTo>
                  <a:pt x="514" y="0"/>
                </a:lnTo>
                <a:lnTo>
                  <a:pt x="514" y="0"/>
                </a:lnTo>
                <a:lnTo>
                  <a:pt x="534" y="2"/>
                </a:lnTo>
                <a:lnTo>
                  <a:pt x="555" y="3"/>
                </a:lnTo>
                <a:lnTo>
                  <a:pt x="574" y="5"/>
                </a:lnTo>
                <a:lnTo>
                  <a:pt x="594" y="8"/>
                </a:lnTo>
                <a:lnTo>
                  <a:pt x="613" y="13"/>
                </a:lnTo>
                <a:lnTo>
                  <a:pt x="633" y="19"/>
                </a:lnTo>
                <a:lnTo>
                  <a:pt x="651" y="25"/>
                </a:lnTo>
                <a:lnTo>
                  <a:pt x="669" y="32"/>
                </a:lnTo>
                <a:lnTo>
                  <a:pt x="687" y="40"/>
                </a:lnTo>
                <a:lnTo>
                  <a:pt x="704" y="49"/>
                </a:lnTo>
                <a:lnTo>
                  <a:pt x="721" y="58"/>
                </a:lnTo>
                <a:lnTo>
                  <a:pt x="737" y="68"/>
                </a:lnTo>
                <a:lnTo>
                  <a:pt x="753" y="80"/>
                </a:lnTo>
                <a:lnTo>
                  <a:pt x="768" y="91"/>
                </a:lnTo>
                <a:lnTo>
                  <a:pt x="782" y="104"/>
                </a:lnTo>
                <a:lnTo>
                  <a:pt x="797" y="118"/>
                </a:lnTo>
                <a:lnTo>
                  <a:pt x="809" y="132"/>
                </a:lnTo>
                <a:lnTo>
                  <a:pt x="822" y="146"/>
                </a:lnTo>
                <a:lnTo>
                  <a:pt x="834" y="162"/>
                </a:lnTo>
                <a:lnTo>
                  <a:pt x="845" y="177"/>
                </a:lnTo>
                <a:lnTo>
                  <a:pt x="855" y="193"/>
                </a:lnTo>
                <a:lnTo>
                  <a:pt x="865" y="210"/>
                </a:lnTo>
                <a:lnTo>
                  <a:pt x="874" y="228"/>
                </a:lnTo>
                <a:lnTo>
                  <a:pt x="882" y="245"/>
                </a:lnTo>
                <a:lnTo>
                  <a:pt x="889" y="263"/>
                </a:lnTo>
                <a:lnTo>
                  <a:pt x="896" y="282"/>
                </a:lnTo>
                <a:lnTo>
                  <a:pt x="900" y="300"/>
                </a:lnTo>
                <a:lnTo>
                  <a:pt x="905" y="320"/>
                </a:lnTo>
                <a:lnTo>
                  <a:pt x="908" y="339"/>
                </a:lnTo>
                <a:lnTo>
                  <a:pt x="911" y="359"/>
                </a:lnTo>
                <a:lnTo>
                  <a:pt x="913" y="380"/>
                </a:lnTo>
                <a:lnTo>
                  <a:pt x="913" y="400"/>
                </a:lnTo>
                <a:lnTo>
                  <a:pt x="913" y="625"/>
                </a:lnTo>
                <a:lnTo>
                  <a:pt x="913" y="625"/>
                </a:lnTo>
                <a:lnTo>
                  <a:pt x="898" y="609"/>
                </a:lnTo>
                <a:lnTo>
                  <a:pt x="881" y="593"/>
                </a:lnTo>
                <a:lnTo>
                  <a:pt x="865" y="578"/>
                </a:lnTo>
                <a:lnTo>
                  <a:pt x="846" y="564"/>
                </a:lnTo>
                <a:lnTo>
                  <a:pt x="829" y="550"/>
                </a:lnTo>
                <a:lnTo>
                  <a:pt x="809" y="538"/>
                </a:lnTo>
                <a:lnTo>
                  <a:pt x="791" y="525"/>
                </a:lnTo>
                <a:lnTo>
                  <a:pt x="770" y="513"/>
                </a:lnTo>
                <a:lnTo>
                  <a:pt x="770" y="400"/>
                </a:lnTo>
                <a:lnTo>
                  <a:pt x="770" y="400"/>
                </a:lnTo>
                <a:lnTo>
                  <a:pt x="769" y="374"/>
                </a:lnTo>
                <a:lnTo>
                  <a:pt x="765" y="349"/>
                </a:lnTo>
                <a:lnTo>
                  <a:pt x="759" y="324"/>
                </a:lnTo>
                <a:lnTo>
                  <a:pt x="751" y="300"/>
                </a:lnTo>
                <a:lnTo>
                  <a:pt x="739" y="278"/>
                </a:lnTo>
                <a:lnTo>
                  <a:pt x="726" y="256"/>
                </a:lnTo>
                <a:lnTo>
                  <a:pt x="711" y="237"/>
                </a:lnTo>
                <a:lnTo>
                  <a:pt x="695" y="218"/>
                </a:lnTo>
                <a:lnTo>
                  <a:pt x="677" y="202"/>
                </a:lnTo>
                <a:lnTo>
                  <a:pt x="657" y="187"/>
                </a:lnTo>
                <a:lnTo>
                  <a:pt x="636" y="174"/>
                </a:lnTo>
                <a:lnTo>
                  <a:pt x="613" y="164"/>
                </a:lnTo>
                <a:lnTo>
                  <a:pt x="590" y="155"/>
                </a:lnTo>
                <a:lnTo>
                  <a:pt x="565" y="149"/>
                </a:lnTo>
                <a:lnTo>
                  <a:pt x="540" y="145"/>
                </a:lnTo>
                <a:lnTo>
                  <a:pt x="514" y="143"/>
                </a:lnTo>
                <a:lnTo>
                  <a:pt x="514" y="143"/>
                </a:lnTo>
                <a:lnTo>
                  <a:pt x="488" y="145"/>
                </a:lnTo>
                <a:lnTo>
                  <a:pt x="462" y="149"/>
                </a:lnTo>
                <a:lnTo>
                  <a:pt x="437" y="155"/>
                </a:lnTo>
                <a:lnTo>
                  <a:pt x="414" y="164"/>
                </a:lnTo>
                <a:lnTo>
                  <a:pt x="392" y="174"/>
                </a:lnTo>
                <a:lnTo>
                  <a:pt x="370" y="187"/>
                </a:lnTo>
                <a:lnTo>
                  <a:pt x="350" y="202"/>
                </a:lnTo>
                <a:lnTo>
                  <a:pt x="332" y="218"/>
                </a:lnTo>
                <a:lnTo>
                  <a:pt x="316" y="237"/>
                </a:lnTo>
                <a:lnTo>
                  <a:pt x="301" y="256"/>
                </a:lnTo>
                <a:lnTo>
                  <a:pt x="288" y="278"/>
                </a:lnTo>
                <a:lnTo>
                  <a:pt x="277" y="300"/>
                </a:lnTo>
                <a:lnTo>
                  <a:pt x="269" y="324"/>
                </a:lnTo>
                <a:lnTo>
                  <a:pt x="262" y="349"/>
                </a:lnTo>
                <a:lnTo>
                  <a:pt x="258" y="374"/>
                </a:lnTo>
                <a:lnTo>
                  <a:pt x="257" y="400"/>
                </a:lnTo>
                <a:lnTo>
                  <a:pt x="257" y="515"/>
                </a:lnTo>
                <a:lnTo>
                  <a:pt x="257" y="515"/>
                </a:lnTo>
                <a:lnTo>
                  <a:pt x="237" y="526"/>
                </a:lnTo>
                <a:lnTo>
                  <a:pt x="218" y="539"/>
                </a:lnTo>
                <a:lnTo>
                  <a:pt x="199" y="551"/>
                </a:lnTo>
                <a:lnTo>
                  <a:pt x="181" y="565"/>
                </a:lnTo>
                <a:lnTo>
                  <a:pt x="163" y="580"/>
                </a:lnTo>
                <a:lnTo>
                  <a:pt x="146" y="595"/>
                </a:lnTo>
                <a:lnTo>
                  <a:pt x="130" y="611"/>
                </a:lnTo>
                <a:lnTo>
                  <a:pt x="114" y="628"/>
                </a:lnTo>
                <a:lnTo>
                  <a:pt x="114" y="628"/>
                </a:lnTo>
                <a:close/>
                <a:moveTo>
                  <a:pt x="1030" y="1014"/>
                </a:moveTo>
                <a:lnTo>
                  <a:pt x="1030" y="1014"/>
                </a:lnTo>
                <a:lnTo>
                  <a:pt x="1030" y="1040"/>
                </a:lnTo>
                <a:lnTo>
                  <a:pt x="1027" y="1067"/>
                </a:lnTo>
                <a:lnTo>
                  <a:pt x="1024" y="1092"/>
                </a:lnTo>
                <a:lnTo>
                  <a:pt x="1019" y="1118"/>
                </a:lnTo>
                <a:lnTo>
                  <a:pt x="1013" y="1143"/>
                </a:lnTo>
                <a:lnTo>
                  <a:pt x="1006" y="1167"/>
                </a:lnTo>
                <a:lnTo>
                  <a:pt x="998" y="1191"/>
                </a:lnTo>
                <a:lnTo>
                  <a:pt x="989" y="1214"/>
                </a:lnTo>
                <a:lnTo>
                  <a:pt x="979" y="1237"/>
                </a:lnTo>
                <a:lnTo>
                  <a:pt x="967" y="1259"/>
                </a:lnTo>
                <a:lnTo>
                  <a:pt x="955" y="1281"/>
                </a:lnTo>
                <a:lnTo>
                  <a:pt x="942" y="1302"/>
                </a:lnTo>
                <a:lnTo>
                  <a:pt x="927" y="1322"/>
                </a:lnTo>
                <a:lnTo>
                  <a:pt x="912" y="1341"/>
                </a:lnTo>
                <a:lnTo>
                  <a:pt x="896" y="1361"/>
                </a:lnTo>
                <a:lnTo>
                  <a:pt x="878" y="1378"/>
                </a:lnTo>
                <a:lnTo>
                  <a:pt x="861" y="1395"/>
                </a:lnTo>
                <a:lnTo>
                  <a:pt x="842" y="1412"/>
                </a:lnTo>
                <a:lnTo>
                  <a:pt x="823" y="1427"/>
                </a:lnTo>
                <a:lnTo>
                  <a:pt x="802" y="1442"/>
                </a:lnTo>
                <a:lnTo>
                  <a:pt x="782" y="1454"/>
                </a:lnTo>
                <a:lnTo>
                  <a:pt x="760" y="1467"/>
                </a:lnTo>
                <a:lnTo>
                  <a:pt x="738" y="1478"/>
                </a:lnTo>
                <a:lnTo>
                  <a:pt x="715" y="1489"/>
                </a:lnTo>
                <a:lnTo>
                  <a:pt x="692" y="1498"/>
                </a:lnTo>
                <a:lnTo>
                  <a:pt x="667" y="1506"/>
                </a:lnTo>
                <a:lnTo>
                  <a:pt x="643" y="1513"/>
                </a:lnTo>
                <a:lnTo>
                  <a:pt x="618" y="1519"/>
                </a:lnTo>
                <a:lnTo>
                  <a:pt x="593" y="1523"/>
                </a:lnTo>
                <a:lnTo>
                  <a:pt x="567" y="1527"/>
                </a:lnTo>
                <a:lnTo>
                  <a:pt x="541" y="1528"/>
                </a:lnTo>
                <a:lnTo>
                  <a:pt x="514" y="1529"/>
                </a:lnTo>
                <a:lnTo>
                  <a:pt x="514" y="1529"/>
                </a:lnTo>
                <a:lnTo>
                  <a:pt x="488" y="1528"/>
                </a:lnTo>
                <a:lnTo>
                  <a:pt x="462" y="1527"/>
                </a:lnTo>
                <a:lnTo>
                  <a:pt x="436" y="1523"/>
                </a:lnTo>
                <a:lnTo>
                  <a:pt x="412" y="1519"/>
                </a:lnTo>
                <a:lnTo>
                  <a:pt x="386" y="1513"/>
                </a:lnTo>
                <a:lnTo>
                  <a:pt x="362" y="1506"/>
                </a:lnTo>
                <a:lnTo>
                  <a:pt x="338" y="1498"/>
                </a:lnTo>
                <a:lnTo>
                  <a:pt x="315" y="1489"/>
                </a:lnTo>
                <a:lnTo>
                  <a:pt x="292" y="1478"/>
                </a:lnTo>
                <a:lnTo>
                  <a:pt x="270" y="1467"/>
                </a:lnTo>
                <a:lnTo>
                  <a:pt x="248" y="1454"/>
                </a:lnTo>
                <a:lnTo>
                  <a:pt x="227" y="1442"/>
                </a:lnTo>
                <a:lnTo>
                  <a:pt x="206" y="1427"/>
                </a:lnTo>
                <a:lnTo>
                  <a:pt x="187" y="1412"/>
                </a:lnTo>
                <a:lnTo>
                  <a:pt x="168" y="1395"/>
                </a:lnTo>
                <a:lnTo>
                  <a:pt x="151" y="1378"/>
                </a:lnTo>
                <a:lnTo>
                  <a:pt x="134" y="1361"/>
                </a:lnTo>
                <a:lnTo>
                  <a:pt x="118" y="1341"/>
                </a:lnTo>
                <a:lnTo>
                  <a:pt x="101" y="1322"/>
                </a:lnTo>
                <a:lnTo>
                  <a:pt x="88" y="1302"/>
                </a:lnTo>
                <a:lnTo>
                  <a:pt x="74" y="1281"/>
                </a:lnTo>
                <a:lnTo>
                  <a:pt x="62" y="1259"/>
                </a:lnTo>
                <a:lnTo>
                  <a:pt x="51" y="1237"/>
                </a:lnTo>
                <a:lnTo>
                  <a:pt x="40" y="1214"/>
                </a:lnTo>
                <a:lnTo>
                  <a:pt x="31" y="1191"/>
                </a:lnTo>
                <a:lnTo>
                  <a:pt x="23" y="1167"/>
                </a:lnTo>
                <a:lnTo>
                  <a:pt x="16" y="1143"/>
                </a:lnTo>
                <a:lnTo>
                  <a:pt x="10" y="1118"/>
                </a:lnTo>
                <a:lnTo>
                  <a:pt x="6" y="1092"/>
                </a:lnTo>
                <a:lnTo>
                  <a:pt x="2" y="1067"/>
                </a:lnTo>
                <a:lnTo>
                  <a:pt x="0" y="1040"/>
                </a:lnTo>
                <a:lnTo>
                  <a:pt x="0" y="1014"/>
                </a:lnTo>
                <a:lnTo>
                  <a:pt x="0" y="1014"/>
                </a:lnTo>
                <a:lnTo>
                  <a:pt x="0" y="987"/>
                </a:lnTo>
                <a:lnTo>
                  <a:pt x="2" y="962"/>
                </a:lnTo>
                <a:lnTo>
                  <a:pt x="6" y="935"/>
                </a:lnTo>
                <a:lnTo>
                  <a:pt x="10" y="910"/>
                </a:lnTo>
                <a:lnTo>
                  <a:pt x="16" y="886"/>
                </a:lnTo>
                <a:lnTo>
                  <a:pt x="23" y="860"/>
                </a:lnTo>
                <a:lnTo>
                  <a:pt x="31" y="837"/>
                </a:lnTo>
                <a:lnTo>
                  <a:pt x="40" y="813"/>
                </a:lnTo>
                <a:lnTo>
                  <a:pt x="51" y="791"/>
                </a:lnTo>
                <a:lnTo>
                  <a:pt x="62" y="768"/>
                </a:lnTo>
                <a:lnTo>
                  <a:pt x="74" y="747"/>
                </a:lnTo>
                <a:lnTo>
                  <a:pt x="88" y="727"/>
                </a:lnTo>
                <a:lnTo>
                  <a:pt x="101" y="706"/>
                </a:lnTo>
                <a:lnTo>
                  <a:pt x="118" y="686"/>
                </a:lnTo>
                <a:lnTo>
                  <a:pt x="134" y="668"/>
                </a:lnTo>
                <a:lnTo>
                  <a:pt x="151" y="649"/>
                </a:lnTo>
                <a:lnTo>
                  <a:pt x="168" y="633"/>
                </a:lnTo>
                <a:lnTo>
                  <a:pt x="187" y="617"/>
                </a:lnTo>
                <a:lnTo>
                  <a:pt x="206" y="601"/>
                </a:lnTo>
                <a:lnTo>
                  <a:pt x="227" y="587"/>
                </a:lnTo>
                <a:lnTo>
                  <a:pt x="248" y="573"/>
                </a:lnTo>
                <a:lnTo>
                  <a:pt x="270" y="561"/>
                </a:lnTo>
                <a:lnTo>
                  <a:pt x="292" y="550"/>
                </a:lnTo>
                <a:lnTo>
                  <a:pt x="315" y="540"/>
                </a:lnTo>
                <a:lnTo>
                  <a:pt x="338" y="531"/>
                </a:lnTo>
                <a:lnTo>
                  <a:pt x="362" y="523"/>
                </a:lnTo>
                <a:lnTo>
                  <a:pt x="386" y="515"/>
                </a:lnTo>
                <a:lnTo>
                  <a:pt x="412" y="509"/>
                </a:lnTo>
                <a:lnTo>
                  <a:pt x="436" y="505"/>
                </a:lnTo>
                <a:lnTo>
                  <a:pt x="462" y="502"/>
                </a:lnTo>
                <a:lnTo>
                  <a:pt x="488" y="500"/>
                </a:lnTo>
                <a:lnTo>
                  <a:pt x="514" y="498"/>
                </a:lnTo>
                <a:lnTo>
                  <a:pt x="514" y="498"/>
                </a:lnTo>
                <a:lnTo>
                  <a:pt x="541" y="500"/>
                </a:lnTo>
                <a:lnTo>
                  <a:pt x="567" y="502"/>
                </a:lnTo>
                <a:lnTo>
                  <a:pt x="593" y="505"/>
                </a:lnTo>
                <a:lnTo>
                  <a:pt x="618" y="509"/>
                </a:lnTo>
                <a:lnTo>
                  <a:pt x="643" y="515"/>
                </a:lnTo>
                <a:lnTo>
                  <a:pt x="667" y="523"/>
                </a:lnTo>
                <a:lnTo>
                  <a:pt x="692" y="531"/>
                </a:lnTo>
                <a:lnTo>
                  <a:pt x="715" y="540"/>
                </a:lnTo>
                <a:lnTo>
                  <a:pt x="738" y="550"/>
                </a:lnTo>
                <a:lnTo>
                  <a:pt x="760" y="561"/>
                </a:lnTo>
                <a:lnTo>
                  <a:pt x="782" y="573"/>
                </a:lnTo>
                <a:lnTo>
                  <a:pt x="802" y="587"/>
                </a:lnTo>
                <a:lnTo>
                  <a:pt x="823" y="601"/>
                </a:lnTo>
                <a:lnTo>
                  <a:pt x="842" y="617"/>
                </a:lnTo>
                <a:lnTo>
                  <a:pt x="861" y="633"/>
                </a:lnTo>
                <a:lnTo>
                  <a:pt x="878" y="649"/>
                </a:lnTo>
                <a:lnTo>
                  <a:pt x="896" y="668"/>
                </a:lnTo>
                <a:lnTo>
                  <a:pt x="912" y="686"/>
                </a:lnTo>
                <a:lnTo>
                  <a:pt x="927" y="706"/>
                </a:lnTo>
                <a:lnTo>
                  <a:pt x="942" y="727"/>
                </a:lnTo>
                <a:lnTo>
                  <a:pt x="955" y="747"/>
                </a:lnTo>
                <a:lnTo>
                  <a:pt x="967" y="768"/>
                </a:lnTo>
                <a:lnTo>
                  <a:pt x="979" y="791"/>
                </a:lnTo>
                <a:lnTo>
                  <a:pt x="989" y="813"/>
                </a:lnTo>
                <a:lnTo>
                  <a:pt x="998" y="837"/>
                </a:lnTo>
                <a:lnTo>
                  <a:pt x="1006" y="860"/>
                </a:lnTo>
                <a:lnTo>
                  <a:pt x="1013" y="886"/>
                </a:lnTo>
                <a:lnTo>
                  <a:pt x="1019" y="910"/>
                </a:lnTo>
                <a:lnTo>
                  <a:pt x="1024" y="935"/>
                </a:lnTo>
                <a:lnTo>
                  <a:pt x="1027" y="962"/>
                </a:lnTo>
                <a:lnTo>
                  <a:pt x="1030" y="987"/>
                </a:lnTo>
                <a:lnTo>
                  <a:pt x="1030" y="1014"/>
                </a:lnTo>
                <a:lnTo>
                  <a:pt x="1030" y="1014"/>
                </a:lnTo>
                <a:close/>
                <a:moveTo>
                  <a:pt x="899" y="1016"/>
                </a:moveTo>
                <a:lnTo>
                  <a:pt x="899" y="1016"/>
                </a:lnTo>
                <a:lnTo>
                  <a:pt x="899" y="997"/>
                </a:lnTo>
                <a:lnTo>
                  <a:pt x="897" y="977"/>
                </a:lnTo>
                <a:lnTo>
                  <a:pt x="895" y="957"/>
                </a:lnTo>
                <a:lnTo>
                  <a:pt x="891" y="939"/>
                </a:lnTo>
                <a:lnTo>
                  <a:pt x="888" y="920"/>
                </a:lnTo>
                <a:lnTo>
                  <a:pt x="882" y="902"/>
                </a:lnTo>
                <a:lnTo>
                  <a:pt x="876" y="884"/>
                </a:lnTo>
                <a:lnTo>
                  <a:pt x="869" y="866"/>
                </a:lnTo>
                <a:lnTo>
                  <a:pt x="861" y="850"/>
                </a:lnTo>
                <a:lnTo>
                  <a:pt x="853" y="833"/>
                </a:lnTo>
                <a:lnTo>
                  <a:pt x="844" y="817"/>
                </a:lnTo>
                <a:lnTo>
                  <a:pt x="834" y="802"/>
                </a:lnTo>
                <a:lnTo>
                  <a:pt x="823" y="787"/>
                </a:lnTo>
                <a:lnTo>
                  <a:pt x="812" y="772"/>
                </a:lnTo>
                <a:lnTo>
                  <a:pt x="799" y="758"/>
                </a:lnTo>
                <a:lnTo>
                  <a:pt x="786" y="744"/>
                </a:lnTo>
                <a:lnTo>
                  <a:pt x="774" y="731"/>
                </a:lnTo>
                <a:lnTo>
                  <a:pt x="760" y="720"/>
                </a:lnTo>
                <a:lnTo>
                  <a:pt x="745" y="708"/>
                </a:lnTo>
                <a:lnTo>
                  <a:pt x="730" y="697"/>
                </a:lnTo>
                <a:lnTo>
                  <a:pt x="714" y="688"/>
                </a:lnTo>
                <a:lnTo>
                  <a:pt x="697" y="678"/>
                </a:lnTo>
                <a:lnTo>
                  <a:pt x="681" y="669"/>
                </a:lnTo>
                <a:lnTo>
                  <a:pt x="664" y="662"/>
                </a:lnTo>
                <a:lnTo>
                  <a:pt x="647" y="655"/>
                </a:lnTo>
                <a:lnTo>
                  <a:pt x="629" y="648"/>
                </a:lnTo>
                <a:lnTo>
                  <a:pt x="611" y="644"/>
                </a:lnTo>
                <a:lnTo>
                  <a:pt x="593" y="639"/>
                </a:lnTo>
                <a:lnTo>
                  <a:pt x="573" y="636"/>
                </a:lnTo>
                <a:lnTo>
                  <a:pt x="555" y="633"/>
                </a:lnTo>
                <a:lnTo>
                  <a:pt x="535" y="632"/>
                </a:lnTo>
                <a:lnTo>
                  <a:pt x="514" y="631"/>
                </a:lnTo>
                <a:lnTo>
                  <a:pt x="514" y="631"/>
                </a:lnTo>
                <a:lnTo>
                  <a:pt x="495" y="632"/>
                </a:lnTo>
                <a:lnTo>
                  <a:pt x="475" y="633"/>
                </a:lnTo>
                <a:lnTo>
                  <a:pt x="457" y="636"/>
                </a:lnTo>
                <a:lnTo>
                  <a:pt x="437" y="639"/>
                </a:lnTo>
                <a:lnTo>
                  <a:pt x="418" y="644"/>
                </a:lnTo>
                <a:lnTo>
                  <a:pt x="400" y="648"/>
                </a:lnTo>
                <a:lnTo>
                  <a:pt x="383" y="655"/>
                </a:lnTo>
                <a:lnTo>
                  <a:pt x="365" y="662"/>
                </a:lnTo>
                <a:lnTo>
                  <a:pt x="348" y="669"/>
                </a:lnTo>
                <a:lnTo>
                  <a:pt x="332" y="678"/>
                </a:lnTo>
                <a:lnTo>
                  <a:pt x="316" y="688"/>
                </a:lnTo>
                <a:lnTo>
                  <a:pt x="300" y="697"/>
                </a:lnTo>
                <a:lnTo>
                  <a:pt x="285" y="708"/>
                </a:lnTo>
                <a:lnTo>
                  <a:pt x="270" y="720"/>
                </a:lnTo>
                <a:lnTo>
                  <a:pt x="256" y="731"/>
                </a:lnTo>
                <a:lnTo>
                  <a:pt x="243" y="744"/>
                </a:lnTo>
                <a:lnTo>
                  <a:pt x="231" y="758"/>
                </a:lnTo>
                <a:lnTo>
                  <a:pt x="218" y="772"/>
                </a:lnTo>
                <a:lnTo>
                  <a:pt x="206" y="787"/>
                </a:lnTo>
                <a:lnTo>
                  <a:pt x="196" y="802"/>
                </a:lnTo>
                <a:lnTo>
                  <a:pt x="186" y="817"/>
                </a:lnTo>
                <a:lnTo>
                  <a:pt x="176" y="833"/>
                </a:lnTo>
                <a:lnTo>
                  <a:pt x="168" y="850"/>
                </a:lnTo>
                <a:lnTo>
                  <a:pt x="160" y="866"/>
                </a:lnTo>
                <a:lnTo>
                  <a:pt x="153" y="884"/>
                </a:lnTo>
                <a:lnTo>
                  <a:pt x="148" y="902"/>
                </a:lnTo>
                <a:lnTo>
                  <a:pt x="142" y="920"/>
                </a:lnTo>
                <a:lnTo>
                  <a:pt x="138" y="939"/>
                </a:lnTo>
                <a:lnTo>
                  <a:pt x="135" y="957"/>
                </a:lnTo>
                <a:lnTo>
                  <a:pt x="131" y="977"/>
                </a:lnTo>
                <a:lnTo>
                  <a:pt x="130" y="997"/>
                </a:lnTo>
                <a:lnTo>
                  <a:pt x="130" y="1016"/>
                </a:lnTo>
                <a:lnTo>
                  <a:pt x="130" y="1016"/>
                </a:lnTo>
                <a:lnTo>
                  <a:pt x="130" y="1036"/>
                </a:lnTo>
                <a:lnTo>
                  <a:pt x="131" y="1055"/>
                </a:lnTo>
                <a:lnTo>
                  <a:pt x="135" y="1075"/>
                </a:lnTo>
                <a:lnTo>
                  <a:pt x="138" y="1093"/>
                </a:lnTo>
                <a:lnTo>
                  <a:pt x="142" y="1112"/>
                </a:lnTo>
                <a:lnTo>
                  <a:pt x="148" y="1130"/>
                </a:lnTo>
                <a:lnTo>
                  <a:pt x="153" y="1149"/>
                </a:lnTo>
                <a:lnTo>
                  <a:pt x="160" y="1166"/>
                </a:lnTo>
                <a:lnTo>
                  <a:pt x="168" y="1183"/>
                </a:lnTo>
                <a:lnTo>
                  <a:pt x="176" y="1199"/>
                </a:lnTo>
                <a:lnTo>
                  <a:pt x="186" y="1216"/>
                </a:lnTo>
                <a:lnTo>
                  <a:pt x="196" y="1232"/>
                </a:lnTo>
                <a:lnTo>
                  <a:pt x="206" y="1247"/>
                </a:lnTo>
                <a:lnTo>
                  <a:pt x="218" y="1261"/>
                </a:lnTo>
                <a:lnTo>
                  <a:pt x="231" y="1274"/>
                </a:lnTo>
                <a:lnTo>
                  <a:pt x="243" y="1288"/>
                </a:lnTo>
                <a:lnTo>
                  <a:pt x="256" y="1301"/>
                </a:lnTo>
                <a:lnTo>
                  <a:pt x="270" y="1312"/>
                </a:lnTo>
                <a:lnTo>
                  <a:pt x="285" y="1324"/>
                </a:lnTo>
                <a:lnTo>
                  <a:pt x="300" y="1335"/>
                </a:lnTo>
                <a:lnTo>
                  <a:pt x="316" y="1345"/>
                </a:lnTo>
                <a:lnTo>
                  <a:pt x="332" y="1354"/>
                </a:lnTo>
                <a:lnTo>
                  <a:pt x="348" y="1363"/>
                </a:lnTo>
                <a:lnTo>
                  <a:pt x="365" y="1371"/>
                </a:lnTo>
                <a:lnTo>
                  <a:pt x="383" y="1377"/>
                </a:lnTo>
                <a:lnTo>
                  <a:pt x="400" y="1384"/>
                </a:lnTo>
                <a:lnTo>
                  <a:pt x="418" y="1389"/>
                </a:lnTo>
                <a:lnTo>
                  <a:pt x="437" y="1393"/>
                </a:lnTo>
                <a:lnTo>
                  <a:pt x="457" y="1397"/>
                </a:lnTo>
                <a:lnTo>
                  <a:pt x="475" y="1399"/>
                </a:lnTo>
                <a:lnTo>
                  <a:pt x="495" y="1400"/>
                </a:lnTo>
                <a:lnTo>
                  <a:pt x="514" y="1401"/>
                </a:lnTo>
                <a:lnTo>
                  <a:pt x="514" y="1401"/>
                </a:lnTo>
                <a:lnTo>
                  <a:pt x="535" y="1400"/>
                </a:lnTo>
                <a:lnTo>
                  <a:pt x="555" y="1399"/>
                </a:lnTo>
                <a:lnTo>
                  <a:pt x="573" y="1397"/>
                </a:lnTo>
                <a:lnTo>
                  <a:pt x="593" y="1393"/>
                </a:lnTo>
                <a:lnTo>
                  <a:pt x="611" y="1389"/>
                </a:lnTo>
                <a:lnTo>
                  <a:pt x="629" y="1384"/>
                </a:lnTo>
                <a:lnTo>
                  <a:pt x="647" y="1377"/>
                </a:lnTo>
                <a:lnTo>
                  <a:pt x="664" y="1371"/>
                </a:lnTo>
                <a:lnTo>
                  <a:pt x="681" y="1363"/>
                </a:lnTo>
                <a:lnTo>
                  <a:pt x="697" y="1354"/>
                </a:lnTo>
                <a:lnTo>
                  <a:pt x="714" y="1345"/>
                </a:lnTo>
                <a:lnTo>
                  <a:pt x="730" y="1335"/>
                </a:lnTo>
                <a:lnTo>
                  <a:pt x="745" y="1324"/>
                </a:lnTo>
                <a:lnTo>
                  <a:pt x="760" y="1312"/>
                </a:lnTo>
                <a:lnTo>
                  <a:pt x="774" y="1301"/>
                </a:lnTo>
                <a:lnTo>
                  <a:pt x="786" y="1288"/>
                </a:lnTo>
                <a:lnTo>
                  <a:pt x="799" y="1274"/>
                </a:lnTo>
                <a:lnTo>
                  <a:pt x="812" y="1261"/>
                </a:lnTo>
                <a:lnTo>
                  <a:pt x="823" y="1247"/>
                </a:lnTo>
                <a:lnTo>
                  <a:pt x="834" y="1232"/>
                </a:lnTo>
                <a:lnTo>
                  <a:pt x="844" y="1216"/>
                </a:lnTo>
                <a:lnTo>
                  <a:pt x="853" y="1199"/>
                </a:lnTo>
                <a:lnTo>
                  <a:pt x="861" y="1183"/>
                </a:lnTo>
                <a:lnTo>
                  <a:pt x="869" y="1166"/>
                </a:lnTo>
                <a:lnTo>
                  <a:pt x="876" y="1149"/>
                </a:lnTo>
                <a:lnTo>
                  <a:pt x="882" y="1130"/>
                </a:lnTo>
                <a:lnTo>
                  <a:pt x="888" y="1112"/>
                </a:lnTo>
                <a:lnTo>
                  <a:pt x="891" y="1093"/>
                </a:lnTo>
                <a:lnTo>
                  <a:pt x="895" y="1075"/>
                </a:lnTo>
                <a:lnTo>
                  <a:pt x="897" y="1055"/>
                </a:lnTo>
                <a:lnTo>
                  <a:pt x="899" y="1036"/>
                </a:lnTo>
                <a:lnTo>
                  <a:pt x="899" y="1016"/>
                </a:lnTo>
                <a:lnTo>
                  <a:pt x="899" y="1016"/>
                </a:lnTo>
                <a:close/>
                <a:moveTo>
                  <a:pt x="837" y="1016"/>
                </a:moveTo>
                <a:lnTo>
                  <a:pt x="837" y="1016"/>
                </a:lnTo>
                <a:lnTo>
                  <a:pt x="837" y="1032"/>
                </a:lnTo>
                <a:lnTo>
                  <a:pt x="836" y="1050"/>
                </a:lnTo>
                <a:lnTo>
                  <a:pt x="834" y="1066"/>
                </a:lnTo>
                <a:lnTo>
                  <a:pt x="830" y="1081"/>
                </a:lnTo>
                <a:lnTo>
                  <a:pt x="827" y="1097"/>
                </a:lnTo>
                <a:lnTo>
                  <a:pt x="822" y="1112"/>
                </a:lnTo>
                <a:lnTo>
                  <a:pt x="817" y="1127"/>
                </a:lnTo>
                <a:lnTo>
                  <a:pt x="812" y="1142"/>
                </a:lnTo>
                <a:lnTo>
                  <a:pt x="805" y="1156"/>
                </a:lnTo>
                <a:lnTo>
                  <a:pt x="798" y="1169"/>
                </a:lnTo>
                <a:lnTo>
                  <a:pt x="790" y="1183"/>
                </a:lnTo>
                <a:lnTo>
                  <a:pt x="782" y="1196"/>
                </a:lnTo>
                <a:lnTo>
                  <a:pt x="772" y="1209"/>
                </a:lnTo>
                <a:lnTo>
                  <a:pt x="763" y="1221"/>
                </a:lnTo>
                <a:lnTo>
                  <a:pt x="753" y="1233"/>
                </a:lnTo>
                <a:lnTo>
                  <a:pt x="742" y="1244"/>
                </a:lnTo>
                <a:lnTo>
                  <a:pt x="731" y="1255"/>
                </a:lnTo>
                <a:lnTo>
                  <a:pt x="719" y="1265"/>
                </a:lnTo>
                <a:lnTo>
                  <a:pt x="708" y="1274"/>
                </a:lnTo>
                <a:lnTo>
                  <a:pt x="695" y="1284"/>
                </a:lnTo>
                <a:lnTo>
                  <a:pt x="681" y="1292"/>
                </a:lnTo>
                <a:lnTo>
                  <a:pt x="669" y="1300"/>
                </a:lnTo>
                <a:lnTo>
                  <a:pt x="655" y="1307"/>
                </a:lnTo>
                <a:lnTo>
                  <a:pt x="640" y="1314"/>
                </a:lnTo>
                <a:lnTo>
                  <a:pt x="625" y="1319"/>
                </a:lnTo>
                <a:lnTo>
                  <a:pt x="610" y="1324"/>
                </a:lnTo>
                <a:lnTo>
                  <a:pt x="595" y="1329"/>
                </a:lnTo>
                <a:lnTo>
                  <a:pt x="580" y="1332"/>
                </a:lnTo>
                <a:lnTo>
                  <a:pt x="564" y="1334"/>
                </a:lnTo>
                <a:lnTo>
                  <a:pt x="548" y="1337"/>
                </a:lnTo>
                <a:lnTo>
                  <a:pt x="531" y="1338"/>
                </a:lnTo>
                <a:lnTo>
                  <a:pt x="514" y="1339"/>
                </a:lnTo>
                <a:lnTo>
                  <a:pt x="514" y="1339"/>
                </a:lnTo>
                <a:lnTo>
                  <a:pt x="498" y="1338"/>
                </a:lnTo>
                <a:lnTo>
                  <a:pt x="482" y="1337"/>
                </a:lnTo>
                <a:lnTo>
                  <a:pt x="466" y="1334"/>
                </a:lnTo>
                <a:lnTo>
                  <a:pt x="450" y="1332"/>
                </a:lnTo>
                <a:lnTo>
                  <a:pt x="435" y="1329"/>
                </a:lnTo>
                <a:lnTo>
                  <a:pt x="418" y="1324"/>
                </a:lnTo>
                <a:lnTo>
                  <a:pt x="403" y="1319"/>
                </a:lnTo>
                <a:lnTo>
                  <a:pt x="390" y="1314"/>
                </a:lnTo>
                <a:lnTo>
                  <a:pt x="375" y="1307"/>
                </a:lnTo>
                <a:lnTo>
                  <a:pt x="361" y="1300"/>
                </a:lnTo>
                <a:lnTo>
                  <a:pt x="348" y="1292"/>
                </a:lnTo>
                <a:lnTo>
                  <a:pt x="334" y="1284"/>
                </a:lnTo>
                <a:lnTo>
                  <a:pt x="322" y="1274"/>
                </a:lnTo>
                <a:lnTo>
                  <a:pt x="310" y="1265"/>
                </a:lnTo>
                <a:lnTo>
                  <a:pt x="299" y="1255"/>
                </a:lnTo>
                <a:lnTo>
                  <a:pt x="287" y="1244"/>
                </a:lnTo>
                <a:lnTo>
                  <a:pt x="277" y="1233"/>
                </a:lnTo>
                <a:lnTo>
                  <a:pt x="266" y="1221"/>
                </a:lnTo>
                <a:lnTo>
                  <a:pt x="257" y="1209"/>
                </a:lnTo>
                <a:lnTo>
                  <a:pt x="248" y="1196"/>
                </a:lnTo>
                <a:lnTo>
                  <a:pt x="239" y="1183"/>
                </a:lnTo>
                <a:lnTo>
                  <a:pt x="232" y="1169"/>
                </a:lnTo>
                <a:lnTo>
                  <a:pt x="225" y="1156"/>
                </a:lnTo>
                <a:lnTo>
                  <a:pt x="218" y="1142"/>
                </a:lnTo>
                <a:lnTo>
                  <a:pt x="212" y="1127"/>
                </a:lnTo>
                <a:lnTo>
                  <a:pt x="206" y="1112"/>
                </a:lnTo>
                <a:lnTo>
                  <a:pt x="203" y="1097"/>
                </a:lnTo>
                <a:lnTo>
                  <a:pt x="199" y="1081"/>
                </a:lnTo>
                <a:lnTo>
                  <a:pt x="196" y="1066"/>
                </a:lnTo>
                <a:lnTo>
                  <a:pt x="194" y="1050"/>
                </a:lnTo>
                <a:lnTo>
                  <a:pt x="192" y="1032"/>
                </a:lnTo>
                <a:lnTo>
                  <a:pt x="192" y="1016"/>
                </a:lnTo>
                <a:lnTo>
                  <a:pt x="192" y="1016"/>
                </a:lnTo>
                <a:lnTo>
                  <a:pt x="192" y="1000"/>
                </a:lnTo>
                <a:lnTo>
                  <a:pt x="194" y="984"/>
                </a:lnTo>
                <a:lnTo>
                  <a:pt x="196" y="968"/>
                </a:lnTo>
                <a:lnTo>
                  <a:pt x="199" y="952"/>
                </a:lnTo>
                <a:lnTo>
                  <a:pt x="203" y="935"/>
                </a:lnTo>
                <a:lnTo>
                  <a:pt x="206" y="920"/>
                </a:lnTo>
                <a:lnTo>
                  <a:pt x="212" y="905"/>
                </a:lnTo>
                <a:lnTo>
                  <a:pt x="218" y="890"/>
                </a:lnTo>
                <a:lnTo>
                  <a:pt x="225" y="877"/>
                </a:lnTo>
                <a:lnTo>
                  <a:pt x="232" y="863"/>
                </a:lnTo>
                <a:lnTo>
                  <a:pt x="239" y="849"/>
                </a:lnTo>
                <a:lnTo>
                  <a:pt x="248" y="836"/>
                </a:lnTo>
                <a:lnTo>
                  <a:pt x="257" y="824"/>
                </a:lnTo>
                <a:lnTo>
                  <a:pt x="266" y="811"/>
                </a:lnTo>
                <a:lnTo>
                  <a:pt x="277" y="799"/>
                </a:lnTo>
                <a:lnTo>
                  <a:pt x="287" y="789"/>
                </a:lnTo>
                <a:lnTo>
                  <a:pt x="299" y="777"/>
                </a:lnTo>
                <a:lnTo>
                  <a:pt x="310" y="767"/>
                </a:lnTo>
                <a:lnTo>
                  <a:pt x="322" y="758"/>
                </a:lnTo>
                <a:lnTo>
                  <a:pt x="334" y="749"/>
                </a:lnTo>
                <a:lnTo>
                  <a:pt x="348" y="741"/>
                </a:lnTo>
                <a:lnTo>
                  <a:pt x="361" y="732"/>
                </a:lnTo>
                <a:lnTo>
                  <a:pt x="375" y="726"/>
                </a:lnTo>
                <a:lnTo>
                  <a:pt x="390" y="720"/>
                </a:lnTo>
                <a:lnTo>
                  <a:pt x="403" y="714"/>
                </a:lnTo>
                <a:lnTo>
                  <a:pt x="418" y="708"/>
                </a:lnTo>
                <a:lnTo>
                  <a:pt x="435" y="704"/>
                </a:lnTo>
                <a:lnTo>
                  <a:pt x="450" y="700"/>
                </a:lnTo>
                <a:lnTo>
                  <a:pt x="466" y="698"/>
                </a:lnTo>
                <a:lnTo>
                  <a:pt x="482" y="696"/>
                </a:lnTo>
                <a:lnTo>
                  <a:pt x="498" y="694"/>
                </a:lnTo>
                <a:lnTo>
                  <a:pt x="514" y="694"/>
                </a:lnTo>
                <a:lnTo>
                  <a:pt x="514" y="694"/>
                </a:lnTo>
                <a:lnTo>
                  <a:pt x="531" y="694"/>
                </a:lnTo>
                <a:lnTo>
                  <a:pt x="548" y="696"/>
                </a:lnTo>
                <a:lnTo>
                  <a:pt x="564" y="698"/>
                </a:lnTo>
                <a:lnTo>
                  <a:pt x="580" y="700"/>
                </a:lnTo>
                <a:lnTo>
                  <a:pt x="595" y="704"/>
                </a:lnTo>
                <a:lnTo>
                  <a:pt x="610" y="708"/>
                </a:lnTo>
                <a:lnTo>
                  <a:pt x="625" y="714"/>
                </a:lnTo>
                <a:lnTo>
                  <a:pt x="640" y="720"/>
                </a:lnTo>
                <a:lnTo>
                  <a:pt x="655" y="726"/>
                </a:lnTo>
                <a:lnTo>
                  <a:pt x="669" y="732"/>
                </a:lnTo>
                <a:lnTo>
                  <a:pt x="681" y="741"/>
                </a:lnTo>
                <a:lnTo>
                  <a:pt x="695" y="749"/>
                </a:lnTo>
                <a:lnTo>
                  <a:pt x="708" y="758"/>
                </a:lnTo>
                <a:lnTo>
                  <a:pt x="719" y="767"/>
                </a:lnTo>
                <a:lnTo>
                  <a:pt x="731" y="777"/>
                </a:lnTo>
                <a:lnTo>
                  <a:pt x="742" y="789"/>
                </a:lnTo>
                <a:lnTo>
                  <a:pt x="753" y="799"/>
                </a:lnTo>
                <a:lnTo>
                  <a:pt x="763" y="811"/>
                </a:lnTo>
                <a:lnTo>
                  <a:pt x="772" y="824"/>
                </a:lnTo>
                <a:lnTo>
                  <a:pt x="782" y="836"/>
                </a:lnTo>
                <a:lnTo>
                  <a:pt x="790" y="849"/>
                </a:lnTo>
                <a:lnTo>
                  <a:pt x="798" y="863"/>
                </a:lnTo>
                <a:lnTo>
                  <a:pt x="805" y="877"/>
                </a:lnTo>
                <a:lnTo>
                  <a:pt x="812" y="890"/>
                </a:lnTo>
                <a:lnTo>
                  <a:pt x="817" y="905"/>
                </a:lnTo>
                <a:lnTo>
                  <a:pt x="822" y="920"/>
                </a:lnTo>
                <a:lnTo>
                  <a:pt x="827" y="935"/>
                </a:lnTo>
                <a:lnTo>
                  <a:pt x="830" y="952"/>
                </a:lnTo>
                <a:lnTo>
                  <a:pt x="834" y="968"/>
                </a:lnTo>
                <a:lnTo>
                  <a:pt x="836" y="984"/>
                </a:lnTo>
                <a:lnTo>
                  <a:pt x="837" y="1000"/>
                </a:lnTo>
                <a:lnTo>
                  <a:pt x="837" y="1016"/>
                </a:lnTo>
                <a:lnTo>
                  <a:pt x="837" y="1016"/>
                </a:lnTo>
                <a:close/>
                <a:moveTo>
                  <a:pt x="602" y="933"/>
                </a:moveTo>
                <a:lnTo>
                  <a:pt x="602" y="933"/>
                </a:lnTo>
                <a:lnTo>
                  <a:pt x="601" y="924"/>
                </a:lnTo>
                <a:lnTo>
                  <a:pt x="599" y="916"/>
                </a:lnTo>
                <a:lnTo>
                  <a:pt x="597" y="908"/>
                </a:lnTo>
                <a:lnTo>
                  <a:pt x="595" y="900"/>
                </a:lnTo>
                <a:lnTo>
                  <a:pt x="590" y="892"/>
                </a:lnTo>
                <a:lnTo>
                  <a:pt x="587" y="885"/>
                </a:lnTo>
                <a:lnTo>
                  <a:pt x="581" y="878"/>
                </a:lnTo>
                <a:lnTo>
                  <a:pt x="575" y="871"/>
                </a:lnTo>
                <a:lnTo>
                  <a:pt x="569" y="865"/>
                </a:lnTo>
                <a:lnTo>
                  <a:pt x="563" y="860"/>
                </a:lnTo>
                <a:lnTo>
                  <a:pt x="556" y="856"/>
                </a:lnTo>
                <a:lnTo>
                  <a:pt x="548" y="852"/>
                </a:lnTo>
                <a:lnTo>
                  <a:pt x="540" y="850"/>
                </a:lnTo>
                <a:lnTo>
                  <a:pt x="531" y="848"/>
                </a:lnTo>
                <a:lnTo>
                  <a:pt x="522" y="845"/>
                </a:lnTo>
                <a:lnTo>
                  <a:pt x="513" y="845"/>
                </a:lnTo>
                <a:lnTo>
                  <a:pt x="513" y="845"/>
                </a:lnTo>
                <a:lnTo>
                  <a:pt x="505" y="845"/>
                </a:lnTo>
                <a:lnTo>
                  <a:pt x="496" y="848"/>
                </a:lnTo>
                <a:lnTo>
                  <a:pt x="488" y="850"/>
                </a:lnTo>
                <a:lnTo>
                  <a:pt x="480" y="852"/>
                </a:lnTo>
                <a:lnTo>
                  <a:pt x="471" y="856"/>
                </a:lnTo>
                <a:lnTo>
                  <a:pt x="465" y="860"/>
                </a:lnTo>
                <a:lnTo>
                  <a:pt x="458" y="865"/>
                </a:lnTo>
                <a:lnTo>
                  <a:pt x="451" y="871"/>
                </a:lnTo>
                <a:lnTo>
                  <a:pt x="446" y="878"/>
                </a:lnTo>
                <a:lnTo>
                  <a:pt x="440" y="885"/>
                </a:lnTo>
                <a:lnTo>
                  <a:pt x="436" y="892"/>
                </a:lnTo>
                <a:lnTo>
                  <a:pt x="432" y="900"/>
                </a:lnTo>
                <a:lnTo>
                  <a:pt x="430" y="908"/>
                </a:lnTo>
                <a:lnTo>
                  <a:pt x="428" y="916"/>
                </a:lnTo>
                <a:lnTo>
                  <a:pt x="427" y="924"/>
                </a:lnTo>
                <a:lnTo>
                  <a:pt x="425" y="933"/>
                </a:lnTo>
                <a:lnTo>
                  <a:pt x="425" y="933"/>
                </a:lnTo>
                <a:lnTo>
                  <a:pt x="425" y="941"/>
                </a:lnTo>
                <a:lnTo>
                  <a:pt x="428" y="948"/>
                </a:lnTo>
                <a:lnTo>
                  <a:pt x="431" y="962"/>
                </a:lnTo>
                <a:lnTo>
                  <a:pt x="437" y="973"/>
                </a:lnTo>
                <a:lnTo>
                  <a:pt x="444" y="984"/>
                </a:lnTo>
                <a:lnTo>
                  <a:pt x="451" y="992"/>
                </a:lnTo>
                <a:lnTo>
                  <a:pt x="457" y="998"/>
                </a:lnTo>
                <a:lnTo>
                  <a:pt x="462" y="1002"/>
                </a:lnTo>
                <a:lnTo>
                  <a:pt x="462" y="1002"/>
                </a:lnTo>
                <a:lnTo>
                  <a:pt x="466" y="1006"/>
                </a:lnTo>
                <a:lnTo>
                  <a:pt x="468" y="1010"/>
                </a:lnTo>
                <a:lnTo>
                  <a:pt x="469" y="1015"/>
                </a:lnTo>
                <a:lnTo>
                  <a:pt x="469" y="1020"/>
                </a:lnTo>
                <a:lnTo>
                  <a:pt x="469" y="1216"/>
                </a:lnTo>
                <a:lnTo>
                  <a:pt x="469" y="1216"/>
                </a:lnTo>
                <a:lnTo>
                  <a:pt x="470" y="1219"/>
                </a:lnTo>
                <a:lnTo>
                  <a:pt x="473" y="1222"/>
                </a:lnTo>
                <a:lnTo>
                  <a:pt x="476" y="1225"/>
                </a:lnTo>
                <a:lnTo>
                  <a:pt x="480" y="1226"/>
                </a:lnTo>
                <a:lnTo>
                  <a:pt x="546" y="1226"/>
                </a:lnTo>
                <a:lnTo>
                  <a:pt x="546" y="1226"/>
                </a:lnTo>
                <a:lnTo>
                  <a:pt x="551" y="1225"/>
                </a:lnTo>
                <a:lnTo>
                  <a:pt x="555" y="1222"/>
                </a:lnTo>
                <a:lnTo>
                  <a:pt x="556" y="1219"/>
                </a:lnTo>
                <a:lnTo>
                  <a:pt x="557" y="1216"/>
                </a:lnTo>
                <a:lnTo>
                  <a:pt x="557" y="1020"/>
                </a:lnTo>
                <a:lnTo>
                  <a:pt x="557" y="1020"/>
                </a:lnTo>
                <a:lnTo>
                  <a:pt x="558" y="1015"/>
                </a:lnTo>
                <a:lnTo>
                  <a:pt x="559" y="1010"/>
                </a:lnTo>
                <a:lnTo>
                  <a:pt x="561" y="1006"/>
                </a:lnTo>
                <a:lnTo>
                  <a:pt x="565" y="1002"/>
                </a:lnTo>
                <a:lnTo>
                  <a:pt x="565" y="1002"/>
                </a:lnTo>
                <a:lnTo>
                  <a:pt x="571" y="998"/>
                </a:lnTo>
                <a:lnTo>
                  <a:pt x="576" y="991"/>
                </a:lnTo>
                <a:lnTo>
                  <a:pt x="583" y="983"/>
                </a:lnTo>
                <a:lnTo>
                  <a:pt x="589" y="972"/>
                </a:lnTo>
                <a:lnTo>
                  <a:pt x="596" y="961"/>
                </a:lnTo>
                <a:lnTo>
                  <a:pt x="599" y="948"/>
                </a:lnTo>
                <a:lnTo>
                  <a:pt x="601" y="941"/>
                </a:lnTo>
                <a:lnTo>
                  <a:pt x="602" y="933"/>
                </a:lnTo>
                <a:lnTo>
                  <a:pt x="602" y="933"/>
                </a:lnTo>
                <a:close/>
              </a:path>
            </a:pathLst>
          </a:custGeom>
          <a:solidFill>
            <a:srgbClr val="968C6D"/>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168" name="Freeform 42"/>
          <p:cNvSpPr>
            <a:spLocks/>
          </p:cNvSpPr>
          <p:nvPr/>
        </p:nvSpPr>
        <p:spPr bwMode="auto">
          <a:xfrm>
            <a:off x="9046872" y="3775585"/>
            <a:ext cx="836617" cy="447200"/>
          </a:xfrm>
          <a:custGeom>
            <a:avLst/>
            <a:gdLst>
              <a:gd name="T0" fmla="*/ 490 w 1000"/>
              <a:gd name="T1" fmla="*/ 0 h 535"/>
              <a:gd name="T2" fmla="*/ 989 w 1000"/>
              <a:gd name="T3" fmla="*/ 172 h 535"/>
              <a:gd name="T4" fmla="*/ 997 w 1000"/>
              <a:gd name="T5" fmla="*/ 178 h 535"/>
              <a:gd name="T6" fmla="*/ 1000 w 1000"/>
              <a:gd name="T7" fmla="*/ 187 h 535"/>
              <a:gd name="T8" fmla="*/ 993 w 1000"/>
              <a:gd name="T9" fmla="*/ 200 h 535"/>
              <a:gd name="T10" fmla="*/ 822 w 1000"/>
              <a:gd name="T11" fmla="*/ 251 h 535"/>
              <a:gd name="T12" fmla="*/ 791 w 1000"/>
              <a:gd name="T13" fmla="*/ 224 h 535"/>
              <a:gd name="T14" fmla="*/ 739 w 1000"/>
              <a:gd name="T15" fmla="*/ 203 h 535"/>
              <a:gd name="T16" fmla="*/ 673 w 1000"/>
              <a:gd name="T17" fmla="*/ 187 h 535"/>
              <a:gd name="T18" fmla="*/ 548 w 1000"/>
              <a:gd name="T19" fmla="*/ 174 h 535"/>
              <a:gd name="T20" fmla="*/ 491 w 1000"/>
              <a:gd name="T21" fmla="*/ 174 h 535"/>
              <a:gd name="T22" fmla="*/ 480 w 1000"/>
              <a:gd name="T23" fmla="*/ 189 h 535"/>
              <a:gd name="T24" fmla="*/ 485 w 1000"/>
              <a:gd name="T25" fmla="*/ 200 h 535"/>
              <a:gd name="T26" fmla="*/ 497 w 1000"/>
              <a:gd name="T27" fmla="*/ 205 h 535"/>
              <a:gd name="T28" fmla="*/ 585 w 1000"/>
              <a:gd name="T29" fmla="*/ 208 h 535"/>
              <a:gd name="T30" fmla="*/ 660 w 1000"/>
              <a:gd name="T31" fmla="*/ 217 h 535"/>
              <a:gd name="T32" fmla="*/ 723 w 1000"/>
              <a:gd name="T33" fmla="*/ 230 h 535"/>
              <a:gd name="T34" fmla="*/ 768 w 1000"/>
              <a:gd name="T35" fmla="*/ 246 h 535"/>
              <a:gd name="T36" fmla="*/ 793 w 1000"/>
              <a:gd name="T37" fmla="*/ 264 h 535"/>
              <a:gd name="T38" fmla="*/ 798 w 1000"/>
              <a:gd name="T39" fmla="*/ 373 h 535"/>
              <a:gd name="T40" fmla="*/ 798 w 1000"/>
              <a:gd name="T41" fmla="*/ 377 h 535"/>
              <a:gd name="T42" fmla="*/ 784 w 1000"/>
              <a:gd name="T43" fmla="*/ 395 h 535"/>
              <a:gd name="T44" fmla="*/ 747 w 1000"/>
              <a:gd name="T45" fmla="*/ 413 h 535"/>
              <a:gd name="T46" fmla="*/ 688 w 1000"/>
              <a:gd name="T47" fmla="*/ 429 h 535"/>
              <a:gd name="T48" fmla="*/ 612 w 1000"/>
              <a:gd name="T49" fmla="*/ 440 h 535"/>
              <a:gd name="T50" fmla="*/ 526 w 1000"/>
              <a:gd name="T51" fmla="*/ 446 h 535"/>
              <a:gd name="T52" fmla="*/ 464 w 1000"/>
              <a:gd name="T53" fmla="*/ 446 h 535"/>
              <a:gd name="T54" fmla="*/ 377 w 1000"/>
              <a:gd name="T55" fmla="*/ 440 h 535"/>
              <a:gd name="T56" fmla="*/ 302 w 1000"/>
              <a:gd name="T57" fmla="*/ 429 h 535"/>
              <a:gd name="T58" fmla="*/ 243 w 1000"/>
              <a:gd name="T59" fmla="*/ 413 h 535"/>
              <a:gd name="T60" fmla="*/ 206 w 1000"/>
              <a:gd name="T61" fmla="*/ 395 h 535"/>
              <a:gd name="T62" fmla="*/ 192 w 1000"/>
              <a:gd name="T63" fmla="*/ 377 h 535"/>
              <a:gd name="T64" fmla="*/ 192 w 1000"/>
              <a:gd name="T65" fmla="*/ 371 h 535"/>
              <a:gd name="T66" fmla="*/ 106 w 1000"/>
              <a:gd name="T67" fmla="*/ 363 h 535"/>
              <a:gd name="T68" fmla="*/ 118 w 1000"/>
              <a:gd name="T69" fmla="*/ 369 h 535"/>
              <a:gd name="T70" fmla="*/ 130 w 1000"/>
              <a:gd name="T71" fmla="*/ 384 h 535"/>
              <a:gd name="T72" fmla="*/ 135 w 1000"/>
              <a:gd name="T73" fmla="*/ 404 h 535"/>
              <a:gd name="T74" fmla="*/ 134 w 1000"/>
              <a:gd name="T75" fmla="*/ 417 h 535"/>
              <a:gd name="T76" fmla="*/ 126 w 1000"/>
              <a:gd name="T77" fmla="*/ 432 h 535"/>
              <a:gd name="T78" fmla="*/ 111 w 1000"/>
              <a:gd name="T79" fmla="*/ 443 h 535"/>
              <a:gd name="T80" fmla="*/ 121 w 1000"/>
              <a:gd name="T81" fmla="*/ 499 h 535"/>
              <a:gd name="T82" fmla="*/ 111 w 1000"/>
              <a:gd name="T83" fmla="*/ 513 h 535"/>
              <a:gd name="T84" fmla="*/ 67 w 1000"/>
              <a:gd name="T85" fmla="*/ 533 h 535"/>
              <a:gd name="T86" fmla="*/ 45 w 1000"/>
              <a:gd name="T87" fmla="*/ 533 h 535"/>
              <a:gd name="T88" fmla="*/ 58 w 1000"/>
              <a:gd name="T89" fmla="*/ 440 h 535"/>
              <a:gd name="T90" fmla="*/ 43 w 1000"/>
              <a:gd name="T91" fmla="*/ 425 h 535"/>
              <a:gd name="T92" fmla="*/ 39 w 1000"/>
              <a:gd name="T93" fmla="*/ 404 h 535"/>
              <a:gd name="T94" fmla="*/ 41 w 1000"/>
              <a:gd name="T95" fmla="*/ 391 h 535"/>
              <a:gd name="T96" fmla="*/ 51 w 1000"/>
              <a:gd name="T97" fmla="*/ 374 h 535"/>
              <a:gd name="T98" fmla="*/ 69 w 1000"/>
              <a:gd name="T99" fmla="*/ 363 h 535"/>
              <a:gd name="T100" fmla="*/ 12 w 1000"/>
              <a:gd name="T101" fmla="*/ 202 h 535"/>
              <a:gd name="T102" fmla="*/ 2 w 1000"/>
              <a:gd name="T103" fmla="*/ 193 h 535"/>
              <a:gd name="T104" fmla="*/ 2 w 1000"/>
              <a:gd name="T105" fmla="*/ 182 h 535"/>
              <a:gd name="T106" fmla="*/ 11 w 1000"/>
              <a:gd name="T107" fmla="*/ 172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00" h="535">
                <a:moveTo>
                  <a:pt x="11" y="172"/>
                </a:moveTo>
                <a:lnTo>
                  <a:pt x="490" y="0"/>
                </a:lnTo>
                <a:lnTo>
                  <a:pt x="490" y="0"/>
                </a:lnTo>
                <a:lnTo>
                  <a:pt x="495" y="0"/>
                </a:lnTo>
                <a:lnTo>
                  <a:pt x="500" y="0"/>
                </a:lnTo>
                <a:lnTo>
                  <a:pt x="989" y="172"/>
                </a:lnTo>
                <a:lnTo>
                  <a:pt x="989" y="172"/>
                </a:lnTo>
                <a:lnTo>
                  <a:pt x="994" y="174"/>
                </a:lnTo>
                <a:lnTo>
                  <a:pt x="997" y="178"/>
                </a:lnTo>
                <a:lnTo>
                  <a:pt x="1000" y="182"/>
                </a:lnTo>
                <a:lnTo>
                  <a:pt x="1000" y="187"/>
                </a:lnTo>
                <a:lnTo>
                  <a:pt x="1000" y="187"/>
                </a:lnTo>
                <a:lnTo>
                  <a:pt x="998" y="193"/>
                </a:lnTo>
                <a:lnTo>
                  <a:pt x="996" y="196"/>
                </a:lnTo>
                <a:lnTo>
                  <a:pt x="993" y="200"/>
                </a:lnTo>
                <a:lnTo>
                  <a:pt x="988" y="202"/>
                </a:lnTo>
                <a:lnTo>
                  <a:pt x="822" y="251"/>
                </a:lnTo>
                <a:lnTo>
                  <a:pt x="822" y="251"/>
                </a:lnTo>
                <a:lnTo>
                  <a:pt x="814" y="240"/>
                </a:lnTo>
                <a:lnTo>
                  <a:pt x="804" y="232"/>
                </a:lnTo>
                <a:lnTo>
                  <a:pt x="791" y="224"/>
                </a:lnTo>
                <a:lnTo>
                  <a:pt x="775" y="216"/>
                </a:lnTo>
                <a:lnTo>
                  <a:pt x="759" y="209"/>
                </a:lnTo>
                <a:lnTo>
                  <a:pt x="739" y="203"/>
                </a:lnTo>
                <a:lnTo>
                  <a:pt x="718" y="198"/>
                </a:lnTo>
                <a:lnTo>
                  <a:pt x="696" y="192"/>
                </a:lnTo>
                <a:lnTo>
                  <a:pt x="673" y="187"/>
                </a:lnTo>
                <a:lnTo>
                  <a:pt x="650" y="184"/>
                </a:lnTo>
                <a:lnTo>
                  <a:pt x="599" y="178"/>
                </a:lnTo>
                <a:lnTo>
                  <a:pt x="548" y="174"/>
                </a:lnTo>
                <a:lnTo>
                  <a:pt x="497" y="173"/>
                </a:lnTo>
                <a:lnTo>
                  <a:pt x="497" y="173"/>
                </a:lnTo>
                <a:lnTo>
                  <a:pt x="491" y="174"/>
                </a:lnTo>
                <a:lnTo>
                  <a:pt x="485" y="178"/>
                </a:lnTo>
                <a:lnTo>
                  <a:pt x="482" y="182"/>
                </a:lnTo>
                <a:lnTo>
                  <a:pt x="480" y="189"/>
                </a:lnTo>
                <a:lnTo>
                  <a:pt x="480" y="189"/>
                </a:lnTo>
                <a:lnTo>
                  <a:pt x="482" y="195"/>
                </a:lnTo>
                <a:lnTo>
                  <a:pt x="485" y="200"/>
                </a:lnTo>
                <a:lnTo>
                  <a:pt x="491" y="203"/>
                </a:lnTo>
                <a:lnTo>
                  <a:pt x="497" y="205"/>
                </a:lnTo>
                <a:lnTo>
                  <a:pt x="497" y="205"/>
                </a:lnTo>
                <a:lnTo>
                  <a:pt x="527" y="205"/>
                </a:lnTo>
                <a:lnTo>
                  <a:pt x="556" y="206"/>
                </a:lnTo>
                <a:lnTo>
                  <a:pt x="585" y="208"/>
                </a:lnTo>
                <a:lnTo>
                  <a:pt x="611" y="210"/>
                </a:lnTo>
                <a:lnTo>
                  <a:pt x="637" y="214"/>
                </a:lnTo>
                <a:lnTo>
                  <a:pt x="660" y="217"/>
                </a:lnTo>
                <a:lnTo>
                  <a:pt x="683" y="221"/>
                </a:lnTo>
                <a:lnTo>
                  <a:pt x="703" y="225"/>
                </a:lnTo>
                <a:lnTo>
                  <a:pt x="723" y="230"/>
                </a:lnTo>
                <a:lnTo>
                  <a:pt x="739" y="236"/>
                </a:lnTo>
                <a:lnTo>
                  <a:pt x="754" y="240"/>
                </a:lnTo>
                <a:lnTo>
                  <a:pt x="768" y="246"/>
                </a:lnTo>
                <a:lnTo>
                  <a:pt x="778" y="252"/>
                </a:lnTo>
                <a:lnTo>
                  <a:pt x="788" y="258"/>
                </a:lnTo>
                <a:lnTo>
                  <a:pt x="793" y="264"/>
                </a:lnTo>
                <a:lnTo>
                  <a:pt x="798" y="269"/>
                </a:lnTo>
                <a:lnTo>
                  <a:pt x="798" y="373"/>
                </a:lnTo>
                <a:lnTo>
                  <a:pt x="798" y="373"/>
                </a:lnTo>
                <a:lnTo>
                  <a:pt x="798" y="374"/>
                </a:lnTo>
                <a:lnTo>
                  <a:pt x="798" y="374"/>
                </a:lnTo>
                <a:lnTo>
                  <a:pt x="798" y="377"/>
                </a:lnTo>
                <a:lnTo>
                  <a:pt x="797" y="381"/>
                </a:lnTo>
                <a:lnTo>
                  <a:pt x="792" y="388"/>
                </a:lnTo>
                <a:lnTo>
                  <a:pt x="784" y="395"/>
                </a:lnTo>
                <a:lnTo>
                  <a:pt x="775" y="402"/>
                </a:lnTo>
                <a:lnTo>
                  <a:pt x="762" y="407"/>
                </a:lnTo>
                <a:lnTo>
                  <a:pt x="747" y="413"/>
                </a:lnTo>
                <a:lnTo>
                  <a:pt x="728" y="419"/>
                </a:lnTo>
                <a:lnTo>
                  <a:pt x="710" y="425"/>
                </a:lnTo>
                <a:lnTo>
                  <a:pt x="688" y="429"/>
                </a:lnTo>
                <a:lnTo>
                  <a:pt x="665" y="433"/>
                </a:lnTo>
                <a:lnTo>
                  <a:pt x="639" y="436"/>
                </a:lnTo>
                <a:lnTo>
                  <a:pt x="612" y="440"/>
                </a:lnTo>
                <a:lnTo>
                  <a:pt x="585" y="442"/>
                </a:lnTo>
                <a:lnTo>
                  <a:pt x="556" y="444"/>
                </a:lnTo>
                <a:lnTo>
                  <a:pt x="526" y="446"/>
                </a:lnTo>
                <a:lnTo>
                  <a:pt x="494" y="446"/>
                </a:lnTo>
                <a:lnTo>
                  <a:pt x="494" y="446"/>
                </a:lnTo>
                <a:lnTo>
                  <a:pt x="464" y="446"/>
                </a:lnTo>
                <a:lnTo>
                  <a:pt x="434" y="444"/>
                </a:lnTo>
                <a:lnTo>
                  <a:pt x="405" y="442"/>
                </a:lnTo>
                <a:lnTo>
                  <a:pt x="377" y="440"/>
                </a:lnTo>
                <a:lnTo>
                  <a:pt x="351" y="436"/>
                </a:lnTo>
                <a:lnTo>
                  <a:pt x="325" y="433"/>
                </a:lnTo>
                <a:lnTo>
                  <a:pt x="302" y="429"/>
                </a:lnTo>
                <a:lnTo>
                  <a:pt x="280" y="425"/>
                </a:lnTo>
                <a:lnTo>
                  <a:pt x="261" y="419"/>
                </a:lnTo>
                <a:lnTo>
                  <a:pt x="243" y="413"/>
                </a:lnTo>
                <a:lnTo>
                  <a:pt x="228" y="407"/>
                </a:lnTo>
                <a:lnTo>
                  <a:pt x="215" y="402"/>
                </a:lnTo>
                <a:lnTo>
                  <a:pt x="206" y="395"/>
                </a:lnTo>
                <a:lnTo>
                  <a:pt x="198" y="388"/>
                </a:lnTo>
                <a:lnTo>
                  <a:pt x="193" y="381"/>
                </a:lnTo>
                <a:lnTo>
                  <a:pt x="192" y="377"/>
                </a:lnTo>
                <a:lnTo>
                  <a:pt x="192" y="374"/>
                </a:lnTo>
                <a:lnTo>
                  <a:pt x="192" y="374"/>
                </a:lnTo>
                <a:lnTo>
                  <a:pt x="192" y="371"/>
                </a:lnTo>
                <a:lnTo>
                  <a:pt x="192" y="254"/>
                </a:lnTo>
                <a:lnTo>
                  <a:pt x="106" y="230"/>
                </a:lnTo>
                <a:lnTo>
                  <a:pt x="106" y="363"/>
                </a:lnTo>
                <a:lnTo>
                  <a:pt x="106" y="363"/>
                </a:lnTo>
                <a:lnTo>
                  <a:pt x="112" y="366"/>
                </a:lnTo>
                <a:lnTo>
                  <a:pt x="118" y="369"/>
                </a:lnTo>
                <a:lnTo>
                  <a:pt x="122" y="374"/>
                </a:lnTo>
                <a:lnTo>
                  <a:pt x="127" y="380"/>
                </a:lnTo>
                <a:lnTo>
                  <a:pt x="130" y="384"/>
                </a:lnTo>
                <a:lnTo>
                  <a:pt x="134" y="391"/>
                </a:lnTo>
                <a:lnTo>
                  <a:pt x="135" y="397"/>
                </a:lnTo>
                <a:lnTo>
                  <a:pt x="135" y="404"/>
                </a:lnTo>
                <a:lnTo>
                  <a:pt x="135" y="404"/>
                </a:lnTo>
                <a:lnTo>
                  <a:pt x="135" y="411"/>
                </a:lnTo>
                <a:lnTo>
                  <a:pt x="134" y="417"/>
                </a:lnTo>
                <a:lnTo>
                  <a:pt x="131" y="421"/>
                </a:lnTo>
                <a:lnTo>
                  <a:pt x="129" y="427"/>
                </a:lnTo>
                <a:lnTo>
                  <a:pt x="126" y="432"/>
                </a:lnTo>
                <a:lnTo>
                  <a:pt x="121" y="436"/>
                </a:lnTo>
                <a:lnTo>
                  <a:pt x="116" y="440"/>
                </a:lnTo>
                <a:lnTo>
                  <a:pt x="111" y="443"/>
                </a:lnTo>
                <a:lnTo>
                  <a:pt x="121" y="494"/>
                </a:lnTo>
                <a:lnTo>
                  <a:pt x="121" y="494"/>
                </a:lnTo>
                <a:lnTo>
                  <a:pt x="121" y="499"/>
                </a:lnTo>
                <a:lnTo>
                  <a:pt x="119" y="504"/>
                </a:lnTo>
                <a:lnTo>
                  <a:pt x="115" y="508"/>
                </a:lnTo>
                <a:lnTo>
                  <a:pt x="111" y="513"/>
                </a:lnTo>
                <a:lnTo>
                  <a:pt x="98" y="521"/>
                </a:lnTo>
                <a:lnTo>
                  <a:pt x="82" y="528"/>
                </a:lnTo>
                <a:lnTo>
                  <a:pt x="67" y="533"/>
                </a:lnTo>
                <a:lnTo>
                  <a:pt x="54" y="535"/>
                </a:lnTo>
                <a:lnTo>
                  <a:pt x="48" y="534"/>
                </a:lnTo>
                <a:lnTo>
                  <a:pt x="45" y="533"/>
                </a:lnTo>
                <a:lnTo>
                  <a:pt x="42" y="530"/>
                </a:lnTo>
                <a:lnTo>
                  <a:pt x="42" y="527"/>
                </a:lnTo>
                <a:lnTo>
                  <a:pt x="58" y="440"/>
                </a:lnTo>
                <a:lnTo>
                  <a:pt x="58" y="440"/>
                </a:lnTo>
                <a:lnTo>
                  <a:pt x="50" y="433"/>
                </a:lnTo>
                <a:lnTo>
                  <a:pt x="43" y="425"/>
                </a:lnTo>
                <a:lnTo>
                  <a:pt x="40" y="414"/>
                </a:lnTo>
                <a:lnTo>
                  <a:pt x="39" y="410"/>
                </a:lnTo>
                <a:lnTo>
                  <a:pt x="39" y="404"/>
                </a:lnTo>
                <a:lnTo>
                  <a:pt x="39" y="404"/>
                </a:lnTo>
                <a:lnTo>
                  <a:pt x="39" y="397"/>
                </a:lnTo>
                <a:lnTo>
                  <a:pt x="41" y="391"/>
                </a:lnTo>
                <a:lnTo>
                  <a:pt x="43" y="384"/>
                </a:lnTo>
                <a:lnTo>
                  <a:pt x="47" y="380"/>
                </a:lnTo>
                <a:lnTo>
                  <a:pt x="51" y="374"/>
                </a:lnTo>
                <a:lnTo>
                  <a:pt x="56" y="369"/>
                </a:lnTo>
                <a:lnTo>
                  <a:pt x="62" y="366"/>
                </a:lnTo>
                <a:lnTo>
                  <a:pt x="69" y="363"/>
                </a:lnTo>
                <a:lnTo>
                  <a:pt x="69" y="218"/>
                </a:lnTo>
                <a:lnTo>
                  <a:pt x="12" y="202"/>
                </a:lnTo>
                <a:lnTo>
                  <a:pt x="12" y="202"/>
                </a:lnTo>
                <a:lnTo>
                  <a:pt x="7" y="200"/>
                </a:lnTo>
                <a:lnTo>
                  <a:pt x="4" y="198"/>
                </a:lnTo>
                <a:lnTo>
                  <a:pt x="2" y="193"/>
                </a:lnTo>
                <a:lnTo>
                  <a:pt x="0" y="187"/>
                </a:lnTo>
                <a:lnTo>
                  <a:pt x="0" y="187"/>
                </a:lnTo>
                <a:lnTo>
                  <a:pt x="2" y="182"/>
                </a:lnTo>
                <a:lnTo>
                  <a:pt x="4" y="178"/>
                </a:lnTo>
                <a:lnTo>
                  <a:pt x="7" y="174"/>
                </a:lnTo>
                <a:lnTo>
                  <a:pt x="11" y="172"/>
                </a:lnTo>
                <a:lnTo>
                  <a:pt x="11" y="172"/>
                </a:lnTo>
                <a:close/>
              </a:path>
            </a:pathLst>
          </a:custGeom>
          <a:solidFill>
            <a:srgbClr val="968C6D"/>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170" name="Rectangle 10"/>
          <p:cNvSpPr>
            <a:spLocks noChangeArrowheads="1"/>
          </p:cNvSpPr>
          <p:nvPr/>
        </p:nvSpPr>
        <p:spPr bwMode="auto">
          <a:xfrm>
            <a:off x="699713" y="5708125"/>
            <a:ext cx="1277359"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kern="0" dirty="0" err="1" smtClean="0">
                <a:solidFill>
                  <a:schemeClr val="bg2"/>
                </a:solidFill>
                <a:latin typeface="+mj-lt"/>
                <a:cs typeface="Arial" charset="0"/>
              </a:rPr>
              <a:t>Mauris</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consectetuer</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ullamcorper</a:t>
            </a:r>
            <a:r>
              <a:rPr lang="en-GB" sz="1000" kern="0" dirty="0" smtClean="0">
                <a:solidFill>
                  <a:schemeClr val="bg2"/>
                </a:solidFill>
                <a:latin typeface="+mj-lt"/>
                <a:cs typeface="Arial" charset="0"/>
              </a:rPr>
              <a:t> quam. </a:t>
            </a:r>
            <a:r>
              <a:rPr lang="en-GB" sz="1000" kern="0" dirty="0" err="1" smtClean="0">
                <a:solidFill>
                  <a:schemeClr val="bg2"/>
                </a:solidFill>
                <a:latin typeface="+mj-lt"/>
                <a:cs typeface="Arial" charset="0"/>
              </a:rPr>
              <a:t>Morbi</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tincidunt</a:t>
            </a:r>
            <a:r>
              <a:rPr lang="en-GB" sz="1000" kern="0" dirty="0" smtClean="0">
                <a:solidFill>
                  <a:schemeClr val="bg2"/>
                </a:solidFill>
                <a:latin typeface="+mj-lt"/>
                <a:cs typeface="Arial" charset="0"/>
              </a:rPr>
              <a:t> mi </a:t>
            </a:r>
            <a:r>
              <a:rPr lang="en-GB" sz="1000" kern="0" dirty="0" err="1" smtClean="0">
                <a:solidFill>
                  <a:schemeClr val="bg2"/>
                </a:solidFill>
                <a:latin typeface="+mj-lt"/>
                <a:cs typeface="Arial" charset="0"/>
              </a:rPr>
              <a:t>ut</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diam</a:t>
            </a:r>
            <a:r>
              <a:rPr lang="en-GB" sz="1000" kern="0" dirty="0" smtClean="0">
                <a:solidFill>
                  <a:schemeClr val="bg2"/>
                </a:solidFill>
                <a:latin typeface="+mj-lt"/>
                <a:cs typeface="Arial" charset="0"/>
              </a:rPr>
              <a:t> </a:t>
            </a:r>
            <a:r>
              <a:rPr lang="fr-FR" sz="1000" kern="0" dirty="0" err="1" smtClean="0">
                <a:solidFill>
                  <a:schemeClr val="bg2"/>
                </a:solidFill>
                <a:latin typeface="+mj-lt"/>
                <a:cs typeface="Arial" charset="0"/>
              </a:rPr>
              <a:t>ultricies</a:t>
            </a:r>
            <a:r>
              <a:rPr lang="fr-FR" sz="1000" kern="0" dirty="0" smtClean="0">
                <a:solidFill>
                  <a:schemeClr val="bg2"/>
                </a:solidFill>
                <a:latin typeface="+mj-lt"/>
                <a:cs typeface="Arial" charset="0"/>
              </a:rPr>
              <a:t> non, </a:t>
            </a:r>
            <a:r>
              <a:rPr lang="fr-FR" sz="1000" kern="0" dirty="0" err="1" smtClean="0">
                <a:solidFill>
                  <a:schemeClr val="bg2"/>
                </a:solidFill>
                <a:latin typeface="+mj-lt"/>
                <a:cs typeface="Arial" charset="0"/>
              </a:rPr>
              <a:t>hendrerit</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quis</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pellentesque</a:t>
            </a:r>
            <a:r>
              <a:rPr lang="fr-FR" sz="1000" kern="0" dirty="0" smtClean="0">
                <a:solidFill>
                  <a:schemeClr val="bg2"/>
                </a:solidFill>
                <a:latin typeface="+mj-lt"/>
                <a:cs typeface="Arial" charset="0"/>
              </a:rPr>
              <a:t> a, </a:t>
            </a:r>
            <a:r>
              <a:rPr lang="fr-FR" sz="1000" kern="0" dirty="0" err="1" smtClean="0">
                <a:solidFill>
                  <a:schemeClr val="bg2"/>
                </a:solidFill>
                <a:latin typeface="+mj-lt"/>
                <a:cs typeface="Arial" charset="0"/>
              </a:rPr>
              <a:t>eros</a:t>
            </a:r>
            <a:r>
              <a:rPr lang="fr-FR" sz="1000" kern="0" dirty="0" smtClean="0">
                <a:solidFill>
                  <a:schemeClr val="bg2"/>
                </a:solidFill>
                <a:latin typeface="+mj-lt"/>
                <a:cs typeface="Arial" charset="0"/>
              </a:rPr>
              <a:t>. </a:t>
            </a:r>
            <a:endParaRPr lang="en-GB" sz="1000" kern="0" dirty="0" smtClean="0">
              <a:solidFill>
                <a:schemeClr val="bg2"/>
              </a:solidFill>
              <a:latin typeface="+mj-lt"/>
              <a:cs typeface="Arial" charset="0"/>
            </a:endParaRPr>
          </a:p>
        </p:txBody>
      </p:sp>
      <p:sp>
        <p:nvSpPr>
          <p:cNvPr id="171" name="Rectangle 10"/>
          <p:cNvSpPr>
            <a:spLocks noChangeArrowheads="1"/>
          </p:cNvSpPr>
          <p:nvPr/>
        </p:nvSpPr>
        <p:spPr bwMode="auto">
          <a:xfrm>
            <a:off x="693980" y="4788743"/>
            <a:ext cx="1277359"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400" b="1" i="1" kern="0" dirty="0" smtClean="0">
                <a:solidFill>
                  <a:schemeClr val="accent4"/>
                </a:solidFill>
                <a:latin typeface="+mj-lt"/>
                <a:cs typeface="Arial" charset="0"/>
              </a:rPr>
              <a:t>Heading</a:t>
            </a:r>
            <a:endParaRPr lang="en-GB" sz="1400" kern="0" dirty="0" smtClean="0">
              <a:solidFill>
                <a:schemeClr val="accent4"/>
              </a:solidFill>
              <a:latin typeface="+mj-lt"/>
              <a:cs typeface="Arial" charset="0"/>
            </a:endParaRPr>
          </a:p>
        </p:txBody>
      </p:sp>
      <p:sp>
        <p:nvSpPr>
          <p:cNvPr id="172" name="Rectangle 10"/>
          <p:cNvSpPr>
            <a:spLocks noChangeArrowheads="1"/>
          </p:cNvSpPr>
          <p:nvPr/>
        </p:nvSpPr>
        <p:spPr bwMode="auto">
          <a:xfrm>
            <a:off x="2301555" y="4788743"/>
            <a:ext cx="1277359"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400" b="1" i="1" kern="0" dirty="0" smtClean="0">
                <a:solidFill>
                  <a:schemeClr val="accent6"/>
                </a:solidFill>
                <a:latin typeface="+mj-lt"/>
                <a:cs typeface="Arial" charset="0"/>
              </a:rPr>
              <a:t>Heading</a:t>
            </a:r>
            <a:endParaRPr lang="en-GB" sz="1400" kern="0" dirty="0" smtClean="0">
              <a:solidFill>
                <a:schemeClr val="accent6"/>
              </a:solidFill>
              <a:latin typeface="+mj-lt"/>
              <a:cs typeface="Arial" charset="0"/>
            </a:endParaRPr>
          </a:p>
        </p:txBody>
      </p:sp>
      <p:sp>
        <p:nvSpPr>
          <p:cNvPr id="173" name="Rectangle 10"/>
          <p:cNvSpPr>
            <a:spLocks noChangeArrowheads="1"/>
          </p:cNvSpPr>
          <p:nvPr/>
        </p:nvSpPr>
        <p:spPr bwMode="auto">
          <a:xfrm>
            <a:off x="3938626" y="4788743"/>
            <a:ext cx="1277359"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400" b="1" i="1" kern="0" dirty="0" smtClean="0">
                <a:solidFill>
                  <a:schemeClr val="accent5"/>
                </a:solidFill>
                <a:latin typeface="+mj-lt"/>
                <a:cs typeface="Arial" charset="0"/>
              </a:rPr>
              <a:t>Heading</a:t>
            </a:r>
            <a:endParaRPr lang="en-GB" sz="1400" kern="0" dirty="0" smtClean="0">
              <a:solidFill>
                <a:schemeClr val="accent5"/>
              </a:solidFill>
              <a:latin typeface="+mj-lt"/>
              <a:cs typeface="Arial" charset="0"/>
            </a:endParaRPr>
          </a:p>
        </p:txBody>
      </p:sp>
      <p:sp>
        <p:nvSpPr>
          <p:cNvPr id="174" name="Rectangle 10"/>
          <p:cNvSpPr>
            <a:spLocks noChangeArrowheads="1"/>
          </p:cNvSpPr>
          <p:nvPr/>
        </p:nvSpPr>
        <p:spPr bwMode="auto">
          <a:xfrm>
            <a:off x="5562724" y="4788743"/>
            <a:ext cx="1277359"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400" b="1" i="1" kern="0" dirty="0" smtClean="0">
                <a:solidFill>
                  <a:schemeClr val="accent3"/>
                </a:solidFill>
                <a:latin typeface="+mj-lt"/>
                <a:cs typeface="Arial" charset="0"/>
              </a:rPr>
              <a:t>Heading</a:t>
            </a:r>
            <a:endParaRPr lang="en-GB" sz="1400" kern="0" dirty="0" smtClean="0">
              <a:solidFill>
                <a:schemeClr val="accent3"/>
              </a:solidFill>
              <a:latin typeface="+mj-lt"/>
              <a:cs typeface="Arial" charset="0"/>
            </a:endParaRPr>
          </a:p>
        </p:txBody>
      </p:sp>
      <p:sp>
        <p:nvSpPr>
          <p:cNvPr id="175" name="Rectangle 10"/>
          <p:cNvSpPr>
            <a:spLocks noChangeArrowheads="1"/>
          </p:cNvSpPr>
          <p:nvPr/>
        </p:nvSpPr>
        <p:spPr bwMode="auto">
          <a:xfrm>
            <a:off x="7199795" y="4788743"/>
            <a:ext cx="1277359"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400" b="1" i="1" kern="0" dirty="0" smtClean="0">
                <a:solidFill>
                  <a:schemeClr val="tx2"/>
                </a:solidFill>
                <a:latin typeface="+mj-lt"/>
                <a:cs typeface="Arial" charset="0"/>
              </a:rPr>
              <a:t>Heading</a:t>
            </a:r>
            <a:endParaRPr lang="en-GB" sz="1400" kern="0" dirty="0" smtClean="0">
              <a:solidFill>
                <a:schemeClr val="tx2"/>
              </a:solidFill>
              <a:latin typeface="+mj-lt"/>
              <a:cs typeface="Arial" charset="0"/>
            </a:endParaRPr>
          </a:p>
        </p:txBody>
      </p:sp>
      <p:sp>
        <p:nvSpPr>
          <p:cNvPr id="176" name="Rectangle 10"/>
          <p:cNvSpPr>
            <a:spLocks noChangeArrowheads="1"/>
          </p:cNvSpPr>
          <p:nvPr/>
        </p:nvSpPr>
        <p:spPr bwMode="auto">
          <a:xfrm>
            <a:off x="8851614" y="4788743"/>
            <a:ext cx="1277359" cy="215444"/>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algn="ctr" defTabSz="798513" eaLnBrk="0" hangingPunct="0">
              <a:spcAft>
                <a:spcPts val="200"/>
              </a:spcAft>
              <a:defRPr/>
            </a:pPr>
            <a:r>
              <a:rPr lang="en-GB" sz="1400" b="1" i="1" kern="0" dirty="0" smtClean="0">
                <a:solidFill>
                  <a:srgbClr val="EB8C00"/>
                </a:solidFill>
                <a:latin typeface="+mj-lt"/>
                <a:cs typeface="Arial" charset="0"/>
              </a:rPr>
              <a:t>Heading</a:t>
            </a:r>
            <a:endParaRPr lang="en-GB" sz="1400" kern="0" dirty="0" smtClean="0">
              <a:solidFill>
                <a:srgbClr val="EB8C00"/>
              </a:solidFill>
              <a:latin typeface="+mj-lt"/>
              <a:cs typeface="Arial" charset="0"/>
            </a:endParaRPr>
          </a:p>
        </p:txBody>
      </p:sp>
      <p:sp>
        <p:nvSpPr>
          <p:cNvPr id="177" name="Rectangle 10"/>
          <p:cNvSpPr>
            <a:spLocks noChangeArrowheads="1"/>
          </p:cNvSpPr>
          <p:nvPr/>
        </p:nvSpPr>
        <p:spPr bwMode="auto">
          <a:xfrm>
            <a:off x="2336783" y="5708125"/>
            <a:ext cx="1277359"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kern="0" dirty="0" err="1" smtClean="0">
                <a:solidFill>
                  <a:schemeClr val="bg2"/>
                </a:solidFill>
                <a:latin typeface="+mj-lt"/>
                <a:cs typeface="Arial" charset="0"/>
              </a:rPr>
              <a:t>Mauris</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consectetuer</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ullamcorper</a:t>
            </a:r>
            <a:r>
              <a:rPr lang="en-GB" sz="1000" kern="0" dirty="0" smtClean="0">
                <a:solidFill>
                  <a:schemeClr val="bg2"/>
                </a:solidFill>
                <a:latin typeface="+mj-lt"/>
                <a:cs typeface="Arial" charset="0"/>
              </a:rPr>
              <a:t> quam. </a:t>
            </a:r>
            <a:r>
              <a:rPr lang="en-GB" sz="1000" kern="0" dirty="0" err="1" smtClean="0">
                <a:solidFill>
                  <a:schemeClr val="bg2"/>
                </a:solidFill>
                <a:latin typeface="+mj-lt"/>
                <a:cs typeface="Arial" charset="0"/>
              </a:rPr>
              <a:t>Morbi</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tincidunt</a:t>
            </a:r>
            <a:r>
              <a:rPr lang="en-GB" sz="1000" kern="0" dirty="0" smtClean="0">
                <a:solidFill>
                  <a:schemeClr val="bg2"/>
                </a:solidFill>
                <a:latin typeface="+mj-lt"/>
                <a:cs typeface="Arial" charset="0"/>
              </a:rPr>
              <a:t> mi </a:t>
            </a:r>
            <a:r>
              <a:rPr lang="en-GB" sz="1000" kern="0" dirty="0" err="1" smtClean="0">
                <a:solidFill>
                  <a:schemeClr val="bg2"/>
                </a:solidFill>
                <a:latin typeface="+mj-lt"/>
                <a:cs typeface="Arial" charset="0"/>
              </a:rPr>
              <a:t>ut</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diam</a:t>
            </a:r>
            <a:r>
              <a:rPr lang="en-GB" sz="1000" kern="0" dirty="0" smtClean="0">
                <a:solidFill>
                  <a:schemeClr val="bg2"/>
                </a:solidFill>
                <a:latin typeface="+mj-lt"/>
                <a:cs typeface="Arial" charset="0"/>
              </a:rPr>
              <a:t> </a:t>
            </a:r>
            <a:r>
              <a:rPr lang="fr-FR" sz="1000" kern="0" dirty="0" err="1" smtClean="0">
                <a:solidFill>
                  <a:schemeClr val="bg2"/>
                </a:solidFill>
                <a:latin typeface="+mj-lt"/>
                <a:cs typeface="Arial" charset="0"/>
              </a:rPr>
              <a:t>ultricies</a:t>
            </a:r>
            <a:r>
              <a:rPr lang="fr-FR" sz="1000" kern="0" dirty="0" smtClean="0">
                <a:solidFill>
                  <a:schemeClr val="bg2"/>
                </a:solidFill>
                <a:latin typeface="+mj-lt"/>
                <a:cs typeface="Arial" charset="0"/>
              </a:rPr>
              <a:t> non, </a:t>
            </a:r>
            <a:r>
              <a:rPr lang="fr-FR" sz="1000" kern="0" dirty="0" err="1" smtClean="0">
                <a:solidFill>
                  <a:schemeClr val="bg2"/>
                </a:solidFill>
                <a:latin typeface="+mj-lt"/>
                <a:cs typeface="Arial" charset="0"/>
              </a:rPr>
              <a:t>hendrerit</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quis</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pellentesque</a:t>
            </a:r>
            <a:r>
              <a:rPr lang="fr-FR" sz="1000" kern="0" dirty="0" smtClean="0">
                <a:solidFill>
                  <a:schemeClr val="bg2"/>
                </a:solidFill>
                <a:latin typeface="+mj-lt"/>
                <a:cs typeface="Arial" charset="0"/>
              </a:rPr>
              <a:t> a, </a:t>
            </a:r>
            <a:r>
              <a:rPr lang="fr-FR" sz="1000" kern="0" dirty="0" err="1" smtClean="0">
                <a:solidFill>
                  <a:schemeClr val="bg2"/>
                </a:solidFill>
                <a:latin typeface="+mj-lt"/>
                <a:cs typeface="Arial" charset="0"/>
              </a:rPr>
              <a:t>eros</a:t>
            </a:r>
            <a:r>
              <a:rPr lang="fr-FR" sz="1000" kern="0" dirty="0" smtClean="0">
                <a:solidFill>
                  <a:schemeClr val="bg2"/>
                </a:solidFill>
                <a:latin typeface="+mj-lt"/>
                <a:cs typeface="Arial" charset="0"/>
              </a:rPr>
              <a:t>. </a:t>
            </a:r>
            <a:endParaRPr lang="en-GB" sz="1000" kern="0" dirty="0" smtClean="0">
              <a:solidFill>
                <a:schemeClr val="bg2"/>
              </a:solidFill>
              <a:latin typeface="+mj-lt"/>
              <a:cs typeface="Arial" charset="0"/>
            </a:endParaRPr>
          </a:p>
        </p:txBody>
      </p:sp>
      <p:sp>
        <p:nvSpPr>
          <p:cNvPr id="178" name="Rectangle 10"/>
          <p:cNvSpPr>
            <a:spLocks noChangeArrowheads="1"/>
          </p:cNvSpPr>
          <p:nvPr/>
        </p:nvSpPr>
        <p:spPr bwMode="auto">
          <a:xfrm>
            <a:off x="3959106" y="5708125"/>
            <a:ext cx="1277359"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kern="0" dirty="0" err="1" smtClean="0">
                <a:solidFill>
                  <a:schemeClr val="bg2"/>
                </a:solidFill>
                <a:latin typeface="+mj-lt"/>
                <a:cs typeface="Arial" charset="0"/>
              </a:rPr>
              <a:t>Mauris</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consectetuer</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ullamcorper</a:t>
            </a:r>
            <a:r>
              <a:rPr lang="en-GB" sz="1000" kern="0" dirty="0" smtClean="0">
                <a:solidFill>
                  <a:schemeClr val="bg2"/>
                </a:solidFill>
                <a:latin typeface="+mj-lt"/>
                <a:cs typeface="Arial" charset="0"/>
              </a:rPr>
              <a:t> quam. </a:t>
            </a:r>
            <a:r>
              <a:rPr lang="en-GB" sz="1000" kern="0" dirty="0" err="1" smtClean="0">
                <a:solidFill>
                  <a:schemeClr val="bg2"/>
                </a:solidFill>
                <a:latin typeface="+mj-lt"/>
                <a:cs typeface="Arial" charset="0"/>
              </a:rPr>
              <a:t>Morbi</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tincidunt</a:t>
            </a:r>
            <a:r>
              <a:rPr lang="en-GB" sz="1000" kern="0" dirty="0" smtClean="0">
                <a:solidFill>
                  <a:schemeClr val="bg2"/>
                </a:solidFill>
                <a:latin typeface="+mj-lt"/>
                <a:cs typeface="Arial" charset="0"/>
              </a:rPr>
              <a:t> mi </a:t>
            </a:r>
            <a:r>
              <a:rPr lang="en-GB" sz="1000" kern="0" dirty="0" err="1" smtClean="0">
                <a:solidFill>
                  <a:schemeClr val="bg2"/>
                </a:solidFill>
                <a:latin typeface="+mj-lt"/>
                <a:cs typeface="Arial" charset="0"/>
              </a:rPr>
              <a:t>ut</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diam</a:t>
            </a:r>
            <a:r>
              <a:rPr lang="en-GB" sz="1000" kern="0" dirty="0" smtClean="0">
                <a:solidFill>
                  <a:schemeClr val="bg2"/>
                </a:solidFill>
                <a:latin typeface="+mj-lt"/>
                <a:cs typeface="Arial" charset="0"/>
              </a:rPr>
              <a:t> </a:t>
            </a:r>
            <a:r>
              <a:rPr lang="fr-FR" sz="1000" kern="0" dirty="0" err="1" smtClean="0">
                <a:solidFill>
                  <a:schemeClr val="bg2"/>
                </a:solidFill>
                <a:latin typeface="+mj-lt"/>
                <a:cs typeface="Arial" charset="0"/>
              </a:rPr>
              <a:t>ultricies</a:t>
            </a:r>
            <a:r>
              <a:rPr lang="fr-FR" sz="1000" kern="0" dirty="0" smtClean="0">
                <a:solidFill>
                  <a:schemeClr val="bg2"/>
                </a:solidFill>
                <a:latin typeface="+mj-lt"/>
                <a:cs typeface="Arial" charset="0"/>
              </a:rPr>
              <a:t> non, </a:t>
            </a:r>
            <a:r>
              <a:rPr lang="fr-FR" sz="1000" kern="0" dirty="0" err="1" smtClean="0">
                <a:solidFill>
                  <a:schemeClr val="bg2"/>
                </a:solidFill>
                <a:latin typeface="+mj-lt"/>
                <a:cs typeface="Arial" charset="0"/>
              </a:rPr>
              <a:t>hendrerit</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quis</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pellentesque</a:t>
            </a:r>
            <a:r>
              <a:rPr lang="fr-FR" sz="1000" kern="0" dirty="0" smtClean="0">
                <a:solidFill>
                  <a:schemeClr val="bg2"/>
                </a:solidFill>
                <a:latin typeface="+mj-lt"/>
                <a:cs typeface="Arial" charset="0"/>
              </a:rPr>
              <a:t> a, </a:t>
            </a:r>
            <a:r>
              <a:rPr lang="fr-FR" sz="1000" kern="0" dirty="0" err="1" smtClean="0">
                <a:solidFill>
                  <a:schemeClr val="bg2"/>
                </a:solidFill>
                <a:latin typeface="+mj-lt"/>
                <a:cs typeface="Arial" charset="0"/>
              </a:rPr>
              <a:t>eros</a:t>
            </a:r>
            <a:r>
              <a:rPr lang="fr-FR" sz="1000" kern="0" dirty="0" smtClean="0">
                <a:solidFill>
                  <a:schemeClr val="bg2"/>
                </a:solidFill>
                <a:latin typeface="+mj-lt"/>
                <a:cs typeface="Arial" charset="0"/>
              </a:rPr>
              <a:t>. </a:t>
            </a:r>
            <a:endParaRPr lang="en-GB" sz="1000" kern="0" dirty="0" smtClean="0">
              <a:solidFill>
                <a:schemeClr val="bg2"/>
              </a:solidFill>
              <a:latin typeface="+mj-lt"/>
              <a:cs typeface="Arial" charset="0"/>
            </a:endParaRPr>
          </a:p>
        </p:txBody>
      </p:sp>
      <p:sp>
        <p:nvSpPr>
          <p:cNvPr id="179" name="Rectangle 10"/>
          <p:cNvSpPr>
            <a:spLocks noChangeArrowheads="1"/>
          </p:cNvSpPr>
          <p:nvPr/>
        </p:nvSpPr>
        <p:spPr bwMode="auto">
          <a:xfrm>
            <a:off x="5596176" y="5708125"/>
            <a:ext cx="1277359"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kern="0" dirty="0" err="1" smtClean="0">
                <a:solidFill>
                  <a:schemeClr val="bg2"/>
                </a:solidFill>
                <a:latin typeface="+mj-lt"/>
                <a:cs typeface="Arial" charset="0"/>
              </a:rPr>
              <a:t>Mauris</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consectetuer</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ullamcorper</a:t>
            </a:r>
            <a:r>
              <a:rPr lang="en-GB" sz="1000" kern="0" dirty="0" smtClean="0">
                <a:solidFill>
                  <a:schemeClr val="bg2"/>
                </a:solidFill>
                <a:latin typeface="+mj-lt"/>
                <a:cs typeface="Arial" charset="0"/>
              </a:rPr>
              <a:t> quam. </a:t>
            </a:r>
            <a:r>
              <a:rPr lang="en-GB" sz="1000" kern="0" dirty="0" err="1" smtClean="0">
                <a:solidFill>
                  <a:schemeClr val="bg2"/>
                </a:solidFill>
                <a:latin typeface="+mj-lt"/>
                <a:cs typeface="Arial" charset="0"/>
              </a:rPr>
              <a:t>Morbi</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tincidunt</a:t>
            </a:r>
            <a:r>
              <a:rPr lang="en-GB" sz="1000" kern="0" dirty="0" smtClean="0">
                <a:solidFill>
                  <a:schemeClr val="bg2"/>
                </a:solidFill>
                <a:latin typeface="+mj-lt"/>
                <a:cs typeface="Arial" charset="0"/>
              </a:rPr>
              <a:t> mi </a:t>
            </a:r>
            <a:r>
              <a:rPr lang="en-GB" sz="1000" kern="0" dirty="0" err="1" smtClean="0">
                <a:solidFill>
                  <a:schemeClr val="bg2"/>
                </a:solidFill>
                <a:latin typeface="+mj-lt"/>
                <a:cs typeface="Arial" charset="0"/>
              </a:rPr>
              <a:t>ut</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diam</a:t>
            </a:r>
            <a:r>
              <a:rPr lang="en-GB" sz="1000" kern="0" dirty="0" smtClean="0">
                <a:solidFill>
                  <a:schemeClr val="bg2"/>
                </a:solidFill>
                <a:latin typeface="+mj-lt"/>
                <a:cs typeface="Arial" charset="0"/>
              </a:rPr>
              <a:t> </a:t>
            </a:r>
            <a:r>
              <a:rPr lang="fr-FR" sz="1000" kern="0" dirty="0" err="1" smtClean="0">
                <a:solidFill>
                  <a:schemeClr val="bg2"/>
                </a:solidFill>
                <a:latin typeface="+mj-lt"/>
                <a:cs typeface="Arial" charset="0"/>
              </a:rPr>
              <a:t>ultricies</a:t>
            </a:r>
            <a:r>
              <a:rPr lang="fr-FR" sz="1000" kern="0" dirty="0" smtClean="0">
                <a:solidFill>
                  <a:schemeClr val="bg2"/>
                </a:solidFill>
                <a:latin typeface="+mj-lt"/>
                <a:cs typeface="Arial" charset="0"/>
              </a:rPr>
              <a:t> non, </a:t>
            </a:r>
            <a:r>
              <a:rPr lang="fr-FR" sz="1000" kern="0" dirty="0" err="1" smtClean="0">
                <a:solidFill>
                  <a:schemeClr val="bg2"/>
                </a:solidFill>
                <a:latin typeface="+mj-lt"/>
                <a:cs typeface="Arial" charset="0"/>
              </a:rPr>
              <a:t>hendrerit</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quis</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pellentesque</a:t>
            </a:r>
            <a:r>
              <a:rPr lang="fr-FR" sz="1000" kern="0" dirty="0" smtClean="0">
                <a:solidFill>
                  <a:schemeClr val="bg2"/>
                </a:solidFill>
                <a:latin typeface="+mj-lt"/>
                <a:cs typeface="Arial" charset="0"/>
              </a:rPr>
              <a:t> a, </a:t>
            </a:r>
            <a:r>
              <a:rPr lang="fr-FR" sz="1000" kern="0" dirty="0" err="1" smtClean="0">
                <a:solidFill>
                  <a:schemeClr val="bg2"/>
                </a:solidFill>
                <a:latin typeface="+mj-lt"/>
                <a:cs typeface="Arial" charset="0"/>
              </a:rPr>
              <a:t>eros</a:t>
            </a:r>
            <a:r>
              <a:rPr lang="fr-FR" sz="1000" kern="0" dirty="0" smtClean="0">
                <a:solidFill>
                  <a:schemeClr val="bg2"/>
                </a:solidFill>
                <a:latin typeface="+mj-lt"/>
                <a:cs typeface="Arial" charset="0"/>
              </a:rPr>
              <a:t>. </a:t>
            </a:r>
            <a:endParaRPr lang="en-GB" sz="1000" kern="0" dirty="0" smtClean="0">
              <a:solidFill>
                <a:schemeClr val="bg2"/>
              </a:solidFill>
              <a:latin typeface="+mj-lt"/>
              <a:cs typeface="Arial" charset="0"/>
            </a:endParaRPr>
          </a:p>
        </p:txBody>
      </p:sp>
      <p:sp>
        <p:nvSpPr>
          <p:cNvPr id="180" name="Rectangle 10"/>
          <p:cNvSpPr>
            <a:spLocks noChangeArrowheads="1"/>
          </p:cNvSpPr>
          <p:nvPr/>
        </p:nvSpPr>
        <p:spPr bwMode="auto">
          <a:xfrm>
            <a:off x="7203752" y="5708125"/>
            <a:ext cx="1277359"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kern="0" dirty="0" err="1" smtClean="0">
                <a:solidFill>
                  <a:schemeClr val="bg2"/>
                </a:solidFill>
                <a:latin typeface="+mj-lt"/>
                <a:cs typeface="Arial" charset="0"/>
              </a:rPr>
              <a:t>Mauris</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consectetuer</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ullamcorper</a:t>
            </a:r>
            <a:r>
              <a:rPr lang="en-GB" sz="1000" kern="0" dirty="0" smtClean="0">
                <a:solidFill>
                  <a:schemeClr val="bg2"/>
                </a:solidFill>
                <a:latin typeface="+mj-lt"/>
                <a:cs typeface="Arial" charset="0"/>
              </a:rPr>
              <a:t> quam. </a:t>
            </a:r>
            <a:r>
              <a:rPr lang="en-GB" sz="1000" kern="0" dirty="0" err="1" smtClean="0">
                <a:solidFill>
                  <a:schemeClr val="bg2"/>
                </a:solidFill>
                <a:latin typeface="+mj-lt"/>
                <a:cs typeface="Arial" charset="0"/>
              </a:rPr>
              <a:t>Morbi</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tincidunt</a:t>
            </a:r>
            <a:r>
              <a:rPr lang="en-GB" sz="1000" kern="0" dirty="0" smtClean="0">
                <a:solidFill>
                  <a:schemeClr val="bg2"/>
                </a:solidFill>
                <a:latin typeface="+mj-lt"/>
                <a:cs typeface="Arial" charset="0"/>
              </a:rPr>
              <a:t> mi </a:t>
            </a:r>
            <a:r>
              <a:rPr lang="en-GB" sz="1000" kern="0" dirty="0" err="1" smtClean="0">
                <a:solidFill>
                  <a:schemeClr val="bg2"/>
                </a:solidFill>
                <a:latin typeface="+mj-lt"/>
                <a:cs typeface="Arial" charset="0"/>
              </a:rPr>
              <a:t>ut</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diam</a:t>
            </a:r>
            <a:r>
              <a:rPr lang="en-GB" sz="1000" kern="0" dirty="0" smtClean="0">
                <a:solidFill>
                  <a:schemeClr val="bg2"/>
                </a:solidFill>
                <a:latin typeface="+mj-lt"/>
                <a:cs typeface="Arial" charset="0"/>
              </a:rPr>
              <a:t> </a:t>
            </a:r>
            <a:r>
              <a:rPr lang="fr-FR" sz="1000" kern="0" dirty="0" err="1" smtClean="0">
                <a:solidFill>
                  <a:schemeClr val="bg2"/>
                </a:solidFill>
                <a:latin typeface="+mj-lt"/>
                <a:cs typeface="Arial" charset="0"/>
              </a:rPr>
              <a:t>ultricies</a:t>
            </a:r>
            <a:r>
              <a:rPr lang="fr-FR" sz="1000" kern="0" dirty="0" smtClean="0">
                <a:solidFill>
                  <a:schemeClr val="bg2"/>
                </a:solidFill>
                <a:latin typeface="+mj-lt"/>
                <a:cs typeface="Arial" charset="0"/>
              </a:rPr>
              <a:t> non, </a:t>
            </a:r>
            <a:r>
              <a:rPr lang="fr-FR" sz="1000" kern="0" dirty="0" err="1" smtClean="0">
                <a:solidFill>
                  <a:schemeClr val="bg2"/>
                </a:solidFill>
                <a:latin typeface="+mj-lt"/>
                <a:cs typeface="Arial" charset="0"/>
              </a:rPr>
              <a:t>hendrerit</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quis</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pellentesque</a:t>
            </a:r>
            <a:r>
              <a:rPr lang="fr-FR" sz="1000" kern="0" dirty="0" smtClean="0">
                <a:solidFill>
                  <a:schemeClr val="bg2"/>
                </a:solidFill>
                <a:latin typeface="+mj-lt"/>
                <a:cs typeface="Arial" charset="0"/>
              </a:rPr>
              <a:t> a, </a:t>
            </a:r>
            <a:r>
              <a:rPr lang="fr-FR" sz="1000" kern="0" dirty="0" err="1" smtClean="0">
                <a:solidFill>
                  <a:schemeClr val="bg2"/>
                </a:solidFill>
                <a:latin typeface="+mj-lt"/>
                <a:cs typeface="Arial" charset="0"/>
              </a:rPr>
              <a:t>eros</a:t>
            </a:r>
            <a:r>
              <a:rPr lang="fr-FR" sz="1000" kern="0" dirty="0" smtClean="0">
                <a:solidFill>
                  <a:schemeClr val="bg2"/>
                </a:solidFill>
                <a:latin typeface="+mj-lt"/>
                <a:cs typeface="Arial" charset="0"/>
              </a:rPr>
              <a:t>. </a:t>
            </a:r>
            <a:endParaRPr lang="en-GB" sz="1000" kern="0" dirty="0" smtClean="0">
              <a:solidFill>
                <a:schemeClr val="bg2"/>
              </a:solidFill>
              <a:latin typeface="+mj-lt"/>
              <a:cs typeface="Arial" charset="0"/>
            </a:endParaRPr>
          </a:p>
        </p:txBody>
      </p:sp>
      <p:sp>
        <p:nvSpPr>
          <p:cNvPr id="181" name="Rectangle 10"/>
          <p:cNvSpPr>
            <a:spLocks noChangeArrowheads="1"/>
          </p:cNvSpPr>
          <p:nvPr/>
        </p:nvSpPr>
        <p:spPr bwMode="auto">
          <a:xfrm>
            <a:off x="8840822" y="5708125"/>
            <a:ext cx="1277359" cy="923330"/>
          </a:xfrm>
          <a:prstGeom prst="rect">
            <a:avLst/>
          </a:prstGeom>
          <a:noFill/>
          <a:ln w="9525">
            <a:noFill/>
            <a:miter lim="800000"/>
            <a:headEnd/>
            <a:tailEnd/>
          </a:ln>
        </p:spPr>
        <p:txBody>
          <a:bodyPr vert="horz" wrap="square" lIns="0" tIns="0" rIns="0" bIns="0" numCol="1" anchor="t" anchorCtr="0" compatLnSpc="1">
            <a:prstTxWarp prst="textNoShape">
              <a:avLst/>
            </a:prstTxWarp>
            <a:spAutoFit/>
          </a:bodyPr>
          <a:lstStyle/>
          <a:p>
            <a:pPr defTabSz="798513" eaLnBrk="0" hangingPunct="0">
              <a:spcAft>
                <a:spcPts val="200"/>
              </a:spcAft>
              <a:defRPr/>
            </a:pPr>
            <a:r>
              <a:rPr lang="en-GB" sz="1000" kern="0" dirty="0" err="1" smtClean="0">
                <a:solidFill>
                  <a:schemeClr val="bg2"/>
                </a:solidFill>
                <a:latin typeface="+mj-lt"/>
                <a:cs typeface="Arial" charset="0"/>
              </a:rPr>
              <a:t>Mauris</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consectetuer</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ullamcorper</a:t>
            </a:r>
            <a:r>
              <a:rPr lang="en-GB" sz="1000" kern="0" dirty="0" smtClean="0">
                <a:solidFill>
                  <a:schemeClr val="bg2"/>
                </a:solidFill>
                <a:latin typeface="+mj-lt"/>
                <a:cs typeface="Arial" charset="0"/>
              </a:rPr>
              <a:t> quam. </a:t>
            </a:r>
            <a:r>
              <a:rPr lang="en-GB" sz="1000" kern="0" dirty="0" err="1" smtClean="0">
                <a:solidFill>
                  <a:schemeClr val="bg2"/>
                </a:solidFill>
                <a:latin typeface="+mj-lt"/>
                <a:cs typeface="Arial" charset="0"/>
              </a:rPr>
              <a:t>Morbi</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tincidunt</a:t>
            </a:r>
            <a:r>
              <a:rPr lang="en-GB" sz="1000" kern="0" dirty="0" smtClean="0">
                <a:solidFill>
                  <a:schemeClr val="bg2"/>
                </a:solidFill>
                <a:latin typeface="+mj-lt"/>
                <a:cs typeface="Arial" charset="0"/>
              </a:rPr>
              <a:t> mi </a:t>
            </a:r>
            <a:r>
              <a:rPr lang="en-GB" sz="1000" kern="0" dirty="0" err="1" smtClean="0">
                <a:solidFill>
                  <a:schemeClr val="bg2"/>
                </a:solidFill>
                <a:latin typeface="+mj-lt"/>
                <a:cs typeface="Arial" charset="0"/>
              </a:rPr>
              <a:t>ut</a:t>
            </a:r>
            <a:r>
              <a:rPr lang="en-GB" sz="1000" kern="0" dirty="0" smtClean="0">
                <a:solidFill>
                  <a:schemeClr val="bg2"/>
                </a:solidFill>
                <a:latin typeface="+mj-lt"/>
                <a:cs typeface="Arial" charset="0"/>
              </a:rPr>
              <a:t> </a:t>
            </a:r>
            <a:r>
              <a:rPr lang="en-GB" sz="1000" kern="0" dirty="0" err="1" smtClean="0">
                <a:solidFill>
                  <a:schemeClr val="bg2"/>
                </a:solidFill>
                <a:latin typeface="+mj-lt"/>
                <a:cs typeface="Arial" charset="0"/>
              </a:rPr>
              <a:t>diam</a:t>
            </a:r>
            <a:r>
              <a:rPr lang="en-GB" sz="1000" kern="0" dirty="0" smtClean="0">
                <a:solidFill>
                  <a:schemeClr val="bg2"/>
                </a:solidFill>
                <a:latin typeface="+mj-lt"/>
                <a:cs typeface="Arial" charset="0"/>
              </a:rPr>
              <a:t> </a:t>
            </a:r>
            <a:r>
              <a:rPr lang="fr-FR" sz="1000" kern="0" dirty="0" err="1" smtClean="0">
                <a:solidFill>
                  <a:schemeClr val="bg2"/>
                </a:solidFill>
                <a:latin typeface="+mj-lt"/>
                <a:cs typeface="Arial" charset="0"/>
              </a:rPr>
              <a:t>ultricies</a:t>
            </a:r>
            <a:r>
              <a:rPr lang="fr-FR" sz="1000" kern="0" dirty="0" smtClean="0">
                <a:solidFill>
                  <a:schemeClr val="bg2"/>
                </a:solidFill>
                <a:latin typeface="+mj-lt"/>
                <a:cs typeface="Arial" charset="0"/>
              </a:rPr>
              <a:t> non, </a:t>
            </a:r>
            <a:r>
              <a:rPr lang="fr-FR" sz="1000" kern="0" dirty="0" err="1" smtClean="0">
                <a:solidFill>
                  <a:schemeClr val="bg2"/>
                </a:solidFill>
                <a:latin typeface="+mj-lt"/>
                <a:cs typeface="Arial" charset="0"/>
              </a:rPr>
              <a:t>hendrerit</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quis</a:t>
            </a:r>
            <a:r>
              <a:rPr lang="fr-FR" sz="1000" kern="0" dirty="0" smtClean="0">
                <a:solidFill>
                  <a:schemeClr val="bg2"/>
                </a:solidFill>
                <a:latin typeface="+mj-lt"/>
                <a:cs typeface="Arial" charset="0"/>
              </a:rPr>
              <a:t>, </a:t>
            </a:r>
            <a:r>
              <a:rPr lang="fr-FR" sz="1000" kern="0" dirty="0" err="1" smtClean="0">
                <a:solidFill>
                  <a:schemeClr val="bg2"/>
                </a:solidFill>
                <a:latin typeface="+mj-lt"/>
                <a:cs typeface="Arial" charset="0"/>
              </a:rPr>
              <a:t>pellentesque</a:t>
            </a:r>
            <a:r>
              <a:rPr lang="fr-FR" sz="1000" kern="0" dirty="0" smtClean="0">
                <a:solidFill>
                  <a:schemeClr val="bg2"/>
                </a:solidFill>
                <a:latin typeface="+mj-lt"/>
                <a:cs typeface="Arial" charset="0"/>
              </a:rPr>
              <a:t> a, </a:t>
            </a:r>
            <a:r>
              <a:rPr lang="fr-FR" sz="1000" kern="0" dirty="0" err="1" smtClean="0">
                <a:solidFill>
                  <a:schemeClr val="bg2"/>
                </a:solidFill>
                <a:latin typeface="+mj-lt"/>
                <a:cs typeface="Arial" charset="0"/>
              </a:rPr>
              <a:t>eros</a:t>
            </a:r>
            <a:r>
              <a:rPr lang="fr-FR" sz="1000" kern="0" dirty="0" smtClean="0">
                <a:solidFill>
                  <a:schemeClr val="bg2"/>
                </a:solidFill>
                <a:latin typeface="+mj-lt"/>
                <a:cs typeface="Arial" charset="0"/>
              </a:rPr>
              <a:t>. </a:t>
            </a:r>
            <a:endParaRPr lang="en-GB" sz="1000" kern="0" dirty="0" smtClean="0">
              <a:solidFill>
                <a:schemeClr val="bg2"/>
              </a:solidFill>
              <a:latin typeface="+mj-lt"/>
              <a:cs typeface="Arial" charset="0"/>
            </a:endParaRPr>
          </a:p>
        </p:txBody>
      </p:sp>
    </p:spTree>
    <p:custDataLst>
      <p:tags r:id="rId1"/>
    </p:custDataLst>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Square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8</a:t>
            </a:fld>
            <a:endParaRPr lang="en-GB" dirty="0"/>
          </a:p>
        </p:txBody>
      </p:sp>
      <p:grpSp>
        <p:nvGrpSpPr>
          <p:cNvPr id="14" name="Group 58"/>
          <p:cNvGrpSpPr>
            <a:grpSpLocks/>
          </p:cNvGrpSpPr>
          <p:nvPr/>
        </p:nvGrpSpPr>
        <p:grpSpPr bwMode="auto">
          <a:xfrm>
            <a:off x="588391" y="2283643"/>
            <a:ext cx="2230438" cy="2344738"/>
            <a:chOff x="3141" y="1318"/>
            <a:chExt cx="1257" cy="1321"/>
          </a:xfrm>
          <a:solidFill>
            <a:schemeClr val="tx2"/>
          </a:solidFill>
        </p:grpSpPr>
        <p:sp>
          <p:nvSpPr>
            <p:cNvPr id="145" name="Freeform 47"/>
            <p:cNvSpPr>
              <a:spLocks/>
            </p:cNvSpPr>
            <p:nvPr/>
          </p:nvSpPr>
          <p:spPr bwMode="auto">
            <a:xfrm>
              <a:off x="3141" y="1871"/>
              <a:ext cx="522" cy="675"/>
            </a:xfrm>
            <a:custGeom>
              <a:avLst/>
              <a:gdLst>
                <a:gd name="T0" fmla="*/ 12 w 1448"/>
                <a:gd name="T1" fmla="*/ 26 h 1836"/>
                <a:gd name="T2" fmla="*/ 12 w 1448"/>
                <a:gd name="T3" fmla="*/ 67 h 1836"/>
                <a:gd name="T4" fmla="*/ 12 w 1448"/>
                <a:gd name="T5" fmla="*/ 70 h 1836"/>
                <a:gd name="T6" fmla="*/ 12 w 1448"/>
                <a:gd name="T7" fmla="*/ 73 h 1836"/>
                <a:gd name="T8" fmla="*/ 13 w 1448"/>
                <a:gd name="T9" fmla="*/ 76 h 1836"/>
                <a:gd name="T10" fmla="*/ 14 w 1448"/>
                <a:gd name="T11" fmla="*/ 78 h 1836"/>
                <a:gd name="T12" fmla="*/ 14 w 1448"/>
                <a:gd name="T13" fmla="*/ 80 h 1836"/>
                <a:gd name="T14" fmla="*/ 16 w 1448"/>
                <a:gd name="T15" fmla="*/ 82 h 1836"/>
                <a:gd name="T16" fmla="*/ 16 w 1448"/>
                <a:gd name="T17" fmla="*/ 84 h 1836"/>
                <a:gd name="T18" fmla="*/ 18 w 1448"/>
                <a:gd name="T19" fmla="*/ 86 h 1836"/>
                <a:gd name="T20" fmla="*/ 19 w 1448"/>
                <a:gd name="T21" fmla="*/ 87 h 1836"/>
                <a:gd name="T22" fmla="*/ 21 w 1448"/>
                <a:gd name="T23" fmla="*/ 88 h 1836"/>
                <a:gd name="T24" fmla="*/ 23 w 1448"/>
                <a:gd name="T25" fmla="*/ 89 h 1836"/>
                <a:gd name="T26" fmla="*/ 26 w 1448"/>
                <a:gd name="T27" fmla="*/ 90 h 1836"/>
                <a:gd name="T28" fmla="*/ 28 w 1448"/>
                <a:gd name="T29" fmla="*/ 91 h 1836"/>
                <a:gd name="T30" fmla="*/ 31 w 1448"/>
                <a:gd name="T31" fmla="*/ 91 h 1836"/>
                <a:gd name="T32" fmla="*/ 68 w 1448"/>
                <a:gd name="T33" fmla="*/ 91 h 1836"/>
                <a:gd name="T34" fmla="*/ 68 w 1448"/>
                <a:gd name="T35" fmla="*/ 65 h 1836"/>
                <a:gd name="T36" fmla="*/ 37 w 1448"/>
                <a:gd name="T37" fmla="*/ 65 h 1836"/>
                <a:gd name="T38" fmla="*/ 36 w 1448"/>
                <a:gd name="T39" fmla="*/ 65 h 1836"/>
                <a:gd name="T40" fmla="*/ 35 w 1448"/>
                <a:gd name="T41" fmla="*/ 64 h 1836"/>
                <a:gd name="T42" fmla="*/ 34 w 1448"/>
                <a:gd name="T43" fmla="*/ 63 h 1836"/>
                <a:gd name="T44" fmla="*/ 34 w 1448"/>
                <a:gd name="T45" fmla="*/ 63 h 1836"/>
                <a:gd name="T46" fmla="*/ 33 w 1448"/>
                <a:gd name="T47" fmla="*/ 61 h 1836"/>
                <a:gd name="T48" fmla="*/ 32 w 1448"/>
                <a:gd name="T49" fmla="*/ 60 h 1836"/>
                <a:gd name="T50" fmla="*/ 32 w 1448"/>
                <a:gd name="T51" fmla="*/ 60 h 1836"/>
                <a:gd name="T52" fmla="*/ 32 w 1448"/>
                <a:gd name="T53" fmla="*/ 26 h 1836"/>
                <a:gd name="T54" fmla="*/ 44 w 1448"/>
                <a:gd name="T55" fmla="*/ 26 h 1836"/>
                <a:gd name="T56" fmla="*/ 22 w 1448"/>
                <a:gd name="T57" fmla="*/ 0 h 1836"/>
                <a:gd name="T58" fmla="*/ 0 w 1448"/>
                <a:gd name="T59" fmla="*/ 26 h 1836"/>
                <a:gd name="T60" fmla="*/ 12 w 1448"/>
                <a:gd name="T61" fmla="*/ 26 h 18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8"/>
                <a:gd name="T94" fmla="*/ 0 h 1836"/>
                <a:gd name="T95" fmla="*/ 1448 w 1448"/>
                <a:gd name="T96" fmla="*/ 1836 h 18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8" h="1836">
                  <a:moveTo>
                    <a:pt x="254" y="526"/>
                  </a:moveTo>
                  <a:lnTo>
                    <a:pt x="254" y="1350"/>
                  </a:lnTo>
                  <a:lnTo>
                    <a:pt x="258" y="1406"/>
                  </a:lnTo>
                  <a:lnTo>
                    <a:pt x="264" y="1468"/>
                  </a:lnTo>
                  <a:lnTo>
                    <a:pt x="274" y="1525"/>
                  </a:lnTo>
                  <a:lnTo>
                    <a:pt x="292" y="1572"/>
                  </a:lnTo>
                  <a:lnTo>
                    <a:pt x="306" y="1613"/>
                  </a:lnTo>
                  <a:lnTo>
                    <a:pt x="326" y="1645"/>
                  </a:lnTo>
                  <a:lnTo>
                    <a:pt x="349" y="1683"/>
                  </a:lnTo>
                  <a:lnTo>
                    <a:pt x="380" y="1721"/>
                  </a:lnTo>
                  <a:lnTo>
                    <a:pt x="411" y="1751"/>
                  </a:lnTo>
                  <a:lnTo>
                    <a:pt x="446" y="1774"/>
                  </a:lnTo>
                  <a:lnTo>
                    <a:pt x="491" y="1801"/>
                  </a:lnTo>
                  <a:lnTo>
                    <a:pt x="544" y="1818"/>
                  </a:lnTo>
                  <a:lnTo>
                    <a:pt x="599" y="1831"/>
                  </a:lnTo>
                  <a:lnTo>
                    <a:pt x="662" y="1836"/>
                  </a:lnTo>
                  <a:lnTo>
                    <a:pt x="1448" y="1836"/>
                  </a:lnTo>
                  <a:lnTo>
                    <a:pt x="1447" y="1320"/>
                  </a:lnTo>
                  <a:lnTo>
                    <a:pt x="802" y="1320"/>
                  </a:lnTo>
                  <a:lnTo>
                    <a:pt x="772" y="1311"/>
                  </a:lnTo>
                  <a:lnTo>
                    <a:pt x="747" y="1293"/>
                  </a:lnTo>
                  <a:lnTo>
                    <a:pt x="730" y="1276"/>
                  </a:lnTo>
                  <a:lnTo>
                    <a:pt x="717" y="1258"/>
                  </a:lnTo>
                  <a:lnTo>
                    <a:pt x="704" y="1236"/>
                  </a:lnTo>
                  <a:lnTo>
                    <a:pt x="697" y="1214"/>
                  </a:lnTo>
                  <a:lnTo>
                    <a:pt x="697" y="1210"/>
                  </a:lnTo>
                  <a:lnTo>
                    <a:pt x="697" y="521"/>
                  </a:lnTo>
                  <a:lnTo>
                    <a:pt x="932" y="522"/>
                  </a:lnTo>
                  <a:lnTo>
                    <a:pt x="480" y="0"/>
                  </a:lnTo>
                  <a:lnTo>
                    <a:pt x="0" y="526"/>
                  </a:lnTo>
                  <a:lnTo>
                    <a:pt x="254" y="526"/>
                  </a:lnTo>
                  <a:close/>
                </a:path>
              </a:pathLst>
            </a:custGeom>
            <a:solidFill>
              <a:schemeClr val="accent5"/>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6" name="Freeform 48"/>
            <p:cNvSpPr>
              <a:spLocks/>
            </p:cNvSpPr>
            <p:nvPr/>
          </p:nvSpPr>
          <p:spPr bwMode="auto">
            <a:xfrm>
              <a:off x="3236" y="1318"/>
              <a:ext cx="636" cy="552"/>
            </a:xfrm>
            <a:custGeom>
              <a:avLst/>
              <a:gdLst>
                <a:gd name="T0" fmla="*/ 59 w 1767"/>
                <a:gd name="T1" fmla="*/ 13 h 1503"/>
                <a:gd name="T2" fmla="*/ 22 w 1767"/>
                <a:gd name="T3" fmla="*/ 13 h 1503"/>
                <a:gd name="T4" fmla="*/ 19 w 1767"/>
                <a:gd name="T5" fmla="*/ 13 h 1503"/>
                <a:gd name="T6" fmla="*/ 17 w 1767"/>
                <a:gd name="T7" fmla="*/ 14 h 1503"/>
                <a:gd name="T8" fmla="*/ 14 w 1767"/>
                <a:gd name="T9" fmla="*/ 14 h 1503"/>
                <a:gd name="T10" fmla="*/ 12 w 1767"/>
                <a:gd name="T11" fmla="*/ 15 h 1503"/>
                <a:gd name="T12" fmla="*/ 10 w 1767"/>
                <a:gd name="T13" fmla="*/ 16 h 1503"/>
                <a:gd name="T14" fmla="*/ 9 w 1767"/>
                <a:gd name="T15" fmla="*/ 17 h 1503"/>
                <a:gd name="T16" fmla="*/ 7 w 1767"/>
                <a:gd name="T17" fmla="*/ 18 h 1503"/>
                <a:gd name="T18" fmla="*/ 5 w 1767"/>
                <a:gd name="T19" fmla="*/ 19 h 1503"/>
                <a:gd name="T20" fmla="*/ 4 w 1767"/>
                <a:gd name="T21" fmla="*/ 21 h 1503"/>
                <a:gd name="T22" fmla="*/ 3 w 1767"/>
                <a:gd name="T23" fmla="*/ 23 h 1503"/>
                <a:gd name="T24" fmla="*/ 1 w 1767"/>
                <a:gd name="T25" fmla="*/ 25 h 1503"/>
                <a:gd name="T26" fmla="*/ 1 w 1767"/>
                <a:gd name="T27" fmla="*/ 28 h 1503"/>
                <a:gd name="T28" fmla="*/ 0 w 1767"/>
                <a:gd name="T29" fmla="*/ 31 h 1503"/>
                <a:gd name="T30" fmla="*/ 0 w 1767"/>
                <a:gd name="T31" fmla="*/ 34 h 1503"/>
                <a:gd name="T32" fmla="*/ 0 w 1767"/>
                <a:gd name="T33" fmla="*/ 75 h 1503"/>
                <a:gd name="T34" fmla="*/ 23 w 1767"/>
                <a:gd name="T35" fmla="*/ 75 h 1503"/>
                <a:gd name="T36" fmla="*/ 23 w 1767"/>
                <a:gd name="T37" fmla="*/ 41 h 1503"/>
                <a:gd name="T38" fmla="*/ 24 w 1767"/>
                <a:gd name="T39" fmla="*/ 40 h 1503"/>
                <a:gd name="T40" fmla="*/ 24 w 1767"/>
                <a:gd name="T41" fmla="*/ 39 h 1503"/>
                <a:gd name="T42" fmla="*/ 25 w 1767"/>
                <a:gd name="T43" fmla="*/ 37 h 1503"/>
                <a:gd name="T44" fmla="*/ 26 w 1767"/>
                <a:gd name="T45" fmla="*/ 37 h 1503"/>
                <a:gd name="T46" fmla="*/ 27 w 1767"/>
                <a:gd name="T47" fmla="*/ 36 h 1503"/>
                <a:gd name="T48" fmla="*/ 28 w 1767"/>
                <a:gd name="T49" fmla="*/ 36 h 1503"/>
                <a:gd name="T50" fmla="*/ 28 w 1767"/>
                <a:gd name="T51" fmla="*/ 36 h 1503"/>
                <a:gd name="T52" fmla="*/ 59 w 1767"/>
                <a:gd name="T53" fmla="*/ 36 h 1503"/>
                <a:gd name="T54" fmla="*/ 59 w 1767"/>
                <a:gd name="T55" fmla="*/ 48 h 1503"/>
                <a:gd name="T56" fmla="*/ 82 w 1767"/>
                <a:gd name="T57" fmla="*/ 25 h 1503"/>
                <a:gd name="T58" fmla="*/ 59 w 1767"/>
                <a:gd name="T59" fmla="*/ 0 h 1503"/>
                <a:gd name="T60" fmla="*/ 59 w 1767"/>
                <a:gd name="T61" fmla="*/ 13 h 150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67"/>
                <a:gd name="T94" fmla="*/ 0 h 1503"/>
                <a:gd name="T95" fmla="*/ 1767 w 1767"/>
                <a:gd name="T96" fmla="*/ 1503 h 150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67" h="1503">
                  <a:moveTo>
                    <a:pt x="1260" y="264"/>
                  </a:moveTo>
                  <a:lnTo>
                    <a:pt x="467" y="264"/>
                  </a:lnTo>
                  <a:lnTo>
                    <a:pt x="413" y="268"/>
                  </a:lnTo>
                  <a:lnTo>
                    <a:pt x="354" y="274"/>
                  </a:lnTo>
                  <a:lnTo>
                    <a:pt x="299" y="284"/>
                  </a:lnTo>
                  <a:lnTo>
                    <a:pt x="254" y="302"/>
                  </a:lnTo>
                  <a:lnTo>
                    <a:pt x="214" y="318"/>
                  </a:lnTo>
                  <a:lnTo>
                    <a:pt x="183" y="339"/>
                  </a:lnTo>
                  <a:lnTo>
                    <a:pt x="146" y="362"/>
                  </a:lnTo>
                  <a:lnTo>
                    <a:pt x="110" y="394"/>
                  </a:lnTo>
                  <a:lnTo>
                    <a:pt x="82" y="427"/>
                  </a:lnTo>
                  <a:lnTo>
                    <a:pt x="59" y="463"/>
                  </a:lnTo>
                  <a:lnTo>
                    <a:pt x="32" y="510"/>
                  </a:lnTo>
                  <a:lnTo>
                    <a:pt x="17" y="565"/>
                  </a:lnTo>
                  <a:lnTo>
                    <a:pt x="4" y="622"/>
                  </a:lnTo>
                  <a:lnTo>
                    <a:pt x="0" y="688"/>
                  </a:lnTo>
                  <a:lnTo>
                    <a:pt x="0" y="1503"/>
                  </a:lnTo>
                  <a:lnTo>
                    <a:pt x="497" y="1502"/>
                  </a:lnTo>
                  <a:lnTo>
                    <a:pt x="497" y="833"/>
                  </a:lnTo>
                  <a:lnTo>
                    <a:pt x="505" y="802"/>
                  </a:lnTo>
                  <a:lnTo>
                    <a:pt x="522" y="776"/>
                  </a:lnTo>
                  <a:lnTo>
                    <a:pt x="539" y="758"/>
                  </a:lnTo>
                  <a:lnTo>
                    <a:pt x="556" y="745"/>
                  </a:lnTo>
                  <a:lnTo>
                    <a:pt x="577" y="732"/>
                  </a:lnTo>
                  <a:lnTo>
                    <a:pt x="598" y="724"/>
                  </a:lnTo>
                  <a:lnTo>
                    <a:pt x="602" y="724"/>
                  </a:lnTo>
                  <a:lnTo>
                    <a:pt x="1266" y="724"/>
                  </a:lnTo>
                  <a:lnTo>
                    <a:pt x="1264" y="968"/>
                  </a:lnTo>
                  <a:lnTo>
                    <a:pt x="1767" y="499"/>
                  </a:lnTo>
                  <a:lnTo>
                    <a:pt x="1260" y="0"/>
                  </a:lnTo>
                  <a:lnTo>
                    <a:pt x="1260" y="264"/>
                  </a:lnTo>
                  <a:close/>
                </a:path>
              </a:pathLst>
            </a:custGeom>
            <a:grp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7" name="Freeform 49"/>
            <p:cNvSpPr>
              <a:spLocks/>
            </p:cNvSpPr>
            <p:nvPr/>
          </p:nvSpPr>
          <p:spPr bwMode="auto">
            <a:xfrm>
              <a:off x="3878" y="1406"/>
              <a:ext cx="520" cy="675"/>
            </a:xfrm>
            <a:custGeom>
              <a:avLst/>
              <a:gdLst>
                <a:gd name="T0" fmla="*/ 55 w 1450"/>
                <a:gd name="T1" fmla="*/ 65 h 1836"/>
                <a:gd name="T2" fmla="*/ 55 w 1450"/>
                <a:gd name="T3" fmla="*/ 24 h 1836"/>
                <a:gd name="T4" fmla="*/ 55 w 1450"/>
                <a:gd name="T5" fmla="*/ 21 h 1836"/>
                <a:gd name="T6" fmla="*/ 55 w 1450"/>
                <a:gd name="T7" fmla="*/ 18 h 1836"/>
                <a:gd name="T8" fmla="*/ 54 w 1450"/>
                <a:gd name="T9" fmla="*/ 15 h 1836"/>
                <a:gd name="T10" fmla="*/ 53 w 1450"/>
                <a:gd name="T11" fmla="*/ 13 h 1836"/>
                <a:gd name="T12" fmla="*/ 53 w 1450"/>
                <a:gd name="T13" fmla="*/ 11 h 1836"/>
                <a:gd name="T14" fmla="*/ 52 w 1450"/>
                <a:gd name="T15" fmla="*/ 10 h 1836"/>
                <a:gd name="T16" fmla="*/ 51 w 1450"/>
                <a:gd name="T17" fmla="*/ 8 h 1836"/>
                <a:gd name="T18" fmla="*/ 49 w 1450"/>
                <a:gd name="T19" fmla="*/ 6 h 1836"/>
                <a:gd name="T20" fmla="*/ 48 w 1450"/>
                <a:gd name="T21" fmla="*/ 4 h 1836"/>
                <a:gd name="T22" fmla="*/ 46 w 1450"/>
                <a:gd name="T23" fmla="*/ 3 h 1836"/>
                <a:gd name="T24" fmla="*/ 44 w 1450"/>
                <a:gd name="T25" fmla="*/ 2 h 1836"/>
                <a:gd name="T26" fmla="*/ 42 w 1450"/>
                <a:gd name="T27" fmla="*/ 1 h 1836"/>
                <a:gd name="T28" fmla="*/ 39 w 1450"/>
                <a:gd name="T29" fmla="*/ 0 h 1836"/>
                <a:gd name="T30" fmla="*/ 36 w 1450"/>
                <a:gd name="T31" fmla="*/ 0 h 1836"/>
                <a:gd name="T32" fmla="*/ 0 w 1450"/>
                <a:gd name="T33" fmla="*/ 0 h 1836"/>
                <a:gd name="T34" fmla="*/ 0 w 1450"/>
                <a:gd name="T35" fmla="*/ 26 h 1836"/>
                <a:gd name="T36" fmla="*/ 30 w 1450"/>
                <a:gd name="T37" fmla="*/ 26 h 1836"/>
                <a:gd name="T38" fmla="*/ 31 w 1450"/>
                <a:gd name="T39" fmla="*/ 26 h 1836"/>
                <a:gd name="T40" fmla="*/ 32 w 1450"/>
                <a:gd name="T41" fmla="*/ 27 h 1836"/>
                <a:gd name="T42" fmla="*/ 33 w 1450"/>
                <a:gd name="T43" fmla="*/ 28 h 1836"/>
                <a:gd name="T44" fmla="*/ 34 w 1450"/>
                <a:gd name="T45" fmla="*/ 29 h 1836"/>
                <a:gd name="T46" fmla="*/ 34 w 1450"/>
                <a:gd name="T47" fmla="*/ 30 h 1836"/>
                <a:gd name="T48" fmla="*/ 34 w 1450"/>
                <a:gd name="T49" fmla="*/ 31 h 1836"/>
                <a:gd name="T50" fmla="*/ 34 w 1450"/>
                <a:gd name="T51" fmla="*/ 31 h 1836"/>
                <a:gd name="T52" fmla="*/ 34 w 1450"/>
                <a:gd name="T53" fmla="*/ 65 h 1836"/>
                <a:gd name="T54" fmla="*/ 24 w 1450"/>
                <a:gd name="T55" fmla="*/ 65 h 1836"/>
                <a:gd name="T56" fmla="*/ 45 w 1450"/>
                <a:gd name="T57" fmla="*/ 91 h 1836"/>
                <a:gd name="T58" fmla="*/ 67 w 1450"/>
                <a:gd name="T59" fmla="*/ 65 h 1836"/>
                <a:gd name="T60" fmla="*/ 55 w 1450"/>
                <a:gd name="T61" fmla="*/ 65 h 18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50"/>
                <a:gd name="T94" fmla="*/ 0 h 1836"/>
                <a:gd name="T95" fmla="*/ 1450 w 1450"/>
                <a:gd name="T96" fmla="*/ 1836 h 183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50" h="1836">
                  <a:moveTo>
                    <a:pt x="1195" y="1309"/>
                  </a:moveTo>
                  <a:lnTo>
                    <a:pt x="1195" y="485"/>
                  </a:lnTo>
                  <a:lnTo>
                    <a:pt x="1190" y="430"/>
                  </a:lnTo>
                  <a:lnTo>
                    <a:pt x="1185" y="368"/>
                  </a:lnTo>
                  <a:lnTo>
                    <a:pt x="1175" y="311"/>
                  </a:lnTo>
                  <a:lnTo>
                    <a:pt x="1156" y="264"/>
                  </a:lnTo>
                  <a:lnTo>
                    <a:pt x="1142" y="223"/>
                  </a:lnTo>
                  <a:lnTo>
                    <a:pt x="1123" y="191"/>
                  </a:lnTo>
                  <a:lnTo>
                    <a:pt x="1100" y="153"/>
                  </a:lnTo>
                  <a:lnTo>
                    <a:pt x="1069" y="114"/>
                  </a:lnTo>
                  <a:lnTo>
                    <a:pt x="1038" y="85"/>
                  </a:lnTo>
                  <a:lnTo>
                    <a:pt x="1003" y="62"/>
                  </a:lnTo>
                  <a:lnTo>
                    <a:pt x="957" y="35"/>
                  </a:lnTo>
                  <a:lnTo>
                    <a:pt x="905" y="18"/>
                  </a:lnTo>
                  <a:lnTo>
                    <a:pt x="850" y="4"/>
                  </a:lnTo>
                  <a:lnTo>
                    <a:pt x="787" y="0"/>
                  </a:lnTo>
                  <a:lnTo>
                    <a:pt x="0" y="0"/>
                  </a:lnTo>
                  <a:lnTo>
                    <a:pt x="2" y="516"/>
                  </a:lnTo>
                  <a:lnTo>
                    <a:pt x="647" y="516"/>
                  </a:lnTo>
                  <a:lnTo>
                    <a:pt x="677" y="525"/>
                  </a:lnTo>
                  <a:lnTo>
                    <a:pt x="702" y="543"/>
                  </a:lnTo>
                  <a:lnTo>
                    <a:pt x="719" y="560"/>
                  </a:lnTo>
                  <a:lnTo>
                    <a:pt x="732" y="578"/>
                  </a:lnTo>
                  <a:lnTo>
                    <a:pt x="744" y="600"/>
                  </a:lnTo>
                  <a:lnTo>
                    <a:pt x="751" y="622"/>
                  </a:lnTo>
                  <a:lnTo>
                    <a:pt x="751" y="626"/>
                  </a:lnTo>
                  <a:lnTo>
                    <a:pt x="751" y="1315"/>
                  </a:lnTo>
                  <a:lnTo>
                    <a:pt x="517" y="1314"/>
                  </a:lnTo>
                  <a:lnTo>
                    <a:pt x="969" y="1836"/>
                  </a:lnTo>
                  <a:lnTo>
                    <a:pt x="1450" y="1309"/>
                  </a:lnTo>
                  <a:lnTo>
                    <a:pt x="1195" y="1309"/>
                  </a:lnTo>
                  <a:close/>
                </a:path>
              </a:pathLst>
            </a:custGeom>
            <a:solidFill>
              <a:schemeClr val="accent3"/>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48" name="Freeform 50"/>
            <p:cNvSpPr>
              <a:spLocks/>
            </p:cNvSpPr>
            <p:nvPr/>
          </p:nvSpPr>
          <p:spPr bwMode="auto">
            <a:xfrm>
              <a:off x="3669" y="2086"/>
              <a:ext cx="636" cy="553"/>
            </a:xfrm>
            <a:custGeom>
              <a:avLst/>
              <a:gdLst>
                <a:gd name="T0" fmla="*/ 24 w 1767"/>
                <a:gd name="T1" fmla="*/ 62 h 1504"/>
                <a:gd name="T2" fmla="*/ 60 w 1767"/>
                <a:gd name="T3" fmla="*/ 62 h 1504"/>
                <a:gd name="T4" fmla="*/ 63 w 1767"/>
                <a:gd name="T5" fmla="*/ 61 h 1504"/>
                <a:gd name="T6" fmla="*/ 66 w 1767"/>
                <a:gd name="T7" fmla="*/ 61 h 1504"/>
                <a:gd name="T8" fmla="*/ 68 w 1767"/>
                <a:gd name="T9" fmla="*/ 61 h 1504"/>
                <a:gd name="T10" fmla="*/ 71 w 1767"/>
                <a:gd name="T11" fmla="*/ 60 h 1504"/>
                <a:gd name="T12" fmla="*/ 72 w 1767"/>
                <a:gd name="T13" fmla="*/ 59 h 1504"/>
                <a:gd name="T14" fmla="*/ 74 w 1767"/>
                <a:gd name="T15" fmla="*/ 58 h 1504"/>
                <a:gd name="T16" fmla="*/ 76 w 1767"/>
                <a:gd name="T17" fmla="*/ 57 h 1504"/>
                <a:gd name="T18" fmla="*/ 77 w 1767"/>
                <a:gd name="T19" fmla="*/ 55 h 1504"/>
                <a:gd name="T20" fmla="*/ 78 w 1767"/>
                <a:gd name="T21" fmla="*/ 54 h 1504"/>
                <a:gd name="T22" fmla="*/ 80 w 1767"/>
                <a:gd name="T23" fmla="*/ 51 h 1504"/>
                <a:gd name="T24" fmla="*/ 81 w 1767"/>
                <a:gd name="T25" fmla="*/ 49 h 1504"/>
                <a:gd name="T26" fmla="*/ 82 w 1767"/>
                <a:gd name="T27" fmla="*/ 47 h 1504"/>
                <a:gd name="T28" fmla="*/ 82 w 1767"/>
                <a:gd name="T29" fmla="*/ 44 h 1504"/>
                <a:gd name="T30" fmla="*/ 82 w 1767"/>
                <a:gd name="T31" fmla="*/ 40 h 1504"/>
                <a:gd name="T32" fmla="*/ 82 w 1767"/>
                <a:gd name="T33" fmla="*/ 0 h 1504"/>
                <a:gd name="T34" fmla="*/ 59 w 1767"/>
                <a:gd name="T35" fmla="*/ 0 h 1504"/>
                <a:gd name="T36" fmla="*/ 59 w 1767"/>
                <a:gd name="T37" fmla="*/ 33 h 1504"/>
                <a:gd name="T38" fmla="*/ 59 w 1767"/>
                <a:gd name="T39" fmla="*/ 35 h 1504"/>
                <a:gd name="T40" fmla="*/ 58 w 1767"/>
                <a:gd name="T41" fmla="*/ 36 h 1504"/>
                <a:gd name="T42" fmla="*/ 57 w 1767"/>
                <a:gd name="T43" fmla="*/ 37 h 1504"/>
                <a:gd name="T44" fmla="*/ 57 w 1767"/>
                <a:gd name="T45" fmla="*/ 38 h 1504"/>
                <a:gd name="T46" fmla="*/ 55 w 1767"/>
                <a:gd name="T47" fmla="*/ 38 h 1504"/>
                <a:gd name="T48" fmla="*/ 55 w 1767"/>
                <a:gd name="T49" fmla="*/ 39 h 1504"/>
                <a:gd name="T50" fmla="*/ 54 w 1767"/>
                <a:gd name="T51" fmla="*/ 39 h 1504"/>
                <a:gd name="T52" fmla="*/ 23 w 1767"/>
                <a:gd name="T53" fmla="*/ 39 h 1504"/>
                <a:gd name="T54" fmla="*/ 23 w 1767"/>
                <a:gd name="T55" fmla="*/ 26 h 1504"/>
                <a:gd name="T56" fmla="*/ 0 w 1767"/>
                <a:gd name="T57" fmla="*/ 50 h 1504"/>
                <a:gd name="T58" fmla="*/ 24 w 1767"/>
                <a:gd name="T59" fmla="*/ 75 h 1504"/>
                <a:gd name="T60" fmla="*/ 24 w 1767"/>
                <a:gd name="T61" fmla="*/ 62 h 15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67"/>
                <a:gd name="T94" fmla="*/ 0 h 1504"/>
                <a:gd name="T95" fmla="*/ 1767 w 1767"/>
                <a:gd name="T96" fmla="*/ 1504 h 15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67" h="1504">
                  <a:moveTo>
                    <a:pt x="507" y="1239"/>
                  </a:moveTo>
                  <a:lnTo>
                    <a:pt x="1300" y="1239"/>
                  </a:lnTo>
                  <a:lnTo>
                    <a:pt x="1354" y="1234"/>
                  </a:lnTo>
                  <a:lnTo>
                    <a:pt x="1413" y="1228"/>
                  </a:lnTo>
                  <a:lnTo>
                    <a:pt x="1468" y="1218"/>
                  </a:lnTo>
                  <a:lnTo>
                    <a:pt x="1513" y="1201"/>
                  </a:lnTo>
                  <a:lnTo>
                    <a:pt x="1553" y="1184"/>
                  </a:lnTo>
                  <a:lnTo>
                    <a:pt x="1584" y="1164"/>
                  </a:lnTo>
                  <a:lnTo>
                    <a:pt x="1620" y="1140"/>
                  </a:lnTo>
                  <a:lnTo>
                    <a:pt x="1657" y="1108"/>
                  </a:lnTo>
                  <a:lnTo>
                    <a:pt x="1685" y="1076"/>
                  </a:lnTo>
                  <a:lnTo>
                    <a:pt x="1708" y="1039"/>
                  </a:lnTo>
                  <a:lnTo>
                    <a:pt x="1733" y="992"/>
                  </a:lnTo>
                  <a:lnTo>
                    <a:pt x="1750" y="938"/>
                  </a:lnTo>
                  <a:lnTo>
                    <a:pt x="1763" y="881"/>
                  </a:lnTo>
                  <a:lnTo>
                    <a:pt x="1767" y="815"/>
                  </a:lnTo>
                  <a:lnTo>
                    <a:pt x="1767" y="0"/>
                  </a:lnTo>
                  <a:lnTo>
                    <a:pt x="1270" y="1"/>
                  </a:lnTo>
                  <a:lnTo>
                    <a:pt x="1270" y="670"/>
                  </a:lnTo>
                  <a:lnTo>
                    <a:pt x="1262" y="700"/>
                  </a:lnTo>
                  <a:lnTo>
                    <a:pt x="1245" y="727"/>
                  </a:lnTo>
                  <a:lnTo>
                    <a:pt x="1228" y="744"/>
                  </a:lnTo>
                  <a:lnTo>
                    <a:pt x="1211" y="758"/>
                  </a:lnTo>
                  <a:lnTo>
                    <a:pt x="1190" y="771"/>
                  </a:lnTo>
                  <a:lnTo>
                    <a:pt x="1169" y="778"/>
                  </a:lnTo>
                  <a:lnTo>
                    <a:pt x="1164" y="778"/>
                  </a:lnTo>
                  <a:lnTo>
                    <a:pt x="501" y="778"/>
                  </a:lnTo>
                  <a:lnTo>
                    <a:pt x="503" y="535"/>
                  </a:lnTo>
                  <a:lnTo>
                    <a:pt x="0" y="1004"/>
                  </a:lnTo>
                  <a:lnTo>
                    <a:pt x="507" y="1504"/>
                  </a:lnTo>
                  <a:lnTo>
                    <a:pt x="507" y="1239"/>
                  </a:lnTo>
                  <a:close/>
                </a:path>
              </a:pathLst>
            </a:custGeom>
            <a:solidFill>
              <a:schemeClr val="accent4"/>
            </a:solidFill>
            <a:ln w="9525">
              <a:noFill/>
              <a:round/>
              <a:headEnd/>
              <a:tailEnd/>
            </a:ln>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5" name="Group 67"/>
          <p:cNvGrpSpPr>
            <a:grpSpLocks/>
          </p:cNvGrpSpPr>
          <p:nvPr/>
        </p:nvGrpSpPr>
        <p:grpSpPr bwMode="auto">
          <a:xfrm>
            <a:off x="588391" y="4835304"/>
            <a:ext cx="1949997" cy="1884591"/>
            <a:chOff x="3014" y="2740"/>
            <a:chExt cx="477" cy="461"/>
          </a:xfrm>
          <a:solidFill>
            <a:schemeClr val="tx2"/>
          </a:solidFill>
        </p:grpSpPr>
        <p:sp>
          <p:nvSpPr>
            <p:cNvPr id="150" name="Freeform 60"/>
            <p:cNvSpPr>
              <a:spLocks/>
            </p:cNvSpPr>
            <p:nvPr/>
          </p:nvSpPr>
          <p:spPr bwMode="auto">
            <a:xfrm>
              <a:off x="3014" y="2740"/>
              <a:ext cx="221" cy="461"/>
            </a:xfrm>
            <a:custGeom>
              <a:avLst/>
              <a:gdLst>
                <a:gd name="T0" fmla="*/ 107 w 275"/>
                <a:gd name="T1" fmla="*/ 219 h 559"/>
                <a:gd name="T2" fmla="*/ 143 w 275"/>
                <a:gd name="T3" fmla="*/ 219 h 559"/>
                <a:gd name="T4" fmla="*/ 71 w 275"/>
                <a:gd name="T5" fmla="*/ 313 h 559"/>
                <a:gd name="T6" fmla="*/ 0 w 275"/>
                <a:gd name="T7" fmla="*/ 219 h 559"/>
                <a:gd name="T8" fmla="*/ 33 w 275"/>
                <a:gd name="T9" fmla="*/ 220 h 559"/>
                <a:gd name="T10" fmla="*/ 70 w 275"/>
                <a:gd name="T11" fmla="*/ 1 h 559"/>
                <a:gd name="T12" fmla="*/ 107 w 275"/>
                <a:gd name="T13" fmla="*/ 219 h 559"/>
                <a:gd name="T14" fmla="*/ 0 60000 65536"/>
                <a:gd name="T15" fmla="*/ 0 60000 65536"/>
                <a:gd name="T16" fmla="*/ 0 60000 65536"/>
                <a:gd name="T17" fmla="*/ 0 60000 65536"/>
                <a:gd name="T18" fmla="*/ 0 60000 65536"/>
                <a:gd name="T19" fmla="*/ 0 60000 65536"/>
                <a:gd name="T20" fmla="*/ 0 60000 65536"/>
                <a:gd name="T21" fmla="*/ 0 w 275"/>
                <a:gd name="T22" fmla="*/ 0 h 559"/>
                <a:gd name="T23" fmla="*/ 275 w 275"/>
                <a:gd name="T24" fmla="*/ 559 h 5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559">
                  <a:moveTo>
                    <a:pt x="207" y="391"/>
                  </a:moveTo>
                  <a:cubicBezTo>
                    <a:pt x="273" y="391"/>
                    <a:pt x="275" y="391"/>
                    <a:pt x="275" y="391"/>
                  </a:cubicBezTo>
                  <a:cubicBezTo>
                    <a:pt x="275" y="391"/>
                    <a:pt x="273" y="391"/>
                    <a:pt x="137" y="559"/>
                  </a:cubicBezTo>
                  <a:cubicBezTo>
                    <a:pt x="137" y="559"/>
                    <a:pt x="74" y="472"/>
                    <a:pt x="0" y="392"/>
                  </a:cubicBezTo>
                  <a:cubicBezTo>
                    <a:pt x="0" y="392"/>
                    <a:pt x="2" y="393"/>
                    <a:pt x="63" y="393"/>
                  </a:cubicBezTo>
                  <a:cubicBezTo>
                    <a:pt x="132" y="0"/>
                    <a:pt x="63" y="391"/>
                    <a:pt x="135" y="1"/>
                  </a:cubicBezTo>
                  <a:cubicBezTo>
                    <a:pt x="207" y="393"/>
                    <a:pt x="134" y="0"/>
                    <a:pt x="207" y="391"/>
                  </a:cubicBezTo>
                  <a:close/>
                </a:path>
              </a:pathLst>
            </a:custGeom>
            <a:grp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sp>
          <p:nvSpPr>
            <p:cNvPr id="156" name="Freeform 61"/>
            <p:cNvSpPr>
              <a:spLocks/>
            </p:cNvSpPr>
            <p:nvPr/>
          </p:nvSpPr>
          <p:spPr bwMode="auto">
            <a:xfrm>
              <a:off x="3269" y="2740"/>
              <a:ext cx="222" cy="461"/>
            </a:xfrm>
            <a:custGeom>
              <a:avLst/>
              <a:gdLst>
                <a:gd name="T0" fmla="*/ 109 w 275"/>
                <a:gd name="T1" fmla="*/ 219 h 559"/>
                <a:gd name="T2" fmla="*/ 145 w 275"/>
                <a:gd name="T3" fmla="*/ 219 h 559"/>
                <a:gd name="T4" fmla="*/ 73 w 275"/>
                <a:gd name="T5" fmla="*/ 313 h 559"/>
                <a:gd name="T6" fmla="*/ 0 w 275"/>
                <a:gd name="T7" fmla="*/ 219 h 559"/>
                <a:gd name="T8" fmla="*/ 33 w 275"/>
                <a:gd name="T9" fmla="*/ 220 h 559"/>
                <a:gd name="T10" fmla="*/ 71 w 275"/>
                <a:gd name="T11" fmla="*/ 1 h 559"/>
                <a:gd name="T12" fmla="*/ 109 w 275"/>
                <a:gd name="T13" fmla="*/ 219 h 559"/>
                <a:gd name="T14" fmla="*/ 0 60000 65536"/>
                <a:gd name="T15" fmla="*/ 0 60000 65536"/>
                <a:gd name="T16" fmla="*/ 0 60000 65536"/>
                <a:gd name="T17" fmla="*/ 0 60000 65536"/>
                <a:gd name="T18" fmla="*/ 0 60000 65536"/>
                <a:gd name="T19" fmla="*/ 0 60000 65536"/>
                <a:gd name="T20" fmla="*/ 0 60000 65536"/>
                <a:gd name="T21" fmla="*/ 0 w 275"/>
                <a:gd name="T22" fmla="*/ 0 h 559"/>
                <a:gd name="T23" fmla="*/ 275 w 275"/>
                <a:gd name="T24" fmla="*/ 559 h 5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5" h="559">
                  <a:moveTo>
                    <a:pt x="207" y="391"/>
                  </a:moveTo>
                  <a:cubicBezTo>
                    <a:pt x="273" y="391"/>
                    <a:pt x="275" y="391"/>
                    <a:pt x="275" y="391"/>
                  </a:cubicBezTo>
                  <a:cubicBezTo>
                    <a:pt x="275" y="391"/>
                    <a:pt x="273" y="391"/>
                    <a:pt x="137" y="559"/>
                  </a:cubicBezTo>
                  <a:cubicBezTo>
                    <a:pt x="137" y="559"/>
                    <a:pt x="74" y="472"/>
                    <a:pt x="0" y="392"/>
                  </a:cubicBezTo>
                  <a:cubicBezTo>
                    <a:pt x="0" y="392"/>
                    <a:pt x="2" y="393"/>
                    <a:pt x="63" y="393"/>
                  </a:cubicBezTo>
                  <a:cubicBezTo>
                    <a:pt x="132" y="0"/>
                    <a:pt x="63" y="391"/>
                    <a:pt x="135" y="1"/>
                  </a:cubicBezTo>
                  <a:cubicBezTo>
                    <a:pt x="207" y="393"/>
                    <a:pt x="134" y="0"/>
                    <a:pt x="207" y="391"/>
                  </a:cubicBezTo>
                  <a:close/>
                </a:path>
              </a:pathLst>
            </a:custGeom>
            <a:grpFill/>
            <a:ln w="9525" cap="flat" cmpd="sng">
              <a:noFill/>
              <a:prstDash val="solid"/>
              <a:round/>
              <a:headEnd/>
              <a:tailEnd/>
            </a:ln>
          </p:spPr>
          <p:txBody>
            <a:bodyPr lIns="63500" tIns="0" rIns="0" bIns="0"/>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grpSp>
        <p:nvGrpSpPr>
          <p:cNvPr id="16" name="Group 62"/>
          <p:cNvGrpSpPr>
            <a:grpSpLocks/>
          </p:cNvGrpSpPr>
          <p:nvPr/>
        </p:nvGrpSpPr>
        <p:grpSpPr bwMode="auto">
          <a:xfrm>
            <a:off x="3186460" y="5657733"/>
            <a:ext cx="3767750" cy="865187"/>
            <a:chOff x="2718" y="2688"/>
            <a:chExt cx="1620" cy="372"/>
          </a:xfrm>
          <a:solidFill>
            <a:schemeClr val="tx2"/>
          </a:solidFill>
        </p:grpSpPr>
        <p:sp>
          <p:nvSpPr>
            <p:cNvPr id="158" name="AutoShape 63"/>
            <p:cNvSpPr>
              <a:spLocks noChangeArrowheads="1"/>
            </p:cNvSpPr>
            <p:nvPr/>
          </p:nvSpPr>
          <p:spPr bwMode="auto">
            <a:xfrm>
              <a:off x="2718" y="2688"/>
              <a:ext cx="633" cy="372"/>
            </a:xfrm>
            <a:prstGeom prst="chevron">
              <a:avLst>
                <a:gd name="adj" fmla="val 38168"/>
              </a:avLst>
            </a:prstGeom>
            <a:grpFill/>
            <a:ln w="19050" algn="ctr">
              <a:solidFill>
                <a:srgbClr val="FFFFFF"/>
              </a:solidFill>
              <a:miter lim="800000"/>
              <a:headEnd/>
              <a:tailEnd/>
            </a:ln>
          </p:spPr>
          <p:txBody>
            <a:bodyPr lIns="69145" tIns="0" rIns="0" bIns="0"/>
            <a:lstStyle/>
            <a:p>
              <a:pPr marL="0" marR="0" lvl="0" indent="0"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dirty="0" smtClean="0">
                <a:ln>
                  <a:noFill/>
                </a:ln>
                <a:solidFill>
                  <a:srgbClr val="001C43"/>
                </a:solidFill>
                <a:effectLst/>
                <a:uLnTx/>
                <a:uFillTx/>
                <a:cs typeface="Arial" charset="0"/>
              </a:endParaRPr>
            </a:p>
          </p:txBody>
        </p:sp>
        <p:sp>
          <p:nvSpPr>
            <p:cNvPr id="159" name="AutoShape 64"/>
            <p:cNvSpPr>
              <a:spLocks noChangeArrowheads="1"/>
            </p:cNvSpPr>
            <p:nvPr/>
          </p:nvSpPr>
          <p:spPr bwMode="auto">
            <a:xfrm>
              <a:off x="3212" y="2688"/>
              <a:ext cx="633" cy="372"/>
            </a:xfrm>
            <a:prstGeom prst="chevron">
              <a:avLst>
                <a:gd name="adj" fmla="val 38168"/>
              </a:avLst>
            </a:prstGeom>
            <a:solidFill>
              <a:srgbClr val="EB8C00"/>
            </a:solidFill>
            <a:ln w="19050" algn="ctr">
              <a:solidFill>
                <a:srgbClr val="FFFFFF"/>
              </a:solidFill>
              <a:miter lim="800000"/>
              <a:headEnd/>
              <a:tailEnd/>
            </a:ln>
          </p:spPr>
          <p:txBody>
            <a:bodyPr lIns="69145" tIns="0" rIns="0" bIns="0"/>
            <a:lstStyle/>
            <a:p>
              <a:pPr marL="0" marR="0" lvl="0" indent="0"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dirty="0" smtClean="0">
                <a:ln>
                  <a:noFill/>
                </a:ln>
                <a:solidFill>
                  <a:srgbClr val="001C43"/>
                </a:solidFill>
                <a:effectLst/>
                <a:uLnTx/>
                <a:uFillTx/>
                <a:cs typeface="Arial" charset="0"/>
              </a:endParaRPr>
            </a:p>
          </p:txBody>
        </p:sp>
        <p:sp>
          <p:nvSpPr>
            <p:cNvPr id="160" name="AutoShape 65"/>
            <p:cNvSpPr>
              <a:spLocks noChangeArrowheads="1"/>
            </p:cNvSpPr>
            <p:nvPr/>
          </p:nvSpPr>
          <p:spPr bwMode="auto">
            <a:xfrm>
              <a:off x="3705" y="2688"/>
              <a:ext cx="633" cy="372"/>
            </a:xfrm>
            <a:prstGeom prst="chevron">
              <a:avLst>
                <a:gd name="adj" fmla="val 38168"/>
              </a:avLst>
            </a:prstGeom>
            <a:solidFill>
              <a:schemeClr val="accent5"/>
            </a:solidFill>
            <a:ln w="19050" algn="ctr">
              <a:solidFill>
                <a:srgbClr val="FFFFFF"/>
              </a:solidFill>
              <a:miter lim="800000"/>
              <a:headEnd/>
              <a:tailEnd/>
            </a:ln>
          </p:spPr>
          <p:txBody>
            <a:bodyPr lIns="69145" tIns="0" rIns="0" bIns="0"/>
            <a:lstStyle/>
            <a:p>
              <a:pPr marL="0" marR="0" lvl="0" indent="0" defTabSz="995363" eaLnBrk="1" fontAlgn="auto" latinLnBrk="0" hangingPunct="1">
                <a:lnSpc>
                  <a:spcPct val="100000"/>
                </a:lnSpc>
                <a:spcBef>
                  <a:spcPts val="0"/>
                </a:spcBef>
                <a:spcAft>
                  <a:spcPts val="0"/>
                </a:spcAft>
                <a:buClrTx/>
                <a:buSzPct val="90000"/>
                <a:buFontTx/>
                <a:buNone/>
                <a:tabLst/>
                <a:defRPr/>
              </a:pPr>
              <a:endParaRPr kumimoji="0" lang="en-US" sz="2600" b="0" i="0" u="none" strike="noStrike" kern="0" cap="none" spc="0" normalizeH="0" baseline="0" noProof="0" dirty="0" smtClean="0">
                <a:ln>
                  <a:noFill/>
                </a:ln>
                <a:solidFill>
                  <a:srgbClr val="001C43"/>
                </a:solidFill>
                <a:effectLst/>
                <a:uLnTx/>
                <a:uFillTx/>
                <a:cs typeface="Arial" charset="0"/>
              </a:endParaRPr>
            </a:p>
          </p:txBody>
        </p:sp>
      </p:grpSp>
      <p:sp>
        <p:nvSpPr>
          <p:cNvPr id="67" name="AutoShape 8"/>
          <p:cNvSpPr>
            <a:spLocks noChangeArrowheads="1"/>
          </p:cNvSpPr>
          <p:nvPr/>
        </p:nvSpPr>
        <p:spPr bwMode="auto">
          <a:xfrm>
            <a:off x="6354812" y="2393476"/>
            <a:ext cx="2561432" cy="2564619"/>
          </a:xfrm>
          <a:custGeom>
            <a:avLst/>
            <a:gdLst>
              <a:gd name="T0" fmla="*/ 2147483647 w 21600"/>
              <a:gd name="T1" fmla="*/ 2147483647 h 21600"/>
              <a:gd name="T2" fmla="*/ 2147483647 w 21600"/>
              <a:gd name="T3" fmla="*/ 2147483647 h 21600"/>
              <a:gd name="T4" fmla="*/ 0 w 21600"/>
              <a:gd name="T5" fmla="*/ 2147483647 h 21600"/>
              <a:gd name="T6" fmla="*/ 2147483647 w 21600"/>
              <a:gd name="T7" fmla="*/ 0 h 21600"/>
              <a:gd name="T8" fmla="*/ 0 60000 65536"/>
              <a:gd name="T9" fmla="*/ 5898240 60000 65536"/>
              <a:gd name="T10" fmla="*/ 11796480 60000 65536"/>
              <a:gd name="T11" fmla="*/ 17694720 60000 65536"/>
              <a:gd name="T12" fmla="*/ 5400 w 21600"/>
              <a:gd name="T13" fmla="*/ 5400 h 21600"/>
              <a:gd name="T14" fmla="*/ 16200 w 21600"/>
              <a:gd name="T15" fmla="*/ 16200 h 21600"/>
            </a:gdLst>
            <a:ahLst/>
            <a:cxnLst>
              <a:cxn ang="T8">
                <a:pos x="T0" y="T1"/>
              </a:cxn>
              <a:cxn ang="T9">
                <a:pos x="T2" y="T3"/>
              </a:cxn>
              <a:cxn ang="T10">
                <a:pos x="T4" y="T5"/>
              </a:cxn>
              <a:cxn ang="T11">
                <a:pos x="T6" y="T7"/>
              </a:cxn>
            </a:cxnLst>
            <a:rect l="T12" t="T13" r="T14" b="T15"/>
            <a:pathLst>
              <a:path w="21600" h="21600">
                <a:moveTo>
                  <a:pt x="5400" y="5400"/>
                </a:moveTo>
                <a:lnTo>
                  <a:pt x="9450" y="5400"/>
                </a:lnTo>
                <a:lnTo>
                  <a:pt x="9450" y="2700"/>
                </a:lnTo>
                <a:lnTo>
                  <a:pt x="8100" y="2700"/>
                </a:lnTo>
                <a:lnTo>
                  <a:pt x="10800" y="0"/>
                </a:lnTo>
                <a:lnTo>
                  <a:pt x="13500" y="2700"/>
                </a:lnTo>
                <a:lnTo>
                  <a:pt x="12150" y="2700"/>
                </a:lnTo>
                <a:lnTo>
                  <a:pt x="12150" y="5400"/>
                </a:lnTo>
                <a:lnTo>
                  <a:pt x="16200" y="5400"/>
                </a:lnTo>
                <a:lnTo>
                  <a:pt x="16200" y="9450"/>
                </a:lnTo>
                <a:lnTo>
                  <a:pt x="18900" y="9450"/>
                </a:lnTo>
                <a:lnTo>
                  <a:pt x="18900" y="8100"/>
                </a:lnTo>
                <a:lnTo>
                  <a:pt x="21600" y="10800"/>
                </a:lnTo>
                <a:lnTo>
                  <a:pt x="18900" y="13500"/>
                </a:lnTo>
                <a:lnTo>
                  <a:pt x="18900" y="12150"/>
                </a:lnTo>
                <a:lnTo>
                  <a:pt x="16200" y="12150"/>
                </a:lnTo>
                <a:lnTo>
                  <a:pt x="16200" y="16200"/>
                </a:lnTo>
                <a:lnTo>
                  <a:pt x="12150" y="16200"/>
                </a:lnTo>
                <a:lnTo>
                  <a:pt x="12150" y="18900"/>
                </a:lnTo>
                <a:lnTo>
                  <a:pt x="13500" y="18900"/>
                </a:lnTo>
                <a:lnTo>
                  <a:pt x="10800" y="21600"/>
                </a:lnTo>
                <a:lnTo>
                  <a:pt x="8100" y="18900"/>
                </a:lnTo>
                <a:lnTo>
                  <a:pt x="9450" y="18900"/>
                </a:lnTo>
                <a:lnTo>
                  <a:pt x="9450" y="16200"/>
                </a:lnTo>
                <a:lnTo>
                  <a:pt x="5400" y="16200"/>
                </a:lnTo>
                <a:lnTo>
                  <a:pt x="5400" y="12150"/>
                </a:lnTo>
                <a:lnTo>
                  <a:pt x="2700" y="12150"/>
                </a:lnTo>
                <a:lnTo>
                  <a:pt x="2700" y="13500"/>
                </a:lnTo>
                <a:lnTo>
                  <a:pt x="0" y="10800"/>
                </a:lnTo>
                <a:lnTo>
                  <a:pt x="2700" y="8100"/>
                </a:lnTo>
                <a:lnTo>
                  <a:pt x="2700" y="9450"/>
                </a:lnTo>
                <a:lnTo>
                  <a:pt x="5400" y="9450"/>
                </a:lnTo>
                <a:close/>
              </a:path>
            </a:pathLst>
          </a:custGeom>
          <a:solidFill>
            <a:schemeClr val="accent3"/>
          </a:solidFill>
          <a:ln w="12700">
            <a:noFill/>
            <a:miter lim="800000"/>
            <a:headEnd type="none" w="sm" len="sm"/>
            <a:tailEnd type="none" w="sm" len="sm"/>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GB" sz="1800" b="0" i="0" u="none" strike="noStrike" kern="0" cap="none" spc="0" normalizeH="0" baseline="0" noProof="0" dirty="0" smtClean="0">
              <a:ln>
                <a:noFill/>
              </a:ln>
              <a:solidFill>
                <a:sysClr val="windowText" lastClr="000000"/>
              </a:solidFill>
              <a:effectLst/>
              <a:uLnTx/>
              <a:uFillTx/>
            </a:endParaRPr>
          </a:p>
        </p:txBody>
      </p:sp>
      <p:grpSp>
        <p:nvGrpSpPr>
          <p:cNvPr id="17" name="Group 9"/>
          <p:cNvGrpSpPr>
            <a:grpSpLocks/>
          </p:cNvGrpSpPr>
          <p:nvPr/>
        </p:nvGrpSpPr>
        <p:grpSpPr bwMode="auto">
          <a:xfrm>
            <a:off x="8317198" y="4428356"/>
            <a:ext cx="796925" cy="2362200"/>
            <a:chOff x="3024" y="1632"/>
            <a:chExt cx="502" cy="1488"/>
          </a:xfrm>
          <a:solidFill>
            <a:schemeClr val="tx2"/>
          </a:solidFill>
        </p:grpSpPr>
        <p:sp>
          <p:nvSpPr>
            <p:cNvPr id="69" name="AutoShape 10"/>
            <p:cNvSpPr>
              <a:spLocks noChangeArrowheads="1"/>
            </p:cNvSpPr>
            <p:nvPr/>
          </p:nvSpPr>
          <p:spPr bwMode="auto">
            <a:xfrm>
              <a:off x="3024" y="2448"/>
              <a:ext cx="502" cy="672"/>
            </a:xfrm>
            <a:prstGeom prst="upArrow">
              <a:avLst>
                <a:gd name="adj1" fmla="val 52194"/>
                <a:gd name="adj2" fmla="val 44423"/>
              </a:avLst>
            </a:prstGeom>
            <a:grp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70" name="AutoShape 11"/>
            <p:cNvSpPr>
              <a:spLocks noChangeArrowheads="1"/>
            </p:cNvSpPr>
            <p:nvPr/>
          </p:nvSpPr>
          <p:spPr bwMode="auto">
            <a:xfrm flipV="1">
              <a:off x="3024" y="1632"/>
              <a:ext cx="502" cy="672"/>
            </a:xfrm>
            <a:prstGeom prst="upArrow">
              <a:avLst>
                <a:gd name="adj1" fmla="val 52194"/>
                <a:gd name="adj2" fmla="val 44423"/>
              </a:avLst>
            </a:prstGeom>
            <a:grp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grpSp>
      <p:grpSp>
        <p:nvGrpSpPr>
          <p:cNvPr id="18" name="Group 12"/>
          <p:cNvGrpSpPr>
            <a:grpSpLocks/>
          </p:cNvGrpSpPr>
          <p:nvPr/>
        </p:nvGrpSpPr>
        <p:grpSpPr bwMode="auto">
          <a:xfrm rot="5400000">
            <a:off x="8317197" y="4428356"/>
            <a:ext cx="796925" cy="2362200"/>
            <a:chOff x="3024" y="1632"/>
            <a:chExt cx="502" cy="1488"/>
          </a:xfrm>
          <a:solidFill>
            <a:schemeClr val="accent5"/>
          </a:solidFill>
        </p:grpSpPr>
        <p:sp>
          <p:nvSpPr>
            <p:cNvPr id="72" name="AutoShape 13"/>
            <p:cNvSpPr>
              <a:spLocks noChangeArrowheads="1"/>
            </p:cNvSpPr>
            <p:nvPr/>
          </p:nvSpPr>
          <p:spPr bwMode="auto">
            <a:xfrm>
              <a:off x="3024" y="2448"/>
              <a:ext cx="502" cy="672"/>
            </a:xfrm>
            <a:prstGeom prst="upArrow">
              <a:avLst>
                <a:gd name="adj1" fmla="val 52194"/>
                <a:gd name="adj2" fmla="val 44423"/>
              </a:avLst>
            </a:prstGeom>
            <a:grp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sp>
          <p:nvSpPr>
            <p:cNvPr id="73" name="AutoShape 14"/>
            <p:cNvSpPr>
              <a:spLocks noChangeArrowheads="1"/>
            </p:cNvSpPr>
            <p:nvPr/>
          </p:nvSpPr>
          <p:spPr bwMode="auto">
            <a:xfrm flipV="1">
              <a:off x="3024" y="1632"/>
              <a:ext cx="502" cy="672"/>
            </a:xfrm>
            <a:prstGeom prst="upArrow">
              <a:avLst>
                <a:gd name="adj1" fmla="val 52194"/>
                <a:gd name="adj2" fmla="val 44423"/>
              </a:avLst>
            </a:prstGeom>
            <a:grpFill/>
            <a:ln w="9525">
              <a:noFill/>
              <a:miter lim="800000"/>
              <a:headEnd/>
              <a:tailEnd/>
            </a:ln>
          </p:spPr>
          <p:txBody>
            <a:bodyPr wrap="none"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smtClean="0">
                <a:ln>
                  <a:noFill/>
                </a:ln>
                <a:solidFill>
                  <a:sysClr val="windowText" lastClr="000000"/>
                </a:solidFill>
                <a:effectLst/>
                <a:uLnTx/>
                <a:uFillTx/>
              </a:endParaRPr>
            </a:p>
          </p:txBody>
        </p:sp>
      </p:grpSp>
      <p:grpSp>
        <p:nvGrpSpPr>
          <p:cNvPr id="68" name="Group 67"/>
          <p:cNvGrpSpPr>
            <a:grpSpLocks/>
          </p:cNvGrpSpPr>
          <p:nvPr/>
        </p:nvGrpSpPr>
        <p:grpSpPr bwMode="auto">
          <a:xfrm>
            <a:off x="3309301" y="2478017"/>
            <a:ext cx="2690813" cy="2403476"/>
            <a:chOff x="3771" y="1577"/>
            <a:chExt cx="1696" cy="1514"/>
          </a:xfrm>
        </p:grpSpPr>
        <p:sp>
          <p:nvSpPr>
            <p:cNvPr id="71" name="Freeform 70"/>
            <p:cNvSpPr>
              <a:spLocks/>
            </p:cNvSpPr>
            <p:nvPr/>
          </p:nvSpPr>
          <p:spPr bwMode="auto">
            <a:xfrm>
              <a:off x="4003" y="1779"/>
              <a:ext cx="1233" cy="1105"/>
            </a:xfrm>
            <a:custGeom>
              <a:avLst/>
              <a:gdLst/>
              <a:ahLst/>
              <a:cxnLst>
                <a:cxn ang="0">
                  <a:pos x="0" y="0"/>
                </a:cxn>
                <a:cxn ang="0">
                  <a:pos x="0" y="218"/>
                </a:cxn>
                <a:cxn ang="0">
                  <a:pos x="210" y="550"/>
                </a:cxn>
                <a:cxn ang="0">
                  <a:pos x="0" y="883"/>
                </a:cxn>
                <a:cxn ang="0">
                  <a:pos x="0" y="1102"/>
                </a:cxn>
                <a:cxn ang="0">
                  <a:pos x="1231" y="1104"/>
                </a:cxn>
                <a:cxn ang="0">
                  <a:pos x="1232" y="0"/>
                </a:cxn>
                <a:cxn ang="0">
                  <a:pos x="0" y="0"/>
                </a:cxn>
              </a:cxnLst>
              <a:rect l="0" t="0" r="r" b="b"/>
              <a:pathLst>
                <a:path w="1233" h="1105">
                  <a:moveTo>
                    <a:pt x="0" y="0"/>
                  </a:moveTo>
                  <a:lnTo>
                    <a:pt x="0" y="218"/>
                  </a:lnTo>
                  <a:lnTo>
                    <a:pt x="210" y="550"/>
                  </a:lnTo>
                  <a:lnTo>
                    <a:pt x="0" y="883"/>
                  </a:lnTo>
                  <a:lnTo>
                    <a:pt x="0" y="1102"/>
                  </a:lnTo>
                  <a:lnTo>
                    <a:pt x="1231" y="1104"/>
                  </a:lnTo>
                  <a:lnTo>
                    <a:pt x="1232" y="0"/>
                  </a:lnTo>
                  <a:lnTo>
                    <a:pt x="0" y="0"/>
                  </a:lnTo>
                </a:path>
              </a:pathLst>
            </a:custGeom>
            <a:solidFill>
              <a:srgbClr val="FFFFFF"/>
            </a:solidFill>
            <a:ln w="12700" cap="rnd" cmpd="sng">
              <a:solidFill>
                <a:schemeClr val="tx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74" name="Freeform 73"/>
            <p:cNvSpPr>
              <a:spLocks/>
            </p:cNvSpPr>
            <p:nvPr/>
          </p:nvSpPr>
          <p:spPr bwMode="auto">
            <a:xfrm>
              <a:off x="5020" y="2006"/>
              <a:ext cx="447" cy="668"/>
            </a:xfrm>
            <a:custGeom>
              <a:avLst/>
              <a:gdLst/>
              <a:ahLst/>
              <a:cxnLst>
                <a:cxn ang="0">
                  <a:pos x="446" y="484"/>
                </a:cxn>
                <a:cxn ang="0">
                  <a:pos x="214" y="484"/>
                </a:cxn>
                <a:cxn ang="0">
                  <a:pos x="214" y="667"/>
                </a:cxn>
                <a:cxn ang="0">
                  <a:pos x="0" y="331"/>
                </a:cxn>
                <a:cxn ang="0">
                  <a:pos x="214" y="0"/>
                </a:cxn>
                <a:cxn ang="0">
                  <a:pos x="214" y="177"/>
                </a:cxn>
                <a:cxn ang="0">
                  <a:pos x="446" y="177"/>
                </a:cxn>
                <a:cxn ang="0">
                  <a:pos x="446" y="331"/>
                </a:cxn>
                <a:cxn ang="0">
                  <a:pos x="446" y="484"/>
                </a:cxn>
              </a:cxnLst>
              <a:rect l="0" t="0" r="r" b="b"/>
              <a:pathLst>
                <a:path w="447" h="668">
                  <a:moveTo>
                    <a:pt x="446" y="484"/>
                  </a:moveTo>
                  <a:lnTo>
                    <a:pt x="214" y="484"/>
                  </a:lnTo>
                  <a:lnTo>
                    <a:pt x="214" y="667"/>
                  </a:lnTo>
                  <a:lnTo>
                    <a:pt x="0" y="331"/>
                  </a:lnTo>
                  <a:lnTo>
                    <a:pt x="214" y="0"/>
                  </a:lnTo>
                  <a:lnTo>
                    <a:pt x="214" y="177"/>
                  </a:lnTo>
                  <a:lnTo>
                    <a:pt x="446" y="177"/>
                  </a:lnTo>
                  <a:lnTo>
                    <a:pt x="446" y="331"/>
                  </a:lnTo>
                  <a:lnTo>
                    <a:pt x="446" y="484"/>
                  </a:lnTo>
                </a:path>
              </a:pathLst>
            </a:custGeom>
            <a:solidFill>
              <a:schemeClr val="accent1"/>
            </a:solidFill>
            <a:ln w="12700" cap="rnd" cmpd="sng">
              <a:solidFill>
                <a:schemeClr val="tx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75" name="Freeform 74"/>
            <p:cNvSpPr>
              <a:spLocks/>
            </p:cNvSpPr>
            <p:nvPr/>
          </p:nvSpPr>
          <p:spPr bwMode="auto">
            <a:xfrm>
              <a:off x="4243" y="2690"/>
              <a:ext cx="753" cy="401"/>
            </a:xfrm>
            <a:custGeom>
              <a:avLst/>
              <a:gdLst/>
              <a:ahLst/>
              <a:cxnLst>
                <a:cxn ang="0">
                  <a:pos x="547" y="400"/>
                </a:cxn>
                <a:cxn ang="0">
                  <a:pos x="547" y="192"/>
                </a:cxn>
                <a:cxn ang="0">
                  <a:pos x="752" y="192"/>
                </a:cxn>
                <a:cxn ang="0">
                  <a:pos x="376" y="0"/>
                </a:cxn>
                <a:cxn ang="0">
                  <a:pos x="0" y="192"/>
                </a:cxn>
                <a:cxn ang="0">
                  <a:pos x="204" y="192"/>
                </a:cxn>
                <a:cxn ang="0">
                  <a:pos x="204" y="400"/>
                </a:cxn>
                <a:cxn ang="0">
                  <a:pos x="376" y="400"/>
                </a:cxn>
                <a:cxn ang="0">
                  <a:pos x="547" y="400"/>
                </a:cxn>
              </a:cxnLst>
              <a:rect l="0" t="0" r="r" b="b"/>
              <a:pathLst>
                <a:path w="753" h="401">
                  <a:moveTo>
                    <a:pt x="547" y="400"/>
                  </a:moveTo>
                  <a:lnTo>
                    <a:pt x="547" y="192"/>
                  </a:lnTo>
                  <a:lnTo>
                    <a:pt x="752" y="192"/>
                  </a:lnTo>
                  <a:lnTo>
                    <a:pt x="376" y="0"/>
                  </a:lnTo>
                  <a:lnTo>
                    <a:pt x="0" y="192"/>
                  </a:lnTo>
                  <a:lnTo>
                    <a:pt x="204" y="192"/>
                  </a:lnTo>
                  <a:lnTo>
                    <a:pt x="204" y="400"/>
                  </a:lnTo>
                  <a:lnTo>
                    <a:pt x="376" y="400"/>
                  </a:lnTo>
                  <a:lnTo>
                    <a:pt x="547" y="400"/>
                  </a:lnTo>
                </a:path>
              </a:pathLst>
            </a:custGeom>
            <a:solidFill>
              <a:schemeClr val="accent1"/>
            </a:solidFill>
            <a:ln w="12700" cap="rnd" cmpd="sng">
              <a:solidFill>
                <a:schemeClr val="tx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76" name="Freeform 75"/>
            <p:cNvSpPr>
              <a:spLocks/>
            </p:cNvSpPr>
            <p:nvPr/>
          </p:nvSpPr>
          <p:spPr bwMode="auto">
            <a:xfrm>
              <a:off x="4237" y="1577"/>
              <a:ext cx="753" cy="401"/>
            </a:xfrm>
            <a:custGeom>
              <a:avLst/>
              <a:gdLst/>
              <a:ahLst/>
              <a:cxnLst>
                <a:cxn ang="0">
                  <a:pos x="547" y="0"/>
                </a:cxn>
                <a:cxn ang="0">
                  <a:pos x="547" y="207"/>
                </a:cxn>
                <a:cxn ang="0">
                  <a:pos x="752" y="207"/>
                </a:cxn>
                <a:cxn ang="0">
                  <a:pos x="376" y="400"/>
                </a:cxn>
                <a:cxn ang="0">
                  <a:pos x="0" y="207"/>
                </a:cxn>
                <a:cxn ang="0">
                  <a:pos x="204" y="207"/>
                </a:cxn>
                <a:cxn ang="0">
                  <a:pos x="204" y="0"/>
                </a:cxn>
                <a:cxn ang="0">
                  <a:pos x="376" y="0"/>
                </a:cxn>
                <a:cxn ang="0">
                  <a:pos x="547" y="0"/>
                </a:cxn>
              </a:cxnLst>
              <a:rect l="0" t="0" r="r" b="b"/>
              <a:pathLst>
                <a:path w="753" h="401">
                  <a:moveTo>
                    <a:pt x="547" y="0"/>
                  </a:moveTo>
                  <a:lnTo>
                    <a:pt x="547" y="207"/>
                  </a:lnTo>
                  <a:lnTo>
                    <a:pt x="752" y="207"/>
                  </a:lnTo>
                  <a:lnTo>
                    <a:pt x="376" y="400"/>
                  </a:lnTo>
                  <a:lnTo>
                    <a:pt x="0" y="207"/>
                  </a:lnTo>
                  <a:lnTo>
                    <a:pt x="204" y="207"/>
                  </a:lnTo>
                  <a:lnTo>
                    <a:pt x="204" y="0"/>
                  </a:lnTo>
                  <a:lnTo>
                    <a:pt x="376" y="0"/>
                  </a:lnTo>
                  <a:lnTo>
                    <a:pt x="547" y="0"/>
                  </a:lnTo>
                </a:path>
              </a:pathLst>
            </a:custGeom>
            <a:solidFill>
              <a:schemeClr val="accent1"/>
            </a:solidFill>
            <a:ln w="12700" cap="rnd" cmpd="sng">
              <a:solidFill>
                <a:schemeClr val="tx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charset="0"/>
                <a:ea typeface="+mn-ea"/>
                <a:cs typeface="+mn-cs"/>
              </a:endParaRPr>
            </a:p>
          </p:txBody>
        </p:sp>
        <p:sp>
          <p:nvSpPr>
            <p:cNvPr id="77" name="Freeform 76"/>
            <p:cNvSpPr>
              <a:spLocks/>
            </p:cNvSpPr>
            <p:nvPr/>
          </p:nvSpPr>
          <p:spPr bwMode="auto">
            <a:xfrm>
              <a:off x="3771" y="1987"/>
              <a:ext cx="448" cy="676"/>
            </a:xfrm>
            <a:custGeom>
              <a:avLst/>
              <a:gdLst/>
              <a:ahLst/>
              <a:cxnLst>
                <a:cxn ang="0">
                  <a:pos x="447" y="339"/>
                </a:cxn>
                <a:cxn ang="0">
                  <a:pos x="231" y="0"/>
                </a:cxn>
                <a:cxn ang="0">
                  <a:pos x="231" y="185"/>
                </a:cxn>
                <a:cxn ang="0">
                  <a:pos x="0" y="185"/>
                </a:cxn>
                <a:cxn ang="0">
                  <a:pos x="0" y="493"/>
                </a:cxn>
                <a:cxn ang="0">
                  <a:pos x="231" y="493"/>
                </a:cxn>
                <a:cxn ang="0">
                  <a:pos x="231" y="675"/>
                </a:cxn>
                <a:cxn ang="0">
                  <a:pos x="447" y="339"/>
                </a:cxn>
              </a:cxnLst>
              <a:rect l="0" t="0" r="r" b="b"/>
              <a:pathLst>
                <a:path w="448" h="676">
                  <a:moveTo>
                    <a:pt x="447" y="339"/>
                  </a:moveTo>
                  <a:lnTo>
                    <a:pt x="231" y="0"/>
                  </a:lnTo>
                  <a:lnTo>
                    <a:pt x="231" y="185"/>
                  </a:lnTo>
                  <a:lnTo>
                    <a:pt x="0" y="185"/>
                  </a:lnTo>
                  <a:lnTo>
                    <a:pt x="0" y="493"/>
                  </a:lnTo>
                  <a:lnTo>
                    <a:pt x="231" y="493"/>
                  </a:lnTo>
                  <a:lnTo>
                    <a:pt x="231" y="675"/>
                  </a:lnTo>
                  <a:lnTo>
                    <a:pt x="447" y="339"/>
                  </a:lnTo>
                </a:path>
              </a:pathLst>
            </a:custGeom>
            <a:solidFill>
              <a:schemeClr val="accent1"/>
            </a:solidFill>
            <a:ln w="12700" cap="rnd" cmpd="sng">
              <a:solidFill>
                <a:schemeClr val="tx2"/>
              </a:solidFill>
              <a:prstDash val="solid"/>
              <a:round/>
              <a:headEnd/>
              <a:tailEnd/>
            </a:ln>
            <a:effectLst/>
          </p:spPr>
          <p:txBody>
            <a:bodyPr/>
            <a:lstStyle>
              <a:defPPr>
                <a:defRPr lang="en-US"/>
              </a:defPPr>
              <a:lvl1pPr algn="l" rtl="0" eaLnBrk="0" fontAlgn="base" hangingPunct="0">
                <a:spcBef>
                  <a:spcPct val="0"/>
                </a:spcBef>
                <a:spcAft>
                  <a:spcPct val="0"/>
                </a:spcAft>
                <a:defRPr sz="1200" kern="1200">
                  <a:solidFill>
                    <a:schemeClr val="tx1"/>
                  </a:solidFill>
                  <a:latin typeface="Arial" charset="0"/>
                  <a:ea typeface="+mn-ea"/>
                  <a:cs typeface="+mn-cs"/>
                </a:defRPr>
              </a:lvl1pPr>
              <a:lvl2pPr marL="457200" algn="l" rtl="0" eaLnBrk="0" fontAlgn="base" hangingPunct="0">
                <a:spcBef>
                  <a:spcPct val="0"/>
                </a:spcBef>
                <a:spcAft>
                  <a:spcPct val="0"/>
                </a:spcAft>
                <a:defRPr sz="1200" kern="1200">
                  <a:solidFill>
                    <a:schemeClr val="tx1"/>
                  </a:solidFill>
                  <a:latin typeface="Arial" charset="0"/>
                  <a:ea typeface="+mn-ea"/>
                  <a:cs typeface="+mn-cs"/>
                </a:defRPr>
              </a:lvl2pPr>
              <a:lvl3pPr marL="914400" algn="l" rtl="0" eaLnBrk="0" fontAlgn="base" hangingPunct="0">
                <a:spcBef>
                  <a:spcPct val="0"/>
                </a:spcBef>
                <a:spcAft>
                  <a:spcPct val="0"/>
                </a:spcAft>
                <a:defRPr sz="1200" kern="1200">
                  <a:solidFill>
                    <a:schemeClr val="tx1"/>
                  </a:solidFill>
                  <a:latin typeface="Arial" charset="0"/>
                  <a:ea typeface="+mn-ea"/>
                  <a:cs typeface="+mn-cs"/>
                </a:defRPr>
              </a:lvl3pPr>
              <a:lvl4pPr marL="1371600" algn="l" rtl="0" eaLnBrk="0" fontAlgn="base" hangingPunct="0">
                <a:spcBef>
                  <a:spcPct val="0"/>
                </a:spcBef>
                <a:spcAft>
                  <a:spcPct val="0"/>
                </a:spcAft>
                <a:defRPr sz="1200" kern="1200">
                  <a:solidFill>
                    <a:schemeClr val="tx1"/>
                  </a:solidFill>
                  <a:latin typeface="Arial" charset="0"/>
                  <a:ea typeface="+mn-ea"/>
                  <a:cs typeface="+mn-cs"/>
                </a:defRPr>
              </a:lvl4pPr>
              <a:lvl5pPr marL="1828800" algn="l" rtl="0" eaLnBrk="0" fontAlgn="base" hangingPunct="0">
                <a:spcBef>
                  <a:spcPct val="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Arial" charset="0"/>
                  <a:ea typeface="+mn-ea"/>
                  <a:cs typeface="+mn-cs"/>
                </a:defRPr>
              </a:lvl6pPr>
              <a:lvl7pPr marL="2743200" algn="l" defTabSz="914400" rtl="0" eaLnBrk="1" latinLnBrk="0" hangingPunct="1">
                <a:defRPr sz="1200" kern="1200">
                  <a:solidFill>
                    <a:schemeClr val="tx1"/>
                  </a:solidFill>
                  <a:latin typeface="Arial" charset="0"/>
                  <a:ea typeface="+mn-ea"/>
                  <a:cs typeface="+mn-cs"/>
                </a:defRPr>
              </a:lvl7pPr>
              <a:lvl8pPr marL="3200400" algn="l" defTabSz="914400" rtl="0" eaLnBrk="1" latinLnBrk="0" hangingPunct="1">
                <a:defRPr sz="1200" kern="1200">
                  <a:solidFill>
                    <a:schemeClr val="tx1"/>
                  </a:solidFill>
                  <a:latin typeface="Arial" charset="0"/>
                  <a:ea typeface="+mn-ea"/>
                  <a:cs typeface="+mn-cs"/>
                </a:defRPr>
              </a:lvl8pPr>
              <a:lvl9pPr marL="3657600" algn="l" defTabSz="914400" rtl="0" eaLnBrk="1" latinLnBrk="0" hangingPunct="1">
                <a:defRPr sz="1200" kern="1200">
                  <a:solidFill>
                    <a:schemeClr val="tx1"/>
                  </a:solidFill>
                  <a:latin typeface="Arial" charset="0"/>
                  <a:ea typeface="+mn-ea"/>
                  <a:cs typeface="+mn-cs"/>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GB" sz="1200" b="0" i="0" u="none" strike="noStrike" kern="1200" cap="none" spc="0" normalizeH="0" baseline="0" noProof="0" dirty="0">
                <a:ln>
                  <a:noFill/>
                </a:ln>
                <a:solidFill>
                  <a:srgbClr val="000000"/>
                </a:solidFill>
                <a:effectLst/>
                <a:uLnTx/>
                <a:uFillTx/>
                <a:latin typeface="Arial" charset="0"/>
                <a:ea typeface="+mn-ea"/>
                <a:cs typeface="+mn-cs"/>
              </a:endParaRPr>
            </a:p>
          </p:txBody>
        </p:sp>
      </p:grpSp>
    </p:spTree>
    <p:custDataLst>
      <p:tags r:id="rId1"/>
    </p:custDataLst>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Hexagon</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80</a:t>
            </a:fld>
            <a:endParaRPr lang="en-GB"/>
          </a:p>
        </p:txBody>
      </p:sp>
      <p:grpSp>
        <p:nvGrpSpPr>
          <p:cNvPr id="36" name="Group 35"/>
          <p:cNvGrpSpPr/>
          <p:nvPr/>
        </p:nvGrpSpPr>
        <p:grpSpPr>
          <a:xfrm>
            <a:off x="737386" y="2138939"/>
            <a:ext cx="9217826" cy="4562818"/>
            <a:chOff x="737386" y="2138939"/>
            <a:chExt cx="9217826" cy="4562818"/>
          </a:xfrm>
        </p:grpSpPr>
        <p:sp>
          <p:nvSpPr>
            <p:cNvPr id="37" name="Freeform 156"/>
            <p:cNvSpPr>
              <a:spLocks/>
            </p:cNvSpPr>
            <p:nvPr/>
          </p:nvSpPr>
          <p:spPr bwMode="auto">
            <a:xfrm rot="10800000">
              <a:off x="5865710" y="2138939"/>
              <a:ext cx="4089502" cy="698912"/>
            </a:xfrm>
            <a:custGeom>
              <a:avLst/>
              <a:gdLst>
                <a:gd name="connsiteX0" fmla="*/ 0 w 10000"/>
                <a:gd name="connsiteY0" fmla="*/ 0 h 10000"/>
                <a:gd name="connsiteX1" fmla="*/ 0 w 10000"/>
                <a:gd name="connsiteY1" fmla="*/ 10000 h 10000"/>
                <a:gd name="connsiteX2" fmla="*/ 10000 w 10000"/>
                <a:gd name="connsiteY2" fmla="*/ 10000 h 10000"/>
                <a:gd name="connsiteX3" fmla="*/ 8704 w 10000"/>
                <a:gd name="connsiteY3" fmla="*/ 26 h 10000"/>
                <a:gd name="connsiteX4" fmla="*/ 0 w 10000"/>
                <a:gd name="connsiteY4" fmla="*/ 0 h 10000"/>
                <a:gd name="connsiteX5" fmla="*/ 0 w 10000"/>
                <a:gd name="connsiteY5" fmla="*/ 0 h 10000"/>
                <a:gd name="connsiteX0" fmla="*/ 0 w 10000"/>
                <a:gd name="connsiteY0" fmla="*/ 0 h 10000"/>
                <a:gd name="connsiteX1" fmla="*/ 0 w 10000"/>
                <a:gd name="connsiteY1" fmla="*/ 10000 h 10000"/>
                <a:gd name="connsiteX2" fmla="*/ 10000 w 10000"/>
                <a:gd name="connsiteY2" fmla="*/ 10000 h 10000"/>
                <a:gd name="connsiteX3" fmla="*/ 8916 w 10000"/>
                <a:gd name="connsiteY3" fmla="*/ 151 h 10000"/>
                <a:gd name="connsiteX4" fmla="*/ 0 w 10000"/>
                <a:gd name="connsiteY4" fmla="*/ 0 h 10000"/>
                <a:gd name="connsiteX5" fmla="*/ 0 w 10000"/>
                <a:gd name="connsiteY5" fmla="*/ 0 h 10000"/>
                <a:gd name="connsiteX0" fmla="*/ 0 w 10000"/>
                <a:gd name="connsiteY0" fmla="*/ 98 h 10098"/>
                <a:gd name="connsiteX1" fmla="*/ 0 w 10000"/>
                <a:gd name="connsiteY1" fmla="*/ 10098 h 10098"/>
                <a:gd name="connsiteX2" fmla="*/ 10000 w 10000"/>
                <a:gd name="connsiteY2" fmla="*/ 10098 h 10098"/>
                <a:gd name="connsiteX3" fmla="*/ 8937 w 10000"/>
                <a:gd name="connsiteY3" fmla="*/ 0 h 10098"/>
                <a:gd name="connsiteX4" fmla="*/ 0 w 10000"/>
                <a:gd name="connsiteY4" fmla="*/ 98 h 10098"/>
                <a:gd name="connsiteX5" fmla="*/ 0 w 10000"/>
                <a:gd name="connsiteY5" fmla="*/ 98 h 10098"/>
                <a:gd name="connsiteX0" fmla="*/ 0 w 10000"/>
                <a:gd name="connsiteY0" fmla="*/ 98 h 10098"/>
                <a:gd name="connsiteX1" fmla="*/ 0 w 10000"/>
                <a:gd name="connsiteY1" fmla="*/ 10098 h 10098"/>
                <a:gd name="connsiteX2" fmla="*/ 10000 w 10000"/>
                <a:gd name="connsiteY2" fmla="*/ 10098 h 10098"/>
                <a:gd name="connsiteX3" fmla="*/ 8980 w 10000"/>
                <a:gd name="connsiteY3" fmla="*/ 0 h 10098"/>
                <a:gd name="connsiteX4" fmla="*/ 0 w 10000"/>
                <a:gd name="connsiteY4" fmla="*/ 98 h 10098"/>
                <a:gd name="connsiteX5" fmla="*/ 0 w 10000"/>
                <a:gd name="connsiteY5" fmla="*/ 98 h 10098"/>
                <a:gd name="connsiteX0" fmla="*/ 0 w 10000"/>
                <a:gd name="connsiteY0" fmla="*/ 0 h 10000"/>
                <a:gd name="connsiteX1" fmla="*/ 0 w 10000"/>
                <a:gd name="connsiteY1" fmla="*/ 10000 h 10000"/>
                <a:gd name="connsiteX2" fmla="*/ 10000 w 10000"/>
                <a:gd name="connsiteY2" fmla="*/ 10000 h 10000"/>
                <a:gd name="connsiteX3" fmla="*/ 9001 w 10000"/>
                <a:gd name="connsiteY3" fmla="*/ 27 h 10000"/>
                <a:gd name="connsiteX4" fmla="*/ 0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10000" y="10000"/>
                  </a:lnTo>
                  <a:lnTo>
                    <a:pt x="9001" y="27"/>
                  </a:lnTo>
                  <a:lnTo>
                    <a:pt x="0" y="0"/>
                  </a:lnTo>
                  <a:lnTo>
                    <a:pt x="0" y="0"/>
                  </a:lnTo>
                  <a:close/>
                </a:path>
              </a:pathLst>
            </a:custGeom>
            <a:noFill/>
            <a:ln w="9525">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7" name="Freeform 186"/>
            <p:cNvSpPr>
              <a:spLocks/>
            </p:cNvSpPr>
            <p:nvPr/>
          </p:nvSpPr>
          <p:spPr bwMode="auto">
            <a:xfrm rot="10800000">
              <a:off x="7196395" y="4451271"/>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03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29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363 w 10000"/>
                <a:gd name="connsiteY4" fmla="*/ 515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9 w 10000"/>
                <a:gd name="connsiteY4" fmla="*/ 509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291 w 10000"/>
                <a:gd name="connsiteY4" fmla="*/ 491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7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75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0 w 10000"/>
                <a:gd name="connsiteY4" fmla="*/ 486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48 w 10000"/>
                <a:gd name="connsiteY4" fmla="*/ 515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6 w 10000"/>
                <a:gd name="connsiteY4" fmla="*/ 4920 h 10000"/>
                <a:gd name="connsiteX5" fmla="*/ 10000 w 10000"/>
                <a:gd name="connsiteY5" fmla="*/ 0 h 10000"/>
                <a:gd name="connsiteX6" fmla="*/ 0 w 10000"/>
                <a:gd name="connsiteY6" fmla="*/ 0 h 10000"/>
                <a:gd name="connsiteX7" fmla="*/ 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chemeClr val="accent1"/>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8" name="Freeform 186"/>
            <p:cNvSpPr>
              <a:spLocks/>
            </p:cNvSpPr>
            <p:nvPr/>
          </p:nvSpPr>
          <p:spPr bwMode="auto">
            <a:xfrm rot="10800000">
              <a:off x="7196395" y="2912430"/>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03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29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363 w 10000"/>
                <a:gd name="connsiteY4" fmla="*/ 515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9 w 10000"/>
                <a:gd name="connsiteY4" fmla="*/ 509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291 w 10000"/>
                <a:gd name="connsiteY4" fmla="*/ 491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7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75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0 w 10000"/>
                <a:gd name="connsiteY4" fmla="*/ 486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48 w 10000"/>
                <a:gd name="connsiteY4" fmla="*/ 515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6 w 10000"/>
                <a:gd name="connsiteY4" fmla="*/ 4920 h 10000"/>
                <a:gd name="connsiteX5" fmla="*/ 10000 w 10000"/>
                <a:gd name="connsiteY5" fmla="*/ 0 h 10000"/>
                <a:gd name="connsiteX6" fmla="*/ 0 w 10000"/>
                <a:gd name="connsiteY6" fmla="*/ 0 h 10000"/>
                <a:gd name="connsiteX7" fmla="*/ 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chemeClr val="accent6"/>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59" name="Freeform 28"/>
            <p:cNvSpPr>
              <a:spLocks/>
            </p:cNvSpPr>
            <p:nvPr/>
          </p:nvSpPr>
          <p:spPr bwMode="auto">
            <a:xfrm>
              <a:off x="4483642" y="2138939"/>
              <a:ext cx="1710000" cy="1458000"/>
            </a:xfrm>
            <a:custGeom>
              <a:avLst/>
              <a:gdLst/>
              <a:ahLst/>
              <a:cxnLst>
                <a:cxn ang="0">
                  <a:pos x="545" y="0"/>
                </a:cxn>
                <a:cxn ang="0">
                  <a:pos x="181" y="0"/>
                </a:cxn>
                <a:cxn ang="0">
                  <a:pos x="0" y="313"/>
                </a:cxn>
                <a:cxn ang="0">
                  <a:pos x="181" y="626"/>
                </a:cxn>
                <a:cxn ang="0">
                  <a:pos x="545" y="626"/>
                </a:cxn>
                <a:cxn ang="0">
                  <a:pos x="726" y="313"/>
                </a:cxn>
                <a:cxn ang="0">
                  <a:pos x="545" y="0"/>
                </a:cxn>
                <a:cxn ang="0">
                  <a:pos x="545" y="0"/>
                </a:cxn>
              </a:cxnLst>
              <a:rect l="0" t="0" r="r" b="b"/>
              <a:pathLst>
                <a:path w="726" h="626">
                  <a:moveTo>
                    <a:pt x="545" y="0"/>
                  </a:moveTo>
                  <a:lnTo>
                    <a:pt x="181" y="0"/>
                  </a:lnTo>
                  <a:lnTo>
                    <a:pt x="0" y="313"/>
                  </a:lnTo>
                  <a:lnTo>
                    <a:pt x="181" y="626"/>
                  </a:lnTo>
                  <a:lnTo>
                    <a:pt x="545" y="626"/>
                  </a:lnTo>
                  <a:lnTo>
                    <a:pt x="726" y="313"/>
                  </a:lnTo>
                  <a:lnTo>
                    <a:pt x="545" y="0"/>
                  </a:lnTo>
                  <a:lnTo>
                    <a:pt x="545" y="0"/>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0" name="Freeform 30"/>
            <p:cNvSpPr>
              <a:spLocks/>
            </p:cNvSpPr>
            <p:nvPr/>
          </p:nvSpPr>
          <p:spPr bwMode="auto">
            <a:xfrm>
              <a:off x="5832190" y="2918245"/>
              <a:ext cx="1708286" cy="1458714"/>
            </a:xfrm>
            <a:custGeom>
              <a:avLst/>
              <a:gdLst/>
              <a:ahLst/>
              <a:cxnLst>
                <a:cxn ang="0">
                  <a:pos x="545" y="0"/>
                </a:cxn>
                <a:cxn ang="0">
                  <a:pos x="182" y="0"/>
                </a:cxn>
                <a:cxn ang="0">
                  <a:pos x="0" y="313"/>
                </a:cxn>
                <a:cxn ang="0">
                  <a:pos x="182" y="628"/>
                </a:cxn>
                <a:cxn ang="0">
                  <a:pos x="545" y="628"/>
                </a:cxn>
                <a:cxn ang="0">
                  <a:pos x="727" y="313"/>
                </a:cxn>
                <a:cxn ang="0">
                  <a:pos x="545" y="0"/>
                </a:cxn>
                <a:cxn ang="0">
                  <a:pos x="545" y="0"/>
                </a:cxn>
              </a:cxnLst>
              <a:rect l="0" t="0" r="r" b="b"/>
              <a:pathLst>
                <a:path w="727" h="628">
                  <a:moveTo>
                    <a:pt x="545" y="0"/>
                  </a:moveTo>
                  <a:lnTo>
                    <a:pt x="182" y="0"/>
                  </a:lnTo>
                  <a:lnTo>
                    <a:pt x="0" y="313"/>
                  </a:lnTo>
                  <a:lnTo>
                    <a:pt x="182" y="628"/>
                  </a:lnTo>
                  <a:lnTo>
                    <a:pt x="545" y="628"/>
                  </a:lnTo>
                  <a:lnTo>
                    <a:pt x="727" y="313"/>
                  </a:lnTo>
                  <a:lnTo>
                    <a:pt x="545" y="0"/>
                  </a:lnTo>
                  <a:lnTo>
                    <a:pt x="545" y="0"/>
                  </a:lnTo>
                  <a:close/>
                </a:path>
              </a:pathLst>
            </a:custGeom>
            <a:solidFill>
              <a:schemeClr val="accent6"/>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1" name="Freeform 32"/>
            <p:cNvSpPr>
              <a:spLocks/>
            </p:cNvSpPr>
            <p:nvPr/>
          </p:nvSpPr>
          <p:spPr bwMode="auto">
            <a:xfrm>
              <a:off x="3142022" y="2918245"/>
              <a:ext cx="1710000" cy="1458000"/>
            </a:xfrm>
            <a:custGeom>
              <a:avLst/>
              <a:gdLst/>
              <a:ahLst/>
              <a:cxnLst>
                <a:cxn ang="0">
                  <a:pos x="545" y="0"/>
                </a:cxn>
                <a:cxn ang="0">
                  <a:pos x="181" y="0"/>
                </a:cxn>
                <a:cxn ang="0">
                  <a:pos x="0" y="315"/>
                </a:cxn>
                <a:cxn ang="0">
                  <a:pos x="181" y="628"/>
                </a:cxn>
                <a:cxn ang="0">
                  <a:pos x="545" y="628"/>
                </a:cxn>
                <a:cxn ang="0">
                  <a:pos x="726" y="315"/>
                </a:cxn>
                <a:cxn ang="0">
                  <a:pos x="545" y="0"/>
                </a:cxn>
                <a:cxn ang="0">
                  <a:pos x="545" y="0"/>
                </a:cxn>
              </a:cxnLst>
              <a:rect l="0" t="0" r="r" b="b"/>
              <a:pathLst>
                <a:path w="726" h="628">
                  <a:moveTo>
                    <a:pt x="545" y="0"/>
                  </a:moveTo>
                  <a:lnTo>
                    <a:pt x="181" y="0"/>
                  </a:lnTo>
                  <a:lnTo>
                    <a:pt x="0" y="315"/>
                  </a:lnTo>
                  <a:lnTo>
                    <a:pt x="181" y="628"/>
                  </a:lnTo>
                  <a:lnTo>
                    <a:pt x="545" y="628"/>
                  </a:lnTo>
                  <a:lnTo>
                    <a:pt x="726" y="315"/>
                  </a:lnTo>
                  <a:lnTo>
                    <a:pt x="545" y="0"/>
                  </a:lnTo>
                  <a:lnTo>
                    <a:pt x="545" y="0"/>
                  </a:lnTo>
                  <a:close/>
                </a:path>
              </a:pathLst>
            </a:custGeom>
            <a:solidFill>
              <a:srgbClr val="968C6D"/>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2" name="Freeform 34"/>
            <p:cNvSpPr>
              <a:spLocks/>
            </p:cNvSpPr>
            <p:nvPr/>
          </p:nvSpPr>
          <p:spPr bwMode="auto">
            <a:xfrm>
              <a:off x="5832190" y="4457086"/>
              <a:ext cx="1710000" cy="1458000"/>
            </a:xfrm>
            <a:custGeom>
              <a:avLst/>
              <a:gdLst/>
              <a:ahLst/>
              <a:cxnLst>
                <a:cxn ang="0">
                  <a:pos x="546" y="0"/>
                </a:cxn>
                <a:cxn ang="0">
                  <a:pos x="182" y="0"/>
                </a:cxn>
                <a:cxn ang="0">
                  <a:pos x="0" y="313"/>
                </a:cxn>
                <a:cxn ang="0">
                  <a:pos x="182" y="626"/>
                </a:cxn>
                <a:cxn ang="0">
                  <a:pos x="546" y="626"/>
                </a:cxn>
                <a:cxn ang="0">
                  <a:pos x="728" y="313"/>
                </a:cxn>
                <a:cxn ang="0">
                  <a:pos x="546" y="0"/>
                </a:cxn>
                <a:cxn ang="0">
                  <a:pos x="546" y="0"/>
                </a:cxn>
              </a:cxnLst>
              <a:rect l="0" t="0" r="r" b="b"/>
              <a:pathLst>
                <a:path w="728" h="626">
                  <a:moveTo>
                    <a:pt x="546" y="0"/>
                  </a:moveTo>
                  <a:lnTo>
                    <a:pt x="182" y="0"/>
                  </a:lnTo>
                  <a:lnTo>
                    <a:pt x="0" y="313"/>
                  </a:lnTo>
                  <a:lnTo>
                    <a:pt x="182" y="626"/>
                  </a:lnTo>
                  <a:lnTo>
                    <a:pt x="546" y="626"/>
                  </a:lnTo>
                  <a:lnTo>
                    <a:pt x="728" y="313"/>
                  </a:lnTo>
                  <a:lnTo>
                    <a:pt x="546" y="0"/>
                  </a:lnTo>
                  <a:lnTo>
                    <a:pt x="546" y="0"/>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3" name="Freeform 36"/>
            <p:cNvSpPr>
              <a:spLocks/>
            </p:cNvSpPr>
            <p:nvPr/>
          </p:nvSpPr>
          <p:spPr bwMode="auto">
            <a:xfrm>
              <a:off x="3142022" y="4457086"/>
              <a:ext cx="1710000" cy="1458000"/>
            </a:xfrm>
            <a:custGeom>
              <a:avLst/>
              <a:gdLst/>
              <a:ahLst/>
              <a:cxnLst>
                <a:cxn ang="0">
                  <a:pos x="545" y="0"/>
                </a:cxn>
                <a:cxn ang="0">
                  <a:pos x="182" y="0"/>
                </a:cxn>
                <a:cxn ang="0">
                  <a:pos x="0" y="313"/>
                </a:cxn>
                <a:cxn ang="0">
                  <a:pos x="182" y="627"/>
                </a:cxn>
                <a:cxn ang="0">
                  <a:pos x="545" y="627"/>
                </a:cxn>
                <a:cxn ang="0">
                  <a:pos x="727" y="313"/>
                </a:cxn>
                <a:cxn ang="0">
                  <a:pos x="545" y="0"/>
                </a:cxn>
                <a:cxn ang="0">
                  <a:pos x="545" y="0"/>
                </a:cxn>
              </a:cxnLst>
              <a:rect l="0" t="0" r="r" b="b"/>
              <a:pathLst>
                <a:path w="727" h="627">
                  <a:moveTo>
                    <a:pt x="545" y="0"/>
                  </a:moveTo>
                  <a:lnTo>
                    <a:pt x="182" y="0"/>
                  </a:lnTo>
                  <a:lnTo>
                    <a:pt x="0" y="313"/>
                  </a:lnTo>
                  <a:lnTo>
                    <a:pt x="182" y="627"/>
                  </a:lnTo>
                  <a:lnTo>
                    <a:pt x="545" y="627"/>
                  </a:lnTo>
                  <a:lnTo>
                    <a:pt x="727" y="313"/>
                  </a:lnTo>
                  <a:lnTo>
                    <a:pt x="545" y="0"/>
                  </a:lnTo>
                  <a:lnTo>
                    <a:pt x="545" y="0"/>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4" name="Freeform 38"/>
            <p:cNvSpPr>
              <a:spLocks/>
            </p:cNvSpPr>
            <p:nvPr/>
          </p:nvSpPr>
          <p:spPr bwMode="auto">
            <a:xfrm>
              <a:off x="4483642" y="5230577"/>
              <a:ext cx="1710000" cy="1458000"/>
            </a:xfrm>
            <a:custGeom>
              <a:avLst/>
              <a:gdLst/>
              <a:ahLst/>
              <a:cxnLst>
                <a:cxn ang="0">
                  <a:pos x="545" y="0"/>
                </a:cxn>
                <a:cxn ang="0">
                  <a:pos x="181" y="0"/>
                </a:cxn>
                <a:cxn ang="0">
                  <a:pos x="0" y="315"/>
                </a:cxn>
                <a:cxn ang="0">
                  <a:pos x="181" y="628"/>
                </a:cxn>
                <a:cxn ang="0">
                  <a:pos x="545" y="628"/>
                </a:cxn>
                <a:cxn ang="0">
                  <a:pos x="726" y="315"/>
                </a:cxn>
                <a:cxn ang="0">
                  <a:pos x="545" y="0"/>
                </a:cxn>
                <a:cxn ang="0">
                  <a:pos x="545" y="0"/>
                </a:cxn>
              </a:cxnLst>
              <a:rect l="0" t="0" r="r" b="b"/>
              <a:pathLst>
                <a:path w="726" h="628">
                  <a:moveTo>
                    <a:pt x="545" y="0"/>
                  </a:moveTo>
                  <a:lnTo>
                    <a:pt x="181" y="0"/>
                  </a:lnTo>
                  <a:lnTo>
                    <a:pt x="0" y="315"/>
                  </a:lnTo>
                  <a:lnTo>
                    <a:pt x="181" y="628"/>
                  </a:lnTo>
                  <a:lnTo>
                    <a:pt x="545" y="628"/>
                  </a:lnTo>
                  <a:lnTo>
                    <a:pt x="726" y="315"/>
                  </a:lnTo>
                  <a:lnTo>
                    <a:pt x="545" y="0"/>
                  </a:lnTo>
                  <a:lnTo>
                    <a:pt x="545" y="0"/>
                  </a:ln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65" name="Freeform 156"/>
            <p:cNvSpPr>
              <a:spLocks/>
            </p:cNvSpPr>
            <p:nvPr/>
          </p:nvSpPr>
          <p:spPr bwMode="auto">
            <a:xfrm>
              <a:off x="737386" y="5989665"/>
              <a:ext cx="4089502" cy="698912"/>
            </a:xfrm>
            <a:custGeom>
              <a:avLst/>
              <a:gdLst>
                <a:gd name="connsiteX0" fmla="*/ 0 w 10000"/>
                <a:gd name="connsiteY0" fmla="*/ 0 h 10000"/>
                <a:gd name="connsiteX1" fmla="*/ 0 w 10000"/>
                <a:gd name="connsiteY1" fmla="*/ 10000 h 10000"/>
                <a:gd name="connsiteX2" fmla="*/ 10000 w 10000"/>
                <a:gd name="connsiteY2" fmla="*/ 10000 h 10000"/>
                <a:gd name="connsiteX3" fmla="*/ 8704 w 10000"/>
                <a:gd name="connsiteY3" fmla="*/ 26 h 10000"/>
                <a:gd name="connsiteX4" fmla="*/ 0 w 10000"/>
                <a:gd name="connsiteY4" fmla="*/ 0 h 10000"/>
                <a:gd name="connsiteX5" fmla="*/ 0 w 10000"/>
                <a:gd name="connsiteY5" fmla="*/ 0 h 10000"/>
                <a:gd name="connsiteX0" fmla="*/ 0 w 10000"/>
                <a:gd name="connsiteY0" fmla="*/ 0 h 10000"/>
                <a:gd name="connsiteX1" fmla="*/ 0 w 10000"/>
                <a:gd name="connsiteY1" fmla="*/ 10000 h 10000"/>
                <a:gd name="connsiteX2" fmla="*/ 10000 w 10000"/>
                <a:gd name="connsiteY2" fmla="*/ 10000 h 10000"/>
                <a:gd name="connsiteX3" fmla="*/ 8916 w 10000"/>
                <a:gd name="connsiteY3" fmla="*/ 151 h 10000"/>
                <a:gd name="connsiteX4" fmla="*/ 0 w 10000"/>
                <a:gd name="connsiteY4" fmla="*/ 0 h 10000"/>
                <a:gd name="connsiteX5" fmla="*/ 0 w 10000"/>
                <a:gd name="connsiteY5" fmla="*/ 0 h 10000"/>
                <a:gd name="connsiteX0" fmla="*/ 0 w 10000"/>
                <a:gd name="connsiteY0" fmla="*/ 98 h 10098"/>
                <a:gd name="connsiteX1" fmla="*/ 0 w 10000"/>
                <a:gd name="connsiteY1" fmla="*/ 10098 h 10098"/>
                <a:gd name="connsiteX2" fmla="*/ 10000 w 10000"/>
                <a:gd name="connsiteY2" fmla="*/ 10098 h 10098"/>
                <a:gd name="connsiteX3" fmla="*/ 8937 w 10000"/>
                <a:gd name="connsiteY3" fmla="*/ 0 h 10098"/>
                <a:gd name="connsiteX4" fmla="*/ 0 w 10000"/>
                <a:gd name="connsiteY4" fmla="*/ 98 h 10098"/>
                <a:gd name="connsiteX5" fmla="*/ 0 w 10000"/>
                <a:gd name="connsiteY5" fmla="*/ 98 h 10098"/>
                <a:gd name="connsiteX0" fmla="*/ 0 w 10000"/>
                <a:gd name="connsiteY0" fmla="*/ 98 h 10098"/>
                <a:gd name="connsiteX1" fmla="*/ 0 w 10000"/>
                <a:gd name="connsiteY1" fmla="*/ 10098 h 10098"/>
                <a:gd name="connsiteX2" fmla="*/ 10000 w 10000"/>
                <a:gd name="connsiteY2" fmla="*/ 10098 h 10098"/>
                <a:gd name="connsiteX3" fmla="*/ 8980 w 10000"/>
                <a:gd name="connsiteY3" fmla="*/ 0 h 10098"/>
                <a:gd name="connsiteX4" fmla="*/ 0 w 10000"/>
                <a:gd name="connsiteY4" fmla="*/ 98 h 10098"/>
                <a:gd name="connsiteX5" fmla="*/ 0 w 10000"/>
                <a:gd name="connsiteY5" fmla="*/ 98 h 10098"/>
                <a:gd name="connsiteX0" fmla="*/ 0 w 10000"/>
                <a:gd name="connsiteY0" fmla="*/ 0 h 10000"/>
                <a:gd name="connsiteX1" fmla="*/ 0 w 10000"/>
                <a:gd name="connsiteY1" fmla="*/ 10000 h 10000"/>
                <a:gd name="connsiteX2" fmla="*/ 10000 w 10000"/>
                <a:gd name="connsiteY2" fmla="*/ 10000 h 10000"/>
                <a:gd name="connsiteX3" fmla="*/ 9001 w 10000"/>
                <a:gd name="connsiteY3" fmla="*/ 27 h 10000"/>
                <a:gd name="connsiteX4" fmla="*/ 0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10000" y="10000"/>
                  </a:lnTo>
                  <a:lnTo>
                    <a:pt x="9001" y="27"/>
                  </a:lnTo>
                  <a:lnTo>
                    <a:pt x="0" y="0"/>
                  </a:lnTo>
                  <a:lnTo>
                    <a:pt x="0" y="0"/>
                  </a:lnTo>
                  <a:close/>
                </a:path>
              </a:pathLst>
            </a:custGeom>
            <a:noFill/>
            <a:ln w="9525">
              <a:solidFill>
                <a:schemeClr val="accent5"/>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6" name="Freeform 186"/>
            <p:cNvSpPr>
              <a:spLocks/>
            </p:cNvSpPr>
            <p:nvPr/>
          </p:nvSpPr>
          <p:spPr bwMode="auto">
            <a:xfrm>
              <a:off x="737386" y="2918245"/>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03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29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363 w 10000"/>
                <a:gd name="connsiteY4" fmla="*/ 515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9 w 10000"/>
                <a:gd name="connsiteY4" fmla="*/ 509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291 w 10000"/>
                <a:gd name="connsiteY4" fmla="*/ 491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7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75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0 w 10000"/>
                <a:gd name="connsiteY4" fmla="*/ 486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48 w 10000"/>
                <a:gd name="connsiteY4" fmla="*/ 515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6 w 10000"/>
                <a:gd name="connsiteY4" fmla="*/ 4920 h 10000"/>
                <a:gd name="connsiteX5" fmla="*/ 10000 w 10000"/>
                <a:gd name="connsiteY5" fmla="*/ 0 h 10000"/>
                <a:gd name="connsiteX6" fmla="*/ 0 w 10000"/>
                <a:gd name="connsiteY6" fmla="*/ 0 h 10000"/>
                <a:gd name="connsiteX7" fmla="*/ 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rgbClr val="968C6D"/>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67" name="Text Box 17"/>
            <p:cNvSpPr txBox="1">
              <a:spLocks noChangeArrowheads="1"/>
            </p:cNvSpPr>
            <p:nvPr/>
          </p:nvSpPr>
          <p:spPr bwMode="blackWhite">
            <a:xfrm>
              <a:off x="4483758" y="2772519"/>
              <a:ext cx="1728466" cy="169277"/>
            </a:xfrm>
            <a:prstGeom prst="rect">
              <a:avLst/>
            </a:prstGeom>
            <a:noFill/>
            <a:ln w="9525" algn="ctr">
              <a:noFill/>
              <a:miter lim="800000"/>
              <a:headEnd/>
              <a:tailEnd/>
            </a:ln>
          </p:spPr>
          <p:txBody>
            <a:bodyPr wrap="square" lIns="0" tIns="0" rIns="0" bIns="0">
              <a:spAutoFit/>
            </a:bodyPr>
            <a:lstStyle/>
            <a:p>
              <a:pPr algn="ctr"/>
              <a:r>
                <a:rPr lang="en-GB" sz="1100" b="1" dirty="0">
                  <a:solidFill>
                    <a:schemeClr val="bg1"/>
                  </a:solidFill>
                  <a:latin typeface="+mj-lt"/>
                </a:rPr>
                <a:t>Section title</a:t>
              </a:r>
            </a:p>
          </p:txBody>
        </p:sp>
        <p:sp>
          <p:nvSpPr>
            <p:cNvPr id="68" name="Text Box 16"/>
            <p:cNvSpPr txBox="1">
              <a:spLocks noChangeArrowheads="1"/>
            </p:cNvSpPr>
            <p:nvPr/>
          </p:nvSpPr>
          <p:spPr bwMode="blackWhite">
            <a:xfrm>
              <a:off x="3150209" y="3571996"/>
              <a:ext cx="1718562" cy="169277"/>
            </a:xfrm>
            <a:prstGeom prst="rect">
              <a:avLst/>
            </a:prstGeom>
            <a:noFill/>
            <a:ln w="9525" algn="ctr">
              <a:noFill/>
              <a:miter lim="800000"/>
              <a:headEnd/>
              <a:tailEnd/>
            </a:ln>
          </p:spPr>
          <p:txBody>
            <a:bodyPr wrap="square" lIns="0" tIns="0" rIns="0" bIns="0">
              <a:spAutoFit/>
            </a:bodyPr>
            <a:lstStyle/>
            <a:p>
              <a:pPr algn="ctr"/>
              <a:r>
                <a:rPr lang="en-GB" sz="1100" b="1" dirty="0" smtClean="0">
                  <a:solidFill>
                    <a:schemeClr val="bg1"/>
                  </a:solidFill>
                  <a:latin typeface="+mj-lt"/>
                </a:rPr>
                <a:t>Section title</a:t>
              </a:r>
              <a:endParaRPr lang="en-GB" sz="1100" b="1" dirty="0">
                <a:solidFill>
                  <a:schemeClr val="bg1"/>
                </a:solidFill>
                <a:latin typeface="+mj-lt"/>
              </a:endParaRPr>
            </a:p>
          </p:txBody>
        </p:sp>
        <p:sp>
          <p:nvSpPr>
            <p:cNvPr id="69" name="Text Box 18"/>
            <p:cNvSpPr txBox="1">
              <a:spLocks noChangeArrowheads="1"/>
            </p:cNvSpPr>
            <p:nvPr/>
          </p:nvSpPr>
          <p:spPr bwMode="blackWhite">
            <a:xfrm>
              <a:off x="5850756" y="3571996"/>
              <a:ext cx="1710000" cy="169277"/>
            </a:xfrm>
            <a:prstGeom prst="rect">
              <a:avLst/>
            </a:prstGeom>
            <a:noFill/>
            <a:ln w="9525" algn="ctr">
              <a:noFill/>
              <a:miter lim="800000"/>
              <a:headEnd/>
              <a:tailEnd/>
            </a:ln>
          </p:spPr>
          <p:txBody>
            <a:bodyPr wrap="square" lIns="0" tIns="0" rIns="0" bIns="0">
              <a:spAutoFit/>
            </a:bodyPr>
            <a:lstStyle/>
            <a:p>
              <a:pPr algn="ctr"/>
              <a:r>
                <a:rPr lang="en-GB" sz="1100" b="1" dirty="0">
                  <a:solidFill>
                    <a:schemeClr val="bg1"/>
                  </a:solidFill>
                  <a:latin typeface="+mj-lt"/>
                </a:rPr>
                <a:t>Section </a:t>
              </a:r>
              <a:r>
                <a:rPr lang="en-GB" sz="1100" b="1" dirty="0" smtClean="0">
                  <a:solidFill>
                    <a:schemeClr val="bg1"/>
                  </a:solidFill>
                  <a:latin typeface="+mj-lt"/>
                </a:rPr>
                <a:t>title</a:t>
              </a:r>
              <a:endParaRPr lang="en-GB" sz="1100" b="1" dirty="0">
                <a:solidFill>
                  <a:schemeClr val="bg1"/>
                </a:solidFill>
                <a:latin typeface="+mj-lt"/>
              </a:endParaRPr>
            </a:p>
          </p:txBody>
        </p:sp>
        <p:sp>
          <p:nvSpPr>
            <p:cNvPr id="70" name="Text Box 19"/>
            <p:cNvSpPr txBox="1">
              <a:spLocks noChangeArrowheads="1"/>
            </p:cNvSpPr>
            <p:nvPr/>
          </p:nvSpPr>
          <p:spPr bwMode="blackWhite">
            <a:xfrm>
              <a:off x="5871610" y="5095437"/>
              <a:ext cx="1707338" cy="169277"/>
            </a:xfrm>
            <a:prstGeom prst="rect">
              <a:avLst/>
            </a:prstGeom>
            <a:noFill/>
            <a:ln w="9525" algn="ctr">
              <a:noFill/>
              <a:miter lim="800000"/>
              <a:headEnd/>
              <a:tailEnd/>
            </a:ln>
          </p:spPr>
          <p:txBody>
            <a:bodyPr wrap="square" lIns="0" tIns="0" rIns="0" bIns="0">
              <a:spAutoFit/>
            </a:bodyPr>
            <a:lstStyle/>
            <a:p>
              <a:pPr algn="ctr"/>
              <a:r>
                <a:rPr lang="en-GB" sz="1100" b="1" dirty="0">
                  <a:solidFill>
                    <a:schemeClr val="bg1"/>
                  </a:solidFill>
                  <a:latin typeface="+mj-lt"/>
                </a:rPr>
                <a:t>Section title</a:t>
              </a:r>
            </a:p>
          </p:txBody>
        </p:sp>
        <p:sp>
          <p:nvSpPr>
            <p:cNvPr id="71" name="Text Box 20"/>
            <p:cNvSpPr txBox="1">
              <a:spLocks noChangeArrowheads="1"/>
            </p:cNvSpPr>
            <p:nvPr/>
          </p:nvSpPr>
          <p:spPr bwMode="blackWhite">
            <a:xfrm>
              <a:off x="4482604" y="5868863"/>
              <a:ext cx="1728466" cy="169277"/>
            </a:xfrm>
            <a:prstGeom prst="rect">
              <a:avLst/>
            </a:prstGeom>
            <a:noFill/>
            <a:ln w="9525" algn="ctr">
              <a:noFill/>
              <a:miter lim="800000"/>
              <a:headEnd/>
              <a:tailEnd/>
            </a:ln>
          </p:spPr>
          <p:txBody>
            <a:bodyPr wrap="square" lIns="0" tIns="0" rIns="0" bIns="0">
              <a:spAutoFit/>
            </a:bodyPr>
            <a:lstStyle/>
            <a:p>
              <a:pPr algn="ctr"/>
              <a:r>
                <a:rPr lang="en-GB" sz="1100" b="1" dirty="0">
                  <a:solidFill>
                    <a:schemeClr val="bg1"/>
                  </a:solidFill>
                  <a:latin typeface="+mj-lt"/>
                </a:rPr>
                <a:t>Section title</a:t>
              </a:r>
            </a:p>
          </p:txBody>
        </p:sp>
        <p:sp>
          <p:nvSpPr>
            <p:cNvPr id="72" name="Text Box 21"/>
            <p:cNvSpPr txBox="1">
              <a:spLocks noChangeArrowheads="1"/>
            </p:cNvSpPr>
            <p:nvPr/>
          </p:nvSpPr>
          <p:spPr bwMode="blackWhite">
            <a:xfrm>
              <a:off x="3134198" y="5095437"/>
              <a:ext cx="1705932" cy="169277"/>
            </a:xfrm>
            <a:prstGeom prst="rect">
              <a:avLst/>
            </a:prstGeom>
            <a:noFill/>
            <a:ln w="9525" algn="ctr">
              <a:noFill/>
              <a:miter lim="800000"/>
              <a:headEnd/>
              <a:tailEnd/>
            </a:ln>
          </p:spPr>
          <p:txBody>
            <a:bodyPr wrap="square" lIns="0" tIns="0" rIns="0" bIns="0">
              <a:spAutoFit/>
            </a:bodyPr>
            <a:lstStyle/>
            <a:p>
              <a:pPr algn="ctr"/>
              <a:r>
                <a:rPr lang="en-GB" sz="1100" b="1" dirty="0" smtClean="0">
                  <a:solidFill>
                    <a:schemeClr val="bg1"/>
                  </a:solidFill>
                  <a:latin typeface="+mj-lt"/>
                </a:rPr>
                <a:t>Section title</a:t>
              </a:r>
              <a:endParaRPr lang="en-GB" sz="1100" b="1" dirty="0">
                <a:solidFill>
                  <a:schemeClr val="bg1"/>
                </a:solidFill>
                <a:latin typeface="+mj-lt"/>
              </a:endParaRPr>
            </a:p>
          </p:txBody>
        </p:sp>
        <p:sp>
          <p:nvSpPr>
            <p:cNvPr id="73" name="Rectangle 6"/>
            <p:cNvSpPr>
              <a:spLocks noChangeArrowheads="1"/>
            </p:cNvSpPr>
            <p:nvPr/>
          </p:nvSpPr>
          <p:spPr bwMode="blackWhite">
            <a:xfrm>
              <a:off x="882206" y="3478204"/>
              <a:ext cx="2088230" cy="355773"/>
            </a:xfrm>
            <a:prstGeom prst="rect">
              <a:avLst/>
            </a:prstGeom>
            <a:noFill/>
            <a:ln w="9525" algn="ctr">
              <a:noFill/>
              <a:miter lim="800000"/>
              <a:headEnd/>
              <a:tailEnd/>
            </a:ln>
          </p:spPr>
          <p:txBody>
            <a:bodyPr wrap="square" lIns="0" tIns="0" rIns="0" bIns="0">
              <a:noAutofit/>
            </a:bodyPr>
            <a:lstStyle/>
            <a:p>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consectetuer</a:t>
              </a:r>
              <a:r>
                <a:rPr lang="en-GB" sz="900" dirty="0">
                  <a:solidFill>
                    <a:srgbClr val="000000"/>
                  </a:solidFill>
                  <a:latin typeface="+mj-lt"/>
                </a:rPr>
                <a:t> </a:t>
              </a:r>
              <a:r>
                <a:rPr lang="en-GB" sz="900" dirty="0" err="1">
                  <a:solidFill>
                    <a:srgbClr val="000000"/>
                  </a:solidFill>
                  <a:latin typeface="+mj-lt"/>
                </a:rPr>
                <a:t>ullamcorper</a:t>
              </a:r>
              <a:r>
                <a:rPr lang="en-GB" sz="900" dirty="0">
                  <a:solidFill>
                    <a:srgbClr val="000000"/>
                  </a:solidFill>
                  <a:latin typeface="+mj-lt"/>
                </a:rPr>
                <a:t> quam. </a:t>
              </a:r>
              <a:r>
                <a:rPr lang="en-GB" sz="900" dirty="0" err="1">
                  <a:solidFill>
                    <a:srgbClr val="000000"/>
                  </a:solidFill>
                  <a:latin typeface="+mj-lt"/>
                </a:rPr>
                <a:t>Morbi</a:t>
              </a:r>
              <a:r>
                <a:rPr lang="en-GB" sz="900" dirty="0">
                  <a:solidFill>
                    <a:srgbClr val="000000"/>
                  </a:solidFill>
                  <a:latin typeface="+mj-lt"/>
                </a:rPr>
                <a:t> </a:t>
              </a:r>
              <a:r>
                <a:rPr lang="en-GB" sz="900" dirty="0" err="1">
                  <a:solidFill>
                    <a:srgbClr val="000000"/>
                  </a:solidFill>
                  <a:latin typeface="+mj-lt"/>
                </a:rPr>
                <a:t>tincidunt</a:t>
              </a:r>
              <a:r>
                <a:rPr lang="en-GB" sz="900" dirty="0">
                  <a:solidFill>
                    <a:srgbClr val="000000"/>
                  </a:solidFill>
                  <a:latin typeface="+mj-lt"/>
                </a:rPr>
                <a:t> mi </a:t>
              </a:r>
              <a:r>
                <a:rPr lang="en-GB" sz="900" dirty="0" err="1">
                  <a:solidFill>
                    <a:srgbClr val="000000"/>
                  </a:solidFill>
                  <a:latin typeface="+mj-lt"/>
                </a:rPr>
                <a:t>ut</a:t>
              </a:r>
              <a:r>
                <a:rPr lang="en-GB" sz="900" dirty="0">
                  <a:solidFill>
                    <a:srgbClr val="000000"/>
                  </a:solidFill>
                  <a:latin typeface="+mj-lt"/>
                </a:rPr>
                <a:t> </a:t>
              </a:r>
              <a:r>
                <a:rPr lang="en-GB" sz="900" dirty="0" err="1">
                  <a:solidFill>
                    <a:srgbClr val="000000"/>
                  </a:solidFill>
                  <a:latin typeface="+mj-lt"/>
                </a:rPr>
                <a:t>diam</a:t>
              </a:r>
              <a:r>
                <a:rPr lang="en-GB" sz="900" dirty="0">
                  <a:solidFill>
                    <a:srgbClr val="000000"/>
                  </a:solidFill>
                  <a:latin typeface="+mj-lt"/>
                </a:rPr>
                <a:t> </a:t>
              </a:r>
              <a:r>
                <a:rPr lang="en-GB" sz="900" dirty="0" err="1">
                  <a:solidFill>
                    <a:srgbClr val="000000"/>
                  </a:solidFill>
                  <a:latin typeface="+mj-lt"/>
                </a:rPr>
                <a:t>ultricies</a:t>
              </a:r>
              <a:r>
                <a:rPr lang="en-GB" sz="900" dirty="0">
                  <a:solidFill>
                    <a:srgbClr val="000000"/>
                  </a:solidFill>
                  <a:latin typeface="+mj-lt"/>
                </a:rPr>
                <a:t> non, </a:t>
              </a:r>
              <a:r>
                <a:rPr lang="en-GB" sz="900" dirty="0" err="1">
                  <a:solidFill>
                    <a:srgbClr val="000000"/>
                  </a:solidFill>
                  <a:latin typeface="+mj-lt"/>
                </a:rPr>
                <a:t>hendrerit</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pellentesque</a:t>
              </a:r>
              <a:r>
                <a:rPr lang="en-GB" sz="900" dirty="0">
                  <a:solidFill>
                    <a:srgbClr val="000000"/>
                  </a:solidFill>
                  <a:latin typeface="+mj-lt"/>
                </a:rPr>
                <a:t> a, </a:t>
              </a:r>
              <a:r>
                <a:rPr lang="en-GB" sz="900" dirty="0" err="1">
                  <a:solidFill>
                    <a:srgbClr val="000000"/>
                  </a:solidFill>
                  <a:latin typeface="+mj-lt"/>
                </a:rPr>
                <a:t>eros</a:t>
              </a:r>
              <a:r>
                <a:rPr lang="en-GB" sz="900" dirty="0">
                  <a:solidFill>
                    <a:srgbClr val="000000"/>
                  </a:solidFill>
                  <a:latin typeface="+mj-lt"/>
                </a:rPr>
                <a:t>. </a:t>
              </a:r>
              <a:r>
                <a:rPr lang="en-GB" sz="900" dirty="0" err="1">
                  <a:solidFill>
                    <a:srgbClr val="000000"/>
                  </a:solidFill>
                  <a:latin typeface="+mj-lt"/>
                </a:rPr>
                <a:t>Aenean</a:t>
              </a:r>
              <a:r>
                <a:rPr lang="en-GB" sz="900" dirty="0">
                  <a:solidFill>
                    <a:srgbClr val="000000"/>
                  </a:solidFill>
                  <a:latin typeface="+mj-lt"/>
                </a:rPr>
                <a:t> non </a:t>
              </a:r>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massa</a:t>
              </a:r>
              <a:r>
                <a:rPr lang="en-GB" sz="900" dirty="0">
                  <a:solidFill>
                    <a:srgbClr val="000000"/>
                  </a:solidFill>
                  <a:latin typeface="+mj-lt"/>
                </a:rPr>
                <a:t> </a:t>
              </a:r>
              <a:r>
                <a:rPr lang="en-GB" sz="900" dirty="0" err="1">
                  <a:solidFill>
                    <a:srgbClr val="000000"/>
                  </a:solidFill>
                  <a:latin typeface="+mj-lt"/>
                </a:rPr>
                <a:t>varius</a:t>
              </a:r>
              <a:r>
                <a:rPr lang="en-GB" sz="900" dirty="0">
                  <a:solidFill>
                    <a:srgbClr val="000000"/>
                  </a:solidFill>
                  <a:latin typeface="+mj-lt"/>
                </a:rPr>
                <a:t> tempus.  </a:t>
              </a:r>
            </a:p>
          </p:txBody>
        </p:sp>
        <p:sp>
          <p:nvSpPr>
            <p:cNvPr id="74" name="Text Box 7"/>
            <p:cNvSpPr txBox="1">
              <a:spLocks noChangeArrowheads="1"/>
            </p:cNvSpPr>
            <p:nvPr/>
          </p:nvSpPr>
          <p:spPr bwMode="blackWhite">
            <a:xfrm>
              <a:off x="882204" y="3246344"/>
              <a:ext cx="1870199" cy="295458"/>
            </a:xfrm>
            <a:prstGeom prst="rect">
              <a:avLst/>
            </a:prstGeom>
            <a:noFill/>
            <a:ln w="9525" algn="ctr">
              <a:noFill/>
              <a:miter lim="800000"/>
              <a:headEnd/>
              <a:tailEnd/>
            </a:ln>
          </p:spPr>
          <p:txBody>
            <a:bodyPr wrap="square" lIns="0" tIns="0" rIns="0" bIns="0">
              <a:noAutofit/>
            </a:bodyPr>
            <a:lstStyle/>
            <a:p>
              <a:pPr lvl="0"/>
              <a:r>
                <a:rPr lang="en-GB" sz="1300" kern="0" dirty="0">
                  <a:solidFill>
                    <a:srgbClr val="968C6D"/>
                  </a:solidFill>
                  <a:latin typeface="+mj-lt"/>
                </a:rPr>
                <a:t>Section </a:t>
              </a:r>
              <a:r>
                <a:rPr lang="en-GB" sz="1300" kern="0" dirty="0" smtClean="0">
                  <a:solidFill>
                    <a:srgbClr val="968C6D"/>
                  </a:solidFill>
                  <a:latin typeface="+mj-lt"/>
                </a:rPr>
                <a:t>title</a:t>
              </a:r>
              <a:endParaRPr lang="en-GB" sz="1300" kern="0" dirty="0">
                <a:solidFill>
                  <a:srgbClr val="968C6D"/>
                </a:solidFill>
                <a:latin typeface="+mj-lt"/>
              </a:endParaRPr>
            </a:p>
          </p:txBody>
        </p:sp>
        <p:sp>
          <p:nvSpPr>
            <p:cNvPr id="75" name="Rectangle 6"/>
            <p:cNvSpPr>
              <a:spLocks noChangeArrowheads="1"/>
            </p:cNvSpPr>
            <p:nvPr/>
          </p:nvSpPr>
          <p:spPr bwMode="blackWhite">
            <a:xfrm>
              <a:off x="882204" y="4944837"/>
              <a:ext cx="2002168" cy="588572"/>
            </a:xfrm>
            <a:prstGeom prst="rect">
              <a:avLst/>
            </a:prstGeom>
            <a:noFill/>
            <a:ln w="9525" algn="ctr">
              <a:noFill/>
              <a:miter lim="800000"/>
              <a:headEnd/>
              <a:tailEnd/>
            </a:ln>
          </p:spPr>
          <p:txBody>
            <a:bodyPr wrap="square" lIns="0" tIns="0" rIns="0" bIns="0">
              <a:noAutofit/>
            </a:bodyPr>
            <a:lstStyle/>
            <a:p>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consectetuer</a:t>
              </a:r>
              <a:r>
                <a:rPr lang="en-GB" sz="900" dirty="0">
                  <a:solidFill>
                    <a:srgbClr val="000000"/>
                  </a:solidFill>
                  <a:latin typeface="+mj-lt"/>
                </a:rPr>
                <a:t> </a:t>
              </a:r>
              <a:r>
                <a:rPr lang="en-GB" sz="900" dirty="0" err="1">
                  <a:solidFill>
                    <a:srgbClr val="000000"/>
                  </a:solidFill>
                  <a:latin typeface="+mj-lt"/>
                </a:rPr>
                <a:t>ullamcorper</a:t>
              </a:r>
              <a:r>
                <a:rPr lang="en-GB" sz="900" dirty="0">
                  <a:solidFill>
                    <a:srgbClr val="000000"/>
                  </a:solidFill>
                  <a:latin typeface="+mj-lt"/>
                </a:rPr>
                <a:t> quam. </a:t>
              </a:r>
              <a:r>
                <a:rPr lang="en-GB" sz="900" dirty="0" err="1">
                  <a:solidFill>
                    <a:srgbClr val="000000"/>
                  </a:solidFill>
                  <a:latin typeface="+mj-lt"/>
                </a:rPr>
                <a:t>Morbi</a:t>
              </a:r>
              <a:r>
                <a:rPr lang="en-GB" sz="900" dirty="0">
                  <a:solidFill>
                    <a:srgbClr val="000000"/>
                  </a:solidFill>
                  <a:latin typeface="+mj-lt"/>
                </a:rPr>
                <a:t> </a:t>
              </a:r>
              <a:r>
                <a:rPr lang="en-GB" sz="900" dirty="0" err="1">
                  <a:solidFill>
                    <a:srgbClr val="000000"/>
                  </a:solidFill>
                  <a:latin typeface="+mj-lt"/>
                </a:rPr>
                <a:t>tincidunt</a:t>
              </a:r>
              <a:r>
                <a:rPr lang="en-GB" sz="900" dirty="0">
                  <a:solidFill>
                    <a:srgbClr val="000000"/>
                  </a:solidFill>
                  <a:latin typeface="+mj-lt"/>
                </a:rPr>
                <a:t> mi </a:t>
              </a:r>
              <a:r>
                <a:rPr lang="en-GB" sz="900" dirty="0" err="1">
                  <a:solidFill>
                    <a:srgbClr val="000000"/>
                  </a:solidFill>
                  <a:latin typeface="+mj-lt"/>
                </a:rPr>
                <a:t>ut</a:t>
              </a:r>
              <a:r>
                <a:rPr lang="en-GB" sz="900" dirty="0">
                  <a:solidFill>
                    <a:srgbClr val="000000"/>
                  </a:solidFill>
                  <a:latin typeface="+mj-lt"/>
                </a:rPr>
                <a:t> </a:t>
              </a:r>
              <a:r>
                <a:rPr lang="en-GB" sz="900" dirty="0" err="1">
                  <a:solidFill>
                    <a:srgbClr val="000000"/>
                  </a:solidFill>
                  <a:latin typeface="+mj-lt"/>
                </a:rPr>
                <a:t>diam</a:t>
              </a:r>
              <a:r>
                <a:rPr lang="en-GB" sz="900" dirty="0">
                  <a:solidFill>
                    <a:srgbClr val="000000"/>
                  </a:solidFill>
                  <a:latin typeface="+mj-lt"/>
                </a:rPr>
                <a:t> </a:t>
              </a:r>
              <a:r>
                <a:rPr lang="en-GB" sz="900" dirty="0" err="1">
                  <a:solidFill>
                    <a:srgbClr val="000000"/>
                  </a:solidFill>
                  <a:latin typeface="+mj-lt"/>
                </a:rPr>
                <a:t>ultricies</a:t>
              </a:r>
              <a:r>
                <a:rPr lang="en-GB" sz="900" dirty="0">
                  <a:solidFill>
                    <a:srgbClr val="000000"/>
                  </a:solidFill>
                  <a:latin typeface="+mj-lt"/>
                </a:rPr>
                <a:t> non, </a:t>
              </a:r>
              <a:r>
                <a:rPr lang="en-GB" sz="900" dirty="0" err="1">
                  <a:solidFill>
                    <a:srgbClr val="000000"/>
                  </a:solidFill>
                  <a:latin typeface="+mj-lt"/>
                </a:rPr>
                <a:t>hendrerit</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pellentesque</a:t>
              </a:r>
              <a:r>
                <a:rPr lang="en-GB" sz="900" dirty="0">
                  <a:solidFill>
                    <a:srgbClr val="000000"/>
                  </a:solidFill>
                  <a:latin typeface="+mj-lt"/>
                </a:rPr>
                <a:t> a, </a:t>
              </a:r>
              <a:r>
                <a:rPr lang="en-GB" sz="900" dirty="0" err="1">
                  <a:solidFill>
                    <a:srgbClr val="000000"/>
                  </a:solidFill>
                  <a:latin typeface="+mj-lt"/>
                </a:rPr>
                <a:t>eros</a:t>
              </a:r>
              <a:r>
                <a:rPr lang="en-GB" sz="900" dirty="0">
                  <a:solidFill>
                    <a:srgbClr val="000000"/>
                  </a:solidFill>
                  <a:latin typeface="+mj-lt"/>
                </a:rPr>
                <a:t>. </a:t>
              </a:r>
              <a:r>
                <a:rPr lang="en-GB" sz="900" dirty="0" err="1">
                  <a:solidFill>
                    <a:srgbClr val="000000"/>
                  </a:solidFill>
                  <a:latin typeface="+mj-lt"/>
                </a:rPr>
                <a:t>Aenean</a:t>
              </a:r>
              <a:r>
                <a:rPr lang="en-GB" sz="900" dirty="0">
                  <a:solidFill>
                    <a:srgbClr val="000000"/>
                  </a:solidFill>
                  <a:latin typeface="+mj-lt"/>
                </a:rPr>
                <a:t> non </a:t>
              </a:r>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massa</a:t>
              </a:r>
              <a:r>
                <a:rPr lang="en-GB" sz="900" dirty="0">
                  <a:solidFill>
                    <a:srgbClr val="000000"/>
                  </a:solidFill>
                  <a:latin typeface="+mj-lt"/>
                </a:rPr>
                <a:t> </a:t>
              </a:r>
              <a:r>
                <a:rPr lang="en-GB" sz="900" dirty="0" err="1">
                  <a:solidFill>
                    <a:srgbClr val="000000"/>
                  </a:solidFill>
                  <a:latin typeface="+mj-lt"/>
                </a:rPr>
                <a:t>varius</a:t>
              </a:r>
              <a:r>
                <a:rPr lang="en-GB" sz="900" dirty="0">
                  <a:solidFill>
                    <a:srgbClr val="000000"/>
                  </a:solidFill>
                  <a:latin typeface="+mj-lt"/>
                </a:rPr>
                <a:t> tempus. </a:t>
              </a:r>
            </a:p>
          </p:txBody>
        </p:sp>
        <p:sp>
          <p:nvSpPr>
            <p:cNvPr id="76" name="Text Box 7"/>
            <p:cNvSpPr txBox="1">
              <a:spLocks noChangeArrowheads="1"/>
            </p:cNvSpPr>
            <p:nvPr/>
          </p:nvSpPr>
          <p:spPr bwMode="blackWhite">
            <a:xfrm>
              <a:off x="882206" y="4724938"/>
              <a:ext cx="1527657" cy="379686"/>
            </a:xfrm>
            <a:prstGeom prst="rect">
              <a:avLst/>
            </a:prstGeom>
            <a:noFill/>
            <a:ln w="9525" algn="ctr">
              <a:noFill/>
              <a:miter lim="800000"/>
              <a:headEnd/>
              <a:tailEnd/>
            </a:ln>
          </p:spPr>
          <p:txBody>
            <a:bodyPr wrap="square" lIns="0" tIns="0" rIns="0" bIns="0">
              <a:noAutofit/>
            </a:bodyPr>
            <a:lstStyle/>
            <a:p>
              <a:pPr lvl="0"/>
              <a:r>
                <a:rPr lang="en-GB" sz="1300" kern="0" dirty="0">
                  <a:solidFill>
                    <a:schemeClr val="accent3"/>
                  </a:solidFill>
                  <a:latin typeface="+mj-lt"/>
                </a:rPr>
                <a:t>Section title</a:t>
              </a:r>
            </a:p>
          </p:txBody>
        </p:sp>
        <p:sp>
          <p:nvSpPr>
            <p:cNvPr id="77" name="Rectangle 6"/>
            <p:cNvSpPr>
              <a:spLocks noChangeArrowheads="1"/>
            </p:cNvSpPr>
            <p:nvPr/>
          </p:nvSpPr>
          <p:spPr bwMode="blackWhite">
            <a:xfrm>
              <a:off x="882204" y="6314239"/>
              <a:ext cx="3515374" cy="387518"/>
            </a:xfrm>
            <a:prstGeom prst="rect">
              <a:avLst/>
            </a:prstGeom>
            <a:noFill/>
            <a:ln w="9525" algn="ctr">
              <a:noFill/>
              <a:miter lim="800000"/>
              <a:headEnd/>
              <a:tailEnd/>
            </a:ln>
          </p:spPr>
          <p:txBody>
            <a:bodyPr wrap="square" lIns="0" tIns="0" rIns="0" bIns="0">
              <a:noAutofit/>
            </a:bodyPr>
            <a:lstStyle/>
            <a:p>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consectetuer</a:t>
              </a:r>
              <a:r>
                <a:rPr lang="en-GB" sz="900" dirty="0">
                  <a:solidFill>
                    <a:srgbClr val="000000"/>
                  </a:solidFill>
                  <a:latin typeface="+mj-lt"/>
                </a:rPr>
                <a:t> </a:t>
              </a:r>
              <a:r>
                <a:rPr lang="en-GB" sz="900" dirty="0" err="1">
                  <a:solidFill>
                    <a:srgbClr val="000000"/>
                  </a:solidFill>
                  <a:latin typeface="+mj-lt"/>
                </a:rPr>
                <a:t>ullamcorper</a:t>
              </a:r>
              <a:r>
                <a:rPr lang="en-GB" sz="900" dirty="0">
                  <a:solidFill>
                    <a:srgbClr val="000000"/>
                  </a:solidFill>
                  <a:latin typeface="+mj-lt"/>
                </a:rPr>
                <a:t> quam. </a:t>
              </a:r>
              <a:r>
                <a:rPr lang="en-GB" sz="900" dirty="0" err="1">
                  <a:solidFill>
                    <a:srgbClr val="000000"/>
                  </a:solidFill>
                  <a:latin typeface="+mj-lt"/>
                </a:rPr>
                <a:t>Morbi</a:t>
              </a:r>
              <a:r>
                <a:rPr lang="en-GB" sz="900" dirty="0">
                  <a:solidFill>
                    <a:srgbClr val="000000"/>
                  </a:solidFill>
                  <a:latin typeface="+mj-lt"/>
                </a:rPr>
                <a:t> </a:t>
              </a:r>
              <a:r>
                <a:rPr lang="en-GB" sz="900" dirty="0" err="1">
                  <a:solidFill>
                    <a:srgbClr val="000000"/>
                  </a:solidFill>
                  <a:latin typeface="+mj-lt"/>
                </a:rPr>
                <a:t>tincidunt</a:t>
              </a:r>
              <a:r>
                <a:rPr lang="en-GB" sz="900" dirty="0">
                  <a:solidFill>
                    <a:srgbClr val="000000"/>
                  </a:solidFill>
                  <a:latin typeface="+mj-lt"/>
                </a:rPr>
                <a:t> mi </a:t>
              </a:r>
              <a:r>
                <a:rPr lang="en-GB" sz="900" dirty="0" err="1">
                  <a:solidFill>
                    <a:srgbClr val="000000"/>
                  </a:solidFill>
                  <a:latin typeface="+mj-lt"/>
                </a:rPr>
                <a:t>ut</a:t>
              </a:r>
              <a:r>
                <a:rPr lang="en-GB" sz="900" dirty="0">
                  <a:solidFill>
                    <a:srgbClr val="000000"/>
                  </a:solidFill>
                  <a:latin typeface="+mj-lt"/>
                </a:rPr>
                <a:t> </a:t>
              </a:r>
              <a:r>
                <a:rPr lang="en-GB" sz="900" dirty="0" err="1">
                  <a:solidFill>
                    <a:srgbClr val="000000"/>
                  </a:solidFill>
                  <a:latin typeface="+mj-lt"/>
                </a:rPr>
                <a:t>diam</a:t>
              </a:r>
              <a:r>
                <a:rPr lang="en-GB" sz="900" dirty="0">
                  <a:solidFill>
                    <a:srgbClr val="000000"/>
                  </a:solidFill>
                  <a:latin typeface="+mj-lt"/>
                </a:rPr>
                <a:t> </a:t>
              </a:r>
              <a:r>
                <a:rPr lang="en-GB" sz="900" dirty="0" err="1">
                  <a:solidFill>
                    <a:srgbClr val="000000"/>
                  </a:solidFill>
                  <a:latin typeface="+mj-lt"/>
                </a:rPr>
                <a:t>ultricies</a:t>
              </a:r>
              <a:r>
                <a:rPr lang="en-GB" sz="900" dirty="0">
                  <a:solidFill>
                    <a:srgbClr val="000000"/>
                  </a:solidFill>
                  <a:latin typeface="+mj-lt"/>
                </a:rPr>
                <a:t> non, </a:t>
              </a:r>
              <a:r>
                <a:rPr lang="en-GB" sz="900" dirty="0" err="1">
                  <a:solidFill>
                    <a:srgbClr val="000000"/>
                  </a:solidFill>
                  <a:latin typeface="+mj-lt"/>
                </a:rPr>
                <a:t>hendrerit</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pellentesque</a:t>
              </a:r>
              <a:r>
                <a:rPr lang="en-GB" sz="900" dirty="0">
                  <a:solidFill>
                    <a:srgbClr val="000000"/>
                  </a:solidFill>
                  <a:latin typeface="+mj-lt"/>
                </a:rPr>
                <a:t> a, </a:t>
              </a:r>
              <a:r>
                <a:rPr lang="en-GB" sz="900" dirty="0" err="1">
                  <a:solidFill>
                    <a:srgbClr val="000000"/>
                  </a:solidFill>
                  <a:latin typeface="+mj-lt"/>
                </a:rPr>
                <a:t>eros</a:t>
              </a:r>
              <a:r>
                <a:rPr lang="en-GB" sz="900" dirty="0">
                  <a:solidFill>
                    <a:srgbClr val="000000"/>
                  </a:solidFill>
                  <a:latin typeface="+mj-lt"/>
                </a:rPr>
                <a:t>. </a:t>
              </a:r>
            </a:p>
          </p:txBody>
        </p:sp>
        <p:sp>
          <p:nvSpPr>
            <p:cNvPr id="78" name="Text Box 7"/>
            <p:cNvSpPr txBox="1">
              <a:spLocks noChangeArrowheads="1"/>
            </p:cNvSpPr>
            <p:nvPr/>
          </p:nvSpPr>
          <p:spPr bwMode="blackWhite">
            <a:xfrm>
              <a:off x="882204" y="6084887"/>
              <a:ext cx="3616390" cy="379686"/>
            </a:xfrm>
            <a:prstGeom prst="rect">
              <a:avLst/>
            </a:prstGeom>
            <a:noFill/>
            <a:ln w="9525" algn="ctr">
              <a:noFill/>
              <a:miter lim="800000"/>
              <a:headEnd/>
              <a:tailEnd/>
            </a:ln>
          </p:spPr>
          <p:txBody>
            <a:bodyPr wrap="square" lIns="0" tIns="0" rIns="0" bIns="0">
              <a:noAutofit/>
            </a:bodyPr>
            <a:lstStyle/>
            <a:p>
              <a:pPr>
                <a:spcBef>
                  <a:spcPct val="50000"/>
                </a:spcBef>
              </a:pPr>
              <a:r>
                <a:rPr lang="en-GB" sz="1300" kern="0" dirty="0">
                  <a:solidFill>
                    <a:schemeClr val="accent5"/>
                  </a:solidFill>
                  <a:latin typeface="+mj-lt"/>
                </a:rPr>
                <a:t>Section title</a:t>
              </a:r>
            </a:p>
          </p:txBody>
        </p:sp>
        <p:sp>
          <p:nvSpPr>
            <p:cNvPr id="79" name="Text Box 24"/>
            <p:cNvSpPr txBox="1">
              <a:spLocks noChangeArrowheads="1"/>
            </p:cNvSpPr>
            <p:nvPr/>
          </p:nvSpPr>
          <p:spPr bwMode="blackWhite">
            <a:xfrm>
              <a:off x="4424146" y="3925559"/>
              <a:ext cx="1830140" cy="922200"/>
            </a:xfrm>
            <a:prstGeom prst="rect">
              <a:avLst/>
            </a:prstGeom>
            <a:noFill/>
            <a:ln w="9525" algn="ctr">
              <a:noFill/>
              <a:miter lim="800000"/>
              <a:headEnd/>
              <a:tailEnd/>
            </a:ln>
          </p:spPr>
          <p:txBody>
            <a:bodyPr wrap="square" lIns="0" tIns="0" rIns="0" bIns="0" anchor="ctr" anchorCtr="0">
              <a:noAutofit/>
            </a:bodyPr>
            <a:lstStyle/>
            <a:p>
              <a:pPr algn="ctr"/>
              <a:r>
                <a:rPr lang="en-GB" sz="1600" b="1" dirty="0" err="1" smtClean="0">
                  <a:latin typeface="+mj-lt"/>
                </a:rPr>
                <a:t>xxxx</a:t>
              </a:r>
              <a:endParaRPr lang="en-GB" sz="1600" b="1" dirty="0">
                <a:latin typeface="+mj-lt"/>
              </a:endParaRPr>
            </a:p>
          </p:txBody>
        </p:sp>
        <p:sp>
          <p:nvSpPr>
            <p:cNvPr id="80" name="Rectangle 6"/>
            <p:cNvSpPr>
              <a:spLocks noChangeArrowheads="1"/>
            </p:cNvSpPr>
            <p:nvPr/>
          </p:nvSpPr>
          <p:spPr bwMode="blackWhite">
            <a:xfrm>
              <a:off x="6354812" y="2461131"/>
              <a:ext cx="3324747" cy="334290"/>
            </a:xfrm>
            <a:prstGeom prst="rect">
              <a:avLst/>
            </a:prstGeom>
            <a:noFill/>
            <a:ln w="9525" algn="ctr">
              <a:noFill/>
              <a:miter lim="800000"/>
              <a:headEnd/>
              <a:tailEnd/>
            </a:ln>
          </p:spPr>
          <p:txBody>
            <a:bodyPr wrap="square" lIns="0" tIns="0" rIns="0" bIns="0">
              <a:noAutofit/>
            </a:bodyPr>
            <a:lstStyle/>
            <a:p>
              <a:pPr lvl="0"/>
              <a:r>
                <a:rPr lang="en-GB" sz="900" kern="0" dirty="0" err="1">
                  <a:solidFill>
                    <a:sysClr val="windowText" lastClr="000000"/>
                  </a:solidFill>
                  <a:latin typeface="+mj-lt"/>
                </a:rPr>
                <a:t>Mauris</a:t>
              </a:r>
              <a:r>
                <a:rPr lang="en-GB" sz="900" kern="0" dirty="0">
                  <a:solidFill>
                    <a:sysClr val="windowText" lastClr="000000"/>
                  </a:solidFill>
                  <a:latin typeface="+mj-lt"/>
                </a:rPr>
                <a:t> </a:t>
              </a:r>
              <a:r>
                <a:rPr lang="en-GB" sz="900" kern="0" dirty="0" err="1">
                  <a:solidFill>
                    <a:sysClr val="windowText" lastClr="000000"/>
                  </a:solidFill>
                  <a:latin typeface="+mj-lt"/>
                </a:rPr>
                <a:t>consectetuer</a:t>
              </a:r>
              <a:r>
                <a:rPr lang="en-GB" sz="900" kern="0" dirty="0">
                  <a:solidFill>
                    <a:sysClr val="windowText" lastClr="000000"/>
                  </a:solidFill>
                  <a:latin typeface="+mj-lt"/>
                </a:rPr>
                <a:t> </a:t>
              </a:r>
              <a:r>
                <a:rPr lang="en-GB" sz="900" kern="0" dirty="0" err="1">
                  <a:solidFill>
                    <a:sysClr val="windowText" lastClr="000000"/>
                  </a:solidFill>
                  <a:latin typeface="+mj-lt"/>
                </a:rPr>
                <a:t>ullamcorper</a:t>
              </a:r>
              <a:r>
                <a:rPr lang="en-GB" sz="900" kern="0" dirty="0">
                  <a:solidFill>
                    <a:sysClr val="windowText" lastClr="000000"/>
                  </a:solidFill>
                  <a:latin typeface="+mj-lt"/>
                </a:rPr>
                <a:t> quam. </a:t>
              </a:r>
              <a:r>
                <a:rPr lang="en-GB" sz="900" kern="0" dirty="0" err="1">
                  <a:solidFill>
                    <a:sysClr val="windowText" lastClr="000000"/>
                  </a:solidFill>
                  <a:latin typeface="+mj-lt"/>
                </a:rPr>
                <a:t>Morbi</a:t>
              </a:r>
              <a:r>
                <a:rPr lang="en-GB" sz="900" kern="0" dirty="0">
                  <a:solidFill>
                    <a:sysClr val="windowText" lastClr="000000"/>
                  </a:solidFill>
                  <a:latin typeface="+mj-lt"/>
                </a:rPr>
                <a:t> </a:t>
              </a:r>
              <a:r>
                <a:rPr lang="en-GB" sz="900" kern="0" dirty="0" err="1">
                  <a:solidFill>
                    <a:sysClr val="windowText" lastClr="000000"/>
                  </a:solidFill>
                  <a:latin typeface="+mj-lt"/>
                </a:rPr>
                <a:t>tincidunt</a:t>
              </a:r>
              <a:r>
                <a:rPr lang="en-GB" sz="900" kern="0" dirty="0">
                  <a:solidFill>
                    <a:sysClr val="windowText" lastClr="000000"/>
                  </a:solidFill>
                  <a:latin typeface="+mj-lt"/>
                </a:rPr>
                <a:t> mi </a:t>
              </a:r>
              <a:r>
                <a:rPr lang="en-GB" sz="900" kern="0" dirty="0" err="1">
                  <a:solidFill>
                    <a:sysClr val="windowText" lastClr="000000"/>
                  </a:solidFill>
                  <a:latin typeface="+mj-lt"/>
                </a:rPr>
                <a:t>ut</a:t>
              </a:r>
              <a:r>
                <a:rPr lang="en-GB" sz="900" kern="0" dirty="0">
                  <a:solidFill>
                    <a:sysClr val="windowText" lastClr="000000"/>
                  </a:solidFill>
                  <a:latin typeface="+mj-lt"/>
                </a:rPr>
                <a:t> </a:t>
              </a:r>
              <a:r>
                <a:rPr lang="en-GB" sz="900" kern="0" dirty="0" err="1">
                  <a:solidFill>
                    <a:sysClr val="windowText" lastClr="000000"/>
                  </a:solidFill>
                  <a:latin typeface="+mj-lt"/>
                </a:rPr>
                <a:t>diam</a:t>
              </a:r>
              <a:r>
                <a:rPr lang="en-GB" sz="900" kern="0" dirty="0">
                  <a:solidFill>
                    <a:sysClr val="windowText" lastClr="000000"/>
                  </a:solidFill>
                  <a:latin typeface="+mj-lt"/>
                </a:rPr>
                <a:t> </a:t>
              </a:r>
              <a:r>
                <a:rPr lang="en-GB" sz="900" kern="0" dirty="0" err="1">
                  <a:solidFill>
                    <a:sysClr val="windowText" lastClr="000000"/>
                  </a:solidFill>
                  <a:latin typeface="+mj-lt"/>
                </a:rPr>
                <a:t>ultricies</a:t>
              </a:r>
              <a:r>
                <a:rPr lang="en-GB" sz="900" kern="0" dirty="0">
                  <a:solidFill>
                    <a:sysClr val="windowText" lastClr="000000"/>
                  </a:solidFill>
                  <a:latin typeface="+mj-lt"/>
                </a:rPr>
                <a:t> non, </a:t>
              </a:r>
              <a:r>
                <a:rPr lang="en-GB" sz="900" kern="0" dirty="0" err="1">
                  <a:solidFill>
                    <a:sysClr val="windowText" lastClr="000000"/>
                  </a:solidFill>
                  <a:latin typeface="+mj-lt"/>
                </a:rPr>
                <a:t>hendrerit</a:t>
              </a:r>
              <a:r>
                <a:rPr lang="en-GB" sz="900" kern="0" dirty="0">
                  <a:solidFill>
                    <a:sysClr val="windowText" lastClr="000000"/>
                  </a:solidFill>
                  <a:latin typeface="+mj-lt"/>
                </a:rPr>
                <a:t> </a:t>
              </a:r>
              <a:r>
                <a:rPr lang="en-GB" sz="900" kern="0" dirty="0" err="1">
                  <a:solidFill>
                    <a:sysClr val="windowText" lastClr="000000"/>
                  </a:solidFill>
                  <a:latin typeface="+mj-lt"/>
                </a:rPr>
                <a:t>quis</a:t>
              </a:r>
              <a:r>
                <a:rPr lang="en-GB" sz="900" kern="0" dirty="0">
                  <a:solidFill>
                    <a:sysClr val="windowText" lastClr="000000"/>
                  </a:solidFill>
                  <a:latin typeface="+mj-lt"/>
                </a:rPr>
                <a:t>, </a:t>
              </a:r>
              <a:r>
                <a:rPr lang="en-GB" sz="900" kern="0" dirty="0" err="1">
                  <a:solidFill>
                    <a:sysClr val="windowText" lastClr="000000"/>
                  </a:solidFill>
                  <a:latin typeface="+mj-lt"/>
                </a:rPr>
                <a:t>pellentesque</a:t>
              </a:r>
              <a:r>
                <a:rPr lang="en-GB" sz="900" kern="0" dirty="0">
                  <a:solidFill>
                    <a:sysClr val="windowText" lastClr="000000"/>
                  </a:solidFill>
                  <a:latin typeface="+mj-lt"/>
                </a:rPr>
                <a:t> a, </a:t>
              </a:r>
              <a:r>
                <a:rPr lang="en-GB" sz="900" kern="0" dirty="0" err="1">
                  <a:solidFill>
                    <a:sysClr val="windowText" lastClr="000000"/>
                  </a:solidFill>
                  <a:latin typeface="+mj-lt"/>
                </a:rPr>
                <a:t>eros</a:t>
              </a:r>
              <a:r>
                <a:rPr lang="en-GB" sz="900" kern="0" dirty="0">
                  <a:solidFill>
                    <a:sysClr val="windowText" lastClr="000000"/>
                  </a:solidFill>
                  <a:latin typeface="+mj-lt"/>
                </a:rPr>
                <a:t>. </a:t>
              </a:r>
            </a:p>
          </p:txBody>
        </p:sp>
        <p:sp>
          <p:nvSpPr>
            <p:cNvPr id="81" name="Text Box 7"/>
            <p:cNvSpPr txBox="1">
              <a:spLocks noChangeArrowheads="1"/>
            </p:cNvSpPr>
            <p:nvPr/>
          </p:nvSpPr>
          <p:spPr bwMode="blackWhite">
            <a:xfrm>
              <a:off x="6354812" y="2231291"/>
              <a:ext cx="1596105" cy="506667"/>
            </a:xfrm>
            <a:prstGeom prst="rect">
              <a:avLst/>
            </a:prstGeom>
            <a:noFill/>
            <a:ln w="9525" algn="ctr">
              <a:noFill/>
              <a:miter lim="800000"/>
              <a:headEnd/>
              <a:tailEnd/>
            </a:ln>
          </p:spPr>
          <p:txBody>
            <a:bodyPr wrap="square" lIns="0" tIns="0" rIns="0" bIns="0">
              <a:noAutofit/>
            </a:bodyPr>
            <a:lstStyle/>
            <a:p>
              <a:pPr>
                <a:spcBef>
                  <a:spcPct val="50000"/>
                </a:spcBef>
              </a:pPr>
              <a:r>
                <a:rPr lang="en-GB" sz="1300" kern="0" dirty="0">
                  <a:solidFill>
                    <a:schemeClr val="accent4"/>
                  </a:solidFill>
                  <a:latin typeface="+mj-lt"/>
                </a:rPr>
                <a:t>Section title</a:t>
              </a:r>
            </a:p>
          </p:txBody>
        </p:sp>
        <p:sp>
          <p:nvSpPr>
            <p:cNvPr id="82" name="Rectangle 6"/>
            <p:cNvSpPr>
              <a:spLocks noChangeArrowheads="1"/>
            </p:cNvSpPr>
            <p:nvPr/>
          </p:nvSpPr>
          <p:spPr bwMode="blackWhite">
            <a:xfrm>
              <a:off x="7794972" y="3436427"/>
              <a:ext cx="1974014" cy="704971"/>
            </a:xfrm>
            <a:prstGeom prst="rect">
              <a:avLst/>
            </a:prstGeom>
            <a:noFill/>
            <a:ln w="9525" algn="ctr">
              <a:noFill/>
              <a:miter lim="800000"/>
              <a:headEnd/>
              <a:tailEnd/>
            </a:ln>
          </p:spPr>
          <p:txBody>
            <a:bodyPr wrap="square" lIns="0" tIns="0" rIns="0" bIns="0">
              <a:noAutofit/>
            </a:bodyPr>
            <a:lstStyle/>
            <a:p>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consectetuer</a:t>
              </a:r>
              <a:r>
                <a:rPr lang="en-GB" sz="900" dirty="0">
                  <a:solidFill>
                    <a:srgbClr val="000000"/>
                  </a:solidFill>
                  <a:latin typeface="+mj-lt"/>
                </a:rPr>
                <a:t> </a:t>
              </a:r>
              <a:r>
                <a:rPr lang="en-GB" sz="900" dirty="0" err="1">
                  <a:solidFill>
                    <a:srgbClr val="000000"/>
                  </a:solidFill>
                  <a:latin typeface="+mj-lt"/>
                </a:rPr>
                <a:t>ullamcorper</a:t>
              </a:r>
              <a:r>
                <a:rPr lang="en-GB" sz="900" dirty="0">
                  <a:solidFill>
                    <a:srgbClr val="000000"/>
                  </a:solidFill>
                  <a:latin typeface="+mj-lt"/>
                </a:rPr>
                <a:t> quam. </a:t>
              </a:r>
              <a:r>
                <a:rPr lang="en-GB" sz="900" dirty="0" err="1">
                  <a:solidFill>
                    <a:srgbClr val="000000"/>
                  </a:solidFill>
                  <a:latin typeface="+mj-lt"/>
                </a:rPr>
                <a:t>Morbi</a:t>
              </a:r>
              <a:r>
                <a:rPr lang="en-GB" sz="900" dirty="0">
                  <a:solidFill>
                    <a:srgbClr val="000000"/>
                  </a:solidFill>
                  <a:latin typeface="+mj-lt"/>
                </a:rPr>
                <a:t> </a:t>
              </a:r>
              <a:r>
                <a:rPr lang="en-GB" sz="900" dirty="0" err="1">
                  <a:solidFill>
                    <a:srgbClr val="000000"/>
                  </a:solidFill>
                  <a:latin typeface="+mj-lt"/>
                </a:rPr>
                <a:t>tincidunt</a:t>
              </a:r>
              <a:r>
                <a:rPr lang="en-GB" sz="900" dirty="0">
                  <a:solidFill>
                    <a:srgbClr val="000000"/>
                  </a:solidFill>
                  <a:latin typeface="+mj-lt"/>
                </a:rPr>
                <a:t> mi </a:t>
              </a:r>
              <a:r>
                <a:rPr lang="en-GB" sz="900" dirty="0" err="1">
                  <a:solidFill>
                    <a:srgbClr val="000000"/>
                  </a:solidFill>
                  <a:latin typeface="+mj-lt"/>
                </a:rPr>
                <a:t>ut</a:t>
              </a:r>
              <a:r>
                <a:rPr lang="en-GB" sz="900" dirty="0">
                  <a:solidFill>
                    <a:srgbClr val="000000"/>
                  </a:solidFill>
                  <a:latin typeface="+mj-lt"/>
                </a:rPr>
                <a:t> </a:t>
              </a:r>
              <a:r>
                <a:rPr lang="en-GB" sz="900" dirty="0" err="1">
                  <a:solidFill>
                    <a:srgbClr val="000000"/>
                  </a:solidFill>
                  <a:latin typeface="+mj-lt"/>
                </a:rPr>
                <a:t>diam</a:t>
              </a:r>
              <a:r>
                <a:rPr lang="en-GB" sz="900" dirty="0">
                  <a:solidFill>
                    <a:srgbClr val="000000"/>
                  </a:solidFill>
                  <a:latin typeface="+mj-lt"/>
                </a:rPr>
                <a:t> </a:t>
              </a:r>
              <a:r>
                <a:rPr lang="en-GB" sz="900" dirty="0" err="1">
                  <a:solidFill>
                    <a:srgbClr val="000000"/>
                  </a:solidFill>
                  <a:latin typeface="+mj-lt"/>
                </a:rPr>
                <a:t>ultricies</a:t>
              </a:r>
              <a:r>
                <a:rPr lang="en-GB" sz="900" dirty="0">
                  <a:solidFill>
                    <a:srgbClr val="000000"/>
                  </a:solidFill>
                  <a:latin typeface="+mj-lt"/>
                </a:rPr>
                <a:t> non, </a:t>
              </a:r>
              <a:r>
                <a:rPr lang="en-GB" sz="900" dirty="0" err="1">
                  <a:solidFill>
                    <a:srgbClr val="000000"/>
                  </a:solidFill>
                  <a:latin typeface="+mj-lt"/>
                </a:rPr>
                <a:t>hendrerit</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pellentesque</a:t>
              </a:r>
              <a:r>
                <a:rPr lang="en-GB" sz="900" dirty="0">
                  <a:solidFill>
                    <a:srgbClr val="000000"/>
                  </a:solidFill>
                  <a:latin typeface="+mj-lt"/>
                </a:rPr>
                <a:t> a, </a:t>
              </a:r>
              <a:r>
                <a:rPr lang="en-GB" sz="900" dirty="0" err="1">
                  <a:solidFill>
                    <a:srgbClr val="000000"/>
                  </a:solidFill>
                  <a:latin typeface="+mj-lt"/>
                </a:rPr>
                <a:t>eros</a:t>
              </a:r>
              <a:r>
                <a:rPr lang="en-GB" sz="900" dirty="0">
                  <a:solidFill>
                    <a:srgbClr val="000000"/>
                  </a:solidFill>
                  <a:latin typeface="+mj-lt"/>
                </a:rPr>
                <a:t>. </a:t>
              </a:r>
              <a:r>
                <a:rPr lang="en-GB" sz="900" dirty="0" err="1">
                  <a:solidFill>
                    <a:srgbClr val="000000"/>
                  </a:solidFill>
                  <a:latin typeface="+mj-lt"/>
                </a:rPr>
                <a:t>Aenean</a:t>
              </a:r>
              <a:r>
                <a:rPr lang="en-GB" sz="900" dirty="0">
                  <a:solidFill>
                    <a:srgbClr val="000000"/>
                  </a:solidFill>
                  <a:latin typeface="+mj-lt"/>
                </a:rPr>
                <a:t> non </a:t>
              </a:r>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massa</a:t>
              </a:r>
              <a:r>
                <a:rPr lang="en-GB" sz="900" dirty="0">
                  <a:solidFill>
                    <a:srgbClr val="000000"/>
                  </a:solidFill>
                  <a:latin typeface="+mj-lt"/>
                </a:rPr>
                <a:t> </a:t>
              </a:r>
              <a:r>
                <a:rPr lang="en-GB" sz="900" dirty="0" err="1">
                  <a:solidFill>
                    <a:srgbClr val="000000"/>
                  </a:solidFill>
                  <a:latin typeface="+mj-lt"/>
                </a:rPr>
                <a:t>varius</a:t>
              </a:r>
              <a:r>
                <a:rPr lang="en-GB" sz="900" dirty="0">
                  <a:solidFill>
                    <a:srgbClr val="000000"/>
                  </a:solidFill>
                  <a:latin typeface="+mj-lt"/>
                </a:rPr>
                <a:t> tempus. </a:t>
              </a:r>
            </a:p>
          </p:txBody>
        </p:sp>
        <p:sp>
          <p:nvSpPr>
            <p:cNvPr id="83" name="Text Box 7"/>
            <p:cNvSpPr txBox="1">
              <a:spLocks noChangeArrowheads="1"/>
            </p:cNvSpPr>
            <p:nvPr/>
          </p:nvSpPr>
          <p:spPr bwMode="blackWhite">
            <a:xfrm>
              <a:off x="7794972" y="3204567"/>
              <a:ext cx="1575684" cy="506667"/>
            </a:xfrm>
            <a:prstGeom prst="rect">
              <a:avLst/>
            </a:prstGeom>
            <a:noFill/>
            <a:ln w="9525" algn="ctr">
              <a:noFill/>
              <a:miter lim="800000"/>
              <a:headEnd/>
              <a:tailEnd/>
            </a:ln>
          </p:spPr>
          <p:txBody>
            <a:bodyPr wrap="square" lIns="0" tIns="0" rIns="0" bIns="0">
              <a:noAutofit/>
            </a:bodyPr>
            <a:lstStyle/>
            <a:p>
              <a:pPr>
                <a:spcBef>
                  <a:spcPct val="50000"/>
                </a:spcBef>
              </a:pPr>
              <a:r>
                <a:rPr lang="en-GB" sz="1300" kern="0" dirty="0">
                  <a:solidFill>
                    <a:schemeClr val="accent6"/>
                  </a:solidFill>
                  <a:latin typeface="+mj-lt"/>
                </a:rPr>
                <a:t>Section title</a:t>
              </a:r>
            </a:p>
          </p:txBody>
        </p:sp>
        <p:sp>
          <p:nvSpPr>
            <p:cNvPr id="84" name="Rectangle 6"/>
            <p:cNvSpPr>
              <a:spLocks noChangeArrowheads="1"/>
            </p:cNvSpPr>
            <p:nvPr/>
          </p:nvSpPr>
          <p:spPr bwMode="blackWhite">
            <a:xfrm>
              <a:off x="7775898" y="4944837"/>
              <a:ext cx="1974013" cy="704971"/>
            </a:xfrm>
            <a:prstGeom prst="rect">
              <a:avLst/>
            </a:prstGeom>
            <a:noFill/>
            <a:ln w="9525" algn="ctr">
              <a:noFill/>
              <a:miter lim="800000"/>
              <a:headEnd/>
              <a:tailEnd/>
            </a:ln>
          </p:spPr>
          <p:txBody>
            <a:bodyPr wrap="square" lIns="0" tIns="0" rIns="0" bIns="0">
              <a:noAutofit/>
            </a:bodyPr>
            <a:lstStyle/>
            <a:p>
              <a:pPr lvl="0"/>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consectetuer</a:t>
              </a:r>
              <a:r>
                <a:rPr lang="en-GB" sz="900" dirty="0">
                  <a:solidFill>
                    <a:srgbClr val="000000"/>
                  </a:solidFill>
                  <a:latin typeface="+mj-lt"/>
                </a:rPr>
                <a:t> </a:t>
              </a:r>
              <a:r>
                <a:rPr lang="en-GB" sz="900" dirty="0" err="1">
                  <a:solidFill>
                    <a:srgbClr val="000000"/>
                  </a:solidFill>
                  <a:latin typeface="+mj-lt"/>
                </a:rPr>
                <a:t>ullamcorper</a:t>
              </a:r>
              <a:r>
                <a:rPr lang="en-GB" sz="900" dirty="0">
                  <a:solidFill>
                    <a:srgbClr val="000000"/>
                  </a:solidFill>
                  <a:latin typeface="+mj-lt"/>
                </a:rPr>
                <a:t> quam. </a:t>
              </a:r>
              <a:r>
                <a:rPr lang="en-GB" sz="900" dirty="0" err="1">
                  <a:solidFill>
                    <a:srgbClr val="000000"/>
                  </a:solidFill>
                  <a:latin typeface="+mj-lt"/>
                </a:rPr>
                <a:t>Morbi</a:t>
              </a:r>
              <a:r>
                <a:rPr lang="en-GB" sz="900" dirty="0">
                  <a:solidFill>
                    <a:srgbClr val="000000"/>
                  </a:solidFill>
                  <a:latin typeface="+mj-lt"/>
                </a:rPr>
                <a:t> </a:t>
              </a:r>
              <a:r>
                <a:rPr lang="en-GB" sz="900" dirty="0" err="1">
                  <a:solidFill>
                    <a:srgbClr val="000000"/>
                  </a:solidFill>
                  <a:latin typeface="+mj-lt"/>
                </a:rPr>
                <a:t>tincidunt</a:t>
              </a:r>
              <a:r>
                <a:rPr lang="en-GB" sz="900" dirty="0">
                  <a:solidFill>
                    <a:srgbClr val="000000"/>
                  </a:solidFill>
                  <a:latin typeface="+mj-lt"/>
                </a:rPr>
                <a:t> mi </a:t>
              </a:r>
              <a:r>
                <a:rPr lang="en-GB" sz="900" dirty="0" err="1">
                  <a:solidFill>
                    <a:srgbClr val="000000"/>
                  </a:solidFill>
                  <a:latin typeface="+mj-lt"/>
                </a:rPr>
                <a:t>ut</a:t>
              </a:r>
              <a:r>
                <a:rPr lang="en-GB" sz="900" dirty="0">
                  <a:solidFill>
                    <a:srgbClr val="000000"/>
                  </a:solidFill>
                  <a:latin typeface="+mj-lt"/>
                </a:rPr>
                <a:t> </a:t>
              </a:r>
              <a:r>
                <a:rPr lang="en-GB" sz="900" dirty="0" err="1">
                  <a:solidFill>
                    <a:srgbClr val="000000"/>
                  </a:solidFill>
                  <a:latin typeface="+mj-lt"/>
                </a:rPr>
                <a:t>diam</a:t>
              </a:r>
              <a:r>
                <a:rPr lang="en-GB" sz="900" dirty="0">
                  <a:solidFill>
                    <a:srgbClr val="000000"/>
                  </a:solidFill>
                  <a:latin typeface="+mj-lt"/>
                </a:rPr>
                <a:t> </a:t>
              </a:r>
              <a:r>
                <a:rPr lang="en-GB" sz="900" dirty="0" err="1">
                  <a:solidFill>
                    <a:srgbClr val="000000"/>
                  </a:solidFill>
                  <a:latin typeface="+mj-lt"/>
                </a:rPr>
                <a:t>ultricies</a:t>
              </a:r>
              <a:r>
                <a:rPr lang="en-GB" sz="900" dirty="0">
                  <a:solidFill>
                    <a:srgbClr val="000000"/>
                  </a:solidFill>
                  <a:latin typeface="+mj-lt"/>
                </a:rPr>
                <a:t> non, </a:t>
              </a:r>
              <a:r>
                <a:rPr lang="en-GB" sz="900" dirty="0" err="1">
                  <a:solidFill>
                    <a:srgbClr val="000000"/>
                  </a:solidFill>
                  <a:latin typeface="+mj-lt"/>
                </a:rPr>
                <a:t>hendrerit</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pellentesque</a:t>
              </a:r>
              <a:r>
                <a:rPr lang="en-GB" sz="900" dirty="0">
                  <a:solidFill>
                    <a:srgbClr val="000000"/>
                  </a:solidFill>
                  <a:latin typeface="+mj-lt"/>
                </a:rPr>
                <a:t> a, </a:t>
              </a:r>
              <a:r>
                <a:rPr lang="en-GB" sz="900" dirty="0" err="1">
                  <a:solidFill>
                    <a:srgbClr val="000000"/>
                  </a:solidFill>
                  <a:latin typeface="+mj-lt"/>
                </a:rPr>
                <a:t>eros</a:t>
              </a:r>
              <a:r>
                <a:rPr lang="en-GB" sz="900" dirty="0">
                  <a:solidFill>
                    <a:srgbClr val="000000"/>
                  </a:solidFill>
                  <a:latin typeface="+mj-lt"/>
                </a:rPr>
                <a:t>. </a:t>
              </a:r>
              <a:r>
                <a:rPr lang="en-GB" sz="900" dirty="0" err="1">
                  <a:solidFill>
                    <a:srgbClr val="000000"/>
                  </a:solidFill>
                  <a:latin typeface="+mj-lt"/>
                </a:rPr>
                <a:t>Aenean</a:t>
              </a:r>
              <a:r>
                <a:rPr lang="en-GB" sz="900" dirty="0">
                  <a:solidFill>
                    <a:srgbClr val="000000"/>
                  </a:solidFill>
                  <a:latin typeface="+mj-lt"/>
                </a:rPr>
                <a:t> non </a:t>
              </a:r>
              <a:r>
                <a:rPr lang="en-GB" sz="900" dirty="0" err="1">
                  <a:solidFill>
                    <a:srgbClr val="000000"/>
                  </a:solidFill>
                  <a:latin typeface="+mj-lt"/>
                </a:rPr>
                <a:t>mauris</a:t>
              </a:r>
              <a:r>
                <a:rPr lang="en-GB" sz="900" dirty="0">
                  <a:solidFill>
                    <a:srgbClr val="000000"/>
                  </a:solidFill>
                  <a:latin typeface="+mj-lt"/>
                </a:rPr>
                <a:t> </a:t>
              </a:r>
              <a:r>
                <a:rPr lang="en-GB" sz="900" dirty="0" err="1">
                  <a:solidFill>
                    <a:srgbClr val="000000"/>
                  </a:solidFill>
                  <a:latin typeface="+mj-lt"/>
                </a:rPr>
                <a:t>quis</a:t>
              </a:r>
              <a:r>
                <a:rPr lang="en-GB" sz="900" dirty="0">
                  <a:solidFill>
                    <a:srgbClr val="000000"/>
                  </a:solidFill>
                  <a:latin typeface="+mj-lt"/>
                </a:rPr>
                <a:t> </a:t>
              </a:r>
              <a:r>
                <a:rPr lang="en-GB" sz="900" dirty="0" err="1">
                  <a:solidFill>
                    <a:srgbClr val="000000"/>
                  </a:solidFill>
                  <a:latin typeface="+mj-lt"/>
                </a:rPr>
                <a:t>massa</a:t>
              </a:r>
              <a:r>
                <a:rPr lang="en-GB" sz="900" dirty="0">
                  <a:solidFill>
                    <a:srgbClr val="000000"/>
                  </a:solidFill>
                  <a:latin typeface="+mj-lt"/>
                </a:rPr>
                <a:t> </a:t>
              </a:r>
              <a:r>
                <a:rPr lang="en-GB" sz="900" dirty="0" err="1">
                  <a:solidFill>
                    <a:srgbClr val="000000"/>
                  </a:solidFill>
                  <a:latin typeface="+mj-lt"/>
                </a:rPr>
                <a:t>varius</a:t>
              </a:r>
              <a:r>
                <a:rPr lang="en-GB" sz="900" dirty="0">
                  <a:solidFill>
                    <a:srgbClr val="000000"/>
                  </a:solidFill>
                  <a:latin typeface="+mj-lt"/>
                </a:rPr>
                <a:t> tempus. </a:t>
              </a:r>
              <a:endParaRPr lang="en-GB" sz="900" kern="0" dirty="0" smtClean="0">
                <a:solidFill>
                  <a:sysClr val="windowText" lastClr="000000"/>
                </a:solidFill>
                <a:latin typeface="+mj-lt"/>
              </a:endParaRPr>
            </a:p>
          </p:txBody>
        </p:sp>
        <p:sp>
          <p:nvSpPr>
            <p:cNvPr id="85" name="Text Box 7"/>
            <p:cNvSpPr txBox="1">
              <a:spLocks noChangeArrowheads="1"/>
            </p:cNvSpPr>
            <p:nvPr/>
          </p:nvSpPr>
          <p:spPr bwMode="blackWhite">
            <a:xfrm>
              <a:off x="7775898" y="4724938"/>
              <a:ext cx="1993088" cy="506667"/>
            </a:xfrm>
            <a:prstGeom prst="rect">
              <a:avLst/>
            </a:prstGeom>
            <a:noFill/>
            <a:ln w="9525" algn="ctr">
              <a:noFill/>
              <a:miter lim="800000"/>
              <a:headEnd/>
              <a:tailEnd/>
            </a:ln>
          </p:spPr>
          <p:txBody>
            <a:bodyPr wrap="square" lIns="0" tIns="0" rIns="0" bIns="0">
              <a:noAutofit/>
            </a:bodyPr>
            <a:lstStyle/>
            <a:p>
              <a:pPr>
                <a:spcBef>
                  <a:spcPct val="50000"/>
                </a:spcBef>
              </a:pPr>
              <a:r>
                <a:rPr lang="en-GB" sz="1300" kern="0" dirty="0">
                  <a:solidFill>
                    <a:schemeClr val="accent1"/>
                  </a:solidFill>
                  <a:latin typeface="+mj-lt"/>
                </a:rPr>
                <a:t>Section title</a:t>
              </a:r>
            </a:p>
          </p:txBody>
        </p:sp>
        <p:sp>
          <p:nvSpPr>
            <p:cNvPr id="86" name="Freeform 186"/>
            <p:cNvSpPr>
              <a:spLocks/>
            </p:cNvSpPr>
            <p:nvPr/>
          </p:nvSpPr>
          <p:spPr bwMode="auto">
            <a:xfrm>
              <a:off x="737386" y="4457086"/>
              <a:ext cx="2758817" cy="1458000"/>
            </a:xfrm>
            <a:custGeom>
              <a:avLst/>
              <a:gdLst>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7730 w 10000"/>
                <a:gd name="connsiteY4" fmla="*/ 500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03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29 w 10000"/>
                <a:gd name="connsiteY4" fmla="*/ 5047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363 w 10000"/>
                <a:gd name="connsiteY4" fmla="*/ 515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9 w 10000"/>
                <a:gd name="connsiteY4" fmla="*/ 5093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291 w 10000"/>
                <a:gd name="connsiteY4" fmla="*/ 491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7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575 w 10000"/>
                <a:gd name="connsiteY4" fmla="*/ 497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80 w 10000"/>
                <a:gd name="connsiteY4" fmla="*/ 4860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48 w 10000"/>
                <a:gd name="connsiteY4" fmla="*/ 5159 h 10000"/>
                <a:gd name="connsiteX5" fmla="*/ 10000 w 10000"/>
                <a:gd name="connsiteY5" fmla="*/ 0 h 10000"/>
                <a:gd name="connsiteX6" fmla="*/ 0 w 10000"/>
                <a:gd name="connsiteY6" fmla="*/ 0 h 10000"/>
                <a:gd name="connsiteX7" fmla="*/ 0 w 10000"/>
                <a:gd name="connsiteY7" fmla="*/ 0 h 10000"/>
                <a:gd name="connsiteX0" fmla="*/ 0 w 10000"/>
                <a:gd name="connsiteY0" fmla="*/ 0 h 10000"/>
                <a:gd name="connsiteX1" fmla="*/ 0 w 10000"/>
                <a:gd name="connsiteY1" fmla="*/ 10000 h 10000"/>
                <a:gd name="connsiteX2" fmla="*/ 10000 w 10000"/>
                <a:gd name="connsiteY2" fmla="*/ 10000 h 10000"/>
                <a:gd name="connsiteX3" fmla="*/ 10000 w 10000"/>
                <a:gd name="connsiteY3" fmla="*/ 10000 h 10000"/>
                <a:gd name="connsiteX4" fmla="*/ 8416 w 10000"/>
                <a:gd name="connsiteY4" fmla="*/ 4920 h 10000"/>
                <a:gd name="connsiteX5" fmla="*/ 10000 w 10000"/>
                <a:gd name="connsiteY5" fmla="*/ 0 h 10000"/>
                <a:gd name="connsiteX6" fmla="*/ 0 w 10000"/>
                <a:gd name="connsiteY6" fmla="*/ 0 h 10000"/>
                <a:gd name="connsiteX7" fmla="*/ 0 w 10000"/>
                <a:gd name="connsiteY7"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00" h="10000">
                  <a:moveTo>
                    <a:pt x="0" y="0"/>
                  </a:moveTo>
                  <a:lnTo>
                    <a:pt x="0" y="10000"/>
                  </a:lnTo>
                  <a:lnTo>
                    <a:pt x="10000" y="10000"/>
                  </a:lnTo>
                  <a:lnTo>
                    <a:pt x="10000" y="10000"/>
                  </a:lnTo>
                  <a:lnTo>
                    <a:pt x="8416" y="4920"/>
                  </a:lnTo>
                  <a:lnTo>
                    <a:pt x="10000" y="0"/>
                  </a:lnTo>
                  <a:lnTo>
                    <a:pt x="0" y="0"/>
                  </a:lnTo>
                  <a:lnTo>
                    <a:pt x="0" y="0"/>
                  </a:lnTo>
                  <a:close/>
                </a:path>
              </a:pathLst>
            </a:custGeom>
            <a:noFill/>
            <a:ln w="9525">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grpSp>
    </p:spTree>
    <p:custDataLst>
      <p:tags r:id="rId1"/>
    </p:custDataLst>
    <p:extLst>
      <p:ext uri="{BB962C8B-B14F-4D97-AF65-F5344CB8AC3E}">
        <p14:creationId xmlns:p14="http://schemas.microsoft.com/office/powerpoint/2010/main" val="3581284153"/>
      </p:ext>
    </p:extLst>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Other shapes</a:t>
            </a:r>
            <a:br>
              <a:rPr lang="en-GB" dirty="0" smtClean="0"/>
            </a:br>
            <a:r>
              <a:rPr lang="en-GB" b="0" i="0" dirty="0" err="1" smtClean="0"/>
              <a:t>Octogan</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81</a:t>
            </a:fld>
            <a:endParaRPr lang="en-GB"/>
          </a:p>
        </p:txBody>
      </p:sp>
      <p:grpSp>
        <p:nvGrpSpPr>
          <p:cNvPr id="3" name="Group 26"/>
          <p:cNvGrpSpPr>
            <a:grpSpLocks noChangeAspect="1"/>
          </p:cNvGrpSpPr>
          <p:nvPr/>
        </p:nvGrpSpPr>
        <p:grpSpPr bwMode="auto">
          <a:xfrm>
            <a:off x="4128219" y="2096194"/>
            <a:ext cx="2519362" cy="2519363"/>
            <a:chOff x="1632" y="943"/>
            <a:chExt cx="2816" cy="2816"/>
          </a:xfrm>
          <a:solidFill>
            <a:schemeClr val="accent1"/>
          </a:solidFill>
        </p:grpSpPr>
        <p:sp>
          <p:nvSpPr>
            <p:cNvPr id="80" name="AutoShape 6"/>
            <p:cNvSpPr>
              <a:spLocks noChangeAspect="1" noChangeArrowheads="1"/>
            </p:cNvSpPr>
            <p:nvPr/>
          </p:nvSpPr>
          <p:spPr bwMode="auto">
            <a:xfrm>
              <a:off x="1632" y="947"/>
              <a:ext cx="2812" cy="2812"/>
            </a:xfrm>
            <a:prstGeom prst="octagon">
              <a:avLst>
                <a:gd name="adj" fmla="val 29287"/>
              </a:avLst>
            </a:prstGeom>
            <a:grpFill/>
            <a:ln w="19050">
              <a:solidFill>
                <a:schemeClr val="bg1"/>
              </a:solidFill>
              <a:miter lim="800000"/>
              <a:headEnd/>
              <a:tailEnd/>
            </a:ln>
          </p:spPr>
          <p:txBody>
            <a:bodyPr wrap="none" lIns="0" tIns="0" rIns="0" bIns="0" anchor="ctr"/>
            <a:lstStyle/>
            <a:p>
              <a:pPr algn="ctr"/>
              <a:r>
                <a:rPr lang="en-GB" sz="1000">
                  <a:solidFill>
                    <a:schemeClr val="tx1"/>
                  </a:solidFill>
                  <a:latin typeface="Univers 45 Light" pitchFamily="2" charset="0"/>
                </a:rPr>
                <a:t>G</a:t>
              </a:r>
            </a:p>
          </p:txBody>
        </p:sp>
        <p:sp>
          <p:nvSpPr>
            <p:cNvPr id="81" name="Line 8"/>
            <p:cNvSpPr>
              <a:spLocks noChangeAspect="1" noChangeShapeType="1"/>
            </p:cNvSpPr>
            <p:nvPr/>
          </p:nvSpPr>
          <p:spPr bwMode="auto">
            <a:xfrm flipH="1">
              <a:off x="2454" y="2799"/>
              <a:ext cx="385" cy="954"/>
            </a:xfrm>
            <a:prstGeom prst="line">
              <a:avLst/>
            </a:prstGeom>
            <a:grpFill/>
            <a:ln w="19050">
              <a:solidFill>
                <a:schemeClr val="bg1"/>
              </a:solidFill>
              <a:round/>
              <a:headEnd/>
              <a:tailEnd/>
            </a:ln>
          </p:spPr>
          <p:txBody>
            <a:bodyPr lIns="0" tIns="0" rIns="0" bIns="0" anchor="ctr"/>
            <a:lstStyle/>
            <a:p>
              <a:endParaRPr lang="en-GB"/>
            </a:p>
          </p:txBody>
        </p:sp>
        <p:sp>
          <p:nvSpPr>
            <p:cNvPr id="82" name="Line 9"/>
            <p:cNvSpPr>
              <a:spLocks noChangeAspect="1" noChangeShapeType="1"/>
            </p:cNvSpPr>
            <p:nvPr/>
          </p:nvSpPr>
          <p:spPr bwMode="auto">
            <a:xfrm>
              <a:off x="3217" y="2801"/>
              <a:ext cx="396" cy="954"/>
            </a:xfrm>
            <a:prstGeom prst="line">
              <a:avLst/>
            </a:prstGeom>
            <a:grpFill/>
            <a:ln w="19050">
              <a:solidFill>
                <a:schemeClr val="bg1"/>
              </a:solidFill>
              <a:round/>
              <a:headEnd/>
              <a:tailEnd/>
            </a:ln>
          </p:spPr>
          <p:txBody>
            <a:bodyPr lIns="0" tIns="0" rIns="0" bIns="0" anchor="ctr"/>
            <a:lstStyle/>
            <a:p>
              <a:endParaRPr lang="en-GB"/>
            </a:p>
          </p:txBody>
        </p:sp>
        <p:sp>
          <p:nvSpPr>
            <p:cNvPr id="83" name="Line 10"/>
            <p:cNvSpPr>
              <a:spLocks noChangeAspect="1" noChangeShapeType="1"/>
            </p:cNvSpPr>
            <p:nvPr/>
          </p:nvSpPr>
          <p:spPr bwMode="auto">
            <a:xfrm flipV="1">
              <a:off x="1632" y="2537"/>
              <a:ext cx="947" cy="401"/>
            </a:xfrm>
            <a:prstGeom prst="line">
              <a:avLst/>
            </a:prstGeom>
            <a:grpFill/>
            <a:ln w="19050">
              <a:solidFill>
                <a:schemeClr val="bg1"/>
              </a:solidFill>
              <a:round/>
              <a:headEnd/>
              <a:tailEnd/>
            </a:ln>
          </p:spPr>
          <p:txBody>
            <a:bodyPr lIns="0" tIns="0" rIns="0" bIns="0" anchor="ctr"/>
            <a:lstStyle/>
            <a:p>
              <a:endParaRPr lang="en-GB"/>
            </a:p>
          </p:txBody>
        </p:sp>
        <p:sp>
          <p:nvSpPr>
            <p:cNvPr id="84" name="Line 11"/>
            <p:cNvSpPr>
              <a:spLocks noChangeAspect="1" noChangeShapeType="1"/>
            </p:cNvSpPr>
            <p:nvPr/>
          </p:nvSpPr>
          <p:spPr bwMode="auto">
            <a:xfrm>
              <a:off x="1636" y="1771"/>
              <a:ext cx="945" cy="396"/>
            </a:xfrm>
            <a:prstGeom prst="line">
              <a:avLst/>
            </a:prstGeom>
            <a:grpFill/>
            <a:ln w="19050">
              <a:solidFill>
                <a:schemeClr val="bg1"/>
              </a:solidFill>
              <a:round/>
              <a:headEnd/>
              <a:tailEnd/>
            </a:ln>
          </p:spPr>
          <p:txBody>
            <a:bodyPr lIns="0" tIns="0" rIns="0" bIns="0" anchor="ctr"/>
            <a:lstStyle/>
            <a:p>
              <a:endParaRPr lang="en-GB"/>
            </a:p>
          </p:txBody>
        </p:sp>
        <p:sp>
          <p:nvSpPr>
            <p:cNvPr id="85" name="Line 12"/>
            <p:cNvSpPr>
              <a:spLocks noChangeAspect="1" noChangeShapeType="1"/>
            </p:cNvSpPr>
            <p:nvPr/>
          </p:nvSpPr>
          <p:spPr bwMode="auto">
            <a:xfrm>
              <a:off x="2456" y="943"/>
              <a:ext cx="385" cy="954"/>
            </a:xfrm>
            <a:prstGeom prst="line">
              <a:avLst/>
            </a:prstGeom>
            <a:grpFill/>
            <a:ln w="19050">
              <a:solidFill>
                <a:schemeClr val="bg1"/>
              </a:solidFill>
              <a:round/>
              <a:headEnd/>
              <a:tailEnd/>
            </a:ln>
          </p:spPr>
          <p:txBody>
            <a:bodyPr lIns="0" tIns="0" rIns="0" bIns="0" anchor="ctr"/>
            <a:lstStyle/>
            <a:p>
              <a:endParaRPr lang="en-GB"/>
            </a:p>
          </p:txBody>
        </p:sp>
        <p:sp>
          <p:nvSpPr>
            <p:cNvPr id="86" name="Line 13"/>
            <p:cNvSpPr>
              <a:spLocks noChangeAspect="1" noChangeShapeType="1"/>
            </p:cNvSpPr>
            <p:nvPr/>
          </p:nvSpPr>
          <p:spPr bwMode="auto">
            <a:xfrm flipV="1">
              <a:off x="3231" y="948"/>
              <a:ext cx="384" cy="958"/>
            </a:xfrm>
            <a:prstGeom prst="line">
              <a:avLst/>
            </a:prstGeom>
            <a:grpFill/>
            <a:ln w="19050">
              <a:solidFill>
                <a:schemeClr val="bg1"/>
              </a:solidFill>
              <a:round/>
              <a:headEnd/>
              <a:tailEnd/>
            </a:ln>
          </p:spPr>
          <p:txBody>
            <a:bodyPr lIns="0" tIns="0" rIns="0" bIns="0" anchor="ctr"/>
            <a:lstStyle/>
            <a:p>
              <a:endParaRPr lang="en-GB"/>
            </a:p>
          </p:txBody>
        </p:sp>
        <p:sp>
          <p:nvSpPr>
            <p:cNvPr id="87" name="Line 14"/>
            <p:cNvSpPr>
              <a:spLocks noChangeAspect="1" noChangeShapeType="1"/>
            </p:cNvSpPr>
            <p:nvPr/>
          </p:nvSpPr>
          <p:spPr bwMode="auto">
            <a:xfrm>
              <a:off x="3489" y="2537"/>
              <a:ext cx="959" cy="397"/>
            </a:xfrm>
            <a:prstGeom prst="line">
              <a:avLst/>
            </a:prstGeom>
            <a:grpFill/>
            <a:ln w="19050">
              <a:solidFill>
                <a:schemeClr val="bg1"/>
              </a:solidFill>
              <a:round/>
              <a:headEnd/>
              <a:tailEnd/>
            </a:ln>
          </p:spPr>
          <p:txBody>
            <a:bodyPr lIns="0" tIns="0" rIns="0" bIns="0" anchor="ctr"/>
            <a:lstStyle/>
            <a:p>
              <a:endParaRPr lang="en-GB"/>
            </a:p>
          </p:txBody>
        </p:sp>
        <p:sp>
          <p:nvSpPr>
            <p:cNvPr id="88" name="Line 15"/>
            <p:cNvSpPr>
              <a:spLocks noChangeAspect="1" noChangeShapeType="1"/>
            </p:cNvSpPr>
            <p:nvPr/>
          </p:nvSpPr>
          <p:spPr bwMode="auto">
            <a:xfrm flipV="1">
              <a:off x="3494" y="1773"/>
              <a:ext cx="946" cy="400"/>
            </a:xfrm>
            <a:prstGeom prst="line">
              <a:avLst/>
            </a:prstGeom>
            <a:grpFill/>
            <a:ln w="19050">
              <a:solidFill>
                <a:schemeClr val="bg1"/>
              </a:solidFill>
              <a:round/>
              <a:headEnd/>
              <a:tailEnd/>
            </a:ln>
          </p:spPr>
          <p:txBody>
            <a:bodyPr lIns="0" tIns="0" rIns="0" bIns="0" anchor="ctr"/>
            <a:lstStyle/>
            <a:p>
              <a:endParaRPr lang="en-GB"/>
            </a:p>
          </p:txBody>
        </p:sp>
        <p:sp>
          <p:nvSpPr>
            <p:cNvPr id="89" name="AutoShape 7"/>
            <p:cNvSpPr>
              <a:spLocks noChangeAspect="1" noChangeArrowheads="1"/>
            </p:cNvSpPr>
            <p:nvPr/>
          </p:nvSpPr>
          <p:spPr bwMode="auto">
            <a:xfrm>
              <a:off x="2459" y="1775"/>
              <a:ext cx="1156" cy="1154"/>
            </a:xfrm>
            <a:prstGeom prst="octagon">
              <a:avLst>
                <a:gd name="adj" fmla="val 29287"/>
              </a:avLst>
            </a:prstGeom>
            <a:solidFill>
              <a:schemeClr val="bg2"/>
            </a:solidFill>
            <a:ln w="19050">
              <a:solidFill>
                <a:schemeClr val="bg1"/>
              </a:solidFill>
              <a:miter lim="800000"/>
              <a:headEnd/>
              <a:tailEnd/>
            </a:ln>
          </p:spPr>
          <p:txBody>
            <a:bodyPr wrap="none" lIns="0" tIns="0" rIns="0" bIns="0" anchor="ctr"/>
            <a:lstStyle/>
            <a:p>
              <a:pPr algn="ctr"/>
              <a:endParaRPr lang="en-US" b="1">
                <a:solidFill>
                  <a:srgbClr val="0C2D83"/>
                </a:solidFill>
                <a:latin typeface="Univers 45 Light" pitchFamily="2" charset="0"/>
              </a:endParaRPr>
            </a:p>
          </p:txBody>
        </p:sp>
      </p:grpSp>
      <p:grpSp>
        <p:nvGrpSpPr>
          <p:cNvPr id="4" name="Group 27"/>
          <p:cNvGrpSpPr>
            <a:grpSpLocks noChangeAspect="1"/>
          </p:cNvGrpSpPr>
          <p:nvPr/>
        </p:nvGrpSpPr>
        <p:grpSpPr bwMode="auto">
          <a:xfrm>
            <a:off x="5905209" y="3872029"/>
            <a:ext cx="2519363" cy="2519362"/>
            <a:chOff x="1632" y="943"/>
            <a:chExt cx="2816" cy="2816"/>
          </a:xfrm>
          <a:solidFill>
            <a:schemeClr val="accent5"/>
          </a:solidFill>
        </p:grpSpPr>
        <p:sp>
          <p:nvSpPr>
            <p:cNvPr id="91" name="AutoShape 28"/>
            <p:cNvSpPr>
              <a:spLocks noChangeAspect="1" noChangeArrowheads="1"/>
            </p:cNvSpPr>
            <p:nvPr/>
          </p:nvSpPr>
          <p:spPr bwMode="auto">
            <a:xfrm>
              <a:off x="1632" y="947"/>
              <a:ext cx="2812" cy="2812"/>
            </a:xfrm>
            <a:prstGeom prst="octagon">
              <a:avLst>
                <a:gd name="adj" fmla="val 29287"/>
              </a:avLst>
            </a:prstGeom>
            <a:grpFill/>
            <a:ln w="19050">
              <a:solidFill>
                <a:schemeClr val="bg1"/>
              </a:solidFill>
              <a:miter lim="800000"/>
              <a:headEnd/>
              <a:tailEnd/>
            </a:ln>
          </p:spPr>
          <p:txBody>
            <a:bodyPr wrap="none" lIns="0" tIns="0" rIns="0" bIns="0" anchor="ctr"/>
            <a:lstStyle/>
            <a:p>
              <a:pPr algn="ctr"/>
              <a:r>
                <a:rPr lang="en-GB" sz="1000">
                  <a:solidFill>
                    <a:schemeClr val="tx1"/>
                  </a:solidFill>
                  <a:latin typeface="Univers 45 Light" pitchFamily="2" charset="0"/>
                </a:rPr>
                <a:t>G</a:t>
              </a:r>
            </a:p>
          </p:txBody>
        </p:sp>
        <p:sp>
          <p:nvSpPr>
            <p:cNvPr id="92" name="Line 29"/>
            <p:cNvSpPr>
              <a:spLocks noChangeAspect="1" noChangeShapeType="1"/>
            </p:cNvSpPr>
            <p:nvPr/>
          </p:nvSpPr>
          <p:spPr bwMode="auto">
            <a:xfrm flipH="1">
              <a:off x="2454" y="2799"/>
              <a:ext cx="385" cy="954"/>
            </a:xfrm>
            <a:prstGeom prst="line">
              <a:avLst/>
            </a:prstGeom>
            <a:grpFill/>
            <a:ln w="19050">
              <a:solidFill>
                <a:schemeClr val="bg1"/>
              </a:solidFill>
              <a:round/>
              <a:headEnd/>
              <a:tailEnd/>
            </a:ln>
          </p:spPr>
          <p:txBody>
            <a:bodyPr lIns="0" tIns="0" rIns="0" bIns="0" anchor="ctr"/>
            <a:lstStyle/>
            <a:p>
              <a:endParaRPr lang="en-GB"/>
            </a:p>
          </p:txBody>
        </p:sp>
        <p:sp>
          <p:nvSpPr>
            <p:cNvPr id="93" name="Line 30"/>
            <p:cNvSpPr>
              <a:spLocks noChangeAspect="1" noChangeShapeType="1"/>
            </p:cNvSpPr>
            <p:nvPr/>
          </p:nvSpPr>
          <p:spPr bwMode="auto">
            <a:xfrm>
              <a:off x="3217" y="2801"/>
              <a:ext cx="396" cy="954"/>
            </a:xfrm>
            <a:prstGeom prst="line">
              <a:avLst/>
            </a:prstGeom>
            <a:grpFill/>
            <a:ln w="19050">
              <a:solidFill>
                <a:schemeClr val="bg1"/>
              </a:solidFill>
              <a:round/>
              <a:headEnd/>
              <a:tailEnd/>
            </a:ln>
          </p:spPr>
          <p:txBody>
            <a:bodyPr lIns="0" tIns="0" rIns="0" bIns="0" anchor="ctr"/>
            <a:lstStyle/>
            <a:p>
              <a:endParaRPr lang="en-GB"/>
            </a:p>
          </p:txBody>
        </p:sp>
        <p:sp>
          <p:nvSpPr>
            <p:cNvPr id="94" name="Line 31"/>
            <p:cNvSpPr>
              <a:spLocks noChangeAspect="1" noChangeShapeType="1"/>
            </p:cNvSpPr>
            <p:nvPr/>
          </p:nvSpPr>
          <p:spPr bwMode="auto">
            <a:xfrm flipV="1">
              <a:off x="1632" y="2537"/>
              <a:ext cx="947" cy="401"/>
            </a:xfrm>
            <a:prstGeom prst="line">
              <a:avLst/>
            </a:prstGeom>
            <a:grpFill/>
            <a:ln w="19050">
              <a:solidFill>
                <a:schemeClr val="bg1"/>
              </a:solidFill>
              <a:round/>
              <a:headEnd/>
              <a:tailEnd/>
            </a:ln>
          </p:spPr>
          <p:txBody>
            <a:bodyPr lIns="0" tIns="0" rIns="0" bIns="0" anchor="ctr"/>
            <a:lstStyle/>
            <a:p>
              <a:endParaRPr lang="en-GB"/>
            </a:p>
          </p:txBody>
        </p:sp>
        <p:sp>
          <p:nvSpPr>
            <p:cNvPr id="95" name="Line 32"/>
            <p:cNvSpPr>
              <a:spLocks noChangeAspect="1" noChangeShapeType="1"/>
            </p:cNvSpPr>
            <p:nvPr/>
          </p:nvSpPr>
          <p:spPr bwMode="auto">
            <a:xfrm>
              <a:off x="1636" y="1771"/>
              <a:ext cx="945" cy="396"/>
            </a:xfrm>
            <a:prstGeom prst="line">
              <a:avLst/>
            </a:prstGeom>
            <a:grpFill/>
            <a:ln w="19050">
              <a:solidFill>
                <a:schemeClr val="bg1"/>
              </a:solidFill>
              <a:round/>
              <a:headEnd/>
              <a:tailEnd/>
            </a:ln>
          </p:spPr>
          <p:txBody>
            <a:bodyPr lIns="0" tIns="0" rIns="0" bIns="0" anchor="ctr"/>
            <a:lstStyle/>
            <a:p>
              <a:endParaRPr lang="en-GB"/>
            </a:p>
          </p:txBody>
        </p:sp>
        <p:sp>
          <p:nvSpPr>
            <p:cNvPr id="96" name="Line 33"/>
            <p:cNvSpPr>
              <a:spLocks noChangeAspect="1" noChangeShapeType="1"/>
            </p:cNvSpPr>
            <p:nvPr/>
          </p:nvSpPr>
          <p:spPr bwMode="auto">
            <a:xfrm>
              <a:off x="2456" y="943"/>
              <a:ext cx="385" cy="954"/>
            </a:xfrm>
            <a:prstGeom prst="line">
              <a:avLst/>
            </a:prstGeom>
            <a:grpFill/>
            <a:ln w="19050">
              <a:solidFill>
                <a:schemeClr val="bg1"/>
              </a:solidFill>
              <a:round/>
              <a:headEnd/>
              <a:tailEnd/>
            </a:ln>
          </p:spPr>
          <p:txBody>
            <a:bodyPr lIns="0" tIns="0" rIns="0" bIns="0" anchor="ctr"/>
            <a:lstStyle/>
            <a:p>
              <a:endParaRPr lang="en-GB"/>
            </a:p>
          </p:txBody>
        </p:sp>
        <p:sp>
          <p:nvSpPr>
            <p:cNvPr id="97" name="Line 34"/>
            <p:cNvSpPr>
              <a:spLocks noChangeAspect="1" noChangeShapeType="1"/>
            </p:cNvSpPr>
            <p:nvPr/>
          </p:nvSpPr>
          <p:spPr bwMode="auto">
            <a:xfrm flipV="1">
              <a:off x="3231" y="948"/>
              <a:ext cx="384" cy="958"/>
            </a:xfrm>
            <a:prstGeom prst="line">
              <a:avLst/>
            </a:prstGeom>
            <a:grpFill/>
            <a:ln w="19050">
              <a:solidFill>
                <a:schemeClr val="bg1"/>
              </a:solidFill>
              <a:round/>
              <a:headEnd/>
              <a:tailEnd/>
            </a:ln>
          </p:spPr>
          <p:txBody>
            <a:bodyPr lIns="0" tIns="0" rIns="0" bIns="0" anchor="ctr"/>
            <a:lstStyle/>
            <a:p>
              <a:endParaRPr lang="en-GB"/>
            </a:p>
          </p:txBody>
        </p:sp>
        <p:sp>
          <p:nvSpPr>
            <p:cNvPr id="98" name="Line 35"/>
            <p:cNvSpPr>
              <a:spLocks noChangeAspect="1" noChangeShapeType="1"/>
            </p:cNvSpPr>
            <p:nvPr/>
          </p:nvSpPr>
          <p:spPr bwMode="auto">
            <a:xfrm>
              <a:off x="3489" y="2537"/>
              <a:ext cx="959" cy="397"/>
            </a:xfrm>
            <a:prstGeom prst="line">
              <a:avLst/>
            </a:prstGeom>
            <a:grpFill/>
            <a:ln w="19050">
              <a:solidFill>
                <a:schemeClr val="bg1"/>
              </a:solidFill>
              <a:round/>
              <a:headEnd/>
              <a:tailEnd/>
            </a:ln>
          </p:spPr>
          <p:txBody>
            <a:bodyPr lIns="0" tIns="0" rIns="0" bIns="0" anchor="ctr"/>
            <a:lstStyle/>
            <a:p>
              <a:endParaRPr lang="en-GB"/>
            </a:p>
          </p:txBody>
        </p:sp>
        <p:sp>
          <p:nvSpPr>
            <p:cNvPr id="99" name="Line 36"/>
            <p:cNvSpPr>
              <a:spLocks noChangeAspect="1" noChangeShapeType="1"/>
            </p:cNvSpPr>
            <p:nvPr/>
          </p:nvSpPr>
          <p:spPr bwMode="auto">
            <a:xfrm flipV="1">
              <a:off x="3494" y="1773"/>
              <a:ext cx="946" cy="400"/>
            </a:xfrm>
            <a:prstGeom prst="line">
              <a:avLst/>
            </a:prstGeom>
            <a:grpFill/>
            <a:ln w="19050">
              <a:solidFill>
                <a:schemeClr val="bg1"/>
              </a:solidFill>
              <a:round/>
              <a:headEnd/>
              <a:tailEnd/>
            </a:ln>
          </p:spPr>
          <p:txBody>
            <a:bodyPr lIns="0" tIns="0" rIns="0" bIns="0" anchor="ctr"/>
            <a:lstStyle/>
            <a:p>
              <a:endParaRPr lang="en-GB"/>
            </a:p>
          </p:txBody>
        </p:sp>
        <p:sp>
          <p:nvSpPr>
            <p:cNvPr id="100" name="AutoShape 37"/>
            <p:cNvSpPr>
              <a:spLocks noChangeAspect="1" noChangeArrowheads="1"/>
            </p:cNvSpPr>
            <p:nvPr/>
          </p:nvSpPr>
          <p:spPr bwMode="auto">
            <a:xfrm>
              <a:off x="2459" y="1775"/>
              <a:ext cx="1156" cy="1154"/>
            </a:xfrm>
            <a:prstGeom prst="octagon">
              <a:avLst>
                <a:gd name="adj" fmla="val 29287"/>
              </a:avLst>
            </a:prstGeom>
            <a:solidFill>
              <a:schemeClr val="bg2"/>
            </a:solidFill>
            <a:ln w="19050">
              <a:solidFill>
                <a:schemeClr val="bg1"/>
              </a:solidFill>
              <a:miter lim="800000"/>
              <a:headEnd/>
              <a:tailEnd/>
            </a:ln>
          </p:spPr>
          <p:txBody>
            <a:bodyPr wrap="none" lIns="0" tIns="0" rIns="0" bIns="0" anchor="ctr"/>
            <a:lstStyle/>
            <a:p>
              <a:pPr algn="ctr"/>
              <a:endParaRPr lang="en-US" b="1">
                <a:solidFill>
                  <a:srgbClr val="0C2D83"/>
                </a:solidFill>
                <a:latin typeface="Univers 45 Light" pitchFamily="2" charset="0"/>
              </a:endParaRPr>
            </a:p>
          </p:txBody>
        </p:sp>
      </p:grpSp>
      <p:grpSp>
        <p:nvGrpSpPr>
          <p:cNvPr id="5" name="Group 38"/>
          <p:cNvGrpSpPr>
            <a:grpSpLocks noChangeAspect="1"/>
          </p:cNvGrpSpPr>
          <p:nvPr/>
        </p:nvGrpSpPr>
        <p:grpSpPr bwMode="auto">
          <a:xfrm>
            <a:off x="1608856" y="2097657"/>
            <a:ext cx="2519363" cy="2519362"/>
            <a:chOff x="1632" y="943"/>
            <a:chExt cx="2816" cy="2816"/>
          </a:xfrm>
          <a:solidFill>
            <a:srgbClr val="EB8C00"/>
          </a:solidFill>
        </p:grpSpPr>
        <p:sp>
          <p:nvSpPr>
            <p:cNvPr id="102" name="AutoShape 39"/>
            <p:cNvSpPr>
              <a:spLocks noChangeAspect="1" noChangeArrowheads="1"/>
            </p:cNvSpPr>
            <p:nvPr/>
          </p:nvSpPr>
          <p:spPr bwMode="auto">
            <a:xfrm>
              <a:off x="1632" y="947"/>
              <a:ext cx="2812" cy="2812"/>
            </a:xfrm>
            <a:prstGeom prst="octagon">
              <a:avLst>
                <a:gd name="adj" fmla="val 29287"/>
              </a:avLst>
            </a:prstGeom>
            <a:grpFill/>
            <a:ln w="19050">
              <a:solidFill>
                <a:schemeClr val="bg1"/>
              </a:solidFill>
              <a:miter lim="800000"/>
              <a:headEnd/>
              <a:tailEnd/>
            </a:ln>
          </p:spPr>
          <p:txBody>
            <a:bodyPr wrap="none" lIns="0" tIns="0" rIns="0" bIns="0" anchor="ctr"/>
            <a:lstStyle/>
            <a:p>
              <a:pPr algn="ctr"/>
              <a:r>
                <a:rPr lang="en-GB" sz="1000">
                  <a:solidFill>
                    <a:schemeClr val="tx1"/>
                  </a:solidFill>
                  <a:latin typeface="Univers 45 Light" pitchFamily="2" charset="0"/>
                </a:rPr>
                <a:t>G</a:t>
              </a:r>
            </a:p>
          </p:txBody>
        </p:sp>
        <p:sp>
          <p:nvSpPr>
            <p:cNvPr id="103" name="Line 40"/>
            <p:cNvSpPr>
              <a:spLocks noChangeAspect="1" noChangeShapeType="1"/>
            </p:cNvSpPr>
            <p:nvPr/>
          </p:nvSpPr>
          <p:spPr bwMode="auto">
            <a:xfrm flipH="1">
              <a:off x="2454" y="2799"/>
              <a:ext cx="385" cy="954"/>
            </a:xfrm>
            <a:prstGeom prst="line">
              <a:avLst/>
            </a:prstGeom>
            <a:grpFill/>
            <a:ln w="19050">
              <a:solidFill>
                <a:schemeClr val="bg1"/>
              </a:solidFill>
              <a:round/>
              <a:headEnd/>
              <a:tailEnd/>
            </a:ln>
          </p:spPr>
          <p:txBody>
            <a:bodyPr lIns="0" tIns="0" rIns="0" bIns="0" anchor="ctr"/>
            <a:lstStyle/>
            <a:p>
              <a:endParaRPr lang="en-GB"/>
            </a:p>
          </p:txBody>
        </p:sp>
        <p:sp>
          <p:nvSpPr>
            <p:cNvPr id="104" name="Line 41"/>
            <p:cNvSpPr>
              <a:spLocks noChangeAspect="1" noChangeShapeType="1"/>
            </p:cNvSpPr>
            <p:nvPr/>
          </p:nvSpPr>
          <p:spPr bwMode="auto">
            <a:xfrm>
              <a:off x="3217" y="2801"/>
              <a:ext cx="396" cy="954"/>
            </a:xfrm>
            <a:prstGeom prst="line">
              <a:avLst/>
            </a:prstGeom>
            <a:grpFill/>
            <a:ln w="19050">
              <a:solidFill>
                <a:schemeClr val="bg1"/>
              </a:solidFill>
              <a:round/>
              <a:headEnd/>
              <a:tailEnd/>
            </a:ln>
          </p:spPr>
          <p:txBody>
            <a:bodyPr lIns="0" tIns="0" rIns="0" bIns="0" anchor="ctr"/>
            <a:lstStyle/>
            <a:p>
              <a:endParaRPr lang="en-GB"/>
            </a:p>
          </p:txBody>
        </p:sp>
        <p:sp>
          <p:nvSpPr>
            <p:cNvPr id="105" name="Line 42"/>
            <p:cNvSpPr>
              <a:spLocks noChangeAspect="1" noChangeShapeType="1"/>
            </p:cNvSpPr>
            <p:nvPr/>
          </p:nvSpPr>
          <p:spPr bwMode="auto">
            <a:xfrm flipV="1">
              <a:off x="1632" y="2537"/>
              <a:ext cx="947" cy="401"/>
            </a:xfrm>
            <a:prstGeom prst="line">
              <a:avLst/>
            </a:prstGeom>
            <a:grpFill/>
            <a:ln w="19050">
              <a:solidFill>
                <a:schemeClr val="bg1"/>
              </a:solidFill>
              <a:round/>
              <a:headEnd/>
              <a:tailEnd/>
            </a:ln>
          </p:spPr>
          <p:txBody>
            <a:bodyPr lIns="0" tIns="0" rIns="0" bIns="0" anchor="ctr"/>
            <a:lstStyle/>
            <a:p>
              <a:endParaRPr lang="en-GB"/>
            </a:p>
          </p:txBody>
        </p:sp>
        <p:sp>
          <p:nvSpPr>
            <p:cNvPr id="106" name="Line 43"/>
            <p:cNvSpPr>
              <a:spLocks noChangeAspect="1" noChangeShapeType="1"/>
            </p:cNvSpPr>
            <p:nvPr/>
          </p:nvSpPr>
          <p:spPr bwMode="auto">
            <a:xfrm>
              <a:off x="1636" y="1771"/>
              <a:ext cx="945" cy="396"/>
            </a:xfrm>
            <a:prstGeom prst="line">
              <a:avLst/>
            </a:prstGeom>
            <a:grpFill/>
            <a:ln w="19050">
              <a:solidFill>
                <a:schemeClr val="bg1"/>
              </a:solidFill>
              <a:round/>
              <a:headEnd/>
              <a:tailEnd/>
            </a:ln>
          </p:spPr>
          <p:txBody>
            <a:bodyPr lIns="0" tIns="0" rIns="0" bIns="0" anchor="ctr"/>
            <a:lstStyle/>
            <a:p>
              <a:endParaRPr lang="en-GB"/>
            </a:p>
          </p:txBody>
        </p:sp>
        <p:sp>
          <p:nvSpPr>
            <p:cNvPr id="107" name="Line 44"/>
            <p:cNvSpPr>
              <a:spLocks noChangeAspect="1" noChangeShapeType="1"/>
            </p:cNvSpPr>
            <p:nvPr/>
          </p:nvSpPr>
          <p:spPr bwMode="auto">
            <a:xfrm>
              <a:off x="2456" y="943"/>
              <a:ext cx="385" cy="954"/>
            </a:xfrm>
            <a:prstGeom prst="line">
              <a:avLst/>
            </a:prstGeom>
            <a:grpFill/>
            <a:ln w="19050">
              <a:solidFill>
                <a:schemeClr val="bg1"/>
              </a:solidFill>
              <a:round/>
              <a:headEnd/>
              <a:tailEnd/>
            </a:ln>
          </p:spPr>
          <p:txBody>
            <a:bodyPr lIns="0" tIns="0" rIns="0" bIns="0" anchor="ctr"/>
            <a:lstStyle/>
            <a:p>
              <a:endParaRPr lang="en-GB"/>
            </a:p>
          </p:txBody>
        </p:sp>
        <p:sp>
          <p:nvSpPr>
            <p:cNvPr id="108" name="Line 45"/>
            <p:cNvSpPr>
              <a:spLocks noChangeAspect="1" noChangeShapeType="1"/>
            </p:cNvSpPr>
            <p:nvPr/>
          </p:nvSpPr>
          <p:spPr bwMode="auto">
            <a:xfrm flipV="1">
              <a:off x="3231" y="948"/>
              <a:ext cx="384" cy="958"/>
            </a:xfrm>
            <a:prstGeom prst="line">
              <a:avLst/>
            </a:prstGeom>
            <a:grpFill/>
            <a:ln w="19050">
              <a:solidFill>
                <a:schemeClr val="bg1"/>
              </a:solidFill>
              <a:round/>
              <a:headEnd/>
              <a:tailEnd/>
            </a:ln>
          </p:spPr>
          <p:txBody>
            <a:bodyPr lIns="0" tIns="0" rIns="0" bIns="0" anchor="ctr"/>
            <a:lstStyle/>
            <a:p>
              <a:endParaRPr lang="en-GB"/>
            </a:p>
          </p:txBody>
        </p:sp>
        <p:sp>
          <p:nvSpPr>
            <p:cNvPr id="109" name="Line 46"/>
            <p:cNvSpPr>
              <a:spLocks noChangeAspect="1" noChangeShapeType="1"/>
            </p:cNvSpPr>
            <p:nvPr/>
          </p:nvSpPr>
          <p:spPr bwMode="auto">
            <a:xfrm>
              <a:off x="3489" y="2537"/>
              <a:ext cx="959" cy="397"/>
            </a:xfrm>
            <a:prstGeom prst="line">
              <a:avLst/>
            </a:prstGeom>
            <a:grpFill/>
            <a:ln w="19050">
              <a:solidFill>
                <a:schemeClr val="bg1"/>
              </a:solidFill>
              <a:round/>
              <a:headEnd/>
              <a:tailEnd/>
            </a:ln>
          </p:spPr>
          <p:txBody>
            <a:bodyPr lIns="0" tIns="0" rIns="0" bIns="0" anchor="ctr"/>
            <a:lstStyle/>
            <a:p>
              <a:endParaRPr lang="en-GB"/>
            </a:p>
          </p:txBody>
        </p:sp>
        <p:sp>
          <p:nvSpPr>
            <p:cNvPr id="110" name="Line 47"/>
            <p:cNvSpPr>
              <a:spLocks noChangeAspect="1" noChangeShapeType="1"/>
            </p:cNvSpPr>
            <p:nvPr/>
          </p:nvSpPr>
          <p:spPr bwMode="auto">
            <a:xfrm flipV="1">
              <a:off x="3494" y="1773"/>
              <a:ext cx="946" cy="400"/>
            </a:xfrm>
            <a:prstGeom prst="line">
              <a:avLst/>
            </a:prstGeom>
            <a:grpFill/>
            <a:ln w="19050">
              <a:solidFill>
                <a:schemeClr val="bg1"/>
              </a:solidFill>
              <a:round/>
              <a:headEnd/>
              <a:tailEnd/>
            </a:ln>
          </p:spPr>
          <p:txBody>
            <a:bodyPr lIns="0" tIns="0" rIns="0" bIns="0" anchor="ctr"/>
            <a:lstStyle/>
            <a:p>
              <a:endParaRPr lang="en-GB"/>
            </a:p>
          </p:txBody>
        </p:sp>
        <p:sp>
          <p:nvSpPr>
            <p:cNvPr id="111" name="AutoShape 48"/>
            <p:cNvSpPr>
              <a:spLocks noChangeAspect="1" noChangeArrowheads="1"/>
            </p:cNvSpPr>
            <p:nvPr/>
          </p:nvSpPr>
          <p:spPr bwMode="auto">
            <a:xfrm>
              <a:off x="2459" y="1775"/>
              <a:ext cx="1156" cy="1154"/>
            </a:xfrm>
            <a:prstGeom prst="octagon">
              <a:avLst>
                <a:gd name="adj" fmla="val 29287"/>
              </a:avLst>
            </a:prstGeom>
            <a:solidFill>
              <a:schemeClr val="bg1"/>
            </a:solidFill>
            <a:ln w="19050">
              <a:solidFill>
                <a:schemeClr val="bg1"/>
              </a:solidFill>
              <a:miter lim="800000"/>
              <a:headEnd/>
              <a:tailEnd/>
            </a:ln>
          </p:spPr>
          <p:txBody>
            <a:bodyPr wrap="none" lIns="0" tIns="0" rIns="0" bIns="0" anchor="ctr"/>
            <a:lstStyle/>
            <a:p>
              <a:pPr algn="ctr"/>
              <a:endParaRPr lang="en-US" b="1">
                <a:solidFill>
                  <a:srgbClr val="0C2D83"/>
                </a:solidFill>
                <a:latin typeface="Univers 45 Light" pitchFamily="2" charset="0"/>
              </a:endParaRPr>
            </a:p>
          </p:txBody>
        </p:sp>
      </p:grpSp>
    </p:spTree>
    <p:custDataLst>
      <p:tags r:id="rId1"/>
    </p:custDataLst>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a:t>Other shapes</a:t>
            </a:r>
            <a:r>
              <a:rPr lang="en-GB" dirty="0" smtClean="0"/>
              <a:t/>
            </a:r>
            <a:br>
              <a:rPr lang="en-GB" dirty="0" smtClean="0"/>
            </a:br>
            <a:r>
              <a:rPr lang="en-GB" b="0" i="0" dirty="0" smtClean="0"/>
              <a:t>Spider diagram</a:t>
            </a:r>
            <a:r>
              <a:rPr lang="en-GB" dirty="0" smtClean="0"/>
              <a:t/>
            </a:r>
            <a:br>
              <a:rPr lang="en-GB" dirty="0" smtClean="0"/>
            </a:br>
            <a:endParaRPr lang="en-GB" b="0" i="0" dirty="0"/>
          </a:p>
        </p:txBody>
      </p:sp>
      <p:sp>
        <p:nvSpPr>
          <p:cNvPr id="150" name="Slide Number Placeholder 6"/>
          <p:cNvSpPr>
            <a:spLocks noGrp="1"/>
          </p:cNvSpPr>
          <p:nvPr>
            <p:ph type="sldNum" sz="quarter" idx="4"/>
          </p:nvPr>
        </p:nvSpPr>
        <p:spPr>
          <a:xfrm>
            <a:off x="8344093" y="7042354"/>
            <a:ext cx="1782233" cy="148260"/>
          </a:xfrm>
        </p:spPr>
        <p:txBody>
          <a:bodyPr/>
          <a:lstStyle/>
          <a:p>
            <a:fld id="{FEBD7F86-1881-4698-8703-FB80B0800997}" type="slidenum">
              <a:rPr lang="en-GB" smtClean="0"/>
              <a:pPr/>
              <a:t>82</a:t>
            </a:fld>
            <a:endParaRPr lang="en-GB"/>
          </a:p>
        </p:txBody>
      </p:sp>
      <p:grpSp>
        <p:nvGrpSpPr>
          <p:cNvPr id="3" name="Group 5"/>
          <p:cNvGrpSpPr>
            <a:grpSpLocks noChangeAspect="1"/>
          </p:cNvGrpSpPr>
          <p:nvPr/>
        </p:nvGrpSpPr>
        <p:grpSpPr bwMode="auto">
          <a:xfrm>
            <a:off x="2178348" y="1895475"/>
            <a:ext cx="6121400" cy="5146675"/>
            <a:chOff x="1281" y="1194"/>
            <a:chExt cx="3856" cy="3242"/>
          </a:xfrm>
        </p:grpSpPr>
        <p:sp>
          <p:nvSpPr>
            <p:cNvPr id="51204" name="AutoShape 4"/>
            <p:cNvSpPr>
              <a:spLocks noChangeAspect="1" noChangeArrowheads="1" noTextEdit="1"/>
            </p:cNvSpPr>
            <p:nvPr/>
          </p:nvSpPr>
          <p:spPr bwMode="auto">
            <a:xfrm>
              <a:off x="1281" y="1200"/>
              <a:ext cx="3856" cy="323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grpSp>
          <p:nvGrpSpPr>
            <p:cNvPr id="4" name="Group 206"/>
            <p:cNvGrpSpPr>
              <a:grpSpLocks/>
            </p:cNvGrpSpPr>
            <p:nvPr/>
          </p:nvGrpSpPr>
          <p:grpSpPr bwMode="auto">
            <a:xfrm>
              <a:off x="1340" y="1194"/>
              <a:ext cx="3774" cy="3185"/>
              <a:chOff x="1340" y="1194"/>
              <a:chExt cx="3774" cy="3185"/>
            </a:xfrm>
          </p:grpSpPr>
          <p:sp>
            <p:nvSpPr>
              <p:cNvPr id="51206" name="Rectangle 6"/>
              <p:cNvSpPr>
                <a:spLocks noChangeArrowheads="1"/>
              </p:cNvSpPr>
              <p:nvPr/>
            </p:nvSpPr>
            <p:spPr bwMode="auto">
              <a:xfrm>
                <a:off x="1957" y="1533"/>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07" name="Rectangle 7"/>
              <p:cNvSpPr>
                <a:spLocks noChangeArrowheads="1"/>
              </p:cNvSpPr>
              <p:nvPr/>
            </p:nvSpPr>
            <p:spPr bwMode="auto">
              <a:xfrm>
                <a:off x="3029" y="1194"/>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08" name="Rectangle 8"/>
              <p:cNvSpPr>
                <a:spLocks noChangeArrowheads="1"/>
              </p:cNvSpPr>
              <p:nvPr/>
            </p:nvSpPr>
            <p:spPr bwMode="auto">
              <a:xfrm>
                <a:off x="4106" y="1533"/>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09" name="Rectangle 9"/>
              <p:cNvSpPr>
                <a:spLocks noChangeArrowheads="1"/>
              </p:cNvSpPr>
              <p:nvPr/>
            </p:nvSpPr>
            <p:spPr bwMode="auto">
              <a:xfrm>
                <a:off x="4744" y="2501"/>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10" name="Rectangle 10"/>
              <p:cNvSpPr>
                <a:spLocks noChangeArrowheads="1"/>
              </p:cNvSpPr>
              <p:nvPr/>
            </p:nvSpPr>
            <p:spPr bwMode="auto">
              <a:xfrm>
                <a:off x="4574" y="3569"/>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11" name="Rectangle 11"/>
              <p:cNvSpPr>
                <a:spLocks noChangeArrowheads="1"/>
              </p:cNvSpPr>
              <p:nvPr/>
            </p:nvSpPr>
            <p:spPr bwMode="auto">
              <a:xfrm>
                <a:off x="3592" y="4267"/>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12" name="Rectangle 12"/>
              <p:cNvSpPr>
                <a:spLocks noChangeArrowheads="1"/>
              </p:cNvSpPr>
              <p:nvPr/>
            </p:nvSpPr>
            <p:spPr bwMode="auto">
              <a:xfrm>
                <a:off x="2542" y="4267"/>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13" name="Rectangle 13"/>
              <p:cNvSpPr>
                <a:spLocks noChangeArrowheads="1"/>
              </p:cNvSpPr>
              <p:nvPr/>
            </p:nvSpPr>
            <p:spPr bwMode="auto">
              <a:xfrm>
                <a:off x="1551" y="3569"/>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14" name="Rectangle 14"/>
              <p:cNvSpPr>
                <a:spLocks noChangeArrowheads="1"/>
              </p:cNvSpPr>
              <p:nvPr/>
            </p:nvSpPr>
            <p:spPr bwMode="auto">
              <a:xfrm>
                <a:off x="1340" y="2501"/>
                <a:ext cx="370" cy="112"/>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000" b="0" i="0" u="none" strike="noStrike" cap="none" normalizeH="0" baseline="0" smtClean="0">
                    <a:ln>
                      <a:noFill/>
                    </a:ln>
                    <a:solidFill>
                      <a:srgbClr val="000000"/>
                    </a:solidFill>
                    <a:effectLst/>
                    <a:latin typeface="Georgia" pitchFamily="18" charset="0"/>
                  </a:rPr>
                  <a:t>Text here</a:t>
                </a:r>
                <a:endParaRPr kumimoji="0" lang="en-US" sz="1800" b="0" i="0" u="none" strike="noStrike" cap="none" normalizeH="0" baseline="0" smtClean="0">
                  <a:ln>
                    <a:noFill/>
                  </a:ln>
                  <a:solidFill>
                    <a:schemeClr val="tx1"/>
                  </a:solidFill>
                  <a:effectLst/>
                  <a:latin typeface="Arial" pitchFamily="34" charset="0"/>
                </a:endParaRPr>
              </a:p>
            </p:txBody>
          </p:sp>
          <p:sp>
            <p:nvSpPr>
              <p:cNvPr id="51215" name="Freeform 15"/>
              <p:cNvSpPr>
                <a:spLocks/>
              </p:cNvSpPr>
              <p:nvPr/>
            </p:nvSpPr>
            <p:spPr bwMode="auto">
              <a:xfrm>
                <a:off x="3220" y="1327"/>
                <a:ext cx="941" cy="598"/>
              </a:xfrm>
              <a:custGeom>
                <a:avLst/>
                <a:gdLst/>
                <a:ahLst/>
                <a:cxnLst>
                  <a:cxn ang="0">
                    <a:pos x="0" y="0"/>
                  </a:cxn>
                  <a:cxn ang="0">
                    <a:pos x="0" y="201"/>
                  </a:cxn>
                  <a:cxn ang="0">
                    <a:pos x="0" y="333"/>
                  </a:cxn>
                  <a:cxn ang="0">
                    <a:pos x="727" y="598"/>
                  </a:cxn>
                  <a:cxn ang="0">
                    <a:pos x="730" y="595"/>
                  </a:cxn>
                  <a:cxn ang="0">
                    <a:pos x="881" y="414"/>
                  </a:cxn>
                  <a:cxn ang="0">
                    <a:pos x="941" y="343"/>
                  </a:cxn>
                  <a:cxn ang="0">
                    <a:pos x="0" y="0"/>
                  </a:cxn>
                </a:cxnLst>
                <a:rect l="0" t="0" r="r" b="b"/>
                <a:pathLst>
                  <a:path w="941" h="598">
                    <a:moveTo>
                      <a:pt x="0" y="0"/>
                    </a:moveTo>
                    <a:lnTo>
                      <a:pt x="0" y="201"/>
                    </a:lnTo>
                    <a:lnTo>
                      <a:pt x="0" y="333"/>
                    </a:lnTo>
                    <a:lnTo>
                      <a:pt x="727" y="598"/>
                    </a:lnTo>
                    <a:lnTo>
                      <a:pt x="730" y="595"/>
                    </a:lnTo>
                    <a:lnTo>
                      <a:pt x="881" y="414"/>
                    </a:lnTo>
                    <a:lnTo>
                      <a:pt x="941" y="343"/>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16" name="Freeform 16"/>
              <p:cNvSpPr>
                <a:spLocks/>
              </p:cNvSpPr>
              <p:nvPr/>
            </p:nvSpPr>
            <p:spPr bwMode="auto">
              <a:xfrm>
                <a:off x="3220" y="1327"/>
                <a:ext cx="941" cy="598"/>
              </a:xfrm>
              <a:custGeom>
                <a:avLst/>
                <a:gdLst/>
                <a:ahLst/>
                <a:cxnLst>
                  <a:cxn ang="0">
                    <a:pos x="0" y="0"/>
                  </a:cxn>
                  <a:cxn ang="0">
                    <a:pos x="0" y="201"/>
                  </a:cxn>
                  <a:cxn ang="0">
                    <a:pos x="0" y="333"/>
                  </a:cxn>
                  <a:cxn ang="0">
                    <a:pos x="727" y="598"/>
                  </a:cxn>
                  <a:cxn ang="0">
                    <a:pos x="730" y="595"/>
                  </a:cxn>
                  <a:cxn ang="0">
                    <a:pos x="881" y="414"/>
                  </a:cxn>
                  <a:cxn ang="0">
                    <a:pos x="941" y="343"/>
                  </a:cxn>
                  <a:cxn ang="0">
                    <a:pos x="0" y="0"/>
                  </a:cxn>
                </a:cxnLst>
                <a:rect l="0" t="0" r="r" b="b"/>
                <a:pathLst>
                  <a:path w="941" h="598">
                    <a:moveTo>
                      <a:pt x="0" y="0"/>
                    </a:moveTo>
                    <a:lnTo>
                      <a:pt x="0" y="201"/>
                    </a:lnTo>
                    <a:lnTo>
                      <a:pt x="0" y="333"/>
                    </a:lnTo>
                    <a:lnTo>
                      <a:pt x="727" y="598"/>
                    </a:lnTo>
                    <a:lnTo>
                      <a:pt x="730" y="595"/>
                    </a:lnTo>
                    <a:lnTo>
                      <a:pt x="881" y="414"/>
                    </a:lnTo>
                    <a:lnTo>
                      <a:pt x="941" y="34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17" name="Freeform 17"/>
              <p:cNvSpPr>
                <a:spLocks noEditPoints="1"/>
              </p:cNvSpPr>
              <p:nvPr/>
            </p:nvSpPr>
            <p:spPr bwMode="auto">
              <a:xfrm>
                <a:off x="3220" y="1307"/>
                <a:ext cx="974" cy="618"/>
              </a:xfrm>
              <a:custGeom>
                <a:avLst/>
                <a:gdLst/>
                <a:ahLst/>
                <a:cxnLst>
                  <a:cxn ang="0">
                    <a:pos x="881" y="434"/>
                  </a:cxn>
                  <a:cxn ang="0">
                    <a:pos x="730" y="615"/>
                  </a:cxn>
                  <a:cxn ang="0">
                    <a:pos x="730" y="615"/>
                  </a:cxn>
                  <a:cxn ang="0">
                    <a:pos x="881" y="434"/>
                  </a:cxn>
                  <a:cxn ang="0">
                    <a:pos x="2" y="0"/>
                  </a:cxn>
                  <a:cxn ang="0">
                    <a:pos x="2" y="3"/>
                  </a:cxn>
                  <a:cxn ang="0">
                    <a:pos x="0" y="9"/>
                  </a:cxn>
                  <a:cxn ang="0">
                    <a:pos x="0" y="221"/>
                  </a:cxn>
                  <a:cxn ang="0">
                    <a:pos x="0" y="353"/>
                  </a:cxn>
                  <a:cxn ang="0">
                    <a:pos x="727" y="618"/>
                  </a:cxn>
                  <a:cxn ang="0">
                    <a:pos x="0" y="353"/>
                  </a:cxn>
                  <a:cxn ang="0">
                    <a:pos x="0" y="221"/>
                  </a:cxn>
                  <a:cxn ang="0">
                    <a:pos x="0" y="20"/>
                  </a:cxn>
                  <a:cxn ang="0">
                    <a:pos x="941" y="363"/>
                  </a:cxn>
                  <a:cxn ang="0">
                    <a:pos x="951" y="350"/>
                  </a:cxn>
                  <a:cxn ang="0">
                    <a:pos x="964" y="355"/>
                  </a:cxn>
                  <a:cxn ang="0">
                    <a:pos x="968" y="362"/>
                  </a:cxn>
                  <a:cxn ang="0">
                    <a:pos x="974" y="353"/>
                  </a:cxn>
                  <a:cxn ang="0">
                    <a:pos x="2" y="0"/>
                  </a:cxn>
                </a:cxnLst>
                <a:rect l="0" t="0" r="r" b="b"/>
                <a:pathLst>
                  <a:path w="974" h="618">
                    <a:moveTo>
                      <a:pt x="881" y="434"/>
                    </a:moveTo>
                    <a:lnTo>
                      <a:pt x="730" y="615"/>
                    </a:lnTo>
                    <a:lnTo>
                      <a:pt x="730" y="615"/>
                    </a:lnTo>
                    <a:lnTo>
                      <a:pt x="881" y="434"/>
                    </a:lnTo>
                    <a:close/>
                    <a:moveTo>
                      <a:pt x="2" y="0"/>
                    </a:moveTo>
                    <a:lnTo>
                      <a:pt x="2" y="3"/>
                    </a:lnTo>
                    <a:lnTo>
                      <a:pt x="0" y="9"/>
                    </a:lnTo>
                    <a:lnTo>
                      <a:pt x="0" y="221"/>
                    </a:lnTo>
                    <a:lnTo>
                      <a:pt x="0" y="353"/>
                    </a:lnTo>
                    <a:lnTo>
                      <a:pt x="727" y="618"/>
                    </a:lnTo>
                    <a:lnTo>
                      <a:pt x="0" y="353"/>
                    </a:lnTo>
                    <a:lnTo>
                      <a:pt x="0" y="221"/>
                    </a:lnTo>
                    <a:lnTo>
                      <a:pt x="0" y="20"/>
                    </a:lnTo>
                    <a:lnTo>
                      <a:pt x="941" y="363"/>
                    </a:lnTo>
                    <a:lnTo>
                      <a:pt x="951" y="350"/>
                    </a:lnTo>
                    <a:lnTo>
                      <a:pt x="964" y="355"/>
                    </a:lnTo>
                    <a:lnTo>
                      <a:pt x="968" y="362"/>
                    </a:lnTo>
                    <a:lnTo>
                      <a:pt x="974" y="353"/>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18" name="Freeform 18"/>
              <p:cNvSpPr>
                <a:spLocks/>
              </p:cNvSpPr>
              <p:nvPr/>
            </p:nvSpPr>
            <p:spPr bwMode="auto">
              <a:xfrm>
                <a:off x="3950" y="1741"/>
                <a:ext cx="151" cy="181"/>
              </a:xfrm>
              <a:custGeom>
                <a:avLst/>
                <a:gdLst/>
                <a:ahLst/>
                <a:cxnLst>
                  <a:cxn ang="0">
                    <a:pos x="151" y="0"/>
                  </a:cxn>
                  <a:cxn ang="0">
                    <a:pos x="0" y="181"/>
                  </a:cxn>
                  <a:cxn ang="0">
                    <a:pos x="0" y="181"/>
                  </a:cxn>
                  <a:cxn ang="0">
                    <a:pos x="151" y="0"/>
                  </a:cxn>
                </a:cxnLst>
                <a:rect l="0" t="0" r="r" b="b"/>
                <a:pathLst>
                  <a:path w="151" h="181">
                    <a:moveTo>
                      <a:pt x="151" y="0"/>
                    </a:moveTo>
                    <a:lnTo>
                      <a:pt x="0" y="181"/>
                    </a:lnTo>
                    <a:lnTo>
                      <a:pt x="0" y="181"/>
                    </a:lnTo>
                    <a:lnTo>
                      <a:pt x="15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19" name="Freeform 19"/>
              <p:cNvSpPr>
                <a:spLocks/>
              </p:cNvSpPr>
              <p:nvPr/>
            </p:nvSpPr>
            <p:spPr bwMode="auto">
              <a:xfrm>
                <a:off x="3220" y="1307"/>
                <a:ext cx="974" cy="618"/>
              </a:xfrm>
              <a:custGeom>
                <a:avLst/>
                <a:gdLst/>
                <a:ahLst/>
                <a:cxnLst>
                  <a:cxn ang="0">
                    <a:pos x="2" y="0"/>
                  </a:cxn>
                  <a:cxn ang="0">
                    <a:pos x="2" y="3"/>
                  </a:cxn>
                  <a:cxn ang="0">
                    <a:pos x="0" y="9"/>
                  </a:cxn>
                  <a:cxn ang="0">
                    <a:pos x="0" y="221"/>
                  </a:cxn>
                  <a:cxn ang="0">
                    <a:pos x="0" y="353"/>
                  </a:cxn>
                  <a:cxn ang="0">
                    <a:pos x="727" y="618"/>
                  </a:cxn>
                  <a:cxn ang="0">
                    <a:pos x="0" y="353"/>
                  </a:cxn>
                  <a:cxn ang="0">
                    <a:pos x="0" y="221"/>
                  </a:cxn>
                  <a:cxn ang="0">
                    <a:pos x="0" y="20"/>
                  </a:cxn>
                  <a:cxn ang="0">
                    <a:pos x="941" y="363"/>
                  </a:cxn>
                  <a:cxn ang="0">
                    <a:pos x="951" y="350"/>
                  </a:cxn>
                  <a:cxn ang="0">
                    <a:pos x="964" y="355"/>
                  </a:cxn>
                  <a:cxn ang="0">
                    <a:pos x="968" y="362"/>
                  </a:cxn>
                  <a:cxn ang="0">
                    <a:pos x="974" y="353"/>
                  </a:cxn>
                  <a:cxn ang="0">
                    <a:pos x="2" y="0"/>
                  </a:cxn>
                </a:cxnLst>
                <a:rect l="0" t="0" r="r" b="b"/>
                <a:pathLst>
                  <a:path w="974" h="618">
                    <a:moveTo>
                      <a:pt x="2" y="0"/>
                    </a:moveTo>
                    <a:lnTo>
                      <a:pt x="2" y="3"/>
                    </a:lnTo>
                    <a:lnTo>
                      <a:pt x="0" y="9"/>
                    </a:lnTo>
                    <a:lnTo>
                      <a:pt x="0" y="221"/>
                    </a:lnTo>
                    <a:lnTo>
                      <a:pt x="0" y="353"/>
                    </a:lnTo>
                    <a:lnTo>
                      <a:pt x="727" y="618"/>
                    </a:lnTo>
                    <a:lnTo>
                      <a:pt x="0" y="353"/>
                    </a:lnTo>
                    <a:lnTo>
                      <a:pt x="0" y="221"/>
                    </a:lnTo>
                    <a:lnTo>
                      <a:pt x="0" y="20"/>
                    </a:lnTo>
                    <a:lnTo>
                      <a:pt x="941" y="363"/>
                    </a:lnTo>
                    <a:lnTo>
                      <a:pt x="951" y="350"/>
                    </a:lnTo>
                    <a:lnTo>
                      <a:pt x="964" y="355"/>
                    </a:lnTo>
                    <a:lnTo>
                      <a:pt x="968" y="362"/>
                    </a:lnTo>
                    <a:lnTo>
                      <a:pt x="974" y="353"/>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0" name="Freeform 20"/>
              <p:cNvSpPr>
                <a:spLocks/>
              </p:cNvSpPr>
              <p:nvPr/>
            </p:nvSpPr>
            <p:spPr bwMode="auto">
              <a:xfrm>
                <a:off x="3220" y="1682"/>
                <a:ext cx="711" cy="526"/>
              </a:xfrm>
              <a:custGeom>
                <a:avLst/>
                <a:gdLst/>
                <a:ahLst/>
                <a:cxnLst>
                  <a:cxn ang="0">
                    <a:pos x="0" y="0"/>
                  </a:cxn>
                  <a:cxn ang="0">
                    <a:pos x="0" y="112"/>
                  </a:cxn>
                  <a:cxn ang="0">
                    <a:pos x="0" y="348"/>
                  </a:cxn>
                  <a:cxn ang="0">
                    <a:pos x="484" y="524"/>
                  </a:cxn>
                  <a:cxn ang="0">
                    <a:pos x="487" y="526"/>
                  </a:cxn>
                  <a:cxn ang="0">
                    <a:pos x="497" y="514"/>
                  </a:cxn>
                  <a:cxn ang="0">
                    <a:pos x="499" y="511"/>
                  </a:cxn>
                  <a:cxn ang="0">
                    <a:pos x="499" y="511"/>
                  </a:cxn>
                  <a:cxn ang="0">
                    <a:pos x="711" y="260"/>
                  </a:cxn>
                  <a:cxn ang="0">
                    <a:pos x="0" y="0"/>
                  </a:cxn>
                </a:cxnLst>
                <a:rect l="0" t="0" r="r" b="b"/>
                <a:pathLst>
                  <a:path w="711" h="526">
                    <a:moveTo>
                      <a:pt x="0" y="0"/>
                    </a:moveTo>
                    <a:lnTo>
                      <a:pt x="0" y="112"/>
                    </a:lnTo>
                    <a:lnTo>
                      <a:pt x="0" y="348"/>
                    </a:lnTo>
                    <a:lnTo>
                      <a:pt x="484" y="524"/>
                    </a:lnTo>
                    <a:lnTo>
                      <a:pt x="487" y="526"/>
                    </a:lnTo>
                    <a:lnTo>
                      <a:pt x="497" y="514"/>
                    </a:lnTo>
                    <a:lnTo>
                      <a:pt x="499" y="511"/>
                    </a:lnTo>
                    <a:lnTo>
                      <a:pt x="499" y="511"/>
                    </a:lnTo>
                    <a:lnTo>
                      <a:pt x="711" y="260"/>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1" name="Freeform 21"/>
              <p:cNvSpPr>
                <a:spLocks/>
              </p:cNvSpPr>
              <p:nvPr/>
            </p:nvSpPr>
            <p:spPr bwMode="auto">
              <a:xfrm>
                <a:off x="3220" y="1682"/>
                <a:ext cx="711" cy="526"/>
              </a:xfrm>
              <a:custGeom>
                <a:avLst/>
                <a:gdLst/>
                <a:ahLst/>
                <a:cxnLst>
                  <a:cxn ang="0">
                    <a:pos x="0" y="0"/>
                  </a:cxn>
                  <a:cxn ang="0">
                    <a:pos x="0" y="112"/>
                  </a:cxn>
                  <a:cxn ang="0">
                    <a:pos x="0" y="348"/>
                  </a:cxn>
                  <a:cxn ang="0">
                    <a:pos x="484" y="524"/>
                  </a:cxn>
                  <a:cxn ang="0">
                    <a:pos x="487" y="526"/>
                  </a:cxn>
                  <a:cxn ang="0">
                    <a:pos x="497" y="514"/>
                  </a:cxn>
                  <a:cxn ang="0">
                    <a:pos x="499" y="511"/>
                  </a:cxn>
                  <a:cxn ang="0">
                    <a:pos x="499" y="511"/>
                  </a:cxn>
                  <a:cxn ang="0">
                    <a:pos x="711" y="260"/>
                  </a:cxn>
                  <a:cxn ang="0">
                    <a:pos x="0" y="0"/>
                  </a:cxn>
                </a:cxnLst>
                <a:rect l="0" t="0" r="r" b="b"/>
                <a:pathLst>
                  <a:path w="711" h="526">
                    <a:moveTo>
                      <a:pt x="0" y="0"/>
                    </a:moveTo>
                    <a:lnTo>
                      <a:pt x="0" y="112"/>
                    </a:lnTo>
                    <a:lnTo>
                      <a:pt x="0" y="348"/>
                    </a:lnTo>
                    <a:lnTo>
                      <a:pt x="484" y="524"/>
                    </a:lnTo>
                    <a:lnTo>
                      <a:pt x="487" y="526"/>
                    </a:lnTo>
                    <a:lnTo>
                      <a:pt x="497" y="514"/>
                    </a:lnTo>
                    <a:lnTo>
                      <a:pt x="499" y="511"/>
                    </a:lnTo>
                    <a:lnTo>
                      <a:pt x="499" y="511"/>
                    </a:lnTo>
                    <a:lnTo>
                      <a:pt x="711" y="26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2" name="Freeform 22"/>
              <p:cNvSpPr>
                <a:spLocks/>
              </p:cNvSpPr>
              <p:nvPr/>
            </p:nvSpPr>
            <p:spPr bwMode="auto">
              <a:xfrm>
                <a:off x="3220" y="1660"/>
                <a:ext cx="727" cy="282"/>
              </a:xfrm>
              <a:custGeom>
                <a:avLst/>
                <a:gdLst/>
                <a:ahLst/>
                <a:cxnLst>
                  <a:cxn ang="0">
                    <a:pos x="0" y="0"/>
                  </a:cxn>
                  <a:cxn ang="0">
                    <a:pos x="0" y="5"/>
                  </a:cxn>
                  <a:cxn ang="0">
                    <a:pos x="0" y="5"/>
                  </a:cxn>
                  <a:cxn ang="0">
                    <a:pos x="0" y="7"/>
                  </a:cxn>
                  <a:cxn ang="0">
                    <a:pos x="0" y="7"/>
                  </a:cxn>
                  <a:cxn ang="0">
                    <a:pos x="0" y="7"/>
                  </a:cxn>
                  <a:cxn ang="0">
                    <a:pos x="0" y="22"/>
                  </a:cxn>
                  <a:cxn ang="0">
                    <a:pos x="711" y="282"/>
                  </a:cxn>
                  <a:cxn ang="0">
                    <a:pos x="727" y="265"/>
                  </a:cxn>
                  <a:cxn ang="0">
                    <a:pos x="0" y="0"/>
                  </a:cxn>
                </a:cxnLst>
                <a:rect l="0" t="0" r="r" b="b"/>
                <a:pathLst>
                  <a:path w="727" h="282">
                    <a:moveTo>
                      <a:pt x="0" y="0"/>
                    </a:moveTo>
                    <a:lnTo>
                      <a:pt x="0" y="5"/>
                    </a:lnTo>
                    <a:lnTo>
                      <a:pt x="0" y="5"/>
                    </a:lnTo>
                    <a:lnTo>
                      <a:pt x="0" y="7"/>
                    </a:lnTo>
                    <a:lnTo>
                      <a:pt x="0" y="7"/>
                    </a:lnTo>
                    <a:lnTo>
                      <a:pt x="0" y="7"/>
                    </a:lnTo>
                    <a:lnTo>
                      <a:pt x="0" y="22"/>
                    </a:lnTo>
                    <a:lnTo>
                      <a:pt x="711" y="282"/>
                    </a:lnTo>
                    <a:lnTo>
                      <a:pt x="727" y="26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3" name="Freeform 23"/>
              <p:cNvSpPr>
                <a:spLocks/>
              </p:cNvSpPr>
              <p:nvPr/>
            </p:nvSpPr>
            <p:spPr bwMode="auto">
              <a:xfrm>
                <a:off x="3220" y="1660"/>
                <a:ext cx="727" cy="282"/>
              </a:xfrm>
              <a:custGeom>
                <a:avLst/>
                <a:gdLst/>
                <a:ahLst/>
                <a:cxnLst>
                  <a:cxn ang="0">
                    <a:pos x="0" y="0"/>
                  </a:cxn>
                  <a:cxn ang="0">
                    <a:pos x="0" y="5"/>
                  </a:cxn>
                  <a:cxn ang="0">
                    <a:pos x="0" y="5"/>
                  </a:cxn>
                  <a:cxn ang="0">
                    <a:pos x="0" y="7"/>
                  </a:cxn>
                  <a:cxn ang="0">
                    <a:pos x="0" y="7"/>
                  </a:cxn>
                  <a:cxn ang="0">
                    <a:pos x="0" y="7"/>
                  </a:cxn>
                  <a:cxn ang="0">
                    <a:pos x="0" y="22"/>
                  </a:cxn>
                  <a:cxn ang="0">
                    <a:pos x="711" y="282"/>
                  </a:cxn>
                  <a:cxn ang="0">
                    <a:pos x="727" y="265"/>
                  </a:cxn>
                  <a:cxn ang="0">
                    <a:pos x="0" y="0"/>
                  </a:cxn>
                </a:cxnLst>
                <a:rect l="0" t="0" r="r" b="b"/>
                <a:pathLst>
                  <a:path w="727" h="282">
                    <a:moveTo>
                      <a:pt x="0" y="0"/>
                    </a:moveTo>
                    <a:lnTo>
                      <a:pt x="0" y="5"/>
                    </a:lnTo>
                    <a:lnTo>
                      <a:pt x="0" y="5"/>
                    </a:lnTo>
                    <a:lnTo>
                      <a:pt x="0" y="7"/>
                    </a:lnTo>
                    <a:lnTo>
                      <a:pt x="0" y="7"/>
                    </a:lnTo>
                    <a:lnTo>
                      <a:pt x="0" y="7"/>
                    </a:lnTo>
                    <a:lnTo>
                      <a:pt x="0" y="22"/>
                    </a:lnTo>
                    <a:lnTo>
                      <a:pt x="711" y="282"/>
                    </a:lnTo>
                    <a:lnTo>
                      <a:pt x="727" y="26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4" name="Freeform 24"/>
              <p:cNvSpPr>
                <a:spLocks noEditPoints="1"/>
              </p:cNvSpPr>
              <p:nvPr/>
            </p:nvSpPr>
            <p:spPr bwMode="auto">
              <a:xfrm>
                <a:off x="3218" y="1682"/>
                <a:ext cx="713" cy="514"/>
              </a:xfrm>
              <a:custGeom>
                <a:avLst/>
                <a:gdLst/>
                <a:ahLst/>
                <a:cxnLst>
                  <a:cxn ang="0">
                    <a:pos x="501" y="511"/>
                  </a:cxn>
                  <a:cxn ang="0">
                    <a:pos x="499" y="514"/>
                  </a:cxn>
                  <a:cxn ang="0">
                    <a:pos x="501" y="511"/>
                  </a:cxn>
                  <a:cxn ang="0">
                    <a:pos x="501" y="511"/>
                  </a:cxn>
                  <a:cxn ang="0">
                    <a:pos x="2" y="112"/>
                  </a:cxn>
                  <a:cxn ang="0">
                    <a:pos x="0" y="348"/>
                  </a:cxn>
                  <a:cxn ang="0">
                    <a:pos x="2" y="348"/>
                  </a:cxn>
                  <a:cxn ang="0">
                    <a:pos x="2" y="112"/>
                  </a:cxn>
                  <a:cxn ang="0">
                    <a:pos x="2" y="0"/>
                  </a:cxn>
                  <a:cxn ang="0">
                    <a:pos x="2" y="0"/>
                  </a:cxn>
                  <a:cxn ang="0">
                    <a:pos x="713" y="260"/>
                  </a:cxn>
                  <a:cxn ang="0">
                    <a:pos x="713" y="260"/>
                  </a:cxn>
                  <a:cxn ang="0">
                    <a:pos x="2" y="0"/>
                  </a:cxn>
                </a:cxnLst>
                <a:rect l="0" t="0" r="r" b="b"/>
                <a:pathLst>
                  <a:path w="713" h="514">
                    <a:moveTo>
                      <a:pt x="501" y="511"/>
                    </a:moveTo>
                    <a:lnTo>
                      <a:pt x="499" y="514"/>
                    </a:lnTo>
                    <a:lnTo>
                      <a:pt x="501" y="511"/>
                    </a:lnTo>
                    <a:lnTo>
                      <a:pt x="501" y="511"/>
                    </a:lnTo>
                    <a:close/>
                    <a:moveTo>
                      <a:pt x="2" y="112"/>
                    </a:moveTo>
                    <a:lnTo>
                      <a:pt x="0" y="348"/>
                    </a:lnTo>
                    <a:lnTo>
                      <a:pt x="2" y="348"/>
                    </a:lnTo>
                    <a:lnTo>
                      <a:pt x="2" y="112"/>
                    </a:lnTo>
                    <a:close/>
                    <a:moveTo>
                      <a:pt x="2" y="0"/>
                    </a:moveTo>
                    <a:lnTo>
                      <a:pt x="2" y="0"/>
                    </a:lnTo>
                    <a:lnTo>
                      <a:pt x="713" y="260"/>
                    </a:lnTo>
                    <a:lnTo>
                      <a:pt x="713" y="26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5" name="Freeform 25"/>
              <p:cNvSpPr>
                <a:spLocks/>
              </p:cNvSpPr>
              <p:nvPr/>
            </p:nvSpPr>
            <p:spPr bwMode="auto">
              <a:xfrm>
                <a:off x="3717" y="2193"/>
                <a:ext cx="2" cy="3"/>
              </a:xfrm>
              <a:custGeom>
                <a:avLst/>
                <a:gdLst/>
                <a:ahLst/>
                <a:cxnLst>
                  <a:cxn ang="0">
                    <a:pos x="2" y="0"/>
                  </a:cxn>
                  <a:cxn ang="0">
                    <a:pos x="0" y="3"/>
                  </a:cxn>
                  <a:cxn ang="0">
                    <a:pos x="2" y="0"/>
                  </a:cxn>
                  <a:cxn ang="0">
                    <a:pos x="2" y="0"/>
                  </a:cxn>
                </a:cxnLst>
                <a:rect l="0" t="0" r="r" b="b"/>
                <a:pathLst>
                  <a:path w="2" h="3">
                    <a:moveTo>
                      <a:pt x="2" y="0"/>
                    </a:moveTo>
                    <a:lnTo>
                      <a:pt x="0" y="3"/>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6" name="Freeform 26"/>
              <p:cNvSpPr>
                <a:spLocks/>
              </p:cNvSpPr>
              <p:nvPr/>
            </p:nvSpPr>
            <p:spPr bwMode="auto">
              <a:xfrm>
                <a:off x="3218" y="1794"/>
                <a:ext cx="2" cy="236"/>
              </a:xfrm>
              <a:custGeom>
                <a:avLst/>
                <a:gdLst/>
                <a:ahLst/>
                <a:cxnLst>
                  <a:cxn ang="0">
                    <a:pos x="2" y="0"/>
                  </a:cxn>
                  <a:cxn ang="0">
                    <a:pos x="0" y="236"/>
                  </a:cxn>
                  <a:cxn ang="0">
                    <a:pos x="2" y="236"/>
                  </a:cxn>
                  <a:cxn ang="0">
                    <a:pos x="2" y="0"/>
                  </a:cxn>
                </a:cxnLst>
                <a:rect l="0" t="0" r="r" b="b"/>
                <a:pathLst>
                  <a:path w="2" h="236">
                    <a:moveTo>
                      <a:pt x="2" y="0"/>
                    </a:moveTo>
                    <a:lnTo>
                      <a:pt x="0" y="236"/>
                    </a:lnTo>
                    <a:lnTo>
                      <a:pt x="2" y="236"/>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7" name="Freeform 27"/>
              <p:cNvSpPr>
                <a:spLocks/>
              </p:cNvSpPr>
              <p:nvPr/>
            </p:nvSpPr>
            <p:spPr bwMode="auto">
              <a:xfrm>
                <a:off x="3220" y="1682"/>
                <a:ext cx="711" cy="260"/>
              </a:xfrm>
              <a:custGeom>
                <a:avLst/>
                <a:gdLst/>
                <a:ahLst/>
                <a:cxnLst>
                  <a:cxn ang="0">
                    <a:pos x="0" y="0"/>
                  </a:cxn>
                  <a:cxn ang="0">
                    <a:pos x="0" y="0"/>
                  </a:cxn>
                  <a:cxn ang="0">
                    <a:pos x="711" y="260"/>
                  </a:cxn>
                  <a:cxn ang="0">
                    <a:pos x="711" y="260"/>
                  </a:cxn>
                  <a:cxn ang="0">
                    <a:pos x="0" y="0"/>
                  </a:cxn>
                </a:cxnLst>
                <a:rect l="0" t="0" r="r" b="b"/>
                <a:pathLst>
                  <a:path w="711" h="260">
                    <a:moveTo>
                      <a:pt x="0" y="0"/>
                    </a:moveTo>
                    <a:lnTo>
                      <a:pt x="0" y="0"/>
                    </a:lnTo>
                    <a:lnTo>
                      <a:pt x="711" y="260"/>
                    </a:lnTo>
                    <a:lnTo>
                      <a:pt x="711" y="26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8" name="Freeform 28"/>
              <p:cNvSpPr>
                <a:spLocks/>
              </p:cNvSpPr>
              <p:nvPr/>
            </p:nvSpPr>
            <p:spPr bwMode="auto">
              <a:xfrm>
                <a:off x="3218" y="2052"/>
                <a:ext cx="476" cy="445"/>
              </a:xfrm>
              <a:custGeom>
                <a:avLst/>
                <a:gdLst/>
                <a:ahLst/>
                <a:cxnLst>
                  <a:cxn ang="0">
                    <a:pos x="0" y="0"/>
                  </a:cxn>
                  <a:cxn ang="0">
                    <a:pos x="0" y="357"/>
                  </a:cxn>
                  <a:cxn ang="0">
                    <a:pos x="44" y="372"/>
                  </a:cxn>
                  <a:cxn ang="0">
                    <a:pos x="245" y="445"/>
                  </a:cxn>
                  <a:cxn ang="0">
                    <a:pos x="476" y="173"/>
                  </a:cxn>
                  <a:cxn ang="0">
                    <a:pos x="0" y="0"/>
                  </a:cxn>
                </a:cxnLst>
                <a:rect l="0" t="0" r="r" b="b"/>
                <a:pathLst>
                  <a:path w="476" h="445">
                    <a:moveTo>
                      <a:pt x="0" y="0"/>
                    </a:moveTo>
                    <a:lnTo>
                      <a:pt x="0" y="357"/>
                    </a:lnTo>
                    <a:lnTo>
                      <a:pt x="44" y="372"/>
                    </a:lnTo>
                    <a:lnTo>
                      <a:pt x="245" y="445"/>
                    </a:lnTo>
                    <a:lnTo>
                      <a:pt x="476" y="173"/>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29" name="Freeform 29"/>
              <p:cNvSpPr>
                <a:spLocks/>
              </p:cNvSpPr>
              <p:nvPr/>
            </p:nvSpPr>
            <p:spPr bwMode="auto">
              <a:xfrm>
                <a:off x="3218" y="2052"/>
                <a:ext cx="476" cy="445"/>
              </a:xfrm>
              <a:custGeom>
                <a:avLst/>
                <a:gdLst/>
                <a:ahLst/>
                <a:cxnLst>
                  <a:cxn ang="0">
                    <a:pos x="0" y="0"/>
                  </a:cxn>
                  <a:cxn ang="0">
                    <a:pos x="0" y="357"/>
                  </a:cxn>
                  <a:cxn ang="0">
                    <a:pos x="44" y="372"/>
                  </a:cxn>
                  <a:cxn ang="0">
                    <a:pos x="245" y="445"/>
                  </a:cxn>
                  <a:cxn ang="0">
                    <a:pos x="476" y="173"/>
                  </a:cxn>
                  <a:cxn ang="0">
                    <a:pos x="0" y="0"/>
                  </a:cxn>
                </a:cxnLst>
                <a:rect l="0" t="0" r="r" b="b"/>
                <a:pathLst>
                  <a:path w="476" h="445">
                    <a:moveTo>
                      <a:pt x="0" y="0"/>
                    </a:moveTo>
                    <a:lnTo>
                      <a:pt x="0" y="357"/>
                    </a:lnTo>
                    <a:lnTo>
                      <a:pt x="44" y="372"/>
                    </a:lnTo>
                    <a:lnTo>
                      <a:pt x="245" y="445"/>
                    </a:lnTo>
                    <a:lnTo>
                      <a:pt x="476" y="17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0" name="Freeform 30"/>
              <p:cNvSpPr>
                <a:spLocks/>
              </p:cNvSpPr>
              <p:nvPr/>
            </p:nvSpPr>
            <p:spPr bwMode="auto">
              <a:xfrm>
                <a:off x="3218" y="2052"/>
                <a:ext cx="476" cy="173"/>
              </a:xfrm>
              <a:custGeom>
                <a:avLst/>
                <a:gdLst/>
                <a:ahLst/>
                <a:cxnLst>
                  <a:cxn ang="0">
                    <a:pos x="0" y="0"/>
                  </a:cxn>
                  <a:cxn ang="0">
                    <a:pos x="0" y="0"/>
                  </a:cxn>
                  <a:cxn ang="0">
                    <a:pos x="476" y="173"/>
                  </a:cxn>
                  <a:cxn ang="0">
                    <a:pos x="476" y="173"/>
                  </a:cxn>
                  <a:cxn ang="0">
                    <a:pos x="0" y="0"/>
                  </a:cxn>
                </a:cxnLst>
                <a:rect l="0" t="0" r="r" b="b"/>
                <a:pathLst>
                  <a:path w="476" h="173">
                    <a:moveTo>
                      <a:pt x="0" y="0"/>
                    </a:moveTo>
                    <a:lnTo>
                      <a:pt x="0" y="0"/>
                    </a:lnTo>
                    <a:lnTo>
                      <a:pt x="476" y="173"/>
                    </a:lnTo>
                    <a:lnTo>
                      <a:pt x="476" y="173"/>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1" name="Freeform 31"/>
              <p:cNvSpPr>
                <a:spLocks/>
              </p:cNvSpPr>
              <p:nvPr/>
            </p:nvSpPr>
            <p:spPr bwMode="auto">
              <a:xfrm>
                <a:off x="3218" y="2052"/>
                <a:ext cx="476" cy="173"/>
              </a:xfrm>
              <a:custGeom>
                <a:avLst/>
                <a:gdLst/>
                <a:ahLst/>
                <a:cxnLst>
                  <a:cxn ang="0">
                    <a:pos x="0" y="0"/>
                  </a:cxn>
                  <a:cxn ang="0">
                    <a:pos x="0" y="0"/>
                  </a:cxn>
                  <a:cxn ang="0">
                    <a:pos x="476" y="173"/>
                  </a:cxn>
                  <a:cxn ang="0">
                    <a:pos x="476" y="173"/>
                  </a:cxn>
                  <a:cxn ang="0">
                    <a:pos x="0" y="0"/>
                  </a:cxn>
                </a:cxnLst>
                <a:rect l="0" t="0" r="r" b="b"/>
                <a:pathLst>
                  <a:path w="476" h="173">
                    <a:moveTo>
                      <a:pt x="0" y="0"/>
                    </a:moveTo>
                    <a:lnTo>
                      <a:pt x="0" y="0"/>
                    </a:lnTo>
                    <a:lnTo>
                      <a:pt x="476" y="173"/>
                    </a:lnTo>
                    <a:lnTo>
                      <a:pt x="476" y="17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2" name="Freeform 32"/>
              <p:cNvSpPr>
                <a:spLocks noEditPoints="1"/>
              </p:cNvSpPr>
              <p:nvPr/>
            </p:nvSpPr>
            <p:spPr bwMode="auto">
              <a:xfrm>
                <a:off x="3218" y="2052"/>
                <a:ext cx="476" cy="445"/>
              </a:xfrm>
              <a:custGeom>
                <a:avLst/>
                <a:gdLst/>
                <a:ahLst/>
                <a:cxnLst>
                  <a:cxn ang="0">
                    <a:pos x="476" y="173"/>
                  </a:cxn>
                  <a:cxn ang="0">
                    <a:pos x="245" y="445"/>
                  </a:cxn>
                  <a:cxn ang="0">
                    <a:pos x="245" y="445"/>
                  </a:cxn>
                  <a:cxn ang="0">
                    <a:pos x="476" y="173"/>
                  </a:cxn>
                  <a:cxn ang="0">
                    <a:pos x="476" y="173"/>
                  </a:cxn>
                  <a:cxn ang="0">
                    <a:pos x="0" y="0"/>
                  </a:cxn>
                  <a:cxn ang="0">
                    <a:pos x="0" y="357"/>
                  </a:cxn>
                  <a:cxn ang="0">
                    <a:pos x="44" y="372"/>
                  </a:cxn>
                  <a:cxn ang="0">
                    <a:pos x="0" y="357"/>
                  </a:cxn>
                  <a:cxn ang="0">
                    <a:pos x="0" y="0"/>
                  </a:cxn>
                  <a:cxn ang="0">
                    <a:pos x="0" y="0"/>
                  </a:cxn>
                </a:cxnLst>
                <a:rect l="0" t="0" r="r" b="b"/>
                <a:pathLst>
                  <a:path w="476" h="445">
                    <a:moveTo>
                      <a:pt x="476" y="173"/>
                    </a:moveTo>
                    <a:lnTo>
                      <a:pt x="245" y="445"/>
                    </a:lnTo>
                    <a:lnTo>
                      <a:pt x="245" y="445"/>
                    </a:lnTo>
                    <a:lnTo>
                      <a:pt x="476" y="173"/>
                    </a:lnTo>
                    <a:lnTo>
                      <a:pt x="476" y="173"/>
                    </a:lnTo>
                    <a:close/>
                    <a:moveTo>
                      <a:pt x="0" y="0"/>
                    </a:moveTo>
                    <a:lnTo>
                      <a:pt x="0" y="357"/>
                    </a:lnTo>
                    <a:lnTo>
                      <a:pt x="44" y="372"/>
                    </a:lnTo>
                    <a:lnTo>
                      <a:pt x="0" y="357"/>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3" name="Freeform 33"/>
              <p:cNvSpPr>
                <a:spLocks/>
              </p:cNvSpPr>
              <p:nvPr/>
            </p:nvSpPr>
            <p:spPr bwMode="auto">
              <a:xfrm>
                <a:off x="3463" y="2225"/>
                <a:ext cx="231" cy="272"/>
              </a:xfrm>
              <a:custGeom>
                <a:avLst/>
                <a:gdLst/>
                <a:ahLst/>
                <a:cxnLst>
                  <a:cxn ang="0">
                    <a:pos x="231" y="0"/>
                  </a:cxn>
                  <a:cxn ang="0">
                    <a:pos x="0" y="272"/>
                  </a:cxn>
                  <a:cxn ang="0">
                    <a:pos x="0" y="272"/>
                  </a:cxn>
                  <a:cxn ang="0">
                    <a:pos x="231" y="0"/>
                  </a:cxn>
                  <a:cxn ang="0">
                    <a:pos x="231" y="0"/>
                  </a:cxn>
                </a:cxnLst>
                <a:rect l="0" t="0" r="r" b="b"/>
                <a:pathLst>
                  <a:path w="231" h="272">
                    <a:moveTo>
                      <a:pt x="231" y="0"/>
                    </a:moveTo>
                    <a:lnTo>
                      <a:pt x="0" y="272"/>
                    </a:lnTo>
                    <a:lnTo>
                      <a:pt x="0" y="272"/>
                    </a:lnTo>
                    <a:lnTo>
                      <a:pt x="231" y="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4" name="Freeform 34"/>
              <p:cNvSpPr>
                <a:spLocks/>
              </p:cNvSpPr>
              <p:nvPr/>
            </p:nvSpPr>
            <p:spPr bwMode="auto">
              <a:xfrm>
                <a:off x="3218" y="2052"/>
                <a:ext cx="44" cy="372"/>
              </a:xfrm>
              <a:custGeom>
                <a:avLst/>
                <a:gdLst/>
                <a:ahLst/>
                <a:cxnLst>
                  <a:cxn ang="0">
                    <a:pos x="0" y="0"/>
                  </a:cxn>
                  <a:cxn ang="0">
                    <a:pos x="0" y="357"/>
                  </a:cxn>
                  <a:cxn ang="0">
                    <a:pos x="44" y="372"/>
                  </a:cxn>
                  <a:cxn ang="0">
                    <a:pos x="0" y="357"/>
                  </a:cxn>
                  <a:cxn ang="0">
                    <a:pos x="0" y="0"/>
                  </a:cxn>
                  <a:cxn ang="0">
                    <a:pos x="0" y="0"/>
                  </a:cxn>
                </a:cxnLst>
                <a:rect l="0" t="0" r="r" b="b"/>
                <a:pathLst>
                  <a:path w="44" h="372">
                    <a:moveTo>
                      <a:pt x="0" y="0"/>
                    </a:moveTo>
                    <a:lnTo>
                      <a:pt x="0" y="357"/>
                    </a:lnTo>
                    <a:lnTo>
                      <a:pt x="44" y="372"/>
                    </a:lnTo>
                    <a:lnTo>
                      <a:pt x="0" y="357"/>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5" name="Freeform 35"/>
              <p:cNvSpPr>
                <a:spLocks/>
              </p:cNvSpPr>
              <p:nvPr/>
            </p:nvSpPr>
            <p:spPr bwMode="auto">
              <a:xfrm>
                <a:off x="3220" y="2030"/>
                <a:ext cx="484" cy="176"/>
              </a:xfrm>
              <a:custGeom>
                <a:avLst/>
                <a:gdLst/>
                <a:ahLst/>
                <a:cxnLst>
                  <a:cxn ang="0">
                    <a:pos x="0" y="0"/>
                  </a:cxn>
                  <a:cxn ang="0">
                    <a:pos x="0" y="0"/>
                  </a:cxn>
                  <a:cxn ang="0">
                    <a:pos x="484" y="176"/>
                  </a:cxn>
                  <a:cxn ang="0">
                    <a:pos x="0" y="0"/>
                  </a:cxn>
                </a:cxnLst>
                <a:rect l="0" t="0" r="r" b="b"/>
                <a:pathLst>
                  <a:path w="484" h="176">
                    <a:moveTo>
                      <a:pt x="0" y="0"/>
                    </a:moveTo>
                    <a:lnTo>
                      <a:pt x="0" y="0"/>
                    </a:lnTo>
                    <a:lnTo>
                      <a:pt x="484" y="176"/>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6" name="Freeform 36"/>
              <p:cNvSpPr>
                <a:spLocks/>
              </p:cNvSpPr>
              <p:nvPr/>
            </p:nvSpPr>
            <p:spPr bwMode="auto">
              <a:xfrm>
                <a:off x="3220" y="2030"/>
                <a:ext cx="484" cy="176"/>
              </a:xfrm>
              <a:custGeom>
                <a:avLst/>
                <a:gdLst/>
                <a:ahLst/>
                <a:cxnLst>
                  <a:cxn ang="0">
                    <a:pos x="0" y="0"/>
                  </a:cxn>
                  <a:cxn ang="0">
                    <a:pos x="0" y="0"/>
                  </a:cxn>
                  <a:cxn ang="0">
                    <a:pos x="484" y="176"/>
                  </a:cxn>
                  <a:cxn ang="0">
                    <a:pos x="0" y="0"/>
                  </a:cxn>
                </a:cxnLst>
                <a:rect l="0" t="0" r="r" b="b"/>
                <a:pathLst>
                  <a:path w="484" h="176">
                    <a:moveTo>
                      <a:pt x="0" y="0"/>
                    </a:moveTo>
                    <a:lnTo>
                      <a:pt x="0" y="0"/>
                    </a:lnTo>
                    <a:lnTo>
                      <a:pt x="484" y="17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7" name="Freeform 37"/>
              <p:cNvSpPr>
                <a:spLocks noEditPoints="1"/>
              </p:cNvSpPr>
              <p:nvPr/>
            </p:nvSpPr>
            <p:spPr bwMode="auto">
              <a:xfrm>
                <a:off x="3218" y="2030"/>
                <a:ext cx="489" cy="195"/>
              </a:xfrm>
              <a:custGeom>
                <a:avLst/>
                <a:gdLst/>
                <a:ahLst/>
                <a:cxnLst>
                  <a:cxn ang="0">
                    <a:pos x="486" y="176"/>
                  </a:cxn>
                  <a:cxn ang="0">
                    <a:pos x="482" y="184"/>
                  </a:cxn>
                  <a:cxn ang="0">
                    <a:pos x="486" y="176"/>
                  </a:cxn>
                  <a:cxn ang="0">
                    <a:pos x="482" y="184"/>
                  </a:cxn>
                  <a:cxn ang="0">
                    <a:pos x="489" y="178"/>
                  </a:cxn>
                  <a:cxn ang="0">
                    <a:pos x="486" y="176"/>
                  </a:cxn>
                  <a:cxn ang="0">
                    <a:pos x="0" y="0"/>
                  </a:cxn>
                  <a:cxn ang="0">
                    <a:pos x="0" y="7"/>
                  </a:cxn>
                  <a:cxn ang="0">
                    <a:pos x="0" y="22"/>
                  </a:cxn>
                  <a:cxn ang="0">
                    <a:pos x="0" y="22"/>
                  </a:cxn>
                  <a:cxn ang="0">
                    <a:pos x="0" y="22"/>
                  </a:cxn>
                  <a:cxn ang="0">
                    <a:pos x="476" y="195"/>
                  </a:cxn>
                  <a:cxn ang="0">
                    <a:pos x="476" y="195"/>
                  </a:cxn>
                  <a:cxn ang="0">
                    <a:pos x="476" y="195"/>
                  </a:cxn>
                  <a:cxn ang="0">
                    <a:pos x="479" y="190"/>
                  </a:cxn>
                  <a:cxn ang="0">
                    <a:pos x="479" y="190"/>
                  </a:cxn>
                  <a:cxn ang="0">
                    <a:pos x="482" y="186"/>
                  </a:cxn>
                  <a:cxn ang="0">
                    <a:pos x="474" y="191"/>
                  </a:cxn>
                  <a:cxn ang="0">
                    <a:pos x="482" y="186"/>
                  </a:cxn>
                  <a:cxn ang="0">
                    <a:pos x="474" y="191"/>
                  </a:cxn>
                  <a:cxn ang="0">
                    <a:pos x="482" y="186"/>
                  </a:cxn>
                  <a:cxn ang="0">
                    <a:pos x="482" y="184"/>
                  </a:cxn>
                  <a:cxn ang="0">
                    <a:pos x="486" y="176"/>
                  </a:cxn>
                  <a:cxn ang="0">
                    <a:pos x="2" y="0"/>
                  </a:cxn>
                  <a:cxn ang="0">
                    <a:pos x="2" y="0"/>
                  </a:cxn>
                  <a:cxn ang="0">
                    <a:pos x="0" y="0"/>
                  </a:cxn>
                </a:cxnLst>
                <a:rect l="0" t="0" r="r" b="b"/>
                <a:pathLst>
                  <a:path w="489" h="195">
                    <a:moveTo>
                      <a:pt x="486" y="176"/>
                    </a:moveTo>
                    <a:lnTo>
                      <a:pt x="482" y="184"/>
                    </a:lnTo>
                    <a:lnTo>
                      <a:pt x="486" y="176"/>
                    </a:lnTo>
                    <a:lnTo>
                      <a:pt x="482" y="184"/>
                    </a:lnTo>
                    <a:lnTo>
                      <a:pt x="489" y="178"/>
                    </a:lnTo>
                    <a:lnTo>
                      <a:pt x="486" y="176"/>
                    </a:lnTo>
                    <a:close/>
                    <a:moveTo>
                      <a:pt x="0" y="0"/>
                    </a:moveTo>
                    <a:lnTo>
                      <a:pt x="0" y="7"/>
                    </a:lnTo>
                    <a:lnTo>
                      <a:pt x="0" y="22"/>
                    </a:lnTo>
                    <a:lnTo>
                      <a:pt x="0" y="22"/>
                    </a:lnTo>
                    <a:lnTo>
                      <a:pt x="0" y="22"/>
                    </a:lnTo>
                    <a:lnTo>
                      <a:pt x="476" y="195"/>
                    </a:lnTo>
                    <a:lnTo>
                      <a:pt x="476" y="195"/>
                    </a:lnTo>
                    <a:lnTo>
                      <a:pt x="476" y="195"/>
                    </a:lnTo>
                    <a:lnTo>
                      <a:pt x="479" y="190"/>
                    </a:lnTo>
                    <a:lnTo>
                      <a:pt x="479" y="190"/>
                    </a:lnTo>
                    <a:lnTo>
                      <a:pt x="482" y="186"/>
                    </a:lnTo>
                    <a:lnTo>
                      <a:pt x="474" y="191"/>
                    </a:lnTo>
                    <a:lnTo>
                      <a:pt x="482" y="186"/>
                    </a:lnTo>
                    <a:lnTo>
                      <a:pt x="474" y="191"/>
                    </a:lnTo>
                    <a:lnTo>
                      <a:pt x="482" y="186"/>
                    </a:lnTo>
                    <a:lnTo>
                      <a:pt x="482" y="184"/>
                    </a:lnTo>
                    <a:lnTo>
                      <a:pt x="486" y="176"/>
                    </a:lnTo>
                    <a:lnTo>
                      <a:pt x="2" y="0"/>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8" name="Freeform 38"/>
              <p:cNvSpPr>
                <a:spLocks/>
              </p:cNvSpPr>
              <p:nvPr/>
            </p:nvSpPr>
            <p:spPr bwMode="auto">
              <a:xfrm>
                <a:off x="3700" y="2206"/>
                <a:ext cx="7" cy="8"/>
              </a:xfrm>
              <a:custGeom>
                <a:avLst/>
                <a:gdLst/>
                <a:ahLst/>
                <a:cxnLst>
                  <a:cxn ang="0">
                    <a:pos x="4" y="0"/>
                  </a:cxn>
                  <a:cxn ang="0">
                    <a:pos x="0" y="8"/>
                  </a:cxn>
                  <a:cxn ang="0">
                    <a:pos x="4" y="0"/>
                  </a:cxn>
                  <a:cxn ang="0">
                    <a:pos x="0" y="8"/>
                  </a:cxn>
                  <a:cxn ang="0">
                    <a:pos x="7" y="2"/>
                  </a:cxn>
                  <a:cxn ang="0">
                    <a:pos x="4" y="0"/>
                  </a:cxn>
                </a:cxnLst>
                <a:rect l="0" t="0" r="r" b="b"/>
                <a:pathLst>
                  <a:path w="7" h="8">
                    <a:moveTo>
                      <a:pt x="4" y="0"/>
                    </a:moveTo>
                    <a:lnTo>
                      <a:pt x="0" y="8"/>
                    </a:lnTo>
                    <a:lnTo>
                      <a:pt x="4" y="0"/>
                    </a:lnTo>
                    <a:lnTo>
                      <a:pt x="0" y="8"/>
                    </a:lnTo>
                    <a:lnTo>
                      <a:pt x="7"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39" name="Freeform 39"/>
              <p:cNvSpPr>
                <a:spLocks/>
              </p:cNvSpPr>
              <p:nvPr/>
            </p:nvSpPr>
            <p:spPr bwMode="auto">
              <a:xfrm>
                <a:off x="3218" y="2030"/>
                <a:ext cx="486" cy="195"/>
              </a:xfrm>
              <a:custGeom>
                <a:avLst/>
                <a:gdLst/>
                <a:ahLst/>
                <a:cxnLst>
                  <a:cxn ang="0">
                    <a:pos x="0" y="0"/>
                  </a:cxn>
                  <a:cxn ang="0">
                    <a:pos x="0" y="7"/>
                  </a:cxn>
                  <a:cxn ang="0">
                    <a:pos x="0" y="22"/>
                  </a:cxn>
                  <a:cxn ang="0">
                    <a:pos x="0" y="22"/>
                  </a:cxn>
                  <a:cxn ang="0">
                    <a:pos x="0" y="22"/>
                  </a:cxn>
                  <a:cxn ang="0">
                    <a:pos x="476" y="195"/>
                  </a:cxn>
                  <a:cxn ang="0">
                    <a:pos x="476" y="195"/>
                  </a:cxn>
                  <a:cxn ang="0">
                    <a:pos x="476" y="195"/>
                  </a:cxn>
                  <a:cxn ang="0">
                    <a:pos x="479" y="190"/>
                  </a:cxn>
                  <a:cxn ang="0">
                    <a:pos x="479" y="190"/>
                  </a:cxn>
                  <a:cxn ang="0">
                    <a:pos x="482" y="186"/>
                  </a:cxn>
                  <a:cxn ang="0">
                    <a:pos x="474" y="191"/>
                  </a:cxn>
                  <a:cxn ang="0">
                    <a:pos x="482" y="186"/>
                  </a:cxn>
                  <a:cxn ang="0">
                    <a:pos x="474" y="191"/>
                  </a:cxn>
                  <a:cxn ang="0">
                    <a:pos x="482" y="186"/>
                  </a:cxn>
                  <a:cxn ang="0">
                    <a:pos x="482" y="184"/>
                  </a:cxn>
                  <a:cxn ang="0">
                    <a:pos x="486" y="176"/>
                  </a:cxn>
                  <a:cxn ang="0">
                    <a:pos x="2" y="0"/>
                  </a:cxn>
                  <a:cxn ang="0">
                    <a:pos x="2" y="0"/>
                  </a:cxn>
                  <a:cxn ang="0">
                    <a:pos x="0" y="0"/>
                  </a:cxn>
                </a:cxnLst>
                <a:rect l="0" t="0" r="r" b="b"/>
                <a:pathLst>
                  <a:path w="486" h="195">
                    <a:moveTo>
                      <a:pt x="0" y="0"/>
                    </a:moveTo>
                    <a:lnTo>
                      <a:pt x="0" y="7"/>
                    </a:lnTo>
                    <a:lnTo>
                      <a:pt x="0" y="22"/>
                    </a:lnTo>
                    <a:lnTo>
                      <a:pt x="0" y="22"/>
                    </a:lnTo>
                    <a:lnTo>
                      <a:pt x="0" y="22"/>
                    </a:lnTo>
                    <a:lnTo>
                      <a:pt x="476" y="195"/>
                    </a:lnTo>
                    <a:lnTo>
                      <a:pt x="476" y="195"/>
                    </a:lnTo>
                    <a:lnTo>
                      <a:pt x="476" y="195"/>
                    </a:lnTo>
                    <a:lnTo>
                      <a:pt x="479" y="190"/>
                    </a:lnTo>
                    <a:lnTo>
                      <a:pt x="479" y="190"/>
                    </a:lnTo>
                    <a:lnTo>
                      <a:pt x="482" y="186"/>
                    </a:lnTo>
                    <a:lnTo>
                      <a:pt x="474" y="191"/>
                    </a:lnTo>
                    <a:lnTo>
                      <a:pt x="482" y="186"/>
                    </a:lnTo>
                    <a:lnTo>
                      <a:pt x="474" y="191"/>
                    </a:lnTo>
                    <a:lnTo>
                      <a:pt x="482" y="186"/>
                    </a:lnTo>
                    <a:lnTo>
                      <a:pt x="482" y="184"/>
                    </a:lnTo>
                    <a:lnTo>
                      <a:pt x="486" y="176"/>
                    </a:lnTo>
                    <a:lnTo>
                      <a:pt x="2" y="0"/>
                    </a:lnTo>
                    <a:lnTo>
                      <a:pt x="2"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0" name="Freeform 40"/>
              <p:cNvSpPr>
                <a:spLocks/>
              </p:cNvSpPr>
              <p:nvPr/>
            </p:nvSpPr>
            <p:spPr bwMode="auto">
              <a:xfrm>
                <a:off x="3217" y="2430"/>
                <a:ext cx="232" cy="359"/>
              </a:xfrm>
              <a:custGeom>
                <a:avLst/>
                <a:gdLst/>
                <a:ahLst/>
                <a:cxnLst>
                  <a:cxn ang="0">
                    <a:pos x="1" y="0"/>
                  </a:cxn>
                  <a:cxn ang="0">
                    <a:pos x="0" y="359"/>
                  </a:cxn>
                  <a:cxn ang="0">
                    <a:pos x="232" y="84"/>
                  </a:cxn>
                  <a:cxn ang="0">
                    <a:pos x="1" y="0"/>
                  </a:cxn>
                </a:cxnLst>
                <a:rect l="0" t="0" r="r" b="b"/>
                <a:pathLst>
                  <a:path w="232" h="359">
                    <a:moveTo>
                      <a:pt x="1" y="0"/>
                    </a:moveTo>
                    <a:lnTo>
                      <a:pt x="0" y="359"/>
                    </a:lnTo>
                    <a:lnTo>
                      <a:pt x="232" y="84"/>
                    </a:lnTo>
                    <a:lnTo>
                      <a:pt x="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1" name="Freeform 41"/>
              <p:cNvSpPr>
                <a:spLocks/>
              </p:cNvSpPr>
              <p:nvPr/>
            </p:nvSpPr>
            <p:spPr bwMode="auto">
              <a:xfrm>
                <a:off x="3217" y="2430"/>
                <a:ext cx="232" cy="359"/>
              </a:xfrm>
              <a:custGeom>
                <a:avLst/>
                <a:gdLst/>
                <a:ahLst/>
                <a:cxnLst>
                  <a:cxn ang="0">
                    <a:pos x="1" y="0"/>
                  </a:cxn>
                  <a:cxn ang="0">
                    <a:pos x="0" y="359"/>
                  </a:cxn>
                  <a:cxn ang="0">
                    <a:pos x="232" y="84"/>
                  </a:cxn>
                  <a:cxn ang="0">
                    <a:pos x="1" y="0"/>
                  </a:cxn>
                </a:cxnLst>
                <a:rect l="0" t="0" r="r" b="b"/>
                <a:pathLst>
                  <a:path w="232" h="359">
                    <a:moveTo>
                      <a:pt x="1" y="0"/>
                    </a:moveTo>
                    <a:lnTo>
                      <a:pt x="0" y="359"/>
                    </a:lnTo>
                    <a:lnTo>
                      <a:pt x="232" y="84"/>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2" name="Freeform 42"/>
              <p:cNvSpPr>
                <a:spLocks/>
              </p:cNvSpPr>
              <p:nvPr/>
            </p:nvSpPr>
            <p:spPr bwMode="auto">
              <a:xfrm>
                <a:off x="3218" y="2430"/>
                <a:ext cx="231" cy="84"/>
              </a:xfrm>
              <a:custGeom>
                <a:avLst/>
                <a:gdLst/>
                <a:ahLst/>
                <a:cxnLst>
                  <a:cxn ang="0">
                    <a:pos x="0" y="0"/>
                  </a:cxn>
                  <a:cxn ang="0">
                    <a:pos x="0" y="0"/>
                  </a:cxn>
                  <a:cxn ang="0">
                    <a:pos x="231" y="84"/>
                  </a:cxn>
                  <a:cxn ang="0">
                    <a:pos x="231" y="84"/>
                  </a:cxn>
                  <a:cxn ang="0">
                    <a:pos x="0" y="0"/>
                  </a:cxn>
                </a:cxnLst>
                <a:rect l="0" t="0" r="r" b="b"/>
                <a:pathLst>
                  <a:path w="231" h="84">
                    <a:moveTo>
                      <a:pt x="0" y="0"/>
                    </a:moveTo>
                    <a:lnTo>
                      <a:pt x="0" y="0"/>
                    </a:lnTo>
                    <a:lnTo>
                      <a:pt x="231" y="84"/>
                    </a:lnTo>
                    <a:lnTo>
                      <a:pt x="231" y="84"/>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3" name="Freeform 43"/>
              <p:cNvSpPr>
                <a:spLocks/>
              </p:cNvSpPr>
              <p:nvPr/>
            </p:nvSpPr>
            <p:spPr bwMode="auto">
              <a:xfrm>
                <a:off x="3218" y="2430"/>
                <a:ext cx="231" cy="84"/>
              </a:xfrm>
              <a:custGeom>
                <a:avLst/>
                <a:gdLst/>
                <a:ahLst/>
                <a:cxnLst>
                  <a:cxn ang="0">
                    <a:pos x="0" y="0"/>
                  </a:cxn>
                  <a:cxn ang="0">
                    <a:pos x="0" y="0"/>
                  </a:cxn>
                  <a:cxn ang="0">
                    <a:pos x="231" y="84"/>
                  </a:cxn>
                  <a:cxn ang="0">
                    <a:pos x="231" y="84"/>
                  </a:cxn>
                  <a:cxn ang="0">
                    <a:pos x="0" y="0"/>
                  </a:cxn>
                </a:cxnLst>
                <a:rect l="0" t="0" r="r" b="b"/>
                <a:pathLst>
                  <a:path w="231" h="84">
                    <a:moveTo>
                      <a:pt x="0" y="0"/>
                    </a:moveTo>
                    <a:lnTo>
                      <a:pt x="0" y="0"/>
                    </a:lnTo>
                    <a:lnTo>
                      <a:pt x="231" y="84"/>
                    </a:lnTo>
                    <a:lnTo>
                      <a:pt x="231" y="8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4" name="Freeform 44"/>
              <p:cNvSpPr>
                <a:spLocks/>
              </p:cNvSpPr>
              <p:nvPr/>
            </p:nvSpPr>
            <p:spPr bwMode="auto">
              <a:xfrm>
                <a:off x="3217" y="2514"/>
                <a:ext cx="232" cy="275"/>
              </a:xfrm>
              <a:custGeom>
                <a:avLst/>
                <a:gdLst/>
                <a:ahLst/>
                <a:cxnLst>
                  <a:cxn ang="0">
                    <a:pos x="232" y="0"/>
                  </a:cxn>
                  <a:cxn ang="0">
                    <a:pos x="0" y="275"/>
                  </a:cxn>
                  <a:cxn ang="0">
                    <a:pos x="0" y="275"/>
                  </a:cxn>
                  <a:cxn ang="0">
                    <a:pos x="232" y="0"/>
                  </a:cxn>
                  <a:cxn ang="0">
                    <a:pos x="232" y="0"/>
                  </a:cxn>
                </a:cxnLst>
                <a:rect l="0" t="0" r="r" b="b"/>
                <a:pathLst>
                  <a:path w="232" h="275">
                    <a:moveTo>
                      <a:pt x="232" y="0"/>
                    </a:moveTo>
                    <a:lnTo>
                      <a:pt x="0" y="275"/>
                    </a:lnTo>
                    <a:lnTo>
                      <a:pt x="0" y="275"/>
                    </a:lnTo>
                    <a:lnTo>
                      <a:pt x="232" y="0"/>
                    </a:lnTo>
                    <a:lnTo>
                      <a:pt x="23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5" name="Freeform 45"/>
              <p:cNvSpPr>
                <a:spLocks/>
              </p:cNvSpPr>
              <p:nvPr/>
            </p:nvSpPr>
            <p:spPr bwMode="auto">
              <a:xfrm>
                <a:off x="3217" y="2514"/>
                <a:ext cx="232" cy="275"/>
              </a:xfrm>
              <a:custGeom>
                <a:avLst/>
                <a:gdLst/>
                <a:ahLst/>
                <a:cxnLst>
                  <a:cxn ang="0">
                    <a:pos x="232" y="0"/>
                  </a:cxn>
                  <a:cxn ang="0">
                    <a:pos x="0" y="275"/>
                  </a:cxn>
                  <a:cxn ang="0">
                    <a:pos x="0" y="275"/>
                  </a:cxn>
                  <a:cxn ang="0">
                    <a:pos x="232" y="0"/>
                  </a:cxn>
                  <a:cxn ang="0">
                    <a:pos x="232" y="0"/>
                  </a:cxn>
                </a:cxnLst>
                <a:rect l="0" t="0" r="r" b="b"/>
                <a:pathLst>
                  <a:path w="232" h="275">
                    <a:moveTo>
                      <a:pt x="232" y="0"/>
                    </a:moveTo>
                    <a:lnTo>
                      <a:pt x="0" y="275"/>
                    </a:lnTo>
                    <a:lnTo>
                      <a:pt x="0" y="275"/>
                    </a:lnTo>
                    <a:lnTo>
                      <a:pt x="232" y="0"/>
                    </a:lnTo>
                    <a:lnTo>
                      <a:pt x="23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6" name="Freeform 46"/>
              <p:cNvSpPr>
                <a:spLocks/>
              </p:cNvSpPr>
              <p:nvPr/>
            </p:nvSpPr>
            <p:spPr bwMode="auto">
              <a:xfrm>
                <a:off x="3262" y="2424"/>
                <a:ext cx="201" cy="73"/>
              </a:xfrm>
              <a:custGeom>
                <a:avLst/>
                <a:gdLst/>
                <a:ahLst/>
                <a:cxnLst>
                  <a:cxn ang="0">
                    <a:pos x="0" y="0"/>
                  </a:cxn>
                  <a:cxn ang="0">
                    <a:pos x="201" y="73"/>
                  </a:cxn>
                  <a:cxn ang="0">
                    <a:pos x="201" y="73"/>
                  </a:cxn>
                  <a:cxn ang="0">
                    <a:pos x="0" y="0"/>
                  </a:cxn>
                </a:cxnLst>
                <a:rect l="0" t="0" r="r" b="b"/>
                <a:pathLst>
                  <a:path w="201" h="73">
                    <a:moveTo>
                      <a:pt x="0" y="0"/>
                    </a:moveTo>
                    <a:lnTo>
                      <a:pt x="201" y="73"/>
                    </a:lnTo>
                    <a:lnTo>
                      <a:pt x="201" y="73"/>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7" name="Freeform 47"/>
              <p:cNvSpPr>
                <a:spLocks/>
              </p:cNvSpPr>
              <p:nvPr/>
            </p:nvSpPr>
            <p:spPr bwMode="auto">
              <a:xfrm>
                <a:off x="3262" y="2424"/>
                <a:ext cx="201" cy="73"/>
              </a:xfrm>
              <a:custGeom>
                <a:avLst/>
                <a:gdLst/>
                <a:ahLst/>
                <a:cxnLst>
                  <a:cxn ang="0">
                    <a:pos x="0" y="0"/>
                  </a:cxn>
                  <a:cxn ang="0">
                    <a:pos x="201" y="73"/>
                  </a:cxn>
                  <a:cxn ang="0">
                    <a:pos x="201" y="73"/>
                  </a:cxn>
                  <a:cxn ang="0">
                    <a:pos x="0" y="0"/>
                  </a:cxn>
                </a:cxnLst>
                <a:rect l="0" t="0" r="r" b="b"/>
                <a:pathLst>
                  <a:path w="201" h="73">
                    <a:moveTo>
                      <a:pt x="0" y="0"/>
                    </a:moveTo>
                    <a:lnTo>
                      <a:pt x="201" y="73"/>
                    </a:lnTo>
                    <a:lnTo>
                      <a:pt x="201" y="7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8" name="Freeform 48"/>
              <p:cNvSpPr>
                <a:spLocks/>
              </p:cNvSpPr>
              <p:nvPr/>
            </p:nvSpPr>
            <p:spPr bwMode="auto">
              <a:xfrm>
                <a:off x="3218" y="2409"/>
                <a:ext cx="245" cy="105"/>
              </a:xfrm>
              <a:custGeom>
                <a:avLst/>
                <a:gdLst/>
                <a:ahLst/>
                <a:cxnLst>
                  <a:cxn ang="0">
                    <a:pos x="0" y="0"/>
                  </a:cxn>
                  <a:cxn ang="0">
                    <a:pos x="0" y="6"/>
                  </a:cxn>
                  <a:cxn ang="0">
                    <a:pos x="0" y="6"/>
                  </a:cxn>
                  <a:cxn ang="0">
                    <a:pos x="0" y="21"/>
                  </a:cxn>
                  <a:cxn ang="0">
                    <a:pos x="231" y="105"/>
                  </a:cxn>
                  <a:cxn ang="0">
                    <a:pos x="231" y="105"/>
                  </a:cxn>
                  <a:cxn ang="0">
                    <a:pos x="231" y="105"/>
                  </a:cxn>
                  <a:cxn ang="0">
                    <a:pos x="236" y="100"/>
                  </a:cxn>
                  <a:cxn ang="0">
                    <a:pos x="236" y="100"/>
                  </a:cxn>
                  <a:cxn ang="0">
                    <a:pos x="240" y="95"/>
                  </a:cxn>
                  <a:cxn ang="0">
                    <a:pos x="240" y="95"/>
                  </a:cxn>
                  <a:cxn ang="0">
                    <a:pos x="245" y="88"/>
                  </a:cxn>
                  <a:cxn ang="0">
                    <a:pos x="245" y="88"/>
                  </a:cxn>
                  <a:cxn ang="0">
                    <a:pos x="245" y="88"/>
                  </a:cxn>
                  <a:cxn ang="0">
                    <a:pos x="44" y="15"/>
                  </a:cxn>
                  <a:cxn ang="0">
                    <a:pos x="0" y="0"/>
                  </a:cxn>
                </a:cxnLst>
                <a:rect l="0" t="0" r="r" b="b"/>
                <a:pathLst>
                  <a:path w="245" h="105">
                    <a:moveTo>
                      <a:pt x="0" y="0"/>
                    </a:moveTo>
                    <a:lnTo>
                      <a:pt x="0" y="6"/>
                    </a:lnTo>
                    <a:lnTo>
                      <a:pt x="0" y="6"/>
                    </a:lnTo>
                    <a:lnTo>
                      <a:pt x="0" y="21"/>
                    </a:lnTo>
                    <a:lnTo>
                      <a:pt x="231" y="105"/>
                    </a:lnTo>
                    <a:lnTo>
                      <a:pt x="231" y="105"/>
                    </a:lnTo>
                    <a:lnTo>
                      <a:pt x="231" y="105"/>
                    </a:lnTo>
                    <a:lnTo>
                      <a:pt x="236" y="100"/>
                    </a:lnTo>
                    <a:lnTo>
                      <a:pt x="236" y="100"/>
                    </a:lnTo>
                    <a:lnTo>
                      <a:pt x="240" y="95"/>
                    </a:lnTo>
                    <a:lnTo>
                      <a:pt x="240" y="95"/>
                    </a:lnTo>
                    <a:lnTo>
                      <a:pt x="245" y="88"/>
                    </a:lnTo>
                    <a:lnTo>
                      <a:pt x="245" y="88"/>
                    </a:lnTo>
                    <a:lnTo>
                      <a:pt x="245" y="88"/>
                    </a:lnTo>
                    <a:lnTo>
                      <a:pt x="44" y="1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49" name="Freeform 49"/>
              <p:cNvSpPr>
                <a:spLocks/>
              </p:cNvSpPr>
              <p:nvPr/>
            </p:nvSpPr>
            <p:spPr bwMode="auto">
              <a:xfrm>
                <a:off x="3218" y="2409"/>
                <a:ext cx="245" cy="105"/>
              </a:xfrm>
              <a:custGeom>
                <a:avLst/>
                <a:gdLst/>
                <a:ahLst/>
                <a:cxnLst>
                  <a:cxn ang="0">
                    <a:pos x="0" y="0"/>
                  </a:cxn>
                  <a:cxn ang="0">
                    <a:pos x="0" y="6"/>
                  </a:cxn>
                  <a:cxn ang="0">
                    <a:pos x="0" y="6"/>
                  </a:cxn>
                  <a:cxn ang="0">
                    <a:pos x="0" y="21"/>
                  </a:cxn>
                  <a:cxn ang="0">
                    <a:pos x="231" y="105"/>
                  </a:cxn>
                  <a:cxn ang="0">
                    <a:pos x="231" y="105"/>
                  </a:cxn>
                  <a:cxn ang="0">
                    <a:pos x="231" y="105"/>
                  </a:cxn>
                  <a:cxn ang="0">
                    <a:pos x="236" y="100"/>
                  </a:cxn>
                  <a:cxn ang="0">
                    <a:pos x="236" y="100"/>
                  </a:cxn>
                  <a:cxn ang="0">
                    <a:pos x="240" y="95"/>
                  </a:cxn>
                  <a:cxn ang="0">
                    <a:pos x="240" y="95"/>
                  </a:cxn>
                  <a:cxn ang="0">
                    <a:pos x="245" y="88"/>
                  </a:cxn>
                  <a:cxn ang="0">
                    <a:pos x="245" y="88"/>
                  </a:cxn>
                  <a:cxn ang="0">
                    <a:pos x="245" y="88"/>
                  </a:cxn>
                  <a:cxn ang="0">
                    <a:pos x="44" y="15"/>
                  </a:cxn>
                  <a:cxn ang="0">
                    <a:pos x="0" y="0"/>
                  </a:cxn>
                </a:cxnLst>
                <a:rect l="0" t="0" r="r" b="b"/>
                <a:pathLst>
                  <a:path w="245" h="105">
                    <a:moveTo>
                      <a:pt x="0" y="0"/>
                    </a:moveTo>
                    <a:lnTo>
                      <a:pt x="0" y="6"/>
                    </a:lnTo>
                    <a:lnTo>
                      <a:pt x="0" y="6"/>
                    </a:lnTo>
                    <a:lnTo>
                      <a:pt x="0" y="21"/>
                    </a:lnTo>
                    <a:lnTo>
                      <a:pt x="231" y="105"/>
                    </a:lnTo>
                    <a:lnTo>
                      <a:pt x="231" y="105"/>
                    </a:lnTo>
                    <a:lnTo>
                      <a:pt x="231" y="105"/>
                    </a:lnTo>
                    <a:lnTo>
                      <a:pt x="236" y="100"/>
                    </a:lnTo>
                    <a:lnTo>
                      <a:pt x="236" y="100"/>
                    </a:lnTo>
                    <a:lnTo>
                      <a:pt x="240" y="95"/>
                    </a:lnTo>
                    <a:lnTo>
                      <a:pt x="240" y="95"/>
                    </a:lnTo>
                    <a:lnTo>
                      <a:pt x="245" y="88"/>
                    </a:lnTo>
                    <a:lnTo>
                      <a:pt x="245" y="88"/>
                    </a:lnTo>
                    <a:lnTo>
                      <a:pt x="245" y="88"/>
                    </a:lnTo>
                    <a:lnTo>
                      <a:pt x="44" y="1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0" name="Freeform 50"/>
              <p:cNvSpPr>
                <a:spLocks/>
              </p:cNvSpPr>
              <p:nvPr/>
            </p:nvSpPr>
            <p:spPr bwMode="auto">
              <a:xfrm>
                <a:off x="2260" y="1326"/>
                <a:ext cx="940" cy="597"/>
              </a:xfrm>
              <a:custGeom>
                <a:avLst/>
                <a:gdLst/>
                <a:ahLst/>
                <a:cxnLst>
                  <a:cxn ang="0">
                    <a:pos x="940" y="0"/>
                  </a:cxn>
                  <a:cxn ang="0">
                    <a:pos x="0" y="341"/>
                  </a:cxn>
                  <a:cxn ang="0">
                    <a:pos x="54" y="405"/>
                  </a:cxn>
                  <a:cxn ang="0">
                    <a:pos x="213" y="597"/>
                  </a:cxn>
                  <a:cxn ang="0">
                    <a:pos x="940" y="333"/>
                  </a:cxn>
                  <a:cxn ang="0">
                    <a:pos x="940" y="202"/>
                  </a:cxn>
                  <a:cxn ang="0">
                    <a:pos x="940" y="0"/>
                  </a:cxn>
                </a:cxnLst>
                <a:rect l="0" t="0" r="r" b="b"/>
                <a:pathLst>
                  <a:path w="940" h="597">
                    <a:moveTo>
                      <a:pt x="940" y="0"/>
                    </a:moveTo>
                    <a:lnTo>
                      <a:pt x="0" y="341"/>
                    </a:lnTo>
                    <a:lnTo>
                      <a:pt x="54" y="405"/>
                    </a:lnTo>
                    <a:lnTo>
                      <a:pt x="213" y="597"/>
                    </a:lnTo>
                    <a:lnTo>
                      <a:pt x="940" y="333"/>
                    </a:lnTo>
                    <a:lnTo>
                      <a:pt x="940" y="202"/>
                    </a:lnTo>
                    <a:lnTo>
                      <a:pt x="94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1" name="Freeform 51"/>
              <p:cNvSpPr>
                <a:spLocks/>
              </p:cNvSpPr>
              <p:nvPr/>
            </p:nvSpPr>
            <p:spPr bwMode="auto">
              <a:xfrm>
                <a:off x="2260" y="1326"/>
                <a:ext cx="940" cy="597"/>
              </a:xfrm>
              <a:custGeom>
                <a:avLst/>
                <a:gdLst/>
                <a:ahLst/>
                <a:cxnLst>
                  <a:cxn ang="0">
                    <a:pos x="940" y="0"/>
                  </a:cxn>
                  <a:cxn ang="0">
                    <a:pos x="0" y="341"/>
                  </a:cxn>
                  <a:cxn ang="0">
                    <a:pos x="54" y="405"/>
                  </a:cxn>
                  <a:cxn ang="0">
                    <a:pos x="213" y="597"/>
                  </a:cxn>
                  <a:cxn ang="0">
                    <a:pos x="940" y="333"/>
                  </a:cxn>
                  <a:cxn ang="0">
                    <a:pos x="940" y="202"/>
                  </a:cxn>
                  <a:cxn ang="0">
                    <a:pos x="940" y="0"/>
                  </a:cxn>
                </a:cxnLst>
                <a:rect l="0" t="0" r="r" b="b"/>
                <a:pathLst>
                  <a:path w="940" h="597">
                    <a:moveTo>
                      <a:pt x="940" y="0"/>
                    </a:moveTo>
                    <a:lnTo>
                      <a:pt x="0" y="341"/>
                    </a:lnTo>
                    <a:lnTo>
                      <a:pt x="54" y="405"/>
                    </a:lnTo>
                    <a:lnTo>
                      <a:pt x="213" y="597"/>
                    </a:lnTo>
                    <a:lnTo>
                      <a:pt x="940" y="333"/>
                    </a:lnTo>
                    <a:lnTo>
                      <a:pt x="940" y="202"/>
                    </a:lnTo>
                    <a:lnTo>
                      <a:pt x="94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2" name="Freeform 52"/>
              <p:cNvSpPr>
                <a:spLocks/>
              </p:cNvSpPr>
              <p:nvPr/>
            </p:nvSpPr>
            <p:spPr bwMode="auto">
              <a:xfrm>
                <a:off x="3200" y="1326"/>
                <a:ext cx="1" cy="202"/>
              </a:xfrm>
              <a:custGeom>
                <a:avLst/>
                <a:gdLst/>
                <a:ahLst/>
                <a:cxnLst>
                  <a:cxn ang="0">
                    <a:pos x="0" y="0"/>
                  </a:cxn>
                  <a:cxn ang="0">
                    <a:pos x="0" y="0"/>
                  </a:cxn>
                  <a:cxn ang="0">
                    <a:pos x="0" y="202"/>
                  </a:cxn>
                  <a:cxn ang="0">
                    <a:pos x="0" y="0"/>
                  </a:cxn>
                </a:cxnLst>
                <a:rect l="0" t="0" r="r" b="b"/>
                <a:pathLst>
                  <a:path h="202">
                    <a:moveTo>
                      <a:pt x="0" y="0"/>
                    </a:moveTo>
                    <a:lnTo>
                      <a:pt x="0" y="0"/>
                    </a:lnTo>
                    <a:lnTo>
                      <a:pt x="0" y="202"/>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3" name="Freeform 53"/>
              <p:cNvSpPr>
                <a:spLocks/>
              </p:cNvSpPr>
              <p:nvPr/>
            </p:nvSpPr>
            <p:spPr bwMode="auto">
              <a:xfrm>
                <a:off x="3200" y="1326"/>
                <a:ext cx="1" cy="202"/>
              </a:xfrm>
              <a:custGeom>
                <a:avLst/>
                <a:gdLst/>
                <a:ahLst/>
                <a:cxnLst>
                  <a:cxn ang="0">
                    <a:pos x="0" y="0"/>
                  </a:cxn>
                  <a:cxn ang="0">
                    <a:pos x="0" y="0"/>
                  </a:cxn>
                  <a:cxn ang="0">
                    <a:pos x="0" y="202"/>
                  </a:cxn>
                  <a:cxn ang="0">
                    <a:pos x="0" y="0"/>
                  </a:cxn>
                </a:cxnLst>
                <a:rect l="0" t="0" r="r" b="b"/>
                <a:pathLst>
                  <a:path h="202">
                    <a:moveTo>
                      <a:pt x="0" y="0"/>
                    </a:moveTo>
                    <a:lnTo>
                      <a:pt x="0" y="0"/>
                    </a:lnTo>
                    <a:lnTo>
                      <a:pt x="0" y="20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4" name="Freeform 54"/>
              <p:cNvSpPr>
                <a:spLocks noEditPoints="1"/>
              </p:cNvSpPr>
              <p:nvPr/>
            </p:nvSpPr>
            <p:spPr bwMode="auto">
              <a:xfrm>
                <a:off x="2247" y="1297"/>
                <a:ext cx="975" cy="370"/>
              </a:xfrm>
              <a:custGeom>
                <a:avLst/>
                <a:gdLst/>
                <a:ahLst/>
                <a:cxnLst>
                  <a:cxn ang="0">
                    <a:pos x="953" y="231"/>
                  </a:cxn>
                  <a:cxn ang="0">
                    <a:pos x="953" y="231"/>
                  </a:cxn>
                  <a:cxn ang="0">
                    <a:pos x="953" y="362"/>
                  </a:cxn>
                  <a:cxn ang="0">
                    <a:pos x="953" y="362"/>
                  </a:cxn>
                  <a:cxn ang="0">
                    <a:pos x="953" y="231"/>
                  </a:cxn>
                  <a:cxn ang="0">
                    <a:pos x="975" y="0"/>
                  </a:cxn>
                  <a:cxn ang="0">
                    <a:pos x="0" y="353"/>
                  </a:cxn>
                  <a:cxn ang="0">
                    <a:pos x="2" y="357"/>
                  </a:cxn>
                  <a:cxn ang="0">
                    <a:pos x="5" y="362"/>
                  </a:cxn>
                  <a:cxn ang="0">
                    <a:pos x="13" y="370"/>
                  </a:cxn>
                  <a:cxn ang="0">
                    <a:pos x="953" y="29"/>
                  </a:cxn>
                  <a:cxn ang="0">
                    <a:pos x="953" y="12"/>
                  </a:cxn>
                  <a:cxn ang="0">
                    <a:pos x="966" y="7"/>
                  </a:cxn>
                  <a:cxn ang="0">
                    <a:pos x="975" y="10"/>
                  </a:cxn>
                  <a:cxn ang="0">
                    <a:pos x="975" y="0"/>
                  </a:cxn>
                </a:cxnLst>
                <a:rect l="0" t="0" r="r" b="b"/>
                <a:pathLst>
                  <a:path w="975" h="370">
                    <a:moveTo>
                      <a:pt x="953" y="231"/>
                    </a:moveTo>
                    <a:lnTo>
                      <a:pt x="953" y="231"/>
                    </a:lnTo>
                    <a:lnTo>
                      <a:pt x="953" y="362"/>
                    </a:lnTo>
                    <a:lnTo>
                      <a:pt x="953" y="362"/>
                    </a:lnTo>
                    <a:lnTo>
                      <a:pt x="953" y="231"/>
                    </a:lnTo>
                    <a:close/>
                    <a:moveTo>
                      <a:pt x="975" y="0"/>
                    </a:moveTo>
                    <a:lnTo>
                      <a:pt x="0" y="353"/>
                    </a:lnTo>
                    <a:lnTo>
                      <a:pt x="2" y="357"/>
                    </a:lnTo>
                    <a:lnTo>
                      <a:pt x="5" y="362"/>
                    </a:lnTo>
                    <a:lnTo>
                      <a:pt x="13" y="370"/>
                    </a:lnTo>
                    <a:lnTo>
                      <a:pt x="953" y="29"/>
                    </a:lnTo>
                    <a:lnTo>
                      <a:pt x="953" y="12"/>
                    </a:lnTo>
                    <a:lnTo>
                      <a:pt x="966" y="7"/>
                    </a:lnTo>
                    <a:lnTo>
                      <a:pt x="975" y="10"/>
                    </a:lnTo>
                    <a:lnTo>
                      <a:pt x="97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5" name="Rectangle 55"/>
              <p:cNvSpPr>
                <a:spLocks noChangeArrowheads="1"/>
              </p:cNvSpPr>
              <p:nvPr/>
            </p:nvSpPr>
            <p:spPr bwMode="auto">
              <a:xfrm>
                <a:off x="3200" y="1528"/>
                <a:ext cx="1" cy="13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56" name="Freeform 56"/>
              <p:cNvSpPr>
                <a:spLocks/>
              </p:cNvSpPr>
              <p:nvPr/>
            </p:nvSpPr>
            <p:spPr bwMode="auto">
              <a:xfrm>
                <a:off x="2247" y="1297"/>
                <a:ext cx="975" cy="370"/>
              </a:xfrm>
              <a:custGeom>
                <a:avLst/>
                <a:gdLst/>
                <a:ahLst/>
                <a:cxnLst>
                  <a:cxn ang="0">
                    <a:pos x="975" y="0"/>
                  </a:cxn>
                  <a:cxn ang="0">
                    <a:pos x="0" y="353"/>
                  </a:cxn>
                  <a:cxn ang="0">
                    <a:pos x="2" y="357"/>
                  </a:cxn>
                  <a:cxn ang="0">
                    <a:pos x="5" y="362"/>
                  </a:cxn>
                  <a:cxn ang="0">
                    <a:pos x="13" y="370"/>
                  </a:cxn>
                  <a:cxn ang="0">
                    <a:pos x="953" y="29"/>
                  </a:cxn>
                  <a:cxn ang="0">
                    <a:pos x="953" y="12"/>
                  </a:cxn>
                  <a:cxn ang="0">
                    <a:pos x="966" y="7"/>
                  </a:cxn>
                  <a:cxn ang="0">
                    <a:pos x="975" y="10"/>
                  </a:cxn>
                  <a:cxn ang="0">
                    <a:pos x="975" y="0"/>
                  </a:cxn>
                </a:cxnLst>
                <a:rect l="0" t="0" r="r" b="b"/>
                <a:pathLst>
                  <a:path w="975" h="370">
                    <a:moveTo>
                      <a:pt x="975" y="0"/>
                    </a:moveTo>
                    <a:lnTo>
                      <a:pt x="0" y="353"/>
                    </a:lnTo>
                    <a:lnTo>
                      <a:pt x="2" y="357"/>
                    </a:lnTo>
                    <a:lnTo>
                      <a:pt x="5" y="362"/>
                    </a:lnTo>
                    <a:lnTo>
                      <a:pt x="13" y="370"/>
                    </a:lnTo>
                    <a:lnTo>
                      <a:pt x="953" y="29"/>
                    </a:lnTo>
                    <a:lnTo>
                      <a:pt x="953" y="12"/>
                    </a:lnTo>
                    <a:lnTo>
                      <a:pt x="966" y="7"/>
                    </a:lnTo>
                    <a:lnTo>
                      <a:pt x="975" y="10"/>
                    </a:lnTo>
                    <a:lnTo>
                      <a:pt x="97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7" name="Freeform 57"/>
              <p:cNvSpPr>
                <a:spLocks/>
              </p:cNvSpPr>
              <p:nvPr/>
            </p:nvSpPr>
            <p:spPr bwMode="auto">
              <a:xfrm>
                <a:off x="3200" y="1304"/>
                <a:ext cx="22" cy="356"/>
              </a:xfrm>
              <a:custGeom>
                <a:avLst/>
                <a:gdLst/>
                <a:ahLst/>
                <a:cxnLst>
                  <a:cxn ang="0">
                    <a:pos x="13" y="0"/>
                  </a:cxn>
                  <a:cxn ang="0">
                    <a:pos x="0" y="5"/>
                  </a:cxn>
                  <a:cxn ang="0">
                    <a:pos x="0" y="22"/>
                  </a:cxn>
                  <a:cxn ang="0">
                    <a:pos x="0" y="22"/>
                  </a:cxn>
                  <a:cxn ang="0">
                    <a:pos x="0" y="224"/>
                  </a:cxn>
                  <a:cxn ang="0">
                    <a:pos x="0" y="355"/>
                  </a:cxn>
                  <a:cxn ang="0">
                    <a:pos x="0" y="355"/>
                  </a:cxn>
                  <a:cxn ang="0">
                    <a:pos x="0" y="350"/>
                  </a:cxn>
                  <a:cxn ang="0">
                    <a:pos x="20" y="356"/>
                  </a:cxn>
                  <a:cxn ang="0">
                    <a:pos x="20" y="224"/>
                  </a:cxn>
                  <a:cxn ang="0">
                    <a:pos x="20" y="12"/>
                  </a:cxn>
                  <a:cxn ang="0">
                    <a:pos x="22" y="6"/>
                  </a:cxn>
                  <a:cxn ang="0">
                    <a:pos x="22" y="3"/>
                  </a:cxn>
                  <a:cxn ang="0">
                    <a:pos x="13" y="0"/>
                  </a:cxn>
                </a:cxnLst>
                <a:rect l="0" t="0" r="r" b="b"/>
                <a:pathLst>
                  <a:path w="22" h="356">
                    <a:moveTo>
                      <a:pt x="13" y="0"/>
                    </a:moveTo>
                    <a:lnTo>
                      <a:pt x="0" y="5"/>
                    </a:lnTo>
                    <a:lnTo>
                      <a:pt x="0" y="22"/>
                    </a:lnTo>
                    <a:lnTo>
                      <a:pt x="0" y="22"/>
                    </a:lnTo>
                    <a:lnTo>
                      <a:pt x="0" y="224"/>
                    </a:lnTo>
                    <a:lnTo>
                      <a:pt x="0" y="355"/>
                    </a:lnTo>
                    <a:lnTo>
                      <a:pt x="0" y="355"/>
                    </a:lnTo>
                    <a:lnTo>
                      <a:pt x="0" y="350"/>
                    </a:lnTo>
                    <a:lnTo>
                      <a:pt x="20" y="356"/>
                    </a:lnTo>
                    <a:lnTo>
                      <a:pt x="20" y="224"/>
                    </a:lnTo>
                    <a:lnTo>
                      <a:pt x="20" y="12"/>
                    </a:lnTo>
                    <a:lnTo>
                      <a:pt x="22" y="6"/>
                    </a:lnTo>
                    <a:lnTo>
                      <a:pt x="22" y="3"/>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8" name="Freeform 58"/>
              <p:cNvSpPr>
                <a:spLocks/>
              </p:cNvSpPr>
              <p:nvPr/>
            </p:nvSpPr>
            <p:spPr bwMode="auto">
              <a:xfrm>
                <a:off x="3200" y="1304"/>
                <a:ext cx="22" cy="356"/>
              </a:xfrm>
              <a:custGeom>
                <a:avLst/>
                <a:gdLst/>
                <a:ahLst/>
                <a:cxnLst>
                  <a:cxn ang="0">
                    <a:pos x="13" y="0"/>
                  </a:cxn>
                  <a:cxn ang="0">
                    <a:pos x="0" y="5"/>
                  </a:cxn>
                  <a:cxn ang="0">
                    <a:pos x="0" y="22"/>
                  </a:cxn>
                  <a:cxn ang="0">
                    <a:pos x="0" y="22"/>
                  </a:cxn>
                  <a:cxn ang="0">
                    <a:pos x="0" y="224"/>
                  </a:cxn>
                  <a:cxn ang="0">
                    <a:pos x="0" y="355"/>
                  </a:cxn>
                  <a:cxn ang="0">
                    <a:pos x="0" y="355"/>
                  </a:cxn>
                  <a:cxn ang="0">
                    <a:pos x="0" y="350"/>
                  </a:cxn>
                  <a:cxn ang="0">
                    <a:pos x="20" y="356"/>
                  </a:cxn>
                  <a:cxn ang="0">
                    <a:pos x="20" y="224"/>
                  </a:cxn>
                  <a:cxn ang="0">
                    <a:pos x="20" y="12"/>
                  </a:cxn>
                  <a:cxn ang="0">
                    <a:pos x="22" y="6"/>
                  </a:cxn>
                  <a:cxn ang="0">
                    <a:pos x="22" y="3"/>
                  </a:cxn>
                  <a:cxn ang="0">
                    <a:pos x="13" y="0"/>
                  </a:cxn>
                </a:cxnLst>
                <a:rect l="0" t="0" r="r" b="b"/>
                <a:pathLst>
                  <a:path w="22" h="356">
                    <a:moveTo>
                      <a:pt x="13" y="0"/>
                    </a:moveTo>
                    <a:lnTo>
                      <a:pt x="0" y="5"/>
                    </a:lnTo>
                    <a:lnTo>
                      <a:pt x="0" y="22"/>
                    </a:lnTo>
                    <a:lnTo>
                      <a:pt x="0" y="22"/>
                    </a:lnTo>
                    <a:lnTo>
                      <a:pt x="0" y="224"/>
                    </a:lnTo>
                    <a:lnTo>
                      <a:pt x="0" y="355"/>
                    </a:lnTo>
                    <a:lnTo>
                      <a:pt x="0" y="355"/>
                    </a:lnTo>
                    <a:lnTo>
                      <a:pt x="0" y="350"/>
                    </a:lnTo>
                    <a:lnTo>
                      <a:pt x="20" y="356"/>
                    </a:lnTo>
                    <a:lnTo>
                      <a:pt x="20" y="224"/>
                    </a:lnTo>
                    <a:lnTo>
                      <a:pt x="20" y="12"/>
                    </a:lnTo>
                    <a:lnTo>
                      <a:pt x="22" y="6"/>
                    </a:lnTo>
                    <a:lnTo>
                      <a:pt x="22" y="3"/>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59" name="Freeform 59"/>
              <p:cNvSpPr>
                <a:spLocks/>
              </p:cNvSpPr>
              <p:nvPr/>
            </p:nvSpPr>
            <p:spPr bwMode="auto">
              <a:xfrm>
                <a:off x="3200" y="1654"/>
                <a:ext cx="20" cy="11"/>
              </a:xfrm>
              <a:custGeom>
                <a:avLst/>
                <a:gdLst/>
                <a:ahLst/>
                <a:cxnLst>
                  <a:cxn ang="0">
                    <a:pos x="0" y="0"/>
                  </a:cxn>
                  <a:cxn ang="0">
                    <a:pos x="0" y="5"/>
                  </a:cxn>
                  <a:cxn ang="0">
                    <a:pos x="0" y="5"/>
                  </a:cxn>
                  <a:cxn ang="0">
                    <a:pos x="20" y="11"/>
                  </a:cxn>
                  <a:cxn ang="0">
                    <a:pos x="20" y="6"/>
                  </a:cxn>
                  <a:cxn ang="0">
                    <a:pos x="0" y="0"/>
                  </a:cxn>
                </a:cxnLst>
                <a:rect l="0" t="0" r="r" b="b"/>
                <a:pathLst>
                  <a:path w="20" h="11">
                    <a:moveTo>
                      <a:pt x="0" y="0"/>
                    </a:moveTo>
                    <a:lnTo>
                      <a:pt x="0" y="5"/>
                    </a:lnTo>
                    <a:lnTo>
                      <a:pt x="0" y="5"/>
                    </a:lnTo>
                    <a:lnTo>
                      <a:pt x="20" y="11"/>
                    </a:lnTo>
                    <a:lnTo>
                      <a:pt x="20" y="6"/>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0" name="Freeform 60"/>
              <p:cNvSpPr>
                <a:spLocks/>
              </p:cNvSpPr>
              <p:nvPr/>
            </p:nvSpPr>
            <p:spPr bwMode="auto">
              <a:xfrm>
                <a:off x="3200" y="1654"/>
                <a:ext cx="20" cy="11"/>
              </a:xfrm>
              <a:custGeom>
                <a:avLst/>
                <a:gdLst/>
                <a:ahLst/>
                <a:cxnLst>
                  <a:cxn ang="0">
                    <a:pos x="0" y="0"/>
                  </a:cxn>
                  <a:cxn ang="0">
                    <a:pos x="0" y="5"/>
                  </a:cxn>
                  <a:cxn ang="0">
                    <a:pos x="0" y="5"/>
                  </a:cxn>
                  <a:cxn ang="0">
                    <a:pos x="20" y="11"/>
                  </a:cxn>
                  <a:cxn ang="0">
                    <a:pos x="20" y="6"/>
                  </a:cxn>
                  <a:cxn ang="0">
                    <a:pos x="0" y="0"/>
                  </a:cxn>
                </a:cxnLst>
                <a:rect l="0" t="0" r="r" b="b"/>
                <a:pathLst>
                  <a:path w="20" h="11">
                    <a:moveTo>
                      <a:pt x="0" y="0"/>
                    </a:moveTo>
                    <a:lnTo>
                      <a:pt x="0" y="5"/>
                    </a:lnTo>
                    <a:lnTo>
                      <a:pt x="0" y="5"/>
                    </a:lnTo>
                    <a:lnTo>
                      <a:pt x="20" y="11"/>
                    </a:lnTo>
                    <a:lnTo>
                      <a:pt x="20" y="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1" name="Freeform 61"/>
              <p:cNvSpPr>
                <a:spLocks/>
              </p:cNvSpPr>
              <p:nvPr/>
            </p:nvSpPr>
            <p:spPr bwMode="auto">
              <a:xfrm>
                <a:off x="2488" y="1680"/>
                <a:ext cx="712" cy="526"/>
              </a:xfrm>
              <a:custGeom>
                <a:avLst/>
                <a:gdLst/>
                <a:ahLst/>
                <a:cxnLst>
                  <a:cxn ang="0">
                    <a:pos x="712" y="0"/>
                  </a:cxn>
                  <a:cxn ang="0">
                    <a:pos x="0" y="260"/>
                  </a:cxn>
                  <a:cxn ang="0">
                    <a:pos x="223" y="526"/>
                  </a:cxn>
                  <a:cxn ang="0">
                    <a:pos x="708" y="350"/>
                  </a:cxn>
                  <a:cxn ang="0">
                    <a:pos x="710" y="349"/>
                  </a:cxn>
                  <a:cxn ang="0">
                    <a:pos x="712" y="0"/>
                  </a:cxn>
                </a:cxnLst>
                <a:rect l="0" t="0" r="r" b="b"/>
                <a:pathLst>
                  <a:path w="712" h="526">
                    <a:moveTo>
                      <a:pt x="712" y="0"/>
                    </a:moveTo>
                    <a:lnTo>
                      <a:pt x="0" y="260"/>
                    </a:lnTo>
                    <a:lnTo>
                      <a:pt x="223" y="526"/>
                    </a:lnTo>
                    <a:lnTo>
                      <a:pt x="708" y="350"/>
                    </a:lnTo>
                    <a:lnTo>
                      <a:pt x="710" y="349"/>
                    </a:lnTo>
                    <a:lnTo>
                      <a:pt x="712"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2" name="Freeform 62"/>
              <p:cNvSpPr>
                <a:spLocks/>
              </p:cNvSpPr>
              <p:nvPr/>
            </p:nvSpPr>
            <p:spPr bwMode="auto">
              <a:xfrm>
                <a:off x="2488" y="1680"/>
                <a:ext cx="712" cy="526"/>
              </a:xfrm>
              <a:custGeom>
                <a:avLst/>
                <a:gdLst/>
                <a:ahLst/>
                <a:cxnLst>
                  <a:cxn ang="0">
                    <a:pos x="712" y="0"/>
                  </a:cxn>
                  <a:cxn ang="0">
                    <a:pos x="0" y="260"/>
                  </a:cxn>
                  <a:cxn ang="0">
                    <a:pos x="223" y="526"/>
                  </a:cxn>
                  <a:cxn ang="0">
                    <a:pos x="708" y="350"/>
                  </a:cxn>
                  <a:cxn ang="0">
                    <a:pos x="710" y="349"/>
                  </a:cxn>
                  <a:cxn ang="0">
                    <a:pos x="712" y="0"/>
                  </a:cxn>
                </a:cxnLst>
                <a:rect l="0" t="0" r="r" b="b"/>
                <a:pathLst>
                  <a:path w="712" h="526">
                    <a:moveTo>
                      <a:pt x="712" y="0"/>
                    </a:moveTo>
                    <a:lnTo>
                      <a:pt x="0" y="260"/>
                    </a:lnTo>
                    <a:lnTo>
                      <a:pt x="223" y="526"/>
                    </a:lnTo>
                    <a:lnTo>
                      <a:pt x="708" y="350"/>
                    </a:lnTo>
                    <a:lnTo>
                      <a:pt x="710" y="349"/>
                    </a:lnTo>
                    <a:lnTo>
                      <a:pt x="7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3" name="Freeform 63"/>
              <p:cNvSpPr>
                <a:spLocks/>
              </p:cNvSpPr>
              <p:nvPr/>
            </p:nvSpPr>
            <p:spPr bwMode="auto">
              <a:xfrm>
                <a:off x="2488" y="1680"/>
                <a:ext cx="712" cy="526"/>
              </a:xfrm>
              <a:custGeom>
                <a:avLst/>
                <a:gdLst/>
                <a:ahLst/>
                <a:cxnLst>
                  <a:cxn ang="0">
                    <a:pos x="712" y="0"/>
                  </a:cxn>
                  <a:cxn ang="0">
                    <a:pos x="0" y="260"/>
                  </a:cxn>
                  <a:cxn ang="0">
                    <a:pos x="223" y="526"/>
                  </a:cxn>
                  <a:cxn ang="0">
                    <a:pos x="708" y="350"/>
                  </a:cxn>
                  <a:cxn ang="0">
                    <a:pos x="223" y="526"/>
                  </a:cxn>
                  <a:cxn ang="0">
                    <a:pos x="0" y="260"/>
                  </a:cxn>
                  <a:cxn ang="0">
                    <a:pos x="712" y="0"/>
                  </a:cxn>
                  <a:cxn ang="0">
                    <a:pos x="710" y="349"/>
                  </a:cxn>
                  <a:cxn ang="0">
                    <a:pos x="712" y="349"/>
                  </a:cxn>
                  <a:cxn ang="0">
                    <a:pos x="712" y="0"/>
                  </a:cxn>
                </a:cxnLst>
                <a:rect l="0" t="0" r="r" b="b"/>
                <a:pathLst>
                  <a:path w="712" h="526">
                    <a:moveTo>
                      <a:pt x="712" y="0"/>
                    </a:moveTo>
                    <a:lnTo>
                      <a:pt x="0" y="260"/>
                    </a:lnTo>
                    <a:lnTo>
                      <a:pt x="223" y="526"/>
                    </a:lnTo>
                    <a:lnTo>
                      <a:pt x="708" y="350"/>
                    </a:lnTo>
                    <a:lnTo>
                      <a:pt x="223" y="526"/>
                    </a:lnTo>
                    <a:lnTo>
                      <a:pt x="0" y="260"/>
                    </a:lnTo>
                    <a:lnTo>
                      <a:pt x="712" y="0"/>
                    </a:lnTo>
                    <a:lnTo>
                      <a:pt x="710" y="349"/>
                    </a:lnTo>
                    <a:lnTo>
                      <a:pt x="712" y="349"/>
                    </a:lnTo>
                    <a:lnTo>
                      <a:pt x="7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4" name="Freeform 64"/>
              <p:cNvSpPr>
                <a:spLocks/>
              </p:cNvSpPr>
              <p:nvPr/>
            </p:nvSpPr>
            <p:spPr bwMode="auto">
              <a:xfrm>
                <a:off x="2488" y="1680"/>
                <a:ext cx="712" cy="526"/>
              </a:xfrm>
              <a:custGeom>
                <a:avLst/>
                <a:gdLst/>
                <a:ahLst/>
                <a:cxnLst>
                  <a:cxn ang="0">
                    <a:pos x="712" y="0"/>
                  </a:cxn>
                  <a:cxn ang="0">
                    <a:pos x="0" y="260"/>
                  </a:cxn>
                  <a:cxn ang="0">
                    <a:pos x="223" y="526"/>
                  </a:cxn>
                  <a:cxn ang="0">
                    <a:pos x="708" y="350"/>
                  </a:cxn>
                  <a:cxn ang="0">
                    <a:pos x="223" y="526"/>
                  </a:cxn>
                  <a:cxn ang="0">
                    <a:pos x="0" y="260"/>
                  </a:cxn>
                  <a:cxn ang="0">
                    <a:pos x="712" y="0"/>
                  </a:cxn>
                  <a:cxn ang="0">
                    <a:pos x="710" y="349"/>
                  </a:cxn>
                  <a:cxn ang="0">
                    <a:pos x="712" y="349"/>
                  </a:cxn>
                  <a:cxn ang="0">
                    <a:pos x="712" y="0"/>
                  </a:cxn>
                </a:cxnLst>
                <a:rect l="0" t="0" r="r" b="b"/>
                <a:pathLst>
                  <a:path w="712" h="526">
                    <a:moveTo>
                      <a:pt x="712" y="0"/>
                    </a:moveTo>
                    <a:lnTo>
                      <a:pt x="0" y="260"/>
                    </a:lnTo>
                    <a:lnTo>
                      <a:pt x="223" y="526"/>
                    </a:lnTo>
                    <a:lnTo>
                      <a:pt x="708" y="350"/>
                    </a:lnTo>
                    <a:lnTo>
                      <a:pt x="223" y="526"/>
                    </a:lnTo>
                    <a:lnTo>
                      <a:pt x="0" y="260"/>
                    </a:lnTo>
                    <a:lnTo>
                      <a:pt x="712" y="0"/>
                    </a:lnTo>
                    <a:lnTo>
                      <a:pt x="710" y="349"/>
                    </a:lnTo>
                    <a:lnTo>
                      <a:pt x="712" y="349"/>
                    </a:lnTo>
                    <a:lnTo>
                      <a:pt x="7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5" name="Freeform 65"/>
              <p:cNvSpPr>
                <a:spLocks/>
              </p:cNvSpPr>
              <p:nvPr/>
            </p:nvSpPr>
            <p:spPr bwMode="auto">
              <a:xfrm>
                <a:off x="3220" y="1682"/>
                <a:ext cx="1" cy="112"/>
              </a:xfrm>
              <a:custGeom>
                <a:avLst/>
                <a:gdLst/>
                <a:ahLst/>
                <a:cxnLst>
                  <a:cxn ang="0">
                    <a:pos x="0" y="0"/>
                  </a:cxn>
                  <a:cxn ang="0">
                    <a:pos x="0" y="5"/>
                  </a:cxn>
                  <a:cxn ang="0">
                    <a:pos x="0" y="5"/>
                  </a:cxn>
                  <a:cxn ang="0">
                    <a:pos x="0" y="112"/>
                  </a:cxn>
                  <a:cxn ang="0">
                    <a:pos x="0" y="0"/>
                  </a:cxn>
                  <a:cxn ang="0">
                    <a:pos x="0" y="0"/>
                  </a:cxn>
                </a:cxnLst>
                <a:rect l="0" t="0" r="r" b="b"/>
                <a:pathLst>
                  <a:path h="112">
                    <a:moveTo>
                      <a:pt x="0" y="0"/>
                    </a:moveTo>
                    <a:lnTo>
                      <a:pt x="0" y="5"/>
                    </a:lnTo>
                    <a:lnTo>
                      <a:pt x="0" y="5"/>
                    </a:lnTo>
                    <a:lnTo>
                      <a:pt x="0" y="112"/>
                    </a:lnTo>
                    <a:lnTo>
                      <a:pt x="0" y="0"/>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6" name="Freeform 66"/>
              <p:cNvSpPr>
                <a:spLocks/>
              </p:cNvSpPr>
              <p:nvPr/>
            </p:nvSpPr>
            <p:spPr bwMode="auto">
              <a:xfrm>
                <a:off x="3220" y="1682"/>
                <a:ext cx="1" cy="112"/>
              </a:xfrm>
              <a:custGeom>
                <a:avLst/>
                <a:gdLst/>
                <a:ahLst/>
                <a:cxnLst>
                  <a:cxn ang="0">
                    <a:pos x="0" y="0"/>
                  </a:cxn>
                  <a:cxn ang="0">
                    <a:pos x="0" y="5"/>
                  </a:cxn>
                  <a:cxn ang="0">
                    <a:pos x="0" y="5"/>
                  </a:cxn>
                  <a:cxn ang="0">
                    <a:pos x="0" y="112"/>
                  </a:cxn>
                  <a:cxn ang="0">
                    <a:pos x="0" y="0"/>
                  </a:cxn>
                  <a:cxn ang="0">
                    <a:pos x="0" y="0"/>
                  </a:cxn>
                </a:cxnLst>
                <a:rect l="0" t="0" r="r" b="b"/>
                <a:pathLst>
                  <a:path h="112">
                    <a:moveTo>
                      <a:pt x="0" y="0"/>
                    </a:moveTo>
                    <a:lnTo>
                      <a:pt x="0" y="5"/>
                    </a:lnTo>
                    <a:lnTo>
                      <a:pt x="0" y="5"/>
                    </a:lnTo>
                    <a:lnTo>
                      <a:pt x="0" y="112"/>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7" name="Freeform 67"/>
              <p:cNvSpPr>
                <a:spLocks noEditPoints="1"/>
              </p:cNvSpPr>
              <p:nvPr/>
            </p:nvSpPr>
            <p:spPr bwMode="auto">
              <a:xfrm>
                <a:off x="3220" y="1665"/>
                <a:ext cx="1" cy="17"/>
              </a:xfrm>
              <a:custGeom>
                <a:avLst/>
                <a:gdLst/>
                <a:ahLst/>
                <a:cxnLst>
                  <a:cxn ang="0">
                    <a:pos x="0" y="2"/>
                  </a:cxn>
                  <a:cxn ang="0">
                    <a:pos x="0" y="2"/>
                  </a:cxn>
                  <a:cxn ang="0">
                    <a:pos x="0" y="17"/>
                  </a:cxn>
                  <a:cxn ang="0">
                    <a:pos x="0" y="17"/>
                  </a:cxn>
                  <a:cxn ang="0">
                    <a:pos x="0" y="2"/>
                  </a:cxn>
                  <a:cxn ang="0">
                    <a:pos x="0" y="0"/>
                  </a:cxn>
                  <a:cxn ang="0">
                    <a:pos x="0" y="2"/>
                  </a:cxn>
                  <a:cxn ang="0">
                    <a:pos x="0" y="2"/>
                  </a:cxn>
                  <a:cxn ang="0">
                    <a:pos x="0" y="0"/>
                  </a:cxn>
                  <a:cxn ang="0">
                    <a:pos x="0" y="0"/>
                  </a:cxn>
                </a:cxnLst>
                <a:rect l="0" t="0" r="r" b="b"/>
                <a:pathLst>
                  <a:path h="17">
                    <a:moveTo>
                      <a:pt x="0" y="2"/>
                    </a:moveTo>
                    <a:lnTo>
                      <a:pt x="0" y="2"/>
                    </a:lnTo>
                    <a:lnTo>
                      <a:pt x="0" y="17"/>
                    </a:lnTo>
                    <a:lnTo>
                      <a:pt x="0" y="17"/>
                    </a:lnTo>
                    <a:lnTo>
                      <a:pt x="0" y="2"/>
                    </a:lnTo>
                    <a:close/>
                    <a:moveTo>
                      <a:pt x="0" y="0"/>
                    </a:moveTo>
                    <a:lnTo>
                      <a:pt x="0" y="2"/>
                    </a:lnTo>
                    <a:lnTo>
                      <a:pt x="0" y="2"/>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68" name="Rectangle 68"/>
              <p:cNvSpPr>
                <a:spLocks noChangeArrowheads="1"/>
              </p:cNvSpPr>
              <p:nvPr/>
            </p:nvSpPr>
            <p:spPr bwMode="auto">
              <a:xfrm>
                <a:off x="3220" y="1667"/>
                <a:ext cx="1" cy="1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69" name="Rectangle 69"/>
              <p:cNvSpPr>
                <a:spLocks noChangeArrowheads="1"/>
              </p:cNvSpPr>
              <p:nvPr/>
            </p:nvSpPr>
            <p:spPr bwMode="auto">
              <a:xfrm>
                <a:off x="3220" y="1665"/>
                <a:ext cx="1" cy="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70" name="Freeform 70"/>
              <p:cNvSpPr>
                <a:spLocks noEditPoints="1"/>
              </p:cNvSpPr>
              <p:nvPr/>
            </p:nvSpPr>
            <p:spPr bwMode="auto">
              <a:xfrm>
                <a:off x="3200" y="1680"/>
                <a:ext cx="20" cy="350"/>
              </a:xfrm>
              <a:custGeom>
                <a:avLst/>
                <a:gdLst/>
                <a:ahLst/>
                <a:cxnLst>
                  <a:cxn ang="0">
                    <a:pos x="20" y="2"/>
                  </a:cxn>
                  <a:cxn ang="0">
                    <a:pos x="20" y="2"/>
                  </a:cxn>
                  <a:cxn ang="0">
                    <a:pos x="20" y="2"/>
                  </a:cxn>
                  <a:cxn ang="0">
                    <a:pos x="20" y="2"/>
                  </a:cxn>
                  <a:cxn ang="0">
                    <a:pos x="20" y="2"/>
                  </a:cxn>
                  <a:cxn ang="0">
                    <a:pos x="0" y="0"/>
                  </a:cxn>
                  <a:cxn ang="0">
                    <a:pos x="0" y="0"/>
                  </a:cxn>
                  <a:cxn ang="0">
                    <a:pos x="0" y="349"/>
                  </a:cxn>
                  <a:cxn ang="0">
                    <a:pos x="0" y="349"/>
                  </a:cxn>
                  <a:cxn ang="0">
                    <a:pos x="0" y="344"/>
                  </a:cxn>
                  <a:cxn ang="0">
                    <a:pos x="18" y="350"/>
                  </a:cxn>
                  <a:cxn ang="0">
                    <a:pos x="20" y="114"/>
                  </a:cxn>
                  <a:cxn ang="0">
                    <a:pos x="20" y="7"/>
                  </a:cxn>
                  <a:cxn ang="0">
                    <a:pos x="6" y="2"/>
                  </a:cxn>
                  <a:cxn ang="0">
                    <a:pos x="0" y="0"/>
                  </a:cxn>
                </a:cxnLst>
                <a:rect l="0" t="0" r="r" b="b"/>
                <a:pathLst>
                  <a:path w="20" h="350">
                    <a:moveTo>
                      <a:pt x="20" y="2"/>
                    </a:moveTo>
                    <a:lnTo>
                      <a:pt x="20" y="2"/>
                    </a:lnTo>
                    <a:lnTo>
                      <a:pt x="20" y="2"/>
                    </a:lnTo>
                    <a:lnTo>
                      <a:pt x="20" y="2"/>
                    </a:lnTo>
                    <a:lnTo>
                      <a:pt x="20" y="2"/>
                    </a:lnTo>
                    <a:close/>
                    <a:moveTo>
                      <a:pt x="0" y="0"/>
                    </a:moveTo>
                    <a:lnTo>
                      <a:pt x="0" y="0"/>
                    </a:lnTo>
                    <a:lnTo>
                      <a:pt x="0" y="349"/>
                    </a:lnTo>
                    <a:lnTo>
                      <a:pt x="0" y="349"/>
                    </a:lnTo>
                    <a:lnTo>
                      <a:pt x="0" y="344"/>
                    </a:lnTo>
                    <a:lnTo>
                      <a:pt x="18" y="350"/>
                    </a:lnTo>
                    <a:lnTo>
                      <a:pt x="20" y="114"/>
                    </a:lnTo>
                    <a:lnTo>
                      <a:pt x="20" y="7"/>
                    </a:lnTo>
                    <a:lnTo>
                      <a:pt x="6"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71" name="Rectangle 71"/>
              <p:cNvSpPr>
                <a:spLocks noChangeArrowheads="1"/>
              </p:cNvSpPr>
              <p:nvPr/>
            </p:nvSpPr>
            <p:spPr bwMode="auto">
              <a:xfrm>
                <a:off x="3220" y="1682"/>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72" name="Freeform 72"/>
              <p:cNvSpPr>
                <a:spLocks/>
              </p:cNvSpPr>
              <p:nvPr/>
            </p:nvSpPr>
            <p:spPr bwMode="auto">
              <a:xfrm>
                <a:off x="3200" y="1680"/>
                <a:ext cx="20" cy="350"/>
              </a:xfrm>
              <a:custGeom>
                <a:avLst/>
                <a:gdLst/>
                <a:ahLst/>
                <a:cxnLst>
                  <a:cxn ang="0">
                    <a:pos x="0" y="0"/>
                  </a:cxn>
                  <a:cxn ang="0">
                    <a:pos x="0" y="0"/>
                  </a:cxn>
                  <a:cxn ang="0">
                    <a:pos x="0" y="349"/>
                  </a:cxn>
                  <a:cxn ang="0">
                    <a:pos x="0" y="349"/>
                  </a:cxn>
                  <a:cxn ang="0">
                    <a:pos x="0" y="344"/>
                  </a:cxn>
                  <a:cxn ang="0">
                    <a:pos x="18" y="350"/>
                  </a:cxn>
                  <a:cxn ang="0">
                    <a:pos x="20" y="114"/>
                  </a:cxn>
                  <a:cxn ang="0">
                    <a:pos x="20" y="7"/>
                  </a:cxn>
                  <a:cxn ang="0">
                    <a:pos x="6" y="2"/>
                  </a:cxn>
                  <a:cxn ang="0">
                    <a:pos x="0" y="0"/>
                  </a:cxn>
                </a:cxnLst>
                <a:rect l="0" t="0" r="r" b="b"/>
                <a:pathLst>
                  <a:path w="20" h="350">
                    <a:moveTo>
                      <a:pt x="0" y="0"/>
                    </a:moveTo>
                    <a:lnTo>
                      <a:pt x="0" y="0"/>
                    </a:lnTo>
                    <a:lnTo>
                      <a:pt x="0" y="349"/>
                    </a:lnTo>
                    <a:lnTo>
                      <a:pt x="0" y="349"/>
                    </a:lnTo>
                    <a:lnTo>
                      <a:pt x="0" y="344"/>
                    </a:lnTo>
                    <a:lnTo>
                      <a:pt x="18" y="350"/>
                    </a:lnTo>
                    <a:lnTo>
                      <a:pt x="20" y="114"/>
                    </a:lnTo>
                    <a:lnTo>
                      <a:pt x="20" y="7"/>
                    </a:lnTo>
                    <a:lnTo>
                      <a:pt x="6"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73" name="Freeform 73"/>
              <p:cNvSpPr>
                <a:spLocks/>
              </p:cNvSpPr>
              <p:nvPr/>
            </p:nvSpPr>
            <p:spPr bwMode="auto">
              <a:xfrm>
                <a:off x="3218" y="2052"/>
                <a:ext cx="1" cy="357"/>
              </a:xfrm>
              <a:custGeom>
                <a:avLst/>
                <a:gdLst/>
                <a:ahLst/>
                <a:cxnLst>
                  <a:cxn ang="0">
                    <a:pos x="0" y="0"/>
                  </a:cxn>
                  <a:cxn ang="0">
                    <a:pos x="0" y="357"/>
                  </a:cxn>
                  <a:cxn ang="0">
                    <a:pos x="0" y="357"/>
                  </a:cxn>
                  <a:cxn ang="0">
                    <a:pos x="0" y="357"/>
                  </a:cxn>
                  <a:cxn ang="0">
                    <a:pos x="0" y="357"/>
                  </a:cxn>
                  <a:cxn ang="0">
                    <a:pos x="0" y="0"/>
                  </a:cxn>
                  <a:cxn ang="0">
                    <a:pos x="0" y="0"/>
                  </a:cxn>
                </a:cxnLst>
                <a:rect l="0" t="0" r="r" b="b"/>
                <a:pathLst>
                  <a:path h="357">
                    <a:moveTo>
                      <a:pt x="0" y="0"/>
                    </a:moveTo>
                    <a:lnTo>
                      <a:pt x="0" y="357"/>
                    </a:lnTo>
                    <a:lnTo>
                      <a:pt x="0" y="357"/>
                    </a:lnTo>
                    <a:lnTo>
                      <a:pt x="0" y="357"/>
                    </a:lnTo>
                    <a:lnTo>
                      <a:pt x="0" y="357"/>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74" name="Freeform 74"/>
              <p:cNvSpPr>
                <a:spLocks/>
              </p:cNvSpPr>
              <p:nvPr/>
            </p:nvSpPr>
            <p:spPr bwMode="auto">
              <a:xfrm>
                <a:off x="3218" y="2052"/>
                <a:ext cx="1" cy="357"/>
              </a:xfrm>
              <a:custGeom>
                <a:avLst/>
                <a:gdLst/>
                <a:ahLst/>
                <a:cxnLst>
                  <a:cxn ang="0">
                    <a:pos x="0" y="0"/>
                  </a:cxn>
                  <a:cxn ang="0">
                    <a:pos x="0" y="357"/>
                  </a:cxn>
                  <a:cxn ang="0">
                    <a:pos x="0" y="357"/>
                  </a:cxn>
                  <a:cxn ang="0">
                    <a:pos x="0" y="357"/>
                  </a:cxn>
                  <a:cxn ang="0">
                    <a:pos x="0" y="357"/>
                  </a:cxn>
                  <a:cxn ang="0">
                    <a:pos x="0" y="0"/>
                  </a:cxn>
                  <a:cxn ang="0">
                    <a:pos x="0" y="0"/>
                  </a:cxn>
                </a:cxnLst>
                <a:rect l="0" t="0" r="r" b="b"/>
                <a:pathLst>
                  <a:path h="357">
                    <a:moveTo>
                      <a:pt x="0" y="0"/>
                    </a:moveTo>
                    <a:lnTo>
                      <a:pt x="0" y="357"/>
                    </a:lnTo>
                    <a:lnTo>
                      <a:pt x="0" y="357"/>
                    </a:lnTo>
                    <a:lnTo>
                      <a:pt x="0" y="357"/>
                    </a:lnTo>
                    <a:lnTo>
                      <a:pt x="0" y="357"/>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75" name="Freeform 75"/>
              <p:cNvSpPr>
                <a:spLocks/>
              </p:cNvSpPr>
              <p:nvPr/>
            </p:nvSpPr>
            <p:spPr bwMode="auto">
              <a:xfrm>
                <a:off x="3200" y="2024"/>
                <a:ext cx="18" cy="28"/>
              </a:xfrm>
              <a:custGeom>
                <a:avLst/>
                <a:gdLst/>
                <a:ahLst/>
                <a:cxnLst>
                  <a:cxn ang="0">
                    <a:pos x="0" y="0"/>
                  </a:cxn>
                  <a:cxn ang="0">
                    <a:pos x="0" y="5"/>
                  </a:cxn>
                  <a:cxn ang="0">
                    <a:pos x="0" y="5"/>
                  </a:cxn>
                  <a:cxn ang="0">
                    <a:pos x="18" y="11"/>
                  </a:cxn>
                  <a:cxn ang="0">
                    <a:pos x="18" y="28"/>
                  </a:cxn>
                  <a:cxn ang="0">
                    <a:pos x="18" y="28"/>
                  </a:cxn>
                  <a:cxn ang="0">
                    <a:pos x="18" y="13"/>
                  </a:cxn>
                  <a:cxn ang="0">
                    <a:pos x="18" y="6"/>
                  </a:cxn>
                  <a:cxn ang="0">
                    <a:pos x="0" y="0"/>
                  </a:cxn>
                </a:cxnLst>
                <a:rect l="0" t="0" r="r" b="b"/>
                <a:pathLst>
                  <a:path w="18" h="28">
                    <a:moveTo>
                      <a:pt x="0" y="0"/>
                    </a:moveTo>
                    <a:lnTo>
                      <a:pt x="0" y="5"/>
                    </a:lnTo>
                    <a:lnTo>
                      <a:pt x="0" y="5"/>
                    </a:lnTo>
                    <a:lnTo>
                      <a:pt x="18" y="11"/>
                    </a:lnTo>
                    <a:lnTo>
                      <a:pt x="18" y="28"/>
                    </a:lnTo>
                    <a:lnTo>
                      <a:pt x="18" y="28"/>
                    </a:lnTo>
                    <a:lnTo>
                      <a:pt x="18" y="13"/>
                    </a:lnTo>
                    <a:lnTo>
                      <a:pt x="18" y="6"/>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76" name="Freeform 76"/>
              <p:cNvSpPr>
                <a:spLocks/>
              </p:cNvSpPr>
              <p:nvPr/>
            </p:nvSpPr>
            <p:spPr bwMode="auto">
              <a:xfrm>
                <a:off x="3200" y="2024"/>
                <a:ext cx="18" cy="28"/>
              </a:xfrm>
              <a:custGeom>
                <a:avLst/>
                <a:gdLst/>
                <a:ahLst/>
                <a:cxnLst>
                  <a:cxn ang="0">
                    <a:pos x="0" y="0"/>
                  </a:cxn>
                  <a:cxn ang="0">
                    <a:pos x="0" y="5"/>
                  </a:cxn>
                  <a:cxn ang="0">
                    <a:pos x="0" y="5"/>
                  </a:cxn>
                  <a:cxn ang="0">
                    <a:pos x="18" y="11"/>
                  </a:cxn>
                  <a:cxn ang="0">
                    <a:pos x="18" y="28"/>
                  </a:cxn>
                  <a:cxn ang="0">
                    <a:pos x="18" y="28"/>
                  </a:cxn>
                  <a:cxn ang="0">
                    <a:pos x="18" y="13"/>
                  </a:cxn>
                  <a:cxn ang="0">
                    <a:pos x="18" y="6"/>
                  </a:cxn>
                  <a:cxn ang="0">
                    <a:pos x="0" y="0"/>
                  </a:cxn>
                </a:cxnLst>
                <a:rect l="0" t="0" r="r" b="b"/>
                <a:pathLst>
                  <a:path w="18" h="28">
                    <a:moveTo>
                      <a:pt x="0" y="0"/>
                    </a:moveTo>
                    <a:lnTo>
                      <a:pt x="0" y="5"/>
                    </a:lnTo>
                    <a:lnTo>
                      <a:pt x="0" y="5"/>
                    </a:lnTo>
                    <a:lnTo>
                      <a:pt x="18" y="11"/>
                    </a:lnTo>
                    <a:lnTo>
                      <a:pt x="18" y="28"/>
                    </a:lnTo>
                    <a:lnTo>
                      <a:pt x="18" y="28"/>
                    </a:lnTo>
                    <a:lnTo>
                      <a:pt x="18" y="13"/>
                    </a:lnTo>
                    <a:lnTo>
                      <a:pt x="18" y="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77" name="Rectangle 77"/>
              <p:cNvSpPr>
                <a:spLocks noChangeArrowheads="1"/>
              </p:cNvSpPr>
              <p:nvPr/>
            </p:nvSpPr>
            <p:spPr bwMode="auto">
              <a:xfrm>
                <a:off x="3218" y="2409"/>
                <a:ext cx="1" cy="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78" name="Rectangle 78"/>
              <p:cNvSpPr>
                <a:spLocks noChangeArrowheads="1"/>
              </p:cNvSpPr>
              <p:nvPr/>
            </p:nvSpPr>
            <p:spPr bwMode="auto">
              <a:xfrm>
                <a:off x="3218" y="2409"/>
                <a:ext cx="1" cy="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79" name="Freeform 79"/>
              <p:cNvSpPr>
                <a:spLocks/>
              </p:cNvSpPr>
              <p:nvPr/>
            </p:nvSpPr>
            <p:spPr bwMode="auto">
              <a:xfrm>
                <a:off x="2473" y="1659"/>
                <a:ext cx="727" cy="264"/>
              </a:xfrm>
              <a:custGeom>
                <a:avLst/>
                <a:gdLst/>
                <a:ahLst/>
                <a:cxnLst>
                  <a:cxn ang="0">
                    <a:pos x="727" y="0"/>
                  </a:cxn>
                  <a:cxn ang="0">
                    <a:pos x="0" y="264"/>
                  </a:cxn>
                  <a:cxn ang="0">
                    <a:pos x="0" y="264"/>
                  </a:cxn>
                  <a:cxn ang="0">
                    <a:pos x="727" y="0"/>
                  </a:cxn>
                </a:cxnLst>
                <a:rect l="0" t="0" r="r" b="b"/>
                <a:pathLst>
                  <a:path w="727" h="264">
                    <a:moveTo>
                      <a:pt x="727" y="0"/>
                    </a:moveTo>
                    <a:lnTo>
                      <a:pt x="0" y="264"/>
                    </a:lnTo>
                    <a:lnTo>
                      <a:pt x="0" y="264"/>
                    </a:lnTo>
                    <a:lnTo>
                      <a:pt x="727"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80" name="Freeform 80"/>
              <p:cNvSpPr>
                <a:spLocks/>
              </p:cNvSpPr>
              <p:nvPr/>
            </p:nvSpPr>
            <p:spPr bwMode="auto">
              <a:xfrm>
                <a:off x="2473" y="1659"/>
                <a:ext cx="727" cy="264"/>
              </a:xfrm>
              <a:custGeom>
                <a:avLst/>
                <a:gdLst/>
                <a:ahLst/>
                <a:cxnLst>
                  <a:cxn ang="0">
                    <a:pos x="727" y="0"/>
                  </a:cxn>
                  <a:cxn ang="0">
                    <a:pos x="0" y="264"/>
                  </a:cxn>
                  <a:cxn ang="0">
                    <a:pos x="0" y="264"/>
                  </a:cxn>
                  <a:cxn ang="0">
                    <a:pos x="727" y="0"/>
                  </a:cxn>
                </a:cxnLst>
                <a:rect l="0" t="0" r="r" b="b"/>
                <a:pathLst>
                  <a:path w="727" h="264">
                    <a:moveTo>
                      <a:pt x="727" y="0"/>
                    </a:moveTo>
                    <a:lnTo>
                      <a:pt x="0" y="264"/>
                    </a:lnTo>
                    <a:lnTo>
                      <a:pt x="0" y="264"/>
                    </a:lnTo>
                    <a:lnTo>
                      <a:pt x="72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81" name="Freeform 81"/>
              <p:cNvSpPr>
                <a:spLocks/>
              </p:cNvSpPr>
              <p:nvPr/>
            </p:nvSpPr>
            <p:spPr bwMode="auto">
              <a:xfrm>
                <a:off x="2473" y="1659"/>
                <a:ext cx="727" cy="281"/>
              </a:xfrm>
              <a:custGeom>
                <a:avLst/>
                <a:gdLst/>
                <a:ahLst/>
                <a:cxnLst>
                  <a:cxn ang="0">
                    <a:pos x="727" y="0"/>
                  </a:cxn>
                  <a:cxn ang="0">
                    <a:pos x="727" y="0"/>
                  </a:cxn>
                  <a:cxn ang="0">
                    <a:pos x="0" y="264"/>
                  </a:cxn>
                  <a:cxn ang="0">
                    <a:pos x="3" y="268"/>
                  </a:cxn>
                  <a:cxn ang="0">
                    <a:pos x="3" y="268"/>
                  </a:cxn>
                  <a:cxn ang="0">
                    <a:pos x="15" y="281"/>
                  </a:cxn>
                  <a:cxn ang="0">
                    <a:pos x="727" y="21"/>
                  </a:cxn>
                  <a:cxn ang="0">
                    <a:pos x="727" y="16"/>
                  </a:cxn>
                  <a:cxn ang="0">
                    <a:pos x="727" y="16"/>
                  </a:cxn>
                  <a:cxn ang="0">
                    <a:pos x="727" y="0"/>
                  </a:cxn>
                </a:cxnLst>
                <a:rect l="0" t="0" r="r" b="b"/>
                <a:pathLst>
                  <a:path w="727" h="281">
                    <a:moveTo>
                      <a:pt x="727" y="0"/>
                    </a:moveTo>
                    <a:lnTo>
                      <a:pt x="727" y="0"/>
                    </a:lnTo>
                    <a:lnTo>
                      <a:pt x="0" y="264"/>
                    </a:lnTo>
                    <a:lnTo>
                      <a:pt x="3" y="268"/>
                    </a:lnTo>
                    <a:lnTo>
                      <a:pt x="3" y="268"/>
                    </a:lnTo>
                    <a:lnTo>
                      <a:pt x="15" y="281"/>
                    </a:lnTo>
                    <a:lnTo>
                      <a:pt x="727" y="21"/>
                    </a:lnTo>
                    <a:lnTo>
                      <a:pt x="727" y="16"/>
                    </a:lnTo>
                    <a:lnTo>
                      <a:pt x="727" y="16"/>
                    </a:lnTo>
                    <a:lnTo>
                      <a:pt x="72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82" name="Freeform 82"/>
              <p:cNvSpPr>
                <a:spLocks/>
              </p:cNvSpPr>
              <p:nvPr/>
            </p:nvSpPr>
            <p:spPr bwMode="auto">
              <a:xfrm>
                <a:off x="2473" y="1659"/>
                <a:ext cx="727" cy="281"/>
              </a:xfrm>
              <a:custGeom>
                <a:avLst/>
                <a:gdLst/>
                <a:ahLst/>
                <a:cxnLst>
                  <a:cxn ang="0">
                    <a:pos x="727" y="0"/>
                  </a:cxn>
                  <a:cxn ang="0">
                    <a:pos x="727" y="0"/>
                  </a:cxn>
                  <a:cxn ang="0">
                    <a:pos x="0" y="264"/>
                  </a:cxn>
                  <a:cxn ang="0">
                    <a:pos x="3" y="268"/>
                  </a:cxn>
                  <a:cxn ang="0">
                    <a:pos x="3" y="268"/>
                  </a:cxn>
                  <a:cxn ang="0">
                    <a:pos x="15" y="281"/>
                  </a:cxn>
                  <a:cxn ang="0">
                    <a:pos x="727" y="21"/>
                  </a:cxn>
                  <a:cxn ang="0">
                    <a:pos x="727" y="16"/>
                  </a:cxn>
                  <a:cxn ang="0">
                    <a:pos x="727" y="16"/>
                  </a:cxn>
                  <a:cxn ang="0">
                    <a:pos x="727" y="0"/>
                  </a:cxn>
                </a:cxnLst>
                <a:rect l="0" t="0" r="r" b="b"/>
                <a:pathLst>
                  <a:path w="727" h="281">
                    <a:moveTo>
                      <a:pt x="727" y="0"/>
                    </a:moveTo>
                    <a:lnTo>
                      <a:pt x="727" y="0"/>
                    </a:lnTo>
                    <a:lnTo>
                      <a:pt x="0" y="264"/>
                    </a:lnTo>
                    <a:lnTo>
                      <a:pt x="3" y="268"/>
                    </a:lnTo>
                    <a:lnTo>
                      <a:pt x="3" y="268"/>
                    </a:lnTo>
                    <a:lnTo>
                      <a:pt x="15" y="281"/>
                    </a:lnTo>
                    <a:lnTo>
                      <a:pt x="727" y="21"/>
                    </a:lnTo>
                    <a:lnTo>
                      <a:pt x="727" y="16"/>
                    </a:lnTo>
                    <a:lnTo>
                      <a:pt x="727" y="16"/>
                    </a:lnTo>
                    <a:lnTo>
                      <a:pt x="72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83" name="Rectangle 83"/>
              <p:cNvSpPr>
                <a:spLocks noChangeArrowheads="1"/>
              </p:cNvSpPr>
              <p:nvPr/>
            </p:nvSpPr>
            <p:spPr bwMode="auto">
              <a:xfrm>
                <a:off x="3200" y="1659"/>
                <a:ext cx="1" cy="1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84" name="Rectangle 84"/>
              <p:cNvSpPr>
                <a:spLocks noChangeArrowheads="1"/>
              </p:cNvSpPr>
              <p:nvPr/>
            </p:nvSpPr>
            <p:spPr bwMode="auto">
              <a:xfrm>
                <a:off x="3200" y="1659"/>
                <a:ext cx="1" cy="1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85" name="Rectangle 85"/>
              <p:cNvSpPr>
                <a:spLocks noChangeArrowheads="1"/>
              </p:cNvSpPr>
              <p:nvPr/>
            </p:nvSpPr>
            <p:spPr bwMode="auto">
              <a:xfrm>
                <a:off x="3220" y="1682"/>
                <a:ext cx="1" cy="5"/>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86" name="Rectangle 86"/>
              <p:cNvSpPr>
                <a:spLocks noChangeArrowheads="1"/>
              </p:cNvSpPr>
              <p:nvPr/>
            </p:nvSpPr>
            <p:spPr bwMode="auto">
              <a:xfrm>
                <a:off x="3220" y="1682"/>
                <a:ext cx="1" cy="5"/>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287" name="Freeform 87"/>
              <p:cNvSpPr>
                <a:spLocks noEditPoints="1"/>
              </p:cNvSpPr>
              <p:nvPr/>
            </p:nvSpPr>
            <p:spPr bwMode="auto">
              <a:xfrm>
                <a:off x="3200" y="1659"/>
                <a:ext cx="20" cy="23"/>
              </a:xfrm>
              <a:custGeom>
                <a:avLst/>
                <a:gdLst/>
                <a:ahLst/>
                <a:cxnLst>
                  <a:cxn ang="0">
                    <a:pos x="20" y="8"/>
                  </a:cxn>
                  <a:cxn ang="0">
                    <a:pos x="10" y="8"/>
                  </a:cxn>
                  <a:cxn ang="0">
                    <a:pos x="6" y="18"/>
                  </a:cxn>
                  <a:cxn ang="0">
                    <a:pos x="20" y="23"/>
                  </a:cxn>
                  <a:cxn ang="0">
                    <a:pos x="20" y="8"/>
                  </a:cxn>
                  <a:cxn ang="0">
                    <a:pos x="0" y="0"/>
                  </a:cxn>
                  <a:cxn ang="0">
                    <a:pos x="0" y="0"/>
                  </a:cxn>
                  <a:cxn ang="0">
                    <a:pos x="0" y="16"/>
                  </a:cxn>
                  <a:cxn ang="0">
                    <a:pos x="6" y="18"/>
                  </a:cxn>
                  <a:cxn ang="0">
                    <a:pos x="10" y="8"/>
                  </a:cxn>
                  <a:cxn ang="0">
                    <a:pos x="20" y="8"/>
                  </a:cxn>
                  <a:cxn ang="0">
                    <a:pos x="20" y="6"/>
                  </a:cxn>
                  <a:cxn ang="0">
                    <a:pos x="0" y="0"/>
                  </a:cxn>
                </a:cxnLst>
                <a:rect l="0" t="0" r="r" b="b"/>
                <a:pathLst>
                  <a:path w="20" h="23">
                    <a:moveTo>
                      <a:pt x="20" y="8"/>
                    </a:moveTo>
                    <a:lnTo>
                      <a:pt x="10" y="8"/>
                    </a:lnTo>
                    <a:lnTo>
                      <a:pt x="6" y="18"/>
                    </a:lnTo>
                    <a:lnTo>
                      <a:pt x="20" y="23"/>
                    </a:lnTo>
                    <a:lnTo>
                      <a:pt x="20" y="8"/>
                    </a:lnTo>
                    <a:close/>
                    <a:moveTo>
                      <a:pt x="0" y="0"/>
                    </a:moveTo>
                    <a:lnTo>
                      <a:pt x="0" y="0"/>
                    </a:lnTo>
                    <a:lnTo>
                      <a:pt x="0" y="16"/>
                    </a:lnTo>
                    <a:lnTo>
                      <a:pt x="6" y="18"/>
                    </a:lnTo>
                    <a:lnTo>
                      <a:pt x="10" y="8"/>
                    </a:lnTo>
                    <a:lnTo>
                      <a:pt x="20" y="8"/>
                    </a:lnTo>
                    <a:lnTo>
                      <a:pt x="20" y="6"/>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88" name="Freeform 88"/>
              <p:cNvSpPr>
                <a:spLocks/>
              </p:cNvSpPr>
              <p:nvPr/>
            </p:nvSpPr>
            <p:spPr bwMode="auto">
              <a:xfrm>
                <a:off x="3206" y="1667"/>
                <a:ext cx="14" cy="15"/>
              </a:xfrm>
              <a:custGeom>
                <a:avLst/>
                <a:gdLst/>
                <a:ahLst/>
                <a:cxnLst>
                  <a:cxn ang="0">
                    <a:pos x="14" y="0"/>
                  </a:cxn>
                  <a:cxn ang="0">
                    <a:pos x="4" y="0"/>
                  </a:cxn>
                  <a:cxn ang="0">
                    <a:pos x="0" y="10"/>
                  </a:cxn>
                  <a:cxn ang="0">
                    <a:pos x="14" y="15"/>
                  </a:cxn>
                  <a:cxn ang="0">
                    <a:pos x="14" y="0"/>
                  </a:cxn>
                </a:cxnLst>
                <a:rect l="0" t="0" r="r" b="b"/>
                <a:pathLst>
                  <a:path w="14" h="15">
                    <a:moveTo>
                      <a:pt x="14" y="0"/>
                    </a:moveTo>
                    <a:lnTo>
                      <a:pt x="4" y="0"/>
                    </a:lnTo>
                    <a:lnTo>
                      <a:pt x="0" y="10"/>
                    </a:lnTo>
                    <a:lnTo>
                      <a:pt x="14" y="15"/>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89" name="Freeform 89"/>
              <p:cNvSpPr>
                <a:spLocks/>
              </p:cNvSpPr>
              <p:nvPr/>
            </p:nvSpPr>
            <p:spPr bwMode="auto">
              <a:xfrm>
                <a:off x="3200" y="1659"/>
                <a:ext cx="20" cy="18"/>
              </a:xfrm>
              <a:custGeom>
                <a:avLst/>
                <a:gdLst/>
                <a:ahLst/>
                <a:cxnLst>
                  <a:cxn ang="0">
                    <a:pos x="0" y="0"/>
                  </a:cxn>
                  <a:cxn ang="0">
                    <a:pos x="0" y="0"/>
                  </a:cxn>
                  <a:cxn ang="0">
                    <a:pos x="0" y="16"/>
                  </a:cxn>
                  <a:cxn ang="0">
                    <a:pos x="6" y="18"/>
                  </a:cxn>
                  <a:cxn ang="0">
                    <a:pos x="10" y="8"/>
                  </a:cxn>
                  <a:cxn ang="0">
                    <a:pos x="20" y="8"/>
                  </a:cxn>
                  <a:cxn ang="0">
                    <a:pos x="20" y="6"/>
                  </a:cxn>
                  <a:cxn ang="0">
                    <a:pos x="0" y="0"/>
                  </a:cxn>
                </a:cxnLst>
                <a:rect l="0" t="0" r="r" b="b"/>
                <a:pathLst>
                  <a:path w="20" h="18">
                    <a:moveTo>
                      <a:pt x="0" y="0"/>
                    </a:moveTo>
                    <a:lnTo>
                      <a:pt x="0" y="0"/>
                    </a:lnTo>
                    <a:lnTo>
                      <a:pt x="0" y="16"/>
                    </a:lnTo>
                    <a:lnTo>
                      <a:pt x="6" y="18"/>
                    </a:lnTo>
                    <a:lnTo>
                      <a:pt x="10" y="8"/>
                    </a:lnTo>
                    <a:lnTo>
                      <a:pt x="20" y="8"/>
                    </a:lnTo>
                    <a:lnTo>
                      <a:pt x="20" y="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0" name="Freeform 90"/>
              <p:cNvSpPr>
                <a:spLocks/>
              </p:cNvSpPr>
              <p:nvPr/>
            </p:nvSpPr>
            <p:spPr bwMode="auto">
              <a:xfrm>
                <a:off x="3200" y="1667"/>
                <a:ext cx="20" cy="20"/>
              </a:xfrm>
              <a:custGeom>
                <a:avLst/>
                <a:gdLst/>
                <a:ahLst/>
                <a:cxnLst>
                  <a:cxn ang="0">
                    <a:pos x="10" y="0"/>
                  </a:cxn>
                  <a:cxn ang="0">
                    <a:pos x="10" y="0"/>
                  </a:cxn>
                  <a:cxn ang="0">
                    <a:pos x="6" y="10"/>
                  </a:cxn>
                  <a:cxn ang="0">
                    <a:pos x="0" y="8"/>
                  </a:cxn>
                  <a:cxn ang="0">
                    <a:pos x="0" y="13"/>
                  </a:cxn>
                  <a:cxn ang="0">
                    <a:pos x="0" y="13"/>
                  </a:cxn>
                  <a:cxn ang="0">
                    <a:pos x="6" y="15"/>
                  </a:cxn>
                  <a:cxn ang="0">
                    <a:pos x="20" y="20"/>
                  </a:cxn>
                  <a:cxn ang="0">
                    <a:pos x="20" y="15"/>
                  </a:cxn>
                  <a:cxn ang="0">
                    <a:pos x="20" y="15"/>
                  </a:cxn>
                  <a:cxn ang="0">
                    <a:pos x="6" y="10"/>
                  </a:cxn>
                  <a:cxn ang="0">
                    <a:pos x="10" y="0"/>
                  </a:cxn>
                </a:cxnLst>
                <a:rect l="0" t="0" r="r" b="b"/>
                <a:pathLst>
                  <a:path w="20" h="20">
                    <a:moveTo>
                      <a:pt x="10" y="0"/>
                    </a:moveTo>
                    <a:lnTo>
                      <a:pt x="10" y="0"/>
                    </a:lnTo>
                    <a:lnTo>
                      <a:pt x="6" y="10"/>
                    </a:lnTo>
                    <a:lnTo>
                      <a:pt x="0" y="8"/>
                    </a:lnTo>
                    <a:lnTo>
                      <a:pt x="0" y="13"/>
                    </a:lnTo>
                    <a:lnTo>
                      <a:pt x="0" y="13"/>
                    </a:lnTo>
                    <a:lnTo>
                      <a:pt x="6" y="15"/>
                    </a:lnTo>
                    <a:lnTo>
                      <a:pt x="20" y="20"/>
                    </a:lnTo>
                    <a:lnTo>
                      <a:pt x="20" y="15"/>
                    </a:lnTo>
                    <a:lnTo>
                      <a:pt x="20" y="15"/>
                    </a:lnTo>
                    <a:lnTo>
                      <a:pt x="6" y="1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1" name="Freeform 91"/>
              <p:cNvSpPr>
                <a:spLocks/>
              </p:cNvSpPr>
              <p:nvPr/>
            </p:nvSpPr>
            <p:spPr bwMode="auto">
              <a:xfrm>
                <a:off x="3200" y="1667"/>
                <a:ext cx="20" cy="20"/>
              </a:xfrm>
              <a:custGeom>
                <a:avLst/>
                <a:gdLst/>
                <a:ahLst/>
                <a:cxnLst>
                  <a:cxn ang="0">
                    <a:pos x="10" y="0"/>
                  </a:cxn>
                  <a:cxn ang="0">
                    <a:pos x="10" y="0"/>
                  </a:cxn>
                  <a:cxn ang="0">
                    <a:pos x="6" y="10"/>
                  </a:cxn>
                  <a:cxn ang="0">
                    <a:pos x="0" y="8"/>
                  </a:cxn>
                  <a:cxn ang="0">
                    <a:pos x="0" y="13"/>
                  </a:cxn>
                  <a:cxn ang="0">
                    <a:pos x="0" y="13"/>
                  </a:cxn>
                  <a:cxn ang="0">
                    <a:pos x="6" y="15"/>
                  </a:cxn>
                  <a:cxn ang="0">
                    <a:pos x="20" y="20"/>
                  </a:cxn>
                  <a:cxn ang="0">
                    <a:pos x="20" y="15"/>
                  </a:cxn>
                  <a:cxn ang="0">
                    <a:pos x="20" y="15"/>
                  </a:cxn>
                  <a:cxn ang="0">
                    <a:pos x="6" y="10"/>
                  </a:cxn>
                  <a:cxn ang="0">
                    <a:pos x="10" y="0"/>
                  </a:cxn>
                </a:cxnLst>
                <a:rect l="0" t="0" r="r" b="b"/>
                <a:pathLst>
                  <a:path w="20" h="20">
                    <a:moveTo>
                      <a:pt x="10" y="0"/>
                    </a:moveTo>
                    <a:lnTo>
                      <a:pt x="10" y="0"/>
                    </a:lnTo>
                    <a:lnTo>
                      <a:pt x="6" y="10"/>
                    </a:lnTo>
                    <a:lnTo>
                      <a:pt x="0" y="8"/>
                    </a:lnTo>
                    <a:lnTo>
                      <a:pt x="0" y="13"/>
                    </a:lnTo>
                    <a:lnTo>
                      <a:pt x="0" y="13"/>
                    </a:lnTo>
                    <a:lnTo>
                      <a:pt x="6" y="15"/>
                    </a:lnTo>
                    <a:lnTo>
                      <a:pt x="20" y="20"/>
                    </a:lnTo>
                    <a:lnTo>
                      <a:pt x="20" y="15"/>
                    </a:lnTo>
                    <a:lnTo>
                      <a:pt x="20" y="15"/>
                    </a:lnTo>
                    <a:lnTo>
                      <a:pt x="6" y="1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2" name="Freeform 92"/>
              <p:cNvSpPr>
                <a:spLocks/>
              </p:cNvSpPr>
              <p:nvPr/>
            </p:nvSpPr>
            <p:spPr bwMode="auto">
              <a:xfrm>
                <a:off x="2724" y="2050"/>
                <a:ext cx="474" cy="447"/>
              </a:xfrm>
              <a:custGeom>
                <a:avLst/>
                <a:gdLst/>
                <a:ahLst/>
                <a:cxnLst>
                  <a:cxn ang="0">
                    <a:pos x="474" y="0"/>
                  </a:cxn>
                  <a:cxn ang="0">
                    <a:pos x="0" y="173"/>
                  </a:cxn>
                  <a:cxn ang="0">
                    <a:pos x="146" y="347"/>
                  </a:cxn>
                  <a:cxn ang="0">
                    <a:pos x="230" y="447"/>
                  </a:cxn>
                  <a:cxn ang="0">
                    <a:pos x="397" y="385"/>
                  </a:cxn>
                  <a:cxn ang="0">
                    <a:pos x="474" y="357"/>
                  </a:cxn>
                  <a:cxn ang="0">
                    <a:pos x="474" y="0"/>
                  </a:cxn>
                </a:cxnLst>
                <a:rect l="0" t="0" r="r" b="b"/>
                <a:pathLst>
                  <a:path w="474" h="447">
                    <a:moveTo>
                      <a:pt x="474" y="0"/>
                    </a:moveTo>
                    <a:lnTo>
                      <a:pt x="0" y="173"/>
                    </a:lnTo>
                    <a:lnTo>
                      <a:pt x="146" y="347"/>
                    </a:lnTo>
                    <a:lnTo>
                      <a:pt x="230" y="447"/>
                    </a:lnTo>
                    <a:lnTo>
                      <a:pt x="397" y="385"/>
                    </a:lnTo>
                    <a:lnTo>
                      <a:pt x="474" y="357"/>
                    </a:lnTo>
                    <a:lnTo>
                      <a:pt x="474"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3" name="Freeform 93"/>
              <p:cNvSpPr>
                <a:spLocks/>
              </p:cNvSpPr>
              <p:nvPr/>
            </p:nvSpPr>
            <p:spPr bwMode="auto">
              <a:xfrm>
                <a:off x="2724" y="2050"/>
                <a:ext cx="474" cy="447"/>
              </a:xfrm>
              <a:custGeom>
                <a:avLst/>
                <a:gdLst/>
                <a:ahLst/>
                <a:cxnLst>
                  <a:cxn ang="0">
                    <a:pos x="474" y="0"/>
                  </a:cxn>
                  <a:cxn ang="0">
                    <a:pos x="0" y="173"/>
                  </a:cxn>
                  <a:cxn ang="0">
                    <a:pos x="146" y="347"/>
                  </a:cxn>
                  <a:cxn ang="0">
                    <a:pos x="230" y="447"/>
                  </a:cxn>
                  <a:cxn ang="0">
                    <a:pos x="397" y="385"/>
                  </a:cxn>
                  <a:cxn ang="0">
                    <a:pos x="474" y="357"/>
                  </a:cxn>
                  <a:cxn ang="0">
                    <a:pos x="474" y="0"/>
                  </a:cxn>
                </a:cxnLst>
                <a:rect l="0" t="0" r="r" b="b"/>
                <a:pathLst>
                  <a:path w="474" h="447">
                    <a:moveTo>
                      <a:pt x="474" y="0"/>
                    </a:moveTo>
                    <a:lnTo>
                      <a:pt x="0" y="173"/>
                    </a:lnTo>
                    <a:lnTo>
                      <a:pt x="146" y="347"/>
                    </a:lnTo>
                    <a:lnTo>
                      <a:pt x="230" y="447"/>
                    </a:lnTo>
                    <a:lnTo>
                      <a:pt x="397" y="385"/>
                    </a:lnTo>
                    <a:lnTo>
                      <a:pt x="474" y="357"/>
                    </a:lnTo>
                    <a:lnTo>
                      <a:pt x="47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4" name="Freeform 94"/>
              <p:cNvSpPr>
                <a:spLocks/>
              </p:cNvSpPr>
              <p:nvPr/>
            </p:nvSpPr>
            <p:spPr bwMode="auto">
              <a:xfrm>
                <a:off x="2724" y="2050"/>
                <a:ext cx="474" cy="357"/>
              </a:xfrm>
              <a:custGeom>
                <a:avLst/>
                <a:gdLst/>
                <a:ahLst/>
                <a:cxnLst>
                  <a:cxn ang="0">
                    <a:pos x="474" y="0"/>
                  </a:cxn>
                  <a:cxn ang="0">
                    <a:pos x="0" y="173"/>
                  </a:cxn>
                  <a:cxn ang="0">
                    <a:pos x="0" y="173"/>
                  </a:cxn>
                  <a:cxn ang="0">
                    <a:pos x="474" y="0"/>
                  </a:cxn>
                  <a:cxn ang="0">
                    <a:pos x="474" y="357"/>
                  </a:cxn>
                  <a:cxn ang="0">
                    <a:pos x="474" y="357"/>
                  </a:cxn>
                  <a:cxn ang="0">
                    <a:pos x="474" y="0"/>
                  </a:cxn>
                </a:cxnLst>
                <a:rect l="0" t="0" r="r" b="b"/>
                <a:pathLst>
                  <a:path w="474" h="357">
                    <a:moveTo>
                      <a:pt x="474" y="0"/>
                    </a:moveTo>
                    <a:lnTo>
                      <a:pt x="0" y="173"/>
                    </a:lnTo>
                    <a:lnTo>
                      <a:pt x="0" y="173"/>
                    </a:lnTo>
                    <a:lnTo>
                      <a:pt x="474" y="0"/>
                    </a:lnTo>
                    <a:lnTo>
                      <a:pt x="474" y="357"/>
                    </a:lnTo>
                    <a:lnTo>
                      <a:pt x="474" y="357"/>
                    </a:lnTo>
                    <a:lnTo>
                      <a:pt x="474"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5" name="Freeform 95"/>
              <p:cNvSpPr>
                <a:spLocks/>
              </p:cNvSpPr>
              <p:nvPr/>
            </p:nvSpPr>
            <p:spPr bwMode="auto">
              <a:xfrm>
                <a:off x="2724" y="2050"/>
                <a:ext cx="474" cy="357"/>
              </a:xfrm>
              <a:custGeom>
                <a:avLst/>
                <a:gdLst/>
                <a:ahLst/>
                <a:cxnLst>
                  <a:cxn ang="0">
                    <a:pos x="474" y="0"/>
                  </a:cxn>
                  <a:cxn ang="0">
                    <a:pos x="0" y="173"/>
                  </a:cxn>
                  <a:cxn ang="0">
                    <a:pos x="0" y="173"/>
                  </a:cxn>
                  <a:cxn ang="0">
                    <a:pos x="474" y="0"/>
                  </a:cxn>
                  <a:cxn ang="0">
                    <a:pos x="474" y="357"/>
                  </a:cxn>
                  <a:cxn ang="0">
                    <a:pos x="474" y="357"/>
                  </a:cxn>
                  <a:cxn ang="0">
                    <a:pos x="474" y="0"/>
                  </a:cxn>
                </a:cxnLst>
                <a:rect l="0" t="0" r="r" b="b"/>
                <a:pathLst>
                  <a:path w="474" h="357">
                    <a:moveTo>
                      <a:pt x="474" y="0"/>
                    </a:moveTo>
                    <a:lnTo>
                      <a:pt x="0" y="173"/>
                    </a:lnTo>
                    <a:lnTo>
                      <a:pt x="0" y="173"/>
                    </a:lnTo>
                    <a:lnTo>
                      <a:pt x="474" y="0"/>
                    </a:lnTo>
                    <a:lnTo>
                      <a:pt x="474" y="357"/>
                    </a:lnTo>
                    <a:lnTo>
                      <a:pt x="474" y="357"/>
                    </a:lnTo>
                    <a:lnTo>
                      <a:pt x="47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6" name="Freeform 96"/>
              <p:cNvSpPr>
                <a:spLocks/>
              </p:cNvSpPr>
              <p:nvPr/>
            </p:nvSpPr>
            <p:spPr bwMode="auto">
              <a:xfrm>
                <a:off x="3198" y="2050"/>
                <a:ext cx="1" cy="357"/>
              </a:xfrm>
              <a:custGeom>
                <a:avLst/>
                <a:gdLst/>
                <a:ahLst/>
                <a:cxnLst>
                  <a:cxn ang="0">
                    <a:pos x="0" y="0"/>
                  </a:cxn>
                  <a:cxn ang="0">
                    <a:pos x="0" y="0"/>
                  </a:cxn>
                  <a:cxn ang="0">
                    <a:pos x="0" y="357"/>
                  </a:cxn>
                  <a:cxn ang="0">
                    <a:pos x="0" y="0"/>
                  </a:cxn>
                </a:cxnLst>
                <a:rect l="0" t="0" r="r" b="b"/>
                <a:pathLst>
                  <a:path h="357">
                    <a:moveTo>
                      <a:pt x="0" y="0"/>
                    </a:moveTo>
                    <a:lnTo>
                      <a:pt x="0" y="0"/>
                    </a:lnTo>
                    <a:lnTo>
                      <a:pt x="0" y="357"/>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7" name="Freeform 97"/>
              <p:cNvSpPr>
                <a:spLocks/>
              </p:cNvSpPr>
              <p:nvPr/>
            </p:nvSpPr>
            <p:spPr bwMode="auto">
              <a:xfrm>
                <a:off x="3198" y="2050"/>
                <a:ext cx="1" cy="357"/>
              </a:xfrm>
              <a:custGeom>
                <a:avLst/>
                <a:gdLst/>
                <a:ahLst/>
                <a:cxnLst>
                  <a:cxn ang="0">
                    <a:pos x="0" y="0"/>
                  </a:cxn>
                  <a:cxn ang="0">
                    <a:pos x="0" y="0"/>
                  </a:cxn>
                  <a:cxn ang="0">
                    <a:pos x="0" y="357"/>
                  </a:cxn>
                  <a:cxn ang="0">
                    <a:pos x="0" y="0"/>
                  </a:cxn>
                </a:cxnLst>
                <a:rect l="0" t="0" r="r" b="b"/>
                <a:pathLst>
                  <a:path h="357">
                    <a:moveTo>
                      <a:pt x="0" y="0"/>
                    </a:moveTo>
                    <a:lnTo>
                      <a:pt x="0" y="0"/>
                    </a:lnTo>
                    <a:lnTo>
                      <a:pt x="0" y="35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8" name="Freeform 98"/>
              <p:cNvSpPr>
                <a:spLocks/>
              </p:cNvSpPr>
              <p:nvPr/>
            </p:nvSpPr>
            <p:spPr bwMode="auto">
              <a:xfrm>
                <a:off x="2870" y="2397"/>
                <a:ext cx="251" cy="100"/>
              </a:xfrm>
              <a:custGeom>
                <a:avLst/>
                <a:gdLst/>
                <a:ahLst/>
                <a:cxnLst>
                  <a:cxn ang="0">
                    <a:pos x="0" y="0"/>
                  </a:cxn>
                  <a:cxn ang="0">
                    <a:pos x="84" y="100"/>
                  </a:cxn>
                  <a:cxn ang="0">
                    <a:pos x="251" y="38"/>
                  </a:cxn>
                  <a:cxn ang="0">
                    <a:pos x="84" y="100"/>
                  </a:cxn>
                  <a:cxn ang="0">
                    <a:pos x="0" y="0"/>
                  </a:cxn>
                </a:cxnLst>
                <a:rect l="0" t="0" r="r" b="b"/>
                <a:pathLst>
                  <a:path w="251" h="100">
                    <a:moveTo>
                      <a:pt x="0" y="0"/>
                    </a:moveTo>
                    <a:lnTo>
                      <a:pt x="84" y="100"/>
                    </a:lnTo>
                    <a:lnTo>
                      <a:pt x="251" y="38"/>
                    </a:lnTo>
                    <a:lnTo>
                      <a:pt x="84" y="10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299" name="Freeform 99"/>
              <p:cNvSpPr>
                <a:spLocks/>
              </p:cNvSpPr>
              <p:nvPr/>
            </p:nvSpPr>
            <p:spPr bwMode="auto">
              <a:xfrm>
                <a:off x="2870" y="2397"/>
                <a:ext cx="251" cy="100"/>
              </a:xfrm>
              <a:custGeom>
                <a:avLst/>
                <a:gdLst/>
                <a:ahLst/>
                <a:cxnLst>
                  <a:cxn ang="0">
                    <a:pos x="0" y="0"/>
                  </a:cxn>
                  <a:cxn ang="0">
                    <a:pos x="84" y="100"/>
                  </a:cxn>
                  <a:cxn ang="0">
                    <a:pos x="251" y="38"/>
                  </a:cxn>
                  <a:cxn ang="0">
                    <a:pos x="84" y="100"/>
                  </a:cxn>
                  <a:cxn ang="0">
                    <a:pos x="0" y="0"/>
                  </a:cxn>
                </a:cxnLst>
                <a:rect l="0" t="0" r="r" b="b"/>
                <a:pathLst>
                  <a:path w="251" h="100">
                    <a:moveTo>
                      <a:pt x="0" y="0"/>
                    </a:moveTo>
                    <a:lnTo>
                      <a:pt x="84" y="100"/>
                    </a:lnTo>
                    <a:lnTo>
                      <a:pt x="251" y="38"/>
                    </a:lnTo>
                    <a:lnTo>
                      <a:pt x="84" y="10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0" name="Freeform 100"/>
              <p:cNvSpPr>
                <a:spLocks noEditPoints="1"/>
              </p:cNvSpPr>
              <p:nvPr/>
            </p:nvSpPr>
            <p:spPr bwMode="auto">
              <a:xfrm>
                <a:off x="2711" y="2029"/>
                <a:ext cx="489" cy="194"/>
              </a:xfrm>
              <a:custGeom>
                <a:avLst/>
                <a:gdLst/>
                <a:ahLst/>
                <a:cxnLst>
                  <a:cxn ang="0">
                    <a:pos x="485" y="20"/>
                  </a:cxn>
                  <a:cxn ang="0">
                    <a:pos x="487" y="11"/>
                  </a:cxn>
                  <a:cxn ang="0">
                    <a:pos x="485" y="20"/>
                  </a:cxn>
                  <a:cxn ang="0">
                    <a:pos x="489" y="0"/>
                  </a:cxn>
                  <a:cxn ang="0">
                    <a:pos x="487" y="0"/>
                  </a:cxn>
                  <a:cxn ang="0">
                    <a:pos x="485" y="1"/>
                  </a:cxn>
                  <a:cxn ang="0">
                    <a:pos x="0" y="177"/>
                  </a:cxn>
                  <a:cxn ang="0">
                    <a:pos x="3" y="182"/>
                  </a:cxn>
                  <a:cxn ang="0">
                    <a:pos x="3" y="182"/>
                  </a:cxn>
                  <a:cxn ang="0">
                    <a:pos x="13" y="194"/>
                  </a:cxn>
                  <a:cxn ang="0">
                    <a:pos x="487" y="21"/>
                  </a:cxn>
                  <a:cxn ang="0">
                    <a:pos x="487" y="15"/>
                  </a:cxn>
                  <a:cxn ang="0">
                    <a:pos x="487" y="15"/>
                  </a:cxn>
                  <a:cxn ang="0">
                    <a:pos x="487" y="11"/>
                  </a:cxn>
                  <a:cxn ang="0">
                    <a:pos x="485" y="20"/>
                  </a:cxn>
                  <a:cxn ang="0">
                    <a:pos x="487" y="11"/>
                  </a:cxn>
                  <a:cxn ang="0">
                    <a:pos x="489" y="0"/>
                  </a:cxn>
                </a:cxnLst>
                <a:rect l="0" t="0" r="r" b="b"/>
                <a:pathLst>
                  <a:path w="489" h="194">
                    <a:moveTo>
                      <a:pt x="485" y="20"/>
                    </a:moveTo>
                    <a:lnTo>
                      <a:pt x="487" y="11"/>
                    </a:lnTo>
                    <a:lnTo>
                      <a:pt x="485" y="20"/>
                    </a:lnTo>
                    <a:close/>
                    <a:moveTo>
                      <a:pt x="489" y="0"/>
                    </a:moveTo>
                    <a:lnTo>
                      <a:pt x="487" y="0"/>
                    </a:lnTo>
                    <a:lnTo>
                      <a:pt x="485" y="1"/>
                    </a:lnTo>
                    <a:lnTo>
                      <a:pt x="0" y="177"/>
                    </a:lnTo>
                    <a:lnTo>
                      <a:pt x="3" y="182"/>
                    </a:lnTo>
                    <a:lnTo>
                      <a:pt x="3" y="182"/>
                    </a:lnTo>
                    <a:lnTo>
                      <a:pt x="13" y="194"/>
                    </a:lnTo>
                    <a:lnTo>
                      <a:pt x="487" y="21"/>
                    </a:lnTo>
                    <a:lnTo>
                      <a:pt x="487" y="15"/>
                    </a:lnTo>
                    <a:lnTo>
                      <a:pt x="487" y="15"/>
                    </a:lnTo>
                    <a:lnTo>
                      <a:pt x="487" y="11"/>
                    </a:lnTo>
                    <a:lnTo>
                      <a:pt x="485" y="20"/>
                    </a:lnTo>
                    <a:lnTo>
                      <a:pt x="487" y="11"/>
                    </a:lnTo>
                    <a:lnTo>
                      <a:pt x="48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1" name="Freeform 101"/>
              <p:cNvSpPr>
                <a:spLocks/>
              </p:cNvSpPr>
              <p:nvPr/>
            </p:nvSpPr>
            <p:spPr bwMode="auto">
              <a:xfrm>
                <a:off x="3196" y="2040"/>
                <a:ext cx="2" cy="9"/>
              </a:xfrm>
              <a:custGeom>
                <a:avLst/>
                <a:gdLst/>
                <a:ahLst/>
                <a:cxnLst>
                  <a:cxn ang="0">
                    <a:pos x="0" y="9"/>
                  </a:cxn>
                  <a:cxn ang="0">
                    <a:pos x="2" y="0"/>
                  </a:cxn>
                  <a:cxn ang="0">
                    <a:pos x="0" y="9"/>
                  </a:cxn>
                </a:cxnLst>
                <a:rect l="0" t="0" r="r" b="b"/>
                <a:pathLst>
                  <a:path w="2" h="9">
                    <a:moveTo>
                      <a:pt x="0" y="9"/>
                    </a:moveTo>
                    <a:lnTo>
                      <a:pt x="2" y="0"/>
                    </a:lnTo>
                    <a:lnTo>
                      <a:pt x="0" y="9"/>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2" name="Freeform 102"/>
              <p:cNvSpPr>
                <a:spLocks/>
              </p:cNvSpPr>
              <p:nvPr/>
            </p:nvSpPr>
            <p:spPr bwMode="auto">
              <a:xfrm>
                <a:off x="2711" y="2029"/>
                <a:ext cx="489" cy="194"/>
              </a:xfrm>
              <a:custGeom>
                <a:avLst/>
                <a:gdLst/>
                <a:ahLst/>
                <a:cxnLst>
                  <a:cxn ang="0">
                    <a:pos x="489" y="0"/>
                  </a:cxn>
                  <a:cxn ang="0">
                    <a:pos x="487" y="0"/>
                  </a:cxn>
                  <a:cxn ang="0">
                    <a:pos x="485" y="1"/>
                  </a:cxn>
                  <a:cxn ang="0">
                    <a:pos x="0" y="177"/>
                  </a:cxn>
                  <a:cxn ang="0">
                    <a:pos x="3" y="182"/>
                  </a:cxn>
                  <a:cxn ang="0">
                    <a:pos x="3" y="182"/>
                  </a:cxn>
                  <a:cxn ang="0">
                    <a:pos x="13" y="194"/>
                  </a:cxn>
                  <a:cxn ang="0">
                    <a:pos x="487" y="21"/>
                  </a:cxn>
                  <a:cxn ang="0">
                    <a:pos x="487" y="15"/>
                  </a:cxn>
                  <a:cxn ang="0">
                    <a:pos x="487" y="15"/>
                  </a:cxn>
                  <a:cxn ang="0">
                    <a:pos x="487" y="11"/>
                  </a:cxn>
                  <a:cxn ang="0">
                    <a:pos x="485" y="20"/>
                  </a:cxn>
                  <a:cxn ang="0">
                    <a:pos x="487" y="11"/>
                  </a:cxn>
                  <a:cxn ang="0">
                    <a:pos x="489" y="0"/>
                  </a:cxn>
                </a:cxnLst>
                <a:rect l="0" t="0" r="r" b="b"/>
                <a:pathLst>
                  <a:path w="489" h="194">
                    <a:moveTo>
                      <a:pt x="489" y="0"/>
                    </a:moveTo>
                    <a:lnTo>
                      <a:pt x="487" y="0"/>
                    </a:lnTo>
                    <a:lnTo>
                      <a:pt x="485" y="1"/>
                    </a:lnTo>
                    <a:lnTo>
                      <a:pt x="0" y="177"/>
                    </a:lnTo>
                    <a:lnTo>
                      <a:pt x="3" y="182"/>
                    </a:lnTo>
                    <a:lnTo>
                      <a:pt x="3" y="182"/>
                    </a:lnTo>
                    <a:lnTo>
                      <a:pt x="13" y="194"/>
                    </a:lnTo>
                    <a:lnTo>
                      <a:pt x="487" y="21"/>
                    </a:lnTo>
                    <a:lnTo>
                      <a:pt x="487" y="15"/>
                    </a:lnTo>
                    <a:lnTo>
                      <a:pt x="487" y="15"/>
                    </a:lnTo>
                    <a:lnTo>
                      <a:pt x="487" y="11"/>
                    </a:lnTo>
                    <a:lnTo>
                      <a:pt x="485" y="20"/>
                    </a:lnTo>
                    <a:lnTo>
                      <a:pt x="487" y="11"/>
                    </a:lnTo>
                    <a:lnTo>
                      <a:pt x="48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3" name="Freeform 103"/>
              <p:cNvSpPr>
                <a:spLocks noEditPoints="1"/>
              </p:cNvSpPr>
              <p:nvPr/>
            </p:nvSpPr>
            <p:spPr bwMode="auto">
              <a:xfrm>
                <a:off x="3198" y="2029"/>
                <a:ext cx="2" cy="15"/>
              </a:xfrm>
              <a:custGeom>
                <a:avLst/>
                <a:gdLst/>
                <a:ahLst/>
                <a:cxnLst>
                  <a:cxn ang="0">
                    <a:pos x="0" y="11"/>
                  </a:cxn>
                  <a:cxn ang="0">
                    <a:pos x="0" y="11"/>
                  </a:cxn>
                  <a:cxn ang="0">
                    <a:pos x="0" y="15"/>
                  </a:cxn>
                  <a:cxn ang="0">
                    <a:pos x="0" y="11"/>
                  </a:cxn>
                  <a:cxn ang="0">
                    <a:pos x="2" y="0"/>
                  </a:cxn>
                  <a:cxn ang="0">
                    <a:pos x="2" y="0"/>
                  </a:cxn>
                  <a:cxn ang="0">
                    <a:pos x="0" y="11"/>
                  </a:cxn>
                  <a:cxn ang="0">
                    <a:pos x="0" y="11"/>
                  </a:cxn>
                  <a:cxn ang="0">
                    <a:pos x="2" y="0"/>
                  </a:cxn>
                </a:cxnLst>
                <a:rect l="0" t="0" r="r" b="b"/>
                <a:pathLst>
                  <a:path w="2" h="15">
                    <a:moveTo>
                      <a:pt x="0" y="11"/>
                    </a:moveTo>
                    <a:lnTo>
                      <a:pt x="0" y="11"/>
                    </a:lnTo>
                    <a:lnTo>
                      <a:pt x="0" y="15"/>
                    </a:lnTo>
                    <a:lnTo>
                      <a:pt x="0" y="11"/>
                    </a:lnTo>
                    <a:close/>
                    <a:moveTo>
                      <a:pt x="2" y="0"/>
                    </a:moveTo>
                    <a:lnTo>
                      <a:pt x="2" y="0"/>
                    </a:lnTo>
                    <a:lnTo>
                      <a:pt x="0" y="11"/>
                    </a:lnTo>
                    <a:lnTo>
                      <a:pt x="0" y="11"/>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4" name="Freeform 104"/>
              <p:cNvSpPr>
                <a:spLocks/>
              </p:cNvSpPr>
              <p:nvPr/>
            </p:nvSpPr>
            <p:spPr bwMode="auto">
              <a:xfrm>
                <a:off x="3198" y="2040"/>
                <a:ext cx="1" cy="4"/>
              </a:xfrm>
              <a:custGeom>
                <a:avLst/>
                <a:gdLst/>
                <a:ahLst/>
                <a:cxnLst>
                  <a:cxn ang="0">
                    <a:pos x="0" y="0"/>
                  </a:cxn>
                  <a:cxn ang="0">
                    <a:pos x="0" y="0"/>
                  </a:cxn>
                  <a:cxn ang="0">
                    <a:pos x="0" y="4"/>
                  </a:cxn>
                  <a:cxn ang="0">
                    <a:pos x="0" y="0"/>
                  </a:cxn>
                </a:cxnLst>
                <a:rect l="0" t="0" r="r" b="b"/>
                <a:pathLst>
                  <a:path h="4">
                    <a:moveTo>
                      <a:pt x="0" y="0"/>
                    </a:moveTo>
                    <a:lnTo>
                      <a:pt x="0" y="0"/>
                    </a:lnTo>
                    <a:lnTo>
                      <a:pt x="0"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5" name="Freeform 105"/>
              <p:cNvSpPr>
                <a:spLocks/>
              </p:cNvSpPr>
              <p:nvPr/>
            </p:nvSpPr>
            <p:spPr bwMode="auto">
              <a:xfrm>
                <a:off x="3198" y="2029"/>
                <a:ext cx="2" cy="11"/>
              </a:xfrm>
              <a:custGeom>
                <a:avLst/>
                <a:gdLst/>
                <a:ahLst/>
                <a:cxnLst>
                  <a:cxn ang="0">
                    <a:pos x="2" y="0"/>
                  </a:cxn>
                  <a:cxn ang="0">
                    <a:pos x="2" y="0"/>
                  </a:cxn>
                  <a:cxn ang="0">
                    <a:pos x="0" y="11"/>
                  </a:cxn>
                  <a:cxn ang="0">
                    <a:pos x="0" y="11"/>
                  </a:cxn>
                  <a:cxn ang="0">
                    <a:pos x="2" y="0"/>
                  </a:cxn>
                </a:cxnLst>
                <a:rect l="0" t="0" r="r" b="b"/>
                <a:pathLst>
                  <a:path w="2" h="11">
                    <a:moveTo>
                      <a:pt x="2" y="0"/>
                    </a:moveTo>
                    <a:lnTo>
                      <a:pt x="2" y="0"/>
                    </a:lnTo>
                    <a:lnTo>
                      <a:pt x="0" y="11"/>
                    </a:lnTo>
                    <a:lnTo>
                      <a:pt x="0" y="11"/>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6" name="Freeform 106"/>
              <p:cNvSpPr>
                <a:spLocks/>
              </p:cNvSpPr>
              <p:nvPr/>
            </p:nvSpPr>
            <p:spPr bwMode="auto">
              <a:xfrm>
                <a:off x="3198" y="2044"/>
                <a:ext cx="20" cy="365"/>
              </a:xfrm>
              <a:custGeom>
                <a:avLst/>
                <a:gdLst/>
                <a:ahLst/>
                <a:cxnLst>
                  <a:cxn ang="0">
                    <a:pos x="0" y="0"/>
                  </a:cxn>
                  <a:cxn ang="0">
                    <a:pos x="0" y="6"/>
                  </a:cxn>
                  <a:cxn ang="0">
                    <a:pos x="0" y="6"/>
                  </a:cxn>
                  <a:cxn ang="0">
                    <a:pos x="0" y="363"/>
                  </a:cxn>
                  <a:cxn ang="0">
                    <a:pos x="0" y="363"/>
                  </a:cxn>
                  <a:cxn ang="0">
                    <a:pos x="0" y="356"/>
                  </a:cxn>
                  <a:cxn ang="0">
                    <a:pos x="8" y="360"/>
                  </a:cxn>
                  <a:cxn ang="0">
                    <a:pos x="10" y="360"/>
                  </a:cxn>
                  <a:cxn ang="0">
                    <a:pos x="20" y="365"/>
                  </a:cxn>
                  <a:cxn ang="0">
                    <a:pos x="20" y="8"/>
                  </a:cxn>
                  <a:cxn ang="0">
                    <a:pos x="0" y="0"/>
                  </a:cxn>
                </a:cxnLst>
                <a:rect l="0" t="0" r="r" b="b"/>
                <a:pathLst>
                  <a:path w="20" h="365">
                    <a:moveTo>
                      <a:pt x="0" y="0"/>
                    </a:moveTo>
                    <a:lnTo>
                      <a:pt x="0" y="6"/>
                    </a:lnTo>
                    <a:lnTo>
                      <a:pt x="0" y="6"/>
                    </a:lnTo>
                    <a:lnTo>
                      <a:pt x="0" y="363"/>
                    </a:lnTo>
                    <a:lnTo>
                      <a:pt x="0" y="363"/>
                    </a:lnTo>
                    <a:lnTo>
                      <a:pt x="0" y="356"/>
                    </a:lnTo>
                    <a:lnTo>
                      <a:pt x="8" y="360"/>
                    </a:lnTo>
                    <a:lnTo>
                      <a:pt x="10" y="360"/>
                    </a:lnTo>
                    <a:lnTo>
                      <a:pt x="20" y="365"/>
                    </a:lnTo>
                    <a:lnTo>
                      <a:pt x="20" y="8"/>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7" name="Freeform 107"/>
              <p:cNvSpPr>
                <a:spLocks/>
              </p:cNvSpPr>
              <p:nvPr/>
            </p:nvSpPr>
            <p:spPr bwMode="auto">
              <a:xfrm>
                <a:off x="3198" y="2044"/>
                <a:ext cx="20" cy="365"/>
              </a:xfrm>
              <a:custGeom>
                <a:avLst/>
                <a:gdLst/>
                <a:ahLst/>
                <a:cxnLst>
                  <a:cxn ang="0">
                    <a:pos x="0" y="0"/>
                  </a:cxn>
                  <a:cxn ang="0">
                    <a:pos x="0" y="6"/>
                  </a:cxn>
                  <a:cxn ang="0">
                    <a:pos x="0" y="6"/>
                  </a:cxn>
                  <a:cxn ang="0">
                    <a:pos x="0" y="363"/>
                  </a:cxn>
                  <a:cxn ang="0">
                    <a:pos x="0" y="363"/>
                  </a:cxn>
                  <a:cxn ang="0">
                    <a:pos x="0" y="356"/>
                  </a:cxn>
                  <a:cxn ang="0">
                    <a:pos x="8" y="360"/>
                  </a:cxn>
                  <a:cxn ang="0">
                    <a:pos x="10" y="360"/>
                  </a:cxn>
                  <a:cxn ang="0">
                    <a:pos x="20" y="365"/>
                  </a:cxn>
                  <a:cxn ang="0">
                    <a:pos x="20" y="8"/>
                  </a:cxn>
                  <a:cxn ang="0">
                    <a:pos x="0" y="0"/>
                  </a:cxn>
                </a:cxnLst>
                <a:rect l="0" t="0" r="r" b="b"/>
                <a:pathLst>
                  <a:path w="20" h="365">
                    <a:moveTo>
                      <a:pt x="0" y="0"/>
                    </a:moveTo>
                    <a:lnTo>
                      <a:pt x="0" y="6"/>
                    </a:lnTo>
                    <a:lnTo>
                      <a:pt x="0" y="6"/>
                    </a:lnTo>
                    <a:lnTo>
                      <a:pt x="0" y="363"/>
                    </a:lnTo>
                    <a:lnTo>
                      <a:pt x="0" y="363"/>
                    </a:lnTo>
                    <a:lnTo>
                      <a:pt x="0" y="356"/>
                    </a:lnTo>
                    <a:lnTo>
                      <a:pt x="8" y="360"/>
                    </a:lnTo>
                    <a:lnTo>
                      <a:pt x="10" y="360"/>
                    </a:lnTo>
                    <a:lnTo>
                      <a:pt x="20" y="365"/>
                    </a:lnTo>
                    <a:lnTo>
                      <a:pt x="20" y="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8" name="Freeform 108"/>
              <p:cNvSpPr>
                <a:spLocks/>
              </p:cNvSpPr>
              <p:nvPr/>
            </p:nvSpPr>
            <p:spPr bwMode="auto">
              <a:xfrm>
                <a:off x="3198" y="2029"/>
                <a:ext cx="20" cy="23"/>
              </a:xfrm>
              <a:custGeom>
                <a:avLst/>
                <a:gdLst/>
                <a:ahLst/>
                <a:cxnLst>
                  <a:cxn ang="0">
                    <a:pos x="2" y="0"/>
                  </a:cxn>
                  <a:cxn ang="0">
                    <a:pos x="2" y="0"/>
                  </a:cxn>
                  <a:cxn ang="0">
                    <a:pos x="0" y="11"/>
                  </a:cxn>
                  <a:cxn ang="0">
                    <a:pos x="2" y="10"/>
                  </a:cxn>
                  <a:cxn ang="0">
                    <a:pos x="0" y="11"/>
                  </a:cxn>
                  <a:cxn ang="0">
                    <a:pos x="0" y="15"/>
                  </a:cxn>
                  <a:cxn ang="0">
                    <a:pos x="20" y="23"/>
                  </a:cxn>
                  <a:cxn ang="0">
                    <a:pos x="20" y="6"/>
                  </a:cxn>
                  <a:cxn ang="0">
                    <a:pos x="2" y="0"/>
                  </a:cxn>
                </a:cxnLst>
                <a:rect l="0" t="0" r="r" b="b"/>
                <a:pathLst>
                  <a:path w="20" h="23">
                    <a:moveTo>
                      <a:pt x="2" y="0"/>
                    </a:moveTo>
                    <a:lnTo>
                      <a:pt x="2" y="0"/>
                    </a:lnTo>
                    <a:lnTo>
                      <a:pt x="0" y="11"/>
                    </a:lnTo>
                    <a:lnTo>
                      <a:pt x="2" y="10"/>
                    </a:lnTo>
                    <a:lnTo>
                      <a:pt x="0" y="11"/>
                    </a:lnTo>
                    <a:lnTo>
                      <a:pt x="0" y="15"/>
                    </a:lnTo>
                    <a:lnTo>
                      <a:pt x="20" y="23"/>
                    </a:lnTo>
                    <a:lnTo>
                      <a:pt x="20" y="6"/>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09" name="Freeform 109"/>
              <p:cNvSpPr>
                <a:spLocks/>
              </p:cNvSpPr>
              <p:nvPr/>
            </p:nvSpPr>
            <p:spPr bwMode="auto">
              <a:xfrm>
                <a:off x="3198" y="2029"/>
                <a:ext cx="20" cy="23"/>
              </a:xfrm>
              <a:custGeom>
                <a:avLst/>
                <a:gdLst/>
                <a:ahLst/>
                <a:cxnLst>
                  <a:cxn ang="0">
                    <a:pos x="2" y="0"/>
                  </a:cxn>
                  <a:cxn ang="0">
                    <a:pos x="2" y="0"/>
                  </a:cxn>
                  <a:cxn ang="0">
                    <a:pos x="0" y="11"/>
                  </a:cxn>
                  <a:cxn ang="0">
                    <a:pos x="2" y="10"/>
                  </a:cxn>
                  <a:cxn ang="0">
                    <a:pos x="0" y="11"/>
                  </a:cxn>
                  <a:cxn ang="0">
                    <a:pos x="0" y="15"/>
                  </a:cxn>
                  <a:cxn ang="0">
                    <a:pos x="20" y="23"/>
                  </a:cxn>
                  <a:cxn ang="0">
                    <a:pos x="20" y="6"/>
                  </a:cxn>
                  <a:cxn ang="0">
                    <a:pos x="2" y="0"/>
                  </a:cxn>
                </a:cxnLst>
                <a:rect l="0" t="0" r="r" b="b"/>
                <a:pathLst>
                  <a:path w="20" h="23">
                    <a:moveTo>
                      <a:pt x="2" y="0"/>
                    </a:moveTo>
                    <a:lnTo>
                      <a:pt x="2" y="0"/>
                    </a:lnTo>
                    <a:lnTo>
                      <a:pt x="0" y="11"/>
                    </a:lnTo>
                    <a:lnTo>
                      <a:pt x="2" y="10"/>
                    </a:lnTo>
                    <a:lnTo>
                      <a:pt x="0" y="11"/>
                    </a:lnTo>
                    <a:lnTo>
                      <a:pt x="0" y="15"/>
                    </a:lnTo>
                    <a:lnTo>
                      <a:pt x="20" y="23"/>
                    </a:lnTo>
                    <a:lnTo>
                      <a:pt x="20" y="6"/>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0" name="Freeform 110"/>
              <p:cNvSpPr>
                <a:spLocks/>
              </p:cNvSpPr>
              <p:nvPr/>
            </p:nvSpPr>
            <p:spPr bwMode="auto">
              <a:xfrm>
                <a:off x="3198" y="2400"/>
                <a:ext cx="8" cy="7"/>
              </a:xfrm>
              <a:custGeom>
                <a:avLst/>
                <a:gdLst/>
                <a:ahLst/>
                <a:cxnLst>
                  <a:cxn ang="0">
                    <a:pos x="0" y="0"/>
                  </a:cxn>
                  <a:cxn ang="0">
                    <a:pos x="0" y="7"/>
                  </a:cxn>
                  <a:cxn ang="0">
                    <a:pos x="7" y="5"/>
                  </a:cxn>
                  <a:cxn ang="0">
                    <a:pos x="8" y="4"/>
                  </a:cxn>
                  <a:cxn ang="0">
                    <a:pos x="0" y="0"/>
                  </a:cxn>
                </a:cxnLst>
                <a:rect l="0" t="0" r="r" b="b"/>
                <a:pathLst>
                  <a:path w="8" h="7">
                    <a:moveTo>
                      <a:pt x="0" y="0"/>
                    </a:moveTo>
                    <a:lnTo>
                      <a:pt x="0" y="7"/>
                    </a:lnTo>
                    <a:lnTo>
                      <a:pt x="7" y="5"/>
                    </a:lnTo>
                    <a:lnTo>
                      <a:pt x="8"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1" name="Freeform 111"/>
              <p:cNvSpPr>
                <a:spLocks/>
              </p:cNvSpPr>
              <p:nvPr/>
            </p:nvSpPr>
            <p:spPr bwMode="auto">
              <a:xfrm>
                <a:off x="3198" y="2400"/>
                <a:ext cx="8" cy="7"/>
              </a:xfrm>
              <a:custGeom>
                <a:avLst/>
                <a:gdLst/>
                <a:ahLst/>
                <a:cxnLst>
                  <a:cxn ang="0">
                    <a:pos x="0" y="0"/>
                  </a:cxn>
                  <a:cxn ang="0">
                    <a:pos x="0" y="7"/>
                  </a:cxn>
                  <a:cxn ang="0">
                    <a:pos x="7" y="5"/>
                  </a:cxn>
                  <a:cxn ang="0">
                    <a:pos x="8" y="4"/>
                  </a:cxn>
                  <a:cxn ang="0">
                    <a:pos x="0" y="0"/>
                  </a:cxn>
                </a:cxnLst>
                <a:rect l="0" t="0" r="r" b="b"/>
                <a:pathLst>
                  <a:path w="8" h="7">
                    <a:moveTo>
                      <a:pt x="0" y="0"/>
                    </a:moveTo>
                    <a:lnTo>
                      <a:pt x="0" y="7"/>
                    </a:lnTo>
                    <a:lnTo>
                      <a:pt x="7" y="5"/>
                    </a:lnTo>
                    <a:lnTo>
                      <a:pt x="8"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2" name="Freeform 112"/>
              <p:cNvSpPr>
                <a:spLocks/>
              </p:cNvSpPr>
              <p:nvPr/>
            </p:nvSpPr>
            <p:spPr bwMode="auto">
              <a:xfrm>
                <a:off x="2967" y="2429"/>
                <a:ext cx="231" cy="360"/>
              </a:xfrm>
              <a:custGeom>
                <a:avLst/>
                <a:gdLst/>
                <a:ahLst/>
                <a:cxnLst>
                  <a:cxn ang="0">
                    <a:pos x="231" y="0"/>
                  </a:cxn>
                  <a:cxn ang="0">
                    <a:pos x="0" y="83"/>
                  </a:cxn>
                  <a:cxn ang="0">
                    <a:pos x="229" y="360"/>
                  </a:cxn>
                  <a:cxn ang="0">
                    <a:pos x="231" y="0"/>
                  </a:cxn>
                </a:cxnLst>
                <a:rect l="0" t="0" r="r" b="b"/>
                <a:pathLst>
                  <a:path w="231" h="360">
                    <a:moveTo>
                      <a:pt x="231" y="0"/>
                    </a:moveTo>
                    <a:lnTo>
                      <a:pt x="0" y="83"/>
                    </a:lnTo>
                    <a:lnTo>
                      <a:pt x="229" y="360"/>
                    </a:lnTo>
                    <a:lnTo>
                      <a:pt x="23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3" name="Freeform 113"/>
              <p:cNvSpPr>
                <a:spLocks/>
              </p:cNvSpPr>
              <p:nvPr/>
            </p:nvSpPr>
            <p:spPr bwMode="auto">
              <a:xfrm>
                <a:off x="2967" y="2429"/>
                <a:ext cx="231" cy="360"/>
              </a:xfrm>
              <a:custGeom>
                <a:avLst/>
                <a:gdLst/>
                <a:ahLst/>
                <a:cxnLst>
                  <a:cxn ang="0">
                    <a:pos x="231" y="0"/>
                  </a:cxn>
                  <a:cxn ang="0">
                    <a:pos x="0" y="83"/>
                  </a:cxn>
                  <a:cxn ang="0">
                    <a:pos x="229" y="360"/>
                  </a:cxn>
                  <a:cxn ang="0">
                    <a:pos x="231" y="0"/>
                  </a:cxn>
                </a:cxnLst>
                <a:rect l="0" t="0" r="r" b="b"/>
                <a:pathLst>
                  <a:path w="231" h="360">
                    <a:moveTo>
                      <a:pt x="231" y="0"/>
                    </a:moveTo>
                    <a:lnTo>
                      <a:pt x="0" y="83"/>
                    </a:lnTo>
                    <a:lnTo>
                      <a:pt x="229" y="36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4" name="Freeform 114"/>
              <p:cNvSpPr>
                <a:spLocks/>
              </p:cNvSpPr>
              <p:nvPr/>
            </p:nvSpPr>
            <p:spPr bwMode="auto">
              <a:xfrm>
                <a:off x="2967" y="2429"/>
                <a:ext cx="231" cy="83"/>
              </a:xfrm>
              <a:custGeom>
                <a:avLst/>
                <a:gdLst/>
                <a:ahLst/>
                <a:cxnLst>
                  <a:cxn ang="0">
                    <a:pos x="231" y="0"/>
                  </a:cxn>
                  <a:cxn ang="0">
                    <a:pos x="0" y="83"/>
                  </a:cxn>
                  <a:cxn ang="0">
                    <a:pos x="231" y="0"/>
                  </a:cxn>
                  <a:cxn ang="0">
                    <a:pos x="231" y="0"/>
                  </a:cxn>
                </a:cxnLst>
                <a:rect l="0" t="0" r="r" b="b"/>
                <a:pathLst>
                  <a:path w="231" h="83">
                    <a:moveTo>
                      <a:pt x="231" y="0"/>
                    </a:moveTo>
                    <a:lnTo>
                      <a:pt x="0" y="83"/>
                    </a:lnTo>
                    <a:lnTo>
                      <a:pt x="231" y="0"/>
                    </a:lnTo>
                    <a:lnTo>
                      <a:pt x="231"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5" name="Freeform 115"/>
              <p:cNvSpPr>
                <a:spLocks/>
              </p:cNvSpPr>
              <p:nvPr/>
            </p:nvSpPr>
            <p:spPr bwMode="auto">
              <a:xfrm>
                <a:off x="2967" y="2429"/>
                <a:ext cx="231" cy="83"/>
              </a:xfrm>
              <a:custGeom>
                <a:avLst/>
                <a:gdLst/>
                <a:ahLst/>
                <a:cxnLst>
                  <a:cxn ang="0">
                    <a:pos x="231" y="0"/>
                  </a:cxn>
                  <a:cxn ang="0">
                    <a:pos x="0" y="83"/>
                  </a:cxn>
                  <a:cxn ang="0">
                    <a:pos x="231" y="0"/>
                  </a:cxn>
                  <a:cxn ang="0">
                    <a:pos x="231" y="0"/>
                  </a:cxn>
                </a:cxnLst>
                <a:rect l="0" t="0" r="r" b="b"/>
                <a:pathLst>
                  <a:path w="231" h="83">
                    <a:moveTo>
                      <a:pt x="231" y="0"/>
                    </a:moveTo>
                    <a:lnTo>
                      <a:pt x="0" y="83"/>
                    </a:lnTo>
                    <a:lnTo>
                      <a:pt x="231" y="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6" name="Freeform 116"/>
              <p:cNvSpPr>
                <a:spLocks/>
              </p:cNvSpPr>
              <p:nvPr/>
            </p:nvSpPr>
            <p:spPr bwMode="auto">
              <a:xfrm>
                <a:off x="2967" y="2429"/>
                <a:ext cx="231" cy="360"/>
              </a:xfrm>
              <a:custGeom>
                <a:avLst/>
                <a:gdLst/>
                <a:ahLst/>
                <a:cxnLst>
                  <a:cxn ang="0">
                    <a:pos x="231" y="0"/>
                  </a:cxn>
                  <a:cxn ang="0">
                    <a:pos x="231" y="0"/>
                  </a:cxn>
                  <a:cxn ang="0">
                    <a:pos x="229" y="360"/>
                  </a:cxn>
                  <a:cxn ang="0">
                    <a:pos x="0" y="83"/>
                  </a:cxn>
                  <a:cxn ang="0">
                    <a:pos x="0" y="83"/>
                  </a:cxn>
                  <a:cxn ang="0">
                    <a:pos x="229" y="360"/>
                  </a:cxn>
                  <a:cxn ang="0">
                    <a:pos x="231" y="0"/>
                  </a:cxn>
                </a:cxnLst>
                <a:rect l="0" t="0" r="r" b="b"/>
                <a:pathLst>
                  <a:path w="231" h="360">
                    <a:moveTo>
                      <a:pt x="231" y="0"/>
                    </a:moveTo>
                    <a:lnTo>
                      <a:pt x="231" y="0"/>
                    </a:lnTo>
                    <a:lnTo>
                      <a:pt x="229" y="360"/>
                    </a:lnTo>
                    <a:lnTo>
                      <a:pt x="0" y="83"/>
                    </a:lnTo>
                    <a:lnTo>
                      <a:pt x="0" y="83"/>
                    </a:lnTo>
                    <a:lnTo>
                      <a:pt x="229" y="360"/>
                    </a:lnTo>
                    <a:lnTo>
                      <a:pt x="2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7" name="Freeform 117"/>
              <p:cNvSpPr>
                <a:spLocks/>
              </p:cNvSpPr>
              <p:nvPr/>
            </p:nvSpPr>
            <p:spPr bwMode="auto">
              <a:xfrm>
                <a:off x="2967" y="2429"/>
                <a:ext cx="231" cy="360"/>
              </a:xfrm>
              <a:custGeom>
                <a:avLst/>
                <a:gdLst/>
                <a:ahLst/>
                <a:cxnLst>
                  <a:cxn ang="0">
                    <a:pos x="231" y="0"/>
                  </a:cxn>
                  <a:cxn ang="0">
                    <a:pos x="231" y="0"/>
                  </a:cxn>
                  <a:cxn ang="0">
                    <a:pos x="229" y="360"/>
                  </a:cxn>
                  <a:cxn ang="0">
                    <a:pos x="0" y="83"/>
                  </a:cxn>
                  <a:cxn ang="0">
                    <a:pos x="0" y="83"/>
                  </a:cxn>
                  <a:cxn ang="0">
                    <a:pos x="229" y="360"/>
                  </a:cxn>
                  <a:cxn ang="0">
                    <a:pos x="231" y="0"/>
                  </a:cxn>
                </a:cxnLst>
                <a:rect l="0" t="0" r="r" b="b"/>
                <a:pathLst>
                  <a:path w="231" h="360">
                    <a:moveTo>
                      <a:pt x="231" y="0"/>
                    </a:moveTo>
                    <a:lnTo>
                      <a:pt x="231" y="0"/>
                    </a:lnTo>
                    <a:lnTo>
                      <a:pt x="229" y="360"/>
                    </a:lnTo>
                    <a:lnTo>
                      <a:pt x="0" y="83"/>
                    </a:lnTo>
                    <a:lnTo>
                      <a:pt x="0" y="83"/>
                    </a:lnTo>
                    <a:lnTo>
                      <a:pt x="229" y="36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8" name="Freeform 118"/>
              <p:cNvSpPr>
                <a:spLocks/>
              </p:cNvSpPr>
              <p:nvPr/>
            </p:nvSpPr>
            <p:spPr bwMode="auto">
              <a:xfrm>
                <a:off x="3217" y="2430"/>
                <a:ext cx="1" cy="359"/>
              </a:xfrm>
              <a:custGeom>
                <a:avLst/>
                <a:gdLst/>
                <a:ahLst/>
                <a:cxnLst>
                  <a:cxn ang="0">
                    <a:pos x="1" y="0"/>
                  </a:cxn>
                  <a:cxn ang="0">
                    <a:pos x="0" y="359"/>
                  </a:cxn>
                  <a:cxn ang="0">
                    <a:pos x="0" y="359"/>
                  </a:cxn>
                  <a:cxn ang="0">
                    <a:pos x="1" y="0"/>
                  </a:cxn>
                  <a:cxn ang="0">
                    <a:pos x="1" y="0"/>
                  </a:cxn>
                </a:cxnLst>
                <a:rect l="0" t="0" r="r" b="b"/>
                <a:pathLst>
                  <a:path w="1" h="359">
                    <a:moveTo>
                      <a:pt x="1" y="0"/>
                    </a:moveTo>
                    <a:lnTo>
                      <a:pt x="0" y="359"/>
                    </a:lnTo>
                    <a:lnTo>
                      <a:pt x="0" y="359"/>
                    </a:lnTo>
                    <a:lnTo>
                      <a:pt x="1" y="0"/>
                    </a:lnTo>
                    <a:lnTo>
                      <a:pt x="1"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19" name="Freeform 119"/>
              <p:cNvSpPr>
                <a:spLocks/>
              </p:cNvSpPr>
              <p:nvPr/>
            </p:nvSpPr>
            <p:spPr bwMode="auto">
              <a:xfrm>
                <a:off x="3217" y="2430"/>
                <a:ext cx="1" cy="359"/>
              </a:xfrm>
              <a:custGeom>
                <a:avLst/>
                <a:gdLst/>
                <a:ahLst/>
                <a:cxnLst>
                  <a:cxn ang="0">
                    <a:pos x="1" y="0"/>
                  </a:cxn>
                  <a:cxn ang="0">
                    <a:pos x="0" y="359"/>
                  </a:cxn>
                  <a:cxn ang="0">
                    <a:pos x="0" y="359"/>
                  </a:cxn>
                  <a:cxn ang="0">
                    <a:pos x="1" y="0"/>
                  </a:cxn>
                  <a:cxn ang="0">
                    <a:pos x="1" y="0"/>
                  </a:cxn>
                </a:cxnLst>
                <a:rect l="0" t="0" r="r" b="b"/>
                <a:pathLst>
                  <a:path w="1" h="359">
                    <a:moveTo>
                      <a:pt x="1" y="0"/>
                    </a:moveTo>
                    <a:lnTo>
                      <a:pt x="0" y="359"/>
                    </a:lnTo>
                    <a:lnTo>
                      <a:pt x="0" y="359"/>
                    </a:lnTo>
                    <a:lnTo>
                      <a:pt x="1" y="0"/>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20" name="Rectangle 120"/>
              <p:cNvSpPr>
                <a:spLocks noChangeArrowheads="1"/>
              </p:cNvSpPr>
              <p:nvPr/>
            </p:nvSpPr>
            <p:spPr bwMode="auto">
              <a:xfrm>
                <a:off x="3218" y="2430"/>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21" name="Rectangle 121"/>
              <p:cNvSpPr>
                <a:spLocks noChangeArrowheads="1"/>
              </p:cNvSpPr>
              <p:nvPr/>
            </p:nvSpPr>
            <p:spPr bwMode="auto">
              <a:xfrm>
                <a:off x="3218" y="243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22" name="Freeform 122"/>
              <p:cNvSpPr>
                <a:spLocks/>
              </p:cNvSpPr>
              <p:nvPr/>
            </p:nvSpPr>
            <p:spPr bwMode="auto">
              <a:xfrm>
                <a:off x="3196" y="2425"/>
                <a:ext cx="22" cy="372"/>
              </a:xfrm>
              <a:custGeom>
                <a:avLst/>
                <a:gdLst/>
                <a:ahLst/>
                <a:cxnLst>
                  <a:cxn ang="0">
                    <a:pos x="10" y="0"/>
                  </a:cxn>
                  <a:cxn ang="0">
                    <a:pos x="2" y="4"/>
                  </a:cxn>
                  <a:cxn ang="0">
                    <a:pos x="0" y="364"/>
                  </a:cxn>
                  <a:cxn ang="0">
                    <a:pos x="7" y="372"/>
                  </a:cxn>
                  <a:cxn ang="0">
                    <a:pos x="10" y="362"/>
                  </a:cxn>
                  <a:cxn ang="0">
                    <a:pos x="16" y="372"/>
                  </a:cxn>
                  <a:cxn ang="0">
                    <a:pos x="21" y="364"/>
                  </a:cxn>
                  <a:cxn ang="0">
                    <a:pos x="21" y="364"/>
                  </a:cxn>
                  <a:cxn ang="0">
                    <a:pos x="21" y="364"/>
                  </a:cxn>
                  <a:cxn ang="0">
                    <a:pos x="22" y="5"/>
                  </a:cxn>
                  <a:cxn ang="0">
                    <a:pos x="10" y="0"/>
                  </a:cxn>
                </a:cxnLst>
                <a:rect l="0" t="0" r="r" b="b"/>
                <a:pathLst>
                  <a:path w="22" h="372">
                    <a:moveTo>
                      <a:pt x="10" y="0"/>
                    </a:moveTo>
                    <a:lnTo>
                      <a:pt x="2" y="4"/>
                    </a:lnTo>
                    <a:lnTo>
                      <a:pt x="0" y="364"/>
                    </a:lnTo>
                    <a:lnTo>
                      <a:pt x="7" y="372"/>
                    </a:lnTo>
                    <a:lnTo>
                      <a:pt x="10" y="362"/>
                    </a:lnTo>
                    <a:lnTo>
                      <a:pt x="16" y="372"/>
                    </a:lnTo>
                    <a:lnTo>
                      <a:pt x="21" y="364"/>
                    </a:lnTo>
                    <a:lnTo>
                      <a:pt x="21" y="364"/>
                    </a:lnTo>
                    <a:lnTo>
                      <a:pt x="21" y="364"/>
                    </a:lnTo>
                    <a:lnTo>
                      <a:pt x="22" y="5"/>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23" name="Freeform 123"/>
              <p:cNvSpPr>
                <a:spLocks/>
              </p:cNvSpPr>
              <p:nvPr/>
            </p:nvSpPr>
            <p:spPr bwMode="auto">
              <a:xfrm>
                <a:off x="3196" y="2425"/>
                <a:ext cx="22" cy="372"/>
              </a:xfrm>
              <a:custGeom>
                <a:avLst/>
                <a:gdLst/>
                <a:ahLst/>
                <a:cxnLst>
                  <a:cxn ang="0">
                    <a:pos x="10" y="0"/>
                  </a:cxn>
                  <a:cxn ang="0">
                    <a:pos x="2" y="4"/>
                  </a:cxn>
                  <a:cxn ang="0">
                    <a:pos x="0" y="364"/>
                  </a:cxn>
                  <a:cxn ang="0">
                    <a:pos x="7" y="372"/>
                  </a:cxn>
                  <a:cxn ang="0">
                    <a:pos x="10" y="362"/>
                  </a:cxn>
                  <a:cxn ang="0">
                    <a:pos x="16" y="372"/>
                  </a:cxn>
                  <a:cxn ang="0">
                    <a:pos x="21" y="364"/>
                  </a:cxn>
                  <a:cxn ang="0">
                    <a:pos x="21" y="364"/>
                  </a:cxn>
                  <a:cxn ang="0">
                    <a:pos x="21" y="364"/>
                  </a:cxn>
                  <a:cxn ang="0">
                    <a:pos x="22" y="5"/>
                  </a:cxn>
                  <a:cxn ang="0">
                    <a:pos x="10" y="0"/>
                  </a:cxn>
                </a:cxnLst>
                <a:rect l="0" t="0" r="r" b="b"/>
                <a:pathLst>
                  <a:path w="22" h="372">
                    <a:moveTo>
                      <a:pt x="10" y="0"/>
                    </a:moveTo>
                    <a:lnTo>
                      <a:pt x="2" y="4"/>
                    </a:lnTo>
                    <a:lnTo>
                      <a:pt x="0" y="364"/>
                    </a:lnTo>
                    <a:lnTo>
                      <a:pt x="7" y="372"/>
                    </a:lnTo>
                    <a:lnTo>
                      <a:pt x="10" y="362"/>
                    </a:lnTo>
                    <a:lnTo>
                      <a:pt x="16" y="372"/>
                    </a:lnTo>
                    <a:lnTo>
                      <a:pt x="21" y="364"/>
                    </a:lnTo>
                    <a:lnTo>
                      <a:pt x="21" y="364"/>
                    </a:lnTo>
                    <a:lnTo>
                      <a:pt x="21" y="364"/>
                    </a:lnTo>
                    <a:lnTo>
                      <a:pt x="22" y="5"/>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24" name="Freeform 124"/>
              <p:cNvSpPr>
                <a:spLocks/>
              </p:cNvSpPr>
              <p:nvPr/>
            </p:nvSpPr>
            <p:spPr bwMode="auto">
              <a:xfrm>
                <a:off x="3206" y="2415"/>
                <a:ext cx="12" cy="15"/>
              </a:xfrm>
              <a:custGeom>
                <a:avLst/>
                <a:gdLst/>
                <a:ahLst/>
                <a:cxnLst>
                  <a:cxn ang="0">
                    <a:pos x="12" y="0"/>
                  </a:cxn>
                  <a:cxn ang="0">
                    <a:pos x="12" y="15"/>
                  </a:cxn>
                  <a:cxn ang="0">
                    <a:pos x="2" y="10"/>
                  </a:cxn>
                  <a:cxn ang="0">
                    <a:pos x="0" y="10"/>
                  </a:cxn>
                  <a:cxn ang="0">
                    <a:pos x="12" y="15"/>
                  </a:cxn>
                  <a:cxn ang="0">
                    <a:pos x="12" y="15"/>
                  </a:cxn>
                  <a:cxn ang="0">
                    <a:pos x="12" y="15"/>
                  </a:cxn>
                  <a:cxn ang="0">
                    <a:pos x="12" y="0"/>
                  </a:cxn>
                  <a:cxn ang="0">
                    <a:pos x="12" y="0"/>
                  </a:cxn>
                </a:cxnLst>
                <a:rect l="0" t="0" r="r" b="b"/>
                <a:pathLst>
                  <a:path w="12" h="15">
                    <a:moveTo>
                      <a:pt x="12" y="0"/>
                    </a:moveTo>
                    <a:lnTo>
                      <a:pt x="12" y="15"/>
                    </a:lnTo>
                    <a:lnTo>
                      <a:pt x="2" y="10"/>
                    </a:lnTo>
                    <a:lnTo>
                      <a:pt x="0" y="10"/>
                    </a:lnTo>
                    <a:lnTo>
                      <a:pt x="12" y="15"/>
                    </a:lnTo>
                    <a:lnTo>
                      <a:pt x="12" y="15"/>
                    </a:lnTo>
                    <a:lnTo>
                      <a:pt x="12" y="15"/>
                    </a:lnTo>
                    <a:lnTo>
                      <a:pt x="12" y="0"/>
                    </a:lnTo>
                    <a:lnTo>
                      <a:pt x="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25" name="Freeform 125"/>
              <p:cNvSpPr>
                <a:spLocks/>
              </p:cNvSpPr>
              <p:nvPr/>
            </p:nvSpPr>
            <p:spPr bwMode="auto">
              <a:xfrm>
                <a:off x="3206" y="2415"/>
                <a:ext cx="12" cy="15"/>
              </a:xfrm>
              <a:custGeom>
                <a:avLst/>
                <a:gdLst/>
                <a:ahLst/>
                <a:cxnLst>
                  <a:cxn ang="0">
                    <a:pos x="12" y="0"/>
                  </a:cxn>
                  <a:cxn ang="0">
                    <a:pos x="12" y="15"/>
                  </a:cxn>
                  <a:cxn ang="0">
                    <a:pos x="2" y="10"/>
                  </a:cxn>
                  <a:cxn ang="0">
                    <a:pos x="0" y="10"/>
                  </a:cxn>
                  <a:cxn ang="0">
                    <a:pos x="12" y="15"/>
                  </a:cxn>
                  <a:cxn ang="0">
                    <a:pos x="12" y="15"/>
                  </a:cxn>
                  <a:cxn ang="0">
                    <a:pos x="12" y="15"/>
                  </a:cxn>
                  <a:cxn ang="0">
                    <a:pos x="12" y="0"/>
                  </a:cxn>
                  <a:cxn ang="0">
                    <a:pos x="12" y="0"/>
                  </a:cxn>
                </a:cxnLst>
                <a:rect l="0" t="0" r="r" b="b"/>
                <a:pathLst>
                  <a:path w="12" h="15">
                    <a:moveTo>
                      <a:pt x="12" y="0"/>
                    </a:moveTo>
                    <a:lnTo>
                      <a:pt x="12" y="15"/>
                    </a:lnTo>
                    <a:lnTo>
                      <a:pt x="2" y="10"/>
                    </a:lnTo>
                    <a:lnTo>
                      <a:pt x="0" y="10"/>
                    </a:lnTo>
                    <a:lnTo>
                      <a:pt x="12" y="15"/>
                    </a:lnTo>
                    <a:lnTo>
                      <a:pt x="12" y="15"/>
                    </a:lnTo>
                    <a:lnTo>
                      <a:pt x="12" y="15"/>
                    </a:lnTo>
                    <a:lnTo>
                      <a:pt x="12"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26" name="Rectangle 126"/>
              <p:cNvSpPr>
                <a:spLocks noChangeArrowheads="1"/>
              </p:cNvSpPr>
              <p:nvPr/>
            </p:nvSpPr>
            <p:spPr bwMode="auto">
              <a:xfrm>
                <a:off x="3218" y="2409"/>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27" name="Rectangle 127"/>
              <p:cNvSpPr>
                <a:spLocks noChangeArrowheads="1"/>
              </p:cNvSpPr>
              <p:nvPr/>
            </p:nvSpPr>
            <p:spPr bwMode="auto">
              <a:xfrm>
                <a:off x="3218" y="2409"/>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28" name="Rectangle 128"/>
              <p:cNvSpPr>
                <a:spLocks noChangeArrowheads="1"/>
              </p:cNvSpPr>
              <p:nvPr/>
            </p:nvSpPr>
            <p:spPr bwMode="auto">
              <a:xfrm>
                <a:off x="3218" y="2409"/>
                <a:ext cx="1" cy="6"/>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29" name="Rectangle 129"/>
              <p:cNvSpPr>
                <a:spLocks noChangeArrowheads="1"/>
              </p:cNvSpPr>
              <p:nvPr/>
            </p:nvSpPr>
            <p:spPr bwMode="auto">
              <a:xfrm>
                <a:off x="3218" y="2409"/>
                <a:ext cx="1" cy="6"/>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30" name="Freeform 130"/>
              <p:cNvSpPr>
                <a:spLocks/>
              </p:cNvSpPr>
              <p:nvPr/>
            </p:nvSpPr>
            <p:spPr bwMode="auto">
              <a:xfrm>
                <a:off x="3121" y="2407"/>
                <a:ext cx="77" cy="28"/>
              </a:xfrm>
              <a:custGeom>
                <a:avLst/>
                <a:gdLst/>
                <a:ahLst/>
                <a:cxnLst>
                  <a:cxn ang="0">
                    <a:pos x="77" y="0"/>
                  </a:cxn>
                  <a:cxn ang="0">
                    <a:pos x="0" y="28"/>
                  </a:cxn>
                  <a:cxn ang="0">
                    <a:pos x="77" y="0"/>
                  </a:cxn>
                  <a:cxn ang="0">
                    <a:pos x="77" y="0"/>
                  </a:cxn>
                </a:cxnLst>
                <a:rect l="0" t="0" r="r" b="b"/>
                <a:pathLst>
                  <a:path w="77" h="28">
                    <a:moveTo>
                      <a:pt x="77" y="0"/>
                    </a:moveTo>
                    <a:lnTo>
                      <a:pt x="0" y="28"/>
                    </a:lnTo>
                    <a:lnTo>
                      <a:pt x="77" y="0"/>
                    </a:lnTo>
                    <a:lnTo>
                      <a:pt x="77"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1" name="Freeform 131"/>
              <p:cNvSpPr>
                <a:spLocks/>
              </p:cNvSpPr>
              <p:nvPr/>
            </p:nvSpPr>
            <p:spPr bwMode="auto">
              <a:xfrm>
                <a:off x="3121" y="2407"/>
                <a:ext cx="77" cy="28"/>
              </a:xfrm>
              <a:custGeom>
                <a:avLst/>
                <a:gdLst/>
                <a:ahLst/>
                <a:cxnLst>
                  <a:cxn ang="0">
                    <a:pos x="77" y="0"/>
                  </a:cxn>
                  <a:cxn ang="0">
                    <a:pos x="0" y="28"/>
                  </a:cxn>
                  <a:cxn ang="0">
                    <a:pos x="77" y="0"/>
                  </a:cxn>
                  <a:cxn ang="0">
                    <a:pos x="77" y="0"/>
                  </a:cxn>
                </a:cxnLst>
                <a:rect l="0" t="0" r="r" b="b"/>
                <a:pathLst>
                  <a:path w="77" h="28">
                    <a:moveTo>
                      <a:pt x="77" y="0"/>
                    </a:moveTo>
                    <a:lnTo>
                      <a:pt x="0" y="28"/>
                    </a:lnTo>
                    <a:lnTo>
                      <a:pt x="77" y="0"/>
                    </a:lnTo>
                    <a:lnTo>
                      <a:pt x="7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2" name="Rectangle 132"/>
              <p:cNvSpPr>
                <a:spLocks noChangeArrowheads="1"/>
              </p:cNvSpPr>
              <p:nvPr/>
            </p:nvSpPr>
            <p:spPr bwMode="auto">
              <a:xfrm>
                <a:off x="3198" y="2407"/>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33" name="Rectangle 133"/>
              <p:cNvSpPr>
                <a:spLocks noChangeArrowheads="1"/>
              </p:cNvSpPr>
              <p:nvPr/>
            </p:nvSpPr>
            <p:spPr bwMode="auto">
              <a:xfrm>
                <a:off x="3198" y="2407"/>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34" name="Freeform 134"/>
              <p:cNvSpPr>
                <a:spLocks/>
              </p:cNvSpPr>
              <p:nvPr/>
            </p:nvSpPr>
            <p:spPr bwMode="auto">
              <a:xfrm>
                <a:off x="2954" y="2407"/>
                <a:ext cx="244" cy="105"/>
              </a:xfrm>
              <a:custGeom>
                <a:avLst/>
                <a:gdLst/>
                <a:ahLst/>
                <a:cxnLst>
                  <a:cxn ang="0">
                    <a:pos x="244" y="0"/>
                  </a:cxn>
                  <a:cxn ang="0">
                    <a:pos x="167" y="28"/>
                  </a:cxn>
                  <a:cxn ang="0">
                    <a:pos x="0" y="90"/>
                  </a:cxn>
                  <a:cxn ang="0">
                    <a:pos x="3" y="94"/>
                  </a:cxn>
                  <a:cxn ang="0">
                    <a:pos x="13" y="105"/>
                  </a:cxn>
                  <a:cxn ang="0">
                    <a:pos x="13" y="105"/>
                  </a:cxn>
                  <a:cxn ang="0">
                    <a:pos x="13" y="105"/>
                  </a:cxn>
                  <a:cxn ang="0">
                    <a:pos x="244" y="22"/>
                  </a:cxn>
                  <a:cxn ang="0">
                    <a:pos x="244" y="22"/>
                  </a:cxn>
                  <a:cxn ang="0">
                    <a:pos x="244" y="22"/>
                  </a:cxn>
                  <a:cxn ang="0">
                    <a:pos x="244" y="15"/>
                  </a:cxn>
                  <a:cxn ang="0">
                    <a:pos x="244" y="15"/>
                  </a:cxn>
                  <a:cxn ang="0">
                    <a:pos x="244" y="8"/>
                  </a:cxn>
                  <a:cxn ang="0">
                    <a:pos x="244" y="8"/>
                  </a:cxn>
                  <a:cxn ang="0">
                    <a:pos x="244" y="0"/>
                  </a:cxn>
                </a:cxnLst>
                <a:rect l="0" t="0" r="r" b="b"/>
                <a:pathLst>
                  <a:path w="244" h="105">
                    <a:moveTo>
                      <a:pt x="244" y="0"/>
                    </a:moveTo>
                    <a:lnTo>
                      <a:pt x="167" y="28"/>
                    </a:lnTo>
                    <a:lnTo>
                      <a:pt x="0" y="90"/>
                    </a:lnTo>
                    <a:lnTo>
                      <a:pt x="3" y="94"/>
                    </a:lnTo>
                    <a:lnTo>
                      <a:pt x="13" y="105"/>
                    </a:lnTo>
                    <a:lnTo>
                      <a:pt x="13" y="105"/>
                    </a:lnTo>
                    <a:lnTo>
                      <a:pt x="13" y="105"/>
                    </a:lnTo>
                    <a:lnTo>
                      <a:pt x="244" y="22"/>
                    </a:lnTo>
                    <a:lnTo>
                      <a:pt x="244" y="22"/>
                    </a:lnTo>
                    <a:lnTo>
                      <a:pt x="244" y="22"/>
                    </a:lnTo>
                    <a:lnTo>
                      <a:pt x="244" y="15"/>
                    </a:lnTo>
                    <a:lnTo>
                      <a:pt x="244" y="15"/>
                    </a:lnTo>
                    <a:lnTo>
                      <a:pt x="244" y="8"/>
                    </a:lnTo>
                    <a:lnTo>
                      <a:pt x="244" y="8"/>
                    </a:lnTo>
                    <a:lnTo>
                      <a:pt x="24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5" name="Freeform 135"/>
              <p:cNvSpPr>
                <a:spLocks/>
              </p:cNvSpPr>
              <p:nvPr/>
            </p:nvSpPr>
            <p:spPr bwMode="auto">
              <a:xfrm>
                <a:off x="2954" y="2407"/>
                <a:ext cx="244" cy="105"/>
              </a:xfrm>
              <a:custGeom>
                <a:avLst/>
                <a:gdLst/>
                <a:ahLst/>
                <a:cxnLst>
                  <a:cxn ang="0">
                    <a:pos x="244" y="0"/>
                  </a:cxn>
                  <a:cxn ang="0">
                    <a:pos x="167" y="28"/>
                  </a:cxn>
                  <a:cxn ang="0">
                    <a:pos x="0" y="90"/>
                  </a:cxn>
                  <a:cxn ang="0">
                    <a:pos x="3" y="94"/>
                  </a:cxn>
                  <a:cxn ang="0">
                    <a:pos x="13" y="105"/>
                  </a:cxn>
                  <a:cxn ang="0">
                    <a:pos x="13" y="105"/>
                  </a:cxn>
                  <a:cxn ang="0">
                    <a:pos x="13" y="105"/>
                  </a:cxn>
                  <a:cxn ang="0">
                    <a:pos x="244" y="22"/>
                  </a:cxn>
                  <a:cxn ang="0">
                    <a:pos x="244" y="22"/>
                  </a:cxn>
                  <a:cxn ang="0">
                    <a:pos x="244" y="22"/>
                  </a:cxn>
                  <a:cxn ang="0">
                    <a:pos x="244" y="15"/>
                  </a:cxn>
                  <a:cxn ang="0">
                    <a:pos x="244" y="15"/>
                  </a:cxn>
                  <a:cxn ang="0">
                    <a:pos x="244" y="8"/>
                  </a:cxn>
                  <a:cxn ang="0">
                    <a:pos x="244" y="8"/>
                  </a:cxn>
                  <a:cxn ang="0">
                    <a:pos x="244" y="0"/>
                  </a:cxn>
                </a:cxnLst>
                <a:rect l="0" t="0" r="r" b="b"/>
                <a:pathLst>
                  <a:path w="244" h="105">
                    <a:moveTo>
                      <a:pt x="244" y="0"/>
                    </a:moveTo>
                    <a:lnTo>
                      <a:pt x="167" y="28"/>
                    </a:lnTo>
                    <a:lnTo>
                      <a:pt x="0" y="90"/>
                    </a:lnTo>
                    <a:lnTo>
                      <a:pt x="3" y="94"/>
                    </a:lnTo>
                    <a:lnTo>
                      <a:pt x="13" y="105"/>
                    </a:lnTo>
                    <a:lnTo>
                      <a:pt x="13" y="105"/>
                    </a:lnTo>
                    <a:lnTo>
                      <a:pt x="13" y="105"/>
                    </a:lnTo>
                    <a:lnTo>
                      <a:pt x="244" y="22"/>
                    </a:lnTo>
                    <a:lnTo>
                      <a:pt x="244" y="22"/>
                    </a:lnTo>
                    <a:lnTo>
                      <a:pt x="244" y="22"/>
                    </a:lnTo>
                    <a:lnTo>
                      <a:pt x="244" y="15"/>
                    </a:lnTo>
                    <a:lnTo>
                      <a:pt x="244" y="15"/>
                    </a:lnTo>
                    <a:lnTo>
                      <a:pt x="244" y="8"/>
                    </a:lnTo>
                    <a:lnTo>
                      <a:pt x="244" y="8"/>
                    </a:lnTo>
                    <a:lnTo>
                      <a:pt x="24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6" name="Freeform 136"/>
              <p:cNvSpPr>
                <a:spLocks/>
              </p:cNvSpPr>
              <p:nvPr/>
            </p:nvSpPr>
            <p:spPr bwMode="auto">
              <a:xfrm>
                <a:off x="3198" y="2415"/>
                <a:ext cx="1" cy="7"/>
              </a:xfrm>
              <a:custGeom>
                <a:avLst/>
                <a:gdLst/>
                <a:ahLst/>
                <a:cxnLst>
                  <a:cxn ang="0">
                    <a:pos x="0" y="0"/>
                  </a:cxn>
                  <a:cxn ang="0">
                    <a:pos x="0" y="0"/>
                  </a:cxn>
                  <a:cxn ang="0">
                    <a:pos x="0" y="0"/>
                  </a:cxn>
                  <a:cxn ang="0">
                    <a:pos x="0" y="7"/>
                  </a:cxn>
                  <a:cxn ang="0">
                    <a:pos x="0" y="7"/>
                  </a:cxn>
                  <a:cxn ang="0">
                    <a:pos x="0" y="0"/>
                  </a:cxn>
                  <a:cxn ang="0">
                    <a:pos x="0" y="0"/>
                  </a:cxn>
                </a:cxnLst>
                <a:rect l="0" t="0" r="r" b="b"/>
                <a:pathLst>
                  <a:path h="7">
                    <a:moveTo>
                      <a:pt x="0" y="0"/>
                    </a:moveTo>
                    <a:lnTo>
                      <a:pt x="0" y="0"/>
                    </a:lnTo>
                    <a:lnTo>
                      <a:pt x="0" y="0"/>
                    </a:lnTo>
                    <a:lnTo>
                      <a:pt x="0" y="7"/>
                    </a:lnTo>
                    <a:lnTo>
                      <a:pt x="0" y="7"/>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7" name="Freeform 137"/>
              <p:cNvSpPr>
                <a:spLocks/>
              </p:cNvSpPr>
              <p:nvPr/>
            </p:nvSpPr>
            <p:spPr bwMode="auto">
              <a:xfrm>
                <a:off x="3198" y="2415"/>
                <a:ext cx="1" cy="7"/>
              </a:xfrm>
              <a:custGeom>
                <a:avLst/>
                <a:gdLst/>
                <a:ahLst/>
                <a:cxnLst>
                  <a:cxn ang="0">
                    <a:pos x="0" y="0"/>
                  </a:cxn>
                  <a:cxn ang="0">
                    <a:pos x="0" y="0"/>
                  </a:cxn>
                  <a:cxn ang="0">
                    <a:pos x="0" y="0"/>
                  </a:cxn>
                  <a:cxn ang="0">
                    <a:pos x="0" y="7"/>
                  </a:cxn>
                  <a:cxn ang="0">
                    <a:pos x="0" y="7"/>
                  </a:cxn>
                  <a:cxn ang="0">
                    <a:pos x="0" y="0"/>
                  </a:cxn>
                  <a:cxn ang="0">
                    <a:pos x="0" y="0"/>
                  </a:cxn>
                </a:cxnLst>
                <a:rect l="0" t="0" r="r" b="b"/>
                <a:pathLst>
                  <a:path h="7">
                    <a:moveTo>
                      <a:pt x="0" y="0"/>
                    </a:moveTo>
                    <a:lnTo>
                      <a:pt x="0" y="0"/>
                    </a:lnTo>
                    <a:lnTo>
                      <a:pt x="0" y="0"/>
                    </a:lnTo>
                    <a:lnTo>
                      <a:pt x="0" y="7"/>
                    </a:lnTo>
                    <a:lnTo>
                      <a:pt x="0" y="7"/>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8" name="Freeform 138"/>
              <p:cNvSpPr>
                <a:spLocks/>
              </p:cNvSpPr>
              <p:nvPr/>
            </p:nvSpPr>
            <p:spPr bwMode="auto">
              <a:xfrm>
                <a:off x="3198" y="2422"/>
                <a:ext cx="8" cy="7"/>
              </a:xfrm>
              <a:custGeom>
                <a:avLst/>
                <a:gdLst/>
                <a:ahLst/>
                <a:cxnLst>
                  <a:cxn ang="0">
                    <a:pos x="0" y="0"/>
                  </a:cxn>
                  <a:cxn ang="0">
                    <a:pos x="0" y="7"/>
                  </a:cxn>
                  <a:cxn ang="0">
                    <a:pos x="8" y="3"/>
                  </a:cxn>
                  <a:cxn ang="0">
                    <a:pos x="0" y="0"/>
                  </a:cxn>
                </a:cxnLst>
                <a:rect l="0" t="0" r="r" b="b"/>
                <a:pathLst>
                  <a:path w="8" h="7">
                    <a:moveTo>
                      <a:pt x="0" y="0"/>
                    </a:moveTo>
                    <a:lnTo>
                      <a:pt x="0" y="7"/>
                    </a:lnTo>
                    <a:lnTo>
                      <a:pt x="8"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39" name="Freeform 139"/>
              <p:cNvSpPr>
                <a:spLocks/>
              </p:cNvSpPr>
              <p:nvPr/>
            </p:nvSpPr>
            <p:spPr bwMode="auto">
              <a:xfrm>
                <a:off x="3198" y="2422"/>
                <a:ext cx="8" cy="7"/>
              </a:xfrm>
              <a:custGeom>
                <a:avLst/>
                <a:gdLst/>
                <a:ahLst/>
                <a:cxnLst>
                  <a:cxn ang="0">
                    <a:pos x="0" y="0"/>
                  </a:cxn>
                  <a:cxn ang="0">
                    <a:pos x="0" y="7"/>
                  </a:cxn>
                  <a:cxn ang="0">
                    <a:pos x="8" y="3"/>
                  </a:cxn>
                  <a:cxn ang="0">
                    <a:pos x="0" y="0"/>
                  </a:cxn>
                </a:cxnLst>
                <a:rect l="0" t="0" r="r" b="b"/>
                <a:pathLst>
                  <a:path w="8" h="7">
                    <a:moveTo>
                      <a:pt x="0" y="0"/>
                    </a:moveTo>
                    <a:lnTo>
                      <a:pt x="0" y="7"/>
                    </a:lnTo>
                    <a:lnTo>
                      <a:pt x="8"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0" name="Freeform 140"/>
              <p:cNvSpPr>
                <a:spLocks/>
              </p:cNvSpPr>
              <p:nvPr/>
            </p:nvSpPr>
            <p:spPr bwMode="auto">
              <a:xfrm>
                <a:off x="3198" y="2415"/>
                <a:ext cx="20" cy="15"/>
              </a:xfrm>
              <a:custGeom>
                <a:avLst/>
                <a:gdLst/>
                <a:ahLst/>
                <a:cxnLst>
                  <a:cxn ang="0">
                    <a:pos x="0" y="0"/>
                  </a:cxn>
                  <a:cxn ang="0">
                    <a:pos x="0" y="7"/>
                  </a:cxn>
                  <a:cxn ang="0">
                    <a:pos x="8" y="10"/>
                  </a:cxn>
                  <a:cxn ang="0">
                    <a:pos x="10" y="10"/>
                  </a:cxn>
                  <a:cxn ang="0">
                    <a:pos x="20" y="15"/>
                  </a:cxn>
                  <a:cxn ang="0">
                    <a:pos x="20" y="0"/>
                  </a:cxn>
                  <a:cxn ang="0">
                    <a:pos x="0" y="0"/>
                  </a:cxn>
                </a:cxnLst>
                <a:rect l="0" t="0" r="r" b="b"/>
                <a:pathLst>
                  <a:path w="20" h="15">
                    <a:moveTo>
                      <a:pt x="0" y="0"/>
                    </a:moveTo>
                    <a:lnTo>
                      <a:pt x="0" y="7"/>
                    </a:lnTo>
                    <a:lnTo>
                      <a:pt x="8" y="10"/>
                    </a:lnTo>
                    <a:lnTo>
                      <a:pt x="10" y="10"/>
                    </a:lnTo>
                    <a:lnTo>
                      <a:pt x="20" y="15"/>
                    </a:lnTo>
                    <a:lnTo>
                      <a:pt x="2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1" name="Freeform 141"/>
              <p:cNvSpPr>
                <a:spLocks/>
              </p:cNvSpPr>
              <p:nvPr/>
            </p:nvSpPr>
            <p:spPr bwMode="auto">
              <a:xfrm>
                <a:off x="3198" y="2415"/>
                <a:ext cx="20" cy="15"/>
              </a:xfrm>
              <a:custGeom>
                <a:avLst/>
                <a:gdLst/>
                <a:ahLst/>
                <a:cxnLst>
                  <a:cxn ang="0">
                    <a:pos x="0" y="0"/>
                  </a:cxn>
                  <a:cxn ang="0">
                    <a:pos x="0" y="7"/>
                  </a:cxn>
                  <a:cxn ang="0">
                    <a:pos x="8" y="10"/>
                  </a:cxn>
                  <a:cxn ang="0">
                    <a:pos x="10" y="10"/>
                  </a:cxn>
                  <a:cxn ang="0">
                    <a:pos x="20" y="15"/>
                  </a:cxn>
                  <a:cxn ang="0">
                    <a:pos x="20" y="0"/>
                  </a:cxn>
                  <a:cxn ang="0">
                    <a:pos x="0" y="0"/>
                  </a:cxn>
                </a:cxnLst>
                <a:rect l="0" t="0" r="r" b="b"/>
                <a:pathLst>
                  <a:path w="20" h="15">
                    <a:moveTo>
                      <a:pt x="0" y="0"/>
                    </a:moveTo>
                    <a:lnTo>
                      <a:pt x="0" y="7"/>
                    </a:lnTo>
                    <a:lnTo>
                      <a:pt x="8" y="10"/>
                    </a:lnTo>
                    <a:lnTo>
                      <a:pt x="10" y="10"/>
                    </a:lnTo>
                    <a:lnTo>
                      <a:pt x="20" y="15"/>
                    </a:lnTo>
                    <a:lnTo>
                      <a:pt x="2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2" name="Freeform 142"/>
              <p:cNvSpPr>
                <a:spLocks/>
              </p:cNvSpPr>
              <p:nvPr/>
            </p:nvSpPr>
            <p:spPr bwMode="auto">
              <a:xfrm>
                <a:off x="3198" y="240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3" name="Freeform 143"/>
              <p:cNvSpPr>
                <a:spLocks/>
              </p:cNvSpPr>
              <p:nvPr/>
            </p:nvSpPr>
            <p:spPr bwMode="auto">
              <a:xfrm>
                <a:off x="3198" y="2407"/>
                <a:ext cx="1" cy="8"/>
              </a:xfrm>
              <a:custGeom>
                <a:avLst/>
                <a:gdLst/>
                <a:ahLst/>
                <a:cxnLst>
                  <a:cxn ang="0">
                    <a:pos x="0" y="0"/>
                  </a:cxn>
                  <a:cxn ang="0">
                    <a:pos x="0" y="0"/>
                  </a:cxn>
                  <a:cxn ang="0">
                    <a:pos x="0" y="8"/>
                  </a:cxn>
                  <a:cxn ang="0">
                    <a:pos x="0" y="0"/>
                  </a:cxn>
                </a:cxnLst>
                <a:rect l="0" t="0" r="r" b="b"/>
                <a:pathLst>
                  <a:path h="8">
                    <a:moveTo>
                      <a:pt x="0" y="0"/>
                    </a:moveTo>
                    <a:lnTo>
                      <a:pt x="0" y="0"/>
                    </a:lnTo>
                    <a:lnTo>
                      <a:pt x="0" y="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4" name="Freeform 144"/>
              <p:cNvSpPr>
                <a:spLocks noEditPoints="1"/>
              </p:cNvSpPr>
              <p:nvPr/>
            </p:nvSpPr>
            <p:spPr bwMode="auto">
              <a:xfrm>
                <a:off x="3198" y="2404"/>
                <a:ext cx="20" cy="11"/>
              </a:xfrm>
              <a:custGeom>
                <a:avLst/>
                <a:gdLst/>
                <a:ahLst/>
                <a:cxnLst>
                  <a:cxn ang="0">
                    <a:pos x="0" y="3"/>
                  </a:cxn>
                  <a:cxn ang="0">
                    <a:pos x="0" y="3"/>
                  </a:cxn>
                  <a:cxn ang="0">
                    <a:pos x="0" y="3"/>
                  </a:cxn>
                  <a:cxn ang="0">
                    <a:pos x="0" y="11"/>
                  </a:cxn>
                  <a:cxn ang="0">
                    <a:pos x="0" y="11"/>
                  </a:cxn>
                  <a:cxn ang="0">
                    <a:pos x="0" y="3"/>
                  </a:cxn>
                  <a:cxn ang="0">
                    <a:pos x="10" y="0"/>
                  </a:cxn>
                  <a:cxn ang="0">
                    <a:pos x="8" y="0"/>
                  </a:cxn>
                  <a:cxn ang="0">
                    <a:pos x="20" y="5"/>
                  </a:cxn>
                  <a:cxn ang="0">
                    <a:pos x="20" y="5"/>
                  </a:cxn>
                  <a:cxn ang="0">
                    <a:pos x="10" y="0"/>
                  </a:cxn>
                </a:cxnLst>
                <a:rect l="0" t="0" r="r" b="b"/>
                <a:pathLst>
                  <a:path w="20" h="11">
                    <a:moveTo>
                      <a:pt x="0" y="3"/>
                    </a:moveTo>
                    <a:lnTo>
                      <a:pt x="0" y="3"/>
                    </a:lnTo>
                    <a:lnTo>
                      <a:pt x="0" y="3"/>
                    </a:lnTo>
                    <a:lnTo>
                      <a:pt x="0" y="11"/>
                    </a:lnTo>
                    <a:lnTo>
                      <a:pt x="0" y="11"/>
                    </a:lnTo>
                    <a:lnTo>
                      <a:pt x="0" y="3"/>
                    </a:lnTo>
                    <a:close/>
                    <a:moveTo>
                      <a:pt x="10" y="0"/>
                    </a:moveTo>
                    <a:lnTo>
                      <a:pt x="8" y="0"/>
                    </a:lnTo>
                    <a:lnTo>
                      <a:pt x="20" y="5"/>
                    </a:lnTo>
                    <a:lnTo>
                      <a:pt x="20" y="5"/>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5" name="Freeform 145"/>
              <p:cNvSpPr>
                <a:spLocks/>
              </p:cNvSpPr>
              <p:nvPr/>
            </p:nvSpPr>
            <p:spPr bwMode="auto">
              <a:xfrm>
                <a:off x="3198" y="2407"/>
                <a:ext cx="1" cy="8"/>
              </a:xfrm>
              <a:custGeom>
                <a:avLst/>
                <a:gdLst/>
                <a:ahLst/>
                <a:cxnLst>
                  <a:cxn ang="0">
                    <a:pos x="0" y="0"/>
                  </a:cxn>
                  <a:cxn ang="0">
                    <a:pos x="0" y="0"/>
                  </a:cxn>
                  <a:cxn ang="0">
                    <a:pos x="0" y="0"/>
                  </a:cxn>
                  <a:cxn ang="0">
                    <a:pos x="0" y="8"/>
                  </a:cxn>
                  <a:cxn ang="0">
                    <a:pos x="0" y="8"/>
                  </a:cxn>
                  <a:cxn ang="0">
                    <a:pos x="0" y="0"/>
                  </a:cxn>
                </a:cxnLst>
                <a:rect l="0" t="0" r="r" b="b"/>
                <a:pathLst>
                  <a:path h="8">
                    <a:moveTo>
                      <a:pt x="0" y="0"/>
                    </a:moveTo>
                    <a:lnTo>
                      <a:pt x="0" y="0"/>
                    </a:lnTo>
                    <a:lnTo>
                      <a:pt x="0" y="0"/>
                    </a:lnTo>
                    <a:lnTo>
                      <a:pt x="0" y="8"/>
                    </a:lnTo>
                    <a:lnTo>
                      <a:pt x="0" y="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6" name="Freeform 146"/>
              <p:cNvSpPr>
                <a:spLocks/>
              </p:cNvSpPr>
              <p:nvPr/>
            </p:nvSpPr>
            <p:spPr bwMode="auto">
              <a:xfrm>
                <a:off x="3206" y="2404"/>
                <a:ext cx="12" cy="5"/>
              </a:xfrm>
              <a:custGeom>
                <a:avLst/>
                <a:gdLst/>
                <a:ahLst/>
                <a:cxnLst>
                  <a:cxn ang="0">
                    <a:pos x="2" y="0"/>
                  </a:cxn>
                  <a:cxn ang="0">
                    <a:pos x="0" y="0"/>
                  </a:cxn>
                  <a:cxn ang="0">
                    <a:pos x="12" y="5"/>
                  </a:cxn>
                  <a:cxn ang="0">
                    <a:pos x="12" y="5"/>
                  </a:cxn>
                  <a:cxn ang="0">
                    <a:pos x="2" y="0"/>
                  </a:cxn>
                </a:cxnLst>
                <a:rect l="0" t="0" r="r" b="b"/>
                <a:pathLst>
                  <a:path w="12" h="5">
                    <a:moveTo>
                      <a:pt x="2" y="0"/>
                    </a:moveTo>
                    <a:lnTo>
                      <a:pt x="0" y="0"/>
                    </a:lnTo>
                    <a:lnTo>
                      <a:pt x="12" y="5"/>
                    </a:lnTo>
                    <a:lnTo>
                      <a:pt x="12" y="5"/>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7" name="Freeform 147"/>
              <p:cNvSpPr>
                <a:spLocks noEditPoints="1"/>
              </p:cNvSpPr>
              <p:nvPr/>
            </p:nvSpPr>
            <p:spPr bwMode="auto">
              <a:xfrm>
                <a:off x="3198" y="2404"/>
                <a:ext cx="20" cy="11"/>
              </a:xfrm>
              <a:custGeom>
                <a:avLst/>
                <a:gdLst/>
                <a:ahLst/>
                <a:cxnLst>
                  <a:cxn ang="0">
                    <a:pos x="10" y="11"/>
                  </a:cxn>
                  <a:cxn ang="0">
                    <a:pos x="10" y="11"/>
                  </a:cxn>
                  <a:cxn ang="0">
                    <a:pos x="10" y="11"/>
                  </a:cxn>
                  <a:cxn ang="0">
                    <a:pos x="8" y="0"/>
                  </a:cxn>
                  <a:cxn ang="0">
                    <a:pos x="7" y="1"/>
                  </a:cxn>
                  <a:cxn ang="0">
                    <a:pos x="0" y="3"/>
                  </a:cxn>
                  <a:cxn ang="0">
                    <a:pos x="0" y="11"/>
                  </a:cxn>
                  <a:cxn ang="0">
                    <a:pos x="20" y="11"/>
                  </a:cxn>
                  <a:cxn ang="0">
                    <a:pos x="20" y="5"/>
                  </a:cxn>
                  <a:cxn ang="0">
                    <a:pos x="8" y="0"/>
                  </a:cxn>
                </a:cxnLst>
                <a:rect l="0" t="0" r="r" b="b"/>
                <a:pathLst>
                  <a:path w="20" h="11">
                    <a:moveTo>
                      <a:pt x="10" y="11"/>
                    </a:moveTo>
                    <a:lnTo>
                      <a:pt x="10" y="11"/>
                    </a:lnTo>
                    <a:lnTo>
                      <a:pt x="10" y="11"/>
                    </a:lnTo>
                    <a:close/>
                    <a:moveTo>
                      <a:pt x="8" y="0"/>
                    </a:moveTo>
                    <a:lnTo>
                      <a:pt x="7" y="1"/>
                    </a:lnTo>
                    <a:lnTo>
                      <a:pt x="0" y="3"/>
                    </a:lnTo>
                    <a:lnTo>
                      <a:pt x="0" y="11"/>
                    </a:lnTo>
                    <a:lnTo>
                      <a:pt x="20" y="11"/>
                    </a:lnTo>
                    <a:lnTo>
                      <a:pt x="20" y="5"/>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8" name="Freeform 148"/>
              <p:cNvSpPr>
                <a:spLocks/>
              </p:cNvSpPr>
              <p:nvPr/>
            </p:nvSpPr>
            <p:spPr bwMode="auto">
              <a:xfrm>
                <a:off x="3208" y="2415"/>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49" name="Freeform 149"/>
              <p:cNvSpPr>
                <a:spLocks/>
              </p:cNvSpPr>
              <p:nvPr/>
            </p:nvSpPr>
            <p:spPr bwMode="auto">
              <a:xfrm>
                <a:off x="3198" y="2404"/>
                <a:ext cx="20" cy="11"/>
              </a:xfrm>
              <a:custGeom>
                <a:avLst/>
                <a:gdLst/>
                <a:ahLst/>
                <a:cxnLst>
                  <a:cxn ang="0">
                    <a:pos x="8" y="0"/>
                  </a:cxn>
                  <a:cxn ang="0">
                    <a:pos x="7" y="1"/>
                  </a:cxn>
                  <a:cxn ang="0">
                    <a:pos x="0" y="3"/>
                  </a:cxn>
                  <a:cxn ang="0">
                    <a:pos x="0" y="11"/>
                  </a:cxn>
                  <a:cxn ang="0">
                    <a:pos x="20" y="11"/>
                  </a:cxn>
                  <a:cxn ang="0">
                    <a:pos x="20" y="5"/>
                  </a:cxn>
                  <a:cxn ang="0">
                    <a:pos x="8" y="0"/>
                  </a:cxn>
                </a:cxnLst>
                <a:rect l="0" t="0" r="r" b="b"/>
                <a:pathLst>
                  <a:path w="20" h="11">
                    <a:moveTo>
                      <a:pt x="8" y="0"/>
                    </a:moveTo>
                    <a:lnTo>
                      <a:pt x="7" y="1"/>
                    </a:lnTo>
                    <a:lnTo>
                      <a:pt x="0" y="3"/>
                    </a:lnTo>
                    <a:lnTo>
                      <a:pt x="0" y="11"/>
                    </a:lnTo>
                    <a:lnTo>
                      <a:pt x="20" y="11"/>
                    </a:lnTo>
                    <a:lnTo>
                      <a:pt x="20" y="5"/>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0" name="Freeform 150"/>
              <p:cNvSpPr>
                <a:spLocks/>
              </p:cNvSpPr>
              <p:nvPr/>
            </p:nvSpPr>
            <p:spPr bwMode="auto">
              <a:xfrm>
                <a:off x="1743" y="1679"/>
                <a:ext cx="713" cy="924"/>
              </a:xfrm>
              <a:custGeom>
                <a:avLst/>
                <a:gdLst/>
                <a:ahLst/>
                <a:cxnLst>
                  <a:cxn ang="0">
                    <a:pos x="501" y="0"/>
                  </a:cxn>
                  <a:cxn ang="0">
                    <a:pos x="0" y="865"/>
                  </a:cxn>
                  <a:cxn ang="0">
                    <a:pos x="186" y="899"/>
                  </a:cxn>
                  <a:cxn ang="0">
                    <a:pos x="328" y="924"/>
                  </a:cxn>
                  <a:cxn ang="0">
                    <a:pos x="713" y="256"/>
                  </a:cxn>
                  <a:cxn ang="0">
                    <a:pos x="556" y="65"/>
                  </a:cxn>
                  <a:cxn ang="0">
                    <a:pos x="501" y="0"/>
                  </a:cxn>
                </a:cxnLst>
                <a:rect l="0" t="0" r="r" b="b"/>
                <a:pathLst>
                  <a:path w="713" h="924">
                    <a:moveTo>
                      <a:pt x="501" y="0"/>
                    </a:moveTo>
                    <a:lnTo>
                      <a:pt x="0" y="865"/>
                    </a:lnTo>
                    <a:lnTo>
                      <a:pt x="186" y="899"/>
                    </a:lnTo>
                    <a:lnTo>
                      <a:pt x="328" y="924"/>
                    </a:lnTo>
                    <a:lnTo>
                      <a:pt x="713" y="256"/>
                    </a:lnTo>
                    <a:lnTo>
                      <a:pt x="556" y="65"/>
                    </a:lnTo>
                    <a:lnTo>
                      <a:pt x="50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1" name="Freeform 151"/>
              <p:cNvSpPr>
                <a:spLocks/>
              </p:cNvSpPr>
              <p:nvPr/>
            </p:nvSpPr>
            <p:spPr bwMode="auto">
              <a:xfrm>
                <a:off x="1743" y="1679"/>
                <a:ext cx="713" cy="924"/>
              </a:xfrm>
              <a:custGeom>
                <a:avLst/>
                <a:gdLst/>
                <a:ahLst/>
                <a:cxnLst>
                  <a:cxn ang="0">
                    <a:pos x="501" y="0"/>
                  </a:cxn>
                  <a:cxn ang="0">
                    <a:pos x="0" y="865"/>
                  </a:cxn>
                  <a:cxn ang="0">
                    <a:pos x="186" y="899"/>
                  </a:cxn>
                  <a:cxn ang="0">
                    <a:pos x="328" y="924"/>
                  </a:cxn>
                  <a:cxn ang="0">
                    <a:pos x="713" y="256"/>
                  </a:cxn>
                  <a:cxn ang="0">
                    <a:pos x="556" y="65"/>
                  </a:cxn>
                  <a:cxn ang="0">
                    <a:pos x="501" y="0"/>
                  </a:cxn>
                </a:cxnLst>
                <a:rect l="0" t="0" r="r" b="b"/>
                <a:pathLst>
                  <a:path w="713" h="924">
                    <a:moveTo>
                      <a:pt x="501" y="0"/>
                    </a:moveTo>
                    <a:lnTo>
                      <a:pt x="0" y="865"/>
                    </a:lnTo>
                    <a:lnTo>
                      <a:pt x="186" y="899"/>
                    </a:lnTo>
                    <a:lnTo>
                      <a:pt x="328" y="924"/>
                    </a:lnTo>
                    <a:lnTo>
                      <a:pt x="713" y="256"/>
                    </a:lnTo>
                    <a:lnTo>
                      <a:pt x="556" y="65"/>
                    </a:lnTo>
                    <a:lnTo>
                      <a:pt x="50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2" name="Freeform 152"/>
              <p:cNvSpPr>
                <a:spLocks/>
              </p:cNvSpPr>
              <p:nvPr/>
            </p:nvSpPr>
            <p:spPr bwMode="auto">
              <a:xfrm>
                <a:off x="2244" y="1679"/>
                <a:ext cx="55" cy="65"/>
              </a:xfrm>
              <a:custGeom>
                <a:avLst/>
                <a:gdLst/>
                <a:ahLst/>
                <a:cxnLst>
                  <a:cxn ang="0">
                    <a:pos x="0" y="0"/>
                  </a:cxn>
                  <a:cxn ang="0">
                    <a:pos x="0" y="0"/>
                  </a:cxn>
                  <a:cxn ang="0">
                    <a:pos x="55" y="65"/>
                  </a:cxn>
                  <a:cxn ang="0">
                    <a:pos x="0" y="0"/>
                  </a:cxn>
                </a:cxnLst>
                <a:rect l="0" t="0" r="r" b="b"/>
                <a:pathLst>
                  <a:path w="55" h="65">
                    <a:moveTo>
                      <a:pt x="0" y="0"/>
                    </a:moveTo>
                    <a:lnTo>
                      <a:pt x="0" y="0"/>
                    </a:lnTo>
                    <a:lnTo>
                      <a:pt x="55" y="65"/>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3" name="Freeform 153"/>
              <p:cNvSpPr>
                <a:spLocks/>
              </p:cNvSpPr>
              <p:nvPr/>
            </p:nvSpPr>
            <p:spPr bwMode="auto">
              <a:xfrm>
                <a:off x="2244" y="1679"/>
                <a:ext cx="55" cy="65"/>
              </a:xfrm>
              <a:custGeom>
                <a:avLst/>
                <a:gdLst/>
                <a:ahLst/>
                <a:cxnLst>
                  <a:cxn ang="0">
                    <a:pos x="0" y="0"/>
                  </a:cxn>
                  <a:cxn ang="0">
                    <a:pos x="0" y="0"/>
                  </a:cxn>
                  <a:cxn ang="0">
                    <a:pos x="55" y="65"/>
                  </a:cxn>
                  <a:cxn ang="0">
                    <a:pos x="0" y="0"/>
                  </a:cxn>
                </a:cxnLst>
                <a:rect l="0" t="0" r="r" b="b"/>
                <a:pathLst>
                  <a:path w="55" h="65">
                    <a:moveTo>
                      <a:pt x="0" y="0"/>
                    </a:moveTo>
                    <a:lnTo>
                      <a:pt x="0" y="0"/>
                    </a:lnTo>
                    <a:lnTo>
                      <a:pt x="55" y="6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4" name="Freeform 154"/>
              <p:cNvSpPr>
                <a:spLocks noEditPoints="1"/>
              </p:cNvSpPr>
              <p:nvPr/>
            </p:nvSpPr>
            <p:spPr bwMode="auto">
              <a:xfrm>
                <a:off x="1721" y="1644"/>
                <a:ext cx="737" cy="900"/>
              </a:xfrm>
              <a:custGeom>
                <a:avLst/>
                <a:gdLst/>
                <a:ahLst/>
                <a:cxnLst>
                  <a:cxn ang="0">
                    <a:pos x="578" y="100"/>
                  </a:cxn>
                  <a:cxn ang="0">
                    <a:pos x="735" y="291"/>
                  </a:cxn>
                  <a:cxn ang="0">
                    <a:pos x="737" y="291"/>
                  </a:cxn>
                  <a:cxn ang="0">
                    <a:pos x="732" y="286"/>
                  </a:cxn>
                  <a:cxn ang="0">
                    <a:pos x="732" y="286"/>
                  </a:cxn>
                  <a:cxn ang="0">
                    <a:pos x="578" y="100"/>
                  </a:cxn>
                  <a:cxn ang="0">
                    <a:pos x="519" y="0"/>
                  </a:cxn>
                  <a:cxn ang="0">
                    <a:pos x="0" y="897"/>
                  </a:cxn>
                  <a:cxn ang="0">
                    <a:pos x="19" y="900"/>
                  </a:cxn>
                  <a:cxn ang="0">
                    <a:pos x="19" y="900"/>
                  </a:cxn>
                  <a:cxn ang="0">
                    <a:pos x="22" y="900"/>
                  </a:cxn>
                  <a:cxn ang="0">
                    <a:pos x="523" y="35"/>
                  </a:cxn>
                  <a:cxn ang="0">
                    <a:pos x="511" y="21"/>
                  </a:cxn>
                  <a:cxn ang="0">
                    <a:pos x="519" y="10"/>
                  </a:cxn>
                  <a:cxn ang="0">
                    <a:pos x="526" y="6"/>
                  </a:cxn>
                  <a:cxn ang="0">
                    <a:pos x="519" y="0"/>
                  </a:cxn>
                </a:cxnLst>
                <a:rect l="0" t="0" r="r" b="b"/>
                <a:pathLst>
                  <a:path w="737" h="900">
                    <a:moveTo>
                      <a:pt x="578" y="100"/>
                    </a:moveTo>
                    <a:lnTo>
                      <a:pt x="735" y="291"/>
                    </a:lnTo>
                    <a:lnTo>
                      <a:pt x="737" y="291"/>
                    </a:lnTo>
                    <a:lnTo>
                      <a:pt x="732" y="286"/>
                    </a:lnTo>
                    <a:lnTo>
                      <a:pt x="732" y="286"/>
                    </a:lnTo>
                    <a:lnTo>
                      <a:pt x="578" y="100"/>
                    </a:lnTo>
                    <a:close/>
                    <a:moveTo>
                      <a:pt x="519" y="0"/>
                    </a:moveTo>
                    <a:lnTo>
                      <a:pt x="0" y="897"/>
                    </a:lnTo>
                    <a:lnTo>
                      <a:pt x="19" y="900"/>
                    </a:lnTo>
                    <a:lnTo>
                      <a:pt x="19" y="900"/>
                    </a:lnTo>
                    <a:lnTo>
                      <a:pt x="22" y="900"/>
                    </a:lnTo>
                    <a:lnTo>
                      <a:pt x="523" y="35"/>
                    </a:lnTo>
                    <a:lnTo>
                      <a:pt x="511" y="21"/>
                    </a:lnTo>
                    <a:lnTo>
                      <a:pt x="519" y="10"/>
                    </a:lnTo>
                    <a:lnTo>
                      <a:pt x="526" y="6"/>
                    </a:lnTo>
                    <a:lnTo>
                      <a:pt x="5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5" name="Freeform 155"/>
              <p:cNvSpPr>
                <a:spLocks/>
              </p:cNvSpPr>
              <p:nvPr/>
            </p:nvSpPr>
            <p:spPr bwMode="auto">
              <a:xfrm>
                <a:off x="2299" y="1744"/>
                <a:ext cx="159" cy="191"/>
              </a:xfrm>
              <a:custGeom>
                <a:avLst/>
                <a:gdLst/>
                <a:ahLst/>
                <a:cxnLst>
                  <a:cxn ang="0">
                    <a:pos x="0" y="0"/>
                  </a:cxn>
                  <a:cxn ang="0">
                    <a:pos x="157" y="191"/>
                  </a:cxn>
                  <a:cxn ang="0">
                    <a:pos x="159" y="191"/>
                  </a:cxn>
                  <a:cxn ang="0">
                    <a:pos x="154" y="186"/>
                  </a:cxn>
                  <a:cxn ang="0">
                    <a:pos x="154" y="186"/>
                  </a:cxn>
                  <a:cxn ang="0">
                    <a:pos x="0" y="0"/>
                  </a:cxn>
                </a:cxnLst>
                <a:rect l="0" t="0" r="r" b="b"/>
                <a:pathLst>
                  <a:path w="159" h="191">
                    <a:moveTo>
                      <a:pt x="0" y="0"/>
                    </a:moveTo>
                    <a:lnTo>
                      <a:pt x="157" y="191"/>
                    </a:lnTo>
                    <a:lnTo>
                      <a:pt x="159" y="191"/>
                    </a:lnTo>
                    <a:lnTo>
                      <a:pt x="154" y="186"/>
                    </a:lnTo>
                    <a:lnTo>
                      <a:pt x="154" y="18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6" name="Freeform 156"/>
              <p:cNvSpPr>
                <a:spLocks/>
              </p:cNvSpPr>
              <p:nvPr/>
            </p:nvSpPr>
            <p:spPr bwMode="auto">
              <a:xfrm>
                <a:off x="1721" y="1644"/>
                <a:ext cx="526" cy="900"/>
              </a:xfrm>
              <a:custGeom>
                <a:avLst/>
                <a:gdLst/>
                <a:ahLst/>
                <a:cxnLst>
                  <a:cxn ang="0">
                    <a:pos x="519" y="0"/>
                  </a:cxn>
                  <a:cxn ang="0">
                    <a:pos x="0" y="897"/>
                  </a:cxn>
                  <a:cxn ang="0">
                    <a:pos x="19" y="900"/>
                  </a:cxn>
                  <a:cxn ang="0">
                    <a:pos x="19" y="900"/>
                  </a:cxn>
                  <a:cxn ang="0">
                    <a:pos x="22" y="900"/>
                  </a:cxn>
                  <a:cxn ang="0">
                    <a:pos x="523" y="35"/>
                  </a:cxn>
                  <a:cxn ang="0">
                    <a:pos x="511" y="21"/>
                  </a:cxn>
                  <a:cxn ang="0">
                    <a:pos x="519" y="10"/>
                  </a:cxn>
                  <a:cxn ang="0">
                    <a:pos x="526" y="6"/>
                  </a:cxn>
                  <a:cxn ang="0">
                    <a:pos x="519" y="0"/>
                  </a:cxn>
                </a:cxnLst>
                <a:rect l="0" t="0" r="r" b="b"/>
                <a:pathLst>
                  <a:path w="526" h="900">
                    <a:moveTo>
                      <a:pt x="519" y="0"/>
                    </a:moveTo>
                    <a:lnTo>
                      <a:pt x="0" y="897"/>
                    </a:lnTo>
                    <a:lnTo>
                      <a:pt x="19" y="900"/>
                    </a:lnTo>
                    <a:lnTo>
                      <a:pt x="19" y="900"/>
                    </a:lnTo>
                    <a:lnTo>
                      <a:pt x="22" y="900"/>
                    </a:lnTo>
                    <a:lnTo>
                      <a:pt x="523" y="35"/>
                    </a:lnTo>
                    <a:lnTo>
                      <a:pt x="511" y="21"/>
                    </a:lnTo>
                    <a:lnTo>
                      <a:pt x="519" y="10"/>
                    </a:lnTo>
                    <a:lnTo>
                      <a:pt x="526" y="6"/>
                    </a:lnTo>
                    <a:lnTo>
                      <a:pt x="51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7" name="Freeform 157"/>
              <p:cNvSpPr>
                <a:spLocks/>
              </p:cNvSpPr>
              <p:nvPr/>
            </p:nvSpPr>
            <p:spPr bwMode="auto">
              <a:xfrm>
                <a:off x="2260" y="1667"/>
                <a:ext cx="213" cy="256"/>
              </a:xfrm>
              <a:custGeom>
                <a:avLst/>
                <a:gdLst/>
                <a:ahLst/>
                <a:cxnLst>
                  <a:cxn ang="0">
                    <a:pos x="0" y="0"/>
                  </a:cxn>
                  <a:cxn ang="0">
                    <a:pos x="0" y="0"/>
                  </a:cxn>
                  <a:cxn ang="0">
                    <a:pos x="54" y="64"/>
                  </a:cxn>
                  <a:cxn ang="0">
                    <a:pos x="213" y="256"/>
                  </a:cxn>
                  <a:cxn ang="0">
                    <a:pos x="213" y="256"/>
                  </a:cxn>
                  <a:cxn ang="0">
                    <a:pos x="54" y="64"/>
                  </a:cxn>
                  <a:cxn ang="0">
                    <a:pos x="0" y="0"/>
                  </a:cxn>
                </a:cxnLst>
                <a:rect l="0" t="0" r="r" b="b"/>
                <a:pathLst>
                  <a:path w="213" h="256">
                    <a:moveTo>
                      <a:pt x="0" y="0"/>
                    </a:moveTo>
                    <a:lnTo>
                      <a:pt x="0" y="0"/>
                    </a:lnTo>
                    <a:lnTo>
                      <a:pt x="54" y="64"/>
                    </a:lnTo>
                    <a:lnTo>
                      <a:pt x="213" y="256"/>
                    </a:lnTo>
                    <a:lnTo>
                      <a:pt x="213" y="256"/>
                    </a:lnTo>
                    <a:lnTo>
                      <a:pt x="54" y="64"/>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8" name="Freeform 158"/>
              <p:cNvSpPr>
                <a:spLocks/>
              </p:cNvSpPr>
              <p:nvPr/>
            </p:nvSpPr>
            <p:spPr bwMode="auto">
              <a:xfrm>
                <a:off x="2260" y="1667"/>
                <a:ext cx="213" cy="256"/>
              </a:xfrm>
              <a:custGeom>
                <a:avLst/>
                <a:gdLst/>
                <a:ahLst/>
                <a:cxnLst>
                  <a:cxn ang="0">
                    <a:pos x="0" y="0"/>
                  </a:cxn>
                  <a:cxn ang="0">
                    <a:pos x="0" y="0"/>
                  </a:cxn>
                  <a:cxn ang="0">
                    <a:pos x="54" y="64"/>
                  </a:cxn>
                  <a:cxn ang="0">
                    <a:pos x="213" y="256"/>
                  </a:cxn>
                  <a:cxn ang="0">
                    <a:pos x="213" y="256"/>
                  </a:cxn>
                  <a:cxn ang="0">
                    <a:pos x="54" y="64"/>
                  </a:cxn>
                  <a:cxn ang="0">
                    <a:pos x="0" y="0"/>
                  </a:cxn>
                </a:cxnLst>
                <a:rect l="0" t="0" r="r" b="b"/>
                <a:pathLst>
                  <a:path w="213" h="256">
                    <a:moveTo>
                      <a:pt x="0" y="0"/>
                    </a:moveTo>
                    <a:lnTo>
                      <a:pt x="0" y="0"/>
                    </a:lnTo>
                    <a:lnTo>
                      <a:pt x="54" y="64"/>
                    </a:lnTo>
                    <a:lnTo>
                      <a:pt x="213" y="256"/>
                    </a:lnTo>
                    <a:lnTo>
                      <a:pt x="213" y="256"/>
                    </a:lnTo>
                    <a:lnTo>
                      <a:pt x="54" y="6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59" name="Freeform 159"/>
              <p:cNvSpPr>
                <a:spLocks/>
              </p:cNvSpPr>
              <p:nvPr/>
            </p:nvSpPr>
            <p:spPr bwMode="auto">
              <a:xfrm>
                <a:off x="2232" y="1650"/>
                <a:ext cx="241" cy="280"/>
              </a:xfrm>
              <a:custGeom>
                <a:avLst/>
                <a:gdLst/>
                <a:ahLst/>
                <a:cxnLst>
                  <a:cxn ang="0">
                    <a:pos x="15" y="0"/>
                  </a:cxn>
                  <a:cxn ang="0">
                    <a:pos x="8" y="4"/>
                  </a:cxn>
                  <a:cxn ang="0">
                    <a:pos x="0" y="15"/>
                  </a:cxn>
                  <a:cxn ang="0">
                    <a:pos x="12" y="29"/>
                  </a:cxn>
                  <a:cxn ang="0">
                    <a:pos x="12" y="29"/>
                  </a:cxn>
                  <a:cxn ang="0">
                    <a:pos x="67" y="94"/>
                  </a:cxn>
                  <a:cxn ang="0">
                    <a:pos x="221" y="280"/>
                  </a:cxn>
                  <a:cxn ang="0">
                    <a:pos x="241" y="273"/>
                  </a:cxn>
                  <a:cxn ang="0">
                    <a:pos x="82" y="81"/>
                  </a:cxn>
                  <a:cxn ang="0">
                    <a:pos x="28" y="17"/>
                  </a:cxn>
                  <a:cxn ang="0">
                    <a:pos x="20" y="9"/>
                  </a:cxn>
                  <a:cxn ang="0">
                    <a:pos x="17" y="4"/>
                  </a:cxn>
                  <a:cxn ang="0">
                    <a:pos x="15" y="0"/>
                  </a:cxn>
                </a:cxnLst>
                <a:rect l="0" t="0" r="r" b="b"/>
                <a:pathLst>
                  <a:path w="241" h="280">
                    <a:moveTo>
                      <a:pt x="15" y="0"/>
                    </a:moveTo>
                    <a:lnTo>
                      <a:pt x="8" y="4"/>
                    </a:lnTo>
                    <a:lnTo>
                      <a:pt x="0" y="15"/>
                    </a:lnTo>
                    <a:lnTo>
                      <a:pt x="12" y="29"/>
                    </a:lnTo>
                    <a:lnTo>
                      <a:pt x="12" y="29"/>
                    </a:lnTo>
                    <a:lnTo>
                      <a:pt x="67" y="94"/>
                    </a:lnTo>
                    <a:lnTo>
                      <a:pt x="221" y="280"/>
                    </a:lnTo>
                    <a:lnTo>
                      <a:pt x="241" y="273"/>
                    </a:lnTo>
                    <a:lnTo>
                      <a:pt x="82" y="81"/>
                    </a:lnTo>
                    <a:lnTo>
                      <a:pt x="28" y="17"/>
                    </a:lnTo>
                    <a:lnTo>
                      <a:pt x="20" y="9"/>
                    </a:lnTo>
                    <a:lnTo>
                      <a:pt x="17" y="4"/>
                    </a:lnTo>
                    <a:lnTo>
                      <a:pt x="1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0" name="Freeform 160"/>
              <p:cNvSpPr>
                <a:spLocks/>
              </p:cNvSpPr>
              <p:nvPr/>
            </p:nvSpPr>
            <p:spPr bwMode="auto">
              <a:xfrm>
                <a:off x="2232" y="1650"/>
                <a:ext cx="241" cy="280"/>
              </a:xfrm>
              <a:custGeom>
                <a:avLst/>
                <a:gdLst/>
                <a:ahLst/>
                <a:cxnLst>
                  <a:cxn ang="0">
                    <a:pos x="15" y="0"/>
                  </a:cxn>
                  <a:cxn ang="0">
                    <a:pos x="8" y="4"/>
                  </a:cxn>
                  <a:cxn ang="0">
                    <a:pos x="0" y="15"/>
                  </a:cxn>
                  <a:cxn ang="0">
                    <a:pos x="12" y="29"/>
                  </a:cxn>
                  <a:cxn ang="0">
                    <a:pos x="12" y="29"/>
                  </a:cxn>
                  <a:cxn ang="0">
                    <a:pos x="67" y="94"/>
                  </a:cxn>
                  <a:cxn ang="0">
                    <a:pos x="221" y="280"/>
                  </a:cxn>
                  <a:cxn ang="0">
                    <a:pos x="241" y="273"/>
                  </a:cxn>
                  <a:cxn ang="0">
                    <a:pos x="82" y="81"/>
                  </a:cxn>
                  <a:cxn ang="0">
                    <a:pos x="28" y="17"/>
                  </a:cxn>
                  <a:cxn ang="0">
                    <a:pos x="20" y="9"/>
                  </a:cxn>
                  <a:cxn ang="0">
                    <a:pos x="17" y="4"/>
                  </a:cxn>
                  <a:cxn ang="0">
                    <a:pos x="15" y="0"/>
                  </a:cxn>
                </a:cxnLst>
                <a:rect l="0" t="0" r="r" b="b"/>
                <a:pathLst>
                  <a:path w="241" h="280">
                    <a:moveTo>
                      <a:pt x="15" y="0"/>
                    </a:moveTo>
                    <a:lnTo>
                      <a:pt x="8" y="4"/>
                    </a:lnTo>
                    <a:lnTo>
                      <a:pt x="0" y="15"/>
                    </a:lnTo>
                    <a:lnTo>
                      <a:pt x="12" y="29"/>
                    </a:lnTo>
                    <a:lnTo>
                      <a:pt x="12" y="29"/>
                    </a:lnTo>
                    <a:lnTo>
                      <a:pt x="67" y="94"/>
                    </a:lnTo>
                    <a:lnTo>
                      <a:pt x="221" y="280"/>
                    </a:lnTo>
                    <a:lnTo>
                      <a:pt x="241" y="273"/>
                    </a:lnTo>
                    <a:lnTo>
                      <a:pt x="82" y="81"/>
                    </a:lnTo>
                    <a:lnTo>
                      <a:pt x="28" y="17"/>
                    </a:lnTo>
                    <a:lnTo>
                      <a:pt x="20" y="9"/>
                    </a:lnTo>
                    <a:lnTo>
                      <a:pt x="17" y="4"/>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1" name="Freeform 161"/>
              <p:cNvSpPr>
                <a:spLocks/>
              </p:cNvSpPr>
              <p:nvPr/>
            </p:nvSpPr>
            <p:spPr bwMode="auto">
              <a:xfrm>
                <a:off x="2453" y="1930"/>
                <a:ext cx="5" cy="5"/>
              </a:xfrm>
              <a:custGeom>
                <a:avLst/>
                <a:gdLst/>
                <a:ahLst/>
                <a:cxnLst>
                  <a:cxn ang="0">
                    <a:pos x="0" y="0"/>
                  </a:cxn>
                  <a:cxn ang="0">
                    <a:pos x="0" y="0"/>
                  </a:cxn>
                  <a:cxn ang="0">
                    <a:pos x="5" y="5"/>
                  </a:cxn>
                  <a:cxn ang="0">
                    <a:pos x="5" y="5"/>
                  </a:cxn>
                  <a:cxn ang="0">
                    <a:pos x="0" y="0"/>
                  </a:cxn>
                </a:cxnLst>
                <a:rect l="0" t="0" r="r" b="b"/>
                <a:pathLst>
                  <a:path w="5" h="5">
                    <a:moveTo>
                      <a:pt x="0" y="0"/>
                    </a:moveTo>
                    <a:lnTo>
                      <a:pt x="0" y="0"/>
                    </a:lnTo>
                    <a:lnTo>
                      <a:pt x="5" y="5"/>
                    </a:lnTo>
                    <a:lnTo>
                      <a:pt x="5" y="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2" name="Freeform 162"/>
              <p:cNvSpPr>
                <a:spLocks/>
              </p:cNvSpPr>
              <p:nvPr/>
            </p:nvSpPr>
            <p:spPr bwMode="auto">
              <a:xfrm>
                <a:off x="2453" y="1930"/>
                <a:ext cx="5" cy="5"/>
              </a:xfrm>
              <a:custGeom>
                <a:avLst/>
                <a:gdLst/>
                <a:ahLst/>
                <a:cxnLst>
                  <a:cxn ang="0">
                    <a:pos x="0" y="0"/>
                  </a:cxn>
                  <a:cxn ang="0">
                    <a:pos x="0" y="0"/>
                  </a:cxn>
                  <a:cxn ang="0">
                    <a:pos x="5" y="5"/>
                  </a:cxn>
                  <a:cxn ang="0">
                    <a:pos x="5" y="5"/>
                  </a:cxn>
                  <a:cxn ang="0">
                    <a:pos x="0" y="0"/>
                  </a:cxn>
                </a:cxnLst>
                <a:rect l="0" t="0" r="r" b="b"/>
                <a:pathLst>
                  <a:path w="5" h="5">
                    <a:moveTo>
                      <a:pt x="0" y="0"/>
                    </a:moveTo>
                    <a:lnTo>
                      <a:pt x="0" y="0"/>
                    </a:lnTo>
                    <a:lnTo>
                      <a:pt x="5" y="5"/>
                    </a:lnTo>
                    <a:lnTo>
                      <a:pt x="5"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3" name="Rectangle 163"/>
              <p:cNvSpPr>
                <a:spLocks noChangeArrowheads="1"/>
              </p:cNvSpPr>
              <p:nvPr/>
            </p:nvSpPr>
            <p:spPr bwMode="auto">
              <a:xfrm>
                <a:off x="2473" y="1923"/>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64" name="Rectangle 164"/>
              <p:cNvSpPr>
                <a:spLocks noChangeArrowheads="1"/>
              </p:cNvSpPr>
              <p:nvPr/>
            </p:nvSpPr>
            <p:spPr bwMode="auto">
              <a:xfrm>
                <a:off x="2473" y="1923"/>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65" name="Freeform 165"/>
              <p:cNvSpPr>
                <a:spLocks/>
              </p:cNvSpPr>
              <p:nvPr/>
            </p:nvSpPr>
            <p:spPr bwMode="auto">
              <a:xfrm>
                <a:off x="2453" y="1923"/>
                <a:ext cx="23" cy="12"/>
              </a:xfrm>
              <a:custGeom>
                <a:avLst/>
                <a:gdLst/>
                <a:ahLst/>
                <a:cxnLst>
                  <a:cxn ang="0">
                    <a:pos x="20" y="0"/>
                  </a:cxn>
                  <a:cxn ang="0">
                    <a:pos x="0" y="7"/>
                  </a:cxn>
                  <a:cxn ang="0">
                    <a:pos x="5" y="12"/>
                  </a:cxn>
                  <a:cxn ang="0">
                    <a:pos x="5" y="10"/>
                  </a:cxn>
                  <a:cxn ang="0">
                    <a:pos x="23" y="4"/>
                  </a:cxn>
                  <a:cxn ang="0">
                    <a:pos x="20" y="0"/>
                  </a:cxn>
                  <a:cxn ang="0">
                    <a:pos x="20" y="0"/>
                  </a:cxn>
                  <a:cxn ang="0">
                    <a:pos x="20" y="0"/>
                  </a:cxn>
                </a:cxnLst>
                <a:rect l="0" t="0" r="r" b="b"/>
                <a:pathLst>
                  <a:path w="23" h="12">
                    <a:moveTo>
                      <a:pt x="20" y="0"/>
                    </a:moveTo>
                    <a:lnTo>
                      <a:pt x="0" y="7"/>
                    </a:lnTo>
                    <a:lnTo>
                      <a:pt x="5" y="12"/>
                    </a:lnTo>
                    <a:lnTo>
                      <a:pt x="5" y="10"/>
                    </a:lnTo>
                    <a:lnTo>
                      <a:pt x="23" y="4"/>
                    </a:lnTo>
                    <a:lnTo>
                      <a:pt x="20" y="0"/>
                    </a:lnTo>
                    <a:lnTo>
                      <a:pt x="20" y="0"/>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6" name="Freeform 166"/>
              <p:cNvSpPr>
                <a:spLocks/>
              </p:cNvSpPr>
              <p:nvPr/>
            </p:nvSpPr>
            <p:spPr bwMode="auto">
              <a:xfrm>
                <a:off x="2453" y="1923"/>
                <a:ext cx="23" cy="12"/>
              </a:xfrm>
              <a:custGeom>
                <a:avLst/>
                <a:gdLst/>
                <a:ahLst/>
                <a:cxnLst>
                  <a:cxn ang="0">
                    <a:pos x="20" y="0"/>
                  </a:cxn>
                  <a:cxn ang="0">
                    <a:pos x="0" y="7"/>
                  </a:cxn>
                  <a:cxn ang="0">
                    <a:pos x="5" y="12"/>
                  </a:cxn>
                  <a:cxn ang="0">
                    <a:pos x="5" y="10"/>
                  </a:cxn>
                  <a:cxn ang="0">
                    <a:pos x="23" y="4"/>
                  </a:cxn>
                  <a:cxn ang="0">
                    <a:pos x="20" y="0"/>
                  </a:cxn>
                  <a:cxn ang="0">
                    <a:pos x="20" y="0"/>
                  </a:cxn>
                  <a:cxn ang="0">
                    <a:pos x="20" y="0"/>
                  </a:cxn>
                </a:cxnLst>
                <a:rect l="0" t="0" r="r" b="b"/>
                <a:pathLst>
                  <a:path w="23" h="12">
                    <a:moveTo>
                      <a:pt x="20" y="0"/>
                    </a:moveTo>
                    <a:lnTo>
                      <a:pt x="0" y="7"/>
                    </a:lnTo>
                    <a:lnTo>
                      <a:pt x="5" y="12"/>
                    </a:lnTo>
                    <a:lnTo>
                      <a:pt x="5" y="10"/>
                    </a:lnTo>
                    <a:lnTo>
                      <a:pt x="23" y="4"/>
                    </a:lnTo>
                    <a:lnTo>
                      <a:pt x="20" y="0"/>
                    </a:lnTo>
                    <a:lnTo>
                      <a:pt x="20" y="0"/>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7" name="Freeform 167"/>
              <p:cNvSpPr>
                <a:spLocks/>
              </p:cNvSpPr>
              <p:nvPr/>
            </p:nvSpPr>
            <p:spPr bwMode="auto">
              <a:xfrm>
                <a:off x="2091" y="1950"/>
                <a:ext cx="603" cy="718"/>
              </a:xfrm>
              <a:custGeom>
                <a:avLst/>
                <a:gdLst/>
                <a:ahLst/>
                <a:cxnLst>
                  <a:cxn ang="0">
                    <a:pos x="380" y="0"/>
                  </a:cxn>
                  <a:cxn ang="0">
                    <a:pos x="0" y="656"/>
                  </a:cxn>
                  <a:cxn ang="0">
                    <a:pos x="201" y="693"/>
                  </a:cxn>
                  <a:cxn ang="0">
                    <a:pos x="344" y="718"/>
                  </a:cxn>
                  <a:cxn ang="0">
                    <a:pos x="601" y="271"/>
                  </a:cxn>
                  <a:cxn ang="0">
                    <a:pos x="603" y="268"/>
                  </a:cxn>
                  <a:cxn ang="0">
                    <a:pos x="414" y="42"/>
                  </a:cxn>
                  <a:cxn ang="0">
                    <a:pos x="380" y="0"/>
                  </a:cxn>
                </a:cxnLst>
                <a:rect l="0" t="0" r="r" b="b"/>
                <a:pathLst>
                  <a:path w="603" h="718">
                    <a:moveTo>
                      <a:pt x="380" y="0"/>
                    </a:moveTo>
                    <a:lnTo>
                      <a:pt x="0" y="656"/>
                    </a:lnTo>
                    <a:lnTo>
                      <a:pt x="201" y="693"/>
                    </a:lnTo>
                    <a:lnTo>
                      <a:pt x="344" y="718"/>
                    </a:lnTo>
                    <a:lnTo>
                      <a:pt x="601" y="271"/>
                    </a:lnTo>
                    <a:lnTo>
                      <a:pt x="603" y="268"/>
                    </a:lnTo>
                    <a:lnTo>
                      <a:pt x="414" y="42"/>
                    </a:lnTo>
                    <a:lnTo>
                      <a:pt x="38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8" name="Freeform 168"/>
              <p:cNvSpPr>
                <a:spLocks/>
              </p:cNvSpPr>
              <p:nvPr/>
            </p:nvSpPr>
            <p:spPr bwMode="auto">
              <a:xfrm>
                <a:off x="2091" y="1950"/>
                <a:ext cx="603" cy="718"/>
              </a:xfrm>
              <a:custGeom>
                <a:avLst/>
                <a:gdLst/>
                <a:ahLst/>
                <a:cxnLst>
                  <a:cxn ang="0">
                    <a:pos x="380" y="0"/>
                  </a:cxn>
                  <a:cxn ang="0">
                    <a:pos x="0" y="656"/>
                  </a:cxn>
                  <a:cxn ang="0">
                    <a:pos x="201" y="693"/>
                  </a:cxn>
                  <a:cxn ang="0">
                    <a:pos x="344" y="718"/>
                  </a:cxn>
                  <a:cxn ang="0">
                    <a:pos x="601" y="271"/>
                  </a:cxn>
                  <a:cxn ang="0">
                    <a:pos x="603" y="268"/>
                  </a:cxn>
                  <a:cxn ang="0">
                    <a:pos x="414" y="42"/>
                  </a:cxn>
                  <a:cxn ang="0">
                    <a:pos x="380" y="0"/>
                  </a:cxn>
                </a:cxnLst>
                <a:rect l="0" t="0" r="r" b="b"/>
                <a:pathLst>
                  <a:path w="603" h="718">
                    <a:moveTo>
                      <a:pt x="380" y="0"/>
                    </a:moveTo>
                    <a:lnTo>
                      <a:pt x="0" y="656"/>
                    </a:lnTo>
                    <a:lnTo>
                      <a:pt x="201" y="693"/>
                    </a:lnTo>
                    <a:lnTo>
                      <a:pt x="344" y="718"/>
                    </a:lnTo>
                    <a:lnTo>
                      <a:pt x="601" y="271"/>
                    </a:lnTo>
                    <a:lnTo>
                      <a:pt x="603" y="268"/>
                    </a:lnTo>
                    <a:lnTo>
                      <a:pt x="414" y="42"/>
                    </a:lnTo>
                    <a:lnTo>
                      <a:pt x="38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69" name="Freeform 169"/>
              <p:cNvSpPr>
                <a:spLocks/>
              </p:cNvSpPr>
              <p:nvPr/>
            </p:nvSpPr>
            <p:spPr bwMode="auto">
              <a:xfrm>
                <a:off x="2505" y="1992"/>
                <a:ext cx="189" cy="226"/>
              </a:xfrm>
              <a:custGeom>
                <a:avLst/>
                <a:gdLst/>
                <a:ahLst/>
                <a:cxnLst>
                  <a:cxn ang="0">
                    <a:pos x="0" y="0"/>
                  </a:cxn>
                  <a:cxn ang="0">
                    <a:pos x="189" y="226"/>
                  </a:cxn>
                  <a:cxn ang="0">
                    <a:pos x="189" y="226"/>
                  </a:cxn>
                  <a:cxn ang="0">
                    <a:pos x="186" y="222"/>
                  </a:cxn>
                  <a:cxn ang="0">
                    <a:pos x="0" y="0"/>
                  </a:cxn>
                </a:cxnLst>
                <a:rect l="0" t="0" r="r" b="b"/>
                <a:pathLst>
                  <a:path w="189" h="226">
                    <a:moveTo>
                      <a:pt x="0" y="0"/>
                    </a:moveTo>
                    <a:lnTo>
                      <a:pt x="189" y="226"/>
                    </a:lnTo>
                    <a:lnTo>
                      <a:pt x="189" y="226"/>
                    </a:lnTo>
                    <a:lnTo>
                      <a:pt x="186" y="222"/>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0" name="Freeform 170"/>
              <p:cNvSpPr>
                <a:spLocks/>
              </p:cNvSpPr>
              <p:nvPr/>
            </p:nvSpPr>
            <p:spPr bwMode="auto">
              <a:xfrm>
                <a:off x="2505" y="1992"/>
                <a:ext cx="189" cy="226"/>
              </a:xfrm>
              <a:custGeom>
                <a:avLst/>
                <a:gdLst/>
                <a:ahLst/>
                <a:cxnLst>
                  <a:cxn ang="0">
                    <a:pos x="0" y="0"/>
                  </a:cxn>
                  <a:cxn ang="0">
                    <a:pos x="189" y="226"/>
                  </a:cxn>
                  <a:cxn ang="0">
                    <a:pos x="189" y="226"/>
                  </a:cxn>
                  <a:cxn ang="0">
                    <a:pos x="186" y="222"/>
                  </a:cxn>
                  <a:cxn ang="0">
                    <a:pos x="0" y="0"/>
                  </a:cxn>
                </a:cxnLst>
                <a:rect l="0" t="0" r="r" b="b"/>
                <a:pathLst>
                  <a:path w="189" h="226">
                    <a:moveTo>
                      <a:pt x="0" y="0"/>
                    </a:moveTo>
                    <a:lnTo>
                      <a:pt x="189" y="226"/>
                    </a:lnTo>
                    <a:lnTo>
                      <a:pt x="189" y="226"/>
                    </a:lnTo>
                    <a:lnTo>
                      <a:pt x="186" y="22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1" name="Freeform 171"/>
              <p:cNvSpPr>
                <a:spLocks/>
              </p:cNvSpPr>
              <p:nvPr/>
            </p:nvSpPr>
            <p:spPr bwMode="auto">
              <a:xfrm>
                <a:off x="2691" y="2214"/>
                <a:ext cx="3" cy="4"/>
              </a:xfrm>
              <a:custGeom>
                <a:avLst/>
                <a:gdLst/>
                <a:ahLst/>
                <a:cxnLst>
                  <a:cxn ang="0">
                    <a:pos x="0" y="0"/>
                  </a:cxn>
                  <a:cxn ang="0">
                    <a:pos x="0" y="0"/>
                  </a:cxn>
                  <a:cxn ang="0">
                    <a:pos x="3" y="4"/>
                  </a:cxn>
                  <a:cxn ang="0">
                    <a:pos x="3" y="4"/>
                  </a:cxn>
                  <a:cxn ang="0">
                    <a:pos x="0" y="0"/>
                  </a:cxn>
                </a:cxnLst>
                <a:rect l="0" t="0" r="r" b="b"/>
                <a:pathLst>
                  <a:path w="3" h="4">
                    <a:moveTo>
                      <a:pt x="0" y="0"/>
                    </a:moveTo>
                    <a:lnTo>
                      <a:pt x="0" y="0"/>
                    </a:lnTo>
                    <a:lnTo>
                      <a:pt x="3" y="4"/>
                    </a:lnTo>
                    <a:lnTo>
                      <a:pt x="3" y="4"/>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2" name="Freeform 172"/>
              <p:cNvSpPr>
                <a:spLocks/>
              </p:cNvSpPr>
              <p:nvPr/>
            </p:nvSpPr>
            <p:spPr bwMode="auto">
              <a:xfrm>
                <a:off x="2691" y="2214"/>
                <a:ext cx="3" cy="4"/>
              </a:xfrm>
              <a:custGeom>
                <a:avLst/>
                <a:gdLst/>
                <a:ahLst/>
                <a:cxnLst>
                  <a:cxn ang="0">
                    <a:pos x="0" y="0"/>
                  </a:cxn>
                  <a:cxn ang="0">
                    <a:pos x="0" y="0"/>
                  </a:cxn>
                  <a:cxn ang="0">
                    <a:pos x="3" y="4"/>
                  </a:cxn>
                  <a:cxn ang="0">
                    <a:pos x="3" y="4"/>
                  </a:cxn>
                  <a:cxn ang="0">
                    <a:pos x="0" y="0"/>
                  </a:cxn>
                </a:cxnLst>
                <a:rect l="0" t="0" r="r" b="b"/>
                <a:pathLst>
                  <a:path w="3" h="4">
                    <a:moveTo>
                      <a:pt x="0" y="0"/>
                    </a:moveTo>
                    <a:lnTo>
                      <a:pt x="0" y="0"/>
                    </a:lnTo>
                    <a:lnTo>
                      <a:pt x="3" y="4"/>
                    </a:lnTo>
                    <a:lnTo>
                      <a:pt x="3"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3" name="Freeform 173"/>
              <p:cNvSpPr>
                <a:spLocks/>
              </p:cNvSpPr>
              <p:nvPr/>
            </p:nvSpPr>
            <p:spPr bwMode="auto">
              <a:xfrm>
                <a:off x="2091" y="1950"/>
                <a:ext cx="414" cy="656"/>
              </a:xfrm>
              <a:custGeom>
                <a:avLst/>
                <a:gdLst/>
                <a:ahLst/>
                <a:cxnLst>
                  <a:cxn ang="0">
                    <a:pos x="380" y="0"/>
                  </a:cxn>
                  <a:cxn ang="0">
                    <a:pos x="0" y="656"/>
                  </a:cxn>
                  <a:cxn ang="0">
                    <a:pos x="0" y="656"/>
                  </a:cxn>
                  <a:cxn ang="0">
                    <a:pos x="380" y="0"/>
                  </a:cxn>
                  <a:cxn ang="0">
                    <a:pos x="414" y="42"/>
                  </a:cxn>
                  <a:cxn ang="0">
                    <a:pos x="380" y="0"/>
                  </a:cxn>
                </a:cxnLst>
                <a:rect l="0" t="0" r="r" b="b"/>
                <a:pathLst>
                  <a:path w="414" h="656">
                    <a:moveTo>
                      <a:pt x="380" y="0"/>
                    </a:moveTo>
                    <a:lnTo>
                      <a:pt x="0" y="656"/>
                    </a:lnTo>
                    <a:lnTo>
                      <a:pt x="0" y="656"/>
                    </a:lnTo>
                    <a:lnTo>
                      <a:pt x="380" y="0"/>
                    </a:lnTo>
                    <a:lnTo>
                      <a:pt x="414" y="42"/>
                    </a:lnTo>
                    <a:lnTo>
                      <a:pt x="38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4" name="Freeform 174"/>
              <p:cNvSpPr>
                <a:spLocks/>
              </p:cNvSpPr>
              <p:nvPr/>
            </p:nvSpPr>
            <p:spPr bwMode="auto">
              <a:xfrm>
                <a:off x="2091" y="1950"/>
                <a:ext cx="414" cy="656"/>
              </a:xfrm>
              <a:custGeom>
                <a:avLst/>
                <a:gdLst/>
                <a:ahLst/>
                <a:cxnLst>
                  <a:cxn ang="0">
                    <a:pos x="380" y="0"/>
                  </a:cxn>
                  <a:cxn ang="0">
                    <a:pos x="0" y="656"/>
                  </a:cxn>
                  <a:cxn ang="0">
                    <a:pos x="0" y="656"/>
                  </a:cxn>
                  <a:cxn ang="0">
                    <a:pos x="380" y="0"/>
                  </a:cxn>
                  <a:cxn ang="0">
                    <a:pos x="414" y="42"/>
                  </a:cxn>
                  <a:cxn ang="0">
                    <a:pos x="380" y="0"/>
                  </a:cxn>
                </a:cxnLst>
                <a:rect l="0" t="0" r="r" b="b"/>
                <a:pathLst>
                  <a:path w="414" h="656">
                    <a:moveTo>
                      <a:pt x="380" y="0"/>
                    </a:moveTo>
                    <a:lnTo>
                      <a:pt x="0" y="656"/>
                    </a:lnTo>
                    <a:lnTo>
                      <a:pt x="0" y="656"/>
                    </a:lnTo>
                    <a:lnTo>
                      <a:pt x="380" y="0"/>
                    </a:lnTo>
                    <a:lnTo>
                      <a:pt x="414" y="42"/>
                    </a:lnTo>
                    <a:lnTo>
                      <a:pt x="38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5" name="Freeform 175"/>
              <p:cNvSpPr>
                <a:spLocks/>
              </p:cNvSpPr>
              <p:nvPr/>
            </p:nvSpPr>
            <p:spPr bwMode="auto">
              <a:xfrm>
                <a:off x="2471" y="1940"/>
                <a:ext cx="240" cy="274"/>
              </a:xfrm>
              <a:custGeom>
                <a:avLst/>
                <a:gdLst/>
                <a:ahLst/>
                <a:cxnLst>
                  <a:cxn ang="0">
                    <a:pos x="17" y="0"/>
                  </a:cxn>
                  <a:cxn ang="0">
                    <a:pos x="17" y="0"/>
                  </a:cxn>
                  <a:cxn ang="0">
                    <a:pos x="21" y="3"/>
                  </a:cxn>
                  <a:cxn ang="0">
                    <a:pos x="7" y="8"/>
                  </a:cxn>
                  <a:cxn ang="0">
                    <a:pos x="0" y="10"/>
                  </a:cxn>
                  <a:cxn ang="0">
                    <a:pos x="0" y="10"/>
                  </a:cxn>
                  <a:cxn ang="0">
                    <a:pos x="34" y="52"/>
                  </a:cxn>
                  <a:cxn ang="0">
                    <a:pos x="220" y="274"/>
                  </a:cxn>
                  <a:cxn ang="0">
                    <a:pos x="240" y="266"/>
                  </a:cxn>
                  <a:cxn ang="0">
                    <a:pos x="17" y="0"/>
                  </a:cxn>
                </a:cxnLst>
                <a:rect l="0" t="0" r="r" b="b"/>
                <a:pathLst>
                  <a:path w="240" h="274">
                    <a:moveTo>
                      <a:pt x="17" y="0"/>
                    </a:moveTo>
                    <a:lnTo>
                      <a:pt x="17" y="0"/>
                    </a:lnTo>
                    <a:lnTo>
                      <a:pt x="21" y="3"/>
                    </a:lnTo>
                    <a:lnTo>
                      <a:pt x="7" y="8"/>
                    </a:lnTo>
                    <a:lnTo>
                      <a:pt x="0" y="10"/>
                    </a:lnTo>
                    <a:lnTo>
                      <a:pt x="0" y="10"/>
                    </a:lnTo>
                    <a:lnTo>
                      <a:pt x="34" y="52"/>
                    </a:lnTo>
                    <a:lnTo>
                      <a:pt x="220" y="274"/>
                    </a:lnTo>
                    <a:lnTo>
                      <a:pt x="240" y="266"/>
                    </a:lnTo>
                    <a:lnTo>
                      <a:pt x="1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6" name="Freeform 176"/>
              <p:cNvSpPr>
                <a:spLocks/>
              </p:cNvSpPr>
              <p:nvPr/>
            </p:nvSpPr>
            <p:spPr bwMode="auto">
              <a:xfrm>
                <a:off x="2471" y="1940"/>
                <a:ext cx="240" cy="274"/>
              </a:xfrm>
              <a:custGeom>
                <a:avLst/>
                <a:gdLst/>
                <a:ahLst/>
                <a:cxnLst>
                  <a:cxn ang="0">
                    <a:pos x="17" y="0"/>
                  </a:cxn>
                  <a:cxn ang="0">
                    <a:pos x="17" y="0"/>
                  </a:cxn>
                  <a:cxn ang="0">
                    <a:pos x="21" y="3"/>
                  </a:cxn>
                  <a:cxn ang="0">
                    <a:pos x="7" y="8"/>
                  </a:cxn>
                  <a:cxn ang="0">
                    <a:pos x="0" y="10"/>
                  </a:cxn>
                  <a:cxn ang="0">
                    <a:pos x="0" y="10"/>
                  </a:cxn>
                  <a:cxn ang="0">
                    <a:pos x="34" y="52"/>
                  </a:cxn>
                  <a:cxn ang="0">
                    <a:pos x="220" y="274"/>
                  </a:cxn>
                  <a:cxn ang="0">
                    <a:pos x="240" y="266"/>
                  </a:cxn>
                  <a:cxn ang="0">
                    <a:pos x="17" y="0"/>
                  </a:cxn>
                </a:cxnLst>
                <a:rect l="0" t="0" r="r" b="b"/>
                <a:pathLst>
                  <a:path w="240" h="274">
                    <a:moveTo>
                      <a:pt x="17" y="0"/>
                    </a:moveTo>
                    <a:lnTo>
                      <a:pt x="17" y="0"/>
                    </a:lnTo>
                    <a:lnTo>
                      <a:pt x="21" y="3"/>
                    </a:lnTo>
                    <a:lnTo>
                      <a:pt x="7" y="8"/>
                    </a:lnTo>
                    <a:lnTo>
                      <a:pt x="0" y="10"/>
                    </a:lnTo>
                    <a:lnTo>
                      <a:pt x="0" y="10"/>
                    </a:lnTo>
                    <a:lnTo>
                      <a:pt x="34" y="52"/>
                    </a:lnTo>
                    <a:lnTo>
                      <a:pt x="220" y="274"/>
                    </a:lnTo>
                    <a:lnTo>
                      <a:pt x="240" y="266"/>
                    </a:lnTo>
                    <a:lnTo>
                      <a:pt x="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7" name="Freeform 177"/>
              <p:cNvSpPr>
                <a:spLocks/>
              </p:cNvSpPr>
              <p:nvPr/>
            </p:nvSpPr>
            <p:spPr bwMode="auto">
              <a:xfrm>
                <a:off x="2476" y="1927"/>
                <a:ext cx="12" cy="13"/>
              </a:xfrm>
              <a:custGeom>
                <a:avLst/>
                <a:gdLst/>
                <a:ahLst/>
                <a:cxnLst>
                  <a:cxn ang="0">
                    <a:pos x="0" y="0"/>
                  </a:cxn>
                  <a:cxn ang="0">
                    <a:pos x="0" y="0"/>
                  </a:cxn>
                  <a:cxn ang="0">
                    <a:pos x="12" y="13"/>
                  </a:cxn>
                  <a:cxn ang="0">
                    <a:pos x="12" y="13"/>
                  </a:cxn>
                  <a:cxn ang="0">
                    <a:pos x="0" y="0"/>
                  </a:cxn>
                </a:cxnLst>
                <a:rect l="0" t="0" r="r" b="b"/>
                <a:pathLst>
                  <a:path w="12" h="13">
                    <a:moveTo>
                      <a:pt x="0" y="0"/>
                    </a:moveTo>
                    <a:lnTo>
                      <a:pt x="0" y="0"/>
                    </a:lnTo>
                    <a:lnTo>
                      <a:pt x="12" y="13"/>
                    </a:lnTo>
                    <a:lnTo>
                      <a:pt x="12" y="1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8" name="Freeform 178"/>
              <p:cNvSpPr>
                <a:spLocks/>
              </p:cNvSpPr>
              <p:nvPr/>
            </p:nvSpPr>
            <p:spPr bwMode="auto">
              <a:xfrm>
                <a:off x="2476" y="1927"/>
                <a:ext cx="12" cy="13"/>
              </a:xfrm>
              <a:custGeom>
                <a:avLst/>
                <a:gdLst/>
                <a:ahLst/>
                <a:cxnLst>
                  <a:cxn ang="0">
                    <a:pos x="0" y="0"/>
                  </a:cxn>
                  <a:cxn ang="0">
                    <a:pos x="0" y="0"/>
                  </a:cxn>
                  <a:cxn ang="0">
                    <a:pos x="12" y="13"/>
                  </a:cxn>
                  <a:cxn ang="0">
                    <a:pos x="12" y="13"/>
                  </a:cxn>
                  <a:cxn ang="0">
                    <a:pos x="0" y="0"/>
                  </a:cxn>
                </a:cxnLst>
                <a:rect l="0" t="0" r="r" b="b"/>
                <a:pathLst>
                  <a:path w="12" h="13">
                    <a:moveTo>
                      <a:pt x="0" y="0"/>
                    </a:moveTo>
                    <a:lnTo>
                      <a:pt x="0" y="0"/>
                    </a:lnTo>
                    <a:lnTo>
                      <a:pt x="12" y="13"/>
                    </a:lnTo>
                    <a:lnTo>
                      <a:pt x="12" y="1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79" name="Freeform 179"/>
              <p:cNvSpPr>
                <a:spLocks/>
              </p:cNvSpPr>
              <p:nvPr/>
            </p:nvSpPr>
            <p:spPr bwMode="auto">
              <a:xfrm>
                <a:off x="2691" y="2206"/>
                <a:ext cx="23" cy="12"/>
              </a:xfrm>
              <a:custGeom>
                <a:avLst/>
                <a:gdLst/>
                <a:ahLst/>
                <a:cxnLst>
                  <a:cxn ang="0">
                    <a:pos x="20" y="0"/>
                  </a:cxn>
                  <a:cxn ang="0">
                    <a:pos x="0" y="8"/>
                  </a:cxn>
                  <a:cxn ang="0">
                    <a:pos x="3" y="12"/>
                  </a:cxn>
                  <a:cxn ang="0">
                    <a:pos x="3" y="12"/>
                  </a:cxn>
                  <a:cxn ang="0">
                    <a:pos x="23" y="5"/>
                  </a:cxn>
                  <a:cxn ang="0">
                    <a:pos x="20" y="0"/>
                  </a:cxn>
                </a:cxnLst>
                <a:rect l="0" t="0" r="r" b="b"/>
                <a:pathLst>
                  <a:path w="23" h="12">
                    <a:moveTo>
                      <a:pt x="20" y="0"/>
                    </a:moveTo>
                    <a:lnTo>
                      <a:pt x="0" y="8"/>
                    </a:lnTo>
                    <a:lnTo>
                      <a:pt x="3" y="12"/>
                    </a:lnTo>
                    <a:lnTo>
                      <a:pt x="3" y="12"/>
                    </a:lnTo>
                    <a:lnTo>
                      <a:pt x="23" y="5"/>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0" name="Freeform 180"/>
              <p:cNvSpPr>
                <a:spLocks/>
              </p:cNvSpPr>
              <p:nvPr/>
            </p:nvSpPr>
            <p:spPr bwMode="auto">
              <a:xfrm>
                <a:off x="2691" y="2206"/>
                <a:ext cx="23" cy="12"/>
              </a:xfrm>
              <a:custGeom>
                <a:avLst/>
                <a:gdLst/>
                <a:ahLst/>
                <a:cxnLst>
                  <a:cxn ang="0">
                    <a:pos x="20" y="0"/>
                  </a:cxn>
                  <a:cxn ang="0">
                    <a:pos x="0" y="8"/>
                  </a:cxn>
                  <a:cxn ang="0">
                    <a:pos x="3" y="12"/>
                  </a:cxn>
                  <a:cxn ang="0">
                    <a:pos x="3" y="12"/>
                  </a:cxn>
                  <a:cxn ang="0">
                    <a:pos x="23" y="5"/>
                  </a:cxn>
                  <a:cxn ang="0">
                    <a:pos x="20" y="0"/>
                  </a:cxn>
                </a:cxnLst>
                <a:rect l="0" t="0" r="r" b="b"/>
                <a:pathLst>
                  <a:path w="23" h="12">
                    <a:moveTo>
                      <a:pt x="20" y="0"/>
                    </a:moveTo>
                    <a:lnTo>
                      <a:pt x="0" y="8"/>
                    </a:lnTo>
                    <a:lnTo>
                      <a:pt x="3" y="12"/>
                    </a:lnTo>
                    <a:lnTo>
                      <a:pt x="3" y="12"/>
                    </a:lnTo>
                    <a:lnTo>
                      <a:pt x="23" y="5"/>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1" name="Freeform 181"/>
              <p:cNvSpPr>
                <a:spLocks/>
              </p:cNvSpPr>
              <p:nvPr/>
            </p:nvSpPr>
            <p:spPr bwMode="auto">
              <a:xfrm>
                <a:off x="2724" y="2223"/>
                <a:ext cx="146" cy="174"/>
              </a:xfrm>
              <a:custGeom>
                <a:avLst/>
                <a:gdLst/>
                <a:ahLst/>
                <a:cxnLst>
                  <a:cxn ang="0">
                    <a:pos x="0" y="0"/>
                  </a:cxn>
                  <a:cxn ang="0">
                    <a:pos x="0" y="0"/>
                  </a:cxn>
                  <a:cxn ang="0">
                    <a:pos x="96" y="114"/>
                  </a:cxn>
                  <a:cxn ang="0">
                    <a:pos x="146" y="174"/>
                  </a:cxn>
                  <a:cxn ang="0">
                    <a:pos x="0" y="0"/>
                  </a:cxn>
                </a:cxnLst>
                <a:rect l="0" t="0" r="r" b="b"/>
                <a:pathLst>
                  <a:path w="146" h="174">
                    <a:moveTo>
                      <a:pt x="0" y="0"/>
                    </a:moveTo>
                    <a:lnTo>
                      <a:pt x="0" y="0"/>
                    </a:lnTo>
                    <a:lnTo>
                      <a:pt x="96" y="114"/>
                    </a:lnTo>
                    <a:lnTo>
                      <a:pt x="146" y="174"/>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2" name="Freeform 182"/>
              <p:cNvSpPr>
                <a:spLocks/>
              </p:cNvSpPr>
              <p:nvPr/>
            </p:nvSpPr>
            <p:spPr bwMode="auto">
              <a:xfrm>
                <a:off x="2724" y="2223"/>
                <a:ext cx="146" cy="174"/>
              </a:xfrm>
              <a:custGeom>
                <a:avLst/>
                <a:gdLst/>
                <a:ahLst/>
                <a:cxnLst>
                  <a:cxn ang="0">
                    <a:pos x="0" y="0"/>
                  </a:cxn>
                  <a:cxn ang="0">
                    <a:pos x="0" y="0"/>
                  </a:cxn>
                  <a:cxn ang="0">
                    <a:pos x="96" y="114"/>
                  </a:cxn>
                  <a:cxn ang="0">
                    <a:pos x="146" y="174"/>
                  </a:cxn>
                  <a:cxn ang="0">
                    <a:pos x="0" y="0"/>
                  </a:cxn>
                </a:cxnLst>
                <a:rect l="0" t="0" r="r" b="b"/>
                <a:pathLst>
                  <a:path w="146" h="174">
                    <a:moveTo>
                      <a:pt x="0" y="0"/>
                    </a:moveTo>
                    <a:lnTo>
                      <a:pt x="0" y="0"/>
                    </a:lnTo>
                    <a:lnTo>
                      <a:pt x="96" y="114"/>
                    </a:lnTo>
                    <a:lnTo>
                      <a:pt x="146" y="17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3" name="Rectangle 183"/>
              <p:cNvSpPr>
                <a:spLocks noChangeArrowheads="1"/>
              </p:cNvSpPr>
              <p:nvPr/>
            </p:nvSpPr>
            <p:spPr bwMode="auto">
              <a:xfrm>
                <a:off x="2724" y="2223"/>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84" name="Rectangle 184"/>
              <p:cNvSpPr>
                <a:spLocks noChangeArrowheads="1"/>
              </p:cNvSpPr>
              <p:nvPr/>
            </p:nvSpPr>
            <p:spPr bwMode="auto">
              <a:xfrm>
                <a:off x="2724" y="2223"/>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385" name="Freeform 185"/>
              <p:cNvSpPr>
                <a:spLocks/>
              </p:cNvSpPr>
              <p:nvPr/>
            </p:nvSpPr>
            <p:spPr bwMode="auto">
              <a:xfrm>
                <a:off x="2820" y="2337"/>
                <a:ext cx="134" cy="160"/>
              </a:xfrm>
              <a:custGeom>
                <a:avLst/>
                <a:gdLst/>
                <a:ahLst/>
                <a:cxnLst>
                  <a:cxn ang="0">
                    <a:pos x="0" y="0"/>
                  </a:cxn>
                  <a:cxn ang="0">
                    <a:pos x="134" y="160"/>
                  </a:cxn>
                  <a:cxn ang="0">
                    <a:pos x="134" y="160"/>
                  </a:cxn>
                  <a:cxn ang="0">
                    <a:pos x="134" y="160"/>
                  </a:cxn>
                  <a:cxn ang="0">
                    <a:pos x="134" y="160"/>
                  </a:cxn>
                  <a:cxn ang="0">
                    <a:pos x="50" y="60"/>
                  </a:cxn>
                  <a:cxn ang="0">
                    <a:pos x="0" y="0"/>
                  </a:cxn>
                </a:cxnLst>
                <a:rect l="0" t="0" r="r" b="b"/>
                <a:pathLst>
                  <a:path w="134" h="160">
                    <a:moveTo>
                      <a:pt x="0" y="0"/>
                    </a:moveTo>
                    <a:lnTo>
                      <a:pt x="134" y="160"/>
                    </a:lnTo>
                    <a:lnTo>
                      <a:pt x="134" y="160"/>
                    </a:lnTo>
                    <a:lnTo>
                      <a:pt x="134" y="160"/>
                    </a:lnTo>
                    <a:lnTo>
                      <a:pt x="134" y="160"/>
                    </a:lnTo>
                    <a:lnTo>
                      <a:pt x="50" y="6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6" name="Freeform 186"/>
              <p:cNvSpPr>
                <a:spLocks/>
              </p:cNvSpPr>
              <p:nvPr/>
            </p:nvSpPr>
            <p:spPr bwMode="auto">
              <a:xfrm>
                <a:off x="2820" y="2337"/>
                <a:ext cx="134" cy="160"/>
              </a:xfrm>
              <a:custGeom>
                <a:avLst/>
                <a:gdLst/>
                <a:ahLst/>
                <a:cxnLst>
                  <a:cxn ang="0">
                    <a:pos x="0" y="0"/>
                  </a:cxn>
                  <a:cxn ang="0">
                    <a:pos x="134" y="160"/>
                  </a:cxn>
                  <a:cxn ang="0">
                    <a:pos x="134" y="160"/>
                  </a:cxn>
                  <a:cxn ang="0">
                    <a:pos x="134" y="160"/>
                  </a:cxn>
                  <a:cxn ang="0">
                    <a:pos x="134" y="160"/>
                  </a:cxn>
                  <a:cxn ang="0">
                    <a:pos x="50" y="60"/>
                  </a:cxn>
                  <a:cxn ang="0">
                    <a:pos x="0" y="0"/>
                  </a:cxn>
                </a:cxnLst>
                <a:rect l="0" t="0" r="r" b="b"/>
                <a:pathLst>
                  <a:path w="134" h="160">
                    <a:moveTo>
                      <a:pt x="0" y="0"/>
                    </a:moveTo>
                    <a:lnTo>
                      <a:pt x="134" y="160"/>
                    </a:lnTo>
                    <a:lnTo>
                      <a:pt x="134" y="160"/>
                    </a:lnTo>
                    <a:lnTo>
                      <a:pt x="134" y="160"/>
                    </a:lnTo>
                    <a:lnTo>
                      <a:pt x="134" y="160"/>
                    </a:lnTo>
                    <a:lnTo>
                      <a:pt x="50" y="6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7" name="Freeform 187"/>
              <p:cNvSpPr>
                <a:spLocks/>
              </p:cNvSpPr>
              <p:nvPr/>
            </p:nvSpPr>
            <p:spPr bwMode="auto">
              <a:xfrm>
                <a:off x="2714" y="2211"/>
                <a:ext cx="10" cy="12"/>
              </a:xfrm>
              <a:custGeom>
                <a:avLst/>
                <a:gdLst/>
                <a:ahLst/>
                <a:cxnLst>
                  <a:cxn ang="0">
                    <a:pos x="0" y="0"/>
                  </a:cxn>
                  <a:cxn ang="0">
                    <a:pos x="10" y="12"/>
                  </a:cxn>
                  <a:cxn ang="0">
                    <a:pos x="10" y="12"/>
                  </a:cxn>
                  <a:cxn ang="0">
                    <a:pos x="0" y="0"/>
                  </a:cxn>
                </a:cxnLst>
                <a:rect l="0" t="0" r="r" b="b"/>
                <a:pathLst>
                  <a:path w="10" h="12">
                    <a:moveTo>
                      <a:pt x="0" y="0"/>
                    </a:moveTo>
                    <a:lnTo>
                      <a:pt x="10" y="12"/>
                    </a:lnTo>
                    <a:lnTo>
                      <a:pt x="10" y="1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8" name="Freeform 188"/>
              <p:cNvSpPr>
                <a:spLocks/>
              </p:cNvSpPr>
              <p:nvPr/>
            </p:nvSpPr>
            <p:spPr bwMode="auto">
              <a:xfrm>
                <a:off x="2714" y="2211"/>
                <a:ext cx="10" cy="12"/>
              </a:xfrm>
              <a:custGeom>
                <a:avLst/>
                <a:gdLst/>
                <a:ahLst/>
                <a:cxnLst>
                  <a:cxn ang="0">
                    <a:pos x="0" y="0"/>
                  </a:cxn>
                  <a:cxn ang="0">
                    <a:pos x="10" y="12"/>
                  </a:cxn>
                  <a:cxn ang="0">
                    <a:pos x="10" y="12"/>
                  </a:cxn>
                  <a:cxn ang="0">
                    <a:pos x="0" y="0"/>
                  </a:cxn>
                </a:cxnLst>
                <a:rect l="0" t="0" r="r" b="b"/>
                <a:pathLst>
                  <a:path w="10" h="12">
                    <a:moveTo>
                      <a:pt x="0" y="0"/>
                    </a:moveTo>
                    <a:lnTo>
                      <a:pt x="10" y="12"/>
                    </a:lnTo>
                    <a:lnTo>
                      <a:pt x="10" y="1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89" name="Freeform 189"/>
              <p:cNvSpPr>
                <a:spLocks/>
              </p:cNvSpPr>
              <p:nvPr/>
            </p:nvSpPr>
            <p:spPr bwMode="auto">
              <a:xfrm>
                <a:off x="2954" y="2497"/>
                <a:ext cx="3" cy="4"/>
              </a:xfrm>
              <a:custGeom>
                <a:avLst/>
                <a:gdLst/>
                <a:ahLst/>
                <a:cxnLst>
                  <a:cxn ang="0">
                    <a:pos x="0" y="0"/>
                  </a:cxn>
                  <a:cxn ang="0">
                    <a:pos x="0" y="0"/>
                  </a:cxn>
                  <a:cxn ang="0">
                    <a:pos x="3" y="4"/>
                  </a:cxn>
                  <a:cxn ang="0">
                    <a:pos x="0" y="0"/>
                  </a:cxn>
                </a:cxnLst>
                <a:rect l="0" t="0" r="r" b="b"/>
                <a:pathLst>
                  <a:path w="3" h="4">
                    <a:moveTo>
                      <a:pt x="0" y="0"/>
                    </a:moveTo>
                    <a:lnTo>
                      <a:pt x="0" y="0"/>
                    </a:lnTo>
                    <a:lnTo>
                      <a:pt x="3"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0" name="Freeform 190"/>
              <p:cNvSpPr>
                <a:spLocks/>
              </p:cNvSpPr>
              <p:nvPr/>
            </p:nvSpPr>
            <p:spPr bwMode="auto">
              <a:xfrm>
                <a:off x="2954" y="2497"/>
                <a:ext cx="3" cy="4"/>
              </a:xfrm>
              <a:custGeom>
                <a:avLst/>
                <a:gdLst/>
                <a:ahLst/>
                <a:cxnLst>
                  <a:cxn ang="0">
                    <a:pos x="0" y="0"/>
                  </a:cxn>
                  <a:cxn ang="0">
                    <a:pos x="0" y="0"/>
                  </a:cxn>
                  <a:cxn ang="0">
                    <a:pos x="3" y="4"/>
                  </a:cxn>
                  <a:cxn ang="0">
                    <a:pos x="0" y="0"/>
                  </a:cxn>
                </a:cxnLst>
                <a:rect l="0" t="0" r="r" b="b"/>
                <a:pathLst>
                  <a:path w="3" h="4">
                    <a:moveTo>
                      <a:pt x="0" y="0"/>
                    </a:moveTo>
                    <a:lnTo>
                      <a:pt x="0" y="0"/>
                    </a:lnTo>
                    <a:lnTo>
                      <a:pt x="3"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1" name="Freeform 191"/>
              <p:cNvSpPr>
                <a:spLocks/>
              </p:cNvSpPr>
              <p:nvPr/>
            </p:nvSpPr>
            <p:spPr bwMode="auto">
              <a:xfrm>
                <a:off x="2292" y="2221"/>
                <a:ext cx="400" cy="447"/>
              </a:xfrm>
              <a:custGeom>
                <a:avLst/>
                <a:gdLst/>
                <a:ahLst/>
                <a:cxnLst>
                  <a:cxn ang="0">
                    <a:pos x="400" y="0"/>
                  </a:cxn>
                  <a:cxn ang="0">
                    <a:pos x="143" y="447"/>
                  </a:cxn>
                  <a:cxn ang="0">
                    <a:pos x="0" y="422"/>
                  </a:cxn>
                  <a:cxn ang="0">
                    <a:pos x="143" y="447"/>
                  </a:cxn>
                  <a:cxn ang="0">
                    <a:pos x="400" y="0"/>
                  </a:cxn>
                </a:cxnLst>
                <a:rect l="0" t="0" r="r" b="b"/>
                <a:pathLst>
                  <a:path w="400" h="447">
                    <a:moveTo>
                      <a:pt x="400" y="0"/>
                    </a:moveTo>
                    <a:lnTo>
                      <a:pt x="143" y="447"/>
                    </a:lnTo>
                    <a:lnTo>
                      <a:pt x="0" y="422"/>
                    </a:lnTo>
                    <a:lnTo>
                      <a:pt x="143" y="447"/>
                    </a:lnTo>
                    <a:lnTo>
                      <a:pt x="40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2" name="Freeform 192"/>
              <p:cNvSpPr>
                <a:spLocks/>
              </p:cNvSpPr>
              <p:nvPr/>
            </p:nvSpPr>
            <p:spPr bwMode="auto">
              <a:xfrm>
                <a:off x="2292" y="2221"/>
                <a:ext cx="400" cy="447"/>
              </a:xfrm>
              <a:custGeom>
                <a:avLst/>
                <a:gdLst/>
                <a:ahLst/>
                <a:cxnLst>
                  <a:cxn ang="0">
                    <a:pos x="400" y="0"/>
                  </a:cxn>
                  <a:cxn ang="0">
                    <a:pos x="143" y="447"/>
                  </a:cxn>
                  <a:cxn ang="0">
                    <a:pos x="0" y="422"/>
                  </a:cxn>
                  <a:cxn ang="0">
                    <a:pos x="143" y="447"/>
                  </a:cxn>
                  <a:cxn ang="0">
                    <a:pos x="400" y="0"/>
                  </a:cxn>
                </a:cxnLst>
                <a:rect l="0" t="0" r="r" b="b"/>
                <a:pathLst>
                  <a:path w="400" h="447">
                    <a:moveTo>
                      <a:pt x="400" y="0"/>
                    </a:moveTo>
                    <a:lnTo>
                      <a:pt x="143" y="447"/>
                    </a:lnTo>
                    <a:lnTo>
                      <a:pt x="0" y="422"/>
                    </a:lnTo>
                    <a:lnTo>
                      <a:pt x="143" y="447"/>
                    </a:lnTo>
                    <a:lnTo>
                      <a:pt x="40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3" name="Freeform 193"/>
              <p:cNvSpPr>
                <a:spLocks/>
              </p:cNvSpPr>
              <p:nvPr/>
            </p:nvSpPr>
            <p:spPr bwMode="auto">
              <a:xfrm>
                <a:off x="2071" y="1935"/>
                <a:ext cx="385" cy="668"/>
              </a:xfrm>
              <a:custGeom>
                <a:avLst/>
                <a:gdLst/>
                <a:ahLst/>
                <a:cxnLst>
                  <a:cxn ang="0">
                    <a:pos x="385" y="0"/>
                  </a:cxn>
                  <a:cxn ang="0">
                    <a:pos x="0" y="668"/>
                  </a:cxn>
                  <a:cxn ang="0">
                    <a:pos x="0" y="668"/>
                  </a:cxn>
                  <a:cxn ang="0">
                    <a:pos x="385" y="0"/>
                  </a:cxn>
                </a:cxnLst>
                <a:rect l="0" t="0" r="r" b="b"/>
                <a:pathLst>
                  <a:path w="385" h="668">
                    <a:moveTo>
                      <a:pt x="385" y="0"/>
                    </a:moveTo>
                    <a:lnTo>
                      <a:pt x="0" y="668"/>
                    </a:lnTo>
                    <a:lnTo>
                      <a:pt x="0" y="668"/>
                    </a:lnTo>
                    <a:lnTo>
                      <a:pt x="385"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4" name="Freeform 194"/>
              <p:cNvSpPr>
                <a:spLocks/>
              </p:cNvSpPr>
              <p:nvPr/>
            </p:nvSpPr>
            <p:spPr bwMode="auto">
              <a:xfrm>
                <a:off x="2071" y="1935"/>
                <a:ext cx="385" cy="668"/>
              </a:xfrm>
              <a:custGeom>
                <a:avLst/>
                <a:gdLst/>
                <a:ahLst/>
                <a:cxnLst>
                  <a:cxn ang="0">
                    <a:pos x="385" y="0"/>
                  </a:cxn>
                  <a:cxn ang="0">
                    <a:pos x="0" y="668"/>
                  </a:cxn>
                  <a:cxn ang="0">
                    <a:pos x="0" y="668"/>
                  </a:cxn>
                  <a:cxn ang="0">
                    <a:pos x="385" y="0"/>
                  </a:cxn>
                </a:cxnLst>
                <a:rect l="0" t="0" r="r" b="b"/>
                <a:pathLst>
                  <a:path w="385" h="668">
                    <a:moveTo>
                      <a:pt x="385" y="0"/>
                    </a:moveTo>
                    <a:lnTo>
                      <a:pt x="0" y="668"/>
                    </a:lnTo>
                    <a:lnTo>
                      <a:pt x="0" y="668"/>
                    </a:lnTo>
                    <a:lnTo>
                      <a:pt x="38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5" name="Freeform 195"/>
              <p:cNvSpPr>
                <a:spLocks/>
              </p:cNvSpPr>
              <p:nvPr/>
            </p:nvSpPr>
            <p:spPr bwMode="auto">
              <a:xfrm>
                <a:off x="2071" y="1935"/>
                <a:ext cx="400" cy="671"/>
              </a:xfrm>
              <a:custGeom>
                <a:avLst/>
                <a:gdLst/>
                <a:ahLst/>
                <a:cxnLst>
                  <a:cxn ang="0">
                    <a:pos x="387" y="0"/>
                  </a:cxn>
                  <a:cxn ang="0">
                    <a:pos x="385" y="0"/>
                  </a:cxn>
                  <a:cxn ang="0">
                    <a:pos x="0" y="668"/>
                  </a:cxn>
                  <a:cxn ang="0">
                    <a:pos x="5" y="670"/>
                  </a:cxn>
                  <a:cxn ang="0">
                    <a:pos x="5" y="670"/>
                  </a:cxn>
                  <a:cxn ang="0">
                    <a:pos x="20" y="671"/>
                  </a:cxn>
                  <a:cxn ang="0">
                    <a:pos x="400" y="15"/>
                  </a:cxn>
                  <a:cxn ang="0">
                    <a:pos x="387" y="0"/>
                  </a:cxn>
                </a:cxnLst>
                <a:rect l="0" t="0" r="r" b="b"/>
                <a:pathLst>
                  <a:path w="400" h="671">
                    <a:moveTo>
                      <a:pt x="387" y="0"/>
                    </a:moveTo>
                    <a:lnTo>
                      <a:pt x="385" y="0"/>
                    </a:lnTo>
                    <a:lnTo>
                      <a:pt x="0" y="668"/>
                    </a:lnTo>
                    <a:lnTo>
                      <a:pt x="5" y="670"/>
                    </a:lnTo>
                    <a:lnTo>
                      <a:pt x="5" y="670"/>
                    </a:lnTo>
                    <a:lnTo>
                      <a:pt x="20" y="671"/>
                    </a:lnTo>
                    <a:lnTo>
                      <a:pt x="400" y="15"/>
                    </a:lnTo>
                    <a:lnTo>
                      <a:pt x="38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6" name="Freeform 196"/>
              <p:cNvSpPr>
                <a:spLocks/>
              </p:cNvSpPr>
              <p:nvPr/>
            </p:nvSpPr>
            <p:spPr bwMode="auto">
              <a:xfrm>
                <a:off x="2071" y="1935"/>
                <a:ext cx="400" cy="671"/>
              </a:xfrm>
              <a:custGeom>
                <a:avLst/>
                <a:gdLst/>
                <a:ahLst/>
                <a:cxnLst>
                  <a:cxn ang="0">
                    <a:pos x="387" y="0"/>
                  </a:cxn>
                  <a:cxn ang="0">
                    <a:pos x="385" y="0"/>
                  </a:cxn>
                  <a:cxn ang="0">
                    <a:pos x="0" y="668"/>
                  </a:cxn>
                  <a:cxn ang="0">
                    <a:pos x="5" y="670"/>
                  </a:cxn>
                  <a:cxn ang="0">
                    <a:pos x="5" y="670"/>
                  </a:cxn>
                  <a:cxn ang="0">
                    <a:pos x="20" y="671"/>
                  </a:cxn>
                  <a:cxn ang="0">
                    <a:pos x="400" y="15"/>
                  </a:cxn>
                  <a:cxn ang="0">
                    <a:pos x="387" y="0"/>
                  </a:cxn>
                </a:cxnLst>
                <a:rect l="0" t="0" r="r" b="b"/>
                <a:pathLst>
                  <a:path w="400" h="671">
                    <a:moveTo>
                      <a:pt x="387" y="0"/>
                    </a:moveTo>
                    <a:lnTo>
                      <a:pt x="385" y="0"/>
                    </a:lnTo>
                    <a:lnTo>
                      <a:pt x="0" y="668"/>
                    </a:lnTo>
                    <a:lnTo>
                      <a:pt x="5" y="670"/>
                    </a:lnTo>
                    <a:lnTo>
                      <a:pt x="5" y="670"/>
                    </a:lnTo>
                    <a:lnTo>
                      <a:pt x="20" y="671"/>
                    </a:lnTo>
                    <a:lnTo>
                      <a:pt x="400" y="15"/>
                    </a:lnTo>
                    <a:lnTo>
                      <a:pt x="38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7" name="Freeform 197"/>
              <p:cNvSpPr>
                <a:spLocks/>
              </p:cNvSpPr>
              <p:nvPr/>
            </p:nvSpPr>
            <p:spPr bwMode="auto">
              <a:xfrm>
                <a:off x="2458" y="1935"/>
                <a:ext cx="34" cy="15"/>
              </a:xfrm>
              <a:custGeom>
                <a:avLst/>
                <a:gdLst/>
                <a:ahLst/>
                <a:cxnLst>
                  <a:cxn ang="0">
                    <a:pos x="0" y="0"/>
                  </a:cxn>
                  <a:cxn ang="0">
                    <a:pos x="0" y="0"/>
                  </a:cxn>
                  <a:cxn ang="0">
                    <a:pos x="13" y="15"/>
                  </a:cxn>
                  <a:cxn ang="0">
                    <a:pos x="13" y="15"/>
                  </a:cxn>
                  <a:cxn ang="0">
                    <a:pos x="20" y="13"/>
                  </a:cxn>
                  <a:cxn ang="0">
                    <a:pos x="34" y="8"/>
                  </a:cxn>
                  <a:cxn ang="0">
                    <a:pos x="30" y="5"/>
                  </a:cxn>
                  <a:cxn ang="0">
                    <a:pos x="17" y="10"/>
                  </a:cxn>
                  <a:cxn ang="0">
                    <a:pos x="10" y="12"/>
                  </a:cxn>
                  <a:cxn ang="0">
                    <a:pos x="0" y="0"/>
                  </a:cxn>
                </a:cxnLst>
                <a:rect l="0" t="0" r="r" b="b"/>
                <a:pathLst>
                  <a:path w="34" h="15">
                    <a:moveTo>
                      <a:pt x="0" y="0"/>
                    </a:moveTo>
                    <a:lnTo>
                      <a:pt x="0" y="0"/>
                    </a:lnTo>
                    <a:lnTo>
                      <a:pt x="13" y="15"/>
                    </a:lnTo>
                    <a:lnTo>
                      <a:pt x="13" y="15"/>
                    </a:lnTo>
                    <a:lnTo>
                      <a:pt x="20" y="13"/>
                    </a:lnTo>
                    <a:lnTo>
                      <a:pt x="34" y="8"/>
                    </a:lnTo>
                    <a:lnTo>
                      <a:pt x="30" y="5"/>
                    </a:lnTo>
                    <a:lnTo>
                      <a:pt x="17" y="10"/>
                    </a:lnTo>
                    <a:lnTo>
                      <a:pt x="10" y="1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8" name="Freeform 198"/>
              <p:cNvSpPr>
                <a:spLocks/>
              </p:cNvSpPr>
              <p:nvPr/>
            </p:nvSpPr>
            <p:spPr bwMode="auto">
              <a:xfrm>
                <a:off x="2458" y="1935"/>
                <a:ext cx="34" cy="15"/>
              </a:xfrm>
              <a:custGeom>
                <a:avLst/>
                <a:gdLst/>
                <a:ahLst/>
                <a:cxnLst>
                  <a:cxn ang="0">
                    <a:pos x="0" y="0"/>
                  </a:cxn>
                  <a:cxn ang="0">
                    <a:pos x="0" y="0"/>
                  </a:cxn>
                  <a:cxn ang="0">
                    <a:pos x="13" y="15"/>
                  </a:cxn>
                  <a:cxn ang="0">
                    <a:pos x="13" y="15"/>
                  </a:cxn>
                  <a:cxn ang="0">
                    <a:pos x="20" y="13"/>
                  </a:cxn>
                  <a:cxn ang="0">
                    <a:pos x="34" y="8"/>
                  </a:cxn>
                  <a:cxn ang="0">
                    <a:pos x="30" y="5"/>
                  </a:cxn>
                  <a:cxn ang="0">
                    <a:pos x="17" y="10"/>
                  </a:cxn>
                  <a:cxn ang="0">
                    <a:pos x="10" y="12"/>
                  </a:cxn>
                  <a:cxn ang="0">
                    <a:pos x="0" y="0"/>
                  </a:cxn>
                </a:cxnLst>
                <a:rect l="0" t="0" r="r" b="b"/>
                <a:pathLst>
                  <a:path w="34" h="15">
                    <a:moveTo>
                      <a:pt x="0" y="0"/>
                    </a:moveTo>
                    <a:lnTo>
                      <a:pt x="0" y="0"/>
                    </a:lnTo>
                    <a:lnTo>
                      <a:pt x="13" y="15"/>
                    </a:lnTo>
                    <a:lnTo>
                      <a:pt x="13" y="15"/>
                    </a:lnTo>
                    <a:lnTo>
                      <a:pt x="20" y="13"/>
                    </a:lnTo>
                    <a:lnTo>
                      <a:pt x="34" y="8"/>
                    </a:lnTo>
                    <a:lnTo>
                      <a:pt x="30" y="5"/>
                    </a:lnTo>
                    <a:lnTo>
                      <a:pt x="17" y="10"/>
                    </a:lnTo>
                    <a:lnTo>
                      <a:pt x="10" y="1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399" name="Freeform 199"/>
              <p:cNvSpPr>
                <a:spLocks noEditPoints="1"/>
              </p:cNvSpPr>
              <p:nvPr/>
            </p:nvSpPr>
            <p:spPr bwMode="auto">
              <a:xfrm>
                <a:off x="2458" y="1927"/>
                <a:ext cx="30" cy="20"/>
              </a:xfrm>
              <a:custGeom>
                <a:avLst/>
                <a:gdLst/>
                <a:ahLst/>
                <a:cxnLst>
                  <a:cxn ang="0">
                    <a:pos x="13" y="8"/>
                  </a:cxn>
                  <a:cxn ang="0">
                    <a:pos x="13" y="8"/>
                  </a:cxn>
                  <a:cxn ang="0">
                    <a:pos x="20" y="1"/>
                  </a:cxn>
                  <a:cxn ang="0">
                    <a:pos x="13" y="8"/>
                  </a:cxn>
                  <a:cxn ang="0">
                    <a:pos x="20" y="1"/>
                  </a:cxn>
                  <a:cxn ang="0">
                    <a:pos x="20" y="1"/>
                  </a:cxn>
                  <a:cxn ang="0">
                    <a:pos x="18" y="0"/>
                  </a:cxn>
                  <a:cxn ang="0">
                    <a:pos x="0" y="6"/>
                  </a:cxn>
                  <a:cxn ang="0">
                    <a:pos x="0" y="8"/>
                  </a:cxn>
                  <a:cxn ang="0">
                    <a:pos x="10" y="20"/>
                  </a:cxn>
                  <a:cxn ang="0">
                    <a:pos x="17" y="18"/>
                  </a:cxn>
                  <a:cxn ang="0">
                    <a:pos x="30" y="13"/>
                  </a:cxn>
                  <a:cxn ang="0">
                    <a:pos x="18" y="0"/>
                  </a:cxn>
                </a:cxnLst>
                <a:rect l="0" t="0" r="r" b="b"/>
                <a:pathLst>
                  <a:path w="30" h="20">
                    <a:moveTo>
                      <a:pt x="13" y="8"/>
                    </a:moveTo>
                    <a:lnTo>
                      <a:pt x="13" y="8"/>
                    </a:lnTo>
                    <a:lnTo>
                      <a:pt x="20" y="1"/>
                    </a:lnTo>
                    <a:lnTo>
                      <a:pt x="13" y="8"/>
                    </a:lnTo>
                    <a:close/>
                    <a:moveTo>
                      <a:pt x="20" y="1"/>
                    </a:moveTo>
                    <a:lnTo>
                      <a:pt x="20" y="1"/>
                    </a:lnTo>
                    <a:close/>
                    <a:moveTo>
                      <a:pt x="18" y="0"/>
                    </a:moveTo>
                    <a:lnTo>
                      <a:pt x="0" y="6"/>
                    </a:lnTo>
                    <a:lnTo>
                      <a:pt x="0" y="8"/>
                    </a:lnTo>
                    <a:lnTo>
                      <a:pt x="10" y="20"/>
                    </a:lnTo>
                    <a:lnTo>
                      <a:pt x="17" y="18"/>
                    </a:lnTo>
                    <a:lnTo>
                      <a:pt x="30" y="13"/>
                    </a:lnTo>
                    <a:lnTo>
                      <a:pt x="1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0" name="Freeform 200"/>
              <p:cNvSpPr>
                <a:spLocks/>
              </p:cNvSpPr>
              <p:nvPr/>
            </p:nvSpPr>
            <p:spPr bwMode="auto">
              <a:xfrm>
                <a:off x="2471" y="1928"/>
                <a:ext cx="7" cy="7"/>
              </a:xfrm>
              <a:custGeom>
                <a:avLst/>
                <a:gdLst/>
                <a:ahLst/>
                <a:cxnLst>
                  <a:cxn ang="0">
                    <a:pos x="0" y="7"/>
                  </a:cxn>
                  <a:cxn ang="0">
                    <a:pos x="0" y="7"/>
                  </a:cxn>
                  <a:cxn ang="0">
                    <a:pos x="7" y="0"/>
                  </a:cxn>
                  <a:cxn ang="0">
                    <a:pos x="0" y="7"/>
                  </a:cxn>
                </a:cxnLst>
                <a:rect l="0" t="0" r="r" b="b"/>
                <a:pathLst>
                  <a:path w="7" h="7">
                    <a:moveTo>
                      <a:pt x="0" y="7"/>
                    </a:moveTo>
                    <a:lnTo>
                      <a:pt x="0" y="7"/>
                    </a:lnTo>
                    <a:lnTo>
                      <a:pt x="7" y="0"/>
                    </a:lnTo>
                    <a:lnTo>
                      <a:pt x="0" y="7"/>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1" name="Line 201"/>
              <p:cNvSpPr>
                <a:spLocks noChangeShapeType="1"/>
              </p:cNvSpPr>
              <p:nvPr/>
            </p:nvSpPr>
            <p:spPr bwMode="auto">
              <a:xfrm>
                <a:off x="2478" y="1928"/>
                <a:ext cx="1" cy="1"/>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2" name="Freeform 202"/>
              <p:cNvSpPr>
                <a:spLocks/>
              </p:cNvSpPr>
              <p:nvPr/>
            </p:nvSpPr>
            <p:spPr bwMode="auto">
              <a:xfrm>
                <a:off x="2458" y="1927"/>
                <a:ext cx="30" cy="20"/>
              </a:xfrm>
              <a:custGeom>
                <a:avLst/>
                <a:gdLst/>
                <a:ahLst/>
                <a:cxnLst>
                  <a:cxn ang="0">
                    <a:pos x="18" y="0"/>
                  </a:cxn>
                  <a:cxn ang="0">
                    <a:pos x="0" y="6"/>
                  </a:cxn>
                  <a:cxn ang="0">
                    <a:pos x="0" y="8"/>
                  </a:cxn>
                  <a:cxn ang="0">
                    <a:pos x="10" y="20"/>
                  </a:cxn>
                  <a:cxn ang="0">
                    <a:pos x="17" y="18"/>
                  </a:cxn>
                  <a:cxn ang="0">
                    <a:pos x="30" y="13"/>
                  </a:cxn>
                  <a:cxn ang="0">
                    <a:pos x="18" y="0"/>
                  </a:cxn>
                </a:cxnLst>
                <a:rect l="0" t="0" r="r" b="b"/>
                <a:pathLst>
                  <a:path w="30" h="20">
                    <a:moveTo>
                      <a:pt x="18" y="0"/>
                    </a:moveTo>
                    <a:lnTo>
                      <a:pt x="0" y="6"/>
                    </a:lnTo>
                    <a:lnTo>
                      <a:pt x="0" y="8"/>
                    </a:lnTo>
                    <a:lnTo>
                      <a:pt x="10" y="20"/>
                    </a:lnTo>
                    <a:lnTo>
                      <a:pt x="17" y="18"/>
                    </a:lnTo>
                    <a:lnTo>
                      <a:pt x="30" y="13"/>
                    </a:lnTo>
                    <a:lnTo>
                      <a:pt x="1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3" name="Freeform 203"/>
              <p:cNvSpPr>
                <a:spLocks/>
              </p:cNvSpPr>
              <p:nvPr/>
            </p:nvSpPr>
            <p:spPr bwMode="auto">
              <a:xfrm>
                <a:off x="2456" y="2235"/>
                <a:ext cx="481" cy="500"/>
              </a:xfrm>
              <a:custGeom>
                <a:avLst/>
                <a:gdLst/>
                <a:ahLst/>
                <a:cxnLst>
                  <a:cxn ang="0">
                    <a:pos x="252" y="0"/>
                  </a:cxn>
                  <a:cxn ang="0">
                    <a:pos x="0" y="437"/>
                  </a:cxn>
                  <a:cxn ang="0">
                    <a:pos x="287" y="488"/>
                  </a:cxn>
                  <a:cxn ang="0">
                    <a:pos x="350" y="500"/>
                  </a:cxn>
                  <a:cxn ang="0">
                    <a:pos x="481" y="274"/>
                  </a:cxn>
                  <a:cxn ang="0">
                    <a:pos x="478" y="269"/>
                  </a:cxn>
                  <a:cxn ang="0">
                    <a:pos x="478" y="269"/>
                  </a:cxn>
                  <a:cxn ang="0">
                    <a:pos x="252" y="0"/>
                  </a:cxn>
                </a:cxnLst>
                <a:rect l="0" t="0" r="r" b="b"/>
                <a:pathLst>
                  <a:path w="481" h="500">
                    <a:moveTo>
                      <a:pt x="252" y="0"/>
                    </a:moveTo>
                    <a:lnTo>
                      <a:pt x="0" y="437"/>
                    </a:lnTo>
                    <a:lnTo>
                      <a:pt x="287" y="488"/>
                    </a:lnTo>
                    <a:lnTo>
                      <a:pt x="350" y="500"/>
                    </a:lnTo>
                    <a:lnTo>
                      <a:pt x="481" y="274"/>
                    </a:lnTo>
                    <a:lnTo>
                      <a:pt x="478" y="269"/>
                    </a:lnTo>
                    <a:lnTo>
                      <a:pt x="478" y="269"/>
                    </a:lnTo>
                    <a:lnTo>
                      <a:pt x="252"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4" name="Freeform 204"/>
              <p:cNvSpPr>
                <a:spLocks/>
              </p:cNvSpPr>
              <p:nvPr/>
            </p:nvSpPr>
            <p:spPr bwMode="auto">
              <a:xfrm>
                <a:off x="2456" y="2235"/>
                <a:ext cx="481" cy="500"/>
              </a:xfrm>
              <a:custGeom>
                <a:avLst/>
                <a:gdLst/>
                <a:ahLst/>
                <a:cxnLst>
                  <a:cxn ang="0">
                    <a:pos x="252" y="0"/>
                  </a:cxn>
                  <a:cxn ang="0">
                    <a:pos x="0" y="437"/>
                  </a:cxn>
                  <a:cxn ang="0">
                    <a:pos x="287" y="488"/>
                  </a:cxn>
                  <a:cxn ang="0">
                    <a:pos x="350" y="500"/>
                  </a:cxn>
                  <a:cxn ang="0">
                    <a:pos x="481" y="274"/>
                  </a:cxn>
                  <a:cxn ang="0">
                    <a:pos x="478" y="269"/>
                  </a:cxn>
                  <a:cxn ang="0">
                    <a:pos x="478" y="269"/>
                  </a:cxn>
                  <a:cxn ang="0">
                    <a:pos x="252" y="0"/>
                  </a:cxn>
                </a:cxnLst>
                <a:rect l="0" t="0" r="r" b="b"/>
                <a:pathLst>
                  <a:path w="481" h="500">
                    <a:moveTo>
                      <a:pt x="252" y="0"/>
                    </a:moveTo>
                    <a:lnTo>
                      <a:pt x="0" y="437"/>
                    </a:lnTo>
                    <a:lnTo>
                      <a:pt x="287" y="488"/>
                    </a:lnTo>
                    <a:lnTo>
                      <a:pt x="350" y="500"/>
                    </a:lnTo>
                    <a:lnTo>
                      <a:pt x="481" y="274"/>
                    </a:lnTo>
                    <a:lnTo>
                      <a:pt x="478" y="269"/>
                    </a:lnTo>
                    <a:lnTo>
                      <a:pt x="478" y="269"/>
                    </a:lnTo>
                    <a:lnTo>
                      <a:pt x="25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5" name="Freeform 205"/>
              <p:cNvSpPr>
                <a:spLocks/>
              </p:cNvSpPr>
              <p:nvPr/>
            </p:nvSpPr>
            <p:spPr bwMode="auto">
              <a:xfrm>
                <a:off x="2708" y="2235"/>
                <a:ext cx="226" cy="269"/>
              </a:xfrm>
              <a:custGeom>
                <a:avLst/>
                <a:gdLst/>
                <a:ahLst/>
                <a:cxnLst>
                  <a:cxn ang="0">
                    <a:pos x="0" y="0"/>
                  </a:cxn>
                  <a:cxn ang="0">
                    <a:pos x="0" y="0"/>
                  </a:cxn>
                  <a:cxn ang="0">
                    <a:pos x="226" y="269"/>
                  </a:cxn>
                  <a:cxn ang="0">
                    <a:pos x="226" y="269"/>
                  </a:cxn>
                  <a:cxn ang="0">
                    <a:pos x="0" y="0"/>
                  </a:cxn>
                </a:cxnLst>
                <a:rect l="0" t="0" r="r" b="b"/>
                <a:pathLst>
                  <a:path w="226" h="269">
                    <a:moveTo>
                      <a:pt x="0" y="0"/>
                    </a:moveTo>
                    <a:lnTo>
                      <a:pt x="0" y="0"/>
                    </a:lnTo>
                    <a:lnTo>
                      <a:pt x="226" y="269"/>
                    </a:lnTo>
                    <a:lnTo>
                      <a:pt x="226" y="269"/>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5" name="Group 407"/>
            <p:cNvGrpSpPr>
              <a:grpSpLocks/>
            </p:cNvGrpSpPr>
            <p:nvPr/>
          </p:nvGrpSpPr>
          <p:grpSpPr bwMode="auto">
            <a:xfrm>
              <a:off x="1713" y="2211"/>
              <a:ext cx="1490" cy="2021"/>
              <a:chOff x="1713" y="2211"/>
              <a:chExt cx="1490" cy="2021"/>
            </a:xfrm>
          </p:grpSpPr>
          <p:sp>
            <p:nvSpPr>
              <p:cNvPr id="51407" name="Freeform 207"/>
              <p:cNvSpPr>
                <a:spLocks/>
              </p:cNvSpPr>
              <p:nvPr/>
            </p:nvSpPr>
            <p:spPr bwMode="auto">
              <a:xfrm>
                <a:off x="2708" y="2235"/>
                <a:ext cx="226" cy="269"/>
              </a:xfrm>
              <a:custGeom>
                <a:avLst/>
                <a:gdLst/>
                <a:ahLst/>
                <a:cxnLst>
                  <a:cxn ang="0">
                    <a:pos x="0" y="0"/>
                  </a:cxn>
                  <a:cxn ang="0">
                    <a:pos x="0" y="0"/>
                  </a:cxn>
                  <a:cxn ang="0">
                    <a:pos x="226" y="269"/>
                  </a:cxn>
                  <a:cxn ang="0">
                    <a:pos x="226" y="269"/>
                  </a:cxn>
                  <a:cxn ang="0">
                    <a:pos x="0" y="0"/>
                  </a:cxn>
                </a:cxnLst>
                <a:rect l="0" t="0" r="r" b="b"/>
                <a:pathLst>
                  <a:path w="226" h="269">
                    <a:moveTo>
                      <a:pt x="0" y="0"/>
                    </a:moveTo>
                    <a:lnTo>
                      <a:pt x="0" y="0"/>
                    </a:lnTo>
                    <a:lnTo>
                      <a:pt x="226" y="269"/>
                    </a:lnTo>
                    <a:lnTo>
                      <a:pt x="226" y="26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8" name="Freeform 208"/>
              <p:cNvSpPr>
                <a:spLocks/>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09" name="Freeform 209"/>
              <p:cNvSpPr>
                <a:spLocks/>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0" name="Freeform 210"/>
              <p:cNvSpPr>
                <a:spLocks/>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1" name="Freeform 211"/>
              <p:cNvSpPr>
                <a:spLocks/>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2" name="Freeform 212"/>
              <p:cNvSpPr>
                <a:spLocks/>
              </p:cNvSpPr>
              <p:nvPr/>
            </p:nvSpPr>
            <p:spPr bwMode="auto">
              <a:xfrm>
                <a:off x="2456" y="2235"/>
                <a:ext cx="252" cy="437"/>
              </a:xfrm>
              <a:custGeom>
                <a:avLst/>
                <a:gdLst/>
                <a:ahLst/>
                <a:cxnLst>
                  <a:cxn ang="0">
                    <a:pos x="252" y="0"/>
                  </a:cxn>
                  <a:cxn ang="0">
                    <a:pos x="0" y="437"/>
                  </a:cxn>
                  <a:cxn ang="0">
                    <a:pos x="0" y="437"/>
                  </a:cxn>
                  <a:cxn ang="0">
                    <a:pos x="252" y="0"/>
                  </a:cxn>
                  <a:cxn ang="0">
                    <a:pos x="252" y="0"/>
                  </a:cxn>
                </a:cxnLst>
                <a:rect l="0" t="0" r="r" b="b"/>
                <a:pathLst>
                  <a:path w="252" h="437">
                    <a:moveTo>
                      <a:pt x="252" y="0"/>
                    </a:moveTo>
                    <a:lnTo>
                      <a:pt x="0" y="437"/>
                    </a:lnTo>
                    <a:lnTo>
                      <a:pt x="0" y="437"/>
                    </a:lnTo>
                    <a:lnTo>
                      <a:pt x="252" y="0"/>
                    </a:lnTo>
                    <a:lnTo>
                      <a:pt x="252"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3" name="Freeform 213"/>
              <p:cNvSpPr>
                <a:spLocks/>
              </p:cNvSpPr>
              <p:nvPr/>
            </p:nvSpPr>
            <p:spPr bwMode="auto">
              <a:xfrm>
                <a:off x="2456" y="2235"/>
                <a:ext cx="252" cy="437"/>
              </a:xfrm>
              <a:custGeom>
                <a:avLst/>
                <a:gdLst/>
                <a:ahLst/>
                <a:cxnLst>
                  <a:cxn ang="0">
                    <a:pos x="252" y="0"/>
                  </a:cxn>
                  <a:cxn ang="0">
                    <a:pos x="0" y="437"/>
                  </a:cxn>
                  <a:cxn ang="0">
                    <a:pos x="0" y="437"/>
                  </a:cxn>
                  <a:cxn ang="0">
                    <a:pos x="252" y="0"/>
                  </a:cxn>
                  <a:cxn ang="0">
                    <a:pos x="252" y="0"/>
                  </a:cxn>
                </a:cxnLst>
                <a:rect l="0" t="0" r="r" b="b"/>
                <a:pathLst>
                  <a:path w="252" h="437">
                    <a:moveTo>
                      <a:pt x="252" y="0"/>
                    </a:moveTo>
                    <a:lnTo>
                      <a:pt x="0" y="437"/>
                    </a:lnTo>
                    <a:lnTo>
                      <a:pt x="0" y="437"/>
                    </a:lnTo>
                    <a:lnTo>
                      <a:pt x="252" y="0"/>
                    </a:lnTo>
                    <a:lnTo>
                      <a:pt x="25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4" name="Freeform 214"/>
              <p:cNvSpPr>
                <a:spLocks/>
              </p:cNvSpPr>
              <p:nvPr/>
            </p:nvSpPr>
            <p:spPr bwMode="auto">
              <a:xfrm>
                <a:off x="2708" y="2235"/>
                <a:ext cx="226" cy="269"/>
              </a:xfrm>
              <a:custGeom>
                <a:avLst/>
                <a:gdLst/>
                <a:ahLst/>
                <a:cxnLst>
                  <a:cxn ang="0">
                    <a:pos x="0" y="0"/>
                  </a:cxn>
                  <a:cxn ang="0">
                    <a:pos x="0" y="0"/>
                  </a:cxn>
                  <a:cxn ang="0">
                    <a:pos x="0" y="0"/>
                  </a:cxn>
                  <a:cxn ang="0">
                    <a:pos x="0" y="0"/>
                  </a:cxn>
                  <a:cxn ang="0">
                    <a:pos x="226" y="269"/>
                  </a:cxn>
                  <a:cxn ang="0">
                    <a:pos x="226" y="269"/>
                  </a:cxn>
                  <a:cxn ang="0">
                    <a:pos x="0" y="0"/>
                  </a:cxn>
                </a:cxnLst>
                <a:rect l="0" t="0" r="r" b="b"/>
                <a:pathLst>
                  <a:path w="226" h="269">
                    <a:moveTo>
                      <a:pt x="0" y="0"/>
                    </a:moveTo>
                    <a:lnTo>
                      <a:pt x="0" y="0"/>
                    </a:lnTo>
                    <a:lnTo>
                      <a:pt x="0" y="0"/>
                    </a:lnTo>
                    <a:lnTo>
                      <a:pt x="0" y="0"/>
                    </a:lnTo>
                    <a:lnTo>
                      <a:pt x="226" y="269"/>
                    </a:lnTo>
                    <a:lnTo>
                      <a:pt x="226" y="269"/>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5" name="Freeform 215"/>
              <p:cNvSpPr>
                <a:spLocks/>
              </p:cNvSpPr>
              <p:nvPr/>
            </p:nvSpPr>
            <p:spPr bwMode="auto">
              <a:xfrm>
                <a:off x="2708" y="2235"/>
                <a:ext cx="226" cy="269"/>
              </a:xfrm>
              <a:custGeom>
                <a:avLst/>
                <a:gdLst/>
                <a:ahLst/>
                <a:cxnLst>
                  <a:cxn ang="0">
                    <a:pos x="0" y="0"/>
                  </a:cxn>
                  <a:cxn ang="0">
                    <a:pos x="0" y="0"/>
                  </a:cxn>
                  <a:cxn ang="0">
                    <a:pos x="0" y="0"/>
                  </a:cxn>
                  <a:cxn ang="0">
                    <a:pos x="0" y="0"/>
                  </a:cxn>
                  <a:cxn ang="0">
                    <a:pos x="226" y="269"/>
                  </a:cxn>
                  <a:cxn ang="0">
                    <a:pos x="226" y="269"/>
                  </a:cxn>
                  <a:cxn ang="0">
                    <a:pos x="0" y="0"/>
                  </a:cxn>
                </a:cxnLst>
                <a:rect l="0" t="0" r="r" b="b"/>
                <a:pathLst>
                  <a:path w="226" h="269">
                    <a:moveTo>
                      <a:pt x="0" y="0"/>
                    </a:moveTo>
                    <a:lnTo>
                      <a:pt x="0" y="0"/>
                    </a:lnTo>
                    <a:lnTo>
                      <a:pt x="0" y="0"/>
                    </a:lnTo>
                    <a:lnTo>
                      <a:pt x="0" y="0"/>
                    </a:lnTo>
                    <a:lnTo>
                      <a:pt x="226" y="269"/>
                    </a:lnTo>
                    <a:lnTo>
                      <a:pt x="226" y="26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6" name="Freeform 216"/>
              <p:cNvSpPr>
                <a:spLocks/>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7" name="Freeform 217"/>
              <p:cNvSpPr>
                <a:spLocks/>
              </p:cNvSpPr>
              <p:nvPr/>
            </p:nvSpPr>
            <p:spPr bwMode="auto">
              <a:xfrm>
                <a:off x="2934" y="2504"/>
                <a:ext cx="3" cy="5"/>
              </a:xfrm>
              <a:custGeom>
                <a:avLst/>
                <a:gdLst/>
                <a:ahLst/>
                <a:cxnLst>
                  <a:cxn ang="0">
                    <a:pos x="0" y="0"/>
                  </a:cxn>
                  <a:cxn ang="0">
                    <a:pos x="0" y="0"/>
                  </a:cxn>
                  <a:cxn ang="0">
                    <a:pos x="3" y="5"/>
                  </a:cxn>
                  <a:cxn ang="0">
                    <a:pos x="3" y="5"/>
                  </a:cxn>
                  <a:cxn ang="0">
                    <a:pos x="0" y="0"/>
                  </a:cxn>
                </a:cxnLst>
                <a:rect l="0" t="0" r="r" b="b"/>
                <a:pathLst>
                  <a:path w="3" h="5">
                    <a:moveTo>
                      <a:pt x="0" y="0"/>
                    </a:moveTo>
                    <a:lnTo>
                      <a:pt x="0" y="0"/>
                    </a:lnTo>
                    <a:lnTo>
                      <a:pt x="3" y="5"/>
                    </a:lnTo>
                    <a:lnTo>
                      <a:pt x="3"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8" name="Freeform 218"/>
              <p:cNvSpPr>
                <a:spLocks/>
              </p:cNvSpPr>
              <p:nvPr/>
            </p:nvSpPr>
            <p:spPr bwMode="auto">
              <a:xfrm>
                <a:off x="2806" y="2509"/>
                <a:ext cx="131" cy="226"/>
              </a:xfrm>
              <a:custGeom>
                <a:avLst/>
                <a:gdLst/>
                <a:ahLst/>
                <a:cxnLst>
                  <a:cxn ang="0">
                    <a:pos x="131" y="0"/>
                  </a:cxn>
                  <a:cxn ang="0">
                    <a:pos x="0" y="226"/>
                  </a:cxn>
                  <a:cxn ang="0">
                    <a:pos x="0" y="226"/>
                  </a:cxn>
                  <a:cxn ang="0">
                    <a:pos x="131" y="0"/>
                  </a:cxn>
                  <a:cxn ang="0">
                    <a:pos x="131" y="0"/>
                  </a:cxn>
                </a:cxnLst>
                <a:rect l="0" t="0" r="r" b="b"/>
                <a:pathLst>
                  <a:path w="131" h="226">
                    <a:moveTo>
                      <a:pt x="131" y="0"/>
                    </a:moveTo>
                    <a:lnTo>
                      <a:pt x="0" y="226"/>
                    </a:lnTo>
                    <a:lnTo>
                      <a:pt x="0" y="226"/>
                    </a:lnTo>
                    <a:lnTo>
                      <a:pt x="131" y="0"/>
                    </a:lnTo>
                    <a:lnTo>
                      <a:pt x="1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19" name="Freeform 219"/>
              <p:cNvSpPr>
                <a:spLocks/>
              </p:cNvSpPr>
              <p:nvPr/>
            </p:nvSpPr>
            <p:spPr bwMode="auto">
              <a:xfrm>
                <a:off x="2806" y="2509"/>
                <a:ext cx="131" cy="226"/>
              </a:xfrm>
              <a:custGeom>
                <a:avLst/>
                <a:gdLst/>
                <a:ahLst/>
                <a:cxnLst>
                  <a:cxn ang="0">
                    <a:pos x="131" y="0"/>
                  </a:cxn>
                  <a:cxn ang="0">
                    <a:pos x="0" y="226"/>
                  </a:cxn>
                  <a:cxn ang="0">
                    <a:pos x="0" y="226"/>
                  </a:cxn>
                  <a:cxn ang="0">
                    <a:pos x="131" y="0"/>
                  </a:cxn>
                  <a:cxn ang="0">
                    <a:pos x="131" y="0"/>
                  </a:cxn>
                </a:cxnLst>
                <a:rect l="0" t="0" r="r" b="b"/>
                <a:pathLst>
                  <a:path w="131" h="226">
                    <a:moveTo>
                      <a:pt x="131" y="0"/>
                    </a:moveTo>
                    <a:lnTo>
                      <a:pt x="0" y="226"/>
                    </a:lnTo>
                    <a:lnTo>
                      <a:pt x="0" y="226"/>
                    </a:lnTo>
                    <a:lnTo>
                      <a:pt x="131" y="0"/>
                    </a:lnTo>
                    <a:lnTo>
                      <a:pt x="1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20" name="Rectangle 220"/>
              <p:cNvSpPr>
                <a:spLocks noChangeArrowheads="1"/>
              </p:cNvSpPr>
              <p:nvPr/>
            </p:nvSpPr>
            <p:spPr bwMode="auto">
              <a:xfrm>
                <a:off x="2937" y="2509"/>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21" name="Rectangle 221"/>
              <p:cNvSpPr>
                <a:spLocks noChangeArrowheads="1"/>
              </p:cNvSpPr>
              <p:nvPr/>
            </p:nvSpPr>
            <p:spPr bwMode="auto">
              <a:xfrm>
                <a:off x="2937" y="2509"/>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22" name="Rectangle 222"/>
              <p:cNvSpPr>
                <a:spLocks noChangeArrowheads="1"/>
              </p:cNvSpPr>
              <p:nvPr/>
            </p:nvSpPr>
            <p:spPr bwMode="auto">
              <a:xfrm>
                <a:off x="2937" y="2509"/>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23" name="Rectangle 223"/>
              <p:cNvSpPr>
                <a:spLocks noChangeArrowheads="1"/>
              </p:cNvSpPr>
              <p:nvPr/>
            </p:nvSpPr>
            <p:spPr bwMode="auto">
              <a:xfrm>
                <a:off x="2937" y="2509"/>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24" name="Freeform 224"/>
              <p:cNvSpPr>
                <a:spLocks/>
              </p:cNvSpPr>
              <p:nvPr/>
            </p:nvSpPr>
            <p:spPr bwMode="auto">
              <a:xfrm>
                <a:off x="2456" y="2672"/>
                <a:ext cx="287" cy="51"/>
              </a:xfrm>
              <a:custGeom>
                <a:avLst/>
                <a:gdLst/>
                <a:ahLst/>
                <a:cxnLst>
                  <a:cxn ang="0">
                    <a:pos x="0" y="0"/>
                  </a:cxn>
                  <a:cxn ang="0">
                    <a:pos x="0" y="0"/>
                  </a:cxn>
                  <a:cxn ang="0">
                    <a:pos x="287" y="51"/>
                  </a:cxn>
                  <a:cxn ang="0">
                    <a:pos x="0" y="0"/>
                  </a:cxn>
                </a:cxnLst>
                <a:rect l="0" t="0" r="r" b="b"/>
                <a:pathLst>
                  <a:path w="287" h="51">
                    <a:moveTo>
                      <a:pt x="0" y="0"/>
                    </a:moveTo>
                    <a:lnTo>
                      <a:pt x="0" y="0"/>
                    </a:lnTo>
                    <a:lnTo>
                      <a:pt x="287" y="5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25" name="Freeform 225"/>
              <p:cNvSpPr>
                <a:spLocks/>
              </p:cNvSpPr>
              <p:nvPr/>
            </p:nvSpPr>
            <p:spPr bwMode="auto">
              <a:xfrm>
                <a:off x="2456" y="2672"/>
                <a:ext cx="287" cy="51"/>
              </a:xfrm>
              <a:custGeom>
                <a:avLst/>
                <a:gdLst/>
                <a:ahLst/>
                <a:cxnLst>
                  <a:cxn ang="0">
                    <a:pos x="0" y="0"/>
                  </a:cxn>
                  <a:cxn ang="0">
                    <a:pos x="0" y="0"/>
                  </a:cxn>
                  <a:cxn ang="0">
                    <a:pos x="287" y="51"/>
                  </a:cxn>
                  <a:cxn ang="0">
                    <a:pos x="0" y="0"/>
                  </a:cxn>
                </a:cxnLst>
                <a:rect l="0" t="0" r="r" b="b"/>
                <a:pathLst>
                  <a:path w="287" h="51">
                    <a:moveTo>
                      <a:pt x="0" y="0"/>
                    </a:moveTo>
                    <a:lnTo>
                      <a:pt x="0" y="0"/>
                    </a:lnTo>
                    <a:lnTo>
                      <a:pt x="287" y="5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26" name="Freeform 226"/>
              <p:cNvSpPr>
                <a:spLocks/>
              </p:cNvSpPr>
              <p:nvPr/>
            </p:nvSpPr>
            <p:spPr bwMode="auto">
              <a:xfrm>
                <a:off x="2435" y="2218"/>
                <a:ext cx="273" cy="454"/>
              </a:xfrm>
              <a:custGeom>
                <a:avLst/>
                <a:gdLst/>
                <a:ahLst/>
                <a:cxnLst>
                  <a:cxn ang="0">
                    <a:pos x="259" y="0"/>
                  </a:cxn>
                  <a:cxn ang="0">
                    <a:pos x="257" y="3"/>
                  </a:cxn>
                  <a:cxn ang="0">
                    <a:pos x="0" y="450"/>
                  </a:cxn>
                  <a:cxn ang="0">
                    <a:pos x="5" y="452"/>
                  </a:cxn>
                  <a:cxn ang="0">
                    <a:pos x="5" y="452"/>
                  </a:cxn>
                  <a:cxn ang="0">
                    <a:pos x="21" y="454"/>
                  </a:cxn>
                  <a:cxn ang="0">
                    <a:pos x="21" y="454"/>
                  </a:cxn>
                  <a:cxn ang="0">
                    <a:pos x="21" y="454"/>
                  </a:cxn>
                  <a:cxn ang="0">
                    <a:pos x="273" y="17"/>
                  </a:cxn>
                  <a:cxn ang="0">
                    <a:pos x="269" y="12"/>
                  </a:cxn>
                  <a:cxn ang="0">
                    <a:pos x="269" y="12"/>
                  </a:cxn>
                  <a:cxn ang="0">
                    <a:pos x="259" y="0"/>
                  </a:cxn>
                </a:cxnLst>
                <a:rect l="0" t="0" r="r" b="b"/>
                <a:pathLst>
                  <a:path w="273" h="454">
                    <a:moveTo>
                      <a:pt x="259" y="0"/>
                    </a:moveTo>
                    <a:lnTo>
                      <a:pt x="257" y="3"/>
                    </a:lnTo>
                    <a:lnTo>
                      <a:pt x="0" y="450"/>
                    </a:lnTo>
                    <a:lnTo>
                      <a:pt x="5" y="452"/>
                    </a:lnTo>
                    <a:lnTo>
                      <a:pt x="5" y="452"/>
                    </a:lnTo>
                    <a:lnTo>
                      <a:pt x="21" y="454"/>
                    </a:lnTo>
                    <a:lnTo>
                      <a:pt x="21" y="454"/>
                    </a:lnTo>
                    <a:lnTo>
                      <a:pt x="21" y="454"/>
                    </a:lnTo>
                    <a:lnTo>
                      <a:pt x="273" y="17"/>
                    </a:lnTo>
                    <a:lnTo>
                      <a:pt x="269" y="12"/>
                    </a:lnTo>
                    <a:lnTo>
                      <a:pt x="269" y="12"/>
                    </a:lnTo>
                    <a:lnTo>
                      <a:pt x="25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27" name="Freeform 227"/>
              <p:cNvSpPr>
                <a:spLocks/>
              </p:cNvSpPr>
              <p:nvPr/>
            </p:nvSpPr>
            <p:spPr bwMode="auto">
              <a:xfrm>
                <a:off x="2435" y="2218"/>
                <a:ext cx="273" cy="454"/>
              </a:xfrm>
              <a:custGeom>
                <a:avLst/>
                <a:gdLst/>
                <a:ahLst/>
                <a:cxnLst>
                  <a:cxn ang="0">
                    <a:pos x="259" y="0"/>
                  </a:cxn>
                  <a:cxn ang="0">
                    <a:pos x="257" y="3"/>
                  </a:cxn>
                  <a:cxn ang="0">
                    <a:pos x="0" y="450"/>
                  </a:cxn>
                  <a:cxn ang="0">
                    <a:pos x="5" y="452"/>
                  </a:cxn>
                  <a:cxn ang="0">
                    <a:pos x="5" y="452"/>
                  </a:cxn>
                  <a:cxn ang="0">
                    <a:pos x="21" y="454"/>
                  </a:cxn>
                  <a:cxn ang="0">
                    <a:pos x="21" y="454"/>
                  </a:cxn>
                  <a:cxn ang="0">
                    <a:pos x="21" y="454"/>
                  </a:cxn>
                  <a:cxn ang="0">
                    <a:pos x="273" y="17"/>
                  </a:cxn>
                  <a:cxn ang="0">
                    <a:pos x="269" y="12"/>
                  </a:cxn>
                  <a:cxn ang="0">
                    <a:pos x="269" y="12"/>
                  </a:cxn>
                  <a:cxn ang="0">
                    <a:pos x="259" y="0"/>
                  </a:cxn>
                </a:cxnLst>
                <a:rect l="0" t="0" r="r" b="b"/>
                <a:pathLst>
                  <a:path w="273" h="454">
                    <a:moveTo>
                      <a:pt x="259" y="0"/>
                    </a:moveTo>
                    <a:lnTo>
                      <a:pt x="257" y="3"/>
                    </a:lnTo>
                    <a:lnTo>
                      <a:pt x="0" y="450"/>
                    </a:lnTo>
                    <a:lnTo>
                      <a:pt x="5" y="452"/>
                    </a:lnTo>
                    <a:lnTo>
                      <a:pt x="5" y="452"/>
                    </a:lnTo>
                    <a:lnTo>
                      <a:pt x="21" y="454"/>
                    </a:lnTo>
                    <a:lnTo>
                      <a:pt x="21" y="454"/>
                    </a:lnTo>
                    <a:lnTo>
                      <a:pt x="21" y="454"/>
                    </a:lnTo>
                    <a:lnTo>
                      <a:pt x="273" y="17"/>
                    </a:lnTo>
                    <a:lnTo>
                      <a:pt x="269" y="12"/>
                    </a:lnTo>
                    <a:lnTo>
                      <a:pt x="269" y="12"/>
                    </a:lnTo>
                    <a:lnTo>
                      <a:pt x="25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28" name="Freeform 228"/>
              <p:cNvSpPr>
                <a:spLocks/>
              </p:cNvSpPr>
              <p:nvPr/>
            </p:nvSpPr>
            <p:spPr bwMode="auto">
              <a:xfrm>
                <a:off x="2694" y="2218"/>
                <a:ext cx="10" cy="12"/>
              </a:xfrm>
              <a:custGeom>
                <a:avLst/>
                <a:gdLst/>
                <a:ahLst/>
                <a:cxnLst>
                  <a:cxn ang="0">
                    <a:pos x="0" y="0"/>
                  </a:cxn>
                  <a:cxn ang="0">
                    <a:pos x="0" y="0"/>
                  </a:cxn>
                  <a:cxn ang="0">
                    <a:pos x="10" y="12"/>
                  </a:cxn>
                  <a:cxn ang="0">
                    <a:pos x="0" y="0"/>
                  </a:cxn>
                </a:cxnLst>
                <a:rect l="0" t="0" r="r" b="b"/>
                <a:pathLst>
                  <a:path w="10" h="12">
                    <a:moveTo>
                      <a:pt x="0" y="0"/>
                    </a:moveTo>
                    <a:lnTo>
                      <a:pt x="0" y="0"/>
                    </a:lnTo>
                    <a:lnTo>
                      <a:pt x="10" y="1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29" name="Freeform 229"/>
              <p:cNvSpPr>
                <a:spLocks/>
              </p:cNvSpPr>
              <p:nvPr/>
            </p:nvSpPr>
            <p:spPr bwMode="auto">
              <a:xfrm>
                <a:off x="2694" y="2218"/>
                <a:ext cx="10" cy="12"/>
              </a:xfrm>
              <a:custGeom>
                <a:avLst/>
                <a:gdLst/>
                <a:ahLst/>
                <a:cxnLst>
                  <a:cxn ang="0">
                    <a:pos x="0" y="0"/>
                  </a:cxn>
                  <a:cxn ang="0">
                    <a:pos x="0" y="0"/>
                  </a:cxn>
                  <a:cxn ang="0">
                    <a:pos x="10" y="12"/>
                  </a:cxn>
                  <a:cxn ang="0">
                    <a:pos x="0" y="0"/>
                  </a:cxn>
                </a:cxnLst>
                <a:rect l="0" t="0" r="r" b="b"/>
                <a:pathLst>
                  <a:path w="10" h="12">
                    <a:moveTo>
                      <a:pt x="0" y="0"/>
                    </a:moveTo>
                    <a:lnTo>
                      <a:pt x="0" y="0"/>
                    </a:lnTo>
                    <a:lnTo>
                      <a:pt x="10" y="1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0" name="Freeform 230"/>
              <p:cNvSpPr>
                <a:spLocks/>
              </p:cNvSpPr>
              <p:nvPr/>
            </p:nvSpPr>
            <p:spPr bwMode="auto">
              <a:xfrm>
                <a:off x="2724" y="2223"/>
                <a:ext cx="96" cy="114"/>
              </a:xfrm>
              <a:custGeom>
                <a:avLst/>
                <a:gdLst/>
                <a:ahLst/>
                <a:cxnLst>
                  <a:cxn ang="0">
                    <a:pos x="0" y="0"/>
                  </a:cxn>
                  <a:cxn ang="0">
                    <a:pos x="0" y="0"/>
                  </a:cxn>
                  <a:cxn ang="0">
                    <a:pos x="96" y="114"/>
                  </a:cxn>
                  <a:cxn ang="0">
                    <a:pos x="0" y="0"/>
                  </a:cxn>
                </a:cxnLst>
                <a:rect l="0" t="0" r="r" b="b"/>
                <a:pathLst>
                  <a:path w="96" h="114">
                    <a:moveTo>
                      <a:pt x="0" y="0"/>
                    </a:moveTo>
                    <a:lnTo>
                      <a:pt x="0" y="0"/>
                    </a:lnTo>
                    <a:lnTo>
                      <a:pt x="96" y="114"/>
                    </a:lnTo>
                    <a:lnTo>
                      <a:pt x="0" y="0"/>
                    </a:lnTo>
                    <a:close/>
                  </a:path>
                </a:pathLst>
              </a:custGeom>
              <a:solidFill>
                <a:srgbClr val="F3F2F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1" name="Freeform 231"/>
              <p:cNvSpPr>
                <a:spLocks/>
              </p:cNvSpPr>
              <p:nvPr/>
            </p:nvSpPr>
            <p:spPr bwMode="auto">
              <a:xfrm>
                <a:off x="2724" y="2223"/>
                <a:ext cx="96" cy="114"/>
              </a:xfrm>
              <a:custGeom>
                <a:avLst/>
                <a:gdLst/>
                <a:ahLst/>
                <a:cxnLst>
                  <a:cxn ang="0">
                    <a:pos x="0" y="0"/>
                  </a:cxn>
                  <a:cxn ang="0">
                    <a:pos x="0" y="0"/>
                  </a:cxn>
                  <a:cxn ang="0">
                    <a:pos x="96" y="114"/>
                  </a:cxn>
                  <a:cxn ang="0">
                    <a:pos x="0" y="0"/>
                  </a:cxn>
                </a:cxnLst>
                <a:rect l="0" t="0" r="r" b="b"/>
                <a:pathLst>
                  <a:path w="96" h="114">
                    <a:moveTo>
                      <a:pt x="0" y="0"/>
                    </a:moveTo>
                    <a:lnTo>
                      <a:pt x="0" y="0"/>
                    </a:lnTo>
                    <a:lnTo>
                      <a:pt x="96" y="11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2" name="Rectangle 232"/>
              <p:cNvSpPr>
                <a:spLocks noChangeArrowheads="1"/>
              </p:cNvSpPr>
              <p:nvPr/>
            </p:nvSpPr>
            <p:spPr bwMode="auto">
              <a:xfrm>
                <a:off x="2724" y="2223"/>
                <a:ext cx="1" cy="1"/>
              </a:xfrm>
              <a:prstGeom prst="rect">
                <a:avLst/>
              </a:prstGeom>
              <a:solidFill>
                <a:srgbClr val="F4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33" name="Rectangle 233"/>
              <p:cNvSpPr>
                <a:spLocks noChangeArrowheads="1"/>
              </p:cNvSpPr>
              <p:nvPr/>
            </p:nvSpPr>
            <p:spPr bwMode="auto">
              <a:xfrm>
                <a:off x="2724" y="2223"/>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34" name="Freeform 234"/>
              <p:cNvSpPr>
                <a:spLocks/>
              </p:cNvSpPr>
              <p:nvPr/>
            </p:nvSpPr>
            <p:spPr bwMode="auto">
              <a:xfrm>
                <a:off x="2704" y="2223"/>
                <a:ext cx="250" cy="281"/>
              </a:xfrm>
              <a:custGeom>
                <a:avLst/>
                <a:gdLst/>
                <a:ahLst/>
                <a:cxnLst>
                  <a:cxn ang="0">
                    <a:pos x="20" y="0"/>
                  </a:cxn>
                  <a:cxn ang="0">
                    <a:pos x="0" y="7"/>
                  </a:cxn>
                  <a:cxn ang="0">
                    <a:pos x="4" y="12"/>
                  </a:cxn>
                  <a:cxn ang="0">
                    <a:pos x="4" y="12"/>
                  </a:cxn>
                  <a:cxn ang="0">
                    <a:pos x="230" y="281"/>
                  </a:cxn>
                  <a:cxn ang="0">
                    <a:pos x="238" y="278"/>
                  </a:cxn>
                  <a:cxn ang="0">
                    <a:pos x="238" y="278"/>
                  </a:cxn>
                  <a:cxn ang="0">
                    <a:pos x="250" y="274"/>
                  </a:cxn>
                  <a:cxn ang="0">
                    <a:pos x="116" y="114"/>
                  </a:cxn>
                  <a:cxn ang="0">
                    <a:pos x="20" y="0"/>
                  </a:cxn>
                </a:cxnLst>
                <a:rect l="0" t="0" r="r" b="b"/>
                <a:pathLst>
                  <a:path w="250" h="281">
                    <a:moveTo>
                      <a:pt x="20" y="0"/>
                    </a:moveTo>
                    <a:lnTo>
                      <a:pt x="0" y="7"/>
                    </a:lnTo>
                    <a:lnTo>
                      <a:pt x="4" y="12"/>
                    </a:lnTo>
                    <a:lnTo>
                      <a:pt x="4" y="12"/>
                    </a:lnTo>
                    <a:lnTo>
                      <a:pt x="230" y="281"/>
                    </a:lnTo>
                    <a:lnTo>
                      <a:pt x="238" y="278"/>
                    </a:lnTo>
                    <a:lnTo>
                      <a:pt x="238" y="278"/>
                    </a:lnTo>
                    <a:lnTo>
                      <a:pt x="250" y="274"/>
                    </a:lnTo>
                    <a:lnTo>
                      <a:pt x="116" y="114"/>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5" name="Freeform 235"/>
              <p:cNvSpPr>
                <a:spLocks/>
              </p:cNvSpPr>
              <p:nvPr/>
            </p:nvSpPr>
            <p:spPr bwMode="auto">
              <a:xfrm>
                <a:off x="2704" y="2223"/>
                <a:ext cx="250" cy="281"/>
              </a:xfrm>
              <a:custGeom>
                <a:avLst/>
                <a:gdLst/>
                <a:ahLst/>
                <a:cxnLst>
                  <a:cxn ang="0">
                    <a:pos x="20" y="0"/>
                  </a:cxn>
                  <a:cxn ang="0">
                    <a:pos x="0" y="7"/>
                  </a:cxn>
                  <a:cxn ang="0">
                    <a:pos x="4" y="12"/>
                  </a:cxn>
                  <a:cxn ang="0">
                    <a:pos x="4" y="12"/>
                  </a:cxn>
                  <a:cxn ang="0">
                    <a:pos x="230" y="281"/>
                  </a:cxn>
                  <a:cxn ang="0">
                    <a:pos x="238" y="278"/>
                  </a:cxn>
                  <a:cxn ang="0">
                    <a:pos x="238" y="278"/>
                  </a:cxn>
                  <a:cxn ang="0">
                    <a:pos x="250" y="274"/>
                  </a:cxn>
                  <a:cxn ang="0">
                    <a:pos x="116" y="114"/>
                  </a:cxn>
                  <a:cxn ang="0">
                    <a:pos x="20" y="0"/>
                  </a:cxn>
                </a:cxnLst>
                <a:rect l="0" t="0" r="r" b="b"/>
                <a:pathLst>
                  <a:path w="250" h="281">
                    <a:moveTo>
                      <a:pt x="20" y="0"/>
                    </a:moveTo>
                    <a:lnTo>
                      <a:pt x="0" y="7"/>
                    </a:lnTo>
                    <a:lnTo>
                      <a:pt x="4" y="12"/>
                    </a:lnTo>
                    <a:lnTo>
                      <a:pt x="4" y="12"/>
                    </a:lnTo>
                    <a:lnTo>
                      <a:pt x="230" y="281"/>
                    </a:lnTo>
                    <a:lnTo>
                      <a:pt x="238" y="278"/>
                    </a:lnTo>
                    <a:lnTo>
                      <a:pt x="238" y="278"/>
                    </a:lnTo>
                    <a:lnTo>
                      <a:pt x="250" y="274"/>
                    </a:lnTo>
                    <a:lnTo>
                      <a:pt x="116" y="114"/>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6" name="Freeform 236"/>
              <p:cNvSpPr>
                <a:spLocks/>
              </p:cNvSpPr>
              <p:nvPr/>
            </p:nvSpPr>
            <p:spPr bwMode="auto">
              <a:xfrm>
                <a:off x="2694" y="2211"/>
                <a:ext cx="30" cy="19"/>
              </a:xfrm>
              <a:custGeom>
                <a:avLst/>
                <a:gdLst/>
                <a:ahLst/>
                <a:cxnLst>
                  <a:cxn ang="0">
                    <a:pos x="20" y="0"/>
                  </a:cxn>
                  <a:cxn ang="0">
                    <a:pos x="20" y="0"/>
                  </a:cxn>
                  <a:cxn ang="0">
                    <a:pos x="0" y="7"/>
                  </a:cxn>
                  <a:cxn ang="0">
                    <a:pos x="0" y="7"/>
                  </a:cxn>
                  <a:cxn ang="0">
                    <a:pos x="0" y="7"/>
                  </a:cxn>
                  <a:cxn ang="0">
                    <a:pos x="10" y="19"/>
                  </a:cxn>
                  <a:cxn ang="0">
                    <a:pos x="30" y="12"/>
                  </a:cxn>
                  <a:cxn ang="0">
                    <a:pos x="30" y="12"/>
                  </a:cxn>
                  <a:cxn ang="0">
                    <a:pos x="20" y="0"/>
                  </a:cxn>
                </a:cxnLst>
                <a:rect l="0" t="0" r="r" b="b"/>
                <a:pathLst>
                  <a:path w="30" h="19">
                    <a:moveTo>
                      <a:pt x="20" y="0"/>
                    </a:moveTo>
                    <a:lnTo>
                      <a:pt x="20" y="0"/>
                    </a:lnTo>
                    <a:lnTo>
                      <a:pt x="0" y="7"/>
                    </a:lnTo>
                    <a:lnTo>
                      <a:pt x="0" y="7"/>
                    </a:lnTo>
                    <a:lnTo>
                      <a:pt x="0" y="7"/>
                    </a:lnTo>
                    <a:lnTo>
                      <a:pt x="10" y="19"/>
                    </a:lnTo>
                    <a:lnTo>
                      <a:pt x="30" y="12"/>
                    </a:lnTo>
                    <a:lnTo>
                      <a:pt x="30" y="12"/>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7" name="Freeform 237"/>
              <p:cNvSpPr>
                <a:spLocks/>
              </p:cNvSpPr>
              <p:nvPr/>
            </p:nvSpPr>
            <p:spPr bwMode="auto">
              <a:xfrm>
                <a:off x="2694" y="2211"/>
                <a:ext cx="30" cy="19"/>
              </a:xfrm>
              <a:custGeom>
                <a:avLst/>
                <a:gdLst/>
                <a:ahLst/>
                <a:cxnLst>
                  <a:cxn ang="0">
                    <a:pos x="20" y="0"/>
                  </a:cxn>
                  <a:cxn ang="0">
                    <a:pos x="20" y="0"/>
                  </a:cxn>
                  <a:cxn ang="0">
                    <a:pos x="0" y="7"/>
                  </a:cxn>
                  <a:cxn ang="0">
                    <a:pos x="0" y="7"/>
                  </a:cxn>
                  <a:cxn ang="0">
                    <a:pos x="0" y="7"/>
                  </a:cxn>
                  <a:cxn ang="0">
                    <a:pos x="10" y="19"/>
                  </a:cxn>
                  <a:cxn ang="0">
                    <a:pos x="30" y="12"/>
                  </a:cxn>
                  <a:cxn ang="0">
                    <a:pos x="30" y="12"/>
                  </a:cxn>
                  <a:cxn ang="0">
                    <a:pos x="20" y="0"/>
                  </a:cxn>
                </a:cxnLst>
                <a:rect l="0" t="0" r="r" b="b"/>
                <a:pathLst>
                  <a:path w="30" h="19">
                    <a:moveTo>
                      <a:pt x="20" y="0"/>
                    </a:moveTo>
                    <a:lnTo>
                      <a:pt x="20" y="0"/>
                    </a:lnTo>
                    <a:lnTo>
                      <a:pt x="0" y="7"/>
                    </a:lnTo>
                    <a:lnTo>
                      <a:pt x="0" y="7"/>
                    </a:lnTo>
                    <a:lnTo>
                      <a:pt x="0" y="7"/>
                    </a:lnTo>
                    <a:lnTo>
                      <a:pt x="10" y="19"/>
                    </a:lnTo>
                    <a:lnTo>
                      <a:pt x="30" y="12"/>
                    </a:lnTo>
                    <a:lnTo>
                      <a:pt x="30" y="12"/>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8" name="Freeform 238"/>
              <p:cNvSpPr>
                <a:spLocks/>
              </p:cNvSpPr>
              <p:nvPr/>
            </p:nvSpPr>
            <p:spPr bwMode="auto">
              <a:xfrm>
                <a:off x="2934" y="2501"/>
                <a:ext cx="8" cy="8"/>
              </a:xfrm>
              <a:custGeom>
                <a:avLst/>
                <a:gdLst/>
                <a:ahLst/>
                <a:cxnLst>
                  <a:cxn ang="0">
                    <a:pos x="8" y="0"/>
                  </a:cxn>
                  <a:cxn ang="0">
                    <a:pos x="0" y="3"/>
                  </a:cxn>
                  <a:cxn ang="0">
                    <a:pos x="3" y="8"/>
                  </a:cxn>
                  <a:cxn ang="0">
                    <a:pos x="3" y="8"/>
                  </a:cxn>
                  <a:cxn ang="0">
                    <a:pos x="3" y="8"/>
                  </a:cxn>
                  <a:cxn ang="0">
                    <a:pos x="6" y="3"/>
                  </a:cxn>
                  <a:cxn ang="0">
                    <a:pos x="8" y="0"/>
                  </a:cxn>
                </a:cxnLst>
                <a:rect l="0" t="0" r="r" b="b"/>
                <a:pathLst>
                  <a:path w="8" h="8">
                    <a:moveTo>
                      <a:pt x="8" y="0"/>
                    </a:moveTo>
                    <a:lnTo>
                      <a:pt x="0" y="3"/>
                    </a:lnTo>
                    <a:lnTo>
                      <a:pt x="3" y="8"/>
                    </a:lnTo>
                    <a:lnTo>
                      <a:pt x="3" y="8"/>
                    </a:lnTo>
                    <a:lnTo>
                      <a:pt x="3" y="8"/>
                    </a:lnTo>
                    <a:lnTo>
                      <a:pt x="6" y="3"/>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39" name="Freeform 239"/>
              <p:cNvSpPr>
                <a:spLocks/>
              </p:cNvSpPr>
              <p:nvPr/>
            </p:nvSpPr>
            <p:spPr bwMode="auto">
              <a:xfrm>
                <a:off x="2934" y="2501"/>
                <a:ext cx="8" cy="8"/>
              </a:xfrm>
              <a:custGeom>
                <a:avLst/>
                <a:gdLst/>
                <a:ahLst/>
                <a:cxnLst>
                  <a:cxn ang="0">
                    <a:pos x="8" y="0"/>
                  </a:cxn>
                  <a:cxn ang="0">
                    <a:pos x="0" y="3"/>
                  </a:cxn>
                  <a:cxn ang="0">
                    <a:pos x="3" y="8"/>
                  </a:cxn>
                  <a:cxn ang="0">
                    <a:pos x="3" y="8"/>
                  </a:cxn>
                  <a:cxn ang="0">
                    <a:pos x="3" y="8"/>
                  </a:cxn>
                  <a:cxn ang="0">
                    <a:pos x="6" y="3"/>
                  </a:cxn>
                  <a:cxn ang="0">
                    <a:pos x="8" y="0"/>
                  </a:cxn>
                </a:cxnLst>
                <a:rect l="0" t="0" r="r" b="b"/>
                <a:pathLst>
                  <a:path w="8" h="8">
                    <a:moveTo>
                      <a:pt x="8" y="0"/>
                    </a:moveTo>
                    <a:lnTo>
                      <a:pt x="0" y="3"/>
                    </a:lnTo>
                    <a:lnTo>
                      <a:pt x="3" y="8"/>
                    </a:lnTo>
                    <a:lnTo>
                      <a:pt x="3" y="8"/>
                    </a:lnTo>
                    <a:lnTo>
                      <a:pt x="3" y="8"/>
                    </a:lnTo>
                    <a:lnTo>
                      <a:pt x="6" y="3"/>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0" name="Freeform 240"/>
              <p:cNvSpPr>
                <a:spLocks/>
              </p:cNvSpPr>
              <p:nvPr/>
            </p:nvSpPr>
            <p:spPr bwMode="auto">
              <a:xfrm>
                <a:off x="2828" y="2526"/>
                <a:ext cx="353" cy="276"/>
              </a:xfrm>
              <a:custGeom>
                <a:avLst/>
                <a:gdLst/>
                <a:ahLst/>
                <a:cxnLst>
                  <a:cxn ang="0">
                    <a:pos x="122" y="0"/>
                  </a:cxn>
                  <a:cxn ang="0">
                    <a:pos x="0" y="212"/>
                  </a:cxn>
                  <a:cxn ang="0">
                    <a:pos x="111" y="233"/>
                  </a:cxn>
                  <a:cxn ang="0">
                    <a:pos x="353" y="276"/>
                  </a:cxn>
                  <a:cxn ang="0">
                    <a:pos x="122" y="0"/>
                  </a:cxn>
                </a:cxnLst>
                <a:rect l="0" t="0" r="r" b="b"/>
                <a:pathLst>
                  <a:path w="353" h="276">
                    <a:moveTo>
                      <a:pt x="122" y="0"/>
                    </a:moveTo>
                    <a:lnTo>
                      <a:pt x="0" y="212"/>
                    </a:lnTo>
                    <a:lnTo>
                      <a:pt x="111" y="233"/>
                    </a:lnTo>
                    <a:lnTo>
                      <a:pt x="353" y="276"/>
                    </a:lnTo>
                    <a:lnTo>
                      <a:pt x="122"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1" name="Freeform 241"/>
              <p:cNvSpPr>
                <a:spLocks/>
              </p:cNvSpPr>
              <p:nvPr/>
            </p:nvSpPr>
            <p:spPr bwMode="auto">
              <a:xfrm>
                <a:off x="2828" y="2526"/>
                <a:ext cx="353" cy="276"/>
              </a:xfrm>
              <a:custGeom>
                <a:avLst/>
                <a:gdLst/>
                <a:ahLst/>
                <a:cxnLst>
                  <a:cxn ang="0">
                    <a:pos x="122" y="0"/>
                  </a:cxn>
                  <a:cxn ang="0">
                    <a:pos x="0" y="212"/>
                  </a:cxn>
                  <a:cxn ang="0">
                    <a:pos x="111" y="233"/>
                  </a:cxn>
                  <a:cxn ang="0">
                    <a:pos x="353" y="276"/>
                  </a:cxn>
                  <a:cxn ang="0">
                    <a:pos x="122" y="0"/>
                  </a:cxn>
                </a:cxnLst>
                <a:rect l="0" t="0" r="r" b="b"/>
                <a:pathLst>
                  <a:path w="353" h="276">
                    <a:moveTo>
                      <a:pt x="122" y="0"/>
                    </a:moveTo>
                    <a:lnTo>
                      <a:pt x="0" y="212"/>
                    </a:lnTo>
                    <a:lnTo>
                      <a:pt x="111" y="233"/>
                    </a:lnTo>
                    <a:lnTo>
                      <a:pt x="353" y="276"/>
                    </a:lnTo>
                    <a:lnTo>
                      <a:pt x="12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2" name="Freeform 242"/>
              <p:cNvSpPr>
                <a:spLocks/>
              </p:cNvSpPr>
              <p:nvPr/>
            </p:nvSpPr>
            <p:spPr bwMode="auto">
              <a:xfrm>
                <a:off x="2950" y="2526"/>
                <a:ext cx="231" cy="276"/>
              </a:xfrm>
              <a:custGeom>
                <a:avLst/>
                <a:gdLst/>
                <a:ahLst/>
                <a:cxnLst>
                  <a:cxn ang="0">
                    <a:pos x="0" y="0"/>
                  </a:cxn>
                  <a:cxn ang="0">
                    <a:pos x="0" y="0"/>
                  </a:cxn>
                  <a:cxn ang="0">
                    <a:pos x="231" y="276"/>
                  </a:cxn>
                  <a:cxn ang="0">
                    <a:pos x="231" y="276"/>
                  </a:cxn>
                  <a:cxn ang="0">
                    <a:pos x="0" y="0"/>
                  </a:cxn>
                </a:cxnLst>
                <a:rect l="0" t="0" r="r" b="b"/>
                <a:pathLst>
                  <a:path w="231" h="276">
                    <a:moveTo>
                      <a:pt x="0" y="0"/>
                    </a:moveTo>
                    <a:lnTo>
                      <a:pt x="0" y="0"/>
                    </a:lnTo>
                    <a:lnTo>
                      <a:pt x="231" y="276"/>
                    </a:lnTo>
                    <a:lnTo>
                      <a:pt x="231" y="276"/>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3" name="Freeform 243"/>
              <p:cNvSpPr>
                <a:spLocks/>
              </p:cNvSpPr>
              <p:nvPr/>
            </p:nvSpPr>
            <p:spPr bwMode="auto">
              <a:xfrm>
                <a:off x="2950" y="2526"/>
                <a:ext cx="231" cy="276"/>
              </a:xfrm>
              <a:custGeom>
                <a:avLst/>
                <a:gdLst/>
                <a:ahLst/>
                <a:cxnLst>
                  <a:cxn ang="0">
                    <a:pos x="0" y="0"/>
                  </a:cxn>
                  <a:cxn ang="0">
                    <a:pos x="0" y="0"/>
                  </a:cxn>
                  <a:cxn ang="0">
                    <a:pos x="231" y="276"/>
                  </a:cxn>
                  <a:cxn ang="0">
                    <a:pos x="231" y="276"/>
                  </a:cxn>
                  <a:cxn ang="0">
                    <a:pos x="0" y="0"/>
                  </a:cxn>
                </a:cxnLst>
                <a:rect l="0" t="0" r="r" b="b"/>
                <a:pathLst>
                  <a:path w="231" h="276">
                    <a:moveTo>
                      <a:pt x="0" y="0"/>
                    </a:moveTo>
                    <a:lnTo>
                      <a:pt x="0" y="0"/>
                    </a:lnTo>
                    <a:lnTo>
                      <a:pt x="231" y="276"/>
                    </a:lnTo>
                    <a:lnTo>
                      <a:pt x="231" y="27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4" name="Freeform 244"/>
              <p:cNvSpPr>
                <a:spLocks/>
              </p:cNvSpPr>
              <p:nvPr/>
            </p:nvSpPr>
            <p:spPr bwMode="auto">
              <a:xfrm>
                <a:off x="2828" y="2526"/>
                <a:ext cx="122" cy="233"/>
              </a:xfrm>
              <a:custGeom>
                <a:avLst/>
                <a:gdLst/>
                <a:ahLst/>
                <a:cxnLst>
                  <a:cxn ang="0">
                    <a:pos x="122" y="0"/>
                  </a:cxn>
                  <a:cxn ang="0">
                    <a:pos x="0" y="212"/>
                  </a:cxn>
                  <a:cxn ang="0">
                    <a:pos x="111" y="233"/>
                  </a:cxn>
                  <a:cxn ang="0">
                    <a:pos x="0" y="212"/>
                  </a:cxn>
                  <a:cxn ang="0">
                    <a:pos x="122" y="0"/>
                  </a:cxn>
                  <a:cxn ang="0">
                    <a:pos x="122" y="0"/>
                  </a:cxn>
                </a:cxnLst>
                <a:rect l="0" t="0" r="r" b="b"/>
                <a:pathLst>
                  <a:path w="122" h="233">
                    <a:moveTo>
                      <a:pt x="122" y="0"/>
                    </a:moveTo>
                    <a:lnTo>
                      <a:pt x="0" y="212"/>
                    </a:lnTo>
                    <a:lnTo>
                      <a:pt x="111" y="233"/>
                    </a:lnTo>
                    <a:lnTo>
                      <a:pt x="0" y="212"/>
                    </a:lnTo>
                    <a:lnTo>
                      <a:pt x="122" y="0"/>
                    </a:lnTo>
                    <a:lnTo>
                      <a:pt x="12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5" name="Freeform 245"/>
              <p:cNvSpPr>
                <a:spLocks/>
              </p:cNvSpPr>
              <p:nvPr/>
            </p:nvSpPr>
            <p:spPr bwMode="auto">
              <a:xfrm>
                <a:off x="2828" y="2526"/>
                <a:ext cx="122" cy="233"/>
              </a:xfrm>
              <a:custGeom>
                <a:avLst/>
                <a:gdLst/>
                <a:ahLst/>
                <a:cxnLst>
                  <a:cxn ang="0">
                    <a:pos x="122" y="0"/>
                  </a:cxn>
                  <a:cxn ang="0">
                    <a:pos x="0" y="212"/>
                  </a:cxn>
                  <a:cxn ang="0">
                    <a:pos x="111" y="233"/>
                  </a:cxn>
                  <a:cxn ang="0">
                    <a:pos x="0" y="212"/>
                  </a:cxn>
                  <a:cxn ang="0">
                    <a:pos x="122" y="0"/>
                  </a:cxn>
                  <a:cxn ang="0">
                    <a:pos x="122" y="0"/>
                  </a:cxn>
                </a:cxnLst>
                <a:rect l="0" t="0" r="r" b="b"/>
                <a:pathLst>
                  <a:path w="122" h="233">
                    <a:moveTo>
                      <a:pt x="122" y="0"/>
                    </a:moveTo>
                    <a:lnTo>
                      <a:pt x="0" y="212"/>
                    </a:lnTo>
                    <a:lnTo>
                      <a:pt x="111" y="233"/>
                    </a:lnTo>
                    <a:lnTo>
                      <a:pt x="0" y="212"/>
                    </a:lnTo>
                    <a:lnTo>
                      <a:pt x="122" y="0"/>
                    </a:lnTo>
                    <a:lnTo>
                      <a:pt x="12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6" name="Freeform 246"/>
              <p:cNvSpPr>
                <a:spLocks/>
              </p:cNvSpPr>
              <p:nvPr/>
            </p:nvSpPr>
            <p:spPr bwMode="auto">
              <a:xfrm>
                <a:off x="2950" y="2512"/>
                <a:ext cx="246" cy="292"/>
              </a:xfrm>
              <a:custGeom>
                <a:avLst/>
                <a:gdLst/>
                <a:ahLst/>
                <a:cxnLst>
                  <a:cxn ang="0">
                    <a:pos x="17" y="0"/>
                  </a:cxn>
                  <a:cxn ang="0">
                    <a:pos x="5" y="6"/>
                  </a:cxn>
                  <a:cxn ang="0">
                    <a:pos x="0" y="14"/>
                  </a:cxn>
                  <a:cxn ang="0">
                    <a:pos x="0" y="14"/>
                  </a:cxn>
                  <a:cxn ang="0">
                    <a:pos x="0" y="14"/>
                  </a:cxn>
                  <a:cxn ang="0">
                    <a:pos x="231" y="290"/>
                  </a:cxn>
                  <a:cxn ang="0">
                    <a:pos x="241" y="292"/>
                  </a:cxn>
                  <a:cxn ang="0">
                    <a:pos x="238" y="282"/>
                  </a:cxn>
                  <a:cxn ang="0">
                    <a:pos x="246" y="287"/>
                  </a:cxn>
                  <a:cxn ang="0">
                    <a:pos x="246" y="277"/>
                  </a:cxn>
                  <a:cxn ang="0">
                    <a:pos x="17" y="0"/>
                  </a:cxn>
                </a:cxnLst>
                <a:rect l="0" t="0" r="r" b="b"/>
                <a:pathLst>
                  <a:path w="246" h="292">
                    <a:moveTo>
                      <a:pt x="17" y="0"/>
                    </a:moveTo>
                    <a:lnTo>
                      <a:pt x="5" y="6"/>
                    </a:lnTo>
                    <a:lnTo>
                      <a:pt x="0" y="14"/>
                    </a:lnTo>
                    <a:lnTo>
                      <a:pt x="0" y="14"/>
                    </a:lnTo>
                    <a:lnTo>
                      <a:pt x="0" y="14"/>
                    </a:lnTo>
                    <a:lnTo>
                      <a:pt x="231" y="290"/>
                    </a:lnTo>
                    <a:lnTo>
                      <a:pt x="241" y="292"/>
                    </a:lnTo>
                    <a:lnTo>
                      <a:pt x="238" y="282"/>
                    </a:lnTo>
                    <a:lnTo>
                      <a:pt x="246" y="287"/>
                    </a:lnTo>
                    <a:lnTo>
                      <a:pt x="246" y="277"/>
                    </a:lnTo>
                    <a:lnTo>
                      <a:pt x="1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7" name="Freeform 247"/>
              <p:cNvSpPr>
                <a:spLocks/>
              </p:cNvSpPr>
              <p:nvPr/>
            </p:nvSpPr>
            <p:spPr bwMode="auto">
              <a:xfrm>
                <a:off x="2950" y="2512"/>
                <a:ext cx="246" cy="292"/>
              </a:xfrm>
              <a:custGeom>
                <a:avLst/>
                <a:gdLst/>
                <a:ahLst/>
                <a:cxnLst>
                  <a:cxn ang="0">
                    <a:pos x="17" y="0"/>
                  </a:cxn>
                  <a:cxn ang="0">
                    <a:pos x="5" y="6"/>
                  </a:cxn>
                  <a:cxn ang="0">
                    <a:pos x="0" y="14"/>
                  </a:cxn>
                  <a:cxn ang="0">
                    <a:pos x="0" y="14"/>
                  </a:cxn>
                  <a:cxn ang="0">
                    <a:pos x="0" y="14"/>
                  </a:cxn>
                  <a:cxn ang="0">
                    <a:pos x="231" y="290"/>
                  </a:cxn>
                  <a:cxn ang="0">
                    <a:pos x="241" y="292"/>
                  </a:cxn>
                  <a:cxn ang="0">
                    <a:pos x="238" y="282"/>
                  </a:cxn>
                  <a:cxn ang="0">
                    <a:pos x="246" y="287"/>
                  </a:cxn>
                  <a:cxn ang="0">
                    <a:pos x="246" y="277"/>
                  </a:cxn>
                  <a:cxn ang="0">
                    <a:pos x="17" y="0"/>
                  </a:cxn>
                </a:cxnLst>
                <a:rect l="0" t="0" r="r" b="b"/>
                <a:pathLst>
                  <a:path w="246" h="292">
                    <a:moveTo>
                      <a:pt x="17" y="0"/>
                    </a:moveTo>
                    <a:lnTo>
                      <a:pt x="5" y="6"/>
                    </a:lnTo>
                    <a:lnTo>
                      <a:pt x="0" y="14"/>
                    </a:lnTo>
                    <a:lnTo>
                      <a:pt x="0" y="14"/>
                    </a:lnTo>
                    <a:lnTo>
                      <a:pt x="0" y="14"/>
                    </a:lnTo>
                    <a:lnTo>
                      <a:pt x="231" y="290"/>
                    </a:lnTo>
                    <a:lnTo>
                      <a:pt x="241" y="292"/>
                    </a:lnTo>
                    <a:lnTo>
                      <a:pt x="238" y="282"/>
                    </a:lnTo>
                    <a:lnTo>
                      <a:pt x="246" y="287"/>
                    </a:lnTo>
                    <a:lnTo>
                      <a:pt x="246" y="277"/>
                    </a:lnTo>
                    <a:lnTo>
                      <a:pt x="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8" name="Freeform 248"/>
              <p:cNvSpPr>
                <a:spLocks/>
              </p:cNvSpPr>
              <p:nvPr/>
            </p:nvSpPr>
            <p:spPr bwMode="auto">
              <a:xfrm>
                <a:off x="3196" y="2789"/>
                <a:ext cx="7" cy="13"/>
              </a:xfrm>
              <a:custGeom>
                <a:avLst/>
                <a:gdLst/>
                <a:ahLst/>
                <a:cxnLst>
                  <a:cxn ang="0">
                    <a:pos x="0" y="0"/>
                  </a:cxn>
                  <a:cxn ang="0">
                    <a:pos x="0" y="10"/>
                  </a:cxn>
                  <a:cxn ang="0">
                    <a:pos x="5" y="13"/>
                  </a:cxn>
                  <a:cxn ang="0">
                    <a:pos x="7" y="8"/>
                  </a:cxn>
                  <a:cxn ang="0">
                    <a:pos x="0" y="0"/>
                  </a:cxn>
                </a:cxnLst>
                <a:rect l="0" t="0" r="r" b="b"/>
                <a:pathLst>
                  <a:path w="7" h="13">
                    <a:moveTo>
                      <a:pt x="0" y="0"/>
                    </a:moveTo>
                    <a:lnTo>
                      <a:pt x="0" y="10"/>
                    </a:lnTo>
                    <a:lnTo>
                      <a:pt x="5" y="13"/>
                    </a:lnTo>
                    <a:lnTo>
                      <a:pt x="7" y="8"/>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49" name="Freeform 249"/>
              <p:cNvSpPr>
                <a:spLocks/>
              </p:cNvSpPr>
              <p:nvPr/>
            </p:nvSpPr>
            <p:spPr bwMode="auto">
              <a:xfrm>
                <a:off x="3196" y="2789"/>
                <a:ext cx="7" cy="13"/>
              </a:xfrm>
              <a:custGeom>
                <a:avLst/>
                <a:gdLst/>
                <a:ahLst/>
                <a:cxnLst>
                  <a:cxn ang="0">
                    <a:pos x="0" y="0"/>
                  </a:cxn>
                  <a:cxn ang="0">
                    <a:pos x="0" y="10"/>
                  </a:cxn>
                  <a:cxn ang="0">
                    <a:pos x="5" y="13"/>
                  </a:cxn>
                  <a:cxn ang="0">
                    <a:pos x="7" y="8"/>
                  </a:cxn>
                  <a:cxn ang="0">
                    <a:pos x="0" y="0"/>
                  </a:cxn>
                </a:cxnLst>
                <a:rect l="0" t="0" r="r" b="b"/>
                <a:pathLst>
                  <a:path w="7" h="13">
                    <a:moveTo>
                      <a:pt x="0" y="0"/>
                    </a:moveTo>
                    <a:lnTo>
                      <a:pt x="0" y="10"/>
                    </a:lnTo>
                    <a:lnTo>
                      <a:pt x="5" y="13"/>
                    </a:lnTo>
                    <a:lnTo>
                      <a:pt x="7" y="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0" name="Freeform 250"/>
              <p:cNvSpPr>
                <a:spLocks/>
              </p:cNvSpPr>
              <p:nvPr/>
            </p:nvSpPr>
            <p:spPr bwMode="auto">
              <a:xfrm>
                <a:off x="2955" y="2501"/>
                <a:ext cx="12" cy="17"/>
              </a:xfrm>
              <a:custGeom>
                <a:avLst/>
                <a:gdLst/>
                <a:ahLst/>
                <a:cxnLst>
                  <a:cxn ang="0">
                    <a:pos x="2" y="0"/>
                  </a:cxn>
                  <a:cxn ang="0">
                    <a:pos x="2" y="1"/>
                  </a:cxn>
                  <a:cxn ang="0">
                    <a:pos x="2" y="1"/>
                  </a:cxn>
                  <a:cxn ang="0">
                    <a:pos x="12" y="11"/>
                  </a:cxn>
                  <a:cxn ang="0">
                    <a:pos x="0" y="17"/>
                  </a:cxn>
                  <a:cxn ang="0">
                    <a:pos x="0" y="17"/>
                  </a:cxn>
                  <a:cxn ang="0">
                    <a:pos x="12" y="11"/>
                  </a:cxn>
                  <a:cxn ang="0">
                    <a:pos x="2" y="0"/>
                  </a:cxn>
                </a:cxnLst>
                <a:rect l="0" t="0" r="r" b="b"/>
                <a:pathLst>
                  <a:path w="12" h="17">
                    <a:moveTo>
                      <a:pt x="2" y="0"/>
                    </a:moveTo>
                    <a:lnTo>
                      <a:pt x="2" y="1"/>
                    </a:lnTo>
                    <a:lnTo>
                      <a:pt x="2" y="1"/>
                    </a:lnTo>
                    <a:lnTo>
                      <a:pt x="12" y="11"/>
                    </a:lnTo>
                    <a:lnTo>
                      <a:pt x="0" y="17"/>
                    </a:lnTo>
                    <a:lnTo>
                      <a:pt x="0" y="17"/>
                    </a:lnTo>
                    <a:lnTo>
                      <a:pt x="12" y="11"/>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1" name="Freeform 251"/>
              <p:cNvSpPr>
                <a:spLocks/>
              </p:cNvSpPr>
              <p:nvPr/>
            </p:nvSpPr>
            <p:spPr bwMode="auto">
              <a:xfrm>
                <a:off x="2955" y="2501"/>
                <a:ext cx="12" cy="17"/>
              </a:xfrm>
              <a:custGeom>
                <a:avLst/>
                <a:gdLst/>
                <a:ahLst/>
                <a:cxnLst>
                  <a:cxn ang="0">
                    <a:pos x="2" y="0"/>
                  </a:cxn>
                  <a:cxn ang="0">
                    <a:pos x="2" y="1"/>
                  </a:cxn>
                  <a:cxn ang="0">
                    <a:pos x="2" y="1"/>
                  </a:cxn>
                  <a:cxn ang="0">
                    <a:pos x="12" y="11"/>
                  </a:cxn>
                  <a:cxn ang="0">
                    <a:pos x="0" y="17"/>
                  </a:cxn>
                  <a:cxn ang="0">
                    <a:pos x="0" y="17"/>
                  </a:cxn>
                  <a:cxn ang="0">
                    <a:pos x="12" y="11"/>
                  </a:cxn>
                  <a:cxn ang="0">
                    <a:pos x="2" y="0"/>
                  </a:cxn>
                </a:cxnLst>
                <a:rect l="0" t="0" r="r" b="b"/>
                <a:pathLst>
                  <a:path w="12" h="17">
                    <a:moveTo>
                      <a:pt x="2" y="0"/>
                    </a:moveTo>
                    <a:lnTo>
                      <a:pt x="2" y="1"/>
                    </a:lnTo>
                    <a:lnTo>
                      <a:pt x="2" y="1"/>
                    </a:lnTo>
                    <a:lnTo>
                      <a:pt x="12" y="11"/>
                    </a:lnTo>
                    <a:lnTo>
                      <a:pt x="0" y="17"/>
                    </a:lnTo>
                    <a:lnTo>
                      <a:pt x="0" y="17"/>
                    </a:lnTo>
                    <a:lnTo>
                      <a:pt x="12" y="11"/>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2" name="Rectangle 252"/>
              <p:cNvSpPr>
                <a:spLocks noChangeArrowheads="1"/>
              </p:cNvSpPr>
              <p:nvPr/>
            </p:nvSpPr>
            <p:spPr bwMode="auto">
              <a:xfrm>
                <a:off x="2954" y="2497"/>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53" name="Rectangle 253"/>
              <p:cNvSpPr>
                <a:spLocks noChangeArrowheads="1"/>
              </p:cNvSpPr>
              <p:nvPr/>
            </p:nvSpPr>
            <p:spPr bwMode="auto">
              <a:xfrm>
                <a:off x="2954" y="2497"/>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54" name="Freeform 254"/>
              <p:cNvSpPr>
                <a:spLocks/>
              </p:cNvSpPr>
              <p:nvPr/>
            </p:nvSpPr>
            <p:spPr bwMode="auto">
              <a:xfrm>
                <a:off x="2954" y="2497"/>
                <a:ext cx="3" cy="5"/>
              </a:xfrm>
              <a:custGeom>
                <a:avLst/>
                <a:gdLst/>
                <a:ahLst/>
                <a:cxnLst>
                  <a:cxn ang="0">
                    <a:pos x="0" y="0"/>
                  </a:cxn>
                  <a:cxn ang="0">
                    <a:pos x="0" y="0"/>
                  </a:cxn>
                  <a:cxn ang="0">
                    <a:pos x="3" y="5"/>
                  </a:cxn>
                  <a:cxn ang="0">
                    <a:pos x="3" y="5"/>
                  </a:cxn>
                  <a:cxn ang="0">
                    <a:pos x="3" y="4"/>
                  </a:cxn>
                  <a:cxn ang="0">
                    <a:pos x="0" y="0"/>
                  </a:cxn>
                </a:cxnLst>
                <a:rect l="0" t="0" r="r" b="b"/>
                <a:pathLst>
                  <a:path w="3" h="5">
                    <a:moveTo>
                      <a:pt x="0" y="0"/>
                    </a:moveTo>
                    <a:lnTo>
                      <a:pt x="0" y="0"/>
                    </a:lnTo>
                    <a:lnTo>
                      <a:pt x="3" y="5"/>
                    </a:lnTo>
                    <a:lnTo>
                      <a:pt x="3" y="5"/>
                    </a:lnTo>
                    <a:lnTo>
                      <a:pt x="3"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5" name="Freeform 255"/>
              <p:cNvSpPr>
                <a:spLocks/>
              </p:cNvSpPr>
              <p:nvPr/>
            </p:nvSpPr>
            <p:spPr bwMode="auto">
              <a:xfrm>
                <a:off x="2954" y="2497"/>
                <a:ext cx="3" cy="5"/>
              </a:xfrm>
              <a:custGeom>
                <a:avLst/>
                <a:gdLst/>
                <a:ahLst/>
                <a:cxnLst>
                  <a:cxn ang="0">
                    <a:pos x="0" y="0"/>
                  </a:cxn>
                  <a:cxn ang="0">
                    <a:pos x="0" y="0"/>
                  </a:cxn>
                  <a:cxn ang="0">
                    <a:pos x="3" y="5"/>
                  </a:cxn>
                  <a:cxn ang="0">
                    <a:pos x="3" y="5"/>
                  </a:cxn>
                  <a:cxn ang="0">
                    <a:pos x="3" y="4"/>
                  </a:cxn>
                  <a:cxn ang="0">
                    <a:pos x="0" y="0"/>
                  </a:cxn>
                </a:cxnLst>
                <a:rect l="0" t="0" r="r" b="b"/>
                <a:pathLst>
                  <a:path w="3" h="5">
                    <a:moveTo>
                      <a:pt x="0" y="0"/>
                    </a:moveTo>
                    <a:lnTo>
                      <a:pt x="0" y="0"/>
                    </a:lnTo>
                    <a:lnTo>
                      <a:pt x="3" y="5"/>
                    </a:lnTo>
                    <a:lnTo>
                      <a:pt x="3" y="5"/>
                    </a:lnTo>
                    <a:lnTo>
                      <a:pt x="3"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6" name="Freeform 256"/>
              <p:cNvSpPr>
                <a:spLocks/>
              </p:cNvSpPr>
              <p:nvPr/>
            </p:nvSpPr>
            <p:spPr bwMode="auto">
              <a:xfrm>
                <a:off x="2806" y="2509"/>
                <a:ext cx="144" cy="229"/>
              </a:xfrm>
              <a:custGeom>
                <a:avLst/>
                <a:gdLst/>
                <a:ahLst/>
                <a:cxnLst>
                  <a:cxn ang="0">
                    <a:pos x="131" y="0"/>
                  </a:cxn>
                  <a:cxn ang="0">
                    <a:pos x="0" y="226"/>
                  </a:cxn>
                  <a:cxn ang="0">
                    <a:pos x="9" y="228"/>
                  </a:cxn>
                  <a:cxn ang="0">
                    <a:pos x="9" y="228"/>
                  </a:cxn>
                  <a:cxn ang="0">
                    <a:pos x="22" y="229"/>
                  </a:cxn>
                  <a:cxn ang="0">
                    <a:pos x="22" y="229"/>
                  </a:cxn>
                  <a:cxn ang="0">
                    <a:pos x="22" y="229"/>
                  </a:cxn>
                  <a:cxn ang="0">
                    <a:pos x="144" y="17"/>
                  </a:cxn>
                  <a:cxn ang="0">
                    <a:pos x="141" y="12"/>
                  </a:cxn>
                  <a:cxn ang="0">
                    <a:pos x="141" y="12"/>
                  </a:cxn>
                  <a:cxn ang="0">
                    <a:pos x="136" y="7"/>
                  </a:cxn>
                  <a:cxn ang="0">
                    <a:pos x="136" y="5"/>
                  </a:cxn>
                  <a:cxn ang="0">
                    <a:pos x="131" y="0"/>
                  </a:cxn>
                </a:cxnLst>
                <a:rect l="0" t="0" r="r" b="b"/>
                <a:pathLst>
                  <a:path w="144" h="229">
                    <a:moveTo>
                      <a:pt x="131" y="0"/>
                    </a:moveTo>
                    <a:lnTo>
                      <a:pt x="0" y="226"/>
                    </a:lnTo>
                    <a:lnTo>
                      <a:pt x="9" y="228"/>
                    </a:lnTo>
                    <a:lnTo>
                      <a:pt x="9" y="228"/>
                    </a:lnTo>
                    <a:lnTo>
                      <a:pt x="22" y="229"/>
                    </a:lnTo>
                    <a:lnTo>
                      <a:pt x="22" y="229"/>
                    </a:lnTo>
                    <a:lnTo>
                      <a:pt x="22" y="229"/>
                    </a:lnTo>
                    <a:lnTo>
                      <a:pt x="144" y="17"/>
                    </a:lnTo>
                    <a:lnTo>
                      <a:pt x="141" y="12"/>
                    </a:lnTo>
                    <a:lnTo>
                      <a:pt x="141" y="12"/>
                    </a:lnTo>
                    <a:lnTo>
                      <a:pt x="136" y="7"/>
                    </a:lnTo>
                    <a:lnTo>
                      <a:pt x="136" y="5"/>
                    </a:lnTo>
                    <a:lnTo>
                      <a:pt x="1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7" name="Freeform 257"/>
              <p:cNvSpPr>
                <a:spLocks/>
              </p:cNvSpPr>
              <p:nvPr/>
            </p:nvSpPr>
            <p:spPr bwMode="auto">
              <a:xfrm>
                <a:off x="2806" y="2509"/>
                <a:ext cx="144" cy="229"/>
              </a:xfrm>
              <a:custGeom>
                <a:avLst/>
                <a:gdLst/>
                <a:ahLst/>
                <a:cxnLst>
                  <a:cxn ang="0">
                    <a:pos x="131" y="0"/>
                  </a:cxn>
                  <a:cxn ang="0">
                    <a:pos x="0" y="226"/>
                  </a:cxn>
                  <a:cxn ang="0">
                    <a:pos x="9" y="228"/>
                  </a:cxn>
                  <a:cxn ang="0">
                    <a:pos x="9" y="228"/>
                  </a:cxn>
                  <a:cxn ang="0">
                    <a:pos x="22" y="229"/>
                  </a:cxn>
                  <a:cxn ang="0">
                    <a:pos x="22" y="229"/>
                  </a:cxn>
                  <a:cxn ang="0">
                    <a:pos x="22" y="229"/>
                  </a:cxn>
                  <a:cxn ang="0">
                    <a:pos x="144" y="17"/>
                  </a:cxn>
                  <a:cxn ang="0">
                    <a:pos x="141" y="12"/>
                  </a:cxn>
                  <a:cxn ang="0">
                    <a:pos x="141" y="12"/>
                  </a:cxn>
                  <a:cxn ang="0">
                    <a:pos x="136" y="7"/>
                  </a:cxn>
                  <a:cxn ang="0">
                    <a:pos x="136" y="5"/>
                  </a:cxn>
                  <a:cxn ang="0">
                    <a:pos x="131" y="0"/>
                  </a:cxn>
                </a:cxnLst>
                <a:rect l="0" t="0" r="r" b="b"/>
                <a:pathLst>
                  <a:path w="144" h="229">
                    <a:moveTo>
                      <a:pt x="131" y="0"/>
                    </a:moveTo>
                    <a:lnTo>
                      <a:pt x="0" y="226"/>
                    </a:lnTo>
                    <a:lnTo>
                      <a:pt x="9" y="228"/>
                    </a:lnTo>
                    <a:lnTo>
                      <a:pt x="9" y="228"/>
                    </a:lnTo>
                    <a:lnTo>
                      <a:pt x="22" y="229"/>
                    </a:lnTo>
                    <a:lnTo>
                      <a:pt x="22" y="229"/>
                    </a:lnTo>
                    <a:lnTo>
                      <a:pt x="22" y="229"/>
                    </a:lnTo>
                    <a:lnTo>
                      <a:pt x="144" y="17"/>
                    </a:lnTo>
                    <a:lnTo>
                      <a:pt x="141" y="12"/>
                    </a:lnTo>
                    <a:lnTo>
                      <a:pt x="141" y="12"/>
                    </a:lnTo>
                    <a:lnTo>
                      <a:pt x="136" y="7"/>
                    </a:lnTo>
                    <a:lnTo>
                      <a:pt x="136" y="5"/>
                    </a:lnTo>
                    <a:lnTo>
                      <a:pt x="1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8" name="Freeform 258"/>
              <p:cNvSpPr>
                <a:spLocks/>
              </p:cNvSpPr>
              <p:nvPr/>
            </p:nvSpPr>
            <p:spPr bwMode="auto">
              <a:xfrm>
                <a:off x="2942" y="2514"/>
                <a:ext cx="5" cy="7"/>
              </a:xfrm>
              <a:custGeom>
                <a:avLst/>
                <a:gdLst/>
                <a:ahLst/>
                <a:cxnLst>
                  <a:cxn ang="0">
                    <a:pos x="0" y="0"/>
                  </a:cxn>
                  <a:cxn ang="0">
                    <a:pos x="0" y="2"/>
                  </a:cxn>
                  <a:cxn ang="0">
                    <a:pos x="5" y="7"/>
                  </a:cxn>
                  <a:cxn ang="0">
                    <a:pos x="5" y="7"/>
                  </a:cxn>
                  <a:cxn ang="0">
                    <a:pos x="0" y="0"/>
                  </a:cxn>
                </a:cxnLst>
                <a:rect l="0" t="0" r="r" b="b"/>
                <a:pathLst>
                  <a:path w="5" h="7">
                    <a:moveTo>
                      <a:pt x="0" y="0"/>
                    </a:moveTo>
                    <a:lnTo>
                      <a:pt x="0" y="2"/>
                    </a:lnTo>
                    <a:lnTo>
                      <a:pt x="5" y="7"/>
                    </a:lnTo>
                    <a:lnTo>
                      <a:pt x="5" y="7"/>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59" name="Freeform 259"/>
              <p:cNvSpPr>
                <a:spLocks/>
              </p:cNvSpPr>
              <p:nvPr/>
            </p:nvSpPr>
            <p:spPr bwMode="auto">
              <a:xfrm>
                <a:off x="2942" y="2514"/>
                <a:ext cx="5" cy="7"/>
              </a:xfrm>
              <a:custGeom>
                <a:avLst/>
                <a:gdLst/>
                <a:ahLst/>
                <a:cxnLst>
                  <a:cxn ang="0">
                    <a:pos x="0" y="0"/>
                  </a:cxn>
                  <a:cxn ang="0">
                    <a:pos x="0" y="2"/>
                  </a:cxn>
                  <a:cxn ang="0">
                    <a:pos x="5" y="7"/>
                  </a:cxn>
                  <a:cxn ang="0">
                    <a:pos x="5" y="7"/>
                  </a:cxn>
                  <a:cxn ang="0">
                    <a:pos x="0" y="0"/>
                  </a:cxn>
                </a:cxnLst>
                <a:rect l="0" t="0" r="r" b="b"/>
                <a:pathLst>
                  <a:path w="5" h="7">
                    <a:moveTo>
                      <a:pt x="0" y="0"/>
                    </a:moveTo>
                    <a:lnTo>
                      <a:pt x="0" y="2"/>
                    </a:lnTo>
                    <a:lnTo>
                      <a:pt x="5" y="7"/>
                    </a:lnTo>
                    <a:lnTo>
                      <a:pt x="5" y="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0" name="Freeform 260"/>
              <p:cNvSpPr>
                <a:spLocks noEditPoints="1"/>
              </p:cNvSpPr>
              <p:nvPr/>
            </p:nvSpPr>
            <p:spPr bwMode="auto">
              <a:xfrm>
                <a:off x="2937" y="2509"/>
                <a:ext cx="18" cy="17"/>
              </a:xfrm>
              <a:custGeom>
                <a:avLst/>
                <a:gdLst/>
                <a:ahLst/>
                <a:cxnLst>
                  <a:cxn ang="0">
                    <a:pos x="18" y="9"/>
                  </a:cxn>
                  <a:cxn ang="0">
                    <a:pos x="10" y="12"/>
                  </a:cxn>
                  <a:cxn ang="0">
                    <a:pos x="13" y="17"/>
                  </a:cxn>
                  <a:cxn ang="0">
                    <a:pos x="18" y="9"/>
                  </a:cxn>
                  <a:cxn ang="0">
                    <a:pos x="0" y="0"/>
                  </a:cxn>
                  <a:cxn ang="0">
                    <a:pos x="0" y="0"/>
                  </a:cxn>
                  <a:cxn ang="0">
                    <a:pos x="5" y="5"/>
                  </a:cxn>
                  <a:cxn ang="0">
                    <a:pos x="5" y="5"/>
                  </a:cxn>
                  <a:cxn ang="0">
                    <a:pos x="5" y="5"/>
                  </a:cxn>
                  <a:cxn ang="0">
                    <a:pos x="0" y="0"/>
                  </a:cxn>
                </a:cxnLst>
                <a:rect l="0" t="0" r="r" b="b"/>
                <a:pathLst>
                  <a:path w="18" h="17">
                    <a:moveTo>
                      <a:pt x="18" y="9"/>
                    </a:moveTo>
                    <a:lnTo>
                      <a:pt x="10" y="12"/>
                    </a:lnTo>
                    <a:lnTo>
                      <a:pt x="13" y="17"/>
                    </a:lnTo>
                    <a:lnTo>
                      <a:pt x="18" y="9"/>
                    </a:lnTo>
                    <a:close/>
                    <a:moveTo>
                      <a:pt x="0" y="0"/>
                    </a:moveTo>
                    <a:lnTo>
                      <a:pt x="0" y="0"/>
                    </a:lnTo>
                    <a:lnTo>
                      <a:pt x="5" y="5"/>
                    </a:lnTo>
                    <a:lnTo>
                      <a:pt x="5" y="5"/>
                    </a:lnTo>
                    <a:lnTo>
                      <a:pt x="5" y="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1" name="Freeform 261"/>
              <p:cNvSpPr>
                <a:spLocks/>
              </p:cNvSpPr>
              <p:nvPr/>
            </p:nvSpPr>
            <p:spPr bwMode="auto">
              <a:xfrm>
                <a:off x="2947" y="2518"/>
                <a:ext cx="8" cy="8"/>
              </a:xfrm>
              <a:custGeom>
                <a:avLst/>
                <a:gdLst/>
                <a:ahLst/>
                <a:cxnLst>
                  <a:cxn ang="0">
                    <a:pos x="8" y="0"/>
                  </a:cxn>
                  <a:cxn ang="0">
                    <a:pos x="0" y="3"/>
                  </a:cxn>
                  <a:cxn ang="0">
                    <a:pos x="3" y="8"/>
                  </a:cxn>
                  <a:cxn ang="0">
                    <a:pos x="8" y="0"/>
                  </a:cxn>
                </a:cxnLst>
                <a:rect l="0" t="0" r="r" b="b"/>
                <a:pathLst>
                  <a:path w="8" h="8">
                    <a:moveTo>
                      <a:pt x="8" y="0"/>
                    </a:moveTo>
                    <a:lnTo>
                      <a:pt x="0" y="3"/>
                    </a:lnTo>
                    <a:lnTo>
                      <a:pt x="3" y="8"/>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2" name="Freeform 262"/>
              <p:cNvSpPr>
                <a:spLocks/>
              </p:cNvSpPr>
              <p:nvPr/>
            </p:nvSpPr>
            <p:spPr bwMode="auto">
              <a:xfrm>
                <a:off x="2937" y="2509"/>
                <a:ext cx="5" cy="5"/>
              </a:xfrm>
              <a:custGeom>
                <a:avLst/>
                <a:gdLst/>
                <a:ahLst/>
                <a:cxnLst>
                  <a:cxn ang="0">
                    <a:pos x="0" y="0"/>
                  </a:cxn>
                  <a:cxn ang="0">
                    <a:pos x="0" y="0"/>
                  </a:cxn>
                  <a:cxn ang="0">
                    <a:pos x="5" y="5"/>
                  </a:cxn>
                  <a:cxn ang="0">
                    <a:pos x="5" y="5"/>
                  </a:cxn>
                  <a:cxn ang="0">
                    <a:pos x="5" y="5"/>
                  </a:cxn>
                  <a:cxn ang="0">
                    <a:pos x="0" y="0"/>
                  </a:cxn>
                </a:cxnLst>
                <a:rect l="0" t="0" r="r" b="b"/>
                <a:pathLst>
                  <a:path w="5" h="5">
                    <a:moveTo>
                      <a:pt x="0" y="0"/>
                    </a:moveTo>
                    <a:lnTo>
                      <a:pt x="0" y="0"/>
                    </a:lnTo>
                    <a:lnTo>
                      <a:pt x="5" y="5"/>
                    </a:lnTo>
                    <a:lnTo>
                      <a:pt x="5" y="5"/>
                    </a:lnTo>
                    <a:lnTo>
                      <a:pt x="5"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3" name="Freeform 263"/>
              <p:cNvSpPr>
                <a:spLocks/>
              </p:cNvSpPr>
              <p:nvPr/>
            </p:nvSpPr>
            <p:spPr bwMode="auto">
              <a:xfrm>
                <a:off x="2937" y="2502"/>
                <a:ext cx="30" cy="19"/>
              </a:xfrm>
              <a:custGeom>
                <a:avLst/>
                <a:gdLst/>
                <a:ahLst/>
                <a:cxnLst>
                  <a:cxn ang="0">
                    <a:pos x="20" y="0"/>
                  </a:cxn>
                  <a:cxn ang="0">
                    <a:pos x="13" y="7"/>
                  </a:cxn>
                  <a:cxn ang="0">
                    <a:pos x="13" y="7"/>
                  </a:cxn>
                  <a:cxn ang="0">
                    <a:pos x="13" y="7"/>
                  </a:cxn>
                  <a:cxn ang="0">
                    <a:pos x="5" y="12"/>
                  </a:cxn>
                  <a:cxn ang="0">
                    <a:pos x="0" y="7"/>
                  </a:cxn>
                  <a:cxn ang="0">
                    <a:pos x="0" y="7"/>
                  </a:cxn>
                  <a:cxn ang="0">
                    <a:pos x="5" y="12"/>
                  </a:cxn>
                  <a:cxn ang="0">
                    <a:pos x="5" y="12"/>
                  </a:cxn>
                  <a:cxn ang="0">
                    <a:pos x="5" y="12"/>
                  </a:cxn>
                  <a:cxn ang="0">
                    <a:pos x="10" y="19"/>
                  </a:cxn>
                  <a:cxn ang="0">
                    <a:pos x="18" y="16"/>
                  </a:cxn>
                  <a:cxn ang="0">
                    <a:pos x="18" y="16"/>
                  </a:cxn>
                  <a:cxn ang="0">
                    <a:pos x="30" y="10"/>
                  </a:cxn>
                  <a:cxn ang="0">
                    <a:pos x="20" y="0"/>
                  </a:cxn>
                </a:cxnLst>
                <a:rect l="0" t="0" r="r" b="b"/>
                <a:pathLst>
                  <a:path w="30" h="19">
                    <a:moveTo>
                      <a:pt x="20" y="0"/>
                    </a:moveTo>
                    <a:lnTo>
                      <a:pt x="13" y="7"/>
                    </a:lnTo>
                    <a:lnTo>
                      <a:pt x="13" y="7"/>
                    </a:lnTo>
                    <a:lnTo>
                      <a:pt x="13" y="7"/>
                    </a:lnTo>
                    <a:lnTo>
                      <a:pt x="5" y="12"/>
                    </a:lnTo>
                    <a:lnTo>
                      <a:pt x="0" y="7"/>
                    </a:lnTo>
                    <a:lnTo>
                      <a:pt x="0" y="7"/>
                    </a:lnTo>
                    <a:lnTo>
                      <a:pt x="5" y="12"/>
                    </a:lnTo>
                    <a:lnTo>
                      <a:pt x="5" y="12"/>
                    </a:lnTo>
                    <a:lnTo>
                      <a:pt x="5" y="12"/>
                    </a:lnTo>
                    <a:lnTo>
                      <a:pt x="10" y="19"/>
                    </a:lnTo>
                    <a:lnTo>
                      <a:pt x="18" y="16"/>
                    </a:lnTo>
                    <a:lnTo>
                      <a:pt x="18" y="16"/>
                    </a:lnTo>
                    <a:lnTo>
                      <a:pt x="30" y="10"/>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4" name="Freeform 264"/>
              <p:cNvSpPr>
                <a:spLocks/>
              </p:cNvSpPr>
              <p:nvPr/>
            </p:nvSpPr>
            <p:spPr bwMode="auto">
              <a:xfrm>
                <a:off x="2937" y="2502"/>
                <a:ext cx="30" cy="19"/>
              </a:xfrm>
              <a:custGeom>
                <a:avLst/>
                <a:gdLst/>
                <a:ahLst/>
                <a:cxnLst>
                  <a:cxn ang="0">
                    <a:pos x="20" y="0"/>
                  </a:cxn>
                  <a:cxn ang="0">
                    <a:pos x="13" y="7"/>
                  </a:cxn>
                  <a:cxn ang="0">
                    <a:pos x="13" y="7"/>
                  </a:cxn>
                  <a:cxn ang="0">
                    <a:pos x="13" y="7"/>
                  </a:cxn>
                  <a:cxn ang="0">
                    <a:pos x="5" y="12"/>
                  </a:cxn>
                  <a:cxn ang="0">
                    <a:pos x="0" y="7"/>
                  </a:cxn>
                  <a:cxn ang="0">
                    <a:pos x="0" y="7"/>
                  </a:cxn>
                  <a:cxn ang="0">
                    <a:pos x="5" y="12"/>
                  </a:cxn>
                  <a:cxn ang="0">
                    <a:pos x="5" y="12"/>
                  </a:cxn>
                  <a:cxn ang="0">
                    <a:pos x="5" y="12"/>
                  </a:cxn>
                  <a:cxn ang="0">
                    <a:pos x="10" y="19"/>
                  </a:cxn>
                  <a:cxn ang="0">
                    <a:pos x="18" y="16"/>
                  </a:cxn>
                  <a:cxn ang="0">
                    <a:pos x="18" y="16"/>
                  </a:cxn>
                  <a:cxn ang="0">
                    <a:pos x="30" y="10"/>
                  </a:cxn>
                  <a:cxn ang="0">
                    <a:pos x="20" y="0"/>
                  </a:cxn>
                </a:cxnLst>
                <a:rect l="0" t="0" r="r" b="b"/>
                <a:pathLst>
                  <a:path w="30" h="19">
                    <a:moveTo>
                      <a:pt x="20" y="0"/>
                    </a:moveTo>
                    <a:lnTo>
                      <a:pt x="13" y="7"/>
                    </a:lnTo>
                    <a:lnTo>
                      <a:pt x="13" y="7"/>
                    </a:lnTo>
                    <a:lnTo>
                      <a:pt x="13" y="7"/>
                    </a:lnTo>
                    <a:lnTo>
                      <a:pt x="5" y="12"/>
                    </a:lnTo>
                    <a:lnTo>
                      <a:pt x="0" y="7"/>
                    </a:lnTo>
                    <a:lnTo>
                      <a:pt x="0" y="7"/>
                    </a:lnTo>
                    <a:lnTo>
                      <a:pt x="5" y="12"/>
                    </a:lnTo>
                    <a:lnTo>
                      <a:pt x="5" y="12"/>
                    </a:lnTo>
                    <a:lnTo>
                      <a:pt x="5" y="12"/>
                    </a:lnTo>
                    <a:lnTo>
                      <a:pt x="10" y="19"/>
                    </a:lnTo>
                    <a:lnTo>
                      <a:pt x="18" y="16"/>
                    </a:lnTo>
                    <a:lnTo>
                      <a:pt x="18" y="16"/>
                    </a:lnTo>
                    <a:lnTo>
                      <a:pt x="30" y="10"/>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5" name="Freeform 265"/>
              <p:cNvSpPr>
                <a:spLocks/>
              </p:cNvSpPr>
              <p:nvPr/>
            </p:nvSpPr>
            <p:spPr bwMode="auto">
              <a:xfrm>
                <a:off x="2942" y="2497"/>
                <a:ext cx="12" cy="4"/>
              </a:xfrm>
              <a:custGeom>
                <a:avLst/>
                <a:gdLst/>
                <a:ahLst/>
                <a:cxnLst>
                  <a:cxn ang="0">
                    <a:pos x="12" y="0"/>
                  </a:cxn>
                  <a:cxn ang="0">
                    <a:pos x="0" y="4"/>
                  </a:cxn>
                  <a:cxn ang="0">
                    <a:pos x="0" y="4"/>
                  </a:cxn>
                  <a:cxn ang="0">
                    <a:pos x="12" y="0"/>
                  </a:cxn>
                  <a:cxn ang="0">
                    <a:pos x="12" y="0"/>
                  </a:cxn>
                </a:cxnLst>
                <a:rect l="0" t="0" r="r" b="b"/>
                <a:pathLst>
                  <a:path w="12" h="4">
                    <a:moveTo>
                      <a:pt x="12" y="0"/>
                    </a:moveTo>
                    <a:lnTo>
                      <a:pt x="0" y="4"/>
                    </a:lnTo>
                    <a:lnTo>
                      <a:pt x="0" y="4"/>
                    </a:lnTo>
                    <a:lnTo>
                      <a:pt x="12" y="0"/>
                    </a:lnTo>
                    <a:lnTo>
                      <a:pt x="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6" name="Freeform 266"/>
              <p:cNvSpPr>
                <a:spLocks/>
              </p:cNvSpPr>
              <p:nvPr/>
            </p:nvSpPr>
            <p:spPr bwMode="auto">
              <a:xfrm>
                <a:off x="2942" y="2497"/>
                <a:ext cx="12" cy="4"/>
              </a:xfrm>
              <a:custGeom>
                <a:avLst/>
                <a:gdLst/>
                <a:ahLst/>
                <a:cxnLst>
                  <a:cxn ang="0">
                    <a:pos x="12" y="0"/>
                  </a:cxn>
                  <a:cxn ang="0">
                    <a:pos x="0" y="4"/>
                  </a:cxn>
                  <a:cxn ang="0">
                    <a:pos x="0" y="4"/>
                  </a:cxn>
                  <a:cxn ang="0">
                    <a:pos x="12" y="0"/>
                  </a:cxn>
                  <a:cxn ang="0">
                    <a:pos x="12" y="0"/>
                  </a:cxn>
                </a:cxnLst>
                <a:rect l="0" t="0" r="r" b="b"/>
                <a:pathLst>
                  <a:path w="12" h="4">
                    <a:moveTo>
                      <a:pt x="12" y="0"/>
                    </a:moveTo>
                    <a:lnTo>
                      <a:pt x="0" y="4"/>
                    </a:lnTo>
                    <a:lnTo>
                      <a:pt x="0" y="4"/>
                    </a:lnTo>
                    <a:lnTo>
                      <a:pt x="12"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7" name="Freeform 267"/>
              <p:cNvSpPr>
                <a:spLocks/>
              </p:cNvSpPr>
              <p:nvPr/>
            </p:nvSpPr>
            <p:spPr bwMode="auto">
              <a:xfrm>
                <a:off x="2937" y="2497"/>
                <a:ext cx="20" cy="17"/>
              </a:xfrm>
              <a:custGeom>
                <a:avLst/>
                <a:gdLst/>
                <a:ahLst/>
                <a:cxnLst>
                  <a:cxn ang="0">
                    <a:pos x="17" y="0"/>
                  </a:cxn>
                  <a:cxn ang="0">
                    <a:pos x="5" y="4"/>
                  </a:cxn>
                  <a:cxn ang="0">
                    <a:pos x="3" y="7"/>
                  </a:cxn>
                  <a:cxn ang="0">
                    <a:pos x="0" y="12"/>
                  </a:cxn>
                  <a:cxn ang="0">
                    <a:pos x="5" y="17"/>
                  </a:cxn>
                  <a:cxn ang="0">
                    <a:pos x="13" y="12"/>
                  </a:cxn>
                  <a:cxn ang="0">
                    <a:pos x="20" y="5"/>
                  </a:cxn>
                  <a:cxn ang="0">
                    <a:pos x="17" y="0"/>
                  </a:cxn>
                </a:cxnLst>
                <a:rect l="0" t="0" r="r" b="b"/>
                <a:pathLst>
                  <a:path w="20" h="17">
                    <a:moveTo>
                      <a:pt x="17" y="0"/>
                    </a:moveTo>
                    <a:lnTo>
                      <a:pt x="5" y="4"/>
                    </a:lnTo>
                    <a:lnTo>
                      <a:pt x="3" y="7"/>
                    </a:lnTo>
                    <a:lnTo>
                      <a:pt x="0" y="12"/>
                    </a:lnTo>
                    <a:lnTo>
                      <a:pt x="5" y="17"/>
                    </a:lnTo>
                    <a:lnTo>
                      <a:pt x="13" y="12"/>
                    </a:lnTo>
                    <a:lnTo>
                      <a:pt x="20" y="5"/>
                    </a:lnTo>
                    <a:lnTo>
                      <a:pt x="1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8" name="Freeform 268"/>
              <p:cNvSpPr>
                <a:spLocks/>
              </p:cNvSpPr>
              <p:nvPr/>
            </p:nvSpPr>
            <p:spPr bwMode="auto">
              <a:xfrm>
                <a:off x="2937" y="2497"/>
                <a:ext cx="20" cy="17"/>
              </a:xfrm>
              <a:custGeom>
                <a:avLst/>
                <a:gdLst/>
                <a:ahLst/>
                <a:cxnLst>
                  <a:cxn ang="0">
                    <a:pos x="17" y="0"/>
                  </a:cxn>
                  <a:cxn ang="0">
                    <a:pos x="5" y="4"/>
                  </a:cxn>
                  <a:cxn ang="0">
                    <a:pos x="3" y="7"/>
                  </a:cxn>
                  <a:cxn ang="0">
                    <a:pos x="0" y="12"/>
                  </a:cxn>
                  <a:cxn ang="0">
                    <a:pos x="5" y="17"/>
                  </a:cxn>
                  <a:cxn ang="0">
                    <a:pos x="13" y="12"/>
                  </a:cxn>
                  <a:cxn ang="0">
                    <a:pos x="20" y="5"/>
                  </a:cxn>
                  <a:cxn ang="0">
                    <a:pos x="17" y="0"/>
                  </a:cxn>
                </a:cxnLst>
                <a:rect l="0" t="0" r="r" b="b"/>
                <a:pathLst>
                  <a:path w="20" h="17">
                    <a:moveTo>
                      <a:pt x="17" y="0"/>
                    </a:moveTo>
                    <a:lnTo>
                      <a:pt x="5" y="4"/>
                    </a:lnTo>
                    <a:lnTo>
                      <a:pt x="3" y="7"/>
                    </a:lnTo>
                    <a:lnTo>
                      <a:pt x="0" y="12"/>
                    </a:lnTo>
                    <a:lnTo>
                      <a:pt x="5" y="17"/>
                    </a:lnTo>
                    <a:lnTo>
                      <a:pt x="13" y="12"/>
                    </a:lnTo>
                    <a:lnTo>
                      <a:pt x="20" y="5"/>
                    </a:lnTo>
                    <a:lnTo>
                      <a:pt x="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69" name="Freeform 269"/>
              <p:cNvSpPr>
                <a:spLocks/>
              </p:cNvSpPr>
              <p:nvPr/>
            </p:nvSpPr>
            <p:spPr bwMode="auto">
              <a:xfrm>
                <a:off x="1736" y="2564"/>
                <a:ext cx="464" cy="985"/>
              </a:xfrm>
              <a:custGeom>
                <a:avLst/>
                <a:gdLst/>
                <a:ahLst/>
                <a:cxnLst>
                  <a:cxn ang="0">
                    <a:pos x="0" y="0"/>
                  </a:cxn>
                  <a:cxn ang="0">
                    <a:pos x="175" y="985"/>
                  </a:cxn>
                  <a:cxn ang="0">
                    <a:pos x="181" y="981"/>
                  </a:cxn>
                  <a:cxn ang="0">
                    <a:pos x="464" y="819"/>
                  </a:cxn>
                  <a:cxn ang="0">
                    <a:pos x="330" y="59"/>
                  </a:cxn>
                  <a:cxn ang="0">
                    <a:pos x="190" y="34"/>
                  </a:cxn>
                  <a:cxn ang="0">
                    <a:pos x="0" y="0"/>
                  </a:cxn>
                </a:cxnLst>
                <a:rect l="0" t="0" r="r" b="b"/>
                <a:pathLst>
                  <a:path w="464" h="985">
                    <a:moveTo>
                      <a:pt x="0" y="0"/>
                    </a:moveTo>
                    <a:lnTo>
                      <a:pt x="175" y="985"/>
                    </a:lnTo>
                    <a:lnTo>
                      <a:pt x="181" y="981"/>
                    </a:lnTo>
                    <a:lnTo>
                      <a:pt x="464" y="819"/>
                    </a:lnTo>
                    <a:lnTo>
                      <a:pt x="330" y="59"/>
                    </a:lnTo>
                    <a:lnTo>
                      <a:pt x="190" y="34"/>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0" name="Freeform 270"/>
              <p:cNvSpPr>
                <a:spLocks/>
              </p:cNvSpPr>
              <p:nvPr/>
            </p:nvSpPr>
            <p:spPr bwMode="auto">
              <a:xfrm>
                <a:off x="1736" y="2564"/>
                <a:ext cx="464" cy="985"/>
              </a:xfrm>
              <a:custGeom>
                <a:avLst/>
                <a:gdLst/>
                <a:ahLst/>
                <a:cxnLst>
                  <a:cxn ang="0">
                    <a:pos x="0" y="0"/>
                  </a:cxn>
                  <a:cxn ang="0">
                    <a:pos x="175" y="985"/>
                  </a:cxn>
                  <a:cxn ang="0">
                    <a:pos x="181" y="981"/>
                  </a:cxn>
                  <a:cxn ang="0">
                    <a:pos x="464" y="819"/>
                  </a:cxn>
                  <a:cxn ang="0">
                    <a:pos x="330" y="59"/>
                  </a:cxn>
                  <a:cxn ang="0">
                    <a:pos x="190" y="34"/>
                  </a:cxn>
                  <a:cxn ang="0">
                    <a:pos x="0" y="0"/>
                  </a:cxn>
                </a:cxnLst>
                <a:rect l="0" t="0" r="r" b="b"/>
                <a:pathLst>
                  <a:path w="464" h="985">
                    <a:moveTo>
                      <a:pt x="0" y="0"/>
                    </a:moveTo>
                    <a:lnTo>
                      <a:pt x="175" y="985"/>
                    </a:lnTo>
                    <a:lnTo>
                      <a:pt x="181" y="981"/>
                    </a:lnTo>
                    <a:lnTo>
                      <a:pt x="464" y="819"/>
                    </a:lnTo>
                    <a:lnTo>
                      <a:pt x="330" y="59"/>
                    </a:lnTo>
                    <a:lnTo>
                      <a:pt x="190" y="3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1" name="Freeform 271"/>
              <p:cNvSpPr>
                <a:spLocks/>
              </p:cNvSpPr>
              <p:nvPr/>
            </p:nvSpPr>
            <p:spPr bwMode="auto">
              <a:xfrm>
                <a:off x="1926" y="2598"/>
                <a:ext cx="140" cy="25"/>
              </a:xfrm>
              <a:custGeom>
                <a:avLst/>
                <a:gdLst/>
                <a:ahLst/>
                <a:cxnLst>
                  <a:cxn ang="0">
                    <a:pos x="0" y="0"/>
                  </a:cxn>
                  <a:cxn ang="0">
                    <a:pos x="0" y="0"/>
                  </a:cxn>
                  <a:cxn ang="0">
                    <a:pos x="140" y="25"/>
                  </a:cxn>
                  <a:cxn ang="0">
                    <a:pos x="140" y="25"/>
                  </a:cxn>
                  <a:cxn ang="0">
                    <a:pos x="0" y="0"/>
                  </a:cxn>
                </a:cxnLst>
                <a:rect l="0" t="0" r="r" b="b"/>
                <a:pathLst>
                  <a:path w="140" h="25">
                    <a:moveTo>
                      <a:pt x="0" y="0"/>
                    </a:moveTo>
                    <a:lnTo>
                      <a:pt x="0" y="0"/>
                    </a:lnTo>
                    <a:lnTo>
                      <a:pt x="140" y="25"/>
                    </a:lnTo>
                    <a:lnTo>
                      <a:pt x="140" y="25"/>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2" name="Freeform 272"/>
              <p:cNvSpPr>
                <a:spLocks/>
              </p:cNvSpPr>
              <p:nvPr/>
            </p:nvSpPr>
            <p:spPr bwMode="auto">
              <a:xfrm>
                <a:off x="1926" y="2598"/>
                <a:ext cx="140" cy="25"/>
              </a:xfrm>
              <a:custGeom>
                <a:avLst/>
                <a:gdLst/>
                <a:ahLst/>
                <a:cxnLst>
                  <a:cxn ang="0">
                    <a:pos x="0" y="0"/>
                  </a:cxn>
                  <a:cxn ang="0">
                    <a:pos x="0" y="0"/>
                  </a:cxn>
                  <a:cxn ang="0">
                    <a:pos x="140" y="25"/>
                  </a:cxn>
                  <a:cxn ang="0">
                    <a:pos x="140" y="25"/>
                  </a:cxn>
                  <a:cxn ang="0">
                    <a:pos x="0" y="0"/>
                  </a:cxn>
                </a:cxnLst>
                <a:rect l="0" t="0" r="r" b="b"/>
                <a:pathLst>
                  <a:path w="140" h="25">
                    <a:moveTo>
                      <a:pt x="0" y="0"/>
                    </a:moveTo>
                    <a:lnTo>
                      <a:pt x="0" y="0"/>
                    </a:lnTo>
                    <a:lnTo>
                      <a:pt x="140" y="25"/>
                    </a:lnTo>
                    <a:lnTo>
                      <a:pt x="140" y="2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3" name="Freeform 273"/>
              <p:cNvSpPr>
                <a:spLocks noEditPoints="1"/>
              </p:cNvSpPr>
              <p:nvPr/>
            </p:nvSpPr>
            <p:spPr bwMode="auto">
              <a:xfrm>
                <a:off x="1713" y="2539"/>
                <a:ext cx="487" cy="1021"/>
              </a:xfrm>
              <a:custGeom>
                <a:avLst/>
                <a:gdLst/>
                <a:ahLst/>
                <a:cxnLst>
                  <a:cxn ang="0">
                    <a:pos x="353" y="84"/>
                  </a:cxn>
                  <a:cxn ang="0">
                    <a:pos x="487" y="844"/>
                  </a:cxn>
                  <a:cxn ang="0">
                    <a:pos x="204" y="1006"/>
                  </a:cxn>
                  <a:cxn ang="0">
                    <a:pos x="487" y="844"/>
                  </a:cxn>
                  <a:cxn ang="0">
                    <a:pos x="353" y="84"/>
                  </a:cxn>
                  <a:cxn ang="0">
                    <a:pos x="0" y="0"/>
                  </a:cxn>
                  <a:cxn ang="0">
                    <a:pos x="179" y="1021"/>
                  </a:cxn>
                  <a:cxn ang="0">
                    <a:pos x="198" y="1010"/>
                  </a:cxn>
                  <a:cxn ang="0">
                    <a:pos x="23" y="25"/>
                  </a:cxn>
                  <a:cxn ang="0">
                    <a:pos x="213" y="59"/>
                  </a:cxn>
                  <a:cxn ang="0">
                    <a:pos x="8" y="22"/>
                  </a:cxn>
                  <a:cxn ang="0">
                    <a:pos x="7" y="15"/>
                  </a:cxn>
                  <a:cxn ang="0">
                    <a:pos x="5" y="9"/>
                  </a:cxn>
                  <a:cxn ang="0">
                    <a:pos x="8" y="2"/>
                  </a:cxn>
                  <a:cxn ang="0">
                    <a:pos x="0" y="0"/>
                  </a:cxn>
                </a:cxnLst>
                <a:rect l="0" t="0" r="r" b="b"/>
                <a:pathLst>
                  <a:path w="487" h="1021">
                    <a:moveTo>
                      <a:pt x="353" y="84"/>
                    </a:moveTo>
                    <a:lnTo>
                      <a:pt x="487" y="844"/>
                    </a:lnTo>
                    <a:lnTo>
                      <a:pt x="204" y="1006"/>
                    </a:lnTo>
                    <a:lnTo>
                      <a:pt x="487" y="844"/>
                    </a:lnTo>
                    <a:lnTo>
                      <a:pt x="353" y="84"/>
                    </a:lnTo>
                    <a:close/>
                    <a:moveTo>
                      <a:pt x="0" y="0"/>
                    </a:moveTo>
                    <a:lnTo>
                      <a:pt x="179" y="1021"/>
                    </a:lnTo>
                    <a:lnTo>
                      <a:pt x="198" y="1010"/>
                    </a:lnTo>
                    <a:lnTo>
                      <a:pt x="23" y="25"/>
                    </a:lnTo>
                    <a:lnTo>
                      <a:pt x="213" y="59"/>
                    </a:lnTo>
                    <a:lnTo>
                      <a:pt x="8" y="22"/>
                    </a:lnTo>
                    <a:lnTo>
                      <a:pt x="7" y="15"/>
                    </a:lnTo>
                    <a:lnTo>
                      <a:pt x="5" y="9"/>
                    </a:lnTo>
                    <a:lnTo>
                      <a:pt x="8"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4" name="Freeform 274"/>
              <p:cNvSpPr>
                <a:spLocks/>
              </p:cNvSpPr>
              <p:nvPr/>
            </p:nvSpPr>
            <p:spPr bwMode="auto">
              <a:xfrm>
                <a:off x="1917" y="2623"/>
                <a:ext cx="283" cy="922"/>
              </a:xfrm>
              <a:custGeom>
                <a:avLst/>
                <a:gdLst/>
                <a:ahLst/>
                <a:cxnLst>
                  <a:cxn ang="0">
                    <a:pos x="149" y="0"/>
                  </a:cxn>
                  <a:cxn ang="0">
                    <a:pos x="283" y="760"/>
                  </a:cxn>
                  <a:cxn ang="0">
                    <a:pos x="0" y="922"/>
                  </a:cxn>
                  <a:cxn ang="0">
                    <a:pos x="283" y="760"/>
                  </a:cxn>
                  <a:cxn ang="0">
                    <a:pos x="149" y="0"/>
                  </a:cxn>
                </a:cxnLst>
                <a:rect l="0" t="0" r="r" b="b"/>
                <a:pathLst>
                  <a:path w="283" h="922">
                    <a:moveTo>
                      <a:pt x="149" y="0"/>
                    </a:moveTo>
                    <a:lnTo>
                      <a:pt x="283" y="760"/>
                    </a:lnTo>
                    <a:lnTo>
                      <a:pt x="0" y="922"/>
                    </a:lnTo>
                    <a:lnTo>
                      <a:pt x="283" y="760"/>
                    </a:lnTo>
                    <a:lnTo>
                      <a:pt x="14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5" name="Freeform 275"/>
              <p:cNvSpPr>
                <a:spLocks/>
              </p:cNvSpPr>
              <p:nvPr/>
            </p:nvSpPr>
            <p:spPr bwMode="auto">
              <a:xfrm>
                <a:off x="1713" y="2539"/>
                <a:ext cx="213" cy="1021"/>
              </a:xfrm>
              <a:custGeom>
                <a:avLst/>
                <a:gdLst/>
                <a:ahLst/>
                <a:cxnLst>
                  <a:cxn ang="0">
                    <a:pos x="0" y="0"/>
                  </a:cxn>
                  <a:cxn ang="0">
                    <a:pos x="179" y="1021"/>
                  </a:cxn>
                  <a:cxn ang="0">
                    <a:pos x="198" y="1010"/>
                  </a:cxn>
                  <a:cxn ang="0">
                    <a:pos x="23" y="25"/>
                  </a:cxn>
                  <a:cxn ang="0">
                    <a:pos x="213" y="59"/>
                  </a:cxn>
                  <a:cxn ang="0">
                    <a:pos x="8" y="22"/>
                  </a:cxn>
                  <a:cxn ang="0">
                    <a:pos x="7" y="15"/>
                  </a:cxn>
                  <a:cxn ang="0">
                    <a:pos x="5" y="9"/>
                  </a:cxn>
                  <a:cxn ang="0">
                    <a:pos x="8" y="2"/>
                  </a:cxn>
                  <a:cxn ang="0">
                    <a:pos x="0" y="0"/>
                  </a:cxn>
                </a:cxnLst>
                <a:rect l="0" t="0" r="r" b="b"/>
                <a:pathLst>
                  <a:path w="213" h="1021">
                    <a:moveTo>
                      <a:pt x="0" y="0"/>
                    </a:moveTo>
                    <a:lnTo>
                      <a:pt x="179" y="1021"/>
                    </a:lnTo>
                    <a:lnTo>
                      <a:pt x="198" y="1010"/>
                    </a:lnTo>
                    <a:lnTo>
                      <a:pt x="23" y="25"/>
                    </a:lnTo>
                    <a:lnTo>
                      <a:pt x="213" y="59"/>
                    </a:lnTo>
                    <a:lnTo>
                      <a:pt x="8" y="22"/>
                    </a:lnTo>
                    <a:lnTo>
                      <a:pt x="7" y="15"/>
                    </a:lnTo>
                    <a:lnTo>
                      <a:pt x="5" y="9"/>
                    </a:lnTo>
                    <a:lnTo>
                      <a:pt x="8"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6" name="Freeform 276"/>
              <p:cNvSpPr>
                <a:spLocks/>
              </p:cNvSpPr>
              <p:nvPr/>
            </p:nvSpPr>
            <p:spPr bwMode="auto">
              <a:xfrm>
                <a:off x="1743" y="2544"/>
                <a:ext cx="328" cy="59"/>
              </a:xfrm>
              <a:custGeom>
                <a:avLst/>
                <a:gdLst/>
                <a:ahLst/>
                <a:cxnLst>
                  <a:cxn ang="0">
                    <a:pos x="0" y="0"/>
                  </a:cxn>
                  <a:cxn ang="0">
                    <a:pos x="0" y="0"/>
                  </a:cxn>
                  <a:cxn ang="0">
                    <a:pos x="186" y="34"/>
                  </a:cxn>
                  <a:cxn ang="0">
                    <a:pos x="328" y="59"/>
                  </a:cxn>
                  <a:cxn ang="0">
                    <a:pos x="328" y="59"/>
                  </a:cxn>
                  <a:cxn ang="0">
                    <a:pos x="186" y="34"/>
                  </a:cxn>
                  <a:cxn ang="0">
                    <a:pos x="0" y="0"/>
                  </a:cxn>
                </a:cxnLst>
                <a:rect l="0" t="0" r="r" b="b"/>
                <a:pathLst>
                  <a:path w="328" h="59">
                    <a:moveTo>
                      <a:pt x="0" y="0"/>
                    </a:moveTo>
                    <a:lnTo>
                      <a:pt x="0" y="0"/>
                    </a:lnTo>
                    <a:lnTo>
                      <a:pt x="186" y="34"/>
                    </a:lnTo>
                    <a:lnTo>
                      <a:pt x="328" y="59"/>
                    </a:lnTo>
                    <a:lnTo>
                      <a:pt x="328" y="59"/>
                    </a:lnTo>
                    <a:lnTo>
                      <a:pt x="186" y="34"/>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7" name="Freeform 277"/>
              <p:cNvSpPr>
                <a:spLocks/>
              </p:cNvSpPr>
              <p:nvPr/>
            </p:nvSpPr>
            <p:spPr bwMode="auto">
              <a:xfrm>
                <a:off x="1743" y="2544"/>
                <a:ext cx="328" cy="59"/>
              </a:xfrm>
              <a:custGeom>
                <a:avLst/>
                <a:gdLst/>
                <a:ahLst/>
                <a:cxnLst>
                  <a:cxn ang="0">
                    <a:pos x="0" y="0"/>
                  </a:cxn>
                  <a:cxn ang="0">
                    <a:pos x="0" y="0"/>
                  </a:cxn>
                  <a:cxn ang="0">
                    <a:pos x="186" y="34"/>
                  </a:cxn>
                  <a:cxn ang="0">
                    <a:pos x="328" y="59"/>
                  </a:cxn>
                  <a:cxn ang="0">
                    <a:pos x="328" y="59"/>
                  </a:cxn>
                  <a:cxn ang="0">
                    <a:pos x="186" y="34"/>
                  </a:cxn>
                  <a:cxn ang="0">
                    <a:pos x="0" y="0"/>
                  </a:cxn>
                </a:cxnLst>
                <a:rect l="0" t="0" r="r" b="b"/>
                <a:pathLst>
                  <a:path w="328" h="59">
                    <a:moveTo>
                      <a:pt x="0" y="0"/>
                    </a:moveTo>
                    <a:lnTo>
                      <a:pt x="0" y="0"/>
                    </a:lnTo>
                    <a:lnTo>
                      <a:pt x="186" y="34"/>
                    </a:lnTo>
                    <a:lnTo>
                      <a:pt x="328" y="59"/>
                    </a:lnTo>
                    <a:lnTo>
                      <a:pt x="328" y="59"/>
                    </a:lnTo>
                    <a:lnTo>
                      <a:pt x="186" y="3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8" name="Freeform 278"/>
              <p:cNvSpPr>
                <a:spLocks/>
              </p:cNvSpPr>
              <p:nvPr/>
            </p:nvSpPr>
            <p:spPr bwMode="auto">
              <a:xfrm>
                <a:off x="1718" y="2541"/>
                <a:ext cx="353" cy="82"/>
              </a:xfrm>
              <a:custGeom>
                <a:avLst/>
                <a:gdLst/>
                <a:ahLst/>
                <a:cxnLst>
                  <a:cxn ang="0">
                    <a:pos x="3" y="0"/>
                  </a:cxn>
                  <a:cxn ang="0">
                    <a:pos x="0" y="7"/>
                  </a:cxn>
                  <a:cxn ang="0">
                    <a:pos x="2" y="13"/>
                  </a:cxn>
                  <a:cxn ang="0">
                    <a:pos x="3" y="20"/>
                  </a:cxn>
                  <a:cxn ang="0">
                    <a:pos x="208" y="57"/>
                  </a:cxn>
                  <a:cxn ang="0">
                    <a:pos x="348" y="82"/>
                  </a:cxn>
                  <a:cxn ang="0">
                    <a:pos x="348" y="82"/>
                  </a:cxn>
                  <a:cxn ang="0">
                    <a:pos x="348" y="82"/>
                  </a:cxn>
                  <a:cxn ang="0">
                    <a:pos x="342" y="80"/>
                  </a:cxn>
                  <a:cxn ang="0">
                    <a:pos x="353" y="62"/>
                  </a:cxn>
                  <a:cxn ang="0">
                    <a:pos x="211" y="37"/>
                  </a:cxn>
                  <a:cxn ang="0">
                    <a:pos x="25" y="3"/>
                  </a:cxn>
                  <a:cxn ang="0">
                    <a:pos x="22" y="3"/>
                  </a:cxn>
                  <a:cxn ang="0">
                    <a:pos x="22" y="3"/>
                  </a:cxn>
                  <a:cxn ang="0">
                    <a:pos x="3" y="0"/>
                  </a:cxn>
                </a:cxnLst>
                <a:rect l="0" t="0" r="r" b="b"/>
                <a:pathLst>
                  <a:path w="353" h="82">
                    <a:moveTo>
                      <a:pt x="3" y="0"/>
                    </a:moveTo>
                    <a:lnTo>
                      <a:pt x="0" y="7"/>
                    </a:lnTo>
                    <a:lnTo>
                      <a:pt x="2" y="13"/>
                    </a:lnTo>
                    <a:lnTo>
                      <a:pt x="3" y="20"/>
                    </a:lnTo>
                    <a:lnTo>
                      <a:pt x="208" y="57"/>
                    </a:lnTo>
                    <a:lnTo>
                      <a:pt x="348" y="82"/>
                    </a:lnTo>
                    <a:lnTo>
                      <a:pt x="348" y="82"/>
                    </a:lnTo>
                    <a:lnTo>
                      <a:pt x="348" y="82"/>
                    </a:lnTo>
                    <a:lnTo>
                      <a:pt x="342" y="80"/>
                    </a:lnTo>
                    <a:lnTo>
                      <a:pt x="353" y="62"/>
                    </a:lnTo>
                    <a:lnTo>
                      <a:pt x="211" y="37"/>
                    </a:lnTo>
                    <a:lnTo>
                      <a:pt x="25" y="3"/>
                    </a:lnTo>
                    <a:lnTo>
                      <a:pt x="22" y="3"/>
                    </a:lnTo>
                    <a:lnTo>
                      <a:pt x="22" y="3"/>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79" name="Freeform 279"/>
              <p:cNvSpPr>
                <a:spLocks/>
              </p:cNvSpPr>
              <p:nvPr/>
            </p:nvSpPr>
            <p:spPr bwMode="auto">
              <a:xfrm>
                <a:off x="1718" y="2541"/>
                <a:ext cx="353" cy="82"/>
              </a:xfrm>
              <a:custGeom>
                <a:avLst/>
                <a:gdLst/>
                <a:ahLst/>
                <a:cxnLst>
                  <a:cxn ang="0">
                    <a:pos x="3" y="0"/>
                  </a:cxn>
                  <a:cxn ang="0">
                    <a:pos x="0" y="7"/>
                  </a:cxn>
                  <a:cxn ang="0">
                    <a:pos x="2" y="13"/>
                  </a:cxn>
                  <a:cxn ang="0">
                    <a:pos x="3" y="20"/>
                  </a:cxn>
                  <a:cxn ang="0">
                    <a:pos x="208" y="57"/>
                  </a:cxn>
                  <a:cxn ang="0">
                    <a:pos x="348" y="82"/>
                  </a:cxn>
                  <a:cxn ang="0">
                    <a:pos x="348" y="82"/>
                  </a:cxn>
                  <a:cxn ang="0">
                    <a:pos x="348" y="82"/>
                  </a:cxn>
                  <a:cxn ang="0">
                    <a:pos x="342" y="80"/>
                  </a:cxn>
                  <a:cxn ang="0">
                    <a:pos x="353" y="62"/>
                  </a:cxn>
                  <a:cxn ang="0">
                    <a:pos x="211" y="37"/>
                  </a:cxn>
                  <a:cxn ang="0">
                    <a:pos x="25" y="3"/>
                  </a:cxn>
                  <a:cxn ang="0">
                    <a:pos x="22" y="3"/>
                  </a:cxn>
                  <a:cxn ang="0">
                    <a:pos x="22" y="3"/>
                  </a:cxn>
                  <a:cxn ang="0">
                    <a:pos x="3" y="0"/>
                  </a:cxn>
                </a:cxnLst>
                <a:rect l="0" t="0" r="r" b="b"/>
                <a:pathLst>
                  <a:path w="353" h="82">
                    <a:moveTo>
                      <a:pt x="3" y="0"/>
                    </a:moveTo>
                    <a:lnTo>
                      <a:pt x="0" y="7"/>
                    </a:lnTo>
                    <a:lnTo>
                      <a:pt x="2" y="13"/>
                    </a:lnTo>
                    <a:lnTo>
                      <a:pt x="3" y="20"/>
                    </a:lnTo>
                    <a:lnTo>
                      <a:pt x="208" y="57"/>
                    </a:lnTo>
                    <a:lnTo>
                      <a:pt x="348" y="82"/>
                    </a:lnTo>
                    <a:lnTo>
                      <a:pt x="348" y="82"/>
                    </a:lnTo>
                    <a:lnTo>
                      <a:pt x="348" y="82"/>
                    </a:lnTo>
                    <a:lnTo>
                      <a:pt x="342" y="80"/>
                    </a:lnTo>
                    <a:lnTo>
                      <a:pt x="353" y="62"/>
                    </a:lnTo>
                    <a:lnTo>
                      <a:pt x="211" y="37"/>
                    </a:lnTo>
                    <a:lnTo>
                      <a:pt x="25" y="3"/>
                    </a:lnTo>
                    <a:lnTo>
                      <a:pt x="22" y="3"/>
                    </a:lnTo>
                    <a:lnTo>
                      <a:pt x="22" y="3"/>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0" name="Rectangle 280"/>
              <p:cNvSpPr>
                <a:spLocks noChangeArrowheads="1"/>
              </p:cNvSpPr>
              <p:nvPr/>
            </p:nvSpPr>
            <p:spPr bwMode="auto">
              <a:xfrm>
                <a:off x="2071" y="2603"/>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81" name="Rectangle 281"/>
              <p:cNvSpPr>
                <a:spLocks noChangeArrowheads="1"/>
              </p:cNvSpPr>
              <p:nvPr/>
            </p:nvSpPr>
            <p:spPr bwMode="auto">
              <a:xfrm>
                <a:off x="2071" y="2603"/>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482" name="Freeform 282"/>
              <p:cNvSpPr>
                <a:spLocks/>
              </p:cNvSpPr>
              <p:nvPr/>
            </p:nvSpPr>
            <p:spPr bwMode="auto">
              <a:xfrm>
                <a:off x="2060" y="2603"/>
                <a:ext cx="16" cy="20"/>
              </a:xfrm>
              <a:custGeom>
                <a:avLst/>
                <a:gdLst/>
                <a:ahLst/>
                <a:cxnLst>
                  <a:cxn ang="0">
                    <a:pos x="11" y="0"/>
                  </a:cxn>
                  <a:cxn ang="0">
                    <a:pos x="0" y="18"/>
                  </a:cxn>
                  <a:cxn ang="0">
                    <a:pos x="6" y="20"/>
                  </a:cxn>
                  <a:cxn ang="0">
                    <a:pos x="6" y="20"/>
                  </a:cxn>
                  <a:cxn ang="0">
                    <a:pos x="16" y="2"/>
                  </a:cxn>
                  <a:cxn ang="0">
                    <a:pos x="11" y="0"/>
                  </a:cxn>
                  <a:cxn ang="0">
                    <a:pos x="11" y="0"/>
                  </a:cxn>
                  <a:cxn ang="0">
                    <a:pos x="11" y="0"/>
                  </a:cxn>
                </a:cxnLst>
                <a:rect l="0" t="0" r="r" b="b"/>
                <a:pathLst>
                  <a:path w="16" h="20">
                    <a:moveTo>
                      <a:pt x="11" y="0"/>
                    </a:moveTo>
                    <a:lnTo>
                      <a:pt x="0" y="18"/>
                    </a:lnTo>
                    <a:lnTo>
                      <a:pt x="6" y="20"/>
                    </a:lnTo>
                    <a:lnTo>
                      <a:pt x="6" y="20"/>
                    </a:lnTo>
                    <a:lnTo>
                      <a:pt x="16" y="2"/>
                    </a:lnTo>
                    <a:lnTo>
                      <a:pt x="11" y="0"/>
                    </a:lnTo>
                    <a:lnTo>
                      <a:pt x="11" y="0"/>
                    </a:lnTo>
                    <a:lnTo>
                      <a:pt x="1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3" name="Freeform 283"/>
              <p:cNvSpPr>
                <a:spLocks/>
              </p:cNvSpPr>
              <p:nvPr/>
            </p:nvSpPr>
            <p:spPr bwMode="auto">
              <a:xfrm>
                <a:off x="2060" y="2603"/>
                <a:ext cx="16" cy="20"/>
              </a:xfrm>
              <a:custGeom>
                <a:avLst/>
                <a:gdLst/>
                <a:ahLst/>
                <a:cxnLst>
                  <a:cxn ang="0">
                    <a:pos x="11" y="0"/>
                  </a:cxn>
                  <a:cxn ang="0">
                    <a:pos x="0" y="18"/>
                  </a:cxn>
                  <a:cxn ang="0">
                    <a:pos x="6" y="20"/>
                  </a:cxn>
                  <a:cxn ang="0">
                    <a:pos x="6" y="20"/>
                  </a:cxn>
                  <a:cxn ang="0">
                    <a:pos x="16" y="2"/>
                  </a:cxn>
                  <a:cxn ang="0">
                    <a:pos x="11" y="0"/>
                  </a:cxn>
                  <a:cxn ang="0">
                    <a:pos x="11" y="0"/>
                  </a:cxn>
                  <a:cxn ang="0">
                    <a:pos x="11" y="0"/>
                  </a:cxn>
                </a:cxnLst>
                <a:rect l="0" t="0" r="r" b="b"/>
                <a:pathLst>
                  <a:path w="16" h="20">
                    <a:moveTo>
                      <a:pt x="11" y="0"/>
                    </a:moveTo>
                    <a:lnTo>
                      <a:pt x="0" y="18"/>
                    </a:lnTo>
                    <a:lnTo>
                      <a:pt x="6" y="20"/>
                    </a:lnTo>
                    <a:lnTo>
                      <a:pt x="6" y="20"/>
                    </a:lnTo>
                    <a:lnTo>
                      <a:pt x="16" y="2"/>
                    </a:lnTo>
                    <a:lnTo>
                      <a:pt x="11" y="0"/>
                    </a:lnTo>
                    <a:lnTo>
                      <a:pt x="11" y="0"/>
                    </a:lnTo>
                    <a:lnTo>
                      <a:pt x="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4" name="Freeform 284"/>
              <p:cNvSpPr>
                <a:spLocks/>
              </p:cNvSpPr>
              <p:nvPr/>
            </p:nvSpPr>
            <p:spPr bwMode="auto">
              <a:xfrm>
                <a:off x="2086" y="2626"/>
                <a:ext cx="434" cy="747"/>
              </a:xfrm>
              <a:custGeom>
                <a:avLst/>
                <a:gdLst/>
                <a:ahLst/>
                <a:cxnLst>
                  <a:cxn ang="0">
                    <a:pos x="0" y="0"/>
                  </a:cxn>
                  <a:cxn ang="0">
                    <a:pos x="133" y="747"/>
                  </a:cxn>
                  <a:cxn ang="0">
                    <a:pos x="432" y="575"/>
                  </a:cxn>
                  <a:cxn ang="0">
                    <a:pos x="434" y="573"/>
                  </a:cxn>
                  <a:cxn ang="0">
                    <a:pos x="344" y="62"/>
                  </a:cxn>
                  <a:cxn ang="0">
                    <a:pos x="0" y="0"/>
                  </a:cxn>
                </a:cxnLst>
                <a:rect l="0" t="0" r="r" b="b"/>
                <a:pathLst>
                  <a:path w="434" h="747">
                    <a:moveTo>
                      <a:pt x="0" y="0"/>
                    </a:moveTo>
                    <a:lnTo>
                      <a:pt x="133" y="747"/>
                    </a:lnTo>
                    <a:lnTo>
                      <a:pt x="432" y="575"/>
                    </a:lnTo>
                    <a:lnTo>
                      <a:pt x="434" y="573"/>
                    </a:lnTo>
                    <a:lnTo>
                      <a:pt x="344" y="62"/>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5" name="Freeform 285"/>
              <p:cNvSpPr>
                <a:spLocks/>
              </p:cNvSpPr>
              <p:nvPr/>
            </p:nvSpPr>
            <p:spPr bwMode="auto">
              <a:xfrm>
                <a:off x="2086" y="2626"/>
                <a:ext cx="434" cy="747"/>
              </a:xfrm>
              <a:custGeom>
                <a:avLst/>
                <a:gdLst/>
                <a:ahLst/>
                <a:cxnLst>
                  <a:cxn ang="0">
                    <a:pos x="0" y="0"/>
                  </a:cxn>
                  <a:cxn ang="0">
                    <a:pos x="133" y="747"/>
                  </a:cxn>
                  <a:cxn ang="0">
                    <a:pos x="432" y="575"/>
                  </a:cxn>
                  <a:cxn ang="0">
                    <a:pos x="434" y="573"/>
                  </a:cxn>
                  <a:cxn ang="0">
                    <a:pos x="344" y="62"/>
                  </a:cxn>
                  <a:cxn ang="0">
                    <a:pos x="0" y="0"/>
                  </a:cxn>
                </a:cxnLst>
                <a:rect l="0" t="0" r="r" b="b"/>
                <a:pathLst>
                  <a:path w="434" h="747">
                    <a:moveTo>
                      <a:pt x="0" y="0"/>
                    </a:moveTo>
                    <a:lnTo>
                      <a:pt x="133" y="747"/>
                    </a:lnTo>
                    <a:lnTo>
                      <a:pt x="432" y="575"/>
                    </a:lnTo>
                    <a:lnTo>
                      <a:pt x="434" y="573"/>
                    </a:lnTo>
                    <a:lnTo>
                      <a:pt x="344" y="6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6" name="Freeform 286"/>
              <p:cNvSpPr>
                <a:spLocks/>
              </p:cNvSpPr>
              <p:nvPr/>
            </p:nvSpPr>
            <p:spPr bwMode="auto">
              <a:xfrm>
                <a:off x="2086" y="2626"/>
                <a:ext cx="344" cy="747"/>
              </a:xfrm>
              <a:custGeom>
                <a:avLst/>
                <a:gdLst/>
                <a:ahLst/>
                <a:cxnLst>
                  <a:cxn ang="0">
                    <a:pos x="0" y="0"/>
                  </a:cxn>
                  <a:cxn ang="0">
                    <a:pos x="133" y="747"/>
                  </a:cxn>
                  <a:cxn ang="0">
                    <a:pos x="133" y="747"/>
                  </a:cxn>
                  <a:cxn ang="0">
                    <a:pos x="0" y="0"/>
                  </a:cxn>
                  <a:cxn ang="0">
                    <a:pos x="344" y="62"/>
                  </a:cxn>
                  <a:cxn ang="0">
                    <a:pos x="344" y="62"/>
                  </a:cxn>
                  <a:cxn ang="0">
                    <a:pos x="339" y="61"/>
                  </a:cxn>
                  <a:cxn ang="0">
                    <a:pos x="339" y="61"/>
                  </a:cxn>
                  <a:cxn ang="0">
                    <a:pos x="0" y="0"/>
                  </a:cxn>
                </a:cxnLst>
                <a:rect l="0" t="0" r="r" b="b"/>
                <a:pathLst>
                  <a:path w="344" h="747">
                    <a:moveTo>
                      <a:pt x="0" y="0"/>
                    </a:moveTo>
                    <a:lnTo>
                      <a:pt x="133" y="747"/>
                    </a:lnTo>
                    <a:lnTo>
                      <a:pt x="133" y="747"/>
                    </a:lnTo>
                    <a:lnTo>
                      <a:pt x="0" y="0"/>
                    </a:lnTo>
                    <a:lnTo>
                      <a:pt x="344" y="62"/>
                    </a:lnTo>
                    <a:lnTo>
                      <a:pt x="344" y="62"/>
                    </a:lnTo>
                    <a:lnTo>
                      <a:pt x="339" y="61"/>
                    </a:lnTo>
                    <a:lnTo>
                      <a:pt x="339" y="6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7" name="Freeform 287"/>
              <p:cNvSpPr>
                <a:spLocks/>
              </p:cNvSpPr>
              <p:nvPr/>
            </p:nvSpPr>
            <p:spPr bwMode="auto">
              <a:xfrm>
                <a:off x="2086" y="2626"/>
                <a:ext cx="344" cy="747"/>
              </a:xfrm>
              <a:custGeom>
                <a:avLst/>
                <a:gdLst/>
                <a:ahLst/>
                <a:cxnLst>
                  <a:cxn ang="0">
                    <a:pos x="0" y="0"/>
                  </a:cxn>
                  <a:cxn ang="0">
                    <a:pos x="133" y="747"/>
                  </a:cxn>
                  <a:cxn ang="0">
                    <a:pos x="133" y="747"/>
                  </a:cxn>
                  <a:cxn ang="0">
                    <a:pos x="0" y="0"/>
                  </a:cxn>
                  <a:cxn ang="0">
                    <a:pos x="344" y="62"/>
                  </a:cxn>
                  <a:cxn ang="0">
                    <a:pos x="344" y="62"/>
                  </a:cxn>
                  <a:cxn ang="0">
                    <a:pos x="339" y="61"/>
                  </a:cxn>
                  <a:cxn ang="0">
                    <a:pos x="339" y="61"/>
                  </a:cxn>
                  <a:cxn ang="0">
                    <a:pos x="0" y="0"/>
                  </a:cxn>
                </a:cxnLst>
                <a:rect l="0" t="0" r="r" b="b"/>
                <a:pathLst>
                  <a:path w="344" h="747">
                    <a:moveTo>
                      <a:pt x="0" y="0"/>
                    </a:moveTo>
                    <a:lnTo>
                      <a:pt x="133" y="747"/>
                    </a:lnTo>
                    <a:lnTo>
                      <a:pt x="133" y="747"/>
                    </a:lnTo>
                    <a:lnTo>
                      <a:pt x="0" y="0"/>
                    </a:lnTo>
                    <a:lnTo>
                      <a:pt x="344" y="62"/>
                    </a:lnTo>
                    <a:lnTo>
                      <a:pt x="344" y="62"/>
                    </a:lnTo>
                    <a:lnTo>
                      <a:pt x="339" y="61"/>
                    </a:lnTo>
                    <a:lnTo>
                      <a:pt x="339" y="6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8" name="Freeform 288"/>
              <p:cNvSpPr>
                <a:spLocks/>
              </p:cNvSpPr>
              <p:nvPr/>
            </p:nvSpPr>
            <p:spPr bwMode="auto">
              <a:xfrm>
                <a:off x="2091" y="2606"/>
                <a:ext cx="201" cy="37"/>
              </a:xfrm>
              <a:custGeom>
                <a:avLst/>
                <a:gdLst/>
                <a:ahLst/>
                <a:cxnLst>
                  <a:cxn ang="0">
                    <a:pos x="0" y="0"/>
                  </a:cxn>
                  <a:cxn ang="0">
                    <a:pos x="0" y="0"/>
                  </a:cxn>
                  <a:cxn ang="0">
                    <a:pos x="201" y="37"/>
                  </a:cxn>
                  <a:cxn ang="0">
                    <a:pos x="0" y="0"/>
                  </a:cxn>
                </a:cxnLst>
                <a:rect l="0" t="0" r="r" b="b"/>
                <a:pathLst>
                  <a:path w="201" h="37">
                    <a:moveTo>
                      <a:pt x="0" y="0"/>
                    </a:moveTo>
                    <a:lnTo>
                      <a:pt x="0" y="0"/>
                    </a:lnTo>
                    <a:lnTo>
                      <a:pt x="201" y="37"/>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89" name="Freeform 289"/>
              <p:cNvSpPr>
                <a:spLocks/>
              </p:cNvSpPr>
              <p:nvPr/>
            </p:nvSpPr>
            <p:spPr bwMode="auto">
              <a:xfrm>
                <a:off x="2091" y="2606"/>
                <a:ext cx="201" cy="37"/>
              </a:xfrm>
              <a:custGeom>
                <a:avLst/>
                <a:gdLst/>
                <a:ahLst/>
                <a:cxnLst>
                  <a:cxn ang="0">
                    <a:pos x="0" y="0"/>
                  </a:cxn>
                  <a:cxn ang="0">
                    <a:pos x="0" y="0"/>
                  </a:cxn>
                  <a:cxn ang="0">
                    <a:pos x="201" y="37"/>
                  </a:cxn>
                  <a:cxn ang="0">
                    <a:pos x="0" y="0"/>
                  </a:cxn>
                </a:cxnLst>
                <a:rect l="0" t="0" r="r" b="b"/>
                <a:pathLst>
                  <a:path w="201" h="37">
                    <a:moveTo>
                      <a:pt x="0" y="0"/>
                    </a:moveTo>
                    <a:lnTo>
                      <a:pt x="0" y="0"/>
                    </a:lnTo>
                    <a:lnTo>
                      <a:pt x="201" y="3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0" name="Freeform 290"/>
              <p:cNvSpPr>
                <a:spLocks/>
              </p:cNvSpPr>
              <p:nvPr/>
            </p:nvSpPr>
            <p:spPr bwMode="auto">
              <a:xfrm>
                <a:off x="2086" y="2606"/>
                <a:ext cx="349" cy="81"/>
              </a:xfrm>
              <a:custGeom>
                <a:avLst/>
                <a:gdLst/>
                <a:ahLst/>
                <a:cxnLst>
                  <a:cxn ang="0">
                    <a:pos x="5" y="0"/>
                  </a:cxn>
                  <a:cxn ang="0">
                    <a:pos x="5" y="0"/>
                  </a:cxn>
                  <a:cxn ang="0">
                    <a:pos x="10" y="2"/>
                  </a:cxn>
                  <a:cxn ang="0">
                    <a:pos x="0" y="20"/>
                  </a:cxn>
                  <a:cxn ang="0">
                    <a:pos x="0" y="20"/>
                  </a:cxn>
                  <a:cxn ang="0">
                    <a:pos x="339" y="81"/>
                  </a:cxn>
                  <a:cxn ang="0">
                    <a:pos x="349" y="62"/>
                  </a:cxn>
                  <a:cxn ang="0">
                    <a:pos x="206" y="37"/>
                  </a:cxn>
                  <a:cxn ang="0">
                    <a:pos x="5" y="0"/>
                  </a:cxn>
                  <a:cxn ang="0">
                    <a:pos x="5" y="0"/>
                  </a:cxn>
                  <a:cxn ang="0">
                    <a:pos x="5" y="0"/>
                  </a:cxn>
                </a:cxnLst>
                <a:rect l="0" t="0" r="r" b="b"/>
                <a:pathLst>
                  <a:path w="349" h="81">
                    <a:moveTo>
                      <a:pt x="5" y="0"/>
                    </a:moveTo>
                    <a:lnTo>
                      <a:pt x="5" y="0"/>
                    </a:lnTo>
                    <a:lnTo>
                      <a:pt x="10" y="2"/>
                    </a:lnTo>
                    <a:lnTo>
                      <a:pt x="0" y="20"/>
                    </a:lnTo>
                    <a:lnTo>
                      <a:pt x="0" y="20"/>
                    </a:lnTo>
                    <a:lnTo>
                      <a:pt x="339" y="81"/>
                    </a:lnTo>
                    <a:lnTo>
                      <a:pt x="349" y="62"/>
                    </a:lnTo>
                    <a:lnTo>
                      <a:pt x="206" y="37"/>
                    </a:lnTo>
                    <a:lnTo>
                      <a:pt x="5" y="0"/>
                    </a:lnTo>
                    <a:lnTo>
                      <a:pt x="5" y="0"/>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1" name="Freeform 291"/>
              <p:cNvSpPr>
                <a:spLocks/>
              </p:cNvSpPr>
              <p:nvPr/>
            </p:nvSpPr>
            <p:spPr bwMode="auto">
              <a:xfrm>
                <a:off x="2086" y="2606"/>
                <a:ext cx="349" cy="81"/>
              </a:xfrm>
              <a:custGeom>
                <a:avLst/>
                <a:gdLst/>
                <a:ahLst/>
                <a:cxnLst>
                  <a:cxn ang="0">
                    <a:pos x="5" y="0"/>
                  </a:cxn>
                  <a:cxn ang="0">
                    <a:pos x="5" y="0"/>
                  </a:cxn>
                  <a:cxn ang="0">
                    <a:pos x="10" y="2"/>
                  </a:cxn>
                  <a:cxn ang="0">
                    <a:pos x="0" y="20"/>
                  </a:cxn>
                  <a:cxn ang="0">
                    <a:pos x="0" y="20"/>
                  </a:cxn>
                  <a:cxn ang="0">
                    <a:pos x="339" y="81"/>
                  </a:cxn>
                  <a:cxn ang="0">
                    <a:pos x="349" y="62"/>
                  </a:cxn>
                  <a:cxn ang="0">
                    <a:pos x="206" y="37"/>
                  </a:cxn>
                  <a:cxn ang="0">
                    <a:pos x="5" y="0"/>
                  </a:cxn>
                  <a:cxn ang="0">
                    <a:pos x="5" y="0"/>
                  </a:cxn>
                  <a:cxn ang="0">
                    <a:pos x="5" y="0"/>
                  </a:cxn>
                </a:cxnLst>
                <a:rect l="0" t="0" r="r" b="b"/>
                <a:pathLst>
                  <a:path w="349" h="81">
                    <a:moveTo>
                      <a:pt x="5" y="0"/>
                    </a:moveTo>
                    <a:lnTo>
                      <a:pt x="5" y="0"/>
                    </a:lnTo>
                    <a:lnTo>
                      <a:pt x="10" y="2"/>
                    </a:lnTo>
                    <a:lnTo>
                      <a:pt x="0" y="20"/>
                    </a:lnTo>
                    <a:lnTo>
                      <a:pt x="0" y="20"/>
                    </a:lnTo>
                    <a:lnTo>
                      <a:pt x="339" y="81"/>
                    </a:lnTo>
                    <a:lnTo>
                      <a:pt x="349" y="62"/>
                    </a:lnTo>
                    <a:lnTo>
                      <a:pt x="206" y="37"/>
                    </a:lnTo>
                    <a:lnTo>
                      <a:pt x="5" y="0"/>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2" name="Freeform 292"/>
              <p:cNvSpPr>
                <a:spLocks/>
              </p:cNvSpPr>
              <p:nvPr/>
            </p:nvSpPr>
            <p:spPr bwMode="auto">
              <a:xfrm>
                <a:off x="2076" y="2605"/>
                <a:ext cx="15" cy="1"/>
              </a:xfrm>
              <a:custGeom>
                <a:avLst/>
                <a:gdLst/>
                <a:ahLst/>
                <a:cxnLst>
                  <a:cxn ang="0">
                    <a:pos x="0" y="0"/>
                  </a:cxn>
                  <a:cxn ang="0">
                    <a:pos x="0" y="0"/>
                  </a:cxn>
                  <a:cxn ang="0">
                    <a:pos x="7" y="1"/>
                  </a:cxn>
                  <a:cxn ang="0">
                    <a:pos x="15" y="1"/>
                  </a:cxn>
                  <a:cxn ang="0">
                    <a:pos x="15" y="1"/>
                  </a:cxn>
                  <a:cxn ang="0">
                    <a:pos x="0" y="0"/>
                  </a:cxn>
                </a:cxnLst>
                <a:rect l="0" t="0" r="r" b="b"/>
                <a:pathLst>
                  <a:path w="15" h="1">
                    <a:moveTo>
                      <a:pt x="0" y="0"/>
                    </a:moveTo>
                    <a:lnTo>
                      <a:pt x="0" y="0"/>
                    </a:lnTo>
                    <a:lnTo>
                      <a:pt x="7" y="1"/>
                    </a:lnTo>
                    <a:lnTo>
                      <a:pt x="15" y="1"/>
                    </a:lnTo>
                    <a:lnTo>
                      <a:pt x="15"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3" name="Freeform 293"/>
              <p:cNvSpPr>
                <a:spLocks/>
              </p:cNvSpPr>
              <p:nvPr/>
            </p:nvSpPr>
            <p:spPr bwMode="auto">
              <a:xfrm>
                <a:off x="2076" y="2605"/>
                <a:ext cx="15" cy="1"/>
              </a:xfrm>
              <a:custGeom>
                <a:avLst/>
                <a:gdLst/>
                <a:ahLst/>
                <a:cxnLst>
                  <a:cxn ang="0">
                    <a:pos x="0" y="0"/>
                  </a:cxn>
                  <a:cxn ang="0">
                    <a:pos x="0" y="0"/>
                  </a:cxn>
                  <a:cxn ang="0">
                    <a:pos x="7" y="1"/>
                  </a:cxn>
                  <a:cxn ang="0">
                    <a:pos x="15" y="1"/>
                  </a:cxn>
                  <a:cxn ang="0">
                    <a:pos x="15" y="1"/>
                  </a:cxn>
                  <a:cxn ang="0">
                    <a:pos x="0" y="0"/>
                  </a:cxn>
                </a:cxnLst>
                <a:rect l="0" t="0" r="r" b="b"/>
                <a:pathLst>
                  <a:path w="15" h="1">
                    <a:moveTo>
                      <a:pt x="0" y="0"/>
                    </a:moveTo>
                    <a:lnTo>
                      <a:pt x="0" y="0"/>
                    </a:lnTo>
                    <a:lnTo>
                      <a:pt x="7" y="1"/>
                    </a:lnTo>
                    <a:lnTo>
                      <a:pt x="15" y="1"/>
                    </a:lnTo>
                    <a:lnTo>
                      <a:pt x="15"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4" name="Freeform 294"/>
              <p:cNvSpPr>
                <a:spLocks/>
              </p:cNvSpPr>
              <p:nvPr/>
            </p:nvSpPr>
            <p:spPr bwMode="auto">
              <a:xfrm>
                <a:off x="2425" y="2687"/>
                <a:ext cx="5" cy="1"/>
              </a:xfrm>
              <a:custGeom>
                <a:avLst/>
                <a:gdLst/>
                <a:ahLst/>
                <a:cxnLst>
                  <a:cxn ang="0">
                    <a:pos x="0" y="0"/>
                  </a:cxn>
                  <a:cxn ang="0">
                    <a:pos x="0" y="0"/>
                  </a:cxn>
                  <a:cxn ang="0">
                    <a:pos x="5" y="1"/>
                  </a:cxn>
                  <a:cxn ang="0">
                    <a:pos x="5" y="1"/>
                  </a:cxn>
                  <a:cxn ang="0">
                    <a:pos x="0" y="0"/>
                  </a:cxn>
                </a:cxnLst>
                <a:rect l="0" t="0" r="r" b="b"/>
                <a:pathLst>
                  <a:path w="5" h="1">
                    <a:moveTo>
                      <a:pt x="0" y="0"/>
                    </a:moveTo>
                    <a:lnTo>
                      <a:pt x="0" y="0"/>
                    </a:lnTo>
                    <a:lnTo>
                      <a:pt x="5" y="1"/>
                    </a:lnTo>
                    <a:lnTo>
                      <a:pt x="5"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5" name="Freeform 295"/>
              <p:cNvSpPr>
                <a:spLocks/>
              </p:cNvSpPr>
              <p:nvPr/>
            </p:nvSpPr>
            <p:spPr bwMode="auto">
              <a:xfrm>
                <a:off x="2425" y="2687"/>
                <a:ext cx="5" cy="1"/>
              </a:xfrm>
              <a:custGeom>
                <a:avLst/>
                <a:gdLst/>
                <a:ahLst/>
                <a:cxnLst>
                  <a:cxn ang="0">
                    <a:pos x="0" y="0"/>
                  </a:cxn>
                  <a:cxn ang="0">
                    <a:pos x="0" y="0"/>
                  </a:cxn>
                  <a:cxn ang="0">
                    <a:pos x="5" y="1"/>
                  </a:cxn>
                  <a:cxn ang="0">
                    <a:pos x="5" y="1"/>
                  </a:cxn>
                  <a:cxn ang="0">
                    <a:pos x="0" y="0"/>
                  </a:cxn>
                </a:cxnLst>
                <a:rect l="0" t="0" r="r" b="b"/>
                <a:pathLst>
                  <a:path w="5" h="1">
                    <a:moveTo>
                      <a:pt x="0" y="0"/>
                    </a:moveTo>
                    <a:lnTo>
                      <a:pt x="0" y="0"/>
                    </a:lnTo>
                    <a:lnTo>
                      <a:pt x="5" y="1"/>
                    </a:lnTo>
                    <a:lnTo>
                      <a:pt x="5"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6" name="Freeform 296"/>
              <p:cNvSpPr>
                <a:spLocks/>
              </p:cNvSpPr>
              <p:nvPr/>
            </p:nvSpPr>
            <p:spPr bwMode="auto">
              <a:xfrm>
                <a:off x="2425" y="2668"/>
                <a:ext cx="15" cy="20"/>
              </a:xfrm>
              <a:custGeom>
                <a:avLst/>
                <a:gdLst/>
                <a:ahLst/>
                <a:cxnLst>
                  <a:cxn ang="0">
                    <a:pos x="10" y="0"/>
                  </a:cxn>
                  <a:cxn ang="0">
                    <a:pos x="0" y="19"/>
                  </a:cxn>
                  <a:cxn ang="0">
                    <a:pos x="5" y="20"/>
                  </a:cxn>
                  <a:cxn ang="0">
                    <a:pos x="5" y="20"/>
                  </a:cxn>
                  <a:cxn ang="0">
                    <a:pos x="15" y="2"/>
                  </a:cxn>
                  <a:cxn ang="0">
                    <a:pos x="15" y="2"/>
                  </a:cxn>
                  <a:cxn ang="0">
                    <a:pos x="10" y="0"/>
                  </a:cxn>
                </a:cxnLst>
                <a:rect l="0" t="0" r="r" b="b"/>
                <a:pathLst>
                  <a:path w="15" h="20">
                    <a:moveTo>
                      <a:pt x="10" y="0"/>
                    </a:moveTo>
                    <a:lnTo>
                      <a:pt x="0" y="19"/>
                    </a:lnTo>
                    <a:lnTo>
                      <a:pt x="5" y="20"/>
                    </a:lnTo>
                    <a:lnTo>
                      <a:pt x="5" y="20"/>
                    </a:lnTo>
                    <a:lnTo>
                      <a:pt x="15" y="2"/>
                    </a:lnTo>
                    <a:lnTo>
                      <a:pt x="15" y="2"/>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7" name="Freeform 297"/>
              <p:cNvSpPr>
                <a:spLocks/>
              </p:cNvSpPr>
              <p:nvPr/>
            </p:nvSpPr>
            <p:spPr bwMode="auto">
              <a:xfrm>
                <a:off x="2425" y="2668"/>
                <a:ext cx="15" cy="20"/>
              </a:xfrm>
              <a:custGeom>
                <a:avLst/>
                <a:gdLst/>
                <a:ahLst/>
                <a:cxnLst>
                  <a:cxn ang="0">
                    <a:pos x="10" y="0"/>
                  </a:cxn>
                  <a:cxn ang="0">
                    <a:pos x="0" y="19"/>
                  </a:cxn>
                  <a:cxn ang="0">
                    <a:pos x="5" y="20"/>
                  </a:cxn>
                  <a:cxn ang="0">
                    <a:pos x="5" y="20"/>
                  </a:cxn>
                  <a:cxn ang="0">
                    <a:pos x="15" y="2"/>
                  </a:cxn>
                  <a:cxn ang="0">
                    <a:pos x="15" y="2"/>
                  </a:cxn>
                  <a:cxn ang="0">
                    <a:pos x="10" y="0"/>
                  </a:cxn>
                </a:cxnLst>
                <a:rect l="0" t="0" r="r" b="b"/>
                <a:pathLst>
                  <a:path w="15" h="20">
                    <a:moveTo>
                      <a:pt x="10" y="0"/>
                    </a:moveTo>
                    <a:lnTo>
                      <a:pt x="0" y="19"/>
                    </a:lnTo>
                    <a:lnTo>
                      <a:pt x="5" y="20"/>
                    </a:lnTo>
                    <a:lnTo>
                      <a:pt x="5" y="20"/>
                    </a:lnTo>
                    <a:lnTo>
                      <a:pt x="15" y="2"/>
                    </a:lnTo>
                    <a:lnTo>
                      <a:pt x="15"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8" name="Freeform 298"/>
              <p:cNvSpPr>
                <a:spLocks/>
              </p:cNvSpPr>
              <p:nvPr/>
            </p:nvSpPr>
            <p:spPr bwMode="auto">
              <a:xfrm>
                <a:off x="2066" y="2623"/>
                <a:ext cx="153" cy="760"/>
              </a:xfrm>
              <a:custGeom>
                <a:avLst/>
                <a:gdLst/>
                <a:ahLst/>
                <a:cxnLst>
                  <a:cxn ang="0">
                    <a:pos x="0" y="0"/>
                  </a:cxn>
                  <a:cxn ang="0">
                    <a:pos x="134" y="760"/>
                  </a:cxn>
                  <a:cxn ang="0">
                    <a:pos x="138" y="758"/>
                  </a:cxn>
                  <a:cxn ang="0">
                    <a:pos x="138" y="758"/>
                  </a:cxn>
                  <a:cxn ang="0">
                    <a:pos x="153" y="750"/>
                  </a:cxn>
                  <a:cxn ang="0">
                    <a:pos x="20" y="3"/>
                  </a:cxn>
                  <a:cxn ang="0">
                    <a:pos x="15" y="3"/>
                  </a:cxn>
                  <a:cxn ang="0">
                    <a:pos x="15" y="3"/>
                  </a:cxn>
                  <a:cxn ang="0">
                    <a:pos x="0" y="0"/>
                  </a:cxn>
                </a:cxnLst>
                <a:rect l="0" t="0" r="r" b="b"/>
                <a:pathLst>
                  <a:path w="153" h="760">
                    <a:moveTo>
                      <a:pt x="0" y="0"/>
                    </a:moveTo>
                    <a:lnTo>
                      <a:pt x="134" y="760"/>
                    </a:lnTo>
                    <a:lnTo>
                      <a:pt x="138" y="758"/>
                    </a:lnTo>
                    <a:lnTo>
                      <a:pt x="138" y="758"/>
                    </a:lnTo>
                    <a:lnTo>
                      <a:pt x="153" y="750"/>
                    </a:lnTo>
                    <a:lnTo>
                      <a:pt x="20" y="3"/>
                    </a:lnTo>
                    <a:lnTo>
                      <a:pt x="15" y="3"/>
                    </a:lnTo>
                    <a:lnTo>
                      <a:pt x="15"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499" name="Freeform 299"/>
              <p:cNvSpPr>
                <a:spLocks/>
              </p:cNvSpPr>
              <p:nvPr/>
            </p:nvSpPr>
            <p:spPr bwMode="auto">
              <a:xfrm>
                <a:off x="2066" y="2623"/>
                <a:ext cx="153" cy="760"/>
              </a:xfrm>
              <a:custGeom>
                <a:avLst/>
                <a:gdLst/>
                <a:ahLst/>
                <a:cxnLst>
                  <a:cxn ang="0">
                    <a:pos x="0" y="0"/>
                  </a:cxn>
                  <a:cxn ang="0">
                    <a:pos x="134" y="760"/>
                  </a:cxn>
                  <a:cxn ang="0">
                    <a:pos x="138" y="758"/>
                  </a:cxn>
                  <a:cxn ang="0">
                    <a:pos x="138" y="758"/>
                  </a:cxn>
                  <a:cxn ang="0">
                    <a:pos x="153" y="750"/>
                  </a:cxn>
                  <a:cxn ang="0">
                    <a:pos x="20" y="3"/>
                  </a:cxn>
                  <a:cxn ang="0">
                    <a:pos x="15" y="3"/>
                  </a:cxn>
                  <a:cxn ang="0">
                    <a:pos x="15" y="3"/>
                  </a:cxn>
                  <a:cxn ang="0">
                    <a:pos x="0" y="0"/>
                  </a:cxn>
                </a:cxnLst>
                <a:rect l="0" t="0" r="r" b="b"/>
                <a:pathLst>
                  <a:path w="153" h="760">
                    <a:moveTo>
                      <a:pt x="0" y="0"/>
                    </a:moveTo>
                    <a:lnTo>
                      <a:pt x="134" y="760"/>
                    </a:lnTo>
                    <a:lnTo>
                      <a:pt x="138" y="758"/>
                    </a:lnTo>
                    <a:lnTo>
                      <a:pt x="138" y="758"/>
                    </a:lnTo>
                    <a:lnTo>
                      <a:pt x="153" y="750"/>
                    </a:lnTo>
                    <a:lnTo>
                      <a:pt x="20" y="3"/>
                    </a:lnTo>
                    <a:lnTo>
                      <a:pt x="15" y="3"/>
                    </a:lnTo>
                    <a:lnTo>
                      <a:pt x="15"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0" name="Freeform 300"/>
              <p:cNvSpPr>
                <a:spLocks/>
              </p:cNvSpPr>
              <p:nvPr/>
            </p:nvSpPr>
            <p:spPr bwMode="auto">
              <a:xfrm>
                <a:off x="2066" y="2623"/>
                <a:ext cx="15" cy="3"/>
              </a:xfrm>
              <a:custGeom>
                <a:avLst/>
                <a:gdLst/>
                <a:ahLst/>
                <a:cxnLst>
                  <a:cxn ang="0">
                    <a:pos x="0" y="0"/>
                  </a:cxn>
                  <a:cxn ang="0">
                    <a:pos x="0" y="0"/>
                  </a:cxn>
                  <a:cxn ang="0">
                    <a:pos x="15" y="3"/>
                  </a:cxn>
                  <a:cxn ang="0">
                    <a:pos x="15" y="3"/>
                  </a:cxn>
                  <a:cxn ang="0">
                    <a:pos x="0" y="0"/>
                  </a:cxn>
                </a:cxnLst>
                <a:rect l="0" t="0" r="r" b="b"/>
                <a:pathLst>
                  <a:path w="15" h="3">
                    <a:moveTo>
                      <a:pt x="0" y="0"/>
                    </a:moveTo>
                    <a:lnTo>
                      <a:pt x="0" y="0"/>
                    </a:lnTo>
                    <a:lnTo>
                      <a:pt x="15" y="3"/>
                    </a:lnTo>
                    <a:lnTo>
                      <a:pt x="15"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1" name="Freeform 301"/>
              <p:cNvSpPr>
                <a:spLocks/>
              </p:cNvSpPr>
              <p:nvPr/>
            </p:nvSpPr>
            <p:spPr bwMode="auto">
              <a:xfrm>
                <a:off x="2066" y="2623"/>
                <a:ext cx="15" cy="3"/>
              </a:xfrm>
              <a:custGeom>
                <a:avLst/>
                <a:gdLst/>
                <a:ahLst/>
                <a:cxnLst>
                  <a:cxn ang="0">
                    <a:pos x="0" y="0"/>
                  </a:cxn>
                  <a:cxn ang="0">
                    <a:pos x="0" y="0"/>
                  </a:cxn>
                  <a:cxn ang="0">
                    <a:pos x="15" y="3"/>
                  </a:cxn>
                  <a:cxn ang="0">
                    <a:pos x="15" y="3"/>
                  </a:cxn>
                  <a:cxn ang="0">
                    <a:pos x="0" y="0"/>
                  </a:cxn>
                </a:cxnLst>
                <a:rect l="0" t="0" r="r" b="b"/>
                <a:pathLst>
                  <a:path w="15" h="3">
                    <a:moveTo>
                      <a:pt x="0" y="0"/>
                    </a:moveTo>
                    <a:lnTo>
                      <a:pt x="0" y="0"/>
                    </a:lnTo>
                    <a:lnTo>
                      <a:pt x="15" y="3"/>
                    </a:lnTo>
                    <a:lnTo>
                      <a:pt x="15"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2" name="Freeform 302"/>
              <p:cNvSpPr>
                <a:spLocks/>
              </p:cNvSpPr>
              <p:nvPr/>
            </p:nvSpPr>
            <p:spPr bwMode="auto">
              <a:xfrm>
                <a:off x="2081" y="2606"/>
                <a:ext cx="15" cy="20"/>
              </a:xfrm>
              <a:custGeom>
                <a:avLst/>
                <a:gdLst/>
                <a:ahLst/>
                <a:cxnLst>
                  <a:cxn ang="0">
                    <a:pos x="10" y="0"/>
                  </a:cxn>
                  <a:cxn ang="0">
                    <a:pos x="4" y="14"/>
                  </a:cxn>
                  <a:cxn ang="0">
                    <a:pos x="0" y="20"/>
                  </a:cxn>
                  <a:cxn ang="0">
                    <a:pos x="5" y="20"/>
                  </a:cxn>
                  <a:cxn ang="0">
                    <a:pos x="5" y="20"/>
                  </a:cxn>
                  <a:cxn ang="0">
                    <a:pos x="15" y="2"/>
                  </a:cxn>
                  <a:cxn ang="0">
                    <a:pos x="10" y="0"/>
                  </a:cxn>
                </a:cxnLst>
                <a:rect l="0" t="0" r="r" b="b"/>
                <a:pathLst>
                  <a:path w="15" h="20">
                    <a:moveTo>
                      <a:pt x="10" y="0"/>
                    </a:moveTo>
                    <a:lnTo>
                      <a:pt x="4" y="14"/>
                    </a:lnTo>
                    <a:lnTo>
                      <a:pt x="0" y="20"/>
                    </a:lnTo>
                    <a:lnTo>
                      <a:pt x="5" y="20"/>
                    </a:lnTo>
                    <a:lnTo>
                      <a:pt x="5" y="20"/>
                    </a:lnTo>
                    <a:lnTo>
                      <a:pt x="15" y="2"/>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3" name="Freeform 303"/>
              <p:cNvSpPr>
                <a:spLocks/>
              </p:cNvSpPr>
              <p:nvPr/>
            </p:nvSpPr>
            <p:spPr bwMode="auto">
              <a:xfrm>
                <a:off x="2081" y="2606"/>
                <a:ext cx="15" cy="20"/>
              </a:xfrm>
              <a:custGeom>
                <a:avLst/>
                <a:gdLst/>
                <a:ahLst/>
                <a:cxnLst>
                  <a:cxn ang="0">
                    <a:pos x="10" y="0"/>
                  </a:cxn>
                  <a:cxn ang="0">
                    <a:pos x="4" y="14"/>
                  </a:cxn>
                  <a:cxn ang="0">
                    <a:pos x="0" y="20"/>
                  </a:cxn>
                  <a:cxn ang="0">
                    <a:pos x="5" y="20"/>
                  </a:cxn>
                  <a:cxn ang="0">
                    <a:pos x="5" y="20"/>
                  </a:cxn>
                  <a:cxn ang="0">
                    <a:pos x="15" y="2"/>
                  </a:cxn>
                  <a:cxn ang="0">
                    <a:pos x="10" y="0"/>
                  </a:cxn>
                </a:cxnLst>
                <a:rect l="0" t="0" r="r" b="b"/>
                <a:pathLst>
                  <a:path w="15" h="20">
                    <a:moveTo>
                      <a:pt x="10" y="0"/>
                    </a:moveTo>
                    <a:lnTo>
                      <a:pt x="4" y="14"/>
                    </a:lnTo>
                    <a:lnTo>
                      <a:pt x="0" y="20"/>
                    </a:lnTo>
                    <a:lnTo>
                      <a:pt x="5" y="20"/>
                    </a:lnTo>
                    <a:lnTo>
                      <a:pt x="5" y="20"/>
                    </a:lnTo>
                    <a:lnTo>
                      <a:pt x="15"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4" name="Freeform 304"/>
              <p:cNvSpPr>
                <a:spLocks noEditPoints="1"/>
              </p:cNvSpPr>
              <p:nvPr/>
            </p:nvSpPr>
            <p:spPr bwMode="auto">
              <a:xfrm>
                <a:off x="2066" y="2605"/>
                <a:ext cx="25" cy="21"/>
              </a:xfrm>
              <a:custGeom>
                <a:avLst/>
                <a:gdLst/>
                <a:ahLst/>
                <a:cxnLst>
                  <a:cxn ang="0">
                    <a:pos x="10" y="10"/>
                  </a:cxn>
                  <a:cxn ang="0">
                    <a:pos x="10" y="10"/>
                  </a:cxn>
                  <a:cxn ang="0">
                    <a:pos x="12" y="0"/>
                  </a:cxn>
                  <a:cxn ang="0">
                    <a:pos x="10" y="10"/>
                  </a:cxn>
                  <a:cxn ang="0">
                    <a:pos x="12" y="0"/>
                  </a:cxn>
                  <a:cxn ang="0">
                    <a:pos x="12" y="0"/>
                  </a:cxn>
                  <a:cxn ang="0">
                    <a:pos x="10" y="0"/>
                  </a:cxn>
                  <a:cxn ang="0">
                    <a:pos x="0" y="18"/>
                  </a:cxn>
                  <a:cxn ang="0">
                    <a:pos x="0" y="18"/>
                  </a:cxn>
                  <a:cxn ang="0">
                    <a:pos x="15" y="21"/>
                  </a:cxn>
                  <a:cxn ang="0">
                    <a:pos x="19" y="15"/>
                  </a:cxn>
                  <a:cxn ang="0">
                    <a:pos x="25" y="1"/>
                  </a:cxn>
                  <a:cxn ang="0">
                    <a:pos x="17" y="1"/>
                  </a:cxn>
                  <a:cxn ang="0">
                    <a:pos x="10" y="0"/>
                  </a:cxn>
                </a:cxnLst>
                <a:rect l="0" t="0" r="r" b="b"/>
                <a:pathLst>
                  <a:path w="25" h="21">
                    <a:moveTo>
                      <a:pt x="10" y="10"/>
                    </a:moveTo>
                    <a:lnTo>
                      <a:pt x="10" y="10"/>
                    </a:lnTo>
                    <a:lnTo>
                      <a:pt x="12" y="0"/>
                    </a:lnTo>
                    <a:lnTo>
                      <a:pt x="10" y="10"/>
                    </a:lnTo>
                    <a:close/>
                    <a:moveTo>
                      <a:pt x="12" y="0"/>
                    </a:moveTo>
                    <a:lnTo>
                      <a:pt x="12" y="0"/>
                    </a:lnTo>
                    <a:close/>
                    <a:moveTo>
                      <a:pt x="10" y="0"/>
                    </a:moveTo>
                    <a:lnTo>
                      <a:pt x="0" y="18"/>
                    </a:lnTo>
                    <a:lnTo>
                      <a:pt x="0" y="18"/>
                    </a:lnTo>
                    <a:lnTo>
                      <a:pt x="15" y="21"/>
                    </a:lnTo>
                    <a:lnTo>
                      <a:pt x="19" y="15"/>
                    </a:lnTo>
                    <a:lnTo>
                      <a:pt x="25" y="1"/>
                    </a:lnTo>
                    <a:lnTo>
                      <a:pt x="17" y="1"/>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5" name="Freeform 305"/>
              <p:cNvSpPr>
                <a:spLocks/>
              </p:cNvSpPr>
              <p:nvPr/>
            </p:nvSpPr>
            <p:spPr bwMode="auto">
              <a:xfrm>
                <a:off x="2076" y="2605"/>
                <a:ext cx="2" cy="10"/>
              </a:xfrm>
              <a:custGeom>
                <a:avLst/>
                <a:gdLst/>
                <a:ahLst/>
                <a:cxnLst>
                  <a:cxn ang="0">
                    <a:pos x="0" y="10"/>
                  </a:cxn>
                  <a:cxn ang="0">
                    <a:pos x="0" y="10"/>
                  </a:cxn>
                  <a:cxn ang="0">
                    <a:pos x="2" y="0"/>
                  </a:cxn>
                  <a:cxn ang="0">
                    <a:pos x="0" y="10"/>
                  </a:cxn>
                </a:cxnLst>
                <a:rect l="0" t="0" r="r" b="b"/>
                <a:pathLst>
                  <a:path w="2" h="10">
                    <a:moveTo>
                      <a:pt x="0" y="10"/>
                    </a:moveTo>
                    <a:lnTo>
                      <a:pt x="0" y="10"/>
                    </a:lnTo>
                    <a:lnTo>
                      <a:pt x="2" y="0"/>
                    </a:lnTo>
                    <a:lnTo>
                      <a:pt x="0" y="1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6" name="Line 306"/>
              <p:cNvSpPr>
                <a:spLocks noChangeShapeType="1"/>
              </p:cNvSpPr>
              <p:nvPr/>
            </p:nvSpPr>
            <p:spPr bwMode="auto">
              <a:xfrm>
                <a:off x="2078" y="2605"/>
                <a:ext cx="1" cy="1"/>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7" name="Freeform 307"/>
              <p:cNvSpPr>
                <a:spLocks/>
              </p:cNvSpPr>
              <p:nvPr/>
            </p:nvSpPr>
            <p:spPr bwMode="auto">
              <a:xfrm>
                <a:off x="2066" y="2605"/>
                <a:ext cx="25" cy="21"/>
              </a:xfrm>
              <a:custGeom>
                <a:avLst/>
                <a:gdLst/>
                <a:ahLst/>
                <a:cxnLst>
                  <a:cxn ang="0">
                    <a:pos x="10" y="0"/>
                  </a:cxn>
                  <a:cxn ang="0">
                    <a:pos x="0" y="18"/>
                  </a:cxn>
                  <a:cxn ang="0">
                    <a:pos x="0" y="18"/>
                  </a:cxn>
                  <a:cxn ang="0">
                    <a:pos x="15" y="21"/>
                  </a:cxn>
                  <a:cxn ang="0">
                    <a:pos x="19" y="15"/>
                  </a:cxn>
                  <a:cxn ang="0">
                    <a:pos x="25" y="1"/>
                  </a:cxn>
                  <a:cxn ang="0">
                    <a:pos x="17" y="1"/>
                  </a:cxn>
                  <a:cxn ang="0">
                    <a:pos x="10" y="0"/>
                  </a:cxn>
                </a:cxnLst>
                <a:rect l="0" t="0" r="r" b="b"/>
                <a:pathLst>
                  <a:path w="25" h="21">
                    <a:moveTo>
                      <a:pt x="10" y="0"/>
                    </a:moveTo>
                    <a:lnTo>
                      <a:pt x="0" y="18"/>
                    </a:lnTo>
                    <a:lnTo>
                      <a:pt x="0" y="18"/>
                    </a:lnTo>
                    <a:lnTo>
                      <a:pt x="15" y="21"/>
                    </a:lnTo>
                    <a:lnTo>
                      <a:pt x="19" y="15"/>
                    </a:lnTo>
                    <a:lnTo>
                      <a:pt x="25" y="1"/>
                    </a:lnTo>
                    <a:lnTo>
                      <a:pt x="17" y="1"/>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8" name="Freeform 308"/>
              <p:cNvSpPr>
                <a:spLocks/>
              </p:cNvSpPr>
              <p:nvPr/>
            </p:nvSpPr>
            <p:spPr bwMode="auto">
              <a:xfrm>
                <a:off x="2743" y="2723"/>
                <a:ext cx="63" cy="12"/>
              </a:xfrm>
              <a:custGeom>
                <a:avLst/>
                <a:gdLst/>
                <a:ahLst/>
                <a:cxnLst>
                  <a:cxn ang="0">
                    <a:pos x="0" y="0"/>
                  </a:cxn>
                  <a:cxn ang="0">
                    <a:pos x="63" y="12"/>
                  </a:cxn>
                  <a:cxn ang="0">
                    <a:pos x="63" y="12"/>
                  </a:cxn>
                  <a:cxn ang="0">
                    <a:pos x="0" y="0"/>
                  </a:cxn>
                </a:cxnLst>
                <a:rect l="0" t="0" r="r" b="b"/>
                <a:pathLst>
                  <a:path w="63" h="12">
                    <a:moveTo>
                      <a:pt x="0" y="0"/>
                    </a:moveTo>
                    <a:lnTo>
                      <a:pt x="63" y="12"/>
                    </a:lnTo>
                    <a:lnTo>
                      <a:pt x="63" y="12"/>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09" name="Freeform 309"/>
              <p:cNvSpPr>
                <a:spLocks/>
              </p:cNvSpPr>
              <p:nvPr/>
            </p:nvSpPr>
            <p:spPr bwMode="auto">
              <a:xfrm>
                <a:off x="2743" y="2723"/>
                <a:ext cx="63" cy="12"/>
              </a:xfrm>
              <a:custGeom>
                <a:avLst/>
                <a:gdLst/>
                <a:ahLst/>
                <a:cxnLst>
                  <a:cxn ang="0">
                    <a:pos x="0" y="0"/>
                  </a:cxn>
                  <a:cxn ang="0">
                    <a:pos x="63" y="12"/>
                  </a:cxn>
                  <a:cxn ang="0">
                    <a:pos x="63" y="12"/>
                  </a:cxn>
                  <a:cxn ang="0">
                    <a:pos x="0" y="0"/>
                  </a:cxn>
                </a:cxnLst>
                <a:rect l="0" t="0" r="r" b="b"/>
                <a:pathLst>
                  <a:path w="63" h="12">
                    <a:moveTo>
                      <a:pt x="0" y="0"/>
                    </a:moveTo>
                    <a:lnTo>
                      <a:pt x="63" y="12"/>
                    </a:lnTo>
                    <a:lnTo>
                      <a:pt x="63" y="1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0" name="Freeform 310"/>
              <p:cNvSpPr>
                <a:spLocks/>
              </p:cNvSpPr>
              <p:nvPr/>
            </p:nvSpPr>
            <p:spPr bwMode="auto">
              <a:xfrm>
                <a:off x="2456" y="2672"/>
                <a:ext cx="350" cy="63"/>
              </a:xfrm>
              <a:custGeom>
                <a:avLst/>
                <a:gdLst/>
                <a:ahLst/>
                <a:cxnLst>
                  <a:cxn ang="0">
                    <a:pos x="0" y="0"/>
                  </a:cxn>
                  <a:cxn ang="0">
                    <a:pos x="0" y="0"/>
                  </a:cxn>
                  <a:cxn ang="0">
                    <a:pos x="350" y="63"/>
                  </a:cxn>
                  <a:cxn ang="0">
                    <a:pos x="350" y="63"/>
                  </a:cxn>
                  <a:cxn ang="0">
                    <a:pos x="350" y="63"/>
                  </a:cxn>
                  <a:cxn ang="0">
                    <a:pos x="350" y="63"/>
                  </a:cxn>
                  <a:cxn ang="0">
                    <a:pos x="287" y="51"/>
                  </a:cxn>
                  <a:cxn ang="0">
                    <a:pos x="0" y="0"/>
                  </a:cxn>
                </a:cxnLst>
                <a:rect l="0" t="0" r="r" b="b"/>
                <a:pathLst>
                  <a:path w="350" h="63">
                    <a:moveTo>
                      <a:pt x="0" y="0"/>
                    </a:moveTo>
                    <a:lnTo>
                      <a:pt x="0" y="0"/>
                    </a:lnTo>
                    <a:lnTo>
                      <a:pt x="350" y="63"/>
                    </a:lnTo>
                    <a:lnTo>
                      <a:pt x="350" y="63"/>
                    </a:lnTo>
                    <a:lnTo>
                      <a:pt x="350" y="63"/>
                    </a:lnTo>
                    <a:lnTo>
                      <a:pt x="350" y="63"/>
                    </a:lnTo>
                    <a:lnTo>
                      <a:pt x="287" y="5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1" name="Freeform 311"/>
              <p:cNvSpPr>
                <a:spLocks/>
              </p:cNvSpPr>
              <p:nvPr/>
            </p:nvSpPr>
            <p:spPr bwMode="auto">
              <a:xfrm>
                <a:off x="2456" y="2672"/>
                <a:ext cx="350" cy="63"/>
              </a:xfrm>
              <a:custGeom>
                <a:avLst/>
                <a:gdLst/>
                <a:ahLst/>
                <a:cxnLst>
                  <a:cxn ang="0">
                    <a:pos x="0" y="0"/>
                  </a:cxn>
                  <a:cxn ang="0">
                    <a:pos x="0" y="0"/>
                  </a:cxn>
                  <a:cxn ang="0">
                    <a:pos x="350" y="63"/>
                  </a:cxn>
                  <a:cxn ang="0">
                    <a:pos x="350" y="63"/>
                  </a:cxn>
                  <a:cxn ang="0">
                    <a:pos x="350" y="63"/>
                  </a:cxn>
                  <a:cxn ang="0">
                    <a:pos x="350" y="63"/>
                  </a:cxn>
                  <a:cxn ang="0">
                    <a:pos x="287" y="51"/>
                  </a:cxn>
                  <a:cxn ang="0">
                    <a:pos x="0" y="0"/>
                  </a:cxn>
                </a:cxnLst>
                <a:rect l="0" t="0" r="r" b="b"/>
                <a:pathLst>
                  <a:path w="350" h="63">
                    <a:moveTo>
                      <a:pt x="0" y="0"/>
                    </a:moveTo>
                    <a:lnTo>
                      <a:pt x="0" y="0"/>
                    </a:lnTo>
                    <a:lnTo>
                      <a:pt x="350" y="63"/>
                    </a:lnTo>
                    <a:lnTo>
                      <a:pt x="350" y="63"/>
                    </a:lnTo>
                    <a:lnTo>
                      <a:pt x="350" y="63"/>
                    </a:lnTo>
                    <a:lnTo>
                      <a:pt x="350" y="63"/>
                    </a:lnTo>
                    <a:lnTo>
                      <a:pt x="287" y="5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2" name="Freeform 312"/>
              <p:cNvSpPr>
                <a:spLocks/>
              </p:cNvSpPr>
              <p:nvPr/>
            </p:nvSpPr>
            <p:spPr bwMode="auto">
              <a:xfrm>
                <a:off x="2440" y="2670"/>
                <a:ext cx="16" cy="2"/>
              </a:xfrm>
              <a:custGeom>
                <a:avLst/>
                <a:gdLst/>
                <a:ahLst/>
                <a:cxnLst>
                  <a:cxn ang="0">
                    <a:pos x="0" y="0"/>
                  </a:cxn>
                  <a:cxn ang="0">
                    <a:pos x="16" y="2"/>
                  </a:cxn>
                  <a:cxn ang="0">
                    <a:pos x="16" y="2"/>
                  </a:cxn>
                  <a:cxn ang="0">
                    <a:pos x="0" y="0"/>
                  </a:cxn>
                </a:cxnLst>
                <a:rect l="0" t="0" r="r" b="b"/>
                <a:pathLst>
                  <a:path w="16" h="2">
                    <a:moveTo>
                      <a:pt x="0" y="0"/>
                    </a:moveTo>
                    <a:lnTo>
                      <a:pt x="16" y="2"/>
                    </a:lnTo>
                    <a:lnTo>
                      <a:pt x="16"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3" name="Freeform 313"/>
              <p:cNvSpPr>
                <a:spLocks/>
              </p:cNvSpPr>
              <p:nvPr/>
            </p:nvSpPr>
            <p:spPr bwMode="auto">
              <a:xfrm>
                <a:off x="2440" y="2670"/>
                <a:ext cx="16" cy="2"/>
              </a:xfrm>
              <a:custGeom>
                <a:avLst/>
                <a:gdLst/>
                <a:ahLst/>
                <a:cxnLst>
                  <a:cxn ang="0">
                    <a:pos x="0" y="0"/>
                  </a:cxn>
                  <a:cxn ang="0">
                    <a:pos x="16" y="2"/>
                  </a:cxn>
                  <a:cxn ang="0">
                    <a:pos x="16" y="2"/>
                  </a:cxn>
                  <a:cxn ang="0">
                    <a:pos x="0" y="0"/>
                  </a:cxn>
                </a:cxnLst>
                <a:rect l="0" t="0" r="r" b="b"/>
                <a:pathLst>
                  <a:path w="16" h="2">
                    <a:moveTo>
                      <a:pt x="0" y="0"/>
                    </a:moveTo>
                    <a:lnTo>
                      <a:pt x="16" y="2"/>
                    </a:lnTo>
                    <a:lnTo>
                      <a:pt x="16"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4" name="Freeform 314"/>
              <p:cNvSpPr>
                <a:spLocks/>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5" name="Freeform 315"/>
              <p:cNvSpPr>
                <a:spLocks/>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6" name="Freeform 316"/>
              <p:cNvSpPr>
                <a:spLocks/>
              </p:cNvSpPr>
              <p:nvPr/>
            </p:nvSpPr>
            <p:spPr bwMode="auto">
              <a:xfrm>
                <a:off x="2518" y="3199"/>
                <a:ext cx="2" cy="2"/>
              </a:xfrm>
              <a:custGeom>
                <a:avLst/>
                <a:gdLst/>
                <a:ahLst/>
                <a:cxnLst>
                  <a:cxn ang="0">
                    <a:pos x="2" y="0"/>
                  </a:cxn>
                  <a:cxn ang="0">
                    <a:pos x="0" y="2"/>
                  </a:cxn>
                  <a:cxn ang="0">
                    <a:pos x="2" y="0"/>
                  </a:cxn>
                  <a:cxn ang="0">
                    <a:pos x="2" y="0"/>
                  </a:cxn>
                </a:cxnLst>
                <a:rect l="0" t="0" r="r" b="b"/>
                <a:pathLst>
                  <a:path w="2" h="2">
                    <a:moveTo>
                      <a:pt x="2" y="0"/>
                    </a:moveTo>
                    <a:lnTo>
                      <a:pt x="0" y="2"/>
                    </a:lnTo>
                    <a:lnTo>
                      <a:pt x="2"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7" name="Freeform 317"/>
              <p:cNvSpPr>
                <a:spLocks/>
              </p:cNvSpPr>
              <p:nvPr/>
            </p:nvSpPr>
            <p:spPr bwMode="auto">
              <a:xfrm>
                <a:off x="2518" y="3199"/>
                <a:ext cx="2" cy="2"/>
              </a:xfrm>
              <a:custGeom>
                <a:avLst/>
                <a:gdLst/>
                <a:ahLst/>
                <a:cxnLst>
                  <a:cxn ang="0">
                    <a:pos x="2" y="0"/>
                  </a:cxn>
                  <a:cxn ang="0">
                    <a:pos x="0" y="2"/>
                  </a:cxn>
                  <a:cxn ang="0">
                    <a:pos x="2" y="0"/>
                  </a:cxn>
                  <a:cxn ang="0">
                    <a:pos x="2" y="0"/>
                  </a:cxn>
                </a:cxnLst>
                <a:rect l="0" t="0" r="r" b="b"/>
                <a:pathLst>
                  <a:path w="2" h="2">
                    <a:moveTo>
                      <a:pt x="2" y="0"/>
                    </a:moveTo>
                    <a:lnTo>
                      <a:pt x="0" y="2"/>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8" name="Freeform 318"/>
              <p:cNvSpPr>
                <a:spLocks/>
              </p:cNvSpPr>
              <p:nvPr/>
            </p:nvSpPr>
            <p:spPr bwMode="auto">
              <a:xfrm>
                <a:off x="2451" y="2692"/>
                <a:ext cx="397" cy="497"/>
              </a:xfrm>
              <a:custGeom>
                <a:avLst/>
                <a:gdLst/>
                <a:ahLst/>
                <a:cxnLst>
                  <a:cxn ang="0">
                    <a:pos x="0" y="0"/>
                  </a:cxn>
                  <a:cxn ang="0">
                    <a:pos x="87" y="497"/>
                  </a:cxn>
                  <a:cxn ang="0">
                    <a:pos x="151" y="460"/>
                  </a:cxn>
                  <a:cxn ang="0">
                    <a:pos x="166" y="452"/>
                  </a:cxn>
                  <a:cxn ang="0">
                    <a:pos x="397" y="319"/>
                  </a:cxn>
                  <a:cxn ang="0">
                    <a:pos x="352" y="63"/>
                  </a:cxn>
                  <a:cxn ang="0">
                    <a:pos x="118" y="20"/>
                  </a:cxn>
                  <a:cxn ang="0">
                    <a:pos x="0" y="0"/>
                  </a:cxn>
                </a:cxnLst>
                <a:rect l="0" t="0" r="r" b="b"/>
                <a:pathLst>
                  <a:path w="397" h="497">
                    <a:moveTo>
                      <a:pt x="0" y="0"/>
                    </a:moveTo>
                    <a:lnTo>
                      <a:pt x="87" y="497"/>
                    </a:lnTo>
                    <a:lnTo>
                      <a:pt x="151" y="460"/>
                    </a:lnTo>
                    <a:lnTo>
                      <a:pt x="166" y="452"/>
                    </a:lnTo>
                    <a:lnTo>
                      <a:pt x="397" y="319"/>
                    </a:lnTo>
                    <a:lnTo>
                      <a:pt x="352" y="63"/>
                    </a:lnTo>
                    <a:lnTo>
                      <a:pt x="118" y="20"/>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19" name="Freeform 319"/>
              <p:cNvSpPr>
                <a:spLocks/>
              </p:cNvSpPr>
              <p:nvPr/>
            </p:nvSpPr>
            <p:spPr bwMode="auto">
              <a:xfrm>
                <a:off x="2451" y="2692"/>
                <a:ext cx="397" cy="497"/>
              </a:xfrm>
              <a:custGeom>
                <a:avLst/>
                <a:gdLst/>
                <a:ahLst/>
                <a:cxnLst>
                  <a:cxn ang="0">
                    <a:pos x="0" y="0"/>
                  </a:cxn>
                  <a:cxn ang="0">
                    <a:pos x="87" y="497"/>
                  </a:cxn>
                  <a:cxn ang="0">
                    <a:pos x="151" y="460"/>
                  </a:cxn>
                  <a:cxn ang="0">
                    <a:pos x="166" y="452"/>
                  </a:cxn>
                  <a:cxn ang="0">
                    <a:pos x="397" y="319"/>
                  </a:cxn>
                  <a:cxn ang="0">
                    <a:pos x="352" y="63"/>
                  </a:cxn>
                  <a:cxn ang="0">
                    <a:pos x="118" y="20"/>
                  </a:cxn>
                  <a:cxn ang="0">
                    <a:pos x="0" y="0"/>
                  </a:cxn>
                </a:cxnLst>
                <a:rect l="0" t="0" r="r" b="b"/>
                <a:pathLst>
                  <a:path w="397" h="497">
                    <a:moveTo>
                      <a:pt x="0" y="0"/>
                    </a:moveTo>
                    <a:lnTo>
                      <a:pt x="87" y="497"/>
                    </a:lnTo>
                    <a:lnTo>
                      <a:pt x="151" y="460"/>
                    </a:lnTo>
                    <a:lnTo>
                      <a:pt x="166" y="452"/>
                    </a:lnTo>
                    <a:lnTo>
                      <a:pt x="397" y="319"/>
                    </a:lnTo>
                    <a:lnTo>
                      <a:pt x="352" y="63"/>
                    </a:lnTo>
                    <a:lnTo>
                      <a:pt x="118" y="2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0" name="Freeform 320"/>
              <p:cNvSpPr>
                <a:spLocks/>
              </p:cNvSpPr>
              <p:nvPr/>
            </p:nvSpPr>
            <p:spPr bwMode="auto">
              <a:xfrm>
                <a:off x="2569" y="2712"/>
                <a:ext cx="234" cy="43"/>
              </a:xfrm>
              <a:custGeom>
                <a:avLst/>
                <a:gdLst/>
                <a:ahLst/>
                <a:cxnLst>
                  <a:cxn ang="0">
                    <a:pos x="0" y="0"/>
                  </a:cxn>
                  <a:cxn ang="0">
                    <a:pos x="234" y="43"/>
                  </a:cxn>
                  <a:cxn ang="0">
                    <a:pos x="234" y="43"/>
                  </a:cxn>
                  <a:cxn ang="0">
                    <a:pos x="227" y="42"/>
                  </a:cxn>
                  <a:cxn ang="0">
                    <a:pos x="0" y="0"/>
                  </a:cxn>
                </a:cxnLst>
                <a:rect l="0" t="0" r="r" b="b"/>
                <a:pathLst>
                  <a:path w="234" h="43">
                    <a:moveTo>
                      <a:pt x="0" y="0"/>
                    </a:moveTo>
                    <a:lnTo>
                      <a:pt x="234" y="43"/>
                    </a:lnTo>
                    <a:lnTo>
                      <a:pt x="234" y="43"/>
                    </a:lnTo>
                    <a:lnTo>
                      <a:pt x="227" y="42"/>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1" name="Freeform 321"/>
              <p:cNvSpPr>
                <a:spLocks/>
              </p:cNvSpPr>
              <p:nvPr/>
            </p:nvSpPr>
            <p:spPr bwMode="auto">
              <a:xfrm>
                <a:off x="2569" y="2712"/>
                <a:ext cx="234" cy="43"/>
              </a:xfrm>
              <a:custGeom>
                <a:avLst/>
                <a:gdLst/>
                <a:ahLst/>
                <a:cxnLst>
                  <a:cxn ang="0">
                    <a:pos x="0" y="0"/>
                  </a:cxn>
                  <a:cxn ang="0">
                    <a:pos x="234" y="43"/>
                  </a:cxn>
                  <a:cxn ang="0">
                    <a:pos x="234" y="43"/>
                  </a:cxn>
                  <a:cxn ang="0">
                    <a:pos x="227" y="42"/>
                  </a:cxn>
                  <a:cxn ang="0">
                    <a:pos x="0" y="0"/>
                  </a:cxn>
                </a:cxnLst>
                <a:rect l="0" t="0" r="r" b="b"/>
                <a:pathLst>
                  <a:path w="234" h="43">
                    <a:moveTo>
                      <a:pt x="0" y="0"/>
                    </a:moveTo>
                    <a:lnTo>
                      <a:pt x="234" y="43"/>
                    </a:lnTo>
                    <a:lnTo>
                      <a:pt x="234" y="43"/>
                    </a:lnTo>
                    <a:lnTo>
                      <a:pt x="227" y="4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2" name="Freeform 322"/>
              <p:cNvSpPr>
                <a:spLocks/>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3" name="Freeform 323"/>
              <p:cNvSpPr>
                <a:spLocks/>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4" name="Freeform 324"/>
              <p:cNvSpPr>
                <a:spLocks/>
              </p:cNvSpPr>
              <p:nvPr/>
            </p:nvSpPr>
            <p:spPr bwMode="auto">
              <a:xfrm>
                <a:off x="2451" y="2692"/>
                <a:ext cx="118" cy="497"/>
              </a:xfrm>
              <a:custGeom>
                <a:avLst/>
                <a:gdLst/>
                <a:ahLst/>
                <a:cxnLst>
                  <a:cxn ang="0">
                    <a:pos x="0" y="0"/>
                  </a:cxn>
                  <a:cxn ang="0">
                    <a:pos x="87" y="497"/>
                  </a:cxn>
                  <a:cxn ang="0">
                    <a:pos x="87" y="497"/>
                  </a:cxn>
                  <a:cxn ang="0">
                    <a:pos x="0" y="0"/>
                  </a:cxn>
                  <a:cxn ang="0">
                    <a:pos x="118" y="20"/>
                  </a:cxn>
                  <a:cxn ang="0">
                    <a:pos x="0" y="0"/>
                  </a:cxn>
                </a:cxnLst>
                <a:rect l="0" t="0" r="r" b="b"/>
                <a:pathLst>
                  <a:path w="118" h="497">
                    <a:moveTo>
                      <a:pt x="0" y="0"/>
                    </a:moveTo>
                    <a:lnTo>
                      <a:pt x="87" y="497"/>
                    </a:lnTo>
                    <a:lnTo>
                      <a:pt x="87" y="497"/>
                    </a:lnTo>
                    <a:lnTo>
                      <a:pt x="0" y="0"/>
                    </a:lnTo>
                    <a:lnTo>
                      <a:pt x="118" y="20"/>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5" name="Freeform 325"/>
              <p:cNvSpPr>
                <a:spLocks/>
              </p:cNvSpPr>
              <p:nvPr/>
            </p:nvSpPr>
            <p:spPr bwMode="auto">
              <a:xfrm>
                <a:off x="2451" y="2692"/>
                <a:ext cx="118" cy="497"/>
              </a:xfrm>
              <a:custGeom>
                <a:avLst/>
                <a:gdLst/>
                <a:ahLst/>
                <a:cxnLst>
                  <a:cxn ang="0">
                    <a:pos x="0" y="0"/>
                  </a:cxn>
                  <a:cxn ang="0">
                    <a:pos x="87" y="497"/>
                  </a:cxn>
                  <a:cxn ang="0">
                    <a:pos x="87" y="497"/>
                  </a:cxn>
                  <a:cxn ang="0">
                    <a:pos x="0" y="0"/>
                  </a:cxn>
                  <a:cxn ang="0">
                    <a:pos x="118" y="20"/>
                  </a:cxn>
                  <a:cxn ang="0">
                    <a:pos x="0" y="0"/>
                  </a:cxn>
                </a:cxnLst>
                <a:rect l="0" t="0" r="r" b="b"/>
                <a:pathLst>
                  <a:path w="118" h="497">
                    <a:moveTo>
                      <a:pt x="0" y="0"/>
                    </a:moveTo>
                    <a:lnTo>
                      <a:pt x="87" y="497"/>
                    </a:lnTo>
                    <a:lnTo>
                      <a:pt x="87" y="497"/>
                    </a:lnTo>
                    <a:lnTo>
                      <a:pt x="0" y="0"/>
                    </a:lnTo>
                    <a:lnTo>
                      <a:pt x="118" y="2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6" name="Freeform 326"/>
              <p:cNvSpPr>
                <a:spLocks/>
              </p:cNvSpPr>
              <p:nvPr/>
            </p:nvSpPr>
            <p:spPr bwMode="auto">
              <a:xfrm>
                <a:off x="2451" y="2692"/>
                <a:ext cx="345" cy="62"/>
              </a:xfrm>
              <a:custGeom>
                <a:avLst/>
                <a:gdLst/>
                <a:ahLst/>
                <a:cxnLst>
                  <a:cxn ang="0">
                    <a:pos x="0" y="0"/>
                  </a:cxn>
                  <a:cxn ang="0">
                    <a:pos x="0" y="0"/>
                  </a:cxn>
                  <a:cxn ang="0">
                    <a:pos x="118" y="20"/>
                  </a:cxn>
                  <a:cxn ang="0">
                    <a:pos x="345" y="62"/>
                  </a:cxn>
                  <a:cxn ang="0">
                    <a:pos x="345" y="62"/>
                  </a:cxn>
                  <a:cxn ang="0">
                    <a:pos x="0" y="0"/>
                  </a:cxn>
                </a:cxnLst>
                <a:rect l="0" t="0" r="r" b="b"/>
                <a:pathLst>
                  <a:path w="345" h="62">
                    <a:moveTo>
                      <a:pt x="0" y="0"/>
                    </a:moveTo>
                    <a:lnTo>
                      <a:pt x="0" y="0"/>
                    </a:lnTo>
                    <a:lnTo>
                      <a:pt x="118" y="20"/>
                    </a:lnTo>
                    <a:lnTo>
                      <a:pt x="345" y="62"/>
                    </a:lnTo>
                    <a:lnTo>
                      <a:pt x="345" y="62"/>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7" name="Freeform 327"/>
              <p:cNvSpPr>
                <a:spLocks/>
              </p:cNvSpPr>
              <p:nvPr/>
            </p:nvSpPr>
            <p:spPr bwMode="auto">
              <a:xfrm>
                <a:off x="2451" y="2692"/>
                <a:ext cx="345" cy="62"/>
              </a:xfrm>
              <a:custGeom>
                <a:avLst/>
                <a:gdLst/>
                <a:ahLst/>
                <a:cxnLst>
                  <a:cxn ang="0">
                    <a:pos x="0" y="0"/>
                  </a:cxn>
                  <a:cxn ang="0">
                    <a:pos x="0" y="0"/>
                  </a:cxn>
                  <a:cxn ang="0">
                    <a:pos x="118" y="20"/>
                  </a:cxn>
                  <a:cxn ang="0">
                    <a:pos x="345" y="62"/>
                  </a:cxn>
                  <a:cxn ang="0">
                    <a:pos x="345" y="62"/>
                  </a:cxn>
                  <a:cxn ang="0">
                    <a:pos x="0" y="0"/>
                  </a:cxn>
                </a:cxnLst>
                <a:rect l="0" t="0" r="r" b="b"/>
                <a:pathLst>
                  <a:path w="345" h="62">
                    <a:moveTo>
                      <a:pt x="0" y="0"/>
                    </a:moveTo>
                    <a:lnTo>
                      <a:pt x="0" y="0"/>
                    </a:lnTo>
                    <a:lnTo>
                      <a:pt x="118" y="20"/>
                    </a:lnTo>
                    <a:lnTo>
                      <a:pt x="345" y="62"/>
                    </a:lnTo>
                    <a:lnTo>
                      <a:pt x="345" y="6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8" name="Freeform 328"/>
              <p:cNvSpPr>
                <a:spLocks/>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29" name="Freeform 329"/>
              <p:cNvSpPr>
                <a:spLocks/>
              </p:cNvSpPr>
              <p:nvPr/>
            </p:nvSpPr>
            <p:spPr bwMode="auto">
              <a:xfrm>
                <a:off x="2796" y="2754"/>
                <a:ext cx="7" cy="1"/>
              </a:xfrm>
              <a:custGeom>
                <a:avLst/>
                <a:gdLst/>
                <a:ahLst/>
                <a:cxnLst>
                  <a:cxn ang="0">
                    <a:pos x="0" y="0"/>
                  </a:cxn>
                  <a:cxn ang="0">
                    <a:pos x="0" y="0"/>
                  </a:cxn>
                  <a:cxn ang="0">
                    <a:pos x="7" y="1"/>
                  </a:cxn>
                  <a:cxn ang="0">
                    <a:pos x="7" y="1"/>
                  </a:cxn>
                  <a:cxn ang="0">
                    <a:pos x="0" y="0"/>
                  </a:cxn>
                </a:cxnLst>
                <a:rect l="0" t="0" r="r" b="b"/>
                <a:pathLst>
                  <a:path w="7" h="1">
                    <a:moveTo>
                      <a:pt x="0" y="0"/>
                    </a:moveTo>
                    <a:lnTo>
                      <a:pt x="0" y="0"/>
                    </a:lnTo>
                    <a:lnTo>
                      <a:pt x="7" y="1"/>
                    </a:lnTo>
                    <a:lnTo>
                      <a:pt x="7"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30" name="Freeform 330"/>
              <p:cNvSpPr>
                <a:spLocks/>
              </p:cNvSpPr>
              <p:nvPr/>
            </p:nvSpPr>
            <p:spPr bwMode="auto">
              <a:xfrm>
                <a:off x="2815" y="2737"/>
                <a:ext cx="13" cy="1"/>
              </a:xfrm>
              <a:custGeom>
                <a:avLst/>
                <a:gdLst/>
                <a:ahLst/>
                <a:cxnLst>
                  <a:cxn ang="0">
                    <a:pos x="0" y="0"/>
                  </a:cxn>
                  <a:cxn ang="0">
                    <a:pos x="0" y="0"/>
                  </a:cxn>
                  <a:cxn ang="0">
                    <a:pos x="13" y="1"/>
                  </a:cxn>
                  <a:cxn ang="0">
                    <a:pos x="13" y="1"/>
                  </a:cxn>
                  <a:cxn ang="0">
                    <a:pos x="0" y="0"/>
                  </a:cxn>
                </a:cxnLst>
                <a:rect l="0" t="0" r="r" b="b"/>
                <a:pathLst>
                  <a:path w="13" h="1">
                    <a:moveTo>
                      <a:pt x="0" y="0"/>
                    </a:moveTo>
                    <a:lnTo>
                      <a:pt x="0" y="0"/>
                    </a:lnTo>
                    <a:lnTo>
                      <a:pt x="13" y="1"/>
                    </a:lnTo>
                    <a:lnTo>
                      <a:pt x="13"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31" name="Freeform 331"/>
              <p:cNvSpPr>
                <a:spLocks/>
              </p:cNvSpPr>
              <p:nvPr/>
            </p:nvSpPr>
            <p:spPr bwMode="auto">
              <a:xfrm>
                <a:off x="2815" y="2737"/>
                <a:ext cx="13" cy="1"/>
              </a:xfrm>
              <a:custGeom>
                <a:avLst/>
                <a:gdLst/>
                <a:ahLst/>
                <a:cxnLst>
                  <a:cxn ang="0">
                    <a:pos x="0" y="0"/>
                  </a:cxn>
                  <a:cxn ang="0">
                    <a:pos x="0" y="0"/>
                  </a:cxn>
                  <a:cxn ang="0">
                    <a:pos x="13" y="1"/>
                  </a:cxn>
                  <a:cxn ang="0">
                    <a:pos x="13" y="1"/>
                  </a:cxn>
                  <a:cxn ang="0">
                    <a:pos x="0" y="0"/>
                  </a:cxn>
                </a:cxnLst>
                <a:rect l="0" t="0" r="r" b="b"/>
                <a:pathLst>
                  <a:path w="13" h="1">
                    <a:moveTo>
                      <a:pt x="0" y="0"/>
                    </a:moveTo>
                    <a:lnTo>
                      <a:pt x="0" y="0"/>
                    </a:lnTo>
                    <a:lnTo>
                      <a:pt x="13" y="1"/>
                    </a:lnTo>
                    <a:lnTo>
                      <a:pt x="13"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32" name="Freeform 332"/>
              <p:cNvSpPr>
                <a:spLocks/>
              </p:cNvSpPr>
              <p:nvPr/>
            </p:nvSpPr>
            <p:spPr bwMode="auto">
              <a:xfrm>
                <a:off x="2617" y="2755"/>
                <a:ext cx="231" cy="389"/>
              </a:xfrm>
              <a:custGeom>
                <a:avLst/>
                <a:gdLst/>
                <a:ahLst/>
                <a:cxnLst>
                  <a:cxn ang="0">
                    <a:pos x="186" y="0"/>
                  </a:cxn>
                  <a:cxn ang="0">
                    <a:pos x="231" y="256"/>
                  </a:cxn>
                  <a:cxn ang="0">
                    <a:pos x="0" y="389"/>
                  </a:cxn>
                  <a:cxn ang="0">
                    <a:pos x="231" y="256"/>
                  </a:cxn>
                  <a:cxn ang="0">
                    <a:pos x="231" y="256"/>
                  </a:cxn>
                  <a:cxn ang="0">
                    <a:pos x="231" y="256"/>
                  </a:cxn>
                  <a:cxn ang="0">
                    <a:pos x="186" y="0"/>
                  </a:cxn>
                  <a:cxn ang="0">
                    <a:pos x="186" y="0"/>
                  </a:cxn>
                </a:cxnLst>
                <a:rect l="0" t="0" r="r" b="b"/>
                <a:pathLst>
                  <a:path w="231" h="389">
                    <a:moveTo>
                      <a:pt x="186" y="0"/>
                    </a:moveTo>
                    <a:lnTo>
                      <a:pt x="231" y="256"/>
                    </a:lnTo>
                    <a:lnTo>
                      <a:pt x="0" y="389"/>
                    </a:lnTo>
                    <a:lnTo>
                      <a:pt x="231" y="256"/>
                    </a:lnTo>
                    <a:lnTo>
                      <a:pt x="231" y="256"/>
                    </a:lnTo>
                    <a:lnTo>
                      <a:pt x="231" y="256"/>
                    </a:lnTo>
                    <a:lnTo>
                      <a:pt x="186" y="0"/>
                    </a:lnTo>
                    <a:lnTo>
                      <a:pt x="18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33" name="Freeform 333"/>
              <p:cNvSpPr>
                <a:spLocks/>
              </p:cNvSpPr>
              <p:nvPr/>
            </p:nvSpPr>
            <p:spPr bwMode="auto">
              <a:xfrm>
                <a:off x="2617" y="2755"/>
                <a:ext cx="231" cy="389"/>
              </a:xfrm>
              <a:custGeom>
                <a:avLst/>
                <a:gdLst/>
                <a:ahLst/>
                <a:cxnLst>
                  <a:cxn ang="0">
                    <a:pos x="186" y="0"/>
                  </a:cxn>
                  <a:cxn ang="0">
                    <a:pos x="231" y="256"/>
                  </a:cxn>
                  <a:cxn ang="0">
                    <a:pos x="0" y="389"/>
                  </a:cxn>
                  <a:cxn ang="0">
                    <a:pos x="231" y="256"/>
                  </a:cxn>
                  <a:cxn ang="0">
                    <a:pos x="231" y="256"/>
                  </a:cxn>
                  <a:cxn ang="0">
                    <a:pos x="231" y="256"/>
                  </a:cxn>
                  <a:cxn ang="0">
                    <a:pos x="186" y="0"/>
                  </a:cxn>
                  <a:cxn ang="0">
                    <a:pos x="186" y="0"/>
                  </a:cxn>
                </a:cxnLst>
                <a:rect l="0" t="0" r="r" b="b"/>
                <a:pathLst>
                  <a:path w="231" h="389">
                    <a:moveTo>
                      <a:pt x="186" y="0"/>
                    </a:moveTo>
                    <a:lnTo>
                      <a:pt x="231" y="256"/>
                    </a:lnTo>
                    <a:lnTo>
                      <a:pt x="0" y="389"/>
                    </a:lnTo>
                    <a:lnTo>
                      <a:pt x="231" y="256"/>
                    </a:lnTo>
                    <a:lnTo>
                      <a:pt x="231" y="256"/>
                    </a:lnTo>
                    <a:lnTo>
                      <a:pt x="231" y="256"/>
                    </a:lnTo>
                    <a:lnTo>
                      <a:pt x="186" y="0"/>
                    </a:lnTo>
                    <a:lnTo>
                      <a:pt x="18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34" name="Rectangle 334"/>
              <p:cNvSpPr>
                <a:spLocks noChangeArrowheads="1"/>
              </p:cNvSpPr>
              <p:nvPr/>
            </p:nvSpPr>
            <p:spPr bwMode="auto">
              <a:xfrm>
                <a:off x="2803" y="2755"/>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35" name="Rectangle 335"/>
              <p:cNvSpPr>
                <a:spLocks noChangeArrowheads="1"/>
              </p:cNvSpPr>
              <p:nvPr/>
            </p:nvSpPr>
            <p:spPr bwMode="auto">
              <a:xfrm>
                <a:off x="2803" y="2755"/>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36" name="Rectangle 336"/>
              <p:cNvSpPr>
                <a:spLocks noChangeArrowheads="1"/>
              </p:cNvSpPr>
              <p:nvPr/>
            </p:nvSpPr>
            <p:spPr bwMode="auto">
              <a:xfrm>
                <a:off x="2803" y="2755"/>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37" name="Rectangle 337"/>
              <p:cNvSpPr>
                <a:spLocks noChangeArrowheads="1"/>
              </p:cNvSpPr>
              <p:nvPr/>
            </p:nvSpPr>
            <p:spPr bwMode="auto">
              <a:xfrm>
                <a:off x="2803" y="2755"/>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38" name="Freeform 338"/>
              <p:cNvSpPr>
                <a:spLocks/>
              </p:cNvSpPr>
              <p:nvPr/>
            </p:nvSpPr>
            <p:spPr bwMode="auto">
              <a:xfrm>
                <a:off x="2430" y="2688"/>
                <a:ext cx="90" cy="511"/>
              </a:xfrm>
              <a:custGeom>
                <a:avLst/>
                <a:gdLst/>
                <a:ahLst/>
                <a:cxnLst>
                  <a:cxn ang="0">
                    <a:pos x="0" y="0"/>
                  </a:cxn>
                  <a:cxn ang="0">
                    <a:pos x="90" y="511"/>
                  </a:cxn>
                  <a:cxn ang="0">
                    <a:pos x="90" y="511"/>
                  </a:cxn>
                  <a:cxn ang="0">
                    <a:pos x="0" y="0"/>
                  </a:cxn>
                </a:cxnLst>
                <a:rect l="0" t="0" r="r" b="b"/>
                <a:pathLst>
                  <a:path w="90" h="511">
                    <a:moveTo>
                      <a:pt x="0" y="0"/>
                    </a:moveTo>
                    <a:lnTo>
                      <a:pt x="90" y="511"/>
                    </a:lnTo>
                    <a:lnTo>
                      <a:pt x="90" y="511"/>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39" name="Freeform 339"/>
              <p:cNvSpPr>
                <a:spLocks/>
              </p:cNvSpPr>
              <p:nvPr/>
            </p:nvSpPr>
            <p:spPr bwMode="auto">
              <a:xfrm>
                <a:off x="2430" y="2688"/>
                <a:ext cx="90" cy="511"/>
              </a:xfrm>
              <a:custGeom>
                <a:avLst/>
                <a:gdLst/>
                <a:ahLst/>
                <a:cxnLst>
                  <a:cxn ang="0">
                    <a:pos x="0" y="0"/>
                  </a:cxn>
                  <a:cxn ang="0">
                    <a:pos x="90" y="511"/>
                  </a:cxn>
                  <a:cxn ang="0">
                    <a:pos x="90" y="511"/>
                  </a:cxn>
                  <a:cxn ang="0">
                    <a:pos x="0" y="0"/>
                  </a:cxn>
                </a:cxnLst>
                <a:rect l="0" t="0" r="r" b="b"/>
                <a:pathLst>
                  <a:path w="90" h="511">
                    <a:moveTo>
                      <a:pt x="0" y="0"/>
                    </a:moveTo>
                    <a:lnTo>
                      <a:pt x="90" y="511"/>
                    </a:lnTo>
                    <a:lnTo>
                      <a:pt x="90" y="51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0" name="Freeform 340"/>
              <p:cNvSpPr>
                <a:spLocks/>
              </p:cNvSpPr>
              <p:nvPr/>
            </p:nvSpPr>
            <p:spPr bwMode="auto">
              <a:xfrm>
                <a:off x="2430" y="2688"/>
                <a:ext cx="108" cy="511"/>
              </a:xfrm>
              <a:custGeom>
                <a:avLst/>
                <a:gdLst/>
                <a:ahLst/>
                <a:cxnLst>
                  <a:cxn ang="0">
                    <a:pos x="0" y="0"/>
                  </a:cxn>
                  <a:cxn ang="0">
                    <a:pos x="0" y="0"/>
                  </a:cxn>
                  <a:cxn ang="0">
                    <a:pos x="90" y="511"/>
                  </a:cxn>
                  <a:cxn ang="0">
                    <a:pos x="90" y="511"/>
                  </a:cxn>
                  <a:cxn ang="0">
                    <a:pos x="90" y="511"/>
                  </a:cxn>
                  <a:cxn ang="0">
                    <a:pos x="97" y="508"/>
                  </a:cxn>
                  <a:cxn ang="0">
                    <a:pos x="108" y="501"/>
                  </a:cxn>
                  <a:cxn ang="0">
                    <a:pos x="21" y="4"/>
                  </a:cxn>
                  <a:cxn ang="0">
                    <a:pos x="0" y="0"/>
                  </a:cxn>
                </a:cxnLst>
                <a:rect l="0" t="0" r="r" b="b"/>
                <a:pathLst>
                  <a:path w="108" h="511">
                    <a:moveTo>
                      <a:pt x="0" y="0"/>
                    </a:moveTo>
                    <a:lnTo>
                      <a:pt x="0" y="0"/>
                    </a:lnTo>
                    <a:lnTo>
                      <a:pt x="90" y="511"/>
                    </a:lnTo>
                    <a:lnTo>
                      <a:pt x="90" y="511"/>
                    </a:lnTo>
                    <a:lnTo>
                      <a:pt x="90" y="511"/>
                    </a:lnTo>
                    <a:lnTo>
                      <a:pt x="97" y="508"/>
                    </a:lnTo>
                    <a:lnTo>
                      <a:pt x="108" y="501"/>
                    </a:lnTo>
                    <a:lnTo>
                      <a:pt x="21"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1" name="Freeform 341"/>
              <p:cNvSpPr>
                <a:spLocks/>
              </p:cNvSpPr>
              <p:nvPr/>
            </p:nvSpPr>
            <p:spPr bwMode="auto">
              <a:xfrm>
                <a:off x="2430" y="2688"/>
                <a:ext cx="108" cy="511"/>
              </a:xfrm>
              <a:custGeom>
                <a:avLst/>
                <a:gdLst/>
                <a:ahLst/>
                <a:cxnLst>
                  <a:cxn ang="0">
                    <a:pos x="0" y="0"/>
                  </a:cxn>
                  <a:cxn ang="0">
                    <a:pos x="0" y="0"/>
                  </a:cxn>
                  <a:cxn ang="0">
                    <a:pos x="90" y="511"/>
                  </a:cxn>
                  <a:cxn ang="0">
                    <a:pos x="90" y="511"/>
                  </a:cxn>
                  <a:cxn ang="0">
                    <a:pos x="90" y="511"/>
                  </a:cxn>
                  <a:cxn ang="0">
                    <a:pos x="97" y="508"/>
                  </a:cxn>
                  <a:cxn ang="0">
                    <a:pos x="108" y="501"/>
                  </a:cxn>
                  <a:cxn ang="0">
                    <a:pos x="21" y="4"/>
                  </a:cxn>
                  <a:cxn ang="0">
                    <a:pos x="0" y="0"/>
                  </a:cxn>
                </a:cxnLst>
                <a:rect l="0" t="0" r="r" b="b"/>
                <a:pathLst>
                  <a:path w="108" h="511">
                    <a:moveTo>
                      <a:pt x="0" y="0"/>
                    </a:moveTo>
                    <a:lnTo>
                      <a:pt x="0" y="0"/>
                    </a:lnTo>
                    <a:lnTo>
                      <a:pt x="90" y="511"/>
                    </a:lnTo>
                    <a:lnTo>
                      <a:pt x="90" y="511"/>
                    </a:lnTo>
                    <a:lnTo>
                      <a:pt x="90" y="511"/>
                    </a:lnTo>
                    <a:lnTo>
                      <a:pt x="97" y="508"/>
                    </a:lnTo>
                    <a:lnTo>
                      <a:pt x="108" y="501"/>
                    </a:lnTo>
                    <a:lnTo>
                      <a:pt x="21"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2" name="Freeform 342"/>
              <p:cNvSpPr>
                <a:spLocks/>
              </p:cNvSpPr>
              <p:nvPr/>
            </p:nvSpPr>
            <p:spPr bwMode="auto">
              <a:xfrm>
                <a:off x="2430" y="2672"/>
                <a:ext cx="376" cy="82"/>
              </a:xfrm>
              <a:custGeom>
                <a:avLst/>
                <a:gdLst/>
                <a:ahLst/>
                <a:cxnLst>
                  <a:cxn ang="0">
                    <a:pos x="26" y="0"/>
                  </a:cxn>
                  <a:cxn ang="0">
                    <a:pos x="15" y="18"/>
                  </a:cxn>
                  <a:cxn ang="0">
                    <a:pos x="0" y="16"/>
                  </a:cxn>
                  <a:cxn ang="0">
                    <a:pos x="0" y="16"/>
                  </a:cxn>
                  <a:cxn ang="0">
                    <a:pos x="21" y="20"/>
                  </a:cxn>
                  <a:cxn ang="0">
                    <a:pos x="21" y="20"/>
                  </a:cxn>
                  <a:cxn ang="0">
                    <a:pos x="366" y="82"/>
                  </a:cxn>
                  <a:cxn ang="0">
                    <a:pos x="371" y="73"/>
                  </a:cxn>
                  <a:cxn ang="0">
                    <a:pos x="371" y="73"/>
                  </a:cxn>
                  <a:cxn ang="0">
                    <a:pos x="376" y="63"/>
                  </a:cxn>
                  <a:cxn ang="0">
                    <a:pos x="376" y="63"/>
                  </a:cxn>
                  <a:cxn ang="0">
                    <a:pos x="376" y="63"/>
                  </a:cxn>
                  <a:cxn ang="0">
                    <a:pos x="26" y="0"/>
                  </a:cxn>
                </a:cxnLst>
                <a:rect l="0" t="0" r="r" b="b"/>
                <a:pathLst>
                  <a:path w="376" h="82">
                    <a:moveTo>
                      <a:pt x="26" y="0"/>
                    </a:moveTo>
                    <a:lnTo>
                      <a:pt x="15" y="18"/>
                    </a:lnTo>
                    <a:lnTo>
                      <a:pt x="0" y="16"/>
                    </a:lnTo>
                    <a:lnTo>
                      <a:pt x="0" y="16"/>
                    </a:lnTo>
                    <a:lnTo>
                      <a:pt x="21" y="20"/>
                    </a:lnTo>
                    <a:lnTo>
                      <a:pt x="21" y="20"/>
                    </a:lnTo>
                    <a:lnTo>
                      <a:pt x="366" y="82"/>
                    </a:lnTo>
                    <a:lnTo>
                      <a:pt x="371" y="73"/>
                    </a:lnTo>
                    <a:lnTo>
                      <a:pt x="371" y="73"/>
                    </a:lnTo>
                    <a:lnTo>
                      <a:pt x="376" y="63"/>
                    </a:lnTo>
                    <a:lnTo>
                      <a:pt x="376" y="63"/>
                    </a:lnTo>
                    <a:lnTo>
                      <a:pt x="376" y="63"/>
                    </a:lnTo>
                    <a:lnTo>
                      <a:pt x="2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3" name="Freeform 343"/>
              <p:cNvSpPr>
                <a:spLocks/>
              </p:cNvSpPr>
              <p:nvPr/>
            </p:nvSpPr>
            <p:spPr bwMode="auto">
              <a:xfrm>
                <a:off x="2430" y="2672"/>
                <a:ext cx="376" cy="82"/>
              </a:xfrm>
              <a:custGeom>
                <a:avLst/>
                <a:gdLst/>
                <a:ahLst/>
                <a:cxnLst>
                  <a:cxn ang="0">
                    <a:pos x="26" y="0"/>
                  </a:cxn>
                  <a:cxn ang="0">
                    <a:pos x="15" y="18"/>
                  </a:cxn>
                  <a:cxn ang="0">
                    <a:pos x="0" y="16"/>
                  </a:cxn>
                  <a:cxn ang="0">
                    <a:pos x="0" y="16"/>
                  </a:cxn>
                  <a:cxn ang="0">
                    <a:pos x="21" y="20"/>
                  </a:cxn>
                  <a:cxn ang="0">
                    <a:pos x="21" y="20"/>
                  </a:cxn>
                  <a:cxn ang="0">
                    <a:pos x="366" y="82"/>
                  </a:cxn>
                  <a:cxn ang="0">
                    <a:pos x="371" y="73"/>
                  </a:cxn>
                  <a:cxn ang="0">
                    <a:pos x="371" y="73"/>
                  </a:cxn>
                  <a:cxn ang="0">
                    <a:pos x="376" y="63"/>
                  </a:cxn>
                  <a:cxn ang="0">
                    <a:pos x="376" y="63"/>
                  </a:cxn>
                  <a:cxn ang="0">
                    <a:pos x="376" y="63"/>
                  </a:cxn>
                  <a:cxn ang="0">
                    <a:pos x="26" y="0"/>
                  </a:cxn>
                </a:cxnLst>
                <a:rect l="0" t="0" r="r" b="b"/>
                <a:pathLst>
                  <a:path w="376" h="82">
                    <a:moveTo>
                      <a:pt x="26" y="0"/>
                    </a:moveTo>
                    <a:lnTo>
                      <a:pt x="15" y="18"/>
                    </a:lnTo>
                    <a:lnTo>
                      <a:pt x="0" y="16"/>
                    </a:lnTo>
                    <a:lnTo>
                      <a:pt x="0" y="16"/>
                    </a:lnTo>
                    <a:lnTo>
                      <a:pt x="21" y="20"/>
                    </a:lnTo>
                    <a:lnTo>
                      <a:pt x="21" y="20"/>
                    </a:lnTo>
                    <a:lnTo>
                      <a:pt x="366" y="82"/>
                    </a:lnTo>
                    <a:lnTo>
                      <a:pt x="371" y="73"/>
                    </a:lnTo>
                    <a:lnTo>
                      <a:pt x="371" y="73"/>
                    </a:lnTo>
                    <a:lnTo>
                      <a:pt x="376" y="63"/>
                    </a:lnTo>
                    <a:lnTo>
                      <a:pt x="376" y="63"/>
                    </a:lnTo>
                    <a:lnTo>
                      <a:pt x="376" y="63"/>
                    </a:lnTo>
                    <a:lnTo>
                      <a:pt x="2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4" name="Freeform 344"/>
              <p:cNvSpPr>
                <a:spLocks/>
              </p:cNvSpPr>
              <p:nvPr/>
            </p:nvSpPr>
            <p:spPr bwMode="auto">
              <a:xfrm>
                <a:off x="2430" y="2670"/>
                <a:ext cx="26" cy="20"/>
              </a:xfrm>
              <a:custGeom>
                <a:avLst/>
                <a:gdLst/>
                <a:ahLst/>
                <a:cxnLst>
                  <a:cxn ang="0">
                    <a:pos x="10" y="0"/>
                  </a:cxn>
                  <a:cxn ang="0">
                    <a:pos x="10" y="0"/>
                  </a:cxn>
                  <a:cxn ang="0">
                    <a:pos x="0" y="18"/>
                  </a:cxn>
                  <a:cxn ang="0">
                    <a:pos x="0" y="18"/>
                  </a:cxn>
                  <a:cxn ang="0">
                    <a:pos x="15" y="20"/>
                  </a:cxn>
                  <a:cxn ang="0">
                    <a:pos x="26" y="2"/>
                  </a:cxn>
                  <a:cxn ang="0">
                    <a:pos x="10" y="0"/>
                  </a:cxn>
                </a:cxnLst>
                <a:rect l="0" t="0" r="r" b="b"/>
                <a:pathLst>
                  <a:path w="26" h="20">
                    <a:moveTo>
                      <a:pt x="10" y="0"/>
                    </a:moveTo>
                    <a:lnTo>
                      <a:pt x="10" y="0"/>
                    </a:lnTo>
                    <a:lnTo>
                      <a:pt x="0" y="18"/>
                    </a:lnTo>
                    <a:lnTo>
                      <a:pt x="0" y="18"/>
                    </a:lnTo>
                    <a:lnTo>
                      <a:pt x="15" y="20"/>
                    </a:lnTo>
                    <a:lnTo>
                      <a:pt x="26" y="2"/>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5" name="Freeform 345"/>
              <p:cNvSpPr>
                <a:spLocks/>
              </p:cNvSpPr>
              <p:nvPr/>
            </p:nvSpPr>
            <p:spPr bwMode="auto">
              <a:xfrm>
                <a:off x="2430" y="2670"/>
                <a:ext cx="26" cy="20"/>
              </a:xfrm>
              <a:custGeom>
                <a:avLst/>
                <a:gdLst/>
                <a:ahLst/>
                <a:cxnLst>
                  <a:cxn ang="0">
                    <a:pos x="10" y="0"/>
                  </a:cxn>
                  <a:cxn ang="0">
                    <a:pos x="10" y="0"/>
                  </a:cxn>
                  <a:cxn ang="0">
                    <a:pos x="0" y="18"/>
                  </a:cxn>
                  <a:cxn ang="0">
                    <a:pos x="0" y="18"/>
                  </a:cxn>
                  <a:cxn ang="0">
                    <a:pos x="15" y="20"/>
                  </a:cxn>
                  <a:cxn ang="0">
                    <a:pos x="26" y="2"/>
                  </a:cxn>
                  <a:cxn ang="0">
                    <a:pos x="10" y="0"/>
                  </a:cxn>
                </a:cxnLst>
                <a:rect l="0" t="0" r="r" b="b"/>
                <a:pathLst>
                  <a:path w="26" h="20">
                    <a:moveTo>
                      <a:pt x="10" y="0"/>
                    </a:moveTo>
                    <a:lnTo>
                      <a:pt x="10" y="0"/>
                    </a:lnTo>
                    <a:lnTo>
                      <a:pt x="0" y="18"/>
                    </a:lnTo>
                    <a:lnTo>
                      <a:pt x="0" y="18"/>
                    </a:lnTo>
                    <a:lnTo>
                      <a:pt x="15" y="20"/>
                    </a:lnTo>
                    <a:lnTo>
                      <a:pt x="26"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6" name="Freeform 346"/>
              <p:cNvSpPr>
                <a:spLocks noEditPoints="1"/>
              </p:cNvSpPr>
              <p:nvPr/>
            </p:nvSpPr>
            <p:spPr bwMode="auto">
              <a:xfrm>
                <a:off x="2796" y="2735"/>
                <a:ext cx="19" cy="20"/>
              </a:xfrm>
              <a:custGeom>
                <a:avLst/>
                <a:gdLst/>
                <a:ahLst/>
                <a:cxnLst>
                  <a:cxn ang="0">
                    <a:pos x="5" y="10"/>
                  </a:cxn>
                  <a:cxn ang="0">
                    <a:pos x="0" y="19"/>
                  </a:cxn>
                  <a:cxn ang="0">
                    <a:pos x="7" y="20"/>
                  </a:cxn>
                  <a:cxn ang="0">
                    <a:pos x="7" y="20"/>
                  </a:cxn>
                  <a:cxn ang="0">
                    <a:pos x="7" y="20"/>
                  </a:cxn>
                  <a:cxn ang="0">
                    <a:pos x="5" y="14"/>
                  </a:cxn>
                  <a:cxn ang="0">
                    <a:pos x="15" y="12"/>
                  </a:cxn>
                  <a:cxn ang="0">
                    <a:pos x="5" y="14"/>
                  </a:cxn>
                  <a:cxn ang="0">
                    <a:pos x="5" y="10"/>
                  </a:cxn>
                  <a:cxn ang="0">
                    <a:pos x="10" y="0"/>
                  </a:cxn>
                  <a:cxn ang="0">
                    <a:pos x="10" y="0"/>
                  </a:cxn>
                  <a:cxn ang="0">
                    <a:pos x="19" y="2"/>
                  </a:cxn>
                  <a:cxn ang="0">
                    <a:pos x="19" y="2"/>
                  </a:cxn>
                  <a:cxn ang="0">
                    <a:pos x="10" y="0"/>
                  </a:cxn>
                </a:cxnLst>
                <a:rect l="0" t="0" r="r" b="b"/>
                <a:pathLst>
                  <a:path w="19" h="20">
                    <a:moveTo>
                      <a:pt x="5" y="10"/>
                    </a:moveTo>
                    <a:lnTo>
                      <a:pt x="0" y="19"/>
                    </a:lnTo>
                    <a:lnTo>
                      <a:pt x="7" y="20"/>
                    </a:lnTo>
                    <a:lnTo>
                      <a:pt x="7" y="20"/>
                    </a:lnTo>
                    <a:lnTo>
                      <a:pt x="7" y="20"/>
                    </a:lnTo>
                    <a:lnTo>
                      <a:pt x="5" y="14"/>
                    </a:lnTo>
                    <a:lnTo>
                      <a:pt x="15" y="12"/>
                    </a:lnTo>
                    <a:lnTo>
                      <a:pt x="5" y="14"/>
                    </a:lnTo>
                    <a:lnTo>
                      <a:pt x="5" y="10"/>
                    </a:lnTo>
                    <a:close/>
                    <a:moveTo>
                      <a:pt x="10" y="0"/>
                    </a:moveTo>
                    <a:lnTo>
                      <a:pt x="10" y="0"/>
                    </a:lnTo>
                    <a:lnTo>
                      <a:pt x="19" y="2"/>
                    </a:lnTo>
                    <a:lnTo>
                      <a:pt x="19" y="2"/>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7" name="Freeform 347"/>
              <p:cNvSpPr>
                <a:spLocks/>
              </p:cNvSpPr>
              <p:nvPr/>
            </p:nvSpPr>
            <p:spPr bwMode="auto">
              <a:xfrm>
                <a:off x="2796" y="2745"/>
                <a:ext cx="15" cy="10"/>
              </a:xfrm>
              <a:custGeom>
                <a:avLst/>
                <a:gdLst/>
                <a:ahLst/>
                <a:cxnLst>
                  <a:cxn ang="0">
                    <a:pos x="5" y="0"/>
                  </a:cxn>
                  <a:cxn ang="0">
                    <a:pos x="0" y="9"/>
                  </a:cxn>
                  <a:cxn ang="0">
                    <a:pos x="7" y="10"/>
                  </a:cxn>
                  <a:cxn ang="0">
                    <a:pos x="7" y="10"/>
                  </a:cxn>
                  <a:cxn ang="0">
                    <a:pos x="7" y="10"/>
                  </a:cxn>
                  <a:cxn ang="0">
                    <a:pos x="5" y="4"/>
                  </a:cxn>
                  <a:cxn ang="0">
                    <a:pos x="15" y="2"/>
                  </a:cxn>
                  <a:cxn ang="0">
                    <a:pos x="5" y="4"/>
                  </a:cxn>
                  <a:cxn ang="0">
                    <a:pos x="5" y="0"/>
                  </a:cxn>
                </a:cxnLst>
                <a:rect l="0" t="0" r="r" b="b"/>
                <a:pathLst>
                  <a:path w="15" h="10">
                    <a:moveTo>
                      <a:pt x="5" y="0"/>
                    </a:moveTo>
                    <a:lnTo>
                      <a:pt x="0" y="9"/>
                    </a:lnTo>
                    <a:lnTo>
                      <a:pt x="7" y="10"/>
                    </a:lnTo>
                    <a:lnTo>
                      <a:pt x="7" y="10"/>
                    </a:lnTo>
                    <a:lnTo>
                      <a:pt x="7" y="10"/>
                    </a:lnTo>
                    <a:lnTo>
                      <a:pt x="5" y="4"/>
                    </a:lnTo>
                    <a:lnTo>
                      <a:pt x="15" y="2"/>
                    </a:lnTo>
                    <a:lnTo>
                      <a:pt x="5" y="4"/>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8" name="Freeform 348"/>
              <p:cNvSpPr>
                <a:spLocks/>
              </p:cNvSpPr>
              <p:nvPr/>
            </p:nvSpPr>
            <p:spPr bwMode="auto">
              <a:xfrm>
                <a:off x="2806" y="2735"/>
                <a:ext cx="9" cy="2"/>
              </a:xfrm>
              <a:custGeom>
                <a:avLst/>
                <a:gdLst/>
                <a:ahLst/>
                <a:cxnLst>
                  <a:cxn ang="0">
                    <a:pos x="0" y="0"/>
                  </a:cxn>
                  <a:cxn ang="0">
                    <a:pos x="0" y="0"/>
                  </a:cxn>
                  <a:cxn ang="0">
                    <a:pos x="9" y="2"/>
                  </a:cxn>
                  <a:cxn ang="0">
                    <a:pos x="9" y="2"/>
                  </a:cxn>
                  <a:cxn ang="0">
                    <a:pos x="0" y="0"/>
                  </a:cxn>
                </a:cxnLst>
                <a:rect l="0" t="0" r="r" b="b"/>
                <a:pathLst>
                  <a:path w="9" h="2">
                    <a:moveTo>
                      <a:pt x="0" y="0"/>
                    </a:moveTo>
                    <a:lnTo>
                      <a:pt x="0" y="0"/>
                    </a:lnTo>
                    <a:lnTo>
                      <a:pt x="9" y="2"/>
                    </a:lnTo>
                    <a:lnTo>
                      <a:pt x="9"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49" name="Freeform 349"/>
              <p:cNvSpPr>
                <a:spLocks/>
              </p:cNvSpPr>
              <p:nvPr/>
            </p:nvSpPr>
            <p:spPr bwMode="auto">
              <a:xfrm>
                <a:off x="2825" y="2759"/>
                <a:ext cx="353" cy="241"/>
              </a:xfrm>
              <a:custGeom>
                <a:avLst/>
                <a:gdLst/>
                <a:ahLst/>
                <a:cxnLst>
                  <a:cxn ang="0">
                    <a:pos x="0" y="0"/>
                  </a:cxn>
                  <a:cxn ang="0">
                    <a:pos x="42" y="241"/>
                  </a:cxn>
                  <a:cxn ang="0">
                    <a:pos x="353" y="63"/>
                  </a:cxn>
                  <a:cxn ang="0">
                    <a:pos x="112" y="20"/>
                  </a:cxn>
                  <a:cxn ang="0">
                    <a:pos x="0" y="0"/>
                  </a:cxn>
                </a:cxnLst>
                <a:rect l="0" t="0" r="r" b="b"/>
                <a:pathLst>
                  <a:path w="353" h="241">
                    <a:moveTo>
                      <a:pt x="0" y="0"/>
                    </a:moveTo>
                    <a:lnTo>
                      <a:pt x="42" y="241"/>
                    </a:lnTo>
                    <a:lnTo>
                      <a:pt x="353" y="63"/>
                    </a:lnTo>
                    <a:lnTo>
                      <a:pt x="112" y="20"/>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0" name="Freeform 350"/>
              <p:cNvSpPr>
                <a:spLocks/>
              </p:cNvSpPr>
              <p:nvPr/>
            </p:nvSpPr>
            <p:spPr bwMode="auto">
              <a:xfrm>
                <a:off x="2825" y="2759"/>
                <a:ext cx="353" cy="241"/>
              </a:xfrm>
              <a:custGeom>
                <a:avLst/>
                <a:gdLst/>
                <a:ahLst/>
                <a:cxnLst>
                  <a:cxn ang="0">
                    <a:pos x="0" y="0"/>
                  </a:cxn>
                  <a:cxn ang="0">
                    <a:pos x="42" y="241"/>
                  </a:cxn>
                  <a:cxn ang="0">
                    <a:pos x="353" y="63"/>
                  </a:cxn>
                  <a:cxn ang="0">
                    <a:pos x="112" y="20"/>
                  </a:cxn>
                  <a:cxn ang="0">
                    <a:pos x="0" y="0"/>
                  </a:cxn>
                </a:cxnLst>
                <a:rect l="0" t="0" r="r" b="b"/>
                <a:pathLst>
                  <a:path w="353" h="241">
                    <a:moveTo>
                      <a:pt x="0" y="0"/>
                    </a:moveTo>
                    <a:lnTo>
                      <a:pt x="42" y="241"/>
                    </a:lnTo>
                    <a:lnTo>
                      <a:pt x="353" y="63"/>
                    </a:lnTo>
                    <a:lnTo>
                      <a:pt x="112" y="2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1" name="Freeform 351"/>
              <p:cNvSpPr>
                <a:spLocks/>
              </p:cNvSpPr>
              <p:nvPr/>
            </p:nvSpPr>
            <p:spPr bwMode="auto">
              <a:xfrm>
                <a:off x="2825" y="2759"/>
                <a:ext cx="112" cy="20"/>
              </a:xfrm>
              <a:custGeom>
                <a:avLst/>
                <a:gdLst/>
                <a:ahLst/>
                <a:cxnLst>
                  <a:cxn ang="0">
                    <a:pos x="0" y="0"/>
                  </a:cxn>
                  <a:cxn ang="0">
                    <a:pos x="0" y="0"/>
                  </a:cxn>
                  <a:cxn ang="0">
                    <a:pos x="112" y="20"/>
                  </a:cxn>
                  <a:cxn ang="0">
                    <a:pos x="0" y="0"/>
                  </a:cxn>
                </a:cxnLst>
                <a:rect l="0" t="0" r="r" b="b"/>
                <a:pathLst>
                  <a:path w="112" h="20">
                    <a:moveTo>
                      <a:pt x="0" y="0"/>
                    </a:moveTo>
                    <a:lnTo>
                      <a:pt x="0" y="0"/>
                    </a:lnTo>
                    <a:lnTo>
                      <a:pt x="112" y="20"/>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2" name="Freeform 352"/>
              <p:cNvSpPr>
                <a:spLocks/>
              </p:cNvSpPr>
              <p:nvPr/>
            </p:nvSpPr>
            <p:spPr bwMode="auto">
              <a:xfrm>
                <a:off x="2825" y="2759"/>
                <a:ext cx="112" cy="20"/>
              </a:xfrm>
              <a:custGeom>
                <a:avLst/>
                <a:gdLst/>
                <a:ahLst/>
                <a:cxnLst>
                  <a:cxn ang="0">
                    <a:pos x="0" y="0"/>
                  </a:cxn>
                  <a:cxn ang="0">
                    <a:pos x="0" y="0"/>
                  </a:cxn>
                  <a:cxn ang="0">
                    <a:pos x="112" y="20"/>
                  </a:cxn>
                  <a:cxn ang="0">
                    <a:pos x="0" y="0"/>
                  </a:cxn>
                </a:cxnLst>
                <a:rect l="0" t="0" r="r" b="b"/>
                <a:pathLst>
                  <a:path w="112" h="20">
                    <a:moveTo>
                      <a:pt x="0" y="0"/>
                    </a:moveTo>
                    <a:lnTo>
                      <a:pt x="0" y="0"/>
                    </a:lnTo>
                    <a:lnTo>
                      <a:pt x="112" y="2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3" name="Freeform 353"/>
              <p:cNvSpPr>
                <a:spLocks/>
              </p:cNvSpPr>
              <p:nvPr/>
            </p:nvSpPr>
            <p:spPr bwMode="auto">
              <a:xfrm>
                <a:off x="2825" y="2759"/>
                <a:ext cx="42" cy="241"/>
              </a:xfrm>
              <a:custGeom>
                <a:avLst/>
                <a:gdLst/>
                <a:ahLst/>
                <a:cxnLst>
                  <a:cxn ang="0">
                    <a:pos x="0" y="0"/>
                  </a:cxn>
                  <a:cxn ang="0">
                    <a:pos x="42" y="241"/>
                  </a:cxn>
                  <a:cxn ang="0">
                    <a:pos x="42" y="241"/>
                  </a:cxn>
                  <a:cxn ang="0">
                    <a:pos x="0" y="0"/>
                  </a:cxn>
                  <a:cxn ang="0">
                    <a:pos x="0" y="0"/>
                  </a:cxn>
                </a:cxnLst>
                <a:rect l="0" t="0" r="r" b="b"/>
                <a:pathLst>
                  <a:path w="42" h="241">
                    <a:moveTo>
                      <a:pt x="0" y="0"/>
                    </a:moveTo>
                    <a:lnTo>
                      <a:pt x="42" y="241"/>
                    </a:lnTo>
                    <a:lnTo>
                      <a:pt x="42" y="241"/>
                    </a:lnTo>
                    <a:lnTo>
                      <a:pt x="0" y="0"/>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4" name="Freeform 354"/>
              <p:cNvSpPr>
                <a:spLocks/>
              </p:cNvSpPr>
              <p:nvPr/>
            </p:nvSpPr>
            <p:spPr bwMode="auto">
              <a:xfrm>
                <a:off x="2825" y="2759"/>
                <a:ext cx="42" cy="241"/>
              </a:xfrm>
              <a:custGeom>
                <a:avLst/>
                <a:gdLst/>
                <a:ahLst/>
                <a:cxnLst>
                  <a:cxn ang="0">
                    <a:pos x="0" y="0"/>
                  </a:cxn>
                  <a:cxn ang="0">
                    <a:pos x="42" y="241"/>
                  </a:cxn>
                  <a:cxn ang="0">
                    <a:pos x="42" y="241"/>
                  </a:cxn>
                  <a:cxn ang="0">
                    <a:pos x="0" y="0"/>
                  </a:cxn>
                  <a:cxn ang="0">
                    <a:pos x="0" y="0"/>
                  </a:cxn>
                </a:cxnLst>
                <a:rect l="0" t="0" r="r" b="b"/>
                <a:pathLst>
                  <a:path w="42" h="241">
                    <a:moveTo>
                      <a:pt x="0" y="0"/>
                    </a:moveTo>
                    <a:lnTo>
                      <a:pt x="42" y="241"/>
                    </a:lnTo>
                    <a:lnTo>
                      <a:pt x="42" y="241"/>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5" name="Rectangle 355"/>
              <p:cNvSpPr>
                <a:spLocks noChangeArrowheads="1"/>
              </p:cNvSpPr>
              <p:nvPr/>
            </p:nvSpPr>
            <p:spPr bwMode="auto">
              <a:xfrm>
                <a:off x="2825" y="2759"/>
                <a:ext cx="1" cy="1"/>
              </a:xfrm>
              <a:prstGeom prst="rect">
                <a:avLst/>
              </a:prstGeom>
              <a:solidFill>
                <a:srgbClr val="E7E4E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56" name="Rectangle 356"/>
              <p:cNvSpPr>
                <a:spLocks noChangeArrowheads="1"/>
              </p:cNvSpPr>
              <p:nvPr/>
            </p:nvSpPr>
            <p:spPr bwMode="auto">
              <a:xfrm>
                <a:off x="2825" y="2759"/>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57" name="Freeform 357"/>
              <p:cNvSpPr>
                <a:spLocks/>
              </p:cNvSpPr>
              <p:nvPr/>
            </p:nvSpPr>
            <p:spPr bwMode="auto">
              <a:xfrm>
                <a:off x="2937" y="2779"/>
                <a:ext cx="241" cy="43"/>
              </a:xfrm>
              <a:custGeom>
                <a:avLst/>
                <a:gdLst/>
                <a:ahLst/>
                <a:cxnLst>
                  <a:cxn ang="0">
                    <a:pos x="0" y="0"/>
                  </a:cxn>
                  <a:cxn ang="0">
                    <a:pos x="241" y="43"/>
                  </a:cxn>
                  <a:cxn ang="0">
                    <a:pos x="241" y="43"/>
                  </a:cxn>
                  <a:cxn ang="0">
                    <a:pos x="0" y="0"/>
                  </a:cxn>
                </a:cxnLst>
                <a:rect l="0" t="0" r="r" b="b"/>
                <a:pathLst>
                  <a:path w="241" h="43">
                    <a:moveTo>
                      <a:pt x="0" y="0"/>
                    </a:moveTo>
                    <a:lnTo>
                      <a:pt x="241" y="43"/>
                    </a:lnTo>
                    <a:lnTo>
                      <a:pt x="241" y="4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8" name="Freeform 358"/>
              <p:cNvSpPr>
                <a:spLocks/>
              </p:cNvSpPr>
              <p:nvPr/>
            </p:nvSpPr>
            <p:spPr bwMode="auto">
              <a:xfrm>
                <a:off x="2937" y="2779"/>
                <a:ext cx="241" cy="43"/>
              </a:xfrm>
              <a:custGeom>
                <a:avLst/>
                <a:gdLst/>
                <a:ahLst/>
                <a:cxnLst>
                  <a:cxn ang="0">
                    <a:pos x="0" y="0"/>
                  </a:cxn>
                  <a:cxn ang="0">
                    <a:pos x="241" y="43"/>
                  </a:cxn>
                  <a:cxn ang="0">
                    <a:pos x="241" y="43"/>
                  </a:cxn>
                  <a:cxn ang="0">
                    <a:pos x="0" y="0"/>
                  </a:cxn>
                </a:cxnLst>
                <a:rect l="0" t="0" r="r" b="b"/>
                <a:pathLst>
                  <a:path w="241" h="43">
                    <a:moveTo>
                      <a:pt x="0" y="0"/>
                    </a:moveTo>
                    <a:lnTo>
                      <a:pt x="241" y="43"/>
                    </a:lnTo>
                    <a:lnTo>
                      <a:pt x="241" y="4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59" name="Freeform 359"/>
              <p:cNvSpPr>
                <a:spLocks/>
              </p:cNvSpPr>
              <p:nvPr/>
            </p:nvSpPr>
            <p:spPr bwMode="auto">
              <a:xfrm>
                <a:off x="2939" y="2759"/>
                <a:ext cx="242" cy="43"/>
              </a:xfrm>
              <a:custGeom>
                <a:avLst/>
                <a:gdLst/>
                <a:ahLst/>
                <a:cxnLst>
                  <a:cxn ang="0">
                    <a:pos x="0" y="0"/>
                  </a:cxn>
                  <a:cxn ang="0">
                    <a:pos x="242" y="43"/>
                  </a:cxn>
                  <a:cxn ang="0">
                    <a:pos x="242" y="43"/>
                  </a:cxn>
                  <a:cxn ang="0">
                    <a:pos x="0" y="0"/>
                  </a:cxn>
                </a:cxnLst>
                <a:rect l="0" t="0" r="r" b="b"/>
                <a:pathLst>
                  <a:path w="242" h="43">
                    <a:moveTo>
                      <a:pt x="0" y="0"/>
                    </a:moveTo>
                    <a:lnTo>
                      <a:pt x="242" y="43"/>
                    </a:lnTo>
                    <a:lnTo>
                      <a:pt x="242" y="43"/>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0" name="Freeform 360"/>
              <p:cNvSpPr>
                <a:spLocks/>
              </p:cNvSpPr>
              <p:nvPr/>
            </p:nvSpPr>
            <p:spPr bwMode="auto">
              <a:xfrm>
                <a:off x="2939" y="2759"/>
                <a:ext cx="242" cy="43"/>
              </a:xfrm>
              <a:custGeom>
                <a:avLst/>
                <a:gdLst/>
                <a:ahLst/>
                <a:cxnLst>
                  <a:cxn ang="0">
                    <a:pos x="0" y="0"/>
                  </a:cxn>
                  <a:cxn ang="0">
                    <a:pos x="242" y="43"/>
                  </a:cxn>
                  <a:cxn ang="0">
                    <a:pos x="242" y="43"/>
                  </a:cxn>
                  <a:cxn ang="0">
                    <a:pos x="0" y="0"/>
                  </a:cxn>
                </a:cxnLst>
                <a:rect l="0" t="0" r="r" b="b"/>
                <a:pathLst>
                  <a:path w="242" h="43">
                    <a:moveTo>
                      <a:pt x="0" y="0"/>
                    </a:moveTo>
                    <a:lnTo>
                      <a:pt x="242" y="43"/>
                    </a:lnTo>
                    <a:lnTo>
                      <a:pt x="242" y="4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1" name="Rectangle 361"/>
              <p:cNvSpPr>
                <a:spLocks noChangeArrowheads="1"/>
              </p:cNvSpPr>
              <p:nvPr/>
            </p:nvSpPr>
            <p:spPr bwMode="auto">
              <a:xfrm>
                <a:off x="3181" y="2802"/>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562" name="Freeform 362"/>
              <p:cNvSpPr>
                <a:spLocks/>
              </p:cNvSpPr>
              <p:nvPr/>
            </p:nvSpPr>
            <p:spPr bwMode="auto">
              <a:xfrm>
                <a:off x="3181" y="2802"/>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3" name="Freeform 363"/>
              <p:cNvSpPr>
                <a:spLocks/>
              </p:cNvSpPr>
              <p:nvPr/>
            </p:nvSpPr>
            <p:spPr bwMode="auto">
              <a:xfrm>
                <a:off x="2823" y="2738"/>
                <a:ext cx="365" cy="84"/>
              </a:xfrm>
              <a:custGeom>
                <a:avLst/>
                <a:gdLst/>
                <a:ahLst/>
                <a:cxnLst>
                  <a:cxn ang="0">
                    <a:pos x="5" y="0"/>
                  </a:cxn>
                  <a:cxn ang="0">
                    <a:pos x="0" y="11"/>
                  </a:cxn>
                  <a:cxn ang="0">
                    <a:pos x="2" y="21"/>
                  </a:cxn>
                  <a:cxn ang="0">
                    <a:pos x="114" y="41"/>
                  </a:cxn>
                  <a:cxn ang="0">
                    <a:pos x="355" y="84"/>
                  </a:cxn>
                  <a:cxn ang="0">
                    <a:pos x="363" y="79"/>
                  </a:cxn>
                  <a:cxn ang="0">
                    <a:pos x="355" y="74"/>
                  </a:cxn>
                  <a:cxn ang="0">
                    <a:pos x="365" y="71"/>
                  </a:cxn>
                  <a:cxn ang="0">
                    <a:pos x="358" y="64"/>
                  </a:cxn>
                  <a:cxn ang="0">
                    <a:pos x="116" y="21"/>
                  </a:cxn>
                  <a:cxn ang="0">
                    <a:pos x="5" y="0"/>
                  </a:cxn>
                </a:cxnLst>
                <a:rect l="0" t="0" r="r" b="b"/>
                <a:pathLst>
                  <a:path w="365" h="84">
                    <a:moveTo>
                      <a:pt x="5" y="0"/>
                    </a:moveTo>
                    <a:lnTo>
                      <a:pt x="0" y="11"/>
                    </a:lnTo>
                    <a:lnTo>
                      <a:pt x="2" y="21"/>
                    </a:lnTo>
                    <a:lnTo>
                      <a:pt x="114" y="41"/>
                    </a:lnTo>
                    <a:lnTo>
                      <a:pt x="355" y="84"/>
                    </a:lnTo>
                    <a:lnTo>
                      <a:pt x="363" y="79"/>
                    </a:lnTo>
                    <a:lnTo>
                      <a:pt x="355" y="74"/>
                    </a:lnTo>
                    <a:lnTo>
                      <a:pt x="365" y="71"/>
                    </a:lnTo>
                    <a:lnTo>
                      <a:pt x="358" y="64"/>
                    </a:lnTo>
                    <a:lnTo>
                      <a:pt x="116" y="21"/>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4" name="Freeform 364"/>
              <p:cNvSpPr>
                <a:spLocks/>
              </p:cNvSpPr>
              <p:nvPr/>
            </p:nvSpPr>
            <p:spPr bwMode="auto">
              <a:xfrm>
                <a:off x="2823" y="2738"/>
                <a:ext cx="365" cy="84"/>
              </a:xfrm>
              <a:custGeom>
                <a:avLst/>
                <a:gdLst/>
                <a:ahLst/>
                <a:cxnLst>
                  <a:cxn ang="0">
                    <a:pos x="5" y="0"/>
                  </a:cxn>
                  <a:cxn ang="0">
                    <a:pos x="0" y="11"/>
                  </a:cxn>
                  <a:cxn ang="0">
                    <a:pos x="2" y="21"/>
                  </a:cxn>
                  <a:cxn ang="0">
                    <a:pos x="114" y="41"/>
                  </a:cxn>
                  <a:cxn ang="0">
                    <a:pos x="355" y="84"/>
                  </a:cxn>
                  <a:cxn ang="0">
                    <a:pos x="363" y="79"/>
                  </a:cxn>
                  <a:cxn ang="0">
                    <a:pos x="355" y="74"/>
                  </a:cxn>
                  <a:cxn ang="0">
                    <a:pos x="365" y="71"/>
                  </a:cxn>
                  <a:cxn ang="0">
                    <a:pos x="358" y="64"/>
                  </a:cxn>
                  <a:cxn ang="0">
                    <a:pos x="116" y="21"/>
                  </a:cxn>
                  <a:cxn ang="0">
                    <a:pos x="5" y="0"/>
                  </a:cxn>
                </a:cxnLst>
                <a:rect l="0" t="0" r="r" b="b"/>
                <a:pathLst>
                  <a:path w="365" h="84">
                    <a:moveTo>
                      <a:pt x="5" y="0"/>
                    </a:moveTo>
                    <a:lnTo>
                      <a:pt x="0" y="11"/>
                    </a:lnTo>
                    <a:lnTo>
                      <a:pt x="2" y="21"/>
                    </a:lnTo>
                    <a:lnTo>
                      <a:pt x="114" y="41"/>
                    </a:lnTo>
                    <a:lnTo>
                      <a:pt x="355" y="84"/>
                    </a:lnTo>
                    <a:lnTo>
                      <a:pt x="363" y="79"/>
                    </a:lnTo>
                    <a:lnTo>
                      <a:pt x="355" y="74"/>
                    </a:lnTo>
                    <a:lnTo>
                      <a:pt x="365" y="71"/>
                    </a:lnTo>
                    <a:lnTo>
                      <a:pt x="358" y="64"/>
                    </a:lnTo>
                    <a:lnTo>
                      <a:pt x="116" y="21"/>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5" name="Freeform 365"/>
              <p:cNvSpPr>
                <a:spLocks/>
              </p:cNvSpPr>
              <p:nvPr/>
            </p:nvSpPr>
            <p:spPr bwMode="auto">
              <a:xfrm>
                <a:off x="3181" y="2802"/>
                <a:ext cx="12" cy="7"/>
              </a:xfrm>
              <a:custGeom>
                <a:avLst/>
                <a:gdLst/>
                <a:ahLst/>
                <a:cxnLst>
                  <a:cxn ang="0">
                    <a:pos x="0" y="0"/>
                  </a:cxn>
                  <a:cxn ang="0">
                    <a:pos x="0" y="0"/>
                  </a:cxn>
                  <a:cxn ang="0">
                    <a:pos x="7" y="7"/>
                  </a:cxn>
                  <a:cxn ang="0">
                    <a:pos x="12" y="7"/>
                  </a:cxn>
                  <a:cxn ang="0">
                    <a:pos x="10" y="2"/>
                  </a:cxn>
                  <a:cxn ang="0">
                    <a:pos x="0" y="0"/>
                  </a:cxn>
                </a:cxnLst>
                <a:rect l="0" t="0" r="r" b="b"/>
                <a:pathLst>
                  <a:path w="12" h="7">
                    <a:moveTo>
                      <a:pt x="0" y="0"/>
                    </a:moveTo>
                    <a:lnTo>
                      <a:pt x="0" y="0"/>
                    </a:lnTo>
                    <a:lnTo>
                      <a:pt x="7" y="7"/>
                    </a:lnTo>
                    <a:lnTo>
                      <a:pt x="12" y="7"/>
                    </a:lnTo>
                    <a:lnTo>
                      <a:pt x="10"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6" name="Freeform 366"/>
              <p:cNvSpPr>
                <a:spLocks/>
              </p:cNvSpPr>
              <p:nvPr/>
            </p:nvSpPr>
            <p:spPr bwMode="auto">
              <a:xfrm>
                <a:off x="3181" y="2802"/>
                <a:ext cx="12" cy="7"/>
              </a:xfrm>
              <a:custGeom>
                <a:avLst/>
                <a:gdLst/>
                <a:ahLst/>
                <a:cxnLst>
                  <a:cxn ang="0">
                    <a:pos x="0" y="0"/>
                  </a:cxn>
                  <a:cxn ang="0">
                    <a:pos x="0" y="0"/>
                  </a:cxn>
                  <a:cxn ang="0">
                    <a:pos x="7" y="7"/>
                  </a:cxn>
                  <a:cxn ang="0">
                    <a:pos x="12" y="7"/>
                  </a:cxn>
                  <a:cxn ang="0">
                    <a:pos x="10" y="2"/>
                  </a:cxn>
                  <a:cxn ang="0">
                    <a:pos x="0" y="0"/>
                  </a:cxn>
                </a:cxnLst>
                <a:rect l="0" t="0" r="r" b="b"/>
                <a:pathLst>
                  <a:path w="12" h="7">
                    <a:moveTo>
                      <a:pt x="0" y="0"/>
                    </a:moveTo>
                    <a:lnTo>
                      <a:pt x="0" y="0"/>
                    </a:lnTo>
                    <a:lnTo>
                      <a:pt x="7" y="7"/>
                    </a:lnTo>
                    <a:lnTo>
                      <a:pt x="12" y="7"/>
                    </a:lnTo>
                    <a:lnTo>
                      <a:pt x="10"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7" name="Freeform 367"/>
              <p:cNvSpPr>
                <a:spLocks/>
              </p:cNvSpPr>
              <p:nvPr/>
            </p:nvSpPr>
            <p:spPr bwMode="auto">
              <a:xfrm>
                <a:off x="2823" y="2738"/>
                <a:ext cx="5" cy="11"/>
              </a:xfrm>
              <a:custGeom>
                <a:avLst/>
                <a:gdLst/>
                <a:ahLst/>
                <a:cxnLst>
                  <a:cxn ang="0">
                    <a:pos x="5" y="0"/>
                  </a:cxn>
                  <a:cxn ang="0">
                    <a:pos x="0" y="11"/>
                  </a:cxn>
                  <a:cxn ang="0">
                    <a:pos x="0" y="11"/>
                  </a:cxn>
                  <a:cxn ang="0">
                    <a:pos x="5" y="0"/>
                  </a:cxn>
                  <a:cxn ang="0">
                    <a:pos x="5" y="0"/>
                  </a:cxn>
                </a:cxnLst>
                <a:rect l="0" t="0" r="r" b="b"/>
                <a:pathLst>
                  <a:path w="5" h="11">
                    <a:moveTo>
                      <a:pt x="5" y="0"/>
                    </a:moveTo>
                    <a:lnTo>
                      <a:pt x="0" y="11"/>
                    </a:lnTo>
                    <a:lnTo>
                      <a:pt x="0" y="11"/>
                    </a:lnTo>
                    <a:lnTo>
                      <a:pt x="5" y="0"/>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8" name="Freeform 368"/>
              <p:cNvSpPr>
                <a:spLocks/>
              </p:cNvSpPr>
              <p:nvPr/>
            </p:nvSpPr>
            <p:spPr bwMode="auto">
              <a:xfrm>
                <a:off x="2823" y="2738"/>
                <a:ext cx="5" cy="11"/>
              </a:xfrm>
              <a:custGeom>
                <a:avLst/>
                <a:gdLst/>
                <a:ahLst/>
                <a:cxnLst>
                  <a:cxn ang="0">
                    <a:pos x="5" y="0"/>
                  </a:cxn>
                  <a:cxn ang="0">
                    <a:pos x="0" y="11"/>
                  </a:cxn>
                  <a:cxn ang="0">
                    <a:pos x="0" y="11"/>
                  </a:cxn>
                  <a:cxn ang="0">
                    <a:pos x="5" y="0"/>
                  </a:cxn>
                  <a:cxn ang="0">
                    <a:pos x="5" y="0"/>
                  </a:cxn>
                </a:cxnLst>
                <a:rect l="0" t="0" r="r" b="b"/>
                <a:pathLst>
                  <a:path w="5" h="11">
                    <a:moveTo>
                      <a:pt x="5" y="0"/>
                    </a:moveTo>
                    <a:lnTo>
                      <a:pt x="0" y="11"/>
                    </a:lnTo>
                    <a:lnTo>
                      <a:pt x="0" y="11"/>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69" name="Freeform 369"/>
              <p:cNvSpPr>
                <a:spLocks/>
              </p:cNvSpPr>
              <p:nvPr/>
            </p:nvSpPr>
            <p:spPr bwMode="auto">
              <a:xfrm>
                <a:off x="2803" y="2755"/>
                <a:ext cx="64" cy="256"/>
              </a:xfrm>
              <a:custGeom>
                <a:avLst/>
                <a:gdLst/>
                <a:ahLst/>
                <a:cxnLst>
                  <a:cxn ang="0">
                    <a:pos x="0" y="0"/>
                  </a:cxn>
                  <a:cxn ang="0">
                    <a:pos x="45" y="256"/>
                  </a:cxn>
                  <a:cxn ang="0">
                    <a:pos x="64" y="245"/>
                  </a:cxn>
                  <a:cxn ang="0">
                    <a:pos x="22" y="4"/>
                  </a:cxn>
                  <a:cxn ang="0">
                    <a:pos x="8" y="0"/>
                  </a:cxn>
                  <a:cxn ang="0">
                    <a:pos x="8" y="0"/>
                  </a:cxn>
                  <a:cxn ang="0">
                    <a:pos x="7" y="0"/>
                  </a:cxn>
                  <a:cxn ang="0">
                    <a:pos x="0" y="0"/>
                  </a:cxn>
                </a:cxnLst>
                <a:rect l="0" t="0" r="r" b="b"/>
                <a:pathLst>
                  <a:path w="64" h="256">
                    <a:moveTo>
                      <a:pt x="0" y="0"/>
                    </a:moveTo>
                    <a:lnTo>
                      <a:pt x="45" y="256"/>
                    </a:lnTo>
                    <a:lnTo>
                      <a:pt x="64" y="245"/>
                    </a:lnTo>
                    <a:lnTo>
                      <a:pt x="22" y="4"/>
                    </a:lnTo>
                    <a:lnTo>
                      <a:pt x="8" y="0"/>
                    </a:lnTo>
                    <a:lnTo>
                      <a:pt x="8" y="0"/>
                    </a:lnTo>
                    <a:lnTo>
                      <a:pt x="7"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0" name="Freeform 370"/>
              <p:cNvSpPr>
                <a:spLocks/>
              </p:cNvSpPr>
              <p:nvPr/>
            </p:nvSpPr>
            <p:spPr bwMode="auto">
              <a:xfrm>
                <a:off x="2803" y="2755"/>
                <a:ext cx="64" cy="256"/>
              </a:xfrm>
              <a:custGeom>
                <a:avLst/>
                <a:gdLst/>
                <a:ahLst/>
                <a:cxnLst>
                  <a:cxn ang="0">
                    <a:pos x="0" y="0"/>
                  </a:cxn>
                  <a:cxn ang="0">
                    <a:pos x="45" y="256"/>
                  </a:cxn>
                  <a:cxn ang="0">
                    <a:pos x="64" y="245"/>
                  </a:cxn>
                  <a:cxn ang="0">
                    <a:pos x="22" y="4"/>
                  </a:cxn>
                  <a:cxn ang="0">
                    <a:pos x="8" y="0"/>
                  </a:cxn>
                  <a:cxn ang="0">
                    <a:pos x="8" y="0"/>
                  </a:cxn>
                  <a:cxn ang="0">
                    <a:pos x="7" y="0"/>
                  </a:cxn>
                  <a:cxn ang="0">
                    <a:pos x="0" y="0"/>
                  </a:cxn>
                </a:cxnLst>
                <a:rect l="0" t="0" r="r" b="b"/>
                <a:pathLst>
                  <a:path w="64" h="256">
                    <a:moveTo>
                      <a:pt x="0" y="0"/>
                    </a:moveTo>
                    <a:lnTo>
                      <a:pt x="45" y="256"/>
                    </a:lnTo>
                    <a:lnTo>
                      <a:pt x="64" y="245"/>
                    </a:lnTo>
                    <a:lnTo>
                      <a:pt x="22" y="4"/>
                    </a:lnTo>
                    <a:lnTo>
                      <a:pt x="8" y="0"/>
                    </a:lnTo>
                    <a:lnTo>
                      <a:pt x="8" y="0"/>
                    </a:lnTo>
                    <a:lnTo>
                      <a:pt x="7"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1" name="Freeform 371"/>
              <p:cNvSpPr>
                <a:spLocks/>
              </p:cNvSpPr>
              <p:nvPr/>
            </p:nvSpPr>
            <p:spPr bwMode="auto">
              <a:xfrm>
                <a:off x="2803" y="2755"/>
                <a:ext cx="8" cy="1"/>
              </a:xfrm>
              <a:custGeom>
                <a:avLst/>
                <a:gdLst/>
                <a:ahLst/>
                <a:cxnLst>
                  <a:cxn ang="0">
                    <a:pos x="0" y="0"/>
                  </a:cxn>
                  <a:cxn ang="0">
                    <a:pos x="0" y="0"/>
                  </a:cxn>
                  <a:cxn ang="0">
                    <a:pos x="7" y="0"/>
                  </a:cxn>
                  <a:cxn ang="0">
                    <a:pos x="8" y="0"/>
                  </a:cxn>
                  <a:cxn ang="0">
                    <a:pos x="8" y="0"/>
                  </a:cxn>
                  <a:cxn ang="0">
                    <a:pos x="0" y="0"/>
                  </a:cxn>
                </a:cxnLst>
                <a:rect l="0" t="0" r="r" b="b"/>
                <a:pathLst>
                  <a:path w="8">
                    <a:moveTo>
                      <a:pt x="0" y="0"/>
                    </a:moveTo>
                    <a:lnTo>
                      <a:pt x="0" y="0"/>
                    </a:lnTo>
                    <a:lnTo>
                      <a:pt x="7" y="0"/>
                    </a:lnTo>
                    <a:lnTo>
                      <a:pt x="8" y="0"/>
                    </a:lnTo>
                    <a:lnTo>
                      <a:pt x="8"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2" name="Freeform 372"/>
              <p:cNvSpPr>
                <a:spLocks/>
              </p:cNvSpPr>
              <p:nvPr/>
            </p:nvSpPr>
            <p:spPr bwMode="auto">
              <a:xfrm>
                <a:off x="2803" y="2755"/>
                <a:ext cx="8" cy="1"/>
              </a:xfrm>
              <a:custGeom>
                <a:avLst/>
                <a:gdLst/>
                <a:ahLst/>
                <a:cxnLst>
                  <a:cxn ang="0">
                    <a:pos x="0" y="0"/>
                  </a:cxn>
                  <a:cxn ang="0">
                    <a:pos x="0" y="0"/>
                  </a:cxn>
                  <a:cxn ang="0">
                    <a:pos x="7" y="0"/>
                  </a:cxn>
                  <a:cxn ang="0">
                    <a:pos x="8" y="0"/>
                  </a:cxn>
                  <a:cxn ang="0">
                    <a:pos x="8" y="0"/>
                  </a:cxn>
                  <a:cxn ang="0">
                    <a:pos x="0" y="0"/>
                  </a:cxn>
                </a:cxnLst>
                <a:rect l="0" t="0" r="r" b="b"/>
                <a:pathLst>
                  <a:path w="8">
                    <a:moveTo>
                      <a:pt x="0" y="0"/>
                    </a:moveTo>
                    <a:lnTo>
                      <a:pt x="0" y="0"/>
                    </a:lnTo>
                    <a:lnTo>
                      <a:pt x="7" y="0"/>
                    </a:lnTo>
                    <a:lnTo>
                      <a:pt x="8" y="0"/>
                    </a:lnTo>
                    <a:lnTo>
                      <a:pt x="8"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3" name="Freeform 373"/>
              <p:cNvSpPr>
                <a:spLocks/>
              </p:cNvSpPr>
              <p:nvPr/>
            </p:nvSpPr>
            <p:spPr bwMode="auto">
              <a:xfrm>
                <a:off x="2811" y="2749"/>
                <a:ext cx="14" cy="10"/>
              </a:xfrm>
              <a:custGeom>
                <a:avLst/>
                <a:gdLst/>
                <a:ahLst/>
                <a:cxnLst>
                  <a:cxn ang="0">
                    <a:pos x="12" y="0"/>
                  </a:cxn>
                  <a:cxn ang="0">
                    <a:pos x="7" y="8"/>
                  </a:cxn>
                  <a:cxn ang="0">
                    <a:pos x="0" y="6"/>
                  </a:cxn>
                  <a:cxn ang="0">
                    <a:pos x="14" y="10"/>
                  </a:cxn>
                  <a:cxn ang="0">
                    <a:pos x="14" y="10"/>
                  </a:cxn>
                  <a:cxn ang="0">
                    <a:pos x="14" y="10"/>
                  </a:cxn>
                  <a:cxn ang="0">
                    <a:pos x="12" y="0"/>
                  </a:cxn>
                </a:cxnLst>
                <a:rect l="0" t="0" r="r" b="b"/>
                <a:pathLst>
                  <a:path w="14" h="10">
                    <a:moveTo>
                      <a:pt x="12" y="0"/>
                    </a:moveTo>
                    <a:lnTo>
                      <a:pt x="7" y="8"/>
                    </a:lnTo>
                    <a:lnTo>
                      <a:pt x="0" y="6"/>
                    </a:lnTo>
                    <a:lnTo>
                      <a:pt x="14" y="10"/>
                    </a:lnTo>
                    <a:lnTo>
                      <a:pt x="14" y="10"/>
                    </a:lnTo>
                    <a:lnTo>
                      <a:pt x="14" y="10"/>
                    </a:lnTo>
                    <a:lnTo>
                      <a:pt x="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4" name="Freeform 374"/>
              <p:cNvSpPr>
                <a:spLocks/>
              </p:cNvSpPr>
              <p:nvPr/>
            </p:nvSpPr>
            <p:spPr bwMode="auto">
              <a:xfrm>
                <a:off x="2811" y="2749"/>
                <a:ext cx="14" cy="10"/>
              </a:xfrm>
              <a:custGeom>
                <a:avLst/>
                <a:gdLst/>
                <a:ahLst/>
                <a:cxnLst>
                  <a:cxn ang="0">
                    <a:pos x="12" y="0"/>
                  </a:cxn>
                  <a:cxn ang="0">
                    <a:pos x="7" y="8"/>
                  </a:cxn>
                  <a:cxn ang="0">
                    <a:pos x="0" y="6"/>
                  </a:cxn>
                  <a:cxn ang="0">
                    <a:pos x="14" y="10"/>
                  </a:cxn>
                  <a:cxn ang="0">
                    <a:pos x="14" y="10"/>
                  </a:cxn>
                  <a:cxn ang="0">
                    <a:pos x="14" y="10"/>
                  </a:cxn>
                  <a:cxn ang="0">
                    <a:pos x="12" y="0"/>
                  </a:cxn>
                </a:cxnLst>
                <a:rect l="0" t="0" r="r" b="b"/>
                <a:pathLst>
                  <a:path w="14" h="10">
                    <a:moveTo>
                      <a:pt x="12" y="0"/>
                    </a:moveTo>
                    <a:lnTo>
                      <a:pt x="7" y="8"/>
                    </a:lnTo>
                    <a:lnTo>
                      <a:pt x="0" y="6"/>
                    </a:lnTo>
                    <a:lnTo>
                      <a:pt x="14" y="10"/>
                    </a:lnTo>
                    <a:lnTo>
                      <a:pt x="14" y="10"/>
                    </a:lnTo>
                    <a:lnTo>
                      <a:pt x="14" y="1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5" name="Freeform 375"/>
              <p:cNvSpPr>
                <a:spLocks/>
              </p:cNvSpPr>
              <p:nvPr/>
            </p:nvSpPr>
            <p:spPr bwMode="auto">
              <a:xfrm>
                <a:off x="2803" y="2737"/>
                <a:ext cx="25" cy="20"/>
              </a:xfrm>
              <a:custGeom>
                <a:avLst/>
                <a:gdLst/>
                <a:ahLst/>
                <a:cxnLst>
                  <a:cxn ang="0">
                    <a:pos x="12" y="0"/>
                  </a:cxn>
                  <a:cxn ang="0">
                    <a:pos x="8" y="8"/>
                  </a:cxn>
                  <a:cxn ang="0">
                    <a:pos x="8" y="8"/>
                  </a:cxn>
                  <a:cxn ang="0">
                    <a:pos x="8" y="8"/>
                  </a:cxn>
                  <a:cxn ang="0">
                    <a:pos x="7" y="18"/>
                  </a:cxn>
                  <a:cxn ang="0">
                    <a:pos x="0" y="18"/>
                  </a:cxn>
                  <a:cxn ang="0">
                    <a:pos x="0" y="18"/>
                  </a:cxn>
                  <a:cxn ang="0">
                    <a:pos x="8" y="18"/>
                  </a:cxn>
                  <a:cxn ang="0">
                    <a:pos x="15" y="20"/>
                  </a:cxn>
                  <a:cxn ang="0">
                    <a:pos x="20" y="12"/>
                  </a:cxn>
                  <a:cxn ang="0">
                    <a:pos x="20" y="12"/>
                  </a:cxn>
                  <a:cxn ang="0">
                    <a:pos x="25" y="1"/>
                  </a:cxn>
                  <a:cxn ang="0">
                    <a:pos x="12" y="0"/>
                  </a:cxn>
                </a:cxnLst>
                <a:rect l="0" t="0" r="r" b="b"/>
                <a:pathLst>
                  <a:path w="25" h="20">
                    <a:moveTo>
                      <a:pt x="12" y="0"/>
                    </a:moveTo>
                    <a:lnTo>
                      <a:pt x="8" y="8"/>
                    </a:lnTo>
                    <a:lnTo>
                      <a:pt x="8" y="8"/>
                    </a:lnTo>
                    <a:lnTo>
                      <a:pt x="8" y="8"/>
                    </a:lnTo>
                    <a:lnTo>
                      <a:pt x="7" y="18"/>
                    </a:lnTo>
                    <a:lnTo>
                      <a:pt x="0" y="18"/>
                    </a:lnTo>
                    <a:lnTo>
                      <a:pt x="0" y="18"/>
                    </a:lnTo>
                    <a:lnTo>
                      <a:pt x="8" y="18"/>
                    </a:lnTo>
                    <a:lnTo>
                      <a:pt x="15" y="20"/>
                    </a:lnTo>
                    <a:lnTo>
                      <a:pt x="20" y="12"/>
                    </a:lnTo>
                    <a:lnTo>
                      <a:pt x="20" y="12"/>
                    </a:lnTo>
                    <a:lnTo>
                      <a:pt x="25" y="1"/>
                    </a:lnTo>
                    <a:lnTo>
                      <a:pt x="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6" name="Freeform 376"/>
              <p:cNvSpPr>
                <a:spLocks/>
              </p:cNvSpPr>
              <p:nvPr/>
            </p:nvSpPr>
            <p:spPr bwMode="auto">
              <a:xfrm>
                <a:off x="2803" y="2737"/>
                <a:ext cx="25" cy="20"/>
              </a:xfrm>
              <a:custGeom>
                <a:avLst/>
                <a:gdLst/>
                <a:ahLst/>
                <a:cxnLst>
                  <a:cxn ang="0">
                    <a:pos x="12" y="0"/>
                  </a:cxn>
                  <a:cxn ang="0">
                    <a:pos x="8" y="8"/>
                  </a:cxn>
                  <a:cxn ang="0">
                    <a:pos x="8" y="8"/>
                  </a:cxn>
                  <a:cxn ang="0">
                    <a:pos x="8" y="8"/>
                  </a:cxn>
                  <a:cxn ang="0">
                    <a:pos x="7" y="18"/>
                  </a:cxn>
                  <a:cxn ang="0">
                    <a:pos x="0" y="18"/>
                  </a:cxn>
                  <a:cxn ang="0">
                    <a:pos x="0" y="18"/>
                  </a:cxn>
                  <a:cxn ang="0">
                    <a:pos x="8" y="18"/>
                  </a:cxn>
                  <a:cxn ang="0">
                    <a:pos x="15" y="20"/>
                  </a:cxn>
                  <a:cxn ang="0">
                    <a:pos x="20" y="12"/>
                  </a:cxn>
                  <a:cxn ang="0">
                    <a:pos x="20" y="12"/>
                  </a:cxn>
                  <a:cxn ang="0">
                    <a:pos x="25" y="1"/>
                  </a:cxn>
                  <a:cxn ang="0">
                    <a:pos x="12" y="0"/>
                  </a:cxn>
                </a:cxnLst>
                <a:rect l="0" t="0" r="r" b="b"/>
                <a:pathLst>
                  <a:path w="25" h="20">
                    <a:moveTo>
                      <a:pt x="12" y="0"/>
                    </a:moveTo>
                    <a:lnTo>
                      <a:pt x="8" y="8"/>
                    </a:lnTo>
                    <a:lnTo>
                      <a:pt x="8" y="8"/>
                    </a:lnTo>
                    <a:lnTo>
                      <a:pt x="8" y="8"/>
                    </a:lnTo>
                    <a:lnTo>
                      <a:pt x="7" y="18"/>
                    </a:lnTo>
                    <a:lnTo>
                      <a:pt x="0" y="18"/>
                    </a:lnTo>
                    <a:lnTo>
                      <a:pt x="0" y="18"/>
                    </a:lnTo>
                    <a:lnTo>
                      <a:pt x="8" y="18"/>
                    </a:lnTo>
                    <a:lnTo>
                      <a:pt x="15" y="20"/>
                    </a:lnTo>
                    <a:lnTo>
                      <a:pt x="20" y="12"/>
                    </a:lnTo>
                    <a:lnTo>
                      <a:pt x="20" y="12"/>
                    </a:lnTo>
                    <a:lnTo>
                      <a:pt x="25" y="1"/>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7" name="Freeform 377"/>
              <p:cNvSpPr>
                <a:spLocks/>
              </p:cNvSpPr>
              <p:nvPr/>
            </p:nvSpPr>
            <p:spPr bwMode="auto">
              <a:xfrm>
                <a:off x="2801" y="2735"/>
                <a:ext cx="5" cy="10"/>
              </a:xfrm>
              <a:custGeom>
                <a:avLst/>
                <a:gdLst/>
                <a:ahLst/>
                <a:cxnLst>
                  <a:cxn ang="0">
                    <a:pos x="5" y="0"/>
                  </a:cxn>
                  <a:cxn ang="0">
                    <a:pos x="0" y="10"/>
                  </a:cxn>
                  <a:cxn ang="0">
                    <a:pos x="0" y="10"/>
                  </a:cxn>
                  <a:cxn ang="0">
                    <a:pos x="5" y="0"/>
                  </a:cxn>
                  <a:cxn ang="0">
                    <a:pos x="5" y="0"/>
                  </a:cxn>
                </a:cxnLst>
                <a:rect l="0" t="0" r="r" b="b"/>
                <a:pathLst>
                  <a:path w="5" h="10">
                    <a:moveTo>
                      <a:pt x="5" y="0"/>
                    </a:moveTo>
                    <a:lnTo>
                      <a:pt x="0" y="10"/>
                    </a:lnTo>
                    <a:lnTo>
                      <a:pt x="0" y="10"/>
                    </a:lnTo>
                    <a:lnTo>
                      <a:pt x="5" y="0"/>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8" name="Freeform 378"/>
              <p:cNvSpPr>
                <a:spLocks/>
              </p:cNvSpPr>
              <p:nvPr/>
            </p:nvSpPr>
            <p:spPr bwMode="auto">
              <a:xfrm>
                <a:off x="2801" y="2735"/>
                <a:ext cx="5" cy="10"/>
              </a:xfrm>
              <a:custGeom>
                <a:avLst/>
                <a:gdLst/>
                <a:ahLst/>
                <a:cxnLst>
                  <a:cxn ang="0">
                    <a:pos x="5" y="0"/>
                  </a:cxn>
                  <a:cxn ang="0">
                    <a:pos x="0" y="10"/>
                  </a:cxn>
                  <a:cxn ang="0">
                    <a:pos x="0" y="10"/>
                  </a:cxn>
                  <a:cxn ang="0">
                    <a:pos x="5" y="0"/>
                  </a:cxn>
                  <a:cxn ang="0">
                    <a:pos x="5" y="0"/>
                  </a:cxn>
                </a:cxnLst>
                <a:rect l="0" t="0" r="r" b="b"/>
                <a:pathLst>
                  <a:path w="5" h="10">
                    <a:moveTo>
                      <a:pt x="5" y="0"/>
                    </a:moveTo>
                    <a:lnTo>
                      <a:pt x="0" y="10"/>
                    </a:lnTo>
                    <a:lnTo>
                      <a:pt x="0" y="10"/>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79" name="Freeform 379"/>
              <p:cNvSpPr>
                <a:spLocks/>
              </p:cNvSpPr>
              <p:nvPr/>
            </p:nvSpPr>
            <p:spPr bwMode="auto">
              <a:xfrm>
                <a:off x="2801" y="2735"/>
                <a:ext cx="14" cy="20"/>
              </a:xfrm>
              <a:custGeom>
                <a:avLst/>
                <a:gdLst/>
                <a:ahLst/>
                <a:cxnLst>
                  <a:cxn ang="0">
                    <a:pos x="5" y="0"/>
                  </a:cxn>
                  <a:cxn ang="0">
                    <a:pos x="0" y="10"/>
                  </a:cxn>
                  <a:cxn ang="0">
                    <a:pos x="0" y="14"/>
                  </a:cxn>
                  <a:cxn ang="0">
                    <a:pos x="10" y="12"/>
                  </a:cxn>
                  <a:cxn ang="0">
                    <a:pos x="0" y="14"/>
                  </a:cxn>
                  <a:cxn ang="0">
                    <a:pos x="2" y="20"/>
                  </a:cxn>
                  <a:cxn ang="0">
                    <a:pos x="9" y="20"/>
                  </a:cxn>
                  <a:cxn ang="0">
                    <a:pos x="10" y="10"/>
                  </a:cxn>
                  <a:cxn ang="0">
                    <a:pos x="14" y="2"/>
                  </a:cxn>
                  <a:cxn ang="0">
                    <a:pos x="5" y="0"/>
                  </a:cxn>
                </a:cxnLst>
                <a:rect l="0" t="0" r="r" b="b"/>
                <a:pathLst>
                  <a:path w="14" h="20">
                    <a:moveTo>
                      <a:pt x="5" y="0"/>
                    </a:moveTo>
                    <a:lnTo>
                      <a:pt x="0" y="10"/>
                    </a:lnTo>
                    <a:lnTo>
                      <a:pt x="0" y="14"/>
                    </a:lnTo>
                    <a:lnTo>
                      <a:pt x="10" y="12"/>
                    </a:lnTo>
                    <a:lnTo>
                      <a:pt x="0" y="14"/>
                    </a:lnTo>
                    <a:lnTo>
                      <a:pt x="2" y="20"/>
                    </a:lnTo>
                    <a:lnTo>
                      <a:pt x="9" y="20"/>
                    </a:lnTo>
                    <a:lnTo>
                      <a:pt x="10" y="10"/>
                    </a:lnTo>
                    <a:lnTo>
                      <a:pt x="14" y="2"/>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0" name="Freeform 380"/>
              <p:cNvSpPr>
                <a:spLocks/>
              </p:cNvSpPr>
              <p:nvPr/>
            </p:nvSpPr>
            <p:spPr bwMode="auto">
              <a:xfrm>
                <a:off x="2801" y="2735"/>
                <a:ext cx="14" cy="20"/>
              </a:xfrm>
              <a:custGeom>
                <a:avLst/>
                <a:gdLst/>
                <a:ahLst/>
                <a:cxnLst>
                  <a:cxn ang="0">
                    <a:pos x="5" y="0"/>
                  </a:cxn>
                  <a:cxn ang="0">
                    <a:pos x="0" y="10"/>
                  </a:cxn>
                  <a:cxn ang="0">
                    <a:pos x="0" y="14"/>
                  </a:cxn>
                  <a:cxn ang="0">
                    <a:pos x="10" y="12"/>
                  </a:cxn>
                  <a:cxn ang="0">
                    <a:pos x="0" y="14"/>
                  </a:cxn>
                  <a:cxn ang="0">
                    <a:pos x="2" y="20"/>
                  </a:cxn>
                  <a:cxn ang="0">
                    <a:pos x="9" y="20"/>
                  </a:cxn>
                  <a:cxn ang="0">
                    <a:pos x="10" y="10"/>
                  </a:cxn>
                  <a:cxn ang="0">
                    <a:pos x="14" y="2"/>
                  </a:cxn>
                  <a:cxn ang="0">
                    <a:pos x="5" y="0"/>
                  </a:cxn>
                </a:cxnLst>
                <a:rect l="0" t="0" r="r" b="b"/>
                <a:pathLst>
                  <a:path w="14" h="20">
                    <a:moveTo>
                      <a:pt x="5" y="0"/>
                    </a:moveTo>
                    <a:lnTo>
                      <a:pt x="0" y="10"/>
                    </a:lnTo>
                    <a:lnTo>
                      <a:pt x="0" y="14"/>
                    </a:lnTo>
                    <a:lnTo>
                      <a:pt x="10" y="12"/>
                    </a:lnTo>
                    <a:lnTo>
                      <a:pt x="0" y="14"/>
                    </a:lnTo>
                    <a:lnTo>
                      <a:pt x="2" y="20"/>
                    </a:lnTo>
                    <a:lnTo>
                      <a:pt x="9" y="20"/>
                    </a:lnTo>
                    <a:lnTo>
                      <a:pt x="10" y="10"/>
                    </a:lnTo>
                    <a:lnTo>
                      <a:pt x="14" y="2"/>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1" name="Freeform 381"/>
              <p:cNvSpPr>
                <a:spLocks/>
              </p:cNvSpPr>
              <p:nvPr/>
            </p:nvSpPr>
            <p:spPr bwMode="auto">
              <a:xfrm>
                <a:off x="1919" y="3401"/>
                <a:ext cx="881" cy="811"/>
              </a:xfrm>
              <a:custGeom>
                <a:avLst/>
                <a:gdLst/>
                <a:ahLst/>
                <a:cxnLst>
                  <a:cxn ang="0">
                    <a:pos x="290" y="0"/>
                  </a:cxn>
                  <a:cxn ang="0">
                    <a:pos x="0" y="166"/>
                  </a:cxn>
                  <a:cxn ang="0">
                    <a:pos x="767" y="811"/>
                  </a:cxn>
                  <a:cxn ang="0">
                    <a:pos x="805" y="702"/>
                  </a:cxn>
                  <a:cxn ang="0">
                    <a:pos x="881" y="498"/>
                  </a:cxn>
                  <a:cxn ang="0">
                    <a:pos x="290" y="0"/>
                  </a:cxn>
                </a:cxnLst>
                <a:rect l="0" t="0" r="r" b="b"/>
                <a:pathLst>
                  <a:path w="881" h="811">
                    <a:moveTo>
                      <a:pt x="290" y="0"/>
                    </a:moveTo>
                    <a:lnTo>
                      <a:pt x="0" y="166"/>
                    </a:lnTo>
                    <a:lnTo>
                      <a:pt x="767" y="811"/>
                    </a:lnTo>
                    <a:lnTo>
                      <a:pt x="805" y="702"/>
                    </a:lnTo>
                    <a:lnTo>
                      <a:pt x="881" y="498"/>
                    </a:lnTo>
                    <a:lnTo>
                      <a:pt x="29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2" name="Freeform 382"/>
              <p:cNvSpPr>
                <a:spLocks/>
              </p:cNvSpPr>
              <p:nvPr/>
            </p:nvSpPr>
            <p:spPr bwMode="auto">
              <a:xfrm>
                <a:off x="1919" y="3401"/>
                <a:ext cx="881" cy="811"/>
              </a:xfrm>
              <a:custGeom>
                <a:avLst/>
                <a:gdLst/>
                <a:ahLst/>
                <a:cxnLst>
                  <a:cxn ang="0">
                    <a:pos x="290" y="0"/>
                  </a:cxn>
                  <a:cxn ang="0">
                    <a:pos x="0" y="166"/>
                  </a:cxn>
                  <a:cxn ang="0">
                    <a:pos x="767" y="811"/>
                  </a:cxn>
                  <a:cxn ang="0">
                    <a:pos x="805" y="702"/>
                  </a:cxn>
                  <a:cxn ang="0">
                    <a:pos x="881" y="498"/>
                  </a:cxn>
                  <a:cxn ang="0">
                    <a:pos x="290" y="0"/>
                  </a:cxn>
                </a:cxnLst>
                <a:rect l="0" t="0" r="r" b="b"/>
                <a:pathLst>
                  <a:path w="881" h="811">
                    <a:moveTo>
                      <a:pt x="290" y="0"/>
                    </a:moveTo>
                    <a:lnTo>
                      <a:pt x="0" y="166"/>
                    </a:lnTo>
                    <a:lnTo>
                      <a:pt x="767" y="811"/>
                    </a:lnTo>
                    <a:lnTo>
                      <a:pt x="805" y="702"/>
                    </a:lnTo>
                    <a:lnTo>
                      <a:pt x="881" y="498"/>
                    </a:lnTo>
                    <a:lnTo>
                      <a:pt x="29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3" name="Freeform 383"/>
              <p:cNvSpPr>
                <a:spLocks/>
              </p:cNvSpPr>
              <p:nvPr/>
            </p:nvSpPr>
            <p:spPr bwMode="auto">
              <a:xfrm>
                <a:off x="1884" y="3401"/>
                <a:ext cx="916" cy="831"/>
              </a:xfrm>
              <a:custGeom>
                <a:avLst/>
                <a:gdLst/>
                <a:ahLst/>
                <a:cxnLst>
                  <a:cxn ang="0">
                    <a:pos x="325" y="0"/>
                  </a:cxn>
                  <a:cxn ang="0">
                    <a:pos x="20" y="175"/>
                  </a:cxn>
                  <a:cxn ang="0">
                    <a:pos x="10" y="166"/>
                  </a:cxn>
                  <a:cxn ang="0">
                    <a:pos x="8" y="159"/>
                  </a:cxn>
                  <a:cxn ang="0">
                    <a:pos x="0" y="164"/>
                  </a:cxn>
                  <a:cxn ang="0">
                    <a:pos x="793" y="831"/>
                  </a:cxn>
                  <a:cxn ang="0">
                    <a:pos x="795" y="826"/>
                  </a:cxn>
                  <a:cxn ang="0">
                    <a:pos x="797" y="821"/>
                  </a:cxn>
                  <a:cxn ang="0">
                    <a:pos x="802" y="811"/>
                  </a:cxn>
                  <a:cxn ang="0">
                    <a:pos x="35" y="166"/>
                  </a:cxn>
                  <a:cxn ang="0">
                    <a:pos x="325" y="0"/>
                  </a:cxn>
                  <a:cxn ang="0">
                    <a:pos x="916" y="498"/>
                  </a:cxn>
                  <a:cxn ang="0">
                    <a:pos x="840" y="702"/>
                  </a:cxn>
                  <a:cxn ang="0">
                    <a:pos x="916" y="498"/>
                  </a:cxn>
                  <a:cxn ang="0">
                    <a:pos x="325" y="0"/>
                  </a:cxn>
                </a:cxnLst>
                <a:rect l="0" t="0" r="r" b="b"/>
                <a:pathLst>
                  <a:path w="916" h="831">
                    <a:moveTo>
                      <a:pt x="325" y="0"/>
                    </a:moveTo>
                    <a:lnTo>
                      <a:pt x="20" y="175"/>
                    </a:lnTo>
                    <a:lnTo>
                      <a:pt x="10" y="166"/>
                    </a:lnTo>
                    <a:lnTo>
                      <a:pt x="8" y="159"/>
                    </a:lnTo>
                    <a:lnTo>
                      <a:pt x="0" y="164"/>
                    </a:lnTo>
                    <a:lnTo>
                      <a:pt x="793" y="831"/>
                    </a:lnTo>
                    <a:lnTo>
                      <a:pt x="795" y="826"/>
                    </a:lnTo>
                    <a:lnTo>
                      <a:pt x="797" y="821"/>
                    </a:lnTo>
                    <a:lnTo>
                      <a:pt x="802" y="811"/>
                    </a:lnTo>
                    <a:lnTo>
                      <a:pt x="35" y="166"/>
                    </a:lnTo>
                    <a:lnTo>
                      <a:pt x="325" y="0"/>
                    </a:lnTo>
                    <a:lnTo>
                      <a:pt x="916" y="498"/>
                    </a:lnTo>
                    <a:lnTo>
                      <a:pt x="840" y="702"/>
                    </a:lnTo>
                    <a:lnTo>
                      <a:pt x="916" y="498"/>
                    </a:lnTo>
                    <a:lnTo>
                      <a:pt x="32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4" name="Freeform 384"/>
              <p:cNvSpPr>
                <a:spLocks/>
              </p:cNvSpPr>
              <p:nvPr/>
            </p:nvSpPr>
            <p:spPr bwMode="auto">
              <a:xfrm>
                <a:off x="1884" y="3401"/>
                <a:ext cx="916" cy="831"/>
              </a:xfrm>
              <a:custGeom>
                <a:avLst/>
                <a:gdLst/>
                <a:ahLst/>
                <a:cxnLst>
                  <a:cxn ang="0">
                    <a:pos x="325" y="0"/>
                  </a:cxn>
                  <a:cxn ang="0">
                    <a:pos x="20" y="175"/>
                  </a:cxn>
                  <a:cxn ang="0">
                    <a:pos x="10" y="166"/>
                  </a:cxn>
                  <a:cxn ang="0">
                    <a:pos x="8" y="159"/>
                  </a:cxn>
                  <a:cxn ang="0">
                    <a:pos x="0" y="164"/>
                  </a:cxn>
                  <a:cxn ang="0">
                    <a:pos x="793" y="831"/>
                  </a:cxn>
                  <a:cxn ang="0">
                    <a:pos x="795" y="826"/>
                  </a:cxn>
                  <a:cxn ang="0">
                    <a:pos x="797" y="821"/>
                  </a:cxn>
                  <a:cxn ang="0">
                    <a:pos x="802" y="811"/>
                  </a:cxn>
                  <a:cxn ang="0">
                    <a:pos x="35" y="166"/>
                  </a:cxn>
                  <a:cxn ang="0">
                    <a:pos x="325" y="0"/>
                  </a:cxn>
                  <a:cxn ang="0">
                    <a:pos x="916" y="498"/>
                  </a:cxn>
                  <a:cxn ang="0">
                    <a:pos x="840" y="702"/>
                  </a:cxn>
                  <a:cxn ang="0">
                    <a:pos x="916" y="498"/>
                  </a:cxn>
                  <a:cxn ang="0">
                    <a:pos x="325" y="0"/>
                  </a:cxn>
                </a:cxnLst>
                <a:rect l="0" t="0" r="r" b="b"/>
                <a:pathLst>
                  <a:path w="916" h="831">
                    <a:moveTo>
                      <a:pt x="325" y="0"/>
                    </a:moveTo>
                    <a:lnTo>
                      <a:pt x="20" y="175"/>
                    </a:lnTo>
                    <a:lnTo>
                      <a:pt x="10" y="166"/>
                    </a:lnTo>
                    <a:lnTo>
                      <a:pt x="8" y="159"/>
                    </a:lnTo>
                    <a:lnTo>
                      <a:pt x="0" y="164"/>
                    </a:lnTo>
                    <a:lnTo>
                      <a:pt x="793" y="831"/>
                    </a:lnTo>
                    <a:lnTo>
                      <a:pt x="795" y="826"/>
                    </a:lnTo>
                    <a:lnTo>
                      <a:pt x="797" y="821"/>
                    </a:lnTo>
                    <a:lnTo>
                      <a:pt x="802" y="811"/>
                    </a:lnTo>
                    <a:lnTo>
                      <a:pt x="35" y="166"/>
                    </a:lnTo>
                    <a:lnTo>
                      <a:pt x="325" y="0"/>
                    </a:lnTo>
                    <a:lnTo>
                      <a:pt x="916" y="498"/>
                    </a:lnTo>
                    <a:lnTo>
                      <a:pt x="840" y="702"/>
                    </a:lnTo>
                    <a:lnTo>
                      <a:pt x="916" y="498"/>
                    </a:lnTo>
                    <a:lnTo>
                      <a:pt x="32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5" name="Freeform 385"/>
              <p:cNvSpPr>
                <a:spLocks/>
              </p:cNvSpPr>
              <p:nvPr/>
            </p:nvSpPr>
            <p:spPr bwMode="auto">
              <a:xfrm>
                <a:off x="1911" y="3545"/>
                <a:ext cx="6" cy="4"/>
              </a:xfrm>
              <a:custGeom>
                <a:avLst/>
                <a:gdLst/>
                <a:ahLst/>
                <a:cxnLst>
                  <a:cxn ang="0">
                    <a:pos x="6" y="0"/>
                  </a:cxn>
                  <a:cxn ang="0">
                    <a:pos x="0" y="4"/>
                  </a:cxn>
                  <a:cxn ang="0">
                    <a:pos x="0" y="4"/>
                  </a:cxn>
                  <a:cxn ang="0">
                    <a:pos x="6" y="0"/>
                  </a:cxn>
                </a:cxnLst>
                <a:rect l="0" t="0" r="r" b="b"/>
                <a:pathLst>
                  <a:path w="6" h="4">
                    <a:moveTo>
                      <a:pt x="6" y="0"/>
                    </a:moveTo>
                    <a:lnTo>
                      <a:pt x="0" y="4"/>
                    </a:lnTo>
                    <a:lnTo>
                      <a:pt x="0" y="4"/>
                    </a:lnTo>
                    <a:lnTo>
                      <a:pt x="6"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6" name="Freeform 386"/>
              <p:cNvSpPr>
                <a:spLocks/>
              </p:cNvSpPr>
              <p:nvPr/>
            </p:nvSpPr>
            <p:spPr bwMode="auto">
              <a:xfrm>
                <a:off x="1911" y="3545"/>
                <a:ext cx="6" cy="4"/>
              </a:xfrm>
              <a:custGeom>
                <a:avLst/>
                <a:gdLst/>
                <a:ahLst/>
                <a:cxnLst>
                  <a:cxn ang="0">
                    <a:pos x="6" y="0"/>
                  </a:cxn>
                  <a:cxn ang="0">
                    <a:pos x="0" y="4"/>
                  </a:cxn>
                  <a:cxn ang="0">
                    <a:pos x="0" y="4"/>
                  </a:cxn>
                  <a:cxn ang="0">
                    <a:pos x="6" y="0"/>
                  </a:cxn>
                </a:cxnLst>
                <a:rect l="0" t="0" r="r" b="b"/>
                <a:pathLst>
                  <a:path w="6" h="4">
                    <a:moveTo>
                      <a:pt x="6" y="0"/>
                    </a:moveTo>
                    <a:lnTo>
                      <a:pt x="0" y="4"/>
                    </a:lnTo>
                    <a:lnTo>
                      <a:pt x="0" y="4"/>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7" name="Freeform 387"/>
              <p:cNvSpPr>
                <a:spLocks/>
              </p:cNvSpPr>
              <p:nvPr/>
            </p:nvSpPr>
            <p:spPr bwMode="auto">
              <a:xfrm>
                <a:off x="1892" y="3383"/>
                <a:ext cx="317" cy="193"/>
              </a:xfrm>
              <a:custGeom>
                <a:avLst/>
                <a:gdLst/>
                <a:ahLst/>
                <a:cxnLst>
                  <a:cxn ang="0">
                    <a:pos x="308" y="0"/>
                  </a:cxn>
                  <a:cxn ang="0">
                    <a:pos x="25" y="162"/>
                  </a:cxn>
                  <a:cxn ang="0">
                    <a:pos x="19" y="166"/>
                  </a:cxn>
                  <a:cxn ang="0">
                    <a:pos x="19" y="166"/>
                  </a:cxn>
                  <a:cxn ang="0">
                    <a:pos x="0" y="177"/>
                  </a:cxn>
                  <a:cxn ang="0">
                    <a:pos x="2" y="184"/>
                  </a:cxn>
                  <a:cxn ang="0">
                    <a:pos x="12" y="193"/>
                  </a:cxn>
                  <a:cxn ang="0">
                    <a:pos x="317" y="18"/>
                  </a:cxn>
                  <a:cxn ang="0">
                    <a:pos x="317" y="18"/>
                  </a:cxn>
                  <a:cxn ang="0">
                    <a:pos x="312" y="22"/>
                  </a:cxn>
                  <a:cxn ang="0">
                    <a:pos x="308" y="0"/>
                  </a:cxn>
                </a:cxnLst>
                <a:rect l="0" t="0" r="r" b="b"/>
                <a:pathLst>
                  <a:path w="317" h="193">
                    <a:moveTo>
                      <a:pt x="308" y="0"/>
                    </a:moveTo>
                    <a:lnTo>
                      <a:pt x="25" y="162"/>
                    </a:lnTo>
                    <a:lnTo>
                      <a:pt x="19" y="166"/>
                    </a:lnTo>
                    <a:lnTo>
                      <a:pt x="19" y="166"/>
                    </a:lnTo>
                    <a:lnTo>
                      <a:pt x="0" y="177"/>
                    </a:lnTo>
                    <a:lnTo>
                      <a:pt x="2" y="184"/>
                    </a:lnTo>
                    <a:lnTo>
                      <a:pt x="12" y="193"/>
                    </a:lnTo>
                    <a:lnTo>
                      <a:pt x="317" y="18"/>
                    </a:lnTo>
                    <a:lnTo>
                      <a:pt x="317" y="18"/>
                    </a:lnTo>
                    <a:lnTo>
                      <a:pt x="312" y="22"/>
                    </a:lnTo>
                    <a:lnTo>
                      <a:pt x="30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8" name="Freeform 388"/>
              <p:cNvSpPr>
                <a:spLocks/>
              </p:cNvSpPr>
              <p:nvPr/>
            </p:nvSpPr>
            <p:spPr bwMode="auto">
              <a:xfrm>
                <a:off x="1892" y="3383"/>
                <a:ext cx="317" cy="193"/>
              </a:xfrm>
              <a:custGeom>
                <a:avLst/>
                <a:gdLst/>
                <a:ahLst/>
                <a:cxnLst>
                  <a:cxn ang="0">
                    <a:pos x="308" y="0"/>
                  </a:cxn>
                  <a:cxn ang="0">
                    <a:pos x="25" y="162"/>
                  </a:cxn>
                  <a:cxn ang="0">
                    <a:pos x="19" y="166"/>
                  </a:cxn>
                  <a:cxn ang="0">
                    <a:pos x="19" y="166"/>
                  </a:cxn>
                  <a:cxn ang="0">
                    <a:pos x="0" y="177"/>
                  </a:cxn>
                  <a:cxn ang="0">
                    <a:pos x="2" y="184"/>
                  </a:cxn>
                  <a:cxn ang="0">
                    <a:pos x="12" y="193"/>
                  </a:cxn>
                  <a:cxn ang="0">
                    <a:pos x="317" y="18"/>
                  </a:cxn>
                  <a:cxn ang="0">
                    <a:pos x="317" y="18"/>
                  </a:cxn>
                  <a:cxn ang="0">
                    <a:pos x="312" y="22"/>
                  </a:cxn>
                  <a:cxn ang="0">
                    <a:pos x="308" y="0"/>
                  </a:cxn>
                </a:cxnLst>
                <a:rect l="0" t="0" r="r" b="b"/>
                <a:pathLst>
                  <a:path w="317" h="193">
                    <a:moveTo>
                      <a:pt x="308" y="0"/>
                    </a:moveTo>
                    <a:lnTo>
                      <a:pt x="25" y="162"/>
                    </a:lnTo>
                    <a:lnTo>
                      <a:pt x="19" y="166"/>
                    </a:lnTo>
                    <a:lnTo>
                      <a:pt x="19" y="166"/>
                    </a:lnTo>
                    <a:lnTo>
                      <a:pt x="0" y="177"/>
                    </a:lnTo>
                    <a:lnTo>
                      <a:pt x="2" y="184"/>
                    </a:lnTo>
                    <a:lnTo>
                      <a:pt x="12" y="193"/>
                    </a:lnTo>
                    <a:lnTo>
                      <a:pt x="317" y="18"/>
                    </a:lnTo>
                    <a:lnTo>
                      <a:pt x="317" y="18"/>
                    </a:lnTo>
                    <a:lnTo>
                      <a:pt x="312" y="22"/>
                    </a:lnTo>
                    <a:lnTo>
                      <a:pt x="30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89" name="Freeform 389"/>
              <p:cNvSpPr>
                <a:spLocks/>
              </p:cNvSpPr>
              <p:nvPr/>
            </p:nvSpPr>
            <p:spPr bwMode="auto">
              <a:xfrm>
                <a:off x="2200" y="3381"/>
                <a:ext cx="9" cy="24"/>
              </a:xfrm>
              <a:custGeom>
                <a:avLst/>
                <a:gdLst/>
                <a:ahLst/>
                <a:cxnLst>
                  <a:cxn ang="0">
                    <a:pos x="4" y="0"/>
                  </a:cxn>
                  <a:cxn ang="0">
                    <a:pos x="0" y="2"/>
                  </a:cxn>
                  <a:cxn ang="0">
                    <a:pos x="4" y="24"/>
                  </a:cxn>
                  <a:cxn ang="0">
                    <a:pos x="9" y="20"/>
                  </a:cxn>
                  <a:cxn ang="0">
                    <a:pos x="9" y="20"/>
                  </a:cxn>
                  <a:cxn ang="0">
                    <a:pos x="4" y="0"/>
                  </a:cxn>
                </a:cxnLst>
                <a:rect l="0" t="0" r="r" b="b"/>
                <a:pathLst>
                  <a:path w="9" h="24">
                    <a:moveTo>
                      <a:pt x="4" y="0"/>
                    </a:moveTo>
                    <a:lnTo>
                      <a:pt x="0" y="2"/>
                    </a:lnTo>
                    <a:lnTo>
                      <a:pt x="4" y="24"/>
                    </a:lnTo>
                    <a:lnTo>
                      <a:pt x="9" y="20"/>
                    </a:lnTo>
                    <a:lnTo>
                      <a:pt x="9" y="20"/>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0" name="Freeform 390"/>
              <p:cNvSpPr>
                <a:spLocks/>
              </p:cNvSpPr>
              <p:nvPr/>
            </p:nvSpPr>
            <p:spPr bwMode="auto">
              <a:xfrm>
                <a:off x="2200" y="3381"/>
                <a:ext cx="9" cy="24"/>
              </a:xfrm>
              <a:custGeom>
                <a:avLst/>
                <a:gdLst/>
                <a:ahLst/>
                <a:cxnLst>
                  <a:cxn ang="0">
                    <a:pos x="4" y="0"/>
                  </a:cxn>
                  <a:cxn ang="0">
                    <a:pos x="0" y="2"/>
                  </a:cxn>
                  <a:cxn ang="0">
                    <a:pos x="4" y="24"/>
                  </a:cxn>
                  <a:cxn ang="0">
                    <a:pos x="9" y="20"/>
                  </a:cxn>
                  <a:cxn ang="0">
                    <a:pos x="9" y="20"/>
                  </a:cxn>
                  <a:cxn ang="0">
                    <a:pos x="4" y="0"/>
                  </a:cxn>
                </a:cxnLst>
                <a:rect l="0" t="0" r="r" b="b"/>
                <a:pathLst>
                  <a:path w="9" h="24">
                    <a:moveTo>
                      <a:pt x="4" y="0"/>
                    </a:moveTo>
                    <a:lnTo>
                      <a:pt x="0" y="2"/>
                    </a:lnTo>
                    <a:lnTo>
                      <a:pt x="4" y="24"/>
                    </a:lnTo>
                    <a:lnTo>
                      <a:pt x="9" y="20"/>
                    </a:lnTo>
                    <a:lnTo>
                      <a:pt x="9" y="20"/>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1" name="Freeform 391"/>
              <p:cNvSpPr>
                <a:spLocks/>
              </p:cNvSpPr>
              <p:nvPr/>
            </p:nvSpPr>
            <p:spPr bwMode="auto">
              <a:xfrm>
                <a:off x="2227" y="3217"/>
                <a:ext cx="700" cy="662"/>
              </a:xfrm>
              <a:custGeom>
                <a:avLst/>
                <a:gdLst/>
                <a:ahLst/>
                <a:cxnLst>
                  <a:cxn ang="0">
                    <a:pos x="301" y="0"/>
                  </a:cxn>
                  <a:cxn ang="0">
                    <a:pos x="174" y="74"/>
                  </a:cxn>
                  <a:cxn ang="0">
                    <a:pos x="0" y="174"/>
                  </a:cxn>
                  <a:cxn ang="0">
                    <a:pos x="579" y="662"/>
                  </a:cxn>
                  <a:cxn ang="0">
                    <a:pos x="646" y="479"/>
                  </a:cxn>
                  <a:cxn ang="0">
                    <a:pos x="700" y="335"/>
                  </a:cxn>
                  <a:cxn ang="0">
                    <a:pos x="301" y="0"/>
                  </a:cxn>
                </a:cxnLst>
                <a:rect l="0" t="0" r="r" b="b"/>
                <a:pathLst>
                  <a:path w="700" h="662">
                    <a:moveTo>
                      <a:pt x="301" y="0"/>
                    </a:moveTo>
                    <a:lnTo>
                      <a:pt x="174" y="74"/>
                    </a:lnTo>
                    <a:lnTo>
                      <a:pt x="0" y="174"/>
                    </a:lnTo>
                    <a:lnTo>
                      <a:pt x="579" y="662"/>
                    </a:lnTo>
                    <a:lnTo>
                      <a:pt x="646" y="479"/>
                    </a:lnTo>
                    <a:lnTo>
                      <a:pt x="700" y="335"/>
                    </a:lnTo>
                    <a:lnTo>
                      <a:pt x="30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2" name="Freeform 392"/>
              <p:cNvSpPr>
                <a:spLocks/>
              </p:cNvSpPr>
              <p:nvPr/>
            </p:nvSpPr>
            <p:spPr bwMode="auto">
              <a:xfrm>
                <a:off x="2227" y="3217"/>
                <a:ext cx="700" cy="662"/>
              </a:xfrm>
              <a:custGeom>
                <a:avLst/>
                <a:gdLst/>
                <a:ahLst/>
                <a:cxnLst>
                  <a:cxn ang="0">
                    <a:pos x="301" y="0"/>
                  </a:cxn>
                  <a:cxn ang="0">
                    <a:pos x="174" y="74"/>
                  </a:cxn>
                  <a:cxn ang="0">
                    <a:pos x="0" y="174"/>
                  </a:cxn>
                  <a:cxn ang="0">
                    <a:pos x="579" y="662"/>
                  </a:cxn>
                  <a:cxn ang="0">
                    <a:pos x="646" y="479"/>
                  </a:cxn>
                  <a:cxn ang="0">
                    <a:pos x="700" y="335"/>
                  </a:cxn>
                  <a:cxn ang="0">
                    <a:pos x="301" y="0"/>
                  </a:cxn>
                </a:cxnLst>
                <a:rect l="0" t="0" r="r" b="b"/>
                <a:pathLst>
                  <a:path w="700" h="662">
                    <a:moveTo>
                      <a:pt x="301" y="0"/>
                    </a:moveTo>
                    <a:lnTo>
                      <a:pt x="174" y="74"/>
                    </a:lnTo>
                    <a:lnTo>
                      <a:pt x="0" y="174"/>
                    </a:lnTo>
                    <a:lnTo>
                      <a:pt x="579" y="662"/>
                    </a:lnTo>
                    <a:lnTo>
                      <a:pt x="646" y="479"/>
                    </a:lnTo>
                    <a:lnTo>
                      <a:pt x="700" y="335"/>
                    </a:lnTo>
                    <a:lnTo>
                      <a:pt x="30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3" name="Freeform 393"/>
              <p:cNvSpPr>
                <a:spLocks/>
              </p:cNvSpPr>
              <p:nvPr/>
            </p:nvSpPr>
            <p:spPr bwMode="auto">
              <a:xfrm>
                <a:off x="2401" y="3217"/>
                <a:ext cx="127" cy="74"/>
              </a:xfrm>
              <a:custGeom>
                <a:avLst/>
                <a:gdLst/>
                <a:ahLst/>
                <a:cxnLst>
                  <a:cxn ang="0">
                    <a:pos x="127" y="0"/>
                  </a:cxn>
                  <a:cxn ang="0">
                    <a:pos x="0" y="74"/>
                  </a:cxn>
                  <a:cxn ang="0">
                    <a:pos x="127" y="0"/>
                  </a:cxn>
                  <a:cxn ang="0">
                    <a:pos x="127" y="0"/>
                  </a:cxn>
                </a:cxnLst>
                <a:rect l="0" t="0" r="r" b="b"/>
                <a:pathLst>
                  <a:path w="127" h="74">
                    <a:moveTo>
                      <a:pt x="127" y="0"/>
                    </a:moveTo>
                    <a:lnTo>
                      <a:pt x="0" y="74"/>
                    </a:lnTo>
                    <a:lnTo>
                      <a:pt x="127" y="0"/>
                    </a:lnTo>
                    <a:lnTo>
                      <a:pt x="127"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4" name="Freeform 394"/>
              <p:cNvSpPr>
                <a:spLocks/>
              </p:cNvSpPr>
              <p:nvPr/>
            </p:nvSpPr>
            <p:spPr bwMode="auto">
              <a:xfrm>
                <a:off x="2401" y="3217"/>
                <a:ext cx="127" cy="74"/>
              </a:xfrm>
              <a:custGeom>
                <a:avLst/>
                <a:gdLst/>
                <a:ahLst/>
                <a:cxnLst>
                  <a:cxn ang="0">
                    <a:pos x="127" y="0"/>
                  </a:cxn>
                  <a:cxn ang="0">
                    <a:pos x="0" y="74"/>
                  </a:cxn>
                  <a:cxn ang="0">
                    <a:pos x="127" y="0"/>
                  </a:cxn>
                  <a:cxn ang="0">
                    <a:pos x="127" y="0"/>
                  </a:cxn>
                </a:cxnLst>
                <a:rect l="0" t="0" r="r" b="b"/>
                <a:pathLst>
                  <a:path w="127" h="74">
                    <a:moveTo>
                      <a:pt x="127" y="0"/>
                    </a:moveTo>
                    <a:lnTo>
                      <a:pt x="0" y="74"/>
                    </a:lnTo>
                    <a:lnTo>
                      <a:pt x="127" y="0"/>
                    </a:lnTo>
                    <a:lnTo>
                      <a:pt x="12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5" name="Freeform 395"/>
              <p:cNvSpPr>
                <a:spLocks/>
              </p:cNvSpPr>
              <p:nvPr/>
            </p:nvSpPr>
            <p:spPr bwMode="auto">
              <a:xfrm>
                <a:off x="2227" y="3291"/>
                <a:ext cx="646" cy="588"/>
              </a:xfrm>
              <a:custGeom>
                <a:avLst/>
                <a:gdLst/>
                <a:ahLst/>
                <a:cxnLst>
                  <a:cxn ang="0">
                    <a:pos x="174" y="0"/>
                  </a:cxn>
                  <a:cxn ang="0">
                    <a:pos x="0" y="100"/>
                  </a:cxn>
                  <a:cxn ang="0">
                    <a:pos x="581" y="588"/>
                  </a:cxn>
                  <a:cxn ang="0">
                    <a:pos x="583" y="583"/>
                  </a:cxn>
                  <a:cxn ang="0">
                    <a:pos x="583" y="583"/>
                  </a:cxn>
                  <a:cxn ang="0">
                    <a:pos x="646" y="405"/>
                  </a:cxn>
                  <a:cxn ang="0">
                    <a:pos x="579" y="588"/>
                  </a:cxn>
                  <a:cxn ang="0">
                    <a:pos x="0" y="100"/>
                  </a:cxn>
                  <a:cxn ang="0">
                    <a:pos x="174" y="0"/>
                  </a:cxn>
                </a:cxnLst>
                <a:rect l="0" t="0" r="r" b="b"/>
                <a:pathLst>
                  <a:path w="646" h="588">
                    <a:moveTo>
                      <a:pt x="174" y="0"/>
                    </a:moveTo>
                    <a:lnTo>
                      <a:pt x="0" y="100"/>
                    </a:lnTo>
                    <a:lnTo>
                      <a:pt x="581" y="588"/>
                    </a:lnTo>
                    <a:lnTo>
                      <a:pt x="583" y="583"/>
                    </a:lnTo>
                    <a:lnTo>
                      <a:pt x="583" y="583"/>
                    </a:lnTo>
                    <a:lnTo>
                      <a:pt x="646" y="405"/>
                    </a:lnTo>
                    <a:lnTo>
                      <a:pt x="579" y="588"/>
                    </a:lnTo>
                    <a:lnTo>
                      <a:pt x="0" y="100"/>
                    </a:lnTo>
                    <a:lnTo>
                      <a:pt x="17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6" name="Freeform 396"/>
              <p:cNvSpPr>
                <a:spLocks/>
              </p:cNvSpPr>
              <p:nvPr/>
            </p:nvSpPr>
            <p:spPr bwMode="auto">
              <a:xfrm>
                <a:off x="2227" y="3291"/>
                <a:ext cx="646" cy="588"/>
              </a:xfrm>
              <a:custGeom>
                <a:avLst/>
                <a:gdLst/>
                <a:ahLst/>
                <a:cxnLst>
                  <a:cxn ang="0">
                    <a:pos x="174" y="0"/>
                  </a:cxn>
                  <a:cxn ang="0">
                    <a:pos x="0" y="100"/>
                  </a:cxn>
                  <a:cxn ang="0">
                    <a:pos x="581" y="588"/>
                  </a:cxn>
                  <a:cxn ang="0">
                    <a:pos x="583" y="583"/>
                  </a:cxn>
                  <a:cxn ang="0">
                    <a:pos x="583" y="583"/>
                  </a:cxn>
                  <a:cxn ang="0">
                    <a:pos x="646" y="405"/>
                  </a:cxn>
                  <a:cxn ang="0">
                    <a:pos x="579" y="588"/>
                  </a:cxn>
                  <a:cxn ang="0">
                    <a:pos x="0" y="100"/>
                  </a:cxn>
                  <a:cxn ang="0">
                    <a:pos x="174" y="0"/>
                  </a:cxn>
                </a:cxnLst>
                <a:rect l="0" t="0" r="r" b="b"/>
                <a:pathLst>
                  <a:path w="646" h="588">
                    <a:moveTo>
                      <a:pt x="174" y="0"/>
                    </a:moveTo>
                    <a:lnTo>
                      <a:pt x="0" y="100"/>
                    </a:lnTo>
                    <a:lnTo>
                      <a:pt x="581" y="588"/>
                    </a:lnTo>
                    <a:lnTo>
                      <a:pt x="583" y="583"/>
                    </a:lnTo>
                    <a:lnTo>
                      <a:pt x="583" y="583"/>
                    </a:lnTo>
                    <a:lnTo>
                      <a:pt x="646" y="405"/>
                    </a:lnTo>
                    <a:lnTo>
                      <a:pt x="579" y="588"/>
                    </a:lnTo>
                    <a:lnTo>
                      <a:pt x="0" y="100"/>
                    </a:lnTo>
                    <a:lnTo>
                      <a:pt x="17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7" name="Freeform 397"/>
              <p:cNvSpPr>
                <a:spLocks/>
              </p:cNvSpPr>
              <p:nvPr/>
            </p:nvSpPr>
            <p:spPr bwMode="auto">
              <a:xfrm>
                <a:off x="2219" y="3201"/>
                <a:ext cx="299" cy="172"/>
              </a:xfrm>
              <a:custGeom>
                <a:avLst/>
                <a:gdLst/>
                <a:ahLst/>
                <a:cxnLst>
                  <a:cxn ang="0">
                    <a:pos x="299" y="0"/>
                  </a:cxn>
                  <a:cxn ang="0">
                    <a:pos x="0" y="172"/>
                  </a:cxn>
                  <a:cxn ang="0">
                    <a:pos x="0" y="172"/>
                  </a:cxn>
                  <a:cxn ang="0">
                    <a:pos x="3" y="169"/>
                  </a:cxn>
                  <a:cxn ang="0">
                    <a:pos x="3" y="169"/>
                  </a:cxn>
                  <a:cxn ang="0">
                    <a:pos x="299" y="0"/>
                  </a:cxn>
                </a:cxnLst>
                <a:rect l="0" t="0" r="r" b="b"/>
                <a:pathLst>
                  <a:path w="299" h="172">
                    <a:moveTo>
                      <a:pt x="299" y="0"/>
                    </a:moveTo>
                    <a:lnTo>
                      <a:pt x="0" y="172"/>
                    </a:lnTo>
                    <a:lnTo>
                      <a:pt x="0" y="172"/>
                    </a:lnTo>
                    <a:lnTo>
                      <a:pt x="3" y="169"/>
                    </a:lnTo>
                    <a:lnTo>
                      <a:pt x="3" y="169"/>
                    </a:lnTo>
                    <a:lnTo>
                      <a:pt x="299"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8" name="Freeform 398"/>
              <p:cNvSpPr>
                <a:spLocks/>
              </p:cNvSpPr>
              <p:nvPr/>
            </p:nvSpPr>
            <p:spPr bwMode="auto">
              <a:xfrm>
                <a:off x="2219" y="3201"/>
                <a:ext cx="299" cy="172"/>
              </a:xfrm>
              <a:custGeom>
                <a:avLst/>
                <a:gdLst/>
                <a:ahLst/>
                <a:cxnLst>
                  <a:cxn ang="0">
                    <a:pos x="299" y="0"/>
                  </a:cxn>
                  <a:cxn ang="0">
                    <a:pos x="0" y="172"/>
                  </a:cxn>
                  <a:cxn ang="0">
                    <a:pos x="0" y="172"/>
                  </a:cxn>
                  <a:cxn ang="0">
                    <a:pos x="3" y="169"/>
                  </a:cxn>
                  <a:cxn ang="0">
                    <a:pos x="3" y="169"/>
                  </a:cxn>
                  <a:cxn ang="0">
                    <a:pos x="299" y="0"/>
                  </a:cxn>
                </a:cxnLst>
                <a:rect l="0" t="0" r="r" b="b"/>
                <a:pathLst>
                  <a:path w="299" h="172">
                    <a:moveTo>
                      <a:pt x="299" y="0"/>
                    </a:moveTo>
                    <a:lnTo>
                      <a:pt x="0" y="172"/>
                    </a:lnTo>
                    <a:lnTo>
                      <a:pt x="0" y="172"/>
                    </a:lnTo>
                    <a:lnTo>
                      <a:pt x="3" y="169"/>
                    </a:lnTo>
                    <a:lnTo>
                      <a:pt x="3" y="169"/>
                    </a:lnTo>
                    <a:lnTo>
                      <a:pt x="29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599" name="Freeform 399"/>
              <p:cNvSpPr>
                <a:spLocks noEditPoints="1"/>
              </p:cNvSpPr>
              <p:nvPr/>
            </p:nvSpPr>
            <p:spPr bwMode="auto">
              <a:xfrm>
                <a:off x="2219" y="3199"/>
                <a:ext cx="309" cy="192"/>
              </a:xfrm>
              <a:custGeom>
                <a:avLst/>
                <a:gdLst/>
                <a:ahLst/>
                <a:cxnLst>
                  <a:cxn ang="0">
                    <a:pos x="0" y="174"/>
                  </a:cxn>
                  <a:cxn ang="0">
                    <a:pos x="0" y="174"/>
                  </a:cxn>
                  <a:cxn ang="0">
                    <a:pos x="0" y="174"/>
                  </a:cxn>
                  <a:cxn ang="0">
                    <a:pos x="0" y="174"/>
                  </a:cxn>
                  <a:cxn ang="0">
                    <a:pos x="0" y="174"/>
                  </a:cxn>
                  <a:cxn ang="0">
                    <a:pos x="301" y="0"/>
                  </a:cxn>
                  <a:cxn ang="0">
                    <a:pos x="299" y="2"/>
                  </a:cxn>
                  <a:cxn ang="0">
                    <a:pos x="3" y="171"/>
                  </a:cxn>
                  <a:cxn ang="0">
                    <a:pos x="6" y="186"/>
                  </a:cxn>
                  <a:cxn ang="0">
                    <a:pos x="8" y="192"/>
                  </a:cxn>
                  <a:cxn ang="0">
                    <a:pos x="8" y="192"/>
                  </a:cxn>
                  <a:cxn ang="0">
                    <a:pos x="182" y="92"/>
                  </a:cxn>
                  <a:cxn ang="0">
                    <a:pos x="309" y="18"/>
                  </a:cxn>
                  <a:cxn ang="0">
                    <a:pos x="309" y="18"/>
                  </a:cxn>
                  <a:cxn ang="0">
                    <a:pos x="304" y="22"/>
                  </a:cxn>
                  <a:cxn ang="0">
                    <a:pos x="301" y="0"/>
                  </a:cxn>
                </a:cxnLst>
                <a:rect l="0" t="0" r="r" b="b"/>
                <a:pathLst>
                  <a:path w="309" h="192">
                    <a:moveTo>
                      <a:pt x="0" y="174"/>
                    </a:moveTo>
                    <a:lnTo>
                      <a:pt x="0" y="174"/>
                    </a:lnTo>
                    <a:lnTo>
                      <a:pt x="0" y="174"/>
                    </a:lnTo>
                    <a:lnTo>
                      <a:pt x="0" y="174"/>
                    </a:lnTo>
                    <a:lnTo>
                      <a:pt x="0" y="174"/>
                    </a:lnTo>
                    <a:close/>
                    <a:moveTo>
                      <a:pt x="301" y="0"/>
                    </a:moveTo>
                    <a:lnTo>
                      <a:pt x="299" y="2"/>
                    </a:lnTo>
                    <a:lnTo>
                      <a:pt x="3" y="171"/>
                    </a:lnTo>
                    <a:lnTo>
                      <a:pt x="6" y="186"/>
                    </a:lnTo>
                    <a:lnTo>
                      <a:pt x="8" y="192"/>
                    </a:lnTo>
                    <a:lnTo>
                      <a:pt x="8" y="192"/>
                    </a:lnTo>
                    <a:lnTo>
                      <a:pt x="182" y="92"/>
                    </a:lnTo>
                    <a:lnTo>
                      <a:pt x="309" y="18"/>
                    </a:lnTo>
                    <a:lnTo>
                      <a:pt x="309" y="18"/>
                    </a:lnTo>
                    <a:lnTo>
                      <a:pt x="304" y="22"/>
                    </a:lnTo>
                    <a:lnTo>
                      <a:pt x="30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00" name="Rectangle 400"/>
              <p:cNvSpPr>
                <a:spLocks noChangeArrowheads="1"/>
              </p:cNvSpPr>
              <p:nvPr/>
            </p:nvSpPr>
            <p:spPr bwMode="auto">
              <a:xfrm>
                <a:off x="2219" y="3373"/>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01" name="Freeform 401"/>
              <p:cNvSpPr>
                <a:spLocks/>
              </p:cNvSpPr>
              <p:nvPr/>
            </p:nvSpPr>
            <p:spPr bwMode="auto">
              <a:xfrm>
                <a:off x="2222" y="3199"/>
                <a:ext cx="306" cy="192"/>
              </a:xfrm>
              <a:custGeom>
                <a:avLst/>
                <a:gdLst/>
                <a:ahLst/>
                <a:cxnLst>
                  <a:cxn ang="0">
                    <a:pos x="298" y="0"/>
                  </a:cxn>
                  <a:cxn ang="0">
                    <a:pos x="296" y="2"/>
                  </a:cxn>
                  <a:cxn ang="0">
                    <a:pos x="0" y="171"/>
                  </a:cxn>
                  <a:cxn ang="0">
                    <a:pos x="3" y="186"/>
                  </a:cxn>
                  <a:cxn ang="0">
                    <a:pos x="5" y="192"/>
                  </a:cxn>
                  <a:cxn ang="0">
                    <a:pos x="5" y="192"/>
                  </a:cxn>
                  <a:cxn ang="0">
                    <a:pos x="179" y="92"/>
                  </a:cxn>
                  <a:cxn ang="0">
                    <a:pos x="306" y="18"/>
                  </a:cxn>
                  <a:cxn ang="0">
                    <a:pos x="306" y="18"/>
                  </a:cxn>
                  <a:cxn ang="0">
                    <a:pos x="301" y="22"/>
                  </a:cxn>
                  <a:cxn ang="0">
                    <a:pos x="298" y="0"/>
                  </a:cxn>
                </a:cxnLst>
                <a:rect l="0" t="0" r="r" b="b"/>
                <a:pathLst>
                  <a:path w="306" h="192">
                    <a:moveTo>
                      <a:pt x="298" y="0"/>
                    </a:moveTo>
                    <a:lnTo>
                      <a:pt x="296" y="2"/>
                    </a:lnTo>
                    <a:lnTo>
                      <a:pt x="0" y="171"/>
                    </a:lnTo>
                    <a:lnTo>
                      <a:pt x="3" y="186"/>
                    </a:lnTo>
                    <a:lnTo>
                      <a:pt x="5" y="192"/>
                    </a:lnTo>
                    <a:lnTo>
                      <a:pt x="5" y="192"/>
                    </a:lnTo>
                    <a:lnTo>
                      <a:pt x="179" y="92"/>
                    </a:lnTo>
                    <a:lnTo>
                      <a:pt x="306" y="18"/>
                    </a:lnTo>
                    <a:lnTo>
                      <a:pt x="306" y="18"/>
                    </a:lnTo>
                    <a:lnTo>
                      <a:pt x="301" y="22"/>
                    </a:lnTo>
                    <a:lnTo>
                      <a:pt x="29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02" name="Freeform 402"/>
              <p:cNvSpPr>
                <a:spLocks/>
              </p:cNvSpPr>
              <p:nvPr/>
            </p:nvSpPr>
            <p:spPr bwMode="auto">
              <a:xfrm>
                <a:off x="2204" y="3373"/>
                <a:ext cx="15" cy="8"/>
              </a:xfrm>
              <a:custGeom>
                <a:avLst/>
                <a:gdLst/>
                <a:ahLst/>
                <a:cxnLst>
                  <a:cxn ang="0">
                    <a:pos x="15" y="0"/>
                  </a:cxn>
                  <a:cxn ang="0">
                    <a:pos x="0" y="8"/>
                  </a:cxn>
                  <a:cxn ang="0">
                    <a:pos x="0" y="8"/>
                  </a:cxn>
                  <a:cxn ang="0">
                    <a:pos x="15" y="0"/>
                  </a:cxn>
                  <a:cxn ang="0">
                    <a:pos x="15" y="0"/>
                  </a:cxn>
                </a:cxnLst>
                <a:rect l="0" t="0" r="r" b="b"/>
                <a:pathLst>
                  <a:path w="15" h="8">
                    <a:moveTo>
                      <a:pt x="15" y="0"/>
                    </a:moveTo>
                    <a:lnTo>
                      <a:pt x="0" y="8"/>
                    </a:lnTo>
                    <a:lnTo>
                      <a:pt x="0" y="8"/>
                    </a:lnTo>
                    <a:lnTo>
                      <a:pt x="15" y="0"/>
                    </a:lnTo>
                    <a:lnTo>
                      <a:pt x="1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03" name="Freeform 403"/>
              <p:cNvSpPr>
                <a:spLocks/>
              </p:cNvSpPr>
              <p:nvPr/>
            </p:nvSpPr>
            <p:spPr bwMode="auto">
              <a:xfrm>
                <a:off x="2204" y="3373"/>
                <a:ext cx="15" cy="8"/>
              </a:xfrm>
              <a:custGeom>
                <a:avLst/>
                <a:gdLst/>
                <a:ahLst/>
                <a:cxnLst>
                  <a:cxn ang="0">
                    <a:pos x="15" y="0"/>
                  </a:cxn>
                  <a:cxn ang="0">
                    <a:pos x="0" y="8"/>
                  </a:cxn>
                  <a:cxn ang="0">
                    <a:pos x="0" y="8"/>
                  </a:cxn>
                  <a:cxn ang="0">
                    <a:pos x="15" y="0"/>
                  </a:cxn>
                  <a:cxn ang="0">
                    <a:pos x="15" y="0"/>
                  </a:cxn>
                </a:cxnLst>
                <a:rect l="0" t="0" r="r" b="b"/>
                <a:pathLst>
                  <a:path w="15" h="8">
                    <a:moveTo>
                      <a:pt x="15" y="0"/>
                    </a:moveTo>
                    <a:lnTo>
                      <a:pt x="0" y="8"/>
                    </a:lnTo>
                    <a:lnTo>
                      <a:pt x="0" y="8"/>
                    </a:lnTo>
                    <a:lnTo>
                      <a:pt x="15" y="0"/>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04" name="Freeform 404"/>
              <p:cNvSpPr>
                <a:spLocks/>
              </p:cNvSpPr>
              <p:nvPr/>
            </p:nvSpPr>
            <p:spPr bwMode="auto">
              <a:xfrm>
                <a:off x="2538" y="3152"/>
                <a:ext cx="64" cy="37"/>
              </a:xfrm>
              <a:custGeom>
                <a:avLst/>
                <a:gdLst/>
                <a:ahLst/>
                <a:cxnLst>
                  <a:cxn ang="0">
                    <a:pos x="64" y="0"/>
                  </a:cxn>
                  <a:cxn ang="0">
                    <a:pos x="0" y="37"/>
                  </a:cxn>
                  <a:cxn ang="0">
                    <a:pos x="0" y="37"/>
                  </a:cxn>
                  <a:cxn ang="0">
                    <a:pos x="64" y="0"/>
                  </a:cxn>
                </a:cxnLst>
                <a:rect l="0" t="0" r="r" b="b"/>
                <a:pathLst>
                  <a:path w="64" h="37">
                    <a:moveTo>
                      <a:pt x="64" y="0"/>
                    </a:moveTo>
                    <a:lnTo>
                      <a:pt x="0" y="37"/>
                    </a:lnTo>
                    <a:lnTo>
                      <a:pt x="0" y="37"/>
                    </a:lnTo>
                    <a:lnTo>
                      <a:pt x="64"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05" name="Freeform 405"/>
              <p:cNvSpPr>
                <a:spLocks/>
              </p:cNvSpPr>
              <p:nvPr/>
            </p:nvSpPr>
            <p:spPr bwMode="auto">
              <a:xfrm>
                <a:off x="2538" y="3152"/>
                <a:ext cx="64" cy="37"/>
              </a:xfrm>
              <a:custGeom>
                <a:avLst/>
                <a:gdLst/>
                <a:ahLst/>
                <a:cxnLst>
                  <a:cxn ang="0">
                    <a:pos x="64" y="0"/>
                  </a:cxn>
                  <a:cxn ang="0">
                    <a:pos x="0" y="37"/>
                  </a:cxn>
                  <a:cxn ang="0">
                    <a:pos x="0" y="37"/>
                  </a:cxn>
                  <a:cxn ang="0">
                    <a:pos x="64" y="0"/>
                  </a:cxn>
                </a:cxnLst>
                <a:rect l="0" t="0" r="r" b="b"/>
                <a:pathLst>
                  <a:path w="64" h="37">
                    <a:moveTo>
                      <a:pt x="64" y="0"/>
                    </a:moveTo>
                    <a:lnTo>
                      <a:pt x="0" y="37"/>
                    </a:lnTo>
                    <a:lnTo>
                      <a:pt x="0" y="37"/>
                    </a:lnTo>
                    <a:lnTo>
                      <a:pt x="6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06" name="Rectangle 406"/>
              <p:cNvSpPr>
                <a:spLocks noChangeArrowheads="1"/>
              </p:cNvSpPr>
              <p:nvPr/>
            </p:nvSpPr>
            <p:spPr bwMode="auto">
              <a:xfrm>
                <a:off x="2538" y="3189"/>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6" name="Group 608"/>
            <p:cNvGrpSpPr>
              <a:grpSpLocks/>
            </p:cNvGrpSpPr>
            <p:nvPr/>
          </p:nvGrpSpPr>
          <p:grpSpPr bwMode="auto">
            <a:xfrm>
              <a:off x="2204" y="2787"/>
              <a:ext cx="2305" cy="1463"/>
              <a:chOff x="2204" y="2787"/>
              <a:chExt cx="2305" cy="1463"/>
            </a:xfrm>
          </p:grpSpPr>
          <p:sp>
            <p:nvSpPr>
              <p:cNvPr id="51608" name="Rectangle 408"/>
              <p:cNvSpPr>
                <a:spLocks noChangeArrowheads="1"/>
              </p:cNvSpPr>
              <p:nvPr/>
            </p:nvSpPr>
            <p:spPr bwMode="auto">
              <a:xfrm>
                <a:off x="2538" y="3189"/>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09" name="Freeform 409"/>
              <p:cNvSpPr>
                <a:spLocks/>
              </p:cNvSpPr>
              <p:nvPr/>
            </p:nvSpPr>
            <p:spPr bwMode="auto">
              <a:xfrm>
                <a:off x="2520" y="3189"/>
                <a:ext cx="18" cy="32"/>
              </a:xfrm>
              <a:custGeom>
                <a:avLst/>
                <a:gdLst/>
                <a:ahLst/>
                <a:cxnLst>
                  <a:cxn ang="0">
                    <a:pos x="18" y="0"/>
                  </a:cxn>
                  <a:cxn ang="0">
                    <a:pos x="7" y="7"/>
                  </a:cxn>
                  <a:cxn ang="0">
                    <a:pos x="0" y="10"/>
                  </a:cxn>
                  <a:cxn ang="0">
                    <a:pos x="3" y="32"/>
                  </a:cxn>
                  <a:cxn ang="0">
                    <a:pos x="8" y="28"/>
                  </a:cxn>
                  <a:cxn ang="0">
                    <a:pos x="8" y="28"/>
                  </a:cxn>
                  <a:cxn ang="0">
                    <a:pos x="5" y="8"/>
                  </a:cxn>
                  <a:cxn ang="0">
                    <a:pos x="18" y="0"/>
                  </a:cxn>
                  <a:cxn ang="0">
                    <a:pos x="18" y="0"/>
                  </a:cxn>
                </a:cxnLst>
                <a:rect l="0" t="0" r="r" b="b"/>
                <a:pathLst>
                  <a:path w="18" h="32">
                    <a:moveTo>
                      <a:pt x="18" y="0"/>
                    </a:moveTo>
                    <a:lnTo>
                      <a:pt x="7" y="7"/>
                    </a:lnTo>
                    <a:lnTo>
                      <a:pt x="0" y="10"/>
                    </a:lnTo>
                    <a:lnTo>
                      <a:pt x="3" y="32"/>
                    </a:lnTo>
                    <a:lnTo>
                      <a:pt x="8" y="28"/>
                    </a:lnTo>
                    <a:lnTo>
                      <a:pt x="8" y="28"/>
                    </a:lnTo>
                    <a:lnTo>
                      <a:pt x="5" y="8"/>
                    </a:lnTo>
                    <a:lnTo>
                      <a:pt x="18" y="0"/>
                    </a:lnTo>
                    <a:lnTo>
                      <a:pt x="1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0" name="Freeform 410"/>
              <p:cNvSpPr>
                <a:spLocks/>
              </p:cNvSpPr>
              <p:nvPr/>
            </p:nvSpPr>
            <p:spPr bwMode="auto">
              <a:xfrm>
                <a:off x="2520" y="3189"/>
                <a:ext cx="18" cy="32"/>
              </a:xfrm>
              <a:custGeom>
                <a:avLst/>
                <a:gdLst/>
                <a:ahLst/>
                <a:cxnLst>
                  <a:cxn ang="0">
                    <a:pos x="18" y="0"/>
                  </a:cxn>
                  <a:cxn ang="0">
                    <a:pos x="7" y="7"/>
                  </a:cxn>
                  <a:cxn ang="0">
                    <a:pos x="0" y="10"/>
                  </a:cxn>
                  <a:cxn ang="0">
                    <a:pos x="3" y="32"/>
                  </a:cxn>
                  <a:cxn ang="0">
                    <a:pos x="8" y="28"/>
                  </a:cxn>
                  <a:cxn ang="0">
                    <a:pos x="8" y="28"/>
                  </a:cxn>
                  <a:cxn ang="0">
                    <a:pos x="5" y="8"/>
                  </a:cxn>
                  <a:cxn ang="0">
                    <a:pos x="18" y="0"/>
                  </a:cxn>
                  <a:cxn ang="0">
                    <a:pos x="18" y="0"/>
                  </a:cxn>
                </a:cxnLst>
                <a:rect l="0" t="0" r="r" b="b"/>
                <a:pathLst>
                  <a:path w="18" h="32">
                    <a:moveTo>
                      <a:pt x="18" y="0"/>
                    </a:moveTo>
                    <a:lnTo>
                      <a:pt x="7" y="7"/>
                    </a:lnTo>
                    <a:lnTo>
                      <a:pt x="0" y="10"/>
                    </a:lnTo>
                    <a:lnTo>
                      <a:pt x="3" y="32"/>
                    </a:lnTo>
                    <a:lnTo>
                      <a:pt x="8" y="28"/>
                    </a:lnTo>
                    <a:lnTo>
                      <a:pt x="8" y="28"/>
                    </a:lnTo>
                    <a:lnTo>
                      <a:pt x="5" y="8"/>
                    </a:lnTo>
                    <a:lnTo>
                      <a:pt x="18" y="0"/>
                    </a:lnTo>
                    <a:lnTo>
                      <a:pt x="1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1" name="Freeform 411"/>
              <p:cNvSpPr>
                <a:spLocks/>
              </p:cNvSpPr>
              <p:nvPr/>
            </p:nvSpPr>
            <p:spPr bwMode="auto">
              <a:xfrm>
                <a:off x="2209" y="3391"/>
                <a:ext cx="599" cy="508"/>
              </a:xfrm>
              <a:custGeom>
                <a:avLst/>
                <a:gdLst/>
                <a:ahLst/>
                <a:cxnLst>
                  <a:cxn ang="0">
                    <a:pos x="18" y="0"/>
                  </a:cxn>
                  <a:cxn ang="0">
                    <a:pos x="13" y="2"/>
                  </a:cxn>
                  <a:cxn ang="0">
                    <a:pos x="13" y="2"/>
                  </a:cxn>
                  <a:cxn ang="0">
                    <a:pos x="0" y="10"/>
                  </a:cxn>
                  <a:cxn ang="0">
                    <a:pos x="591" y="508"/>
                  </a:cxn>
                  <a:cxn ang="0">
                    <a:pos x="599" y="488"/>
                  </a:cxn>
                  <a:cxn ang="0">
                    <a:pos x="18" y="0"/>
                  </a:cxn>
                </a:cxnLst>
                <a:rect l="0" t="0" r="r" b="b"/>
                <a:pathLst>
                  <a:path w="599" h="508">
                    <a:moveTo>
                      <a:pt x="18" y="0"/>
                    </a:moveTo>
                    <a:lnTo>
                      <a:pt x="13" y="2"/>
                    </a:lnTo>
                    <a:lnTo>
                      <a:pt x="13" y="2"/>
                    </a:lnTo>
                    <a:lnTo>
                      <a:pt x="0" y="10"/>
                    </a:lnTo>
                    <a:lnTo>
                      <a:pt x="591" y="508"/>
                    </a:lnTo>
                    <a:lnTo>
                      <a:pt x="599" y="488"/>
                    </a:lnTo>
                    <a:lnTo>
                      <a:pt x="1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2" name="Freeform 412"/>
              <p:cNvSpPr>
                <a:spLocks/>
              </p:cNvSpPr>
              <p:nvPr/>
            </p:nvSpPr>
            <p:spPr bwMode="auto">
              <a:xfrm>
                <a:off x="2209" y="3391"/>
                <a:ext cx="599" cy="508"/>
              </a:xfrm>
              <a:custGeom>
                <a:avLst/>
                <a:gdLst/>
                <a:ahLst/>
                <a:cxnLst>
                  <a:cxn ang="0">
                    <a:pos x="18" y="0"/>
                  </a:cxn>
                  <a:cxn ang="0">
                    <a:pos x="13" y="2"/>
                  </a:cxn>
                  <a:cxn ang="0">
                    <a:pos x="13" y="2"/>
                  </a:cxn>
                  <a:cxn ang="0">
                    <a:pos x="0" y="10"/>
                  </a:cxn>
                  <a:cxn ang="0">
                    <a:pos x="591" y="508"/>
                  </a:cxn>
                  <a:cxn ang="0">
                    <a:pos x="599" y="488"/>
                  </a:cxn>
                  <a:cxn ang="0">
                    <a:pos x="18" y="0"/>
                  </a:cxn>
                </a:cxnLst>
                <a:rect l="0" t="0" r="r" b="b"/>
                <a:pathLst>
                  <a:path w="599" h="508">
                    <a:moveTo>
                      <a:pt x="18" y="0"/>
                    </a:moveTo>
                    <a:lnTo>
                      <a:pt x="13" y="2"/>
                    </a:lnTo>
                    <a:lnTo>
                      <a:pt x="13" y="2"/>
                    </a:lnTo>
                    <a:lnTo>
                      <a:pt x="0" y="10"/>
                    </a:lnTo>
                    <a:lnTo>
                      <a:pt x="591" y="508"/>
                    </a:lnTo>
                    <a:lnTo>
                      <a:pt x="599" y="488"/>
                    </a:lnTo>
                    <a:lnTo>
                      <a:pt x="1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3" name="Freeform 413"/>
              <p:cNvSpPr>
                <a:spLocks/>
              </p:cNvSpPr>
              <p:nvPr/>
            </p:nvSpPr>
            <p:spPr bwMode="auto">
              <a:xfrm>
                <a:off x="2209" y="3393"/>
                <a:ext cx="13" cy="8"/>
              </a:xfrm>
              <a:custGeom>
                <a:avLst/>
                <a:gdLst/>
                <a:ahLst/>
                <a:cxnLst>
                  <a:cxn ang="0">
                    <a:pos x="13" y="0"/>
                  </a:cxn>
                  <a:cxn ang="0">
                    <a:pos x="0" y="8"/>
                  </a:cxn>
                  <a:cxn ang="0">
                    <a:pos x="0" y="8"/>
                  </a:cxn>
                  <a:cxn ang="0">
                    <a:pos x="13" y="0"/>
                  </a:cxn>
                </a:cxnLst>
                <a:rect l="0" t="0" r="r" b="b"/>
                <a:pathLst>
                  <a:path w="13" h="8">
                    <a:moveTo>
                      <a:pt x="13" y="0"/>
                    </a:moveTo>
                    <a:lnTo>
                      <a:pt x="0" y="8"/>
                    </a:lnTo>
                    <a:lnTo>
                      <a:pt x="0" y="8"/>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4" name="Freeform 414"/>
              <p:cNvSpPr>
                <a:spLocks/>
              </p:cNvSpPr>
              <p:nvPr/>
            </p:nvSpPr>
            <p:spPr bwMode="auto">
              <a:xfrm>
                <a:off x="2209" y="3393"/>
                <a:ext cx="13" cy="8"/>
              </a:xfrm>
              <a:custGeom>
                <a:avLst/>
                <a:gdLst/>
                <a:ahLst/>
                <a:cxnLst>
                  <a:cxn ang="0">
                    <a:pos x="13" y="0"/>
                  </a:cxn>
                  <a:cxn ang="0">
                    <a:pos x="0" y="8"/>
                  </a:cxn>
                  <a:cxn ang="0">
                    <a:pos x="0" y="8"/>
                  </a:cxn>
                  <a:cxn ang="0">
                    <a:pos x="13" y="0"/>
                  </a:cxn>
                </a:cxnLst>
                <a:rect l="0" t="0" r="r" b="b"/>
                <a:pathLst>
                  <a:path w="13" h="8">
                    <a:moveTo>
                      <a:pt x="13" y="0"/>
                    </a:moveTo>
                    <a:lnTo>
                      <a:pt x="0" y="8"/>
                    </a:lnTo>
                    <a:lnTo>
                      <a:pt x="0" y="8"/>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5" name="Freeform 415"/>
              <p:cNvSpPr>
                <a:spLocks/>
              </p:cNvSpPr>
              <p:nvPr/>
            </p:nvSpPr>
            <p:spPr bwMode="auto">
              <a:xfrm>
                <a:off x="2219" y="3370"/>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close/>
                  </a:path>
                </a:pathLst>
              </a:custGeom>
              <a:solidFill>
                <a:srgbClr val="F3F2F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6" name="Freeform 416"/>
              <p:cNvSpPr>
                <a:spLocks/>
              </p:cNvSpPr>
              <p:nvPr/>
            </p:nvSpPr>
            <p:spPr bwMode="auto">
              <a:xfrm>
                <a:off x="2219" y="3370"/>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7" name="Freeform 417"/>
              <p:cNvSpPr>
                <a:spLocks/>
              </p:cNvSpPr>
              <p:nvPr/>
            </p:nvSpPr>
            <p:spPr bwMode="auto">
              <a:xfrm>
                <a:off x="2219" y="3370"/>
                <a:ext cx="8" cy="23"/>
              </a:xfrm>
              <a:custGeom>
                <a:avLst/>
                <a:gdLst/>
                <a:ahLst/>
                <a:cxnLst>
                  <a:cxn ang="0">
                    <a:pos x="3" y="0"/>
                  </a:cxn>
                  <a:cxn ang="0">
                    <a:pos x="0" y="3"/>
                  </a:cxn>
                  <a:cxn ang="0">
                    <a:pos x="0" y="3"/>
                  </a:cxn>
                  <a:cxn ang="0">
                    <a:pos x="3" y="23"/>
                  </a:cxn>
                  <a:cxn ang="0">
                    <a:pos x="8" y="21"/>
                  </a:cxn>
                  <a:cxn ang="0">
                    <a:pos x="8" y="21"/>
                  </a:cxn>
                  <a:cxn ang="0">
                    <a:pos x="6" y="15"/>
                  </a:cxn>
                  <a:cxn ang="0">
                    <a:pos x="3" y="0"/>
                  </a:cxn>
                </a:cxnLst>
                <a:rect l="0" t="0" r="r" b="b"/>
                <a:pathLst>
                  <a:path w="8" h="23">
                    <a:moveTo>
                      <a:pt x="3" y="0"/>
                    </a:moveTo>
                    <a:lnTo>
                      <a:pt x="0" y="3"/>
                    </a:lnTo>
                    <a:lnTo>
                      <a:pt x="0" y="3"/>
                    </a:lnTo>
                    <a:lnTo>
                      <a:pt x="3" y="23"/>
                    </a:lnTo>
                    <a:lnTo>
                      <a:pt x="8" y="21"/>
                    </a:lnTo>
                    <a:lnTo>
                      <a:pt x="8" y="21"/>
                    </a:lnTo>
                    <a:lnTo>
                      <a:pt x="6" y="15"/>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8" name="Freeform 418"/>
              <p:cNvSpPr>
                <a:spLocks/>
              </p:cNvSpPr>
              <p:nvPr/>
            </p:nvSpPr>
            <p:spPr bwMode="auto">
              <a:xfrm>
                <a:off x="2219" y="3370"/>
                <a:ext cx="8" cy="23"/>
              </a:xfrm>
              <a:custGeom>
                <a:avLst/>
                <a:gdLst/>
                <a:ahLst/>
                <a:cxnLst>
                  <a:cxn ang="0">
                    <a:pos x="3" y="0"/>
                  </a:cxn>
                  <a:cxn ang="0">
                    <a:pos x="0" y="3"/>
                  </a:cxn>
                  <a:cxn ang="0">
                    <a:pos x="0" y="3"/>
                  </a:cxn>
                  <a:cxn ang="0">
                    <a:pos x="3" y="23"/>
                  </a:cxn>
                  <a:cxn ang="0">
                    <a:pos x="8" y="21"/>
                  </a:cxn>
                  <a:cxn ang="0">
                    <a:pos x="8" y="21"/>
                  </a:cxn>
                  <a:cxn ang="0">
                    <a:pos x="6" y="15"/>
                  </a:cxn>
                  <a:cxn ang="0">
                    <a:pos x="3" y="0"/>
                  </a:cxn>
                </a:cxnLst>
                <a:rect l="0" t="0" r="r" b="b"/>
                <a:pathLst>
                  <a:path w="8" h="23">
                    <a:moveTo>
                      <a:pt x="3" y="0"/>
                    </a:moveTo>
                    <a:lnTo>
                      <a:pt x="0" y="3"/>
                    </a:lnTo>
                    <a:lnTo>
                      <a:pt x="0" y="3"/>
                    </a:lnTo>
                    <a:lnTo>
                      <a:pt x="3" y="23"/>
                    </a:lnTo>
                    <a:lnTo>
                      <a:pt x="8" y="21"/>
                    </a:lnTo>
                    <a:lnTo>
                      <a:pt x="8" y="21"/>
                    </a:lnTo>
                    <a:lnTo>
                      <a:pt x="6" y="15"/>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19" name="Freeform 419"/>
              <p:cNvSpPr>
                <a:spLocks/>
              </p:cNvSpPr>
              <p:nvPr/>
            </p:nvSpPr>
            <p:spPr bwMode="auto">
              <a:xfrm>
                <a:off x="2204" y="3373"/>
                <a:ext cx="18" cy="28"/>
              </a:xfrm>
              <a:custGeom>
                <a:avLst/>
                <a:gdLst/>
                <a:ahLst/>
                <a:cxnLst>
                  <a:cxn ang="0">
                    <a:pos x="15" y="0"/>
                  </a:cxn>
                  <a:cxn ang="0">
                    <a:pos x="0" y="8"/>
                  </a:cxn>
                  <a:cxn ang="0">
                    <a:pos x="5" y="28"/>
                  </a:cxn>
                  <a:cxn ang="0">
                    <a:pos x="5" y="28"/>
                  </a:cxn>
                  <a:cxn ang="0">
                    <a:pos x="18" y="20"/>
                  </a:cxn>
                  <a:cxn ang="0">
                    <a:pos x="15" y="0"/>
                  </a:cxn>
                </a:cxnLst>
                <a:rect l="0" t="0" r="r" b="b"/>
                <a:pathLst>
                  <a:path w="18" h="28">
                    <a:moveTo>
                      <a:pt x="15" y="0"/>
                    </a:moveTo>
                    <a:lnTo>
                      <a:pt x="0" y="8"/>
                    </a:lnTo>
                    <a:lnTo>
                      <a:pt x="5" y="28"/>
                    </a:lnTo>
                    <a:lnTo>
                      <a:pt x="5" y="28"/>
                    </a:lnTo>
                    <a:lnTo>
                      <a:pt x="18" y="20"/>
                    </a:lnTo>
                    <a:lnTo>
                      <a:pt x="1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0" name="Freeform 420"/>
              <p:cNvSpPr>
                <a:spLocks/>
              </p:cNvSpPr>
              <p:nvPr/>
            </p:nvSpPr>
            <p:spPr bwMode="auto">
              <a:xfrm>
                <a:off x="2204" y="3373"/>
                <a:ext cx="18" cy="28"/>
              </a:xfrm>
              <a:custGeom>
                <a:avLst/>
                <a:gdLst/>
                <a:ahLst/>
                <a:cxnLst>
                  <a:cxn ang="0">
                    <a:pos x="15" y="0"/>
                  </a:cxn>
                  <a:cxn ang="0">
                    <a:pos x="0" y="8"/>
                  </a:cxn>
                  <a:cxn ang="0">
                    <a:pos x="5" y="28"/>
                  </a:cxn>
                  <a:cxn ang="0">
                    <a:pos x="5" y="28"/>
                  </a:cxn>
                  <a:cxn ang="0">
                    <a:pos x="18" y="20"/>
                  </a:cxn>
                  <a:cxn ang="0">
                    <a:pos x="15" y="0"/>
                  </a:cxn>
                </a:cxnLst>
                <a:rect l="0" t="0" r="r" b="b"/>
                <a:pathLst>
                  <a:path w="18" h="28">
                    <a:moveTo>
                      <a:pt x="15" y="0"/>
                    </a:moveTo>
                    <a:lnTo>
                      <a:pt x="0" y="8"/>
                    </a:lnTo>
                    <a:lnTo>
                      <a:pt x="5" y="28"/>
                    </a:lnTo>
                    <a:lnTo>
                      <a:pt x="5" y="28"/>
                    </a:lnTo>
                    <a:lnTo>
                      <a:pt x="18" y="20"/>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1" name="Freeform 421"/>
              <p:cNvSpPr>
                <a:spLocks/>
              </p:cNvSpPr>
              <p:nvPr/>
            </p:nvSpPr>
            <p:spPr bwMode="auto">
              <a:xfrm>
                <a:off x="2547" y="3028"/>
                <a:ext cx="510" cy="504"/>
              </a:xfrm>
              <a:custGeom>
                <a:avLst/>
                <a:gdLst/>
                <a:ahLst/>
                <a:cxnLst>
                  <a:cxn ang="0">
                    <a:pos x="311" y="0"/>
                  </a:cxn>
                  <a:cxn ang="0">
                    <a:pos x="0" y="179"/>
                  </a:cxn>
                  <a:cxn ang="0">
                    <a:pos x="387" y="504"/>
                  </a:cxn>
                  <a:cxn ang="0">
                    <a:pos x="388" y="502"/>
                  </a:cxn>
                  <a:cxn ang="0">
                    <a:pos x="390" y="497"/>
                  </a:cxn>
                  <a:cxn ang="0">
                    <a:pos x="390" y="497"/>
                  </a:cxn>
                  <a:cxn ang="0">
                    <a:pos x="490" y="221"/>
                  </a:cxn>
                  <a:cxn ang="0">
                    <a:pos x="510" y="169"/>
                  </a:cxn>
                  <a:cxn ang="0">
                    <a:pos x="510" y="169"/>
                  </a:cxn>
                  <a:cxn ang="0">
                    <a:pos x="510" y="168"/>
                  </a:cxn>
                  <a:cxn ang="0">
                    <a:pos x="311" y="0"/>
                  </a:cxn>
                </a:cxnLst>
                <a:rect l="0" t="0" r="r" b="b"/>
                <a:pathLst>
                  <a:path w="510" h="504">
                    <a:moveTo>
                      <a:pt x="311" y="0"/>
                    </a:moveTo>
                    <a:lnTo>
                      <a:pt x="0" y="179"/>
                    </a:lnTo>
                    <a:lnTo>
                      <a:pt x="387" y="504"/>
                    </a:lnTo>
                    <a:lnTo>
                      <a:pt x="388" y="502"/>
                    </a:lnTo>
                    <a:lnTo>
                      <a:pt x="390" y="497"/>
                    </a:lnTo>
                    <a:lnTo>
                      <a:pt x="390" y="497"/>
                    </a:lnTo>
                    <a:lnTo>
                      <a:pt x="490" y="221"/>
                    </a:lnTo>
                    <a:lnTo>
                      <a:pt x="510" y="169"/>
                    </a:lnTo>
                    <a:lnTo>
                      <a:pt x="510" y="169"/>
                    </a:lnTo>
                    <a:lnTo>
                      <a:pt x="510" y="168"/>
                    </a:lnTo>
                    <a:lnTo>
                      <a:pt x="31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2" name="Freeform 422"/>
              <p:cNvSpPr>
                <a:spLocks/>
              </p:cNvSpPr>
              <p:nvPr/>
            </p:nvSpPr>
            <p:spPr bwMode="auto">
              <a:xfrm>
                <a:off x="2547" y="3028"/>
                <a:ext cx="510" cy="504"/>
              </a:xfrm>
              <a:custGeom>
                <a:avLst/>
                <a:gdLst/>
                <a:ahLst/>
                <a:cxnLst>
                  <a:cxn ang="0">
                    <a:pos x="311" y="0"/>
                  </a:cxn>
                  <a:cxn ang="0">
                    <a:pos x="0" y="179"/>
                  </a:cxn>
                  <a:cxn ang="0">
                    <a:pos x="387" y="504"/>
                  </a:cxn>
                  <a:cxn ang="0">
                    <a:pos x="388" y="502"/>
                  </a:cxn>
                  <a:cxn ang="0">
                    <a:pos x="390" y="497"/>
                  </a:cxn>
                  <a:cxn ang="0">
                    <a:pos x="390" y="497"/>
                  </a:cxn>
                  <a:cxn ang="0">
                    <a:pos x="490" y="221"/>
                  </a:cxn>
                  <a:cxn ang="0">
                    <a:pos x="510" y="169"/>
                  </a:cxn>
                  <a:cxn ang="0">
                    <a:pos x="510" y="169"/>
                  </a:cxn>
                  <a:cxn ang="0">
                    <a:pos x="510" y="168"/>
                  </a:cxn>
                  <a:cxn ang="0">
                    <a:pos x="311" y="0"/>
                  </a:cxn>
                </a:cxnLst>
                <a:rect l="0" t="0" r="r" b="b"/>
                <a:pathLst>
                  <a:path w="510" h="504">
                    <a:moveTo>
                      <a:pt x="311" y="0"/>
                    </a:moveTo>
                    <a:lnTo>
                      <a:pt x="0" y="179"/>
                    </a:lnTo>
                    <a:lnTo>
                      <a:pt x="387" y="504"/>
                    </a:lnTo>
                    <a:lnTo>
                      <a:pt x="388" y="502"/>
                    </a:lnTo>
                    <a:lnTo>
                      <a:pt x="390" y="497"/>
                    </a:lnTo>
                    <a:lnTo>
                      <a:pt x="390" y="497"/>
                    </a:lnTo>
                    <a:lnTo>
                      <a:pt x="490" y="221"/>
                    </a:lnTo>
                    <a:lnTo>
                      <a:pt x="510" y="169"/>
                    </a:lnTo>
                    <a:lnTo>
                      <a:pt x="510" y="169"/>
                    </a:lnTo>
                    <a:lnTo>
                      <a:pt x="510" y="168"/>
                    </a:lnTo>
                    <a:lnTo>
                      <a:pt x="3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3" name="Freeform 423"/>
              <p:cNvSpPr>
                <a:spLocks noEditPoints="1"/>
              </p:cNvSpPr>
              <p:nvPr/>
            </p:nvSpPr>
            <p:spPr bwMode="auto">
              <a:xfrm>
                <a:off x="2547" y="3028"/>
                <a:ext cx="510" cy="504"/>
              </a:xfrm>
              <a:custGeom>
                <a:avLst/>
                <a:gdLst/>
                <a:ahLst/>
                <a:cxnLst>
                  <a:cxn ang="0">
                    <a:pos x="0" y="179"/>
                  </a:cxn>
                  <a:cxn ang="0">
                    <a:pos x="0" y="179"/>
                  </a:cxn>
                  <a:cxn ang="0">
                    <a:pos x="387" y="504"/>
                  </a:cxn>
                  <a:cxn ang="0">
                    <a:pos x="387" y="504"/>
                  </a:cxn>
                  <a:cxn ang="0">
                    <a:pos x="0" y="179"/>
                  </a:cxn>
                  <a:cxn ang="0">
                    <a:pos x="311" y="0"/>
                  </a:cxn>
                  <a:cxn ang="0">
                    <a:pos x="311" y="0"/>
                  </a:cxn>
                  <a:cxn ang="0">
                    <a:pos x="510" y="168"/>
                  </a:cxn>
                  <a:cxn ang="0">
                    <a:pos x="510" y="168"/>
                  </a:cxn>
                  <a:cxn ang="0">
                    <a:pos x="311" y="0"/>
                  </a:cxn>
                </a:cxnLst>
                <a:rect l="0" t="0" r="r" b="b"/>
                <a:pathLst>
                  <a:path w="510" h="504">
                    <a:moveTo>
                      <a:pt x="0" y="179"/>
                    </a:moveTo>
                    <a:lnTo>
                      <a:pt x="0" y="179"/>
                    </a:lnTo>
                    <a:lnTo>
                      <a:pt x="387" y="504"/>
                    </a:lnTo>
                    <a:lnTo>
                      <a:pt x="387" y="504"/>
                    </a:lnTo>
                    <a:lnTo>
                      <a:pt x="0" y="179"/>
                    </a:lnTo>
                    <a:close/>
                    <a:moveTo>
                      <a:pt x="311" y="0"/>
                    </a:moveTo>
                    <a:lnTo>
                      <a:pt x="311" y="0"/>
                    </a:lnTo>
                    <a:lnTo>
                      <a:pt x="510" y="168"/>
                    </a:lnTo>
                    <a:lnTo>
                      <a:pt x="510" y="168"/>
                    </a:lnTo>
                    <a:lnTo>
                      <a:pt x="31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4" name="Freeform 424"/>
              <p:cNvSpPr>
                <a:spLocks/>
              </p:cNvSpPr>
              <p:nvPr/>
            </p:nvSpPr>
            <p:spPr bwMode="auto">
              <a:xfrm>
                <a:off x="2547" y="3207"/>
                <a:ext cx="387" cy="325"/>
              </a:xfrm>
              <a:custGeom>
                <a:avLst/>
                <a:gdLst/>
                <a:ahLst/>
                <a:cxnLst>
                  <a:cxn ang="0">
                    <a:pos x="0" y="0"/>
                  </a:cxn>
                  <a:cxn ang="0">
                    <a:pos x="0" y="0"/>
                  </a:cxn>
                  <a:cxn ang="0">
                    <a:pos x="387" y="325"/>
                  </a:cxn>
                  <a:cxn ang="0">
                    <a:pos x="387" y="325"/>
                  </a:cxn>
                  <a:cxn ang="0">
                    <a:pos x="0" y="0"/>
                  </a:cxn>
                </a:cxnLst>
                <a:rect l="0" t="0" r="r" b="b"/>
                <a:pathLst>
                  <a:path w="387" h="325">
                    <a:moveTo>
                      <a:pt x="0" y="0"/>
                    </a:moveTo>
                    <a:lnTo>
                      <a:pt x="0" y="0"/>
                    </a:lnTo>
                    <a:lnTo>
                      <a:pt x="387" y="325"/>
                    </a:lnTo>
                    <a:lnTo>
                      <a:pt x="387" y="32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5" name="Freeform 425"/>
              <p:cNvSpPr>
                <a:spLocks/>
              </p:cNvSpPr>
              <p:nvPr/>
            </p:nvSpPr>
            <p:spPr bwMode="auto">
              <a:xfrm>
                <a:off x="2858" y="3028"/>
                <a:ext cx="199" cy="168"/>
              </a:xfrm>
              <a:custGeom>
                <a:avLst/>
                <a:gdLst/>
                <a:ahLst/>
                <a:cxnLst>
                  <a:cxn ang="0">
                    <a:pos x="0" y="0"/>
                  </a:cxn>
                  <a:cxn ang="0">
                    <a:pos x="0" y="0"/>
                  </a:cxn>
                  <a:cxn ang="0">
                    <a:pos x="199" y="168"/>
                  </a:cxn>
                  <a:cxn ang="0">
                    <a:pos x="199" y="168"/>
                  </a:cxn>
                  <a:cxn ang="0">
                    <a:pos x="0" y="0"/>
                  </a:cxn>
                </a:cxnLst>
                <a:rect l="0" t="0" r="r" b="b"/>
                <a:pathLst>
                  <a:path w="199" h="168">
                    <a:moveTo>
                      <a:pt x="0" y="0"/>
                    </a:moveTo>
                    <a:lnTo>
                      <a:pt x="0" y="0"/>
                    </a:lnTo>
                    <a:lnTo>
                      <a:pt x="199" y="168"/>
                    </a:lnTo>
                    <a:lnTo>
                      <a:pt x="199" y="16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6" name="Freeform 426"/>
              <p:cNvSpPr>
                <a:spLocks/>
              </p:cNvSpPr>
              <p:nvPr/>
            </p:nvSpPr>
            <p:spPr bwMode="auto">
              <a:xfrm>
                <a:off x="2602" y="3144"/>
                <a:ext cx="15" cy="8"/>
              </a:xfrm>
              <a:custGeom>
                <a:avLst/>
                <a:gdLst/>
                <a:ahLst/>
                <a:cxnLst>
                  <a:cxn ang="0">
                    <a:pos x="15" y="0"/>
                  </a:cxn>
                  <a:cxn ang="0">
                    <a:pos x="0" y="8"/>
                  </a:cxn>
                  <a:cxn ang="0">
                    <a:pos x="10" y="3"/>
                  </a:cxn>
                  <a:cxn ang="0">
                    <a:pos x="15" y="0"/>
                  </a:cxn>
                </a:cxnLst>
                <a:rect l="0" t="0" r="r" b="b"/>
                <a:pathLst>
                  <a:path w="15" h="8">
                    <a:moveTo>
                      <a:pt x="15" y="0"/>
                    </a:moveTo>
                    <a:lnTo>
                      <a:pt x="0" y="8"/>
                    </a:lnTo>
                    <a:lnTo>
                      <a:pt x="10" y="3"/>
                    </a:lnTo>
                    <a:lnTo>
                      <a:pt x="15"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7" name="Freeform 427"/>
              <p:cNvSpPr>
                <a:spLocks/>
              </p:cNvSpPr>
              <p:nvPr/>
            </p:nvSpPr>
            <p:spPr bwMode="auto">
              <a:xfrm>
                <a:off x="2602" y="3144"/>
                <a:ext cx="15" cy="8"/>
              </a:xfrm>
              <a:custGeom>
                <a:avLst/>
                <a:gdLst/>
                <a:ahLst/>
                <a:cxnLst>
                  <a:cxn ang="0">
                    <a:pos x="15" y="0"/>
                  </a:cxn>
                  <a:cxn ang="0">
                    <a:pos x="0" y="8"/>
                  </a:cxn>
                  <a:cxn ang="0">
                    <a:pos x="10" y="3"/>
                  </a:cxn>
                  <a:cxn ang="0">
                    <a:pos x="15" y="0"/>
                  </a:cxn>
                </a:cxnLst>
                <a:rect l="0" t="0" r="r" b="b"/>
                <a:pathLst>
                  <a:path w="15" h="8">
                    <a:moveTo>
                      <a:pt x="15" y="0"/>
                    </a:moveTo>
                    <a:lnTo>
                      <a:pt x="0" y="8"/>
                    </a:lnTo>
                    <a:lnTo>
                      <a:pt x="10" y="3"/>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8" name="Freeform 428"/>
              <p:cNvSpPr>
                <a:spLocks/>
              </p:cNvSpPr>
              <p:nvPr/>
            </p:nvSpPr>
            <p:spPr bwMode="auto">
              <a:xfrm>
                <a:off x="2612" y="3011"/>
                <a:ext cx="236" cy="136"/>
              </a:xfrm>
              <a:custGeom>
                <a:avLst/>
                <a:gdLst/>
                <a:ahLst/>
                <a:cxnLst>
                  <a:cxn ang="0">
                    <a:pos x="236" y="0"/>
                  </a:cxn>
                  <a:cxn ang="0">
                    <a:pos x="5" y="133"/>
                  </a:cxn>
                  <a:cxn ang="0">
                    <a:pos x="0" y="136"/>
                  </a:cxn>
                  <a:cxn ang="0">
                    <a:pos x="236" y="0"/>
                  </a:cxn>
                  <a:cxn ang="0">
                    <a:pos x="236" y="0"/>
                  </a:cxn>
                </a:cxnLst>
                <a:rect l="0" t="0" r="r" b="b"/>
                <a:pathLst>
                  <a:path w="236" h="136">
                    <a:moveTo>
                      <a:pt x="236" y="0"/>
                    </a:moveTo>
                    <a:lnTo>
                      <a:pt x="5" y="133"/>
                    </a:lnTo>
                    <a:lnTo>
                      <a:pt x="0" y="136"/>
                    </a:lnTo>
                    <a:lnTo>
                      <a:pt x="236" y="0"/>
                    </a:lnTo>
                    <a:lnTo>
                      <a:pt x="23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29" name="Freeform 429"/>
              <p:cNvSpPr>
                <a:spLocks/>
              </p:cNvSpPr>
              <p:nvPr/>
            </p:nvSpPr>
            <p:spPr bwMode="auto">
              <a:xfrm>
                <a:off x="2612" y="3011"/>
                <a:ext cx="236" cy="136"/>
              </a:xfrm>
              <a:custGeom>
                <a:avLst/>
                <a:gdLst/>
                <a:ahLst/>
                <a:cxnLst>
                  <a:cxn ang="0">
                    <a:pos x="236" y="0"/>
                  </a:cxn>
                  <a:cxn ang="0">
                    <a:pos x="5" y="133"/>
                  </a:cxn>
                  <a:cxn ang="0">
                    <a:pos x="0" y="136"/>
                  </a:cxn>
                  <a:cxn ang="0">
                    <a:pos x="236" y="0"/>
                  </a:cxn>
                  <a:cxn ang="0">
                    <a:pos x="236" y="0"/>
                  </a:cxn>
                </a:cxnLst>
                <a:rect l="0" t="0" r="r" b="b"/>
                <a:pathLst>
                  <a:path w="236" h="136">
                    <a:moveTo>
                      <a:pt x="236" y="0"/>
                    </a:moveTo>
                    <a:lnTo>
                      <a:pt x="5" y="133"/>
                    </a:lnTo>
                    <a:lnTo>
                      <a:pt x="0" y="136"/>
                    </a:lnTo>
                    <a:lnTo>
                      <a:pt x="236" y="0"/>
                    </a:lnTo>
                    <a:lnTo>
                      <a:pt x="23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0" name="Freeform 430"/>
              <p:cNvSpPr>
                <a:spLocks/>
              </p:cNvSpPr>
              <p:nvPr/>
            </p:nvSpPr>
            <p:spPr bwMode="auto">
              <a:xfrm>
                <a:off x="2528" y="3217"/>
                <a:ext cx="399" cy="335"/>
              </a:xfrm>
              <a:custGeom>
                <a:avLst/>
                <a:gdLst/>
                <a:ahLst/>
                <a:cxnLst>
                  <a:cxn ang="0">
                    <a:pos x="0" y="0"/>
                  </a:cxn>
                  <a:cxn ang="0">
                    <a:pos x="0" y="0"/>
                  </a:cxn>
                  <a:cxn ang="0">
                    <a:pos x="399" y="335"/>
                  </a:cxn>
                  <a:cxn ang="0">
                    <a:pos x="399" y="335"/>
                  </a:cxn>
                  <a:cxn ang="0">
                    <a:pos x="0" y="0"/>
                  </a:cxn>
                </a:cxnLst>
                <a:rect l="0" t="0" r="r" b="b"/>
                <a:pathLst>
                  <a:path w="399" h="335">
                    <a:moveTo>
                      <a:pt x="0" y="0"/>
                    </a:moveTo>
                    <a:lnTo>
                      <a:pt x="0" y="0"/>
                    </a:lnTo>
                    <a:lnTo>
                      <a:pt x="399" y="335"/>
                    </a:lnTo>
                    <a:lnTo>
                      <a:pt x="399" y="335"/>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1" name="Freeform 431"/>
              <p:cNvSpPr>
                <a:spLocks/>
              </p:cNvSpPr>
              <p:nvPr/>
            </p:nvSpPr>
            <p:spPr bwMode="auto">
              <a:xfrm>
                <a:off x="2528" y="3217"/>
                <a:ext cx="399" cy="335"/>
              </a:xfrm>
              <a:custGeom>
                <a:avLst/>
                <a:gdLst/>
                <a:ahLst/>
                <a:cxnLst>
                  <a:cxn ang="0">
                    <a:pos x="0" y="0"/>
                  </a:cxn>
                  <a:cxn ang="0">
                    <a:pos x="0" y="0"/>
                  </a:cxn>
                  <a:cxn ang="0">
                    <a:pos x="399" y="335"/>
                  </a:cxn>
                  <a:cxn ang="0">
                    <a:pos x="399" y="335"/>
                  </a:cxn>
                  <a:cxn ang="0">
                    <a:pos x="0" y="0"/>
                  </a:cxn>
                </a:cxnLst>
                <a:rect l="0" t="0" r="r" b="b"/>
                <a:pathLst>
                  <a:path w="399" h="335">
                    <a:moveTo>
                      <a:pt x="0" y="0"/>
                    </a:moveTo>
                    <a:lnTo>
                      <a:pt x="0" y="0"/>
                    </a:lnTo>
                    <a:lnTo>
                      <a:pt x="399" y="335"/>
                    </a:lnTo>
                    <a:lnTo>
                      <a:pt x="399" y="33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2" name="Rectangle 432"/>
              <p:cNvSpPr>
                <a:spLocks noChangeArrowheads="1"/>
              </p:cNvSpPr>
              <p:nvPr/>
            </p:nvSpPr>
            <p:spPr bwMode="auto">
              <a:xfrm>
                <a:off x="2528" y="3217"/>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33" name="Freeform 433"/>
              <p:cNvSpPr>
                <a:spLocks/>
              </p:cNvSpPr>
              <p:nvPr/>
            </p:nvSpPr>
            <p:spPr bwMode="auto">
              <a:xfrm>
                <a:off x="2528" y="3217"/>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4" name="Freeform 434"/>
              <p:cNvSpPr>
                <a:spLocks/>
              </p:cNvSpPr>
              <p:nvPr/>
            </p:nvSpPr>
            <p:spPr bwMode="auto">
              <a:xfrm>
                <a:off x="2528" y="3028"/>
                <a:ext cx="406" cy="524"/>
              </a:xfrm>
              <a:custGeom>
                <a:avLst/>
                <a:gdLst/>
                <a:ahLst/>
                <a:cxnLst>
                  <a:cxn ang="0">
                    <a:pos x="330" y="0"/>
                  </a:cxn>
                  <a:cxn ang="0">
                    <a:pos x="14" y="183"/>
                  </a:cxn>
                  <a:cxn ang="0">
                    <a:pos x="14" y="183"/>
                  </a:cxn>
                  <a:cxn ang="0">
                    <a:pos x="0" y="189"/>
                  </a:cxn>
                  <a:cxn ang="0">
                    <a:pos x="399" y="524"/>
                  </a:cxn>
                  <a:cxn ang="0">
                    <a:pos x="404" y="511"/>
                  </a:cxn>
                  <a:cxn ang="0">
                    <a:pos x="404" y="511"/>
                  </a:cxn>
                  <a:cxn ang="0">
                    <a:pos x="406" y="504"/>
                  </a:cxn>
                  <a:cxn ang="0">
                    <a:pos x="19" y="179"/>
                  </a:cxn>
                  <a:cxn ang="0">
                    <a:pos x="330" y="0"/>
                  </a:cxn>
                  <a:cxn ang="0">
                    <a:pos x="330" y="0"/>
                  </a:cxn>
                  <a:cxn ang="0">
                    <a:pos x="330" y="0"/>
                  </a:cxn>
                </a:cxnLst>
                <a:rect l="0" t="0" r="r" b="b"/>
                <a:pathLst>
                  <a:path w="406" h="524">
                    <a:moveTo>
                      <a:pt x="330" y="0"/>
                    </a:moveTo>
                    <a:lnTo>
                      <a:pt x="14" y="183"/>
                    </a:lnTo>
                    <a:lnTo>
                      <a:pt x="14" y="183"/>
                    </a:lnTo>
                    <a:lnTo>
                      <a:pt x="0" y="189"/>
                    </a:lnTo>
                    <a:lnTo>
                      <a:pt x="399" y="524"/>
                    </a:lnTo>
                    <a:lnTo>
                      <a:pt x="404" y="511"/>
                    </a:lnTo>
                    <a:lnTo>
                      <a:pt x="404" y="511"/>
                    </a:lnTo>
                    <a:lnTo>
                      <a:pt x="406" y="504"/>
                    </a:lnTo>
                    <a:lnTo>
                      <a:pt x="19" y="179"/>
                    </a:lnTo>
                    <a:lnTo>
                      <a:pt x="330" y="0"/>
                    </a:lnTo>
                    <a:lnTo>
                      <a:pt x="330" y="0"/>
                    </a:lnTo>
                    <a:lnTo>
                      <a:pt x="33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5" name="Freeform 435"/>
              <p:cNvSpPr>
                <a:spLocks/>
              </p:cNvSpPr>
              <p:nvPr/>
            </p:nvSpPr>
            <p:spPr bwMode="auto">
              <a:xfrm>
                <a:off x="2528" y="3028"/>
                <a:ext cx="406" cy="524"/>
              </a:xfrm>
              <a:custGeom>
                <a:avLst/>
                <a:gdLst/>
                <a:ahLst/>
                <a:cxnLst>
                  <a:cxn ang="0">
                    <a:pos x="330" y="0"/>
                  </a:cxn>
                  <a:cxn ang="0">
                    <a:pos x="14" y="183"/>
                  </a:cxn>
                  <a:cxn ang="0">
                    <a:pos x="14" y="183"/>
                  </a:cxn>
                  <a:cxn ang="0">
                    <a:pos x="0" y="189"/>
                  </a:cxn>
                  <a:cxn ang="0">
                    <a:pos x="399" y="524"/>
                  </a:cxn>
                  <a:cxn ang="0">
                    <a:pos x="404" y="511"/>
                  </a:cxn>
                  <a:cxn ang="0">
                    <a:pos x="404" y="511"/>
                  </a:cxn>
                  <a:cxn ang="0">
                    <a:pos x="406" y="504"/>
                  </a:cxn>
                  <a:cxn ang="0">
                    <a:pos x="19" y="179"/>
                  </a:cxn>
                  <a:cxn ang="0">
                    <a:pos x="330" y="0"/>
                  </a:cxn>
                  <a:cxn ang="0">
                    <a:pos x="330" y="0"/>
                  </a:cxn>
                  <a:cxn ang="0">
                    <a:pos x="330" y="0"/>
                  </a:cxn>
                </a:cxnLst>
                <a:rect l="0" t="0" r="r" b="b"/>
                <a:pathLst>
                  <a:path w="406" h="524">
                    <a:moveTo>
                      <a:pt x="330" y="0"/>
                    </a:moveTo>
                    <a:lnTo>
                      <a:pt x="14" y="183"/>
                    </a:lnTo>
                    <a:lnTo>
                      <a:pt x="14" y="183"/>
                    </a:lnTo>
                    <a:lnTo>
                      <a:pt x="0" y="189"/>
                    </a:lnTo>
                    <a:lnTo>
                      <a:pt x="399" y="524"/>
                    </a:lnTo>
                    <a:lnTo>
                      <a:pt x="404" y="511"/>
                    </a:lnTo>
                    <a:lnTo>
                      <a:pt x="404" y="511"/>
                    </a:lnTo>
                    <a:lnTo>
                      <a:pt x="406" y="504"/>
                    </a:lnTo>
                    <a:lnTo>
                      <a:pt x="19" y="179"/>
                    </a:lnTo>
                    <a:lnTo>
                      <a:pt x="330" y="0"/>
                    </a:lnTo>
                    <a:lnTo>
                      <a:pt x="330" y="0"/>
                    </a:lnTo>
                    <a:lnTo>
                      <a:pt x="33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6" name="Freeform 436"/>
              <p:cNvSpPr>
                <a:spLocks/>
              </p:cNvSpPr>
              <p:nvPr/>
            </p:nvSpPr>
            <p:spPr bwMode="auto">
              <a:xfrm>
                <a:off x="2528" y="3211"/>
                <a:ext cx="14" cy="6"/>
              </a:xfrm>
              <a:custGeom>
                <a:avLst/>
                <a:gdLst/>
                <a:ahLst/>
                <a:cxnLst>
                  <a:cxn ang="0">
                    <a:pos x="14" y="0"/>
                  </a:cxn>
                  <a:cxn ang="0">
                    <a:pos x="0" y="6"/>
                  </a:cxn>
                  <a:cxn ang="0">
                    <a:pos x="0" y="6"/>
                  </a:cxn>
                  <a:cxn ang="0">
                    <a:pos x="0" y="6"/>
                  </a:cxn>
                  <a:cxn ang="0">
                    <a:pos x="0" y="6"/>
                  </a:cxn>
                  <a:cxn ang="0">
                    <a:pos x="14" y="0"/>
                  </a:cxn>
                  <a:cxn ang="0">
                    <a:pos x="14" y="0"/>
                  </a:cxn>
                </a:cxnLst>
                <a:rect l="0" t="0" r="r" b="b"/>
                <a:pathLst>
                  <a:path w="14" h="6">
                    <a:moveTo>
                      <a:pt x="14" y="0"/>
                    </a:moveTo>
                    <a:lnTo>
                      <a:pt x="0" y="6"/>
                    </a:lnTo>
                    <a:lnTo>
                      <a:pt x="0" y="6"/>
                    </a:lnTo>
                    <a:lnTo>
                      <a:pt x="0" y="6"/>
                    </a:lnTo>
                    <a:lnTo>
                      <a:pt x="0" y="6"/>
                    </a:lnTo>
                    <a:lnTo>
                      <a:pt x="14" y="0"/>
                    </a:lnTo>
                    <a:lnTo>
                      <a:pt x="1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7" name="Freeform 437"/>
              <p:cNvSpPr>
                <a:spLocks/>
              </p:cNvSpPr>
              <p:nvPr/>
            </p:nvSpPr>
            <p:spPr bwMode="auto">
              <a:xfrm>
                <a:off x="2528" y="3211"/>
                <a:ext cx="14" cy="6"/>
              </a:xfrm>
              <a:custGeom>
                <a:avLst/>
                <a:gdLst/>
                <a:ahLst/>
                <a:cxnLst>
                  <a:cxn ang="0">
                    <a:pos x="14" y="0"/>
                  </a:cxn>
                  <a:cxn ang="0">
                    <a:pos x="0" y="6"/>
                  </a:cxn>
                  <a:cxn ang="0">
                    <a:pos x="0" y="6"/>
                  </a:cxn>
                  <a:cxn ang="0">
                    <a:pos x="0" y="6"/>
                  </a:cxn>
                  <a:cxn ang="0">
                    <a:pos x="0" y="6"/>
                  </a:cxn>
                  <a:cxn ang="0">
                    <a:pos x="14" y="0"/>
                  </a:cxn>
                  <a:cxn ang="0">
                    <a:pos x="14" y="0"/>
                  </a:cxn>
                </a:cxnLst>
                <a:rect l="0" t="0" r="r" b="b"/>
                <a:pathLst>
                  <a:path w="14" h="6">
                    <a:moveTo>
                      <a:pt x="14" y="0"/>
                    </a:moveTo>
                    <a:lnTo>
                      <a:pt x="0" y="6"/>
                    </a:lnTo>
                    <a:lnTo>
                      <a:pt x="0" y="6"/>
                    </a:lnTo>
                    <a:lnTo>
                      <a:pt x="0" y="6"/>
                    </a:lnTo>
                    <a:lnTo>
                      <a:pt x="0" y="6"/>
                    </a:lnTo>
                    <a:lnTo>
                      <a:pt x="14" y="0"/>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8" name="Freeform 438"/>
              <p:cNvSpPr>
                <a:spLocks/>
              </p:cNvSpPr>
              <p:nvPr/>
            </p:nvSpPr>
            <p:spPr bwMode="auto">
              <a:xfrm>
                <a:off x="2538" y="3147"/>
                <a:ext cx="74" cy="42"/>
              </a:xfrm>
              <a:custGeom>
                <a:avLst/>
                <a:gdLst/>
                <a:ahLst/>
                <a:cxnLst>
                  <a:cxn ang="0">
                    <a:pos x="74" y="0"/>
                  </a:cxn>
                  <a:cxn ang="0">
                    <a:pos x="64" y="5"/>
                  </a:cxn>
                  <a:cxn ang="0">
                    <a:pos x="0" y="42"/>
                  </a:cxn>
                  <a:cxn ang="0">
                    <a:pos x="0" y="42"/>
                  </a:cxn>
                  <a:cxn ang="0">
                    <a:pos x="74" y="0"/>
                  </a:cxn>
                </a:cxnLst>
                <a:rect l="0" t="0" r="r" b="b"/>
                <a:pathLst>
                  <a:path w="74" h="42">
                    <a:moveTo>
                      <a:pt x="74" y="0"/>
                    </a:moveTo>
                    <a:lnTo>
                      <a:pt x="64" y="5"/>
                    </a:lnTo>
                    <a:lnTo>
                      <a:pt x="0" y="42"/>
                    </a:lnTo>
                    <a:lnTo>
                      <a:pt x="0" y="42"/>
                    </a:lnTo>
                    <a:lnTo>
                      <a:pt x="74" y="0"/>
                    </a:lnTo>
                    <a:close/>
                  </a:path>
                </a:pathLst>
              </a:custGeom>
              <a:solidFill>
                <a:srgbClr val="F3F2F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39" name="Freeform 439"/>
              <p:cNvSpPr>
                <a:spLocks/>
              </p:cNvSpPr>
              <p:nvPr/>
            </p:nvSpPr>
            <p:spPr bwMode="auto">
              <a:xfrm>
                <a:off x="2538" y="3147"/>
                <a:ext cx="74" cy="42"/>
              </a:xfrm>
              <a:custGeom>
                <a:avLst/>
                <a:gdLst/>
                <a:ahLst/>
                <a:cxnLst>
                  <a:cxn ang="0">
                    <a:pos x="74" y="0"/>
                  </a:cxn>
                  <a:cxn ang="0">
                    <a:pos x="64" y="5"/>
                  </a:cxn>
                  <a:cxn ang="0">
                    <a:pos x="0" y="42"/>
                  </a:cxn>
                  <a:cxn ang="0">
                    <a:pos x="0" y="42"/>
                  </a:cxn>
                  <a:cxn ang="0">
                    <a:pos x="74" y="0"/>
                  </a:cxn>
                </a:cxnLst>
                <a:rect l="0" t="0" r="r" b="b"/>
                <a:pathLst>
                  <a:path w="74" h="42">
                    <a:moveTo>
                      <a:pt x="74" y="0"/>
                    </a:moveTo>
                    <a:lnTo>
                      <a:pt x="64" y="5"/>
                    </a:lnTo>
                    <a:lnTo>
                      <a:pt x="0" y="42"/>
                    </a:lnTo>
                    <a:lnTo>
                      <a:pt x="0" y="42"/>
                    </a:lnTo>
                    <a:lnTo>
                      <a:pt x="7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0" name="Rectangle 440"/>
              <p:cNvSpPr>
                <a:spLocks noChangeArrowheads="1"/>
              </p:cNvSpPr>
              <p:nvPr/>
            </p:nvSpPr>
            <p:spPr bwMode="auto">
              <a:xfrm>
                <a:off x="2538" y="3189"/>
                <a:ext cx="1" cy="1"/>
              </a:xfrm>
              <a:prstGeom prst="rect">
                <a:avLst/>
              </a:prstGeom>
              <a:solidFill>
                <a:srgbClr val="F4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41" name="Rectangle 441"/>
              <p:cNvSpPr>
                <a:spLocks noChangeArrowheads="1"/>
              </p:cNvSpPr>
              <p:nvPr/>
            </p:nvSpPr>
            <p:spPr bwMode="auto">
              <a:xfrm>
                <a:off x="2538" y="3189"/>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42" name="Freeform 442"/>
              <p:cNvSpPr>
                <a:spLocks/>
              </p:cNvSpPr>
              <p:nvPr/>
            </p:nvSpPr>
            <p:spPr bwMode="auto">
              <a:xfrm>
                <a:off x="2538" y="3011"/>
                <a:ext cx="320" cy="200"/>
              </a:xfrm>
              <a:custGeom>
                <a:avLst/>
                <a:gdLst/>
                <a:ahLst/>
                <a:cxnLst>
                  <a:cxn ang="0">
                    <a:pos x="310" y="0"/>
                  </a:cxn>
                  <a:cxn ang="0">
                    <a:pos x="74" y="136"/>
                  </a:cxn>
                  <a:cxn ang="0">
                    <a:pos x="0" y="178"/>
                  </a:cxn>
                  <a:cxn ang="0">
                    <a:pos x="4" y="200"/>
                  </a:cxn>
                  <a:cxn ang="0">
                    <a:pos x="320" y="17"/>
                  </a:cxn>
                  <a:cxn ang="0">
                    <a:pos x="320" y="17"/>
                  </a:cxn>
                  <a:cxn ang="0">
                    <a:pos x="314" y="20"/>
                  </a:cxn>
                  <a:cxn ang="0">
                    <a:pos x="312" y="12"/>
                  </a:cxn>
                  <a:cxn ang="0">
                    <a:pos x="312" y="12"/>
                  </a:cxn>
                  <a:cxn ang="0">
                    <a:pos x="310" y="0"/>
                  </a:cxn>
                </a:cxnLst>
                <a:rect l="0" t="0" r="r" b="b"/>
                <a:pathLst>
                  <a:path w="320" h="200">
                    <a:moveTo>
                      <a:pt x="310" y="0"/>
                    </a:moveTo>
                    <a:lnTo>
                      <a:pt x="74" y="136"/>
                    </a:lnTo>
                    <a:lnTo>
                      <a:pt x="0" y="178"/>
                    </a:lnTo>
                    <a:lnTo>
                      <a:pt x="4" y="200"/>
                    </a:lnTo>
                    <a:lnTo>
                      <a:pt x="320" y="17"/>
                    </a:lnTo>
                    <a:lnTo>
                      <a:pt x="320" y="17"/>
                    </a:lnTo>
                    <a:lnTo>
                      <a:pt x="314" y="20"/>
                    </a:lnTo>
                    <a:lnTo>
                      <a:pt x="312" y="12"/>
                    </a:lnTo>
                    <a:lnTo>
                      <a:pt x="312" y="12"/>
                    </a:lnTo>
                    <a:lnTo>
                      <a:pt x="3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3" name="Freeform 443"/>
              <p:cNvSpPr>
                <a:spLocks/>
              </p:cNvSpPr>
              <p:nvPr/>
            </p:nvSpPr>
            <p:spPr bwMode="auto">
              <a:xfrm>
                <a:off x="2538" y="3011"/>
                <a:ext cx="320" cy="200"/>
              </a:xfrm>
              <a:custGeom>
                <a:avLst/>
                <a:gdLst/>
                <a:ahLst/>
                <a:cxnLst>
                  <a:cxn ang="0">
                    <a:pos x="310" y="0"/>
                  </a:cxn>
                  <a:cxn ang="0">
                    <a:pos x="74" y="136"/>
                  </a:cxn>
                  <a:cxn ang="0">
                    <a:pos x="0" y="178"/>
                  </a:cxn>
                  <a:cxn ang="0">
                    <a:pos x="4" y="200"/>
                  </a:cxn>
                  <a:cxn ang="0">
                    <a:pos x="320" y="17"/>
                  </a:cxn>
                  <a:cxn ang="0">
                    <a:pos x="320" y="17"/>
                  </a:cxn>
                  <a:cxn ang="0">
                    <a:pos x="314" y="20"/>
                  </a:cxn>
                  <a:cxn ang="0">
                    <a:pos x="312" y="12"/>
                  </a:cxn>
                  <a:cxn ang="0">
                    <a:pos x="312" y="12"/>
                  </a:cxn>
                  <a:cxn ang="0">
                    <a:pos x="310" y="0"/>
                  </a:cxn>
                </a:cxnLst>
                <a:rect l="0" t="0" r="r" b="b"/>
                <a:pathLst>
                  <a:path w="320" h="200">
                    <a:moveTo>
                      <a:pt x="310" y="0"/>
                    </a:moveTo>
                    <a:lnTo>
                      <a:pt x="74" y="136"/>
                    </a:lnTo>
                    <a:lnTo>
                      <a:pt x="0" y="178"/>
                    </a:lnTo>
                    <a:lnTo>
                      <a:pt x="4" y="200"/>
                    </a:lnTo>
                    <a:lnTo>
                      <a:pt x="320" y="17"/>
                    </a:lnTo>
                    <a:lnTo>
                      <a:pt x="320" y="17"/>
                    </a:lnTo>
                    <a:lnTo>
                      <a:pt x="314" y="20"/>
                    </a:lnTo>
                    <a:lnTo>
                      <a:pt x="312" y="12"/>
                    </a:lnTo>
                    <a:lnTo>
                      <a:pt x="312" y="12"/>
                    </a:lnTo>
                    <a:lnTo>
                      <a:pt x="3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4" name="Freeform 444"/>
              <p:cNvSpPr>
                <a:spLocks/>
              </p:cNvSpPr>
              <p:nvPr/>
            </p:nvSpPr>
            <p:spPr bwMode="auto">
              <a:xfrm>
                <a:off x="2525" y="3189"/>
                <a:ext cx="17" cy="28"/>
              </a:xfrm>
              <a:custGeom>
                <a:avLst/>
                <a:gdLst/>
                <a:ahLst/>
                <a:cxnLst>
                  <a:cxn ang="0">
                    <a:pos x="13" y="0"/>
                  </a:cxn>
                  <a:cxn ang="0">
                    <a:pos x="13" y="0"/>
                  </a:cxn>
                  <a:cxn ang="0">
                    <a:pos x="0" y="8"/>
                  </a:cxn>
                  <a:cxn ang="0">
                    <a:pos x="3" y="28"/>
                  </a:cxn>
                  <a:cxn ang="0">
                    <a:pos x="3" y="28"/>
                  </a:cxn>
                  <a:cxn ang="0">
                    <a:pos x="17" y="22"/>
                  </a:cxn>
                  <a:cxn ang="0">
                    <a:pos x="13" y="0"/>
                  </a:cxn>
                </a:cxnLst>
                <a:rect l="0" t="0" r="r" b="b"/>
                <a:pathLst>
                  <a:path w="17" h="28">
                    <a:moveTo>
                      <a:pt x="13" y="0"/>
                    </a:moveTo>
                    <a:lnTo>
                      <a:pt x="13" y="0"/>
                    </a:lnTo>
                    <a:lnTo>
                      <a:pt x="0" y="8"/>
                    </a:lnTo>
                    <a:lnTo>
                      <a:pt x="3" y="28"/>
                    </a:lnTo>
                    <a:lnTo>
                      <a:pt x="3" y="28"/>
                    </a:lnTo>
                    <a:lnTo>
                      <a:pt x="17" y="22"/>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5" name="Freeform 445"/>
              <p:cNvSpPr>
                <a:spLocks/>
              </p:cNvSpPr>
              <p:nvPr/>
            </p:nvSpPr>
            <p:spPr bwMode="auto">
              <a:xfrm>
                <a:off x="2525" y="3189"/>
                <a:ext cx="17" cy="28"/>
              </a:xfrm>
              <a:custGeom>
                <a:avLst/>
                <a:gdLst/>
                <a:ahLst/>
                <a:cxnLst>
                  <a:cxn ang="0">
                    <a:pos x="13" y="0"/>
                  </a:cxn>
                  <a:cxn ang="0">
                    <a:pos x="13" y="0"/>
                  </a:cxn>
                  <a:cxn ang="0">
                    <a:pos x="0" y="8"/>
                  </a:cxn>
                  <a:cxn ang="0">
                    <a:pos x="3" y="28"/>
                  </a:cxn>
                  <a:cxn ang="0">
                    <a:pos x="3" y="28"/>
                  </a:cxn>
                  <a:cxn ang="0">
                    <a:pos x="17" y="22"/>
                  </a:cxn>
                  <a:cxn ang="0">
                    <a:pos x="13" y="0"/>
                  </a:cxn>
                </a:cxnLst>
                <a:rect l="0" t="0" r="r" b="b"/>
                <a:pathLst>
                  <a:path w="17" h="28">
                    <a:moveTo>
                      <a:pt x="13" y="0"/>
                    </a:moveTo>
                    <a:lnTo>
                      <a:pt x="13" y="0"/>
                    </a:lnTo>
                    <a:lnTo>
                      <a:pt x="0" y="8"/>
                    </a:lnTo>
                    <a:lnTo>
                      <a:pt x="3" y="28"/>
                    </a:lnTo>
                    <a:lnTo>
                      <a:pt x="3" y="28"/>
                    </a:lnTo>
                    <a:lnTo>
                      <a:pt x="17" y="22"/>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6" name="Freeform 446"/>
              <p:cNvSpPr>
                <a:spLocks/>
              </p:cNvSpPr>
              <p:nvPr/>
            </p:nvSpPr>
            <p:spPr bwMode="auto">
              <a:xfrm>
                <a:off x="2850" y="3023"/>
                <a:ext cx="8" cy="8"/>
              </a:xfrm>
              <a:custGeom>
                <a:avLst/>
                <a:gdLst/>
                <a:ahLst/>
                <a:cxnLst>
                  <a:cxn ang="0">
                    <a:pos x="0" y="0"/>
                  </a:cxn>
                  <a:cxn ang="0">
                    <a:pos x="2" y="8"/>
                  </a:cxn>
                  <a:cxn ang="0">
                    <a:pos x="8" y="5"/>
                  </a:cxn>
                  <a:cxn ang="0">
                    <a:pos x="0" y="0"/>
                  </a:cxn>
                </a:cxnLst>
                <a:rect l="0" t="0" r="r" b="b"/>
                <a:pathLst>
                  <a:path w="8" h="8">
                    <a:moveTo>
                      <a:pt x="0" y="0"/>
                    </a:moveTo>
                    <a:lnTo>
                      <a:pt x="2" y="8"/>
                    </a:lnTo>
                    <a:lnTo>
                      <a:pt x="8" y="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7" name="Freeform 447"/>
              <p:cNvSpPr>
                <a:spLocks/>
              </p:cNvSpPr>
              <p:nvPr/>
            </p:nvSpPr>
            <p:spPr bwMode="auto">
              <a:xfrm>
                <a:off x="2850" y="3023"/>
                <a:ext cx="8" cy="8"/>
              </a:xfrm>
              <a:custGeom>
                <a:avLst/>
                <a:gdLst/>
                <a:ahLst/>
                <a:cxnLst>
                  <a:cxn ang="0">
                    <a:pos x="0" y="0"/>
                  </a:cxn>
                  <a:cxn ang="0">
                    <a:pos x="2" y="8"/>
                  </a:cxn>
                  <a:cxn ang="0">
                    <a:pos x="8" y="5"/>
                  </a:cxn>
                  <a:cxn ang="0">
                    <a:pos x="0" y="0"/>
                  </a:cxn>
                </a:cxnLst>
                <a:rect l="0" t="0" r="r" b="b"/>
                <a:pathLst>
                  <a:path w="8" h="8">
                    <a:moveTo>
                      <a:pt x="0" y="0"/>
                    </a:moveTo>
                    <a:lnTo>
                      <a:pt x="2" y="8"/>
                    </a:lnTo>
                    <a:lnTo>
                      <a:pt x="8"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8" name="Freeform 448"/>
              <p:cNvSpPr>
                <a:spLocks/>
              </p:cNvSpPr>
              <p:nvPr/>
            </p:nvSpPr>
            <p:spPr bwMode="auto">
              <a:xfrm>
                <a:off x="3037" y="3197"/>
                <a:ext cx="20" cy="52"/>
              </a:xfrm>
              <a:custGeom>
                <a:avLst/>
                <a:gdLst/>
                <a:ahLst/>
                <a:cxnLst>
                  <a:cxn ang="0">
                    <a:pos x="20" y="0"/>
                  </a:cxn>
                  <a:cxn ang="0">
                    <a:pos x="0" y="52"/>
                  </a:cxn>
                  <a:cxn ang="0">
                    <a:pos x="20" y="0"/>
                  </a:cxn>
                  <a:cxn ang="0">
                    <a:pos x="20" y="0"/>
                  </a:cxn>
                </a:cxnLst>
                <a:rect l="0" t="0" r="r" b="b"/>
                <a:pathLst>
                  <a:path w="20" h="52">
                    <a:moveTo>
                      <a:pt x="20" y="0"/>
                    </a:moveTo>
                    <a:lnTo>
                      <a:pt x="0" y="52"/>
                    </a:lnTo>
                    <a:lnTo>
                      <a:pt x="20" y="0"/>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49" name="Freeform 449"/>
              <p:cNvSpPr>
                <a:spLocks/>
              </p:cNvSpPr>
              <p:nvPr/>
            </p:nvSpPr>
            <p:spPr bwMode="auto">
              <a:xfrm>
                <a:off x="3037" y="3197"/>
                <a:ext cx="20" cy="52"/>
              </a:xfrm>
              <a:custGeom>
                <a:avLst/>
                <a:gdLst/>
                <a:ahLst/>
                <a:cxnLst>
                  <a:cxn ang="0">
                    <a:pos x="20" y="0"/>
                  </a:cxn>
                  <a:cxn ang="0">
                    <a:pos x="0" y="52"/>
                  </a:cxn>
                  <a:cxn ang="0">
                    <a:pos x="20" y="0"/>
                  </a:cxn>
                  <a:cxn ang="0">
                    <a:pos x="20" y="0"/>
                  </a:cxn>
                </a:cxnLst>
                <a:rect l="0" t="0" r="r" b="b"/>
                <a:pathLst>
                  <a:path w="20" h="52">
                    <a:moveTo>
                      <a:pt x="20" y="0"/>
                    </a:moveTo>
                    <a:lnTo>
                      <a:pt x="0" y="52"/>
                    </a:lnTo>
                    <a:lnTo>
                      <a:pt x="20" y="0"/>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0" name="Freeform 450"/>
              <p:cNvSpPr>
                <a:spLocks/>
              </p:cNvSpPr>
              <p:nvPr/>
            </p:nvSpPr>
            <p:spPr bwMode="auto">
              <a:xfrm>
                <a:off x="2877" y="2839"/>
                <a:ext cx="311" cy="336"/>
              </a:xfrm>
              <a:custGeom>
                <a:avLst/>
                <a:gdLst/>
                <a:ahLst/>
                <a:cxnLst>
                  <a:cxn ang="0">
                    <a:pos x="311" y="0"/>
                  </a:cxn>
                  <a:cxn ang="0">
                    <a:pos x="160" y="87"/>
                  </a:cxn>
                  <a:cxn ang="0">
                    <a:pos x="0" y="179"/>
                  </a:cxn>
                  <a:cxn ang="0">
                    <a:pos x="187" y="336"/>
                  </a:cxn>
                  <a:cxn ang="0">
                    <a:pos x="214" y="266"/>
                  </a:cxn>
                  <a:cxn ang="0">
                    <a:pos x="311" y="0"/>
                  </a:cxn>
                </a:cxnLst>
                <a:rect l="0" t="0" r="r" b="b"/>
                <a:pathLst>
                  <a:path w="311" h="336">
                    <a:moveTo>
                      <a:pt x="311" y="0"/>
                    </a:moveTo>
                    <a:lnTo>
                      <a:pt x="160" y="87"/>
                    </a:lnTo>
                    <a:lnTo>
                      <a:pt x="0" y="179"/>
                    </a:lnTo>
                    <a:lnTo>
                      <a:pt x="187" y="336"/>
                    </a:lnTo>
                    <a:lnTo>
                      <a:pt x="214" y="266"/>
                    </a:lnTo>
                    <a:lnTo>
                      <a:pt x="31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1" name="Freeform 451"/>
              <p:cNvSpPr>
                <a:spLocks/>
              </p:cNvSpPr>
              <p:nvPr/>
            </p:nvSpPr>
            <p:spPr bwMode="auto">
              <a:xfrm>
                <a:off x="2877" y="2839"/>
                <a:ext cx="311" cy="336"/>
              </a:xfrm>
              <a:custGeom>
                <a:avLst/>
                <a:gdLst/>
                <a:ahLst/>
                <a:cxnLst>
                  <a:cxn ang="0">
                    <a:pos x="311" y="0"/>
                  </a:cxn>
                  <a:cxn ang="0">
                    <a:pos x="160" y="87"/>
                  </a:cxn>
                  <a:cxn ang="0">
                    <a:pos x="0" y="179"/>
                  </a:cxn>
                  <a:cxn ang="0">
                    <a:pos x="187" y="336"/>
                  </a:cxn>
                  <a:cxn ang="0">
                    <a:pos x="214" y="266"/>
                  </a:cxn>
                  <a:cxn ang="0">
                    <a:pos x="311" y="0"/>
                  </a:cxn>
                </a:cxnLst>
                <a:rect l="0" t="0" r="r" b="b"/>
                <a:pathLst>
                  <a:path w="311" h="336">
                    <a:moveTo>
                      <a:pt x="311" y="0"/>
                    </a:moveTo>
                    <a:lnTo>
                      <a:pt x="160" y="87"/>
                    </a:lnTo>
                    <a:lnTo>
                      <a:pt x="0" y="179"/>
                    </a:lnTo>
                    <a:lnTo>
                      <a:pt x="187" y="336"/>
                    </a:lnTo>
                    <a:lnTo>
                      <a:pt x="214" y="266"/>
                    </a:lnTo>
                    <a:lnTo>
                      <a:pt x="3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2" name="Freeform 452"/>
              <p:cNvSpPr>
                <a:spLocks/>
              </p:cNvSpPr>
              <p:nvPr/>
            </p:nvSpPr>
            <p:spPr bwMode="auto">
              <a:xfrm>
                <a:off x="3037" y="2839"/>
                <a:ext cx="151" cy="87"/>
              </a:xfrm>
              <a:custGeom>
                <a:avLst/>
                <a:gdLst/>
                <a:ahLst/>
                <a:cxnLst>
                  <a:cxn ang="0">
                    <a:pos x="151" y="0"/>
                  </a:cxn>
                  <a:cxn ang="0">
                    <a:pos x="0" y="87"/>
                  </a:cxn>
                  <a:cxn ang="0">
                    <a:pos x="151" y="0"/>
                  </a:cxn>
                  <a:cxn ang="0">
                    <a:pos x="151" y="0"/>
                  </a:cxn>
                </a:cxnLst>
                <a:rect l="0" t="0" r="r" b="b"/>
                <a:pathLst>
                  <a:path w="151" h="87">
                    <a:moveTo>
                      <a:pt x="151" y="0"/>
                    </a:moveTo>
                    <a:lnTo>
                      <a:pt x="0" y="87"/>
                    </a:lnTo>
                    <a:lnTo>
                      <a:pt x="151" y="0"/>
                    </a:lnTo>
                    <a:lnTo>
                      <a:pt x="151"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3" name="Freeform 453"/>
              <p:cNvSpPr>
                <a:spLocks/>
              </p:cNvSpPr>
              <p:nvPr/>
            </p:nvSpPr>
            <p:spPr bwMode="auto">
              <a:xfrm>
                <a:off x="3037" y="2839"/>
                <a:ext cx="151" cy="87"/>
              </a:xfrm>
              <a:custGeom>
                <a:avLst/>
                <a:gdLst/>
                <a:ahLst/>
                <a:cxnLst>
                  <a:cxn ang="0">
                    <a:pos x="151" y="0"/>
                  </a:cxn>
                  <a:cxn ang="0">
                    <a:pos x="0" y="87"/>
                  </a:cxn>
                  <a:cxn ang="0">
                    <a:pos x="151" y="0"/>
                  </a:cxn>
                  <a:cxn ang="0">
                    <a:pos x="151" y="0"/>
                  </a:cxn>
                </a:cxnLst>
                <a:rect l="0" t="0" r="r" b="b"/>
                <a:pathLst>
                  <a:path w="151" h="87">
                    <a:moveTo>
                      <a:pt x="151" y="0"/>
                    </a:moveTo>
                    <a:lnTo>
                      <a:pt x="0" y="87"/>
                    </a:lnTo>
                    <a:lnTo>
                      <a:pt x="151" y="0"/>
                    </a:lnTo>
                    <a:lnTo>
                      <a:pt x="15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4" name="Freeform 454"/>
              <p:cNvSpPr>
                <a:spLocks/>
              </p:cNvSpPr>
              <p:nvPr/>
            </p:nvSpPr>
            <p:spPr bwMode="auto">
              <a:xfrm>
                <a:off x="2877" y="3018"/>
                <a:ext cx="187" cy="157"/>
              </a:xfrm>
              <a:custGeom>
                <a:avLst/>
                <a:gdLst/>
                <a:ahLst/>
                <a:cxnLst>
                  <a:cxn ang="0">
                    <a:pos x="0" y="0"/>
                  </a:cxn>
                  <a:cxn ang="0">
                    <a:pos x="0" y="0"/>
                  </a:cxn>
                  <a:cxn ang="0">
                    <a:pos x="187" y="157"/>
                  </a:cxn>
                  <a:cxn ang="0">
                    <a:pos x="187" y="157"/>
                  </a:cxn>
                  <a:cxn ang="0">
                    <a:pos x="0" y="0"/>
                  </a:cxn>
                </a:cxnLst>
                <a:rect l="0" t="0" r="r" b="b"/>
                <a:pathLst>
                  <a:path w="187" h="157">
                    <a:moveTo>
                      <a:pt x="0" y="0"/>
                    </a:moveTo>
                    <a:lnTo>
                      <a:pt x="0" y="0"/>
                    </a:lnTo>
                    <a:lnTo>
                      <a:pt x="187" y="157"/>
                    </a:lnTo>
                    <a:lnTo>
                      <a:pt x="187" y="157"/>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5" name="Freeform 455"/>
              <p:cNvSpPr>
                <a:spLocks/>
              </p:cNvSpPr>
              <p:nvPr/>
            </p:nvSpPr>
            <p:spPr bwMode="auto">
              <a:xfrm>
                <a:off x="2877" y="3018"/>
                <a:ext cx="187" cy="157"/>
              </a:xfrm>
              <a:custGeom>
                <a:avLst/>
                <a:gdLst/>
                <a:ahLst/>
                <a:cxnLst>
                  <a:cxn ang="0">
                    <a:pos x="0" y="0"/>
                  </a:cxn>
                  <a:cxn ang="0">
                    <a:pos x="0" y="0"/>
                  </a:cxn>
                  <a:cxn ang="0">
                    <a:pos x="187" y="157"/>
                  </a:cxn>
                  <a:cxn ang="0">
                    <a:pos x="187" y="157"/>
                  </a:cxn>
                  <a:cxn ang="0">
                    <a:pos x="0" y="0"/>
                  </a:cxn>
                </a:cxnLst>
                <a:rect l="0" t="0" r="r" b="b"/>
                <a:pathLst>
                  <a:path w="187" h="157">
                    <a:moveTo>
                      <a:pt x="0" y="0"/>
                    </a:moveTo>
                    <a:lnTo>
                      <a:pt x="0" y="0"/>
                    </a:lnTo>
                    <a:lnTo>
                      <a:pt x="187" y="157"/>
                    </a:lnTo>
                    <a:lnTo>
                      <a:pt x="187" y="15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6" name="Freeform 456"/>
              <p:cNvSpPr>
                <a:spLocks noEditPoints="1"/>
              </p:cNvSpPr>
              <p:nvPr/>
            </p:nvSpPr>
            <p:spPr bwMode="auto">
              <a:xfrm>
                <a:off x="2877" y="2839"/>
                <a:ext cx="311" cy="266"/>
              </a:xfrm>
              <a:custGeom>
                <a:avLst/>
                <a:gdLst/>
                <a:ahLst/>
                <a:cxnLst>
                  <a:cxn ang="0">
                    <a:pos x="160" y="87"/>
                  </a:cxn>
                  <a:cxn ang="0">
                    <a:pos x="0" y="179"/>
                  </a:cxn>
                  <a:cxn ang="0">
                    <a:pos x="0" y="179"/>
                  </a:cxn>
                  <a:cxn ang="0">
                    <a:pos x="160" y="87"/>
                  </a:cxn>
                  <a:cxn ang="0">
                    <a:pos x="311" y="0"/>
                  </a:cxn>
                  <a:cxn ang="0">
                    <a:pos x="311" y="0"/>
                  </a:cxn>
                  <a:cxn ang="0">
                    <a:pos x="214" y="266"/>
                  </a:cxn>
                  <a:cxn ang="0">
                    <a:pos x="311" y="0"/>
                  </a:cxn>
                </a:cxnLst>
                <a:rect l="0" t="0" r="r" b="b"/>
                <a:pathLst>
                  <a:path w="311" h="266">
                    <a:moveTo>
                      <a:pt x="160" y="87"/>
                    </a:moveTo>
                    <a:lnTo>
                      <a:pt x="0" y="179"/>
                    </a:lnTo>
                    <a:lnTo>
                      <a:pt x="0" y="179"/>
                    </a:lnTo>
                    <a:lnTo>
                      <a:pt x="160" y="87"/>
                    </a:lnTo>
                    <a:close/>
                    <a:moveTo>
                      <a:pt x="311" y="0"/>
                    </a:moveTo>
                    <a:lnTo>
                      <a:pt x="311" y="0"/>
                    </a:lnTo>
                    <a:lnTo>
                      <a:pt x="214" y="266"/>
                    </a:lnTo>
                    <a:lnTo>
                      <a:pt x="31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7" name="Freeform 457"/>
              <p:cNvSpPr>
                <a:spLocks/>
              </p:cNvSpPr>
              <p:nvPr/>
            </p:nvSpPr>
            <p:spPr bwMode="auto">
              <a:xfrm>
                <a:off x="2877" y="2926"/>
                <a:ext cx="160" cy="92"/>
              </a:xfrm>
              <a:custGeom>
                <a:avLst/>
                <a:gdLst/>
                <a:ahLst/>
                <a:cxnLst>
                  <a:cxn ang="0">
                    <a:pos x="160" y="0"/>
                  </a:cxn>
                  <a:cxn ang="0">
                    <a:pos x="0" y="92"/>
                  </a:cxn>
                  <a:cxn ang="0">
                    <a:pos x="0" y="92"/>
                  </a:cxn>
                  <a:cxn ang="0">
                    <a:pos x="160" y="0"/>
                  </a:cxn>
                </a:cxnLst>
                <a:rect l="0" t="0" r="r" b="b"/>
                <a:pathLst>
                  <a:path w="160" h="92">
                    <a:moveTo>
                      <a:pt x="160" y="0"/>
                    </a:moveTo>
                    <a:lnTo>
                      <a:pt x="0" y="92"/>
                    </a:lnTo>
                    <a:lnTo>
                      <a:pt x="0" y="92"/>
                    </a:lnTo>
                    <a:lnTo>
                      <a:pt x="16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8" name="Freeform 458"/>
              <p:cNvSpPr>
                <a:spLocks/>
              </p:cNvSpPr>
              <p:nvPr/>
            </p:nvSpPr>
            <p:spPr bwMode="auto">
              <a:xfrm>
                <a:off x="3091" y="2839"/>
                <a:ext cx="97" cy="266"/>
              </a:xfrm>
              <a:custGeom>
                <a:avLst/>
                <a:gdLst/>
                <a:ahLst/>
                <a:cxnLst>
                  <a:cxn ang="0">
                    <a:pos x="97" y="0"/>
                  </a:cxn>
                  <a:cxn ang="0">
                    <a:pos x="97" y="0"/>
                  </a:cxn>
                  <a:cxn ang="0">
                    <a:pos x="0" y="266"/>
                  </a:cxn>
                  <a:cxn ang="0">
                    <a:pos x="97" y="0"/>
                  </a:cxn>
                </a:cxnLst>
                <a:rect l="0" t="0" r="r" b="b"/>
                <a:pathLst>
                  <a:path w="97" h="266">
                    <a:moveTo>
                      <a:pt x="97" y="0"/>
                    </a:moveTo>
                    <a:lnTo>
                      <a:pt x="97" y="0"/>
                    </a:lnTo>
                    <a:lnTo>
                      <a:pt x="0" y="266"/>
                    </a:lnTo>
                    <a:lnTo>
                      <a:pt x="9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59" name="Rectangle 459"/>
              <p:cNvSpPr>
                <a:spLocks noChangeArrowheads="1"/>
              </p:cNvSpPr>
              <p:nvPr/>
            </p:nvSpPr>
            <p:spPr bwMode="auto">
              <a:xfrm>
                <a:off x="2848" y="3011"/>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60" name="Rectangle 460"/>
              <p:cNvSpPr>
                <a:spLocks noChangeArrowheads="1"/>
              </p:cNvSpPr>
              <p:nvPr/>
            </p:nvSpPr>
            <p:spPr bwMode="auto">
              <a:xfrm>
                <a:off x="2848" y="3011"/>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61" name="Freeform 461"/>
              <p:cNvSpPr>
                <a:spLocks/>
              </p:cNvSpPr>
              <p:nvPr/>
            </p:nvSpPr>
            <p:spPr bwMode="auto">
              <a:xfrm>
                <a:off x="2867" y="2822"/>
                <a:ext cx="311" cy="178"/>
              </a:xfrm>
              <a:custGeom>
                <a:avLst/>
                <a:gdLst/>
                <a:ahLst/>
                <a:cxnLst>
                  <a:cxn ang="0">
                    <a:pos x="311" y="0"/>
                  </a:cxn>
                  <a:cxn ang="0">
                    <a:pos x="0" y="178"/>
                  </a:cxn>
                  <a:cxn ang="0">
                    <a:pos x="0" y="178"/>
                  </a:cxn>
                  <a:cxn ang="0">
                    <a:pos x="311" y="0"/>
                  </a:cxn>
                </a:cxnLst>
                <a:rect l="0" t="0" r="r" b="b"/>
                <a:pathLst>
                  <a:path w="311" h="178">
                    <a:moveTo>
                      <a:pt x="311" y="0"/>
                    </a:moveTo>
                    <a:lnTo>
                      <a:pt x="0" y="178"/>
                    </a:lnTo>
                    <a:lnTo>
                      <a:pt x="0" y="178"/>
                    </a:lnTo>
                    <a:lnTo>
                      <a:pt x="311"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62" name="Freeform 462"/>
              <p:cNvSpPr>
                <a:spLocks/>
              </p:cNvSpPr>
              <p:nvPr/>
            </p:nvSpPr>
            <p:spPr bwMode="auto">
              <a:xfrm>
                <a:off x="2867" y="2822"/>
                <a:ext cx="311" cy="178"/>
              </a:xfrm>
              <a:custGeom>
                <a:avLst/>
                <a:gdLst/>
                <a:ahLst/>
                <a:cxnLst>
                  <a:cxn ang="0">
                    <a:pos x="311" y="0"/>
                  </a:cxn>
                  <a:cxn ang="0">
                    <a:pos x="0" y="178"/>
                  </a:cxn>
                  <a:cxn ang="0">
                    <a:pos x="0" y="178"/>
                  </a:cxn>
                  <a:cxn ang="0">
                    <a:pos x="311" y="0"/>
                  </a:cxn>
                </a:cxnLst>
                <a:rect l="0" t="0" r="r" b="b"/>
                <a:pathLst>
                  <a:path w="311" h="178">
                    <a:moveTo>
                      <a:pt x="311" y="0"/>
                    </a:moveTo>
                    <a:lnTo>
                      <a:pt x="0" y="178"/>
                    </a:lnTo>
                    <a:lnTo>
                      <a:pt x="0" y="178"/>
                    </a:lnTo>
                    <a:lnTo>
                      <a:pt x="3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63" name="Rectangle 463"/>
              <p:cNvSpPr>
                <a:spLocks noChangeArrowheads="1"/>
              </p:cNvSpPr>
              <p:nvPr/>
            </p:nvSpPr>
            <p:spPr bwMode="auto">
              <a:xfrm>
                <a:off x="2867" y="3000"/>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64" name="Rectangle 464"/>
              <p:cNvSpPr>
                <a:spLocks noChangeArrowheads="1"/>
              </p:cNvSpPr>
              <p:nvPr/>
            </p:nvSpPr>
            <p:spPr bwMode="auto">
              <a:xfrm>
                <a:off x="2867" y="300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65" name="Freeform 465"/>
              <p:cNvSpPr>
                <a:spLocks/>
              </p:cNvSpPr>
              <p:nvPr/>
            </p:nvSpPr>
            <p:spPr bwMode="auto">
              <a:xfrm>
                <a:off x="2867" y="2822"/>
                <a:ext cx="324" cy="196"/>
              </a:xfrm>
              <a:custGeom>
                <a:avLst/>
                <a:gdLst/>
                <a:ahLst/>
                <a:cxnLst>
                  <a:cxn ang="0">
                    <a:pos x="311" y="0"/>
                  </a:cxn>
                  <a:cxn ang="0">
                    <a:pos x="311" y="0"/>
                  </a:cxn>
                  <a:cxn ang="0">
                    <a:pos x="311" y="0"/>
                  </a:cxn>
                  <a:cxn ang="0">
                    <a:pos x="0" y="178"/>
                  </a:cxn>
                  <a:cxn ang="0">
                    <a:pos x="1" y="189"/>
                  </a:cxn>
                  <a:cxn ang="0">
                    <a:pos x="10" y="196"/>
                  </a:cxn>
                  <a:cxn ang="0">
                    <a:pos x="170" y="104"/>
                  </a:cxn>
                  <a:cxn ang="0">
                    <a:pos x="321" y="17"/>
                  </a:cxn>
                  <a:cxn ang="0">
                    <a:pos x="321" y="17"/>
                  </a:cxn>
                  <a:cxn ang="0">
                    <a:pos x="321" y="17"/>
                  </a:cxn>
                  <a:cxn ang="0">
                    <a:pos x="324" y="7"/>
                  </a:cxn>
                  <a:cxn ang="0">
                    <a:pos x="314" y="9"/>
                  </a:cxn>
                  <a:cxn ang="0">
                    <a:pos x="321" y="2"/>
                  </a:cxn>
                  <a:cxn ang="0">
                    <a:pos x="311" y="0"/>
                  </a:cxn>
                </a:cxnLst>
                <a:rect l="0" t="0" r="r" b="b"/>
                <a:pathLst>
                  <a:path w="324" h="196">
                    <a:moveTo>
                      <a:pt x="311" y="0"/>
                    </a:moveTo>
                    <a:lnTo>
                      <a:pt x="311" y="0"/>
                    </a:lnTo>
                    <a:lnTo>
                      <a:pt x="311" y="0"/>
                    </a:lnTo>
                    <a:lnTo>
                      <a:pt x="0" y="178"/>
                    </a:lnTo>
                    <a:lnTo>
                      <a:pt x="1" y="189"/>
                    </a:lnTo>
                    <a:lnTo>
                      <a:pt x="10" y="196"/>
                    </a:lnTo>
                    <a:lnTo>
                      <a:pt x="170" y="104"/>
                    </a:lnTo>
                    <a:lnTo>
                      <a:pt x="321" y="17"/>
                    </a:lnTo>
                    <a:lnTo>
                      <a:pt x="321" y="17"/>
                    </a:lnTo>
                    <a:lnTo>
                      <a:pt x="321" y="17"/>
                    </a:lnTo>
                    <a:lnTo>
                      <a:pt x="324" y="7"/>
                    </a:lnTo>
                    <a:lnTo>
                      <a:pt x="314" y="9"/>
                    </a:lnTo>
                    <a:lnTo>
                      <a:pt x="321" y="2"/>
                    </a:lnTo>
                    <a:lnTo>
                      <a:pt x="31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66" name="Freeform 466"/>
              <p:cNvSpPr>
                <a:spLocks/>
              </p:cNvSpPr>
              <p:nvPr/>
            </p:nvSpPr>
            <p:spPr bwMode="auto">
              <a:xfrm>
                <a:off x="2867" y="2822"/>
                <a:ext cx="324" cy="196"/>
              </a:xfrm>
              <a:custGeom>
                <a:avLst/>
                <a:gdLst/>
                <a:ahLst/>
                <a:cxnLst>
                  <a:cxn ang="0">
                    <a:pos x="311" y="0"/>
                  </a:cxn>
                  <a:cxn ang="0">
                    <a:pos x="311" y="0"/>
                  </a:cxn>
                  <a:cxn ang="0">
                    <a:pos x="311" y="0"/>
                  </a:cxn>
                  <a:cxn ang="0">
                    <a:pos x="0" y="178"/>
                  </a:cxn>
                  <a:cxn ang="0">
                    <a:pos x="1" y="189"/>
                  </a:cxn>
                  <a:cxn ang="0">
                    <a:pos x="10" y="196"/>
                  </a:cxn>
                  <a:cxn ang="0">
                    <a:pos x="170" y="104"/>
                  </a:cxn>
                  <a:cxn ang="0">
                    <a:pos x="321" y="17"/>
                  </a:cxn>
                  <a:cxn ang="0">
                    <a:pos x="321" y="17"/>
                  </a:cxn>
                  <a:cxn ang="0">
                    <a:pos x="321" y="17"/>
                  </a:cxn>
                  <a:cxn ang="0">
                    <a:pos x="324" y="7"/>
                  </a:cxn>
                  <a:cxn ang="0">
                    <a:pos x="314" y="9"/>
                  </a:cxn>
                  <a:cxn ang="0">
                    <a:pos x="321" y="2"/>
                  </a:cxn>
                  <a:cxn ang="0">
                    <a:pos x="311" y="0"/>
                  </a:cxn>
                </a:cxnLst>
                <a:rect l="0" t="0" r="r" b="b"/>
                <a:pathLst>
                  <a:path w="324" h="196">
                    <a:moveTo>
                      <a:pt x="311" y="0"/>
                    </a:moveTo>
                    <a:lnTo>
                      <a:pt x="311" y="0"/>
                    </a:lnTo>
                    <a:lnTo>
                      <a:pt x="311" y="0"/>
                    </a:lnTo>
                    <a:lnTo>
                      <a:pt x="0" y="178"/>
                    </a:lnTo>
                    <a:lnTo>
                      <a:pt x="1" y="189"/>
                    </a:lnTo>
                    <a:lnTo>
                      <a:pt x="10" y="196"/>
                    </a:lnTo>
                    <a:lnTo>
                      <a:pt x="170" y="104"/>
                    </a:lnTo>
                    <a:lnTo>
                      <a:pt x="321" y="17"/>
                    </a:lnTo>
                    <a:lnTo>
                      <a:pt x="321" y="17"/>
                    </a:lnTo>
                    <a:lnTo>
                      <a:pt x="321" y="17"/>
                    </a:lnTo>
                    <a:lnTo>
                      <a:pt x="324" y="7"/>
                    </a:lnTo>
                    <a:lnTo>
                      <a:pt x="314" y="9"/>
                    </a:lnTo>
                    <a:lnTo>
                      <a:pt x="321" y="2"/>
                    </a:lnTo>
                    <a:lnTo>
                      <a:pt x="3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67" name="Freeform 467"/>
              <p:cNvSpPr>
                <a:spLocks/>
              </p:cNvSpPr>
              <p:nvPr/>
            </p:nvSpPr>
            <p:spPr bwMode="auto">
              <a:xfrm>
                <a:off x="3178" y="2817"/>
                <a:ext cx="13" cy="7"/>
              </a:xfrm>
              <a:custGeom>
                <a:avLst/>
                <a:gdLst/>
                <a:ahLst/>
                <a:cxnLst>
                  <a:cxn ang="0">
                    <a:pos x="8" y="0"/>
                  </a:cxn>
                  <a:cxn ang="0">
                    <a:pos x="0" y="5"/>
                  </a:cxn>
                  <a:cxn ang="0">
                    <a:pos x="10" y="7"/>
                  </a:cxn>
                  <a:cxn ang="0">
                    <a:pos x="13" y="2"/>
                  </a:cxn>
                  <a:cxn ang="0">
                    <a:pos x="8" y="0"/>
                  </a:cxn>
                </a:cxnLst>
                <a:rect l="0" t="0" r="r" b="b"/>
                <a:pathLst>
                  <a:path w="13" h="7">
                    <a:moveTo>
                      <a:pt x="8" y="0"/>
                    </a:moveTo>
                    <a:lnTo>
                      <a:pt x="0" y="5"/>
                    </a:lnTo>
                    <a:lnTo>
                      <a:pt x="10" y="7"/>
                    </a:lnTo>
                    <a:lnTo>
                      <a:pt x="13" y="2"/>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68" name="Freeform 468"/>
              <p:cNvSpPr>
                <a:spLocks/>
              </p:cNvSpPr>
              <p:nvPr/>
            </p:nvSpPr>
            <p:spPr bwMode="auto">
              <a:xfrm>
                <a:off x="3178" y="2817"/>
                <a:ext cx="13" cy="7"/>
              </a:xfrm>
              <a:custGeom>
                <a:avLst/>
                <a:gdLst/>
                <a:ahLst/>
                <a:cxnLst>
                  <a:cxn ang="0">
                    <a:pos x="8" y="0"/>
                  </a:cxn>
                  <a:cxn ang="0">
                    <a:pos x="0" y="5"/>
                  </a:cxn>
                  <a:cxn ang="0">
                    <a:pos x="10" y="7"/>
                  </a:cxn>
                  <a:cxn ang="0">
                    <a:pos x="13" y="2"/>
                  </a:cxn>
                  <a:cxn ang="0">
                    <a:pos x="8" y="0"/>
                  </a:cxn>
                </a:cxnLst>
                <a:rect l="0" t="0" r="r" b="b"/>
                <a:pathLst>
                  <a:path w="13" h="7">
                    <a:moveTo>
                      <a:pt x="8" y="0"/>
                    </a:moveTo>
                    <a:lnTo>
                      <a:pt x="0" y="5"/>
                    </a:lnTo>
                    <a:lnTo>
                      <a:pt x="10" y="7"/>
                    </a:lnTo>
                    <a:lnTo>
                      <a:pt x="13" y="2"/>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69" name="Freeform 469"/>
              <p:cNvSpPr>
                <a:spLocks/>
              </p:cNvSpPr>
              <p:nvPr/>
            </p:nvSpPr>
            <p:spPr bwMode="auto">
              <a:xfrm>
                <a:off x="2848" y="3000"/>
                <a:ext cx="20" cy="11"/>
              </a:xfrm>
              <a:custGeom>
                <a:avLst/>
                <a:gdLst/>
                <a:ahLst/>
                <a:cxnLst>
                  <a:cxn ang="0">
                    <a:pos x="19" y="0"/>
                  </a:cxn>
                  <a:cxn ang="0">
                    <a:pos x="19" y="0"/>
                  </a:cxn>
                  <a:cxn ang="0">
                    <a:pos x="0" y="11"/>
                  </a:cxn>
                  <a:cxn ang="0">
                    <a:pos x="0" y="11"/>
                  </a:cxn>
                  <a:cxn ang="0">
                    <a:pos x="19" y="1"/>
                  </a:cxn>
                  <a:cxn ang="0">
                    <a:pos x="20" y="11"/>
                  </a:cxn>
                  <a:cxn ang="0">
                    <a:pos x="20" y="11"/>
                  </a:cxn>
                  <a:cxn ang="0">
                    <a:pos x="19" y="0"/>
                  </a:cxn>
                </a:cxnLst>
                <a:rect l="0" t="0" r="r" b="b"/>
                <a:pathLst>
                  <a:path w="20" h="11">
                    <a:moveTo>
                      <a:pt x="19" y="0"/>
                    </a:moveTo>
                    <a:lnTo>
                      <a:pt x="19" y="0"/>
                    </a:lnTo>
                    <a:lnTo>
                      <a:pt x="0" y="11"/>
                    </a:lnTo>
                    <a:lnTo>
                      <a:pt x="0" y="11"/>
                    </a:lnTo>
                    <a:lnTo>
                      <a:pt x="19" y="1"/>
                    </a:lnTo>
                    <a:lnTo>
                      <a:pt x="20" y="11"/>
                    </a:lnTo>
                    <a:lnTo>
                      <a:pt x="20" y="11"/>
                    </a:lnTo>
                    <a:lnTo>
                      <a:pt x="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0" name="Freeform 470"/>
              <p:cNvSpPr>
                <a:spLocks/>
              </p:cNvSpPr>
              <p:nvPr/>
            </p:nvSpPr>
            <p:spPr bwMode="auto">
              <a:xfrm>
                <a:off x="2848" y="3000"/>
                <a:ext cx="20" cy="11"/>
              </a:xfrm>
              <a:custGeom>
                <a:avLst/>
                <a:gdLst/>
                <a:ahLst/>
                <a:cxnLst>
                  <a:cxn ang="0">
                    <a:pos x="19" y="0"/>
                  </a:cxn>
                  <a:cxn ang="0">
                    <a:pos x="19" y="0"/>
                  </a:cxn>
                  <a:cxn ang="0">
                    <a:pos x="0" y="11"/>
                  </a:cxn>
                  <a:cxn ang="0">
                    <a:pos x="0" y="11"/>
                  </a:cxn>
                  <a:cxn ang="0">
                    <a:pos x="19" y="1"/>
                  </a:cxn>
                  <a:cxn ang="0">
                    <a:pos x="20" y="11"/>
                  </a:cxn>
                  <a:cxn ang="0">
                    <a:pos x="20" y="11"/>
                  </a:cxn>
                  <a:cxn ang="0">
                    <a:pos x="19" y="0"/>
                  </a:cxn>
                </a:cxnLst>
                <a:rect l="0" t="0" r="r" b="b"/>
                <a:pathLst>
                  <a:path w="20" h="11">
                    <a:moveTo>
                      <a:pt x="19" y="0"/>
                    </a:moveTo>
                    <a:lnTo>
                      <a:pt x="19" y="0"/>
                    </a:lnTo>
                    <a:lnTo>
                      <a:pt x="0" y="11"/>
                    </a:lnTo>
                    <a:lnTo>
                      <a:pt x="0" y="11"/>
                    </a:lnTo>
                    <a:lnTo>
                      <a:pt x="19" y="1"/>
                    </a:lnTo>
                    <a:lnTo>
                      <a:pt x="20" y="11"/>
                    </a:lnTo>
                    <a:lnTo>
                      <a:pt x="20" y="11"/>
                    </a:lnTo>
                    <a:lnTo>
                      <a:pt x="1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1" name="Freeform 471"/>
              <p:cNvSpPr>
                <a:spLocks/>
              </p:cNvSpPr>
              <p:nvPr/>
            </p:nvSpPr>
            <p:spPr bwMode="auto">
              <a:xfrm>
                <a:off x="2858" y="3018"/>
                <a:ext cx="206" cy="178"/>
              </a:xfrm>
              <a:custGeom>
                <a:avLst/>
                <a:gdLst/>
                <a:ahLst/>
                <a:cxnLst>
                  <a:cxn ang="0">
                    <a:pos x="19" y="0"/>
                  </a:cxn>
                  <a:cxn ang="0">
                    <a:pos x="12" y="3"/>
                  </a:cxn>
                  <a:cxn ang="0">
                    <a:pos x="12" y="3"/>
                  </a:cxn>
                  <a:cxn ang="0">
                    <a:pos x="7" y="7"/>
                  </a:cxn>
                  <a:cxn ang="0">
                    <a:pos x="7" y="7"/>
                  </a:cxn>
                  <a:cxn ang="0">
                    <a:pos x="0" y="10"/>
                  </a:cxn>
                  <a:cxn ang="0">
                    <a:pos x="199" y="178"/>
                  </a:cxn>
                  <a:cxn ang="0">
                    <a:pos x="206" y="157"/>
                  </a:cxn>
                  <a:cxn ang="0">
                    <a:pos x="19" y="0"/>
                  </a:cxn>
                  <a:cxn ang="0">
                    <a:pos x="19" y="0"/>
                  </a:cxn>
                  <a:cxn ang="0">
                    <a:pos x="19" y="0"/>
                  </a:cxn>
                </a:cxnLst>
                <a:rect l="0" t="0" r="r" b="b"/>
                <a:pathLst>
                  <a:path w="206" h="178">
                    <a:moveTo>
                      <a:pt x="19" y="0"/>
                    </a:moveTo>
                    <a:lnTo>
                      <a:pt x="12" y="3"/>
                    </a:lnTo>
                    <a:lnTo>
                      <a:pt x="12" y="3"/>
                    </a:lnTo>
                    <a:lnTo>
                      <a:pt x="7" y="7"/>
                    </a:lnTo>
                    <a:lnTo>
                      <a:pt x="7" y="7"/>
                    </a:lnTo>
                    <a:lnTo>
                      <a:pt x="0" y="10"/>
                    </a:lnTo>
                    <a:lnTo>
                      <a:pt x="199" y="178"/>
                    </a:lnTo>
                    <a:lnTo>
                      <a:pt x="206" y="157"/>
                    </a:lnTo>
                    <a:lnTo>
                      <a:pt x="19" y="0"/>
                    </a:lnTo>
                    <a:lnTo>
                      <a:pt x="19" y="0"/>
                    </a:lnTo>
                    <a:lnTo>
                      <a:pt x="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2" name="Freeform 472"/>
              <p:cNvSpPr>
                <a:spLocks/>
              </p:cNvSpPr>
              <p:nvPr/>
            </p:nvSpPr>
            <p:spPr bwMode="auto">
              <a:xfrm>
                <a:off x="2858" y="3018"/>
                <a:ext cx="206" cy="178"/>
              </a:xfrm>
              <a:custGeom>
                <a:avLst/>
                <a:gdLst/>
                <a:ahLst/>
                <a:cxnLst>
                  <a:cxn ang="0">
                    <a:pos x="19" y="0"/>
                  </a:cxn>
                  <a:cxn ang="0">
                    <a:pos x="12" y="3"/>
                  </a:cxn>
                  <a:cxn ang="0">
                    <a:pos x="12" y="3"/>
                  </a:cxn>
                  <a:cxn ang="0">
                    <a:pos x="7" y="7"/>
                  </a:cxn>
                  <a:cxn ang="0">
                    <a:pos x="7" y="7"/>
                  </a:cxn>
                  <a:cxn ang="0">
                    <a:pos x="0" y="10"/>
                  </a:cxn>
                  <a:cxn ang="0">
                    <a:pos x="199" y="178"/>
                  </a:cxn>
                  <a:cxn ang="0">
                    <a:pos x="206" y="157"/>
                  </a:cxn>
                  <a:cxn ang="0">
                    <a:pos x="19" y="0"/>
                  </a:cxn>
                  <a:cxn ang="0">
                    <a:pos x="19" y="0"/>
                  </a:cxn>
                  <a:cxn ang="0">
                    <a:pos x="19" y="0"/>
                  </a:cxn>
                </a:cxnLst>
                <a:rect l="0" t="0" r="r" b="b"/>
                <a:pathLst>
                  <a:path w="206" h="178">
                    <a:moveTo>
                      <a:pt x="19" y="0"/>
                    </a:moveTo>
                    <a:lnTo>
                      <a:pt x="12" y="3"/>
                    </a:lnTo>
                    <a:lnTo>
                      <a:pt x="12" y="3"/>
                    </a:lnTo>
                    <a:lnTo>
                      <a:pt x="7" y="7"/>
                    </a:lnTo>
                    <a:lnTo>
                      <a:pt x="7" y="7"/>
                    </a:lnTo>
                    <a:lnTo>
                      <a:pt x="0" y="10"/>
                    </a:lnTo>
                    <a:lnTo>
                      <a:pt x="199" y="178"/>
                    </a:lnTo>
                    <a:lnTo>
                      <a:pt x="206" y="157"/>
                    </a:lnTo>
                    <a:lnTo>
                      <a:pt x="19" y="0"/>
                    </a:lnTo>
                    <a:lnTo>
                      <a:pt x="19" y="0"/>
                    </a:lnTo>
                    <a:lnTo>
                      <a:pt x="1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3" name="Freeform 473"/>
              <p:cNvSpPr>
                <a:spLocks noEditPoints="1"/>
              </p:cNvSpPr>
              <p:nvPr/>
            </p:nvSpPr>
            <p:spPr bwMode="auto">
              <a:xfrm>
                <a:off x="2848" y="3011"/>
                <a:ext cx="22" cy="14"/>
              </a:xfrm>
              <a:custGeom>
                <a:avLst/>
                <a:gdLst/>
                <a:ahLst/>
                <a:cxnLst>
                  <a:cxn ang="0">
                    <a:pos x="22" y="10"/>
                  </a:cxn>
                  <a:cxn ang="0">
                    <a:pos x="17" y="14"/>
                  </a:cxn>
                  <a:cxn ang="0">
                    <a:pos x="17" y="14"/>
                  </a:cxn>
                  <a:cxn ang="0">
                    <a:pos x="22" y="10"/>
                  </a:cxn>
                  <a:cxn ang="0">
                    <a:pos x="22" y="10"/>
                  </a:cxn>
                  <a:cxn ang="0">
                    <a:pos x="0" y="0"/>
                  </a:cxn>
                  <a:cxn ang="0">
                    <a:pos x="0" y="0"/>
                  </a:cxn>
                  <a:cxn ang="0">
                    <a:pos x="0" y="0"/>
                  </a:cxn>
                  <a:cxn ang="0">
                    <a:pos x="0" y="0"/>
                  </a:cxn>
                  <a:cxn ang="0">
                    <a:pos x="0" y="0"/>
                  </a:cxn>
                </a:cxnLst>
                <a:rect l="0" t="0" r="r" b="b"/>
                <a:pathLst>
                  <a:path w="22" h="14">
                    <a:moveTo>
                      <a:pt x="22" y="10"/>
                    </a:moveTo>
                    <a:lnTo>
                      <a:pt x="17" y="14"/>
                    </a:lnTo>
                    <a:lnTo>
                      <a:pt x="17" y="14"/>
                    </a:lnTo>
                    <a:lnTo>
                      <a:pt x="22" y="10"/>
                    </a:lnTo>
                    <a:lnTo>
                      <a:pt x="22" y="10"/>
                    </a:lnTo>
                    <a:close/>
                    <a:moveTo>
                      <a:pt x="0" y="0"/>
                    </a:moveTo>
                    <a:lnTo>
                      <a:pt x="0"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4" name="Freeform 474"/>
              <p:cNvSpPr>
                <a:spLocks/>
              </p:cNvSpPr>
              <p:nvPr/>
            </p:nvSpPr>
            <p:spPr bwMode="auto">
              <a:xfrm>
                <a:off x="2865" y="3021"/>
                <a:ext cx="5" cy="4"/>
              </a:xfrm>
              <a:custGeom>
                <a:avLst/>
                <a:gdLst/>
                <a:ahLst/>
                <a:cxnLst>
                  <a:cxn ang="0">
                    <a:pos x="5" y="0"/>
                  </a:cxn>
                  <a:cxn ang="0">
                    <a:pos x="0" y="4"/>
                  </a:cxn>
                  <a:cxn ang="0">
                    <a:pos x="0" y="4"/>
                  </a:cxn>
                  <a:cxn ang="0">
                    <a:pos x="5" y="0"/>
                  </a:cxn>
                  <a:cxn ang="0">
                    <a:pos x="5" y="0"/>
                  </a:cxn>
                </a:cxnLst>
                <a:rect l="0" t="0" r="r" b="b"/>
                <a:pathLst>
                  <a:path w="5" h="4">
                    <a:moveTo>
                      <a:pt x="5" y="0"/>
                    </a:moveTo>
                    <a:lnTo>
                      <a:pt x="0" y="4"/>
                    </a:lnTo>
                    <a:lnTo>
                      <a:pt x="0" y="4"/>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5" name="Rectangle 475"/>
              <p:cNvSpPr>
                <a:spLocks noChangeArrowheads="1"/>
              </p:cNvSpPr>
              <p:nvPr/>
            </p:nvSpPr>
            <p:spPr bwMode="auto">
              <a:xfrm>
                <a:off x="2848" y="3011"/>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676" name="Freeform 476"/>
              <p:cNvSpPr>
                <a:spLocks/>
              </p:cNvSpPr>
              <p:nvPr/>
            </p:nvSpPr>
            <p:spPr bwMode="auto">
              <a:xfrm>
                <a:off x="2868" y="3011"/>
                <a:ext cx="9" cy="10"/>
              </a:xfrm>
              <a:custGeom>
                <a:avLst/>
                <a:gdLst/>
                <a:ahLst/>
                <a:cxnLst>
                  <a:cxn ang="0">
                    <a:pos x="0" y="0"/>
                  </a:cxn>
                  <a:cxn ang="0">
                    <a:pos x="2" y="10"/>
                  </a:cxn>
                  <a:cxn ang="0">
                    <a:pos x="9" y="7"/>
                  </a:cxn>
                  <a:cxn ang="0">
                    <a:pos x="0" y="0"/>
                  </a:cxn>
                </a:cxnLst>
                <a:rect l="0" t="0" r="r" b="b"/>
                <a:pathLst>
                  <a:path w="9" h="10">
                    <a:moveTo>
                      <a:pt x="0" y="0"/>
                    </a:moveTo>
                    <a:lnTo>
                      <a:pt x="2" y="10"/>
                    </a:lnTo>
                    <a:lnTo>
                      <a:pt x="9" y="7"/>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7" name="Freeform 477"/>
              <p:cNvSpPr>
                <a:spLocks/>
              </p:cNvSpPr>
              <p:nvPr/>
            </p:nvSpPr>
            <p:spPr bwMode="auto">
              <a:xfrm>
                <a:off x="2868" y="3011"/>
                <a:ext cx="9" cy="10"/>
              </a:xfrm>
              <a:custGeom>
                <a:avLst/>
                <a:gdLst/>
                <a:ahLst/>
                <a:cxnLst>
                  <a:cxn ang="0">
                    <a:pos x="0" y="0"/>
                  </a:cxn>
                  <a:cxn ang="0">
                    <a:pos x="2" y="10"/>
                  </a:cxn>
                  <a:cxn ang="0">
                    <a:pos x="9" y="7"/>
                  </a:cxn>
                  <a:cxn ang="0">
                    <a:pos x="0" y="0"/>
                  </a:cxn>
                </a:cxnLst>
                <a:rect l="0" t="0" r="r" b="b"/>
                <a:pathLst>
                  <a:path w="9" h="10">
                    <a:moveTo>
                      <a:pt x="0" y="0"/>
                    </a:moveTo>
                    <a:lnTo>
                      <a:pt x="2" y="10"/>
                    </a:lnTo>
                    <a:lnTo>
                      <a:pt x="9" y="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8" name="Freeform 478"/>
              <p:cNvSpPr>
                <a:spLocks/>
              </p:cNvSpPr>
              <p:nvPr/>
            </p:nvSpPr>
            <p:spPr bwMode="auto">
              <a:xfrm>
                <a:off x="2848" y="3001"/>
                <a:ext cx="22" cy="24"/>
              </a:xfrm>
              <a:custGeom>
                <a:avLst/>
                <a:gdLst/>
                <a:ahLst/>
                <a:cxnLst>
                  <a:cxn ang="0">
                    <a:pos x="19" y="0"/>
                  </a:cxn>
                  <a:cxn ang="0">
                    <a:pos x="0" y="10"/>
                  </a:cxn>
                  <a:cxn ang="0">
                    <a:pos x="0" y="10"/>
                  </a:cxn>
                  <a:cxn ang="0">
                    <a:pos x="7" y="7"/>
                  </a:cxn>
                  <a:cxn ang="0">
                    <a:pos x="12" y="15"/>
                  </a:cxn>
                  <a:cxn ang="0">
                    <a:pos x="12" y="15"/>
                  </a:cxn>
                  <a:cxn ang="0">
                    <a:pos x="12" y="15"/>
                  </a:cxn>
                  <a:cxn ang="0">
                    <a:pos x="17" y="24"/>
                  </a:cxn>
                  <a:cxn ang="0">
                    <a:pos x="22" y="20"/>
                  </a:cxn>
                  <a:cxn ang="0">
                    <a:pos x="20" y="10"/>
                  </a:cxn>
                  <a:cxn ang="0">
                    <a:pos x="20" y="10"/>
                  </a:cxn>
                  <a:cxn ang="0">
                    <a:pos x="19" y="0"/>
                  </a:cxn>
                </a:cxnLst>
                <a:rect l="0" t="0" r="r" b="b"/>
                <a:pathLst>
                  <a:path w="22" h="24">
                    <a:moveTo>
                      <a:pt x="19" y="0"/>
                    </a:moveTo>
                    <a:lnTo>
                      <a:pt x="0" y="10"/>
                    </a:lnTo>
                    <a:lnTo>
                      <a:pt x="0" y="10"/>
                    </a:lnTo>
                    <a:lnTo>
                      <a:pt x="7" y="7"/>
                    </a:lnTo>
                    <a:lnTo>
                      <a:pt x="12" y="15"/>
                    </a:lnTo>
                    <a:lnTo>
                      <a:pt x="12" y="15"/>
                    </a:lnTo>
                    <a:lnTo>
                      <a:pt x="12" y="15"/>
                    </a:lnTo>
                    <a:lnTo>
                      <a:pt x="17" y="24"/>
                    </a:lnTo>
                    <a:lnTo>
                      <a:pt x="22" y="20"/>
                    </a:lnTo>
                    <a:lnTo>
                      <a:pt x="20" y="10"/>
                    </a:lnTo>
                    <a:lnTo>
                      <a:pt x="20" y="10"/>
                    </a:lnTo>
                    <a:lnTo>
                      <a:pt x="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79" name="Freeform 479"/>
              <p:cNvSpPr>
                <a:spLocks/>
              </p:cNvSpPr>
              <p:nvPr/>
            </p:nvSpPr>
            <p:spPr bwMode="auto">
              <a:xfrm>
                <a:off x="2848" y="3001"/>
                <a:ext cx="22" cy="24"/>
              </a:xfrm>
              <a:custGeom>
                <a:avLst/>
                <a:gdLst/>
                <a:ahLst/>
                <a:cxnLst>
                  <a:cxn ang="0">
                    <a:pos x="19" y="0"/>
                  </a:cxn>
                  <a:cxn ang="0">
                    <a:pos x="0" y="10"/>
                  </a:cxn>
                  <a:cxn ang="0">
                    <a:pos x="0" y="10"/>
                  </a:cxn>
                  <a:cxn ang="0">
                    <a:pos x="7" y="7"/>
                  </a:cxn>
                  <a:cxn ang="0">
                    <a:pos x="12" y="15"/>
                  </a:cxn>
                  <a:cxn ang="0">
                    <a:pos x="12" y="15"/>
                  </a:cxn>
                  <a:cxn ang="0">
                    <a:pos x="12" y="15"/>
                  </a:cxn>
                  <a:cxn ang="0">
                    <a:pos x="17" y="24"/>
                  </a:cxn>
                  <a:cxn ang="0">
                    <a:pos x="22" y="20"/>
                  </a:cxn>
                  <a:cxn ang="0">
                    <a:pos x="20" y="10"/>
                  </a:cxn>
                  <a:cxn ang="0">
                    <a:pos x="20" y="10"/>
                  </a:cxn>
                  <a:cxn ang="0">
                    <a:pos x="19" y="0"/>
                  </a:cxn>
                </a:cxnLst>
                <a:rect l="0" t="0" r="r" b="b"/>
                <a:pathLst>
                  <a:path w="22" h="24">
                    <a:moveTo>
                      <a:pt x="19" y="0"/>
                    </a:moveTo>
                    <a:lnTo>
                      <a:pt x="0" y="10"/>
                    </a:lnTo>
                    <a:lnTo>
                      <a:pt x="0" y="10"/>
                    </a:lnTo>
                    <a:lnTo>
                      <a:pt x="7" y="7"/>
                    </a:lnTo>
                    <a:lnTo>
                      <a:pt x="12" y="15"/>
                    </a:lnTo>
                    <a:lnTo>
                      <a:pt x="12" y="15"/>
                    </a:lnTo>
                    <a:lnTo>
                      <a:pt x="12" y="15"/>
                    </a:lnTo>
                    <a:lnTo>
                      <a:pt x="17" y="24"/>
                    </a:lnTo>
                    <a:lnTo>
                      <a:pt x="22" y="20"/>
                    </a:lnTo>
                    <a:lnTo>
                      <a:pt x="20" y="10"/>
                    </a:lnTo>
                    <a:lnTo>
                      <a:pt x="20" y="10"/>
                    </a:lnTo>
                    <a:lnTo>
                      <a:pt x="1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0" name="Freeform 480"/>
              <p:cNvSpPr>
                <a:spLocks/>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1" name="Freeform 481"/>
              <p:cNvSpPr>
                <a:spLocks/>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2" name="Freeform 482"/>
              <p:cNvSpPr>
                <a:spLocks noEditPoints="1"/>
              </p:cNvSpPr>
              <p:nvPr/>
            </p:nvSpPr>
            <p:spPr bwMode="auto">
              <a:xfrm>
                <a:off x="2848" y="3011"/>
                <a:ext cx="17" cy="17"/>
              </a:xfrm>
              <a:custGeom>
                <a:avLst/>
                <a:gdLst/>
                <a:ahLst/>
                <a:cxnLst>
                  <a:cxn ang="0">
                    <a:pos x="17" y="14"/>
                  </a:cxn>
                  <a:cxn ang="0">
                    <a:pos x="10" y="17"/>
                  </a:cxn>
                  <a:cxn ang="0">
                    <a:pos x="10" y="17"/>
                  </a:cxn>
                  <a:cxn ang="0">
                    <a:pos x="17" y="14"/>
                  </a:cxn>
                  <a:cxn ang="0">
                    <a:pos x="17" y="14"/>
                  </a:cxn>
                  <a:cxn ang="0">
                    <a:pos x="0" y="0"/>
                  </a:cxn>
                  <a:cxn ang="0">
                    <a:pos x="0" y="0"/>
                  </a:cxn>
                  <a:cxn ang="0">
                    <a:pos x="2" y="12"/>
                  </a:cxn>
                  <a:cxn ang="0">
                    <a:pos x="2" y="12"/>
                  </a:cxn>
                  <a:cxn ang="0">
                    <a:pos x="0" y="0"/>
                  </a:cxn>
                </a:cxnLst>
                <a:rect l="0" t="0" r="r" b="b"/>
                <a:pathLst>
                  <a:path w="17" h="17">
                    <a:moveTo>
                      <a:pt x="17" y="14"/>
                    </a:moveTo>
                    <a:lnTo>
                      <a:pt x="10" y="17"/>
                    </a:lnTo>
                    <a:lnTo>
                      <a:pt x="10" y="17"/>
                    </a:lnTo>
                    <a:lnTo>
                      <a:pt x="17" y="14"/>
                    </a:lnTo>
                    <a:lnTo>
                      <a:pt x="17" y="14"/>
                    </a:lnTo>
                    <a:close/>
                    <a:moveTo>
                      <a:pt x="0" y="0"/>
                    </a:moveTo>
                    <a:lnTo>
                      <a:pt x="0" y="0"/>
                    </a:lnTo>
                    <a:lnTo>
                      <a:pt x="2" y="12"/>
                    </a:lnTo>
                    <a:lnTo>
                      <a:pt x="2" y="1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3" name="Freeform 483"/>
              <p:cNvSpPr>
                <a:spLocks/>
              </p:cNvSpPr>
              <p:nvPr/>
            </p:nvSpPr>
            <p:spPr bwMode="auto">
              <a:xfrm>
                <a:off x="2858" y="3025"/>
                <a:ext cx="7" cy="3"/>
              </a:xfrm>
              <a:custGeom>
                <a:avLst/>
                <a:gdLst/>
                <a:ahLst/>
                <a:cxnLst>
                  <a:cxn ang="0">
                    <a:pos x="7" y="0"/>
                  </a:cxn>
                  <a:cxn ang="0">
                    <a:pos x="0" y="3"/>
                  </a:cxn>
                  <a:cxn ang="0">
                    <a:pos x="0" y="3"/>
                  </a:cxn>
                  <a:cxn ang="0">
                    <a:pos x="7" y="0"/>
                  </a:cxn>
                  <a:cxn ang="0">
                    <a:pos x="7" y="0"/>
                  </a:cxn>
                </a:cxnLst>
                <a:rect l="0" t="0" r="r" b="b"/>
                <a:pathLst>
                  <a:path w="7" h="3">
                    <a:moveTo>
                      <a:pt x="7" y="0"/>
                    </a:moveTo>
                    <a:lnTo>
                      <a:pt x="0" y="3"/>
                    </a:lnTo>
                    <a:lnTo>
                      <a:pt x="0" y="3"/>
                    </a:lnTo>
                    <a:lnTo>
                      <a:pt x="7" y="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4" name="Freeform 484"/>
              <p:cNvSpPr>
                <a:spLocks/>
              </p:cNvSpPr>
              <p:nvPr/>
            </p:nvSpPr>
            <p:spPr bwMode="auto">
              <a:xfrm>
                <a:off x="2848" y="3011"/>
                <a:ext cx="2" cy="12"/>
              </a:xfrm>
              <a:custGeom>
                <a:avLst/>
                <a:gdLst/>
                <a:ahLst/>
                <a:cxnLst>
                  <a:cxn ang="0">
                    <a:pos x="0" y="0"/>
                  </a:cxn>
                  <a:cxn ang="0">
                    <a:pos x="0" y="0"/>
                  </a:cxn>
                  <a:cxn ang="0">
                    <a:pos x="2" y="12"/>
                  </a:cxn>
                  <a:cxn ang="0">
                    <a:pos x="2" y="12"/>
                  </a:cxn>
                  <a:cxn ang="0">
                    <a:pos x="0" y="0"/>
                  </a:cxn>
                </a:cxnLst>
                <a:rect l="0" t="0" r="r" b="b"/>
                <a:pathLst>
                  <a:path w="2" h="12">
                    <a:moveTo>
                      <a:pt x="0" y="0"/>
                    </a:moveTo>
                    <a:lnTo>
                      <a:pt x="0" y="0"/>
                    </a:lnTo>
                    <a:lnTo>
                      <a:pt x="2" y="12"/>
                    </a:lnTo>
                    <a:lnTo>
                      <a:pt x="2" y="1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5" name="Freeform 485"/>
              <p:cNvSpPr>
                <a:spLocks/>
              </p:cNvSpPr>
              <p:nvPr/>
            </p:nvSpPr>
            <p:spPr bwMode="auto">
              <a:xfrm>
                <a:off x="2848" y="3008"/>
                <a:ext cx="17" cy="20"/>
              </a:xfrm>
              <a:custGeom>
                <a:avLst/>
                <a:gdLst/>
                <a:ahLst/>
                <a:cxnLst>
                  <a:cxn ang="0">
                    <a:pos x="7" y="0"/>
                  </a:cxn>
                  <a:cxn ang="0">
                    <a:pos x="7" y="0"/>
                  </a:cxn>
                  <a:cxn ang="0">
                    <a:pos x="0" y="3"/>
                  </a:cxn>
                  <a:cxn ang="0">
                    <a:pos x="2" y="15"/>
                  </a:cxn>
                  <a:cxn ang="0">
                    <a:pos x="10" y="20"/>
                  </a:cxn>
                  <a:cxn ang="0">
                    <a:pos x="17" y="17"/>
                  </a:cxn>
                  <a:cxn ang="0">
                    <a:pos x="12" y="8"/>
                  </a:cxn>
                  <a:cxn ang="0">
                    <a:pos x="7" y="0"/>
                  </a:cxn>
                </a:cxnLst>
                <a:rect l="0" t="0" r="r" b="b"/>
                <a:pathLst>
                  <a:path w="17" h="20">
                    <a:moveTo>
                      <a:pt x="7" y="0"/>
                    </a:moveTo>
                    <a:lnTo>
                      <a:pt x="7" y="0"/>
                    </a:lnTo>
                    <a:lnTo>
                      <a:pt x="0" y="3"/>
                    </a:lnTo>
                    <a:lnTo>
                      <a:pt x="2" y="15"/>
                    </a:lnTo>
                    <a:lnTo>
                      <a:pt x="10" y="20"/>
                    </a:lnTo>
                    <a:lnTo>
                      <a:pt x="17" y="17"/>
                    </a:lnTo>
                    <a:lnTo>
                      <a:pt x="12" y="8"/>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6" name="Freeform 486"/>
              <p:cNvSpPr>
                <a:spLocks/>
              </p:cNvSpPr>
              <p:nvPr/>
            </p:nvSpPr>
            <p:spPr bwMode="auto">
              <a:xfrm>
                <a:off x="2848" y="3008"/>
                <a:ext cx="17" cy="20"/>
              </a:xfrm>
              <a:custGeom>
                <a:avLst/>
                <a:gdLst/>
                <a:ahLst/>
                <a:cxnLst>
                  <a:cxn ang="0">
                    <a:pos x="7" y="0"/>
                  </a:cxn>
                  <a:cxn ang="0">
                    <a:pos x="7" y="0"/>
                  </a:cxn>
                  <a:cxn ang="0">
                    <a:pos x="0" y="3"/>
                  </a:cxn>
                  <a:cxn ang="0">
                    <a:pos x="2" y="15"/>
                  </a:cxn>
                  <a:cxn ang="0">
                    <a:pos x="10" y="20"/>
                  </a:cxn>
                  <a:cxn ang="0">
                    <a:pos x="17" y="17"/>
                  </a:cxn>
                  <a:cxn ang="0">
                    <a:pos x="12" y="8"/>
                  </a:cxn>
                  <a:cxn ang="0">
                    <a:pos x="7" y="0"/>
                  </a:cxn>
                </a:cxnLst>
                <a:rect l="0" t="0" r="r" b="b"/>
                <a:pathLst>
                  <a:path w="17" h="20">
                    <a:moveTo>
                      <a:pt x="7" y="0"/>
                    </a:moveTo>
                    <a:lnTo>
                      <a:pt x="7" y="0"/>
                    </a:lnTo>
                    <a:lnTo>
                      <a:pt x="0" y="3"/>
                    </a:lnTo>
                    <a:lnTo>
                      <a:pt x="2" y="15"/>
                    </a:lnTo>
                    <a:lnTo>
                      <a:pt x="10" y="20"/>
                    </a:lnTo>
                    <a:lnTo>
                      <a:pt x="17" y="17"/>
                    </a:lnTo>
                    <a:lnTo>
                      <a:pt x="12" y="8"/>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7" name="Freeform 487"/>
              <p:cNvSpPr>
                <a:spLocks/>
              </p:cNvSpPr>
              <p:nvPr/>
            </p:nvSpPr>
            <p:spPr bwMode="auto">
              <a:xfrm>
                <a:off x="2703" y="3907"/>
                <a:ext cx="1001" cy="313"/>
              </a:xfrm>
              <a:custGeom>
                <a:avLst/>
                <a:gdLst/>
                <a:ahLst/>
                <a:cxnLst>
                  <a:cxn ang="0">
                    <a:pos x="887" y="0"/>
                  </a:cxn>
                  <a:cxn ang="0">
                    <a:pos x="115" y="0"/>
                  </a:cxn>
                  <a:cxn ang="0">
                    <a:pos x="41" y="203"/>
                  </a:cxn>
                  <a:cxn ang="0">
                    <a:pos x="0" y="313"/>
                  </a:cxn>
                  <a:cxn ang="0">
                    <a:pos x="1001" y="313"/>
                  </a:cxn>
                  <a:cxn ang="0">
                    <a:pos x="930" y="119"/>
                  </a:cxn>
                  <a:cxn ang="0">
                    <a:pos x="887" y="0"/>
                  </a:cxn>
                </a:cxnLst>
                <a:rect l="0" t="0" r="r" b="b"/>
                <a:pathLst>
                  <a:path w="1001" h="313">
                    <a:moveTo>
                      <a:pt x="887" y="0"/>
                    </a:moveTo>
                    <a:lnTo>
                      <a:pt x="115" y="0"/>
                    </a:lnTo>
                    <a:lnTo>
                      <a:pt x="41" y="203"/>
                    </a:lnTo>
                    <a:lnTo>
                      <a:pt x="0" y="313"/>
                    </a:lnTo>
                    <a:lnTo>
                      <a:pt x="1001" y="313"/>
                    </a:lnTo>
                    <a:lnTo>
                      <a:pt x="930" y="119"/>
                    </a:lnTo>
                    <a:lnTo>
                      <a:pt x="887"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8" name="Freeform 488"/>
              <p:cNvSpPr>
                <a:spLocks/>
              </p:cNvSpPr>
              <p:nvPr/>
            </p:nvSpPr>
            <p:spPr bwMode="auto">
              <a:xfrm>
                <a:off x="2703" y="3907"/>
                <a:ext cx="1001" cy="313"/>
              </a:xfrm>
              <a:custGeom>
                <a:avLst/>
                <a:gdLst/>
                <a:ahLst/>
                <a:cxnLst>
                  <a:cxn ang="0">
                    <a:pos x="887" y="0"/>
                  </a:cxn>
                  <a:cxn ang="0">
                    <a:pos x="115" y="0"/>
                  </a:cxn>
                  <a:cxn ang="0">
                    <a:pos x="41" y="203"/>
                  </a:cxn>
                  <a:cxn ang="0">
                    <a:pos x="0" y="313"/>
                  </a:cxn>
                  <a:cxn ang="0">
                    <a:pos x="1001" y="313"/>
                  </a:cxn>
                  <a:cxn ang="0">
                    <a:pos x="930" y="119"/>
                  </a:cxn>
                  <a:cxn ang="0">
                    <a:pos x="887" y="0"/>
                  </a:cxn>
                </a:cxnLst>
                <a:rect l="0" t="0" r="r" b="b"/>
                <a:pathLst>
                  <a:path w="1001" h="313">
                    <a:moveTo>
                      <a:pt x="887" y="0"/>
                    </a:moveTo>
                    <a:lnTo>
                      <a:pt x="115" y="0"/>
                    </a:lnTo>
                    <a:lnTo>
                      <a:pt x="41" y="203"/>
                    </a:lnTo>
                    <a:lnTo>
                      <a:pt x="0" y="313"/>
                    </a:lnTo>
                    <a:lnTo>
                      <a:pt x="1001" y="313"/>
                    </a:lnTo>
                    <a:lnTo>
                      <a:pt x="930" y="119"/>
                    </a:lnTo>
                    <a:lnTo>
                      <a:pt x="88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89" name="Freeform 489"/>
              <p:cNvSpPr>
                <a:spLocks/>
              </p:cNvSpPr>
              <p:nvPr/>
            </p:nvSpPr>
            <p:spPr bwMode="auto">
              <a:xfrm>
                <a:off x="2674" y="3907"/>
                <a:ext cx="1036" cy="333"/>
              </a:xfrm>
              <a:custGeom>
                <a:avLst/>
                <a:gdLst/>
                <a:ahLst/>
                <a:cxnLst>
                  <a:cxn ang="0">
                    <a:pos x="916" y="0"/>
                  </a:cxn>
                  <a:cxn ang="0">
                    <a:pos x="144" y="0"/>
                  </a:cxn>
                  <a:cxn ang="0">
                    <a:pos x="142" y="5"/>
                  </a:cxn>
                  <a:cxn ang="0">
                    <a:pos x="70" y="203"/>
                  </a:cxn>
                  <a:cxn ang="0">
                    <a:pos x="144" y="0"/>
                  </a:cxn>
                  <a:cxn ang="0">
                    <a:pos x="916" y="0"/>
                  </a:cxn>
                  <a:cxn ang="0">
                    <a:pos x="959" y="119"/>
                  </a:cxn>
                  <a:cxn ang="0">
                    <a:pos x="1030" y="313"/>
                  </a:cxn>
                  <a:cxn ang="0">
                    <a:pos x="29" y="313"/>
                  </a:cxn>
                  <a:cxn ang="0">
                    <a:pos x="70" y="203"/>
                  </a:cxn>
                  <a:cxn ang="0">
                    <a:pos x="23" y="328"/>
                  </a:cxn>
                  <a:cxn ang="0">
                    <a:pos x="17" y="328"/>
                  </a:cxn>
                  <a:cxn ang="0">
                    <a:pos x="10" y="328"/>
                  </a:cxn>
                  <a:cxn ang="0">
                    <a:pos x="3" y="325"/>
                  </a:cxn>
                  <a:cxn ang="0">
                    <a:pos x="0" y="333"/>
                  </a:cxn>
                  <a:cxn ang="0">
                    <a:pos x="1036" y="333"/>
                  </a:cxn>
                  <a:cxn ang="0">
                    <a:pos x="1031" y="318"/>
                  </a:cxn>
                  <a:cxn ang="0">
                    <a:pos x="1031" y="318"/>
                  </a:cxn>
                  <a:cxn ang="0">
                    <a:pos x="959" y="119"/>
                  </a:cxn>
                  <a:cxn ang="0">
                    <a:pos x="916" y="0"/>
                  </a:cxn>
                </a:cxnLst>
                <a:rect l="0" t="0" r="r" b="b"/>
                <a:pathLst>
                  <a:path w="1036" h="333">
                    <a:moveTo>
                      <a:pt x="916" y="0"/>
                    </a:moveTo>
                    <a:lnTo>
                      <a:pt x="144" y="0"/>
                    </a:lnTo>
                    <a:lnTo>
                      <a:pt x="142" y="5"/>
                    </a:lnTo>
                    <a:lnTo>
                      <a:pt x="70" y="203"/>
                    </a:lnTo>
                    <a:lnTo>
                      <a:pt x="144" y="0"/>
                    </a:lnTo>
                    <a:lnTo>
                      <a:pt x="916" y="0"/>
                    </a:lnTo>
                    <a:lnTo>
                      <a:pt x="959" y="119"/>
                    </a:lnTo>
                    <a:lnTo>
                      <a:pt x="1030" y="313"/>
                    </a:lnTo>
                    <a:lnTo>
                      <a:pt x="29" y="313"/>
                    </a:lnTo>
                    <a:lnTo>
                      <a:pt x="70" y="203"/>
                    </a:lnTo>
                    <a:lnTo>
                      <a:pt x="23" y="328"/>
                    </a:lnTo>
                    <a:lnTo>
                      <a:pt x="17" y="328"/>
                    </a:lnTo>
                    <a:lnTo>
                      <a:pt x="10" y="328"/>
                    </a:lnTo>
                    <a:lnTo>
                      <a:pt x="3" y="325"/>
                    </a:lnTo>
                    <a:lnTo>
                      <a:pt x="0" y="333"/>
                    </a:lnTo>
                    <a:lnTo>
                      <a:pt x="1036" y="333"/>
                    </a:lnTo>
                    <a:lnTo>
                      <a:pt x="1031" y="318"/>
                    </a:lnTo>
                    <a:lnTo>
                      <a:pt x="1031" y="318"/>
                    </a:lnTo>
                    <a:lnTo>
                      <a:pt x="959" y="119"/>
                    </a:lnTo>
                    <a:lnTo>
                      <a:pt x="91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0" name="Freeform 490"/>
              <p:cNvSpPr>
                <a:spLocks/>
              </p:cNvSpPr>
              <p:nvPr/>
            </p:nvSpPr>
            <p:spPr bwMode="auto">
              <a:xfrm>
                <a:off x="2674" y="3907"/>
                <a:ext cx="1036" cy="333"/>
              </a:xfrm>
              <a:custGeom>
                <a:avLst/>
                <a:gdLst/>
                <a:ahLst/>
                <a:cxnLst>
                  <a:cxn ang="0">
                    <a:pos x="916" y="0"/>
                  </a:cxn>
                  <a:cxn ang="0">
                    <a:pos x="144" y="0"/>
                  </a:cxn>
                  <a:cxn ang="0">
                    <a:pos x="142" y="5"/>
                  </a:cxn>
                  <a:cxn ang="0">
                    <a:pos x="70" y="203"/>
                  </a:cxn>
                  <a:cxn ang="0">
                    <a:pos x="144" y="0"/>
                  </a:cxn>
                  <a:cxn ang="0">
                    <a:pos x="916" y="0"/>
                  </a:cxn>
                  <a:cxn ang="0">
                    <a:pos x="959" y="119"/>
                  </a:cxn>
                  <a:cxn ang="0">
                    <a:pos x="1030" y="313"/>
                  </a:cxn>
                  <a:cxn ang="0">
                    <a:pos x="29" y="313"/>
                  </a:cxn>
                  <a:cxn ang="0">
                    <a:pos x="70" y="203"/>
                  </a:cxn>
                  <a:cxn ang="0">
                    <a:pos x="23" y="328"/>
                  </a:cxn>
                  <a:cxn ang="0">
                    <a:pos x="17" y="328"/>
                  </a:cxn>
                  <a:cxn ang="0">
                    <a:pos x="10" y="328"/>
                  </a:cxn>
                  <a:cxn ang="0">
                    <a:pos x="3" y="325"/>
                  </a:cxn>
                  <a:cxn ang="0">
                    <a:pos x="0" y="333"/>
                  </a:cxn>
                  <a:cxn ang="0">
                    <a:pos x="1036" y="333"/>
                  </a:cxn>
                  <a:cxn ang="0">
                    <a:pos x="1031" y="318"/>
                  </a:cxn>
                  <a:cxn ang="0">
                    <a:pos x="1031" y="318"/>
                  </a:cxn>
                  <a:cxn ang="0">
                    <a:pos x="959" y="119"/>
                  </a:cxn>
                  <a:cxn ang="0">
                    <a:pos x="916" y="0"/>
                  </a:cxn>
                </a:cxnLst>
                <a:rect l="0" t="0" r="r" b="b"/>
                <a:pathLst>
                  <a:path w="1036" h="333">
                    <a:moveTo>
                      <a:pt x="916" y="0"/>
                    </a:moveTo>
                    <a:lnTo>
                      <a:pt x="144" y="0"/>
                    </a:lnTo>
                    <a:lnTo>
                      <a:pt x="142" y="5"/>
                    </a:lnTo>
                    <a:lnTo>
                      <a:pt x="70" y="203"/>
                    </a:lnTo>
                    <a:lnTo>
                      <a:pt x="144" y="0"/>
                    </a:lnTo>
                    <a:lnTo>
                      <a:pt x="916" y="0"/>
                    </a:lnTo>
                    <a:lnTo>
                      <a:pt x="959" y="119"/>
                    </a:lnTo>
                    <a:lnTo>
                      <a:pt x="1030" y="313"/>
                    </a:lnTo>
                    <a:lnTo>
                      <a:pt x="29" y="313"/>
                    </a:lnTo>
                    <a:lnTo>
                      <a:pt x="70" y="203"/>
                    </a:lnTo>
                    <a:lnTo>
                      <a:pt x="23" y="328"/>
                    </a:lnTo>
                    <a:lnTo>
                      <a:pt x="17" y="328"/>
                    </a:lnTo>
                    <a:lnTo>
                      <a:pt x="10" y="328"/>
                    </a:lnTo>
                    <a:lnTo>
                      <a:pt x="3" y="325"/>
                    </a:lnTo>
                    <a:lnTo>
                      <a:pt x="0" y="333"/>
                    </a:lnTo>
                    <a:lnTo>
                      <a:pt x="1036" y="333"/>
                    </a:lnTo>
                    <a:lnTo>
                      <a:pt x="1031" y="318"/>
                    </a:lnTo>
                    <a:lnTo>
                      <a:pt x="1031" y="318"/>
                    </a:lnTo>
                    <a:lnTo>
                      <a:pt x="959" y="119"/>
                    </a:lnTo>
                    <a:lnTo>
                      <a:pt x="9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1" name="Freeform 491"/>
              <p:cNvSpPr>
                <a:spLocks/>
              </p:cNvSpPr>
              <p:nvPr/>
            </p:nvSpPr>
            <p:spPr bwMode="auto">
              <a:xfrm>
                <a:off x="2677" y="3899"/>
                <a:ext cx="139" cy="336"/>
              </a:xfrm>
              <a:custGeom>
                <a:avLst/>
                <a:gdLst/>
                <a:ahLst/>
                <a:cxnLst>
                  <a:cxn ang="0">
                    <a:pos x="123" y="0"/>
                  </a:cxn>
                  <a:cxn ang="0">
                    <a:pos x="47" y="204"/>
                  </a:cxn>
                  <a:cxn ang="0">
                    <a:pos x="9" y="313"/>
                  </a:cxn>
                  <a:cxn ang="0">
                    <a:pos x="4" y="323"/>
                  </a:cxn>
                  <a:cxn ang="0">
                    <a:pos x="2" y="328"/>
                  </a:cxn>
                  <a:cxn ang="0">
                    <a:pos x="0" y="333"/>
                  </a:cxn>
                  <a:cxn ang="0">
                    <a:pos x="7" y="336"/>
                  </a:cxn>
                  <a:cxn ang="0">
                    <a:pos x="14" y="336"/>
                  </a:cxn>
                  <a:cxn ang="0">
                    <a:pos x="20" y="336"/>
                  </a:cxn>
                  <a:cxn ang="0">
                    <a:pos x="67" y="211"/>
                  </a:cxn>
                  <a:cxn ang="0">
                    <a:pos x="139" y="13"/>
                  </a:cxn>
                  <a:cxn ang="0">
                    <a:pos x="123" y="0"/>
                  </a:cxn>
                </a:cxnLst>
                <a:rect l="0" t="0" r="r" b="b"/>
                <a:pathLst>
                  <a:path w="139" h="336">
                    <a:moveTo>
                      <a:pt x="123" y="0"/>
                    </a:moveTo>
                    <a:lnTo>
                      <a:pt x="47" y="204"/>
                    </a:lnTo>
                    <a:lnTo>
                      <a:pt x="9" y="313"/>
                    </a:lnTo>
                    <a:lnTo>
                      <a:pt x="4" y="323"/>
                    </a:lnTo>
                    <a:lnTo>
                      <a:pt x="2" y="328"/>
                    </a:lnTo>
                    <a:lnTo>
                      <a:pt x="0" y="333"/>
                    </a:lnTo>
                    <a:lnTo>
                      <a:pt x="7" y="336"/>
                    </a:lnTo>
                    <a:lnTo>
                      <a:pt x="14" y="336"/>
                    </a:lnTo>
                    <a:lnTo>
                      <a:pt x="20" y="336"/>
                    </a:lnTo>
                    <a:lnTo>
                      <a:pt x="67" y="211"/>
                    </a:lnTo>
                    <a:lnTo>
                      <a:pt x="139" y="13"/>
                    </a:lnTo>
                    <a:lnTo>
                      <a:pt x="12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2" name="Freeform 492"/>
              <p:cNvSpPr>
                <a:spLocks/>
              </p:cNvSpPr>
              <p:nvPr/>
            </p:nvSpPr>
            <p:spPr bwMode="auto">
              <a:xfrm>
                <a:off x="2677" y="3899"/>
                <a:ext cx="139" cy="336"/>
              </a:xfrm>
              <a:custGeom>
                <a:avLst/>
                <a:gdLst/>
                <a:ahLst/>
                <a:cxnLst>
                  <a:cxn ang="0">
                    <a:pos x="123" y="0"/>
                  </a:cxn>
                  <a:cxn ang="0">
                    <a:pos x="47" y="204"/>
                  </a:cxn>
                  <a:cxn ang="0">
                    <a:pos x="9" y="313"/>
                  </a:cxn>
                  <a:cxn ang="0">
                    <a:pos x="4" y="323"/>
                  </a:cxn>
                  <a:cxn ang="0">
                    <a:pos x="2" y="328"/>
                  </a:cxn>
                  <a:cxn ang="0">
                    <a:pos x="0" y="333"/>
                  </a:cxn>
                  <a:cxn ang="0">
                    <a:pos x="7" y="336"/>
                  </a:cxn>
                  <a:cxn ang="0">
                    <a:pos x="14" y="336"/>
                  </a:cxn>
                  <a:cxn ang="0">
                    <a:pos x="20" y="336"/>
                  </a:cxn>
                  <a:cxn ang="0">
                    <a:pos x="67" y="211"/>
                  </a:cxn>
                  <a:cxn ang="0">
                    <a:pos x="139" y="13"/>
                  </a:cxn>
                  <a:cxn ang="0">
                    <a:pos x="123" y="0"/>
                  </a:cxn>
                </a:cxnLst>
                <a:rect l="0" t="0" r="r" b="b"/>
                <a:pathLst>
                  <a:path w="139" h="336">
                    <a:moveTo>
                      <a:pt x="123" y="0"/>
                    </a:moveTo>
                    <a:lnTo>
                      <a:pt x="47" y="204"/>
                    </a:lnTo>
                    <a:lnTo>
                      <a:pt x="9" y="313"/>
                    </a:lnTo>
                    <a:lnTo>
                      <a:pt x="4" y="323"/>
                    </a:lnTo>
                    <a:lnTo>
                      <a:pt x="2" y="328"/>
                    </a:lnTo>
                    <a:lnTo>
                      <a:pt x="0" y="333"/>
                    </a:lnTo>
                    <a:lnTo>
                      <a:pt x="7" y="336"/>
                    </a:lnTo>
                    <a:lnTo>
                      <a:pt x="14" y="336"/>
                    </a:lnTo>
                    <a:lnTo>
                      <a:pt x="20" y="336"/>
                    </a:lnTo>
                    <a:lnTo>
                      <a:pt x="67" y="211"/>
                    </a:lnTo>
                    <a:lnTo>
                      <a:pt x="139" y="13"/>
                    </a:lnTo>
                    <a:lnTo>
                      <a:pt x="12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3" name="Freeform 493"/>
              <p:cNvSpPr>
                <a:spLocks noEditPoints="1"/>
              </p:cNvSpPr>
              <p:nvPr/>
            </p:nvSpPr>
            <p:spPr bwMode="auto">
              <a:xfrm>
                <a:off x="2808" y="3874"/>
                <a:ext cx="10" cy="38"/>
              </a:xfrm>
              <a:custGeom>
                <a:avLst/>
                <a:gdLst/>
                <a:ahLst/>
                <a:cxnLst>
                  <a:cxn ang="0">
                    <a:pos x="10" y="33"/>
                  </a:cxn>
                  <a:cxn ang="0">
                    <a:pos x="10" y="33"/>
                  </a:cxn>
                  <a:cxn ang="0">
                    <a:pos x="8" y="38"/>
                  </a:cxn>
                  <a:cxn ang="0">
                    <a:pos x="8" y="38"/>
                  </a:cxn>
                  <a:cxn ang="0">
                    <a:pos x="10" y="33"/>
                  </a:cxn>
                  <a:cxn ang="0">
                    <a:pos x="2" y="0"/>
                  </a:cxn>
                  <a:cxn ang="0">
                    <a:pos x="0" y="5"/>
                  </a:cxn>
                  <a:cxn ang="0">
                    <a:pos x="0" y="5"/>
                  </a:cxn>
                  <a:cxn ang="0">
                    <a:pos x="2" y="0"/>
                  </a:cxn>
                  <a:cxn ang="0">
                    <a:pos x="2" y="0"/>
                  </a:cxn>
                </a:cxnLst>
                <a:rect l="0" t="0" r="r" b="b"/>
                <a:pathLst>
                  <a:path w="10" h="38">
                    <a:moveTo>
                      <a:pt x="10" y="33"/>
                    </a:moveTo>
                    <a:lnTo>
                      <a:pt x="10" y="33"/>
                    </a:lnTo>
                    <a:lnTo>
                      <a:pt x="8" y="38"/>
                    </a:lnTo>
                    <a:lnTo>
                      <a:pt x="8" y="38"/>
                    </a:lnTo>
                    <a:lnTo>
                      <a:pt x="10" y="33"/>
                    </a:lnTo>
                    <a:close/>
                    <a:moveTo>
                      <a:pt x="2" y="0"/>
                    </a:moveTo>
                    <a:lnTo>
                      <a:pt x="0" y="5"/>
                    </a:lnTo>
                    <a:lnTo>
                      <a:pt x="0" y="5"/>
                    </a:lnTo>
                    <a:lnTo>
                      <a:pt x="2"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4" name="Freeform 494"/>
              <p:cNvSpPr>
                <a:spLocks/>
              </p:cNvSpPr>
              <p:nvPr/>
            </p:nvSpPr>
            <p:spPr bwMode="auto">
              <a:xfrm>
                <a:off x="2816" y="3907"/>
                <a:ext cx="2" cy="5"/>
              </a:xfrm>
              <a:custGeom>
                <a:avLst/>
                <a:gdLst/>
                <a:ahLst/>
                <a:cxnLst>
                  <a:cxn ang="0">
                    <a:pos x="2" y="0"/>
                  </a:cxn>
                  <a:cxn ang="0">
                    <a:pos x="2" y="0"/>
                  </a:cxn>
                  <a:cxn ang="0">
                    <a:pos x="0" y="5"/>
                  </a:cxn>
                  <a:cxn ang="0">
                    <a:pos x="0" y="5"/>
                  </a:cxn>
                  <a:cxn ang="0">
                    <a:pos x="2" y="0"/>
                  </a:cxn>
                </a:cxnLst>
                <a:rect l="0" t="0" r="r" b="b"/>
                <a:pathLst>
                  <a:path w="2" h="5">
                    <a:moveTo>
                      <a:pt x="2" y="0"/>
                    </a:moveTo>
                    <a:lnTo>
                      <a:pt x="2" y="0"/>
                    </a:lnTo>
                    <a:lnTo>
                      <a:pt x="0" y="5"/>
                    </a:lnTo>
                    <a:lnTo>
                      <a:pt x="0" y="5"/>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5" name="Freeform 495"/>
              <p:cNvSpPr>
                <a:spLocks/>
              </p:cNvSpPr>
              <p:nvPr/>
            </p:nvSpPr>
            <p:spPr bwMode="auto">
              <a:xfrm>
                <a:off x="2808" y="3874"/>
                <a:ext cx="2" cy="5"/>
              </a:xfrm>
              <a:custGeom>
                <a:avLst/>
                <a:gdLst/>
                <a:ahLst/>
                <a:cxnLst>
                  <a:cxn ang="0">
                    <a:pos x="2" y="0"/>
                  </a:cxn>
                  <a:cxn ang="0">
                    <a:pos x="0" y="5"/>
                  </a:cxn>
                  <a:cxn ang="0">
                    <a:pos x="0" y="5"/>
                  </a:cxn>
                  <a:cxn ang="0">
                    <a:pos x="2" y="0"/>
                  </a:cxn>
                  <a:cxn ang="0">
                    <a:pos x="2" y="0"/>
                  </a:cxn>
                </a:cxnLst>
                <a:rect l="0" t="0" r="r" b="b"/>
                <a:pathLst>
                  <a:path w="2" h="5">
                    <a:moveTo>
                      <a:pt x="2" y="0"/>
                    </a:moveTo>
                    <a:lnTo>
                      <a:pt x="0" y="5"/>
                    </a:lnTo>
                    <a:lnTo>
                      <a:pt x="0" y="5"/>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6" name="Freeform 496"/>
              <p:cNvSpPr>
                <a:spLocks/>
              </p:cNvSpPr>
              <p:nvPr/>
            </p:nvSpPr>
            <p:spPr bwMode="auto">
              <a:xfrm>
                <a:off x="2800" y="3879"/>
                <a:ext cx="18" cy="33"/>
              </a:xfrm>
              <a:custGeom>
                <a:avLst/>
                <a:gdLst/>
                <a:ahLst/>
                <a:cxnLst>
                  <a:cxn ang="0">
                    <a:pos x="8" y="0"/>
                  </a:cxn>
                  <a:cxn ang="0">
                    <a:pos x="0" y="20"/>
                  </a:cxn>
                  <a:cxn ang="0">
                    <a:pos x="16" y="33"/>
                  </a:cxn>
                  <a:cxn ang="0">
                    <a:pos x="18" y="28"/>
                  </a:cxn>
                  <a:cxn ang="0">
                    <a:pos x="18" y="28"/>
                  </a:cxn>
                  <a:cxn ang="0">
                    <a:pos x="1" y="15"/>
                  </a:cxn>
                  <a:cxn ang="0">
                    <a:pos x="8" y="0"/>
                  </a:cxn>
                  <a:cxn ang="0">
                    <a:pos x="8" y="0"/>
                  </a:cxn>
                </a:cxnLst>
                <a:rect l="0" t="0" r="r" b="b"/>
                <a:pathLst>
                  <a:path w="18" h="33">
                    <a:moveTo>
                      <a:pt x="8" y="0"/>
                    </a:moveTo>
                    <a:lnTo>
                      <a:pt x="0" y="20"/>
                    </a:lnTo>
                    <a:lnTo>
                      <a:pt x="16" y="33"/>
                    </a:lnTo>
                    <a:lnTo>
                      <a:pt x="18" y="28"/>
                    </a:lnTo>
                    <a:lnTo>
                      <a:pt x="18" y="28"/>
                    </a:lnTo>
                    <a:lnTo>
                      <a:pt x="1" y="15"/>
                    </a:lnTo>
                    <a:lnTo>
                      <a:pt x="8" y="0"/>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7" name="Freeform 497"/>
              <p:cNvSpPr>
                <a:spLocks/>
              </p:cNvSpPr>
              <p:nvPr/>
            </p:nvSpPr>
            <p:spPr bwMode="auto">
              <a:xfrm>
                <a:off x="2800" y="3879"/>
                <a:ext cx="18" cy="33"/>
              </a:xfrm>
              <a:custGeom>
                <a:avLst/>
                <a:gdLst/>
                <a:ahLst/>
                <a:cxnLst>
                  <a:cxn ang="0">
                    <a:pos x="8" y="0"/>
                  </a:cxn>
                  <a:cxn ang="0">
                    <a:pos x="0" y="20"/>
                  </a:cxn>
                  <a:cxn ang="0">
                    <a:pos x="16" y="33"/>
                  </a:cxn>
                  <a:cxn ang="0">
                    <a:pos x="18" y="28"/>
                  </a:cxn>
                  <a:cxn ang="0">
                    <a:pos x="18" y="28"/>
                  </a:cxn>
                  <a:cxn ang="0">
                    <a:pos x="1" y="15"/>
                  </a:cxn>
                  <a:cxn ang="0">
                    <a:pos x="8" y="0"/>
                  </a:cxn>
                  <a:cxn ang="0">
                    <a:pos x="8" y="0"/>
                  </a:cxn>
                </a:cxnLst>
                <a:rect l="0" t="0" r="r" b="b"/>
                <a:pathLst>
                  <a:path w="18" h="33">
                    <a:moveTo>
                      <a:pt x="8" y="0"/>
                    </a:moveTo>
                    <a:lnTo>
                      <a:pt x="0" y="20"/>
                    </a:lnTo>
                    <a:lnTo>
                      <a:pt x="16" y="33"/>
                    </a:lnTo>
                    <a:lnTo>
                      <a:pt x="18" y="28"/>
                    </a:lnTo>
                    <a:lnTo>
                      <a:pt x="18" y="28"/>
                    </a:lnTo>
                    <a:lnTo>
                      <a:pt x="1" y="15"/>
                    </a:lnTo>
                    <a:lnTo>
                      <a:pt x="8"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8" name="Freeform 498"/>
              <p:cNvSpPr>
                <a:spLocks/>
              </p:cNvSpPr>
              <p:nvPr/>
            </p:nvSpPr>
            <p:spPr bwMode="auto">
              <a:xfrm>
                <a:off x="2825" y="3559"/>
                <a:ext cx="758" cy="328"/>
              </a:xfrm>
              <a:custGeom>
                <a:avLst/>
                <a:gdLst/>
                <a:ahLst/>
                <a:cxnLst>
                  <a:cxn ang="0">
                    <a:pos x="639" y="0"/>
                  </a:cxn>
                  <a:cxn ang="0">
                    <a:pos x="124" y="0"/>
                  </a:cxn>
                  <a:cxn ang="0">
                    <a:pos x="120" y="0"/>
                  </a:cxn>
                  <a:cxn ang="0">
                    <a:pos x="58" y="169"/>
                  </a:cxn>
                  <a:cxn ang="0">
                    <a:pos x="0" y="328"/>
                  </a:cxn>
                  <a:cxn ang="0">
                    <a:pos x="758" y="328"/>
                  </a:cxn>
                  <a:cxn ang="0">
                    <a:pos x="703" y="176"/>
                  </a:cxn>
                  <a:cxn ang="0">
                    <a:pos x="639" y="0"/>
                  </a:cxn>
                </a:cxnLst>
                <a:rect l="0" t="0" r="r" b="b"/>
                <a:pathLst>
                  <a:path w="758" h="328">
                    <a:moveTo>
                      <a:pt x="639" y="0"/>
                    </a:moveTo>
                    <a:lnTo>
                      <a:pt x="124" y="0"/>
                    </a:lnTo>
                    <a:lnTo>
                      <a:pt x="120" y="0"/>
                    </a:lnTo>
                    <a:lnTo>
                      <a:pt x="58" y="169"/>
                    </a:lnTo>
                    <a:lnTo>
                      <a:pt x="0" y="328"/>
                    </a:lnTo>
                    <a:lnTo>
                      <a:pt x="758" y="328"/>
                    </a:lnTo>
                    <a:lnTo>
                      <a:pt x="703" y="176"/>
                    </a:lnTo>
                    <a:lnTo>
                      <a:pt x="639"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699" name="Freeform 499"/>
              <p:cNvSpPr>
                <a:spLocks/>
              </p:cNvSpPr>
              <p:nvPr/>
            </p:nvSpPr>
            <p:spPr bwMode="auto">
              <a:xfrm>
                <a:off x="2825" y="3559"/>
                <a:ext cx="758" cy="328"/>
              </a:xfrm>
              <a:custGeom>
                <a:avLst/>
                <a:gdLst/>
                <a:ahLst/>
                <a:cxnLst>
                  <a:cxn ang="0">
                    <a:pos x="639" y="0"/>
                  </a:cxn>
                  <a:cxn ang="0">
                    <a:pos x="124" y="0"/>
                  </a:cxn>
                  <a:cxn ang="0">
                    <a:pos x="120" y="0"/>
                  </a:cxn>
                  <a:cxn ang="0">
                    <a:pos x="58" y="169"/>
                  </a:cxn>
                  <a:cxn ang="0">
                    <a:pos x="0" y="328"/>
                  </a:cxn>
                  <a:cxn ang="0">
                    <a:pos x="758" y="328"/>
                  </a:cxn>
                  <a:cxn ang="0">
                    <a:pos x="703" y="176"/>
                  </a:cxn>
                  <a:cxn ang="0">
                    <a:pos x="639" y="0"/>
                  </a:cxn>
                </a:cxnLst>
                <a:rect l="0" t="0" r="r" b="b"/>
                <a:pathLst>
                  <a:path w="758" h="328">
                    <a:moveTo>
                      <a:pt x="639" y="0"/>
                    </a:moveTo>
                    <a:lnTo>
                      <a:pt x="124" y="0"/>
                    </a:lnTo>
                    <a:lnTo>
                      <a:pt x="120" y="0"/>
                    </a:lnTo>
                    <a:lnTo>
                      <a:pt x="58" y="169"/>
                    </a:lnTo>
                    <a:lnTo>
                      <a:pt x="0" y="328"/>
                    </a:lnTo>
                    <a:lnTo>
                      <a:pt x="758" y="328"/>
                    </a:lnTo>
                    <a:lnTo>
                      <a:pt x="703" y="176"/>
                    </a:lnTo>
                    <a:lnTo>
                      <a:pt x="63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0" name="Freeform 500"/>
              <p:cNvSpPr>
                <a:spLocks/>
              </p:cNvSpPr>
              <p:nvPr/>
            </p:nvSpPr>
            <p:spPr bwMode="auto">
              <a:xfrm>
                <a:off x="2883" y="3559"/>
                <a:ext cx="62" cy="169"/>
              </a:xfrm>
              <a:custGeom>
                <a:avLst/>
                <a:gdLst/>
                <a:ahLst/>
                <a:cxnLst>
                  <a:cxn ang="0">
                    <a:pos x="62" y="0"/>
                  </a:cxn>
                  <a:cxn ang="0">
                    <a:pos x="62" y="0"/>
                  </a:cxn>
                  <a:cxn ang="0">
                    <a:pos x="0" y="169"/>
                  </a:cxn>
                  <a:cxn ang="0">
                    <a:pos x="62" y="0"/>
                  </a:cxn>
                </a:cxnLst>
                <a:rect l="0" t="0" r="r" b="b"/>
                <a:pathLst>
                  <a:path w="62" h="169">
                    <a:moveTo>
                      <a:pt x="62" y="0"/>
                    </a:moveTo>
                    <a:lnTo>
                      <a:pt x="62" y="0"/>
                    </a:lnTo>
                    <a:lnTo>
                      <a:pt x="0" y="169"/>
                    </a:lnTo>
                    <a:lnTo>
                      <a:pt x="62"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1" name="Freeform 501"/>
              <p:cNvSpPr>
                <a:spLocks/>
              </p:cNvSpPr>
              <p:nvPr/>
            </p:nvSpPr>
            <p:spPr bwMode="auto">
              <a:xfrm>
                <a:off x="2883" y="3559"/>
                <a:ext cx="62" cy="169"/>
              </a:xfrm>
              <a:custGeom>
                <a:avLst/>
                <a:gdLst/>
                <a:ahLst/>
                <a:cxnLst>
                  <a:cxn ang="0">
                    <a:pos x="62" y="0"/>
                  </a:cxn>
                  <a:cxn ang="0">
                    <a:pos x="62" y="0"/>
                  </a:cxn>
                  <a:cxn ang="0">
                    <a:pos x="0" y="169"/>
                  </a:cxn>
                  <a:cxn ang="0">
                    <a:pos x="62" y="0"/>
                  </a:cxn>
                </a:cxnLst>
                <a:rect l="0" t="0" r="r" b="b"/>
                <a:pathLst>
                  <a:path w="62" h="169">
                    <a:moveTo>
                      <a:pt x="62" y="0"/>
                    </a:moveTo>
                    <a:lnTo>
                      <a:pt x="62" y="0"/>
                    </a:lnTo>
                    <a:lnTo>
                      <a:pt x="0" y="169"/>
                    </a:lnTo>
                    <a:lnTo>
                      <a:pt x="6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2" name="Freeform 502"/>
              <p:cNvSpPr>
                <a:spLocks/>
              </p:cNvSpPr>
              <p:nvPr/>
            </p:nvSpPr>
            <p:spPr bwMode="auto">
              <a:xfrm>
                <a:off x="2935" y="3525"/>
                <a:ext cx="2" cy="5"/>
              </a:xfrm>
              <a:custGeom>
                <a:avLst/>
                <a:gdLst/>
                <a:ahLst/>
                <a:cxnLst>
                  <a:cxn ang="0">
                    <a:pos x="2" y="0"/>
                  </a:cxn>
                  <a:cxn ang="0">
                    <a:pos x="0" y="5"/>
                  </a:cxn>
                  <a:cxn ang="0">
                    <a:pos x="2" y="0"/>
                  </a:cxn>
                  <a:cxn ang="0">
                    <a:pos x="2" y="0"/>
                  </a:cxn>
                </a:cxnLst>
                <a:rect l="0" t="0" r="r" b="b"/>
                <a:pathLst>
                  <a:path w="2" h="5">
                    <a:moveTo>
                      <a:pt x="2" y="0"/>
                    </a:moveTo>
                    <a:lnTo>
                      <a:pt x="0" y="5"/>
                    </a:lnTo>
                    <a:lnTo>
                      <a:pt x="2" y="0"/>
                    </a:lnTo>
                    <a:lnTo>
                      <a:pt x="2"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3" name="Freeform 503"/>
              <p:cNvSpPr>
                <a:spLocks/>
              </p:cNvSpPr>
              <p:nvPr/>
            </p:nvSpPr>
            <p:spPr bwMode="auto">
              <a:xfrm>
                <a:off x="2935" y="3525"/>
                <a:ext cx="2" cy="5"/>
              </a:xfrm>
              <a:custGeom>
                <a:avLst/>
                <a:gdLst/>
                <a:ahLst/>
                <a:cxnLst>
                  <a:cxn ang="0">
                    <a:pos x="2" y="0"/>
                  </a:cxn>
                  <a:cxn ang="0">
                    <a:pos x="0" y="5"/>
                  </a:cxn>
                  <a:cxn ang="0">
                    <a:pos x="2" y="0"/>
                  </a:cxn>
                  <a:cxn ang="0">
                    <a:pos x="2" y="0"/>
                  </a:cxn>
                </a:cxnLst>
                <a:rect l="0" t="0" r="r" b="b"/>
                <a:pathLst>
                  <a:path w="2" h="5">
                    <a:moveTo>
                      <a:pt x="2" y="0"/>
                    </a:moveTo>
                    <a:lnTo>
                      <a:pt x="0" y="5"/>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4" name="Freeform 504"/>
              <p:cNvSpPr>
                <a:spLocks/>
              </p:cNvSpPr>
              <p:nvPr/>
            </p:nvSpPr>
            <p:spPr bwMode="auto">
              <a:xfrm>
                <a:off x="2825" y="3728"/>
                <a:ext cx="758" cy="159"/>
              </a:xfrm>
              <a:custGeom>
                <a:avLst/>
                <a:gdLst/>
                <a:ahLst/>
                <a:cxnLst>
                  <a:cxn ang="0">
                    <a:pos x="58" y="0"/>
                  </a:cxn>
                  <a:cxn ang="0">
                    <a:pos x="0" y="159"/>
                  </a:cxn>
                  <a:cxn ang="0">
                    <a:pos x="758" y="159"/>
                  </a:cxn>
                  <a:cxn ang="0">
                    <a:pos x="703" y="7"/>
                  </a:cxn>
                  <a:cxn ang="0">
                    <a:pos x="758" y="159"/>
                  </a:cxn>
                  <a:cxn ang="0">
                    <a:pos x="0" y="159"/>
                  </a:cxn>
                  <a:cxn ang="0">
                    <a:pos x="58" y="0"/>
                  </a:cxn>
                </a:cxnLst>
                <a:rect l="0" t="0" r="r" b="b"/>
                <a:pathLst>
                  <a:path w="758" h="159">
                    <a:moveTo>
                      <a:pt x="58" y="0"/>
                    </a:moveTo>
                    <a:lnTo>
                      <a:pt x="0" y="159"/>
                    </a:lnTo>
                    <a:lnTo>
                      <a:pt x="758" y="159"/>
                    </a:lnTo>
                    <a:lnTo>
                      <a:pt x="703" y="7"/>
                    </a:lnTo>
                    <a:lnTo>
                      <a:pt x="758" y="159"/>
                    </a:lnTo>
                    <a:lnTo>
                      <a:pt x="0" y="159"/>
                    </a:lnTo>
                    <a:lnTo>
                      <a:pt x="5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5" name="Freeform 505"/>
              <p:cNvSpPr>
                <a:spLocks/>
              </p:cNvSpPr>
              <p:nvPr/>
            </p:nvSpPr>
            <p:spPr bwMode="auto">
              <a:xfrm>
                <a:off x="2825" y="3728"/>
                <a:ext cx="758" cy="159"/>
              </a:xfrm>
              <a:custGeom>
                <a:avLst/>
                <a:gdLst/>
                <a:ahLst/>
                <a:cxnLst>
                  <a:cxn ang="0">
                    <a:pos x="58" y="0"/>
                  </a:cxn>
                  <a:cxn ang="0">
                    <a:pos x="0" y="159"/>
                  </a:cxn>
                  <a:cxn ang="0">
                    <a:pos x="758" y="159"/>
                  </a:cxn>
                  <a:cxn ang="0">
                    <a:pos x="703" y="7"/>
                  </a:cxn>
                  <a:cxn ang="0">
                    <a:pos x="758" y="159"/>
                  </a:cxn>
                  <a:cxn ang="0">
                    <a:pos x="0" y="159"/>
                  </a:cxn>
                  <a:cxn ang="0">
                    <a:pos x="58" y="0"/>
                  </a:cxn>
                </a:cxnLst>
                <a:rect l="0" t="0" r="r" b="b"/>
                <a:pathLst>
                  <a:path w="758" h="159">
                    <a:moveTo>
                      <a:pt x="58" y="0"/>
                    </a:moveTo>
                    <a:lnTo>
                      <a:pt x="0" y="159"/>
                    </a:lnTo>
                    <a:lnTo>
                      <a:pt x="758" y="159"/>
                    </a:lnTo>
                    <a:lnTo>
                      <a:pt x="703" y="7"/>
                    </a:lnTo>
                    <a:lnTo>
                      <a:pt x="758" y="159"/>
                    </a:lnTo>
                    <a:lnTo>
                      <a:pt x="0" y="159"/>
                    </a:lnTo>
                    <a:lnTo>
                      <a:pt x="5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6" name="Freeform 506"/>
              <p:cNvSpPr>
                <a:spLocks/>
              </p:cNvSpPr>
              <p:nvPr/>
            </p:nvSpPr>
            <p:spPr bwMode="auto">
              <a:xfrm>
                <a:off x="2873" y="3552"/>
                <a:ext cx="54" cy="144"/>
              </a:xfrm>
              <a:custGeom>
                <a:avLst/>
                <a:gdLst/>
                <a:ahLst/>
                <a:cxnLst>
                  <a:cxn ang="0">
                    <a:pos x="54" y="0"/>
                  </a:cxn>
                  <a:cxn ang="0">
                    <a:pos x="0" y="144"/>
                  </a:cxn>
                  <a:cxn ang="0">
                    <a:pos x="54" y="0"/>
                  </a:cxn>
                  <a:cxn ang="0">
                    <a:pos x="54" y="0"/>
                  </a:cxn>
                </a:cxnLst>
                <a:rect l="0" t="0" r="r" b="b"/>
                <a:pathLst>
                  <a:path w="54" h="144">
                    <a:moveTo>
                      <a:pt x="54" y="0"/>
                    </a:moveTo>
                    <a:lnTo>
                      <a:pt x="0" y="144"/>
                    </a:lnTo>
                    <a:lnTo>
                      <a:pt x="54" y="0"/>
                    </a:lnTo>
                    <a:lnTo>
                      <a:pt x="54"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7" name="Freeform 507"/>
              <p:cNvSpPr>
                <a:spLocks/>
              </p:cNvSpPr>
              <p:nvPr/>
            </p:nvSpPr>
            <p:spPr bwMode="auto">
              <a:xfrm>
                <a:off x="2873" y="3552"/>
                <a:ext cx="54" cy="144"/>
              </a:xfrm>
              <a:custGeom>
                <a:avLst/>
                <a:gdLst/>
                <a:ahLst/>
                <a:cxnLst>
                  <a:cxn ang="0">
                    <a:pos x="54" y="0"/>
                  </a:cxn>
                  <a:cxn ang="0">
                    <a:pos x="0" y="144"/>
                  </a:cxn>
                  <a:cxn ang="0">
                    <a:pos x="54" y="0"/>
                  </a:cxn>
                  <a:cxn ang="0">
                    <a:pos x="54" y="0"/>
                  </a:cxn>
                </a:cxnLst>
                <a:rect l="0" t="0" r="r" b="b"/>
                <a:pathLst>
                  <a:path w="54" h="144">
                    <a:moveTo>
                      <a:pt x="54" y="0"/>
                    </a:moveTo>
                    <a:lnTo>
                      <a:pt x="0" y="144"/>
                    </a:lnTo>
                    <a:lnTo>
                      <a:pt x="54" y="0"/>
                    </a:lnTo>
                    <a:lnTo>
                      <a:pt x="5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8" name="Freeform 508"/>
              <p:cNvSpPr>
                <a:spLocks/>
              </p:cNvSpPr>
              <p:nvPr/>
            </p:nvSpPr>
            <p:spPr bwMode="auto">
              <a:xfrm>
                <a:off x="2810" y="3552"/>
                <a:ext cx="135" cy="335"/>
              </a:xfrm>
              <a:custGeom>
                <a:avLst/>
                <a:gdLst/>
                <a:ahLst/>
                <a:cxnLst>
                  <a:cxn ang="0">
                    <a:pos x="117" y="0"/>
                  </a:cxn>
                  <a:cxn ang="0">
                    <a:pos x="63" y="144"/>
                  </a:cxn>
                  <a:cxn ang="0">
                    <a:pos x="0" y="322"/>
                  </a:cxn>
                  <a:cxn ang="0">
                    <a:pos x="15" y="335"/>
                  </a:cxn>
                  <a:cxn ang="0">
                    <a:pos x="15" y="335"/>
                  </a:cxn>
                  <a:cxn ang="0">
                    <a:pos x="73" y="176"/>
                  </a:cxn>
                  <a:cxn ang="0">
                    <a:pos x="135" y="7"/>
                  </a:cxn>
                  <a:cxn ang="0">
                    <a:pos x="135" y="7"/>
                  </a:cxn>
                  <a:cxn ang="0">
                    <a:pos x="135" y="7"/>
                  </a:cxn>
                  <a:cxn ang="0">
                    <a:pos x="134" y="13"/>
                  </a:cxn>
                  <a:cxn ang="0">
                    <a:pos x="117" y="0"/>
                  </a:cxn>
                </a:cxnLst>
                <a:rect l="0" t="0" r="r" b="b"/>
                <a:pathLst>
                  <a:path w="135" h="335">
                    <a:moveTo>
                      <a:pt x="117" y="0"/>
                    </a:moveTo>
                    <a:lnTo>
                      <a:pt x="63" y="144"/>
                    </a:lnTo>
                    <a:lnTo>
                      <a:pt x="0" y="322"/>
                    </a:lnTo>
                    <a:lnTo>
                      <a:pt x="15" y="335"/>
                    </a:lnTo>
                    <a:lnTo>
                      <a:pt x="15" y="335"/>
                    </a:lnTo>
                    <a:lnTo>
                      <a:pt x="73" y="176"/>
                    </a:lnTo>
                    <a:lnTo>
                      <a:pt x="135" y="7"/>
                    </a:lnTo>
                    <a:lnTo>
                      <a:pt x="135" y="7"/>
                    </a:lnTo>
                    <a:lnTo>
                      <a:pt x="135" y="7"/>
                    </a:lnTo>
                    <a:lnTo>
                      <a:pt x="134" y="13"/>
                    </a:lnTo>
                    <a:lnTo>
                      <a:pt x="11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09" name="Freeform 509"/>
              <p:cNvSpPr>
                <a:spLocks/>
              </p:cNvSpPr>
              <p:nvPr/>
            </p:nvSpPr>
            <p:spPr bwMode="auto">
              <a:xfrm>
                <a:off x="2810" y="3552"/>
                <a:ext cx="135" cy="335"/>
              </a:xfrm>
              <a:custGeom>
                <a:avLst/>
                <a:gdLst/>
                <a:ahLst/>
                <a:cxnLst>
                  <a:cxn ang="0">
                    <a:pos x="117" y="0"/>
                  </a:cxn>
                  <a:cxn ang="0">
                    <a:pos x="63" y="144"/>
                  </a:cxn>
                  <a:cxn ang="0">
                    <a:pos x="0" y="322"/>
                  </a:cxn>
                  <a:cxn ang="0">
                    <a:pos x="15" y="335"/>
                  </a:cxn>
                  <a:cxn ang="0">
                    <a:pos x="15" y="335"/>
                  </a:cxn>
                  <a:cxn ang="0">
                    <a:pos x="73" y="176"/>
                  </a:cxn>
                  <a:cxn ang="0">
                    <a:pos x="135" y="7"/>
                  </a:cxn>
                  <a:cxn ang="0">
                    <a:pos x="135" y="7"/>
                  </a:cxn>
                  <a:cxn ang="0">
                    <a:pos x="135" y="7"/>
                  </a:cxn>
                  <a:cxn ang="0">
                    <a:pos x="134" y="13"/>
                  </a:cxn>
                  <a:cxn ang="0">
                    <a:pos x="117" y="0"/>
                  </a:cxn>
                </a:cxnLst>
                <a:rect l="0" t="0" r="r" b="b"/>
                <a:pathLst>
                  <a:path w="135" h="335">
                    <a:moveTo>
                      <a:pt x="117" y="0"/>
                    </a:moveTo>
                    <a:lnTo>
                      <a:pt x="63" y="144"/>
                    </a:lnTo>
                    <a:lnTo>
                      <a:pt x="0" y="322"/>
                    </a:lnTo>
                    <a:lnTo>
                      <a:pt x="15" y="335"/>
                    </a:lnTo>
                    <a:lnTo>
                      <a:pt x="15" y="335"/>
                    </a:lnTo>
                    <a:lnTo>
                      <a:pt x="73" y="176"/>
                    </a:lnTo>
                    <a:lnTo>
                      <a:pt x="135" y="7"/>
                    </a:lnTo>
                    <a:lnTo>
                      <a:pt x="135" y="7"/>
                    </a:lnTo>
                    <a:lnTo>
                      <a:pt x="135" y="7"/>
                    </a:lnTo>
                    <a:lnTo>
                      <a:pt x="134" y="13"/>
                    </a:lnTo>
                    <a:lnTo>
                      <a:pt x="1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0" name="Rectangle 510"/>
              <p:cNvSpPr>
                <a:spLocks noChangeArrowheads="1"/>
              </p:cNvSpPr>
              <p:nvPr/>
            </p:nvSpPr>
            <p:spPr bwMode="auto">
              <a:xfrm>
                <a:off x="2927" y="3552"/>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11" name="Rectangle 511"/>
              <p:cNvSpPr>
                <a:spLocks noChangeArrowheads="1"/>
              </p:cNvSpPr>
              <p:nvPr/>
            </p:nvSpPr>
            <p:spPr bwMode="auto">
              <a:xfrm>
                <a:off x="2927" y="3552"/>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12" name="Freeform 512"/>
              <p:cNvSpPr>
                <a:spLocks/>
              </p:cNvSpPr>
              <p:nvPr/>
            </p:nvSpPr>
            <p:spPr bwMode="auto">
              <a:xfrm>
                <a:off x="2927" y="3539"/>
                <a:ext cx="18" cy="26"/>
              </a:xfrm>
              <a:custGeom>
                <a:avLst/>
                <a:gdLst/>
                <a:ahLst/>
                <a:cxnLst>
                  <a:cxn ang="0">
                    <a:pos x="5" y="0"/>
                  </a:cxn>
                  <a:cxn ang="0">
                    <a:pos x="5" y="0"/>
                  </a:cxn>
                  <a:cxn ang="0">
                    <a:pos x="0" y="13"/>
                  </a:cxn>
                  <a:cxn ang="0">
                    <a:pos x="0" y="13"/>
                  </a:cxn>
                  <a:cxn ang="0">
                    <a:pos x="0" y="13"/>
                  </a:cxn>
                  <a:cxn ang="0">
                    <a:pos x="17" y="26"/>
                  </a:cxn>
                  <a:cxn ang="0">
                    <a:pos x="18" y="20"/>
                  </a:cxn>
                  <a:cxn ang="0">
                    <a:pos x="18" y="20"/>
                  </a:cxn>
                  <a:cxn ang="0">
                    <a:pos x="2" y="6"/>
                  </a:cxn>
                  <a:cxn ang="0">
                    <a:pos x="5" y="0"/>
                  </a:cxn>
                </a:cxnLst>
                <a:rect l="0" t="0" r="r" b="b"/>
                <a:pathLst>
                  <a:path w="18" h="26">
                    <a:moveTo>
                      <a:pt x="5" y="0"/>
                    </a:moveTo>
                    <a:lnTo>
                      <a:pt x="5" y="0"/>
                    </a:lnTo>
                    <a:lnTo>
                      <a:pt x="0" y="13"/>
                    </a:lnTo>
                    <a:lnTo>
                      <a:pt x="0" y="13"/>
                    </a:lnTo>
                    <a:lnTo>
                      <a:pt x="0" y="13"/>
                    </a:lnTo>
                    <a:lnTo>
                      <a:pt x="17" y="26"/>
                    </a:lnTo>
                    <a:lnTo>
                      <a:pt x="18" y="20"/>
                    </a:lnTo>
                    <a:lnTo>
                      <a:pt x="18" y="20"/>
                    </a:lnTo>
                    <a:lnTo>
                      <a:pt x="2" y="6"/>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3" name="Freeform 513"/>
              <p:cNvSpPr>
                <a:spLocks/>
              </p:cNvSpPr>
              <p:nvPr/>
            </p:nvSpPr>
            <p:spPr bwMode="auto">
              <a:xfrm>
                <a:off x="2927" y="3539"/>
                <a:ext cx="18" cy="26"/>
              </a:xfrm>
              <a:custGeom>
                <a:avLst/>
                <a:gdLst/>
                <a:ahLst/>
                <a:cxnLst>
                  <a:cxn ang="0">
                    <a:pos x="5" y="0"/>
                  </a:cxn>
                  <a:cxn ang="0">
                    <a:pos x="5" y="0"/>
                  </a:cxn>
                  <a:cxn ang="0">
                    <a:pos x="0" y="13"/>
                  </a:cxn>
                  <a:cxn ang="0">
                    <a:pos x="0" y="13"/>
                  </a:cxn>
                  <a:cxn ang="0">
                    <a:pos x="0" y="13"/>
                  </a:cxn>
                  <a:cxn ang="0">
                    <a:pos x="17" y="26"/>
                  </a:cxn>
                  <a:cxn ang="0">
                    <a:pos x="18" y="20"/>
                  </a:cxn>
                  <a:cxn ang="0">
                    <a:pos x="18" y="20"/>
                  </a:cxn>
                  <a:cxn ang="0">
                    <a:pos x="2" y="6"/>
                  </a:cxn>
                  <a:cxn ang="0">
                    <a:pos x="5" y="0"/>
                  </a:cxn>
                </a:cxnLst>
                <a:rect l="0" t="0" r="r" b="b"/>
                <a:pathLst>
                  <a:path w="18" h="26">
                    <a:moveTo>
                      <a:pt x="5" y="0"/>
                    </a:moveTo>
                    <a:lnTo>
                      <a:pt x="5" y="0"/>
                    </a:lnTo>
                    <a:lnTo>
                      <a:pt x="0" y="13"/>
                    </a:lnTo>
                    <a:lnTo>
                      <a:pt x="0" y="13"/>
                    </a:lnTo>
                    <a:lnTo>
                      <a:pt x="0" y="13"/>
                    </a:lnTo>
                    <a:lnTo>
                      <a:pt x="17" y="26"/>
                    </a:lnTo>
                    <a:lnTo>
                      <a:pt x="18" y="20"/>
                    </a:lnTo>
                    <a:lnTo>
                      <a:pt x="18" y="20"/>
                    </a:lnTo>
                    <a:lnTo>
                      <a:pt x="2" y="6"/>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4" name="Freeform 514"/>
              <p:cNvSpPr>
                <a:spLocks/>
              </p:cNvSpPr>
              <p:nvPr/>
            </p:nvSpPr>
            <p:spPr bwMode="auto">
              <a:xfrm>
                <a:off x="2818" y="3887"/>
                <a:ext cx="772" cy="20"/>
              </a:xfrm>
              <a:custGeom>
                <a:avLst/>
                <a:gdLst/>
                <a:ahLst/>
                <a:cxnLst>
                  <a:cxn ang="0">
                    <a:pos x="765" y="0"/>
                  </a:cxn>
                  <a:cxn ang="0">
                    <a:pos x="7" y="0"/>
                  </a:cxn>
                  <a:cxn ang="0">
                    <a:pos x="3" y="12"/>
                  </a:cxn>
                  <a:cxn ang="0">
                    <a:pos x="0" y="20"/>
                  </a:cxn>
                  <a:cxn ang="0">
                    <a:pos x="772" y="20"/>
                  </a:cxn>
                  <a:cxn ang="0">
                    <a:pos x="770" y="15"/>
                  </a:cxn>
                  <a:cxn ang="0">
                    <a:pos x="770" y="15"/>
                  </a:cxn>
                  <a:cxn ang="0">
                    <a:pos x="770" y="13"/>
                  </a:cxn>
                  <a:cxn ang="0">
                    <a:pos x="770" y="13"/>
                  </a:cxn>
                  <a:cxn ang="0">
                    <a:pos x="770" y="13"/>
                  </a:cxn>
                  <a:cxn ang="0">
                    <a:pos x="765" y="0"/>
                  </a:cxn>
                </a:cxnLst>
                <a:rect l="0" t="0" r="r" b="b"/>
                <a:pathLst>
                  <a:path w="772" h="20">
                    <a:moveTo>
                      <a:pt x="765" y="0"/>
                    </a:moveTo>
                    <a:lnTo>
                      <a:pt x="7" y="0"/>
                    </a:lnTo>
                    <a:lnTo>
                      <a:pt x="3" y="12"/>
                    </a:lnTo>
                    <a:lnTo>
                      <a:pt x="0" y="20"/>
                    </a:lnTo>
                    <a:lnTo>
                      <a:pt x="772" y="20"/>
                    </a:lnTo>
                    <a:lnTo>
                      <a:pt x="770" y="15"/>
                    </a:lnTo>
                    <a:lnTo>
                      <a:pt x="770" y="15"/>
                    </a:lnTo>
                    <a:lnTo>
                      <a:pt x="770" y="13"/>
                    </a:lnTo>
                    <a:lnTo>
                      <a:pt x="770" y="13"/>
                    </a:lnTo>
                    <a:lnTo>
                      <a:pt x="770" y="13"/>
                    </a:lnTo>
                    <a:lnTo>
                      <a:pt x="76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5" name="Freeform 515"/>
              <p:cNvSpPr>
                <a:spLocks/>
              </p:cNvSpPr>
              <p:nvPr/>
            </p:nvSpPr>
            <p:spPr bwMode="auto">
              <a:xfrm>
                <a:off x="2818" y="3887"/>
                <a:ext cx="772" cy="20"/>
              </a:xfrm>
              <a:custGeom>
                <a:avLst/>
                <a:gdLst/>
                <a:ahLst/>
                <a:cxnLst>
                  <a:cxn ang="0">
                    <a:pos x="765" y="0"/>
                  </a:cxn>
                  <a:cxn ang="0">
                    <a:pos x="7" y="0"/>
                  </a:cxn>
                  <a:cxn ang="0">
                    <a:pos x="3" y="12"/>
                  </a:cxn>
                  <a:cxn ang="0">
                    <a:pos x="0" y="20"/>
                  </a:cxn>
                  <a:cxn ang="0">
                    <a:pos x="772" y="20"/>
                  </a:cxn>
                  <a:cxn ang="0">
                    <a:pos x="770" y="15"/>
                  </a:cxn>
                  <a:cxn ang="0">
                    <a:pos x="770" y="15"/>
                  </a:cxn>
                  <a:cxn ang="0">
                    <a:pos x="770" y="13"/>
                  </a:cxn>
                  <a:cxn ang="0">
                    <a:pos x="770" y="13"/>
                  </a:cxn>
                  <a:cxn ang="0">
                    <a:pos x="770" y="13"/>
                  </a:cxn>
                  <a:cxn ang="0">
                    <a:pos x="765" y="0"/>
                  </a:cxn>
                </a:cxnLst>
                <a:rect l="0" t="0" r="r" b="b"/>
                <a:pathLst>
                  <a:path w="772" h="20">
                    <a:moveTo>
                      <a:pt x="765" y="0"/>
                    </a:moveTo>
                    <a:lnTo>
                      <a:pt x="7" y="0"/>
                    </a:lnTo>
                    <a:lnTo>
                      <a:pt x="3" y="12"/>
                    </a:lnTo>
                    <a:lnTo>
                      <a:pt x="0" y="20"/>
                    </a:lnTo>
                    <a:lnTo>
                      <a:pt x="772" y="20"/>
                    </a:lnTo>
                    <a:lnTo>
                      <a:pt x="770" y="15"/>
                    </a:lnTo>
                    <a:lnTo>
                      <a:pt x="770" y="15"/>
                    </a:lnTo>
                    <a:lnTo>
                      <a:pt x="770" y="13"/>
                    </a:lnTo>
                    <a:lnTo>
                      <a:pt x="770" y="13"/>
                    </a:lnTo>
                    <a:lnTo>
                      <a:pt x="770" y="13"/>
                    </a:lnTo>
                    <a:lnTo>
                      <a:pt x="76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6" name="Freeform 516"/>
              <p:cNvSpPr>
                <a:spLocks noEditPoints="1"/>
              </p:cNvSpPr>
              <p:nvPr/>
            </p:nvSpPr>
            <p:spPr bwMode="auto">
              <a:xfrm>
                <a:off x="2808" y="3874"/>
                <a:ext cx="17" cy="33"/>
              </a:xfrm>
              <a:custGeom>
                <a:avLst/>
                <a:gdLst/>
                <a:ahLst/>
                <a:cxnLst>
                  <a:cxn ang="0">
                    <a:pos x="10" y="13"/>
                  </a:cxn>
                  <a:cxn ang="0">
                    <a:pos x="10" y="13"/>
                  </a:cxn>
                  <a:cxn ang="0">
                    <a:pos x="2" y="0"/>
                  </a:cxn>
                  <a:cxn ang="0">
                    <a:pos x="0" y="5"/>
                  </a:cxn>
                  <a:cxn ang="0">
                    <a:pos x="10" y="13"/>
                  </a:cxn>
                  <a:cxn ang="0">
                    <a:pos x="15" y="18"/>
                  </a:cxn>
                  <a:cxn ang="0">
                    <a:pos x="10" y="33"/>
                  </a:cxn>
                  <a:cxn ang="0">
                    <a:pos x="10" y="33"/>
                  </a:cxn>
                  <a:cxn ang="0">
                    <a:pos x="13" y="25"/>
                  </a:cxn>
                  <a:cxn ang="0">
                    <a:pos x="17" y="13"/>
                  </a:cxn>
                  <a:cxn ang="0">
                    <a:pos x="17" y="13"/>
                  </a:cxn>
                  <a:cxn ang="0">
                    <a:pos x="2" y="0"/>
                  </a:cxn>
                </a:cxnLst>
                <a:rect l="0" t="0" r="r" b="b"/>
                <a:pathLst>
                  <a:path w="17" h="33">
                    <a:moveTo>
                      <a:pt x="10" y="13"/>
                    </a:moveTo>
                    <a:lnTo>
                      <a:pt x="10" y="13"/>
                    </a:lnTo>
                    <a:close/>
                    <a:moveTo>
                      <a:pt x="2" y="0"/>
                    </a:moveTo>
                    <a:lnTo>
                      <a:pt x="0" y="5"/>
                    </a:lnTo>
                    <a:lnTo>
                      <a:pt x="10" y="13"/>
                    </a:lnTo>
                    <a:lnTo>
                      <a:pt x="15" y="18"/>
                    </a:lnTo>
                    <a:lnTo>
                      <a:pt x="10" y="33"/>
                    </a:lnTo>
                    <a:lnTo>
                      <a:pt x="10" y="33"/>
                    </a:lnTo>
                    <a:lnTo>
                      <a:pt x="13" y="25"/>
                    </a:lnTo>
                    <a:lnTo>
                      <a:pt x="17" y="13"/>
                    </a:lnTo>
                    <a:lnTo>
                      <a:pt x="17" y="13"/>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7" name="Line 517"/>
              <p:cNvSpPr>
                <a:spLocks noChangeShapeType="1"/>
              </p:cNvSpPr>
              <p:nvPr/>
            </p:nvSpPr>
            <p:spPr bwMode="auto">
              <a:xfrm>
                <a:off x="2818" y="3887"/>
                <a:ext cx="1" cy="1"/>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8" name="Freeform 518"/>
              <p:cNvSpPr>
                <a:spLocks/>
              </p:cNvSpPr>
              <p:nvPr/>
            </p:nvSpPr>
            <p:spPr bwMode="auto">
              <a:xfrm>
                <a:off x="2808" y="3874"/>
                <a:ext cx="17" cy="33"/>
              </a:xfrm>
              <a:custGeom>
                <a:avLst/>
                <a:gdLst/>
                <a:ahLst/>
                <a:cxnLst>
                  <a:cxn ang="0">
                    <a:pos x="2" y="0"/>
                  </a:cxn>
                  <a:cxn ang="0">
                    <a:pos x="0" y="5"/>
                  </a:cxn>
                  <a:cxn ang="0">
                    <a:pos x="10" y="13"/>
                  </a:cxn>
                  <a:cxn ang="0">
                    <a:pos x="15" y="18"/>
                  </a:cxn>
                  <a:cxn ang="0">
                    <a:pos x="10" y="33"/>
                  </a:cxn>
                  <a:cxn ang="0">
                    <a:pos x="10" y="33"/>
                  </a:cxn>
                  <a:cxn ang="0">
                    <a:pos x="13" y="25"/>
                  </a:cxn>
                  <a:cxn ang="0">
                    <a:pos x="17" y="13"/>
                  </a:cxn>
                  <a:cxn ang="0">
                    <a:pos x="17" y="13"/>
                  </a:cxn>
                  <a:cxn ang="0">
                    <a:pos x="2" y="0"/>
                  </a:cxn>
                </a:cxnLst>
                <a:rect l="0" t="0" r="r" b="b"/>
                <a:pathLst>
                  <a:path w="17" h="33">
                    <a:moveTo>
                      <a:pt x="2" y="0"/>
                    </a:moveTo>
                    <a:lnTo>
                      <a:pt x="0" y="5"/>
                    </a:lnTo>
                    <a:lnTo>
                      <a:pt x="10" y="13"/>
                    </a:lnTo>
                    <a:lnTo>
                      <a:pt x="15" y="18"/>
                    </a:lnTo>
                    <a:lnTo>
                      <a:pt x="10" y="33"/>
                    </a:lnTo>
                    <a:lnTo>
                      <a:pt x="10" y="33"/>
                    </a:lnTo>
                    <a:lnTo>
                      <a:pt x="13" y="25"/>
                    </a:lnTo>
                    <a:lnTo>
                      <a:pt x="17" y="13"/>
                    </a:lnTo>
                    <a:lnTo>
                      <a:pt x="17" y="13"/>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19" name="Freeform 519"/>
              <p:cNvSpPr>
                <a:spLocks/>
              </p:cNvSpPr>
              <p:nvPr/>
            </p:nvSpPr>
            <p:spPr bwMode="auto">
              <a:xfrm>
                <a:off x="2801" y="3879"/>
                <a:ext cx="22" cy="28"/>
              </a:xfrm>
              <a:custGeom>
                <a:avLst/>
                <a:gdLst/>
                <a:ahLst/>
                <a:cxnLst>
                  <a:cxn ang="0">
                    <a:pos x="7" y="0"/>
                  </a:cxn>
                  <a:cxn ang="0">
                    <a:pos x="0" y="15"/>
                  </a:cxn>
                  <a:cxn ang="0">
                    <a:pos x="17" y="28"/>
                  </a:cxn>
                  <a:cxn ang="0">
                    <a:pos x="17" y="28"/>
                  </a:cxn>
                  <a:cxn ang="0">
                    <a:pos x="22" y="13"/>
                  </a:cxn>
                  <a:cxn ang="0">
                    <a:pos x="17" y="8"/>
                  </a:cxn>
                  <a:cxn ang="0">
                    <a:pos x="10" y="16"/>
                  </a:cxn>
                  <a:cxn ang="0">
                    <a:pos x="17" y="8"/>
                  </a:cxn>
                  <a:cxn ang="0">
                    <a:pos x="7" y="0"/>
                  </a:cxn>
                </a:cxnLst>
                <a:rect l="0" t="0" r="r" b="b"/>
                <a:pathLst>
                  <a:path w="22" h="28">
                    <a:moveTo>
                      <a:pt x="7" y="0"/>
                    </a:moveTo>
                    <a:lnTo>
                      <a:pt x="0" y="15"/>
                    </a:lnTo>
                    <a:lnTo>
                      <a:pt x="17" y="28"/>
                    </a:lnTo>
                    <a:lnTo>
                      <a:pt x="17" y="28"/>
                    </a:lnTo>
                    <a:lnTo>
                      <a:pt x="22" y="13"/>
                    </a:lnTo>
                    <a:lnTo>
                      <a:pt x="17" y="8"/>
                    </a:lnTo>
                    <a:lnTo>
                      <a:pt x="10" y="16"/>
                    </a:lnTo>
                    <a:lnTo>
                      <a:pt x="17" y="8"/>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0" name="Freeform 520"/>
              <p:cNvSpPr>
                <a:spLocks/>
              </p:cNvSpPr>
              <p:nvPr/>
            </p:nvSpPr>
            <p:spPr bwMode="auto">
              <a:xfrm>
                <a:off x="2801" y="3879"/>
                <a:ext cx="22" cy="28"/>
              </a:xfrm>
              <a:custGeom>
                <a:avLst/>
                <a:gdLst/>
                <a:ahLst/>
                <a:cxnLst>
                  <a:cxn ang="0">
                    <a:pos x="7" y="0"/>
                  </a:cxn>
                  <a:cxn ang="0">
                    <a:pos x="0" y="15"/>
                  </a:cxn>
                  <a:cxn ang="0">
                    <a:pos x="17" y="28"/>
                  </a:cxn>
                  <a:cxn ang="0">
                    <a:pos x="17" y="28"/>
                  </a:cxn>
                  <a:cxn ang="0">
                    <a:pos x="22" y="13"/>
                  </a:cxn>
                  <a:cxn ang="0">
                    <a:pos x="17" y="8"/>
                  </a:cxn>
                  <a:cxn ang="0">
                    <a:pos x="10" y="16"/>
                  </a:cxn>
                  <a:cxn ang="0">
                    <a:pos x="17" y="8"/>
                  </a:cxn>
                  <a:cxn ang="0">
                    <a:pos x="7" y="0"/>
                  </a:cxn>
                </a:cxnLst>
                <a:rect l="0" t="0" r="r" b="b"/>
                <a:pathLst>
                  <a:path w="22" h="28">
                    <a:moveTo>
                      <a:pt x="7" y="0"/>
                    </a:moveTo>
                    <a:lnTo>
                      <a:pt x="0" y="15"/>
                    </a:lnTo>
                    <a:lnTo>
                      <a:pt x="17" y="28"/>
                    </a:lnTo>
                    <a:lnTo>
                      <a:pt x="17" y="28"/>
                    </a:lnTo>
                    <a:lnTo>
                      <a:pt x="22" y="13"/>
                    </a:lnTo>
                    <a:lnTo>
                      <a:pt x="17" y="8"/>
                    </a:lnTo>
                    <a:lnTo>
                      <a:pt x="10" y="16"/>
                    </a:lnTo>
                    <a:lnTo>
                      <a:pt x="17" y="8"/>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1" name="Freeform 521"/>
              <p:cNvSpPr>
                <a:spLocks/>
              </p:cNvSpPr>
              <p:nvPr/>
            </p:nvSpPr>
            <p:spPr bwMode="auto">
              <a:xfrm>
                <a:off x="2952" y="3204"/>
                <a:ext cx="506" cy="335"/>
              </a:xfrm>
              <a:custGeom>
                <a:avLst/>
                <a:gdLst/>
                <a:ahLst/>
                <a:cxnLst>
                  <a:cxn ang="0">
                    <a:pos x="385" y="0"/>
                  </a:cxn>
                  <a:cxn ang="0">
                    <a:pos x="124" y="0"/>
                  </a:cxn>
                  <a:cxn ang="0">
                    <a:pos x="122" y="3"/>
                  </a:cxn>
                  <a:cxn ang="0">
                    <a:pos x="122" y="7"/>
                  </a:cxn>
                  <a:cxn ang="0">
                    <a:pos x="79" y="122"/>
                  </a:cxn>
                  <a:cxn ang="0">
                    <a:pos x="0" y="335"/>
                  </a:cxn>
                  <a:cxn ang="0">
                    <a:pos x="506" y="335"/>
                  </a:cxn>
                  <a:cxn ang="0">
                    <a:pos x="385" y="0"/>
                  </a:cxn>
                  <a:cxn ang="0">
                    <a:pos x="385" y="0"/>
                  </a:cxn>
                  <a:cxn ang="0">
                    <a:pos x="385" y="0"/>
                  </a:cxn>
                </a:cxnLst>
                <a:rect l="0" t="0" r="r" b="b"/>
                <a:pathLst>
                  <a:path w="506" h="335">
                    <a:moveTo>
                      <a:pt x="385" y="0"/>
                    </a:moveTo>
                    <a:lnTo>
                      <a:pt x="124" y="0"/>
                    </a:lnTo>
                    <a:lnTo>
                      <a:pt x="122" y="3"/>
                    </a:lnTo>
                    <a:lnTo>
                      <a:pt x="122" y="7"/>
                    </a:lnTo>
                    <a:lnTo>
                      <a:pt x="79" y="122"/>
                    </a:lnTo>
                    <a:lnTo>
                      <a:pt x="0" y="335"/>
                    </a:lnTo>
                    <a:lnTo>
                      <a:pt x="506" y="335"/>
                    </a:lnTo>
                    <a:lnTo>
                      <a:pt x="385" y="0"/>
                    </a:lnTo>
                    <a:lnTo>
                      <a:pt x="385" y="0"/>
                    </a:lnTo>
                    <a:lnTo>
                      <a:pt x="385"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2" name="Freeform 522"/>
              <p:cNvSpPr>
                <a:spLocks/>
              </p:cNvSpPr>
              <p:nvPr/>
            </p:nvSpPr>
            <p:spPr bwMode="auto">
              <a:xfrm>
                <a:off x="2952" y="3204"/>
                <a:ext cx="506" cy="335"/>
              </a:xfrm>
              <a:custGeom>
                <a:avLst/>
                <a:gdLst/>
                <a:ahLst/>
                <a:cxnLst>
                  <a:cxn ang="0">
                    <a:pos x="385" y="0"/>
                  </a:cxn>
                  <a:cxn ang="0">
                    <a:pos x="124" y="0"/>
                  </a:cxn>
                  <a:cxn ang="0">
                    <a:pos x="122" y="3"/>
                  </a:cxn>
                  <a:cxn ang="0">
                    <a:pos x="122" y="7"/>
                  </a:cxn>
                  <a:cxn ang="0">
                    <a:pos x="79" y="122"/>
                  </a:cxn>
                  <a:cxn ang="0">
                    <a:pos x="0" y="335"/>
                  </a:cxn>
                  <a:cxn ang="0">
                    <a:pos x="506" y="335"/>
                  </a:cxn>
                  <a:cxn ang="0">
                    <a:pos x="385" y="0"/>
                  </a:cxn>
                  <a:cxn ang="0">
                    <a:pos x="385" y="0"/>
                  </a:cxn>
                  <a:cxn ang="0">
                    <a:pos x="385" y="0"/>
                  </a:cxn>
                </a:cxnLst>
                <a:rect l="0" t="0" r="r" b="b"/>
                <a:pathLst>
                  <a:path w="506" h="335">
                    <a:moveTo>
                      <a:pt x="385" y="0"/>
                    </a:moveTo>
                    <a:lnTo>
                      <a:pt x="124" y="0"/>
                    </a:lnTo>
                    <a:lnTo>
                      <a:pt x="122" y="3"/>
                    </a:lnTo>
                    <a:lnTo>
                      <a:pt x="122" y="7"/>
                    </a:lnTo>
                    <a:lnTo>
                      <a:pt x="79" y="122"/>
                    </a:lnTo>
                    <a:lnTo>
                      <a:pt x="0" y="335"/>
                    </a:lnTo>
                    <a:lnTo>
                      <a:pt x="506" y="335"/>
                    </a:lnTo>
                    <a:lnTo>
                      <a:pt x="385" y="0"/>
                    </a:lnTo>
                    <a:lnTo>
                      <a:pt x="385" y="0"/>
                    </a:lnTo>
                    <a:lnTo>
                      <a:pt x="38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3" name="Freeform 523"/>
              <p:cNvSpPr>
                <a:spLocks noEditPoints="1"/>
              </p:cNvSpPr>
              <p:nvPr/>
            </p:nvSpPr>
            <p:spPr bwMode="auto">
              <a:xfrm>
                <a:off x="3031" y="3204"/>
                <a:ext cx="45" cy="122"/>
              </a:xfrm>
              <a:custGeom>
                <a:avLst/>
                <a:gdLst/>
                <a:ahLst/>
                <a:cxnLst>
                  <a:cxn ang="0">
                    <a:pos x="43" y="7"/>
                  </a:cxn>
                  <a:cxn ang="0">
                    <a:pos x="0" y="122"/>
                  </a:cxn>
                  <a:cxn ang="0">
                    <a:pos x="43" y="7"/>
                  </a:cxn>
                  <a:cxn ang="0">
                    <a:pos x="43" y="7"/>
                  </a:cxn>
                  <a:cxn ang="0">
                    <a:pos x="45" y="0"/>
                  </a:cxn>
                  <a:cxn ang="0">
                    <a:pos x="45" y="0"/>
                  </a:cxn>
                  <a:cxn ang="0">
                    <a:pos x="43" y="3"/>
                  </a:cxn>
                  <a:cxn ang="0">
                    <a:pos x="45" y="0"/>
                  </a:cxn>
                </a:cxnLst>
                <a:rect l="0" t="0" r="r" b="b"/>
                <a:pathLst>
                  <a:path w="45" h="122">
                    <a:moveTo>
                      <a:pt x="43" y="7"/>
                    </a:moveTo>
                    <a:lnTo>
                      <a:pt x="0" y="122"/>
                    </a:lnTo>
                    <a:lnTo>
                      <a:pt x="43" y="7"/>
                    </a:lnTo>
                    <a:lnTo>
                      <a:pt x="43" y="7"/>
                    </a:lnTo>
                    <a:close/>
                    <a:moveTo>
                      <a:pt x="45" y="0"/>
                    </a:moveTo>
                    <a:lnTo>
                      <a:pt x="45" y="0"/>
                    </a:lnTo>
                    <a:lnTo>
                      <a:pt x="43" y="3"/>
                    </a:lnTo>
                    <a:lnTo>
                      <a:pt x="45"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4" name="Freeform 524"/>
              <p:cNvSpPr>
                <a:spLocks/>
              </p:cNvSpPr>
              <p:nvPr/>
            </p:nvSpPr>
            <p:spPr bwMode="auto">
              <a:xfrm>
                <a:off x="3031" y="3211"/>
                <a:ext cx="43" cy="115"/>
              </a:xfrm>
              <a:custGeom>
                <a:avLst/>
                <a:gdLst/>
                <a:ahLst/>
                <a:cxnLst>
                  <a:cxn ang="0">
                    <a:pos x="43" y="0"/>
                  </a:cxn>
                  <a:cxn ang="0">
                    <a:pos x="0" y="115"/>
                  </a:cxn>
                  <a:cxn ang="0">
                    <a:pos x="43" y="0"/>
                  </a:cxn>
                  <a:cxn ang="0">
                    <a:pos x="43" y="0"/>
                  </a:cxn>
                </a:cxnLst>
                <a:rect l="0" t="0" r="r" b="b"/>
                <a:pathLst>
                  <a:path w="43" h="115">
                    <a:moveTo>
                      <a:pt x="43" y="0"/>
                    </a:moveTo>
                    <a:lnTo>
                      <a:pt x="0" y="115"/>
                    </a:lnTo>
                    <a:lnTo>
                      <a:pt x="43" y="0"/>
                    </a:lnTo>
                    <a:lnTo>
                      <a:pt x="4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5" name="Freeform 525"/>
              <p:cNvSpPr>
                <a:spLocks/>
              </p:cNvSpPr>
              <p:nvPr/>
            </p:nvSpPr>
            <p:spPr bwMode="auto">
              <a:xfrm>
                <a:off x="3074" y="3204"/>
                <a:ext cx="2" cy="3"/>
              </a:xfrm>
              <a:custGeom>
                <a:avLst/>
                <a:gdLst/>
                <a:ahLst/>
                <a:cxnLst>
                  <a:cxn ang="0">
                    <a:pos x="2" y="0"/>
                  </a:cxn>
                  <a:cxn ang="0">
                    <a:pos x="2" y="0"/>
                  </a:cxn>
                  <a:cxn ang="0">
                    <a:pos x="0" y="3"/>
                  </a:cxn>
                  <a:cxn ang="0">
                    <a:pos x="2" y="0"/>
                  </a:cxn>
                </a:cxnLst>
                <a:rect l="0" t="0" r="r" b="b"/>
                <a:pathLst>
                  <a:path w="2" h="3">
                    <a:moveTo>
                      <a:pt x="2" y="0"/>
                    </a:moveTo>
                    <a:lnTo>
                      <a:pt x="2" y="0"/>
                    </a:lnTo>
                    <a:lnTo>
                      <a:pt x="0" y="3"/>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6" name="Rectangle 526"/>
              <p:cNvSpPr>
                <a:spLocks noChangeArrowheads="1"/>
              </p:cNvSpPr>
              <p:nvPr/>
            </p:nvSpPr>
            <p:spPr bwMode="auto">
              <a:xfrm>
                <a:off x="3074" y="3207"/>
                <a:ext cx="1" cy="4"/>
              </a:xfrm>
              <a:prstGeom prst="rect">
                <a:avLst/>
              </a:prstGeom>
              <a:solidFill>
                <a:srgbClr val="E7E4E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27" name="Freeform 527"/>
              <p:cNvSpPr>
                <a:spLocks/>
              </p:cNvSpPr>
              <p:nvPr/>
            </p:nvSpPr>
            <p:spPr bwMode="auto">
              <a:xfrm>
                <a:off x="3074" y="3207"/>
                <a:ext cx="1" cy="4"/>
              </a:xfrm>
              <a:custGeom>
                <a:avLst/>
                <a:gdLst/>
                <a:ahLst/>
                <a:cxnLst>
                  <a:cxn ang="0">
                    <a:pos x="0" y="0"/>
                  </a:cxn>
                  <a:cxn ang="0">
                    <a:pos x="0" y="4"/>
                  </a:cxn>
                  <a:cxn ang="0">
                    <a:pos x="0" y="4"/>
                  </a:cxn>
                  <a:cxn ang="0">
                    <a:pos x="0" y="0"/>
                  </a:cxn>
                </a:cxnLst>
                <a:rect l="0" t="0" r="r" b="b"/>
                <a:pathLst>
                  <a:path h="4">
                    <a:moveTo>
                      <a:pt x="0" y="0"/>
                    </a:moveTo>
                    <a:lnTo>
                      <a:pt x="0" y="4"/>
                    </a:lnTo>
                    <a:lnTo>
                      <a:pt x="0"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8" name="Freeform 528"/>
              <p:cNvSpPr>
                <a:spLocks/>
              </p:cNvSpPr>
              <p:nvPr/>
            </p:nvSpPr>
            <p:spPr bwMode="auto">
              <a:xfrm>
                <a:off x="3074" y="3204"/>
                <a:ext cx="2" cy="7"/>
              </a:xfrm>
              <a:custGeom>
                <a:avLst/>
                <a:gdLst/>
                <a:ahLst/>
                <a:cxnLst>
                  <a:cxn ang="0">
                    <a:pos x="2" y="0"/>
                  </a:cxn>
                  <a:cxn ang="0">
                    <a:pos x="2" y="0"/>
                  </a:cxn>
                  <a:cxn ang="0">
                    <a:pos x="0" y="7"/>
                  </a:cxn>
                  <a:cxn ang="0">
                    <a:pos x="0" y="7"/>
                  </a:cxn>
                  <a:cxn ang="0">
                    <a:pos x="0" y="3"/>
                  </a:cxn>
                  <a:cxn ang="0">
                    <a:pos x="2" y="0"/>
                  </a:cxn>
                </a:cxnLst>
                <a:rect l="0" t="0" r="r" b="b"/>
                <a:pathLst>
                  <a:path w="2" h="7">
                    <a:moveTo>
                      <a:pt x="2" y="0"/>
                    </a:moveTo>
                    <a:lnTo>
                      <a:pt x="2" y="0"/>
                    </a:lnTo>
                    <a:lnTo>
                      <a:pt x="0" y="7"/>
                    </a:lnTo>
                    <a:lnTo>
                      <a:pt x="0" y="7"/>
                    </a:lnTo>
                    <a:lnTo>
                      <a:pt x="0" y="3"/>
                    </a:lnTo>
                    <a:lnTo>
                      <a:pt x="2"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29" name="Freeform 529"/>
              <p:cNvSpPr>
                <a:spLocks/>
              </p:cNvSpPr>
              <p:nvPr/>
            </p:nvSpPr>
            <p:spPr bwMode="auto">
              <a:xfrm>
                <a:off x="3074" y="3204"/>
                <a:ext cx="2" cy="7"/>
              </a:xfrm>
              <a:custGeom>
                <a:avLst/>
                <a:gdLst/>
                <a:ahLst/>
                <a:cxnLst>
                  <a:cxn ang="0">
                    <a:pos x="2" y="0"/>
                  </a:cxn>
                  <a:cxn ang="0">
                    <a:pos x="2" y="0"/>
                  </a:cxn>
                  <a:cxn ang="0">
                    <a:pos x="0" y="7"/>
                  </a:cxn>
                  <a:cxn ang="0">
                    <a:pos x="0" y="7"/>
                  </a:cxn>
                  <a:cxn ang="0">
                    <a:pos x="0" y="3"/>
                  </a:cxn>
                  <a:cxn ang="0">
                    <a:pos x="2" y="0"/>
                  </a:cxn>
                </a:cxnLst>
                <a:rect l="0" t="0" r="r" b="b"/>
                <a:pathLst>
                  <a:path w="2" h="7">
                    <a:moveTo>
                      <a:pt x="2" y="0"/>
                    </a:moveTo>
                    <a:lnTo>
                      <a:pt x="2" y="0"/>
                    </a:lnTo>
                    <a:lnTo>
                      <a:pt x="0" y="7"/>
                    </a:lnTo>
                    <a:lnTo>
                      <a:pt x="0" y="7"/>
                    </a:lnTo>
                    <a:lnTo>
                      <a:pt x="0" y="3"/>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0" name="Freeform 530"/>
              <p:cNvSpPr>
                <a:spLocks/>
              </p:cNvSpPr>
              <p:nvPr/>
            </p:nvSpPr>
            <p:spPr bwMode="auto">
              <a:xfrm>
                <a:off x="2952" y="3326"/>
                <a:ext cx="506" cy="213"/>
              </a:xfrm>
              <a:custGeom>
                <a:avLst/>
                <a:gdLst/>
                <a:ahLst/>
                <a:cxnLst>
                  <a:cxn ang="0">
                    <a:pos x="79" y="0"/>
                  </a:cxn>
                  <a:cxn ang="0">
                    <a:pos x="0" y="213"/>
                  </a:cxn>
                  <a:cxn ang="0">
                    <a:pos x="506" y="213"/>
                  </a:cxn>
                  <a:cxn ang="0">
                    <a:pos x="0" y="213"/>
                  </a:cxn>
                  <a:cxn ang="0">
                    <a:pos x="79" y="0"/>
                  </a:cxn>
                </a:cxnLst>
                <a:rect l="0" t="0" r="r" b="b"/>
                <a:pathLst>
                  <a:path w="506" h="213">
                    <a:moveTo>
                      <a:pt x="79" y="0"/>
                    </a:moveTo>
                    <a:lnTo>
                      <a:pt x="0" y="213"/>
                    </a:lnTo>
                    <a:lnTo>
                      <a:pt x="506" y="213"/>
                    </a:lnTo>
                    <a:lnTo>
                      <a:pt x="0" y="213"/>
                    </a:lnTo>
                    <a:lnTo>
                      <a:pt x="7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1" name="Freeform 531"/>
              <p:cNvSpPr>
                <a:spLocks/>
              </p:cNvSpPr>
              <p:nvPr/>
            </p:nvSpPr>
            <p:spPr bwMode="auto">
              <a:xfrm>
                <a:off x="2952" y="3326"/>
                <a:ext cx="506" cy="213"/>
              </a:xfrm>
              <a:custGeom>
                <a:avLst/>
                <a:gdLst/>
                <a:ahLst/>
                <a:cxnLst>
                  <a:cxn ang="0">
                    <a:pos x="79" y="0"/>
                  </a:cxn>
                  <a:cxn ang="0">
                    <a:pos x="0" y="213"/>
                  </a:cxn>
                  <a:cxn ang="0">
                    <a:pos x="506" y="213"/>
                  </a:cxn>
                  <a:cxn ang="0">
                    <a:pos x="0" y="213"/>
                  </a:cxn>
                  <a:cxn ang="0">
                    <a:pos x="79" y="0"/>
                  </a:cxn>
                </a:cxnLst>
                <a:rect l="0" t="0" r="r" b="b"/>
                <a:pathLst>
                  <a:path w="506" h="213">
                    <a:moveTo>
                      <a:pt x="79" y="0"/>
                    </a:moveTo>
                    <a:lnTo>
                      <a:pt x="0" y="213"/>
                    </a:lnTo>
                    <a:lnTo>
                      <a:pt x="506" y="213"/>
                    </a:lnTo>
                    <a:lnTo>
                      <a:pt x="0" y="213"/>
                    </a:lnTo>
                    <a:lnTo>
                      <a:pt x="7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2" name="Freeform 532"/>
              <p:cNvSpPr>
                <a:spLocks/>
              </p:cNvSpPr>
              <p:nvPr/>
            </p:nvSpPr>
            <p:spPr bwMode="auto">
              <a:xfrm>
                <a:off x="2937" y="3249"/>
                <a:ext cx="100" cy="276"/>
              </a:xfrm>
              <a:custGeom>
                <a:avLst/>
                <a:gdLst/>
                <a:ahLst/>
                <a:cxnLst>
                  <a:cxn ang="0">
                    <a:pos x="100" y="0"/>
                  </a:cxn>
                  <a:cxn ang="0">
                    <a:pos x="0" y="276"/>
                  </a:cxn>
                  <a:cxn ang="0">
                    <a:pos x="0" y="276"/>
                  </a:cxn>
                  <a:cxn ang="0">
                    <a:pos x="100" y="0"/>
                  </a:cxn>
                </a:cxnLst>
                <a:rect l="0" t="0" r="r" b="b"/>
                <a:pathLst>
                  <a:path w="100" h="276">
                    <a:moveTo>
                      <a:pt x="100" y="0"/>
                    </a:moveTo>
                    <a:lnTo>
                      <a:pt x="0" y="276"/>
                    </a:lnTo>
                    <a:lnTo>
                      <a:pt x="0" y="276"/>
                    </a:lnTo>
                    <a:lnTo>
                      <a:pt x="10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3" name="Freeform 533"/>
              <p:cNvSpPr>
                <a:spLocks/>
              </p:cNvSpPr>
              <p:nvPr/>
            </p:nvSpPr>
            <p:spPr bwMode="auto">
              <a:xfrm>
                <a:off x="2937" y="3249"/>
                <a:ext cx="100" cy="276"/>
              </a:xfrm>
              <a:custGeom>
                <a:avLst/>
                <a:gdLst/>
                <a:ahLst/>
                <a:cxnLst>
                  <a:cxn ang="0">
                    <a:pos x="100" y="0"/>
                  </a:cxn>
                  <a:cxn ang="0">
                    <a:pos x="0" y="276"/>
                  </a:cxn>
                  <a:cxn ang="0">
                    <a:pos x="0" y="276"/>
                  </a:cxn>
                  <a:cxn ang="0">
                    <a:pos x="100" y="0"/>
                  </a:cxn>
                </a:cxnLst>
                <a:rect l="0" t="0" r="r" b="b"/>
                <a:pathLst>
                  <a:path w="100" h="276">
                    <a:moveTo>
                      <a:pt x="100" y="0"/>
                    </a:moveTo>
                    <a:lnTo>
                      <a:pt x="0" y="276"/>
                    </a:lnTo>
                    <a:lnTo>
                      <a:pt x="0" y="276"/>
                    </a:lnTo>
                    <a:lnTo>
                      <a:pt x="10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4" name="Freeform 534"/>
              <p:cNvSpPr>
                <a:spLocks/>
              </p:cNvSpPr>
              <p:nvPr/>
            </p:nvSpPr>
            <p:spPr bwMode="auto">
              <a:xfrm>
                <a:off x="2937" y="3197"/>
                <a:ext cx="137" cy="342"/>
              </a:xfrm>
              <a:custGeom>
                <a:avLst/>
                <a:gdLst/>
                <a:ahLst/>
                <a:cxnLst>
                  <a:cxn ang="0">
                    <a:pos x="120" y="0"/>
                  </a:cxn>
                  <a:cxn ang="0">
                    <a:pos x="100" y="52"/>
                  </a:cxn>
                  <a:cxn ang="0">
                    <a:pos x="0" y="328"/>
                  </a:cxn>
                  <a:cxn ang="0">
                    <a:pos x="15" y="342"/>
                  </a:cxn>
                  <a:cxn ang="0">
                    <a:pos x="15" y="342"/>
                  </a:cxn>
                  <a:cxn ang="0">
                    <a:pos x="94" y="129"/>
                  </a:cxn>
                  <a:cxn ang="0">
                    <a:pos x="137" y="14"/>
                  </a:cxn>
                  <a:cxn ang="0">
                    <a:pos x="129" y="7"/>
                  </a:cxn>
                  <a:cxn ang="0">
                    <a:pos x="129" y="7"/>
                  </a:cxn>
                  <a:cxn ang="0">
                    <a:pos x="120" y="0"/>
                  </a:cxn>
                </a:cxnLst>
                <a:rect l="0" t="0" r="r" b="b"/>
                <a:pathLst>
                  <a:path w="137" h="342">
                    <a:moveTo>
                      <a:pt x="120" y="0"/>
                    </a:moveTo>
                    <a:lnTo>
                      <a:pt x="100" y="52"/>
                    </a:lnTo>
                    <a:lnTo>
                      <a:pt x="0" y="328"/>
                    </a:lnTo>
                    <a:lnTo>
                      <a:pt x="15" y="342"/>
                    </a:lnTo>
                    <a:lnTo>
                      <a:pt x="15" y="342"/>
                    </a:lnTo>
                    <a:lnTo>
                      <a:pt x="94" y="129"/>
                    </a:lnTo>
                    <a:lnTo>
                      <a:pt x="137" y="14"/>
                    </a:lnTo>
                    <a:lnTo>
                      <a:pt x="129" y="7"/>
                    </a:lnTo>
                    <a:lnTo>
                      <a:pt x="129" y="7"/>
                    </a:lnTo>
                    <a:lnTo>
                      <a:pt x="1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5" name="Freeform 535"/>
              <p:cNvSpPr>
                <a:spLocks/>
              </p:cNvSpPr>
              <p:nvPr/>
            </p:nvSpPr>
            <p:spPr bwMode="auto">
              <a:xfrm>
                <a:off x="2937" y="3197"/>
                <a:ext cx="137" cy="342"/>
              </a:xfrm>
              <a:custGeom>
                <a:avLst/>
                <a:gdLst/>
                <a:ahLst/>
                <a:cxnLst>
                  <a:cxn ang="0">
                    <a:pos x="120" y="0"/>
                  </a:cxn>
                  <a:cxn ang="0">
                    <a:pos x="100" y="52"/>
                  </a:cxn>
                  <a:cxn ang="0">
                    <a:pos x="0" y="328"/>
                  </a:cxn>
                  <a:cxn ang="0">
                    <a:pos x="15" y="342"/>
                  </a:cxn>
                  <a:cxn ang="0">
                    <a:pos x="15" y="342"/>
                  </a:cxn>
                  <a:cxn ang="0">
                    <a:pos x="94" y="129"/>
                  </a:cxn>
                  <a:cxn ang="0">
                    <a:pos x="137" y="14"/>
                  </a:cxn>
                  <a:cxn ang="0">
                    <a:pos x="129" y="7"/>
                  </a:cxn>
                  <a:cxn ang="0">
                    <a:pos x="129" y="7"/>
                  </a:cxn>
                  <a:cxn ang="0">
                    <a:pos x="120" y="0"/>
                  </a:cxn>
                </a:cxnLst>
                <a:rect l="0" t="0" r="r" b="b"/>
                <a:pathLst>
                  <a:path w="137" h="342">
                    <a:moveTo>
                      <a:pt x="120" y="0"/>
                    </a:moveTo>
                    <a:lnTo>
                      <a:pt x="100" y="52"/>
                    </a:lnTo>
                    <a:lnTo>
                      <a:pt x="0" y="328"/>
                    </a:lnTo>
                    <a:lnTo>
                      <a:pt x="15" y="342"/>
                    </a:lnTo>
                    <a:lnTo>
                      <a:pt x="15" y="342"/>
                    </a:lnTo>
                    <a:lnTo>
                      <a:pt x="94" y="129"/>
                    </a:lnTo>
                    <a:lnTo>
                      <a:pt x="137" y="14"/>
                    </a:lnTo>
                    <a:lnTo>
                      <a:pt x="129" y="7"/>
                    </a:lnTo>
                    <a:lnTo>
                      <a:pt x="129" y="7"/>
                    </a:lnTo>
                    <a:lnTo>
                      <a:pt x="1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6" name="Freeform 536"/>
              <p:cNvSpPr>
                <a:spLocks/>
              </p:cNvSpPr>
              <p:nvPr/>
            </p:nvSpPr>
            <p:spPr bwMode="auto">
              <a:xfrm>
                <a:off x="3066" y="3204"/>
                <a:ext cx="10" cy="7"/>
              </a:xfrm>
              <a:custGeom>
                <a:avLst/>
                <a:gdLst/>
                <a:ahLst/>
                <a:cxnLst>
                  <a:cxn ang="0">
                    <a:pos x="10" y="0"/>
                  </a:cxn>
                  <a:cxn ang="0">
                    <a:pos x="3" y="0"/>
                  </a:cxn>
                  <a:cxn ang="0">
                    <a:pos x="0" y="0"/>
                  </a:cxn>
                  <a:cxn ang="0">
                    <a:pos x="8" y="7"/>
                  </a:cxn>
                  <a:cxn ang="0">
                    <a:pos x="10" y="0"/>
                  </a:cxn>
                  <a:cxn ang="0">
                    <a:pos x="10" y="0"/>
                  </a:cxn>
                </a:cxnLst>
                <a:rect l="0" t="0" r="r" b="b"/>
                <a:pathLst>
                  <a:path w="10" h="7">
                    <a:moveTo>
                      <a:pt x="10" y="0"/>
                    </a:moveTo>
                    <a:lnTo>
                      <a:pt x="3" y="0"/>
                    </a:lnTo>
                    <a:lnTo>
                      <a:pt x="0" y="0"/>
                    </a:lnTo>
                    <a:lnTo>
                      <a:pt x="8" y="7"/>
                    </a:lnTo>
                    <a:lnTo>
                      <a:pt x="10" y="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7" name="Freeform 537"/>
              <p:cNvSpPr>
                <a:spLocks/>
              </p:cNvSpPr>
              <p:nvPr/>
            </p:nvSpPr>
            <p:spPr bwMode="auto">
              <a:xfrm>
                <a:off x="3066" y="3204"/>
                <a:ext cx="10" cy="7"/>
              </a:xfrm>
              <a:custGeom>
                <a:avLst/>
                <a:gdLst/>
                <a:ahLst/>
                <a:cxnLst>
                  <a:cxn ang="0">
                    <a:pos x="10" y="0"/>
                  </a:cxn>
                  <a:cxn ang="0">
                    <a:pos x="3" y="0"/>
                  </a:cxn>
                  <a:cxn ang="0">
                    <a:pos x="0" y="0"/>
                  </a:cxn>
                  <a:cxn ang="0">
                    <a:pos x="8" y="7"/>
                  </a:cxn>
                  <a:cxn ang="0">
                    <a:pos x="10" y="0"/>
                  </a:cxn>
                  <a:cxn ang="0">
                    <a:pos x="10" y="0"/>
                  </a:cxn>
                </a:cxnLst>
                <a:rect l="0" t="0" r="r" b="b"/>
                <a:pathLst>
                  <a:path w="10" h="7">
                    <a:moveTo>
                      <a:pt x="10" y="0"/>
                    </a:moveTo>
                    <a:lnTo>
                      <a:pt x="3" y="0"/>
                    </a:lnTo>
                    <a:lnTo>
                      <a:pt x="0" y="0"/>
                    </a:lnTo>
                    <a:lnTo>
                      <a:pt x="8" y="7"/>
                    </a:lnTo>
                    <a:lnTo>
                      <a:pt x="10"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8" name="Freeform 538"/>
              <p:cNvSpPr>
                <a:spLocks/>
              </p:cNvSpPr>
              <p:nvPr/>
            </p:nvSpPr>
            <p:spPr bwMode="auto">
              <a:xfrm>
                <a:off x="2934" y="3530"/>
                <a:ext cx="1" cy="2"/>
              </a:xfrm>
              <a:custGeom>
                <a:avLst/>
                <a:gdLst/>
                <a:ahLst/>
                <a:cxnLst>
                  <a:cxn ang="0">
                    <a:pos x="1" y="0"/>
                  </a:cxn>
                  <a:cxn ang="0">
                    <a:pos x="0" y="2"/>
                  </a:cxn>
                  <a:cxn ang="0">
                    <a:pos x="0" y="2"/>
                  </a:cxn>
                  <a:cxn ang="0">
                    <a:pos x="1" y="0"/>
                  </a:cxn>
                </a:cxnLst>
                <a:rect l="0" t="0" r="r" b="b"/>
                <a:pathLst>
                  <a:path w="1" h="2">
                    <a:moveTo>
                      <a:pt x="1" y="0"/>
                    </a:moveTo>
                    <a:lnTo>
                      <a:pt x="0" y="2"/>
                    </a:lnTo>
                    <a:lnTo>
                      <a:pt x="0" y="2"/>
                    </a:lnTo>
                    <a:lnTo>
                      <a:pt x="1"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39" name="Freeform 539"/>
              <p:cNvSpPr>
                <a:spLocks/>
              </p:cNvSpPr>
              <p:nvPr/>
            </p:nvSpPr>
            <p:spPr bwMode="auto">
              <a:xfrm>
                <a:off x="2934" y="3530"/>
                <a:ext cx="1" cy="2"/>
              </a:xfrm>
              <a:custGeom>
                <a:avLst/>
                <a:gdLst/>
                <a:ahLst/>
                <a:cxnLst>
                  <a:cxn ang="0">
                    <a:pos x="1" y="0"/>
                  </a:cxn>
                  <a:cxn ang="0">
                    <a:pos x="0" y="2"/>
                  </a:cxn>
                  <a:cxn ang="0">
                    <a:pos x="0" y="2"/>
                  </a:cxn>
                  <a:cxn ang="0">
                    <a:pos x="1" y="0"/>
                  </a:cxn>
                </a:cxnLst>
                <a:rect l="0" t="0" r="r" b="b"/>
                <a:pathLst>
                  <a:path w="1" h="2">
                    <a:moveTo>
                      <a:pt x="1" y="0"/>
                    </a:moveTo>
                    <a:lnTo>
                      <a:pt x="0" y="2"/>
                    </a:lnTo>
                    <a:lnTo>
                      <a:pt x="0" y="2"/>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0" name="Rectangle 540"/>
              <p:cNvSpPr>
                <a:spLocks noChangeArrowheads="1"/>
              </p:cNvSpPr>
              <p:nvPr/>
            </p:nvSpPr>
            <p:spPr bwMode="auto">
              <a:xfrm>
                <a:off x="2934" y="3532"/>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41" name="Rectangle 541"/>
              <p:cNvSpPr>
                <a:spLocks noChangeArrowheads="1"/>
              </p:cNvSpPr>
              <p:nvPr/>
            </p:nvSpPr>
            <p:spPr bwMode="auto">
              <a:xfrm>
                <a:off x="2934" y="3532"/>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42" name="Freeform 542"/>
              <p:cNvSpPr>
                <a:spLocks/>
              </p:cNvSpPr>
              <p:nvPr/>
            </p:nvSpPr>
            <p:spPr bwMode="auto">
              <a:xfrm>
                <a:off x="2932" y="3532"/>
                <a:ext cx="2" cy="7"/>
              </a:xfrm>
              <a:custGeom>
                <a:avLst/>
                <a:gdLst/>
                <a:ahLst/>
                <a:cxnLst>
                  <a:cxn ang="0">
                    <a:pos x="2" y="0"/>
                  </a:cxn>
                  <a:cxn ang="0">
                    <a:pos x="0" y="7"/>
                  </a:cxn>
                  <a:cxn ang="0">
                    <a:pos x="0" y="7"/>
                  </a:cxn>
                  <a:cxn ang="0">
                    <a:pos x="2" y="0"/>
                  </a:cxn>
                  <a:cxn ang="0">
                    <a:pos x="2" y="0"/>
                  </a:cxn>
                </a:cxnLst>
                <a:rect l="0" t="0" r="r" b="b"/>
                <a:pathLst>
                  <a:path w="2" h="7">
                    <a:moveTo>
                      <a:pt x="2" y="0"/>
                    </a:moveTo>
                    <a:lnTo>
                      <a:pt x="0" y="7"/>
                    </a:lnTo>
                    <a:lnTo>
                      <a:pt x="0" y="7"/>
                    </a:lnTo>
                    <a:lnTo>
                      <a:pt x="2"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3" name="Freeform 543"/>
              <p:cNvSpPr>
                <a:spLocks/>
              </p:cNvSpPr>
              <p:nvPr/>
            </p:nvSpPr>
            <p:spPr bwMode="auto">
              <a:xfrm>
                <a:off x="2932" y="3532"/>
                <a:ext cx="2" cy="7"/>
              </a:xfrm>
              <a:custGeom>
                <a:avLst/>
                <a:gdLst/>
                <a:ahLst/>
                <a:cxnLst>
                  <a:cxn ang="0">
                    <a:pos x="2" y="0"/>
                  </a:cxn>
                  <a:cxn ang="0">
                    <a:pos x="0" y="7"/>
                  </a:cxn>
                  <a:cxn ang="0">
                    <a:pos x="0" y="7"/>
                  </a:cxn>
                  <a:cxn ang="0">
                    <a:pos x="2" y="0"/>
                  </a:cxn>
                  <a:cxn ang="0">
                    <a:pos x="2" y="0"/>
                  </a:cxn>
                </a:cxnLst>
                <a:rect l="0" t="0" r="r" b="b"/>
                <a:pathLst>
                  <a:path w="2" h="7">
                    <a:moveTo>
                      <a:pt x="2" y="0"/>
                    </a:moveTo>
                    <a:lnTo>
                      <a:pt x="0" y="7"/>
                    </a:lnTo>
                    <a:lnTo>
                      <a:pt x="0" y="7"/>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4" name="Freeform 544"/>
              <p:cNvSpPr>
                <a:spLocks/>
              </p:cNvSpPr>
              <p:nvPr/>
            </p:nvSpPr>
            <p:spPr bwMode="auto">
              <a:xfrm>
                <a:off x="2945" y="3539"/>
                <a:ext cx="519" cy="20"/>
              </a:xfrm>
              <a:custGeom>
                <a:avLst/>
                <a:gdLst/>
                <a:ahLst/>
                <a:cxnLst>
                  <a:cxn ang="0">
                    <a:pos x="513" y="0"/>
                  </a:cxn>
                  <a:cxn ang="0">
                    <a:pos x="7" y="0"/>
                  </a:cxn>
                  <a:cxn ang="0">
                    <a:pos x="5" y="6"/>
                  </a:cxn>
                  <a:cxn ang="0">
                    <a:pos x="5" y="6"/>
                  </a:cxn>
                  <a:cxn ang="0">
                    <a:pos x="0" y="20"/>
                  </a:cxn>
                  <a:cxn ang="0">
                    <a:pos x="519" y="20"/>
                  </a:cxn>
                  <a:cxn ang="0">
                    <a:pos x="518" y="15"/>
                  </a:cxn>
                  <a:cxn ang="0">
                    <a:pos x="518" y="15"/>
                  </a:cxn>
                  <a:cxn ang="0">
                    <a:pos x="513" y="0"/>
                  </a:cxn>
                </a:cxnLst>
                <a:rect l="0" t="0" r="r" b="b"/>
                <a:pathLst>
                  <a:path w="519" h="20">
                    <a:moveTo>
                      <a:pt x="513" y="0"/>
                    </a:moveTo>
                    <a:lnTo>
                      <a:pt x="7" y="0"/>
                    </a:lnTo>
                    <a:lnTo>
                      <a:pt x="5" y="6"/>
                    </a:lnTo>
                    <a:lnTo>
                      <a:pt x="5" y="6"/>
                    </a:lnTo>
                    <a:lnTo>
                      <a:pt x="0" y="20"/>
                    </a:lnTo>
                    <a:lnTo>
                      <a:pt x="519" y="20"/>
                    </a:lnTo>
                    <a:lnTo>
                      <a:pt x="518" y="15"/>
                    </a:lnTo>
                    <a:lnTo>
                      <a:pt x="518" y="15"/>
                    </a:lnTo>
                    <a:lnTo>
                      <a:pt x="5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5" name="Freeform 545"/>
              <p:cNvSpPr>
                <a:spLocks/>
              </p:cNvSpPr>
              <p:nvPr/>
            </p:nvSpPr>
            <p:spPr bwMode="auto">
              <a:xfrm>
                <a:off x="2945" y="3539"/>
                <a:ext cx="519" cy="20"/>
              </a:xfrm>
              <a:custGeom>
                <a:avLst/>
                <a:gdLst/>
                <a:ahLst/>
                <a:cxnLst>
                  <a:cxn ang="0">
                    <a:pos x="513" y="0"/>
                  </a:cxn>
                  <a:cxn ang="0">
                    <a:pos x="7" y="0"/>
                  </a:cxn>
                  <a:cxn ang="0">
                    <a:pos x="5" y="6"/>
                  </a:cxn>
                  <a:cxn ang="0">
                    <a:pos x="5" y="6"/>
                  </a:cxn>
                  <a:cxn ang="0">
                    <a:pos x="0" y="20"/>
                  </a:cxn>
                  <a:cxn ang="0">
                    <a:pos x="519" y="20"/>
                  </a:cxn>
                  <a:cxn ang="0">
                    <a:pos x="518" y="15"/>
                  </a:cxn>
                  <a:cxn ang="0">
                    <a:pos x="518" y="15"/>
                  </a:cxn>
                  <a:cxn ang="0">
                    <a:pos x="513" y="0"/>
                  </a:cxn>
                </a:cxnLst>
                <a:rect l="0" t="0" r="r" b="b"/>
                <a:pathLst>
                  <a:path w="519" h="20">
                    <a:moveTo>
                      <a:pt x="513" y="0"/>
                    </a:moveTo>
                    <a:lnTo>
                      <a:pt x="7" y="0"/>
                    </a:lnTo>
                    <a:lnTo>
                      <a:pt x="5" y="6"/>
                    </a:lnTo>
                    <a:lnTo>
                      <a:pt x="5" y="6"/>
                    </a:lnTo>
                    <a:lnTo>
                      <a:pt x="0" y="20"/>
                    </a:lnTo>
                    <a:lnTo>
                      <a:pt x="519" y="20"/>
                    </a:lnTo>
                    <a:lnTo>
                      <a:pt x="518" y="15"/>
                    </a:lnTo>
                    <a:lnTo>
                      <a:pt x="518" y="15"/>
                    </a:lnTo>
                    <a:lnTo>
                      <a:pt x="5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6" name="Freeform 546"/>
              <p:cNvSpPr>
                <a:spLocks/>
              </p:cNvSpPr>
              <p:nvPr/>
            </p:nvSpPr>
            <p:spPr bwMode="auto">
              <a:xfrm>
                <a:off x="2945" y="3545"/>
                <a:ext cx="5" cy="14"/>
              </a:xfrm>
              <a:custGeom>
                <a:avLst/>
                <a:gdLst/>
                <a:ahLst/>
                <a:cxnLst>
                  <a:cxn ang="0">
                    <a:pos x="5" y="0"/>
                  </a:cxn>
                  <a:cxn ang="0">
                    <a:pos x="0" y="14"/>
                  </a:cxn>
                  <a:cxn ang="0">
                    <a:pos x="0" y="14"/>
                  </a:cxn>
                  <a:cxn ang="0">
                    <a:pos x="5" y="0"/>
                  </a:cxn>
                </a:cxnLst>
                <a:rect l="0" t="0" r="r" b="b"/>
                <a:pathLst>
                  <a:path w="5" h="14">
                    <a:moveTo>
                      <a:pt x="5" y="0"/>
                    </a:moveTo>
                    <a:lnTo>
                      <a:pt x="0" y="14"/>
                    </a:lnTo>
                    <a:lnTo>
                      <a:pt x="0" y="14"/>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7" name="Freeform 547"/>
              <p:cNvSpPr>
                <a:spLocks/>
              </p:cNvSpPr>
              <p:nvPr/>
            </p:nvSpPr>
            <p:spPr bwMode="auto">
              <a:xfrm>
                <a:off x="2945" y="3545"/>
                <a:ext cx="5" cy="14"/>
              </a:xfrm>
              <a:custGeom>
                <a:avLst/>
                <a:gdLst/>
                <a:ahLst/>
                <a:cxnLst>
                  <a:cxn ang="0">
                    <a:pos x="5" y="0"/>
                  </a:cxn>
                  <a:cxn ang="0">
                    <a:pos x="0" y="14"/>
                  </a:cxn>
                  <a:cxn ang="0">
                    <a:pos x="0" y="14"/>
                  </a:cxn>
                  <a:cxn ang="0">
                    <a:pos x="5" y="0"/>
                  </a:cxn>
                </a:cxnLst>
                <a:rect l="0" t="0" r="r" b="b"/>
                <a:pathLst>
                  <a:path w="5" h="14">
                    <a:moveTo>
                      <a:pt x="5" y="0"/>
                    </a:moveTo>
                    <a:lnTo>
                      <a:pt x="0" y="14"/>
                    </a:lnTo>
                    <a:lnTo>
                      <a:pt x="0" y="14"/>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8" name="Freeform 548"/>
              <p:cNvSpPr>
                <a:spLocks/>
              </p:cNvSpPr>
              <p:nvPr/>
            </p:nvSpPr>
            <p:spPr bwMode="auto">
              <a:xfrm>
                <a:off x="2934" y="3525"/>
                <a:ext cx="3" cy="7"/>
              </a:xfrm>
              <a:custGeom>
                <a:avLst/>
                <a:gdLst/>
                <a:ahLst/>
                <a:cxnLst>
                  <a:cxn ang="0">
                    <a:pos x="3" y="0"/>
                  </a:cxn>
                  <a:cxn ang="0">
                    <a:pos x="1" y="5"/>
                  </a:cxn>
                  <a:cxn ang="0">
                    <a:pos x="0" y="7"/>
                  </a:cxn>
                  <a:cxn ang="0">
                    <a:pos x="0" y="7"/>
                  </a:cxn>
                  <a:cxn ang="0">
                    <a:pos x="3" y="0"/>
                  </a:cxn>
                  <a:cxn ang="0">
                    <a:pos x="3" y="0"/>
                  </a:cxn>
                </a:cxnLst>
                <a:rect l="0" t="0" r="r" b="b"/>
                <a:pathLst>
                  <a:path w="3" h="7">
                    <a:moveTo>
                      <a:pt x="3" y="0"/>
                    </a:moveTo>
                    <a:lnTo>
                      <a:pt x="1" y="5"/>
                    </a:lnTo>
                    <a:lnTo>
                      <a:pt x="0" y="7"/>
                    </a:lnTo>
                    <a:lnTo>
                      <a:pt x="0" y="7"/>
                    </a:lnTo>
                    <a:lnTo>
                      <a:pt x="3" y="0"/>
                    </a:lnTo>
                    <a:lnTo>
                      <a:pt x="3" y="0"/>
                    </a:lnTo>
                    <a:close/>
                  </a:path>
                </a:pathLst>
              </a:custGeom>
              <a:solidFill>
                <a:srgbClr val="F3F2F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49" name="Freeform 549"/>
              <p:cNvSpPr>
                <a:spLocks/>
              </p:cNvSpPr>
              <p:nvPr/>
            </p:nvSpPr>
            <p:spPr bwMode="auto">
              <a:xfrm>
                <a:off x="2934" y="3525"/>
                <a:ext cx="3" cy="7"/>
              </a:xfrm>
              <a:custGeom>
                <a:avLst/>
                <a:gdLst/>
                <a:ahLst/>
                <a:cxnLst>
                  <a:cxn ang="0">
                    <a:pos x="3" y="0"/>
                  </a:cxn>
                  <a:cxn ang="0">
                    <a:pos x="1" y="5"/>
                  </a:cxn>
                  <a:cxn ang="0">
                    <a:pos x="0" y="7"/>
                  </a:cxn>
                  <a:cxn ang="0">
                    <a:pos x="0" y="7"/>
                  </a:cxn>
                  <a:cxn ang="0">
                    <a:pos x="3" y="0"/>
                  </a:cxn>
                  <a:cxn ang="0">
                    <a:pos x="3" y="0"/>
                  </a:cxn>
                </a:cxnLst>
                <a:rect l="0" t="0" r="r" b="b"/>
                <a:pathLst>
                  <a:path w="3" h="7">
                    <a:moveTo>
                      <a:pt x="3" y="0"/>
                    </a:moveTo>
                    <a:lnTo>
                      <a:pt x="1" y="5"/>
                    </a:lnTo>
                    <a:lnTo>
                      <a:pt x="0" y="7"/>
                    </a:lnTo>
                    <a:lnTo>
                      <a:pt x="0" y="7"/>
                    </a:lnTo>
                    <a:lnTo>
                      <a:pt x="3"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0" name="Freeform 550"/>
              <p:cNvSpPr>
                <a:spLocks/>
              </p:cNvSpPr>
              <p:nvPr/>
            </p:nvSpPr>
            <p:spPr bwMode="auto">
              <a:xfrm>
                <a:off x="2934" y="3525"/>
                <a:ext cx="18" cy="20"/>
              </a:xfrm>
              <a:custGeom>
                <a:avLst/>
                <a:gdLst/>
                <a:ahLst/>
                <a:cxnLst>
                  <a:cxn ang="0">
                    <a:pos x="3" y="0"/>
                  </a:cxn>
                  <a:cxn ang="0">
                    <a:pos x="0" y="7"/>
                  </a:cxn>
                  <a:cxn ang="0">
                    <a:pos x="0" y="7"/>
                  </a:cxn>
                  <a:cxn ang="0">
                    <a:pos x="0" y="7"/>
                  </a:cxn>
                  <a:cxn ang="0">
                    <a:pos x="16" y="20"/>
                  </a:cxn>
                  <a:cxn ang="0">
                    <a:pos x="18" y="14"/>
                  </a:cxn>
                  <a:cxn ang="0">
                    <a:pos x="18" y="14"/>
                  </a:cxn>
                  <a:cxn ang="0">
                    <a:pos x="3" y="0"/>
                  </a:cxn>
                </a:cxnLst>
                <a:rect l="0" t="0" r="r" b="b"/>
                <a:pathLst>
                  <a:path w="18" h="20">
                    <a:moveTo>
                      <a:pt x="3" y="0"/>
                    </a:moveTo>
                    <a:lnTo>
                      <a:pt x="0" y="7"/>
                    </a:lnTo>
                    <a:lnTo>
                      <a:pt x="0" y="7"/>
                    </a:lnTo>
                    <a:lnTo>
                      <a:pt x="0" y="7"/>
                    </a:lnTo>
                    <a:lnTo>
                      <a:pt x="16" y="20"/>
                    </a:lnTo>
                    <a:lnTo>
                      <a:pt x="18" y="14"/>
                    </a:lnTo>
                    <a:lnTo>
                      <a:pt x="18" y="14"/>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1" name="Freeform 551"/>
              <p:cNvSpPr>
                <a:spLocks/>
              </p:cNvSpPr>
              <p:nvPr/>
            </p:nvSpPr>
            <p:spPr bwMode="auto">
              <a:xfrm>
                <a:off x="2934" y="3525"/>
                <a:ext cx="18" cy="20"/>
              </a:xfrm>
              <a:custGeom>
                <a:avLst/>
                <a:gdLst/>
                <a:ahLst/>
                <a:cxnLst>
                  <a:cxn ang="0">
                    <a:pos x="3" y="0"/>
                  </a:cxn>
                  <a:cxn ang="0">
                    <a:pos x="0" y="7"/>
                  </a:cxn>
                  <a:cxn ang="0">
                    <a:pos x="0" y="7"/>
                  </a:cxn>
                  <a:cxn ang="0">
                    <a:pos x="0" y="7"/>
                  </a:cxn>
                  <a:cxn ang="0">
                    <a:pos x="16" y="20"/>
                  </a:cxn>
                  <a:cxn ang="0">
                    <a:pos x="18" y="14"/>
                  </a:cxn>
                  <a:cxn ang="0">
                    <a:pos x="18" y="14"/>
                  </a:cxn>
                  <a:cxn ang="0">
                    <a:pos x="3" y="0"/>
                  </a:cxn>
                </a:cxnLst>
                <a:rect l="0" t="0" r="r" b="b"/>
                <a:pathLst>
                  <a:path w="18" h="20">
                    <a:moveTo>
                      <a:pt x="3" y="0"/>
                    </a:moveTo>
                    <a:lnTo>
                      <a:pt x="0" y="7"/>
                    </a:lnTo>
                    <a:lnTo>
                      <a:pt x="0" y="7"/>
                    </a:lnTo>
                    <a:lnTo>
                      <a:pt x="0" y="7"/>
                    </a:lnTo>
                    <a:lnTo>
                      <a:pt x="16" y="20"/>
                    </a:lnTo>
                    <a:lnTo>
                      <a:pt x="18" y="14"/>
                    </a:lnTo>
                    <a:lnTo>
                      <a:pt x="18" y="14"/>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2" name="Freeform 552"/>
              <p:cNvSpPr>
                <a:spLocks/>
              </p:cNvSpPr>
              <p:nvPr/>
            </p:nvSpPr>
            <p:spPr bwMode="auto">
              <a:xfrm>
                <a:off x="2929" y="3532"/>
                <a:ext cx="21" cy="27"/>
              </a:xfrm>
              <a:custGeom>
                <a:avLst/>
                <a:gdLst/>
                <a:ahLst/>
                <a:cxnLst>
                  <a:cxn ang="0">
                    <a:pos x="5" y="0"/>
                  </a:cxn>
                  <a:cxn ang="0">
                    <a:pos x="3" y="7"/>
                  </a:cxn>
                  <a:cxn ang="0">
                    <a:pos x="3" y="7"/>
                  </a:cxn>
                  <a:cxn ang="0">
                    <a:pos x="0" y="13"/>
                  </a:cxn>
                  <a:cxn ang="0">
                    <a:pos x="16" y="27"/>
                  </a:cxn>
                  <a:cxn ang="0">
                    <a:pos x="16" y="27"/>
                  </a:cxn>
                  <a:cxn ang="0">
                    <a:pos x="21" y="13"/>
                  </a:cxn>
                  <a:cxn ang="0">
                    <a:pos x="5" y="0"/>
                  </a:cxn>
                </a:cxnLst>
                <a:rect l="0" t="0" r="r" b="b"/>
                <a:pathLst>
                  <a:path w="21" h="27">
                    <a:moveTo>
                      <a:pt x="5" y="0"/>
                    </a:moveTo>
                    <a:lnTo>
                      <a:pt x="3" y="7"/>
                    </a:lnTo>
                    <a:lnTo>
                      <a:pt x="3" y="7"/>
                    </a:lnTo>
                    <a:lnTo>
                      <a:pt x="0" y="13"/>
                    </a:lnTo>
                    <a:lnTo>
                      <a:pt x="16" y="27"/>
                    </a:lnTo>
                    <a:lnTo>
                      <a:pt x="16" y="27"/>
                    </a:lnTo>
                    <a:lnTo>
                      <a:pt x="21" y="13"/>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3" name="Freeform 553"/>
              <p:cNvSpPr>
                <a:spLocks/>
              </p:cNvSpPr>
              <p:nvPr/>
            </p:nvSpPr>
            <p:spPr bwMode="auto">
              <a:xfrm>
                <a:off x="2929" y="3532"/>
                <a:ext cx="21" cy="27"/>
              </a:xfrm>
              <a:custGeom>
                <a:avLst/>
                <a:gdLst/>
                <a:ahLst/>
                <a:cxnLst>
                  <a:cxn ang="0">
                    <a:pos x="5" y="0"/>
                  </a:cxn>
                  <a:cxn ang="0">
                    <a:pos x="3" y="7"/>
                  </a:cxn>
                  <a:cxn ang="0">
                    <a:pos x="3" y="7"/>
                  </a:cxn>
                  <a:cxn ang="0">
                    <a:pos x="0" y="13"/>
                  </a:cxn>
                  <a:cxn ang="0">
                    <a:pos x="16" y="27"/>
                  </a:cxn>
                  <a:cxn ang="0">
                    <a:pos x="16" y="27"/>
                  </a:cxn>
                  <a:cxn ang="0">
                    <a:pos x="21" y="13"/>
                  </a:cxn>
                  <a:cxn ang="0">
                    <a:pos x="5" y="0"/>
                  </a:cxn>
                </a:cxnLst>
                <a:rect l="0" t="0" r="r" b="b"/>
                <a:pathLst>
                  <a:path w="21" h="27">
                    <a:moveTo>
                      <a:pt x="5" y="0"/>
                    </a:moveTo>
                    <a:lnTo>
                      <a:pt x="3" y="7"/>
                    </a:lnTo>
                    <a:lnTo>
                      <a:pt x="3" y="7"/>
                    </a:lnTo>
                    <a:lnTo>
                      <a:pt x="0" y="13"/>
                    </a:lnTo>
                    <a:lnTo>
                      <a:pt x="16" y="27"/>
                    </a:lnTo>
                    <a:lnTo>
                      <a:pt x="16" y="27"/>
                    </a:lnTo>
                    <a:lnTo>
                      <a:pt x="21" y="13"/>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4" name="Freeform 554"/>
              <p:cNvSpPr>
                <a:spLocks/>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5" name="Freeform 555"/>
              <p:cNvSpPr>
                <a:spLocks/>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6" name="Freeform 556"/>
              <p:cNvSpPr>
                <a:spLocks/>
              </p:cNvSpPr>
              <p:nvPr/>
            </p:nvSpPr>
            <p:spPr bwMode="auto">
              <a:xfrm>
                <a:off x="3203" y="2787"/>
                <a:ext cx="9" cy="13"/>
              </a:xfrm>
              <a:custGeom>
                <a:avLst/>
                <a:gdLst/>
                <a:ahLst/>
                <a:cxnLst>
                  <a:cxn ang="0">
                    <a:pos x="3" y="0"/>
                  </a:cxn>
                  <a:cxn ang="0">
                    <a:pos x="0" y="10"/>
                  </a:cxn>
                  <a:cxn ang="0">
                    <a:pos x="3" y="13"/>
                  </a:cxn>
                  <a:cxn ang="0">
                    <a:pos x="9" y="10"/>
                  </a:cxn>
                  <a:cxn ang="0">
                    <a:pos x="3" y="0"/>
                  </a:cxn>
                </a:cxnLst>
                <a:rect l="0" t="0" r="r" b="b"/>
                <a:pathLst>
                  <a:path w="9" h="13">
                    <a:moveTo>
                      <a:pt x="3" y="0"/>
                    </a:moveTo>
                    <a:lnTo>
                      <a:pt x="0" y="10"/>
                    </a:lnTo>
                    <a:lnTo>
                      <a:pt x="3" y="13"/>
                    </a:lnTo>
                    <a:lnTo>
                      <a:pt x="9" y="10"/>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7" name="Freeform 557"/>
              <p:cNvSpPr>
                <a:spLocks/>
              </p:cNvSpPr>
              <p:nvPr/>
            </p:nvSpPr>
            <p:spPr bwMode="auto">
              <a:xfrm>
                <a:off x="3203" y="2787"/>
                <a:ext cx="9" cy="13"/>
              </a:xfrm>
              <a:custGeom>
                <a:avLst/>
                <a:gdLst/>
                <a:ahLst/>
                <a:cxnLst>
                  <a:cxn ang="0">
                    <a:pos x="3" y="0"/>
                  </a:cxn>
                  <a:cxn ang="0">
                    <a:pos x="0" y="10"/>
                  </a:cxn>
                  <a:cxn ang="0">
                    <a:pos x="3" y="13"/>
                  </a:cxn>
                  <a:cxn ang="0">
                    <a:pos x="9" y="10"/>
                  </a:cxn>
                  <a:cxn ang="0">
                    <a:pos x="3" y="0"/>
                  </a:cxn>
                </a:cxnLst>
                <a:rect l="0" t="0" r="r" b="b"/>
                <a:pathLst>
                  <a:path w="9" h="13">
                    <a:moveTo>
                      <a:pt x="3" y="0"/>
                    </a:moveTo>
                    <a:lnTo>
                      <a:pt x="0" y="10"/>
                    </a:lnTo>
                    <a:lnTo>
                      <a:pt x="3" y="13"/>
                    </a:lnTo>
                    <a:lnTo>
                      <a:pt x="9" y="1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8" name="Freeform 558"/>
              <p:cNvSpPr>
                <a:spLocks/>
              </p:cNvSpPr>
              <p:nvPr/>
            </p:nvSpPr>
            <p:spPr bwMode="auto">
              <a:xfrm>
                <a:off x="3201" y="2797"/>
                <a:ext cx="5" cy="7"/>
              </a:xfrm>
              <a:custGeom>
                <a:avLst/>
                <a:gdLst/>
                <a:ahLst/>
                <a:cxnLst>
                  <a:cxn ang="0">
                    <a:pos x="2" y="0"/>
                  </a:cxn>
                  <a:cxn ang="0">
                    <a:pos x="0" y="5"/>
                  </a:cxn>
                  <a:cxn ang="0">
                    <a:pos x="4" y="7"/>
                  </a:cxn>
                  <a:cxn ang="0">
                    <a:pos x="5" y="3"/>
                  </a:cxn>
                  <a:cxn ang="0">
                    <a:pos x="2" y="0"/>
                  </a:cxn>
                </a:cxnLst>
                <a:rect l="0" t="0" r="r" b="b"/>
                <a:pathLst>
                  <a:path w="5" h="7">
                    <a:moveTo>
                      <a:pt x="2" y="0"/>
                    </a:moveTo>
                    <a:lnTo>
                      <a:pt x="0" y="5"/>
                    </a:lnTo>
                    <a:lnTo>
                      <a:pt x="4" y="7"/>
                    </a:lnTo>
                    <a:lnTo>
                      <a:pt x="5" y="3"/>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59" name="Freeform 559"/>
              <p:cNvSpPr>
                <a:spLocks/>
              </p:cNvSpPr>
              <p:nvPr/>
            </p:nvSpPr>
            <p:spPr bwMode="auto">
              <a:xfrm>
                <a:off x="3201" y="2797"/>
                <a:ext cx="5" cy="7"/>
              </a:xfrm>
              <a:custGeom>
                <a:avLst/>
                <a:gdLst/>
                <a:ahLst/>
                <a:cxnLst>
                  <a:cxn ang="0">
                    <a:pos x="2" y="0"/>
                  </a:cxn>
                  <a:cxn ang="0">
                    <a:pos x="0" y="5"/>
                  </a:cxn>
                  <a:cxn ang="0">
                    <a:pos x="4" y="7"/>
                  </a:cxn>
                  <a:cxn ang="0">
                    <a:pos x="5" y="3"/>
                  </a:cxn>
                  <a:cxn ang="0">
                    <a:pos x="2" y="0"/>
                  </a:cxn>
                </a:cxnLst>
                <a:rect l="0" t="0" r="r" b="b"/>
                <a:pathLst>
                  <a:path w="5" h="7">
                    <a:moveTo>
                      <a:pt x="2" y="0"/>
                    </a:moveTo>
                    <a:lnTo>
                      <a:pt x="0" y="5"/>
                    </a:lnTo>
                    <a:lnTo>
                      <a:pt x="4" y="7"/>
                    </a:lnTo>
                    <a:lnTo>
                      <a:pt x="5" y="3"/>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0" name="Freeform 560"/>
              <p:cNvSpPr>
                <a:spLocks noEditPoints="1"/>
              </p:cNvSpPr>
              <p:nvPr/>
            </p:nvSpPr>
            <p:spPr bwMode="auto">
              <a:xfrm>
                <a:off x="3083" y="2846"/>
                <a:ext cx="246" cy="338"/>
              </a:xfrm>
              <a:custGeom>
                <a:avLst/>
                <a:gdLst/>
                <a:ahLst/>
                <a:cxnLst>
                  <a:cxn ang="0">
                    <a:pos x="0" y="338"/>
                  </a:cxn>
                  <a:cxn ang="0">
                    <a:pos x="123" y="0"/>
                  </a:cxn>
                  <a:cxn ang="0">
                    <a:pos x="246" y="338"/>
                  </a:cxn>
                  <a:cxn ang="0">
                    <a:pos x="0" y="338"/>
                  </a:cxn>
                  <a:cxn ang="0">
                    <a:pos x="123" y="0"/>
                  </a:cxn>
                  <a:cxn ang="0">
                    <a:pos x="0" y="338"/>
                  </a:cxn>
                  <a:cxn ang="0">
                    <a:pos x="246" y="338"/>
                  </a:cxn>
                  <a:cxn ang="0">
                    <a:pos x="123" y="0"/>
                  </a:cxn>
                </a:cxnLst>
                <a:rect l="0" t="0" r="r" b="b"/>
                <a:pathLst>
                  <a:path w="246" h="338">
                    <a:moveTo>
                      <a:pt x="0" y="338"/>
                    </a:moveTo>
                    <a:lnTo>
                      <a:pt x="123" y="0"/>
                    </a:lnTo>
                    <a:lnTo>
                      <a:pt x="246" y="338"/>
                    </a:lnTo>
                    <a:lnTo>
                      <a:pt x="0" y="338"/>
                    </a:lnTo>
                    <a:close/>
                    <a:moveTo>
                      <a:pt x="123" y="0"/>
                    </a:moveTo>
                    <a:lnTo>
                      <a:pt x="0" y="338"/>
                    </a:lnTo>
                    <a:lnTo>
                      <a:pt x="246" y="338"/>
                    </a:lnTo>
                    <a:lnTo>
                      <a:pt x="12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1" name="Freeform 561"/>
              <p:cNvSpPr>
                <a:spLocks/>
              </p:cNvSpPr>
              <p:nvPr/>
            </p:nvSpPr>
            <p:spPr bwMode="auto">
              <a:xfrm>
                <a:off x="3083" y="2846"/>
                <a:ext cx="246" cy="338"/>
              </a:xfrm>
              <a:custGeom>
                <a:avLst/>
                <a:gdLst/>
                <a:ahLst/>
                <a:cxnLst>
                  <a:cxn ang="0">
                    <a:pos x="0" y="338"/>
                  </a:cxn>
                  <a:cxn ang="0">
                    <a:pos x="123" y="0"/>
                  </a:cxn>
                  <a:cxn ang="0">
                    <a:pos x="246" y="338"/>
                  </a:cxn>
                  <a:cxn ang="0">
                    <a:pos x="0" y="338"/>
                  </a:cxn>
                </a:cxnLst>
                <a:rect l="0" t="0" r="r" b="b"/>
                <a:pathLst>
                  <a:path w="246" h="338">
                    <a:moveTo>
                      <a:pt x="0" y="338"/>
                    </a:moveTo>
                    <a:lnTo>
                      <a:pt x="123" y="0"/>
                    </a:lnTo>
                    <a:lnTo>
                      <a:pt x="246" y="338"/>
                    </a:lnTo>
                    <a:lnTo>
                      <a:pt x="0" y="33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2" name="Freeform 562"/>
              <p:cNvSpPr>
                <a:spLocks/>
              </p:cNvSpPr>
              <p:nvPr/>
            </p:nvSpPr>
            <p:spPr bwMode="auto">
              <a:xfrm>
                <a:off x="3083" y="2846"/>
                <a:ext cx="246" cy="338"/>
              </a:xfrm>
              <a:custGeom>
                <a:avLst/>
                <a:gdLst/>
                <a:ahLst/>
                <a:cxnLst>
                  <a:cxn ang="0">
                    <a:pos x="123" y="0"/>
                  </a:cxn>
                  <a:cxn ang="0">
                    <a:pos x="0" y="338"/>
                  </a:cxn>
                  <a:cxn ang="0">
                    <a:pos x="246" y="338"/>
                  </a:cxn>
                  <a:cxn ang="0">
                    <a:pos x="123" y="0"/>
                  </a:cxn>
                </a:cxnLst>
                <a:rect l="0" t="0" r="r" b="b"/>
                <a:pathLst>
                  <a:path w="246" h="338">
                    <a:moveTo>
                      <a:pt x="123" y="0"/>
                    </a:moveTo>
                    <a:lnTo>
                      <a:pt x="0" y="338"/>
                    </a:lnTo>
                    <a:lnTo>
                      <a:pt x="246" y="338"/>
                    </a:lnTo>
                    <a:lnTo>
                      <a:pt x="12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3" name="Rectangle 563"/>
              <p:cNvSpPr>
                <a:spLocks noChangeArrowheads="1"/>
              </p:cNvSpPr>
              <p:nvPr/>
            </p:nvSpPr>
            <p:spPr bwMode="auto">
              <a:xfrm>
                <a:off x="3057" y="3196"/>
                <a:ext cx="1" cy="1"/>
              </a:xfrm>
              <a:prstGeom prst="rect">
                <a:avLst/>
              </a:prstGeom>
              <a:solidFill>
                <a:srgbClr val="EEECEA"/>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64" name="Rectangle 564"/>
              <p:cNvSpPr>
                <a:spLocks noChangeArrowheads="1"/>
              </p:cNvSpPr>
              <p:nvPr/>
            </p:nvSpPr>
            <p:spPr bwMode="auto">
              <a:xfrm>
                <a:off x="3057" y="3196"/>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65" name="Freeform 565"/>
              <p:cNvSpPr>
                <a:spLocks/>
              </p:cNvSpPr>
              <p:nvPr/>
            </p:nvSpPr>
            <p:spPr bwMode="auto">
              <a:xfrm>
                <a:off x="3057" y="3196"/>
                <a:ext cx="1" cy="1"/>
              </a:xfrm>
              <a:custGeom>
                <a:avLst/>
                <a:gdLst/>
                <a:ahLst/>
                <a:cxnLst>
                  <a:cxn ang="0">
                    <a:pos x="0" y="0"/>
                  </a:cxn>
                  <a:cxn ang="0">
                    <a:pos x="0" y="0"/>
                  </a:cxn>
                  <a:cxn ang="0">
                    <a:pos x="0" y="0"/>
                  </a:cxn>
                  <a:cxn ang="0">
                    <a:pos x="0" y="1"/>
                  </a:cxn>
                  <a:cxn ang="0">
                    <a:pos x="0" y="1"/>
                  </a:cxn>
                  <a:cxn ang="0">
                    <a:pos x="0" y="0"/>
                  </a:cxn>
                  <a:cxn ang="0">
                    <a:pos x="0" y="0"/>
                  </a:cxn>
                </a:cxnLst>
                <a:rect l="0" t="0" r="r" b="b"/>
                <a:pathLst>
                  <a:path h="1">
                    <a:moveTo>
                      <a:pt x="0" y="0"/>
                    </a:moveTo>
                    <a:lnTo>
                      <a:pt x="0" y="0"/>
                    </a:lnTo>
                    <a:lnTo>
                      <a:pt x="0" y="0"/>
                    </a:lnTo>
                    <a:lnTo>
                      <a:pt x="0" y="1"/>
                    </a:lnTo>
                    <a:lnTo>
                      <a:pt x="0" y="1"/>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6" name="Freeform 566"/>
              <p:cNvSpPr>
                <a:spLocks/>
              </p:cNvSpPr>
              <p:nvPr/>
            </p:nvSpPr>
            <p:spPr bwMode="auto">
              <a:xfrm>
                <a:off x="3057" y="3196"/>
                <a:ext cx="1" cy="1"/>
              </a:xfrm>
              <a:custGeom>
                <a:avLst/>
                <a:gdLst/>
                <a:ahLst/>
                <a:cxnLst>
                  <a:cxn ang="0">
                    <a:pos x="0" y="0"/>
                  </a:cxn>
                  <a:cxn ang="0">
                    <a:pos x="0" y="0"/>
                  </a:cxn>
                  <a:cxn ang="0">
                    <a:pos x="0" y="0"/>
                  </a:cxn>
                  <a:cxn ang="0">
                    <a:pos x="0" y="1"/>
                  </a:cxn>
                  <a:cxn ang="0">
                    <a:pos x="0" y="1"/>
                  </a:cxn>
                  <a:cxn ang="0">
                    <a:pos x="0" y="0"/>
                  </a:cxn>
                  <a:cxn ang="0">
                    <a:pos x="0" y="0"/>
                  </a:cxn>
                </a:cxnLst>
                <a:rect l="0" t="0" r="r" b="b"/>
                <a:pathLst>
                  <a:path h="1">
                    <a:moveTo>
                      <a:pt x="0" y="0"/>
                    </a:moveTo>
                    <a:lnTo>
                      <a:pt x="0" y="0"/>
                    </a:lnTo>
                    <a:lnTo>
                      <a:pt x="0" y="0"/>
                    </a:lnTo>
                    <a:lnTo>
                      <a:pt x="0" y="1"/>
                    </a:lnTo>
                    <a:lnTo>
                      <a:pt x="0" y="1"/>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7" name="Freeform 567"/>
              <p:cNvSpPr>
                <a:spLocks/>
              </p:cNvSpPr>
              <p:nvPr/>
            </p:nvSpPr>
            <p:spPr bwMode="auto">
              <a:xfrm>
                <a:off x="3064" y="3105"/>
                <a:ext cx="27" cy="70"/>
              </a:xfrm>
              <a:custGeom>
                <a:avLst/>
                <a:gdLst/>
                <a:ahLst/>
                <a:cxnLst>
                  <a:cxn ang="0">
                    <a:pos x="27" y="0"/>
                  </a:cxn>
                  <a:cxn ang="0">
                    <a:pos x="0" y="70"/>
                  </a:cxn>
                  <a:cxn ang="0">
                    <a:pos x="0" y="70"/>
                  </a:cxn>
                  <a:cxn ang="0">
                    <a:pos x="27" y="0"/>
                  </a:cxn>
                </a:cxnLst>
                <a:rect l="0" t="0" r="r" b="b"/>
                <a:pathLst>
                  <a:path w="27" h="70">
                    <a:moveTo>
                      <a:pt x="27" y="0"/>
                    </a:moveTo>
                    <a:lnTo>
                      <a:pt x="0" y="70"/>
                    </a:lnTo>
                    <a:lnTo>
                      <a:pt x="0" y="70"/>
                    </a:lnTo>
                    <a:lnTo>
                      <a:pt x="27"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8" name="Freeform 568"/>
              <p:cNvSpPr>
                <a:spLocks/>
              </p:cNvSpPr>
              <p:nvPr/>
            </p:nvSpPr>
            <p:spPr bwMode="auto">
              <a:xfrm>
                <a:off x="3064" y="3105"/>
                <a:ext cx="27" cy="70"/>
              </a:xfrm>
              <a:custGeom>
                <a:avLst/>
                <a:gdLst/>
                <a:ahLst/>
                <a:cxnLst>
                  <a:cxn ang="0">
                    <a:pos x="27" y="0"/>
                  </a:cxn>
                  <a:cxn ang="0">
                    <a:pos x="0" y="70"/>
                  </a:cxn>
                  <a:cxn ang="0">
                    <a:pos x="0" y="70"/>
                  </a:cxn>
                  <a:cxn ang="0">
                    <a:pos x="27" y="0"/>
                  </a:cxn>
                </a:cxnLst>
                <a:rect l="0" t="0" r="r" b="b"/>
                <a:pathLst>
                  <a:path w="27" h="70">
                    <a:moveTo>
                      <a:pt x="27" y="0"/>
                    </a:moveTo>
                    <a:lnTo>
                      <a:pt x="0" y="70"/>
                    </a:lnTo>
                    <a:lnTo>
                      <a:pt x="0" y="70"/>
                    </a:lnTo>
                    <a:lnTo>
                      <a:pt x="2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69" name="Rectangle 569"/>
              <p:cNvSpPr>
                <a:spLocks noChangeArrowheads="1"/>
              </p:cNvSpPr>
              <p:nvPr/>
            </p:nvSpPr>
            <p:spPr bwMode="auto">
              <a:xfrm>
                <a:off x="3064" y="3175"/>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70" name="Rectangle 570"/>
              <p:cNvSpPr>
                <a:spLocks noChangeArrowheads="1"/>
              </p:cNvSpPr>
              <p:nvPr/>
            </p:nvSpPr>
            <p:spPr bwMode="auto">
              <a:xfrm>
                <a:off x="3064" y="3175"/>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771" name="Freeform 571"/>
              <p:cNvSpPr>
                <a:spLocks/>
              </p:cNvSpPr>
              <p:nvPr/>
            </p:nvSpPr>
            <p:spPr bwMode="auto">
              <a:xfrm>
                <a:off x="3064" y="2834"/>
                <a:ext cx="142" cy="350"/>
              </a:xfrm>
              <a:custGeom>
                <a:avLst/>
                <a:gdLst/>
                <a:ahLst/>
                <a:cxnLst>
                  <a:cxn ang="0">
                    <a:pos x="132" y="0"/>
                  </a:cxn>
                  <a:cxn ang="0">
                    <a:pos x="124" y="5"/>
                  </a:cxn>
                  <a:cxn ang="0">
                    <a:pos x="27" y="271"/>
                  </a:cxn>
                  <a:cxn ang="0">
                    <a:pos x="0" y="341"/>
                  </a:cxn>
                  <a:cxn ang="0">
                    <a:pos x="10" y="350"/>
                  </a:cxn>
                  <a:cxn ang="0">
                    <a:pos x="19" y="350"/>
                  </a:cxn>
                  <a:cxn ang="0">
                    <a:pos x="142" y="12"/>
                  </a:cxn>
                  <a:cxn ang="0">
                    <a:pos x="139" y="2"/>
                  </a:cxn>
                  <a:cxn ang="0">
                    <a:pos x="132" y="10"/>
                  </a:cxn>
                  <a:cxn ang="0">
                    <a:pos x="132" y="0"/>
                  </a:cxn>
                </a:cxnLst>
                <a:rect l="0" t="0" r="r" b="b"/>
                <a:pathLst>
                  <a:path w="142" h="350">
                    <a:moveTo>
                      <a:pt x="132" y="0"/>
                    </a:moveTo>
                    <a:lnTo>
                      <a:pt x="124" y="5"/>
                    </a:lnTo>
                    <a:lnTo>
                      <a:pt x="27" y="271"/>
                    </a:lnTo>
                    <a:lnTo>
                      <a:pt x="0" y="341"/>
                    </a:lnTo>
                    <a:lnTo>
                      <a:pt x="10" y="350"/>
                    </a:lnTo>
                    <a:lnTo>
                      <a:pt x="19" y="350"/>
                    </a:lnTo>
                    <a:lnTo>
                      <a:pt x="142" y="12"/>
                    </a:lnTo>
                    <a:lnTo>
                      <a:pt x="139" y="2"/>
                    </a:lnTo>
                    <a:lnTo>
                      <a:pt x="132" y="10"/>
                    </a:lnTo>
                    <a:lnTo>
                      <a:pt x="13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2" name="Freeform 572"/>
              <p:cNvSpPr>
                <a:spLocks/>
              </p:cNvSpPr>
              <p:nvPr/>
            </p:nvSpPr>
            <p:spPr bwMode="auto">
              <a:xfrm>
                <a:off x="3064" y="2834"/>
                <a:ext cx="142" cy="350"/>
              </a:xfrm>
              <a:custGeom>
                <a:avLst/>
                <a:gdLst/>
                <a:ahLst/>
                <a:cxnLst>
                  <a:cxn ang="0">
                    <a:pos x="132" y="0"/>
                  </a:cxn>
                  <a:cxn ang="0">
                    <a:pos x="124" y="5"/>
                  </a:cxn>
                  <a:cxn ang="0">
                    <a:pos x="27" y="271"/>
                  </a:cxn>
                  <a:cxn ang="0">
                    <a:pos x="0" y="341"/>
                  </a:cxn>
                  <a:cxn ang="0">
                    <a:pos x="10" y="350"/>
                  </a:cxn>
                  <a:cxn ang="0">
                    <a:pos x="19" y="350"/>
                  </a:cxn>
                  <a:cxn ang="0">
                    <a:pos x="142" y="12"/>
                  </a:cxn>
                  <a:cxn ang="0">
                    <a:pos x="139" y="2"/>
                  </a:cxn>
                  <a:cxn ang="0">
                    <a:pos x="132" y="10"/>
                  </a:cxn>
                  <a:cxn ang="0">
                    <a:pos x="132" y="0"/>
                  </a:cxn>
                </a:cxnLst>
                <a:rect l="0" t="0" r="r" b="b"/>
                <a:pathLst>
                  <a:path w="142" h="350">
                    <a:moveTo>
                      <a:pt x="132" y="0"/>
                    </a:moveTo>
                    <a:lnTo>
                      <a:pt x="124" y="5"/>
                    </a:lnTo>
                    <a:lnTo>
                      <a:pt x="27" y="271"/>
                    </a:lnTo>
                    <a:lnTo>
                      <a:pt x="0" y="341"/>
                    </a:lnTo>
                    <a:lnTo>
                      <a:pt x="10" y="350"/>
                    </a:lnTo>
                    <a:lnTo>
                      <a:pt x="19" y="350"/>
                    </a:lnTo>
                    <a:lnTo>
                      <a:pt x="142" y="12"/>
                    </a:lnTo>
                    <a:lnTo>
                      <a:pt x="139" y="2"/>
                    </a:lnTo>
                    <a:lnTo>
                      <a:pt x="132" y="10"/>
                    </a:lnTo>
                    <a:lnTo>
                      <a:pt x="13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3" name="Freeform 573"/>
              <p:cNvSpPr>
                <a:spLocks/>
              </p:cNvSpPr>
              <p:nvPr/>
            </p:nvSpPr>
            <p:spPr bwMode="auto">
              <a:xfrm>
                <a:off x="3196" y="2831"/>
                <a:ext cx="7" cy="13"/>
              </a:xfrm>
              <a:custGeom>
                <a:avLst/>
                <a:gdLst/>
                <a:ahLst/>
                <a:cxnLst>
                  <a:cxn ang="0">
                    <a:pos x="5" y="0"/>
                  </a:cxn>
                  <a:cxn ang="0">
                    <a:pos x="0" y="3"/>
                  </a:cxn>
                  <a:cxn ang="0">
                    <a:pos x="0" y="13"/>
                  </a:cxn>
                  <a:cxn ang="0">
                    <a:pos x="7" y="5"/>
                  </a:cxn>
                  <a:cxn ang="0">
                    <a:pos x="5" y="0"/>
                  </a:cxn>
                </a:cxnLst>
                <a:rect l="0" t="0" r="r" b="b"/>
                <a:pathLst>
                  <a:path w="7" h="13">
                    <a:moveTo>
                      <a:pt x="5" y="0"/>
                    </a:moveTo>
                    <a:lnTo>
                      <a:pt x="0" y="3"/>
                    </a:lnTo>
                    <a:lnTo>
                      <a:pt x="0" y="13"/>
                    </a:lnTo>
                    <a:lnTo>
                      <a:pt x="7" y="5"/>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4" name="Freeform 574"/>
              <p:cNvSpPr>
                <a:spLocks/>
              </p:cNvSpPr>
              <p:nvPr/>
            </p:nvSpPr>
            <p:spPr bwMode="auto">
              <a:xfrm>
                <a:off x="3196" y="2831"/>
                <a:ext cx="7" cy="13"/>
              </a:xfrm>
              <a:custGeom>
                <a:avLst/>
                <a:gdLst/>
                <a:ahLst/>
                <a:cxnLst>
                  <a:cxn ang="0">
                    <a:pos x="5" y="0"/>
                  </a:cxn>
                  <a:cxn ang="0">
                    <a:pos x="0" y="3"/>
                  </a:cxn>
                  <a:cxn ang="0">
                    <a:pos x="0" y="13"/>
                  </a:cxn>
                  <a:cxn ang="0">
                    <a:pos x="7" y="5"/>
                  </a:cxn>
                  <a:cxn ang="0">
                    <a:pos x="5" y="0"/>
                  </a:cxn>
                </a:cxnLst>
                <a:rect l="0" t="0" r="r" b="b"/>
                <a:pathLst>
                  <a:path w="7" h="13">
                    <a:moveTo>
                      <a:pt x="5" y="0"/>
                    </a:moveTo>
                    <a:lnTo>
                      <a:pt x="0" y="3"/>
                    </a:lnTo>
                    <a:lnTo>
                      <a:pt x="0" y="13"/>
                    </a:lnTo>
                    <a:lnTo>
                      <a:pt x="7" y="5"/>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5" name="Freeform 575"/>
              <p:cNvSpPr>
                <a:spLocks/>
              </p:cNvSpPr>
              <p:nvPr/>
            </p:nvSpPr>
            <p:spPr bwMode="auto">
              <a:xfrm>
                <a:off x="3188" y="2829"/>
                <a:ext cx="8" cy="10"/>
              </a:xfrm>
              <a:custGeom>
                <a:avLst/>
                <a:gdLst/>
                <a:ahLst/>
                <a:cxnLst>
                  <a:cxn ang="0">
                    <a:pos x="8" y="0"/>
                  </a:cxn>
                  <a:cxn ang="0">
                    <a:pos x="3" y="0"/>
                  </a:cxn>
                  <a:cxn ang="0">
                    <a:pos x="0" y="10"/>
                  </a:cxn>
                  <a:cxn ang="0">
                    <a:pos x="8" y="5"/>
                  </a:cxn>
                  <a:cxn ang="0">
                    <a:pos x="8" y="0"/>
                  </a:cxn>
                </a:cxnLst>
                <a:rect l="0" t="0" r="r" b="b"/>
                <a:pathLst>
                  <a:path w="8" h="10">
                    <a:moveTo>
                      <a:pt x="8" y="0"/>
                    </a:moveTo>
                    <a:lnTo>
                      <a:pt x="3" y="0"/>
                    </a:lnTo>
                    <a:lnTo>
                      <a:pt x="0" y="10"/>
                    </a:lnTo>
                    <a:lnTo>
                      <a:pt x="8" y="5"/>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6" name="Freeform 576"/>
              <p:cNvSpPr>
                <a:spLocks/>
              </p:cNvSpPr>
              <p:nvPr/>
            </p:nvSpPr>
            <p:spPr bwMode="auto">
              <a:xfrm>
                <a:off x="3188" y="2829"/>
                <a:ext cx="8" cy="10"/>
              </a:xfrm>
              <a:custGeom>
                <a:avLst/>
                <a:gdLst/>
                <a:ahLst/>
                <a:cxnLst>
                  <a:cxn ang="0">
                    <a:pos x="8" y="0"/>
                  </a:cxn>
                  <a:cxn ang="0">
                    <a:pos x="3" y="0"/>
                  </a:cxn>
                  <a:cxn ang="0">
                    <a:pos x="0" y="10"/>
                  </a:cxn>
                  <a:cxn ang="0">
                    <a:pos x="8" y="5"/>
                  </a:cxn>
                  <a:cxn ang="0">
                    <a:pos x="8" y="0"/>
                  </a:cxn>
                </a:cxnLst>
                <a:rect l="0" t="0" r="r" b="b"/>
                <a:pathLst>
                  <a:path w="8" h="10">
                    <a:moveTo>
                      <a:pt x="8" y="0"/>
                    </a:moveTo>
                    <a:lnTo>
                      <a:pt x="3" y="0"/>
                    </a:lnTo>
                    <a:lnTo>
                      <a:pt x="0" y="10"/>
                    </a:lnTo>
                    <a:lnTo>
                      <a:pt x="8" y="5"/>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7" name="Freeform 577"/>
              <p:cNvSpPr>
                <a:spLocks/>
              </p:cNvSpPr>
              <p:nvPr/>
            </p:nvSpPr>
            <p:spPr bwMode="auto">
              <a:xfrm>
                <a:off x="3196" y="2827"/>
                <a:ext cx="5" cy="7"/>
              </a:xfrm>
              <a:custGeom>
                <a:avLst/>
                <a:gdLst/>
                <a:ahLst/>
                <a:cxnLst>
                  <a:cxn ang="0">
                    <a:pos x="4" y="0"/>
                  </a:cxn>
                  <a:cxn ang="0">
                    <a:pos x="0" y="2"/>
                  </a:cxn>
                  <a:cxn ang="0">
                    <a:pos x="0" y="7"/>
                  </a:cxn>
                  <a:cxn ang="0">
                    <a:pos x="5" y="4"/>
                  </a:cxn>
                  <a:cxn ang="0">
                    <a:pos x="4" y="0"/>
                  </a:cxn>
                </a:cxnLst>
                <a:rect l="0" t="0" r="r" b="b"/>
                <a:pathLst>
                  <a:path w="5" h="7">
                    <a:moveTo>
                      <a:pt x="4" y="0"/>
                    </a:moveTo>
                    <a:lnTo>
                      <a:pt x="0" y="2"/>
                    </a:lnTo>
                    <a:lnTo>
                      <a:pt x="0" y="7"/>
                    </a:lnTo>
                    <a:lnTo>
                      <a:pt x="5" y="4"/>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8" name="Freeform 578"/>
              <p:cNvSpPr>
                <a:spLocks/>
              </p:cNvSpPr>
              <p:nvPr/>
            </p:nvSpPr>
            <p:spPr bwMode="auto">
              <a:xfrm>
                <a:off x="3196" y="2827"/>
                <a:ext cx="5" cy="7"/>
              </a:xfrm>
              <a:custGeom>
                <a:avLst/>
                <a:gdLst/>
                <a:ahLst/>
                <a:cxnLst>
                  <a:cxn ang="0">
                    <a:pos x="4" y="0"/>
                  </a:cxn>
                  <a:cxn ang="0">
                    <a:pos x="0" y="2"/>
                  </a:cxn>
                  <a:cxn ang="0">
                    <a:pos x="0" y="7"/>
                  </a:cxn>
                  <a:cxn ang="0">
                    <a:pos x="5" y="4"/>
                  </a:cxn>
                  <a:cxn ang="0">
                    <a:pos x="4" y="0"/>
                  </a:cxn>
                </a:cxnLst>
                <a:rect l="0" t="0" r="r" b="b"/>
                <a:pathLst>
                  <a:path w="5" h="7">
                    <a:moveTo>
                      <a:pt x="4" y="0"/>
                    </a:moveTo>
                    <a:lnTo>
                      <a:pt x="0" y="2"/>
                    </a:lnTo>
                    <a:lnTo>
                      <a:pt x="0" y="7"/>
                    </a:lnTo>
                    <a:lnTo>
                      <a:pt x="5" y="4"/>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79" name="Freeform 579"/>
              <p:cNvSpPr>
                <a:spLocks/>
              </p:cNvSpPr>
              <p:nvPr/>
            </p:nvSpPr>
            <p:spPr bwMode="auto">
              <a:xfrm>
                <a:off x="3057" y="3175"/>
                <a:ext cx="17" cy="21"/>
              </a:xfrm>
              <a:custGeom>
                <a:avLst/>
                <a:gdLst/>
                <a:ahLst/>
                <a:cxnLst>
                  <a:cxn ang="0">
                    <a:pos x="7" y="0"/>
                  </a:cxn>
                  <a:cxn ang="0">
                    <a:pos x="7" y="0"/>
                  </a:cxn>
                  <a:cxn ang="0">
                    <a:pos x="7" y="0"/>
                  </a:cxn>
                  <a:cxn ang="0">
                    <a:pos x="0" y="21"/>
                  </a:cxn>
                  <a:cxn ang="0">
                    <a:pos x="0" y="21"/>
                  </a:cxn>
                  <a:cxn ang="0">
                    <a:pos x="7" y="2"/>
                  </a:cxn>
                  <a:cxn ang="0">
                    <a:pos x="16" y="9"/>
                  </a:cxn>
                  <a:cxn ang="0">
                    <a:pos x="17" y="9"/>
                  </a:cxn>
                  <a:cxn ang="0">
                    <a:pos x="7" y="0"/>
                  </a:cxn>
                </a:cxnLst>
                <a:rect l="0" t="0" r="r" b="b"/>
                <a:pathLst>
                  <a:path w="17" h="21">
                    <a:moveTo>
                      <a:pt x="7" y="0"/>
                    </a:moveTo>
                    <a:lnTo>
                      <a:pt x="7" y="0"/>
                    </a:lnTo>
                    <a:lnTo>
                      <a:pt x="7" y="0"/>
                    </a:lnTo>
                    <a:lnTo>
                      <a:pt x="0" y="21"/>
                    </a:lnTo>
                    <a:lnTo>
                      <a:pt x="0" y="21"/>
                    </a:lnTo>
                    <a:lnTo>
                      <a:pt x="7" y="2"/>
                    </a:lnTo>
                    <a:lnTo>
                      <a:pt x="16" y="9"/>
                    </a:lnTo>
                    <a:lnTo>
                      <a:pt x="17" y="9"/>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0" name="Freeform 580"/>
              <p:cNvSpPr>
                <a:spLocks/>
              </p:cNvSpPr>
              <p:nvPr/>
            </p:nvSpPr>
            <p:spPr bwMode="auto">
              <a:xfrm>
                <a:off x="3057" y="3175"/>
                <a:ext cx="17" cy="21"/>
              </a:xfrm>
              <a:custGeom>
                <a:avLst/>
                <a:gdLst/>
                <a:ahLst/>
                <a:cxnLst>
                  <a:cxn ang="0">
                    <a:pos x="7" y="0"/>
                  </a:cxn>
                  <a:cxn ang="0">
                    <a:pos x="7" y="0"/>
                  </a:cxn>
                  <a:cxn ang="0">
                    <a:pos x="7" y="0"/>
                  </a:cxn>
                  <a:cxn ang="0">
                    <a:pos x="0" y="21"/>
                  </a:cxn>
                  <a:cxn ang="0">
                    <a:pos x="0" y="21"/>
                  </a:cxn>
                  <a:cxn ang="0">
                    <a:pos x="7" y="2"/>
                  </a:cxn>
                  <a:cxn ang="0">
                    <a:pos x="16" y="9"/>
                  </a:cxn>
                  <a:cxn ang="0">
                    <a:pos x="17" y="9"/>
                  </a:cxn>
                  <a:cxn ang="0">
                    <a:pos x="7" y="0"/>
                  </a:cxn>
                </a:cxnLst>
                <a:rect l="0" t="0" r="r" b="b"/>
                <a:pathLst>
                  <a:path w="17" h="21">
                    <a:moveTo>
                      <a:pt x="7" y="0"/>
                    </a:moveTo>
                    <a:lnTo>
                      <a:pt x="7" y="0"/>
                    </a:lnTo>
                    <a:lnTo>
                      <a:pt x="7" y="0"/>
                    </a:lnTo>
                    <a:lnTo>
                      <a:pt x="0" y="21"/>
                    </a:lnTo>
                    <a:lnTo>
                      <a:pt x="0" y="21"/>
                    </a:lnTo>
                    <a:lnTo>
                      <a:pt x="7" y="2"/>
                    </a:lnTo>
                    <a:lnTo>
                      <a:pt x="16" y="9"/>
                    </a:lnTo>
                    <a:lnTo>
                      <a:pt x="17" y="9"/>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1" name="Freeform 581"/>
              <p:cNvSpPr>
                <a:spLocks/>
              </p:cNvSpPr>
              <p:nvPr/>
            </p:nvSpPr>
            <p:spPr bwMode="auto">
              <a:xfrm>
                <a:off x="3076" y="3184"/>
                <a:ext cx="261" cy="20"/>
              </a:xfrm>
              <a:custGeom>
                <a:avLst/>
                <a:gdLst/>
                <a:ahLst/>
                <a:cxnLst>
                  <a:cxn ang="0">
                    <a:pos x="253" y="0"/>
                  </a:cxn>
                  <a:cxn ang="0">
                    <a:pos x="7" y="0"/>
                  </a:cxn>
                  <a:cxn ang="0">
                    <a:pos x="5" y="6"/>
                  </a:cxn>
                  <a:cxn ang="0">
                    <a:pos x="5" y="6"/>
                  </a:cxn>
                  <a:cxn ang="0">
                    <a:pos x="0" y="20"/>
                  </a:cxn>
                  <a:cxn ang="0">
                    <a:pos x="261" y="20"/>
                  </a:cxn>
                  <a:cxn ang="0">
                    <a:pos x="258" y="13"/>
                  </a:cxn>
                  <a:cxn ang="0">
                    <a:pos x="258" y="13"/>
                  </a:cxn>
                  <a:cxn ang="0">
                    <a:pos x="258" y="13"/>
                  </a:cxn>
                  <a:cxn ang="0">
                    <a:pos x="258" y="13"/>
                  </a:cxn>
                  <a:cxn ang="0">
                    <a:pos x="258" y="13"/>
                  </a:cxn>
                  <a:cxn ang="0">
                    <a:pos x="253" y="0"/>
                  </a:cxn>
                  <a:cxn ang="0">
                    <a:pos x="253" y="0"/>
                  </a:cxn>
                  <a:cxn ang="0">
                    <a:pos x="253" y="0"/>
                  </a:cxn>
                </a:cxnLst>
                <a:rect l="0" t="0" r="r" b="b"/>
                <a:pathLst>
                  <a:path w="261" h="20">
                    <a:moveTo>
                      <a:pt x="253" y="0"/>
                    </a:moveTo>
                    <a:lnTo>
                      <a:pt x="7" y="0"/>
                    </a:lnTo>
                    <a:lnTo>
                      <a:pt x="5" y="6"/>
                    </a:lnTo>
                    <a:lnTo>
                      <a:pt x="5" y="6"/>
                    </a:lnTo>
                    <a:lnTo>
                      <a:pt x="0" y="20"/>
                    </a:lnTo>
                    <a:lnTo>
                      <a:pt x="261" y="20"/>
                    </a:lnTo>
                    <a:lnTo>
                      <a:pt x="258" y="13"/>
                    </a:lnTo>
                    <a:lnTo>
                      <a:pt x="258" y="13"/>
                    </a:lnTo>
                    <a:lnTo>
                      <a:pt x="258" y="13"/>
                    </a:lnTo>
                    <a:lnTo>
                      <a:pt x="258" y="13"/>
                    </a:lnTo>
                    <a:lnTo>
                      <a:pt x="258" y="13"/>
                    </a:lnTo>
                    <a:lnTo>
                      <a:pt x="253" y="0"/>
                    </a:lnTo>
                    <a:lnTo>
                      <a:pt x="253" y="0"/>
                    </a:lnTo>
                    <a:lnTo>
                      <a:pt x="25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2" name="Freeform 582"/>
              <p:cNvSpPr>
                <a:spLocks/>
              </p:cNvSpPr>
              <p:nvPr/>
            </p:nvSpPr>
            <p:spPr bwMode="auto">
              <a:xfrm>
                <a:off x="3076" y="3184"/>
                <a:ext cx="261" cy="20"/>
              </a:xfrm>
              <a:custGeom>
                <a:avLst/>
                <a:gdLst/>
                <a:ahLst/>
                <a:cxnLst>
                  <a:cxn ang="0">
                    <a:pos x="253" y="0"/>
                  </a:cxn>
                  <a:cxn ang="0">
                    <a:pos x="7" y="0"/>
                  </a:cxn>
                  <a:cxn ang="0">
                    <a:pos x="5" y="6"/>
                  </a:cxn>
                  <a:cxn ang="0">
                    <a:pos x="5" y="6"/>
                  </a:cxn>
                  <a:cxn ang="0">
                    <a:pos x="0" y="20"/>
                  </a:cxn>
                  <a:cxn ang="0">
                    <a:pos x="261" y="20"/>
                  </a:cxn>
                  <a:cxn ang="0">
                    <a:pos x="258" y="13"/>
                  </a:cxn>
                  <a:cxn ang="0">
                    <a:pos x="258" y="13"/>
                  </a:cxn>
                  <a:cxn ang="0">
                    <a:pos x="258" y="13"/>
                  </a:cxn>
                  <a:cxn ang="0">
                    <a:pos x="258" y="13"/>
                  </a:cxn>
                  <a:cxn ang="0">
                    <a:pos x="258" y="13"/>
                  </a:cxn>
                  <a:cxn ang="0">
                    <a:pos x="253" y="0"/>
                  </a:cxn>
                  <a:cxn ang="0">
                    <a:pos x="253" y="0"/>
                  </a:cxn>
                  <a:cxn ang="0">
                    <a:pos x="253" y="0"/>
                  </a:cxn>
                </a:cxnLst>
                <a:rect l="0" t="0" r="r" b="b"/>
                <a:pathLst>
                  <a:path w="261" h="20">
                    <a:moveTo>
                      <a:pt x="253" y="0"/>
                    </a:moveTo>
                    <a:lnTo>
                      <a:pt x="7" y="0"/>
                    </a:lnTo>
                    <a:lnTo>
                      <a:pt x="5" y="6"/>
                    </a:lnTo>
                    <a:lnTo>
                      <a:pt x="5" y="6"/>
                    </a:lnTo>
                    <a:lnTo>
                      <a:pt x="0" y="20"/>
                    </a:lnTo>
                    <a:lnTo>
                      <a:pt x="261" y="20"/>
                    </a:lnTo>
                    <a:lnTo>
                      <a:pt x="258" y="13"/>
                    </a:lnTo>
                    <a:lnTo>
                      <a:pt x="258" y="13"/>
                    </a:lnTo>
                    <a:lnTo>
                      <a:pt x="258" y="13"/>
                    </a:lnTo>
                    <a:lnTo>
                      <a:pt x="258" y="13"/>
                    </a:lnTo>
                    <a:lnTo>
                      <a:pt x="258" y="13"/>
                    </a:lnTo>
                    <a:lnTo>
                      <a:pt x="253" y="0"/>
                    </a:lnTo>
                    <a:lnTo>
                      <a:pt x="253" y="0"/>
                    </a:lnTo>
                    <a:lnTo>
                      <a:pt x="25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3" name="Freeform 583"/>
              <p:cNvSpPr>
                <a:spLocks noEditPoints="1"/>
              </p:cNvSpPr>
              <p:nvPr/>
            </p:nvSpPr>
            <p:spPr bwMode="auto">
              <a:xfrm>
                <a:off x="3057" y="3190"/>
                <a:ext cx="24" cy="14"/>
              </a:xfrm>
              <a:custGeom>
                <a:avLst/>
                <a:gdLst/>
                <a:ahLst/>
                <a:cxnLst>
                  <a:cxn ang="0">
                    <a:pos x="0" y="6"/>
                  </a:cxn>
                  <a:cxn ang="0">
                    <a:pos x="0" y="7"/>
                  </a:cxn>
                  <a:cxn ang="0">
                    <a:pos x="9" y="14"/>
                  </a:cxn>
                  <a:cxn ang="0">
                    <a:pos x="9" y="14"/>
                  </a:cxn>
                  <a:cxn ang="0">
                    <a:pos x="0" y="6"/>
                  </a:cxn>
                  <a:cxn ang="0">
                    <a:pos x="24" y="0"/>
                  </a:cxn>
                  <a:cxn ang="0">
                    <a:pos x="22" y="7"/>
                  </a:cxn>
                  <a:cxn ang="0">
                    <a:pos x="19" y="14"/>
                  </a:cxn>
                  <a:cxn ang="0">
                    <a:pos x="19" y="14"/>
                  </a:cxn>
                  <a:cxn ang="0">
                    <a:pos x="24" y="0"/>
                  </a:cxn>
                  <a:cxn ang="0">
                    <a:pos x="24" y="0"/>
                  </a:cxn>
                </a:cxnLst>
                <a:rect l="0" t="0" r="r" b="b"/>
                <a:pathLst>
                  <a:path w="24" h="14">
                    <a:moveTo>
                      <a:pt x="0" y="6"/>
                    </a:moveTo>
                    <a:lnTo>
                      <a:pt x="0" y="7"/>
                    </a:lnTo>
                    <a:lnTo>
                      <a:pt x="9" y="14"/>
                    </a:lnTo>
                    <a:lnTo>
                      <a:pt x="9" y="14"/>
                    </a:lnTo>
                    <a:lnTo>
                      <a:pt x="0" y="6"/>
                    </a:lnTo>
                    <a:close/>
                    <a:moveTo>
                      <a:pt x="24" y="0"/>
                    </a:moveTo>
                    <a:lnTo>
                      <a:pt x="22" y="7"/>
                    </a:lnTo>
                    <a:lnTo>
                      <a:pt x="19" y="14"/>
                    </a:lnTo>
                    <a:lnTo>
                      <a:pt x="19" y="14"/>
                    </a:lnTo>
                    <a:lnTo>
                      <a:pt x="24" y="0"/>
                    </a:lnTo>
                    <a:lnTo>
                      <a:pt x="2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4" name="Freeform 584"/>
              <p:cNvSpPr>
                <a:spLocks/>
              </p:cNvSpPr>
              <p:nvPr/>
            </p:nvSpPr>
            <p:spPr bwMode="auto">
              <a:xfrm>
                <a:off x="3057" y="3196"/>
                <a:ext cx="9" cy="8"/>
              </a:xfrm>
              <a:custGeom>
                <a:avLst/>
                <a:gdLst/>
                <a:ahLst/>
                <a:cxnLst>
                  <a:cxn ang="0">
                    <a:pos x="0" y="0"/>
                  </a:cxn>
                  <a:cxn ang="0">
                    <a:pos x="0" y="1"/>
                  </a:cxn>
                  <a:cxn ang="0">
                    <a:pos x="9" y="8"/>
                  </a:cxn>
                  <a:cxn ang="0">
                    <a:pos x="9" y="8"/>
                  </a:cxn>
                  <a:cxn ang="0">
                    <a:pos x="0" y="0"/>
                  </a:cxn>
                </a:cxnLst>
                <a:rect l="0" t="0" r="r" b="b"/>
                <a:pathLst>
                  <a:path w="9" h="8">
                    <a:moveTo>
                      <a:pt x="0" y="0"/>
                    </a:moveTo>
                    <a:lnTo>
                      <a:pt x="0" y="1"/>
                    </a:lnTo>
                    <a:lnTo>
                      <a:pt x="9" y="8"/>
                    </a:lnTo>
                    <a:lnTo>
                      <a:pt x="9" y="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5" name="Freeform 585"/>
              <p:cNvSpPr>
                <a:spLocks/>
              </p:cNvSpPr>
              <p:nvPr/>
            </p:nvSpPr>
            <p:spPr bwMode="auto">
              <a:xfrm>
                <a:off x="3076" y="3190"/>
                <a:ext cx="5" cy="14"/>
              </a:xfrm>
              <a:custGeom>
                <a:avLst/>
                <a:gdLst/>
                <a:ahLst/>
                <a:cxnLst>
                  <a:cxn ang="0">
                    <a:pos x="5" y="0"/>
                  </a:cxn>
                  <a:cxn ang="0">
                    <a:pos x="3" y="7"/>
                  </a:cxn>
                  <a:cxn ang="0">
                    <a:pos x="0" y="14"/>
                  </a:cxn>
                  <a:cxn ang="0">
                    <a:pos x="0" y="14"/>
                  </a:cxn>
                  <a:cxn ang="0">
                    <a:pos x="5" y="0"/>
                  </a:cxn>
                  <a:cxn ang="0">
                    <a:pos x="5" y="0"/>
                  </a:cxn>
                </a:cxnLst>
                <a:rect l="0" t="0" r="r" b="b"/>
                <a:pathLst>
                  <a:path w="5" h="14">
                    <a:moveTo>
                      <a:pt x="5" y="0"/>
                    </a:moveTo>
                    <a:lnTo>
                      <a:pt x="3" y="7"/>
                    </a:lnTo>
                    <a:lnTo>
                      <a:pt x="0" y="14"/>
                    </a:lnTo>
                    <a:lnTo>
                      <a:pt x="0" y="14"/>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6" name="Freeform 586"/>
              <p:cNvSpPr>
                <a:spLocks/>
              </p:cNvSpPr>
              <p:nvPr/>
            </p:nvSpPr>
            <p:spPr bwMode="auto">
              <a:xfrm>
                <a:off x="3074" y="3184"/>
                <a:ext cx="9" cy="6"/>
              </a:xfrm>
              <a:custGeom>
                <a:avLst/>
                <a:gdLst/>
                <a:ahLst/>
                <a:cxnLst>
                  <a:cxn ang="0">
                    <a:pos x="9" y="0"/>
                  </a:cxn>
                  <a:cxn ang="0">
                    <a:pos x="0" y="0"/>
                  </a:cxn>
                  <a:cxn ang="0">
                    <a:pos x="7" y="6"/>
                  </a:cxn>
                  <a:cxn ang="0">
                    <a:pos x="9" y="0"/>
                  </a:cxn>
                </a:cxnLst>
                <a:rect l="0" t="0" r="r" b="b"/>
                <a:pathLst>
                  <a:path w="9" h="6">
                    <a:moveTo>
                      <a:pt x="9" y="0"/>
                    </a:moveTo>
                    <a:lnTo>
                      <a:pt x="0" y="0"/>
                    </a:lnTo>
                    <a:lnTo>
                      <a:pt x="7" y="6"/>
                    </a:lnTo>
                    <a:lnTo>
                      <a:pt x="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7" name="Freeform 587"/>
              <p:cNvSpPr>
                <a:spLocks/>
              </p:cNvSpPr>
              <p:nvPr/>
            </p:nvSpPr>
            <p:spPr bwMode="auto">
              <a:xfrm>
                <a:off x="3074" y="3184"/>
                <a:ext cx="9" cy="6"/>
              </a:xfrm>
              <a:custGeom>
                <a:avLst/>
                <a:gdLst/>
                <a:ahLst/>
                <a:cxnLst>
                  <a:cxn ang="0">
                    <a:pos x="9" y="0"/>
                  </a:cxn>
                  <a:cxn ang="0">
                    <a:pos x="0" y="0"/>
                  </a:cxn>
                  <a:cxn ang="0">
                    <a:pos x="7" y="6"/>
                  </a:cxn>
                  <a:cxn ang="0">
                    <a:pos x="9" y="0"/>
                  </a:cxn>
                </a:cxnLst>
                <a:rect l="0" t="0" r="r" b="b"/>
                <a:pathLst>
                  <a:path w="9" h="6">
                    <a:moveTo>
                      <a:pt x="9" y="0"/>
                    </a:moveTo>
                    <a:lnTo>
                      <a:pt x="0" y="0"/>
                    </a:lnTo>
                    <a:lnTo>
                      <a:pt x="7" y="6"/>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8" name="Freeform 588"/>
              <p:cNvSpPr>
                <a:spLocks noEditPoints="1"/>
              </p:cNvSpPr>
              <p:nvPr/>
            </p:nvSpPr>
            <p:spPr bwMode="auto">
              <a:xfrm>
                <a:off x="3057" y="3177"/>
                <a:ext cx="24" cy="27"/>
              </a:xfrm>
              <a:custGeom>
                <a:avLst/>
                <a:gdLst/>
                <a:ahLst/>
                <a:cxnLst>
                  <a:cxn ang="0">
                    <a:pos x="12" y="17"/>
                  </a:cxn>
                  <a:cxn ang="0">
                    <a:pos x="12" y="17"/>
                  </a:cxn>
                  <a:cxn ang="0">
                    <a:pos x="12" y="17"/>
                  </a:cxn>
                  <a:cxn ang="0">
                    <a:pos x="12" y="17"/>
                  </a:cxn>
                  <a:cxn ang="0">
                    <a:pos x="12" y="17"/>
                  </a:cxn>
                  <a:cxn ang="0">
                    <a:pos x="12" y="17"/>
                  </a:cxn>
                  <a:cxn ang="0">
                    <a:pos x="19" y="8"/>
                  </a:cxn>
                  <a:cxn ang="0">
                    <a:pos x="12" y="17"/>
                  </a:cxn>
                  <a:cxn ang="0">
                    <a:pos x="19" y="8"/>
                  </a:cxn>
                  <a:cxn ang="0">
                    <a:pos x="19" y="8"/>
                  </a:cxn>
                  <a:cxn ang="0">
                    <a:pos x="7" y="0"/>
                  </a:cxn>
                  <a:cxn ang="0">
                    <a:pos x="0" y="19"/>
                  </a:cxn>
                  <a:cxn ang="0">
                    <a:pos x="9" y="27"/>
                  </a:cxn>
                  <a:cxn ang="0">
                    <a:pos x="12" y="27"/>
                  </a:cxn>
                  <a:cxn ang="0">
                    <a:pos x="19" y="27"/>
                  </a:cxn>
                  <a:cxn ang="0">
                    <a:pos x="22" y="20"/>
                  </a:cxn>
                  <a:cxn ang="0">
                    <a:pos x="24" y="13"/>
                  </a:cxn>
                  <a:cxn ang="0">
                    <a:pos x="17" y="7"/>
                  </a:cxn>
                  <a:cxn ang="0">
                    <a:pos x="16" y="7"/>
                  </a:cxn>
                  <a:cxn ang="0">
                    <a:pos x="7" y="0"/>
                  </a:cxn>
                </a:cxnLst>
                <a:rect l="0" t="0" r="r" b="b"/>
                <a:pathLst>
                  <a:path w="24" h="27">
                    <a:moveTo>
                      <a:pt x="12" y="17"/>
                    </a:moveTo>
                    <a:lnTo>
                      <a:pt x="12" y="17"/>
                    </a:lnTo>
                    <a:lnTo>
                      <a:pt x="12" y="17"/>
                    </a:lnTo>
                    <a:lnTo>
                      <a:pt x="12" y="17"/>
                    </a:lnTo>
                    <a:close/>
                    <a:moveTo>
                      <a:pt x="12" y="17"/>
                    </a:moveTo>
                    <a:lnTo>
                      <a:pt x="12" y="17"/>
                    </a:lnTo>
                    <a:lnTo>
                      <a:pt x="19" y="8"/>
                    </a:lnTo>
                    <a:lnTo>
                      <a:pt x="12" y="17"/>
                    </a:lnTo>
                    <a:close/>
                    <a:moveTo>
                      <a:pt x="19" y="8"/>
                    </a:moveTo>
                    <a:lnTo>
                      <a:pt x="19" y="8"/>
                    </a:lnTo>
                    <a:close/>
                    <a:moveTo>
                      <a:pt x="7" y="0"/>
                    </a:moveTo>
                    <a:lnTo>
                      <a:pt x="0" y="19"/>
                    </a:lnTo>
                    <a:lnTo>
                      <a:pt x="9" y="27"/>
                    </a:lnTo>
                    <a:lnTo>
                      <a:pt x="12" y="27"/>
                    </a:lnTo>
                    <a:lnTo>
                      <a:pt x="19" y="27"/>
                    </a:lnTo>
                    <a:lnTo>
                      <a:pt x="22" y="20"/>
                    </a:lnTo>
                    <a:lnTo>
                      <a:pt x="24" y="13"/>
                    </a:lnTo>
                    <a:lnTo>
                      <a:pt x="17" y="7"/>
                    </a:lnTo>
                    <a:lnTo>
                      <a:pt x="16" y="7"/>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89" name="Freeform 589"/>
              <p:cNvSpPr>
                <a:spLocks/>
              </p:cNvSpPr>
              <p:nvPr/>
            </p:nvSpPr>
            <p:spPr bwMode="auto">
              <a:xfrm>
                <a:off x="3069" y="3194"/>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0" name="Freeform 590"/>
              <p:cNvSpPr>
                <a:spLocks/>
              </p:cNvSpPr>
              <p:nvPr/>
            </p:nvSpPr>
            <p:spPr bwMode="auto">
              <a:xfrm>
                <a:off x="3069" y="3185"/>
                <a:ext cx="7" cy="9"/>
              </a:xfrm>
              <a:custGeom>
                <a:avLst/>
                <a:gdLst/>
                <a:ahLst/>
                <a:cxnLst>
                  <a:cxn ang="0">
                    <a:pos x="0" y="9"/>
                  </a:cxn>
                  <a:cxn ang="0">
                    <a:pos x="0" y="9"/>
                  </a:cxn>
                  <a:cxn ang="0">
                    <a:pos x="7" y="0"/>
                  </a:cxn>
                  <a:cxn ang="0">
                    <a:pos x="0" y="9"/>
                  </a:cxn>
                </a:cxnLst>
                <a:rect l="0" t="0" r="r" b="b"/>
                <a:pathLst>
                  <a:path w="7" h="9">
                    <a:moveTo>
                      <a:pt x="0" y="9"/>
                    </a:moveTo>
                    <a:lnTo>
                      <a:pt x="0" y="9"/>
                    </a:lnTo>
                    <a:lnTo>
                      <a:pt x="7" y="0"/>
                    </a:lnTo>
                    <a:lnTo>
                      <a:pt x="0" y="9"/>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1" name="Line 591"/>
              <p:cNvSpPr>
                <a:spLocks noChangeShapeType="1"/>
              </p:cNvSpPr>
              <p:nvPr/>
            </p:nvSpPr>
            <p:spPr bwMode="auto">
              <a:xfrm>
                <a:off x="3076" y="3185"/>
                <a:ext cx="1" cy="1"/>
              </a:xfrm>
              <a:prstGeom prst="line">
                <a:avLst/>
              </a:pr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2" name="Freeform 592"/>
              <p:cNvSpPr>
                <a:spLocks/>
              </p:cNvSpPr>
              <p:nvPr/>
            </p:nvSpPr>
            <p:spPr bwMode="auto">
              <a:xfrm>
                <a:off x="3057" y="3177"/>
                <a:ext cx="24" cy="27"/>
              </a:xfrm>
              <a:custGeom>
                <a:avLst/>
                <a:gdLst/>
                <a:ahLst/>
                <a:cxnLst>
                  <a:cxn ang="0">
                    <a:pos x="7" y="0"/>
                  </a:cxn>
                  <a:cxn ang="0">
                    <a:pos x="0" y="19"/>
                  </a:cxn>
                  <a:cxn ang="0">
                    <a:pos x="9" y="27"/>
                  </a:cxn>
                  <a:cxn ang="0">
                    <a:pos x="12" y="27"/>
                  </a:cxn>
                  <a:cxn ang="0">
                    <a:pos x="19" y="27"/>
                  </a:cxn>
                  <a:cxn ang="0">
                    <a:pos x="22" y="20"/>
                  </a:cxn>
                  <a:cxn ang="0">
                    <a:pos x="24" y="13"/>
                  </a:cxn>
                  <a:cxn ang="0">
                    <a:pos x="17" y="7"/>
                  </a:cxn>
                  <a:cxn ang="0">
                    <a:pos x="16" y="7"/>
                  </a:cxn>
                  <a:cxn ang="0">
                    <a:pos x="7" y="0"/>
                  </a:cxn>
                </a:cxnLst>
                <a:rect l="0" t="0" r="r" b="b"/>
                <a:pathLst>
                  <a:path w="24" h="27">
                    <a:moveTo>
                      <a:pt x="7" y="0"/>
                    </a:moveTo>
                    <a:lnTo>
                      <a:pt x="0" y="19"/>
                    </a:lnTo>
                    <a:lnTo>
                      <a:pt x="9" y="27"/>
                    </a:lnTo>
                    <a:lnTo>
                      <a:pt x="12" y="27"/>
                    </a:lnTo>
                    <a:lnTo>
                      <a:pt x="19" y="27"/>
                    </a:lnTo>
                    <a:lnTo>
                      <a:pt x="22" y="20"/>
                    </a:lnTo>
                    <a:lnTo>
                      <a:pt x="24" y="13"/>
                    </a:lnTo>
                    <a:lnTo>
                      <a:pt x="17" y="7"/>
                    </a:lnTo>
                    <a:lnTo>
                      <a:pt x="16" y="7"/>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3" name="Freeform 593"/>
              <p:cNvSpPr>
                <a:spLocks/>
              </p:cNvSpPr>
              <p:nvPr/>
            </p:nvSpPr>
            <p:spPr bwMode="auto">
              <a:xfrm>
                <a:off x="3610" y="3405"/>
                <a:ext cx="881" cy="810"/>
              </a:xfrm>
              <a:custGeom>
                <a:avLst/>
                <a:gdLst/>
                <a:ahLst/>
                <a:cxnLst>
                  <a:cxn ang="0">
                    <a:pos x="591" y="0"/>
                  </a:cxn>
                  <a:cxn ang="0">
                    <a:pos x="0" y="497"/>
                  </a:cxn>
                  <a:cxn ang="0">
                    <a:pos x="42" y="614"/>
                  </a:cxn>
                  <a:cxn ang="0">
                    <a:pos x="114" y="810"/>
                  </a:cxn>
                  <a:cxn ang="0">
                    <a:pos x="881" y="167"/>
                  </a:cxn>
                  <a:cxn ang="0">
                    <a:pos x="772" y="105"/>
                  </a:cxn>
                  <a:cxn ang="0">
                    <a:pos x="591" y="0"/>
                  </a:cxn>
                </a:cxnLst>
                <a:rect l="0" t="0" r="r" b="b"/>
                <a:pathLst>
                  <a:path w="881" h="810">
                    <a:moveTo>
                      <a:pt x="591" y="0"/>
                    </a:moveTo>
                    <a:lnTo>
                      <a:pt x="0" y="497"/>
                    </a:lnTo>
                    <a:lnTo>
                      <a:pt x="42" y="614"/>
                    </a:lnTo>
                    <a:lnTo>
                      <a:pt x="114" y="810"/>
                    </a:lnTo>
                    <a:lnTo>
                      <a:pt x="881" y="167"/>
                    </a:lnTo>
                    <a:lnTo>
                      <a:pt x="772" y="105"/>
                    </a:lnTo>
                    <a:lnTo>
                      <a:pt x="59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4" name="Freeform 594"/>
              <p:cNvSpPr>
                <a:spLocks/>
              </p:cNvSpPr>
              <p:nvPr/>
            </p:nvSpPr>
            <p:spPr bwMode="auto">
              <a:xfrm>
                <a:off x="3610" y="3405"/>
                <a:ext cx="881" cy="810"/>
              </a:xfrm>
              <a:custGeom>
                <a:avLst/>
                <a:gdLst/>
                <a:ahLst/>
                <a:cxnLst>
                  <a:cxn ang="0">
                    <a:pos x="591" y="0"/>
                  </a:cxn>
                  <a:cxn ang="0">
                    <a:pos x="0" y="497"/>
                  </a:cxn>
                  <a:cxn ang="0">
                    <a:pos x="42" y="614"/>
                  </a:cxn>
                  <a:cxn ang="0">
                    <a:pos x="114" y="810"/>
                  </a:cxn>
                  <a:cxn ang="0">
                    <a:pos x="881" y="167"/>
                  </a:cxn>
                  <a:cxn ang="0">
                    <a:pos x="772" y="105"/>
                  </a:cxn>
                  <a:cxn ang="0">
                    <a:pos x="591" y="0"/>
                  </a:cxn>
                </a:cxnLst>
                <a:rect l="0" t="0" r="r" b="b"/>
                <a:pathLst>
                  <a:path w="881" h="810">
                    <a:moveTo>
                      <a:pt x="591" y="0"/>
                    </a:moveTo>
                    <a:lnTo>
                      <a:pt x="0" y="497"/>
                    </a:lnTo>
                    <a:lnTo>
                      <a:pt x="42" y="614"/>
                    </a:lnTo>
                    <a:lnTo>
                      <a:pt x="114" y="810"/>
                    </a:lnTo>
                    <a:lnTo>
                      <a:pt x="881" y="167"/>
                    </a:lnTo>
                    <a:lnTo>
                      <a:pt x="772" y="105"/>
                    </a:lnTo>
                    <a:lnTo>
                      <a:pt x="59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5" name="Freeform 595"/>
              <p:cNvSpPr>
                <a:spLocks/>
              </p:cNvSpPr>
              <p:nvPr/>
            </p:nvSpPr>
            <p:spPr bwMode="auto">
              <a:xfrm>
                <a:off x="3610" y="3510"/>
                <a:ext cx="899" cy="740"/>
              </a:xfrm>
              <a:custGeom>
                <a:avLst/>
                <a:gdLst/>
                <a:ahLst/>
                <a:cxnLst>
                  <a:cxn ang="0">
                    <a:pos x="772" y="0"/>
                  </a:cxn>
                  <a:cxn ang="0">
                    <a:pos x="772" y="0"/>
                  </a:cxn>
                  <a:cxn ang="0">
                    <a:pos x="881" y="62"/>
                  </a:cxn>
                  <a:cxn ang="0">
                    <a:pos x="114" y="705"/>
                  </a:cxn>
                  <a:cxn ang="0">
                    <a:pos x="42" y="509"/>
                  </a:cxn>
                  <a:cxn ang="0">
                    <a:pos x="0" y="392"/>
                  </a:cxn>
                  <a:cxn ang="0">
                    <a:pos x="0" y="392"/>
                  </a:cxn>
                  <a:cxn ang="0">
                    <a:pos x="42" y="509"/>
                  </a:cxn>
                  <a:cxn ang="0">
                    <a:pos x="119" y="722"/>
                  </a:cxn>
                  <a:cxn ang="0">
                    <a:pos x="109" y="730"/>
                  </a:cxn>
                  <a:cxn ang="0">
                    <a:pos x="100" y="730"/>
                  </a:cxn>
                  <a:cxn ang="0">
                    <a:pos x="104" y="740"/>
                  </a:cxn>
                  <a:cxn ang="0">
                    <a:pos x="899" y="74"/>
                  </a:cxn>
                  <a:cxn ang="0">
                    <a:pos x="886" y="66"/>
                  </a:cxn>
                  <a:cxn ang="0">
                    <a:pos x="886" y="66"/>
                  </a:cxn>
                  <a:cxn ang="0">
                    <a:pos x="772" y="0"/>
                  </a:cxn>
                </a:cxnLst>
                <a:rect l="0" t="0" r="r" b="b"/>
                <a:pathLst>
                  <a:path w="899" h="740">
                    <a:moveTo>
                      <a:pt x="772" y="0"/>
                    </a:moveTo>
                    <a:lnTo>
                      <a:pt x="772" y="0"/>
                    </a:lnTo>
                    <a:lnTo>
                      <a:pt x="881" y="62"/>
                    </a:lnTo>
                    <a:lnTo>
                      <a:pt x="114" y="705"/>
                    </a:lnTo>
                    <a:lnTo>
                      <a:pt x="42" y="509"/>
                    </a:lnTo>
                    <a:lnTo>
                      <a:pt x="0" y="392"/>
                    </a:lnTo>
                    <a:lnTo>
                      <a:pt x="0" y="392"/>
                    </a:lnTo>
                    <a:lnTo>
                      <a:pt x="42" y="509"/>
                    </a:lnTo>
                    <a:lnTo>
                      <a:pt x="119" y="722"/>
                    </a:lnTo>
                    <a:lnTo>
                      <a:pt x="109" y="730"/>
                    </a:lnTo>
                    <a:lnTo>
                      <a:pt x="100" y="730"/>
                    </a:lnTo>
                    <a:lnTo>
                      <a:pt x="104" y="740"/>
                    </a:lnTo>
                    <a:lnTo>
                      <a:pt x="899" y="74"/>
                    </a:lnTo>
                    <a:lnTo>
                      <a:pt x="886" y="66"/>
                    </a:lnTo>
                    <a:lnTo>
                      <a:pt x="886" y="66"/>
                    </a:lnTo>
                    <a:lnTo>
                      <a:pt x="77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6" name="Freeform 596"/>
              <p:cNvSpPr>
                <a:spLocks/>
              </p:cNvSpPr>
              <p:nvPr/>
            </p:nvSpPr>
            <p:spPr bwMode="auto">
              <a:xfrm>
                <a:off x="3610" y="3510"/>
                <a:ext cx="899" cy="740"/>
              </a:xfrm>
              <a:custGeom>
                <a:avLst/>
                <a:gdLst/>
                <a:ahLst/>
                <a:cxnLst>
                  <a:cxn ang="0">
                    <a:pos x="772" y="0"/>
                  </a:cxn>
                  <a:cxn ang="0">
                    <a:pos x="772" y="0"/>
                  </a:cxn>
                  <a:cxn ang="0">
                    <a:pos x="881" y="62"/>
                  </a:cxn>
                  <a:cxn ang="0">
                    <a:pos x="114" y="705"/>
                  </a:cxn>
                  <a:cxn ang="0">
                    <a:pos x="42" y="509"/>
                  </a:cxn>
                  <a:cxn ang="0">
                    <a:pos x="0" y="392"/>
                  </a:cxn>
                  <a:cxn ang="0">
                    <a:pos x="0" y="392"/>
                  </a:cxn>
                  <a:cxn ang="0">
                    <a:pos x="42" y="509"/>
                  </a:cxn>
                  <a:cxn ang="0">
                    <a:pos x="119" y="722"/>
                  </a:cxn>
                  <a:cxn ang="0">
                    <a:pos x="109" y="730"/>
                  </a:cxn>
                  <a:cxn ang="0">
                    <a:pos x="100" y="730"/>
                  </a:cxn>
                  <a:cxn ang="0">
                    <a:pos x="104" y="740"/>
                  </a:cxn>
                  <a:cxn ang="0">
                    <a:pos x="899" y="74"/>
                  </a:cxn>
                  <a:cxn ang="0">
                    <a:pos x="886" y="66"/>
                  </a:cxn>
                  <a:cxn ang="0">
                    <a:pos x="886" y="66"/>
                  </a:cxn>
                  <a:cxn ang="0">
                    <a:pos x="772" y="0"/>
                  </a:cxn>
                </a:cxnLst>
                <a:rect l="0" t="0" r="r" b="b"/>
                <a:pathLst>
                  <a:path w="899" h="740">
                    <a:moveTo>
                      <a:pt x="772" y="0"/>
                    </a:moveTo>
                    <a:lnTo>
                      <a:pt x="772" y="0"/>
                    </a:lnTo>
                    <a:lnTo>
                      <a:pt x="881" y="62"/>
                    </a:lnTo>
                    <a:lnTo>
                      <a:pt x="114" y="705"/>
                    </a:lnTo>
                    <a:lnTo>
                      <a:pt x="42" y="509"/>
                    </a:lnTo>
                    <a:lnTo>
                      <a:pt x="0" y="392"/>
                    </a:lnTo>
                    <a:lnTo>
                      <a:pt x="0" y="392"/>
                    </a:lnTo>
                    <a:lnTo>
                      <a:pt x="42" y="509"/>
                    </a:lnTo>
                    <a:lnTo>
                      <a:pt x="119" y="722"/>
                    </a:lnTo>
                    <a:lnTo>
                      <a:pt x="109" y="730"/>
                    </a:lnTo>
                    <a:lnTo>
                      <a:pt x="100" y="730"/>
                    </a:lnTo>
                    <a:lnTo>
                      <a:pt x="104" y="740"/>
                    </a:lnTo>
                    <a:lnTo>
                      <a:pt x="899" y="74"/>
                    </a:lnTo>
                    <a:lnTo>
                      <a:pt x="886" y="66"/>
                    </a:lnTo>
                    <a:lnTo>
                      <a:pt x="886" y="66"/>
                    </a:lnTo>
                    <a:lnTo>
                      <a:pt x="77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7" name="Freeform 597"/>
              <p:cNvSpPr>
                <a:spLocks/>
              </p:cNvSpPr>
              <p:nvPr/>
            </p:nvSpPr>
            <p:spPr bwMode="auto">
              <a:xfrm>
                <a:off x="3590" y="3902"/>
                <a:ext cx="139" cy="338"/>
              </a:xfrm>
              <a:custGeom>
                <a:avLst/>
                <a:gdLst/>
                <a:ahLst/>
                <a:cxnLst>
                  <a:cxn ang="0">
                    <a:pos x="20" y="0"/>
                  </a:cxn>
                  <a:cxn ang="0">
                    <a:pos x="20" y="0"/>
                  </a:cxn>
                  <a:cxn ang="0">
                    <a:pos x="22" y="5"/>
                  </a:cxn>
                  <a:cxn ang="0">
                    <a:pos x="0" y="5"/>
                  </a:cxn>
                  <a:cxn ang="0">
                    <a:pos x="43" y="124"/>
                  </a:cxn>
                  <a:cxn ang="0">
                    <a:pos x="115" y="323"/>
                  </a:cxn>
                  <a:cxn ang="0">
                    <a:pos x="115" y="323"/>
                  </a:cxn>
                  <a:cxn ang="0">
                    <a:pos x="120" y="338"/>
                  </a:cxn>
                  <a:cxn ang="0">
                    <a:pos x="129" y="338"/>
                  </a:cxn>
                  <a:cxn ang="0">
                    <a:pos x="139" y="330"/>
                  </a:cxn>
                  <a:cxn ang="0">
                    <a:pos x="62" y="117"/>
                  </a:cxn>
                  <a:cxn ang="0">
                    <a:pos x="20" y="0"/>
                  </a:cxn>
                </a:cxnLst>
                <a:rect l="0" t="0" r="r" b="b"/>
                <a:pathLst>
                  <a:path w="139" h="338">
                    <a:moveTo>
                      <a:pt x="20" y="0"/>
                    </a:moveTo>
                    <a:lnTo>
                      <a:pt x="20" y="0"/>
                    </a:lnTo>
                    <a:lnTo>
                      <a:pt x="22" y="5"/>
                    </a:lnTo>
                    <a:lnTo>
                      <a:pt x="0" y="5"/>
                    </a:lnTo>
                    <a:lnTo>
                      <a:pt x="43" y="124"/>
                    </a:lnTo>
                    <a:lnTo>
                      <a:pt x="115" y="323"/>
                    </a:lnTo>
                    <a:lnTo>
                      <a:pt x="115" y="323"/>
                    </a:lnTo>
                    <a:lnTo>
                      <a:pt x="120" y="338"/>
                    </a:lnTo>
                    <a:lnTo>
                      <a:pt x="129" y="338"/>
                    </a:lnTo>
                    <a:lnTo>
                      <a:pt x="139" y="330"/>
                    </a:lnTo>
                    <a:lnTo>
                      <a:pt x="62" y="117"/>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8" name="Freeform 598"/>
              <p:cNvSpPr>
                <a:spLocks/>
              </p:cNvSpPr>
              <p:nvPr/>
            </p:nvSpPr>
            <p:spPr bwMode="auto">
              <a:xfrm>
                <a:off x="3590" y="3902"/>
                <a:ext cx="139" cy="338"/>
              </a:xfrm>
              <a:custGeom>
                <a:avLst/>
                <a:gdLst/>
                <a:ahLst/>
                <a:cxnLst>
                  <a:cxn ang="0">
                    <a:pos x="20" y="0"/>
                  </a:cxn>
                  <a:cxn ang="0">
                    <a:pos x="20" y="0"/>
                  </a:cxn>
                  <a:cxn ang="0">
                    <a:pos x="22" y="5"/>
                  </a:cxn>
                  <a:cxn ang="0">
                    <a:pos x="0" y="5"/>
                  </a:cxn>
                  <a:cxn ang="0">
                    <a:pos x="43" y="124"/>
                  </a:cxn>
                  <a:cxn ang="0">
                    <a:pos x="115" y="323"/>
                  </a:cxn>
                  <a:cxn ang="0">
                    <a:pos x="115" y="323"/>
                  </a:cxn>
                  <a:cxn ang="0">
                    <a:pos x="120" y="338"/>
                  </a:cxn>
                  <a:cxn ang="0">
                    <a:pos x="129" y="338"/>
                  </a:cxn>
                  <a:cxn ang="0">
                    <a:pos x="139" y="330"/>
                  </a:cxn>
                  <a:cxn ang="0">
                    <a:pos x="62" y="117"/>
                  </a:cxn>
                  <a:cxn ang="0">
                    <a:pos x="20" y="0"/>
                  </a:cxn>
                </a:cxnLst>
                <a:rect l="0" t="0" r="r" b="b"/>
                <a:pathLst>
                  <a:path w="139" h="338">
                    <a:moveTo>
                      <a:pt x="20" y="0"/>
                    </a:moveTo>
                    <a:lnTo>
                      <a:pt x="20" y="0"/>
                    </a:lnTo>
                    <a:lnTo>
                      <a:pt x="22" y="5"/>
                    </a:lnTo>
                    <a:lnTo>
                      <a:pt x="0" y="5"/>
                    </a:lnTo>
                    <a:lnTo>
                      <a:pt x="43" y="124"/>
                    </a:lnTo>
                    <a:lnTo>
                      <a:pt x="115" y="323"/>
                    </a:lnTo>
                    <a:lnTo>
                      <a:pt x="115" y="323"/>
                    </a:lnTo>
                    <a:lnTo>
                      <a:pt x="120" y="338"/>
                    </a:lnTo>
                    <a:lnTo>
                      <a:pt x="129" y="338"/>
                    </a:lnTo>
                    <a:lnTo>
                      <a:pt x="139" y="330"/>
                    </a:lnTo>
                    <a:lnTo>
                      <a:pt x="62" y="117"/>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799" name="Freeform 599"/>
              <p:cNvSpPr>
                <a:spLocks/>
              </p:cNvSpPr>
              <p:nvPr/>
            </p:nvSpPr>
            <p:spPr bwMode="auto">
              <a:xfrm>
                <a:off x="3588" y="3902"/>
                <a:ext cx="24" cy="5"/>
              </a:xfrm>
              <a:custGeom>
                <a:avLst/>
                <a:gdLst/>
                <a:ahLst/>
                <a:cxnLst>
                  <a:cxn ang="0">
                    <a:pos x="22" y="0"/>
                  </a:cxn>
                  <a:cxn ang="0">
                    <a:pos x="22" y="0"/>
                  </a:cxn>
                  <a:cxn ang="0">
                    <a:pos x="0" y="0"/>
                  </a:cxn>
                  <a:cxn ang="0">
                    <a:pos x="2" y="5"/>
                  </a:cxn>
                  <a:cxn ang="0">
                    <a:pos x="24" y="5"/>
                  </a:cxn>
                  <a:cxn ang="0">
                    <a:pos x="22" y="0"/>
                  </a:cxn>
                </a:cxnLst>
                <a:rect l="0" t="0" r="r" b="b"/>
                <a:pathLst>
                  <a:path w="24" h="5">
                    <a:moveTo>
                      <a:pt x="22" y="0"/>
                    </a:moveTo>
                    <a:lnTo>
                      <a:pt x="22" y="0"/>
                    </a:lnTo>
                    <a:lnTo>
                      <a:pt x="0" y="0"/>
                    </a:lnTo>
                    <a:lnTo>
                      <a:pt x="2" y="5"/>
                    </a:lnTo>
                    <a:lnTo>
                      <a:pt x="24" y="5"/>
                    </a:lnTo>
                    <a:lnTo>
                      <a:pt x="2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0" name="Freeform 600"/>
              <p:cNvSpPr>
                <a:spLocks/>
              </p:cNvSpPr>
              <p:nvPr/>
            </p:nvSpPr>
            <p:spPr bwMode="auto">
              <a:xfrm>
                <a:off x="3588" y="3902"/>
                <a:ext cx="24" cy="5"/>
              </a:xfrm>
              <a:custGeom>
                <a:avLst/>
                <a:gdLst/>
                <a:ahLst/>
                <a:cxnLst>
                  <a:cxn ang="0">
                    <a:pos x="22" y="0"/>
                  </a:cxn>
                  <a:cxn ang="0">
                    <a:pos x="22" y="0"/>
                  </a:cxn>
                  <a:cxn ang="0">
                    <a:pos x="0" y="0"/>
                  </a:cxn>
                  <a:cxn ang="0">
                    <a:pos x="2" y="5"/>
                  </a:cxn>
                  <a:cxn ang="0">
                    <a:pos x="24" y="5"/>
                  </a:cxn>
                  <a:cxn ang="0">
                    <a:pos x="22" y="0"/>
                  </a:cxn>
                </a:cxnLst>
                <a:rect l="0" t="0" r="r" b="b"/>
                <a:pathLst>
                  <a:path w="24" h="5">
                    <a:moveTo>
                      <a:pt x="22" y="0"/>
                    </a:moveTo>
                    <a:lnTo>
                      <a:pt x="22" y="0"/>
                    </a:lnTo>
                    <a:lnTo>
                      <a:pt x="0" y="0"/>
                    </a:lnTo>
                    <a:lnTo>
                      <a:pt x="2" y="5"/>
                    </a:lnTo>
                    <a:lnTo>
                      <a:pt x="24" y="5"/>
                    </a:lnTo>
                    <a:lnTo>
                      <a:pt x="2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1" name="Freeform 601"/>
              <p:cNvSpPr>
                <a:spLocks/>
              </p:cNvSpPr>
              <p:nvPr/>
            </p:nvSpPr>
            <p:spPr bwMode="auto">
              <a:xfrm>
                <a:off x="3484" y="3221"/>
                <a:ext cx="699" cy="661"/>
              </a:xfrm>
              <a:custGeom>
                <a:avLst/>
                <a:gdLst/>
                <a:ahLst/>
                <a:cxnLst>
                  <a:cxn ang="0">
                    <a:pos x="399" y="0"/>
                  </a:cxn>
                  <a:cxn ang="0">
                    <a:pos x="2" y="331"/>
                  </a:cxn>
                  <a:cxn ang="0">
                    <a:pos x="0" y="333"/>
                  </a:cxn>
                  <a:cxn ang="0">
                    <a:pos x="2" y="338"/>
                  </a:cxn>
                  <a:cxn ang="0">
                    <a:pos x="2" y="338"/>
                  </a:cxn>
                  <a:cxn ang="0">
                    <a:pos x="119" y="661"/>
                  </a:cxn>
                  <a:cxn ang="0">
                    <a:pos x="699" y="174"/>
                  </a:cxn>
                  <a:cxn ang="0">
                    <a:pos x="399" y="0"/>
                  </a:cxn>
                </a:cxnLst>
                <a:rect l="0" t="0" r="r" b="b"/>
                <a:pathLst>
                  <a:path w="699" h="661">
                    <a:moveTo>
                      <a:pt x="399" y="0"/>
                    </a:moveTo>
                    <a:lnTo>
                      <a:pt x="2" y="331"/>
                    </a:lnTo>
                    <a:lnTo>
                      <a:pt x="0" y="333"/>
                    </a:lnTo>
                    <a:lnTo>
                      <a:pt x="2" y="338"/>
                    </a:lnTo>
                    <a:lnTo>
                      <a:pt x="2" y="338"/>
                    </a:lnTo>
                    <a:lnTo>
                      <a:pt x="119" y="661"/>
                    </a:lnTo>
                    <a:lnTo>
                      <a:pt x="699" y="174"/>
                    </a:lnTo>
                    <a:lnTo>
                      <a:pt x="399"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2" name="Freeform 602"/>
              <p:cNvSpPr>
                <a:spLocks/>
              </p:cNvSpPr>
              <p:nvPr/>
            </p:nvSpPr>
            <p:spPr bwMode="auto">
              <a:xfrm>
                <a:off x="3484" y="3221"/>
                <a:ext cx="699" cy="661"/>
              </a:xfrm>
              <a:custGeom>
                <a:avLst/>
                <a:gdLst/>
                <a:ahLst/>
                <a:cxnLst>
                  <a:cxn ang="0">
                    <a:pos x="399" y="0"/>
                  </a:cxn>
                  <a:cxn ang="0">
                    <a:pos x="2" y="331"/>
                  </a:cxn>
                  <a:cxn ang="0">
                    <a:pos x="0" y="333"/>
                  </a:cxn>
                  <a:cxn ang="0">
                    <a:pos x="2" y="338"/>
                  </a:cxn>
                  <a:cxn ang="0">
                    <a:pos x="2" y="338"/>
                  </a:cxn>
                  <a:cxn ang="0">
                    <a:pos x="119" y="661"/>
                  </a:cxn>
                  <a:cxn ang="0">
                    <a:pos x="699" y="174"/>
                  </a:cxn>
                  <a:cxn ang="0">
                    <a:pos x="399" y="0"/>
                  </a:cxn>
                </a:cxnLst>
                <a:rect l="0" t="0" r="r" b="b"/>
                <a:pathLst>
                  <a:path w="699" h="661">
                    <a:moveTo>
                      <a:pt x="399" y="0"/>
                    </a:moveTo>
                    <a:lnTo>
                      <a:pt x="2" y="331"/>
                    </a:lnTo>
                    <a:lnTo>
                      <a:pt x="0" y="333"/>
                    </a:lnTo>
                    <a:lnTo>
                      <a:pt x="2" y="338"/>
                    </a:lnTo>
                    <a:lnTo>
                      <a:pt x="2" y="338"/>
                    </a:lnTo>
                    <a:lnTo>
                      <a:pt x="119" y="661"/>
                    </a:lnTo>
                    <a:lnTo>
                      <a:pt x="699" y="174"/>
                    </a:lnTo>
                    <a:lnTo>
                      <a:pt x="39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3" name="Freeform 603"/>
              <p:cNvSpPr>
                <a:spLocks/>
              </p:cNvSpPr>
              <p:nvPr/>
            </p:nvSpPr>
            <p:spPr bwMode="auto">
              <a:xfrm>
                <a:off x="3484" y="3554"/>
                <a:ext cx="2" cy="5"/>
              </a:xfrm>
              <a:custGeom>
                <a:avLst/>
                <a:gdLst/>
                <a:ahLst/>
                <a:cxnLst>
                  <a:cxn ang="0">
                    <a:pos x="0" y="0"/>
                  </a:cxn>
                  <a:cxn ang="0">
                    <a:pos x="0" y="0"/>
                  </a:cxn>
                  <a:cxn ang="0">
                    <a:pos x="2" y="5"/>
                  </a:cxn>
                  <a:cxn ang="0">
                    <a:pos x="0" y="0"/>
                  </a:cxn>
                </a:cxnLst>
                <a:rect l="0" t="0" r="r" b="b"/>
                <a:pathLst>
                  <a:path w="2" h="5">
                    <a:moveTo>
                      <a:pt x="0" y="0"/>
                    </a:moveTo>
                    <a:lnTo>
                      <a:pt x="0" y="0"/>
                    </a:lnTo>
                    <a:lnTo>
                      <a:pt x="2" y="5"/>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4" name="Freeform 604"/>
              <p:cNvSpPr>
                <a:spLocks/>
              </p:cNvSpPr>
              <p:nvPr/>
            </p:nvSpPr>
            <p:spPr bwMode="auto">
              <a:xfrm>
                <a:off x="3484" y="3554"/>
                <a:ext cx="2" cy="5"/>
              </a:xfrm>
              <a:custGeom>
                <a:avLst/>
                <a:gdLst/>
                <a:ahLst/>
                <a:cxnLst>
                  <a:cxn ang="0">
                    <a:pos x="0" y="0"/>
                  </a:cxn>
                  <a:cxn ang="0">
                    <a:pos x="0" y="0"/>
                  </a:cxn>
                  <a:cxn ang="0">
                    <a:pos x="2" y="5"/>
                  </a:cxn>
                  <a:cxn ang="0">
                    <a:pos x="0" y="0"/>
                  </a:cxn>
                </a:cxnLst>
                <a:rect l="0" t="0" r="r" b="b"/>
                <a:pathLst>
                  <a:path w="2" h="5">
                    <a:moveTo>
                      <a:pt x="0" y="0"/>
                    </a:moveTo>
                    <a:lnTo>
                      <a:pt x="0" y="0"/>
                    </a:lnTo>
                    <a:lnTo>
                      <a:pt x="2"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5" name="Freeform 605"/>
              <p:cNvSpPr>
                <a:spLocks/>
              </p:cNvSpPr>
              <p:nvPr/>
            </p:nvSpPr>
            <p:spPr bwMode="auto">
              <a:xfrm>
                <a:off x="3603" y="3395"/>
                <a:ext cx="580" cy="487"/>
              </a:xfrm>
              <a:custGeom>
                <a:avLst/>
                <a:gdLst/>
                <a:ahLst/>
                <a:cxnLst>
                  <a:cxn ang="0">
                    <a:pos x="580" y="0"/>
                  </a:cxn>
                  <a:cxn ang="0">
                    <a:pos x="0" y="487"/>
                  </a:cxn>
                  <a:cxn ang="0">
                    <a:pos x="580" y="0"/>
                  </a:cxn>
                  <a:cxn ang="0">
                    <a:pos x="580" y="0"/>
                  </a:cxn>
                </a:cxnLst>
                <a:rect l="0" t="0" r="r" b="b"/>
                <a:pathLst>
                  <a:path w="580" h="487">
                    <a:moveTo>
                      <a:pt x="580" y="0"/>
                    </a:moveTo>
                    <a:lnTo>
                      <a:pt x="0" y="487"/>
                    </a:lnTo>
                    <a:lnTo>
                      <a:pt x="580" y="0"/>
                    </a:lnTo>
                    <a:lnTo>
                      <a:pt x="58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6" name="Freeform 606"/>
              <p:cNvSpPr>
                <a:spLocks/>
              </p:cNvSpPr>
              <p:nvPr/>
            </p:nvSpPr>
            <p:spPr bwMode="auto">
              <a:xfrm>
                <a:off x="3603" y="3395"/>
                <a:ext cx="580" cy="487"/>
              </a:xfrm>
              <a:custGeom>
                <a:avLst/>
                <a:gdLst/>
                <a:ahLst/>
                <a:cxnLst>
                  <a:cxn ang="0">
                    <a:pos x="580" y="0"/>
                  </a:cxn>
                  <a:cxn ang="0">
                    <a:pos x="0" y="487"/>
                  </a:cxn>
                  <a:cxn ang="0">
                    <a:pos x="580" y="0"/>
                  </a:cxn>
                  <a:cxn ang="0">
                    <a:pos x="580" y="0"/>
                  </a:cxn>
                </a:cxnLst>
                <a:rect l="0" t="0" r="r" b="b"/>
                <a:pathLst>
                  <a:path w="580" h="487">
                    <a:moveTo>
                      <a:pt x="580" y="0"/>
                    </a:moveTo>
                    <a:lnTo>
                      <a:pt x="0" y="487"/>
                    </a:lnTo>
                    <a:lnTo>
                      <a:pt x="580" y="0"/>
                    </a:lnTo>
                    <a:lnTo>
                      <a:pt x="58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07" name="Freeform 607"/>
              <p:cNvSpPr>
                <a:spLocks noEditPoints="1"/>
              </p:cNvSpPr>
              <p:nvPr/>
            </p:nvSpPr>
            <p:spPr bwMode="auto">
              <a:xfrm>
                <a:off x="3484" y="3221"/>
                <a:ext cx="699" cy="661"/>
              </a:xfrm>
              <a:custGeom>
                <a:avLst/>
                <a:gdLst/>
                <a:ahLst/>
                <a:cxnLst>
                  <a:cxn ang="0">
                    <a:pos x="2" y="338"/>
                  </a:cxn>
                  <a:cxn ang="0">
                    <a:pos x="2" y="338"/>
                  </a:cxn>
                  <a:cxn ang="0">
                    <a:pos x="119" y="661"/>
                  </a:cxn>
                  <a:cxn ang="0">
                    <a:pos x="119" y="661"/>
                  </a:cxn>
                  <a:cxn ang="0">
                    <a:pos x="2" y="338"/>
                  </a:cxn>
                  <a:cxn ang="0">
                    <a:pos x="399" y="0"/>
                  </a:cxn>
                  <a:cxn ang="0">
                    <a:pos x="0" y="333"/>
                  </a:cxn>
                  <a:cxn ang="0">
                    <a:pos x="0" y="333"/>
                  </a:cxn>
                  <a:cxn ang="0">
                    <a:pos x="2" y="331"/>
                  </a:cxn>
                  <a:cxn ang="0">
                    <a:pos x="399" y="0"/>
                  </a:cxn>
                  <a:cxn ang="0">
                    <a:pos x="699" y="174"/>
                  </a:cxn>
                  <a:cxn ang="0">
                    <a:pos x="699" y="174"/>
                  </a:cxn>
                  <a:cxn ang="0">
                    <a:pos x="695" y="170"/>
                  </a:cxn>
                  <a:cxn ang="0">
                    <a:pos x="695" y="170"/>
                  </a:cxn>
                  <a:cxn ang="0">
                    <a:pos x="399" y="0"/>
                  </a:cxn>
                </a:cxnLst>
                <a:rect l="0" t="0" r="r" b="b"/>
                <a:pathLst>
                  <a:path w="699" h="661">
                    <a:moveTo>
                      <a:pt x="2" y="338"/>
                    </a:moveTo>
                    <a:lnTo>
                      <a:pt x="2" y="338"/>
                    </a:lnTo>
                    <a:lnTo>
                      <a:pt x="119" y="661"/>
                    </a:lnTo>
                    <a:lnTo>
                      <a:pt x="119" y="661"/>
                    </a:lnTo>
                    <a:lnTo>
                      <a:pt x="2" y="338"/>
                    </a:lnTo>
                    <a:close/>
                    <a:moveTo>
                      <a:pt x="399" y="0"/>
                    </a:moveTo>
                    <a:lnTo>
                      <a:pt x="0" y="333"/>
                    </a:lnTo>
                    <a:lnTo>
                      <a:pt x="0" y="333"/>
                    </a:lnTo>
                    <a:lnTo>
                      <a:pt x="2" y="331"/>
                    </a:lnTo>
                    <a:lnTo>
                      <a:pt x="399" y="0"/>
                    </a:lnTo>
                    <a:lnTo>
                      <a:pt x="699" y="174"/>
                    </a:lnTo>
                    <a:lnTo>
                      <a:pt x="699" y="174"/>
                    </a:lnTo>
                    <a:lnTo>
                      <a:pt x="695" y="170"/>
                    </a:lnTo>
                    <a:lnTo>
                      <a:pt x="695" y="170"/>
                    </a:lnTo>
                    <a:lnTo>
                      <a:pt x="39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7" name="Group 809"/>
            <p:cNvGrpSpPr>
              <a:grpSpLocks/>
            </p:cNvGrpSpPr>
            <p:nvPr/>
          </p:nvGrpSpPr>
          <p:grpSpPr bwMode="auto">
            <a:xfrm>
              <a:off x="3178" y="2568"/>
              <a:ext cx="1519" cy="1334"/>
              <a:chOff x="3178" y="2568"/>
              <a:chExt cx="1519" cy="1334"/>
            </a:xfrm>
          </p:grpSpPr>
          <p:sp>
            <p:nvSpPr>
              <p:cNvPr id="51809" name="Freeform 609"/>
              <p:cNvSpPr>
                <a:spLocks/>
              </p:cNvSpPr>
              <p:nvPr/>
            </p:nvSpPr>
            <p:spPr bwMode="auto">
              <a:xfrm>
                <a:off x="3486" y="3559"/>
                <a:ext cx="117" cy="323"/>
              </a:xfrm>
              <a:custGeom>
                <a:avLst/>
                <a:gdLst/>
                <a:ahLst/>
                <a:cxnLst>
                  <a:cxn ang="0">
                    <a:pos x="0" y="0"/>
                  </a:cxn>
                  <a:cxn ang="0">
                    <a:pos x="0" y="0"/>
                  </a:cxn>
                  <a:cxn ang="0">
                    <a:pos x="117" y="323"/>
                  </a:cxn>
                  <a:cxn ang="0">
                    <a:pos x="117" y="323"/>
                  </a:cxn>
                  <a:cxn ang="0">
                    <a:pos x="0" y="0"/>
                  </a:cxn>
                </a:cxnLst>
                <a:rect l="0" t="0" r="r" b="b"/>
                <a:pathLst>
                  <a:path w="117" h="323">
                    <a:moveTo>
                      <a:pt x="0" y="0"/>
                    </a:moveTo>
                    <a:lnTo>
                      <a:pt x="0" y="0"/>
                    </a:lnTo>
                    <a:lnTo>
                      <a:pt x="117" y="323"/>
                    </a:lnTo>
                    <a:lnTo>
                      <a:pt x="117" y="32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0" name="Freeform 610"/>
              <p:cNvSpPr>
                <a:spLocks/>
              </p:cNvSpPr>
              <p:nvPr/>
            </p:nvSpPr>
            <p:spPr bwMode="auto">
              <a:xfrm>
                <a:off x="3484" y="3221"/>
                <a:ext cx="699" cy="333"/>
              </a:xfrm>
              <a:custGeom>
                <a:avLst/>
                <a:gdLst/>
                <a:ahLst/>
                <a:cxnLst>
                  <a:cxn ang="0">
                    <a:pos x="399" y="0"/>
                  </a:cxn>
                  <a:cxn ang="0">
                    <a:pos x="0" y="333"/>
                  </a:cxn>
                  <a:cxn ang="0">
                    <a:pos x="0" y="333"/>
                  </a:cxn>
                  <a:cxn ang="0">
                    <a:pos x="2" y="331"/>
                  </a:cxn>
                  <a:cxn ang="0">
                    <a:pos x="399" y="0"/>
                  </a:cxn>
                  <a:cxn ang="0">
                    <a:pos x="699" y="174"/>
                  </a:cxn>
                  <a:cxn ang="0">
                    <a:pos x="699" y="174"/>
                  </a:cxn>
                  <a:cxn ang="0">
                    <a:pos x="695" y="170"/>
                  </a:cxn>
                  <a:cxn ang="0">
                    <a:pos x="695" y="170"/>
                  </a:cxn>
                  <a:cxn ang="0">
                    <a:pos x="399" y="0"/>
                  </a:cxn>
                </a:cxnLst>
                <a:rect l="0" t="0" r="r" b="b"/>
                <a:pathLst>
                  <a:path w="699" h="333">
                    <a:moveTo>
                      <a:pt x="399" y="0"/>
                    </a:moveTo>
                    <a:lnTo>
                      <a:pt x="0" y="333"/>
                    </a:lnTo>
                    <a:lnTo>
                      <a:pt x="0" y="333"/>
                    </a:lnTo>
                    <a:lnTo>
                      <a:pt x="2" y="331"/>
                    </a:lnTo>
                    <a:lnTo>
                      <a:pt x="399" y="0"/>
                    </a:lnTo>
                    <a:lnTo>
                      <a:pt x="699" y="174"/>
                    </a:lnTo>
                    <a:lnTo>
                      <a:pt x="699" y="174"/>
                    </a:lnTo>
                    <a:lnTo>
                      <a:pt x="695" y="170"/>
                    </a:lnTo>
                    <a:lnTo>
                      <a:pt x="695" y="170"/>
                    </a:lnTo>
                    <a:lnTo>
                      <a:pt x="39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1" name="Freeform 611"/>
              <p:cNvSpPr>
                <a:spLocks/>
              </p:cNvSpPr>
              <p:nvPr/>
            </p:nvSpPr>
            <p:spPr bwMode="auto">
              <a:xfrm>
                <a:off x="3464" y="3559"/>
                <a:ext cx="64" cy="176"/>
              </a:xfrm>
              <a:custGeom>
                <a:avLst/>
                <a:gdLst/>
                <a:ahLst/>
                <a:cxnLst>
                  <a:cxn ang="0">
                    <a:pos x="0" y="0"/>
                  </a:cxn>
                  <a:cxn ang="0">
                    <a:pos x="0" y="0"/>
                  </a:cxn>
                  <a:cxn ang="0">
                    <a:pos x="64" y="176"/>
                  </a:cxn>
                  <a:cxn ang="0">
                    <a:pos x="0" y="0"/>
                  </a:cxn>
                </a:cxnLst>
                <a:rect l="0" t="0" r="r" b="b"/>
                <a:pathLst>
                  <a:path w="64" h="176">
                    <a:moveTo>
                      <a:pt x="0" y="0"/>
                    </a:moveTo>
                    <a:lnTo>
                      <a:pt x="0" y="0"/>
                    </a:lnTo>
                    <a:lnTo>
                      <a:pt x="64" y="176"/>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2" name="Freeform 612"/>
              <p:cNvSpPr>
                <a:spLocks/>
              </p:cNvSpPr>
              <p:nvPr/>
            </p:nvSpPr>
            <p:spPr bwMode="auto">
              <a:xfrm>
                <a:off x="3464" y="3559"/>
                <a:ext cx="64" cy="176"/>
              </a:xfrm>
              <a:custGeom>
                <a:avLst/>
                <a:gdLst/>
                <a:ahLst/>
                <a:cxnLst>
                  <a:cxn ang="0">
                    <a:pos x="0" y="0"/>
                  </a:cxn>
                  <a:cxn ang="0">
                    <a:pos x="0" y="0"/>
                  </a:cxn>
                  <a:cxn ang="0">
                    <a:pos x="64" y="176"/>
                  </a:cxn>
                  <a:cxn ang="0">
                    <a:pos x="0" y="0"/>
                  </a:cxn>
                </a:cxnLst>
                <a:rect l="0" t="0" r="r" b="b"/>
                <a:pathLst>
                  <a:path w="64" h="176">
                    <a:moveTo>
                      <a:pt x="0" y="0"/>
                    </a:moveTo>
                    <a:lnTo>
                      <a:pt x="0" y="0"/>
                    </a:lnTo>
                    <a:lnTo>
                      <a:pt x="64" y="17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3" name="Freeform 613"/>
              <p:cNvSpPr>
                <a:spLocks/>
              </p:cNvSpPr>
              <p:nvPr/>
            </p:nvSpPr>
            <p:spPr bwMode="auto">
              <a:xfrm>
                <a:off x="3464" y="3559"/>
                <a:ext cx="139" cy="328"/>
              </a:xfrm>
              <a:custGeom>
                <a:avLst/>
                <a:gdLst/>
                <a:ahLst/>
                <a:cxnLst>
                  <a:cxn ang="0">
                    <a:pos x="22" y="0"/>
                  </a:cxn>
                  <a:cxn ang="0">
                    <a:pos x="0" y="0"/>
                  </a:cxn>
                  <a:cxn ang="0">
                    <a:pos x="0" y="0"/>
                  </a:cxn>
                  <a:cxn ang="0">
                    <a:pos x="64" y="176"/>
                  </a:cxn>
                  <a:cxn ang="0">
                    <a:pos x="119" y="328"/>
                  </a:cxn>
                  <a:cxn ang="0">
                    <a:pos x="119" y="328"/>
                  </a:cxn>
                  <a:cxn ang="0">
                    <a:pos x="118" y="323"/>
                  </a:cxn>
                  <a:cxn ang="0">
                    <a:pos x="133" y="323"/>
                  </a:cxn>
                  <a:cxn ang="0">
                    <a:pos x="139" y="323"/>
                  </a:cxn>
                  <a:cxn ang="0">
                    <a:pos x="139" y="323"/>
                  </a:cxn>
                  <a:cxn ang="0">
                    <a:pos x="22" y="0"/>
                  </a:cxn>
                </a:cxnLst>
                <a:rect l="0" t="0" r="r" b="b"/>
                <a:pathLst>
                  <a:path w="139" h="328">
                    <a:moveTo>
                      <a:pt x="22" y="0"/>
                    </a:moveTo>
                    <a:lnTo>
                      <a:pt x="0" y="0"/>
                    </a:lnTo>
                    <a:lnTo>
                      <a:pt x="0" y="0"/>
                    </a:lnTo>
                    <a:lnTo>
                      <a:pt x="64" y="176"/>
                    </a:lnTo>
                    <a:lnTo>
                      <a:pt x="119" y="328"/>
                    </a:lnTo>
                    <a:lnTo>
                      <a:pt x="119" y="328"/>
                    </a:lnTo>
                    <a:lnTo>
                      <a:pt x="118" y="323"/>
                    </a:lnTo>
                    <a:lnTo>
                      <a:pt x="133" y="323"/>
                    </a:lnTo>
                    <a:lnTo>
                      <a:pt x="139" y="323"/>
                    </a:lnTo>
                    <a:lnTo>
                      <a:pt x="139" y="323"/>
                    </a:lnTo>
                    <a:lnTo>
                      <a:pt x="2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4" name="Freeform 614"/>
              <p:cNvSpPr>
                <a:spLocks/>
              </p:cNvSpPr>
              <p:nvPr/>
            </p:nvSpPr>
            <p:spPr bwMode="auto">
              <a:xfrm>
                <a:off x="3464" y="3559"/>
                <a:ext cx="139" cy="328"/>
              </a:xfrm>
              <a:custGeom>
                <a:avLst/>
                <a:gdLst/>
                <a:ahLst/>
                <a:cxnLst>
                  <a:cxn ang="0">
                    <a:pos x="22" y="0"/>
                  </a:cxn>
                  <a:cxn ang="0">
                    <a:pos x="0" y="0"/>
                  </a:cxn>
                  <a:cxn ang="0">
                    <a:pos x="0" y="0"/>
                  </a:cxn>
                  <a:cxn ang="0">
                    <a:pos x="64" y="176"/>
                  </a:cxn>
                  <a:cxn ang="0">
                    <a:pos x="119" y="328"/>
                  </a:cxn>
                  <a:cxn ang="0">
                    <a:pos x="119" y="328"/>
                  </a:cxn>
                  <a:cxn ang="0">
                    <a:pos x="118" y="323"/>
                  </a:cxn>
                  <a:cxn ang="0">
                    <a:pos x="133" y="323"/>
                  </a:cxn>
                  <a:cxn ang="0">
                    <a:pos x="139" y="323"/>
                  </a:cxn>
                  <a:cxn ang="0">
                    <a:pos x="139" y="323"/>
                  </a:cxn>
                  <a:cxn ang="0">
                    <a:pos x="22" y="0"/>
                  </a:cxn>
                </a:cxnLst>
                <a:rect l="0" t="0" r="r" b="b"/>
                <a:pathLst>
                  <a:path w="139" h="328">
                    <a:moveTo>
                      <a:pt x="22" y="0"/>
                    </a:moveTo>
                    <a:lnTo>
                      <a:pt x="0" y="0"/>
                    </a:lnTo>
                    <a:lnTo>
                      <a:pt x="0" y="0"/>
                    </a:lnTo>
                    <a:lnTo>
                      <a:pt x="64" y="176"/>
                    </a:lnTo>
                    <a:lnTo>
                      <a:pt x="119" y="328"/>
                    </a:lnTo>
                    <a:lnTo>
                      <a:pt x="119" y="328"/>
                    </a:lnTo>
                    <a:lnTo>
                      <a:pt x="118" y="323"/>
                    </a:lnTo>
                    <a:lnTo>
                      <a:pt x="133" y="323"/>
                    </a:lnTo>
                    <a:lnTo>
                      <a:pt x="139" y="323"/>
                    </a:lnTo>
                    <a:lnTo>
                      <a:pt x="139" y="323"/>
                    </a:lnTo>
                    <a:lnTo>
                      <a:pt x="2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5" name="Freeform 615"/>
              <p:cNvSpPr>
                <a:spLocks noEditPoints="1"/>
              </p:cNvSpPr>
              <p:nvPr/>
            </p:nvSpPr>
            <p:spPr bwMode="auto">
              <a:xfrm>
                <a:off x="3583" y="3887"/>
                <a:ext cx="5" cy="15"/>
              </a:xfrm>
              <a:custGeom>
                <a:avLst/>
                <a:gdLst/>
                <a:ahLst/>
                <a:cxnLst>
                  <a:cxn ang="0">
                    <a:pos x="5" y="13"/>
                  </a:cxn>
                  <a:cxn ang="0">
                    <a:pos x="5" y="13"/>
                  </a:cxn>
                  <a:cxn ang="0">
                    <a:pos x="5" y="15"/>
                  </a:cxn>
                  <a:cxn ang="0">
                    <a:pos x="5" y="15"/>
                  </a:cxn>
                  <a:cxn ang="0">
                    <a:pos x="5" y="13"/>
                  </a:cxn>
                  <a:cxn ang="0">
                    <a:pos x="0" y="0"/>
                  </a:cxn>
                  <a:cxn ang="0">
                    <a:pos x="0" y="0"/>
                  </a:cxn>
                  <a:cxn ang="0">
                    <a:pos x="5" y="13"/>
                  </a:cxn>
                  <a:cxn ang="0">
                    <a:pos x="5" y="13"/>
                  </a:cxn>
                  <a:cxn ang="0">
                    <a:pos x="0" y="0"/>
                  </a:cxn>
                </a:cxnLst>
                <a:rect l="0" t="0" r="r" b="b"/>
                <a:pathLst>
                  <a:path w="5" h="15">
                    <a:moveTo>
                      <a:pt x="5" y="13"/>
                    </a:moveTo>
                    <a:lnTo>
                      <a:pt x="5" y="13"/>
                    </a:lnTo>
                    <a:lnTo>
                      <a:pt x="5" y="15"/>
                    </a:lnTo>
                    <a:lnTo>
                      <a:pt x="5" y="15"/>
                    </a:lnTo>
                    <a:lnTo>
                      <a:pt x="5" y="13"/>
                    </a:lnTo>
                    <a:close/>
                    <a:moveTo>
                      <a:pt x="0" y="0"/>
                    </a:moveTo>
                    <a:lnTo>
                      <a:pt x="0" y="0"/>
                    </a:lnTo>
                    <a:lnTo>
                      <a:pt x="5" y="13"/>
                    </a:lnTo>
                    <a:lnTo>
                      <a:pt x="5" y="1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6" name="Rectangle 616"/>
              <p:cNvSpPr>
                <a:spLocks noChangeArrowheads="1"/>
              </p:cNvSpPr>
              <p:nvPr/>
            </p:nvSpPr>
            <p:spPr bwMode="auto">
              <a:xfrm>
                <a:off x="3588" y="3900"/>
                <a:ext cx="1" cy="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817" name="Freeform 617"/>
              <p:cNvSpPr>
                <a:spLocks/>
              </p:cNvSpPr>
              <p:nvPr/>
            </p:nvSpPr>
            <p:spPr bwMode="auto">
              <a:xfrm>
                <a:off x="3583" y="3887"/>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8" name="Freeform 618"/>
              <p:cNvSpPr>
                <a:spLocks/>
              </p:cNvSpPr>
              <p:nvPr/>
            </p:nvSpPr>
            <p:spPr bwMode="auto">
              <a:xfrm>
                <a:off x="3484" y="3554"/>
                <a:ext cx="2" cy="5"/>
              </a:xfrm>
              <a:custGeom>
                <a:avLst/>
                <a:gdLst/>
                <a:ahLst/>
                <a:cxnLst>
                  <a:cxn ang="0">
                    <a:pos x="0" y="0"/>
                  </a:cxn>
                  <a:cxn ang="0">
                    <a:pos x="0" y="0"/>
                  </a:cxn>
                  <a:cxn ang="0">
                    <a:pos x="2" y="5"/>
                  </a:cxn>
                  <a:cxn ang="0">
                    <a:pos x="2" y="5"/>
                  </a:cxn>
                  <a:cxn ang="0">
                    <a:pos x="2" y="5"/>
                  </a:cxn>
                  <a:cxn ang="0">
                    <a:pos x="0" y="0"/>
                  </a:cxn>
                  <a:cxn ang="0">
                    <a:pos x="0" y="0"/>
                  </a:cxn>
                  <a:cxn ang="0">
                    <a:pos x="0" y="0"/>
                  </a:cxn>
                </a:cxnLst>
                <a:rect l="0" t="0" r="r" b="b"/>
                <a:pathLst>
                  <a:path w="2" h="5">
                    <a:moveTo>
                      <a:pt x="0" y="0"/>
                    </a:moveTo>
                    <a:lnTo>
                      <a:pt x="0" y="0"/>
                    </a:lnTo>
                    <a:lnTo>
                      <a:pt x="2" y="5"/>
                    </a:lnTo>
                    <a:lnTo>
                      <a:pt x="2" y="5"/>
                    </a:lnTo>
                    <a:lnTo>
                      <a:pt x="2" y="5"/>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19" name="Freeform 619"/>
              <p:cNvSpPr>
                <a:spLocks/>
              </p:cNvSpPr>
              <p:nvPr/>
            </p:nvSpPr>
            <p:spPr bwMode="auto">
              <a:xfrm>
                <a:off x="3484" y="3554"/>
                <a:ext cx="2" cy="5"/>
              </a:xfrm>
              <a:custGeom>
                <a:avLst/>
                <a:gdLst/>
                <a:ahLst/>
                <a:cxnLst>
                  <a:cxn ang="0">
                    <a:pos x="0" y="0"/>
                  </a:cxn>
                  <a:cxn ang="0">
                    <a:pos x="0" y="0"/>
                  </a:cxn>
                  <a:cxn ang="0">
                    <a:pos x="2" y="5"/>
                  </a:cxn>
                  <a:cxn ang="0">
                    <a:pos x="2" y="5"/>
                  </a:cxn>
                  <a:cxn ang="0">
                    <a:pos x="2" y="5"/>
                  </a:cxn>
                  <a:cxn ang="0">
                    <a:pos x="0" y="0"/>
                  </a:cxn>
                  <a:cxn ang="0">
                    <a:pos x="0" y="0"/>
                  </a:cxn>
                  <a:cxn ang="0">
                    <a:pos x="0" y="0"/>
                  </a:cxn>
                </a:cxnLst>
                <a:rect l="0" t="0" r="r" b="b"/>
                <a:pathLst>
                  <a:path w="2" h="5">
                    <a:moveTo>
                      <a:pt x="0" y="0"/>
                    </a:moveTo>
                    <a:lnTo>
                      <a:pt x="0" y="0"/>
                    </a:lnTo>
                    <a:lnTo>
                      <a:pt x="2" y="5"/>
                    </a:lnTo>
                    <a:lnTo>
                      <a:pt x="2" y="5"/>
                    </a:lnTo>
                    <a:lnTo>
                      <a:pt x="2" y="5"/>
                    </a:ln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0" name="Freeform 620"/>
              <p:cNvSpPr>
                <a:spLocks/>
              </p:cNvSpPr>
              <p:nvPr/>
            </p:nvSpPr>
            <p:spPr bwMode="auto">
              <a:xfrm>
                <a:off x="3463" y="3554"/>
                <a:ext cx="23" cy="5"/>
              </a:xfrm>
              <a:custGeom>
                <a:avLst/>
                <a:gdLst/>
                <a:ahLst/>
                <a:cxnLst>
                  <a:cxn ang="0">
                    <a:pos x="21" y="0"/>
                  </a:cxn>
                  <a:cxn ang="0">
                    <a:pos x="21" y="0"/>
                  </a:cxn>
                  <a:cxn ang="0">
                    <a:pos x="0" y="0"/>
                  </a:cxn>
                  <a:cxn ang="0">
                    <a:pos x="1" y="5"/>
                  </a:cxn>
                  <a:cxn ang="0">
                    <a:pos x="23" y="5"/>
                  </a:cxn>
                  <a:cxn ang="0">
                    <a:pos x="21" y="0"/>
                  </a:cxn>
                </a:cxnLst>
                <a:rect l="0" t="0" r="r" b="b"/>
                <a:pathLst>
                  <a:path w="23" h="5">
                    <a:moveTo>
                      <a:pt x="21" y="0"/>
                    </a:moveTo>
                    <a:lnTo>
                      <a:pt x="21" y="0"/>
                    </a:lnTo>
                    <a:lnTo>
                      <a:pt x="0" y="0"/>
                    </a:lnTo>
                    <a:lnTo>
                      <a:pt x="1" y="5"/>
                    </a:lnTo>
                    <a:lnTo>
                      <a:pt x="23" y="5"/>
                    </a:lnTo>
                    <a:lnTo>
                      <a:pt x="2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1" name="Freeform 621"/>
              <p:cNvSpPr>
                <a:spLocks/>
              </p:cNvSpPr>
              <p:nvPr/>
            </p:nvSpPr>
            <p:spPr bwMode="auto">
              <a:xfrm>
                <a:off x="3463" y="3554"/>
                <a:ext cx="23" cy="5"/>
              </a:xfrm>
              <a:custGeom>
                <a:avLst/>
                <a:gdLst/>
                <a:ahLst/>
                <a:cxnLst>
                  <a:cxn ang="0">
                    <a:pos x="21" y="0"/>
                  </a:cxn>
                  <a:cxn ang="0">
                    <a:pos x="21" y="0"/>
                  </a:cxn>
                  <a:cxn ang="0">
                    <a:pos x="0" y="0"/>
                  </a:cxn>
                  <a:cxn ang="0">
                    <a:pos x="1" y="5"/>
                  </a:cxn>
                  <a:cxn ang="0">
                    <a:pos x="23" y="5"/>
                  </a:cxn>
                  <a:cxn ang="0">
                    <a:pos x="21" y="0"/>
                  </a:cxn>
                </a:cxnLst>
                <a:rect l="0" t="0" r="r" b="b"/>
                <a:pathLst>
                  <a:path w="23" h="5">
                    <a:moveTo>
                      <a:pt x="21" y="0"/>
                    </a:moveTo>
                    <a:lnTo>
                      <a:pt x="21" y="0"/>
                    </a:lnTo>
                    <a:lnTo>
                      <a:pt x="0" y="0"/>
                    </a:lnTo>
                    <a:lnTo>
                      <a:pt x="1" y="5"/>
                    </a:lnTo>
                    <a:lnTo>
                      <a:pt x="23" y="5"/>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2" name="Freeform 622"/>
              <p:cNvSpPr>
                <a:spLocks/>
              </p:cNvSpPr>
              <p:nvPr/>
            </p:nvSpPr>
            <p:spPr bwMode="auto">
              <a:xfrm>
                <a:off x="3610" y="3405"/>
                <a:ext cx="591" cy="497"/>
              </a:xfrm>
              <a:custGeom>
                <a:avLst/>
                <a:gdLst/>
                <a:ahLst/>
                <a:cxnLst>
                  <a:cxn ang="0">
                    <a:pos x="591" y="0"/>
                  </a:cxn>
                  <a:cxn ang="0">
                    <a:pos x="0" y="497"/>
                  </a:cxn>
                  <a:cxn ang="0">
                    <a:pos x="591" y="0"/>
                  </a:cxn>
                  <a:cxn ang="0">
                    <a:pos x="591" y="0"/>
                  </a:cxn>
                </a:cxnLst>
                <a:rect l="0" t="0" r="r" b="b"/>
                <a:pathLst>
                  <a:path w="591" h="497">
                    <a:moveTo>
                      <a:pt x="591" y="0"/>
                    </a:moveTo>
                    <a:lnTo>
                      <a:pt x="0" y="497"/>
                    </a:lnTo>
                    <a:lnTo>
                      <a:pt x="591" y="0"/>
                    </a:lnTo>
                    <a:lnTo>
                      <a:pt x="591"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3" name="Freeform 623"/>
              <p:cNvSpPr>
                <a:spLocks/>
              </p:cNvSpPr>
              <p:nvPr/>
            </p:nvSpPr>
            <p:spPr bwMode="auto">
              <a:xfrm>
                <a:off x="3610" y="3405"/>
                <a:ext cx="591" cy="497"/>
              </a:xfrm>
              <a:custGeom>
                <a:avLst/>
                <a:gdLst/>
                <a:ahLst/>
                <a:cxnLst>
                  <a:cxn ang="0">
                    <a:pos x="591" y="0"/>
                  </a:cxn>
                  <a:cxn ang="0">
                    <a:pos x="0" y="497"/>
                  </a:cxn>
                  <a:cxn ang="0">
                    <a:pos x="591" y="0"/>
                  </a:cxn>
                  <a:cxn ang="0">
                    <a:pos x="591" y="0"/>
                  </a:cxn>
                </a:cxnLst>
                <a:rect l="0" t="0" r="r" b="b"/>
                <a:pathLst>
                  <a:path w="591" h="497">
                    <a:moveTo>
                      <a:pt x="591" y="0"/>
                    </a:moveTo>
                    <a:lnTo>
                      <a:pt x="0" y="497"/>
                    </a:lnTo>
                    <a:lnTo>
                      <a:pt x="591" y="0"/>
                    </a:lnTo>
                    <a:lnTo>
                      <a:pt x="59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4" name="Freeform 624"/>
              <p:cNvSpPr>
                <a:spLocks/>
              </p:cNvSpPr>
              <p:nvPr/>
            </p:nvSpPr>
            <p:spPr bwMode="auto">
              <a:xfrm>
                <a:off x="3603" y="3395"/>
                <a:ext cx="598" cy="507"/>
              </a:xfrm>
              <a:custGeom>
                <a:avLst/>
                <a:gdLst/>
                <a:ahLst/>
                <a:cxnLst>
                  <a:cxn ang="0">
                    <a:pos x="580" y="0"/>
                  </a:cxn>
                  <a:cxn ang="0">
                    <a:pos x="580" y="0"/>
                  </a:cxn>
                  <a:cxn ang="0">
                    <a:pos x="580" y="0"/>
                  </a:cxn>
                  <a:cxn ang="0">
                    <a:pos x="0" y="487"/>
                  </a:cxn>
                  <a:cxn ang="0">
                    <a:pos x="0" y="487"/>
                  </a:cxn>
                  <a:cxn ang="0">
                    <a:pos x="2" y="492"/>
                  </a:cxn>
                  <a:cxn ang="0">
                    <a:pos x="2" y="492"/>
                  </a:cxn>
                  <a:cxn ang="0">
                    <a:pos x="7" y="507"/>
                  </a:cxn>
                  <a:cxn ang="0">
                    <a:pos x="7" y="507"/>
                  </a:cxn>
                  <a:cxn ang="0">
                    <a:pos x="598" y="10"/>
                  </a:cxn>
                  <a:cxn ang="0">
                    <a:pos x="580" y="0"/>
                  </a:cxn>
                </a:cxnLst>
                <a:rect l="0" t="0" r="r" b="b"/>
                <a:pathLst>
                  <a:path w="598" h="507">
                    <a:moveTo>
                      <a:pt x="580" y="0"/>
                    </a:moveTo>
                    <a:lnTo>
                      <a:pt x="580" y="0"/>
                    </a:lnTo>
                    <a:lnTo>
                      <a:pt x="580" y="0"/>
                    </a:lnTo>
                    <a:lnTo>
                      <a:pt x="0" y="487"/>
                    </a:lnTo>
                    <a:lnTo>
                      <a:pt x="0" y="487"/>
                    </a:lnTo>
                    <a:lnTo>
                      <a:pt x="2" y="492"/>
                    </a:lnTo>
                    <a:lnTo>
                      <a:pt x="2" y="492"/>
                    </a:lnTo>
                    <a:lnTo>
                      <a:pt x="7" y="507"/>
                    </a:lnTo>
                    <a:lnTo>
                      <a:pt x="7" y="507"/>
                    </a:lnTo>
                    <a:lnTo>
                      <a:pt x="598" y="10"/>
                    </a:lnTo>
                    <a:lnTo>
                      <a:pt x="58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5" name="Freeform 625"/>
              <p:cNvSpPr>
                <a:spLocks/>
              </p:cNvSpPr>
              <p:nvPr/>
            </p:nvSpPr>
            <p:spPr bwMode="auto">
              <a:xfrm>
                <a:off x="3603" y="3395"/>
                <a:ext cx="598" cy="507"/>
              </a:xfrm>
              <a:custGeom>
                <a:avLst/>
                <a:gdLst/>
                <a:ahLst/>
                <a:cxnLst>
                  <a:cxn ang="0">
                    <a:pos x="580" y="0"/>
                  </a:cxn>
                  <a:cxn ang="0">
                    <a:pos x="580" y="0"/>
                  </a:cxn>
                  <a:cxn ang="0">
                    <a:pos x="580" y="0"/>
                  </a:cxn>
                  <a:cxn ang="0">
                    <a:pos x="0" y="487"/>
                  </a:cxn>
                  <a:cxn ang="0">
                    <a:pos x="0" y="487"/>
                  </a:cxn>
                  <a:cxn ang="0">
                    <a:pos x="2" y="492"/>
                  </a:cxn>
                  <a:cxn ang="0">
                    <a:pos x="2" y="492"/>
                  </a:cxn>
                  <a:cxn ang="0">
                    <a:pos x="7" y="507"/>
                  </a:cxn>
                  <a:cxn ang="0">
                    <a:pos x="7" y="507"/>
                  </a:cxn>
                  <a:cxn ang="0">
                    <a:pos x="598" y="10"/>
                  </a:cxn>
                  <a:cxn ang="0">
                    <a:pos x="580" y="0"/>
                  </a:cxn>
                </a:cxnLst>
                <a:rect l="0" t="0" r="r" b="b"/>
                <a:pathLst>
                  <a:path w="598" h="507">
                    <a:moveTo>
                      <a:pt x="580" y="0"/>
                    </a:moveTo>
                    <a:lnTo>
                      <a:pt x="580" y="0"/>
                    </a:lnTo>
                    <a:lnTo>
                      <a:pt x="580" y="0"/>
                    </a:lnTo>
                    <a:lnTo>
                      <a:pt x="0" y="487"/>
                    </a:lnTo>
                    <a:lnTo>
                      <a:pt x="0" y="487"/>
                    </a:lnTo>
                    <a:lnTo>
                      <a:pt x="2" y="492"/>
                    </a:lnTo>
                    <a:lnTo>
                      <a:pt x="2" y="492"/>
                    </a:lnTo>
                    <a:lnTo>
                      <a:pt x="7" y="507"/>
                    </a:lnTo>
                    <a:lnTo>
                      <a:pt x="7" y="507"/>
                    </a:lnTo>
                    <a:lnTo>
                      <a:pt x="598" y="10"/>
                    </a:lnTo>
                    <a:lnTo>
                      <a:pt x="58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6" name="Freeform 626"/>
              <p:cNvSpPr>
                <a:spLocks/>
              </p:cNvSpPr>
              <p:nvPr/>
            </p:nvSpPr>
            <p:spPr bwMode="auto">
              <a:xfrm>
                <a:off x="3605" y="3887"/>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7" name="Freeform 627"/>
              <p:cNvSpPr>
                <a:spLocks/>
              </p:cNvSpPr>
              <p:nvPr/>
            </p:nvSpPr>
            <p:spPr bwMode="auto">
              <a:xfrm>
                <a:off x="3605" y="3887"/>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8" name="Freeform 628"/>
              <p:cNvSpPr>
                <a:spLocks/>
              </p:cNvSpPr>
              <p:nvPr/>
            </p:nvSpPr>
            <p:spPr bwMode="auto">
              <a:xfrm>
                <a:off x="3582" y="3882"/>
                <a:ext cx="23" cy="5"/>
              </a:xfrm>
              <a:custGeom>
                <a:avLst/>
                <a:gdLst/>
                <a:ahLst/>
                <a:cxnLst>
                  <a:cxn ang="0">
                    <a:pos x="21" y="0"/>
                  </a:cxn>
                  <a:cxn ang="0">
                    <a:pos x="21" y="0"/>
                  </a:cxn>
                  <a:cxn ang="0">
                    <a:pos x="15" y="0"/>
                  </a:cxn>
                  <a:cxn ang="0">
                    <a:pos x="0" y="0"/>
                  </a:cxn>
                  <a:cxn ang="0">
                    <a:pos x="1" y="5"/>
                  </a:cxn>
                  <a:cxn ang="0">
                    <a:pos x="16" y="5"/>
                  </a:cxn>
                  <a:cxn ang="0">
                    <a:pos x="23" y="5"/>
                  </a:cxn>
                  <a:cxn ang="0">
                    <a:pos x="21" y="0"/>
                  </a:cxn>
                </a:cxnLst>
                <a:rect l="0" t="0" r="r" b="b"/>
                <a:pathLst>
                  <a:path w="23" h="5">
                    <a:moveTo>
                      <a:pt x="21" y="0"/>
                    </a:moveTo>
                    <a:lnTo>
                      <a:pt x="21" y="0"/>
                    </a:lnTo>
                    <a:lnTo>
                      <a:pt x="15" y="0"/>
                    </a:lnTo>
                    <a:lnTo>
                      <a:pt x="0" y="0"/>
                    </a:lnTo>
                    <a:lnTo>
                      <a:pt x="1" y="5"/>
                    </a:lnTo>
                    <a:lnTo>
                      <a:pt x="16" y="5"/>
                    </a:lnTo>
                    <a:lnTo>
                      <a:pt x="23" y="5"/>
                    </a:lnTo>
                    <a:lnTo>
                      <a:pt x="2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29" name="Freeform 629"/>
              <p:cNvSpPr>
                <a:spLocks/>
              </p:cNvSpPr>
              <p:nvPr/>
            </p:nvSpPr>
            <p:spPr bwMode="auto">
              <a:xfrm>
                <a:off x="3582" y="3882"/>
                <a:ext cx="23" cy="5"/>
              </a:xfrm>
              <a:custGeom>
                <a:avLst/>
                <a:gdLst/>
                <a:ahLst/>
                <a:cxnLst>
                  <a:cxn ang="0">
                    <a:pos x="21" y="0"/>
                  </a:cxn>
                  <a:cxn ang="0">
                    <a:pos x="21" y="0"/>
                  </a:cxn>
                  <a:cxn ang="0">
                    <a:pos x="15" y="0"/>
                  </a:cxn>
                  <a:cxn ang="0">
                    <a:pos x="0" y="0"/>
                  </a:cxn>
                  <a:cxn ang="0">
                    <a:pos x="1" y="5"/>
                  </a:cxn>
                  <a:cxn ang="0">
                    <a:pos x="16" y="5"/>
                  </a:cxn>
                  <a:cxn ang="0">
                    <a:pos x="23" y="5"/>
                  </a:cxn>
                  <a:cxn ang="0">
                    <a:pos x="21" y="0"/>
                  </a:cxn>
                </a:cxnLst>
                <a:rect l="0" t="0" r="r" b="b"/>
                <a:pathLst>
                  <a:path w="23" h="5">
                    <a:moveTo>
                      <a:pt x="21" y="0"/>
                    </a:moveTo>
                    <a:lnTo>
                      <a:pt x="21" y="0"/>
                    </a:lnTo>
                    <a:lnTo>
                      <a:pt x="15" y="0"/>
                    </a:lnTo>
                    <a:lnTo>
                      <a:pt x="0" y="0"/>
                    </a:lnTo>
                    <a:lnTo>
                      <a:pt x="1" y="5"/>
                    </a:lnTo>
                    <a:lnTo>
                      <a:pt x="16" y="5"/>
                    </a:lnTo>
                    <a:lnTo>
                      <a:pt x="23" y="5"/>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0" name="Freeform 630"/>
              <p:cNvSpPr>
                <a:spLocks/>
              </p:cNvSpPr>
              <p:nvPr/>
            </p:nvSpPr>
            <p:spPr bwMode="auto">
              <a:xfrm>
                <a:off x="3583" y="3887"/>
                <a:ext cx="27" cy="15"/>
              </a:xfrm>
              <a:custGeom>
                <a:avLst/>
                <a:gdLst/>
                <a:ahLst/>
                <a:cxnLst>
                  <a:cxn ang="0">
                    <a:pos x="22" y="0"/>
                  </a:cxn>
                  <a:cxn ang="0">
                    <a:pos x="15" y="0"/>
                  </a:cxn>
                  <a:cxn ang="0">
                    <a:pos x="0" y="0"/>
                  </a:cxn>
                  <a:cxn ang="0">
                    <a:pos x="5" y="13"/>
                  </a:cxn>
                  <a:cxn ang="0">
                    <a:pos x="15" y="10"/>
                  </a:cxn>
                  <a:cxn ang="0">
                    <a:pos x="5" y="13"/>
                  </a:cxn>
                  <a:cxn ang="0">
                    <a:pos x="5" y="15"/>
                  </a:cxn>
                  <a:cxn ang="0">
                    <a:pos x="27" y="15"/>
                  </a:cxn>
                  <a:cxn ang="0">
                    <a:pos x="27" y="15"/>
                  </a:cxn>
                  <a:cxn ang="0">
                    <a:pos x="22" y="0"/>
                  </a:cxn>
                </a:cxnLst>
                <a:rect l="0" t="0" r="r" b="b"/>
                <a:pathLst>
                  <a:path w="27" h="15">
                    <a:moveTo>
                      <a:pt x="22" y="0"/>
                    </a:moveTo>
                    <a:lnTo>
                      <a:pt x="15" y="0"/>
                    </a:lnTo>
                    <a:lnTo>
                      <a:pt x="0" y="0"/>
                    </a:lnTo>
                    <a:lnTo>
                      <a:pt x="5" y="13"/>
                    </a:lnTo>
                    <a:lnTo>
                      <a:pt x="15" y="10"/>
                    </a:lnTo>
                    <a:lnTo>
                      <a:pt x="5" y="13"/>
                    </a:lnTo>
                    <a:lnTo>
                      <a:pt x="5" y="15"/>
                    </a:lnTo>
                    <a:lnTo>
                      <a:pt x="27" y="15"/>
                    </a:lnTo>
                    <a:lnTo>
                      <a:pt x="27" y="15"/>
                    </a:lnTo>
                    <a:lnTo>
                      <a:pt x="2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1" name="Freeform 631"/>
              <p:cNvSpPr>
                <a:spLocks/>
              </p:cNvSpPr>
              <p:nvPr/>
            </p:nvSpPr>
            <p:spPr bwMode="auto">
              <a:xfrm>
                <a:off x="3583" y="3887"/>
                <a:ext cx="27" cy="15"/>
              </a:xfrm>
              <a:custGeom>
                <a:avLst/>
                <a:gdLst/>
                <a:ahLst/>
                <a:cxnLst>
                  <a:cxn ang="0">
                    <a:pos x="22" y="0"/>
                  </a:cxn>
                  <a:cxn ang="0">
                    <a:pos x="15" y="0"/>
                  </a:cxn>
                  <a:cxn ang="0">
                    <a:pos x="0" y="0"/>
                  </a:cxn>
                  <a:cxn ang="0">
                    <a:pos x="5" y="13"/>
                  </a:cxn>
                  <a:cxn ang="0">
                    <a:pos x="15" y="10"/>
                  </a:cxn>
                  <a:cxn ang="0">
                    <a:pos x="5" y="13"/>
                  </a:cxn>
                  <a:cxn ang="0">
                    <a:pos x="5" y="15"/>
                  </a:cxn>
                  <a:cxn ang="0">
                    <a:pos x="27" y="15"/>
                  </a:cxn>
                  <a:cxn ang="0">
                    <a:pos x="27" y="15"/>
                  </a:cxn>
                  <a:cxn ang="0">
                    <a:pos x="22" y="0"/>
                  </a:cxn>
                </a:cxnLst>
                <a:rect l="0" t="0" r="r" b="b"/>
                <a:pathLst>
                  <a:path w="27" h="15">
                    <a:moveTo>
                      <a:pt x="22" y="0"/>
                    </a:moveTo>
                    <a:lnTo>
                      <a:pt x="15" y="0"/>
                    </a:lnTo>
                    <a:lnTo>
                      <a:pt x="0" y="0"/>
                    </a:lnTo>
                    <a:lnTo>
                      <a:pt x="5" y="13"/>
                    </a:lnTo>
                    <a:lnTo>
                      <a:pt x="15" y="10"/>
                    </a:lnTo>
                    <a:lnTo>
                      <a:pt x="5" y="13"/>
                    </a:lnTo>
                    <a:lnTo>
                      <a:pt x="5" y="15"/>
                    </a:lnTo>
                    <a:lnTo>
                      <a:pt x="27" y="15"/>
                    </a:lnTo>
                    <a:lnTo>
                      <a:pt x="27" y="15"/>
                    </a:lnTo>
                    <a:lnTo>
                      <a:pt x="2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2" name="Freeform 632"/>
              <p:cNvSpPr>
                <a:spLocks/>
              </p:cNvSpPr>
              <p:nvPr/>
            </p:nvSpPr>
            <p:spPr bwMode="auto">
              <a:xfrm>
                <a:off x="3356" y="3030"/>
                <a:ext cx="509" cy="504"/>
              </a:xfrm>
              <a:custGeom>
                <a:avLst/>
                <a:gdLst/>
                <a:ahLst/>
                <a:cxnLst>
                  <a:cxn ang="0">
                    <a:pos x="199" y="0"/>
                  </a:cxn>
                  <a:cxn ang="0">
                    <a:pos x="63" y="114"/>
                  </a:cxn>
                  <a:cxn ang="0">
                    <a:pos x="0" y="167"/>
                  </a:cxn>
                  <a:cxn ang="0">
                    <a:pos x="46" y="298"/>
                  </a:cxn>
                  <a:cxn ang="0">
                    <a:pos x="122" y="504"/>
                  </a:cxn>
                  <a:cxn ang="0">
                    <a:pos x="509" y="179"/>
                  </a:cxn>
                  <a:cxn ang="0">
                    <a:pos x="366" y="97"/>
                  </a:cxn>
                  <a:cxn ang="0">
                    <a:pos x="199" y="0"/>
                  </a:cxn>
                  <a:cxn ang="0">
                    <a:pos x="199" y="0"/>
                  </a:cxn>
                  <a:cxn ang="0">
                    <a:pos x="199" y="0"/>
                  </a:cxn>
                </a:cxnLst>
                <a:rect l="0" t="0" r="r" b="b"/>
                <a:pathLst>
                  <a:path w="509" h="504">
                    <a:moveTo>
                      <a:pt x="199" y="0"/>
                    </a:moveTo>
                    <a:lnTo>
                      <a:pt x="63" y="114"/>
                    </a:lnTo>
                    <a:lnTo>
                      <a:pt x="0" y="167"/>
                    </a:lnTo>
                    <a:lnTo>
                      <a:pt x="46" y="298"/>
                    </a:lnTo>
                    <a:lnTo>
                      <a:pt x="122" y="504"/>
                    </a:lnTo>
                    <a:lnTo>
                      <a:pt x="509" y="179"/>
                    </a:lnTo>
                    <a:lnTo>
                      <a:pt x="366" y="97"/>
                    </a:lnTo>
                    <a:lnTo>
                      <a:pt x="199" y="0"/>
                    </a:lnTo>
                    <a:lnTo>
                      <a:pt x="199" y="0"/>
                    </a:lnTo>
                    <a:lnTo>
                      <a:pt x="199"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3" name="Freeform 633"/>
              <p:cNvSpPr>
                <a:spLocks/>
              </p:cNvSpPr>
              <p:nvPr/>
            </p:nvSpPr>
            <p:spPr bwMode="auto">
              <a:xfrm>
                <a:off x="3356" y="3030"/>
                <a:ext cx="509" cy="504"/>
              </a:xfrm>
              <a:custGeom>
                <a:avLst/>
                <a:gdLst/>
                <a:ahLst/>
                <a:cxnLst>
                  <a:cxn ang="0">
                    <a:pos x="199" y="0"/>
                  </a:cxn>
                  <a:cxn ang="0">
                    <a:pos x="63" y="114"/>
                  </a:cxn>
                  <a:cxn ang="0">
                    <a:pos x="0" y="167"/>
                  </a:cxn>
                  <a:cxn ang="0">
                    <a:pos x="46" y="298"/>
                  </a:cxn>
                  <a:cxn ang="0">
                    <a:pos x="122" y="504"/>
                  </a:cxn>
                  <a:cxn ang="0">
                    <a:pos x="509" y="179"/>
                  </a:cxn>
                  <a:cxn ang="0">
                    <a:pos x="366" y="97"/>
                  </a:cxn>
                  <a:cxn ang="0">
                    <a:pos x="199" y="0"/>
                  </a:cxn>
                  <a:cxn ang="0">
                    <a:pos x="199" y="0"/>
                  </a:cxn>
                  <a:cxn ang="0">
                    <a:pos x="199" y="0"/>
                  </a:cxn>
                </a:cxnLst>
                <a:rect l="0" t="0" r="r" b="b"/>
                <a:pathLst>
                  <a:path w="509" h="504">
                    <a:moveTo>
                      <a:pt x="199" y="0"/>
                    </a:moveTo>
                    <a:lnTo>
                      <a:pt x="63" y="114"/>
                    </a:lnTo>
                    <a:lnTo>
                      <a:pt x="0" y="167"/>
                    </a:lnTo>
                    <a:lnTo>
                      <a:pt x="46" y="298"/>
                    </a:lnTo>
                    <a:lnTo>
                      <a:pt x="122" y="504"/>
                    </a:lnTo>
                    <a:lnTo>
                      <a:pt x="509" y="179"/>
                    </a:lnTo>
                    <a:lnTo>
                      <a:pt x="366" y="97"/>
                    </a:lnTo>
                    <a:lnTo>
                      <a:pt x="199" y="0"/>
                    </a:lnTo>
                    <a:lnTo>
                      <a:pt x="199" y="0"/>
                    </a:lnTo>
                    <a:lnTo>
                      <a:pt x="19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4" name="Freeform 634"/>
              <p:cNvSpPr>
                <a:spLocks/>
              </p:cNvSpPr>
              <p:nvPr/>
            </p:nvSpPr>
            <p:spPr bwMode="auto">
              <a:xfrm>
                <a:off x="3402" y="3328"/>
                <a:ext cx="76" cy="206"/>
              </a:xfrm>
              <a:custGeom>
                <a:avLst/>
                <a:gdLst/>
                <a:ahLst/>
                <a:cxnLst>
                  <a:cxn ang="0">
                    <a:pos x="0" y="0"/>
                  </a:cxn>
                  <a:cxn ang="0">
                    <a:pos x="76" y="206"/>
                  </a:cxn>
                  <a:cxn ang="0">
                    <a:pos x="76" y="206"/>
                  </a:cxn>
                  <a:cxn ang="0">
                    <a:pos x="0" y="0"/>
                  </a:cxn>
                </a:cxnLst>
                <a:rect l="0" t="0" r="r" b="b"/>
                <a:pathLst>
                  <a:path w="76" h="206">
                    <a:moveTo>
                      <a:pt x="0" y="0"/>
                    </a:moveTo>
                    <a:lnTo>
                      <a:pt x="76" y="206"/>
                    </a:lnTo>
                    <a:lnTo>
                      <a:pt x="76" y="206"/>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5" name="Freeform 635"/>
              <p:cNvSpPr>
                <a:spLocks/>
              </p:cNvSpPr>
              <p:nvPr/>
            </p:nvSpPr>
            <p:spPr bwMode="auto">
              <a:xfrm>
                <a:off x="3402" y="3328"/>
                <a:ext cx="76" cy="206"/>
              </a:xfrm>
              <a:custGeom>
                <a:avLst/>
                <a:gdLst/>
                <a:ahLst/>
                <a:cxnLst>
                  <a:cxn ang="0">
                    <a:pos x="0" y="0"/>
                  </a:cxn>
                  <a:cxn ang="0">
                    <a:pos x="76" y="206"/>
                  </a:cxn>
                  <a:cxn ang="0">
                    <a:pos x="76" y="206"/>
                  </a:cxn>
                  <a:cxn ang="0">
                    <a:pos x="0" y="0"/>
                  </a:cxn>
                </a:cxnLst>
                <a:rect l="0" t="0" r="r" b="b"/>
                <a:pathLst>
                  <a:path w="76" h="206">
                    <a:moveTo>
                      <a:pt x="0" y="0"/>
                    </a:moveTo>
                    <a:lnTo>
                      <a:pt x="76" y="206"/>
                    </a:lnTo>
                    <a:lnTo>
                      <a:pt x="76" y="20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6" name="Freeform 636"/>
              <p:cNvSpPr>
                <a:spLocks noEditPoints="1"/>
              </p:cNvSpPr>
              <p:nvPr/>
            </p:nvSpPr>
            <p:spPr bwMode="auto">
              <a:xfrm>
                <a:off x="3356" y="3127"/>
                <a:ext cx="509" cy="407"/>
              </a:xfrm>
              <a:custGeom>
                <a:avLst/>
                <a:gdLst/>
                <a:ahLst/>
                <a:cxnLst>
                  <a:cxn ang="0">
                    <a:pos x="63" y="17"/>
                  </a:cxn>
                  <a:cxn ang="0">
                    <a:pos x="0" y="70"/>
                  </a:cxn>
                  <a:cxn ang="0">
                    <a:pos x="46" y="201"/>
                  </a:cxn>
                  <a:cxn ang="0">
                    <a:pos x="0" y="70"/>
                  </a:cxn>
                  <a:cxn ang="0">
                    <a:pos x="63" y="17"/>
                  </a:cxn>
                  <a:cxn ang="0">
                    <a:pos x="366" y="0"/>
                  </a:cxn>
                  <a:cxn ang="0">
                    <a:pos x="509" y="82"/>
                  </a:cxn>
                  <a:cxn ang="0">
                    <a:pos x="122" y="407"/>
                  </a:cxn>
                  <a:cxn ang="0">
                    <a:pos x="122" y="407"/>
                  </a:cxn>
                  <a:cxn ang="0">
                    <a:pos x="509" y="82"/>
                  </a:cxn>
                  <a:cxn ang="0">
                    <a:pos x="485" y="69"/>
                  </a:cxn>
                  <a:cxn ang="0">
                    <a:pos x="366" y="0"/>
                  </a:cxn>
                </a:cxnLst>
                <a:rect l="0" t="0" r="r" b="b"/>
                <a:pathLst>
                  <a:path w="509" h="407">
                    <a:moveTo>
                      <a:pt x="63" y="17"/>
                    </a:moveTo>
                    <a:lnTo>
                      <a:pt x="0" y="70"/>
                    </a:lnTo>
                    <a:lnTo>
                      <a:pt x="46" y="201"/>
                    </a:lnTo>
                    <a:lnTo>
                      <a:pt x="0" y="70"/>
                    </a:lnTo>
                    <a:lnTo>
                      <a:pt x="63" y="17"/>
                    </a:lnTo>
                    <a:close/>
                    <a:moveTo>
                      <a:pt x="366" y="0"/>
                    </a:moveTo>
                    <a:lnTo>
                      <a:pt x="509" y="82"/>
                    </a:lnTo>
                    <a:lnTo>
                      <a:pt x="122" y="407"/>
                    </a:lnTo>
                    <a:lnTo>
                      <a:pt x="122" y="407"/>
                    </a:lnTo>
                    <a:lnTo>
                      <a:pt x="509" y="82"/>
                    </a:lnTo>
                    <a:lnTo>
                      <a:pt x="485" y="69"/>
                    </a:lnTo>
                    <a:lnTo>
                      <a:pt x="36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7" name="Freeform 637"/>
              <p:cNvSpPr>
                <a:spLocks/>
              </p:cNvSpPr>
              <p:nvPr/>
            </p:nvSpPr>
            <p:spPr bwMode="auto">
              <a:xfrm>
                <a:off x="3356" y="3144"/>
                <a:ext cx="63" cy="184"/>
              </a:xfrm>
              <a:custGeom>
                <a:avLst/>
                <a:gdLst/>
                <a:ahLst/>
                <a:cxnLst>
                  <a:cxn ang="0">
                    <a:pos x="63" y="0"/>
                  </a:cxn>
                  <a:cxn ang="0">
                    <a:pos x="0" y="53"/>
                  </a:cxn>
                  <a:cxn ang="0">
                    <a:pos x="46" y="184"/>
                  </a:cxn>
                  <a:cxn ang="0">
                    <a:pos x="0" y="53"/>
                  </a:cxn>
                  <a:cxn ang="0">
                    <a:pos x="63" y="0"/>
                  </a:cxn>
                </a:cxnLst>
                <a:rect l="0" t="0" r="r" b="b"/>
                <a:pathLst>
                  <a:path w="63" h="184">
                    <a:moveTo>
                      <a:pt x="63" y="0"/>
                    </a:moveTo>
                    <a:lnTo>
                      <a:pt x="0" y="53"/>
                    </a:lnTo>
                    <a:lnTo>
                      <a:pt x="46" y="184"/>
                    </a:lnTo>
                    <a:lnTo>
                      <a:pt x="0" y="53"/>
                    </a:lnTo>
                    <a:lnTo>
                      <a:pt x="6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8" name="Freeform 638"/>
              <p:cNvSpPr>
                <a:spLocks/>
              </p:cNvSpPr>
              <p:nvPr/>
            </p:nvSpPr>
            <p:spPr bwMode="auto">
              <a:xfrm>
                <a:off x="3478" y="3127"/>
                <a:ext cx="387" cy="407"/>
              </a:xfrm>
              <a:custGeom>
                <a:avLst/>
                <a:gdLst/>
                <a:ahLst/>
                <a:cxnLst>
                  <a:cxn ang="0">
                    <a:pos x="244" y="0"/>
                  </a:cxn>
                  <a:cxn ang="0">
                    <a:pos x="387" y="82"/>
                  </a:cxn>
                  <a:cxn ang="0">
                    <a:pos x="0" y="407"/>
                  </a:cxn>
                  <a:cxn ang="0">
                    <a:pos x="0" y="407"/>
                  </a:cxn>
                  <a:cxn ang="0">
                    <a:pos x="387" y="82"/>
                  </a:cxn>
                  <a:cxn ang="0">
                    <a:pos x="363" y="69"/>
                  </a:cxn>
                  <a:cxn ang="0">
                    <a:pos x="244" y="0"/>
                  </a:cxn>
                </a:cxnLst>
                <a:rect l="0" t="0" r="r" b="b"/>
                <a:pathLst>
                  <a:path w="387" h="407">
                    <a:moveTo>
                      <a:pt x="244" y="0"/>
                    </a:moveTo>
                    <a:lnTo>
                      <a:pt x="387" y="82"/>
                    </a:lnTo>
                    <a:lnTo>
                      <a:pt x="0" y="407"/>
                    </a:lnTo>
                    <a:lnTo>
                      <a:pt x="0" y="407"/>
                    </a:lnTo>
                    <a:lnTo>
                      <a:pt x="387" y="82"/>
                    </a:lnTo>
                    <a:lnTo>
                      <a:pt x="363" y="69"/>
                    </a:lnTo>
                    <a:lnTo>
                      <a:pt x="24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39" name="Freeform 639"/>
              <p:cNvSpPr>
                <a:spLocks/>
              </p:cNvSpPr>
              <p:nvPr/>
            </p:nvSpPr>
            <p:spPr bwMode="auto">
              <a:xfrm>
                <a:off x="3337" y="3204"/>
                <a:ext cx="121" cy="335"/>
              </a:xfrm>
              <a:custGeom>
                <a:avLst/>
                <a:gdLst/>
                <a:ahLst/>
                <a:cxnLst>
                  <a:cxn ang="0">
                    <a:pos x="0" y="0"/>
                  </a:cxn>
                  <a:cxn ang="0">
                    <a:pos x="0" y="0"/>
                  </a:cxn>
                  <a:cxn ang="0">
                    <a:pos x="121" y="335"/>
                  </a:cxn>
                  <a:cxn ang="0">
                    <a:pos x="121" y="335"/>
                  </a:cxn>
                  <a:cxn ang="0">
                    <a:pos x="0" y="0"/>
                  </a:cxn>
                </a:cxnLst>
                <a:rect l="0" t="0" r="r" b="b"/>
                <a:pathLst>
                  <a:path w="121" h="335">
                    <a:moveTo>
                      <a:pt x="0" y="0"/>
                    </a:moveTo>
                    <a:lnTo>
                      <a:pt x="0" y="0"/>
                    </a:lnTo>
                    <a:lnTo>
                      <a:pt x="121" y="335"/>
                    </a:lnTo>
                    <a:lnTo>
                      <a:pt x="121" y="335"/>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0" name="Freeform 640"/>
              <p:cNvSpPr>
                <a:spLocks/>
              </p:cNvSpPr>
              <p:nvPr/>
            </p:nvSpPr>
            <p:spPr bwMode="auto">
              <a:xfrm>
                <a:off x="3337" y="3204"/>
                <a:ext cx="121" cy="335"/>
              </a:xfrm>
              <a:custGeom>
                <a:avLst/>
                <a:gdLst/>
                <a:ahLst/>
                <a:cxnLst>
                  <a:cxn ang="0">
                    <a:pos x="0" y="0"/>
                  </a:cxn>
                  <a:cxn ang="0">
                    <a:pos x="0" y="0"/>
                  </a:cxn>
                  <a:cxn ang="0">
                    <a:pos x="121" y="335"/>
                  </a:cxn>
                  <a:cxn ang="0">
                    <a:pos x="121" y="335"/>
                  </a:cxn>
                  <a:cxn ang="0">
                    <a:pos x="0" y="0"/>
                  </a:cxn>
                </a:cxnLst>
                <a:rect l="0" t="0" r="r" b="b"/>
                <a:pathLst>
                  <a:path w="121" h="335">
                    <a:moveTo>
                      <a:pt x="0" y="0"/>
                    </a:moveTo>
                    <a:lnTo>
                      <a:pt x="0" y="0"/>
                    </a:lnTo>
                    <a:lnTo>
                      <a:pt x="121" y="335"/>
                    </a:lnTo>
                    <a:lnTo>
                      <a:pt x="121" y="33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1" name="Freeform 641"/>
              <p:cNvSpPr>
                <a:spLocks/>
              </p:cNvSpPr>
              <p:nvPr/>
            </p:nvSpPr>
            <p:spPr bwMode="auto">
              <a:xfrm>
                <a:off x="3337" y="3197"/>
                <a:ext cx="141" cy="342"/>
              </a:xfrm>
              <a:custGeom>
                <a:avLst/>
                <a:gdLst/>
                <a:ahLst/>
                <a:cxnLst>
                  <a:cxn ang="0">
                    <a:pos x="19" y="0"/>
                  </a:cxn>
                  <a:cxn ang="0">
                    <a:pos x="19" y="0"/>
                  </a:cxn>
                  <a:cxn ang="0">
                    <a:pos x="20" y="7"/>
                  </a:cxn>
                  <a:cxn ang="0">
                    <a:pos x="12" y="7"/>
                  </a:cxn>
                  <a:cxn ang="0">
                    <a:pos x="10" y="7"/>
                  </a:cxn>
                  <a:cxn ang="0">
                    <a:pos x="7" y="7"/>
                  </a:cxn>
                  <a:cxn ang="0">
                    <a:pos x="0" y="7"/>
                  </a:cxn>
                  <a:cxn ang="0">
                    <a:pos x="121" y="342"/>
                  </a:cxn>
                  <a:cxn ang="0">
                    <a:pos x="121" y="342"/>
                  </a:cxn>
                  <a:cxn ang="0">
                    <a:pos x="121" y="342"/>
                  </a:cxn>
                  <a:cxn ang="0">
                    <a:pos x="121" y="342"/>
                  </a:cxn>
                  <a:cxn ang="0">
                    <a:pos x="119" y="337"/>
                  </a:cxn>
                  <a:cxn ang="0">
                    <a:pos x="139" y="337"/>
                  </a:cxn>
                  <a:cxn ang="0">
                    <a:pos x="141" y="337"/>
                  </a:cxn>
                  <a:cxn ang="0">
                    <a:pos x="141" y="337"/>
                  </a:cxn>
                  <a:cxn ang="0">
                    <a:pos x="141" y="337"/>
                  </a:cxn>
                  <a:cxn ang="0">
                    <a:pos x="65" y="131"/>
                  </a:cxn>
                  <a:cxn ang="0">
                    <a:pos x="19" y="0"/>
                  </a:cxn>
                </a:cxnLst>
                <a:rect l="0" t="0" r="r" b="b"/>
                <a:pathLst>
                  <a:path w="141" h="342">
                    <a:moveTo>
                      <a:pt x="19" y="0"/>
                    </a:moveTo>
                    <a:lnTo>
                      <a:pt x="19" y="0"/>
                    </a:lnTo>
                    <a:lnTo>
                      <a:pt x="20" y="7"/>
                    </a:lnTo>
                    <a:lnTo>
                      <a:pt x="12" y="7"/>
                    </a:lnTo>
                    <a:lnTo>
                      <a:pt x="10" y="7"/>
                    </a:lnTo>
                    <a:lnTo>
                      <a:pt x="7" y="7"/>
                    </a:lnTo>
                    <a:lnTo>
                      <a:pt x="0" y="7"/>
                    </a:lnTo>
                    <a:lnTo>
                      <a:pt x="121" y="342"/>
                    </a:lnTo>
                    <a:lnTo>
                      <a:pt x="121" y="342"/>
                    </a:lnTo>
                    <a:lnTo>
                      <a:pt x="121" y="342"/>
                    </a:lnTo>
                    <a:lnTo>
                      <a:pt x="121" y="342"/>
                    </a:lnTo>
                    <a:lnTo>
                      <a:pt x="119" y="337"/>
                    </a:lnTo>
                    <a:lnTo>
                      <a:pt x="139" y="337"/>
                    </a:lnTo>
                    <a:lnTo>
                      <a:pt x="141" y="337"/>
                    </a:lnTo>
                    <a:lnTo>
                      <a:pt x="141" y="337"/>
                    </a:lnTo>
                    <a:lnTo>
                      <a:pt x="141" y="337"/>
                    </a:lnTo>
                    <a:lnTo>
                      <a:pt x="65" y="131"/>
                    </a:lnTo>
                    <a:lnTo>
                      <a:pt x="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2" name="Freeform 642"/>
              <p:cNvSpPr>
                <a:spLocks/>
              </p:cNvSpPr>
              <p:nvPr/>
            </p:nvSpPr>
            <p:spPr bwMode="auto">
              <a:xfrm>
                <a:off x="3337" y="3197"/>
                <a:ext cx="141" cy="342"/>
              </a:xfrm>
              <a:custGeom>
                <a:avLst/>
                <a:gdLst/>
                <a:ahLst/>
                <a:cxnLst>
                  <a:cxn ang="0">
                    <a:pos x="19" y="0"/>
                  </a:cxn>
                  <a:cxn ang="0">
                    <a:pos x="19" y="0"/>
                  </a:cxn>
                  <a:cxn ang="0">
                    <a:pos x="20" y="7"/>
                  </a:cxn>
                  <a:cxn ang="0">
                    <a:pos x="12" y="7"/>
                  </a:cxn>
                  <a:cxn ang="0">
                    <a:pos x="10" y="7"/>
                  </a:cxn>
                  <a:cxn ang="0">
                    <a:pos x="7" y="7"/>
                  </a:cxn>
                  <a:cxn ang="0">
                    <a:pos x="0" y="7"/>
                  </a:cxn>
                  <a:cxn ang="0">
                    <a:pos x="121" y="342"/>
                  </a:cxn>
                  <a:cxn ang="0">
                    <a:pos x="121" y="342"/>
                  </a:cxn>
                  <a:cxn ang="0">
                    <a:pos x="121" y="342"/>
                  </a:cxn>
                  <a:cxn ang="0">
                    <a:pos x="121" y="342"/>
                  </a:cxn>
                  <a:cxn ang="0">
                    <a:pos x="119" y="337"/>
                  </a:cxn>
                  <a:cxn ang="0">
                    <a:pos x="139" y="337"/>
                  </a:cxn>
                  <a:cxn ang="0">
                    <a:pos x="141" y="337"/>
                  </a:cxn>
                  <a:cxn ang="0">
                    <a:pos x="141" y="337"/>
                  </a:cxn>
                  <a:cxn ang="0">
                    <a:pos x="141" y="337"/>
                  </a:cxn>
                  <a:cxn ang="0">
                    <a:pos x="65" y="131"/>
                  </a:cxn>
                  <a:cxn ang="0">
                    <a:pos x="19" y="0"/>
                  </a:cxn>
                </a:cxnLst>
                <a:rect l="0" t="0" r="r" b="b"/>
                <a:pathLst>
                  <a:path w="141" h="342">
                    <a:moveTo>
                      <a:pt x="19" y="0"/>
                    </a:moveTo>
                    <a:lnTo>
                      <a:pt x="19" y="0"/>
                    </a:lnTo>
                    <a:lnTo>
                      <a:pt x="20" y="7"/>
                    </a:lnTo>
                    <a:lnTo>
                      <a:pt x="12" y="7"/>
                    </a:lnTo>
                    <a:lnTo>
                      <a:pt x="10" y="7"/>
                    </a:lnTo>
                    <a:lnTo>
                      <a:pt x="7" y="7"/>
                    </a:lnTo>
                    <a:lnTo>
                      <a:pt x="0" y="7"/>
                    </a:lnTo>
                    <a:lnTo>
                      <a:pt x="121" y="342"/>
                    </a:lnTo>
                    <a:lnTo>
                      <a:pt x="121" y="342"/>
                    </a:lnTo>
                    <a:lnTo>
                      <a:pt x="121" y="342"/>
                    </a:lnTo>
                    <a:lnTo>
                      <a:pt x="121" y="342"/>
                    </a:lnTo>
                    <a:lnTo>
                      <a:pt x="119" y="337"/>
                    </a:lnTo>
                    <a:lnTo>
                      <a:pt x="139" y="337"/>
                    </a:lnTo>
                    <a:lnTo>
                      <a:pt x="141" y="337"/>
                    </a:lnTo>
                    <a:lnTo>
                      <a:pt x="141" y="337"/>
                    </a:lnTo>
                    <a:lnTo>
                      <a:pt x="141" y="337"/>
                    </a:lnTo>
                    <a:lnTo>
                      <a:pt x="65" y="131"/>
                    </a:lnTo>
                    <a:lnTo>
                      <a:pt x="1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3" name="Freeform 643"/>
              <p:cNvSpPr>
                <a:spLocks/>
              </p:cNvSpPr>
              <p:nvPr/>
            </p:nvSpPr>
            <p:spPr bwMode="auto">
              <a:xfrm>
                <a:off x="3458" y="3539"/>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4" name="Freeform 644"/>
              <p:cNvSpPr>
                <a:spLocks/>
              </p:cNvSpPr>
              <p:nvPr/>
            </p:nvSpPr>
            <p:spPr bwMode="auto">
              <a:xfrm>
                <a:off x="3458" y="3539"/>
                <a:ext cx="5" cy="15"/>
              </a:xfrm>
              <a:custGeom>
                <a:avLst/>
                <a:gdLst/>
                <a:ahLst/>
                <a:cxnLst>
                  <a:cxn ang="0">
                    <a:pos x="0" y="0"/>
                  </a:cxn>
                  <a:cxn ang="0">
                    <a:pos x="0" y="0"/>
                  </a:cxn>
                  <a:cxn ang="0">
                    <a:pos x="5" y="15"/>
                  </a:cxn>
                  <a:cxn ang="0">
                    <a:pos x="5" y="15"/>
                  </a:cxn>
                  <a:cxn ang="0">
                    <a:pos x="0" y="0"/>
                  </a:cxn>
                </a:cxnLst>
                <a:rect l="0" t="0" r="r" b="b"/>
                <a:pathLst>
                  <a:path w="5" h="15">
                    <a:moveTo>
                      <a:pt x="0" y="0"/>
                    </a:moveTo>
                    <a:lnTo>
                      <a:pt x="0" y="0"/>
                    </a:lnTo>
                    <a:lnTo>
                      <a:pt x="5" y="15"/>
                    </a:lnTo>
                    <a:lnTo>
                      <a:pt x="5" y="1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5" name="Freeform 645"/>
              <p:cNvSpPr>
                <a:spLocks/>
              </p:cNvSpPr>
              <p:nvPr/>
            </p:nvSpPr>
            <p:spPr bwMode="auto">
              <a:xfrm>
                <a:off x="3349" y="3197"/>
                <a:ext cx="8" cy="7"/>
              </a:xfrm>
              <a:custGeom>
                <a:avLst/>
                <a:gdLst/>
                <a:ahLst/>
                <a:cxnLst>
                  <a:cxn ang="0">
                    <a:pos x="7" y="0"/>
                  </a:cxn>
                  <a:cxn ang="0">
                    <a:pos x="0" y="7"/>
                  </a:cxn>
                  <a:cxn ang="0">
                    <a:pos x="8" y="7"/>
                  </a:cxn>
                  <a:cxn ang="0">
                    <a:pos x="7" y="0"/>
                  </a:cxn>
                </a:cxnLst>
                <a:rect l="0" t="0" r="r" b="b"/>
                <a:pathLst>
                  <a:path w="8" h="7">
                    <a:moveTo>
                      <a:pt x="7" y="0"/>
                    </a:moveTo>
                    <a:lnTo>
                      <a:pt x="0" y="7"/>
                    </a:lnTo>
                    <a:lnTo>
                      <a:pt x="8" y="7"/>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6" name="Freeform 646"/>
              <p:cNvSpPr>
                <a:spLocks/>
              </p:cNvSpPr>
              <p:nvPr/>
            </p:nvSpPr>
            <p:spPr bwMode="auto">
              <a:xfrm>
                <a:off x="3349" y="3197"/>
                <a:ext cx="8" cy="7"/>
              </a:xfrm>
              <a:custGeom>
                <a:avLst/>
                <a:gdLst/>
                <a:ahLst/>
                <a:cxnLst>
                  <a:cxn ang="0">
                    <a:pos x="7" y="0"/>
                  </a:cxn>
                  <a:cxn ang="0">
                    <a:pos x="0" y="7"/>
                  </a:cxn>
                  <a:cxn ang="0">
                    <a:pos x="8" y="7"/>
                  </a:cxn>
                  <a:cxn ang="0">
                    <a:pos x="7" y="0"/>
                  </a:cxn>
                </a:cxnLst>
                <a:rect l="0" t="0" r="r" b="b"/>
                <a:pathLst>
                  <a:path w="8" h="7">
                    <a:moveTo>
                      <a:pt x="7" y="0"/>
                    </a:moveTo>
                    <a:lnTo>
                      <a:pt x="0" y="7"/>
                    </a:lnTo>
                    <a:lnTo>
                      <a:pt x="8" y="7"/>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7" name="Freeform 647"/>
              <p:cNvSpPr>
                <a:spLocks/>
              </p:cNvSpPr>
              <p:nvPr/>
            </p:nvSpPr>
            <p:spPr bwMode="auto">
              <a:xfrm>
                <a:off x="3478" y="3209"/>
                <a:ext cx="405" cy="345"/>
              </a:xfrm>
              <a:custGeom>
                <a:avLst/>
                <a:gdLst/>
                <a:ahLst/>
                <a:cxnLst>
                  <a:cxn ang="0">
                    <a:pos x="387" y="0"/>
                  </a:cxn>
                  <a:cxn ang="0">
                    <a:pos x="0" y="325"/>
                  </a:cxn>
                  <a:cxn ang="0">
                    <a:pos x="6" y="345"/>
                  </a:cxn>
                  <a:cxn ang="0">
                    <a:pos x="405" y="12"/>
                  </a:cxn>
                  <a:cxn ang="0">
                    <a:pos x="387" y="0"/>
                  </a:cxn>
                </a:cxnLst>
                <a:rect l="0" t="0" r="r" b="b"/>
                <a:pathLst>
                  <a:path w="405" h="345">
                    <a:moveTo>
                      <a:pt x="387" y="0"/>
                    </a:moveTo>
                    <a:lnTo>
                      <a:pt x="0" y="325"/>
                    </a:lnTo>
                    <a:lnTo>
                      <a:pt x="6" y="345"/>
                    </a:lnTo>
                    <a:lnTo>
                      <a:pt x="405" y="12"/>
                    </a:lnTo>
                    <a:lnTo>
                      <a:pt x="38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8" name="Freeform 648"/>
              <p:cNvSpPr>
                <a:spLocks/>
              </p:cNvSpPr>
              <p:nvPr/>
            </p:nvSpPr>
            <p:spPr bwMode="auto">
              <a:xfrm>
                <a:off x="3478" y="3209"/>
                <a:ext cx="405" cy="345"/>
              </a:xfrm>
              <a:custGeom>
                <a:avLst/>
                <a:gdLst/>
                <a:ahLst/>
                <a:cxnLst>
                  <a:cxn ang="0">
                    <a:pos x="387" y="0"/>
                  </a:cxn>
                  <a:cxn ang="0">
                    <a:pos x="0" y="325"/>
                  </a:cxn>
                  <a:cxn ang="0">
                    <a:pos x="6" y="345"/>
                  </a:cxn>
                  <a:cxn ang="0">
                    <a:pos x="405" y="12"/>
                  </a:cxn>
                  <a:cxn ang="0">
                    <a:pos x="387" y="0"/>
                  </a:cxn>
                </a:cxnLst>
                <a:rect l="0" t="0" r="r" b="b"/>
                <a:pathLst>
                  <a:path w="405" h="345">
                    <a:moveTo>
                      <a:pt x="387" y="0"/>
                    </a:moveTo>
                    <a:lnTo>
                      <a:pt x="0" y="325"/>
                    </a:lnTo>
                    <a:lnTo>
                      <a:pt x="6" y="345"/>
                    </a:lnTo>
                    <a:lnTo>
                      <a:pt x="405" y="12"/>
                    </a:lnTo>
                    <a:lnTo>
                      <a:pt x="38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49" name="Freeform 649"/>
              <p:cNvSpPr>
                <a:spLocks/>
              </p:cNvSpPr>
              <p:nvPr/>
            </p:nvSpPr>
            <p:spPr bwMode="auto">
              <a:xfrm>
                <a:off x="3456" y="3534"/>
                <a:ext cx="28" cy="20"/>
              </a:xfrm>
              <a:custGeom>
                <a:avLst/>
                <a:gdLst/>
                <a:ahLst/>
                <a:cxnLst>
                  <a:cxn ang="0">
                    <a:pos x="22" y="0"/>
                  </a:cxn>
                  <a:cxn ang="0">
                    <a:pos x="20" y="0"/>
                  </a:cxn>
                  <a:cxn ang="0">
                    <a:pos x="0" y="0"/>
                  </a:cxn>
                  <a:cxn ang="0">
                    <a:pos x="2" y="5"/>
                  </a:cxn>
                  <a:cxn ang="0">
                    <a:pos x="2" y="5"/>
                  </a:cxn>
                  <a:cxn ang="0">
                    <a:pos x="23" y="5"/>
                  </a:cxn>
                  <a:cxn ang="0">
                    <a:pos x="28" y="20"/>
                  </a:cxn>
                  <a:cxn ang="0">
                    <a:pos x="28" y="20"/>
                  </a:cxn>
                  <a:cxn ang="0">
                    <a:pos x="22" y="0"/>
                  </a:cxn>
                </a:cxnLst>
                <a:rect l="0" t="0" r="r" b="b"/>
                <a:pathLst>
                  <a:path w="28" h="20">
                    <a:moveTo>
                      <a:pt x="22" y="0"/>
                    </a:moveTo>
                    <a:lnTo>
                      <a:pt x="20" y="0"/>
                    </a:lnTo>
                    <a:lnTo>
                      <a:pt x="0" y="0"/>
                    </a:lnTo>
                    <a:lnTo>
                      <a:pt x="2" y="5"/>
                    </a:lnTo>
                    <a:lnTo>
                      <a:pt x="2" y="5"/>
                    </a:lnTo>
                    <a:lnTo>
                      <a:pt x="23" y="5"/>
                    </a:lnTo>
                    <a:lnTo>
                      <a:pt x="28" y="20"/>
                    </a:lnTo>
                    <a:lnTo>
                      <a:pt x="28" y="20"/>
                    </a:lnTo>
                    <a:lnTo>
                      <a:pt x="2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0" name="Freeform 650"/>
              <p:cNvSpPr>
                <a:spLocks/>
              </p:cNvSpPr>
              <p:nvPr/>
            </p:nvSpPr>
            <p:spPr bwMode="auto">
              <a:xfrm>
                <a:off x="3456" y="3534"/>
                <a:ext cx="28" cy="20"/>
              </a:xfrm>
              <a:custGeom>
                <a:avLst/>
                <a:gdLst/>
                <a:ahLst/>
                <a:cxnLst>
                  <a:cxn ang="0">
                    <a:pos x="22" y="0"/>
                  </a:cxn>
                  <a:cxn ang="0">
                    <a:pos x="20" y="0"/>
                  </a:cxn>
                  <a:cxn ang="0">
                    <a:pos x="0" y="0"/>
                  </a:cxn>
                  <a:cxn ang="0">
                    <a:pos x="2" y="5"/>
                  </a:cxn>
                  <a:cxn ang="0">
                    <a:pos x="2" y="5"/>
                  </a:cxn>
                  <a:cxn ang="0">
                    <a:pos x="23" y="5"/>
                  </a:cxn>
                  <a:cxn ang="0">
                    <a:pos x="28" y="20"/>
                  </a:cxn>
                  <a:cxn ang="0">
                    <a:pos x="28" y="20"/>
                  </a:cxn>
                  <a:cxn ang="0">
                    <a:pos x="22" y="0"/>
                  </a:cxn>
                </a:cxnLst>
                <a:rect l="0" t="0" r="r" b="b"/>
                <a:pathLst>
                  <a:path w="28" h="20">
                    <a:moveTo>
                      <a:pt x="22" y="0"/>
                    </a:moveTo>
                    <a:lnTo>
                      <a:pt x="20" y="0"/>
                    </a:lnTo>
                    <a:lnTo>
                      <a:pt x="0" y="0"/>
                    </a:lnTo>
                    <a:lnTo>
                      <a:pt x="2" y="5"/>
                    </a:lnTo>
                    <a:lnTo>
                      <a:pt x="2" y="5"/>
                    </a:lnTo>
                    <a:lnTo>
                      <a:pt x="23" y="5"/>
                    </a:lnTo>
                    <a:lnTo>
                      <a:pt x="28" y="20"/>
                    </a:lnTo>
                    <a:lnTo>
                      <a:pt x="28" y="20"/>
                    </a:lnTo>
                    <a:lnTo>
                      <a:pt x="2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1" name="Freeform 651"/>
              <p:cNvSpPr>
                <a:spLocks/>
              </p:cNvSpPr>
              <p:nvPr/>
            </p:nvSpPr>
            <p:spPr bwMode="auto">
              <a:xfrm>
                <a:off x="3458" y="3539"/>
                <a:ext cx="26" cy="15"/>
              </a:xfrm>
              <a:custGeom>
                <a:avLst/>
                <a:gdLst/>
                <a:ahLst/>
                <a:cxnLst>
                  <a:cxn ang="0">
                    <a:pos x="21" y="0"/>
                  </a:cxn>
                  <a:cxn ang="0">
                    <a:pos x="0" y="0"/>
                  </a:cxn>
                  <a:cxn ang="0">
                    <a:pos x="5" y="15"/>
                  </a:cxn>
                  <a:cxn ang="0">
                    <a:pos x="26" y="15"/>
                  </a:cxn>
                  <a:cxn ang="0">
                    <a:pos x="26" y="15"/>
                  </a:cxn>
                  <a:cxn ang="0">
                    <a:pos x="21" y="0"/>
                  </a:cxn>
                </a:cxnLst>
                <a:rect l="0" t="0" r="r" b="b"/>
                <a:pathLst>
                  <a:path w="26" h="15">
                    <a:moveTo>
                      <a:pt x="21" y="0"/>
                    </a:moveTo>
                    <a:lnTo>
                      <a:pt x="0" y="0"/>
                    </a:lnTo>
                    <a:lnTo>
                      <a:pt x="5" y="15"/>
                    </a:lnTo>
                    <a:lnTo>
                      <a:pt x="26" y="15"/>
                    </a:lnTo>
                    <a:lnTo>
                      <a:pt x="26" y="15"/>
                    </a:lnTo>
                    <a:lnTo>
                      <a:pt x="2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2" name="Freeform 652"/>
              <p:cNvSpPr>
                <a:spLocks/>
              </p:cNvSpPr>
              <p:nvPr/>
            </p:nvSpPr>
            <p:spPr bwMode="auto">
              <a:xfrm>
                <a:off x="3458" y="3539"/>
                <a:ext cx="26" cy="15"/>
              </a:xfrm>
              <a:custGeom>
                <a:avLst/>
                <a:gdLst/>
                <a:ahLst/>
                <a:cxnLst>
                  <a:cxn ang="0">
                    <a:pos x="21" y="0"/>
                  </a:cxn>
                  <a:cxn ang="0">
                    <a:pos x="0" y="0"/>
                  </a:cxn>
                  <a:cxn ang="0">
                    <a:pos x="5" y="15"/>
                  </a:cxn>
                  <a:cxn ang="0">
                    <a:pos x="26" y="15"/>
                  </a:cxn>
                  <a:cxn ang="0">
                    <a:pos x="26" y="15"/>
                  </a:cxn>
                  <a:cxn ang="0">
                    <a:pos x="21" y="0"/>
                  </a:cxn>
                </a:cxnLst>
                <a:rect l="0" t="0" r="r" b="b"/>
                <a:pathLst>
                  <a:path w="26" h="15">
                    <a:moveTo>
                      <a:pt x="21" y="0"/>
                    </a:moveTo>
                    <a:lnTo>
                      <a:pt x="0" y="0"/>
                    </a:lnTo>
                    <a:lnTo>
                      <a:pt x="5" y="15"/>
                    </a:lnTo>
                    <a:lnTo>
                      <a:pt x="26" y="15"/>
                    </a:lnTo>
                    <a:lnTo>
                      <a:pt x="26" y="15"/>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3" name="Freeform 653"/>
              <p:cNvSpPr>
                <a:spLocks/>
              </p:cNvSpPr>
              <p:nvPr/>
            </p:nvSpPr>
            <p:spPr bwMode="auto">
              <a:xfrm>
                <a:off x="3329" y="3184"/>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4" name="Freeform 654"/>
              <p:cNvSpPr>
                <a:spLocks/>
              </p:cNvSpPr>
              <p:nvPr/>
            </p:nvSpPr>
            <p:spPr bwMode="auto">
              <a:xfrm>
                <a:off x="3329" y="3184"/>
                <a:ext cx="5" cy="13"/>
              </a:xfrm>
              <a:custGeom>
                <a:avLst/>
                <a:gdLst/>
                <a:ahLst/>
                <a:cxnLst>
                  <a:cxn ang="0">
                    <a:pos x="0" y="0"/>
                  </a:cxn>
                  <a:cxn ang="0">
                    <a:pos x="0" y="0"/>
                  </a:cxn>
                  <a:cxn ang="0">
                    <a:pos x="5" y="13"/>
                  </a:cxn>
                  <a:cxn ang="0">
                    <a:pos x="5" y="13"/>
                  </a:cxn>
                  <a:cxn ang="0">
                    <a:pos x="0" y="0"/>
                  </a:cxn>
                </a:cxnLst>
                <a:rect l="0" t="0" r="r" b="b"/>
                <a:pathLst>
                  <a:path w="5" h="13">
                    <a:moveTo>
                      <a:pt x="0" y="0"/>
                    </a:moveTo>
                    <a:lnTo>
                      <a:pt x="0" y="0"/>
                    </a:lnTo>
                    <a:lnTo>
                      <a:pt x="5" y="13"/>
                    </a:lnTo>
                    <a:lnTo>
                      <a:pt x="5" y="1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5" name="Freeform 655"/>
              <p:cNvSpPr>
                <a:spLocks/>
              </p:cNvSpPr>
              <p:nvPr/>
            </p:nvSpPr>
            <p:spPr bwMode="auto">
              <a:xfrm>
                <a:off x="3227" y="2839"/>
                <a:ext cx="309" cy="338"/>
              </a:xfrm>
              <a:custGeom>
                <a:avLst/>
                <a:gdLst/>
                <a:ahLst/>
                <a:cxnLst>
                  <a:cxn ang="0">
                    <a:pos x="0" y="0"/>
                  </a:cxn>
                  <a:cxn ang="0">
                    <a:pos x="50" y="139"/>
                  </a:cxn>
                  <a:cxn ang="0">
                    <a:pos x="122" y="338"/>
                  </a:cxn>
                  <a:cxn ang="0">
                    <a:pos x="309" y="181"/>
                  </a:cxn>
                  <a:cxn ang="0">
                    <a:pos x="51" y="30"/>
                  </a:cxn>
                  <a:cxn ang="0">
                    <a:pos x="0" y="0"/>
                  </a:cxn>
                </a:cxnLst>
                <a:rect l="0" t="0" r="r" b="b"/>
                <a:pathLst>
                  <a:path w="309" h="338">
                    <a:moveTo>
                      <a:pt x="0" y="0"/>
                    </a:moveTo>
                    <a:lnTo>
                      <a:pt x="50" y="139"/>
                    </a:lnTo>
                    <a:lnTo>
                      <a:pt x="122" y="338"/>
                    </a:lnTo>
                    <a:lnTo>
                      <a:pt x="309" y="181"/>
                    </a:lnTo>
                    <a:lnTo>
                      <a:pt x="51" y="30"/>
                    </a:lnTo>
                    <a:lnTo>
                      <a:pt x="0"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6" name="Freeform 656"/>
              <p:cNvSpPr>
                <a:spLocks/>
              </p:cNvSpPr>
              <p:nvPr/>
            </p:nvSpPr>
            <p:spPr bwMode="auto">
              <a:xfrm>
                <a:off x="3227" y="2839"/>
                <a:ext cx="309" cy="338"/>
              </a:xfrm>
              <a:custGeom>
                <a:avLst/>
                <a:gdLst/>
                <a:ahLst/>
                <a:cxnLst>
                  <a:cxn ang="0">
                    <a:pos x="0" y="0"/>
                  </a:cxn>
                  <a:cxn ang="0">
                    <a:pos x="50" y="139"/>
                  </a:cxn>
                  <a:cxn ang="0">
                    <a:pos x="122" y="338"/>
                  </a:cxn>
                  <a:cxn ang="0">
                    <a:pos x="309" y="181"/>
                  </a:cxn>
                  <a:cxn ang="0">
                    <a:pos x="51" y="30"/>
                  </a:cxn>
                  <a:cxn ang="0">
                    <a:pos x="0" y="0"/>
                  </a:cxn>
                </a:cxnLst>
                <a:rect l="0" t="0" r="r" b="b"/>
                <a:pathLst>
                  <a:path w="309" h="338">
                    <a:moveTo>
                      <a:pt x="0" y="0"/>
                    </a:moveTo>
                    <a:lnTo>
                      <a:pt x="50" y="139"/>
                    </a:lnTo>
                    <a:lnTo>
                      <a:pt x="122" y="338"/>
                    </a:lnTo>
                    <a:lnTo>
                      <a:pt x="309" y="181"/>
                    </a:lnTo>
                    <a:lnTo>
                      <a:pt x="51" y="3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7" name="Freeform 657"/>
              <p:cNvSpPr>
                <a:spLocks/>
              </p:cNvSpPr>
              <p:nvPr/>
            </p:nvSpPr>
            <p:spPr bwMode="auto">
              <a:xfrm>
                <a:off x="3227" y="2839"/>
                <a:ext cx="50" cy="139"/>
              </a:xfrm>
              <a:custGeom>
                <a:avLst/>
                <a:gdLst/>
                <a:ahLst/>
                <a:cxnLst>
                  <a:cxn ang="0">
                    <a:pos x="0" y="0"/>
                  </a:cxn>
                  <a:cxn ang="0">
                    <a:pos x="50" y="139"/>
                  </a:cxn>
                  <a:cxn ang="0">
                    <a:pos x="0" y="0"/>
                  </a:cxn>
                  <a:cxn ang="0">
                    <a:pos x="0" y="0"/>
                  </a:cxn>
                </a:cxnLst>
                <a:rect l="0" t="0" r="r" b="b"/>
                <a:pathLst>
                  <a:path w="50" h="139">
                    <a:moveTo>
                      <a:pt x="0" y="0"/>
                    </a:moveTo>
                    <a:lnTo>
                      <a:pt x="50" y="139"/>
                    </a:lnTo>
                    <a:lnTo>
                      <a:pt x="0" y="0"/>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8" name="Freeform 658"/>
              <p:cNvSpPr>
                <a:spLocks/>
              </p:cNvSpPr>
              <p:nvPr/>
            </p:nvSpPr>
            <p:spPr bwMode="auto">
              <a:xfrm>
                <a:off x="3227" y="2839"/>
                <a:ext cx="50" cy="139"/>
              </a:xfrm>
              <a:custGeom>
                <a:avLst/>
                <a:gdLst/>
                <a:ahLst/>
                <a:cxnLst>
                  <a:cxn ang="0">
                    <a:pos x="0" y="0"/>
                  </a:cxn>
                  <a:cxn ang="0">
                    <a:pos x="50" y="139"/>
                  </a:cxn>
                  <a:cxn ang="0">
                    <a:pos x="0" y="0"/>
                  </a:cxn>
                  <a:cxn ang="0">
                    <a:pos x="0" y="0"/>
                  </a:cxn>
                </a:cxnLst>
                <a:rect l="0" t="0" r="r" b="b"/>
                <a:pathLst>
                  <a:path w="50" h="139">
                    <a:moveTo>
                      <a:pt x="0" y="0"/>
                    </a:moveTo>
                    <a:lnTo>
                      <a:pt x="50" y="139"/>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59" name="Freeform 659"/>
              <p:cNvSpPr>
                <a:spLocks/>
              </p:cNvSpPr>
              <p:nvPr/>
            </p:nvSpPr>
            <p:spPr bwMode="auto">
              <a:xfrm>
                <a:off x="3188" y="2794"/>
                <a:ext cx="8" cy="10"/>
              </a:xfrm>
              <a:custGeom>
                <a:avLst/>
                <a:gdLst/>
                <a:ahLst/>
                <a:cxnLst>
                  <a:cxn ang="0">
                    <a:pos x="0" y="0"/>
                  </a:cxn>
                  <a:cxn ang="0">
                    <a:pos x="3" y="10"/>
                  </a:cxn>
                  <a:cxn ang="0">
                    <a:pos x="8" y="10"/>
                  </a:cxn>
                  <a:cxn ang="0">
                    <a:pos x="8" y="5"/>
                  </a:cxn>
                  <a:cxn ang="0">
                    <a:pos x="0" y="0"/>
                  </a:cxn>
                </a:cxnLst>
                <a:rect l="0" t="0" r="r" b="b"/>
                <a:pathLst>
                  <a:path w="8" h="10">
                    <a:moveTo>
                      <a:pt x="0" y="0"/>
                    </a:moveTo>
                    <a:lnTo>
                      <a:pt x="3" y="10"/>
                    </a:lnTo>
                    <a:lnTo>
                      <a:pt x="8" y="10"/>
                    </a:lnTo>
                    <a:lnTo>
                      <a:pt x="8" y="5"/>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0" name="Freeform 660"/>
              <p:cNvSpPr>
                <a:spLocks/>
              </p:cNvSpPr>
              <p:nvPr/>
            </p:nvSpPr>
            <p:spPr bwMode="auto">
              <a:xfrm>
                <a:off x="3188" y="2794"/>
                <a:ext cx="8" cy="10"/>
              </a:xfrm>
              <a:custGeom>
                <a:avLst/>
                <a:gdLst/>
                <a:ahLst/>
                <a:cxnLst>
                  <a:cxn ang="0">
                    <a:pos x="0" y="0"/>
                  </a:cxn>
                  <a:cxn ang="0">
                    <a:pos x="3" y="10"/>
                  </a:cxn>
                  <a:cxn ang="0">
                    <a:pos x="8" y="10"/>
                  </a:cxn>
                  <a:cxn ang="0">
                    <a:pos x="8" y="5"/>
                  </a:cxn>
                  <a:cxn ang="0">
                    <a:pos x="0" y="0"/>
                  </a:cxn>
                </a:cxnLst>
                <a:rect l="0" t="0" r="r" b="b"/>
                <a:pathLst>
                  <a:path w="8" h="10">
                    <a:moveTo>
                      <a:pt x="0" y="0"/>
                    </a:moveTo>
                    <a:lnTo>
                      <a:pt x="3" y="10"/>
                    </a:lnTo>
                    <a:lnTo>
                      <a:pt x="8" y="10"/>
                    </a:lnTo>
                    <a:lnTo>
                      <a:pt x="8" y="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1" name="Freeform 661"/>
              <p:cNvSpPr>
                <a:spLocks/>
              </p:cNvSpPr>
              <p:nvPr/>
            </p:nvSpPr>
            <p:spPr bwMode="auto">
              <a:xfrm>
                <a:off x="3196" y="2799"/>
                <a:ext cx="5" cy="6"/>
              </a:xfrm>
              <a:custGeom>
                <a:avLst/>
                <a:gdLst/>
                <a:ahLst/>
                <a:cxnLst>
                  <a:cxn ang="0">
                    <a:pos x="0" y="0"/>
                  </a:cxn>
                  <a:cxn ang="0">
                    <a:pos x="0" y="5"/>
                  </a:cxn>
                  <a:cxn ang="0">
                    <a:pos x="5" y="6"/>
                  </a:cxn>
                  <a:cxn ang="0">
                    <a:pos x="5" y="3"/>
                  </a:cxn>
                  <a:cxn ang="0">
                    <a:pos x="0" y="0"/>
                  </a:cxn>
                </a:cxnLst>
                <a:rect l="0" t="0" r="r" b="b"/>
                <a:pathLst>
                  <a:path w="5" h="6">
                    <a:moveTo>
                      <a:pt x="0" y="0"/>
                    </a:moveTo>
                    <a:lnTo>
                      <a:pt x="0" y="5"/>
                    </a:lnTo>
                    <a:lnTo>
                      <a:pt x="5" y="6"/>
                    </a:lnTo>
                    <a:lnTo>
                      <a:pt x="5"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2" name="Freeform 662"/>
              <p:cNvSpPr>
                <a:spLocks/>
              </p:cNvSpPr>
              <p:nvPr/>
            </p:nvSpPr>
            <p:spPr bwMode="auto">
              <a:xfrm>
                <a:off x="3196" y="2799"/>
                <a:ext cx="5" cy="6"/>
              </a:xfrm>
              <a:custGeom>
                <a:avLst/>
                <a:gdLst/>
                <a:ahLst/>
                <a:cxnLst>
                  <a:cxn ang="0">
                    <a:pos x="0" y="0"/>
                  </a:cxn>
                  <a:cxn ang="0">
                    <a:pos x="0" y="5"/>
                  </a:cxn>
                  <a:cxn ang="0">
                    <a:pos x="5" y="6"/>
                  </a:cxn>
                  <a:cxn ang="0">
                    <a:pos x="5" y="3"/>
                  </a:cxn>
                  <a:cxn ang="0">
                    <a:pos x="0" y="0"/>
                  </a:cxn>
                </a:cxnLst>
                <a:rect l="0" t="0" r="r" b="b"/>
                <a:pathLst>
                  <a:path w="5" h="6">
                    <a:moveTo>
                      <a:pt x="0" y="0"/>
                    </a:moveTo>
                    <a:lnTo>
                      <a:pt x="0" y="5"/>
                    </a:lnTo>
                    <a:lnTo>
                      <a:pt x="5" y="6"/>
                    </a:lnTo>
                    <a:lnTo>
                      <a:pt x="5"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3" name="Freeform 663"/>
              <p:cNvSpPr>
                <a:spLocks/>
              </p:cNvSpPr>
              <p:nvPr/>
            </p:nvSpPr>
            <p:spPr bwMode="auto">
              <a:xfrm>
                <a:off x="3191" y="2804"/>
                <a:ext cx="5" cy="5"/>
              </a:xfrm>
              <a:custGeom>
                <a:avLst/>
                <a:gdLst/>
                <a:ahLst/>
                <a:cxnLst>
                  <a:cxn ang="0">
                    <a:pos x="0" y="0"/>
                  </a:cxn>
                  <a:cxn ang="0">
                    <a:pos x="2" y="5"/>
                  </a:cxn>
                  <a:cxn ang="0">
                    <a:pos x="5" y="5"/>
                  </a:cxn>
                  <a:cxn ang="0">
                    <a:pos x="5" y="0"/>
                  </a:cxn>
                  <a:cxn ang="0">
                    <a:pos x="0" y="0"/>
                  </a:cxn>
                </a:cxnLst>
                <a:rect l="0" t="0" r="r" b="b"/>
                <a:pathLst>
                  <a:path w="5" h="5">
                    <a:moveTo>
                      <a:pt x="0" y="0"/>
                    </a:moveTo>
                    <a:lnTo>
                      <a:pt x="2" y="5"/>
                    </a:lnTo>
                    <a:lnTo>
                      <a:pt x="5" y="5"/>
                    </a:lnTo>
                    <a:lnTo>
                      <a:pt x="5"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4" name="Freeform 664"/>
              <p:cNvSpPr>
                <a:spLocks/>
              </p:cNvSpPr>
              <p:nvPr/>
            </p:nvSpPr>
            <p:spPr bwMode="auto">
              <a:xfrm>
                <a:off x="3191" y="2804"/>
                <a:ext cx="5" cy="5"/>
              </a:xfrm>
              <a:custGeom>
                <a:avLst/>
                <a:gdLst/>
                <a:ahLst/>
                <a:cxnLst>
                  <a:cxn ang="0">
                    <a:pos x="0" y="0"/>
                  </a:cxn>
                  <a:cxn ang="0">
                    <a:pos x="2" y="5"/>
                  </a:cxn>
                  <a:cxn ang="0">
                    <a:pos x="5" y="5"/>
                  </a:cxn>
                  <a:cxn ang="0">
                    <a:pos x="5" y="0"/>
                  </a:cxn>
                  <a:cxn ang="0">
                    <a:pos x="0" y="0"/>
                  </a:cxn>
                </a:cxnLst>
                <a:rect l="0" t="0" r="r" b="b"/>
                <a:pathLst>
                  <a:path w="5" h="5">
                    <a:moveTo>
                      <a:pt x="0" y="0"/>
                    </a:moveTo>
                    <a:lnTo>
                      <a:pt x="2" y="5"/>
                    </a:lnTo>
                    <a:lnTo>
                      <a:pt x="5" y="5"/>
                    </a:lnTo>
                    <a:lnTo>
                      <a:pt x="5"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5" name="Freeform 665"/>
              <p:cNvSpPr>
                <a:spLocks/>
              </p:cNvSpPr>
              <p:nvPr/>
            </p:nvSpPr>
            <p:spPr bwMode="auto">
              <a:xfrm>
                <a:off x="3196" y="2804"/>
                <a:ext cx="5" cy="5"/>
              </a:xfrm>
              <a:custGeom>
                <a:avLst/>
                <a:gdLst/>
                <a:ahLst/>
                <a:cxnLst>
                  <a:cxn ang="0">
                    <a:pos x="0" y="0"/>
                  </a:cxn>
                  <a:cxn ang="0">
                    <a:pos x="0" y="5"/>
                  </a:cxn>
                  <a:cxn ang="0">
                    <a:pos x="4" y="3"/>
                  </a:cxn>
                  <a:cxn ang="0">
                    <a:pos x="5" y="1"/>
                  </a:cxn>
                  <a:cxn ang="0">
                    <a:pos x="0" y="0"/>
                  </a:cxn>
                </a:cxnLst>
                <a:rect l="0" t="0" r="r" b="b"/>
                <a:pathLst>
                  <a:path w="5" h="5">
                    <a:moveTo>
                      <a:pt x="0" y="0"/>
                    </a:moveTo>
                    <a:lnTo>
                      <a:pt x="0" y="5"/>
                    </a:lnTo>
                    <a:lnTo>
                      <a:pt x="4" y="3"/>
                    </a:lnTo>
                    <a:lnTo>
                      <a:pt x="5"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6" name="Freeform 666"/>
              <p:cNvSpPr>
                <a:spLocks/>
              </p:cNvSpPr>
              <p:nvPr/>
            </p:nvSpPr>
            <p:spPr bwMode="auto">
              <a:xfrm>
                <a:off x="3196" y="2804"/>
                <a:ext cx="5" cy="5"/>
              </a:xfrm>
              <a:custGeom>
                <a:avLst/>
                <a:gdLst/>
                <a:ahLst/>
                <a:cxnLst>
                  <a:cxn ang="0">
                    <a:pos x="0" y="0"/>
                  </a:cxn>
                  <a:cxn ang="0">
                    <a:pos x="0" y="5"/>
                  </a:cxn>
                  <a:cxn ang="0">
                    <a:pos x="4" y="3"/>
                  </a:cxn>
                  <a:cxn ang="0">
                    <a:pos x="5" y="1"/>
                  </a:cxn>
                  <a:cxn ang="0">
                    <a:pos x="0" y="0"/>
                  </a:cxn>
                </a:cxnLst>
                <a:rect l="0" t="0" r="r" b="b"/>
                <a:pathLst>
                  <a:path w="5" h="5">
                    <a:moveTo>
                      <a:pt x="0" y="0"/>
                    </a:moveTo>
                    <a:lnTo>
                      <a:pt x="0" y="5"/>
                    </a:lnTo>
                    <a:lnTo>
                      <a:pt x="4" y="3"/>
                    </a:lnTo>
                    <a:lnTo>
                      <a:pt x="5"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7" name="Freeform 667"/>
              <p:cNvSpPr>
                <a:spLocks/>
              </p:cNvSpPr>
              <p:nvPr/>
            </p:nvSpPr>
            <p:spPr bwMode="auto">
              <a:xfrm>
                <a:off x="3201" y="2802"/>
                <a:ext cx="4" cy="3"/>
              </a:xfrm>
              <a:custGeom>
                <a:avLst/>
                <a:gdLst/>
                <a:ahLst/>
                <a:cxnLst>
                  <a:cxn ang="0">
                    <a:pos x="0" y="0"/>
                  </a:cxn>
                  <a:cxn ang="0">
                    <a:pos x="0" y="3"/>
                  </a:cxn>
                  <a:cxn ang="0">
                    <a:pos x="2" y="3"/>
                  </a:cxn>
                  <a:cxn ang="0">
                    <a:pos x="4" y="2"/>
                  </a:cxn>
                  <a:cxn ang="0">
                    <a:pos x="0" y="0"/>
                  </a:cxn>
                </a:cxnLst>
                <a:rect l="0" t="0" r="r" b="b"/>
                <a:pathLst>
                  <a:path w="4" h="3">
                    <a:moveTo>
                      <a:pt x="0" y="0"/>
                    </a:moveTo>
                    <a:lnTo>
                      <a:pt x="0" y="3"/>
                    </a:lnTo>
                    <a:lnTo>
                      <a:pt x="2" y="3"/>
                    </a:lnTo>
                    <a:lnTo>
                      <a:pt x="4"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8" name="Freeform 668"/>
              <p:cNvSpPr>
                <a:spLocks/>
              </p:cNvSpPr>
              <p:nvPr/>
            </p:nvSpPr>
            <p:spPr bwMode="auto">
              <a:xfrm>
                <a:off x="3201" y="2802"/>
                <a:ext cx="4" cy="3"/>
              </a:xfrm>
              <a:custGeom>
                <a:avLst/>
                <a:gdLst/>
                <a:ahLst/>
                <a:cxnLst>
                  <a:cxn ang="0">
                    <a:pos x="0" y="0"/>
                  </a:cxn>
                  <a:cxn ang="0">
                    <a:pos x="0" y="3"/>
                  </a:cxn>
                  <a:cxn ang="0">
                    <a:pos x="2" y="3"/>
                  </a:cxn>
                  <a:cxn ang="0">
                    <a:pos x="4" y="2"/>
                  </a:cxn>
                  <a:cxn ang="0">
                    <a:pos x="0" y="0"/>
                  </a:cxn>
                </a:cxnLst>
                <a:rect l="0" t="0" r="r" b="b"/>
                <a:pathLst>
                  <a:path w="4" h="3">
                    <a:moveTo>
                      <a:pt x="0" y="0"/>
                    </a:moveTo>
                    <a:lnTo>
                      <a:pt x="0" y="3"/>
                    </a:lnTo>
                    <a:lnTo>
                      <a:pt x="2" y="3"/>
                    </a:lnTo>
                    <a:lnTo>
                      <a:pt x="4"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69" name="Freeform 669"/>
              <p:cNvSpPr>
                <a:spLocks/>
              </p:cNvSpPr>
              <p:nvPr/>
            </p:nvSpPr>
            <p:spPr bwMode="auto">
              <a:xfrm>
                <a:off x="3200" y="2805"/>
                <a:ext cx="3" cy="2"/>
              </a:xfrm>
              <a:custGeom>
                <a:avLst/>
                <a:gdLst/>
                <a:ahLst/>
                <a:cxnLst>
                  <a:cxn ang="0">
                    <a:pos x="1" y="0"/>
                  </a:cxn>
                  <a:cxn ang="0">
                    <a:pos x="0" y="2"/>
                  </a:cxn>
                  <a:cxn ang="0">
                    <a:pos x="1" y="2"/>
                  </a:cxn>
                  <a:cxn ang="0">
                    <a:pos x="3" y="0"/>
                  </a:cxn>
                  <a:cxn ang="0">
                    <a:pos x="1" y="0"/>
                  </a:cxn>
                </a:cxnLst>
                <a:rect l="0" t="0" r="r" b="b"/>
                <a:pathLst>
                  <a:path w="3" h="2">
                    <a:moveTo>
                      <a:pt x="1" y="0"/>
                    </a:moveTo>
                    <a:lnTo>
                      <a:pt x="0" y="2"/>
                    </a:lnTo>
                    <a:lnTo>
                      <a:pt x="1" y="2"/>
                    </a:lnTo>
                    <a:lnTo>
                      <a:pt x="3" y="0"/>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0" name="Freeform 670"/>
              <p:cNvSpPr>
                <a:spLocks/>
              </p:cNvSpPr>
              <p:nvPr/>
            </p:nvSpPr>
            <p:spPr bwMode="auto">
              <a:xfrm>
                <a:off x="3200" y="2805"/>
                <a:ext cx="3" cy="2"/>
              </a:xfrm>
              <a:custGeom>
                <a:avLst/>
                <a:gdLst/>
                <a:ahLst/>
                <a:cxnLst>
                  <a:cxn ang="0">
                    <a:pos x="1" y="0"/>
                  </a:cxn>
                  <a:cxn ang="0">
                    <a:pos x="0" y="2"/>
                  </a:cxn>
                  <a:cxn ang="0">
                    <a:pos x="1" y="2"/>
                  </a:cxn>
                  <a:cxn ang="0">
                    <a:pos x="3" y="0"/>
                  </a:cxn>
                  <a:cxn ang="0">
                    <a:pos x="1" y="0"/>
                  </a:cxn>
                </a:cxnLst>
                <a:rect l="0" t="0" r="r" b="b"/>
                <a:pathLst>
                  <a:path w="3" h="2">
                    <a:moveTo>
                      <a:pt x="1" y="0"/>
                    </a:moveTo>
                    <a:lnTo>
                      <a:pt x="0" y="2"/>
                    </a:lnTo>
                    <a:lnTo>
                      <a:pt x="1" y="2"/>
                    </a:lnTo>
                    <a:lnTo>
                      <a:pt x="3" y="0"/>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1" name="Freeform 671"/>
              <p:cNvSpPr>
                <a:spLocks noEditPoints="1"/>
              </p:cNvSpPr>
              <p:nvPr/>
            </p:nvSpPr>
            <p:spPr bwMode="auto">
              <a:xfrm>
                <a:off x="3227" y="2839"/>
                <a:ext cx="309" cy="338"/>
              </a:xfrm>
              <a:custGeom>
                <a:avLst/>
                <a:gdLst/>
                <a:ahLst/>
                <a:cxnLst>
                  <a:cxn ang="0">
                    <a:pos x="50" y="139"/>
                  </a:cxn>
                  <a:cxn ang="0">
                    <a:pos x="122" y="338"/>
                  </a:cxn>
                  <a:cxn ang="0">
                    <a:pos x="309" y="181"/>
                  </a:cxn>
                  <a:cxn ang="0">
                    <a:pos x="309" y="181"/>
                  </a:cxn>
                  <a:cxn ang="0">
                    <a:pos x="122" y="338"/>
                  </a:cxn>
                  <a:cxn ang="0">
                    <a:pos x="50" y="139"/>
                  </a:cxn>
                  <a:cxn ang="0">
                    <a:pos x="0" y="0"/>
                  </a:cxn>
                  <a:cxn ang="0">
                    <a:pos x="0" y="0"/>
                  </a:cxn>
                  <a:cxn ang="0">
                    <a:pos x="51" y="30"/>
                  </a:cxn>
                  <a:cxn ang="0">
                    <a:pos x="0" y="0"/>
                  </a:cxn>
                </a:cxnLst>
                <a:rect l="0" t="0" r="r" b="b"/>
                <a:pathLst>
                  <a:path w="309" h="338">
                    <a:moveTo>
                      <a:pt x="50" y="139"/>
                    </a:moveTo>
                    <a:lnTo>
                      <a:pt x="122" y="338"/>
                    </a:lnTo>
                    <a:lnTo>
                      <a:pt x="309" y="181"/>
                    </a:lnTo>
                    <a:lnTo>
                      <a:pt x="309" y="181"/>
                    </a:lnTo>
                    <a:lnTo>
                      <a:pt x="122" y="338"/>
                    </a:lnTo>
                    <a:lnTo>
                      <a:pt x="50" y="139"/>
                    </a:lnTo>
                    <a:close/>
                    <a:moveTo>
                      <a:pt x="0" y="0"/>
                    </a:moveTo>
                    <a:lnTo>
                      <a:pt x="0" y="0"/>
                    </a:lnTo>
                    <a:lnTo>
                      <a:pt x="51" y="3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2" name="Freeform 672"/>
              <p:cNvSpPr>
                <a:spLocks/>
              </p:cNvSpPr>
              <p:nvPr/>
            </p:nvSpPr>
            <p:spPr bwMode="auto">
              <a:xfrm>
                <a:off x="3277" y="2978"/>
                <a:ext cx="259" cy="199"/>
              </a:xfrm>
              <a:custGeom>
                <a:avLst/>
                <a:gdLst/>
                <a:ahLst/>
                <a:cxnLst>
                  <a:cxn ang="0">
                    <a:pos x="0" y="0"/>
                  </a:cxn>
                  <a:cxn ang="0">
                    <a:pos x="72" y="199"/>
                  </a:cxn>
                  <a:cxn ang="0">
                    <a:pos x="259" y="42"/>
                  </a:cxn>
                  <a:cxn ang="0">
                    <a:pos x="259" y="42"/>
                  </a:cxn>
                  <a:cxn ang="0">
                    <a:pos x="72" y="199"/>
                  </a:cxn>
                  <a:cxn ang="0">
                    <a:pos x="0" y="0"/>
                  </a:cxn>
                </a:cxnLst>
                <a:rect l="0" t="0" r="r" b="b"/>
                <a:pathLst>
                  <a:path w="259" h="199">
                    <a:moveTo>
                      <a:pt x="0" y="0"/>
                    </a:moveTo>
                    <a:lnTo>
                      <a:pt x="72" y="199"/>
                    </a:lnTo>
                    <a:lnTo>
                      <a:pt x="259" y="42"/>
                    </a:lnTo>
                    <a:lnTo>
                      <a:pt x="259" y="42"/>
                    </a:lnTo>
                    <a:lnTo>
                      <a:pt x="72" y="19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3" name="Freeform 673"/>
              <p:cNvSpPr>
                <a:spLocks/>
              </p:cNvSpPr>
              <p:nvPr/>
            </p:nvSpPr>
            <p:spPr bwMode="auto">
              <a:xfrm>
                <a:off x="3227" y="2839"/>
                <a:ext cx="51" cy="30"/>
              </a:xfrm>
              <a:custGeom>
                <a:avLst/>
                <a:gdLst/>
                <a:ahLst/>
                <a:cxnLst>
                  <a:cxn ang="0">
                    <a:pos x="0" y="0"/>
                  </a:cxn>
                  <a:cxn ang="0">
                    <a:pos x="0" y="0"/>
                  </a:cxn>
                  <a:cxn ang="0">
                    <a:pos x="51" y="30"/>
                  </a:cxn>
                  <a:cxn ang="0">
                    <a:pos x="0" y="0"/>
                  </a:cxn>
                </a:cxnLst>
                <a:rect l="0" t="0" r="r" b="b"/>
                <a:pathLst>
                  <a:path w="51" h="30">
                    <a:moveTo>
                      <a:pt x="0" y="0"/>
                    </a:moveTo>
                    <a:lnTo>
                      <a:pt x="0" y="0"/>
                    </a:lnTo>
                    <a:lnTo>
                      <a:pt x="51" y="3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4" name="Freeform 674"/>
              <p:cNvSpPr>
                <a:spLocks/>
              </p:cNvSpPr>
              <p:nvPr/>
            </p:nvSpPr>
            <p:spPr bwMode="auto">
              <a:xfrm>
                <a:off x="3206" y="2834"/>
                <a:ext cx="143" cy="350"/>
              </a:xfrm>
              <a:custGeom>
                <a:avLst/>
                <a:gdLst/>
                <a:ahLst/>
                <a:cxnLst>
                  <a:cxn ang="0">
                    <a:pos x="11" y="0"/>
                  </a:cxn>
                  <a:cxn ang="0">
                    <a:pos x="11" y="10"/>
                  </a:cxn>
                  <a:cxn ang="0">
                    <a:pos x="4" y="2"/>
                  </a:cxn>
                  <a:cxn ang="0">
                    <a:pos x="0" y="12"/>
                  </a:cxn>
                  <a:cxn ang="0">
                    <a:pos x="123" y="350"/>
                  </a:cxn>
                  <a:cxn ang="0">
                    <a:pos x="134" y="350"/>
                  </a:cxn>
                  <a:cxn ang="0">
                    <a:pos x="143" y="343"/>
                  </a:cxn>
                  <a:cxn ang="0">
                    <a:pos x="71" y="144"/>
                  </a:cxn>
                  <a:cxn ang="0">
                    <a:pos x="21" y="5"/>
                  </a:cxn>
                  <a:cxn ang="0">
                    <a:pos x="21" y="5"/>
                  </a:cxn>
                  <a:cxn ang="0">
                    <a:pos x="21" y="5"/>
                  </a:cxn>
                  <a:cxn ang="0">
                    <a:pos x="11" y="0"/>
                  </a:cxn>
                </a:cxnLst>
                <a:rect l="0" t="0" r="r" b="b"/>
                <a:pathLst>
                  <a:path w="143" h="350">
                    <a:moveTo>
                      <a:pt x="11" y="0"/>
                    </a:moveTo>
                    <a:lnTo>
                      <a:pt x="11" y="10"/>
                    </a:lnTo>
                    <a:lnTo>
                      <a:pt x="4" y="2"/>
                    </a:lnTo>
                    <a:lnTo>
                      <a:pt x="0" y="12"/>
                    </a:lnTo>
                    <a:lnTo>
                      <a:pt x="123" y="350"/>
                    </a:lnTo>
                    <a:lnTo>
                      <a:pt x="134" y="350"/>
                    </a:lnTo>
                    <a:lnTo>
                      <a:pt x="143" y="343"/>
                    </a:lnTo>
                    <a:lnTo>
                      <a:pt x="71" y="144"/>
                    </a:lnTo>
                    <a:lnTo>
                      <a:pt x="21" y="5"/>
                    </a:lnTo>
                    <a:lnTo>
                      <a:pt x="21" y="5"/>
                    </a:lnTo>
                    <a:lnTo>
                      <a:pt x="21" y="5"/>
                    </a:lnTo>
                    <a:lnTo>
                      <a:pt x="1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5" name="Freeform 675"/>
              <p:cNvSpPr>
                <a:spLocks/>
              </p:cNvSpPr>
              <p:nvPr/>
            </p:nvSpPr>
            <p:spPr bwMode="auto">
              <a:xfrm>
                <a:off x="3206" y="2834"/>
                <a:ext cx="143" cy="350"/>
              </a:xfrm>
              <a:custGeom>
                <a:avLst/>
                <a:gdLst/>
                <a:ahLst/>
                <a:cxnLst>
                  <a:cxn ang="0">
                    <a:pos x="11" y="0"/>
                  </a:cxn>
                  <a:cxn ang="0">
                    <a:pos x="11" y="10"/>
                  </a:cxn>
                  <a:cxn ang="0">
                    <a:pos x="4" y="2"/>
                  </a:cxn>
                  <a:cxn ang="0">
                    <a:pos x="0" y="12"/>
                  </a:cxn>
                  <a:cxn ang="0">
                    <a:pos x="123" y="350"/>
                  </a:cxn>
                  <a:cxn ang="0">
                    <a:pos x="134" y="350"/>
                  </a:cxn>
                  <a:cxn ang="0">
                    <a:pos x="143" y="343"/>
                  </a:cxn>
                  <a:cxn ang="0">
                    <a:pos x="71" y="144"/>
                  </a:cxn>
                  <a:cxn ang="0">
                    <a:pos x="21" y="5"/>
                  </a:cxn>
                  <a:cxn ang="0">
                    <a:pos x="21" y="5"/>
                  </a:cxn>
                  <a:cxn ang="0">
                    <a:pos x="21" y="5"/>
                  </a:cxn>
                  <a:cxn ang="0">
                    <a:pos x="11" y="0"/>
                  </a:cxn>
                </a:cxnLst>
                <a:rect l="0" t="0" r="r" b="b"/>
                <a:pathLst>
                  <a:path w="143" h="350">
                    <a:moveTo>
                      <a:pt x="11" y="0"/>
                    </a:moveTo>
                    <a:lnTo>
                      <a:pt x="11" y="10"/>
                    </a:lnTo>
                    <a:lnTo>
                      <a:pt x="4" y="2"/>
                    </a:lnTo>
                    <a:lnTo>
                      <a:pt x="0" y="12"/>
                    </a:lnTo>
                    <a:lnTo>
                      <a:pt x="123" y="350"/>
                    </a:lnTo>
                    <a:lnTo>
                      <a:pt x="134" y="350"/>
                    </a:lnTo>
                    <a:lnTo>
                      <a:pt x="143" y="343"/>
                    </a:lnTo>
                    <a:lnTo>
                      <a:pt x="71" y="144"/>
                    </a:lnTo>
                    <a:lnTo>
                      <a:pt x="21" y="5"/>
                    </a:lnTo>
                    <a:lnTo>
                      <a:pt x="21" y="5"/>
                    </a:lnTo>
                    <a:lnTo>
                      <a:pt x="21" y="5"/>
                    </a:lnTo>
                    <a:lnTo>
                      <a:pt x="1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6" name="Freeform 676"/>
              <p:cNvSpPr>
                <a:spLocks/>
              </p:cNvSpPr>
              <p:nvPr/>
            </p:nvSpPr>
            <p:spPr bwMode="auto">
              <a:xfrm>
                <a:off x="3210" y="2831"/>
                <a:ext cx="7" cy="13"/>
              </a:xfrm>
              <a:custGeom>
                <a:avLst/>
                <a:gdLst/>
                <a:ahLst/>
                <a:cxnLst>
                  <a:cxn ang="0">
                    <a:pos x="3" y="0"/>
                  </a:cxn>
                  <a:cxn ang="0">
                    <a:pos x="0" y="5"/>
                  </a:cxn>
                  <a:cxn ang="0">
                    <a:pos x="7" y="13"/>
                  </a:cxn>
                  <a:cxn ang="0">
                    <a:pos x="7" y="3"/>
                  </a:cxn>
                  <a:cxn ang="0">
                    <a:pos x="3" y="0"/>
                  </a:cxn>
                </a:cxnLst>
                <a:rect l="0" t="0" r="r" b="b"/>
                <a:pathLst>
                  <a:path w="7" h="13">
                    <a:moveTo>
                      <a:pt x="3" y="0"/>
                    </a:moveTo>
                    <a:lnTo>
                      <a:pt x="0" y="5"/>
                    </a:lnTo>
                    <a:lnTo>
                      <a:pt x="7" y="13"/>
                    </a:lnTo>
                    <a:lnTo>
                      <a:pt x="7" y="3"/>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7" name="Freeform 677"/>
              <p:cNvSpPr>
                <a:spLocks/>
              </p:cNvSpPr>
              <p:nvPr/>
            </p:nvSpPr>
            <p:spPr bwMode="auto">
              <a:xfrm>
                <a:off x="3210" y="2831"/>
                <a:ext cx="7" cy="13"/>
              </a:xfrm>
              <a:custGeom>
                <a:avLst/>
                <a:gdLst/>
                <a:ahLst/>
                <a:cxnLst>
                  <a:cxn ang="0">
                    <a:pos x="3" y="0"/>
                  </a:cxn>
                  <a:cxn ang="0">
                    <a:pos x="0" y="5"/>
                  </a:cxn>
                  <a:cxn ang="0">
                    <a:pos x="7" y="13"/>
                  </a:cxn>
                  <a:cxn ang="0">
                    <a:pos x="7" y="3"/>
                  </a:cxn>
                  <a:cxn ang="0">
                    <a:pos x="3" y="0"/>
                  </a:cxn>
                </a:cxnLst>
                <a:rect l="0" t="0" r="r" b="b"/>
                <a:pathLst>
                  <a:path w="7" h="13">
                    <a:moveTo>
                      <a:pt x="3" y="0"/>
                    </a:moveTo>
                    <a:lnTo>
                      <a:pt x="0" y="5"/>
                    </a:lnTo>
                    <a:lnTo>
                      <a:pt x="7" y="13"/>
                    </a:lnTo>
                    <a:lnTo>
                      <a:pt x="7" y="3"/>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8" name="Freeform 678"/>
              <p:cNvSpPr>
                <a:spLocks/>
              </p:cNvSpPr>
              <p:nvPr/>
            </p:nvSpPr>
            <p:spPr bwMode="auto">
              <a:xfrm>
                <a:off x="3203" y="2832"/>
                <a:ext cx="7" cy="14"/>
              </a:xfrm>
              <a:custGeom>
                <a:avLst/>
                <a:gdLst/>
                <a:ahLst/>
                <a:cxnLst>
                  <a:cxn ang="0">
                    <a:pos x="3" y="0"/>
                  </a:cxn>
                  <a:cxn ang="0">
                    <a:pos x="0" y="4"/>
                  </a:cxn>
                  <a:cxn ang="0">
                    <a:pos x="3" y="14"/>
                  </a:cxn>
                  <a:cxn ang="0">
                    <a:pos x="7" y="4"/>
                  </a:cxn>
                  <a:cxn ang="0">
                    <a:pos x="3" y="0"/>
                  </a:cxn>
                </a:cxnLst>
                <a:rect l="0" t="0" r="r" b="b"/>
                <a:pathLst>
                  <a:path w="7" h="14">
                    <a:moveTo>
                      <a:pt x="3" y="0"/>
                    </a:moveTo>
                    <a:lnTo>
                      <a:pt x="0" y="4"/>
                    </a:lnTo>
                    <a:lnTo>
                      <a:pt x="3" y="14"/>
                    </a:lnTo>
                    <a:lnTo>
                      <a:pt x="7" y="4"/>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79" name="Freeform 679"/>
              <p:cNvSpPr>
                <a:spLocks/>
              </p:cNvSpPr>
              <p:nvPr/>
            </p:nvSpPr>
            <p:spPr bwMode="auto">
              <a:xfrm>
                <a:off x="3203" y="2832"/>
                <a:ext cx="7" cy="14"/>
              </a:xfrm>
              <a:custGeom>
                <a:avLst/>
                <a:gdLst/>
                <a:ahLst/>
                <a:cxnLst>
                  <a:cxn ang="0">
                    <a:pos x="3" y="0"/>
                  </a:cxn>
                  <a:cxn ang="0">
                    <a:pos x="0" y="4"/>
                  </a:cxn>
                  <a:cxn ang="0">
                    <a:pos x="3" y="14"/>
                  </a:cxn>
                  <a:cxn ang="0">
                    <a:pos x="7" y="4"/>
                  </a:cxn>
                  <a:cxn ang="0">
                    <a:pos x="3" y="0"/>
                  </a:cxn>
                </a:cxnLst>
                <a:rect l="0" t="0" r="r" b="b"/>
                <a:pathLst>
                  <a:path w="7" h="14">
                    <a:moveTo>
                      <a:pt x="3" y="0"/>
                    </a:moveTo>
                    <a:lnTo>
                      <a:pt x="0" y="4"/>
                    </a:lnTo>
                    <a:lnTo>
                      <a:pt x="3" y="14"/>
                    </a:lnTo>
                    <a:lnTo>
                      <a:pt x="7" y="4"/>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0" name="Freeform 680"/>
              <p:cNvSpPr>
                <a:spLocks/>
              </p:cNvSpPr>
              <p:nvPr/>
            </p:nvSpPr>
            <p:spPr bwMode="auto">
              <a:xfrm>
                <a:off x="3201" y="2829"/>
                <a:ext cx="5" cy="7"/>
              </a:xfrm>
              <a:custGeom>
                <a:avLst/>
                <a:gdLst/>
                <a:ahLst/>
                <a:cxnLst>
                  <a:cxn ang="0">
                    <a:pos x="4" y="0"/>
                  </a:cxn>
                  <a:cxn ang="0">
                    <a:pos x="0" y="2"/>
                  </a:cxn>
                  <a:cxn ang="0">
                    <a:pos x="2" y="7"/>
                  </a:cxn>
                  <a:cxn ang="0">
                    <a:pos x="5" y="3"/>
                  </a:cxn>
                  <a:cxn ang="0">
                    <a:pos x="4" y="0"/>
                  </a:cxn>
                </a:cxnLst>
                <a:rect l="0" t="0" r="r" b="b"/>
                <a:pathLst>
                  <a:path w="5" h="7">
                    <a:moveTo>
                      <a:pt x="4" y="0"/>
                    </a:moveTo>
                    <a:lnTo>
                      <a:pt x="0" y="2"/>
                    </a:lnTo>
                    <a:lnTo>
                      <a:pt x="2" y="7"/>
                    </a:lnTo>
                    <a:lnTo>
                      <a:pt x="5" y="3"/>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1" name="Freeform 681"/>
              <p:cNvSpPr>
                <a:spLocks/>
              </p:cNvSpPr>
              <p:nvPr/>
            </p:nvSpPr>
            <p:spPr bwMode="auto">
              <a:xfrm>
                <a:off x="3201" y="2829"/>
                <a:ext cx="5" cy="7"/>
              </a:xfrm>
              <a:custGeom>
                <a:avLst/>
                <a:gdLst/>
                <a:ahLst/>
                <a:cxnLst>
                  <a:cxn ang="0">
                    <a:pos x="4" y="0"/>
                  </a:cxn>
                  <a:cxn ang="0">
                    <a:pos x="0" y="2"/>
                  </a:cxn>
                  <a:cxn ang="0">
                    <a:pos x="2" y="7"/>
                  </a:cxn>
                  <a:cxn ang="0">
                    <a:pos x="5" y="3"/>
                  </a:cxn>
                  <a:cxn ang="0">
                    <a:pos x="4" y="0"/>
                  </a:cxn>
                </a:cxnLst>
                <a:rect l="0" t="0" r="r" b="b"/>
                <a:pathLst>
                  <a:path w="5" h="7">
                    <a:moveTo>
                      <a:pt x="4" y="0"/>
                    </a:moveTo>
                    <a:lnTo>
                      <a:pt x="0" y="2"/>
                    </a:lnTo>
                    <a:lnTo>
                      <a:pt x="2" y="7"/>
                    </a:lnTo>
                    <a:lnTo>
                      <a:pt x="5" y="3"/>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2" name="Freeform 682"/>
              <p:cNvSpPr>
                <a:spLocks/>
              </p:cNvSpPr>
              <p:nvPr/>
            </p:nvSpPr>
            <p:spPr bwMode="auto">
              <a:xfrm>
                <a:off x="3206" y="2829"/>
                <a:ext cx="7" cy="7"/>
              </a:xfrm>
              <a:custGeom>
                <a:avLst/>
                <a:gdLst/>
                <a:ahLst/>
                <a:cxnLst>
                  <a:cxn ang="0">
                    <a:pos x="4" y="0"/>
                  </a:cxn>
                  <a:cxn ang="0">
                    <a:pos x="0" y="3"/>
                  </a:cxn>
                  <a:cxn ang="0">
                    <a:pos x="4" y="7"/>
                  </a:cxn>
                  <a:cxn ang="0">
                    <a:pos x="7" y="2"/>
                  </a:cxn>
                  <a:cxn ang="0">
                    <a:pos x="4" y="0"/>
                  </a:cxn>
                </a:cxnLst>
                <a:rect l="0" t="0" r="r" b="b"/>
                <a:pathLst>
                  <a:path w="7" h="7">
                    <a:moveTo>
                      <a:pt x="4" y="0"/>
                    </a:moveTo>
                    <a:lnTo>
                      <a:pt x="0" y="3"/>
                    </a:lnTo>
                    <a:lnTo>
                      <a:pt x="4" y="7"/>
                    </a:lnTo>
                    <a:lnTo>
                      <a:pt x="7" y="2"/>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3" name="Freeform 683"/>
              <p:cNvSpPr>
                <a:spLocks/>
              </p:cNvSpPr>
              <p:nvPr/>
            </p:nvSpPr>
            <p:spPr bwMode="auto">
              <a:xfrm>
                <a:off x="3206" y="2829"/>
                <a:ext cx="7" cy="7"/>
              </a:xfrm>
              <a:custGeom>
                <a:avLst/>
                <a:gdLst/>
                <a:ahLst/>
                <a:cxnLst>
                  <a:cxn ang="0">
                    <a:pos x="4" y="0"/>
                  </a:cxn>
                  <a:cxn ang="0">
                    <a:pos x="0" y="3"/>
                  </a:cxn>
                  <a:cxn ang="0">
                    <a:pos x="4" y="7"/>
                  </a:cxn>
                  <a:cxn ang="0">
                    <a:pos x="7" y="2"/>
                  </a:cxn>
                  <a:cxn ang="0">
                    <a:pos x="4" y="0"/>
                  </a:cxn>
                </a:cxnLst>
                <a:rect l="0" t="0" r="r" b="b"/>
                <a:pathLst>
                  <a:path w="7" h="7">
                    <a:moveTo>
                      <a:pt x="4" y="0"/>
                    </a:moveTo>
                    <a:lnTo>
                      <a:pt x="0" y="3"/>
                    </a:lnTo>
                    <a:lnTo>
                      <a:pt x="4" y="7"/>
                    </a:lnTo>
                    <a:lnTo>
                      <a:pt x="7"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4" name="Freeform 684"/>
              <p:cNvSpPr>
                <a:spLocks/>
              </p:cNvSpPr>
              <p:nvPr/>
            </p:nvSpPr>
            <p:spPr bwMode="auto">
              <a:xfrm>
                <a:off x="3205" y="2829"/>
                <a:ext cx="5" cy="3"/>
              </a:xfrm>
              <a:custGeom>
                <a:avLst/>
                <a:gdLst/>
                <a:ahLst/>
                <a:cxnLst>
                  <a:cxn ang="0">
                    <a:pos x="1" y="0"/>
                  </a:cxn>
                  <a:cxn ang="0">
                    <a:pos x="0" y="0"/>
                  </a:cxn>
                  <a:cxn ang="0">
                    <a:pos x="1" y="3"/>
                  </a:cxn>
                  <a:cxn ang="0">
                    <a:pos x="5" y="0"/>
                  </a:cxn>
                  <a:cxn ang="0">
                    <a:pos x="1" y="0"/>
                  </a:cxn>
                </a:cxnLst>
                <a:rect l="0" t="0" r="r" b="b"/>
                <a:pathLst>
                  <a:path w="5" h="3">
                    <a:moveTo>
                      <a:pt x="1" y="0"/>
                    </a:moveTo>
                    <a:lnTo>
                      <a:pt x="0" y="0"/>
                    </a:lnTo>
                    <a:lnTo>
                      <a:pt x="1" y="3"/>
                    </a:lnTo>
                    <a:lnTo>
                      <a:pt x="5" y="0"/>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5" name="Freeform 685"/>
              <p:cNvSpPr>
                <a:spLocks/>
              </p:cNvSpPr>
              <p:nvPr/>
            </p:nvSpPr>
            <p:spPr bwMode="auto">
              <a:xfrm>
                <a:off x="3205" y="2829"/>
                <a:ext cx="5" cy="3"/>
              </a:xfrm>
              <a:custGeom>
                <a:avLst/>
                <a:gdLst/>
                <a:ahLst/>
                <a:cxnLst>
                  <a:cxn ang="0">
                    <a:pos x="1" y="0"/>
                  </a:cxn>
                  <a:cxn ang="0">
                    <a:pos x="0" y="0"/>
                  </a:cxn>
                  <a:cxn ang="0">
                    <a:pos x="1" y="3"/>
                  </a:cxn>
                  <a:cxn ang="0">
                    <a:pos x="5" y="0"/>
                  </a:cxn>
                  <a:cxn ang="0">
                    <a:pos x="1" y="0"/>
                  </a:cxn>
                </a:cxnLst>
                <a:rect l="0" t="0" r="r" b="b"/>
                <a:pathLst>
                  <a:path w="5" h="3">
                    <a:moveTo>
                      <a:pt x="1" y="0"/>
                    </a:moveTo>
                    <a:lnTo>
                      <a:pt x="0" y="0"/>
                    </a:lnTo>
                    <a:lnTo>
                      <a:pt x="1" y="3"/>
                    </a:lnTo>
                    <a:lnTo>
                      <a:pt x="5" y="0"/>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6" name="Freeform 686"/>
              <p:cNvSpPr>
                <a:spLocks/>
              </p:cNvSpPr>
              <p:nvPr/>
            </p:nvSpPr>
            <p:spPr bwMode="auto">
              <a:xfrm>
                <a:off x="3200" y="2827"/>
                <a:ext cx="5" cy="4"/>
              </a:xfrm>
              <a:custGeom>
                <a:avLst/>
                <a:gdLst/>
                <a:ahLst/>
                <a:cxnLst>
                  <a:cxn ang="0">
                    <a:pos x="3" y="0"/>
                  </a:cxn>
                  <a:cxn ang="0">
                    <a:pos x="0" y="0"/>
                  </a:cxn>
                  <a:cxn ang="0">
                    <a:pos x="1" y="4"/>
                  </a:cxn>
                  <a:cxn ang="0">
                    <a:pos x="5" y="2"/>
                  </a:cxn>
                  <a:cxn ang="0">
                    <a:pos x="3" y="0"/>
                  </a:cxn>
                </a:cxnLst>
                <a:rect l="0" t="0" r="r" b="b"/>
                <a:pathLst>
                  <a:path w="5" h="4">
                    <a:moveTo>
                      <a:pt x="3" y="0"/>
                    </a:moveTo>
                    <a:lnTo>
                      <a:pt x="0" y="0"/>
                    </a:lnTo>
                    <a:lnTo>
                      <a:pt x="1" y="4"/>
                    </a:lnTo>
                    <a:lnTo>
                      <a:pt x="5" y="2"/>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7" name="Freeform 687"/>
              <p:cNvSpPr>
                <a:spLocks/>
              </p:cNvSpPr>
              <p:nvPr/>
            </p:nvSpPr>
            <p:spPr bwMode="auto">
              <a:xfrm>
                <a:off x="3200" y="2827"/>
                <a:ext cx="5" cy="4"/>
              </a:xfrm>
              <a:custGeom>
                <a:avLst/>
                <a:gdLst/>
                <a:ahLst/>
                <a:cxnLst>
                  <a:cxn ang="0">
                    <a:pos x="3" y="0"/>
                  </a:cxn>
                  <a:cxn ang="0">
                    <a:pos x="0" y="0"/>
                  </a:cxn>
                  <a:cxn ang="0">
                    <a:pos x="1" y="4"/>
                  </a:cxn>
                  <a:cxn ang="0">
                    <a:pos x="5" y="2"/>
                  </a:cxn>
                  <a:cxn ang="0">
                    <a:pos x="3" y="0"/>
                  </a:cxn>
                </a:cxnLst>
                <a:rect l="0" t="0" r="r" b="b"/>
                <a:pathLst>
                  <a:path w="5" h="4">
                    <a:moveTo>
                      <a:pt x="3" y="0"/>
                    </a:moveTo>
                    <a:lnTo>
                      <a:pt x="0" y="0"/>
                    </a:lnTo>
                    <a:lnTo>
                      <a:pt x="1" y="4"/>
                    </a:lnTo>
                    <a:lnTo>
                      <a:pt x="5" y="2"/>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8" name="Freeform 688"/>
              <p:cNvSpPr>
                <a:spLocks/>
              </p:cNvSpPr>
              <p:nvPr/>
            </p:nvSpPr>
            <p:spPr bwMode="auto">
              <a:xfrm>
                <a:off x="3203" y="2827"/>
                <a:ext cx="3" cy="2"/>
              </a:xfrm>
              <a:custGeom>
                <a:avLst/>
                <a:gdLst/>
                <a:ahLst/>
                <a:cxnLst>
                  <a:cxn ang="0">
                    <a:pos x="2" y="0"/>
                  </a:cxn>
                  <a:cxn ang="0">
                    <a:pos x="0" y="0"/>
                  </a:cxn>
                  <a:cxn ang="0">
                    <a:pos x="2" y="2"/>
                  </a:cxn>
                  <a:cxn ang="0">
                    <a:pos x="3" y="2"/>
                  </a:cxn>
                  <a:cxn ang="0">
                    <a:pos x="2" y="0"/>
                  </a:cxn>
                </a:cxnLst>
                <a:rect l="0" t="0" r="r" b="b"/>
                <a:pathLst>
                  <a:path w="3" h="2">
                    <a:moveTo>
                      <a:pt x="2" y="0"/>
                    </a:moveTo>
                    <a:lnTo>
                      <a:pt x="0" y="0"/>
                    </a:lnTo>
                    <a:lnTo>
                      <a:pt x="2" y="2"/>
                    </a:lnTo>
                    <a:lnTo>
                      <a:pt x="3"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89" name="Freeform 689"/>
              <p:cNvSpPr>
                <a:spLocks/>
              </p:cNvSpPr>
              <p:nvPr/>
            </p:nvSpPr>
            <p:spPr bwMode="auto">
              <a:xfrm>
                <a:off x="3203" y="2827"/>
                <a:ext cx="3" cy="2"/>
              </a:xfrm>
              <a:custGeom>
                <a:avLst/>
                <a:gdLst/>
                <a:ahLst/>
                <a:cxnLst>
                  <a:cxn ang="0">
                    <a:pos x="2" y="0"/>
                  </a:cxn>
                  <a:cxn ang="0">
                    <a:pos x="0" y="0"/>
                  </a:cxn>
                  <a:cxn ang="0">
                    <a:pos x="2" y="2"/>
                  </a:cxn>
                  <a:cxn ang="0">
                    <a:pos x="3" y="2"/>
                  </a:cxn>
                  <a:cxn ang="0">
                    <a:pos x="2" y="0"/>
                  </a:cxn>
                </a:cxnLst>
                <a:rect l="0" t="0" r="r" b="b"/>
                <a:pathLst>
                  <a:path w="3" h="2">
                    <a:moveTo>
                      <a:pt x="2" y="0"/>
                    </a:moveTo>
                    <a:lnTo>
                      <a:pt x="0" y="0"/>
                    </a:lnTo>
                    <a:lnTo>
                      <a:pt x="2" y="2"/>
                    </a:lnTo>
                    <a:lnTo>
                      <a:pt x="3"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90" name="Rectangle 690"/>
              <p:cNvSpPr>
                <a:spLocks noChangeArrowheads="1"/>
              </p:cNvSpPr>
              <p:nvPr/>
            </p:nvSpPr>
            <p:spPr bwMode="auto">
              <a:xfrm>
                <a:off x="3329" y="3184"/>
                <a:ext cx="1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891" name="Rectangle 691"/>
              <p:cNvSpPr>
                <a:spLocks noChangeArrowheads="1"/>
              </p:cNvSpPr>
              <p:nvPr/>
            </p:nvSpPr>
            <p:spPr bwMode="auto">
              <a:xfrm>
                <a:off x="3329" y="3184"/>
                <a:ext cx="1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892" name="Rectangle 692"/>
              <p:cNvSpPr>
                <a:spLocks noChangeArrowheads="1"/>
              </p:cNvSpPr>
              <p:nvPr/>
            </p:nvSpPr>
            <p:spPr bwMode="auto">
              <a:xfrm>
                <a:off x="3337" y="3204"/>
                <a:ext cx="1" cy="1"/>
              </a:xfrm>
              <a:prstGeom prst="rect">
                <a:avLst/>
              </a:prstGeom>
              <a:solidFill>
                <a:srgbClr val="EEECEA"/>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893" name="Rectangle 693"/>
              <p:cNvSpPr>
                <a:spLocks noChangeArrowheads="1"/>
              </p:cNvSpPr>
              <p:nvPr/>
            </p:nvSpPr>
            <p:spPr bwMode="auto">
              <a:xfrm>
                <a:off x="3337" y="3204"/>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894" name="Freeform 694"/>
              <p:cNvSpPr>
                <a:spLocks/>
              </p:cNvSpPr>
              <p:nvPr/>
            </p:nvSpPr>
            <p:spPr bwMode="auto">
              <a:xfrm>
                <a:off x="3334" y="3197"/>
                <a:ext cx="3" cy="7"/>
              </a:xfrm>
              <a:custGeom>
                <a:avLst/>
                <a:gdLst/>
                <a:ahLst/>
                <a:cxnLst>
                  <a:cxn ang="0">
                    <a:pos x="0" y="0"/>
                  </a:cxn>
                  <a:cxn ang="0">
                    <a:pos x="0" y="0"/>
                  </a:cxn>
                  <a:cxn ang="0">
                    <a:pos x="0" y="0"/>
                  </a:cxn>
                  <a:cxn ang="0">
                    <a:pos x="3" y="7"/>
                  </a:cxn>
                  <a:cxn ang="0">
                    <a:pos x="3" y="7"/>
                  </a:cxn>
                  <a:cxn ang="0">
                    <a:pos x="0" y="0"/>
                  </a:cxn>
                </a:cxnLst>
                <a:rect l="0" t="0" r="r" b="b"/>
                <a:pathLst>
                  <a:path w="3" h="7">
                    <a:moveTo>
                      <a:pt x="0" y="0"/>
                    </a:moveTo>
                    <a:lnTo>
                      <a:pt x="0" y="0"/>
                    </a:lnTo>
                    <a:lnTo>
                      <a:pt x="0" y="0"/>
                    </a:lnTo>
                    <a:lnTo>
                      <a:pt x="3" y="7"/>
                    </a:lnTo>
                    <a:lnTo>
                      <a:pt x="3" y="7"/>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95" name="Freeform 695"/>
              <p:cNvSpPr>
                <a:spLocks/>
              </p:cNvSpPr>
              <p:nvPr/>
            </p:nvSpPr>
            <p:spPr bwMode="auto">
              <a:xfrm>
                <a:off x="3334" y="3197"/>
                <a:ext cx="3" cy="7"/>
              </a:xfrm>
              <a:custGeom>
                <a:avLst/>
                <a:gdLst/>
                <a:ahLst/>
                <a:cxnLst>
                  <a:cxn ang="0">
                    <a:pos x="0" y="0"/>
                  </a:cxn>
                  <a:cxn ang="0">
                    <a:pos x="0" y="0"/>
                  </a:cxn>
                  <a:cxn ang="0">
                    <a:pos x="0" y="0"/>
                  </a:cxn>
                  <a:cxn ang="0">
                    <a:pos x="3" y="7"/>
                  </a:cxn>
                  <a:cxn ang="0">
                    <a:pos x="3" y="7"/>
                  </a:cxn>
                  <a:cxn ang="0">
                    <a:pos x="0" y="0"/>
                  </a:cxn>
                </a:cxnLst>
                <a:rect l="0" t="0" r="r" b="b"/>
                <a:pathLst>
                  <a:path w="3" h="7">
                    <a:moveTo>
                      <a:pt x="0" y="0"/>
                    </a:moveTo>
                    <a:lnTo>
                      <a:pt x="0" y="0"/>
                    </a:lnTo>
                    <a:lnTo>
                      <a:pt x="0" y="0"/>
                    </a:lnTo>
                    <a:lnTo>
                      <a:pt x="3" y="7"/>
                    </a:lnTo>
                    <a:lnTo>
                      <a:pt x="3" y="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96" name="Freeform 696"/>
              <p:cNvSpPr>
                <a:spLocks/>
              </p:cNvSpPr>
              <p:nvPr/>
            </p:nvSpPr>
            <p:spPr bwMode="auto">
              <a:xfrm>
                <a:off x="3419" y="3030"/>
                <a:ext cx="136" cy="114"/>
              </a:xfrm>
              <a:custGeom>
                <a:avLst/>
                <a:gdLst/>
                <a:ahLst/>
                <a:cxnLst>
                  <a:cxn ang="0">
                    <a:pos x="136" y="0"/>
                  </a:cxn>
                  <a:cxn ang="0">
                    <a:pos x="0" y="114"/>
                  </a:cxn>
                  <a:cxn ang="0">
                    <a:pos x="136" y="0"/>
                  </a:cxn>
                  <a:cxn ang="0">
                    <a:pos x="136" y="0"/>
                  </a:cxn>
                </a:cxnLst>
                <a:rect l="0" t="0" r="r" b="b"/>
                <a:pathLst>
                  <a:path w="136" h="114">
                    <a:moveTo>
                      <a:pt x="136" y="0"/>
                    </a:moveTo>
                    <a:lnTo>
                      <a:pt x="0" y="114"/>
                    </a:lnTo>
                    <a:lnTo>
                      <a:pt x="136" y="0"/>
                    </a:lnTo>
                    <a:lnTo>
                      <a:pt x="136"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97" name="Freeform 697"/>
              <p:cNvSpPr>
                <a:spLocks/>
              </p:cNvSpPr>
              <p:nvPr/>
            </p:nvSpPr>
            <p:spPr bwMode="auto">
              <a:xfrm>
                <a:off x="3419" y="3030"/>
                <a:ext cx="136" cy="114"/>
              </a:xfrm>
              <a:custGeom>
                <a:avLst/>
                <a:gdLst/>
                <a:ahLst/>
                <a:cxnLst>
                  <a:cxn ang="0">
                    <a:pos x="136" y="0"/>
                  </a:cxn>
                  <a:cxn ang="0">
                    <a:pos x="0" y="114"/>
                  </a:cxn>
                  <a:cxn ang="0">
                    <a:pos x="136" y="0"/>
                  </a:cxn>
                  <a:cxn ang="0">
                    <a:pos x="136" y="0"/>
                  </a:cxn>
                </a:cxnLst>
                <a:rect l="0" t="0" r="r" b="b"/>
                <a:pathLst>
                  <a:path w="136" h="114">
                    <a:moveTo>
                      <a:pt x="136" y="0"/>
                    </a:moveTo>
                    <a:lnTo>
                      <a:pt x="0" y="114"/>
                    </a:lnTo>
                    <a:lnTo>
                      <a:pt x="136" y="0"/>
                    </a:lnTo>
                    <a:lnTo>
                      <a:pt x="13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98" name="Freeform 698"/>
              <p:cNvSpPr>
                <a:spLocks/>
              </p:cNvSpPr>
              <p:nvPr/>
            </p:nvSpPr>
            <p:spPr bwMode="auto">
              <a:xfrm>
                <a:off x="3349" y="3020"/>
                <a:ext cx="206" cy="177"/>
              </a:xfrm>
              <a:custGeom>
                <a:avLst/>
                <a:gdLst/>
                <a:ahLst/>
                <a:cxnLst>
                  <a:cxn ang="0">
                    <a:pos x="187" y="0"/>
                  </a:cxn>
                  <a:cxn ang="0">
                    <a:pos x="0" y="157"/>
                  </a:cxn>
                  <a:cxn ang="0">
                    <a:pos x="1" y="164"/>
                  </a:cxn>
                  <a:cxn ang="0">
                    <a:pos x="1" y="164"/>
                  </a:cxn>
                  <a:cxn ang="0">
                    <a:pos x="7" y="177"/>
                  </a:cxn>
                  <a:cxn ang="0">
                    <a:pos x="70" y="124"/>
                  </a:cxn>
                  <a:cxn ang="0">
                    <a:pos x="206" y="10"/>
                  </a:cxn>
                  <a:cxn ang="0">
                    <a:pos x="202" y="8"/>
                  </a:cxn>
                  <a:cxn ang="0">
                    <a:pos x="187" y="0"/>
                  </a:cxn>
                  <a:cxn ang="0">
                    <a:pos x="187" y="0"/>
                  </a:cxn>
                  <a:cxn ang="0">
                    <a:pos x="187" y="0"/>
                  </a:cxn>
                </a:cxnLst>
                <a:rect l="0" t="0" r="r" b="b"/>
                <a:pathLst>
                  <a:path w="206" h="177">
                    <a:moveTo>
                      <a:pt x="187" y="0"/>
                    </a:moveTo>
                    <a:lnTo>
                      <a:pt x="0" y="157"/>
                    </a:lnTo>
                    <a:lnTo>
                      <a:pt x="1" y="164"/>
                    </a:lnTo>
                    <a:lnTo>
                      <a:pt x="1" y="164"/>
                    </a:lnTo>
                    <a:lnTo>
                      <a:pt x="7" y="177"/>
                    </a:lnTo>
                    <a:lnTo>
                      <a:pt x="70" y="124"/>
                    </a:lnTo>
                    <a:lnTo>
                      <a:pt x="206" y="10"/>
                    </a:lnTo>
                    <a:lnTo>
                      <a:pt x="202" y="8"/>
                    </a:lnTo>
                    <a:lnTo>
                      <a:pt x="187" y="0"/>
                    </a:lnTo>
                    <a:lnTo>
                      <a:pt x="187" y="0"/>
                    </a:lnTo>
                    <a:lnTo>
                      <a:pt x="18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899" name="Freeform 699"/>
              <p:cNvSpPr>
                <a:spLocks/>
              </p:cNvSpPr>
              <p:nvPr/>
            </p:nvSpPr>
            <p:spPr bwMode="auto">
              <a:xfrm>
                <a:off x="3349" y="3020"/>
                <a:ext cx="206" cy="177"/>
              </a:xfrm>
              <a:custGeom>
                <a:avLst/>
                <a:gdLst/>
                <a:ahLst/>
                <a:cxnLst>
                  <a:cxn ang="0">
                    <a:pos x="187" y="0"/>
                  </a:cxn>
                  <a:cxn ang="0">
                    <a:pos x="0" y="157"/>
                  </a:cxn>
                  <a:cxn ang="0">
                    <a:pos x="1" y="164"/>
                  </a:cxn>
                  <a:cxn ang="0">
                    <a:pos x="1" y="164"/>
                  </a:cxn>
                  <a:cxn ang="0">
                    <a:pos x="7" y="177"/>
                  </a:cxn>
                  <a:cxn ang="0">
                    <a:pos x="70" y="124"/>
                  </a:cxn>
                  <a:cxn ang="0">
                    <a:pos x="206" y="10"/>
                  </a:cxn>
                  <a:cxn ang="0">
                    <a:pos x="202" y="8"/>
                  </a:cxn>
                  <a:cxn ang="0">
                    <a:pos x="187" y="0"/>
                  </a:cxn>
                  <a:cxn ang="0">
                    <a:pos x="187" y="0"/>
                  </a:cxn>
                  <a:cxn ang="0">
                    <a:pos x="187" y="0"/>
                  </a:cxn>
                </a:cxnLst>
                <a:rect l="0" t="0" r="r" b="b"/>
                <a:pathLst>
                  <a:path w="206" h="177">
                    <a:moveTo>
                      <a:pt x="187" y="0"/>
                    </a:moveTo>
                    <a:lnTo>
                      <a:pt x="0" y="157"/>
                    </a:lnTo>
                    <a:lnTo>
                      <a:pt x="1" y="164"/>
                    </a:lnTo>
                    <a:lnTo>
                      <a:pt x="1" y="164"/>
                    </a:lnTo>
                    <a:lnTo>
                      <a:pt x="7" y="177"/>
                    </a:lnTo>
                    <a:lnTo>
                      <a:pt x="70" y="124"/>
                    </a:lnTo>
                    <a:lnTo>
                      <a:pt x="206" y="10"/>
                    </a:lnTo>
                    <a:lnTo>
                      <a:pt x="202" y="8"/>
                    </a:lnTo>
                    <a:lnTo>
                      <a:pt x="187" y="0"/>
                    </a:lnTo>
                    <a:lnTo>
                      <a:pt x="187" y="0"/>
                    </a:lnTo>
                    <a:lnTo>
                      <a:pt x="18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0" name="Rectangle 700"/>
              <p:cNvSpPr>
                <a:spLocks noChangeArrowheads="1"/>
              </p:cNvSpPr>
              <p:nvPr/>
            </p:nvSpPr>
            <p:spPr bwMode="auto">
              <a:xfrm>
                <a:off x="3337" y="3204"/>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01" name="Rectangle 701"/>
              <p:cNvSpPr>
                <a:spLocks noChangeArrowheads="1"/>
              </p:cNvSpPr>
              <p:nvPr/>
            </p:nvSpPr>
            <p:spPr bwMode="auto">
              <a:xfrm>
                <a:off x="3337" y="3204"/>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02" name="Freeform 702"/>
              <p:cNvSpPr>
                <a:spLocks noEditPoints="1"/>
              </p:cNvSpPr>
              <p:nvPr/>
            </p:nvSpPr>
            <p:spPr bwMode="auto">
              <a:xfrm>
                <a:off x="3337" y="3184"/>
                <a:ext cx="19" cy="20"/>
              </a:xfrm>
              <a:custGeom>
                <a:avLst/>
                <a:gdLst/>
                <a:ahLst/>
                <a:cxnLst>
                  <a:cxn ang="0">
                    <a:pos x="12" y="20"/>
                  </a:cxn>
                  <a:cxn ang="0">
                    <a:pos x="0" y="20"/>
                  </a:cxn>
                  <a:cxn ang="0">
                    <a:pos x="0" y="20"/>
                  </a:cxn>
                  <a:cxn ang="0">
                    <a:pos x="0" y="20"/>
                  </a:cxn>
                  <a:cxn ang="0">
                    <a:pos x="7" y="20"/>
                  </a:cxn>
                  <a:cxn ang="0">
                    <a:pos x="10" y="20"/>
                  </a:cxn>
                  <a:cxn ang="0">
                    <a:pos x="12" y="20"/>
                  </a:cxn>
                  <a:cxn ang="0">
                    <a:pos x="13" y="0"/>
                  </a:cxn>
                  <a:cxn ang="0">
                    <a:pos x="13" y="0"/>
                  </a:cxn>
                  <a:cxn ang="0">
                    <a:pos x="19" y="13"/>
                  </a:cxn>
                  <a:cxn ang="0">
                    <a:pos x="19" y="13"/>
                  </a:cxn>
                  <a:cxn ang="0">
                    <a:pos x="13" y="0"/>
                  </a:cxn>
                </a:cxnLst>
                <a:rect l="0" t="0" r="r" b="b"/>
                <a:pathLst>
                  <a:path w="19" h="20">
                    <a:moveTo>
                      <a:pt x="12" y="20"/>
                    </a:moveTo>
                    <a:lnTo>
                      <a:pt x="0" y="20"/>
                    </a:lnTo>
                    <a:lnTo>
                      <a:pt x="0" y="20"/>
                    </a:lnTo>
                    <a:lnTo>
                      <a:pt x="0" y="20"/>
                    </a:lnTo>
                    <a:lnTo>
                      <a:pt x="7" y="20"/>
                    </a:lnTo>
                    <a:lnTo>
                      <a:pt x="10" y="20"/>
                    </a:lnTo>
                    <a:lnTo>
                      <a:pt x="12" y="20"/>
                    </a:lnTo>
                    <a:close/>
                    <a:moveTo>
                      <a:pt x="13" y="0"/>
                    </a:moveTo>
                    <a:lnTo>
                      <a:pt x="13" y="0"/>
                    </a:lnTo>
                    <a:lnTo>
                      <a:pt x="19" y="13"/>
                    </a:lnTo>
                    <a:lnTo>
                      <a:pt x="19" y="13"/>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3" name="Freeform 703"/>
              <p:cNvSpPr>
                <a:spLocks/>
              </p:cNvSpPr>
              <p:nvPr/>
            </p:nvSpPr>
            <p:spPr bwMode="auto">
              <a:xfrm>
                <a:off x="3337" y="3204"/>
                <a:ext cx="12" cy="1"/>
              </a:xfrm>
              <a:custGeom>
                <a:avLst/>
                <a:gdLst/>
                <a:ahLst/>
                <a:cxnLst>
                  <a:cxn ang="0">
                    <a:pos x="12" y="0"/>
                  </a:cxn>
                  <a:cxn ang="0">
                    <a:pos x="0" y="0"/>
                  </a:cxn>
                  <a:cxn ang="0">
                    <a:pos x="0" y="0"/>
                  </a:cxn>
                  <a:cxn ang="0">
                    <a:pos x="0" y="0"/>
                  </a:cxn>
                  <a:cxn ang="0">
                    <a:pos x="7" y="0"/>
                  </a:cxn>
                  <a:cxn ang="0">
                    <a:pos x="10" y="0"/>
                  </a:cxn>
                  <a:cxn ang="0">
                    <a:pos x="12" y="0"/>
                  </a:cxn>
                </a:cxnLst>
                <a:rect l="0" t="0" r="r" b="b"/>
                <a:pathLst>
                  <a:path w="12">
                    <a:moveTo>
                      <a:pt x="12" y="0"/>
                    </a:moveTo>
                    <a:lnTo>
                      <a:pt x="0" y="0"/>
                    </a:lnTo>
                    <a:lnTo>
                      <a:pt x="0" y="0"/>
                    </a:lnTo>
                    <a:lnTo>
                      <a:pt x="0" y="0"/>
                    </a:lnTo>
                    <a:lnTo>
                      <a:pt x="7" y="0"/>
                    </a:lnTo>
                    <a:lnTo>
                      <a:pt x="10"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4" name="Freeform 704"/>
              <p:cNvSpPr>
                <a:spLocks/>
              </p:cNvSpPr>
              <p:nvPr/>
            </p:nvSpPr>
            <p:spPr bwMode="auto">
              <a:xfrm>
                <a:off x="3350" y="3184"/>
                <a:ext cx="6" cy="13"/>
              </a:xfrm>
              <a:custGeom>
                <a:avLst/>
                <a:gdLst/>
                <a:ahLst/>
                <a:cxnLst>
                  <a:cxn ang="0">
                    <a:pos x="0" y="0"/>
                  </a:cxn>
                  <a:cxn ang="0">
                    <a:pos x="0" y="0"/>
                  </a:cxn>
                  <a:cxn ang="0">
                    <a:pos x="6" y="13"/>
                  </a:cxn>
                  <a:cxn ang="0">
                    <a:pos x="6" y="13"/>
                  </a:cxn>
                  <a:cxn ang="0">
                    <a:pos x="0" y="0"/>
                  </a:cxn>
                </a:cxnLst>
                <a:rect l="0" t="0" r="r" b="b"/>
                <a:pathLst>
                  <a:path w="6" h="13">
                    <a:moveTo>
                      <a:pt x="0" y="0"/>
                    </a:moveTo>
                    <a:lnTo>
                      <a:pt x="0" y="0"/>
                    </a:lnTo>
                    <a:lnTo>
                      <a:pt x="6" y="13"/>
                    </a:lnTo>
                    <a:lnTo>
                      <a:pt x="6" y="1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5" name="Freeform 705"/>
              <p:cNvSpPr>
                <a:spLocks/>
              </p:cNvSpPr>
              <p:nvPr/>
            </p:nvSpPr>
            <p:spPr bwMode="auto">
              <a:xfrm>
                <a:off x="3340" y="3177"/>
                <a:ext cx="10" cy="7"/>
              </a:xfrm>
              <a:custGeom>
                <a:avLst/>
                <a:gdLst/>
                <a:ahLst/>
                <a:cxnLst>
                  <a:cxn ang="0">
                    <a:pos x="9" y="0"/>
                  </a:cxn>
                  <a:cxn ang="0">
                    <a:pos x="0" y="7"/>
                  </a:cxn>
                  <a:cxn ang="0">
                    <a:pos x="10" y="7"/>
                  </a:cxn>
                  <a:cxn ang="0">
                    <a:pos x="9" y="0"/>
                  </a:cxn>
                </a:cxnLst>
                <a:rect l="0" t="0" r="r" b="b"/>
                <a:pathLst>
                  <a:path w="10" h="7">
                    <a:moveTo>
                      <a:pt x="9" y="0"/>
                    </a:moveTo>
                    <a:lnTo>
                      <a:pt x="0" y="7"/>
                    </a:lnTo>
                    <a:lnTo>
                      <a:pt x="10" y="7"/>
                    </a:lnTo>
                    <a:lnTo>
                      <a:pt x="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6" name="Freeform 706"/>
              <p:cNvSpPr>
                <a:spLocks/>
              </p:cNvSpPr>
              <p:nvPr/>
            </p:nvSpPr>
            <p:spPr bwMode="auto">
              <a:xfrm>
                <a:off x="3340" y="3177"/>
                <a:ext cx="10" cy="7"/>
              </a:xfrm>
              <a:custGeom>
                <a:avLst/>
                <a:gdLst/>
                <a:ahLst/>
                <a:cxnLst>
                  <a:cxn ang="0">
                    <a:pos x="9" y="0"/>
                  </a:cxn>
                  <a:cxn ang="0">
                    <a:pos x="0" y="7"/>
                  </a:cxn>
                  <a:cxn ang="0">
                    <a:pos x="10" y="7"/>
                  </a:cxn>
                  <a:cxn ang="0">
                    <a:pos x="9" y="0"/>
                  </a:cxn>
                </a:cxnLst>
                <a:rect l="0" t="0" r="r" b="b"/>
                <a:pathLst>
                  <a:path w="10" h="7">
                    <a:moveTo>
                      <a:pt x="9" y="0"/>
                    </a:moveTo>
                    <a:lnTo>
                      <a:pt x="0" y="7"/>
                    </a:lnTo>
                    <a:lnTo>
                      <a:pt x="10" y="7"/>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7" name="Freeform 707"/>
              <p:cNvSpPr>
                <a:spLocks/>
              </p:cNvSpPr>
              <p:nvPr/>
            </p:nvSpPr>
            <p:spPr bwMode="auto">
              <a:xfrm>
                <a:off x="3329" y="3184"/>
                <a:ext cx="27" cy="20"/>
              </a:xfrm>
              <a:custGeom>
                <a:avLst/>
                <a:gdLst/>
                <a:ahLst/>
                <a:cxnLst>
                  <a:cxn ang="0">
                    <a:pos x="21" y="0"/>
                  </a:cxn>
                  <a:cxn ang="0">
                    <a:pos x="11" y="0"/>
                  </a:cxn>
                  <a:cxn ang="0">
                    <a:pos x="11" y="0"/>
                  </a:cxn>
                  <a:cxn ang="0">
                    <a:pos x="0" y="0"/>
                  </a:cxn>
                  <a:cxn ang="0">
                    <a:pos x="5" y="13"/>
                  </a:cxn>
                  <a:cxn ang="0">
                    <a:pos x="15" y="10"/>
                  </a:cxn>
                  <a:cxn ang="0">
                    <a:pos x="15" y="10"/>
                  </a:cxn>
                  <a:cxn ang="0">
                    <a:pos x="15" y="10"/>
                  </a:cxn>
                  <a:cxn ang="0">
                    <a:pos x="5" y="13"/>
                  </a:cxn>
                  <a:cxn ang="0">
                    <a:pos x="5" y="13"/>
                  </a:cxn>
                  <a:cxn ang="0">
                    <a:pos x="8" y="20"/>
                  </a:cxn>
                  <a:cxn ang="0">
                    <a:pos x="20" y="20"/>
                  </a:cxn>
                  <a:cxn ang="0">
                    <a:pos x="27" y="13"/>
                  </a:cxn>
                  <a:cxn ang="0">
                    <a:pos x="21" y="0"/>
                  </a:cxn>
                </a:cxnLst>
                <a:rect l="0" t="0" r="r" b="b"/>
                <a:pathLst>
                  <a:path w="27" h="20">
                    <a:moveTo>
                      <a:pt x="21" y="0"/>
                    </a:moveTo>
                    <a:lnTo>
                      <a:pt x="11" y="0"/>
                    </a:lnTo>
                    <a:lnTo>
                      <a:pt x="11" y="0"/>
                    </a:lnTo>
                    <a:lnTo>
                      <a:pt x="0" y="0"/>
                    </a:lnTo>
                    <a:lnTo>
                      <a:pt x="5" y="13"/>
                    </a:lnTo>
                    <a:lnTo>
                      <a:pt x="15" y="10"/>
                    </a:lnTo>
                    <a:lnTo>
                      <a:pt x="15" y="10"/>
                    </a:lnTo>
                    <a:lnTo>
                      <a:pt x="15" y="10"/>
                    </a:lnTo>
                    <a:lnTo>
                      <a:pt x="5" y="13"/>
                    </a:lnTo>
                    <a:lnTo>
                      <a:pt x="5" y="13"/>
                    </a:lnTo>
                    <a:lnTo>
                      <a:pt x="8" y="20"/>
                    </a:lnTo>
                    <a:lnTo>
                      <a:pt x="20" y="20"/>
                    </a:lnTo>
                    <a:lnTo>
                      <a:pt x="27" y="13"/>
                    </a:lnTo>
                    <a:lnTo>
                      <a:pt x="2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8" name="Freeform 708"/>
              <p:cNvSpPr>
                <a:spLocks/>
              </p:cNvSpPr>
              <p:nvPr/>
            </p:nvSpPr>
            <p:spPr bwMode="auto">
              <a:xfrm>
                <a:off x="3329" y="3184"/>
                <a:ext cx="27" cy="20"/>
              </a:xfrm>
              <a:custGeom>
                <a:avLst/>
                <a:gdLst/>
                <a:ahLst/>
                <a:cxnLst>
                  <a:cxn ang="0">
                    <a:pos x="21" y="0"/>
                  </a:cxn>
                  <a:cxn ang="0">
                    <a:pos x="11" y="0"/>
                  </a:cxn>
                  <a:cxn ang="0">
                    <a:pos x="11" y="0"/>
                  </a:cxn>
                  <a:cxn ang="0">
                    <a:pos x="0" y="0"/>
                  </a:cxn>
                  <a:cxn ang="0">
                    <a:pos x="5" y="13"/>
                  </a:cxn>
                  <a:cxn ang="0">
                    <a:pos x="15" y="10"/>
                  </a:cxn>
                  <a:cxn ang="0">
                    <a:pos x="15" y="10"/>
                  </a:cxn>
                  <a:cxn ang="0">
                    <a:pos x="15" y="10"/>
                  </a:cxn>
                  <a:cxn ang="0">
                    <a:pos x="5" y="13"/>
                  </a:cxn>
                  <a:cxn ang="0">
                    <a:pos x="5" y="13"/>
                  </a:cxn>
                  <a:cxn ang="0">
                    <a:pos x="8" y="20"/>
                  </a:cxn>
                  <a:cxn ang="0">
                    <a:pos x="20" y="20"/>
                  </a:cxn>
                  <a:cxn ang="0">
                    <a:pos x="27" y="13"/>
                  </a:cxn>
                  <a:cxn ang="0">
                    <a:pos x="21" y="0"/>
                  </a:cxn>
                </a:cxnLst>
                <a:rect l="0" t="0" r="r" b="b"/>
                <a:pathLst>
                  <a:path w="27" h="20">
                    <a:moveTo>
                      <a:pt x="21" y="0"/>
                    </a:moveTo>
                    <a:lnTo>
                      <a:pt x="11" y="0"/>
                    </a:lnTo>
                    <a:lnTo>
                      <a:pt x="11" y="0"/>
                    </a:lnTo>
                    <a:lnTo>
                      <a:pt x="0" y="0"/>
                    </a:lnTo>
                    <a:lnTo>
                      <a:pt x="5" y="13"/>
                    </a:lnTo>
                    <a:lnTo>
                      <a:pt x="15" y="10"/>
                    </a:lnTo>
                    <a:lnTo>
                      <a:pt x="15" y="10"/>
                    </a:lnTo>
                    <a:lnTo>
                      <a:pt x="15" y="10"/>
                    </a:lnTo>
                    <a:lnTo>
                      <a:pt x="5" y="13"/>
                    </a:lnTo>
                    <a:lnTo>
                      <a:pt x="5" y="13"/>
                    </a:lnTo>
                    <a:lnTo>
                      <a:pt x="8" y="20"/>
                    </a:lnTo>
                    <a:lnTo>
                      <a:pt x="20" y="20"/>
                    </a:lnTo>
                    <a:lnTo>
                      <a:pt x="27" y="13"/>
                    </a:lnTo>
                    <a:lnTo>
                      <a:pt x="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09" name="Freeform 709"/>
              <p:cNvSpPr>
                <a:spLocks/>
              </p:cNvSpPr>
              <p:nvPr/>
            </p:nvSpPr>
            <p:spPr bwMode="auto">
              <a:xfrm>
                <a:off x="4214" y="2571"/>
                <a:ext cx="463" cy="986"/>
              </a:xfrm>
              <a:custGeom>
                <a:avLst/>
                <a:gdLst/>
                <a:ahLst/>
                <a:cxnLst>
                  <a:cxn ang="0">
                    <a:pos x="463" y="0"/>
                  </a:cxn>
                  <a:cxn ang="0">
                    <a:pos x="355" y="18"/>
                  </a:cxn>
                  <a:cxn ang="0">
                    <a:pos x="134" y="57"/>
                  </a:cxn>
                  <a:cxn ang="0">
                    <a:pos x="0" y="819"/>
                  </a:cxn>
                  <a:cxn ang="0">
                    <a:pos x="178" y="922"/>
                  </a:cxn>
                  <a:cxn ang="0">
                    <a:pos x="288" y="986"/>
                  </a:cxn>
                  <a:cxn ang="0">
                    <a:pos x="463" y="0"/>
                  </a:cxn>
                </a:cxnLst>
                <a:rect l="0" t="0" r="r" b="b"/>
                <a:pathLst>
                  <a:path w="463" h="986">
                    <a:moveTo>
                      <a:pt x="463" y="0"/>
                    </a:moveTo>
                    <a:lnTo>
                      <a:pt x="355" y="18"/>
                    </a:lnTo>
                    <a:lnTo>
                      <a:pt x="134" y="57"/>
                    </a:lnTo>
                    <a:lnTo>
                      <a:pt x="0" y="819"/>
                    </a:lnTo>
                    <a:lnTo>
                      <a:pt x="178" y="922"/>
                    </a:lnTo>
                    <a:lnTo>
                      <a:pt x="288" y="986"/>
                    </a:lnTo>
                    <a:lnTo>
                      <a:pt x="463"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0" name="Freeform 710"/>
              <p:cNvSpPr>
                <a:spLocks/>
              </p:cNvSpPr>
              <p:nvPr/>
            </p:nvSpPr>
            <p:spPr bwMode="auto">
              <a:xfrm>
                <a:off x="4214" y="2571"/>
                <a:ext cx="463" cy="986"/>
              </a:xfrm>
              <a:custGeom>
                <a:avLst/>
                <a:gdLst/>
                <a:ahLst/>
                <a:cxnLst>
                  <a:cxn ang="0">
                    <a:pos x="463" y="0"/>
                  </a:cxn>
                  <a:cxn ang="0">
                    <a:pos x="355" y="18"/>
                  </a:cxn>
                  <a:cxn ang="0">
                    <a:pos x="134" y="57"/>
                  </a:cxn>
                  <a:cxn ang="0">
                    <a:pos x="0" y="819"/>
                  </a:cxn>
                  <a:cxn ang="0">
                    <a:pos x="178" y="922"/>
                  </a:cxn>
                  <a:cxn ang="0">
                    <a:pos x="288" y="986"/>
                  </a:cxn>
                  <a:cxn ang="0">
                    <a:pos x="463" y="0"/>
                  </a:cxn>
                </a:cxnLst>
                <a:rect l="0" t="0" r="r" b="b"/>
                <a:pathLst>
                  <a:path w="463" h="986">
                    <a:moveTo>
                      <a:pt x="463" y="0"/>
                    </a:moveTo>
                    <a:lnTo>
                      <a:pt x="355" y="18"/>
                    </a:lnTo>
                    <a:lnTo>
                      <a:pt x="134" y="57"/>
                    </a:lnTo>
                    <a:lnTo>
                      <a:pt x="0" y="819"/>
                    </a:lnTo>
                    <a:lnTo>
                      <a:pt x="178" y="922"/>
                    </a:lnTo>
                    <a:lnTo>
                      <a:pt x="288" y="986"/>
                    </a:lnTo>
                    <a:lnTo>
                      <a:pt x="46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1" name="Freeform 711"/>
              <p:cNvSpPr>
                <a:spLocks/>
              </p:cNvSpPr>
              <p:nvPr/>
            </p:nvSpPr>
            <p:spPr bwMode="auto">
              <a:xfrm>
                <a:off x="4214" y="2568"/>
                <a:ext cx="483" cy="1021"/>
              </a:xfrm>
              <a:custGeom>
                <a:avLst/>
                <a:gdLst/>
                <a:ahLst/>
                <a:cxnLst>
                  <a:cxn ang="0">
                    <a:pos x="483" y="0"/>
                  </a:cxn>
                  <a:cxn ang="0">
                    <a:pos x="474" y="1"/>
                  </a:cxn>
                  <a:cxn ang="0">
                    <a:pos x="474" y="1"/>
                  </a:cxn>
                  <a:cxn ang="0">
                    <a:pos x="355" y="21"/>
                  </a:cxn>
                  <a:cxn ang="0">
                    <a:pos x="134" y="60"/>
                  </a:cxn>
                  <a:cxn ang="0">
                    <a:pos x="134" y="60"/>
                  </a:cxn>
                  <a:cxn ang="0">
                    <a:pos x="355" y="21"/>
                  </a:cxn>
                  <a:cxn ang="0">
                    <a:pos x="463" y="3"/>
                  </a:cxn>
                  <a:cxn ang="0">
                    <a:pos x="288" y="989"/>
                  </a:cxn>
                  <a:cxn ang="0">
                    <a:pos x="178" y="925"/>
                  </a:cxn>
                  <a:cxn ang="0">
                    <a:pos x="0" y="822"/>
                  </a:cxn>
                  <a:cxn ang="0">
                    <a:pos x="0" y="822"/>
                  </a:cxn>
                  <a:cxn ang="0">
                    <a:pos x="178" y="925"/>
                  </a:cxn>
                  <a:cxn ang="0">
                    <a:pos x="302" y="997"/>
                  </a:cxn>
                  <a:cxn ang="0">
                    <a:pos x="302" y="1004"/>
                  </a:cxn>
                  <a:cxn ang="0">
                    <a:pos x="300" y="1011"/>
                  </a:cxn>
                  <a:cxn ang="0">
                    <a:pos x="295" y="1016"/>
                  </a:cxn>
                  <a:cxn ang="0">
                    <a:pos x="303" y="1021"/>
                  </a:cxn>
                  <a:cxn ang="0">
                    <a:pos x="483" y="0"/>
                  </a:cxn>
                </a:cxnLst>
                <a:rect l="0" t="0" r="r" b="b"/>
                <a:pathLst>
                  <a:path w="483" h="1021">
                    <a:moveTo>
                      <a:pt x="483" y="0"/>
                    </a:moveTo>
                    <a:lnTo>
                      <a:pt x="474" y="1"/>
                    </a:lnTo>
                    <a:lnTo>
                      <a:pt x="474" y="1"/>
                    </a:lnTo>
                    <a:lnTo>
                      <a:pt x="355" y="21"/>
                    </a:lnTo>
                    <a:lnTo>
                      <a:pt x="134" y="60"/>
                    </a:lnTo>
                    <a:lnTo>
                      <a:pt x="134" y="60"/>
                    </a:lnTo>
                    <a:lnTo>
                      <a:pt x="355" y="21"/>
                    </a:lnTo>
                    <a:lnTo>
                      <a:pt x="463" y="3"/>
                    </a:lnTo>
                    <a:lnTo>
                      <a:pt x="288" y="989"/>
                    </a:lnTo>
                    <a:lnTo>
                      <a:pt x="178" y="925"/>
                    </a:lnTo>
                    <a:lnTo>
                      <a:pt x="0" y="822"/>
                    </a:lnTo>
                    <a:lnTo>
                      <a:pt x="0" y="822"/>
                    </a:lnTo>
                    <a:lnTo>
                      <a:pt x="178" y="925"/>
                    </a:lnTo>
                    <a:lnTo>
                      <a:pt x="302" y="997"/>
                    </a:lnTo>
                    <a:lnTo>
                      <a:pt x="302" y="1004"/>
                    </a:lnTo>
                    <a:lnTo>
                      <a:pt x="300" y="1011"/>
                    </a:lnTo>
                    <a:lnTo>
                      <a:pt x="295" y="1016"/>
                    </a:lnTo>
                    <a:lnTo>
                      <a:pt x="303" y="1021"/>
                    </a:lnTo>
                    <a:lnTo>
                      <a:pt x="48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2" name="Freeform 712"/>
              <p:cNvSpPr>
                <a:spLocks/>
              </p:cNvSpPr>
              <p:nvPr/>
            </p:nvSpPr>
            <p:spPr bwMode="auto">
              <a:xfrm>
                <a:off x="4214" y="2568"/>
                <a:ext cx="483" cy="1021"/>
              </a:xfrm>
              <a:custGeom>
                <a:avLst/>
                <a:gdLst/>
                <a:ahLst/>
                <a:cxnLst>
                  <a:cxn ang="0">
                    <a:pos x="483" y="0"/>
                  </a:cxn>
                  <a:cxn ang="0">
                    <a:pos x="474" y="1"/>
                  </a:cxn>
                  <a:cxn ang="0">
                    <a:pos x="474" y="1"/>
                  </a:cxn>
                  <a:cxn ang="0">
                    <a:pos x="355" y="21"/>
                  </a:cxn>
                  <a:cxn ang="0">
                    <a:pos x="134" y="60"/>
                  </a:cxn>
                  <a:cxn ang="0">
                    <a:pos x="134" y="60"/>
                  </a:cxn>
                  <a:cxn ang="0">
                    <a:pos x="355" y="21"/>
                  </a:cxn>
                  <a:cxn ang="0">
                    <a:pos x="463" y="3"/>
                  </a:cxn>
                  <a:cxn ang="0">
                    <a:pos x="288" y="989"/>
                  </a:cxn>
                  <a:cxn ang="0">
                    <a:pos x="178" y="925"/>
                  </a:cxn>
                  <a:cxn ang="0">
                    <a:pos x="0" y="822"/>
                  </a:cxn>
                  <a:cxn ang="0">
                    <a:pos x="0" y="822"/>
                  </a:cxn>
                  <a:cxn ang="0">
                    <a:pos x="178" y="925"/>
                  </a:cxn>
                  <a:cxn ang="0">
                    <a:pos x="302" y="997"/>
                  </a:cxn>
                  <a:cxn ang="0">
                    <a:pos x="302" y="1004"/>
                  </a:cxn>
                  <a:cxn ang="0">
                    <a:pos x="300" y="1011"/>
                  </a:cxn>
                  <a:cxn ang="0">
                    <a:pos x="295" y="1016"/>
                  </a:cxn>
                  <a:cxn ang="0">
                    <a:pos x="303" y="1021"/>
                  </a:cxn>
                  <a:cxn ang="0">
                    <a:pos x="483" y="0"/>
                  </a:cxn>
                </a:cxnLst>
                <a:rect l="0" t="0" r="r" b="b"/>
                <a:pathLst>
                  <a:path w="483" h="1021">
                    <a:moveTo>
                      <a:pt x="483" y="0"/>
                    </a:moveTo>
                    <a:lnTo>
                      <a:pt x="474" y="1"/>
                    </a:lnTo>
                    <a:lnTo>
                      <a:pt x="474" y="1"/>
                    </a:lnTo>
                    <a:lnTo>
                      <a:pt x="355" y="21"/>
                    </a:lnTo>
                    <a:lnTo>
                      <a:pt x="134" y="60"/>
                    </a:lnTo>
                    <a:lnTo>
                      <a:pt x="134" y="60"/>
                    </a:lnTo>
                    <a:lnTo>
                      <a:pt x="355" y="21"/>
                    </a:lnTo>
                    <a:lnTo>
                      <a:pt x="463" y="3"/>
                    </a:lnTo>
                    <a:lnTo>
                      <a:pt x="288" y="989"/>
                    </a:lnTo>
                    <a:lnTo>
                      <a:pt x="178" y="925"/>
                    </a:lnTo>
                    <a:lnTo>
                      <a:pt x="0" y="822"/>
                    </a:lnTo>
                    <a:lnTo>
                      <a:pt x="0" y="822"/>
                    </a:lnTo>
                    <a:lnTo>
                      <a:pt x="178" y="925"/>
                    </a:lnTo>
                    <a:lnTo>
                      <a:pt x="302" y="997"/>
                    </a:lnTo>
                    <a:lnTo>
                      <a:pt x="302" y="1004"/>
                    </a:lnTo>
                    <a:lnTo>
                      <a:pt x="300" y="1011"/>
                    </a:lnTo>
                    <a:lnTo>
                      <a:pt x="295" y="1016"/>
                    </a:lnTo>
                    <a:lnTo>
                      <a:pt x="303" y="1021"/>
                    </a:lnTo>
                    <a:lnTo>
                      <a:pt x="48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3" name="Freeform 713"/>
              <p:cNvSpPr>
                <a:spLocks/>
              </p:cNvSpPr>
              <p:nvPr/>
            </p:nvSpPr>
            <p:spPr bwMode="auto">
              <a:xfrm>
                <a:off x="4201" y="3405"/>
                <a:ext cx="181" cy="105"/>
              </a:xfrm>
              <a:custGeom>
                <a:avLst/>
                <a:gdLst/>
                <a:ahLst/>
                <a:cxnLst>
                  <a:cxn ang="0">
                    <a:pos x="0" y="0"/>
                  </a:cxn>
                  <a:cxn ang="0">
                    <a:pos x="0" y="0"/>
                  </a:cxn>
                  <a:cxn ang="0">
                    <a:pos x="181" y="105"/>
                  </a:cxn>
                  <a:cxn ang="0">
                    <a:pos x="0" y="0"/>
                  </a:cxn>
                </a:cxnLst>
                <a:rect l="0" t="0" r="r" b="b"/>
                <a:pathLst>
                  <a:path w="181" h="105">
                    <a:moveTo>
                      <a:pt x="0" y="0"/>
                    </a:moveTo>
                    <a:lnTo>
                      <a:pt x="0" y="0"/>
                    </a:lnTo>
                    <a:lnTo>
                      <a:pt x="181" y="105"/>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4" name="Freeform 714"/>
              <p:cNvSpPr>
                <a:spLocks/>
              </p:cNvSpPr>
              <p:nvPr/>
            </p:nvSpPr>
            <p:spPr bwMode="auto">
              <a:xfrm>
                <a:off x="4201" y="3405"/>
                <a:ext cx="181" cy="105"/>
              </a:xfrm>
              <a:custGeom>
                <a:avLst/>
                <a:gdLst/>
                <a:ahLst/>
                <a:cxnLst>
                  <a:cxn ang="0">
                    <a:pos x="0" y="0"/>
                  </a:cxn>
                  <a:cxn ang="0">
                    <a:pos x="0" y="0"/>
                  </a:cxn>
                  <a:cxn ang="0">
                    <a:pos x="181" y="105"/>
                  </a:cxn>
                  <a:cxn ang="0">
                    <a:pos x="0" y="0"/>
                  </a:cxn>
                </a:cxnLst>
                <a:rect l="0" t="0" r="r" b="b"/>
                <a:pathLst>
                  <a:path w="181" h="105">
                    <a:moveTo>
                      <a:pt x="0" y="0"/>
                    </a:moveTo>
                    <a:lnTo>
                      <a:pt x="0" y="0"/>
                    </a:lnTo>
                    <a:lnTo>
                      <a:pt x="181" y="105"/>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5" name="Freeform 715"/>
              <p:cNvSpPr>
                <a:spLocks/>
              </p:cNvSpPr>
              <p:nvPr/>
            </p:nvSpPr>
            <p:spPr bwMode="auto">
              <a:xfrm>
                <a:off x="4201" y="3390"/>
                <a:ext cx="315" cy="194"/>
              </a:xfrm>
              <a:custGeom>
                <a:avLst/>
                <a:gdLst/>
                <a:ahLst/>
                <a:cxnLst>
                  <a:cxn ang="0">
                    <a:pos x="13" y="0"/>
                  </a:cxn>
                  <a:cxn ang="0">
                    <a:pos x="13" y="0"/>
                  </a:cxn>
                  <a:cxn ang="0">
                    <a:pos x="17" y="1"/>
                  </a:cxn>
                  <a:cxn ang="0">
                    <a:pos x="0" y="15"/>
                  </a:cxn>
                  <a:cxn ang="0">
                    <a:pos x="181" y="120"/>
                  </a:cxn>
                  <a:cxn ang="0">
                    <a:pos x="295" y="186"/>
                  </a:cxn>
                  <a:cxn ang="0">
                    <a:pos x="295" y="186"/>
                  </a:cxn>
                  <a:cxn ang="0">
                    <a:pos x="308" y="194"/>
                  </a:cxn>
                  <a:cxn ang="0">
                    <a:pos x="313" y="189"/>
                  </a:cxn>
                  <a:cxn ang="0">
                    <a:pos x="315" y="182"/>
                  </a:cxn>
                  <a:cxn ang="0">
                    <a:pos x="315" y="175"/>
                  </a:cxn>
                  <a:cxn ang="0">
                    <a:pos x="191" y="103"/>
                  </a:cxn>
                  <a:cxn ang="0">
                    <a:pos x="13" y="0"/>
                  </a:cxn>
                </a:cxnLst>
                <a:rect l="0" t="0" r="r" b="b"/>
                <a:pathLst>
                  <a:path w="315" h="194">
                    <a:moveTo>
                      <a:pt x="13" y="0"/>
                    </a:moveTo>
                    <a:lnTo>
                      <a:pt x="13" y="0"/>
                    </a:lnTo>
                    <a:lnTo>
                      <a:pt x="17" y="1"/>
                    </a:lnTo>
                    <a:lnTo>
                      <a:pt x="0" y="15"/>
                    </a:lnTo>
                    <a:lnTo>
                      <a:pt x="181" y="120"/>
                    </a:lnTo>
                    <a:lnTo>
                      <a:pt x="295" y="186"/>
                    </a:lnTo>
                    <a:lnTo>
                      <a:pt x="295" y="186"/>
                    </a:lnTo>
                    <a:lnTo>
                      <a:pt x="308" y="194"/>
                    </a:lnTo>
                    <a:lnTo>
                      <a:pt x="313" y="189"/>
                    </a:lnTo>
                    <a:lnTo>
                      <a:pt x="315" y="182"/>
                    </a:lnTo>
                    <a:lnTo>
                      <a:pt x="315" y="175"/>
                    </a:lnTo>
                    <a:lnTo>
                      <a:pt x="191" y="103"/>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6" name="Freeform 716"/>
              <p:cNvSpPr>
                <a:spLocks/>
              </p:cNvSpPr>
              <p:nvPr/>
            </p:nvSpPr>
            <p:spPr bwMode="auto">
              <a:xfrm>
                <a:off x="4201" y="3390"/>
                <a:ext cx="315" cy="194"/>
              </a:xfrm>
              <a:custGeom>
                <a:avLst/>
                <a:gdLst/>
                <a:ahLst/>
                <a:cxnLst>
                  <a:cxn ang="0">
                    <a:pos x="13" y="0"/>
                  </a:cxn>
                  <a:cxn ang="0">
                    <a:pos x="13" y="0"/>
                  </a:cxn>
                  <a:cxn ang="0">
                    <a:pos x="17" y="1"/>
                  </a:cxn>
                  <a:cxn ang="0">
                    <a:pos x="0" y="15"/>
                  </a:cxn>
                  <a:cxn ang="0">
                    <a:pos x="181" y="120"/>
                  </a:cxn>
                  <a:cxn ang="0">
                    <a:pos x="295" y="186"/>
                  </a:cxn>
                  <a:cxn ang="0">
                    <a:pos x="295" y="186"/>
                  </a:cxn>
                  <a:cxn ang="0">
                    <a:pos x="308" y="194"/>
                  </a:cxn>
                  <a:cxn ang="0">
                    <a:pos x="313" y="189"/>
                  </a:cxn>
                  <a:cxn ang="0">
                    <a:pos x="315" y="182"/>
                  </a:cxn>
                  <a:cxn ang="0">
                    <a:pos x="315" y="175"/>
                  </a:cxn>
                  <a:cxn ang="0">
                    <a:pos x="191" y="103"/>
                  </a:cxn>
                  <a:cxn ang="0">
                    <a:pos x="13" y="0"/>
                  </a:cxn>
                </a:cxnLst>
                <a:rect l="0" t="0" r="r" b="b"/>
                <a:pathLst>
                  <a:path w="315" h="194">
                    <a:moveTo>
                      <a:pt x="13" y="0"/>
                    </a:moveTo>
                    <a:lnTo>
                      <a:pt x="13" y="0"/>
                    </a:lnTo>
                    <a:lnTo>
                      <a:pt x="17" y="1"/>
                    </a:lnTo>
                    <a:lnTo>
                      <a:pt x="0" y="15"/>
                    </a:lnTo>
                    <a:lnTo>
                      <a:pt x="181" y="120"/>
                    </a:lnTo>
                    <a:lnTo>
                      <a:pt x="295" y="186"/>
                    </a:lnTo>
                    <a:lnTo>
                      <a:pt x="295" y="186"/>
                    </a:lnTo>
                    <a:lnTo>
                      <a:pt x="308" y="194"/>
                    </a:lnTo>
                    <a:lnTo>
                      <a:pt x="313" y="189"/>
                    </a:lnTo>
                    <a:lnTo>
                      <a:pt x="315" y="182"/>
                    </a:lnTo>
                    <a:lnTo>
                      <a:pt x="315" y="175"/>
                    </a:lnTo>
                    <a:lnTo>
                      <a:pt x="191" y="103"/>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7" name="Freeform 717"/>
              <p:cNvSpPr>
                <a:spLocks/>
              </p:cNvSpPr>
              <p:nvPr/>
            </p:nvSpPr>
            <p:spPr bwMode="auto">
              <a:xfrm>
                <a:off x="4179" y="3391"/>
                <a:ext cx="4" cy="4"/>
              </a:xfrm>
              <a:custGeom>
                <a:avLst/>
                <a:gdLst/>
                <a:ahLst/>
                <a:cxnLst>
                  <a:cxn ang="0">
                    <a:pos x="0" y="0"/>
                  </a:cxn>
                  <a:cxn ang="0">
                    <a:pos x="0" y="0"/>
                  </a:cxn>
                  <a:cxn ang="0">
                    <a:pos x="4" y="4"/>
                  </a:cxn>
                  <a:cxn ang="0">
                    <a:pos x="4" y="4"/>
                  </a:cxn>
                  <a:cxn ang="0">
                    <a:pos x="0" y="0"/>
                  </a:cxn>
                </a:cxnLst>
                <a:rect l="0" t="0" r="r" b="b"/>
                <a:pathLst>
                  <a:path w="4" h="4">
                    <a:moveTo>
                      <a:pt x="0" y="0"/>
                    </a:moveTo>
                    <a:lnTo>
                      <a:pt x="0" y="0"/>
                    </a:lnTo>
                    <a:lnTo>
                      <a:pt x="4" y="4"/>
                    </a:lnTo>
                    <a:lnTo>
                      <a:pt x="4"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8" name="Freeform 718"/>
              <p:cNvSpPr>
                <a:spLocks/>
              </p:cNvSpPr>
              <p:nvPr/>
            </p:nvSpPr>
            <p:spPr bwMode="auto">
              <a:xfrm>
                <a:off x="4179" y="3391"/>
                <a:ext cx="4" cy="4"/>
              </a:xfrm>
              <a:custGeom>
                <a:avLst/>
                <a:gdLst/>
                <a:ahLst/>
                <a:cxnLst>
                  <a:cxn ang="0">
                    <a:pos x="0" y="0"/>
                  </a:cxn>
                  <a:cxn ang="0">
                    <a:pos x="0" y="0"/>
                  </a:cxn>
                  <a:cxn ang="0">
                    <a:pos x="4" y="4"/>
                  </a:cxn>
                  <a:cxn ang="0">
                    <a:pos x="4" y="4"/>
                  </a:cxn>
                  <a:cxn ang="0">
                    <a:pos x="0" y="0"/>
                  </a:cxn>
                </a:cxnLst>
                <a:rect l="0" t="0" r="r" b="b"/>
                <a:pathLst>
                  <a:path w="4" h="4">
                    <a:moveTo>
                      <a:pt x="0" y="0"/>
                    </a:moveTo>
                    <a:lnTo>
                      <a:pt x="0" y="0"/>
                    </a:lnTo>
                    <a:lnTo>
                      <a:pt x="4" y="4"/>
                    </a:lnTo>
                    <a:lnTo>
                      <a:pt x="4"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19" name="Rectangle 719"/>
              <p:cNvSpPr>
                <a:spLocks noChangeArrowheads="1"/>
              </p:cNvSpPr>
              <p:nvPr/>
            </p:nvSpPr>
            <p:spPr bwMode="auto">
              <a:xfrm>
                <a:off x="4201" y="3405"/>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20" name="Rectangle 720"/>
              <p:cNvSpPr>
                <a:spLocks noChangeArrowheads="1"/>
              </p:cNvSpPr>
              <p:nvPr/>
            </p:nvSpPr>
            <p:spPr bwMode="auto">
              <a:xfrm>
                <a:off x="4201" y="3405"/>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21" name="Freeform 721"/>
              <p:cNvSpPr>
                <a:spLocks/>
              </p:cNvSpPr>
              <p:nvPr/>
            </p:nvSpPr>
            <p:spPr bwMode="auto">
              <a:xfrm>
                <a:off x="4183" y="3390"/>
                <a:ext cx="35" cy="15"/>
              </a:xfrm>
              <a:custGeom>
                <a:avLst/>
                <a:gdLst/>
                <a:ahLst/>
                <a:cxnLst>
                  <a:cxn ang="0">
                    <a:pos x="31" y="0"/>
                  </a:cxn>
                  <a:cxn ang="0">
                    <a:pos x="30" y="0"/>
                  </a:cxn>
                  <a:cxn ang="0">
                    <a:pos x="15" y="13"/>
                  </a:cxn>
                  <a:cxn ang="0">
                    <a:pos x="13" y="11"/>
                  </a:cxn>
                  <a:cxn ang="0">
                    <a:pos x="13" y="11"/>
                  </a:cxn>
                  <a:cxn ang="0">
                    <a:pos x="13" y="11"/>
                  </a:cxn>
                  <a:cxn ang="0">
                    <a:pos x="0" y="5"/>
                  </a:cxn>
                  <a:cxn ang="0">
                    <a:pos x="0" y="5"/>
                  </a:cxn>
                  <a:cxn ang="0">
                    <a:pos x="18" y="15"/>
                  </a:cxn>
                  <a:cxn ang="0">
                    <a:pos x="18" y="15"/>
                  </a:cxn>
                  <a:cxn ang="0">
                    <a:pos x="18" y="15"/>
                  </a:cxn>
                  <a:cxn ang="0">
                    <a:pos x="35" y="1"/>
                  </a:cxn>
                  <a:cxn ang="0">
                    <a:pos x="31" y="0"/>
                  </a:cxn>
                </a:cxnLst>
                <a:rect l="0" t="0" r="r" b="b"/>
                <a:pathLst>
                  <a:path w="35" h="15">
                    <a:moveTo>
                      <a:pt x="31" y="0"/>
                    </a:moveTo>
                    <a:lnTo>
                      <a:pt x="30" y="0"/>
                    </a:lnTo>
                    <a:lnTo>
                      <a:pt x="15" y="13"/>
                    </a:lnTo>
                    <a:lnTo>
                      <a:pt x="13" y="11"/>
                    </a:lnTo>
                    <a:lnTo>
                      <a:pt x="13" y="11"/>
                    </a:lnTo>
                    <a:lnTo>
                      <a:pt x="13" y="11"/>
                    </a:lnTo>
                    <a:lnTo>
                      <a:pt x="0" y="5"/>
                    </a:lnTo>
                    <a:lnTo>
                      <a:pt x="0" y="5"/>
                    </a:lnTo>
                    <a:lnTo>
                      <a:pt x="18" y="15"/>
                    </a:lnTo>
                    <a:lnTo>
                      <a:pt x="18" y="15"/>
                    </a:lnTo>
                    <a:lnTo>
                      <a:pt x="18" y="15"/>
                    </a:lnTo>
                    <a:lnTo>
                      <a:pt x="35" y="1"/>
                    </a:lnTo>
                    <a:lnTo>
                      <a:pt x="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2" name="Freeform 722"/>
              <p:cNvSpPr>
                <a:spLocks/>
              </p:cNvSpPr>
              <p:nvPr/>
            </p:nvSpPr>
            <p:spPr bwMode="auto">
              <a:xfrm>
                <a:off x="4183" y="3390"/>
                <a:ext cx="35" cy="15"/>
              </a:xfrm>
              <a:custGeom>
                <a:avLst/>
                <a:gdLst/>
                <a:ahLst/>
                <a:cxnLst>
                  <a:cxn ang="0">
                    <a:pos x="31" y="0"/>
                  </a:cxn>
                  <a:cxn ang="0">
                    <a:pos x="30" y="0"/>
                  </a:cxn>
                  <a:cxn ang="0">
                    <a:pos x="15" y="13"/>
                  </a:cxn>
                  <a:cxn ang="0">
                    <a:pos x="13" y="11"/>
                  </a:cxn>
                  <a:cxn ang="0">
                    <a:pos x="13" y="11"/>
                  </a:cxn>
                  <a:cxn ang="0">
                    <a:pos x="13" y="11"/>
                  </a:cxn>
                  <a:cxn ang="0">
                    <a:pos x="0" y="5"/>
                  </a:cxn>
                  <a:cxn ang="0">
                    <a:pos x="0" y="5"/>
                  </a:cxn>
                  <a:cxn ang="0">
                    <a:pos x="18" y="15"/>
                  </a:cxn>
                  <a:cxn ang="0">
                    <a:pos x="18" y="15"/>
                  </a:cxn>
                  <a:cxn ang="0">
                    <a:pos x="18" y="15"/>
                  </a:cxn>
                  <a:cxn ang="0">
                    <a:pos x="35" y="1"/>
                  </a:cxn>
                  <a:cxn ang="0">
                    <a:pos x="31" y="0"/>
                  </a:cxn>
                </a:cxnLst>
                <a:rect l="0" t="0" r="r" b="b"/>
                <a:pathLst>
                  <a:path w="35" h="15">
                    <a:moveTo>
                      <a:pt x="31" y="0"/>
                    </a:moveTo>
                    <a:lnTo>
                      <a:pt x="30" y="0"/>
                    </a:lnTo>
                    <a:lnTo>
                      <a:pt x="15" y="13"/>
                    </a:lnTo>
                    <a:lnTo>
                      <a:pt x="13" y="11"/>
                    </a:lnTo>
                    <a:lnTo>
                      <a:pt x="13" y="11"/>
                    </a:lnTo>
                    <a:lnTo>
                      <a:pt x="13" y="11"/>
                    </a:lnTo>
                    <a:lnTo>
                      <a:pt x="0" y="5"/>
                    </a:lnTo>
                    <a:lnTo>
                      <a:pt x="0" y="5"/>
                    </a:lnTo>
                    <a:lnTo>
                      <a:pt x="18" y="15"/>
                    </a:lnTo>
                    <a:lnTo>
                      <a:pt x="18" y="15"/>
                    </a:lnTo>
                    <a:lnTo>
                      <a:pt x="18" y="15"/>
                    </a:lnTo>
                    <a:lnTo>
                      <a:pt x="35" y="1"/>
                    </a:lnTo>
                    <a:lnTo>
                      <a:pt x="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3" name="Freeform 723"/>
              <p:cNvSpPr>
                <a:spLocks/>
              </p:cNvSpPr>
              <p:nvPr/>
            </p:nvSpPr>
            <p:spPr bwMode="auto">
              <a:xfrm>
                <a:off x="3893" y="2631"/>
                <a:ext cx="434" cy="747"/>
              </a:xfrm>
              <a:custGeom>
                <a:avLst/>
                <a:gdLst/>
                <a:ahLst/>
                <a:cxnLst>
                  <a:cxn ang="0">
                    <a:pos x="434" y="0"/>
                  </a:cxn>
                  <a:cxn ang="0">
                    <a:pos x="134" y="54"/>
                  </a:cxn>
                  <a:cxn ang="0">
                    <a:pos x="90" y="61"/>
                  </a:cxn>
                  <a:cxn ang="0">
                    <a:pos x="0" y="573"/>
                  </a:cxn>
                  <a:cxn ang="0">
                    <a:pos x="85" y="621"/>
                  </a:cxn>
                  <a:cxn ang="0">
                    <a:pos x="301" y="747"/>
                  </a:cxn>
                  <a:cxn ang="0">
                    <a:pos x="434" y="0"/>
                  </a:cxn>
                </a:cxnLst>
                <a:rect l="0" t="0" r="r" b="b"/>
                <a:pathLst>
                  <a:path w="434" h="747">
                    <a:moveTo>
                      <a:pt x="434" y="0"/>
                    </a:moveTo>
                    <a:lnTo>
                      <a:pt x="134" y="54"/>
                    </a:lnTo>
                    <a:lnTo>
                      <a:pt x="90" y="61"/>
                    </a:lnTo>
                    <a:lnTo>
                      <a:pt x="0" y="573"/>
                    </a:lnTo>
                    <a:lnTo>
                      <a:pt x="85" y="621"/>
                    </a:lnTo>
                    <a:lnTo>
                      <a:pt x="301" y="747"/>
                    </a:lnTo>
                    <a:lnTo>
                      <a:pt x="434"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4" name="Freeform 724"/>
              <p:cNvSpPr>
                <a:spLocks/>
              </p:cNvSpPr>
              <p:nvPr/>
            </p:nvSpPr>
            <p:spPr bwMode="auto">
              <a:xfrm>
                <a:off x="3893" y="2631"/>
                <a:ext cx="434" cy="747"/>
              </a:xfrm>
              <a:custGeom>
                <a:avLst/>
                <a:gdLst/>
                <a:ahLst/>
                <a:cxnLst>
                  <a:cxn ang="0">
                    <a:pos x="434" y="0"/>
                  </a:cxn>
                  <a:cxn ang="0">
                    <a:pos x="134" y="54"/>
                  </a:cxn>
                  <a:cxn ang="0">
                    <a:pos x="90" y="61"/>
                  </a:cxn>
                  <a:cxn ang="0">
                    <a:pos x="0" y="573"/>
                  </a:cxn>
                  <a:cxn ang="0">
                    <a:pos x="85" y="621"/>
                  </a:cxn>
                  <a:cxn ang="0">
                    <a:pos x="301" y="747"/>
                  </a:cxn>
                  <a:cxn ang="0">
                    <a:pos x="434" y="0"/>
                  </a:cxn>
                </a:cxnLst>
                <a:rect l="0" t="0" r="r" b="b"/>
                <a:pathLst>
                  <a:path w="434" h="747">
                    <a:moveTo>
                      <a:pt x="434" y="0"/>
                    </a:moveTo>
                    <a:lnTo>
                      <a:pt x="134" y="54"/>
                    </a:lnTo>
                    <a:lnTo>
                      <a:pt x="90" y="61"/>
                    </a:lnTo>
                    <a:lnTo>
                      <a:pt x="0" y="573"/>
                    </a:lnTo>
                    <a:lnTo>
                      <a:pt x="85" y="621"/>
                    </a:lnTo>
                    <a:lnTo>
                      <a:pt x="301" y="747"/>
                    </a:lnTo>
                    <a:lnTo>
                      <a:pt x="43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5" name="Freeform 725"/>
              <p:cNvSpPr>
                <a:spLocks/>
              </p:cNvSpPr>
              <p:nvPr/>
            </p:nvSpPr>
            <p:spPr bwMode="auto">
              <a:xfrm>
                <a:off x="3893" y="3204"/>
                <a:ext cx="85" cy="48"/>
              </a:xfrm>
              <a:custGeom>
                <a:avLst/>
                <a:gdLst/>
                <a:ahLst/>
                <a:cxnLst>
                  <a:cxn ang="0">
                    <a:pos x="0" y="0"/>
                  </a:cxn>
                  <a:cxn ang="0">
                    <a:pos x="0" y="0"/>
                  </a:cxn>
                  <a:cxn ang="0">
                    <a:pos x="85" y="48"/>
                  </a:cxn>
                  <a:cxn ang="0">
                    <a:pos x="0" y="0"/>
                  </a:cxn>
                </a:cxnLst>
                <a:rect l="0" t="0" r="r" b="b"/>
                <a:pathLst>
                  <a:path w="85" h="48">
                    <a:moveTo>
                      <a:pt x="0" y="0"/>
                    </a:moveTo>
                    <a:lnTo>
                      <a:pt x="0" y="0"/>
                    </a:lnTo>
                    <a:lnTo>
                      <a:pt x="85" y="48"/>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6" name="Freeform 726"/>
              <p:cNvSpPr>
                <a:spLocks/>
              </p:cNvSpPr>
              <p:nvPr/>
            </p:nvSpPr>
            <p:spPr bwMode="auto">
              <a:xfrm>
                <a:off x="3893" y="3204"/>
                <a:ext cx="85" cy="48"/>
              </a:xfrm>
              <a:custGeom>
                <a:avLst/>
                <a:gdLst/>
                <a:ahLst/>
                <a:cxnLst>
                  <a:cxn ang="0">
                    <a:pos x="0" y="0"/>
                  </a:cxn>
                  <a:cxn ang="0">
                    <a:pos x="0" y="0"/>
                  </a:cxn>
                  <a:cxn ang="0">
                    <a:pos x="85" y="48"/>
                  </a:cxn>
                  <a:cxn ang="0">
                    <a:pos x="0" y="0"/>
                  </a:cxn>
                </a:cxnLst>
                <a:rect l="0" t="0" r="r" b="b"/>
                <a:pathLst>
                  <a:path w="85" h="48">
                    <a:moveTo>
                      <a:pt x="0" y="0"/>
                    </a:moveTo>
                    <a:lnTo>
                      <a:pt x="0" y="0"/>
                    </a:lnTo>
                    <a:lnTo>
                      <a:pt x="85" y="4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7" name="Freeform 727"/>
              <p:cNvSpPr>
                <a:spLocks/>
              </p:cNvSpPr>
              <p:nvPr/>
            </p:nvSpPr>
            <p:spPr bwMode="auto">
              <a:xfrm>
                <a:off x="3978" y="2631"/>
                <a:ext cx="349" cy="747"/>
              </a:xfrm>
              <a:custGeom>
                <a:avLst/>
                <a:gdLst/>
                <a:ahLst/>
                <a:cxnLst>
                  <a:cxn ang="0">
                    <a:pos x="349" y="0"/>
                  </a:cxn>
                  <a:cxn ang="0">
                    <a:pos x="344" y="2"/>
                  </a:cxn>
                  <a:cxn ang="0">
                    <a:pos x="344" y="2"/>
                  </a:cxn>
                  <a:cxn ang="0">
                    <a:pos x="49" y="54"/>
                  </a:cxn>
                  <a:cxn ang="0">
                    <a:pos x="349" y="0"/>
                  </a:cxn>
                  <a:cxn ang="0">
                    <a:pos x="216" y="747"/>
                  </a:cxn>
                  <a:cxn ang="0">
                    <a:pos x="0" y="621"/>
                  </a:cxn>
                  <a:cxn ang="0">
                    <a:pos x="216" y="747"/>
                  </a:cxn>
                  <a:cxn ang="0">
                    <a:pos x="349" y="0"/>
                  </a:cxn>
                </a:cxnLst>
                <a:rect l="0" t="0" r="r" b="b"/>
                <a:pathLst>
                  <a:path w="349" h="747">
                    <a:moveTo>
                      <a:pt x="349" y="0"/>
                    </a:moveTo>
                    <a:lnTo>
                      <a:pt x="344" y="2"/>
                    </a:lnTo>
                    <a:lnTo>
                      <a:pt x="344" y="2"/>
                    </a:lnTo>
                    <a:lnTo>
                      <a:pt x="49" y="54"/>
                    </a:lnTo>
                    <a:lnTo>
                      <a:pt x="349" y="0"/>
                    </a:lnTo>
                    <a:lnTo>
                      <a:pt x="216" y="747"/>
                    </a:lnTo>
                    <a:lnTo>
                      <a:pt x="0" y="621"/>
                    </a:lnTo>
                    <a:lnTo>
                      <a:pt x="216" y="747"/>
                    </a:lnTo>
                    <a:lnTo>
                      <a:pt x="34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8" name="Freeform 728"/>
              <p:cNvSpPr>
                <a:spLocks/>
              </p:cNvSpPr>
              <p:nvPr/>
            </p:nvSpPr>
            <p:spPr bwMode="auto">
              <a:xfrm>
                <a:off x="3978" y="2631"/>
                <a:ext cx="349" cy="747"/>
              </a:xfrm>
              <a:custGeom>
                <a:avLst/>
                <a:gdLst/>
                <a:ahLst/>
                <a:cxnLst>
                  <a:cxn ang="0">
                    <a:pos x="349" y="0"/>
                  </a:cxn>
                  <a:cxn ang="0">
                    <a:pos x="344" y="2"/>
                  </a:cxn>
                  <a:cxn ang="0">
                    <a:pos x="344" y="2"/>
                  </a:cxn>
                  <a:cxn ang="0">
                    <a:pos x="49" y="54"/>
                  </a:cxn>
                  <a:cxn ang="0">
                    <a:pos x="349" y="0"/>
                  </a:cxn>
                  <a:cxn ang="0">
                    <a:pos x="216" y="747"/>
                  </a:cxn>
                  <a:cxn ang="0">
                    <a:pos x="0" y="621"/>
                  </a:cxn>
                  <a:cxn ang="0">
                    <a:pos x="216" y="747"/>
                  </a:cxn>
                  <a:cxn ang="0">
                    <a:pos x="349" y="0"/>
                  </a:cxn>
                </a:cxnLst>
                <a:rect l="0" t="0" r="r" b="b"/>
                <a:pathLst>
                  <a:path w="349" h="747">
                    <a:moveTo>
                      <a:pt x="349" y="0"/>
                    </a:moveTo>
                    <a:lnTo>
                      <a:pt x="344" y="2"/>
                    </a:lnTo>
                    <a:lnTo>
                      <a:pt x="344" y="2"/>
                    </a:lnTo>
                    <a:lnTo>
                      <a:pt x="49" y="54"/>
                    </a:lnTo>
                    <a:lnTo>
                      <a:pt x="349" y="0"/>
                    </a:lnTo>
                    <a:lnTo>
                      <a:pt x="216" y="747"/>
                    </a:lnTo>
                    <a:lnTo>
                      <a:pt x="0" y="621"/>
                    </a:lnTo>
                    <a:lnTo>
                      <a:pt x="216" y="747"/>
                    </a:lnTo>
                    <a:lnTo>
                      <a:pt x="34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29" name="Freeform 729"/>
              <p:cNvSpPr>
                <a:spLocks/>
              </p:cNvSpPr>
              <p:nvPr/>
            </p:nvSpPr>
            <p:spPr bwMode="auto">
              <a:xfrm>
                <a:off x="3883" y="3204"/>
                <a:ext cx="311" cy="187"/>
              </a:xfrm>
              <a:custGeom>
                <a:avLst/>
                <a:gdLst/>
                <a:ahLst/>
                <a:cxnLst>
                  <a:cxn ang="0">
                    <a:pos x="10" y="0"/>
                  </a:cxn>
                  <a:cxn ang="0">
                    <a:pos x="10" y="0"/>
                  </a:cxn>
                  <a:cxn ang="0">
                    <a:pos x="15" y="2"/>
                  </a:cxn>
                  <a:cxn ang="0">
                    <a:pos x="0" y="17"/>
                  </a:cxn>
                  <a:cxn ang="0">
                    <a:pos x="296" y="187"/>
                  </a:cxn>
                  <a:cxn ang="0">
                    <a:pos x="311" y="174"/>
                  </a:cxn>
                  <a:cxn ang="0">
                    <a:pos x="311" y="174"/>
                  </a:cxn>
                  <a:cxn ang="0">
                    <a:pos x="95" y="48"/>
                  </a:cxn>
                  <a:cxn ang="0">
                    <a:pos x="10" y="0"/>
                  </a:cxn>
                </a:cxnLst>
                <a:rect l="0" t="0" r="r" b="b"/>
                <a:pathLst>
                  <a:path w="311" h="187">
                    <a:moveTo>
                      <a:pt x="10" y="0"/>
                    </a:moveTo>
                    <a:lnTo>
                      <a:pt x="10" y="0"/>
                    </a:lnTo>
                    <a:lnTo>
                      <a:pt x="15" y="2"/>
                    </a:lnTo>
                    <a:lnTo>
                      <a:pt x="0" y="17"/>
                    </a:lnTo>
                    <a:lnTo>
                      <a:pt x="296" y="187"/>
                    </a:lnTo>
                    <a:lnTo>
                      <a:pt x="311" y="174"/>
                    </a:lnTo>
                    <a:lnTo>
                      <a:pt x="311" y="174"/>
                    </a:lnTo>
                    <a:lnTo>
                      <a:pt x="95" y="48"/>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0" name="Freeform 730"/>
              <p:cNvSpPr>
                <a:spLocks/>
              </p:cNvSpPr>
              <p:nvPr/>
            </p:nvSpPr>
            <p:spPr bwMode="auto">
              <a:xfrm>
                <a:off x="3883" y="3204"/>
                <a:ext cx="311" cy="187"/>
              </a:xfrm>
              <a:custGeom>
                <a:avLst/>
                <a:gdLst/>
                <a:ahLst/>
                <a:cxnLst>
                  <a:cxn ang="0">
                    <a:pos x="10" y="0"/>
                  </a:cxn>
                  <a:cxn ang="0">
                    <a:pos x="10" y="0"/>
                  </a:cxn>
                  <a:cxn ang="0">
                    <a:pos x="15" y="2"/>
                  </a:cxn>
                  <a:cxn ang="0">
                    <a:pos x="0" y="17"/>
                  </a:cxn>
                  <a:cxn ang="0">
                    <a:pos x="296" y="187"/>
                  </a:cxn>
                  <a:cxn ang="0">
                    <a:pos x="311" y="174"/>
                  </a:cxn>
                  <a:cxn ang="0">
                    <a:pos x="311" y="174"/>
                  </a:cxn>
                  <a:cxn ang="0">
                    <a:pos x="95" y="48"/>
                  </a:cxn>
                  <a:cxn ang="0">
                    <a:pos x="10" y="0"/>
                  </a:cxn>
                </a:cxnLst>
                <a:rect l="0" t="0" r="r" b="b"/>
                <a:pathLst>
                  <a:path w="311" h="187">
                    <a:moveTo>
                      <a:pt x="10" y="0"/>
                    </a:moveTo>
                    <a:lnTo>
                      <a:pt x="10" y="0"/>
                    </a:lnTo>
                    <a:lnTo>
                      <a:pt x="15" y="2"/>
                    </a:lnTo>
                    <a:lnTo>
                      <a:pt x="0" y="17"/>
                    </a:lnTo>
                    <a:lnTo>
                      <a:pt x="296" y="187"/>
                    </a:lnTo>
                    <a:lnTo>
                      <a:pt x="311" y="174"/>
                    </a:lnTo>
                    <a:lnTo>
                      <a:pt x="311" y="174"/>
                    </a:lnTo>
                    <a:lnTo>
                      <a:pt x="95" y="48"/>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1" name="Freeform 731"/>
              <p:cNvSpPr>
                <a:spLocks/>
              </p:cNvSpPr>
              <p:nvPr/>
            </p:nvSpPr>
            <p:spPr bwMode="auto">
              <a:xfrm>
                <a:off x="3841" y="3196"/>
                <a:ext cx="24" cy="13"/>
              </a:xfrm>
              <a:custGeom>
                <a:avLst/>
                <a:gdLst/>
                <a:ahLst/>
                <a:cxnLst>
                  <a:cxn ang="0">
                    <a:pos x="0" y="0"/>
                  </a:cxn>
                  <a:cxn ang="0">
                    <a:pos x="24" y="13"/>
                  </a:cxn>
                  <a:cxn ang="0">
                    <a:pos x="24" y="13"/>
                  </a:cxn>
                  <a:cxn ang="0">
                    <a:pos x="0" y="0"/>
                  </a:cxn>
                </a:cxnLst>
                <a:rect l="0" t="0" r="r" b="b"/>
                <a:pathLst>
                  <a:path w="24" h="13">
                    <a:moveTo>
                      <a:pt x="0" y="0"/>
                    </a:moveTo>
                    <a:lnTo>
                      <a:pt x="24" y="13"/>
                    </a:lnTo>
                    <a:lnTo>
                      <a:pt x="24" y="1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2" name="Freeform 732"/>
              <p:cNvSpPr>
                <a:spLocks/>
              </p:cNvSpPr>
              <p:nvPr/>
            </p:nvSpPr>
            <p:spPr bwMode="auto">
              <a:xfrm>
                <a:off x="3841" y="3196"/>
                <a:ext cx="24" cy="13"/>
              </a:xfrm>
              <a:custGeom>
                <a:avLst/>
                <a:gdLst/>
                <a:ahLst/>
                <a:cxnLst>
                  <a:cxn ang="0">
                    <a:pos x="0" y="0"/>
                  </a:cxn>
                  <a:cxn ang="0">
                    <a:pos x="24" y="13"/>
                  </a:cxn>
                  <a:cxn ang="0">
                    <a:pos x="24" y="13"/>
                  </a:cxn>
                  <a:cxn ang="0">
                    <a:pos x="0" y="0"/>
                  </a:cxn>
                </a:cxnLst>
                <a:rect l="0" t="0" r="r" b="b"/>
                <a:pathLst>
                  <a:path w="24" h="13">
                    <a:moveTo>
                      <a:pt x="0" y="0"/>
                    </a:moveTo>
                    <a:lnTo>
                      <a:pt x="24" y="13"/>
                    </a:lnTo>
                    <a:lnTo>
                      <a:pt x="24" y="1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3" name="Freeform 733"/>
              <p:cNvSpPr>
                <a:spLocks/>
              </p:cNvSpPr>
              <p:nvPr/>
            </p:nvSpPr>
            <p:spPr bwMode="auto">
              <a:xfrm>
                <a:off x="3865" y="3204"/>
                <a:ext cx="33" cy="17"/>
              </a:xfrm>
              <a:custGeom>
                <a:avLst/>
                <a:gdLst/>
                <a:ahLst/>
                <a:cxnLst>
                  <a:cxn ang="0">
                    <a:pos x="28" y="0"/>
                  </a:cxn>
                  <a:cxn ang="0">
                    <a:pos x="28" y="0"/>
                  </a:cxn>
                  <a:cxn ang="0">
                    <a:pos x="13" y="13"/>
                  </a:cxn>
                  <a:cxn ang="0">
                    <a:pos x="0" y="5"/>
                  </a:cxn>
                  <a:cxn ang="0">
                    <a:pos x="0" y="5"/>
                  </a:cxn>
                  <a:cxn ang="0">
                    <a:pos x="18" y="17"/>
                  </a:cxn>
                  <a:cxn ang="0">
                    <a:pos x="33" y="2"/>
                  </a:cxn>
                  <a:cxn ang="0">
                    <a:pos x="28" y="0"/>
                  </a:cxn>
                </a:cxnLst>
                <a:rect l="0" t="0" r="r" b="b"/>
                <a:pathLst>
                  <a:path w="33" h="17">
                    <a:moveTo>
                      <a:pt x="28" y="0"/>
                    </a:moveTo>
                    <a:lnTo>
                      <a:pt x="28" y="0"/>
                    </a:lnTo>
                    <a:lnTo>
                      <a:pt x="13" y="13"/>
                    </a:lnTo>
                    <a:lnTo>
                      <a:pt x="0" y="5"/>
                    </a:lnTo>
                    <a:lnTo>
                      <a:pt x="0" y="5"/>
                    </a:lnTo>
                    <a:lnTo>
                      <a:pt x="18" y="17"/>
                    </a:lnTo>
                    <a:lnTo>
                      <a:pt x="33" y="2"/>
                    </a:lnTo>
                    <a:lnTo>
                      <a:pt x="2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4" name="Freeform 734"/>
              <p:cNvSpPr>
                <a:spLocks/>
              </p:cNvSpPr>
              <p:nvPr/>
            </p:nvSpPr>
            <p:spPr bwMode="auto">
              <a:xfrm>
                <a:off x="3865" y="3204"/>
                <a:ext cx="33" cy="17"/>
              </a:xfrm>
              <a:custGeom>
                <a:avLst/>
                <a:gdLst/>
                <a:ahLst/>
                <a:cxnLst>
                  <a:cxn ang="0">
                    <a:pos x="28" y="0"/>
                  </a:cxn>
                  <a:cxn ang="0">
                    <a:pos x="28" y="0"/>
                  </a:cxn>
                  <a:cxn ang="0">
                    <a:pos x="13" y="13"/>
                  </a:cxn>
                  <a:cxn ang="0">
                    <a:pos x="0" y="5"/>
                  </a:cxn>
                  <a:cxn ang="0">
                    <a:pos x="0" y="5"/>
                  </a:cxn>
                  <a:cxn ang="0">
                    <a:pos x="18" y="17"/>
                  </a:cxn>
                  <a:cxn ang="0">
                    <a:pos x="33" y="2"/>
                  </a:cxn>
                  <a:cxn ang="0">
                    <a:pos x="28" y="0"/>
                  </a:cxn>
                </a:cxnLst>
                <a:rect l="0" t="0" r="r" b="b"/>
                <a:pathLst>
                  <a:path w="33" h="17">
                    <a:moveTo>
                      <a:pt x="28" y="0"/>
                    </a:moveTo>
                    <a:lnTo>
                      <a:pt x="28" y="0"/>
                    </a:lnTo>
                    <a:lnTo>
                      <a:pt x="13" y="13"/>
                    </a:lnTo>
                    <a:lnTo>
                      <a:pt x="0" y="5"/>
                    </a:lnTo>
                    <a:lnTo>
                      <a:pt x="0" y="5"/>
                    </a:lnTo>
                    <a:lnTo>
                      <a:pt x="18" y="17"/>
                    </a:lnTo>
                    <a:lnTo>
                      <a:pt x="33" y="2"/>
                    </a:lnTo>
                    <a:lnTo>
                      <a:pt x="2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5" name="Freeform 735"/>
              <p:cNvSpPr>
                <a:spLocks/>
              </p:cNvSpPr>
              <p:nvPr/>
            </p:nvSpPr>
            <p:spPr bwMode="auto">
              <a:xfrm>
                <a:off x="4214" y="2628"/>
                <a:ext cx="134" cy="762"/>
              </a:xfrm>
              <a:custGeom>
                <a:avLst/>
                <a:gdLst/>
                <a:ahLst/>
                <a:cxnLst>
                  <a:cxn ang="0">
                    <a:pos x="134" y="0"/>
                  </a:cxn>
                  <a:cxn ang="0">
                    <a:pos x="134" y="0"/>
                  </a:cxn>
                  <a:cxn ang="0">
                    <a:pos x="0" y="762"/>
                  </a:cxn>
                  <a:cxn ang="0">
                    <a:pos x="134" y="0"/>
                  </a:cxn>
                </a:cxnLst>
                <a:rect l="0" t="0" r="r" b="b"/>
                <a:pathLst>
                  <a:path w="134" h="762">
                    <a:moveTo>
                      <a:pt x="134" y="0"/>
                    </a:moveTo>
                    <a:lnTo>
                      <a:pt x="134" y="0"/>
                    </a:lnTo>
                    <a:lnTo>
                      <a:pt x="0" y="762"/>
                    </a:lnTo>
                    <a:lnTo>
                      <a:pt x="134"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6" name="Freeform 736"/>
              <p:cNvSpPr>
                <a:spLocks/>
              </p:cNvSpPr>
              <p:nvPr/>
            </p:nvSpPr>
            <p:spPr bwMode="auto">
              <a:xfrm>
                <a:off x="4214" y="2628"/>
                <a:ext cx="134" cy="762"/>
              </a:xfrm>
              <a:custGeom>
                <a:avLst/>
                <a:gdLst/>
                <a:ahLst/>
                <a:cxnLst>
                  <a:cxn ang="0">
                    <a:pos x="134" y="0"/>
                  </a:cxn>
                  <a:cxn ang="0">
                    <a:pos x="134" y="0"/>
                  </a:cxn>
                  <a:cxn ang="0">
                    <a:pos x="0" y="762"/>
                  </a:cxn>
                  <a:cxn ang="0">
                    <a:pos x="134" y="0"/>
                  </a:cxn>
                </a:cxnLst>
                <a:rect l="0" t="0" r="r" b="b"/>
                <a:pathLst>
                  <a:path w="134" h="762">
                    <a:moveTo>
                      <a:pt x="134" y="0"/>
                    </a:moveTo>
                    <a:lnTo>
                      <a:pt x="134" y="0"/>
                    </a:lnTo>
                    <a:lnTo>
                      <a:pt x="0" y="762"/>
                    </a:lnTo>
                    <a:lnTo>
                      <a:pt x="13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7" name="Freeform 737"/>
              <p:cNvSpPr>
                <a:spLocks/>
              </p:cNvSpPr>
              <p:nvPr/>
            </p:nvSpPr>
            <p:spPr bwMode="auto">
              <a:xfrm>
                <a:off x="4194" y="2628"/>
                <a:ext cx="154" cy="762"/>
              </a:xfrm>
              <a:custGeom>
                <a:avLst/>
                <a:gdLst/>
                <a:ahLst/>
                <a:cxnLst>
                  <a:cxn ang="0">
                    <a:pos x="154" y="0"/>
                  </a:cxn>
                  <a:cxn ang="0">
                    <a:pos x="133" y="3"/>
                  </a:cxn>
                  <a:cxn ang="0">
                    <a:pos x="0" y="750"/>
                  </a:cxn>
                  <a:cxn ang="0">
                    <a:pos x="5" y="753"/>
                  </a:cxn>
                  <a:cxn ang="0">
                    <a:pos x="5" y="753"/>
                  </a:cxn>
                  <a:cxn ang="0">
                    <a:pos x="20" y="762"/>
                  </a:cxn>
                  <a:cxn ang="0">
                    <a:pos x="20" y="762"/>
                  </a:cxn>
                  <a:cxn ang="0">
                    <a:pos x="154" y="0"/>
                  </a:cxn>
                  <a:cxn ang="0">
                    <a:pos x="154" y="0"/>
                  </a:cxn>
                  <a:cxn ang="0">
                    <a:pos x="154" y="0"/>
                  </a:cxn>
                </a:cxnLst>
                <a:rect l="0" t="0" r="r" b="b"/>
                <a:pathLst>
                  <a:path w="154" h="762">
                    <a:moveTo>
                      <a:pt x="154" y="0"/>
                    </a:moveTo>
                    <a:lnTo>
                      <a:pt x="133" y="3"/>
                    </a:lnTo>
                    <a:lnTo>
                      <a:pt x="0" y="750"/>
                    </a:lnTo>
                    <a:lnTo>
                      <a:pt x="5" y="753"/>
                    </a:lnTo>
                    <a:lnTo>
                      <a:pt x="5" y="753"/>
                    </a:lnTo>
                    <a:lnTo>
                      <a:pt x="20" y="762"/>
                    </a:lnTo>
                    <a:lnTo>
                      <a:pt x="20" y="762"/>
                    </a:lnTo>
                    <a:lnTo>
                      <a:pt x="154" y="0"/>
                    </a:lnTo>
                    <a:lnTo>
                      <a:pt x="154" y="0"/>
                    </a:lnTo>
                    <a:lnTo>
                      <a:pt x="15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8" name="Freeform 738"/>
              <p:cNvSpPr>
                <a:spLocks/>
              </p:cNvSpPr>
              <p:nvPr/>
            </p:nvSpPr>
            <p:spPr bwMode="auto">
              <a:xfrm>
                <a:off x="4194" y="2628"/>
                <a:ext cx="154" cy="762"/>
              </a:xfrm>
              <a:custGeom>
                <a:avLst/>
                <a:gdLst/>
                <a:ahLst/>
                <a:cxnLst>
                  <a:cxn ang="0">
                    <a:pos x="154" y="0"/>
                  </a:cxn>
                  <a:cxn ang="0">
                    <a:pos x="133" y="3"/>
                  </a:cxn>
                  <a:cxn ang="0">
                    <a:pos x="0" y="750"/>
                  </a:cxn>
                  <a:cxn ang="0">
                    <a:pos x="5" y="753"/>
                  </a:cxn>
                  <a:cxn ang="0">
                    <a:pos x="5" y="753"/>
                  </a:cxn>
                  <a:cxn ang="0">
                    <a:pos x="20" y="762"/>
                  </a:cxn>
                  <a:cxn ang="0">
                    <a:pos x="20" y="762"/>
                  </a:cxn>
                  <a:cxn ang="0">
                    <a:pos x="154" y="0"/>
                  </a:cxn>
                  <a:cxn ang="0">
                    <a:pos x="154" y="0"/>
                  </a:cxn>
                  <a:cxn ang="0">
                    <a:pos x="154" y="0"/>
                  </a:cxn>
                </a:cxnLst>
                <a:rect l="0" t="0" r="r" b="b"/>
                <a:pathLst>
                  <a:path w="154" h="762">
                    <a:moveTo>
                      <a:pt x="154" y="0"/>
                    </a:moveTo>
                    <a:lnTo>
                      <a:pt x="133" y="3"/>
                    </a:lnTo>
                    <a:lnTo>
                      <a:pt x="0" y="750"/>
                    </a:lnTo>
                    <a:lnTo>
                      <a:pt x="5" y="753"/>
                    </a:lnTo>
                    <a:lnTo>
                      <a:pt x="5" y="753"/>
                    </a:lnTo>
                    <a:lnTo>
                      <a:pt x="20" y="762"/>
                    </a:lnTo>
                    <a:lnTo>
                      <a:pt x="20" y="762"/>
                    </a:lnTo>
                    <a:lnTo>
                      <a:pt x="154" y="0"/>
                    </a:lnTo>
                    <a:lnTo>
                      <a:pt x="154" y="0"/>
                    </a:lnTo>
                    <a:lnTo>
                      <a:pt x="15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39" name="Freeform 739"/>
              <p:cNvSpPr>
                <a:spLocks/>
              </p:cNvSpPr>
              <p:nvPr/>
            </p:nvSpPr>
            <p:spPr bwMode="auto">
              <a:xfrm>
                <a:off x="4199" y="3381"/>
                <a:ext cx="15" cy="9"/>
              </a:xfrm>
              <a:custGeom>
                <a:avLst/>
                <a:gdLst/>
                <a:ahLst/>
                <a:cxnLst>
                  <a:cxn ang="0">
                    <a:pos x="0" y="0"/>
                  </a:cxn>
                  <a:cxn ang="0">
                    <a:pos x="0" y="0"/>
                  </a:cxn>
                  <a:cxn ang="0">
                    <a:pos x="15" y="9"/>
                  </a:cxn>
                  <a:cxn ang="0">
                    <a:pos x="15" y="9"/>
                  </a:cxn>
                  <a:cxn ang="0">
                    <a:pos x="0" y="0"/>
                  </a:cxn>
                </a:cxnLst>
                <a:rect l="0" t="0" r="r" b="b"/>
                <a:pathLst>
                  <a:path w="15" h="9">
                    <a:moveTo>
                      <a:pt x="0" y="0"/>
                    </a:moveTo>
                    <a:lnTo>
                      <a:pt x="0" y="0"/>
                    </a:lnTo>
                    <a:lnTo>
                      <a:pt x="15" y="9"/>
                    </a:lnTo>
                    <a:lnTo>
                      <a:pt x="15" y="9"/>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0" name="Freeform 740"/>
              <p:cNvSpPr>
                <a:spLocks/>
              </p:cNvSpPr>
              <p:nvPr/>
            </p:nvSpPr>
            <p:spPr bwMode="auto">
              <a:xfrm>
                <a:off x="4199" y="3381"/>
                <a:ext cx="15" cy="9"/>
              </a:xfrm>
              <a:custGeom>
                <a:avLst/>
                <a:gdLst/>
                <a:ahLst/>
                <a:cxnLst>
                  <a:cxn ang="0">
                    <a:pos x="0" y="0"/>
                  </a:cxn>
                  <a:cxn ang="0">
                    <a:pos x="0" y="0"/>
                  </a:cxn>
                  <a:cxn ang="0">
                    <a:pos x="15" y="9"/>
                  </a:cxn>
                  <a:cxn ang="0">
                    <a:pos x="15" y="9"/>
                  </a:cxn>
                  <a:cxn ang="0">
                    <a:pos x="0" y="0"/>
                  </a:cxn>
                </a:cxnLst>
                <a:rect l="0" t="0" r="r" b="b"/>
                <a:pathLst>
                  <a:path w="15" h="9">
                    <a:moveTo>
                      <a:pt x="0" y="0"/>
                    </a:moveTo>
                    <a:lnTo>
                      <a:pt x="0" y="0"/>
                    </a:lnTo>
                    <a:lnTo>
                      <a:pt x="15" y="9"/>
                    </a:lnTo>
                    <a:lnTo>
                      <a:pt x="15" y="9"/>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1" name="Freeform 741"/>
              <p:cNvSpPr>
                <a:spLocks/>
              </p:cNvSpPr>
              <p:nvPr/>
            </p:nvSpPr>
            <p:spPr bwMode="auto">
              <a:xfrm>
                <a:off x="4179" y="3378"/>
                <a:ext cx="20" cy="17"/>
              </a:xfrm>
              <a:custGeom>
                <a:avLst/>
                <a:gdLst/>
                <a:ahLst/>
                <a:cxnLst>
                  <a:cxn ang="0">
                    <a:pos x="15" y="0"/>
                  </a:cxn>
                  <a:cxn ang="0">
                    <a:pos x="15" y="0"/>
                  </a:cxn>
                  <a:cxn ang="0">
                    <a:pos x="0" y="13"/>
                  </a:cxn>
                  <a:cxn ang="0">
                    <a:pos x="4" y="17"/>
                  </a:cxn>
                  <a:cxn ang="0">
                    <a:pos x="15" y="8"/>
                  </a:cxn>
                  <a:cxn ang="0">
                    <a:pos x="20" y="3"/>
                  </a:cxn>
                  <a:cxn ang="0">
                    <a:pos x="15" y="0"/>
                  </a:cxn>
                </a:cxnLst>
                <a:rect l="0" t="0" r="r" b="b"/>
                <a:pathLst>
                  <a:path w="20" h="17">
                    <a:moveTo>
                      <a:pt x="15" y="0"/>
                    </a:moveTo>
                    <a:lnTo>
                      <a:pt x="15" y="0"/>
                    </a:lnTo>
                    <a:lnTo>
                      <a:pt x="0" y="13"/>
                    </a:lnTo>
                    <a:lnTo>
                      <a:pt x="4" y="17"/>
                    </a:lnTo>
                    <a:lnTo>
                      <a:pt x="15" y="8"/>
                    </a:lnTo>
                    <a:lnTo>
                      <a:pt x="20" y="3"/>
                    </a:lnTo>
                    <a:lnTo>
                      <a:pt x="1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2" name="Freeform 742"/>
              <p:cNvSpPr>
                <a:spLocks/>
              </p:cNvSpPr>
              <p:nvPr/>
            </p:nvSpPr>
            <p:spPr bwMode="auto">
              <a:xfrm>
                <a:off x="4179" y="3378"/>
                <a:ext cx="20" cy="17"/>
              </a:xfrm>
              <a:custGeom>
                <a:avLst/>
                <a:gdLst/>
                <a:ahLst/>
                <a:cxnLst>
                  <a:cxn ang="0">
                    <a:pos x="15" y="0"/>
                  </a:cxn>
                  <a:cxn ang="0">
                    <a:pos x="15" y="0"/>
                  </a:cxn>
                  <a:cxn ang="0">
                    <a:pos x="0" y="13"/>
                  </a:cxn>
                  <a:cxn ang="0">
                    <a:pos x="4" y="17"/>
                  </a:cxn>
                  <a:cxn ang="0">
                    <a:pos x="15" y="8"/>
                  </a:cxn>
                  <a:cxn ang="0">
                    <a:pos x="20" y="3"/>
                  </a:cxn>
                  <a:cxn ang="0">
                    <a:pos x="15" y="0"/>
                  </a:cxn>
                </a:cxnLst>
                <a:rect l="0" t="0" r="r" b="b"/>
                <a:pathLst>
                  <a:path w="20" h="17">
                    <a:moveTo>
                      <a:pt x="15" y="0"/>
                    </a:moveTo>
                    <a:lnTo>
                      <a:pt x="15" y="0"/>
                    </a:lnTo>
                    <a:lnTo>
                      <a:pt x="0" y="13"/>
                    </a:lnTo>
                    <a:lnTo>
                      <a:pt x="4" y="17"/>
                    </a:lnTo>
                    <a:lnTo>
                      <a:pt x="15" y="8"/>
                    </a:lnTo>
                    <a:lnTo>
                      <a:pt x="20" y="3"/>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3" name="Freeform 743"/>
              <p:cNvSpPr>
                <a:spLocks/>
              </p:cNvSpPr>
              <p:nvPr/>
            </p:nvSpPr>
            <p:spPr bwMode="auto">
              <a:xfrm>
                <a:off x="4183" y="3381"/>
                <a:ext cx="31" cy="22"/>
              </a:xfrm>
              <a:custGeom>
                <a:avLst/>
                <a:gdLst/>
                <a:ahLst/>
                <a:cxnLst>
                  <a:cxn ang="0">
                    <a:pos x="16" y="0"/>
                  </a:cxn>
                  <a:cxn ang="0">
                    <a:pos x="11" y="5"/>
                  </a:cxn>
                  <a:cxn ang="0">
                    <a:pos x="0" y="14"/>
                  </a:cxn>
                  <a:cxn ang="0">
                    <a:pos x="13" y="20"/>
                  </a:cxn>
                  <a:cxn ang="0">
                    <a:pos x="18" y="12"/>
                  </a:cxn>
                  <a:cxn ang="0">
                    <a:pos x="13" y="20"/>
                  </a:cxn>
                  <a:cxn ang="0">
                    <a:pos x="15" y="22"/>
                  </a:cxn>
                  <a:cxn ang="0">
                    <a:pos x="30" y="9"/>
                  </a:cxn>
                  <a:cxn ang="0">
                    <a:pos x="31" y="9"/>
                  </a:cxn>
                  <a:cxn ang="0">
                    <a:pos x="16" y="0"/>
                  </a:cxn>
                </a:cxnLst>
                <a:rect l="0" t="0" r="r" b="b"/>
                <a:pathLst>
                  <a:path w="31" h="22">
                    <a:moveTo>
                      <a:pt x="16" y="0"/>
                    </a:moveTo>
                    <a:lnTo>
                      <a:pt x="11" y="5"/>
                    </a:lnTo>
                    <a:lnTo>
                      <a:pt x="0" y="14"/>
                    </a:lnTo>
                    <a:lnTo>
                      <a:pt x="13" y="20"/>
                    </a:lnTo>
                    <a:lnTo>
                      <a:pt x="18" y="12"/>
                    </a:lnTo>
                    <a:lnTo>
                      <a:pt x="13" y="20"/>
                    </a:lnTo>
                    <a:lnTo>
                      <a:pt x="15" y="22"/>
                    </a:lnTo>
                    <a:lnTo>
                      <a:pt x="30" y="9"/>
                    </a:lnTo>
                    <a:lnTo>
                      <a:pt x="31" y="9"/>
                    </a:lnTo>
                    <a:lnTo>
                      <a:pt x="1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4" name="Freeform 744"/>
              <p:cNvSpPr>
                <a:spLocks/>
              </p:cNvSpPr>
              <p:nvPr/>
            </p:nvSpPr>
            <p:spPr bwMode="auto">
              <a:xfrm>
                <a:off x="4183" y="3381"/>
                <a:ext cx="31" cy="22"/>
              </a:xfrm>
              <a:custGeom>
                <a:avLst/>
                <a:gdLst/>
                <a:ahLst/>
                <a:cxnLst>
                  <a:cxn ang="0">
                    <a:pos x="16" y="0"/>
                  </a:cxn>
                  <a:cxn ang="0">
                    <a:pos x="11" y="5"/>
                  </a:cxn>
                  <a:cxn ang="0">
                    <a:pos x="0" y="14"/>
                  </a:cxn>
                  <a:cxn ang="0">
                    <a:pos x="13" y="20"/>
                  </a:cxn>
                  <a:cxn ang="0">
                    <a:pos x="18" y="12"/>
                  </a:cxn>
                  <a:cxn ang="0">
                    <a:pos x="13" y="20"/>
                  </a:cxn>
                  <a:cxn ang="0">
                    <a:pos x="15" y="22"/>
                  </a:cxn>
                  <a:cxn ang="0">
                    <a:pos x="30" y="9"/>
                  </a:cxn>
                  <a:cxn ang="0">
                    <a:pos x="31" y="9"/>
                  </a:cxn>
                  <a:cxn ang="0">
                    <a:pos x="16" y="0"/>
                  </a:cxn>
                </a:cxnLst>
                <a:rect l="0" t="0" r="r" b="b"/>
                <a:pathLst>
                  <a:path w="31" h="22">
                    <a:moveTo>
                      <a:pt x="16" y="0"/>
                    </a:moveTo>
                    <a:lnTo>
                      <a:pt x="11" y="5"/>
                    </a:lnTo>
                    <a:lnTo>
                      <a:pt x="0" y="14"/>
                    </a:lnTo>
                    <a:lnTo>
                      <a:pt x="13" y="20"/>
                    </a:lnTo>
                    <a:lnTo>
                      <a:pt x="18" y="12"/>
                    </a:lnTo>
                    <a:lnTo>
                      <a:pt x="13" y="20"/>
                    </a:lnTo>
                    <a:lnTo>
                      <a:pt x="15" y="22"/>
                    </a:lnTo>
                    <a:lnTo>
                      <a:pt x="30" y="9"/>
                    </a:lnTo>
                    <a:lnTo>
                      <a:pt x="31" y="9"/>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5" name="Freeform 745"/>
              <p:cNvSpPr>
                <a:spLocks/>
              </p:cNvSpPr>
              <p:nvPr/>
            </p:nvSpPr>
            <p:spPr bwMode="auto">
              <a:xfrm>
                <a:off x="3566" y="2695"/>
                <a:ext cx="397" cy="497"/>
              </a:xfrm>
              <a:custGeom>
                <a:avLst/>
                <a:gdLst/>
                <a:ahLst/>
                <a:cxnLst>
                  <a:cxn ang="0">
                    <a:pos x="397" y="0"/>
                  </a:cxn>
                  <a:cxn ang="0">
                    <a:pos x="46" y="62"/>
                  </a:cxn>
                  <a:cxn ang="0">
                    <a:pos x="46" y="62"/>
                  </a:cxn>
                  <a:cxn ang="0">
                    <a:pos x="46" y="62"/>
                  </a:cxn>
                  <a:cxn ang="0">
                    <a:pos x="0" y="318"/>
                  </a:cxn>
                  <a:cxn ang="0">
                    <a:pos x="309" y="497"/>
                  </a:cxn>
                  <a:cxn ang="0">
                    <a:pos x="350" y="259"/>
                  </a:cxn>
                  <a:cxn ang="0">
                    <a:pos x="397" y="0"/>
                  </a:cxn>
                </a:cxnLst>
                <a:rect l="0" t="0" r="r" b="b"/>
                <a:pathLst>
                  <a:path w="397" h="497">
                    <a:moveTo>
                      <a:pt x="397" y="0"/>
                    </a:moveTo>
                    <a:lnTo>
                      <a:pt x="46" y="62"/>
                    </a:lnTo>
                    <a:lnTo>
                      <a:pt x="46" y="62"/>
                    </a:lnTo>
                    <a:lnTo>
                      <a:pt x="46" y="62"/>
                    </a:lnTo>
                    <a:lnTo>
                      <a:pt x="0" y="318"/>
                    </a:lnTo>
                    <a:lnTo>
                      <a:pt x="309" y="497"/>
                    </a:lnTo>
                    <a:lnTo>
                      <a:pt x="350" y="259"/>
                    </a:lnTo>
                    <a:lnTo>
                      <a:pt x="397"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6" name="Freeform 746"/>
              <p:cNvSpPr>
                <a:spLocks/>
              </p:cNvSpPr>
              <p:nvPr/>
            </p:nvSpPr>
            <p:spPr bwMode="auto">
              <a:xfrm>
                <a:off x="3566" y="2695"/>
                <a:ext cx="397" cy="497"/>
              </a:xfrm>
              <a:custGeom>
                <a:avLst/>
                <a:gdLst/>
                <a:ahLst/>
                <a:cxnLst>
                  <a:cxn ang="0">
                    <a:pos x="397" y="0"/>
                  </a:cxn>
                  <a:cxn ang="0">
                    <a:pos x="46" y="62"/>
                  </a:cxn>
                  <a:cxn ang="0">
                    <a:pos x="46" y="62"/>
                  </a:cxn>
                  <a:cxn ang="0">
                    <a:pos x="46" y="62"/>
                  </a:cxn>
                  <a:cxn ang="0">
                    <a:pos x="0" y="318"/>
                  </a:cxn>
                  <a:cxn ang="0">
                    <a:pos x="309" y="497"/>
                  </a:cxn>
                  <a:cxn ang="0">
                    <a:pos x="350" y="259"/>
                  </a:cxn>
                  <a:cxn ang="0">
                    <a:pos x="397" y="0"/>
                  </a:cxn>
                </a:cxnLst>
                <a:rect l="0" t="0" r="r" b="b"/>
                <a:pathLst>
                  <a:path w="397" h="497">
                    <a:moveTo>
                      <a:pt x="397" y="0"/>
                    </a:moveTo>
                    <a:lnTo>
                      <a:pt x="46" y="62"/>
                    </a:lnTo>
                    <a:lnTo>
                      <a:pt x="46" y="62"/>
                    </a:lnTo>
                    <a:lnTo>
                      <a:pt x="46" y="62"/>
                    </a:lnTo>
                    <a:lnTo>
                      <a:pt x="0" y="318"/>
                    </a:lnTo>
                    <a:lnTo>
                      <a:pt x="309" y="497"/>
                    </a:lnTo>
                    <a:lnTo>
                      <a:pt x="350" y="259"/>
                    </a:lnTo>
                    <a:lnTo>
                      <a:pt x="39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7" name="Freeform 747"/>
              <p:cNvSpPr>
                <a:spLocks/>
              </p:cNvSpPr>
              <p:nvPr/>
            </p:nvSpPr>
            <p:spPr bwMode="auto">
              <a:xfrm>
                <a:off x="3875" y="2954"/>
                <a:ext cx="41" cy="238"/>
              </a:xfrm>
              <a:custGeom>
                <a:avLst/>
                <a:gdLst/>
                <a:ahLst/>
                <a:cxnLst>
                  <a:cxn ang="0">
                    <a:pos x="41" y="0"/>
                  </a:cxn>
                  <a:cxn ang="0">
                    <a:pos x="0" y="238"/>
                  </a:cxn>
                  <a:cxn ang="0">
                    <a:pos x="0" y="238"/>
                  </a:cxn>
                  <a:cxn ang="0">
                    <a:pos x="41" y="0"/>
                  </a:cxn>
                </a:cxnLst>
                <a:rect l="0" t="0" r="r" b="b"/>
                <a:pathLst>
                  <a:path w="41" h="238">
                    <a:moveTo>
                      <a:pt x="41" y="0"/>
                    </a:moveTo>
                    <a:lnTo>
                      <a:pt x="0" y="238"/>
                    </a:lnTo>
                    <a:lnTo>
                      <a:pt x="0" y="238"/>
                    </a:lnTo>
                    <a:lnTo>
                      <a:pt x="41"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8" name="Freeform 748"/>
              <p:cNvSpPr>
                <a:spLocks/>
              </p:cNvSpPr>
              <p:nvPr/>
            </p:nvSpPr>
            <p:spPr bwMode="auto">
              <a:xfrm>
                <a:off x="3875" y="2954"/>
                <a:ext cx="41" cy="238"/>
              </a:xfrm>
              <a:custGeom>
                <a:avLst/>
                <a:gdLst/>
                <a:ahLst/>
                <a:cxnLst>
                  <a:cxn ang="0">
                    <a:pos x="41" y="0"/>
                  </a:cxn>
                  <a:cxn ang="0">
                    <a:pos x="0" y="238"/>
                  </a:cxn>
                  <a:cxn ang="0">
                    <a:pos x="0" y="238"/>
                  </a:cxn>
                  <a:cxn ang="0">
                    <a:pos x="41" y="0"/>
                  </a:cxn>
                </a:cxnLst>
                <a:rect l="0" t="0" r="r" b="b"/>
                <a:pathLst>
                  <a:path w="41" h="238">
                    <a:moveTo>
                      <a:pt x="41" y="0"/>
                    </a:moveTo>
                    <a:lnTo>
                      <a:pt x="0" y="238"/>
                    </a:lnTo>
                    <a:lnTo>
                      <a:pt x="0" y="238"/>
                    </a:lnTo>
                    <a:lnTo>
                      <a:pt x="4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49" name="Freeform 749"/>
              <p:cNvSpPr>
                <a:spLocks noEditPoints="1"/>
              </p:cNvSpPr>
              <p:nvPr/>
            </p:nvSpPr>
            <p:spPr bwMode="auto">
              <a:xfrm>
                <a:off x="3566" y="2695"/>
                <a:ext cx="397" cy="497"/>
              </a:xfrm>
              <a:custGeom>
                <a:avLst/>
                <a:gdLst/>
                <a:ahLst/>
                <a:cxnLst>
                  <a:cxn ang="0">
                    <a:pos x="46" y="62"/>
                  </a:cxn>
                  <a:cxn ang="0">
                    <a:pos x="46" y="62"/>
                  </a:cxn>
                  <a:cxn ang="0">
                    <a:pos x="0" y="318"/>
                  </a:cxn>
                  <a:cxn ang="0">
                    <a:pos x="309" y="497"/>
                  </a:cxn>
                  <a:cxn ang="0">
                    <a:pos x="309" y="497"/>
                  </a:cxn>
                  <a:cxn ang="0">
                    <a:pos x="0" y="318"/>
                  </a:cxn>
                  <a:cxn ang="0">
                    <a:pos x="46" y="62"/>
                  </a:cxn>
                  <a:cxn ang="0">
                    <a:pos x="397" y="0"/>
                  </a:cxn>
                  <a:cxn ang="0">
                    <a:pos x="46" y="62"/>
                  </a:cxn>
                  <a:cxn ang="0">
                    <a:pos x="46" y="62"/>
                  </a:cxn>
                  <a:cxn ang="0">
                    <a:pos x="397" y="0"/>
                  </a:cxn>
                  <a:cxn ang="0">
                    <a:pos x="350" y="259"/>
                  </a:cxn>
                  <a:cxn ang="0">
                    <a:pos x="397" y="0"/>
                  </a:cxn>
                </a:cxnLst>
                <a:rect l="0" t="0" r="r" b="b"/>
                <a:pathLst>
                  <a:path w="397" h="497">
                    <a:moveTo>
                      <a:pt x="46" y="62"/>
                    </a:moveTo>
                    <a:lnTo>
                      <a:pt x="46" y="62"/>
                    </a:lnTo>
                    <a:lnTo>
                      <a:pt x="0" y="318"/>
                    </a:lnTo>
                    <a:lnTo>
                      <a:pt x="309" y="497"/>
                    </a:lnTo>
                    <a:lnTo>
                      <a:pt x="309" y="497"/>
                    </a:lnTo>
                    <a:lnTo>
                      <a:pt x="0" y="318"/>
                    </a:lnTo>
                    <a:lnTo>
                      <a:pt x="46" y="62"/>
                    </a:lnTo>
                    <a:close/>
                    <a:moveTo>
                      <a:pt x="397" y="0"/>
                    </a:moveTo>
                    <a:lnTo>
                      <a:pt x="46" y="62"/>
                    </a:lnTo>
                    <a:lnTo>
                      <a:pt x="46" y="62"/>
                    </a:lnTo>
                    <a:lnTo>
                      <a:pt x="397" y="0"/>
                    </a:lnTo>
                    <a:lnTo>
                      <a:pt x="350" y="259"/>
                    </a:lnTo>
                    <a:lnTo>
                      <a:pt x="39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0" name="Freeform 750"/>
              <p:cNvSpPr>
                <a:spLocks/>
              </p:cNvSpPr>
              <p:nvPr/>
            </p:nvSpPr>
            <p:spPr bwMode="auto">
              <a:xfrm>
                <a:off x="3566" y="2757"/>
                <a:ext cx="309" cy="435"/>
              </a:xfrm>
              <a:custGeom>
                <a:avLst/>
                <a:gdLst/>
                <a:ahLst/>
                <a:cxnLst>
                  <a:cxn ang="0">
                    <a:pos x="46" y="0"/>
                  </a:cxn>
                  <a:cxn ang="0">
                    <a:pos x="46" y="0"/>
                  </a:cxn>
                  <a:cxn ang="0">
                    <a:pos x="0" y="256"/>
                  </a:cxn>
                  <a:cxn ang="0">
                    <a:pos x="309" y="435"/>
                  </a:cxn>
                  <a:cxn ang="0">
                    <a:pos x="309" y="435"/>
                  </a:cxn>
                  <a:cxn ang="0">
                    <a:pos x="0" y="256"/>
                  </a:cxn>
                  <a:cxn ang="0">
                    <a:pos x="46" y="0"/>
                  </a:cxn>
                </a:cxnLst>
                <a:rect l="0" t="0" r="r" b="b"/>
                <a:pathLst>
                  <a:path w="309" h="435">
                    <a:moveTo>
                      <a:pt x="46" y="0"/>
                    </a:moveTo>
                    <a:lnTo>
                      <a:pt x="46" y="0"/>
                    </a:lnTo>
                    <a:lnTo>
                      <a:pt x="0" y="256"/>
                    </a:lnTo>
                    <a:lnTo>
                      <a:pt x="309" y="435"/>
                    </a:lnTo>
                    <a:lnTo>
                      <a:pt x="309" y="435"/>
                    </a:lnTo>
                    <a:lnTo>
                      <a:pt x="0" y="256"/>
                    </a:lnTo>
                    <a:lnTo>
                      <a:pt x="4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1" name="Freeform 751"/>
              <p:cNvSpPr>
                <a:spLocks/>
              </p:cNvSpPr>
              <p:nvPr/>
            </p:nvSpPr>
            <p:spPr bwMode="auto">
              <a:xfrm>
                <a:off x="3612" y="2695"/>
                <a:ext cx="351" cy="259"/>
              </a:xfrm>
              <a:custGeom>
                <a:avLst/>
                <a:gdLst/>
                <a:ahLst/>
                <a:cxnLst>
                  <a:cxn ang="0">
                    <a:pos x="351" y="0"/>
                  </a:cxn>
                  <a:cxn ang="0">
                    <a:pos x="0" y="62"/>
                  </a:cxn>
                  <a:cxn ang="0">
                    <a:pos x="0" y="62"/>
                  </a:cxn>
                  <a:cxn ang="0">
                    <a:pos x="351" y="0"/>
                  </a:cxn>
                  <a:cxn ang="0">
                    <a:pos x="304" y="259"/>
                  </a:cxn>
                  <a:cxn ang="0">
                    <a:pos x="351" y="0"/>
                  </a:cxn>
                </a:cxnLst>
                <a:rect l="0" t="0" r="r" b="b"/>
                <a:pathLst>
                  <a:path w="351" h="259">
                    <a:moveTo>
                      <a:pt x="351" y="0"/>
                    </a:moveTo>
                    <a:lnTo>
                      <a:pt x="0" y="62"/>
                    </a:lnTo>
                    <a:lnTo>
                      <a:pt x="0" y="62"/>
                    </a:lnTo>
                    <a:lnTo>
                      <a:pt x="351" y="0"/>
                    </a:lnTo>
                    <a:lnTo>
                      <a:pt x="304" y="259"/>
                    </a:lnTo>
                    <a:lnTo>
                      <a:pt x="35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2" name="Freeform 752"/>
              <p:cNvSpPr>
                <a:spLocks/>
              </p:cNvSpPr>
              <p:nvPr/>
            </p:nvSpPr>
            <p:spPr bwMode="auto">
              <a:xfrm>
                <a:off x="3555" y="3030"/>
                <a:ext cx="167" cy="97"/>
              </a:xfrm>
              <a:custGeom>
                <a:avLst/>
                <a:gdLst/>
                <a:ahLst/>
                <a:cxnLst>
                  <a:cxn ang="0">
                    <a:pos x="0" y="0"/>
                  </a:cxn>
                  <a:cxn ang="0">
                    <a:pos x="0" y="0"/>
                  </a:cxn>
                  <a:cxn ang="0">
                    <a:pos x="167" y="97"/>
                  </a:cxn>
                  <a:cxn ang="0">
                    <a:pos x="0" y="0"/>
                  </a:cxn>
                </a:cxnLst>
                <a:rect l="0" t="0" r="r" b="b"/>
                <a:pathLst>
                  <a:path w="167" h="97">
                    <a:moveTo>
                      <a:pt x="0" y="0"/>
                    </a:moveTo>
                    <a:lnTo>
                      <a:pt x="0" y="0"/>
                    </a:lnTo>
                    <a:lnTo>
                      <a:pt x="167" y="97"/>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3" name="Freeform 753"/>
              <p:cNvSpPr>
                <a:spLocks/>
              </p:cNvSpPr>
              <p:nvPr/>
            </p:nvSpPr>
            <p:spPr bwMode="auto">
              <a:xfrm>
                <a:off x="3555" y="3030"/>
                <a:ext cx="167" cy="97"/>
              </a:xfrm>
              <a:custGeom>
                <a:avLst/>
                <a:gdLst/>
                <a:ahLst/>
                <a:cxnLst>
                  <a:cxn ang="0">
                    <a:pos x="0" y="0"/>
                  </a:cxn>
                  <a:cxn ang="0">
                    <a:pos x="0" y="0"/>
                  </a:cxn>
                  <a:cxn ang="0">
                    <a:pos x="167" y="97"/>
                  </a:cxn>
                  <a:cxn ang="0">
                    <a:pos x="0" y="0"/>
                  </a:cxn>
                </a:cxnLst>
                <a:rect l="0" t="0" r="r" b="b"/>
                <a:pathLst>
                  <a:path w="167" h="97">
                    <a:moveTo>
                      <a:pt x="0" y="0"/>
                    </a:moveTo>
                    <a:lnTo>
                      <a:pt x="0" y="0"/>
                    </a:lnTo>
                    <a:lnTo>
                      <a:pt x="167" y="9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4" name="Freeform 754"/>
              <p:cNvSpPr>
                <a:spLocks/>
              </p:cNvSpPr>
              <p:nvPr/>
            </p:nvSpPr>
            <p:spPr bwMode="auto">
              <a:xfrm>
                <a:off x="3555" y="3030"/>
                <a:ext cx="286" cy="166"/>
              </a:xfrm>
              <a:custGeom>
                <a:avLst/>
                <a:gdLst/>
                <a:ahLst/>
                <a:cxnLst>
                  <a:cxn ang="0">
                    <a:pos x="0" y="0"/>
                  </a:cxn>
                  <a:cxn ang="0">
                    <a:pos x="0" y="0"/>
                  </a:cxn>
                  <a:cxn ang="0">
                    <a:pos x="167" y="97"/>
                  </a:cxn>
                  <a:cxn ang="0">
                    <a:pos x="286" y="166"/>
                  </a:cxn>
                  <a:cxn ang="0">
                    <a:pos x="0" y="0"/>
                  </a:cxn>
                </a:cxnLst>
                <a:rect l="0" t="0" r="r" b="b"/>
                <a:pathLst>
                  <a:path w="286" h="166">
                    <a:moveTo>
                      <a:pt x="0" y="0"/>
                    </a:moveTo>
                    <a:lnTo>
                      <a:pt x="0" y="0"/>
                    </a:lnTo>
                    <a:lnTo>
                      <a:pt x="167" y="97"/>
                    </a:lnTo>
                    <a:lnTo>
                      <a:pt x="286" y="166"/>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5" name="Freeform 755"/>
              <p:cNvSpPr>
                <a:spLocks/>
              </p:cNvSpPr>
              <p:nvPr/>
            </p:nvSpPr>
            <p:spPr bwMode="auto">
              <a:xfrm>
                <a:off x="3555" y="3030"/>
                <a:ext cx="286" cy="166"/>
              </a:xfrm>
              <a:custGeom>
                <a:avLst/>
                <a:gdLst/>
                <a:ahLst/>
                <a:cxnLst>
                  <a:cxn ang="0">
                    <a:pos x="0" y="0"/>
                  </a:cxn>
                  <a:cxn ang="0">
                    <a:pos x="0" y="0"/>
                  </a:cxn>
                  <a:cxn ang="0">
                    <a:pos x="167" y="97"/>
                  </a:cxn>
                  <a:cxn ang="0">
                    <a:pos x="286" y="166"/>
                  </a:cxn>
                  <a:cxn ang="0">
                    <a:pos x="0" y="0"/>
                  </a:cxn>
                </a:cxnLst>
                <a:rect l="0" t="0" r="r" b="b"/>
                <a:pathLst>
                  <a:path w="286" h="166">
                    <a:moveTo>
                      <a:pt x="0" y="0"/>
                    </a:moveTo>
                    <a:lnTo>
                      <a:pt x="0" y="0"/>
                    </a:lnTo>
                    <a:lnTo>
                      <a:pt x="167" y="97"/>
                    </a:lnTo>
                    <a:lnTo>
                      <a:pt x="286" y="16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6" name="Freeform 756"/>
              <p:cNvSpPr>
                <a:spLocks/>
              </p:cNvSpPr>
              <p:nvPr/>
            </p:nvSpPr>
            <p:spPr bwMode="auto">
              <a:xfrm>
                <a:off x="3893" y="2692"/>
                <a:ext cx="90" cy="512"/>
              </a:xfrm>
              <a:custGeom>
                <a:avLst/>
                <a:gdLst/>
                <a:ahLst/>
                <a:cxnLst>
                  <a:cxn ang="0">
                    <a:pos x="90" y="0"/>
                  </a:cxn>
                  <a:cxn ang="0">
                    <a:pos x="90" y="0"/>
                  </a:cxn>
                  <a:cxn ang="0">
                    <a:pos x="2" y="509"/>
                  </a:cxn>
                  <a:cxn ang="0">
                    <a:pos x="0" y="512"/>
                  </a:cxn>
                  <a:cxn ang="0">
                    <a:pos x="0" y="512"/>
                  </a:cxn>
                  <a:cxn ang="0">
                    <a:pos x="90" y="0"/>
                  </a:cxn>
                </a:cxnLst>
                <a:rect l="0" t="0" r="r" b="b"/>
                <a:pathLst>
                  <a:path w="90" h="512">
                    <a:moveTo>
                      <a:pt x="90" y="0"/>
                    </a:moveTo>
                    <a:lnTo>
                      <a:pt x="90" y="0"/>
                    </a:lnTo>
                    <a:lnTo>
                      <a:pt x="2" y="509"/>
                    </a:lnTo>
                    <a:lnTo>
                      <a:pt x="0" y="512"/>
                    </a:lnTo>
                    <a:lnTo>
                      <a:pt x="0" y="512"/>
                    </a:lnTo>
                    <a:lnTo>
                      <a:pt x="9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7" name="Freeform 757"/>
              <p:cNvSpPr>
                <a:spLocks/>
              </p:cNvSpPr>
              <p:nvPr/>
            </p:nvSpPr>
            <p:spPr bwMode="auto">
              <a:xfrm>
                <a:off x="3893" y="2692"/>
                <a:ext cx="90" cy="512"/>
              </a:xfrm>
              <a:custGeom>
                <a:avLst/>
                <a:gdLst/>
                <a:ahLst/>
                <a:cxnLst>
                  <a:cxn ang="0">
                    <a:pos x="90" y="0"/>
                  </a:cxn>
                  <a:cxn ang="0">
                    <a:pos x="90" y="0"/>
                  </a:cxn>
                  <a:cxn ang="0">
                    <a:pos x="2" y="509"/>
                  </a:cxn>
                  <a:cxn ang="0">
                    <a:pos x="0" y="512"/>
                  </a:cxn>
                  <a:cxn ang="0">
                    <a:pos x="0" y="512"/>
                  </a:cxn>
                  <a:cxn ang="0">
                    <a:pos x="90" y="0"/>
                  </a:cxn>
                </a:cxnLst>
                <a:rect l="0" t="0" r="r" b="b"/>
                <a:pathLst>
                  <a:path w="90" h="512">
                    <a:moveTo>
                      <a:pt x="90" y="0"/>
                    </a:moveTo>
                    <a:lnTo>
                      <a:pt x="90" y="0"/>
                    </a:lnTo>
                    <a:lnTo>
                      <a:pt x="2" y="509"/>
                    </a:lnTo>
                    <a:lnTo>
                      <a:pt x="0" y="512"/>
                    </a:lnTo>
                    <a:lnTo>
                      <a:pt x="0" y="512"/>
                    </a:lnTo>
                    <a:lnTo>
                      <a:pt x="9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58" name="Rectangle 758"/>
              <p:cNvSpPr>
                <a:spLocks noChangeArrowheads="1"/>
              </p:cNvSpPr>
              <p:nvPr/>
            </p:nvSpPr>
            <p:spPr bwMode="auto">
              <a:xfrm>
                <a:off x="3893" y="3204"/>
                <a:ext cx="1" cy="1"/>
              </a:xfrm>
              <a:prstGeom prst="rect">
                <a:avLst/>
              </a:prstGeom>
              <a:solidFill>
                <a:srgbClr val="EFEDEB"/>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59" name="Rectangle 759"/>
              <p:cNvSpPr>
                <a:spLocks noChangeArrowheads="1"/>
              </p:cNvSpPr>
              <p:nvPr/>
            </p:nvSpPr>
            <p:spPr bwMode="auto">
              <a:xfrm>
                <a:off x="3893" y="3204"/>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60" name="Freeform 760"/>
              <p:cNvSpPr>
                <a:spLocks/>
              </p:cNvSpPr>
              <p:nvPr/>
            </p:nvSpPr>
            <p:spPr bwMode="auto">
              <a:xfrm>
                <a:off x="3566" y="2692"/>
                <a:ext cx="417" cy="512"/>
              </a:xfrm>
              <a:custGeom>
                <a:avLst/>
                <a:gdLst/>
                <a:ahLst/>
                <a:cxnLst>
                  <a:cxn ang="0">
                    <a:pos x="417" y="0"/>
                  </a:cxn>
                  <a:cxn ang="0">
                    <a:pos x="397" y="3"/>
                  </a:cxn>
                  <a:cxn ang="0">
                    <a:pos x="350" y="262"/>
                  </a:cxn>
                  <a:cxn ang="0">
                    <a:pos x="309" y="500"/>
                  </a:cxn>
                  <a:cxn ang="0">
                    <a:pos x="309" y="500"/>
                  </a:cxn>
                  <a:cxn ang="0">
                    <a:pos x="309" y="500"/>
                  </a:cxn>
                  <a:cxn ang="0">
                    <a:pos x="0" y="321"/>
                  </a:cxn>
                  <a:cxn ang="0">
                    <a:pos x="0" y="321"/>
                  </a:cxn>
                  <a:cxn ang="0">
                    <a:pos x="5" y="324"/>
                  </a:cxn>
                  <a:cxn ang="0">
                    <a:pos x="5" y="324"/>
                  </a:cxn>
                  <a:cxn ang="0">
                    <a:pos x="314" y="504"/>
                  </a:cxn>
                  <a:cxn ang="0">
                    <a:pos x="314" y="504"/>
                  </a:cxn>
                  <a:cxn ang="0">
                    <a:pos x="327" y="512"/>
                  </a:cxn>
                  <a:cxn ang="0">
                    <a:pos x="329" y="509"/>
                  </a:cxn>
                  <a:cxn ang="0">
                    <a:pos x="417" y="0"/>
                  </a:cxn>
                </a:cxnLst>
                <a:rect l="0" t="0" r="r" b="b"/>
                <a:pathLst>
                  <a:path w="417" h="512">
                    <a:moveTo>
                      <a:pt x="417" y="0"/>
                    </a:moveTo>
                    <a:lnTo>
                      <a:pt x="397" y="3"/>
                    </a:lnTo>
                    <a:lnTo>
                      <a:pt x="350" y="262"/>
                    </a:lnTo>
                    <a:lnTo>
                      <a:pt x="309" y="500"/>
                    </a:lnTo>
                    <a:lnTo>
                      <a:pt x="309" y="500"/>
                    </a:lnTo>
                    <a:lnTo>
                      <a:pt x="309" y="500"/>
                    </a:lnTo>
                    <a:lnTo>
                      <a:pt x="0" y="321"/>
                    </a:lnTo>
                    <a:lnTo>
                      <a:pt x="0" y="321"/>
                    </a:lnTo>
                    <a:lnTo>
                      <a:pt x="5" y="324"/>
                    </a:lnTo>
                    <a:lnTo>
                      <a:pt x="5" y="324"/>
                    </a:lnTo>
                    <a:lnTo>
                      <a:pt x="314" y="504"/>
                    </a:lnTo>
                    <a:lnTo>
                      <a:pt x="314" y="504"/>
                    </a:lnTo>
                    <a:lnTo>
                      <a:pt x="327" y="512"/>
                    </a:lnTo>
                    <a:lnTo>
                      <a:pt x="329" y="509"/>
                    </a:lnTo>
                    <a:lnTo>
                      <a:pt x="41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1" name="Freeform 761"/>
              <p:cNvSpPr>
                <a:spLocks/>
              </p:cNvSpPr>
              <p:nvPr/>
            </p:nvSpPr>
            <p:spPr bwMode="auto">
              <a:xfrm>
                <a:off x="3566" y="2692"/>
                <a:ext cx="417" cy="512"/>
              </a:xfrm>
              <a:custGeom>
                <a:avLst/>
                <a:gdLst/>
                <a:ahLst/>
                <a:cxnLst>
                  <a:cxn ang="0">
                    <a:pos x="417" y="0"/>
                  </a:cxn>
                  <a:cxn ang="0">
                    <a:pos x="397" y="3"/>
                  </a:cxn>
                  <a:cxn ang="0">
                    <a:pos x="350" y="262"/>
                  </a:cxn>
                  <a:cxn ang="0">
                    <a:pos x="309" y="500"/>
                  </a:cxn>
                  <a:cxn ang="0">
                    <a:pos x="309" y="500"/>
                  </a:cxn>
                  <a:cxn ang="0">
                    <a:pos x="309" y="500"/>
                  </a:cxn>
                  <a:cxn ang="0">
                    <a:pos x="0" y="321"/>
                  </a:cxn>
                  <a:cxn ang="0">
                    <a:pos x="0" y="321"/>
                  </a:cxn>
                  <a:cxn ang="0">
                    <a:pos x="5" y="324"/>
                  </a:cxn>
                  <a:cxn ang="0">
                    <a:pos x="5" y="324"/>
                  </a:cxn>
                  <a:cxn ang="0">
                    <a:pos x="314" y="504"/>
                  </a:cxn>
                  <a:cxn ang="0">
                    <a:pos x="314" y="504"/>
                  </a:cxn>
                  <a:cxn ang="0">
                    <a:pos x="327" y="512"/>
                  </a:cxn>
                  <a:cxn ang="0">
                    <a:pos x="329" y="509"/>
                  </a:cxn>
                  <a:cxn ang="0">
                    <a:pos x="417" y="0"/>
                  </a:cxn>
                </a:cxnLst>
                <a:rect l="0" t="0" r="r" b="b"/>
                <a:pathLst>
                  <a:path w="417" h="512">
                    <a:moveTo>
                      <a:pt x="417" y="0"/>
                    </a:moveTo>
                    <a:lnTo>
                      <a:pt x="397" y="3"/>
                    </a:lnTo>
                    <a:lnTo>
                      <a:pt x="350" y="262"/>
                    </a:lnTo>
                    <a:lnTo>
                      <a:pt x="309" y="500"/>
                    </a:lnTo>
                    <a:lnTo>
                      <a:pt x="309" y="500"/>
                    </a:lnTo>
                    <a:lnTo>
                      <a:pt x="309" y="500"/>
                    </a:lnTo>
                    <a:lnTo>
                      <a:pt x="0" y="321"/>
                    </a:lnTo>
                    <a:lnTo>
                      <a:pt x="0" y="321"/>
                    </a:lnTo>
                    <a:lnTo>
                      <a:pt x="5" y="324"/>
                    </a:lnTo>
                    <a:lnTo>
                      <a:pt x="5" y="324"/>
                    </a:lnTo>
                    <a:lnTo>
                      <a:pt x="314" y="504"/>
                    </a:lnTo>
                    <a:lnTo>
                      <a:pt x="314" y="504"/>
                    </a:lnTo>
                    <a:lnTo>
                      <a:pt x="327" y="512"/>
                    </a:lnTo>
                    <a:lnTo>
                      <a:pt x="329" y="509"/>
                    </a:lnTo>
                    <a:lnTo>
                      <a:pt x="4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2" name="Freeform 762"/>
              <p:cNvSpPr>
                <a:spLocks/>
              </p:cNvSpPr>
              <p:nvPr/>
            </p:nvSpPr>
            <p:spPr bwMode="auto">
              <a:xfrm>
                <a:off x="3880" y="3196"/>
                <a:ext cx="13" cy="8"/>
              </a:xfrm>
              <a:custGeom>
                <a:avLst/>
                <a:gdLst/>
                <a:ahLst/>
                <a:cxnLst>
                  <a:cxn ang="0">
                    <a:pos x="0" y="0"/>
                  </a:cxn>
                  <a:cxn ang="0">
                    <a:pos x="0" y="0"/>
                  </a:cxn>
                  <a:cxn ang="0">
                    <a:pos x="13" y="8"/>
                  </a:cxn>
                  <a:cxn ang="0">
                    <a:pos x="13" y="8"/>
                  </a:cxn>
                  <a:cxn ang="0">
                    <a:pos x="13" y="8"/>
                  </a:cxn>
                  <a:cxn ang="0">
                    <a:pos x="13" y="8"/>
                  </a:cxn>
                  <a:cxn ang="0">
                    <a:pos x="0" y="0"/>
                  </a:cxn>
                </a:cxnLst>
                <a:rect l="0" t="0" r="r" b="b"/>
                <a:pathLst>
                  <a:path w="13" h="8">
                    <a:moveTo>
                      <a:pt x="0" y="0"/>
                    </a:moveTo>
                    <a:lnTo>
                      <a:pt x="0" y="0"/>
                    </a:lnTo>
                    <a:lnTo>
                      <a:pt x="13" y="8"/>
                    </a:lnTo>
                    <a:lnTo>
                      <a:pt x="13" y="8"/>
                    </a:lnTo>
                    <a:lnTo>
                      <a:pt x="13" y="8"/>
                    </a:lnTo>
                    <a:lnTo>
                      <a:pt x="13" y="8"/>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3" name="Freeform 763"/>
              <p:cNvSpPr>
                <a:spLocks/>
              </p:cNvSpPr>
              <p:nvPr/>
            </p:nvSpPr>
            <p:spPr bwMode="auto">
              <a:xfrm>
                <a:off x="3880" y="3196"/>
                <a:ext cx="13" cy="8"/>
              </a:xfrm>
              <a:custGeom>
                <a:avLst/>
                <a:gdLst/>
                <a:ahLst/>
                <a:cxnLst>
                  <a:cxn ang="0">
                    <a:pos x="0" y="0"/>
                  </a:cxn>
                  <a:cxn ang="0">
                    <a:pos x="0" y="0"/>
                  </a:cxn>
                  <a:cxn ang="0">
                    <a:pos x="13" y="8"/>
                  </a:cxn>
                  <a:cxn ang="0">
                    <a:pos x="13" y="8"/>
                  </a:cxn>
                  <a:cxn ang="0">
                    <a:pos x="13" y="8"/>
                  </a:cxn>
                  <a:cxn ang="0">
                    <a:pos x="13" y="8"/>
                  </a:cxn>
                  <a:cxn ang="0">
                    <a:pos x="0" y="0"/>
                  </a:cxn>
                </a:cxnLst>
                <a:rect l="0" t="0" r="r" b="b"/>
                <a:pathLst>
                  <a:path w="13" h="8">
                    <a:moveTo>
                      <a:pt x="0" y="0"/>
                    </a:moveTo>
                    <a:lnTo>
                      <a:pt x="0" y="0"/>
                    </a:lnTo>
                    <a:lnTo>
                      <a:pt x="13" y="8"/>
                    </a:lnTo>
                    <a:lnTo>
                      <a:pt x="13" y="8"/>
                    </a:lnTo>
                    <a:lnTo>
                      <a:pt x="13" y="8"/>
                    </a:lnTo>
                    <a:lnTo>
                      <a:pt x="13" y="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4" name="Freeform 764"/>
              <p:cNvSpPr>
                <a:spLocks/>
              </p:cNvSpPr>
              <p:nvPr/>
            </p:nvSpPr>
            <p:spPr bwMode="auto">
              <a:xfrm>
                <a:off x="3555" y="3016"/>
                <a:ext cx="325" cy="193"/>
              </a:xfrm>
              <a:custGeom>
                <a:avLst/>
                <a:gdLst/>
                <a:ahLst/>
                <a:cxnLst>
                  <a:cxn ang="0">
                    <a:pos x="16" y="0"/>
                  </a:cxn>
                  <a:cxn ang="0">
                    <a:pos x="10" y="7"/>
                  </a:cxn>
                  <a:cxn ang="0">
                    <a:pos x="10" y="7"/>
                  </a:cxn>
                  <a:cxn ang="0">
                    <a:pos x="0" y="14"/>
                  </a:cxn>
                  <a:cxn ang="0">
                    <a:pos x="286" y="180"/>
                  </a:cxn>
                  <a:cxn ang="0">
                    <a:pos x="310" y="193"/>
                  </a:cxn>
                  <a:cxn ang="0">
                    <a:pos x="325" y="180"/>
                  </a:cxn>
                  <a:cxn ang="0">
                    <a:pos x="16" y="0"/>
                  </a:cxn>
                </a:cxnLst>
                <a:rect l="0" t="0" r="r" b="b"/>
                <a:pathLst>
                  <a:path w="325" h="193">
                    <a:moveTo>
                      <a:pt x="16" y="0"/>
                    </a:moveTo>
                    <a:lnTo>
                      <a:pt x="10" y="7"/>
                    </a:lnTo>
                    <a:lnTo>
                      <a:pt x="10" y="7"/>
                    </a:lnTo>
                    <a:lnTo>
                      <a:pt x="0" y="14"/>
                    </a:lnTo>
                    <a:lnTo>
                      <a:pt x="286" y="180"/>
                    </a:lnTo>
                    <a:lnTo>
                      <a:pt x="310" y="193"/>
                    </a:lnTo>
                    <a:lnTo>
                      <a:pt x="325" y="180"/>
                    </a:lnTo>
                    <a:lnTo>
                      <a:pt x="1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5" name="Freeform 765"/>
              <p:cNvSpPr>
                <a:spLocks/>
              </p:cNvSpPr>
              <p:nvPr/>
            </p:nvSpPr>
            <p:spPr bwMode="auto">
              <a:xfrm>
                <a:off x="3555" y="3016"/>
                <a:ext cx="325" cy="193"/>
              </a:xfrm>
              <a:custGeom>
                <a:avLst/>
                <a:gdLst/>
                <a:ahLst/>
                <a:cxnLst>
                  <a:cxn ang="0">
                    <a:pos x="16" y="0"/>
                  </a:cxn>
                  <a:cxn ang="0">
                    <a:pos x="10" y="7"/>
                  </a:cxn>
                  <a:cxn ang="0">
                    <a:pos x="10" y="7"/>
                  </a:cxn>
                  <a:cxn ang="0">
                    <a:pos x="0" y="14"/>
                  </a:cxn>
                  <a:cxn ang="0">
                    <a:pos x="286" y="180"/>
                  </a:cxn>
                  <a:cxn ang="0">
                    <a:pos x="310" y="193"/>
                  </a:cxn>
                  <a:cxn ang="0">
                    <a:pos x="325" y="180"/>
                  </a:cxn>
                  <a:cxn ang="0">
                    <a:pos x="16" y="0"/>
                  </a:cxn>
                </a:cxnLst>
                <a:rect l="0" t="0" r="r" b="b"/>
                <a:pathLst>
                  <a:path w="325" h="193">
                    <a:moveTo>
                      <a:pt x="16" y="0"/>
                    </a:moveTo>
                    <a:lnTo>
                      <a:pt x="10" y="7"/>
                    </a:lnTo>
                    <a:lnTo>
                      <a:pt x="10" y="7"/>
                    </a:lnTo>
                    <a:lnTo>
                      <a:pt x="0" y="14"/>
                    </a:lnTo>
                    <a:lnTo>
                      <a:pt x="286" y="180"/>
                    </a:lnTo>
                    <a:lnTo>
                      <a:pt x="310" y="193"/>
                    </a:lnTo>
                    <a:lnTo>
                      <a:pt x="325" y="180"/>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6" name="Freeform 766"/>
              <p:cNvSpPr>
                <a:spLocks/>
              </p:cNvSpPr>
              <p:nvPr/>
            </p:nvSpPr>
            <p:spPr bwMode="auto">
              <a:xfrm>
                <a:off x="3865" y="3196"/>
                <a:ext cx="28" cy="21"/>
              </a:xfrm>
              <a:custGeom>
                <a:avLst/>
                <a:gdLst/>
                <a:ahLst/>
                <a:cxnLst>
                  <a:cxn ang="0">
                    <a:pos x="15" y="0"/>
                  </a:cxn>
                  <a:cxn ang="0">
                    <a:pos x="0" y="13"/>
                  </a:cxn>
                  <a:cxn ang="0">
                    <a:pos x="13" y="21"/>
                  </a:cxn>
                  <a:cxn ang="0">
                    <a:pos x="28" y="8"/>
                  </a:cxn>
                  <a:cxn ang="0">
                    <a:pos x="28" y="8"/>
                  </a:cxn>
                  <a:cxn ang="0">
                    <a:pos x="15" y="0"/>
                  </a:cxn>
                </a:cxnLst>
                <a:rect l="0" t="0" r="r" b="b"/>
                <a:pathLst>
                  <a:path w="28" h="21">
                    <a:moveTo>
                      <a:pt x="15" y="0"/>
                    </a:moveTo>
                    <a:lnTo>
                      <a:pt x="0" y="13"/>
                    </a:lnTo>
                    <a:lnTo>
                      <a:pt x="13" y="21"/>
                    </a:lnTo>
                    <a:lnTo>
                      <a:pt x="28" y="8"/>
                    </a:lnTo>
                    <a:lnTo>
                      <a:pt x="28" y="8"/>
                    </a:lnTo>
                    <a:lnTo>
                      <a:pt x="1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7" name="Freeform 767"/>
              <p:cNvSpPr>
                <a:spLocks/>
              </p:cNvSpPr>
              <p:nvPr/>
            </p:nvSpPr>
            <p:spPr bwMode="auto">
              <a:xfrm>
                <a:off x="3865" y="3196"/>
                <a:ext cx="28" cy="21"/>
              </a:xfrm>
              <a:custGeom>
                <a:avLst/>
                <a:gdLst/>
                <a:ahLst/>
                <a:cxnLst>
                  <a:cxn ang="0">
                    <a:pos x="15" y="0"/>
                  </a:cxn>
                  <a:cxn ang="0">
                    <a:pos x="0" y="13"/>
                  </a:cxn>
                  <a:cxn ang="0">
                    <a:pos x="13" y="21"/>
                  </a:cxn>
                  <a:cxn ang="0">
                    <a:pos x="28" y="8"/>
                  </a:cxn>
                  <a:cxn ang="0">
                    <a:pos x="28" y="8"/>
                  </a:cxn>
                  <a:cxn ang="0">
                    <a:pos x="15" y="0"/>
                  </a:cxn>
                </a:cxnLst>
                <a:rect l="0" t="0" r="r" b="b"/>
                <a:pathLst>
                  <a:path w="28" h="21">
                    <a:moveTo>
                      <a:pt x="15" y="0"/>
                    </a:moveTo>
                    <a:lnTo>
                      <a:pt x="0" y="13"/>
                    </a:lnTo>
                    <a:lnTo>
                      <a:pt x="13" y="21"/>
                    </a:lnTo>
                    <a:lnTo>
                      <a:pt x="28" y="8"/>
                    </a:lnTo>
                    <a:lnTo>
                      <a:pt x="28" y="8"/>
                    </a:lnTo>
                    <a:lnTo>
                      <a:pt x="1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8" name="Freeform 768"/>
              <p:cNvSpPr>
                <a:spLocks/>
              </p:cNvSpPr>
              <p:nvPr/>
            </p:nvSpPr>
            <p:spPr bwMode="auto">
              <a:xfrm>
                <a:off x="3566" y="3013"/>
                <a:ext cx="5" cy="3"/>
              </a:xfrm>
              <a:custGeom>
                <a:avLst/>
                <a:gdLst/>
                <a:ahLst/>
                <a:cxnLst>
                  <a:cxn ang="0">
                    <a:pos x="0" y="0"/>
                  </a:cxn>
                  <a:cxn ang="0">
                    <a:pos x="0" y="0"/>
                  </a:cxn>
                  <a:cxn ang="0">
                    <a:pos x="5" y="3"/>
                  </a:cxn>
                  <a:cxn ang="0">
                    <a:pos x="5" y="3"/>
                  </a:cxn>
                  <a:cxn ang="0">
                    <a:pos x="0" y="0"/>
                  </a:cxn>
                </a:cxnLst>
                <a:rect l="0" t="0" r="r" b="b"/>
                <a:pathLst>
                  <a:path w="5" h="3">
                    <a:moveTo>
                      <a:pt x="0" y="0"/>
                    </a:moveTo>
                    <a:lnTo>
                      <a:pt x="0" y="0"/>
                    </a:lnTo>
                    <a:lnTo>
                      <a:pt x="5" y="3"/>
                    </a:lnTo>
                    <a:lnTo>
                      <a:pt x="5"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69" name="Freeform 769"/>
              <p:cNvSpPr>
                <a:spLocks/>
              </p:cNvSpPr>
              <p:nvPr/>
            </p:nvSpPr>
            <p:spPr bwMode="auto">
              <a:xfrm>
                <a:off x="3566" y="3013"/>
                <a:ext cx="5" cy="3"/>
              </a:xfrm>
              <a:custGeom>
                <a:avLst/>
                <a:gdLst/>
                <a:ahLst/>
                <a:cxnLst>
                  <a:cxn ang="0">
                    <a:pos x="0" y="0"/>
                  </a:cxn>
                  <a:cxn ang="0">
                    <a:pos x="0" y="0"/>
                  </a:cxn>
                  <a:cxn ang="0">
                    <a:pos x="5" y="3"/>
                  </a:cxn>
                  <a:cxn ang="0">
                    <a:pos x="5" y="3"/>
                  </a:cxn>
                  <a:cxn ang="0">
                    <a:pos x="0" y="0"/>
                  </a:cxn>
                </a:cxnLst>
                <a:rect l="0" t="0" r="r" b="b"/>
                <a:pathLst>
                  <a:path w="5" h="3">
                    <a:moveTo>
                      <a:pt x="0" y="0"/>
                    </a:moveTo>
                    <a:lnTo>
                      <a:pt x="0" y="0"/>
                    </a:lnTo>
                    <a:lnTo>
                      <a:pt x="5" y="3"/>
                    </a:lnTo>
                    <a:lnTo>
                      <a:pt x="5"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0" name="Freeform 770"/>
              <p:cNvSpPr>
                <a:spLocks/>
              </p:cNvSpPr>
              <p:nvPr/>
            </p:nvSpPr>
            <p:spPr bwMode="auto">
              <a:xfrm>
                <a:off x="3565" y="3013"/>
                <a:ext cx="6" cy="10"/>
              </a:xfrm>
              <a:custGeom>
                <a:avLst/>
                <a:gdLst/>
                <a:ahLst/>
                <a:cxnLst>
                  <a:cxn ang="0">
                    <a:pos x="1" y="0"/>
                  </a:cxn>
                  <a:cxn ang="0">
                    <a:pos x="0" y="10"/>
                  </a:cxn>
                  <a:cxn ang="0">
                    <a:pos x="6" y="3"/>
                  </a:cxn>
                  <a:cxn ang="0">
                    <a:pos x="1" y="0"/>
                  </a:cxn>
                </a:cxnLst>
                <a:rect l="0" t="0" r="r" b="b"/>
                <a:pathLst>
                  <a:path w="6" h="10">
                    <a:moveTo>
                      <a:pt x="1" y="0"/>
                    </a:moveTo>
                    <a:lnTo>
                      <a:pt x="0" y="10"/>
                    </a:lnTo>
                    <a:lnTo>
                      <a:pt x="6" y="3"/>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1" name="Freeform 771"/>
              <p:cNvSpPr>
                <a:spLocks/>
              </p:cNvSpPr>
              <p:nvPr/>
            </p:nvSpPr>
            <p:spPr bwMode="auto">
              <a:xfrm>
                <a:off x="3565" y="3013"/>
                <a:ext cx="6" cy="10"/>
              </a:xfrm>
              <a:custGeom>
                <a:avLst/>
                <a:gdLst/>
                <a:ahLst/>
                <a:cxnLst>
                  <a:cxn ang="0">
                    <a:pos x="1" y="0"/>
                  </a:cxn>
                  <a:cxn ang="0">
                    <a:pos x="0" y="10"/>
                  </a:cxn>
                  <a:cxn ang="0">
                    <a:pos x="6" y="3"/>
                  </a:cxn>
                  <a:cxn ang="0">
                    <a:pos x="1" y="0"/>
                  </a:cxn>
                </a:cxnLst>
                <a:rect l="0" t="0" r="r" b="b"/>
                <a:pathLst>
                  <a:path w="6" h="10">
                    <a:moveTo>
                      <a:pt x="1" y="0"/>
                    </a:moveTo>
                    <a:lnTo>
                      <a:pt x="0" y="10"/>
                    </a:lnTo>
                    <a:lnTo>
                      <a:pt x="6" y="3"/>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2" name="Freeform 772"/>
              <p:cNvSpPr>
                <a:spLocks/>
              </p:cNvSpPr>
              <p:nvPr/>
            </p:nvSpPr>
            <p:spPr bwMode="auto">
              <a:xfrm>
                <a:off x="3536" y="3020"/>
                <a:ext cx="15" cy="8"/>
              </a:xfrm>
              <a:custGeom>
                <a:avLst/>
                <a:gdLst/>
                <a:ahLst/>
                <a:cxnLst>
                  <a:cxn ang="0">
                    <a:pos x="0" y="0"/>
                  </a:cxn>
                  <a:cxn ang="0">
                    <a:pos x="0" y="0"/>
                  </a:cxn>
                  <a:cxn ang="0">
                    <a:pos x="15" y="8"/>
                  </a:cxn>
                  <a:cxn ang="0">
                    <a:pos x="14" y="6"/>
                  </a:cxn>
                  <a:cxn ang="0">
                    <a:pos x="14" y="6"/>
                  </a:cxn>
                  <a:cxn ang="0">
                    <a:pos x="14" y="6"/>
                  </a:cxn>
                  <a:cxn ang="0">
                    <a:pos x="14" y="6"/>
                  </a:cxn>
                  <a:cxn ang="0">
                    <a:pos x="14" y="6"/>
                  </a:cxn>
                  <a:cxn ang="0">
                    <a:pos x="0" y="0"/>
                  </a:cxn>
                </a:cxnLst>
                <a:rect l="0" t="0" r="r" b="b"/>
                <a:pathLst>
                  <a:path w="15" h="8">
                    <a:moveTo>
                      <a:pt x="0" y="0"/>
                    </a:moveTo>
                    <a:lnTo>
                      <a:pt x="0" y="0"/>
                    </a:lnTo>
                    <a:lnTo>
                      <a:pt x="15" y="8"/>
                    </a:lnTo>
                    <a:lnTo>
                      <a:pt x="14" y="6"/>
                    </a:lnTo>
                    <a:lnTo>
                      <a:pt x="14" y="6"/>
                    </a:lnTo>
                    <a:lnTo>
                      <a:pt x="14" y="6"/>
                    </a:lnTo>
                    <a:lnTo>
                      <a:pt x="14" y="6"/>
                    </a:lnTo>
                    <a:lnTo>
                      <a:pt x="14" y="6"/>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3" name="Freeform 773"/>
              <p:cNvSpPr>
                <a:spLocks/>
              </p:cNvSpPr>
              <p:nvPr/>
            </p:nvSpPr>
            <p:spPr bwMode="auto">
              <a:xfrm>
                <a:off x="3536" y="3020"/>
                <a:ext cx="15" cy="8"/>
              </a:xfrm>
              <a:custGeom>
                <a:avLst/>
                <a:gdLst/>
                <a:ahLst/>
                <a:cxnLst>
                  <a:cxn ang="0">
                    <a:pos x="0" y="0"/>
                  </a:cxn>
                  <a:cxn ang="0">
                    <a:pos x="0" y="0"/>
                  </a:cxn>
                  <a:cxn ang="0">
                    <a:pos x="15" y="8"/>
                  </a:cxn>
                  <a:cxn ang="0">
                    <a:pos x="14" y="6"/>
                  </a:cxn>
                  <a:cxn ang="0">
                    <a:pos x="14" y="6"/>
                  </a:cxn>
                  <a:cxn ang="0">
                    <a:pos x="14" y="6"/>
                  </a:cxn>
                  <a:cxn ang="0">
                    <a:pos x="14" y="6"/>
                  </a:cxn>
                  <a:cxn ang="0">
                    <a:pos x="14" y="6"/>
                  </a:cxn>
                  <a:cxn ang="0">
                    <a:pos x="0" y="0"/>
                  </a:cxn>
                </a:cxnLst>
                <a:rect l="0" t="0" r="r" b="b"/>
                <a:pathLst>
                  <a:path w="15" h="8">
                    <a:moveTo>
                      <a:pt x="0" y="0"/>
                    </a:moveTo>
                    <a:lnTo>
                      <a:pt x="0" y="0"/>
                    </a:lnTo>
                    <a:lnTo>
                      <a:pt x="15" y="8"/>
                    </a:lnTo>
                    <a:lnTo>
                      <a:pt x="14" y="6"/>
                    </a:lnTo>
                    <a:lnTo>
                      <a:pt x="14" y="6"/>
                    </a:lnTo>
                    <a:lnTo>
                      <a:pt x="14" y="6"/>
                    </a:lnTo>
                    <a:lnTo>
                      <a:pt x="14" y="6"/>
                    </a:lnTo>
                    <a:lnTo>
                      <a:pt x="14" y="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4" name="Rectangle 774"/>
              <p:cNvSpPr>
                <a:spLocks noChangeArrowheads="1"/>
              </p:cNvSpPr>
              <p:nvPr/>
            </p:nvSpPr>
            <p:spPr bwMode="auto">
              <a:xfrm>
                <a:off x="3550" y="3026"/>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1975" name="Freeform 775"/>
              <p:cNvSpPr>
                <a:spLocks/>
              </p:cNvSpPr>
              <p:nvPr/>
            </p:nvSpPr>
            <p:spPr bwMode="auto">
              <a:xfrm>
                <a:off x="3550" y="3026"/>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6" name="Freeform 776"/>
              <p:cNvSpPr>
                <a:spLocks/>
              </p:cNvSpPr>
              <p:nvPr/>
            </p:nvSpPr>
            <p:spPr bwMode="auto">
              <a:xfrm>
                <a:off x="3237" y="2760"/>
                <a:ext cx="353" cy="243"/>
              </a:xfrm>
              <a:custGeom>
                <a:avLst/>
                <a:gdLst/>
                <a:ahLst/>
                <a:cxnLst>
                  <a:cxn ang="0">
                    <a:pos x="353" y="0"/>
                  </a:cxn>
                  <a:cxn ang="0">
                    <a:pos x="0" y="62"/>
                  </a:cxn>
                  <a:cxn ang="0">
                    <a:pos x="311" y="243"/>
                  </a:cxn>
                  <a:cxn ang="0">
                    <a:pos x="353" y="0"/>
                  </a:cxn>
                </a:cxnLst>
                <a:rect l="0" t="0" r="r" b="b"/>
                <a:pathLst>
                  <a:path w="353" h="243">
                    <a:moveTo>
                      <a:pt x="353" y="0"/>
                    </a:moveTo>
                    <a:lnTo>
                      <a:pt x="0" y="62"/>
                    </a:lnTo>
                    <a:lnTo>
                      <a:pt x="311" y="243"/>
                    </a:lnTo>
                    <a:lnTo>
                      <a:pt x="353"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7" name="Freeform 777"/>
              <p:cNvSpPr>
                <a:spLocks/>
              </p:cNvSpPr>
              <p:nvPr/>
            </p:nvSpPr>
            <p:spPr bwMode="auto">
              <a:xfrm>
                <a:off x="3237" y="2760"/>
                <a:ext cx="353" cy="243"/>
              </a:xfrm>
              <a:custGeom>
                <a:avLst/>
                <a:gdLst/>
                <a:ahLst/>
                <a:cxnLst>
                  <a:cxn ang="0">
                    <a:pos x="353" y="0"/>
                  </a:cxn>
                  <a:cxn ang="0">
                    <a:pos x="0" y="62"/>
                  </a:cxn>
                  <a:cxn ang="0">
                    <a:pos x="311" y="243"/>
                  </a:cxn>
                  <a:cxn ang="0">
                    <a:pos x="353" y="0"/>
                  </a:cxn>
                </a:cxnLst>
                <a:rect l="0" t="0" r="r" b="b"/>
                <a:pathLst>
                  <a:path w="353" h="243">
                    <a:moveTo>
                      <a:pt x="353" y="0"/>
                    </a:moveTo>
                    <a:lnTo>
                      <a:pt x="0" y="62"/>
                    </a:lnTo>
                    <a:lnTo>
                      <a:pt x="311" y="243"/>
                    </a:lnTo>
                    <a:lnTo>
                      <a:pt x="35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8" name="Freeform 778"/>
              <p:cNvSpPr>
                <a:spLocks/>
              </p:cNvSpPr>
              <p:nvPr/>
            </p:nvSpPr>
            <p:spPr bwMode="auto">
              <a:xfrm>
                <a:off x="3237" y="2760"/>
                <a:ext cx="353" cy="243"/>
              </a:xfrm>
              <a:custGeom>
                <a:avLst/>
                <a:gdLst/>
                <a:ahLst/>
                <a:cxnLst>
                  <a:cxn ang="0">
                    <a:pos x="353" y="0"/>
                  </a:cxn>
                  <a:cxn ang="0">
                    <a:pos x="353" y="0"/>
                  </a:cxn>
                  <a:cxn ang="0">
                    <a:pos x="311" y="243"/>
                  </a:cxn>
                  <a:cxn ang="0">
                    <a:pos x="0" y="62"/>
                  </a:cxn>
                  <a:cxn ang="0">
                    <a:pos x="0" y="62"/>
                  </a:cxn>
                  <a:cxn ang="0">
                    <a:pos x="311" y="243"/>
                  </a:cxn>
                  <a:cxn ang="0">
                    <a:pos x="353" y="0"/>
                  </a:cxn>
                </a:cxnLst>
                <a:rect l="0" t="0" r="r" b="b"/>
                <a:pathLst>
                  <a:path w="353" h="243">
                    <a:moveTo>
                      <a:pt x="353" y="0"/>
                    </a:moveTo>
                    <a:lnTo>
                      <a:pt x="353" y="0"/>
                    </a:lnTo>
                    <a:lnTo>
                      <a:pt x="311" y="243"/>
                    </a:lnTo>
                    <a:lnTo>
                      <a:pt x="0" y="62"/>
                    </a:lnTo>
                    <a:lnTo>
                      <a:pt x="0" y="62"/>
                    </a:lnTo>
                    <a:lnTo>
                      <a:pt x="311" y="243"/>
                    </a:lnTo>
                    <a:lnTo>
                      <a:pt x="35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79" name="Freeform 779"/>
              <p:cNvSpPr>
                <a:spLocks/>
              </p:cNvSpPr>
              <p:nvPr/>
            </p:nvSpPr>
            <p:spPr bwMode="auto">
              <a:xfrm>
                <a:off x="3237" y="2760"/>
                <a:ext cx="353" cy="243"/>
              </a:xfrm>
              <a:custGeom>
                <a:avLst/>
                <a:gdLst/>
                <a:ahLst/>
                <a:cxnLst>
                  <a:cxn ang="0">
                    <a:pos x="353" y="0"/>
                  </a:cxn>
                  <a:cxn ang="0">
                    <a:pos x="353" y="0"/>
                  </a:cxn>
                  <a:cxn ang="0">
                    <a:pos x="311" y="243"/>
                  </a:cxn>
                  <a:cxn ang="0">
                    <a:pos x="0" y="62"/>
                  </a:cxn>
                  <a:cxn ang="0">
                    <a:pos x="0" y="62"/>
                  </a:cxn>
                  <a:cxn ang="0">
                    <a:pos x="311" y="243"/>
                  </a:cxn>
                  <a:cxn ang="0">
                    <a:pos x="353" y="0"/>
                  </a:cxn>
                </a:cxnLst>
                <a:rect l="0" t="0" r="r" b="b"/>
                <a:pathLst>
                  <a:path w="353" h="243">
                    <a:moveTo>
                      <a:pt x="353" y="0"/>
                    </a:moveTo>
                    <a:lnTo>
                      <a:pt x="353" y="0"/>
                    </a:lnTo>
                    <a:lnTo>
                      <a:pt x="311" y="243"/>
                    </a:lnTo>
                    <a:lnTo>
                      <a:pt x="0" y="62"/>
                    </a:lnTo>
                    <a:lnTo>
                      <a:pt x="0" y="62"/>
                    </a:lnTo>
                    <a:lnTo>
                      <a:pt x="311" y="243"/>
                    </a:lnTo>
                    <a:lnTo>
                      <a:pt x="35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0" name="Freeform 780"/>
              <p:cNvSpPr>
                <a:spLocks/>
              </p:cNvSpPr>
              <p:nvPr/>
            </p:nvSpPr>
            <p:spPr bwMode="auto">
              <a:xfrm>
                <a:off x="3178" y="2809"/>
                <a:ext cx="13" cy="8"/>
              </a:xfrm>
              <a:custGeom>
                <a:avLst/>
                <a:gdLst/>
                <a:ahLst/>
                <a:cxnLst>
                  <a:cxn ang="0">
                    <a:pos x="10" y="0"/>
                  </a:cxn>
                  <a:cxn ang="0">
                    <a:pos x="0" y="3"/>
                  </a:cxn>
                  <a:cxn ang="0">
                    <a:pos x="8" y="8"/>
                  </a:cxn>
                  <a:cxn ang="0">
                    <a:pos x="13" y="5"/>
                  </a:cxn>
                  <a:cxn ang="0">
                    <a:pos x="10" y="0"/>
                  </a:cxn>
                </a:cxnLst>
                <a:rect l="0" t="0" r="r" b="b"/>
                <a:pathLst>
                  <a:path w="13" h="8">
                    <a:moveTo>
                      <a:pt x="10" y="0"/>
                    </a:moveTo>
                    <a:lnTo>
                      <a:pt x="0" y="3"/>
                    </a:lnTo>
                    <a:lnTo>
                      <a:pt x="8" y="8"/>
                    </a:lnTo>
                    <a:lnTo>
                      <a:pt x="13" y="5"/>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1" name="Freeform 781"/>
              <p:cNvSpPr>
                <a:spLocks/>
              </p:cNvSpPr>
              <p:nvPr/>
            </p:nvSpPr>
            <p:spPr bwMode="auto">
              <a:xfrm>
                <a:off x="3178" y="2809"/>
                <a:ext cx="13" cy="8"/>
              </a:xfrm>
              <a:custGeom>
                <a:avLst/>
                <a:gdLst/>
                <a:ahLst/>
                <a:cxnLst>
                  <a:cxn ang="0">
                    <a:pos x="10" y="0"/>
                  </a:cxn>
                  <a:cxn ang="0">
                    <a:pos x="0" y="3"/>
                  </a:cxn>
                  <a:cxn ang="0">
                    <a:pos x="8" y="8"/>
                  </a:cxn>
                  <a:cxn ang="0">
                    <a:pos x="13" y="5"/>
                  </a:cxn>
                  <a:cxn ang="0">
                    <a:pos x="10" y="0"/>
                  </a:cxn>
                </a:cxnLst>
                <a:rect l="0" t="0" r="r" b="b"/>
                <a:pathLst>
                  <a:path w="13" h="8">
                    <a:moveTo>
                      <a:pt x="10" y="0"/>
                    </a:moveTo>
                    <a:lnTo>
                      <a:pt x="0" y="3"/>
                    </a:lnTo>
                    <a:lnTo>
                      <a:pt x="8" y="8"/>
                    </a:lnTo>
                    <a:lnTo>
                      <a:pt x="13" y="5"/>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2" name="Freeform 782"/>
              <p:cNvSpPr>
                <a:spLocks/>
              </p:cNvSpPr>
              <p:nvPr/>
            </p:nvSpPr>
            <p:spPr bwMode="auto">
              <a:xfrm>
                <a:off x="3188" y="2809"/>
                <a:ext cx="7" cy="5"/>
              </a:xfrm>
              <a:custGeom>
                <a:avLst/>
                <a:gdLst/>
                <a:ahLst/>
                <a:cxnLst>
                  <a:cxn ang="0">
                    <a:pos x="5" y="0"/>
                  </a:cxn>
                  <a:cxn ang="0">
                    <a:pos x="0" y="0"/>
                  </a:cxn>
                  <a:cxn ang="0">
                    <a:pos x="3" y="5"/>
                  </a:cxn>
                  <a:cxn ang="0">
                    <a:pos x="7" y="3"/>
                  </a:cxn>
                  <a:cxn ang="0">
                    <a:pos x="5" y="0"/>
                  </a:cxn>
                </a:cxnLst>
                <a:rect l="0" t="0" r="r" b="b"/>
                <a:pathLst>
                  <a:path w="7" h="5">
                    <a:moveTo>
                      <a:pt x="5" y="0"/>
                    </a:moveTo>
                    <a:lnTo>
                      <a:pt x="0" y="0"/>
                    </a:lnTo>
                    <a:lnTo>
                      <a:pt x="3" y="5"/>
                    </a:lnTo>
                    <a:lnTo>
                      <a:pt x="7" y="3"/>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3" name="Freeform 783"/>
              <p:cNvSpPr>
                <a:spLocks/>
              </p:cNvSpPr>
              <p:nvPr/>
            </p:nvSpPr>
            <p:spPr bwMode="auto">
              <a:xfrm>
                <a:off x="3188" y="2809"/>
                <a:ext cx="7" cy="5"/>
              </a:xfrm>
              <a:custGeom>
                <a:avLst/>
                <a:gdLst/>
                <a:ahLst/>
                <a:cxnLst>
                  <a:cxn ang="0">
                    <a:pos x="5" y="0"/>
                  </a:cxn>
                  <a:cxn ang="0">
                    <a:pos x="0" y="0"/>
                  </a:cxn>
                  <a:cxn ang="0">
                    <a:pos x="3" y="5"/>
                  </a:cxn>
                  <a:cxn ang="0">
                    <a:pos x="7" y="3"/>
                  </a:cxn>
                  <a:cxn ang="0">
                    <a:pos x="5" y="0"/>
                  </a:cxn>
                </a:cxnLst>
                <a:rect l="0" t="0" r="r" b="b"/>
                <a:pathLst>
                  <a:path w="7" h="5">
                    <a:moveTo>
                      <a:pt x="5" y="0"/>
                    </a:moveTo>
                    <a:lnTo>
                      <a:pt x="0" y="0"/>
                    </a:lnTo>
                    <a:lnTo>
                      <a:pt x="3" y="5"/>
                    </a:lnTo>
                    <a:lnTo>
                      <a:pt x="7" y="3"/>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4" name="Freeform 784"/>
              <p:cNvSpPr>
                <a:spLocks/>
              </p:cNvSpPr>
              <p:nvPr/>
            </p:nvSpPr>
            <p:spPr bwMode="auto">
              <a:xfrm>
                <a:off x="3186" y="2814"/>
                <a:ext cx="9" cy="5"/>
              </a:xfrm>
              <a:custGeom>
                <a:avLst/>
                <a:gdLst/>
                <a:ahLst/>
                <a:cxnLst>
                  <a:cxn ang="0">
                    <a:pos x="5" y="0"/>
                  </a:cxn>
                  <a:cxn ang="0">
                    <a:pos x="0" y="3"/>
                  </a:cxn>
                  <a:cxn ang="0">
                    <a:pos x="5" y="5"/>
                  </a:cxn>
                  <a:cxn ang="0">
                    <a:pos x="9" y="3"/>
                  </a:cxn>
                  <a:cxn ang="0">
                    <a:pos x="5" y="0"/>
                  </a:cxn>
                </a:cxnLst>
                <a:rect l="0" t="0" r="r" b="b"/>
                <a:pathLst>
                  <a:path w="9" h="5">
                    <a:moveTo>
                      <a:pt x="5" y="0"/>
                    </a:moveTo>
                    <a:lnTo>
                      <a:pt x="0" y="3"/>
                    </a:lnTo>
                    <a:lnTo>
                      <a:pt x="5" y="5"/>
                    </a:lnTo>
                    <a:lnTo>
                      <a:pt x="9" y="3"/>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5" name="Freeform 785"/>
              <p:cNvSpPr>
                <a:spLocks/>
              </p:cNvSpPr>
              <p:nvPr/>
            </p:nvSpPr>
            <p:spPr bwMode="auto">
              <a:xfrm>
                <a:off x="3186" y="2814"/>
                <a:ext cx="9" cy="5"/>
              </a:xfrm>
              <a:custGeom>
                <a:avLst/>
                <a:gdLst/>
                <a:ahLst/>
                <a:cxnLst>
                  <a:cxn ang="0">
                    <a:pos x="5" y="0"/>
                  </a:cxn>
                  <a:cxn ang="0">
                    <a:pos x="0" y="3"/>
                  </a:cxn>
                  <a:cxn ang="0">
                    <a:pos x="5" y="5"/>
                  </a:cxn>
                  <a:cxn ang="0">
                    <a:pos x="9" y="3"/>
                  </a:cxn>
                  <a:cxn ang="0">
                    <a:pos x="5" y="0"/>
                  </a:cxn>
                </a:cxnLst>
                <a:rect l="0" t="0" r="r" b="b"/>
                <a:pathLst>
                  <a:path w="9" h="5">
                    <a:moveTo>
                      <a:pt x="5" y="0"/>
                    </a:moveTo>
                    <a:lnTo>
                      <a:pt x="0" y="3"/>
                    </a:lnTo>
                    <a:lnTo>
                      <a:pt x="5" y="5"/>
                    </a:lnTo>
                    <a:lnTo>
                      <a:pt x="9" y="3"/>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6" name="Freeform 786"/>
              <p:cNvSpPr>
                <a:spLocks/>
              </p:cNvSpPr>
              <p:nvPr/>
            </p:nvSpPr>
            <p:spPr bwMode="auto">
              <a:xfrm>
                <a:off x="3191" y="2812"/>
                <a:ext cx="5" cy="5"/>
              </a:xfrm>
              <a:custGeom>
                <a:avLst/>
                <a:gdLst/>
                <a:ahLst/>
                <a:cxnLst>
                  <a:cxn ang="0">
                    <a:pos x="4" y="0"/>
                  </a:cxn>
                  <a:cxn ang="0">
                    <a:pos x="0" y="2"/>
                  </a:cxn>
                  <a:cxn ang="0">
                    <a:pos x="4" y="5"/>
                  </a:cxn>
                  <a:cxn ang="0">
                    <a:pos x="5" y="2"/>
                  </a:cxn>
                  <a:cxn ang="0">
                    <a:pos x="4" y="0"/>
                  </a:cxn>
                </a:cxnLst>
                <a:rect l="0" t="0" r="r" b="b"/>
                <a:pathLst>
                  <a:path w="5" h="5">
                    <a:moveTo>
                      <a:pt x="4" y="0"/>
                    </a:moveTo>
                    <a:lnTo>
                      <a:pt x="0" y="2"/>
                    </a:lnTo>
                    <a:lnTo>
                      <a:pt x="4" y="5"/>
                    </a:lnTo>
                    <a:lnTo>
                      <a:pt x="5" y="2"/>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7" name="Freeform 787"/>
              <p:cNvSpPr>
                <a:spLocks/>
              </p:cNvSpPr>
              <p:nvPr/>
            </p:nvSpPr>
            <p:spPr bwMode="auto">
              <a:xfrm>
                <a:off x="3191" y="2812"/>
                <a:ext cx="5" cy="5"/>
              </a:xfrm>
              <a:custGeom>
                <a:avLst/>
                <a:gdLst/>
                <a:ahLst/>
                <a:cxnLst>
                  <a:cxn ang="0">
                    <a:pos x="4" y="0"/>
                  </a:cxn>
                  <a:cxn ang="0">
                    <a:pos x="0" y="2"/>
                  </a:cxn>
                  <a:cxn ang="0">
                    <a:pos x="4" y="5"/>
                  </a:cxn>
                  <a:cxn ang="0">
                    <a:pos x="5" y="2"/>
                  </a:cxn>
                  <a:cxn ang="0">
                    <a:pos x="4" y="0"/>
                  </a:cxn>
                </a:cxnLst>
                <a:rect l="0" t="0" r="r" b="b"/>
                <a:pathLst>
                  <a:path w="5" h="5">
                    <a:moveTo>
                      <a:pt x="4" y="0"/>
                    </a:moveTo>
                    <a:lnTo>
                      <a:pt x="0" y="2"/>
                    </a:lnTo>
                    <a:lnTo>
                      <a:pt x="4" y="5"/>
                    </a:lnTo>
                    <a:lnTo>
                      <a:pt x="5"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8" name="Freeform 788"/>
              <p:cNvSpPr>
                <a:spLocks/>
              </p:cNvSpPr>
              <p:nvPr/>
            </p:nvSpPr>
            <p:spPr bwMode="auto">
              <a:xfrm>
                <a:off x="3278" y="2869"/>
                <a:ext cx="258" cy="151"/>
              </a:xfrm>
              <a:custGeom>
                <a:avLst/>
                <a:gdLst/>
                <a:ahLst/>
                <a:cxnLst>
                  <a:cxn ang="0">
                    <a:pos x="0" y="0"/>
                  </a:cxn>
                  <a:cxn ang="0">
                    <a:pos x="258" y="151"/>
                  </a:cxn>
                  <a:cxn ang="0">
                    <a:pos x="258" y="151"/>
                  </a:cxn>
                  <a:cxn ang="0">
                    <a:pos x="0" y="0"/>
                  </a:cxn>
                </a:cxnLst>
                <a:rect l="0" t="0" r="r" b="b"/>
                <a:pathLst>
                  <a:path w="258" h="151">
                    <a:moveTo>
                      <a:pt x="0" y="0"/>
                    </a:moveTo>
                    <a:lnTo>
                      <a:pt x="258" y="151"/>
                    </a:lnTo>
                    <a:lnTo>
                      <a:pt x="258" y="151"/>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89" name="Freeform 789"/>
              <p:cNvSpPr>
                <a:spLocks/>
              </p:cNvSpPr>
              <p:nvPr/>
            </p:nvSpPr>
            <p:spPr bwMode="auto">
              <a:xfrm>
                <a:off x="3278" y="2869"/>
                <a:ext cx="258" cy="151"/>
              </a:xfrm>
              <a:custGeom>
                <a:avLst/>
                <a:gdLst/>
                <a:ahLst/>
                <a:cxnLst>
                  <a:cxn ang="0">
                    <a:pos x="0" y="0"/>
                  </a:cxn>
                  <a:cxn ang="0">
                    <a:pos x="258" y="151"/>
                  </a:cxn>
                  <a:cxn ang="0">
                    <a:pos x="258" y="151"/>
                  </a:cxn>
                  <a:cxn ang="0">
                    <a:pos x="0" y="0"/>
                  </a:cxn>
                </a:cxnLst>
                <a:rect l="0" t="0" r="r" b="b"/>
                <a:pathLst>
                  <a:path w="258" h="151">
                    <a:moveTo>
                      <a:pt x="0" y="0"/>
                    </a:moveTo>
                    <a:lnTo>
                      <a:pt x="258" y="151"/>
                    </a:lnTo>
                    <a:lnTo>
                      <a:pt x="258" y="15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0" name="Freeform 790"/>
              <p:cNvSpPr>
                <a:spLocks/>
              </p:cNvSpPr>
              <p:nvPr/>
            </p:nvSpPr>
            <p:spPr bwMode="auto">
              <a:xfrm>
                <a:off x="3193" y="2809"/>
                <a:ext cx="3" cy="3"/>
              </a:xfrm>
              <a:custGeom>
                <a:avLst/>
                <a:gdLst/>
                <a:ahLst/>
                <a:cxnLst>
                  <a:cxn ang="0">
                    <a:pos x="3" y="0"/>
                  </a:cxn>
                  <a:cxn ang="0">
                    <a:pos x="0" y="0"/>
                  </a:cxn>
                  <a:cxn ang="0">
                    <a:pos x="2" y="3"/>
                  </a:cxn>
                  <a:cxn ang="0">
                    <a:pos x="3" y="1"/>
                  </a:cxn>
                  <a:cxn ang="0">
                    <a:pos x="3" y="0"/>
                  </a:cxn>
                </a:cxnLst>
                <a:rect l="0" t="0" r="r" b="b"/>
                <a:pathLst>
                  <a:path w="3" h="3">
                    <a:moveTo>
                      <a:pt x="3" y="0"/>
                    </a:moveTo>
                    <a:lnTo>
                      <a:pt x="0" y="0"/>
                    </a:lnTo>
                    <a:lnTo>
                      <a:pt x="2" y="3"/>
                    </a:lnTo>
                    <a:lnTo>
                      <a:pt x="3" y="1"/>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1" name="Freeform 791"/>
              <p:cNvSpPr>
                <a:spLocks/>
              </p:cNvSpPr>
              <p:nvPr/>
            </p:nvSpPr>
            <p:spPr bwMode="auto">
              <a:xfrm>
                <a:off x="3193" y="2809"/>
                <a:ext cx="3" cy="3"/>
              </a:xfrm>
              <a:custGeom>
                <a:avLst/>
                <a:gdLst/>
                <a:ahLst/>
                <a:cxnLst>
                  <a:cxn ang="0">
                    <a:pos x="3" y="0"/>
                  </a:cxn>
                  <a:cxn ang="0">
                    <a:pos x="0" y="0"/>
                  </a:cxn>
                  <a:cxn ang="0">
                    <a:pos x="2" y="3"/>
                  </a:cxn>
                  <a:cxn ang="0">
                    <a:pos x="3" y="1"/>
                  </a:cxn>
                  <a:cxn ang="0">
                    <a:pos x="3" y="0"/>
                  </a:cxn>
                </a:cxnLst>
                <a:rect l="0" t="0" r="r" b="b"/>
                <a:pathLst>
                  <a:path w="3" h="3">
                    <a:moveTo>
                      <a:pt x="3" y="0"/>
                    </a:moveTo>
                    <a:lnTo>
                      <a:pt x="0" y="0"/>
                    </a:lnTo>
                    <a:lnTo>
                      <a:pt x="2" y="3"/>
                    </a:lnTo>
                    <a:lnTo>
                      <a:pt x="3" y="1"/>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2" name="Freeform 792"/>
              <p:cNvSpPr>
                <a:spLocks/>
              </p:cNvSpPr>
              <p:nvPr/>
            </p:nvSpPr>
            <p:spPr bwMode="auto">
              <a:xfrm>
                <a:off x="3196" y="2807"/>
                <a:ext cx="4" cy="3"/>
              </a:xfrm>
              <a:custGeom>
                <a:avLst/>
                <a:gdLst/>
                <a:ahLst/>
                <a:cxnLst>
                  <a:cxn ang="0">
                    <a:pos x="4" y="0"/>
                  </a:cxn>
                  <a:cxn ang="0">
                    <a:pos x="0" y="2"/>
                  </a:cxn>
                  <a:cxn ang="0">
                    <a:pos x="0" y="3"/>
                  </a:cxn>
                  <a:cxn ang="0">
                    <a:pos x="4" y="2"/>
                  </a:cxn>
                  <a:cxn ang="0">
                    <a:pos x="4" y="0"/>
                  </a:cxn>
                </a:cxnLst>
                <a:rect l="0" t="0" r="r" b="b"/>
                <a:pathLst>
                  <a:path w="4" h="3">
                    <a:moveTo>
                      <a:pt x="4" y="0"/>
                    </a:moveTo>
                    <a:lnTo>
                      <a:pt x="0" y="2"/>
                    </a:lnTo>
                    <a:lnTo>
                      <a:pt x="0" y="3"/>
                    </a:lnTo>
                    <a:lnTo>
                      <a:pt x="4" y="2"/>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3" name="Freeform 793"/>
              <p:cNvSpPr>
                <a:spLocks/>
              </p:cNvSpPr>
              <p:nvPr/>
            </p:nvSpPr>
            <p:spPr bwMode="auto">
              <a:xfrm>
                <a:off x="3196" y="2807"/>
                <a:ext cx="4" cy="3"/>
              </a:xfrm>
              <a:custGeom>
                <a:avLst/>
                <a:gdLst/>
                <a:ahLst/>
                <a:cxnLst>
                  <a:cxn ang="0">
                    <a:pos x="4" y="0"/>
                  </a:cxn>
                  <a:cxn ang="0">
                    <a:pos x="0" y="2"/>
                  </a:cxn>
                  <a:cxn ang="0">
                    <a:pos x="0" y="3"/>
                  </a:cxn>
                  <a:cxn ang="0">
                    <a:pos x="4" y="2"/>
                  </a:cxn>
                  <a:cxn ang="0">
                    <a:pos x="4" y="0"/>
                  </a:cxn>
                </a:cxnLst>
                <a:rect l="0" t="0" r="r" b="b"/>
                <a:pathLst>
                  <a:path w="4" h="3">
                    <a:moveTo>
                      <a:pt x="4" y="0"/>
                    </a:moveTo>
                    <a:lnTo>
                      <a:pt x="0" y="2"/>
                    </a:lnTo>
                    <a:lnTo>
                      <a:pt x="0" y="3"/>
                    </a:lnTo>
                    <a:lnTo>
                      <a:pt x="4"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4" name="Freeform 794"/>
              <p:cNvSpPr>
                <a:spLocks/>
              </p:cNvSpPr>
              <p:nvPr/>
            </p:nvSpPr>
            <p:spPr bwMode="auto">
              <a:xfrm>
                <a:off x="3223" y="2822"/>
                <a:ext cx="325" cy="198"/>
              </a:xfrm>
              <a:custGeom>
                <a:avLst/>
                <a:gdLst/>
                <a:ahLst/>
                <a:cxnLst>
                  <a:cxn ang="0">
                    <a:pos x="14" y="0"/>
                  </a:cxn>
                  <a:cxn ang="0">
                    <a:pos x="4" y="2"/>
                  </a:cxn>
                  <a:cxn ang="0">
                    <a:pos x="10" y="9"/>
                  </a:cxn>
                  <a:cxn ang="0">
                    <a:pos x="0" y="7"/>
                  </a:cxn>
                  <a:cxn ang="0">
                    <a:pos x="4" y="17"/>
                  </a:cxn>
                  <a:cxn ang="0">
                    <a:pos x="55" y="47"/>
                  </a:cxn>
                  <a:cxn ang="0">
                    <a:pos x="313" y="198"/>
                  </a:cxn>
                  <a:cxn ang="0">
                    <a:pos x="313" y="198"/>
                  </a:cxn>
                  <a:cxn ang="0">
                    <a:pos x="313" y="198"/>
                  </a:cxn>
                  <a:cxn ang="0">
                    <a:pos x="323" y="189"/>
                  </a:cxn>
                  <a:cxn ang="0">
                    <a:pos x="325" y="181"/>
                  </a:cxn>
                  <a:cxn ang="0">
                    <a:pos x="14" y="0"/>
                  </a:cxn>
                </a:cxnLst>
                <a:rect l="0" t="0" r="r" b="b"/>
                <a:pathLst>
                  <a:path w="325" h="198">
                    <a:moveTo>
                      <a:pt x="14" y="0"/>
                    </a:moveTo>
                    <a:lnTo>
                      <a:pt x="4" y="2"/>
                    </a:lnTo>
                    <a:lnTo>
                      <a:pt x="10" y="9"/>
                    </a:lnTo>
                    <a:lnTo>
                      <a:pt x="0" y="7"/>
                    </a:lnTo>
                    <a:lnTo>
                      <a:pt x="4" y="17"/>
                    </a:lnTo>
                    <a:lnTo>
                      <a:pt x="55" y="47"/>
                    </a:lnTo>
                    <a:lnTo>
                      <a:pt x="313" y="198"/>
                    </a:lnTo>
                    <a:lnTo>
                      <a:pt x="313" y="198"/>
                    </a:lnTo>
                    <a:lnTo>
                      <a:pt x="313" y="198"/>
                    </a:lnTo>
                    <a:lnTo>
                      <a:pt x="323" y="189"/>
                    </a:lnTo>
                    <a:lnTo>
                      <a:pt x="325" y="181"/>
                    </a:lnTo>
                    <a:lnTo>
                      <a:pt x="1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5" name="Freeform 795"/>
              <p:cNvSpPr>
                <a:spLocks/>
              </p:cNvSpPr>
              <p:nvPr/>
            </p:nvSpPr>
            <p:spPr bwMode="auto">
              <a:xfrm>
                <a:off x="3223" y="2822"/>
                <a:ext cx="325" cy="198"/>
              </a:xfrm>
              <a:custGeom>
                <a:avLst/>
                <a:gdLst/>
                <a:ahLst/>
                <a:cxnLst>
                  <a:cxn ang="0">
                    <a:pos x="14" y="0"/>
                  </a:cxn>
                  <a:cxn ang="0">
                    <a:pos x="4" y="2"/>
                  </a:cxn>
                  <a:cxn ang="0">
                    <a:pos x="10" y="9"/>
                  </a:cxn>
                  <a:cxn ang="0">
                    <a:pos x="0" y="7"/>
                  </a:cxn>
                  <a:cxn ang="0">
                    <a:pos x="4" y="17"/>
                  </a:cxn>
                  <a:cxn ang="0">
                    <a:pos x="55" y="47"/>
                  </a:cxn>
                  <a:cxn ang="0">
                    <a:pos x="313" y="198"/>
                  </a:cxn>
                  <a:cxn ang="0">
                    <a:pos x="313" y="198"/>
                  </a:cxn>
                  <a:cxn ang="0">
                    <a:pos x="313" y="198"/>
                  </a:cxn>
                  <a:cxn ang="0">
                    <a:pos x="323" y="189"/>
                  </a:cxn>
                  <a:cxn ang="0">
                    <a:pos x="325" y="181"/>
                  </a:cxn>
                  <a:cxn ang="0">
                    <a:pos x="14" y="0"/>
                  </a:cxn>
                </a:cxnLst>
                <a:rect l="0" t="0" r="r" b="b"/>
                <a:pathLst>
                  <a:path w="325" h="198">
                    <a:moveTo>
                      <a:pt x="14" y="0"/>
                    </a:moveTo>
                    <a:lnTo>
                      <a:pt x="4" y="2"/>
                    </a:lnTo>
                    <a:lnTo>
                      <a:pt x="10" y="9"/>
                    </a:lnTo>
                    <a:lnTo>
                      <a:pt x="0" y="7"/>
                    </a:lnTo>
                    <a:lnTo>
                      <a:pt x="4" y="17"/>
                    </a:lnTo>
                    <a:lnTo>
                      <a:pt x="55" y="47"/>
                    </a:lnTo>
                    <a:lnTo>
                      <a:pt x="313" y="198"/>
                    </a:lnTo>
                    <a:lnTo>
                      <a:pt x="313" y="198"/>
                    </a:lnTo>
                    <a:lnTo>
                      <a:pt x="313" y="198"/>
                    </a:lnTo>
                    <a:lnTo>
                      <a:pt x="323" y="189"/>
                    </a:lnTo>
                    <a:lnTo>
                      <a:pt x="325" y="181"/>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6" name="Freeform 796"/>
              <p:cNvSpPr>
                <a:spLocks/>
              </p:cNvSpPr>
              <p:nvPr/>
            </p:nvSpPr>
            <p:spPr bwMode="auto">
              <a:xfrm>
                <a:off x="3220" y="2824"/>
                <a:ext cx="13" cy="7"/>
              </a:xfrm>
              <a:custGeom>
                <a:avLst/>
                <a:gdLst/>
                <a:ahLst/>
                <a:cxnLst>
                  <a:cxn ang="0">
                    <a:pos x="7" y="0"/>
                  </a:cxn>
                  <a:cxn ang="0">
                    <a:pos x="0" y="0"/>
                  </a:cxn>
                  <a:cxn ang="0">
                    <a:pos x="3" y="5"/>
                  </a:cxn>
                  <a:cxn ang="0">
                    <a:pos x="13" y="7"/>
                  </a:cxn>
                  <a:cxn ang="0">
                    <a:pos x="7" y="0"/>
                  </a:cxn>
                </a:cxnLst>
                <a:rect l="0" t="0" r="r" b="b"/>
                <a:pathLst>
                  <a:path w="13" h="7">
                    <a:moveTo>
                      <a:pt x="7" y="0"/>
                    </a:moveTo>
                    <a:lnTo>
                      <a:pt x="0" y="0"/>
                    </a:lnTo>
                    <a:lnTo>
                      <a:pt x="3" y="5"/>
                    </a:lnTo>
                    <a:lnTo>
                      <a:pt x="13" y="7"/>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7" name="Freeform 797"/>
              <p:cNvSpPr>
                <a:spLocks/>
              </p:cNvSpPr>
              <p:nvPr/>
            </p:nvSpPr>
            <p:spPr bwMode="auto">
              <a:xfrm>
                <a:off x="3220" y="2824"/>
                <a:ext cx="13" cy="7"/>
              </a:xfrm>
              <a:custGeom>
                <a:avLst/>
                <a:gdLst/>
                <a:ahLst/>
                <a:cxnLst>
                  <a:cxn ang="0">
                    <a:pos x="7" y="0"/>
                  </a:cxn>
                  <a:cxn ang="0">
                    <a:pos x="0" y="0"/>
                  </a:cxn>
                  <a:cxn ang="0">
                    <a:pos x="3" y="5"/>
                  </a:cxn>
                  <a:cxn ang="0">
                    <a:pos x="13" y="7"/>
                  </a:cxn>
                  <a:cxn ang="0">
                    <a:pos x="7" y="0"/>
                  </a:cxn>
                </a:cxnLst>
                <a:rect l="0" t="0" r="r" b="b"/>
                <a:pathLst>
                  <a:path w="13" h="7">
                    <a:moveTo>
                      <a:pt x="7" y="0"/>
                    </a:moveTo>
                    <a:lnTo>
                      <a:pt x="0" y="0"/>
                    </a:lnTo>
                    <a:lnTo>
                      <a:pt x="3" y="5"/>
                    </a:lnTo>
                    <a:lnTo>
                      <a:pt x="13" y="7"/>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8" name="Freeform 798"/>
              <p:cNvSpPr>
                <a:spLocks/>
              </p:cNvSpPr>
              <p:nvPr/>
            </p:nvSpPr>
            <p:spPr bwMode="auto">
              <a:xfrm>
                <a:off x="3195" y="2810"/>
                <a:ext cx="1" cy="4"/>
              </a:xfrm>
              <a:custGeom>
                <a:avLst/>
                <a:gdLst/>
                <a:ahLst/>
                <a:cxnLst>
                  <a:cxn ang="0">
                    <a:pos x="1" y="0"/>
                  </a:cxn>
                  <a:cxn ang="0">
                    <a:pos x="0" y="2"/>
                  </a:cxn>
                  <a:cxn ang="0">
                    <a:pos x="1" y="4"/>
                  </a:cxn>
                  <a:cxn ang="0">
                    <a:pos x="1" y="2"/>
                  </a:cxn>
                  <a:cxn ang="0">
                    <a:pos x="1" y="0"/>
                  </a:cxn>
                </a:cxnLst>
                <a:rect l="0" t="0" r="r" b="b"/>
                <a:pathLst>
                  <a:path w="1" h="4">
                    <a:moveTo>
                      <a:pt x="1" y="0"/>
                    </a:moveTo>
                    <a:lnTo>
                      <a:pt x="0" y="2"/>
                    </a:lnTo>
                    <a:lnTo>
                      <a:pt x="1" y="4"/>
                    </a:lnTo>
                    <a:lnTo>
                      <a:pt x="1" y="2"/>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1999" name="Freeform 799"/>
              <p:cNvSpPr>
                <a:spLocks/>
              </p:cNvSpPr>
              <p:nvPr/>
            </p:nvSpPr>
            <p:spPr bwMode="auto">
              <a:xfrm>
                <a:off x="3195" y="2810"/>
                <a:ext cx="1" cy="4"/>
              </a:xfrm>
              <a:custGeom>
                <a:avLst/>
                <a:gdLst/>
                <a:ahLst/>
                <a:cxnLst>
                  <a:cxn ang="0">
                    <a:pos x="1" y="0"/>
                  </a:cxn>
                  <a:cxn ang="0">
                    <a:pos x="0" y="2"/>
                  </a:cxn>
                  <a:cxn ang="0">
                    <a:pos x="1" y="4"/>
                  </a:cxn>
                  <a:cxn ang="0">
                    <a:pos x="1" y="2"/>
                  </a:cxn>
                  <a:cxn ang="0">
                    <a:pos x="1" y="0"/>
                  </a:cxn>
                </a:cxnLst>
                <a:rect l="0" t="0" r="r" b="b"/>
                <a:pathLst>
                  <a:path w="1" h="4">
                    <a:moveTo>
                      <a:pt x="1" y="0"/>
                    </a:moveTo>
                    <a:lnTo>
                      <a:pt x="0" y="2"/>
                    </a:lnTo>
                    <a:lnTo>
                      <a:pt x="1" y="4"/>
                    </a:lnTo>
                    <a:lnTo>
                      <a:pt x="1" y="2"/>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0" name="Freeform 800"/>
              <p:cNvSpPr>
                <a:spLocks/>
              </p:cNvSpPr>
              <p:nvPr/>
            </p:nvSpPr>
            <p:spPr bwMode="auto">
              <a:xfrm>
                <a:off x="3196" y="2809"/>
                <a:ext cx="4" cy="3"/>
              </a:xfrm>
              <a:custGeom>
                <a:avLst/>
                <a:gdLst/>
                <a:ahLst/>
                <a:cxnLst>
                  <a:cxn ang="0">
                    <a:pos x="4" y="0"/>
                  </a:cxn>
                  <a:cxn ang="0">
                    <a:pos x="0" y="1"/>
                  </a:cxn>
                  <a:cxn ang="0">
                    <a:pos x="0" y="3"/>
                  </a:cxn>
                  <a:cxn ang="0">
                    <a:pos x="2" y="3"/>
                  </a:cxn>
                  <a:cxn ang="0">
                    <a:pos x="4" y="0"/>
                  </a:cxn>
                </a:cxnLst>
                <a:rect l="0" t="0" r="r" b="b"/>
                <a:pathLst>
                  <a:path w="4" h="3">
                    <a:moveTo>
                      <a:pt x="4" y="0"/>
                    </a:moveTo>
                    <a:lnTo>
                      <a:pt x="0" y="1"/>
                    </a:lnTo>
                    <a:lnTo>
                      <a:pt x="0" y="3"/>
                    </a:lnTo>
                    <a:lnTo>
                      <a:pt x="2" y="3"/>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1" name="Freeform 801"/>
              <p:cNvSpPr>
                <a:spLocks/>
              </p:cNvSpPr>
              <p:nvPr/>
            </p:nvSpPr>
            <p:spPr bwMode="auto">
              <a:xfrm>
                <a:off x="3196" y="2809"/>
                <a:ext cx="4" cy="3"/>
              </a:xfrm>
              <a:custGeom>
                <a:avLst/>
                <a:gdLst/>
                <a:ahLst/>
                <a:cxnLst>
                  <a:cxn ang="0">
                    <a:pos x="4" y="0"/>
                  </a:cxn>
                  <a:cxn ang="0">
                    <a:pos x="0" y="1"/>
                  </a:cxn>
                  <a:cxn ang="0">
                    <a:pos x="0" y="3"/>
                  </a:cxn>
                  <a:cxn ang="0">
                    <a:pos x="2" y="3"/>
                  </a:cxn>
                  <a:cxn ang="0">
                    <a:pos x="4" y="0"/>
                  </a:cxn>
                </a:cxnLst>
                <a:rect l="0" t="0" r="r" b="b"/>
                <a:pathLst>
                  <a:path w="4" h="3">
                    <a:moveTo>
                      <a:pt x="4" y="0"/>
                    </a:moveTo>
                    <a:lnTo>
                      <a:pt x="0" y="1"/>
                    </a:lnTo>
                    <a:lnTo>
                      <a:pt x="0" y="3"/>
                    </a:lnTo>
                    <a:lnTo>
                      <a:pt x="2" y="3"/>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2" name="Rectangle 802"/>
              <p:cNvSpPr>
                <a:spLocks noChangeArrowheads="1"/>
              </p:cNvSpPr>
              <p:nvPr/>
            </p:nvSpPr>
            <p:spPr bwMode="auto">
              <a:xfrm>
                <a:off x="3200" y="2807"/>
                <a:ext cx="1" cy="2"/>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03" name="Rectangle 803"/>
              <p:cNvSpPr>
                <a:spLocks noChangeArrowheads="1"/>
              </p:cNvSpPr>
              <p:nvPr/>
            </p:nvSpPr>
            <p:spPr bwMode="auto">
              <a:xfrm>
                <a:off x="3200" y="2807"/>
                <a:ext cx="1" cy="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04" name="Freeform 804"/>
              <p:cNvSpPr>
                <a:spLocks/>
              </p:cNvSpPr>
              <p:nvPr/>
            </p:nvSpPr>
            <p:spPr bwMode="auto">
              <a:xfrm>
                <a:off x="3217" y="2829"/>
                <a:ext cx="10" cy="10"/>
              </a:xfrm>
              <a:custGeom>
                <a:avLst/>
                <a:gdLst/>
                <a:ahLst/>
                <a:cxnLst>
                  <a:cxn ang="0">
                    <a:pos x="0" y="0"/>
                  </a:cxn>
                  <a:cxn ang="0">
                    <a:pos x="0" y="5"/>
                  </a:cxn>
                  <a:cxn ang="0">
                    <a:pos x="10" y="10"/>
                  </a:cxn>
                  <a:cxn ang="0">
                    <a:pos x="6" y="0"/>
                  </a:cxn>
                  <a:cxn ang="0">
                    <a:pos x="0" y="0"/>
                  </a:cxn>
                </a:cxnLst>
                <a:rect l="0" t="0" r="r" b="b"/>
                <a:pathLst>
                  <a:path w="10" h="10">
                    <a:moveTo>
                      <a:pt x="0" y="0"/>
                    </a:moveTo>
                    <a:lnTo>
                      <a:pt x="0" y="5"/>
                    </a:lnTo>
                    <a:lnTo>
                      <a:pt x="10" y="10"/>
                    </a:lnTo>
                    <a:lnTo>
                      <a:pt x="6"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5" name="Freeform 805"/>
              <p:cNvSpPr>
                <a:spLocks/>
              </p:cNvSpPr>
              <p:nvPr/>
            </p:nvSpPr>
            <p:spPr bwMode="auto">
              <a:xfrm>
                <a:off x="3217" y="2829"/>
                <a:ext cx="10" cy="10"/>
              </a:xfrm>
              <a:custGeom>
                <a:avLst/>
                <a:gdLst/>
                <a:ahLst/>
                <a:cxnLst>
                  <a:cxn ang="0">
                    <a:pos x="0" y="0"/>
                  </a:cxn>
                  <a:cxn ang="0">
                    <a:pos x="0" y="5"/>
                  </a:cxn>
                  <a:cxn ang="0">
                    <a:pos x="10" y="10"/>
                  </a:cxn>
                  <a:cxn ang="0">
                    <a:pos x="6" y="0"/>
                  </a:cxn>
                  <a:cxn ang="0">
                    <a:pos x="0" y="0"/>
                  </a:cxn>
                </a:cxnLst>
                <a:rect l="0" t="0" r="r" b="b"/>
                <a:pathLst>
                  <a:path w="10" h="10">
                    <a:moveTo>
                      <a:pt x="0" y="0"/>
                    </a:moveTo>
                    <a:lnTo>
                      <a:pt x="0" y="5"/>
                    </a:lnTo>
                    <a:lnTo>
                      <a:pt x="10" y="10"/>
                    </a:lnTo>
                    <a:lnTo>
                      <a:pt x="6"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6" name="Freeform 806"/>
              <p:cNvSpPr>
                <a:spLocks/>
              </p:cNvSpPr>
              <p:nvPr/>
            </p:nvSpPr>
            <p:spPr bwMode="auto">
              <a:xfrm>
                <a:off x="3213" y="2827"/>
                <a:ext cx="4" cy="7"/>
              </a:xfrm>
              <a:custGeom>
                <a:avLst/>
                <a:gdLst/>
                <a:ahLst/>
                <a:cxnLst>
                  <a:cxn ang="0">
                    <a:pos x="0" y="0"/>
                  </a:cxn>
                  <a:cxn ang="0">
                    <a:pos x="0" y="4"/>
                  </a:cxn>
                  <a:cxn ang="0">
                    <a:pos x="4" y="7"/>
                  </a:cxn>
                  <a:cxn ang="0">
                    <a:pos x="4" y="2"/>
                  </a:cxn>
                  <a:cxn ang="0">
                    <a:pos x="0" y="0"/>
                  </a:cxn>
                </a:cxnLst>
                <a:rect l="0" t="0" r="r" b="b"/>
                <a:pathLst>
                  <a:path w="4" h="7">
                    <a:moveTo>
                      <a:pt x="0" y="0"/>
                    </a:moveTo>
                    <a:lnTo>
                      <a:pt x="0" y="4"/>
                    </a:lnTo>
                    <a:lnTo>
                      <a:pt x="4" y="7"/>
                    </a:lnTo>
                    <a:lnTo>
                      <a:pt x="4"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7" name="Freeform 807"/>
              <p:cNvSpPr>
                <a:spLocks/>
              </p:cNvSpPr>
              <p:nvPr/>
            </p:nvSpPr>
            <p:spPr bwMode="auto">
              <a:xfrm>
                <a:off x="3213" y="2827"/>
                <a:ext cx="4" cy="7"/>
              </a:xfrm>
              <a:custGeom>
                <a:avLst/>
                <a:gdLst/>
                <a:ahLst/>
                <a:cxnLst>
                  <a:cxn ang="0">
                    <a:pos x="0" y="0"/>
                  </a:cxn>
                  <a:cxn ang="0">
                    <a:pos x="0" y="4"/>
                  </a:cxn>
                  <a:cxn ang="0">
                    <a:pos x="4" y="7"/>
                  </a:cxn>
                  <a:cxn ang="0">
                    <a:pos x="4" y="2"/>
                  </a:cxn>
                  <a:cxn ang="0">
                    <a:pos x="0" y="0"/>
                  </a:cxn>
                </a:cxnLst>
                <a:rect l="0" t="0" r="r" b="b"/>
                <a:pathLst>
                  <a:path w="4" h="7">
                    <a:moveTo>
                      <a:pt x="0" y="0"/>
                    </a:moveTo>
                    <a:lnTo>
                      <a:pt x="0" y="4"/>
                    </a:lnTo>
                    <a:lnTo>
                      <a:pt x="4" y="7"/>
                    </a:lnTo>
                    <a:lnTo>
                      <a:pt x="4"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08" name="Freeform 808"/>
              <p:cNvSpPr>
                <a:spLocks/>
              </p:cNvSpPr>
              <p:nvPr/>
            </p:nvSpPr>
            <p:spPr bwMode="auto">
              <a:xfrm>
                <a:off x="3217" y="2824"/>
                <a:ext cx="6" cy="5"/>
              </a:xfrm>
              <a:custGeom>
                <a:avLst/>
                <a:gdLst/>
                <a:ahLst/>
                <a:cxnLst>
                  <a:cxn ang="0">
                    <a:pos x="3" y="0"/>
                  </a:cxn>
                  <a:cxn ang="0">
                    <a:pos x="0" y="2"/>
                  </a:cxn>
                  <a:cxn ang="0">
                    <a:pos x="0" y="5"/>
                  </a:cxn>
                  <a:cxn ang="0">
                    <a:pos x="6" y="5"/>
                  </a:cxn>
                  <a:cxn ang="0">
                    <a:pos x="3" y="0"/>
                  </a:cxn>
                </a:cxnLst>
                <a:rect l="0" t="0" r="r" b="b"/>
                <a:pathLst>
                  <a:path w="6" h="5">
                    <a:moveTo>
                      <a:pt x="3" y="0"/>
                    </a:moveTo>
                    <a:lnTo>
                      <a:pt x="0" y="2"/>
                    </a:lnTo>
                    <a:lnTo>
                      <a:pt x="0" y="5"/>
                    </a:lnTo>
                    <a:lnTo>
                      <a:pt x="6" y="5"/>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grpSp>
        <p:grpSp>
          <p:nvGrpSpPr>
            <p:cNvPr id="8" name="Group 1010"/>
            <p:cNvGrpSpPr>
              <a:grpSpLocks/>
            </p:cNvGrpSpPr>
            <p:nvPr/>
          </p:nvGrpSpPr>
          <p:grpSpPr bwMode="auto">
            <a:xfrm>
              <a:off x="3181" y="1657"/>
              <a:ext cx="1526" cy="1374"/>
              <a:chOff x="3181" y="1657"/>
              <a:chExt cx="1526" cy="1374"/>
            </a:xfrm>
          </p:grpSpPr>
          <p:sp>
            <p:nvSpPr>
              <p:cNvPr id="52010" name="Freeform 810"/>
              <p:cNvSpPr>
                <a:spLocks/>
              </p:cNvSpPr>
              <p:nvPr/>
            </p:nvSpPr>
            <p:spPr bwMode="auto">
              <a:xfrm>
                <a:off x="3217" y="2824"/>
                <a:ext cx="6" cy="5"/>
              </a:xfrm>
              <a:custGeom>
                <a:avLst/>
                <a:gdLst/>
                <a:ahLst/>
                <a:cxnLst>
                  <a:cxn ang="0">
                    <a:pos x="3" y="0"/>
                  </a:cxn>
                  <a:cxn ang="0">
                    <a:pos x="0" y="2"/>
                  </a:cxn>
                  <a:cxn ang="0">
                    <a:pos x="0" y="5"/>
                  </a:cxn>
                  <a:cxn ang="0">
                    <a:pos x="6" y="5"/>
                  </a:cxn>
                  <a:cxn ang="0">
                    <a:pos x="3" y="0"/>
                  </a:cxn>
                </a:cxnLst>
                <a:rect l="0" t="0" r="r" b="b"/>
                <a:pathLst>
                  <a:path w="6" h="5">
                    <a:moveTo>
                      <a:pt x="3" y="0"/>
                    </a:moveTo>
                    <a:lnTo>
                      <a:pt x="0" y="2"/>
                    </a:lnTo>
                    <a:lnTo>
                      <a:pt x="0" y="5"/>
                    </a:lnTo>
                    <a:lnTo>
                      <a:pt x="6" y="5"/>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1" name="Freeform 811"/>
              <p:cNvSpPr>
                <a:spLocks/>
              </p:cNvSpPr>
              <p:nvPr/>
            </p:nvSpPr>
            <p:spPr bwMode="auto">
              <a:xfrm>
                <a:off x="3213" y="2826"/>
                <a:ext cx="4" cy="3"/>
              </a:xfrm>
              <a:custGeom>
                <a:avLst/>
                <a:gdLst/>
                <a:ahLst/>
                <a:cxnLst>
                  <a:cxn ang="0">
                    <a:pos x="4" y="0"/>
                  </a:cxn>
                  <a:cxn ang="0">
                    <a:pos x="2" y="0"/>
                  </a:cxn>
                  <a:cxn ang="0">
                    <a:pos x="0" y="1"/>
                  </a:cxn>
                  <a:cxn ang="0">
                    <a:pos x="4" y="3"/>
                  </a:cxn>
                  <a:cxn ang="0">
                    <a:pos x="4" y="0"/>
                  </a:cxn>
                </a:cxnLst>
                <a:rect l="0" t="0" r="r" b="b"/>
                <a:pathLst>
                  <a:path w="4" h="3">
                    <a:moveTo>
                      <a:pt x="4" y="0"/>
                    </a:moveTo>
                    <a:lnTo>
                      <a:pt x="2" y="0"/>
                    </a:lnTo>
                    <a:lnTo>
                      <a:pt x="0" y="1"/>
                    </a:lnTo>
                    <a:lnTo>
                      <a:pt x="4" y="3"/>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2" name="Freeform 812"/>
              <p:cNvSpPr>
                <a:spLocks/>
              </p:cNvSpPr>
              <p:nvPr/>
            </p:nvSpPr>
            <p:spPr bwMode="auto">
              <a:xfrm>
                <a:off x="3213" y="2826"/>
                <a:ext cx="4" cy="3"/>
              </a:xfrm>
              <a:custGeom>
                <a:avLst/>
                <a:gdLst/>
                <a:ahLst/>
                <a:cxnLst>
                  <a:cxn ang="0">
                    <a:pos x="4" y="0"/>
                  </a:cxn>
                  <a:cxn ang="0">
                    <a:pos x="2" y="0"/>
                  </a:cxn>
                  <a:cxn ang="0">
                    <a:pos x="0" y="1"/>
                  </a:cxn>
                  <a:cxn ang="0">
                    <a:pos x="4" y="3"/>
                  </a:cxn>
                  <a:cxn ang="0">
                    <a:pos x="4" y="0"/>
                  </a:cxn>
                </a:cxnLst>
                <a:rect l="0" t="0" r="r" b="b"/>
                <a:pathLst>
                  <a:path w="4" h="3">
                    <a:moveTo>
                      <a:pt x="4" y="0"/>
                    </a:moveTo>
                    <a:lnTo>
                      <a:pt x="2" y="0"/>
                    </a:lnTo>
                    <a:lnTo>
                      <a:pt x="0" y="1"/>
                    </a:lnTo>
                    <a:lnTo>
                      <a:pt x="4" y="3"/>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3" name="Freeform 813"/>
              <p:cNvSpPr>
                <a:spLocks/>
              </p:cNvSpPr>
              <p:nvPr/>
            </p:nvSpPr>
            <p:spPr bwMode="auto">
              <a:xfrm>
                <a:off x="3198" y="2809"/>
                <a:ext cx="3" cy="3"/>
              </a:xfrm>
              <a:custGeom>
                <a:avLst/>
                <a:gdLst/>
                <a:ahLst/>
                <a:cxnLst>
                  <a:cxn ang="0">
                    <a:pos x="3" y="0"/>
                  </a:cxn>
                  <a:cxn ang="0">
                    <a:pos x="2" y="0"/>
                  </a:cxn>
                  <a:cxn ang="0">
                    <a:pos x="0" y="3"/>
                  </a:cxn>
                  <a:cxn ang="0">
                    <a:pos x="3" y="0"/>
                  </a:cxn>
                </a:cxnLst>
                <a:rect l="0" t="0" r="r" b="b"/>
                <a:pathLst>
                  <a:path w="3" h="3">
                    <a:moveTo>
                      <a:pt x="3" y="0"/>
                    </a:moveTo>
                    <a:lnTo>
                      <a:pt x="2" y="0"/>
                    </a:lnTo>
                    <a:lnTo>
                      <a:pt x="0" y="3"/>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4" name="Freeform 814"/>
              <p:cNvSpPr>
                <a:spLocks/>
              </p:cNvSpPr>
              <p:nvPr/>
            </p:nvSpPr>
            <p:spPr bwMode="auto">
              <a:xfrm>
                <a:off x="3198" y="2809"/>
                <a:ext cx="3" cy="3"/>
              </a:xfrm>
              <a:custGeom>
                <a:avLst/>
                <a:gdLst/>
                <a:ahLst/>
                <a:cxnLst>
                  <a:cxn ang="0">
                    <a:pos x="3" y="0"/>
                  </a:cxn>
                  <a:cxn ang="0">
                    <a:pos x="2" y="0"/>
                  </a:cxn>
                  <a:cxn ang="0">
                    <a:pos x="0" y="3"/>
                  </a:cxn>
                  <a:cxn ang="0">
                    <a:pos x="3" y="0"/>
                  </a:cxn>
                </a:cxnLst>
                <a:rect l="0" t="0" r="r" b="b"/>
                <a:pathLst>
                  <a:path w="3" h="3">
                    <a:moveTo>
                      <a:pt x="3" y="0"/>
                    </a:moveTo>
                    <a:lnTo>
                      <a:pt x="2" y="0"/>
                    </a:lnTo>
                    <a:lnTo>
                      <a:pt x="0" y="3"/>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5" name="Freeform 815"/>
              <p:cNvSpPr>
                <a:spLocks/>
              </p:cNvSpPr>
              <p:nvPr/>
            </p:nvSpPr>
            <p:spPr bwMode="auto">
              <a:xfrm>
                <a:off x="3210" y="2827"/>
                <a:ext cx="3" cy="4"/>
              </a:xfrm>
              <a:custGeom>
                <a:avLst/>
                <a:gdLst/>
                <a:ahLst/>
                <a:cxnLst>
                  <a:cxn ang="0">
                    <a:pos x="2" y="0"/>
                  </a:cxn>
                  <a:cxn ang="0">
                    <a:pos x="0" y="2"/>
                  </a:cxn>
                  <a:cxn ang="0">
                    <a:pos x="3" y="4"/>
                  </a:cxn>
                  <a:cxn ang="0">
                    <a:pos x="3" y="0"/>
                  </a:cxn>
                  <a:cxn ang="0">
                    <a:pos x="2" y="0"/>
                  </a:cxn>
                </a:cxnLst>
                <a:rect l="0" t="0" r="r" b="b"/>
                <a:pathLst>
                  <a:path w="3" h="4">
                    <a:moveTo>
                      <a:pt x="2" y="0"/>
                    </a:moveTo>
                    <a:lnTo>
                      <a:pt x="0" y="2"/>
                    </a:lnTo>
                    <a:lnTo>
                      <a:pt x="3" y="4"/>
                    </a:lnTo>
                    <a:lnTo>
                      <a:pt x="3"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6" name="Freeform 816"/>
              <p:cNvSpPr>
                <a:spLocks/>
              </p:cNvSpPr>
              <p:nvPr/>
            </p:nvSpPr>
            <p:spPr bwMode="auto">
              <a:xfrm>
                <a:off x="3210" y="2827"/>
                <a:ext cx="3" cy="4"/>
              </a:xfrm>
              <a:custGeom>
                <a:avLst/>
                <a:gdLst/>
                <a:ahLst/>
                <a:cxnLst>
                  <a:cxn ang="0">
                    <a:pos x="2" y="0"/>
                  </a:cxn>
                  <a:cxn ang="0">
                    <a:pos x="0" y="2"/>
                  </a:cxn>
                  <a:cxn ang="0">
                    <a:pos x="3" y="4"/>
                  </a:cxn>
                  <a:cxn ang="0">
                    <a:pos x="3" y="0"/>
                  </a:cxn>
                  <a:cxn ang="0">
                    <a:pos x="2" y="0"/>
                  </a:cxn>
                </a:cxnLst>
                <a:rect l="0" t="0" r="r" b="b"/>
                <a:pathLst>
                  <a:path w="3" h="4">
                    <a:moveTo>
                      <a:pt x="2" y="0"/>
                    </a:moveTo>
                    <a:lnTo>
                      <a:pt x="0" y="2"/>
                    </a:lnTo>
                    <a:lnTo>
                      <a:pt x="3" y="4"/>
                    </a:lnTo>
                    <a:lnTo>
                      <a:pt x="3"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7" name="Freeform 817"/>
              <p:cNvSpPr>
                <a:spLocks/>
              </p:cNvSpPr>
              <p:nvPr/>
            </p:nvSpPr>
            <p:spPr bwMode="auto">
              <a:xfrm>
                <a:off x="3206" y="2827"/>
                <a:ext cx="6" cy="2"/>
              </a:xfrm>
              <a:custGeom>
                <a:avLst/>
                <a:gdLst/>
                <a:ahLst/>
                <a:cxnLst>
                  <a:cxn ang="0">
                    <a:pos x="4" y="0"/>
                  </a:cxn>
                  <a:cxn ang="0">
                    <a:pos x="0" y="2"/>
                  </a:cxn>
                  <a:cxn ang="0">
                    <a:pos x="4" y="2"/>
                  </a:cxn>
                  <a:cxn ang="0">
                    <a:pos x="6" y="0"/>
                  </a:cxn>
                  <a:cxn ang="0">
                    <a:pos x="4" y="0"/>
                  </a:cxn>
                </a:cxnLst>
                <a:rect l="0" t="0" r="r" b="b"/>
                <a:pathLst>
                  <a:path w="6" h="2">
                    <a:moveTo>
                      <a:pt x="4" y="0"/>
                    </a:moveTo>
                    <a:lnTo>
                      <a:pt x="0" y="2"/>
                    </a:lnTo>
                    <a:lnTo>
                      <a:pt x="4" y="2"/>
                    </a:lnTo>
                    <a:lnTo>
                      <a:pt x="6" y="0"/>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8" name="Freeform 818"/>
              <p:cNvSpPr>
                <a:spLocks/>
              </p:cNvSpPr>
              <p:nvPr/>
            </p:nvSpPr>
            <p:spPr bwMode="auto">
              <a:xfrm>
                <a:off x="3206" y="2827"/>
                <a:ext cx="6" cy="2"/>
              </a:xfrm>
              <a:custGeom>
                <a:avLst/>
                <a:gdLst/>
                <a:ahLst/>
                <a:cxnLst>
                  <a:cxn ang="0">
                    <a:pos x="4" y="0"/>
                  </a:cxn>
                  <a:cxn ang="0">
                    <a:pos x="0" y="2"/>
                  </a:cxn>
                  <a:cxn ang="0">
                    <a:pos x="4" y="2"/>
                  </a:cxn>
                  <a:cxn ang="0">
                    <a:pos x="6" y="0"/>
                  </a:cxn>
                  <a:cxn ang="0">
                    <a:pos x="4" y="0"/>
                  </a:cxn>
                </a:cxnLst>
                <a:rect l="0" t="0" r="r" b="b"/>
                <a:pathLst>
                  <a:path w="6" h="2">
                    <a:moveTo>
                      <a:pt x="4" y="0"/>
                    </a:moveTo>
                    <a:lnTo>
                      <a:pt x="0" y="2"/>
                    </a:lnTo>
                    <a:lnTo>
                      <a:pt x="4" y="2"/>
                    </a:lnTo>
                    <a:lnTo>
                      <a:pt x="6" y="0"/>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19" name="Freeform 819"/>
              <p:cNvSpPr>
                <a:spLocks/>
              </p:cNvSpPr>
              <p:nvPr/>
            </p:nvSpPr>
            <p:spPr bwMode="auto">
              <a:xfrm>
                <a:off x="3212" y="2826"/>
                <a:ext cx="3" cy="1"/>
              </a:xfrm>
              <a:custGeom>
                <a:avLst/>
                <a:gdLst/>
                <a:ahLst/>
                <a:cxnLst>
                  <a:cxn ang="0">
                    <a:pos x="3" y="0"/>
                  </a:cxn>
                  <a:cxn ang="0">
                    <a:pos x="1" y="0"/>
                  </a:cxn>
                  <a:cxn ang="0">
                    <a:pos x="0" y="1"/>
                  </a:cxn>
                  <a:cxn ang="0">
                    <a:pos x="1" y="1"/>
                  </a:cxn>
                  <a:cxn ang="0">
                    <a:pos x="3" y="0"/>
                  </a:cxn>
                </a:cxnLst>
                <a:rect l="0" t="0" r="r" b="b"/>
                <a:pathLst>
                  <a:path w="3" h="1">
                    <a:moveTo>
                      <a:pt x="3" y="0"/>
                    </a:moveTo>
                    <a:lnTo>
                      <a:pt x="1" y="0"/>
                    </a:lnTo>
                    <a:lnTo>
                      <a:pt x="0" y="1"/>
                    </a:lnTo>
                    <a:lnTo>
                      <a:pt x="1" y="1"/>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0" name="Freeform 820"/>
              <p:cNvSpPr>
                <a:spLocks/>
              </p:cNvSpPr>
              <p:nvPr/>
            </p:nvSpPr>
            <p:spPr bwMode="auto">
              <a:xfrm>
                <a:off x="3212" y="2826"/>
                <a:ext cx="3" cy="1"/>
              </a:xfrm>
              <a:custGeom>
                <a:avLst/>
                <a:gdLst/>
                <a:ahLst/>
                <a:cxnLst>
                  <a:cxn ang="0">
                    <a:pos x="3" y="0"/>
                  </a:cxn>
                  <a:cxn ang="0">
                    <a:pos x="1" y="0"/>
                  </a:cxn>
                  <a:cxn ang="0">
                    <a:pos x="0" y="1"/>
                  </a:cxn>
                  <a:cxn ang="0">
                    <a:pos x="1" y="1"/>
                  </a:cxn>
                  <a:cxn ang="0">
                    <a:pos x="3" y="0"/>
                  </a:cxn>
                </a:cxnLst>
                <a:rect l="0" t="0" r="r" b="b"/>
                <a:pathLst>
                  <a:path w="3" h="1">
                    <a:moveTo>
                      <a:pt x="3" y="0"/>
                    </a:moveTo>
                    <a:lnTo>
                      <a:pt x="1" y="0"/>
                    </a:lnTo>
                    <a:lnTo>
                      <a:pt x="0" y="1"/>
                    </a:lnTo>
                    <a:lnTo>
                      <a:pt x="1" y="1"/>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1" name="Freeform 821"/>
              <p:cNvSpPr>
                <a:spLocks/>
              </p:cNvSpPr>
              <p:nvPr/>
            </p:nvSpPr>
            <p:spPr bwMode="auto">
              <a:xfrm>
                <a:off x="3210" y="2826"/>
                <a:ext cx="3" cy="1"/>
              </a:xfrm>
              <a:custGeom>
                <a:avLst/>
                <a:gdLst/>
                <a:ahLst/>
                <a:cxnLst>
                  <a:cxn ang="0">
                    <a:pos x="3" y="0"/>
                  </a:cxn>
                  <a:cxn ang="0">
                    <a:pos x="0" y="0"/>
                  </a:cxn>
                  <a:cxn ang="0">
                    <a:pos x="0" y="1"/>
                  </a:cxn>
                  <a:cxn ang="0">
                    <a:pos x="2" y="1"/>
                  </a:cxn>
                  <a:cxn ang="0">
                    <a:pos x="3" y="0"/>
                  </a:cxn>
                </a:cxnLst>
                <a:rect l="0" t="0" r="r" b="b"/>
                <a:pathLst>
                  <a:path w="3" h="1">
                    <a:moveTo>
                      <a:pt x="3" y="0"/>
                    </a:moveTo>
                    <a:lnTo>
                      <a:pt x="0" y="0"/>
                    </a:lnTo>
                    <a:lnTo>
                      <a:pt x="0" y="1"/>
                    </a:lnTo>
                    <a:lnTo>
                      <a:pt x="2" y="1"/>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2" name="Freeform 822"/>
              <p:cNvSpPr>
                <a:spLocks/>
              </p:cNvSpPr>
              <p:nvPr/>
            </p:nvSpPr>
            <p:spPr bwMode="auto">
              <a:xfrm>
                <a:off x="3210" y="2826"/>
                <a:ext cx="3" cy="1"/>
              </a:xfrm>
              <a:custGeom>
                <a:avLst/>
                <a:gdLst/>
                <a:ahLst/>
                <a:cxnLst>
                  <a:cxn ang="0">
                    <a:pos x="3" y="0"/>
                  </a:cxn>
                  <a:cxn ang="0">
                    <a:pos x="0" y="0"/>
                  </a:cxn>
                  <a:cxn ang="0">
                    <a:pos x="0" y="1"/>
                  </a:cxn>
                  <a:cxn ang="0">
                    <a:pos x="2" y="1"/>
                  </a:cxn>
                  <a:cxn ang="0">
                    <a:pos x="3" y="0"/>
                  </a:cxn>
                </a:cxnLst>
                <a:rect l="0" t="0" r="r" b="b"/>
                <a:pathLst>
                  <a:path w="3" h="1">
                    <a:moveTo>
                      <a:pt x="3" y="0"/>
                    </a:moveTo>
                    <a:lnTo>
                      <a:pt x="0" y="0"/>
                    </a:lnTo>
                    <a:lnTo>
                      <a:pt x="0" y="1"/>
                    </a:lnTo>
                    <a:lnTo>
                      <a:pt x="2" y="1"/>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3" name="Freeform 823"/>
              <p:cNvSpPr>
                <a:spLocks/>
              </p:cNvSpPr>
              <p:nvPr/>
            </p:nvSpPr>
            <p:spPr bwMode="auto">
              <a:xfrm>
                <a:off x="3205" y="2827"/>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4" name="Freeform 824"/>
              <p:cNvSpPr>
                <a:spLocks/>
              </p:cNvSpPr>
              <p:nvPr/>
            </p:nvSpPr>
            <p:spPr bwMode="auto">
              <a:xfrm>
                <a:off x="3205" y="2827"/>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5" name="Freeform 825"/>
              <p:cNvSpPr>
                <a:spLocks/>
              </p:cNvSpPr>
              <p:nvPr/>
            </p:nvSpPr>
            <p:spPr bwMode="auto">
              <a:xfrm>
                <a:off x="3206" y="2826"/>
                <a:ext cx="4" cy="1"/>
              </a:xfrm>
              <a:custGeom>
                <a:avLst/>
                <a:gdLst/>
                <a:ahLst/>
                <a:cxnLst>
                  <a:cxn ang="0">
                    <a:pos x="4" y="0"/>
                  </a:cxn>
                  <a:cxn ang="0">
                    <a:pos x="0" y="1"/>
                  </a:cxn>
                  <a:cxn ang="0">
                    <a:pos x="4" y="1"/>
                  </a:cxn>
                  <a:cxn ang="0">
                    <a:pos x="4" y="0"/>
                  </a:cxn>
                </a:cxnLst>
                <a:rect l="0" t="0" r="r" b="b"/>
                <a:pathLst>
                  <a:path w="4" h="1">
                    <a:moveTo>
                      <a:pt x="4" y="0"/>
                    </a:moveTo>
                    <a:lnTo>
                      <a:pt x="0" y="1"/>
                    </a:lnTo>
                    <a:lnTo>
                      <a:pt x="4" y="1"/>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6" name="Freeform 826"/>
              <p:cNvSpPr>
                <a:spLocks/>
              </p:cNvSpPr>
              <p:nvPr/>
            </p:nvSpPr>
            <p:spPr bwMode="auto">
              <a:xfrm>
                <a:off x="3206" y="2826"/>
                <a:ext cx="4" cy="1"/>
              </a:xfrm>
              <a:custGeom>
                <a:avLst/>
                <a:gdLst/>
                <a:ahLst/>
                <a:cxnLst>
                  <a:cxn ang="0">
                    <a:pos x="4" y="0"/>
                  </a:cxn>
                  <a:cxn ang="0">
                    <a:pos x="0" y="1"/>
                  </a:cxn>
                  <a:cxn ang="0">
                    <a:pos x="4" y="1"/>
                  </a:cxn>
                  <a:cxn ang="0">
                    <a:pos x="4" y="0"/>
                  </a:cxn>
                </a:cxnLst>
                <a:rect l="0" t="0" r="r" b="b"/>
                <a:pathLst>
                  <a:path w="4" h="1">
                    <a:moveTo>
                      <a:pt x="4" y="0"/>
                    </a:moveTo>
                    <a:lnTo>
                      <a:pt x="0" y="1"/>
                    </a:lnTo>
                    <a:lnTo>
                      <a:pt x="4" y="1"/>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7" name="Freeform 827"/>
              <p:cNvSpPr>
                <a:spLocks/>
              </p:cNvSpPr>
              <p:nvPr/>
            </p:nvSpPr>
            <p:spPr bwMode="auto">
              <a:xfrm>
                <a:off x="3536" y="3011"/>
                <a:ext cx="10" cy="9"/>
              </a:xfrm>
              <a:custGeom>
                <a:avLst/>
                <a:gdLst/>
                <a:ahLst/>
                <a:cxnLst>
                  <a:cxn ang="0">
                    <a:pos x="10" y="0"/>
                  </a:cxn>
                  <a:cxn ang="0">
                    <a:pos x="0" y="9"/>
                  </a:cxn>
                  <a:cxn ang="0">
                    <a:pos x="0" y="9"/>
                  </a:cxn>
                  <a:cxn ang="0">
                    <a:pos x="9" y="2"/>
                  </a:cxn>
                  <a:cxn ang="0">
                    <a:pos x="10" y="0"/>
                  </a:cxn>
                </a:cxnLst>
                <a:rect l="0" t="0" r="r" b="b"/>
                <a:pathLst>
                  <a:path w="10" h="9">
                    <a:moveTo>
                      <a:pt x="10" y="0"/>
                    </a:moveTo>
                    <a:lnTo>
                      <a:pt x="0" y="9"/>
                    </a:lnTo>
                    <a:lnTo>
                      <a:pt x="0" y="9"/>
                    </a:lnTo>
                    <a:lnTo>
                      <a:pt x="9" y="2"/>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8" name="Freeform 828"/>
              <p:cNvSpPr>
                <a:spLocks/>
              </p:cNvSpPr>
              <p:nvPr/>
            </p:nvSpPr>
            <p:spPr bwMode="auto">
              <a:xfrm>
                <a:off x="3536" y="3011"/>
                <a:ext cx="10" cy="9"/>
              </a:xfrm>
              <a:custGeom>
                <a:avLst/>
                <a:gdLst/>
                <a:ahLst/>
                <a:cxnLst>
                  <a:cxn ang="0">
                    <a:pos x="10" y="0"/>
                  </a:cxn>
                  <a:cxn ang="0">
                    <a:pos x="0" y="9"/>
                  </a:cxn>
                  <a:cxn ang="0">
                    <a:pos x="0" y="9"/>
                  </a:cxn>
                  <a:cxn ang="0">
                    <a:pos x="9" y="2"/>
                  </a:cxn>
                  <a:cxn ang="0">
                    <a:pos x="10" y="0"/>
                  </a:cxn>
                </a:cxnLst>
                <a:rect l="0" t="0" r="r" b="b"/>
                <a:pathLst>
                  <a:path w="10" h="9">
                    <a:moveTo>
                      <a:pt x="10" y="0"/>
                    </a:moveTo>
                    <a:lnTo>
                      <a:pt x="0" y="9"/>
                    </a:lnTo>
                    <a:lnTo>
                      <a:pt x="0" y="9"/>
                    </a:lnTo>
                    <a:lnTo>
                      <a:pt x="9" y="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29" name="Rectangle 829"/>
              <p:cNvSpPr>
                <a:spLocks noChangeArrowheads="1"/>
              </p:cNvSpPr>
              <p:nvPr/>
            </p:nvSpPr>
            <p:spPr bwMode="auto">
              <a:xfrm>
                <a:off x="3555" y="3030"/>
                <a:ext cx="1" cy="1"/>
              </a:xfrm>
              <a:prstGeom prst="rect">
                <a:avLst/>
              </a:prstGeom>
              <a:solidFill>
                <a:srgbClr val="EEECEA"/>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30" name="Rectangle 830"/>
              <p:cNvSpPr>
                <a:spLocks noChangeArrowheads="1"/>
              </p:cNvSpPr>
              <p:nvPr/>
            </p:nvSpPr>
            <p:spPr bwMode="auto">
              <a:xfrm>
                <a:off x="3555" y="303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31" name="Rectangle 831"/>
              <p:cNvSpPr>
                <a:spLocks noChangeArrowheads="1"/>
              </p:cNvSpPr>
              <p:nvPr/>
            </p:nvSpPr>
            <p:spPr bwMode="auto">
              <a:xfrm>
                <a:off x="3555" y="3030"/>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32" name="Rectangle 832"/>
              <p:cNvSpPr>
                <a:spLocks noChangeArrowheads="1"/>
              </p:cNvSpPr>
              <p:nvPr/>
            </p:nvSpPr>
            <p:spPr bwMode="auto">
              <a:xfrm>
                <a:off x="3555" y="303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33" name="Freeform 833"/>
              <p:cNvSpPr>
                <a:spLocks/>
              </p:cNvSpPr>
              <p:nvPr/>
            </p:nvSpPr>
            <p:spPr bwMode="auto">
              <a:xfrm>
                <a:off x="3551" y="3028"/>
                <a:ext cx="4" cy="2"/>
              </a:xfrm>
              <a:custGeom>
                <a:avLst/>
                <a:gdLst/>
                <a:ahLst/>
                <a:cxnLst>
                  <a:cxn ang="0">
                    <a:pos x="0" y="0"/>
                  </a:cxn>
                  <a:cxn ang="0">
                    <a:pos x="4" y="2"/>
                  </a:cxn>
                  <a:cxn ang="0">
                    <a:pos x="4" y="2"/>
                  </a:cxn>
                  <a:cxn ang="0">
                    <a:pos x="0" y="0"/>
                  </a:cxn>
                </a:cxnLst>
                <a:rect l="0" t="0" r="r" b="b"/>
                <a:pathLst>
                  <a:path w="4" h="2">
                    <a:moveTo>
                      <a:pt x="0" y="0"/>
                    </a:moveTo>
                    <a:lnTo>
                      <a:pt x="4" y="2"/>
                    </a:lnTo>
                    <a:lnTo>
                      <a:pt x="4"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34" name="Freeform 834"/>
              <p:cNvSpPr>
                <a:spLocks/>
              </p:cNvSpPr>
              <p:nvPr/>
            </p:nvSpPr>
            <p:spPr bwMode="auto">
              <a:xfrm>
                <a:off x="3551" y="3028"/>
                <a:ext cx="4" cy="2"/>
              </a:xfrm>
              <a:custGeom>
                <a:avLst/>
                <a:gdLst/>
                <a:ahLst/>
                <a:cxnLst>
                  <a:cxn ang="0">
                    <a:pos x="0" y="0"/>
                  </a:cxn>
                  <a:cxn ang="0">
                    <a:pos x="4" y="2"/>
                  </a:cxn>
                  <a:cxn ang="0">
                    <a:pos x="4" y="2"/>
                  </a:cxn>
                  <a:cxn ang="0">
                    <a:pos x="0" y="0"/>
                  </a:cxn>
                </a:cxnLst>
                <a:rect l="0" t="0" r="r" b="b"/>
                <a:pathLst>
                  <a:path w="4" h="2">
                    <a:moveTo>
                      <a:pt x="0" y="0"/>
                    </a:moveTo>
                    <a:lnTo>
                      <a:pt x="4" y="2"/>
                    </a:lnTo>
                    <a:lnTo>
                      <a:pt x="4"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35" name="Freeform 835"/>
              <p:cNvSpPr>
                <a:spLocks/>
              </p:cNvSpPr>
              <p:nvPr/>
            </p:nvSpPr>
            <p:spPr bwMode="auto">
              <a:xfrm>
                <a:off x="3548" y="2757"/>
                <a:ext cx="64" cy="256"/>
              </a:xfrm>
              <a:custGeom>
                <a:avLst/>
                <a:gdLst/>
                <a:ahLst/>
                <a:cxnLst>
                  <a:cxn ang="0">
                    <a:pos x="64" y="0"/>
                  </a:cxn>
                  <a:cxn ang="0">
                    <a:pos x="57" y="0"/>
                  </a:cxn>
                  <a:cxn ang="0">
                    <a:pos x="57" y="0"/>
                  </a:cxn>
                  <a:cxn ang="0">
                    <a:pos x="57" y="0"/>
                  </a:cxn>
                  <a:cxn ang="0">
                    <a:pos x="55" y="0"/>
                  </a:cxn>
                  <a:cxn ang="0">
                    <a:pos x="55" y="0"/>
                  </a:cxn>
                  <a:cxn ang="0">
                    <a:pos x="55" y="0"/>
                  </a:cxn>
                  <a:cxn ang="0">
                    <a:pos x="42" y="3"/>
                  </a:cxn>
                  <a:cxn ang="0">
                    <a:pos x="0" y="246"/>
                  </a:cxn>
                  <a:cxn ang="0">
                    <a:pos x="12" y="253"/>
                  </a:cxn>
                  <a:cxn ang="0">
                    <a:pos x="12" y="253"/>
                  </a:cxn>
                  <a:cxn ang="0">
                    <a:pos x="18" y="256"/>
                  </a:cxn>
                  <a:cxn ang="0">
                    <a:pos x="64" y="0"/>
                  </a:cxn>
                </a:cxnLst>
                <a:rect l="0" t="0" r="r" b="b"/>
                <a:pathLst>
                  <a:path w="64" h="256">
                    <a:moveTo>
                      <a:pt x="64" y="0"/>
                    </a:moveTo>
                    <a:lnTo>
                      <a:pt x="57" y="0"/>
                    </a:lnTo>
                    <a:lnTo>
                      <a:pt x="57" y="0"/>
                    </a:lnTo>
                    <a:lnTo>
                      <a:pt x="57" y="0"/>
                    </a:lnTo>
                    <a:lnTo>
                      <a:pt x="55" y="0"/>
                    </a:lnTo>
                    <a:lnTo>
                      <a:pt x="55" y="0"/>
                    </a:lnTo>
                    <a:lnTo>
                      <a:pt x="55" y="0"/>
                    </a:lnTo>
                    <a:lnTo>
                      <a:pt x="42" y="3"/>
                    </a:lnTo>
                    <a:lnTo>
                      <a:pt x="0" y="246"/>
                    </a:lnTo>
                    <a:lnTo>
                      <a:pt x="12" y="253"/>
                    </a:lnTo>
                    <a:lnTo>
                      <a:pt x="12" y="253"/>
                    </a:lnTo>
                    <a:lnTo>
                      <a:pt x="18" y="256"/>
                    </a:lnTo>
                    <a:lnTo>
                      <a:pt x="6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36" name="Freeform 836"/>
              <p:cNvSpPr>
                <a:spLocks/>
              </p:cNvSpPr>
              <p:nvPr/>
            </p:nvSpPr>
            <p:spPr bwMode="auto">
              <a:xfrm>
                <a:off x="3548" y="2757"/>
                <a:ext cx="64" cy="256"/>
              </a:xfrm>
              <a:custGeom>
                <a:avLst/>
                <a:gdLst/>
                <a:ahLst/>
                <a:cxnLst>
                  <a:cxn ang="0">
                    <a:pos x="64" y="0"/>
                  </a:cxn>
                  <a:cxn ang="0">
                    <a:pos x="57" y="0"/>
                  </a:cxn>
                  <a:cxn ang="0">
                    <a:pos x="57" y="0"/>
                  </a:cxn>
                  <a:cxn ang="0">
                    <a:pos x="57" y="0"/>
                  </a:cxn>
                  <a:cxn ang="0">
                    <a:pos x="55" y="0"/>
                  </a:cxn>
                  <a:cxn ang="0">
                    <a:pos x="55" y="0"/>
                  </a:cxn>
                  <a:cxn ang="0">
                    <a:pos x="55" y="0"/>
                  </a:cxn>
                  <a:cxn ang="0">
                    <a:pos x="42" y="3"/>
                  </a:cxn>
                  <a:cxn ang="0">
                    <a:pos x="0" y="246"/>
                  </a:cxn>
                  <a:cxn ang="0">
                    <a:pos x="12" y="253"/>
                  </a:cxn>
                  <a:cxn ang="0">
                    <a:pos x="12" y="253"/>
                  </a:cxn>
                  <a:cxn ang="0">
                    <a:pos x="18" y="256"/>
                  </a:cxn>
                  <a:cxn ang="0">
                    <a:pos x="64" y="0"/>
                  </a:cxn>
                </a:cxnLst>
                <a:rect l="0" t="0" r="r" b="b"/>
                <a:pathLst>
                  <a:path w="64" h="256">
                    <a:moveTo>
                      <a:pt x="64" y="0"/>
                    </a:moveTo>
                    <a:lnTo>
                      <a:pt x="57" y="0"/>
                    </a:lnTo>
                    <a:lnTo>
                      <a:pt x="57" y="0"/>
                    </a:lnTo>
                    <a:lnTo>
                      <a:pt x="57" y="0"/>
                    </a:lnTo>
                    <a:lnTo>
                      <a:pt x="55" y="0"/>
                    </a:lnTo>
                    <a:lnTo>
                      <a:pt x="55" y="0"/>
                    </a:lnTo>
                    <a:lnTo>
                      <a:pt x="55" y="0"/>
                    </a:lnTo>
                    <a:lnTo>
                      <a:pt x="42" y="3"/>
                    </a:lnTo>
                    <a:lnTo>
                      <a:pt x="0" y="246"/>
                    </a:lnTo>
                    <a:lnTo>
                      <a:pt x="12" y="253"/>
                    </a:lnTo>
                    <a:lnTo>
                      <a:pt x="12" y="253"/>
                    </a:lnTo>
                    <a:lnTo>
                      <a:pt x="18" y="256"/>
                    </a:lnTo>
                    <a:lnTo>
                      <a:pt x="6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37" name="Freeform 837"/>
              <p:cNvSpPr>
                <a:spLocks/>
              </p:cNvSpPr>
              <p:nvPr/>
            </p:nvSpPr>
            <p:spPr bwMode="auto">
              <a:xfrm>
                <a:off x="3546" y="3003"/>
                <a:ext cx="14" cy="8"/>
              </a:xfrm>
              <a:custGeom>
                <a:avLst/>
                <a:gdLst/>
                <a:ahLst/>
                <a:cxnLst>
                  <a:cxn ang="0">
                    <a:pos x="2" y="0"/>
                  </a:cxn>
                  <a:cxn ang="0">
                    <a:pos x="0" y="8"/>
                  </a:cxn>
                  <a:cxn ang="0">
                    <a:pos x="7" y="3"/>
                  </a:cxn>
                  <a:cxn ang="0">
                    <a:pos x="14" y="7"/>
                  </a:cxn>
                  <a:cxn ang="0">
                    <a:pos x="14" y="7"/>
                  </a:cxn>
                  <a:cxn ang="0">
                    <a:pos x="2" y="0"/>
                  </a:cxn>
                </a:cxnLst>
                <a:rect l="0" t="0" r="r" b="b"/>
                <a:pathLst>
                  <a:path w="14" h="8">
                    <a:moveTo>
                      <a:pt x="2" y="0"/>
                    </a:moveTo>
                    <a:lnTo>
                      <a:pt x="0" y="8"/>
                    </a:lnTo>
                    <a:lnTo>
                      <a:pt x="7" y="3"/>
                    </a:lnTo>
                    <a:lnTo>
                      <a:pt x="14" y="7"/>
                    </a:lnTo>
                    <a:lnTo>
                      <a:pt x="14" y="7"/>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38" name="Freeform 838"/>
              <p:cNvSpPr>
                <a:spLocks/>
              </p:cNvSpPr>
              <p:nvPr/>
            </p:nvSpPr>
            <p:spPr bwMode="auto">
              <a:xfrm>
                <a:off x="3546" y="3003"/>
                <a:ext cx="14" cy="8"/>
              </a:xfrm>
              <a:custGeom>
                <a:avLst/>
                <a:gdLst/>
                <a:ahLst/>
                <a:cxnLst>
                  <a:cxn ang="0">
                    <a:pos x="2" y="0"/>
                  </a:cxn>
                  <a:cxn ang="0">
                    <a:pos x="0" y="8"/>
                  </a:cxn>
                  <a:cxn ang="0">
                    <a:pos x="7" y="3"/>
                  </a:cxn>
                  <a:cxn ang="0">
                    <a:pos x="14" y="7"/>
                  </a:cxn>
                  <a:cxn ang="0">
                    <a:pos x="14" y="7"/>
                  </a:cxn>
                  <a:cxn ang="0">
                    <a:pos x="2" y="0"/>
                  </a:cxn>
                </a:cxnLst>
                <a:rect l="0" t="0" r="r" b="b"/>
                <a:pathLst>
                  <a:path w="14" h="8">
                    <a:moveTo>
                      <a:pt x="2" y="0"/>
                    </a:moveTo>
                    <a:lnTo>
                      <a:pt x="0" y="8"/>
                    </a:lnTo>
                    <a:lnTo>
                      <a:pt x="7" y="3"/>
                    </a:lnTo>
                    <a:lnTo>
                      <a:pt x="14" y="7"/>
                    </a:lnTo>
                    <a:lnTo>
                      <a:pt x="14" y="7"/>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39" name="Freeform 839"/>
              <p:cNvSpPr>
                <a:spLocks noEditPoints="1"/>
              </p:cNvSpPr>
              <p:nvPr/>
            </p:nvSpPr>
            <p:spPr bwMode="auto">
              <a:xfrm>
                <a:off x="3536" y="3006"/>
                <a:ext cx="24" cy="20"/>
              </a:xfrm>
              <a:custGeom>
                <a:avLst/>
                <a:gdLst/>
                <a:ahLst/>
                <a:cxnLst>
                  <a:cxn ang="0">
                    <a:pos x="12" y="20"/>
                  </a:cxn>
                  <a:cxn ang="0">
                    <a:pos x="19" y="12"/>
                  </a:cxn>
                  <a:cxn ang="0">
                    <a:pos x="19" y="12"/>
                  </a:cxn>
                  <a:cxn ang="0">
                    <a:pos x="19" y="12"/>
                  </a:cxn>
                  <a:cxn ang="0">
                    <a:pos x="12" y="20"/>
                  </a:cxn>
                  <a:cxn ang="0">
                    <a:pos x="17" y="0"/>
                  </a:cxn>
                  <a:cxn ang="0">
                    <a:pos x="10" y="5"/>
                  </a:cxn>
                  <a:cxn ang="0">
                    <a:pos x="9" y="7"/>
                  </a:cxn>
                  <a:cxn ang="0">
                    <a:pos x="0" y="14"/>
                  </a:cxn>
                  <a:cxn ang="0">
                    <a:pos x="14" y="20"/>
                  </a:cxn>
                  <a:cxn ang="0">
                    <a:pos x="14" y="20"/>
                  </a:cxn>
                  <a:cxn ang="0">
                    <a:pos x="14" y="20"/>
                  </a:cxn>
                  <a:cxn ang="0">
                    <a:pos x="19" y="12"/>
                  </a:cxn>
                  <a:cxn ang="0">
                    <a:pos x="19" y="12"/>
                  </a:cxn>
                  <a:cxn ang="0">
                    <a:pos x="19" y="12"/>
                  </a:cxn>
                  <a:cxn ang="0">
                    <a:pos x="24" y="4"/>
                  </a:cxn>
                  <a:cxn ang="0">
                    <a:pos x="17" y="0"/>
                  </a:cxn>
                </a:cxnLst>
                <a:rect l="0" t="0" r="r" b="b"/>
                <a:pathLst>
                  <a:path w="24" h="20">
                    <a:moveTo>
                      <a:pt x="12" y="20"/>
                    </a:moveTo>
                    <a:lnTo>
                      <a:pt x="19" y="12"/>
                    </a:lnTo>
                    <a:lnTo>
                      <a:pt x="19" y="12"/>
                    </a:lnTo>
                    <a:lnTo>
                      <a:pt x="19" y="12"/>
                    </a:lnTo>
                    <a:lnTo>
                      <a:pt x="12" y="20"/>
                    </a:lnTo>
                    <a:close/>
                    <a:moveTo>
                      <a:pt x="17" y="0"/>
                    </a:moveTo>
                    <a:lnTo>
                      <a:pt x="10" y="5"/>
                    </a:lnTo>
                    <a:lnTo>
                      <a:pt x="9" y="7"/>
                    </a:lnTo>
                    <a:lnTo>
                      <a:pt x="0" y="14"/>
                    </a:lnTo>
                    <a:lnTo>
                      <a:pt x="14" y="20"/>
                    </a:lnTo>
                    <a:lnTo>
                      <a:pt x="14" y="20"/>
                    </a:lnTo>
                    <a:lnTo>
                      <a:pt x="14" y="20"/>
                    </a:lnTo>
                    <a:lnTo>
                      <a:pt x="19" y="12"/>
                    </a:lnTo>
                    <a:lnTo>
                      <a:pt x="19" y="12"/>
                    </a:lnTo>
                    <a:lnTo>
                      <a:pt x="19" y="12"/>
                    </a:lnTo>
                    <a:lnTo>
                      <a:pt x="24" y="4"/>
                    </a:lnTo>
                    <a:lnTo>
                      <a:pt x="1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40" name="Freeform 840"/>
              <p:cNvSpPr>
                <a:spLocks/>
              </p:cNvSpPr>
              <p:nvPr/>
            </p:nvSpPr>
            <p:spPr bwMode="auto">
              <a:xfrm>
                <a:off x="3548" y="3018"/>
                <a:ext cx="7" cy="8"/>
              </a:xfrm>
              <a:custGeom>
                <a:avLst/>
                <a:gdLst/>
                <a:ahLst/>
                <a:cxnLst>
                  <a:cxn ang="0">
                    <a:pos x="0" y="8"/>
                  </a:cxn>
                  <a:cxn ang="0">
                    <a:pos x="7" y="0"/>
                  </a:cxn>
                  <a:cxn ang="0">
                    <a:pos x="7" y="0"/>
                  </a:cxn>
                  <a:cxn ang="0">
                    <a:pos x="7" y="0"/>
                  </a:cxn>
                  <a:cxn ang="0">
                    <a:pos x="0" y="8"/>
                  </a:cxn>
                </a:cxnLst>
                <a:rect l="0" t="0" r="r" b="b"/>
                <a:pathLst>
                  <a:path w="7" h="8">
                    <a:moveTo>
                      <a:pt x="0" y="8"/>
                    </a:moveTo>
                    <a:lnTo>
                      <a:pt x="7" y="0"/>
                    </a:lnTo>
                    <a:lnTo>
                      <a:pt x="7" y="0"/>
                    </a:lnTo>
                    <a:lnTo>
                      <a:pt x="7" y="0"/>
                    </a:lnTo>
                    <a:lnTo>
                      <a:pt x="0" y="8"/>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41" name="Freeform 841"/>
              <p:cNvSpPr>
                <a:spLocks/>
              </p:cNvSpPr>
              <p:nvPr/>
            </p:nvSpPr>
            <p:spPr bwMode="auto">
              <a:xfrm>
                <a:off x="3536" y="3006"/>
                <a:ext cx="24" cy="20"/>
              </a:xfrm>
              <a:custGeom>
                <a:avLst/>
                <a:gdLst/>
                <a:ahLst/>
                <a:cxnLst>
                  <a:cxn ang="0">
                    <a:pos x="17" y="0"/>
                  </a:cxn>
                  <a:cxn ang="0">
                    <a:pos x="10" y="5"/>
                  </a:cxn>
                  <a:cxn ang="0">
                    <a:pos x="9" y="7"/>
                  </a:cxn>
                  <a:cxn ang="0">
                    <a:pos x="0" y="14"/>
                  </a:cxn>
                  <a:cxn ang="0">
                    <a:pos x="14" y="20"/>
                  </a:cxn>
                  <a:cxn ang="0">
                    <a:pos x="14" y="20"/>
                  </a:cxn>
                  <a:cxn ang="0">
                    <a:pos x="14" y="20"/>
                  </a:cxn>
                  <a:cxn ang="0">
                    <a:pos x="19" y="12"/>
                  </a:cxn>
                  <a:cxn ang="0">
                    <a:pos x="19" y="12"/>
                  </a:cxn>
                  <a:cxn ang="0">
                    <a:pos x="19" y="12"/>
                  </a:cxn>
                  <a:cxn ang="0">
                    <a:pos x="24" y="4"/>
                  </a:cxn>
                  <a:cxn ang="0">
                    <a:pos x="17" y="0"/>
                  </a:cxn>
                </a:cxnLst>
                <a:rect l="0" t="0" r="r" b="b"/>
                <a:pathLst>
                  <a:path w="24" h="20">
                    <a:moveTo>
                      <a:pt x="17" y="0"/>
                    </a:moveTo>
                    <a:lnTo>
                      <a:pt x="10" y="5"/>
                    </a:lnTo>
                    <a:lnTo>
                      <a:pt x="9" y="7"/>
                    </a:lnTo>
                    <a:lnTo>
                      <a:pt x="0" y="14"/>
                    </a:lnTo>
                    <a:lnTo>
                      <a:pt x="14" y="20"/>
                    </a:lnTo>
                    <a:lnTo>
                      <a:pt x="14" y="20"/>
                    </a:lnTo>
                    <a:lnTo>
                      <a:pt x="14" y="20"/>
                    </a:lnTo>
                    <a:lnTo>
                      <a:pt x="19" y="12"/>
                    </a:lnTo>
                    <a:lnTo>
                      <a:pt x="19" y="12"/>
                    </a:lnTo>
                    <a:lnTo>
                      <a:pt x="19" y="12"/>
                    </a:lnTo>
                    <a:lnTo>
                      <a:pt x="24" y="4"/>
                    </a:lnTo>
                    <a:lnTo>
                      <a:pt x="1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42" name="Rectangle 842"/>
              <p:cNvSpPr>
                <a:spLocks noChangeArrowheads="1"/>
              </p:cNvSpPr>
              <p:nvPr/>
            </p:nvSpPr>
            <p:spPr bwMode="auto">
              <a:xfrm>
                <a:off x="3555" y="3030"/>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43" name="Rectangle 843"/>
              <p:cNvSpPr>
                <a:spLocks noChangeArrowheads="1"/>
              </p:cNvSpPr>
              <p:nvPr/>
            </p:nvSpPr>
            <p:spPr bwMode="auto">
              <a:xfrm>
                <a:off x="3555" y="303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44" name="Rectangle 844"/>
              <p:cNvSpPr>
                <a:spLocks noChangeArrowheads="1"/>
              </p:cNvSpPr>
              <p:nvPr/>
            </p:nvSpPr>
            <p:spPr bwMode="auto">
              <a:xfrm>
                <a:off x="3555" y="3030"/>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45" name="Rectangle 845"/>
              <p:cNvSpPr>
                <a:spLocks noChangeArrowheads="1"/>
              </p:cNvSpPr>
              <p:nvPr/>
            </p:nvSpPr>
            <p:spPr bwMode="auto">
              <a:xfrm>
                <a:off x="3555" y="303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46" name="Rectangle 846"/>
              <p:cNvSpPr>
                <a:spLocks noChangeArrowheads="1"/>
              </p:cNvSpPr>
              <p:nvPr/>
            </p:nvSpPr>
            <p:spPr bwMode="auto">
              <a:xfrm>
                <a:off x="3555" y="3030"/>
                <a:ext cx="1" cy="1"/>
              </a:xfrm>
              <a:prstGeom prst="rect">
                <a:avLst/>
              </a:prstGeom>
              <a:solidFill>
                <a:srgbClr val="F7F6F5"/>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47" name="Rectangle 847"/>
              <p:cNvSpPr>
                <a:spLocks noChangeArrowheads="1"/>
              </p:cNvSpPr>
              <p:nvPr/>
            </p:nvSpPr>
            <p:spPr bwMode="auto">
              <a:xfrm>
                <a:off x="3555" y="3030"/>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48" name="Freeform 848"/>
              <p:cNvSpPr>
                <a:spLocks/>
              </p:cNvSpPr>
              <p:nvPr/>
            </p:nvSpPr>
            <p:spPr bwMode="auto">
              <a:xfrm>
                <a:off x="3550" y="3026"/>
                <a:ext cx="5" cy="4"/>
              </a:xfrm>
              <a:custGeom>
                <a:avLst/>
                <a:gdLst/>
                <a:ahLst/>
                <a:cxnLst>
                  <a:cxn ang="0">
                    <a:pos x="0" y="0"/>
                  </a:cxn>
                  <a:cxn ang="0">
                    <a:pos x="1" y="2"/>
                  </a:cxn>
                  <a:cxn ang="0">
                    <a:pos x="5" y="4"/>
                  </a:cxn>
                  <a:cxn ang="0">
                    <a:pos x="5" y="4"/>
                  </a:cxn>
                  <a:cxn ang="0">
                    <a:pos x="5" y="4"/>
                  </a:cxn>
                  <a:cxn ang="0">
                    <a:pos x="5" y="4"/>
                  </a:cxn>
                  <a:cxn ang="0">
                    <a:pos x="0" y="0"/>
                  </a:cxn>
                </a:cxnLst>
                <a:rect l="0" t="0" r="r" b="b"/>
                <a:pathLst>
                  <a:path w="5" h="4">
                    <a:moveTo>
                      <a:pt x="0" y="0"/>
                    </a:moveTo>
                    <a:lnTo>
                      <a:pt x="1" y="2"/>
                    </a:lnTo>
                    <a:lnTo>
                      <a:pt x="5" y="4"/>
                    </a:lnTo>
                    <a:lnTo>
                      <a:pt x="5" y="4"/>
                    </a:lnTo>
                    <a:lnTo>
                      <a:pt x="5" y="4"/>
                    </a:lnTo>
                    <a:lnTo>
                      <a:pt x="5"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49" name="Freeform 849"/>
              <p:cNvSpPr>
                <a:spLocks/>
              </p:cNvSpPr>
              <p:nvPr/>
            </p:nvSpPr>
            <p:spPr bwMode="auto">
              <a:xfrm>
                <a:off x="3550" y="3026"/>
                <a:ext cx="5" cy="4"/>
              </a:xfrm>
              <a:custGeom>
                <a:avLst/>
                <a:gdLst/>
                <a:ahLst/>
                <a:cxnLst>
                  <a:cxn ang="0">
                    <a:pos x="0" y="0"/>
                  </a:cxn>
                  <a:cxn ang="0">
                    <a:pos x="1" y="2"/>
                  </a:cxn>
                  <a:cxn ang="0">
                    <a:pos x="5" y="4"/>
                  </a:cxn>
                  <a:cxn ang="0">
                    <a:pos x="5" y="4"/>
                  </a:cxn>
                  <a:cxn ang="0">
                    <a:pos x="5" y="4"/>
                  </a:cxn>
                  <a:cxn ang="0">
                    <a:pos x="5" y="4"/>
                  </a:cxn>
                  <a:cxn ang="0">
                    <a:pos x="0" y="0"/>
                  </a:cxn>
                </a:cxnLst>
                <a:rect l="0" t="0" r="r" b="b"/>
                <a:pathLst>
                  <a:path w="5" h="4">
                    <a:moveTo>
                      <a:pt x="0" y="0"/>
                    </a:moveTo>
                    <a:lnTo>
                      <a:pt x="1" y="2"/>
                    </a:lnTo>
                    <a:lnTo>
                      <a:pt x="5" y="4"/>
                    </a:lnTo>
                    <a:lnTo>
                      <a:pt x="5" y="4"/>
                    </a:lnTo>
                    <a:lnTo>
                      <a:pt x="5" y="4"/>
                    </a:lnTo>
                    <a:lnTo>
                      <a:pt x="5"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0" name="Freeform 850"/>
              <p:cNvSpPr>
                <a:spLocks/>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1" name="Freeform 851"/>
              <p:cNvSpPr>
                <a:spLocks/>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2" name="Freeform 852"/>
              <p:cNvSpPr>
                <a:spLocks/>
              </p:cNvSpPr>
              <p:nvPr/>
            </p:nvSpPr>
            <p:spPr bwMode="auto">
              <a:xfrm>
                <a:off x="3555" y="3023"/>
                <a:ext cx="10" cy="7"/>
              </a:xfrm>
              <a:custGeom>
                <a:avLst/>
                <a:gdLst/>
                <a:ahLst/>
                <a:cxnLst>
                  <a:cxn ang="0">
                    <a:pos x="10" y="0"/>
                  </a:cxn>
                  <a:cxn ang="0">
                    <a:pos x="0" y="7"/>
                  </a:cxn>
                  <a:cxn ang="0">
                    <a:pos x="0" y="7"/>
                  </a:cxn>
                  <a:cxn ang="0">
                    <a:pos x="10" y="0"/>
                  </a:cxn>
                  <a:cxn ang="0">
                    <a:pos x="10" y="0"/>
                  </a:cxn>
                </a:cxnLst>
                <a:rect l="0" t="0" r="r" b="b"/>
                <a:pathLst>
                  <a:path w="10" h="7">
                    <a:moveTo>
                      <a:pt x="10" y="0"/>
                    </a:moveTo>
                    <a:lnTo>
                      <a:pt x="0" y="7"/>
                    </a:lnTo>
                    <a:lnTo>
                      <a:pt x="0" y="7"/>
                    </a:lnTo>
                    <a:lnTo>
                      <a:pt x="10" y="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3" name="Freeform 853"/>
              <p:cNvSpPr>
                <a:spLocks/>
              </p:cNvSpPr>
              <p:nvPr/>
            </p:nvSpPr>
            <p:spPr bwMode="auto">
              <a:xfrm>
                <a:off x="3555" y="3023"/>
                <a:ext cx="10" cy="7"/>
              </a:xfrm>
              <a:custGeom>
                <a:avLst/>
                <a:gdLst/>
                <a:ahLst/>
                <a:cxnLst>
                  <a:cxn ang="0">
                    <a:pos x="10" y="0"/>
                  </a:cxn>
                  <a:cxn ang="0">
                    <a:pos x="0" y="7"/>
                  </a:cxn>
                  <a:cxn ang="0">
                    <a:pos x="0" y="7"/>
                  </a:cxn>
                  <a:cxn ang="0">
                    <a:pos x="10" y="0"/>
                  </a:cxn>
                  <a:cxn ang="0">
                    <a:pos x="10" y="0"/>
                  </a:cxn>
                </a:cxnLst>
                <a:rect l="0" t="0" r="r" b="b"/>
                <a:pathLst>
                  <a:path w="10" h="7">
                    <a:moveTo>
                      <a:pt x="10" y="0"/>
                    </a:moveTo>
                    <a:lnTo>
                      <a:pt x="0" y="7"/>
                    </a:lnTo>
                    <a:lnTo>
                      <a:pt x="0" y="7"/>
                    </a:lnTo>
                    <a:lnTo>
                      <a:pt x="10"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4" name="Freeform 854"/>
              <p:cNvSpPr>
                <a:spLocks/>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5" name="Freeform 855"/>
              <p:cNvSpPr>
                <a:spLocks/>
              </p:cNvSpPr>
              <p:nvPr/>
            </p:nvSpPr>
            <p:spPr bwMode="auto">
              <a:xfrm>
                <a:off x="3560" y="3010"/>
                <a:ext cx="6" cy="3"/>
              </a:xfrm>
              <a:custGeom>
                <a:avLst/>
                <a:gdLst/>
                <a:ahLst/>
                <a:cxnLst>
                  <a:cxn ang="0">
                    <a:pos x="0" y="0"/>
                  </a:cxn>
                  <a:cxn ang="0">
                    <a:pos x="0" y="0"/>
                  </a:cxn>
                  <a:cxn ang="0">
                    <a:pos x="6" y="3"/>
                  </a:cxn>
                  <a:cxn ang="0">
                    <a:pos x="6" y="3"/>
                  </a:cxn>
                  <a:cxn ang="0">
                    <a:pos x="0" y="0"/>
                  </a:cxn>
                </a:cxnLst>
                <a:rect l="0" t="0" r="r" b="b"/>
                <a:pathLst>
                  <a:path w="6" h="3">
                    <a:moveTo>
                      <a:pt x="0" y="0"/>
                    </a:moveTo>
                    <a:lnTo>
                      <a:pt x="0" y="0"/>
                    </a:lnTo>
                    <a:lnTo>
                      <a:pt x="6" y="3"/>
                    </a:lnTo>
                    <a:lnTo>
                      <a:pt x="6"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6" name="Freeform 856"/>
              <p:cNvSpPr>
                <a:spLocks/>
              </p:cNvSpPr>
              <p:nvPr/>
            </p:nvSpPr>
            <p:spPr bwMode="auto">
              <a:xfrm>
                <a:off x="3550" y="3010"/>
                <a:ext cx="16" cy="20"/>
              </a:xfrm>
              <a:custGeom>
                <a:avLst/>
                <a:gdLst/>
                <a:ahLst/>
                <a:cxnLst>
                  <a:cxn ang="0">
                    <a:pos x="10" y="0"/>
                  </a:cxn>
                  <a:cxn ang="0">
                    <a:pos x="5" y="8"/>
                  </a:cxn>
                  <a:cxn ang="0">
                    <a:pos x="0" y="16"/>
                  </a:cxn>
                  <a:cxn ang="0">
                    <a:pos x="0" y="16"/>
                  </a:cxn>
                  <a:cxn ang="0">
                    <a:pos x="5" y="20"/>
                  </a:cxn>
                  <a:cxn ang="0">
                    <a:pos x="15" y="13"/>
                  </a:cxn>
                  <a:cxn ang="0">
                    <a:pos x="16" y="3"/>
                  </a:cxn>
                  <a:cxn ang="0">
                    <a:pos x="10" y="0"/>
                  </a:cxn>
                </a:cxnLst>
                <a:rect l="0" t="0" r="r" b="b"/>
                <a:pathLst>
                  <a:path w="16" h="20">
                    <a:moveTo>
                      <a:pt x="10" y="0"/>
                    </a:moveTo>
                    <a:lnTo>
                      <a:pt x="5" y="8"/>
                    </a:lnTo>
                    <a:lnTo>
                      <a:pt x="0" y="16"/>
                    </a:lnTo>
                    <a:lnTo>
                      <a:pt x="0" y="16"/>
                    </a:lnTo>
                    <a:lnTo>
                      <a:pt x="5" y="20"/>
                    </a:lnTo>
                    <a:lnTo>
                      <a:pt x="15" y="13"/>
                    </a:lnTo>
                    <a:lnTo>
                      <a:pt x="16" y="3"/>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7" name="Freeform 857"/>
              <p:cNvSpPr>
                <a:spLocks/>
              </p:cNvSpPr>
              <p:nvPr/>
            </p:nvSpPr>
            <p:spPr bwMode="auto">
              <a:xfrm>
                <a:off x="3550" y="3010"/>
                <a:ext cx="16" cy="20"/>
              </a:xfrm>
              <a:custGeom>
                <a:avLst/>
                <a:gdLst/>
                <a:ahLst/>
                <a:cxnLst>
                  <a:cxn ang="0">
                    <a:pos x="10" y="0"/>
                  </a:cxn>
                  <a:cxn ang="0">
                    <a:pos x="5" y="8"/>
                  </a:cxn>
                  <a:cxn ang="0">
                    <a:pos x="0" y="16"/>
                  </a:cxn>
                  <a:cxn ang="0">
                    <a:pos x="0" y="16"/>
                  </a:cxn>
                  <a:cxn ang="0">
                    <a:pos x="5" y="20"/>
                  </a:cxn>
                  <a:cxn ang="0">
                    <a:pos x="15" y="13"/>
                  </a:cxn>
                  <a:cxn ang="0">
                    <a:pos x="16" y="3"/>
                  </a:cxn>
                  <a:cxn ang="0">
                    <a:pos x="10" y="0"/>
                  </a:cxn>
                </a:cxnLst>
                <a:rect l="0" t="0" r="r" b="b"/>
                <a:pathLst>
                  <a:path w="16" h="20">
                    <a:moveTo>
                      <a:pt x="10" y="0"/>
                    </a:moveTo>
                    <a:lnTo>
                      <a:pt x="5" y="8"/>
                    </a:lnTo>
                    <a:lnTo>
                      <a:pt x="0" y="16"/>
                    </a:lnTo>
                    <a:lnTo>
                      <a:pt x="0" y="16"/>
                    </a:lnTo>
                    <a:lnTo>
                      <a:pt x="5" y="20"/>
                    </a:lnTo>
                    <a:lnTo>
                      <a:pt x="15" y="13"/>
                    </a:lnTo>
                    <a:lnTo>
                      <a:pt x="16" y="3"/>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8" name="Freeform 858"/>
              <p:cNvSpPr>
                <a:spLocks/>
              </p:cNvSpPr>
              <p:nvPr/>
            </p:nvSpPr>
            <p:spPr bwMode="auto">
              <a:xfrm>
                <a:off x="3960" y="1685"/>
                <a:ext cx="715" cy="923"/>
              </a:xfrm>
              <a:custGeom>
                <a:avLst/>
                <a:gdLst/>
                <a:ahLst/>
                <a:cxnLst>
                  <a:cxn ang="0">
                    <a:pos x="214" y="0"/>
                  </a:cxn>
                  <a:cxn ang="0">
                    <a:pos x="157" y="69"/>
                  </a:cxn>
                  <a:cxn ang="0">
                    <a:pos x="0" y="255"/>
                  </a:cxn>
                  <a:cxn ang="0">
                    <a:pos x="387" y="923"/>
                  </a:cxn>
                  <a:cxn ang="0">
                    <a:pos x="606" y="884"/>
                  </a:cxn>
                  <a:cxn ang="0">
                    <a:pos x="715" y="866"/>
                  </a:cxn>
                  <a:cxn ang="0">
                    <a:pos x="214" y="0"/>
                  </a:cxn>
                </a:cxnLst>
                <a:rect l="0" t="0" r="r" b="b"/>
                <a:pathLst>
                  <a:path w="715" h="923">
                    <a:moveTo>
                      <a:pt x="214" y="0"/>
                    </a:moveTo>
                    <a:lnTo>
                      <a:pt x="157" y="69"/>
                    </a:lnTo>
                    <a:lnTo>
                      <a:pt x="0" y="255"/>
                    </a:lnTo>
                    <a:lnTo>
                      <a:pt x="387" y="923"/>
                    </a:lnTo>
                    <a:lnTo>
                      <a:pt x="606" y="884"/>
                    </a:lnTo>
                    <a:lnTo>
                      <a:pt x="715" y="866"/>
                    </a:lnTo>
                    <a:lnTo>
                      <a:pt x="214"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59" name="Freeform 859"/>
              <p:cNvSpPr>
                <a:spLocks/>
              </p:cNvSpPr>
              <p:nvPr/>
            </p:nvSpPr>
            <p:spPr bwMode="auto">
              <a:xfrm>
                <a:off x="3960" y="1685"/>
                <a:ext cx="715" cy="923"/>
              </a:xfrm>
              <a:custGeom>
                <a:avLst/>
                <a:gdLst/>
                <a:ahLst/>
                <a:cxnLst>
                  <a:cxn ang="0">
                    <a:pos x="214" y="0"/>
                  </a:cxn>
                  <a:cxn ang="0">
                    <a:pos x="157" y="69"/>
                  </a:cxn>
                  <a:cxn ang="0">
                    <a:pos x="0" y="255"/>
                  </a:cxn>
                  <a:cxn ang="0">
                    <a:pos x="387" y="923"/>
                  </a:cxn>
                  <a:cxn ang="0">
                    <a:pos x="606" y="884"/>
                  </a:cxn>
                  <a:cxn ang="0">
                    <a:pos x="715" y="866"/>
                  </a:cxn>
                  <a:cxn ang="0">
                    <a:pos x="214" y="0"/>
                  </a:cxn>
                </a:cxnLst>
                <a:rect l="0" t="0" r="r" b="b"/>
                <a:pathLst>
                  <a:path w="715" h="923">
                    <a:moveTo>
                      <a:pt x="214" y="0"/>
                    </a:moveTo>
                    <a:lnTo>
                      <a:pt x="157" y="69"/>
                    </a:lnTo>
                    <a:lnTo>
                      <a:pt x="0" y="255"/>
                    </a:lnTo>
                    <a:lnTo>
                      <a:pt x="387" y="923"/>
                    </a:lnTo>
                    <a:lnTo>
                      <a:pt x="606" y="884"/>
                    </a:lnTo>
                    <a:lnTo>
                      <a:pt x="715" y="866"/>
                    </a:lnTo>
                    <a:lnTo>
                      <a:pt x="2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0" name="Freeform 860"/>
              <p:cNvSpPr>
                <a:spLocks/>
              </p:cNvSpPr>
              <p:nvPr/>
            </p:nvSpPr>
            <p:spPr bwMode="auto">
              <a:xfrm>
                <a:off x="3960" y="1685"/>
                <a:ext cx="214" cy="255"/>
              </a:xfrm>
              <a:custGeom>
                <a:avLst/>
                <a:gdLst/>
                <a:ahLst/>
                <a:cxnLst>
                  <a:cxn ang="0">
                    <a:pos x="214" y="0"/>
                  </a:cxn>
                  <a:cxn ang="0">
                    <a:pos x="157" y="69"/>
                  </a:cxn>
                  <a:cxn ang="0">
                    <a:pos x="0" y="255"/>
                  </a:cxn>
                  <a:cxn ang="0">
                    <a:pos x="0" y="255"/>
                  </a:cxn>
                  <a:cxn ang="0">
                    <a:pos x="157" y="69"/>
                  </a:cxn>
                  <a:cxn ang="0">
                    <a:pos x="214" y="0"/>
                  </a:cxn>
                </a:cxnLst>
                <a:rect l="0" t="0" r="r" b="b"/>
                <a:pathLst>
                  <a:path w="214" h="255">
                    <a:moveTo>
                      <a:pt x="214" y="0"/>
                    </a:moveTo>
                    <a:lnTo>
                      <a:pt x="157" y="69"/>
                    </a:lnTo>
                    <a:lnTo>
                      <a:pt x="0" y="255"/>
                    </a:lnTo>
                    <a:lnTo>
                      <a:pt x="0" y="255"/>
                    </a:lnTo>
                    <a:lnTo>
                      <a:pt x="157" y="69"/>
                    </a:lnTo>
                    <a:lnTo>
                      <a:pt x="214"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1" name="Freeform 861"/>
              <p:cNvSpPr>
                <a:spLocks/>
              </p:cNvSpPr>
              <p:nvPr/>
            </p:nvSpPr>
            <p:spPr bwMode="auto">
              <a:xfrm>
                <a:off x="3960" y="1685"/>
                <a:ext cx="214" cy="255"/>
              </a:xfrm>
              <a:custGeom>
                <a:avLst/>
                <a:gdLst/>
                <a:ahLst/>
                <a:cxnLst>
                  <a:cxn ang="0">
                    <a:pos x="214" y="0"/>
                  </a:cxn>
                  <a:cxn ang="0">
                    <a:pos x="157" y="69"/>
                  </a:cxn>
                  <a:cxn ang="0">
                    <a:pos x="0" y="255"/>
                  </a:cxn>
                  <a:cxn ang="0">
                    <a:pos x="0" y="255"/>
                  </a:cxn>
                  <a:cxn ang="0">
                    <a:pos x="157" y="69"/>
                  </a:cxn>
                  <a:cxn ang="0">
                    <a:pos x="214" y="0"/>
                  </a:cxn>
                </a:cxnLst>
                <a:rect l="0" t="0" r="r" b="b"/>
                <a:pathLst>
                  <a:path w="214" h="255">
                    <a:moveTo>
                      <a:pt x="214" y="0"/>
                    </a:moveTo>
                    <a:lnTo>
                      <a:pt x="157" y="69"/>
                    </a:lnTo>
                    <a:lnTo>
                      <a:pt x="0" y="255"/>
                    </a:lnTo>
                    <a:lnTo>
                      <a:pt x="0" y="255"/>
                    </a:lnTo>
                    <a:lnTo>
                      <a:pt x="157" y="69"/>
                    </a:lnTo>
                    <a:lnTo>
                      <a:pt x="2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2" name="Freeform 862"/>
              <p:cNvSpPr>
                <a:spLocks/>
              </p:cNvSpPr>
              <p:nvPr/>
            </p:nvSpPr>
            <p:spPr bwMode="auto">
              <a:xfrm>
                <a:off x="4566" y="2551"/>
                <a:ext cx="109" cy="18"/>
              </a:xfrm>
              <a:custGeom>
                <a:avLst/>
                <a:gdLst/>
                <a:ahLst/>
                <a:cxnLst>
                  <a:cxn ang="0">
                    <a:pos x="109" y="0"/>
                  </a:cxn>
                  <a:cxn ang="0">
                    <a:pos x="0" y="18"/>
                  </a:cxn>
                  <a:cxn ang="0">
                    <a:pos x="109" y="0"/>
                  </a:cxn>
                  <a:cxn ang="0">
                    <a:pos x="109" y="0"/>
                  </a:cxn>
                </a:cxnLst>
                <a:rect l="0" t="0" r="r" b="b"/>
                <a:pathLst>
                  <a:path w="109" h="18">
                    <a:moveTo>
                      <a:pt x="109" y="0"/>
                    </a:moveTo>
                    <a:lnTo>
                      <a:pt x="0" y="18"/>
                    </a:lnTo>
                    <a:lnTo>
                      <a:pt x="109" y="0"/>
                    </a:lnTo>
                    <a:lnTo>
                      <a:pt x="109"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3" name="Freeform 863"/>
              <p:cNvSpPr>
                <a:spLocks/>
              </p:cNvSpPr>
              <p:nvPr/>
            </p:nvSpPr>
            <p:spPr bwMode="auto">
              <a:xfrm>
                <a:off x="4566" y="2551"/>
                <a:ext cx="109" cy="18"/>
              </a:xfrm>
              <a:custGeom>
                <a:avLst/>
                <a:gdLst/>
                <a:ahLst/>
                <a:cxnLst>
                  <a:cxn ang="0">
                    <a:pos x="109" y="0"/>
                  </a:cxn>
                  <a:cxn ang="0">
                    <a:pos x="0" y="18"/>
                  </a:cxn>
                  <a:cxn ang="0">
                    <a:pos x="109" y="0"/>
                  </a:cxn>
                  <a:cxn ang="0">
                    <a:pos x="109" y="0"/>
                  </a:cxn>
                </a:cxnLst>
                <a:rect l="0" t="0" r="r" b="b"/>
                <a:pathLst>
                  <a:path w="109" h="18">
                    <a:moveTo>
                      <a:pt x="109" y="0"/>
                    </a:moveTo>
                    <a:lnTo>
                      <a:pt x="0" y="18"/>
                    </a:lnTo>
                    <a:lnTo>
                      <a:pt x="109" y="0"/>
                    </a:lnTo>
                    <a:lnTo>
                      <a:pt x="10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4" name="Freeform 864"/>
              <p:cNvSpPr>
                <a:spLocks noEditPoints="1"/>
              </p:cNvSpPr>
              <p:nvPr/>
            </p:nvSpPr>
            <p:spPr bwMode="auto">
              <a:xfrm>
                <a:off x="3960" y="1669"/>
                <a:ext cx="747" cy="939"/>
              </a:xfrm>
              <a:custGeom>
                <a:avLst/>
                <a:gdLst/>
                <a:ahLst/>
                <a:cxnLst>
                  <a:cxn ang="0">
                    <a:pos x="0" y="271"/>
                  </a:cxn>
                  <a:cxn ang="0">
                    <a:pos x="0" y="271"/>
                  </a:cxn>
                  <a:cxn ang="0">
                    <a:pos x="387" y="939"/>
                  </a:cxn>
                  <a:cxn ang="0">
                    <a:pos x="392" y="939"/>
                  </a:cxn>
                  <a:cxn ang="0">
                    <a:pos x="606" y="900"/>
                  </a:cxn>
                  <a:cxn ang="0">
                    <a:pos x="387" y="939"/>
                  </a:cxn>
                  <a:cxn ang="0">
                    <a:pos x="0" y="271"/>
                  </a:cxn>
                  <a:cxn ang="0">
                    <a:pos x="228" y="0"/>
                  </a:cxn>
                  <a:cxn ang="0">
                    <a:pos x="226" y="3"/>
                  </a:cxn>
                  <a:cxn ang="0">
                    <a:pos x="223" y="6"/>
                  </a:cxn>
                  <a:cxn ang="0">
                    <a:pos x="214" y="16"/>
                  </a:cxn>
                  <a:cxn ang="0">
                    <a:pos x="715" y="882"/>
                  </a:cxn>
                  <a:cxn ang="0">
                    <a:pos x="732" y="879"/>
                  </a:cxn>
                  <a:cxn ang="0">
                    <a:pos x="738" y="892"/>
                  </a:cxn>
                  <a:cxn ang="0">
                    <a:pos x="737" y="899"/>
                  </a:cxn>
                  <a:cxn ang="0">
                    <a:pos x="747" y="897"/>
                  </a:cxn>
                  <a:cxn ang="0">
                    <a:pos x="737" y="879"/>
                  </a:cxn>
                  <a:cxn ang="0">
                    <a:pos x="737" y="879"/>
                  </a:cxn>
                  <a:cxn ang="0">
                    <a:pos x="737" y="879"/>
                  </a:cxn>
                  <a:cxn ang="0">
                    <a:pos x="228" y="0"/>
                  </a:cxn>
                </a:cxnLst>
                <a:rect l="0" t="0" r="r" b="b"/>
                <a:pathLst>
                  <a:path w="747" h="939">
                    <a:moveTo>
                      <a:pt x="0" y="271"/>
                    </a:moveTo>
                    <a:lnTo>
                      <a:pt x="0" y="271"/>
                    </a:lnTo>
                    <a:lnTo>
                      <a:pt x="387" y="939"/>
                    </a:lnTo>
                    <a:lnTo>
                      <a:pt x="392" y="939"/>
                    </a:lnTo>
                    <a:lnTo>
                      <a:pt x="606" y="900"/>
                    </a:lnTo>
                    <a:lnTo>
                      <a:pt x="387" y="939"/>
                    </a:lnTo>
                    <a:lnTo>
                      <a:pt x="0" y="271"/>
                    </a:lnTo>
                    <a:close/>
                    <a:moveTo>
                      <a:pt x="228" y="0"/>
                    </a:moveTo>
                    <a:lnTo>
                      <a:pt x="226" y="3"/>
                    </a:lnTo>
                    <a:lnTo>
                      <a:pt x="223" y="6"/>
                    </a:lnTo>
                    <a:lnTo>
                      <a:pt x="214" y="16"/>
                    </a:lnTo>
                    <a:lnTo>
                      <a:pt x="715" y="882"/>
                    </a:lnTo>
                    <a:lnTo>
                      <a:pt x="732" y="879"/>
                    </a:lnTo>
                    <a:lnTo>
                      <a:pt x="738" y="892"/>
                    </a:lnTo>
                    <a:lnTo>
                      <a:pt x="737" y="899"/>
                    </a:lnTo>
                    <a:lnTo>
                      <a:pt x="747" y="897"/>
                    </a:lnTo>
                    <a:lnTo>
                      <a:pt x="737" y="879"/>
                    </a:lnTo>
                    <a:lnTo>
                      <a:pt x="737" y="879"/>
                    </a:lnTo>
                    <a:lnTo>
                      <a:pt x="737" y="879"/>
                    </a:lnTo>
                    <a:lnTo>
                      <a:pt x="22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5" name="Freeform 865"/>
              <p:cNvSpPr>
                <a:spLocks/>
              </p:cNvSpPr>
              <p:nvPr/>
            </p:nvSpPr>
            <p:spPr bwMode="auto">
              <a:xfrm>
                <a:off x="3960" y="1940"/>
                <a:ext cx="606" cy="668"/>
              </a:xfrm>
              <a:custGeom>
                <a:avLst/>
                <a:gdLst/>
                <a:ahLst/>
                <a:cxnLst>
                  <a:cxn ang="0">
                    <a:pos x="0" y="0"/>
                  </a:cxn>
                  <a:cxn ang="0">
                    <a:pos x="0" y="0"/>
                  </a:cxn>
                  <a:cxn ang="0">
                    <a:pos x="387" y="668"/>
                  </a:cxn>
                  <a:cxn ang="0">
                    <a:pos x="392" y="668"/>
                  </a:cxn>
                  <a:cxn ang="0">
                    <a:pos x="606" y="629"/>
                  </a:cxn>
                  <a:cxn ang="0">
                    <a:pos x="387" y="668"/>
                  </a:cxn>
                  <a:cxn ang="0">
                    <a:pos x="0" y="0"/>
                  </a:cxn>
                </a:cxnLst>
                <a:rect l="0" t="0" r="r" b="b"/>
                <a:pathLst>
                  <a:path w="606" h="668">
                    <a:moveTo>
                      <a:pt x="0" y="0"/>
                    </a:moveTo>
                    <a:lnTo>
                      <a:pt x="0" y="0"/>
                    </a:lnTo>
                    <a:lnTo>
                      <a:pt x="387" y="668"/>
                    </a:lnTo>
                    <a:lnTo>
                      <a:pt x="392" y="668"/>
                    </a:lnTo>
                    <a:lnTo>
                      <a:pt x="606" y="629"/>
                    </a:lnTo>
                    <a:lnTo>
                      <a:pt x="387" y="668"/>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6" name="Freeform 866"/>
              <p:cNvSpPr>
                <a:spLocks/>
              </p:cNvSpPr>
              <p:nvPr/>
            </p:nvSpPr>
            <p:spPr bwMode="auto">
              <a:xfrm>
                <a:off x="4174" y="1669"/>
                <a:ext cx="533" cy="899"/>
              </a:xfrm>
              <a:custGeom>
                <a:avLst/>
                <a:gdLst/>
                <a:ahLst/>
                <a:cxnLst>
                  <a:cxn ang="0">
                    <a:pos x="14" y="0"/>
                  </a:cxn>
                  <a:cxn ang="0">
                    <a:pos x="12" y="3"/>
                  </a:cxn>
                  <a:cxn ang="0">
                    <a:pos x="9" y="6"/>
                  </a:cxn>
                  <a:cxn ang="0">
                    <a:pos x="0" y="16"/>
                  </a:cxn>
                  <a:cxn ang="0">
                    <a:pos x="501" y="882"/>
                  </a:cxn>
                  <a:cxn ang="0">
                    <a:pos x="518" y="879"/>
                  </a:cxn>
                  <a:cxn ang="0">
                    <a:pos x="524" y="892"/>
                  </a:cxn>
                  <a:cxn ang="0">
                    <a:pos x="523" y="899"/>
                  </a:cxn>
                  <a:cxn ang="0">
                    <a:pos x="533" y="897"/>
                  </a:cxn>
                  <a:cxn ang="0">
                    <a:pos x="523" y="879"/>
                  </a:cxn>
                  <a:cxn ang="0">
                    <a:pos x="523" y="879"/>
                  </a:cxn>
                  <a:cxn ang="0">
                    <a:pos x="523" y="879"/>
                  </a:cxn>
                  <a:cxn ang="0">
                    <a:pos x="14" y="0"/>
                  </a:cxn>
                </a:cxnLst>
                <a:rect l="0" t="0" r="r" b="b"/>
                <a:pathLst>
                  <a:path w="533" h="899">
                    <a:moveTo>
                      <a:pt x="14" y="0"/>
                    </a:moveTo>
                    <a:lnTo>
                      <a:pt x="12" y="3"/>
                    </a:lnTo>
                    <a:lnTo>
                      <a:pt x="9" y="6"/>
                    </a:lnTo>
                    <a:lnTo>
                      <a:pt x="0" y="16"/>
                    </a:lnTo>
                    <a:lnTo>
                      <a:pt x="501" y="882"/>
                    </a:lnTo>
                    <a:lnTo>
                      <a:pt x="518" y="879"/>
                    </a:lnTo>
                    <a:lnTo>
                      <a:pt x="524" y="892"/>
                    </a:lnTo>
                    <a:lnTo>
                      <a:pt x="523" y="899"/>
                    </a:lnTo>
                    <a:lnTo>
                      <a:pt x="533" y="897"/>
                    </a:lnTo>
                    <a:lnTo>
                      <a:pt x="523" y="879"/>
                    </a:lnTo>
                    <a:lnTo>
                      <a:pt x="523" y="879"/>
                    </a:lnTo>
                    <a:lnTo>
                      <a:pt x="523" y="879"/>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7" name="Freeform 867"/>
              <p:cNvSpPr>
                <a:spLocks/>
              </p:cNvSpPr>
              <p:nvPr/>
            </p:nvSpPr>
            <p:spPr bwMode="auto">
              <a:xfrm>
                <a:off x="4101" y="1670"/>
                <a:ext cx="60" cy="71"/>
              </a:xfrm>
              <a:custGeom>
                <a:avLst/>
                <a:gdLst/>
                <a:ahLst/>
                <a:cxnLst>
                  <a:cxn ang="0">
                    <a:pos x="60" y="0"/>
                  </a:cxn>
                  <a:cxn ang="0">
                    <a:pos x="0" y="71"/>
                  </a:cxn>
                  <a:cxn ang="0">
                    <a:pos x="60" y="0"/>
                  </a:cxn>
                  <a:cxn ang="0">
                    <a:pos x="60" y="0"/>
                  </a:cxn>
                </a:cxnLst>
                <a:rect l="0" t="0" r="r" b="b"/>
                <a:pathLst>
                  <a:path w="60" h="71">
                    <a:moveTo>
                      <a:pt x="60" y="0"/>
                    </a:moveTo>
                    <a:lnTo>
                      <a:pt x="0" y="71"/>
                    </a:lnTo>
                    <a:lnTo>
                      <a:pt x="60" y="0"/>
                    </a:lnTo>
                    <a:lnTo>
                      <a:pt x="6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8" name="Freeform 868"/>
              <p:cNvSpPr>
                <a:spLocks/>
              </p:cNvSpPr>
              <p:nvPr/>
            </p:nvSpPr>
            <p:spPr bwMode="auto">
              <a:xfrm>
                <a:off x="4101" y="1670"/>
                <a:ext cx="60" cy="71"/>
              </a:xfrm>
              <a:custGeom>
                <a:avLst/>
                <a:gdLst/>
                <a:ahLst/>
                <a:cxnLst>
                  <a:cxn ang="0">
                    <a:pos x="60" y="0"/>
                  </a:cxn>
                  <a:cxn ang="0">
                    <a:pos x="0" y="71"/>
                  </a:cxn>
                  <a:cxn ang="0">
                    <a:pos x="60" y="0"/>
                  </a:cxn>
                  <a:cxn ang="0">
                    <a:pos x="60" y="0"/>
                  </a:cxn>
                </a:cxnLst>
                <a:rect l="0" t="0" r="r" b="b"/>
                <a:pathLst>
                  <a:path w="60" h="71">
                    <a:moveTo>
                      <a:pt x="60" y="0"/>
                    </a:moveTo>
                    <a:lnTo>
                      <a:pt x="0" y="71"/>
                    </a:lnTo>
                    <a:lnTo>
                      <a:pt x="60" y="0"/>
                    </a:lnTo>
                    <a:lnTo>
                      <a:pt x="6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69" name="Freeform 869"/>
              <p:cNvSpPr>
                <a:spLocks/>
              </p:cNvSpPr>
              <p:nvPr/>
            </p:nvSpPr>
            <p:spPr bwMode="auto">
              <a:xfrm>
                <a:off x="3950" y="1657"/>
                <a:ext cx="238" cy="283"/>
              </a:xfrm>
              <a:custGeom>
                <a:avLst/>
                <a:gdLst/>
                <a:ahLst/>
                <a:cxnLst>
                  <a:cxn ang="0">
                    <a:pos x="221" y="0"/>
                  </a:cxn>
                  <a:cxn ang="0">
                    <a:pos x="211" y="13"/>
                  </a:cxn>
                  <a:cxn ang="0">
                    <a:pos x="211" y="13"/>
                  </a:cxn>
                  <a:cxn ang="0">
                    <a:pos x="151" y="84"/>
                  </a:cxn>
                  <a:cxn ang="0">
                    <a:pos x="0" y="265"/>
                  </a:cxn>
                  <a:cxn ang="0">
                    <a:pos x="10" y="283"/>
                  </a:cxn>
                  <a:cxn ang="0">
                    <a:pos x="10" y="283"/>
                  </a:cxn>
                  <a:cxn ang="0">
                    <a:pos x="10" y="283"/>
                  </a:cxn>
                  <a:cxn ang="0">
                    <a:pos x="167" y="97"/>
                  </a:cxn>
                  <a:cxn ang="0">
                    <a:pos x="224" y="28"/>
                  </a:cxn>
                  <a:cxn ang="0">
                    <a:pos x="233" y="18"/>
                  </a:cxn>
                  <a:cxn ang="0">
                    <a:pos x="236" y="15"/>
                  </a:cxn>
                  <a:cxn ang="0">
                    <a:pos x="238" y="12"/>
                  </a:cxn>
                  <a:cxn ang="0">
                    <a:pos x="234" y="5"/>
                  </a:cxn>
                  <a:cxn ang="0">
                    <a:pos x="221" y="0"/>
                  </a:cxn>
                </a:cxnLst>
                <a:rect l="0" t="0" r="r" b="b"/>
                <a:pathLst>
                  <a:path w="238" h="283">
                    <a:moveTo>
                      <a:pt x="221" y="0"/>
                    </a:moveTo>
                    <a:lnTo>
                      <a:pt x="211" y="13"/>
                    </a:lnTo>
                    <a:lnTo>
                      <a:pt x="211" y="13"/>
                    </a:lnTo>
                    <a:lnTo>
                      <a:pt x="151" y="84"/>
                    </a:lnTo>
                    <a:lnTo>
                      <a:pt x="0" y="265"/>
                    </a:lnTo>
                    <a:lnTo>
                      <a:pt x="10" y="283"/>
                    </a:lnTo>
                    <a:lnTo>
                      <a:pt x="10" y="283"/>
                    </a:lnTo>
                    <a:lnTo>
                      <a:pt x="10" y="283"/>
                    </a:lnTo>
                    <a:lnTo>
                      <a:pt x="167" y="97"/>
                    </a:lnTo>
                    <a:lnTo>
                      <a:pt x="224" y="28"/>
                    </a:lnTo>
                    <a:lnTo>
                      <a:pt x="233" y="18"/>
                    </a:lnTo>
                    <a:lnTo>
                      <a:pt x="236" y="15"/>
                    </a:lnTo>
                    <a:lnTo>
                      <a:pt x="238" y="12"/>
                    </a:lnTo>
                    <a:lnTo>
                      <a:pt x="234" y="5"/>
                    </a:lnTo>
                    <a:lnTo>
                      <a:pt x="22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0" name="Freeform 870"/>
              <p:cNvSpPr>
                <a:spLocks/>
              </p:cNvSpPr>
              <p:nvPr/>
            </p:nvSpPr>
            <p:spPr bwMode="auto">
              <a:xfrm>
                <a:off x="3950" y="1657"/>
                <a:ext cx="238" cy="283"/>
              </a:xfrm>
              <a:custGeom>
                <a:avLst/>
                <a:gdLst/>
                <a:ahLst/>
                <a:cxnLst>
                  <a:cxn ang="0">
                    <a:pos x="221" y="0"/>
                  </a:cxn>
                  <a:cxn ang="0">
                    <a:pos x="211" y="13"/>
                  </a:cxn>
                  <a:cxn ang="0">
                    <a:pos x="211" y="13"/>
                  </a:cxn>
                  <a:cxn ang="0">
                    <a:pos x="151" y="84"/>
                  </a:cxn>
                  <a:cxn ang="0">
                    <a:pos x="0" y="265"/>
                  </a:cxn>
                  <a:cxn ang="0">
                    <a:pos x="10" y="283"/>
                  </a:cxn>
                  <a:cxn ang="0">
                    <a:pos x="10" y="283"/>
                  </a:cxn>
                  <a:cxn ang="0">
                    <a:pos x="10" y="283"/>
                  </a:cxn>
                  <a:cxn ang="0">
                    <a:pos x="167" y="97"/>
                  </a:cxn>
                  <a:cxn ang="0">
                    <a:pos x="224" y="28"/>
                  </a:cxn>
                  <a:cxn ang="0">
                    <a:pos x="233" y="18"/>
                  </a:cxn>
                  <a:cxn ang="0">
                    <a:pos x="236" y="15"/>
                  </a:cxn>
                  <a:cxn ang="0">
                    <a:pos x="238" y="12"/>
                  </a:cxn>
                  <a:cxn ang="0">
                    <a:pos x="234" y="5"/>
                  </a:cxn>
                  <a:cxn ang="0">
                    <a:pos x="221" y="0"/>
                  </a:cxn>
                </a:cxnLst>
                <a:rect l="0" t="0" r="r" b="b"/>
                <a:pathLst>
                  <a:path w="238" h="283">
                    <a:moveTo>
                      <a:pt x="221" y="0"/>
                    </a:moveTo>
                    <a:lnTo>
                      <a:pt x="211" y="13"/>
                    </a:lnTo>
                    <a:lnTo>
                      <a:pt x="211" y="13"/>
                    </a:lnTo>
                    <a:lnTo>
                      <a:pt x="151" y="84"/>
                    </a:lnTo>
                    <a:lnTo>
                      <a:pt x="0" y="265"/>
                    </a:lnTo>
                    <a:lnTo>
                      <a:pt x="10" y="283"/>
                    </a:lnTo>
                    <a:lnTo>
                      <a:pt x="10" y="283"/>
                    </a:lnTo>
                    <a:lnTo>
                      <a:pt x="10" y="283"/>
                    </a:lnTo>
                    <a:lnTo>
                      <a:pt x="167" y="97"/>
                    </a:lnTo>
                    <a:lnTo>
                      <a:pt x="224" y="28"/>
                    </a:lnTo>
                    <a:lnTo>
                      <a:pt x="233" y="18"/>
                    </a:lnTo>
                    <a:lnTo>
                      <a:pt x="236" y="15"/>
                    </a:lnTo>
                    <a:lnTo>
                      <a:pt x="238" y="12"/>
                    </a:lnTo>
                    <a:lnTo>
                      <a:pt x="234" y="5"/>
                    </a:lnTo>
                    <a:lnTo>
                      <a:pt x="22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1" name="Freeform 871"/>
              <p:cNvSpPr>
                <a:spLocks/>
              </p:cNvSpPr>
              <p:nvPr/>
            </p:nvSpPr>
            <p:spPr bwMode="auto">
              <a:xfrm>
                <a:off x="4348" y="2548"/>
                <a:ext cx="350" cy="80"/>
              </a:xfrm>
              <a:custGeom>
                <a:avLst/>
                <a:gdLst/>
                <a:ahLst/>
                <a:cxnLst>
                  <a:cxn ang="0">
                    <a:pos x="344" y="0"/>
                  </a:cxn>
                  <a:cxn ang="0">
                    <a:pos x="327" y="3"/>
                  </a:cxn>
                  <a:cxn ang="0">
                    <a:pos x="327" y="3"/>
                  </a:cxn>
                  <a:cxn ang="0">
                    <a:pos x="218" y="21"/>
                  </a:cxn>
                  <a:cxn ang="0">
                    <a:pos x="4" y="60"/>
                  </a:cxn>
                  <a:cxn ang="0">
                    <a:pos x="0" y="80"/>
                  </a:cxn>
                  <a:cxn ang="0">
                    <a:pos x="221" y="41"/>
                  </a:cxn>
                  <a:cxn ang="0">
                    <a:pos x="340" y="21"/>
                  </a:cxn>
                  <a:cxn ang="0">
                    <a:pos x="340" y="21"/>
                  </a:cxn>
                  <a:cxn ang="0">
                    <a:pos x="349" y="20"/>
                  </a:cxn>
                  <a:cxn ang="0">
                    <a:pos x="350" y="13"/>
                  </a:cxn>
                  <a:cxn ang="0">
                    <a:pos x="344" y="0"/>
                  </a:cxn>
                </a:cxnLst>
                <a:rect l="0" t="0" r="r" b="b"/>
                <a:pathLst>
                  <a:path w="350" h="80">
                    <a:moveTo>
                      <a:pt x="344" y="0"/>
                    </a:moveTo>
                    <a:lnTo>
                      <a:pt x="327" y="3"/>
                    </a:lnTo>
                    <a:lnTo>
                      <a:pt x="327" y="3"/>
                    </a:lnTo>
                    <a:lnTo>
                      <a:pt x="218" y="21"/>
                    </a:lnTo>
                    <a:lnTo>
                      <a:pt x="4" y="60"/>
                    </a:lnTo>
                    <a:lnTo>
                      <a:pt x="0" y="80"/>
                    </a:lnTo>
                    <a:lnTo>
                      <a:pt x="221" y="41"/>
                    </a:lnTo>
                    <a:lnTo>
                      <a:pt x="340" y="21"/>
                    </a:lnTo>
                    <a:lnTo>
                      <a:pt x="340" y="21"/>
                    </a:lnTo>
                    <a:lnTo>
                      <a:pt x="349" y="20"/>
                    </a:lnTo>
                    <a:lnTo>
                      <a:pt x="350" y="13"/>
                    </a:lnTo>
                    <a:lnTo>
                      <a:pt x="34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2" name="Freeform 872"/>
              <p:cNvSpPr>
                <a:spLocks/>
              </p:cNvSpPr>
              <p:nvPr/>
            </p:nvSpPr>
            <p:spPr bwMode="auto">
              <a:xfrm>
                <a:off x="4348" y="2548"/>
                <a:ext cx="350" cy="80"/>
              </a:xfrm>
              <a:custGeom>
                <a:avLst/>
                <a:gdLst/>
                <a:ahLst/>
                <a:cxnLst>
                  <a:cxn ang="0">
                    <a:pos x="344" y="0"/>
                  </a:cxn>
                  <a:cxn ang="0">
                    <a:pos x="327" y="3"/>
                  </a:cxn>
                  <a:cxn ang="0">
                    <a:pos x="327" y="3"/>
                  </a:cxn>
                  <a:cxn ang="0">
                    <a:pos x="218" y="21"/>
                  </a:cxn>
                  <a:cxn ang="0">
                    <a:pos x="4" y="60"/>
                  </a:cxn>
                  <a:cxn ang="0">
                    <a:pos x="0" y="80"/>
                  </a:cxn>
                  <a:cxn ang="0">
                    <a:pos x="221" y="41"/>
                  </a:cxn>
                  <a:cxn ang="0">
                    <a:pos x="340" y="21"/>
                  </a:cxn>
                  <a:cxn ang="0">
                    <a:pos x="340" y="21"/>
                  </a:cxn>
                  <a:cxn ang="0">
                    <a:pos x="349" y="20"/>
                  </a:cxn>
                  <a:cxn ang="0">
                    <a:pos x="350" y="13"/>
                  </a:cxn>
                  <a:cxn ang="0">
                    <a:pos x="344" y="0"/>
                  </a:cxn>
                </a:cxnLst>
                <a:rect l="0" t="0" r="r" b="b"/>
                <a:pathLst>
                  <a:path w="350" h="80">
                    <a:moveTo>
                      <a:pt x="344" y="0"/>
                    </a:moveTo>
                    <a:lnTo>
                      <a:pt x="327" y="3"/>
                    </a:lnTo>
                    <a:lnTo>
                      <a:pt x="327" y="3"/>
                    </a:lnTo>
                    <a:lnTo>
                      <a:pt x="218" y="21"/>
                    </a:lnTo>
                    <a:lnTo>
                      <a:pt x="4" y="60"/>
                    </a:lnTo>
                    <a:lnTo>
                      <a:pt x="0" y="80"/>
                    </a:lnTo>
                    <a:lnTo>
                      <a:pt x="221" y="41"/>
                    </a:lnTo>
                    <a:lnTo>
                      <a:pt x="340" y="21"/>
                    </a:lnTo>
                    <a:lnTo>
                      <a:pt x="340" y="21"/>
                    </a:lnTo>
                    <a:lnTo>
                      <a:pt x="349" y="20"/>
                    </a:lnTo>
                    <a:lnTo>
                      <a:pt x="350" y="13"/>
                    </a:lnTo>
                    <a:lnTo>
                      <a:pt x="34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3" name="Freeform 873"/>
              <p:cNvSpPr>
                <a:spLocks noEditPoints="1"/>
              </p:cNvSpPr>
              <p:nvPr/>
            </p:nvSpPr>
            <p:spPr bwMode="auto">
              <a:xfrm>
                <a:off x="4322" y="2608"/>
                <a:ext cx="30" cy="25"/>
              </a:xfrm>
              <a:custGeom>
                <a:avLst/>
                <a:gdLst/>
                <a:ahLst/>
                <a:cxnLst>
                  <a:cxn ang="0">
                    <a:pos x="5" y="23"/>
                  </a:cxn>
                  <a:cxn ang="0">
                    <a:pos x="0" y="25"/>
                  </a:cxn>
                  <a:cxn ang="0">
                    <a:pos x="0" y="25"/>
                  </a:cxn>
                  <a:cxn ang="0">
                    <a:pos x="5" y="23"/>
                  </a:cxn>
                  <a:cxn ang="0">
                    <a:pos x="5" y="23"/>
                  </a:cxn>
                  <a:cxn ang="0">
                    <a:pos x="30" y="0"/>
                  </a:cxn>
                  <a:cxn ang="0">
                    <a:pos x="25" y="0"/>
                  </a:cxn>
                  <a:cxn ang="0">
                    <a:pos x="25" y="0"/>
                  </a:cxn>
                  <a:cxn ang="0">
                    <a:pos x="30" y="0"/>
                  </a:cxn>
                  <a:cxn ang="0">
                    <a:pos x="30" y="0"/>
                  </a:cxn>
                </a:cxnLst>
                <a:rect l="0" t="0" r="r" b="b"/>
                <a:pathLst>
                  <a:path w="30" h="25">
                    <a:moveTo>
                      <a:pt x="5" y="23"/>
                    </a:moveTo>
                    <a:lnTo>
                      <a:pt x="0" y="25"/>
                    </a:lnTo>
                    <a:lnTo>
                      <a:pt x="0" y="25"/>
                    </a:lnTo>
                    <a:lnTo>
                      <a:pt x="5" y="23"/>
                    </a:lnTo>
                    <a:lnTo>
                      <a:pt x="5" y="23"/>
                    </a:lnTo>
                    <a:close/>
                    <a:moveTo>
                      <a:pt x="30" y="0"/>
                    </a:moveTo>
                    <a:lnTo>
                      <a:pt x="25" y="0"/>
                    </a:lnTo>
                    <a:lnTo>
                      <a:pt x="25" y="0"/>
                    </a:lnTo>
                    <a:lnTo>
                      <a:pt x="30" y="0"/>
                    </a:lnTo>
                    <a:lnTo>
                      <a:pt x="3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4" name="Freeform 874"/>
              <p:cNvSpPr>
                <a:spLocks/>
              </p:cNvSpPr>
              <p:nvPr/>
            </p:nvSpPr>
            <p:spPr bwMode="auto">
              <a:xfrm>
                <a:off x="4322" y="2631"/>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5" name="Rectangle 875"/>
              <p:cNvSpPr>
                <a:spLocks noChangeArrowheads="1"/>
              </p:cNvSpPr>
              <p:nvPr/>
            </p:nvSpPr>
            <p:spPr bwMode="auto">
              <a:xfrm>
                <a:off x="4347" y="2608"/>
                <a:ext cx="5"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76" name="Freeform 876"/>
              <p:cNvSpPr>
                <a:spLocks/>
              </p:cNvSpPr>
              <p:nvPr/>
            </p:nvSpPr>
            <p:spPr bwMode="auto">
              <a:xfrm>
                <a:off x="4327" y="2608"/>
                <a:ext cx="25" cy="23"/>
              </a:xfrm>
              <a:custGeom>
                <a:avLst/>
                <a:gdLst/>
                <a:ahLst/>
                <a:cxnLst>
                  <a:cxn ang="0">
                    <a:pos x="25" y="0"/>
                  </a:cxn>
                  <a:cxn ang="0">
                    <a:pos x="20" y="0"/>
                  </a:cxn>
                  <a:cxn ang="0">
                    <a:pos x="20" y="0"/>
                  </a:cxn>
                  <a:cxn ang="0">
                    <a:pos x="16" y="22"/>
                  </a:cxn>
                  <a:cxn ang="0">
                    <a:pos x="0" y="23"/>
                  </a:cxn>
                  <a:cxn ang="0">
                    <a:pos x="0" y="23"/>
                  </a:cxn>
                  <a:cxn ang="0">
                    <a:pos x="21" y="20"/>
                  </a:cxn>
                  <a:cxn ang="0">
                    <a:pos x="25" y="0"/>
                  </a:cxn>
                </a:cxnLst>
                <a:rect l="0" t="0" r="r" b="b"/>
                <a:pathLst>
                  <a:path w="25" h="23">
                    <a:moveTo>
                      <a:pt x="25" y="0"/>
                    </a:moveTo>
                    <a:lnTo>
                      <a:pt x="20" y="0"/>
                    </a:lnTo>
                    <a:lnTo>
                      <a:pt x="20" y="0"/>
                    </a:lnTo>
                    <a:lnTo>
                      <a:pt x="16" y="22"/>
                    </a:lnTo>
                    <a:lnTo>
                      <a:pt x="0" y="23"/>
                    </a:lnTo>
                    <a:lnTo>
                      <a:pt x="0" y="23"/>
                    </a:lnTo>
                    <a:lnTo>
                      <a:pt x="21" y="20"/>
                    </a:lnTo>
                    <a:lnTo>
                      <a:pt x="2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7" name="Freeform 877"/>
              <p:cNvSpPr>
                <a:spLocks/>
              </p:cNvSpPr>
              <p:nvPr/>
            </p:nvSpPr>
            <p:spPr bwMode="auto">
              <a:xfrm>
                <a:off x="4327" y="2608"/>
                <a:ext cx="25" cy="23"/>
              </a:xfrm>
              <a:custGeom>
                <a:avLst/>
                <a:gdLst/>
                <a:ahLst/>
                <a:cxnLst>
                  <a:cxn ang="0">
                    <a:pos x="25" y="0"/>
                  </a:cxn>
                  <a:cxn ang="0">
                    <a:pos x="20" y="0"/>
                  </a:cxn>
                  <a:cxn ang="0">
                    <a:pos x="20" y="0"/>
                  </a:cxn>
                  <a:cxn ang="0">
                    <a:pos x="16" y="22"/>
                  </a:cxn>
                  <a:cxn ang="0">
                    <a:pos x="0" y="23"/>
                  </a:cxn>
                  <a:cxn ang="0">
                    <a:pos x="0" y="23"/>
                  </a:cxn>
                  <a:cxn ang="0">
                    <a:pos x="21" y="20"/>
                  </a:cxn>
                  <a:cxn ang="0">
                    <a:pos x="25" y="0"/>
                  </a:cxn>
                </a:cxnLst>
                <a:rect l="0" t="0" r="r" b="b"/>
                <a:pathLst>
                  <a:path w="25" h="23">
                    <a:moveTo>
                      <a:pt x="25" y="0"/>
                    </a:moveTo>
                    <a:lnTo>
                      <a:pt x="20" y="0"/>
                    </a:lnTo>
                    <a:lnTo>
                      <a:pt x="20" y="0"/>
                    </a:lnTo>
                    <a:lnTo>
                      <a:pt x="16" y="22"/>
                    </a:lnTo>
                    <a:lnTo>
                      <a:pt x="0" y="23"/>
                    </a:lnTo>
                    <a:lnTo>
                      <a:pt x="0" y="23"/>
                    </a:lnTo>
                    <a:lnTo>
                      <a:pt x="21" y="20"/>
                    </a:lnTo>
                    <a:lnTo>
                      <a:pt x="2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8" name="Freeform 878"/>
              <p:cNvSpPr>
                <a:spLocks/>
              </p:cNvSpPr>
              <p:nvPr/>
            </p:nvSpPr>
            <p:spPr bwMode="auto">
              <a:xfrm>
                <a:off x="3722" y="1955"/>
                <a:ext cx="603" cy="717"/>
              </a:xfrm>
              <a:custGeom>
                <a:avLst/>
                <a:gdLst/>
                <a:ahLst/>
                <a:cxnLst>
                  <a:cxn ang="0">
                    <a:pos x="225" y="0"/>
                  </a:cxn>
                  <a:cxn ang="0">
                    <a:pos x="156" y="82"/>
                  </a:cxn>
                  <a:cxn ang="0">
                    <a:pos x="0" y="266"/>
                  </a:cxn>
                  <a:cxn ang="0">
                    <a:pos x="258" y="713"/>
                  </a:cxn>
                  <a:cxn ang="0">
                    <a:pos x="260" y="717"/>
                  </a:cxn>
                  <a:cxn ang="0">
                    <a:pos x="265" y="715"/>
                  </a:cxn>
                  <a:cxn ang="0">
                    <a:pos x="265" y="715"/>
                  </a:cxn>
                  <a:cxn ang="0">
                    <a:pos x="270" y="715"/>
                  </a:cxn>
                  <a:cxn ang="0">
                    <a:pos x="603" y="656"/>
                  </a:cxn>
                  <a:cxn ang="0">
                    <a:pos x="225" y="0"/>
                  </a:cxn>
                </a:cxnLst>
                <a:rect l="0" t="0" r="r" b="b"/>
                <a:pathLst>
                  <a:path w="603" h="717">
                    <a:moveTo>
                      <a:pt x="225" y="0"/>
                    </a:moveTo>
                    <a:lnTo>
                      <a:pt x="156" y="82"/>
                    </a:lnTo>
                    <a:lnTo>
                      <a:pt x="0" y="266"/>
                    </a:lnTo>
                    <a:lnTo>
                      <a:pt x="258" y="713"/>
                    </a:lnTo>
                    <a:lnTo>
                      <a:pt x="260" y="717"/>
                    </a:lnTo>
                    <a:lnTo>
                      <a:pt x="265" y="715"/>
                    </a:lnTo>
                    <a:lnTo>
                      <a:pt x="265" y="715"/>
                    </a:lnTo>
                    <a:lnTo>
                      <a:pt x="270" y="715"/>
                    </a:lnTo>
                    <a:lnTo>
                      <a:pt x="603" y="656"/>
                    </a:lnTo>
                    <a:lnTo>
                      <a:pt x="225"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79" name="Freeform 879"/>
              <p:cNvSpPr>
                <a:spLocks/>
              </p:cNvSpPr>
              <p:nvPr/>
            </p:nvSpPr>
            <p:spPr bwMode="auto">
              <a:xfrm>
                <a:off x="3722" y="1955"/>
                <a:ext cx="603" cy="717"/>
              </a:xfrm>
              <a:custGeom>
                <a:avLst/>
                <a:gdLst/>
                <a:ahLst/>
                <a:cxnLst>
                  <a:cxn ang="0">
                    <a:pos x="225" y="0"/>
                  </a:cxn>
                  <a:cxn ang="0">
                    <a:pos x="156" y="82"/>
                  </a:cxn>
                  <a:cxn ang="0">
                    <a:pos x="0" y="266"/>
                  </a:cxn>
                  <a:cxn ang="0">
                    <a:pos x="258" y="713"/>
                  </a:cxn>
                  <a:cxn ang="0">
                    <a:pos x="260" y="717"/>
                  </a:cxn>
                  <a:cxn ang="0">
                    <a:pos x="265" y="715"/>
                  </a:cxn>
                  <a:cxn ang="0">
                    <a:pos x="265" y="715"/>
                  </a:cxn>
                  <a:cxn ang="0">
                    <a:pos x="270" y="715"/>
                  </a:cxn>
                  <a:cxn ang="0">
                    <a:pos x="603" y="656"/>
                  </a:cxn>
                  <a:cxn ang="0">
                    <a:pos x="225" y="0"/>
                  </a:cxn>
                </a:cxnLst>
                <a:rect l="0" t="0" r="r" b="b"/>
                <a:pathLst>
                  <a:path w="603" h="717">
                    <a:moveTo>
                      <a:pt x="225" y="0"/>
                    </a:moveTo>
                    <a:lnTo>
                      <a:pt x="156" y="82"/>
                    </a:lnTo>
                    <a:lnTo>
                      <a:pt x="0" y="266"/>
                    </a:lnTo>
                    <a:lnTo>
                      <a:pt x="258" y="713"/>
                    </a:lnTo>
                    <a:lnTo>
                      <a:pt x="260" y="717"/>
                    </a:lnTo>
                    <a:lnTo>
                      <a:pt x="265" y="715"/>
                    </a:lnTo>
                    <a:lnTo>
                      <a:pt x="265" y="715"/>
                    </a:lnTo>
                    <a:lnTo>
                      <a:pt x="270" y="715"/>
                    </a:lnTo>
                    <a:lnTo>
                      <a:pt x="603" y="656"/>
                    </a:lnTo>
                    <a:lnTo>
                      <a:pt x="22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0" name="Freeform 880"/>
              <p:cNvSpPr>
                <a:spLocks/>
              </p:cNvSpPr>
              <p:nvPr/>
            </p:nvSpPr>
            <p:spPr bwMode="auto">
              <a:xfrm>
                <a:off x="3878" y="1955"/>
                <a:ext cx="69" cy="82"/>
              </a:xfrm>
              <a:custGeom>
                <a:avLst/>
                <a:gdLst/>
                <a:ahLst/>
                <a:cxnLst>
                  <a:cxn ang="0">
                    <a:pos x="69" y="0"/>
                  </a:cxn>
                  <a:cxn ang="0">
                    <a:pos x="0" y="82"/>
                  </a:cxn>
                  <a:cxn ang="0">
                    <a:pos x="69" y="0"/>
                  </a:cxn>
                  <a:cxn ang="0">
                    <a:pos x="69" y="0"/>
                  </a:cxn>
                </a:cxnLst>
                <a:rect l="0" t="0" r="r" b="b"/>
                <a:pathLst>
                  <a:path w="69" h="82">
                    <a:moveTo>
                      <a:pt x="69" y="0"/>
                    </a:moveTo>
                    <a:lnTo>
                      <a:pt x="0" y="82"/>
                    </a:lnTo>
                    <a:lnTo>
                      <a:pt x="69" y="0"/>
                    </a:lnTo>
                    <a:lnTo>
                      <a:pt x="69"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1" name="Freeform 881"/>
              <p:cNvSpPr>
                <a:spLocks/>
              </p:cNvSpPr>
              <p:nvPr/>
            </p:nvSpPr>
            <p:spPr bwMode="auto">
              <a:xfrm>
                <a:off x="3878" y="1955"/>
                <a:ext cx="69" cy="82"/>
              </a:xfrm>
              <a:custGeom>
                <a:avLst/>
                <a:gdLst/>
                <a:ahLst/>
                <a:cxnLst>
                  <a:cxn ang="0">
                    <a:pos x="69" y="0"/>
                  </a:cxn>
                  <a:cxn ang="0">
                    <a:pos x="0" y="82"/>
                  </a:cxn>
                  <a:cxn ang="0">
                    <a:pos x="69" y="0"/>
                  </a:cxn>
                  <a:cxn ang="0">
                    <a:pos x="69" y="0"/>
                  </a:cxn>
                </a:cxnLst>
                <a:rect l="0" t="0" r="r" b="b"/>
                <a:pathLst>
                  <a:path w="69" h="82">
                    <a:moveTo>
                      <a:pt x="69" y="0"/>
                    </a:moveTo>
                    <a:lnTo>
                      <a:pt x="0" y="82"/>
                    </a:lnTo>
                    <a:lnTo>
                      <a:pt x="69" y="0"/>
                    </a:lnTo>
                    <a:lnTo>
                      <a:pt x="6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2" name="Rectangle 882"/>
              <p:cNvSpPr>
                <a:spLocks noChangeArrowheads="1"/>
              </p:cNvSpPr>
              <p:nvPr/>
            </p:nvSpPr>
            <p:spPr bwMode="auto">
              <a:xfrm>
                <a:off x="3987" y="2670"/>
                <a:ext cx="5" cy="1"/>
              </a:xfrm>
              <a:prstGeom prst="rect">
                <a:avLst/>
              </a:prstGeom>
              <a:solidFill>
                <a:srgbClr val="E7E4E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83" name="Freeform 883"/>
              <p:cNvSpPr>
                <a:spLocks/>
              </p:cNvSpPr>
              <p:nvPr/>
            </p:nvSpPr>
            <p:spPr bwMode="auto">
              <a:xfrm>
                <a:off x="3987" y="2670"/>
                <a:ext cx="5" cy="1"/>
              </a:xfrm>
              <a:custGeom>
                <a:avLst/>
                <a:gdLst/>
                <a:ahLst/>
                <a:cxnLst>
                  <a:cxn ang="0">
                    <a:pos x="5" y="0"/>
                  </a:cxn>
                  <a:cxn ang="0">
                    <a:pos x="0" y="0"/>
                  </a:cxn>
                  <a:cxn ang="0">
                    <a:pos x="0" y="0"/>
                  </a:cxn>
                  <a:cxn ang="0">
                    <a:pos x="5" y="0"/>
                  </a:cxn>
                </a:cxnLst>
                <a:rect l="0" t="0" r="r" b="b"/>
                <a:pathLst>
                  <a:path w="5">
                    <a:moveTo>
                      <a:pt x="5" y="0"/>
                    </a:moveTo>
                    <a:lnTo>
                      <a:pt x="0" y="0"/>
                    </a:lnTo>
                    <a:lnTo>
                      <a:pt x="0"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4" name="Freeform 884"/>
              <p:cNvSpPr>
                <a:spLocks/>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5" name="Freeform 885"/>
              <p:cNvSpPr>
                <a:spLocks/>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6" name="Freeform 886"/>
              <p:cNvSpPr>
                <a:spLocks/>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7" name="Freeform 887"/>
              <p:cNvSpPr>
                <a:spLocks/>
              </p:cNvSpPr>
              <p:nvPr/>
            </p:nvSpPr>
            <p:spPr bwMode="auto">
              <a:xfrm>
                <a:off x="3982" y="2670"/>
                <a:ext cx="5" cy="2"/>
              </a:xfrm>
              <a:custGeom>
                <a:avLst/>
                <a:gdLst/>
                <a:ahLst/>
                <a:cxnLst>
                  <a:cxn ang="0">
                    <a:pos x="5" y="0"/>
                  </a:cxn>
                  <a:cxn ang="0">
                    <a:pos x="0" y="2"/>
                  </a:cxn>
                  <a:cxn ang="0">
                    <a:pos x="0" y="2"/>
                  </a:cxn>
                  <a:cxn ang="0">
                    <a:pos x="5" y="0"/>
                  </a:cxn>
                  <a:cxn ang="0">
                    <a:pos x="5" y="0"/>
                  </a:cxn>
                </a:cxnLst>
                <a:rect l="0" t="0" r="r" b="b"/>
                <a:pathLst>
                  <a:path w="5" h="2">
                    <a:moveTo>
                      <a:pt x="5" y="0"/>
                    </a:moveTo>
                    <a:lnTo>
                      <a:pt x="0" y="2"/>
                    </a:lnTo>
                    <a:lnTo>
                      <a:pt x="0" y="2"/>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8" name="Freeform 888"/>
              <p:cNvSpPr>
                <a:spLocks/>
              </p:cNvSpPr>
              <p:nvPr/>
            </p:nvSpPr>
            <p:spPr bwMode="auto">
              <a:xfrm>
                <a:off x="3947" y="1955"/>
                <a:ext cx="378" cy="656"/>
              </a:xfrm>
              <a:custGeom>
                <a:avLst/>
                <a:gdLst/>
                <a:ahLst/>
                <a:cxnLst>
                  <a:cxn ang="0">
                    <a:pos x="0" y="0"/>
                  </a:cxn>
                  <a:cxn ang="0">
                    <a:pos x="0" y="0"/>
                  </a:cxn>
                  <a:cxn ang="0">
                    <a:pos x="378" y="656"/>
                  </a:cxn>
                  <a:cxn ang="0">
                    <a:pos x="0" y="0"/>
                  </a:cxn>
                </a:cxnLst>
                <a:rect l="0" t="0" r="r" b="b"/>
                <a:pathLst>
                  <a:path w="378" h="656">
                    <a:moveTo>
                      <a:pt x="0" y="0"/>
                    </a:moveTo>
                    <a:lnTo>
                      <a:pt x="0" y="0"/>
                    </a:lnTo>
                    <a:lnTo>
                      <a:pt x="378" y="656"/>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89" name="Freeform 889"/>
              <p:cNvSpPr>
                <a:spLocks/>
              </p:cNvSpPr>
              <p:nvPr/>
            </p:nvSpPr>
            <p:spPr bwMode="auto">
              <a:xfrm>
                <a:off x="3947" y="1955"/>
                <a:ext cx="378" cy="656"/>
              </a:xfrm>
              <a:custGeom>
                <a:avLst/>
                <a:gdLst/>
                <a:ahLst/>
                <a:cxnLst>
                  <a:cxn ang="0">
                    <a:pos x="0" y="0"/>
                  </a:cxn>
                  <a:cxn ang="0">
                    <a:pos x="0" y="0"/>
                  </a:cxn>
                  <a:cxn ang="0">
                    <a:pos x="378" y="656"/>
                  </a:cxn>
                  <a:cxn ang="0">
                    <a:pos x="0" y="0"/>
                  </a:cxn>
                </a:cxnLst>
                <a:rect l="0" t="0" r="r" b="b"/>
                <a:pathLst>
                  <a:path w="378" h="656">
                    <a:moveTo>
                      <a:pt x="0" y="0"/>
                    </a:moveTo>
                    <a:lnTo>
                      <a:pt x="0" y="0"/>
                    </a:lnTo>
                    <a:lnTo>
                      <a:pt x="378" y="65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0" name="Rectangle 890"/>
              <p:cNvSpPr>
                <a:spLocks noChangeArrowheads="1"/>
              </p:cNvSpPr>
              <p:nvPr/>
            </p:nvSpPr>
            <p:spPr bwMode="auto">
              <a:xfrm>
                <a:off x="3947" y="1955"/>
                <a:ext cx="1" cy="1"/>
              </a:xfrm>
              <a:prstGeom prst="rect">
                <a:avLst/>
              </a:prstGeom>
              <a:solidFill>
                <a:srgbClr val="E7E4E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91" name="Rectangle 891"/>
              <p:cNvSpPr>
                <a:spLocks noChangeArrowheads="1"/>
              </p:cNvSpPr>
              <p:nvPr/>
            </p:nvSpPr>
            <p:spPr bwMode="auto">
              <a:xfrm>
                <a:off x="3947" y="1955"/>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092" name="Freeform 892"/>
              <p:cNvSpPr>
                <a:spLocks/>
              </p:cNvSpPr>
              <p:nvPr/>
            </p:nvSpPr>
            <p:spPr bwMode="auto">
              <a:xfrm>
                <a:off x="3722" y="2037"/>
                <a:ext cx="156" cy="184"/>
              </a:xfrm>
              <a:custGeom>
                <a:avLst/>
                <a:gdLst/>
                <a:ahLst/>
                <a:cxnLst>
                  <a:cxn ang="0">
                    <a:pos x="156" y="0"/>
                  </a:cxn>
                  <a:cxn ang="0">
                    <a:pos x="0" y="184"/>
                  </a:cxn>
                  <a:cxn ang="0">
                    <a:pos x="0" y="184"/>
                  </a:cxn>
                  <a:cxn ang="0">
                    <a:pos x="156" y="0"/>
                  </a:cxn>
                </a:cxnLst>
                <a:rect l="0" t="0" r="r" b="b"/>
                <a:pathLst>
                  <a:path w="156" h="184">
                    <a:moveTo>
                      <a:pt x="156" y="0"/>
                    </a:moveTo>
                    <a:lnTo>
                      <a:pt x="0" y="184"/>
                    </a:lnTo>
                    <a:lnTo>
                      <a:pt x="0" y="184"/>
                    </a:lnTo>
                    <a:lnTo>
                      <a:pt x="15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3" name="Freeform 893"/>
              <p:cNvSpPr>
                <a:spLocks/>
              </p:cNvSpPr>
              <p:nvPr/>
            </p:nvSpPr>
            <p:spPr bwMode="auto">
              <a:xfrm>
                <a:off x="3722" y="2037"/>
                <a:ext cx="156" cy="184"/>
              </a:xfrm>
              <a:custGeom>
                <a:avLst/>
                <a:gdLst/>
                <a:ahLst/>
                <a:cxnLst>
                  <a:cxn ang="0">
                    <a:pos x="156" y="0"/>
                  </a:cxn>
                  <a:cxn ang="0">
                    <a:pos x="0" y="184"/>
                  </a:cxn>
                  <a:cxn ang="0">
                    <a:pos x="0" y="184"/>
                  </a:cxn>
                  <a:cxn ang="0">
                    <a:pos x="156" y="0"/>
                  </a:cxn>
                </a:cxnLst>
                <a:rect l="0" t="0" r="r" b="b"/>
                <a:pathLst>
                  <a:path w="156" h="184">
                    <a:moveTo>
                      <a:pt x="156" y="0"/>
                    </a:moveTo>
                    <a:lnTo>
                      <a:pt x="0" y="184"/>
                    </a:lnTo>
                    <a:lnTo>
                      <a:pt x="0" y="184"/>
                    </a:lnTo>
                    <a:lnTo>
                      <a:pt x="15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4" name="Freeform 894"/>
              <p:cNvSpPr>
                <a:spLocks/>
              </p:cNvSpPr>
              <p:nvPr/>
            </p:nvSpPr>
            <p:spPr bwMode="auto">
              <a:xfrm>
                <a:off x="3947" y="1922"/>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5" name="Freeform 895"/>
              <p:cNvSpPr>
                <a:spLocks/>
              </p:cNvSpPr>
              <p:nvPr/>
            </p:nvSpPr>
            <p:spPr bwMode="auto">
              <a:xfrm>
                <a:off x="3947" y="1922"/>
                <a:ext cx="3" cy="3"/>
              </a:xfrm>
              <a:custGeom>
                <a:avLst/>
                <a:gdLst/>
                <a:ahLst/>
                <a:cxnLst>
                  <a:cxn ang="0">
                    <a:pos x="3" y="0"/>
                  </a:cxn>
                  <a:cxn ang="0">
                    <a:pos x="0" y="3"/>
                  </a:cxn>
                  <a:cxn ang="0">
                    <a:pos x="0" y="3"/>
                  </a:cxn>
                  <a:cxn ang="0">
                    <a:pos x="3" y="0"/>
                  </a:cxn>
                  <a:cxn ang="0">
                    <a:pos x="3" y="0"/>
                  </a:cxn>
                </a:cxnLst>
                <a:rect l="0" t="0" r="r" b="b"/>
                <a:pathLst>
                  <a:path w="3" h="3">
                    <a:moveTo>
                      <a:pt x="3" y="0"/>
                    </a:moveTo>
                    <a:lnTo>
                      <a:pt x="0" y="3"/>
                    </a:lnTo>
                    <a:lnTo>
                      <a:pt x="0" y="3"/>
                    </a:lnTo>
                    <a:lnTo>
                      <a:pt x="3"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6" name="Freeform 896"/>
              <p:cNvSpPr>
                <a:spLocks/>
              </p:cNvSpPr>
              <p:nvPr/>
            </p:nvSpPr>
            <p:spPr bwMode="auto">
              <a:xfrm>
                <a:off x="3947" y="1922"/>
                <a:ext cx="3" cy="3"/>
              </a:xfrm>
              <a:custGeom>
                <a:avLst/>
                <a:gdLst/>
                <a:ahLst/>
                <a:cxnLst>
                  <a:cxn ang="0">
                    <a:pos x="3" y="0"/>
                  </a:cxn>
                  <a:cxn ang="0">
                    <a:pos x="0" y="3"/>
                  </a:cxn>
                  <a:cxn ang="0">
                    <a:pos x="0" y="3"/>
                  </a:cxn>
                  <a:cxn ang="0">
                    <a:pos x="0" y="3"/>
                  </a:cxn>
                  <a:cxn ang="0">
                    <a:pos x="3" y="0"/>
                  </a:cxn>
                  <a:cxn ang="0">
                    <a:pos x="3" y="0"/>
                  </a:cxn>
                </a:cxnLst>
                <a:rect l="0" t="0" r="r" b="b"/>
                <a:pathLst>
                  <a:path w="3" h="3">
                    <a:moveTo>
                      <a:pt x="3" y="0"/>
                    </a:moveTo>
                    <a:lnTo>
                      <a:pt x="0" y="3"/>
                    </a:lnTo>
                    <a:lnTo>
                      <a:pt x="0" y="3"/>
                    </a:lnTo>
                    <a:lnTo>
                      <a:pt x="0" y="3"/>
                    </a:lnTo>
                    <a:lnTo>
                      <a:pt x="3" y="0"/>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7" name="Freeform 897"/>
              <p:cNvSpPr>
                <a:spLocks/>
              </p:cNvSpPr>
              <p:nvPr/>
            </p:nvSpPr>
            <p:spPr bwMode="auto">
              <a:xfrm>
                <a:off x="3947" y="1922"/>
                <a:ext cx="3" cy="3"/>
              </a:xfrm>
              <a:custGeom>
                <a:avLst/>
                <a:gdLst/>
                <a:ahLst/>
                <a:cxnLst>
                  <a:cxn ang="0">
                    <a:pos x="3" y="0"/>
                  </a:cxn>
                  <a:cxn ang="0">
                    <a:pos x="0" y="3"/>
                  </a:cxn>
                  <a:cxn ang="0">
                    <a:pos x="0" y="3"/>
                  </a:cxn>
                  <a:cxn ang="0">
                    <a:pos x="0" y="3"/>
                  </a:cxn>
                  <a:cxn ang="0">
                    <a:pos x="3" y="0"/>
                  </a:cxn>
                  <a:cxn ang="0">
                    <a:pos x="3" y="0"/>
                  </a:cxn>
                </a:cxnLst>
                <a:rect l="0" t="0" r="r" b="b"/>
                <a:pathLst>
                  <a:path w="3" h="3">
                    <a:moveTo>
                      <a:pt x="3" y="0"/>
                    </a:moveTo>
                    <a:lnTo>
                      <a:pt x="0" y="3"/>
                    </a:lnTo>
                    <a:lnTo>
                      <a:pt x="0" y="3"/>
                    </a:lnTo>
                    <a:lnTo>
                      <a:pt x="0" y="3"/>
                    </a:lnTo>
                    <a:lnTo>
                      <a:pt x="3"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8" name="Freeform 898"/>
              <p:cNvSpPr>
                <a:spLocks noEditPoints="1"/>
              </p:cNvSpPr>
              <p:nvPr/>
            </p:nvSpPr>
            <p:spPr bwMode="auto">
              <a:xfrm>
                <a:off x="3707" y="1942"/>
                <a:ext cx="224" cy="266"/>
              </a:xfrm>
              <a:custGeom>
                <a:avLst/>
                <a:gdLst/>
                <a:ahLst/>
                <a:cxnLst>
                  <a:cxn ang="0">
                    <a:pos x="10" y="254"/>
                  </a:cxn>
                  <a:cxn ang="0">
                    <a:pos x="0" y="266"/>
                  </a:cxn>
                  <a:cxn ang="0">
                    <a:pos x="0" y="266"/>
                  </a:cxn>
                  <a:cxn ang="0">
                    <a:pos x="10" y="254"/>
                  </a:cxn>
                  <a:cxn ang="0">
                    <a:pos x="224" y="0"/>
                  </a:cxn>
                  <a:cxn ang="0">
                    <a:pos x="12" y="251"/>
                  </a:cxn>
                  <a:cxn ang="0">
                    <a:pos x="12" y="251"/>
                  </a:cxn>
                  <a:cxn ang="0">
                    <a:pos x="224" y="0"/>
                  </a:cxn>
                  <a:cxn ang="0">
                    <a:pos x="224" y="0"/>
                  </a:cxn>
                </a:cxnLst>
                <a:rect l="0" t="0" r="r" b="b"/>
                <a:pathLst>
                  <a:path w="224" h="266">
                    <a:moveTo>
                      <a:pt x="10" y="254"/>
                    </a:moveTo>
                    <a:lnTo>
                      <a:pt x="0" y="266"/>
                    </a:lnTo>
                    <a:lnTo>
                      <a:pt x="0" y="266"/>
                    </a:lnTo>
                    <a:lnTo>
                      <a:pt x="10" y="254"/>
                    </a:lnTo>
                    <a:close/>
                    <a:moveTo>
                      <a:pt x="224" y="0"/>
                    </a:moveTo>
                    <a:lnTo>
                      <a:pt x="12" y="251"/>
                    </a:lnTo>
                    <a:lnTo>
                      <a:pt x="12" y="251"/>
                    </a:lnTo>
                    <a:lnTo>
                      <a:pt x="224" y="0"/>
                    </a:lnTo>
                    <a:lnTo>
                      <a:pt x="224"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099" name="Freeform 899"/>
              <p:cNvSpPr>
                <a:spLocks/>
              </p:cNvSpPr>
              <p:nvPr/>
            </p:nvSpPr>
            <p:spPr bwMode="auto">
              <a:xfrm>
                <a:off x="3707" y="2196"/>
                <a:ext cx="10" cy="12"/>
              </a:xfrm>
              <a:custGeom>
                <a:avLst/>
                <a:gdLst/>
                <a:ahLst/>
                <a:cxnLst>
                  <a:cxn ang="0">
                    <a:pos x="10" y="0"/>
                  </a:cxn>
                  <a:cxn ang="0">
                    <a:pos x="0" y="12"/>
                  </a:cxn>
                  <a:cxn ang="0">
                    <a:pos x="0" y="12"/>
                  </a:cxn>
                  <a:cxn ang="0">
                    <a:pos x="10" y="0"/>
                  </a:cxn>
                </a:cxnLst>
                <a:rect l="0" t="0" r="r" b="b"/>
                <a:pathLst>
                  <a:path w="10" h="12">
                    <a:moveTo>
                      <a:pt x="10" y="0"/>
                    </a:moveTo>
                    <a:lnTo>
                      <a:pt x="0" y="12"/>
                    </a:lnTo>
                    <a:lnTo>
                      <a:pt x="0" y="12"/>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0" name="Freeform 900"/>
              <p:cNvSpPr>
                <a:spLocks/>
              </p:cNvSpPr>
              <p:nvPr/>
            </p:nvSpPr>
            <p:spPr bwMode="auto">
              <a:xfrm>
                <a:off x="3719" y="1942"/>
                <a:ext cx="212" cy="251"/>
              </a:xfrm>
              <a:custGeom>
                <a:avLst/>
                <a:gdLst/>
                <a:ahLst/>
                <a:cxnLst>
                  <a:cxn ang="0">
                    <a:pos x="212" y="0"/>
                  </a:cxn>
                  <a:cxn ang="0">
                    <a:pos x="0" y="251"/>
                  </a:cxn>
                  <a:cxn ang="0">
                    <a:pos x="0" y="251"/>
                  </a:cxn>
                  <a:cxn ang="0">
                    <a:pos x="212" y="0"/>
                  </a:cxn>
                  <a:cxn ang="0">
                    <a:pos x="212" y="0"/>
                  </a:cxn>
                </a:cxnLst>
                <a:rect l="0" t="0" r="r" b="b"/>
                <a:pathLst>
                  <a:path w="212" h="251">
                    <a:moveTo>
                      <a:pt x="212" y="0"/>
                    </a:moveTo>
                    <a:lnTo>
                      <a:pt x="0" y="251"/>
                    </a:lnTo>
                    <a:lnTo>
                      <a:pt x="0" y="251"/>
                    </a:lnTo>
                    <a:lnTo>
                      <a:pt x="212" y="0"/>
                    </a:lnTo>
                    <a:lnTo>
                      <a:pt x="2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1" name="Freeform 901"/>
              <p:cNvSpPr>
                <a:spLocks/>
              </p:cNvSpPr>
              <p:nvPr/>
            </p:nvSpPr>
            <p:spPr bwMode="auto">
              <a:xfrm>
                <a:off x="3931" y="1925"/>
                <a:ext cx="17" cy="35"/>
              </a:xfrm>
              <a:custGeom>
                <a:avLst/>
                <a:gdLst/>
                <a:ahLst/>
                <a:cxnLst>
                  <a:cxn ang="0">
                    <a:pos x="16" y="0"/>
                  </a:cxn>
                  <a:cxn ang="0">
                    <a:pos x="0" y="17"/>
                  </a:cxn>
                  <a:cxn ang="0">
                    <a:pos x="2" y="17"/>
                  </a:cxn>
                  <a:cxn ang="0">
                    <a:pos x="12" y="35"/>
                  </a:cxn>
                  <a:cxn ang="0">
                    <a:pos x="16" y="30"/>
                  </a:cxn>
                  <a:cxn ang="0">
                    <a:pos x="7" y="18"/>
                  </a:cxn>
                  <a:cxn ang="0">
                    <a:pos x="17" y="13"/>
                  </a:cxn>
                  <a:cxn ang="0">
                    <a:pos x="7" y="18"/>
                  </a:cxn>
                  <a:cxn ang="0">
                    <a:pos x="4" y="12"/>
                  </a:cxn>
                  <a:cxn ang="0">
                    <a:pos x="16" y="0"/>
                  </a:cxn>
                  <a:cxn ang="0">
                    <a:pos x="16" y="0"/>
                  </a:cxn>
                </a:cxnLst>
                <a:rect l="0" t="0" r="r" b="b"/>
                <a:pathLst>
                  <a:path w="17" h="35">
                    <a:moveTo>
                      <a:pt x="16" y="0"/>
                    </a:moveTo>
                    <a:lnTo>
                      <a:pt x="0" y="17"/>
                    </a:lnTo>
                    <a:lnTo>
                      <a:pt x="2" y="17"/>
                    </a:lnTo>
                    <a:lnTo>
                      <a:pt x="12" y="35"/>
                    </a:lnTo>
                    <a:lnTo>
                      <a:pt x="16" y="30"/>
                    </a:lnTo>
                    <a:lnTo>
                      <a:pt x="7" y="18"/>
                    </a:lnTo>
                    <a:lnTo>
                      <a:pt x="17" y="13"/>
                    </a:lnTo>
                    <a:lnTo>
                      <a:pt x="7" y="18"/>
                    </a:lnTo>
                    <a:lnTo>
                      <a:pt x="4" y="12"/>
                    </a:lnTo>
                    <a:lnTo>
                      <a:pt x="16" y="0"/>
                    </a:lnTo>
                    <a:lnTo>
                      <a:pt x="1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2" name="Freeform 902"/>
              <p:cNvSpPr>
                <a:spLocks/>
              </p:cNvSpPr>
              <p:nvPr/>
            </p:nvSpPr>
            <p:spPr bwMode="auto">
              <a:xfrm>
                <a:off x="3931" y="1925"/>
                <a:ext cx="17" cy="35"/>
              </a:xfrm>
              <a:custGeom>
                <a:avLst/>
                <a:gdLst/>
                <a:ahLst/>
                <a:cxnLst>
                  <a:cxn ang="0">
                    <a:pos x="16" y="0"/>
                  </a:cxn>
                  <a:cxn ang="0">
                    <a:pos x="0" y="17"/>
                  </a:cxn>
                  <a:cxn ang="0">
                    <a:pos x="2" y="17"/>
                  </a:cxn>
                  <a:cxn ang="0">
                    <a:pos x="12" y="35"/>
                  </a:cxn>
                  <a:cxn ang="0">
                    <a:pos x="16" y="30"/>
                  </a:cxn>
                  <a:cxn ang="0">
                    <a:pos x="7" y="18"/>
                  </a:cxn>
                  <a:cxn ang="0">
                    <a:pos x="17" y="13"/>
                  </a:cxn>
                  <a:cxn ang="0">
                    <a:pos x="7" y="18"/>
                  </a:cxn>
                  <a:cxn ang="0">
                    <a:pos x="4" y="12"/>
                  </a:cxn>
                  <a:cxn ang="0">
                    <a:pos x="16" y="0"/>
                  </a:cxn>
                  <a:cxn ang="0">
                    <a:pos x="16" y="0"/>
                  </a:cxn>
                </a:cxnLst>
                <a:rect l="0" t="0" r="r" b="b"/>
                <a:pathLst>
                  <a:path w="17" h="35">
                    <a:moveTo>
                      <a:pt x="16" y="0"/>
                    </a:moveTo>
                    <a:lnTo>
                      <a:pt x="0" y="17"/>
                    </a:lnTo>
                    <a:lnTo>
                      <a:pt x="2" y="17"/>
                    </a:lnTo>
                    <a:lnTo>
                      <a:pt x="12" y="35"/>
                    </a:lnTo>
                    <a:lnTo>
                      <a:pt x="16" y="30"/>
                    </a:lnTo>
                    <a:lnTo>
                      <a:pt x="7" y="18"/>
                    </a:lnTo>
                    <a:lnTo>
                      <a:pt x="17" y="13"/>
                    </a:lnTo>
                    <a:lnTo>
                      <a:pt x="7" y="18"/>
                    </a:lnTo>
                    <a:lnTo>
                      <a:pt x="4" y="12"/>
                    </a:lnTo>
                    <a:lnTo>
                      <a:pt x="16" y="0"/>
                    </a:lnTo>
                    <a:lnTo>
                      <a:pt x="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3" name="Freeform 903"/>
              <p:cNvSpPr>
                <a:spLocks/>
              </p:cNvSpPr>
              <p:nvPr/>
            </p:nvSpPr>
            <p:spPr bwMode="auto">
              <a:xfrm>
                <a:off x="3707" y="1942"/>
                <a:ext cx="240" cy="279"/>
              </a:xfrm>
              <a:custGeom>
                <a:avLst/>
                <a:gdLst/>
                <a:ahLst/>
                <a:cxnLst>
                  <a:cxn ang="0">
                    <a:pos x="224" y="0"/>
                  </a:cxn>
                  <a:cxn ang="0">
                    <a:pos x="224" y="0"/>
                  </a:cxn>
                  <a:cxn ang="0">
                    <a:pos x="224" y="0"/>
                  </a:cxn>
                  <a:cxn ang="0">
                    <a:pos x="12" y="251"/>
                  </a:cxn>
                  <a:cxn ang="0">
                    <a:pos x="12" y="251"/>
                  </a:cxn>
                  <a:cxn ang="0">
                    <a:pos x="10" y="254"/>
                  </a:cxn>
                  <a:cxn ang="0">
                    <a:pos x="0" y="266"/>
                  </a:cxn>
                  <a:cxn ang="0">
                    <a:pos x="0" y="266"/>
                  </a:cxn>
                  <a:cxn ang="0">
                    <a:pos x="3" y="261"/>
                  </a:cxn>
                  <a:cxn ang="0">
                    <a:pos x="15" y="279"/>
                  </a:cxn>
                  <a:cxn ang="0">
                    <a:pos x="171" y="95"/>
                  </a:cxn>
                  <a:cxn ang="0">
                    <a:pos x="240" y="13"/>
                  </a:cxn>
                  <a:cxn ang="0">
                    <a:pos x="240" y="13"/>
                  </a:cxn>
                  <a:cxn ang="0">
                    <a:pos x="236" y="18"/>
                  </a:cxn>
                  <a:cxn ang="0">
                    <a:pos x="226" y="0"/>
                  </a:cxn>
                  <a:cxn ang="0">
                    <a:pos x="224" y="0"/>
                  </a:cxn>
                </a:cxnLst>
                <a:rect l="0" t="0" r="r" b="b"/>
                <a:pathLst>
                  <a:path w="240" h="279">
                    <a:moveTo>
                      <a:pt x="224" y="0"/>
                    </a:moveTo>
                    <a:lnTo>
                      <a:pt x="224" y="0"/>
                    </a:lnTo>
                    <a:lnTo>
                      <a:pt x="224" y="0"/>
                    </a:lnTo>
                    <a:lnTo>
                      <a:pt x="12" y="251"/>
                    </a:lnTo>
                    <a:lnTo>
                      <a:pt x="12" y="251"/>
                    </a:lnTo>
                    <a:lnTo>
                      <a:pt x="10" y="254"/>
                    </a:lnTo>
                    <a:lnTo>
                      <a:pt x="0" y="266"/>
                    </a:lnTo>
                    <a:lnTo>
                      <a:pt x="0" y="266"/>
                    </a:lnTo>
                    <a:lnTo>
                      <a:pt x="3" y="261"/>
                    </a:lnTo>
                    <a:lnTo>
                      <a:pt x="15" y="279"/>
                    </a:lnTo>
                    <a:lnTo>
                      <a:pt x="171" y="95"/>
                    </a:lnTo>
                    <a:lnTo>
                      <a:pt x="240" y="13"/>
                    </a:lnTo>
                    <a:lnTo>
                      <a:pt x="240" y="13"/>
                    </a:lnTo>
                    <a:lnTo>
                      <a:pt x="236" y="18"/>
                    </a:lnTo>
                    <a:lnTo>
                      <a:pt x="226" y="0"/>
                    </a:lnTo>
                    <a:lnTo>
                      <a:pt x="22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4" name="Freeform 904"/>
              <p:cNvSpPr>
                <a:spLocks/>
              </p:cNvSpPr>
              <p:nvPr/>
            </p:nvSpPr>
            <p:spPr bwMode="auto">
              <a:xfrm>
                <a:off x="3707" y="1942"/>
                <a:ext cx="240" cy="279"/>
              </a:xfrm>
              <a:custGeom>
                <a:avLst/>
                <a:gdLst/>
                <a:ahLst/>
                <a:cxnLst>
                  <a:cxn ang="0">
                    <a:pos x="224" y="0"/>
                  </a:cxn>
                  <a:cxn ang="0">
                    <a:pos x="224" y="0"/>
                  </a:cxn>
                  <a:cxn ang="0">
                    <a:pos x="224" y="0"/>
                  </a:cxn>
                  <a:cxn ang="0">
                    <a:pos x="12" y="251"/>
                  </a:cxn>
                  <a:cxn ang="0">
                    <a:pos x="12" y="251"/>
                  </a:cxn>
                  <a:cxn ang="0">
                    <a:pos x="10" y="254"/>
                  </a:cxn>
                  <a:cxn ang="0">
                    <a:pos x="0" y="266"/>
                  </a:cxn>
                  <a:cxn ang="0">
                    <a:pos x="0" y="266"/>
                  </a:cxn>
                  <a:cxn ang="0">
                    <a:pos x="3" y="261"/>
                  </a:cxn>
                  <a:cxn ang="0">
                    <a:pos x="15" y="279"/>
                  </a:cxn>
                  <a:cxn ang="0">
                    <a:pos x="171" y="95"/>
                  </a:cxn>
                  <a:cxn ang="0">
                    <a:pos x="240" y="13"/>
                  </a:cxn>
                  <a:cxn ang="0">
                    <a:pos x="240" y="13"/>
                  </a:cxn>
                  <a:cxn ang="0">
                    <a:pos x="236" y="18"/>
                  </a:cxn>
                  <a:cxn ang="0">
                    <a:pos x="226" y="0"/>
                  </a:cxn>
                  <a:cxn ang="0">
                    <a:pos x="224" y="0"/>
                  </a:cxn>
                </a:cxnLst>
                <a:rect l="0" t="0" r="r" b="b"/>
                <a:pathLst>
                  <a:path w="240" h="279">
                    <a:moveTo>
                      <a:pt x="224" y="0"/>
                    </a:moveTo>
                    <a:lnTo>
                      <a:pt x="224" y="0"/>
                    </a:lnTo>
                    <a:lnTo>
                      <a:pt x="224" y="0"/>
                    </a:lnTo>
                    <a:lnTo>
                      <a:pt x="12" y="251"/>
                    </a:lnTo>
                    <a:lnTo>
                      <a:pt x="12" y="251"/>
                    </a:lnTo>
                    <a:lnTo>
                      <a:pt x="10" y="254"/>
                    </a:lnTo>
                    <a:lnTo>
                      <a:pt x="0" y="266"/>
                    </a:lnTo>
                    <a:lnTo>
                      <a:pt x="0" y="266"/>
                    </a:lnTo>
                    <a:lnTo>
                      <a:pt x="3" y="261"/>
                    </a:lnTo>
                    <a:lnTo>
                      <a:pt x="15" y="279"/>
                    </a:lnTo>
                    <a:lnTo>
                      <a:pt x="171" y="95"/>
                    </a:lnTo>
                    <a:lnTo>
                      <a:pt x="240" y="13"/>
                    </a:lnTo>
                    <a:lnTo>
                      <a:pt x="240" y="13"/>
                    </a:lnTo>
                    <a:lnTo>
                      <a:pt x="236" y="18"/>
                    </a:lnTo>
                    <a:lnTo>
                      <a:pt x="226" y="0"/>
                    </a:lnTo>
                    <a:lnTo>
                      <a:pt x="22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5" name="Freeform 905"/>
              <p:cNvSpPr>
                <a:spLocks noEditPoints="1"/>
              </p:cNvSpPr>
              <p:nvPr/>
            </p:nvSpPr>
            <p:spPr bwMode="auto">
              <a:xfrm>
                <a:off x="3697" y="2208"/>
                <a:ext cx="10" cy="12"/>
              </a:xfrm>
              <a:custGeom>
                <a:avLst/>
                <a:gdLst/>
                <a:ahLst/>
                <a:cxnLst>
                  <a:cxn ang="0">
                    <a:pos x="3" y="8"/>
                  </a:cxn>
                  <a:cxn ang="0">
                    <a:pos x="3" y="8"/>
                  </a:cxn>
                  <a:cxn ang="0">
                    <a:pos x="0" y="12"/>
                  </a:cxn>
                  <a:cxn ang="0">
                    <a:pos x="0" y="12"/>
                  </a:cxn>
                  <a:cxn ang="0">
                    <a:pos x="3" y="8"/>
                  </a:cxn>
                  <a:cxn ang="0">
                    <a:pos x="3" y="8"/>
                  </a:cxn>
                  <a:cxn ang="0">
                    <a:pos x="3" y="8"/>
                  </a:cxn>
                  <a:cxn ang="0">
                    <a:pos x="3" y="8"/>
                  </a:cxn>
                  <a:cxn ang="0">
                    <a:pos x="3" y="6"/>
                  </a:cxn>
                  <a:cxn ang="0">
                    <a:pos x="3" y="8"/>
                  </a:cxn>
                  <a:cxn ang="0">
                    <a:pos x="3" y="8"/>
                  </a:cxn>
                  <a:cxn ang="0">
                    <a:pos x="3" y="6"/>
                  </a:cxn>
                  <a:cxn ang="0">
                    <a:pos x="3" y="6"/>
                  </a:cxn>
                  <a:cxn ang="0">
                    <a:pos x="3" y="6"/>
                  </a:cxn>
                  <a:cxn ang="0">
                    <a:pos x="3" y="6"/>
                  </a:cxn>
                  <a:cxn ang="0">
                    <a:pos x="3" y="6"/>
                  </a:cxn>
                  <a:cxn ang="0">
                    <a:pos x="3" y="6"/>
                  </a:cxn>
                  <a:cxn ang="0">
                    <a:pos x="10" y="0"/>
                  </a:cxn>
                  <a:cxn ang="0">
                    <a:pos x="3" y="6"/>
                  </a:cxn>
                  <a:cxn ang="0">
                    <a:pos x="3" y="6"/>
                  </a:cxn>
                  <a:cxn ang="0">
                    <a:pos x="10" y="0"/>
                  </a:cxn>
                  <a:cxn ang="0">
                    <a:pos x="10" y="0"/>
                  </a:cxn>
                  <a:cxn ang="0">
                    <a:pos x="10" y="0"/>
                  </a:cxn>
                </a:cxnLst>
                <a:rect l="0" t="0" r="r" b="b"/>
                <a:pathLst>
                  <a:path w="10" h="12">
                    <a:moveTo>
                      <a:pt x="3" y="8"/>
                    </a:moveTo>
                    <a:lnTo>
                      <a:pt x="3" y="8"/>
                    </a:lnTo>
                    <a:lnTo>
                      <a:pt x="0" y="12"/>
                    </a:lnTo>
                    <a:lnTo>
                      <a:pt x="0" y="12"/>
                    </a:lnTo>
                    <a:lnTo>
                      <a:pt x="3" y="8"/>
                    </a:lnTo>
                    <a:close/>
                    <a:moveTo>
                      <a:pt x="3" y="8"/>
                    </a:moveTo>
                    <a:lnTo>
                      <a:pt x="3" y="8"/>
                    </a:lnTo>
                    <a:lnTo>
                      <a:pt x="3" y="8"/>
                    </a:lnTo>
                    <a:close/>
                    <a:moveTo>
                      <a:pt x="3" y="6"/>
                    </a:moveTo>
                    <a:lnTo>
                      <a:pt x="3" y="8"/>
                    </a:lnTo>
                    <a:lnTo>
                      <a:pt x="3" y="8"/>
                    </a:lnTo>
                    <a:lnTo>
                      <a:pt x="3" y="6"/>
                    </a:lnTo>
                    <a:lnTo>
                      <a:pt x="3" y="6"/>
                    </a:lnTo>
                    <a:close/>
                    <a:moveTo>
                      <a:pt x="3" y="6"/>
                    </a:moveTo>
                    <a:lnTo>
                      <a:pt x="3" y="6"/>
                    </a:lnTo>
                    <a:lnTo>
                      <a:pt x="3" y="6"/>
                    </a:lnTo>
                    <a:lnTo>
                      <a:pt x="3" y="6"/>
                    </a:lnTo>
                    <a:close/>
                    <a:moveTo>
                      <a:pt x="10" y="0"/>
                    </a:moveTo>
                    <a:lnTo>
                      <a:pt x="3" y="6"/>
                    </a:lnTo>
                    <a:lnTo>
                      <a:pt x="3" y="6"/>
                    </a:lnTo>
                    <a:lnTo>
                      <a:pt x="10" y="0"/>
                    </a:lnTo>
                    <a:lnTo>
                      <a:pt x="10" y="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6" name="Freeform 906"/>
              <p:cNvSpPr>
                <a:spLocks/>
              </p:cNvSpPr>
              <p:nvPr/>
            </p:nvSpPr>
            <p:spPr bwMode="auto">
              <a:xfrm>
                <a:off x="3697" y="2216"/>
                <a:ext cx="3" cy="4"/>
              </a:xfrm>
              <a:custGeom>
                <a:avLst/>
                <a:gdLst/>
                <a:ahLst/>
                <a:cxnLst>
                  <a:cxn ang="0">
                    <a:pos x="3" y="0"/>
                  </a:cxn>
                  <a:cxn ang="0">
                    <a:pos x="3" y="0"/>
                  </a:cxn>
                  <a:cxn ang="0">
                    <a:pos x="0" y="4"/>
                  </a:cxn>
                  <a:cxn ang="0">
                    <a:pos x="0" y="4"/>
                  </a:cxn>
                  <a:cxn ang="0">
                    <a:pos x="3" y="0"/>
                  </a:cxn>
                </a:cxnLst>
                <a:rect l="0" t="0" r="r" b="b"/>
                <a:pathLst>
                  <a:path w="3" h="4">
                    <a:moveTo>
                      <a:pt x="3" y="0"/>
                    </a:moveTo>
                    <a:lnTo>
                      <a:pt x="3" y="0"/>
                    </a:lnTo>
                    <a:lnTo>
                      <a:pt x="0" y="4"/>
                    </a:lnTo>
                    <a:lnTo>
                      <a:pt x="0" y="4"/>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7" name="Freeform 907"/>
              <p:cNvSpPr>
                <a:spLocks/>
              </p:cNvSpPr>
              <p:nvPr/>
            </p:nvSpPr>
            <p:spPr bwMode="auto">
              <a:xfrm>
                <a:off x="3700" y="2216"/>
                <a:ext cx="1" cy="1"/>
              </a:xfrm>
              <a:custGeom>
                <a:avLst/>
                <a:gdLst/>
                <a:ahLst/>
                <a:cxnLst>
                  <a:cxn ang="0">
                    <a:pos x="0" y="0"/>
                  </a:cxn>
                  <a:cxn ang="0">
                    <a:pos x="0" y="0"/>
                  </a:cxn>
                  <a:cxn ang="0">
                    <a:pos x="0" y="0"/>
                  </a:cxn>
                </a:cxnLst>
                <a:rect l="0" t="0" r="r" b="b"/>
                <a:pathLst>
                  <a:path>
                    <a:moveTo>
                      <a:pt x="0" y="0"/>
                    </a:move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08" name="Rectangle 908"/>
              <p:cNvSpPr>
                <a:spLocks noChangeArrowheads="1"/>
              </p:cNvSpPr>
              <p:nvPr/>
            </p:nvSpPr>
            <p:spPr bwMode="auto">
              <a:xfrm>
                <a:off x="3700" y="2214"/>
                <a:ext cx="1" cy="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09" name="Freeform 909"/>
              <p:cNvSpPr>
                <a:spLocks/>
              </p:cNvSpPr>
              <p:nvPr/>
            </p:nvSpPr>
            <p:spPr bwMode="auto">
              <a:xfrm>
                <a:off x="3700" y="2214"/>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0" name="Freeform 910"/>
              <p:cNvSpPr>
                <a:spLocks/>
              </p:cNvSpPr>
              <p:nvPr/>
            </p:nvSpPr>
            <p:spPr bwMode="auto">
              <a:xfrm>
                <a:off x="3700" y="2208"/>
                <a:ext cx="7" cy="6"/>
              </a:xfrm>
              <a:custGeom>
                <a:avLst/>
                <a:gdLst/>
                <a:ahLst/>
                <a:cxnLst>
                  <a:cxn ang="0">
                    <a:pos x="7" y="0"/>
                  </a:cxn>
                  <a:cxn ang="0">
                    <a:pos x="0" y="6"/>
                  </a:cxn>
                  <a:cxn ang="0">
                    <a:pos x="0" y="6"/>
                  </a:cxn>
                  <a:cxn ang="0">
                    <a:pos x="7" y="0"/>
                  </a:cxn>
                  <a:cxn ang="0">
                    <a:pos x="7" y="0"/>
                  </a:cxn>
                  <a:cxn ang="0">
                    <a:pos x="7" y="0"/>
                  </a:cxn>
                </a:cxnLst>
                <a:rect l="0" t="0" r="r" b="b"/>
                <a:pathLst>
                  <a:path w="7" h="6">
                    <a:moveTo>
                      <a:pt x="7" y="0"/>
                    </a:moveTo>
                    <a:lnTo>
                      <a:pt x="0" y="6"/>
                    </a:lnTo>
                    <a:lnTo>
                      <a:pt x="0" y="6"/>
                    </a:lnTo>
                    <a:lnTo>
                      <a:pt x="7" y="0"/>
                    </a:lnTo>
                    <a:lnTo>
                      <a:pt x="7" y="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1" name="Freeform 911"/>
              <p:cNvSpPr>
                <a:spLocks/>
              </p:cNvSpPr>
              <p:nvPr/>
            </p:nvSpPr>
            <p:spPr bwMode="auto">
              <a:xfrm>
                <a:off x="3992" y="2611"/>
                <a:ext cx="333" cy="59"/>
              </a:xfrm>
              <a:custGeom>
                <a:avLst/>
                <a:gdLst/>
                <a:ahLst/>
                <a:cxnLst>
                  <a:cxn ang="0">
                    <a:pos x="333" y="0"/>
                  </a:cxn>
                  <a:cxn ang="0">
                    <a:pos x="0" y="59"/>
                  </a:cxn>
                  <a:cxn ang="0">
                    <a:pos x="333" y="0"/>
                  </a:cxn>
                  <a:cxn ang="0">
                    <a:pos x="333" y="0"/>
                  </a:cxn>
                </a:cxnLst>
                <a:rect l="0" t="0" r="r" b="b"/>
                <a:pathLst>
                  <a:path w="333" h="59">
                    <a:moveTo>
                      <a:pt x="333" y="0"/>
                    </a:moveTo>
                    <a:lnTo>
                      <a:pt x="0" y="59"/>
                    </a:lnTo>
                    <a:lnTo>
                      <a:pt x="333" y="0"/>
                    </a:lnTo>
                    <a:lnTo>
                      <a:pt x="33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2" name="Freeform 912"/>
              <p:cNvSpPr>
                <a:spLocks/>
              </p:cNvSpPr>
              <p:nvPr/>
            </p:nvSpPr>
            <p:spPr bwMode="auto">
              <a:xfrm>
                <a:off x="3992" y="2611"/>
                <a:ext cx="333" cy="59"/>
              </a:xfrm>
              <a:custGeom>
                <a:avLst/>
                <a:gdLst/>
                <a:ahLst/>
                <a:cxnLst>
                  <a:cxn ang="0">
                    <a:pos x="333" y="0"/>
                  </a:cxn>
                  <a:cxn ang="0">
                    <a:pos x="0" y="59"/>
                  </a:cxn>
                  <a:cxn ang="0">
                    <a:pos x="333" y="0"/>
                  </a:cxn>
                  <a:cxn ang="0">
                    <a:pos x="333" y="0"/>
                  </a:cxn>
                </a:cxnLst>
                <a:rect l="0" t="0" r="r" b="b"/>
                <a:pathLst>
                  <a:path w="333" h="59">
                    <a:moveTo>
                      <a:pt x="333" y="0"/>
                    </a:moveTo>
                    <a:lnTo>
                      <a:pt x="0" y="59"/>
                    </a:lnTo>
                    <a:lnTo>
                      <a:pt x="333" y="0"/>
                    </a:lnTo>
                    <a:lnTo>
                      <a:pt x="33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3" name="Freeform 913"/>
              <p:cNvSpPr>
                <a:spLocks/>
              </p:cNvSpPr>
              <p:nvPr/>
            </p:nvSpPr>
            <p:spPr bwMode="auto">
              <a:xfrm>
                <a:off x="3983" y="2685"/>
                <a:ext cx="44" cy="7"/>
              </a:xfrm>
              <a:custGeom>
                <a:avLst/>
                <a:gdLst/>
                <a:ahLst/>
                <a:cxnLst>
                  <a:cxn ang="0">
                    <a:pos x="44" y="0"/>
                  </a:cxn>
                  <a:cxn ang="0">
                    <a:pos x="0" y="7"/>
                  </a:cxn>
                  <a:cxn ang="0">
                    <a:pos x="0" y="7"/>
                  </a:cxn>
                  <a:cxn ang="0">
                    <a:pos x="44" y="0"/>
                  </a:cxn>
                </a:cxnLst>
                <a:rect l="0" t="0" r="r" b="b"/>
                <a:pathLst>
                  <a:path w="44" h="7">
                    <a:moveTo>
                      <a:pt x="44" y="0"/>
                    </a:moveTo>
                    <a:lnTo>
                      <a:pt x="0" y="7"/>
                    </a:lnTo>
                    <a:lnTo>
                      <a:pt x="0" y="7"/>
                    </a:lnTo>
                    <a:lnTo>
                      <a:pt x="44"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4" name="Freeform 914"/>
              <p:cNvSpPr>
                <a:spLocks/>
              </p:cNvSpPr>
              <p:nvPr/>
            </p:nvSpPr>
            <p:spPr bwMode="auto">
              <a:xfrm>
                <a:off x="3983" y="2685"/>
                <a:ext cx="44" cy="7"/>
              </a:xfrm>
              <a:custGeom>
                <a:avLst/>
                <a:gdLst/>
                <a:ahLst/>
                <a:cxnLst>
                  <a:cxn ang="0">
                    <a:pos x="44" y="0"/>
                  </a:cxn>
                  <a:cxn ang="0">
                    <a:pos x="0" y="7"/>
                  </a:cxn>
                  <a:cxn ang="0">
                    <a:pos x="0" y="7"/>
                  </a:cxn>
                  <a:cxn ang="0">
                    <a:pos x="44" y="0"/>
                  </a:cxn>
                </a:cxnLst>
                <a:rect l="0" t="0" r="r" b="b"/>
                <a:pathLst>
                  <a:path w="44" h="7">
                    <a:moveTo>
                      <a:pt x="44" y="0"/>
                    </a:moveTo>
                    <a:lnTo>
                      <a:pt x="0" y="7"/>
                    </a:lnTo>
                    <a:lnTo>
                      <a:pt x="0" y="7"/>
                    </a:lnTo>
                    <a:lnTo>
                      <a:pt x="4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5" name="Freeform 915"/>
              <p:cNvSpPr>
                <a:spLocks/>
              </p:cNvSpPr>
              <p:nvPr/>
            </p:nvSpPr>
            <p:spPr bwMode="auto">
              <a:xfrm>
                <a:off x="3983" y="2611"/>
                <a:ext cx="342" cy="81"/>
              </a:xfrm>
              <a:custGeom>
                <a:avLst/>
                <a:gdLst/>
                <a:ahLst/>
                <a:cxnLst>
                  <a:cxn ang="0">
                    <a:pos x="342" y="0"/>
                  </a:cxn>
                  <a:cxn ang="0">
                    <a:pos x="9" y="59"/>
                  </a:cxn>
                  <a:cxn ang="0">
                    <a:pos x="4" y="59"/>
                  </a:cxn>
                  <a:cxn ang="0">
                    <a:pos x="0" y="81"/>
                  </a:cxn>
                  <a:cxn ang="0">
                    <a:pos x="44" y="74"/>
                  </a:cxn>
                  <a:cxn ang="0">
                    <a:pos x="339" y="22"/>
                  </a:cxn>
                  <a:cxn ang="0">
                    <a:pos x="342" y="9"/>
                  </a:cxn>
                  <a:cxn ang="0">
                    <a:pos x="342" y="2"/>
                  </a:cxn>
                  <a:cxn ang="0">
                    <a:pos x="342" y="0"/>
                  </a:cxn>
                </a:cxnLst>
                <a:rect l="0" t="0" r="r" b="b"/>
                <a:pathLst>
                  <a:path w="342" h="81">
                    <a:moveTo>
                      <a:pt x="342" y="0"/>
                    </a:moveTo>
                    <a:lnTo>
                      <a:pt x="9" y="59"/>
                    </a:lnTo>
                    <a:lnTo>
                      <a:pt x="4" y="59"/>
                    </a:lnTo>
                    <a:lnTo>
                      <a:pt x="0" y="81"/>
                    </a:lnTo>
                    <a:lnTo>
                      <a:pt x="44" y="74"/>
                    </a:lnTo>
                    <a:lnTo>
                      <a:pt x="339" y="22"/>
                    </a:lnTo>
                    <a:lnTo>
                      <a:pt x="342" y="9"/>
                    </a:lnTo>
                    <a:lnTo>
                      <a:pt x="342" y="2"/>
                    </a:lnTo>
                    <a:lnTo>
                      <a:pt x="34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6" name="Freeform 916"/>
              <p:cNvSpPr>
                <a:spLocks/>
              </p:cNvSpPr>
              <p:nvPr/>
            </p:nvSpPr>
            <p:spPr bwMode="auto">
              <a:xfrm>
                <a:off x="3983" y="2611"/>
                <a:ext cx="342" cy="81"/>
              </a:xfrm>
              <a:custGeom>
                <a:avLst/>
                <a:gdLst/>
                <a:ahLst/>
                <a:cxnLst>
                  <a:cxn ang="0">
                    <a:pos x="342" y="0"/>
                  </a:cxn>
                  <a:cxn ang="0">
                    <a:pos x="9" y="59"/>
                  </a:cxn>
                  <a:cxn ang="0">
                    <a:pos x="4" y="59"/>
                  </a:cxn>
                  <a:cxn ang="0">
                    <a:pos x="0" y="81"/>
                  </a:cxn>
                  <a:cxn ang="0">
                    <a:pos x="44" y="74"/>
                  </a:cxn>
                  <a:cxn ang="0">
                    <a:pos x="339" y="22"/>
                  </a:cxn>
                  <a:cxn ang="0">
                    <a:pos x="342" y="9"/>
                  </a:cxn>
                  <a:cxn ang="0">
                    <a:pos x="342" y="2"/>
                  </a:cxn>
                  <a:cxn ang="0">
                    <a:pos x="342" y="0"/>
                  </a:cxn>
                </a:cxnLst>
                <a:rect l="0" t="0" r="r" b="b"/>
                <a:pathLst>
                  <a:path w="342" h="81">
                    <a:moveTo>
                      <a:pt x="342" y="0"/>
                    </a:moveTo>
                    <a:lnTo>
                      <a:pt x="9" y="59"/>
                    </a:lnTo>
                    <a:lnTo>
                      <a:pt x="4" y="59"/>
                    </a:lnTo>
                    <a:lnTo>
                      <a:pt x="0" y="81"/>
                    </a:lnTo>
                    <a:lnTo>
                      <a:pt x="44" y="74"/>
                    </a:lnTo>
                    <a:lnTo>
                      <a:pt x="339" y="22"/>
                    </a:lnTo>
                    <a:lnTo>
                      <a:pt x="342" y="9"/>
                    </a:lnTo>
                    <a:lnTo>
                      <a:pt x="342" y="2"/>
                    </a:lnTo>
                    <a:lnTo>
                      <a:pt x="34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7" name="Freeform 917"/>
              <p:cNvSpPr>
                <a:spLocks/>
              </p:cNvSpPr>
              <p:nvPr/>
            </p:nvSpPr>
            <p:spPr bwMode="auto">
              <a:xfrm>
                <a:off x="3612" y="2695"/>
                <a:ext cx="351" cy="62"/>
              </a:xfrm>
              <a:custGeom>
                <a:avLst/>
                <a:gdLst/>
                <a:ahLst/>
                <a:cxnLst>
                  <a:cxn ang="0">
                    <a:pos x="351" y="0"/>
                  </a:cxn>
                  <a:cxn ang="0">
                    <a:pos x="0" y="62"/>
                  </a:cxn>
                  <a:cxn ang="0">
                    <a:pos x="0" y="62"/>
                  </a:cxn>
                  <a:cxn ang="0">
                    <a:pos x="351" y="0"/>
                  </a:cxn>
                  <a:cxn ang="0">
                    <a:pos x="351" y="0"/>
                  </a:cxn>
                </a:cxnLst>
                <a:rect l="0" t="0" r="r" b="b"/>
                <a:pathLst>
                  <a:path w="351" h="62">
                    <a:moveTo>
                      <a:pt x="351" y="0"/>
                    </a:moveTo>
                    <a:lnTo>
                      <a:pt x="0" y="62"/>
                    </a:lnTo>
                    <a:lnTo>
                      <a:pt x="0" y="62"/>
                    </a:lnTo>
                    <a:lnTo>
                      <a:pt x="351" y="0"/>
                    </a:lnTo>
                    <a:lnTo>
                      <a:pt x="35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8" name="Freeform 918"/>
              <p:cNvSpPr>
                <a:spLocks/>
              </p:cNvSpPr>
              <p:nvPr/>
            </p:nvSpPr>
            <p:spPr bwMode="auto">
              <a:xfrm>
                <a:off x="3612" y="2695"/>
                <a:ext cx="351" cy="62"/>
              </a:xfrm>
              <a:custGeom>
                <a:avLst/>
                <a:gdLst/>
                <a:ahLst/>
                <a:cxnLst>
                  <a:cxn ang="0">
                    <a:pos x="351" y="0"/>
                  </a:cxn>
                  <a:cxn ang="0">
                    <a:pos x="0" y="62"/>
                  </a:cxn>
                  <a:cxn ang="0">
                    <a:pos x="0" y="62"/>
                  </a:cxn>
                  <a:cxn ang="0">
                    <a:pos x="351" y="0"/>
                  </a:cxn>
                  <a:cxn ang="0">
                    <a:pos x="351" y="0"/>
                  </a:cxn>
                </a:cxnLst>
                <a:rect l="0" t="0" r="r" b="b"/>
                <a:pathLst>
                  <a:path w="351" h="62">
                    <a:moveTo>
                      <a:pt x="351" y="0"/>
                    </a:moveTo>
                    <a:lnTo>
                      <a:pt x="0" y="62"/>
                    </a:lnTo>
                    <a:lnTo>
                      <a:pt x="0" y="62"/>
                    </a:lnTo>
                    <a:lnTo>
                      <a:pt x="351" y="0"/>
                    </a:lnTo>
                    <a:lnTo>
                      <a:pt x="35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19" name="Rectangle 919"/>
              <p:cNvSpPr>
                <a:spLocks noChangeArrowheads="1"/>
              </p:cNvSpPr>
              <p:nvPr/>
            </p:nvSpPr>
            <p:spPr bwMode="auto">
              <a:xfrm>
                <a:off x="3983" y="2692"/>
                <a:ext cx="1" cy="1"/>
              </a:xfrm>
              <a:prstGeom prst="rect">
                <a:avLst/>
              </a:prstGeom>
              <a:solidFill>
                <a:srgbClr val="F3F2F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20" name="Freeform 920"/>
              <p:cNvSpPr>
                <a:spLocks/>
              </p:cNvSpPr>
              <p:nvPr/>
            </p:nvSpPr>
            <p:spPr bwMode="auto">
              <a:xfrm>
                <a:off x="3983" y="2692"/>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1" name="Freeform 921"/>
              <p:cNvSpPr>
                <a:spLocks/>
              </p:cNvSpPr>
              <p:nvPr/>
            </p:nvSpPr>
            <p:spPr bwMode="auto">
              <a:xfrm>
                <a:off x="3963" y="2670"/>
                <a:ext cx="24" cy="25"/>
              </a:xfrm>
              <a:custGeom>
                <a:avLst/>
                <a:gdLst/>
                <a:ahLst/>
                <a:cxnLst>
                  <a:cxn ang="0">
                    <a:pos x="24" y="0"/>
                  </a:cxn>
                  <a:cxn ang="0">
                    <a:pos x="19" y="2"/>
                  </a:cxn>
                  <a:cxn ang="0">
                    <a:pos x="19" y="2"/>
                  </a:cxn>
                  <a:cxn ang="0">
                    <a:pos x="15" y="23"/>
                  </a:cxn>
                  <a:cxn ang="0">
                    <a:pos x="0" y="25"/>
                  </a:cxn>
                  <a:cxn ang="0">
                    <a:pos x="0" y="25"/>
                  </a:cxn>
                  <a:cxn ang="0">
                    <a:pos x="20" y="22"/>
                  </a:cxn>
                  <a:cxn ang="0">
                    <a:pos x="20" y="22"/>
                  </a:cxn>
                  <a:cxn ang="0">
                    <a:pos x="20" y="22"/>
                  </a:cxn>
                  <a:cxn ang="0">
                    <a:pos x="24" y="0"/>
                  </a:cxn>
                </a:cxnLst>
                <a:rect l="0" t="0" r="r" b="b"/>
                <a:pathLst>
                  <a:path w="24" h="25">
                    <a:moveTo>
                      <a:pt x="24" y="0"/>
                    </a:moveTo>
                    <a:lnTo>
                      <a:pt x="19" y="2"/>
                    </a:lnTo>
                    <a:lnTo>
                      <a:pt x="19" y="2"/>
                    </a:lnTo>
                    <a:lnTo>
                      <a:pt x="15" y="23"/>
                    </a:lnTo>
                    <a:lnTo>
                      <a:pt x="0" y="25"/>
                    </a:lnTo>
                    <a:lnTo>
                      <a:pt x="0" y="25"/>
                    </a:lnTo>
                    <a:lnTo>
                      <a:pt x="20" y="22"/>
                    </a:lnTo>
                    <a:lnTo>
                      <a:pt x="20" y="22"/>
                    </a:lnTo>
                    <a:lnTo>
                      <a:pt x="20" y="22"/>
                    </a:lnTo>
                    <a:lnTo>
                      <a:pt x="2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2" name="Freeform 922"/>
              <p:cNvSpPr>
                <a:spLocks/>
              </p:cNvSpPr>
              <p:nvPr/>
            </p:nvSpPr>
            <p:spPr bwMode="auto">
              <a:xfrm>
                <a:off x="3963" y="2670"/>
                <a:ext cx="24" cy="25"/>
              </a:xfrm>
              <a:custGeom>
                <a:avLst/>
                <a:gdLst/>
                <a:ahLst/>
                <a:cxnLst>
                  <a:cxn ang="0">
                    <a:pos x="24" y="0"/>
                  </a:cxn>
                  <a:cxn ang="0">
                    <a:pos x="19" y="2"/>
                  </a:cxn>
                  <a:cxn ang="0">
                    <a:pos x="19" y="2"/>
                  </a:cxn>
                  <a:cxn ang="0">
                    <a:pos x="15" y="23"/>
                  </a:cxn>
                  <a:cxn ang="0">
                    <a:pos x="0" y="25"/>
                  </a:cxn>
                  <a:cxn ang="0">
                    <a:pos x="0" y="25"/>
                  </a:cxn>
                  <a:cxn ang="0">
                    <a:pos x="20" y="22"/>
                  </a:cxn>
                  <a:cxn ang="0">
                    <a:pos x="20" y="22"/>
                  </a:cxn>
                  <a:cxn ang="0">
                    <a:pos x="20" y="22"/>
                  </a:cxn>
                  <a:cxn ang="0">
                    <a:pos x="24" y="0"/>
                  </a:cxn>
                </a:cxnLst>
                <a:rect l="0" t="0" r="r" b="b"/>
                <a:pathLst>
                  <a:path w="24" h="25">
                    <a:moveTo>
                      <a:pt x="24" y="0"/>
                    </a:moveTo>
                    <a:lnTo>
                      <a:pt x="19" y="2"/>
                    </a:lnTo>
                    <a:lnTo>
                      <a:pt x="19" y="2"/>
                    </a:lnTo>
                    <a:lnTo>
                      <a:pt x="15" y="23"/>
                    </a:lnTo>
                    <a:lnTo>
                      <a:pt x="0" y="25"/>
                    </a:lnTo>
                    <a:lnTo>
                      <a:pt x="0" y="25"/>
                    </a:lnTo>
                    <a:lnTo>
                      <a:pt x="20" y="22"/>
                    </a:lnTo>
                    <a:lnTo>
                      <a:pt x="20" y="22"/>
                    </a:lnTo>
                    <a:lnTo>
                      <a:pt x="20" y="22"/>
                    </a:lnTo>
                    <a:lnTo>
                      <a:pt x="2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3" name="Rectangle 923"/>
              <p:cNvSpPr>
                <a:spLocks noChangeArrowheads="1"/>
              </p:cNvSpPr>
              <p:nvPr/>
            </p:nvSpPr>
            <p:spPr bwMode="auto">
              <a:xfrm>
                <a:off x="3605" y="2757"/>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24" name="Rectangle 924"/>
              <p:cNvSpPr>
                <a:spLocks noChangeArrowheads="1"/>
              </p:cNvSpPr>
              <p:nvPr/>
            </p:nvSpPr>
            <p:spPr bwMode="auto">
              <a:xfrm>
                <a:off x="3605" y="2757"/>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25" name="Freeform 925"/>
              <p:cNvSpPr>
                <a:spLocks/>
              </p:cNvSpPr>
              <p:nvPr/>
            </p:nvSpPr>
            <p:spPr bwMode="auto">
              <a:xfrm>
                <a:off x="3947" y="1940"/>
                <a:ext cx="400" cy="671"/>
              </a:xfrm>
              <a:custGeom>
                <a:avLst/>
                <a:gdLst/>
                <a:ahLst/>
                <a:cxnLst>
                  <a:cxn ang="0">
                    <a:pos x="13" y="0"/>
                  </a:cxn>
                  <a:cxn ang="0">
                    <a:pos x="10" y="3"/>
                  </a:cxn>
                  <a:cxn ang="0">
                    <a:pos x="10" y="3"/>
                  </a:cxn>
                  <a:cxn ang="0">
                    <a:pos x="0" y="15"/>
                  </a:cxn>
                  <a:cxn ang="0">
                    <a:pos x="378" y="671"/>
                  </a:cxn>
                  <a:cxn ang="0">
                    <a:pos x="378" y="671"/>
                  </a:cxn>
                  <a:cxn ang="0">
                    <a:pos x="400" y="668"/>
                  </a:cxn>
                  <a:cxn ang="0">
                    <a:pos x="13" y="0"/>
                  </a:cxn>
                </a:cxnLst>
                <a:rect l="0" t="0" r="r" b="b"/>
                <a:pathLst>
                  <a:path w="400" h="671">
                    <a:moveTo>
                      <a:pt x="13" y="0"/>
                    </a:moveTo>
                    <a:lnTo>
                      <a:pt x="10" y="3"/>
                    </a:lnTo>
                    <a:lnTo>
                      <a:pt x="10" y="3"/>
                    </a:lnTo>
                    <a:lnTo>
                      <a:pt x="0" y="15"/>
                    </a:lnTo>
                    <a:lnTo>
                      <a:pt x="378" y="671"/>
                    </a:lnTo>
                    <a:lnTo>
                      <a:pt x="378" y="671"/>
                    </a:lnTo>
                    <a:lnTo>
                      <a:pt x="400" y="668"/>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6" name="Freeform 926"/>
              <p:cNvSpPr>
                <a:spLocks/>
              </p:cNvSpPr>
              <p:nvPr/>
            </p:nvSpPr>
            <p:spPr bwMode="auto">
              <a:xfrm>
                <a:off x="3947" y="1940"/>
                <a:ext cx="400" cy="671"/>
              </a:xfrm>
              <a:custGeom>
                <a:avLst/>
                <a:gdLst/>
                <a:ahLst/>
                <a:cxnLst>
                  <a:cxn ang="0">
                    <a:pos x="13" y="0"/>
                  </a:cxn>
                  <a:cxn ang="0">
                    <a:pos x="10" y="3"/>
                  </a:cxn>
                  <a:cxn ang="0">
                    <a:pos x="10" y="3"/>
                  </a:cxn>
                  <a:cxn ang="0">
                    <a:pos x="0" y="15"/>
                  </a:cxn>
                  <a:cxn ang="0">
                    <a:pos x="378" y="671"/>
                  </a:cxn>
                  <a:cxn ang="0">
                    <a:pos x="378" y="671"/>
                  </a:cxn>
                  <a:cxn ang="0">
                    <a:pos x="400" y="668"/>
                  </a:cxn>
                  <a:cxn ang="0">
                    <a:pos x="13" y="0"/>
                  </a:cxn>
                </a:cxnLst>
                <a:rect l="0" t="0" r="r" b="b"/>
                <a:pathLst>
                  <a:path w="400" h="671">
                    <a:moveTo>
                      <a:pt x="13" y="0"/>
                    </a:moveTo>
                    <a:lnTo>
                      <a:pt x="10" y="3"/>
                    </a:lnTo>
                    <a:lnTo>
                      <a:pt x="10" y="3"/>
                    </a:lnTo>
                    <a:lnTo>
                      <a:pt x="0" y="15"/>
                    </a:lnTo>
                    <a:lnTo>
                      <a:pt x="378" y="671"/>
                    </a:lnTo>
                    <a:lnTo>
                      <a:pt x="378" y="671"/>
                    </a:lnTo>
                    <a:lnTo>
                      <a:pt x="400" y="668"/>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7" name="Freeform 927"/>
              <p:cNvSpPr>
                <a:spLocks/>
              </p:cNvSpPr>
              <p:nvPr/>
            </p:nvSpPr>
            <p:spPr bwMode="auto">
              <a:xfrm>
                <a:off x="3947" y="1922"/>
                <a:ext cx="13" cy="21"/>
              </a:xfrm>
              <a:custGeom>
                <a:avLst/>
                <a:gdLst/>
                <a:ahLst/>
                <a:cxnLst>
                  <a:cxn ang="0">
                    <a:pos x="3" y="0"/>
                  </a:cxn>
                  <a:cxn ang="0">
                    <a:pos x="0" y="3"/>
                  </a:cxn>
                  <a:cxn ang="0">
                    <a:pos x="0" y="3"/>
                  </a:cxn>
                  <a:cxn ang="0">
                    <a:pos x="10" y="21"/>
                  </a:cxn>
                  <a:cxn ang="0">
                    <a:pos x="13" y="18"/>
                  </a:cxn>
                  <a:cxn ang="0">
                    <a:pos x="3" y="0"/>
                  </a:cxn>
                </a:cxnLst>
                <a:rect l="0" t="0" r="r" b="b"/>
                <a:pathLst>
                  <a:path w="13" h="21">
                    <a:moveTo>
                      <a:pt x="3" y="0"/>
                    </a:moveTo>
                    <a:lnTo>
                      <a:pt x="0" y="3"/>
                    </a:lnTo>
                    <a:lnTo>
                      <a:pt x="0" y="3"/>
                    </a:lnTo>
                    <a:lnTo>
                      <a:pt x="10" y="21"/>
                    </a:lnTo>
                    <a:lnTo>
                      <a:pt x="13" y="18"/>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8" name="Freeform 928"/>
              <p:cNvSpPr>
                <a:spLocks/>
              </p:cNvSpPr>
              <p:nvPr/>
            </p:nvSpPr>
            <p:spPr bwMode="auto">
              <a:xfrm>
                <a:off x="3947" y="1922"/>
                <a:ext cx="13" cy="21"/>
              </a:xfrm>
              <a:custGeom>
                <a:avLst/>
                <a:gdLst/>
                <a:ahLst/>
                <a:cxnLst>
                  <a:cxn ang="0">
                    <a:pos x="3" y="0"/>
                  </a:cxn>
                  <a:cxn ang="0">
                    <a:pos x="0" y="3"/>
                  </a:cxn>
                  <a:cxn ang="0">
                    <a:pos x="0" y="3"/>
                  </a:cxn>
                  <a:cxn ang="0">
                    <a:pos x="10" y="21"/>
                  </a:cxn>
                  <a:cxn ang="0">
                    <a:pos x="13" y="18"/>
                  </a:cxn>
                  <a:cxn ang="0">
                    <a:pos x="3" y="0"/>
                  </a:cxn>
                </a:cxnLst>
                <a:rect l="0" t="0" r="r" b="b"/>
                <a:pathLst>
                  <a:path w="13" h="21">
                    <a:moveTo>
                      <a:pt x="3" y="0"/>
                    </a:moveTo>
                    <a:lnTo>
                      <a:pt x="0" y="3"/>
                    </a:lnTo>
                    <a:lnTo>
                      <a:pt x="0" y="3"/>
                    </a:lnTo>
                    <a:lnTo>
                      <a:pt x="10" y="21"/>
                    </a:lnTo>
                    <a:lnTo>
                      <a:pt x="13" y="18"/>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29" name="Freeform 929"/>
              <p:cNvSpPr>
                <a:spLocks/>
              </p:cNvSpPr>
              <p:nvPr/>
            </p:nvSpPr>
            <p:spPr bwMode="auto">
              <a:xfrm>
                <a:off x="3935" y="1925"/>
                <a:ext cx="22" cy="30"/>
              </a:xfrm>
              <a:custGeom>
                <a:avLst/>
                <a:gdLst/>
                <a:ahLst/>
                <a:cxnLst>
                  <a:cxn ang="0">
                    <a:pos x="12" y="0"/>
                  </a:cxn>
                  <a:cxn ang="0">
                    <a:pos x="0" y="12"/>
                  </a:cxn>
                  <a:cxn ang="0">
                    <a:pos x="3" y="18"/>
                  </a:cxn>
                  <a:cxn ang="0">
                    <a:pos x="13" y="13"/>
                  </a:cxn>
                  <a:cxn ang="0">
                    <a:pos x="3" y="18"/>
                  </a:cxn>
                  <a:cxn ang="0">
                    <a:pos x="12" y="30"/>
                  </a:cxn>
                  <a:cxn ang="0">
                    <a:pos x="22" y="18"/>
                  </a:cxn>
                  <a:cxn ang="0">
                    <a:pos x="12" y="0"/>
                  </a:cxn>
                  <a:cxn ang="0">
                    <a:pos x="12" y="0"/>
                  </a:cxn>
                </a:cxnLst>
                <a:rect l="0" t="0" r="r" b="b"/>
                <a:pathLst>
                  <a:path w="22" h="30">
                    <a:moveTo>
                      <a:pt x="12" y="0"/>
                    </a:moveTo>
                    <a:lnTo>
                      <a:pt x="0" y="12"/>
                    </a:lnTo>
                    <a:lnTo>
                      <a:pt x="3" y="18"/>
                    </a:lnTo>
                    <a:lnTo>
                      <a:pt x="13" y="13"/>
                    </a:lnTo>
                    <a:lnTo>
                      <a:pt x="3" y="18"/>
                    </a:lnTo>
                    <a:lnTo>
                      <a:pt x="12" y="30"/>
                    </a:lnTo>
                    <a:lnTo>
                      <a:pt x="22" y="18"/>
                    </a:lnTo>
                    <a:lnTo>
                      <a:pt x="12" y="0"/>
                    </a:lnTo>
                    <a:lnTo>
                      <a:pt x="1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0" name="Freeform 930"/>
              <p:cNvSpPr>
                <a:spLocks/>
              </p:cNvSpPr>
              <p:nvPr/>
            </p:nvSpPr>
            <p:spPr bwMode="auto">
              <a:xfrm>
                <a:off x="3935" y="1925"/>
                <a:ext cx="22" cy="30"/>
              </a:xfrm>
              <a:custGeom>
                <a:avLst/>
                <a:gdLst/>
                <a:ahLst/>
                <a:cxnLst>
                  <a:cxn ang="0">
                    <a:pos x="12" y="0"/>
                  </a:cxn>
                  <a:cxn ang="0">
                    <a:pos x="0" y="12"/>
                  </a:cxn>
                  <a:cxn ang="0">
                    <a:pos x="3" y="18"/>
                  </a:cxn>
                  <a:cxn ang="0">
                    <a:pos x="13" y="13"/>
                  </a:cxn>
                  <a:cxn ang="0">
                    <a:pos x="3" y="18"/>
                  </a:cxn>
                  <a:cxn ang="0">
                    <a:pos x="12" y="30"/>
                  </a:cxn>
                  <a:cxn ang="0">
                    <a:pos x="22" y="18"/>
                  </a:cxn>
                  <a:cxn ang="0">
                    <a:pos x="12" y="0"/>
                  </a:cxn>
                  <a:cxn ang="0">
                    <a:pos x="12" y="0"/>
                  </a:cxn>
                </a:cxnLst>
                <a:rect l="0" t="0" r="r" b="b"/>
                <a:pathLst>
                  <a:path w="22" h="30">
                    <a:moveTo>
                      <a:pt x="12" y="0"/>
                    </a:moveTo>
                    <a:lnTo>
                      <a:pt x="0" y="12"/>
                    </a:lnTo>
                    <a:lnTo>
                      <a:pt x="3" y="18"/>
                    </a:lnTo>
                    <a:lnTo>
                      <a:pt x="13" y="13"/>
                    </a:lnTo>
                    <a:lnTo>
                      <a:pt x="3" y="18"/>
                    </a:lnTo>
                    <a:lnTo>
                      <a:pt x="12" y="30"/>
                    </a:lnTo>
                    <a:lnTo>
                      <a:pt x="22" y="18"/>
                    </a:lnTo>
                    <a:lnTo>
                      <a:pt x="12" y="0"/>
                    </a:lnTo>
                    <a:lnTo>
                      <a:pt x="1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1" name="Freeform 931"/>
              <p:cNvSpPr>
                <a:spLocks/>
              </p:cNvSpPr>
              <p:nvPr/>
            </p:nvSpPr>
            <p:spPr bwMode="auto">
              <a:xfrm>
                <a:off x="3947" y="1943"/>
                <a:ext cx="10" cy="12"/>
              </a:xfrm>
              <a:custGeom>
                <a:avLst/>
                <a:gdLst/>
                <a:ahLst/>
                <a:cxnLst>
                  <a:cxn ang="0">
                    <a:pos x="10" y="0"/>
                  </a:cxn>
                  <a:cxn ang="0">
                    <a:pos x="0" y="12"/>
                  </a:cxn>
                  <a:cxn ang="0">
                    <a:pos x="0" y="12"/>
                  </a:cxn>
                  <a:cxn ang="0">
                    <a:pos x="0" y="12"/>
                  </a:cxn>
                  <a:cxn ang="0">
                    <a:pos x="10" y="0"/>
                  </a:cxn>
                  <a:cxn ang="0">
                    <a:pos x="10" y="0"/>
                  </a:cxn>
                </a:cxnLst>
                <a:rect l="0" t="0" r="r" b="b"/>
                <a:pathLst>
                  <a:path w="10" h="12">
                    <a:moveTo>
                      <a:pt x="10" y="0"/>
                    </a:moveTo>
                    <a:lnTo>
                      <a:pt x="0" y="12"/>
                    </a:lnTo>
                    <a:lnTo>
                      <a:pt x="0" y="12"/>
                    </a:lnTo>
                    <a:lnTo>
                      <a:pt x="0" y="12"/>
                    </a:lnTo>
                    <a:lnTo>
                      <a:pt x="10" y="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2" name="Freeform 932"/>
              <p:cNvSpPr>
                <a:spLocks/>
              </p:cNvSpPr>
              <p:nvPr/>
            </p:nvSpPr>
            <p:spPr bwMode="auto">
              <a:xfrm>
                <a:off x="3947" y="1943"/>
                <a:ext cx="10" cy="12"/>
              </a:xfrm>
              <a:custGeom>
                <a:avLst/>
                <a:gdLst/>
                <a:ahLst/>
                <a:cxnLst>
                  <a:cxn ang="0">
                    <a:pos x="10" y="0"/>
                  </a:cxn>
                  <a:cxn ang="0">
                    <a:pos x="0" y="12"/>
                  </a:cxn>
                  <a:cxn ang="0">
                    <a:pos x="0" y="12"/>
                  </a:cxn>
                  <a:cxn ang="0">
                    <a:pos x="0" y="12"/>
                  </a:cxn>
                  <a:cxn ang="0">
                    <a:pos x="10" y="0"/>
                  </a:cxn>
                  <a:cxn ang="0">
                    <a:pos x="10" y="0"/>
                  </a:cxn>
                </a:cxnLst>
                <a:rect l="0" t="0" r="r" b="b"/>
                <a:pathLst>
                  <a:path w="10" h="12">
                    <a:moveTo>
                      <a:pt x="10" y="0"/>
                    </a:moveTo>
                    <a:lnTo>
                      <a:pt x="0" y="12"/>
                    </a:lnTo>
                    <a:lnTo>
                      <a:pt x="0" y="12"/>
                    </a:lnTo>
                    <a:lnTo>
                      <a:pt x="0" y="12"/>
                    </a:lnTo>
                    <a:lnTo>
                      <a:pt x="10"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3" name="Freeform 933"/>
              <p:cNvSpPr>
                <a:spLocks/>
              </p:cNvSpPr>
              <p:nvPr/>
            </p:nvSpPr>
            <p:spPr bwMode="auto">
              <a:xfrm>
                <a:off x="4322" y="2608"/>
                <a:ext cx="25" cy="25"/>
              </a:xfrm>
              <a:custGeom>
                <a:avLst/>
                <a:gdLst/>
                <a:ahLst/>
                <a:cxnLst>
                  <a:cxn ang="0">
                    <a:pos x="25" y="0"/>
                  </a:cxn>
                  <a:cxn ang="0">
                    <a:pos x="3" y="3"/>
                  </a:cxn>
                  <a:cxn ang="0">
                    <a:pos x="3" y="5"/>
                  </a:cxn>
                  <a:cxn ang="0">
                    <a:pos x="3" y="12"/>
                  </a:cxn>
                  <a:cxn ang="0">
                    <a:pos x="0" y="25"/>
                  </a:cxn>
                  <a:cxn ang="0">
                    <a:pos x="5" y="23"/>
                  </a:cxn>
                  <a:cxn ang="0">
                    <a:pos x="8" y="3"/>
                  </a:cxn>
                  <a:cxn ang="0">
                    <a:pos x="25" y="0"/>
                  </a:cxn>
                  <a:cxn ang="0">
                    <a:pos x="25" y="0"/>
                  </a:cxn>
                </a:cxnLst>
                <a:rect l="0" t="0" r="r" b="b"/>
                <a:pathLst>
                  <a:path w="25" h="25">
                    <a:moveTo>
                      <a:pt x="25" y="0"/>
                    </a:moveTo>
                    <a:lnTo>
                      <a:pt x="3" y="3"/>
                    </a:lnTo>
                    <a:lnTo>
                      <a:pt x="3" y="5"/>
                    </a:lnTo>
                    <a:lnTo>
                      <a:pt x="3" y="12"/>
                    </a:lnTo>
                    <a:lnTo>
                      <a:pt x="0" y="25"/>
                    </a:lnTo>
                    <a:lnTo>
                      <a:pt x="5" y="23"/>
                    </a:lnTo>
                    <a:lnTo>
                      <a:pt x="8" y="3"/>
                    </a:lnTo>
                    <a:lnTo>
                      <a:pt x="25" y="0"/>
                    </a:lnTo>
                    <a:lnTo>
                      <a:pt x="2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4" name="Freeform 934"/>
              <p:cNvSpPr>
                <a:spLocks/>
              </p:cNvSpPr>
              <p:nvPr/>
            </p:nvSpPr>
            <p:spPr bwMode="auto">
              <a:xfrm>
                <a:off x="4322" y="2608"/>
                <a:ext cx="25" cy="25"/>
              </a:xfrm>
              <a:custGeom>
                <a:avLst/>
                <a:gdLst/>
                <a:ahLst/>
                <a:cxnLst>
                  <a:cxn ang="0">
                    <a:pos x="25" y="0"/>
                  </a:cxn>
                  <a:cxn ang="0">
                    <a:pos x="3" y="3"/>
                  </a:cxn>
                  <a:cxn ang="0">
                    <a:pos x="3" y="5"/>
                  </a:cxn>
                  <a:cxn ang="0">
                    <a:pos x="3" y="12"/>
                  </a:cxn>
                  <a:cxn ang="0">
                    <a:pos x="0" y="25"/>
                  </a:cxn>
                  <a:cxn ang="0">
                    <a:pos x="5" y="23"/>
                  </a:cxn>
                  <a:cxn ang="0">
                    <a:pos x="8" y="3"/>
                  </a:cxn>
                  <a:cxn ang="0">
                    <a:pos x="25" y="0"/>
                  </a:cxn>
                  <a:cxn ang="0">
                    <a:pos x="25" y="0"/>
                  </a:cxn>
                </a:cxnLst>
                <a:rect l="0" t="0" r="r" b="b"/>
                <a:pathLst>
                  <a:path w="25" h="25">
                    <a:moveTo>
                      <a:pt x="25" y="0"/>
                    </a:moveTo>
                    <a:lnTo>
                      <a:pt x="3" y="3"/>
                    </a:lnTo>
                    <a:lnTo>
                      <a:pt x="3" y="5"/>
                    </a:lnTo>
                    <a:lnTo>
                      <a:pt x="3" y="12"/>
                    </a:lnTo>
                    <a:lnTo>
                      <a:pt x="0" y="25"/>
                    </a:lnTo>
                    <a:lnTo>
                      <a:pt x="5" y="23"/>
                    </a:lnTo>
                    <a:lnTo>
                      <a:pt x="8" y="3"/>
                    </a:lnTo>
                    <a:lnTo>
                      <a:pt x="25" y="0"/>
                    </a:lnTo>
                    <a:lnTo>
                      <a:pt x="2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5" name="Freeform 935"/>
              <p:cNvSpPr>
                <a:spLocks/>
              </p:cNvSpPr>
              <p:nvPr/>
            </p:nvSpPr>
            <p:spPr bwMode="auto">
              <a:xfrm>
                <a:off x="4327" y="2608"/>
                <a:ext cx="20" cy="23"/>
              </a:xfrm>
              <a:custGeom>
                <a:avLst/>
                <a:gdLst/>
                <a:ahLst/>
                <a:cxnLst>
                  <a:cxn ang="0">
                    <a:pos x="20" y="0"/>
                  </a:cxn>
                  <a:cxn ang="0">
                    <a:pos x="3" y="3"/>
                  </a:cxn>
                  <a:cxn ang="0">
                    <a:pos x="0" y="23"/>
                  </a:cxn>
                  <a:cxn ang="0">
                    <a:pos x="16" y="22"/>
                  </a:cxn>
                  <a:cxn ang="0">
                    <a:pos x="20" y="0"/>
                  </a:cxn>
                  <a:cxn ang="0">
                    <a:pos x="20" y="0"/>
                  </a:cxn>
                </a:cxnLst>
                <a:rect l="0" t="0" r="r" b="b"/>
                <a:pathLst>
                  <a:path w="20" h="23">
                    <a:moveTo>
                      <a:pt x="20" y="0"/>
                    </a:moveTo>
                    <a:lnTo>
                      <a:pt x="3" y="3"/>
                    </a:lnTo>
                    <a:lnTo>
                      <a:pt x="0" y="23"/>
                    </a:lnTo>
                    <a:lnTo>
                      <a:pt x="16" y="22"/>
                    </a:lnTo>
                    <a:lnTo>
                      <a:pt x="20" y="0"/>
                    </a:lnTo>
                    <a:lnTo>
                      <a:pt x="2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6" name="Freeform 936"/>
              <p:cNvSpPr>
                <a:spLocks/>
              </p:cNvSpPr>
              <p:nvPr/>
            </p:nvSpPr>
            <p:spPr bwMode="auto">
              <a:xfrm>
                <a:off x="4327" y="2608"/>
                <a:ext cx="20" cy="23"/>
              </a:xfrm>
              <a:custGeom>
                <a:avLst/>
                <a:gdLst/>
                <a:ahLst/>
                <a:cxnLst>
                  <a:cxn ang="0">
                    <a:pos x="20" y="0"/>
                  </a:cxn>
                  <a:cxn ang="0">
                    <a:pos x="3" y="3"/>
                  </a:cxn>
                  <a:cxn ang="0">
                    <a:pos x="0" y="23"/>
                  </a:cxn>
                  <a:cxn ang="0">
                    <a:pos x="16" y="22"/>
                  </a:cxn>
                  <a:cxn ang="0">
                    <a:pos x="20" y="0"/>
                  </a:cxn>
                  <a:cxn ang="0">
                    <a:pos x="20" y="0"/>
                  </a:cxn>
                </a:cxnLst>
                <a:rect l="0" t="0" r="r" b="b"/>
                <a:pathLst>
                  <a:path w="20" h="23">
                    <a:moveTo>
                      <a:pt x="20" y="0"/>
                    </a:moveTo>
                    <a:lnTo>
                      <a:pt x="3" y="3"/>
                    </a:lnTo>
                    <a:lnTo>
                      <a:pt x="0" y="23"/>
                    </a:lnTo>
                    <a:lnTo>
                      <a:pt x="16" y="22"/>
                    </a:lnTo>
                    <a:lnTo>
                      <a:pt x="20" y="0"/>
                    </a:lnTo>
                    <a:lnTo>
                      <a:pt x="2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7" name="Freeform 937"/>
              <p:cNvSpPr>
                <a:spLocks/>
              </p:cNvSpPr>
              <p:nvPr/>
            </p:nvSpPr>
            <p:spPr bwMode="auto">
              <a:xfrm>
                <a:off x="3478" y="2238"/>
                <a:ext cx="482" cy="499"/>
              </a:xfrm>
              <a:custGeom>
                <a:avLst/>
                <a:gdLst/>
                <a:ahLst/>
                <a:cxnLst>
                  <a:cxn ang="0">
                    <a:pos x="231" y="0"/>
                  </a:cxn>
                  <a:cxn ang="0">
                    <a:pos x="0" y="273"/>
                  </a:cxn>
                  <a:cxn ang="0">
                    <a:pos x="130" y="499"/>
                  </a:cxn>
                  <a:cxn ang="0">
                    <a:pos x="366" y="457"/>
                  </a:cxn>
                  <a:cxn ang="0">
                    <a:pos x="482" y="437"/>
                  </a:cxn>
                  <a:cxn ang="0">
                    <a:pos x="231" y="0"/>
                  </a:cxn>
                </a:cxnLst>
                <a:rect l="0" t="0" r="r" b="b"/>
                <a:pathLst>
                  <a:path w="482" h="499">
                    <a:moveTo>
                      <a:pt x="231" y="0"/>
                    </a:moveTo>
                    <a:lnTo>
                      <a:pt x="0" y="273"/>
                    </a:lnTo>
                    <a:lnTo>
                      <a:pt x="130" y="499"/>
                    </a:lnTo>
                    <a:lnTo>
                      <a:pt x="366" y="457"/>
                    </a:lnTo>
                    <a:lnTo>
                      <a:pt x="482" y="437"/>
                    </a:lnTo>
                    <a:lnTo>
                      <a:pt x="23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8" name="Freeform 938"/>
              <p:cNvSpPr>
                <a:spLocks/>
              </p:cNvSpPr>
              <p:nvPr/>
            </p:nvSpPr>
            <p:spPr bwMode="auto">
              <a:xfrm>
                <a:off x="3478" y="2238"/>
                <a:ext cx="482" cy="499"/>
              </a:xfrm>
              <a:custGeom>
                <a:avLst/>
                <a:gdLst/>
                <a:ahLst/>
                <a:cxnLst>
                  <a:cxn ang="0">
                    <a:pos x="231" y="0"/>
                  </a:cxn>
                  <a:cxn ang="0">
                    <a:pos x="0" y="273"/>
                  </a:cxn>
                  <a:cxn ang="0">
                    <a:pos x="130" y="499"/>
                  </a:cxn>
                  <a:cxn ang="0">
                    <a:pos x="366" y="457"/>
                  </a:cxn>
                  <a:cxn ang="0">
                    <a:pos x="482" y="437"/>
                  </a:cxn>
                  <a:cxn ang="0">
                    <a:pos x="231" y="0"/>
                  </a:cxn>
                </a:cxnLst>
                <a:rect l="0" t="0" r="r" b="b"/>
                <a:pathLst>
                  <a:path w="482" h="499">
                    <a:moveTo>
                      <a:pt x="231" y="0"/>
                    </a:moveTo>
                    <a:lnTo>
                      <a:pt x="0" y="273"/>
                    </a:lnTo>
                    <a:lnTo>
                      <a:pt x="130" y="499"/>
                    </a:lnTo>
                    <a:lnTo>
                      <a:pt x="366" y="457"/>
                    </a:lnTo>
                    <a:lnTo>
                      <a:pt x="482" y="437"/>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39" name="Freeform 939"/>
              <p:cNvSpPr>
                <a:spLocks/>
              </p:cNvSpPr>
              <p:nvPr/>
            </p:nvSpPr>
            <p:spPr bwMode="auto">
              <a:xfrm>
                <a:off x="3844" y="2675"/>
                <a:ext cx="116" cy="20"/>
              </a:xfrm>
              <a:custGeom>
                <a:avLst/>
                <a:gdLst/>
                <a:ahLst/>
                <a:cxnLst>
                  <a:cxn ang="0">
                    <a:pos x="116" y="0"/>
                  </a:cxn>
                  <a:cxn ang="0">
                    <a:pos x="0" y="20"/>
                  </a:cxn>
                  <a:cxn ang="0">
                    <a:pos x="116" y="0"/>
                  </a:cxn>
                  <a:cxn ang="0">
                    <a:pos x="116" y="0"/>
                  </a:cxn>
                </a:cxnLst>
                <a:rect l="0" t="0" r="r" b="b"/>
                <a:pathLst>
                  <a:path w="116" h="20">
                    <a:moveTo>
                      <a:pt x="116" y="0"/>
                    </a:moveTo>
                    <a:lnTo>
                      <a:pt x="0" y="20"/>
                    </a:lnTo>
                    <a:lnTo>
                      <a:pt x="116" y="0"/>
                    </a:lnTo>
                    <a:lnTo>
                      <a:pt x="116"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0" name="Freeform 940"/>
              <p:cNvSpPr>
                <a:spLocks/>
              </p:cNvSpPr>
              <p:nvPr/>
            </p:nvSpPr>
            <p:spPr bwMode="auto">
              <a:xfrm>
                <a:off x="3844" y="2675"/>
                <a:ext cx="116" cy="20"/>
              </a:xfrm>
              <a:custGeom>
                <a:avLst/>
                <a:gdLst/>
                <a:ahLst/>
                <a:cxnLst>
                  <a:cxn ang="0">
                    <a:pos x="116" y="0"/>
                  </a:cxn>
                  <a:cxn ang="0">
                    <a:pos x="0" y="20"/>
                  </a:cxn>
                  <a:cxn ang="0">
                    <a:pos x="116" y="0"/>
                  </a:cxn>
                  <a:cxn ang="0">
                    <a:pos x="116" y="0"/>
                  </a:cxn>
                </a:cxnLst>
                <a:rect l="0" t="0" r="r" b="b"/>
                <a:pathLst>
                  <a:path w="116" h="20">
                    <a:moveTo>
                      <a:pt x="116" y="0"/>
                    </a:moveTo>
                    <a:lnTo>
                      <a:pt x="0" y="20"/>
                    </a:lnTo>
                    <a:lnTo>
                      <a:pt x="116" y="0"/>
                    </a:lnTo>
                    <a:lnTo>
                      <a:pt x="11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1" name="Freeform 941"/>
              <p:cNvSpPr>
                <a:spLocks/>
              </p:cNvSpPr>
              <p:nvPr/>
            </p:nvSpPr>
            <p:spPr bwMode="auto">
              <a:xfrm>
                <a:off x="3709" y="2238"/>
                <a:ext cx="251" cy="437"/>
              </a:xfrm>
              <a:custGeom>
                <a:avLst/>
                <a:gdLst/>
                <a:ahLst/>
                <a:cxnLst>
                  <a:cxn ang="0">
                    <a:pos x="0" y="0"/>
                  </a:cxn>
                  <a:cxn ang="0">
                    <a:pos x="0" y="0"/>
                  </a:cxn>
                  <a:cxn ang="0">
                    <a:pos x="251" y="437"/>
                  </a:cxn>
                  <a:cxn ang="0">
                    <a:pos x="251" y="437"/>
                  </a:cxn>
                  <a:cxn ang="0">
                    <a:pos x="0" y="0"/>
                  </a:cxn>
                </a:cxnLst>
                <a:rect l="0" t="0" r="r" b="b"/>
                <a:pathLst>
                  <a:path w="251" h="437">
                    <a:moveTo>
                      <a:pt x="0" y="0"/>
                    </a:moveTo>
                    <a:lnTo>
                      <a:pt x="0" y="0"/>
                    </a:lnTo>
                    <a:lnTo>
                      <a:pt x="251" y="437"/>
                    </a:lnTo>
                    <a:lnTo>
                      <a:pt x="251" y="437"/>
                    </a:lnTo>
                    <a:lnTo>
                      <a:pt x="0"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2" name="Freeform 942"/>
              <p:cNvSpPr>
                <a:spLocks/>
              </p:cNvSpPr>
              <p:nvPr/>
            </p:nvSpPr>
            <p:spPr bwMode="auto">
              <a:xfrm>
                <a:off x="3709" y="2238"/>
                <a:ext cx="251" cy="437"/>
              </a:xfrm>
              <a:custGeom>
                <a:avLst/>
                <a:gdLst/>
                <a:ahLst/>
                <a:cxnLst>
                  <a:cxn ang="0">
                    <a:pos x="0" y="0"/>
                  </a:cxn>
                  <a:cxn ang="0">
                    <a:pos x="0" y="0"/>
                  </a:cxn>
                  <a:cxn ang="0">
                    <a:pos x="251" y="437"/>
                  </a:cxn>
                  <a:cxn ang="0">
                    <a:pos x="251" y="437"/>
                  </a:cxn>
                  <a:cxn ang="0">
                    <a:pos x="0" y="0"/>
                  </a:cxn>
                </a:cxnLst>
                <a:rect l="0" t="0" r="r" b="b"/>
                <a:pathLst>
                  <a:path w="251" h="437">
                    <a:moveTo>
                      <a:pt x="0" y="0"/>
                    </a:moveTo>
                    <a:lnTo>
                      <a:pt x="0" y="0"/>
                    </a:lnTo>
                    <a:lnTo>
                      <a:pt x="251" y="437"/>
                    </a:lnTo>
                    <a:lnTo>
                      <a:pt x="251" y="43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3" name="Rectangle 943"/>
              <p:cNvSpPr>
                <a:spLocks noChangeArrowheads="1"/>
              </p:cNvSpPr>
              <p:nvPr/>
            </p:nvSpPr>
            <p:spPr bwMode="auto">
              <a:xfrm>
                <a:off x="3960" y="2675"/>
                <a:ext cx="1" cy="1"/>
              </a:xfrm>
              <a:prstGeom prst="rect">
                <a:avLst/>
              </a:prstGeom>
              <a:solidFill>
                <a:srgbClr val="E7E4E1"/>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44" name="Rectangle 944"/>
              <p:cNvSpPr>
                <a:spLocks noChangeArrowheads="1"/>
              </p:cNvSpPr>
              <p:nvPr/>
            </p:nvSpPr>
            <p:spPr bwMode="auto">
              <a:xfrm>
                <a:off x="3960" y="2675"/>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45" name="Freeform 945"/>
              <p:cNvSpPr>
                <a:spLocks/>
              </p:cNvSpPr>
              <p:nvPr/>
            </p:nvSpPr>
            <p:spPr bwMode="auto">
              <a:xfrm>
                <a:off x="3478" y="2238"/>
                <a:ext cx="231" cy="273"/>
              </a:xfrm>
              <a:custGeom>
                <a:avLst/>
                <a:gdLst/>
                <a:ahLst/>
                <a:cxnLst>
                  <a:cxn ang="0">
                    <a:pos x="231" y="0"/>
                  </a:cxn>
                  <a:cxn ang="0">
                    <a:pos x="226" y="5"/>
                  </a:cxn>
                  <a:cxn ang="0">
                    <a:pos x="226" y="5"/>
                  </a:cxn>
                  <a:cxn ang="0">
                    <a:pos x="0" y="273"/>
                  </a:cxn>
                  <a:cxn ang="0">
                    <a:pos x="0" y="273"/>
                  </a:cxn>
                  <a:cxn ang="0">
                    <a:pos x="231" y="0"/>
                  </a:cxn>
                  <a:cxn ang="0">
                    <a:pos x="231" y="0"/>
                  </a:cxn>
                </a:cxnLst>
                <a:rect l="0" t="0" r="r" b="b"/>
                <a:pathLst>
                  <a:path w="231" h="273">
                    <a:moveTo>
                      <a:pt x="231" y="0"/>
                    </a:moveTo>
                    <a:lnTo>
                      <a:pt x="226" y="5"/>
                    </a:lnTo>
                    <a:lnTo>
                      <a:pt x="226" y="5"/>
                    </a:lnTo>
                    <a:lnTo>
                      <a:pt x="0" y="273"/>
                    </a:lnTo>
                    <a:lnTo>
                      <a:pt x="0" y="273"/>
                    </a:lnTo>
                    <a:lnTo>
                      <a:pt x="231" y="0"/>
                    </a:lnTo>
                    <a:lnTo>
                      <a:pt x="2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6" name="Freeform 946"/>
              <p:cNvSpPr>
                <a:spLocks/>
              </p:cNvSpPr>
              <p:nvPr/>
            </p:nvSpPr>
            <p:spPr bwMode="auto">
              <a:xfrm>
                <a:off x="3478" y="2238"/>
                <a:ext cx="231" cy="273"/>
              </a:xfrm>
              <a:custGeom>
                <a:avLst/>
                <a:gdLst/>
                <a:ahLst/>
                <a:cxnLst>
                  <a:cxn ang="0">
                    <a:pos x="231" y="0"/>
                  </a:cxn>
                  <a:cxn ang="0">
                    <a:pos x="226" y="5"/>
                  </a:cxn>
                  <a:cxn ang="0">
                    <a:pos x="226" y="5"/>
                  </a:cxn>
                  <a:cxn ang="0">
                    <a:pos x="0" y="273"/>
                  </a:cxn>
                  <a:cxn ang="0">
                    <a:pos x="0" y="273"/>
                  </a:cxn>
                  <a:cxn ang="0">
                    <a:pos x="231" y="0"/>
                  </a:cxn>
                  <a:cxn ang="0">
                    <a:pos x="231" y="0"/>
                  </a:cxn>
                </a:cxnLst>
                <a:rect l="0" t="0" r="r" b="b"/>
                <a:pathLst>
                  <a:path w="231" h="273">
                    <a:moveTo>
                      <a:pt x="231" y="0"/>
                    </a:moveTo>
                    <a:lnTo>
                      <a:pt x="226" y="5"/>
                    </a:lnTo>
                    <a:lnTo>
                      <a:pt x="226" y="5"/>
                    </a:lnTo>
                    <a:lnTo>
                      <a:pt x="0" y="273"/>
                    </a:lnTo>
                    <a:lnTo>
                      <a:pt x="0" y="273"/>
                    </a:lnTo>
                    <a:lnTo>
                      <a:pt x="231" y="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7" name="Freeform 947"/>
              <p:cNvSpPr>
                <a:spLocks/>
              </p:cNvSpPr>
              <p:nvPr/>
            </p:nvSpPr>
            <p:spPr bwMode="auto">
              <a:xfrm>
                <a:off x="3704" y="2238"/>
                <a:ext cx="5" cy="5"/>
              </a:xfrm>
              <a:custGeom>
                <a:avLst/>
                <a:gdLst/>
                <a:ahLst/>
                <a:cxnLst>
                  <a:cxn ang="0">
                    <a:pos x="5" y="0"/>
                  </a:cxn>
                  <a:cxn ang="0">
                    <a:pos x="0" y="5"/>
                  </a:cxn>
                  <a:cxn ang="0">
                    <a:pos x="0" y="5"/>
                  </a:cxn>
                  <a:cxn ang="0">
                    <a:pos x="5" y="0"/>
                  </a:cxn>
                  <a:cxn ang="0">
                    <a:pos x="5" y="0"/>
                  </a:cxn>
                </a:cxnLst>
                <a:rect l="0" t="0" r="r" b="b"/>
                <a:pathLst>
                  <a:path w="5" h="5">
                    <a:moveTo>
                      <a:pt x="5" y="0"/>
                    </a:moveTo>
                    <a:lnTo>
                      <a:pt x="0" y="5"/>
                    </a:lnTo>
                    <a:lnTo>
                      <a:pt x="0" y="5"/>
                    </a:lnTo>
                    <a:lnTo>
                      <a:pt x="5" y="0"/>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8" name="Freeform 948"/>
              <p:cNvSpPr>
                <a:spLocks/>
              </p:cNvSpPr>
              <p:nvPr/>
            </p:nvSpPr>
            <p:spPr bwMode="auto">
              <a:xfrm>
                <a:off x="3704" y="2238"/>
                <a:ext cx="5" cy="5"/>
              </a:xfrm>
              <a:custGeom>
                <a:avLst/>
                <a:gdLst/>
                <a:ahLst/>
                <a:cxnLst>
                  <a:cxn ang="0">
                    <a:pos x="5" y="0"/>
                  </a:cxn>
                  <a:cxn ang="0">
                    <a:pos x="0" y="5"/>
                  </a:cxn>
                  <a:cxn ang="0">
                    <a:pos x="0" y="5"/>
                  </a:cxn>
                  <a:cxn ang="0">
                    <a:pos x="5" y="0"/>
                  </a:cxn>
                  <a:cxn ang="0">
                    <a:pos x="5" y="0"/>
                  </a:cxn>
                </a:cxnLst>
                <a:rect l="0" t="0" r="r" b="b"/>
                <a:pathLst>
                  <a:path w="5" h="5">
                    <a:moveTo>
                      <a:pt x="5" y="0"/>
                    </a:moveTo>
                    <a:lnTo>
                      <a:pt x="0" y="5"/>
                    </a:lnTo>
                    <a:lnTo>
                      <a:pt x="0" y="5"/>
                    </a:lnTo>
                    <a:lnTo>
                      <a:pt x="5" y="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49" name="Freeform 949"/>
              <p:cNvSpPr>
                <a:spLocks/>
              </p:cNvSpPr>
              <p:nvPr/>
            </p:nvSpPr>
            <p:spPr bwMode="auto">
              <a:xfrm>
                <a:off x="3463" y="2225"/>
                <a:ext cx="241" cy="286"/>
              </a:xfrm>
              <a:custGeom>
                <a:avLst/>
                <a:gdLst/>
                <a:ahLst/>
                <a:cxnLst>
                  <a:cxn ang="0">
                    <a:pos x="231" y="0"/>
                  </a:cxn>
                  <a:cxn ang="0">
                    <a:pos x="0" y="272"/>
                  </a:cxn>
                  <a:cxn ang="0">
                    <a:pos x="0" y="272"/>
                  </a:cxn>
                  <a:cxn ang="0">
                    <a:pos x="5" y="267"/>
                  </a:cxn>
                  <a:cxn ang="0">
                    <a:pos x="10" y="276"/>
                  </a:cxn>
                  <a:cxn ang="0">
                    <a:pos x="10" y="276"/>
                  </a:cxn>
                  <a:cxn ang="0">
                    <a:pos x="15" y="286"/>
                  </a:cxn>
                  <a:cxn ang="0">
                    <a:pos x="15" y="286"/>
                  </a:cxn>
                  <a:cxn ang="0">
                    <a:pos x="15" y="286"/>
                  </a:cxn>
                  <a:cxn ang="0">
                    <a:pos x="241" y="18"/>
                  </a:cxn>
                  <a:cxn ang="0">
                    <a:pos x="241" y="18"/>
                  </a:cxn>
                  <a:cxn ang="0">
                    <a:pos x="236" y="23"/>
                  </a:cxn>
                  <a:cxn ang="0">
                    <a:pos x="236" y="10"/>
                  </a:cxn>
                  <a:cxn ang="0">
                    <a:pos x="231" y="0"/>
                  </a:cxn>
                  <a:cxn ang="0">
                    <a:pos x="231" y="0"/>
                  </a:cxn>
                </a:cxnLst>
                <a:rect l="0" t="0" r="r" b="b"/>
                <a:pathLst>
                  <a:path w="241" h="286">
                    <a:moveTo>
                      <a:pt x="231" y="0"/>
                    </a:moveTo>
                    <a:lnTo>
                      <a:pt x="0" y="272"/>
                    </a:lnTo>
                    <a:lnTo>
                      <a:pt x="0" y="272"/>
                    </a:lnTo>
                    <a:lnTo>
                      <a:pt x="5" y="267"/>
                    </a:lnTo>
                    <a:lnTo>
                      <a:pt x="10" y="276"/>
                    </a:lnTo>
                    <a:lnTo>
                      <a:pt x="10" y="276"/>
                    </a:lnTo>
                    <a:lnTo>
                      <a:pt x="15" y="286"/>
                    </a:lnTo>
                    <a:lnTo>
                      <a:pt x="15" y="286"/>
                    </a:lnTo>
                    <a:lnTo>
                      <a:pt x="15" y="286"/>
                    </a:lnTo>
                    <a:lnTo>
                      <a:pt x="241" y="18"/>
                    </a:lnTo>
                    <a:lnTo>
                      <a:pt x="241" y="18"/>
                    </a:lnTo>
                    <a:lnTo>
                      <a:pt x="236" y="23"/>
                    </a:lnTo>
                    <a:lnTo>
                      <a:pt x="236" y="10"/>
                    </a:lnTo>
                    <a:lnTo>
                      <a:pt x="231" y="0"/>
                    </a:lnTo>
                    <a:lnTo>
                      <a:pt x="2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0" name="Freeform 950"/>
              <p:cNvSpPr>
                <a:spLocks/>
              </p:cNvSpPr>
              <p:nvPr/>
            </p:nvSpPr>
            <p:spPr bwMode="auto">
              <a:xfrm>
                <a:off x="3463" y="2225"/>
                <a:ext cx="241" cy="286"/>
              </a:xfrm>
              <a:custGeom>
                <a:avLst/>
                <a:gdLst/>
                <a:ahLst/>
                <a:cxnLst>
                  <a:cxn ang="0">
                    <a:pos x="231" y="0"/>
                  </a:cxn>
                  <a:cxn ang="0">
                    <a:pos x="0" y="272"/>
                  </a:cxn>
                  <a:cxn ang="0">
                    <a:pos x="0" y="272"/>
                  </a:cxn>
                  <a:cxn ang="0">
                    <a:pos x="5" y="267"/>
                  </a:cxn>
                  <a:cxn ang="0">
                    <a:pos x="10" y="276"/>
                  </a:cxn>
                  <a:cxn ang="0">
                    <a:pos x="10" y="276"/>
                  </a:cxn>
                  <a:cxn ang="0">
                    <a:pos x="15" y="286"/>
                  </a:cxn>
                  <a:cxn ang="0">
                    <a:pos x="15" y="286"/>
                  </a:cxn>
                  <a:cxn ang="0">
                    <a:pos x="15" y="286"/>
                  </a:cxn>
                  <a:cxn ang="0">
                    <a:pos x="241" y="18"/>
                  </a:cxn>
                  <a:cxn ang="0">
                    <a:pos x="241" y="18"/>
                  </a:cxn>
                  <a:cxn ang="0">
                    <a:pos x="236" y="23"/>
                  </a:cxn>
                  <a:cxn ang="0">
                    <a:pos x="236" y="10"/>
                  </a:cxn>
                  <a:cxn ang="0">
                    <a:pos x="231" y="0"/>
                  </a:cxn>
                  <a:cxn ang="0">
                    <a:pos x="231" y="0"/>
                  </a:cxn>
                </a:cxnLst>
                <a:rect l="0" t="0" r="r" b="b"/>
                <a:pathLst>
                  <a:path w="241" h="286">
                    <a:moveTo>
                      <a:pt x="231" y="0"/>
                    </a:moveTo>
                    <a:lnTo>
                      <a:pt x="0" y="272"/>
                    </a:lnTo>
                    <a:lnTo>
                      <a:pt x="0" y="272"/>
                    </a:lnTo>
                    <a:lnTo>
                      <a:pt x="5" y="267"/>
                    </a:lnTo>
                    <a:lnTo>
                      <a:pt x="10" y="276"/>
                    </a:lnTo>
                    <a:lnTo>
                      <a:pt x="10" y="276"/>
                    </a:lnTo>
                    <a:lnTo>
                      <a:pt x="15" y="286"/>
                    </a:lnTo>
                    <a:lnTo>
                      <a:pt x="15" y="286"/>
                    </a:lnTo>
                    <a:lnTo>
                      <a:pt x="15" y="286"/>
                    </a:lnTo>
                    <a:lnTo>
                      <a:pt x="241" y="18"/>
                    </a:lnTo>
                    <a:lnTo>
                      <a:pt x="241" y="18"/>
                    </a:lnTo>
                    <a:lnTo>
                      <a:pt x="236" y="23"/>
                    </a:lnTo>
                    <a:lnTo>
                      <a:pt x="236" y="10"/>
                    </a:lnTo>
                    <a:lnTo>
                      <a:pt x="231" y="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1" name="Freeform 951"/>
              <p:cNvSpPr>
                <a:spLocks/>
              </p:cNvSpPr>
              <p:nvPr/>
            </p:nvSpPr>
            <p:spPr bwMode="auto">
              <a:xfrm>
                <a:off x="3694" y="2220"/>
                <a:ext cx="15" cy="28"/>
              </a:xfrm>
              <a:custGeom>
                <a:avLst/>
                <a:gdLst/>
                <a:ahLst/>
                <a:cxnLst>
                  <a:cxn ang="0">
                    <a:pos x="3" y="0"/>
                  </a:cxn>
                  <a:cxn ang="0">
                    <a:pos x="0" y="5"/>
                  </a:cxn>
                  <a:cxn ang="0">
                    <a:pos x="0" y="5"/>
                  </a:cxn>
                  <a:cxn ang="0">
                    <a:pos x="5" y="15"/>
                  </a:cxn>
                  <a:cxn ang="0">
                    <a:pos x="5" y="28"/>
                  </a:cxn>
                  <a:cxn ang="0">
                    <a:pos x="10" y="23"/>
                  </a:cxn>
                  <a:cxn ang="0">
                    <a:pos x="10" y="23"/>
                  </a:cxn>
                  <a:cxn ang="0">
                    <a:pos x="15" y="18"/>
                  </a:cxn>
                  <a:cxn ang="0">
                    <a:pos x="3" y="0"/>
                  </a:cxn>
                </a:cxnLst>
                <a:rect l="0" t="0" r="r" b="b"/>
                <a:pathLst>
                  <a:path w="15" h="28">
                    <a:moveTo>
                      <a:pt x="3" y="0"/>
                    </a:moveTo>
                    <a:lnTo>
                      <a:pt x="0" y="5"/>
                    </a:lnTo>
                    <a:lnTo>
                      <a:pt x="0" y="5"/>
                    </a:lnTo>
                    <a:lnTo>
                      <a:pt x="5" y="15"/>
                    </a:lnTo>
                    <a:lnTo>
                      <a:pt x="5" y="28"/>
                    </a:lnTo>
                    <a:lnTo>
                      <a:pt x="10" y="23"/>
                    </a:lnTo>
                    <a:lnTo>
                      <a:pt x="10" y="23"/>
                    </a:lnTo>
                    <a:lnTo>
                      <a:pt x="15" y="18"/>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2" name="Freeform 952"/>
              <p:cNvSpPr>
                <a:spLocks/>
              </p:cNvSpPr>
              <p:nvPr/>
            </p:nvSpPr>
            <p:spPr bwMode="auto">
              <a:xfrm>
                <a:off x="3694" y="2220"/>
                <a:ext cx="15" cy="28"/>
              </a:xfrm>
              <a:custGeom>
                <a:avLst/>
                <a:gdLst/>
                <a:ahLst/>
                <a:cxnLst>
                  <a:cxn ang="0">
                    <a:pos x="3" y="0"/>
                  </a:cxn>
                  <a:cxn ang="0">
                    <a:pos x="0" y="5"/>
                  </a:cxn>
                  <a:cxn ang="0">
                    <a:pos x="0" y="5"/>
                  </a:cxn>
                  <a:cxn ang="0">
                    <a:pos x="5" y="15"/>
                  </a:cxn>
                  <a:cxn ang="0">
                    <a:pos x="5" y="28"/>
                  </a:cxn>
                  <a:cxn ang="0">
                    <a:pos x="10" y="23"/>
                  </a:cxn>
                  <a:cxn ang="0">
                    <a:pos x="10" y="23"/>
                  </a:cxn>
                  <a:cxn ang="0">
                    <a:pos x="15" y="18"/>
                  </a:cxn>
                  <a:cxn ang="0">
                    <a:pos x="3" y="0"/>
                  </a:cxn>
                </a:cxnLst>
                <a:rect l="0" t="0" r="r" b="b"/>
                <a:pathLst>
                  <a:path w="15" h="28">
                    <a:moveTo>
                      <a:pt x="3" y="0"/>
                    </a:moveTo>
                    <a:lnTo>
                      <a:pt x="0" y="5"/>
                    </a:lnTo>
                    <a:lnTo>
                      <a:pt x="0" y="5"/>
                    </a:lnTo>
                    <a:lnTo>
                      <a:pt x="5" y="15"/>
                    </a:lnTo>
                    <a:lnTo>
                      <a:pt x="5" y="28"/>
                    </a:lnTo>
                    <a:lnTo>
                      <a:pt x="10" y="23"/>
                    </a:lnTo>
                    <a:lnTo>
                      <a:pt x="10" y="23"/>
                    </a:lnTo>
                    <a:lnTo>
                      <a:pt x="15" y="18"/>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3" name="Freeform 953"/>
              <p:cNvSpPr>
                <a:spLocks noEditPoints="1"/>
              </p:cNvSpPr>
              <p:nvPr/>
            </p:nvSpPr>
            <p:spPr bwMode="auto">
              <a:xfrm>
                <a:off x="3454" y="2497"/>
                <a:ext cx="24" cy="14"/>
              </a:xfrm>
              <a:custGeom>
                <a:avLst/>
                <a:gdLst/>
                <a:ahLst/>
                <a:cxnLst>
                  <a:cxn ang="0">
                    <a:pos x="19" y="4"/>
                  </a:cxn>
                  <a:cxn ang="0">
                    <a:pos x="24" y="14"/>
                  </a:cxn>
                  <a:cxn ang="0">
                    <a:pos x="24" y="14"/>
                  </a:cxn>
                  <a:cxn ang="0">
                    <a:pos x="19" y="4"/>
                  </a:cxn>
                  <a:cxn ang="0">
                    <a:pos x="19" y="4"/>
                  </a:cxn>
                  <a:cxn ang="0">
                    <a:pos x="9" y="0"/>
                  </a:cxn>
                  <a:cxn ang="0">
                    <a:pos x="4" y="7"/>
                  </a:cxn>
                  <a:cxn ang="0">
                    <a:pos x="4" y="7"/>
                  </a:cxn>
                  <a:cxn ang="0">
                    <a:pos x="0" y="12"/>
                  </a:cxn>
                  <a:cxn ang="0">
                    <a:pos x="0" y="12"/>
                  </a:cxn>
                  <a:cxn ang="0">
                    <a:pos x="9" y="0"/>
                  </a:cxn>
                  <a:cxn ang="0">
                    <a:pos x="9" y="0"/>
                  </a:cxn>
                </a:cxnLst>
                <a:rect l="0" t="0" r="r" b="b"/>
                <a:pathLst>
                  <a:path w="24" h="14">
                    <a:moveTo>
                      <a:pt x="19" y="4"/>
                    </a:moveTo>
                    <a:lnTo>
                      <a:pt x="24" y="14"/>
                    </a:lnTo>
                    <a:lnTo>
                      <a:pt x="24" y="14"/>
                    </a:lnTo>
                    <a:lnTo>
                      <a:pt x="19" y="4"/>
                    </a:lnTo>
                    <a:lnTo>
                      <a:pt x="19" y="4"/>
                    </a:lnTo>
                    <a:close/>
                    <a:moveTo>
                      <a:pt x="9" y="0"/>
                    </a:moveTo>
                    <a:lnTo>
                      <a:pt x="4" y="7"/>
                    </a:lnTo>
                    <a:lnTo>
                      <a:pt x="4" y="7"/>
                    </a:lnTo>
                    <a:lnTo>
                      <a:pt x="0" y="12"/>
                    </a:lnTo>
                    <a:lnTo>
                      <a:pt x="0" y="12"/>
                    </a:lnTo>
                    <a:lnTo>
                      <a:pt x="9" y="0"/>
                    </a:lnTo>
                    <a:lnTo>
                      <a:pt x="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4" name="Freeform 954"/>
              <p:cNvSpPr>
                <a:spLocks/>
              </p:cNvSpPr>
              <p:nvPr/>
            </p:nvSpPr>
            <p:spPr bwMode="auto">
              <a:xfrm>
                <a:off x="3473" y="2501"/>
                <a:ext cx="5" cy="10"/>
              </a:xfrm>
              <a:custGeom>
                <a:avLst/>
                <a:gdLst/>
                <a:ahLst/>
                <a:cxnLst>
                  <a:cxn ang="0">
                    <a:pos x="0" y="0"/>
                  </a:cxn>
                  <a:cxn ang="0">
                    <a:pos x="5" y="10"/>
                  </a:cxn>
                  <a:cxn ang="0">
                    <a:pos x="5" y="10"/>
                  </a:cxn>
                  <a:cxn ang="0">
                    <a:pos x="0" y="0"/>
                  </a:cxn>
                  <a:cxn ang="0">
                    <a:pos x="0" y="0"/>
                  </a:cxn>
                </a:cxnLst>
                <a:rect l="0" t="0" r="r" b="b"/>
                <a:pathLst>
                  <a:path w="5" h="10">
                    <a:moveTo>
                      <a:pt x="0" y="0"/>
                    </a:moveTo>
                    <a:lnTo>
                      <a:pt x="5" y="10"/>
                    </a:lnTo>
                    <a:lnTo>
                      <a:pt x="5" y="1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5" name="Freeform 955"/>
              <p:cNvSpPr>
                <a:spLocks/>
              </p:cNvSpPr>
              <p:nvPr/>
            </p:nvSpPr>
            <p:spPr bwMode="auto">
              <a:xfrm>
                <a:off x="3454" y="2497"/>
                <a:ext cx="9" cy="12"/>
              </a:xfrm>
              <a:custGeom>
                <a:avLst/>
                <a:gdLst/>
                <a:ahLst/>
                <a:cxnLst>
                  <a:cxn ang="0">
                    <a:pos x="9" y="0"/>
                  </a:cxn>
                  <a:cxn ang="0">
                    <a:pos x="4" y="7"/>
                  </a:cxn>
                  <a:cxn ang="0">
                    <a:pos x="4" y="7"/>
                  </a:cxn>
                  <a:cxn ang="0">
                    <a:pos x="0" y="12"/>
                  </a:cxn>
                  <a:cxn ang="0">
                    <a:pos x="0" y="12"/>
                  </a:cxn>
                  <a:cxn ang="0">
                    <a:pos x="9" y="0"/>
                  </a:cxn>
                  <a:cxn ang="0">
                    <a:pos x="9" y="0"/>
                  </a:cxn>
                </a:cxnLst>
                <a:rect l="0" t="0" r="r" b="b"/>
                <a:pathLst>
                  <a:path w="9" h="12">
                    <a:moveTo>
                      <a:pt x="9" y="0"/>
                    </a:moveTo>
                    <a:lnTo>
                      <a:pt x="4" y="7"/>
                    </a:lnTo>
                    <a:lnTo>
                      <a:pt x="4" y="7"/>
                    </a:lnTo>
                    <a:lnTo>
                      <a:pt x="0" y="12"/>
                    </a:lnTo>
                    <a:lnTo>
                      <a:pt x="0" y="12"/>
                    </a:lnTo>
                    <a:lnTo>
                      <a:pt x="9" y="0"/>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6" name="Freeform 956"/>
              <p:cNvSpPr>
                <a:spLocks/>
              </p:cNvSpPr>
              <p:nvPr/>
            </p:nvSpPr>
            <p:spPr bwMode="auto">
              <a:xfrm>
                <a:off x="3722" y="2221"/>
                <a:ext cx="260" cy="451"/>
              </a:xfrm>
              <a:custGeom>
                <a:avLst/>
                <a:gdLst/>
                <a:ahLst/>
                <a:cxnLst>
                  <a:cxn ang="0">
                    <a:pos x="0" y="0"/>
                  </a:cxn>
                  <a:cxn ang="0">
                    <a:pos x="0" y="0"/>
                  </a:cxn>
                  <a:cxn ang="0">
                    <a:pos x="258" y="447"/>
                  </a:cxn>
                  <a:cxn ang="0">
                    <a:pos x="260" y="451"/>
                  </a:cxn>
                  <a:cxn ang="0">
                    <a:pos x="258" y="447"/>
                  </a:cxn>
                  <a:cxn ang="0">
                    <a:pos x="0" y="0"/>
                  </a:cxn>
                </a:cxnLst>
                <a:rect l="0" t="0" r="r" b="b"/>
                <a:pathLst>
                  <a:path w="260" h="451">
                    <a:moveTo>
                      <a:pt x="0" y="0"/>
                    </a:moveTo>
                    <a:lnTo>
                      <a:pt x="0" y="0"/>
                    </a:lnTo>
                    <a:lnTo>
                      <a:pt x="258" y="447"/>
                    </a:lnTo>
                    <a:lnTo>
                      <a:pt x="260" y="451"/>
                    </a:lnTo>
                    <a:lnTo>
                      <a:pt x="258" y="447"/>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7" name="Freeform 957"/>
              <p:cNvSpPr>
                <a:spLocks/>
              </p:cNvSpPr>
              <p:nvPr/>
            </p:nvSpPr>
            <p:spPr bwMode="auto">
              <a:xfrm>
                <a:off x="3722" y="2221"/>
                <a:ext cx="260" cy="451"/>
              </a:xfrm>
              <a:custGeom>
                <a:avLst/>
                <a:gdLst/>
                <a:ahLst/>
                <a:cxnLst>
                  <a:cxn ang="0">
                    <a:pos x="0" y="0"/>
                  </a:cxn>
                  <a:cxn ang="0">
                    <a:pos x="0" y="0"/>
                  </a:cxn>
                  <a:cxn ang="0">
                    <a:pos x="258" y="447"/>
                  </a:cxn>
                  <a:cxn ang="0">
                    <a:pos x="260" y="451"/>
                  </a:cxn>
                  <a:cxn ang="0">
                    <a:pos x="258" y="447"/>
                  </a:cxn>
                  <a:cxn ang="0">
                    <a:pos x="0" y="0"/>
                  </a:cxn>
                </a:cxnLst>
                <a:rect l="0" t="0" r="r" b="b"/>
                <a:pathLst>
                  <a:path w="260" h="451">
                    <a:moveTo>
                      <a:pt x="0" y="0"/>
                    </a:moveTo>
                    <a:lnTo>
                      <a:pt x="0" y="0"/>
                    </a:lnTo>
                    <a:lnTo>
                      <a:pt x="258" y="447"/>
                    </a:lnTo>
                    <a:lnTo>
                      <a:pt x="260" y="451"/>
                    </a:lnTo>
                    <a:lnTo>
                      <a:pt x="258" y="447"/>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8" name="Freeform 958"/>
              <p:cNvSpPr>
                <a:spLocks/>
              </p:cNvSpPr>
              <p:nvPr/>
            </p:nvSpPr>
            <p:spPr bwMode="auto">
              <a:xfrm>
                <a:off x="3709" y="2221"/>
                <a:ext cx="273" cy="454"/>
              </a:xfrm>
              <a:custGeom>
                <a:avLst/>
                <a:gdLst/>
                <a:ahLst/>
                <a:cxnLst>
                  <a:cxn ang="0">
                    <a:pos x="13" y="0"/>
                  </a:cxn>
                  <a:cxn ang="0">
                    <a:pos x="10" y="5"/>
                  </a:cxn>
                  <a:cxn ang="0">
                    <a:pos x="10" y="5"/>
                  </a:cxn>
                  <a:cxn ang="0">
                    <a:pos x="8" y="7"/>
                  </a:cxn>
                  <a:cxn ang="0">
                    <a:pos x="8" y="7"/>
                  </a:cxn>
                  <a:cxn ang="0">
                    <a:pos x="0" y="17"/>
                  </a:cxn>
                  <a:cxn ang="0">
                    <a:pos x="0" y="17"/>
                  </a:cxn>
                  <a:cxn ang="0">
                    <a:pos x="0" y="17"/>
                  </a:cxn>
                  <a:cxn ang="0">
                    <a:pos x="251" y="454"/>
                  </a:cxn>
                  <a:cxn ang="0">
                    <a:pos x="261" y="452"/>
                  </a:cxn>
                  <a:cxn ang="0">
                    <a:pos x="253" y="451"/>
                  </a:cxn>
                  <a:cxn ang="0">
                    <a:pos x="261" y="452"/>
                  </a:cxn>
                  <a:cxn ang="0">
                    <a:pos x="263" y="452"/>
                  </a:cxn>
                  <a:cxn ang="0">
                    <a:pos x="271" y="447"/>
                  </a:cxn>
                  <a:cxn ang="0">
                    <a:pos x="263" y="452"/>
                  </a:cxn>
                  <a:cxn ang="0">
                    <a:pos x="273" y="451"/>
                  </a:cxn>
                  <a:cxn ang="0">
                    <a:pos x="271" y="447"/>
                  </a:cxn>
                  <a:cxn ang="0">
                    <a:pos x="13" y="0"/>
                  </a:cxn>
                  <a:cxn ang="0">
                    <a:pos x="13" y="0"/>
                  </a:cxn>
                  <a:cxn ang="0">
                    <a:pos x="13" y="0"/>
                  </a:cxn>
                </a:cxnLst>
                <a:rect l="0" t="0" r="r" b="b"/>
                <a:pathLst>
                  <a:path w="273" h="454">
                    <a:moveTo>
                      <a:pt x="13" y="0"/>
                    </a:moveTo>
                    <a:lnTo>
                      <a:pt x="10" y="5"/>
                    </a:lnTo>
                    <a:lnTo>
                      <a:pt x="10" y="5"/>
                    </a:lnTo>
                    <a:lnTo>
                      <a:pt x="8" y="7"/>
                    </a:lnTo>
                    <a:lnTo>
                      <a:pt x="8" y="7"/>
                    </a:lnTo>
                    <a:lnTo>
                      <a:pt x="0" y="17"/>
                    </a:lnTo>
                    <a:lnTo>
                      <a:pt x="0" y="17"/>
                    </a:lnTo>
                    <a:lnTo>
                      <a:pt x="0" y="17"/>
                    </a:lnTo>
                    <a:lnTo>
                      <a:pt x="251" y="454"/>
                    </a:lnTo>
                    <a:lnTo>
                      <a:pt x="261" y="452"/>
                    </a:lnTo>
                    <a:lnTo>
                      <a:pt x="253" y="451"/>
                    </a:lnTo>
                    <a:lnTo>
                      <a:pt x="261" y="452"/>
                    </a:lnTo>
                    <a:lnTo>
                      <a:pt x="263" y="452"/>
                    </a:lnTo>
                    <a:lnTo>
                      <a:pt x="271" y="447"/>
                    </a:lnTo>
                    <a:lnTo>
                      <a:pt x="263" y="452"/>
                    </a:lnTo>
                    <a:lnTo>
                      <a:pt x="273" y="451"/>
                    </a:lnTo>
                    <a:lnTo>
                      <a:pt x="271" y="447"/>
                    </a:lnTo>
                    <a:lnTo>
                      <a:pt x="13" y="0"/>
                    </a:lnTo>
                    <a:lnTo>
                      <a:pt x="13" y="0"/>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59" name="Freeform 959"/>
              <p:cNvSpPr>
                <a:spLocks/>
              </p:cNvSpPr>
              <p:nvPr/>
            </p:nvSpPr>
            <p:spPr bwMode="auto">
              <a:xfrm>
                <a:off x="3709" y="2221"/>
                <a:ext cx="273" cy="454"/>
              </a:xfrm>
              <a:custGeom>
                <a:avLst/>
                <a:gdLst/>
                <a:ahLst/>
                <a:cxnLst>
                  <a:cxn ang="0">
                    <a:pos x="13" y="0"/>
                  </a:cxn>
                  <a:cxn ang="0">
                    <a:pos x="10" y="5"/>
                  </a:cxn>
                  <a:cxn ang="0">
                    <a:pos x="10" y="5"/>
                  </a:cxn>
                  <a:cxn ang="0">
                    <a:pos x="8" y="7"/>
                  </a:cxn>
                  <a:cxn ang="0">
                    <a:pos x="8" y="7"/>
                  </a:cxn>
                  <a:cxn ang="0">
                    <a:pos x="0" y="17"/>
                  </a:cxn>
                  <a:cxn ang="0">
                    <a:pos x="0" y="17"/>
                  </a:cxn>
                  <a:cxn ang="0">
                    <a:pos x="0" y="17"/>
                  </a:cxn>
                  <a:cxn ang="0">
                    <a:pos x="251" y="454"/>
                  </a:cxn>
                  <a:cxn ang="0">
                    <a:pos x="261" y="452"/>
                  </a:cxn>
                  <a:cxn ang="0">
                    <a:pos x="253" y="451"/>
                  </a:cxn>
                  <a:cxn ang="0">
                    <a:pos x="261" y="452"/>
                  </a:cxn>
                  <a:cxn ang="0">
                    <a:pos x="263" y="452"/>
                  </a:cxn>
                  <a:cxn ang="0">
                    <a:pos x="271" y="447"/>
                  </a:cxn>
                  <a:cxn ang="0">
                    <a:pos x="263" y="452"/>
                  </a:cxn>
                  <a:cxn ang="0">
                    <a:pos x="273" y="451"/>
                  </a:cxn>
                  <a:cxn ang="0">
                    <a:pos x="271" y="447"/>
                  </a:cxn>
                  <a:cxn ang="0">
                    <a:pos x="13" y="0"/>
                  </a:cxn>
                  <a:cxn ang="0">
                    <a:pos x="13" y="0"/>
                  </a:cxn>
                  <a:cxn ang="0">
                    <a:pos x="13" y="0"/>
                  </a:cxn>
                </a:cxnLst>
                <a:rect l="0" t="0" r="r" b="b"/>
                <a:pathLst>
                  <a:path w="273" h="454">
                    <a:moveTo>
                      <a:pt x="13" y="0"/>
                    </a:moveTo>
                    <a:lnTo>
                      <a:pt x="10" y="5"/>
                    </a:lnTo>
                    <a:lnTo>
                      <a:pt x="10" y="5"/>
                    </a:lnTo>
                    <a:lnTo>
                      <a:pt x="8" y="7"/>
                    </a:lnTo>
                    <a:lnTo>
                      <a:pt x="8" y="7"/>
                    </a:lnTo>
                    <a:lnTo>
                      <a:pt x="0" y="17"/>
                    </a:lnTo>
                    <a:lnTo>
                      <a:pt x="0" y="17"/>
                    </a:lnTo>
                    <a:lnTo>
                      <a:pt x="0" y="17"/>
                    </a:lnTo>
                    <a:lnTo>
                      <a:pt x="251" y="454"/>
                    </a:lnTo>
                    <a:lnTo>
                      <a:pt x="261" y="452"/>
                    </a:lnTo>
                    <a:lnTo>
                      <a:pt x="253" y="451"/>
                    </a:lnTo>
                    <a:lnTo>
                      <a:pt x="261" y="452"/>
                    </a:lnTo>
                    <a:lnTo>
                      <a:pt x="263" y="452"/>
                    </a:lnTo>
                    <a:lnTo>
                      <a:pt x="271" y="447"/>
                    </a:lnTo>
                    <a:lnTo>
                      <a:pt x="263" y="452"/>
                    </a:lnTo>
                    <a:lnTo>
                      <a:pt x="273" y="451"/>
                    </a:lnTo>
                    <a:lnTo>
                      <a:pt x="271" y="447"/>
                    </a:lnTo>
                    <a:lnTo>
                      <a:pt x="13" y="0"/>
                    </a:lnTo>
                    <a:lnTo>
                      <a:pt x="13" y="0"/>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0" name="Freeform 960"/>
              <p:cNvSpPr>
                <a:spLocks noEditPoints="1"/>
              </p:cNvSpPr>
              <p:nvPr/>
            </p:nvSpPr>
            <p:spPr bwMode="auto">
              <a:xfrm>
                <a:off x="3707" y="2203"/>
                <a:ext cx="15" cy="35"/>
              </a:xfrm>
              <a:custGeom>
                <a:avLst/>
                <a:gdLst/>
                <a:ahLst/>
                <a:cxnLst>
                  <a:cxn ang="0">
                    <a:pos x="10" y="25"/>
                  </a:cxn>
                  <a:cxn ang="0">
                    <a:pos x="2" y="35"/>
                  </a:cxn>
                  <a:cxn ang="0">
                    <a:pos x="2" y="35"/>
                  </a:cxn>
                  <a:cxn ang="0">
                    <a:pos x="10" y="25"/>
                  </a:cxn>
                  <a:cxn ang="0">
                    <a:pos x="10" y="25"/>
                  </a:cxn>
                  <a:cxn ang="0">
                    <a:pos x="3" y="0"/>
                  </a:cxn>
                  <a:cxn ang="0">
                    <a:pos x="0" y="5"/>
                  </a:cxn>
                  <a:cxn ang="0">
                    <a:pos x="0" y="5"/>
                  </a:cxn>
                  <a:cxn ang="0">
                    <a:pos x="12" y="23"/>
                  </a:cxn>
                  <a:cxn ang="0">
                    <a:pos x="15" y="18"/>
                  </a:cxn>
                  <a:cxn ang="0">
                    <a:pos x="3" y="0"/>
                  </a:cxn>
                </a:cxnLst>
                <a:rect l="0" t="0" r="r" b="b"/>
                <a:pathLst>
                  <a:path w="15" h="35">
                    <a:moveTo>
                      <a:pt x="10" y="25"/>
                    </a:moveTo>
                    <a:lnTo>
                      <a:pt x="2" y="35"/>
                    </a:lnTo>
                    <a:lnTo>
                      <a:pt x="2" y="35"/>
                    </a:lnTo>
                    <a:lnTo>
                      <a:pt x="10" y="25"/>
                    </a:lnTo>
                    <a:lnTo>
                      <a:pt x="10" y="25"/>
                    </a:lnTo>
                    <a:close/>
                    <a:moveTo>
                      <a:pt x="3" y="0"/>
                    </a:moveTo>
                    <a:lnTo>
                      <a:pt x="0" y="5"/>
                    </a:lnTo>
                    <a:lnTo>
                      <a:pt x="0" y="5"/>
                    </a:lnTo>
                    <a:lnTo>
                      <a:pt x="12" y="23"/>
                    </a:lnTo>
                    <a:lnTo>
                      <a:pt x="15" y="18"/>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1" name="Freeform 961"/>
              <p:cNvSpPr>
                <a:spLocks/>
              </p:cNvSpPr>
              <p:nvPr/>
            </p:nvSpPr>
            <p:spPr bwMode="auto">
              <a:xfrm>
                <a:off x="3709" y="2228"/>
                <a:ext cx="8" cy="10"/>
              </a:xfrm>
              <a:custGeom>
                <a:avLst/>
                <a:gdLst/>
                <a:ahLst/>
                <a:cxnLst>
                  <a:cxn ang="0">
                    <a:pos x="8" y="0"/>
                  </a:cxn>
                  <a:cxn ang="0">
                    <a:pos x="0" y="10"/>
                  </a:cxn>
                  <a:cxn ang="0">
                    <a:pos x="0" y="10"/>
                  </a:cxn>
                  <a:cxn ang="0">
                    <a:pos x="8" y="0"/>
                  </a:cxn>
                  <a:cxn ang="0">
                    <a:pos x="8" y="0"/>
                  </a:cxn>
                </a:cxnLst>
                <a:rect l="0" t="0" r="r" b="b"/>
                <a:pathLst>
                  <a:path w="8" h="10">
                    <a:moveTo>
                      <a:pt x="8" y="0"/>
                    </a:moveTo>
                    <a:lnTo>
                      <a:pt x="0" y="10"/>
                    </a:lnTo>
                    <a:lnTo>
                      <a:pt x="0" y="10"/>
                    </a:lnTo>
                    <a:lnTo>
                      <a:pt x="8"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2" name="Freeform 962"/>
              <p:cNvSpPr>
                <a:spLocks/>
              </p:cNvSpPr>
              <p:nvPr/>
            </p:nvSpPr>
            <p:spPr bwMode="auto">
              <a:xfrm>
                <a:off x="3707" y="2203"/>
                <a:ext cx="15" cy="23"/>
              </a:xfrm>
              <a:custGeom>
                <a:avLst/>
                <a:gdLst/>
                <a:ahLst/>
                <a:cxnLst>
                  <a:cxn ang="0">
                    <a:pos x="3" y="0"/>
                  </a:cxn>
                  <a:cxn ang="0">
                    <a:pos x="0" y="5"/>
                  </a:cxn>
                  <a:cxn ang="0">
                    <a:pos x="0" y="5"/>
                  </a:cxn>
                  <a:cxn ang="0">
                    <a:pos x="12" y="23"/>
                  </a:cxn>
                  <a:cxn ang="0">
                    <a:pos x="15" y="18"/>
                  </a:cxn>
                  <a:cxn ang="0">
                    <a:pos x="3" y="0"/>
                  </a:cxn>
                </a:cxnLst>
                <a:rect l="0" t="0" r="r" b="b"/>
                <a:pathLst>
                  <a:path w="15" h="23">
                    <a:moveTo>
                      <a:pt x="3" y="0"/>
                    </a:moveTo>
                    <a:lnTo>
                      <a:pt x="0" y="5"/>
                    </a:lnTo>
                    <a:lnTo>
                      <a:pt x="0" y="5"/>
                    </a:lnTo>
                    <a:lnTo>
                      <a:pt x="12" y="23"/>
                    </a:lnTo>
                    <a:lnTo>
                      <a:pt x="15" y="18"/>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3" name="Freeform 963"/>
              <p:cNvSpPr>
                <a:spLocks/>
              </p:cNvSpPr>
              <p:nvPr/>
            </p:nvSpPr>
            <p:spPr bwMode="auto">
              <a:xfrm>
                <a:off x="3717" y="2226"/>
                <a:ext cx="2" cy="2"/>
              </a:xfrm>
              <a:custGeom>
                <a:avLst/>
                <a:gdLst/>
                <a:ahLst/>
                <a:cxnLst>
                  <a:cxn ang="0">
                    <a:pos x="2" y="0"/>
                  </a:cxn>
                  <a:cxn ang="0">
                    <a:pos x="0" y="2"/>
                  </a:cxn>
                  <a:cxn ang="0">
                    <a:pos x="0" y="2"/>
                  </a:cxn>
                  <a:cxn ang="0">
                    <a:pos x="2" y="0"/>
                  </a:cxn>
                  <a:cxn ang="0">
                    <a:pos x="2" y="0"/>
                  </a:cxn>
                </a:cxnLst>
                <a:rect l="0" t="0" r="r" b="b"/>
                <a:pathLst>
                  <a:path w="2" h="2">
                    <a:moveTo>
                      <a:pt x="2" y="0"/>
                    </a:moveTo>
                    <a:lnTo>
                      <a:pt x="0" y="2"/>
                    </a:lnTo>
                    <a:lnTo>
                      <a:pt x="0" y="2"/>
                    </a:lnTo>
                    <a:lnTo>
                      <a:pt x="2"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4" name="Freeform 964"/>
              <p:cNvSpPr>
                <a:spLocks/>
              </p:cNvSpPr>
              <p:nvPr/>
            </p:nvSpPr>
            <p:spPr bwMode="auto">
              <a:xfrm>
                <a:off x="3717" y="2226"/>
                <a:ext cx="2" cy="2"/>
              </a:xfrm>
              <a:custGeom>
                <a:avLst/>
                <a:gdLst/>
                <a:ahLst/>
                <a:cxnLst>
                  <a:cxn ang="0">
                    <a:pos x="2" y="0"/>
                  </a:cxn>
                  <a:cxn ang="0">
                    <a:pos x="0" y="2"/>
                  </a:cxn>
                  <a:cxn ang="0">
                    <a:pos x="0" y="2"/>
                  </a:cxn>
                  <a:cxn ang="0">
                    <a:pos x="2" y="0"/>
                  </a:cxn>
                  <a:cxn ang="0">
                    <a:pos x="2" y="0"/>
                  </a:cxn>
                </a:cxnLst>
                <a:rect l="0" t="0" r="r" b="b"/>
                <a:pathLst>
                  <a:path w="2" h="2">
                    <a:moveTo>
                      <a:pt x="2" y="0"/>
                    </a:moveTo>
                    <a:lnTo>
                      <a:pt x="0" y="2"/>
                    </a:lnTo>
                    <a:lnTo>
                      <a:pt x="0" y="2"/>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5" name="Freeform 965"/>
              <p:cNvSpPr>
                <a:spLocks noEditPoints="1"/>
              </p:cNvSpPr>
              <p:nvPr/>
            </p:nvSpPr>
            <p:spPr bwMode="auto">
              <a:xfrm>
                <a:off x="3697" y="2208"/>
                <a:ext cx="22" cy="30"/>
              </a:xfrm>
              <a:custGeom>
                <a:avLst/>
                <a:gdLst/>
                <a:ahLst/>
                <a:cxnLst>
                  <a:cxn ang="0">
                    <a:pos x="3" y="6"/>
                  </a:cxn>
                  <a:cxn ang="0">
                    <a:pos x="3" y="8"/>
                  </a:cxn>
                  <a:cxn ang="0">
                    <a:pos x="3" y="8"/>
                  </a:cxn>
                  <a:cxn ang="0">
                    <a:pos x="3" y="6"/>
                  </a:cxn>
                  <a:cxn ang="0">
                    <a:pos x="10" y="0"/>
                  </a:cxn>
                  <a:cxn ang="0">
                    <a:pos x="3" y="6"/>
                  </a:cxn>
                  <a:cxn ang="0">
                    <a:pos x="3" y="6"/>
                  </a:cxn>
                  <a:cxn ang="0">
                    <a:pos x="3" y="6"/>
                  </a:cxn>
                  <a:cxn ang="0">
                    <a:pos x="3" y="8"/>
                  </a:cxn>
                  <a:cxn ang="0">
                    <a:pos x="3" y="8"/>
                  </a:cxn>
                  <a:cxn ang="0">
                    <a:pos x="3" y="8"/>
                  </a:cxn>
                  <a:cxn ang="0">
                    <a:pos x="3" y="8"/>
                  </a:cxn>
                  <a:cxn ang="0">
                    <a:pos x="0" y="12"/>
                  </a:cxn>
                  <a:cxn ang="0">
                    <a:pos x="12" y="30"/>
                  </a:cxn>
                  <a:cxn ang="0">
                    <a:pos x="20" y="20"/>
                  </a:cxn>
                  <a:cxn ang="0">
                    <a:pos x="20" y="20"/>
                  </a:cxn>
                  <a:cxn ang="0">
                    <a:pos x="22" y="18"/>
                  </a:cxn>
                  <a:cxn ang="0">
                    <a:pos x="10" y="0"/>
                  </a:cxn>
                  <a:cxn ang="0">
                    <a:pos x="10" y="0"/>
                  </a:cxn>
                </a:cxnLst>
                <a:rect l="0" t="0" r="r" b="b"/>
                <a:pathLst>
                  <a:path w="22" h="30">
                    <a:moveTo>
                      <a:pt x="3" y="6"/>
                    </a:moveTo>
                    <a:lnTo>
                      <a:pt x="3" y="8"/>
                    </a:lnTo>
                    <a:lnTo>
                      <a:pt x="3" y="8"/>
                    </a:lnTo>
                    <a:lnTo>
                      <a:pt x="3" y="6"/>
                    </a:lnTo>
                    <a:close/>
                    <a:moveTo>
                      <a:pt x="10" y="0"/>
                    </a:moveTo>
                    <a:lnTo>
                      <a:pt x="3" y="6"/>
                    </a:lnTo>
                    <a:lnTo>
                      <a:pt x="3" y="6"/>
                    </a:lnTo>
                    <a:lnTo>
                      <a:pt x="3" y="6"/>
                    </a:lnTo>
                    <a:lnTo>
                      <a:pt x="3" y="8"/>
                    </a:lnTo>
                    <a:lnTo>
                      <a:pt x="3" y="8"/>
                    </a:lnTo>
                    <a:lnTo>
                      <a:pt x="3" y="8"/>
                    </a:lnTo>
                    <a:lnTo>
                      <a:pt x="3" y="8"/>
                    </a:lnTo>
                    <a:lnTo>
                      <a:pt x="0" y="12"/>
                    </a:lnTo>
                    <a:lnTo>
                      <a:pt x="12" y="30"/>
                    </a:lnTo>
                    <a:lnTo>
                      <a:pt x="20" y="20"/>
                    </a:lnTo>
                    <a:lnTo>
                      <a:pt x="20" y="20"/>
                    </a:lnTo>
                    <a:lnTo>
                      <a:pt x="22" y="18"/>
                    </a:lnTo>
                    <a:lnTo>
                      <a:pt x="10" y="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6" name="Freeform 966"/>
              <p:cNvSpPr>
                <a:spLocks/>
              </p:cNvSpPr>
              <p:nvPr/>
            </p:nvSpPr>
            <p:spPr bwMode="auto">
              <a:xfrm>
                <a:off x="3700" y="2214"/>
                <a:ext cx="1" cy="2"/>
              </a:xfrm>
              <a:custGeom>
                <a:avLst/>
                <a:gdLst/>
                <a:ahLst/>
                <a:cxnLst>
                  <a:cxn ang="0">
                    <a:pos x="0" y="0"/>
                  </a:cxn>
                  <a:cxn ang="0">
                    <a:pos x="0" y="2"/>
                  </a:cxn>
                  <a:cxn ang="0">
                    <a:pos x="0" y="2"/>
                  </a:cxn>
                  <a:cxn ang="0">
                    <a:pos x="0" y="0"/>
                  </a:cxn>
                </a:cxnLst>
                <a:rect l="0" t="0" r="r" b="b"/>
                <a:pathLst>
                  <a:path h="2">
                    <a:moveTo>
                      <a:pt x="0" y="0"/>
                    </a:moveTo>
                    <a:lnTo>
                      <a:pt x="0" y="2"/>
                    </a:lnTo>
                    <a:lnTo>
                      <a:pt x="0"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7" name="Freeform 967"/>
              <p:cNvSpPr>
                <a:spLocks/>
              </p:cNvSpPr>
              <p:nvPr/>
            </p:nvSpPr>
            <p:spPr bwMode="auto">
              <a:xfrm>
                <a:off x="3697" y="2208"/>
                <a:ext cx="22" cy="30"/>
              </a:xfrm>
              <a:custGeom>
                <a:avLst/>
                <a:gdLst/>
                <a:ahLst/>
                <a:cxnLst>
                  <a:cxn ang="0">
                    <a:pos x="10" y="0"/>
                  </a:cxn>
                  <a:cxn ang="0">
                    <a:pos x="3" y="6"/>
                  </a:cxn>
                  <a:cxn ang="0">
                    <a:pos x="3" y="6"/>
                  </a:cxn>
                  <a:cxn ang="0">
                    <a:pos x="3" y="6"/>
                  </a:cxn>
                  <a:cxn ang="0">
                    <a:pos x="3" y="8"/>
                  </a:cxn>
                  <a:cxn ang="0">
                    <a:pos x="3" y="8"/>
                  </a:cxn>
                  <a:cxn ang="0">
                    <a:pos x="3" y="8"/>
                  </a:cxn>
                  <a:cxn ang="0">
                    <a:pos x="3" y="8"/>
                  </a:cxn>
                  <a:cxn ang="0">
                    <a:pos x="0" y="12"/>
                  </a:cxn>
                  <a:cxn ang="0">
                    <a:pos x="12" y="30"/>
                  </a:cxn>
                  <a:cxn ang="0">
                    <a:pos x="20" y="20"/>
                  </a:cxn>
                  <a:cxn ang="0">
                    <a:pos x="20" y="20"/>
                  </a:cxn>
                  <a:cxn ang="0">
                    <a:pos x="22" y="18"/>
                  </a:cxn>
                  <a:cxn ang="0">
                    <a:pos x="10" y="0"/>
                  </a:cxn>
                  <a:cxn ang="0">
                    <a:pos x="10" y="0"/>
                  </a:cxn>
                </a:cxnLst>
                <a:rect l="0" t="0" r="r" b="b"/>
                <a:pathLst>
                  <a:path w="22" h="30">
                    <a:moveTo>
                      <a:pt x="10" y="0"/>
                    </a:moveTo>
                    <a:lnTo>
                      <a:pt x="3" y="6"/>
                    </a:lnTo>
                    <a:lnTo>
                      <a:pt x="3" y="6"/>
                    </a:lnTo>
                    <a:lnTo>
                      <a:pt x="3" y="6"/>
                    </a:lnTo>
                    <a:lnTo>
                      <a:pt x="3" y="8"/>
                    </a:lnTo>
                    <a:lnTo>
                      <a:pt x="3" y="8"/>
                    </a:lnTo>
                    <a:lnTo>
                      <a:pt x="3" y="8"/>
                    </a:lnTo>
                    <a:lnTo>
                      <a:pt x="3" y="8"/>
                    </a:lnTo>
                    <a:lnTo>
                      <a:pt x="0" y="12"/>
                    </a:lnTo>
                    <a:lnTo>
                      <a:pt x="12" y="30"/>
                    </a:lnTo>
                    <a:lnTo>
                      <a:pt x="20" y="20"/>
                    </a:lnTo>
                    <a:lnTo>
                      <a:pt x="20" y="20"/>
                    </a:lnTo>
                    <a:lnTo>
                      <a:pt x="22" y="18"/>
                    </a:lnTo>
                    <a:lnTo>
                      <a:pt x="10"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8" name="Freeform 968"/>
              <p:cNvSpPr>
                <a:spLocks/>
              </p:cNvSpPr>
              <p:nvPr/>
            </p:nvSpPr>
            <p:spPr bwMode="auto">
              <a:xfrm>
                <a:off x="3608" y="2695"/>
                <a:ext cx="236" cy="42"/>
              </a:xfrm>
              <a:custGeom>
                <a:avLst/>
                <a:gdLst/>
                <a:ahLst/>
                <a:cxnLst>
                  <a:cxn ang="0">
                    <a:pos x="236" y="0"/>
                  </a:cxn>
                  <a:cxn ang="0">
                    <a:pos x="0" y="42"/>
                  </a:cxn>
                  <a:cxn ang="0">
                    <a:pos x="0" y="42"/>
                  </a:cxn>
                  <a:cxn ang="0">
                    <a:pos x="236" y="0"/>
                  </a:cxn>
                </a:cxnLst>
                <a:rect l="0" t="0" r="r" b="b"/>
                <a:pathLst>
                  <a:path w="236" h="42">
                    <a:moveTo>
                      <a:pt x="236" y="0"/>
                    </a:moveTo>
                    <a:lnTo>
                      <a:pt x="0" y="42"/>
                    </a:lnTo>
                    <a:lnTo>
                      <a:pt x="0" y="42"/>
                    </a:lnTo>
                    <a:lnTo>
                      <a:pt x="23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69" name="Freeform 969"/>
              <p:cNvSpPr>
                <a:spLocks/>
              </p:cNvSpPr>
              <p:nvPr/>
            </p:nvSpPr>
            <p:spPr bwMode="auto">
              <a:xfrm>
                <a:off x="3608" y="2695"/>
                <a:ext cx="236" cy="42"/>
              </a:xfrm>
              <a:custGeom>
                <a:avLst/>
                <a:gdLst/>
                <a:ahLst/>
                <a:cxnLst>
                  <a:cxn ang="0">
                    <a:pos x="236" y="0"/>
                  </a:cxn>
                  <a:cxn ang="0">
                    <a:pos x="0" y="42"/>
                  </a:cxn>
                  <a:cxn ang="0">
                    <a:pos x="0" y="42"/>
                  </a:cxn>
                  <a:cxn ang="0">
                    <a:pos x="236" y="0"/>
                  </a:cxn>
                </a:cxnLst>
                <a:rect l="0" t="0" r="r" b="b"/>
                <a:pathLst>
                  <a:path w="236" h="42">
                    <a:moveTo>
                      <a:pt x="236" y="0"/>
                    </a:moveTo>
                    <a:lnTo>
                      <a:pt x="0" y="42"/>
                    </a:lnTo>
                    <a:lnTo>
                      <a:pt x="0" y="42"/>
                    </a:lnTo>
                    <a:lnTo>
                      <a:pt x="23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0" name="Freeform 970"/>
              <p:cNvSpPr>
                <a:spLocks noEditPoints="1"/>
              </p:cNvSpPr>
              <p:nvPr/>
            </p:nvSpPr>
            <p:spPr bwMode="auto">
              <a:xfrm>
                <a:off x="3608" y="2672"/>
                <a:ext cx="374" cy="85"/>
              </a:xfrm>
              <a:custGeom>
                <a:avLst/>
                <a:gdLst/>
                <a:ahLst/>
                <a:cxnLst>
                  <a:cxn ang="0">
                    <a:pos x="362" y="1"/>
                  </a:cxn>
                  <a:cxn ang="0">
                    <a:pos x="352" y="3"/>
                  </a:cxn>
                  <a:cxn ang="0">
                    <a:pos x="352" y="3"/>
                  </a:cxn>
                  <a:cxn ang="0">
                    <a:pos x="352" y="3"/>
                  </a:cxn>
                  <a:cxn ang="0">
                    <a:pos x="236" y="23"/>
                  </a:cxn>
                  <a:cxn ang="0">
                    <a:pos x="0" y="65"/>
                  </a:cxn>
                  <a:cxn ang="0">
                    <a:pos x="0" y="65"/>
                  </a:cxn>
                  <a:cxn ang="0">
                    <a:pos x="7" y="63"/>
                  </a:cxn>
                  <a:cxn ang="0">
                    <a:pos x="5" y="73"/>
                  </a:cxn>
                  <a:cxn ang="0">
                    <a:pos x="5" y="73"/>
                  </a:cxn>
                  <a:cxn ang="0">
                    <a:pos x="4" y="85"/>
                  </a:cxn>
                  <a:cxn ang="0">
                    <a:pos x="355" y="23"/>
                  </a:cxn>
                  <a:cxn ang="0">
                    <a:pos x="359" y="3"/>
                  </a:cxn>
                  <a:cxn ang="0">
                    <a:pos x="362" y="1"/>
                  </a:cxn>
                  <a:cxn ang="0">
                    <a:pos x="362" y="1"/>
                  </a:cxn>
                  <a:cxn ang="0">
                    <a:pos x="364" y="1"/>
                  </a:cxn>
                  <a:cxn ang="0">
                    <a:pos x="362" y="1"/>
                  </a:cxn>
                  <a:cxn ang="0">
                    <a:pos x="362" y="1"/>
                  </a:cxn>
                  <a:cxn ang="0">
                    <a:pos x="364" y="1"/>
                  </a:cxn>
                  <a:cxn ang="0">
                    <a:pos x="364" y="1"/>
                  </a:cxn>
                  <a:cxn ang="0">
                    <a:pos x="374" y="0"/>
                  </a:cxn>
                  <a:cxn ang="0">
                    <a:pos x="364" y="1"/>
                  </a:cxn>
                  <a:cxn ang="0">
                    <a:pos x="364" y="1"/>
                  </a:cxn>
                  <a:cxn ang="0">
                    <a:pos x="374" y="0"/>
                  </a:cxn>
                  <a:cxn ang="0">
                    <a:pos x="374" y="0"/>
                  </a:cxn>
                </a:cxnLst>
                <a:rect l="0" t="0" r="r" b="b"/>
                <a:pathLst>
                  <a:path w="374" h="85">
                    <a:moveTo>
                      <a:pt x="362" y="1"/>
                    </a:moveTo>
                    <a:lnTo>
                      <a:pt x="352" y="3"/>
                    </a:lnTo>
                    <a:lnTo>
                      <a:pt x="352" y="3"/>
                    </a:lnTo>
                    <a:lnTo>
                      <a:pt x="352" y="3"/>
                    </a:lnTo>
                    <a:lnTo>
                      <a:pt x="236" y="23"/>
                    </a:lnTo>
                    <a:lnTo>
                      <a:pt x="0" y="65"/>
                    </a:lnTo>
                    <a:lnTo>
                      <a:pt x="0" y="65"/>
                    </a:lnTo>
                    <a:lnTo>
                      <a:pt x="7" y="63"/>
                    </a:lnTo>
                    <a:lnTo>
                      <a:pt x="5" y="73"/>
                    </a:lnTo>
                    <a:lnTo>
                      <a:pt x="5" y="73"/>
                    </a:lnTo>
                    <a:lnTo>
                      <a:pt x="4" y="85"/>
                    </a:lnTo>
                    <a:lnTo>
                      <a:pt x="355" y="23"/>
                    </a:lnTo>
                    <a:lnTo>
                      <a:pt x="359" y="3"/>
                    </a:lnTo>
                    <a:lnTo>
                      <a:pt x="362" y="1"/>
                    </a:lnTo>
                    <a:lnTo>
                      <a:pt x="362" y="1"/>
                    </a:lnTo>
                    <a:close/>
                    <a:moveTo>
                      <a:pt x="364" y="1"/>
                    </a:moveTo>
                    <a:lnTo>
                      <a:pt x="362" y="1"/>
                    </a:lnTo>
                    <a:lnTo>
                      <a:pt x="362" y="1"/>
                    </a:lnTo>
                    <a:lnTo>
                      <a:pt x="364" y="1"/>
                    </a:lnTo>
                    <a:lnTo>
                      <a:pt x="364" y="1"/>
                    </a:lnTo>
                    <a:close/>
                    <a:moveTo>
                      <a:pt x="374" y="0"/>
                    </a:moveTo>
                    <a:lnTo>
                      <a:pt x="364" y="1"/>
                    </a:lnTo>
                    <a:lnTo>
                      <a:pt x="364" y="1"/>
                    </a:lnTo>
                    <a:lnTo>
                      <a:pt x="374" y="0"/>
                    </a:lnTo>
                    <a:lnTo>
                      <a:pt x="37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1" name="Freeform 971"/>
              <p:cNvSpPr>
                <a:spLocks/>
              </p:cNvSpPr>
              <p:nvPr/>
            </p:nvSpPr>
            <p:spPr bwMode="auto">
              <a:xfrm>
                <a:off x="3608" y="2673"/>
                <a:ext cx="362" cy="84"/>
              </a:xfrm>
              <a:custGeom>
                <a:avLst/>
                <a:gdLst/>
                <a:ahLst/>
                <a:cxnLst>
                  <a:cxn ang="0">
                    <a:pos x="362" y="0"/>
                  </a:cxn>
                  <a:cxn ang="0">
                    <a:pos x="352" y="2"/>
                  </a:cxn>
                  <a:cxn ang="0">
                    <a:pos x="352" y="2"/>
                  </a:cxn>
                  <a:cxn ang="0">
                    <a:pos x="352" y="2"/>
                  </a:cxn>
                  <a:cxn ang="0">
                    <a:pos x="236" y="22"/>
                  </a:cxn>
                  <a:cxn ang="0">
                    <a:pos x="0" y="64"/>
                  </a:cxn>
                  <a:cxn ang="0">
                    <a:pos x="0" y="64"/>
                  </a:cxn>
                  <a:cxn ang="0">
                    <a:pos x="7" y="62"/>
                  </a:cxn>
                  <a:cxn ang="0">
                    <a:pos x="5" y="72"/>
                  </a:cxn>
                  <a:cxn ang="0">
                    <a:pos x="5" y="72"/>
                  </a:cxn>
                  <a:cxn ang="0">
                    <a:pos x="4" y="84"/>
                  </a:cxn>
                  <a:cxn ang="0">
                    <a:pos x="355" y="22"/>
                  </a:cxn>
                  <a:cxn ang="0">
                    <a:pos x="359" y="2"/>
                  </a:cxn>
                  <a:cxn ang="0">
                    <a:pos x="362" y="0"/>
                  </a:cxn>
                  <a:cxn ang="0">
                    <a:pos x="362" y="0"/>
                  </a:cxn>
                </a:cxnLst>
                <a:rect l="0" t="0" r="r" b="b"/>
                <a:pathLst>
                  <a:path w="362" h="84">
                    <a:moveTo>
                      <a:pt x="362" y="0"/>
                    </a:moveTo>
                    <a:lnTo>
                      <a:pt x="352" y="2"/>
                    </a:lnTo>
                    <a:lnTo>
                      <a:pt x="352" y="2"/>
                    </a:lnTo>
                    <a:lnTo>
                      <a:pt x="352" y="2"/>
                    </a:lnTo>
                    <a:lnTo>
                      <a:pt x="236" y="22"/>
                    </a:lnTo>
                    <a:lnTo>
                      <a:pt x="0" y="64"/>
                    </a:lnTo>
                    <a:lnTo>
                      <a:pt x="0" y="64"/>
                    </a:lnTo>
                    <a:lnTo>
                      <a:pt x="7" y="62"/>
                    </a:lnTo>
                    <a:lnTo>
                      <a:pt x="5" y="72"/>
                    </a:lnTo>
                    <a:lnTo>
                      <a:pt x="5" y="72"/>
                    </a:lnTo>
                    <a:lnTo>
                      <a:pt x="4" y="84"/>
                    </a:lnTo>
                    <a:lnTo>
                      <a:pt x="355" y="22"/>
                    </a:lnTo>
                    <a:lnTo>
                      <a:pt x="359" y="2"/>
                    </a:lnTo>
                    <a:lnTo>
                      <a:pt x="362" y="0"/>
                    </a:lnTo>
                    <a:lnTo>
                      <a:pt x="36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2" name="Rectangle 972"/>
              <p:cNvSpPr>
                <a:spLocks noChangeArrowheads="1"/>
              </p:cNvSpPr>
              <p:nvPr/>
            </p:nvSpPr>
            <p:spPr bwMode="auto">
              <a:xfrm>
                <a:off x="3970" y="2673"/>
                <a:ext cx="2"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73" name="Freeform 973"/>
              <p:cNvSpPr>
                <a:spLocks/>
              </p:cNvSpPr>
              <p:nvPr/>
            </p:nvSpPr>
            <p:spPr bwMode="auto">
              <a:xfrm>
                <a:off x="3972" y="2672"/>
                <a:ext cx="10" cy="1"/>
              </a:xfrm>
              <a:custGeom>
                <a:avLst/>
                <a:gdLst/>
                <a:ahLst/>
                <a:cxnLst>
                  <a:cxn ang="0">
                    <a:pos x="10" y="0"/>
                  </a:cxn>
                  <a:cxn ang="0">
                    <a:pos x="0" y="1"/>
                  </a:cxn>
                  <a:cxn ang="0">
                    <a:pos x="0" y="1"/>
                  </a:cxn>
                  <a:cxn ang="0">
                    <a:pos x="10" y="0"/>
                  </a:cxn>
                  <a:cxn ang="0">
                    <a:pos x="10" y="0"/>
                  </a:cxn>
                </a:cxnLst>
                <a:rect l="0" t="0" r="r" b="b"/>
                <a:pathLst>
                  <a:path w="10" h="1">
                    <a:moveTo>
                      <a:pt x="10" y="0"/>
                    </a:moveTo>
                    <a:lnTo>
                      <a:pt x="0" y="1"/>
                    </a:lnTo>
                    <a:lnTo>
                      <a:pt x="0" y="1"/>
                    </a:lnTo>
                    <a:lnTo>
                      <a:pt x="10"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4" name="Freeform 974"/>
              <p:cNvSpPr>
                <a:spLocks/>
              </p:cNvSpPr>
              <p:nvPr/>
            </p:nvSpPr>
            <p:spPr bwMode="auto">
              <a:xfrm>
                <a:off x="3963" y="2672"/>
                <a:ext cx="19" cy="23"/>
              </a:xfrm>
              <a:custGeom>
                <a:avLst/>
                <a:gdLst/>
                <a:ahLst/>
                <a:cxnLst>
                  <a:cxn ang="0">
                    <a:pos x="19" y="0"/>
                  </a:cxn>
                  <a:cxn ang="0">
                    <a:pos x="9" y="1"/>
                  </a:cxn>
                  <a:cxn ang="0">
                    <a:pos x="9" y="1"/>
                  </a:cxn>
                  <a:cxn ang="0">
                    <a:pos x="9" y="1"/>
                  </a:cxn>
                  <a:cxn ang="0">
                    <a:pos x="7" y="1"/>
                  </a:cxn>
                  <a:cxn ang="0">
                    <a:pos x="7" y="1"/>
                  </a:cxn>
                  <a:cxn ang="0">
                    <a:pos x="7" y="1"/>
                  </a:cxn>
                  <a:cxn ang="0">
                    <a:pos x="4" y="3"/>
                  </a:cxn>
                  <a:cxn ang="0">
                    <a:pos x="0" y="23"/>
                  </a:cxn>
                  <a:cxn ang="0">
                    <a:pos x="15" y="21"/>
                  </a:cxn>
                  <a:cxn ang="0">
                    <a:pos x="19" y="0"/>
                  </a:cxn>
                  <a:cxn ang="0">
                    <a:pos x="19" y="0"/>
                  </a:cxn>
                  <a:cxn ang="0">
                    <a:pos x="19" y="0"/>
                  </a:cxn>
                </a:cxnLst>
                <a:rect l="0" t="0" r="r" b="b"/>
                <a:pathLst>
                  <a:path w="19" h="23">
                    <a:moveTo>
                      <a:pt x="19" y="0"/>
                    </a:moveTo>
                    <a:lnTo>
                      <a:pt x="9" y="1"/>
                    </a:lnTo>
                    <a:lnTo>
                      <a:pt x="9" y="1"/>
                    </a:lnTo>
                    <a:lnTo>
                      <a:pt x="9" y="1"/>
                    </a:lnTo>
                    <a:lnTo>
                      <a:pt x="7" y="1"/>
                    </a:lnTo>
                    <a:lnTo>
                      <a:pt x="7" y="1"/>
                    </a:lnTo>
                    <a:lnTo>
                      <a:pt x="7" y="1"/>
                    </a:lnTo>
                    <a:lnTo>
                      <a:pt x="4" y="3"/>
                    </a:lnTo>
                    <a:lnTo>
                      <a:pt x="0" y="23"/>
                    </a:lnTo>
                    <a:lnTo>
                      <a:pt x="15" y="21"/>
                    </a:lnTo>
                    <a:lnTo>
                      <a:pt x="19" y="0"/>
                    </a:lnTo>
                    <a:lnTo>
                      <a:pt x="19" y="0"/>
                    </a:lnTo>
                    <a:lnTo>
                      <a:pt x="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5" name="Freeform 975"/>
              <p:cNvSpPr>
                <a:spLocks/>
              </p:cNvSpPr>
              <p:nvPr/>
            </p:nvSpPr>
            <p:spPr bwMode="auto">
              <a:xfrm>
                <a:off x="3963" y="2672"/>
                <a:ext cx="19" cy="23"/>
              </a:xfrm>
              <a:custGeom>
                <a:avLst/>
                <a:gdLst/>
                <a:ahLst/>
                <a:cxnLst>
                  <a:cxn ang="0">
                    <a:pos x="19" y="0"/>
                  </a:cxn>
                  <a:cxn ang="0">
                    <a:pos x="9" y="1"/>
                  </a:cxn>
                  <a:cxn ang="0">
                    <a:pos x="9" y="1"/>
                  </a:cxn>
                  <a:cxn ang="0">
                    <a:pos x="9" y="1"/>
                  </a:cxn>
                  <a:cxn ang="0">
                    <a:pos x="7" y="1"/>
                  </a:cxn>
                  <a:cxn ang="0">
                    <a:pos x="7" y="1"/>
                  </a:cxn>
                  <a:cxn ang="0">
                    <a:pos x="7" y="1"/>
                  </a:cxn>
                  <a:cxn ang="0">
                    <a:pos x="4" y="3"/>
                  </a:cxn>
                  <a:cxn ang="0">
                    <a:pos x="0" y="23"/>
                  </a:cxn>
                  <a:cxn ang="0">
                    <a:pos x="15" y="21"/>
                  </a:cxn>
                  <a:cxn ang="0">
                    <a:pos x="19" y="0"/>
                  </a:cxn>
                  <a:cxn ang="0">
                    <a:pos x="19" y="0"/>
                  </a:cxn>
                  <a:cxn ang="0">
                    <a:pos x="19" y="0"/>
                  </a:cxn>
                </a:cxnLst>
                <a:rect l="0" t="0" r="r" b="b"/>
                <a:pathLst>
                  <a:path w="19" h="23">
                    <a:moveTo>
                      <a:pt x="19" y="0"/>
                    </a:moveTo>
                    <a:lnTo>
                      <a:pt x="9" y="1"/>
                    </a:lnTo>
                    <a:lnTo>
                      <a:pt x="9" y="1"/>
                    </a:lnTo>
                    <a:lnTo>
                      <a:pt x="9" y="1"/>
                    </a:lnTo>
                    <a:lnTo>
                      <a:pt x="7" y="1"/>
                    </a:lnTo>
                    <a:lnTo>
                      <a:pt x="7" y="1"/>
                    </a:lnTo>
                    <a:lnTo>
                      <a:pt x="7" y="1"/>
                    </a:lnTo>
                    <a:lnTo>
                      <a:pt x="4" y="3"/>
                    </a:lnTo>
                    <a:lnTo>
                      <a:pt x="0" y="23"/>
                    </a:lnTo>
                    <a:lnTo>
                      <a:pt x="15" y="21"/>
                    </a:lnTo>
                    <a:lnTo>
                      <a:pt x="19" y="0"/>
                    </a:lnTo>
                    <a:lnTo>
                      <a:pt x="19" y="0"/>
                    </a:lnTo>
                    <a:lnTo>
                      <a:pt x="1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6" name="Freeform 976"/>
              <p:cNvSpPr>
                <a:spLocks/>
              </p:cNvSpPr>
              <p:nvPr/>
            </p:nvSpPr>
            <p:spPr bwMode="auto">
              <a:xfrm>
                <a:off x="3608" y="2735"/>
                <a:ext cx="7" cy="10"/>
              </a:xfrm>
              <a:custGeom>
                <a:avLst/>
                <a:gdLst/>
                <a:ahLst/>
                <a:cxnLst>
                  <a:cxn ang="0">
                    <a:pos x="7" y="0"/>
                  </a:cxn>
                  <a:cxn ang="0">
                    <a:pos x="0" y="2"/>
                  </a:cxn>
                  <a:cxn ang="0">
                    <a:pos x="5" y="10"/>
                  </a:cxn>
                  <a:cxn ang="0">
                    <a:pos x="7" y="0"/>
                  </a:cxn>
                </a:cxnLst>
                <a:rect l="0" t="0" r="r" b="b"/>
                <a:pathLst>
                  <a:path w="7" h="10">
                    <a:moveTo>
                      <a:pt x="7" y="0"/>
                    </a:moveTo>
                    <a:lnTo>
                      <a:pt x="0" y="2"/>
                    </a:lnTo>
                    <a:lnTo>
                      <a:pt x="5" y="10"/>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7" name="Freeform 977"/>
              <p:cNvSpPr>
                <a:spLocks/>
              </p:cNvSpPr>
              <p:nvPr/>
            </p:nvSpPr>
            <p:spPr bwMode="auto">
              <a:xfrm>
                <a:off x="3608" y="2735"/>
                <a:ext cx="7" cy="10"/>
              </a:xfrm>
              <a:custGeom>
                <a:avLst/>
                <a:gdLst/>
                <a:ahLst/>
                <a:cxnLst>
                  <a:cxn ang="0">
                    <a:pos x="7" y="0"/>
                  </a:cxn>
                  <a:cxn ang="0">
                    <a:pos x="0" y="2"/>
                  </a:cxn>
                  <a:cxn ang="0">
                    <a:pos x="5" y="10"/>
                  </a:cxn>
                  <a:cxn ang="0">
                    <a:pos x="7" y="0"/>
                  </a:cxn>
                </a:cxnLst>
                <a:rect l="0" t="0" r="r" b="b"/>
                <a:pathLst>
                  <a:path w="7" h="10">
                    <a:moveTo>
                      <a:pt x="7" y="0"/>
                    </a:moveTo>
                    <a:lnTo>
                      <a:pt x="0" y="2"/>
                    </a:lnTo>
                    <a:lnTo>
                      <a:pt x="5" y="1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8" name="Freeform 978"/>
              <p:cNvSpPr>
                <a:spLocks/>
              </p:cNvSpPr>
              <p:nvPr/>
            </p:nvSpPr>
            <p:spPr bwMode="auto">
              <a:xfrm>
                <a:off x="3603" y="2757"/>
                <a:ext cx="2"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79" name="Freeform 979"/>
              <p:cNvSpPr>
                <a:spLocks/>
              </p:cNvSpPr>
              <p:nvPr/>
            </p:nvSpPr>
            <p:spPr bwMode="auto">
              <a:xfrm>
                <a:off x="3603" y="2757"/>
                <a:ext cx="2" cy="1"/>
              </a:xfrm>
              <a:custGeom>
                <a:avLst/>
                <a:gdLst/>
                <a:ahLst/>
                <a:cxnLst>
                  <a:cxn ang="0">
                    <a:pos x="2" y="0"/>
                  </a:cxn>
                  <a:cxn ang="0">
                    <a:pos x="2" y="0"/>
                  </a:cxn>
                  <a:cxn ang="0">
                    <a:pos x="0" y="0"/>
                  </a:cxn>
                  <a:cxn ang="0">
                    <a:pos x="2" y="0"/>
                  </a:cxn>
                  <a:cxn ang="0">
                    <a:pos x="2" y="0"/>
                  </a:cxn>
                </a:cxnLst>
                <a:rect l="0" t="0" r="r" b="b"/>
                <a:pathLst>
                  <a:path w="2">
                    <a:moveTo>
                      <a:pt x="2" y="0"/>
                    </a:moveTo>
                    <a:lnTo>
                      <a:pt x="2" y="0"/>
                    </a:lnTo>
                    <a:lnTo>
                      <a:pt x="0" y="0"/>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0" name="Rectangle 980"/>
              <p:cNvSpPr>
                <a:spLocks noChangeArrowheads="1"/>
              </p:cNvSpPr>
              <p:nvPr/>
            </p:nvSpPr>
            <p:spPr bwMode="auto">
              <a:xfrm>
                <a:off x="3605" y="2757"/>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181" name="Freeform 981"/>
              <p:cNvSpPr>
                <a:spLocks/>
              </p:cNvSpPr>
              <p:nvPr/>
            </p:nvSpPr>
            <p:spPr bwMode="auto">
              <a:xfrm>
                <a:off x="3605" y="2757"/>
                <a:ext cx="1" cy="1"/>
              </a:xfrm>
              <a:custGeom>
                <a:avLst/>
                <a:gdLst/>
                <a:ahLst/>
                <a:cxnLst>
                  <a:cxn ang="0">
                    <a:pos x="0" y="0"/>
                  </a:cxn>
                  <a:cxn ang="0">
                    <a:pos x="0" y="0"/>
                  </a:cxn>
                  <a:cxn ang="0">
                    <a:pos x="0" y="0"/>
                  </a:cxn>
                  <a:cxn ang="0">
                    <a:pos x="0" y="0"/>
                  </a:cxn>
                </a:cxnLst>
                <a:rect l="0" t="0" r="r" b="b"/>
                <a:pathLst>
                  <a:path>
                    <a:moveTo>
                      <a:pt x="0" y="0"/>
                    </a:move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2" name="Freeform 982"/>
              <p:cNvSpPr>
                <a:spLocks/>
              </p:cNvSpPr>
              <p:nvPr/>
            </p:nvSpPr>
            <p:spPr bwMode="auto">
              <a:xfrm>
                <a:off x="3233" y="2528"/>
                <a:ext cx="354" cy="274"/>
              </a:xfrm>
              <a:custGeom>
                <a:avLst/>
                <a:gdLst/>
                <a:ahLst/>
                <a:cxnLst>
                  <a:cxn ang="0">
                    <a:pos x="231" y="0"/>
                  </a:cxn>
                  <a:cxn ang="0">
                    <a:pos x="0" y="274"/>
                  </a:cxn>
                  <a:cxn ang="0">
                    <a:pos x="354" y="212"/>
                  </a:cxn>
                  <a:cxn ang="0">
                    <a:pos x="231" y="0"/>
                  </a:cxn>
                </a:cxnLst>
                <a:rect l="0" t="0" r="r" b="b"/>
                <a:pathLst>
                  <a:path w="354" h="274">
                    <a:moveTo>
                      <a:pt x="231" y="0"/>
                    </a:moveTo>
                    <a:lnTo>
                      <a:pt x="0" y="274"/>
                    </a:lnTo>
                    <a:lnTo>
                      <a:pt x="354" y="212"/>
                    </a:lnTo>
                    <a:lnTo>
                      <a:pt x="231" y="0"/>
                    </a:lnTo>
                    <a:close/>
                  </a:path>
                </a:pathLst>
              </a:custGeom>
              <a:solidFill>
                <a:srgbClr val="EAE8E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3" name="Freeform 983"/>
              <p:cNvSpPr>
                <a:spLocks/>
              </p:cNvSpPr>
              <p:nvPr/>
            </p:nvSpPr>
            <p:spPr bwMode="auto">
              <a:xfrm>
                <a:off x="3233" y="2528"/>
                <a:ext cx="354" cy="274"/>
              </a:xfrm>
              <a:custGeom>
                <a:avLst/>
                <a:gdLst/>
                <a:ahLst/>
                <a:cxnLst>
                  <a:cxn ang="0">
                    <a:pos x="231" y="0"/>
                  </a:cxn>
                  <a:cxn ang="0">
                    <a:pos x="0" y="274"/>
                  </a:cxn>
                  <a:cxn ang="0">
                    <a:pos x="354" y="212"/>
                  </a:cxn>
                  <a:cxn ang="0">
                    <a:pos x="231" y="0"/>
                  </a:cxn>
                </a:cxnLst>
                <a:rect l="0" t="0" r="r" b="b"/>
                <a:pathLst>
                  <a:path w="354" h="274">
                    <a:moveTo>
                      <a:pt x="231" y="0"/>
                    </a:moveTo>
                    <a:lnTo>
                      <a:pt x="0" y="274"/>
                    </a:lnTo>
                    <a:lnTo>
                      <a:pt x="354" y="212"/>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4" name="Freeform 984"/>
              <p:cNvSpPr>
                <a:spLocks/>
              </p:cNvSpPr>
              <p:nvPr/>
            </p:nvSpPr>
            <p:spPr bwMode="auto">
              <a:xfrm>
                <a:off x="3233" y="2528"/>
                <a:ext cx="231" cy="274"/>
              </a:xfrm>
              <a:custGeom>
                <a:avLst/>
                <a:gdLst/>
                <a:ahLst/>
                <a:cxnLst>
                  <a:cxn ang="0">
                    <a:pos x="231" y="0"/>
                  </a:cxn>
                  <a:cxn ang="0">
                    <a:pos x="0" y="274"/>
                  </a:cxn>
                  <a:cxn ang="0">
                    <a:pos x="231" y="0"/>
                  </a:cxn>
                  <a:cxn ang="0">
                    <a:pos x="231" y="0"/>
                  </a:cxn>
                </a:cxnLst>
                <a:rect l="0" t="0" r="r" b="b"/>
                <a:pathLst>
                  <a:path w="231" h="274">
                    <a:moveTo>
                      <a:pt x="231" y="0"/>
                    </a:moveTo>
                    <a:lnTo>
                      <a:pt x="0" y="274"/>
                    </a:lnTo>
                    <a:lnTo>
                      <a:pt x="231" y="0"/>
                    </a:lnTo>
                    <a:lnTo>
                      <a:pt x="231" y="0"/>
                    </a:lnTo>
                    <a:close/>
                  </a:path>
                </a:pathLst>
              </a:custGeom>
              <a:solidFill>
                <a:srgbClr val="E7E4E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5" name="Freeform 985"/>
              <p:cNvSpPr>
                <a:spLocks/>
              </p:cNvSpPr>
              <p:nvPr/>
            </p:nvSpPr>
            <p:spPr bwMode="auto">
              <a:xfrm>
                <a:off x="3233" y="2528"/>
                <a:ext cx="231" cy="274"/>
              </a:xfrm>
              <a:custGeom>
                <a:avLst/>
                <a:gdLst/>
                <a:ahLst/>
                <a:cxnLst>
                  <a:cxn ang="0">
                    <a:pos x="231" y="0"/>
                  </a:cxn>
                  <a:cxn ang="0">
                    <a:pos x="0" y="274"/>
                  </a:cxn>
                  <a:cxn ang="0">
                    <a:pos x="231" y="0"/>
                  </a:cxn>
                  <a:cxn ang="0">
                    <a:pos x="231" y="0"/>
                  </a:cxn>
                </a:cxnLst>
                <a:rect l="0" t="0" r="r" b="b"/>
                <a:pathLst>
                  <a:path w="231" h="274">
                    <a:moveTo>
                      <a:pt x="231" y="0"/>
                    </a:moveTo>
                    <a:lnTo>
                      <a:pt x="0" y="274"/>
                    </a:lnTo>
                    <a:lnTo>
                      <a:pt x="231" y="0"/>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6" name="Freeform 986"/>
              <p:cNvSpPr>
                <a:spLocks/>
              </p:cNvSpPr>
              <p:nvPr/>
            </p:nvSpPr>
            <p:spPr bwMode="auto">
              <a:xfrm>
                <a:off x="3233" y="2528"/>
                <a:ext cx="354" cy="274"/>
              </a:xfrm>
              <a:custGeom>
                <a:avLst/>
                <a:gdLst/>
                <a:ahLst/>
                <a:cxnLst>
                  <a:cxn ang="0">
                    <a:pos x="231" y="0"/>
                  </a:cxn>
                  <a:cxn ang="0">
                    <a:pos x="231" y="0"/>
                  </a:cxn>
                  <a:cxn ang="0">
                    <a:pos x="354" y="212"/>
                  </a:cxn>
                  <a:cxn ang="0">
                    <a:pos x="0" y="274"/>
                  </a:cxn>
                  <a:cxn ang="0">
                    <a:pos x="0" y="274"/>
                  </a:cxn>
                  <a:cxn ang="0">
                    <a:pos x="354" y="212"/>
                  </a:cxn>
                  <a:cxn ang="0">
                    <a:pos x="231" y="0"/>
                  </a:cxn>
                </a:cxnLst>
                <a:rect l="0" t="0" r="r" b="b"/>
                <a:pathLst>
                  <a:path w="354" h="274">
                    <a:moveTo>
                      <a:pt x="231" y="0"/>
                    </a:moveTo>
                    <a:lnTo>
                      <a:pt x="231" y="0"/>
                    </a:lnTo>
                    <a:lnTo>
                      <a:pt x="354" y="212"/>
                    </a:lnTo>
                    <a:lnTo>
                      <a:pt x="0" y="274"/>
                    </a:lnTo>
                    <a:lnTo>
                      <a:pt x="0" y="274"/>
                    </a:lnTo>
                    <a:lnTo>
                      <a:pt x="354" y="212"/>
                    </a:lnTo>
                    <a:lnTo>
                      <a:pt x="23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7" name="Freeform 987"/>
              <p:cNvSpPr>
                <a:spLocks/>
              </p:cNvSpPr>
              <p:nvPr/>
            </p:nvSpPr>
            <p:spPr bwMode="auto">
              <a:xfrm>
                <a:off x="3233" y="2528"/>
                <a:ext cx="354" cy="274"/>
              </a:xfrm>
              <a:custGeom>
                <a:avLst/>
                <a:gdLst/>
                <a:ahLst/>
                <a:cxnLst>
                  <a:cxn ang="0">
                    <a:pos x="231" y="0"/>
                  </a:cxn>
                  <a:cxn ang="0">
                    <a:pos x="231" y="0"/>
                  </a:cxn>
                  <a:cxn ang="0">
                    <a:pos x="354" y="212"/>
                  </a:cxn>
                  <a:cxn ang="0">
                    <a:pos x="0" y="274"/>
                  </a:cxn>
                  <a:cxn ang="0">
                    <a:pos x="0" y="274"/>
                  </a:cxn>
                  <a:cxn ang="0">
                    <a:pos x="354" y="212"/>
                  </a:cxn>
                  <a:cxn ang="0">
                    <a:pos x="231" y="0"/>
                  </a:cxn>
                </a:cxnLst>
                <a:rect l="0" t="0" r="r" b="b"/>
                <a:pathLst>
                  <a:path w="354" h="274">
                    <a:moveTo>
                      <a:pt x="231" y="0"/>
                    </a:moveTo>
                    <a:lnTo>
                      <a:pt x="231" y="0"/>
                    </a:lnTo>
                    <a:lnTo>
                      <a:pt x="354" y="212"/>
                    </a:lnTo>
                    <a:lnTo>
                      <a:pt x="0" y="274"/>
                    </a:lnTo>
                    <a:lnTo>
                      <a:pt x="0" y="274"/>
                    </a:lnTo>
                    <a:lnTo>
                      <a:pt x="354" y="212"/>
                    </a:lnTo>
                    <a:lnTo>
                      <a:pt x="23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8" name="Freeform 988"/>
              <p:cNvSpPr>
                <a:spLocks/>
              </p:cNvSpPr>
              <p:nvPr/>
            </p:nvSpPr>
            <p:spPr bwMode="auto">
              <a:xfrm>
                <a:off x="3217" y="2514"/>
                <a:ext cx="247" cy="290"/>
              </a:xfrm>
              <a:custGeom>
                <a:avLst/>
                <a:gdLst/>
                <a:ahLst/>
                <a:cxnLst>
                  <a:cxn ang="0">
                    <a:pos x="232" y="0"/>
                  </a:cxn>
                  <a:cxn ang="0">
                    <a:pos x="0" y="275"/>
                  </a:cxn>
                  <a:cxn ang="0">
                    <a:pos x="0" y="285"/>
                  </a:cxn>
                  <a:cxn ang="0">
                    <a:pos x="10" y="280"/>
                  </a:cxn>
                  <a:cxn ang="0">
                    <a:pos x="6" y="290"/>
                  </a:cxn>
                  <a:cxn ang="0">
                    <a:pos x="16" y="288"/>
                  </a:cxn>
                  <a:cxn ang="0">
                    <a:pos x="16" y="288"/>
                  </a:cxn>
                  <a:cxn ang="0">
                    <a:pos x="16" y="288"/>
                  </a:cxn>
                  <a:cxn ang="0">
                    <a:pos x="247" y="14"/>
                  </a:cxn>
                  <a:cxn ang="0">
                    <a:pos x="247" y="14"/>
                  </a:cxn>
                  <a:cxn ang="0">
                    <a:pos x="241" y="4"/>
                  </a:cxn>
                  <a:cxn ang="0">
                    <a:pos x="232" y="0"/>
                  </a:cxn>
                </a:cxnLst>
                <a:rect l="0" t="0" r="r" b="b"/>
                <a:pathLst>
                  <a:path w="247" h="290">
                    <a:moveTo>
                      <a:pt x="232" y="0"/>
                    </a:moveTo>
                    <a:lnTo>
                      <a:pt x="0" y="275"/>
                    </a:lnTo>
                    <a:lnTo>
                      <a:pt x="0" y="285"/>
                    </a:lnTo>
                    <a:lnTo>
                      <a:pt x="10" y="280"/>
                    </a:lnTo>
                    <a:lnTo>
                      <a:pt x="6" y="290"/>
                    </a:lnTo>
                    <a:lnTo>
                      <a:pt x="16" y="288"/>
                    </a:lnTo>
                    <a:lnTo>
                      <a:pt x="16" y="288"/>
                    </a:lnTo>
                    <a:lnTo>
                      <a:pt x="16" y="288"/>
                    </a:lnTo>
                    <a:lnTo>
                      <a:pt x="247" y="14"/>
                    </a:lnTo>
                    <a:lnTo>
                      <a:pt x="247" y="14"/>
                    </a:lnTo>
                    <a:lnTo>
                      <a:pt x="241" y="4"/>
                    </a:lnTo>
                    <a:lnTo>
                      <a:pt x="23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89" name="Freeform 989"/>
              <p:cNvSpPr>
                <a:spLocks/>
              </p:cNvSpPr>
              <p:nvPr/>
            </p:nvSpPr>
            <p:spPr bwMode="auto">
              <a:xfrm>
                <a:off x="3217" y="2514"/>
                <a:ext cx="247" cy="290"/>
              </a:xfrm>
              <a:custGeom>
                <a:avLst/>
                <a:gdLst/>
                <a:ahLst/>
                <a:cxnLst>
                  <a:cxn ang="0">
                    <a:pos x="232" y="0"/>
                  </a:cxn>
                  <a:cxn ang="0">
                    <a:pos x="0" y="275"/>
                  </a:cxn>
                  <a:cxn ang="0">
                    <a:pos x="0" y="285"/>
                  </a:cxn>
                  <a:cxn ang="0">
                    <a:pos x="10" y="280"/>
                  </a:cxn>
                  <a:cxn ang="0">
                    <a:pos x="6" y="290"/>
                  </a:cxn>
                  <a:cxn ang="0">
                    <a:pos x="16" y="288"/>
                  </a:cxn>
                  <a:cxn ang="0">
                    <a:pos x="16" y="288"/>
                  </a:cxn>
                  <a:cxn ang="0">
                    <a:pos x="16" y="288"/>
                  </a:cxn>
                  <a:cxn ang="0">
                    <a:pos x="247" y="14"/>
                  </a:cxn>
                  <a:cxn ang="0">
                    <a:pos x="247" y="14"/>
                  </a:cxn>
                  <a:cxn ang="0">
                    <a:pos x="241" y="4"/>
                  </a:cxn>
                  <a:cxn ang="0">
                    <a:pos x="232" y="0"/>
                  </a:cxn>
                </a:cxnLst>
                <a:rect l="0" t="0" r="r" b="b"/>
                <a:pathLst>
                  <a:path w="247" h="290">
                    <a:moveTo>
                      <a:pt x="232" y="0"/>
                    </a:moveTo>
                    <a:lnTo>
                      <a:pt x="0" y="275"/>
                    </a:lnTo>
                    <a:lnTo>
                      <a:pt x="0" y="285"/>
                    </a:lnTo>
                    <a:lnTo>
                      <a:pt x="10" y="280"/>
                    </a:lnTo>
                    <a:lnTo>
                      <a:pt x="6" y="290"/>
                    </a:lnTo>
                    <a:lnTo>
                      <a:pt x="16" y="288"/>
                    </a:lnTo>
                    <a:lnTo>
                      <a:pt x="16" y="288"/>
                    </a:lnTo>
                    <a:lnTo>
                      <a:pt x="16" y="288"/>
                    </a:lnTo>
                    <a:lnTo>
                      <a:pt x="247" y="14"/>
                    </a:lnTo>
                    <a:lnTo>
                      <a:pt x="247" y="14"/>
                    </a:lnTo>
                    <a:lnTo>
                      <a:pt x="241" y="4"/>
                    </a:lnTo>
                    <a:lnTo>
                      <a:pt x="23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0" name="Freeform 990"/>
              <p:cNvSpPr>
                <a:spLocks/>
              </p:cNvSpPr>
              <p:nvPr/>
            </p:nvSpPr>
            <p:spPr bwMode="auto">
              <a:xfrm>
                <a:off x="3449" y="2509"/>
                <a:ext cx="9" cy="9"/>
              </a:xfrm>
              <a:custGeom>
                <a:avLst/>
                <a:gdLst/>
                <a:ahLst/>
                <a:cxnLst>
                  <a:cxn ang="0">
                    <a:pos x="5" y="0"/>
                  </a:cxn>
                  <a:cxn ang="0">
                    <a:pos x="0" y="5"/>
                  </a:cxn>
                  <a:cxn ang="0">
                    <a:pos x="9" y="9"/>
                  </a:cxn>
                  <a:cxn ang="0">
                    <a:pos x="5" y="0"/>
                  </a:cxn>
                </a:cxnLst>
                <a:rect l="0" t="0" r="r" b="b"/>
                <a:pathLst>
                  <a:path w="9" h="9">
                    <a:moveTo>
                      <a:pt x="5" y="0"/>
                    </a:moveTo>
                    <a:lnTo>
                      <a:pt x="0" y="5"/>
                    </a:lnTo>
                    <a:lnTo>
                      <a:pt x="9" y="9"/>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1" name="Freeform 991"/>
              <p:cNvSpPr>
                <a:spLocks/>
              </p:cNvSpPr>
              <p:nvPr/>
            </p:nvSpPr>
            <p:spPr bwMode="auto">
              <a:xfrm>
                <a:off x="3449" y="2509"/>
                <a:ext cx="9" cy="9"/>
              </a:xfrm>
              <a:custGeom>
                <a:avLst/>
                <a:gdLst/>
                <a:ahLst/>
                <a:cxnLst>
                  <a:cxn ang="0">
                    <a:pos x="5" y="0"/>
                  </a:cxn>
                  <a:cxn ang="0">
                    <a:pos x="0" y="5"/>
                  </a:cxn>
                  <a:cxn ang="0">
                    <a:pos x="9" y="9"/>
                  </a:cxn>
                  <a:cxn ang="0">
                    <a:pos x="5" y="0"/>
                  </a:cxn>
                </a:cxnLst>
                <a:rect l="0" t="0" r="r" b="b"/>
                <a:pathLst>
                  <a:path w="9" h="9">
                    <a:moveTo>
                      <a:pt x="5" y="0"/>
                    </a:moveTo>
                    <a:lnTo>
                      <a:pt x="0" y="5"/>
                    </a:lnTo>
                    <a:lnTo>
                      <a:pt x="9" y="9"/>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2" name="Freeform 992"/>
              <p:cNvSpPr>
                <a:spLocks/>
              </p:cNvSpPr>
              <p:nvPr/>
            </p:nvSpPr>
            <p:spPr bwMode="auto">
              <a:xfrm>
                <a:off x="3212" y="2789"/>
                <a:ext cx="5" cy="13"/>
              </a:xfrm>
              <a:custGeom>
                <a:avLst/>
                <a:gdLst/>
                <a:ahLst/>
                <a:cxnLst>
                  <a:cxn ang="0">
                    <a:pos x="5" y="0"/>
                  </a:cxn>
                  <a:cxn ang="0">
                    <a:pos x="0" y="8"/>
                  </a:cxn>
                  <a:cxn ang="0">
                    <a:pos x="1" y="13"/>
                  </a:cxn>
                  <a:cxn ang="0">
                    <a:pos x="5" y="10"/>
                  </a:cxn>
                  <a:cxn ang="0">
                    <a:pos x="5" y="0"/>
                  </a:cxn>
                </a:cxnLst>
                <a:rect l="0" t="0" r="r" b="b"/>
                <a:pathLst>
                  <a:path w="5" h="13">
                    <a:moveTo>
                      <a:pt x="5" y="0"/>
                    </a:moveTo>
                    <a:lnTo>
                      <a:pt x="0" y="8"/>
                    </a:lnTo>
                    <a:lnTo>
                      <a:pt x="1" y="13"/>
                    </a:lnTo>
                    <a:lnTo>
                      <a:pt x="5" y="10"/>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3" name="Freeform 993"/>
              <p:cNvSpPr>
                <a:spLocks/>
              </p:cNvSpPr>
              <p:nvPr/>
            </p:nvSpPr>
            <p:spPr bwMode="auto">
              <a:xfrm>
                <a:off x="3212" y="2789"/>
                <a:ext cx="5" cy="13"/>
              </a:xfrm>
              <a:custGeom>
                <a:avLst/>
                <a:gdLst/>
                <a:ahLst/>
                <a:cxnLst>
                  <a:cxn ang="0">
                    <a:pos x="5" y="0"/>
                  </a:cxn>
                  <a:cxn ang="0">
                    <a:pos x="0" y="8"/>
                  </a:cxn>
                  <a:cxn ang="0">
                    <a:pos x="1" y="13"/>
                  </a:cxn>
                  <a:cxn ang="0">
                    <a:pos x="5" y="10"/>
                  </a:cxn>
                  <a:cxn ang="0">
                    <a:pos x="5" y="0"/>
                  </a:cxn>
                </a:cxnLst>
                <a:rect l="0" t="0" r="r" b="b"/>
                <a:pathLst>
                  <a:path w="5" h="13">
                    <a:moveTo>
                      <a:pt x="5" y="0"/>
                    </a:moveTo>
                    <a:lnTo>
                      <a:pt x="0" y="8"/>
                    </a:lnTo>
                    <a:lnTo>
                      <a:pt x="1" y="13"/>
                    </a:lnTo>
                    <a:lnTo>
                      <a:pt x="5" y="10"/>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4" name="Freeform 994"/>
              <p:cNvSpPr>
                <a:spLocks/>
              </p:cNvSpPr>
              <p:nvPr/>
            </p:nvSpPr>
            <p:spPr bwMode="auto">
              <a:xfrm>
                <a:off x="3217" y="2794"/>
                <a:ext cx="10" cy="10"/>
              </a:xfrm>
              <a:custGeom>
                <a:avLst/>
                <a:gdLst/>
                <a:ahLst/>
                <a:cxnLst>
                  <a:cxn ang="0">
                    <a:pos x="10" y="0"/>
                  </a:cxn>
                  <a:cxn ang="0">
                    <a:pos x="0" y="5"/>
                  </a:cxn>
                  <a:cxn ang="0">
                    <a:pos x="0" y="10"/>
                  </a:cxn>
                  <a:cxn ang="0">
                    <a:pos x="6" y="10"/>
                  </a:cxn>
                  <a:cxn ang="0">
                    <a:pos x="10" y="0"/>
                  </a:cxn>
                </a:cxnLst>
                <a:rect l="0" t="0" r="r" b="b"/>
                <a:pathLst>
                  <a:path w="10" h="10">
                    <a:moveTo>
                      <a:pt x="10" y="0"/>
                    </a:moveTo>
                    <a:lnTo>
                      <a:pt x="0" y="5"/>
                    </a:lnTo>
                    <a:lnTo>
                      <a:pt x="0" y="10"/>
                    </a:lnTo>
                    <a:lnTo>
                      <a:pt x="6" y="1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5" name="Freeform 995"/>
              <p:cNvSpPr>
                <a:spLocks/>
              </p:cNvSpPr>
              <p:nvPr/>
            </p:nvSpPr>
            <p:spPr bwMode="auto">
              <a:xfrm>
                <a:off x="3217" y="2794"/>
                <a:ext cx="10" cy="10"/>
              </a:xfrm>
              <a:custGeom>
                <a:avLst/>
                <a:gdLst/>
                <a:ahLst/>
                <a:cxnLst>
                  <a:cxn ang="0">
                    <a:pos x="10" y="0"/>
                  </a:cxn>
                  <a:cxn ang="0">
                    <a:pos x="0" y="5"/>
                  </a:cxn>
                  <a:cxn ang="0">
                    <a:pos x="0" y="10"/>
                  </a:cxn>
                  <a:cxn ang="0">
                    <a:pos x="6" y="10"/>
                  </a:cxn>
                  <a:cxn ang="0">
                    <a:pos x="10" y="0"/>
                  </a:cxn>
                </a:cxnLst>
                <a:rect l="0" t="0" r="r" b="b"/>
                <a:pathLst>
                  <a:path w="10" h="10">
                    <a:moveTo>
                      <a:pt x="10" y="0"/>
                    </a:moveTo>
                    <a:lnTo>
                      <a:pt x="0" y="5"/>
                    </a:lnTo>
                    <a:lnTo>
                      <a:pt x="0" y="10"/>
                    </a:lnTo>
                    <a:lnTo>
                      <a:pt x="6" y="1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6" name="Freeform 996"/>
              <p:cNvSpPr>
                <a:spLocks/>
              </p:cNvSpPr>
              <p:nvPr/>
            </p:nvSpPr>
            <p:spPr bwMode="auto">
              <a:xfrm>
                <a:off x="3213" y="2799"/>
                <a:ext cx="4" cy="6"/>
              </a:xfrm>
              <a:custGeom>
                <a:avLst/>
                <a:gdLst/>
                <a:ahLst/>
                <a:cxnLst>
                  <a:cxn ang="0">
                    <a:pos x="4" y="0"/>
                  </a:cxn>
                  <a:cxn ang="0">
                    <a:pos x="0" y="3"/>
                  </a:cxn>
                  <a:cxn ang="0">
                    <a:pos x="0" y="6"/>
                  </a:cxn>
                  <a:cxn ang="0">
                    <a:pos x="4" y="5"/>
                  </a:cxn>
                  <a:cxn ang="0">
                    <a:pos x="4" y="0"/>
                  </a:cxn>
                </a:cxnLst>
                <a:rect l="0" t="0" r="r" b="b"/>
                <a:pathLst>
                  <a:path w="4" h="6">
                    <a:moveTo>
                      <a:pt x="4" y="0"/>
                    </a:moveTo>
                    <a:lnTo>
                      <a:pt x="0" y="3"/>
                    </a:lnTo>
                    <a:lnTo>
                      <a:pt x="0" y="6"/>
                    </a:lnTo>
                    <a:lnTo>
                      <a:pt x="4" y="5"/>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7" name="Freeform 997"/>
              <p:cNvSpPr>
                <a:spLocks/>
              </p:cNvSpPr>
              <p:nvPr/>
            </p:nvSpPr>
            <p:spPr bwMode="auto">
              <a:xfrm>
                <a:off x="3213" y="2799"/>
                <a:ext cx="4" cy="6"/>
              </a:xfrm>
              <a:custGeom>
                <a:avLst/>
                <a:gdLst/>
                <a:ahLst/>
                <a:cxnLst>
                  <a:cxn ang="0">
                    <a:pos x="4" y="0"/>
                  </a:cxn>
                  <a:cxn ang="0">
                    <a:pos x="0" y="3"/>
                  </a:cxn>
                  <a:cxn ang="0">
                    <a:pos x="0" y="6"/>
                  </a:cxn>
                  <a:cxn ang="0">
                    <a:pos x="4" y="5"/>
                  </a:cxn>
                  <a:cxn ang="0">
                    <a:pos x="4" y="0"/>
                  </a:cxn>
                </a:cxnLst>
                <a:rect l="0" t="0" r="r" b="b"/>
                <a:pathLst>
                  <a:path w="4" h="6">
                    <a:moveTo>
                      <a:pt x="4" y="0"/>
                    </a:moveTo>
                    <a:lnTo>
                      <a:pt x="0" y="3"/>
                    </a:lnTo>
                    <a:lnTo>
                      <a:pt x="0" y="6"/>
                    </a:lnTo>
                    <a:lnTo>
                      <a:pt x="4" y="5"/>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8" name="Freeform 998"/>
              <p:cNvSpPr>
                <a:spLocks/>
              </p:cNvSpPr>
              <p:nvPr/>
            </p:nvSpPr>
            <p:spPr bwMode="auto">
              <a:xfrm>
                <a:off x="3181" y="2824"/>
                <a:ext cx="12" cy="7"/>
              </a:xfrm>
              <a:custGeom>
                <a:avLst/>
                <a:gdLst/>
                <a:ahLst/>
                <a:cxnLst>
                  <a:cxn ang="0">
                    <a:pos x="7" y="0"/>
                  </a:cxn>
                  <a:cxn ang="0">
                    <a:pos x="0" y="7"/>
                  </a:cxn>
                  <a:cxn ang="0">
                    <a:pos x="10" y="5"/>
                  </a:cxn>
                  <a:cxn ang="0">
                    <a:pos x="12" y="0"/>
                  </a:cxn>
                  <a:cxn ang="0">
                    <a:pos x="7" y="0"/>
                  </a:cxn>
                </a:cxnLst>
                <a:rect l="0" t="0" r="r" b="b"/>
                <a:pathLst>
                  <a:path w="12" h="7">
                    <a:moveTo>
                      <a:pt x="7" y="0"/>
                    </a:moveTo>
                    <a:lnTo>
                      <a:pt x="0" y="7"/>
                    </a:lnTo>
                    <a:lnTo>
                      <a:pt x="10" y="5"/>
                    </a:lnTo>
                    <a:lnTo>
                      <a:pt x="12" y="0"/>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199" name="Freeform 999"/>
              <p:cNvSpPr>
                <a:spLocks/>
              </p:cNvSpPr>
              <p:nvPr/>
            </p:nvSpPr>
            <p:spPr bwMode="auto">
              <a:xfrm>
                <a:off x="3181" y="2824"/>
                <a:ext cx="12" cy="7"/>
              </a:xfrm>
              <a:custGeom>
                <a:avLst/>
                <a:gdLst/>
                <a:ahLst/>
                <a:cxnLst>
                  <a:cxn ang="0">
                    <a:pos x="7" y="0"/>
                  </a:cxn>
                  <a:cxn ang="0">
                    <a:pos x="0" y="7"/>
                  </a:cxn>
                  <a:cxn ang="0">
                    <a:pos x="10" y="5"/>
                  </a:cxn>
                  <a:cxn ang="0">
                    <a:pos x="12" y="0"/>
                  </a:cxn>
                  <a:cxn ang="0">
                    <a:pos x="7" y="0"/>
                  </a:cxn>
                </a:cxnLst>
                <a:rect l="0" t="0" r="r" b="b"/>
                <a:pathLst>
                  <a:path w="12" h="7">
                    <a:moveTo>
                      <a:pt x="7" y="0"/>
                    </a:moveTo>
                    <a:lnTo>
                      <a:pt x="0" y="7"/>
                    </a:lnTo>
                    <a:lnTo>
                      <a:pt x="10" y="5"/>
                    </a:lnTo>
                    <a:lnTo>
                      <a:pt x="12" y="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0" name="Freeform 1000"/>
              <p:cNvSpPr>
                <a:spLocks/>
              </p:cNvSpPr>
              <p:nvPr/>
            </p:nvSpPr>
            <p:spPr bwMode="auto">
              <a:xfrm>
                <a:off x="3188" y="2819"/>
                <a:ext cx="7" cy="5"/>
              </a:xfrm>
              <a:custGeom>
                <a:avLst/>
                <a:gdLst/>
                <a:ahLst/>
                <a:cxnLst>
                  <a:cxn ang="0">
                    <a:pos x="3" y="0"/>
                  </a:cxn>
                  <a:cxn ang="0">
                    <a:pos x="0" y="5"/>
                  </a:cxn>
                  <a:cxn ang="0">
                    <a:pos x="5" y="5"/>
                  </a:cxn>
                  <a:cxn ang="0">
                    <a:pos x="7" y="2"/>
                  </a:cxn>
                  <a:cxn ang="0">
                    <a:pos x="3" y="0"/>
                  </a:cxn>
                </a:cxnLst>
                <a:rect l="0" t="0" r="r" b="b"/>
                <a:pathLst>
                  <a:path w="7" h="5">
                    <a:moveTo>
                      <a:pt x="3" y="0"/>
                    </a:moveTo>
                    <a:lnTo>
                      <a:pt x="0" y="5"/>
                    </a:lnTo>
                    <a:lnTo>
                      <a:pt x="5" y="5"/>
                    </a:lnTo>
                    <a:lnTo>
                      <a:pt x="7" y="2"/>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1" name="Freeform 1001"/>
              <p:cNvSpPr>
                <a:spLocks/>
              </p:cNvSpPr>
              <p:nvPr/>
            </p:nvSpPr>
            <p:spPr bwMode="auto">
              <a:xfrm>
                <a:off x="3188" y="2819"/>
                <a:ext cx="7" cy="5"/>
              </a:xfrm>
              <a:custGeom>
                <a:avLst/>
                <a:gdLst/>
                <a:ahLst/>
                <a:cxnLst>
                  <a:cxn ang="0">
                    <a:pos x="3" y="0"/>
                  </a:cxn>
                  <a:cxn ang="0">
                    <a:pos x="0" y="5"/>
                  </a:cxn>
                  <a:cxn ang="0">
                    <a:pos x="5" y="5"/>
                  </a:cxn>
                  <a:cxn ang="0">
                    <a:pos x="7" y="2"/>
                  </a:cxn>
                  <a:cxn ang="0">
                    <a:pos x="3" y="0"/>
                  </a:cxn>
                </a:cxnLst>
                <a:rect l="0" t="0" r="r" b="b"/>
                <a:pathLst>
                  <a:path w="7" h="5">
                    <a:moveTo>
                      <a:pt x="3" y="0"/>
                    </a:moveTo>
                    <a:lnTo>
                      <a:pt x="0" y="5"/>
                    </a:lnTo>
                    <a:lnTo>
                      <a:pt x="5" y="5"/>
                    </a:lnTo>
                    <a:lnTo>
                      <a:pt x="7" y="2"/>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2" name="Freeform 1002"/>
              <p:cNvSpPr>
                <a:spLocks/>
              </p:cNvSpPr>
              <p:nvPr/>
            </p:nvSpPr>
            <p:spPr bwMode="auto">
              <a:xfrm>
                <a:off x="3206" y="2797"/>
                <a:ext cx="7" cy="7"/>
              </a:xfrm>
              <a:custGeom>
                <a:avLst/>
                <a:gdLst/>
                <a:ahLst/>
                <a:cxnLst>
                  <a:cxn ang="0">
                    <a:pos x="6" y="0"/>
                  </a:cxn>
                  <a:cxn ang="0">
                    <a:pos x="0" y="3"/>
                  </a:cxn>
                  <a:cxn ang="0">
                    <a:pos x="4" y="7"/>
                  </a:cxn>
                  <a:cxn ang="0">
                    <a:pos x="7" y="5"/>
                  </a:cxn>
                  <a:cxn ang="0">
                    <a:pos x="6" y="0"/>
                  </a:cxn>
                </a:cxnLst>
                <a:rect l="0" t="0" r="r" b="b"/>
                <a:pathLst>
                  <a:path w="7" h="7">
                    <a:moveTo>
                      <a:pt x="6" y="0"/>
                    </a:moveTo>
                    <a:lnTo>
                      <a:pt x="0" y="3"/>
                    </a:lnTo>
                    <a:lnTo>
                      <a:pt x="4" y="7"/>
                    </a:lnTo>
                    <a:lnTo>
                      <a:pt x="7" y="5"/>
                    </a:lnTo>
                    <a:lnTo>
                      <a:pt x="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3" name="Freeform 1003"/>
              <p:cNvSpPr>
                <a:spLocks/>
              </p:cNvSpPr>
              <p:nvPr/>
            </p:nvSpPr>
            <p:spPr bwMode="auto">
              <a:xfrm>
                <a:off x="3206" y="2797"/>
                <a:ext cx="7" cy="7"/>
              </a:xfrm>
              <a:custGeom>
                <a:avLst/>
                <a:gdLst/>
                <a:ahLst/>
                <a:cxnLst>
                  <a:cxn ang="0">
                    <a:pos x="6" y="0"/>
                  </a:cxn>
                  <a:cxn ang="0">
                    <a:pos x="0" y="3"/>
                  </a:cxn>
                  <a:cxn ang="0">
                    <a:pos x="4" y="7"/>
                  </a:cxn>
                  <a:cxn ang="0">
                    <a:pos x="7" y="5"/>
                  </a:cxn>
                  <a:cxn ang="0">
                    <a:pos x="6" y="0"/>
                  </a:cxn>
                </a:cxnLst>
                <a:rect l="0" t="0" r="r" b="b"/>
                <a:pathLst>
                  <a:path w="7" h="7">
                    <a:moveTo>
                      <a:pt x="6" y="0"/>
                    </a:moveTo>
                    <a:lnTo>
                      <a:pt x="0" y="3"/>
                    </a:lnTo>
                    <a:lnTo>
                      <a:pt x="4" y="7"/>
                    </a:lnTo>
                    <a:lnTo>
                      <a:pt x="7" y="5"/>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4" name="Freeform 1004"/>
              <p:cNvSpPr>
                <a:spLocks/>
              </p:cNvSpPr>
              <p:nvPr/>
            </p:nvSpPr>
            <p:spPr bwMode="auto">
              <a:xfrm>
                <a:off x="3205" y="2800"/>
                <a:ext cx="5" cy="5"/>
              </a:xfrm>
              <a:custGeom>
                <a:avLst/>
                <a:gdLst/>
                <a:ahLst/>
                <a:cxnLst>
                  <a:cxn ang="0">
                    <a:pos x="1" y="0"/>
                  </a:cxn>
                  <a:cxn ang="0">
                    <a:pos x="0" y="4"/>
                  </a:cxn>
                  <a:cxn ang="0">
                    <a:pos x="1" y="5"/>
                  </a:cxn>
                  <a:cxn ang="0">
                    <a:pos x="5" y="4"/>
                  </a:cxn>
                  <a:cxn ang="0">
                    <a:pos x="1" y="0"/>
                  </a:cxn>
                </a:cxnLst>
                <a:rect l="0" t="0" r="r" b="b"/>
                <a:pathLst>
                  <a:path w="5" h="5">
                    <a:moveTo>
                      <a:pt x="1" y="0"/>
                    </a:moveTo>
                    <a:lnTo>
                      <a:pt x="0" y="4"/>
                    </a:lnTo>
                    <a:lnTo>
                      <a:pt x="1" y="5"/>
                    </a:lnTo>
                    <a:lnTo>
                      <a:pt x="5" y="4"/>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5" name="Freeform 1005"/>
              <p:cNvSpPr>
                <a:spLocks/>
              </p:cNvSpPr>
              <p:nvPr/>
            </p:nvSpPr>
            <p:spPr bwMode="auto">
              <a:xfrm>
                <a:off x="3205" y="2800"/>
                <a:ext cx="5" cy="5"/>
              </a:xfrm>
              <a:custGeom>
                <a:avLst/>
                <a:gdLst/>
                <a:ahLst/>
                <a:cxnLst>
                  <a:cxn ang="0">
                    <a:pos x="1" y="0"/>
                  </a:cxn>
                  <a:cxn ang="0">
                    <a:pos x="0" y="4"/>
                  </a:cxn>
                  <a:cxn ang="0">
                    <a:pos x="1" y="5"/>
                  </a:cxn>
                  <a:cxn ang="0">
                    <a:pos x="5" y="4"/>
                  </a:cxn>
                  <a:cxn ang="0">
                    <a:pos x="1" y="0"/>
                  </a:cxn>
                </a:cxnLst>
                <a:rect l="0" t="0" r="r" b="b"/>
                <a:pathLst>
                  <a:path w="5" h="5">
                    <a:moveTo>
                      <a:pt x="1" y="0"/>
                    </a:moveTo>
                    <a:lnTo>
                      <a:pt x="0" y="4"/>
                    </a:lnTo>
                    <a:lnTo>
                      <a:pt x="1" y="5"/>
                    </a:lnTo>
                    <a:lnTo>
                      <a:pt x="5" y="4"/>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6" name="Freeform 1006"/>
              <p:cNvSpPr>
                <a:spLocks/>
              </p:cNvSpPr>
              <p:nvPr/>
            </p:nvSpPr>
            <p:spPr bwMode="auto">
              <a:xfrm>
                <a:off x="3210" y="2802"/>
                <a:ext cx="3" cy="3"/>
              </a:xfrm>
              <a:custGeom>
                <a:avLst/>
                <a:gdLst/>
                <a:ahLst/>
                <a:cxnLst>
                  <a:cxn ang="0">
                    <a:pos x="3" y="0"/>
                  </a:cxn>
                  <a:cxn ang="0">
                    <a:pos x="0" y="2"/>
                  </a:cxn>
                  <a:cxn ang="0">
                    <a:pos x="2" y="3"/>
                  </a:cxn>
                  <a:cxn ang="0">
                    <a:pos x="3" y="3"/>
                  </a:cxn>
                  <a:cxn ang="0">
                    <a:pos x="3" y="0"/>
                  </a:cxn>
                </a:cxnLst>
                <a:rect l="0" t="0" r="r" b="b"/>
                <a:pathLst>
                  <a:path w="3" h="3">
                    <a:moveTo>
                      <a:pt x="3" y="0"/>
                    </a:moveTo>
                    <a:lnTo>
                      <a:pt x="0" y="2"/>
                    </a:lnTo>
                    <a:lnTo>
                      <a:pt x="2" y="3"/>
                    </a:lnTo>
                    <a:lnTo>
                      <a:pt x="3" y="3"/>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7" name="Freeform 1007"/>
              <p:cNvSpPr>
                <a:spLocks/>
              </p:cNvSpPr>
              <p:nvPr/>
            </p:nvSpPr>
            <p:spPr bwMode="auto">
              <a:xfrm>
                <a:off x="3210" y="2802"/>
                <a:ext cx="3" cy="3"/>
              </a:xfrm>
              <a:custGeom>
                <a:avLst/>
                <a:gdLst/>
                <a:ahLst/>
                <a:cxnLst>
                  <a:cxn ang="0">
                    <a:pos x="3" y="0"/>
                  </a:cxn>
                  <a:cxn ang="0">
                    <a:pos x="0" y="2"/>
                  </a:cxn>
                  <a:cxn ang="0">
                    <a:pos x="2" y="3"/>
                  </a:cxn>
                  <a:cxn ang="0">
                    <a:pos x="3" y="3"/>
                  </a:cxn>
                  <a:cxn ang="0">
                    <a:pos x="3" y="0"/>
                  </a:cxn>
                </a:cxnLst>
                <a:rect l="0" t="0" r="r" b="b"/>
                <a:pathLst>
                  <a:path w="3" h="3">
                    <a:moveTo>
                      <a:pt x="3" y="0"/>
                    </a:moveTo>
                    <a:lnTo>
                      <a:pt x="0" y="2"/>
                    </a:lnTo>
                    <a:lnTo>
                      <a:pt x="2" y="3"/>
                    </a:lnTo>
                    <a:lnTo>
                      <a:pt x="3" y="3"/>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8" name="Freeform 1008"/>
              <p:cNvSpPr>
                <a:spLocks/>
              </p:cNvSpPr>
              <p:nvPr/>
            </p:nvSpPr>
            <p:spPr bwMode="auto">
              <a:xfrm>
                <a:off x="3206" y="2804"/>
                <a:ext cx="6" cy="1"/>
              </a:xfrm>
              <a:custGeom>
                <a:avLst/>
                <a:gdLst/>
                <a:ahLst/>
                <a:cxnLst>
                  <a:cxn ang="0">
                    <a:pos x="4" y="0"/>
                  </a:cxn>
                  <a:cxn ang="0">
                    <a:pos x="0" y="1"/>
                  </a:cxn>
                  <a:cxn ang="0">
                    <a:pos x="4" y="1"/>
                  </a:cxn>
                  <a:cxn ang="0">
                    <a:pos x="6" y="1"/>
                  </a:cxn>
                  <a:cxn ang="0">
                    <a:pos x="4" y="0"/>
                  </a:cxn>
                </a:cxnLst>
                <a:rect l="0" t="0" r="r" b="b"/>
                <a:pathLst>
                  <a:path w="6" h="1">
                    <a:moveTo>
                      <a:pt x="4" y="0"/>
                    </a:moveTo>
                    <a:lnTo>
                      <a:pt x="0" y="1"/>
                    </a:lnTo>
                    <a:lnTo>
                      <a:pt x="4" y="1"/>
                    </a:lnTo>
                    <a:lnTo>
                      <a:pt x="6" y="1"/>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09" name="Freeform 1009"/>
              <p:cNvSpPr>
                <a:spLocks/>
              </p:cNvSpPr>
              <p:nvPr/>
            </p:nvSpPr>
            <p:spPr bwMode="auto">
              <a:xfrm>
                <a:off x="3206" y="2804"/>
                <a:ext cx="6" cy="1"/>
              </a:xfrm>
              <a:custGeom>
                <a:avLst/>
                <a:gdLst/>
                <a:ahLst/>
                <a:cxnLst>
                  <a:cxn ang="0">
                    <a:pos x="4" y="0"/>
                  </a:cxn>
                  <a:cxn ang="0">
                    <a:pos x="0" y="1"/>
                  </a:cxn>
                  <a:cxn ang="0">
                    <a:pos x="4" y="1"/>
                  </a:cxn>
                  <a:cxn ang="0">
                    <a:pos x="6" y="1"/>
                  </a:cxn>
                  <a:cxn ang="0">
                    <a:pos x="4" y="0"/>
                  </a:cxn>
                </a:cxnLst>
                <a:rect l="0" t="0" r="r" b="b"/>
                <a:pathLst>
                  <a:path w="6" h="1">
                    <a:moveTo>
                      <a:pt x="4" y="0"/>
                    </a:moveTo>
                    <a:lnTo>
                      <a:pt x="0" y="1"/>
                    </a:lnTo>
                    <a:lnTo>
                      <a:pt x="4" y="1"/>
                    </a:lnTo>
                    <a:lnTo>
                      <a:pt x="6" y="1"/>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52211" name="Freeform 1011"/>
            <p:cNvSpPr>
              <a:spLocks/>
            </p:cNvSpPr>
            <p:nvPr/>
          </p:nvSpPr>
          <p:spPr bwMode="auto">
            <a:xfrm>
              <a:off x="3191" y="2824"/>
              <a:ext cx="5" cy="5"/>
            </a:xfrm>
            <a:custGeom>
              <a:avLst/>
              <a:gdLst/>
              <a:ahLst/>
              <a:cxnLst>
                <a:cxn ang="0">
                  <a:pos x="2" y="0"/>
                </a:cxn>
                <a:cxn ang="0">
                  <a:pos x="0" y="5"/>
                </a:cxn>
                <a:cxn ang="0">
                  <a:pos x="5" y="5"/>
                </a:cxn>
                <a:cxn ang="0">
                  <a:pos x="5" y="2"/>
                </a:cxn>
                <a:cxn ang="0">
                  <a:pos x="2" y="0"/>
                </a:cxn>
              </a:cxnLst>
              <a:rect l="0" t="0" r="r" b="b"/>
              <a:pathLst>
                <a:path w="5" h="5">
                  <a:moveTo>
                    <a:pt x="2" y="0"/>
                  </a:moveTo>
                  <a:lnTo>
                    <a:pt x="0" y="5"/>
                  </a:lnTo>
                  <a:lnTo>
                    <a:pt x="5" y="5"/>
                  </a:lnTo>
                  <a:lnTo>
                    <a:pt x="5"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2" name="Freeform 1012"/>
            <p:cNvSpPr>
              <a:spLocks/>
            </p:cNvSpPr>
            <p:nvPr/>
          </p:nvSpPr>
          <p:spPr bwMode="auto">
            <a:xfrm>
              <a:off x="3191" y="2824"/>
              <a:ext cx="5" cy="5"/>
            </a:xfrm>
            <a:custGeom>
              <a:avLst/>
              <a:gdLst/>
              <a:ahLst/>
              <a:cxnLst>
                <a:cxn ang="0">
                  <a:pos x="2" y="0"/>
                </a:cxn>
                <a:cxn ang="0">
                  <a:pos x="0" y="5"/>
                </a:cxn>
                <a:cxn ang="0">
                  <a:pos x="5" y="5"/>
                </a:cxn>
                <a:cxn ang="0">
                  <a:pos x="5" y="2"/>
                </a:cxn>
                <a:cxn ang="0">
                  <a:pos x="2" y="0"/>
                </a:cxn>
              </a:cxnLst>
              <a:rect l="0" t="0" r="r" b="b"/>
              <a:pathLst>
                <a:path w="5" h="5">
                  <a:moveTo>
                    <a:pt x="2" y="0"/>
                  </a:moveTo>
                  <a:lnTo>
                    <a:pt x="0" y="5"/>
                  </a:lnTo>
                  <a:lnTo>
                    <a:pt x="5" y="5"/>
                  </a:lnTo>
                  <a:lnTo>
                    <a:pt x="5"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3" name="Freeform 1013"/>
            <p:cNvSpPr>
              <a:spLocks/>
            </p:cNvSpPr>
            <p:nvPr/>
          </p:nvSpPr>
          <p:spPr bwMode="auto">
            <a:xfrm>
              <a:off x="3196" y="2826"/>
              <a:ext cx="4" cy="3"/>
            </a:xfrm>
            <a:custGeom>
              <a:avLst/>
              <a:gdLst/>
              <a:ahLst/>
              <a:cxnLst>
                <a:cxn ang="0">
                  <a:pos x="0" y="0"/>
                </a:cxn>
                <a:cxn ang="0">
                  <a:pos x="0" y="3"/>
                </a:cxn>
                <a:cxn ang="0">
                  <a:pos x="4" y="1"/>
                </a:cxn>
                <a:cxn ang="0">
                  <a:pos x="4" y="0"/>
                </a:cxn>
                <a:cxn ang="0">
                  <a:pos x="0" y="0"/>
                </a:cxn>
              </a:cxnLst>
              <a:rect l="0" t="0" r="r" b="b"/>
              <a:pathLst>
                <a:path w="4" h="3">
                  <a:moveTo>
                    <a:pt x="0" y="0"/>
                  </a:moveTo>
                  <a:lnTo>
                    <a:pt x="0" y="3"/>
                  </a:lnTo>
                  <a:lnTo>
                    <a:pt x="4" y="1"/>
                  </a:lnTo>
                  <a:lnTo>
                    <a:pt x="4"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4" name="Freeform 1014"/>
            <p:cNvSpPr>
              <a:spLocks/>
            </p:cNvSpPr>
            <p:nvPr/>
          </p:nvSpPr>
          <p:spPr bwMode="auto">
            <a:xfrm>
              <a:off x="3196" y="2826"/>
              <a:ext cx="4" cy="3"/>
            </a:xfrm>
            <a:custGeom>
              <a:avLst/>
              <a:gdLst/>
              <a:ahLst/>
              <a:cxnLst>
                <a:cxn ang="0">
                  <a:pos x="0" y="0"/>
                </a:cxn>
                <a:cxn ang="0">
                  <a:pos x="0" y="3"/>
                </a:cxn>
                <a:cxn ang="0">
                  <a:pos x="4" y="1"/>
                </a:cxn>
                <a:cxn ang="0">
                  <a:pos x="4" y="0"/>
                </a:cxn>
                <a:cxn ang="0">
                  <a:pos x="0" y="0"/>
                </a:cxn>
              </a:cxnLst>
              <a:rect l="0" t="0" r="r" b="b"/>
              <a:pathLst>
                <a:path w="4" h="3">
                  <a:moveTo>
                    <a:pt x="0" y="0"/>
                  </a:moveTo>
                  <a:lnTo>
                    <a:pt x="0" y="3"/>
                  </a:lnTo>
                  <a:lnTo>
                    <a:pt x="4" y="1"/>
                  </a:lnTo>
                  <a:lnTo>
                    <a:pt x="4"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5" name="Freeform 1015"/>
            <p:cNvSpPr>
              <a:spLocks/>
            </p:cNvSpPr>
            <p:nvPr/>
          </p:nvSpPr>
          <p:spPr bwMode="auto">
            <a:xfrm>
              <a:off x="3193" y="2821"/>
              <a:ext cx="3" cy="5"/>
            </a:xfrm>
            <a:custGeom>
              <a:avLst/>
              <a:gdLst/>
              <a:ahLst/>
              <a:cxnLst>
                <a:cxn ang="0">
                  <a:pos x="2" y="0"/>
                </a:cxn>
                <a:cxn ang="0">
                  <a:pos x="0" y="3"/>
                </a:cxn>
                <a:cxn ang="0">
                  <a:pos x="3" y="5"/>
                </a:cxn>
                <a:cxn ang="0">
                  <a:pos x="3" y="1"/>
                </a:cxn>
                <a:cxn ang="0">
                  <a:pos x="2" y="0"/>
                </a:cxn>
              </a:cxnLst>
              <a:rect l="0" t="0" r="r" b="b"/>
              <a:pathLst>
                <a:path w="3" h="5">
                  <a:moveTo>
                    <a:pt x="2" y="0"/>
                  </a:moveTo>
                  <a:lnTo>
                    <a:pt x="0" y="3"/>
                  </a:lnTo>
                  <a:lnTo>
                    <a:pt x="3" y="5"/>
                  </a:lnTo>
                  <a:lnTo>
                    <a:pt x="3" y="1"/>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6" name="Freeform 1016"/>
            <p:cNvSpPr>
              <a:spLocks/>
            </p:cNvSpPr>
            <p:nvPr/>
          </p:nvSpPr>
          <p:spPr bwMode="auto">
            <a:xfrm>
              <a:off x="3193" y="2821"/>
              <a:ext cx="3" cy="5"/>
            </a:xfrm>
            <a:custGeom>
              <a:avLst/>
              <a:gdLst/>
              <a:ahLst/>
              <a:cxnLst>
                <a:cxn ang="0">
                  <a:pos x="2" y="0"/>
                </a:cxn>
                <a:cxn ang="0">
                  <a:pos x="0" y="3"/>
                </a:cxn>
                <a:cxn ang="0">
                  <a:pos x="3" y="5"/>
                </a:cxn>
                <a:cxn ang="0">
                  <a:pos x="3" y="1"/>
                </a:cxn>
                <a:cxn ang="0">
                  <a:pos x="2" y="0"/>
                </a:cxn>
              </a:cxnLst>
              <a:rect l="0" t="0" r="r" b="b"/>
              <a:pathLst>
                <a:path w="3" h="5">
                  <a:moveTo>
                    <a:pt x="2" y="0"/>
                  </a:moveTo>
                  <a:lnTo>
                    <a:pt x="0" y="3"/>
                  </a:lnTo>
                  <a:lnTo>
                    <a:pt x="3" y="5"/>
                  </a:lnTo>
                  <a:lnTo>
                    <a:pt x="3" y="1"/>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7" name="Freeform 1017"/>
            <p:cNvSpPr>
              <a:spLocks/>
            </p:cNvSpPr>
            <p:nvPr/>
          </p:nvSpPr>
          <p:spPr bwMode="auto">
            <a:xfrm>
              <a:off x="3196" y="2822"/>
              <a:ext cx="4" cy="4"/>
            </a:xfrm>
            <a:custGeom>
              <a:avLst/>
              <a:gdLst/>
              <a:ahLst/>
              <a:cxnLst>
                <a:cxn ang="0">
                  <a:pos x="0" y="0"/>
                </a:cxn>
                <a:cxn ang="0">
                  <a:pos x="0" y="4"/>
                </a:cxn>
                <a:cxn ang="0">
                  <a:pos x="4" y="4"/>
                </a:cxn>
                <a:cxn ang="0">
                  <a:pos x="2" y="2"/>
                </a:cxn>
                <a:cxn ang="0">
                  <a:pos x="0" y="0"/>
                </a:cxn>
              </a:cxnLst>
              <a:rect l="0" t="0" r="r" b="b"/>
              <a:pathLst>
                <a:path w="4" h="4">
                  <a:moveTo>
                    <a:pt x="0" y="0"/>
                  </a:moveTo>
                  <a:lnTo>
                    <a:pt x="0" y="4"/>
                  </a:lnTo>
                  <a:lnTo>
                    <a:pt x="4" y="4"/>
                  </a:lnTo>
                  <a:lnTo>
                    <a:pt x="2"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8" name="Freeform 1018"/>
            <p:cNvSpPr>
              <a:spLocks/>
            </p:cNvSpPr>
            <p:nvPr/>
          </p:nvSpPr>
          <p:spPr bwMode="auto">
            <a:xfrm>
              <a:off x="3196" y="2822"/>
              <a:ext cx="4" cy="4"/>
            </a:xfrm>
            <a:custGeom>
              <a:avLst/>
              <a:gdLst/>
              <a:ahLst/>
              <a:cxnLst>
                <a:cxn ang="0">
                  <a:pos x="0" y="0"/>
                </a:cxn>
                <a:cxn ang="0">
                  <a:pos x="0" y="4"/>
                </a:cxn>
                <a:cxn ang="0">
                  <a:pos x="4" y="4"/>
                </a:cxn>
                <a:cxn ang="0">
                  <a:pos x="2" y="2"/>
                </a:cxn>
                <a:cxn ang="0">
                  <a:pos x="0" y="0"/>
                </a:cxn>
              </a:cxnLst>
              <a:rect l="0" t="0" r="r" b="b"/>
              <a:pathLst>
                <a:path w="4" h="4">
                  <a:moveTo>
                    <a:pt x="0" y="0"/>
                  </a:moveTo>
                  <a:lnTo>
                    <a:pt x="0" y="4"/>
                  </a:lnTo>
                  <a:lnTo>
                    <a:pt x="4" y="4"/>
                  </a:lnTo>
                  <a:lnTo>
                    <a:pt x="2"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19" name="Freeform 1019"/>
            <p:cNvSpPr>
              <a:spLocks/>
            </p:cNvSpPr>
            <p:nvPr/>
          </p:nvSpPr>
          <p:spPr bwMode="auto">
            <a:xfrm>
              <a:off x="3203" y="2804"/>
              <a:ext cx="3" cy="1"/>
            </a:xfrm>
            <a:custGeom>
              <a:avLst/>
              <a:gdLst/>
              <a:ahLst/>
              <a:cxnLst>
                <a:cxn ang="0">
                  <a:pos x="2" y="0"/>
                </a:cxn>
                <a:cxn ang="0">
                  <a:pos x="0" y="1"/>
                </a:cxn>
                <a:cxn ang="0">
                  <a:pos x="2" y="1"/>
                </a:cxn>
                <a:cxn ang="0">
                  <a:pos x="3" y="1"/>
                </a:cxn>
                <a:cxn ang="0">
                  <a:pos x="2" y="0"/>
                </a:cxn>
              </a:cxnLst>
              <a:rect l="0" t="0" r="r" b="b"/>
              <a:pathLst>
                <a:path w="3" h="1">
                  <a:moveTo>
                    <a:pt x="2" y="0"/>
                  </a:moveTo>
                  <a:lnTo>
                    <a:pt x="0" y="1"/>
                  </a:lnTo>
                  <a:lnTo>
                    <a:pt x="2" y="1"/>
                  </a:lnTo>
                  <a:lnTo>
                    <a:pt x="3" y="1"/>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0" name="Freeform 1020"/>
            <p:cNvSpPr>
              <a:spLocks/>
            </p:cNvSpPr>
            <p:nvPr/>
          </p:nvSpPr>
          <p:spPr bwMode="auto">
            <a:xfrm>
              <a:off x="3203" y="2804"/>
              <a:ext cx="3" cy="1"/>
            </a:xfrm>
            <a:custGeom>
              <a:avLst/>
              <a:gdLst/>
              <a:ahLst/>
              <a:cxnLst>
                <a:cxn ang="0">
                  <a:pos x="2" y="0"/>
                </a:cxn>
                <a:cxn ang="0">
                  <a:pos x="0" y="1"/>
                </a:cxn>
                <a:cxn ang="0">
                  <a:pos x="2" y="1"/>
                </a:cxn>
                <a:cxn ang="0">
                  <a:pos x="3" y="1"/>
                </a:cxn>
                <a:cxn ang="0">
                  <a:pos x="2" y="0"/>
                </a:cxn>
              </a:cxnLst>
              <a:rect l="0" t="0" r="r" b="b"/>
              <a:pathLst>
                <a:path w="3" h="1">
                  <a:moveTo>
                    <a:pt x="2" y="0"/>
                  </a:moveTo>
                  <a:lnTo>
                    <a:pt x="0" y="1"/>
                  </a:lnTo>
                  <a:lnTo>
                    <a:pt x="2" y="1"/>
                  </a:lnTo>
                  <a:lnTo>
                    <a:pt x="3" y="1"/>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1" name="Freeform 1021"/>
            <p:cNvSpPr>
              <a:spLocks/>
            </p:cNvSpPr>
            <p:nvPr/>
          </p:nvSpPr>
          <p:spPr bwMode="auto">
            <a:xfrm>
              <a:off x="3201" y="2805"/>
              <a:ext cx="4" cy="2"/>
            </a:xfrm>
            <a:custGeom>
              <a:avLst/>
              <a:gdLst/>
              <a:ahLst/>
              <a:cxnLst>
                <a:cxn ang="0">
                  <a:pos x="2" y="0"/>
                </a:cxn>
                <a:cxn ang="0">
                  <a:pos x="0" y="2"/>
                </a:cxn>
                <a:cxn ang="0">
                  <a:pos x="2" y="2"/>
                </a:cxn>
                <a:cxn ang="0">
                  <a:pos x="4" y="0"/>
                </a:cxn>
                <a:cxn ang="0">
                  <a:pos x="2" y="0"/>
                </a:cxn>
              </a:cxnLst>
              <a:rect l="0" t="0" r="r" b="b"/>
              <a:pathLst>
                <a:path w="4" h="2">
                  <a:moveTo>
                    <a:pt x="2" y="0"/>
                  </a:moveTo>
                  <a:lnTo>
                    <a:pt x="0" y="2"/>
                  </a:lnTo>
                  <a:lnTo>
                    <a:pt x="2" y="2"/>
                  </a:lnTo>
                  <a:lnTo>
                    <a:pt x="4"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2" name="Freeform 1022"/>
            <p:cNvSpPr>
              <a:spLocks/>
            </p:cNvSpPr>
            <p:nvPr/>
          </p:nvSpPr>
          <p:spPr bwMode="auto">
            <a:xfrm>
              <a:off x="3201" y="2805"/>
              <a:ext cx="4" cy="2"/>
            </a:xfrm>
            <a:custGeom>
              <a:avLst/>
              <a:gdLst/>
              <a:ahLst/>
              <a:cxnLst>
                <a:cxn ang="0">
                  <a:pos x="2" y="0"/>
                </a:cxn>
                <a:cxn ang="0">
                  <a:pos x="0" y="2"/>
                </a:cxn>
                <a:cxn ang="0">
                  <a:pos x="2" y="2"/>
                </a:cxn>
                <a:cxn ang="0">
                  <a:pos x="4" y="0"/>
                </a:cxn>
                <a:cxn ang="0">
                  <a:pos x="2" y="0"/>
                </a:cxn>
              </a:cxnLst>
              <a:rect l="0" t="0" r="r" b="b"/>
              <a:pathLst>
                <a:path w="4" h="2">
                  <a:moveTo>
                    <a:pt x="2" y="0"/>
                  </a:moveTo>
                  <a:lnTo>
                    <a:pt x="0" y="2"/>
                  </a:lnTo>
                  <a:lnTo>
                    <a:pt x="2" y="2"/>
                  </a:lnTo>
                  <a:lnTo>
                    <a:pt x="4"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3" name="Freeform 1023"/>
            <p:cNvSpPr>
              <a:spLocks/>
            </p:cNvSpPr>
            <p:nvPr/>
          </p:nvSpPr>
          <p:spPr bwMode="auto">
            <a:xfrm>
              <a:off x="3205" y="2805"/>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4" name="Freeform 1024"/>
            <p:cNvSpPr>
              <a:spLocks/>
            </p:cNvSpPr>
            <p:nvPr/>
          </p:nvSpPr>
          <p:spPr bwMode="auto">
            <a:xfrm>
              <a:off x="3205" y="2805"/>
              <a:ext cx="5" cy="2"/>
            </a:xfrm>
            <a:custGeom>
              <a:avLst/>
              <a:gdLst/>
              <a:ahLst/>
              <a:cxnLst>
                <a:cxn ang="0">
                  <a:pos x="1" y="0"/>
                </a:cxn>
                <a:cxn ang="0">
                  <a:pos x="0" y="0"/>
                </a:cxn>
                <a:cxn ang="0">
                  <a:pos x="1" y="2"/>
                </a:cxn>
                <a:cxn ang="0">
                  <a:pos x="5" y="0"/>
                </a:cxn>
                <a:cxn ang="0">
                  <a:pos x="1" y="0"/>
                </a:cxn>
              </a:cxnLst>
              <a:rect l="0" t="0" r="r" b="b"/>
              <a:pathLst>
                <a:path w="5" h="2">
                  <a:moveTo>
                    <a:pt x="1" y="0"/>
                  </a:moveTo>
                  <a:lnTo>
                    <a:pt x="0" y="0"/>
                  </a:lnTo>
                  <a:lnTo>
                    <a:pt x="1" y="2"/>
                  </a:lnTo>
                  <a:lnTo>
                    <a:pt x="5" y="0"/>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5" name="Freeform 1025"/>
            <p:cNvSpPr>
              <a:spLocks/>
            </p:cNvSpPr>
            <p:nvPr/>
          </p:nvSpPr>
          <p:spPr bwMode="auto">
            <a:xfrm>
              <a:off x="3203" y="2805"/>
              <a:ext cx="3" cy="2"/>
            </a:xfrm>
            <a:custGeom>
              <a:avLst/>
              <a:gdLst/>
              <a:ahLst/>
              <a:cxnLst>
                <a:cxn ang="0">
                  <a:pos x="2" y="0"/>
                </a:cxn>
                <a:cxn ang="0">
                  <a:pos x="0" y="2"/>
                </a:cxn>
                <a:cxn ang="0">
                  <a:pos x="3" y="2"/>
                </a:cxn>
                <a:cxn ang="0">
                  <a:pos x="2" y="0"/>
                </a:cxn>
              </a:cxnLst>
              <a:rect l="0" t="0" r="r" b="b"/>
              <a:pathLst>
                <a:path w="3" h="2">
                  <a:moveTo>
                    <a:pt x="2" y="0"/>
                  </a:moveTo>
                  <a:lnTo>
                    <a:pt x="0" y="2"/>
                  </a:lnTo>
                  <a:lnTo>
                    <a:pt x="3"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6" name="Freeform 1026"/>
            <p:cNvSpPr>
              <a:spLocks/>
            </p:cNvSpPr>
            <p:nvPr/>
          </p:nvSpPr>
          <p:spPr bwMode="auto">
            <a:xfrm>
              <a:off x="3203" y="2805"/>
              <a:ext cx="3" cy="2"/>
            </a:xfrm>
            <a:custGeom>
              <a:avLst/>
              <a:gdLst/>
              <a:ahLst/>
              <a:cxnLst>
                <a:cxn ang="0">
                  <a:pos x="2" y="0"/>
                </a:cxn>
                <a:cxn ang="0">
                  <a:pos x="0" y="2"/>
                </a:cxn>
                <a:cxn ang="0">
                  <a:pos x="3" y="2"/>
                </a:cxn>
                <a:cxn ang="0">
                  <a:pos x="2" y="0"/>
                </a:cxn>
              </a:cxnLst>
              <a:rect l="0" t="0" r="r" b="b"/>
              <a:pathLst>
                <a:path w="3" h="2">
                  <a:moveTo>
                    <a:pt x="2" y="0"/>
                  </a:moveTo>
                  <a:lnTo>
                    <a:pt x="0" y="2"/>
                  </a:lnTo>
                  <a:lnTo>
                    <a:pt x="3"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7" name="Freeform 1027"/>
            <p:cNvSpPr>
              <a:spLocks/>
            </p:cNvSpPr>
            <p:nvPr/>
          </p:nvSpPr>
          <p:spPr bwMode="auto">
            <a:xfrm>
              <a:off x="3200" y="2826"/>
              <a:ext cx="3" cy="1"/>
            </a:xfrm>
            <a:custGeom>
              <a:avLst/>
              <a:gdLst/>
              <a:ahLst/>
              <a:cxnLst>
                <a:cxn ang="0">
                  <a:pos x="0" y="0"/>
                </a:cxn>
                <a:cxn ang="0">
                  <a:pos x="0" y="1"/>
                </a:cxn>
                <a:cxn ang="0">
                  <a:pos x="3" y="1"/>
                </a:cxn>
                <a:cxn ang="0">
                  <a:pos x="1" y="0"/>
                </a:cxn>
                <a:cxn ang="0">
                  <a:pos x="0" y="0"/>
                </a:cxn>
              </a:cxnLst>
              <a:rect l="0" t="0" r="r" b="b"/>
              <a:pathLst>
                <a:path w="3" h="1">
                  <a:moveTo>
                    <a:pt x="0" y="0"/>
                  </a:moveTo>
                  <a:lnTo>
                    <a:pt x="0" y="1"/>
                  </a:lnTo>
                  <a:lnTo>
                    <a:pt x="3" y="1"/>
                  </a:lnTo>
                  <a:lnTo>
                    <a:pt x="1"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8" name="Freeform 1028"/>
            <p:cNvSpPr>
              <a:spLocks/>
            </p:cNvSpPr>
            <p:nvPr/>
          </p:nvSpPr>
          <p:spPr bwMode="auto">
            <a:xfrm>
              <a:off x="3200" y="2826"/>
              <a:ext cx="3" cy="1"/>
            </a:xfrm>
            <a:custGeom>
              <a:avLst/>
              <a:gdLst/>
              <a:ahLst/>
              <a:cxnLst>
                <a:cxn ang="0">
                  <a:pos x="0" y="0"/>
                </a:cxn>
                <a:cxn ang="0">
                  <a:pos x="0" y="1"/>
                </a:cxn>
                <a:cxn ang="0">
                  <a:pos x="3" y="1"/>
                </a:cxn>
                <a:cxn ang="0">
                  <a:pos x="1" y="0"/>
                </a:cxn>
                <a:cxn ang="0">
                  <a:pos x="0" y="0"/>
                </a:cxn>
              </a:cxnLst>
              <a:rect l="0" t="0" r="r" b="b"/>
              <a:pathLst>
                <a:path w="3" h="1">
                  <a:moveTo>
                    <a:pt x="0" y="0"/>
                  </a:moveTo>
                  <a:lnTo>
                    <a:pt x="0" y="1"/>
                  </a:lnTo>
                  <a:lnTo>
                    <a:pt x="3" y="1"/>
                  </a:lnTo>
                  <a:lnTo>
                    <a:pt x="1"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29" name="Freeform 1029"/>
            <p:cNvSpPr>
              <a:spLocks/>
            </p:cNvSpPr>
            <p:nvPr/>
          </p:nvSpPr>
          <p:spPr bwMode="auto">
            <a:xfrm>
              <a:off x="3201" y="2826"/>
              <a:ext cx="4" cy="1"/>
            </a:xfrm>
            <a:custGeom>
              <a:avLst/>
              <a:gdLst/>
              <a:ahLst/>
              <a:cxnLst>
                <a:cxn ang="0">
                  <a:pos x="0" y="0"/>
                </a:cxn>
                <a:cxn ang="0">
                  <a:pos x="2" y="1"/>
                </a:cxn>
                <a:cxn ang="0">
                  <a:pos x="4" y="1"/>
                </a:cxn>
                <a:cxn ang="0">
                  <a:pos x="2" y="0"/>
                </a:cxn>
                <a:cxn ang="0">
                  <a:pos x="0" y="0"/>
                </a:cxn>
              </a:cxnLst>
              <a:rect l="0" t="0" r="r" b="b"/>
              <a:pathLst>
                <a:path w="4" h="1">
                  <a:moveTo>
                    <a:pt x="0" y="0"/>
                  </a:moveTo>
                  <a:lnTo>
                    <a:pt x="2" y="1"/>
                  </a:lnTo>
                  <a:lnTo>
                    <a:pt x="4" y="1"/>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0" name="Freeform 1030"/>
            <p:cNvSpPr>
              <a:spLocks/>
            </p:cNvSpPr>
            <p:nvPr/>
          </p:nvSpPr>
          <p:spPr bwMode="auto">
            <a:xfrm>
              <a:off x="3201" y="2826"/>
              <a:ext cx="4" cy="1"/>
            </a:xfrm>
            <a:custGeom>
              <a:avLst/>
              <a:gdLst/>
              <a:ahLst/>
              <a:cxnLst>
                <a:cxn ang="0">
                  <a:pos x="0" y="0"/>
                </a:cxn>
                <a:cxn ang="0">
                  <a:pos x="2" y="1"/>
                </a:cxn>
                <a:cxn ang="0">
                  <a:pos x="4" y="1"/>
                </a:cxn>
                <a:cxn ang="0">
                  <a:pos x="2" y="0"/>
                </a:cxn>
                <a:cxn ang="0">
                  <a:pos x="0" y="0"/>
                </a:cxn>
              </a:cxnLst>
              <a:rect l="0" t="0" r="r" b="b"/>
              <a:pathLst>
                <a:path w="4" h="1">
                  <a:moveTo>
                    <a:pt x="0" y="0"/>
                  </a:moveTo>
                  <a:lnTo>
                    <a:pt x="2" y="1"/>
                  </a:lnTo>
                  <a:lnTo>
                    <a:pt x="4" y="1"/>
                  </a:lnTo>
                  <a:lnTo>
                    <a:pt x="2"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1" name="Freeform 1031"/>
            <p:cNvSpPr>
              <a:spLocks/>
            </p:cNvSpPr>
            <p:nvPr/>
          </p:nvSpPr>
          <p:spPr bwMode="auto">
            <a:xfrm>
              <a:off x="3198" y="2824"/>
              <a:ext cx="3" cy="2"/>
            </a:xfrm>
            <a:custGeom>
              <a:avLst/>
              <a:gdLst/>
              <a:ahLst/>
              <a:cxnLst>
                <a:cxn ang="0">
                  <a:pos x="0" y="0"/>
                </a:cxn>
                <a:cxn ang="0">
                  <a:pos x="2" y="2"/>
                </a:cxn>
                <a:cxn ang="0">
                  <a:pos x="3" y="2"/>
                </a:cxn>
                <a:cxn ang="0">
                  <a:pos x="2" y="0"/>
                </a:cxn>
                <a:cxn ang="0">
                  <a:pos x="0" y="0"/>
                </a:cxn>
              </a:cxnLst>
              <a:rect l="0" t="0" r="r" b="b"/>
              <a:pathLst>
                <a:path w="3" h="2">
                  <a:moveTo>
                    <a:pt x="0" y="0"/>
                  </a:moveTo>
                  <a:lnTo>
                    <a:pt x="2" y="2"/>
                  </a:lnTo>
                  <a:lnTo>
                    <a:pt x="3" y="2"/>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2" name="Freeform 1032"/>
            <p:cNvSpPr>
              <a:spLocks/>
            </p:cNvSpPr>
            <p:nvPr/>
          </p:nvSpPr>
          <p:spPr bwMode="auto">
            <a:xfrm>
              <a:off x="3198" y="2824"/>
              <a:ext cx="3" cy="2"/>
            </a:xfrm>
            <a:custGeom>
              <a:avLst/>
              <a:gdLst/>
              <a:ahLst/>
              <a:cxnLst>
                <a:cxn ang="0">
                  <a:pos x="0" y="0"/>
                </a:cxn>
                <a:cxn ang="0">
                  <a:pos x="2" y="2"/>
                </a:cxn>
                <a:cxn ang="0">
                  <a:pos x="3" y="2"/>
                </a:cxn>
                <a:cxn ang="0">
                  <a:pos x="2" y="0"/>
                </a:cxn>
                <a:cxn ang="0">
                  <a:pos x="0" y="0"/>
                </a:cxn>
              </a:cxnLst>
              <a:rect l="0" t="0" r="r" b="b"/>
              <a:pathLst>
                <a:path w="3" h="2">
                  <a:moveTo>
                    <a:pt x="0" y="0"/>
                  </a:moveTo>
                  <a:lnTo>
                    <a:pt x="2" y="2"/>
                  </a:lnTo>
                  <a:lnTo>
                    <a:pt x="3" y="2"/>
                  </a:lnTo>
                  <a:lnTo>
                    <a:pt x="2"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3" name="Freeform 1033"/>
            <p:cNvSpPr>
              <a:spLocks/>
            </p:cNvSpPr>
            <p:nvPr/>
          </p:nvSpPr>
          <p:spPr bwMode="auto">
            <a:xfrm>
              <a:off x="3200" y="2824"/>
              <a:ext cx="3" cy="2"/>
            </a:xfrm>
            <a:custGeom>
              <a:avLst/>
              <a:gdLst/>
              <a:ahLst/>
              <a:cxnLst>
                <a:cxn ang="0">
                  <a:pos x="0" y="0"/>
                </a:cxn>
                <a:cxn ang="0">
                  <a:pos x="1" y="2"/>
                </a:cxn>
                <a:cxn ang="0">
                  <a:pos x="3" y="2"/>
                </a:cxn>
                <a:cxn ang="0">
                  <a:pos x="0" y="0"/>
                </a:cxn>
              </a:cxnLst>
              <a:rect l="0" t="0" r="r" b="b"/>
              <a:pathLst>
                <a:path w="3" h="2">
                  <a:moveTo>
                    <a:pt x="0" y="0"/>
                  </a:moveTo>
                  <a:lnTo>
                    <a:pt x="1" y="2"/>
                  </a:lnTo>
                  <a:lnTo>
                    <a:pt x="3"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4" name="Freeform 1034"/>
            <p:cNvSpPr>
              <a:spLocks/>
            </p:cNvSpPr>
            <p:nvPr/>
          </p:nvSpPr>
          <p:spPr bwMode="auto">
            <a:xfrm>
              <a:off x="3200" y="2824"/>
              <a:ext cx="3" cy="2"/>
            </a:xfrm>
            <a:custGeom>
              <a:avLst/>
              <a:gdLst/>
              <a:ahLst/>
              <a:cxnLst>
                <a:cxn ang="0">
                  <a:pos x="0" y="0"/>
                </a:cxn>
                <a:cxn ang="0">
                  <a:pos x="1" y="2"/>
                </a:cxn>
                <a:cxn ang="0">
                  <a:pos x="3" y="2"/>
                </a:cxn>
                <a:cxn ang="0">
                  <a:pos x="0" y="0"/>
                </a:cxn>
              </a:cxnLst>
              <a:rect l="0" t="0" r="r" b="b"/>
              <a:pathLst>
                <a:path w="3" h="2">
                  <a:moveTo>
                    <a:pt x="0" y="0"/>
                  </a:moveTo>
                  <a:lnTo>
                    <a:pt x="1" y="2"/>
                  </a:lnTo>
                  <a:lnTo>
                    <a:pt x="3"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5" name="Freeform 1035"/>
            <p:cNvSpPr>
              <a:spLocks/>
            </p:cNvSpPr>
            <p:nvPr/>
          </p:nvSpPr>
          <p:spPr bwMode="auto">
            <a:xfrm>
              <a:off x="3237" y="2760"/>
              <a:ext cx="353" cy="62"/>
            </a:xfrm>
            <a:custGeom>
              <a:avLst/>
              <a:gdLst/>
              <a:ahLst/>
              <a:cxnLst>
                <a:cxn ang="0">
                  <a:pos x="353" y="0"/>
                </a:cxn>
                <a:cxn ang="0">
                  <a:pos x="0" y="62"/>
                </a:cxn>
                <a:cxn ang="0">
                  <a:pos x="0" y="62"/>
                </a:cxn>
                <a:cxn ang="0">
                  <a:pos x="353" y="0"/>
                </a:cxn>
                <a:cxn ang="0">
                  <a:pos x="353" y="0"/>
                </a:cxn>
              </a:cxnLst>
              <a:rect l="0" t="0" r="r" b="b"/>
              <a:pathLst>
                <a:path w="353" h="62">
                  <a:moveTo>
                    <a:pt x="353" y="0"/>
                  </a:moveTo>
                  <a:lnTo>
                    <a:pt x="0" y="62"/>
                  </a:lnTo>
                  <a:lnTo>
                    <a:pt x="0" y="62"/>
                  </a:lnTo>
                  <a:lnTo>
                    <a:pt x="353" y="0"/>
                  </a:lnTo>
                  <a:lnTo>
                    <a:pt x="353"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6" name="Freeform 1036"/>
            <p:cNvSpPr>
              <a:spLocks/>
            </p:cNvSpPr>
            <p:nvPr/>
          </p:nvSpPr>
          <p:spPr bwMode="auto">
            <a:xfrm>
              <a:off x="3237" y="2760"/>
              <a:ext cx="353" cy="62"/>
            </a:xfrm>
            <a:custGeom>
              <a:avLst/>
              <a:gdLst/>
              <a:ahLst/>
              <a:cxnLst>
                <a:cxn ang="0">
                  <a:pos x="353" y="0"/>
                </a:cxn>
                <a:cxn ang="0">
                  <a:pos x="0" y="62"/>
                </a:cxn>
                <a:cxn ang="0">
                  <a:pos x="0" y="62"/>
                </a:cxn>
                <a:cxn ang="0">
                  <a:pos x="353" y="0"/>
                </a:cxn>
                <a:cxn ang="0">
                  <a:pos x="353" y="0"/>
                </a:cxn>
              </a:cxnLst>
              <a:rect l="0" t="0" r="r" b="b"/>
              <a:pathLst>
                <a:path w="353" h="62">
                  <a:moveTo>
                    <a:pt x="353" y="0"/>
                  </a:moveTo>
                  <a:lnTo>
                    <a:pt x="0" y="62"/>
                  </a:lnTo>
                  <a:lnTo>
                    <a:pt x="0" y="62"/>
                  </a:lnTo>
                  <a:lnTo>
                    <a:pt x="353" y="0"/>
                  </a:lnTo>
                  <a:lnTo>
                    <a:pt x="35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7" name="Freeform 1037"/>
            <p:cNvSpPr>
              <a:spLocks/>
            </p:cNvSpPr>
            <p:nvPr/>
          </p:nvSpPr>
          <p:spPr bwMode="auto">
            <a:xfrm>
              <a:off x="3227" y="2740"/>
              <a:ext cx="365" cy="82"/>
            </a:xfrm>
            <a:custGeom>
              <a:avLst/>
              <a:gdLst/>
              <a:ahLst/>
              <a:cxnLst>
                <a:cxn ang="0">
                  <a:pos x="360" y="0"/>
                </a:cxn>
                <a:cxn ang="0">
                  <a:pos x="6" y="62"/>
                </a:cxn>
                <a:cxn ang="0">
                  <a:pos x="0" y="70"/>
                </a:cxn>
                <a:cxn ang="0">
                  <a:pos x="10" y="72"/>
                </a:cxn>
                <a:cxn ang="0">
                  <a:pos x="0" y="77"/>
                </a:cxn>
                <a:cxn ang="0">
                  <a:pos x="10" y="82"/>
                </a:cxn>
                <a:cxn ang="0">
                  <a:pos x="10" y="82"/>
                </a:cxn>
                <a:cxn ang="0">
                  <a:pos x="10" y="82"/>
                </a:cxn>
                <a:cxn ang="0">
                  <a:pos x="363" y="20"/>
                </a:cxn>
                <a:cxn ang="0">
                  <a:pos x="363" y="20"/>
                </a:cxn>
                <a:cxn ang="0">
                  <a:pos x="363" y="20"/>
                </a:cxn>
                <a:cxn ang="0">
                  <a:pos x="365" y="9"/>
                </a:cxn>
                <a:cxn ang="0">
                  <a:pos x="360" y="0"/>
                </a:cxn>
              </a:cxnLst>
              <a:rect l="0" t="0" r="r" b="b"/>
              <a:pathLst>
                <a:path w="365" h="82">
                  <a:moveTo>
                    <a:pt x="360" y="0"/>
                  </a:moveTo>
                  <a:lnTo>
                    <a:pt x="6" y="62"/>
                  </a:lnTo>
                  <a:lnTo>
                    <a:pt x="0" y="70"/>
                  </a:lnTo>
                  <a:lnTo>
                    <a:pt x="10" y="72"/>
                  </a:lnTo>
                  <a:lnTo>
                    <a:pt x="0" y="77"/>
                  </a:lnTo>
                  <a:lnTo>
                    <a:pt x="10" y="82"/>
                  </a:lnTo>
                  <a:lnTo>
                    <a:pt x="10" y="82"/>
                  </a:lnTo>
                  <a:lnTo>
                    <a:pt x="10" y="82"/>
                  </a:lnTo>
                  <a:lnTo>
                    <a:pt x="363" y="20"/>
                  </a:lnTo>
                  <a:lnTo>
                    <a:pt x="363" y="20"/>
                  </a:lnTo>
                  <a:lnTo>
                    <a:pt x="363" y="20"/>
                  </a:lnTo>
                  <a:lnTo>
                    <a:pt x="365" y="9"/>
                  </a:lnTo>
                  <a:lnTo>
                    <a:pt x="36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8" name="Freeform 1038"/>
            <p:cNvSpPr>
              <a:spLocks/>
            </p:cNvSpPr>
            <p:nvPr/>
          </p:nvSpPr>
          <p:spPr bwMode="auto">
            <a:xfrm>
              <a:off x="3227" y="2740"/>
              <a:ext cx="365" cy="82"/>
            </a:xfrm>
            <a:custGeom>
              <a:avLst/>
              <a:gdLst/>
              <a:ahLst/>
              <a:cxnLst>
                <a:cxn ang="0">
                  <a:pos x="360" y="0"/>
                </a:cxn>
                <a:cxn ang="0">
                  <a:pos x="6" y="62"/>
                </a:cxn>
                <a:cxn ang="0">
                  <a:pos x="0" y="70"/>
                </a:cxn>
                <a:cxn ang="0">
                  <a:pos x="10" y="72"/>
                </a:cxn>
                <a:cxn ang="0">
                  <a:pos x="0" y="77"/>
                </a:cxn>
                <a:cxn ang="0">
                  <a:pos x="10" y="82"/>
                </a:cxn>
                <a:cxn ang="0">
                  <a:pos x="10" y="82"/>
                </a:cxn>
                <a:cxn ang="0">
                  <a:pos x="10" y="82"/>
                </a:cxn>
                <a:cxn ang="0">
                  <a:pos x="363" y="20"/>
                </a:cxn>
                <a:cxn ang="0">
                  <a:pos x="363" y="20"/>
                </a:cxn>
                <a:cxn ang="0">
                  <a:pos x="363" y="20"/>
                </a:cxn>
                <a:cxn ang="0">
                  <a:pos x="365" y="9"/>
                </a:cxn>
                <a:cxn ang="0">
                  <a:pos x="360" y="0"/>
                </a:cxn>
              </a:cxnLst>
              <a:rect l="0" t="0" r="r" b="b"/>
              <a:pathLst>
                <a:path w="365" h="82">
                  <a:moveTo>
                    <a:pt x="360" y="0"/>
                  </a:moveTo>
                  <a:lnTo>
                    <a:pt x="6" y="62"/>
                  </a:lnTo>
                  <a:lnTo>
                    <a:pt x="0" y="70"/>
                  </a:lnTo>
                  <a:lnTo>
                    <a:pt x="10" y="72"/>
                  </a:lnTo>
                  <a:lnTo>
                    <a:pt x="0" y="77"/>
                  </a:lnTo>
                  <a:lnTo>
                    <a:pt x="10" y="82"/>
                  </a:lnTo>
                  <a:lnTo>
                    <a:pt x="10" y="82"/>
                  </a:lnTo>
                  <a:lnTo>
                    <a:pt x="10" y="82"/>
                  </a:lnTo>
                  <a:lnTo>
                    <a:pt x="363" y="20"/>
                  </a:lnTo>
                  <a:lnTo>
                    <a:pt x="363" y="20"/>
                  </a:lnTo>
                  <a:lnTo>
                    <a:pt x="363" y="20"/>
                  </a:lnTo>
                  <a:lnTo>
                    <a:pt x="365" y="9"/>
                  </a:lnTo>
                  <a:lnTo>
                    <a:pt x="36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39" name="Freeform 1039"/>
            <p:cNvSpPr>
              <a:spLocks/>
            </p:cNvSpPr>
            <p:nvPr/>
          </p:nvSpPr>
          <p:spPr bwMode="auto">
            <a:xfrm>
              <a:off x="3220" y="2802"/>
              <a:ext cx="13" cy="8"/>
            </a:xfrm>
            <a:custGeom>
              <a:avLst/>
              <a:gdLst/>
              <a:ahLst/>
              <a:cxnLst>
                <a:cxn ang="0">
                  <a:pos x="13" y="0"/>
                </a:cxn>
                <a:cxn ang="0">
                  <a:pos x="3" y="2"/>
                </a:cxn>
                <a:cxn ang="0">
                  <a:pos x="0" y="7"/>
                </a:cxn>
                <a:cxn ang="0">
                  <a:pos x="7" y="8"/>
                </a:cxn>
                <a:cxn ang="0">
                  <a:pos x="13" y="0"/>
                </a:cxn>
              </a:cxnLst>
              <a:rect l="0" t="0" r="r" b="b"/>
              <a:pathLst>
                <a:path w="13" h="8">
                  <a:moveTo>
                    <a:pt x="13" y="0"/>
                  </a:moveTo>
                  <a:lnTo>
                    <a:pt x="3" y="2"/>
                  </a:lnTo>
                  <a:lnTo>
                    <a:pt x="0" y="7"/>
                  </a:lnTo>
                  <a:lnTo>
                    <a:pt x="7" y="8"/>
                  </a:lnTo>
                  <a:lnTo>
                    <a:pt x="1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0" name="Freeform 1040"/>
            <p:cNvSpPr>
              <a:spLocks/>
            </p:cNvSpPr>
            <p:nvPr/>
          </p:nvSpPr>
          <p:spPr bwMode="auto">
            <a:xfrm>
              <a:off x="3220" y="2802"/>
              <a:ext cx="13" cy="8"/>
            </a:xfrm>
            <a:custGeom>
              <a:avLst/>
              <a:gdLst/>
              <a:ahLst/>
              <a:cxnLst>
                <a:cxn ang="0">
                  <a:pos x="13" y="0"/>
                </a:cxn>
                <a:cxn ang="0">
                  <a:pos x="3" y="2"/>
                </a:cxn>
                <a:cxn ang="0">
                  <a:pos x="0" y="7"/>
                </a:cxn>
                <a:cxn ang="0">
                  <a:pos x="7" y="8"/>
                </a:cxn>
                <a:cxn ang="0">
                  <a:pos x="13" y="0"/>
                </a:cxn>
              </a:cxnLst>
              <a:rect l="0" t="0" r="r" b="b"/>
              <a:pathLst>
                <a:path w="13" h="8">
                  <a:moveTo>
                    <a:pt x="13" y="0"/>
                  </a:moveTo>
                  <a:lnTo>
                    <a:pt x="3" y="2"/>
                  </a:lnTo>
                  <a:lnTo>
                    <a:pt x="0" y="7"/>
                  </a:lnTo>
                  <a:lnTo>
                    <a:pt x="7" y="8"/>
                  </a:lnTo>
                  <a:lnTo>
                    <a:pt x="1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1" name="Freeform 1041"/>
            <p:cNvSpPr>
              <a:spLocks/>
            </p:cNvSpPr>
            <p:nvPr/>
          </p:nvSpPr>
          <p:spPr bwMode="auto">
            <a:xfrm>
              <a:off x="3223" y="2810"/>
              <a:ext cx="14" cy="7"/>
            </a:xfrm>
            <a:custGeom>
              <a:avLst/>
              <a:gdLst/>
              <a:ahLst/>
              <a:cxnLst>
                <a:cxn ang="0">
                  <a:pos x="4" y="0"/>
                </a:cxn>
                <a:cxn ang="0">
                  <a:pos x="0" y="4"/>
                </a:cxn>
                <a:cxn ang="0">
                  <a:pos x="4" y="7"/>
                </a:cxn>
                <a:cxn ang="0">
                  <a:pos x="14" y="2"/>
                </a:cxn>
                <a:cxn ang="0">
                  <a:pos x="4" y="0"/>
                </a:cxn>
              </a:cxnLst>
              <a:rect l="0" t="0" r="r" b="b"/>
              <a:pathLst>
                <a:path w="14" h="7">
                  <a:moveTo>
                    <a:pt x="4" y="0"/>
                  </a:moveTo>
                  <a:lnTo>
                    <a:pt x="0" y="4"/>
                  </a:lnTo>
                  <a:lnTo>
                    <a:pt x="4" y="7"/>
                  </a:lnTo>
                  <a:lnTo>
                    <a:pt x="14" y="2"/>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2" name="Freeform 1042"/>
            <p:cNvSpPr>
              <a:spLocks/>
            </p:cNvSpPr>
            <p:nvPr/>
          </p:nvSpPr>
          <p:spPr bwMode="auto">
            <a:xfrm>
              <a:off x="3223" y="2810"/>
              <a:ext cx="14" cy="7"/>
            </a:xfrm>
            <a:custGeom>
              <a:avLst/>
              <a:gdLst/>
              <a:ahLst/>
              <a:cxnLst>
                <a:cxn ang="0">
                  <a:pos x="4" y="0"/>
                </a:cxn>
                <a:cxn ang="0">
                  <a:pos x="0" y="4"/>
                </a:cxn>
                <a:cxn ang="0">
                  <a:pos x="4" y="7"/>
                </a:cxn>
                <a:cxn ang="0">
                  <a:pos x="14" y="2"/>
                </a:cxn>
                <a:cxn ang="0">
                  <a:pos x="4" y="0"/>
                </a:cxn>
              </a:cxnLst>
              <a:rect l="0" t="0" r="r" b="b"/>
              <a:pathLst>
                <a:path w="14" h="7">
                  <a:moveTo>
                    <a:pt x="4" y="0"/>
                  </a:moveTo>
                  <a:lnTo>
                    <a:pt x="0" y="4"/>
                  </a:lnTo>
                  <a:lnTo>
                    <a:pt x="4" y="7"/>
                  </a:lnTo>
                  <a:lnTo>
                    <a:pt x="14"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3" name="Freeform 1043"/>
            <p:cNvSpPr>
              <a:spLocks/>
            </p:cNvSpPr>
            <p:nvPr/>
          </p:nvSpPr>
          <p:spPr bwMode="auto">
            <a:xfrm>
              <a:off x="3220" y="2809"/>
              <a:ext cx="7" cy="5"/>
            </a:xfrm>
            <a:custGeom>
              <a:avLst/>
              <a:gdLst/>
              <a:ahLst/>
              <a:cxnLst>
                <a:cxn ang="0">
                  <a:pos x="0" y="0"/>
                </a:cxn>
                <a:cxn ang="0">
                  <a:pos x="0" y="3"/>
                </a:cxn>
                <a:cxn ang="0">
                  <a:pos x="3" y="5"/>
                </a:cxn>
                <a:cxn ang="0">
                  <a:pos x="7" y="1"/>
                </a:cxn>
                <a:cxn ang="0">
                  <a:pos x="0" y="0"/>
                </a:cxn>
              </a:cxnLst>
              <a:rect l="0" t="0" r="r" b="b"/>
              <a:pathLst>
                <a:path w="7" h="5">
                  <a:moveTo>
                    <a:pt x="0" y="0"/>
                  </a:moveTo>
                  <a:lnTo>
                    <a:pt x="0" y="3"/>
                  </a:lnTo>
                  <a:lnTo>
                    <a:pt x="3" y="5"/>
                  </a:lnTo>
                  <a:lnTo>
                    <a:pt x="7"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4" name="Freeform 1044"/>
            <p:cNvSpPr>
              <a:spLocks/>
            </p:cNvSpPr>
            <p:nvPr/>
          </p:nvSpPr>
          <p:spPr bwMode="auto">
            <a:xfrm>
              <a:off x="3220" y="2809"/>
              <a:ext cx="7" cy="5"/>
            </a:xfrm>
            <a:custGeom>
              <a:avLst/>
              <a:gdLst/>
              <a:ahLst/>
              <a:cxnLst>
                <a:cxn ang="0">
                  <a:pos x="0" y="0"/>
                </a:cxn>
                <a:cxn ang="0">
                  <a:pos x="0" y="3"/>
                </a:cxn>
                <a:cxn ang="0">
                  <a:pos x="3" y="5"/>
                </a:cxn>
                <a:cxn ang="0">
                  <a:pos x="7" y="1"/>
                </a:cxn>
                <a:cxn ang="0">
                  <a:pos x="0" y="0"/>
                </a:cxn>
              </a:cxnLst>
              <a:rect l="0" t="0" r="r" b="b"/>
              <a:pathLst>
                <a:path w="7" h="5">
                  <a:moveTo>
                    <a:pt x="0" y="0"/>
                  </a:moveTo>
                  <a:lnTo>
                    <a:pt x="0" y="3"/>
                  </a:lnTo>
                  <a:lnTo>
                    <a:pt x="3" y="5"/>
                  </a:lnTo>
                  <a:lnTo>
                    <a:pt x="7"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5" name="Freeform 1045"/>
            <p:cNvSpPr>
              <a:spLocks/>
            </p:cNvSpPr>
            <p:nvPr/>
          </p:nvSpPr>
          <p:spPr bwMode="auto">
            <a:xfrm>
              <a:off x="3217" y="2804"/>
              <a:ext cx="6" cy="5"/>
            </a:xfrm>
            <a:custGeom>
              <a:avLst/>
              <a:gdLst/>
              <a:ahLst/>
              <a:cxnLst>
                <a:cxn ang="0">
                  <a:pos x="6" y="0"/>
                </a:cxn>
                <a:cxn ang="0">
                  <a:pos x="0" y="0"/>
                </a:cxn>
                <a:cxn ang="0">
                  <a:pos x="0" y="5"/>
                </a:cxn>
                <a:cxn ang="0">
                  <a:pos x="3" y="5"/>
                </a:cxn>
                <a:cxn ang="0">
                  <a:pos x="6" y="0"/>
                </a:cxn>
              </a:cxnLst>
              <a:rect l="0" t="0" r="r" b="b"/>
              <a:pathLst>
                <a:path w="6" h="5">
                  <a:moveTo>
                    <a:pt x="6" y="0"/>
                  </a:moveTo>
                  <a:lnTo>
                    <a:pt x="0" y="0"/>
                  </a:lnTo>
                  <a:lnTo>
                    <a:pt x="0" y="5"/>
                  </a:lnTo>
                  <a:lnTo>
                    <a:pt x="3" y="5"/>
                  </a:lnTo>
                  <a:lnTo>
                    <a:pt x="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6" name="Freeform 1046"/>
            <p:cNvSpPr>
              <a:spLocks/>
            </p:cNvSpPr>
            <p:nvPr/>
          </p:nvSpPr>
          <p:spPr bwMode="auto">
            <a:xfrm>
              <a:off x="3217" y="2804"/>
              <a:ext cx="6" cy="5"/>
            </a:xfrm>
            <a:custGeom>
              <a:avLst/>
              <a:gdLst/>
              <a:ahLst/>
              <a:cxnLst>
                <a:cxn ang="0">
                  <a:pos x="6" y="0"/>
                </a:cxn>
                <a:cxn ang="0">
                  <a:pos x="0" y="0"/>
                </a:cxn>
                <a:cxn ang="0">
                  <a:pos x="0" y="5"/>
                </a:cxn>
                <a:cxn ang="0">
                  <a:pos x="3" y="5"/>
                </a:cxn>
                <a:cxn ang="0">
                  <a:pos x="6" y="0"/>
                </a:cxn>
              </a:cxnLst>
              <a:rect l="0" t="0" r="r" b="b"/>
              <a:pathLst>
                <a:path w="6" h="5">
                  <a:moveTo>
                    <a:pt x="6" y="0"/>
                  </a:moveTo>
                  <a:lnTo>
                    <a:pt x="0" y="0"/>
                  </a:lnTo>
                  <a:lnTo>
                    <a:pt x="0" y="5"/>
                  </a:lnTo>
                  <a:lnTo>
                    <a:pt x="3" y="5"/>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7" name="Freeform 1047"/>
            <p:cNvSpPr>
              <a:spLocks/>
            </p:cNvSpPr>
            <p:nvPr/>
          </p:nvSpPr>
          <p:spPr bwMode="auto">
            <a:xfrm>
              <a:off x="3213" y="2804"/>
              <a:ext cx="4" cy="5"/>
            </a:xfrm>
            <a:custGeom>
              <a:avLst/>
              <a:gdLst/>
              <a:ahLst/>
              <a:cxnLst>
                <a:cxn ang="0">
                  <a:pos x="4" y="0"/>
                </a:cxn>
                <a:cxn ang="0">
                  <a:pos x="0" y="1"/>
                </a:cxn>
                <a:cxn ang="0">
                  <a:pos x="2" y="3"/>
                </a:cxn>
                <a:cxn ang="0">
                  <a:pos x="4" y="5"/>
                </a:cxn>
                <a:cxn ang="0">
                  <a:pos x="4" y="0"/>
                </a:cxn>
              </a:cxnLst>
              <a:rect l="0" t="0" r="r" b="b"/>
              <a:pathLst>
                <a:path w="4" h="5">
                  <a:moveTo>
                    <a:pt x="4" y="0"/>
                  </a:moveTo>
                  <a:lnTo>
                    <a:pt x="0" y="1"/>
                  </a:lnTo>
                  <a:lnTo>
                    <a:pt x="2" y="3"/>
                  </a:lnTo>
                  <a:lnTo>
                    <a:pt x="4" y="5"/>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8" name="Freeform 1048"/>
            <p:cNvSpPr>
              <a:spLocks/>
            </p:cNvSpPr>
            <p:nvPr/>
          </p:nvSpPr>
          <p:spPr bwMode="auto">
            <a:xfrm>
              <a:off x="3213" y="2804"/>
              <a:ext cx="4" cy="5"/>
            </a:xfrm>
            <a:custGeom>
              <a:avLst/>
              <a:gdLst/>
              <a:ahLst/>
              <a:cxnLst>
                <a:cxn ang="0">
                  <a:pos x="4" y="0"/>
                </a:cxn>
                <a:cxn ang="0">
                  <a:pos x="0" y="1"/>
                </a:cxn>
                <a:cxn ang="0">
                  <a:pos x="2" y="3"/>
                </a:cxn>
                <a:cxn ang="0">
                  <a:pos x="4" y="5"/>
                </a:cxn>
                <a:cxn ang="0">
                  <a:pos x="4" y="0"/>
                </a:cxn>
              </a:cxnLst>
              <a:rect l="0" t="0" r="r" b="b"/>
              <a:pathLst>
                <a:path w="4" h="5">
                  <a:moveTo>
                    <a:pt x="4" y="0"/>
                  </a:moveTo>
                  <a:lnTo>
                    <a:pt x="0" y="1"/>
                  </a:lnTo>
                  <a:lnTo>
                    <a:pt x="2" y="3"/>
                  </a:lnTo>
                  <a:lnTo>
                    <a:pt x="4" y="5"/>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49" name="Freeform 1049"/>
            <p:cNvSpPr>
              <a:spLocks/>
            </p:cNvSpPr>
            <p:nvPr/>
          </p:nvSpPr>
          <p:spPr bwMode="auto">
            <a:xfrm>
              <a:off x="3217" y="2809"/>
              <a:ext cx="3" cy="3"/>
            </a:xfrm>
            <a:custGeom>
              <a:avLst/>
              <a:gdLst/>
              <a:ahLst/>
              <a:cxnLst>
                <a:cxn ang="0">
                  <a:pos x="0" y="0"/>
                </a:cxn>
                <a:cxn ang="0">
                  <a:pos x="0" y="1"/>
                </a:cxn>
                <a:cxn ang="0">
                  <a:pos x="3" y="3"/>
                </a:cxn>
                <a:cxn ang="0">
                  <a:pos x="3" y="0"/>
                </a:cxn>
                <a:cxn ang="0">
                  <a:pos x="0" y="0"/>
                </a:cxn>
              </a:cxnLst>
              <a:rect l="0" t="0" r="r" b="b"/>
              <a:pathLst>
                <a:path w="3" h="3">
                  <a:moveTo>
                    <a:pt x="0" y="0"/>
                  </a:moveTo>
                  <a:lnTo>
                    <a:pt x="0" y="1"/>
                  </a:lnTo>
                  <a:lnTo>
                    <a:pt x="3" y="3"/>
                  </a:lnTo>
                  <a:lnTo>
                    <a:pt x="3"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0" name="Freeform 1050"/>
            <p:cNvSpPr>
              <a:spLocks/>
            </p:cNvSpPr>
            <p:nvPr/>
          </p:nvSpPr>
          <p:spPr bwMode="auto">
            <a:xfrm>
              <a:off x="3217" y="2809"/>
              <a:ext cx="3" cy="3"/>
            </a:xfrm>
            <a:custGeom>
              <a:avLst/>
              <a:gdLst/>
              <a:ahLst/>
              <a:cxnLst>
                <a:cxn ang="0">
                  <a:pos x="0" y="0"/>
                </a:cxn>
                <a:cxn ang="0">
                  <a:pos x="0" y="1"/>
                </a:cxn>
                <a:cxn ang="0">
                  <a:pos x="3" y="3"/>
                </a:cxn>
                <a:cxn ang="0">
                  <a:pos x="3" y="0"/>
                </a:cxn>
                <a:cxn ang="0">
                  <a:pos x="0" y="0"/>
                </a:cxn>
              </a:cxnLst>
              <a:rect l="0" t="0" r="r" b="b"/>
              <a:pathLst>
                <a:path w="3" h="3">
                  <a:moveTo>
                    <a:pt x="0" y="0"/>
                  </a:moveTo>
                  <a:lnTo>
                    <a:pt x="0" y="1"/>
                  </a:lnTo>
                  <a:lnTo>
                    <a:pt x="3" y="3"/>
                  </a:lnTo>
                  <a:lnTo>
                    <a:pt x="3"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1" name="Freeform 1051"/>
            <p:cNvSpPr>
              <a:spLocks/>
            </p:cNvSpPr>
            <p:nvPr/>
          </p:nvSpPr>
          <p:spPr bwMode="auto">
            <a:xfrm>
              <a:off x="3215" y="2807"/>
              <a:ext cx="2" cy="3"/>
            </a:xfrm>
            <a:custGeom>
              <a:avLst/>
              <a:gdLst/>
              <a:ahLst/>
              <a:cxnLst>
                <a:cxn ang="0">
                  <a:pos x="0" y="0"/>
                </a:cxn>
                <a:cxn ang="0">
                  <a:pos x="0" y="3"/>
                </a:cxn>
                <a:cxn ang="0">
                  <a:pos x="2" y="3"/>
                </a:cxn>
                <a:cxn ang="0">
                  <a:pos x="2" y="2"/>
                </a:cxn>
                <a:cxn ang="0">
                  <a:pos x="0" y="0"/>
                </a:cxn>
              </a:cxnLst>
              <a:rect l="0" t="0" r="r" b="b"/>
              <a:pathLst>
                <a:path w="2" h="3">
                  <a:moveTo>
                    <a:pt x="0" y="0"/>
                  </a:moveTo>
                  <a:lnTo>
                    <a:pt x="0" y="3"/>
                  </a:lnTo>
                  <a:lnTo>
                    <a:pt x="2" y="3"/>
                  </a:lnTo>
                  <a:lnTo>
                    <a:pt x="2"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2" name="Freeform 1052"/>
            <p:cNvSpPr>
              <a:spLocks/>
            </p:cNvSpPr>
            <p:nvPr/>
          </p:nvSpPr>
          <p:spPr bwMode="auto">
            <a:xfrm>
              <a:off x="3215" y="2807"/>
              <a:ext cx="2" cy="3"/>
            </a:xfrm>
            <a:custGeom>
              <a:avLst/>
              <a:gdLst/>
              <a:ahLst/>
              <a:cxnLst>
                <a:cxn ang="0">
                  <a:pos x="0" y="0"/>
                </a:cxn>
                <a:cxn ang="0">
                  <a:pos x="0" y="3"/>
                </a:cxn>
                <a:cxn ang="0">
                  <a:pos x="2" y="3"/>
                </a:cxn>
                <a:cxn ang="0">
                  <a:pos x="2" y="2"/>
                </a:cxn>
                <a:cxn ang="0">
                  <a:pos x="0" y="0"/>
                </a:cxn>
              </a:cxnLst>
              <a:rect l="0" t="0" r="r" b="b"/>
              <a:pathLst>
                <a:path w="2" h="3">
                  <a:moveTo>
                    <a:pt x="0" y="0"/>
                  </a:moveTo>
                  <a:lnTo>
                    <a:pt x="0" y="3"/>
                  </a:lnTo>
                  <a:lnTo>
                    <a:pt x="2" y="3"/>
                  </a:lnTo>
                  <a:lnTo>
                    <a:pt x="2"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3" name="Freeform 1053"/>
            <p:cNvSpPr>
              <a:spLocks/>
            </p:cNvSpPr>
            <p:nvPr/>
          </p:nvSpPr>
          <p:spPr bwMode="auto">
            <a:xfrm>
              <a:off x="3212" y="2805"/>
              <a:ext cx="3" cy="2"/>
            </a:xfrm>
            <a:custGeom>
              <a:avLst/>
              <a:gdLst/>
              <a:ahLst/>
              <a:cxnLst>
                <a:cxn ang="0">
                  <a:pos x="1" y="0"/>
                </a:cxn>
                <a:cxn ang="0">
                  <a:pos x="0" y="0"/>
                </a:cxn>
                <a:cxn ang="0">
                  <a:pos x="1" y="2"/>
                </a:cxn>
                <a:cxn ang="0">
                  <a:pos x="3" y="2"/>
                </a:cxn>
                <a:cxn ang="0">
                  <a:pos x="1" y="0"/>
                </a:cxn>
              </a:cxnLst>
              <a:rect l="0" t="0" r="r" b="b"/>
              <a:pathLst>
                <a:path w="3" h="2">
                  <a:moveTo>
                    <a:pt x="1" y="0"/>
                  </a:moveTo>
                  <a:lnTo>
                    <a:pt x="0" y="0"/>
                  </a:lnTo>
                  <a:lnTo>
                    <a:pt x="1" y="2"/>
                  </a:lnTo>
                  <a:lnTo>
                    <a:pt x="3" y="2"/>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4" name="Freeform 1054"/>
            <p:cNvSpPr>
              <a:spLocks/>
            </p:cNvSpPr>
            <p:nvPr/>
          </p:nvSpPr>
          <p:spPr bwMode="auto">
            <a:xfrm>
              <a:off x="3212" y="2805"/>
              <a:ext cx="3" cy="2"/>
            </a:xfrm>
            <a:custGeom>
              <a:avLst/>
              <a:gdLst/>
              <a:ahLst/>
              <a:cxnLst>
                <a:cxn ang="0">
                  <a:pos x="1" y="0"/>
                </a:cxn>
                <a:cxn ang="0">
                  <a:pos x="0" y="0"/>
                </a:cxn>
                <a:cxn ang="0">
                  <a:pos x="1" y="2"/>
                </a:cxn>
                <a:cxn ang="0">
                  <a:pos x="3" y="2"/>
                </a:cxn>
                <a:cxn ang="0">
                  <a:pos x="1" y="0"/>
                </a:cxn>
              </a:cxnLst>
              <a:rect l="0" t="0" r="r" b="b"/>
              <a:pathLst>
                <a:path w="3" h="2">
                  <a:moveTo>
                    <a:pt x="1" y="0"/>
                  </a:moveTo>
                  <a:lnTo>
                    <a:pt x="0" y="0"/>
                  </a:lnTo>
                  <a:lnTo>
                    <a:pt x="1" y="2"/>
                  </a:lnTo>
                  <a:lnTo>
                    <a:pt x="3" y="2"/>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5" name="Freeform 1055"/>
            <p:cNvSpPr>
              <a:spLocks/>
            </p:cNvSpPr>
            <p:nvPr/>
          </p:nvSpPr>
          <p:spPr bwMode="auto">
            <a:xfrm>
              <a:off x="3210" y="2805"/>
              <a:ext cx="3" cy="2"/>
            </a:xfrm>
            <a:custGeom>
              <a:avLst/>
              <a:gdLst/>
              <a:ahLst/>
              <a:cxnLst>
                <a:cxn ang="0">
                  <a:pos x="2" y="0"/>
                </a:cxn>
                <a:cxn ang="0">
                  <a:pos x="0" y="0"/>
                </a:cxn>
                <a:cxn ang="0">
                  <a:pos x="0" y="2"/>
                </a:cxn>
                <a:cxn ang="0">
                  <a:pos x="3" y="2"/>
                </a:cxn>
                <a:cxn ang="0">
                  <a:pos x="2" y="0"/>
                </a:cxn>
              </a:cxnLst>
              <a:rect l="0" t="0" r="r" b="b"/>
              <a:pathLst>
                <a:path w="3" h="2">
                  <a:moveTo>
                    <a:pt x="2" y="0"/>
                  </a:moveTo>
                  <a:lnTo>
                    <a:pt x="0" y="0"/>
                  </a:lnTo>
                  <a:lnTo>
                    <a:pt x="0" y="2"/>
                  </a:lnTo>
                  <a:lnTo>
                    <a:pt x="3"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6" name="Freeform 1056"/>
            <p:cNvSpPr>
              <a:spLocks/>
            </p:cNvSpPr>
            <p:nvPr/>
          </p:nvSpPr>
          <p:spPr bwMode="auto">
            <a:xfrm>
              <a:off x="3210" y="2805"/>
              <a:ext cx="3" cy="2"/>
            </a:xfrm>
            <a:custGeom>
              <a:avLst/>
              <a:gdLst/>
              <a:ahLst/>
              <a:cxnLst>
                <a:cxn ang="0">
                  <a:pos x="2" y="0"/>
                </a:cxn>
                <a:cxn ang="0">
                  <a:pos x="0" y="0"/>
                </a:cxn>
                <a:cxn ang="0">
                  <a:pos x="0" y="2"/>
                </a:cxn>
                <a:cxn ang="0">
                  <a:pos x="3" y="2"/>
                </a:cxn>
                <a:cxn ang="0">
                  <a:pos x="2" y="0"/>
                </a:cxn>
              </a:cxnLst>
              <a:rect l="0" t="0" r="r" b="b"/>
              <a:pathLst>
                <a:path w="3" h="2">
                  <a:moveTo>
                    <a:pt x="2" y="0"/>
                  </a:moveTo>
                  <a:lnTo>
                    <a:pt x="0" y="0"/>
                  </a:lnTo>
                  <a:lnTo>
                    <a:pt x="0" y="2"/>
                  </a:lnTo>
                  <a:lnTo>
                    <a:pt x="3"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7" name="Freeform 1057"/>
            <p:cNvSpPr>
              <a:spLocks/>
            </p:cNvSpPr>
            <p:nvPr/>
          </p:nvSpPr>
          <p:spPr bwMode="auto">
            <a:xfrm>
              <a:off x="3213" y="2807"/>
              <a:ext cx="2" cy="3"/>
            </a:xfrm>
            <a:custGeom>
              <a:avLst/>
              <a:gdLst/>
              <a:ahLst/>
              <a:cxnLst>
                <a:cxn ang="0">
                  <a:pos x="0" y="0"/>
                </a:cxn>
                <a:cxn ang="0">
                  <a:pos x="0" y="2"/>
                </a:cxn>
                <a:cxn ang="0">
                  <a:pos x="2" y="3"/>
                </a:cxn>
                <a:cxn ang="0">
                  <a:pos x="2" y="0"/>
                </a:cxn>
                <a:cxn ang="0">
                  <a:pos x="0" y="0"/>
                </a:cxn>
              </a:cxnLst>
              <a:rect l="0" t="0" r="r" b="b"/>
              <a:pathLst>
                <a:path w="2" h="3">
                  <a:moveTo>
                    <a:pt x="0" y="0"/>
                  </a:moveTo>
                  <a:lnTo>
                    <a:pt x="0" y="2"/>
                  </a:lnTo>
                  <a:lnTo>
                    <a:pt x="2" y="3"/>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8" name="Freeform 1058"/>
            <p:cNvSpPr>
              <a:spLocks/>
            </p:cNvSpPr>
            <p:nvPr/>
          </p:nvSpPr>
          <p:spPr bwMode="auto">
            <a:xfrm>
              <a:off x="3213" y="2807"/>
              <a:ext cx="2" cy="3"/>
            </a:xfrm>
            <a:custGeom>
              <a:avLst/>
              <a:gdLst/>
              <a:ahLst/>
              <a:cxnLst>
                <a:cxn ang="0">
                  <a:pos x="0" y="0"/>
                </a:cxn>
                <a:cxn ang="0">
                  <a:pos x="0" y="2"/>
                </a:cxn>
                <a:cxn ang="0">
                  <a:pos x="2" y="3"/>
                </a:cxn>
                <a:cxn ang="0">
                  <a:pos x="2" y="0"/>
                </a:cxn>
                <a:cxn ang="0">
                  <a:pos x="0" y="0"/>
                </a:cxn>
              </a:cxnLst>
              <a:rect l="0" t="0" r="r" b="b"/>
              <a:pathLst>
                <a:path w="2" h="3">
                  <a:moveTo>
                    <a:pt x="0" y="0"/>
                  </a:moveTo>
                  <a:lnTo>
                    <a:pt x="0" y="2"/>
                  </a:lnTo>
                  <a:lnTo>
                    <a:pt x="2" y="3"/>
                  </a:lnTo>
                  <a:lnTo>
                    <a:pt x="2"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59" name="Freeform 1059"/>
            <p:cNvSpPr>
              <a:spLocks/>
            </p:cNvSpPr>
            <p:nvPr/>
          </p:nvSpPr>
          <p:spPr bwMode="auto">
            <a:xfrm>
              <a:off x="3210" y="2807"/>
              <a:ext cx="3" cy="2"/>
            </a:xfrm>
            <a:custGeom>
              <a:avLst/>
              <a:gdLst/>
              <a:ahLst/>
              <a:cxnLst>
                <a:cxn ang="0">
                  <a:pos x="0" y="0"/>
                </a:cxn>
                <a:cxn ang="0">
                  <a:pos x="3" y="2"/>
                </a:cxn>
                <a:cxn ang="0">
                  <a:pos x="3" y="0"/>
                </a:cxn>
                <a:cxn ang="0">
                  <a:pos x="0" y="0"/>
                </a:cxn>
              </a:cxnLst>
              <a:rect l="0" t="0" r="r" b="b"/>
              <a:pathLst>
                <a:path w="3" h="2">
                  <a:moveTo>
                    <a:pt x="0" y="0"/>
                  </a:moveTo>
                  <a:lnTo>
                    <a:pt x="3" y="2"/>
                  </a:lnTo>
                  <a:lnTo>
                    <a:pt x="3"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0" name="Freeform 1060"/>
            <p:cNvSpPr>
              <a:spLocks/>
            </p:cNvSpPr>
            <p:nvPr/>
          </p:nvSpPr>
          <p:spPr bwMode="auto">
            <a:xfrm>
              <a:off x="3210" y="2807"/>
              <a:ext cx="3" cy="2"/>
            </a:xfrm>
            <a:custGeom>
              <a:avLst/>
              <a:gdLst/>
              <a:ahLst/>
              <a:cxnLst>
                <a:cxn ang="0">
                  <a:pos x="0" y="0"/>
                </a:cxn>
                <a:cxn ang="0">
                  <a:pos x="3" y="2"/>
                </a:cxn>
                <a:cxn ang="0">
                  <a:pos x="3" y="0"/>
                </a:cxn>
                <a:cxn ang="0">
                  <a:pos x="0" y="0"/>
                </a:cxn>
              </a:cxnLst>
              <a:rect l="0" t="0" r="r" b="b"/>
              <a:pathLst>
                <a:path w="3" h="2">
                  <a:moveTo>
                    <a:pt x="0" y="0"/>
                  </a:moveTo>
                  <a:lnTo>
                    <a:pt x="3" y="2"/>
                  </a:lnTo>
                  <a:lnTo>
                    <a:pt x="3"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1" name="Freeform 1061"/>
            <p:cNvSpPr>
              <a:spLocks/>
            </p:cNvSpPr>
            <p:nvPr/>
          </p:nvSpPr>
          <p:spPr bwMode="auto">
            <a:xfrm>
              <a:off x="3191" y="2817"/>
              <a:ext cx="5" cy="4"/>
            </a:xfrm>
            <a:custGeom>
              <a:avLst/>
              <a:gdLst/>
              <a:ahLst/>
              <a:cxnLst>
                <a:cxn ang="0">
                  <a:pos x="4" y="0"/>
                </a:cxn>
                <a:cxn ang="0">
                  <a:pos x="0" y="2"/>
                </a:cxn>
                <a:cxn ang="0">
                  <a:pos x="4" y="4"/>
                </a:cxn>
                <a:cxn ang="0">
                  <a:pos x="5" y="2"/>
                </a:cxn>
                <a:cxn ang="0">
                  <a:pos x="4" y="0"/>
                </a:cxn>
              </a:cxnLst>
              <a:rect l="0" t="0" r="r" b="b"/>
              <a:pathLst>
                <a:path w="5" h="4">
                  <a:moveTo>
                    <a:pt x="4" y="0"/>
                  </a:moveTo>
                  <a:lnTo>
                    <a:pt x="0" y="2"/>
                  </a:lnTo>
                  <a:lnTo>
                    <a:pt x="4" y="4"/>
                  </a:lnTo>
                  <a:lnTo>
                    <a:pt x="5" y="2"/>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2" name="Freeform 1062"/>
            <p:cNvSpPr>
              <a:spLocks/>
            </p:cNvSpPr>
            <p:nvPr/>
          </p:nvSpPr>
          <p:spPr bwMode="auto">
            <a:xfrm>
              <a:off x="3191" y="2817"/>
              <a:ext cx="5" cy="4"/>
            </a:xfrm>
            <a:custGeom>
              <a:avLst/>
              <a:gdLst/>
              <a:ahLst/>
              <a:cxnLst>
                <a:cxn ang="0">
                  <a:pos x="4" y="0"/>
                </a:cxn>
                <a:cxn ang="0">
                  <a:pos x="0" y="2"/>
                </a:cxn>
                <a:cxn ang="0">
                  <a:pos x="4" y="4"/>
                </a:cxn>
                <a:cxn ang="0">
                  <a:pos x="5" y="2"/>
                </a:cxn>
                <a:cxn ang="0">
                  <a:pos x="4" y="0"/>
                </a:cxn>
              </a:cxnLst>
              <a:rect l="0" t="0" r="r" b="b"/>
              <a:pathLst>
                <a:path w="5" h="4">
                  <a:moveTo>
                    <a:pt x="4" y="0"/>
                  </a:moveTo>
                  <a:lnTo>
                    <a:pt x="0" y="2"/>
                  </a:lnTo>
                  <a:lnTo>
                    <a:pt x="4" y="4"/>
                  </a:lnTo>
                  <a:lnTo>
                    <a:pt x="5"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3" name="Freeform 1063"/>
            <p:cNvSpPr>
              <a:spLocks/>
            </p:cNvSpPr>
            <p:nvPr/>
          </p:nvSpPr>
          <p:spPr bwMode="auto">
            <a:xfrm>
              <a:off x="3195" y="2814"/>
              <a:ext cx="1" cy="5"/>
            </a:xfrm>
            <a:custGeom>
              <a:avLst/>
              <a:gdLst/>
              <a:ahLst/>
              <a:cxnLst>
                <a:cxn ang="0">
                  <a:pos x="1" y="0"/>
                </a:cxn>
                <a:cxn ang="0">
                  <a:pos x="0" y="3"/>
                </a:cxn>
                <a:cxn ang="0">
                  <a:pos x="1" y="5"/>
                </a:cxn>
                <a:cxn ang="0">
                  <a:pos x="1" y="3"/>
                </a:cxn>
                <a:cxn ang="0">
                  <a:pos x="1" y="0"/>
                </a:cxn>
              </a:cxnLst>
              <a:rect l="0" t="0" r="r" b="b"/>
              <a:pathLst>
                <a:path w="1" h="5">
                  <a:moveTo>
                    <a:pt x="1" y="0"/>
                  </a:moveTo>
                  <a:lnTo>
                    <a:pt x="0" y="3"/>
                  </a:lnTo>
                  <a:lnTo>
                    <a:pt x="1" y="5"/>
                  </a:lnTo>
                  <a:lnTo>
                    <a:pt x="1" y="3"/>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4" name="Freeform 1064"/>
            <p:cNvSpPr>
              <a:spLocks/>
            </p:cNvSpPr>
            <p:nvPr/>
          </p:nvSpPr>
          <p:spPr bwMode="auto">
            <a:xfrm>
              <a:off x="3195" y="2814"/>
              <a:ext cx="1" cy="5"/>
            </a:xfrm>
            <a:custGeom>
              <a:avLst/>
              <a:gdLst/>
              <a:ahLst/>
              <a:cxnLst>
                <a:cxn ang="0">
                  <a:pos x="1" y="0"/>
                </a:cxn>
                <a:cxn ang="0">
                  <a:pos x="0" y="3"/>
                </a:cxn>
                <a:cxn ang="0">
                  <a:pos x="1" y="5"/>
                </a:cxn>
                <a:cxn ang="0">
                  <a:pos x="1" y="3"/>
                </a:cxn>
                <a:cxn ang="0">
                  <a:pos x="1" y="0"/>
                </a:cxn>
              </a:cxnLst>
              <a:rect l="0" t="0" r="r" b="b"/>
              <a:pathLst>
                <a:path w="1" h="5">
                  <a:moveTo>
                    <a:pt x="1" y="0"/>
                  </a:moveTo>
                  <a:lnTo>
                    <a:pt x="0" y="3"/>
                  </a:lnTo>
                  <a:lnTo>
                    <a:pt x="1" y="5"/>
                  </a:lnTo>
                  <a:lnTo>
                    <a:pt x="1" y="3"/>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5" name="Freeform 1065"/>
            <p:cNvSpPr>
              <a:spLocks/>
            </p:cNvSpPr>
            <p:nvPr/>
          </p:nvSpPr>
          <p:spPr bwMode="auto">
            <a:xfrm>
              <a:off x="3195" y="2819"/>
              <a:ext cx="1" cy="3"/>
            </a:xfrm>
            <a:custGeom>
              <a:avLst/>
              <a:gdLst/>
              <a:ahLst/>
              <a:cxnLst>
                <a:cxn ang="0">
                  <a:pos x="1" y="0"/>
                </a:cxn>
                <a:cxn ang="0">
                  <a:pos x="0" y="2"/>
                </a:cxn>
                <a:cxn ang="0">
                  <a:pos x="1" y="3"/>
                </a:cxn>
                <a:cxn ang="0">
                  <a:pos x="1" y="2"/>
                </a:cxn>
                <a:cxn ang="0">
                  <a:pos x="1" y="0"/>
                </a:cxn>
              </a:cxnLst>
              <a:rect l="0" t="0" r="r" b="b"/>
              <a:pathLst>
                <a:path w="1" h="3">
                  <a:moveTo>
                    <a:pt x="1" y="0"/>
                  </a:moveTo>
                  <a:lnTo>
                    <a:pt x="0" y="2"/>
                  </a:lnTo>
                  <a:lnTo>
                    <a:pt x="1" y="3"/>
                  </a:lnTo>
                  <a:lnTo>
                    <a:pt x="1" y="2"/>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6" name="Freeform 1066"/>
            <p:cNvSpPr>
              <a:spLocks/>
            </p:cNvSpPr>
            <p:nvPr/>
          </p:nvSpPr>
          <p:spPr bwMode="auto">
            <a:xfrm>
              <a:off x="3195" y="2819"/>
              <a:ext cx="1" cy="3"/>
            </a:xfrm>
            <a:custGeom>
              <a:avLst/>
              <a:gdLst/>
              <a:ahLst/>
              <a:cxnLst>
                <a:cxn ang="0">
                  <a:pos x="1" y="0"/>
                </a:cxn>
                <a:cxn ang="0">
                  <a:pos x="0" y="2"/>
                </a:cxn>
                <a:cxn ang="0">
                  <a:pos x="1" y="3"/>
                </a:cxn>
                <a:cxn ang="0">
                  <a:pos x="1" y="2"/>
                </a:cxn>
                <a:cxn ang="0">
                  <a:pos x="1" y="0"/>
                </a:cxn>
              </a:cxnLst>
              <a:rect l="0" t="0" r="r" b="b"/>
              <a:pathLst>
                <a:path w="1" h="3">
                  <a:moveTo>
                    <a:pt x="1" y="0"/>
                  </a:moveTo>
                  <a:lnTo>
                    <a:pt x="0" y="2"/>
                  </a:lnTo>
                  <a:lnTo>
                    <a:pt x="1" y="3"/>
                  </a:lnTo>
                  <a:lnTo>
                    <a:pt x="1" y="2"/>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7" name="Freeform 1067"/>
            <p:cNvSpPr>
              <a:spLocks/>
            </p:cNvSpPr>
            <p:nvPr/>
          </p:nvSpPr>
          <p:spPr bwMode="auto">
            <a:xfrm>
              <a:off x="3196" y="2821"/>
              <a:ext cx="2" cy="3"/>
            </a:xfrm>
            <a:custGeom>
              <a:avLst/>
              <a:gdLst/>
              <a:ahLst/>
              <a:cxnLst>
                <a:cxn ang="0">
                  <a:pos x="0" y="0"/>
                </a:cxn>
                <a:cxn ang="0">
                  <a:pos x="0" y="1"/>
                </a:cxn>
                <a:cxn ang="0">
                  <a:pos x="2" y="3"/>
                </a:cxn>
                <a:cxn ang="0">
                  <a:pos x="2" y="1"/>
                </a:cxn>
                <a:cxn ang="0">
                  <a:pos x="0" y="0"/>
                </a:cxn>
              </a:cxnLst>
              <a:rect l="0" t="0" r="r" b="b"/>
              <a:pathLst>
                <a:path w="2" h="3">
                  <a:moveTo>
                    <a:pt x="0" y="0"/>
                  </a:moveTo>
                  <a:lnTo>
                    <a:pt x="0" y="1"/>
                  </a:lnTo>
                  <a:lnTo>
                    <a:pt x="2" y="3"/>
                  </a:lnTo>
                  <a:lnTo>
                    <a:pt x="2"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8" name="Freeform 1068"/>
            <p:cNvSpPr>
              <a:spLocks/>
            </p:cNvSpPr>
            <p:nvPr/>
          </p:nvSpPr>
          <p:spPr bwMode="auto">
            <a:xfrm>
              <a:off x="3196" y="2821"/>
              <a:ext cx="2" cy="3"/>
            </a:xfrm>
            <a:custGeom>
              <a:avLst/>
              <a:gdLst/>
              <a:ahLst/>
              <a:cxnLst>
                <a:cxn ang="0">
                  <a:pos x="0" y="0"/>
                </a:cxn>
                <a:cxn ang="0">
                  <a:pos x="0" y="1"/>
                </a:cxn>
                <a:cxn ang="0">
                  <a:pos x="2" y="3"/>
                </a:cxn>
                <a:cxn ang="0">
                  <a:pos x="2" y="1"/>
                </a:cxn>
                <a:cxn ang="0">
                  <a:pos x="0" y="0"/>
                </a:cxn>
              </a:cxnLst>
              <a:rect l="0" t="0" r="r" b="b"/>
              <a:pathLst>
                <a:path w="2" h="3">
                  <a:moveTo>
                    <a:pt x="0" y="0"/>
                  </a:moveTo>
                  <a:lnTo>
                    <a:pt x="0" y="1"/>
                  </a:lnTo>
                  <a:lnTo>
                    <a:pt x="2" y="3"/>
                  </a:lnTo>
                  <a:lnTo>
                    <a:pt x="2"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69" name="Freeform 1069"/>
            <p:cNvSpPr>
              <a:spLocks/>
            </p:cNvSpPr>
            <p:nvPr/>
          </p:nvSpPr>
          <p:spPr bwMode="auto">
            <a:xfrm>
              <a:off x="3196" y="2817"/>
              <a:ext cx="1" cy="4"/>
            </a:xfrm>
            <a:custGeom>
              <a:avLst/>
              <a:gdLst/>
              <a:ahLst/>
              <a:cxnLst>
                <a:cxn ang="0">
                  <a:pos x="0" y="0"/>
                </a:cxn>
                <a:cxn ang="0">
                  <a:pos x="0" y="2"/>
                </a:cxn>
                <a:cxn ang="0">
                  <a:pos x="0" y="4"/>
                </a:cxn>
                <a:cxn ang="0">
                  <a:pos x="0" y="2"/>
                </a:cxn>
                <a:cxn ang="0">
                  <a:pos x="0" y="0"/>
                </a:cxn>
              </a:cxnLst>
              <a:rect l="0" t="0" r="r" b="b"/>
              <a:pathLst>
                <a:path h="4">
                  <a:moveTo>
                    <a:pt x="0" y="0"/>
                  </a:moveTo>
                  <a:lnTo>
                    <a:pt x="0" y="2"/>
                  </a:lnTo>
                  <a:lnTo>
                    <a:pt x="0" y="4"/>
                  </a:lnTo>
                  <a:lnTo>
                    <a:pt x="0"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0" name="Freeform 1070"/>
            <p:cNvSpPr>
              <a:spLocks/>
            </p:cNvSpPr>
            <p:nvPr/>
          </p:nvSpPr>
          <p:spPr bwMode="auto">
            <a:xfrm>
              <a:off x="3196" y="2817"/>
              <a:ext cx="1" cy="4"/>
            </a:xfrm>
            <a:custGeom>
              <a:avLst/>
              <a:gdLst/>
              <a:ahLst/>
              <a:cxnLst>
                <a:cxn ang="0">
                  <a:pos x="0" y="0"/>
                </a:cxn>
                <a:cxn ang="0">
                  <a:pos x="0" y="2"/>
                </a:cxn>
                <a:cxn ang="0">
                  <a:pos x="0" y="4"/>
                </a:cxn>
                <a:cxn ang="0">
                  <a:pos x="0" y="2"/>
                </a:cxn>
                <a:cxn ang="0">
                  <a:pos x="0" y="0"/>
                </a:cxn>
              </a:cxnLst>
              <a:rect l="0" t="0" r="r" b="b"/>
              <a:pathLst>
                <a:path h="4">
                  <a:moveTo>
                    <a:pt x="0" y="0"/>
                  </a:moveTo>
                  <a:lnTo>
                    <a:pt x="0" y="2"/>
                  </a:lnTo>
                  <a:lnTo>
                    <a:pt x="0" y="4"/>
                  </a:lnTo>
                  <a:lnTo>
                    <a:pt x="0"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1" name="Freeform 1071"/>
            <p:cNvSpPr>
              <a:spLocks/>
            </p:cNvSpPr>
            <p:nvPr/>
          </p:nvSpPr>
          <p:spPr bwMode="auto">
            <a:xfrm>
              <a:off x="3196" y="2819"/>
              <a:ext cx="2" cy="3"/>
            </a:xfrm>
            <a:custGeom>
              <a:avLst/>
              <a:gdLst/>
              <a:ahLst/>
              <a:cxnLst>
                <a:cxn ang="0">
                  <a:pos x="0" y="0"/>
                </a:cxn>
                <a:cxn ang="0">
                  <a:pos x="0" y="2"/>
                </a:cxn>
                <a:cxn ang="0">
                  <a:pos x="2" y="3"/>
                </a:cxn>
                <a:cxn ang="0">
                  <a:pos x="0" y="0"/>
                </a:cxn>
              </a:cxnLst>
              <a:rect l="0" t="0" r="r" b="b"/>
              <a:pathLst>
                <a:path w="2" h="3">
                  <a:moveTo>
                    <a:pt x="0" y="0"/>
                  </a:moveTo>
                  <a:lnTo>
                    <a:pt x="0" y="2"/>
                  </a:lnTo>
                  <a:lnTo>
                    <a:pt x="2"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2" name="Freeform 1072"/>
            <p:cNvSpPr>
              <a:spLocks/>
            </p:cNvSpPr>
            <p:nvPr/>
          </p:nvSpPr>
          <p:spPr bwMode="auto">
            <a:xfrm>
              <a:off x="3196" y="2819"/>
              <a:ext cx="2" cy="3"/>
            </a:xfrm>
            <a:custGeom>
              <a:avLst/>
              <a:gdLst/>
              <a:ahLst/>
              <a:cxnLst>
                <a:cxn ang="0">
                  <a:pos x="0" y="0"/>
                </a:cxn>
                <a:cxn ang="0">
                  <a:pos x="0" y="2"/>
                </a:cxn>
                <a:cxn ang="0">
                  <a:pos x="2" y="3"/>
                </a:cxn>
                <a:cxn ang="0">
                  <a:pos x="0" y="0"/>
                </a:cxn>
              </a:cxnLst>
              <a:rect l="0" t="0" r="r" b="b"/>
              <a:pathLst>
                <a:path w="2" h="3">
                  <a:moveTo>
                    <a:pt x="0" y="0"/>
                  </a:moveTo>
                  <a:lnTo>
                    <a:pt x="0" y="2"/>
                  </a:lnTo>
                  <a:lnTo>
                    <a:pt x="2"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3" name="Freeform 1073"/>
            <p:cNvSpPr>
              <a:spLocks/>
            </p:cNvSpPr>
            <p:nvPr/>
          </p:nvSpPr>
          <p:spPr bwMode="auto">
            <a:xfrm>
              <a:off x="3223" y="2817"/>
              <a:ext cx="14" cy="7"/>
            </a:xfrm>
            <a:custGeom>
              <a:avLst/>
              <a:gdLst/>
              <a:ahLst/>
              <a:cxnLst>
                <a:cxn ang="0">
                  <a:pos x="4" y="0"/>
                </a:cxn>
                <a:cxn ang="0">
                  <a:pos x="0" y="2"/>
                </a:cxn>
                <a:cxn ang="0">
                  <a:pos x="4" y="7"/>
                </a:cxn>
                <a:cxn ang="0">
                  <a:pos x="14" y="5"/>
                </a:cxn>
                <a:cxn ang="0">
                  <a:pos x="4" y="0"/>
                </a:cxn>
              </a:cxnLst>
              <a:rect l="0" t="0" r="r" b="b"/>
              <a:pathLst>
                <a:path w="14" h="7">
                  <a:moveTo>
                    <a:pt x="4" y="0"/>
                  </a:moveTo>
                  <a:lnTo>
                    <a:pt x="0" y="2"/>
                  </a:lnTo>
                  <a:lnTo>
                    <a:pt x="4" y="7"/>
                  </a:lnTo>
                  <a:lnTo>
                    <a:pt x="14" y="5"/>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4" name="Freeform 1074"/>
            <p:cNvSpPr>
              <a:spLocks/>
            </p:cNvSpPr>
            <p:nvPr/>
          </p:nvSpPr>
          <p:spPr bwMode="auto">
            <a:xfrm>
              <a:off x="3223" y="2817"/>
              <a:ext cx="14" cy="7"/>
            </a:xfrm>
            <a:custGeom>
              <a:avLst/>
              <a:gdLst/>
              <a:ahLst/>
              <a:cxnLst>
                <a:cxn ang="0">
                  <a:pos x="4" y="0"/>
                </a:cxn>
                <a:cxn ang="0">
                  <a:pos x="0" y="2"/>
                </a:cxn>
                <a:cxn ang="0">
                  <a:pos x="4" y="7"/>
                </a:cxn>
                <a:cxn ang="0">
                  <a:pos x="14" y="5"/>
                </a:cxn>
                <a:cxn ang="0">
                  <a:pos x="4" y="0"/>
                </a:cxn>
              </a:cxnLst>
              <a:rect l="0" t="0" r="r" b="b"/>
              <a:pathLst>
                <a:path w="14" h="7">
                  <a:moveTo>
                    <a:pt x="4" y="0"/>
                  </a:moveTo>
                  <a:lnTo>
                    <a:pt x="0" y="2"/>
                  </a:lnTo>
                  <a:lnTo>
                    <a:pt x="4" y="7"/>
                  </a:lnTo>
                  <a:lnTo>
                    <a:pt x="14" y="5"/>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5" name="Freeform 1075"/>
            <p:cNvSpPr>
              <a:spLocks/>
            </p:cNvSpPr>
            <p:nvPr/>
          </p:nvSpPr>
          <p:spPr bwMode="auto">
            <a:xfrm>
              <a:off x="3220" y="2819"/>
              <a:ext cx="7" cy="5"/>
            </a:xfrm>
            <a:custGeom>
              <a:avLst/>
              <a:gdLst/>
              <a:ahLst/>
              <a:cxnLst>
                <a:cxn ang="0">
                  <a:pos x="3" y="0"/>
                </a:cxn>
                <a:cxn ang="0">
                  <a:pos x="0" y="2"/>
                </a:cxn>
                <a:cxn ang="0">
                  <a:pos x="0" y="5"/>
                </a:cxn>
                <a:cxn ang="0">
                  <a:pos x="7" y="5"/>
                </a:cxn>
                <a:cxn ang="0">
                  <a:pos x="3" y="0"/>
                </a:cxn>
              </a:cxnLst>
              <a:rect l="0" t="0" r="r" b="b"/>
              <a:pathLst>
                <a:path w="7" h="5">
                  <a:moveTo>
                    <a:pt x="3" y="0"/>
                  </a:moveTo>
                  <a:lnTo>
                    <a:pt x="0" y="2"/>
                  </a:lnTo>
                  <a:lnTo>
                    <a:pt x="0" y="5"/>
                  </a:lnTo>
                  <a:lnTo>
                    <a:pt x="7" y="5"/>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6" name="Freeform 1076"/>
            <p:cNvSpPr>
              <a:spLocks/>
            </p:cNvSpPr>
            <p:nvPr/>
          </p:nvSpPr>
          <p:spPr bwMode="auto">
            <a:xfrm>
              <a:off x="3220" y="2819"/>
              <a:ext cx="7" cy="5"/>
            </a:xfrm>
            <a:custGeom>
              <a:avLst/>
              <a:gdLst/>
              <a:ahLst/>
              <a:cxnLst>
                <a:cxn ang="0">
                  <a:pos x="3" y="0"/>
                </a:cxn>
                <a:cxn ang="0">
                  <a:pos x="0" y="2"/>
                </a:cxn>
                <a:cxn ang="0">
                  <a:pos x="0" y="5"/>
                </a:cxn>
                <a:cxn ang="0">
                  <a:pos x="7" y="5"/>
                </a:cxn>
                <a:cxn ang="0">
                  <a:pos x="3" y="0"/>
                </a:cxn>
              </a:cxnLst>
              <a:rect l="0" t="0" r="r" b="b"/>
              <a:pathLst>
                <a:path w="7" h="5">
                  <a:moveTo>
                    <a:pt x="3" y="0"/>
                  </a:moveTo>
                  <a:lnTo>
                    <a:pt x="0" y="2"/>
                  </a:lnTo>
                  <a:lnTo>
                    <a:pt x="0" y="5"/>
                  </a:lnTo>
                  <a:lnTo>
                    <a:pt x="7" y="5"/>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7" name="Freeform 1077"/>
            <p:cNvSpPr>
              <a:spLocks/>
            </p:cNvSpPr>
            <p:nvPr/>
          </p:nvSpPr>
          <p:spPr bwMode="auto">
            <a:xfrm>
              <a:off x="3220" y="2814"/>
              <a:ext cx="7" cy="5"/>
            </a:xfrm>
            <a:custGeom>
              <a:avLst/>
              <a:gdLst/>
              <a:ahLst/>
              <a:cxnLst>
                <a:cxn ang="0">
                  <a:pos x="3" y="0"/>
                </a:cxn>
                <a:cxn ang="0">
                  <a:pos x="0" y="3"/>
                </a:cxn>
                <a:cxn ang="0">
                  <a:pos x="3" y="5"/>
                </a:cxn>
                <a:cxn ang="0">
                  <a:pos x="7" y="3"/>
                </a:cxn>
                <a:cxn ang="0">
                  <a:pos x="3" y="0"/>
                </a:cxn>
              </a:cxnLst>
              <a:rect l="0" t="0" r="r" b="b"/>
              <a:pathLst>
                <a:path w="7" h="5">
                  <a:moveTo>
                    <a:pt x="3" y="0"/>
                  </a:moveTo>
                  <a:lnTo>
                    <a:pt x="0" y="3"/>
                  </a:lnTo>
                  <a:lnTo>
                    <a:pt x="3" y="5"/>
                  </a:lnTo>
                  <a:lnTo>
                    <a:pt x="7" y="3"/>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8" name="Freeform 1078"/>
            <p:cNvSpPr>
              <a:spLocks/>
            </p:cNvSpPr>
            <p:nvPr/>
          </p:nvSpPr>
          <p:spPr bwMode="auto">
            <a:xfrm>
              <a:off x="3220" y="2814"/>
              <a:ext cx="7" cy="5"/>
            </a:xfrm>
            <a:custGeom>
              <a:avLst/>
              <a:gdLst/>
              <a:ahLst/>
              <a:cxnLst>
                <a:cxn ang="0">
                  <a:pos x="3" y="0"/>
                </a:cxn>
                <a:cxn ang="0">
                  <a:pos x="0" y="3"/>
                </a:cxn>
                <a:cxn ang="0">
                  <a:pos x="3" y="5"/>
                </a:cxn>
                <a:cxn ang="0">
                  <a:pos x="7" y="3"/>
                </a:cxn>
                <a:cxn ang="0">
                  <a:pos x="3" y="0"/>
                </a:cxn>
              </a:cxnLst>
              <a:rect l="0" t="0" r="r" b="b"/>
              <a:pathLst>
                <a:path w="7" h="5">
                  <a:moveTo>
                    <a:pt x="3" y="0"/>
                  </a:moveTo>
                  <a:lnTo>
                    <a:pt x="0" y="3"/>
                  </a:lnTo>
                  <a:lnTo>
                    <a:pt x="3" y="5"/>
                  </a:lnTo>
                  <a:lnTo>
                    <a:pt x="7" y="3"/>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79" name="Freeform 1079"/>
            <p:cNvSpPr>
              <a:spLocks/>
            </p:cNvSpPr>
            <p:nvPr/>
          </p:nvSpPr>
          <p:spPr bwMode="auto">
            <a:xfrm>
              <a:off x="3218" y="2812"/>
              <a:ext cx="5" cy="5"/>
            </a:xfrm>
            <a:custGeom>
              <a:avLst/>
              <a:gdLst/>
              <a:ahLst/>
              <a:cxnLst>
                <a:cxn ang="0">
                  <a:pos x="2" y="0"/>
                </a:cxn>
                <a:cxn ang="0">
                  <a:pos x="0" y="2"/>
                </a:cxn>
                <a:cxn ang="0">
                  <a:pos x="2" y="5"/>
                </a:cxn>
                <a:cxn ang="0">
                  <a:pos x="5" y="2"/>
                </a:cxn>
                <a:cxn ang="0">
                  <a:pos x="2" y="0"/>
                </a:cxn>
              </a:cxnLst>
              <a:rect l="0" t="0" r="r" b="b"/>
              <a:pathLst>
                <a:path w="5" h="5">
                  <a:moveTo>
                    <a:pt x="2" y="0"/>
                  </a:moveTo>
                  <a:lnTo>
                    <a:pt x="0" y="2"/>
                  </a:lnTo>
                  <a:lnTo>
                    <a:pt x="2" y="5"/>
                  </a:lnTo>
                  <a:lnTo>
                    <a:pt x="5"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0" name="Freeform 1080"/>
            <p:cNvSpPr>
              <a:spLocks/>
            </p:cNvSpPr>
            <p:nvPr/>
          </p:nvSpPr>
          <p:spPr bwMode="auto">
            <a:xfrm>
              <a:off x="3218" y="2812"/>
              <a:ext cx="5" cy="5"/>
            </a:xfrm>
            <a:custGeom>
              <a:avLst/>
              <a:gdLst/>
              <a:ahLst/>
              <a:cxnLst>
                <a:cxn ang="0">
                  <a:pos x="2" y="0"/>
                </a:cxn>
                <a:cxn ang="0">
                  <a:pos x="0" y="2"/>
                </a:cxn>
                <a:cxn ang="0">
                  <a:pos x="2" y="5"/>
                </a:cxn>
                <a:cxn ang="0">
                  <a:pos x="5" y="2"/>
                </a:cxn>
                <a:cxn ang="0">
                  <a:pos x="2" y="0"/>
                </a:cxn>
              </a:cxnLst>
              <a:rect l="0" t="0" r="r" b="b"/>
              <a:pathLst>
                <a:path w="5" h="5">
                  <a:moveTo>
                    <a:pt x="2" y="0"/>
                  </a:moveTo>
                  <a:lnTo>
                    <a:pt x="0" y="2"/>
                  </a:lnTo>
                  <a:lnTo>
                    <a:pt x="2" y="5"/>
                  </a:lnTo>
                  <a:lnTo>
                    <a:pt x="5"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1" name="Freeform 1081"/>
            <p:cNvSpPr>
              <a:spLocks/>
            </p:cNvSpPr>
            <p:nvPr/>
          </p:nvSpPr>
          <p:spPr bwMode="auto">
            <a:xfrm>
              <a:off x="3218" y="2817"/>
              <a:ext cx="5" cy="4"/>
            </a:xfrm>
            <a:custGeom>
              <a:avLst/>
              <a:gdLst/>
              <a:ahLst/>
              <a:cxnLst>
                <a:cxn ang="0">
                  <a:pos x="2" y="0"/>
                </a:cxn>
                <a:cxn ang="0">
                  <a:pos x="0" y="2"/>
                </a:cxn>
                <a:cxn ang="0">
                  <a:pos x="2" y="4"/>
                </a:cxn>
                <a:cxn ang="0">
                  <a:pos x="5" y="2"/>
                </a:cxn>
                <a:cxn ang="0">
                  <a:pos x="2" y="0"/>
                </a:cxn>
              </a:cxnLst>
              <a:rect l="0" t="0" r="r" b="b"/>
              <a:pathLst>
                <a:path w="5" h="4">
                  <a:moveTo>
                    <a:pt x="2" y="0"/>
                  </a:moveTo>
                  <a:lnTo>
                    <a:pt x="0" y="2"/>
                  </a:lnTo>
                  <a:lnTo>
                    <a:pt x="2" y="4"/>
                  </a:lnTo>
                  <a:lnTo>
                    <a:pt x="5"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2" name="Freeform 1082"/>
            <p:cNvSpPr>
              <a:spLocks/>
            </p:cNvSpPr>
            <p:nvPr/>
          </p:nvSpPr>
          <p:spPr bwMode="auto">
            <a:xfrm>
              <a:off x="3218" y="2817"/>
              <a:ext cx="5" cy="4"/>
            </a:xfrm>
            <a:custGeom>
              <a:avLst/>
              <a:gdLst/>
              <a:ahLst/>
              <a:cxnLst>
                <a:cxn ang="0">
                  <a:pos x="2" y="0"/>
                </a:cxn>
                <a:cxn ang="0">
                  <a:pos x="0" y="2"/>
                </a:cxn>
                <a:cxn ang="0">
                  <a:pos x="2" y="4"/>
                </a:cxn>
                <a:cxn ang="0">
                  <a:pos x="5" y="2"/>
                </a:cxn>
                <a:cxn ang="0">
                  <a:pos x="2" y="0"/>
                </a:cxn>
              </a:cxnLst>
              <a:rect l="0" t="0" r="r" b="b"/>
              <a:pathLst>
                <a:path w="5" h="4">
                  <a:moveTo>
                    <a:pt x="2" y="0"/>
                  </a:moveTo>
                  <a:lnTo>
                    <a:pt x="0" y="2"/>
                  </a:lnTo>
                  <a:lnTo>
                    <a:pt x="2" y="4"/>
                  </a:lnTo>
                  <a:lnTo>
                    <a:pt x="5"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3" name="Freeform 1083"/>
            <p:cNvSpPr>
              <a:spLocks/>
            </p:cNvSpPr>
            <p:nvPr/>
          </p:nvSpPr>
          <p:spPr bwMode="auto">
            <a:xfrm>
              <a:off x="3218" y="2814"/>
              <a:ext cx="2" cy="5"/>
            </a:xfrm>
            <a:custGeom>
              <a:avLst/>
              <a:gdLst/>
              <a:ahLst/>
              <a:cxnLst>
                <a:cxn ang="0">
                  <a:pos x="0" y="0"/>
                </a:cxn>
                <a:cxn ang="0">
                  <a:pos x="0" y="3"/>
                </a:cxn>
                <a:cxn ang="0">
                  <a:pos x="0" y="5"/>
                </a:cxn>
                <a:cxn ang="0">
                  <a:pos x="2" y="3"/>
                </a:cxn>
                <a:cxn ang="0">
                  <a:pos x="0" y="0"/>
                </a:cxn>
              </a:cxnLst>
              <a:rect l="0" t="0" r="r" b="b"/>
              <a:pathLst>
                <a:path w="2" h="5">
                  <a:moveTo>
                    <a:pt x="0" y="0"/>
                  </a:moveTo>
                  <a:lnTo>
                    <a:pt x="0" y="3"/>
                  </a:lnTo>
                  <a:lnTo>
                    <a:pt x="0" y="5"/>
                  </a:lnTo>
                  <a:lnTo>
                    <a:pt x="2"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4" name="Freeform 1084"/>
            <p:cNvSpPr>
              <a:spLocks/>
            </p:cNvSpPr>
            <p:nvPr/>
          </p:nvSpPr>
          <p:spPr bwMode="auto">
            <a:xfrm>
              <a:off x="3218" y="2814"/>
              <a:ext cx="2" cy="5"/>
            </a:xfrm>
            <a:custGeom>
              <a:avLst/>
              <a:gdLst/>
              <a:ahLst/>
              <a:cxnLst>
                <a:cxn ang="0">
                  <a:pos x="0" y="0"/>
                </a:cxn>
                <a:cxn ang="0">
                  <a:pos x="0" y="3"/>
                </a:cxn>
                <a:cxn ang="0">
                  <a:pos x="0" y="5"/>
                </a:cxn>
                <a:cxn ang="0">
                  <a:pos x="2" y="3"/>
                </a:cxn>
                <a:cxn ang="0">
                  <a:pos x="0" y="0"/>
                </a:cxn>
              </a:cxnLst>
              <a:rect l="0" t="0" r="r" b="b"/>
              <a:pathLst>
                <a:path w="2" h="5">
                  <a:moveTo>
                    <a:pt x="0" y="0"/>
                  </a:moveTo>
                  <a:lnTo>
                    <a:pt x="0" y="3"/>
                  </a:lnTo>
                  <a:lnTo>
                    <a:pt x="0" y="5"/>
                  </a:lnTo>
                  <a:lnTo>
                    <a:pt x="2"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5" name="Freeform 1085"/>
            <p:cNvSpPr>
              <a:spLocks/>
            </p:cNvSpPr>
            <p:nvPr/>
          </p:nvSpPr>
          <p:spPr bwMode="auto">
            <a:xfrm>
              <a:off x="3217" y="2810"/>
              <a:ext cx="3" cy="4"/>
            </a:xfrm>
            <a:custGeom>
              <a:avLst/>
              <a:gdLst/>
              <a:ahLst/>
              <a:cxnLst>
                <a:cxn ang="0">
                  <a:pos x="0" y="0"/>
                </a:cxn>
                <a:cxn ang="0">
                  <a:pos x="0" y="2"/>
                </a:cxn>
                <a:cxn ang="0">
                  <a:pos x="1" y="4"/>
                </a:cxn>
                <a:cxn ang="0">
                  <a:pos x="3" y="2"/>
                </a:cxn>
                <a:cxn ang="0">
                  <a:pos x="0" y="0"/>
                </a:cxn>
              </a:cxnLst>
              <a:rect l="0" t="0" r="r" b="b"/>
              <a:pathLst>
                <a:path w="3" h="4">
                  <a:moveTo>
                    <a:pt x="0" y="0"/>
                  </a:moveTo>
                  <a:lnTo>
                    <a:pt x="0" y="2"/>
                  </a:lnTo>
                  <a:lnTo>
                    <a:pt x="1" y="4"/>
                  </a:lnTo>
                  <a:lnTo>
                    <a:pt x="3"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6" name="Freeform 1086"/>
            <p:cNvSpPr>
              <a:spLocks/>
            </p:cNvSpPr>
            <p:nvPr/>
          </p:nvSpPr>
          <p:spPr bwMode="auto">
            <a:xfrm>
              <a:off x="3217" y="2810"/>
              <a:ext cx="3" cy="4"/>
            </a:xfrm>
            <a:custGeom>
              <a:avLst/>
              <a:gdLst/>
              <a:ahLst/>
              <a:cxnLst>
                <a:cxn ang="0">
                  <a:pos x="0" y="0"/>
                </a:cxn>
                <a:cxn ang="0">
                  <a:pos x="0" y="2"/>
                </a:cxn>
                <a:cxn ang="0">
                  <a:pos x="1" y="4"/>
                </a:cxn>
                <a:cxn ang="0">
                  <a:pos x="3" y="2"/>
                </a:cxn>
                <a:cxn ang="0">
                  <a:pos x="0" y="0"/>
                </a:cxn>
              </a:cxnLst>
              <a:rect l="0" t="0" r="r" b="b"/>
              <a:pathLst>
                <a:path w="3" h="4">
                  <a:moveTo>
                    <a:pt x="0" y="0"/>
                  </a:moveTo>
                  <a:lnTo>
                    <a:pt x="0" y="2"/>
                  </a:lnTo>
                  <a:lnTo>
                    <a:pt x="1" y="4"/>
                  </a:lnTo>
                  <a:lnTo>
                    <a:pt x="3"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7" name="Freeform 1087"/>
            <p:cNvSpPr>
              <a:spLocks/>
            </p:cNvSpPr>
            <p:nvPr/>
          </p:nvSpPr>
          <p:spPr bwMode="auto">
            <a:xfrm>
              <a:off x="3215" y="2810"/>
              <a:ext cx="2" cy="2"/>
            </a:xfrm>
            <a:custGeom>
              <a:avLst/>
              <a:gdLst/>
              <a:ahLst/>
              <a:cxnLst>
                <a:cxn ang="0">
                  <a:pos x="0" y="0"/>
                </a:cxn>
                <a:cxn ang="0">
                  <a:pos x="2" y="2"/>
                </a:cxn>
                <a:cxn ang="0">
                  <a:pos x="2" y="2"/>
                </a:cxn>
                <a:cxn ang="0">
                  <a:pos x="2" y="0"/>
                </a:cxn>
                <a:cxn ang="0">
                  <a:pos x="0" y="0"/>
                </a:cxn>
              </a:cxnLst>
              <a:rect l="0" t="0" r="r" b="b"/>
              <a:pathLst>
                <a:path w="2" h="2">
                  <a:moveTo>
                    <a:pt x="0" y="0"/>
                  </a:moveTo>
                  <a:lnTo>
                    <a:pt x="2" y="2"/>
                  </a:lnTo>
                  <a:lnTo>
                    <a:pt x="2" y="2"/>
                  </a:lnTo>
                  <a:lnTo>
                    <a:pt x="2"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8" name="Freeform 1088"/>
            <p:cNvSpPr>
              <a:spLocks/>
            </p:cNvSpPr>
            <p:nvPr/>
          </p:nvSpPr>
          <p:spPr bwMode="auto">
            <a:xfrm>
              <a:off x="3215" y="2810"/>
              <a:ext cx="2" cy="2"/>
            </a:xfrm>
            <a:custGeom>
              <a:avLst/>
              <a:gdLst/>
              <a:ahLst/>
              <a:cxnLst>
                <a:cxn ang="0">
                  <a:pos x="0" y="0"/>
                </a:cxn>
                <a:cxn ang="0">
                  <a:pos x="2" y="2"/>
                </a:cxn>
                <a:cxn ang="0">
                  <a:pos x="2" y="2"/>
                </a:cxn>
                <a:cxn ang="0">
                  <a:pos x="2" y="0"/>
                </a:cxn>
                <a:cxn ang="0">
                  <a:pos x="0" y="0"/>
                </a:cxn>
              </a:cxnLst>
              <a:rect l="0" t="0" r="r" b="b"/>
              <a:pathLst>
                <a:path w="2" h="2">
                  <a:moveTo>
                    <a:pt x="0" y="0"/>
                  </a:moveTo>
                  <a:lnTo>
                    <a:pt x="2" y="2"/>
                  </a:lnTo>
                  <a:lnTo>
                    <a:pt x="2" y="2"/>
                  </a:lnTo>
                  <a:lnTo>
                    <a:pt x="2"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89" name="Freeform 1089"/>
            <p:cNvSpPr>
              <a:spLocks/>
            </p:cNvSpPr>
            <p:nvPr/>
          </p:nvSpPr>
          <p:spPr bwMode="auto">
            <a:xfrm>
              <a:off x="3217" y="2812"/>
              <a:ext cx="1" cy="5"/>
            </a:xfrm>
            <a:custGeom>
              <a:avLst/>
              <a:gdLst/>
              <a:ahLst/>
              <a:cxnLst>
                <a:cxn ang="0">
                  <a:pos x="0" y="0"/>
                </a:cxn>
                <a:cxn ang="0">
                  <a:pos x="0" y="3"/>
                </a:cxn>
                <a:cxn ang="0">
                  <a:pos x="1" y="5"/>
                </a:cxn>
                <a:cxn ang="0">
                  <a:pos x="1" y="2"/>
                </a:cxn>
                <a:cxn ang="0">
                  <a:pos x="0" y="0"/>
                </a:cxn>
              </a:cxnLst>
              <a:rect l="0" t="0" r="r" b="b"/>
              <a:pathLst>
                <a:path w="1" h="5">
                  <a:moveTo>
                    <a:pt x="0" y="0"/>
                  </a:moveTo>
                  <a:lnTo>
                    <a:pt x="0" y="3"/>
                  </a:lnTo>
                  <a:lnTo>
                    <a:pt x="1" y="5"/>
                  </a:lnTo>
                  <a:lnTo>
                    <a:pt x="1"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0" name="Freeform 1090"/>
            <p:cNvSpPr>
              <a:spLocks/>
            </p:cNvSpPr>
            <p:nvPr/>
          </p:nvSpPr>
          <p:spPr bwMode="auto">
            <a:xfrm>
              <a:off x="3217" y="2812"/>
              <a:ext cx="1" cy="5"/>
            </a:xfrm>
            <a:custGeom>
              <a:avLst/>
              <a:gdLst/>
              <a:ahLst/>
              <a:cxnLst>
                <a:cxn ang="0">
                  <a:pos x="0" y="0"/>
                </a:cxn>
                <a:cxn ang="0">
                  <a:pos x="0" y="3"/>
                </a:cxn>
                <a:cxn ang="0">
                  <a:pos x="1" y="5"/>
                </a:cxn>
                <a:cxn ang="0">
                  <a:pos x="1" y="2"/>
                </a:cxn>
                <a:cxn ang="0">
                  <a:pos x="0" y="0"/>
                </a:cxn>
              </a:cxnLst>
              <a:rect l="0" t="0" r="r" b="b"/>
              <a:pathLst>
                <a:path w="1" h="5">
                  <a:moveTo>
                    <a:pt x="0" y="0"/>
                  </a:moveTo>
                  <a:lnTo>
                    <a:pt x="0" y="3"/>
                  </a:lnTo>
                  <a:lnTo>
                    <a:pt x="1" y="5"/>
                  </a:lnTo>
                  <a:lnTo>
                    <a:pt x="1"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1" name="Freeform 1091"/>
            <p:cNvSpPr>
              <a:spLocks/>
            </p:cNvSpPr>
            <p:nvPr/>
          </p:nvSpPr>
          <p:spPr bwMode="auto">
            <a:xfrm>
              <a:off x="3217" y="2812"/>
              <a:ext cx="1" cy="3"/>
            </a:xfrm>
            <a:custGeom>
              <a:avLst/>
              <a:gdLst/>
              <a:ahLst/>
              <a:cxnLst>
                <a:cxn ang="0">
                  <a:pos x="0" y="0"/>
                </a:cxn>
                <a:cxn ang="0">
                  <a:pos x="0" y="3"/>
                </a:cxn>
                <a:cxn ang="0">
                  <a:pos x="0" y="0"/>
                </a:cxn>
                <a:cxn ang="0">
                  <a:pos x="0" y="0"/>
                </a:cxn>
              </a:cxnLst>
              <a:rect l="0" t="0" r="r" b="b"/>
              <a:pathLst>
                <a:path h="3">
                  <a:moveTo>
                    <a:pt x="0" y="0"/>
                  </a:moveTo>
                  <a:lnTo>
                    <a:pt x="0" y="3"/>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2" name="Freeform 1092"/>
            <p:cNvSpPr>
              <a:spLocks/>
            </p:cNvSpPr>
            <p:nvPr/>
          </p:nvSpPr>
          <p:spPr bwMode="auto">
            <a:xfrm>
              <a:off x="3217" y="2812"/>
              <a:ext cx="1" cy="3"/>
            </a:xfrm>
            <a:custGeom>
              <a:avLst/>
              <a:gdLst/>
              <a:ahLst/>
              <a:cxnLst>
                <a:cxn ang="0">
                  <a:pos x="0" y="0"/>
                </a:cxn>
                <a:cxn ang="0">
                  <a:pos x="0" y="3"/>
                </a:cxn>
                <a:cxn ang="0">
                  <a:pos x="0" y="0"/>
                </a:cxn>
                <a:cxn ang="0">
                  <a:pos x="0" y="0"/>
                </a:cxn>
              </a:cxnLst>
              <a:rect l="0" t="0" r="r" b="b"/>
              <a:pathLst>
                <a:path h="3">
                  <a:moveTo>
                    <a:pt x="0" y="0"/>
                  </a:moveTo>
                  <a:lnTo>
                    <a:pt x="0" y="3"/>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3" name="Freeform 1093"/>
            <p:cNvSpPr>
              <a:spLocks/>
            </p:cNvSpPr>
            <p:nvPr/>
          </p:nvSpPr>
          <p:spPr bwMode="auto">
            <a:xfrm>
              <a:off x="3196" y="2812"/>
              <a:ext cx="1" cy="5"/>
            </a:xfrm>
            <a:custGeom>
              <a:avLst/>
              <a:gdLst/>
              <a:ahLst/>
              <a:cxnLst>
                <a:cxn ang="0">
                  <a:pos x="0" y="0"/>
                </a:cxn>
                <a:cxn ang="0">
                  <a:pos x="0" y="2"/>
                </a:cxn>
                <a:cxn ang="0">
                  <a:pos x="0" y="5"/>
                </a:cxn>
                <a:cxn ang="0">
                  <a:pos x="0" y="3"/>
                </a:cxn>
                <a:cxn ang="0">
                  <a:pos x="0" y="0"/>
                </a:cxn>
              </a:cxnLst>
              <a:rect l="0" t="0" r="r" b="b"/>
              <a:pathLst>
                <a:path h="5">
                  <a:moveTo>
                    <a:pt x="0" y="0"/>
                  </a:moveTo>
                  <a:lnTo>
                    <a:pt x="0" y="2"/>
                  </a:lnTo>
                  <a:lnTo>
                    <a:pt x="0" y="5"/>
                  </a:lnTo>
                  <a:lnTo>
                    <a:pt x="0" y="3"/>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4" name="Freeform 1094"/>
            <p:cNvSpPr>
              <a:spLocks/>
            </p:cNvSpPr>
            <p:nvPr/>
          </p:nvSpPr>
          <p:spPr bwMode="auto">
            <a:xfrm>
              <a:off x="3196" y="2812"/>
              <a:ext cx="1" cy="5"/>
            </a:xfrm>
            <a:custGeom>
              <a:avLst/>
              <a:gdLst/>
              <a:ahLst/>
              <a:cxnLst>
                <a:cxn ang="0">
                  <a:pos x="0" y="0"/>
                </a:cxn>
                <a:cxn ang="0">
                  <a:pos x="0" y="2"/>
                </a:cxn>
                <a:cxn ang="0">
                  <a:pos x="0" y="5"/>
                </a:cxn>
                <a:cxn ang="0">
                  <a:pos x="0" y="3"/>
                </a:cxn>
                <a:cxn ang="0">
                  <a:pos x="0" y="0"/>
                </a:cxn>
              </a:cxnLst>
              <a:rect l="0" t="0" r="r" b="b"/>
              <a:pathLst>
                <a:path h="5">
                  <a:moveTo>
                    <a:pt x="0" y="0"/>
                  </a:moveTo>
                  <a:lnTo>
                    <a:pt x="0" y="2"/>
                  </a:lnTo>
                  <a:lnTo>
                    <a:pt x="0" y="5"/>
                  </a:lnTo>
                  <a:lnTo>
                    <a:pt x="0" y="3"/>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5" name="Freeform 1095"/>
            <p:cNvSpPr>
              <a:spLocks/>
            </p:cNvSpPr>
            <p:nvPr/>
          </p:nvSpPr>
          <p:spPr bwMode="auto">
            <a:xfrm>
              <a:off x="3196" y="2812"/>
              <a:ext cx="2" cy="3"/>
            </a:xfrm>
            <a:custGeom>
              <a:avLst/>
              <a:gdLst/>
              <a:ahLst/>
              <a:cxnLst>
                <a:cxn ang="0">
                  <a:pos x="2" y="0"/>
                </a:cxn>
                <a:cxn ang="0">
                  <a:pos x="0" y="0"/>
                </a:cxn>
                <a:cxn ang="0">
                  <a:pos x="0" y="3"/>
                </a:cxn>
                <a:cxn ang="0">
                  <a:pos x="2" y="0"/>
                </a:cxn>
              </a:cxnLst>
              <a:rect l="0" t="0" r="r" b="b"/>
              <a:pathLst>
                <a:path w="2" h="3">
                  <a:moveTo>
                    <a:pt x="2" y="0"/>
                  </a:moveTo>
                  <a:lnTo>
                    <a:pt x="0" y="0"/>
                  </a:lnTo>
                  <a:lnTo>
                    <a:pt x="0" y="3"/>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6" name="Freeform 1096"/>
            <p:cNvSpPr>
              <a:spLocks/>
            </p:cNvSpPr>
            <p:nvPr/>
          </p:nvSpPr>
          <p:spPr bwMode="auto">
            <a:xfrm>
              <a:off x="3196" y="2812"/>
              <a:ext cx="2" cy="3"/>
            </a:xfrm>
            <a:custGeom>
              <a:avLst/>
              <a:gdLst/>
              <a:ahLst/>
              <a:cxnLst>
                <a:cxn ang="0">
                  <a:pos x="2" y="0"/>
                </a:cxn>
                <a:cxn ang="0">
                  <a:pos x="0" y="0"/>
                </a:cxn>
                <a:cxn ang="0">
                  <a:pos x="0" y="3"/>
                </a:cxn>
                <a:cxn ang="0">
                  <a:pos x="2" y="0"/>
                </a:cxn>
              </a:cxnLst>
              <a:rect l="0" t="0" r="r" b="b"/>
              <a:pathLst>
                <a:path w="2" h="3">
                  <a:moveTo>
                    <a:pt x="2" y="0"/>
                  </a:moveTo>
                  <a:lnTo>
                    <a:pt x="0" y="0"/>
                  </a:lnTo>
                  <a:lnTo>
                    <a:pt x="0" y="3"/>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7" name="Freeform 1097"/>
            <p:cNvSpPr>
              <a:spLocks/>
            </p:cNvSpPr>
            <p:nvPr/>
          </p:nvSpPr>
          <p:spPr bwMode="auto">
            <a:xfrm>
              <a:off x="3201" y="2807"/>
              <a:ext cx="2" cy="2"/>
            </a:xfrm>
            <a:custGeom>
              <a:avLst/>
              <a:gdLst/>
              <a:ahLst/>
              <a:cxnLst>
                <a:cxn ang="0">
                  <a:pos x="2" y="0"/>
                </a:cxn>
                <a:cxn ang="0">
                  <a:pos x="0" y="0"/>
                </a:cxn>
                <a:cxn ang="0">
                  <a:pos x="0" y="2"/>
                </a:cxn>
                <a:cxn ang="0">
                  <a:pos x="2" y="0"/>
                </a:cxn>
              </a:cxnLst>
              <a:rect l="0" t="0" r="r" b="b"/>
              <a:pathLst>
                <a:path w="2" h="2">
                  <a:moveTo>
                    <a:pt x="2" y="0"/>
                  </a:moveTo>
                  <a:lnTo>
                    <a:pt x="0" y="0"/>
                  </a:lnTo>
                  <a:lnTo>
                    <a:pt x="0" y="2"/>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8" name="Freeform 1098"/>
            <p:cNvSpPr>
              <a:spLocks/>
            </p:cNvSpPr>
            <p:nvPr/>
          </p:nvSpPr>
          <p:spPr bwMode="auto">
            <a:xfrm>
              <a:off x="3201" y="2807"/>
              <a:ext cx="2" cy="2"/>
            </a:xfrm>
            <a:custGeom>
              <a:avLst/>
              <a:gdLst/>
              <a:ahLst/>
              <a:cxnLst>
                <a:cxn ang="0">
                  <a:pos x="2" y="0"/>
                </a:cxn>
                <a:cxn ang="0">
                  <a:pos x="0" y="0"/>
                </a:cxn>
                <a:cxn ang="0">
                  <a:pos x="0" y="2"/>
                </a:cxn>
                <a:cxn ang="0">
                  <a:pos x="2" y="0"/>
                </a:cxn>
              </a:cxnLst>
              <a:rect l="0" t="0" r="r" b="b"/>
              <a:pathLst>
                <a:path w="2" h="2">
                  <a:moveTo>
                    <a:pt x="2" y="0"/>
                  </a:moveTo>
                  <a:lnTo>
                    <a:pt x="0" y="0"/>
                  </a:lnTo>
                  <a:lnTo>
                    <a:pt x="0" y="2"/>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299" name="Freeform 1099"/>
            <p:cNvSpPr>
              <a:spLocks/>
            </p:cNvSpPr>
            <p:nvPr/>
          </p:nvSpPr>
          <p:spPr bwMode="auto">
            <a:xfrm>
              <a:off x="3217" y="2821"/>
              <a:ext cx="3" cy="5"/>
            </a:xfrm>
            <a:custGeom>
              <a:avLst/>
              <a:gdLst/>
              <a:ahLst/>
              <a:cxnLst>
                <a:cxn ang="0">
                  <a:pos x="3" y="0"/>
                </a:cxn>
                <a:cxn ang="0">
                  <a:pos x="0" y="1"/>
                </a:cxn>
                <a:cxn ang="0">
                  <a:pos x="0" y="5"/>
                </a:cxn>
                <a:cxn ang="0">
                  <a:pos x="3" y="3"/>
                </a:cxn>
                <a:cxn ang="0">
                  <a:pos x="3" y="0"/>
                </a:cxn>
              </a:cxnLst>
              <a:rect l="0" t="0" r="r" b="b"/>
              <a:pathLst>
                <a:path w="3" h="5">
                  <a:moveTo>
                    <a:pt x="3" y="0"/>
                  </a:moveTo>
                  <a:lnTo>
                    <a:pt x="0" y="1"/>
                  </a:lnTo>
                  <a:lnTo>
                    <a:pt x="0" y="5"/>
                  </a:lnTo>
                  <a:lnTo>
                    <a:pt x="3" y="3"/>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0" name="Freeform 1100"/>
            <p:cNvSpPr>
              <a:spLocks/>
            </p:cNvSpPr>
            <p:nvPr/>
          </p:nvSpPr>
          <p:spPr bwMode="auto">
            <a:xfrm>
              <a:off x="3217" y="2821"/>
              <a:ext cx="3" cy="5"/>
            </a:xfrm>
            <a:custGeom>
              <a:avLst/>
              <a:gdLst/>
              <a:ahLst/>
              <a:cxnLst>
                <a:cxn ang="0">
                  <a:pos x="3" y="0"/>
                </a:cxn>
                <a:cxn ang="0">
                  <a:pos x="0" y="1"/>
                </a:cxn>
                <a:cxn ang="0">
                  <a:pos x="0" y="5"/>
                </a:cxn>
                <a:cxn ang="0">
                  <a:pos x="3" y="3"/>
                </a:cxn>
                <a:cxn ang="0">
                  <a:pos x="3" y="0"/>
                </a:cxn>
              </a:cxnLst>
              <a:rect l="0" t="0" r="r" b="b"/>
              <a:pathLst>
                <a:path w="3" h="5">
                  <a:moveTo>
                    <a:pt x="3" y="0"/>
                  </a:moveTo>
                  <a:lnTo>
                    <a:pt x="0" y="1"/>
                  </a:lnTo>
                  <a:lnTo>
                    <a:pt x="0" y="5"/>
                  </a:lnTo>
                  <a:lnTo>
                    <a:pt x="3" y="3"/>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1" name="Freeform 1101"/>
            <p:cNvSpPr>
              <a:spLocks/>
            </p:cNvSpPr>
            <p:nvPr/>
          </p:nvSpPr>
          <p:spPr bwMode="auto">
            <a:xfrm>
              <a:off x="3215" y="2822"/>
              <a:ext cx="2" cy="4"/>
            </a:xfrm>
            <a:custGeom>
              <a:avLst/>
              <a:gdLst/>
              <a:ahLst/>
              <a:cxnLst>
                <a:cxn ang="0">
                  <a:pos x="2" y="0"/>
                </a:cxn>
                <a:cxn ang="0">
                  <a:pos x="0" y="2"/>
                </a:cxn>
                <a:cxn ang="0">
                  <a:pos x="0" y="4"/>
                </a:cxn>
                <a:cxn ang="0">
                  <a:pos x="2" y="4"/>
                </a:cxn>
                <a:cxn ang="0">
                  <a:pos x="2" y="0"/>
                </a:cxn>
              </a:cxnLst>
              <a:rect l="0" t="0" r="r" b="b"/>
              <a:pathLst>
                <a:path w="2" h="4">
                  <a:moveTo>
                    <a:pt x="2" y="0"/>
                  </a:moveTo>
                  <a:lnTo>
                    <a:pt x="0" y="2"/>
                  </a:lnTo>
                  <a:lnTo>
                    <a:pt x="0" y="4"/>
                  </a:lnTo>
                  <a:lnTo>
                    <a:pt x="2" y="4"/>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2" name="Freeform 1102"/>
            <p:cNvSpPr>
              <a:spLocks/>
            </p:cNvSpPr>
            <p:nvPr/>
          </p:nvSpPr>
          <p:spPr bwMode="auto">
            <a:xfrm>
              <a:off x="3215" y="2822"/>
              <a:ext cx="2" cy="4"/>
            </a:xfrm>
            <a:custGeom>
              <a:avLst/>
              <a:gdLst/>
              <a:ahLst/>
              <a:cxnLst>
                <a:cxn ang="0">
                  <a:pos x="2" y="0"/>
                </a:cxn>
                <a:cxn ang="0">
                  <a:pos x="0" y="2"/>
                </a:cxn>
                <a:cxn ang="0">
                  <a:pos x="0" y="4"/>
                </a:cxn>
                <a:cxn ang="0">
                  <a:pos x="2" y="4"/>
                </a:cxn>
                <a:cxn ang="0">
                  <a:pos x="2" y="0"/>
                </a:cxn>
              </a:cxnLst>
              <a:rect l="0" t="0" r="r" b="b"/>
              <a:pathLst>
                <a:path w="2" h="4">
                  <a:moveTo>
                    <a:pt x="2" y="0"/>
                  </a:moveTo>
                  <a:lnTo>
                    <a:pt x="0" y="2"/>
                  </a:lnTo>
                  <a:lnTo>
                    <a:pt x="0" y="4"/>
                  </a:lnTo>
                  <a:lnTo>
                    <a:pt x="2" y="4"/>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3" name="Freeform 1103"/>
            <p:cNvSpPr>
              <a:spLocks/>
            </p:cNvSpPr>
            <p:nvPr/>
          </p:nvSpPr>
          <p:spPr bwMode="auto">
            <a:xfrm>
              <a:off x="3217" y="2819"/>
              <a:ext cx="3" cy="3"/>
            </a:xfrm>
            <a:custGeom>
              <a:avLst/>
              <a:gdLst/>
              <a:ahLst/>
              <a:cxnLst>
                <a:cxn ang="0">
                  <a:pos x="1" y="0"/>
                </a:cxn>
                <a:cxn ang="0">
                  <a:pos x="0" y="2"/>
                </a:cxn>
                <a:cxn ang="0">
                  <a:pos x="0" y="3"/>
                </a:cxn>
                <a:cxn ang="0">
                  <a:pos x="3" y="2"/>
                </a:cxn>
                <a:cxn ang="0">
                  <a:pos x="1" y="0"/>
                </a:cxn>
              </a:cxnLst>
              <a:rect l="0" t="0" r="r" b="b"/>
              <a:pathLst>
                <a:path w="3" h="3">
                  <a:moveTo>
                    <a:pt x="1" y="0"/>
                  </a:moveTo>
                  <a:lnTo>
                    <a:pt x="0" y="2"/>
                  </a:lnTo>
                  <a:lnTo>
                    <a:pt x="0" y="3"/>
                  </a:lnTo>
                  <a:lnTo>
                    <a:pt x="3" y="2"/>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4" name="Freeform 1104"/>
            <p:cNvSpPr>
              <a:spLocks/>
            </p:cNvSpPr>
            <p:nvPr/>
          </p:nvSpPr>
          <p:spPr bwMode="auto">
            <a:xfrm>
              <a:off x="3217" y="2819"/>
              <a:ext cx="3" cy="3"/>
            </a:xfrm>
            <a:custGeom>
              <a:avLst/>
              <a:gdLst/>
              <a:ahLst/>
              <a:cxnLst>
                <a:cxn ang="0">
                  <a:pos x="1" y="0"/>
                </a:cxn>
                <a:cxn ang="0">
                  <a:pos x="0" y="2"/>
                </a:cxn>
                <a:cxn ang="0">
                  <a:pos x="0" y="3"/>
                </a:cxn>
                <a:cxn ang="0">
                  <a:pos x="3" y="2"/>
                </a:cxn>
                <a:cxn ang="0">
                  <a:pos x="1" y="0"/>
                </a:cxn>
              </a:cxnLst>
              <a:rect l="0" t="0" r="r" b="b"/>
              <a:pathLst>
                <a:path w="3" h="3">
                  <a:moveTo>
                    <a:pt x="1" y="0"/>
                  </a:moveTo>
                  <a:lnTo>
                    <a:pt x="0" y="2"/>
                  </a:lnTo>
                  <a:lnTo>
                    <a:pt x="0" y="3"/>
                  </a:lnTo>
                  <a:lnTo>
                    <a:pt x="3" y="2"/>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5" name="Freeform 1105"/>
            <p:cNvSpPr>
              <a:spLocks/>
            </p:cNvSpPr>
            <p:nvPr/>
          </p:nvSpPr>
          <p:spPr bwMode="auto">
            <a:xfrm>
              <a:off x="3217" y="2817"/>
              <a:ext cx="1" cy="4"/>
            </a:xfrm>
            <a:custGeom>
              <a:avLst/>
              <a:gdLst/>
              <a:ahLst/>
              <a:cxnLst>
                <a:cxn ang="0">
                  <a:pos x="1" y="0"/>
                </a:cxn>
                <a:cxn ang="0">
                  <a:pos x="0" y="2"/>
                </a:cxn>
                <a:cxn ang="0">
                  <a:pos x="0" y="4"/>
                </a:cxn>
                <a:cxn ang="0">
                  <a:pos x="1" y="2"/>
                </a:cxn>
                <a:cxn ang="0">
                  <a:pos x="1" y="0"/>
                </a:cxn>
              </a:cxnLst>
              <a:rect l="0" t="0" r="r" b="b"/>
              <a:pathLst>
                <a:path w="1" h="4">
                  <a:moveTo>
                    <a:pt x="1" y="0"/>
                  </a:moveTo>
                  <a:lnTo>
                    <a:pt x="0" y="2"/>
                  </a:lnTo>
                  <a:lnTo>
                    <a:pt x="0" y="4"/>
                  </a:lnTo>
                  <a:lnTo>
                    <a:pt x="1" y="2"/>
                  </a:lnTo>
                  <a:lnTo>
                    <a:pt x="1"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6" name="Freeform 1106"/>
            <p:cNvSpPr>
              <a:spLocks/>
            </p:cNvSpPr>
            <p:nvPr/>
          </p:nvSpPr>
          <p:spPr bwMode="auto">
            <a:xfrm>
              <a:off x="3217" y="2817"/>
              <a:ext cx="1" cy="4"/>
            </a:xfrm>
            <a:custGeom>
              <a:avLst/>
              <a:gdLst/>
              <a:ahLst/>
              <a:cxnLst>
                <a:cxn ang="0">
                  <a:pos x="1" y="0"/>
                </a:cxn>
                <a:cxn ang="0">
                  <a:pos x="0" y="2"/>
                </a:cxn>
                <a:cxn ang="0">
                  <a:pos x="0" y="4"/>
                </a:cxn>
                <a:cxn ang="0">
                  <a:pos x="1" y="2"/>
                </a:cxn>
                <a:cxn ang="0">
                  <a:pos x="1" y="0"/>
                </a:cxn>
              </a:cxnLst>
              <a:rect l="0" t="0" r="r" b="b"/>
              <a:pathLst>
                <a:path w="1" h="4">
                  <a:moveTo>
                    <a:pt x="1" y="0"/>
                  </a:moveTo>
                  <a:lnTo>
                    <a:pt x="0" y="2"/>
                  </a:lnTo>
                  <a:lnTo>
                    <a:pt x="0" y="4"/>
                  </a:lnTo>
                  <a:lnTo>
                    <a:pt x="1" y="2"/>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7" name="Freeform 1107"/>
            <p:cNvSpPr>
              <a:spLocks/>
            </p:cNvSpPr>
            <p:nvPr/>
          </p:nvSpPr>
          <p:spPr bwMode="auto">
            <a:xfrm>
              <a:off x="3215" y="2821"/>
              <a:ext cx="2" cy="3"/>
            </a:xfrm>
            <a:custGeom>
              <a:avLst/>
              <a:gdLst/>
              <a:ahLst/>
              <a:cxnLst>
                <a:cxn ang="0">
                  <a:pos x="2" y="0"/>
                </a:cxn>
                <a:cxn ang="0">
                  <a:pos x="2" y="1"/>
                </a:cxn>
                <a:cxn ang="0">
                  <a:pos x="0" y="3"/>
                </a:cxn>
                <a:cxn ang="0">
                  <a:pos x="2" y="1"/>
                </a:cxn>
                <a:cxn ang="0">
                  <a:pos x="2" y="0"/>
                </a:cxn>
              </a:cxnLst>
              <a:rect l="0" t="0" r="r" b="b"/>
              <a:pathLst>
                <a:path w="2" h="3">
                  <a:moveTo>
                    <a:pt x="2" y="0"/>
                  </a:moveTo>
                  <a:lnTo>
                    <a:pt x="2" y="1"/>
                  </a:lnTo>
                  <a:lnTo>
                    <a:pt x="0" y="3"/>
                  </a:lnTo>
                  <a:lnTo>
                    <a:pt x="2" y="1"/>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8" name="Freeform 1108"/>
            <p:cNvSpPr>
              <a:spLocks/>
            </p:cNvSpPr>
            <p:nvPr/>
          </p:nvSpPr>
          <p:spPr bwMode="auto">
            <a:xfrm>
              <a:off x="3215" y="2821"/>
              <a:ext cx="2" cy="3"/>
            </a:xfrm>
            <a:custGeom>
              <a:avLst/>
              <a:gdLst/>
              <a:ahLst/>
              <a:cxnLst>
                <a:cxn ang="0">
                  <a:pos x="2" y="0"/>
                </a:cxn>
                <a:cxn ang="0">
                  <a:pos x="2" y="1"/>
                </a:cxn>
                <a:cxn ang="0">
                  <a:pos x="0" y="3"/>
                </a:cxn>
                <a:cxn ang="0">
                  <a:pos x="2" y="1"/>
                </a:cxn>
                <a:cxn ang="0">
                  <a:pos x="2" y="0"/>
                </a:cxn>
              </a:cxnLst>
              <a:rect l="0" t="0" r="r" b="b"/>
              <a:pathLst>
                <a:path w="2" h="3">
                  <a:moveTo>
                    <a:pt x="2" y="0"/>
                  </a:moveTo>
                  <a:lnTo>
                    <a:pt x="2" y="1"/>
                  </a:lnTo>
                  <a:lnTo>
                    <a:pt x="0" y="3"/>
                  </a:lnTo>
                  <a:lnTo>
                    <a:pt x="2" y="1"/>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09" name="Freeform 1109"/>
            <p:cNvSpPr>
              <a:spLocks/>
            </p:cNvSpPr>
            <p:nvPr/>
          </p:nvSpPr>
          <p:spPr bwMode="auto">
            <a:xfrm>
              <a:off x="3217" y="2819"/>
              <a:ext cx="1" cy="3"/>
            </a:xfrm>
            <a:custGeom>
              <a:avLst/>
              <a:gdLst/>
              <a:ahLst/>
              <a:cxnLst>
                <a:cxn ang="0">
                  <a:pos x="0" y="0"/>
                </a:cxn>
                <a:cxn ang="0">
                  <a:pos x="0" y="3"/>
                </a:cxn>
                <a:cxn ang="0">
                  <a:pos x="0" y="2"/>
                </a:cxn>
                <a:cxn ang="0">
                  <a:pos x="0" y="0"/>
                </a:cxn>
              </a:cxnLst>
              <a:rect l="0" t="0" r="r" b="b"/>
              <a:pathLst>
                <a:path h="3">
                  <a:moveTo>
                    <a:pt x="0" y="0"/>
                  </a:moveTo>
                  <a:lnTo>
                    <a:pt x="0" y="3"/>
                  </a:lnTo>
                  <a:lnTo>
                    <a:pt x="0" y="2"/>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0" name="Freeform 1110"/>
            <p:cNvSpPr>
              <a:spLocks/>
            </p:cNvSpPr>
            <p:nvPr/>
          </p:nvSpPr>
          <p:spPr bwMode="auto">
            <a:xfrm>
              <a:off x="3217" y="2819"/>
              <a:ext cx="1" cy="3"/>
            </a:xfrm>
            <a:custGeom>
              <a:avLst/>
              <a:gdLst/>
              <a:ahLst/>
              <a:cxnLst>
                <a:cxn ang="0">
                  <a:pos x="0" y="0"/>
                </a:cxn>
                <a:cxn ang="0">
                  <a:pos x="0" y="3"/>
                </a:cxn>
                <a:cxn ang="0">
                  <a:pos x="0" y="2"/>
                </a:cxn>
                <a:cxn ang="0">
                  <a:pos x="0" y="0"/>
                </a:cxn>
              </a:cxnLst>
              <a:rect l="0" t="0" r="r" b="b"/>
              <a:pathLst>
                <a:path h="3">
                  <a:moveTo>
                    <a:pt x="0" y="0"/>
                  </a:moveTo>
                  <a:lnTo>
                    <a:pt x="0" y="3"/>
                  </a:lnTo>
                  <a:lnTo>
                    <a:pt x="0"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1" name="Freeform 1111"/>
            <p:cNvSpPr>
              <a:spLocks/>
            </p:cNvSpPr>
            <p:nvPr/>
          </p:nvSpPr>
          <p:spPr bwMode="auto">
            <a:xfrm>
              <a:off x="3206" y="2805"/>
              <a:ext cx="4" cy="2"/>
            </a:xfrm>
            <a:custGeom>
              <a:avLst/>
              <a:gdLst/>
              <a:ahLst/>
              <a:cxnLst>
                <a:cxn ang="0">
                  <a:pos x="4" y="0"/>
                </a:cxn>
                <a:cxn ang="0">
                  <a:pos x="0" y="2"/>
                </a:cxn>
                <a:cxn ang="0">
                  <a:pos x="4" y="2"/>
                </a:cxn>
                <a:cxn ang="0">
                  <a:pos x="4" y="0"/>
                </a:cxn>
              </a:cxnLst>
              <a:rect l="0" t="0" r="r" b="b"/>
              <a:pathLst>
                <a:path w="4" h="2">
                  <a:moveTo>
                    <a:pt x="4" y="0"/>
                  </a:moveTo>
                  <a:lnTo>
                    <a:pt x="0" y="2"/>
                  </a:lnTo>
                  <a:lnTo>
                    <a:pt x="4" y="2"/>
                  </a:lnTo>
                  <a:lnTo>
                    <a:pt x="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2" name="Freeform 1112"/>
            <p:cNvSpPr>
              <a:spLocks/>
            </p:cNvSpPr>
            <p:nvPr/>
          </p:nvSpPr>
          <p:spPr bwMode="auto">
            <a:xfrm>
              <a:off x="3206" y="2805"/>
              <a:ext cx="4" cy="2"/>
            </a:xfrm>
            <a:custGeom>
              <a:avLst/>
              <a:gdLst/>
              <a:ahLst/>
              <a:cxnLst>
                <a:cxn ang="0">
                  <a:pos x="4" y="0"/>
                </a:cxn>
                <a:cxn ang="0">
                  <a:pos x="0" y="2"/>
                </a:cxn>
                <a:cxn ang="0">
                  <a:pos x="4" y="2"/>
                </a:cxn>
                <a:cxn ang="0">
                  <a:pos x="4" y="0"/>
                </a:cxn>
              </a:cxnLst>
              <a:rect l="0" t="0" r="r" b="b"/>
              <a:pathLst>
                <a:path w="4" h="2">
                  <a:moveTo>
                    <a:pt x="4" y="0"/>
                  </a:moveTo>
                  <a:lnTo>
                    <a:pt x="0" y="2"/>
                  </a:lnTo>
                  <a:lnTo>
                    <a:pt x="4"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3" name="Rectangle 1113"/>
            <p:cNvSpPr>
              <a:spLocks noChangeArrowheads="1"/>
            </p:cNvSpPr>
            <p:nvPr/>
          </p:nvSpPr>
          <p:spPr bwMode="auto">
            <a:xfrm>
              <a:off x="3213" y="2824"/>
              <a:ext cx="2" cy="2"/>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14" name="Rectangle 1114"/>
            <p:cNvSpPr>
              <a:spLocks noChangeArrowheads="1"/>
            </p:cNvSpPr>
            <p:nvPr/>
          </p:nvSpPr>
          <p:spPr bwMode="auto">
            <a:xfrm>
              <a:off x="3213" y="2824"/>
              <a:ext cx="2" cy="2"/>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15" name="Freeform 1115"/>
            <p:cNvSpPr>
              <a:spLocks/>
            </p:cNvSpPr>
            <p:nvPr/>
          </p:nvSpPr>
          <p:spPr bwMode="auto">
            <a:xfrm>
              <a:off x="3210" y="2824"/>
              <a:ext cx="3" cy="2"/>
            </a:xfrm>
            <a:custGeom>
              <a:avLst/>
              <a:gdLst/>
              <a:ahLst/>
              <a:cxnLst>
                <a:cxn ang="0">
                  <a:pos x="3" y="0"/>
                </a:cxn>
                <a:cxn ang="0">
                  <a:pos x="0" y="2"/>
                </a:cxn>
                <a:cxn ang="0">
                  <a:pos x="3" y="2"/>
                </a:cxn>
                <a:cxn ang="0">
                  <a:pos x="3" y="0"/>
                </a:cxn>
              </a:cxnLst>
              <a:rect l="0" t="0" r="r" b="b"/>
              <a:pathLst>
                <a:path w="3" h="2">
                  <a:moveTo>
                    <a:pt x="3" y="0"/>
                  </a:moveTo>
                  <a:lnTo>
                    <a:pt x="0" y="2"/>
                  </a:lnTo>
                  <a:lnTo>
                    <a:pt x="3" y="2"/>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6" name="Freeform 1116"/>
            <p:cNvSpPr>
              <a:spLocks/>
            </p:cNvSpPr>
            <p:nvPr/>
          </p:nvSpPr>
          <p:spPr bwMode="auto">
            <a:xfrm>
              <a:off x="3210" y="2824"/>
              <a:ext cx="3" cy="2"/>
            </a:xfrm>
            <a:custGeom>
              <a:avLst/>
              <a:gdLst/>
              <a:ahLst/>
              <a:cxnLst>
                <a:cxn ang="0">
                  <a:pos x="3" y="0"/>
                </a:cxn>
                <a:cxn ang="0">
                  <a:pos x="0" y="2"/>
                </a:cxn>
                <a:cxn ang="0">
                  <a:pos x="3" y="2"/>
                </a:cxn>
                <a:cxn ang="0">
                  <a:pos x="3" y="0"/>
                </a:cxn>
              </a:cxnLst>
              <a:rect l="0" t="0" r="r" b="b"/>
              <a:pathLst>
                <a:path w="3" h="2">
                  <a:moveTo>
                    <a:pt x="3" y="0"/>
                  </a:moveTo>
                  <a:lnTo>
                    <a:pt x="0" y="2"/>
                  </a:lnTo>
                  <a:lnTo>
                    <a:pt x="3" y="2"/>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7" name="Freeform 1117"/>
            <p:cNvSpPr>
              <a:spLocks/>
            </p:cNvSpPr>
            <p:nvPr/>
          </p:nvSpPr>
          <p:spPr bwMode="auto">
            <a:xfrm>
              <a:off x="3203" y="2826"/>
              <a:ext cx="3" cy="1"/>
            </a:xfrm>
            <a:custGeom>
              <a:avLst/>
              <a:gdLst/>
              <a:ahLst/>
              <a:cxnLst>
                <a:cxn ang="0">
                  <a:pos x="0" y="0"/>
                </a:cxn>
                <a:cxn ang="0">
                  <a:pos x="2" y="1"/>
                </a:cxn>
                <a:cxn ang="0">
                  <a:pos x="3" y="1"/>
                </a:cxn>
                <a:cxn ang="0">
                  <a:pos x="0" y="0"/>
                </a:cxn>
              </a:cxnLst>
              <a:rect l="0" t="0" r="r" b="b"/>
              <a:pathLst>
                <a:path w="3" h="1">
                  <a:moveTo>
                    <a:pt x="0" y="0"/>
                  </a:moveTo>
                  <a:lnTo>
                    <a:pt x="2" y="1"/>
                  </a:lnTo>
                  <a:lnTo>
                    <a:pt x="3"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8" name="Freeform 1118"/>
            <p:cNvSpPr>
              <a:spLocks/>
            </p:cNvSpPr>
            <p:nvPr/>
          </p:nvSpPr>
          <p:spPr bwMode="auto">
            <a:xfrm>
              <a:off x="3203" y="2826"/>
              <a:ext cx="3" cy="1"/>
            </a:xfrm>
            <a:custGeom>
              <a:avLst/>
              <a:gdLst/>
              <a:ahLst/>
              <a:cxnLst>
                <a:cxn ang="0">
                  <a:pos x="0" y="0"/>
                </a:cxn>
                <a:cxn ang="0">
                  <a:pos x="2" y="1"/>
                </a:cxn>
                <a:cxn ang="0">
                  <a:pos x="3" y="1"/>
                </a:cxn>
                <a:cxn ang="0">
                  <a:pos x="0" y="0"/>
                </a:cxn>
              </a:cxnLst>
              <a:rect l="0" t="0" r="r" b="b"/>
              <a:pathLst>
                <a:path w="3" h="1">
                  <a:moveTo>
                    <a:pt x="0" y="0"/>
                  </a:moveTo>
                  <a:lnTo>
                    <a:pt x="2" y="1"/>
                  </a:lnTo>
                  <a:lnTo>
                    <a:pt x="3"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19" name="Freeform 1119"/>
            <p:cNvSpPr>
              <a:spLocks/>
            </p:cNvSpPr>
            <p:nvPr/>
          </p:nvSpPr>
          <p:spPr bwMode="auto">
            <a:xfrm>
              <a:off x="3213" y="2809"/>
              <a:ext cx="4" cy="3"/>
            </a:xfrm>
            <a:custGeom>
              <a:avLst/>
              <a:gdLst/>
              <a:ahLst/>
              <a:cxnLst>
                <a:cxn ang="0">
                  <a:pos x="0" y="0"/>
                </a:cxn>
                <a:cxn ang="0">
                  <a:pos x="4" y="3"/>
                </a:cxn>
                <a:cxn ang="0">
                  <a:pos x="2" y="1"/>
                </a:cxn>
                <a:cxn ang="0">
                  <a:pos x="0" y="0"/>
                </a:cxn>
              </a:cxnLst>
              <a:rect l="0" t="0" r="r" b="b"/>
              <a:pathLst>
                <a:path w="4" h="3">
                  <a:moveTo>
                    <a:pt x="0" y="0"/>
                  </a:moveTo>
                  <a:lnTo>
                    <a:pt x="4" y="3"/>
                  </a:lnTo>
                  <a:lnTo>
                    <a:pt x="2" y="1"/>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0" name="Freeform 1120"/>
            <p:cNvSpPr>
              <a:spLocks/>
            </p:cNvSpPr>
            <p:nvPr/>
          </p:nvSpPr>
          <p:spPr bwMode="auto">
            <a:xfrm>
              <a:off x="3213" y="2809"/>
              <a:ext cx="4" cy="3"/>
            </a:xfrm>
            <a:custGeom>
              <a:avLst/>
              <a:gdLst/>
              <a:ahLst/>
              <a:cxnLst>
                <a:cxn ang="0">
                  <a:pos x="0" y="0"/>
                </a:cxn>
                <a:cxn ang="0">
                  <a:pos x="4" y="3"/>
                </a:cxn>
                <a:cxn ang="0">
                  <a:pos x="2" y="1"/>
                </a:cxn>
                <a:cxn ang="0">
                  <a:pos x="0" y="0"/>
                </a:cxn>
              </a:cxnLst>
              <a:rect l="0" t="0" r="r" b="b"/>
              <a:pathLst>
                <a:path w="4" h="3">
                  <a:moveTo>
                    <a:pt x="0" y="0"/>
                  </a:moveTo>
                  <a:lnTo>
                    <a:pt x="4" y="3"/>
                  </a:lnTo>
                  <a:lnTo>
                    <a:pt x="2" y="1"/>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1" name="Freeform 1121"/>
            <p:cNvSpPr>
              <a:spLocks noEditPoints="1"/>
            </p:cNvSpPr>
            <p:nvPr/>
          </p:nvSpPr>
          <p:spPr bwMode="auto">
            <a:xfrm>
              <a:off x="3198" y="2815"/>
              <a:ext cx="20" cy="9"/>
            </a:xfrm>
            <a:custGeom>
              <a:avLst/>
              <a:gdLst/>
              <a:ahLst/>
              <a:cxnLst>
                <a:cxn ang="0">
                  <a:pos x="0" y="7"/>
                </a:cxn>
                <a:cxn ang="0">
                  <a:pos x="0" y="9"/>
                </a:cxn>
                <a:cxn ang="0">
                  <a:pos x="2" y="9"/>
                </a:cxn>
                <a:cxn ang="0">
                  <a:pos x="0" y="7"/>
                </a:cxn>
                <a:cxn ang="0">
                  <a:pos x="19" y="0"/>
                </a:cxn>
                <a:cxn ang="0">
                  <a:pos x="19" y="4"/>
                </a:cxn>
                <a:cxn ang="0">
                  <a:pos x="20" y="2"/>
                </a:cxn>
                <a:cxn ang="0">
                  <a:pos x="19" y="0"/>
                </a:cxn>
              </a:cxnLst>
              <a:rect l="0" t="0" r="r" b="b"/>
              <a:pathLst>
                <a:path w="20" h="9">
                  <a:moveTo>
                    <a:pt x="0" y="7"/>
                  </a:moveTo>
                  <a:lnTo>
                    <a:pt x="0" y="9"/>
                  </a:lnTo>
                  <a:lnTo>
                    <a:pt x="2" y="9"/>
                  </a:lnTo>
                  <a:lnTo>
                    <a:pt x="0" y="7"/>
                  </a:lnTo>
                  <a:close/>
                  <a:moveTo>
                    <a:pt x="19" y="0"/>
                  </a:moveTo>
                  <a:lnTo>
                    <a:pt x="19" y="4"/>
                  </a:lnTo>
                  <a:lnTo>
                    <a:pt x="20" y="2"/>
                  </a:lnTo>
                  <a:lnTo>
                    <a:pt x="1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2" name="Freeform 1122"/>
            <p:cNvSpPr>
              <a:spLocks/>
            </p:cNvSpPr>
            <p:nvPr/>
          </p:nvSpPr>
          <p:spPr bwMode="auto">
            <a:xfrm>
              <a:off x="3198" y="2822"/>
              <a:ext cx="2" cy="2"/>
            </a:xfrm>
            <a:custGeom>
              <a:avLst/>
              <a:gdLst/>
              <a:ahLst/>
              <a:cxnLst>
                <a:cxn ang="0">
                  <a:pos x="0" y="0"/>
                </a:cxn>
                <a:cxn ang="0">
                  <a:pos x="0" y="2"/>
                </a:cxn>
                <a:cxn ang="0">
                  <a:pos x="2" y="2"/>
                </a:cxn>
                <a:cxn ang="0">
                  <a:pos x="0" y="0"/>
                </a:cxn>
              </a:cxnLst>
              <a:rect l="0" t="0" r="r" b="b"/>
              <a:pathLst>
                <a:path w="2" h="2">
                  <a:moveTo>
                    <a:pt x="0" y="0"/>
                  </a:moveTo>
                  <a:lnTo>
                    <a:pt x="0" y="2"/>
                  </a:lnTo>
                  <a:lnTo>
                    <a:pt x="2"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3" name="Freeform 1123"/>
            <p:cNvSpPr>
              <a:spLocks/>
            </p:cNvSpPr>
            <p:nvPr/>
          </p:nvSpPr>
          <p:spPr bwMode="auto">
            <a:xfrm>
              <a:off x="3217" y="2815"/>
              <a:ext cx="1" cy="4"/>
            </a:xfrm>
            <a:custGeom>
              <a:avLst/>
              <a:gdLst/>
              <a:ahLst/>
              <a:cxnLst>
                <a:cxn ang="0">
                  <a:pos x="0" y="0"/>
                </a:cxn>
                <a:cxn ang="0">
                  <a:pos x="0" y="4"/>
                </a:cxn>
                <a:cxn ang="0">
                  <a:pos x="1" y="2"/>
                </a:cxn>
                <a:cxn ang="0">
                  <a:pos x="0" y="0"/>
                </a:cxn>
              </a:cxnLst>
              <a:rect l="0" t="0" r="r" b="b"/>
              <a:pathLst>
                <a:path w="1" h="4">
                  <a:moveTo>
                    <a:pt x="0" y="0"/>
                  </a:moveTo>
                  <a:lnTo>
                    <a:pt x="0" y="4"/>
                  </a:lnTo>
                  <a:lnTo>
                    <a:pt x="1" y="2"/>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4" name="Freeform 1124"/>
            <p:cNvSpPr>
              <a:spLocks noEditPoints="1"/>
            </p:cNvSpPr>
            <p:nvPr/>
          </p:nvSpPr>
          <p:spPr bwMode="auto">
            <a:xfrm>
              <a:off x="3196" y="2815"/>
              <a:ext cx="21" cy="9"/>
            </a:xfrm>
            <a:custGeom>
              <a:avLst/>
              <a:gdLst/>
              <a:ahLst/>
              <a:cxnLst>
                <a:cxn ang="0">
                  <a:pos x="21" y="7"/>
                </a:cxn>
                <a:cxn ang="0">
                  <a:pos x="17" y="9"/>
                </a:cxn>
                <a:cxn ang="0">
                  <a:pos x="19" y="9"/>
                </a:cxn>
                <a:cxn ang="0">
                  <a:pos x="21" y="7"/>
                </a:cxn>
                <a:cxn ang="0">
                  <a:pos x="0" y="0"/>
                </a:cxn>
                <a:cxn ang="0">
                  <a:pos x="0" y="2"/>
                </a:cxn>
                <a:cxn ang="0">
                  <a:pos x="0" y="4"/>
                </a:cxn>
                <a:cxn ang="0">
                  <a:pos x="0" y="0"/>
                </a:cxn>
              </a:cxnLst>
              <a:rect l="0" t="0" r="r" b="b"/>
              <a:pathLst>
                <a:path w="21" h="9">
                  <a:moveTo>
                    <a:pt x="21" y="7"/>
                  </a:moveTo>
                  <a:lnTo>
                    <a:pt x="17" y="9"/>
                  </a:lnTo>
                  <a:lnTo>
                    <a:pt x="19" y="9"/>
                  </a:lnTo>
                  <a:lnTo>
                    <a:pt x="21" y="7"/>
                  </a:lnTo>
                  <a:close/>
                  <a:moveTo>
                    <a:pt x="0" y="0"/>
                  </a:moveTo>
                  <a:lnTo>
                    <a:pt x="0" y="2"/>
                  </a:lnTo>
                  <a:lnTo>
                    <a:pt x="0" y="4"/>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5" name="Freeform 1125"/>
            <p:cNvSpPr>
              <a:spLocks/>
            </p:cNvSpPr>
            <p:nvPr/>
          </p:nvSpPr>
          <p:spPr bwMode="auto">
            <a:xfrm>
              <a:off x="3213" y="2822"/>
              <a:ext cx="4" cy="2"/>
            </a:xfrm>
            <a:custGeom>
              <a:avLst/>
              <a:gdLst/>
              <a:ahLst/>
              <a:cxnLst>
                <a:cxn ang="0">
                  <a:pos x="4" y="0"/>
                </a:cxn>
                <a:cxn ang="0">
                  <a:pos x="0" y="2"/>
                </a:cxn>
                <a:cxn ang="0">
                  <a:pos x="2" y="2"/>
                </a:cxn>
                <a:cxn ang="0">
                  <a:pos x="4" y="0"/>
                </a:cxn>
              </a:cxnLst>
              <a:rect l="0" t="0" r="r" b="b"/>
              <a:pathLst>
                <a:path w="4" h="2">
                  <a:moveTo>
                    <a:pt x="4" y="0"/>
                  </a:moveTo>
                  <a:lnTo>
                    <a:pt x="0" y="2"/>
                  </a:lnTo>
                  <a:lnTo>
                    <a:pt x="2" y="2"/>
                  </a:lnTo>
                  <a:lnTo>
                    <a:pt x="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6" name="Freeform 1126"/>
            <p:cNvSpPr>
              <a:spLocks/>
            </p:cNvSpPr>
            <p:nvPr/>
          </p:nvSpPr>
          <p:spPr bwMode="auto">
            <a:xfrm>
              <a:off x="3196" y="2815"/>
              <a:ext cx="1" cy="4"/>
            </a:xfrm>
            <a:custGeom>
              <a:avLst/>
              <a:gdLst/>
              <a:ahLst/>
              <a:cxnLst>
                <a:cxn ang="0">
                  <a:pos x="0" y="0"/>
                </a:cxn>
                <a:cxn ang="0">
                  <a:pos x="0" y="2"/>
                </a:cxn>
                <a:cxn ang="0">
                  <a:pos x="0" y="4"/>
                </a:cxn>
                <a:cxn ang="0">
                  <a:pos x="0" y="0"/>
                </a:cxn>
              </a:cxnLst>
              <a:rect l="0" t="0" r="r" b="b"/>
              <a:pathLst>
                <a:path h="4">
                  <a:moveTo>
                    <a:pt x="0" y="0"/>
                  </a:moveTo>
                  <a:lnTo>
                    <a:pt x="0" y="2"/>
                  </a:lnTo>
                  <a:lnTo>
                    <a:pt x="0" y="4"/>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7" name="Freeform 1127"/>
            <p:cNvSpPr>
              <a:spLocks/>
            </p:cNvSpPr>
            <p:nvPr/>
          </p:nvSpPr>
          <p:spPr bwMode="auto">
            <a:xfrm>
              <a:off x="3196" y="2807"/>
              <a:ext cx="21" cy="20"/>
            </a:xfrm>
            <a:custGeom>
              <a:avLst/>
              <a:gdLst/>
              <a:ahLst/>
              <a:cxnLst>
                <a:cxn ang="0">
                  <a:pos x="10" y="0"/>
                </a:cxn>
                <a:cxn ang="0">
                  <a:pos x="7" y="0"/>
                </a:cxn>
                <a:cxn ang="0">
                  <a:pos x="5" y="2"/>
                </a:cxn>
                <a:cxn ang="0">
                  <a:pos x="2" y="5"/>
                </a:cxn>
                <a:cxn ang="0">
                  <a:pos x="0" y="8"/>
                </a:cxn>
                <a:cxn ang="0">
                  <a:pos x="0" y="12"/>
                </a:cxn>
                <a:cxn ang="0">
                  <a:pos x="2" y="15"/>
                </a:cxn>
                <a:cxn ang="0">
                  <a:pos x="4" y="17"/>
                </a:cxn>
                <a:cxn ang="0">
                  <a:pos x="7" y="19"/>
                </a:cxn>
                <a:cxn ang="0">
                  <a:pos x="10" y="20"/>
                </a:cxn>
                <a:cxn ang="0">
                  <a:pos x="14" y="19"/>
                </a:cxn>
                <a:cxn ang="0">
                  <a:pos x="17" y="17"/>
                </a:cxn>
                <a:cxn ang="0">
                  <a:pos x="21" y="15"/>
                </a:cxn>
                <a:cxn ang="0">
                  <a:pos x="21" y="12"/>
                </a:cxn>
                <a:cxn ang="0">
                  <a:pos x="21" y="8"/>
                </a:cxn>
                <a:cxn ang="0">
                  <a:pos x="21" y="5"/>
                </a:cxn>
                <a:cxn ang="0">
                  <a:pos x="17" y="2"/>
                </a:cxn>
                <a:cxn ang="0">
                  <a:pos x="14" y="0"/>
                </a:cxn>
                <a:cxn ang="0">
                  <a:pos x="10" y="0"/>
                </a:cxn>
              </a:cxnLst>
              <a:rect l="0" t="0" r="r" b="b"/>
              <a:pathLst>
                <a:path w="21" h="20">
                  <a:moveTo>
                    <a:pt x="10" y="0"/>
                  </a:moveTo>
                  <a:lnTo>
                    <a:pt x="7" y="0"/>
                  </a:lnTo>
                  <a:lnTo>
                    <a:pt x="5" y="2"/>
                  </a:lnTo>
                  <a:lnTo>
                    <a:pt x="2" y="5"/>
                  </a:lnTo>
                  <a:lnTo>
                    <a:pt x="0" y="8"/>
                  </a:lnTo>
                  <a:lnTo>
                    <a:pt x="0" y="12"/>
                  </a:lnTo>
                  <a:lnTo>
                    <a:pt x="2" y="15"/>
                  </a:lnTo>
                  <a:lnTo>
                    <a:pt x="4" y="17"/>
                  </a:lnTo>
                  <a:lnTo>
                    <a:pt x="7" y="19"/>
                  </a:lnTo>
                  <a:lnTo>
                    <a:pt x="10" y="20"/>
                  </a:lnTo>
                  <a:lnTo>
                    <a:pt x="14" y="19"/>
                  </a:lnTo>
                  <a:lnTo>
                    <a:pt x="17" y="17"/>
                  </a:lnTo>
                  <a:lnTo>
                    <a:pt x="21" y="15"/>
                  </a:lnTo>
                  <a:lnTo>
                    <a:pt x="21" y="12"/>
                  </a:lnTo>
                  <a:lnTo>
                    <a:pt x="21" y="8"/>
                  </a:lnTo>
                  <a:lnTo>
                    <a:pt x="21" y="5"/>
                  </a:lnTo>
                  <a:lnTo>
                    <a:pt x="17" y="2"/>
                  </a:lnTo>
                  <a:lnTo>
                    <a:pt x="14" y="0"/>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8" name="Freeform 1128"/>
            <p:cNvSpPr>
              <a:spLocks/>
            </p:cNvSpPr>
            <p:nvPr/>
          </p:nvSpPr>
          <p:spPr bwMode="auto">
            <a:xfrm>
              <a:off x="3196" y="2807"/>
              <a:ext cx="21" cy="20"/>
            </a:xfrm>
            <a:custGeom>
              <a:avLst/>
              <a:gdLst/>
              <a:ahLst/>
              <a:cxnLst>
                <a:cxn ang="0">
                  <a:pos x="10" y="0"/>
                </a:cxn>
                <a:cxn ang="0">
                  <a:pos x="7" y="0"/>
                </a:cxn>
                <a:cxn ang="0">
                  <a:pos x="5" y="2"/>
                </a:cxn>
                <a:cxn ang="0">
                  <a:pos x="2" y="5"/>
                </a:cxn>
                <a:cxn ang="0">
                  <a:pos x="0" y="8"/>
                </a:cxn>
                <a:cxn ang="0">
                  <a:pos x="0" y="12"/>
                </a:cxn>
                <a:cxn ang="0">
                  <a:pos x="2" y="15"/>
                </a:cxn>
                <a:cxn ang="0">
                  <a:pos x="4" y="17"/>
                </a:cxn>
                <a:cxn ang="0">
                  <a:pos x="7" y="19"/>
                </a:cxn>
                <a:cxn ang="0">
                  <a:pos x="10" y="20"/>
                </a:cxn>
                <a:cxn ang="0">
                  <a:pos x="14" y="19"/>
                </a:cxn>
                <a:cxn ang="0">
                  <a:pos x="17" y="17"/>
                </a:cxn>
                <a:cxn ang="0">
                  <a:pos x="21" y="15"/>
                </a:cxn>
                <a:cxn ang="0">
                  <a:pos x="21" y="12"/>
                </a:cxn>
                <a:cxn ang="0">
                  <a:pos x="21" y="8"/>
                </a:cxn>
                <a:cxn ang="0">
                  <a:pos x="21" y="5"/>
                </a:cxn>
                <a:cxn ang="0">
                  <a:pos x="17" y="2"/>
                </a:cxn>
                <a:cxn ang="0">
                  <a:pos x="14" y="0"/>
                </a:cxn>
                <a:cxn ang="0">
                  <a:pos x="10" y="0"/>
                </a:cxn>
              </a:cxnLst>
              <a:rect l="0" t="0" r="r" b="b"/>
              <a:pathLst>
                <a:path w="21" h="20">
                  <a:moveTo>
                    <a:pt x="10" y="0"/>
                  </a:moveTo>
                  <a:lnTo>
                    <a:pt x="7" y="0"/>
                  </a:lnTo>
                  <a:lnTo>
                    <a:pt x="5" y="2"/>
                  </a:lnTo>
                  <a:lnTo>
                    <a:pt x="2" y="5"/>
                  </a:lnTo>
                  <a:lnTo>
                    <a:pt x="0" y="8"/>
                  </a:lnTo>
                  <a:lnTo>
                    <a:pt x="0" y="12"/>
                  </a:lnTo>
                  <a:lnTo>
                    <a:pt x="2" y="15"/>
                  </a:lnTo>
                  <a:lnTo>
                    <a:pt x="4" y="17"/>
                  </a:lnTo>
                  <a:lnTo>
                    <a:pt x="7" y="19"/>
                  </a:lnTo>
                  <a:lnTo>
                    <a:pt x="10" y="20"/>
                  </a:lnTo>
                  <a:lnTo>
                    <a:pt x="14" y="19"/>
                  </a:lnTo>
                  <a:lnTo>
                    <a:pt x="17" y="17"/>
                  </a:lnTo>
                  <a:lnTo>
                    <a:pt x="21" y="15"/>
                  </a:lnTo>
                  <a:lnTo>
                    <a:pt x="21" y="12"/>
                  </a:lnTo>
                  <a:lnTo>
                    <a:pt x="21" y="8"/>
                  </a:lnTo>
                  <a:lnTo>
                    <a:pt x="21" y="5"/>
                  </a:lnTo>
                  <a:lnTo>
                    <a:pt x="17" y="2"/>
                  </a:lnTo>
                  <a:lnTo>
                    <a:pt x="14" y="0"/>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29" name="Freeform 1129"/>
            <p:cNvSpPr>
              <a:spLocks/>
            </p:cNvSpPr>
            <p:nvPr/>
          </p:nvSpPr>
          <p:spPr bwMode="auto">
            <a:xfrm>
              <a:off x="3590" y="2749"/>
              <a:ext cx="13" cy="11"/>
            </a:xfrm>
            <a:custGeom>
              <a:avLst/>
              <a:gdLst/>
              <a:ahLst/>
              <a:cxnLst>
                <a:cxn ang="0">
                  <a:pos x="2" y="0"/>
                </a:cxn>
                <a:cxn ang="0">
                  <a:pos x="0" y="11"/>
                </a:cxn>
                <a:cxn ang="0">
                  <a:pos x="13" y="8"/>
                </a:cxn>
                <a:cxn ang="0">
                  <a:pos x="13" y="8"/>
                </a:cxn>
                <a:cxn ang="0">
                  <a:pos x="13" y="8"/>
                </a:cxn>
                <a:cxn ang="0">
                  <a:pos x="0" y="11"/>
                </a:cxn>
                <a:cxn ang="0">
                  <a:pos x="2" y="0"/>
                </a:cxn>
                <a:cxn ang="0">
                  <a:pos x="2" y="0"/>
                </a:cxn>
              </a:cxnLst>
              <a:rect l="0" t="0" r="r" b="b"/>
              <a:pathLst>
                <a:path w="13" h="11">
                  <a:moveTo>
                    <a:pt x="2" y="0"/>
                  </a:moveTo>
                  <a:lnTo>
                    <a:pt x="0" y="11"/>
                  </a:lnTo>
                  <a:lnTo>
                    <a:pt x="13" y="8"/>
                  </a:lnTo>
                  <a:lnTo>
                    <a:pt x="13" y="8"/>
                  </a:lnTo>
                  <a:lnTo>
                    <a:pt x="13" y="8"/>
                  </a:lnTo>
                  <a:lnTo>
                    <a:pt x="0" y="11"/>
                  </a:lnTo>
                  <a:lnTo>
                    <a:pt x="2" y="0"/>
                  </a:lnTo>
                  <a:lnTo>
                    <a:pt x="2"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30" name="Freeform 1130"/>
            <p:cNvSpPr>
              <a:spLocks/>
            </p:cNvSpPr>
            <p:nvPr/>
          </p:nvSpPr>
          <p:spPr bwMode="auto">
            <a:xfrm>
              <a:off x="3590" y="2749"/>
              <a:ext cx="13" cy="11"/>
            </a:xfrm>
            <a:custGeom>
              <a:avLst/>
              <a:gdLst/>
              <a:ahLst/>
              <a:cxnLst>
                <a:cxn ang="0">
                  <a:pos x="2" y="0"/>
                </a:cxn>
                <a:cxn ang="0">
                  <a:pos x="0" y="11"/>
                </a:cxn>
                <a:cxn ang="0">
                  <a:pos x="13" y="8"/>
                </a:cxn>
                <a:cxn ang="0">
                  <a:pos x="13" y="8"/>
                </a:cxn>
                <a:cxn ang="0">
                  <a:pos x="13" y="8"/>
                </a:cxn>
                <a:cxn ang="0">
                  <a:pos x="0" y="11"/>
                </a:cxn>
                <a:cxn ang="0">
                  <a:pos x="2" y="0"/>
                </a:cxn>
                <a:cxn ang="0">
                  <a:pos x="2" y="0"/>
                </a:cxn>
              </a:cxnLst>
              <a:rect l="0" t="0" r="r" b="b"/>
              <a:pathLst>
                <a:path w="13" h="11">
                  <a:moveTo>
                    <a:pt x="2" y="0"/>
                  </a:moveTo>
                  <a:lnTo>
                    <a:pt x="0" y="11"/>
                  </a:lnTo>
                  <a:lnTo>
                    <a:pt x="13" y="8"/>
                  </a:lnTo>
                  <a:lnTo>
                    <a:pt x="13" y="8"/>
                  </a:lnTo>
                  <a:lnTo>
                    <a:pt x="13" y="8"/>
                  </a:lnTo>
                  <a:lnTo>
                    <a:pt x="0" y="11"/>
                  </a:lnTo>
                  <a:lnTo>
                    <a:pt x="2"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31" name="Rectangle 1131"/>
            <p:cNvSpPr>
              <a:spLocks noChangeArrowheads="1"/>
            </p:cNvSpPr>
            <p:nvPr/>
          </p:nvSpPr>
          <p:spPr bwMode="auto">
            <a:xfrm>
              <a:off x="3612" y="2757"/>
              <a:ext cx="1" cy="1"/>
            </a:xfrm>
            <a:prstGeom prst="rect">
              <a:avLst/>
            </a:prstGeom>
            <a:solidFill>
              <a:srgbClr val="EEECEA"/>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32" name="Rectangle 1132"/>
            <p:cNvSpPr>
              <a:spLocks noChangeArrowheads="1"/>
            </p:cNvSpPr>
            <p:nvPr/>
          </p:nvSpPr>
          <p:spPr bwMode="auto">
            <a:xfrm>
              <a:off x="3612" y="2757"/>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33" name="Freeform 1133"/>
            <p:cNvSpPr>
              <a:spLocks/>
            </p:cNvSpPr>
            <p:nvPr/>
          </p:nvSpPr>
          <p:spPr bwMode="auto">
            <a:xfrm>
              <a:off x="3612" y="275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34" name="Freeform 1134"/>
            <p:cNvSpPr>
              <a:spLocks/>
            </p:cNvSpPr>
            <p:nvPr/>
          </p:nvSpPr>
          <p:spPr bwMode="auto">
            <a:xfrm>
              <a:off x="3612" y="2757"/>
              <a:ext cx="1" cy="1"/>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35" name="Freeform 1135"/>
            <p:cNvSpPr>
              <a:spLocks/>
            </p:cNvSpPr>
            <p:nvPr/>
          </p:nvSpPr>
          <p:spPr bwMode="auto">
            <a:xfrm>
              <a:off x="3605" y="2757"/>
              <a:ext cx="7" cy="1"/>
            </a:xfrm>
            <a:custGeom>
              <a:avLst/>
              <a:gdLst/>
              <a:ahLst/>
              <a:cxnLst>
                <a:cxn ang="0">
                  <a:pos x="7" y="0"/>
                </a:cxn>
                <a:cxn ang="0">
                  <a:pos x="0" y="0"/>
                </a:cxn>
                <a:cxn ang="0">
                  <a:pos x="7" y="0"/>
                </a:cxn>
                <a:cxn ang="0">
                  <a:pos x="7" y="0"/>
                </a:cxn>
              </a:cxnLst>
              <a:rect l="0" t="0" r="r" b="b"/>
              <a:pathLst>
                <a:path w="7">
                  <a:moveTo>
                    <a:pt x="7" y="0"/>
                  </a:moveTo>
                  <a:lnTo>
                    <a:pt x="0" y="0"/>
                  </a:lnTo>
                  <a:lnTo>
                    <a:pt x="7" y="0"/>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36" name="Freeform 1136"/>
            <p:cNvSpPr>
              <a:spLocks/>
            </p:cNvSpPr>
            <p:nvPr/>
          </p:nvSpPr>
          <p:spPr bwMode="auto">
            <a:xfrm>
              <a:off x="3605" y="2757"/>
              <a:ext cx="7" cy="1"/>
            </a:xfrm>
            <a:custGeom>
              <a:avLst/>
              <a:gdLst/>
              <a:ahLst/>
              <a:cxnLst>
                <a:cxn ang="0">
                  <a:pos x="7" y="0"/>
                </a:cxn>
                <a:cxn ang="0">
                  <a:pos x="0" y="0"/>
                </a:cxn>
                <a:cxn ang="0">
                  <a:pos x="7" y="0"/>
                </a:cxn>
                <a:cxn ang="0">
                  <a:pos x="7" y="0"/>
                </a:cxn>
              </a:cxnLst>
              <a:rect l="0" t="0" r="r" b="b"/>
              <a:pathLst>
                <a:path w="7">
                  <a:moveTo>
                    <a:pt x="7" y="0"/>
                  </a:moveTo>
                  <a:lnTo>
                    <a:pt x="0" y="0"/>
                  </a:lnTo>
                  <a:lnTo>
                    <a:pt x="7" y="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37" name="Rectangle 1137"/>
            <p:cNvSpPr>
              <a:spLocks noChangeArrowheads="1"/>
            </p:cNvSpPr>
            <p:nvPr/>
          </p:nvSpPr>
          <p:spPr bwMode="auto">
            <a:xfrm>
              <a:off x="3612" y="2757"/>
              <a:ext cx="1"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38" name="Rectangle 1138"/>
            <p:cNvSpPr>
              <a:spLocks noChangeArrowheads="1"/>
            </p:cNvSpPr>
            <p:nvPr/>
          </p:nvSpPr>
          <p:spPr bwMode="auto">
            <a:xfrm>
              <a:off x="3612" y="2757"/>
              <a:ext cx="1"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39" name="Rectangle 1139"/>
            <p:cNvSpPr>
              <a:spLocks noChangeArrowheads="1"/>
            </p:cNvSpPr>
            <p:nvPr/>
          </p:nvSpPr>
          <p:spPr bwMode="auto">
            <a:xfrm>
              <a:off x="3605" y="2757"/>
              <a:ext cx="7" cy="1"/>
            </a:xfrm>
            <a:prstGeom prst="rect">
              <a:avLst/>
            </a:prstGeom>
            <a:solidFill>
              <a:srgbClr val="FFFFFF"/>
            </a:solid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40" name="Rectangle 1140"/>
            <p:cNvSpPr>
              <a:spLocks noChangeArrowheads="1"/>
            </p:cNvSpPr>
            <p:nvPr/>
          </p:nvSpPr>
          <p:spPr bwMode="auto">
            <a:xfrm>
              <a:off x="3605" y="2757"/>
              <a:ext cx="7" cy="1"/>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52341" name="Freeform 1141"/>
            <p:cNvSpPr>
              <a:spLocks/>
            </p:cNvSpPr>
            <p:nvPr/>
          </p:nvSpPr>
          <p:spPr bwMode="auto">
            <a:xfrm>
              <a:off x="3478" y="2511"/>
              <a:ext cx="130" cy="226"/>
            </a:xfrm>
            <a:custGeom>
              <a:avLst/>
              <a:gdLst/>
              <a:ahLst/>
              <a:cxnLst>
                <a:cxn ang="0">
                  <a:pos x="0" y="0"/>
                </a:cxn>
                <a:cxn ang="0">
                  <a:pos x="0" y="0"/>
                </a:cxn>
                <a:cxn ang="0">
                  <a:pos x="130" y="226"/>
                </a:cxn>
                <a:cxn ang="0">
                  <a:pos x="130" y="226"/>
                </a:cxn>
                <a:cxn ang="0">
                  <a:pos x="0" y="0"/>
                </a:cxn>
              </a:cxnLst>
              <a:rect l="0" t="0" r="r" b="b"/>
              <a:pathLst>
                <a:path w="130" h="226">
                  <a:moveTo>
                    <a:pt x="0" y="0"/>
                  </a:moveTo>
                  <a:lnTo>
                    <a:pt x="0" y="0"/>
                  </a:lnTo>
                  <a:lnTo>
                    <a:pt x="130" y="226"/>
                  </a:lnTo>
                  <a:lnTo>
                    <a:pt x="130" y="226"/>
                  </a:lnTo>
                  <a:lnTo>
                    <a:pt x="0" y="0"/>
                  </a:lnTo>
                  <a:close/>
                </a:path>
              </a:pathLst>
            </a:custGeom>
            <a:solidFill>
              <a:srgbClr val="EEECEA"/>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2" name="Freeform 1142"/>
            <p:cNvSpPr>
              <a:spLocks/>
            </p:cNvSpPr>
            <p:nvPr/>
          </p:nvSpPr>
          <p:spPr bwMode="auto">
            <a:xfrm>
              <a:off x="3478" y="2511"/>
              <a:ext cx="130" cy="226"/>
            </a:xfrm>
            <a:custGeom>
              <a:avLst/>
              <a:gdLst/>
              <a:ahLst/>
              <a:cxnLst>
                <a:cxn ang="0">
                  <a:pos x="0" y="0"/>
                </a:cxn>
                <a:cxn ang="0">
                  <a:pos x="0" y="0"/>
                </a:cxn>
                <a:cxn ang="0">
                  <a:pos x="130" y="226"/>
                </a:cxn>
                <a:cxn ang="0">
                  <a:pos x="130" y="226"/>
                </a:cxn>
                <a:cxn ang="0">
                  <a:pos x="0" y="0"/>
                </a:cxn>
              </a:cxnLst>
              <a:rect l="0" t="0" r="r" b="b"/>
              <a:pathLst>
                <a:path w="130" h="226">
                  <a:moveTo>
                    <a:pt x="0" y="0"/>
                  </a:moveTo>
                  <a:lnTo>
                    <a:pt x="0" y="0"/>
                  </a:lnTo>
                  <a:lnTo>
                    <a:pt x="130" y="226"/>
                  </a:lnTo>
                  <a:lnTo>
                    <a:pt x="130" y="226"/>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3" name="Freeform 1143"/>
            <p:cNvSpPr>
              <a:spLocks/>
            </p:cNvSpPr>
            <p:nvPr/>
          </p:nvSpPr>
          <p:spPr bwMode="auto">
            <a:xfrm>
              <a:off x="3464" y="2511"/>
              <a:ext cx="144" cy="229"/>
            </a:xfrm>
            <a:custGeom>
              <a:avLst/>
              <a:gdLst/>
              <a:ahLst/>
              <a:cxnLst>
                <a:cxn ang="0">
                  <a:pos x="14" y="0"/>
                </a:cxn>
                <a:cxn ang="0">
                  <a:pos x="0" y="17"/>
                </a:cxn>
                <a:cxn ang="0">
                  <a:pos x="0" y="17"/>
                </a:cxn>
                <a:cxn ang="0">
                  <a:pos x="0" y="17"/>
                </a:cxn>
                <a:cxn ang="0">
                  <a:pos x="123" y="229"/>
                </a:cxn>
                <a:cxn ang="0">
                  <a:pos x="129" y="227"/>
                </a:cxn>
                <a:cxn ang="0">
                  <a:pos x="129" y="227"/>
                </a:cxn>
                <a:cxn ang="0">
                  <a:pos x="136" y="227"/>
                </a:cxn>
                <a:cxn ang="0">
                  <a:pos x="136" y="227"/>
                </a:cxn>
                <a:cxn ang="0">
                  <a:pos x="144" y="226"/>
                </a:cxn>
                <a:cxn ang="0">
                  <a:pos x="144" y="226"/>
                </a:cxn>
                <a:cxn ang="0">
                  <a:pos x="14" y="0"/>
                </a:cxn>
                <a:cxn ang="0">
                  <a:pos x="14" y="0"/>
                </a:cxn>
                <a:cxn ang="0">
                  <a:pos x="14" y="0"/>
                </a:cxn>
              </a:cxnLst>
              <a:rect l="0" t="0" r="r" b="b"/>
              <a:pathLst>
                <a:path w="144" h="229">
                  <a:moveTo>
                    <a:pt x="14" y="0"/>
                  </a:moveTo>
                  <a:lnTo>
                    <a:pt x="0" y="17"/>
                  </a:lnTo>
                  <a:lnTo>
                    <a:pt x="0" y="17"/>
                  </a:lnTo>
                  <a:lnTo>
                    <a:pt x="0" y="17"/>
                  </a:lnTo>
                  <a:lnTo>
                    <a:pt x="123" y="229"/>
                  </a:lnTo>
                  <a:lnTo>
                    <a:pt x="129" y="227"/>
                  </a:lnTo>
                  <a:lnTo>
                    <a:pt x="129" y="227"/>
                  </a:lnTo>
                  <a:lnTo>
                    <a:pt x="136" y="227"/>
                  </a:lnTo>
                  <a:lnTo>
                    <a:pt x="136" y="227"/>
                  </a:lnTo>
                  <a:lnTo>
                    <a:pt x="144" y="226"/>
                  </a:lnTo>
                  <a:lnTo>
                    <a:pt x="144" y="226"/>
                  </a:lnTo>
                  <a:lnTo>
                    <a:pt x="14" y="0"/>
                  </a:lnTo>
                  <a:lnTo>
                    <a:pt x="14" y="0"/>
                  </a:lnTo>
                  <a:lnTo>
                    <a:pt x="14"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4" name="Freeform 1144"/>
            <p:cNvSpPr>
              <a:spLocks/>
            </p:cNvSpPr>
            <p:nvPr/>
          </p:nvSpPr>
          <p:spPr bwMode="auto">
            <a:xfrm>
              <a:off x="3464" y="2511"/>
              <a:ext cx="144" cy="229"/>
            </a:xfrm>
            <a:custGeom>
              <a:avLst/>
              <a:gdLst/>
              <a:ahLst/>
              <a:cxnLst>
                <a:cxn ang="0">
                  <a:pos x="14" y="0"/>
                </a:cxn>
                <a:cxn ang="0">
                  <a:pos x="0" y="17"/>
                </a:cxn>
                <a:cxn ang="0">
                  <a:pos x="0" y="17"/>
                </a:cxn>
                <a:cxn ang="0">
                  <a:pos x="0" y="17"/>
                </a:cxn>
                <a:cxn ang="0">
                  <a:pos x="123" y="229"/>
                </a:cxn>
                <a:cxn ang="0">
                  <a:pos x="129" y="227"/>
                </a:cxn>
                <a:cxn ang="0">
                  <a:pos x="129" y="227"/>
                </a:cxn>
                <a:cxn ang="0">
                  <a:pos x="136" y="227"/>
                </a:cxn>
                <a:cxn ang="0">
                  <a:pos x="136" y="227"/>
                </a:cxn>
                <a:cxn ang="0">
                  <a:pos x="144" y="226"/>
                </a:cxn>
                <a:cxn ang="0">
                  <a:pos x="144" y="226"/>
                </a:cxn>
                <a:cxn ang="0">
                  <a:pos x="14" y="0"/>
                </a:cxn>
                <a:cxn ang="0">
                  <a:pos x="14" y="0"/>
                </a:cxn>
                <a:cxn ang="0">
                  <a:pos x="14" y="0"/>
                </a:cxn>
              </a:cxnLst>
              <a:rect l="0" t="0" r="r" b="b"/>
              <a:pathLst>
                <a:path w="144" h="229">
                  <a:moveTo>
                    <a:pt x="14" y="0"/>
                  </a:moveTo>
                  <a:lnTo>
                    <a:pt x="0" y="17"/>
                  </a:lnTo>
                  <a:lnTo>
                    <a:pt x="0" y="17"/>
                  </a:lnTo>
                  <a:lnTo>
                    <a:pt x="0" y="17"/>
                  </a:lnTo>
                  <a:lnTo>
                    <a:pt x="123" y="229"/>
                  </a:lnTo>
                  <a:lnTo>
                    <a:pt x="129" y="227"/>
                  </a:lnTo>
                  <a:lnTo>
                    <a:pt x="129" y="227"/>
                  </a:lnTo>
                  <a:lnTo>
                    <a:pt x="136" y="227"/>
                  </a:lnTo>
                  <a:lnTo>
                    <a:pt x="136" y="227"/>
                  </a:lnTo>
                  <a:lnTo>
                    <a:pt x="144" y="226"/>
                  </a:lnTo>
                  <a:lnTo>
                    <a:pt x="144" y="226"/>
                  </a:lnTo>
                  <a:lnTo>
                    <a:pt x="14" y="0"/>
                  </a:lnTo>
                  <a:lnTo>
                    <a:pt x="14" y="0"/>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5" name="Freeform 1145"/>
            <p:cNvSpPr>
              <a:spLocks noEditPoints="1"/>
            </p:cNvSpPr>
            <p:nvPr/>
          </p:nvSpPr>
          <p:spPr bwMode="auto">
            <a:xfrm>
              <a:off x="3463" y="2492"/>
              <a:ext cx="15" cy="36"/>
            </a:xfrm>
            <a:custGeom>
              <a:avLst/>
              <a:gdLst/>
              <a:ahLst/>
              <a:cxnLst>
                <a:cxn ang="0">
                  <a:pos x="15" y="19"/>
                </a:cxn>
                <a:cxn ang="0">
                  <a:pos x="1" y="36"/>
                </a:cxn>
                <a:cxn ang="0">
                  <a:pos x="1" y="36"/>
                </a:cxn>
                <a:cxn ang="0">
                  <a:pos x="15" y="19"/>
                </a:cxn>
                <a:cxn ang="0">
                  <a:pos x="15" y="19"/>
                </a:cxn>
                <a:cxn ang="0">
                  <a:pos x="5" y="0"/>
                </a:cxn>
                <a:cxn ang="0">
                  <a:pos x="0" y="5"/>
                </a:cxn>
                <a:cxn ang="0">
                  <a:pos x="6" y="7"/>
                </a:cxn>
                <a:cxn ang="0">
                  <a:pos x="3" y="17"/>
                </a:cxn>
                <a:cxn ang="0">
                  <a:pos x="6" y="7"/>
                </a:cxn>
                <a:cxn ang="0">
                  <a:pos x="10" y="9"/>
                </a:cxn>
                <a:cxn ang="0">
                  <a:pos x="5" y="0"/>
                </a:cxn>
              </a:cxnLst>
              <a:rect l="0" t="0" r="r" b="b"/>
              <a:pathLst>
                <a:path w="15" h="36">
                  <a:moveTo>
                    <a:pt x="15" y="19"/>
                  </a:moveTo>
                  <a:lnTo>
                    <a:pt x="1" y="36"/>
                  </a:lnTo>
                  <a:lnTo>
                    <a:pt x="1" y="36"/>
                  </a:lnTo>
                  <a:lnTo>
                    <a:pt x="15" y="19"/>
                  </a:lnTo>
                  <a:lnTo>
                    <a:pt x="15" y="19"/>
                  </a:lnTo>
                  <a:close/>
                  <a:moveTo>
                    <a:pt x="5" y="0"/>
                  </a:moveTo>
                  <a:lnTo>
                    <a:pt x="0" y="5"/>
                  </a:lnTo>
                  <a:lnTo>
                    <a:pt x="6" y="7"/>
                  </a:lnTo>
                  <a:lnTo>
                    <a:pt x="3" y="17"/>
                  </a:lnTo>
                  <a:lnTo>
                    <a:pt x="6" y="7"/>
                  </a:lnTo>
                  <a:lnTo>
                    <a:pt x="10" y="9"/>
                  </a:lnTo>
                  <a:lnTo>
                    <a:pt x="5"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6" name="Freeform 1146"/>
            <p:cNvSpPr>
              <a:spLocks/>
            </p:cNvSpPr>
            <p:nvPr/>
          </p:nvSpPr>
          <p:spPr bwMode="auto">
            <a:xfrm>
              <a:off x="3464" y="2511"/>
              <a:ext cx="14" cy="17"/>
            </a:xfrm>
            <a:custGeom>
              <a:avLst/>
              <a:gdLst/>
              <a:ahLst/>
              <a:cxnLst>
                <a:cxn ang="0">
                  <a:pos x="14" y="0"/>
                </a:cxn>
                <a:cxn ang="0">
                  <a:pos x="0" y="17"/>
                </a:cxn>
                <a:cxn ang="0">
                  <a:pos x="0" y="17"/>
                </a:cxn>
                <a:cxn ang="0">
                  <a:pos x="14" y="0"/>
                </a:cxn>
                <a:cxn ang="0">
                  <a:pos x="14" y="0"/>
                </a:cxn>
              </a:cxnLst>
              <a:rect l="0" t="0" r="r" b="b"/>
              <a:pathLst>
                <a:path w="14" h="17">
                  <a:moveTo>
                    <a:pt x="14" y="0"/>
                  </a:moveTo>
                  <a:lnTo>
                    <a:pt x="0" y="17"/>
                  </a:lnTo>
                  <a:lnTo>
                    <a:pt x="0" y="17"/>
                  </a:lnTo>
                  <a:lnTo>
                    <a:pt x="14" y="0"/>
                  </a:lnTo>
                  <a:lnTo>
                    <a:pt x="14"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7" name="Freeform 1147"/>
            <p:cNvSpPr>
              <a:spLocks/>
            </p:cNvSpPr>
            <p:nvPr/>
          </p:nvSpPr>
          <p:spPr bwMode="auto">
            <a:xfrm>
              <a:off x="3463" y="2492"/>
              <a:ext cx="10" cy="17"/>
            </a:xfrm>
            <a:custGeom>
              <a:avLst/>
              <a:gdLst/>
              <a:ahLst/>
              <a:cxnLst>
                <a:cxn ang="0">
                  <a:pos x="5" y="0"/>
                </a:cxn>
                <a:cxn ang="0">
                  <a:pos x="0" y="5"/>
                </a:cxn>
                <a:cxn ang="0">
                  <a:pos x="6" y="7"/>
                </a:cxn>
                <a:cxn ang="0">
                  <a:pos x="3" y="17"/>
                </a:cxn>
                <a:cxn ang="0">
                  <a:pos x="6" y="7"/>
                </a:cxn>
                <a:cxn ang="0">
                  <a:pos x="10" y="9"/>
                </a:cxn>
                <a:cxn ang="0">
                  <a:pos x="5" y="0"/>
                </a:cxn>
              </a:cxnLst>
              <a:rect l="0" t="0" r="r" b="b"/>
              <a:pathLst>
                <a:path w="10" h="17">
                  <a:moveTo>
                    <a:pt x="5" y="0"/>
                  </a:moveTo>
                  <a:lnTo>
                    <a:pt x="0" y="5"/>
                  </a:lnTo>
                  <a:lnTo>
                    <a:pt x="6" y="7"/>
                  </a:lnTo>
                  <a:lnTo>
                    <a:pt x="3" y="17"/>
                  </a:lnTo>
                  <a:lnTo>
                    <a:pt x="6" y="7"/>
                  </a:lnTo>
                  <a:lnTo>
                    <a:pt x="10" y="9"/>
                  </a:lnTo>
                  <a:lnTo>
                    <a:pt x="5"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8" name="Freeform 1148"/>
            <p:cNvSpPr>
              <a:spLocks/>
            </p:cNvSpPr>
            <p:nvPr/>
          </p:nvSpPr>
          <p:spPr bwMode="auto">
            <a:xfrm>
              <a:off x="3458" y="2518"/>
              <a:ext cx="6" cy="10"/>
            </a:xfrm>
            <a:custGeom>
              <a:avLst/>
              <a:gdLst/>
              <a:ahLst/>
              <a:cxnLst>
                <a:cxn ang="0">
                  <a:pos x="0" y="0"/>
                </a:cxn>
                <a:cxn ang="0">
                  <a:pos x="6" y="10"/>
                </a:cxn>
                <a:cxn ang="0">
                  <a:pos x="6" y="10"/>
                </a:cxn>
                <a:cxn ang="0">
                  <a:pos x="1" y="0"/>
                </a:cxn>
                <a:cxn ang="0">
                  <a:pos x="0" y="0"/>
                </a:cxn>
              </a:cxnLst>
              <a:rect l="0" t="0" r="r" b="b"/>
              <a:pathLst>
                <a:path w="6" h="10">
                  <a:moveTo>
                    <a:pt x="0" y="0"/>
                  </a:moveTo>
                  <a:lnTo>
                    <a:pt x="6" y="10"/>
                  </a:lnTo>
                  <a:lnTo>
                    <a:pt x="6" y="10"/>
                  </a:lnTo>
                  <a:lnTo>
                    <a:pt x="1" y="0"/>
                  </a:lnTo>
                  <a:lnTo>
                    <a:pt x="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49" name="Freeform 1149"/>
            <p:cNvSpPr>
              <a:spLocks/>
            </p:cNvSpPr>
            <p:nvPr/>
          </p:nvSpPr>
          <p:spPr bwMode="auto">
            <a:xfrm>
              <a:off x="3458" y="2518"/>
              <a:ext cx="6" cy="10"/>
            </a:xfrm>
            <a:custGeom>
              <a:avLst/>
              <a:gdLst/>
              <a:ahLst/>
              <a:cxnLst>
                <a:cxn ang="0">
                  <a:pos x="0" y="0"/>
                </a:cxn>
                <a:cxn ang="0">
                  <a:pos x="6" y="10"/>
                </a:cxn>
                <a:cxn ang="0">
                  <a:pos x="6" y="10"/>
                </a:cxn>
                <a:cxn ang="0">
                  <a:pos x="1" y="0"/>
                </a:cxn>
                <a:cxn ang="0">
                  <a:pos x="0" y="0"/>
                </a:cxn>
              </a:cxnLst>
              <a:rect l="0" t="0" r="r" b="b"/>
              <a:pathLst>
                <a:path w="6" h="10">
                  <a:moveTo>
                    <a:pt x="0" y="0"/>
                  </a:moveTo>
                  <a:lnTo>
                    <a:pt x="6" y="10"/>
                  </a:lnTo>
                  <a:lnTo>
                    <a:pt x="6" y="10"/>
                  </a:lnTo>
                  <a:lnTo>
                    <a:pt x="1" y="0"/>
                  </a:lnTo>
                  <a:lnTo>
                    <a:pt x="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0" name="Freeform 1150"/>
            <p:cNvSpPr>
              <a:spLocks/>
            </p:cNvSpPr>
            <p:nvPr/>
          </p:nvSpPr>
          <p:spPr bwMode="auto">
            <a:xfrm>
              <a:off x="3454" y="2497"/>
              <a:ext cx="24" cy="31"/>
            </a:xfrm>
            <a:custGeom>
              <a:avLst/>
              <a:gdLst/>
              <a:ahLst/>
              <a:cxnLst>
                <a:cxn ang="0">
                  <a:pos x="9" y="0"/>
                </a:cxn>
                <a:cxn ang="0">
                  <a:pos x="0" y="12"/>
                </a:cxn>
                <a:cxn ang="0">
                  <a:pos x="4" y="21"/>
                </a:cxn>
                <a:cxn ang="0">
                  <a:pos x="5" y="21"/>
                </a:cxn>
                <a:cxn ang="0">
                  <a:pos x="10" y="31"/>
                </a:cxn>
                <a:cxn ang="0">
                  <a:pos x="24" y="14"/>
                </a:cxn>
                <a:cxn ang="0">
                  <a:pos x="19" y="4"/>
                </a:cxn>
                <a:cxn ang="0">
                  <a:pos x="15" y="2"/>
                </a:cxn>
                <a:cxn ang="0">
                  <a:pos x="12" y="12"/>
                </a:cxn>
                <a:cxn ang="0">
                  <a:pos x="12" y="12"/>
                </a:cxn>
                <a:cxn ang="0">
                  <a:pos x="12" y="12"/>
                </a:cxn>
                <a:cxn ang="0">
                  <a:pos x="15" y="2"/>
                </a:cxn>
                <a:cxn ang="0">
                  <a:pos x="9" y="0"/>
                </a:cxn>
              </a:cxnLst>
              <a:rect l="0" t="0" r="r" b="b"/>
              <a:pathLst>
                <a:path w="24" h="31">
                  <a:moveTo>
                    <a:pt x="9" y="0"/>
                  </a:moveTo>
                  <a:lnTo>
                    <a:pt x="0" y="12"/>
                  </a:lnTo>
                  <a:lnTo>
                    <a:pt x="4" y="21"/>
                  </a:lnTo>
                  <a:lnTo>
                    <a:pt x="5" y="21"/>
                  </a:lnTo>
                  <a:lnTo>
                    <a:pt x="10" y="31"/>
                  </a:lnTo>
                  <a:lnTo>
                    <a:pt x="24" y="14"/>
                  </a:lnTo>
                  <a:lnTo>
                    <a:pt x="19" y="4"/>
                  </a:lnTo>
                  <a:lnTo>
                    <a:pt x="15" y="2"/>
                  </a:lnTo>
                  <a:lnTo>
                    <a:pt x="12" y="12"/>
                  </a:lnTo>
                  <a:lnTo>
                    <a:pt x="12" y="12"/>
                  </a:lnTo>
                  <a:lnTo>
                    <a:pt x="12" y="12"/>
                  </a:lnTo>
                  <a:lnTo>
                    <a:pt x="15" y="2"/>
                  </a:lnTo>
                  <a:lnTo>
                    <a:pt x="9"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1" name="Freeform 1151"/>
            <p:cNvSpPr>
              <a:spLocks/>
            </p:cNvSpPr>
            <p:nvPr/>
          </p:nvSpPr>
          <p:spPr bwMode="auto">
            <a:xfrm>
              <a:off x="3454" y="2497"/>
              <a:ext cx="24" cy="31"/>
            </a:xfrm>
            <a:custGeom>
              <a:avLst/>
              <a:gdLst/>
              <a:ahLst/>
              <a:cxnLst>
                <a:cxn ang="0">
                  <a:pos x="9" y="0"/>
                </a:cxn>
                <a:cxn ang="0">
                  <a:pos x="0" y="12"/>
                </a:cxn>
                <a:cxn ang="0">
                  <a:pos x="4" y="21"/>
                </a:cxn>
                <a:cxn ang="0">
                  <a:pos x="5" y="21"/>
                </a:cxn>
                <a:cxn ang="0">
                  <a:pos x="10" y="31"/>
                </a:cxn>
                <a:cxn ang="0">
                  <a:pos x="24" y="14"/>
                </a:cxn>
                <a:cxn ang="0">
                  <a:pos x="19" y="4"/>
                </a:cxn>
                <a:cxn ang="0">
                  <a:pos x="15" y="2"/>
                </a:cxn>
                <a:cxn ang="0">
                  <a:pos x="12" y="12"/>
                </a:cxn>
                <a:cxn ang="0">
                  <a:pos x="12" y="12"/>
                </a:cxn>
                <a:cxn ang="0">
                  <a:pos x="12" y="12"/>
                </a:cxn>
                <a:cxn ang="0">
                  <a:pos x="15" y="2"/>
                </a:cxn>
                <a:cxn ang="0">
                  <a:pos x="9" y="0"/>
                </a:cxn>
              </a:cxnLst>
              <a:rect l="0" t="0" r="r" b="b"/>
              <a:pathLst>
                <a:path w="24" h="31">
                  <a:moveTo>
                    <a:pt x="9" y="0"/>
                  </a:moveTo>
                  <a:lnTo>
                    <a:pt x="0" y="12"/>
                  </a:lnTo>
                  <a:lnTo>
                    <a:pt x="4" y="21"/>
                  </a:lnTo>
                  <a:lnTo>
                    <a:pt x="5" y="21"/>
                  </a:lnTo>
                  <a:lnTo>
                    <a:pt x="10" y="31"/>
                  </a:lnTo>
                  <a:lnTo>
                    <a:pt x="24" y="14"/>
                  </a:lnTo>
                  <a:lnTo>
                    <a:pt x="19" y="4"/>
                  </a:lnTo>
                  <a:lnTo>
                    <a:pt x="15" y="2"/>
                  </a:lnTo>
                  <a:lnTo>
                    <a:pt x="12" y="12"/>
                  </a:lnTo>
                  <a:lnTo>
                    <a:pt x="12" y="12"/>
                  </a:lnTo>
                  <a:lnTo>
                    <a:pt x="12" y="12"/>
                  </a:lnTo>
                  <a:lnTo>
                    <a:pt x="15" y="2"/>
                  </a:lnTo>
                  <a:lnTo>
                    <a:pt x="9"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2" name="Freeform 1152"/>
            <p:cNvSpPr>
              <a:spLocks/>
            </p:cNvSpPr>
            <p:nvPr/>
          </p:nvSpPr>
          <p:spPr bwMode="auto">
            <a:xfrm>
              <a:off x="3593" y="2738"/>
              <a:ext cx="7" cy="1"/>
            </a:xfrm>
            <a:custGeom>
              <a:avLst/>
              <a:gdLst/>
              <a:ahLst/>
              <a:cxnLst>
                <a:cxn ang="0">
                  <a:pos x="7" y="0"/>
                </a:cxn>
                <a:cxn ang="0">
                  <a:pos x="7" y="0"/>
                </a:cxn>
                <a:cxn ang="0">
                  <a:pos x="0" y="0"/>
                </a:cxn>
                <a:cxn ang="0">
                  <a:pos x="0" y="0"/>
                </a:cxn>
                <a:cxn ang="0">
                  <a:pos x="7" y="0"/>
                </a:cxn>
                <a:cxn ang="0">
                  <a:pos x="7" y="0"/>
                </a:cxn>
              </a:cxnLst>
              <a:rect l="0" t="0" r="r" b="b"/>
              <a:pathLst>
                <a:path w="7">
                  <a:moveTo>
                    <a:pt x="7" y="0"/>
                  </a:moveTo>
                  <a:lnTo>
                    <a:pt x="7" y="0"/>
                  </a:lnTo>
                  <a:lnTo>
                    <a:pt x="0" y="0"/>
                  </a:lnTo>
                  <a:lnTo>
                    <a:pt x="0" y="0"/>
                  </a:lnTo>
                  <a:lnTo>
                    <a:pt x="7" y="0"/>
                  </a:lnTo>
                  <a:lnTo>
                    <a:pt x="7"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3" name="Freeform 1153"/>
            <p:cNvSpPr>
              <a:spLocks/>
            </p:cNvSpPr>
            <p:nvPr/>
          </p:nvSpPr>
          <p:spPr bwMode="auto">
            <a:xfrm>
              <a:off x="3593" y="2738"/>
              <a:ext cx="7" cy="1"/>
            </a:xfrm>
            <a:custGeom>
              <a:avLst/>
              <a:gdLst/>
              <a:ahLst/>
              <a:cxnLst>
                <a:cxn ang="0">
                  <a:pos x="7" y="0"/>
                </a:cxn>
                <a:cxn ang="0">
                  <a:pos x="7" y="0"/>
                </a:cxn>
                <a:cxn ang="0">
                  <a:pos x="0" y="0"/>
                </a:cxn>
                <a:cxn ang="0">
                  <a:pos x="0" y="0"/>
                </a:cxn>
                <a:cxn ang="0">
                  <a:pos x="7" y="0"/>
                </a:cxn>
                <a:cxn ang="0">
                  <a:pos x="7" y="0"/>
                </a:cxn>
              </a:cxnLst>
              <a:rect l="0" t="0" r="r" b="b"/>
              <a:pathLst>
                <a:path w="7">
                  <a:moveTo>
                    <a:pt x="7" y="0"/>
                  </a:moveTo>
                  <a:lnTo>
                    <a:pt x="7" y="0"/>
                  </a:lnTo>
                  <a:lnTo>
                    <a:pt x="0" y="0"/>
                  </a:lnTo>
                  <a:lnTo>
                    <a:pt x="0" y="0"/>
                  </a:lnTo>
                  <a:lnTo>
                    <a:pt x="7" y="0"/>
                  </a:lnTo>
                  <a:lnTo>
                    <a:pt x="7"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4" name="Freeform 1154"/>
            <p:cNvSpPr>
              <a:spLocks/>
            </p:cNvSpPr>
            <p:nvPr/>
          </p:nvSpPr>
          <p:spPr bwMode="auto">
            <a:xfrm>
              <a:off x="3587" y="2738"/>
              <a:ext cx="6" cy="11"/>
            </a:xfrm>
            <a:custGeom>
              <a:avLst/>
              <a:gdLst/>
              <a:ahLst/>
              <a:cxnLst>
                <a:cxn ang="0">
                  <a:pos x="6" y="0"/>
                </a:cxn>
                <a:cxn ang="0">
                  <a:pos x="0" y="2"/>
                </a:cxn>
                <a:cxn ang="0">
                  <a:pos x="5" y="11"/>
                </a:cxn>
                <a:cxn ang="0">
                  <a:pos x="6" y="0"/>
                </a:cxn>
              </a:cxnLst>
              <a:rect l="0" t="0" r="r" b="b"/>
              <a:pathLst>
                <a:path w="6" h="11">
                  <a:moveTo>
                    <a:pt x="6" y="0"/>
                  </a:moveTo>
                  <a:lnTo>
                    <a:pt x="0" y="2"/>
                  </a:lnTo>
                  <a:lnTo>
                    <a:pt x="5" y="11"/>
                  </a:lnTo>
                  <a:lnTo>
                    <a:pt x="6"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5" name="Freeform 1155"/>
            <p:cNvSpPr>
              <a:spLocks/>
            </p:cNvSpPr>
            <p:nvPr/>
          </p:nvSpPr>
          <p:spPr bwMode="auto">
            <a:xfrm>
              <a:off x="3587" y="2738"/>
              <a:ext cx="6" cy="11"/>
            </a:xfrm>
            <a:custGeom>
              <a:avLst/>
              <a:gdLst/>
              <a:ahLst/>
              <a:cxnLst>
                <a:cxn ang="0">
                  <a:pos x="6" y="0"/>
                </a:cxn>
                <a:cxn ang="0">
                  <a:pos x="0" y="2"/>
                </a:cxn>
                <a:cxn ang="0">
                  <a:pos x="5" y="11"/>
                </a:cxn>
                <a:cxn ang="0">
                  <a:pos x="6" y="0"/>
                </a:cxn>
              </a:cxnLst>
              <a:rect l="0" t="0" r="r" b="b"/>
              <a:pathLst>
                <a:path w="6" h="11">
                  <a:moveTo>
                    <a:pt x="6" y="0"/>
                  </a:moveTo>
                  <a:lnTo>
                    <a:pt x="0" y="2"/>
                  </a:lnTo>
                  <a:lnTo>
                    <a:pt x="5" y="11"/>
                  </a:lnTo>
                  <a:lnTo>
                    <a:pt x="6"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6" name="Freeform 1156"/>
            <p:cNvSpPr>
              <a:spLocks/>
            </p:cNvSpPr>
            <p:nvPr/>
          </p:nvSpPr>
          <p:spPr bwMode="auto">
            <a:xfrm>
              <a:off x="3590" y="2738"/>
              <a:ext cx="15" cy="22"/>
            </a:xfrm>
            <a:custGeom>
              <a:avLst/>
              <a:gdLst/>
              <a:ahLst/>
              <a:cxnLst>
                <a:cxn ang="0">
                  <a:pos x="10" y="0"/>
                </a:cxn>
                <a:cxn ang="0">
                  <a:pos x="3" y="0"/>
                </a:cxn>
                <a:cxn ang="0">
                  <a:pos x="2" y="11"/>
                </a:cxn>
                <a:cxn ang="0">
                  <a:pos x="2" y="11"/>
                </a:cxn>
                <a:cxn ang="0">
                  <a:pos x="0" y="22"/>
                </a:cxn>
                <a:cxn ang="0">
                  <a:pos x="13" y="19"/>
                </a:cxn>
                <a:cxn ang="0">
                  <a:pos x="15" y="19"/>
                </a:cxn>
                <a:cxn ang="0">
                  <a:pos x="15" y="19"/>
                </a:cxn>
                <a:cxn ang="0">
                  <a:pos x="10" y="0"/>
                </a:cxn>
              </a:cxnLst>
              <a:rect l="0" t="0" r="r" b="b"/>
              <a:pathLst>
                <a:path w="15" h="22">
                  <a:moveTo>
                    <a:pt x="10" y="0"/>
                  </a:moveTo>
                  <a:lnTo>
                    <a:pt x="3" y="0"/>
                  </a:lnTo>
                  <a:lnTo>
                    <a:pt x="2" y="11"/>
                  </a:lnTo>
                  <a:lnTo>
                    <a:pt x="2" y="11"/>
                  </a:lnTo>
                  <a:lnTo>
                    <a:pt x="0" y="22"/>
                  </a:lnTo>
                  <a:lnTo>
                    <a:pt x="13" y="19"/>
                  </a:lnTo>
                  <a:lnTo>
                    <a:pt x="15" y="19"/>
                  </a:lnTo>
                  <a:lnTo>
                    <a:pt x="15" y="19"/>
                  </a:lnTo>
                  <a:lnTo>
                    <a:pt x="10"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7" name="Freeform 1157"/>
            <p:cNvSpPr>
              <a:spLocks/>
            </p:cNvSpPr>
            <p:nvPr/>
          </p:nvSpPr>
          <p:spPr bwMode="auto">
            <a:xfrm>
              <a:off x="3590" y="2738"/>
              <a:ext cx="15" cy="22"/>
            </a:xfrm>
            <a:custGeom>
              <a:avLst/>
              <a:gdLst/>
              <a:ahLst/>
              <a:cxnLst>
                <a:cxn ang="0">
                  <a:pos x="10" y="0"/>
                </a:cxn>
                <a:cxn ang="0">
                  <a:pos x="3" y="0"/>
                </a:cxn>
                <a:cxn ang="0">
                  <a:pos x="2" y="11"/>
                </a:cxn>
                <a:cxn ang="0">
                  <a:pos x="2" y="11"/>
                </a:cxn>
                <a:cxn ang="0">
                  <a:pos x="0" y="22"/>
                </a:cxn>
                <a:cxn ang="0">
                  <a:pos x="13" y="19"/>
                </a:cxn>
                <a:cxn ang="0">
                  <a:pos x="15" y="19"/>
                </a:cxn>
                <a:cxn ang="0">
                  <a:pos x="15" y="19"/>
                </a:cxn>
                <a:cxn ang="0">
                  <a:pos x="10" y="0"/>
                </a:cxn>
              </a:cxnLst>
              <a:rect l="0" t="0" r="r" b="b"/>
              <a:pathLst>
                <a:path w="15" h="22">
                  <a:moveTo>
                    <a:pt x="10" y="0"/>
                  </a:moveTo>
                  <a:lnTo>
                    <a:pt x="3" y="0"/>
                  </a:lnTo>
                  <a:lnTo>
                    <a:pt x="2" y="11"/>
                  </a:lnTo>
                  <a:lnTo>
                    <a:pt x="2" y="11"/>
                  </a:lnTo>
                  <a:lnTo>
                    <a:pt x="0" y="22"/>
                  </a:lnTo>
                  <a:lnTo>
                    <a:pt x="13" y="19"/>
                  </a:lnTo>
                  <a:lnTo>
                    <a:pt x="15" y="19"/>
                  </a:lnTo>
                  <a:lnTo>
                    <a:pt x="15" y="19"/>
                  </a:lnTo>
                  <a:lnTo>
                    <a:pt x="10"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8" name="Freeform 1158"/>
            <p:cNvSpPr>
              <a:spLocks/>
            </p:cNvSpPr>
            <p:nvPr/>
          </p:nvSpPr>
          <p:spPr bwMode="auto">
            <a:xfrm>
              <a:off x="3600" y="2737"/>
              <a:ext cx="8" cy="1"/>
            </a:xfrm>
            <a:custGeom>
              <a:avLst/>
              <a:gdLst/>
              <a:ahLst/>
              <a:cxnLst>
                <a:cxn ang="0">
                  <a:pos x="8" y="0"/>
                </a:cxn>
                <a:cxn ang="0">
                  <a:pos x="0" y="1"/>
                </a:cxn>
                <a:cxn ang="0">
                  <a:pos x="2" y="1"/>
                </a:cxn>
                <a:cxn ang="0">
                  <a:pos x="5" y="0"/>
                </a:cxn>
                <a:cxn ang="0">
                  <a:pos x="8" y="0"/>
                </a:cxn>
                <a:cxn ang="0">
                  <a:pos x="8" y="0"/>
                </a:cxn>
              </a:cxnLst>
              <a:rect l="0" t="0" r="r" b="b"/>
              <a:pathLst>
                <a:path w="8" h="1">
                  <a:moveTo>
                    <a:pt x="8" y="0"/>
                  </a:moveTo>
                  <a:lnTo>
                    <a:pt x="0" y="1"/>
                  </a:lnTo>
                  <a:lnTo>
                    <a:pt x="2" y="1"/>
                  </a:lnTo>
                  <a:lnTo>
                    <a:pt x="5" y="0"/>
                  </a:lnTo>
                  <a:lnTo>
                    <a:pt x="8" y="0"/>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59" name="Freeform 1159"/>
            <p:cNvSpPr>
              <a:spLocks/>
            </p:cNvSpPr>
            <p:nvPr/>
          </p:nvSpPr>
          <p:spPr bwMode="auto">
            <a:xfrm>
              <a:off x="3600" y="2737"/>
              <a:ext cx="8" cy="1"/>
            </a:xfrm>
            <a:custGeom>
              <a:avLst/>
              <a:gdLst/>
              <a:ahLst/>
              <a:cxnLst>
                <a:cxn ang="0">
                  <a:pos x="8" y="0"/>
                </a:cxn>
                <a:cxn ang="0">
                  <a:pos x="0" y="1"/>
                </a:cxn>
                <a:cxn ang="0">
                  <a:pos x="2" y="1"/>
                </a:cxn>
                <a:cxn ang="0">
                  <a:pos x="5" y="0"/>
                </a:cxn>
                <a:cxn ang="0">
                  <a:pos x="8" y="0"/>
                </a:cxn>
                <a:cxn ang="0">
                  <a:pos x="8" y="0"/>
                </a:cxn>
              </a:cxnLst>
              <a:rect l="0" t="0" r="r" b="b"/>
              <a:pathLst>
                <a:path w="8" h="1">
                  <a:moveTo>
                    <a:pt x="8" y="0"/>
                  </a:moveTo>
                  <a:lnTo>
                    <a:pt x="0" y="1"/>
                  </a:lnTo>
                  <a:lnTo>
                    <a:pt x="2" y="1"/>
                  </a:lnTo>
                  <a:lnTo>
                    <a:pt x="5" y="0"/>
                  </a:lnTo>
                  <a:lnTo>
                    <a:pt x="8" y="0"/>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0" name="Freeform 1160"/>
            <p:cNvSpPr>
              <a:spLocks noEditPoints="1"/>
            </p:cNvSpPr>
            <p:nvPr/>
          </p:nvSpPr>
          <p:spPr bwMode="auto">
            <a:xfrm>
              <a:off x="3600" y="2737"/>
              <a:ext cx="13" cy="20"/>
            </a:xfrm>
            <a:custGeom>
              <a:avLst/>
              <a:gdLst/>
              <a:ahLst/>
              <a:cxnLst>
                <a:cxn ang="0">
                  <a:pos x="13" y="8"/>
                </a:cxn>
                <a:cxn ang="0">
                  <a:pos x="12" y="20"/>
                </a:cxn>
                <a:cxn ang="0">
                  <a:pos x="12" y="20"/>
                </a:cxn>
                <a:cxn ang="0">
                  <a:pos x="13" y="8"/>
                </a:cxn>
                <a:cxn ang="0">
                  <a:pos x="13" y="8"/>
                </a:cxn>
                <a:cxn ang="0">
                  <a:pos x="2" y="1"/>
                </a:cxn>
                <a:cxn ang="0">
                  <a:pos x="0" y="1"/>
                </a:cxn>
                <a:cxn ang="0">
                  <a:pos x="0" y="1"/>
                </a:cxn>
                <a:cxn ang="0">
                  <a:pos x="2" y="1"/>
                </a:cxn>
                <a:cxn ang="0">
                  <a:pos x="8" y="0"/>
                </a:cxn>
                <a:cxn ang="0">
                  <a:pos x="5" y="0"/>
                </a:cxn>
                <a:cxn ang="0">
                  <a:pos x="8" y="0"/>
                </a:cxn>
                <a:cxn ang="0">
                  <a:pos x="8" y="0"/>
                </a:cxn>
              </a:cxnLst>
              <a:rect l="0" t="0" r="r" b="b"/>
              <a:pathLst>
                <a:path w="13" h="20">
                  <a:moveTo>
                    <a:pt x="13" y="8"/>
                  </a:moveTo>
                  <a:lnTo>
                    <a:pt x="12" y="20"/>
                  </a:lnTo>
                  <a:lnTo>
                    <a:pt x="12" y="20"/>
                  </a:lnTo>
                  <a:lnTo>
                    <a:pt x="13" y="8"/>
                  </a:lnTo>
                  <a:lnTo>
                    <a:pt x="13" y="8"/>
                  </a:lnTo>
                  <a:close/>
                  <a:moveTo>
                    <a:pt x="2" y="1"/>
                  </a:moveTo>
                  <a:lnTo>
                    <a:pt x="0" y="1"/>
                  </a:lnTo>
                  <a:lnTo>
                    <a:pt x="0" y="1"/>
                  </a:lnTo>
                  <a:lnTo>
                    <a:pt x="2" y="1"/>
                  </a:lnTo>
                  <a:close/>
                  <a:moveTo>
                    <a:pt x="8" y="0"/>
                  </a:moveTo>
                  <a:lnTo>
                    <a:pt x="5" y="0"/>
                  </a:lnTo>
                  <a:lnTo>
                    <a:pt x="8" y="0"/>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1" name="Freeform 1161"/>
            <p:cNvSpPr>
              <a:spLocks/>
            </p:cNvSpPr>
            <p:nvPr/>
          </p:nvSpPr>
          <p:spPr bwMode="auto">
            <a:xfrm>
              <a:off x="3612" y="2745"/>
              <a:ext cx="1" cy="12"/>
            </a:xfrm>
            <a:custGeom>
              <a:avLst/>
              <a:gdLst/>
              <a:ahLst/>
              <a:cxnLst>
                <a:cxn ang="0">
                  <a:pos x="1" y="0"/>
                </a:cxn>
                <a:cxn ang="0">
                  <a:pos x="0" y="12"/>
                </a:cxn>
                <a:cxn ang="0">
                  <a:pos x="0" y="12"/>
                </a:cxn>
                <a:cxn ang="0">
                  <a:pos x="1" y="0"/>
                </a:cxn>
                <a:cxn ang="0">
                  <a:pos x="1" y="0"/>
                </a:cxn>
              </a:cxnLst>
              <a:rect l="0" t="0" r="r" b="b"/>
              <a:pathLst>
                <a:path w="1" h="12">
                  <a:moveTo>
                    <a:pt x="1" y="0"/>
                  </a:moveTo>
                  <a:lnTo>
                    <a:pt x="0" y="12"/>
                  </a:lnTo>
                  <a:lnTo>
                    <a:pt x="0" y="12"/>
                  </a:lnTo>
                  <a:lnTo>
                    <a:pt x="1" y="0"/>
                  </a:lnTo>
                  <a:lnTo>
                    <a:pt x="1"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2" name="Freeform 1162"/>
            <p:cNvSpPr>
              <a:spLocks/>
            </p:cNvSpPr>
            <p:nvPr/>
          </p:nvSpPr>
          <p:spPr bwMode="auto">
            <a:xfrm>
              <a:off x="3600" y="2738"/>
              <a:ext cx="2" cy="1"/>
            </a:xfrm>
            <a:custGeom>
              <a:avLst/>
              <a:gdLst/>
              <a:ahLst/>
              <a:cxnLst>
                <a:cxn ang="0">
                  <a:pos x="2" y="0"/>
                </a:cxn>
                <a:cxn ang="0">
                  <a:pos x="0" y="0"/>
                </a:cxn>
                <a:cxn ang="0">
                  <a:pos x="0" y="0"/>
                </a:cxn>
                <a:cxn ang="0">
                  <a:pos x="2" y="0"/>
                </a:cxn>
              </a:cxnLst>
              <a:rect l="0" t="0" r="r" b="b"/>
              <a:pathLst>
                <a:path w="2">
                  <a:moveTo>
                    <a:pt x="2" y="0"/>
                  </a:moveTo>
                  <a:lnTo>
                    <a:pt x="0" y="0"/>
                  </a:lnTo>
                  <a:lnTo>
                    <a:pt x="0" y="0"/>
                  </a:lnTo>
                  <a:lnTo>
                    <a:pt x="2"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3" name="Freeform 1163"/>
            <p:cNvSpPr>
              <a:spLocks/>
            </p:cNvSpPr>
            <p:nvPr/>
          </p:nvSpPr>
          <p:spPr bwMode="auto">
            <a:xfrm>
              <a:off x="3605" y="2737"/>
              <a:ext cx="3" cy="1"/>
            </a:xfrm>
            <a:custGeom>
              <a:avLst/>
              <a:gdLst/>
              <a:ahLst/>
              <a:cxnLst>
                <a:cxn ang="0">
                  <a:pos x="3" y="0"/>
                </a:cxn>
                <a:cxn ang="0">
                  <a:pos x="0" y="0"/>
                </a:cxn>
                <a:cxn ang="0">
                  <a:pos x="3" y="0"/>
                </a:cxn>
                <a:cxn ang="0">
                  <a:pos x="3" y="0"/>
                </a:cxn>
              </a:cxnLst>
              <a:rect l="0" t="0" r="r" b="b"/>
              <a:pathLst>
                <a:path w="3">
                  <a:moveTo>
                    <a:pt x="3" y="0"/>
                  </a:moveTo>
                  <a:lnTo>
                    <a:pt x="0" y="0"/>
                  </a:lnTo>
                  <a:lnTo>
                    <a:pt x="3" y="0"/>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4" name="Freeform 1164"/>
            <p:cNvSpPr>
              <a:spLocks/>
            </p:cNvSpPr>
            <p:nvPr/>
          </p:nvSpPr>
          <p:spPr bwMode="auto">
            <a:xfrm>
              <a:off x="3602" y="2737"/>
              <a:ext cx="3" cy="1"/>
            </a:xfrm>
            <a:custGeom>
              <a:avLst/>
              <a:gdLst/>
              <a:ahLst/>
              <a:cxnLst>
                <a:cxn ang="0">
                  <a:pos x="3" y="0"/>
                </a:cxn>
                <a:cxn ang="0">
                  <a:pos x="0" y="1"/>
                </a:cxn>
                <a:cxn ang="0">
                  <a:pos x="0" y="1"/>
                </a:cxn>
                <a:cxn ang="0">
                  <a:pos x="3" y="0"/>
                </a:cxn>
              </a:cxnLst>
              <a:rect l="0" t="0" r="r" b="b"/>
              <a:pathLst>
                <a:path w="3" h="1">
                  <a:moveTo>
                    <a:pt x="3" y="0"/>
                  </a:moveTo>
                  <a:lnTo>
                    <a:pt x="0" y="1"/>
                  </a:lnTo>
                  <a:lnTo>
                    <a:pt x="0" y="1"/>
                  </a:lnTo>
                  <a:lnTo>
                    <a:pt x="3"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5" name="Freeform 1165"/>
            <p:cNvSpPr>
              <a:spLocks/>
            </p:cNvSpPr>
            <p:nvPr/>
          </p:nvSpPr>
          <p:spPr bwMode="auto">
            <a:xfrm>
              <a:off x="3602" y="2737"/>
              <a:ext cx="3" cy="1"/>
            </a:xfrm>
            <a:custGeom>
              <a:avLst/>
              <a:gdLst/>
              <a:ahLst/>
              <a:cxnLst>
                <a:cxn ang="0">
                  <a:pos x="3" y="0"/>
                </a:cxn>
                <a:cxn ang="0">
                  <a:pos x="0" y="1"/>
                </a:cxn>
                <a:cxn ang="0">
                  <a:pos x="0" y="1"/>
                </a:cxn>
                <a:cxn ang="0">
                  <a:pos x="3" y="0"/>
                </a:cxn>
              </a:cxnLst>
              <a:rect l="0" t="0" r="r" b="b"/>
              <a:pathLst>
                <a:path w="3" h="1">
                  <a:moveTo>
                    <a:pt x="3" y="0"/>
                  </a:moveTo>
                  <a:lnTo>
                    <a:pt x="0" y="1"/>
                  </a:lnTo>
                  <a:lnTo>
                    <a:pt x="0" y="1"/>
                  </a:lnTo>
                  <a:lnTo>
                    <a:pt x="3"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6" name="Freeform 1166"/>
            <p:cNvSpPr>
              <a:spLocks/>
            </p:cNvSpPr>
            <p:nvPr/>
          </p:nvSpPr>
          <p:spPr bwMode="auto">
            <a:xfrm>
              <a:off x="3600" y="2737"/>
              <a:ext cx="13" cy="20"/>
            </a:xfrm>
            <a:custGeom>
              <a:avLst/>
              <a:gdLst/>
              <a:ahLst/>
              <a:cxnLst>
                <a:cxn ang="0">
                  <a:pos x="8" y="0"/>
                </a:cxn>
                <a:cxn ang="0">
                  <a:pos x="5" y="0"/>
                </a:cxn>
                <a:cxn ang="0">
                  <a:pos x="2" y="1"/>
                </a:cxn>
                <a:cxn ang="0">
                  <a:pos x="2" y="1"/>
                </a:cxn>
                <a:cxn ang="0">
                  <a:pos x="0" y="1"/>
                </a:cxn>
                <a:cxn ang="0">
                  <a:pos x="5" y="20"/>
                </a:cxn>
                <a:cxn ang="0">
                  <a:pos x="5" y="20"/>
                </a:cxn>
                <a:cxn ang="0">
                  <a:pos x="12" y="20"/>
                </a:cxn>
                <a:cxn ang="0">
                  <a:pos x="13" y="8"/>
                </a:cxn>
                <a:cxn ang="0">
                  <a:pos x="8" y="0"/>
                </a:cxn>
              </a:cxnLst>
              <a:rect l="0" t="0" r="r" b="b"/>
              <a:pathLst>
                <a:path w="13" h="20">
                  <a:moveTo>
                    <a:pt x="8" y="0"/>
                  </a:moveTo>
                  <a:lnTo>
                    <a:pt x="5" y="0"/>
                  </a:lnTo>
                  <a:lnTo>
                    <a:pt x="2" y="1"/>
                  </a:lnTo>
                  <a:lnTo>
                    <a:pt x="2" y="1"/>
                  </a:lnTo>
                  <a:lnTo>
                    <a:pt x="0" y="1"/>
                  </a:lnTo>
                  <a:lnTo>
                    <a:pt x="5" y="20"/>
                  </a:lnTo>
                  <a:lnTo>
                    <a:pt x="5" y="20"/>
                  </a:lnTo>
                  <a:lnTo>
                    <a:pt x="12" y="20"/>
                  </a:lnTo>
                  <a:lnTo>
                    <a:pt x="13" y="8"/>
                  </a:lnTo>
                  <a:lnTo>
                    <a:pt x="8" y="0"/>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52367" name="Freeform 1167"/>
            <p:cNvSpPr>
              <a:spLocks/>
            </p:cNvSpPr>
            <p:nvPr/>
          </p:nvSpPr>
          <p:spPr bwMode="auto">
            <a:xfrm>
              <a:off x="3600" y="2737"/>
              <a:ext cx="13" cy="20"/>
            </a:xfrm>
            <a:custGeom>
              <a:avLst/>
              <a:gdLst/>
              <a:ahLst/>
              <a:cxnLst>
                <a:cxn ang="0">
                  <a:pos x="8" y="0"/>
                </a:cxn>
                <a:cxn ang="0">
                  <a:pos x="5" y="0"/>
                </a:cxn>
                <a:cxn ang="0">
                  <a:pos x="2" y="1"/>
                </a:cxn>
                <a:cxn ang="0">
                  <a:pos x="2" y="1"/>
                </a:cxn>
                <a:cxn ang="0">
                  <a:pos x="0" y="1"/>
                </a:cxn>
                <a:cxn ang="0">
                  <a:pos x="5" y="20"/>
                </a:cxn>
                <a:cxn ang="0">
                  <a:pos x="5" y="20"/>
                </a:cxn>
                <a:cxn ang="0">
                  <a:pos x="12" y="20"/>
                </a:cxn>
                <a:cxn ang="0">
                  <a:pos x="13" y="8"/>
                </a:cxn>
                <a:cxn ang="0">
                  <a:pos x="8" y="0"/>
                </a:cxn>
              </a:cxnLst>
              <a:rect l="0" t="0" r="r" b="b"/>
              <a:pathLst>
                <a:path w="13" h="20">
                  <a:moveTo>
                    <a:pt x="8" y="0"/>
                  </a:moveTo>
                  <a:lnTo>
                    <a:pt x="5" y="0"/>
                  </a:lnTo>
                  <a:lnTo>
                    <a:pt x="2" y="1"/>
                  </a:lnTo>
                  <a:lnTo>
                    <a:pt x="2" y="1"/>
                  </a:lnTo>
                  <a:lnTo>
                    <a:pt x="0" y="1"/>
                  </a:lnTo>
                  <a:lnTo>
                    <a:pt x="5" y="20"/>
                  </a:lnTo>
                  <a:lnTo>
                    <a:pt x="5" y="20"/>
                  </a:lnTo>
                  <a:lnTo>
                    <a:pt x="12" y="20"/>
                  </a:lnTo>
                  <a:lnTo>
                    <a:pt x="13" y="8"/>
                  </a:lnTo>
                  <a:lnTo>
                    <a:pt x="8" y="0"/>
                  </a:lnTo>
                </a:path>
              </a:pathLst>
            </a:custGeom>
            <a:noFill/>
            <a:ln w="9525">
              <a:noFill/>
              <a:round/>
              <a:headEnd/>
              <a:tailEnd/>
            </a:ln>
          </p:spPr>
          <p:txBody>
            <a:bodyPr vert="horz" wrap="square" lIns="91440" tIns="45720" rIns="91440" bIns="45720" numCol="1" anchor="t" anchorCtr="0" compatLnSpc="1">
              <a:prstTxWarp prst="textNoShape">
                <a:avLst/>
              </a:prstTxWarp>
            </a:bodyPr>
            <a:lstStyle/>
            <a:p>
              <a:endParaRPr lang="en-GB"/>
            </a:p>
          </p:txBody>
        </p:sp>
      </p:grpSp>
      <p:sp>
        <p:nvSpPr>
          <p:cNvPr id="9" name="Oval 8"/>
          <p:cNvSpPr/>
          <p:nvPr/>
        </p:nvSpPr>
        <p:spPr bwMode="ltGray">
          <a:xfrm>
            <a:off x="6020636" y="3130551"/>
            <a:ext cx="355600" cy="355600"/>
          </a:xfrm>
          <a:prstGeom prst="ellipse">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72" name="Oval 1171"/>
          <p:cNvSpPr/>
          <p:nvPr/>
        </p:nvSpPr>
        <p:spPr bwMode="ltGray">
          <a:xfrm>
            <a:off x="5048548" y="3370263"/>
            <a:ext cx="355600" cy="355600"/>
          </a:xfrm>
          <a:prstGeom prst="ellipse">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73" name="Oval 1172"/>
          <p:cNvSpPr/>
          <p:nvPr/>
        </p:nvSpPr>
        <p:spPr bwMode="ltGray">
          <a:xfrm>
            <a:off x="4692948" y="4241801"/>
            <a:ext cx="355600" cy="355600"/>
          </a:xfrm>
          <a:prstGeom prst="ellipse">
            <a:avLst/>
          </a:prstGeom>
          <a:solidFill>
            <a:schemeClr val="accent6"/>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Tree>
    <p:custDataLst>
      <p:tags r:id="rId1"/>
    </p:custDataLst>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smtClean="0"/>
              <a:t>Other shapes</a:t>
            </a:r>
            <a:br>
              <a:rPr lang="en-GB" smtClean="0"/>
            </a:br>
            <a:r>
              <a:rPr lang="en-GB" b="0" i="0" smtClean="0"/>
              <a:t>Cog wheels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83</a:t>
            </a:fld>
            <a:endParaRPr lang="en-GB"/>
          </a:p>
        </p:txBody>
      </p:sp>
      <p:grpSp>
        <p:nvGrpSpPr>
          <p:cNvPr id="3" name="Group 23"/>
          <p:cNvGrpSpPr>
            <a:grpSpLocks noChangeAspect="1"/>
          </p:cNvGrpSpPr>
          <p:nvPr/>
        </p:nvGrpSpPr>
        <p:grpSpPr bwMode="auto">
          <a:xfrm>
            <a:off x="6143179" y="2389807"/>
            <a:ext cx="1619250" cy="1619250"/>
            <a:chOff x="2341" y="1925"/>
            <a:chExt cx="987" cy="987"/>
          </a:xfrm>
        </p:grpSpPr>
        <p:sp>
          <p:nvSpPr>
            <p:cNvPr id="488" name="Freeform 24"/>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489" name="Oval 25"/>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wrap="none"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4" name="Group 26"/>
          <p:cNvGrpSpPr>
            <a:grpSpLocks noChangeAspect="1"/>
          </p:cNvGrpSpPr>
          <p:nvPr/>
        </p:nvGrpSpPr>
        <p:grpSpPr bwMode="auto">
          <a:xfrm>
            <a:off x="7113142" y="3589957"/>
            <a:ext cx="1619250" cy="1619250"/>
            <a:chOff x="2341" y="1925"/>
            <a:chExt cx="987" cy="987"/>
          </a:xfrm>
        </p:grpSpPr>
        <p:sp>
          <p:nvSpPr>
            <p:cNvPr id="491" name="Freeform 27"/>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492" name="Oval 28"/>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5" name="Group 29"/>
          <p:cNvGrpSpPr>
            <a:grpSpLocks noChangeAspect="1"/>
          </p:cNvGrpSpPr>
          <p:nvPr/>
        </p:nvGrpSpPr>
        <p:grpSpPr bwMode="auto">
          <a:xfrm>
            <a:off x="4681092" y="5545757"/>
            <a:ext cx="1619250" cy="1619250"/>
            <a:chOff x="2341" y="1925"/>
            <a:chExt cx="987" cy="987"/>
          </a:xfrm>
        </p:grpSpPr>
        <p:sp>
          <p:nvSpPr>
            <p:cNvPr id="494" name="Freeform 30"/>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495" name="Oval 31"/>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6" name="Group 32"/>
          <p:cNvGrpSpPr>
            <a:grpSpLocks noChangeAspect="1"/>
          </p:cNvGrpSpPr>
          <p:nvPr/>
        </p:nvGrpSpPr>
        <p:grpSpPr bwMode="auto">
          <a:xfrm>
            <a:off x="4882704" y="1497632"/>
            <a:ext cx="1619250" cy="1619250"/>
            <a:chOff x="2341" y="1925"/>
            <a:chExt cx="987" cy="987"/>
          </a:xfrm>
        </p:grpSpPr>
        <p:sp>
          <p:nvSpPr>
            <p:cNvPr id="497" name="Freeform 33"/>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498" name="Oval 34"/>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8" name="Group 35"/>
          <p:cNvGrpSpPr>
            <a:grpSpLocks noChangeAspect="1"/>
          </p:cNvGrpSpPr>
          <p:nvPr/>
        </p:nvGrpSpPr>
        <p:grpSpPr bwMode="auto">
          <a:xfrm>
            <a:off x="3671442" y="2472357"/>
            <a:ext cx="1619250" cy="1619250"/>
            <a:chOff x="2341" y="1925"/>
            <a:chExt cx="987" cy="987"/>
          </a:xfrm>
        </p:grpSpPr>
        <p:sp>
          <p:nvSpPr>
            <p:cNvPr id="500" name="Freeform 36"/>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501" name="Oval 37"/>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wrap="none"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9" name="Group 38"/>
          <p:cNvGrpSpPr>
            <a:grpSpLocks noChangeAspect="1"/>
          </p:cNvGrpSpPr>
          <p:nvPr/>
        </p:nvGrpSpPr>
        <p:grpSpPr bwMode="auto">
          <a:xfrm>
            <a:off x="3111054" y="3910632"/>
            <a:ext cx="1619250" cy="1619250"/>
            <a:chOff x="2341" y="1925"/>
            <a:chExt cx="987" cy="987"/>
          </a:xfrm>
        </p:grpSpPr>
        <p:sp>
          <p:nvSpPr>
            <p:cNvPr id="503" name="Freeform 39"/>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504" name="Oval 40"/>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wrap="none"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10" name="Group 41"/>
          <p:cNvGrpSpPr>
            <a:grpSpLocks noChangeAspect="1"/>
          </p:cNvGrpSpPr>
          <p:nvPr/>
        </p:nvGrpSpPr>
        <p:grpSpPr bwMode="auto">
          <a:xfrm>
            <a:off x="5898704" y="4572619"/>
            <a:ext cx="1619250" cy="1619250"/>
            <a:chOff x="2341" y="1925"/>
            <a:chExt cx="987" cy="987"/>
          </a:xfrm>
        </p:grpSpPr>
        <p:sp>
          <p:nvSpPr>
            <p:cNvPr id="506" name="Freeform 42"/>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507" name="Oval 43"/>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11" name="Group 44"/>
          <p:cNvGrpSpPr>
            <a:grpSpLocks noChangeAspect="1"/>
          </p:cNvGrpSpPr>
          <p:nvPr/>
        </p:nvGrpSpPr>
        <p:grpSpPr bwMode="auto">
          <a:xfrm>
            <a:off x="2223642" y="1913557"/>
            <a:ext cx="1619250" cy="1619250"/>
            <a:chOff x="2341" y="1925"/>
            <a:chExt cx="987" cy="987"/>
          </a:xfrm>
        </p:grpSpPr>
        <p:sp>
          <p:nvSpPr>
            <p:cNvPr id="509" name="Freeform 45"/>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510" name="Oval 46"/>
            <p:cNvSpPr>
              <a:spLocks noChangeAspect="1" noChangeArrowheads="1"/>
            </p:cNvSpPr>
            <p:nvPr/>
          </p:nvSpPr>
          <p:spPr bwMode="blackWhite">
            <a:xfrm>
              <a:off x="2526" y="2110"/>
              <a:ext cx="618" cy="618"/>
            </a:xfrm>
            <a:prstGeom prst="ellipse">
              <a:avLst/>
            </a:prstGeom>
            <a:solidFill>
              <a:schemeClr val="bg2"/>
            </a:solidFill>
            <a:ln w="9525" algn="ctr">
              <a:noFill/>
              <a:round/>
              <a:headEnd/>
              <a:tailEnd/>
            </a:ln>
          </p:spPr>
          <p:txBody>
            <a:bodyPr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12" name="Group 47"/>
          <p:cNvGrpSpPr>
            <a:grpSpLocks noChangeAspect="1"/>
          </p:cNvGrpSpPr>
          <p:nvPr/>
        </p:nvGrpSpPr>
        <p:grpSpPr bwMode="auto">
          <a:xfrm>
            <a:off x="7559229" y="1746869"/>
            <a:ext cx="1619250" cy="1619250"/>
            <a:chOff x="2341" y="1925"/>
            <a:chExt cx="987" cy="987"/>
          </a:xfrm>
        </p:grpSpPr>
        <p:sp>
          <p:nvSpPr>
            <p:cNvPr id="512" name="Freeform 48"/>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513" name="Oval 49"/>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wrap="none"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grpSp>
        <p:nvGrpSpPr>
          <p:cNvPr id="13" name="Group 50"/>
          <p:cNvGrpSpPr>
            <a:grpSpLocks noChangeAspect="1"/>
          </p:cNvGrpSpPr>
          <p:nvPr/>
        </p:nvGrpSpPr>
        <p:grpSpPr bwMode="auto">
          <a:xfrm>
            <a:off x="1701354" y="4547219"/>
            <a:ext cx="1619250" cy="1619250"/>
            <a:chOff x="2341" y="1925"/>
            <a:chExt cx="987" cy="987"/>
          </a:xfrm>
        </p:grpSpPr>
        <p:sp>
          <p:nvSpPr>
            <p:cNvPr id="515" name="Freeform 51"/>
            <p:cNvSpPr>
              <a:spLocks noChangeAspect="1"/>
            </p:cNvSpPr>
            <p:nvPr/>
          </p:nvSpPr>
          <p:spPr bwMode="auto">
            <a:xfrm>
              <a:off x="2341" y="1925"/>
              <a:ext cx="987" cy="987"/>
            </a:xfrm>
            <a:custGeom>
              <a:avLst/>
              <a:gdLst>
                <a:gd name="T0" fmla="*/ 1744 w 739"/>
                <a:gd name="T1" fmla="*/ 669 h 739"/>
                <a:gd name="T2" fmla="*/ 1734 w 739"/>
                <a:gd name="T3" fmla="*/ 637 h 739"/>
                <a:gd name="T4" fmla="*/ 1723 w 739"/>
                <a:gd name="T5" fmla="*/ 597 h 739"/>
                <a:gd name="T6" fmla="*/ 1702 w 739"/>
                <a:gd name="T7" fmla="*/ 541 h 739"/>
                <a:gd name="T8" fmla="*/ 1457 w 739"/>
                <a:gd name="T9" fmla="*/ 521 h 739"/>
                <a:gd name="T10" fmla="*/ 1547 w 739"/>
                <a:gd name="T11" fmla="*/ 292 h 739"/>
                <a:gd name="T12" fmla="*/ 1508 w 739"/>
                <a:gd name="T13" fmla="*/ 254 h 739"/>
                <a:gd name="T14" fmla="*/ 1478 w 739"/>
                <a:gd name="T15" fmla="*/ 224 h 739"/>
                <a:gd name="T16" fmla="*/ 1450 w 739"/>
                <a:gd name="T17" fmla="*/ 198 h 739"/>
                <a:gd name="T18" fmla="*/ 1221 w 739"/>
                <a:gd name="T19" fmla="*/ 291 h 739"/>
                <a:gd name="T20" fmla="*/ 1171 w 739"/>
                <a:gd name="T21" fmla="*/ 267 h 739"/>
                <a:gd name="T22" fmla="*/ 1127 w 739"/>
                <a:gd name="T23" fmla="*/ 28 h 739"/>
                <a:gd name="T24" fmla="*/ 1089 w 739"/>
                <a:gd name="T25" fmla="*/ 16 h 739"/>
                <a:gd name="T26" fmla="*/ 1048 w 739"/>
                <a:gd name="T27" fmla="*/ 7 h 739"/>
                <a:gd name="T28" fmla="*/ 903 w 739"/>
                <a:gd name="T29" fmla="*/ 198 h 739"/>
                <a:gd name="T30" fmla="*/ 873 w 739"/>
                <a:gd name="T31" fmla="*/ 198 h 739"/>
                <a:gd name="T32" fmla="*/ 845 w 739"/>
                <a:gd name="T33" fmla="*/ 198 h 739"/>
                <a:gd name="T34" fmla="*/ 712 w 739"/>
                <a:gd name="T35" fmla="*/ 7 h 739"/>
                <a:gd name="T36" fmla="*/ 653 w 739"/>
                <a:gd name="T37" fmla="*/ 20 h 739"/>
                <a:gd name="T38" fmla="*/ 617 w 739"/>
                <a:gd name="T39" fmla="*/ 31 h 739"/>
                <a:gd name="T40" fmla="*/ 584 w 739"/>
                <a:gd name="T41" fmla="*/ 43 h 739"/>
                <a:gd name="T42" fmla="*/ 546 w 739"/>
                <a:gd name="T43" fmla="*/ 283 h 739"/>
                <a:gd name="T44" fmla="*/ 490 w 739"/>
                <a:gd name="T45" fmla="*/ 314 h 739"/>
                <a:gd name="T46" fmla="*/ 256 w 739"/>
                <a:gd name="T47" fmla="*/ 246 h 739"/>
                <a:gd name="T48" fmla="*/ 206 w 739"/>
                <a:gd name="T49" fmla="*/ 299 h 739"/>
                <a:gd name="T50" fmla="*/ 288 w 739"/>
                <a:gd name="T51" fmla="*/ 526 h 739"/>
                <a:gd name="T52" fmla="*/ 254 w 739"/>
                <a:gd name="T53" fmla="*/ 589 h 739"/>
                <a:gd name="T54" fmla="*/ 21 w 739"/>
                <a:gd name="T55" fmla="*/ 645 h 739"/>
                <a:gd name="T56" fmla="*/ 5 w 739"/>
                <a:gd name="T57" fmla="*/ 717 h 739"/>
                <a:gd name="T58" fmla="*/ 184 w 739"/>
                <a:gd name="T59" fmla="*/ 868 h 739"/>
                <a:gd name="T60" fmla="*/ 186 w 739"/>
                <a:gd name="T61" fmla="*/ 950 h 739"/>
                <a:gd name="T62" fmla="*/ 20 w 739"/>
                <a:gd name="T63" fmla="*/ 1110 h 739"/>
                <a:gd name="T64" fmla="*/ 43 w 739"/>
                <a:gd name="T65" fmla="*/ 1179 h 739"/>
                <a:gd name="T66" fmla="*/ 270 w 739"/>
                <a:gd name="T67" fmla="*/ 1223 h 739"/>
                <a:gd name="T68" fmla="*/ 314 w 739"/>
                <a:gd name="T69" fmla="*/ 1292 h 739"/>
                <a:gd name="T70" fmla="*/ 254 w 739"/>
                <a:gd name="T71" fmla="*/ 1511 h 739"/>
                <a:gd name="T72" fmla="*/ 305 w 739"/>
                <a:gd name="T73" fmla="*/ 1557 h 739"/>
                <a:gd name="T74" fmla="*/ 514 w 739"/>
                <a:gd name="T75" fmla="*/ 1477 h 739"/>
                <a:gd name="T76" fmla="*/ 552 w 739"/>
                <a:gd name="T77" fmla="*/ 1497 h 739"/>
                <a:gd name="T78" fmla="*/ 586 w 739"/>
                <a:gd name="T79" fmla="*/ 1513 h 739"/>
                <a:gd name="T80" fmla="*/ 632 w 739"/>
                <a:gd name="T81" fmla="*/ 1732 h 739"/>
                <a:gd name="T82" fmla="*/ 668 w 739"/>
                <a:gd name="T83" fmla="*/ 1742 h 739"/>
                <a:gd name="T84" fmla="*/ 703 w 739"/>
                <a:gd name="T85" fmla="*/ 1748 h 739"/>
                <a:gd name="T86" fmla="*/ 759 w 739"/>
                <a:gd name="T87" fmla="*/ 1760 h 739"/>
                <a:gd name="T88" fmla="*/ 879 w 739"/>
                <a:gd name="T89" fmla="*/ 1575 h 739"/>
                <a:gd name="T90" fmla="*/ 916 w 739"/>
                <a:gd name="T91" fmla="*/ 1575 h 739"/>
                <a:gd name="T92" fmla="*/ 958 w 739"/>
                <a:gd name="T93" fmla="*/ 1572 h 739"/>
                <a:gd name="T94" fmla="*/ 1102 w 739"/>
                <a:gd name="T95" fmla="*/ 1738 h 739"/>
                <a:gd name="T96" fmla="*/ 1134 w 739"/>
                <a:gd name="T97" fmla="*/ 1731 h 739"/>
                <a:gd name="T98" fmla="*/ 1171 w 739"/>
                <a:gd name="T99" fmla="*/ 1718 h 739"/>
                <a:gd name="T100" fmla="*/ 1207 w 739"/>
                <a:gd name="T101" fmla="*/ 1492 h 739"/>
                <a:gd name="T102" fmla="*/ 1239 w 739"/>
                <a:gd name="T103" fmla="*/ 1472 h 739"/>
                <a:gd name="T104" fmla="*/ 1270 w 739"/>
                <a:gd name="T105" fmla="*/ 1450 h 739"/>
                <a:gd name="T106" fmla="*/ 1472 w 739"/>
                <a:gd name="T107" fmla="*/ 1543 h 739"/>
                <a:gd name="T108" fmla="*/ 1532 w 739"/>
                <a:gd name="T109" fmla="*/ 1484 h 739"/>
                <a:gd name="T110" fmla="*/ 1584 w 739"/>
                <a:gd name="T111" fmla="*/ 1421 h 739"/>
                <a:gd name="T112" fmla="*/ 1489 w 739"/>
                <a:gd name="T113" fmla="*/ 1201 h 739"/>
                <a:gd name="T114" fmla="*/ 1723 w 739"/>
                <a:gd name="T115" fmla="*/ 1158 h 739"/>
                <a:gd name="T116" fmla="*/ 1747 w 739"/>
                <a:gd name="T117" fmla="*/ 1078 h 739"/>
                <a:gd name="T118" fmla="*/ 1760 w 739"/>
                <a:gd name="T119" fmla="*/ 995 h 739"/>
                <a:gd name="T120" fmla="*/ 1561 w 739"/>
                <a:gd name="T121" fmla="*/ 852 h 73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39"/>
                <a:gd name="T184" fmla="*/ 0 h 739"/>
                <a:gd name="T185" fmla="*/ 739 w 739"/>
                <a:gd name="T186" fmla="*/ 739 h 73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39" h="739">
                  <a:moveTo>
                    <a:pt x="654" y="343"/>
                  </a:moveTo>
                  <a:lnTo>
                    <a:pt x="735" y="295"/>
                  </a:lnTo>
                  <a:lnTo>
                    <a:pt x="732" y="281"/>
                  </a:lnTo>
                  <a:lnTo>
                    <a:pt x="731" y="276"/>
                  </a:lnTo>
                  <a:lnTo>
                    <a:pt x="730" y="272"/>
                  </a:lnTo>
                  <a:lnTo>
                    <a:pt x="728" y="267"/>
                  </a:lnTo>
                  <a:lnTo>
                    <a:pt x="727" y="263"/>
                  </a:lnTo>
                  <a:lnTo>
                    <a:pt x="724" y="257"/>
                  </a:lnTo>
                  <a:lnTo>
                    <a:pt x="723" y="251"/>
                  </a:lnTo>
                  <a:lnTo>
                    <a:pt x="721" y="246"/>
                  </a:lnTo>
                  <a:lnTo>
                    <a:pt x="719" y="240"/>
                  </a:lnTo>
                  <a:lnTo>
                    <a:pt x="714" y="227"/>
                  </a:lnTo>
                  <a:lnTo>
                    <a:pt x="619" y="231"/>
                  </a:lnTo>
                  <a:lnTo>
                    <a:pt x="615" y="225"/>
                  </a:lnTo>
                  <a:lnTo>
                    <a:pt x="612" y="219"/>
                  </a:lnTo>
                  <a:lnTo>
                    <a:pt x="608" y="213"/>
                  </a:lnTo>
                  <a:lnTo>
                    <a:pt x="604" y="206"/>
                  </a:lnTo>
                  <a:lnTo>
                    <a:pt x="649" y="123"/>
                  </a:lnTo>
                  <a:lnTo>
                    <a:pt x="640" y="114"/>
                  </a:lnTo>
                  <a:lnTo>
                    <a:pt x="637" y="109"/>
                  </a:lnTo>
                  <a:lnTo>
                    <a:pt x="633" y="106"/>
                  </a:lnTo>
                  <a:lnTo>
                    <a:pt x="629" y="102"/>
                  </a:lnTo>
                  <a:lnTo>
                    <a:pt x="625" y="98"/>
                  </a:lnTo>
                  <a:lnTo>
                    <a:pt x="621" y="94"/>
                  </a:lnTo>
                  <a:lnTo>
                    <a:pt x="617" y="91"/>
                  </a:lnTo>
                  <a:lnTo>
                    <a:pt x="613" y="87"/>
                  </a:lnTo>
                  <a:lnTo>
                    <a:pt x="609" y="83"/>
                  </a:lnTo>
                  <a:lnTo>
                    <a:pt x="598" y="75"/>
                  </a:lnTo>
                  <a:lnTo>
                    <a:pt x="518" y="126"/>
                  </a:lnTo>
                  <a:lnTo>
                    <a:pt x="512" y="122"/>
                  </a:lnTo>
                  <a:lnTo>
                    <a:pt x="506" y="119"/>
                  </a:lnTo>
                  <a:lnTo>
                    <a:pt x="499" y="115"/>
                  </a:lnTo>
                  <a:lnTo>
                    <a:pt x="492" y="112"/>
                  </a:lnTo>
                  <a:lnTo>
                    <a:pt x="490" y="17"/>
                  </a:lnTo>
                  <a:lnTo>
                    <a:pt x="478" y="13"/>
                  </a:lnTo>
                  <a:lnTo>
                    <a:pt x="473" y="12"/>
                  </a:lnTo>
                  <a:lnTo>
                    <a:pt x="467" y="9"/>
                  </a:lnTo>
                  <a:lnTo>
                    <a:pt x="462" y="8"/>
                  </a:lnTo>
                  <a:lnTo>
                    <a:pt x="457" y="7"/>
                  </a:lnTo>
                  <a:lnTo>
                    <a:pt x="452" y="5"/>
                  </a:lnTo>
                  <a:lnTo>
                    <a:pt x="445" y="4"/>
                  </a:lnTo>
                  <a:lnTo>
                    <a:pt x="440" y="3"/>
                  </a:lnTo>
                  <a:lnTo>
                    <a:pt x="435" y="2"/>
                  </a:lnTo>
                  <a:lnTo>
                    <a:pt x="422" y="0"/>
                  </a:lnTo>
                  <a:lnTo>
                    <a:pt x="379" y="83"/>
                  </a:lnTo>
                  <a:lnTo>
                    <a:pt x="375" y="83"/>
                  </a:lnTo>
                  <a:lnTo>
                    <a:pt x="371" y="83"/>
                  </a:lnTo>
                  <a:lnTo>
                    <a:pt x="367" y="83"/>
                  </a:lnTo>
                  <a:lnTo>
                    <a:pt x="363" y="83"/>
                  </a:lnTo>
                  <a:lnTo>
                    <a:pt x="359" y="83"/>
                  </a:lnTo>
                  <a:lnTo>
                    <a:pt x="355" y="83"/>
                  </a:lnTo>
                  <a:lnTo>
                    <a:pt x="351" y="84"/>
                  </a:lnTo>
                  <a:lnTo>
                    <a:pt x="347" y="84"/>
                  </a:lnTo>
                  <a:lnTo>
                    <a:pt x="299" y="3"/>
                  </a:lnTo>
                  <a:lnTo>
                    <a:pt x="285" y="6"/>
                  </a:lnTo>
                  <a:lnTo>
                    <a:pt x="280" y="7"/>
                  </a:lnTo>
                  <a:lnTo>
                    <a:pt x="274" y="8"/>
                  </a:lnTo>
                  <a:lnTo>
                    <a:pt x="269" y="9"/>
                  </a:lnTo>
                  <a:lnTo>
                    <a:pt x="264" y="12"/>
                  </a:lnTo>
                  <a:lnTo>
                    <a:pt x="259" y="13"/>
                  </a:lnTo>
                  <a:lnTo>
                    <a:pt x="254" y="15"/>
                  </a:lnTo>
                  <a:lnTo>
                    <a:pt x="250" y="16"/>
                  </a:lnTo>
                  <a:lnTo>
                    <a:pt x="245" y="18"/>
                  </a:lnTo>
                  <a:lnTo>
                    <a:pt x="232" y="22"/>
                  </a:lnTo>
                  <a:lnTo>
                    <a:pt x="236" y="115"/>
                  </a:lnTo>
                  <a:lnTo>
                    <a:pt x="229" y="119"/>
                  </a:lnTo>
                  <a:lnTo>
                    <a:pt x="221" y="123"/>
                  </a:lnTo>
                  <a:lnTo>
                    <a:pt x="213" y="128"/>
                  </a:lnTo>
                  <a:lnTo>
                    <a:pt x="206" y="132"/>
                  </a:lnTo>
                  <a:lnTo>
                    <a:pt x="125" y="88"/>
                  </a:lnTo>
                  <a:lnTo>
                    <a:pt x="116" y="96"/>
                  </a:lnTo>
                  <a:lnTo>
                    <a:pt x="108" y="103"/>
                  </a:lnTo>
                  <a:lnTo>
                    <a:pt x="100" y="110"/>
                  </a:lnTo>
                  <a:lnTo>
                    <a:pt x="93" y="119"/>
                  </a:lnTo>
                  <a:lnTo>
                    <a:pt x="86" y="126"/>
                  </a:lnTo>
                  <a:lnTo>
                    <a:pt x="77" y="137"/>
                  </a:lnTo>
                  <a:lnTo>
                    <a:pt x="126" y="213"/>
                  </a:lnTo>
                  <a:lnTo>
                    <a:pt x="121" y="221"/>
                  </a:lnTo>
                  <a:lnTo>
                    <a:pt x="116" y="229"/>
                  </a:lnTo>
                  <a:lnTo>
                    <a:pt x="110" y="239"/>
                  </a:lnTo>
                  <a:lnTo>
                    <a:pt x="106" y="247"/>
                  </a:lnTo>
                  <a:lnTo>
                    <a:pt x="17" y="248"/>
                  </a:lnTo>
                  <a:lnTo>
                    <a:pt x="12" y="260"/>
                  </a:lnTo>
                  <a:lnTo>
                    <a:pt x="9" y="271"/>
                  </a:lnTo>
                  <a:lnTo>
                    <a:pt x="7" y="280"/>
                  </a:lnTo>
                  <a:lnTo>
                    <a:pt x="4" y="291"/>
                  </a:lnTo>
                  <a:lnTo>
                    <a:pt x="2" y="301"/>
                  </a:lnTo>
                  <a:lnTo>
                    <a:pt x="0" y="315"/>
                  </a:lnTo>
                  <a:lnTo>
                    <a:pt x="78" y="354"/>
                  </a:lnTo>
                  <a:lnTo>
                    <a:pt x="77" y="365"/>
                  </a:lnTo>
                  <a:lnTo>
                    <a:pt x="77" y="376"/>
                  </a:lnTo>
                  <a:lnTo>
                    <a:pt x="77" y="386"/>
                  </a:lnTo>
                  <a:lnTo>
                    <a:pt x="78" y="398"/>
                  </a:lnTo>
                  <a:lnTo>
                    <a:pt x="3" y="443"/>
                  </a:lnTo>
                  <a:lnTo>
                    <a:pt x="6" y="455"/>
                  </a:lnTo>
                  <a:lnTo>
                    <a:pt x="8" y="466"/>
                  </a:lnTo>
                  <a:lnTo>
                    <a:pt x="11" y="476"/>
                  </a:lnTo>
                  <a:lnTo>
                    <a:pt x="15" y="485"/>
                  </a:lnTo>
                  <a:lnTo>
                    <a:pt x="18" y="495"/>
                  </a:lnTo>
                  <a:lnTo>
                    <a:pt x="22" y="507"/>
                  </a:lnTo>
                  <a:lnTo>
                    <a:pt x="108" y="503"/>
                  </a:lnTo>
                  <a:lnTo>
                    <a:pt x="113" y="514"/>
                  </a:lnTo>
                  <a:lnTo>
                    <a:pt x="120" y="523"/>
                  </a:lnTo>
                  <a:lnTo>
                    <a:pt x="126" y="532"/>
                  </a:lnTo>
                  <a:lnTo>
                    <a:pt x="132" y="542"/>
                  </a:lnTo>
                  <a:lnTo>
                    <a:pt x="89" y="618"/>
                  </a:lnTo>
                  <a:lnTo>
                    <a:pt x="99" y="627"/>
                  </a:lnTo>
                  <a:lnTo>
                    <a:pt x="106" y="634"/>
                  </a:lnTo>
                  <a:lnTo>
                    <a:pt x="113" y="641"/>
                  </a:lnTo>
                  <a:lnTo>
                    <a:pt x="121" y="648"/>
                  </a:lnTo>
                  <a:lnTo>
                    <a:pt x="128" y="654"/>
                  </a:lnTo>
                  <a:lnTo>
                    <a:pt x="138" y="664"/>
                  </a:lnTo>
                  <a:lnTo>
                    <a:pt x="211" y="617"/>
                  </a:lnTo>
                  <a:lnTo>
                    <a:pt x="216" y="620"/>
                  </a:lnTo>
                  <a:lnTo>
                    <a:pt x="221" y="623"/>
                  </a:lnTo>
                  <a:lnTo>
                    <a:pt x="226" y="626"/>
                  </a:lnTo>
                  <a:lnTo>
                    <a:pt x="231" y="628"/>
                  </a:lnTo>
                  <a:lnTo>
                    <a:pt x="235" y="631"/>
                  </a:lnTo>
                  <a:lnTo>
                    <a:pt x="240" y="633"/>
                  </a:lnTo>
                  <a:lnTo>
                    <a:pt x="246" y="635"/>
                  </a:lnTo>
                  <a:lnTo>
                    <a:pt x="251" y="638"/>
                  </a:lnTo>
                  <a:lnTo>
                    <a:pt x="252" y="723"/>
                  </a:lnTo>
                  <a:lnTo>
                    <a:pt x="265" y="727"/>
                  </a:lnTo>
                  <a:lnTo>
                    <a:pt x="271" y="728"/>
                  </a:lnTo>
                  <a:lnTo>
                    <a:pt x="275" y="730"/>
                  </a:lnTo>
                  <a:lnTo>
                    <a:pt x="280" y="731"/>
                  </a:lnTo>
                  <a:lnTo>
                    <a:pt x="285" y="732"/>
                  </a:lnTo>
                  <a:lnTo>
                    <a:pt x="289" y="733"/>
                  </a:lnTo>
                  <a:lnTo>
                    <a:pt x="295" y="734"/>
                  </a:lnTo>
                  <a:lnTo>
                    <a:pt x="300" y="735"/>
                  </a:lnTo>
                  <a:lnTo>
                    <a:pt x="305" y="736"/>
                  </a:lnTo>
                  <a:lnTo>
                    <a:pt x="318" y="739"/>
                  </a:lnTo>
                  <a:lnTo>
                    <a:pt x="358" y="661"/>
                  </a:lnTo>
                  <a:lnTo>
                    <a:pt x="363" y="661"/>
                  </a:lnTo>
                  <a:lnTo>
                    <a:pt x="369" y="661"/>
                  </a:lnTo>
                  <a:lnTo>
                    <a:pt x="375" y="661"/>
                  </a:lnTo>
                  <a:lnTo>
                    <a:pt x="380" y="661"/>
                  </a:lnTo>
                  <a:lnTo>
                    <a:pt x="385" y="661"/>
                  </a:lnTo>
                  <a:lnTo>
                    <a:pt x="391" y="661"/>
                  </a:lnTo>
                  <a:lnTo>
                    <a:pt x="397" y="660"/>
                  </a:lnTo>
                  <a:lnTo>
                    <a:pt x="402" y="660"/>
                  </a:lnTo>
                  <a:lnTo>
                    <a:pt x="447" y="734"/>
                  </a:lnTo>
                  <a:lnTo>
                    <a:pt x="459" y="730"/>
                  </a:lnTo>
                  <a:lnTo>
                    <a:pt x="463" y="729"/>
                  </a:lnTo>
                  <a:lnTo>
                    <a:pt x="468" y="728"/>
                  </a:lnTo>
                  <a:lnTo>
                    <a:pt x="473" y="727"/>
                  </a:lnTo>
                  <a:lnTo>
                    <a:pt x="476" y="726"/>
                  </a:lnTo>
                  <a:lnTo>
                    <a:pt x="481" y="724"/>
                  </a:lnTo>
                  <a:lnTo>
                    <a:pt x="487" y="723"/>
                  </a:lnTo>
                  <a:lnTo>
                    <a:pt x="492" y="721"/>
                  </a:lnTo>
                  <a:lnTo>
                    <a:pt x="499" y="719"/>
                  </a:lnTo>
                  <a:lnTo>
                    <a:pt x="511" y="714"/>
                  </a:lnTo>
                  <a:lnTo>
                    <a:pt x="507" y="626"/>
                  </a:lnTo>
                  <a:lnTo>
                    <a:pt x="511" y="623"/>
                  </a:lnTo>
                  <a:lnTo>
                    <a:pt x="516" y="621"/>
                  </a:lnTo>
                  <a:lnTo>
                    <a:pt x="520" y="618"/>
                  </a:lnTo>
                  <a:lnTo>
                    <a:pt x="525" y="615"/>
                  </a:lnTo>
                  <a:lnTo>
                    <a:pt x="529" y="613"/>
                  </a:lnTo>
                  <a:lnTo>
                    <a:pt x="533" y="609"/>
                  </a:lnTo>
                  <a:lnTo>
                    <a:pt x="537" y="607"/>
                  </a:lnTo>
                  <a:lnTo>
                    <a:pt x="541" y="604"/>
                  </a:lnTo>
                  <a:lnTo>
                    <a:pt x="618" y="648"/>
                  </a:lnTo>
                  <a:lnTo>
                    <a:pt x="629" y="638"/>
                  </a:lnTo>
                  <a:lnTo>
                    <a:pt x="636" y="630"/>
                  </a:lnTo>
                  <a:lnTo>
                    <a:pt x="643" y="623"/>
                  </a:lnTo>
                  <a:lnTo>
                    <a:pt x="651" y="615"/>
                  </a:lnTo>
                  <a:lnTo>
                    <a:pt x="657" y="607"/>
                  </a:lnTo>
                  <a:lnTo>
                    <a:pt x="665" y="597"/>
                  </a:lnTo>
                  <a:lnTo>
                    <a:pt x="616" y="520"/>
                  </a:lnTo>
                  <a:lnTo>
                    <a:pt x="620" y="511"/>
                  </a:lnTo>
                  <a:lnTo>
                    <a:pt x="625" y="504"/>
                  </a:lnTo>
                  <a:lnTo>
                    <a:pt x="628" y="496"/>
                  </a:lnTo>
                  <a:lnTo>
                    <a:pt x="632" y="488"/>
                  </a:lnTo>
                  <a:lnTo>
                    <a:pt x="723" y="486"/>
                  </a:lnTo>
                  <a:lnTo>
                    <a:pt x="728" y="473"/>
                  </a:lnTo>
                  <a:lnTo>
                    <a:pt x="731" y="463"/>
                  </a:lnTo>
                  <a:lnTo>
                    <a:pt x="733" y="452"/>
                  </a:lnTo>
                  <a:lnTo>
                    <a:pt x="735" y="442"/>
                  </a:lnTo>
                  <a:lnTo>
                    <a:pt x="737" y="431"/>
                  </a:lnTo>
                  <a:lnTo>
                    <a:pt x="739" y="418"/>
                  </a:lnTo>
                  <a:lnTo>
                    <a:pt x="656" y="375"/>
                  </a:lnTo>
                  <a:lnTo>
                    <a:pt x="656" y="367"/>
                  </a:lnTo>
                  <a:lnTo>
                    <a:pt x="655" y="358"/>
                  </a:lnTo>
                  <a:lnTo>
                    <a:pt x="655" y="351"/>
                  </a:lnTo>
                  <a:lnTo>
                    <a:pt x="654" y="343"/>
                  </a:lnTo>
                  <a:close/>
                </a:path>
              </a:pathLst>
            </a:custGeom>
            <a:solidFill>
              <a:srgbClr val="EB8C00"/>
            </a:solidFill>
            <a:ln w="9525">
              <a:noFill/>
              <a:round/>
              <a:headEnd/>
              <a:tailEnd/>
            </a:ln>
          </p:spPr>
          <p:txBody>
            <a:bodyPr/>
            <a:lstStyle/>
            <a:p>
              <a:endParaRPr lang="en-GB">
                <a:latin typeface="+mj-lt"/>
              </a:endParaRPr>
            </a:p>
          </p:txBody>
        </p:sp>
        <p:sp>
          <p:nvSpPr>
            <p:cNvPr id="516" name="Oval 52"/>
            <p:cNvSpPr>
              <a:spLocks noChangeAspect="1" noChangeArrowheads="1"/>
            </p:cNvSpPr>
            <p:nvPr/>
          </p:nvSpPr>
          <p:spPr bwMode="blackWhite">
            <a:xfrm>
              <a:off x="2526" y="2110"/>
              <a:ext cx="618" cy="618"/>
            </a:xfrm>
            <a:prstGeom prst="ellipse">
              <a:avLst/>
            </a:prstGeom>
            <a:solidFill>
              <a:schemeClr val="bg1"/>
            </a:solidFill>
            <a:ln w="9525" algn="ctr">
              <a:noFill/>
              <a:round/>
              <a:headEnd/>
              <a:tailEnd/>
            </a:ln>
          </p:spPr>
          <p:txBody>
            <a:bodyPr wrap="none" lIns="72434" tIns="0" rIns="73917" bIns="0" anchor="ctr"/>
            <a:lstStyle/>
            <a:p>
              <a:pPr algn="ctr" defTabSz="1042988">
                <a:buSzPct val="90000"/>
              </a:pPr>
              <a:r>
                <a:rPr lang="en-GB" sz="1000" dirty="0" smtClean="0">
                  <a:solidFill>
                    <a:schemeClr val="tx1"/>
                  </a:solidFill>
                  <a:latin typeface="+mj-lt"/>
                  <a:cs typeface="Arial" charset="0"/>
                </a:rPr>
                <a:t>xxx</a:t>
              </a:r>
              <a:endParaRPr lang="en-GB" sz="1000" dirty="0">
                <a:solidFill>
                  <a:schemeClr val="tx1"/>
                </a:solidFill>
                <a:latin typeface="+mj-lt"/>
                <a:cs typeface="Arial" charset="0"/>
              </a:endParaRPr>
            </a:p>
          </p:txBody>
        </p:sp>
      </p:grpSp>
      <p:sp>
        <p:nvSpPr>
          <p:cNvPr id="35" name="Rectangle 26"/>
          <p:cNvSpPr>
            <a:spLocks noChangeArrowheads="1"/>
          </p:cNvSpPr>
          <p:nvPr/>
        </p:nvSpPr>
        <p:spPr bwMode="gray">
          <a:xfrm>
            <a:off x="7909048" y="468263"/>
            <a:ext cx="2262188" cy="444500"/>
          </a:xfrm>
          <a:prstGeom prst="rect">
            <a:avLst/>
          </a:prstGeom>
          <a:solidFill>
            <a:schemeClr val="accent6"/>
          </a:solidFill>
          <a:ln w="9525">
            <a:solidFill>
              <a:srgbClr val="FFFFFF"/>
            </a:solidFill>
            <a:miter lim="800000"/>
            <a:headEnd/>
            <a:tailEnd/>
          </a:ln>
        </p:spPr>
        <p:txBody>
          <a:bodyPr wrap="none" lIns="90000" tIns="90000" rIns="72000" bIns="90000" anchor="ctr"/>
          <a:lstStyle/>
          <a:p>
            <a:pPr marL="177800" indent="-177800" algn="ctr" defTabSz="801688">
              <a:spcBef>
                <a:spcPct val="20000"/>
              </a:spcBef>
            </a:pPr>
            <a:r>
              <a:rPr lang="de-DE" b="1" i="1" dirty="0">
                <a:solidFill>
                  <a:schemeClr val="bg2"/>
                </a:solidFill>
                <a:latin typeface="+mj-lt"/>
                <a:cs typeface="Arial" charset="0"/>
              </a:rPr>
              <a:t>with animation</a:t>
            </a:r>
          </a:p>
        </p:txBody>
      </p:sp>
    </p:spTree>
    <p:custDataLst>
      <p:tags r:id="rId1"/>
    </p:custData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mph" presetSubtype="0" repeatCount="indefinite" fill="hold" nodeType="withEffect">
                                  <p:stCondLst>
                                    <p:cond delay="0"/>
                                  </p:stCondLst>
                                  <p:childTnLst>
                                    <p:animRot by="21600000">
                                      <p:cBhvr>
                                        <p:cTn id="6" dur="5000" fill="hold"/>
                                        <p:tgtEl>
                                          <p:spTgt spid="13"/>
                                        </p:tgtEl>
                                        <p:attrNameLst>
                                          <p:attrName>r</p:attrName>
                                        </p:attrNameLst>
                                      </p:cBhvr>
                                    </p:animRot>
                                  </p:childTnLst>
                                </p:cTn>
                              </p:par>
                              <p:par>
                                <p:cTn id="7" presetID="8" presetClass="emph" presetSubtype="0" repeatCount="indefinite" fill="hold" nodeType="withEffect">
                                  <p:stCondLst>
                                    <p:cond delay="0"/>
                                  </p:stCondLst>
                                  <p:childTnLst>
                                    <p:animRot by="21600000">
                                      <p:cBhvr>
                                        <p:cTn id="8" dur="5000" fill="hold"/>
                                        <p:tgtEl>
                                          <p:spTgt spid="8"/>
                                        </p:tgtEl>
                                        <p:attrNameLst>
                                          <p:attrName>r</p:attrName>
                                        </p:attrNameLst>
                                      </p:cBhvr>
                                    </p:animRot>
                                  </p:childTnLst>
                                </p:cTn>
                              </p:par>
                              <p:par>
                                <p:cTn id="9" presetID="8" presetClass="emph" presetSubtype="0" repeatCount="indefinite" fill="hold" nodeType="withEffect">
                                  <p:stCondLst>
                                    <p:cond delay="0"/>
                                  </p:stCondLst>
                                  <p:childTnLst>
                                    <p:animRot by="21600000">
                                      <p:cBhvr>
                                        <p:cTn id="10" dur="5000" fill="hold"/>
                                        <p:tgtEl>
                                          <p:spTgt spid="3"/>
                                        </p:tgtEl>
                                        <p:attrNameLst>
                                          <p:attrName>r</p:attrName>
                                        </p:attrNameLst>
                                      </p:cBhvr>
                                    </p:animRot>
                                  </p:childTnLst>
                                </p:cTn>
                              </p:par>
                              <p:par>
                                <p:cTn id="11" presetID="8" presetClass="emph" presetSubtype="0" repeatCount="indefinite" fill="hold" nodeType="withEffect">
                                  <p:stCondLst>
                                    <p:cond delay="0"/>
                                  </p:stCondLst>
                                  <p:childTnLst>
                                    <p:animRot by="21600000">
                                      <p:cBhvr>
                                        <p:cTn id="12" dur="5000" fill="hold"/>
                                        <p:tgtEl>
                                          <p:spTgt spid="10"/>
                                        </p:tgtEl>
                                        <p:attrNameLst>
                                          <p:attrName>r</p:attrName>
                                        </p:attrNameLst>
                                      </p:cBhvr>
                                    </p:animRot>
                                  </p:childTnLst>
                                </p:cTn>
                              </p:par>
                              <p:par>
                                <p:cTn id="13" presetID="8" presetClass="emph" presetSubtype="0" repeatCount="indefinite" fill="hold" nodeType="withEffect">
                                  <p:stCondLst>
                                    <p:cond delay="0"/>
                                  </p:stCondLst>
                                  <p:childTnLst>
                                    <p:animRot by="-21600000">
                                      <p:cBhvr>
                                        <p:cTn id="14" dur="5000" fill="hold"/>
                                        <p:tgtEl>
                                          <p:spTgt spid="9"/>
                                        </p:tgtEl>
                                        <p:attrNameLst>
                                          <p:attrName>r</p:attrName>
                                        </p:attrNameLst>
                                      </p:cBhvr>
                                    </p:animRot>
                                  </p:childTnLst>
                                </p:cTn>
                              </p:par>
                              <p:par>
                                <p:cTn id="15" presetID="8" presetClass="emph" presetSubtype="0" repeatCount="indefinite" fill="hold" nodeType="withEffect">
                                  <p:stCondLst>
                                    <p:cond delay="0"/>
                                  </p:stCondLst>
                                  <p:childTnLst>
                                    <p:animRot by="-21600000">
                                      <p:cBhvr>
                                        <p:cTn id="16" dur="5000" fill="hold"/>
                                        <p:tgtEl>
                                          <p:spTgt spid="11"/>
                                        </p:tgtEl>
                                        <p:attrNameLst>
                                          <p:attrName>r</p:attrName>
                                        </p:attrNameLst>
                                      </p:cBhvr>
                                    </p:animRot>
                                  </p:childTnLst>
                                </p:cTn>
                              </p:par>
                              <p:par>
                                <p:cTn id="17" presetID="8" presetClass="emph" presetSubtype="0" repeatCount="indefinite" fill="hold" nodeType="withEffect">
                                  <p:stCondLst>
                                    <p:cond delay="0"/>
                                  </p:stCondLst>
                                  <p:childTnLst>
                                    <p:animRot by="-21600000">
                                      <p:cBhvr>
                                        <p:cTn id="18" dur="5000" fill="hold"/>
                                        <p:tgtEl>
                                          <p:spTgt spid="6"/>
                                        </p:tgtEl>
                                        <p:attrNameLst>
                                          <p:attrName>r</p:attrName>
                                        </p:attrNameLst>
                                      </p:cBhvr>
                                    </p:animRot>
                                  </p:childTnLst>
                                </p:cTn>
                              </p:par>
                              <p:par>
                                <p:cTn id="19" presetID="8" presetClass="emph" presetSubtype="0" repeatCount="indefinite" fill="hold" nodeType="withEffect">
                                  <p:stCondLst>
                                    <p:cond delay="0"/>
                                  </p:stCondLst>
                                  <p:childTnLst>
                                    <p:animRot by="-21600000">
                                      <p:cBhvr>
                                        <p:cTn id="20" dur="5000" fill="hold"/>
                                        <p:tgtEl>
                                          <p:spTgt spid="4"/>
                                        </p:tgtEl>
                                        <p:attrNameLst>
                                          <p:attrName>r</p:attrName>
                                        </p:attrNameLst>
                                      </p:cBhvr>
                                    </p:animRot>
                                  </p:childTnLst>
                                </p:cTn>
                              </p:par>
                              <p:par>
                                <p:cTn id="21" presetID="8" presetClass="emph" presetSubtype="0" repeatCount="indefinite" fill="hold" nodeType="withEffect">
                                  <p:stCondLst>
                                    <p:cond delay="0"/>
                                  </p:stCondLst>
                                  <p:childTnLst>
                                    <p:animRot by="-21600000">
                                      <p:cBhvr>
                                        <p:cTn id="22" dur="5000" fill="hold"/>
                                        <p:tgtEl>
                                          <p:spTgt spid="5"/>
                                        </p:tgtEl>
                                        <p:attrNameLst>
                                          <p:attrName>r</p:attrName>
                                        </p:attrNameLst>
                                      </p:cBhvr>
                                    </p:animRot>
                                  </p:childTnLst>
                                </p:cTn>
                              </p:par>
                              <p:par>
                                <p:cTn id="23" presetID="8" presetClass="emph" presetSubtype="0" repeatCount="indefinite" fill="hold" nodeType="withEffect">
                                  <p:stCondLst>
                                    <p:cond delay="0"/>
                                  </p:stCondLst>
                                  <p:childTnLst>
                                    <p:animRot by="-21600000">
                                      <p:cBhvr>
                                        <p:cTn id="24" dur="5000" fill="hold"/>
                                        <p:tgtEl>
                                          <p:spTgt spid="12"/>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p:cNvSpPr/>
          <p:nvPr/>
        </p:nvSpPr>
        <p:spPr bwMode="ltGray">
          <a:xfrm>
            <a:off x="6203308" y="927508"/>
            <a:ext cx="4255960" cy="246191"/>
          </a:xfrm>
          <a:prstGeom prst="rect">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 name="Title 1"/>
          <p:cNvSpPr>
            <a:spLocks noGrp="1"/>
          </p:cNvSpPr>
          <p:nvPr>
            <p:ph type="title"/>
          </p:nvPr>
        </p:nvSpPr>
        <p:spPr/>
        <p:txBody>
          <a:bodyPr/>
          <a:lstStyle/>
          <a:p>
            <a:r>
              <a:rPr lang="en-GB" smtClean="0"/>
              <a:t>Other shapes</a:t>
            </a:r>
            <a:br>
              <a:rPr lang="en-GB" smtClean="0"/>
            </a:br>
            <a:r>
              <a:rPr lang="en-GB" b="0" i="0" smtClean="0"/>
              <a:t>Cog wheels</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84</a:t>
            </a:fld>
            <a:endParaRPr lang="en-GB"/>
          </a:p>
        </p:txBody>
      </p:sp>
      <p:sp>
        <p:nvSpPr>
          <p:cNvPr id="31" name="Freeform 128"/>
          <p:cNvSpPr>
            <a:spLocks/>
          </p:cNvSpPr>
          <p:nvPr/>
        </p:nvSpPr>
        <p:spPr bwMode="auto">
          <a:xfrm>
            <a:off x="3110486" y="2848594"/>
            <a:ext cx="2157413" cy="2157413"/>
          </a:xfrm>
          <a:custGeom>
            <a:avLst/>
            <a:gdLst>
              <a:gd name="T0" fmla="*/ 1359 w 1359"/>
              <a:gd name="T1" fmla="*/ 1053 h 1359"/>
              <a:gd name="T2" fmla="*/ 1359 w 1359"/>
              <a:gd name="T3" fmla="*/ 0 h 1359"/>
              <a:gd name="T4" fmla="*/ 1197 w 1359"/>
              <a:gd name="T5" fmla="*/ 0 h 1359"/>
              <a:gd name="T6" fmla="*/ 1121 w 1359"/>
              <a:gd name="T7" fmla="*/ 228 h 1359"/>
              <a:gd name="T8" fmla="*/ 1121 w 1359"/>
              <a:gd name="T9" fmla="*/ 228 h 1359"/>
              <a:gd name="T10" fmla="*/ 1091 w 1359"/>
              <a:gd name="T11" fmla="*/ 236 h 1359"/>
              <a:gd name="T12" fmla="*/ 1060 w 1359"/>
              <a:gd name="T13" fmla="*/ 244 h 1359"/>
              <a:gd name="T14" fmla="*/ 1000 w 1359"/>
              <a:gd name="T15" fmla="*/ 262 h 1359"/>
              <a:gd name="T16" fmla="*/ 820 w 1359"/>
              <a:gd name="T17" fmla="*/ 102 h 1359"/>
              <a:gd name="T18" fmla="*/ 540 w 1359"/>
              <a:gd name="T19" fmla="*/ 263 h 1359"/>
              <a:gd name="T20" fmla="*/ 588 w 1359"/>
              <a:gd name="T21" fmla="*/ 500 h 1359"/>
              <a:gd name="T22" fmla="*/ 588 w 1359"/>
              <a:gd name="T23" fmla="*/ 500 h 1359"/>
              <a:gd name="T24" fmla="*/ 542 w 1359"/>
              <a:gd name="T25" fmla="*/ 543 h 1359"/>
              <a:gd name="T26" fmla="*/ 500 w 1359"/>
              <a:gd name="T27" fmla="*/ 588 h 1359"/>
              <a:gd name="T28" fmla="*/ 263 w 1359"/>
              <a:gd name="T29" fmla="*/ 540 h 1359"/>
              <a:gd name="T30" fmla="*/ 102 w 1359"/>
              <a:gd name="T31" fmla="*/ 821 h 1359"/>
              <a:gd name="T32" fmla="*/ 261 w 1359"/>
              <a:gd name="T33" fmla="*/ 1000 h 1359"/>
              <a:gd name="T34" fmla="*/ 261 w 1359"/>
              <a:gd name="T35" fmla="*/ 1000 h 1359"/>
              <a:gd name="T36" fmla="*/ 243 w 1359"/>
              <a:gd name="T37" fmla="*/ 1061 h 1359"/>
              <a:gd name="T38" fmla="*/ 236 w 1359"/>
              <a:gd name="T39" fmla="*/ 1091 h 1359"/>
              <a:gd name="T40" fmla="*/ 228 w 1359"/>
              <a:gd name="T41" fmla="*/ 1122 h 1359"/>
              <a:gd name="T42" fmla="*/ 0 w 1359"/>
              <a:gd name="T43" fmla="*/ 1199 h 1359"/>
              <a:gd name="T44" fmla="*/ 0 w 1359"/>
              <a:gd name="T45" fmla="*/ 1359 h 1359"/>
              <a:gd name="T46" fmla="*/ 1053 w 1359"/>
              <a:gd name="T47" fmla="*/ 1359 h 1359"/>
              <a:gd name="T48" fmla="*/ 1053 w 1359"/>
              <a:gd name="T49" fmla="*/ 1359 h 1359"/>
              <a:gd name="T50" fmla="*/ 1055 w 1359"/>
              <a:gd name="T51" fmla="*/ 1329 h 1359"/>
              <a:gd name="T52" fmla="*/ 1059 w 1359"/>
              <a:gd name="T53" fmla="*/ 1298 h 1359"/>
              <a:gd name="T54" fmla="*/ 1068 w 1359"/>
              <a:gd name="T55" fmla="*/ 1269 h 1359"/>
              <a:gd name="T56" fmla="*/ 1078 w 1359"/>
              <a:gd name="T57" fmla="*/ 1240 h 1359"/>
              <a:gd name="T58" fmla="*/ 1091 w 1359"/>
              <a:gd name="T59" fmla="*/ 1214 h 1359"/>
              <a:gd name="T60" fmla="*/ 1105 w 1359"/>
              <a:gd name="T61" fmla="*/ 1188 h 1359"/>
              <a:gd name="T62" fmla="*/ 1124 w 1359"/>
              <a:gd name="T63" fmla="*/ 1165 h 1359"/>
              <a:gd name="T64" fmla="*/ 1142 w 1359"/>
              <a:gd name="T65" fmla="*/ 1144 h 1359"/>
              <a:gd name="T66" fmla="*/ 1165 w 1359"/>
              <a:gd name="T67" fmla="*/ 1124 h 1359"/>
              <a:gd name="T68" fmla="*/ 1188 w 1359"/>
              <a:gd name="T69" fmla="*/ 1107 h 1359"/>
              <a:gd name="T70" fmla="*/ 1213 w 1359"/>
              <a:gd name="T71" fmla="*/ 1091 h 1359"/>
              <a:gd name="T72" fmla="*/ 1240 w 1359"/>
              <a:gd name="T73" fmla="*/ 1078 h 1359"/>
              <a:gd name="T74" fmla="*/ 1269 w 1359"/>
              <a:gd name="T75" fmla="*/ 1068 h 1359"/>
              <a:gd name="T76" fmla="*/ 1298 w 1359"/>
              <a:gd name="T77" fmla="*/ 1061 h 1359"/>
              <a:gd name="T78" fmla="*/ 1328 w 1359"/>
              <a:gd name="T79" fmla="*/ 1056 h 1359"/>
              <a:gd name="T80" fmla="*/ 1359 w 1359"/>
              <a:gd name="T81" fmla="*/ 1053 h 1359"/>
              <a:gd name="T82" fmla="*/ 1359 w 1359"/>
              <a:gd name="T83" fmla="*/ 1053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59" h="1359">
                <a:moveTo>
                  <a:pt x="1359" y="1053"/>
                </a:moveTo>
                <a:lnTo>
                  <a:pt x="1359" y="0"/>
                </a:lnTo>
                <a:lnTo>
                  <a:pt x="1197" y="0"/>
                </a:lnTo>
                <a:lnTo>
                  <a:pt x="1121" y="228"/>
                </a:lnTo>
                <a:lnTo>
                  <a:pt x="1121" y="228"/>
                </a:lnTo>
                <a:lnTo>
                  <a:pt x="1091" y="236"/>
                </a:lnTo>
                <a:lnTo>
                  <a:pt x="1060" y="244"/>
                </a:lnTo>
                <a:lnTo>
                  <a:pt x="1000" y="262"/>
                </a:lnTo>
                <a:lnTo>
                  <a:pt x="820" y="102"/>
                </a:lnTo>
                <a:lnTo>
                  <a:pt x="540" y="263"/>
                </a:lnTo>
                <a:lnTo>
                  <a:pt x="588" y="500"/>
                </a:lnTo>
                <a:lnTo>
                  <a:pt x="588" y="500"/>
                </a:lnTo>
                <a:lnTo>
                  <a:pt x="542" y="543"/>
                </a:lnTo>
                <a:lnTo>
                  <a:pt x="500" y="588"/>
                </a:lnTo>
                <a:lnTo>
                  <a:pt x="263" y="540"/>
                </a:lnTo>
                <a:lnTo>
                  <a:pt x="102" y="821"/>
                </a:lnTo>
                <a:lnTo>
                  <a:pt x="261" y="1000"/>
                </a:lnTo>
                <a:lnTo>
                  <a:pt x="261" y="1000"/>
                </a:lnTo>
                <a:lnTo>
                  <a:pt x="243" y="1061"/>
                </a:lnTo>
                <a:lnTo>
                  <a:pt x="236" y="1091"/>
                </a:lnTo>
                <a:lnTo>
                  <a:pt x="228" y="1122"/>
                </a:lnTo>
                <a:lnTo>
                  <a:pt x="0" y="1199"/>
                </a:lnTo>
                <a:lnTo>
                  <a:pt x="0" y="1359"/>
                </a:lnTo>
                <a:lnTo>
                  <a:pt x="1053" y="1359"/>
                </a:lnTo>
                <a:lnTo>
                  <a:pt x="1053" y="1359"/>
                </a:lnTo>
                <a:lnTo>
                  <a:pt x="1055" y="1329"/>
                </a:lnTo>
                <a:lnTo>
                  <a:pt x="1059" y="1298"/>
                </a:lnTo>
                <a:lnTo>
                  <a:pt x="1068" y="1269"/>
                </a:lnTo>
                <a:lnTo>
                  <a:pt x="1078" y="1240"/>
                </a:lnTo>
                <a:lnTo>
                  <a:pt x="1091" y="1214"/>
                </a:lnTo>
                <a:lnTo>
                  <a:pt x="1105" y="1188"/>
                </a:lnTo>
                <a:lnTo>
                  <a:pt x="1124" y="1165"/>
                </a:lnTo>
                <a:lnTo>
                  <a:pt x="1142" y="1144"/>
                </a:lnTo>
                <a:lnTo>
                  <a:pt x="1165" y="1124"/>
                </a:lnTo>
                <a:lnTo>
                  <a:pt x="1188" y="1107"/>
                </a:lnTo>
                <a:lnTo>
                  <a:pt x="1213" y="1091"/>
                </a:lnTo>
                <a:lnTo>
                  <a:pt x="1240" y="1078"/>
                </a:lnTo>
                <a:lnTo>
                  <a:pt x="1269" y="1068"/>
                </a:lnTo>
                <a:lnTo>
                  <a:pt x="1298" y="1061"/>
                </a:lnTo>
                <a:lnTo>
                  <a:pt x="1328" y="1056"/>
                </a:lnTo>
                <a:lnTo>
                  <a:pt x="1359" y="1053"/>
                </a:lnTo>
                <a:lnTo>
                  <a:pt x="1359" y="1053"/>
                </a:lnTo>
                <a:close/>
              </a:path>
            </a:pathLst>
          </a:custGeom>
          <a:solidFill>
            <a:srgbClr val="EB8C00"/>
          </a:solidFill>
          <a:ln>
            <a:noFill/>
          </a:ln>
        </p:spPr>
        <p:txBody>
          <a:bodyPr vert="horz" wrap="square" lIns="91440" tIns="45720" rIns="91440" bIns="45720" numCol="1" anchor="t" anchorCtr="0" compatLnSpc="1">
            <a:prstTxWarp prst="textNoShape">
              <a:avLst/>
            </a:prstTxWarp>
          </a:bodyPr>
          <a:lstStyle/>
          <a:p>
            <a:endParaRPr lang="en-GB" dirty="0">
              <a:latin typeface="+mj-lt"/>
            </a:endParaRPr>
          </a:p>
        </p:txBody>
      </p:sp>
      <p:sp>
        <p:nvSpPr>
          <p:cNvPr id="32" name="Freeform 129"/>
          <p:cNvSpPr>
            <a:spLocks/>
          </p:cNvSpPr>
          <p:nvPr/>
        </p:nvSpPr>
        <p:spPr bwMode="auto">
          <a:xfrm>
            <a:off x="5267898" y="2848594"/>
            <a:ext cx="2159000" cy="2157413"/>
          </a:xfrm>
          <a:custGeom>
            <a:avLst/>
            <a:gdLst>
              <a:gd name="T0" fmla="*/ 1098 w 1360"/>
              <a:gd name="T1" fmla="*/ 1000 h 1359"/>
              <a:gd name="T2" fmla="*/ 1258 w 1360"/>
              <a:gd name="T3" fmla="*/ 821 h 1359"/>
              <a:gd name="T4" fmla="*/ 1097 w 1360"/>
              <a:gd name="T5" fmla="*/ 540 h 1359"/>
              <a:gd name="T6" fmla="*/ 860 w 1360"/>
              <a:gd name="T7" fmla="*/ 588 h 1359"/>
              <a:gd name="T8" fmla="*/ 860 w 1360"/>
              <a:gd name="T9" fmla="*/ 588 h 1359"/>
              <a:gd name="T10" fmla="*/ 817 w 1360"/>
              <a:gd name="T11" fmla="*/ 543 h 1359"/>
              <a:gd name="T12" fmla="*/ 772 w 1360"/>
              <a:gd name="T13" fmla="*/ 500 h 1359"/>
              <a:gd name="T14" fmla="*/ 820 w 1360"/>
              <a:gd name="T15" fmla="*/ 263 h 1359"/>
              <a:gd name="T16" fmla="*/ 539 w 1360"/>
              <a:gd name="T17" fmla="*/ 102 h 1359"/>
              <a:gd name="T18" fmla="*/ 360 w 1360"/>
              <a:gd name="T19" fmla="*/ 262 h 1359"/>
              <a:gd name="T20" fmla="*/ 360 w 1360"/>
              <a:gd name="T21" fmla="*/ 262 h 1359"/>
              <a:gd name="T22" fmla="*/ 299 w 1360"/>
              <a:gd name="T23" fmla="*/ 244 h 1359"/>
              <a:gd name="T24" fmla="*/ 269 w 1360"/>
              <a:gd name="T25" fmla="*/ 236 h 1359"/>
              <a:gd name="T26" fmla="*/ 239 w 1360"/>
              <a:gd name="T27" fmla="*/ 228 h 1359"/>
              <a:gd name="T28" fmla="*/ 163 w 1360"/>
              <a:gd name="T29" fmla="*/ 0 h 1359"/>
              <a:gd name="T30" fmla="*/ 0 w 1360"/>
              <a:gd name="T31" fmla="*/ 0 h 1359"/>
              <a:gd name="T32" fmla="*/ 0 w 1360"/>
              <a:gd name="T33" fmla="*/ 1053 h 1359"/>
              <a:gd name="T34" fmla="*/ 0 w 1360"/>
              <a:gd name="T35" fmla="*/ 1053 h 1359"/>
              <a:gd name="T36" fmla="*/ 32 w 1360"/>
              <a:gd name="T37" fmla="*/ 1056 h 1359"/>
              <a:gd name="T38" fmla="*/ 62 w 1360"/>
              <a:gd name="T39" fmla="*/ 1061 h 1359"/>
              <a:gd name="T40" fmla="*/ 91 w 1360"/>
              <a:gd name="T41" fmla="*/ 1068 h 1359"/>
              <a:gd name="T42" fmla="*/ 120 w 1360"/>
              <a:gd name="T43" fmla="*/ 1078 h 1359"/>
              <a:gd name="T44" fmla="*/ 146 w 1360"/>
              <a:gd name="T45" fmla="*/ 1091 h 1359"/>
              <a:gd name="T46" fmla="*/ 171 w 1360"/>
              <a:gd name="T47" fmla="*/ 1107 h 1359"/>
              <a:gd name="T48" fmla="*/ 194 w 1360"/>
              <a:gd name="T49" fmla="*/ 1124 h 1359"/>
              <a:gd name="T50" fmla="*/ 216 w 1360"/>
              <a:gd name="T51" fmla="*/ 1144 h 1359"/>
              <a:gd name="T52" fmla="*/ 236 w 1360"/>
              <a:gd name="T53" fmla="*/ 1165 h 1359"/>
              <a:gd name="T54" fmla="*/ 253 w 1360"/>
              <a:gd name="T55" fmla="*/ 1188 h 1359"/>
              <a:gd name="T56" fmla="*/ 269 w 1360"/>
              <a:gd name="T57" fmla="*/ 1214 h 1359"/>
              <a:gd name="T58" fmla="*/ 282 w 1360"/>
              <a:gd name="T59" fmla="*/ 1240 h 1359"/>
              <a:gd name="T60" fmla="*/ 292 w 1360"/>
              <a:gd name="T61" fmla="*/ 1269 h 1359"/>
              <a:gd name="T62" fmla="*/ 299 w 1360"/>
              <a:gd name="T63" fmla="*/ 1298 h 1359"/>
              <a:gd name="T64" fmla="*/ 305 w 1360"/>
              <a:gd name="T65" fmla="*/ 1329 h 1359"/>
              <a:gd name="T66" fmla="*/ 307 w 1360"/>
              <a:gd name="T67" fmla="*/ 1359 h 1359"/>
              <a:gd name="T68" fmla="*/ 1360 w 1360"/>
              <a:gd name="T69" fmla="*/ 1359 h 1359"/>
              <a:gd name="T70" fmla="*/ 1360 w 1360"/>
              <a:gd name="T71" fmla="*/ 1199 h 1359"/>
              <a:gd name="T72" fmla="*/ 1132 w 1360"/>
              <a:gd name="T73" fmla="*/ 1122 h 1359"/>
              <a:gd name="T74" fmla="*/ 1132 w 1360"/>
              <a:gd name="T75" fmla="*/ 1122 h 1359"/>
              <a:gd name="T76" fmla="*/ 1124 w 1360"/>
              <a:gd name="T77" fmla="*/ 1091 h 1359"/>
              <a:gd name="T78" fmla="*/ 1117 w 1360"/>
              <a:gd name="T79" fmla="*/ 1061 h 1359"/>
              <a:gd name="T80" fmla="*/ 1109 w 1360"/>
              <a:gd name="T81" fmla="*/ 1030 h 1359"/>
              <a:gd name="T82" fmla="*/ 1098 w 1360"/>
              <a:gd name="T83" fmla="*/ 1000 h 1359"/>
              <a:gd name="T84" fmla="*/ 1098 w 1360"/>
              <a:gd name="T85" fmla="*/ 1000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60" h="1359">
                <a:moveTo>
                  <a:pt x="1098" y="1000"/>
                </a:moveTo>
                <a:lnTo>
                  <a:pt x="1258" y="821"/>
                </a:lnTo>
                <a:lnTo>
                  <a:pt x="1097" y="540"/>
                </a:lnTo>
                <a:lnTo>
                  <a:pt x="860" y="588"/>
                </a:lnTo>
                <a:lnTo>
                  <a:pt x="860" y="588"/>
                </a:lnTo>
                <a:lnTo>
                  <a:pt x="817" y="543"/>
                </a:lnTo>
                <a:lnTo>
                  <a:pt x="772" y="500"/>
                </a:lnTo>
                <a:lnTo>
                  <a:pt x="820" y="263"/>
                </a:lnTo>
                <a:lnTo>
                  <a:pt x="539" y="102"/>
                </a:lnTo>
                <a:lnTo>
                  <a:pt x="360" y="262"/>
                </a:lnTo>
                <a:lnTo>
                  <a:pt x="360" y="262"/>
                </a:lnTo>
                <a:lnTo>
                  <a:pt x="299" y="244"/>
                </a:lnTo>
                <a:lnTo>
                  <a:pt x="269" y="236"/>
                </a:lnTo>
                <a:lnTo>
                  <a:pt x="239" y="228"/>
                </a:lnTo>
                <a:lnTo>
                  <a:pt x="163" y="0"/>
                </a:lnTo>
                <a:lnTo>
                  <a:pt x="0" y="0"/>
                </a:lnTo>
                <a:lnTo>
                  <a:pt x="0" y="1053"/>
                </a:lnTo>
                <a:lnTo>
                  <a:pt x="0" y="1053"/>
                </a:lnTo>
                <a:lnTo>
                  <a:pt x="32" y="1056"/>
                </a:lnTo>
                <a:lnTo>
                  <a:pt x="62" y="1061"/>
                </a:lnTo>
                <a:lnTo>
                  <a:pt x="91" y="1068"/>
                </a:lnTo>
                <a:lnTo>
                  <a:pt x="120" y="1078"/>
                </a:lnTo>
                <a:lnTo>
                  <a:pt x="146" y="1091"/>
                </a:lnTo>
                <a:lnTo>
                  <a:pt x="171" y="1107"/>
                </a:lnTo>
                <a:lnTo>
                  <a:pt x="194" y="1124"/>
                </a:lnTo>
                <a:lnTo>
                  <a:pt x="216" y="1144"/>
                </a:lnTo>
                <a:lnTo>
                  <a:pt x="236" y="1165"/>
                </a:lnTo>
                <a:lnTo>
                  <a:pt x="253" y="1188"/>
                </a:lnTo>
                <a:lnTo>
                  <a:pt x="269" y="1214"/>
                </a:lnTo>
                <a:lnTo>
                  <a:pt x="282" y="1240"/>
                </a:lnTo>
                <a:lnTo>
                  <a:pt x="292" y="1269"/>
                </a:lnTo>
                <a:lnTo>
                  <a:pt x="299" y="1298"/>
                </a:lnTo>
                <a:lnTo>
                  <a:pt x="305" y="1329"/>
                </a:lnTo>
                <a:lnTo>
                  <a:pt x="307" y="1359"/>
                </a:lnTo>
                <a:lnTo>
                  <a:pt x="1360" y="1359"/>
                </a:lnTo>
                <a:lnTo>
                  <a:pt x="1360" y="1199"/>
                </a:lnTo>
                <a:lnTo>
                  <a:pt x="1132" y="1122"/>
                </a:lnTo>
                <a:lnTo>
                  <a:pt x="1132" y="1122"/>
                </a:lnTo>
                <a:lnTo>
                  <a:pt x="1124" y="1091"/>
                </a:lnTo>
                <a:lnTo>
                  <a:pt x="1117" y="1061"/>
                </a:lnTo>
                <a:lnTo>
                  <a:pt x="1109" y="1030"/>
                </a:lnTo>
                <a:lnTo>
                  <a:pt x="1098" y="1000"/>
                </a:lnTo>
                <a:lnTo>
                  <a:pt x="1098" y="100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3" name="Freeform 130"/>
          <p:cNvSpPr>
            <a:spLocks/>
          </p:cNvSpPr>
          <p:nvPr/>
        </p:nvSpPr>
        <p:spPr bwMode="auto">
          <a:xfrm>
            <a:off x="3110486" y="5006007"/>
            <a:ext cx="2157413" cy="2159000"/>
          </a:xfrm>
          <a:custGeom>
            <a:avLst/>
            <a:gdLst>
              <a:gd name="T0" fmla="*/ 1053 w 1359"/>
              <a:gd name="T1" fmla="*/ 0 h 1360"/>
              <a:gd name="T2" fmla="*/ 0 w 1359"/>
              <a:gd name="T3" fmla="*/ 0 h 1360"/>
              <a:gd name="T4" fmla="*/ 0 w 1359"/>
              <a:gd name="T5" fmla="*/ 163 h 1360"/>
              <a:gd name="T6" fmla="*/ 228 w 1359"/>
              <a:gd name="T7" fmla="*/ 239 h 1360"/>
              <a:gd name="T8" fmla="*/ 228 w 1359"/>
              <a:gd name="T9" fmla="*/ 239 h 1360"/>
              <a:gd name="T10" fmla="*/ 236 w 1359"/>
              <a:gd name="T11" fmla="*/ 269 h 1360"/>
              <a:gd name="T12" fmla="*/ 243 w 1359"/>
              <a:gd name="T13" fmla="*/ 301 h 1360"/>
              <a:gd name="T14" fmla="*/ 261 w 1359"/>
              <a:gd name="T15" fmla="*/ 360 h 1360"/>
              <a:gd name="T16" fmla="*/ 102 w 1359"/>
              <a:gd name="T17" fmla="*/ 541 h 1360"/>
              <a:gd name="T18" fmla="*/ 263 w 1359"/>
              <a:gd name="T19" fmla="*/ 821 h 1360"/>
              <a:gd name="T20" fmla="*/ 500 w 1359"/>
              <a:gd name="T21" fmla="*/ 772 h 1360"/>
              <a:gd name="T22" fmla="*/ 500 w 1359"/>
              <a:gd name="T23" fmla="*/ 772 h 1360"/>
              <a:gd name="T24" fmla="*/ 542 w 1359"/>
              <a:gd name="T25" fmla="*/ 818 h 1360"/>
              <a:gd name="T26" fmla="*/ 588 w 1359"/>
              <a:gd name="T27" fmla="*/ 861 h 1360"/>
              <a:gd name="T28" fmla="*/ 540 w 1359"/>
              <a:gd name="T29" fmla="*/ 1097 h 1360"/>
              <a:gd name="T30" fmla="*/ 820 w 1359"/>
              <a:gd name="T31" fmla="*/ 1259 h 1360"/>
              <a:gd name="T32" fmla="*/ 1000 w 1359"/>
              <a:gd name="T33" fmla="*/ 1098 h 1360"/>
              <a:gd name="T34" fmla="*/ 1000 w 1359"/>
              <a:gd name="T35" fmla="*/ 1098 h 1360"/>
              <a:gd name="T36" fmla="*/ 1030 w 1359"/>
              <a:gd name="T37" fmla="*/ 1109 h 1360"/>
              <a:gd name="T38" fmla="*/ 1060 w 1359"/>
              <a:gd name="T39" fmla="*/ 1117 h 1360"/>
              <a:gd name="T40" fmla="*/ 1091 w 1359"/>
              <a:gd name="T41" fmla="*/ 1124 h 1360"/>
              <a:gd name="T42" fmla="*/ 1121 w 1359"/>
              <a:gd name="T43" fmla="*/ 1131 h 1360"/>
              <a:gd name="T44" fmla="*/ 1197 w 1359"/>
              <a:gd name="T45" fmla="*/ 1360 h 1360"/>
              <a:gd name="T46" fmla="*/ 1359 w 1359"/>
              <a:gd name="T47" fmla="*/ 1360 h 1360"/>
              <a:gd name="T48" fmla="*/ 1359 w 1359"/>
              <a:gd name="T49" fmla="*/ 307 h 1360"/>
              <a:gd name="T50" fmla="*/ 1359 w 1359"/>
              <a:gd name="T51" fmla="*/ 307 h 1360"/>
              <a:gd name="T52" fmla="*/ 1328 w 1359"/>
              <a:gd name="T53" fmla="*/ 305 h 1360"/>
              <a:gd name="T54" fmla="*/ 1298 w 1359"/>
              <a:gd name="T55" fmla="*/ 301 h 1360"/>
              <a:gd name="T56" fmla="*/ 1269 w 1359"/>
              <a:gd name="T57" fmla="*/ 294 h 1360"/>
              <a:gd name="T58" fmla="*/ 1240 w 1359"/>
              <a:gd name="T59" fmla="*/ 282 h 1360"/>
              <a:gd name="T60" fmla="*/ 1213 w 1359"/>
              <a:gd name="T61" fmla="*/ 269 h 1360"/>
              <a:gd name="T62" fmla="*/ 1188 w 1359"/>
              <a:gd name="T63" fmla="*/ 255 h 1360"/>
              <a:gd name="T64" fmla="*/ 1165 w 1359"/>
              <a:gd name="T65" fmla="*/ 236 h 1360"/>
              <a:gd name="T66" fmla="*/ 1142 w 1359"/>
              <a:gd name="T67" fmla="*/ 217 h 1360"/>
              <a:gd name="T68" fmla="*/ 1124 w 1359"/>
              <a:gd name="T69" fmla="*/ 196 h 1360"/>
              <a:gd name="T70" fmla="*/ 1105 w 1359"/>
              <a:gd name="T71" fmla="*/ 172 h 1360"/>
              <a:gd name="T72" fmla="*/ 1091 w 1359"/>
              <a:gd name="T73" fmla="*/ 147 h 1360"/>
              <a:gd name="T74" fmla="*/ 1078 w 1359"/>
              <a:gd name="T75" fmla="*/ 120 h 1360"/>
              <a:gd name="T76" fmla="*/ 1068 w 1359"/>
              <a:gd name="T77" fmla="*/ 92 h 1360"/>
              <a:gd name="T78" fmla="*/ 1059 w 1359"/>
              <a:gd name="T79" fmla="*/ 62 h 1360"/>
              <a:gd name="T80" fmla="*/ 1055 w 1359"/>
              <a:gd name="T81" fmla="*/ 32 h 1360"/>
              <a:gd name="T82" fmla="*/ 1053 w 1359"/>
              <a:gd name="T83" fmla="*/ 0 h 1360"/>
              <a:gd name="T84" fmla="*/ 1053 w 1359"/>
              <a:gd name="T85" fmla="*/ 0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9" h="1360">
                <a:moveTo>
                  <a:pt x="1053" y="0"/>
                </a:moveTo>
                <a:lnTo>
                  <a:pt x="0" y="0"/>
                </a:lnTo>
                <a:lnTo>
                  <a:pt x="0" y="163"/>
                </a:lnTo>
                <a:lnTo>
                  <a:pt x="228" y="239"/>
                </a:lnTo>
                <a:lnTo>
                  <a:pt x="228" y="239"/>
                </a:lnTo>
                <a:lnTo>
                  <a:pt x="236" y="269"/>
                </a:lnTo>
                <a:lnTo>
                  <a:pt x="243" y="301"/>
                </a:lnTo>
                <a:lnTo>
                  <a:pt x="261" y="360"/>
                </a:lnTo>
                <a:lnTo>
                  <a:pt x="102" y="541"/>
                </a:lnTo>
                <a:lnTo>
                  <a:pt x="263" y="821"/>
                </a:lnTo>
                <a:lnTo>
                  <a:pt x="500" y="772"/>
                </a:lnTo>
                <a:lnTo>
                  <a:pt x="500" y="772"/>
                </a:lnTo>
                <a:lnTo>
                  <a:pt x="542" y="818"/>
                </a:lnTo>
                <a:lnTo>
                  <a:pt x="588" y="861"/>
                </a:lnTo>
                <a:lnTo>
                  <a:pt x="540" y="1097"/>
                </a:lnTo>
                <a:lnTo>
                  <a:pt x="820" y="1259"/>
                </a:lnTo>
                <a:lnTo>
                  <a:pt x="1000" y="1098"/>
                </a:lnTo>
                <a:lnTo>
                  <a:pt x="1000" y="1098"/>
                </a:lnTo>
                <a:lnTo>
                  <a:pt x="1030" y="1109"/>
                </a:lnTo>
                <a:lnTo>
                  <a:pt x="1060" y="1117"/>
                </a:lnTo>
                <a:lnTo>
                  <a:pt x="1091" y="1124"/>
                </a:lnTo>
                <a:lnTo>
                  <a:pt x="1121" y="1131"/>
                </a:lnTo>
                <a:lnTo>
                  <a:pt x="1197" y="1360"/>
                </a:lnTo>
                <a:lnTo>
                  <a:pt x="1359" y="1360"/>
                </a:lnTo>
                <a:lnTo>
                  <a:pt x="1359" y="307"/>
                </a:lnTo>
                <a:lnTo>
                  <a:pt x="1359" y="307"/>
                </a:lnTo>
                <a:lnTo>
                  <a:pt x="1328" y="305"/>
                </a:lnTo>
                <a:lnTo>
                  <a:pt x="1298" y="301"/>
                </a:lnTo>
                <a:lnTo>
                  <a:pt x="1269" y="294"/>
                </a:lnTo>
                <a:lnTo>
                  <a:pt x="1240" y="282"/>
                </a:lnTo>
                <a:lnTo>
                  <a:pt x="1213" y="269"/>
                </a:lnTo>
                <a:lnTo>
                  <a:pt x="1188" y="255"/>
                </a:lnTo>
                <a:lnTo>
                  <a:pt x="1165" y="236"/>
                </a:lnTo>
                <a:lnTo>
                  <a:pt x="1142" y="217"/>
                </a:lnTo>
                <a:lnTo>
                  <a:pt x="1124" y="196"/>
                </a:lnTo>
                <a:lnTo>
                  <a:pt x="1105" y="172"/>
                </a:lnTo>
                <a:lnTo>
                  <a:pt x="1091" y="147"/>
                </a:lnTo>
                <a:lnTo>
                  <a:pt x="1078" y="120"/>
                </a:lnTo>
                <a:lnTo>
                  <a:pt x="1068" y="92"/>
                </a:lnTo>
                <a:lnTo>
                  <a:pt x="1059" y="62"/>
                </a:lnTo>
                <a:lnTo>
                  <a:pt x="1055" y="32"/>
                </a:lnTo>
                <a:lnTo>
                  <a:pt x="1053" y="0"/>
                </a:lnTo>
                <a:lnTo>
                  <a:pt x="1053"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4" name="Freeform 131"/>
          <p:cNvSpPr>
            <a:spLocks/>
          </p:cNvSpPr>
          <p:nvPr/>
        </p:nvSpPr>
        <p:spPr bwMode="auto">
          <a:xfrm>
            <a:off x="5267898" y="5006007"/>
            <a:ext cx="2159000" cy="2159000"/>
          </a:xfrm>
          <a:custGeom>
            <a:avLst/>
            <a:gdLst>
              <a:gd name="T0" fmla="*/ 0 w 1360"/>
              <a:gd name="T1" fmla="*/ 307 h 1360"/>
              <a:gd name="T2" fmla="*/ 0 w 1360"/>
              <a:gd name="T3" fmla="*/ 1360 h 1360"/>
              <a:gd name="T4" fmla="*/ 163 w 1360"/>
              <a:gd name="T5" fmla="*/ 1360 h 1360"/>
              <a:gd name="T6" fmla="*/ 239 w 1360"/>
              <a:gd name="T7" fmla="*/ 1131 h 1360"/>
              <a:gd name="T8" fmla="*/ 239 w 1360"/>
              <a:gd name="T9" fmla="*/ 1131 h 1360"/>
              <a:gd name="T10" fmla="*/ 269 w 1360"/>
              <a:gd name="T11" fmla="*/ 1124 h 1360"/>
              <a:gd name="T12" fmla="*/ 299 w 1360"/>
              <a:gd name="T13" fmla="*/ 1117 h 1360"/>
              <a:gd name="T14" fmla="*/ 330 w 1360"/>
              <a:gd name="T15" fmla="*/ 1109 h 1360"/>
              <a:gd name="T16" fmla="*/ 360 w 1360"/>
              <a:gd name="T17" fmla="*/ 1098 h 1360"/>
              <a:gd name="T18" fmla="*/ 539 w 1360"/>
              <a:gd name="T19" fmla="*/ 1259 h 1360"/>
              <a:gd name="T20" fmla="*/ 820 w 1360"/>
              <a:gd name="T21" fmla="*/ 1097 h 1360"/>
              <a:gd name="T22" fmla="*/ 772 w 1360"/>
              <a:gd name="T23" fmla="*/ 861 h 1360"/>
              <a:gd name="T24" fmla="*/ 772 w 1360"/>
              <a:gd name="T25" fmla="*/ 861 h 1360"/>
              <a:gd name="T26" fmla="*/ 817 w 1360"/>
              <a:gd name="T27" fmla="*/ 818 h 1360"/>
              <a:gd name="T28" fmla="*/ 860 w 1360"/>
              <a:gd name="T29" fmla="*/ 772 h 1360"/>
              <a:gd name="T30" fmla="*/ 1097 w 1360"/>
              <a:gd name="T31" fmla="*/ 821 h 1360"/>
              <a:gd name="T32" fmla="*/ 1258 w 1360"/>
              <a:gd name="T33" fmla="*/ 541 h 1360"/>
              <a:gd name="T34" fmla="*/ 1098 w 1360"/>
              <a:gd name="T35" fmla="*/ 360 h 1360"/>
              <a:gd name="T36" fmla="*/ 1098 w 1360"/>
              <a:gd name="T37" fmla="*/ 360 h 1360"/>
              <a:gd name="T38" fmla="*/ 1109 w 1360"/>
              <a:gd name="T39" fmla="*/ 330 h 1360"/>
              <a:gd name="T40" fmla="*/ 1117 w 1360"/>
              <a:gd name="T41" fmla="*/ 301 h 1360"/>
              <a:gd name="T42" fmla="*/ 1124 w 1360"/>
              <a:gd name="T43" fmla="*/ 269 h 1360"/>
              <a:gd name="T44" fmla="*/ 1132 w 1360"/>
              <a:gd name="T45" fmla="*/ 239 h 1360"/>
              <a:gd name="T46" fmla="*/ 1360 w 1360"/>
              <a:gd name="T47" fmla="*/ 163 h 1360"/>
              <a:gd name="T48" fmla="*/ 1360 w 1360"/>
              <a:gd name="T49" fmla="*/ 0 h 1360"/>
              <a:gd name="T50" fmla="*/ 307 w 1360"/>
              <a:gd name="T51" fmla="*/ 0 h 1360"/>
              <a:gd name="T52" fmla="*/ 307 w 1360"/>
              <a:gd name="T53" fmla="*/ 0 h 1360"/>
              <a:gd name="T54" fmla="*/ 305 w 1360"/>
              <a:gd name="T55" fmla="*/ 32 h 1360"/>
              <a:gd name="T56" fmla="*/ 299 w 1360"/>
              <a:gd name="T57" fmla="*/ 62 h 1360"/>
              <a:gd name="T58" fmla="*/ 292 w 1360"/>
              <a:gd name="T59" fmla="*/ 92 h 1360"/>
              <a:gd name="T60" fmla="*/ 282 w 1360"/>
              <a:gd name="T61" fmla="*/ 120 h 1360"/>
              <a:gd name="T62" fmla="*/ 269 w 1360"/>
              <a:gd name="T63" fmla="*/ 147 h 1360"/>
              <a:gd name="T64" fmla="*/ 253 w 1360"/>
              <a:gd name="T65" fmla="*/ 172 h 1360"/>
              <a:gd name="T66" fmla="*/ 236 w 1360"/>
              <a:gd name="T67" fmla="*/ 196 h 1360"/>
              <a:gd name="T68" fmla="*/ 216 w 1360"/>
              <a:gd name="T69" fmla="*/ 217 h 1360"/>
              <a:gd name="T70" fmla="*/ 194 w 1360"/>
              <a:gd name="T71" fmla="*/ 236 h 1360"/>
              <a:gd name="T72" fmla="*/ 171 w 1360"/>
              <a:gd name="T73" fmla="*/ 255 h 1360"/>
              <a:gd name="T74" fmla="*/ 146 w 1360"/>
              <a:gd name="T75" fmla="*/ 269 h 1360"/>
              <a:gd name="T76" fmla="*/ 120 w 1360"/>
              <a:gd name="T77" fmla="*/ 282 h 1360"/>
              <a:gd name="T78" fmla="*/ 91 w 1360"/>
              <a:gd name="T79" fmla="*/ 294 h 1360"/>
              <a:gd name="T80" fmla="*/ 62 w 1360"/>
              <a:gd name="T81" fmla="*/ 301 h 1360"/>
              <a:gd name="T82" fmla="*/ 32 w 1360"/>
              <a:gd name="T83" fmla="*/ 305 h 1360"/>
              <a:gd name="T84" fmla="*/ 0 w 1360"/>
              <a:gd name="T85" fmla="*/ 307 h 1360"/>
              <a:gd name="T86" fmla="*/ 0 w 1360"/>
              <a:gd name="T87" fmla="*/ 307 h 1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60" h="1360">
                <a:moveTo>
                  <a:pt x="0" y="307"/>
                </a:moveTo>
                <a:lnTo>
                  <a:pt x="0" y="1360"/>
                </a:lnTo>
                <a:lnTo>
                  <a:pt x="163" y="1360"/>
                </a:lnTo>
                <a:lnTo>
                  <a:pt x="239" y="1131"/>
                </a:lnTo>
                <a:lnTo>
                  <a:pt x="239" y="1131"/>
                </a:lnTo>
                <a:lnTo>
                  <a:pt x="269" y="1124"/>
                </a:lnTo>
                <a:lnTo>
                  <a:pt x="299" y="1117"/>
                </a:lnTo>
                <a:lnTo>
                  <a:pt x="330" y="1109"/>
                </a:lnTo>
                <a:lnTo>
                  <a:pt x="360" y="1098"/>
                </a:lnTo>
                <a:lnTo>
                  <a:pt x="539" y="1259"/>
                </a:lnTo>
                <a:lnTo>
                  <a:pt x="820" y="1097"/>
                </a:lnTo>
                <a:lnTo>
                  <a:pt x="772" y="861"/>
                </a:lnTo>
                <a:lnTo>
                  <a:pt x="772" y="861"/>
                </a:lnTo>
                <a:lnTo>
                  <a:pt x="817" y="818"/>
                </a:lnTo>
                <a:lnTo>
                  <a:pt x="860" y="772"/>
                </a:lnTo>
                <a:lnTo>
                  <a:pt x="1097" y="821"/>
                </a:lnTo>
                <a:lnTo>
                  <a:pt x="1258" y="541"/>
                </a:lnTo>
                <a:lnTo>
                  <a:pt x="1098" y="360"/>
                </a:lnTo>
                <a:lnTo>
                  <a:pt x="1098" y="360"/>
                </a:lnTo>
                <a:lnTo>
                  <a:pt x="1109" y="330"/>
                </a:lnTo>
                <a:lnTo>
                  <a:pt x="1117" y="301"/>
                </a:lnTo>
                <a:lnTo>
                  <a:pt x="1124" y="269"/>
                </a:lnTo>
                <a:lnTo>
                  <a:pt x="1132" y="239"/>
                </a:lnTo>
                <a:lnTo>
                  <a:pt x="1360" y="163"/>
                </a:lnTo>
                <a:lnTo>
                  <a:pt x="1360" y="0"/>
                </a:lnTo>
                <a:lnTo>
                  <a:pt x="307" y="0"/>
                </a:lnTo>
                <a:lnTo>
                  <a:pt x="307" y="0"/>
                </a:lnTo>
                <a:lnTo>
                  <a:pt x="305" y="32"/>
                </a:lnTo>
                <a:lnTo>
                  <a:pt x="299" y="62"/>
                </a:lnTo>
                <a:lnTo>
                  <a:pt x="292" y="92"/>
                </a:lnTo>
                <a:lnTo>
                  <a:pt x="282" y="120"/>
                </a:lnTo>
                <a:lnTo>
                  <a:pt x="269" y="147"/>
                </a:lnTo>
                <a:lnTo>
                  <a:pt x="253" y="172"/>
                </a:lnTo>
                <a:lnTo>
                  <a:pt x="236" y="196"/>
                </a:lnTo>
                <a:lnTo>
                  <a:pt x="216" y="217"/>
                </a:lnTo>
                <a:lnTo>
                  <a:pt x="194" y="236"/>
                </a:lnTo>
                <a:lnTo>
                  <a:pt x="171" y="255"/>
                </a:lnTo>
                <a:lnTo>
                  <a:pt x="146" y="269"/>
                </a:lnTo>
                <a:lnTo>
                  <a:pt x="120" y="282"/>
                </a:lnTo>
                <a:lnTo>
                  <a:pt x="91" y="294"/>
                </a:lnTo>
                <a:lnTo>
                  <a:pt x="62" y="301"/>
                </a:lnTo>
                <a:lnTo>
                  <a:pt x="32" y="305"/>
                </a:lnTo>
                <a:lnTo>
                  <a:pt x="0" y="307"/>
                </a:lnTo>
                <a:lnTo>
                  <a:pt x="0" y="30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grpSp>
        <p:nvGrpSpPr>
          <p:cNvPr id="13" name="Group 12"/>
          <p:cNvGrpSpPr/>
          <p:nvPr/>
        </p:nvGrpSpPr>
        <p:grpSpPr>
          <a:xfrm>
            <a:off x="6160073" y="489569"/>
            <a:ext cx="3276601" cy="3273426"/>
            <a:chOff x="5735513" y="489569"/>
            <a:chExt cx="3276601" cy="3273426"/>
          </a:xfrm>
        </p:grpSpPr>
        <p:sp>
          <p:nvSpPr>
            <p:cNvPr id="35" name="Freeform 132"/>
            <p:cNvSpPr>
              <a:spLocks/>
            </p:cNvSpPr>
            <p:nvPr/>
          </p:nvSpPr>
          <p:spPr bwMode="auto">
            <a:xfrm>
              <a:off x="7556376" y="1305544"/>
              <a:ext cx="1455738" cy="2238375"/>
            </a:xfrm>
            <a:custGeom>
              <a:avLst/>
              <a:gdLst>
                <a:gd name="T0" fmla="*/ 0 w 917"/>
                <a:gd name="T1" fmla="*/ 718 h 1410"/>
                <a:gd name="T2" fmla="*/ 401 w 917"/>
                <a:gd name="T3" fmla="*/ 1410 h 1410"/>
                <a:gd name="T4" fmla="*/ 508 w 917"/>
                <a:gd name="T5" fmla="*/ 1350 h 1410"/>
                <a:gd name="T6" fmla="*/ 470 w 917"/>
                <a:gd name="T7" fmla="*/ 1170 h 1410"/>
                <a:gd name="T8" fmla="*/ 470 w 917"/>
                <a:gd name="T9" fmla="*/ 1170 h 1410"/>
                <a:gd name="T10" fmla="*/ 505 w 917"/>
                <a:gd name="T11" fmla="*/ 1137 h 1410"/>
                <a:gd name="T12" fmla="*/ 538 w 917"/>
                <a:gd name="T13" fmla="*/ 1103 h 1410"/>
                <a:gd name="T14" fmla="*/ 717 w 917"/>
                <a:gd name="T15" fmla="*/ 1139 h 1410"/>
                <a:gd name="T16" fmla="*/ 840 w 917"/>
                <a:gd name="T17" fmla="*/ 926 h 1410"/>
                <a:gd name="T18" fmla="*/ 719 w 917"/>
                <a:gd name="T19" fmla="*/ 789 h 1410"/>
                <a:gd name="T20" fmla="*/ 719 w 917"/>
                <a:gd name="T21" fmla="*/ 789 h 1410"/>
                <a:gd name="T22" fmla="*/ 732 w 917"/>
                <a:gd name="T23" fmla="*/ 743 h 1410"/>
                <a:gd name="T24" fmla="*/ 743 w 917"/>
                <a:gd name="T25" fmla="*/ 697 h 1410"/>
                <a:gd name="T26" fmla="*/ 917 w 917"/>
                <a:gd name="T27" fmla="*/ 640 h 1410"/>
                <a:gd name="T28" fmla="*/ 917 w 917"/>
                <a:gd name="T29" fmla="*/ 394 h 1410"/>
                <a:gd name="T30" fmla="*/ 743 w 917"/>
                <a:gd name="T31" fmla="*/ 337 h 1410"/>
                <a:gd name="T32" fmla="*/ 743 w 917"/>
                <a:gd name="T33" fmla="*/ 337 h 1410"/>
                <a:gd name="T34" fmla="*/ 732 w 917"/>
                <a:gd name="T35" fmla="*/ 291 h 1410"/>
                <a:gd name="T36" fmla="*/ 719 w 917"/>
                <a:gd name="T37" fmla="*/ 245 h 1410"/>
                <a:gd name="T38" fmla="*/ 840 w 917"/>
                <a:gd name="T39" fmla="*/ 107 h 1410"/>
                <a:gd name="T40" fmla="*/ 778 w 917"/>
                <a:gd name="T41" fmla="*/ 0 h 1410"/>
                <a:gd name="T42" fmla="*/ 87 w 917"/>
                <a:gd name="T43" fmla="*/ 401 h 1410"/>
                <a:gd name="T44" fmla="*/ 87 w 917"/>
                <a:gd name="T45" fmla="*/ 401 h 1410"/>
                <a:gd name="T46" fmla="*/ 97 w 917"/>
                <a:gd name="T47" fmla="*/ 422 h 1410"/>
                <a:gd name="T48" fmla="*/ 105 w 917"/>
                <a:gd name="T49" fmla="*/ 445 h 1410"/>
                <a:gd name="T50" fmla="*/ 111 w 917"/>
                <a:gd name="T51" fmla="*/ 466 h 1410"/>
                <a:gd name="T52" fmla="*/ 115 w 917"/>
                <a:gd name="T53" fmla="*/ 489 h 1410"/>
                <a:gd name="T54" fmla="*/ 117 w 917"/>
                <a:gd name="T55" fmla="*/ 511 h 1410"/>
                <a:gd name="T56" fmla="*/ 117 w 917"/>
                <a:gd name="T57" fmla="*/ 534 h 1410"/>
                <a:gd name="T58" fmla="*/ 114 w 917"/>
                <a:gd name="T59" fmla="*/ 555 h 1410"/>
                <a:gd name="T60" fmla="*/ 109 w 917"/>
                <a:gd name="T61" fmla="*/ 577 h 1410"/>
                <a:gd name="T62" fmla="*/ 102 w 917"/>
                <a:gd name="T63" fmla="*/ 598 h 1410"/>
                <a:gd name="T64" fmla="*/ 94 w 917"/>
                <a:gd name="T65" fmla="*/ 618 h 1410"/>
                <a:gd name="T66" fmla="*/ 82 w 917"/>
                <a:gd name="T67" fmla="*/ 639 h 1410"/>
                <a:gd name="T68" fmla="*/ 69 w 917"/>
                <a:gd name="T69" fmla="*/ 657 h 1410"/>
                <a:gd name="T70" fmla="*/ 55 w 917"/>
                <a:gd name="T71" fmla="*/ 674 h 1410"/>
                <a:gd name="T72" fmla="*/ 39 w 917"/>
                <a:gd name="T73" fmla="*/ 690 h 1410"/>
                <a:gd name="T74" fmla="*/ 20 w 917"/>
                <a:gd name="T75" fmla="*/ 705 h 1410"/>
                <a:gd name="T76" fmla="*/ 0 w 917"/>
                <a:gd name="T77" fmla="*/ 718 h 1410"/>
                <a:gd name="T78" fmla="*/ 0 w 917"/>
                <a:gd name="T79" fmla="*/ 718 h 1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7" h="1410">
                  <a:moveTo>
                    <a:pt x="0" y="718"/>
                  </a:moveTo>
                  <a:lnTo>
                    <a:pt x="401" y="1410"/>
                  </a:lnTo>
                  <a:lnTo>
                    <a:pt x="508" y="1350"/>
                  </a:lnTo>
                  <a:lnTo>
                    <a:pt x="470" y="1170"/>
                  </a:lnTo>
                  <a:lnTo>
                    <a:pt x="470" y="1170"/>
                  </a:lnTo>
                  <a:lnTo>
                    <a:pt x="505" y="1137"/>
                  </a:lnTo>
                  <a:lnTo>
                    <a:pt x="538" y="1103"/>
                  </a:lnTo>
                  <a:lnTo>
                    <a:pt x="717" y="1139"/>
                  </a:lnTo>
                  <a:lnTo>
                    <a:pt x="840" y="926"/>
                  </a:lnTo>
                  <a:lnTo>
                    <a:pt x="719" y="789"/>
                  </a:lnTo>
                  <a:lnTo>
                    <a:pt x="719" y="789"/>
                  </a:lnTo>
                  <a:lnTo>
                    <a:pt x="732" y="743"/>
                  </a:lnTo>
                  <a:lnTo>
                    <a:pt x="743" y="697"/>
                  </a:lnTo>
                  <a:lnTo>
                    <a:pt x="917" y="640"/>
                  </a:lnTo>
                  <a:lnTo>
                    <a:pt x="917" y="394"/>
                  </a:lnTo>
                  <a:lnTo>
                    <a:pt x="743" y="337"/>
                  </a:lnTo>
                  <a:lnTo>
                    <a:pt x="743" y="337"/>
                  </a:lnTo>
                  <a:lnTo>
                    <a:pt x="732" y="291"/>
                  </a:lnTo>
                  <a:lnTo>
                    <a:pt x="719" y="245"/>
                  </a:lnTo>
                  <a:lnTo>
                    <a:pt x="840" y="107"/>
                  </a:lnTo>
                  <a:lnTo>
                    <a:pt x="778" y="0"/>
                  </a:lnTo>
                  <a:lnTo>
                    <a:pt x="87" y="401"/>
                  </a:lnTo>
                  <a:lnTo>
                    <a:pt x="87" y="401"/>
                  </a:lnTo>
                  <a:lnTo>
                    <a:pt x="97" y="422"/>
                  </a:lnTo>
                  <a:lnTo>
                    <a:pt x="105" y="445"/>
                  </a:lnTo>
                  <a:lnTo>
                    <a:pt x="111" y="466"/>
                  </a:lnTo>
                  <a:lnTo>
                    <a:pt x="115" y="489"/>
                  </a:lnTo>
                  <a:lnTo>
                    <a:pt x="117" y="511"/>
                  </a:lnTo>
                  <a:lnTo>
                    <a:pt x="117" y="534"/>
                  </a:lnTo>
                  <a:lnTo>
                    <a:pt x="114" y="555"/>
                  </a:lnTo>
                  <a:lnTo>
                    <a:pt x="109" y="577"/>
                  </a:lnTo>
                  <a:lnTo>
                    <a:pt x="102" y="598"/>
                  </a:lnTo>
                  <a:lnTo>
                    <a:pt x="94" y="618"/>
                  </a:lnTo>
                  <a:lnTo>
                    <a:pt x="82" y="639"/>
                  </a:lnTo>
                  <a:lnTo>
                    <a:pt x="69" y="657"/>
                  </a:lnTo>
                  <a:lnTo>
                    <a:pt x="55" y="674"/>
                  </a:lnTo>
                  <a:lnTo>
                    <a:pt x="39" y="690"/>
                  </a:lnTo>
                  <a:lnTo>
                    <a:pt x="20" y="705"/>
                  </a:lnTo>
                  <a:lnTo>
                    <a:pt x="0" y="718"/>
                  </a:lnTo>
                  <a:lnTo>
                    <a:pt x="0" y="71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6" name="Freeform 133"/>
            <p:cNvSpPr>
              <a:spLocks/>
            </p:cNvSpPr>
            <p:nvPr/>
          </p:nvSpPr>
          <p:spPr bwMode="auto">
            <a:xfrm>
              <a:off x="5954588" y="2310432"/>
              <a:ext cx="2238375" cy="1452563"/>
            </a:xfrm>
            <a:custGeom>
              <a:avLst/>
              <a:gdLst>
                <a:gd name="T0" fmla="*/ 308 w 1410"/>
                <a:gd name="T1" fmla="*/ 537 h 915"/>
                <a:gd name="T2" fmla="*/ 272 w 1410"/>
                <a:gd name="T3" fmla="*/ 717 h 915"/>
                <a:gd name="T4" fmla="*/ 485 w 1410"/>
                <a:gd name="T5" fmla="*/ 839 h 915"/>
                <a:gd name="T6" fmla="*/ 621 w 1410"/>
                <a:gd name="T7" fmla="*/ 717 h 915"/>
                <a:gd name="T8" fmla="*/ 621 w 1410"/>
                <a:gd name="T9" fmla="*/ 717 h 915"/>
                <a:gd name="T10" fmla="*/ 667 w 1410"/>
                <a:gd name="T11" fmla="*/ 731 h 915"/>
                <a:gd name="T12" fmla="*/ 713 w 1410"/>
                <a:gd name="T13" fmla="*/ 743 h 915"/>
                <a:gd name="T14" fmla="*/ 771 w 1410"/>
                <a:gd name="T15" fmla="*/ 915 h 915"/>
                <a:gd name="T16" fmla="*/ 1016 w 1410"/>
                <a:gd name="T17" fmla="*/ 915 h 915"/>
                <a:gd name="T18" fmla="*/ 1074 w 1410"/>
                <a:gd name="T19" fmla="*/ 743 h 915"/>
                <a:gd name="T20" fmla="*/ 1074 w 1410"/>
                <a:gd name="T21" fmla="*/ 743 h 915"/>
                <a:gd name="T22" fmla="*/ 1121 w 1410"/>
                <a:gd name="T23" fmla="*/ 731 h 915"/>
                <a:gd name="T24" fmla="*/ 1166 w 1410"/>
                <a:gd name="T25" fmla="*/ 718 h 915"/>
                <a:gd name="T26" fmla="*/ 1304 w 1410"/>
                <a:gd name="T27" fmla="*/ 839 h 915"/>
                <a:gd name="T28" fmla="*/ 1410 w 1410"/>
                <a:gd name="T29" fmla="*/ 777 h 915"/>
                <a:gd name="T30" fmla="*/ 1009 w 1410"/>
                <a:gd name="T31" fmla="*/ 85 h 915"/>
                <a:gd name="T32" fmla="*/ 1009 w 1410"/>
                <a:gd name="T33" fmla="*/ 85 h 915"/>
                <a:gd name="T34" fmla="*/ 989 w 1410"/>
                <a:gd name="T35" fmla="*/ 96 h 915"/>
                <a:gd name="T36" fmla="*/ 968 w 1410"/>
                <a:gd name="T37" fmla="*/ 105 h 915"/>
                <a:gd name="T38" fmla="*/ 945 w 1410"/>
                <a:gd name="T39" fmla="*/ 110 h 915"/>
                <a:gd name="T40" fmla="*/ 923 w 1410"/>
                <a:gd name="T41" fmla="*/ 115 h 915"/>
                <a:gd name="T42" fmla="*/ 900 w 1410"/>
                <a:gd name="T43" fmla="*/ 116 h 915"/>
                <a:gd name="T44" fmla="*/ 877 w 1410"/>
                <a:gd name="T45" fmla="*/ 116 h 915"/>
                <a:gd name="T46" fmla="*/ 855 w 1410"/>
                <a:gd name="T47" fmla="*/ 113 h 915"/>
                <a:gd name="T48" fmla="*/ 834 w 1410"/>
                <a:gd name="T49" fmla="*/ 109 h 915"/>
                <a:gd name="T50" fmla="*/ 812 w 1410"/>
                <a:gd name="T51" fmla="*/ 102 h 915"/>
                <a:gd name="T52" fmla="*/ 792 w 1410"/>
                <a:gd name="T53" fmla="*/ 93 h 915"/>
                <a:gd name="T54" fmla="*/ 772 w 1410"/>
                <a:gd name="T55" fmla="*/ 82 h 915"/>
                <a:gd name="T56" fmla="*/ 753 w 1410"/>
                <a:gd name="T57" fmla="*/ 69 h 915"/>
                <a:gd name="T58" fmla="*/ 736 w 1410"/>
                <a:gd name="T59" fmla="*/ 54 h 915"/>
                <a:gd name="T60" fmla="*/ 720 w 1410"/>
                <a:gd name="T61" fmla="*/ 39 h 915"/>
                <a:gd name="T62" fmla="*/ 706 w 1410"/>
                <a:gd name="T63" fmla="*/ 20 h 915"/>
                <a:gd name="T64" fmla="*/ 693 w 1410"/>
                <a:gd name="T65" fmla="*/ 0 h 915"/>
                <a:gd name="T66" fmla="*/ 0 w 1410"/>
                <a:gd name="T67" fmla="*/ 399 h 915"/>
                <a:gd name="T68" fmla="*/ 62 w 1410"/>
                <a:gd name="T69" fmla="*/ 506 h 915"/>
                <a:gd name="T70" fmla="*/ 240 w 1410"/>
                <a:gd name="T71" fmla="*/ 470 h 915"/>
                <a:gd name="T72" fmla="*/ 240 w 1410"/>
                <a:gd name="T73" fmla="*/ 470 h 915"/>
                <a:gd name="T74" fmla="*/ 273 w 1410"/>
                <a:gd name="T75" fmla="*/ 504 h 915"/>
                <a:gd name="T76" fmla="*/ 308 w 1410"/>
                <a:gd name="T77" fmla="*/ 537 h 915"/>
                <a:gd name="T78" fmla="*/ 308 w 1410"/>
                <a:gd name="T79" fmla="*/ 537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10" h="915">
                  <a:moveTo>
                    <a:pt x="308" y="537"/>
                  </a:moveTo>
                  <a:lnTo>
                    <a:pt x="272" y="717"/>
                  </a:lnTo>
                  <a:lnTo>
                    <a:pt x="485" y="839"/>
                  </a:lnTo>
                  <a:lnTo>
                    <a:pt x="621" y="717"/>
                  </a:lnTo>
                  <a:lnTo>
                    <a:pt x="621" y="717"/>
                  </a:lnTo>
                  <a:lnTo>
                    <a:pt x="667" y="731"/>
                  </a:lnTo>
                  <a:lnTo>
                    <a:pt x="713" y="743"/>
                  </a:lnTo>
                  <a:lnTo>
                    <a:pt x="771" y="915"/>
                  </a:lnTo>
                  <a:lnTo>
                    <a:pt x="1016" y="915"/>
                  </a:lnTo>
                  <a:lnTo>
                    <a:pt x="1074" y="743"/>
                  </a:lnTo>
                  <a:lnTo>
                    <a:pt x="1074" y="743"/>
                  </a:lnTo>
                  <a:lnTo>
                    <a:pt x="1121" y="731"/>
                  </a:lnTo>
                  <a:lnTo>
                    <a:pt x="1166" y="718"/>
                  </a:lnTo>
                  <a:lnTo>
                    <a:pt x="1304" y="839"/>
                  </a:lnTo>
                  <a:lnTo>
                    <a:pt x="1410" y="777"/>
                  </a:lnTo>
                  <a:lnTo>
                    <a:pt x="1009" y="85"/>
                  </a:lnTo>
                  <a:lnTo>
                    <a:pt x="1009" y="85"/>
                  </a:lnTo>
                  <a:lnTo>
                    <a:pt x="989" y="96"/>
                  </a:lnTo>
                  <a:lnTo>
                    <a:pt x="968" y="105"/>
                  </a:lnTo>
                  <a:lnTo>
                    <a:pt x="945" y="110"/>
                  </a:lnTo>
                  <a:lnTo>
                    <a:pt x="923" y="115"/>
                  </a:lnTo>
                  <a:lnTo>
                    <a:pt x="900" y="116"/>
                  </a:lnTo>
                  <a:lnTo>
                    <a:pt x="877" y="116"/>
                  </a:lnTo>
                  <a:lnTo>
                    <a:pt x="855" y="113"/>
                  </a:lnTo>
                  <a:lnTo>
                    <a:pt x="834" y="109"/>
                  </a:lnTo>
                  <a:lnTo>
                    <a:pt x="812" y="102"/>
                  </a:lnTo>
                  <a:lnTo>
                    <a:pt x="792" y="93"/>
                  </a:lnTo>
                  <a:lnTo>
                    <a:pt x="772" y="82"/>
                  </a:lnTo>
                  <a:lnTo>
                    <a:pt x="753" y="69"/>
                  </a:lnTo>
                  <a:lnTo>
                    <a:pt x="736" y="54"/>
                  </a:lnTo>
                  <a:lnTo>
                    <a:pt x="720" y="39"/>
                  </a:lnTo>
                  <a:lnTo>
                    <a:pt x="706" y="20"/>
                  </a:lnTo>
                  <a:lnTo>
                    <a:pt x="693" y="0"/>
                  </a:lnTo>
                  <a:lnTo>
                    <a:pt x="0" y="399"/>
                  </a:lnTo>
                  <a:lnTo>
                    <a:pt x="62" y="506"/>
                  </a:lnTo>
                  <a:lnTo>
                    <a:pt x="240" y="470"/>
                  </a:lnTo>
                  <a:lnTo>
                    <a:pt x="240" y="470"/>
                  </a:lnTo>
                  <a:lnTo>
                    <a:pt x="273" y="504"/>
                  </a:lnTo>
                  <a:lnTo>
                    <a:pt x="308" y="537"/>
                  </a:lnTo>
                  <a:lnTo>
                    <a:pt x="308" y="537"/>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7" name="Freeform 134"/>
            <p:cNvSpPr>
              <a:spLocks/>
            </p:cNvSpPr>
            <p:nvPr/>
          </p:nvSpPr>
          <p:spPr bwMode="auto">
            <a:xfrm>
              <a:off x="6554663" y="489569"/>
              <a:ext cx="2236788" cy="1452563"/>
            </a:xfrm>
            <a:custGeom>
              <a:avLst/>
              <a:gdLst>
                <a:gd name="T0" fmla="*/ 718 w 1409"/>
                <a:gd name="T1" fmla="*/ 915 h 915"/>
                <a:gd name="T2" fmla="*/ 1409 w 1409"/>
                <a:gd name="T3" fmla="*/ 514 h 915"/>
                <a:gd name="T4" fmla="*/ 1348 w 1409"/>
                <a:gd name="T5" fmla="*/ 408 h 915"/>
                <a:gd name="T6" fmla="*/ 1169 w 1409"/>
                <a:gd name="T7" fmla="*/ 446 h 915"/>
                <a:gd name="T8" fmla="*/ 1169 w 1409"/>
                <a:gd name="T9" fmla="*/ 446 h 915"/>
                <a:gd name="T10" fmla="*/ 1136 w 1409"/>
                <a:gd name="T11" fmla="*/ 411 h 915"/>
                <a:gd name="T12" fmla="*/ 1101 w 1409"/>
                <a:gd name="T13" fmla="*/ 378 h 915"/>
                <a:gd name="T14" fmla="*/ 1139 w 1409"/>
                <a:gd name="T15" fmla="*/ 198 h 915"/>
                <a:gd name="T16" fmla="*/ 926 w 1409"/>
                <a:gd name="T17" fmla="*/ 76 h 915"/>
                <a:gd name="T18" fmla="*/ 788 w 1409"/>
                <a:gd name="T19" fmla="*/ 197 h 915"/>
                <a:gd name="T20" fmla="*/ 788 w 1409"/>
                <a:gd name="T21" fmla="*/ 197 h 915"/>
                <a:gd name="T22" fmla="*/ 743 w 1409"/>
                <a:gd name="T23" fmla="*/ 184 h 915"/>
                <a:gd name="T24" fmla="*/ 696 w 1409"/>
                <a:gd name="T25" fmla="*/ 172 h 915"/>
                <a:gd name="T26" fmla="*/ 638 w 1409"/>
                <a:gd name="T27" fmla="*/ 0 h 915"/>
                <a:gd name="T28" fmla="*/ 393 w 1409"/>
                <a:gd name="T29" fmla="*/ 0 h 915"/>
                <a:gd name="T30" fmla="*/ 335 w 1409"/>
                <a:gd name="T31" fmla="*/ 172 h 915"/>
                <a:gd name="T32" fmla="*/ 335 w 1409"/>
                <a:gd name="T33" fmla="*/ 172 h 915"/>
                <a:gd name="T34" fmla="*/ 289 w 1409"/>
                <a:gd name="T35" fmla="*/ 184 h 915"/>
                <a:gd name="T36" fmla="*/ 243 w 1409"/>
                <a:gd name="T37" fmla="*/ 197 h 915"/>
                <a:gd name="T38" fmla="*/ 107 w 1409"/>
                <a:gd name="T39" fmla="*/ 76 h 915"/>
                <a:gd name="T40" fmla="*/ 0 w 1409"/>
                <a:gd name="T41" fmla="*/ 138 h 915"/>
                <a:gd name="T42" fmla="*/ 400 w 1409"/>
                <a:gd name="T43" fmla="*/ 831 h 915"/>
                <a:gd name="T44" fmla="*/ 400 w 1409"/>
                <a:gd name="T45" fmla="*/ 831 h 915"/>
                <a:gd name="T46" fmla="*/ 421 w 1409"/>
                <a:gd name="T47" fmla="*/ 819 h 915"/>
                <a:gd name="T48" fmla="*/ 443 w 1409"/>
                <a:gd name="T49" fmla="*/ 811 h 915"/>
                <a:gd name="T50" fmla="*/ 465 w 1409"/>
                <a:gd name="T51" fmla="*/ 805 h 915"/>
                <a:gd name="T52" fmla="*/ 488 w 1409"/>
                <a:gd name="T53" fmla="*/ 800 h 915"/>
                <a:gd name="T54" fmla="*/ 509 w 1409"/>
                <a:gd name="T55" fmla="*/ 799 h 915"/>
                <a:gd name="T56" fmla="*/ 532 w 1409"/>
                <a:gd name="T57" fmla="*/ 799 h 915"/>
                <a:gd name="T58" fmla="*/ 554 w 1409"/>
                <a:gd name="T59" fmla="*/ 802 h 915"/>
                <a:gd name="T60" fmla="*/ 575 w 1409"/>
                <a:gd name="T61" fmla="*/ 806 h 915"/>
                <a:gd name="T62" fmla="*/ 597 w 1409"/>
                <a:gd name="T63" fmla="*/ 813 h 915"/>
                <a:gd name="T64" fmla="*/ 617 w 1409"/>
                <a:gd name="T65" fmla="*/ 822 h 915"/>
                <a:gd name="T66" fmla="*/ 637 w 1409"/>
                <a:gd name="T67" fmla="*/ 834 h 915"/>
                <a:gd name="T68" fmla="*/ 656 w 1409"/>
                <a:gd name="T69" fmla="*/ 846 h 915"/>
                <a:gd name="T70" fmla="*/ 673 w 1409"/>
                <a:gd name="T71" fmla="*/ 861 h 915"/>
                <a:gd name="T72" fmla="*/ 689 w 1409"/>
                <a:gd name="T73" fmla="*/ 877 h 915"/>
                <a:gd name="T74" fmla="*/ 705 w 1409"/>
                <a:gd name="T75" fmla="*/ 895 h 915"/>
                <a:gd name="T76" fmla="*/ 718 w 1409"/>
                <a:gd name="T77" fmla="*/ 915 h 915"/>
                <a:gd name="T78" fmla="*/ 718 w 1409"/>
                <a:gd name="T79" fmla="*/ 91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09" h="915">
                  <a:moveTo>
                    <a:pt x="718" y="915"/>
                  </a:moveTo>
                  <a:lnTo>
                    <a:pt x="1409" y="514"/>
                  </a:lnTo>
                  <a:lnTo>
                    <a:pt x="1348" y="408"/>
                  </a:lnTo>
                  <a:lnTo>
                    <a:pt x="1169" y="446"/>
                  </a:lnTo>
                  <a:lnTo>
                    <a:pt x="1169" y="446"/>
                  </a:lnTo>
                  <a:lnTo>
                    <a:pt x="1136" y="411"/>
                  </a:lnTo>
                  <a:lnTo>
                    <a:pt x="1101" y="378"/>
                  </a:lnTo>
                  <a:lnTo>
                    <a:pt x="1139" y="198"/>
                  </a:lnTo>
                  <a:lnTo>
                    <a:pt x="926" y="76"/>
                  </a:lnTo>
                  <a:lnTo>
                    <a:pt x="788" y="197"/>
                  </a:lnTo>
                  <a:lnTo>
                    <a:pt x="788" y="197"/>
                  </a:lnTo>
                  <a:lnTo>
                    <a:pt x="743" y="184"/>
                  </a:lnTo>
                  <a:lnTo>
                    <a:pt x="696" y="172"/>
                  </a:lnTo>
                  <a:lnTo>
                    <a:pt x="638" y="0"/>
                  </a:lnTo>
                  <a:lnTo>
                    <a:pt x="393" y="0"/>
                  </a:lnTo>
                  <a:lnTo>
                    <a:pt x="335" y="172"/>
                  </a:lnTo>
                  <a:lnTo>
                    <a:pt x="335" y="172"/>
                  </a:lnTo>
                  <a:lnTo>
                    <a:pt x="289" y="184"/>
                  </a:lnTo>
                  <a:lnTo>
                    <a:pt x="243" y="197"/>
                  </a:lnTo>
                  <a:lnTo>
                    <a:pt x="107" y="76"/>
                  </a:lnTo>
                  <a:lnTo>
                    <a:pt x="0" y="138"/>
                  </a:lnTo>
                  <a:lnTo>
                    <a:pt x="400" y="831"/>
                  </a:lnTo>
                  <a:lnTo>
                    <a:pt x="400" y="831"/>
                  </a:lnTo>
                  <a:lnTo>
                    <a:pt x="421" y="819"/>
                  </a:lnTo>
                  <a:lnTo>
                    <a:pt x="443" y="811"/>
                  </a:lnTo>
                  <a:lnTo>
                    <a:pt x="465" y="805"/>
                  </a:lnTo>
                  <a:lnTo>
                    <a:pt x="488" y="800"/>
                  </a:lnTo>
                  <a:lnTo>
                    <a:pt x="509" y="799"/>
                  </a:lnTo>
                  <a:lnTo>
                    <a:pt x="532" y="799"/>
                  </a:lnTo>
                  <a:lnTo>
                    <a:pt x="554" y="802"/>
                  </a:lnTo>
                  <a:lnTo>
                    <a:pt x="575" y="806"/>
                  </a:lnTo>
                  <a:lnTo>
                    <a:pt x="597" y="813"/>
                  </a:lnTo>
                  <a:lnTo>
                    <a:pt x="617" y="822"/>
                  </a:lnTo>
                  <a:lnTo>
                    <a:pt x="637" y="834"/>
                  </a:lnTo>
                  <a:lnTo>
                    <a:pt x="656" y="846"/>
                  </a:lnTo>
                  <a:lnTo>
                    <a:pt x="673" y="861"/>
                  </a:lnTo>
                  <a:lnTo>
                    <a:pt x="689" y="877"/>
                  </a:lnTo>
                  <a:lnTo>
                    <a:pt x="705" y="895"/>
                  </a:lnTo>
                  <a:lnTo>
                    <a:pt x="718" y="915"/>
                  </a:lnTo>
                  <a:lnTo>
                    <a:pt x="718" y="915"/>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8" name="Freeform 135"/>
            <p:cNvSpPr>
              <a:spLocks/>
            </p:cNvSpPr>
            <p:nvPr/>
          </p:nvSpPr>
          <p:spPr bwMode="auto">
            <a:xfrm>
              <a:off x="5735513" y="708644"/>
              <a:ext cx="1454150" cy="2235200"/>
            </a:xfrm>
            <a:custGeom>
              <a:avLst/>
              <a:gdLst>
                <a:gd name="T0" fmla="*/ 916 w 916"/>
                <a:gd name="T1" fmla="*/ 693 h 1408"/>
                <a:gd name="T2" fmla="*/ 516 w 916"/>
                <a:gd name="T3" fmla="*/ 0 h 1408"/>
                <a:gd name="T4" fmla="*/ 410 w 916"/>
                <a:gd name="T5" fmla="*/ 60 h 1408"/>
                <a:gd name="T6" fmla="*/ 446 w 916"/>
                <a:gd name="T7" fmla="*/ 240 h 1408"/>
                <a:gd name="T8" fmla="*/ 446 w 916"/>
                <a:gd name="T9" fmla="*/ 240 h 1408"/>
                <a:gd name="T10" fmla="*/ 411 w 916"/>
                <a:gd name="T11" fmla="*/ 273 h 1408"/>
                <a:gd name="T12" fmla="*/ 378 w 916"/>
                <a:gd name="T13" fmla="*/ 308 h 1408"/>
                <a:gd name="T14" fmla="*/ 200 w 916"/>
                <a:gd name="T15" fmla="*/ 270 h 1408"/>
                <a:gd name="T16" fmla="*/ 77 w 916"/>
                <a:gd name="T17" fmla="*/ 484 h 1408"/>
                <a:gd name="T18" fmla="*/ 199 w 916"/>
                <a:gd name="T19" fmla="*/ 621 h 1408"/>
                <a:gd name="T20" fmla="*/ 199 w 916"/>
                <a:gd name="T21" fmla="*/ 621 h 1408"/>
                <a:gd name="T22" fmla="*/ 184 w 916"/>
                <a:gd name="T23" fmla="*/ 667 h 1408"/>
                <a:gd name="T24" fmla="*/ 174 w 916"/>
                <a:gd name="T25" fmla="*/ 713 h 1408"/>
                <a:gd name="T26" fmla="*/ 0 w 916"/>
                <a:gd name="T27" fmla="*/ 770 h 1408"/>
                <a:gd name="T28" fmla="*/ 0 w 916"/>
                <a:gd name="T29" fmla="*/ 1016 h 1408"/>
                <a:gd name="T30" fmla="*/ 173 w 916"/>
                <a:gd name="T31" fmla="*/ 1073 h 1408"/>
                <a:gd name="T32" fmla="*/ 173 w 916"/>
                <a:gd name="T33" fmla="*/ 1073 h 1408"/>
                <a:gd name="T34" fmla="*/ 184 w 916"/>
                <a:gd name="T35" fmla="*/ 1119 h 1408"/>
                <a:gd name="T36" fmla="*/ 199 w 916"/>
                <a:gd name="T37" fmla="*/ 1165 h 1408"/>
                <a:gd name="T38" fmla="*/ 77 w 916"/>
                <a:gd name="T39" fmla="*/ 1302 h 1408"/>
                <a:gd name="T40" fmla="*/ 138 w 916"/>
                <a:gd name="T41" fmla="*/ 1408 h 1408"/>
                <a:gd name="T42" fmla="*/ 831 w 916"/>
                <a:gd name="T43" fmla="*/ 1009 h 1408"/>
                <a:gd name="T44" fmla="*/ 831 w 916"/>
                <a:gd name="T45" fmla="*/ 1009 h 1408"/>
                <a:gd name="T46" fmla="*/ 820 w 916"/>
                <a:gd name="T47" fmla="*/ 989 h 1408"/>
                <a:gd name="T48" fmla="*/ 811 w 916"/>
                <a:gd name="T49" fmla="*/ 966 h 1408"/>
                <a:gd name="T50" fmla="*/ 805 w 916"/>
                <a:gd name="T51" fmla="*/ 944 h 1408"/>
                <a:gd name="T52" fmla="*/ 801 w 916"/>
                <a:gd name="T53" fmla="*/ 921 h 1408"/>
                <a:gd name="T54" fmla="*/ 799 w 916"/>
                <a:gd name="T55" fmla="*/ 900 h 1408"/>
                <a:gd name="T56" fmla="*/ 799 w 916"/>
                <a:gd name="T57" fmla="*/ 877 h 1408"/>
                <a:gd name="T58" fmla="*/ 802 w 916"/>
                <a:gd name="T59" fmla="*/ 855 h 1408"/>
                <a:gd name="T60" fmla="*/ 808 w 916"/>
                <a:gd name="T61" fmla="*/ 833 h 1408"/>
                <a:gd name="T62" fmla="*/ 814 w 916"/>
                <a:gd name="T63" fmla="*/ 812 h 1408"/>
                <a:gd name="T64" fmla="*/ 822 w 916"/>
                <a:gd name="T65" fmla="*/ 792 h 1408"/>
                <a:gd name="T66" fmla="*/ 834 w 916"/>
                <a:gd name="T67" fmla="*/ 772 h 1408"/>
                <a:gd name="T68" fmla="*/ 847 w 916"/>
                <a:gd name="T69" fmla="*/ 753 h 1408"/>
                <a:gd name="T70" fmla="*/ 861 w 916"/>
                <a:gd name="T71" fmla="*/ 736 h 1408"/>
                <a:gd name="T72" fmla="*/ 877 w 916"/>
                <a:gd name="T73" fmla="*/ 720 h 1408"/>
                <a:gd name="T74" fmla="*/ 896 w 916"/>
                <a:gd name="T75" fmla="*/ 706 h 1408"/>
                <a:gd name="T76" fmla="*/ 916 w 916"/>
                <a:gd name="T77" fmla="*/ 693 h 1408"/>
                <a:gd name="T78" fmla="*/ 916 w 916"/>
                <a:gd name="T79" fmla="*/ 693 h 1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16" h="1408">
                  <a:moveTo>
                    <a:pt x="916" y="693"/>
                  </a:moveTo>
                  <a:lnTo>
                    <a:pt x="516" y="0"/>
                  </a:lnTo>
                  <a:lnTo>
                    <a:pt x="410" y="60"/>
                  </a:lnTo>
                  <a:lnTo>
                    <a:pt x="446" y="240"/>
                  </a:lnTo>
                  <a:lnTo>
                    <a:pt x="446" y="240"/>
                  </a:lnTo>
                  <a:lnTo>
                    <a:pt x="411" y="273"/>
                  </a:lnTo>
                  <a:lnTo>
                    <a:pt x="378" y="308"/>
                  </a:lnTo>
                  <a:lnTo>
                    <a:pt x="200" y="270"/>
                  </a:lnTo>
                  <a:lnTo>
                    <a:pt x="77" y="484"/>
                  </a:lnTo>
                  <a:lnTo>
                    <a:pt x="199" y="621"/>
                  </a:lnTo>
                  <a:lnTo>
                    <a:pt x="199" y="621"/>
                  </a:lnTo>
                  <a:lnTo>
                    <a:pt x="184" y="667"/>
                  </a:lnTo>
                  <a:lnTo>
                    <a:pt x="174" y="713"/>
                  </a:lnTo>
                  <a:lnTo>
                    <a:pt x="0" y="770"/>
                  </a:lnTo>
                  <a:lnTo>
                    <a:pt x="0" y="1016"/>
                  </a:lnTo>
                  <a:lnTo>
                    <a:pt x="173" y="1073"/>
                  </a:lnTo>
                  <a:lnTo>
                    <a:pt x="173" y="1073"/>
                  </a:lnTo>
                  <a:lnTo>
                    <a:pt x="184" y="1119"/>
                  </a:lnTo>
                  <a:lnTo>
                    <a:pt x="199" y="1165"/>
                  </a:lnTo>
                  <a:lnTo>
                    <a:pt x="77" y="1302"/>
                  </a:lnTo>
                  <a:lnTo>
                    <a:pt x="138" y="1408"/>
                  </a:lnTo>
                  <a:lnTo>
                    <a:pt x="831" y="1009"/>
                  </a:lnTo>
                  <a:lnTo>
                    <a:pt x="831" y="1009"/>
                  </a:lnTo>
                  <a:lnTo>
                    <a:pt x="820" y="989"/>
                  </a:lnTo>
                  <a:lnTo>
                    <a:pt x="811" y="966"/>
                  </a:lnTo>
                  <a:lnTo>
                    <a:pt x="805" y="944"/>
                  </a:lnTo>
                  <a:lnTo>
                    <a:pt x="801" y="921"/>
                  </a:lnTo>
                  <a:lnTo>
                    <a:pt x="799" y="900"/>
                  </a:lnTo>
                  <a:lnTo>
                    <a:pt x="799" y="877"/>
                  </a:lnTo>
                  <a:lnTo>
                    <a:pt x="802" y="855"/>
                  </a:lnTo>
                  <a:lnTo>
                    <a:pt x="808" y="833"/>
                  </a:lnTo>
                  <a:lnTo>
                    <a:pt x="814" y="812"/>
                  </a:lnTo>
                  <a:lnTo>
                    <a:pt x="822" y="792"/>
                  </a:lnTo>
                  <a:lnTo>
                    <a:pt x="834" y="772"/>
                  </a:lnTo>
                  <a:lnTo>
                    <a:pt x="847" y="753"/>
                  </a:lnTo>
                  <a:lnTo>
                    <a:pt x="861" y="736"/>
                  </a:lnTo>
                  <a:lnTo>
                    <a:pt x="877" y="720"/>
                  </a:lnTo>
                  <a:lnTo>
                    <a:pt x="896" y="706"/>
                  </a:lnTo>
                  <a:lnTo>
                    <a:pt x="916" y="693"/>
                  </a:lnTo>
                  <a:lnTo>
                    <a:pt x="916" y="693"/>
                  </a:lnTo>
                  <a:close/>
                </a:path>
              </a:pathLst>
            </a:custGeom>
            <a:solidFill>
              <a:srgbClr val="EB8C00"/>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grpSp>
      <p:grpSp>
        <p:nvGrpSpPr>
          <p:cNvPr id="15" name="Group 14"/>
          <p:cNvGrpSpPr/>
          <p:nvPr/>
        </p:nvGrpSpPr>
        <p:grpSpPr>
          <a:xfrm>
            <a:off x="4923411" y="4461494"/>
            <a:ext cx="792163" cy="898526"/>
            <a:chOff x="4498851" y="4461494"/>
            <a:chExt cx="792163" cy="898526"/>
          </a:xfrm>
        </p:grpSpPr>
        <p:sp>
          <p:nvSpPr>
            <p:cNvPr id="63" name="Freeform 160"/>
            <p:cNvSpPr>
              <a:spLocks/>
            </p:cNvSpPr>
            <p:nvPr/>
          </p:nvSpPr>
          <p:spPr bwMode="auto">
            <a:xfrm>
              <a:off x="4727451" y="4894882"/>
              <a:ext cx="238125" cy="238125"/>
            </a:xfrm>
            <a:custGeom>
              <a:avLst/>
              <a:gdLst>
                <a:gd name="T0" fmla="*/ 118 w 150"/>
                <a:gd name="T1" fmla="*/ 82 h 150"/>
                <a:gd name="T2" fmla="*/ 50 w 150"/>
                <a:gd name="T3" fmla="*/ 86 h 150"/>
                <a:gd name="T4" fmla="*/ 115 w 150"/>
                <a:gd name="T5" fmla="*/ 12 h 150"/>
                <a:gd name="T6" fmla="*/ 115 w 150"/>
                <a:gd name="T7" fmla="*/ 12 h 150"/>
                <a:gd name="T8" fmla="*/ 105 w 150"/>
                <a:gd name="T9" fmla="*/ 7 h 150"/>
                <a:gd name="T10" fmla="*/ 96 w 150"/>
                <a:gd name="T11" fmla="*/ 3 h 150"/>
                <a:gd name="T12" fmla="*/ 85 w 150"/>
                <a:gd name="T13" fmla="*/ 2 h 150"/>
                <a:gd name="T14" fmla="*/ 75 w 150"/>
                <a:gd name="T15" fmla="*/ 0 h 150"/>
                <a:gd name="T16" fmla="*/ 75 w 150"/>
                <a:gd name="T17" fmla="*/ 0 h 150"/>
                <a:gd name="T18" fmla="*/ 60 w 150"/>
                <a:gd name="T19" fmla="*/ 2 h 150"/>
                <a:gd name="T20" fmla="*/ 46 w 150"/>
                <a:gd name="T21" fmla="*/ 6 h 150"/>
                <a:gd name="T22" fmla="*/ 33 w 150"/>
                <a:gd name="T23" fmla="*/ 13 h 150"/>
                <a:gd name="T24" fmla="*/ 22 w 150"/>
                <a:gd name="T25" fmla="*/ 22 h 150"/>
                <a:gd name="T26" fmla="*/ 13 w 150"/>
                <a:gd name="T27" fmla="*/ 33 h 150"/>
                <a:gd name="T28" fmla="*/ 6 w 150"/>
                <a:gd name="T29" fmla="*/ 46 h 150"/>
                <a:gd name="T30" fmla="*/ 2 w 150"/>
                <a:gd name="T31" fmla="*/ 59 h 150"/>
                <a:gd name="T32" fmla="*/ 0 w 150"/>
                <a:gd name="T33" fmla="*/ 75 h 150"/>
                <a:gd name="T34" fmla="*/ 0 w 150"/>
                <a:gd name="T35" fmla="*/ 75 h 150"/>
                <a:gd name="T36" fmla="*/ 2 w 150"/>
                <a:gd name="T37" fmla="*/ 89 h 150"/>
                <a:gd name="T38" fmla="*/ 6 w 150"/>
                <a:gd name="T39" fmla="*/ 104 h 150"/>
                <a:gd name="T40" fmla="*/ 13 w 150"/>
                <a:gd name="T41" fmla="*/ 116 h 150"/>
                <a:gd name="T42" fmla="*/ 22 w 150"/>
                <a:gd name="T43" fmla="*/ 128 h 150"/>
                <a:gd name="T44" fmla="*/ 33 w 150"/>
                <a:gd name="T45" fmla="*/ 137 h 150"/>
                <a:gd name="T46" fmla="*/ 46 w 150"/>
                <a:gd name="T47" fmla="*/ 144 h 150"/>
                <a:gd name="T48" fmla="*/ 60 w 150"/>
                <a:gd name="T49" fmla="*/ 148 h 150"/>
                <a:gd name="T50" fmla="*/ 75 w 150"/>
                <a:gd name="T51" fmla="*/ 150 h 150"/>
                <a:gd name="T52" fmla="*/ 75 w 150"/>
                <a:gd name="T53" fmla="*/ 150 h 150"/>
                <a:gd name="T54" fmla="*/ 91 w 150"/>
                <a:gd name="T55" fmla="*/ 148 h 150"/>
                <a:gd name="T56" fmla="*/ 104 w 150"/>
                <a:gd name="T57" fmla="*/ 144 h 150"/>
                <a:gd name="T58" fmla="*/ 117 w 150"/>
                <a:gd name="T59" fmla="*/ 137 h 150"/>
                <a:gd name="T60" fmla="*/ 128 w 150"/>
                <a:gd name="T61" fmla="*/ 128 h 150"/>
                <a:gd name="T62" fmla="*/ 137 w 150"/>
                <a:gd name="T63" fmla="*/ 116 h 150"/>
                <a:gd name="T64" fmla="*/ 144 w 150"/>
                <a:gd name="T65" fmla="*/ 104 h 150"/>
                <a:gd name="T66" fmla="*/ 148 w 150"/>
                <a:gd name="T67" fmla="*/ 89 h 150"/>
                <a:gd name="T68" fmla="*/ 150 w 150"/>
                <a:gd name="T69" fmla="*/ 75 h 150"/>
                <a:gd name="T70" fmla="*/ 150 w 150"/>
                <a:gd name="T71" fmla="*/ 75 h 150"/>
                <a:gd name="T72" fmla="*/ 148 w 150"/>
                <a:gd name="T73" fmla="*/ 62 h 150"/>
                <a:gd name="T74" fmla="*/ 145 w 150"/>
                <a:gd name="T75" fmla="*/ 50 h 150"/>
                <a:gd name="T76" fmla="*/ 118 w 150"/>
                <a:gd name="T77" fmla="*/ 82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 h="150">
                  <a:moveTo>
                    <a:pt x="118" y="82"/>
                  </a:moveTo>
                  <a:lnTo>
                    <a:pt x="50" y="86"/>
                  </a:lnTo>
                  <a:lnTo>
                    <a:pt x="115" y="12"/>
                  </a:lnTo>
                  <a:lnTo>
                    <a:pt x="115" y="12"/>
                  </a:lnTo>
                  <a:lnTo>
                    <a:pt x="105" y="7"/>
                  </a:lnTo>
                  <a:lnTo>
                    <a:pt x="96" y="3"/>
                  </a:lnTo>
                  <a:lnTo>
                    <a:pt x="85" y="2"/>
                  </a:lnTo>
                  <a:lnTo>
                    <a:pt x="75" y="0"/>
                  </a:lnTo>
                  <a:lnTo>
                    <a:pt x="75" y="0"/>
                  </a:lnTo>
                  <a:lnTo>
                    <a:pt x="60" y="2"/>
                  </a:lnTo>
                  <a:lnTo>
                    <a:pt x="46" y="6"/>
                  </a:lnTo>
                  <a:lnTo>
                    <a:pt x="33" y="13"/>
                  </a:lnTo>
                  <a:lnTo>
                    <a:pt x="22" y="22"/>
                  </a:lnTo>
                  <a:lnTo>
                    <a:pt x="13" y="33"/>
                  </a:lnTo>
                  <a:lnTo>
                    <a:pt x="6" y="46"/>
                  </a:lnTo>
                  <a:lnTo>
                    <a:pt x="2" y="59"/>
                  </a:lnTo>
                  <a:lnTo>
                    <a:pt x="0" y="75"/>
                  </a:lnTo>
                  <a:lnTo>
                    <a:pt x="0" y="75"/>
                  </a:lnTo>
                  <a:lnTo>
                    <a:pt x="2" y="89"/>
                  </a:lnTo>
                  <a:lnTo>
                    <a:pt x="6" y="104"/>
                  </a:lnTo>
                  <a:lnTo>
                    <a:pt x="13" y="116"/>
                  </a:lnTo>
                  <a:lnTo>
                    <a:pt x="22" y="128"/>
                  </a:lnTo>
                  <a:lnTo>
                    <a:pt x="33" y="137"/>
                  </a:lnTo>
                  <a:lnTo>
                    <a:pt x="46" y="144"/>
                  </a:lnTo>
                  <a:lnTo>
                    <a:pt x="60" y="148"/>
                  </a:lnTo>
                  <a:lnTo>
                    <a:pt x="75" y="150"/>
                  </a:lnTo>
                  <a:lnTo>
                    <a:pt x="75" y="150"/>
                  </a:lnTo>
                  <a:lnTo>
                    <a:pt x="91" y="148"/>
                  </a:lnTo>
                  <a:lnTo>
                    <a:pt x="104" y="144"/>
                  </a:lnTo>
                  <a:lnTo>
                    <a:pt x="117" y="137"/>
                  </a:lnTo>
                  <a:lnTo>
                    <a:pt x="128" y="128"/>
                  </a:lnTo>
                  <a:lnTo>
                    <a:pt x="137" y="116"/>
                  </a:lnTo>
                  <a:lnTo>
                    <a:pt x="144" y="104"/>
                  </a:lnTo>
                  <a:lnTo>
                    <a:pt x="148" y="89"/>
                  </a:lnTo>
                  <a:lnTo>
                    <a:pt x="150" y="75"/>
                  </a:lnTo>
                  <a:lnTo>
                    <a:pt x="150" y="75"/>
                  </a:lnTo>
                  <a:lnTo>
                    <a:pt x="148" y="62"/>
                  </a:lnTo>
                  <a:lnTo>
                    <a:pt x="145" y="50"/>
                  </a:lnTo>
                  <a:lnTo>
                    <a:pt x="118" y="82"/>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4" name="Freeform 161"/>
            <p:cNvSpPr>
              <a:spLocks/>
            </p:cNvSpPr>
            <p:nvPr/>
          </p:nvSpPr>
          <p:spPr bwMode="auto">
            <a:xfrm>
              <a:off x="4498851" y="4666282"/>
              <a:ext cx="693738" cy="693738"/>
            </a:xfrm>
            <a:custGeom>
              <a:avLst/>
              <a:gdLst>
                <a:gd name="T0" fmla="*/ 354 w 437"/>
                <a:gd name="T1" fmla="*/ 157 h 437"/>
                <a:gd name="T2" fmla="*/ 368 w 437"/>
                <a:gd name="T3" fmla="*/ 219 h 437"/>
                <a:gd name="T4" fmla="*/ 365 w 437"/>
                <a:gd name="T5" fmla="*/ 249 h 437"/>
                <a:gd name="T6" fmla="*/ 350 w 437"/>
                <a:gd name="T7" fmla="*/ 291 h 437"/>
                <a:gd name="T8" fmla="*/ 325 w 437"/>
                <a:gd name="T9" fmla="*/ 325 h 437"/>
                <a:gd name="T10" fmla="*/ 291 w 437"/>
                <a:gd name="T11" fmla="*/ 350 h 437"/>
                <a:gd name="T12" fmla="*/ 249 w 437"/>
                <a:gd name="T13" fmla="*/ 365 h 437"/>
                <a:gd name="T14" fmla="*/ 219 w 437"/>
                <a:gd name="T15" fmla="*/ 368 h 437"/>
                <a:gd name="T16" fmla="*/ 174 w 437"/>
                <a:gd name="T17" fmla="*/ 361 h 437"/>
                <a:gd name="T18" fmla="*/ 136 w 437"/>
                <a:gd name="T19" fmla="*/ 342 h 437"/>
                <a:gd name="T20" fmla="*/ 104 w 437"/>
                <a:gd name="T21" fmla="*/ 314 h 437"/>
                <a:gd name="T22" fmla="*/ 81 w 437"/>
                <a:gd name="T23" fmla="*/ 276 h 437"/>
                <a:gd name="T24" fmla="*/ 71 w 437"/>
                <a:gd name="T25" fmla="*/ 235 h 437"/>
                <a:gd name="T26" fmla="*/ 71 w 437"/>
                <a:gd name="T27" fmla="*/ 203 h 437"/>
                <a:gd name="T28" fmla="*/ 81 w 437"/>
                <a:gd name="T29" fmla="*/ 161 h 437"/>
                <a:gd name="T30" fmla="*/ 104 w 437"/>
                <a:gd name="T31" fmla="*/ 124 h 437"/>
                <a:gd name="T32" fmla="*/ 136 w 437"/>
                <a:gd name="T33" fmla="*/ 95 h 437"/>
                <a:gd name="T34" fmla="*/ 174 w 437"/>
                <a:gd name="T35" fmla="*/ 77 h 437"/>
                <a:gd name="T36" fmla="*/ 219 w 437"/>
                <a:gd name="T37" fmla="*/ 69 h 437"/>
                <a:gd name="T38" fmla="*/ 245 w 437"/>
                <a:gd name="T39" fmla="*/ 72 h 437"/>
                <a:gd name="T40" fmla="*/ 282 w 437"/>
                <a:gd name="T41" fmla="*/ 84 h 437"/>
                <a:gd name="T42" fmla="*/ 314 w 437"/>
                <a:gd name="T43" fmla="*/ 104 h 437"/>
                <a:gd name="T44" fmla="*/ 342 w 437"/>
                <a:gd name="T45" fmla="*/ 38 h 437"/>
                <a:gd name="T46" fmla="*/ 294 w 437"/>
                <a:gd name="T47" fmla="*/ 13 h 437"/>
                <a:gd name="T48" fmla="*/ 239 w 437"/>
                <a:gd name="T49" fmla="*/ 2 h 437"/>
                <a:gd name="T50" fmla="*/ 197 w 437"/>
                <a:gd name="T51" fmla="*/ 2 h 437"/>
                <a:gd name="T52" fmla="*/ 134 w 437"/>
                <a:gd name="T53" fmla="*/ 18 h 437"/>
                <a:gd name="T54" fmla="*/ 79 w 437"/>
                <a:gd name="T55" fmla="*/ 51 h 437"/>
                <a:gd name="T56" fmla="*/ 38 w 437"/>
                <a:gd name="T57" fmla="*/ 97 h 437"/>
                <a:gd name="T58" fmla="*/ 10 w 437"/>
                <a:gd name="T59" fmla="*/ 154 h 437"/>
                <a:gd name="T60" fmla="*/ 0 w 437"/>
                <a:gd name="T61" fmla="*/ 219 h 437"/>
                <a:gd name="T62" fmla="*/ 5 w 437"/>
                <a:gd name="T63" fmla="*/ 263 h 437"/>
                <a:gd name="T64" fmla="*/ 26 w 437"/>
                <a:gd name="T65" fmla="*/ 322 h 437"/>
                <a:gd name="T66" fmla="*/ 65 w 437"/>
                <a:gd name="T67" fmla="*/ 373 h 437"/>
                <a:gd name="T68" fmla="*/ 115 w 437"/>
                <a:gd name="T69" fmla="*/ 411 h 437"/>
                <a:gd name="T70" fmla="*/ 174 w 437"/>
                <a:gd name="T71" fmla="*/ 433 h 437"/>
                <a:gd name="T72" fmla="*/ 219 w 437"/>
                <a:gd name="T73" fmla="*/ 437 h 437"/>
                <a:gd name="T74" fmla="*/ 284 w 437"/>
                <a:gd name="T75" fmla="*/ 427 h 437"/>
                <a:gd name="T76" fmla="*/ 341 w 437"/>
                <a:gd name="T77" fmla="*/ 400 h 437"/>
                <a:gd name="T78" fmla="*/ 387 w 437"/>
                <a:gd name="T79" fmla="*/ 358 h 437"/>
                <a:gd name="T80" fmla="*/ 420 w 437"/>
                <a:gd name="T81" fmla="*/ 304 h 437"/>
                <a:gd name="T82" fmla="*/ 436 w 437"/>
                <a:gd name="T83" fmla="*/ 240 h 437"/>
                <a:gd name="T84" fmla="*/ 437 w 437"/>
                <a:gd name="T85" fmla="*/ 200 h 437"/>
                <a:gd name="T86" fmla="*/ 424 w 437"/>
                <a:gd name="T87" fmla="*/ 146 h 437"/>
                <a:gd name="T88" fmla="*/ 400 w 437"/>
                <a:gd name="T89" fmla="*/ 9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37" h="437">
                  <a:moveTo>
                    <a:pt x="344" y="138"/>
                  </a:moveTo>
                  <a:lnTo>
                    <a:pt x="344" y="138"/>
                  </a:lnTo>
                  <a:lnTo>
                    <a:pt x="354" y="157"/>
                  </a:lnTo>
                  <a:lnTo>
                    <a:pt x="363" y="176"/>
                  </a:lnTo>
                  <a:lnTo>
                    <a:pt x="367" y="197"/>
                  </a:lnTo>
                  <a:lnTo>
                    <a:pt x="368" y="219"/>
                  </a:lnTo>
                  <a:lnTo>
                    <a:pt x="368" y="219"/>
                  </a:lnTo>
                  <a:lnTo>
                    <a:pt x="368" y="235"/>
                  </a:lnTo>
                  <a:lnTo>
                    <a:pt x="365" y="249"/>
                  </a:lnTo>
                  <a:lnTo>
                    <a:pt x="361" y="263"/>
                  </a:lnTo>
                  <a:lnTo>
                    <a:pt x="357" y="276"/>
                  </a:lnTo>
                  <a:lnTo>
                    <a:pt x="350" y="291"/>
                  </a:lnTo>
                  <a:lnTo>
                    <a:pt x="342" y="302"/>
                  </a:lnTo>
                  <a:lnTo>
                    <a:pt x="334" y="314"/>
                  </a:lnTo>
                  <a:lnTo>
                    <a:pt x="325" y="325"/>
                  </a:lnTo>
                  <a:lnTo>
                    <a:pt x="314" y="334"/>
                  </a:lnTo>
                  <a:lnTo>
                    <a:pt x="302" y="342"/>
                  </a:lnTo>
                  <a:lnTo>
                    <a:pt x="291" y="350"/>
                  </a:lnTo>
                  <a:lnTo>
                    <a:pt x="278" y="357"/>
                  </a:lnTo>
                  <a:lnTo>
                    <a:pt x="263" y="361"/>
                  </a:lnTo>
                  <a:lnTo>
                    <a:pt x="249" y="365"/>
                  </a:lnTo>
                  <a:lnTo>
                    <a:pt x="235" y="368"/>
                  </a:lnTo>
                  <a:lnTo>
                    <a:pt x="219" y="368"/>
                  </a:lnTo>
                  <a:lnTo>
                    <a:pt x="219" y="368"/>
                  </a:lnTo>
                  <a:lnTo>
                    <a:pt x="203" y="368"/>
                  </a:lnTo>
                  <a:lnTo>
                    <a:pt x="189" y="365"/>
                  </a:lnTo>
                  <a:lnTo>
                    <a:pt x="174" y="361"/>
                  </a:lnTo>
                  <a:lnTo>
                    <a:pt x="161" y="357"/>
                  </a:lnTo>
                  <a:lnTo>
                    <a:pt x="147" y="350"/>
                  </a:lnTo>
                  <a:lnTo>
                    <a:pt x="136" y="342"/>
                  </a:lnTo>
                  <a:lnTo>
                    <a:pt x="124" y="334"/>
                  </a:lnTo>
                  <a:lnTo>
                    <a:pt x="113" y="325"/>
                  </a:lnTo>
                  <a:lnTo>
                    <a:pt x="104" y="314"/>
                  </a:lnTo>
                  <a:lnTo>
                    <a:pt x="95" y="302"/>
                  </a:lnTo>
                  <a:lnTo>
                    <a:pt x="88" y="291"/>
                  </a:lnTo>
                  <a:lnTo>
                    <a:pt x="81" y="276"/>
                  </a:lnTo>
                  <a:lnTo>
                    <a:pt x="77" y="263"/>
                  </a:lnTo>
                  <a:lnTo>
                    <a:pt x="72" y="249"/>
                  </a:lnTo>
                  <a:lnTo>
                    <a:pt x="71" y="235"/>
                  </a:lnTo>
                  <a:lnTo>
                    <a:pt x="69" y="219"/>
                  </a:lnTo>
                  <a:lnTo>
                    <a:pt x="69" y="219"/>
                  </a:lnTo>
                  <a:lnTo>
                    <a:pt x="71" y="203"/>
                  </a:lnTo>
                  <a:lnTo>
                    <a:pt x="72" y="189"/>
                  </a:lnTo>
                  <a:lnTo>
                    <a:pt x="77" y="174"/>
                  </a:lnTo>
                  <a:lnTo>
                    <a:pt x="81" y="161"/>
                  </a:lnTo>
                  <a:lnTo>
                    <a:pt x="88" y="147"/>
                  </a:lnTo>
                  <a:lnTo>
                    <a:pt x="95" y="135"/>
                  </a:lnTo>
                  <a:lnTo>
                    <a:pt x="104" y="124"/>
                  </a:lnTo>
                  <a:lnTo>
                    <a:pt x="113" y="112"/>
                  </a:lnTo>
                  <a:lnTo>
                    <a:pt x="124" y="104"/>
                  </a:lnTo>
                  <a:lnTo>
                    <a:pt x="136" y="95"/>
                  </a:lnTo>
                  <a:lnTo>
                    <a:pt x="147" y="88"/>
                  </a:lnTo>
                  <a:lnTo>
                    <a:pt x="161" y="81"/>
                  </a:lnTo>
                  <a:lnTo>
                    <a:pt x="174" y="77"/>
                  </a:lnTo>
                  <a:lnTo>
                    <a:pt x="189" y="72"/>
                  </a:lnTo>
                  <a:lnTo>
                    <a:pt x="203" y="69"/>
                  </a:lnTo>
                  <a:lnTo>
                    <a:pt x="219" y="69"/>
                  </a:lnTo>
                  <a:lnTo>
                    <a:pt x="219" y="69"/>
                  </a:lnTo>
                  <a:lnTo>
                    <a:pt x="232" y="69"/>
                  </a:lnTo>
                  <a:lnTo>
                    <a:pt x="245" y="72"/>
                  </a:lnTo>
                  <a:lnTo>
                    <a:pt x="258" y="75"/>
                  </a:lnTo>
                  <a:lnTo>
                    <a:pt x="271" y="78"/>
                  </a:lnTo>
                  <a:lnTo>
                    <a:pt x="282" y="84"/>
                  </a:lnTo>
                  <a:lnTo>
                    <a:pt x="294" y="89"/>
                  </a:lnTo>
                  <a:lnTo>
                    <a:pt x="304" y="95"/>
                  </a:lnTo>
                  <a:lnTo>
                    <a:pt x="314" y="104"/>
                  </a:lnTo>
                  <a:lnTo>
                    <a:pt x="357" y="49"/>
                  </a:lnTo>
                  <a:lnTo>
                    <a:pt x="357" y="49"/>
                  </a:lnTo>
                  <a:lnTo>
                    <a:pt x="342" y="38"/>
                  </a:lnTo>
                  <a:lnTo>
                    <a:pt x="327" y="29"/>
                  </a:lnTo>
                  <a:lnTo>
                    <a:pt x="311" y="20"/>
                  </a:lnTo>
                  <a:lnTo>
                    <a:pt x="294" y="13"/>
                  </a:lnTo>
                  <a:lnTo>
                    <a:pt x="275" y="8"/>
                  </a:lnTo>
                  <a:lnTo>
                    <a:pt x="258" y="3"/>
                  </a:lnTo>
                  <a:lnTo>
                    <a:pt x="239" y="2"/>
                  </a:lnTo>
                  <a:lnTo>
                    <a:pt x="219" y="0"/>
                  </a:lnTo>
                  <a:lnTo>
                    <a:pt x="219" y="0"/>
                  </a:lnTo>
                  <a:lnTo>
                    <a:pt x="197" y="2"/>
                  </a:lnTo>
                  <a:lnTo>
                    <a:pt x="174" y="5"/>
                  </a:lnTo>
                  <a:lnTo>
                    <a:pt x="154" y="10"/>
                  </a:lnTo>
                  <a:lnTo>
                    <a:pt x="134" y="18"/>
                  </a:lnTo>
                  <a:lnTo>
                    <a:pt x="115" y="26"/>
                  </a:lnTo>
                  <a:lnTo>
                    <a:pt x="97" y="38"/>
                  </a:lnTo>
                  <a:lnTo>
                    <a:pt x="79" y="51"/>
                  </a:lnTo>
                  <a:lnTo>
                    <a:pt x="65" y="65"/>
                  </a:lnTo>
                  <a:lnTo>
                    <a:pt x="51" y="79"/>
                  </a:lnTo>
                  <a:lnTo>
                    <a:pt x="38" y="97"/>
                  </a:lnTo>
                  <a:lnTo>
                    <a:pt x="26" y="115"/>
                  </a:lnTo>
                  <a:lnTo>
                    <a:pt x="18" y="134"/>
                  </a:lnTo>
                  <a:lnTo>
                    <a:pt x="10" y="154"/>
                  </a:lnTo>
                  <a:lnTo>
                    <a:pt x="5" y="174"/>
                  </a:lnTo>
                  <a:lnTo>
                    <a:pt x="2" y="196"/>
                  </a:lnTo>
                  <a:lnTo>
                    <a:pt x="0" y="219"/>
                  </a:lnTo>
                  <a:lnTo>
                    <a:pt x="0" y="219"/>
                  </a:lnTo>
                  <a:lnTo>
                    <a:pt x="2" y="240"/>
                  </a:lnTo>
                  <a:lnTo>
                    <a:pt x="5" y="263"/>
                  </a:lnTo>
                  <a:lnTo>
                    <a:pt x="10" y="283"/>
                  </a:lnTo>
                  <a:lnTo>
                    <a:pt x="18" y="304"/>
                  </a:lnTo>
                  <a:lnTo>
                    <a:pt x="26" y="322"/>
                  </a:lnTo>
                  <a:lnTo>
                    <a:pt x="38" y="341"/>
                  </a:lnTo>
                  <a:lnTo>
                    <a:pt x="51" y="358"/>
                  </a:lnTo>
                  <a:lnTo>
                    <a:pt x="65" y="373"/>
                  </a:lnTo>
                  <a:lnTo>
                    <a:pt x="79" y="387"/>
                  </a:lnTo>
                  <a:lnTo>
                    <a:pt x="97" y="400"/>
                  </a:lnTo>
                  <a:lnTo>
                    <a:pt x="115" y="411"/>
                  </a:lnTo>
                  <a:lnTo>
                    <a:pt x="134" y="420"/>
                  </a:lnTo>
                  <a:lnTo>
                    <a:pt x="154" y="427"/>
                  </a:lnTo>
                  <a:lnTo>
                    <a:pt x="174" y="433"/>
                  </a:lnTo>
                  <a:lnTo>
                    <a:pt x="197" y="436"/>
                  </a:lnTo>
                  <a:lnTo>
                    <a:pt x="219" y="437"/>
                  </a:lnTo>
                  <a:lnTo>
                    <a:pt x="219" y="437"/>
                  </a:lnTo>
                  <a:lnTo>
                    <a:pt x="242" y="436"/>
                  </a:lnTo>
                  <a:lnTo>
                    <a:pt x="263" y="433"/>
                  </a:lnTo>
                  <a:lnTo>
                    <a:pt x="284" y="427"/>
                  </a:lnTo>
                  <a:lnTo>
                    <a:pt x="304" y="420"/>
                  </a:lnTo>
                  <a:lnTo>
                    <a:pt x="322" y="411"/>
                  </a:lnTo>
                  <a:lnTo>
                    <a:pt x="341" y="400"/>
                  </a:lnTo>
                  <a:lnTo>
                    <a:pt x="358" y="387"/>
                  </a:lnTo>
                  <a:lnTo>
                    <a:pt x="374" y="373"/>
                  </a:lnTo>
                  <a:lnTo>
                    <a:pt x="387" y="358"/>
                  </a:lnTo>
                  <a:lnTo>
                    <a:pt x="400" y="341"/>
                  </a:lnTo>
                  <a:lnTo>
                    <a:pt x="411" y="322"/>
                  </a:lnTo>
                  <a:lnTo>
                    <a:pt x="420" y="304"/>
                  </a:lnTo>
                  <a:lnTo>
                    <a:pt x="427" y="283"/>
                  </a:lnTo>
                  <a:lnTo>
                    <a:pt x="433" y="263"/>
                  </a:lnTo>
                  <a:lnTo>
                    <a:pt x="436" y="240"/>
                  </a:lnTo>
                  <a:lnTo>
                    <a:pt x="437" y="219"/>
                  </a:lnTo>
                  <a:lnTo>
                    <a:pt x="437" y="219"/>
                  </a:lnTo>
                  <a:lnTo>
                    <a:pt x="437" y="200"/>
                  </a:lnTo>
                  <a:lnTo>
                    <a:pt x="434" y="181"/>
                  </a:lnTo>
                  <a:lnTo>
                    <a:pt x="430" y="163"/>
                  </a:lnTo>
                  <a:lnTo>
                    <a:pt x="424" y="146"/>
                  </a:lnTo>
                  <a:lnTo>
                    <a:pt x="417" y="128"/>
                  </a:lnTo>
                  <a:lnTo>
                    <a:pt x="410" y="112"/>
                  </a:lnTo>
                  <a:lnTo>
                    <a:pt x="400" y="97"/>
                  </a:lnTo>
                  <a:lnTo>
                    <a:pt x="390" y="82"/>
                  </a:lnTo>
                  <a:lnTo>
                    <a:pt x="344" y="138"/>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5" name="Freeform 162"/>
            <p:cNvSpPr>
              <a:spLocks/>
            </p:cNvSpPr>
            <p:nvPr/>
          </p:nvSpPr>
          <p:spPr bwMode="auto">
            <a:xfrm>
              <a:off x="4806826" y="4461494"/>
              <a:ext cx="484188" cy="569913"/>
            </a:xfrm>
            <a:custGeom>
              <a:avLst/>
              <a:gdLst>
                <a:gd name="T0" fmla="*/ 305 w 305"/>
                <a:gd name="T1" fmla="*/ 62 h 359"/>
                <a:gd name="T2" fmla="*/ 236 w 305"/>
                <a:gd name="T3" fmla="*/ 69 h 359"/>
                <a:gd name="T4" fmla="*/ 229 w 305"/>
                <a:gd name="T5" fmla="*/ 0 h 359"/>
                <a:gd name="T6" fmla="*/ 173 w 305"/>
                <a:gd name="T7" fmla="*/ 70 h 359"/>
                <a:gd name="T8" fmla="*/ 166 w 305"/>
                <a:gd name="T9" fmla="*/ 121 h 359"/>
                <a:gd name="T10" fmla="*/ 6 w 305"/>
                <a:gd name="T11" fmla="*/ 318 h 359"/>
                <a:gd name="T12" fmla="*/ 0 w 305"/>
                <a:gd name="T13" fmla="*/ 359 h 359"/>
                <a:gd name="T14" fmla="*/ 42 w 305"/>
                <a:gd name="T15" fmla="*/ 346 h 359"/>
                <a:gd name="T16" fmla="*/ 203 w 305"/>
                <a:gd name="T17" fmla="*/ 149 h 359"/>
                <a:gd name="T18" fmla="*/ 251 w 305"/>
                <a:gd name="T19" fmla="*/ 131 h 359"/>
                <a:gd name="T20" fmla="*/ 305 w 305"/>
                <a:gd name="T21" fmla="*/ 62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05" h="359">
                  <a:moveTo>
                    <a:pt x="305" y="62"/>
                  </a:moveTo>
                  <a:lnTo>
                    <a:pt x="236" y="69"/>
                  </a:lnTo>
                  <a:lnTo>
                    <a:pt x="229" y="0"/>
                  </a:lnTo>
                  <a:lnTo>
                    <a:pt x="173" y="70"/>
                  </a:lnTo>
                  <a:lnTo>
                    <a:pt x="166" y="121"/>
                  </a:lnTo>
                  <a:lnTo>
                    <a:pt x="6" y="318"/>
                  </a:lnTo>
                  <a:lnTo>
                    <a:pt x="0" y="359"/>
                  </a:lnTo>
                  <a:lnTo>
                    <a:pt x="42" y="346"/>
                  </a:lnTo>
                  <a:lnTo>
                    <a:pt x="203" y="149"/>
                  </a:lnTo>
                  <a:lnTo>
                    <a:pt x="251" y="131"/>
                  </a:lnTo>
                  <a:lnTo>
                    <a:pt x="305" y="62"/>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grpSp>
      <p:grpSp>
        <p:nvGrpSpPr>
          <p:cNvPr id="9" name="Group 8"/>
          <p:cNvGrpSpPr/>
          <p:nvPr/>
        </p:nvGrpSpPr>
        <p:grpSpPr>
          <a:xfrm>
            <a:off x="7355436" y="2750169"/>
            <a:ext cx="446088" cy="368300"/>
            <a:chOff x="6956301" y="2750169"/>
            <a:chExt cx="446088" cy="368300"/>
          </a:xfrm>
        </p:grpSpPr>
        <p:sp>
          <p:nvSpPr>
            <p:cNvPr id="66" name="Freeform 163"/>
            <p:cNvSpPr>
              <a:spLocks/>
            </p:cNvSpPr>
            <p:nvPr/>
          </p:nvSpPr>
          <p:spPr bwMode="auto">
            <a:xfrm>
              <a:off x="6956301" y="3061319"/>
              <a:ext cx="446088" cy="57150"/>
            </a:xfrm>
            <a:custGeom>
              <a:avLst/>
              <a:gdLst>
                <a:gd name="T0" fmla="*/ 281 w 281"/>
                <a:gd name="T1" fmla="*/ 17 h 36"/>
                <a:gd name="T2" fmla="*/ 281 w 281"/>
                <a:gd name="T3" fmla="*/ 17 h 36"/>
                <a:gd name="T4" fmla="*/ 279 w 281"/>
                <a:gd name="T5" fmla="*/ 24 h 36"/>
                <a:gd name="T6" fmla="*/ 275 w 281"/>
                <a:gd name="T7" fmla="*/ 30 h 36"/>
                <a:gd name="T8" fmla="*/ 269 w 281"/>
                <a:gd name="T9" fmla="*/ 34 h 36"/>
                <a:gd name="T10" fmla="*/ 262 w 281"/>
                <a:gd name="T11" fmla="*/ 36 h 36"/>
                <a:gd name="T12" fmla="*/ 19 w 281"/>
                <a:gd name="T13" fmla="*/ 36 h 36"/>
                <a:gd name="T14" fmla="*/ 19 w 281"/>
                <a:gd name="T15" fmla="*/ 36 h 36"/>
                <a:gd name="T16" fmla="*/ 12 w 281"/>
                <a:gd name="T17" fmla="*/ 34 h 36"/>
                <a:gd name="T18" fmla="*/ 6 w 281"/>
                <a:gd name="T19" fmla="*/ 30 h 36"/>
                <a:gd name="T20" fmla="*/ 2 w 281"/>
                <a:gd name="T21" fmla="*/ 24 h 36"/>
                <a:gd name="T22" fmla="*/ 0 w 281"/>
                <a:gd name="T23" fmla="*/ 17 h 36"/>
                <a:gd name="T24" fmla="*/ 0 w 281"/>
                <a:gd name="T25" fmla="*/ 17 h 36"/>
                <a:gd name="T26" fmla="*/ 0 w 281"/>
                <a:gd name="T27" fmla="*/ 17 h 36"/>
                <a:gd name="T28" fmla="*/ 2 w 281"/>
                <a:gd name="T29" fmla="*/ 10 h 36"/>
                <a:gd name="T30" fmla="*/ 6 w 281"/>
                <a:gd name="T31" fmla="*/ 4 h 36"/>
                <a:gd name="T32" fmla="*/ 12 w 281"/>
                <a:gd name="T33" fmla="*/ 1 h 36"/>
                <a:gd name="T34" fmla="*/ 19 w 281"/>
                <a:gd name="T35" fmla="*/ 0 h 36"/>
                <a:gd name="T36" fmla="*/ 262 w 281"/>
                <a:gd name="T37" fmla="*/ 0 h 36"/>
                <a:gd name="T38" fmla="*/ 262 w 281"/>
                <a:gd name="T39" fmla="*/ 0 h 36"/>
                <a:gd name="T40" fmla="*/ 269 w 281"/>
                <a:gd name="T41" fmla="*/ 1 h 36"/>
                <a:gd name="T42" fmla="*/ 275 w 281"/>
                <a:gd name="T43" fmla="*/ 4 h 36"/>
                <a:gd name="T44" fmla="*/ 279 w 281"/>
                <a:gd name="T45" fmla="*/ 10 h 36"/>
                <a:gd name="T46" fmla="*/ 281 w 281"/>
                <a:gd name="T47" fmla="*/ 17 h 36"/>
                <a:gd name="T48" fmla="*/ 281 w 281"/>
                <a:gd name="T49" fmla="*/ 1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81" h="36">
                  <a:moveTo>
                    <a:pt x="281" y="17"/>
                  </a:moveTo>
                  <a:lnTo>
                    <a:pt x="281" y="17"/>
                  </a:lnTo>
                  <a:lnTo>
                    <a:pt x="279" y="24"/>
                  </a:lnTo>
                  <a:lnTo>
                    <a:pt x="275" y="30"/>
                  </a:lnTo>
                  <a:lnTo>
                    <a:pt x="269" y="34"/>
                  </a:lnTo>
                  <a:lnTo>
                    <a:pt x="262" y="36"/>
                  </a:lnTo>
                  <a:lnTo>
                    <a:pt x="19" y="36"/>
                  </a:lnTo>
                  <a:lnTo>
                    <a:pt x="19" y="36"/>
                  </a:lnTo>
                  <a:lnTo>
                    <a:pt x="12" y="34"/>
                  </a:lnTo>
                  <a:lnTo>
                    <a:pt x="6" y="30"/>
                  </a:lnTo>
                  <a:lnTo>
                    <a:pt x="2" y="24"/>
                  </a:lnTo>
                  <a:lnTo>
                    <a:pt x="0" y="17"/>
                  </a:lnTo>
                  <a:lnTo>
                    <a:pt x="0" y="17"/>
                  </a:lnTo>
                  <a:lnTo>
                    <a:pt x="0" y="17"/>
                  </a:lnTo>
                  <a:lnTo>
                    <a:pt x="2" y="10"/>
                  </a:lnTo>
                  <a:lnTo>
                    <a:pt x="6" y="4"/>
                  </a:lnTo>
                  <a:lnTo>
                    <a:pt x="12" y="1"/>
                  </a:lnTo>
                  <a:lnTo>
                    <a:pt x="19" y="0"/>
                  </a:lnTo>
                  <a:lnTo>
                    <a:pt x="262" y="0"/>
                  </a:lnTo>
                  <a:lnTo>
                    <a:pt x="262" y="0"/>
                  </a:lnTo>
                  <a:lnTo>
                    <a:pt x="269" y="1"/>
                  </a:lnTo>
                  <a:lnTo>
                    <a:pt x="275" y="4"/>
                  </a:lnTo>
                  <a:lnTo>
                    <a:pt x="279" y="10"/>
                  </a:lnTo>
                  <a:lnTo>
                    <a:pt x="281" y="17"/>
                  </a:lnTo>
                  <a:lnTo>
                    <a:pt x="281"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7" name="Freeform 164"/>
            <p:cNvSpPr>
              <a:spLocks/>
            </p:cNvSpPr>
            <p:nvPr/>
          </p:nvSpPr>
          <p:spPr bwMode="auto">
            <a:xfrm>
              <a:off x="6995988" y="2854944"/>
              <a:ext cx="58738" cy="176213"/>
            </a:xfrm>
            <a:custGeom>
              <a:avLst/>
              <a:gdLst>
                <a:gd name="T0" fmla="*/ 18 w 37"/>
                <a:gd name="T1" fmla="*/ 111 h 111"/>
                <a:gd name="T2" fmla="*/ 18 w 37"/>
                <a:gd name="T3" fmla="*/ 111 h 111"/>
                <a:gd name="T4" fmla="*/ 11 w 37"/>
                <a:gd name="T5" fmla="*/ 110 h 111"/>
                <a:gd name="T6" fmla="*/ 5 w 37"/>
                <a:gd name="T7" fmla="*/ 107 h 111"/>
                <a:gd name="T8" fmla="*/ 1 w 37"/>
                <a:gd name="T9" fmla="*/ 101 h 111"/>
                <a:gd name="T10" fmla="*/ 0 w 37"/>
                <a:gd name="T11" fmla="*/ 94 h 111"/>
                <a:gd name="T12" fmla="*/ 0 w 37"/>
                <a:gd name="T13" fmla="*/ 19 h 111"/>
                <a:gd name="T14" fmla="*/ 0 w 37"/>
                <a:gd name="T15" fmla="*/ 19 h 111"/>
                <a:gd name="T16" fmla="*/ 1 w 37"/>
                <a:gd name="T17" fmla="*/ 12 h 111"/>
                <a:gd name="T18" fmla="*/ 5 w 37"/>
                <a:gd name="T19" fmla="*/ 6 h 111"/>
                <a:gd name="T20" fmla="*/ 11 w 37"/>
                <a:gd name="T21" fmla="*/ 2 h 111"/>
                <a:gd name="T22" fmla="*/ 18 w 37"/>
                <a:gd name="T23" fmla="*/ 0 h 111"/>
                <a:gd name="T24" fmla="*/ 18 w 37"/>
                <a:gd name="T25" fmla="*/ 0 h 111"/>
                <a:gd name="T26" fmla="*/ 18 w 37"/>
                <a:gd name="T27" fmla="*/ 0 h 111"/>
                <a:gd name="T28" fmla="*/ 26 w 37"/>
                <a:gd name="T29" fmla="*/ 2 h 111"/>
                <a:gd name="T30" fmla="*/ 31 w 37"/>
                <a:gd name="T31" fmla="*/ 6 h 111"/>
                <a:gd name="T32" fmla="*/ 36 w 37"/>
                <a:gd name="T33" fmla="*/ 12 h 111"/>
                <a:gd name="T34" fmla="*/ 37 w 37"/>
                <a:gd name="T35" fmla="*/ 19 h 111"/>
                <a:gd name="T36" fmla="*/ 37 w 37"/>
                <a:gd name="T37" fmla="*/ 94 h 111"/>
                <a:gd name="T38" fmla="*/ 37 w 37"/>
                <a:gd name="T39" fmla="*/ 94 h 111"/>
                <a:gd name="T40" fmla="*/ 36 w 37"/>
                <a:gd name="T41" fmla="*/ 101 h 111"/>
                <a:gd name="T42" fmla="*/ 31 w 37"/>
                <a:gd name="T43" fmla="*/ 107 h 111"/>
                <a:gd name="T44" fmla="*/ 26 w 37"/>
                <a:gd name="T45" fmla="*/ 110 h 111"/>
                <a:gd name="T46" fmla="*/ 18 w 37"/>
                <a:gd name="T47" fmla="*/ 111 h 111"/>
                <a:gd name="T48" fmla="*/ 18 w 37"/>
                <a:gd name="T49" fmla="*/ 11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11">
                  <a:moveTo>
                    <a:pt x="18" y="111"/>
                  </a:moveTo>
                  <a:lnTo>
                    <a:pt x="18" y="111"/>
                  </a:lnTo>
                  <a:lnTo>
                    <a:pt x="11" y="110"/>
                  </a:lnTo>
                  <a:lnTo>
                    <a:pt x="5" y="107"/>
                  </a:lnTo>
                  <a:lnTo>
                    <a:pt x="1" y="101"/>
                  </a:lnTo>
                  <a:lnTo>
                    <a:pt x="0" y="94"/>
                  </a:lnTo>
                  <a:lnTo>
                    <a:pt x="0" y="19"/>
                  </a:lnTo>
                  <a:lnTo>
                    <a:pt x="0" y="19"/>
                  </a:lnTo>
                  <a:lnTo>
                    <a:pt x="1" y="12"/>
                  </a:lnTo>
                  <a:lnTo>
                    <a:pt x="5" y="6"/>
                  </a:lnTo>
                  <a:lnTo>
                    <a:pt x="11" y="2"/>
                  </a:lnTo>
                  <a:lnTo>
                    <a:pt x="18" y="0"/>
                  </a:lnTo>
                  <a:lnTo>
                    <a:pt x="18" y="0"/>
                  </a:lnTo>
                  <a:lnTo>
                    <a:pt x="18" y="0"/>
                  </a:lnTo>
                  <a:lnTo>
                    <a:pt x="26" y="2"/>
                  </a:lnTo>
                  <a:lnTo>
                    <a:pt x="31" y="6"/>
                  </a:lnTo>
                  <a:lnTo>
                    <a:pt x="36" y="12"/>
                  </a:lnTo>
                  <a:lnTo>
                    <a:pt x="37" y="19"/>
                  </a:lnTo>
                  <a:lnTo>
                    <a:pt x="37" y="94"/>
                  </a:lnTo>
                  <a:lnTo>
                    <a:pt x="37" y="94"/>
                  </a:lnTo>
                  <a:lnTo>
                    <a:pt x="36" y="101"/>
                  </a:lnTo>
                  <a:lnTo>
                    <a:pt x="31" y="107"/>
                  </a:lnTo>
                  <a:lnTo>
                    <a:pt x="26" y="110"/>
                  </a:lnTo>
                  <a:lnTo>
                    <a:pt x="18" y="111"/>
                  </a:lnTo>
                  <a:lnTo>
                    <a:pt x="18" y="1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8" name="Freeform 165"/>
            <p:cNvSpPr>
              <a:spLocks/>
            </p:cNvSpPr>
            <p:nvPr/>
          </p:nvSpPr>
          <p:spPr bwMode="auto">
            <a:xfrm>
              <a:off x="7100763" y="2802557"/>
              <a:ext cx="58738" cy="228600"/>
            </a:xfrm>
            <a:custGeom>
              <a:avLst/>
              <a:gdLst>
                <a:gd name="T0" fmla="*/ 19 w 37"/>
                <a:gd name="T1" fmla="*/ 144 h 144"/>
                <a:gd name="T2" fmla="*/ 19 w 37"/>
                <a:gd name="T3" fmla="*/ 144 h 144"/>
                <a:gd name="T4" fmla="*/ 11 w 37"/>
                <a:gd name="T5" fmla="*/ 143 h 144"/>
                <a:gd name="T6" fmla="*/ 6 w 37"/>
                <a:gd name="T7" fmla="*/ 140 h 144"/>
                <a:gd name="T8" fmla="*/ 1 w 37"/>
                <a:gd name="T9" fmla="*/ 134 h 144"/>
                <a:gd name="T10" fmla="*/ 0 w 37"/>
                <a:gd name="T11" fmla="*/ 127 h 144"/>
                <a:gd name="T12" fmla="*/ 0 w 37"/>
                <a:gd name="T13" fmla="*/ 19 h 144"/>
                <a:gd name="T14" fmla="*/ 0 w 37"/>
                <a:gd name="T15" fmla="*/ 19 h 144"/>
                <a:gd name="T16" fmla="*/ 1 w 37"/>
                <a:gd name="T17" fmla="*/ 12 h 144"/>
                <a:gd name="T18" fmla="*/ 6 w 37"/>
                <a:gd name="T19" fmla="*/ 6 h 144"/>
                <a:gd name="T20" fmla="*/ 11 w 37"/>
                <a:gd name="T21" fmla="*/ 2 h 144"/>
                <a:gd name="T22" fmla="*/ 19 w 37"/>
                <a:gd name="T23" fmla="*/ 0 h 144"/>
                <a:gd name="T24" fmla="*/ 19 w 37"/>
                <a:gd name="T25" fmla="*/ 0 h 144"/>
                <a:gd name="T26" fmla="*/ 19 w 37"/>
                <a:gd name="T27" fmla="*/ 0 h 144"/>
                <a:gd name="T28" fmla="*/ 26 w 37"/>
                <a:gd name="T29" fmla="*/ 2 h 144"/>
                <a:gd name="T30" fmla="*/ 31 w 37"/>
                <a:gd name="T31" fmla="*/ 6 h 144"/>
                <a:gd name="T32" fmla="*/ 36 w 37"/>
                <a:gd name="T33" fmla="*/ 12 h 144"/>
                <a:gd name="T34" fmla="*/ 37 w 37"/>
                <a:gd name="T35" fmla="*/ 19 h 144"/>
                <a:gd name="T36" fmla="*/ 37 w 37"/>
                <a:gd name="T37" fmla="*/ 127 h 144"/>
                <a:gd name="T38" fmla="*/ 37 w 37"/>
                <a:gd name="T39" fmla="*/ 127 h 144"/>
                <a:gd name="T40" fmla="*/ 36 w 37"/>
                <a:gd name="T41" fmla="*/ 134 h 144"/>
                <a:gd name="T42" fmla="*/ 31 w 37"/>
                <a:gd name="T43" fmla="*/ 140 h 144"/>
                <a:gd name="T44" fmla="*/ 26 w 37"/>
                <a:gd name="T45" fmla="*/ 143 h 144"/>
                <a:gd name="T46" fmla="*/ 19 w 37"/>
                <a:gd name="T47" fmla="*/ 144 h 144"/>
                <a:gd name="T48" fmla="*/ 19 w 37"/>
                <a:gd name="T49"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7" h="144">
                  <a:moveTo>
                    <a:pt x="19" y="144"/>
                  </a:moveTo>
                  <a:lnTo>
                    <a:pt x="19" y="144"/>
                  </a:lnTo>
                  <a:lnTo>
                    <a:pt x="11" y="143"/>
                  </a:lnTo>
                  <a:lnTo>
                    <a:pt x="6" y="140"/>
                  </a:lnTo>
                  <a:lnTo>
                    <a:pt x="1" y="134"/>
                  </a:lnTo>
                  <a:lnTo>
                    <a:pt x="0" y="127"/>
                  </a:lnTo>
                  <a:lnTo>
                    <a:pt x="0" y="19"/>
                  </a:lnTo>
                  <a:lnTo>
                    <a:pt x="0" y="19"/>
                  </a:lnTo>
                  <a:lnTo>
                    <a:pt x="1" y="12"/>
                  </a:lnTo>
                  <a:lnTo>
                    <a:pt x="6" y="6"/>
                  </a:lnTo>
                  <a:lnTo>
                    <a:pt x="11" y="2"/>
                  </a:lnTo>
                  <a:lnTo>
                    <a:pt x="19" y="0"/>
                  </a:lnTo>
                  <a:lnTo>
                    <a:pt x="19" y="0"/>
                  </a:lnTo>
                  <a:lnTo>
                    <a:pt x="19" y="0"/>
                  </a:lnTo>
                  <a:lnTo>
                    <a:pt x="26" y="2"/>
                  </a:lnTo>
                  <a:lnTo>
                    <a:pt x="31" y="6"/>
                  </a:lnTo>
                  <a:lnTo>
                    <a:pt x="36" y="12"/>
                  </a:lnTo>
                  <a:lnTo>
                    <a:pt x="37" y="19"/>
                  </a:lnTo>
                  <a:lnTo>
                    <a:pt x="37" y="127"/>
                  </a:lnTo>
                  <a:lnTo>
                    <a:pt x="37" y="127"/>
                  </a:lnTo>
                  <a:lnTo>
                    <a:pt x="36" y="134"/>
                  </a:lnTo>
                  <a:lnTo>
                    <a:pt x="31" y="140"/>
                  </a:lnTo>
                  <a:lnTo>
                    <a:pt x="26" y="143"/>
                  </a:lnTo>
                  <a:lnTo>
                    <a:pt x="19" y="144"/>
                  </a:lnTo>
                  <a:lnTo>
                    <a:pt x="19" y="14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9" name="Freeform 166"/>
            <p:cNvSpPr>
              <a:spLocks/>
            </p:cNvSpPr>
            <p:nvPr/>
          </p:nvSpPr>
          <p:spPr bwMode="auto">
            <a:xfrm>
              <a:off x="7205538" y="2750169"/>
              <a:ext cx="57150" cy="280988"/>
            </a:xfrm>
            <a:custGeom>
              <a:avLst/>
              <a:gdLst>
                <a:gd name="T0" fmla="*/ 19 w 36"/>
                <a:gd name="T1" fmla="*/ 177 h 177"/>
                <a:gd name="T2" fmla="*/ 19 w 36"/>
                <a:gd name="T3" fmla="*/ 177 h 177"/>
                <a:gd name="T4" fmla="*/ 11 w 36"/>
                <a:gd name="T5" fmla="*/ 176 h 177"/>
                <a:gd name="T6" fmla="*/ 6 w 36"/>
                <a:gd name="T7" fmla="*/ 173 h 177"/>
                <a:gd name="T8" fmla="*/ 1 w 36"/>
                <a:gd name="T9" fmla="*/ 167 h 177"/>
                <a:gd name="T10" fmla="*/ 0 w 36"/>
                <a:gd name="T11" fmla="*/ 160 h 177"/>
                <a:gd name="T12" fmla="*/ 0 w 36"/>
                <a:gd name="T13" fmla="*/ 17 h 177"/>
                <a:gd name="T14" fmla="*/ 0 w 36"/>
                <a:gd name="T15" fmla="*/ 17 h 177"/>
                <a:gd name="T16" fmla="*/ 1 w 36"/>
                <a:gd name="T17" fmla="*/ 10 h 177"/>
                <a:gd name="T18" fmla="*/ 6 w 36"/>
                <a:gd name="T19" fmla="*/ 4 h 177"/>
                <a:gd name="T20" fmla="*/ 11 w 36"/>
                <a:gd name="T21" fmla="*/ 2 h 177"/>
                <a:gd name="T22" fmla="*/ 19 w 36"/>
                <a:gd name="T23" fmla="*/ 0 h 177"/>
                <a:gd name="T24" fmla="*/ 19 w 36"/>
                <a:gd name="T25" fmla="*/ 0 h 177"/>
                <a:gd name="T26" fmla="*/ 19 w 36"/>
                <a:gd name="T27" fmla="*/ 0 h 177"/>
                <a:gd name="T28" fmla="*/ 26 w 36"/>
                <a:gd name="T29" fmla="*/ 2 h 177"/>
                <a:gd name="T30" fmla="*/ 32 w 36"/>
                <a:gd name="T31" fmla="*/ 4 h 177"/>
                <a:gd name="T32" fmla="*/ 34 w 36"/>
                <a:gd name="T33" fmla="*/ 10 h 177"/>
                <a:gd name="T34" fmla="*/ 36 w 36"/>
                <a:gd name="T35" fmla="*/ 17 h 177"/>
                <a:gd name="T36" fmla="*/ 36 w 36"/>
                <a:gd name="T37" fmla="*/ 160 h 177"/>
                <a:gd name="T38" fmla="*/ 36 w 36"/>
                <a:gd name="T39" fmla="*/ 160 h 177"/>
                <a:gd name="T40" fmla="*/ 34 w 36"/>
                <a:gd name="T41" fmla="*/ 167 h 177"/>
                <a:gd name="T42" fmla="*/ 32 w 36"/>
                <a:gd name="T43" fmla="*/ 173 h 177"/>
                <a:gd name="T44" fmla="*/ 26 w 36"/>
                <a:gd name="T45" fmla="*/ 176 h 177"/>
                <a:gd name="T46" fmla="*/ 19 w 36"/>
                <a:gd name="T47" fmla="*/ 177 h 177"/>
                <a:gd name="T48" fmla="*/ 19 w 36"/>
                <a:gd name="T49"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77">
                  <a:moveTo>
                    <a:pt x="19" y="177"/>
                  </a:moveTo>
                  <a:lnTo>
                    <a:pt x="19" y="177"/>
                  </a:lnTo>
                  <a:lnTo>
                    <a:pt x="11" y="176"/>
                  </a:lnTo>
                  <a:lnTo>
                    <a:pt x="6" y="173"/>
                  </a:lnTo>
                  <a:lnTo>
                    <a:pt x="1" y="167"/>
                  </a:lnTo>
                  <a:lnTo>
                    <a:pt x="0" y="160"/>
                  </a:lnTo>
                  <a:lnTo>
                    <a:pt x="0" y="17"/>
                  </a:lnTo>
                  <a:lnTo>
                    <a:pt x="0" y="17"/>
                  </a:lnTo>
                  <a:lnTo>
                    <a:pt x="1" y="10"/>
                  </a:lnTo>
                  <a:lnTo>
                    <a:pt x="6" y="4"/>
                  </a:lnTo>
                  <a:lnTo>
                    <a:pt x="11" y="2"/>
                  </a:lnTo>
                  <a:lnTo>
                    <a:pt x="19" y="0"/>
                  </a:lnTo>
                  <a:lnTo>
                    <a:pt x="19" y="0"/>
                  </a:lnTo>
                  <a:lnTo>
                    <a:pt x="19" y="0"/>
                  </a:lnTo>
                  <a:lnTo>
                    <a:pt x="26" y="2"/>
                  </a:lnTo>
                  <a:lnTo>
                    <a:pt x="32" y="4"/>
                  </a:lnTo>
                  <a:lnTo>
                    <a:pt x="34" y="10"/>
                  </a:lnTo>
                  <a:lnTo>
                    <a:pt x="36" y="17"/>
                  </a:lnTo>
                  <a:lnTo>
                    <a:pt x="36" y="160"/>
                  </a:lnTo>
                  <a:lnTo>
                    <a:pt x="36" y="160"/>
                  </a:lnTo>
                  <a:lnTo>
                    <a:pt x="34" y="167"/>
                  </a:lnTo>
                  <a:lnTo>
                    <a:pt x="32" y="173"/>
                  </a:lnTo>
                  <a:lnTo>
                    <a:pt x="26" y="176"/>
                  </a:lnTo>
                  <a:lnTo>
                    <a:pt x="19" y="177"/>
                  </a:lnTo>
                  <a:lnTo>
                    <a:pt x="19" y="17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0" name="Freeform 167"/>
            <p:cNvSpPr>
              <a:spLocks/>
            </p:cNvSpPr>
            <p:nvPr/>
          </p:nvSpPr>
          <p:spPr bwMode="auto">
            <a:xfrm>
              <a:off x="7310313" y="2764457"/>
              <a:ext cx="57150" cy="266700"/>
            </a:xfrm>
            <a:custGeom>
              <a:avLst/>
              <a:gdLst>
                <a:gd name="T0" fmla="*/ 17 w 36"/>
                <a:gd name="T1" fmla="*/ 168 h 168"/>
                <a:gd name="T2" fmla="*/ 17 w 36"/>
                <a:gd name="T3" fmla="*/ 168 h 168"/>
                <a:gd name="T4" fmla="*/ 10 w 36"/>
                <a:gd name="T5" fmla="*/ 167 h 168"/>
                <a:gd name="T6" fmla="*/ 4 w 36"/>
                <a:gd name="T7" fmla="*/ 164 h 168"/>
                <a:gd name="T8" fmla="*/ 1 w 36"/>
                <a:gd name="T9" fmla="*/ 158 h 168"/>
                <a:gd name="T10" fmla="*/ 0 w 36"/>
                <a:gd name="T11" fmla="*/ 151 h 168"/>
                <a:gd name="T12" fmla="*/ 0 w 36"/>
                <a:gd name="T13" fmla="*/ 18 h 168"/>
                <a:gd name="T14" fmla="*/ 0 w 36"/>
                <a:gd name="T15" fmla="*/ 18 h 168"/>
                <a:gd name="T16" fmla="*/ 1 w 36"/>
                <a:gd name="T17" fmla="*/ 11 h 168"/>
                <a:gd name="T18" fmla="*/ 4 w 36"/>
                <a:gd name="T19" fmla="*/ 6 h 168"/>
                <a:gd name="T20" fmla="*/ 10 w 36"/>
                <a:gd name="T21" fmla="*/ 1 h 168"/>
                <a:gd name="T22" fmla="*/ 17 w 36"/>
                <a:gd name="T23" fmla="*/ 0 h 168"/>
                <a:gd name="T24" fmla="*/ 17 w 36"/>
                <a:gd name="T25" fmla="*/ 0 h 168"/>
                <a:gd name="T26" fmla="*/ 17 w 36"/>
                <a:gd name="T27" fmla="*/ 0 h 168"/>
                <a:gd name="T28" fmla="*/ 24 w 36"/>
                <a:gd name="T29" fmla="*/ 1 h 168"/>
                <a:gd name="T30" fmla="*/ 30 w 36"/>
                <a:gd name="T31" fmla="*/ 6 h 168"/>
                <a:gd name="T32" fmla="*/ 35 w 36"/>
                <a:gd name="T33" fmla="*/ 11 h 168"/>
                <a:gd name="T34" fmla="*/ 36 w 36"/>
                <a:gd name="T35" fmla="*/ 18 h 168"/>
                <a:gd name="T36" fmla="*/ 36 w 36"/>
                <a:gd name="T37" fmla="*/ 151 h 168"/>
                <a:gd name="T38" fmla="*/ 36 w 36"/>
                <a:gd name="T39" fmla="*/ 151 h 168"/>
                <a:gd name="T40" fmla="*/ 35 w 36"/>
                <a:gd name="T41" fmla="*/ 158 h 168"/>
                <a:gd name="T42" fmla="*/ 30 w 36"/>
                <a:gd name="T43" fmla="*/ 164 h 168"/>
                <a:gd name="T44" fmla="*/ 24 w 36"/>
                <a:gd name="T45" fmla="*/ 167 h 168"/>
                <a:gd name="T46" fmla="*/ 17 w 36"/>
                <a:gd name="T47" fmla="*/ 168 h 168"/>
                <a:gd name="T48" fmla="*/ 17 w 36"/>
                <a:gd name="T49" fmla="*/ 168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168">
                  <a:moveTo>
                    <a:pt x="17" y="168"/>
                  </a:moveTo>
                  <a:lnTo>
                    <a:pt x="17" y="168"/>
                  </a:lnTo>
                  <a:lnTo>
                    <a:pt x="10" y="167"/>
                  </a:lnTo>
                  <a:lnTo>
                    <a:pt x="4" y="164"/>
                  </a:lnTo>
                  <a:lnTo>
                    <a:pt x="1" y="158"/>
                  </a:lnTo>
                  <a:lnTo>
                    <a:pt x="0" y="151"/>
                  </a:lnTo>
                  <a:lnTo>
                    <a:pt x="0" y="18"/>
                  </a:lnTo>
                  <a:lnTo>
                    <a:pt x="0" y="18"/>
                  </a:lnTo>
                  <a:lnTo>
                    <a:pt x="1" y="11"/>
                  </a:lnTo>
                  <a:lnTo>
                    <a:pt x="4" y="6"/>
                  </a:lnTo>
                  <a:lnTo>
                    <a:pt x="10" y="1"/>
                  </a:lnTo>
                  <a:lnTo>
                    <a:pt x="17" y="0"/>
                  </a:lnTo>
                  <a:lnTo>
                    <a:pt x="17" y="0"/>
                  </a:lnTo>
                  <a:lnTo>
                    <a:pt x="17" y="0"/>
                  </a:lnTo>
                  <a:lnTo>
                    <a:pt x="24" y="1"/>
                  </a:lnTo>
                  <a:lnTo>
                    <a:pt x="30" y="6"/>
                  </a:lnTo>
                  <a:lnTo>
                    <a:pt x="35" y="11"/>
                  </a:lnTo>
                  <a:lnTo>
                    <a:pt x="36" y="18"/>
                  </a:lnTo>
                  <a:lnTo>
                    <a:pt x="36" y="151"/>
                  </a:lnTo>
                  <a:lnTo>
                    <a:pt x="36" y="151"/>
                  </a:lnTo>
                  <a:lnTo>
                    <a:pt x="35" y="158"/>
                  </a:lnTo>
                  <a:lnTo>
                    <a:pt x="30" y="164"/>
                  </a:lnTo>
                  <a:lnTo>
                    <a:pt x="24" y="167"/>
                  </a:lnTo>
                  <a:lnTo>
                    <a:pt x="17" y="168"/>
                  </a:lnTo>
                  <a:lnTo>
                    <a:pt x="17" y="16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nvGrpSpPr>
          <p:cNvPr id="11" name="Group 10"/>
          <p:cNvGrpSpPr/>
          <p:nvPr/>
        </p:nvGrpSpPr>
        <p:grpSpPr>
          <a:xfrm>
            <a:off x="7715476" y="1052589"/>
            <a:ext cx="522288" cy="495794"/>
            <a:chOff x="7440488" y="1107107"/>
            <a:chExt cx="438151" cy="415925"/>
          </a:xfrm>
        </p:grpSpPr>
        <p:sp>
          <p:nvSpPr>
            <p:cNvPr id="74" name="Freeform 171"/>
            <p:cNvSpPr>
              <a:spLocks/>
            </p:cNvSpPr>
            <p:nvPr/>
          </p:nvSpPr>
          <p:spPr bwMode="auto">
            <a:xfrm>
              <a:off x="7456363" y="1107107"/>
              <a:ext cx="246063" cy="101600"/>
            </a:xfrm>
            <a:custGeom>
              <a:avLst/>
              <a:gdLst>
                <a:gd name="T0" fmla="*/ 19 w 155"/>
                <a:gd name="T1" fmla="*/ 48 h 64"/>
                <a:gd name="T2" fmla="*/ 19 w 155"/>
                <a:gd name="T3" fmla="*/ 48 h 64"/>
                <a:gd name="T4" fmla="*/ 19 w 155"/>
                <a:gd name="T5" fmla="*/ 42 h 64"/>
                <a:gd name="T6" fmla="*/ 22 w 155"/>
                <a:gd name="T7" fmla="*/ 36 h 64"/>
                <a:gd name="T8" fmla="*/ 23 w 155"/>
                <a:gd name="T9" fmla="*/ 32 h 64"/>
                <a:gd name="T10" fmla="*/ 27 w 155"/>
                <a:gd name="T11" fmla="*/ 28 h 64"/>
                <a:gd name="T12" fmla="*/ 32 w 155"/>
                <a:gd name="T13" fmla="*/ 25 h 64"/>
                <a:gd name="T14" fmla="*/ 36 w 155"/>
                <a:gd name="T15" fmla="*/ 22 h 64"/>
                <a:gd name="T16" fmla="*/ 40 w 155"/>
                <a:gd name="T17" fmla="*/ 21 h 64"/>
                <a:gd name="T18" fmla="*/ 46 w 155"/>
                <a:gd name="T19" fmla="*/ 19 h 64"/>
                <a:gd name="T20" fmla="*/ 109 w 155"/>
                <a:gd name="T21" fmla="*/ 19 h 64"/>
                <a:gd name="T22" fmla="*/ 109 w 155"/>
                <a:gd name="T23" fmla="*/ 19 h 64"/>
                <a:gd name="T24" fmla="*/ 115 w 155"/>
                <a:gd name="T25" fmla="*/ 21 h 64"/>
                <a:gd name="T26" fmla="*/ 121 w 155"/>
                <a:gd name="T27" fmla="*/ 22 h 64"/>
                <a:gd name="T28" fmla="*/ 125 w 155"/>
                <a:gd name="T29" fmla="*/ 25 h 64"/>
                <a:gd name="T30" fmla="*/ 129 w 155"/>
                <a:gd name="T31" fmla="*/ 28 h 64"/>
                <a:gd name="T32" fmla="*/ 132 w 155"/>
                <a:gd name="T33" fmla="*/ 32 h 64"/>
                <a:gd name="T34" fmla="*/ 135 w 155"/>
                <a:gd name="T35" fmla="*/ 36 h 64"/>
                <a:gd name="T36" fmla="*/ 137 w 155"/>
                <a:gd name="T37" fmla="*/ 42 h 64"/>
                <a:gd name="T38" fmla="*/ 137 w 155"/>
                <a:gd name="T39" fmla="*/ 48 h 64"/>
                <a:gd name="T40" fmla="*/ 137 w 155"/>
                <a:gd name="T41" fmla="*/ 64 h 64"/>
                <a:gd name="T42" fmla="*/ 155 w 155"/>
                <a:gd name="T43" fmla="*/ 64 h 64"/>
                <a:gd name="T44" fmla="*/ 155 w 155"/>
                <a:gd name="T45" fmla="*/ 48 h 64"/>
                <a:gd name="T46" fmla="*/ 155 w 155"/>
                <a:gd name="T47" fmla="*/ 48 h 64"/>
                <a:gd name="T48" fmla="*/ 155 w 155"/>
                <a:gd name="T49" fmla="*/ 38 h 64"/>
                <a:gd name="T50" fmla="*/ 152 w 155"/>
                <a:gd name="T51" fmla="*/ 29 h 64"/>
                <a:gd name="T52" fmla="*/ 148 w 155"/>
                <a:gd name="T53" fmla="*/ 22 h 64"/>
                <a:gd name="T54" fmla="*/ 142 w 155"/>
                <a:gd name="T55" fmla="*/ 15 h 64"/>
                <a:gd name="T56" fmla="*/ 135 w 155"/>
                <a:gd name="T57" fmla="*/ 9 h 64"/>
                <a:gd name="T58" fmla="*/ 128 w 155"/>
                <a:gd name="T59" fmla="*/ 5 h 64"/>
                <a:gd name="T60" fmla="*/ 119 w 155"/>
                <a:gd name="T61" fmla="*/ 2 h 64"/>
                <a:gd name="T62" fmla="*/ 109 w 155"/>
                <a:gd name="T63" fmla="*/ 0 h 64"/>
                <a:gd name="T64" fmla="*/ 46 w 155"/>
                <a:gd name="T65" fmla="*/ 0 h 64"/>
                <a:gd name="T66" fmla="*/ 46 w 155"/>
                <a:gd name="T67" fmla="*/ 0 h 64"/>
                <a:gd name="T68" fmla="*/ 37 w 155"/>
                <a:gd name="T69" fmla="*/ 2 h 64"/>
                <a:gd name="T70" fmla="*/ 29 w 155"/>
                <a:gd name="T71" fmla="*/ 5 h 64"/>
                <a:gd name="T72" fmla="*/ 20 w 155"/>
                <a:gd name="T73" fmla="*/ 9 h 64"/>
                <a:gd name="T74" fmla="*/ 14 w 155"/>
                <a:gd name="T75" fmla="*/ 15 h 64"/>
                <a:gd name="T76" fmla="*/ 9 w 155"/>
                <a:gd name="T77" fmla="*/ 22 h 64"/>
                <a:gd name="T78" fmla="*/ 4 w 155"/>
                <a:gd name="T79" fmla="*/ 29 h 64"/>
                <a:gd name="T80" fmla="*/ 1 w 155"/>
                <a:gd name="T81" fmla="*/ 38 h 64"/>
                <a:gd name="T82" fmla="*/ 0 w 155"/>
                <a:gd name="T83" fmla="*/ 48 h 64"/>
                <a:gd name="T84" fmla="*/ 0 w 155"/>
                <a:gd name="T85" fmla="*/ 64 h 64"/>
                <a:gd name="T86" fmla="*/ 19 w 155"/>
                <a:gd name="T87" fmla="*/ 64 h 64"/>
                <a:gd name="T88" fmla="*/ 19 w 155"/>
                <a:gd name="T89"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64">
                  <a:moveTo>
                    <a:pt x="19" y="48"/>
                  </a:moveTo>
                  <a:lnTo>
                    <a:pt x="19" y="48"/>
                  </a:lnTo>
                  <a:lnTo>
                    <a:pt x="19" y="42"/>
                  </a:lnTo>
                  <a:lnTo>
                    <a:pt x="22" y="36"/>
                  </a:lnTo>
                  <a:lnTo>
                    <a:pt x="23" y="32"/>
                  </a:lnTo>
                  <a:lnTo>
                    <a:pt x="27" y="28"/>
                  </a:lnTo>
                  <a:lnTo>
                    <a:pt x="32" y="25"/>
                  </a:lnTo>
                  <a:lnTo>
                    <a:pt x="36" y="22"/>
                  </a:lnTo>
                  <a:lnTo>
                    <a:pt x="40" y="21"/>
                  </a:lnTo>
                  <a:lnTo>
                    <a:pt x="46" y="19"/>
                  </a:lnTo>
                  <a:lnTo>
                    <a:pt x="109" y="19"/>
                  </a:lnTo>
                  <a:lnTo>
                    <a:pt x="109" y="19"/>
                  </a:lnTo>
                  <a:lnTo>
                    <a:pt x="115" y="21"/>
                  </a:lnTo>
                  <a:lnTo>
                    <a:pt x="121" y="22"/>
                  </a:lnTo>
                  <a:lnTo>
                    <a:pt x="125" y="25"/>
                  </a:lnTo>
                  <a:lnTo>
                    <a:pt x="129" y="28"/>
                  </a:lnTo>
                  <a:lnTo>
                    <a:pt x="132" y="32"/>
                  </a:lnTo>
                  <a:lnTo>
                    <a:pt x="135" y="36"/>
                  </a:lnTo>
                  <a:lnTo>
                    <a:pt x="137" y="42"/>
                  </a:lnTo>
                  <a:lnTo>
                    <a:pt x="137" y="48"/>
                  </a:lnTo>
                  <a:lnTo>
                    <a:pt x="137" y="64"/>
                  </a:lnTo>
                  <a:lnTo>
                    <a:pt x="155" y="64"/>
                  </a:lnTo>
                  <a:lnTo>
                    <a:pt x="155" y="48"/>
                  </a:lnTo>
                  <a:lnTo>
                    <a:pt x="155" y="48"/>
                  </a:lnTo>
                  <a:lnTo>
                    <a:pt x="155" y="38"/>
                  </a:lnTo>
                  <a:lnTo>
                    <a:pt x="152" y="29"/>
                  </a:lnTo>
                  <a:lnTo>
                    <a:pt x="148" y="22"/>
                  </a:lnTo>
                  <a:lnTo>
                    <a:pt x="142" y="15"/>
                  </a:lnTo>
                  <a:lnTo>
                    <a:pt x="135" y="9"/>
                  </a:lnTo>
                  <a:lnTo>
                    <a:pt x="128" y="5"/>
                  </a:lnTo>
                  <a:lnTo>
                    <a:pt x="119" y="2"/>
                  </a:lnTo>
                  <a:lnTo>
                    <a:pt x="109" y="0"/>
                  </a:lnTo>
                  <a:lnTo>
                    <a:pt x="46" y="0"/>
                  </a:lnTo>
                  <a:lnTo>
                    <a:pt x="46" y="0"/>
                  </a:lnTo>
                  <a:lnTo>
                    <a:pt x="37" y="2"/>
                  </a:lnTo>
                  <a:lnTo>
                    <a:pt x="29" y="5"/>
                  </a:lnTo>
                  <a:lnTo>
                    <a:pt x="20" y="9"/>
                  </a:lnTo>
                  <a:lnTo>
                    <a:pt x="14" y="15"/>
                  </a:lnTo>
                  <a:lnTo>
                    <a:pt x="9" y="22"/>
                  </a:lnTo>
                  <a:lnTo>
                    <a:pt x="4" y="29"/>
                  </a:lnTo>
                  <a:lnTo>
                    <a:pt x="1" y="38"/>
                  </a:lnTo>
                  <a:lnTo>
                    <a:pt x="0" y="48"/>
                  </a:lnTo>
                  <a:lnTo>
                    <a:pt x="0" y="64"/>
                  </a:lnTo>
                  <a:lnTo>
                    <a:pt x="19" y="64"/>
                  </a:lnTo>
                  <a:lnTo>
                    <a:pt x="19"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5" name="Freeform 172"/>
            <p:cNvSpPr>
              <a:spLocks/>
            </p:cNvSpPr>
            <p:nvPr/>
          </p:nvSpPr>
          <p:spPr bwMode="auto">
            <a:xfrm>
              <a:off x="7684963" y="1381744"/>
              <a:ext cx="33338" cy="57150"/>
            </a:xfrm>
            <a:custGeom>
              <a:avLst/>
              <a:gdLst>
                <a:gd name="T0" fmla="*/ 3 w 21"/>
                <a:gd name="T1" fmla="*/ 10 h 36"/>
                <a:gd name="T2" fmla="*/ 3 w 21"/>
                <a:gd name="T3" fmla="*/ 10 h 36"/>
                <a:gd name="T4" fmla="*/ 1 w 21"/>
                <a:gd name="T5" fmla="*/ 14 h 36"/>
                <a:gd name="T6" fmla="*/ 0 w 21"/>
                <a:gd name="T7" fmla="*/ 19 h 36"/>
                <a:gd name="T8" fmla="*/ 0 w 21"/>
                <a:gd name="T9" fmla="*/ 23 h 36"/>
                <a:gd name="T10" fmla="*/ 1 w 21"/>
                <a:gd name="T11" fmla="*/ 27 h 36"/>
                <a:gd name="T12" fmla="*/ 1 w 21"/>
                <a:gd name="T13" fmla="*/ 27 h 36"/>
                <a:gd name="T14" fmla="*/ 3 w 21"/>
                <a:gd name="T15" fmla="*/ 32 h 36"/>
                <a:gd name="T16" fmla="*/ 4 w 21"/>
                <a:gd name="T17" fmla="*/ 36 h 36"/>
                <a:gd name="T18" fmla="*/ 4 w 21"/>
                <a:gd name="T19" fmla="*/ 36 h 36"/>
                <a:gd name="T20" fmla="*/ 11 w 21"/>
                <a:gd name="T21" fmla="*/ 34 h 36"/>
                <a:gd name="T22" fmla="*/ 17 w 21"/>
                <a:gd name="T23" fmla="*/ 30 h 36"/>
                <a:gd name="T24" fmla="*/ 20 w 21"/>
                <a:gd name="T25" fmla="*/ 24 h 36"/>
                <a:gd name="T26" fmla="*/ 21 w 21"/>
                <a:gd name="T27" fmla="*/ 17 h 36"/>
                <a:gd name="T28" fmla="*/ 21 w 21"/>
                <a:gd name="T29" fmla="*/ 0 h 36"/>
                <a:gd name="T30" fmla="*/ 21 w 21"/>
                <a:gd name="T31" fmla="*/ 0 h 36"/>
                <a:gd name="T32" fmla="*/ 16 w 21"/>
                <a:gd name="T33" fmla="*/ 0 h 36"/>
                <a:gd name="T34" fmla="*/ 11 w 21"/>
                <a:gd name="T35" fmla="*/ 3 h 36"/>
                <a:gd name="T36" fmla="*/ 7 w 21"/>
                <a:gd name="T37" fmla="*/ 6 h 36"/>
                <a:gd name="T38" fmla="*/ 3 w 21"/>
                <a:gd name="T39" fmla="*/ 10 h 36"/>
                <a:gd name="T40" fmla="*/ 3 w 21"/>
                <a:gd name="T41" fmla="*/ 1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 h="36">
                  <a:moveTo>
                    <a:pt x="3" y="10"/>
                  </a:moveTo>
                  <a:lnTo>
                    <a:pt x="3" y="10"/>
                  </a:lnTo>
                  <a:lnTo>
                    <a:pt x="1" y="14"/>
                  </a:lnTo>
                  <a:lnTo>
                    <a:pt x="0" y="19"/>
                  </a:lnTo>
                  <a:lnTo>
                    <a:pt x="0" y="23"/>
                  </a:lnTo>
                  <a:lnTo>
                    <a:pt x="1" y="27"/>
                  </a:lnTo>
                  <a:lnTo>
                    <a:pt x="1" y="27"/>
                  </a:lnTo>
                  <a:lnTo>
                    <a:pt x="3" y="32"/>
                  </a:lnTo>
                  <a:lnTo>
                    <a:pt x="4" y="36"/>
                  </a:lnTo>
                  <a:lnTo>
                    <a:pt x="4" y="36"/>
                  </a:lnTo>
                  <a:lnTo>
                    <a:pt x="11" y="34"/>
                  </a:lnTo>
                  <a:lnTo>
                    <a:pt x="17" y="30"/>
                  </a:lnTo>
                  <a:lnTo>
                    <a:pt x="20" y="24"/>
                  </a:lnTo>
                  <a:lnTo>
                    <a:pt x="21" y="17"/>
                  </a:lnTo>
                  <a:lnTo>
                    <a:pt x="21" y="0"/>
                  </a:lnTo>
                  <a:lnTo>
                    <a:pt x="21" y="0"/>
                  </a:lnTo>
                  <a:lnTo>
                    <a:pt x="16" y="0"/>
                  </a:lnTo>
                  <a:lnTo>
                    <a:pt x="11" y="3"/>
                  </a:lnTo>
                  <a:lnTo>
                    <a:pt x="7" y="6"/>
                  </a:lnTo>
                  <a:lnTo>
                    <a:pt x="3" y="10"/>
                  </a:lnTo>
                  <a:lnTo>
                    <a:pt x="3"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6" name="Freeform 173"/>
            <p:cNvSpPr>
              <a:spLocks noEditPoints="1"/>
            </p:cNvSpPr>
            <p:nvPr/>
          </p:nvSpPr>
          <p:spPr bwMode="auto">
            <a:xfrm>
              <a:off x="7440488" y="1224582"/>
              <a:ext cx="277813" cy="214313"/>
            </a:xfrm>
            <a:custGeom>
              <a:avLst/>
              <a:gdLst>
                <a:gd name="T0" fmla="*/ 118 w 175"/>
                <a:gd name="T1" fmla="*/ 86 h 135"/>
                <a:gd name="T2" fmla="*/ 129 w 175"/>
                <a:gd name="T3" fmla="*/ 72 h 135"/>
                <a:gd name="T4" fmla="*/ 142 w 175"/>
                <a:gd name="T5" fmla="*/ 62 h 135"/>
                <a:gd name="T6" fmla="*/ 158 w 175"/>
                <a:gd name="T7" fmla="*/ 56 h 135"/>
                <a:gd name="T8" fmla="*/ 175 w 175"/>
                <a:gd name="T9" fmla="*/ 53 h 135"/>
                <a:gd name="T10" fmla="*/ 175 w 175"/>
                <a:gd name="T11" fmla="*/ 18 h 135"/>
                <a:gd name="T12" fmla="*/ 171 w 175"/>
                <a:gd name="T13" fmla="*/ 5 h 135"/>
                <a:gd name="T14" fmla="*/ 157 w 175"/>
                <a:gd name="T15" fmla="*/ 0 h 135"/>
                <a:gd name="T16" fmla="*/ 19 w 175"/>
                <a:gd name="T17" fmla="*/ 0 h 135"/>
                <a:gd name="T18" fmla="*/ 6 w 175"/>
                <a:gd name="T19" fmla="*/ 5 h 135"/>
                <a:gd name="T20" fmla="*/ 0 w 175"/>
                <a:gd name="T21" fmla="*/ 18 h 135"/>
                <a:gd name="T22" fmla="*/ 0 w 175"/>
                <a:gd name="T23" fmla="*/ 116 h 135"/>
                <a:gd name="T24" fmla="*/ 6 w 175"/>
                <a:gd name="T25" fmla="*/ 131 h 135"/>
                <a:gd name="T26" fmla="*/ 19 w 175"/>
                <a:gd name="T27" fmla="*/ 135 h 135"/>
                <a:gd name="T28" fmla="*/ 111 w 175"/>
                <a:gd name="T29" fmla="*/ 135 h 135"/>
                <a:gd name="T30" fmla="*/ 109 w 175"/>
                <a:gd name="T31" fmla="*/ 110 h 135"/>
                <a:gd name="T32" fmla="*/ 118 w 175"/>
                <a:gd name="T33" fmla="*/ 86 h 135"/>
                <a:gd name="T34" fmla="*/ 101 w 175"/>
                <a:gd name="T35" fmla="*/ 70 h 135"/>
                <a:gd name="T36" fmla="*/ 101 w 175"/>
                <a:gd name="T37" fmla="*/ 86 h 135"/>
                <a:gd name="T38" fmla="*/ 96 w 175"/>
                <a:gd name="T39" fmla="*/ 95 h 135"/>
                <a:gd name="T40" fmla="*/ 88 w 175"/>
                <a:gd name="T41" fmla="*/ 99 h 135"/>
                <a:gd name="T42" fmla="*/ 83 w 175"/>
                <a:gd name="T43" fmla="*/ 97 h 135"/>
                <a:gd name="T44" fmla="*/ 76 w 175"/>
                <a:gd name="T45" fmla="*/ 90 h 135"/>
                <a:gd name="T46" fmla="*/ 76 w 175"/>
                <a:gd name="T47" fmla="*/ 70 h 135"/>
                <a:gd name="T48" fmla="*/ 72 w 175"/>
                <a:gd name="T49" fmla="*/ 67 h 135"/>
                <a:gd name="T50" fmla="*/ 69 w 175"/>
                <a:gd name="T51" fmla="*/ 59 h 135"/>
                <a:gd name="T52" fmla="*/ 68 w 175"/>
                <a:gd name="T53" fmla="*/ 54 h 135"/>
                <a:gd name="T54" fmla="*/ 73 w 175"/>
                <a:gd name="T55" fmla="*/ 40 h 135"/>
                <a:gd name="T56" fmla="*/ 88 w 175"/>
                <a:gd name="T57" fmla="*/ 34 h 135"/>
                <a:gd name="T58" fmla="*/ 96 w 175"/>
                <a:gd name="T59" fmla="*/ 36 h 135"/>
                <a:gd name="T60" fmla="*/ 106 w 175"/>
                <a:gd name="T61" fmla="*/ 47 h 135"/>
                <a:gd name="T62" fmla="*/ 108 w 175"/>
                <a:gd name="T63" fmla="*/ 54 h 135"/>
                <a:gd name="T64" fmla="*/ 106 w 175"/>
                <a:gd name="T65" fmla="*/ 63 h 135"/>
                <a:gd name="T66" fmla="*/ 101 w 175"/>
                <a:gd name="T67"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5" h="135">
                  <a:moveTo>
                    <a:pt x="118" y="86"/>
                  </a:moveTo>
                  <a:lnTo>
                    <a:pt x="118" y="86"/>
                  </a:lnTo>
                  <a:lnTo>
                    <a:pt x="124" y="79"/>
                  </a:lnTo>
                  <a:lnTo>
                    <a:pt x="129" y="72"/>
                  </a:lnTo>
                  <a:lnTo>
                    <a:pt x="135" y="66"/>
                  </a:lnTo>
                  <a:lnTo>
                    <a:pt x="142" y="62"/>
                  </a:lnTo>
                  <a:lnTo>
                    <a:pt x="151" y="59"/>
                  </a:lnTo>
                  <a:lnTo>
                    <a:pt x="158" y="56"/>
                  </a:lnTo>
                  <a:lnTo>
                    <a:pt x="167" y="53"/>
                  </a:lnTo>
                  <a:lnTo>
                    <a:pt x="175" y="53"/>
                  </a:lnTo>
                  <a:lnTo>
                    <a:pt x="175" y="18"/>
                  </a:lnTo>
                  <a:lnTo>
                    <a:pt x="175" y="18"/>
                  </a:lnTo>
                  <a:lnTo>
                    <a:pt x="174" y="11"/>
                  </a:lnTo>
                  <a:lnTo>
                    <a:pt x="171" y="5"/>
                  </a:lnTo>
                  <a:lnTo>
                    <a:pt x="164" y="1"/>
                  </a:lnTo>
                  <a:lnTo>
                    <a:pt x="157" y="0"/>
                  </a:lnTo>
                  <a:lnTo>
                    <a:pt x="19" y="0"/>
                  </a:lnTo>
                  <a:lnTo>
                    <a:pt x="19" y="0"/>
                  </a:lnTo>
                  <a:lnTo>
                    <a:pt x="11" y="1"/>
                  </a:lnTo>
                  <a:lnTo>
                    <a:pt x="6" y="5"/>
                  </a:lnTo>
                  <a:lnTo>
                    <a:pt x="1" y="11"/>
                  </a:lnTo>
                  <a:lnTo>
                    <a:pt x="0" y="18"/>
                  </a:lnTo>
                  <a:lnTo>
                    <a:pt x="0" y="116"/>
                  </a:lnTo>
                  <a:lnTo>
                    <a:pt x="0" y="116"/>
                  </a:lnTo>
                  <a:lnTo>
                    <a:pt x="1" y="123"/>
                  </a:lnTo>
                  <a:lnTo>
                    <a:pt x="6" y="131"/>
                  </a:lnTo>
                  <a:lnTo>
                    <a:pt x="11" y="133"/>
                  </a:lnTo>
                  <a:lnTo>
                    <a:pt x="19" y="135"/>
                  </a:lnTo>
                  <a:lnTo>
                    <a:pt x="111" y="135"/>
                  </a:lnTo>
                  <a:lnTo>
                    <a:pt x="111" y="135"/>
                  </a:lnTo>
                  <a:lnTo>
                    <a:pt x="109" y="123"/>
                  </a:lnTo>
                  <a:lnTo>
                    <a:pt x="109" y="110"/>
                  </a:lnTo>
                  <a:lnTo>
                    <a:pt x="112" y="97"/>
                  </a:lnTo>
                  <a:lnTo>
                    <a:pt x="118" y="86"/>
                  </a:lnTo>
                  <a:lnTo>
                    <a:pt x="118" y="86"/>
                  </a:lnTo>
                  <a:close/>
                  <a:moveTo>
                    <a:pt x="101" y="70"/>
                  </a:moveTo>
                  <a:lnTo>
                    <a:pt x="101" y="86"/>
                  </a:lnTo>
                  <a:lnTo>
                    <a:pt x="101" y="86"/>
                  </a:lnTo>
                  <a:lnTo>
                    <a:pt x="99" y="90"/>
                  </a:lnTo>
                  <a:lnTo>
                    <a:pt x="96" y="95"/>
                  </a:lnTo>
                  <a:lnTo>
                    <a:pt x="92" y="97"/>
                  </a:lnTo>
                  <a:lnTo>
                    <a:pt x="88" y="99"/>
                  </a:lnTo>
                  <a:lnTo>
                    <a:pt x="88" y="99"/>
                  </a:lnTo>
                  <a:lnTo>
                    <a:pt x="83" y="97"/>
                  </a:lnTo>
                  <a:lnTo>
                    <a:pt x="79" y="95"/>
                  </a:lnTo>
                  <a:lnTo>
                    <a:pt x="76" y="90"/>
                  </a:lnTo>
                  <a:lnTo>
                    <a:pt x="76" y="86"/>
                  </a:lnTo>
                  <a:lnTo>
                    <a:pt x="76" y="70"/>
                  </a:lnTo>
                  <a:lnTo>
                    <a:pt x="76" y="70"/>
                  </a:lnTo>
                  <a:lnTo>
                    <a:pt x="72" y="67"/>
                  </a:lnTo>
                  <a:lnTo>
                    <a:pt x="70" y="63"/>
                  </a:lnTo>
                  <a:lnTo>
                    <a:pt x="69" y="59"/>
                  </a:lnTo>
                  <a:lnTo>
                    <a:pt x="68" y="54"/>
                  </a:lnTo>
                  <a:lnTo>
                    <a:pt x="68" y="54"/>
                  </a:lnTo>
                  <a:lnTo>
                    <a:pt x="69" y="47"/>
                  </a:lnTo>
                  <a:lnTo>
                    <a:pt x="73" y="40"/>
                  </a:lnTo>
                  <a:lnTo>
                    <a:pt x="80" y="36"/>
                  </a:lnTo>
                  <a:lnTo>
                    <a:pt x="88" y="34"/>
                  </a:lnTo>
                  <a:lnTo>
                    <a:pt x="88" y="34"/>
                  </a:lnTo>
                  <a:lnTo>
                    <a:pt x="96" y="36"/>
                  </a:lnTo>
                  <a:lnTo>
                    <a:pt x="102" y="40"/>
                  </a:lnTo>
                  <a:lnTo>
                    <a:pt x="106" y="47"/>
                  </a:lnTo>
                  <a:lnTo>
                    <a:pt x="108" y="54"/>
                  </a:lnTo>
                  <a:lnTo>
                    <a:pt x="108" y="54"/>
                  </a:lnTo>
                  <a:lnTo>
                    <a:pt x="108" y="59"/>
                  </a:lnTo>
                  <a:lnTo>
                    <a:pt x="106" y="63"/>
                  </a:lnTo>
                  <a:lnTo>
                    <a:pt x="103" y="67"/>
                  </a:lnTo>
                  <a:lnTo>
                    <a:pt x="101" y="70"/>
                  </a:lnTo>
                  <a:lnTo>
                    <a:pt x="101"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7" name="Freeform 174"/>
            <p:cNvSpPr>
              <a:spLocks noEditPoints="1"/>
            </p:cNvSpPr>
            <p:nvPr/>
          </p:nvSpPr>
          <p:spPr bwMode="auto">
            <a:xfrm>
              <a:off x="7632576" y="1326182"/>
              <a:ext cx="246063" cy="196850"/>
            </a:xfrm>
            <a:custGeom>
              <a:avLst/>
              <a:gdLst>
                <a:gd name="T0" fmla="*/ 86 w 155"/>
                <a:gd name="T1" fmla="*/ 9 h 124"/>
                <a:gd name="T2" fmla="*/ 64 w 155"/>
                <a:gd name="T3" fmla="*/ 0 h 124"/>
                <a:gd name="T4" fmla="*/ 43 w 155"/>
                <a:gd name="T5" fmla="*/ 2 h 124"/>
                <a:gd name="T6" fmla="*/ 23 w 155"/>
                <a:gd name="T7" fmla="*/ 10 h 124"/>
                <a:gd name="T8" fmla="*/ 7 w 155"/>
                <a:gd name="T9" fmla="*/ 28 h 124"/>
                <a:gd name="T10" fmla="*/ 3 w 155"/>
                <a:gd name="T11" fmla="*/ 38 h 124"/>
                <a:gd name="T12" fmla="*/ 0 w 155"/>
                <a:gd name="T13" fmla="*/ 59 h 124"/>
                <a:gd name="T14" fmla="*/ 4 w 155"/>
                <a:gd name="T15" fmla="*/ 81 h 124"/>
                <a:gd name="T16" fmla="*/ 17 w 155"/>
                <a:gd name="T17" fmla="*/ 100 h 124"/>
                <a:gd name="T18" fmla="*/ 27 w 155"/>
                <a:gd name="T19" fmla="*/ 105 h 124"/>
                <a:gd name="T20" fmla="*/ 43 w 155"/>
                <a:gd name="T21" fmla="*/ 113 h 124"/>
                <a:gd name="T22" fmla="*/ 60 w 155"/>
                <a:gd name="T23" fmla="*/ 114 h 124"/>
                <a:gd name="T24" fmla="*/ 77 w 155"/>
                <a:gd name="T25" fmla="*/ 110 h 124"/>
                <a:gd name="T26" fmla="*/ 93 w 155"/>
                <a:gd name="T27" fmla="*/ 101 h 124"/>
                <a:gd name="T28" fmla="*/ 95 w 155"/>
                <a:gd name="T29" fmla="*/ 102 h 124"/>
                <a:gd name="T30" fmla="*/ 126 w 155"/>
                <a:gd name="T31" fmla="*/ 123 h 124"/>
                <a:gd name="T32" fmla="*/ 141 w 155"/>
                <a:gd name="T33" fmla="*/ 124 h 124"/>
                <a:gd name="T34" fmla="*/ 152 w 155"/>
                <a:gd name="T35" fmla="*/ 115 h 124"/>
                <a:gd name="T36" fmla="*/ 155 w 155"/>
                <a:gd name="T37" fmla="*/ 110 h 124"/>
                <a:gd name="T38" fmla="*/ 151 w 155"/>
                <a:gd name="T39" fmla="*/ 95 h 124"/>
                <a:gd name="T40" fmla="*/ 113 w 155"/>
                <a:gd name="T41" fmla="*/ 71 h 124"/>
                <a:gd name="T42" fmla="*/ 112 w 155"/>
                <a:gd name="T43" fmla="*/ 69 h 124"/>
                <a:gd name="T44" fmla="*/ 113 w 155"/>
                <a:gd name="T45" fmla="*/ 61 h 124"/>
                <a:gd name="T46" fmla="*/ 112 w 155"/>
                <a:gd name="T47" fmla="*/ 44 h 124"/>
                <a:gd name="T48" fmla="*/ 105 w 155"/>
                <a:gd name="T49" fmla="*/ 28 h 124"/>
                <a:gd name="T50" fmla="*/ 93 w 155"/>
                <a:gd name="T51" fmla="*/ 13 h 124"/>
                <a:gd name="T52" fmla="*/ 86 w 155"/>
                <a:gd name="T53" fmla="*/ 9 h 124"/>
                <a:gd name="T54" fmla="*/ 86 w 155"/>
                <a:gd name="T55" fmla="*/ 75 h 124"/>
                <a:gd name="T56" fmla="*/ 76 w 155"/>
                <a:gd name="T57" fmla="*/ 85 h 124"/>
                <a:gd name="T58" fmla="*/ 64 w 155"/>
                <a:gd name="T59" fmla="*/ 91 h 124"/>
                <a:gd name="T60" fmla="*/ 51 w 155"/>
                <a:gd name="T61" fmla="*/ 92 h 124"/>
                <a:gd name="T62" fmla="*/ 39 w 155"/>
                <a:gd name="T63" fmla="*/ 87 h 124"/>
                <a:gd name="T64" fmla="*/ 33 w 155"/>
                <a:gd name="T65" fmla="*/ 82 h 124"/>
                <a:gd name="T66" fmla="*/ 24 w 155"/>
                <a:gd name="T67" fmla="*/ 72 h 124"/>
                <a:gd name="T68" fmla="*/ 21 w 155"/>
                <a:gd name="T69" fmla="*/ 59 h 124"/>
                <a:gd name="T70" fmla="*/ 23 w 155"/>
                <a:gd name="T71" fmla="*/ 45 h 124"/>
                <a:gd name="T72" fmla="*/ 27 w 155"/>
                <a:gd name="T73" fmla="*/ 39 h 124"/>
                <a:gd name="T74" fmla="*/ 36 w 155"/>
                <a:gd name="T75" fmla="*/ 29 h 124"/>
                <a:gd name="T76" fmla="*/ 47 w 155"/>
                <a:gd name="T77" fmla="*/ 23 h 124"/>
                <a:gd name="T78" fmla="*/ 61 w 155"/>
                <a:gd name="T79" fmla="*/ 23 h 124"/>
                <a:gd name="T80" fmla="*/ 74 w 155"/>
                <a:gd name="T81" fmla="*/ 28 h 124"/>
                <a:gd name="T82" fmla="*/ 80 w 155"/>
                <a:gd name="T83" fmla="*/ 32 h 124"/>
                <a:gd name="T84" fmla="*/ 87 w 155"/>
                <a:gd name="T85" fmla="*/ 44 h 124"/>
                <a:gd name="T86" fmla="*/ 90 w 155"/>
                <a:gd name="T87" fmla="*/ 56 h 124"/>
                <a:gd name="T88" fmla="*/ 89 w 155"/>
                <a:gd name="T89" fmla="*/ 69 h 124"/>
                <a:gd name="T90" fmla="*/ 86 w 155"/>
                <a:gd name="T91" fmla="*/ 7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5" h="124">
                  <a:moveTo>
                    <a:pt x="86" y="9"/>
                  </a:moveTo>
                  <a:lnTo>
                    <a:pt x="86" y="9"/>
                  </a:lnTo>
                  <a:lnTo>
                    <a:pt x="76" y="3"/>
                  </a:lnTo>
                  <a:lnTo>
                    <a:pt x="64" y="0"/>
                  </a:lnTo>
                  <a:lnTo>
                    <a:pt x="53" y="0"/>
                  </a:lnTo>
                  <a:lnTo>
                    <a:pt x="43" y="2"/>
                  </a:lnTo>
                  <a:lnTo>
                    <a:pt x="33" y="6"/>
                  </a:lnTo>
                  <a:lnTo>
                    <a:pt x="23" y="10"/>
                  </a:lnTo>
                  <a:lnTo>
                    <a:pt x="14" y="19"/>
                  </a:lnTo>
                  <a:lnTo>
                    <a:pt x="7" y="28"/>
                  </a:lnTo>
                  <a:lnTo>
                    <a:pt x="7" y="28"/>
                  </a:lnTo>
                  <a:lnTo>
                    <a:pt x="3" y="38"/>
                  </a:lnTo>
                  <a:lnTo>
                    <a:pt x="0" y="49"/>
                  </a:lnTo>
                  <a:lnTo>
                    <a:pt x="0" y="59"/>
                  </a:lnTo>
                  <a:lnTo>
                    <a:pt x="1" y="71"/>
                  </a:lnTo>
                  <a:lnTo>
                    <a:pt x="4" y="81"/>
                  </a:lnTo>
                  <a:lnTo>
                    <a:pt x="10" y="91"/>
                  </a:lnTo>
                  <a:lnTo>
                    <a:pt x="17" y="100"/>
                  </a:lnTo>
                  <a:lnTo>
                    <a:pt x="27" y="105"/>
                  </a:lnTo>
                  <a:lnTo>
                    <a:pt x="27" y="105"/>
                  </a:lnTo>
                  <a:lnTo>
                    <a:pt x="34" y="110"/>
                  </a:lnTo>
                  <a:lnTo>
                    <a:pt x="43" y="113"/>
                  </a:lnTo>
                  <a:lnTo>
                    <a:pt x="51" y="114"/>
                  </a:lnTo>
                  <a:lnTo>
                    <a:pt x="60" y="114"/>
                  </a:lnTo>
                  <a:lnTo>
                    <a:pt x="69" y="113"/>
                  </a:lnTo>
                  <a:lnTo>
                    <a:pt x="77" y="110"/>
                  </a:lnTo>
                  <a:lnTo>
                    <a:pt x="86" y="107"/>
                  </a:lnTo>
                  <a:lnTo>
                    <a:pt x="93" y="101"/>
                  </a:lnTo>
                  <a:lnTo>
                    <a:pt x="93" y="101"/>
                  </a:lnTo>
                  <a:lnTo>
                    <a:pt x="95" y="102"/>
                  </a:lnTo>
                  <a:lnTo>
                    <a:pt x="126" y="123"/>
                  </a:lnTo>
                  <a:lnTo>
                    <a:pt x="126" y="123"/>
                  </a:lnTo>
                  <a:lnTo>
                    <a:pt x="133" y="124"/>
                  </a:lnTo>
                  <a:lnTo>
                    <a:pt x="141" y="124"/>
                  </a:lnTo>
                  <a:lnTo>
                    <a:pt x="146" y="121"/>
                  </a:lnTo>
                  <a:lnTo>
                    <a:pt x="152" y="115"/>
                  </a:lnTo>
                  <a:lnTo>
                    <a:pt x="152" y="115"/>
                  </a:lnTo>
                  <a:lnTo>
                    <a:pt x="155" y="110"/>
                  </a:lnTo>
                  <a:lnTo>
                    <a:pt x="155" y="102"/>
                  </a:lnTo>
                  <a:lnTo>
                    <a:pt x="151" y="95"/>
                  </a:lnTo>
                  <a:lnTo>
                    <a:pt x="146" y="91"/>
                  </a:lnTo>
                  <a:lnTo>
                    <a:pt x="113" y="71"/>
                  </a:lnTo>
                  <a:lnTo>
                    <a:pt x="113" y="71"/>
                  </a:lnTo>
                  <a:lnTo>
                    <a:pt x="112" y="69"/>
                  </a:lnTo>
                  <a:lnTo>
                    <a:pt x="112" y="69"/>
                  </a:lnTo>
                  <a:lnTo>
                    <a:pt x="113" y="61"/>
                  </a:lnTo>
                  <a:lnTo>
                    <a:pt x="113" y="52"/>
                  </a:lnTo>
                  <a:lnTo>
                    <a:pt x="112" y="44"/>
                  </a:lnTo>
                  <a:lnTo>
                    <a:pt x="109" y="35"/>
                  </a:lnTo>
                  <a:lnTo>
                    <a:pt x="105" y="28"/>
                  </a:lnTo>
                  <a:lnTo>
                    <a:pt x="99" y="21"/>
                  </a:lnTo>
                  <a:lnTo>
                    <a:pt x="93" y="13"/>
                  </a:lnTo>
                  <a:lnTo>
                    <a:pt x="86" y="9"/>
                  </a:lnTo>
                  <a:lnTo>
                    <a:pt x="86" y="9"/>
                  </a:lnTo>
                  <a:close/>
                  <a:moveTo>
                    <a:pt x="86" y="75"/>
                  </a:moveTo>
                  <a:lnTo>
                    <a:pt x="86" y="75"/>
                  </a:lnTo>
                  <a:lnTo>
                    <a:pt x="82" y="81"/>
                  </a:lnTo>
                  <a:lnTo>
                    <a:pt x="76" y="85"/>
                  </a:lnTo>
                  <a:lnTo>
                    <a:pt x="70" y="90"/>
                  </a:lnTo>
                  <a:lnTo>
                    <a:pt x="64" y="91"/>
                  </a:lnTo>
                  <a:lnTo>
                    <a:pt x="57" y="92"/>
                  </a:lnTo>
                  <a:lnTo>
                    <a:pt x="51" y="92"/>
                  </a:lnTo>
                  <a:lnTo>
                    <a:pt x="44" y="90"/>
                  </a:lnTo>
                  <a:lnTo>
                    <a:pt x="39" y="87"/>
                  </a:lnTo>
                  <a:lnTo>
                    <a:pt x="39" y="87"/>
                  </a:lnTo>
                  <a:lnTo>
                    <a:pt x="33" y="82"/>
                  </a:lnTo>
                  <a:lnTo>
                    <a:pt x="27" y="78"/>
                  </a:lnTo>
                  <a:lnTo>
                    <a:pt x="24" y="72"/>
                  </a:lnTo>
                  <a:lnTo>
                    <a:pt x="23" y="65"/>
                  </a:lnTo>
                  <a:lnTo>
                    <a:pt x="21" y="59"/>
                  </a:lnTo>
                  <a:lnTo>
                    <a:pt x="21" y="52"/>
                  </a:lnTo>
                  <a:lnTo>
                    <a:pt x="23" y="45"/>
                  </a:lnTo>
                  <a:lnTo>
                    <a:pt x="27" y="39"/>
                  </a:lnTo>
                  <a:lnTo>
                    <a:pt x="27" y="39"/>
                  </a:lnTo>
                  <a:lnTo>
                    <a:pt x="30" y="33"/>
                  </a:lnTo>
                  <a:lnTo>
                    <a:pt x="36" y="29"/>
                  </a:lnTo>
                  <a:lnTo>
                    <a:pt x="41" y="26"/>
                  </a:lnTo>
                  <a:lnTo>
                    <a:pt x="47" y="23"/>
                  </a:lnTo>
                  <a:lnTo>
                    <a:pt x="54" y="22"/>
                  </a:lnTo>
                  <a:lnTo>
                    <a:pt x="61" y="23"/>
                  </a:lnTo>
                  <a:lnTo>
                    <a:pt x="67" y="25"/>
                  </a:lnTo>
                  <a:lnTo>
                    <a:pt x="74" y="28"/>
                  </a:lnTo>
                  <a:lnTo>
                    <a:pt x="74" y="28"/>
                  </a:lnTo>
                  <a:lnTo>
                    <a:pt x="80" y="32"/>
                  </a:lnTo>
                  <a:lnTo>
                    <a:pt x="84" y="36"/>
                  </a:lnTo>
                  <a:lnTo>
                    <a:pt x="87" y="44"/>
                  </a:lnTo>
                  <a:lnTo>
                    <a:pt x="90" y="49"/>
                  </a:lnTo>
                  <a:lnTo>
                    <a:pt x="90" y="56"/>
                  </a:lnTo>
                  <a:lnTo>
                    <a:pt x="90" y="62"/>
                  </a:lnTo>
                  <a:lnTo>
                    <a:pt x="89" y="69"/>
                  </a:lnTo>
                  <a:lnTo>
                    <a:pt x="86" y="75"/>
                  </a:lnTo>
                  <a:lnTo>
                    <a:pt x="86" y="7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nvGrpSpPr>
          <p:cNvPr id="10" name="Group 9"/>
          <p:cNvGrpSpPr/>
          <p:nvPr/>
        </p:nvGrpSpPr>
        <p:grpSpPr>
          <a:xfrm>
            <a:off x="8471596" y="2145332"/>
            <a:ext cx="324000" cy="376237"/>
            <a:chOff x="7988176" y="2145332"/>
            <a:chExt cx="358775" cy="376237"/>
          </a:xfrm>
        </p:grpSpPr>
        <p:sp>
          <p:nvSpPr>
            <p:cNvPr id="78" name="Freeform 175"/>
            <p:cNvSpPr>
              <a:spLocks/>
            </p:cNvSpPr>
            <p:nvPr/>
          </p:nvSpPr>
          <p:spPr bwMode="auto">
            <a:xfrm>
              <a:off x="8072313" y="2145332"/>
              <a:ext cx="192088" cy="158750"/>
            </a:xfrm>
            <a:custGeom>
              <a:avLst/>
              <a:gdLst>
                <a:gd name="T0" fmla="*/ 121 w 121"/>
                <a:gd name="T1" fmla="*/ 51 h 100"/>
                <a:gd name="T2" fmla="*/ 121 w 121"/>
                <a:gd name="T3" fmla="*/ 51 h 100"/>
                <a:gd name="T4" fmla="*/ 119 w 121"/>
                <a:gd name="T5" fmla="*/ 41 h 100"/>
                <a:gd name="T6" fmla="*/ 115 w 121"/>
                <a:gd name="T7" fmla="*/ 31 h 100"/>
                <a:gd name="T8" fmla="*/ 109 w 121"/>
                <a:gd name="T9" fmla="*/ 22 h 100"/>
                <a:gd name="T10" fmla="*/ 102 w 121"/>
                <a:gd name="T11" fmla="*/ 15 h 100"/>
                <a:gd name="T12" fmla="*/ 93 w 121"/>
                <a:gd name="T13" fmla="*/ 9 h 100"/>
                <a:gd name="T14" fmla="*/ 83 w 121"/>
                <a:gd name="T15" fmla="*/ 5 h 100"/>
                <a:gd name="T16" fmla="*/ 72 w 121"/>
                <a:gd name="T17" fmla="*/ 2 h 100"/>
                <a:gd name="T18" fmla="*/ 60 w 121"/>
                <a:gd name="T19" fmla="*/ 0 h 100"/>
                <a:gd name="T20" fmla="*/ 60 w 121"/>
                <a:gd name="T21" fmla="*/ 0 h 100"/>
                <a:gd name="T22" fmla="*/ 48 w 121"/>
                <a:gd name="T23" fmla="*/ 2 h 100"/>
                <a:gd name="T24" fmla="*/ 37 w 121"/>
                <a:gd name="T25" fmla="*/ 5 h 100"/>
                <a:gd name="T26" fmla="*/ 26 w 121"/>
                <a:gd name="T27" fmla="*/ 9 h 100"/>
                <a:gd name="T28" fmla="*/ 17 w 121"/>
                <a:gd name="T29" fmla="*/ 15 h 100"/>
                <a:gd name="T30" fmla="*/ 10 w 121"/>
                <a:gd name="T31" fmla="*/ 22 h 100"/>
                <a:gd name="T32" fmla="*/ 4 w 121"/>
                <a:gd name="T33" fmla="*/ 31 h 100"/>
                <a:gd name="T34" fmla="*/ 2 w 121"/>
                <a:gd name="T35" fmla="*/ 41 h 100"/>
                <a:gd name="T36" fmla="*/ 0 w 121"/>
                <a:gd name="T37" fmla="*/ 51 h 100"/>
                <a:gd name="T38" fmla="*/ 0 w 121"/>
                <a:gd name="T39" fmla="*/ 51 h 100"/>
                <a:gd name="T40" fmla="*/ 2 w 121"/>
                <a:gd name="T41" fmla="*/ 61 h 100"/>
                <a:gd name="T42" fmla="*/ 4 w 121"/>
                <a:gd name="T43" fmla="*/ 69 h 100"/>
                <a:gd name="T44" fmla="*/ 10 w 121"/>
                <a:gd name="T45" fmla="*/ 78 h 100"/>
                <a:gd name="T46" fmla="*/ 17 w 121"/>
                <a:gd name="T47" fmla="*/ 85 h 100"/>
                <a:gd name="T48" fmla="*/ 26 w 121"/>
                <a:gd name="T49" fmla="*/ 91 h 100"/>
                <a:gd name="T50" fmla="*/ 37 w 121"/>
                <a:gd name="T51" fmla="*/ 95 h 100"/>
                <a:gd name="T52" fmla="*/ 48 w 121"/>
                <a:gd name="T53" fmla="*/ 98 h 100"/>
                <a:gd name="T54" fmla="*/ 60 w 121"/>
                <a:gd name="T55" fmla="*/ 100 h 100"/>
                <a:gd name="T56" fmla="*/ 60 w 121"/>
                <a:gd name="T57" fmla="*/ 100 h 100"/>
                <a:gd name="T58" fmla="*/ 72 w 121"/>
                <a:gd name="T59" fmla="*/ 98 h 100"/>
                <a:gd name="T60" fmla="*/ 83 w 121"/>
                <a:gd name="T61" fmla="*/ 95 h 100"/>
                <a:gd name="T62" fmla="*/ 93 w 121"/>
                <a:gd name="T63" fmla="*/ 91 h 100"/>
                <a:gd name="T64" fmla="*/ 102 w 121"/>
                <a:gd name="T65" fmla="*/ 85 h 100"/>
                <a:gd name="T66" fmla="*/ 109 w 121"/>
                <a:gd name="T67" fmla="*/ 78 h 100"/>
                <a:gd name="T68" fmla="*/ 115 w 121"/>
                <a:gd name="T69" fmla="*/ 69 h 100"/>
                <a:gd name="T70" fmla="*/ 119 w 121"/>
                <a:gd name="T71" fmla="*/ 61 h 100"/>
                <a:gd name="T72" fmla="*/ 121 w 121"/>
                <a:gd name="T73" fmla="*/ 51 h 100"/>
                <a:gd name="T74" fmla="*/ 121 w 121"/>
                <a:gd name="T75" fmla="*/ 51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1" h="100">
                  <a:moveTo>
                    <a:pt x="121" y="51"/>
                  </a:moveTo>
                  <a:lnTo>
                    <a:pt x="121" y="51"/>
                  </a:lnTo>
                  <a:lnTo>
                    <a:pt x="119" y="41"/>
                  </a:lnTo>
                  <a:lnTo>
                    <a:pt x="115" y="31"/>
                  </a:lnTo>
                  <a:lnTo>
                    <a:pt x="109" y="22"/>
                  </a:lnTo>
                  <a:lnTo>
                    <a:pt x="102" y="15"/>
                  </a:lnTo>
                  <a:lnTo>
                    <a:pt x="93" y="9"/>
                  </a:lnTo>
                  <a:lnTo>
                    <a:pt x="83" y="5"/>
                  </a:lnTo>
                  <a:lnTo>
                    <a:pt x="72" y="2"/>
                  </a:lnTo>
                  <a:lnTo>
                    <a:pt x="60" y="0"/>
                  </a:lnTo>
                  <a:lnTo>
                    <a:pt x="60" y="0"/>
                  </a:lnTo>
                  <a:lnTo>
                    <a:pt x="48" y="2"/>
                  </a:lnTo>
                  <a:lnTo>
                    <a:pt x="37" y="5"/>
                  </a:lnTo>
                  <a:lnTo>
                    <a:pt x="26" y="9"/>
                  </a:lnTo>
                  <a:lnTo>
                    <a:pt x="17" y="15"/>
                  </a:lnTo>
                  <a:lnTo>
                    <a:pt x="10" y="22"/>
                  </a:lnTo>
                  <a:lnTo>
                    <a:pt x="4" y="31"/>
                  </a:lnTo>
                  <a:lnTo>
                    <a:pt x="2" y="41"/>
                  </a:lnTo>
                  <a:lnTo>
                    <a:pt x="0" y="51"/>
                  </a:lnTo>
                  <a:lnTo>
                    <a:pt x="0" y="51"/>
                  </a:lnTo>
                  <a:lnTo>
                    <a:pt x="2" y="61"/>
                  </a:lnTo>
                  <a:lnTo>
                    <a:pt x="4" y="69"/>
                  </a:lnTo>
                  <a:lnTo>
                    <a:pt x="10" y="78"/>
                  </a:lnTo>
                  <a:lnTo>
                    <a:pt x="17" y="85"/>
                  </a:lnTo>
                  <a:lnTo>
                    <a:pt x="26" y="91"/>
                  </a:lnTo>
                  <a:lnTo>
                    <a:pt x="37" y="95"/>
                  </a:lnTo>
                  <a:lnTo>
                    <a:pt x="48" y="98"/>
                  </a:lnTo>
                  <a:lnTo>
                    <a:pt x="60" y="100"/>
                  </a:lnTo>
                  <a:lnTo>
                    <a:pt x="60" y="100"/>
                  </a:lnTo>
                  <a:lnTo>
                    <a:pt x="72" y="98"/>
                  </a:lnTo>
                  <a:lnTo>
                    <a:pt x="83" y="95"/>
                  </a:lnTo>
                  <a:lnTo>
                    <a:pt x="93" y="91"/>
                  </a:lnTo>
                  <a:lnTo>
                    <a:pt x="102" y="85"/>
                  </a:lnTo>
                  <a:lnTo>
                    <a:pt x="109" y="78"/>
                  </a:lnTo>
                  <a:lnTo>
                    <a:pt x="115" y="69"/>
                  </a:lnTo>
                  <a:lnTo>
                    <a:pt x="119" y="61"/>
                  </a:lnTo>
                  <a:lnTo>
                    <a:pt x="121" y="51"/>
                  </a:lnTo>
                  <a:lnTo>
                    <a:pt x="121"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79" name="Freeform 176"/>
            <p:cNvSpPr>
              <a:spLocks/>
            </p:cNvSpPr>
            <p:nvPr/>
          </p:nvSpPr>
          <p:spPr bwMode="auto">
            <a:xfrm>
              <a:off x="7988176" y="2312019"/>
              <a:ext cx="358775" cy="209550"/>
            </a:xfrm>
            <a:custGeom>
              <a:avLst/>
              <a:gdLst>
                <a:gd name="T0" fmla="*/ 171 w 226"/>
                <a:gd name="T1" fmla="*/ 0 h 132"/>
                <a:gd name="T2" fmla="*/ 113 w 226"/>
                <a:gd name="T3" fmla="*/ 49 h 132"/>
                <a:gd name="T4" fmla="*/ 56 w 226"/>
                <a:gd name="T5" fmla="*/ 0 h 132"/>
                <a:gd name="T6" fmla="*/ 56 w 226"/>
                <a:gd name="T7" fmla="*/ 0 h 132"/>
                <a:gd name="T8" fmla="*/ 44 w 226"/>
                <a:gd name="T9" fmla="*/ 7 h 132"/>
                <a:gd name="T10" fmla="*/ 33 w 226"/>
                <a:gd name="T11" fmla="*/ 16 h 132"/>
                <a:gd name="T12" fmla="*/ 24 w 226"/>
                <a:gd name="T13" fmla="*/ 25 h 132"/>
                <a:gd name="T14" fmla="*/ 16 w 226"/>
                <a:gd name="T15" fmla="*/ 36 h 132"/>
                <a:gd name="T16" fmla="*/ 9 w 226"/>
                <a:gd name="T17" fmla="*/ 48 h 132"/>
                <a:gd name="T18" fmla="*/ 4 w 226"/>
                <a:gd name="T19" fmla="*/ 59 h 132"/>
                <a:gd name="T20" fmla="*/ 1 w 226"/>
                <a:gd name="T21" fmla="*/ 74 h 132"/>
                <a:gd name="T22" fmla="*/ 0 w 226"/>
                <a:gd name="T23" fmla="*/ 86 h 132"/>
                <a:gd name="T24" fmla="*/ 0 w 226"/>
                <a:gd name="T25" fmla="*/ 86 h 132"/>
                <a:gd name="T26" fmla="*/ 1 w 226"/>
                <a:gd name="T27" fmla="*/ 97 h 132"/>
                <a:gd name="T28" fmla="*/ 3 w 226"/>
                <a:gd name="T29" fmla="*/ 105 h 132"/>
                <a:gd name="T30" fmla="*/ 4 w 226"/>
                <a:gd name="T31" fmla="*/ 114 h 132"/>
                <a:gd name="T32" fmla="*/ 9 w 226"/>
                <a:gd name="T33" fmla="*/ 122 h 132"/>
                <a:gd name="T34" fmla="*/ 9 w 226"/>
                <a:gd name="T35" fmla="*/ 122 h 132"/>
                <a:gd name="T36" fmla="*/ 33 w 226"/>
                <a:gd name="T37" fmla="*/ 127 h 132"/>
                <a:gd name="T38" fmla="*/ 59 w 226"/>
                <a:gd name="T39" fmla="*/ 130 h 132"/>
                <a:gd name="T40" fmla="*/ 85 w 226"/>
                <a:gd name="T41" fmla="*/ 131 h 132"/>
                <a:gd name="T42" fmla="*/ 113 w 226"/>
                <a:gd name="T43" fmla="*/ 132 h 132"/>
                <a:gd name="T44" fmla="*/ 113 w 226"/>
                <a:gd name="T45" fmla="*/ 132 h 132"/>
                <a:gd name="T46" fmla="*/ 141 w 226"/>
                <a:gd name="T47" fmla="*/ 131 h 132"/>
                <a:gd name="T48" fmla="*/ 168 w 226"/>
                <a:gd name="T49" fmla="*/ 130 h 132"/>
                <a:gd name="T50" fmla="*/ 194 w 226"/>
                <a:gd name="T51" fmla="*/ 127 h 132"/>
                <a:gd name="T52" fmla="*/ 218 w 226"/>
                <a:gd name="T53" fmla="*/ 122 h 132"/>
                <a:gd name="T54" fmla="*/ 218 w 226"/>
                <a:gd name="T55" fmla="*/ 122 h 132"/>
                <a:gd name="T56" fmla="*/ 221 w 226"/>
                <a:gd name="T57" fmla="*/ 114 h 132"/>
                <a:gd name="T58" fmla="*/ 224 w 226"/>
                <a:gd name="T59" fmla="*/ 105 h 132"/>
                <a:gd name="T60" fmla="*/ 226 w 226"/>
                <a:gd name="T61" fmla="*/ 97 h 132"/>
                <a:gd name="T62" fmla="*/ 226 w 226"/>
                <a:gd name="T63" fmla="*/ 86 h 132"/>
                <a:gd name="T64" fmla="*/ 226 w 226"/>
                <a:gd name="T65" fmla="*/ 86 h 132"/>
                <a:gd name="T66" fmla="*/ 226 w 226"/>
                <a:gd name="T67" fmla="*/ 74 h 132"/>
                <a:gd name="T68" fmla="*/ 221 w 226"/>
                <a:gd name="T69" fmla="*/ 59 h 132"/>
                <a:gd name="T70" fmla="*/ 217 w 226"/>
                <a:gd name="T71" fmla="*/ 48 h 132"/>
                <a:gd name="T72" fmla="*/ 211 w 226"/>
                <a:gd name="T73" fmla="*/ 36 h 132"/>
                <a:gd name="T74" fmla="*/ 203 w 226"/>
                <a:gd name="T75" fmla="*/ 25 h 132"/>
                <a:gd name="T76" fmla="*/ 192 w 226"/>
                <a:gd name="T77" fmla="*/ 16 h 132"/>
                <a:gd name="T78" fmla="*/ 182 w 226"/>
                <a:gd name="T79" fmla="*/ 7 h 132"/>
                <a:gd name="T80" fmla="*/ 171 w 226"/>
                <a:gd name="T81" fmla="*/ 0 h 132"/>
                <a:gd name="T82" fmla="*/ 171 w 226"/>
                <a:gd name="T83" fmla="*/ 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6" h="132">
                  <a:moveTo>
                    <a:pt x="171" y="0"/>
                  </a:moveTo>
                  <a:lnTo>
                    <a:pt x="113" y="49"/>
                  </a:lnTo>
                  <a:lnTo>
                    <a:pt x="56" y="0"/>
                  </a:lnTo>
                  <a:lnTo>
                    <a:pt x="56" y="0"/>
                  </a:lnTo>
                  <a:lnTo>
                    <a:pt x="44" y="7"/>
                  </a:lnTo>
                  <a:lnTo>
                    <a:pt x="33" y="16"/>
                  </a:lnTo>
                  <a:lnTo>
                    <a:pt x="24" y="25"/>
                  </a:lnTo>
                  <a:lnTo>
                    <a:pt x="16" y="36"/>
                  </a:lnTo>
                  <a:lnTo>
                    <a:pt x="9" y="48"/>
                  </a:lnTo>
                  <a:lnTo>
                    <a:pt x="4" y="59"/>
                  </a:lnTo>
                  <a:lnTo>
                    <a:pt x="1" y="74"/>
                  </a:lnTo>
                  <a:lnTo>
                    <a:pt x="0" y="86"/>
                  </a:lnTo>
                  <a:lnTo>
                    <a:pt x="0" y="86"/>
                  </a:lnTo>
                  <a:lnTo>
                    <a:pt x="1" y="97"/>
                  </a:lnTo>
                  <a:lnTo>
                    <a:pt x="3" y="105"/>
                  </a:lnTo>
                  <a:lnTo>
                    <a:pt x="4" y="114"/>
                  </a:lnTo>
                  <a:lnTo>
                    <a:pt x="9" y="122"/>
                  </a:lnTo>
                  <a:lnTo>
                    <a:pt x="9" y="122"/>
                  </a:lnTo>
                  <a:lnTo>
                    <a:pt x="33" y="127"/>
                  </a:lnTo>
                  <a:lnTo>
                    <a:pt x="59" y="130"/>
                  </a:lnTo>
                  <a:lnTo>
                    <a:pt x="85" y="131"/>
                  </a:lnTo>
                  <a:lnTo>
                    <a:pt x="113" y="132"/>
                  </a:lnTo>
                  <a:lnTo>
                    <a:pt x="113" y="132"/>
                  </a:lnTo>
                  <a:lnTo>
                    <a:pt x="141" y="131"/>
                  </a:lnTo>
                  <a:lnTo>
                    <a:pt x="168" y="130"/>
                  </a:lnTo>
                  <a:lnTo>
                    <a:pt x="194" y="127"/>
                  </a:lnTo>
                  <a:lnTo>
                    <a:pt x="218" y="122"/>
                  </a:lnTo>
                  <a:lnTo>
                    <a:pt x="218" y="122"/>
                  </a:lnTo>
                  <a:lnTo>
                    <a:pt x="221" y="114"/>
                  </a:lnTo>
                  <a:lnTo>
                    <a:pt x="224" y="105"/>
                  </a:lnTo>
                  <a:lnTo>
                    <a:pt x="226" y="97"/>
                  </a:lnTo>
                  <a:lnTo>
                    <a:pt x="226" y="86"/>
                  </a:lnTo>
                  <a:lnTo>
                    <a:pt x="226" y="86"/>
                  </a:lnTo>
                  <a:lnTo>
                    <a:pt x="226" y="74"/>
                  </a:lnTo>
                  <a:lnTo>
                    <a:pt x="221" y="59"/>
                  </a:lnTo>
                  <a:lnTo>
                    <a:pt x="217" y="48"/>
                  </a:lnTo>
                  <a:lnTo>
                    <a:pt x="211" y="36"/>
                  </a:lnTo>
                  <a:lnTo>
                    <a:pt x="203" y="25"/>
                  </a:lnTo>
                  <a:lnTo>
                    <a:pt x="192" y="16"/>
                  </a:lnTo>
                  <a:lnTo>
                    <a:pt x="182" y="7"/>
                  </a:lnTo>
                  <a:lnTo>
                    <a:pt x="171" y="0"/>
                  </a:lnTo>
                  <a:lnTo>
                    <a:pt x="17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nvGrpSpPr>
          <p:cNvPr id="17" name="Group 16"/>
          <p:cNvGrpSpPr/>
          <p:nvPr/>
        </p:nvGrpSpPr>
        <p:grpSpPr>
          <a:xfrm>
            <a:off x="5104386" y="1272207"/>
            <a:ext cx="1136650" cy="1363662"/>
            <a:chOff x="4679826" y="1272207"/>
            <a:chExt cx="1136650" cy="1363662"/>
          </a:xfrm>
        </p:grpSpPr>
        <p:sp>
          <p:nvSpPr>
            <p:cNvPr id="84" name="Freeform 181"/>
            <p:cNvSpPr>
              <a:spLocks/>
            </p:cNvSpPr>
            <p:nvPr/>
          </p:nvSpPr>
          <p:spPr bwMode="auto">
            <a:xfrm>
              <a:off x="4679826" y="1356635"/>
              <a:ext cx="1063625" cy="998505"/>
            </a:xfrm>
            <a:custGeom>
              <a:avLst/>
              <a:gdLst>
                <a:gd name="T0" fmla="*/ 46 w 686"/>
                <a:gd name="T1" fmla="*/ 644 h 644"/>
                <a:gd name="T2" fmla="*/ 19 w 686"/>
                <a:gd name="T3" fmla="*/ 577 h 644"/>
                <a:gd name="T4" fmla="*/ 3 w 686"/>
                <a:gd name="T5" fmla="*/ 505 h 644"/>
                <a:gd name="T6" fmla="*/ 0 w 686"/>
                <a:gd name="T7" fmla="*/ 431 h 644"/>
                <a:gd name="T8" fmla="*/ 9 w 686"/>
                <a:gd name="T9" fmla="*/ 358 h 644"/>
                <a:gd name="T10" fmla="*/ 29 w 686"/>
                <a:gd name="T11" fmla="*/ 288 h 644"/>
                <a:gd name="T12" fmla="*/ 61 w 686"/>
                <a:gd name="T13" fmla="*/ 220 h 644"/>
                <a:gd name="T14" fmla="*/ 102 w 686"/>
                <a:gd name="T15" fmla="*/ 158 h 644"/>
                <a:gd name="T16" fmla="*/ 155 w 686"/>
                <a:gd name="T17" fmla="*/ 102 h 644"/>
                <a:gd name="T18" fmla="*/ 184 w 686"/>
                <a:gd name="T19" fmla="*/ 79 h 644"/>
                <a:gd name="T20" fmla="*/ 244 w 686"/>
                <a:gd name="T21" fmla="*/ 42 h 644"/>
                <a:gd name="T22" fmla="*/ 308 w 686"/>
                <a:gd name="T23" fmla="*/ 16 h 644"/>
                <a:gd name="T24" fmla="*/ 375 w 686"/>
                <a:gd name="T25" fmla="*/ 3 h 644"/>
                <a:gd name="T26" fmla="*/ 443 w 686"/>
                <a:gd name="T27" fmla="*/ 2 h 644"/>
                <a:gd name="T28" fmla="*/ 512 w 686"/>
                <a:gd name="T29" fmla="*/ 12 h 644"/>
                <a:gd name="T30" fmla="*/ 582 w 686"/>
                <a:gd name="T31" fmla="*/ 35 h 644"/>
                <a:gd name="T32" fmla="*/ 651 w 686"/>
                <a:gd name="T33" fmla="*/ 69 h 644"/>
                <a:gd name="T34" fmla="*/ 643 w 686"/>
                <a:gd name="T35" fmla="*/ 153 h 644"/>
                <a:gd name="T36" fmla="*/ 614 w 686"/>
                <a:gd name="T37" fmla="*/ 134 h 644"/>
                <a:gd name="T38" fmla="*/ 556 w 686"/>
                <a:gd name="T39" fmla="*/ 105 h 644"/>
                <a:gd name="T40" fmla="*/ 499 w 686"/>
                <a:gd name="T41" fmla="*/ 87 h 644"/>
                <a:gd name="T42" fmla="*/ 441 w 686"/>
                <a:gd name="T43" fmla="*/ 78 h 644"/>
                <a:gd name="T44" fmla="*/ 385 w 686"/>
                <a:gd name="T45" fmla="*/ 78 h 644"/>
                <a:gd name="T46" fmla="*/ 331 w 686"/>
                <a:gd name="T47" fmla="*/ 89 h 644"/>
                <a:gd name="T48" fmla="*/ 278 w 686"/>
                <a:gd name="T49" fmla="*/ 110 h 644"/>
                <a:gd name="T50" fmla="*/ 229 w 686"/>
                <a:gd name="T51" fmla="*/ 140 h 644"/>
                <a:gd name="T52" fmla="*/ 206 w 686"/>
                <a:gd name="T53" fmla="*/ 160 h 644"/>
                <a:gd name="T54" fmla="*/ 165 w 686"/>
                <a:gd name="T55" fmla="*/ 200 h 644"/>
                <a:gd name="T56" fmla="*/ 132 w 686"/>
                <a:gd name="T57" fmla="*/ 248 h 644"/>
                <a:gd name="T58" fmla="*/ 105 w 686"/>
                <a:gd name="T59" fmla="*/ 301 h 644"/>
                <a:gd name="T60" fmla="*/ 85 w 686"/>
                <a:gd name="T61" fmla="*/ 358 h 644"/>
                <a:gd name="T62" fmla="*/ 75 w 686"/>
                <a:gd name="T63" fmla="*/ 420 h 644"/>
                <a:gd name="T64" fmla="*/ 76 w 686"/>
                <a:gd name="T65" fmla="*/ 483 h 644"/>
                <a:gd name="T66" fmla="*/ 88 w 686"/>
                <a:gd name="T67" fmla="*/ 546 h 644"/>
                <a:gd name="T68" fmla="*/ 114 w 686"/>
                <a:gd name="T69" fmla="*/ 61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6" h="644">
                  <a:moveTo>
                    <a:pt x="46" y="644"/>
                  </a:moveTo>
                  <a:lnTo>
                    <a:pt x="46" y="644"/>
                  </a:lnTo>
                  <a:lnTo>
                    <a:pt x="30" y="611"/>
                  </a:lnTo>
                  <a:lnTo>
                    <a:pt x="19" y="577"/>
                  </a:lnTo>
                  <a:lnTo>
                    <a:pt x="9" y="541"/>
                  </a:lnTo>
                  <a:lnTo>
                    <a:pt x="3" y="505"/>
                  </a:lnTo>
                  <a:lnTo>
                    <a:pt x="0" y="467"/>
                  </a:lnTo>
                  <a:lnTo>
                    <a:pt x="0" y="431"/>
                  </a:lnTo>
                  <a:lnTo>
                    <a:pt x="3" y="394"/>
                  </a:lnTo>
                  <a:lnTo>
                    <a:pt x="9" y="358"/>
                  </a:lnTo>
                  <a:lnTo>
                    <a:pt x="17" y="322"/>
                  </a:lnTo>
                  <a:lnTo>
                    <a:pt x="29" y="288"/>
                  </a:lnTo>
                  <a:lnTo>
                    <a:pt x="43" y="253"/>
                  </a:lnTo>
                  <a:lnTo>
                    <a:pt x="61" y="220"/>
                  </a:lnTo>
                  <a:lnTo>
                    <a:pt x="81" y="189"/>
                  </a:lnTo>
                  <a:lnTo>
                    <a:pt x="102" y="158"/>
                  </a:lnTo>
                  <a:lnTo>
                    <a:pt x="128" y="130"/>
                  </a:lnTo>
                  <a:lnTo>
                    <a:pt x="155" y="102"/>
                  </a:lnTo>
                  <a:lnTo>
                    <a:pt x="155" y="102"/>
                  </a:lnTo>
                  <a:lnTo>
                    <a:pt x="184" y="79"/>
                  </a:lnTo>
                  <a:lnTo>
                    <a:pt x="214" y="59"/>
                  </a:lnTo>
                  <a:lnTo>
                    <a:pt x="244" y="42"/>
                  </a:lnTo>
                  <a:lnTo>
                    <a:pt x="276" y="28"/>
                  </a:lnTo>
                  <a:lnTo>
                    <a:pt x="308" y="16"/>
                  </a:lnTo>
                  <a:lnTo>
                    <a:pt x="341" y="9"/>
                  </a:lnTo>
                  <a:lnTo>
                    <a:pt x="375" y="3"/>
                  </a:lnTo>
                  <a:lnTo>
                    <a:pt x="408" y="0"/>
                  </a:lnTo>
                  <a:lnTo>
                    <a:pt x="443" y="2"/>
                  </a:lnTo>
                  <a:lnTo>
                    <a:pt x="477" y="5"/>
                  </a:lnTo>
                  <a:lnTo>
                    <a:pt x="512" y="12"/>
                  </a:lnTo>
                  <a:lnTo>
                    <a:pt x="546" y="22"/>
                  </a:lnTo>
                  <a:lnTo>
                    <a:pt x="582" y="35"/>
                  </a:lnTo>
                  <a:lnTo>
                    <a:pt x="617" y="51"/>
                  </a:lnTo>
                  <a:lnTo>
                    <a:pt x="651" y="69"/>
                  </a:lnTo>
                  <a:lnTo>
                    <a:pt x="686" y="91"/>
                  </a:lnTo>
                  <a:lnTo>
                    <a:pt x="643" y="153"/>
                  </a:lnTo>
                  <a:lnTo>
                    <a:pt x="643" y="153"/>
                  </a:lnTo>
                  <a:lnTo>
                    <a:pt x="614" y="134"/>
                  </a:lnTo>
                  <a:lnTo>
                    <a:pt x="585" y="118"/>
                  </a:lnTo>
                  <a:lnTo>
                    <a:pt x="556" y="105"/>
                  </a:lnTo>
                  <a:lnTo>
                    <a:pt x="528" y="95"/>
                  </a:lnTo>
                  <a:lnTo>
                    <a:pt x="499" y="87"/>
                  </a:lnTo>
                  <a:lnTo>
                    <a:pt x="470" y="81"/>
                  </a:lnTo>
                  <a:lnTo>
                    <a:pt x="441" y="78"/>
                  </a:lnTo>
                  <a:lnTo>
                    <a:pt x="413" y="77"/>
                  </a:lnTo>
                  <a:lnTo>
                    <a:pt x="385" y="78"/>
                  </a:lnTo>
                  <a:lnTo>
                    <a:pt x="358" y="82"/>
                  </a:lnTo>
                  <a:lnTo>
                    <a:pt x="331" y="89"/>
                  </a:lnTo>
                  <a:lnTo>
                    <a:pt x="303" y="98"/>
                  </a:lnTo>
                  <a:lnTo>
                    <a:pt x="278" y="110"/>
                  </a:lnTo>
                  <a:lnTo>
                    <a:pt x="253" y="124"/>
                  </a:lnTo>
                  <a:lnTo>
                    <a:pt x="229" y="140"/>
                  </a:lnTo>
                  <a:lnTo>
                    <a:pt x="206" y="160"/>
                  </a:lnTo>
                  <a:lnTo>
                    <a:pt x="206" y="160"/>
                  </a:lnTo>
                  <a:lnTo>
                    <a:pt x="186" y="179"/>
                  </a:lnTo>
                  <a:lnTo>
                    <a:pt x="165" y="200"/>
                  </a:lnTo>
                  <a:lnTo>
                    <a:pt x="148" y="223"/>
                  </a:lnTo>
                  <a:lnTo>
                    <a:pt x="132" y="248"/>
                  </a:lnTo>
                  <a:lnTo>
                    <a:pt x="118" y="273"/>
                  </a:lnTo>
                  <a:lnTo>
                    <a:pt x="105" y="301"/>
                  </a:lnTo>
                  <a:lnTo>
                    <a:pt x="94" y="329"/>
                  </a:lnTo>
                  <a:lnTo>
                    <a:pt x="85" y="358"/>
                  </a:lnTo>
                  <a:lnTo>
                    <a:pt x="79" y="390"/>
                  </a:lnTo>
                  <a:lnTo>
                    <a:pt x="75" y="420"/>
                  </a:lnTo>
                  <a:lnTo>
                    <a:pt x="73" y="452"/>
                  </a:lnTo>
                  <a:lnTo>
                    <a:pt x="76" y="483"/>
                  </a:lnTo>
                  <a:lnTo>
                    <a:pt x="81" y="515"/>
                  </a:lnTo>
                  <a:lnTo>
                    <a:pt x="88" y="546"/>
                  </a:lnTo>
                  <a:lnTo>
                    <a:pt x="99" y="578"/>
                  </a:lnTo>
                  <a:lnTo>
                    <a:pt x="114" y="610"/>
                  </a:lnTo>
                  <a:lnTo>
                    <a:pt x="46" y="644"/>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3" name="Freeform 180"/>
            <p:cNvSpPr>
              <a:spLocks/>
            </p:cNvSpPr>
            <p:nvPr/>
          </p:nvSpPr>
          <p:spPr bwMode="auto">
            <a:xfrm>
              <a:off x="4679826" y="1794494"/>
              <a:ext cx="841375" cy="841375"/>
            </a:xfrm>
            <a:custGeom>
              <a:avLst/>
              <a:gdLst>
                <a:gd name="T0" fmla="*/ 530 w 530"/>
                <a:gd name="T1" fmla="*/ 264 h 530"/>
                <a:gd name="T2" fmla="*/ 525 w 530"/>
                <a:gd name="T3" fmla="*/ 318 h 530"/>
                <a:gd name="T4" fmla="*/ 510 w 530"/>
                <a:gd name="T5" fmla="*/ 368 h 530"/>
                <a:gd name="T6" fmla="*/ 486 w 530"/>
                <a:gd name="T7" fmla="*/ 412 h 530"/>
                <a:gd name="T8" fmla="*/ 453 w 530"/>
                <a:gd name="T9" fmla="*/ 453 h 530"/>
                <a:gd name="T10" fmla="*/ 414 w 530"/>
                <a:gd name="T11" fmla="*/ 484 h 530"/>
                <a:gd name="T12" fmla="*/ 369 w 530"/>
                <a:gd name="T13" fmla="*/ 509 h 530"/>
                <a:gd name="T14" fmla="*/ 319 w 530"/>
                <a:gd name="T15" fmla="*/ 525 h 530"/>
                <a:gd name="T16" fmla="*/ 266 w 530"/>
                <a:gd name="T17" fmla="*/ 530 h 530"/>
                <a:gd name="T18" fmla="*/ 239 w 530"/>
                <a:gd name="T19" fmla="*/ 529 h 530"/>
                <a:gd name="T20" fmla="*/ 187 w 530"/>
                <a:gd name="T21" fmla="*/ 517 h 530"/>
                <a:gd name="T22" fmla="*/ 139 w 530"/>
                <a:gd name="T23" fmla="*/ 497 h 530"/>
                <a:gd name="T24" fmla="*/ 98 w 530"/>
                <a:gd name="T25" fmla="*/ 469 h 530"/>
                <a:gd name="T26" fmla="*/ 60 w 530"/>
                <a:gd name="T27" fmla="*/ 433 h 530"/>
                <a:gd name="T28" fmla="*/ 33 w 530"/>
                <a:gd name="T29" fmla="*/ 391 h 530"/>
                <a:gd name="T30" fmla="*/ 13 w 530"/>
                <a:gd name="T31" fmla="*/ 344 h 530"/>
                <a:gd name="T32" fmla="*/ 1 w 530"/>
                <a:gd name="T33" fmla="*/ 292 h 530"/>
                <a:gd name="T34" fmla="*/ 0 w 530"/>
                <a:gd name="T35" fmla="*/ 264 h 530"/>
                <a:gd name="T36" fmla="*/ 6 w 530"/>
                <a:gd name="T37" fmla="*/ 211 h 530"/>
                <a:gd name="T38" fmla="*/ 22 w 530"/>
                <a:gd name="T39" fmla="*/ 161 h 530"/>
                <a:gd name="T40" fmla="*/ 46 w 530"/>
                <a:gd name="T41" fmla="*/ 116 h 530"/>
                <a:gd name="T42" fmla="*/ 78 w 530"/>
                <a:gd name="T43" fmla="*/ 78 h 530"/>
                <a:gd name="T44" fmla="*/ 118 w 530"/>
                <a:gd name="T45" fmla="*/ 45 h 530"/>
                <a:gd name="T46" fmla="*/ 162 w 530"/>
                <a:gd name="T47" fmla="*/ 20 h 530"/>
                <a:gd name="T48" fmla="*/ 213 w 530"/>
                <a:gd name="T49" fmla="*/ 4 h 530"/>
                <a:gd name="T50" fmla="*/ 266 w 530"/>
                <a:gd name="T51" fmla="*/ 0 h 530"/>
                <a:gd name="T52" fmla="*/ 293 w 530"/>
                <a:gd name="T53" fmla="*/ 1 h 530"/>
                <a:gd name="T54" fmla="*/ 345 w 530"/>
                <a:gd name="T55" fmla="*/ 12 h 530"/>
                <a:gd name="T56" fmla="*/ 392 w 530"/>
                <a:gd name="T57" fmla="*/ 32 h 530"/>
                <a:gd name="T58" fmla="*/ 434 w 530"/>
                <a:gd name="T59" fmla="*/ 60 h 530"/>
                <a:gd name="T60" fmla="*/ 470 w 530"/>
                <a:gd name="T61" fmla="*/ 96 h 530"/>
                <a:gd name="T62" fmla="*/ 499 w 530"/>
                <a:gd name="T63" fmla="*/ 138 h 530"/>
                <a:gd name="T64" fmla="*/ 519 w 530"/>
                <a:gd name="T65" fmla="*/ 185 h 530"/>
                <a:gd name="T66" fmla="*/ 529 w 530"/>
                <a:gd name="T67" fmla="*/ 237 h 530"/>
                <a:gd name="T68" fmla="*/ 530 w 530"/>
                <a:gd name="T69" fmla="*/ 264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0" h="530">
                  <a:moveTo>
                    <a:pt x="530" y="264"/>
                  </a:moveTo>
                  <a:lnTo>
                    <a:pt x="530" y="264"/>
                  </a:lnTo>
                  <a:lnTo>
                    <a:pt x="529" y="292"/>
                  </a:lnTo>
                  <a:lnTo>
                    <a:pt x="525" y="318"/>
                  </a:lnTo>
                  <a:lnTo>
                    <a:pt x="519" y="344"/>
                  </a:lnTo>
                  <a:lnTo>
                    <a:pt x="510" y="368"/>
                  </a:lnTo>
                  <a:lnTo>
                    <a:pt x="499" y="391"/>
                  </a:lnTo>
                  <a:lnTo>
                    <a:pt x="486" y="412"/>
                  </a:lnTo>
                  <a:lnTo>
                    <a:pt x="470" y="433"/>
                  </a:lnTo>
                  <a:lnTo>
                    <a:pt x="453" y="453"/>
                  </a:lnTo>
                  <a:lnTo>
                    <a:pt x="434" y="469"/>
                  </a:lnTo>
                  <a:lnTo>
                    <a:pt x="414" y="484"/>
                  </a:lnTo>
                  <a:lnTo>
                    <a:pt x="392" y="497"/>
                  </a:lnTo>
                  <a:lnTo>
                    <a:pt x="369" y="509"/>
                  </a:lnTo>
                  <a:lnTo>
                    <a:pt x="345" y="517"/>
                  </a:lnTo>
                  <a:lnTo>
                    <a:pt x="319" y="525"/>
                  </a:lnTo>
                  <a:lnTo>
                    <a:pt x="293" y="529"/>
                  </a:lnTo>
                  <a:lnTo>
                    <a:pt x="266" y="530"/>
                  </a:lnTo>
                  <a:lnTo>
                    <a:pt x="266" y="530"/>
                  </a:lnTo>
                  <a:lnTo>
                    <a:pt x="239" y="529"/>
                  </a:lnTo>
                  <a:lnTo>
                    <a:pt x="213" y="525"/>
                  </a:lnTo>
                  <a:lnTo>
                    <a:pt x="187" y="517"/>
                  </a:lnTo>
                  <a:lnTo>
                    <a:pt x="162" y="509"/>
                  </a:lnTo>
                  <a:lnTo>
                    <a:pt x="139" y="497"/>
                  </a:lnTo>
                  <a:lnTo>
                    <a:pt x="118" y="484"/>
                  </a:lnTo>
                  <a:lnTo>
                    <a:pt x="98" y="469"/>
                  </a:lnTo>
                  <a:lnTo>
                    <a:pt x="78" y="453"/>
                  </a:lnTo>
                  <a:lnTo>
                    <a:pt x="60" y="433"/>
                  </a:lnTo>
                  <a:lnTo>
                    <a:pt x="46" y="412"/>
                  </a:lnTo>
                  <a:lnTo>
                    <a:pt x="33" y="391"/>
                  </a:lnTo>
                  <a:lnTo>
                    <a:pt x="22" y="368"/>
                  </a:lnTo>
                  <a:lnTo>
                    <a:pt x="13" y="344"/>
                  </a:lnTo>
                  <a:lnTo>
                    <a:pt x="6" y="318"/>
                  </a:lnTo>
                  <a:lnTo>
                    <a:pt x="1" y="292"/>
                  </a:lnTo>
                  <a:lnTo>
                    <a:pt x="0" y="264"/>
                  </a:lnTo>
                  <a:lnTo>
                    <a:pt x="0" y="264"/>
                  </a:lnTo>
                  <a:lnTo>
                    <a:pt x="1" y="237"/>
                  </a:lnTo>
                  <a:lnTo>
                    <a:pt x="6" y="211"/>
                  </a:lnTo>
                  <a:lnTo>
                    <a:pt x="13" y="185"/>
                  </a:lnTo>
                  <a:lnTo>
                    <a:pt x="22" y="161"/>
                  </a:lnTo>
                  <a:lnTo>
                    <a:pt x="33" y="138"/>
                  </a:lnTo>
                  <a:lnTo>
                    <a:pt x="46" y="116"/>
                  </a:lnTo>
                  <a:lnTo>
                    <a:pt x="60" y="96"/>
                  </a:lnTo>
                  <a:lnTo>
                    <a:pt x="78" y="78"/>
                  </a:lnTo>
                  <a:lnTo>
                    <a:pt x="98" y="60"/>
                  </a:lnTo>
                  <a:lnTo>
                    <a:pt x="118" y="45"/>
                  </a:lnTo>
                  <a:lnTo>
                    <a:pt x="139" y="32"/>
                  </a:lnTo>
                  <a:lnTo>
                    <a:pt x="162" y="20"/>
                  </a:lnTo>
                  <a:lnTo>
                    <a:pt x="187" y="12"/>
                  </a:lnTo>
                  <a:lnTo>
                    <a:pt x="213" y="4"/>
                  </a:lnTo>
                  <a:lnTo>
                    <a:pt x="239" y="1"/>
                  </a:lnTo>
                  <a:lnTo>
                    <a:pt x="266" y="0"/>
                  </a:lnTo>
                  <a:lnTo>
                    <a:pt x="266" y="0"/>
                  </a:lnTo>
                  <a:lnTo>
                    <a:pt x="293" y="1"/>
                  </a:lnTo>
                  <a:lnTo>
                    <a:pt x="319" y="4"/>
                  </a:lnTo>
                  <a:lnTo>
                    <a:pt x="345" y="12"/>
                  </a:lnTo>
                  <a:lnTo>
                    <a:pt x="369" y="20"/>
                  </a:lnTo>
                  <a:lnTo>
                    <a:pt x="392" y="32"/>
                  </a:lnTo>
                  <a:lnTo>
                    <a:pt x="414" y="45"/>
                  </a:lnTo>
                  <a:lnTo>
                    <a:pt x="434" y="60"/>
                  </a:lnTo>
                  <a:lnTo>
                    <a:pt x="453" y="78"/>
                  </a:lnTo>
                  <a:lnTo>
                    <a:pt x="470" y="96"/>
                  </a:lnTo>
                  <a:lnTo>
                    <a:pt x="486" y="116"/>
                  </a:lnTo>
                  <a:lnTo>
                    <a:pt x="499" y="138"/>
                  </a:lnTo>
                  <a:lnTo>
                    <a:pt x="510" y="161"/>
                  </a:lnTo>
                  <a:lnTo>
                    <a:pt x="519" y="185"/>
                  </a:lnTo>
                  <a:lnTo>
                    <a:pt x="525" y="211"/>
                  </a:lnTo>
                  <a:lnTo>
                    <a:pt x="529" y="237"/>
                  </a:lnTo>
                  <a:lnTo>
                    <a:pt x="530" y="264"/>
                  </a:lnTo>
                  <a:lnTo>
                    <a:pt x="530" y="264"/>
                  </a:lnTo>
                  <a:close/>
                </a:path>
              </a:pathLst>
            </a:custGeom>
            <a:solidFill>
              <a:srgbClr val="968C6D"/>
            </a:solidFill>
            <a:ln w="38100">
              <a:solidFill>
                <a:schemeClr val="bg2"/>
              </a:solid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5" name="Freeform 182"/>
            <p:cNvSpPr>
              <a:spLocks/>
            </p:cNvSpPr>
            <p:nvPr/>
          </p:nvSpPr>
          <p:spPr bwMode="auto">
            <a:xfrm>
              <a:off x="5395788" y="1272207"/>
              <a:ext cx="420688" cy="423863"/>
            </a:xfrm>
            <a:custGeom>
              <a:avLst/>
              <a:gdLst>
                <a:gd name="T0" fmla="*/ 0 w 265"/>
                <a:gd name="T1" fmla="*/ 201 h 267"/>
                <a:gd name="T2" fmla="*/ 178 w 265"/>
                <a:gd name="T3" fmla="*/ 178 h 267"/>
                <a:gd name="T4" fmla="*/ 157 w 265"/>
                <a:gd name="T5" fmla="*/ 0 h 267"/>
                <a:gd name="T6" fmla="*/ 242 w 265"/>
                <a:gd name="T7" fmla="*/ 66 h 267"/>
                <a:gd name="T8" fmla="*/ 265 w 265"/>
                <a:gd name="T9" fmla="*/ 246 h 267"/>
                <a:gd name="T10" fmla="*/ 86 w 265"/>
                <a:gd name="T11" fmla="*/ 267 h 267"/>
                <a:gd name="T12" fmla="*/ 0 w 265"/>
                <a:gd name="T13" fmla="*/ 201 h 267"/>
              </a:gdLst>
              <a:ahLst/>
              <a:cxnLst>
                <a:cxn ang="0">
                  <a:pos x="T0" y="T1"/>
                </a:cxn>
                <a:cxn ang="0">
                  <a:pos x="T2" y="T3"/>
                </a:cxn>
                <a:cxn ang="0">
                  <a:pos x="T4" y="T5"/>
                </a:cxn>
                <a:cxn ang="0">
                  <a:pos x="T6" y="T7"/>
                </a:cxn>
                <a:cxn ang="0">
                  <a:pos x="T8" y="T9"/>
                </a:cxn>
                <a:cxn ang="0">
                  <a:pos x="T10" y="T11"/>
                </a:cxn>
                <a:cxn ang="0">
                  <a:pos x="T12" y="T13"/>
                </a:cxn>
              </a:cxnLst>
              <a:rect l="0" t="0" r="r" b="b"/>
              <a:pathLst>
                <a:path w="265" h="267">
                  <a:moveTo>
                    <a:pt x="0" y="201"/>
                  </a:moveTo>
                  <a:lnTo>
                    <a:pt x="178" y="178"/>
                  </a:lnTo>
                  <a:lnTo>
                    <a:pt x="157" y="0"/>
                  </a:lnTo>
                  <a:lnTo>
                    <a:pt x="242" y="66"/>
                  </a:lnTo>
                  <a:lnTo>
                    <a:pt x="265" y="246"/>
                  </a:lnTo>
                  <a:lnTo>
                    <a:pt x="86" y="267"/>
                  </a:lnTo>
                  <a:lnTo>
                    <a:pt x="0" y="201"/>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grpSp>
          <p:nvGrpSpPr>
            <p:cNvPr id="16" name="Group 15"/>
            <p:cNvGrpSpPr/>
            <p:nvPr/>
          </p:nvGrpSpPr>
          <p:grpSpPr>
            <a:xfrm>
              <a:off x="4935413" y="1889744"/>
              <a:ext cx="328613" cy="636588"/>
              <a:chOff x="4935413" y="1889744"/>
              <a:chExt cx="328613" cy="636588"/>
            </a:xfrm>
          </p:grpSpPr>
          <p:sp>
            <p:nvSpPr>
              <p:cNvPr id="87" name="Freeform 211"/>
              <p:cNvSpPr>
                <a:spLocks/>
              </p:cNvSpPr>
              <p:nvPr/>
            </p:nvSpPr>
            <p:spPr bwMode="auto">
              <a:xfrm>
                <a:off x="4952876" y="1889744"/>
                <a:ext cx="311150" cy="258763"/>
              </a:xfrm>
              <a:custGeom>
                <a:avLst/>
                <a:gdLst>
                  <a:gd name="T0" fmla="*/ 147 w 196"/>
                  <a:gd name="T1" fmla="*/ 10 h 163"/>
                  <a:gd name="T2" fmla="*/ 85 w 196"/>
                  <a:gd name="T3" fmla="*/ 13 h 163"/>
                  <a:gd name="T4" fmla="*/ 69 w 196"/>
                  <a:gd name="T5" fmla="*/ 15 h 163"/>
                  <a:gd name="T6" fmla="*/ 54 w 196"/>
                  <a:gd name="T7" fmla="*/ 25 h 163"/>
                  <a:gd name="T8" fmla="*/ 3 w 196"/>
                  <a:gd name="T9" fmla="*/ 74 h 163"/>
                  <a:gd name="T10" fmla="*/ 0 w 196"/>
                  <a:gd name="T11" fmla="*/ 77 h 163"/>
                  <a:gd name="T12" fmla="*/ 5 w 196"/>
                  <a:gd name="T13" fmla="*/ 146 h 163"/>
                  <a:gd name="T14" fmla="*/ 6 w 196"/>
                  <a:gd name="T15" fmla="*/ 148 h 163"/>
                  <a:gd name="T16" fmla="*/ 10 w 196"/>
                  <a:gd name="T17" fmla="*/ 153 h 163"/>
                  <a:gd name="T18" fmla="*/ 13 w 196"/>
                  <a:gd name="T19" fmla="*/ 153 h 163"/>
                  <a:gd name="T20" fmla="*/ 13 w 196"/>
                  <a:gd name="T21" fmla="*/ 154 h 163"/>
                  <a:gd name="T22" fmla="*/ 15 w 196"/>
                  <a:gd name="T23" fmla="*/ 157 h 163"/>
                  <a:gd name="T24" fmla="*/ 19 w 196"/>
                  <a:gd name="T25" fmla="*/ 161 h 163"/>
                  <a:gd name="T26" fmla="*/ 22 w 196"/>
                  <a:gd name="T27" fmla="*/ 163 h 163"/>
                  <a:gd name="T28" fmla="*/ 28 w 196"/>
                  <a:gd name="T29" fmla="*/ 160 h 163"/>
                  <a:gd name="T30" fmla="*/ 31 w 196"/>
                  <a:gd name="T31" fmla="*/ 154 h 163"/>
                  <a:gd name="T32" fmla="*/ 33 w 196"/>
                  <a:gd name="T33" fmla="*/ 151 h 163"/>
                  <a:gd name="T34" fmla="*/ 41 w 196"/>
                  <a:gd name="T35" fmla="*/ 94 h 163"/>
                  <a:gd name="T36" fmla="*/ 77 w 196"/>
                  <a:gd name="T37" fmla="*/ 66 h 163"/>
                  <a:gd name="T38" fmla="*/ 84 w 196"/>
                  <a:gd name="T39" fmla="*/ 65 h 163"/>
                  <a:gd name="T40" fmla="*/ 87 w 196"/>
                  <a:gd name="T41" fmla="*/ 68 h 163"/>
                  <a:gd name="T42" fmla="*/ 98 w 196"/>
                  <a:gd name="T43" fmla="*/ 87 h 163"/>
                  <a:gd name="T44" fmla="*/ 101 w 196"/>
                  <a:gd name="T45" fmla="*/ 95 h 163"/>
                  <a:gd name="T46" fmla="*/ 74 w 196"/>
                  <a:gd name="T47" fmla="*/ 133 h 163"/>
                  <a:gd name="T48" fmla="*/ 72 w 196"/>
                  <a:gd name="T49" fmla="*/ 137 h 163"/>
                  <a:gd name="T50" fmla="*/ 74 w 196"/>
                  <a:gd name="T51" fmla="*/ 147 h 163"/>
                  <a:gd name="T52" fmla="*/ 77 w 196"/>
                  <a:gd name="T53" fmla="*/ 151 h 163"/>
                  <a:gd name="T54" fmla="*/ 85 w 196"/>
                  <a:gd name="T55" fmla="*/ 154 h 163"/>
                  <a:gd name="T56" fmla="*/ 91 w 196"/>
                  <a:gd name="T57" fmla="*/ 153 h 163"/>
                  <a:gd name="T58" fmla="*/ 133 w 196"/>
                  <a:gd name="T59" fmla="*/ 100 h 163"/>
                  <a:gd name="T60" fmla="*/ 183 w 196"/>
                  <a:gd name="T61" fmla="*/ 68 h 163"/>
                  <a:gd name="T62" fmla="*/ 184 w 196"/>
                  <a:gd name="T63" fmla="*/ 68 h 163"/>
                  <a:gd name="T64" fmla="*/ 192 w 196"/>
                  <a:gd name="T65" fmla="*/ 64 h 163"/>
                  <a:gd name="T66" fmla="*/ 196 w 196"/>
                  <a:gd name="T67" fmla="*/ 56 h 163"/>
                  <a:gd name="T68" fmla="*/ 196 w 196"/>
                  <a:gd name="T69" fmla="*/ 51 h 163"/>
                  <a:gd name="T70" fmla="*/ 196 w 196"/>
                  <a:gd name="T71" fmla="*/ 10 h 163"/>
                  <a:gd name="T72" fmla="*/ 194 w 196"/>
                  <a:gd name="T73" fmla="*/ 5 h 163"/>
                  <a:gd name="T74" fmla="*/ 186 w 196"/>
                  <a:gd name="T75" fmla="*/ 0 h 163"/>
                  <a:gd name="T76" fmla="*/ 147 w 196"/>
                  <a:gd name="T77" fmla="*/ 1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6" h="163">
                    <a:moveTo>
                      <a:pt x="147" y="10"/>
                    </a:moveTo>
                    <a:lnTo>
                      <a:pt x="147" y="10"/>
                    </a:lnTo>
                    <a:lnTo>
                      <a:pt x="113" y="12"/>
                    </a:lnTo>
                    <a:lnTo>
                      <a:pt x="85" y="13"/>
                    </a:lnTo>
                    <a:lnTo>
                      <a:pt x="69" y="15"/>
                    </a:lnTo>
                    <a:lnTo>
                      <a:pt x="69" y="15"/>
                    </a:lnTo>
                    <a:lnTo>
                      <a:pt x="62" y="19"/>
                    </a:lnTo>
                    <a:lnTo>
                      <a:pt x="54" y="25"/>
                    </a:lnTo>
                    <a:lnTo>
                      <a:pt x="32" y="45"/>
                    </a:lnTo>
                    <a:lnTo>
                      <a:pt x="3" y="74"/>
                    </a:lnTo>
                    <a:lnTo>
                      <a:pt x="3" y="74"/>
                    </a:lnTo>
                    <a:lnTo>
                      <a:pt x="0" y="77"/>
                    </a:lnTo>
                    <a:lnTo>
                      <a:pt x="0" y="81"/>
                    </a:lnTo>
                    <a:lnTo>
                      <a:pt x="5" y="146"/>
                    </a:lnTo>
                    <a:lnTo>
                      <a:pt x="5" y="146"/>
                    </a:lnTo>
                    <a:lnTo>
                      <a:pt x="6" y="148"/>
                    </a:lnTo>
                    <a:lnTo>
                      <a:pt x="8" y="151"/>
                    </a:lnTo>
                    <a:lnTo>
                      <a:pt x="10" y="153"/>
                    </a:lnTo>
                    <a:lnTo>
                      <a:pt x="13" y="153"/>
                    </a:lnTo>
                    <a:lnTo>
                      <a:pt x="13" y="153"/>
                    </a:lnTo>
                    <a:lnTo>
                      <a:pt x="13" y="153"/>
                    </a:lnTo>
                    <a:lnTo>
                      <a:pt x="13" y="154"/>
                    </a:lnTo>
                    <a:lnTo>
                      <a:pt x="13" y="154"/>
                    </a:lnTo>
                    <a:lnTo>
                      <a:pt x="15" y="157"/>
                    </a:lnTo>
                    <a:lnTo>
                      <a:pt x="16" y="160"/>
                    </a:lnTo>
                    <a:lnTo>
                      <a:pt x="19" y="161"/>
                    </a:lnTo>
                    <a:lnTo>
                      <a:pt x="22" y="163"/>
                    </a:lnTo>
                    <a:lnTo>
                      <a:pt x="22" y="163"/>
                    </a:lnTo>
                    <a:lnTo>
                      <a:pt x="25" y="161"/>
                    </a:lnTo>
                    <a:lnTo>
                      <a:pt x="28" y="160"/>
                    </a:lnTo>
                    <a:lnTo>
                      <a:pt x="29" y="157"/>
                    </a:lnTo>
                    <a:lnTo>
                      <a:pt x="31" y="154"/>
                    </a:lnTo>
                    <a:lnTo>
                      <a:pt x="31" y="154"/>
                    </a:lnTo>
                    <a:lnTo>
                      <a:pt x="33" y="151"/>
                    </a:lnTo>
                    <a:lnTo>
                      <a:pt x="36" y="147"/>
                    </a:lnTo>
                    <a:lnTo>
                      <a:pt x="41" y="94"/>
                    </a:lnTo>
                    <a:lnTo>
                      <a:pt x="77" y="66"/>
                    </a:lnTo>
                    <a:lnTo>
                      <a:pt x="77" y="66"/>
                    </a:lnTo>
                    <a:lnTo>
                      <a:pt x="81" y="65"/>
                    </a:lnTo>
                    <a:lnTo>
                      <a:pt x="84" y="65"/>
                    </a:lnTo>
                    <a:lnTo>
                      <a:pt x="87" y="68"/>
                    </a:lnTo>
                    <a:lnTo>
                      <a:pt x="87" y="68"/>
                    </a:lnTo>
                    <a:lnTo>
                      <a:pt x="98" y="87"/>
                    </a:lnTo>
                    <a:lnTo>
                      <a:pt x="98" y="87"/>
                    </a:lnTo>
                    <a:lnTo>
                      <a:pt x="101" y="92"/>
                    </a:lnTo>
                    <a:lnTo>
                      <a:pt x="101" y="95"/>
                    </a:lnTo>
                    <a:lnTo>
                      <a:pt x="98" y="100"/>
                    </a:lnTo>
                    <a:lnTo>
                      <a:pt x="74" y="133"/>
                    </a:lnTo>
                    <a:lnTo>
                      <a:pt x="74" y="133"/>
                    </a:lnTo>
                    <a:lnTo>
                      <a:pt x="72" y="137"/>
                    </a:lnTo>
                    <a:lnTo>
                      <a:pt x="72" y="143"/>
                    </a:lnTo>
                    <a:lnTo>
                      <a:pt x="74" y="147"/>
                    </a:lnTo>
                    <a:lnTo>
                      <a:pt x="77" y="151"/>
                    </a:lnTo>
                    <a:lnTo>
                      <a:pt x="77" y="151"/>
                    </a:lnTo>
                    <a:lnTo>
                      <a:pt x="81" y="154"/>
                    </a:lnTo>
                    <a:lnTo>
                      <a:pt x="85" y="154"/>
                    </a:lnTo>
                    <a:lnTo>
                      <a:pt x="85" y="154"/>
                    </a:lnTo>
                    <a:lnTo>
                      <a:pt x="91" y="153"/>
                    </a:lnTo>
                    <a:lnTo>
                      <a:pt x="97" y="148"/>
                    </a:lnTo>
                    <a:lnTo>
                      <a:pt x="133" y="100"/>
                    </a:lnTo>
                    <a:lnTo>
                      <a:pt x="176" y="68"/>
                    </a:lnTo>
                    <a:lnTo>
                      <a:pt x="183" y="68"/>
                    </a:lnTo>
                    <a:lnTo>
                      <a:pt x="183" y="68"/>
                    </a:lnTo>
                    <a:lnTo>
                      <a:pt x="184" y="68"/>
                    </a:lnTo>
                    <a:lnTo>
                      <a:pt x="190" y="66"/>
                    </a:lnTo>
                    <a:lnTo>
                      <a:pt x="192" y="64"/>
                    </a:lnTo>
                    <a:lnTo>
                      <a:pt x="194" y="61"/>
                    </a:lnTo>
                    <a:lnTo>
                      <a:pt x="196" y="56"/>
                    </a:lnTo>
                    <a:lnTo>
                      <a:pt x="196" y="51"/>
                    </a:lnTo>
                    <a:lnTo>
                      <a:pt x="196" y="51"/>
                    </a:lnTo>
                    <a:lnTo>
                      <a:pt x="196" y="10"/>
                    </a:lnTo>
                    <a:lnTo>
                      <a:pt x="196" y="10"/>
                    </a:lnTo>
                    <a:lnTo>
                      <a:pt x="196" y="6"/>
                    </a:lnTo>
                    <a:lnTo>
                      <a:pt x="194" y="5"/>
                    </a:lnTo>
                    <a:lnTo>
                      <a:pt x="190" y="2"/>
                    </a:lnTo>
                    <a:lnTo>
                      <a:pt x="186" y="0"/>
                    </a:lnTo>
                    <a:lnTo>
                      <a:pt x="184" y="0"/>
                    </a:lnTo>
                    <a:lnTo>
                      <a:pt x="147" y="1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8" name="Freeform 212"/>
              <p:cNvSpPr>
                <a:spLocks noEditPoints="1"/>
              </p:cNvSpPr>
              <p:nvPr/>
            </p:nvSpPr>
            <p:spPr bwMode="auto">
              <a:xfrm>
                <a:off x="4935413" y="2237407"/>
                <a:ext cx="269875" cy="288925"/>
              </a:xfrm>
              <a:custGeom>
                <a:avLst/>
                <a:gdLst>
                  <a:gd name="T0" fmla="*/ 23 w 170"/>
                  <a:gd name="T1" fmla="*/ 26 h 182"/>
                  <a:gd name="T2" fmla="*/ 1 w 170"/>
                  <a:gd name="T3" fmla="*/ 80 h 182"/>
                  <a:gd name="T4" fmla="*/ 1 w 170"/>
                  <a:gd name="T5" fmla="*/ 122 h 182"/>
                  <a:gd name="T6" fmla="*/ 16 w 170"/>
                  <a:gd name="T7" fmla="*/ 152 h 182"/>
                  <a:gd name="T8" fmla="*/ 70 w 170"/>
                  <a:gd name="T9" fmla="*/ 181 h 182"/>
                  <a:gd name="T10" fmla="*/ 121 w 170"/>
                  <a:gd name="T11" fmla="*/ 174 h 182"/>
                  <a:gd name="T12" fmla="*/ 164 w 170"/>
                  <a:gd name="T13" fmla="*/ 129 h 182"/>
                  <a:gd name="T14" fmla="*/ 168 w 170"/>
                  <a:gd name="T15" fmla="*/ 89 h 182"/>
                  <a:gd name="T16" fmla="*/ 155 w 170"/>
                  <a:gd name="T17" fmla="*/ 54 h 182"/>
                  <a:gd name="T18" fmla="*/ 115 w 170"/>
                  <a:gd name="T19" fmla="*/ 14 h 182"/>
                  <a:gd name="T20" fmla="*/ 131 w 170"/>
                  <a:gd name="T21" fmla="*/ 119 h 182"/>
                  <a:gd name="T22" fmla="*/ 124 w 170"/>
                  <a:gd name="T23" fmla="*/ 132 h 182"/>
                  <a:gd name="T24" fmla="*/ 101 w 170"/>
                  <a:gd name="T25" fmla="*/ 146 h 182"/>
                  <a:gd name="T26" fmla="*/ 102 w 170"/>
                  <a:gd name="T27" fmla="*/ 158 h 182"/>
                  <a:gd name="T28" fmla="*/ 96 w 170"/>
                  <a:gd name="T29" fmla="*/ 161 h 182"/>
                  <a:gd name="T30" fmla="*/ 89 w 170"/>
                  <a:gd name="T31" fmla="*/ 149 h 182"/>
                  <a:gd name="T32" fmla="*/ 66 w 170"/>
                  <a:gd name="T33" fmla="*/ 151 h 182"/>
                  <a:gd name="T34" fmla="*/ 56 w 170"/>
                  <a:gd name="T35" fmla="*/ 148 h 182"/>
                  <a:gd name="T36" fmla="*/ 50 w 170"/>
                  <a:gd name="T37" fmla="*/ 139 h 182"/>
                  <a:gd name="T38" fmla="*/ 56 w 170"/>
                  <a:gd name="T39" fmla="*/ 133 h 182"/>
                  <a:gd name="T40" fmla="*/ 70 w 170"/>
                  <a:gd name="T41" fmla="*/ 133 h 182"/>
                  <a:gd name="T42" fmla="*/ 93 w 170"/>
                  <a:gd name="T43" fmla="*/ 132 h 182"/>
                  <a:gd name="T44" fmla="*/ 106 w 170"/>
                  <a:gd name="T45" fmla="*/ 125 h 182"/>
                  <a:gd name="T46" fmla="*/ 111 w 170"/>
                  <a:gd name="T47" fmla="*/ 116 h 182"/>
                  <a:gd name="T48" fmla="*/ 105 w 170"/>
                  <a:gd name="T49" fmla="*/ 106 h 182"/>
                  <a:gd name="T50" fmla="*/ 96 w 170"/>
                  <a:gd name="T51" fmla="*/ 105 h 182"/>
                  <a:gd name="T52" fmla="*/ 69 w 170"/>
                  <a:gd name="T53" fmla="*/ 105 h 182"/>
                  <a:gd name="T54" fmla="*/ 49 w 170"/>
                  <a:gd name="T55" fmla="*/ 102 h 182"/>
                  <a:gd name="T56" fmla="*/ 39 w 170"/>
                  <a:gd name="T57" fmla="*/ 92 h 182"/>
                  <a:gd name="T58" fmla="*/ 36 w 170"/>
                  <a:gd name="T59" fmla="*/ 73 h 182"/>
                  <a:gd name="T60" fmla="*/ 43 w 170"/>
                  <a:gd name="T61" fmla="*/ 63 h 182"/>
                  <a:gd name="T62" fmla="*/ 63 w 170"/>
                  <a:gd name="T63" fmla="*/ 50 h 182"/>
                  <a:gd name="T64" fmla="*/ 62 w 170"/>
                  <a:gd name="T65" fmla="*/ 37 h 182"/>
                  <a:gd name="T66" fmla="*/ 67 w 170"/>
                  <a:gd name="T67" fmla="*/ 34 h 182"/>
                  <a:gd name="T68" fmla="*/ 75 w 170"/>
                  <a:gd name="T69" fmla="*/ 47 h 182"/>
                  <a:gd name="T70" fmla="*/ 99 w 170"/>
                  <a:gd name="T71" fmla="*/ 46 h 182"/>
                  <a:gd name="T72" fmla="*/ 106 w 170"/>
                  <a:gd name="T73" fmla="*/ 50 h 182"/>
                  <a:gd name="T74" fmla="*/ 111 w 170"/>
                  <a:gd name="T75" fmla="*/ 57 h 182"/>
                  <a:gd name="T76" fmla="*/ 105 w 170"/>
                  <a:gd name="T77" fmla="*/ 62 h 182"/>
                  <a:gd name="T78" fmla="*/ 101 w 170"/>
                  <a:gd name="T79" fmla="*/ 62 h 182"/>
                  <a:gd name="T80" fmla="*/ 83 w 170"/>
                  <a:gd name="T81" fmla="*/ 62 h 182"/>
                  <a:gd name="T82" fmla="*/ 67 w 170"/>
                  <a:gd name="T83" fmla="*/ 66 h 182"/>
                  <a:gd name="T84" fmla="*/ 57 w 170"/>
                  <a:gd name="T85" fmla="*/ 75 h 182"/>
                  <a:gd name="T86" fmla="*/ 60 w 170"/>
                  <a:gd name="T87" fmla="*/ 85 h 182"/>
                  <a:gd name="T88" fmla="*/ 73 w 170"/>
                  <a:gd name="T89" fmla="*/ 87 h 182"/>
                  <a:gd name="T90" fmla="*/ 93 w 170"/>
                  <a:gd name="T91" fmla="*/ 87 h 182"/>
                  <a:gd name="T92" fmla="*/ 113 w 170"/>
                  <a:gd name="T93" fmla="*/ 89 h 182"/>
                  <a:gd name="T94" fmla="*/ 131 w 170"/>
                  <a:gd name="T95" fmla="*/ 105 h 182"/>
                  <a:gd name="T96" fmla="*/ 131 w 170"/>
                  <a:gd name="T97" fmla="*/ 119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0" h="182">
                    <a:moveTo>
                      <a:pt x="90" y="0"/>
                    </a:moveTo>
                    <a:lnTo>
                      <a:pt x="30" y="16"/>
                    </a:lnTo>
                    <a:lnTo>
                      <a:pt x="30" y="16"/>
                    </a:lnTo>
                    <a:lnTo>
                      <a:pt x="23" y="26"/>
                    </a:lnTo>
                    <a:lnTo>
                      <a:pt x="16" y="39"/>
                    </a:lnTo>
                    <a:lnTo>
                      <a:pt x="10" y="52"/>
                    </a:lnTo>
                    <a:lnTo>
                      <a:pt x="4" y="66"/>
                    </a:lnTo>
                    <a:lnTo>
                      <a:pt x="1" y="80"/>
                    </a:lnTo>
                    <a:lnTo>
                      <a:pt x="0" y="95"/>
                    </a:lnTo>
                    <a:lnTo>
                      <a:pt x="0" y="109"/>
                    </a:lnTo>
                    <a:lnTo>
                      <a:pt x="1" y="122"/>
                    </a:lnTo>
                    <a:lnTo>
                      <a:pt x="1" y="122"/>
                    </a:lnTo>
                    <a:lnTo>
                      <a:pt x="4" y="131"/>
                    </a:lnTo>
                    <a:lnTo>
                      <a:pt x="7" y="138"/>
                    </a:lnTo>
                    <a:lnTo>
                      <a:pt x="11" y="145"/>
                    </a:lnTo>
                    <a:lnTo>
                      <a:pt x="16" y="152"/>
                    </a:lnTo>
                    <a:lnTo>
                      <a:pt x="27" y="164"/>
                    </a:lnTo>
                    <a:lnTo>
                      <a:pt x="40" y="172"/>
                    </a:lnTo>
                    <a:lnTo>
                      <a:pt x="55" y="178"/>
                    </a:lnTo>
                    <a:lnTo>
                      <a:pt x="70" y="181"/>
                    </a:lnTo>
                    <a:lnTo>
                      <a:pt x="88" y="182"/>
                    </a:lnTo>
                    <a:lnTo>
                      <a:pt x="103" y="179"/>
                    </a:lnTo>
                    <a:lnTo>
                      <a:pt x="103" y="179"/>
                    </a:lnTo>
                    <a:lnTo>
                      <a:pt x="121" y="174"/>
                    </a:lnTo>
                    <a:lnTo>
                      <a:pt x="135" y="165"/>
                    </a:lnTo>
                    <a:lnTo>
                      <a:pt x="147" y="155"/>
                    </a:lnTo>
                    <a:lnTo>
                      <a:pt x="157" y="144"/>
                    </a:lnTo>
                    <a:lnTo>
                      <a:pt x="164" y="129"/>
                    </a:lnTo>
                    <a:lnTo>
                      <a:pt x="168" y="113"/>
                    </a:lnTo>
                    <a:lnTo>
                      <a:pt x="170" y="106"/>
                    </a:lnTo>
                    <a:lnTo>
                      <a:pt x="170" y="98"/>
                    </a:lnTo>
                    <a:lnTo>
                      <a:pt x="168" y="89"/>
                    </a:lnTo>
                    <a:lnTo>
                      <a:pt x="167" y="79"/>
                    </a:lnTo>
                    <a:lnTo>
                      <a:pt x="167" y="79"/>
                    </a:lnTo>
                    <a:lnTo>
                      <a:pt x="162" y="67"/>
                    </a:lnTo>
                    <a:lnTo>
                      <a:pt x="155" y="54"/>
                    </a:lnTo>
                    <a:lnTo>
                      <a:pt x="147" y="43"/>
                    </a:lnTo>
                    <a:lnTo>
                      <a:pt x="136" y="33"/>
                    </a:lnTo>
                    <a:lnTo>
                      <a:pt x="126" y="23"/>
                    </a:lnTo>
                    <a:lnTo>
                      <a:pt x="115" y="14"/>
                    </a:lnTo>
                    <a:lnTo>
                      <a:pt x="102" y="6"/>
                    </a:lnTo>
                    <a:lnTo>
                      <a:pt x="90" y="0"/>
                    </a:lnTo>
                    <a:lnTo>
                      <a:pt x="90" y="0"/>
                    </a:lnTo>
                    <a:close/>
                    <a:moveTo>
                      <a:pt x="131" y="119"/>
                    </a:moveTo>
                    <a:lnTo>
                      <a:pt x="131" y="119"/>
                    </a:lnTo>
                    <a:lnTo>
                      <a:pt x="128" y="126"/>
                    </a:lnTo>
                    <a:lnTo>
                      <a:pt x="124" y="132"/>
                    </a:lnTo>
                    <a:lnTo>
                      <a:pt x="124" y="132"/>
                    </a:lnTo>
                    <a:lnTo>
                      <a:pt x="119" y="138"/>
                    </a:lnTo>
                    <a:lnTo>
                      <a:pt x="112" y="142"/>
                    </a:lnTo>
                    <a:lnTo>
                      <a:pt x="112" y="142"/>
                    </a:lnTo>
                    <a:lnTo>
                      <a:pt x="101" y="146"/>
                    </a:lnTo>
                    <a:lnTo>
                      <a:pt x="103" y="152"/>
                    </a:lnTo>
                    <a:lnTo>
                      <a:pt x="103" y="152"/>
                    </a:lnTo>
                    <a:lnTo>
                      <a:pt x="103" y="155"/>
                    </a:lnTo>
                    <a:lnTo>
                      <a:pt x="102" y="158"/>
                    </a:lnTo>
                    <a:lnTo>
                      <a:pt x="101" y="159"/>
                    </a:lnTo>
                    <a:lnTo>
                      <a:pt x="98" y="161"/>
                    </a:lnTo>
                    <a:lnTo>
                      <a:pt x="98" y="161"/>
                    </a:lnTo>
                    <a:lnTo>
                      <a:pt x="96" y="161"/>
                    </a:lnTo>
                    <a:lnTo>
                      <a:pt x="93" y="159"/>
                    </a:lnTo>
                    <a:lnTo>
                      <a:pt x="92" y="158"/>
                    </a:lnTo>
                    <a:lnTo>
                      <a:pt x="90" y="156"/>
                    </a:lnTo>
                    <a:lnTo>
                      <a:pt x="89" y="149"/>
                    </a:lnTo>
                    <a:lnTo>
                      <a:pt x="89" y="149"/>
                    </a:lnTo>
                    <a:lnTo>
                      <a:pt x="79" y="151"/>
                    </a:lnTo>
                    <a:lnTo>
                      <a:pt x="79" y="151"/>
                    </a:lnTo>
                    <a:lnTo>
                      <a:pt x="66" y="151"/>
                    </a:lnTo>
                    <a:lnTo>
                      <a:pt x="66" y="151"/>
                    </a:lnTo>
                    <a:lnTo>
                      <a:pt x="60" y="149"/>
                    </a:lnTo>
                    <a:lnTo>
                      <a:pt x="56" y="148"/>
                    </a:lnTo>
                    <a:lnTo>
                      <a:pt x="56" y="148"/>
                    </a:lnTo>
                    <a:lnTo>
                      <a:pt x="53" y="145"/>
                    </a:lnTo>
                    <a:lnTo>
                      <a:pt x="50" y="141"/>
                    </a:lnTo>
                    <a:lnTo>
                      <a:pt x="50" y="141"/>
                    </a:lnTo>
                    <a:lnTo>
                      <a:pt x="50" y="139"/>
                    </a:lnTo>
                    <a:lnTo>
                      <a:pt x="52" y="136"/>
                    </a:lnTo>
                    <a:lnTo>
                      <a:pt x="52" y="136"/>
                    </a:lnTo>
                    <a:lnTo>
                      <a:pt x="53" y="135"/>
                    </a:lnTo>
                    <a:lnTo>
                      <a:pt x="56" y="133"/>
                    </a:lnTo>
                    <a:lnTo>
                      <a:pt x="56" y="133"/>
                    </a:lnTo>
                    <a:lnTo>
                      <a:pt x="62" y="133"/>
                    </a:lnTo>
                    <a:lnTo>
                      <a:pt x="62" y="133"/>
                    </a:lnTo>
                    <a:lnTo>
                      <a:pt x="70" y="133"/>
                    </a:lnTo>
                    <a:lnTo>
                      <a:pt x="70" y="133"/>
                    </a:lnTo>
                    <a:lnTo>
                      <a:pt x="82" y="135"/>
                    </a:lnTo>
                    <a:lnTo>
                      <a:pt x="82" y="135"/>
                    </a:lnTo>
                    <a:lnTo>
                      <a:pt x="93" y="132"/>
                    </a:lnTo>
                    <a:lnTo>
                      <a:pt x="93" y="132"/>
                    </a:lnTo>
                    <a:lnTo>
                      <a:pt x="101" y="129"/>
                    </a:lnTo>
                    <a:lnTo>
                      <a:pt x="101" y="129"/>
                    </a:lnTo>
                    <a:lnTo>
                      <a:pt x="106" y="125"/>
                    </a:lnTo>
                    <a:lnTo>
                      <a:pt x="106" y="125"/>
                    </a:lnTo>
                    <a:lnTo>
                      <a:pt x="111" y="119"/>
                    </a:lnTo>
                    <a:lnTo>
                      <a:pt x="111" y="119"/>
                    </a:lnTo>
                    <a:lnTo>
                      <a:pt x="111" y="116"/>
                    </a:lnTo>
                    <a:lnTo>
                      <a:pt x="111" y="113"/>
                    </a:lnTo>
                    <a:lnTo>
                      <a:pt x="111" y="113"/>
                    </a:lnTo>
                    <a:lnTo>
                      <a:pt x="109" y="109"/>
                    </a:lnTo>
                    <a:lnTo>
                      <a:pt x="105" y="106"/>
                    </a:lnTo>
                    <a:lnTo>
                      <a:pt x="105" y="106"/>
                    </a:lnTo>
                    <a:lnTo>
                      <a:pt x="101" y="105"/>
                    </a:lnTo>
                    <a:lnTo>
                      <a:pt x="96" y="105"/>
                    </a:lnTo>
                    <a:lnTo>
                      <a:pt x="96" y="105"/>
                    </a:lnTo>
                    <a:lnTo>
                      <a:pt x="82" y="105"/>
                    </a:lnTo>
                    <a:lnTo>
                      <a:pt x="82" y="105"/>
                    </a:lnTo>
                    <a:lnTo>
                      <a:pt x="69" y="105"/>
                    </a:lnTo>
                    <a:lnTo>
                      <a:pt x="69" y="105"/>
                    </a:lnTo>
                    <a:lnTo>
                      <a:pt x="57" y="105"/>
                    </a:lnTo>
                    <a:lnTo>
                      <a:pt x="57" y="105"/>
                    </a:lnTo>
                    <a:lnTo>
                      <a:pt x="49" y="102"/>
                    </a:lnTo>
                    <a:lnTo>
                      <a:pt x="49" y="102"/>
                    </a:lnTo>
                    <a:lnTo>
                      <a:pt x="44" y="99"/>
                    </a:lnTo>
                    <a:lnTo>
                      <a:pt x="42" y="96"/>
                    </a:lnTo>
                    <a:lnTo>
                      <a:pt x="42" y="96"/>
                    </a:lnTo>
                    <a:lnTo>
                      <a:pt x="39" y="92"/>
                    </a:lnTo>
                    <a:lnTo>
                      <a:pt x="36" y="86"/>
                    </a:lnTo>
                    <a:lnTo>
                      <a:pt x="36" y="86"/>
                    </a:lnTo>
                    <a:lnTo>
                      <a:pt x="36" y="80"/>
                    </a:lnTo>
                    <a:lnTo>
                      <a:pt x="36" y="73"/>
                    </a:lnTo>
                    <a:lnTo>
                      <a:pt x="36" y="73"/>
                    </a:lnTo>
                    <a:lnTo>
                      <a:pt x="39" y="67"/>
                    </a:lnTo>
                    <a:lnTo>
                      <a:pt x="43" y="63"/>
                    </a:lnTo>
                    <a:lnTo>
                      <a:pt x="43" y="63"/>
                    </a:lnTo>
                    <a:lnTo>
                      <a:pt x="47" y="59"/>
                    </a:lnTo>
                    <a:lnTo>
                      <a:pt x="55" y="54"/>
                    </a:lnTo>
                    <a:lnTo>
                      <a:pt x="55" y="54"/>
                    </a:lnTo>
                    <a:lnTo>
                      <a:pt x="63" y="50"/>
                    </a:lnTo>
                    <a:lnTo>
                      <a:pt x="60" y="42"/>
                    </a:lnTo>
                    <a:lnTo>
                      <a:pt x="60" y="42"/>
                    </a:lnTo>
                    <a:lnTo>
                      <a:pt x="60" y="39"/>
                    </a:lnTo>
                    <a:lnTo>
                      <a:pt x="62" y="37"/>
                    </a:lnTo>
                    <a:lnTo>
                      <a:pt x="63" y="34"/>
                    </a:lnTo>
                    <a:lnTo>
                      <a:pt x="65" y="34"/>
                    </a:lnTo>
                    <a:lnTo>
                      <a:pt x="65" y="34"/>
                    </a:lnTo>
                    <a:lnTo>
                      <a:pt x="67" y="34"/>
                    </a:lnTo>
                    <a:lnTo>
                      <a:pt x="70" y="34"/>
                    </a:lnTo>
                    <a:lnTo>
                      <a:pt x="72" y="36"/>
                    </a:lnTo>
                    <a:lnTo>
                      <a:pt x="73" y="39"/>
                    </a:lnTo>
                    <a:lnTo>
                      <a:pt x="75" y="47"/>
                    </a:lnTo>
                    <a:lnTo>
                      <a:pt x="75" y="47"/>
                    </a:lnTo>
                    <a:lnTo>
                      <a:pt x="86" y="46"/>
                    </a:lnTo>
                    <a:lnTo>
                      <a:pt x="86" y="46"/>
                    </a:lnTo>
                    <a:lnTo>
                      <a:pt x="99" y="46"/>
                    </a:lnTo>
                    <a:lnTo>
                      <a:pt x="99" y="46"/>
                    </a:lnTo>
                    <a:lnTo>
                      <a:pt x="103" y="47"/>
                    </a:lnTo>
                    <a:lnTo>
                      <a:pt x="106" y="50"/>
                    </a:lnTo>
                    <a:lnTo>
                      <a:pt x="106" y="50"/>
                    </a:lnTo>
                    <a:lnTo>
                      <a:pt x="109" y="52"/>
                    </a:lnTo>
                    <a:lnTo>
                      <a:pt x="111" y="54"/>
                    </a:lnTo>
                    <a:lnTo>
                      <a:pt x="111" y="54"/>
                    </a:lnTo>
                    <a:lnTo>
                      <a:pt x="111" y="57"/>
                    </a:lnTo>
                    <a:lnTo>
                      <a:pt x="109" y="59"/>
                    </a:lnTo>
                    <a:lnTo>
                      <a:pt x="109" y="59"/>
                    </a:lnTo>
                    <a:lnTo>
                      <a:pt x="108" y="62"/>
                    </a:lnTo>
                    <a:lnTo>
                      <a:pt x="105" y="62"/>
                    </a:lnTo>
                    <a:lnTo>
                      <a:pt x="105" y="62"/>
                    </a:lnTo>
                    <a:lnTo>
                      <a:pt x="102" y="63"/>
                    </a:lnTo>
                    <a:lnTo>
                      <a:pt x="102" y="63"/>
                    </a:lnTo>
                    <a:lnTo>
                      <a:pt x="101" y="62"/>
                    </a:lnTo>
                    <a:lnTo>
                      <a:pt x="101" y="62"/>
                    </a:lnTo>
                    <a:lnTo>
                      <a:pt x="89" y="62"/>
                    </a:lnTo>
                    <a:lnTo>
                      <a:pt x="89" y="62"/>
                    </a:lnTo>
                    <a:lnTo>
                      <a:pt x="83" y="62"/>
                    </a:lnTo>
                    <a:lnTo>
                      <a:pt x="75" y="63"/>
                    </a:lnTo>
                    <a:lnTo>
                      <a:pt x="75" y="63"/>
                    </a:lnTo>
                    <a:lnTo>
                      <a:pt x="67" y="66"/>
                    </a:lnTo>
                    <a:lnTo>
                      <a:pt x="67" y="66"/>
                    </a:lnTo>
                    <a:lnTo>
                      <a:pt x="60" y="70"/>
                    </a:lnTo>
                    <a:lnTo>
                      <a:pt x="60" y="70"/>
                    </a:lnTo>
                    <a:lnTo>
                      <a:pt x="57" y="75"/>
                    </a:lnTo>
                    <a:lnTo>
                      <a:pt x="57" y="75"/>
                    </a:lnTo>
                    <a:lnTo>
                      <a:pt x="57" y="80"/>
                    </a:lnTo>
                    <a:lnTo>
                      <a:pt x="57" y="80"/>
                    </a:lnTo>
                    <a:lnTo>
                      <a:pt x="59" y="82"/>
                    </a:lnTo>
                    <a:lnTo>
                      <a:pt x="60" y="85"/>
                    </a:lnTo>
                    <a:lnTo>
                      <a:pt x="60" y="85"/>
                    </a:lnTo>
                    <a:lnTo>
                      <a:pt x="66" y="86"/>
                    </a:lnTo>
                    <a:lnTo>
                      <a:pt x="66" y="86"/>
                    </a:lnTo>
                    <a:lnTo>
                      <a:pt x="73" y="87"/>
                    </a:lnTo>
                    <a:lnTo>
                      <a:pt x="73" y="87"/>
                    </a:lnTo>
                    <a:lnTo>
                      <a:pt x="83" y="87"/>
                    </a:lnTo>
                    <a:lnTo>
                      <a:pt x="83" y="87"/>
                    </a:lnTo>
                    <a:lnTo>
                      <a:pt x="93" y="87"/>
                    </a:lnTo>
                    <a:lnTo>
                      <a:pt x="93" y="87"/>
                    </a:lnTo>
                    <a:lnTo>
                      <a:pt x="105" y="87"/>
                    </a:lnTo>
                    <a:lnTo>
                      <a:pt x="105" y="87"/>
                    </a:lnTo>
                    <a:lnTo>
                      <a:pt x="113" y="89"/>
                    </a:lnTo>
                    <a:lnTo>
                      <a:pt x="122" y="92"/>
                    </a:lnTo>
                    <a:lnTo>
                      <a:pt x="122" y="92"/>
                    </a:lnTo>
                    <a:lnTo>
                      <a:pt x="128" y="98"/>
                    </a:lnTo>
                    <a:lnTo>
                      <a:pt x="131" y="105"/>
                    </a:lnTo>
                    <a:lnTo>
                      <a:pt x="131" y="105"/>
                    </a:lnTo>
                    <a:lnTo>
                      <a:pt x="132" y="112"/>
                    </a:lnTo>
                    <a:lnTo>
                      <a:pt x="131" y="119"/>
                    </a:lnTo>
                    <a:lnTo>
                      <a:pt x="131" y="11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9" name="Freeform 213"/>
              <p:cNvSpPr>
                <a:spLocks/>
              </p:cNvSpPr>
              <p:nvPr/>
            </p:nvSpPr>
            <p:spPr bwMode="auto">
              <a:xfrm>
                <a:off x="4952876" y="2150094"/>
                <a:ext cx="119063" cy="93663"/>
              </a:xfrm>
              <a:custGeom>
                <a:avLst/>
                <a:gdLst>
                  <a:gd name="T0" fmla="*/ 21 w 75"/>
                  <a:gd name="T1" fmla="*/ 59 h 59"/>
                  <a:gd name="T2" fmla="*/ 21 w 75"/>
                  <a:gd name="T3" fmla="*/ 59 h 59"/>
                  <a:gd name="T4" fmla="*/ 48 w 75"/>
                  <a:gd name="T5" fmla="*/ 53 h 59"/>
                  <a:gd name="T6" fmla="*/ 74 w 75"/>
                  <a:gd name="T7" fmla="*/ 46 h 59"/>
                  <a:gd name="T8" fmla="*/ 74 w 75"/>
                  <a:gd name="T9" fmla="*/ 46 h 59"/>
                  <a:gd name="T10" fmla="*/ 75 w 75"/>
                  <a:gd name="T11" fmla="*/ 7 h 59"/>
                  <a:gd name="T12" fmla="*/ 75 w 75"/>
                  <a:gd name="T13" fmla="*/ 7 h 59"/>
                  <a:gd name="T14" fmla="*/ 74 w 75"/>
                  <a:gd name="T15" fmla="*/ 3 h 59"/>
                  <a:gd name="T16" fmla="*/ 72 w 75"/>
                  <a:gd name="T17" fmla="*/ 0 h 59"/>
                  <a:gd name="T18" fmla="*/ 69 w 75"/>
                  <a:gd name="T19" fmla="*/ 0 h 59"/>
                  <a:gd name="T20" fmla="*/ 67 w 75"/>
                  <a:gd name="T21" fmla="*/ 2 h 59"/>
                  <a:gd name="T22" fmla="*/ 62 w 75"/>
                  <a:gd name="T23" fmla="*/ 5 h 59"/>
                  <a:gd name="T24" fmla="*/ 59 w 75"/>
                  <a:gd name="T25" fmla="*/ 9 h 59"/>
                  <a:gd name="T26" fmla="*/ 58 w 75"/>
                  <a:gd name="T27" fmla="*/ 15 h 59"/>
                  <a:gd name="T28" fmla="*/ 56 w 75"/>
                  <a:gd name="T29" fmla="*/ 20 h 59"/>
                  <a:gd name="T30" fmla="*/ 56 w 75"/>
                  <a:gd name="T31" fmla="*/ 20 h 59"/>
                  <a:gd name="T32" fmla="*/ 55 w 75"/>
                  <a:gd name="T33" fmla="*/ 19 h 59"/>
                  <a:gd name="T34" fmla="*/ 55 w 75"/>
                  <a:gd name="T35" fmla="*/ 19 h 59"/>
                  <a:gd name="T36" fmla="*/ 52 w 75"/>
                  <a:gd name="T37" fmla="*/ 13 h 59"/>
                  <a:gd name="T38" fmla="*/ 52 w 75"/>
                  <a:gd name="T39" fmla="*/ 13 h 59"/>
                  <a:gd name="T40" fmla="*/ 48 w 75"/>
                  <a:gd name="T41" fmla="*/ 9 h 59"/>
                  <a:gd name="T42" fmla="*/ 41 w 75"/>
                  <a:gd name="T43" fmla="*/ 5 h 59"/>
                  <a:gd name="T44" fmla="*/ 41 w 75"/>
                  <a:gd name="T45" fmla="*/ 5 h 59"/>
                  <a:gd name="T46" fmla="*/ 36 w 75"/>
                  <a:gd name="T47" fmla="*/ 3 h 59"/>
                  <a:gd name="T48" fmla="*/ 32 w 75"/>
                  <a:gd name="T49" fmla="*/ 5 h 59"/>
                  <a:gd name="T50" fmla="*/ 29 w 75"/>
                  <a:gd name="T51" fmla="*/ 7 h 59"/>
                  <a:gd name="T52" fmla="*/ 28 w 75"/>
                  <a:gd name="T53" fmla="*/ 12 h 59"/>
                  <a:gd name="T54" fmla="*/ 28 w 75"/>
                  <a:gd name="T55" fmla="*/ 12 h 59"/>
                  <a:gd name="T56" fmla="*/ 25 w 75"/>
                  <a:gd name="T57" fmla="*/ 19 h 59"/>
                  <a:gd name="T58" fmla="*/ 23 w 75"/>
                  <a:gd name="T59" fmla="*/ 26 h 59"/>
                  <a:gd name="T60" fmla="*/ 23 w 75"/>
                  <a:gd name="T61" fmla="*/ 26 h 59"/>
                  <a:gd name="T62" fmla="*/ 23 w 75"/>
                  <a:gd name="T63" fmla="*/ 29 h 59"/>
                  <a:gd name="T64" fmla="*/ 23 w 75"/>
                  <a:gd name="T65" fmla="*/ 29 h 59"/>
                  <a:gd name="T66" fmla="*/ 21 w 75"/>
                  <a:gd name="T67" fmla="*/ 23 h 59"/>
                  <a:gd name="T68" fmla="*/ 15 w 75"/>
                  <a:gd name="T69" fmla="*/ 20 h 59"/>
                  <a:gd name="T70" fmla="*/ 10 w 75"/>
                  <a:gd name="T71" fmla="*/ 17 h 59"/>
                  <a:gd name="T72" fmla="*/ 6 w 75"/>
                  <a:gd name="T73" fmla="*/ 16 h 59"/>
                  <a:gd name="T74" fmla="*/ 3 w 75"/>
                  <a:gd name="T75" fmla="*/ 17 h 59"/>
                  <a:gd name="T76" fmla="*/ 0 w 75"/>
                  <a:gd name="T77" fmla="*/ 19 h 59"/>
                  <a:gd name="T78" fmla="*/ 0 w 75"/>
                  <a:gd name="T79" fmla="*/ 22 h 59"/>
                  <a:gd name="T80" fmla="*/ 2 w 75"/>
                  <a:gd name="T81" fmla="*/ 25 h 59"/>
                  <a:gd name="T82" fmla="*/ 2 w 75"/>
                  <a:gd name="T83" fmla="*/ 25 h 59"/>
                  <a:gd name="T84" fmla="*/ 21 w 75"/>
                  <a:gd name="T85" fmla="*/ 59 h 59"/>
                  <a:gd name="T86" fmla="*/ 21 w 75"/>
                  <a:gd name="T87" fmla="*/ 59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5" h="59">
                    <a:moveTo>
                      <a:pt x="21" y="59"/>
                    </a:moveTo>
                    <a:lnTo>
                      <a:pt x="21" y="59"/>
                    </a:lnTo>
                    <a:lnTo>
                      <a:pt x="48" y="53"/>
                    </a:lnTo>
                    <a:lnTo>
                      <a:pt x="74" y="46"/>
                    </a:lnTo>
                    <a:lnTo>
                      <a:pt x="74" y="46"/>
                    </a:lnTo>
                    <a:lnTo>
                      <a:pt x="75" y="7"/>
                    </a:lnTo>
                    <a:lnTo>
                      <a:pt x="75" y="7"/>
                    </a:lnTo>
                    <a:lnTo>
                      <a:pt x="74" y="3"/>
                    </a:lnTo>
                    <a:lnTo>
                      <a:pt x="72" y="0"/>
                    </a:lnTo>
                    <a:lnTo>
                      <a:pt x="69" y="0"/>
                    </a:lnTo>
                    <a:lnTo>
                      <a:pt x="67" y="2"/>
                    </a:lnTo>
                    <a:lnTo>
                      <a:pt x="62" y="5"/>
                    </a:lnTo>
                    <a:lnTo>
                      <a:pt x="59" y="9"/>
                    </a:lnTo>
                    <a:lnTo>
                      <a:pt x="58" y="15"/>
                    </a:lnTo>
                    <a:lnTo>
                      <a:pt x="56" y="20"/>
                    </a:lnTo>
                    <a:lnTo>
                      <a:pt x="56" y="20"/>
                    </a:lnTo>
                    <a:lnTo>
                      <a:pt x="55" y="19"/>
                    </a:lnTo>
                    <a:lnTo>
                      <a:pt x="55" y="19"/>
                    </a:lnTo>
                    <a:lnTo>
                      <a:pt x="52" y="13"/>
                    </a:lnTo>
                    <a:lnTo>
                      <a:pt x="52" y="13"/>
                    </a:lnTo>
                    <a:lnTo>
                      <a:pt x="48" y="9"/>
                    </a:lnTo>
                    <a:lnTo>
                      <a:pt x="41" y="5"/>
                    </a:lnTo>
                    <a:lnTo>
                      <a:pt x="41" y="5"/>
                    </a:lnTo>
                    <a:lnTo>
                      <a:pt x="36" y="3"/>
                    </a:lnTo>
                    <a:lnTo>
                      <a:pt x="32" y="5"/>
                    </a:lnTo>
                    <a:lnTo>
                      <a:pt x="29" y="7"/>
                    </a:lnTo>
                    <a:lnTo>
                      <a:pt x="28" y="12"/>
                    </a:lnTo>
                    <a:lnTo>
                      <a:pt x="28" y="12"/>
                    </a:lnTo>
                    <a:lnTo>
                      <a:pt x="25" y="19"/>
                    </a:lnTo>
                    <a:lnTo>
                      <a:pt x="23" y="26"/>
                    </a:lnTo>
                    <a:lnTo>
                      <a:pt x="23" y="26"/>
                    </a:lnTo>
                    <a:lnTo>
                      <a:pt x="23" y="29"/>
                    </a:lnTo>
                    <a:lnTo>
                      <a:pt x="23" y="29"/>
                    </a:lnTo>
                    <a:lnTo>
                      <a:pt x="21" y="23"/>
                    </a:lnTo>
                    <a:lnTo>
                      <a:pt x="15" y="20"/>
                    </a:lnTo>
                    <a:lnTo>
                      <a:pt x="10" y="17"/>
                    </a:lnTo>
                    <a:lnTo>
                      <a:pt x="6" y="16"/>
                    </a:lnTo>
                    <a:lnTo>
                      <a:pt x="3" y="17"/>
                    </a:lnTo>
                    <a:lnTo>
                      <a:pt x="0" y="19"/>
                    </a:lnTo>
                    <a:lnTo>
                      <a:pt x="0" y="22"/>
                    </a:lnTo>
                    <a:lnTo>
                      <a:pt x="2" y="25"/>
                    </a:lnTo>
                    <a:lnTo>
                      <a:pt x="2" y="25"/>
                    </a:lnTo>
                    <a:lnTo>
                      <a:pt x="21" y="59"/>
                    </a:lnTo>
                    <a:lnTo>
                      <a:pt x="21"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grpSp>
        <p:nvGrpSpPr>
          <p:cNvPr id="18" name="Group 17"/>
          <p:cNvGrpSpPr/>
          <p:nvPr/>
        </p:nvGrpSpPr>
        <p:grpSpPr>
          <a:xfrm>
            <a:off x="7493573" y="3940794"/>
            <a:ext cx="989013" cy="1492250"/>
            <a:chOff x="7069013" y="3940794"/>
            <a:chExt cx="989013" cy="1492250"/>
          </a:xfrm>
        </p:grpSpPr>
        <p:sp>
          <p:nvSpPr>
            <p:cNvPr id="81" name="Freeform 178"/>
            <p:cNvSpPr>
              <a:spLocks/>
            </p:cNvSpPr>
            <p:nvPr/>
          </p:nvSpPr>
          <p:spPr bwMode="auto">
            <a:xfrm>
              <a:off x="7183313" y="4055094"/>
              <a:ext cx="874713" cy="1200150"/>
            </a:xfrm>
            <a:custGeom>
              <a:avLst/>
              <a:gdLst>
                <a:gd name="T0" fmla="*/ 413 w 551"/>
                <a:gd name="T1" fmla="*/ 0 h 756"/>
                <a:gd name="T2" fmla="*/ 462 w 551"/>
                <a:gd name="T3" fmla="*/ 55 h 756"/>
                <a:gd name="T4" fmla="*/ 501 w 551"/>
                <a:gd name="T5" fmla="*/ 118 h 756"/>
                <a:gd name="T6" fmla="*/ 530 w 551"/>
                <a:gd name="T7" fmla="*/ 186 h 756"/>
                <a:gd name="T8" fmla="*/ 546 w 551"/>
                <a:gd name="T9" fmla="*/ 257 h 756"/>
                <a:gd name="T10" fmla="*/ 551 w 551"/>
                <a:gd name="T11" fmla="*/ 331 h 756"/>
                <a:gd name="T12" fmla="*/ 544 w 551"/>
                <a:gd name="T13" fmla="*/ 404 h 756"/>
                <a:gd name="T14" fmla="*/ 526 w 551"/>
                <a:gd name="T15" fmla="*/ 477 h 756"/>
                <a:gd name="T16" fmla="*/ 494 w 551"/>
                <a:gd name="T17" fmla="*/ 546 h 756"/>
                <a:gd name="T18" fmla="*/ 475 w 551"/>
                <a:gd name="T19" fmla="*/ 578 h 756"/>
                <a:gd name="T20" fmla="*/ 431 w 551"/>
                <a:gd name="T21" fmla="*/ 634 h 756"/>
                <a:gd name="T22" fmla="*/ 380 w 551"/>
                <a:gd name="T23" fmla="*/ 680 h 756"/>
                <a:gd name="T24" fmla="*/ 322 w 551"/>
                <a:gd name="T25" fmla="*/ 714 h 756"/>
                <a:gd name="T26" fmla="*/ 258 w 551"/>
                <a:gd name="T27" fmla="*/ 740 h 756"/>
                <a:gd name="T28" fmla="*/ 189 w 551"/>
                <a:gd name="T29" fmla="*/ 753 h 756"/>
                <a:gd name="T30" fmla="*/ 116 w 551"/>
                <a:gd name="T31" fmla="*/ 756 h 756"/>
                <a:gd name="T32" fmla="*/ 40 w 551"/>
                <a:gd name="T33" fmla="*/ 746 h 756"/>
                <a:gd name="T34" fmla="*/ 20 w 551"/>
                <a:gd name="T35" fmla="*/ 666 h 756"/>
                <a:gd name="T36" fmla="*/ 51 w 551"/>
                <a:gd name="T37" fmla="*/ 673 h 756"/>
                <a:gd name="T38" fmla="*/ 116 w 551"/>
                <a:gd name="T39" fmla="*/ 680 h 756"/>
                <a:gd name="T40" fmla="*/ 176 w 551"/>
                <a:gd name="T41" fmla="*/ 679 h 756"/>
                <a:gd name="T42" fmla="*/ 234 w 551"/>
                <a:gd name="T43" fmla="*/ 667 h 756"/>
                <a:gd name="T44" fmla="*/ 287 w 551"/>
                <a:gd name="T45" fmla="*/ 648 h 756"/>
                <a:gd name="T46" fmla="*/ 334 w 551"/>
                <a:gd name="T47" fmla="*/ 620 h 756"/>
                <a:gd name="T48" fmla="*/ 376 w 551"/>
                <a:gd name="T49" fmla="*/ 582 h 756"/>
                <a:gd name="T50" fmla="*/ 413 w 551"/>
                <a:gd name="T51" fmla="*/ 536 h 756"/>
                <a:gd name="T52" fmla="*/ 428 w 551"/>
                <a:gd name="T53" fmla="*/ 510 h 756"/>
                <a:gd name="T54" fmla="*/ 452 w 551"/>
                <a:gd name="T55" fmla="*/ 459 h 756"/>
                <a:gd name="T56" fmla="*/ 468 w 551"/>
                <a:gd name="T57" fmla="*/ 403 h 756"/>
                <a:gd name="T58" fmla="*/ 475 w 551"/>
                <a:gd name="T59" fmla="*/ 344 h 756"/>
                <a:gd name="T60" fmla="*/ 474 w 551"/>
                <a:gd name="T61" fmla="*/ 282 h 756"/>
                <a:gd name="T62" fmla="*/ 462 w 551"/>
                <a:gd name="T63" fmla="*/ 222 h 756"/>
                <a:gd name="T64" fmla="*/ 441 w 551"/>
                <a:gd name="T65" fmla="*/ 163 h 756"/>
                <a:gd name="T66" fmla="*/ 408 w 551"/>
                <a:gd name="T67" fmla="*/ 107 h 756"/>
                <a:gd name="T68" fmla="*/ 362 w 551"/>
                <a:gd name="T69" fmla="*/ 55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1" h="756">
                  <a:moveTo>
                    <a:pt x="413" y="0"/>
                  </a:moveTo>
                  <a:lnTo>
                    <a:pt x="413" y="0"/>
                  </a:lnTo>
                  <a:lnTo>
                    <a:pt x="439" y="28"/>
                  </a:lnTo>
                  <a:lnTo>
                    <a:pt x="462" y="55"/>
                  </a:lnTo>
                  <a:lnTo>
                    <a:pt x="484" y="86"/>
                  </a:lnTo>
                  <a:lnTo>
                    <a:pt x="501" y="118"/>
                  </a:lnTo>
                  <a:lnTo>
                    <a:pt x="517" y="151"/>
                  </a:lnTo>
                  <a:lnTo>
                    <a:pt x="530" y="186"/>
                  </a:lnTo>
                  <a:lnTo>
                    <a:pt x="539" y="220"/>
                  </a:lnTo>
                  <a:lnTo>
                    <a:pt x="546" y="257"/>
                  </a:lnTo>
                  <a:lnTo>
                    <a:pt x="550" y="293"/>
                  </a:lnTo>
                  <a:lnTo>
                    <a:pt x="551" y="331"/>
                  </a:lnTo>
                  <a:lnTo>
                    <a:pt x="549" y="367"/>
                  </a:lnTo>
                  <a:lnTo>
                    <a:pt x="544" y="404"/>
                  </a:lnTo>
                  <a:lnTo>
                    <a:pt x="536" y="441"/>
                  </a:lnTo>
                  <a:lnTo>
                    <a:pt x="526" y="477"/>
                  </a:lnTo>
                  <a:lnTo>
                    <a:pt x="511" y="512"/>
                  </a:lnTo>
                  <a:lnTo>
                    <a:pt x="494" y="546"/>
                  </a:lnTo>
                  <a:lnTo>
                    <a:pt x="494" y="546"/>
                  </a:lnTo>
                  <a:lnTo>
                    <a:pt x="475" y="578"/>
                  </a:lnTo>
                  <a:lnTo>
                    <a:pt x="454" y="608"/>
                  </a:lnTo>
                  <a:lnTo>
                    <a:pt x="431" y="634"/>
                  </a:lnTo>
                  <a:lnTo>
                    <a:pt x="406" y="658"/>
                  </a:lnTo>
                  <a:lnTo>
                    <a:pt x="380" y="680"/>
                  </a:lnTo>
                  <a:lnTo>
                    <a:pt x="352" y="699"/>
                  </a:lnTo>
                  <a:lnTo>
                    <a:pt x="322" y="714"/>
                  </a:lnTo>
                  <a:lnTo>
                    <a:pt x="291" y="729"/>
                  </a:lnTo>
                  <a:lnTo>
                    <a:pt x="258" y="740"/>
                  </a:lnTo>
                  <a:lnTo>
                    <a:pt x="225" y="748"/>
                  </a:lnTo>
                  <a:lnTo>
                    <a:pt x="189" y="753"/>
                  </a:lnTo>
                  <a:lnTo>
                    <a:pt x="153" y="756"/>
                  </a:lnTo>
                  <a:lnTo>
                    <a:pt x="116" y="756"/>
                  </a:lnTo>
                  <a:lnTo>
                    <a:pt x="79" y="752"/>
                  </a:lnTo>
                  <a:lnTo>
                    <a:pt x="40" y="746"/>
                  </a:lnTo>
                  <a:lnTo>
                    <a:pt x="0" y="737"/>
                  </a:lnTo>
                  <a:lnTo>
                    <a:pt x="20" y="666"/>
                  </a:lnTo>
                  <a:lnTo>
                    <a:pt x="20" y="666"/>
                  </a:lnTo>
                  <a:lnTo>
                    <a:pt x="51" y="673"/>
                  </a:lnTo>
                  <a:lnTo>
                    <a:pt x="84" y="677"/>
                  </a:lnTo>
                  <a:lnTo>
                    <a:pt x="116" y="680"/>
                  </a:lnTo>
                  <a:lnTo>
                    <a:pt x="146" y="680"/>
                  </a:lnTo>
                  <a:lnTo>
                    <a:pt x="176" y="679"/>
                  </a:lnTo>
                  <a:lnTo>
                    <a:pt x="207" y="674"/>
                  </a:lnTo>
                  <a:lnTo>
                    <a:pt x="234" y="667"/>
                  </a:lnTo>
                  <a:lnTo>
                    <a:pt x="261" y="658"/>
                  </a:lnTo>
                  <a:lnTo>
                    <a:pt x="287" y="648"/>
                  </a:lnTo>
                  <a:lnTo>
                    <a:pt x="311" y="634"/>
                  </a:lnTo>
                  <a:lnTo>
                    <a:pt x="334" y="620"/>
                  </a:lnTo>
                  <a:lnTo>
                    <a:pt x="356" y="602"/>
                  </a:lnTo>
                  <a:lnTo>
                    <a:pt x="376" y="582"/>
                  </a:lnTo>
                  <a:lnTo>
                    <a:pt x="395" y="561"/>
                  </a:lnTo>
                  <a:lnTo>
                    <a:pt x="413" y="536"/>
                  </a:lnTo>
                  <a:lnTo>
                    <a:pt x="428" y="510"/>
                  </a:lnTo>
                  <a:lnTo>
                    <a:pt x="428" y="510"/>
                  </a:lnTo>
                  <a:lnTo>
                    <a:pt x="441" y="486"/>
                  </a:lnTo>
                  <a:lnTo>
                    <a:pt x="452" y="459"/>
                  </a:lnTo>
                  <a:lnTo>
                    <a:pt x="461" y="431"/>
                  </a:lnTo>
                  <a:lnTo>
                    <a:pt x="468" y="403"/>
                  </a:lnTo>
                  <a:lnTo>
                    <a:pt x="472" y="374"/>
                  </a:lnTo>
                  <a:lnTo>
                    <a:pt x="475" y="344"/>
                  </a:lnTo>
                  <a:lnTo>
                    <a:pt x="475" y="314"/>
                  </a:lnTo>
                  <a:lnTo>
                    <a:pt x="474" y="282"/>
                  </a:lnTo>
                  <a:lnTo>
                    <a:pt x="470" y="252"/>
                  </a:lnTo>
                  <a:lnTo>
                    <a:pt x="462" y="222"/>
                  </a:lnTo>
                  <a:lnTo>
                    <a:pt x="452" y="191"/>
                  </a:lnTo>
                  <a:lnTo>
                    <a:pt x="441" y="163"/>
                  </a:lnTo>
                  <a:lnTo>
                    <a:pt x="425" y="134"/>
                  </a:lnTo>
                  <a:lnTo>
                    <a:pt x="408" y="107"/>
                  </a:lnTo>
                  <a:lnTo>
                    <a:pt x="386" y="81"/>
                  </a:lnTo>
                  <a:lnTo>
                    <a:pt x="362" y="55"/>
                  </a:lnTo>
                  <a:lnTo>
                    <a:pt x="413" y="0"/>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0" name="Freeform 177"/>
            <p:cNvSpPr>
              <a:spLocks/>
            </p:cNvSpPr>
            <p:nvPr/>
          </p:nvSpPr>
          <p:spPr bwMode="auto">
            <a:xfrm>
              <a:off x="7132513" y="3940794"/>
              <a:ext cx="841375" cy="842963"/>
            </a:xfrm>
            <a:custGeom>
              <a:avLst/>
              <a:gdLst>
                <a:gd name="T0" fmla="*/ 16 w 530"/>
                <a:gd name="T1" fmla="*/ 355 h 531"/>
                <a:gd name="T2" fmla="*/ 3 w 530"/>
                <a:gd name="T3" fmla="*/ 304 h 531"/>
                <a:gd name="T4" fmla="*/ 0 w 530"/>
                <a:gd name="T5" fmla="*/ 252 h 531"/>
                <a:gd name="T6" fmla="*/ 9 w 530"/>
                <a:gd name="T7" fmla="*/ 200 h 531"/>
                <a:gd name="T8" fmla="*/ 26 w 530"/>
                <a:gd name="T9" fmla="*/ 153 h 531"/>
                <a:gd name="T10" fmla="*/ 52 w 530"/>
                <a:gd name="T11" fmla="*/ 110 h 531"/>
                <a:gd name="T12" fmla="*/ 86 w 530"/>
                <a:gd name="T13" fmla="*/ 71 h 531"/>
                <a:gd name="T14" fmla="*/ 126 w 530"/>
                <a:gd name="T15" fmla="*/ 39 h 531"/>
                <a:gd name="T16" fmla="*/ 175 w 530"/>
                <a:gd name="T17" fmla="*/ 16 h 531"/>
                <a:gd name="T18" fmla="*/ 201 w 530"/>
                <a:gd name="T19" fmla="*/ 9 h 531"/>
                <a:gd name="T20" fmla="*/ 254 w 530"/>
                <a:gd name="T21" fmla="*/ 0 h 531"/>
                <a:gd name="T22" fmla="*/ 305 w 530"/>
                <a:gd name="T23" fmla="*/ 3 h 531"/>
                <a:gd name="T24" fmla="*/ 355 w 530"/>
                <a:gd name="T25" fmla="*/ 16 h 531"/>
                <a:gd name="T26" fmla="*/ 401 w 530"/>
                <a:gd name="T27" fmla="*/ 38 h 531"/>
                <a:gd name="T28" fmla="*/ 441 w 530"/>
                <a:gd name="T29" fmla="*/ 68 h 531"/>
                <a:gd name="T30" fmla="*/ 477 w 530"/>
                <a:gd name="T31" fmla="*/ 105 h 531"/>
                <a:gd name="T32" fmla="*/ 504 w 530"/>
                <a:gd name="T33" fmla="*/ 151 h 531"/>
                <a:gd name="T34" fmla="*/ 514 w 530"/>
                <a:gd name="T35" fmla="*/ 176 h 531"/>
                <a:gd name="T36" fmla="*/ 527 w 530"/>
                <a:gd name="T37" fmla="*/ 227 h 531"/>
                <a:gd name="T38" fmla="*/ 530 w 530"/>
                <a:gd name="T39" fmla="*/ 281 h 531"/>
                <a:gd name="T40" fmla="*/ 522 w 530"/>
                <a:gd name="T41" fmla="*/ 331 h 531"/>
                <a:gd name="T42" fmla="*/ 504 w 530"/>
                <a:gd name="T43" fmla="*/ 378 h 531"/>
                <a:gd name="T44" fmla="*/ 479 w 530"/>
                <a:gd name="T45" fmla="*/ 423 h 531"/>
                <a:gd name="T46" fmla="*/ 445 w 530"/>
                <a:gd name="T47" fmla="*/ 460 h 531"/>
                <a:gd name="T48" fmla="*/ 404 w 530"/>
                <a:gd name="T49" fmla="*/ 492 h 531"/>
                <a:gd name="T50" fmla="*/ 355 w 530"/>
                <a:gd name="T51" fmla="*/ 515 h 531"/>
                <a:gd name="T52" fmla="*/ 329 w 530"/>
                <a:gd name="T53" fmla="*/ 523 h 531"/>
                <a:gd name="T54" fmla="*/ 277 w 530"/>
                <a:gd name="T55" fmla="*/ 531 h 531"/>
                <a:gd name="T56" fmla="*/ 226 w 530"/>
                <a:gd name="T57" fmla="*/ 528 h 531"/>
                <a:gd name="T58" fmla="*/ 175 w 530"/>
                <a:gd name="T59" fmla="*/ 515 h 531"/>
                <a:gd name="T60" fmla="*/ 129 w 530"/>
                <a:gd name="T61" fmla="*/ 493 h 531"/>
                <a:gd name="T62" fmla="*/ 89 w 530"/>
                <a:gd name="T63" fmla="*/ 463 h 531"/>
                <a:gd name="T64" fmla="*/ 53 w 530"/>
                <a:gd name="T65" fmla="*/ 426 h 531"/>
                <a:gd name="T66" fmla="*/ 26 w 530"/>
                <a:gd name="T67" fmla="*/ 380 h 531"/>
                <a:gd name="T68" fmla="*/ 16 w 530"/>
                <a:gd name="T69" fmla="*/ 355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30" h="531">
                  <a:moveTo>
                    <a:pt x="16" y="355"/>
                  </a:moveTo>
                  <a:lnTo>
                    <a:pt x="16" y="355"/>
                  </a:lnTo>
                  <a:lnTo>
                    <a:pt x="9" y="329"/>
                  </a:lnTo>
                  <a:lnTo>
                    <a:pt x="3" y="304"/>
                  </a:lnTo>
                  <a:lnTo>
                    <a:pt x="0" y="278"/>
                  </a:lnTo>
                  <a:lnTo>
                    <a:pt x="0" y="252"/>
                  </a:lnTo>
                  <a:lnTo>
                    <a:pt x="3" y="226"/>
                  </a:lnTo>
                  <a:lnTo>
                    <a:pt x="9" y="200"/>
                  </a:lnTo>
                  <a:lnTo>
                    <a:pt x="16" y="176"/>
                  </a:lnTo>
                  <a:lnTo>
                    <a:pt x="26" y="153"/>
                  </a:lnTo>
                  <a:lnTo>
                    <a:pt x="37" y="130"/>
                  </a:lnTo>
                  <a:lnTo>
                    <a:pt x="52" y="110"/>
                  </a:lnTo>
                  <a:lnTo>
                    <a:pt x="67" y="89"/>
                  </a:lnTo>
                  <a:lnTo>
                    <a:pt x="86" y="71"/>
                  </a:lnTo>
                  <a:lnTo>
                    <a:pt x="105" y="54"/>
                  </a:lnTo>
                  <a:lnTo>
                    <a:pt x="126" y="39"/>
                  </a:lnTo>
                  <a:lnTo>
                    <a:pt x="151" y="26"/>
                  </a:lnTo>
                  <a:lnTo>
                    <a:pt x="175" y="16"/>
                  </a:lnTo>
                  <a:lnTo>
                    <a:pt x="175" y="16"/>
                  </a:lnTo>
                  <a:lnTo>
                    <a:pt x="201" y="9"/>
                  </a:lnTo>
                  <a:lnTo>
                    <a:pt x="227" y="3"/>
                  </a:lnTo>
                  <a:lnTo>
                    <a:pt x="254" y="0"/>
                  </a:lnTo>
                  <a:lnTo>
                    <a:pt x="280" y="0"/>
                  </a:lnTo>
                  <a:lnTo>
                    <a:pt x="305" y="3"/>
                  </a:lnTo>
                  <a:lnTo>
                    <a:pt x="331" y="9"/>
                  </a:lnTo>
                  <a:lnTo>
                    <a:pt x="355" y="16"/>
                  </a:lnTo>
                  <a:lnTo>
                    <a:pt x="378" y="26"/>
                  </a:lnTo>
                  <a:lnTo>
                    <a:pt x="401" y="38"/>
                  </a:lnTo>
                  <a:lnTo>
                    <a:pt x="422" y="52"/>
                  </a:lnTo>
                  <a:lnTo>
                    <a:pt x="441" y="68"/>
                  </a:lnTo>
                  <a:lnTo>
                    <a:pt x="460" y="87"/>
                  </a:lnTo>
                  <a:lnTo>
                    <a:pt x="477" y="105"/>
                  </a:lnTo>
                  <a:lnTo>
                    <a:pt x="491" y="127"/>
                  </a:lnTo>
                  <a:lnTo>
                    <a:pt x="504" y="151"/>
                  </a:lnTo>
                  <a:lnTo>
                    <a:pt x="514" y="176"/>
                  </a:lnTo>
                  <a:lnTo>
                    <a:pt x="514" y="176"/>
                  </a:lnTo>
                  <a:lnTo>
                    <a:pt x="523" y="202"/>
                  </a:lnTo>
                  <a:lnTo>
                    <a:pt x="527" y="227"/>
                  </a:lnTo>
                  <a:lnTo>
                    <a:pt x="530" y="255"/>
                  </a:lnTo>
                  <a:lnTo>
                    <a:pt x="530" y="281"/>
                  </a:lnTo>
                  <a:lnTo>
                    <a:pt x="527" y="305"/>
                  </a:lnTo>
                  <a:lnTo>
                    <a:pt x="522" y="331"/>
                  </a:lnTo>
                  <a:lnTo>
                    <a:pt x="514" y="355"/>
                  </a:lnTo>
                  <a:lnTo>
                    <a:pt x="504" y="378"/>
                  </a:lnTo>
                  <a:lnTo>
                    <a:pt x="493" y="401"/>
                  </a:lnTo>
                  <a:lnTo>
                    <a:pt x="479" y="423"/>
                  </a:lnTo>
                  <a:lnTo>
                    <a:pt x="463" y="442"/>
                  </a:lnTo>
                  <a:lnTo>
                    <a:pt x="445" y="460"/>
                  </a:lnTo>
                  <a:lnTo>
                    <a:pt x="425" y="477"/>
                  </a:lnTo>
                  <a:lnTo>
                    <a:pt x="404" y="492"/>
                  </a:lnTo>
                  <a:lnTo>
                    <a:pt x="379" y="505"/>
                  </a:lnTo>
                  <a:lnTo>
                    <a:pt x="355" y="515"/>
                  </a:lnTo>
                  <a:lnTo>
                    <a:pt x="355" y="515"/>
                  </a:lnTo>
                  <a:lnTo>
                    <a:pt x="329" y="523"/>
                  </a:lnTo>
                  <a:lnTo>
                    <a:pt x="303" y="528"/>
                  </a:lnTo>
                  <a:lnTo>
                    <a:pt x="277" y="531"/>
                  </a:lnTo>
                  <a:lnTo>
                    <a:pt x="251" y="531"/>
                  </a:lnTo>
                  <a:lnTo>
                    <a:pt x="226" y="528"/>
                  </a:lnTo>
                  <a:lnTo>
                    <a:pt x="200" y="522"/>
                  </a:lnTo>
                  <a:lnTo>
                    <a:pt x="175" y="515"/>
                  </a:lnTo>
                  <a:lnTo>
                    <a:pt x="152" y="505"/>
                  </a:lnTo>
                  <a:lnTo>
                    <a:pt x="129" y="493"/>
                  </a:lnTo>
                  <a:lnTo>
                    <a:pt x="109" y="479"/>
                  </a:lnTo>
                  <a:lnTo>
                    <a:pt x="89" y="463"/>
                  </a:lnTo>
                  <a:lnTo>
                    <a:pt x="70" y="446"/>
                  </a:lnTo>
                  <a:lnTo>
                    <a:pt x="53" y="426"/>
                  </a:lnTo>
                  <a:lnTo>
                    <a:pt x="39" y="404"/>
                  </a:lnTo>
                  <a:lnTo>
                    <a:pt x="26" y="380"/>
                  </a:lnTo>
                  <a:lnTo>
                    <a:pt x="16" y="355"/>
                  </a:lnTo>
                  <a:lnTo>
                    <a:pt x="16" y="355"/>
                  </a:lnTo>
                  <a:close/>
                </a:path>
              </a:pathLst>
            </a:custGeom>
            <a:solidFill>
              <a:srgbClr val="968C6D"/>
            </a:solidFill>
            <a:ln w="38100">
              <a:solidFill>
                <a:schemeClr val="bg2"/>
              </a:solidFill>
            </a:ln>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82" name="Freeform 179"/>
            <p:cNvSpPr>
              <a:spLocks/>
            </p:cNvSpPr>
            <p:nvPr/>
          </p:nvSpPr>
          <p:spPr bwMode="auto">
            <a:xfrm>
              <a:off x="7069013" y="4994894"/>
              <a:ext cx="417513" cy="438150"/>
            </a:xfrm>
            <a:custGeom>
              <a:avLst/>
              <a:gdLst>
                <a:gd name="T0" fmla="*/ 263 w 263"/>
                <a:gd name="T1" fmla="*/ 35 h 276"/>
                <a:gd name="T2" fmla="*/ 103 w 263"/>
                <a:gd name="T3" fmla="*/ 115 h 276"/>
                <a:gd name="T4" fmla="*/ 184 w 263"/>
                <a:gd name="T5" fmla="*/ 276 h 276"/>
                <a:gd name="T6" fmla="*/ 82 w 263"/>
                <a:gd name="T7" fmla="*/ 242 h 276"/>
                <a:gd name="T8" fmla="*/ 0 w 263"/>
                <a:gd name="T9" fmla="*/ 82 h 276"/>
                <a:gd name="T10" fmla="*/ 161 w 263"/>
                <a:gd name="T11" fmla="*/ 0 h 276"/>
                <a:gd name="T12" fmla="*/ 263 w 263"/>
                <a:gd name="T13" fmla="*/ 35 h 276"/>
              </a:gdLst>
              <a:ahLst/>
              <a:cxnLst>
                <a:cxn ang="0">
                  <a:pos x="T0" y="T1"/>
                </a:cxn>
                <a:cxn ang="0">
                  <a:pos x="T2" y="T3"/>
                </a:cxn>
                <a:cxn ang="0">
                  <a:pos x="T4" y="T5"/>
                </a:cxn>
                <a:cxn ang="0">
                  <a:pos x="T6" y="T7"/>
                </a:cxn>
                <a:cxn ang="0">
                  <a:pos x="T8" y="T9"/>
                </a:cxn>
                <a:cxn ang="0">
                  <a:pos x="T10" y="T11"/>
                </a:cxn>
                <a:cxn ang="0">
                  <a:pos x="T12" y="T13"/>
                </a:cxn>
              </a:cxnLst>
              <a:rect l="0" t="0" r="r" b="b"/>
              <a:pathLst>
                <a:path w="263" h="276">
                  <a:moveTo>
                    <a:pt x="263" y="35"/>
                  </a:moveTo>
                  <a:lnTo>
                    <a:pt x="103" y="115"/>
                  </a:lnTo>
                  <a:lnTo>
                    <a:pt x="184" y="276"/>
                  </a:lnTo>
                  <a:lnTo>
                    <a:pt x="82" y="242"/>
                  </a:lnTo>
                  <a:lnTo>
                    <a:pt x="0" y="82"/>
                  </a:lnTo>
                  <a:lnTo>
                    <a:pt x="161" y="0"/>
                  </a:lnTo>
                  <a:lnTo>
                    <a:pt x="263" y="35"/>
                  </a:lnTo>
                  <a:close/>
                </a:path>
              </a:pathLst>
            </a:custGeom>
            <a:solidFill>
              <a:srgbClr val="968C6D"/>
            </a:solidFill>
            <a:ln>
              <a:noFill/>
            </a:ln>
          </p:spPr>
          <p:txBody>
            <a:bodyPr vert="horz" wrap="square" lIns="91440" tIns="45720" rIns="91440" bIns="45720" numCol="1" anchor="t" anchorCtr="0" compatLnSpc="1">
              <a:prstTxWarp prst="textNoShape">
                <a:avLst/>
              </a:prstTxWarp>
            </a:bodyPr>
            <a:lstStyle/>
            <a:p>
              <a:endParaRPr lang="en-GB">
                <a:latin typeface="+mj-lt"/>
              </a:endParaRPr>
            </a:p>
          </p:txBody>
        </p:sp>
        <p:grpSp>
          <p:nvGrpSpPr>
            <p:cNvPr id="8" name="Group 7"/>
            <p:cNvGrpSpPr/>
            <p:nvPr/>
          </p:nvGrpSpPr>
          <p:grpSpPr>
            <a:xfrm>
              <a:off x="7356351" y="4058269"/>
              <a:ext cx="376238" cy="571501"/>
              <a:chOff x="7356351" y="4058269"/>
              <a:chExt cx="376238" cy="571501"/>
            </a:xfrm>
          </p:grpSpPr>
          <p:sp>
            <p:nvSpPr>
              <p:cNvPr id="90" name="Freeform 214"/>
              <p:cNvSpPr>
                <a:spLocks/>
              </p:cNvSpPr>
              <p:nvPr/>
            </p:nvSpPr>
            <p:spPr bwMode="auto">
              <a:xfrm>
                <a:off x="7356351" y="4491657"/>
                <a:ext cx="376238" cy="138113"/>
              </a:xfrm>
              <a:custGeom>
                <a:avLst/>
                <a:gdLst>
                  <a:gd name="T0" fmla="*/ 0 w 237"/>
                  <a:gd name="T1" fmla="*/ 39 h 87"/>
                  <a:gd name="T2" fmla="*/ 3 w 237"/>
                  <a:gd name="T3" fmla="*/ 51 h 87"/>
                  <a:gd name="T4" fmla="*/ 14 w 237"/>
                  <a:gd name="T5" fmla="*/ 66 h 87"/>
                  <a:gd name="T6" fmla="*/ 40 w 237"/>
                  <a:gd name="T7" fmla="*/ 87 h 87"/>
                  <a:gd name="T8" fmla="*/ 44 w 237"/>
                  <a:gd name="T9" fmla="*/ 87 h 87"/>
                  <a:gd name="T10" fmla="*/ 53 w 237"/>
                  <a:gd name="T11" fmla="*/ 86 h 87"/>
                  <a:gd name="T12" fmla="*/ 63 w 237"/>
                  <a:gd name="T13" fmla="*/ 83 h 87"/>
                  <a:gd name="T14" fmla="*/ 105 w 237"/>
                  <a:gd name="T15" fmla="*/ 84 h 87"/>
                  <a:gd name="T16" fmla="*/ 151 w 237"/>
                  <a:gd name="T17" fmla="*/ 82 h 87"/>
                  <a:gd name="T18" fmla="*/ 161 w 237"/>
                  <a:gd name="T19" fmla="*/ 80 h 87"/>
                  <a:gd name="T20" fmla="*/ 181 w 237"/>
                  <a:gd name="T21" fmla="*/ 67 h 87"/>
                  <a:gd name="T22" fmla="*/ 218 w 237"/>
                  <a:gd name="T23" fmla="*/ 36 h 87"/>
                  <a:gd name="T24" fmla="*/ 234 w 237"/>
                  <a:gd name="T25" fmla="*/ 16 h 87"/>
                  <a:gd name="T26" fmla="*/ 237 w 237"/>
                  <a:gd name="T27" fmla="*/ 10 h 87"/>
                  <a:gd name="T28" fmla="*/ 234 w 237"/>
                  <a:gd name="T29" fmla="*/ 1 h 87"/>
                  <a:gd name="T30" fmla="*/ 228 w 237"/>
                  <a:gd name="T31" fmla="*/ 0 h 87"/>
                  <a:gd name="T32" fmla="*/ 217 w 237"/>
                  <a:gd name="T33" fmla="*/ 4 h 87"/>
                  <a:gd name="T34" fmla="*/ 208 w 237"/>
                  <a:gd name="T35" fmla="*/ 11 h 87"/>
                  <a:gd name="T36" fmla="*/ 181 w 237"/>
                  <a:gd name="T37" fmla="*/ 37 h 87"/>
                  <a:gd name="T38" fmla="*/ 171 w 237"/>
                  <a:gd name="T39" fmla="*/ 43 h 87"/>
                  <a:gd name="T40" fmla="*/ 148 w 237"/>
                  <a:gd name="T41" fmla="*/ 51 h 87"/>
                  <a:gd name="T42" fmla="*/ 122 w 237"/>
                  <a:gd name="T43" fmla="*/ 51 h 87"/>
                  <a:gd name="T44" fmla="*/ 100 w 237"/>
                  <a:gd name="T45" fmla="*/ 43 h 87"/>
                  <a:gd name="T46" fmla="*/ 92 w 237"/>
                  <a:gd name="T47" fmla="*/ 33 h 87"/>
                  <a:gd name="T48" fmla="*/ 100 w 237"/>
                  <a:gd name="T49" fmla="*/ 34 h 87"/>
                  <a:gd name="T50" fmla="*/ 133 w 237"/>
                  <a:gd name="T51" fmla="*/ 34 h 87"/>
                  <a:gd name="T52" fmla="*/ 155 w 237"/>
                  <a:gd name="T53" fmla="*/ 30 h 87"/>
                  <a:gd name="T54" fmla="*/ 161 w 237"/>
                  <a:gd name="T55" fmla="*/ 26 h 87"/>
                  <a:gd name="T56" fmla="*/ 164 w 237"/>
                  <a:gd name="T57" fmla="*/ 20 h 87"/>
                  <a:gd name="T58" fmla="*/ 165 w 237"/>
                  <a:gd name="T59" fmla="*/ 11 h 87"/>
                  <a:gd name="T60" fmla="*/ 162 w 237"/>
                  <a:gd name="T61" fmla="*/ 5 h 87"/>
                  <a:gd name="T62" fmla="*/ 151 w 237"/>
                  <a:gd name="T63" fmla="*/ 4 h 87"/>
                  <a:gd name="T64" fmla="*/ 116 w 237"/>
                  <a:gd name="T65" fmla="*/ 5 h 87"/>
                  <a:gd name="T66" fmla="*/ 79 w 237"/>
                  <a:gd name="T67" fmla="*/ 4 h 87"/>
                  <a:gd name="T68" fmla="*/ 56 w 237"/>
                  <a:gd name="T69" fmla="*/ 1 h 87"/>
                  <a:gd name="T70" fmla="*/ 39 w 237"/>
                  <a:gd name="T71" fmla="*/ 1 h 87"/>
                  <a:gd name="T72" fmla="*/ 34 w 237"/>
                  <a:gd name="T73" fmla="*/ 3 h 87"/>
                  <a:gd name="T74" fmla="*/ 14 w 237"/>
                  <a:gd name="T75" fmla="*/ 16 h 87"/>
                  <a:gd name="T76" fmla="*/ 4 w 237"/>
                  <a:gd name="T77" fmla="*/ 27 h 87"/>
                  <a:gd name="T78" fmla="*/ 0 w 237"/>
                  <a:gd name="T79" fmla="*/ 3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7" h="87">
                    <a:moveTo>
                      <a:pt x="0" y="39"/>
                    </a:moveTo>
                    <a:lnTo>
                      <a:pt x="0" y="39"/>
                    </a:lnTo>
                    <a:lnTo>
                      <a:pt x="0" y="44"/>
                    </a:lnTo>
                    <a:lnTo>
                      <a:pt x="3" y="51"/>
                    </a:lnTo>
                    <a:lnTo>
                      <a:pt x="8" y="60"/>
                    </a:lnTo>
                    <a:lnTo>
                      <a:pt x="14" y="66"/>
                    </a:lnTo>
                    <a:lnTo>
                      <a:pt x="29" y="79"/>
                    </a:lnTo>
                    <a:lnTo>
                      <a:pt x="40" y="87"/>
                    </a:lnTo>
                    <a:lnTo>
                      <a:pt x="40" y="87"/>
                    </a:lnTo>
                    <a:lnTo>
                      <a:pt x="44" y="87"/>
                    </a:lnTo>
                    <a:lnTo>
                      <a:pt x="47" y="87"/>
                    </a:lnTo>
                    <a:lnTo>
                      <a:pt x="53" y="86"/>
                    </a:lnTo>
                    <a:lnTo>
                      <a:pt x="57" y="83"/>
                    </a:lnTo>
                    <a:lnTo>
                      <a:pt x="63" y="83"/>
                    </a:lnTo>
                    <a:lnTo>
                      <a:pt x="63" y="83"/>
                    </a:lnTo>
                    <a:lnTo>
                      <a:pt x="105" y="84"/>
                    </a:lnTo>
                    <a:lnTo>
                      <a:pt x="138" y="83"/>
                    </a:lnTo>
                    <a:lnTo>
                      <a:pt x="151" y="82"/>
                    </a:lnTo>
                    <a:lnTo>
                      <a:pt x="161" y="80"/>
                    </a:lnTo>
                    <a:lnTo>
                      <a:pt x="161" y="80"/>
                    </a:lnTo>
                    <a:lnTo>
                      <a:pt x="169" y="76"/>
                    </a:lnTo>
                    <a:lnTo>
                      <a:pt x="181" y="67"/>
                    </a:lnTo>
                    <a:lnTo>
                      <a:pt x="207" y="47"/>
                    </a:lnTo>
                    <a:lnTo>
                      <a:pt x="218" y="36"/>
                    </a:lnTo>
                    <a:lnTo>
                      <a:pt x="228" y="24"/>
                    </a:lnTo>
                    <a:lnTo>
                      <a:pt x="234" y="16"/>
                    </a:lnTo>
                    <a:lnTo>
                      <a:pt x="237" y="10"/>
                    </a:lnTo>
                    <a:lnTo>
                      <a:pt x="237" y="10"/>
                    </a:lnTo>
                    <a:lnTo>
                      <a:pt x="235" y="4"/>
                    </a:lnTo>
                    <a:lnTo>
                      <a:pt x="234" y="1"/>
                    </a:lnTo>
                    <a:lnTo>
                      <a:pt x="231" y="0"/>
                    </a:lnTo>
                    <a:lnTo>
                      <a:pt x="228" y="0"/>
                    </a:lnTo>
                    <a:lnTo>
                      <a:pt x="225" y="1"/>
                    </a:lnTo>
                    <a:lnTo>
                      <a:pt x="217" y="4"/>
                    </a:lnTo>
                    <a:lnTo>
                      <a:pt x="217" y="4"/>
                    </a:lnTo>
                    <a:lnTo>
                      <a:pt x="208" y="11"/>
                    </a:lnTo>
                    <a:lnTo>
                      <a:pt x="198" y="20"/>
                    </a:lnTo>
                    <a:lnTo>
                      <a:pt x="181" y="37"/>
                    </a:lnTo>
                    <a:lnTo>
                      <a:pt x="181" y="37"/>
                    </a:lnTo>
                    <a:lnTo>
                      <a:pt x="171" y="43"/>
                    </a:lnTo>
                    <a:lnTo>
                      <a:pt x="159" y="49"/>
                    </a:lnTo>
                    <a:lnTo>
                      <a:pt x="148" y="51"/>
                    </a:lnTo>
                    <a:lnTo>
                      <a:pt x="135" y="53"/>
                    </a:lnTo>
                    <a:lnTo>
                      <a:pt x="122" y="51"/>
                    </a:lnTo>
                    <a:lnTo>
                      <a:pt x="110" y="49"/>
                    </a:lnTo>
                    <a:lnTo>
                      <a:pt x="100" y="43"/>
                    </a:lnTo>
                    <a:lnTo>
                      <a:pt x="96" y="39"/>
                    </a:lnTo>
                    <a:lnTo>
                      <a:pt x="92" y="33"/>
                    </a:lnTo>
                    <a:lnTo>
                      <a:pt x="92" y="33"/>
                    </a:lnTo>
                    <a:lnTo>
                      <a:pt x="100" y="34"/>
                    </a:lnTo>
                    <a:lnTo>
                      <a:pt x="122" y="36"/>
                    </a:lnTo>
                    <a:lnTo>
                      <a:pt x="133" y="34"/>
                    </a:lnTo>
                    <a:lnTo>
                      <a:pt x="145" y="33"/>
                    </a:lnTo>
                    <a:lnTo>
                      <a:pt x="155" y="30"/>
                    </a:lnTo>
                    <a:lnTo>
                      <a:pt x="158" y="28"/>
                    </a:lnTo>
                    <a:lnTo>
                      <a:pt x="161" y="26"/>
                    </a:lnTo>
                    <a:lnTo>
                      <a:pt x="161" y="26"/>
                    </a:lnTo>
                    <a:lnTo>
                      <a:pt x="164" y="20"/>
                    </a:lnTo>
                    <a:lnTo>
                      <a:pt x="165" y="14"/>
                    </a:lnTo>
                    <a:lnTo>
                      <a:pt x="165" y="11"/>
                    </a:lnTo>
                    <a:lnTo>
                      <a:pt x="164" y="8"/>
                    </a:lnTo>
                    <a:lnTo>
                      <a:pt x="162" y="5"/>
                    </a:lnTo>
                    <a:lnTo>
                      <a:pt x="158" y="4"/>
                    </a:lnTo>
                    <a:lnTo>
                      <a:pt x="151" y="4"/>
                    </a:lnTo>
                    <a:lnTo>
                      <a:pt x="151" y="4"/>
                    </a:lnTo>
                    <a:lnTo>
                      <a:pt x="116" y="5"/>
                    </a:lnTo>
                    <a:lnTo>
                      <a:pt x="95" y="5"/>
                    </a:lnTo>
                    <a:lnTo>
                      <a:pt x="79" y="4"/>
                    </a:lnTo>
                    <a:lnTo>
                      <a:pt x="79" y="4"/>
                    </a:lnTo>
                    <a:lnTo>
                      <a:pt x="56" y="1"/>
                    </a:lnTo>
                    <a:lnTo>
                      <a:pt x="43" y="0"/>
                    </a:lnTo>
                    <a:lnTo>
                      <a:pt x="39" y="1"/>
                    </a:lnTo>
                    <a:lnTo>
                      <a:pt x="34" y="3"/>
                    </a:lnTo>
                    <a:lnTo>
                      <a:pt x="34" y="3"/>
                    </a:lnTo>
                    <a:lnTo>
                      <a:pt x="24" y="8"/>
                    </a:lnTo>
                    <a:lnTo>
                      <a:pt x="14" y="16"/>
                    </a:lnTo>
                    <a:lnTo>
                      <a:pt x="8" y="21"/>
                    </a:lnTo>
                    <a:lnTo>
                      <a:pt x="4" y="27"/>
                    </a:lnTo>
                    <a:lnTo>
                      <a:pt x="1" y="33"/>
                    </a:lnTo>
                    <a:lnTo>
                      <a:pt x="0" y="39"/>
                    </a:lnTo>
                    <a:lnTo>
                      <a:pt x="0" y="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91" name="Freeform 215"/>
              <p:cNvSpPr>
                <a:spLocks/>
              </p:cNvSpPr>
              <p:nvPr/>
            </p:nvSpPr>
            <p:spPr bwMode="auto">
              <a:xfrm>
                <a:off x="7491288" y="4407519"/>
                <a:ext cx="152400" cy="58738"/>
              </a:xfrm>
              <a:custGeom>
                <a:avLst/>
                <a:gdLst>
                  <a:gd name="T0" fmla="*/ 86 w 96"/>
                  <a:gd name="T1" fmla="*/ 0 h 37"/>
                  <a:gd name="T2" fmla="*/ 10 w 96"/>
                  <a:gd name="T3" fmla="*/ 0 h 37"/>
                  <a:gd name="T4" fmla="*/ 10 w 96"/>
                  <a:gd name="T5" fmla="*/ 0 h 37"/>
                  <a:gd name="T6" fmla="*/ 5 w 96"/>
                  <a:gd name="T7" fmla="*/ 1 h 37"/>
                  <a:gd name="T8" fmla="*/ 2 w 96"/>
                  <a:gd name="T9" fmla="*/ 2 h 37"/>
                  <a:gd name="T10" fmla="*/ 1 w 96"/>
                  <a:gd name="T11" fmla="*/ 7 h 37"/>
                  <a:gd name="T12" fmla="*/ 0 w 96"/>
                  <a:gd name="T13" fmla="*/ 10 h 37"/>
                  <a:gd name="T14" fmla="*/ 0 w 96"/>
                  <a:gd name="T15" fmla="*/ 10 h 37"/>
                  <a:gd name="T16" fmla="*/ 1 w 96"/>
                  <a:gd name="T17" fmla="*/ 14 h 37"/>
                  <a:gd name="T18" fmla="*/ 2 w 96"/>
                  <a:gd name="T19" fmla="*/ 18 h 37"/>
                  <a:gd name="T20" fmla="*/ 5 w 96"/>
                  <a:gd name="T21" fmla="*/ 20 h 37"/>
                  <a:gd name="T22" fmla="*/ 10 w 96"/>
                  <a:gd name="T23" fmla="*/ 21 h 37"/>
                  <a:gd name="T24" fmla="*/ 25 w 96"/>
                  <a:gd name="T25" fmla="*/ 21 h 37"/>
                  <a:gd name="T26" fmla="*/ 25 w 96"/>
                  <a:gd name="T27" fmla="*/ 21 h 37"/>
                  <a:gd name="T28" fmla="*/ 25 w 96"/>
                  <a:gd name="T29" fmla="*/ 21 h 37"/>
                  <a:gd name="T30" fmla="*/ 25 w 96"/>
                  <a:gd name="T31" fmla="*/ 21 h 37"/>
                  <a:gd name="T32" fmla="*/ 27 w 96"/>
                  <a:gd name="T33" fmla="*/ 24 h 37"/>
                  <a:gd name="T34" fmla="*/ 28 w 96"/>
                  <a:gd name="T35" fmla="*/ 27 h 37"/>
                  <a:gd name="T36" fmla="*/ 33 w 96"/>
                  <a:gd name="T37" fmla="*/ 33 h 37"/>
                  <a:gd name="T38" fmla="*/ 40 w 96"/>
                  <a:gd name="T39" fmla="*/ 35 h 37"/>
                  <a:gd name="T40" fmla="*/ 48 w 96"/>
                  <a:gd name="T41" fmla="*/ 37 h 37"/>
                  <a:gd name="T42" fmla="*/ 48 w 96"/>
                  <a:gd name="T43" fmla="*/ 37 h 37"/>
                  <a:gd name="T44" fmla="*/ 57 w 96"/>
                  <a:gd name="T45" fmla="*/ 35 h 37"/>
                  <a:gd name="T46" fmla="*/ 64 w 96"/>
                  <a:gd name="T47" fmla="*/ 33 h 37"/>
                  <a:gd name="T48" fmla="*/ 69 w 96"/>
                  <a:gd name="T49" fmla="*/ 27 h 37"/>
                  <a:gd name="T50" fmla="*/ 70 w 96"/>
                  <a:gd name="T51" fmla="*/ 24 h 37"/>
                  <a:gd name="T52" fmla="*/ 70 w 96"/>
                  <a:gd name="T53" fmla="*/ 21 h 37"/>
                  <a:gd name="T54" fmla="*/ 70 w 96"/>
                  <a:gd name="T55" fmla="*/ 21 h 37"/>
                  <a:gd name="T56" fmla="*/ 70 w 96"/>
                  <a:gd name="T57" fmla="*/ 21 h 37"/>
                  <a:gd name="T58" fmla="*/ 86 w 96"/>
                  <a:gd name="T59" fmla="*/ 21 h 37"/>
                  <a:gd name="T60" fmla="*/ 86 w 96"/>
                  <a:gd name="T61" fmla="*/ 21 h 37"/>
                  <a:gd name="T62" fmla="*/ 90 w 96"/>
                  <a:gd name="T63" fmla="*/ 20 h 37"/>
                  <a:gd name="T64" fmla="*/ 93 w 96"/>
                  <a:gd name="T65" fmla="*/ 18 h 37"/>
                  <a:gd name="T66" fmla="*/ 96 w 96"/>
                  <a:gd name="T67" fmla="*/ 14 h 37"/>
                  <a:gd name="T68" fmla="*/ 96 w 96"/>
                  <a:gd name="T69" fmla="*/ 10 h 37"/>
                  <a:gd name="T70" fmla="*/ 96 w 96"/>
                  <a:gd name="T71" fmla="*/ 10 h 37"/>
                  <a:gd name="T72" fmla="*/ 96 w 96"/>
                  <a:gd name="T73" fmla="*/ 7 h 37"/>
                  <a:gd name="T74" fmla="*/ 93 w 96"/>
                  <a:gd name="T75" fmla="*/ 2 h 37"/>
                  <a:gd name="T76" fmla="*/ 90 w 96"/>
                  <a:gd name="T77" fmla="*/ 1 h 37"/>
                  <a:gd name="T78" fmla="*/ 86 w 96"/>
                  <a:gd name="T79" fmla="*/ 0 h 37"/>
                  <a:gd name="T80" fmla="*/ 86 w 96"/>
                  <a:gd name="T81"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6" h="37">
                    <a:moveTo>
                      <a:pt x="86" y="0"/>
                    </a:moveTo>
                    <a:lnTo>
                      <a:pt x="10" y="0"/>
                    </a:lnTo>
                    <a:lnTo>
                      <a:pt x="10" y="0"/>
                    </a:lnTo>
                    <a:lnTo>
                      <a:pt x="5" y="1"/>
                    </a:lnTo>
                    <a:lnTo>
                      <a:pt x="2" y="2"/>
                    </a:lnTo>
                    <a:lnTo>
                      <a:pt x="1" y="7"/>
                    </a:lnTo>
                    <a:lnTo>
                      <a:pt x="0" y="10"/>
                    </a:lnTo>
                    <a:lnTo>
                      <a:pt x="0" y="10"/>
                    </a:lnTo>
                    <a:lnTo>
                      <a:pt x="1" y="14"/>
                    </a:lnTo>
                    <a:lnTo>
                      <a:pt x="2" y="18"/>
                    </a:lnTo>
                    <a:lnTo>
                      <a:pt x="5" y="20"/>
                    </a:lnTo>
                    <a:lnTo>
                      <a:pt x="10" y="21"/>
                    </a:lnTo>
                    <a:lnTo>
                      <a:pt x="25" y="21"/>
                    </a:lnTo>
                    <a:lnTo>
                      <a:pt x="25" y="21"/>
                    </a:lnTo>
                    <a:lnTo>
                      <a:pt x="25" y="21"/>
                    </a:lnTo>
                    <a:lnTo>
                      <a:pt x="25" y="21"/>
                    </a:lnTo>
                    <a:lnTo>
                      <a:pt x="27" y="24"/>
                    </a:lnTo>
                    <a:lnTo>
                      <a:pt x="28" y="27"/>
                    </a:lnTo>
                    <a:lnTo>
                      <a:pt x="33" y="33"/>
                    </a:lnTo>
                    <a:lnTo>
                      <a:pt x="40" y="35"/>
                    </a:lnTo>
                    <a:lnTo>
                      <a:pt x="48" y="37"/>
                    </a:lnTo>
                    <a:lnTo>
                      <a:pt x="48" y="37"/>
                    </a:lnTo>
                    <a:lnTo>
                      <a:pt x="57" y="35"/>
                    </a:lnTo>
                    <a:lnTo>
                      <a:pt x="64" y="33"/>
                    </a:lnTo>
                    <a:lnTo>
                      <a:pt x="69" y="27"/>
                    </a:lnTo>
                    <a:lnTo>
                      <a:pt x="70" y="24"/>
                    </a:lnTo>
                    <a:lnTo>
                      <a:pt x="70" y="21"/>
                    </a:lnTo>
                    <a:lnTo>
                      <a:pt x="70" y="21"/>
                    </a:lnTo>
                    <a:lnTo>
                      <a:pt x="70" y="21"/>
                    </a:lnTo>
                    <a:lnTo>
                      <a:pt x="86" y="21"/>
                    </a:lnTo>
                    <a:lnTo>
                      <a:pt x="86" y="21"/>
                    </a:lnTo>
                    <a:lnTo>
                      <a:pt x="90" y="20"/>
                    </a:lnTo>
                    <a:lnTo>
                      <a:pt x="93" y="18"/>
                    </a:lnTo>
                    <a:lnTo>
                      <a:pt x="96" y="14"/>
                    </a:lnTo>
                    <a:lnTo>
                      <a:pt x="96" y="10"/>
                    </a:lnTo>
                    <a:lnTo>
                      <a:pt x="96" y="10"/>
                    </a:lnTo>
                    <a:lnTo>
                      <a:pt x="96" y="7"/>
                    </a:lnTo>
                    <a:lnTo>
                      <a:pt x="93" y="2"/>
                    </a:lnTo>
                    <a:lnTo>
                      <a:pt x="90" y="1"/>
                    </a:lnTo>
                    <a:lnTo>
                      <a:pt x="86" y="0"/>
                    </a:lnTo>
                    <a:lnTo>
                      <a:pt x="8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92" name="Freeform 216"/>
              <p:cNvSpPr>
                <a:spLocks noEditPoints="1"/>
              </p:cNvSpPr>
              <p:nvPr/>
            </p:nvSpPr>
            <p:spPr bwMode="auto">
              <a:xfrm>
                <a:off x="7430963" y="4058269"/>
                <a:ext cx="271463" cy="300038"/>
              </a:xfrm>
              <a:custGeom>
                <a:avLst/>
                <a:gdLst>
                  <a:gd name="T0" fmla="*/ 86 w 171"/>
                  <a:gd name="T1" fmla="*/ 0 h 189"/>
                  <a:gd name="T2" fmla="*/ 86 w 171"/>
                  <a:gd name="T3" fmla="*/ 0 h 189"/>
                  <a:gd name="T4" fmla="*/ 69 w 171"/>
                  <a:gd name="T5" fmla="*/ 1 h 189"/>
                  <a:gd name="T6" fmla="*/ 52 w 171"/>
                  <a:gd name="T7" fmla="*/ 5 h 189"/>
                  <a:gd name="T8" fmla="*/ 38 w 171"/>
                  <a:gd name="T9" fmla="*/ 14 h 189"/>
                  <a:gd name="T10" fmla="*/ 25 w 171"/>
                  <a:gd name="T11" fmla="*/ 24 h 189"/>
                  <a:gd name="T12" fmla="*/ 15 w 171"/>
                  <a:gd name="T13" fmla="*/ 37 h 189"/>
                  <a:gd name="T14" fmla="*/ 7 w 171"/>
                  <a:gd name="T15" fmla="*/ 51 h 189"/>
                  <a:gd name="T16" fmla="*/ 5 w 171"/>
                  <a:gd name="T17" fmla="*/ 59 h 189"/>
                  <a:gd name="T18" fmla="*/ 2 w 171"/>
                  <a:gd name="T19" fmla="*/ 67 h 189"/>
                  <a:gd name="T20" fmla="*/ 0 w 171"/>
                  <a:gd name="T21" fmla="*/ 76 h 189"/>
                  <a:gd name="T22" fmla="*/ 0 w 171"/>
                  <a:gd name="T23" fmla="*/ 84 h 189"/>
                  <a:gd name="T24" fmla="*/ 0 w 171"/>
                  <a:gd name="T25" fmla="*/ 84 h 189"/>
                  <a:gd name="T26" fmla="*/ 2 w 171"/>
                  <a:gd name="T27" fmla="*/ 99 h 189"/>
                  <a:gd name="T28" fmla="*/ 6 w 171"/>
                  <a:gd name="T29" fmla="*/ 113 h 189"/>
                  <a:gd name="T30" fmla="*/ 12 w 171"/>
                  <a:gd name="T31" fmla="*/ 125 h 189"/>
                  <a:gd name="T32" fmla="*/ 19 w 171"/>
                  <a:gd name="T33" fmla="*/ 138 h 189"/>
                  <a:gd name="T34" fmla="*/ 26 w 171"/>
                  <a:gd name="T35" fmla="*/ 149 h 189"/>
                  <a:gd name="T36" fmla="*/ 32 w 171"/>
                  <a:gd name="T37" fmla="*/ 161 h 189"/>
                  <a:gd name="T38" fmla="*/ 36 w 171"/>
                  <a:gd name="T39" fmla="*/ 175 h 189"/>
                  <a:gd name="T40" fmla="*/ 38 w 171"/>
                  <a:gd name="T41" fmla="*/ 189 h 189"/>
                  <a:gd name="T42" fmla="*/ 135 w 171"/>
                  <a:gd name="T43" fmla="*/ 189 h 189"/>
                  <a:gd name="T44" fmla="*/ 135 w 171"/>
                  <a:gd name="T45" fmla="*/ 189 h 189"/>
                  <a:gd name="T46" fmla="*/ 137 w 171"/>
                  <a:gd name="T47" fmla="*/ 174 h 189"/>
                  <a:gd name="T48" fmla="*/ 141 w 171"/>
                  <a:gd name="T49" fmla="*/ 161 h 189"/>
                  <a:gd name="T50" fmla="*/ 147 w 171"/>
                  <a:gd name="T51" fmla="*/ 148 h 189"/>
                  <a:gd name="T52" fmla="*/ 154 w 171"/>
                  <a:gd name="T53" fmla="*/ 136 h 189"/>
                  <a:gd name="T54" fmla="*/ 160 w 171"/>
                  <a:gd name="T55" fmla="*/ 125 h 189"/>
                  <a:gd name="T56" fmla="*/ 167 w 171"/>
                  <a:gd name="T57" fmla="*/ 112 h 189"/>
                  <a:gd name="T58" fmla="*/ 170 w 171"/>
                  <a:gd name="T59" fmla="*/ 99 h 189"/>
                  <a:gd name="T60" fmla="*/ 171 w 171"/>
                  <a:gd name="T61" fmla="*/ 84 h 189"/>
                  <a:gd name="T62" fmla="*/ 171 w 171"/>
                  <a:gd name="T63" fmla="*/ 84 h 189"/>
                  <a:gd name="T64" fmla="*/ 171 w 171"/>
                  <a:gd name="T65" fmla="*/ 76 h 189"/>
                  <a:gd name="T66" fmla="*/ 170 w 171"/>
                  <a:gd name="T67" fmla="*/ 67 h 189"/>
                  <a:gd name="T68" fmla="*/ 166 w 171"/>
                  <a:gd name="T69" fmla="*/ 51 h 189"/>
                  <a:gd name="T70" fmla="*/ 157 w 171"/>
                  <a:gd name="T71" fmla="*/ 37 h 189"/>
                  <a:gd name="T72" fmla="*/ 147 w 171"/>
                  <a:gd name="T73" fmla="*/ 24 h 189"/>
                  <a:gd name="T74" fmla="*/ 134 w 171"/>
                  <a:gd name="T75" fmla="*/ 14 h 189"/>
                  <a:gd name="T76" fmla="*/ 120 w 171"/>
                  <a:gd name="T77" fmla="*/ 5 h 189"/>
                  <a:gd name="T78" fmla="*/ 104 w 171"/>
                  <a:gd name="T79" fmla="*/ 1 h 189"/>
                  <a:gd name="T80" fmla="*/ 86 w 171"/>
                  <a:gd name="T81" fmla="*/ 0 h 189"/>
                  <a:gd name="T82" fmla="*/ 86 w 171"/>
                  <a:gd name="T83" fmla="*/ 0 h 189"/>
                  <a:gd name="T84" fmla="*/ 108 w 171"/>
                  <a:gd name="T85" fmla="*/ 116 h 189"/>
                  <a:gd name="T86" fmla="*/ 86 w 171"/>
                  <a:gd name="T87" fmla="*/ 103 h 189"/>
                  <a:gd name="T88" fmla="*/ 63 w 171"/>
                  <a:gd name="T89" fmla="*/ 116 h 189"/>
                  <a:gd name="T90" fmla="*/ 69 w 171"/>
                  <a:gd name="T91" fmla="*/ 92 h 189"/>
                  <a:gd name="T92" fmla="*/ 51 w 171"/>
                  <a:gd name="T93" fmla="*/ 74 h 189"/>
                  <a:gd name="T94" fmla="*/ 75 w 171"/>
                  <a:gd name="T95" fmla="*/ 72 h 189"/>
                  <a:gd name="T96" fmla="*/ 86 w 171"/>
                  <a:gd name="T97" fmla="*/ 49 h 189"/>
                  <a:gd name="T98" fmla="*/ 97 w 171"/>
                  <a:gd name="T99" fmla="*/ 72 h 189"/>
                  <a:gd name="T100" fmla="*/ 121 w 171"/>
                  <a:gd name="T101" fmla="*/ 74 h 189"/>
                  <a:gd name="T102" fmla="*/ 102 w 171"/>
                  <a:gd name="T103" fmla="*/ 92 h 189"/>
                  <a:gd name="T104" fmla="*/ 108 w 171"/>
                  <a:gd name="T105" fmla="*/ 116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1" h="189">
                    <a:moveTo>
                      <a:pt x="86" y="0"/>
                    </a:moveTo>
                    <a:lnTo>
                      <a:pt x="86" y="0"/>
                    </a:lnTo>
                    <a:lnTo>
                      <a:pt x="69" y="1"/>
                    </a:lnTo>
                    <a:lnTo>
                      <a:pt x="52" y="5"/>
                    </a:lnTo>
                    <a:lnTo>
                      <a:pt x="38" y="14"/>
                    </a:lnTo>
                    <a:lnTo>
                      <a:pt x="25" y="24"/>
                    </a:lnTo>
                    <a:lnTo>
                      <a:pt x="15" y="37"/>
                    </a:lnTo>
                    <a:lnTo>
                      <a:pt x="7" y="51"/>
                    </a:lnTo>
                    <a:lnTo>
                      <a:pt x="5" y="59"/>
                    </a:lnTo>
                    <a:lnTo>
                      <a:pt x="2" y="67"/>
                    </a:lnTo>
                    <a:lnTo>
                      <a:pt x="0" y="76"/>
                    </a:lnTo>
                    <a:lnTo>
                      <a:pt x="0" y="84"/>
                    </a:lnTo>
                    <a:lnTo>
                      <a:pt x="0" y="84"/>
                    </a:lnTo>
                    <a:lnTo>
                      <a:pt x="2" y="99"/>
                    </a:lnTo>
                    <a:lnTo>
                      <a:pt x="6" y="113"/>
                    </a:lnTo>
                    <a:lnTo>
                      <a:pt x="12" y="125"/>
                    </a:lnTo>
                    <a:lnTo>
                      <a:pt x="19" y="138"/>
                    </a:lnTo>
                    <a:lnTo>
                      <a:pt x="26" y="149"/>
                    </a:lnTo>
                    <a:lnTo>
                      <a:pt x="32" y="161"/>
                    </a:lnTo>
                    <a:lnTo>
                      <a:pt x="36" y="175"/>
                    </a:lnTo>
                    <a:lnTo>
                      <a:pt x="38" y="189"/>
                    </a:lnTo>
                    <a:lnTo>
                      <a:pt x="135" y="189"/>
                    </a:lnTo>
                    <a:lnTo>
                      <a:pt x="135" y="189"/>
                    </a:lnTo>
                    <a:lnTo>
                      <a:pt x="137" y="174"/>
                    </a:lnTo>
                    <a:lnTo>
                      <a:pt x="141" y="161"/>
                    </a:lnTo>
                    <a:lnTo>
                      <a:pt x="147" y="148"/>
                    </a:lnTo>
                    <a:lnTo>
                      <a:pt x="154" y="136"/>
                    </a:lnTo>
                    <a:lnTo>
                      <a:pt x="160" y="125"/>
                    </a:lnTo>
                    <a:lnTo>
                      <a:pt x="167" y="112"/>
                    </a:lnTo>
                    <a:lnTo>
                      <a:pt x="170" y="99"/>
                    </a:lnTo>
                    <a:lnTo>
                      <a:pt x="171" y="84"/>
                    </a:lnTo>
                    <a:lnTo>
                      <a:pt x="171" y="84"/>
                    </a:lnTo>
                    <a:lnTo>
                      <a:pt x="171" y="76"/>
                    </a:lnTo>
                    <a:lnTo>
                      <a:pt x="170" y="67"/>
                    </a:lnTo>
                    <a:lnTo>
                      <a:pt x="166" y="51"/>
                    </a:lnTo>
                    <a:lnTo>
                      <a:pt x="157" y="37"/>
                    </a:lnTo>
                    <a:lnTo>
                      <a:pt x="147" y="24"/>
                    </a:lnTo>
                    <a:lnTo>
                      <a:pt x="134" y="14"/>
                    </a:lnTo>
                    <a:lnTo>
                      <a:pt x="120" y="5"/>
                    </a:lnTo>
                    <a:lnTo>
                      <a:pt x="104" y="1"/>
                    </a:lnTo>
                    <a:lnTo>
                      <a:pt x="86" y="0"/>
                    </a:lnTo>
                    <a:lnTo>
                      <a:pt x="86" y="0"/>
                    </a:lnTo>
                    <a:close/>
                    <a:moveTo>
                      <a:pt x="108" y="116"/>
                    </a:moveTo>
                    <a:lnTo>
                      <a:pt x="86" y="103"/>
                    </a:lnTo>
                    <a:lnTo>
                      <a:pt x="63" y="116"/>
                    </a:lnTo>
                    <a:lnTo>
                      <a:pt x="69" y="92"/>
                    </a:lnTo>
                    <a:lnTo>
                      <a:pt x="51" y="74"/>
                    </a:lnTo>
                    <a:lnTo>
                      <a:pt x="75" y="72"/>
                    </a:lnTo>
                    <a:lnTo>
                      <a:pt x="86" y="49"/>
                    </a:lnTo>
                    <a:lnTo>
                      <a:pt x="97" y="72"/>
                    </a:lnTo>
                    <a:lnTo>
                      <a:pt x="121" y="74"/>
                    </a:lnTo>
                    <a:lnTo>
                      <a:pt x="102" y="92"/>
                    </a:lnTo>
                    <a:lnTo>
                      <a:pt x="108" y="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93" name="Freeform 217"/>
              <p:cNvSpPr>
                <a:spLocks/>
              </p:cNvSpPr>
              <p:nvPr/>
            </p:nvSpPr>
            <p:spPr bwMode="auto">
              <a:xfrm>
                <a:off x="7491288" y="4372594"/>
                <a:ext cx="152400" cy="22225"/>
              </a:xfrm>
              <a:custGeom>
                <a:avLst/>
                <a:gdLst>
                  <a:gd name="T0" fmla="*/ 7 w 96"/>
                  <a:gd name="T1" fmla="*/ 14 h 14"/>
                  <a:gd name="T2" fmla="*/ 89 w 96"/>
                  <a:gd name="T3" fmla="*/ 14 h 14"/>
                  <a:gd name="T4" fmla="*/ 89 w 96"/>
                  <a:gd name="T5" fmla="*/ 14 h 14"/>
                  <a:gd name="T6" fmla="*/ 92 w 96"/>
                  <a:gd name="T7" fmla="*/ 13 h 14"/>
                  <a:gd name="T8" fmla="*/ 94 w 96"/>
                  <a:gd name="T9" fmla="*/ 11 h 14"/>
                  <a:gd name="T10" fmla="*/ 96 w 96"/>
                  <a:gd name="T11" fmla="*/ 10 h 14"/>
                  <a:gd name="T12" fmla="*/ 96 w 96"/>
                  <a:gd name="T13" fmla="*/ 7 h 14"/>
                  <a:gd name="T14" fmla="*/ 96 w 96"/>
                  <a:gd name="T15" fmla="*/ 7 h 14"/>
                  <a:gd name="T16" fmla="*/ 96 w 96"/>
                  <a:gd name="T17" fmla="*/ 4 h 14"/>
                  <a:gd name="T18" fmla="*/ 94 w 96"/>
                  <a:gd name="T19" fmla="*/ 1 h 14"/>
                  <a:gd name="T20" fmla="*/ 92 w 96"/>
                  <a:gd name="T21" fmla="*/ 0 h 14"/>
                  <a:gd name="T22" fmla="*/ 89 w 96"/>
                  <a:gd name="T23" fmla="*/ 0 h 14"/>
                  <a:gd name="T24" fmla="*/ 7 w 96"/>
                  <a:gd name="T25" fmla="*/ 0 h 14"/>
                  <a:gd name="T26" fmla="*/ 7 w 96"/>
                  <a:gd name="T27" fmla="*/ 0 h 14"/>
                  <a:gd name="T28" fmla="*/ 4 w 96"/>
                  <a:gd name="T29" fmla="*/ 0 h 14"/>
                  <a:gd name="T30" fmla="*/ 1 w 96"/>
                  <a:gd name="T31" fmla="*/ 1 h 14"/>
                  <a:gd name="T32" fmla="*/ 0 w 96"/>
                  <a:gd name="T33" fmla="*/ 4 h 14"/>
                  <a:gd name="T34" fmla="*/ 0 w 96"/>
                  <a:gd name="T35" fmla="*/ 7 h 14"/>
                  <a:gd name="T36" fmla="*/ 0 w 96"/>
                  <a:gd name="T37" fmla="*/ 7 h 14"/>
                  <a:gd name="T38" fmla="*/ 0 w 96"/>
                  <a:gd name="T39" fmla="*/ 10 h 14"/>
                  <a:gd name="T40" fmla="*/ 1 w 96"/>
                  <a:gd name="T41" fmla="*/ 11 h 14"/>
                  <a:gd name="T42" fmla="*/ 4 w 96"/>
                  <a:gd name="T43" fmla="*/ 13 h 14"/>
                  <a:gd name="T44" fmla="*/ 7 w 96"/>
                  <a:gd name="T45" fmla="*/ 14 h 14"/>
                  <a:gd name="T46" fmla="*/ 7 w 96"/>
                  <a:gd name="T4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6" h="14">
                    <a:moveTo>
                      <a:pt x="7" y="14"/>
                    </a:moveTo>
                    <a:lnTo>
                      <a:pt x="89" y="14"/>
                    </a:lnTo>
                    <a:lnTo>
                      <a:pt x="89" y="14"/>
                    </a:lnTo>
                    <a:lnTo>
                      <a:pt x="92" y="13"/>
                    </a:lnTo>
                    <a:lnTo>
                      <a:pt x="94" y="11"/>
                    </a:lnTo>
                    <a:lnTo>
                      <a:pt x="96" y="10"/>
                    </a:lnTo>
                    <a:lnTo>
                      <a:pt x="96" y="7"/>
                    </a:lnTo>
                    <a:lnTo>
                      <a:pt x="96" y="7"/>
                    </a:lnTo>
                    <a:lnTo>
                      <a:pt x="96" y="4"/>
                    </a:lnTo>
                    <a:lnTo>
                      <a:pt x="94" y="1"/>
                    </a:lnTo>
                    <a:lnTo>
                      <a:pt x="92" y="0"/>
                    </a:lnTo>
                    <a:lnTo>
                      <a:pt x="89" y="0"/>
                    </a:lnTo>
                    <a:lnTo>
                      <a:pt x="7" y="0"/>
                    </a:lnTo>
                    <a:lnTo>
                      <a:pt x="7" y="0"/>
                    </a:lnTo>
                    <a:lnTo>
                      <a:pt x="4" y="0"/>
                    </a:lnTo>
                    <a:lnTo>
                      <a:pt x="1" y="1"/>
                    </a:lnTo>
                    <a:lnTo>
                      <a:pt x="0" y="4"/>
                    </a:lnTo>
                    <a:lnTo>
                      <a:pt x="0" y="7"/>
                    </a:lnTo>
                    <a:lnTo>
                      <a:pt x="0" y="7"/>
                    </a:lnTo>
                    <a:lnTo>
                      <a:pt x="0" y="10"/>
                    </a:lnTo>
                    <a:lnTo>
                      <a:pt x="1" y="11"/>
                    </a:lnTo>
                    <a:lnTo>
                      <a:pt x="4" y="13"/>
                    </a:lnTo>
                    <a:lnTo>
                      <a:pt x="7" y="14"/>
                    </a:lnTo>
                    <a:lnTo>
                      <a:pt x="7" y="1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grpSp>
      </p:grpSp>
      <p:sp>
        <p:nvSpPr>
          <p:cNvPr id="101" name="Rectangle 235"/>
          <p:cNvSpPr>
            <a:spLocks noChangeArrowheads="1"/>
          </p:cNvSpPr>
          <p:nvPr/>
        </p:nvSpPr>
        <p:spPr bwMode="auto">
          <a:xfrm>
            <a:off x="3611020" y="5147294"/>
            <a:ext cx="113653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1" u="none" strike="noStrike" cap="none" normalizeH="0" baseline="0" dirty="0" smtClean="0">
                <a:ln>
                  <a:noFill/>
                </a:ln>
                <a:solidFill>
                  <a:srgbClr val="FFFFFF"/>
                </a:solidFill>
                <a:effectLst/>
                <a:latin typeface="+mj-lt"/>
                <a:cs typeface="Arial" pitchFamily="34" charset="0"/>
              </a:rPr>
              <a:t>Marketing</a:t>
            </a:r>
            <a:endParaRPr kumimoji="0" lang="en-US" altLang="en-US" sz="1800" b="0" i="0" u="none" strike="noStrike" cap="none" normalizeH="0" baseline="0" dirty="0" smtClean="0">
              <a:ln>
                <a:noFill/>
              </a:ln>
              <a:solidFill>
                <a:schemeClr val="tx1"/>
              </a:solidFill>
              <a:effectLst/>
              <a:latin typeface="+mj-lt"/>
              <a:cs typeface="Arial" pitchFamily="34" charset="0"/>
            </a:endParaRPr>
          </a:p>
        </p:txBody>
      </p:sp>
      <p:sp>
        <p:nvSpPr>
          <p:cNvPr id="103" name="Rectangle 237"/>
          <p:cNvSpPr>
            <a:spLocks noChangeArrowheads="1"/>
          </p:cNvSpPr>
          <p:nvPr/>
        </p:nvSpPr>
        <p:spPr bwMode="auto">
          <a:xfrm>
            <a:off x="5915276" y="5147294"/>
            <a:ext cx="93455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1" u="none" strike="noStrike" cap="none" normalizeH="0" baseline="0" dirty="0" smtClean="0">
                <a:ln>
                  <a:noFill/>
                </a:ln>
                <a:solidFill>
                  <a:srgbClr val="FFFFFF"/>
                </a:solidFill>
                <a:effectLst/>
                <a:latin typeface="+mj-lt"/>
                <a:cs typeface="Arial" pitchFamily="34" charset="0"/>
              </a:rPr>
              <a:t>Strategy</a:t>
            </a:r>
            <a:endParaRPr kumimoji="0" lang="en-US" altLang="en-US" sz="1800" b="0" i="0" u="none" strike="noStrike" cap="none" normalizeH="0" baseline="0" dirty="0" smtClean="0">
              <a:ln>
                <a:noFill/>
              </a:ln>
              <a:solidFill>
                <a:schemeClr val="tx1"/>
              </a:solidFill>
              <a:effectLst/>
              <a:latin typeface="+mj-lt"/>
              <a:cs typeface="Arial" pitchFamily="34" charset="0"/>
            </a:endParaRPr>
          </a:p>
        </p:txBody>
      </p:sp>
      <p:sp>
        <p:nvSpPr>
          <p:cNvPr id="108" name="Rectangle 242"/>
          <p:cNvSpPr>
            <a:spLocks noChangeArrowheads="1"/>
          </p:cNvSpPr>
          <p:nvPr/>
        </p:nvSpPr>
        <p:spPr bwMode="auto">
          <a:xfrm>
            <a:off x="5843268" y="4644727"/>
            <a:ext cx="115897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1" u="none" strike="noStrike" cap="none" normalizeH="0" baseline="0" dirty="0" smtClean="0">
                <a:ln>
                  <a:noFill/>
                </a:ln>
                <a:solidFill>
                  <a:srgbClr val="FFFFFF"/>
                </a:solidFill>
                <a:effectLst/>
                <a:latin typeface="+mj-lt"/>
                <a:cs typeface="Arial" pitchFamily="34" charset="0"/>
              </a:rPr>
              <a:t>Teamwork</a:t>
            </a:r>
            <a:endParaRPr kumimoji="0" lang="en-US" altLang="en-US" sz="1800" b="0" i="0" u="none" strike="noStrike" cap="none" normalizeH="0" baseline="0" dirty="0" smtClean="0">
              <a:ln>
                <a:noFill/>
              </a:ln>
              <a:solidFill>
                <a:schemeClr val="tx1"/>
              </a:solidFill>
              <a:effectLst/>
              <a:latin typeface="+mj-lt"/>
              <a:cs typeface="Arial" pitchFamily="34" charset="0"/>
            </a:endParaRPr>
          </a:p>
        </p:txBody>
      </p:sp>
      <p:sp>
        <p:nvSpPr>
          <p:cNvPr id="116" name="Rectangle 250"/>
          <p:cNvSpPr>
            <a:spLocks noChangeArrowheads="1"/>
          </p:cNvSpPr>
          <p:nvPr/>
        </p:nvSpPr>
        <p:spPr bwMode="auto">
          <a:xfrm>
            <a:off x="3827044" y="4644727"/>
            <a:ext cx="68448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fontAlgn="base">
              <a:spcBef>
                <a:spcPct val="0"/>
              </a:spcBef>
              <a:spcAft>
                <a:spcPct val="0"/>
              </a:spcAft>
              <a:defRPr>
                <a:solidFill>
                  <a:schemeClr val="tx1"/>
                </a:solidFill>
                <a:latin typeface="Arial" pitchFamily="34" charset="0"/>
                <a:cs typeface="Arial" pitchFamily="34" charset="0"/>
              </a:defRPr>
            </a:lvl1pPr>
            <a:lvl2pPr marL="457200" fontAlgn="base">
              <a:spcBef>
                <a:spcPct val="0"/>
              </a:spcBef>
              <a:spcAft>
                <a:spcPct val="0"/>
              </a:spcAft>
              <a:defRPr>
                <a:solidFill>
                  <a:schemeClr val="tx1"/>
                </a:solidFill>
                <a:latin typeface="Arial" pitchFamily="34" charset="0"/>
                <a:cs typeface="Arial" pitchFamily="34" charset="0"/>
              </a:defRPr>
            </a:lvl2pPr>
            <a:lvl3pPr marL="914400" fontAlgn="base">
              <a:spcBef>
                <a:spcPct val="0"/>
              </a:spcBef>
              <a:spcAft>
                <a:spcPct val="0"/>
              </a:spcAft>
              <a:defRPr>
                <a:solidFill>
                  <a:schemeClr val="tx1"/>
                </a:solidFill>
                <a:latin typeface="Arial" pitchFamily="34" charset="0"/>
                <a:cs typeface="Arial" pitchFamily="34" charset="0"/>
              </a:defRPr>
            </a:lvl3pPr>
            <a:lvl4pPr marL="1371600" fontAlgn="base">
              <a:spcBef>
                <a:spcPct val="0"/>
              </a:spcBef>
              <a:spcAft>
                <a:spcPct val="0"/>
              </a:spcAft>
              <a:defRPr>
                <a:solidFill>
                  <a:schemeClr val="tx1"/>
                </a:solidFill>
                <a:latin typeface="Arial" pitchFamily="34" charset="0"/>
                <a:cs typeface="Arial" pitchFamily="34" charset="0"/>
              </a:defRPr>
            </a:lvl4pPr>
            <a:lvl5pPr marL="1828800" fontAlgn="base">
              <a:spcBef>
                <a:spcPct val="0"/>
              </a:spcBef>
              <a:spcAft>
                <a:spcPct val="0"/>
              </a:spcAft>
              <a:defRPr>
                <a:solidFill>
                  <a:schemeClr val="tx1"/>
                </a:solidFill>
                <a:latin typeface="Arial" pitchFamily="34" charset="0"/>
                <a:cs typeface="Arial" pitchFamily="34" charset="0"/>
              </a:defRPr>
            </a:lvl5pPr>
            <a:lvl6pPr marL="2286000" fontAlgn="base">
              <a:spcBef>
                <a:spcPct val="0"/>
              </a:spcBef>
              <a:spcAft>
                <a:spcPct val="0"/>
              </a:spcAft>
              <a:defRPr>
                <a:solidFill>
                  <a:schemeClr val="tx1"/>
                </a:solidFill>
                <a:latin typeface="Arial" pitchFamily="34" charset="0"/>
                <a:cs typeface="Arial" pitchFamily="34" charset="0"/>
              </a:defRPr>
            </a:lvl6pPr>
            <a:lvl7pPr marL="2743200" fontAlgn="base">
              <a:spcBef>
                <a:spcPct val="0"/>
              </a:spcBef>
              <a:spcAft>
                <a:spcPct val="0"/>
              </a:spcAft>
              <a:defRPr>
                <a:solidFill>
                  <a:schemeClr val="tx1"/>
                </a:solidFill>
                <a:latin typeface="Arial" pitchFamily="34" charset="0"/>
                <a:cs typeface="Arial" pitchFamily="34" charset="0"/>
              </a:defRPr>
            </a:lvl7pPr>
            <a:lvl8pPr marL="3200400" fontAlgn="base">
              <a:spcBef>
                <a:spcPct val="0"/>
              </a:spcBef>
              <a:spcAft>
                <a:spcPct val="0"/>
              </a:spcAft>
              <a:defRPr>
                <a:solidFill>
                  <a:schemeClr val="tx1"/>
                </a:solidFill>
                <a:latin typeface="Arial" pitchFamily="34" charset="0"/>
                <a:cs typeface="Arial" pitchFamily="34" charset="0"/>
              </a:defRPr>
            </a:lvl8pPr>
            <a:lvl9pPr marL="3657600" fontAlgn="base">
              <a:spcBef>
                <a:spcPct val="0"/>
              </a:spcBef>
              <a:spcAft>
                <a:spcPct val="0"/>
              </a:spcAft>
              <a:defRPr>
                <a:solidFill>
                  <a:schemeClr val="tx1"/>
                </a:solidFill>
                <a:latin typeface="Arial" pitchFamily="34" charset="0"/>
                <a:cs typeface="Arial" pitchFamily="34"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1" u="none" strike="noStrike" cap="none" normalizeH="0" baseline="0" dirty="0" smtClean="0">
                <a:ln>
                  <a:noFill/>
                </a:ln>
                <a:solidFill>
                  <a:srgbClr val="FFFFFF"/>
                </a:solidFill>
                <a:effectLst/>
                <a:latin typeface="+mj-lt"/>
                <a:cs typeface="Arial" pitchFamily="34" charset="0"/>
              </a:rPr>
              <a:t>Vision</a:t>
            </a:r>
            <a:endParaRPr kumimoji="0" lang="en-US" altLang="en-US" sz="1800" b="0" i="0" u="none" strike="noStrike" cap="none" normalizeH="0" baseline="0" dirty="0" smtClean="0">
              <a:ln>
                <a:noFill/>
              </a:ln>
              <a:solidFill>
                <a:schemeClr val="tx1"/>
              </a:solidFill>
              <a:effectLst/>
              <a:latin typeface="+mj-lt"/>
              <a:cs typeface="Arial" pitchFamily="34" charset="0"/>
            </a:endParaRPr>
          </a:p>
        </p:txBody>
      </p:sp>
      <p:sp>
        <p:nvSpPr>
          <p:cNvPr id="117" name="TextBox 116"/>
          <p:cNvSpPr txBox="1"/>
          <p:nvPr/>
        </p:nvSpPr>
        <p:spPr>
          <a:xfrm>
            <a:off x="3504955" y="1775445"/>
            <a:ext cx="1546225" cy="781050"/>
          </a:xfrm>
          <a:prstGeom prst="rect">
            <a:avLst/>
          </a:prstGeom>
          <a:noFill/>
        </p:spPr>
        <p:txBody>
          <a:bodyPr wrap="square" lIns="0" tIns="0" rIns="0" bIns="0" rtlCol="0">
            <a:noAutofit/>
          </a:bodyPr>
          <a:lstStyle/>
          <a:p>
            <a:pPr>
              <a:spcAft>
                <a:spcPts val="900"/>
              </a:spcAft>
            </a:pPr>
            <a:r>
              <a:rPr lang="en-GB" sz="1000" b="1" i="1" dirty="0" smtClean="0">
                <a:latin typeface="+mj-lt"/>
              </a:rPr>
              <a:t>Option 1</a:t>
            </a:r>
          </a:p>
          <a:p>
            <a:pPr>
              <a:spcAft>
                <a:spcPts val="900"/>
              </a:spcAft>
            </a:pPr>
            <a:r>
              <a:rPr lang="en-GB" sz="1000" dirty="0" smtClean="0">
                <a:latin typeface="+mj-lt"/>
              </a:rPr>
              <a:t>Text goes here goes here goes here goes here</a:t>
            </a:r>
          </a:p>
        </p:txBody>
      </p:sp>
      <p:sp>
        <p:nvSpPr>
          <p:cNvPr id="118" name="TextBox 117"/>
          <p:cNvSpPr txBox="1"/>
          <p:nvPr/>
        </p:nvSpPr>
        <p:spPr>
          <a:xfrm>
            <a:off x="8689531" y="4113833"/>
            <a:ext cx="1546225" cy="669924"/>
          </a:xfrm>
          <a:prstGeom prst="rect">
            <a:avLst/>
          </a:prstGeom>
          <a:noFill/>
        </p:spPr>
        <p:txBody>
          <a:bodyPr wrap="square" lIns="0" tIns="0" rIns="0" bIns="0" rtlCol="0">
            <a:noAutofit/>
          </a:bodyPr>
          <a:lstStyle/>
          <a:p>
            <a:pPr>
              <a:spcAft>
                <a:spcPts val="900"/>
              </a:spcAft>
            </a:pPr>
            <a:r>
              <a:rPr lang="en-GB" sz="1000" b="1" i="1" dirty="0" smtClean="0">
                <a:latin typeface="+mj-lt"/>
              </a:rPr>
              <a:t>Option 2</a:t>
            </a:r>
          </a:p>
          <a:p>
            <a:pPr>
              <a:spcAft>
                <a:spcPts val="900"/>
              </a:spcAft>
            </a:pPr>
            <a:r>
              <a:rPr lang="en-GB" sz="1000" dirty="0" smtClean="0">
                <a:latin typeface="+mj-lt"/>
              </a:rPr>
              <a:t>Text goes here goes here goes here goes here</a:t>
            </a:r>
          </a:p>
        </p:txBody>
      </p:sp>
      <p:grpSp>
        <p:nvGrpSpPr>
          <p:cNvPr id="26" name="Group 25"/>
          <p:cNvGrpSpPr/>
          <p:nvPr/>
        </p:nvGrpSpPr>
        <p:grpSpPr>
          <a:xfrm>
            <a:off x="6753568" y="1571459"/>
            <a:ext cx="424642" cy="562087"/>
            <a:chOff x="1316038" y="614363"/>
            <a:chExt cx="3286125" cy="4349750"/>
          </a:xfrm>
        </p:grpSpPr>
        <p:sp>
          <p:nvSpPr>
            <p:cNvPr id="23" name="Freeform 8"/>
            <p:cNvSpPr>
              <a:spLocks/>
            </p:cNvSpPr>
            <p:nvPr/>
          </p:nvSpPr>
          <p:spPr bwMode="auto">
            <a:xfrm>
              <a:off x="2782888" y="1316038"/>
              <a:ext cx="981075" cy="1089025"/>
            </a:xfrm>
            <a:custGeom>
              <a:avLst/>
              <a:gdLst>
                <a:gd name="T0" fmla="*/ 534 w 618"/>
                <a:gd name="T1" fmla="*/ 686 h 686"/>
                <a:gd name="T2" fmla="*/ 86 w 618"/>
                <a:gd name="T3" fmla="*/ 686 h 686"/>
                <a:gd name="T4" fmla="*/ 86 w 618"/>
                <a:gd name="T5" fmla="*/ 686 h 686"/>
                <a:gd name="T6" fmla="*/ 68 w 618"/>
                <a:gd name="T7" fmla="*/ 684 h 686"/>
                <a:gd name="T8" fmla="*/ 52 w 618"/>
                <a:gd name="T9" fmla="*/ 680 h 686"/>
                <a:gd name="T10" fmla="*/ 38 w 618"/>
                <a:gd name="T11" fmla="*/ 672 h 686"/>
                <a:gd name="T12" fmla="*/ 24 w 618"/>
                <a:gd name="T13" fmla="*/ 662 h 686"/>
                <a:gd name="T14" fmla="*/ 14 w 618"/>
                <a:gd name="T15" fmla="*/ 650 h 686"/>
                <a:gd name="T16" fmla="*/ 6 w 618"/>
                <a:gd name="T17" fmla="*/ 634 h 686"/>
                <a:gd name="T18" fmla="*/ 2 w 618"/>
                <a:gd name="T19" fmla="*/ 618 h 686"/>
                <a:gd name="T20" fmla="*/ 0 w 618"/>
                <a:gd name="T21" fmla="*/ 602 h 686"/>
                <a:gd name="T22" fmla="*/ 0 w 618"/>
                <a:gd name="T23" fmla="*/ 86 h 686"/>
                <a:gd name="T24" fmla="*/ 0 w 618"/>
                <a:gd name="T25" fmla="*/ 86 h 686"/>
                <a:gd name="T26" fmla="*/ 2 w 618"/>
                <a:gd name="T27" fmla="*/ 68 h 686"/>
                <a:gd name="T28" fmla="*/ 6 w 618"/>
                <a:gd name="T29" fmla="*/ 52 h 686"/>
                <a:gd name="T30" fmla="*/ 14 w 618"/>
                <a:gd name="T31" fmla="*/ 38 h 686"/>
                <a:gd name="T32" fmla="*/ 24 w 618"/>
                <a:gd name="T33" fmla="*/ 24 h 686"/>
                <a:gd name="T34" fmla="*/ 38 w 618"/>
                <a:gd name="T35" fmla="*/ 14 h 686"/>
                <a:gd name="T36" fmla="*/ 52 w 618"/>
                <a:gd name="T37" fmla="*/ 6 h 686"/>
                <a:gd name="T38" fmla="*/ 68 w 618"/>
                <a:gd name="T39" fmla="*/ 2 h 686"/>
                <a:gd name="T40" fmla="*/ 86 w 618"/>
                <a:gd name="T41" fmla="*/ 0 h 686"/>
                <a:gd name="T42" fmla="*/ 86 w 618"/>
                <a:gd name="T43" fmla="*/ 0 h 686"/>
                <a:gd name="T44" fmla="*/ 102 w 618"/>
                <a:gd name="T45" fmla="*/ 2 h 686"/>
                <a:gd name="T46" fmla="*/ 118 w 618"/>
                <a:gd name="T47" fmla="*/ 6 h 686"/>
                <a:gd name="T48" fmla="*/ 132 w 618"/>
                <a:gd name="T49" fmla="*/ 14 h 686"/>
                <a:gd name="T50" fmla="*/ 146 w 618"/>
                <a:gd name="T51" fmla="*/ 24 h 686"/>
                <a:gd name="T52" fmla="*/ 156 w 618"/>
                <a:gd name="T53" fmla="*/ 38 h 686"/>
                <a:gd name="T54" fmla="*/ 164 w 618"/>
                <a:gd name="T55" fmla="*/ 52 h 686"/>
                <a:gd name="T56" fmla="*/ 168 w 618"/>
                <a:gd name="T57" fmla="*/ 68 h 686"/>
                <a:gd name="T58" fmla="*/ 170 w 618"/>
                <a:gd name="T59" fmla="*/ 86 h 686"/>
                <a:gd name="T60" fmla="*/ 170 w 618"/>
                <a:gd name="T61" fmla="*/ 516 h 686"/>
                <a:gd name="T62" fmla="*/ 534 w 618"/>
                <a:gd name="T63" fmla="*/ 516 h 686"/>
                <a:gd name="T64" fmla="*/ 534 w 618"/>
                <a:gd name="T65" fmla="*/ 516 h 686"/>
                <a:gd name="T66" fmla="*/ 550 w 618"/>
                <a:gd name="T67" fmla="*/ 518 h 686"/>
                <a:gd name="T68" fmla="*/ 566 w 618"/>
                <a:gd name="T69" fmla="*/ 522 h 686"/>
                <a:gd name="T70" fmla="*/ 580 w 618"/>
                <a:gd name="T71" fmla="*/ 530 h 686"/>
                <a:gd name="T72" fmla="*/ 594 w 618"/>
                <a:gd name="T73" fmla="*/ 540 h 686"/>
                <a:gd name="T74" fmla="*/ 604 w 618"/>
                <a:gd name="T75" fmla="*/ 554 h 686"/>
                <a:gd name="T76" fmla="*/ 612 w 618"/>
                <a:gd name="T77" fmla="*/ 568 h 686"/>
                <a:gd name="T78" fmla="*/ 616 w 618"/>
                <a:gd name="T79" fmla="*/ 584 h 686"/>
                <a:gd name="T80" fmla="*/ 618 w 618"/>
                <a:gd name="T81" fmla="*/ 602 h 686"/>
                <a:gd name="T82" fmla="*/ 618 w 618"/>
                <a:gd name="T83" fmla="*/ 602 h 686"/>
                <a:gd name="T84" fmla="*/ 616 w 618"/>
                <a:gd name="T85" fmla="*/ 618 h 686"/>
                <a:gd name="T86" fmla="*/ 612 w 618"/>
                <a:gd name="T87" fmla="*/ 634 h 686"/>
                <a:gd name="T88" fmla="*/ 604 w 618"/>
                <a:gd name="T89" fmla="*/ 650 h 686"/>
                <a:gd name="T90" fmla="*/ 594 w 618"/>
                <a:gd name="T91" fmla="*/ 662 h 686"/>
                <a:gd name="T92" fmla="*/ 580 w 618"/>
                <a:gd name="T93" fmla="*/ 672 h 686"/>
                <a:gd name="T94" fmla="*/ 566 w 618"/>
                <a:gd name="T95" fmla="*/ 680 h 686"/>
                <a:gd name="T96" fmla="*/ 550 w 618"/>
                <a:gd name="T97" fmla="*/ 684 h 686"/>
                <a:gd name="T98" fmla="*/ 534 w 618"/>
                <a:gd name="T99" fmla="*/ 686 h 686"/>
                <a:gd name="T100" fmla="*/ 534 w 618"/>
                <a:gd name="T101" fmla="*/ 686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8" h="686">
                  <a:moveTo>
                    <a:pt x="534" y="686"/>
                  </a:moveTo>
                  <a:lnTo>
                    <a:pt x="86" y="686"/>
                  </a:lnTo>
                  <a:lnTo>
                    <a:pt x="86" y="686"/>
                  </a:lnTo>
                  <a:lnTo>
                    <a:pt x="68" y="684"/>
                  </a:lnTo>
                  <a:lnTo>
                    <a:pt x="52" y="680"/>
                  </a:lnTo>
                  <a:lnTo>
                    <a:pt x="38" y="672"/>
                  </a:lnTo>
                  <a:lnTo>
                    <a:pt x="24" y="662"/>
                  </a:lnTo>
                  <a:lnTo>
                    <a:pt x="14" y="650"/>
                  </a:lnTo>
                  <a:lnTo>
                    <a:pt x="6" y="634"/>
                  </a:lnTo>
                  <a:lnTo>
                    <a:pt x="2" y="618"/>
                  </a:lnTo>
                  <a:lnTo>
                    <a:pt x="0" y="602"/>
                  </a:lnTo>
                  <a:lnTo>
                    <a:pt x="0" y="86"/>
                  </a:lnTo>
                  <a:lnTo>
                    <a:pt x="0" y="86"/>
                  </a:lnTo>
                  <a:lnTo>
                    <a:pt x="2" y="68"/>
                  </a:lnTo>
                  <a:lnTo>
                    <a:pt x="6" y="52"/>
                  </a:lnTo>
                  <a:lnTo>
                    <a:pt x="14" y="38"/>
                  </a:lnTo>
                  <a:lnTo>
                    <a:pt x="24" y="24"/>
                  </a:lnTo>
                  <a:lnTo>
                    <a:pt x="38" y="14"/>
                  </a:lnTo>
                  <a:lnTo>
                    <a:pt x="52" y="6"/>
                  </a:lnTo>
                  <a:lnTo>
                    <a:pt x="68" y="2"/>
                  </a:lnTo>
                  <a:lnTo>
                    <a:pt x="86" y="0"/>
                  </a:lnTo>
                  <a:lnTo>
                    <a:pt x="86" y="0"/>
                  </a:lnTo>
                  <a:lnTo>
                    <a:pt x="102" y="2"/>
                  </a:lnTo>
                  <a:lnTo>
                    <a:pt x="118" y="6"/>
                  </a:lnTo>
                  <a:lnTo>
                    <a:pt x="132" y="14"/>
                  </a:lnTo>
                  <a:lnTo>
                    <a:pt x="146" y="24"/>
                  </a:lnTo>
                  <a:lnTo>
                    <a:pt x="156" y="38"/>
                  </a:lnTo>
                  <a:lnTo>
                    <a:pt x="164" y="52"/>
                  </a:lnTo>
                  <a:lnTo>
                    <a:pt x="168" y="68"/>
                  </a:lnTo>
                  <a:lnTo>
                    <a:pt x="170" y="86"/>
                  </a:lnTo>
                  <a:lnTo>
                    <a:pt x="170" y="516"/>
                  </a:lnTo>
                  <a:lnTo>
                    <a:pt x="534" y="516"/>
                  </a:lnTo>
                  <a:lnTo>
                    <a:pt x="534" y="516"/>
                  </a:lnTo>
                  <a:lnTo>
                    <a:pt x="550" y="518"/>
                  </a:lnTo>
                  <a:lnTo>
                    <a:pt x="566" y="522"/>
                  </a:lnTo>
                  <a:lnTo>
                    <a:pt x="580" y="530"/>
                  </a:lnTo>
                  <a:lnTo>
                    <a:pt x="594" y="540"/>
                  </a:lnTo>
                  <a:lnTo>
                    <a:pt x="604" y="554"/>
                  </a:lnTo>
                  <a:lnTo>
                    <a:pt x="612" y="568"/>
                  </a:lnTo>
                  <a:lnTo>
                    <a:pt x="616" y="584"/>
                  </a:lnTo>
                  <a:lnTo>
                    <a:pt x="618" y="602"/>
                  </a:lnTo>
                  <a:lnTo>
                    <a:pt x="618" y="602"/>
                  </a:lnTo>
                  <a:lnTo>
                    <a:pt x="616" y="618"/>
                  </a:lnTo>
                  <a:lnTo>
                    <a:pt x="612" y="634"/>
                  </a:lnTo>
                  <a:lnTo>
                    <a:pt x="604" y="650"/>
                  </a:lnTo>
                  <a:lnTo>
                    <a:pt x="594" y="662"/>
                  </a:lnTo>
                  <a:lnTo>
                    <a:pt x="580" y="672"/>
                  </a:lnTo>
                  <a:lnTo>
                    <a:pt x="566" y="680"/>
                  </a:lnTo>
                  <a:lnTo>
                    <a:pt x="550" y="684"/>
                  </a:lnTo>
                  <a:lnTo>
                    <a:pt x="534" y="686"/>
                  </a:lnTo>
                  <a:lnTo>
                    <a:pt x="534" y="6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4" name="Freeform 9"/>
            <p:cNvSpPr>
              <a:spLocks/>
            </p:cNvSpPr>
            <p:nvPr/>
          </p:nvSpPr>
          <p:spPr bwMode="auto">
            <a:xfrm>
              <a:off x="1316038" y="614363"/>
              <a:ext cx="3286125" cy="3235325"/>
            </a:xfrm>
            <a:custGeom>
              <a:avLst/>
              <a:gdLst>
                <a:gd name="T0" fmla="*/ 930 w 2070"/>
                <a:gd name="T1" fmla="*/ 4 h 2038"/>
                <a:gd name="T2" fmla="*/ 728 w 2070"/>
                <a:gd name="T3" fmla="*/ 46 h 2038"/>
                <a:gd name="T4" fmla="*/ 542 w 2070"/>
                <a:gd name="T5" fmla="*/ 124 h 2038"/>
                <a:gd name="T6" fmla="*/ 376 w 2070"/>
                <a:gd name="T7" fmla="*/ 236 h 2038"/>
                <a:gd name="T8" fmla="*/ 236 w 2070"/>
                <a:gd name="T9" fmla="*/ 376 h 2038"/>
                <a:gd name="T10" fmla="*/ 124 w 2070"/>
                <a:gd name="T11" fmla="*/ 542 h 2038"/>
                <a:gd name="T12" fmla="*/ 46 w 2070"/>
                <a:gd name="T13" fmla="*/ 728 h 2038"/>
                <a:gd name="T14" fmla="*/ 6 w 2070"/>
                <a:gd name="T15" fmla="*/ 930 h 2038"/>
                <a:gd name="T16" fmla="*/ 2 w 2070"/>
                <a:gd name="T17" fmla="*/ 1100 h 2038"/>
                <a:gd name="T18" fmla="*/ 32 w 2070"/>
                <a:gd name="T19" fmla="*/ 1286 h 2038"/>
                <a:gd name="T20" fmla="*/ 128 w 2070"/>
                <a:gd name="T21" fmla="*/ 1204 h 2038"/>
                <a:gd name="T22" fmla="*/ 228 w 2070"/>
                <a:gd name="T23" fmla="*/ 1156 h 2038"/>
                <a:gd name="T24" fmla="*/ 256 w 2070"/>
                <a:gd name="T25" fmla="*/ 1062 h 2038"/>
                <a:gd name="T26" fmla="*/ 260 w 2070"/>
                <a:gd name="T27" fmla="*/ 956 h 2038"/>
                <a:gd name="T28" fmla="*/ 290 w 2070"/>
                <a:gd name="T29" fmla="*/ 804 h 2038"/>
                <a:gd name="T30" fmla="*/ 350 w 2070"/>
                <a:gd name="T31" fmla="*/ 664 h 2038"/>
                <a:gd name="T32" fmla="*/ 434 w 2070"/>
                <a:gd name="T33" fmla="*/ 540 h 2038"/>
                <a:gd name="T34" fmla="*/ 540 w 2070"/>
                <a:gd name="T35" fmla="*/ 434 h 2038"/>
                <a:gd name="T36" fmla="*/ 664 w 2070"/>
                <a:gd name="T37" fmla="*/ 350 h 2038"/>
                <a:gd name="T38" fmla="*/ 804 w 2070"/>
                <a:gd name="T39" fmla="*/ 290 h 2038"/>
                <a:gd name="T40" fmla="*/ 956 w 2070"/>
                <a:gd name="T41" fmla="*/ 260 h 2038"/>
                <a:gd name="T42" fmla="*/ 1076 w 2070"/>
                <a:gd name="T43" fmla="*/ 256 h 2038"/>
                <a:gd name="T44" fmla="*/ 1230 w 2070"/>
                <a:gd name="T45" fmla="*/ 280 h 2038"/>
                <a:gd name="T46" fmla="*/ 1372 w 2070"/>
                <a:gd name="T47" fmla="*/ 332 h 2038"/>
                <a:gd name="T48" fmla="*/ 1500 w 2070"/>
                <a:gd name="T49" fmla="*/ 410 h 2038"/>
                <a:gd name="T50" fmla="*/ 1612 w 2070"/>
                <a:gd name="T51" fmla="*/ 510 h 2038"/>
                <a:gd name="T52" fmla="*/ 1700 w 2070"/>
                <a:gd name="T53" fmla="*/ 630 h 2038"/>
                <a:gd name="T54" fmla="*/ 1766 w 2070"/>
                <a:gd name="T55" fmla="*/ 768 h 2038"/>
                <a:gd name="T56" fmla="*/ 1804 w 2070"/>
                <a:gd name="T57" fmla="*/ 916 h 2038"/>
                <a:gd name="T58" fmla="*/ 1814 w 2070"/>
                <a:gd name="T59" fmla="*/ 1034 h 2038"/>
                <a:gd name="T60" fmla="*/ 1800 w 2070"/>
                <a:gd name="T61" fmla="*/ 1180 h 2038"/>
                <a:gd name="T62" fmla="*/ 1760 w 2070"/>
                <a:gd name="T63" fmla="*/ 1316 h 2038"/>
                <a:gd name="T64" fmla="*/ 1700 w 2070"/>
                <a:gd name="T65" fmla="*/ 1440 h 2038"/>
                <a:gd name="T66" fmla="*/ 1616 w 2070"/>
                <a:gd name="T67" fmla="*/ 1552 h 2038"/>
                <a:gd name="T68" fmla="*/ 1516 w 2070"/>
                <a:gd name="T69" fmla="*/ 1646 h 2038"/>
                <a:gd name="T70" fmla="*/ 1400 w 2070"/>
                <a:gd name="T71" fmla="*/ 1722 h 2038"/>
                <a:gd name="T72" fmla="*/ 1272 w 2070"/>
                <a:gd name="T73" fmla="*/ 1776 h 2038"/>
                <a:gd name="T74" fmla="*/ 1132 w 2070"/>
                <a:gd name="T75" fmla="*/ 1808 h 2038"/>
                <a:gd name="T76" fmla="*/ 1196 w 2070"/>
                <a:gd name="T77" fmla="*/ 1864 h 2038"/>
                <a:gd name="T78" fmla="*/ 1240 w 2070"/>
                <a:gd name="T79" fmla="*/ 1924 h 2038"/>
                <a:gd name="T80" fmla="*/ 1280 w 2070"/>
                <a:gd name="T81" fmla="*/ 2014 h 2038"/>
                <a:gd name="T82" fmla="*/ 1370 w 2070"/>
                <a:gd name="T83" fmla="*/ 2014 h 2038"/>
                <a:gd name="T84" fmla="*/ 1526 w 2070"/>
                <a:gd name="T85" fmla="*/ 1944 h 2038"/>
                <a:gd name="T86" fmla="*/ 1668 w 2070"/>
                <a:gd name="T87" fmla="*/ 1852 h 2038"/>
                <a:gd name="T88" fmla="*/ 1792 w 2070"/>
                <a:gd name="T89" fmla="*/ 1740 h 2038"/>
                <a:gd name="T90" fmla="*/ 1896 w 2070"/>
                <a:gd name="T91" fmla="*/ 1608 h 2038"/>
                <a:gd name="T92" fmla="*/ 1978 w 2070"/>
                <a:gd name="T93" fmla="*/ 1460 h 2038"/>
                <a:gd name="T94" fmla="*/ 2036 w 2070"/>
                <a:gd name="T95" fmla="*/ 1298 h 2038"/>
                <a:gd name="T96" fmla="*/ 2066 w 2070"/>
                <a:gd name="T97" fmla="*/ 1124 h 2038"/>
                <a:gd name="T98" fmla="*/ 2068 w 2070"/>
                <a:gd name="T99" fmla="*/ 982 h 2038"/>
                <a:gd name="T100" fmla="*/ 2038 w 2070"/>
                <a:gd name="T101" fmla="*/ 776 h 2038"/>
                <a:gd name="T102" fmla="*/ 1968 w 2070"/>
                <a:gd name="T103" fmla="*/ 586 h 2038"/>
                <a:gd name="T104" fmla="*/ 1864 w 2070"/>
                <a:gd name="T105" fmla="*/ 416 h 2038"/>
                <a:gd name="T106" fmla="*/ 1730 w 2070"/>
                <a:gd name="T107" fmla="*/ 268 h 2038"/>
                <a:gd name="T108" fmla="*/ 1572 w 2070"/>
                <a:gd name="T109" fmla="*/ 150 h 2038"/>
                <a:gd name="T110" fmla="*/ 1390 w 2070"/>
                <a:gd name="T111" fmla="*/ 62 h 2038"/>
                <a:gd name="T112" fmla="*/ 1192 w 2070"/>
                <a:gd name="T113" fmla="*/ 12 h 2038"/>
                <a:gd name="T114" fmla="*/ 1034 w 2070"/>
                <a:gd name="T115" fmla="*/ 0 h 2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70" h="2038">
                  <a:moveTo>
                    <a:pt x="1034" y="0"/>
                  </a:moveTo>
                  <a:lnTo>
                    <a:pt x="1034" y="0"/>
                  </a:lnTo>
                  <a:lnTo>
                    <a:pt x="982" y="0"/>
                  </a:lnTo>
                  <a:lnTo>
                    <a:pt x="930" y="4"/>
                  </a:lnTo>
                  <a:lnTo>
                    <a:pt x="878" y="12"/>
                  </a:lnTo>
                  <a:lnTo>
                    <a:pt x="826" y="20"/>
                  </a:lnTo>
                  <a:lnTo>
                    <a:pt x="776" y="32"/>
                  </a:lnTo>
                  <a:lnTo>
                    <a:pt x="728" y="46"/>
                  </a:lnTo>
                  <a:lnTo>
                    <a:pt x="680" y="62"/>
                  </a:lnTo>
                  <a:lnTo>
                    <a:pt x="632" y="80"/>
                  </a:lnTo>
                  <a:lnTo>
                    <a:pt x="586" y="102"/>
                  </a:lnTo>
                  <a:lnTo>
                    <a:pt x="542" y="124"/>
                  </a:lnTo>
                  <a:lnTo>
                    <a:pt x="498" y="150"/>
                  </a:lnTo>
                  <a:lnTo>
                    <a:pt x="456" y="176"/>
                  </a:lnTo>
                  <a:lnTo>
                    <a:pt x="416" y="206"/>
                  </a:lnTo>
                  <a:lnTo>
                    <a:pt x="376" y="236"/>
                  </a:lnTo>
                  <a:lnTo>
                    <a:pt x="340" y="268"/>
                  </a:lnTo>
                  <a:lnTo>
                    <a:pt x="304" y="302"/>
                  </a:lnTo>
                  <a:lnTo>
                    <a:pt x="270" y="338"/>
                  </a:lnTo>
                  <a:lnTo>
                    <a:pt x="236" y="376"/>
                  </a:lnTo>
                  <a:lnTo>
                    <a:pt x="206" y="416"/>
                  </a:lnTo>
                  <a:lnTo>
                    <a:pt x="176" y="456"/>
                  </a:lnTo>
                  <a:lnTo>
                    <a:pt x="150" y="498"/>
                  </a:lnTo>
                  <a:lnTo>
                    <a:pt x="124" y="542"/>
                  </a:lnTo>
                  <a:lnTo>
                    <a:pt x="102" y="586"/>
                  </a:lnTo>
                  <a:lnTo>
                    <a:pt x="82" y="632"/>
                  </a:lnTo>
                  <a:lnTo>
                    <a:pt x="62" y="680"/>
                  </a:lnTo>
                  <a:lnTo>
                    <a:pt x="46" y="728"/>
                  </a:lnTo>
                  <a:lnTo>
                    <a:pt x="32" y="776"/>
                  </a:lnTo>
                  <a:lnTo>
                    <a:pt x="20" y="826"/>
                  </a:lnTo>
                  <a:lnTo>
                    <a:pt x="12" y="878"/>
                  </a:lnTo>
                  <a:lnTo>
                    <a:pt x="6" y="930"/>
                  </a:lnTo>
                  <a:lnTo>
                    <a:pt x="2" y="982"/>
                  </a:lnTo>
                  <a:lnTo>
                    <a:pt x="0" y="1034"/>
                  </a:lnTo>
                  <a:lnTo>
                    <a:pt x="0" y="1034"/>
                  </a:lnTo>
                  <a:lnTo>
                    <a:pt x="2" y="1100"/>
                  </a:lnTo>
                  <a:lnTo>
                    <a:pt x="8" y="1162"/>
                  </a:lnTo>
                  <a:lnTo>
                    <a:pt x="18" y="1224"/>
                  </a:lnTo>
                  <a:lnTo>
                    <a:pt x="32" y="1286"/>
                  </a:lnTo>
                  <a:lnTo>
                    <a:pt x="32" y="1286"/>
                  </a:lnTo>
                  <a:lnTo>
                    <a:pt x="54" y="1264"/>
                  </a:lnTo>
                  <a:lnTo>
                    <a:pt x="76" y="1242"/>
                  </a:lnTo>
                  <a:lnTo>
                    <a:pt x="102" y="1224"/>
                  </a:lnTo>
                  <a:lnTo>
                    <a:pt x="128" y="1204"/>
                  </a:lnTo>
                  <a:lnTo>
                    <a:pt x="128" y="1204"/>
                  </a:lnTo>
                  <a:lnTo>
                    <a:pt x="160" y="1186"/>
                  </a:lnTo>
                  <a:lnTo>
                    <a:pt x="192" y="1170"/>
                  </a:lnTo>
                  <a:lnTo>
                    <a:pt x="228" y="1156"/>
                  </a:lnTo>
                  <a:lnTo>
                    <a:pt x="266" y="1142"/>
                  </a:lnTo>
                  <a:lnTo>
                    <a:pt x="266" y="1142"/>
                  </a:lnTo>
                  <a:lnTo>
                    <a:pt x="258" y="1090"/>
                  </a:lnTo>
                  <a:lnTo>
                    <a:pt x="256" y="1062"/>
                  </a:lnTo>
                  <a:lnTo>
                    <a:pt x="256" y="1034"/>
                  </a:lnTo>
                  <a:lnTo>
                    <a:pt x="256" y="1034"/>
                  </a:lnTo>
                  <a:lnTo>
                    <a:pt x="256" y="994"/>
                  </a:lnTo>
                  <a:lnTo>
                    <a:pt x="260" y="956"/>
                  </a:lnTo>
                  <a:lnTo>
                    <a:pt x="264" y="916"/>
                  </a:lnTo>
                  <a:lnTo>
                    <a:pt x="272" y="878"/>
                  </a:lnTo>
                  <a:lnTo>
                    <a:pt x="280" y="840"/>
                  </a:lnTo>
                  <a:lnTo>
                    <a:pt x="290" y="804"/>
                  </a:lnTo>
                  <a:lnTo>
                    <a:pt x="302" y="768"/>
                  </a:lnTo>
                  <a:lnTo>
                    <a:pt x="316" y="732"/>
                  </a:lnTo>
                  <a:lnTo>
                    <a:pt x="332" y="698"/>
                  </a:lnTo>
                  <a:lnTo>
                    <a:pt x="350" y="664"/>
                  </a:lnTo>
                  <a:lnTo>
                    <a:pt x="368" y="630"/>
                  </a:lnTo>
                  <a:lnTo>
                    <a:pt x="388" y="600"/>
                  </a:lnTo>
                  <a:lnTo>
                    <a:pt x="410" y="568"/>
                  </a:lnTo>
                  <a:lnTo>
                    <a:pt x="434" y="540"/>
                  </a:lnTo>
                  <a:lnTo>
                    <a:pt x="458" y="510"/>
                  </a:lnTo>
                  <a:lnTo>
                    <a:pt x="484" y="484"/>
                  </a:lnTo>
                  <a:lnTo>
                    <a:pt x="512" y="458"/>
                  </a:lnTo>
                  <a:lnTo>
                    <a:pt x="540" y="434"/>
                  </a:lnTo>
                  <a:lnTo>
                    <a:pt x="570" y="410"/>
                  </a:lnTo>
                  <a:lnTo>
                    <a:pt x="600" y="388"/>
                  </a:lnTo>
                  <a:lnTo>
                    <a:pt x="632" y="368"/>
                  </a:lnTo>
                  <a:lnTo>
                    <a:pt x="664" y="350"/>
                  </a:lnTo>
                  <a:lnTo>
                    <a:pt x="698" y="332"/>
                  </a:lnTo>
                  <a:lnTo>
                    <a:pt x="732" y="316"/>
                  </a:lnTo>
                  <a:lnTo>
                    <a:pt x="768" y="302"/>
                  </a:lnTo>
                  <a:lnTo>
                    <a:pt x="804" y="290"/>
                  </a:lnTo>
                  <a:lnTo>
                    <a:pt x="840" y="280"/>
                  </a:lnTo>
                  <a:lnTo>
                    <a:pt x="878" y="272"/>
                  </a:lnTo>
                  <a:lnTo>
                    <a:pt x="916" y="264"/>
                  </a:lnTo>
                  <a:lnTo>
                    <a:pt x="956" y="260"/>
                  </a:lnTo>
                  <a:lnTo>
                    <a:pt x="994" y="256"/>
                  </a:lnTo>
                  <a:lnTo>
                    <a:pt x="1034" y="256"/>
                  </a:lnTo>
                  <a:lnTo>
                    <a:pt x="1034" y="256"/>
                  </a:lnTo>
                  <a:lnTo>
                    <a:pt x="1076" y="256"/>
                  </a:lnTo>
                  <a:lnTo>
                    <a:pt x="1114" y="260"/>
                  </a:lnTo>
                  <a:lnTo>
                    <a:pt x="1154" y="264"/>
                  </a:lnTo>
                  <a:lnTo>
                    <a:pt x="1192" y="272"/>
                  </a:lnTo>
                  <a:lnTo>
                    <a:pt x="1230" y="280"/>
                  </a:lnTo>
                  <a:lnTo>
                    <a:pt x="1266" y="290"/>
                  </a:lnTo>
                  <a:lnTo>
                    <a:pt x="1302" y="302"/>
                  </a:lnTo>
                  <a:lnTo>
                    <a:pt x="1338" y="316"/>
                  </a:lnTo>
                  <a:lnTo>
                    <a:pt x="1372" y="332"/>
                  </a:lnTo>
                  <a:lnTo>
                    <a:pt x="1406" y="350"/>
                  </a:lnTo>
                  <a:lnTo>
                    <a:pt x="1438" y="368"/>
                  </a:lnTo>
                  <a:lnTo>
                    <a:pt x="1470" y="388"/>
                  </a:lnTo>
                  <a:lnTo>
                    <a:pt x="1500" y="410"/>
                  </a:lnTo>
                  <a:lnTo>
                    <a:pt x="1530" y="434"/>
                  </a:lnTo>
                  <a:lnTo>
                    <a:pt x="1558" y="458"/>
                  </a:lnTo>
                  <a:lnTo>
                    <a:pt x="1586" y="484"/>
                  </a:lnTo>
                  <a:lnTo>
                    <a:pt x="1612" y="510"/>
                  </a:lnTo>
                  <a:lnTo>
                    <a:pt x="1636" y="540"/>
                  </a:lnTo>
                  <a:lnTo>
                    <a:pt x="1658" y="568"/>
                  </a:lnTo>
                  <a:lnTo>
                    <a:pt x="1680" y="600"/>
                  </a:lnTo>
                  <a:lnTo>
                    <a:pt x="1700" y="630"/>
                  </a:lnTo>
                  <a:lnTo>
                    <a:pt x="1720" y="664"/>
                  </a:lnTo>
                  <a:lnTo>
                    <a:pt x="1736" y="698"/>
                  </a:lnTo>
                  <a:lnTo>
                    <a:pt x="1752" y="732"/>
                  </a:lnTo>
                  <a:lnTo>
                    <a:pt x="1766" y="768"/>
                  </a:lnTo>
                  <a:lnTo>
                    <a:pt x="1778" y="804"/>
                  </a:lnTo>
                  <a:lnTo>
                    <a:pt x="1788" y="840"/>
                  </a:lnTo>
                  <a:lnTo>
                    <a:pt x="1798" y="878"/>
                  </a:lnTo>
                  <a:lnTo>
                    <a:pt x="1804" y="916"/>
                  </a:lnTo>
                  <a:lnTo>
                    <a:pt x="1810" y="956"/>
                  </a:lnTo>
                  <a:lnTo>
                    <a:pt x="1812" y="994"/>
                  </a:lnTo>
                  <a:lnTo>
                    <a:pt x="1814" y="1034"/>
                  </a:lnTo>
                  <a:lnTo>
                    <a:pt x="1814" y="1034"/>
                  </a:lnTo>
                  <a:lnTo>
                    <a:pt x="1812" y="1072"/>
                  </a:lnTo>
                  <a:lnTo>
                    <a:pt x="1810" y="1108"/>
                  </a:lnTo>
                  <a:lnTo>
                    <a:pt x="1806" y="1144"/>
                  </a:lnTo>
                  <a:lnTo>
                    <a:pt x="1800" y="1180"/>
                  </a:lnTo>
                  <a:lnTo>
                    <a:pt x="1792" y="1214"/>
                  </a:lnTo>
                  <a:lnTo>
                    <a:pt x="1784" y="1248"/>
                  </a:lnTo>
                  <a:lnTo>
                    <a:pt x="1772" y="1282"/>
                  </a:lnTo>
                  <a:lnTo>
                    <a:pt x="1760" y="1316"/>
                  </a:lnTo>
                  <a:lnTo>
                    <a:pt x="1748" y="1348"/>
                  </a:lnTo>
                  <a:lnTo>
                    <a:pt x="1732" y="1380"/>
                  </a:lnTo>
                  <a:lnTo>
                    <a:pt x="1716" y="1410"/>
                  </a:lnTo>
                  <a:lnTo>
                    <a:pt x="1700" y="1440"/>
                  </a:lnTo>
                  <a:lnTo>
                    <a:pt x="1680" y="1470"/>
                  </a:lnTo>
                  <a:lnTo>
                    <a:pt x="1660" y="1498"/>
                  </a:lnTo>
                  <a:lnTo>
                    <a:pt x="1640" y="1526"/>
                  </a:lnTo>
                  <a:lnTo>
                    <a:pt x="1616" y="1552"/>
                  </a:lnTo>
                  <a:lnTo>
                    <a:pt x="1594" y="1576"/>
                  </a:lnTo>
                  <a:lnTo>
                    <a:pt x="1568" y="1600"/>
                  </a:lnTo>
                  <a:lnTo>
                    <a:pt x="1544" y="1624"/>
                  </a:lnTo>
                  <a:lnTo>
                    <a:pt x="1516" y="1646"/>
                  </a:lnTo>
                  <a:lnTo>
                    <a:pt x="1488" y="1666"/>
                  </a:lnTo>
                  <a:lnTo>
                    <a:pt x="1460" y="1686"/>
                  </a:lnTo>
                  <a:lnTo>
                    <a:pt x="1432" y="1704"/>
                  </a:lnTo>
                  <a:lnTo>
                    <a:pt x="1400" y="1722"/>
                  </a:lnTo>
                  <a:lnTo>
                    <a:pt x="1370" y="1738"/>
                  </a:lnTo>
                  <a:lnTo>
                    <a:pt x="1338" y="1752"/>
                  </a:lnTo>
                  <a:lnTo>
                    <a:pt x="1306" y="1764"/>
                  </a:lnTo>
                  <a:lnTo>
                    <a:pt x="1272" y="1776"/>
                  </a:lnTo>
                  <a:lnTo>
                    <a:pt x="1238" y="1786"/>
                  </a:lnTo>
                  <a:lnTo>
                    <a:pt x="1204" y="1794"/>
                  </a:lnTo>
                  <a:lnTo>
                    <a:pt x="1168" y="1802"/>
                  </a:lnTo>
                  <a:lnTo>
                    <a:pt x="1132" y="1808"/>
                  </a:lnTo>
                  <a:lnTo>
                    <a:pt x="1132" y="1808"/>
                  </a:lnTo>
                  <a:lnTo>
                    <a:pt x="1166" y="1834"/>
                  </a:lnTo>
                  <a:lnTo>
                    <a:pt x="1182" y="1850"/>
                  </a:lnTo>
                  <a:lnTo>
                    <a:pt x="1196" y="1864"/>
                  </a:lnTo>
                  <a:lnTo>
                    <a:pt x="1196" y="1864"/>
                  </a:lnTo>
                  <a:lnTo>
                    <a:pt x="1212" y="1884"/>
                  </a:lnTo>
                  <a:lnTo>
                    <a:pt x="1228" y="1904"/>
                  </a:lnTo>
                  <a:lnTo>
                    <a:pt x="1240" y="1924"/>
                  </a:lnTo>
                  <a:lnTo>
                    <a:pt x="1252" y="1946"/>
                  </a:lnTo>
                  <a:lnTo>
                    <a:pt x="1264" y="1968"/>
                  </a:lnTo>
                  <a:lnTo>
                    <a:pt x="1272" y="1990"/>
                  </a:lnTo>
                  <a:lnTo>
                    <a:pt x="1280" y="2014"/>
                  </a:lnTo>
                  <a:lnTo>
                    <a:pt x="1286" y="2038"/>
                  </a:lnTo>
                  <a:lnTo>
                    <a:pt x="1286" y="2038"/>
                  </a:lnTo>
                  <a:lnTo>
                    <a:pt x="1328" y="2026"/>
                  </a:lnTo>
                  <a:lnTo>
                    <a:pt x="1370" y="2014"/>
                  </a:lnTo>
                  <a:lnTo>
                    <a:pt x="1410" y="1998"/>
                  </a:lnTo>
                  <a:lnTo>
                    <a:pt x="1448" y="1982"/>
                  </a:lnTo>
                  <a:lnTo>
                    <a:pt x="1488" y="1964"/>
                  </a:lnTo>
                  <a:lnTo>
                    <a:pt x="1526" y="1944"/>
                  </a:lnTo>
                  <a:lnTo>
                    <a:pt x="1562" y="1924"/>
                  </a:lnTo>
                  <a:lnTo>
                    <a:pt x="1598" y="1902"/>
                  </a:lnTo>
                  <a:lnTo>
                    <a:pt x="1634" y="1878"/>
                  </a:lnTo>
                  <a:lnTo>
                    <a:pt x="1668" y="1852"/>
                  </a:lnTo>
                  <a:lnTo>
                    <a:pt x="1700" y="1826"/>
                  </a:lnTo>
                  <a:lnTo>
                    <a:pt x="1732" y="1798"/>
                  </a:lnTo>
                  <a:lnTo>
                    <a:pt x="1762" y="1770"/>
                  </a:lnTo>
                  <a:lnTo>
                    <a:pt x="1792" y="1740"/>
                  </a:lnTo>
                  <a:lnTo>
                    <a:pt x="1820" y="1708"/>
                  </a:lnTo>
                  <a:lnTo>
                    <a:pt x="1846" y="1676"/>
                  </a:lnTo>
                  <a:lnTo>
                    <a:pt x="1872" y="1642"/>
                  </a:lnTo>
                  <a:lnTo>
                    <a:pt x="1896" y="1608"/>
                  </a:lnTo>
                  <a:lnTo>
                    <a:pt x="1920" y="1572"/>
                  </a:lnTo>
                  <a:lnTo>
                    <a:pt x="1940" y="1534"/>
                  </a:lnTo>
                  <a:lnTo>
                    <a:pt x="1960" y="1498"/>
                  </a:lnTo>
                  <a:lnTo>
                    <a:pt x="1978" y="1460"/>
                  </a:lnTo>
                  <a:lnTo>
                    <a:pt x="1996" y="1420"/>
                  </a:lnTo>
                  <a:lnTo>
                    <a:pt x="2010" y="1380"/>
                  </a:lnTo>
                  <a:lnTo>
                    <a:pt x="2024" y="1338"/>
                  </a:lnTo>
                  <a:lnTo>
                    <a:pt x="2036" y="1298"/>
                  </a:lnTo>
                  <a:lnTo>
                    <a:pt x="2046" y="1256"/>
                  </a:lnTo>
                  <a:lnTo>
                    <a:pt x="2054" y="1212"/>
                  </a:lnTo>
                  <a:lnTo>
                    <a:pt x="2062" y="1168"/>
                  </a:lnTo>
                  <a:lnTo>
                    <a:pt x="2066" y="1124"/>
                  </a:lnTo>
                  <a:lnTo>
                    <a:pt x="2070" y="1080"/>
                  </a:lnTo>
                  <a:lnTo>
                    <a:pt x="2070" y="1034"/>
                  </a:lnTo>
                  <a:lnTo>
                    <a:pt x="2070" y="1034"/>
                  </a:lnTo>
                  <a:lnTo>
                    <a:pt x="2068" y="982"/>
                  </a:lnTo>
                  <a:lnTo>
                    <a:pt x="2064" y="930"/>
                  </a:lnTo>
                  <a:lnTo>
                    <a:pt x="2058" y="878"/>
                  </a:lnTo>
                  <a:lnTo>
                    <a:pt x="2050" y="826"/>
                  </a:lnTo>
                  <a:lnTo>
                    <a:pt x="2038" y="776"/>
                  </a:lnTo>
                  <a:lnTo>
                    <a:pt x="2024" y="728"/>
                  </a:lnTo>
                  <a:lnTo>
                    <a:pt x="2008" y="680"/>
                  </a:lnTo>
                  <a:lnTo>
                    <a:pt x="1988" y="632"/>
                  </a:lnTo>
                  <a:lnTo>
                    <a:pt x="1968" y="586"/>
                  </a:lnTo>
                  <a:lnTo>
                    <a:pt x="1944" y="542"/>
                  </a:lnTo>
                  <a:lnTo>
                    <a:pt x="1920" y="498"/>
                  </a:lnTo>
                  <a:lnTo>
                    <a:pt x="1894" y="456"/>
                  </a:lnTo>
                  <a:lnTo>
                    <a:pt x="1864" y="416"/>
                  </a:lnTo>
                  <a:lnTo>
                    <a:pt x="1834" y="376"/>
                  </a:lnTo>
                  <a:lnTo>
                    <a:pt x="1800" y="338"/>
                  </a:lnTo>
                  <a:lnTo>
                    <a:pt x="1766" y="302"/>
                  </a:lnTo>
                  <a:lnTo>
                    <a:pt x="1730" y="268"/>
                  </a:lnTo>
                  <a:lnTo>
                    <a:pt x="1692" y="236"/>
                  </a:lnTo>
                  <a:lnTo>
                    <a:pt x="1654" y="206"/>
                  </a:lnTo>
                  <a:lnTo>
                    <a:pt x="1614" y="176"/>
                  </a:lnTo>
                  <a:lnTo>
                    <a:pt x="1572" y="150"/>
                  </a:lnTo>
                  <a:lnTo>
                    <a:pt x="1528" y="124"/>
                  </a:lnTo>
                  <a:lnTo>
                    <a:pt x="1484" y="102"/>
                  </a:lnTo>
                  <a:lnTo>
                    <a:pt x="1438" y="80"/>
                  </a:lnTo>
                  <a:lnTo>
                    <a:pt x="1390" y="62"/>
                  </a:lnTo>
                  <a:lnTo>
                    <a:pt x="1342" y="46"/>
                  </a:lnTo>
                  <a:lnTo>
                    <a:pt x="1294" y="32"/>
                  </a:lnTo>
                  <a:lnTo>
                    <a:pt x="1244" y="20"/>
                  </a:lnTo>
                  <a:lnTo>
                    <a:pt x="1192" y="12"/>
                  </a:lnTo>
                  <a:lnTo>
                    <a:pt x="1140" y="4"/>
                  </a:lnTo>
                  <a:lnTo>
                    <a:pt x="1088" y="0"/>
                  </a:lnTo>
                  <a:lnTo>
                    <a:pt x="1034" y="0"/>
                  </a:lnTo>
                  <a:lnTo>
                    <a:pt x="103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25" name="Freeform 10"/>
            <p:cNvSpPr>
              <a:spLocks/>
            </p:cNvSpPr>
            <p:nvPr/>
          </p:nvSpPr>
          <p:spPr bwMode="auto">
            <a:xfrm>
              <a:off x="1373188" y="2230438"/>
              <a:ext cx="1806575" cy="2733675"/>
            </a:xfrm>
            <a:custGeom>
              <a:avLst/>
              <a:gdLst>
                <a:gd name="T0" fmla="*/ 1004 w 1138"/>
                <a:gd name="T1" fmla="*/ 878 h 1722"/>
                <a:gd name="T2" fmla="*/ 868 w 1138"/>
                <a:gd name="T3" fmla="*/ 816 h 1722"/>
                <a:gd name="T4" fmla="*/ 660 w 1138"/>
                <a:gd name="T5" fmla="*/ 754 h 1722"/>
                <a:gd name="T6" fmla="*/ 448 w 1138"/>
                <a:gd name="T7" fmla="*/ 702 h 1722"/>
                <a:gd name="T8" fmla="*/ 358 w 1138"/>
                <a:gd name="T9" fmla="*/ 664 h 1722"/>
                <a:gd name="T10" fmla="*/ 304 w 1138"/>
                <a:gd name="T11" fmla="*/ 612 h 1722"/>
                <a:gd name="T12" fmla="*/ 292 w 1138"/>
                <a:gd name="T13" fmla="*/ 546 h 1722"/>
                <a:gd name="T14" fmla="*/ 322 w 1138"/>
                <a:gd name="T15" fmla="*/ 482 h 1722"/>
                <a:gd name="T16" fmla="*/ 386 w 1138"/>
                <a:gd name="T17" fmla="*/ 436 h 1722"/>
                <a:gd name="T18" fmla="*/ 510 w 1138"/>
                <a:gd name="T19" fmla="*/ 410 h 1722"/>
                <a:gd name="T20" fmla="*/ 718 w 1138"/>
                <a:gd name="T21" fmla="*/ 418 h 1722"/>
                <a:gd name="T22" fmla="*/ 860 w 1138"/>
                <a:gd name="T23" fmla="*/ 460 h 1722"/>
                <a:gd name="T24" fmla="*/ 918 w 1138"/>
                <a:gd name="T25" fmla="*/ 486 h 1722"/>
                <a:gd name="T26" fmla="*/ 988 w 1138"/>
                <a:gd name="T27" fmla="*/ 484 h 1722"/>
                <a:gd name="T28" fmla="*/ 1040 w 1138"/>
                <a:gd name="T29" fmla="*/ 444 h 1722"/>
                <a:gd name="T30" fmla="*/ 1040 w 1138"/>
                <a:gd name="T31" fmla="*/ 374 h 1722"/>
                <a:gd name="T32" fmla="*/ 980 w 1138"/>
                <a:gd name="T33" fmla="*/ 302 h 1722"/>
                <a:gd name="T34" fmla="*/ 858 w 1138"/>
                <a:gd name="T35" fmla="*/ 242 h 1722"/>
                <a:gd name="T36" fmla="*/ 702 w 1138"/>
                <a:gd name="T37" fmla="*/ 210 h 1722"/>
                <a:gd name="T38" fmla="*/ 620 w 1138"/>
                <a:gd name="T39" fmla="*/ 66 h 1722"/>
                <a:gd name="T40" fmla="*/ 572 w 1138"/>
                <a:gd name="T41" fmla="*/ 8 h 1722"/>
                <a:gd name="T42" fmla="*/ 508 w 1138"/>
                <a:gd name="T43" fmla="*/ 8 h 1722"/>
                <a:gd name="T44" fmla="*/ 460 w 1138"/>
                <a:gd name="T45" fmla="*/ 66 h 1722"/>
                <a:gd name="T46" fmla="*/ 336 w 1138"/>
                <a:gd name="T47" fmla="*/ 226 h 1722"/>
                <a:gd name="T48" fmla="*/ 162 w 1138"/>
                <a:gd name="T49" fmla="*/ 294 h 1722"/>
                <a:gd name="T50" fmla="*/ 94 w 1138"/>
                <a:gd name="T51" fmla="*/ 348 h 1722"/>
                <a:gd name="T52" fmla="*/ 46 w 1138"/>
                <a:gd name="T53" fmla="*/ 414 h 1722"/>
                <a:gd name="T54" fmla="*/ 8 w 1138"/>
                <a:gd name="T55" fmla="*/ 506 h 1722"/>
                <a:gd name="T56" fmla="*/ 4 w 1138"/>
                <a:gd name="T57" fmla="*/ 606 h 1722"/>
                <a:gd name="T58" fmla="*/ 44 w 1138"/>
                <a:gd name="T59" fmla="*/ 734 h 1722"/>
                <a:gd name="T60" fmla="*/ 128 w 1138"/>
                <a:gd name="T61" fmla="*/ 824 h 1722"/>
                <a:gd name="T62" fmla="*/ 248 w 1138"/>
                <a:gd name="T63" fmla="*/ 882 h 1722"/>
                <a:gd name="T64" fmla="*/ 520 w 1138"/>
                <a:gd name="T65" fmla="*/ 956 h 1722"/>
                <a:gd name="T66" fmla="*/ 728 w 1138"/>
                <a:gd name="T67" fmla="*/ 1012 h 1722"/>
                <a:gd name="T68" fmla="*/ 828 w 1138"/>
                <a:gd name="T69" fmla="*/ 1084 h 1722"/>
                <a:gd name="T70" fmla="*/ 850 w 1138"/>
                <a:gd name="T71" fmla="*/ 1152 h 1722"/>
                <a:gd name="T72" fmla="*/ 826 w 1138"/>
                <a:gd name="T73" fmla="*/ 1240 h 1722"/>
                <a:gd name="T74" fmla="*/ 764 w 1138"/>
                <a:gd name="T75" fmla="*/ 1302 h 1722"/>
                <a:gd name="T76" fmla="*/ 676 w 1138"/>
                <a:gd name="T77" fmla="*/ 1338 h 1722"/>
                <a:gd name="T78" fmla="*/ 572 w 1138"/>
                <a:gd name="T79" fmla="*/ 1350 h 1722"/>
                <a:gd name="T80" fmla="*/ 412 w 1138"/>
                <a:gd name="T81" fmla="*/ 1332 h 1722"/>
                <a:gd name="T82" fmla="*/ 278 w 1138"/>
                <a:gd name="T83" fmla="*/ 1292 h 1722"/>
                <a:gd name="T84" fmla="*/ 116 w 1138"/>
                <a:gd name="T85" fmla="*/ 1234 h 1722"/>
                <a:gd name="T86" fmla="*/ 44 w 1138"/>
                <a:gd name="T87" fmla="*/ 1248 h 1722"/>
                <a:gd name="T88" fmla="*/ 2 w 1138"/>
                <a:gd name="T89" fmla="*/ 1302 h 1722"/>
                <a:gd name="T90" fmla="*/ 6 w 1138"/>
                <a:gd name="T91" fmla="*/ 1356 h 1722"/>
                <a:gd name="T92" fmla="*/ 44 w 1138"/>
                <a:gd name="T93" fmla="*/ 1410 h 1722"/>
                <a:gd name="T94" fmla="*/ 162 w 1138"/>
                <a:gd name="T95" fmla="*/ 1484 h 1722"/>
                <a:gd name="T96" fmla="*/ 338 w 1138"/>
                <a:gd name="T97" fmla="*/ 1534 h 1722"/>
                <a:gd name="T98" fmla="*/ 460 w 1138"/>
                <a:gd name="T99" fmla="*/ 1656 h 1722"/>
                <a:gd name="T100" fmla="*/ 508 w 1138"/>
                <a:gd name="T101" fmla="*/ 1716 h 1722"/>
                <a:gd name="T102" fmla="*/ 572 w 1138"/>
                <a:gd name="T103" fmla="*/ 1716 h 1722"/>
                <a:gd name="T104" fmla="*/ 620 w 1138"/>
                <a:gd name="T105" fmla="*/ 1656 h 1722"/>
                <a:gd name="T106" fmla="*/ 702 w 1138"/>
                <a:gd name="T107" fmla="*/ 1540 h 1722"/>
                <a:gd name="T108" fmla="*/ 878 w 1138"/>
                <a:gd name="T109" fmla="*/ 1492 h 1722"/>
                <a:gd name="T110" fmla="*/ 1004 w 1138"/>
                <a:gd name="T111" fmla="*/ 1416 h 1722"/>
                <a:gd name="T112" fmla="*/ 1080 w 1138"/>
                <a:gd name="T113" fmla="*/ 1328 h 1722"/>
                <a:gd name="T114" fmla="*/ 1120 w 1138"/>
                <a:gd name="T115" fmla="*/ 1246 h 1722"/>
                <a:gd name="T116" fmla="*/ 1138 w 1138"/>
                <a:gd name="T117" fmla="*/ 1130 h 1722"/>
                <a:gd name="T118" fmla="*/ 1120 w 1138"/>
                <a:gd name="T119" fmla="*/ 1020 h 1722"/>
                <a:gd name="T120" fmla="*/ 1066 w 1138"/>
                <a:gd name="T121" fmla="*/ 932 h 1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38" h="1722">
                  <a:moveTo>
                    <a:pt x="1066" y="932"/>
                  </a:moveTo>
                  <a:lnTo>
                    <a:pt x="1066" y="932"/>
                  </a:lnTo>
                  <a:lnTo>
                    <a:pt x="1046" y="914"/>
                  </a:lnTo>
                  <a:lnTo>
                    <a:pt x="1026" y="896"/>
                  </a:lnTo>
                  <a:lnTo>
                    <a:pt x="1004" y="878"/>
                  </a:lnTo>
                  <a:lnTo>
                    <a:pt x="980" y="864"/>
                  </a:lnTo>
                  <a:lnTo>
                    <a:pt x="956" y="850"/>
                  </a:lnTo>
                  <a:lnTo>
                    <a:pt x="928" y="838"/>
                  </a:lnTo>
                  <a:lnTo>
                    <a:pt x="900" y="826"/>
                  </a:lnTo>
                  <a:lnTo>
                    <a:pt x="868" y="816"/>
                  </a:lnTo>
                  <a:lnTo>
                    <a:pt x="868" y="816"/>
                  </a:lnTo>
                  <a:lnTo>
                    <a:pt x="798" y="794"/>
                  </a:lnTo>
                  <a:lnTo>
                    <a:pt x="728" y="774"/>
                  </a:lnTo>
                  <a:lnTo>
                    <a:pt x="728" y="774"/>
                  </a:lnTo>
                  <a:lnTo>
                    <a:pt x="660" y="754"/>
                  </a:lnTo>
                  <a:lnTo>
                    <a:pt x="594" y="738"/>
                  </a:lnTo>
                  <a:lnTo>
                    <a:pt x="594" y="738"/>
                  </a:lnTo>
                  <a:lnTo>
                    <a:pt x="474" y="710"/>
                  </a:lnTo>
                  <a:lnTo>
                    <a:pt x="474" y="710"/>
                  </a:lnTo>
                  <a:lnTo>
                    <a:pt x="448" y="702"/>
                  </a:lnTo>
                  <a:lnTo>
                    <a:pt x="422" y="694"/>
                  </a:lnTo>
                  <a:lnTo>
                    <a:pt x="400" y="684"/>
                  </a:lnTo>
                  <a:lnTo>
                    <a:pt x="378" y="674"/>
                  </a:lnTo>
                  <a:lnTo>
                    <a:pt x="378" y="674"/>
                  </a:lnTo>
                  <a:lnTo>
                    <a:pt x="358" y="664"/>
                  </a:lnTo>
                  <a:lnTo>
                    <a:pt x="342" y="652"/>
                  </a:lnTo>
                  <a:lnTo>
                    <a:pt x="326" y="640"/>
                  </a:lnTo>
                  <a:lnTo>
                    <a:pt x="314" y="626"/>
                  </a:lnTo>
                  <a:lnTo>
                    <a:pt x="314" y="626"/>
                  </a:lnTo>
                  <a:lnTo>
                    <a:pt x="304" y="612"/>
                  </a:lnTo>
                  <a:lnTo>
                    <a:pt x="296" y="596"/>
                  </a:lnTo>
                  <a:lnTo>
                    <a:pt x="292" y="578"/>
                  </a:lnTo>
                  <a:lnTo>
                    <a:pt x="290" y="558"/>
                  </a:lnTo>
                  <a:lnTo>
                    <a:pt x="290" y="558"/>
                  </a:lnTo>
                  <a:lnTo>
                    <a:pt x="292" y="546"/>
                  </a:lnTo>
                  <a:lnTo>
                    <a:pt x="294" y="532"/>
                  </a:lnTo>
                  <a:lnTo>
                    <a:pt x="300" y="516"/>
                  </a:lnTo>
                  <a:lnTo>
                    <a:pt x="310" y="500"/>
                  </a:lnTo>
                  <a:lnTo>
                    <a:pt x="310" y="500"/>
                  </a:lnTo>
                  <a:lnTo>
                    <a:pt x="322" y="482"/>
                  </a:lnTo>
                  <a:lnTo>
                    <a:pt x="334" y="468"/>
                  </a:lnTo>
                  <a:lnTo>
                    <a:pt x="350" y="456"/>
                  </a:lnTo>
                  <a:lnTo>
                    <a:pt x="368" y="446"/>
                  </a:lnTo>
                  <a:lnTo>
                    <a:pt x="368" y="446"/>
                  </a:lnTo>
                  <a:lnTo>
                    <a:pt x="386" y="436"/>
                  </a:lnTo>
                  <a:lnTo>
                    <a:pt x="406" y="428"/>
                  </a:lnTo>
                  <a:lnTo>
                    <a:pt x="430" y="422"/>
                  </a:lnTo>
                  <a:lnTo>
                    <a:pt x="456" y="416"/>
                  </a:lnTo>
                  <a:lnTo>
                    <a:pt x="456" y="416"/>
                  </a:lnTo>
                  <a:lnTo>
                    <a:pt x="510" y="410"/>
                  </a:lnTo>
                  <a:lnTo>
                    <a:pt x="570" y="408"/>
                  </a:lnTo>
                  <a:lnTo>
                    <a:pt x="570" y="408"/>
                  </a:lnTo>
                  <a:lnTo>
                    <a:pt x="624" y="410"/>
                  </a:lnTo>
                  <a:lnTo>
                    <a:pt x="674" y="412"/>
                  </a:lnTo>
                  <a:lnTo>
                    <a:pt x="718" y="418"/>
                  </a:lnTo>
                  <a:lnTo>
                    <a:pt x="758" y="426"/>
                  </a:lnTo>
                  <a:lnTo>
                    <a:pt x="758" y="426"/>
                  </a:lnTo>
                  <a:lnTo>
                    <a:pt x="796" y="436"/>
                  </a:lnTo>
                  <a:lnTo>
                    <a:pt x="830" y="448"/>
                  </a:lnTo>
                  <a:lnTo>
                    <a:pt x="860" y="460"/>
                  </a:lnTo>
                  <a:lnTo>
                    <a:pt x="888" y="476"/>
                  </a:lnTo>
                  <a:lnTo>
                    <a:pt x="888" y="476"/>
                  </a:lnTo>
                  <a:lnTo>
                    <a:pt x="904" y="482"/>
                  </a:lnTo>
                  <a:lnTo>
                    <a:pt x="918" y="486"/>
                  </a:lnTo>
                  <a:lnTo>
                    <a:pt x="918" y="486"/>
                  </a:lnTo>
                  <a:lnTo>
                    <a:pt x="934" y="488"/>
                  </a:lnTo>
                  <a:lnTo>
                    <a:pt x="948" y="490"/>
                  </a:lnTo>
                  <a:lnTo>
                    <a:pt x="948" y="490"/>
                  </a:lnTo>
                  <a:lnTo>
                    <a:pt x="968" y="488"/>
                  </a:lnTo>
                  <a:lnTo>
                    <a:pt x="988" y="484"/>
                  </a:lnTo>
                  <a:lnTo>
                    <a:pt x="1004" y="478"/>
                  </a:lnTo>
                  <a:lnTo>
                    <a:pt x="1018" y="470"/>
                  </a:lnTo>
                  <a:lnTo>
                    <a:pt x="1018" y="470"/>
                  </a:lnTo>
                  <a:lnTo>
                    <a:pt x="1032" y="458"/>
                  </a:lnTo>
                  <a:lnTo>
                    <a:pt x="1040" y="444"/>
                  </a:lnTo>
                  <a:lnTo>
                    <a:pt x="1046" y="430"/>
                  </a:lnTo>
                  <a:lnTo>
                    <a:pt x="1046" y="412"/>
                  </a:lnTo>
                  <a:lnTo>
                    <a:pt x="1046" y="412"/>
                  </a:lnTo>
                  <a:lnTo>
                    <a:pt x="1046" y="392"/>
                  </a:lnTo>
                  <a:lnTo>
                    <a:pt x="1040" y="374"/>
                  </a:lnTo>
                  <a:lnTo>
                    <a:pt x="1032" y="356"/>
                  </a:lnTo>
                  <a:lnTo>
                    <a:pt x="1018" y="336"/>
                  </a:lnTo>
                  <a:lnTo>
                    <a:pt x="1018" y="336"/>
                  </a:lnTo>
                  <a:lnTo>
                    <a:pt x="1000" y="318"/>
                  </a:lnTo>
                  <a:lnTo>
                    <a:pt x="980" y="302"/>
                  </a:lnTo>
                  <a:lnTo>
                    <a:pt x="954" y="284"/>
                  </a:lnTo>
                  <a:lnTo>
                    <a:pt x="926" y="270"/>
                  </a:lnTo>
                  <a:lnTo>
                    <a:pt x="926" y="270"/>
                  </a:lnTo>
                  <a:lnTo>
                    <a:pt x="894" y="256"/>
                  </a:lnTo>
                  <a:lnTo>
                    <a:pt x="858" y="242"/>
                  </a:lnTo>
                  <a:lnTo>
                    <a:pt x="816" y="232"/>
                  </a:lnTo>
                  <a:lnTo>
                    <a:pt x="772" y="222"/>
                  </a:lnTo>
                  <a:lnTo>
                    <a:pt x="772" y="222"/>
                  </a:lnTo>
                  <a:lnTo>
                    <a:pt x="738" y="216"/>
                  </a:lnTo>
                  <a:lnTo>
                    <a:pt x="702" y="210"/>
                  </a:lnTo>
                  <a:lnTo>
                    <a:pt x="662" y="208"/>
                  </a:lnTo>
                  <a:lnTo>
                    <a:pt x="622" y="206"/>
                  </a:lnTo>
                  <a:lnTo>
                    <a:pt x="622" y="82"/>
                  </a:lnTo>
                  <a:lnTo>
                    <a:pt x="622" y="82"/>
                  </a:lnTo>
                  <a:lnTo>
                    <a:pt x="620" y="66"/>
                  </a:lnTo>
                  <a:lnTo>
                    <a:pt x="616" y="50"/>
                  </a:lnTo>
                  <a:lnTo>
                    <a:pt x="608" y="36"/>
                  </a:lnTo>
                  <a:lnTo>
                    <a:pt x="598" y="24"/>
                  </a:lnTo>
                  <a:lnTo>
                    <a:pt x="586" y="14"/>
                  </a:lnTo>
                  <a:lnTo>
                    <a:pt x="572" y="8"/>
                  </a:lnTo>
                  <a:lnTo>
                    <a:pt x="556" y="2"/>
                  </a:lnTo>
                  <a:lnTo>
                    <a:pt x="540" y="0"/>
                  </a:lnTo>
                  <a:lnTo>
                    <a:pt x="540" y="0"/>
                  </a:lnTo>
                  <a:lnTo>
                    <a:pt x="524" y="2"/>
                  </a:lnTo>
                  <a:lnTo>
                    <a:pt x="508" y="8"/>
                  </a:lnTo>
                  <a:lnTo>
                    <a:pt x="494" y="14"/>
                  </a:lnTo>
                  <a:lnTo>
                    <a:pt x="482" y="24"/>
                  </a:lnTo>
                  <a:lnTo>
                    <a:pt x="472" y="36"/>
                  </a:lnTo>
                  <a:lnTo>
                    <a:pt x="464" y="50"/>
                  </a:lnTo>
                  <a:lnTo>
                    <a:pt x="460" y="66"/>
                  </a:lnTo>
                  <a:lnTo>
                    <a:pt x="458" y="82"/>
                  </a:lnTo>
                  <a:lnTo>
                    <a:pt x="458" y="208"/>
                  </a:lnTo>
                  <a:lnTo>
                    <a:pt x="458" y="208"/>
                  </a:lnTo>
                  <a:lnTo>
                    <a:pt x="396" y="214"/>
                  </a:lnTo>
                  <a:lnTo>
                    <a:pt x="336" y="226"/>
                  </a:lnTo>
                  <a:lnTo>
                    <a:pt x="336" y="226"/>
                  </a:lnTo>
                  <a:lnTo>
                    <a:pt x="288" y="238"/>
                  </a:lnTo>
                  <a:lnTo>
                    <a:pt x="242" y="254"/>
                  </a:lnTo>
                  <a:lnTo>
                    <a:pt x="200" y="272"/>
                  </a:lnTo>
                  <a:lnTo>
                    <a:pt x="162" y="294"/>
                  </a:lnTo>
                  <a:lnTo>
                    <a:pt x="162" y="294"/>
                  </a:lnTo>
                  <a:lnTo>
                    <a:pt x="142" y="306"/>
                  </a:lnTo>
                  <a:lnTo>
                    <a:pt x="126" y="320"/>
                  </a:lnTo>
                  <a:lnTo>
                    <a:pt x="110" y="334"/>
                  </a:lnTo>
                  <a:lnTo>
                    <a:pt x="94" y="348"/>
                  </a:lnTo>
                  <a:lnTo>
                    <a:pt x="80" y="364"/>
                  </a:lnTo>
                  <a:lnTo>
                    <a:pt x="68" y="380"/>
                  </a:lnTo>
                  <a:lnTo>
                    <a:pt x="56" y="396"/>
                  </a:lnTo>
                  <a:lnTo>
                    <a:pt x="46" y="414"/>
                  </a:lnTo>
                  <a:lnTo>
                    <a:pt x="46" y="414"/>
                  </a:lnTo>
                  <a:lnTo>
                    <a:pt x="36" y="432"/>
                  </a:lnTo>
                  <a:lnTo>
                    <a:pt x="26" y="450"/>
                  </a:lnTo>
                  <a:lnTo>
                    <a:pt x="20" y="470"/>
                  </a:lnTo>
                  <a:lnTo>
                    <a:pt x="14" y="488"/>
                  </a:lnTo>
                  <a:lnTo>
                    <a:pt x="8" y="506"/>
                  </a:lnTo>
                  <a:lnTo>
                    <a:pt x="4" y="526"/>
                  </a:lnTo>
                  <a:lnTo>
                    <a:pt x="2" y="546"/>
                  </a:lnTo>
                  <a:lnTo>
                    <a:pt x="2" y="566"/>
                  </a:lnTo>
                  <a:lnTo>
                    <a:pt x="2" y="566"/>
                  </a:lnTo>
                  <a:lnTo>
                    <a:pt x="4" y="606"/>
                  </a:lnTo>
                  <a:lnTo>
                    <a:pt x="10" y="642"/>
                  </a:lnTo>
                  <a:lnTo>
                    <a:pt x="18" y="676"/>
                  </a:lnTo>
                  <a:lnTo>
                    <a:pt x="30" y="706"/>
                  </a:lnTo>
                  <a:lnTo>
                    <a:pt x="30" y="706"/>
                  </a:lnTo>
                  <a:lnTo>
                    <a:pt x="44" y="734"/>
                  </a:lnTo>
                  <a:lnTo>
                    <a:pt x="62" y="760"/>
                  </a:lnTo>
                  <a:lnTo>
                    <a:pt x="82" y="782"/>
                  </a:lnTo>
                  <a:lnTo>
                    <a:pt x="104" y="804"/>
                  </a:lnTo>
                  <a:lnTo>
                    <a:pt x="104" y="804"/>
                  </a:lnTo>
                  <a:lnTo>
                    <a:pt x="128" y="824"/>
                  </a:lnTo>
                  <a:lnTo>
                    <a:pt x="154" y="840"/>
                  </a:lnTo>
                  <a:lnTo>
                    <a:pt x="184" y="856"/>
                  </a:lnTo>
                  <a:lnTo>
                    <a:pt x="216" y="870"/>
                  </a:lnTo>
                  <a:lnTo>
                    <a:pt x="216" y="870"/>
                  </a:lnTo>
                  <a:lnTo>
                    <a:pt x="248" y="882"/>
                  </a:lnTo>
                  <a:lnTo>
                    <a:pt x="284" y="896"/>
                  </a:lnTo>
                  <a:lnTo>
                    <a:pt x="358" y="918"/>
                  </a:lnTo>
                  <a:lnTo>
                    <a:pt x="358" y="918"/>
                  </a:lnTo>
                  <a:lnTo>
                    <a:pt x="436" y="936"/>
                  </a:lnTo>
                  <a:lnTo>
                    <a:pt x="520" y="956"/>
                  </a:lnTo>
                  <a:lnTo>
                    <a:pt x="520" y="956"/>
                  </a:lnTo>
                  <a:lnTo>
                    <a:pt x="604" y="976"/>
                  </a:lnTo>
                  <a:lnTo>
                    <a:pt x="692" y="1000"/>
                  </a:lnTo>
                  <a:lnTo>
                    <a:pt x="692" y="1000"/>
                  </a:lnTo>
                  <a:lnTo>
                    <a:pt x="728" y="1012"/>
                  </a:lnTo>
                  <a:lnTo>
                    <a:pt x="758" y="1026"/>
                  </a:lnTo>
                  <a:lnTo>
                    <a:pt x="786" y="1044"/>
                  </a:lnTo>
                  <a:lnTo>
                    <a:pt x="810" y="1062"/>
                  </a:lnTo>
                  <a:lnTo>
                    <a:pt x="810" y="1062"/>
                  </a:lnTo>
                  <a:lnTo>
                    <a:pt x="828" y="1084"/>
                  </a:lnTo>
                  <a:lnTo>
                    <a:pt x="840" y="1106"/>
                  </a:lnTo>
                  <a:lnTo>
                    <a:pt x="844" y="1118"/>
                  </a:lnTo>
                  <a:lnTo>
                    <a:pt x="848" y="1128"/>
                  </a:lnTo>
                  <a:lnTo>
                    <a:pt x="850" y="1140"/>
                  </a:lnTo>
                  <a:lnTo>
                    <a:pt x="850" y="1152"/>
                  </a:lnTo>
                  <a:lnTo>
                    <a:pt x="850" y="1152"/>
                  </a:lnTo>
                  <a:lnTo>
                    <a:pt x="850" y="1176"/>
                  </a:lnTo>
                  <a:lnTo>
                    <a:pt x="844" y="1200"/>
                  </a:lnTo>
                  <a:lnTo>
                    <a:pt x="836" y="1222"/>
                  </a:lnTo>
                  <a:lnTo>
                    <a:pt x="826" y="1240"/>
                  </a:lnTo>
                  <a:lnTo>
                    <a:pt x="826" y="1240"/>
                  </a:lnTo>
                  <a:lnTo>
                    <a:pt x="814" y="1258"/>
                  </a:lnTo>
                  <a:lnTo>
                    <a:pt x="800" y="1276"/>
                  </a:lnTo>
                  <a:lnTo>
                    <a:pt x="782" y="1290"/>
                  </a:lnTo>
                  <a:lnTo>
                    <a:pt x="764" y="1302"/>
                  </a:lnTo>
                  <a:lnTo>
                    <a:pt x="764" y="1302"/>
                  </a:lnTo>
                  <a:lnTo>
                    <a:pt x="744" y="1314"/>
                  </a:lnTo>
                  <a:lnTo>
                    <a:pt x="722" y="1324"/>
                  </a:lnTo>
                  <a:lnTo>
                    <a:pt x="700" y="1332"/>
                  </a:lnTo>
                  <a:lnTo>
                    <a:pt x="676" y="1338"/>
                  </a:lnTo>
                  <a:lnTo>
                    <a:pt x="676" y="1338"/>
                  </a:lnTo>
                  <a:lnTo>
                    <a:pt x="650" y="1344"/>
                  </a:lnTo>
                  <a:lnTo>
                    <a:pt x="624" y="1346"/>
                  </a:lnTo>
                  <a:lnTo>
                    <a:pt x="598" y="1348"/>
                  </a:lnTo>
                  <a:lnTo>
                    <a:pt x="572" y="1350"/>
                  </a:lnTo>
                  <a:lnTo>
                    <a:pt x="572" y="1350"/>
                  </a:lnTo>
                  <a:lnTo>
                    <a:pt x="530" y="1348"/>
                  </a:lnTo>
                  <a:lnTo>
                    <a:pt x="490" y="1346"/>
                  </a:lnTo>
                  <a:lnTo>
                    <a:pt x="450" y="1340"/>
                  </a:lnTo>
                  <a:lnTo>
                    <a:pt x="412" y="1332"/>
                  </a:lnTo>
                  <a:lnTo>
                    <a:pt x="412" y="1332"/>
                  </a:lnTo>
                  <a:lnTo>
                    <a:pt x="378" y="1324"/>
                  </a:lnTo>
                  <a:lnTo>
                    <a:pt x="344" y="1314"/>
                  </a:lnTo>
                  <a:lnTo>
                    <a:pt x="278" y="1292"/>
                  </a:lnTo>
                  <a:lnTo>
                    <a:pt x="278" y="1292"/>
                  </a:lnTo>
                  <a:lnTo>
                    <a:pt x="174" y="1250"/>
                  </a:lnTo>
                  <a:lnTo>
                    <a:pt x="174" y="1250"/>
                  </a:lnTo>
                  <a:lnTo>
                    <a:pt x="152" y="1244"/>
                  </a:lnTo>
                  <a:lnTo>
                    <a:pt x="134" y="1238"/>
                  </a:lnTo>
                  <a:lnTo>
                    <a:pt x="116" y="1234"/>
                  </a:lnTo>
                  <a:lnTo>
                    <a:pt x="102" y="1234"/>
                  </a:lnTo>
                  <a:lnTo>
                    <a:pt x="102" y="1234"/>
                  </a:lnTo>
                  <a:lnTo>
                    <a:pt x="80" y="1236"/>
                  </a:lnTo>
                  <a:lnTo>
                    <a:pt x="62" y="1240"/>
                  </a:lnTo>
                  <a:lnTo>
                    <a:pt x="44" y="1248"/>
                  </a:lnTo>
                  <a:lnTo>
                    <a:pt x="30" y="1258"/>
                  </a:lnTo>
                  <a:lnTo>
                    <a:pt x="30" y="1258"/>
                  </a:lnTo>
                  <a:lnTo>
                    <a:pt x="18" y="1272"/>
                  </a:lnTo>
                  <a:lnTo>
                    <a:pt x="8" y="1286"/>
                  </a:lnTo>
                  <a:lnTo>
                    <a:pt x="2" y="1302"/>
                  </a:lnTo>
                  <a:lnTo>
                    <a:pt x="0" y="1320"/>
                  </a:lnTo>
                  <a:lnTo>
                    <a:pt x="0" y="1320"/>
                  </a:lnTo>
                  <a:lnTo>
                    <a:pt x="2" y="1332"/>
                  </a:lnTo>
                  <a:lnTo>
                    <a:pt x="4" y="1344"/>
                  </a:lnTo>
                  <a:lnTo>
                    <a:pt x="6" y="1356"/>
                  </a:lnTo>
                  <a:lnTo>
                    <a:pt x="12" y="1366"/>
                  </a:lnTo>
                  <a:lnTo>
                    <a:pt x="18" y="1378"/>
                  </a:lnTo>
                  <a:lnTo>
                    <a:pt x="24" y="1388"/>
                  </a:lnTo>
                  <a:lnTo>
                    <a:pt x="44" y="1410"/>
                  </a:lnTo>
                  <a:lnTo>
                    <a:pt x="44" y="1410"/>
                  </a:lnTo>
                  <a:lnTo>
                    <a:pt x="68" y="1430"/>
                  </a:lnTo>
                  <a:lnTo>
                    <a:pt x="96" y="1450"/>
                  </a:lnTo>
                  <a:lnTo>
                    <a:pt x="128" y="1468"/>
                  </a:lnTo>
                  <a:lnTo>
                    <a:pt x="162" y="1484"/>
                  </a:lnTo>
                  <a:lnTo>
                    <a:pt x="162" y="1484"/>
                  </a:lnTo>
                  <a:lnTo>
                    <a:pt x="202" y="1498"/>
                  </a:lnTo>
                  <a:lnTo>
                    <a:pt x="244" y="1512"/>
                  </a:lnTo>
                  <a:lnTo>
                    <a:pt x="290" y="1524"/>
                  </a:lnTo>
                  <a:lnTo>
                    <a:pt x="338" y="1534"/>
                  </a:lnTo>
                  <a:lnTo>
                    <a:pt x="338" y="1534"/>
                  </a:lnTo>
                  <a:lnTo>
                    <a:pt x="396" y="1542"/>
                  </a:lnTo>
                  <a:lnTo>
                    <a:pt x="458" y="1548"/>
                  </a:lnTo>
                  <a:lnTo>
                    <a:pt x="458" y="1640"/>
                  </a:lnTo>
                  <a:lnTo>
                    <a:pt x="458" y="1640"/>
                  </a:lnTo>
                  <a:lnTo>
                    <a:pt x="460" y="1656"/>
                  </a:lnTo>
                  <a:lnTo>
                    <a:pt x="464" y="1672"/>
                  </a:lnTo>
                  <a:lnTo>
                    <a:pt x="472" y="1686"/>
                  </a:lnTo>
                  <a:lnTo>
                    <a:pt x="482" y="1698"/>
                  </a:lnTo>
                  <a:lnTo>
                    <a:pt x="494" y="1708"/>
                  </a:lnTo>
                  <a:lnTo>
                    <a:pt x="508" y="1716"/>
                  </a:lnTo>
                  <a:lnTo>
                    <a:pt x="524" y="1720"/>
                  </a:lnTo>
                  <a:lnTo>
                    <a:pt x="540" y="1722"/>
                  </a:lnTo>
                  <a:lnTo>
                    <a:pt x="540" y="1722"/>
                  </a:lnTo>
                  <a:lnTo>
                    <a:pt x="556" y="1720"/>
                  </a:lnTo>
                  <a:lnTo>
                    <a:pt x="572" y="1716"/>
                  </a:lnTo>
                  <a:lnTo>
                    <a:pt x="586" y="1708"/>
                  </a:lnTo>
                  <a:lnTo>
                    <a:pt x="598" y="1698"/>
                  </a:lnTo>
                  <a:lnTo>
                    <a:pt x="608" y="1686"/>
                  </a:lnTo>
                  <a:lnTo>
                    <a:pt x="616" y="1672"/>
                  </a:lnTo>
                  <a:lnTo>
                    <a:pt x="620" y="1656"/>
                  </a:lnTo>
                  <a:lnTo>
                    <a:pt x="622" y="1640"/>
                  </a:lnTo>
                  <a:lnTo>
                    <a:pt x="622" y="1548"/>
                  </a:lnTo>
                  <a:lnTo>
                    <a:pt x="622" y="1548"/>
                  </a:lnTo>
                  <a:lnTo>
                    <a:pt x="662" y="1544"/>
                  </a:lnTo>
                  <a:lnTo>
                    <a:pt x="702" y="1540"/>
                  </a:lnTo>
                  <a:lnTo>
                    <a:pt x="740" y="1534"/>
                  </a:lnTo>
                  <a:lnTo>
                    <a:pt x="778" y="1526"/>
                  </a:lnTo>
                  <a:lnTo>
                    <a:pt x="778" y="1526"/>
                  </a:lnTo>
                  <a:lnTo>
                    <a:pt x="830" y="1510"/>
                  </a:lnTo>
                  <a:lnTo>
                    <a:pt x="878" y="1492"/>
                  </a:lnTo>
                  <a:lnTo>
                    <a:pt x="924" y="1470"/>
                  </a:lnTo>
                  <a:lnTo>
                    <a:pt x="966" y="1444"/>
                  </a:lnTo>
                  <a:lnTo>
                    <a:pt x="966" y="1444"/>
                  </a:lnTo>
                  <a:lnTo>
                    <a:pt x="984" y="1430"/>
                  </a:lnTo>
                  <a:lnTo>
                    <a:pt x="1004" y="1416"/>
                  </a:lnTo>
                  <a:lnTo>
                    <a:pt x="1020" y="1400"/>
                  </a:lnTo>
                  <a:lnTo>
                    <a:pt x="1038" y="1384"/>
                  </a:lnTo>
                  <a:lnTo>
                    <a:pt x="1052" y="1366"/>
                  </a:lnTo>
                  <a:lnTo>
                    <a:pt x="1066" y="1348"/>
                  </a:lnTo>
                  <a:lnTo>
                    <a:pt x="1080" y="1328"/>
                  </a:lnTo>
                  <a:lnTo>
                    <a:pt x="1092" y="1308"/>
                  </a:lnTo>
                  <a:lnTo>
                    <a:pt x="1092" y="1308"/>
                  </a:lnTo>
                  <a:lnTo>
                    <a:pt x="1102" y="1288"/>
                  </a:lnTo>
                  <a:lnTo>
                    <a:pt x="1112" y="1266"/>
                  </a:lnTo>
                  <a:lnTo>
                    <a:pt x="1120" y="1246"/>
                  </a:lnTo>
                  <a:lnTo>
                    <a:pt x="1126" y="1224"/>
                  </a:lnTo>
                  <a:lnTo>
                    <a:pt x="1130" y="1200"/>
                  </a:lnTo>
                  <a:lnTo>
                    <a:pt x="1134" y="1178"/>
                  </a:lnTo>
                  <a:lnTo>
                    <a:pt x="1136" y="1154"/>
                  </a:lnTo>
                  <a:lnTo>
                    <a:pt x="1138" y="1130"/>
                  </a:lnTo>
                  <a:lnTo>
                    <a:pt x="1138" y="1130"/>
                  </a:lnTo>
                  <a:lnTo>
                    <a:pt x="1136" y="1100"/>
                  </a:lnTo>
                  <a:lnTo>
                    <a:pt x="1132" y="1072"/>
                  </a:lnTo>
                  <a:lnTo>
                    <a:pt x="1128" y="1046"/>
                  </a:lnTo>
                  <a:lnTo>
                    <a:pt x="1120" y="1020"/>
                  </a:lnTo>
                  <a:lnTo>
                    <a:pt x="1110" y="996"/>
                  </a:lnTo>
                  <a:lnTo>
                    <a:pt x="1096" y="974"/>
                  </a:lnTo>
                  <a:lnTo>
                    <a:pt x="1082" y="952"/>
                  </a:lnTo>
                  <a:lnTo>
                    <a:pt x="1066" y="932"/>
                  </a:lnTo>
                  <a:lnTo>
                    <a:pt x="1066" y="9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grpSp>
      <p:sp>
        <p:nvSpPr>
          <p:cNvPr id="96" name="Freeform 4985"/>
          <p:cNvSpPr>
            <a:spLocks noEditPoints="1"/>
          </p:cNvSpPr>
          <p:nvPr/>
        </p:nvSpPr>
        <p:spPr bwMode="auto">
          <a:xfrm>
            <a:off x="4153536" y="5689901"/>
            <a:ext cx="567764" cy="518085"/>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97" name="Freeform 4888"/>
          <p:cNvSpPr>
            <a:spLocks noEditPoints="1"/>
          </p:cNvSpPr>
          <p:nvPr/>
        </p:nvSpPr>
        <p:spPr bwMode="auto">
          <a:xfrm>
            <a:off x="4222903" y="3882055"/>
            <a:ext cx="577248" cy="352425"/>
          </a:xfrm>
          <a:custGeom>
            <a:avLst/>
            <a:gdLst>
              <a:gd name="T0" fmla="*/ 190 w 380"/>
              <a:gd name="T1" fmla="*/ 0 h 232"/>
              <a:gd name="T2" fmla="*/ 130 w 380"/>
              <a:gd name="T3" fmla="*/ 8 h 232"/>
              <a:gd name="T4" fmla="*/ 78 w 380"/>
              <a:gd name="T5" fmla="*/ 32 h 232"/>
              <a:gd name="T6" fmla="*/ 34 w 380"/>
              <a:gd name="T7" fmla="*/ 68 h 232"/>
              <a:gd name="T8" fmla="*/ 0 w 380"/>
              <a:gd name="T9" fmla="*/ 116 h 232"/>
              <a:gd name="T10" fmla="*/ 16 w 380"/>
              <a:gd name="T11" fmla="*/ 140 h 232"/>
              <a:gd name="T12" fmla="*/ 54 w 380"/>
              <a:gd name="T13" fmla="*/ 184 h 232"/>
              <a:gd name="T14" fmla="*/ 102 w 380"/>
              <a:gd name="T15" fmla="*/ 214 h 232"/>
              <a:gd name="T16" fmla="*/ 160 w 380"/>
              <a:gd name="T17" fmla="*/ 230 h 232"/>
              <a:gd name="T18" fmla="*/ 190 w 380"/>
              <a:gd name="T19" fmla="*/ 232 h 232"/>
              <a:gd name="T20" fmla="*/ 250 w 380"/>
              <a:gd name="T21" fmla="*/ 224 h 232"/>
              <a:gd name="T22" fmla="*/ 302 w 380"/>
              <a:gd name="T23" fmla="*/ 200 h 232"/>
              <a:gd name="T24" fmla="*/ 346 w 380"/>
              <a:gd name="T25" fmla="*/ 164 h 232"/>
              <a:gd name="T26" fmla="*/ 380 w 380"/>
              <a:gd name="T27" fmla="*/ 116 h 232"/>
              <a:gd name="T28" fmla="*/ 364 w 380"/>
              <a:gd name="T29" fmla="*/ 92 h 232"/>
              <a:gd name="T30" fmla="*/ 326 w 380"/>
              <a:gd name="T31" fmla="*/ 48 h 232"/>
              <a:gd name="T32" fmla="*/ 278 w 380"/>
              <a:gd name="T33" fmla="*/ 18 h 232"/>
              <a:gd name="T34" fmla="*/ 220 w 380"/>
              <a:gd name="T35" fmla="*/ 2 h 232"/>
              <a:gd name="T36" fmla="*/ 190 w 380"/>
              <a:gd name="T37" fmla="*/ 0 h 232"/>
              <a:gd name="T38" fmla="*/ 190 w 380"/>
              <a:gd name="T39" fmla="*/ 212 h 232"/>
              <a:gd name="T40" fmla="*/ 152 w 380"/>
              <a:gd name="T41" fmla="*/ 204 h 232"/>
              <a:gd name="T42" fmla="*/ 122 w 380"/>
              <a:gd name="T43" fmla="*/ 184 h 232"/>
              <a:gd name="T44" fmla="*/ 102 w 380"/>
              <a:gd name="T45" fmla="*/ 154 h 232"/>
              <a:gd name="T46" fmla="*/ 94 w 380"/>
              <a:gd name="T47" fmla="*/ 116 h 232"/>
              <a:gd name="T48" fmla="*/ 96 w 380"/>
              <a:gd name="T49" fmla="*/ 96 h 232"/>
              <a:gd name="T50" fmla="*/ 110 w 380"/>
              <a:gd name="T51" fmla="*/ 62 h 232"/>
              <a:gd name="T52" fmla="*/ 136 w 380"/>
              <a:gd name="T53" fmla="*/ 36 h 232"/>
              <a:gd name="T54" fmla="*/ 170 w 380"/>
              <a:gd name="T55" fmla="*/ 22 h 232"/>
              <a:gd name="T56" fmla="*/ 190 w 380"/>
              <a:gd name="T57" fmla="*/ 20 h 232"/>
              <a:gd name="T58" fmla="*/ 228 w 380"/>
              <a:gd name="T59" fmla="*/ 28 h 232"/>
              <a:gd name="T60" fmla="*/ 258 w 380"/>
              <a:gd name="T61" fmla="*/ 48 h 232"/>
              <a:gd name="T62" fmla="*/ 278 w 380"/>
              <a:gd name="T63" fmla="*/ 78 h 232"/>
              <a:gd name="T64" fmla="*/ 286 w 380"/>
              <a:gd name="T65" fmla="*/ 116 h 232"/>
              <a:gd name="T66" fmla="*/ 284 w 380"/>
              <a:gd name="T67" fmla="*/ 136 h 232"/>
              <a:gd name="T68" fmla="*/ 270 w 380"/>
              <a:gd name="T69" fmla="*/ 170 h 232"/>
              <a:gd name="T70" fmla="*/ 244 w 380"/>
              <a:gd name="T71" fmla="*/ 196 h 232"/>
              <a:gd name="T72" fmla="*/ 210 w 380"/>
              <a:gd name="T73" fmla="*/ 210 h 232"/>
              <a:gd name="T74" fmla="*/ 190 w 380"/>
              <a:gd name="T75" fmla="*/ 212 h 232"/>
              <a:gd name="T76" fmla="*/ 242 w 380"/>
              <a:gd name="T77" fmla="*/ 116 h 232"/>
              <a:gd name="T78" fmla="*/ 238 w 380"/>
              <a:gd name="T79" fmla="*/ 136 h 232"/>
              <a:gd name="T80" fmla="*/ 228 w 380"/>
              <a:gd name="T81" fmla="*/ 154 h 232"/>
              <a:gd name="T82" fmla="*/ 210 w 380"/>
              <a:gd name="T83" fmla="*/ 164 h 232"/>
              <a:gd name="T84" fmla="*/ 190 w 380"/>
              <a:gd name="T85" fmla="*/ 168 h 232"/>
              <a:gd name="T86" fmla="*/ 180 w 380"/>
              <a:gd name="T87" fmla="*/ 168 h 232"/>
              <a:gd name="T88" fmla="*/ 160 w 380"/>
              <a:gd name="T89" fmla="*/ 160 h 232"/>
              <a:gd name="T90" fmla="*/ 146 w 380"/>
              <a:gd name="T91" fmla="*/ 146 h 232"/>
              <a:gd name="T92" fmla="*/ 138 w 380"/>
              <a:gd name="T93" fmla="*/ 126 h 232"/>
              <a:gd name="T94" fmla="*/ 138 w 380"/>
              <a:gd name="T95" fmla="*/ 116 h 232"/>
              <a:gd name="T96" fmla="*/ 142 w 380"/>
              <a:gd name="T97" fmla="*/ 96 h 232"/>
              <a:gd name="T98" fmla="*/ 152 w 380"/>
              <a:gd name="T99" fmla="*/ 78 h 232"/>
              <a:gd name="T100" fmla="*/ 170 w 380"/>
              <a:gd name="T101" fmla="*/ 68 h 232"/>
              <a:gd name="T102" fmla="*/ 190 w 380"/>
              <a:gd name="T103" fmla="*/ 64 h 232"/>
              <a:gd name="T104" fmla="*/ 200 w 380"/>
              <a:gd name="T105" fmla="*/ 64 h 232"/>
              <a:gd name="T106" fmla="*/ 220 w 380"/>
              <a:gd name="T107" fmla="*/ 72 h 232"/>
              <a:gd name="T108" fmla="*/ 234 w 380"/>
              <a:gd name="T109" fmla="*/ 86 h 232"/>
              <a:gd name="T110" fmla="*/ 242 w 380"/>
              <a:gd name="T111" fmla="*/ 106 h 232"/>
              <a:gd name="T112" fmla="*/ 242 w 380"/>
              <a:gd name="T113" fmla="*/ 11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0" h="232">
                <a:moveTo>
                  <a:pt x="190" y="0"/>
                </a:moveTo>
                <a:lnTo>
                  <a:pt x="190" y="0"/>
                </a:lnTo>
                <a:lnTo>
                  <a:pt x="160" y="2"/>
                </a:lnTo>
                <a:lnTo>
                  <a:pt x="130" y="8"/>
                </a:lnTo>
                <a:lnTo>
                  <a:pt x="102" y="18"/>
                </a:lnTo>
                <a:lnTo>
                  <a:pt x="78" y="32"/>
                </a:lnTo>
                <a:lnTo>
                  <a:pt x="54" y="48"/>
                </a:lnTo>
                <a:lnTo>
                  <a:pt x="34" y="68"/>
                </a:lnTo>
                <a:lnTo>
                  <a:pt x="16" y="92"/>
                </a:lnTo>
                <a:lnTo>
                  <a:pt x="0" y="116"/>
                </a:lnTo>
                <a:lnTo>
                  <a:pt x="0" y="116"/>
                </a:lnTo>
                <a:lnTo>
                  <a:pt x="16" y="140"/>
                </a:lnTo>
                <a:lnTo>
                  <a:pt x="34" y="164"/>
                </a:lnTo>
                <a:lnTo>
                  <a:pt x="54" y="184"/>
                </a:lnTo>
                <a:lnTo>
                  <a:pt x="78" y="200"/>
                </a:lnTo>
                <a:lnTo>
                  <a:pt x="102" y="214"/>
                </a:lnTo>
                <a:lnTo>
                  <a:pt x="130" y="224"/>
                </a:lnTo>
                <a:lnTo>
                  <a:pt x="160" y="230"/>
                </a:lnTo>
                <a:lnTo>
                  <a:pt x="190" y="232"/>
                </a:lnTo>
                <a:lnTo>
                  <a:pt x="190" y="232"/>
                </a:lnTo>
                <a:lnTo>
                  <a:pt x="220" y="230"/>
                </a:lnTo>
                <a:lnTo>
                  <a:pt x="250" y="224"/>
                </a:lnTo>
                <a:lnTo>
                  <a:pt x="278" y="214"/>
                </a:lnTo>
                <a:lnTo>
                  <a:pt x="302" y="200"/>
                </a:lnTo>
                <a:lnTo>
                  <a:pt x="326" y="184"/>
                </a:lnTo>
                <a:lnTo>
                  <a:pt x="346" y="164"/>
                </a:lnTo>
                <a:lnTo>
                  <a:pt x="364" y="140"/>
                </a:lnTo>
                <a:lnTo>
                  <a:pt x="380" y="116"/>
                </a:lnTo>
                <a:lnTo>
                  <a:pt x="380" y="116"/>
                </a:lnTo>
                <a:lnTo>
                  <a:pt x="364" y="92"/>
                </a:lnTo>
                <a:lnTo>
                  <a:pt x="346" y="68"/>
                </a:lnTo>
                <a:lnTo>
                  <a:pt x="326" y="48"/>
                </a:lnTo>
                <a:lnTo>
                  <a:pt x="302" y="32"/>
                </a:lnTo>
                <a:lnTo>
                  <a:pt x="278" y="18"/>
                </a:lnTo>
                <a:lnTo>
                  <a:pt x="250" y="8"/>
                </a:lnTo>
                <a:lnTo>
                  <a:pt x="220" y="2"/>
                </a:lnTo>
                <a:lnTo>
                  <a:pt x="190" y="0"/>
                </a:lnTo>
                <a:lnTo>
                  <a:pt x="190" y="0"/>
                </a:lnTo>
                <a:close/>
                <a:moveTo>
                  <a:pt x="190" y="212"/>
                </a:moveTo>
                <a:lnTo>
                  <a:pt x="190" y="212"/>
                </a:lnTo>
                <a:lnTo>
                  <a:pt x="170" y="210"/>
                </a:lnTo>
                <a:lnTo>
                  <a:pt x="152" y="204"/>
                </a:lnTo>
                <a:lnTo>
                  <a:pt x="136" y="196"/>
                </a:lnTo>
                <a:lnTo>
                  <a:pt x="122" y="184"/>
                </a:lnTo>
                <a:lnTo>
                  <a:pt x="110" y="170"/>
                </a:lnTo>
                <a:lnTo>
                  <a:pt x="102" y="154"/>
                </a:lnTo>
                <a:lnTo>
                  <a:pt x="96" y="136"/>
                </a:lnTo>
                <a:lnTo>
                  <a:pt x="94" y="116"/>
                </a:lnTo>
                <a:lnTo>
                  <a:pt x="94" y="116"/>
                </a:lnTo>
                <a:lnTo>
                  <a:pt x="96" y="96"/>
                </a:lnTo>
                <a:lnTo>
                  <a:pt x="102" y="78"/>
                </a:lnTo>
                <a:lnTo>
                  <a:pt x="110" y="62"/>
                </a:lnTo>
                <a:lnTo>
                  <a:pt x="122" y="48"/>
                </a:lnTo>
                <a:lnTo>
                  <a:pt x="136" y="36"/>
                </a:lnTo>
                <a:lnTo>
                  <a:pt x="152" y="28"/>
                </a:lnTo>
                <a:lnTo>
                  <a:pt x="170" y="22"/>
                </a:lnTo>
                <a:lnTo>
                  <a:pt x="190" y="20"/>
                </a:lnTo>
                <a:lnTo>
                  <a:pt x="190" y="20"/>
                </a:lnTo>
                <a:lnTo>
                  <a:pt x="210" y="22"/>
                </a:lnTo>
                <a:lnTo>
                  <a:pt x="228" y="28"/>
                </a:lnTo>
                <a:lnTo>
                  <a:pt x="244" y="36"/>
                </a:lnTo>
                <a:lnTo>
                  <a:pt x="258" y="48"/>
                </a:lnTo>
                <a:lnTo>
                  <a:pt x="270" y="62"/>
                </a:lnTo>
                <a:lnTo>
                  <a:pt x="278" y="78"/>
                </a:lnTo>
                <a:lnTo>
                  <a:pt x="284" y="96"/>
                </a:lnTo>
                <a:lnTo>
                  <a:pt x="286" y="116"/>
                </a:lnTo>
                <a:lnTo>
                  <a:pt x="286" y="116"/>
                </a:lnTo>
                <a:lnTo>
                  <a:pt x="284" y="136"/>
                </a:lnTo>
                <a:lnTo>
                  <a:pt x="278" y="154"/>
                </a:lnTo>
                <a:lnTo>
                  <a:pt x="270" y="170"/>
                </a:lnTo>
                <a:lnTo>
                  <a:pt x="258" y="184"/>
                </a:lnTo>
                <a:lnTo>
                  <a:pt x="244" y="196"/>
                </a:lnTo>
                <a:lnTo>
                  <a:pt x="228" y="204"/>
                </a:lnTo>
                <a:lnTo>
                  <a:pt x="210" y="210"/>
                </a:lnTo>
                <a:lnTo>
                  <a:pt x="190" y="212"/>
                </a:lnTo>
                <a:lnTo>
                  <a:pt x="190" y="212"/>
                </a:lnTo>
                <a:close/>
                <a:moveTo>
                  <a:pt x="242" y="116"/>
                </a:moveTo>
                <a:lnTo>
                  <a:pt x="242" y="116"/>
                </a:lnTo>
                <a:lnTo>
                  <a:pt x="242" y="126"/>
                </a:lnTo>
                <a:lnTo>
                  <a:pt x="238" y="136"/>
                </a:lnTo>
                <a:lnTo>
                  <a:pt x="234" y="146"/>
                </a:lnTo>
                <a:lnTo>
                  <a:pt x="228" y="154"/>
                </a:lnTo>
                <a:lnTo>
                  <a:pt x="220" y="160"/>
                </a:lnTo>
                <a:lnTo>
                  <a:pt x="210" y="164"/>
                </a:lnTo>
                <a:lnTo>
                  <a:pt x="200" y="168"/>
                </a:lnTo>
                <a:lnTo>
                  <a:pt x="190" y="168"/>
                </a:lnTo>
                <a:lnTo>
                  <a:pt x="190" y="168"/>
                </a:lnTo>
                <a:lnTo>
                  <a:pt x="180" y="168"/>
                </a:lnTo>
                <a:lnTo>
                  <a:pt x="170" y="164"/>
                </a:lnTo>
                <a:lnTo>
                  <a:pt x="160" y="160"/>
                </a:lnTo>
                <a:lnTo>
                  <a:pt x="152" y="154"/>
                </a:lnTo>
                <a:lnTo>
                  <a:pt x="146" y="146"/>
                </a:lnTo>
                <a:lnTo>
                  <a:pt x="142" y="136"/>
                </a:lnTo>
                <a:lnTo>
                  <a:pt x="138" y="126"/>
                </a:lnTo>
                <a:lnTo>
                  <a:pt x="138" y="116"/>
                </a:lnTo>
                <a:lnTo>
                  <a:pt x="138" y="116"/>
                </a:lnTo>
                <a:lnTo>
                  <a:pt x="138" y="106"/>
                </a:lnTo>
                <a:lnTo>
                  <a:pt x="142" y="96"/>
                </a:lnTo>
                <a:lnTo>
                  <a:pt x="146" y="86"/>
                </a:lnTo>
                <a:lnTo>
                  <a:pt x="152" y="78"/>
                </a:lnTo>
                <a:lnTo>
                  <a:pt x="160" y="72"/>
                </a:lnTo>
                <a:lnTo>
                  <a:pt x="170" y="68"/>
                </a:lnTo>
                <a:lnTo>
                  <a:pt x="180" y="64"/>
                </a:lnTo>
                <a:lnTo>
                  <a:pt x="190" y="64"/>
                </a:lnTo>
                <a:lnTo>
                  <a:pt x="190" y="64"/>
                </a:lnTo>
                <a:lnTo>
                  <a:pt x="200" y="64"/>
                </a:lnTo>
                <a:lnTo>
                  <a:pt x="210" y="68"/>
                </a:lnTo>
                <a:lnTo>
                  <a:pt x="220" y="72"/>
                </a:lnTo>
                <a:lnTo>
                  <a:pt x="228" y="78"/>
                </a:lnTo>
                <a:lnTo>
                  <a:pt x="234" y="86"/>
                </a:lnTo>
                <a:lnTo>
                  <a:pt x="238" y="96"/>
                </a:lnTo>
                <a:lnTo>
                  <a:pt x="242" y="106"/>
                </a:lnTo>
                <a:lnTo>
                  <a:pt x="242" y="116"/>
                </a:lnTo>
                <a:lnTo>
                  <a:pt x="242" y="11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8" name="Freeform 4851"/>
          <p:cNvSpPr>
            <a:spLocks noEditPoints="1"/>
          </p:cNvSpPr>
          <p:nvPr/>
        </p:nvSpPr>
        <p:spPr bwMode="auto">
          <a:xfrm>
            <a:off x="5881507" y="3826749"/>
            <a:ext cx="438669" cy="463039"/>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9" name="Freeform 4845"/>
          <p:cNvSpPr>
            <a:spLocks noEditPoints="1"/>
          </p:cNvSpPr>
          <p:nvPr/>
        </p:nvSpPr>
        <p:spPr bwMode="auto">
          <a:xfrm>
            <a:off x="5777337" y="5654856"/>
            <a:ext cx="542839" cy="588076"/>
          </a:xfrm>
          <a:custGeom>
            <a:avLst/>
            <a:gdLst>
              <a:gd name="T0" fmla="*/ 86 w 384"/>
              <a:gd name="T1" fmla="*/ 34 h 416"/>
              <a:gd name="T2" fmla="*/ 108 w 384"/>
              <a:gd name="T3" fmla="*/ 36 h 416"/>
              <a:gd name="T4" fmla="*/ 122 w 384"/>
              <a:gd name="T5" fmla="*/ 86 h 416"/>
              <a:gd name="T6" fmla="*/ 102 w 384"/>
              <a:gd name="T7" fmla="*/ 82 h 416"/>
              <a:gd name="T8" fmla="*/ 24 w 384"/>
              <a:gd name="T9" fmla="*/ 106 h 416"/>
              <a:gd name="T10" fmla="*/ 26 w 384"/>
              <a:gd name="T11" fmla="*/ 126 h 416"/>
              <a:gd name="T12" fmla="*/ 68 w 384"/>
              <a:gd name="T13" fmla="*/ 136 h 416"/>
              <a:gd name="T14" fmla="*/ 64 w 384"/>
              <a:gd name="T15" fmla="*/ 120 h 416"/>
              <a:gd name="T16" fmla="*/ 154 w 384"/>
              <a:gd name="T17" fmla="*/ 372 h 416"/>
              <a:gd name="T18" fmla="*/ 164 w 384"/>
              <a:gd name="T19" fmla="*/ 386 h 416"/>
              <a:gd name="T20" fmla="*/ 230 w 384"/>
              <a:gd name="T21" fmla="*/ 376 h 416"/>
              <a:gd name="T22" fmla="*/ 220 w 384"/>
              <a:gd name="T23" fmla="*/ 366 h 416"/>
              <a:gd name="T24" fmla="*/ 164 w 384"/>
              <a:gd name="T25" fmla="*/ 402 h 416"/>
              <a:gd name="T26" fmla="*/ 174 w 384"/>
              <a:gd name="T27" fmla="*/ 416 h 416"/>
              <a:gd name="T28" fmla="*/ 220 w 384"/>
              <a:gd name="T29" fmla="*/ 406 h 416"/>
              <a:gd name="T30" fmla="*/ 210 w 384"/>
              <a:gd name="T31" fmla="*/ 396 h 416"/>
              <a:gd name="T32" fmla="*/ 34 w 384"/>
              <a:gd name="T33" fmla="*/ 294 h 416"/>
              <a:gd name="T34" fmla="*/ 48 w 384"/>
              <a:gd name="T35" fmla="*/ 302 h 416"/>
              <a:gd name="T36" fmla="*/ 66 w 384"/>
              <a:gd name="T37" fmla="*/ 280 h 416"/>
              <a:gd name="T38" fmla="*/ 52 w 384"/>
              <a:gd name="T39" fmla="*/ 276 h 416"/>
              <a:gd name="T40" fmla="*/ 38 w 384"/>
              <a:gd name="T41" fmla="*/ 196 h 416"/>
              <a:gd name="T42" fmla="*/ 0 w 384"/>
              <a:gd name="T43" fmla="*/ 208 h 416"/>
              <a:gd name="T44" fmla="*/ 38 w 384"/>
              <a:gd name="T45" fmla="*/ 220 h 416"/>
              <a:gd name="T46" fmla="*/ 50 w 384"/>
              <a:gd name="T47" fmla="*/ 208 h 416"/>
              <a:gd name="T48" fmla="*/ 206 w 384"/>
              <a:gd name="T49" fmla="*/ 54 h 416"/>
              <a:gd name="T50" fmla="*/ 192 w 384"/>
              <a:gd name="T51" fmla="*/ 0 h 416"/>
              <a:gd name="T52" fmla="*/ 178 w 384"/>
              <a:gd name="T53" fmla="*/ 54 h 416"/>
              <a:gd name="T54" fmla="*/ 192 w 384"/>
              <a:gd name="T55" fmla="*/ 68 h 416"/>
              <a:gd name="T56" fmla="*/ 320 w 384"/>
              <a:gd name="T57" fmla="*/ 278 h 416"/>
              <a:gd name="T58" fmla="*/ 322 w 384"/>
              <a:gd name="T59" fmla="*/ 294 h 416"/>
              <a:gd name="T60" fmla="*/ 348 w 384"/>
              <a:gd name="T61" fmla="*/ 298 h 416"/>
              <a:gd name="T62" fmla="*/ 346 w 384"/>
              <a:gd name="T63" fmla="*/ 284 h 416"/>
              <a:gd name="T64" fmla="*/ 362 w 384"/>
              <a:gd name="T65" fmla="*/ 122 h 416"/>
              <a:gd name="T66" fmla="*/ 356 w 384"/>
              <a:gd name="T67" fmla="*/ 104 h 416"/>
              <a:gd name="T68" fmla="*/ 314 w 384"/>
              <a:gd name="T69" fmla="*/ 128 h 416"/>
              <a:gd name="T70" fmla="*/ 326 w 384"/>
              <a:gd name="T71" fmla="*/ 142 h 416"/>
              <a:gd name="T72" fmla="*/ 336 w 384"/>
              <a:gd name="T73" fmla="*/ 204 h 416"/>
              <a:gd name="T74" fmla="*/ 346 w 384"/>
              <a:gd name="T75" fmla="*/ 220 h 416"/>
              <a:gd name="T76" fmla="*/ 384 w 384"/>
              <a:gd name="T77" fmla="*/ 208 h 416"/>
              <a:gd name="T78" fmla="*/ 372 w 384"/>
              <a:gd name="T79" fmla="*/ 196 h 416"/>
              <a:gd name="T80" fmla="*/ 276 w 384"/>
              <a:gd name="T81" fmla="*/ 36 h 416"/>
              <a:gd name="T82" fmla="*/ 262 w 384"/>
              <a:gd name="T83" fmla="*/ 86 h 416"/>
              <a:gd name="T84" fmla="*/ 300 w 384"/>
              <a:gd name="T85" fmla="*/ 50 h 416"/>
              <a:gd name="T86" fmla="*/ 294 w 384"/>
              <a:gd name="T87" fmla="*/ 32 h 416"/>
              <a:gd name="T88" fmla="*/ 262 w 384"/>
              <a:gd name="T89" fmla="*/ 256 h 416"/>
              <a:gd name="T90" fmla="*/ 236 w 384"/>
              <a:gd name="T91" fmla="*/ 322 h 416"/>
              <a:gd name="T92" fmla="*/ 218 w 384"/>
              <a:gd name="T93" fmla="*/ 354 h 416"/>
              <a:gd name="T94" fmla="*/ 150 w 384"/>
              <a:gd name="T95" fmla="*/ 338 h 416"/>
              <a:gd name="T96" fmla="*/ 132 w 384"/>
              <a:gd name="T97" fmla="*/ 270 h 416"/>
              <a:gd name="T98" fmla="*/ 98 w 384"/>
              <a:gd name="T99" fmla="*/ 196 h 416"/>
              <a:gd name="T100" fmla="*/ 134 w 384"/>
              <a:gd name="T101" fmla="*/ 118 h 416"/>
              <a:gd name="T102" fmla="*/ 234 w 384"/>
              <a:gd name="T103" fmla="*/ 108 h 416"/>
              <a:gd name="T104" fmla="*/ 286 w 384"/>
              <a:gd name="T105" fmla="*/ 196 h 416"/>
              <a:gd name="T106" fmla="*/ 192 w 384"/>
              <a:gd name="T107" fmla="*/ 128 h 416"/>
              <a:gd name="T108" fmla="*/ 146 w 384"/>
              <a:gd name="T109" fmla="*/ 144 h 416"/>
              <a:gd name="T110" fmla="*/ 126 w 384"/>
              <a:gd name="T111" fmla="*/ 198 h 416"/>
              <a:gd name="T112" fmla="*/ 142 w 384"/>
              <a:gd name="T113" fmla="*/ 200 h 416"/>
              <a:gd name="T114" fmla="*/ 154 w 384"/>
              <a:gd name="T115" fmla="*/ 164 h 416"/>
              <a:gd name="T116" fmla="*/ 190 w 384"/>
              <a:gd name="T117" fmla="*/ 1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84" h="416">
                <a:moveTo>
                  <a:pt x="102" y="82"/>
                </a:moveTo>
                <a:lnTo>
                  <a:pt x="84" y="50"/>
                </a:lnTo>
                <a:lnTo>
                  <a:pt x="84" y="50"/>
                </a:lnTo>
                <a:lnTo>
                  <a:pt x="82" y="44"/>
                </a:lnTo>
                <a:lnTo>
                  <a:pt x="84" y="40"/>
                </a:lnTo>
                <a:lnTo>
                  <a:pt x="86" y="34"/>
                </a:lnTo>
                <a:lnTo>
                  <a:pt x="90" y="32"/>
                </a:lnTo>
                <a:lnTo>
                  <a:pt x="90" y="32"/>
                </a:lnTo>
                <a:lnTo>
                  <a:pt x="96" y="30"/>
                </a:lnTo>
                <a:lnTo>
                  <a:pt x="100" y="30"/>
                </a:lnTo>
                <a:lnTo>
                  <a:pt x="106" y="32"/>
                </a:lnTo>
                <a:lnTo>
                  <a:pt x="108" y="36"/>
                </a:lnTo>
                <a:lnTo>
                  <a:pt x="126" y="68"/>
                </a:lnTo>
                <a:lnTo>
                  <a:pt x="126" y="68"/>
                </a:lnTo>
                <a:lnTo>
                  <a:pt x="128" y="72"/>
                </a:lnTo>
                <a:lnTo>
                  <a:pt x="128" y="78"/>
                </a:lnTo>
                <a:lnTo>
                  <a:pt x="126" y="82"/>
                </a:lnTo>
                <a:lnTo>
                  <a:pt x="122" y="86"/>
                </a:lnTo>
                <a:lnTo>
                  <a:pt x="122" y="86"/>
                </a:lnTo>
                <a:lnTo>
                  <a:pt x="114" y="88"/>
                </a:lnTo>
                <a:lnTo>
                  <a:pt x="114" y="88"/>
                </a:lnTo>
                <a:lnTo>
                  <a:pt x="108" y="86"/>
                </a:lnTo>
                <a:lnTo>
                  <a:pt x="102" y="82"/>
                </a:lnTo>
                <a:lnTo>
                  <a:pt x="102" y="82"/>
                </a:lnTo>
                <a:close/>
                <a:moveTo>
                  <a:pt x="64" y="120"/>
                </a:moveTo>
                <a:lnTo>
                  <a:pt x="38" y="104"/>
                </a:lnTo>
                <a:lnTo>
                  <a:pt x="38" y="104"/>
                </a:lnTo>
                <a:lnTo>
                  <a:pt x="32" y="104"/>
                </a:lnTo>
                <a:lnTo>
                  <a:pt x="28" y="104"/>
                </a:lnTo>
                <a:lnTo>
                  <a:pt x="24" y="106"/>
                </a:lnTo>
                <a:lnTo>
                  <a:pt x="22" y="110"/>
                </a:lnTo>
                <a:lnTo>
                  <a:pt x="22" y="110"/>
                </a:lnTo>
                <a:lnTo>
                  <a:pt x="20" y="114"/>
                </a:lnTo>
                <a:lnTo>
                  <a:pt x="20" y="118"/>
                </a:lnTo>
                <a:lnTo>
                  <a:pt x="22" y="122"/>
                </a:lnTo>
                <a:lnTo>
                  <a:pt x="26" y="126"/>
                </a:lnTo>
                <a:lnTo>
                  <a:pt x="52" y="142"/>
                </a:lnTo>
                <a:lnTo>
                  <a:pt x="52" y="142"/>
                </a:lnTo>
                <a:lnTo>
                  <a:pt x="58" y="142"/>
                </a:lnTo>
                <a:lnTo>
                  <a:pt x="58" y="142"/>
                </a:lnTo>
                <a:lnTo>
                  <a:pt x="64" y="142"/>
                </a:lnTo>
                <a:lnTo>
                  <a:pt x="68" y="136"/>
                </a:lnTo>
                <a:lnTo>
                  <a:pt x="68" y="136"/>
                </a:lnTo>
                <a:lnTo>
                  <a:pt x="70" y="132"/>
                </a:lnTo>
                <a:lnTo>
                  <a:pt x="70" y="128"/>
                </a:lnTo>
                <a:lnTo>
                  <a:pt x="68" y="124"/>
                </a:lnTo>
                <a:lnTo>
                  <a:pt x="64" y="120"/>
                </a:lnTo>
                <a:lnTo>
                  <a:pt x="64" y="120"/>
                </a:lnTo>
                <a:close/>
                <a:moveTo>
                  <a:pt x="220" y="366"/>
                </a:moveTo>
                <a:lnTo>
                  <a:pt x="164" y="366"/>
                </a:lnTo>
                <a:lnTo>
                  <a:pt x="164" y="366"/>
                </a:lnTo>
                <a:lnTo>
                  <a:pt x="160" y="366"/>
                </a:lnTo>
                <a:lnTo>
                  <a:pt x="156" y="368"/>
                </a:lnTo>
                <a:lnTo>
                  <a:pt x="154" y="372"/>
                </a:lnTo>
                <a:lnTo>
                  <a:pt x="154" y="376"/>
                </a:lnTo>
                <a:lnTo>
                  <a:pt x="154" y="376"/>
                </a:lnTo>
                <a:lnTo>
                  <a:pt x="154" y="380"/>
                </a:lnTo>
                <a:lnTo>
                  <a:pt x="156" y="382"/>
                </a:lnTo>
                <a:lnTo>
                  <a:pt x="160" y="384"/>
                </a:lnTo>
                <a:lnTo>
                  <a:pt x="164" y="386"/>
                </a:lnTo>
                <a:lnTo>
                  <a:pt x="220" y="386"/>
                </a:lnTo>
                <a:lnTo>
                  <a:pt x="220" y="386"/>
                </a:lnTo>
                <a:lnTo>
                  <a:pt x="224" y="384"/>
                </a:lnTo>
                <a:lnTo>
                  <a:pt x="228" y="382"/>
                </a:lnTo>
                <a:lnTo>
                  <a:pt x="230" y="380"/>
                </a:lnTo>
                <a:lnTo>
                  <a:pt x="230" y="376"/>
                </a:lnTo>
                <a:lnTo>
                  <a:pt x="230" y="376"/>
                </a:lnTo>
                <a:lnTo>
                  <a:pt x="230" y="372"/>
                </a:lnTo>
                <a:lnTo>
                  <a:pt x="228" y="368"/>
                </a:lnTo>
                <a:lnTo>
                  <a:pt x="224" y="366"/>
                </a:lnTo>
                <a:lnTo>
                  <a:pt x="220" y="366"/>
                </a:lnTo>
                <a:lnTo>
                  <a:pt x="220" y="366"/>
                </a:lnTo>
                <a:close/>
                <a:moveTo>
                  <a:pt x="210" y="396"/>
                </a:moveTo>
                <a:lnTo>
                  <a:pt x="174" y="396"/>
                </a:lnTo>
                <a:lnTo>
                  <a:pt x="174" y="396"/>
                </a:lnTo>
                <a:lnTo>
                  <a:pt x="170" y="396"/>
                </a:lnTo>
                <a:lnTo>
                  <a:pt x="166" y="398"/>
                </a:lnTo>
                <a:lnTo>
                  <a:pt x="164" y="402"/>
                </a:lnTo>
                <a:lnTo>
                  <a:pt x="164" y="406"/>
                </a:lnTo>
                <a:lnTo>
                  <a:pt x="164" y="406"/>
                </a:lnTo>
                <a:lnTo>
                  <a:pt x="164" y="410"/>
                </a:lnTo>
                <a:lnTo>
                  <a:pt x="166" y="414"/>
                </a:lnTo>
                <a:lnTo>
                  <a:pt x="170" y="416"/>
                </a:lnTo>
                <a:lnTo>
                  <a:pt x="174" y="416"/>
                </a:lnTo>
                <a:lnTo>
                  <a:pt x="210" y="416"/>
                </a:lnTo>
                <a:lnTo>
                  <a:pt x="210" y="416"/>
                </a:lnTo>
                <a:lnTo>
                  <a:pt x="214" y="416"/>
                </a:lnTo>
                <a:lnTo>
                  <a:pt x="218" y="414"/>
                </a:lnTo>
                <a:lnTo>
                  <a:pt x="220" y="410"/>
                </a:lnTo>
                <a:lnTo>
                  <a:pt x="220" y="406"/>
                </a:lnTo>
                <a:lnTo>
                  <a:pt x="220" y="406"/>
                </a:lnTo>
                <a:lnTo>
                  <a:pt x="220" y="402"/>
                </a:lnTo>
                <a:lnTo>
                  <a:pt x="218" y="398"/>
                </a:lnTo>
                <a:lnTo>
                  <a:pt x="214" y="396"/>
                </a:lnTo>
                <a:lnTo>
                  <a:pt x="210" y="396"/>
                </a:lnTo>
                <a:lnTo>
                  <a:pt x="210" y="396"/>
                </a:lnTo>
                <a:close/>
                <a:moveTo>
                  <a:pt x="52" y="276"/>
                </a:moveTo>
                <a:lnTo>
                  <a:pt x="38" y="284"/>
                </a:lnTo>
                <a:lnTo>
                  <a:pt x="38" y="284"/>
                </a:lnTo>
                <a:lnTo>
                  <a:pt x="36" y="288"/>
                </a:lnTo>
                <a:lnTo>
                  <a:pt x="34" y="290"/>
                </a:lnTo>
                <a:lnTo>
                  <a:pt x="34" y="294"/>
                </a:lnTo>
                <a:lnTo>
                  <a:pt x="36" y="298"/>
                </a:lnTo>
                <a:lnTo>
                  <a:pt x="36" y="298"/>
                </a:lnTo>
                <a:lnTo>
                  <a:pt x="40" y="302"/>
                </a:lnTo>
                <a:lnTo>
                  <a:pt x="44" y="304"/>
                </a:lnTo>
                <a:lnTo>
                  <a:pt x="44" y="304"/>
                </a:lnTo>
                <a:lnTo>
                  <a:pt x="48" y="302"/>
                </a:lnTo>
                <a:lnTo>
                  <a:pt x="62" y="294"/>
                </a:lnTo>
                <a:lnTo>
                  <a:pt x="62" y="294"/>
                </a:lnTo>
                <a:lnTo>
                  <a:pt x="66" y="292"/>
                </a:lnTo>
                <a:lnTo>
                  <a:pt x="68" y="288"/>
                </a:lnTo>
                <a:lnTo>
                  <a:pt x="68" y="284"/>
                </a:lnTo>
                <a:lnTo>
                  <a:pt x="66" y="280"/>
                </a:lnTo>
                <a:lnTo>
                  <a:pt x="66" y="280"/>
                </a:lnTo>
                <a:lnTo>
                  <a:pt x="64" y="278"/>
                </a:lnTo>
                <a:lnTo>
                  <a:pt x="60" y="276"/>
                </a:lnTo>
                <a:lnTo>
                  <a:pt x="56" y="276"/>
                </a:lnTo>
                <a:lnTo>
                  <a:pt x="52" y="276"/>
                </a:lnTo>
                <a:lnTo>
                  <a:pt x="52" y="276"/>
                </a:lnTo>
                <a:close/>
                <a:moveTo>
                  <a:pt x="50" y="208"/>
                </a:moveTo>
                <a:lnTo>
                  <a:pt x="50" y="208"/>
                </a:lnTo>
                <a:lnTo>
                  <a:pt x="48" y="204"/>
                </a:lnTo>
                <a:lnTo>
                  <a:pt x="46" y="200"/>
                </a:lnTo>
                <a:lnTo>
                  <a:pt x="42" y="198"/>
                </a:lnTo>
                <a:lnTo>
                  <a:pt x="38" y="196"/>
                </a:lnTo>
                <a:lnTo>
                  <a:pt x="12" y="196"/>
                </a:lnTo>
                <a:lnTo>
                  <a:pt x="12" y="196"/>
                </a:lnTo>
                <a:lnTo>
                  <a:pt x="6" y="198"/>
                </a:lnTo>
                <a:lnTo>
                  <a:pt x="2" y="200"/>
                </a:lnTo>
                <a:lnTo>
                  <a:pt x="0" y="204"/>
                </a:lnTo>
                <a:lnTo>
                  <a:pt x="0" y="208"/>
                </a:lnTo>
                <a:lnTo>
                  <a:pt x="0" y="208"/>
                </a:lnTo>
                <a:lnTo>
                  <a:pt x="0" y="212"/>
                </a:lnTo>
                <a:lnTo>
                  <a:pt x="2" y="216"/>
                </a:lnTo>
                <a:lnTo>
                  <a:pt x="6" y="220"/>
                </a:lnTo>
                <a:lnTo>
                  <a:pt x="12" y="220"/>
                </a:lnTo>
                <a:lnTo>
                  <a:pt x="38" y="220"/>
                </a:lnTo>
                <a:lnTo>
                  <a:pt x="38" y="220"/>
                </a:lnTo>
                <a:lnTo>
                  <a:pt x="42" y="220"/>
                </a:lnTo>
                <a:lnTo>
                  <a:pt x="46" y="216"/>
                </a:lnTo>
                <a:lnTo>
                  <a:pt x="48" y="212"/>
                </a:lnTo>
                <a:lnTo>
                  <a:pt x="50" y="208"/>
                </a:lnTo>
                <a:lnTo>
                  <a:pt x="50" y="208"/>
                </a:lnTo>
                <a:close/>
                <a:moveTo>
                  <a:pt x="192" y="68"/>
                </a:moveTo>
                <a:lnTo>
                  <a:pt x="192" y="68"/>
                </a:lnTo>
                <a:lnTo>
                  <a:pt x="198" y="66"/>
                </a:lnTo>
                <a:lnTo>
                  <a:pt x="202" y="64"/>
                </a:lnTo>
                <a:lnTo>
                  <a:pt x="204" y="58"/>
                </a:lnTo>
                <a:lnTo>
                  <a:pt x="206" y="54"/>
                </a:lnTo>
                <a:lnTo>
                  <a:pt x="206" y="14"/>
                </a:lnTo>
                <a:lnTo>
                  <a:pt x="206" y="14"/>
                </a:lnTo>
                <a:lnTo>
                  <a:pt x="204" y="8"/>
                </a:lnTo>
                <a:lnTo>
                  <a:pt x="202" y="4"/>
                </a:lnTo>
                <a:lnTo>
                  <a:pt x="198" y="0"/>
                </a:lnTo>
                <a:lnTo>
                  <a:pt x="192" y="0"/>
                </a:lnTo>
                <a:lnTo>
                  <a:pt x="192" y="0"/>
                </a:lnTo>
                <a:lnTo>
                  <a:pt x="186" y="0"/>
                </a:lnTo>
                <a:lnTo>
                  <a:pt x="182" y="4"/>
                </a:lnTo>
                <a:lnTo>
                  <a:pt x="180" y="8"/>
                </a:lnTo>
                <a:lnTo>
                  <a:pt x="178" y="14"/>
                </a:lnTo>
                <a:lnTo>
                  <a:pt x="178" y="54"/>
                </a:lnTo>
                <a:lnTo>
                  <a:pt x="178" y="54"/>
                </a:lnTo>
                <a:lnTo>
                  <a:pt x="180" y="58"/>
                </a:lnTo>
                <a:lnTo>
                  <a:pt x="182" y="64"/>
                </a:lnTo>
                <a:lnTo>
                  <a:pt x="186" y="66"/>
                </a:lnTo>
                <a:lnTo>
                  <a:pt x="192" y="68"/>
                </a:lnTo>
                <a:lnTo>
                  <a:pt x="192" y="68"/>
                </a:lnTo>
                <a:close/>
                <a:moveTo>
                  <a:pt x="346" y="284"/>
                </a:moveTo>
                <a:lnTo>
                  <a:pt x="332" y="276"/>
                </a:lnTo>
                <a:lnTo>
                  <a:pt x="332" y="276"/>
                </a:lnTo>
                <a:lnTo>
                  <a:pt x="328" y="276"/>
                </a:lnTo>
                <a:lnTo>
                  <a:pt x="324" y="276"/>
                </a:lnTo>
                <a:lnTo>
                  <a:pt x="320" y="278"/>
                </a:lnTo>
                <a:lnTo>
                  <a:pt x="318" y="280"/>
                </a:lnTo>
                <a:lnTo>
                  <a:pt x="318" y="280"/>
                </a:lnTo>
                <a:lnTo>
                  <a:pt x="316" y="284"/>
                </a:lnTo>
                <a:lnTo>
                  <a:pt x="316" y="288"/>
                </a:lnTo>
                <a:lnTo>
                  <a:pt x="318" y="292"/>
                </a:lnTo>
                <a:lnTo>
                  <a:pt x="322" y="294"/>
                </a:lnTo>
                <a:lnTo>
                  <a:pt x="336" y="302"/>
                </a:lnTo>
                <a:lnTo>
                  <a:pt x="336" y="302"/>
                </a:lnTo>
                <a:lnTo>
                  <a:pt x="340" y="304"/>
                </a:lnTo>
                <a:lnTo>
                  <a:pt x="340" y="304"/>
                </a:lnTo>
                <a:lnTo>
                  <a:pt x="344" y="302"/>
                </a:lnTo>
                <a:lnTo>
                  <a:pt x="348" y="298"/>
                </a:lnTo>
                <a:lnTo>
                  <a:pt x="348" y="298"/>
                </a:lnTo>
                <a:lnTo>
                  <a:pt x="350" y="294"/>
                </a:lnTo>
                <a:lnTo>
                  <a:pt x="350" y="290"/>
                </a:lnTo>
                <a:lnTo>
                  <a:pt x="348" y="288"/>
                </a:lnTo>
                <a:lnTo>
                  <a:pt x="346" y="284"/>
                </a:lnTo>
                <a:lnTo>
                  <a:pt x="346" y="284"/>
                </a:lnTo>
                <a:close/>
                <a:moveTo>
                  <a:pt x="326" y="142"/>
                </a:moveTo>
                <a:lnTo>
                  <a:pt x="326" y="142"/>
                </a:lnTo>
                <a:lnTo>
                  <a:pt x="332" y="142"/>
                </a:lnTo>
                <a:lnTo>
                  <a:pt x="358" y="126"/>
                </a:lnTo>
                <a:lnTo>
                  <a:pt x="358" y="126"/>
                </a:lnTo>
                <a:lnTo>
                  <a:pt x="362" y="122"/>
                </a:lnTo>
                <a:lnTo>
                  <a:pt x="364" y="118"/>
                </a:lnTo>
                <a:lnTo>
                  <a:pt x="364" y="114"/>
                </a:lnTo>
                <a:lnTo>
                  <a:pt x="362" y="110"/>
                </a:lnTo>
                <a:lnTo>
                  <a:pt x="362" y="110"/>
                </a:lnTo>
                <a:lnTo>
                  <a:pt x="360" y="106"/>
                </a:lnTo>
                <a:lnTo>
                  <a:pt x="356" y="104"/>
                </a:lnTo>
                <a:lnTo>
                  <a:pt x="352" y="104"/>
                </a:lnTo>
                <a:lnTo>
                  <a:pt x="346" y="104"/>
                </a:lnTo>
                <a:lnTo>
                  <a:pt x="320" y="120"/>
                </a:lnTo>
                <a:lnTo>
                  <a:pt x="320" y="120"/>
                </a:lnTo>
                <a:lnTo>
                  <a:pt x="316" y="124"/>
                </a:lnTo>
                <a:lnTo>
                  <a:pt x="314" y="128"/>
                </a:lnTo>
                <a:lnTo>
                  <a:pt x="314" y="132"/>
                </a:lnTo>
                <a:lnTo>
                  <a:pt x="316" y="136"/>
                </a:lnTo>
                <a:lnTo>
                  <a:pt x="316" y="136"/>
                </a:lnTo>
                <a:lnTo>
                  <a:pt x="320" y="142"/>
                </a:lnTo>
                <a:lnTo>
                  <a:pt x="326" y="142"/>
                </a:lnTo>
                <a:lnTo>
                  <a:pt x="326" y="142"/>
                </a:lnTo>
                <a:close/>
                <a:moveTo>
                  <a:pt x="372" y="196"/>
                </a:moveTo>
                <a:lnTo>
                  <a:pt x="346" y="196"/>
                </a:lnTo>
                <a:lnTo>
                  <a:pt x="346" y="196"/>
                </a:lnTo>
                <a:lnTo>
                  <a:pt x="342" y="198"/>
                </a:lnTo>
                <a:lnTo>
                  <a:pt x="338" y="200"/>
                </a:lnTo>
                <a:lnTo>
                  <a:pt x="336" y="204"/>
                </a:lnTo>
                <a:lnTo>
                  <a:pt x="334" y="208"/>
                </a:lnTo>
                <a:lnTo>
                  <a:pt x="334" y="208"/>
                </a:lnTo>
                <a:lnTo>
                  <a:pt x="336" y="212"/>
                </a:lnTo>
                <a:lnTo>
                  <a:pt x="338" y="216"/>
                </a:lnTo>
                <a:lnTo>
                  <a:pt x="342" y="220"/>
                </a:lnTo>
                <a:lnTo>
                  <a:pt x="346" y="220"/>
                </a:lnTo>
                <a:lnTo>
                  <a:pt x="372" y="220"/>
                </a:lnTo>
                <a:lnTo>
                  <a:pt x="372" y="220"/>
                </a:lnTo>
                <a:lnTo>
                  <a:pt x="378" y="220"/>
                </a:lnTo>
                <a:lnTo>
                  <a:pt x="382" y="216"/>
                </a:lnTo>
                <a:lnTo>
                  <a:pt x="384" y="212"/>
                </a:lnTo>
                <a:lnTo>
                  <a:pt x="384" y="208"/>
                </a:lnTo>
                <a:lnTo>
                  <a:pt x="384" y="208"/>
                </a:lnTo>
                <a:lnTo>
                  <a:pt x="384" y="204"/>
                </a:lnTo>
                <a:lnTo>
                  <a:pt x="382" y="200"/>
                </a:lnTo>
                <a:lnTo>
                  <a:pt x="378" y="198"/>
                </a:lnTo>
                <a:lnTo>
                  <a:pt x="372" y="196"/>
                </a:lnTo>
                <a:lnTo>
                  <a:pt x="372" y="196"/>
                </a:lnTo>
                <a:close/>
                <a:moveTo>
                  <a:pt x="294" y="32"/>
                </a:moveTo>
                <a:lnTo>
                  <a:pt x="294" y="32"/>
                </a:lnTo>
                <a:lnTo>
                  <a:pt x="288" y="30"/>
                </a:lnTo>
                <a:lnTo>
                  <a:pt x="284" y="30"/>
                </a:lnTo>
                <a:lnTo>
                  <a:pt x="278" y="32"/>
                </a:lnTo>
                <a:lnTo>
                  <a:pt x="276" y="36"/>
                </a:lnTo>
                <a:lnTo>
                  <a:pt x="258" y="68"/>
                </a:lnTo>
                <a:lnTo>
                  <a:pt x="258" y="68"/>
                </a:lnTo>
                <a:lnTo>
                  <a:pt x="256" y="72"/>
                </a:lnTo>
                <a:lnTo>
                  <a:pt x="256" y="78"/>
                </a:lnTo>
                <a:lnTo>
                  <a:pt x="258" y="82"/>
                </a:lnTo>
                <a:lnTo>
                  <a:pt x="262" y="86"/>
                </a:lnTo>
                <a:lnTo>
                  <a:pt x="262" y="86"/>
                </a:lnTo>
                <a:lnTo>
                  <a:pt x="270" y="88"/>
                </a:lnTo>
                <a:lnTo>
                  <a:pt x="270" y="88"/>
                </a:lnTo>
                <a:lnTo>
                  <a:pt x="276" y="86"/>
                </a:lnTo>
                <a:lnTo>
                  <a:pt x="282" y="82"/>
                </a:lnTo>
                <a:lnTo>
                  <a:pt x="300" y="50"/>
                </a:lnTo>
                <a:lnTo>
                  <a:pt x="300" y="50"/>
                </a:lnTo>
                <a:lnTo>
                  <a:pt x="302" y="44"/>
                </a:lnTo>
                <a:lnTo>
                  <a:pt x="300" y="40"/>
                </a:lnTo>
                <a:lnTo>
                  <a:pt x="298" y="34"/>
                </a:lnTo>
                <a:lnTo>
                  <a:pt x="294" y="32"/>
                </a:lnTo>
                <a:lnTo>
                  <a:pt x="294" y="32"/>
                </a:lnTo>
                <a:close/>
                <a:moveTo>
                  <a:pt x="286" y="196"/>
                </a:moveTo>
                <a:lnTo>
                  <a:pt x="286" y="196"/>
                </a:lnTo>
                <a:lnTo>
                  <a:pt x="284" y="216"/>
                </a:lnTo>
                <a:lnTo>
                  <a:pt x="278" y="232"/>
                </a:lnTo>
                <a:lnTo>
                  <a:pt x="272" y="244"/>
                </a:lnTo>
                <a:lnTo>
                  <a:pt x="262" y="256"/>
                </a:lnTo>
                <a:lnTo>
                  <a:pt x="262" y="256"/>
                </a:lnTo>
                <a:lnTo>
                  <a:pt x="252" y="270"/>
                </a:lnTo>
                <a:lnTo>
                  <a:pt x="244" y="288"/>
                </a:lnTo>
                <a:lnTo>
                  <a:pt x="240" y="298"/>
                </a:lnTo>
                <a:lnTo>
                  <a:pt x="238" y="310"/>
                </a:lnTo>
                <a:lnTo>
                  <a:pt x="236" y="322"/>
                </a:lnTo>
                <a:lnTo>
                  <a:pt x="234" y="338"/>
                </a:lnTo>
                <a:lnTo>
                  <a:pt x="234" y="338"/>
                </a:lnTo>
                <a:lnTo>
                  <a:pt x="232" y="344"/>
                </a:lnTo>
                <a:lnTo>
                  <a:pt x="230" y="350"/>
                </a:lnTo>
                <a:lnTo>
                  <a:pt x="224" y="354"/>
                </a:lnTo>
                <a:lnTo>
                  <a:pt x="218" y="354"/>
                </a:lnTo>
                <a:lnTo>
                  <a:pt x="166" y="354"/>
                </a:lnTo>
                <a:lnTo>
                  <a:pt x="166" y="354"/>
                </a:lnTo>
                <a:lnTo>
                  <a:pt x="160" y="354"/>
                </a:lnTo>
                <a:lnTo>
                  <a:pt x="154" y="350"/>
                </a:lnTo>
                <a:lnTo>
                  <a:pt x="152" y="344"/>
                </a:lnTo>
                <a:lnTo>
                  <a:pt x="150" y="338"/>
                </a:lnTo>
                <a:lnTo>
                  <a:pt x="150" y="338"/>
                </a:lnTo>
                <a:lnTo>
                  <a:pt x="148" y="322"/>
                </a:lnTo>
                <a:lnTo>
                  <a:pt x="146" y="310"/>
                </a:lnTo>
                <a:lnTo>
                  <a:pt x="144" y="298"/>
                </a:lnTo>
                <a:lnTo>
                  <a:pt x="140" y="288"/>
                </a:lnTo>
                <a:lnTo>
                  <a:pt x="132" y="270"/>
                </a:lnTo>
                <a:lnTo>
                  <a:pt x="122" y="256"/>
                </a:lnTo>
                <a:lnTo>
                  <a:pt x="122" y="256"/>
                </a:lnTo>
                <a:lnTo>
                  <a:pt x="112" y="244"/>
                </a:lnTo>
                <a:lnTo>
                  <a:pt x="106" y="232"/>
                </a:lnTo>
                <a:lnTo>
                  <a:pt x="100" y="216"/>
                </a:lnTo>
                <a:lnTo>
                  <a:pt x="98" y="196"/>
                </a:lnTo>
                <a:lnTo>
                  <a:pt x="98" y="196"/>
                </a:lnTo>
                <a:lnTo>
                  <a:pt x="100" y="178"/>
                </a:lnTo>
                <a:lnTo>
                  <a:pt x="104" y="160"/>
                </a:lnTo>
                <a:lnTo>
                  <a:pt x="110" y="144"/>
                </a:lnTo>
                <a:lnTo>
                  <a:pt x="120" y="130"/>
                </a:lnTo>
                <a:lnTo>
                  <a:pt x="134" y="118"/>
                </a:lnTo>
                <a:lnTo>
                  <a:pt x="150" y="108"/>
                </a:lnTo>
                <a:lnTo>
                  <a:pt x="170" y="102"/>
                </a:lnTo>
                <a:lnTo>
                  <a:pt x="192" y="98"/>
                </a:lnTo>
                <a:lnTo>
                  <a:pt x="192" y="98"/>
                </a:lnTo>
                <a:lnTo>
                  <a:pt x="214" y="102"/>
                </a:lnTo>
                <a:lnTo>
                  <a:pt x="234" y="108"/>
                </a:lnTo>
                <a:lnTo>
                  <a:pt x="250" y="118"/>
                </a:lnTo>
                <a:lnTo>
                  <a:pt x="264" y="130"/>
                </a:lnTo>
                <a:lnTo>
                  <a:pt x="274" y="144"/>
                </a:lnTo>
                <a:lnTo>
                  <a:pt x="280" y="160"/>
                </a:lnTo>
                <a:lnTo>
                  <a:pt x="284" y="178"/>
                </a:lnTo>
                <a:lnTo>
                  <a:pt x="286" y="196"/>
                </a:lnTo>
                <a:lnTo>
                  <a:pt x="286" y="196"/>
                </a:lnTo>
                <a:close/>
                <a:moveTo>
                  <a:pt x="200" y="138"/>
                </a:moveTo>
                <a:lnTo>
                  <a:pt x="200" y="138"/>
                </a:lnTo>
                <a:lnTo>
                  <a:pt x="198" y="134"/>
                </a:lnTo>
                <a:lnTo>
                  <a:pt x="196" y="130"/>
                </a:lnTo>
                <a:lnTo>
                  <a:pt x="192" y="128"/>
                </a:lnTo>
                <a:lnTo>
                  <a:pt x="190" y="128"/>
                </a:lnTo>
                <a:lnTo>
                  <a:pt x="190" y="128"/>
                </a:lnTo>
                <a:lnTo>
                  <a:pt x="178" y="128"/>
                </a:lnTo>
                <a:lnTo>
                  <a:pt x="166" y="132"/>
                </a:lnTo>
                <a:lnTo>
                  <a:pt x="156" y="136"/>
                </a:lnTo>
                <a:lnTo>
                  <a:pt x="146" y="144"/>
                </a:lnTo>
                <a:lnTo>
                  <a:pt x="136" y="154"/>
                </a:lnTo>
                <a:lnTo>
                  <a:pt x="130" y="164"/>
                </a:lnTo>
                <a:lnTo>
                  <a:pt x="126" y="178"/>
                </a:lnTo>
                <a:lnTo>
                  <a:pt x="124" y="194"/>
                </a:lnTo>
                <a:lnTo>
                  <a:pt x="124" y="194"/>
                </a:lnTo>
                <a:lnTo>
                  <a:pt x="126" y="198"/>
                </a:lnTo>
                <a:lnTo>
                  <a:pt x="128" y="200"/>
                </a:lnTo>
                <a:lnTo>
                  <a:pt x="130" y="204"/>
                </a:lnTo>
                <a:lnTo>
                  <a:pt x="134" y="204"/>
                </a:lnTo>
                <a:lnTo>
                  <a:pt x="134" y="204"/>
                </a:lnTo>
                <a:lnTo>
                  <a:pt x="138" y="204"/>
                </a:lnTo>
                <a:lnTo>
                  <a:pt x="142" y="200"/>
                </a:lnTo>
                <a:lnTo>
                  <a:pt x="144" y="198"/>
                </a:lnTo>
                <a:lnTo>
                  <a:pt x="144" y="194"/>
                </a:lnTo>
                <a:lnTo>
                  <a:pt x="144" y="194"/>
                </a:lnTo>
                <a:lnTo>
                  <a:pt x="146" y="182"/>
                </a:lnTo>
                <a:lnTo>
                  <a:pt x="148" y="172"/>
                </a:lnTo>
                <a:lnTo>
                  <a:pt x="154" y="164"/>
                </a:lnTo>
                <a:lnTo>
                  <a:pt x="160" y="158"/>
                </a:lnTo>
                <a:lnTo>
                  <a:pt x="166" y="154"/>
                </a:lnTo>
                <a:lnTo>
                  <a:pt x="174" y="150"/>
                </a:lnTo>
                <a:lnTo>
                  <a:pt x="182" y="148"/>
                </a:lnTo>
                <a:lnTo>
                  <a:pt x="190" y="148"/>
                </a:lnTo>
                <a:lnTo>
                  <a:pt x="190" y="148"/>
                </a:lnTo>
                <a:lnTo>
                  <a:pt x="192" y="148"/>
                </a:lnTo>
                <a:lnTo>
                  <a:pt x="196" y="144"/>
                </a:lnTo>
                <a:lnTo>
                  <a:pt x="198" y="142"/>
                </a:lnTo>
                <a:lnTo>
                  <a:pt x="200" y="138"/>
                </a:lnTo>
                <a:lnTo>
                  <a:pt x="200" y="13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endParaRPr lang="en-GB"/>
          </a:p>
        </p:txBody>
      </p:sp>
    </p:spTree>
    <p:custDataLst>
      <p:tags r:id="rId1"/>
    </p:custDataLst>
    <p:extLst>
      <p:ext uri="{BB962C8B-B14F-4D97-AF65-F5344CB8AC3E}">
        <p14:creationId xmlns:p14="http://schemas.microsoft.com/office/powerpoint/2010/main" val="1021291404"/>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GB" smtClean="0"/>
              <a:t>Diagrams, process charts and timelines</a:t>
            </a:r>
            <a:endParaRPr lang="en-GB"/>
          </a:p>
        </p:txBody>
      </p:sp>
      <p:sp>
        <p:nvSpPr>
          <p:cNvPr id="7" name="Slide Number Placeholder 6"/>
          <p:cNvSpPr>
            <a:spLocks noGrp="1"/>
          </p:cNvSpPr>
          <p:nvPr>
            <p:ph type="sldNum" sz="quarter" idx="4"/>
          </p:nvPr>
        </p:nvSpPr>
        <p:spPr/>
        <p:txBody>
          <a:bodyPr/>
          <a:lstStyle/>
          <a:p>
            <a:fld id="{FEBD7F86-1881-4698-8703-FB80B0800997}" type="slidenum">
              <a:rPr lang="en-GB" smtClean="0"/>
              <a:pPr/>
              <a:t>85</a:t>
            </a:fld>
            <a:endParaRPr lang="en-GB"/>
          </a:p>
        </p:txBody>
      </p:sp>
    </p:spTree>
    <p:custDataLst>
      <p:tags r:id="rId1"/>
    </p:custDataLst>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Bridge diagram / waterfall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86</a:t>
            </a:fld>
            <a:endParaRPr lang="en-GB"/>
          </a:p>
        </p:txBody>
      </p:sp>
      <p:sp>
        <p:nvSpPr>
          <p:cNvPr id="50" name="Rectangle 4"/>
          <p:cNvSpPr>
            <a:spLocks noChangeArrowheads="1"/>
          </p:cNvSpPr>
          <p:nvPr/>
        </p:nvSpPr>
        <p:spPr bwMode="auto">
          <a:xfrm>
            <a:off x="567074" y="1692399"/>
            <a:ext cx="9545212" cy="1152128"/>
          </a:xfrm>
          <a:prstGeom prst="rect">
            <a:avLst/>
          </a:prstGeom>
          <a:noFill/>
          <a:ln w="3175">
            <a:noFill/>
            <a:miter lim="800000"/>
            <a:headEnd/>
            <a:tailEnd/>
          </a:ln>
        </p:spPr>
        <p:txBody>
          <a:bodyPr lIns="41065" tIns="41065" rIns="41065" bIns="41065"/>
          <a:lstStyle/>
          <a:p>
            <a:pPr marL="219075" indent="-219075" defTabSz="1042988" eaLnBrk="0" hangingPunct="0">
              <a:buSzTx/>
              <a:tabLst>
                <a:tab pos="219075" algn="l"/>
              </a:tabLst>
            </a:pPr>
            <a:r>
              <a:rPr lang="en-US" sz="800" b="1" dirty="0">
                <a:solidFill>
                  <a:schemeClr val="tx1"/>
                </a:solidFill>
                <a:latin typeface="+mj-lt"/>
              </a:rPr>
              <a:t>Hints:</a:t>
            </a:r>
          </a:p>
          <a:p>
            <a:pPr marL="219075" indent="-219075" defTabSz="1042988" eaLnBrk="0" hangingPunct="0">
              <a:buSzTx/>
              <a:tabLst>
                <a:tab pos="219075" algn="l"/>
              </a:tabLst>
            </a:pPr>
            <a:r>
              <a:rPr lang="en-US" sz="800" dirty="0">
                <a:solidFill>
                  <a:schemeClr val="tx1"/>
                </a:solidFill>
                <a:latin typeface="+mj-lt"/>
              </a:rPr>
              <a:t>1	Calculate and enter the value corresponding to the area below the column in the row marked "Space"</a:t>
            </a:r>
          </a:p>
          <a:p>
            <a:pPr marL="219075" indent="-219075" defTabSz="1042988" eaLnBrk="0" hangingPunct="0">
              <a:buSzTx/>
              <a:tabLst>
                <a:tab pos="219075" algn="l"/>
              </a:tabLst>
            </a:pPr>
            <a:r>
              <a:rPr lang="en-US" sz="800" dirty="0">
                <a:solidFill>
                  <a:schemeClr val="tx1"/>
                </a:solidFill>
                <a:latin typeface="+mj-lt"/>
              </a:rPr>
              <a:t>2	Enter the height of the column in the row marked "Column" row</a:t>
            </a:r>
          </a:p>
          <a:p>
            <a:pPr marL="219075" indent="-219075" defTabSz="1042988" eaLnBrk="0" hangingPunct="0">
              <a:buSzTx/>
              <a:tabLst>
                <a:tab pos="219075" algn="l"/>
              </a:tabLst>
            </a:pPr>
            <a:r>
              <a:rPr lang="en-US" sz="800" dirty="0">
                <a:solidFill>
                  <a:schemeClr val="tx1"/>
                </a:solidFill>
                <a:latin typeface="+mj-lt"/>
              </a:rPr>
              <a:t>3	Drag the data labels to the top of the column manually (Make sure that "Snap to Shape" in the Drawing menu is selected)</a:t>
            </a:r>
          </a:p>
          <a:p>
            <a:pPr marL="219075" indent="-219075" defTabSz="1042988" eaLnBrk="0" hangingPunct="0">
              <a:buSzTx/>
              <a:tabLst>
                <a:tab pos="219075" algn="l"/>
              </a:tabLst>
            </a:pPr>
            <a:r>
              <a:rPr lang="en-US" sz="800" dirty="0">
                <a:solidFill>
                  <a:schemeClr val="tx1"/>
                </a:solidFill>
                <a:latin typeface="+mj-lt"/>
              </a:rPr>
              <a:t>4	Align the lines between the columns manually</a:t>
            </a:r>
          </a:p>
          <a:p>
            <a:pPr marL="219075" indent="-219075" defTabSz="1042988" eaLnBrk="0" hangingPunct="0">
              <a:buSzTx/>
              <a:tabLst>
                <a:tab pos="219075" algn="l"/>
              </a:tabLst>
            </a:pPr>
            <a:r>
              <a:rPr lang="en-US" sz="800" dirty="0">
                <a:solidFill>
                  <a:schemeClr val="tx1"/>
                </a:solidFill>
                <a:latin typeface="+mj-lt"/>
              </a:rPr>
              <a:t>5	To change the height of the columns select Chart Options and turn on the y-axis, then use Format Axis/Scale to set the length of the y-axis. Once the scale is set, use Chart Options again to remove the y-axis</a:t>
            </a:r>
          </a:p>
        </p:txBody>
      </p:sp>
      <p:graphicFrame>
        <p:nvGraphicFramePr>
          <p:cNvPr id="51" name="Object 7"/>
          <p:cNvGraphicFramePr>
            <a:graphicFrameLocks noChangeAspect="1"/>
          </p:cNvGraphicFramePr>
          <p:nvPr>
            <p:extLst>
              <p:ext uri="{D42A27DB-BD31-4B8C-83A1-F6EECF244321}">
                <p14:modId xmlns:p14="http://schemas.microsoft.com/office/powerpoint/2010/main" val="2492628245"/>
              </p:ext>
            </p:extLst>
          </p:nvPr>
        </p:nvGraphicFramePr>
        <p:xfrm>
          <a:off x="553036" y="2268463"/>
          <a:ext cx="9559250" cy="4497388"/>
        </p:xfrm>
        <a:graphic>
          <a:graphicData uri="http://schemas.openxmlformats.org/drawingml/2006/chart">
            <c:chart xmlns:c="http://schemas.openxmlformats.org/drawingml/2006/chart" xmlns:r="http://schemas.openxmlformats.org/officeDocument/2006/relationships" r:id="rId4"/>
          </a:graphicData>
        </a:graphic>
      </p:graphicFrame>
    </p:spTree>
    <p:custDataLst>
      <p:tags r:id="rId1"/>
    </p:custData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p:cNvGrpSpPr/>
          <p:nvPr/>
        </p:nvGrpSpPr>
        <p:grpSpPr>
          <a:xfrm>
            <a:off x="4398218" y="1176832"/>
            <a:ext cx="1403350" cy="6025160"/>
            <a:chOff x="4398218" y="1176832"/>
            <a:chExt cx="1403350" cy="6025160"/>
          </a:xfrm>
        </p:grpSpPr>
        <p:sp>
          <p:nvSpPr>
            <p:cNvPr id="38" name="Oval 367"/>
            <p:cNvSpPr>
              <a:spLocks noChangeArrowheads="1"/>
            </p:cNvSpPr>
            <p:nvPr/>
          </p:nvSpPr>
          <p:spPr bwMode="blackWhite">
            <a:xfrm>
              <a:off x="4398218" y="5798370"/>
              <a:ext cx="1403350" cy="1403622"/>
            </a:xfrm>
            <a:prstGeom prst="ellipse">
              <a:avLst/>
            </a:prstGeom>
            <a:solidFill>
              <a:srgbClr val="C0BAA7"/>
            </a:solidFill>
            <a:ln w="9525" algn="ctr">
              <a:noFill/>
              <a:round/>
              <a:headEnd/>
              <a:tailEnd/>
            </a:ln>
          </p:spPr>
          <p:txBody>
            <a:bodyPr wrap="none" lIns="63500" tIns="0" rIns="64800" bIns="0" anchor="ctr"/>
            <a:lstStyle/>
            <a:p>
              <a:endParaRPr lang="en-US">
                <a:latin typeface="+mj-lt"/>
              </a:endParaRPr>
            </a:p>
          </p:txBody>
        </p:sp>
        <p:sp>
          <p:nvSpPr>
            <p:cNvPr id="39" name="AutoShape 370"/>
            <p:cNvSpPr>
              <a:spLocks noChangeArrowheads="1"/>
            </p:cNvSpPr>
            <p:nvPr/>
          </p:nvSpPr>
          <p:spPr bwMode="blackWhite">
            <a:xfrm>
              <a:off x="4786362" y="1176832"/>
              <a:ext cx="627063" cy="4985277"/>
            </a:xfrm>
            <a:prstGeom prst="roundRect">
              <a:avLst>
                <a:gd name="adj" fmla="val 0"/>
              </a:avLst>
            </a:prstGeom>
            <a:solidFill>
              <a:srgbClr val="C0BAA7"/>
            </a:solidFill>
            <a:ln w="9525" algn="ctr">
              <a:noFill/>
              <a:round/>
              <a:headEnd/>
              <a:tailEnd/>
            </a:ln>
          </p:spPr>
          <p:txBody>
            <a:bodyPr wrap="none" lIns="63500" tIns="0" rIns="64800" bIns="0" anchor="ctr"/>
            <a:lstStyle/>
            <a:p>
              <a:endParaRPr lang="en-US">
                <a:latin typeface="+mj-lt"/>
              </a:endParaRPr>
            </a:p>
          </p:txBody>
        </p:sp>
        <p:sp>
          <p:nvSpPr>
            <p:cNvPr id="10" name="Rectangle 9"/>
            <p:cNvSpPr/>
            <p:nvPr/>
          </p:nvSpPr>
          <p:spPr bwMode="ltGray">
            <a:xfrm>
              <a:off x="4670475" y="1176832"/>
              <a:ext cx="858837" cy="227535"/>
            </a:xfrm>
            <a:prstGeom prst="rect">
              <a:avLst/>
            </a:prstGeom>
            <a:solidFill>
              <a:srgbClr val="C0BAA7"/>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1" name="Oval 10"/>
            <p:cNvSpPr/>
            <p:nvPr/>
          </p:nvSpPr>
          <p:spPr bwMode="ltGray">
            <a:xfrm>
              <a:off x="5413425" y="1176832"/>
              <a:ext cx="315338" cy="47248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74" name="Oval 73"/>
            <p:cNvSpPr/>
            <p:nvPr/>
          </p:nvSpPr>
          <p:spPr bwMode="ltGray">
            <a:xfrm>
              <a:off x="4474961" y="1176832"/>
              <a:ext cx="315338" cy="472480"/>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2" name="Title 1"/>
          <p:cNvSpPr>
            <a:spLocks noGrp="1"/>
          </p:cNvSpPr>
          <p:nvPr>
            <p:ph type="title"/>
          </p:nvPr>
        </p:nvSpPr>
        <p:spPr/>
        <p:txBody>
          <a:bodyPr/>
          <a:lstStyle/>
          <a:p>
            <a:r>
              <a:rPr lang="en-GB" smtClean="0"/>
              <a:t>Diagrams</a:t>
            </a:r>
            <a:br>
              <a:rPr lang="en-GB" smtClean="0"/>
            </a:br>
            <a:r>
              <a:rPr lang="en-GB" b="0" i="0" smtClean="0"/>
              <a:t>Thermometer</a:t>
            </a:r>
            <a:endParaRPr lang="en-GB" b="0" i="0"/>
          </a:p>
        </p:txBody>
      </p:sp>
      <p:sp>
        <p:nvSpPr>
          <p:cNvPr id="7" name="Slide Number Placeholder 6"/>
          <p:cNvSpPr>
            <a:spLocks noGrp="1"/>
          </p:cNvSpPr>
          <p:nvPr>
            <p:ph type="sldNum" sz="quarter" idx="4"/>
          </p:nvPr>
        </p:nvSpPr>
        <p:spPr/>
        <p:txBody>
          <a:bodyPr/>
          <a:lstStyle/>
          <a:p>
            <a:fld id="{FEBD7F86-1881-4698-8703-FB80B0800997}" type="slidenum">
              <a:rPr lang="en-GB" smtClean="0"/>
              <a:pPr/>
              <a:t>87</a:t>
            </a:fld>
            <a:endParaRPr lang="en-GB"/>
          </a:p>
        </p:txBody>
      </p:sp>
      <p:sp>
        <p:nvSpPr>
          <p:cNvPr id="41" name="Text Box 394"/>
          <p:cNvSpPr txBox="1">
            <a:spLocks noChangeArrowheads="1"/>
          </p:cNvSpPr>
          <p:nvPr>
            <p:custDataLst>
              <p:tags r:id="rId2"/>
            </p:custDataLst>
          </p:nvPr>
        </p:nvSpPr>
        <p:spPr bwMode="auto">
          <a:xfrm>
            <a:off x="3893393" y="3668737"/>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2" name="Text Box 401"/>
          <p:cNvSpPr txBox="1">
            <a:spLocks noChangeArrowheads="1"/>
          </p:cNvSpPr>
          <p:nvPr>
            <p:custDataLst>
              <p:tags r:id="rId3"/>
            </p:custDataLst>
          </p:nvPr>
        </p:nvSpPr>
        <p:spPr bwMode="auto">
          <a:xfrm>
            <a:off x="3893393" y="4212879"/>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3" name="Text Box 402"/>
          <p:cNvSpPr txBox="1">
            <a:spLocks noChangeArrowheads="1"/>
          </p:cNvSpPr>
          <p:nvPr>
            <p:custDataLst>
              <p:tags r:id="rId4"/>
            </p:custDataLst>
          </p:nvPr>
        </p:nvSpPr>
        <p:spPr bwMode="auto">
          <a:xfrm>
            <a:off x="3893393" y="4757021"/>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4" name="Text Box 403"/>
          <p:cNvSpPr txBox="1">
            <a:spLocks noChangeArrowheads="1"/>
          </p:cNvSpPr>
          <p:nvPr>
            <p:custDataLst>
              <p:tags r:id="rId5"/>
            </p:custDataLst>
          </p:nvPr>
        </p:nvSpPr>
        <p:spPr bwMode="auto">
          <a:xfrm>
            <a:off x="3893393" y="5302629"/>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6" name="Text Box 405"/>
          <p:cNvSpPr txBox="1">
            <a:spLocks noChangeArrowheads="1"/>
          </p:cNvSpPr>
          <p:nvPr>
            <p:custDataLst>
              <p:tags r:id="rId6"/>
            </p:custDataLst>
          </p:nvPr>
        </p:nvSpPr>
        <p:spPr bwMode="auto">
          <a:xfrm>
            <a:off x="3893393" y="2036312"/>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7" name="Text Box 406"/>
          <p:cNvSpPr txBox="1">
            <a:spLocks noChangeArrowheads="1"/>
          </p:cNvSpPr>
          <p:nvPr>
            <p:custDataLst>
              <p:tags r:id="rId7"/>
            </p:custDataLst>
          </p:nvPr>
        </p:nvSpPr>
        <p:spPr bwMode="auto">
          <a:xfrm>
            <a:off x="3893393" y="2580454"/>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8" name="Text Box 407"/>
          <p:cNvSpPr txBox="1">
            <a:spLocks noChangeArrowheads="1"/>
          </p:cNvSpPr>
          <p:nvPr>
            <p:custDataLst>
              <p:tags r:id="rId8"/>
            </p:custDataLst>
          </p:nvPr>
        </p:nvSpPr>
        <p:spPr bwMode="auto">
          <a:xfrm>
            <a:off x="3893393" y="3124596"/>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a:latin typeface="+mj-lt"/>
              </a:rPr>
              <a:t>xx</a:t>
            </a:r>
          </a:p>
        </p:txBody>
      </p:sp>
      <p:sp>
        <p:nvSpPr>
          <p:cNvPr id="49" name="AutoShape 371"/>
          <p:cNvSpPr>
            <a:spLocks noChangeArrowheads="1"/>
          </p:cNvSpPr>
          <p:nvPr/>
        </p:nvSpPr>
        <p:spPr bwMode="blackWhite">
          <a:xfrm>
            <a:off x="4900495" y="3166442"/>
            <a:ext cx="396000" cy="3153383"/>
          </a:xfrm>
          <a:prstGeom prst="roundRect">
            <a:avLst>
              <a:gd name="adj" fmla="val 30622"/>
            </a:avLst>
          </a:prstGeom>
          <a:solidFill>
            <a:schemeClr val="tx2"/>
          </a:solidFill>
          <a:ln w="9525" algn="ctr">
            <a:noFill/>
            <a:round/>
            <a:headEnd/>
            <a:tailEnd/>
          </a:ln>
        </p:spPr>
        <p:txBody>
          <a:bodyPr wrap="none" lIns="63500" tIns="0" rIns="64800" bIns="0" anchor="ctr"/>
          <a:lstStyle/>
          <a:p>
            <a:endParaRPr lang="en-US"/>
          </a:p>
        </p:txBody>
      </p:sp>
      <p:grpSp>
        <p:nvGrpSpPr>
          <p:cNvPr id="5" name="Group 397"/>
          <p:cNvGrpSpPr>
            <a:grpSpLocks/>
          </p:cNvGrpSpPr>
          <p:nvPr/>
        </p:nvGrpSpPr>
        <p:grpSpPr bwMode="auto">
          <a:xfrm>
            <a:off x="4788826" y="1817762"/>
            <a:ext cx="1925637" cy="304800"/>
            <a:chOff x="6591" y="1669"/>
            <a:chExt cx="1213" cy="192"/>
          </a:xfrm>
        </p:grpSpPr>
        <p:sp>
          <p:nvSpPr>
            <p:cNvPr id="62" name="Line 398"/>
            <p:cNvSpPr>
              <a:spLocks noChangeShapeType="1"/>
            </p:cNvSpPr>
            <p:nvPr/>
          </p:nvSpPr>
          <p:spPr bwMode="blackWhite">
            <a:xfrm>
              <a:off x="6591" y="1771"/>
              <a:ext cx="653" cy="0"/>
            </a:xfrm>
            <a:prstGeom prst="line">
              <a:avLst/>
            </a:prstGeom>
            <a:noFill/>
            <a:ln w="28575">
              <a:solidFill>
                <a:srgbClr val="968C6D"/>
              </a:solidFill>
              <a:round/>
              <a:headEnd/>
              <a:tailEnd/>
            </a:ln>
          </p:spPr>
          <p:txBody>
            <a:bodyPr lIns="63500" tIns="0" rIns="64800" bIns="0"/>
            <a:lstStyle/>
            <a:p>
              <a:endParaRPr lang="en-GB"/>
            </a:p>
          </p:txBody>
        </p:sp>
        <p:sp>
          <p:nvSpPr>
            <p:cNvPr id="64" name="Text Box 400"/>
            <p:cNvSpPr txBox="1">
              <a:spLocks noChangeArrowheads="1"/>
            </p:cNvSpPr>
            <p:nvPr>
              <p:custDataLst>
                <p:tags r:id="rId11"/>
              </p:custDataLst>
            </p:nvPr>
          </p:nvSpPr>
          <p:spPr bwMode="auto">
            <a:xfrm>
              <a:off x="7263" y="1669"/>
              <a:ext cx="541" cy="192"/>
            </a:xfrm>
            <a:prstGeom prst="rect">
              <a:avLst/>
            </a:prstGeom>
            <a:noFill/>
            <a:ln w="9525">
              <a:noFill/>
              <a:miter lim="800000"/>
              <a:headEnd/>
              <a:tailEnd/>
            </a:ln>
          </p:spPr>
          <p:txBody>
            <a:bodyPr wrap="square" lIns="72434" tIns="0" rIns="73917" bIns="0">
              <a:spAutoFit/>
            </a:bodyPr>
            <a:lstStyle/>
            <a:p>
              <a:pPr defTabSz="1042988">
                <a:spcBef>
                  <a:spcPct val="50000"/>
                </a:spcBef>
                <a:spcAft>
                  <a:spcPct val="0"/>
                </a:spcAft>
              </a:pPr>
              <a:r>
                <a:rPr lang="en-GB" sz="2000" b="1" i="1" dirty="0" smtClean="0">
                  <a:latin typeface="+mj-lt"/>
                </a:rPr>
                <a:t>2012</a:t>
              </a:r>
              <a:endParaRPr lang="en-GB" sz="2000" b="1" i="1" dirty="0">
                <a:latin typeface="+mj-lt"/>
              </a:endParaRPr>
            </a:p>
          </p:txBody>
        </p:sp>
      </p:grpSp>
      <p:sp>
        <p:nvSpPr>
          <p:cNvPr id="67" name="Oval 9"/>
          <p:cNvSpPr>
            <a:spLocks noChangeArrowheads="1"/>
          </p:cNvSpPr>
          <p:nvPr/>
        </p:nvSpPr>
        <p:spPr bwMode="gray">
          <a:xfrm>
            <a:off x="4479872" y="5886370"/>
            <a:ext cx="1224000" cy="1224000"/>
          </a:xfrm>
          <a:prstGeom prst="ellipse">
            <a:avLst/>
          </a:prstGeom>
          <a:solidFill>
            <a:schemeClr val="tx2"/>
          </a:solidFill>
          <a:ln w="3175" algn="ctr">
            <a:solidFill>
              <a:schemeClr val="tx2"/>
            </a:solidFill>
            <a:round/>
            <a:headEnd/>
            <a:tailEnd/>
          </a:ln>
        </p:spPr>
        <p:txBody>
          <a:bodyPr wrap="none" lIns="90000" tIns="90000" rIns="72000" bIns="90000" anchor="ct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smtClean="0">
              <a:ln>
                <a:noFill/>
              </a:ln>
              <a:solidFill>
                <a:sysClr val="windowText" lastClr="000000"/>
              </a:solidFill>
              <a:effectLst/>
              <a:uLnTx/>
              <a:uFillTx/>
              <a:latin typeface="+mj-lt"/>
            </a:endParaRPr>
          </a:p>
        </p:txBody>
      </p:sp>
      <p:cxnSp>
        <p:nvCxnSpPr>
          <p:cNvPr id="9" name="Straight Connector 8"/>
          <p:cNvCxnSpPr/>
          <p:nvPr/>
        </p:nvCxnSpPr>
        <p:spPr>
          <a:xfrm>
            <a:off x="4784877" y="1649312"/>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4784877" y="2194744"/>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784877" y="2740176"/>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4784877" y="3285608"/>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4784877" y="3831040"/>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4784877" y="4376472"/>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784877" y="4921904"/>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4784877" y="5467333"/>
            <a:ext cx="214535" cy="0"/>
          </a:xfrm>
          <a:prstGeom prst="line">
            <a:avLst/>
          </a:prstGeom>
          <a:ln w="19050">
            <a:solidFill>
              <a:schemeClr val="bg2"/>
            </a:solidFill>
          </a:ln>
        </p:spPr>
        <p:style>
          <a:lnRef idx="1">
            <a:schemeClr val="accent1"/>
          </a:lnRef>
          <a:fillRef idx="0">
            <a:schemeClr val="accent1"/>
          </a:fillRef>
          <a:effectRef idx="0">
            <a:schemeClr val="accent1"/>
          </a:effectRef>
          <a:fontRef idx="minor">
            <a:schemeClr val="tx1"/>
          </a:fontRef>
        </p:style>
      </p:cxnSp>
      <p:sp>
        <p:nvSpPr>
          <p:cNvPr id="73" name="Text Box 400"/>
          <p:cNvSpPr txBox="1">
            <a:spLocks noChangeArrowheads="1"/>
          </p:cNvSpPr>
          <p:nvPr>
            <p:custDataLst>
              <p:tags r:id="rId9"/>
            </p:custDataLst>
          </p:nvPr>
        </p:nvSpPr>
        <p:spPr bwMode="auto">
          <a:xfrm>
            <a:off x="4679824" y="6316953"/>
            <a:ext cx="858837" cy="304800"/>
          </a:xfrm>
          <a:prstGeom prst="rect">
            <a:avLst/>
          </a:prstGeom>
          <a:noFill/>
          <a:ln w="9525">
            <a:noFill/>
            <a:miter lim="800000"/>
            <a:headEnd/>
            <a:tailEnd/>
          </a:ln>
        </p:spPr>
        <p:txBody>
          <a:bodyPr wrap="square" lIns="72434" tIns="0" rIns="73917" bIns="0">
            <a:spAutoFit/>
          </a:bodyPr>
          <a:lstStyle/>
          <a:p>
            <a:pPr algn="ctr" defTabSz="1042988">
              <a:spcBef>
                <a:spcPct val="50000"/>
              </a:spcBef>
              <a:spcAft>
                <a:spcPct val="0"/>
              </a:spcAft>
            </a:pPr>
            <a:r>
              <a:rPr lang="en-GB" sz="2000" b="1" i="1" dirty="0" smtClean="0">
                <a:solidFill>
                  <a:schemeClr val="bg2"/>
                </a:solidFill>
                <a:latin typeface="+mj-lt"/>
              </a:rPr>
              <a:t>2013</a:t>
            </a:r>
            <a:endParaRPr lang="en-GB" sz="2000" b="1" i="1" dirty="0">
              <a:solidFill>
                <a:schemeClr val="bg2"/>
              </a:solidFill>
              <a:latin typeface="+mj-lt"/>
            </a:endParaRPr>
          </a:p>
        </p:txBody>
      </p:sp>
      <p:sp>
        <p:nvSpPr>
          <p:cNvPr id="75" name="Text Box 404"/>
          <p:cNvSpPr txBox="1">
            <a:spLocks noChangeArrowheads="1"/>
          </p:cNvSpPr>
          <p:nvPr>
            <p:custDataLst>
              <p:tags r:id="rId10"/>
            </p:custDataLst>
          </p:nvPr>
        </p:nvSpPr>
        <p:spPr bwMode="auto">
          <a:xfrm>
            <a:off x="3893393" y="1492170"/>
            <a:ext cx="887413" cy="277204"/>
          </a:xfrm>
          <a:prstGeom prst="rect">
            <a:avLst/>
          </a:prstGeom>
          <a:noFill/>
          <a:ln w="9525">
            <a:noFill/>
            <a:miter lim="800000"/>
            <a:headEnd/>
            <a:tailEnd/>
          </a:ln>
        </p:spPr>
        <p:txBody>
          <a:bodyPr wrap="square" lIns="72434" tIns="0" rIns="73917" bIns="0">
            <a:spAutoFit/>
          </a:bodyPr>
          <a:lstStyle/>
          <a:p>
            <a:pPr algn="r" defTabSz="1042988">
              <a:spcBef>
                <a:spcPct val="50000"/>
              </a:spcBef>
              <a:spcAft>
                <a:spcPct val="0"/>
              </a:spcAft>
            </a:pPr>
            <a:r>
              <a:rPr lang="en-GB" sz="1800" dirty="0">
                <a:latin typeface="+mj-lt"/>
              </a:rPr>
              <a:t>xx</a:t>
            </a:r>
          </a:p>
        </p:txBody>
      </p:sp>
    </p:spTree>
    <p:custDataLst>
      <p:tags r:id="rId1"/>
    </p:custDataLst>
    <p:extLst>
      <p:ext uri="{BB962C8B-B14F-4D97-AF65-F5344CB8AC3E}">
        <p14:creationId xmlns:p14="http://schemas.microsoft.com/office/powerpoint/2010/main" val="3254054211"/>
      </p:ext>
    </p:extLst>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Diagrams</a:t>
            </a:r>
            <a:br>
              <a:rPr lang="en-GB" dirty="0" smtClean="0"/>
            </a:br>
            <a:r>
              <a:rPr lang="en-GB" b="0" i="0" dirty="0" smtClean="0"/>
              <a:t>Bar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88</a:t>
            </a:fld>
            <a:endParaRPr lang="en-GB"/>
          </a:p>
        </p:txBody>
      </p:sp>
      <p:sp>
        <p:nvSpPr>
          <p:cNvPr id="12" name="Rectangle 26"/>
          <p:cNvSpPr>
            <a:spLocks noChangeArrowheads="1"/>
          </p:cNvSpPr>
          <p:nvPr/>
        </p:nvSpPr>
        <p:spPr bwMode="gray">
          <a:xfrm>
            <a:off x="3402484" y="1111950"/>
            <a:ext cx="6723842" cy="718057"/>
          </a:xfrm>
          <a:prstGeom prst="rect">
            <a:avLst/>
          </a:prstGeom>
          <a:solidFill>
            <a:schemeClr val="accent6"/>
          </a:solidFill>
          <a:ln w="9525">
            <a:solidFill>
              <a:srgbClr val="FFFFFF"/>
            </a:solidFill>
            <a:miter lim="800000"/>
            <a:headEnd/>
            <a:tailEnd/>
          </a:ln>
        </p:spPr>
        <p:txBody>
          <a:bodyPr wrap="none" lIns="90000" tIns="90000" rIns="72000" bIns="90000" anchor="ctr"/>
          <a:lstStyle/>
          <a:p>
            <a:pPr defTabSz="801688">
              <a:spcBef>
                <a:spcPct val="20000"/>
              </a:spcBef>
            </a:pPr>
            <a:r>
              <a:rPr lang="de-DE" b="1" i="1" dirty="0" smtClean="0">
                <a:solidFill>
                  <a:schemeClr val="bg2"/>
                </a:solidFill>
                <a:latin typeface="+mj-lt"/>
                <a:cs typeface="Arial" charset="0"/>
              </a:rPr>
              <a:t>Active chart – values can be changed. </a:t>
            </a:r>
            <a:br>
              <a:rPr lang="de-DE" b="1" i="1" dirty="0" smtClean="0">
                <a:solidFill>
                  <a:schemeClr val="bg2"/>
                </a:solidFill>
                <a:latin typeface="+mj-lt"/>
                <a:cs typeface="Arial" charset="0"/>
              </a:rPr>
            </a:br>
            <a:r>
              <a:rPr lang="de-DE" b="1" i="1" dirty="0" smtClean="0">
                <a:solidFill>
                  <a:schemeClr val="bg2"/>
                </a:solidFill>
                <a:latin typeface="+mj-lt"/>
                <a:cs typeface="Arial" charset="0"/>
              </a:rPr>
              <a:t>Summary values need to be updated manually</a:t>
            </a:r>
            <a:endParaRPr lang="de-DE" b="1" i="1" dirty="0">
              <a:solidFill>
                <a:schemeClr val="bg2"/>
              </a:solidFill>
              <a:latin typeface="+mj-lt"/>
              <a:cs typeface="Arial" charset="0"/>
            </a:endParaRPr>
          </a:p>
        </p:txBody>
      </p:sp>
      <p:graphicFrame>
        <p:nvGraphicFramePr>
          <p:cNvPr id="10" name="Chart 9"/>
          <p:cNvGraphicFramePr/>
          <p:nvPr>
            <p:extLst>
              <p:ext uri="{D42A27DB-BD31-4B8C-83A1-F6EECF244321}">
                <p14:modId xmlns:p14="http://schemas.microsoft.com/office/powerpoint/2010/main" val="532149380"/>
              </p:ext>
            </p:extLst>
          </p:nvPr>
        </p:nvGraphicFramePr>
        <p:xfrm>
          <a:off x="567075" y="2268462"/>
          <a:ext cx="9559251" cy="4464497"/>
        </p:xfrm>
        <a:graphic>
          <a:graphicData uri="http://schemas.openxmlformats.org/drawingml/2006/chart">
            <c:chart xmlns:c="http://schemas.openxmlformats.org/drawingml/2006/chart" xmlns:r="http://schemas.openxmlformats.org/officeDocument/2006/relationships" r:id="rId4"/>
          </a:graphicData>
        </a:graphic>
      </p:graphicFrame>
    </p:spTree>
    <p:custDataLst>
      <p:tags r:id="rId1"/>
    </p:custDataLst>
    <p:extLst>
      <p:ext uri="{BB962C8B-B14F-4D97-AF65-F5344CB8AC3E}">
        <p14:creationId xmlns:p14="http://schemas.microsoft.com/office/powerpoint/2010/main" val="1871950721"/>
      </p:ext>
    </p:extLst>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3695360" y="3446236"/>
            <a:ext cx="648072" cy="2931094"/>
            <a:chOff x="3695360" y="3446236"/>
            <a:chExt cx="648072" cy="2931094"/>
          </a:xfrm>
        </p:grpSpPr>
        <p:sp>
          <p:nvSpPr>
            <p:cNvPr id="11" name="Rectangle 10"/>
            <p:cNvSpPr/>
            <p:nvPr/>
          </p:nvSpPr>
          <p:spPr bwMode="ltGray">
            <a:xfrm>
              <a:off x="3695360" y="3446236"/>
              <a:ext cx="648072" cy="2931094"/>
            </a:xfrm>
            <a:prstGeom prst="rect">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3" name="Group 2"/>
            <p:cNvGrpSpPr/>
            <p:nvPr/>
          </p:nvGrpSpPr>
          <p:grpSpPr>
            <a:xfrm>
              <a:off x="3695360" y="4094308"/>
              <a:ext cx="648072" cy="2283022"/>
              <a:chOff x="3695360" y="4094308"/>
              <a:chExt cx="648072" cy="2283022"/>
            </a:xfrm>
          </p:grpSpPr>
          <p:sp>
            <p:nvSpPr>
              <p:cNvPr id="13" name="Rectangle 12"/>
              <p:cNvSpPr/>
              <p:nvPr/>
            </p:nvSpPr>
            <p:spPr bwMode="ltGray">
              <a:xfrm>
                <a:off x="3695360"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4" name="Rectangle 13"/>
              <p:cNvSpPr/>
              <p:nvPr/>
            </p:nvSpPr>
            <p:spPr bwMode="ltGray">
              <a:xfrm>
                <a:off x="4156577"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5" name="Rectangle 14"/>
              <p:cNvSpPr/>
              <p:nvPr/>
            </p:nvSpPr>
            <p:spPr bwMode="ltGray">
              <a:xfrm>
                <a:off x="3855827" y="5894508"/>
                <a:ext cx="324036" cy="4828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grpSp>
      <p:grpSp>
        <p:nvGrpSpPr>
          <p:cNvPr id="10" name="Group 9"/>
          <p:cNvGrpSpPr/>
          <p:nvPr/>
        </p:nvGrpSpPr>
        <p:grpSpPr>
          <a:xfrm>
            <a:off x="4510869" y="3446236"/>
            <a:ext cx="648072" cy="2931094"/>
            <a:chOff x="4510869" y="3446236"/>
            <a:chExt cx="648072" cy="2931094"/>
          </a:xfrm>
        </p:grpSpPr>
        <p:sp>
          <p:nvSpPr>
            <p:cNvPr id="22" name="Rectangle 21"/>
            <p:cNvSpPr/>
            <p:nvPr/>
          </p:nvSpPr>
          <p:spPr bwMode="ltGray">
            <a:xfrm>
              <a:off x="4510869" y="3446236"/>
              <a:ext cx="648072" cy="2931094"/>
            </a:xfrm>
            <a:prstGeom prst="rect">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4" name="Group 3"/>
            <p:cNvGrpSpPr/>
            <p:nvPr/>
          </p:nvGrpSpPr>
          <p:grpSpPr>
            <a:xfrm>
              <a:off x="4510869" y="4094308"/>
              <a:ext cx="648072" cy="2283022"/>
              <a:chOff x="4510869" y="4094308"/>
              <a:chExt cx="648072" cy="2283022"/>
            </a:xfrm>
          </p:grpSpPr>
          <p:sp>
            <p:nvSpPr>
              <p:cNvPr id="23" name="Rectangle 22"/>
              <p:cNvSpPr/>
              <p:nvPr/>
            </p:nvSpPr>
            <p:spPr bwMode="ltGray">
              <a:xfrm>
                <a:off x="4510869"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24" name="Rectangle 23"/>
              <p:cNvSpPr/>
              <p:nvPr/>
            </p:nvSpPr>
            <p:spPr bwMode="ltGray">
              <a:xfrm>
                <a:off x="4972086"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25" name="Rectangle 24"/>
              <p:cNvSpPr/>
              <p:nvPr/>
            </p:nvSpPr>
            <p:spPr bwMode="ltGray">
              <a:xfrm>
                <a:off x="4671336" y="5894508"/>
                <a:ext cx="324036" cy="4828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grpSp>
      <p:grpSp>
        <p:nvGrpSpPr>
          <p:cNvPr id="9" name="Group 8"/>
          <p:cNvGrpSpPr/>
          <p:nvPr/>
        </p:nvGrpSpPr>
        <p:grpSpPr>
          <a:xfrm>
            <a:off x="5350894" y="3446236"/>
            <a:ext cx="648072" cy="2931094"/>
            <a:chOff x="5350894" y="3446236"/>
            <a:chExt cx="648072" cy="2931094"/>
          </a:xfrm>
        </p:grpSpPr>
        <p:sp>
          <p:nvSpPr>
            <p:cNvPr id="32" name="Rectangle 31"/>
            <p:cNvSpPr/>
            <p:nvPr/>
          </p:nvSpPr>
          <p:spPr bwMode="ltGray">
            <a:xfrm>
              <a:off x="5350894" y="3446236"/>
              <a:ext cx="648072" cy="2931094"/>
            </a:xfrm>
            <a:prstGeom prst="rect">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5" name="Group 4"/>
            <p:cNvGrpSpPr/>
            <p:nvPr/>
          </p:nvGrpSpPr>
          <p:grpSpPr>
            <a:xfrm>
              <a:off x="5350894" y="4094308"/>
              <a:ext cx="648072" cy="2283022"/>
              <a:chOff x="5350894" y="4094308"/>
              <a:chExt cx="648072" cy="2283022"/>
            </a:xfrm>
          </p:grpSpPr>
          <p:sp>
            <p:nvSpPr>
              <p:cNvPr id="33" name="Rectangle 32"/>
              <p:cNvSpPr/>
              <p:nvPr/>
            </p:nvSpPr>
            <p:spPr bwMode="ltGray">
              <a:xfrm>
                <a:off x="5350894"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37" name="Rectangle 36"/>
              <p:cNvSpPr/>
              <p:nvPr/>
            </p:nvSpPr>
            <p:spPr bwMode="ltGray">
              <a:xfrm>
                <a:off x="5812111"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38" name="Rectangle 37"/>
              <p:cNvSpPr/>
              <p:nvPr/>
            </p:nvSpPr>
            <p:spPr bwMode="ltGray">
              <a:xfrm>
                <a:off x="5511361" y="5894508"/>
                <a:ext cx="324036" cy="4828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grpSp>
      <p:grpSp>
        <p:nvGrpSpPr>
          <p:cNvPr id="8" name="Group 7"/>
          <p:cNvGrpSpPr/>
          <p:nvPr/>
        </p:nvGrpSpPr>
        <p:grpSpPr>
          <a:xfrm>
            <a:off x="6173601" y="3446236"/>
            <a:ext cx="648072" cy="2931094"/>
            <a:chOff x="6173601" y="3446236"/>
            <a:chExt cx="648072" cy="2931094"/>
          </a:xfrm>
        </p:grpSpPr>
        <p:sp>
          <p:nvSpPr>
            <p:cNvPr id="45" name="Rectangle 44"/>
            <p:cNvSpPr/>
            <p:nvPr/>
          </p:nvSpPr>
          <p:spPr bwMode="ltGray">
            <a:xfrm>
              <a:off x="6173601" y="3446236"/>
              <a:ext cx="648072" cy="2931094"/>
            </a:xfrm>
            <a:prstGeom prst="rect">
              <a:avLst/>
            </a:prstGeom>
            <a:solidFill>
              <a:srgbClr val="968C6D"/>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6" name="Group 5"/>
            <p:cNvGrpSpPr/>
            <p:nvPr/>
          </p:nvGrpSpPr>
          <p:grpSpPr>
            <a:xfrm>
              <a:off x="6173601" y="4094308"/>
              <a:ext cx="648072" cy="2283022"/>
              <a:chOff x="6173601" y="4094308"/>
              <a:chExt cx="648072" cy="2283022"/>
            </a:xfrm>
          </p:grpSpPr>
          <p:sp>
            <p:nvSpPr>
              <p:cNvPr id="46" name="Rectangle 45"/>
              <p:cNvSpPr/>
              <p:nvPr/>
            </p:nvSpPr>
            <p:spPr bwMode="ltGray">
              <a:xfrm>
                <a:off x="6173601"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7" name="Rectangle 46"/>
              <p:cNvSpPr/>
              <p:nvPr/>
            </p:nvSpPr>
            <p:spPr bwMode="ltGray">
              <a:xfrm>
                <a:off x="6334068" y="5894508"/>
                <a:ext cx="324036" cy="4828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3" name="Rectangle 52"/>
              <p:cNvSpPr/>
              <p:nvPr/>
            </p:nvSpPr>
            <p:spPr bwMode="ltGray">
              <a:xfrm>
                <a:off x="6634818" y="4094308"/>
                <a:ext cx="186855" cy="2283022"/>
              </a:xfrm>
              <a:prstGeom prst="rect">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grpSp>
      <p:sp>
        <p:nvSpPr>
          <p:cNvPr id="2" name="Title 1"/>
          <p:cNvSpPr>
            <a:spLocks noGrp="1"/>
          </p:cNvSpPr>
          <p:nvPr>
            <p:ph type="title"/>
          </p:nvPr>
        </p:nvSpPr>
        <p:spPr/>
        <p:txBody>
          <a:bodyPr/>
          <a:lstStyle/>
          <a:p>
            <a:r>
              <a:rPr lang="en-GB" dirty="0" smtClean="0"/>
              <a:t>Diagrams</a:t>
            </a:r>
            <a:br>
              <a:rPr lang="en-GB" dirty="0" smtClean="0"/>
            </a:br>
            <a:r>
              <a:rPr lang="en-GB" b="0" i="0" dirty="0" smtClean="0"/>
              <a:t>Bar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89</a:t>
            </a:fld>
            <a:endParaRPr lang="en-GB"/>
          </a:p>
        </p:txBody>
      </p:sp>
      <p:sp>
        <p:nvSpPr>
          <p:cNvPr id="16" name="Rectangle 15"/>
          <p:cNvSpPr/>
          <p:nvPr/>
        </p:nvSpPr>
        <p:spPr bwMode="ltGray">
          <a:xfrm>
            <a:off x="3882215" y="5235819"/>
            <a:ext cx="274362" cy="658689"/>
          </a:xfrm>
          <a:prstGeom prst="rect">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7" name="Isosceles Triangle 16"/>
          <p:cNvSpPr/>
          <p:nvPr/>
        </p:nvSpPr>
        <p:spPr bwMode="ltGray">
          <a:xfrm rot="5400000">
            <a:off x="3747743" y="5199818"/>
            <a:ext cx="144166" cy="84702"/>
          </a:xfrm>
          <a:prstGeom prst="triangl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8" name="Isosceles Triangle 17"/>
          <p:cNvSpPr/>
          <p:nvPr/>
        </p:nvSpPr>
        <p:spPr bwMode="ltGray">
          <a:xfrm rot="16200000" flipH="1">
            <a:off x="4143781" y="5199818"/>
            <a:ext cx="144166" cy="84702"/>
          </a:xfrm>
          <a:prstGeom prst="triangle">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19" name="TextBox 18"/>
          <p:cNvSpPr txBox="1"/>
          <p:nvPr/>
        </p:nvSpPr>
        <p:spPr>
          <a:xfrm>
            <a:off x="3690516" y="2340471"/>
            <a:ext cx="719956" cy="321940"/>
          </a:xfrm>
          <a:prstGeom prst="rect">
            <a:avLst/>
          </a:prstGeom>
          <a:noFill/>
        </p:spPr>
        <p:txBody>
          <a:bodyPr wrap="square" lIns="0" tIns="0" rIns="0" bIns="0" rtlCol="0">
            <a:noAutofit/>
          </a:bodyPr>
          <a:lstStyle/>
          <a:p>
            <a:pPr>
              <a:spcAft>
                <a:spcPts val="900"/>
              </a:spcAft>
            </a:pPr>
            <a:r>
              <a:rPr lang="en-GB" sz="4000" b="1" i="1" dirty="0" smtClean="0">
                <a:solidFill>
                  <a:srgbClr val="EB8C00"/>
                </a:solidFill>
                <a:latin typeface="+mj-lt"/>
              </a:rPr>
              <a:t>01</a:t>
            </a:r>
          </a:p>
        </p:txBody>
      </p:sp>
      <p:sp>
        <p:nvSpPr>
          <p:cNvPr id="20" name="Freeform 201"/>
          <p:cNvSpPr>
            <a:spLocks noEditPoints="1"/>
          </p:cNvSpPr>
          <p:nvPr/>
        </p:nvSpPr>
        <p:spPr bwMode="auto">
          <a:xfrm>
            <a:off x="3826176" y="5983519"/>
            <a:ext cx="396000" cy="288000"/>
          </a:xfrm>
          <a:custGeom>
            <a:avLst/>
            <a:gdLst>
              <a:gd name="T0" fmla="*/ 67 w 812"/>
              <a:gd name="T1" fmla="*/ 0 h 576"/>
              <a:gd name="T2" fmla="*/ 30 w 812"/>
              <a:gd name="T3" fmla="*/ 12 h 576"/>
              <a:gd name="T4" fmla="*/ 5 w 812"/>
              <a:gd name="T5" fmla="*/ 43 h 576"/>
              <a:gd name="T6" fmla="*/ 0 w 812"/>
              <a:gd name="T7" fmla="*/ 390 h 576"/>
              <a:gd name="T8" fmla="*/ 5 w 812"/>
              <a:gd name="T9" fmla="*/ 416 h 576"/>
              <a:gd name="T10" fmla="*/ 30 w 812"/>
              <a:gd name="T11" fmla="*/ 446 h 576"/>
              <a:gd name="T12" fmla="*/ 67 w 812"/>
              <a:gd name="T13" fmla="*/ 457 h 576"/>
              <a:gd name="T14" fmla="*/ 101 w 812"/>
              <a:gd name="T15" fmla="*/ 509 h 576"/>
              <a:gd name="T16" fmla="*/ 473 w 812"/>
              <a:gd name="T17" fmla="*/ 509 h 576"/>
              <a:gd name="T18" fmla="*/ 507 w 812"/>
              <a:gd name="T19" fmla="*/ 457 h 576"/>
              <a:gd name="T20" fmla="*/ 534 w 812"/>
              <a:gd name="T21" fmla="*/ 452 h 576"/>
              <a:gd name="T22" fmla="*/ 564 w 812"/>
              <a:gd name="T23" fmla="*/ 428 h 576"/>
              <a:gd name="T24" fmla="*/ 575 w 812"/>
              <a:gd name="T25" fmla="*/ 390 h 576"/>
              <a:gd name="T26" fmla="*/ 574 w 812"/>
              <a:gd name="T27" fmla="*/ 55 h 576"/>
              <a:gd name="T28" fmla="*/ 555 w 812"/>
              <a:gd name="T29" fmla="*/ 21 h 576"/>
              <a:gd name="T30" fmla="*/ 522 w 812"/>
              <a:gd name="T31" fmla="*/ 2 h 576"/>
              <a:gd name="T32" fmla="*/ 507 w 812"/>
              <a:gd name="T33" fmla="*/ 373 h 576"/>
              <a:gd name="T34" fmla="*/ 502 w 812"/>
              <a:gd name="T35" fmla="*/ 385 h 576"/>
              <a:gd name="T36" fmla="*/ 84 w 812"/>
              <a:gd name="T37" fmla="*/ 390 h 576"/>
              <a:gd name="T38" fmla="*/ 72 w 812"/>
              <a:gd name="T39" fmla="*/ 385 h 576"/>
              <a:gd name="T40" fmla="*/ 67 w 812"/>
              <a:gd name="T41" fmla="*/ 85 h 576"/>
              <a:gd name="T42" fmla="*/ 72 w 812"/>
              <a:gd name="T43" fmla="*/ 74 h 576"/>
              <a:gd name="T44" fmla="*/ 490 w 812"/>
              <a:gd name="T45" fmla="*/ 68 h 576"/>
              <a:gd name="T46" fmla="*/ 502 w 812"/>
              <a:gd name="T47" fmla="*/ 74 h 576"/>
              <a:gd name="T48" fmla="*/ 507 w 812"/>
              <a:gd name="T49" fmla="*/ 373 h 576"/>
              <a:gd name="T50" fmla="*/ 643 w 812"/>
              <a:gd name="T51" fmla="*/ 0 h 576"/>
              <a:gd name="T52" fmla="*/ 624 w 812"/>
              <a:gd name="T53" fmla="*/ 6 h 576"/>
              <a:gd name="T54" fmla="*/ 612 w 812"/>
              <a:gd name="T55" fmla="*/ 21 h 576"/>
              <a:gd name="T56" fmla="*/ 610 w 812"/>
              <a:gd name="T57" fmla="*/ 543 h 576"/>
              <a:gd name="T58" fmla="*/ 612 w 812"/>
              <a:gd name="T59" fmla="*/ 556 h 576"/>
              <a:gd name="T60" fmla="*/ 624 w 812"/>
              <a:gd name="T61" fmla="*/ 570 h 576"/>
              <a:gd name="T62" fmla="*/ 643 w 812"/>
              <a:gd name="T63" fmla="*/ 576 h 576"/>
              <a:gd name="T64" fmla="*/ 786 w 812"/>
              <a:gd name="T65" fmla="*/ 575 h 576"/>
              <a:gd name="T66" fmla="*/ 802 w 812"/>
              <a:gd name="T67" fmla="*/ 566 h 576"/>
              <a:gd name="T68" fmla="*/ 811 w 812"/>
              <a:gd name="T69" fmla="*/ 549 h 576"/>
              <a:gd name="T70" fmla="*/ 812 w 812"/>
              <a:gd name="T71" fmla="*/ 34 h 576"/>
              <a:gd name="T72" fmla="*/ 806 w 812"/>
              <a:gd name="T73" fmla="*/ 16 h 576"/>
              <a:gd name="T74" fmla="*/ 792 w 812"/>
              <a:gd name="T75" fmla="*/ 3 h 576"/>
              <a:gd name="T76" fmla="*/ 778 w 812"/>
              <a:gd name="T77" fmla="*/ 0 h 576"/>
              <a:gd name="T78" fmla="*/ 702 w 812"/>
              <a:gd name="T79" fmla="*/ 444 h 576"/>
              <a:gd name="T80" fmla="*/ 683 w 812"/>
              <a:gd name="T81" fmla="*/ 434 h 576"/>
              <a:gd name="T82" fmla="*/ 674 w 812"/>
              <a:gd name="T83" fmla="*/ 415 h 576"/>
              <a:gd name="T84" fmla="*/ 674 w 812"/>
              <a:gd name="T85" fmla="*/ 399 h 576"/>
              <a:gd name="T86" fmla="*/ 683 w 812"/>
              <a:gd name="T87" fmla="*/ 380 h 576"/>
              <a:gd name="T88" fmla="*/ 702 w 812"/>
              <a:gd name="T89" fmla="*/ 369 h 576"/>
              <a:gd name="T90" fmla="*/ 718 w 812"/>
              <a:gd name="T91" fmla="*/ 369 h 576"/>
              <a:gd name="T92" fmla="*/ 737 w 812"/>
              <a:gd name="T93" fmla="*/ 380 h 576"/>
              <a:gd name="T94" fmla="*/ 748 w 812"/>
              <a:gd name="T95" fmla="*/ 399 h 576"/>
              <a:gd name="T96" fmla="*/ 748 w 812"/>
              <a:gd name="T97" fmla="*/ 415 h 576"/>
              <a:gd name="T98" fmla="*/ 737 w 812"/>
              <a:gd name="T99" fmla="*/ 434 h 576"/>
              <a:gd name="T100" fmla="*/ 718 w 812"/>
              <a:gd name="T101" fmla="*/ 444 h 576"/>
              <a:gd name="T102" fmla="*/ 765 w 812"/>
              <a:gd name="T103" fmla="*/ 103 h 576"/>
              <a:gd name="T104" fmla="*/ 653 w 812"/>
              <a:gd name="T105" fmla="*/ 103 h 576"/>
              <a:gd name="T106" fmla="*/ 640 w 812"/>
              <a:gd name="T107" fmla="*/ 92 h 576"/>
              <a:gd name="T108" fmla="*/ 639 w 812"/>
              <a:gd name="T109" fmla="*/ 85 h 576"/>
              <a:gd name="T110" fmla="*/ 643 w 812"/>
              <a:gd name="T111" fmla="*/ 73 h 576"/>
              <a:gd name="T112" fmla="*/ 657 w 812"/>
              <a:gd name="T113" fmla="*/ 68 h 576"/>
              <a:gd name="T114" fmla="*/ 769 w 812"/>
              <a:gd name="T115" fmla="*/ 68 h 576"/>
              <a:gd name="T116" fmla="*/ 781 w 812"/>
              <a:gd name="T117" fmla="*/ 79 h 576"/>
              <a:gd name="T118" fmla="*/ 782 w 812"/>
              <a:gd name="T119" fmla="*/ 85 h 576"/>
              <a:gd name="T120" fmla="*/ 777 w 812"/>
              <a:gd name="T121" fmla="*/ 98 h 576"/>
              <a:gd name="T122" fmla="*/ 765 w 812"/>
              <a:gd name="T123" fmla="*/ 10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2" h="576">
                <a:moveTo>
                  <a:pt x="507" y="0"/>
                </a:moveTo>
                <a:lnTo>
                  <a:pt x="67" y="0"/>
                </a:lnTo>
                <a:lnTo>
                  <a:pt x="67" y="0"/>
                </a:lnTo>
                <a:lnTo>
                  <a:pt x="54" y="2"/>
                </a:lnTo>
                <a:lnTo>
                  <a:pt x="41" y="6"/>
                </a:lnTo>
                <a:lnTo>
                  <a:pt x="30" y="12"/>
                </a:lnTo>
                <a:lnTo>
                  <a:pt x="19" y="21"/>
                </a:lnTo>
                <a:lnTo>
                  <a:pt x="12" y="31"/>
                </a:lnTo>
                <a:lnTo>
                  <a:pt x="5" y="43"/>
                </a:lnTo>
                <a:lnTo>
                  <a:pt x="1" y="55"/>
                </a:lnTo>
                <a:lnTo>
                  <a:pt x="0" y="68"/>
                </a:lnTo>
                <a:lnTo>
                  <a:pt x="0" y="390"/>
                </a:lnTo>
                <a:lnTo>
                  <a:pt x="0" y="390"/>
                </a:lnTo>
                <a:lnTo>
                  <a:pt x="1" y="404"/>
                </a:lnTo>
                <a:lnTo>
                  <a:pt x="5" y="416"/>
                </a:lnTo>
                <a:lnTo>
                  <a:pt x="12" y="428"/>
                </a:lnTo>
                <a:lnTo>
                  <a:pt x="19" y="438"/>
                </a:lnTo>
                <a:lnTo>
                  <a:pt x="30" y="446"/>
                </a:lnTo>
                <a:lnTo>
                  <a:pt x="41" y="452"/>
                </a:lnTo>
                <a:lnTo>
                  <a:pt x="54" y="456"/>
                </a:lnTo>
                <a:lnTo>
                  <a:pt x="67" y="457"/>
                </a:lnTo>
                <a:lnTo>
                  <a:pt x="237" y="457"/>
                </a:lnTo>
                <a:lnTo>
                  <a:pt x="237" y="509"/>
                </a:lnTo>
                <a:lnTo>
                  <a:pt x="101" y="509"/>
                </a:lnTo>
                <a:lnTo>
                  <a:pt x="101" y="576"/>
                </a:lnTo>
                <a:lnTo>
                  <a:pt x="473" y="576"/>
                </a:lnTo>
                <a:lnTo>
                  <a:pt x="473" y="509"/>
                </a:lnTo>
                <a:lnTo>
                  <a:pt x="339" y="509"/>
                </a:lnTo>
                <a:lnTo>
                  <a:pt x="339" y="457"/>
                </a:lnTo>
                <a:lnTo>
                  <a:pt x="507" y="457"/>
                </a:lnTo>
                <a:lnTo>
                  <a:pt x="507" y="457"/>
                </a:lnTo>
                <a:lnTo>
                  <a:pt x="522" y="456"/>
                </a:lnTo>
                <a:lnTo>
                  <a:pt x="534" y="452"/>
                </a:lnTo>
                <a:lnTo>
                  <a:pt x="546" y="446"/>
                </a:lnTo>
                <a:lnTo>
                  <a:pt x="555" y="438"/>
                </a:lnTo>
                <a:lnTo>
                  <a:pt x="564" y="428"/>
                </a:lnTo>
                <a:lnTo>
                  <a:pt x="570" y="416"/>
                </a:lnTo>
                <a:lnTo>
                  <a:pt x="574" y="404"/>
                </a:lnTo>
                <a:lnTo>
                  <a:pt x="575" y="390"/>
                </a:lnTo>
                <a:lnTo>
                  <a:pt x="575" y="68"/>
                </a:lnTo>
                <a:lnTo>
                  <a:pt x="575" y="68"/>
                </a:lnTo>
                <a:lnTo>
                  <a:pt x="574" y="55"/>
                </a:lnTo>
                <a:lnTo>
                  <a:pt x="570" y="43"/>
                </a:lnTo>
                <a:lnTo>
                  <a:pt x="564" y="31"/>
                </a:lnTo>
                <a:lnTo>
                  <a:pt x="555" y="21"/>
                </a:lnTo>
                <a:lnTo>
                  <a:pt x="546" y="12"/>
                </a:lnTo>
                <a:lnTo>
                  <a:pt x="534" y="6"/>
                </a:lnTo>
                <a:lnTo>
                  <a:pt x="522" y="2"/>
                </a:lnTo>
                <a:lnTo>
                  <a:pt x="507" y="0"/>
                </a:lnTo>
                <a:lnTo>
                  <a:pt x="507" y="0"/>
                </a:lnTo>
                <a:close/>
                <a:moveTo>
                  <a:pt x="507" y="373"/>
                </a:moveTo>
                <a:lnTo>
                  <a:pt x="507" y="373"/>
                </a:lnTo>
                <a:lnTo>
                  <a:pt x="506" y="380"/>
                </a:lnTo>
                <a:lnTo>
                  <a:pt x="502" y="385"/>
                </a:lnTo>
                <a:lnTo>
                  <a:pt x="498" y="388"/>
                </a:lnTo>
                <a:lnTo>
                  <a:pt x="490" y="390"/>
                </a:lnTo>
                <a:lnTo>
                  <a:pt x="84" y="390"/>
                </a:lnTo>
                <a:lnTo>
                  <a:pt x="84" y="390"/>
                </a:lnTo>
                <a:lnTo>
                  <a:pt x="78" y="388"/>
                </a:lnTo>
                <a:lnTo>
                  <a:pt x="72" y="385"/>
                </a:lnTo>
                <a:lnTo>
                  <a:pt x="69" y="380"/>
                </a:lnTo>
                <a:lnTo>
                  <a:pt x="67" y="373"/>
                </a:lnTo>
                <a:lnTo>
                  <a:pt x="67" y="85"/>
                </a:lnTo>
                <a:lnTo>
                  <a:pt x="67" y="85"/>
                </a:lnTo>
                <a:lnTo>
                  <a:pt x="69" y="79"/>
                </a:lnTo>
                <a:lnTo>
                  <a:pt x="72" y="74"/>
                </a:lnTo>
                <a:lnTo>
                  <a:pt x="78" y="70"/>
                </a:lnTo>
                <a:lnTo>
                  <a:pt x="84" y="68"/>
                </a:lnTo>
                <a:lnTo>
                  <a:pt x="490" y="68"/>
                </a:lnTo>
                <a:lnTo>
                  <a:pt x="490" y="68"/>
                </a:lnTo>
                <a:lnTo>
                  <a:pt x="498" y="70"/>
                </a:lnTo>
                <a:lnTo>
                  <a:pt x="502" y="74"/>
                </a:lnTo>
                <a:lnTo>
                  <a:pt x="506" y="79"/>
                </a:lnTo>
                <a:lnTo>
                  <a:pt x="507" y="85"/>
                </a:lnTo>
                <a:lnTo>
                  <a:pt x="507" y="373"/>
                </a:lnTo>
                <a:close/>
                <a:moveTo>
                  <a:pt x="778" y="0"/>
                </a:moveTo>
                <a:lnTo>
                  <a:pt x="643" y="0"/>
                </a:lnTo>
                <a:lnTo>
                  <a:pt x="643" y="0"/>
                </a:lnTo>
                <a:lnTo>
                  <a:pt x="636" y="2"/>
                </a:lnTo>
                <a:lnTo>
                  <a:pt x="630" y="3"/>
                </a:lnTo>
                <a:lnTo>
                  <a:pt x="624" y="6"/>
                </a:lnTo>
                <a:lnTo>
                  <a:pt x="619" y="11"/>
                </a:lnTo>
                <a:lnTo>
                  <a:pt x="614" y="16"/>
                </a:lnTo>
                <a:lnTo>
                  <a:pt x="612" y="21"/>
                </a:lnTo>
                <a:lnTo>
                  <a:pt x="610" y="28"/>
                </a:lnTo>
                <a:lnTo>
                  <a:pt x="610" y="34"/>
                </a:lnTo>
                <a:lnTo>
                  <a:pt x="610" y="543"/>
                </a:lnTo>
                <a:lnTo>
                  <a:pt x="610" y="543"/>
                </a:lnTo>
                <a:lnTo>
                  <a:pt x="610" y="549"/>
                </a:lnTo>
                <a:lnTo>
                  <a:pt x="612" y="556"/>
                </a:lnTo>
                <a:lnTo>
                  <a:pt x="614" y="561"/>
                </a:lnTo>
                <a:lnTo>
                  <a:pt x="619" y="566"/>
                </a:lnTo>
                <a:lnTo>
                  <a:pt x="624" y="570"/>
                </a:lnTo>
                <a:lnTo>
                  <a:pt x="630" y="574"/>
                </a:lnTo>
                <a:lnTo>
                  <a:pt x="636" y="575"/>
                </a:lnTo>
                <a:lnTo>
                  <a:pt x="643" y="576"/>
                </a:lnTo>
                <a:lnTo>
                  <a:pt x="778" y="576"/>
                </a:lnTo>
                <a:lnTo>
                  <a:pt x="778" y="576"/>
                </a:lnTo>
                <a:lnTo>
                  <a:pt x="786" y="575"/>
                </a:lnTo>
                <a:lnTo>
                  <a:pt x="792" y="574"/>
                </a:lnTo>
                <a:lnTo>
                  <a:pt x="798" y="570"/>
                </a:lnTo>
                <a:lnTo>
                  <a:pt x="802" y="566"/>
                </a:lnTo>
                <a:lnTo>
                  <a:pt x="806" y="561"/>
                </a:lnTo>
                <a:lnTo>
                  <a:pt x="810" y="556"/>
                </a:lnTo>
                <a:lnTo>
                  <a:pt x="811" y="549"/>
                </a:lnTo>
                <a:lnTo>
                  <a:pt x="812" y="543"/>
                </a:lnTo>
                <a:lnTo>
                  <a:pt x="812" y="34"/>
                </a:lnTo>
                <a:lnTo>
                  <a:pt x="812" y="34"/>
                </a:lnTo>
                <a:lnTo>
                  <a:pt x="811" y="28"/>
                </a:lnTo>
                <a:lnTo>
                  <a:pt x="810" y="21"/>
                </a:lnTo>
                <a:lnTo>
                  <a:pt x="806" y="16"/>
                </a:lnTo>
                <a:lnTo>
                  <a:pt x="802" y="11"/>
                </a:lnTo>
                <a:lnTo>
                  <a:pt x="798" y="6"/>
                </a:lnTo>
                <a:lnTo>
                  <a:pt x="792" y="3"/>
                </a:lnTo>
                <a:lnTo>
                  <a:pt x="786" y="2"/>
                </a:lnTo>
                <a:lnTo>
                  <a:pt x="778" y="0"/>
                </a:lnTo>
                <a:lnTo>
                  <a:pt x="778" y="0"/>
                </a:lnTo>
                <a:close/>
                <a:moveTo>
                  <a:pt x="711" y="445"/>
                </a:moveTo>
                <a:lnTo>
                  <a:pt x="711" y="445"/>
                </a:lnTo>
                <a:lnTo>
                  <a:pt x="702" y="444"/>
                </a:lnTo>
                <a:lnTo>
                  <a:pt x="695" y="441"/>
                </a:lnTo>
                <a:lnTo>
                  <a:pt x="689" y="438"/>
                </a:lnTo>
                <a:lnTo>
                  <a:pt x="683" y="434"/>
                </a:lnTo>
                <a:lnTo>
                  <a:pt x="680" y="428"/>
                </a:lnTo>
                <a:lnTo>
                  <a:pt x="676" y="422"/>
                </a:lnTo>
                <a:lnTo>
                  <a:pt x="674" y="415"/>
                </a:lnTo>
                <a:lnTo>
                  <a:pt x="672" y="406"/>
                </a:lnTo>
                <a:lnTo>
                  <a:pt x="672" y="406"/>
                </a:lnTo>
                <a:lnTo>
                  <a:pt x="674" y="399"/>
                </a:lnTo>
                <a:lnTo>
                  <a:pt x="676" y="392"/>
                </a:lnTo>
                <a:lnTo>
                  <a:pt x="680" y="386"/>
                </a:lnTo>
                <a:lnTo>
                  <a:pt x="683" y="380"/>
                </a:lnTo>
                <a:lnTo>
                  <a:pt x="689" y="375"/>
                </a:lnTo>
                <a:lnTo>
                  <a:pt x="695" y="372"/>
                </a:lnTo>
                <a:lnTo>
                  <a:pt x="702" y="369"/>
                </a:lnTo>
                <a:lnTo>
                  <a:pt x="711" y="369"/>
                </a:lnTo>
                <a:lnTo>
                  <a:pt x="711" y="369"/>
                </a:lnTo>
                <a:lnTo>
                  <a:pt x="718" y="369"/>
                </a:lnTo>
                <a:lnTo>
                  <a:pt x="725" y="372"/>
                </a:lnTo>
                <a:lnTo>
                  <a:pt x="731" y="375"/>
                </a:lnTo>
                <a:lnTo>
                  <a:pt x="737" y="380"/>
                </a:lnTo>
                <a:lnTo>
                  <a:pt x="742" y="386"/>
                </a:lnTo>
                <a:lnTo>
                  <a:pt x="746" y="392"/>
                </a:lnTo>
                <a:lnTo>
                  <a:pt x="748" y="399"/>
                </a:lnTo>
                <a:lnTo>
                  <a:pt x="748" y="406"/>
                </a:lnTo>
                <a:lnTo>
                  <a:pt x="748" y="406"/>
                </a:lnTo>
                <a:lnTo>
                  <a:pt x="748" y="415"/>
                </a:lnTo>
                <a:lnTo>
                  <a:pt x="746" y="422"/>
                </a:lnTo>
                <a:lnTo>
                  <a:pt x="742" y="428"/>
                </a:lnTo>
                <a:lnTo>
                  <a:pt x="737" y="434"/>
                </a:lnTo>
                <a:lnTo>
                  <a:pt x="731" y="438"/>
                </a:lnTo>
                <a:lnTo>
                  <a:pt x="725" y="441"/>
                </a:lnTo>
                <a:lnTo>
                  <a:pt x="718" y="444"/>
                </a:lnTo>
                <a:lnTo>
                  <a:pt x="711" y="445"/>
                </a:lnTo>
                <a:lnTo>
                  <a:pt x="711" y="445"/>
                </a:lnTo>
                <a:close/>
                <a:moveTo>
                  <a:pt x="765" y="103"/>
                </a:moveTo>
                <a:lnTo>
                  <a:pt x="657" y="103"/>
                </a:lnTo>
                <a:lnTo>
                  <a:pt x="657" y="103"/>
                </a:lnTo>
                <a:lnTo>
                  <a:pt x="653" y="103"/>
                </a:lnTo>
                <a:lnTo>
                  <a:pt x="649" y="102"/>
                </a:lnTo>
                <a:lnTo>
                  <a:pt x="643" y="98"/>
                </a:lnTo>
                <a:lnTo>
                  <a:pt x="640" y="92"/>
                </a:lnTo>
                <a:lnTo>
                  <a:pt x="639" y="90"/>
                </a:lnTo>
                <a:lnTo>
                  <a:pt x="639" y="85"/>
                </a:lnTo>
                <a:lnTo>
                  <a:pt x="639" y="85"/>
                </a:lnTo>
                <a:lnTo>
                  <a:pt x="639" y="81"/>
                </a:lnTo>
                <a:lnTo>
                  <a:pt x="640" y="79"/>
                </a:lnTo>
                <a:lnTo>
                  <a:pt x="643" y="73"/>
                </a:lnTo>
                <a:lnTo>
                  <a:pt x="649" y="69"/>
                </a:lnTo>
                <a:lnTo>
                  <a:pt x="653" y="68"/>
                </a:lnTo>
                <a:lnTo>
                  <a:pt x="657" y="68"/>
                </a:lnTo>
                <a:lnTo>
                  <a:pt x="765" y="68"/>
                </a:lnTo>
                <a:lnTo>
                  <a:pt x="765" y="68"/>
                </a:lnTo>
                <a:lnTo>
                  <a:pt x="769" y="68"/>
                </a:lnTo>
                <a:lnTo>
                  <a:pt x="771" y="69"/>
                </a:lnTo>
                <a:lnTo>
                  <a:pt x="777" y="73"/>
                </a:lnTo>
                <a:lnTo>
                  <a:pt x="781" y="79"/>
                </a:lnTo>
                <a:lnTo>
                  <a:pt x="782" y="81"/>
                </a:lnTo>
                <a:lnTo>
                  <a:pt x="782" y="85"/>
                </a:lnTo>
                <a:lnTo>
                  <a:pt x="782" y="85"/>
                </a:lnTo>
                <a:lnTo>
                  <a:pt x="782" y="90"/>
                </a:lnTo>
                <a:lnTo>
                  <a:pt x="781" y="92"/>
                </a:lnTo>
                <a:lnTo>
                  <a:pt x="777" y="98"/>
                </a:lnTo>
                <a:lnTo>
                  <a:pt x="771" y="102"/>
                </a:lnTo>
                <a:lnTo>
                  <a:pt x="769" y="103"/>
                </a:lnTo>
                <a:lnTo>
                  <a:pt x="765" y="103"/>
                </a:lnTo>
                <a:lnTo>
                  <a:pt x="765" y="103"/>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21" name="TextBox 20"/>
          <p:cNvSpPr txBox="1"/>
          <p:nvPr/>
        </p:nvSpPr>
        <p:spPr>
          <a:xfrm>
            <a:off x="3707717" y="2978184"/>
            <a:ext cx="720080" cy="468052"/>
          </a:xfrm>
          <a:prstGeom prst="rect">
            <a:avLst/>
          </a:prstGeom>
          <a:noFill/>
        </p:spPr>
        <p:txBody>
          <a:bodyPr wrap="square" lIns="0" tIns="0" rIns="0" bIns="0" rtlCol="0">
            <a:noAutofit/>
          </a:bodyPr>
          <a:lstStyle/>
          <a:p>
            <a:pPr>
              <a:spcAft>
                <a:spcPts val="900"/>
              </a:spcAft>
            </a:pPr>
            <a:r>
              <a:rPr lang="en-GB" sz="900" dirty="0" smtClean="0">
                <a:latin typeface="+mj-lt"/>
              </a:rPr>
              <a:t>Text goes here goes here</a:t>
            </a:r>
          </a:p>
        </p:txBody>
      </p:sp>
      <p:sp>
        <p:nvSpPr>
          <p:cNvPr id="26" name="Rectangle 25"/>
          <p:cNvSpPr/>
          <p:nvPr/>
        </p:nvSpPr>
        <p:spPr bwMode="ltGray">
          <a:xfrm>
            <a:off x="4697724" y="4742455"/>
            <a:ext cx="274362" cy="1152053"/>
          </a:xfrm>
          <a:prstGeom prst="rect">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27" name="Isosceles Triangle 26"/>
          <p:cNvSpPr/>
          <p:nvPr/>
        </p:nvSpPr>
        <p:spPr bwMode="ltGray">
          <a:xfrm rot="5400000">
            <a:off x="4563252" y="4700104"/>
            <a:ext cx="144166" cy="84702"/>
          </a:xfrm>
          <a:prstGeom prst="triangl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28" name="Isosceles Triangle 27"/>
          <p:cNvSpPr/>
          <p:nvPr/>
        </p:nvSpPr>
        <p:spPr bwMode="ltGray">
          <a:xfrm rot="16200000" flipH="1">
            <a:off x="4959290" y="4700104"/>
            <a:ext cx="144166" cy="84702"/>
          </a:xfrm>
          <a:prstGeom prst="triangle">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29" name="TextBox 28"/>
          <p:cNvSpPr txBox="1"/>
          <p:nvPr/>
        </p:nvSpPr>
        <p:spPr>
          <a:xfrm>
            <a:off x="4506025" y="2340471"/>
            <a:ext cx="719956" cy="321940"/>
          </a:xfrm>
          <a:prstGeom prst="rect">
            <a:avLst/>
          </a:prstGeom>
          <a:noFill/>
        </p:spPr>
        <p:txBody>
          <a:bodyPr wrap="square" lIns="0" tIns="0" rIns="0" bIns="0" rtlCol="0">
            <a:noAutofit/>
          </a:bodyPr>
          <a:lstStyle/>
          <a:p>
            <a:pPr>
              <a:spcAft>
                <a:spcPts val="900"/>
              </a:spcAft>
            </a:pPr>
            <a:r>
              <a:rPr lang="en-GB" sz="4000" b="1" i="1" dirty="0" smtClean="0">
                <a:solidFill>
                  <a:schemeClr val="accent4"/>
                </a:solidFill>
                <a:latin typeface="+mj-lt"/>
              </a:rPr>
              <a:t>02</a:t>
            </a:r>
          </a:p>
        </p:txBody>
      </p:sp>
      <p:sp>
        <p:nvSpPr>
          <p:cNvPr id="30" name="TextBox 29"/>
          <p:cNvSpPr txBox="1"/>
          <p:nvPr/>
        </p:nvSpPr>
        <p:spPr>
          <a:xfrm>
            <a:off x="4523226" y="2978184"/>
            <a:ext cx="720080" cy="468052"/>
          </a:xfrm>
          <a:prstGeom prst="rect">
            <a:avLst/>
          </a:prstGeom>
          <a:noFill/>
        </p:spPr>
        <p:txBody>
          <a:bodyPr wrap="square" lIns="0" tIns="0" rIns="0" bIns="0" rtlCol="0">
            <a:noAutofit/>
          </a:bodyPr>
          <a:lstStyle/>
          <a:p>
            <a:pPr>
              <a:spcAft>
                <a:spcPts val="900"/>
              </a:spcAft>
            </a:pPr>
            <a:r>
              <a:rPr lang="en-GB" sz="900" dirty="0" smtClean="0">
                <a:latin typeface="+mj-lt"/>
              </a:rPr>
              <a:t>Text goes here goes here</a:t>
            </a:r>
          </a:p>
        </p:txBody>
      </p:sp>
      <p:sp>
        <p:nvSpPr>
          <p:cNvPr id="31" name="Freeform 206"/>
          <p:cNvSpPr>
            <a:spLocks noEditPoints="1"/>
          </p:cNvSpPr>
          <p:nvPr/>
        </p:nvSpPr>
        <p:spPr bwMode="auto">
          <a:xfrm>
            <a:off x="4695372" y="5999089"/>
            <a:ext cx="281732" cy="282880"/>
          </a:xfrm>
          <a:custGeom>
            <a:avLst/>
            <a:gdLst>
              <a:gd name="T0" fmla="*/ 272 w 736"/>
              <a:gd name="T1" fmla="*/ 192 h 738"/>
              <a:gd name="T2" fmla="*/ 183 w 736"/>
              <a:gd name="T3" fmla="*/ 290 h 738"/>
              <a:gd name="T4" fmla="*/ 171 w 736"/>
              <a:gd name="T5" fmla="*/ 410 h 738"/>
              <a:gd name="T6" fmla="*/ 241 w 736"/>
              <a:gd name="T7" fmla="*/ 524 h 738"/>
              <a:gd name="T8" fmla="*/ 368 w 736"/>
              <a:gd name="T9" fmla="*/ 570 h 738"/>
              <a:gd name="T10" fmla="*/ 480 w 736"/>
              <a:gd name="T11" fmla="*/ 535 h 738"/>
              <a:gd name="T12" fmla="*/ 559 w 736"/>
              <a:gd name="T13" fmla="*/ 429 h 738"/>
              <a:gd name="T14" fmla="*/ 559 w 736"/>
              <a:gd name="T15" fmla="*/ 309 h 738"/>
              <a:gd name="T16" fmla="*/ 480 w 736"/>
              <a:gd name="T17" fmla="*/ 203 h 738"/>
              <a:gd name="T18" fmla="*/ 368 w 736"/>
              <a:gd name="T19" fmla="*/ 168 h 738"/>
              <a:gd name="T20" fmla="*/ 319 w 736"/>
              <a:gd name="T21" fmla="*/ 460 h 738"/>
              <a:gd name="T22" fmla="*/ 272 w 736"/>
              <a:gd name="T23" fmla="*/ 410 h 738"/>
              <a:gd name="T24" fmla="*/ 266 w 736"/>
              <a:gd name="T25" fmla="*/ 347 h 738"/>
              <a:gd name="T26" fmla="*/ 302 w 736"/>
              <a:gd name="T27" fmla="*/ 288 h 738"/>
              <a:gd name="T28" fmla="*/ 368 w 736"/>
              <a:gd name="T29" fmla="*/ 264 h 738"/>
              <a:gd name="T30" fmla="*/ 427 w 736"/>
              <a:gd name="T31" fmla="*/ 282 h 738"/>
              <a:gd name="T32" fmla="*/ 468 w 736"/>
              <a:gd name="T33" fmla="*/ 337 h 738"/>
              <a:gd name="T34" fmla="*/ 468 w 736"/>
              <a:gd name="T35" fmla="*/ 400 h 738"/>
              <a:gd name="T36" fmla="*/ 427 w 736"/>
              <a:gd name="T37" fmla="*/ 456 h 738"/>
              <a:gd name="T38" fmla="*/ 368 w 736"/>
              <a:gd name="T39" fmla="*/ 474 h 738"/>
              <a:gd name="T40" fmla="*/ 19 w 736"/>
              <a:gd name="T41" fmla="*/ 19 h 738"/>
              <a:gd name="T42" fmla="*/ 1 w 736"/>
              <a:gd name="T43" fmla="*/ 685 h 738"/>
              <a:gd name="T44" fmla="*/ 67 w 736"/>
              <a:gd name="T45" fmla="*/ 738 h 738"/>
              <a:gd name="T46" fmla="*/ 724 w 736"/>
              <a:gd name="T47" fmla="*/ 707 h 738"/>
              <a:gd name="T48" fmla="*/ 731 w 736"/>
              <a:gd name="T49" fmla="*/ 41 h 738"/>
              <a:gd name="T50" fmla="*/ 668 w 736"/>
              <a:gd name="T51" fmla="*/ 0 h 738"/>
              <a:gd name="T52" fmla="*/ 131 w 736"/>
              <a:gd name="T53" fmla="*/ 80 h 738"/>
              <a:gd name="T54" fmla="*/ 131 w 736"/>
              <a:gd name="T55" fmla="*/ 122 h 738"/>
              <a:gd name="T56" fmla="*/ 93 w 736"/>
              <a:gd name="T57" fmla="*/ 137 h 738"/>
              <a:gd name="T58" fmla="*/ 63 w 736"/>
              <a:gd name="T59" fmla="*/ 100 h 738"/>
              <a:gd name="T60" fmla="*/ 85 w 736"/>
              <a:gd name="T61" fmla="*/ 66 h 738"/>
              <a:gd name="T62" fmla="*/ 85 w 736"/>
              <a:gd name="T63" fmla="*/ 671 h 738"/>
              <a:gd name="T64" fmla="*/ 63 w 736"/>
              <a:gd name="T65" fmla="*/ 638 h 738"/>
              <a:gd name="T66" fmla="*/ 93 w 736"/>
              <a:gd name="T67" fmla="*/ 600 h 738"/>
              <a:gd name="T68" fmla="*/ 131 w 736"/>
              <a:gd name="T69" fmla="*/ 616 h 738"/>
              <a:gd name="T70" fmla="*/ 131 w 736"/>
              <a:gd name="T71" fmla="*/ 658 h 738"/>
              <a:gd name="T72" fmla="*/ 368 w 736"/>
              <a:gd name="T73" fmla="*/ 641 h 738"/>
              <a:gd name="T74" fmla="*/ 216 w 736"/>
              <a:gd name="T75" fmla="*/ 594 h 738"/>
              <a:gd name="T76" fmla="*/ 108 w 736"/>
              <a:gd name="T77" fmla="*/ 450 h 738"/>
              <a:gd name="T78" fmla="*/ 108 w 736"/>
              <a:gd name="T79" fmla="*/ 288 h 738"/>
              <a:gd name="T80" fmla="*/ 216 w 736"/>
              <a:gd name="T81" fmla="*/ 143 h 738"/>
              <a:gd name="T82" fmla="*/ 368 w 736"/>
              <a:gd name="T83" fmla="*/ 96 h 738"/>
              <a:gd name="T84" fmla="*/ 541 w 736"/>
              <a:gd name="T85" fmla="*/ 159 h 738"/>
              <a:gd name="T86" fmla="*/ 634 w 736"/>
              <a:gd name="T87" fmla="*/ 313 h 738"/>
              <a:gd name="T88" fmla="*/ 618 w 736"/>
              <a:gd name="T89" fmla="*/ 475 h 738"/>
              <a:gd name="T90" fmla="*/ 498 w 736"/>
              <a:gd name="T91" fmla="*/ 609 h 738"/>
              <a:gd name="T92" fmla="*/ 636 w 736"/>
              <a:gd name="T93" fmla="*/ 675 h 738"/>
              <a:gd name="T94" fmla="*/ 601 w 736"/>
              <a:gd name="T95" fmla="*/ 652 h 738"/>
              <a:gd name="T96" fmla="*/ 608 w 736"/>
              <a:gd name="T97" fmla="*/ 610 h 738"/>
              <a:gd name="T98" fmla="*/ 650 w 736"/>
              <a:gd name="T99" fmla="*/ 603 h 738"/>
              <a:gd name="T100" fmla="*/ 673 w 736"/>
              <a:gd name="T101" fmla="*/ 638 h 738"/>
              <a:gd name="T102" fmla="*/ 643 w 736"/>
              <a:gd name="T103" fmla="*/ 674 h 738"/>
              <a:gd name="T104" fmla="*/ 614 w 736"/>
              <a:gd name="T105" fmla="*/ 131 h 738"/>
              <a:gd name="T106" fmla="*/ 599 w 736"/>
              <a:gd name="T107" fmla="*/ 93 h 738"/>
              <a:gd name="T108" fmla="*/ 636 w 736"/>
              <a:gd name="T109" fmla="*/ 63 h 738"/>
              <a:gd name="T110" fmla="*/ 670 w 736"/>
              <a:gd name="T111" fmla="*/ 86 h 738"/>
              <a:gd name="T112" fmla="*/ 662 w 736"/>
              <a:gd name="T113" fmla="*/ 12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6" h="738">
                <a:moveTo>
                  <a:pt x="368" y="168"/>
                </a:moveTo>
                <a:lnTo>
                  <a:pt x="368" y="168"/>
                </a:lnTo>
                <a:lnTo>
                  <a:pt x="347" y="169"/>
                </a:lnTo>
                <a:lnTo>
                  <a:pt x="327" y="171"/>
                </a:lnTo>
                <a:lnTo>
                  <a:pt x="308" y="177"/>
                </a:lnTo>
                <a:lnTo>
                  <a:pt x="290" y="183"/>
                </a:lnTo>
                <a:lnTo>
                  <a:pt x="272" y="192"/>
                </a:lnTo>
                <a:lnTo>
                  <a:pt x="256" y="203"/>
                </a:lnTo>
                <a:lnTo>
                  <a:pt x="241" y="213"/>
                </a:lnTo>
                <a:lnTo>
                  <a:pt x="226" y="227"/>
                </a:lnTo>
                <a:lnTo>
                  <a:pt x="213" y="241"/>
                </a:lnTo>
                <a:lnTo>
                  <a:pt x="202" y="257"/>
                </a:lnTo>
                <a:lnTo>
                  <a:pt x="191" y="272"/>
                </a:lnTo>
                <a:lnTo>
                  <a:pt x="183" y="290"/>
                </a:lnTo>
                <a:lnTo>
                  <a:pt x="177" y="309"/>
                </a:lnTo>
                <a:lnTo>
                  <a:pt x="171" y="328"/>
                </a:lnTo>
                <a:lnTo>
                  <a:pt x="168" y="348"/>
                </a:lnTo>
                <a:lnTo>
                  <a:pt x="167" y="369"/>
                </a:lnTo>
                <a:lnTo>
                  <a:pt x="167" y="369"/>
                </a:lnTo>
                <a:lnTo>
                  <a:pt x="168" y="389"/>
                </a:lnTo>
                <a:lnTo>
                  <a:pt x="171" y="410"/>
                </a:lnTo>
                <a:lnTo>
                  <a:pt x="177" y="429"/>
                </a:lnTo>
                <a:lnTo>
                  <a:pt x="183" y="447"/>
                </a:lnTo>
                <a:lnTo>
                  <a:pt x="191" y="465"/>
                </a:lnTo>
                <a:lnTo>
                  <a:pt x="202" y="481"/>
                </a:lnTo>
                <a:lnTo>
                  <a:pt x="213" y="497"/>
                </a:lnTo>
                <a:lnTo>
                  <a:pt x="226" y="511"/>
                </a:lnTo>
                <a:lnTo>
                  <a:pt x="241" y="524"/>
                </a:lnTo>
                <a:lnTo>
                  <a:pt x="256" y="535"/>
                </a:lnTo>
                <a:lnTo>
                  <a:pt x="272" y="546"/>
                </a:lnTo>
                <a:lnTo>
                  <a:pt x="290" y="554"/>
                </a:lnTo>
                <a:lnTo>
                  <a:pt x="308" y="560"/>
                </a:lnTo>
                <a:lnTo>
                  <a:pt x="327" y="566"/>
                </a:lnTo>
                <a:lnTo>
                  <a:pt x="347" y="569"/>
                </a:lnTo>
                <a:lnTo>
                  <a:pt x="368" y="570"/>
                </a:lnTo>
                <a:lnTo>
                  <a:pt x="368" y="570"/>
                </a:lnTo>
                <a:lnTo>
                  <a:pt x="388" y="569"/>
                </a:lnTo>
                <a:lnTo>
                  <a:pt x="409" y="566"/>
                </a:lnTo>
                <a:lnTo>
                  <a:pt x="428" y="560"/>
                </a:lnTo>
                <a:lnTo>
                  <a:pt x="446" y="554"/>
                </a:lnTo>
                <a:lnTo>
                  <a:pt x="464" y="546"/>
                </a:lnTo>
                <a:lnTo>
                  <a:pt x="480" y="535"/>
                </a:lnTo>
                <a:lnTo>
                  <a:pt x="495" y="524"/>
                </a:lnTo>
                <a:lnTo>
                  <a:pt x="510" y="511"/>
                </a:lnTo>
                <a:lnTo>
                  <a:pt x="523" y="497"/>
                </a:lnTo>
                <a:lnTo>
                  <a:pt x="534" y="481"/>
                </a:lnTo>
                <a:lnTo>
                  <a:pt x="545" y="465"/>
                </a:lnTo>
                <a:lnTo>
                  <a:pt x="553" y="447"/>
                </a:lnTo>
                <a:lnTo>
                  <a:pt x="559" y="429"/>
                </a:lnTo>
                <a:lnTo>
                  <a:pt x="565" y="410"/>
                </a:lnTo>
                <a:lnTo>
                  <a:pt x="567" y="389"/>
                </a:lnTo>
                <a:lnTo>
                  <a:pt x="569" y="369"/>
                </a:lnTo>
                <a:lnTo>
                  <a:pt x="569" y="369"/>
                </a:lnTo>
                <a:lnTo>
                  <a:pt x="567" y="348"/>
                </a:lnTo>
                <a:lnTo>
                  <a:pt x="565" y="328"/>
                </a:lnTo>
                <a:lnTo>
                  <a:pt x="559" y="309"/>
                </a:lnTo>
                <a:lnTo>
                  <a:pt x="553" y="290"/>
                </a:lnTo>
                <a:lnTo>
                  <a:pt x="545" y="272"/>
                </a:lnTo>
                <a:lnTo>
                  <a:pt x="534" y="257"/>
                </a:lnTo>
                <a:lnTo>
                  <a:pt x="523" y="241"/>
                </a:lnTo>
                <a:lnTo>
                  <a:pt x="510" y="227"/>
                </a:lnTo>
                <a:lnTo>
                  <a:pt x="495" y="213"/>
                </a:lnTo>
                <a:lnTo>
                  <a:pt x="480" y="203"/>
                </a:lnTo>
                <a:lnTo>
                  <a:pt x="464" y="192"/>
                </a:lnTo>
                <a:lnTo>
                  <a:pt x="446" y="183"/>
                </a:lnTo>
                <a:lnTo>
                  <a:pt x="428" y="177"/>
                </a:lnTo>
                <a:lnTo>
                  <a:pt x="409" y="171"/>
                </a:lnTo>
                <a:lnTo>
                  <a:pt x="388" y="169"/>
                </a:lnTo>
                <a:lnTo>
                  <a:pt x="368" y="168"/>
                </a:lnTo>
                <a:lnTo>
                  <a:pt x="368" y="168"/>
                </a:lnTo>
                <a:close/>
                <a:moveTo>
                  <a:pt x="368" y="474"/>
                </a:moveTo>
                <a:lnTo>
                  <a:pt x="368" y="474"/>
                </a:lnTo>
                <a:lnTo>
                  <a:pt x="357" y="472"/>
                </a:lnTo>
                <a:lnTo>
                  <a:pt x="346" y="471"/>
                </a:lnTo>
                <a:lnTo>
                  <a:pt x="337" y="469"/>
                </a:lnTo>
                <a:lnTo>
                  <a:pt x="327" y="465"/>
                </a:lnTo>
                <a:lnTo>
                  <a:pt x="319" y="460"/>
                </a:lnTo>
                <a:lnTo>
                  <a:pt x="309" y="456"/>
                </a:lnTo>
                <a:lnTo>
                  <a:pt x="302" y="450"/>
                </a:lnTo>
                <a:lnTo>
                  <a:pt x="295" y="442"/>
                </a:lnTo>
                <a:lnTo>
                  <a:pt x="287" y="435"/>
                </a:lnTo>
                <a:lnTo>
                  <a:pt x="281" y="428"/>
                </a:lnTo>
                <a:lnTo>
                  <a:pt x="277" y="418"/>
                </a:lnTo>
                <a:lnTo>
                  <a:pt x="272" y="410"/>
                </a:lnTo>
                <a:lnTo>
                  <a:pt x="268" y="400"/>
                </a:lnTo>
                <a:lnTo>
                  <a:pt x="266" y="390"/>
                </a:lnTo>
                <a:lnTo>
                  <a:pt x="265" y="380"/>
                </a:lnTo>
                <a:lnTo>
                  <a:pt x="263" y="369"/>
                </a:lnTo>
                <a:lnTo>
                  <a:pt x="263" y="369"/>
                </a:lnTo>
                <a:lnTo>
                  <a:pt x="265" y="358"/>
                </a:lnTo>
                <a:lnTo>
                  <a:pt x="266" y="347"/>
                </a:lnTo>
                <a:lnTo>
                  <a:pt x="268" y="337"/>
                </a:lnTo>
                <a:lnTo>
                  <a:pt x="272" y="328"/>
                </a:lnTo>
                <a:lnTo>
                  <a:pt x="277" y="319"/>
                </a:lnTo>
                <a:lnTo>
                  <a:pt x="281" y="310"/>
                </a:lnTo>
                <a:lnTo>
                  <a:pt x="287" y="303"/>
                </a:lnTo>
                <a:lnTo>
                  <a:pt x="295" y="295"/>
                </a:lnTo>
                <a:lnTo>
                  <a:pt x="302" y="288"/>
                </a:lnTo>
                <a:lnTo>
                  <a:pt x="309" y="282"/>
                </a:lnTo>
                <a:lnTo>
                  <a:pt x="319" y="277"/>
                </a:lnTo>
                <a:lnTo>
                  <a:pt x="327" y="272"/>
                </a:lnTo>
                <a:lnTo>
                  <a:pt x="337" y="269"/>
                </a:lnTo>
                <a:lnTo>
                  <a:pt x="346" y="266"/>
                </a:lnTo>
                <a:lnTo>
                  <a:pt x="357" y="265"/>
                </a:lnTo>
                <a:lnTo>
                  <a:pt x="368" y="264"/>
                </a:lnTo>
                <a:lnTo>
                  <a:pt x="368" y="264"/>
                </a:lnTo>
                <a:lnTo>
                  <a:pt x="379" y="265"/>
                </a:lnTo>
                <a:lnTo>
                  <a:pt x="390" y="266"/>
                </a:lnTo>
                <a:lnTo>
                  <a:pt x="399" y="269"/>
                </a:lnTo>
                <a:lnTo>
                  <a:pt x="409" y="272"/>
                </a:lnTo>
                <a:lnTo>
                  <a:pt x="417" y="277"/>
                </a:lnTo>
                <a:lnTo>
                  <a:pt x="427" y="282"/>
                </a:lnTo>
                <a:lnTo>
                  <a:pt x="434" y="288"/>
                </a:lnTo>
                <a:lnTo>
                  <a:pt x="441" y="295"/>
                </a:lnTo>
                <a:lnTo>
                  <a:pt x="448" y="303"/>
                </a:lnTo>
                <a:lnTo>
                  <a:pt x="454" y="310"/>
                </a:lnTo>
                <a:lnTo>
                  <a:pt x="459" y="319"/>
                </a:lnTo>
                <a:lnTo>
                  <a:pt x="464" y="328"/>
                </a:lnTo>
                <a:lnTo>
                  <a:pt x="468" y="337"/>
                </a:lnTo>
                <a:lnTo>
                  <a:pt x="470" y="347"/>
                </a:lnTo>
                <a:lnTo>
                  <a:pt x="471" y="358"/>
                </a:lnTo>
                <a:lnTo>
                  <a:pt x="472" y="369"/>
                </a:lnTo>
                <a:lnTo>
                  <a:pt x="472" y="369"/>
                </a:lnTo>
                <a:lnTo>
                  <a:pt x="471" y="380"/>
                </a:lnTo>
                <a:lnTo>
                  <a:pt x="470" y="390"/>
                </a:lnTo>
                <a:lnTo>
                  <a:pt x="468" y="400"/>
                </a:lnTo>
                <a:lnTo>
                  <a:pt x="464" y="410"/>
                </a:lnTo>
                <a:lnTo>
                  <a:pt x="459" y="418"/>
                </a:lnTo>
                <a:lnTo>
                  <a:pt x="454" y="428"/>
                </a:lnTo>
                <a:lnTo>
                  <a:pt x="448" y="435"/>
                </a:lnTo>
                <a:lnTo>
                  <a:pt x="441" y="442"/>
                </a:lnTo>
                <a:lnTo>
                  <a:pt x="434" y="450"/>
                </a:lnTo>
                <a:lnTo>
                  <a:pt x="427" y="456"/>
                </a:lnTo>
                <a:lnTo>
                  <a:pt x="417" y="460"/>
                </a:lnTo>
                <a:lnTo>
                  <a:pt x="409" y="465"/>
                </a:lnTo>
                <a:lnTo>
                  <a:pt x="399" y="469"/>
                </a:lnTo>
                <a:lnTo>
                  <a:pt x="390" y="471"/>
                </a:lnTo>
                <a:lnTo>
                  <a:pt x="379" y="472"/>
                </a:lnTo>
                <a:lnTo>
                  <a:pt x="368" y="474"/>
                </a:lnTo>
                <a:lnTo>
                  <a:pt x="368" y="474"/>
                </a:lnTo>
                <a:close/>
                <a:moveTo>
                  <a:pt x="668" y="0"/>
                </a:moveTo>
                <a:lnTo>
                  <a:pt x="67" y="0"/>
                </a:lnTo>
                <a:lnTo>
                  <a:pt x="67" y="0"/>
                </a:lnTo>
                <a:lnTo>
                  <a:pt x="53" y="1"/>
                </a:lnTo>
                <a:lnTo>
                  <a:pt x="41" y="5"/>
                </a:lnTo>
                <a:lnTo>
                  <a:pt x="30" y="12"/>
                </a:lnTo>
                <a:lnTo>
                  <a:pt x="19" y="19"/>
                </a:lnTo>
                <a:lnTo>
                  <a:pt x="12" y="30"/>
                </a:lnTo>
                <a:lnTo>
                  <a:pt x="5" y="41"/>
                </a:lnTo>
                <a:lnTo>
                  <a:pt x="1" y="53"/>
                </a:lnTo>
                <a:lnTo>
                  <a:pt x="0" y="68"/>
                </a:lnTo>
                <a:lnTo>
                  <a:pt x="0" y="670"/>
                </a:lnTo>
                <a:lnTo>
                  <a:pt x="0" y="670"/>
                </a:lnTo>
                <a:lnTo>
                  <a:pt x="1" y="685"/>
                </a:lnTo>
                <a:lnTo>
                  <a:pt x="5" y="697"/>
                </a:lnTo>
                <a:lnTo>
                  <a:pt x="12" y="707"/>
                </a:lnTo>
                <a:lnTo>
                  <a:pt x="19" y="718"/>
                </a:lnTo>
                <a:lnTo>
                  <a:pt x="30" y="725"/>
                </a:lnTo>
                <a:lnTo>
                  <a:pt x="41" y="733"/>
                </a:lnTo>
                <a:lnTo>
                  <a:pt x="53" y="736"/>
                </a:lnTo>
                <a:lnTo>
                  <a:pt x="67" y="738"/>
                </a:lnTo>
                <a:lnTo>
                  <a:pt x="668" y="738"/>
                </a:lnTo>
                <a:lnTo>
                  <a:pt x="668" y="738"/>
                </a:lnTo>
                <a:lnTo>
                  <a:pt x="683" y="736"/>
                </a:lnTo>
                <a:lnTo>
                  <a:pt x="695" y="733"/>
                </a:lnTo>
                <a:lnTo>
                  <a:pt x="706" y="725"/>
                </a:lnTo>
                <a:lnTo>
                  <a:pt x="716" y="718"/>
                </a:lnTo>
                <a:lnTo>
                  <a:pt x="724" y="707"/>
                </a:lnTo>
                <a:lnTo>
                  <a:pt x="731" y="697"/>
                </a:lnTo>
                <a:lnTo>
                  <a:pt x="734" y="685"/>
                </a:lnTo>
                <a:lnTo>
                  <a:pt x="736" y="670"/>
                </a:lnTo>
                <a:lnTo>
                  <a:pt x="736" y="68"/>
                </a:lnTo>
                <a:lnTo>
                  <a:pt x="736" y="68"/>
                </a:lnTo>
                <a:lnTo>
                  <a:pt x="734" y="53"/>
                </a:lnTo>
                <a:lnTo>
                  <a:pt x="731" y="41"/>
                </a:lnTo>
                <a:lnTo>
                  <a:pt x="724" y="30"/>
                </a:lnTo>
                <a:lnTo>
                  <a:pt x="716" y="19"/>
                </a:lnTo>
                <a:lnTo>
                  <a:pt x="706" y="12"/>
                </a:lnTo>
                <a:lnTo>
                  <a:pt x="695" y="5"/>
                </a:lnTo>
                <a:lnTo>
                  <a:pt x="683" y="1"/>
                </a:lnTo>
                <a:lnTo>
                  <a:pt x="668" y="0"/>
                </a:lnTo>
                <a:lnTo>
                  <a:pt x="668" y="0"/>
                </a:lnTo>
                <a:close/>
                <a:moveTo>
                  <a:pt x="100" y="63"/>
                </a:moveTo>
                <a:lnTo>
                  <a:pt x="100" y="63"/>
                </a:lnTo>
                <a:lnTo>
                  <a:pt x="108" y="64"/>
                </a:lnTo>
                <a:lnTo>
                  <a:pt x="116" y="66"/>
                </a:lnTo>
                <a:lnTo>
                  <a:pt x="122" y="70"/>
                </a:lnTo>
                <a:lnTo>
                  <a:pt x="128" y="74"/>
                </a:lnTo>
                <a:lnTo>
                  <a:pt x="131" y="80"/>
                </a:lnTo>
                <a:lnTo>
                  <a:pt x="135" y="86"/>
                </a:lnTo>
                <a:lnTo>
                  <a:pt x="137" y="93"/>
                </a:lnTo>
                <a:lnTo>
                  <a:pt x="138" y="100"/>
                </a:lnTo>
                <a:lnTo>
                  <a:pt x="138" y="100"/>
                </a:lnTo>
                <a:lnTo>
                  <a:pt x="137" y="109"/>
                </a:lnTo>
                <a:lnTo>
                  <a:pt x="135" y="116"/>
                </a:lnTo>
                <a:lnTo>
                  <a:pt x="131" y="122"/>
                </a:lnTo>
                <a:lnTo>
                  <a:pt x="128" y="128"/>
                </a:lnTo>
                <a:lnTo>
                  <a:pt x="122" y="131"/>
                </a:lnTo>
                <a:lnTo>
                  <a:pt x="116" y="135"/>
                </a:lnTo>
                <a:lnTo>
                  <a:pt x="108" y="137"/>
                </a:lnTo>
                <a:lnTo>
                  <a:pt x="100" y="139"/>
                </a:lnTo>
                <a:lnTo>
                  <a:pt x="100" y="139"/>
                </a:lnTo>
                <a:lnTo>
                  <a:pt x="93" y="137"/>
                </a:lnTo>
                <a:lnTo>
                  <a:pt x="85" y="135"/>
                </a:lnTo>
                <a:lnTo>
                  <a:pt x="79" y="131"/>
                </a:lnTo>
                <a:lnTo>
                  <a:pt x="73" y="128"/>
                </a:lnTo>
                <a:lnTo>
                  <a:pt x="70" y="122"/>
                </a:lnTo>
                <a:lnTo>
                  <a:pt x="66" y="116"/>
                </a:lnTo>
                <a:lnTo>
                  <a:pt x="64" y="109"/>
                </a:lnTo>
                <a:lnTo>
                  <a:pt x="63" y="100"/>
                </a:lnTo>
                <a:lnTo>
                  <a:pt x="63" y="100"/>
                </a:lnTo>
                <a:lnTo>
                  <a:pt x="64" y="93"/>
                </a:lnTo>
                <a:lnTo>
                  <a:pt x="66" y="86"/>
                </a:lnTo>
                <a:lnTo>
                  <a:pt x="70" y="80"/>
                </a:lnTo>
                <a:lnTo>
                  <a:pt x="73" y="74"/>
                </a:lnTo>
                <a:lnTo>
                  <a:pt x="79" y="70"/>
                </a:lnTo>
                <a:lnTo>
                  <a:pt x="85" y="66"/>
                </a:lnTo>
                <a:lnTo>
                  <a:pt x="93" y="64"/>
                </a:lnTo>
                <a:lnTo>
                  <a:pt x="100" y="63"/>
                </a:lnTo>
                <a:lnTo>
                  <a:pt x="100" y="63"/>
                </a:lnTo>
                <a:close/>
                <a:moveTo>
                  <a:pt x="100" y="675"/>
                </a:moveTo>
                <a:lnTo>
                  <a:pt x="100" y="675"/>
                </a:lnTo>
                <a:lnTo>
                  <a:pt x="93" y="674"/>
                </a:lnTo>
                <a:lnTo>
                  <a:pt x="85" y="671"/>
                </a:lnTo>
                <a:lnTo>
                  <a:pt x="79" y="668"/>
                </a:lnTo>
                <a:lnTo>
                  <a:pt x="73" y="664"/>
                </a:lnTo>
                <a:lnTo>
                  <a:pt x="70" y="658"/>
                </a:lnTo>
                <a:lnTo>
                  <a:pt x="66" y="652"/>
                </a:lnTo>
                <a:lnTo>
                  <a:pt x="64" y="645"/>
                </a:lnTo>
                <a:lnTo>
                  <a:pt x="63" y="638"/>
                </a:lnTo>
                <a:lnTo>
                  <a:pt x="63" y="638"/>
                </a:lnTo>
                <a:lnTo>
                  <a:pt x="64" y="629"/>
                </a:lnTo>
                <a:lnTo>
                  <a:pt x="66" y="622"/>
                </a:lnTo>
                <a:lnTo>
                  <a:pt x="70" y="616"/>
                </a:lnTo>
                <a:lnTo>
                  <a:pt x="73" y="610"/>
                </a:lnTo>
                <a:lnTo>
                  <a:pt x="79" y="606"/>
                </a:lnTo>
                <a:lnTo>
                  <a:pt x="85" y="603"/>
                </a:lnTo>
                <a:lnTo>
                  <a:pt x="93" y="600"/>
                </a:lnTo>
                <a:lnTo>
                  <a:pt x="100" y="599"/>
                </a:lnTo>
                <a:lnTo>
                  <a:pt x="100" y="599"/>
                </a:lnTo>
                <a:lnTo>
                  <a:pt x="108" y="600"/>
                </a:lnTo>
                <a:lnTo>
                  <a:pt x="116" y="603"/>
                </a:lnTo>
                <a:lnTo>
                  <a:pt x="122" y="606"/>
                </a:lnTo>
                <a:lnTo>
                  <a:pt x="128" y="610"/>
                </a:lnTo>
                <a:lnTo>
                  <a:pt x="131" y="616"/>
                </a:lnTo>
                <a:lnTo>
                  <a:pt x="135" y="622"/>
                </a:lnTo>
                <a:lnTo>
                  <a:pt x="137" y="629"/>
                </a:lnTo>
                <a:lnTo>
                  <a:pt x="138" y="638"/>
                </a:lnTo>
                <a:lnTo>
                  <a:pt x="138" y="638"/>
                </a:lnTo>
                <a:lnTo>
                  <a:pt x="137" y="645"/>
                </a:lnTo>
                <a:lnTo>
                  <a:pt x="135" y="652"/>
                </a:lnTo>
                <a:lnTo>
                  <a:pt x="131" y="658"/>
                </a:lnTo>
                <a:lnTo>
                  <a:pt x="128" y="664"/>
                </a:lnTo>
                <a:lnTo>
                  <a:pt x="122" y="668"/>
                </a:lnTo>
                <a:lnTo>
                  <a:pt x="116" y="671"/>
                </a:lnTo>
                <a:lnTo>
                  <a:pt x="108" y="674"/>
                </a:lnTo>
                <a:lnTo>
                  <a:pt x="100" y="675"/>
                </a:lnTo>
                <a:lnTo>
                  <a:pt x="100" y="675"/>
                </a:lnTo>
                <a:close/>
                <a:moveTo>
                  <a:pt x="368" y="641"/>
                </a:moveTo>
                <a:lnTo>
                  <a:pt x="368" y="641"/>
                </a:lnTo>
                <a:lnTo>
                  <a:pt x="340" y="640"/>
                </a:lnTo>
                <a:lnTo>
                  <a:pt x="313" y="635"/>
                </a:lnTo>
                <a:lnTo>
                  <a:pt x="287" y="629"/>
                </a:lnTo>
                <a:lnTo>
                  <a:pt x="262" y="619"/>
                </a:lnTo>
                <a:lnTo>
                  <a:pt x="238" y="609"/>
                </a:lnTo>
                <a:lnTo>
                  <a:pt x="216" y="594"/>
                </a:lnTo>
                <a:lnTo>
                  <a:pt x="195" y="578"/>
                </a:lnTo>
                <a:lnTo>
                  <a:pt x="176" y="562"/>
                </a:lnTo>
                <a:lnTo>
                  <a:pt x="159" y="542"/>
                </a:lnTo>
                <a:lnTo>
                  <a:pt x="143" y="521"/>
                </a:lnTo>
                <a:lnTo>
                  <a:pt x="129" y="499"/>
                </a:lnTo>
                <a:lnTo>
                  <a:pt x="118" y="475"/>
                </a:lnTo>
                <a:lnTo>
                  <a:pt x="108" y="450"/>
                </a:lnTo>
                <a:lnTo>
                  <a:pt x="102" y="424"/>
                </a:lnTo>
                <a:lnTo>
                  <a:pt x="97" y="397"/>
                </a:lnTo>
                <a:lnTo>
                  <a:pt x="96" y="369"/>
                </a:lnTo>
                <a:lnTo>
                  <a:pt x="96" y="369"/>
                </a:lnTo>
                <a:lnTo>
                  <a:pt x="97" y="341"/>
                </a:lnTo>
                <a:lnTo>
                  <a:pt x="102" y="313"/>
                </a:lnTo>
                <a:lnTo>
                  <a:pt x="108" y="288"/>
                </a:lnTo>
                <a:lnTo>
                  <a:pt x="118" y="263"/>
                </a:lnTo>
                <a:lnTo>
                  <a:pt x="129" y="239"/>
                </a:lnTo>
                <a:lnTo>
                  <a:pt x="143" y="217"/>
                </a:lnTo>
                <a:lnTo>
                  <a:pt x="159" y="195"/>
                </a:lnTo>
                <a:lnTo>
                  <a:pt x="176" y="176"/>
                </a:lnTo>
                <a:lnTo>
                  <a:pt x="195" y="159"/>
                </a:lnTo>
                <a:lnTo>
                  <a:pt x="216" y="143"/>
                </a:lnTo>
                <a:lnTo>
                  <a:pt x="238" y="129"/>
                </a:lnTo>
                <a:lnTo>
                  <a:pt x="262" y="118"/>
                </a:lnTo>
                <a:lnTo>
                  <a:pt x="287" y="109"/>
                </a:lnTo>
                <a:lnTo>
                  <a:pt x="313" y="103"/>
                </a:lnTo>
                <a:lnTo>
                  <a:pt x="340" y="98"/>
                </a:lnTo>
                <a:lnTo>
                  <a:pt x="368" y="96"/>
                </a:lnTo>
                <a:lnTo>
                  <a:pt x="368" y="96"/>
                </a:lnTo>
                <a:lnTo>
                  <a:pt x="396" y="98"/>
                </a:lnTo>
                <a:lnTo>
                  <a:pt x="423" y="103"/>
                </a:lnTo>
                <a:lnTo>
                  <a:pt x="448" y="109"/>
                </a:lnTo>
                <a:lnTo>
                  <a:pt x="474" y="118"/>
                </a:lnTo>
                <a:lnTo>
                  <a:pt x="498" y="129"/>
                </a:lnTo>
                <a:lnTo>
                  <a:pt x="519" y="143"/>
                </a:lnTo>
                <a:lnTo>
                  <a:pt x="541" y="159"/>
                </a:lnTo>
                <a:lnTo>
                  <a:pt x="560" y="176"/>
                </a:lnTo>
                <a:lnTo>
                  <a:pt x="577" y="195"/>
                </a:lnTo>
                <a:lnTo>
                  <a:pt x="593" y="217"/>
                </a:lnTo>
                <a:lnTo>
                  <a:pt x="607" y="239"/>
                </a:lnTo>
                <a:lnTo>
                  <a:pt x="618" y="263"/>
                </a:lnTo>
                <a:lnTo>
                  <a:pt x="628" y="288"/>
                </a:lnTo>
                <a:lnTo>
                  <a:pt x="634" y="313"/>
                </a:lnTo>
                <a:lnTo>
                  <a:pt x="638" y="341"/>
                </a:lnTo>
                <a:lnTo>
                  <a:pt x="640" y="369"/>
                </a:lnTo>
                <a:lnTo>
                  <a:pt x="640" y="369"/>
                </a:lnTo>
                <a:lnTo>
                  <a:pt x="638" y="397"/>
                </a:lnTo>
                <a:lnTo>
                  <a:pt x="634" y="424"/>
                </a:lnTo>
                <a:lnTo>
                  <a:pt x="628" y="450"/>
                </a:lnTo>
                <a:lnTo>
                  <a:pt x="618" y="475"/>
                </a:lnTo>
                <a:lnTo>
                  <a:pt x="607" y="499"/>
                </a:lnTo>
                <a:lnTo>
                  <a:pt x="593" y="521"/>
                </a:lnTo>
                <a:lnTo>
                  <a:pt x="577" y="542"/>
                </a:lnTo>
                <a:lnTo>
                  <a:pt x="560" y="562"/>
                </a:lnTo>
                <a:lnTo>
                  <a:pt x="541" y="578"/>
                </a:lnTo>
                <a:lnTo>
                  <a:pt x="519" y="594"/>
                </a:lnTo>
                <a:lnTo>
                  <a:pt x="498" y="609"/>
                </a:lnTo>
                <a:lnTo>
                  <a:pt x="474" y="619"/>
                </a:lnTo>
                <a:lnTo>
                  <a:pt x="448" y="629"/>
                </a:lnTo>
                <a:lnTo>
                  <a:pt x="423" y="635"/>
                </a:lnTo>
                <a:lnTo>
                  <a:pt x="396" y="640"/>
                </a:lnTo>
                <a:lnTo>
                  <a:pt x="368" y="641"/>
                </a:lnTo>
                <a:lnTo>
                  <a:pt x="368" y="641"/>
                </a:lnTo>
                <a:close/>
                <a:moveTo>
                  <a:pt x="636" y="675"/>
                </a:moveTo>
                <a:lnTo>
                  <a:pt x="636" y="675"/>
                </a:lnTo>
                <a:lnTo>
                  <a:pt x="628" y="674"/>
                </a:lnTo>
                <a:lnTo>
                  <a:pt x="620" y="671"/>
                </a:lnTo>
                <a:lnTo>
                  <a:pt x="614" y="668"/>
                </a:lnTo>
                <a:lnTo>
                  <a:pt x="608" y="664"/>
                </a:lnTo>
                <a:lnTo>
                  <a:pt x="605" y="658"/>
                </a:lnTo>
                <a:lnTo>
                  <a:pt x="601" y="652"/>
                </a:lnTo>
                <a:lnTo>
                  <a:pt x="599" y="645"/>
                </a:lnTo>
                <a:lnTo>
                  <a:pt x="597" y="638"/>
                </a:lnTo>
                <a:lnTo>
                  <a:pt x="597" y="638"/>
                </a:lnTo>
                <a:lnTo>
                  <a:pt x="599" y="629"/>
                </a:lnTo>
                <a:lnTo>
                  <a:pt x="601" y="622"/>
                </a:lnTo>
                <a:lnTo>
                  <a:pt x="605" y="616"/>
                </a:lnTo>
                <a:lnTo>
                  <a:pt x="608" y="610"/>
                </a:lnTo>
                <a:lnTo>
                  <a:pt x="614" y="606"/>
                </a:lnTo>
                <a:lnTo>
                  <a:pt x="620" y="603"/>
                </a:lnTo>
                <a:lnTo>
                  <a:pt x="628" y="600"/>
                </a:lnTo>
                <a:lnTo>
                  <a:pt x="636" y="599"/>
                </a:lnTo>
                <a:lnTo>
                  <a:pt x="636" y="599"/>
                </a:lnTo>
                <a:lnTo>
                  <a:pt x="643" y="600"/>
                </a:lnTo>
                <a:lnTo>
                  <a:pt x="650" y="603"/>
                </a:lnTo>
                <a:lnTo>
                  <a:pt x="656" y="606"/>
                </a:lnTo>
                <a:lnTo>
                  <a:pt x="662" y="610"/>
                </a:lnTo>
                <a:lnTo>
                  <a:pt x="666" y="616"/>
                </a:lnTo>
                <a:lnTo>
                  <a:pt x="670" y="622"/>
                </a:lnTo>
                <a:lnTo>
                  <a:pt x="672" y="629"/>
                </a:lnTo>
                <a:lnTo>
                  <a:pt x="673" y="638"/>
                </a:lnTo>
                <a:lnTo>
                  <a:pt x="673" y="638"/>
                </a:lnTo>
                <a:lnTo>
                  <a:pt x="672" y="645"/>
                </a:lnTo>
                <a:lnTo>
                  <a:pt x="670" y="652"/>
                </a:lnTo>
                <a:lnTo>
                  <a:pt x="666" y="658"/>
                </a:lnTo>
                <a:lnTo>
                  <a:pt x="662" y="664"/>
                </a:lnTo>
                <a:lnTo>
                  <a:pt x="656" y="668"/>
                </a:lnTo>
                <a:lnTo>
                  <a:pt x="650" y="671"/>
                </a:lnTo>
                <a:lnTo>
                  <a:pt x="643" y="674"/>
                </a:lnTo>
                <a:lnTo>
                  <a:pt x="636" y="675"/>
                </a:lnTo>
                <a:lnTo>
                  <a:pt x="636" y="675"/>
                </a:lnTo>
                <a:close/>
                <a:moveTo>
                  <a:pt x="636" y="139"/>
                </a:moveTo>
                <a:lnTo>
                  <a:pt x="636" y="139"/>
                </a:lnTo>
                <a:lnTo>
                  <a:pt x="628" y="137"/>
                </a:lnTo>
                <a:lnTo>
                  <a:pt x="620" y="135"/>
                </a:lnTo>
                <a:lnTo>
                  <a:pt x="614" y="131"/>
                </a:lnTo>
                <a:lnTo>
                  <a:pt x="608" y="128"/>
                </a:lnTo>
                <a:lnTo>
                  <a:pt x="605" y="122"/>
                </a:lnTo>
                <a:lnTo>
                  <a:pt x="601" y="116"/>
                </a:lnTo>
                <a:lnTo>
                  <a:pt x="599" y="109"/>
                </a:lnTo>
                <a:lnTo>
                  <a:pt x="597" y="100"/>
                </a:lnTo>
                <a:lnTo>
                  <a:pt x="597" y="100"/>
                </a:lnTo>
                <a:lnTo>
                  <a:pt x="599" y="93"/>
                </a:lnTo>
                <a:lnTo>
                  <a:pt x="601" y="86"/>
                </a:lnTo>
                <a:lnTo>
                  <a:pt x="605" y="80"/>
                </a:lnTo>
                <a:lnTo>
                  <a:pt x="608" y="74"/>
                </a:lnTo>
                <a:lnTo>
                  <a:pt x="614" y="70"/>
                </a:lnTo>
                <a:lnTo>
                  <a:pt x="620" y="66"/>
                </a:lnTo>
                <a:lnTo>
                  <a:pt x="628" y="64"/>
                </a:lnTo>
                <a:lnTo>
                  <a:pt x="636" y="63"/>
                </a:lnTo>
                <a:lnTo>
                  <a:pt x="636" y="63"/>
                </a:lnTo>
                <a:lnTo>
                  <a:pt x="643" y="64"/>
                </a:lnTo>
                <a:lnTo>
                  <a:pt x="650" y="66"/>
                </a:lnTo>
                <a:lnTo>
                  <a:pt x="656" y="70"/>
                </a:lnTo>
                <a:lnTo>
                  <a:pt x="662" y="74"/>
                </a:lnTo>
                <a:lnTo>
                  <a:pt x="666" y="80"/>
                </a:lnTo>
                <a:lnTo>
                  <a:pt x="670" y="86"/>
                </a:lnTo>
                <a:lnTo>
                  <a:pt x="672" y="93"/>
                </a:lnTo>
                <a:lnTo>
                  <a:pt x="673" y="100"/>
                </a:lnTo>
                <a:lnTo>
                  <a:pt x="673" y="100"/>
                </a:lnTo>
                <a:lnTo>
                  <a:pt x="672" y="109"/>
                </a:lnTo>
                <a:lnTo>
                  <a:pt x="670" y="116"/>
                </a:lnTo>
                <a:lnTo>
                  <a:pt x="666" y="122"/>
                </a:lnTo>
                <a:lnTo>
                  <a:pt x="662" y="128"/>
                </a:lnTo>
                <a:lnTo>
                  <a:pt x="656" y="131"/>
                </a:lnTo>
                <a:lnTo>
                  <a:pt x="650" y="135"/>
                </a:lnTo>
                <a:lnTo>
                  <a:pt x="643" y="137"/>
                </a:lnTo>
                <a:lnTo>
                  <a:pt x="636" y="139"/>
                </a:lnTo>
                <a:lnTo>
                  <a:pt x="636" y="139"/>
                </a:lnTo>
                <a:close/>
              </a:path>
            </a:pathLst>
          </a:custGeom>
          <a:solidFill>
            <a:schemeClr val="accent4"/>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39" name="Rectangle 38"/>
          <p:cNvSpPr/>
          <p:nvPr/>
        </p:nvSpPr>
        <p:spPr bwMode="ltGray">
          <a:xfrm>
            <a:off x="5537749" y="4911783"/>
            <a:ext cx="274362" cy="982725"/>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0" name="Isosceles Triangle 39"/>
          <p:cNvSpPr/>
          <p:nvPr/>
        </p:nvSpPr>
        <p:spPr bwMode="ltGray">
          <a:xfrm rot="5400000">
            <a:off x="5403277" y="4891264"/>
            <a:ext cx="144166" cy="84702"/>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1" name="Isosceles Triangle 40"/>
          <p:cNvSpPr/>
          <p:nvPr/>
        </p:nvSpPr>
        <p:spPr bwMode="ltGray">
          <a:xfrm rot="16200000" flipH="1">
            <a:off x="5799315" y="4891264"/>
            <a:ext cx="144166" cy="84702"/>
          </a:xfrm>
          <a:prstGeom prst="triangle">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2" name="TextBox 41"/>
          <p:cNvSpPr txBox="1"/>
          <p:nvPr/>
        </p:nvSpPr>
        <p:spPr>
          <a:xfrm>
            <a:off x="5346050" y="2340471"/>
            <a:ext cx="719956" cy="321940"/>
          </a:xfrm>
          <a:prstGeom prst="rect">
            <a:avLst/>
          </a:prstGeom>
          <a:noFill/>
        </p:spPr>
        <p:txBody>
          <a:bodyPr wrap="square" lIns="0" tIns="0" rIns="0" bIns="0" rtlCol="0">
            <a:noAutofit/>
          </a:bodyPr>
          <a:lstStyle/>
          <a:p>
            <a:pPr>
              <a:spcAft>
                <a:spcPts val="900"/>
              </a:spcAft>
            </a:pPr>
            <a:r>
              <a:rPr lang="en-GB" sz="4000" b="1" i="1" dirty="0" smtClean="0">
                <a:solidFill>
                  <a:schemeClr val="accent5"/>
                </a:solidFill>
                <a:latin typeface="+mj-lt"/>
              </a:rPr>
              <a:t>03</a:t>
            </a:r>
          </a:p>
        </p:txBody>
      </p:sp>
      <p:sp>
        <p:nvSpPr>
          <p:cNvPr id="43" name="TextBox 42"/>
          <p:cNvSpPr txBox="1"/>
          <p:nvPr/>
        </p:nvSpPr>
        <p:spPr>
          <a:xfrm>
            <a:off x="5363251" y="2978184"/>
            <a:ext cx="720080" cy="468052"/>
          </a:xfrm>
          <a:prstGeom prst="rect">
            <a:avLst/>
          </a:prstGeom>
          <a:noFill/>
        </p:spPr>
        <p:txBody>
          <a:bodyPr wrap="square" lIns="0" tIns="0" rIns="0" bIns="0" rtlCol="0">
            <a:noAutofit/>
          </a:bodyPr>
          <a:lstStyle/>
          <a:p>
            <a:pPr>
              <a:spcAft>
                <a:spcPts val="900"/>
              </a:spcAft>
            </a:pPr>
            <a:r>
              <a:rPr lang="en-GB" sz="900" dirty="0" smtClean="0">
                <a:latin typeface="+mj-lt"/>
              </a:rPr>
              <a:t>Text goes here goes here</a:t>
            </a:r>
          </a:p>
        </p:txBody>
      </p:sp>
      <p:sp>
        <p:nvSpPr>
          <p:cNvPr id="44" name="Freeform 211"/>
          <p:cNvSpPr>
            <a:spLocks noEditPoints="1"/>
          </p:cNvSpPr>
          <p:nvPr/>
        </p:nvSpPr>
        <p:spPr bwMode="auto">
          <a:xfrm>
            <a:off x="5582828" y="5936212"/>
            <a:ext cx="180000" cy="360000"/>
          </a:xfrm>
          <a:custGeom>
            <a:avLst/>
            <a:gdLst>
              <a:gd name="T0" fmla="*/ 223 w 512"/>
              <a:gd name="T1" fmla="*/ 95 h 766"/>
              <a:gd name="T2" fmla="*/ 159 w 512"/>
              <a:gd name="T3" fmla="*/ 95 h 766"/>
              <a:gd name="T4" fmla="*/ 159 w 512"/>
              <a:gd name="T5" fmla="*/ 160 h 766"/>
              <a:gd name="T6" fmla="*/ 223 w 512"/>
              <a:gd name="T7" fmla="*/ 160 h 766"/>
              <a:gd name="T8" fmla="*/ 223 w 512"/>
              <a:gd name="T9" fmla="*/ 95 h 766"/>
              <a:gd name="T10" fmla="*/ 352 w 512"/>
              <a:gd name="T11" fmla="*/ 95 h 766"/>
              <a:gd name="T12" fmla="*/ 287 w 512"/>
              <a:gd name="T13" fmla="*/ 95 h 766"/>
              <a:gd name="T14" fmla="*/ 287 w 512"/>
              <a:gd name="T15" fmla="*/ 160 h 766"/>
              <a:gd name="T16" fmla="*/ 352 w 512"/>
              <a:gd name="T17" fmla="*/ 160 h 766"/>
              <a:gd name="T18" fmla="*/ 352 w 512"/>
              <a:gd name="T19" fmla="*/ 95 h 766"/>
              <a:gd name="T20" fmla="*/ 448 w 512"/>
              <a:gd name="T21" fmla="*/ 223 h 766"/>
              <a:gd name="T22" fmla="*/ 448 w 512"/>
              <a:gd name="T23" fmla="*/ 0 h 766"/>
              <a:gd name="T24" fmla="*/ 63 w 512"/>
              <a:gd name="T25" fmla="*/ 0 h 766"/>
              <a:gd name="T26" fmla="*/ 63 w 512"/>
              <a:gd name="T27" fmla="*/ 223 h 766"/>
              <a:gd name="T28" fmla="*/ 63 w 512"/>
              <a:gd name="T29" fmla="*/ 223 h 766"/>
              <a:gd name="T30" fmla="*/ 50 w 512"/>
              <a:gd name="T31" fmla="*/ 224 h 766"/>
              <a:gd name="T32" fmla="*/ 39 w 512"/>
              <a:gd name="T33" fmla="*/ 228 h 766"/>
              <a:gd name="T34" fmla="*/ 27 w 512"/>
              <a:gd name="T35" fmla="*/ 234 h 766"/>
              <a:gd name="T36" fmla="*/ 19 w 512"/>
              <a:gd name="T37" fmla="*/ 241 h 766"/>
              <a:gd name="T38" fmla="*/ 10 w 512"/>
              <a:gd name="T39" fmla="*/ 251 h 766"/>
              <a:gd name="T40" fmla="*/ 4 w 512"/>
              <a:gd name="T41" fmla="*/ 262 h 766"/>
              <a:gd name="T42" fmla="*/ 1 w 512"/>
              <a:gd name="T43" fmla="*/ 274 h 766"/>
              <a:gd name="T44" fmla="*/ 0 w 512"/>
              <a:gd name="T45" fmla="*/ 287 h 766"/>
              <a:gd name="T46" fmla="*/ 0 w 512"/>
              <a:gd name="T47" fmla="*/ 703 h 766"/>
              <a:gd name="T48" fmla="*/ 0 w 512"/>
              <a:gd name="T49" fmla="*/ 703 h 766"/>
              <a:gd name="T50" fmla="*/ 1 w 512"/>
              <a:gd name="T51" fmla="*/ 716 h 766"/>
              <a:gd name="T52" fmla="*/ 4 w 512"/>
              <a:gd name="T53" fmla="*/ 728 h 766"/>
              <a:gd name="T54" fmla="*/ 10 w 512"/>
              <a:gd name="T55" fmla="*/ 739 h 766"/>
              <a:gd name="T56" fmla="*/ 19 w 512"/>
              <a:gd name="T57" fmla="*/ 748 h 766"/>
              <a:gd name="T58" fmla="*/ 27 w 512"/>
              <a:gd name="T59" fmla="*/ 756 h 766"/>
              <a:gd name="T60" fmla="*/ 39 w 512"/>
              <a:gd name="T61" fmla="*/ 762 h 766"/>
              <a:gd name="T62" fmla="*/ 50 w 512"/>
              <a:gd name="T63" fmla="*/ 765 h 766"/>
              <a:gd name="T64" fmla="*/ 63 w 512"/>
              <a:gd name="T65" fmla="*/ 766 h 766"/>
              <a:gd name="T66" fmla="*/ 448 w 512"/>
              <a:gd name="T67" fmla="*/ 766 h 766"/>
              <a:gd name="T68" fmla="*/ 448 w 512"/>
              <a:gd name="T69" fmla="*/ 766 h 766"/>
              <a:gd name="T70" fmla="*/ 460 w 512"/>
              <a:gd name="T71" fmla="*/ 765 h 766"/>
              <a:gd name="T72" fmla="*/ 472 w 512"/>
              <a:gd name="T73" fmla="*/ 762 h 766"/>
              <a:gd name="T74" fmla="*/ 483 w 512"/>
              <a:gd name="T75" fmla="*/ 756 h 766"/>
              <a:gd name="T76" fmla="*/ 492 w 512"/>
              <a:gd name="T77" fmla="*/ 748 h 766"/>
              <a:gd name="T78" fmla="*/ 501 w 512"/>
              <a:gd name="T79" fmla="*/ 739 h 766"/>
              <a:gd name="T80" fmla="*/ 507 w 512"/>
              <a:gd name="T81" fmla="*/ 728 h 766"/>
              <a:gd name="T82" fmla="*/ 510 w 512"/>
              <a:gd name="T83" fmla="*/ 716 h 766"/>
              <a:gd name="T84" fmla="*/ 512 w 512"/>
              <a:gd name="T85" fmla="*/ 703 h 766"/>
              <a:gd name="T86" fmla="*/ 512 w 512"/>
              <a:gd name="T87" fmla="*/ 287 h 766"/>
              <a:gd name="T88" fmla="*/ 512 w 512"/>
              <a:gd name="T89" fmla="*/ 287 h 766"/>
              <a:gd name="T90" fmla="*/ 510 w 512"/>
              <a:gd name="T91" fmla="*/ 274 h 766"/>
              <a:gd name="T92" fmla="*/ 507 w 512"/>
              <a:gd name="T93" fmla="*/ 262 h 766"/>
              <a:gd name="T94" fmla="*/ 501 w 512"/>
              <a:gd name="T95" fmla="*/ 251 h 766"/>
              <a:gd name="T96" fmla="*/ 492 w 512"/>
              <a:gd name="T97" fmla="*/ 241 h 766"/>
              <a:gd name="T98" fmla="*/ 483 w 512"/>
              <a:gd name="T99" fmla="*/ 234 h 766"/>
              <a:gd name="T100" fmla="*/ 472 w 512"/>
              <a:gd name="T101" fmla="*/ 228 h 766"/>
              <a:gd name="T102" fmla="*/ 460 w 512"/>
              <a:gd name="T103" fmla="*/ 224 h 766"/>
              <a:gd name="T104" fmla="*/ 448 w 512"/>
              <a:gd name="T105" fmla="*/ 223 h 766"/>
              <a:gd name="T106" fmla="*/ 448 w 512"/>
              <a:gd name="T107" fmla="*/ 223 h 766"/>
              <a:gd name="T108" fmla="*/ 400 w 512"/>
              <a:gd name="T109" fmla="*/ 223 h 766"/>
              <a:gd name="T110" fmla="*/ 111 w 512"/>
              <a:gd name="T111" fmla="*/ 223 h 766"/>
              <a:gd name="T112" fmla="*/ 111 w 512"/>
              <a:gd name="T113" fmla="*/ 47 h 766"/>
              <a:gd name="T114" fmla="*/ 400 w 512"/>
              <a:gd name="T115" fmla="*/ 47 h 766"/>
              <a:gd name="T116" fmla="*/ 400 w 512"/>
              <a:gd name="T117" fmla="*/ 223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766">
                <a:moveTo>
                  <a:pt x="223" y="95"/>
                </a:moveTo>
                <a:lnTo>
                  <a:pt x="159" y="95"/>
                </a:lnTo>
                <a:lnTo>
                  <a:pt x="159" y="160"/>
                </a:lnTo>
                <a:lnTo>
                  <a:pt x="223" y="160"/>
                </a:lnTo>
                <a:lnTo>
                  <a:pt x="223" y="95"/>
                </a:lnTo>
                <a:close/>
                <a:moveTo>
                  <a:pt x="352" y="95"/>
                </a:moveTo>
                <a:lnTo>
                  <a:pt x="287" y="95"/>
                </a:lnTo>
                <a:lnTo>
                  <a:pt x="287" y="160"/>
                </a:lnTo>
                <a:lnTo>
                  <a:pt x="352" y="160"/>
                </a:lnTo>
                <a:lnTo>
                  <a:pt x="352" y="95"/>
                </a:lnTo>
                <a:close/>
                <a:moveTo>
                  <a:pt x="448" y="223"/>
                </a:moveTo>
                <a:lnTo>
                  <a:pt x="448" y="0"/>
                </a:lnTo>
                <a:lnTo>
                  <a:pt x="63" y="0"/>
                </a:lnTo>
                <a:lnTo>
                  <a:pt x="63" y="223"/>
                </a:lnTo>
                <a:lnTo>
                  <a:pt x="63" y="223"/>
                </a:lnTo>
                <a:lnTo>
                  <a:pt x="50" y="224"/>
                </a:lnTo>
                <a:lnTo>
                  <a:pt x="39" y="228"/>
                </a:lnTo>
                <a:lnTo>
                  <a:pt x="27" y="234"/>
                </a:lnTo>
                <a:lnTo>
                  <a:pt x="19" y="241"/>
                </a:lnTo>
                <a:lnTo>
                  <a:pt x="10" y="251"/>
                </a:lnTo>
                <a:lnTo>
                  <a:pt x="4" y="262"/>
                </a:lnTo>
                <a:lnTo>
                  <a:pt x="1" y="274"/>
                </a:lnTo>
                <a:lnTo>
                  <a:pt x="0" y="287"/>
                </a:lnTo>
                <a:lnTo>
                  <a:pt x="0" y="703"/>
                </a:lnTo>
                <a:lnTo>
                  <a:pt x="0" y="703"/>
                </a:lnTo>
                <a:lnTo>
                  <a:pt x="1" y="716"/>
                </a:lnTo>
                <a:lnTo>
                  <a:pt x="4" y="728"/>
                </a:lnTo>
                <a:lnTo>
                  <a:pt x="10" y="739"/>
                </a:lnTo>
                <a:lnTo>
                  <a:pt x="19" y="748"/>
                </a:lnTo>
                <a:lnTo>
                  <a:pt x="27" y="756"/>
                </a:lnTo>
                <a:lnTo>
                  <a:pt x="39" y="762"/>
                </a:lnTo>
                <a:lnTo>
                  <a:pt x="50" y="765"/>
                </a:lnTo>
                <a:lnTo>
                  <a:pt x="63" y="766"/>
                </a:lnTo>
                <a:lnTo>
                  <a:pt x="448" y="766"/>
                </a:lnTo>
                <a:lnTo>
                  <a:pt x="448" y="766"/>
                </a:lnTo>
                <a:lnTo>
                  <a:pt x="460" y="765"/>
                </a:lnTo>
                <a:lnTo>
                  <a:pt x="472" y="762"/>
                </a:lnTo>
                <a:lnTo>
                  <a:pt x="483" y="756"/>
                </a:lnTo>
                <a:lnTo>
                  <a:pt x="492" y="748"/>
                </a:lnTo>
                <a:lnTo>
                  <a:pt x="501" y="739"/>
                </a:lnTo>
                <a:lnTo>
                  <a:pt x="507" y="728"/>
                </a:lnTo>
                <a:lnTo>
                  <a:pt x="510" y="716"/>
                </a:lnTo>
                <a:lnTo>
                  <a:pt x="512" y="703"/>
                </a:lnTo>
                <a:lnTo>
                  <a:pt x="512" y="287"/>
                </a:lnTo>
                <a:lnTo>
                  <a:pt x="512" y="287"/>
                </a:lnTo>
                <a:lnTo>
                  <a:pt x="510" y="274"/>
                </a:lnTo>
                <a:lnTo>
                  <a:pt x="507" y="262"/>
                </a:lnTo>
                <a:lnTo>
                  <a:pt x="501" y="251"/>
                </a:lnTo>
                <a:lnTo>
                  <a:pt x="492" y="241"/>
                </a:lnTo>
                <a:lnTo>
                  <a:pt x="483" y="234"/>
                </a:lnTo>
                <a:lnTo>
                  <a:pt x="472" y="228"/>
                </a:lnTo>
                <a:lnTo>
                  <a:pt x="460" y="224"/>
                </a:lnTo>
                <a:lnTo>
                  <a:pt x="448" y="223"/>
                </a:lnTo>
                <a:lnTo>
                  <a:pt x="448" y="223"/>
                </a:lnTo>
                <a:close/>
                <a:moveTo>
                  <a:pt x="400" y="223"/>
                </a:moveTo>
                <a:lnTo>
                  <a:pt x="111" y="223"/>
                </a:lnTo>
                <a:lnTo>
                  <a:pt x="111" y="47"/>
                </a:lnTo>
                <a:lnTo>
                  <a:pt x="400" y="47"/>
                </a:lnTo>
                <a:lnTo>
                  <a:pt x="400" y="223"/>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48" name="Rectangle 47"/>
          <p:cNvSpPr/>
          <p:nvPr/>
        </p:nvSpPr>
        <p:spPr bwMode="ltGray">
          <a:xfrm>
            <a:off x="6360456" y="4238401"/>
            <a:ext cx="273600" cy="1656108"/>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9" name="Isosceles Triangle 48"/>
          <p:cNvSpPr/>
          <p:nvPr/>
        </p:nvSpPr>
        <p:spPr bwMode="ltGray">
          <a:xfrm rot="5400000">
            <a:off x="6225984" y="4196049"/>
            <a:ext cx="144166" cy="84702"/>
          </a:xfrm>
          <a:prstGeom prst="triangl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0" name="TextBox 49"/>
          <p:cNvSpPr txBox="1"/>
          <p:nvPr/>
        </p:nvSpPr>
        <p:spPr>
          <a:xfrm>
            <a:off x="6168757" y="2340471"/>
            <a:ext cx="719956" cy="321940"/>
          </a:xfrm>
          <a:prstGeom prst="rect">
            <a:avLst/>
          </a:prstGeom>
          <a:noFill/>
        </p:spPr>
        <p:txBody>
          <a:bodyPr wrap="square" lIns="0" tIns="0" rIns="0" bIns="0" rtlCol="0">
            <a:noAutofit/>
          </a:bodyPr>
          <a:lstStyle/>
          <a:p>
            <a:pPr>
              <a:spcAft>
                <a:spcPts val="900"/>
              </a:spcAft>
            </a:pPr>
            <a:r>
              <a:rPr lang="en-GB" sz="4000" b="1" i="1" dirty="0" smtClean="0">
                <a:solidFill>
                  <a:schemeClr val="accent3"/>
                </a:solidFill>
                <a:latin typeface="+mj-lt"/>
              </a:rPr>
              <a:t>04</a:t>
            </a:r>
          </a:p>
        </p:txBody>
      </p:sp>
      <p:sp>
        <p:nvSpPr>
          <p:cNvPr id="51" name="TextBox 50"/>
          <p:cNvSpPr txBox="1"/>
          <p:nvPr/>
        </p:nvSpPr>
        <p:spPr>
          <a:xfrm>
            <a:off x="6185958" y="2978184"/>
            <a:ext cx="720080" cy="468052"/>
          </a:xfrm>
          <a:prstGeom prst="rect">
            <a:avLst/>
          </a:prstGeom>
          <a:noFill/>
        </p:spPr>
        <p:txBody>
          <a:bodyPr wrap="square" lIns="0" tIns="0" rIns="0" bIns="0" rtlCol="0">
            <a:noAutofit/>
          </a:bodyPr>
          <a:lstStyle/>
          <a:p>
            <a:pPr>
              <a:spcAft>
                <a:spcPts val="900"/>
              </a:spcAft>
            </a:pPr>
            <a:r>
              <a:rPr lang="en-GB" sz="900" dirty="0" smtClean="0">
                <a:latin typeface="+mj-lt"/>
              </a:rPr>
              <a:t>Text goes here goes here</a:t>
            </a:r>
          </a:p>
        </p:txBody>
      </p:sp>
      <p:sp>
        <p:nvSpPr>
          <p:cNvPr id="52" name="Freeform 211"/>
          <p:cNvSpPr>
            <a:spLocks noEditPoints="1"/>
          </p:cNvSpPr>
          <p:nvPr/>
        </p:nvSpPr>
        <p:spPr bwMode="auto">
          <a:xfrm>
            <a:off x="6405535" y="5936212"/>
            <a:ext cx="180000" cy="360000"/>
          </a:xfrm>
          <a:custGeom>
            <a:avLst/>
            <a:gdLst>
              <a:gd name="T0" fmla="*/ 223 w 512"/>
              <a:gd name="T1" fmla="*/ 95 h 766"/>
              <a:gd name="T2" fmla="*/ 159 w 512"/>
              <a:gd name="T3" fmla="*/ 95 h 766"/>
              <a:gd name="T4" fmla="*/ 159 w 512"/>
              <a:gd name="T5" fmla="*/ 160 h 766"/>
              <a:gd name="T6" fmla="*/ 223 w 512"/>
              <a:gd name="T7" fmla="*/ 160 h 766"/>
              <a:gd name="T8" fmla="*/ 223 w 512"/>
              <a:gd name="T9" fmla="*/ 95 h 766"/>
              <a:gd name="T10" fmla="*/ 352 w 512"/>
              <a:gd name="T11" fmla="*/ 95 h 766"/>
              <a:gd name="T12" fmla="*/ 287 w 512"/>
              <a:gd name="T13" fmla="*/ 95 h 766"/>
              <a:gd name="T14" fmla="*/ 287 w 512"/>
              <a:gd name="T15" fmla="*/ 160 h 766"/>
              <a:gd name="T16" fmla="*/ 352 w 512"/>
              <a:gd name="T17" fmla="*/ 160 h 766"/>
              <a:gd name="T18" fmla="*/ 352 w 512"/>
              <a:gd name="T19" fmla="*/ 95 h 766"/>
              <a:gd name="T20" fmla="*/ 448 w 512"/>
              <a:gd name="T21" fmla="*/ 223 h 766"/>
              <a:gd name="T22" fmla="*/ 448 w 512"/>
              <a:gd name="T23" fmla="*/ 0 h 766"/>
              <a:gd name="T24" fmla="*/ 63 w 512"/>
              <a:gd name="T25" fmla="*/ 0 h 766"/>
              <a:gd name="T26" fmla="*/ 63 w 512"/>
              <a:gd name="T27" fmla="*/ 223 h 766"/>
              <a:gd name="T28" fmla="*/ 63 w 512"/>
              <a:gd name="T29" fmla="*/ 223 h 766"/>
              <a:gd name="T30" fmla="*/ 50 w 512"/>
              <a:gd name="T31" fmla="*/ 224 h 766"/>
              <a:gd name="T32" fmla="*/ 39 w 512"/>
              <a:gd name="T33" fmla="*/ 228 h 766"/>
              <a:gd name="T34" fmla="*/ 27 w 512"/>
              <a:gd name="T35" fmla="*/ 234 h 766"/>
              <a:gd name="T36" fmla="*/ 19 w 512"/>
              <a:gd name="T37" fmla="*/ 241 h 766"/>
              <a:gd name="T38" fmla="*/ 10 w 512"/>
              <a:gd name="T39" fmla="*/ 251 h 766"/>
              <a:gd name="T40" fmla="*/ 4 w 512"/>
              <a:gd name="T41" fmla="*/ 262 h 766"/>
              <a:gd name="T42" fmla="*/ 1 w 512"/>
              <a:gd name="T43" fmla="*/ 274 h 766"/>
              <a:gd name="T44" fmla="*/ 0 w 512"/>
              <a:gd name="T45" fmla="*/ 287 h 766"/>
              <a:gd name="T46" fmla="*/ 0 w 512"/>
              <a:gd name="T47" fmla="*/ 703 h 766"/>
              <a:gd name="T48" fmla="*/ 0 w 512"/>
              <a:gd name="T49" fmla="*/ 703 h 766"/>
              <a:gd name="T50" fmla="*/ 1 w 512"/>
              <a:gd name="T51" fmla="*/ 716 h 766"/>
              <a:gd name="T52" fmla="*/ 4 w 512"/>
              <a:gd name="T53" fmla="*/ 728 h 766"/>
              <a:gd name="T54" fmla="*/ 10 w 512"/>
              <a:gd name="T55" fmla="*/ 739 h 766"/>
              <a:gd name="T56" fmla="*/ 19 w 512"/>
              <a:gd name="T57" fmla="*/ 748 h 766"/>
              <a:gd name="T58" fmla="*/ 27 w 512"/>
              <a:gd name="T59" fmla="*/ 756 h 766"/>
              <a:gd name="T60" fmla="*/ 39 w 512"/>
              <a:gd name="T61" fmla="*/ 762 h 766"/>
              <a:gd name="T62" fmla="*/ 50 w 512"/>
              <a:gd name="T63" fmla="*/ 765 h 766"/>
              <a:gd name="T64" fmla="*/ 63 w 512"/>
              <a:gd name="T65" fmla="*/ 766 h 766"/>
              <a:gd name="T66" fmla="*/ 448 w 512"/>
              <a:gd name="T67" fmla="*/ 766 h 766"/>
              <a:gd name="T68" fmla="*/ 448 w 512"/>
              <a:gd name="T69" fmla="*/ 766 h 766"/>
              <a:gd name="T70" fmla="*/ 460 w 512"/>
              <a:gd name="T71" fmla="*/ 765 h 766"/>
              <a:gd name="T72" fmla="*/ 472 w 512"/>
              <a:gd name="T73" fmla="*/ 762 h 766"/>
              <a:gd name="T74" fmla="*/ 483 w 512"/>
              <a:gd name="T75" fmla="*/ 756 h 766"/>
              <a:gd name="T76" fmla="*/ 492 w 512"/>
              <a:gd name="T77" fmla="*/ 748 h 766"/>
              <a:gd name="T78" fmla="*/ 501 w 512"/>
              <a:gd name="T79" fmla="*/ 739 h 766"/>
              <a:gd name="T80" fmla="*/ 507 w 512"/>
              <a:gd name="T81" fmla="*/ 728 h 766"/>
              <a:gd name="T82" fmla="*/ 510 w 512"/>
              <a:gd name="T83" fmla="*/ 716 h 766"/>
              <a:gd name="T84" fmla="*/ 512 w 512"/>
              <a:gd name="T85" fmla="*/ 703 h 766"/>
              <a:gd name="T86" fmla="*/ 512 w 512"/>
              <a:gd name="T87" fmla="*/ 287 h 766"/>
              <a:gd name="T88" fmla="*/ 512 w 512"/>
              <a:gd name="T89" fmla="*/ 287 h 766"/>
              <a:gd name="T90" fmla="*/ 510 w 512"/>
              <a:gd name="T91" fmla="*/ 274 h 766"/>
              <a:gd name="T92" fmla="*/ 507 w 512"/>
              <a:gd name="T93" fmla="*/ 262 h 766"/>
              <a:gd name="T94" fmla="*/ 501 w 512"/>
              <a:gd name="T95" fmla="*/ 251 h 766"/>
              <a:gd name="T96" fmla="*/ 492 w 512"/>
              <a:gd name="T97" fmla="*/ 241 h 766"/>
              <a:gd name="T98" fmla="*/ 483 w 512"/>
              <a:gd name="T99" fmla="*/ 234 h 766"/>
              <a:gd name="T100" fmla="*/ 472 w 512"/>
              <a:gd name="T101" fmla="*/ 228 h 766"/>
              <a:gd name="T102" fmla="*/ 460 w 512"/>
              <a:gd name="T103" fmla="*/ 224 h 766"/>
              <a:gd name="T104" fmla="*/ 448 w 512"/>
              <a:gd name="T105" fmla="*/ 223 h 766"/>
              <a:gd name="T106" fmla="*/ 448 w 512"/>
              <a:gd name="T107" fmla="*/ 223 h 766"/>
              <a:gd name="T108" fmla="*/ 400 w 512"/>
              <a:gd name="T109" fmla="*/ 223 h 766"/>
              <a:gd name="T110" fmla="*/ 111 w 512"/>
              <a:gd name="T111" fmla="*/ 223 h 766"/>
              <a:gd name="T112" fmla="*/ 111 w 512"/>
              <a:gd name="T113" fmla="*/ 47 h 766"/>
              <a:gd name="T114" fmla="*/ 400 w 512"/>
              <a:gd name="T115" fmla="*/ 47 h 766"/>
              <a:gd name="T116" fmla="*/ 400 w 512"/>
              <a:gd name="T117" fmla="*/ 223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766">
                <a:moveTo>
                  <a:pt x="223" y="95"/>
                </a:moveTo>
                <a:lnTo>
                  <a:pt x="159" y="95"/>
                </a:lnTo>
                <a:lnTo>
                  <a:pt x="159" y="160"/>
                </a:lnTo>
                <a:lnTo>
                  <a:pt x="223" y="160"/>
                </a:lnTo>
                <a:lnTo>
                  <a:pt x="223" y="95"/>
                </a:lnTo>
                <a:close/>
                <a:moveTo>
                  <a:pt x="352" y="95"/>
                </a:moveTo>
                <a:lnTo>
                  <a:pt x="287" y="95"/>
                </a:lnTo>
                <a:lnTo>
                  <a:pt x="287" y="160"/>
                </a:lnTo>
                <a:lnTo>
                  <a:pt x="352" y="160"/>
                </a:lnTo>
                <a:lnTo>
                  <a:pt x="352" y="95"/>
                </a:lnTo>
                <a:close/>
                <a:moveTo>
                  <a:pt x="448" y="223"/>
                </a:moveTo>
                <a:lnTo>
                  <a:pt x="448" y="0"/>
                </a:lnTo>
                <a:lnTo>
                  <a:pt x="63" y="0"/>
                </a:lnTo>
                <a:lnTo>
                  <a:pt x="63" y="223"/>
                </a:lnTo>
                <a:lnTo>
                  <a:pt x="63" y="223"/>
                </a:lnTo>
                <a:lnTo>
                  <a:pt x="50" y="224"/>
                </a:lnTo>
                <a:lnTo>
                  <a:pt x="39" y="228"/>
                </a:lnTo>
                <a:lnTo>
                  <a:pt x="27" y="234"/>
                </a:lnTo>
                <a:lnTo>
                  <a:pt x="19" y="241"/>
                </a:lnTo>
                <a:lnTo>
                  <a:pt x="10" y="251"/>
                </a:lnTo>
                <a:lnTo>
                  <a:pt x="4" y="262"/>
                </a:lnTo>
                <a:lnTo>
                  <a:pt x="1" y="274"/>
                </a:lnTo>
                <a:lnTo>
                  <a:pt x="0" y="287"/>
                </a:lnTo>
                <a:lnTo>
                  <a:pt x="0" y="703"/>
                </a:lnTo>
                <a:lnTo>
                  <a:pt x="0" y="703"/>
                </a:lnTo>
                <a:lnTo>
                  <a:pt x="1" y="716"/>
                </a:lnTo>
                <a:lnTo>
                  <a:pt x="4" y="728"/>
                </a:lnTo>
                <a:lnTo>
                  <a:pt x="10" y="739"/>
                </a:lnTo>
                <a:lnTo>
                  <a:pt x="19" y="748"/>
                </a:lnTo>
                <a:lnTo>
                  <a:pt x="27" y="756"/>
                </a:lnTo>
                <a:lnTo>
                  <a:pt x="39" y="762"/>
                </a:lnTo>
                <a:lnTo>
                  <a:pt x="50" y="765"/>
                </a:lnTo>
                <a:lnTo>
                  <a:pt x="63" y="766"/>
                </a:lnTo>
                <a:lnTo>
                  <a:pt x="448" y="766"/>
                </a:lnTo>
                <a:lnTo>
                  <a:pt x="448" y="766"/>
                </a:lnTo>
                <a:lnTo>
                  <a:pt x="460" y="765"/>
                </a:lnTo>
                <a:lnTo>
                  <a:pt x="472" y="762"/>
                </a:lnTo>
                <a:lnTo>
                  <a:pt x="483" y="756"/>
                </a:lnTo>
                <a:lnTo>
                  <a:pt x="492" y="748"/>
                </a:lnTo>
                <a:lnTo>
                  <a:pt x="501" y="739"/>
                </a:lnTo>
                <a:lnTo>
                  <a:pt x="507" y="728"/>
                </a:lnTo>
                <a:lnTo>
                  <a:pt x="510" y="716"/>
                </a:lnTo>
                <a:lnTo>
                  <a:pt x="512" y="703"/>
                </a:lnTo>
                <a:lnTo>
                  <a:pt x="512" y="287"/>
                </a:lnTo>
                <a:lnTo>
                  <a:pt x="512" y="287"/>
                </a:lnTo>
                <a:lnTo>
                  <a:pt x="510" y="274"/>
                </a:lnTo>
                <a:lnTo>
                  <a:pt x="507" y="262"/>
                </a:lnTo>
                <a:lnTo>
                  <a:pt x="501" y="251"/>
                </a:lnTo>
                <a:lnTo>
                  <a:pt x="492" y="241"/>
                </a:lnTo>
                <a:lnTo>
                  <a:pt x="483" y="234"/>
                </a:lnTo>
                <a:lnTo>
                  <a:pt x="472" y="228"/>
                </a:lnTo>
                <a:lnTo>
                  <a:pt x="460" y="224"/>
                </a:lnTo>
                <a:lnTo>
                  <a:pt x="448" y="223"/>
                </a:lnTo>
                <a:lnTo>
                  <a:pt x="448" y="223"/>
                </a:lnTo>
                <a:close/>
                <a:moveTo>
                  <a:pt x="400" y="223"/>
                </a:moveTo>
                <a:lnTo>
                  <a:pt x="111" y="223"/>
                </a:lnTo>
                <a:lnTo>
                  <a:pt x="111" y="47"/>
                </a:lnTo>
                <a:lnTo>
                  <a:pt x="400" y="47"/>
                </a:lnTo>
                <a:lnTo>
                  <a:pt x="400" y="223"/>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4" name="Isosceles Triangle 53"/>
          <p:cNvSpPr/>
          <p:nvPr/>
        </p:nvSpPr>
        <p:spPr bwMode="ltGray">
          <a:xfrm rot="16200000" flipH="1">
            <a:off x="6622022" y="4196049"/>
            <a:ext cx="144166" cy="84702"/>
          </a:xfrm>
          <a:prstGeom prst="triangle">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Tree>
    <p:custDataLst>
      <p:tags r:id="rId1"/>
    </p:custDataLst>
    <p:extLst>
      <p:ext uri="{BB962C8B-B14F-4D97-AF65-F5344CB8AC3E}">
        <p14:creationId xmlns:p14="http://schemas.microsoft.com/office/powerpoint/2010/main" val="451338556"/>
      </p:ext>
    </p:extLst>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Arrows</a:t>
            </a:r>
            <a:br>
              <a:rPr lang="en-GB" dirty="0" smtClean="0"/>
            </a:br>
            <a:r>
              <a:rPr lang="en-GB" b="0" i="0" dirty="0" smtClean="0"/>
              <a:t>Square arrows</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9</a:t>
            </a:fld>
            <a:endParaRPr lang="en-GB" dirty="0"/>
          </a:p>
        </p:txBody>
      </p:sp>
      <p:grpSp>
        <p:nvGrpSpPr>
          <p:cNvPr id="20" name="Group 19"/>
          <p:cNvGrpSpPr/>
          <p:nvPr/>
        </p:nvGrpSpPr>
        <p:grpSpPr>
          <a:xfrm>
            <a:off x="567075" y="2055099"/>
            <a:ext cx="4878040" cy="4888080"/>
            <a:chOff x="567075" y="2055099"/>
            <a:chExt cx="4878040" cy="4888080"/>
          </a:xfrm>
        </p:grpSpPr>
        <p:grpSp>
          <p:nvGrpSpPr>
            <p:cNvPr id="13" name="Group 12"/>
            <p:cNvGrpSpPr/>
            <p:nvPr/>
          </p:nvGrpSpPr>
          <p:grpSpPr>
            <a:xfrm>
              <a:off x="818288" y="2298350"/>
              <a:ext cx="4384396" cy="4394419"/>
              <a:chOff x="619226" y="2298350"/>
              <a:chExt cx="4384396" cy="4394419"/>
            </a:xfrm>
          </p:grpSpPr>
          <p:sp>
            <p:nvSpPr>
              <p:cNvPr id="12" name="Rectangle 11"/>
              <p:cNvSpPr/>
              <p:nvPr/>
            </p:nvSpPr>
            <p:spPr bwMode="ltGray">
              <a:xfrm>
                <a:off x="994672" y="2700511"/>
                <a:ext cx="3600400" cy="3600400"/>
              </a:xfrm>
              <a:prstGeom prst="rect">
                <a:avLst/>
              </a:prstGeom>
              <a:solidFill>
                <a:srgbClr val="EAE8E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 name="Right Arrow 2"/>
              <p:cNvSpPr/>
              <p:nvPr/>
            </p:nvSpPr>
            <p:spPr bwMode="ltGray">
              <a:xfrm>
                <a:off x="619226" y="3042015"/>
                <a:ext cx="2125453" cy="2917392"/>
              </a:xfrm>
              <a:prstGeom prst="rightArrow">
                <a:avLst>
                  <a:gd name="adj1" fmla="val 77182"/>
                  <a:gd name="adj2" fmla="val 68908"/>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3" name="Right Arrow 32"/>
              <p:cNvSpPr/>
              <p:nvPr/>
            </p:nvSpPr>
            <p:spPr bwMode="ltGray">
              <a:xfrm rot="5400000">
                <a:off x="1732146" y="1902381"/>
                <a:ext cx="2125453" cy="2917392"/>
              </a:xfrm>
              <a:prstGeom prst="rightArrow">
                <a:avLst>
                  <a:gd name="adj1" fmla="val 79956"/>
                  <a:gd name="adj2" fmla="val 68908"/>
                </a:avLst>
              </a:prstGeom>
              <a:solidFill>
                <a:schemeClr val="accent4"/>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4" name="Right Arrow 33"/>
              <p:cNvSpPr/>
              <p:nvPr/>
            </p:nvSpPr>
            <p:spPr bwMode="ltGray">
              <a:xfrm rot="10800000">
                <a:off x="2878169" y="3042015"/>
                <a:ext cx="2125453" cy="2917392"/>
              </a:xfrm>
              <a:prstGeom prst="rightArrow">
                <a:avLst>
                  <a:gd name="adj1" fmla="val 76628"/>
                  <a:gd name="adj2" fmla="val 68908"/>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GB" dirty="0" err="1" smtClean="0">
                  <a:solidFill>
                    <a:schemeClr val="bg1"/>
                  </a:solidFill>
                  <a:latin typeface="Georgia" pitchFamily="18" charset="0"/>
                </a:endParaRPr>
              </a:p>
            </p:txBody>
          </p:sp>
          <p:sp>
            <p:nvSpPr>
              <p:cNvPr id="35" name="Right Arrow 34"/>
              <p:cNvSpPr/>
              <p:nvPr/>
            </p:nvSpPr>
            <p:spPr bwMode="ltGray">
              <a:xfrm rot="16200000">
                <a:off x="1732146" y="4171347"/>
                <a:ext cx="2125453" cy="2917392"/>
              </a:xfrm>
              <a:prstGeom prst="rightArrow">
                <a:avLst>
                  <a:gd name="adj1" fmla="val 81065"/>
                  <a:gd name="adj2" fmla="val 68908"/>
                </a:avLst>
              </a:pr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7" name="Rectangle 12"/>
              <p:cNvSpPr txBox="1">
                <a:spLocks noChangeArrowheads="1"/>
              </p:cNvSpPr>
              <p:nvPr/>
            </p:nvSpPr>
            <p:spPr>
              <a:xfrm>
                <a:off x="807445" y="3989258"/>
                <a:ext cx="972001" cy="1022906"/>
              </a:xfrm>
              <a:prstGeom prst="rect">
                <a:avLst/>
              </a:prstGeom>
              <a:noFill/>
              <a:ln w="12700">
                <a:noFill/>
              </a:ln>
            </p:spPr>
            <p:txBody>
              <a:bodyPr lIns="0" tIns="0" rIns="0" bIns="0">
                <a:noAutofit/>
              </a:bodyPr>
              <a:lstStyle/>
              <a:p>
                <a:pPr lvl="0" defTabSz="914400">
                  <a:spcAft>
                    <a:spcPts val="600"/>
                  </a:spcAft>
                  <a:buClr>
                    <a:schemeClr val="tx1"/>
                  </a:buClr>
                  <a:defRPr/>
                </a:pPr>
                <a:r>
                  <a:rPr lang="en-US" sz="800" dirty="0" err="1">
                    <a:solidFill>
                      <a:schemeClr val="bg2"/>
                    </a:solidFill>
                    <a:latin typeface="+mj-lt"/>
                    <a:cs typeface="Arial" pitchFamily="34" charset="0"/>
                  </a:rPr>
                  <a:t>Mauris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consectetuer</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ullamcorper</a:t>
                </a:r>
                <a:r>
                  <a:rPr lang="en-US" sz="800" dirty="0">
                    <a:solidFill>
                      <a:schemeClr val="bg2"/>
                    </a:solidFill>
                    <a:latin typeface="+mj-lt"/>
                    <a:cs typeface="Arial" pitchFamily="34" charset="0"/>
                  </a:rPr>
                  <a:t> quam. </a:t>
                </a:r>
                <a:r>
                  <a:rPr lang="en-US" sz="800" dirty="0" err="1">
                    <a:solidFill>
                      <a:schemeClr val="bg2"/>
                    </a:solidFill>
                    <a:latin typeface="+mj-lt"/>
                    <a:cs typeface="Arial" pitchFamily="34" charset="0"/>
                  </a:rPr>
                  <a:t>Morbi</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tincidunt</a:t>
                </a:r>
                <a:r>
                  <a:rPr lang="en-US" sz="800" dirty="0">
                    <a:solidFill>
                      <a:schemeClr val="bg2"/>
                    </a:solidFill>
                    <a:latin typeface="+mj-lt"/>
                    <a:cs typeface="Arial" pitchFamily="34" charset="0"/>
                  </a:rPr>
                  <a:t> mi </a:t>
                </a:r>
                <a:r>
                  <a:rPr lang="en-US" sz="800" dirty="0" err="1">
                    <a:solidFill>
                      <a:schemeClr val="bg2"/>
                    </a:solidFill>
                    <a:latin typeface="+mj-lt"/>
                    <a:cs typeface="Arial" pitchFamily="34" charset="0"/>
                  </a:rPr>
                  <a:t>ut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diam</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ultricies</a:t>
                </a:r>
                <a:r>
                  <a:rPr lang="en-US" sz="800" dirty="0">
                    <a:solidFill>
                      <a:schemeClr val="bg2"/>
                    </a:solidFill>
                    <a:latin typeface="+mj-lt"/>
                    <a:cs typeface="Arial" pitchFamily="34" charset="0"/>
                  </a:rPr>
                  <a:t> non, </a:t>
                </a:r>
                <a:r>
                  <a:rPr lang="en-US" sz="800" dirty="0" err="1">
                    <a:solidFill>
                      <a:schemeClr val="bg2"/>
                    </a:solidFill>
                    <a:latin typeface="+mj-lt"/>
                    <a:cs typeface="Arial" pitchFamily="34" charset="0"/>
                  </a:rPr>
                  <a:t>hendrerit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quis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pellentesque</a:t>
                </a:r>
                <a:r>
                  <a:rPr lang="en-US" sz="800" dirty="0">
                    <a:solidFill>
                      <a:schemeClr val="bg2"/>
                    </a:solidFill>
                    <a:latin typeface="+mj-lt"/>
                    <a:cs typeface="Arial" pitchFamily="34" charset="0"/>
                  </a:rPr>
                  <a:t> a, </a:t>
                </a:r>
                <a:r>
                  <a:rPr lang="en-US" sz="800" dirty="0" err="1">
                    <a:solidFill>
                      <a:schemeClr val="bg2"/>
                    </a:solidFill>
                    <a:latin typeface="+mj-lt"/>
                    <a:cs typeface="Arial" pitchFamily="34" charset="0"/>
                  </a:rPr>
                  <a:t>eros</a:t>
                </a:r>
                <a:r>
                  <a:rPr lang="en-US" sz="800" dirty="0">
                    <a:solidFill>
                      <a:schemeClr val="bg2"/>
                    </a:solidFill>
                    <a:latin typeface="+mj-lt"/>
                    <a:cs typeface="Arial" pitchFamily="34" charset="0"/>
                  </a:rPr>
                  <a:t>. </a:t>
                </a:r>
              </a:p>
            </p:txBody>
          </p:sp>
          <p:sp>
            <p:nvSpPr>
              <p:cNvPr id="39" name="Rectangle 12"/>
              <p:cNvSpPr txBox="1">
                <a:spLocks noChangeArrowheads="1"/>
              </p:cNvSpPr>
              <p:nvPr/>
            </p:nvSpPr>
            <p:spPr>
              <a:xfrm>
                <a:off x="3851494" y="3989258"/>
                <a:ext cx="994563" cy="1022906"/>
              </a:xfrm>
              <a:prstGeom prst="rect">
                <a:avLst/>
              </a:prstGeom>
              <a:noFill/>
              <a:ln w="12700">
                <a:noFill/>
              </a:ln>
            </p:spPr>
            <p:txBody>
              <a:bodyPr lIns="0" tIns="0" rIns="0" bIns="0">
                <a:noAutofit/>
              </a:bodyPr>
              <a:lstStyle/>
              <a:p>
                <a:pPr lvl="0" defTabSz="914400">
                  <a:spcAft>
                    <a:spcPts val="600"/>
                  </a:spcAft>
                  <a:buClr>
                    <a:schemeClr val="tx1"/>
                  </a:buClr>
                  <a:defRPr/>
                </a:pPr>
                <a:r>
                  <a:rPr lang="en-US" sz="800" dirty="0" err="1">
                    <a:solidFill>
                      <a:schemeClr val="bg2"/>
                    </a:solidFill>
                    <a:latin typeface="+mj-lt"/>
                    <a:cs typeface="Arial" pitchFamily="34" charset="0"/>
                  </a:rPr>
                  <a:t>Mauris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consectetuer</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ullamcorper</a:t>
                </a:r>
                <a:r>
                  <a:rPr lang="en-US" sz="800" dirty="0">
                    <a:solidFill>
                      <a:schemeClr val="bg2"/>
                    </a:solidFill>
                    <a:latin typeface="+mj-lt"/>
                    <a:cs typeface="Arial" pitchFamily="34" charset="0"/>
                  </a:rPr>
                  <a:t> quam. </a:t>
                </a:r>
                <a:r>
                  <a:rPr lang="en-US" sz="800" dirty="0" err="1">
                    <a:solidFill>
                      <a:schemeClr val="bg2"/>
                    </a:solidFill>
                    <a:latin typeface="+mj-lt"/>
                    <a:cs typeface="Arial" pitchFamily="34" charset="0"/>
                  </a:rPr>
                  <a:t>Morbi</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tincidunt</a:t>
                </a:r>
                <a:r>
                  <a:rPr lang="en-US" sz="800" dirty="0">
                    <a:solidFill>
                      <a:schemeClr val="bg2"/>
                    </a:solidFill>
                    <a:latin typeface="+mj-lt"/>
                    <a:cs typeface="Arial" pitchFamily="34" charset="0"/>
                  </a:rPr>
                  <a:t> mi </a:t>
                </a:r>
                <a:r>
                  <a:rPr lang="en-US" sz="800" dirty="0" err="1">
                    <a:solidFill>
                      <a:schemeClr val="bg2"/>
                    </a:solidFill>
                    <a:latin typeface="+mj-lt"/>
                    <a:cs typeface="Arial" pitchFamily="34" charset="0"/>
                  </a:rPr>
                  <a:t>ut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diam</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ultricies</a:t>
                </a:r>
                <a:r>
                  <a:rPr lang="en-US" sz="800" dirty="0">
                    <a:solidFill>
                      <a:schemeClr val="bg2"/>
                    </a:solidFill>
                    <a:latin typeface="+mj-lt"/>
                    <a:cs typeface="Arial" pitchFamily="34" charset="0"/>
                  </a:rPr>
                  <a:t> non, </a:t>
                </a:r>
                <a:r>
                  <a:rPr lang="en-US" sz="800" dirty="0" err="1">
                    <a:solidFill>
                      <a:schemeClr val="bg2"/>
                    </a:solidFill>
                    <a:latin typeface="+mj-lt"/>
                    <a:cs typeface="Arial" pitchFamily="34" charset="0"/>
                  </a:rPr>
                  <a:t>hendrerit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quis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pellentesque</a:t>
                </a:r>
                <a:r>
                  <a:rPr lang="en-US" sz="800" dirty="0">
                    <a:solidFill>
                      <a:schemeClr val="bg2"/>
                    </a:solidFill>
                    <a:latin typeface="+mj-lt"/>
                    <a:cs typeface="Arial" pitchFamily="34" charset="0"/>
                  </a:rPr>
                  <a:t> a, </a:t>
                </a:r>
                <a:r>
                  <a:rPr lang="en-US" sz="800" dirty="0" err="1">
                    <a:solidFill>
                      <a:schemeClr val="bg2"/>
                    </a:solidFill>
                    <a:latin typeface="+mj-lt"/>
                    <a:cs typeface="Arial" pitchFamily="34" charset="0"/>
                  </a:rPr>
                  <a:t>eros</a:t>
                </a:r>
                <a:r>
                  <a:rPr lang="en-US" sz="800" dirty="0">
                    <a:solidFill>
                      <a:schemeClr val="bg2"/>
                    </a:solidFill>
                    <a:latin typeface="+mj-lt"/>
                    <a:cs typeface="Arial" pitchFamily="34" charset="0"/>
                  </a:rPr>
                  <a:t>. </a:t>
                </a:r>
              </a:p>
            </p:txBody>
          </p:sp>
          <p:sp>
            <p:nvSpPr>
              <p:cNvPr id="40" name="Rectangle 12"/>
              <p:cNvSpPr txBox="1">
                <a:spLocks noChangeArrowheads="1"/>
              </p:cNvSpPr>
              <p:nvPr/>
            </p:nvSpPr>
            <p:spPr>
              <a:xfrm>
                <a:off x="2218872" y="2447507"/>
                <a:ext cx="1152000" cy="1022906"/>
              </a:xfrm>
              <a:prstGeom prst="rect">
                <a:avLst/>
              </a:prstGeom>
              <a:noFill/>
              <a:ln w="12700">
                <a:noFill/>
              </a:ln>
            </p:spPr>
            <p:txBody>
              <a:bodyPr lIns="0" tIns="0" rIns="0" bIns="0">
                <a:noAutofit/>
              </a:bodyPr>
              <a:lstStyle/>
              <a:p>
                <a:pPr lvl="0" defTabSz="914400">
                  <a:spcAft>
                    <a:spcPts val="600"/>
                  </a:spcAft>
                  <a:buClr>
                    <a:schemeClr val="tx1"/>
                  </a:buClr>
                  <a:defRPr/>
                </a:pPr>
                <a:r>
                  <a:rPr lang="en-US" sz="800" dirty="0" err="1">
                    <a:solidFill>
                      <a:schemeClr val="bg2"/>
                    </a:solidFill>
                    <a:latin typeface="+mj-lt"/>
                    <a:cs typeface="Arial" pitchFamily="34" charset="0"/>
                  </a:rPr>
                  <a:t>Mauris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consectetuer</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ullamcorper</a:t>
                </a:r>
                <a:r>
                  <a:rPr lang="en-US" sz="800" dirty="0">
                    <a:solidFill>
                      <a:schemeClr val="bg2"/>
                    </a:solidFill>
                    <a:latin typeface="+mj-lt"/>
                    <a:cs typeface="Arial" pitchFamily="34" charset="0"/>
                  </a:rPr>
                  <a:t> quam. </a:t>
                </a:r>
                <a:r>
                  <a:rPr lang="en-US" sz="800" dirty="0" err="1">
                    <a:solidFill>
                      <a:schemeClr val="bg2"/>
                    </a:solidFill>
                    <a:latin typeface="+mj-lt"/>
                    <a:cs typeface="Arial" pitchFamily="34" charset="0"/>
                  </a:rPr>
                  <a:t>Morbi</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tincidunt</a:t>
                </a:r>
                <a:r>
                  <a:rPr lang="en-US" sz="800" dirty="0">
                    <a:solidFill>
                      <a:schemeClr val="bg2"/>
                    </a:solidFill>
                    <a:latin typeface="+mj-lt"/>
                    <a:cs typeface="Arial" pitchFamily="34" charset="0"/>
                  </a:rPr>
                  <a:t> mi </a:t>
                </a:r>
                <a:r>
                  <a:rPr lang="en-US" sz="800" dirty="0" err="1">
                    <a:solidFill>
                      <a:schemeClr val="bg2"/>
                    </a:solidFill>
                    <a:latin typeface="+mj-lt"/>
                    <a:cs typeface="Arial" pitchFamily="34" charset="0"/>
                  </a:rPr>
                  <a:t>ut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diam</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ultricies</a:t>
                </a:r>
                <a:r>
                  <a:rPr lang="en-US" sz="800" dirty="0">
                    <a:solidFill>
                      <a:schemeClr val="bg2"/>
                    </a:solidFill>
                    <a:latin typeface="+mj-lt"/>
                    <a:cs typeface="Arial" pitchFamily="34" charset="0"/>
                  </a:rPr>
                  <a:t> non, </a:t>
                </a:r>
                <a:r>
                  <a:rPr lang="en-US" sz="800" dirty="0" err="1">
                    <a:solidFill>
                      <a:schemeClr val="bg2"/>
                    </a:solidFill>
                    <a:latin typeface="+mj-lt"/>
                    <a:cs typeface="Arial" pitchFamily="34" charset="0"/>
                  </a:rPr>
                  <a:t>hendrerit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quis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pellentesque</a:t>
                </a:r>
                <a:r>
                  <a:rPr lang="en-US" sz="800" dirty="0">
                    <a:solidFill>
                      <a:schemeClr val="bg2"/>
                    </a:solidFill>
                    <a:latin typeface="+mj-lt"/>
                    <a:cs typeface="Arial" pitchFamily="34" charset="0"/>
                  </a:rPr>
                  <a:t> a, </a:t>
                </a:r>
                <a:r>
                  <a:rPr lang="en-US" sz="800" dirty="0" err="1">
                    <a:solidFill>
                      <a:schemeClr val="bg2"/>
                    </a:solidFill>
                    <a:latin typeface="+mj-lt"/>
                    <a:cs typeface="Arial" pitchFamily="34" charset="0"/>
                  </a:rPr>
                  <a:t>eros</a:t>
                </a:r>
                <a:r>
                  <a:rPr lang="en-US" sz="800" dirty="0">
                    <a:solidFill>
                      <a:schemeClr val="bg2"/>
                    </a:solidFill>
                    <a:latin typeface="+mj-lt"/>
                    <a:cs typeface="Arial" pitchFamily="34" charset="0"/>
                  </a:rPr>
                  <a:t>. </a:t>
                </a:r>
              </a:p>
            </p:txBody>
          </p:sp>
          <p:sp>
            <p:nvSpPr>
              <p:cNvPr id="41" name="Rectangle 12"/>
              <p:cNvSpPr txBox="1">
                <a:spLocks noChangeArrowheads="1"/>
              </p:cNvSpPr>
              <p:nvPr/>
            </p:nvSpPr>
            <p:spPr>
              <a:xfrm>
                <a:off x="2218872" y="5596590"/>
                <a:ext cx="1152000" cy="1022906"/>
              </a:xfrm>
              <a:prstGeom prst="rect">
                <a:avLst/>
              </a:prstGeom>
              <a:noFill/>
              <a:ln w="12700">
                <a:noFill/>
              </a:ln>
            </p:spPr>
            <p:txBody>
              <a:bodyPr lIns="0" tIns="0" rIns="0" bIns="0">
                <a:noAutofit/>
              </a:bodyPr>
              <a:lstStyle/>
              <a:p>
                <a:pPr lvl="0" defTabSz="914400">
                  <a:spcAft>
                    <a:spcPts val="600"/>
                  </a:spcAft>
                  <a:buClr>
                    <a:schemeClr val="tx1"/>
                  </a:buClr>
                  <a:defRPr/>
                </a:pPr>
                <a:r>
                  <a:rPr lang="en-US" sz="800" dirty="0" err="1">
                    <a:solidFill>
                      <a:schemeClr val="bg2"/>
                    </a:solidFill>
                    <a:latin typeface="+mj-lt"/>
                    <a:cs typeface="Arial" pitchFamily="34" charset="0"/>
                  </a:rPr>
                  <a:t>Mauris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consectetuer</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ullamcorper</a:t>
                </a:r>
                <a:r>
                  <a:rPr lang="en-US" sz="800" dirty="0">
                    <a:solidFill>
                      <a:schemeClr val="bg2"/>
                    </a:solidFill>
                    <a:latin typeface="+mj-lt"/>
                    <a:cs typeface="Arial" pitchFamily="34" charset="0"/>
                  </a:rPr>
                  <a:t> quam. </a:t>
                </a:r>
                <a:r>
                  <a:rPr lang="en-US" sz="800" dirty="0" err="1">
                    <a:solidFill>
                      <a:schemeClr val="bg2"/>
                    </a:solidFill>
                    <a:latin typeface="+mj-lt"/>
                    <a:cs typeface="Arial" pitchFamily="34" charset="0"/>
                  </a:rPr>
                  <a:t>Morbi</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tincidunt</a:t>
                </a:r>
                <a:r>
                  <a:rPr lang="en-US" sz="800" dirty="0">
                    <a:solidFill>
                      <a:schemeClr val="bg2"/>
                    </a:solidFill>
                    <a:latin typeface="+mj-lt"/>
                    <a:cs typeface="Arial" pitchFamily="34" charset="0"/>
                  </a:rPr>
                  <a:t> mi </a:t>
                </a:r>
                <a:r>
                  <a:rPr lang="en-US" sz="800" dirty="0" err="1">
                    <a:solidFill>
                      <a:schemeClr val="bg2"/>
                    </a:solidFill>
                    <a:latin typeface="+mj-lt"/>
                    <a:cs typeface="Arial" pitchFamily="34" charset="0"/>
                  </a:rPr>
                  <a:t>ut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diam</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ultricies</a:t>
                </a:r>
                <a:r>
                  <a:rPr lang="en-US" sz="800" dirty="0">
                    <a:solidFill>
                      <a:schemeClr val="bg2"/>
                    </a:solidFill>
                    <a:latin typeface="+mj-lt"/>
                    <a:cs typeface="Arial" pitchFamily="34" charset="0"/>
                  </a:rPr>
                  <a:t> non, </a:t>
                </a:r>
                <a:r>
                  <a:rPr lang="en-US" sz="800" dirty="0" err="1">
                    <a:solidFill>
                      <a:schemeClr val="bg2"/>
                    </a:solidFill>
                    <a:latin typeface="+mj-lt"/>
                    <a:cs typeface="Arial" pitchFamily="34" charset="0"/>
                  </a:rPr>
                  <a:t>hendrerit</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quis</a:t>
                </a:r>
                <a:r>
                  <a:rPr lang="en-US" sz="800" dirty="0">
                    <a:solidFill>
                      <a:schemeClr val="bg2"/>
                    </a:solidFill>
                    <a:latin typeface="+mj-lt"/>
                    <a:cs typeface="Arial" pitchFamily="34" charset="0"/>
                  </a:rPr>
                  <a:t>, </a:t>
                </a:r>
                <a:r>
                  <a:rPr lang="en-US" sz="800" dirty="0" err="1">
                    <a:solidFill>
                      <a:schemeClr val="bg2"/>
                    </a:solidFill>
                    <a:latin typeface="+mj-lt"/>
                    <a:cs typeface="Arial" pitchFamily="34" charset="0"/>
                  </a:rPr>
                  <a:t>pellentesque</a:t>
                </a:r>
                <a:r>
                  <a:rPr lang="en-US" sz="800" dirty="0">
                    <a:solidFill>
                      <a:schemeClr val="bg2"/>
                    </a:solidFill>
                    <a:latin typeface="+mj-lt"/>
                    <a:cs typeface="Arial" pitchFamily="34" charset="0"/>
                  </a:rPr>
                  <a:t> a, </a:t>
                </a:r>
                <a:r>
                  <a:rPr lang="en-US" sz="800" dirty="0" err="1">
                    <a:solidFill>
                      <a:schemeClr val="bg2"/>
                    </a:solidFill>
                    <a:latin typeface="+mj-lt"/>
                    <a:cs typeface="Arial" pitchFamily="34" charset="0"/>
                  </a:rPr>
                  <a:t>eros</a:t>
                </a:r>
                <a:r>
                  <a:rPr lang="en-US" sz="800" dirty="0">
                    <a:solidFill>
                      <a:schemeClr val="bg2"/>
                    </a:solidFill>
                    <a:latin typeface="+mj-lt"/>
                    <a:cs typeface="Arial" pitchFamily="34" charset="0"/>
                  </a:rPr>
                  <a:t>. </a:t>
                </a:r>
              </a:p>
            </p:txBody>
          </p:sp>
          <p:sp>
            <p:nvSpPr>
              <p:cNvPr id="42" name="Freeform 4851"/>
              <p:cNvSpPr>
                <a:spLocks noEditPoints="1"/>
              </p:cNvSpPr>
              <p:nvPr/>
            </p:nvSpPr>
            <p:spPr bwMode="auto">
              <a:xfrm>
                <a:off x="2546548" y="3616432"/>
                <a:ext cx="496648" cy="524239"/>
              </a:xfrm>
              <a:custGeom>
                <a:avLst/>
                <a:gdLst>
                  <a:gd name="T0" fmla="*/ 248 w 360"/>
                  <a:gd name="T1" fmla="*/ 8 h 380"/>
                  <a:gd name="T2" fmla="*/ 274 w 360"/>
                  <a:gd name="T3" fmla="*/ 0 h 380"/>
                  <a:gd name="T4" fmla="*/ 298 w 360"/>
                  <a:gd name="T5" fmla="*/ 28 h 380"/>
                  <a:gd name="T6" fmla="*/ 280 w 360"/>
                  <a:gd name="T7" fmla="*/ 56 h 380"/>
                  <a:gd name="T8" fmla="*/ 258 w 360"/>
                  <a:gd name="T9" fmla="*/ 56 h 380"/>
                  <a:gd name="T10" fmla="*/ 240 w 360"/>
                  <a:gd name="T11" fmla="*/ 28 h 380"/>
                  <a:gd name="T12" fmla="*/ 344 w 360"/>
                  <a:gd name="T13" fmla="*/ 88 h 380"/>
                  <a:gd name="T14" fmla="*/ 288 w 360"/>
                  <a:gd name="T15" fmla="*/ 68 h 380"/>
                  <a:gd name="T16" fmla="*/ 214 w 360"/>
                  <a:gd name="T17" fmla="*/ 70 h 380"/>
                  <a:gd name="T18" fmla="*/ 194 w 360"/>
                  <a:gd name="T19" fmla="*/ 90 h 380"/>
                  <a:gd name="T20" fmla="*/ 224 w 360"/>
                  <a:gd name="T21" fmla="*/ 114 h 380"/>
                  <a:gd name="T22" fmla="*/ 248 w 360"/>
                  <a:gd name="T23" fmla="*/ 166 h 380"/>
                  <a:gd name="T24" fmla="*/ 234 w 360"/>
                  <a:gd name="T25" fmla="*/ 208 h 380"/>
                  <a:gd name="T26" fmla="*/ 278 w 360"/>
                  <a:gd name="T27" fmla="*/ 214 h 380"/>
                  <a:gd name="T28" fmla="*/ 310 w 360"/>
                  <a:gd name="T29" fmla="*/ 244 h 380"/>
                  <a:gd name="T30" fmla="*/ 332 w 360"/>
                  <a:gd name="T31" fmla="*/ 200 h 380"/>
                  <a:gd name="T32" fmla="*/ 348 w 360"/>
                  <a:gd name="T33" fmla="*/ 208 h 380"/>
                  <a:gd name="T34" fmla="*/ 360 w 360"/>
                  <a:gd name="T35" fmla="*/ 190 h 380"/>
                  <a:gd name="T36" fmla="*/ 102 w 360"/>
                  <a:gd name="T37" fmla="*/ 56 h 380"/>
                  <a:gd name="T38" fmla="*/ 120 w 360"/>
                  <a:gd name="T39" fmla="*/ 28 h 380"/>
                  <a:gd name="T40" fmla="*/ 98 w 360"/>
                  <a:gd name="T41" fmla="*/ 0 h 380"/>
                  <a:gd name="T42" fmla="*/ 70 w 360"/>
                  <a:gd name="T43" fmla="*/ 8 h 380"/>
                  <a:gd name="T44" fmla="*/ 62 w 360"/>
                  <a:gd name="T45" fmla="*/ 34 h 380"/>
                  <a:gd name="T46" fmla="*/ 92 w 360"/>
                  <a:gd name="T47" fmla="*/ 58 h 380"/>
                  <a:gd name="T48" fmla="*/ 50 w 360"/>
                  <a:gd name="T49" fmla="*/ 244 h 380"/>
                  <a:gd name="T50" fmla="*/ 74 w 360"/>
                  <a:gd name="T51" fmla="*/ 218 h 380"/>
                  <a:gd name="T52" fmla="*/ 126 w 360"/>
                  <a:gd name="T53" fmla="*/ 208 h 380"/>
                  <a:gd name="T54" fmla="*/ 112 w 360"/>
                  <a:gd name="T55" fmla="*/ 166 h 380"/>
                  <a:gd name="T56" fmla="*/ 128 w 360"/>
                  <a:gd name="T57" fmla="*/ 122 h 380"/>
                  <a:gd name="T58" fmla="*/ 166 w 360"/>
                  <a:gd name="T59" fmla="*/ 90 h 380"/>
                  <a:gd name="T60" fmla="*/ 154 w 360"/>
                  <a:gd name="T61" fmla="*/ 74 h 380"/>
                  <a:gd name="T62" fmla="*/ 72 w 360"/>
                  <a:gd name="T63" fmla="*/ 68 h 380"/>
                  <a:gd name="T64" fmla="*/ 20 w 360"/>
                  <a:gd name="T65" fmla="*/ 80 h 380"/>
                  <a:gd name="T66" fmla="*/ 0 w 360"/>
                  <a:gd name="T67" fmla="*/ 190 h 380"/>
                  <a:gd name="T68" fmla="*/ 12 w 360"/>
                  <a:gd name="T69" fmla="*/ 208 h 380"/>
                  <a:gd name="T70" fmla="*/ 28 w 360"/>
                  <a:gd name="T71" fmla="*/ 200 h 380"/>
                  <a:gd name="T72" fmla="*/ 170 w 360"/>
                  <a:gd name="T73" fmla="*/ 118 h 380"/>
                  <a:gd name="T74" fmla="*/ 136 w 360"/>
                  <a:gd name="T75" fmla="*/ 146 h 380"/>
                  <a:gd name="T76" fmla="*/ 136 w 360"/>
                  <a:gd name="T77" fmla="*/ 184 h 380"/>
                  <a:gd name="T78" fmla="*/ 170 w 360"/>
                  <a:gd name="T79" fmla="*/ 214 h 380"/>
                  <a:gd name="T80" fmla="*/ 208 w 360"/>
                  <a:gd name="T81" fmla="*/ 206 h 380"/>
                  <a:gd name="T82" fmla="*/ 228 w 360"/>
                  <a:gd name="T83" fmla="*/ 166 h 380"/>
                  <a:gd name="T84" fmla="*/ 214 w 360"/>
                  <a:gd name="T85" fmla="*/ 132 h 380"/>
                  <a:gd name="T86" fmla="*/ 296 w 360"/>
                  <a:gd name="T87" fmla="*/ 260 h 380"/>
                  <a:gd name="T88" fmla="*/ 288 w 360"/>
                  <a:gd name="T89" fmla="*/ 246 h 380"/>
                  <a:gd name="T90" fmla="*/ 180 w 360"/>
                  <a:gd name="T91" fmla="*/ 278 h 380"/>
                  <a:gd name="T92" fmla="*/ 82 w 360"/>
                  <a:gd name="T93" fmla="*/ 236 h 380"/>
                  <a:gd name="T94" fmla="*/ 64 w 360"/>
                  <a:gd name="T95" fmla="*/ 260 h 380"/>
                  <a:gd name="T96" fmla="*/ 106 w 360"/>
                  <a:gd name="T97" fmla="*/ 304 h 380"/>
                  <a:gd name="T98" fmla="*/ 146 w 360"/>
                  <a:gd name="T99" fmla="*/ 378 h 380"/>
                  <a:gd name="T100" fmla="*/ 214 w 360"/>
                  <a:gd name="T101" fmla="*/ 378 h 380"/>
                  <a:gd name="T102" fmla="*/ 264 w 360"/>
                  <a:gd name="T103" fmla="*/ 362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0" h="380">
                    <a:moveTo>
                      <a:pt x="240" y="28"/>
                    </a:moveTo>
                    <a:lnTo>
                      <a:pt x="240" y="28"/>
                    </a:lnTo>
                    <a:lnTo>
                      <a:pt x="240" y="22"/>
                    </a:lnTo>
                    <a:lnTo>
                      <a:pt x="242" y="18"/>
                    </a:lnTo>
                    <a:lnTo>
                      <a:pt x="248" y="8"/>
                    </a:lnTo>
                    <a:lnTo>
                      <a:pt x="258" y="2"/>
                    </a:lnTo>
                    <a:lnTo>
                      <a:pt x="262" y="0"/>
                    </a:lnTo>
                    <a:lnTo>
                      <a:pt x="268" y="0"/>
                    </a:lnTo>
                    <a:lnTo>
                      <a:pt x="268" y="0"/>
                    </a:lnTo>
                    <a:lnTo>
                      <a:pt x="274" y="0"/>
                    </a:lnTo>
                    <a:lnTo>
                      <a:pt x="280" y="2"/>
                    </a:lnTo>
                    <a:lnTo>
                      <a:pt x="290" y="8"/>
                    </a:lnTo>
                    <a:lnTo>
                      <a:pt x="296" y="18"/>
                    </a:lnTo>
                    <a:lnTo>
                      <a:pt x="298" y="22"/>
                    </a:lnTo>
                    <a:lnTo>
                      <a:pt x="298" y="28"/>
                    </a:lnTo>
                    <a:lnTo>
                      <a:pt x="298" y="28"/>
                    </a:lnTo>
                    <a:lnTo>
                      <a:pt x="298" y="34"/>
                    </a:lnTo>
                    <a:lnTo>
                      <a:pt x="296" y="40"/>
                    </a:lnTo>
                    <a:lnTo>
                      <a:pt x="290" y="50"/>
                    </a:lnTo>
                    <a:lnTo>
                      <a:pt x="280" y="56"/>
                    </a:lnTo>
                    <a:lnTo>
                      <a:pt x="274" y="58"/>
                    </a:lnTo>
                    <a:lnTo>
                      <a:pt x="268" y="58"/>
                    </a:lnTo>
                    <a:lnTo>
                      <a:pt x="268" y="58"/>
                    </a:lnTo>
                    <a:lnTo>
                      <a:pt x="262" y="58"/>
                    </a:lnTo>
                    <a:lnTo>
                      <a:pt x="258" y="56"/>
                    </a:lnTo>
                    <a:lnTo>
                      <a:pt x="248" y="50"/>
                    </a:lnTo>
                    <a:lnTo>
                      <a:pt x="242" y="40"/>
                    </a:lnTo>
                    <a:lnTo>
                      <a:pt x="240" y="34"/>
                    </a:lnTo>
                    <a:lnTo>
                      <a:pt x="240" y="28"/>
                    </a:lnTo>
                    <a:lnTo>
                      <a:pt x="240" y="28"/>
                    </a:lnTo>
                    <a:close/>
                    <a:moveTo>
                      <a:pt x="360" y="190"/>
                    </a:moveTo>
                    <a:lnTo>
                      <a:pt x="344" y="90"/>
                    </a:lnTo>
                    <a:lnTo>
                      <a:pt x="344" y="90"/>
                    </a:lnTo>
                    <a:lnTo>
                      <a:pt x="344" y="88"/>
                    </a:lnTo>
                    <a:lnTo>
                      <a:pt x="344" y="88"/>
                    </a:lnTo>
                    <a:lnTo>
                      <a:pt x="340" y="80"/>
                    </a:lnTo>
                    <a:lnTo>
                      <a:pt x="332" y="74"/>
                    </a:lnTo>
                    <a:lnTo>
                      <a:pt x="324" y="70"/>
                    </a:lnTo>
                    <a:lnTo>
                      <a:pt x="314" y="68"/>
                    </a:lnTo>
                    <a:lnTo>
                      <a:pt x="288" y="68"/>
                    </a:lnTo>
                    <a:lnTo>
                      <a:pt x="270" y="102"/>
                    </a:lnTo>
                    <a:lnTo>
                      <a:pt x="250" y="68"/>
                    </a:lnTo>
                    <a:lnTo>
                      <a:pt x="222" y="68"/>
                    </a:lnTo>
                    <a:lnTo>
                      <a:pt x="222" y="68"/>
                    </a:lnTo>
                    <a:lnTo>
                      <a:pt x="214" y="70"/>
                    </a:lnTo>
                    <a:lnTo>
                      <a:pt x="206" y="74"/>
                    </a:lnTo>
                    <a:lnTo>
                      <a:pt x="198" y="80"/>
                    </a:lnTo>
                    <a:lnTo>
                      <a:pt x="194" y="88"/>
                    </a:lnTo>
                    <a:lnTo>
                      <a:pt x="194" y="88"/>
                    </a:lnTo>
                    <a:lnTo>
                      <a:pt x="194" y="90"/>
                    </a:lnTo>
                    <a:lnTo>
                      <a:pt x="192" y="98"/>
                    </a:lnTo>
                    <a:lnTo>
                      <a:pt x="192" y="98"/>
                    </a:lnTo>
                    <a:lnTo>
                      <a:pt x="204" y="102"/>
                    </a:lnTo>
                    <a:lnTo>
                      <a:pt x="214" y="106"/>
                    </a:lnTo>
                    <a:lnTo>
                      <a:pt x="224" y="114"/>
                    </a:lnTo>
                    <a:lnTo>
                      <a:pt x="232" y="122"/>
                    </a:lnTo>
                    <a:lnTo>
                      <a:pt x="240" y="132"/>
                    </a:lnTo>
                    <a:lnTo>
                      <a:pt x="244" y="142"/>
                    </a:lnTo>
                    <a:lnTo>
                      <a:pt x="248" y="154"/>
                    </a:lnTo>
                    <a:lnTo>
                      <a:pt x="248" y="166"/>
                    </a:lnTo>
                    <a:lnTo>
                      <a:pt x="248" y="166"/>
                    </a:lnTo>
                    <a:lnTo>
                      <a:pt x="248" y="178"/>
                    </a:lnTo>
                    <a:lnTo>
                      <a:pt x="246" y="188"/>
                    </a:lnTo>
                    <a:lnTo>
                      <a:pt x="240" y="198"/>
                    </a:lnTo>
                    <a:lnTo>
                      <a:pt x="234" y="208"/>
                    </a:lnTo>
                    <a:lnTo>
                      <a:pt x="250" y="208"/>
                    </a:lnTo>
                    <a:lnTo>
                      <a:pt x="250" y="208"/>
                    </a:lnTo>
                    <a:lnTo>
                      <a:pt x="260" y="208"/>
                    </a:lnTo>
                    <a:lnTo>
                      <a:pt x="270" y="210"/>
                    </a:lnTo>
                    <a:lnTo>
                      <a:pt x="278" y="214"/>
                    </a:lnTo>
                    <a:lnTo>
                      <a:pt x="286" y="218"/>
                    </a:lnTo>
                    <a:lnTo>
                      <a:pt x="294" y="222"/>
                    </a:lnTo>
                    <a:lnTo>
                      <a:pt x="300" y="228"/>
                    </a:lnTo>
                    <a:lnTo>
                      <a:pt x="306" y="236"/>
                    </a:lnTo>
                    <a:lnTo>
                      <a:pt x="310" y="244"/>
                    </a:lnTo>
                    <a:lnTo>
                      <a:pt x="308" y="118"/>
                    </a:lnTo>
                    <a:lnTo>
                      <a:pt x="318" y="118"/>
                    </a:lnTo>
                    <a:lnTo>
                      <a:pt x="330" y="196"/>
                    </a:lnTo>
                    <a:lnTo>
                      <a:pt x="330" y="196"/>
                    </a:lnTo>
                    <a:lnTo>
                      <a:pt x="332" y="200"/>
                    </a:lnTo>
                    <a:lnTo>
                      <a:pt x="336" y="204"/>
                    </a:lnTo>
                    <a:lnTo>
                      <a:pt x="340" y="208"/>
                    </a:lnTo>
                    <a:lnTo>
                      <a:pt x="346" y="208"/>
                    </a:lnTo>
                    <a:lnTo>
                      <a:pt x="346" y="208"/>
                    </a:lnTo>
                    <a:lnTo>
                      <a:pt x="348" y="208"/>
                    </a:lnTo>
                    <a:lnTo>
                      <a:pt x="348" y="208"/>
                    </a:lnTo>
                    <a:lnTo>
                      <a:pt x="354" y="206"/>
                    </a:lnTo>
                    <a:lnTo>
                      <a:pt x="358" y="202"/>
                    </a:lnTo>
                    <a:lnTo>
                      <a:pt x="360" y="196"/>
                    </a:lnTo>
                    <a:lnTo>
                      <a:pt x="360" y="190"/>
                    </a:lnTo>
                    <a:lnTo>
                      <a:pt x="360" y="190"/>
                    </a:lnTo>
                    <a:close/>
                    <a:moveTo>
                      <a:pt x="92" y="58"/>
                    </a:moveTo>
                    <a:lnTo>
                      <a:pt x="92" y="58"/>
                    </a:lnTo>
                    <a:lnTo>
                      <a:pt x="98" y="58"/>
                    </a:lnTo>
                    <a:lnTo>
                      <a:pt x="102" y="56"/>
                    </a:lnTo>
                    <a:lnTo>
                      <a:pt x="112" y="50"/>
                    </a:lnTo>
                    <a:lnTo>
                      <a:pt x="118" y="40"/>
                    </a:lnTo>
                    <a:lnTo>
                      <a:pt x="120" y="34"/>
                    </a:lnTo>
                    <a:lnTo>
                      <a:pt x="120" y="28"/>
                    </a:lnTo>
                    <a:lnTo>
                      <a:pt x="120" y="28"/>
                    </a:lnTo>
                    <a:lnTo>
                      <a:pt x="120" y="22"/>
                    </a:lnTo>
                    <a:lnTo>
                      <a:pt x="118" y="18"/>
                    </a:lnTo>
                    <a:lnTo>
                      <a:pt x="112" y="8"/>
                    </a:lnTo>
                    <a:lnTo>
                      <a:pt x="102" y="2"/>
                    </a:lnTo>
                    <a:lnTo>
                      <a:pt x="98" y="0"/>
                    </a:lnTo>
                    <a:lnTo>
                      <a:pt x="92" y="0"/>
                    </a:lnTo>
                    <a:lnTo>
                      <a:pt x="92" y="0"/>
                    </a:lnTo>
                    <a:lnTo>
                      <a:pt x="86" y="0"/>
                    </a:lnTo>
                    <a:lnTo>
                      <a:pt x="80" y="2"/>
                    </a:lnTo>
                    <a:lnTo>
                      <a:pt x="70" y="8"/>
                    </a:lnTo>
                    <a:lnTo>
                      <a:pt x="64" y="18"/>
                    </a:lnTo>
                    <a:lnTo>
                      <a:pt x="62" y="22"/>
                    </a:lnTo>
                    <a:lnTo>
                      <a:pt x="62" y="28"/>
                    </a:lnTo>
                    <a:lnTo>
                      <a:pt x="62" y="28"/>
                    </a:lnTo>
                    <a:lnTo>
                      <a:pt x="62" y="34"/>
                    </a:lnTo>
                    <a:lnTo>
                      <a:pt x="64" y="40"/>
                    </a:lnTo>
                    <a:lnTo>
                      <a:pt x="70" y="50"/>
                    </a:lnTo>
                    <a:lnTo>
                      <a:pt x="80" y="56"/>
                    </a:lnTo>
                    <a:lnTo>
                      <a:pt x="86" y="58"/>
                    </a:lnTo>
                    <a:lnTo>
                      <a:pt x="92" y="58"/>
                    </a:lnTo>
                    <a:lnTo>
                      <a:pt x="92" y="58"/>
                    </a:lnTo>
                    <a:close/>
                    <a:moveTo>
                      <a:pt x="30" y="196"/>
                    </a:moveTo>
                    <a:lnTo>
                      <a:pt x="42" y="118"/>
                    </a:lnTo>
                    <a:lnTo>
                      <a:pt x="52" y="118"/>
                    </a:lnTo>
                    <a:lnTo>
                      <a:pt x="50" y="244"/>
                    </a:lnTo>
                    <a:lnTo>
                      <a:pt x="50" y="244"/>
                    </a:lnTo>
                    <a:lnTo>
                      <a:pt x="54" y="236"/>
                    </a:lnTo>
                    <a:lnTo>
                      <a:pt x="60" y="228"/>
                    </a:lnTo>
                    <a:lnTo>
                      <a:pt x="66" y="222"/>
                    </a:lnTo>
                    <a:lnTo>
                      <a:pt x="74" y="218"/>
                    </a:lnTo>
                    <a:lnTo>
                      <a:pt x="82" y="214"/>
                    </a:lnTo>
                    <a:lnTo>
                      <a:pt x="90" y="210"/>
                    </a:lnTo>
                    <a:lnTo>
                      <a:pt x="100" y="208"/>
                    </a:lnTo>
                    <a:lnTo>
                      <a:pt x="110" y="208"/>
                    </a:lnTo>
                    <a:lnTo>
                      <a:pt x="126" y="208"/>
                    </a:lnTo>
                    <a:lnTo>
                      <a:pt x="126" y="208"/>
                    </a:lnTo>
                    <a:lnTo>
                      <a:pt x="120" y="198"/>
                    </a:lnTo>
                    <a:lnTo>
                      <a:pt x="114" y="188"/>
                    </a:lnTo>
                    <a:lnTo>
                      <a:pt x="112" y="178"/>
                    </a:lnTo>
                    <a:lnTo>
                      <a:pt x="112" y="166"/>
                    </a:lnTo>
                    <a:lnTo>
                      <a:pt x="112" y="166"/>
                    </a:lnTo>
                    <a:lnTo>
                      <a:pt x="112" y="154"/>
                    </a:lnTo>
                    <a:lnTo>
                      <a:pt x="116" y="142"/>
                    </a:lnTo>
                    <a:lnTo>
                      <a:pt x="120" y="132"/>
                    </a:lnTo>
                    <a:lnTo>
                      <a:pt x="128" y="122"/>
                    </a:lnTo>
                    <a:lnTo>
                      <a:pt x="136" y="114"/>
                    </a:lnTo>
                    <a:lnTo>
                      <a:pt x="146" y="106"/>
                    </a:lnTo>
                    <a:lnTo>
                      <a:pt x="156" y="102"/>
                    </a:lnTo>
                    <a:lnTo>
                      <a:pt x="168" y="98"/>
                    </a:lnTo>
                    <a:lnTo>
                      <a:pt x="166" y="90"/>
                    </a:lnTo>
                    <a:lnTo>
                      <a:pt x="166" y="90"/>
                    </a:lnTo>
                    <a:lnTo>
                      <a:pt x="166" y="88"/>
                    </a:lnTo>
                    <a:lnTo>
                      <a:pt x="166" y="88"/>
                    </a:lnTo>
                    <a:lnTo>
                      <a:pt x="162" y="80"/>
                    </a:lnTo>
                    <a:lnTo>
                      <a:pt x="154" y="74"/>
                    </a:lnTo>
                    <a:lnTo>
                      <a:pt x="146" y="70"/>
                    </a:lnTo>
                    <a:lnTo>
                      <a:pt x="138" y="68"/>
                    </a:lnTo>
                    <a:lnTo>
                      <a:pt x="110" y="68"/>
                    </a:lnTo>
                    <a:lnTo>
                      <a:pt x="90" y="102"/>
                    </a:lnTo>
                    <a:lnTo>
                      <a:pt x="72" y="68"/>
                    </a:lnTo>
                    <a:lnTo>
                      <a:pt x="46" y="68"/>
                    </a:lnTo>
                    <a:lnTo>
                      <a:pt x="46" y="68"/>
                    </a:lnTo>
                    <a:lnTo>
                      <a:pt x="36" y="70"/>
                    </a:lnTo>
                    <a:lnTo>
                      <a:pt x="28" y="74"/>
                    </a:lnTo>
                    <a:lnTo>
                      <a:pt x="20" y="80"/>
                    </a:lnTo>
                    <a:lnTo>
                      <a:pt x="16" y="88"/>
                    </a:lnTo>
                    <a:lnTo>
                      <a:pt x="16" y="88"/>
                    </a:lnTo>
                    <a:lnTo>
                      <a:pt x="16" y="90"/>
                    </a:lnTo>
                    <a:lnTo>
                      <a:pt x="0" y="190"/>
                    </a:lnTo>
                    <a:lnTo>
                      <a:pt x="0" y="190"/>
                    </a:lnTo>
                    <a:lnTo>
                      <a:pt x="0" y="196"/>
                    </a:lnTo>
                    <a:lnTo>
                      <a:pt x="2" y="202"/>
                    </a:lnTo>
                    <a:lnTo>
                      <a:pt x="6" y="206"/>
                    </a:lnTo>
                    <a:lnTo>
                      <a:pt x="12" y="208"/>
                    </a:lnTo>
                    <a:lnTo>
                      <a:pt x="12" y="208"/>
                    </a:lnTo>
                    <a:lnTo>
                      <a:pt x="14" y="208"/>
                    </a:lnTo>
                    <a:lnTo>
                      <a:pt x="14" y="208"/>
                    </a:lnTo>
                    <a:lnTo>
                      <a:pt x="20" y="208"/>
                    </a:lnTo>
                    <a:lnTo>
                      <a:pt x="24" y="204"/>
                    </a:lnTo>
                    <a:lnTo>
                      <a:pt x="28" y="200"/>
                    </a:lnTo>
                    <a:lnTo>
                      <a:pt x="30" y="196"/>
                    </a:lnTo>
                    <a:lnTo>
                      <a:pt x="30" y="196"/>
                    </a:lnTo>
                    <a:close/>
                    <a:moveTo>
                      <a:pt x="180" y="118"/>
                    </a:moveTo>
                    <a:lnTo>
                      <a:pt x="180" y="118"/>
                    </a:lnTo>
                    <a:lnTo>
                      <a:pt x="170" y="118"/>
                    </a:lnTo>
                    <a:lnTo>
                      <a:pt x="162" y="120"/>
                    </a:lnTo>
                    <a:lnTo>
                      <a:pt x="152" y="126"/>
                    </a:lnTo>
                    <a:lnTo>
                      <a:pt x="146" y="132"/>
                    </a:lnTo>
                    <a:lnTo>
                      <a:pt x="140" y="138"/>
                    </a:lnTo>
                    <a:lnTo>
                      <a:pt x="136" y="146"/>
                    </a:lnTo>
                    <a:lnTo>
                      <a:pt x="132" y="156"/>
                    </a:lnTo>
                    <a:lnTo>
                      <a:pt x="132" y="166"/>
                    </a:lnTo>
                    <a:lnTo>
                      <a:pt x="132" y="166"/>
                    </a:lnTo>
                    <a:lnTo>
                      <a:pt x="132" y="176"/>
                    </a:lnTo>
                    <a:lnTo>
                      <a:pt x="136" y="184"/>
                    </a:lnTo>
                    <a:lnTo>
                      <a:pt x="140" y="194"/>
                    </a:lnTo>
                    <a:lnTo>
                      <a:pt x="146" y="200"/>
                    </a:lnTo>
                    <a:lnTo>
                      <a:pt x="152" y="206"/>
                    </a:lnTo>
                    <a:lnTo>
                      <a:pt x="162" y="210"/>
                    </a:lnTo>
                    <a:lnTo>
                      <a:pt x="170" y="214"/>
                    </a:lnTo>
                    <a:lnTo>
                      <a:pt x="180" y="214"/>
                    </a:lnTo>
                    <a:lnTo>
                      <a:pt x="180" y="214"/>
                    </a:lnTo>
                    <a:lnTo>
                      <a:pt x="190" y="214"/>
                    </a:lnTo>
                    <a:lnTo>
                      <a:pt x="200" y="210"/>
                    </a:lnTo>
                    <a:lnTo>
                      <a:pt x="208" y="206"/>
                    </a:lnTo>
                    <a:lnTo>
                      <a:pt x="214" y="200"/>
                    </a:lnTo>
                    <a:lnTo>
                      <a:pt x="220" y="194"/>
                    </a:lnTo>
                    <a:lnTo>
                      <a:pt x="224" y="184"/>
                    </a:lnTo>
                    <a:lnTo>
                      <a:pt x="228" y="176"/>
                    </a:lnTo>
                    <a:lnTo>
                      <a:pt x="228" y="166"/>
                    </a:lnTo>
                    <a:lnTo>
                      <a:pt x="228" y="166"/>
                    </a:lnTo>
                    <a:lnTo>
                      <a:pt x="228" y="156"/>
                    </a:lnTo>
                    <a:lnTo>
                      <a:pt x="224" y="146"/>
                    </a:lnTo>
                    <a:lnTo>
                      <a:pt x="220" y="138"/>
                    </a:lnTo>
                    <a:lnTo>
                      <a:pt x="214" y="132"/>
                    </a:lnTo>
                    <a:lnTo>
                      <a:pt x="208" y="126"/>
                    </a:lnTo>
                    <a:lnTo>
                      <a:pt x="200" y="120"/>
                    </a:lnTo>
                    <a:lnTo>
                      <a:pt x="190" y="118"/>
                    </a:lnTo>
                    <a:lnTo>
                      <a:pt x="180" y="118"/>
                    </a:lnTo>
                    <a:close/>
                    <a:moveTo>
                      <a:pt x="296" y="260"/>
                    </a:moveTo>
                    <a:lnTo>
                      <a:pt x="296" y="260"/>
                    </a:lnTo>
                    <a:lnTo>
                      <a:pt x="294" y="258"/>
                    </a:lnTo>
                    <a:lnTo>
                      <a:pt x="294" y="258"/>
                    </a:lnTo>
                    <a:lnTo>
                      <a:pt x="292" y="252"/>
                    </a:lnTo>
                    <a:lnTo>
                      <a:pt x="288" y="246"/>
                    </a:lnTo>
                    <a:lnTo>
                      <a:pt x="278" y="236"/>
                    </a:lnTo>
                    <a:lnTo>
                      <a:pt x="266" y="230"/>
                    </a:lnTo>
                    <a:lnTo>
                      <a:pt x="250" y="228"/>
                    </a:lnTo>
                    <a:lnTo>
                      <a:pt x="210" y="228"/>
                    </a:lnTo>
                    <a:lnTo>
                      <a:pt x="180" y="278"/>
                    </a:lnTo>
                    <a:lnTo>
                      <a:pt x="150" y="228"/>
                    </a:lnTo>
                    <a:lnTo>
                      <a:pt x="110" y="228"/>
                    </a:lnTo>
                    <a:lnTo>
                      <a:pt x="110" y="228"/>
                    </a:lnTo>
                    <a:lnTo>
                      <a:pt x="94" y="230"/>
                    </a:lnTo>
                    <a:lnTo>
                      <a:pt x="82" y="236"/>
                    </a:lnTo>
                    <a:lnTo>
                      <a:pt x="72" y="246"/>
                    </a:lnTo>
                    <a:lnTo>
                      <a:pt x="68" y="252"/>
                    </a:lnTo>
                    <a:lnTo>
                      <a:pt x="66" y="258"/>
                    </a:lnTo>
                    <a:lnTo>
                      <a:pt x="66" y="258"/>
                    </a:lnTo>
                    <a:lnTo>
                      <a:pt x="64" y="260"/>
                    </a:lnTo>
                    <a:lnTo>
                      <a:pt x="52" y="336"/>
                    </a:lnTo>
                    <a:lnTo>
                      <a:pt x="52" y="336"/>
                    </a:lnTo>
                    <a:lnTo>
                      <a:pt x="72" y="352"/>
                    </a:lnTo>
                    <a:lnTo>
                      <a:pt x="96" y="362"/>
                    </a:lnTo>
                    <a:lnTo>
                      <a:pt x="106" y="304"/>
                    </a:lnTo>
                    <a:lnTo>
                      <a:pt x="118" y="304"/>
                    </a:lnTo>
                    <a:lnTo>
                      <a:pt x="114" y="370"/>
                    </a:lnTo>
                    <a:lnTo>
                      <a:pt x="114" y="370"/>
                    </a:lnTo>
                    <a:lnTo>
                      <a:pt x="130" y="374"/>
                    </a:lnTo>
                    <a:lnTo>
                      <a:pt x="146" y="378"/>
                    </a:lnTo>
                    <a:lnTo>
                      <a:pt x="162" y="380"/>
                    </a:lnTo>
                    <a:lnTo>
                      <a:pt x="180" y="380"/>
                    </a:lnTo>
                    <a:lnTo>
                      <a:pt x="180" y="380"/>
                    </a:lnTo>
                    <a:lnTo>
                      <a:pt x="196" y="380"/>
                    </a:lnTo>
                    <a:lnTo>
                      <a:pt x="214" y="378"/>
                    </a:lnTo>
                    <a:lnTo>
                      <a:pt x="230" y="374"/>
                    </a:lnTo>
                    <a:lnTo>
                      <a:pt x="246" y="370"/>
                    </a:lnTo>
                    <a:lnTo>
                      <a:pt x="242" y="304"/>
                    </a:lnTo>
                    <a:lnTo>
                      <a:pt x="254" y="304"/>
                    </a:lnTo>
                    <a:lnTo>
                      <a:pt x="264" y="362"/>
                    </a:lnTo>
                    <a:lnTo>
                      <a:pt x="264" y="362"/>
                    </a:lnTo>
                    <a:lnTo>
                      <a:pt x="288" y="350"/>
                    </a:lnTo>
                    <a:lnTo>
                      <a:pt x="308" y="336"/>
                    </a:lnTo>
                    <a:lnTo>
                      <a:pt x="296" y="260"/>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3" name="Freeform 4846"/>
              <p:cNvSpPr>
                <a:spLocks noEditPoints="1"/>
              </p:cNvSpPr>
              <p:nvPr/>
            </p:nvSpPr>
            <p:spPr bwMode="auto">
              <a:xfrm>
                <a:off x="3137527" y="4295374"/>
                <a:ext cx="497943" cy="410675"/>
              </a:xfrm>
              <a:custGeom>
                <a:avLst/>
                <a:gdLst>
                  <a:gd name="T0" fmla="*/ 234 w 388"/>
                  <a:gd name="T1" fmla="*/ 108 h 320"/>
                  <a:gd name="T2" fmla="*/ 206 w 388"/>
                  <a:gd name="T3" fmla="*/ 22 h 320"/>
                  <a:gd name="T4" fmla="*/ 150 w 388"/>
                  <a:gd name="T5" fmla="*/ 24 h 320"/>
                  <a:gd name="T6" fmla="*/ 110 w 388"/>
                  <a:gd name="T7" fmla="*/ 24 h 320"/>
                  <a:gd name="T8" fmla="*/ 24 w 388"/>
                  <a:gd name="T9" fmla="*/ 52 h 320"/>
                  <a:gd name="T10" fmla="*/ 26 w 388"/>
                  <a:gd name="T11" fmla="*/ 108 h 320"/>
                  <a:gd name="T12" fmla="*/ 26 w 388"/>
                  <a:gd name="T13" fmla="*/ 148 h 320"/>
                  <a:gd name="T14" fmla="*/ 52 w 388"/>
                  <a:gd name="T15" fmla="*/ 234 h 320"/>
                  <a:gd name="T16" fmla="*/ 110 w 388"/>
                  <a:gd name="T17" fmla="*/ 232 h 320"/>
                  <a:gd name="T18" fmla="*/ 150 w 388"/>
                  <a:gd name="T19" fmla="*/ 232 h 320"/>
                  <a:gd name="T20" fmla="*/ 236 w 388"/>
                  <a:gd name="T21" fmla="*/ 206 h 320"/>
                  <a:gd name="T22" fmla="*/ 234 w 388"/>
                  <a:gd name="T23" fmla="*/ 148 h 320"/>
                  <a:gd name="T24" fmla="*/ 114 w 388"/>
                  <a:gd name="T25" fmla="*/ 208 h 320"/>
                  <a:gd name="T26" fmla="*/ 62 w 388"/>
                  <a:gd name="T27" fmla="*/ 174 h 320"/>
                  <a:gd name="T28" fmla="*/ 48 w 388"/>
                  <a:gd name="T29" fmla="*/ 128 h 320"/>
                  <a:gd name="T30" fmla="*/ 72 w 388"/>
                  <a:gd name="T31" fmla="*/ 70 h 320"/>
                  <a:gd name="T32" fmla="*/ 130 w 388"/>
                  <a:gd name="T33" fmla="*/ 46 h 320"/>
                  <a:gd name="T34" fmla="*/ 176 w 388"/>
                  <a:gd name="T35" fmla="*/ 60 h 320"/>
                  <a:gd name="T36" fmla="*/ 210 w 388"/>
                  <a:gd name="T37" fmla="*/ 112 h 320"/>
                  <a:gd name="T38" fmla="*/ 206 w 388"/>
                  <a:gd name="T39" fmla="*/ 160 h 320"/>
                  <a:gd name="T40" fmla="*/ 162 w 388"/>
                  <a:gd name="T41" fmla="*/ 204 h 320"/>
                  <a:gd name="T42" fmla="*/ 130 w 388"/>
                  <a:gd name="T43" fmla="*/ 66 h 320"/>
                  <a:gd name="T44" fmla="*/ 94 w 388"/>
                  <a:gd name="T45" fmla="*/ 76 h 320"/>
                  <a:gd name="T46" fmla="*/ 68 w 388"/>
                  <a:gd name="T47" fmla="*/ 116 h 320"/>
                  <a:gd name="T48" fmla="*/ 72 w 388"/>
                  <a:gd name="T49" fmla="*/ 152 h 320"/>
                  <a:gd name="T50" fmla="*/ 106 w 388"/>
                  <a:gd name="T51" fmla="*/ 186 h 320"/>
                  <a:gd name="T52" fmla="*/ 142 w 388"/>
                  <a:gd name="T53" fmla="*/ 190 h 320"/>
                  <a:gd name="T54" fmla="*/ 182 w 388"/>
                  <a:gd name="T55" fmla="*/ 162 h 320"/>
                  <a:gd name="T56" fmla="*/ 192 w 388"/>
                  <a:gd name="T57" fmla="*/ 128 h 320"/>
                  <a:gd name="T58" fmla="*/ 174 w 388"/>
                  <a:gd name="T59" fmla="*/ 84 h 320"/>
                  <a:gd name="T60" fmla="*/ 130 w 388"/>
                  <a:gd name="T61" fmla="*/ 66 h 320"/>
                  <a:gd name="T62" fmla="*/ 120 w 388"/>
                  <a:gd name="T63" fmla="*/ 152 h 320"/>
                  <a:gd name="T64" fmla="*/ 102 w 388"/>
                  <a:gd name="T65" fmla="*/ 128 h 320"/>
                  <a:gd name="T66" fmla="*/ 130 w 388"/>
                  <a:gd name="T67" fmla="*/ 102 h 320"/>
                  <a:gd name="T68" fmla="*/ 154 w 388"/>
                  <a:gd name="T69" fmla="*/ 118 h 320"/>
                  <a:gd name="T70" fmla="*/ 148 w 388"/>
                  <a:gd name="T71" fmla="*/ 148 h 320"/>
                  <a:gd name="T72" fmla="*/ 370 w 388"/>
                  <a:gd name="T73" fmla="*/ 248 h 320"/>
                  <a:gd name="T74" fmla="*/ 364 w 388"/>
                  <a:gd name="T75" fmla="*/ 214 h 320"/>
                  <a:gd name="T76" fmla="*/ 320 w 388"/>
                  <a:gd name="T77" fmla="*/ 162 h 320"/>
                  <a:gd name="T78" fmla="*/ 286 w 388"/>
                  <a:gd name="T79" fmla="*/ 186 h 320"/>
                  <a:gd name="T80" fmla="*/ 260 w 388"/>
                  <a:gd name="T81" fmla="*/ 208 h 320"/>
                  <a:gd name="T82" fmla="*/ 236 w 388"/>
                  <a:gd name="T83" fmla="*/ 272 h 320"/>
                  <a:gd name="T84" fmla="*/ 274 w 388"/>
                  <a:gd name="T85" fmla="*/ 290 h 320"/>
                  <a:gd name="T86" fmla="*/ 306 w 388"/>
                  <a:gd name="T87" fmla="*/ 302 h 320"/>
                  <a:gd name="T88" fmla="*/ 372 w 388"/>
                  <a:gd name="T89" fmla="*/ 290 h 320"/>
                  <a:gd name="T90" fmla="*/ 370 w 388"/>
                  <a:gd name="T91" fmla="*/ 248 h 320"/>
                  <a:gd name="T92" fmla="*/ 310 w 388"/>
                  <a:gd name="T93" fmla="*/ 266 h 320"/>
                  <a:gd name="T94" fmla="*/ 288 w 388"/>
                  <a:gd name="T95" fmla="*/ 252 h 320"/>
                  <a:gd name="T96" fmla="*/ 300 w 388"/>
                  <a:gd name="T97" fmla="*/ 220 h 320"/>
                  <a:gd name="T98" fmla="*/ 326 w 388"/>
                  <a:gd name="T99" fmla="*/ 224 h 320"/>
                  <a:gd name="T100" fmla="*/ 332 w 388"/>
                  <a:gd name="T101" fmla="*/ 25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20">
                    <a:moveTo>
                      <a:pt x="258" y="148"/>
                    </a:moveTo>
                    <a:lnTo>
                      <a:pt x="258" y="108"/>
                    </a:lnTo>
                    <a:lnTo>
                      <a:pt x="234" y="108"/>
                    </a:lnTo>
                    <a:lnTo>
                      <a:pt x="234" y="108"/>
                    </a:lnTo>
                    <a:lnTo>
                      <a:pt x="226" y="88"/>
                    </a:lnTo>
                    <a:lnTo>
                      <a:pt x="216" y="70"/>
                    </a:lnTo>
                    <a:lnTo>
                      <a:pt x="236" y="52"/>
                    </a:lnTo>
                    <a:lnTo>
                      <a:pt x="206" y="22"/>
                    </a:lnTo>
                    <a:lnTo>
                      <a:pt x="188" y="40"/>
                    </a:lnTo>
                    <a:lnTo>
                      <a:pt x="188" y="40"/>
                    </a:lnTo>
                    <a:lnTo>
                      <a:pt x="170" y="30"/>
                    </a:lnTo>
                    <a:lnTo>
                      <a:pt x="150" y="24"/>
                    </a:lnTo>
                    <a:lnTo>
                      <a:pt x="150" y="0"/>
                    </a:lnTo>
                    <a:lnTo>
                      <a:pt x="110" y="0"/>
                    </a:lnTo>
                    <a:lnTo>
                      <a:pt x="110" y="24"/>
                    </a:lnTo>
                    <a:lnTo>
                      <a:pt x="110" y="24"/>
                    </a:lnTo>
                    <a:lnTo>
                      <a:pt x="90" y="30"/>
                    </a:lnTo>
                    <a:lnTo>
                      <a:pt x="70" y="40"/>
                    </a:lnTo>
                    <a:lnTo>
                      <a:pt x="52" y="22"/>
                    </a:lnTo>
                    <a:lnTo>
                      <a:pt x="24" y="52"/>
                    </a:lnTo>
                    <a:lnTo>
                      <a:pt x="42" y="70"/>
                    </a:lnTo>
                    <a:lnTo>
                      <a:pt x="42" y="70"/>
                    </a:lnTo>
                    <a:lnTo>
                      <a:pt x="32" y="88"/>
                    </a:lnTo>
                    <a:lnTo>
                      <a:pt x="26" y="108"/>
                    </a:lnTo>
                    <a:lnTo>
                      <a:pt x="0" y="108"/>
                    </a:lnTo>
                    <a:lnTo>
                      <a:pt x="0" y="148"/>
                    </a:lnTo>
                    <a:lnTo>
                      <a:pt x="26" y="148"/>
                    </a:lnTo>
                    <a:lnTo>
                      <a:pt x="26" y="148"/>
                    </a:lnTo>
                    <a:lnTo>
                      <a:pt x="32" y="168"/>
                    </a:lnTo>
                    <a:lnTo>
                      <a:pt x="42" y="188"/>
                    </a:lnTo>
                    <a:lnTo>
                      <a:pt x="24" y="206"/>
                    </a:lnTo>
                    <a:lnTo>
                      <a:pt x="52" y="234"/>
                    </a:lnTo>
                    <a:lnTo>
                      <a:pt x="70" y="216"/>
                    </a:lnTo>
                    <a:lnTo>
                      <a:pt x="70" y="216"/>
                    </a:lnTo>
                    <a:lnTo>
                      <a:pt x="90" y="226"/>
                    </a:lnTo>
                    <a:lnTo>
                      <a:pt x="110" y="232"/>
                    </a:lnTo>
                    <a:lnTo>
                      <a:pt x="110" y="258"/>
                    </a:lnTo>
                    <a:lnTo>
                      <a:pt x="150" y="258"/>
                    </a:lnTo>
                    <a:lnTo>
                      <a:pt x="150" y="232"/>
                    </a:lnTo>
                    <a:lnTo>
                      <a:pt x="150" y="232"/>
                    </a:lnTo>
                    <a:lnTo>
                      <a:pt x="170" y="226"/>
                    </a:lnTo>
                    <a:lnTo>
                      <a:pt x="188" y="216"/>
                    </a:lnTo>
                    <a:lnTo>
                      <a:pt x="206" y="234"/>
                    </a:lnTo>
                    <a:lnTo>
                      <a:pt x="236" y="206"/>
                    </a:lnTo>
                    <a:lnTo>
                      <a:pt x="216" y="188"/>
                    </a:lnTo>
                    <a:lnTo>
                      <a:pt x="216" y="188"/>
                    </a:lnTo>
                    <a:lnTo>
                      <a:pt x="226" y="168"/>
                    </a:lnTo>
                    <a:lnTo>
                      <a:pt x="234" y="148"/>
                    </a:lnTo>
                    <a:lnTo>
                      <a:pt x="258" y="148"/>
                    </a:lnTo>
                    <a:close/>
                    <a:moveTo>
                      <a:pt x="130" y="210"/>
                    </a:moveTo>
                    <a:lnTo>
                      <a:pt x="130" y="210"/>
                    </a:lnTo>
                    <a:lnTo>
                      <a:pt x="114" y="208"/>
                    </a:lnTo>
                    <a:lnTo>
                      <a:pt x="98" y="204"/>
                    </a:lnTo>
                    <a:lnTo>
                      <a:pt x="84" y="196"/>
                    </a:lnTo>
                    <a:lnTo>
                      <a:pt x="72" y="186"/>
                    </a:lnTo>
                    <a:lnTo>
                      <a:pt x="62" y="174"/>
                    </a:lnTo>
                    <a:lnTo>
                      <a:pt x="54" y="160"/>
                    </a:lnTo>
                    <a:lnTo>
                      <a:pt x="50" y="144"/>
                    </a:lnTo>
                    <a:lnTo>
                      <a:pt x="48" y="128"/>
                    </a:lnTo>
                    <a:lnTo>
                      <a:pt x="48" y="128"/>
                    </a:lnTo>
                    <a:lnTo>
                      <a:pt x="50" y="112"/>
                    </a:lnTo>
                    <a:lnTo>
                      <a:pt x="54" y="96"/>
                    </a:lnTo>
                    <a:lnTo>
                      <a:pt x="62" y="82"/>
                    </a:lnTo>
                    <a:lnTo>
                      <a:pt x="72" y="70"/>
                    </a:lnTo>
                    <a:lnTo>
                      <a:pt x="84" y="60"/>
                    </a:lnTo>
                    <a:lnTo>
                      <a:pt x="98" y="52"/>
                    </a:lnTo>
                    <a:lnTo>
                      <a:pt x="114" y="48"/>
                    </a:lnTo>
                    <a:lnTo>
                      <a:pt x="130" y="46"/>
                    </a:lnTo>
                    <a:lnTo>
                      <a:pt x="130" y="46"/>
                    </a:lnTo>
                    <a:lnTo>
                      <a:pt x="146" y="48"/>
                    </a:lnTo>
                    <a:lnTo>
                      <a:pt x="162" y="52"/>
                    </a:lnTo>
                    <a:lnTo>
                      <a:pt x="176" y="60"/>
                    </a:lnTo>
                    <a:lnTo>
                      <a:pt x="188" y="70"/>
                    </a:lnTo>
                    <a:lnTo>
                      <a:pt x="198" y="82"/>
                    </a:lnTo>
                    <a:lnTo>
                      <a:pt x="206" y="96"/>
                    </a:lnTo>
                    <a:lnTo>
                      <a:pt x="210" y="112"/>
                    </a:lnTo>
                    <a:lnTo>
                      <a:pt x="212" y="128"/>
                    </a:lnTo>
                    <a:lnTo>
                      <a:pt x="212" y="128"/>
                    </a:lnTo>
                    <a:lnTo>
                      <a:pt x="210" y="144"/>
                    </a:lnTo>
                    <a:lnTo>
                      <a:pt x="206" y="160"/>
                    </a:lnTo>
                    <a:lnTo>
                      <a:pt x="198" y="174"/>
                    </a:lnTo>
                    <a:lnTo>
                      <a:pt x="188" y="186"/>
                    </a:lnTo>
                    <a:lnTo>
                      <a:pt x="176" y="196"/>
                    </a:lnTo>
                    <a:lnTo>
                      <a:pt x="162" y="204"/>
                    </a:lnTo>
                    <a:lnTo>
                      <a:pt x="146" y="208"/>
                    </a:lnTo>
                    <a:lnTo>
                      <a:pt x="130" y="210"/>
                    </a:lnTo>
                    <a:lnTo>
                      <a:pt x="130" y="210"/>
                    </a:lnTo>
                    <a:close/>
                    <a:moveTo>
                      <a:pt x="130" y="66"/>
                    </a:moveTo>
                    <a:lnTo>
                      <a:pt x="130" y="66"/>
                    </a:lnTo>
                    <a:lnTo>
                      <a:pt x="118" y="68"/>
                    </a:lnTo>
                    <a:lnTo>
                      <a:pt x="106" y="70"/>
                    </a:lnTo>
                    <a:lnTo>
                      <a:pt x="94" y="76"/>
                    </a:lnTo>
                    <a:lnTo>
                      <a:pt x="86" y="84"/>
                    </a:lnTo>
                    <a:lnTo>
                      <a:pt x="78" y="94"/>
                    </a:lnTo>
                    <a:lnTo>
                      <a:pt x="72" y="104"/>
                    </a:lnTo>
                    <a:lnTo>
                      <a:pt x="68" y="116"/>
                    </a:lnTo>
                    <a:lnTo>
                      <a:pt x="68" y="128"/>
                    </a:lnTo>
                    <a:lnTo>
                      <a:pt x="68" y="128"/>
                    </a:lnTo>
                    <a:lnTo>
                      <a:pt x="68" y="140"/>
                    </a:lnTo>
                    <a:lnTo>
                      <a:pt x="72" y="152"/>
                    </a:lnTo>
                    <a:lnTo>
                      <a:pt x="78" y="162"/>
                    </a:lnTo>
                    <a:lnTo>
                      <a:pt x="86" y="172"/>
                    </a:lnTo>
                    <a:lnTo>
                      <a:pt x="94" y="180"/>
                    </a:lnTo>
                    <a:lnTo>
                      <a:pt x="106" y="186"/>
                    </a:lnTo>
                    <a:lnTo>
                      <a:pt x="118" y="190"/>
                    </a:lnTo>
                    <a:lnTo>
                      <a:pt x="130" y="190"/>
                    </a:lnTo>
                    <a:lnTo>
                      <a:pt x="130" y="190"/>
                    </a:lnTo>
                    <a:lnTo>
                      <a:pt x="142" y="190"/>
                    </a:lnTo>
                    <a:lnTo>
                      <a:pt x="154" y="186"/>
                    </a:lnTo>
                    <a:lnTo>
                      <a:pt x="164" y="180"/>
                    </a:lnTo>
                    <a:lnTo>
                      <a:pt x="174" y="172"/>
                    </a:lnTo>
                    <a:lnTo>
                      <a:pt x="182" y="162"/>
                    </a:lnTo>
                    <a:lnTo>
                      <a:pt x="188" y="152"/>
                    </a:lnTo>
                    <a:lnTo>
                      <a:pt x="190" y="140"/>
                    </a:lnTo>
                    <a:lnTo>
                      <a:pt x="192" y="128"/>
                    </a:lnTo>
                    <a:lnTo>
                      <a:pt x="192" y="128"/>
                    </a:lnTo>
                    <a:lnTo>
                      <a:pt x="190" y="116"/>
                    </a:lnTo>
                    <a:lnTo>
                      <a:pt x="188" y="104"/>
                    </a:lnTo>
                    <a:lnTo>
                      <a:pt x="182" y="94"/>
                    </a:lnTo>
                    <a:lnTo>
                      <a:pt x="174" y="84"/>
                    </a:lnTo>
                    <a:lnTo>
                      <a:pt x="164" y="76"/>
                    </a:lnTo>
                    <a:lnTo>
                      <a:pt x="154" y="70"/>
                    </a:lnTo>
                    <a:lnTo>
                      <a:pt x="142" y="68"/>
                    </a:lnTo>
                    <a:lnTo>
                      <a:pt x="130" y="66"/>
                    </a:lnTo>
                    <a:lnTo>
                      <a:pt x="130" y="66"/>
                    </a:lnTo>
                    <a:close/>
                    <a:moveTo>
                      <a:pt x="130" y="156"/>
                    </a:moveTo>
                    <a:lnTo>
                      <a:pt x="130" y="156"/>
                    </a:lnTo>
                    <a:lnTo>
                      <a:pt x="120" y="152"/>
                    </a:lnTo>
                    <a:lnTo>
                      <a:pt x="110" y="148"/>
                    </a:lnTo>
                    <a:lnTo>
                      <a:pt x="104" y="138"/>
                    </a:lnTo>
                    <a:lnTo>
                      <a:pt x="102" y="128"/>
                    </a:lnTo>
                    <a:lnTo>
                      <a:pt x="102" y="128"/>
                    </a:lnTo>
                    <a:lnTo>
                      <a:pt x="104" y="118"/>
                    </a:lnTo>
                    <a:lnTo>
                      <a:pt x="110" y="110"/>
                    </a:lnTo>
                    <a:lnTo>
                      <a:pt x="120" y="104"/>
                    </a:lnTo>
                    <a:lnTo>
                      <a:pt x="130" y="102"/>
                    </a:lnTo>
                    <a:lnTo>
                      <a:pt x="130" y="102"/>
                    </a:lnTo>
                    <a:lnTo>
                      <a:pt x="140" y="104"/>
                    </a:lnTo>
                    <a:lnTo>
                      <a:pt x="148" y="110"/>
                    </a:lnTo>
                    <a:lnTo>
                      <a:pt x="154" y="118"/>
                    </a:lnTo>
                    <a:lnTo>
                      <a:pt x="156" y="128"/>
                    </a:lnTo>
                    <a:lnTo>
                      <a:pt x="156" y="128"/>
                    </a:lnTo>
                    <a:lnTo>
                      <a:pt x="154" y="138"/>
                    </a:lnTo>
                    <a:lnTo>
                      <a:pt x="148" y="148"/>
                    </a:lnTo>
                    <a:lnTo>
                      <a:pt x="140" y="152"/>
                    </a:lnTo>
                    <a:lnTo>
                      <a:pt x="130" y="156"/>
                    </a:lnTo>
                    <a:lnTo>
                      <a:pt x="130" y="156"/>
                    </a:lnTo>
                    <a:close/>
                    <a:moveTo>
                      <a:pt x="370" y="248"/>
                    </a:moveTo>
                    <a:lnTo>
                      <a:pt x="388" y="244"/>
                    </a:lnTo>
                    <a:lnTo>
                      <a:pt x="382" y="212"/>
                    </a:lnTo>
                    <a:lnTo>
                      <a:pt x="364" y="214"/>
                    </a:lnTo>
                    <a:lnTo>
                      <a:pt x="364" y="214"/>
                    </a:lnTo>
                    <a:lnTo>
                      <a:pt x="356" y="202"/>
                    </a:lnTo>
                    <a:lnTo>
                      <a:pt x="346" y="192"/>
                    </a:lnTo>
                    <a:lnTo>
                      <a:pt x="352" y="174"/>
                    </a:lnTo>
                    <a:lnTo>
                      <a:pt x="320" y="162"/>
                    </a:lnTo>
                    <a:lnTo>
                      <a:pt x="314" y="180"/>
                    </a:lnTo>
                    <a:lnTo>
                      <a:pt x="314" y="180"/>
                    </a:lnTo>
                    <a:lnTo>
                      <a:pt x="300" y="182"/>
                    </a:lnTo>
                    <a:lnTo>
                      <a:pt x="286" y="186"/>
                    </a:lnTo>
                    <a:lnTo>
                      <a:pt x="272" y="172"/>
                    </a:lnTo>
                    <a:lnTo>
                      <a:pt x="246" y="194"/>
                    </a:lnTo>
                    <a:lnTo>
                      <a:pt x="260" y="208"/>
                    </a:lnTo>
                    <a:lnTo>
                      <a:pt x="260" y="208"/>
                    </a:lnTo>
                    <a:lnTo>
                      <a:pt x="252" y="220"/>
                    </a:lnTo>
                    <a:lnTo>
                      <a:pt x="250" y="234"/>
                    </a:lnTo>
                    <a:lnTo>
                      <a:pt x="230" y="238"/>
                    </a:lnTo>
                    <a:lnTo>
                      <a:pt x="236" y="272"/>
                    </a:lnTo>
                    <a:lnTo>
                      <a:pt x="256" y="268"/>
                    </a:lnTo>
                    <a:lnTo>
                      <a:pt x="256" y="268"/>
                    </a:lnTo>
                    <a:lnTo>
                      <a:pt x="264" y="280"/>
                    </a:lnTo>
                    <a:lnTo>
                      <a:pt x="274" y="290"/>
                    </a:lnTo>
                    <a:lnTo>
                      <a:pt x="268" y="308"/>
                    </a:lnTo>
                    <a:lnTo>
                      <a:pt x="300" y="320"/>
                    </a:lnTo>
                    <a:lnTo>
                      <a:pt x="306" y="302"/>
                    </a:lnTo>
                    <a:lnTo>
                      <a:pt x="306" y="302"/>
                    </a:lnTo>
                    <a:lnTo>
                      <a:pt x="320" y="302"/>
                    </a:lnTo>
                    <a:lnTo>
                      <a:pt x="334" y="298"/>
                    </a:lnTo>
                    <a:lnTo>
                      <a:pt x="346" y="312"/>
                    </a:lnTo>
                    <a:lnTo>
                      <a:pt x="372" y="290"/>
                    </a:lnTo>
                    <a:lnTo>
                      <a:pt x="360" y="276"/>
                    </a:lnTo>
                    <a:lnTo>
                      <a:pt x="360" y="276"/>
                    </a:lnTo>
                    <a:lnTo>
                      <a:pt x="366" y="262"/>
                    </a:lnTo>
                    <a:lnTo>
                      <a:pt x="370" y="248"/>
                    </a:lnTo>
                    <a:lnTo>
                      <a:pt x="370" y="248"/>
                    </a:lnTo>
                    <a:close/>
                    <a:moveTo>
                      <a:pt x="320" y="264"/>
                    </a:moveTo>
                    <a:lnTo>
                      <a:pt x="320" y="264"/>
                    </a:lnTo>
                    <a:lnTo>
                      <a:pt x="310" y="266"/>
                    </a:lnTo>
                    <a:lnTo>
                      <a:pt x="302" y="264"/>
                    </a:lnTo>
                    <a:lnTo>
                      <a:pt x="294" y="260"/>
                    </a:lnTo>
                    <a:lnTo>
                      <a:pt x="288" y="252"/>
                    </a:lnTo>
                    <a:lnTo>
                      <a:pt x="288" y="252"/>
                    </a:lnTo>
                    <a:lnTo>
                      <a:pt x="286" y="242"/>
                    </a:lnTo>
                    <a:lnTo>
                      <a:pt x="288" y="234"/>
                    </a:lnTo>
                    <a:lnTo>
                      <a:pt x="292" y="226"/>
                    </a:lnTo>
                    <a:lnTo>
                      <a:pt x="300" y="220"/>
                    </a:lnTo>
                    <a:lnTo>
                      <a:pt x="300" y="220"/>
                    </a:lnTo>
                    <a:lnTo>
                      <a:pt x="308" y="218"/>
                    </a:lnTo>
                    <a:lnTo>
                      <a:pt x="318" y="220"/>
                    </a:lnTo>
                    <a:lnTo>
                      <a:pt x="326" y="224"/>
                    </a:lnTo>
                    <a:lnTo>
                      <a:pt x="332" y="232"/>
                    </a:lnTo>
                    <a:lnTo>
                      <a:pt x="332" y="232"/>
                    </a:lnTo>
                    <a:lnTo>
                      <a:pt x="334" y="240"/>
                    </a:lnTo>
                    <a:lnTo>
                      <a:pt x="332" y="250"/>
                    </a:lnTo>
                    <a:lnTo>
                      <a:pt x="328" y="258"/>
                    </a:lnTo>
                    <a:lnTo>
                      <a:pt x="320" y="264"/>
                    </a:lnTo>
                    <a:lnTo>
                      <a:pt x="320" y="264"/>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4" name="Freeform 4844"/>
              <p:cNvSpPr>
                <a:spLocks noEditPoints="1"/>
              </p:cNvSpPr>
              <p:nvPr/>
            </p:nvSpPr>
            <p:spPr bwMode="auto">
              <a:xfrm>
                <a:off x="2642777" y="4893539"/>
                <a:ext cx="304191" cy="407352"/>
              </a:xfrm>
              <a:custGeom>
                <a:avLst/>
                <a:gdLst>
                  <a:gd name="T0" fmla="*/ 172 w 230"/>
                  <a:gd name="T1" fmla="*/ 194 h 308"/>
                  <a:gd name="T2" fmla="*/ 168 w 230"/>
                  <a:gd name="T3" fmla="*/ 216 h 308"/>
                  <a:gd name="T4" fmla="*/ 156 w 230"/>
                  <a:gd name="T5" fmla="*/ 234 h 308"/>
                  <a:gd name="T6" fmla="*/ 138 w 230"/>
                  <a:gd name="T7" fmla="*/ 246 h 308"/>
                  <a:gd name="T8" fmla="*/ 116 w 230"/>
                  <a:gd name="T9" fmla="*/ 250 h 308"/>
                  <a:gd name="T10" fmla="*/ 106 w 230"/>
                  <a:gd name="T11" fmla="*/ 250 h 308"/>
                  <a:gd name="T12" fmla="*/ 90 w 230"/>
                  <a:gd name="T13" fmla="*/ 244 h 308"/>
                  <a:gd name="T14" fmla="*/ 76 w 230"/>
                  <a:gd name="T15" fmla="*/ 234 h 308"/>
                  <a:gd name="T16" fmla="*/ 66 w 230"/>
                  <a:gd name="T17" fmla="*/ 218 h 308"/>
                  <a:gd name="T18" fmla="*/ 116 w 230"/>
                  <a:gd name="T19" fmla="*/ 210 h 308"/>
                  <a:gd name="T20" fmla="*/ 132 w 230"/>
                  <a:gd name="T21" fmla="*/ 194 h 308"/>
                  <a:gd name="T22" fmla="*/ 132 w 230"/>
                  <a:gd name="T23" fmla="*/ 140 h 308"/>
                  <a:gd name="T24" fmla="*/ 148 w 230"/>
                  <a:gd name="T25" fmla="*/ 148 h 308"/>
                  <a:gd name="T26" fmla="*/ 160 w 230"/>
                  <a:gd name="T27" fmla="*/ 160 h 308"/>
                  <a:gd name="T28" fmla="*/ 170 w 230"/>
                  <a:gd name="T29" fmla="*/ 176 h 308"/>
                  <a:gd name="T30" fmla="*/ 172 w 230"/>
                  <a:gd name="T31" fmla="*/ 194 h 308"/>
                  <a:gd name="T32" fmla="*/ 230 w 230"/>
                  <a:gd name="T33" fmla="*/ 82 h 308"/>
                  <a:gd name="T34" fmla="*/ 230 w 230"/>
                  <a:gd name="T35" fmla="*/ 292 h 308"/>
                  <a:gd name="T36" fmla="*/ 226 w 230"/>
                  <a:gd name="T37" fmla="*/ 304 h 308"/>
                  <a:gd name="T38" fmla="*/ 214 w 230"/>
                  <a:gd name="T39" fmla="*/ 308 h 308"/>
                  <a:gd name="T40" fmla="*/ 16 w 230"/>
                  <a:gd name="T41" fmla="*/ 308 h 308"/>
                  <a:gd name="T42" fmla="*/ 6 w 230"/>
                  <a:gd name="T43" fmla="*/ 304 h 308"/>
                  <a:gd name="T44" fmla="*/ 0 w 230"/>
                  <a:gd name="T45" fmla="*/ 292 h 308"/>
                  <a:gd name="T46" fmla="*/ 0 w 230"/>
                  <a:gd name="T47" fmla="*/ 16 h 308"/>
                  <a:gd name="T48" fmla="*/ 6 w 230"/>
                  <a:gd name="T49" fmla="*/ 4 h 308"/>
                  <a:gd name="T50" fmla="*/ 16 w 230"/>
                  <a:gd name="T51" fmla="*/ 0 h 308"/>
                  <a:gd name="T52" fmla="*/ 166 w 230"/>
                  <a:gd name="T53" fmla="*/ 16 h 308"/>
                  <a:gd name="T54" fmla="*/ 230 w 230"/>
                  <a:gd name="T55" fmla="*/ 82 h 308"/>
                  <a:gd name="T56" fmla="*/ 100 w 230"/>
                  <a:gd name="T57" fmla="*/ 178 h 308"/>
                  <a:gd name="T58" fmla="*/ 100 w 230"/>
                  <a:gd name="T59" fmla="*/ 106 h 308"/>
                  <a:gd name="T60" fmla="*/ 72 w 230"/>
                  <a:gd name="T61" fmla="*/ 112 h 308"/>
                  <a:gd name="T62" fmla="*/ 48 w 230"/>
                  <a:gd name="T63" fmla="*/ 128 h 308"/>
                  <a:gd name="T64" fmla="*/ 34 w 230"/>
                  <a:gd name="T65" fmla="*/ 150 h 308"/>
                  <a:gd name="T66" fmla="*/ 28 w 230"/>
                  <a:gd name="T67" fmla="*/ 178 h 308"/>
                  <a:gd name="T68" fmla="*/ 188 w 230"/>
                  <a:gd name="T69" fmla="*/ 194 h 308"/>
                  <a:gd name="T70" fmla="*/ 186 w 230"/>
                  <a:gd name="T71" fmla="*/ 180 h 308"/>
                  <a:gd name="T72" fmla="*/ 176 w 230"/>
                  <a:gd name="T73" fmla="*/ 154 h 308"/>
                  <a:gd name="T74" fmla="*/ 156 w 230"/>
                  <a:gd name="T75" fmla="*/ 134 h 308"/>
                  <a:gd name="T76" fmla="*/ 130 w 230"/>
                  <a:gd name="T77" fmla="*/ 124 h 308"/>
                  <a:gd name="T78" fmla="*/ 116 w 230"/>
                  <a:gd name="T79" fmla="*/ 194 h 308"/>
                  <a:gd name="T80" fmla="*/ 44 w 230"/>
                  <a:gd name="T81" fmla="*/ 194 h 308"/>
                  <a:gd name="T82" fmla="*/ 50 w 230"/>
                  <a:gd name="T83" fmla="*/ 222 h 308"/>
                  <a:gd name="T84" fmla="*/ 64 w 230"/>
                  <a:gd name="T85" fmla="*/ 246 h 308"/>
                  <a:gd name="T86" fmla="*/ 88 w 230"/>
                  <a:gd name="T87" fmla="*/ 262 h 308"/>
                  <a:gd name="T88" fmla="*/ 116 w 230"/>
                  <a:gd name="T89" fmla="*/ 266 h 308"/>
                  <a:gd name="T90" fmla="*/ 130 w 230"/>
                  <a:gd name="T91" fmla="*/ 266 h 308"/>
                  <a:gd name="T92" fmla="*/ 156 w 230"/>
                  <a:gd name="T93" fmla="*/ 254 h 308"/>
                  <a:gd name="T94" fmla="*/ 176 w 230"/>
                  <a:gd name="T95" fmla="*/ 234 h 308"/>
                  <a:gd name="T96" fmla="*/ 186 w 230"/>
                  <a:gd name="T97" fmla="*/ 210 h 308"/>
                  <a:gd name="T98" fmla="*/ 188 w 230"/>
                  <a:gd name="T99" fmla="*/ 194 h 308"/>
                  <a:gd name="T100" fmla="*/ 188 w 230"/>
                  <a:gd name="T101" fmla="*/ 66 h 308"/>
                  <a:gd name="T102" fmla="*/ 166 w 230"/>
                  <a:gd name="T103" fmla="*/ 42 h 308"/>
                  <a:gd name="T104" fmla="*/ 148 w 230"/>
                  <a:gd name="T105" fmla="*/ 8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0" h="308">
                    <a:moveTo>
                      <a:pt x="172" y="194"/>
                    </a:moveTo>
                    <a:lnTo>
                      <a:pt x="172" y="194"/>
                    </a:lnTo>
                    <a:lnTo>
                      <a:pt x="172" y="206"/>
                    </a:lnTo>
                    <a:lnTo>
                      <a:pt x="168" y="216"/>
                    </a:lnTo>
                    <a:lnTo>
                      <a:pt x="162" y="226"/>
                    </a:lnTo>
                    <a:lnTo>
                      <a:pt x="156" y="234"/>
                    </a:lnTo>
                    <a:lnTo>
                      <a:pt x="148" y="242"/>
                    </a:lnTo>
                    <a:lnTo>
                      <a:pt x="138" y="246"/>
                    </a:lnTo>
                    <a:lnTo>
                      <a:pt x="128" y="250"/>
                    </a:lnTo>
                    <a:lnTo>
                      <a:pt x="116" y="250"/>
                    </a:lnTo>
                    <a:lnTo>
                      <a:pt x="116" y="250"/>
                    </a:lnTo>
                    <a:lnTo>
                      <a:pt x="106" y="250"/>
                    </a:lnTo>
                    <a:lnTo>
                      <a:pt x="98" y="248"/>
                    </a:lnTo>
                    <a:lnTo>
                      <a:pt x="90" y="244"/>
                    </a:lnTo>
                    <a:lnTo>
                      <a:pt x="82" y="240"/>
                    </a:lnTo>
                    <a:lnTo>
                      <a:pt x="76" y="234"/>
                    </a:lnTo>
                    <a:lnTo>
                      <a:pt x="70" y="226"/>
                    </a:lnTo>
                    <a:lnTo>
                      <a:pt x="66" y="218"/>
                    </a:lnTo>
                    <a:lnTo>
                      <a:pt x="62" y="210"/>
                    </a:lnTo>
                    <a:lnTo>
                      <a:pt x="116" y="210"/>
                    </a:lnTo>
                    <a:lnTo>
                      <a:pt x="132" y="210"/>
                    </a:lnTo>
                    <a:lnTo>
                      <a:pt x="132" y="194"/>
                    </a:lnTo>
                    <a:lnTo>
                      <a:pt x="132" y="140"/>
                    </a:lnTo>
                    <a:lnTo>
                      <a:pt x="132" y="140"/>
                    </a:lnTo>
                    <a:lnTo>
                      <a:pt x="140" y="144"/>
                    </a:lnTo>
                    <a:lnTo>
                      <a:pt x="148" y="148"/>
                    </a:lnTo>
                    <a:lnTo>
                      <a:pt x="154" y="154"/>
                    </a:lnTo>
                    <a:lnTo>
                      <a:pt x="160" y="160"/>
                    </a:lnTo>
                    <a:lnTo>
                      <a:pt x="166" y="168"/>
                    </a:lnTo>
                    <a:lnTo>
                      <a:pt x="170" y="176"/>
                    </a:lnTo>
                    <a:lnTo>
                      <a:pt x="172" y="186"/>
                    </a:lnTo>
                    <a:lnTo>
                      <a:pt x="172" y="194"/>
                    </a:lnTo>
                    <a:lnTo>
                      <a:pt x="172" y="194"/>
                    </a:lnTo>
                    <a:close/>
                    <a:moveTo>
                      <a:pt x="230" y="82"/>
                    </a:moveTo>
                    <a:lnTo>
                      <a:pt x="230" y="292"/>
                    </a:lnTo>
                    <a:lnTo>
                      <a:pt x="230" y="292"/>
                    </a:lnTo>
                    <a:lnTo>
                      <a:pt x="230" y="298"/>
                    </a:lnTo>
                    <a:lnTo>
                      <a:pt x="226" y="304"/>
                    </a:lnTo>
                    <a:lnTo>
                      <a:pt x="222" y="308"/>
                    </a:lnTo>
                    <a:lnTo>
                      <a:pt x="214" y="308"/>
                    </a:lnTo>
                    <a:lnTo>
                      <a:pt x="16" y="308"/>
                    </a:lnTo>
                    <a:lnTo>
                      <a:pt x="16" y="308"/>
                    </a:lnTo>
                    <a:lnTo>
                      <a:pt x="10" y="308"/>
                    </a:lnTo>
                    <a:lnTo>
                      <a:pt x="6" y="304"/>
                    </a:lnTo>
                    <a:lnTo>
                      <a:pt x="2" y="298"/>
                    </a:lnTo>
                    <a:lnTo>
                      <a:pt x="0" y="292"/>
                    </a:lnTo>
                    <a:lnTo>
                      <a:pt x="0" y="16"/>
                    </a:lnTo>
                    <a:lnTo>
                      <a:pt x="0" y="16"/>
                    </a:lnTo>
                    <a:lnTo>
                      <a:pt x="2" y="10"/>
                    </a:lnTo>
                    <a:lnTo>
                      <a:pt x="6" y="4"/>
                    </a:lnTo>
                    <a:lnTo>
                      <a:pt x="10" y="0"/>
                    </a:lnTo>
                    <a:lnTo>
                      <a:pt x="16" y="0"/>
                    </a:lnTo>
                    <a:lnTo>
                      <a:pt x="150" y="0"/>
                    </a:lnTo>
                    <a:lnTo>
                      <a:pt x="166" y="16"/>
                    </a:lnTo>
                    <a:lnTo>
                      <a:pt x="214" y="66"/>
                    </a:lnTo>
                    <a:lnTo>
                      <a:pt x="230" y="82"/>
                    </a:lnTo>
                    <a:close/>
                    <a:moveTo>
                      <a:pt x="28" y="178"/>
                    </a:moveTo>
                    <a:lnTo>
                      <a:pt x="100" y="178"/>
                    </a:lnTo>
                    <a:lnTo>
                      <a:pt x="100" y="106"/>
                    </a:lnTo>
                    <a:lnTo>
                      <a:pt x="100" y="106"/>
                    </a:lnTo>
                    <a:lnTo>
                      <a:pt x="86" y="108"/>
                    </a:lnTo>
                    <a:lnTo>
                      <a:pt x="72" y="112"/>
                    </a:lnTo>
                    <a:lnTo>
                      <a:pt x="60" y="118"/>
                    </a:lnTo>
                    <a:lnTo>
                      <a:pt x="48" y="128"/>
                    </a:lnTo>
                    <a:lnTo>
                      <a:pt x="40" y="138"/>
                    </a:lnTo>
                    <a:lnTo>
                      <a:pt x="34" y="150"/>
                    </a:lnTo>
                    <a:lnTo>
                      <a:pt x="28" y="164"/>
                    </a:lnTo>
                    <a:lnTo>
                      <a:pt x="28" y="178"/>
                    </a:lnTo>
                    <a:lnTo>
                      <a:pt x="28" y="178"/>
                    </a:lnTo>
                    <a:close/>
                    <a:moveTo>
                      <a:pt x="188" y="194"/>
                    </a:moveTo>
                    <a:lnTo>
                      <a:pt x="188" y="194"/>
                    </a:lnTo>
                    <a:lnTo>
                      <a:pt x="186" y="180"/>
                    </a:lnTo>
                    <a:lnTo>
                      <a:pt x="182" y="166"/>
                    </a:lnTo>
                    <a:lnTo>
                      <a:pt x="176" y="154"/>
                    </a:lnTo>
                    <a:lnTo>
                      <a:pt x="168" y="144"/>
                    </a:lnTo>
                    <a:lnTo>
                      <a:pt x="156" y="134"/>
                    </a:lnTo>
                    <a:lnTo>
                      <a:pt x="144" y="128"/>
                    </a:lnTo>
                    <a:lnTo>
                      <a:pt x="130" y="124"/>
                    </a:lnTo>
                    <a:lnTo>
                      <a:pt x="116" y="122"/>
                    </a:lnTo>
                    <a:lnTo>
                      <a:pt x="116" y="194"/>
                    </a:lnTo>
                    <a:lnTo>
                      <a:pt x="44" y="194"/>
                    </a:lnTo>
                    <a:lnTo>
                      <a:pt x="44" y="194"/>
                    </a:lnTo>
                    <a:lnTo>
                      <a:pt x="46" y="210"/>
                    </a:lnTo>
                    <a:lnTo>
                      <a:pt x="50" y="222"/>
                    </a:lnTo>
                    <a:lnTo>
                      <a:pt x="56" y="234"/>
                    </a:lnTo>
                    <a:lnTo>
                      <a:pt x="64" y="246"/>
                    </a:lnTo>
                    <a:lnTo>
                      <a:pt x="76" y="254"/>
                    </a:lnTo>
                    <a:lnTo>
                      <a:pt x="88" y="262"/>
                    </a:lnTo>
                    <a:lnTo>
                      <a:pt x="102" y="266"/>
                    </a:lnTo>
                    <a:lnTo>
                      <a:pt x="116" y="266"/>
                    </a:lnTo>
                    <a:lnTo>
                      <a:pt x="116" y="266"/>
                    </a:lnTo>
                    <a:lnTo>
                      <a:pt x="130" y="266"/>
                    </a:lnTo>
                    <a:lnTo>
                      <a:pt x="144" y="262"/>
                    </a:lnTo>
                    <a:lnTo>
                      <a:pt x="156" y="254"/>
                    </a:lnTo>
                    <a:lnTo>
                      <a:pt x="168" y="246"/>
                    </a:lnTo>
                    <a:lnTo>
                      <a:pt x="176" y="234"/>
                    </a:lnTo>
                    <a:lnTo>
                      <a:pt x="182" y="222"/>
                    </a:lnTo>
                    <a:lnTo>
                      <a:pt x="186" y="210"/>
                    </a:lnTo>
                    <a:lnTo>
                      <a:pt x="188" y="194"/>
                    </a:lnTo>
                    <a:lnTo>
                      <a:pt x="188" y="194"/>
                    </a:lnTo>
                    <a:close/>
                    <a:moveTo>
                      <a:pt x="206" y="84"/>
                    </a:moveTo>
                    <a:lnTo>
                      <a:pt x="188" y="66"/>
                    </a:lnTo>
                    <a:lnTo>
                      <a:pt x="166" y="66"/>
                    </a:lnTo>
                    <a:lnTo>
                      <a:pt x="166" y="42"/>
                    </a:lnTo>
                    <a:lnTo>
                      <a:pt x="148" y="24"/>
                    </a:lnTo>
                    <a:lnTo>
                      <a:pt x="148" y="84"/>
                    </a:lnTo>
                    <a:lnTo>
                      <a:pt x="206" y="84"/>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5" name="Freeform 4985"/>
              <p:cNvSpPr>
                <a:spLocks noEditPoints="1"/>
              </p:cNvSpPr>
              <p:nvPr/>
            </p:nvSpPr>
            <p:spPr bwMode="auto">
              <a:xfrm>
                <a:off x="1993279" y="4306282"/>
                <a:ext cx="426147" cy="388859"/>
              </a:xfrm>
              <a:custGeom>
                <a:avLst/>
                <a:gdLst>
                  <a:gd name="T0" fmla="*/ 282 w 320"/>
                  <a:gd name="T1" fmla="*/ 112 h 292"/>
                  <a:gd name="T2" fmla="*/ 294 w 320"/>
                  <a:gd name="T3" fmla="*/ 114 h 292"/>
                  <a:gd name="T4" fmla="*/ 308 w 320"/>
                  <a:gd name="T5" fmla="*/ 120 h 292"/>
                  <a:gd name="T6" fmla="*/ 320 w 320"/>
                  <a:gd name="T7" fmla="*/ 138 h 292"/>
                  <a:gd name="T8" fmla="*/ 320 w 320"/>
                  <a:gd name="T9" fmla="*/ 196 h 292"/>
                  <a:gd name="T10" fmla="*/ 320 w 320"/>
                  <a:gd name="T11" fmla="*/ 202 h 292"/>
                  <a:gd name="T12" fmla="*/ 316 w 320"/>
                  <a:gd name="T13" fmla="*/ 214 h 292"/>
                  <a:gd name="T14" fmla="*/ 304 w 320"/>
                  <a:gd name="T15" fmla="*/ 228 h 292"/>
                  <a:gd name="T16" fmla="*/ 282 w 320"/>
                  <a:gd name="T17" fmla="*/ 234 h 292"/>
                  <a:gd name="T18" fmla="*/ 252 w 320"/>
                  <a:gd name="T19" fmla="*/ 234 h 292"/>
                  <a:gd name="T20" fmla="*/ 260 w 320"/>
                  <a:gd name="T21" fmla="*/ 264 h 292"/>
                  <a:gd name="T22" fmla="*/ 272 w 320"/>
                  <a:gd name="T23" fmla="*/ 286 h 292"/>
                  <a:gd name="T24" fmla="*/ 278 w 320"/>
                  <a:gd name="T25" fmla="*/ 292 h 292"/>
                  <a:gd name="T26" fmla="*/ 254 w 320"/>
                  <a:gd name="T27" fmla="*/ 278 h 292"/>
                  <a:gd name="T28" fmla="*/ 234 w 320"/>
                  <a:gd name="T29" fmla="*/ 260 h 292"/>
                  <a:gd name="T30" fmla="*/ 218 w 320"/>
                  <a:gd name="T31" fmla="*/ 234 h 292"/>
                  <a:gd name="T32" fmla="*/ 198 w 320"/>
                  <a:gd name="T33" fmla="*/ 234 h 292"/>
                  <a:gd name="T34" fmla="*/ 186 w 320"/>
                  <a:gd name="T35" fmla="*/ 232 h 292"/>
                  <a:gd name="T36" fmla="*/ 172 w 320"/>
                  <a:gd name="T37" fmla="*/ 224 h 292"/>
                  <a:gd name="T38" fmla="*/ 162 w 320"/>
                  <a:gd name="T39" fmla="*/ 208 h 292"/>
                  <a:gd name="T40" fmla="*/ 160 w 320"/>
                  <a:gd name="T41" fmla="*/ 150 h 292"/>
                  <a:gd name="T42" fmla="*/ 160 w 320"/>
                  <a:gd name="T43" fmla="*/ 144 h 292"/>
                  <a:gd name="T44" fmla="*/ 164 w 320"/>
                  <a:gd name="T45" fmla="*/ 130 h 292"/>
                  <a:gd name="T46" fmla="*/ 176 w 320"/>
                  <a:gd name="T47" fmla="*/ 118 h 292"/>
                  <a:gd name="T48" fmla="*/ 198 w 320"/>
                  <a:gd name="T49" fmla="*/ 112 h 292"/>
                  <a:gd name="T50" fmla="*/ 140 w 320"/>
                  <a:gd name="T51" fmla="*/ 150 h 292"/>
                  <a:gd name="T52" fmla="*/ 142 w 320"/>
                  <a:gd name="T53" fmla="*/ 142 h 292"/>
                  <a:gd name="T54" fmla="*/ 148 w 320"/>
                  <a:gd name="T55" fmla="*/ 122 h 292"/>
                  <a:gd name="T56" fmla="*/ 162 w 320"/>
                  <a:gd name="T57" fmla="*/ 104 h 292"/>
                  <a:gd name="T58" fmla="*/ 184 w 320"/>
                  <a:gd name="T59" fmla="*/ 94 h 292"/>
                  <a:gd name="T60" fmla="*/ 282 w 320"/>
                  <a:gd name="T61" fmla="*/ 92 h 292"/>
                  <a:gd name="T62" fmla="*/ 288 w 320"/>
                  <a:gd name="T63" fmla="*/ 94 h 292"/>
                  <a:gd name="T64" fmla="*/ 288 w 320"/>
                  <a:gd name="T65" fmla="*/ 52 h 292"/>
                  <a:gd name="T66" fmla="*/ 286 w 320"/>
                  <a:gd name="T67" fmla="*/ 36 h 292"/>
                  <a:gd name="T68" fmla="*/ 276 w 320"/>
                  <a:gd name="T69" fmla="*/ 16 h 292"/>
                  <a:gd name="T70" fmla="*/ 254 w 320"/>
                  <a:gd name="T71" fmla="*/ 2 h 292"/>
                  <a:gd name="T72" fmla="*/ 236 w 320"/>
                  <a:gd name="T73" fmla="*/ 0 h 292"/>
                  <a:gd name="T74" fmla="*/ 52 w 320"/>
                  <a:gd name="T75" fmla="*/ 0 h 292"/>
                  <a:gd name="T76" fmla="*/ 34 w 320"/>
                  <a:gd name="T77" fmla="*/ 2 h 292"/>
                  <a:gd name="T78" fmla="*/ 16 w 320"/>
                  <a:gd name="T79" fmla="*/ 12 h 292"/>
                  <a:gd name="T80" fmla="*/ 2 w 320"/>
                  <a:gd name="T81" fmla="*/ 34 h 292"/>
                  <a:gd name="T82" fmla="*/ 0 w 320"/>
                  <a:gd name="T83" fmla="*/ 52 h 292"/>
                  <a:gd name="T84" fmla="*/ 0 w 320"/>
                  <a:gd name="T85" fmla="*/ 112 h 292"/>
                  <a:gd name="T86" fmla="*/ 2 w 320"/>
                  <a:gd name="T87" fmla="*/ 130 h 292"/>
                  <a:gd name="T88" fmla="*/ 12 w 320"/>
                  <a:gd name="T89" fmla="*/ 148 h 292"/>
                  <a:gd name="T90" fmla="*/ 34 w 320"/>
                  <a:gd name="T91" fmla="*/ 162 h 292"/>
                  <a:gd name="T92" fmla="*/ 52 w 320"/>
                  <a:gd name="T93" fmla="*/ 164 h 292"/>
                  <a:gd name="T94" fmla="*/ 64 w 320"/>
                  <a:gd name="T95" fmla="*/ 164 h 292"/>
                  <a:gd name="T96" fmla="*/ 54 w 320"/>
                  <a:gd name="T97" fmla="*/ 206 h 292"/>
                  <a:gd name="T98" fmla="*/ 44 w 320"/>
                  <a:gd name="T99" fmla="*/ 226 h 292"/>
                  <a:gd name="T100" fmla="*/ 30 w 320"/>
                  <a:gd name="T101" fmla="*/ 244 h 292"/>
                  <a:gd name="T102" fmla="*/ 40 w 320"/>
                  <a:gd name="T103" fmla="*/ 240 h 292"/>
                  <a:gd name="T104" fmla="*/ 62 w 320"/>
                  <a:gd name="T105" fmla="*/ 226 h 292"/>
                  <a:gd name="T106" fmla="*/ 90 w 320"/>
                  <a:gd name="T107" fmla="*/ 200 h 292"/>
                  <a:gd name="T108" fmla="*/ 110 w 320"/>
                  <a:gd name="T109" fmla="*/ 164 h 292"/>
                  <a:gd name="T110" fmla="*/ 140 w 320"/>
                  <a:gd name="T111" fmla="*/ 150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0" h="292">
                    <a:moveTo>
                      <a:pt x="282" y="112"/>
                    </a:moveTo>
                    <a:lnTo>
                      <a:pt x="282" y="112"/>
                    </a:lnTo>
                    <a:lnTo>
                      <a:pt x="288" y="112"/>
                    </a:lnTo>
                    <a:lnTo>
                      <a:pt x="294" y="114"/>
                    </a:lnTo>
                    <a:lnTo>
                      <a:pt x="302" y="116"/>
                    </a:lnTo>
                    <a:lnTo>
                      <a:pt x="308" y="120"/>
                    </a:lnTo>
                    <a:lnTo>
                      <a:pt x="314" y="128"/>
                    </a:lnTo>
                    <a:lnTo>
                      <a:pt x="320" y="138"/>
                    </a:lnTo>
                    <a:lnTo>
                      <a:pt x="320" y="150"/>
                    </a:lnTo>
                    <a:lnTo>
                      <a:pt x="320" y="196"/>
                    </a:lnTo>
                    <a:lnTo>
                      <a:pt x="320" y="196"/>
                    </a:lnTo>
                    <a:lnTo>
                      <a:pt x="320" y="202"/>
                    </a:lnTo>
                    <a:lnTo>
                      <a:pt x="318" y="208"/>
                    </a:lnTo>
                    <a:lnTo>
                      <a:pt x="316" y="214"/>
                    </a:lnTo>
                    <a:lnTo>
                      <a:pt x="312" y="222"/>
                    </a:lnTo>
                    <a:lnTo>
                      <a:pt x="304" y="228"/>
                    </a:lnTo>
                    <a:lnTo>
                      <a:pt x="294" y="232"/>
                    </a:lnTo>
                    <a:lnTo>
                      <a:pt x="282" y="234"/>
                    </a:lnTo>
                    <a:lnTo>
                      <a:pt x="252" y="234"/>
                    </a:lnTo>
                    <a:lnTo>
                      <a:pt x="252" y="234"/>
                    </a:lnTo>
                    <a:lnTo>
                      <a:pt x="256" y="248"/>
                    </a:lnTo>
                    <a:lnTo>
                      <a:pt x="260" y="264"/>
                    </a:lnTo>
                    <a:lnTo>
                      <a:pt x="268" y="280"/>
                    </a:lnTo>
                    <a:lnTo>
                      <a:pt x="272" y="286"/>
                    </a:lnTo>
                    <a:lnTo>
                      <a:pt x="278" y="292"/>
                    </a:lnTo>
                    <a:lnTo>
                      <a:pt x="278" y="292"/>
                    </a:lnTo>
                    <a:lnTo>
                      <a:pt x="272" y="290"/>
                    </a:lnTo>
                    <a:lnTo>
                      <a:pt x="254" y="278"/>
                    </a:lnTo>
                    <a:lnTo>
                      <a:pt x="244" y="270"/>
                    </a:lnTo>
                    <a:lnTo>
                      <a:pt x="234" y="260"/>
                    </a:lnTo>
                    <a:lnTo>
                      <a:pt x="226" y="248"/>
                    </a:lnTo>
                    <a:lnTo>
                      <a:pt x="218" y="234"/>
                    </a:lnTo>
                    <a:lnTo>
                      <a:pt x="198" y="234"/>
                    </a:lnTo>
                    <a:lnTo>
                      <a:pt x="198" y="234"/>
                    </a:lnTo>
                    <a:lnTo>
                      <a:pt x="192" y="234"/>
                    </a:lnTo>
                    <a:lnTo>
                      <a:pt x="186" y="232"/>
                    </a:lnTo>
                    <a:lnTo>
                      <a:pt x="180" y="230"/>
                    </a:lnTo>
                    <a:lnTo>
                      <a:pt x="172" y="224"/>
                    </a:lnTo>
                    <a:lnTo>
                      <a:pt x="166" y="218"/>
                    </a:lnTo>
                    <a:lnTo>
                      <a:pt x="162" y="208"/>
                    </a:lnTo>
                    <a:lnTo>
                      <a:pt x="160" y="196"/>
                    </a:lnTo>
                    <a:lnTo>
                      <a:pt x="160" y="150"/>
                    </a:lnTo>
                    <a:lnTo>
                      <a:pt x="160" y="150"/>
                    </a:lnTo>
                    <a:lnTo>
                      <a:pt x="160" y="144"/>
                    </a:lnTo>
                    <a:lnTo>
                      <a:pt x="162" y="138"/>
                    </a:lnTo>
                    <a:lnTo>
                      <a:pt x="164" y="130"/>
                    </a:lnTo>
                    <a:lnTo>
                      <a:pt x="170" y="124"/>
                    </a:lnTo>
                    <a:lnTo>
                      <a:pt x="176" y="118"/>
                    </a:lnTo>
                    <a:lnTo>
                      <a:pt x="186" y="114"/>
                    </a:lnTo>
                    <a:lnTo>
                      <a:pt x="198" y="112"/>
                    </a:lnTo>
                    <a:lnTo>
                      <a:pt x="282" y="112"/>
                    </a:lnTo>
                    <a:close/>
                    <a:moveTo>
                      <a:pt x="140" y="150"/>
                    </a:moveTo>
                    <a:lnTo>
                      <a:pt x="140" y="150"/>
                    </a:lnTo>
                    <a:lnTo>
                      <a:pt x="142" y="142"/>
                    </a:lnTo>
                    <a:lnTo>
                      <a:pt x="144" y="132"/>
                    </a:lnTo>
                    <a:lnTo>
                      <a:pt x="148" y="122"/>
                    </a:lnTo>
                    <a:lnTo>
                      <a:pt x="154" y="112"/>
                    </a:lnTo>
                    <a:lnTo>
                      <a:pt x="162" y="104"/>
                    </a:lnTo>
                    <a:lnTo>
                      <a:pt x="172" y="98"/>
                    </a:lnTo>
                    <a:lnTo>
                      <a:pt x="184" y="94"/>
                    </a:lnTo>
                    <a:lnTo>
                      <a:pt x="198" y="92"/>
                    </a:lnTo>
                    <a:lnTo>
                      <a:pt x="282" y="92"/>
                    </a:lnTo>
                    <a:lnTo>
                      <a:pt x="282" y="92"/>
                    </a:lnTo>
                    <a:lnTo>
                      <a:pt x="288" y="94"/>
                    </a:lnTo>
                    <a:lnTo>
                      <a:pt x="288" y="52"/>
                    </a:lnTo>
                    <a:lnTo>
                      <a:pt x="288" y="52"/>
                    </a:lnTo>
                    <a:lnTo>
                      <a:pt x="288" y="44"/>
                    </a:lnTo>
                    <a:lnTo>
                      <a:pt x="286" y="36"/>
                    </a:lnTo>
                    <a:lnTo>
                      <a:pt x="282" y="26"/>
                    </a:lnTo>
                    <a:lnTo>
                      <a:pt x="276" y="16"/>
                    </a:lnTo>
                    <a:lnTo>
                      <a:pt x="266" y="8"/>
                    </a:lnTo>
                    <a:lnTo>
                      <a:pt x="254" y="2"/>
                    </a:lnTo>
                    <a:lnTo>
                      <a:pt x="246" y="0"/>
                    </a:lnTo>
                    <a:lnTo>
                      <a:pt x="236" y="0"/>
                    </a:lnTo>
                    <a:lnTo>
                      <a:pt x="52" y="0"/>
                    </a:lnTo>
                    <a:lnTo>
                      <a:pt x="52" y="0"/>
                    </a:lnTo>
                    <a:lnTo>
                      <a:pt x="44" y="0"/>
                    </a:lnTo>
                    <a:lnTo>
                      <a:pt x="34" y="2"/>
                    </a:lnTo>
                    <a:lnTo>
                      <a:pt x="26" y="6"/>
                    </a:lnTo>
                    <a:lnTo>
                      <a:pt x="16" y="12"/>
                    </a:lnTo>
                    <a:lnTo>
                      <a:pt x="8" y="22"/>
                    </a:lnTo>
                    <a:lnTo>
                      <a:pt x="2" y="34"/>
                    </a:lnTo>
                    <a:lnTo>
                      <a:pt x="0" y="42"/>
                    </a:lnTo>
                    <a:lnTo>
                      <a:pt x="0" y="52"/>
                    </a:lnTo>
                    <a:lnTo>
                      <a:pt x="0" y="112"/>
                    </a:lnTo>
                    <a:lnTo>
                      <a:pt x="0" y="112"/>
                    </a:lnTo>
                    <a:lnTo>
                      <a:pt x="0" y="120"/>
                    </a:lnTo>
                    <a:lnTo>
                      <a:pt x="2" y="130"/>
                    </a:lnTo>
                    <a:lnTo>
                      <a:pt x="6" y="138"/>
                    </a:lnTo>
                    <a:lnTo>
                      <a:pt x="12" y="148"/>
                    </a:lnTo>
                    <a:lnTo>
                      <a:pt x="22" y="156"/>
                    </a:lnTo>
                    <a:lnTo>
                      <a:pt x="34" y="162"/>
                    </a:lnTo>
                    <a:lnTo>
                      <a:pt x="42" y="164"/>
                    </a:lnTo>
                    <a:lnTo>
                      <a:pt x="52" y="164"/>
                    </a:lnTo>
                    <a:lnTo>
                      <a:pt x="64" y="164"/>
                    </a:lnTo>
                    <a:lnTo>
                      <a:pt x="64" y="164"/>
                    </a:lnTo>
                    <a:lnTo>
                      <a:pt x="60" y="186"/>
                    </a:lnTo>
                    <a:lnTo>
                      <a:pt x="54" y="206"/>
                    </a:lnTo>
                    <a:lnTo>
                      <a:pt x="50" y="218"/>
                    </a:lnTo>
                    <a:lnTo>
                      <a:pt x="44" y="226"/>
                    </a:lnTo>
                    <a:lnTo>
                      <a:pt x="38" y="236"/>
                    </a:lnTo>
                    <a:lnTo>
                      <a:pt x="30" y="244"/>
                    </a:lnTo>
                    <a:lnTo>
                      <a:pt x="30" y="244"/>
                    </a:lnTo>
                    <a:lnTo>
                      <a:pt x="40" y="240"/>
                    </a:lnTo>
                    <a:lnTo>
                      <a:pt x="50" y="234"/>
                    </a:lnTo>
                    <a:lnTo>
                      <a:pt x="62" y="226"/>
                    </a:lnTo>
                    <a:lnTo>
                      <a:pt x="76" y="214"/>
                    </a:lnTo>
                    <a:lnTo>
                      <a:pt x="90" y="200"/>
                    </a:lnTo>
                    <a:lnTo>
                      <a:pt x="102" y="184"/>
                    </a:lnTo>
                    <a:lnTo>
                      <a:pt x="110" y="164"/>
                    </a:lnTo>
                    <a:lnTo>
                      <a:pt x="140" y="164"/>
                    </a:lnTo>
                    <a:lnTo>
                      <a:pt x="140" y="150"/>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grpSp>
        <p:sp>
          <p:nvSpPr>
            <p:cNvPr id="19" name="TextBox 18"/>
            <p:cNvSpPr txBox="1"/>
            <p:nvPr/>
          </p:nvSpPr>
          <p:spPr>
            <a:xfrm>
              <a:off x="1844984" y="2055099"/>
              <a:ext cx="2294972" cy="210883"/>
            </a:xfrm>
            <a:prstGeom prst="rect">
              <a:avLst/>
            </a:prstGeom>
            <a:noFill/>
          </p:spPr>
          <p:txBody>
            <a:bodyPr wrap="square" lIns="0" tIns="0" rIns="0" bIns="0" rtlCol="0">
              <a:noAutofit/>
            </a:bodyPr>
            <a:lstStyle/>
            <a:p>
              <a:pPr algn="ctr">
                <a:spcAft>
                  <a:spcPts val="900"/>
                </a:spcAft>
              </a:pPr>
              <a:r>
                <a:rPr lang="en-GB" sz="1200" b="1" i="1" dirty="0" smtClean="0">
                  <a:solidFill>
                    <a:schemeClr val="accent4"/>
                  </a:solidFill>
                  <a:latin typeface="Georgia" pitchFamily="18" charset="0"/>
                </a:rPr>
                <a:t>Heading</a:t>
              </a:r>
            </a:p>
          </p:txBody>
        </p:sp>
        <p:sp>
          <p:nvSpPr>
            <p:cNvPr id="56" name="TextBox 55"/>
            <p:cNvSpPr txBox="1"/>
            <p:nvPr/>
          </p:nvSpPr>
          <p:spPr>
            <a:xfrm>
              <a:off x="1844984" y="6732296"/>
              <a:ext cx="2294972" cy="210883"/>
            </a:xfrm>
            <a:prstGeom prst="rect">
              <a:avLst/>
            </a:prstGeom>
            <a:noFill/>
          </p:spPr>
          <p:txBody>
            <a:bodyPr wrap="square" lIns="0" tIns="0" rIns="0" bIns="0" rtlCol="0">
              <a:noAutofit/>
            </a:bodyPr>
            <a:lstStyle/>
            <a:p>
              <a:pPr algn="ctr">
                <a:spcAft>
                  <a:spcPts val="900"/>
                </a:spcAft>
              </a:pPr>
              <a:r>
                <a:rPr lang="en-GB" sz="1200" b="1" i="1" dirty="0" smtClean="0">
                  <a:solidFill>
                    <a:schemeClr val="accent1"/>
                  </a:solidFill>
                  <a:latin typeface="Georgia" pitchFamily="18" charset="0"/>
                </a:rPr>
                <a:t>Heading</a:t>
              </a:r>
            </a:p>
          </p:txBody>
        </p:sp>
        <p:sp>
          <p:nvSpPr>
            <p:cNvPr id="57" name="TextBox 56"/>
            <p:cNvSpPr txBox="1"/>
            <p:nvPr/>
          </p:nvSpPr>
          <p:spPr>
            <a:xfrm rot="16200000">
              <a:off x="-474969" y="4377115"/>
              <a:ext cx="2294972" cy="210883"/>
            </a:xfrm>
            <a:prstGeom prst="rect">
              <a:avLst/>
            </a:prstGeom>
            <a:noFill/>
          </p:spPr>
          <p:txBody>
            <a:bodyPr wrap="square" lIns="0" tIns="0" rIns="0" bIns="0" rtlCol="0">
              <a:noAutofit/>
            </a:bodyPr>
            <a:lstStyle/>
            <a:p>
              <a:pPr algn="ctr">
                <a:spcAft>
                  <a:spcPts val="900"/>
                </a:spcAft>
              </a:pPr>
              <a:r>
                <a:rPr lang="en-GB" sz="1200" b="1" i="1" dirty="0" smtClean="0">
                  <a:solidFill>
                    <a:schemeClr val="accent3"/>
                  </a:solidFill>
                  <a:latin typeface="Georgia" pitchFamily="18" charset="0"/>
                </a:rPr>
                <a:t>Heading</a:t>
              </a:r>
            </a:p>
          </p:txBody>
        </p:sp>
        <p:sp>
          <p:nvSpPr>
            <p:cNvPr id="58" name="TextBox 57"/>
            <p:cNvSpPr txBox="1"/>
            <p:nvPr/>
          </p:nvSpPr>
          <p:spPr>
            <a:xfrm rot="5400000">
              <a:off x="4192188" y="4393932"/>
              <a:ext cx="2294972" cy="210883"/>
            </a:xfrm>
            <a:prstGeom prst="rect">
              <a:avLst/>
            </a:prstGeom>
            <a:noFill/>
          </p:spPr>
          <p:txBody>
            <a:bodyPr wrap="square" lIns="0" tIns="0" rIns="0" bIns="0" rtlCol="0">
              <a:noAutofit/>
            </a:bodyPr>
            <a:lstStyle/>
            <a:p>
              <a:pPr algn="ctr">
                <a:spcAft>
                  <a:spcPts val="900"/>
                </a:spcAft>
              </a:pPr>
              <a:r>
                <a:rPr lang="en-GB" sz="1200" b="1" i="1" dirty="0" smtClean="0">
                  <a:solidFill>
                    <a:schemeClr val="accent5"/>
                  </a:solidFill>
                  <a:latin typeface="Georgia" pitchFamily="18" charset="0"/>
                </a:rPr>
                <a:t>Heading</a:t>
              </a:r>
            </a:p>
          </p:txBody>
        </p:sp>
      </p:grpSp>
    </p:spTree>
    <p:custDataLst>
      <p:tags r:id="rId1"/>
    </p:custDataLst>
    <p:extLst>
      <p:ext uri="{BB962C8B-B14F-4D97-AF65-F5344CB8AC3E}">
        <p14:creationId xmlns:p14="http://schemas.microsoft.com/office/powerpoint/2010/main" val="2852442809"/>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26"/>
          <p:cNvSpPr>
            <a:spLocks noChangeArrowheads="1"/>
          </p:cNvSpPr>
          <p:nvPr/>
        </p:nvSpPr>
        <p:spPr bwMode="gray">
          <a:xfrm>
            <a:off x="6626262" y="1262374"/>
            <a:ext cx="3384376" cy="718057"/>
          </a:xfrm>
          <a:prstGeom prst="rect">
            <a:avLst/>
          </a:prstGeom>
          <a:solidFill>
            <a:schemeClr val="bg2"/>
          </a:solidFill>
          <a:ln w="9525">
            <a:solidFill>
              <a:srgbClr val="FFFFFF"/>
            </a:solidFill>
            <a:miter lim="800000"/>
            <a:headEnd/>
            <a:tailEnd/>
          </a:ln>
        </p:spPr>
        <p:txBody>
          <a:bodyPr wrap="none" lIns="90000" tIns="90000" rIns="72000" bIns="90000" anchor="ctr"/>
          <a:lstStyle/>
          <a:p>
            <a:pPr defTabSz="801688">
              <a:spcBef>
                <a:spcPct val="20000"/>
              </a:spcBef>
            </a:pPr>
            <a:r>
              <a:rPr lang="de-DE" b="1" i="1" dirty="0" smtClean="0">
                <a:solidFill>
                  <a:schemeClr val="accent4"/>
                </a:solidFill>
                <a:latin typeface="+mj-lt"/>
                <a:cs typeface="Arial" charset="0"/>
              </a:rPr>
              <a:t>Active chart – </a:t>
            </a:r>
            <a:br>
              <a:rPr lang="de-DE" b="1" i="1" dirty="0" smtClean="0">
                <a:solidFill>
                  <a:schemeClr val="accent4"/>
                </a:solidFill>
                <a:latin typeface="+mj-lt"/>
                <a:cs typeface="Arial" charset="0"/>
              </a:rPr>
            </a:br>
            <a:r>
              <a:rPr lang="de-DE" b="1" i="1" dirty="0" smtClean="0">
                <a:solidFill>
                  <a:schemeClr val="accent4"/>
                </a:solidFill>
                <a:latin typeface="+mj-lt"/>
                <a:cs typeface="Arial" charset="0"/>
              </a:rPr>
              <a:t>values can be changed</a:t>
            </a:r>
            <a:endParaRPr lang="de-DE" b="1" i="1" dirty="0">
              <a:solidFill>
                <a:schemeClr val="accent4"/>
              </a:solidFill>
              <a:latin typeface="+mj-lt"/>
              <a:cs typeface="Arial" charset="0"/>
            </a:endParaRPr>
          </a:p>
        </p:txBody>
      </p:sp>
      <p:sp>
        <p:nvSpPr>
          <p:cNvPr id="2" name="Title 1"/>
          <p:cNvSpPr>
            <a:spLocks noGrp="1"/>
          </p:cNvSpPr>
          <p:nvPr>
            <p:ph type="title"/>
          </p:nvPr>
        </p:nvSpPr>
        <p:spPr/>
        <p:txBody>
          <a:bodyPr/>
          <a:lstStyle/>
          <a:p>
            <a:r>
              <a:rPr lang="en-GB" dirty="0" smtClean="0"/>
              <a:t>Diagrams</a:t>
            </a:r>
            <a:br>
              <a:rPr lang="en-GB" dirty="0" smtClean="0"/>
            </a:br>
            <a:r>
              <a:rPr lang="en-GB" b="0" i="0" dirty="0" smtClean="0"/>
              <a:t>Line chart</a:t>
            </a:r>
            <a:endParaRPr lang="en-GB" b="0" i="0" dirty="0"/>
          </a:p>
        </p:txBody>
      </p:sp>
      <p:sp>
        <p:nvSpPr>
          <p:cNvPr id="7" name="Slide Number Placeholder 6"/>
          <p:cNvSpPr>
            <a:spLocks noGrp="1"/>
          </p:cNvSpPr>
          <p:nvPr>
            <p:ph type="sldNum" sz="quarter" idx="4"/>
          </p:nvPr>
        </p:nvSpPr>
        <p:spPr/>
        <p:txBody>
          <a:bodyPr/>
          <a:lstStyle/>
          <a:p>
            <a:fld id="{FEBD7F86-1881-4698-8703-FB80B0800997}" type="slidenum">
              <a:rPr lang="en-GB" smtClean="0"/>
              <a:pPr/>
              <a:t>90</a:t>
            </a:fld>
            <a:endParaRPr lang="en-GB"/>
          </a:p>
        </p:txBody>
      </p:sp>
      <p:graphicFrame>
        <p:nvGraphicFramePr>
          <p:cNvPr id="5" name="Chart 4"/>
          <p:cNvGraphicFramePr/>
          <p:nvPr>
            <p:extLst>
              <p:ext uri="{D42A27DB-BD31-4B8C-83A1-F6EECF244321}">
                <p14:modId xmlns:p14="http://schemas.microsoft.com/office/powerpoint/2010/main" val="4216092485"/>
              </p:ext>
            </p:extLst>
          </p:nvPr>
        </p:nvGraphicFramePr>
        <p:xfrm>
          <a:off x="738188" y="2268463"/>
          <a:ext cx="9289032" cy="4608512"/>
        </p:xfrm>
        <a:graphic>
          <a:graphicData uri="http://schemas.openxmlformats.org/drawingml/2006/chart">
            <c:chart xmlns:c="http://schemas.openxmlformats.org/drawingml/2006/chart" xmlns:r="http://schemas.openxmlformats.org/officeDocument/2006/relationships" r:id="rId4"/>
          </a:graphicData>
        </a:graphic>
      </p:graphicFrame>
    </p:spTree>
    <p:custDataLst>
      <p:tags r:id="rId1"/>
    </p:custDataLst>
    <p:extLst>
      <p:ext uri="{BB962C8B-B14F-4D97-AF65-F5344CB8AC3E}">
        <p14:creationId xmlns:p14="http://schemas.microsoft.com/office/powerpoint/2010/main" val="4058845977"/>
      </p:ext>
    </p:extLst>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 name="Freeform 5"/>
          <p:cNvSpPr>
            <a:spLocks/>
          </p:cNvSpPr>
          <p:nvPr/>
        </p:nvSpPr>
        <p:spPr bwMode="auto">
          <a:xfrm>
            <a:off x="597117" y="2386013"/>
            <a:ext cx="9645650" cy="3400425"/>
          </a:xfrm>
          <a:custGeom>
            <a:avLst/>
            <a:gdLst/>
            <a:ahLst/>
            <a:cxnLst>
              <a:cxn ang="0">
                <a:pos x="0" y="109"/>
              </a:cxn>
              <a:cxn ang="0">
                <a:pos x="0" y="2114"/>
              </a:cxn>
              <a:cxn ang="0">
                <a:pos x="2108" y="2142"/>
              </a:cxn>
              <a:cxn ang="0">
                <a:pos x="3765" y="1888"/>
              </a:cxn>
              <a:cxn ang="0">
                <a:pos x="4796" y="1549"/>
              </a:cxn>
              <a:cxn ang="0">
                <a:pos x="5704" y="1455"/>
              </a:cxn>
              <a:cxn ang="0">
                <a:pos x="5967" y="1412"/>
              </a:cxn>
              <a:cxn ang="0">
                <a:pos x="6052" y="1365"/>
              </a:cxn>
              <a:cxn ang="0">
                <a:pos x="6076" y="913"/>
              </a:cxn>
              <a:cxn ang="0">
                <a:pos x="5247" y="753"/>
              </a:cxn>
              <a:cxn ang="0">
                <a:pos x="3883" y="504"/>
              </a:cxn>
              <a:cxn ang="0">
                <a:pos x="3040" y="193"/>
              </a:cxn>
              <a:cxn ang="0">
                <a:pos x="1981" y="76"/>
              </a:cxn>
              <a:cxn ang="0">
                <a:pos x="894" y="0"/>
              </a:cxn>
              <a:cxn ang="0">
                <a:pos x="0" y="109"/>
              </a:cxn>
            </a:cxnLst>
            <a:rect l="0" t="0" r="r" b="b"/>
            <a:pathLst>
              <a:path w="6076" h="2142">
                <a:moveTo>
                  <a:pt x="0" y="109"/>
                </a:moveTo>
                <a:lnTo>
                  <a:pt x="0" y="2114"/>
                </a:lnTo>
                <a:lnTo>
                  <a:pt x="2108" y="2142"/>
                </a:lnTo>
                <a:lnTo>
                  <a:pt x="3765" y="1888"/>
                </a:lnTo>
                <a:lnTo>
                  <a:pt x="4796" y="1549"/>
                </a:lnTo>
                <a:lnTo>
                  <a:pt x="5704" y="1455"/>
                </a:lnTo>
                <a:lnTo>
                  <a:pt x="5967" y="1412"/>
                </a:lnTo>
                <a:lnTo>
                  <a:pt x="6052" y="1365"/>
                </a:lnTo>
                <a:lnTo>
                  <a:pt x="6076" y="913"/>
                </a:lnTo>
                <a:lnTo>
                  <a:pt x="5247" y="753"/>
                </a:lnTo>
                <a:lnTo>
                  <a:pt x="3883" y="504"/>
                </a:lnTo>
                <a:lnTo>
                  <a:pt x="3040" y="193"/>
                </a:lnTo>
                <a:lnTo>
                  <a:pt x="1981" y="76"/>
                </a:lnTo>
                <a:lnTo>
                  <a:pt x="894" y="0"/>
                </a:lnTo>
                <a:lnTo>
                  <a:pt x="0" y="109"/>
                </a:ln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2" name="Freeform 14"/>
          <p:cNvSpPr>
            <a:spLocks/>
          </p:cNvSpPr>
          <p:nvPr/>
        </p:nvSpPr>
        <p:spPr bwMode="auto">
          <a:xfrm>
            <a:off x="597117" y="2109788"/>
            <a:ext cx="9559925" cy="2252663"/>
          </a:xfrm>
          <a:custGeom>
            <a:avLst/>
            <a:gdLst/>
            <a:ahLst/>
            <a:cxnLst>
              <a:cxn ang="0">
                <a:pos x="6003" y="504"/>
              </a:cxn>
              <a:cxn ang="0">
                <a:pos x="5302" y="412"/>
              </a:cxn>
              <a:cxn ang="0">
                <a:pos x="3742" y="210"/>
              </a:cxn>
              <a:cxn ang="0">
                <a:pos x="2951" y="116"/>
              </a:cxn>
              <a:cxn ang="0">
                <a:pos x="2490" y="68"/>
              </a:cxn>
              <a:cxn ang="0">
                <a:pos x="2290" y="52"/>
              </a:cxn>
              <a:cxn ang="0">
                <a:pos x="1930" y="26"/>
              </a:cxn>
              <a:cxn ang="0">
                <a:pos x="1601" y="12"/>
              </a:cxn>
              <a:cxn ang="0">
                <a:pos x="1295" y="3"/>
              </a:cxn>
              <a:cxn ang="0">
                <a:pos x="1012" y="0"/>
              </a:cxn>
              <a:cxn ang="0">
                <a:pos x="490" y="10"/>
              </a:cxn>
              <a:cxn ang="0">
                <a:pos x="0" y="31"/>
              </a:cxn>
              <a:cxn ang="0">
                <a:pos x="0" y="334"/>
              </a:cxn>
              <a:cxn ang="0">
                <a:pos x="1739" y="391"/>
              </a:cxn>
              <a:cxn ang="0">
                <a:pos x="2179" y="417"/>
              </a:cxn>
              <a:cxn ang="0">
                <a:pos x="2605" y="452"/>
              </a:cxn>
              <a:cxn ang="0">
                <a:pos x="3062" y="499"/>
              </a:cxn>
              <a:cxn ang="0">
                <a:pos x="3158" y="523"/>
              </a:cxn>
              <a:cxn ang="0">
                <a:pos x="3398" y="584"/>
              </a:cxn>
              <a:cxn ang="0">
                <a:pos x="3716" y="678"/>
              </a:cxn>
              <a:cxn ang="0">
                <a:pos x="3883" y="734"/>
              </a:cxn>
              <a:cxn ang="0">
                <a:pos x="4041" y="798"/>
              </a:cxn>
              <a:cxn ang="0">
                <a:pos x="4116" y="831"/>
              </a:cxn>
              <a:cxn ang="0">
                <a:pos x="4417" y="949"/>
              </a:cxn>
              <a:cxn ang="0">
                <a:pos x="4648" y="1026"/>
              </a:cxn>
              <a:cxn ang="0">
                <a:pos x="4747" y="1052"/>
              </a:cxn>
              <a:cxn ang="0">
                <a:pos x="4772" y="1059"/>
              </a:cxn>
              <a:cxn ang="0">
                <a:pos x="4977" y="1095"/>
              </a:cxn>
              <a:cxn ang="0">
                <a:pos x="5137" y="1116"/>
              </a:cxn>
              <a:cxn ang="0">
                <a:pos x="5328" y="1132"/>
              </a:cxn>
              <a:cxn ang="0">
                <a:pos x="5544" y="1139"/>
              </a:cxn>
              <a:cxn ang="0">
                <a:pos x="5777" y="1132"/>
              </a:cxn>
              <a:cxn ang="0">
                <a:pos x="6022" y="1109"/>
              </a:cxn>
              <a:cxn ang="0">
                <a:pos x="6003" y="504"/>
              </a:cxn>
            </a:cxnLst>
            <a:rect l="0" t="0" r="r" b="b"/>
            <a:pathLst>
              <a:path w="6022" h="1419">
                <a:moveTo>
                  <a:pt x="6003" y="504"/>
                </a:moveTo>
                <a:lnTo>
                  <a:pt x="6003" y="504"/>
                </a:lnTo>
                <a:lnTo>
                  <a:pt x="5707" y="466"/>
                </a:lnTo>
                <a:lnTo>
                  <a:pt x="5302" y="412"/>
                </a:lnTo>
                <a:lnTo>
                  <a:pt x="4290" y="280"/>
                </a:lnTo>
                <a:lnTo>
                  <a:pt x="3742" y="210"/>
                </a:lnTo>
                <a:lnTo>
                  <a:pt x="3205" y="146"/>
                </a:lnTo>
                <a:lnTo>
                  <a:pt x="2951" y="116"/>
                </a:lnTo>
                <a:lnTo>
                  <a:pt x="2711" y="92"/>
                </a:lnTo>
                <a:lnTo>
                  <a:pt x="2490" y="68"/>
                </a:lnTo>
                <a:lnTo>
                  <a:pt x="2290" y="52"/>
                </a:lnTo>
                <a:lnTo>
                  <a:pt x="2290" y="52"/>
                </a:lnTo>
                <a:lnTo>
                  <a:pt x="2106" y="38"/>
                </a:lnTo>
                <a:lnTo>
                  <a:pt x="1930" y="26"/>
                </a:lnTo>
                <a:lnTo>
                  <a:pt x="1763" y="19"/>
                </a:lnTo>
                <a:lnTo>
                  <a:pt x="1601" y="12"/>
                </a:lnTo>
                <a:lnTo>
                  <a:pt x="1445" y="5"/>
                </a:lnTo>
                <a:lnTo>
                  <a:pt x="1295" y="3"/>
                </a:lnTo>
                <a:lnTo>
                  <a:pt x="1151" y="0"/>
                </a:lnTo>
                <a:lnTo>
                  <a:pt x="1012" y="0"/>
                </a:lnTo>
                <a:lnTo>
                  <a:pt x="744" y="3"/>
                </a:lnTo>
                <a:lnTo>
                  <a:pt x="490" y="10"/>
                </a:lnTo>
                <a:lnTo>
                  <a:pt x="243" y="19"/>
                </a:lnTo>
                <a:lnTo>
                  <a:pt x="0" y="31"/>
                </a:lnTo>
                <a:lnTo>
                  <a:pt x="0" y="334"/>
                </a:lnTo>
                <a:lnTo>
                  <a:pt x="0" y="334"/>
                </a:lnTo>
                <a:lnTo>
                  <a:pt x="1739" y="391"/>
                </a:lnTo>
                <a:lnTo>
                  <a:pt x="1739" y="391"/>
                </a:lnTo>
                <a:lnTo>
                  <a:pt x="1862" y="398"/>
                </a:lnTo>
                <a:lnTo>
                  <a:pt x="2179" y="417"/>
                </a:lnTo>
                <a:lnTo>
                  <a:pt x="2384" y="433"/>
                </a:lnTo>
                <a:lnTo>
                  <a:pt x="2605" y="452"/>
                </a:lnTo>
                <a:lnTo>
                  <a:pt x="2836" y="473"/>
                </a:lnTo>
                <a:lnTo>
                  <a:pt x="3062" y="499"/>
                </a:lnTo>
                <a:lnTo>
                  <a:pt x="3062" y="499"/>
                </a:lnTo>
                <a:lnTo>
                  <a:pt x="3158" y="523"/>
                </a:lnTo>
                <a:lnTo>
                  <a:pt x="3264" y="549"/>
                </a:lnTo>
                <a:lnTo>
                  <a:pt x="3398" y="584"/>
                </a:lnTo>
                <a:lnTo>
                  <a:pt x="3554" y="626"/>
                </a:lnTo>
                <a:lnTo>
                  <a:pt x="3716" y="678"/>
                </a:lnTo>
                <a:lnTo>
                  <a:pt x="3801" y="706"/>
                </a:lnTo>
                <a:lnTo>
                  <a:pt x="3883" y="734"/>
                </a:lnTo>
                <a:lnTo>
                  <a:pt x="3963" y="765"/>
                </a:lnTo>
                <a:lnTo>
                  <a:pt x="4041" y="798"/>
                </a:lnTo>
                <a:lnTo>
                  <a:pt x="4041" y="798"/>
                </a:lnTo>
                <a:lnTo>
                  <a:pt x="4116" y="831"/>
                </a:lnTo>
                <a:lnTo>
                  <a:pt x="4304" y="906"/>
                </a:lnTo>
                <a:lnTo>
                  <a:pt x="4417" y="949"/>
                </a:lnTo>
                <a:lnTo>
                  <a:pt x="4535" y="991"/>
                </a:lnTo>
                <a:lnTo>
                  <a:pt x="4648" y="1026"/>
                </a:lnTo>
                <a:lnTo>
                  <a:pt x="4699" y="1040"/>
                </a:lnTo>
                <a:lnTo>
                  <a:pt x="4747" y="1052"/>
                </a:lnTo>
                <a:lnTo>
                  <a:pt x="4747" y="1052"/>
                </a:lnTo>
                <a:lnTo>
                  <a:pt x="4772" y="1059"/>
                </a:lnTo>
                <a:lnTo>
                  <a:pt x="4852" y="1073"/>
                </a:lnTo>
                <a:lnTo>
                  <a:pt x="4977" y="1095"/>
                </a:lnTo>
                <a:lnTo>
                  <a:pt x="5052" y="1106"/>
                </a:lnTo>
                <a:lnTo>
                  <a:pt x="5137" y="1116"/>
                </a:lnTo>
                <a:lnTo>
                  <a:pt x="5229" y="1125"/>
                </a:lnTo>
                <a:lnTo>
                  <a:pt x="5328" y="1132"/>
                </a:lnTo>
                <a:lnTo>
                  <a:pt x="5434" y="1137"/>
                </a:lnTo>
                <a:lnTo>
                  <a:pt x="5544" y="1139"/>
                </a:lnTo>
                <a:lnTo>
                  <a:pt x="5660" y="1137"/>
                </a:lnTo>
                <a:lnTo>
                  <a:pt x="5777" y="1132"/>
                </a:lnTo>
                <a:lnTo>
                  <a:pt x="5897" y="1123"/>
                </a:lnTo>
                <a:lnTo>
                  <a:pt x="6022" y="1109"/>
                </a:lnTo>
                <a:lnTo>
                  <a:pt x="6022" y="1419"/>
                </a:lnTo>
                <a:lnTo>
                  <a:pt x="6003" y="504"/>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3" name="Freeform 72"/>
          <p:cNvSpPr>
            <a:spLocks/>
          </p:cNvSpPr>
          <p:nvPr/>
        </p:nvSpPr>
        <p:spPr bwMode="auto">
          <a:xfrm>
            <a:off x="597117" y="3989388"/>
            <a:ext cx="9559925" cy="2255838"/>
          </a:xfrm>
          <a:custGeom>
            <a:avLst/>
            <a:gdLst/>
            <a:ahLst/>
            <a:cxnLst>
              <a:cxn ang="0">
                <a:pos x="6003" y="915"/>
              </a:cxn>
              <a:cxn ang="0">
                <a:pos x="5302" y="1007"/>
              </a:cxn>
              <a:cxn ang="0">
                <a:pos x="3742" y="1212"/>
              </a:cxn>
              <a:cxn ang="0">
                <a:pos x="2951" y="1304"/>
              </a:cxn>
              <a:cxn ang="0">
                <a:pos x="2490" y="1351"/>
              </a:cxn>
              <a:cxn ang="0">
                <a:pos x="2290" y="1370"/>
              </a:cxn>
              <a:cxn ang="0">
                <a:pos x="1930" y="1393"/>
              </a:cxn>
              <a:cxn ang="0">
                <a:pos x="1601" y="1410"/>
              </a:cxn>
              <a:cxn ang="0">
                <a:pos x="1295" y="1419"/>
              </a:cxn>
              <a:cxn ang="0">
                <a:pos x="1012" y="1421"/>
              </a:cxn>
              <a:cxn ang="0">
                <a:pos x="490" y="1410"/>
              </a:cxn>
              <a:cxn ang="0">
                <a:pos x="0" y="1391"/>
              </a:cxn>
              <a:cxn ang="0">
                <a:pos x="0" y="1087"/>
              </a:cxn>
              <a:cxn ang="0">
                <a:pos x="1739" y="1031"/>
              </a:cxn>
              <a:cxn ang="0">
                <a:pos x="2179" y="1005"/>
              </a:cxn>
              <a:cxn ang="0">
                <a:pos x="2605" y="970"/>
              </a:cxn>
              <a:cxn ang="0">
                <a:pos x="3062" y="920"/>
              </a:cxn>
              <a:cxn ang="0">
                <a:pos x="3158" y="899"/>
              </a:cxn>
              <a:cxn ang="0">
                <a:pos x="3398" y="838"/>
              </a:cxn>
              <a:cxn ang="0">
                <a:pos x="3716" y="744"/>
              </a:cxn>
              <a:cxn ang="0">
                <a:pos x="3883" y="685"/>
              </a:cxn>
              <a:cxn ang="0">
                <a:pos x="4041" y="624"/>
              </a:cxn>
              <a:cxn ang="0">
                <a:pos x="4116" y="591"/>
              </a:cxn>
              <a:cxn ang="0">
                <a:pos x="4417" y="473"/>
              </a:cxn>
              <a:cxn ang="0">
                <a:pos x="4648" y="395"/>
              </a:cxn>
              <a:cxn ang="0">
                <a:pos x="4747" y="369"/>
              </a:cxn>
              <a:cxn ang="0">
                <a:pos x="4772" y="362"/>
              </a:cxn>
              <a:cxn ang="0">
                <a:pos x="4977" y="327"/>
              </a:cxn>
              <a:cxn ang="0">
                <a:pos x="5137" y="306"/>
              </a:cxn>
              <a:cxn ang="0">
                <a:pos x="5328" y="289"/>
              </a:cxn>
              <a:cxn ang="0">
                <a:pos x="5544" y="282"/>
              </a:cxn>
              <a:cxn ang="0">
                <a:pos x="5777" y="289"/>
              </a:cxn>
              <a:cxn ang="0">
                <a:pos x="6022" y="313"/>
              </a:cxn>
              <a:cxn ang="0">
                <a:pos x="6003" y="915"/>
              </a:cxn>
            </a:cxnLst>
            <a:rect l="0" t="0" r="r" b="b"/>
            <a:pathLst>
              <a:path w="6022" h="1421">
                <a:moveTo>
                  <a:pt x="6003" y="915"/>
                </a:moveTo>
                <a:lnTo>
                  <a:pt x="6003" y="915"/>
                </a:lnTo>
                <a:lnTo>
                  <a:pt x="5707" y="953"/>
                </a:lnTo>
                <a:lnTo>
                  <a:pt x="5302" y="1007"/>
                </a:lnTo>
                <a:lnTo>
                  <a:pt x="4290" y="1141"/>
                </a:lnTo>
                <a:lnTo>
                  <a:pt x="3742" y="1212"/>
                </a:lnTo>
                <a:lnTo>
                  <a:pt x="3205" y="1275"/>
                </a:lnTo>
                <a:lnTo>
                  <a:pt x="2951" y="1304"/>
                </a:lnTo>
                <a:lnTo>
                  <a:pt x="2711" y="1330"/>
                </a:lnTo>
                <a:lnTo>
                  <a:pt x="2490" y="1351"/>
                </a:lnTo>
                <a:lnTo>
                  <a:pt x="2290" y="1370"/>
                </a:lnTo>
                <a:lnTo>
                  <a:pt x="2290" y="1370"/>
                </a:lnTo>
                <a:lnTo>
                  <a:pt x="2106" y="1381"/>
                </a:lnTo>
                <a:lnTo>
                  <a:pt x="1930" y="1393"/>
                </a:lnTo>
                <a:lnTo>
                  <a:pt x="1763" y="1403"/>
                </a:lnTo>
                <a:lnTo>
                  <a:pt x="1601" y="1410"/>
                </a:lnTo>
                <a:lnTo>
                  <a:pt x="1445" y="1414"/>
                </a:lnTo>
                <a:lnTo>
                  <a:pt x="1295" y="1419"/>
                </a:lnTo>
                <a:lnTo>
                  <a:pt x="1151" y="1419"/>
                </a:lnTo>
                <a:lnTo>
                  <a:pt x="1012" y="1421"/>
                </a:lnTo>
                <a:lnTo>
                  <a:pt x="744" y="1417"/>
                </a:lnTo>
                <a:lnTo>
                  <a:pt x="490" y="1410"/>
                </a:lnTo>
                <a:lnTo>
                  <a:pt x="243" y="1400"/>
                </a:lnTo>
                <a:lnTo>
                  <a:pt x="0" y="1391"/>
                </a:lnTo>
                <a:lnTo>
                  <a:pt x="0" y="1087"/>
                </a:lnTo>
                <a:lnTo>
                  <a:pt x="0" y="1087"/>
                </a:lnTo>
                <a:lnTo>
                  <a:pt x="1739" y="1031"/>
                </a:lnTo>
                <a:lnTo>
                  <a:pt x="1739" y="1031"/>
                </a:lnTo>
                <a:lnTo>
                  <a:pt x="1862" y="1024"/>
                </a:lnTo>
                <a:lnTo>
                  <a:pt x="2179" y="1005"/>
                </a:lnTo>
                <a:lnTo>
                  <a:pt x="2384" y="988"/>
                </a:lnTo>
                <a:lnTo>
                  <a:pt x="2605" y="970"/>
                </a:lnTo>
                <a:lnTo>
                  <a:pt x="2836" y="946"/>
                </a:lnTo>
                <a:lnTo>
                  <a:pt x="3062" y="920"/>
                </a:lnTo>
                <a:lnTo>
                  <a:pt x="3062" y="920"/>
                </a:lnTo>
                <a:lnTo>
                  <a:pt x="3158" y="899"/>
                </a:lnTo>
                <a:lnTo>
                  <a:pt x="3264" y="873"/>
                </a:lnTo>
                <a:lnTo>
                  <a:pt x="3398" y="838"/>
                </a:lnTo>
                <a:lnTo>
                  <a:pt x="3554" y="793"/>
                </a:lnTo>
                <a:lnTo>
                  <a:pt x="3716" y="744"/>
                </a:lnTo>
                <a:lnTo>
                  <a:pt x="3801" y="715"/>
                </a:lnTo>
                <a:lnTo>
                  <a:pt x="3883" y="685"/>
                </a:lnTo>
                <a:lnTo>
                  <a:pt x="3963" y="654"/>
                </a:lnTo>
                <a:lnTo>
                  <a:pt x="4041" y="624"/>
                </a:lnTo>
                <a:lnTo>
                  <a:pt x="4041" y="624"/>
                </a:lnTo>
                <a:lnTo>
                  <a:pt x="4116" y="591"/>
                </a:lnTo>
                <a:lnTo>
                  <a:pt x="4304" y="515"/>
                </a:lnTo>
                <a:lnTo>
                  <a:pt x="4417" y="473"/>
                </a:lnTo>
                <a:lnTo>
                  <a:pt x="4535" y="431"/>
                </a:lnTo>
                <a:lnTo>
                  <a:pt x="4648" y="395"/>
                </a:lnTo>
                <a:lnTo>
                  <a:pt x="4699" y="381"/>
                </a:lnTo>
                <a:lnTo>
                  <a:pt x="4747" y="369"/>
                </a:lnTo>
                <a:lnTo>
                  <a:pt x="4747" y="369"/>
                </a:lnTo>
                <a:lnTo>
                  <a:pt x="4772" y="362"/>
                </a:lnTo>
                <a:lnTo>
                  <a:pt x="4852" y="346"/>
                </a:lnTo>
                <a:lnTo>
                  <a:pt x="4977" y="327"/>
                </a:lnTo>
                <a:lnTo>
                  <a:pt x="5052" y="315"/>
                </a:lnTo>
                <a:lnTo>
                  <a:pt x="5137" y="306"/>
                </a:lnTo>
                <a:lnTo>
                  <a:pt x="5229" y="296"/>
                </a:lnTo>
                <a:lnTo>
                  <a:pt x="5328" y="289"/>
                </a:lnTo>
                <a:lnTo>
                  <a:pt x="5434" y="285"/>
                </a:lnTo>
                <a:lnTo>
                  <a:pt x="5544" y="282"/>
                </a:lnTo>
                <a:lnTo>
                  <a:pt x="5660" y="282"/>
                </a:lnTo>
                <a:lnTo>
                  <a:pt x="5777" y="289"/>
                </a:lnTo>
                <a:lnTo>
                  <a:pt x="5897" y="299"/>
                </a:lnTo>
                <a:lnTo>
                  <a:pt x="6022" y="313"/>
                </a:lnTo>
                <a:lnTo>
                  <a:pt x="6022" y="0"/>
                </a:lnTo>
                <a:lnTo>
                  <a:pt x="6003" y="915"/>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 name="Title 1"/>
          <p:cNvSpPr>
            <a:spLocks noGrp="1"/>
          </p:cNvSpPr>
          <p:nvPr>
            <p:ph type="title"/>
          </p:nvPr>
        </p:nvSpPr>
        <p:spPr/>
        <p:txBody>
          <a:bodyPr/>
          <a:lstStyle/>
          <a:p>
            <a:r>
              <a:rPr lang="en-GB" dirty="0" smtClean="0"/>
              <a:t>Process charts</a:t>
            </a:r>
            <a:br>
              <a:rPr lang="en-GB" dirty="0" smtClean="0"/>
            </a:br>
            <a:r>
              <a:rPr lang="en-GB" b="0" i="0" dirty="0" smtClean="0"/>
              <a:t>Bottle neck</a:t>
            </a:r>
          </a:p>
        </p:txBody>
      </p:sp>
      <p:sp>
        <p:nvSpPr>
          <p:cNvPr id="7" name="Slide Number Placeholder 6"/>
          <p:cNvSpPr>
            <a:spLocks noGrp="1"/>
          </p:cNvSpPr>
          <p:nvPr>
            <p:ph type="sldNum" sz="quarter" idx="4"/>
          </p:nvPr>
        </p:nvSpPr>
        <p:spPr/>
        <p:txBody>
          <a:bodyPr/>
          <a:lstStyle/>
          <a:p>
            <a:fld id="{FEBD7F86-1881-4698-8703-FB80B0800997}" type="slidenum">
              <a:rPr lang="en-GB" smtClean="0"/>
              <a:pPr/>
              <a:t>91</a:t>
            </a:fld>
            <a:endParaRPr lang="en-GB"/>
          </a:p>
        </p:txBody>
      </p:sp>
      <p:sp>
        <p:nvSpPr>
          <p:cNvPr id="70665" name="Freeform 9"/>
          <p:cNvSpPr>
            <a:spLocks noEditPoints="1"/>
          </p:cNvSpPr>
          <p:nvPr/>
        </p:nvSpPr>
        <p:spPr bwMode="auto">
          <a:xfrm>
            <a:off x="589179" y="6354763"/>
            <a:ext cx="9540000" cy="133350"/>
          </a:xfrm>
          <a:custGeom>
            <a:avLst/>
            <a:gdLst/>
            <a:ahLst/>
            <a:cxnLst>
              <a:cxn ang="0">
                <a:pos x="0" y="28"/>
              </a:cxn>
              <a:cxn ang="0">
                <a:pos x="5984" y="28"/>
              </a:cxn>
              <a:cxn ang="0">
                <a:pos x="5984" y="56"/>
              </a:cxn>
              <a:cxn ang="0">
                <a:pos x="0" y="56"/>
              </a:cxn>
              <a:cxn ang="0">
                <a:pos x="0" y="28"/>
              </a:cxn>
              <a:cxn ang="0">
                <a:pos x="0" y="28"/>
              </a:cxn>
              <a:cxn ang="0">
                <a:pos x="5970" y="0"/>
              </a:cxn>
              <a:cxn ang="0">
                <a:pos x="6055" y="42"/>
              </a:cxn>
              <a:cxn ang="0">
                <a:pos x="5970" y="84"/>
              </a:cxn>
              <a:cxn ang="0">
                <a:pos x="5970" y="0"/>
              </a:cxn>
              <a:cxn ang="0">
                <a:pos x="5970" y="0"/>
              </a:cxn>
            </a:cxnLst>
            <a:rect l="0" t="0" r="r" b="b"/>
            <a:pathLst>
              <a:path w="6055" h="84">
                <a:moveTo>
                  <a:pt x="0" y="28"/>
                </a:moveTo>
                <a:lnTo>
                  <a:pt x="5984" y="28"/>
                </a:lnTo>
                <a:lnTo>
                  <a:pt x="5984" y="56"/>
                </a:lnTo>
                <a:lnTo>
                  <a:pt x="0" y="56"/>
                </a:lnTo>
                <a:lnTo>
                  <a:pt x="0" y="28"/>
                </a:lnTo>
                <a:lnTo>
                  <a:pt x="0" y="28"/>
                </a:lnTo>
                <a:close/>
                <a:moveTo>
                  <a:pt x="5970" y="0"/>
                </a:moveTo>
                <a:lnTo>
                  <a:pt x="6055" y="42"/>
                </a:lnTo>
                <a:lnTo>
                  <a:pt x="5970" y="84"/>
                </a:lnTo>
                <a:lnTo>
                  <a:pt x="5970" y="0"/>
                </a:lnTo>
                <a:lnTo>
                  <a:pt x="5970" y="0"/>
                </a:lnTo>
                <a:close/>
              </a:path>
            </a:pathLst>
          </a:custGeom>
          <a:solidFill>
            <a:schemeClr val="tx2"/>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19" name="Freeform 63"/>
          <p:cNvSpPr>
            <a:spLocks/>
          </p:cNvSpPr>
          <p:nvPr/>
        </p:nvSpPr>
        <p:spPr bwMode="auto">
          <a:xfrm>
            <a:off x="5445342" y="3003551"/>
            <a:ext cx="665163" cy="657225"/>
          </a:xfrm>
          <a:custGeom>
            <a:avLst/>
            <a:gdLst/>
            <a:ahLst/>
            <a:cxnLst>
              <a:cxn ang="0">
                <a:pos x="339" y="353"/>
              </a:cxn>
              <a:cxn ang="0">
                <a:pos x="339" y="353"/>
              </a:cxn>
              <a:cxn ang="0">
                <a:pos x="351" y="414"/>
              </a:cxn>
              <a:cxn ang="0">
                <a:pos x="351" y="414"/>
              </a:cxn>
              <a:cxn ang="0">
                <a:pos x="419" y="306"/>
              </a:cxn>
              <a:cxn ang="0">
                <a:pos x="419" y="306"/>
              </a:cxn>
              <a:cxn ang="0">
                <a:pos x="299" y="169"/>
              </a:cxn>
              <a:cxn ang="0">
                <a:pos x="299" y="169"/>
              </a:cxn>
              <a:cxn ang="0">
                <a:pos x="311" y="233"/>
              </a:cxn>
              <a:cxn ang="0">
                <a:pos x="311" y="233"/>
              </a:cxn>
              <a:cxn ang="0">
                <a:pos x="304" y="237"/>
              </a:cxn>
              <a:cxn ang="0">
                <a:pos x="297" y="237"/>
              </a:cxn>
              <a:cxn ang="0">
                <a:pos x="290" y="237"/>
              </a:cxn>
              <a:cxn ang="0">
                <a:pos x="283" y="235"/>
              </a:cxn>
              <a:cxn ang="0">
                <a:pos x="276" y="230"/>
              </a:cxn>
              <a:cxn ang="0">
                <a:pos x="269" y="223"/>
              </a:cxn>
              <a:cxn ang="0">
                <a:pos x="254" y="207"/>
              </a:cxn>
              <a:cxn ang="0">
                <a:pos x="238" y="186"/>
              </a:cxn>
              <a:cxn ang="0">
                <a:pos x="224" y="162"/>
              </a:cxn>
              <a:cxn ang="0">
                <a:pos x="193" y="108"/>
              </a:cxn>
              <a:cxn ang="0">
                <a:pos x="174" y="82"/>
              </a:cxn>
              <a:cxn ang="0">
                <a:pos x="158" y="56"/>
              </a:cxn>
              <a:cxn ang="0">
                <a:pos x="137" y="35"/>
              </a:cxn>
              <a:cxn ang="0">
                <a:pos x="113" y="16"/>
              </a:cxn>
              <a:cxn ang="0">
                <a:pos x="102" y="9"/>
              </a:cxn>
              <a:cxn ang="0">
                <a:pos x="90" y="4"/>
              </a:cxn>
              <a:cxn ang="0">
                <a:pos x="78" y="2"/>
              </a:cxn>
              <a:cxn ang="0">
                <a:pos x="64" y="0"/>
              </a:cxn>
              <a:cxn ang="0">
                <a:pos x="50" y="0"/>
              </a:cxn>
              <a:cxn ang="0">
                <a:pos x="33" y="4"/>
              </a:cxn>
              <a:cxn ang="0">
                <a:pos x="17" y="9"/>
              </a:cxn>
              <a:cxn ang="0">
                <a:pos x="0" y="16"/>
              </a:cxn>
              <a:cxn ang="0">
                <a:pos x="0" y="16"/>
              </a:cxn>
              <a:cxn ang="0">
                <a:pos x="19" y="16"/>
              </a:cxn>
              <a:cxn ang="0">
                <a:pos x="36" y="19"/>
              </a:cxn>
              <a:cxn ang="0">
                <a:pos x="50" y="23"/>
              </a:cxn>
              <a:cxn ang="0">
                <a:pos x="64" y="30"/>
              </a:cxn>
              <a:cxn ang="0">
                <a:pos x="76" y="37"/>
              </a:cxn>
              <a:cxn ang="0">
                <a:pos x="87" y="44"/>
              </a:cxn>
              <a:cxn ang="0">
                <a:pos x="109" y="66"/>
              </a:cxn>
              <a:cxn ang="0">
                <a:pos x="125" y="89"/>
              </a:cxn>
              <a:cxn ang="0">
                <a:pos x="139" y="117"/>
              </a:cxn>
              <a:cxn ang="0">
                <a:pos x="153" y="148"/>
              </a:cxn>
              <a:cxn ang="0">
                <a:pos x="167" y="179"/>
              </a:cxn>
              <a:cxn ang="0">
                <a:pos x="196" y="240"/>
              </a:cxn>
              <a:cxn ang="0">
                <a:pos x="210" y="268"/>
              </a:cxn>
              <a:cxn ang="0">
                <a:pos x="229" y="294"/>
              </a:cxn>
              <a:cxn ang="0">
                <a:pos x="250" y="317"/>
              </a:cxn>
              <a:cxn ang="0">
                <a:pos x="262" y="327"/>
              </a:cxn>
              <a:cxn ang="0">
                <a:pos x="273" y="334"/>
              </a:cxn>
              <a:cxn ang="0">
                <a:pos x="287" y="341"/>
              </a:cxn>
              <a:cxn ang="0">
                <a:pos x="304" y="346"/>
              </a:cxn>
              <a:cxn ang="0">
                <a:pos x="320" y="350"/>
              </a:cxn>
              <a:cxn ang="0">
                <a:pos x="339" y="353"/>
              </a:cxn>
            </a:cxnLst>
            <a:rect l="0" t="0" r="r" b="b"/>
            <a:pathLst>
              <a:path w="419" h="414">
                <a:moveTo>
                  <a:pt x="339" y="353"/>
                </a:moveTo>
                <a:lnTo>
                  <a:pt x="339" y="353"/>
                </a:lnTo>
                <a:lnTo>
                  <a:pt x="351" y="414"/>
                </a:lnTo>
                <a:lnTo>
                  <a:pt x="351" y="414"/>
                </a:lnTo>
                <a:lnTo>
                  <a:pt x="419" y="306"/>
                </a:lnTo>
                <a:lnTo>
                  <a:pt x="419" y="306"/>
                </a:lnTo>
                <a:lnTo>
                  <a:pt x="299" y="169"/>
                </a:lnTo>
                <a:lnTo>
                  <a:pt x="299" y="169"/>
                </a:lnTo>
                <a:lnTo>
                  <a:pt x="311" y="233"/>
                </a:lnTo>
                <a:lnTo>
                  <a:pt x="311" y="233"/>
                </a:lnTo>
                <a:lnTo>
                  <a:pt x="304" y="237"/>
                </a:lnTo>
                <a:lnTo>
                  <a:pt x="297" y="237"/>
                </a:lnTo>
                <a:lnTo>
                  <a:pt x="290" y="237"/>
                </a:lnTo>
                <a:lnTo>
                  <a:pt x="283" y="235"/>
                </a:lnTo>
                <a:lnTo>
                  <a:pt x="276" y="230"/>
                </a:lnTo>
                <a:lnTo>
                  <a:pt x="269" y="223"/>
                </a:lnTo>
                <a:lnTo>
                  <a:pt x="254" y="207"/>
                </a:lnTo>
                <a:lnTo>
                  <a:pt x="238" y="186"/>
                </a:lnTo>
                <a:lnTo>
                  <a:pt x="224" y="162"/>
                </a:lnTo>
                <a:lnTo>
                  <a:pt x="193" y="108"/>
                </a:lnTo>
                <a:lnTo>
                  <a:pt x="174" y="82"/>
                </a:lnTo>
                <a:lnTo>
                  <a:pt x="158" y="56"/>
                </a:lnTo>
                <a:lnTo>
                  <a:pt x="137" y="35"/>
                </a:lnTo>
                <a:lnTo>
                  <a:pt x="113" y="16"/>
                </a:lnTo>
                <a:lnTo>
                  <a:pt x="102" y="9"/>
                </a:lnTo>
                <a:lnTo>
                  <a:pt x="90" y="4"/>
                </a:lnTo>
                <a:lnTo>
                  <a:pt x="78" y="2"/>
                </a:lnTo>
                <a:lnTo>
                  <a:pt x="64" y="0"/>
                </a:lnTo>
                <a:lnTo>
                  <a:pt x="50" y="0"/>
                </a:lnTo>
                <a:lnTo>
                  <a:pt x="33" y="4"/>
                </a:lnTo>
                <a:lnTo>
                  <a:pt x="17" y="9"/>
                </a:lnTo>
                <a:lnTo>
                  <a:pt x="0" y="16"/>
                </a:lnTo>
                <a:lnTo>
                  <a:pt x="0" y="16"/>
                </a:lnTo>
                <a:lnTo>
                  <a:pt x="19" y="16"/>
                </a:lnTo>
                <a:lnTo>
                  <a:pt x="36" y="19"/>
                </a:lnTo>
                <a:lnTo>
                  <a:pt x="50" y="23"/>
                </a:lnTo>
                <a:lnTo>
                  <a:pt x="64" y="30"/>
                </a:lnTo>
                <a:lnTo>
                  <a:pt x="76" y="37"/>
                </a:lnTo>
                <a:lnTo>
                  <a:pt x="87" y="44"/>
                </a:lnTo>
                <a:lnTo>
                  <a:pt x="109" y="66"/>
                </a:lnTo>
                <a:lnTo>
                  <a:pt x="125" y="89"/>
                </a:lnTo>
                <a:lnTo>
                  <a:pt x="139" y="117"/>
                </a:lnTo>
                <a:lnTo>
                  <a:pt x="153" y="148"/>
                </a:lnTo>
                <a:lnTo>
                  <a:pt x="167" y="179"/>
                </a:lnTo>
                <a:lnTo>
                  <a:pt x="196" y="240"/>
                </a:lnTo>
                <a:lnTo>
                  <a:pt x="210" y="268"/>
                </a:lnTo>
                <a:lnTo>
                  <a:pt x="229" y="294"/>
                </a:lnTo>
                <a:lnTo>
                  <a:pt x="250" y="317"/>
                </a:lnTo>
                <a:lnTo>
                  <a:pt x="262" y="327"/>
                </a:lnTo>
                <a:lnTo>
                  <a:pt x="273" y="334"/>
                </a:lnTo>
                <a:lnTo>
                  <a:pt x="287" y="341"/>
                </a:lnTo>
                <a:lnTo>
                  <a:pt x="304" y="346"/>
                </a:lnTo>
                <a:lnTo>
                  <a:pt x="320" y="350"/>
                </a:lnTo>
                <a:lnTo>
                  <a:pt x="339" y="353"/>
                </a:lnTo>
                <a:close/>
              </a:path>
            </a:pathLst>
          </a:custGeom>
          <a:solidFill>
            <a:srgbClr val="8E9D1D"/>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20" name="Freeform 64"/>
          <p:cNvSpPr>
            <a:spLocks/>
          </p:cNvSpPr>
          <p:nvPr/>
        </p:nvSpPr>
        <p:spPr bwMode="auto">
          <a:xfrm>
            <a:off x="5445342" y="3003551"/>
            <a:ext cx="665163" cy="657225"/>
          </a:xfrm>
          <a:custGeom>
            <a:avLst/>
            <a:gdLst/>
            <a:ahLst/>
            <a:cxnLst>
              <a:cxn ang="0">
                <a:pos x="339" y="353"/>
              </a:cxn>
              <a:cxn ang="0">
                <a:pos x="339" y="353"/>
              </a:cxn>
              <a:cxn ang="0">
                <a:pos x="351" y="414"/>
              </a:cxn>
              <a:cxn ang="0">
                <a:pos x="351" y="414"/>
              </a:cxn>
              <a:cxn ang="0">
                <a:pos x="419" y="306"/>
              </a:cxn>
              <a:cxn ang="0">
                <a:pos x="419" y="306"/>
              </a:cxn>
              <a:cxn ang="0">
                <a:pos x="299" y="169"/>
              </a:cxn>
              <a:cxn ang="0">
                <a:pos x="299" y="169"/>
              </a:cxn>
              <a:cxn ang="0">
                <a:pos x="311" y="233"/>
              </a:cxn>
              <a:cxn ang="0">
                <a:pos x="311" y="233"/>
              </a:cxn>
              <a:cxn ang="0">
                <a:pos x="304" y="237"/>
              </a:cxn>
              <a:cxn ang="0">
                <a:pos x="297" y="237"/>
              </a:cxn>
              <a:cxn ang="0">
                <a:pos x="290" y="237"/>
              </a:cxn>
              <a:cxn ang="0">
                <a:pos x="283" y="235"/>
              </a:cxn>
              <a:cxn ang="0">
                <a:pos x="276" y="230"/>
              </a:cxn>
              <a:cxn ang="0">
                <a:pos x="269" y="223"/>
              </a:cxn>
              <a:cxn ang="0">
                <a:pos x="254" y="207"/>
              </a:cxn>
              <a:cxn ang="0">
                <a:pos x="238" y="186"/>
              </a:cxn>
              <a:cxn ang="0">
                <a:pos x="224" y="162"/>
              </a:cxn>
              <a:cxn ang="0">
                <a:pos x="193" y="108"/>
              </a:cxn>
              <a:cxn ang="0">
                <a:pos x="174" y="82"/>
              </a:cxn>
              <a:cxn ang="0">
                <a:pos x="158" y="56"/>
              </a:cxn>
              <a:cxn ang="0">
                <a:pos x="137" y="35"/>
              </a:cxn>
              <a:cxn ang="0">
                <a:pos x="113" y="16"/>
              </a:cxn>
              <a:cxn ang="0">
                <a:pos x="102" y="9"/>
              </a:cxn>
              <a:cxn ang="0">
                <a:pos x="90" y="4"/>
              </a:cxn>
              <a:cxn ang="0">
                <a:pos x="78" y="2"/>
              </a:cxn>
              <a:cxn ang="0">
                <a:pos x="64" y="0"/>
              </a:cxn>
              <a:cxn ang="0">
                <a:pos x="50" y="0"/>
              </a:cxn>
              <a:cxn ang="0">
                <a:pos x="33" y="4"/>
              </a:cxn>
              <a:cxn ang="0">
                <a:pos x="17" y="9"/>
              </a:cxn>
              <a:cxn ang="0">
                <a:pos x="0" y="16"/>
              </a:cxn>
              <a:cxn ang="0">
                <a:pos x="0" y="16"/>
              </a:cxn>
              <a:cxn ang="0">
                <a:pos x="19" y="16"/>
              </a:cxn>
              <a:cxn ang="0">
                <a:pos x="36" y="19"/>
              </a:cxn>
              <a:cxn ang="0">
                <a:pos x="50" y="23"/>
              </a:cxn>
              <a:cxn ang="0">
                <a:pos x="64" y="30"/>
              </a:cxn>
              <a:cxn ang="0">
                <a:pos x="76" y="37"/>
              </a:cxn>
              <a:cxn ang="0">
                <a:pos x="87" y="44"/>
              </a:cxn>
              <a:cxn ang="0">
                <a:pos x="109" y="66"/>
              </a:cxn>
              <a:cxn ang="0">
                <a:pos x="125" y="89"/>
              </a:cxn>
              <a:cxn ang="0">
                <a:pos x="139" y="117"/>
              </a:cxn>
              <a:cxn ang="0">
                <a:pos x="153" y="148"/>
              </a:cxn>
              <a:cxn ang="0">
                <a:pos x="167" y="179"/>
              </a:cxn>
              <a:cxn ang="0">
                <a:pos x="196" y="240"/>
              </a:cxn>
              <a:cxn ang="0">
                <a:pos x="210" y="268"/>
              </a:cxn>
              <a:cxn ang="0">
                <a:pos x="229" y="294"/>
              </a:cxn>
              <a:cxn ang="0">
                <a:pos x="250" y="317"/>
              </a:cxn>
              <a:cxn ang="0">
                <a:pos x="262" y="327"/>
              </a:cxn>
              <a:cxn ang="0">
                <a:pos x="273" y="334"/>
              </a:cxn>
              <a:cxn ang="0">
                <a:pos x="287" y="341"/>
              </a:cxn>
              <a:cxn ang="0">
                <a:pos x="304" y="346"/>
              </a:cxn>
              <a:cxn ang="0">
                <a:pos x="320" y="350"/>
              </a:cxn>
              <a:cxn ang="0">
                <a:pos x="339" y="353"/>
              </a:cxn>
            </a:cxnLst>
            <a:rect l="0" t="0" r="r" b="b"/>
            <a:pathLst>
              <a:path w="419" h="414">
                <a:moveTo>
                  <a:pt x="339" y="353"/>
                </a:moveTo>
                <a:lnTo>
                  <a:pt x="339" y="353"/>
                </a:lnTo>
                <a:lnTo>
                  <a:pt x="351" y="414"/>
                </a:lnTo>
                <a:lnTo>
                  <a:pt x="351" y="414"/>
                </a:lnTo>
                <a:lnTo>
                  <a:pt x="419" y="306"/>
                </a:lnTo>
                <a:lnTo>
                  <a:pt x="419" y="306"/>
                </a:lnTo>
                <a:lnTo>
                  <a:pt x="299" y="169"/>
                </a:lnTo>
                <a:lnTo>
                  <a:pt x="299" y="169"/>
                </a:lnTo>
                <a:lnTo>
                  <a:pt x="311" y="233"/>
                </a:lnTo>
                <a:lnTo>
                  <a:pt x="311" y="233"/>
                </a:lnTo>
                <a:lnTo>
                  <a:pt x="304" y="237"/>
                </a:lnTo>
                <a:lnTo>
                  <a:pt x="297" y="237"/>
                </a:lnTo>
                <a:lnTo>
                  <a:pt x="290" y="237"/>
                </a:lnTo>
                <a:lnTo>
                  <a:pt x="283" y="235"/>
                </a:lnTo>
                <a:lnTo>
                  <a:pt x="276" y="230"/>
                </a:lnTo>
                <a:lnTo>
                  <a:pt x="269" y="223"/>
                </a:lnTo>
                <a:lnTo>
                  <a:pt x="254" y="207"/>
                </a:lnTo>
                <a:lnTo>
                  <a:pt x="238" y="186"/>
                </a:lnTo>
                <a:lnTo>
                  <a:pt x="224" y="162"/>
                </a:lnTo>
                <a:lnTo>
                  <a:pt x="193" y="108"/>
                </a:lnTo>
                <a:lnTo>
                  <a:pt x="174" y="82"/>
                </a:lnTo>
                <a:lnTo>
                  <a:pt x="158" y="56"/>
                </a:lnTo>
                <a:lnTo>
                  <a:pt x="137" y="35"/>
                </a:lnTo>
                <a:lnTo>
                  <a:pt x="113" y="16"/>
                </a:lnTo>
                <a:lnTo>
                  <a:pt x="102" y="9"/>
                </a:lnTo>
                <a:lnTo>
                  <a:pt x="90" y="4"/>
                </a:lnTo>
                <a:lnTo>
                  <a:pt x="78" y="2"/>
                </a:lnTo>
                <a:lnTo>
                  <a:pt x="64" y="0"/>
                </a:lnTo>
                <a:lnTo>
                  <a:pt x="50" y="0"/>
                </a:lnTo>
                <a:lnTo>
                  <a:pt x="33" y="4"/>
                </a:lnTo>
                <a:lnTo>
                  <a:pt x="17" y="9"/>
                </a:lnTo>
                <a:lnTo>
                  <a:pt x="0" y="16"/>
                </a:lnTo>
                <a:lnTo>
                  <a:pt x="0" y="16"/>
                </a:lnTo>
                <a:lnTo>
                  <a:pt x="19" y="16"/>
                </a:lnTo>
                <a:lnTo>
                  <a:pt x="36" y="19"/>
                </a:lnTo>
                <a:lnTo>
                  <a:pt x="50" y="23"/>
                </a:lnTo>
                <a:lnTo>
                  <a:pt x="64" y="30"/>
                </a:lnTo>
                <a:lnTo>
                  <a:pt x="76" y="37"/>
                </a:lnTo>
                <a:lnTo>
                  <a:pt x="87" y="44"/>
                </a:lnTo>
                <a:lnTo>
                  <a:pt x="109" y="66"/>
                </a:lnTo>
                <a:lnTo>
                  <a:pt x="125" y="89"/>
                </a:lnTo>
                <a:lnTo>
                  <a:pt x="139" y="117"/>
                </a:lnTo>
                <a:lnTo>
                  <a:pt x="153" y="148"/>
                </a:lnTo>
                <a:lnTo>
                  <a:pt x="167" y="179"/>
                </a:lnTo>
                <a:lnTo>
                  <a:pt x="196" y="240"/>
                </a:lnTo>
                <a:lnTo>
                  <a:pt x="210" y="268"/>
                </a:lnTo>
                <a:lnTo>
                  <a:pt x="229" y="294"/>
                </a:lnTo>
                <a:lnTo>
                  <a:pt x="250" y="317"/>
                </a:lnTo>
                <a:lnTo>
                  <a:pt x="262" y="327"/>
                </a:lnTo>
                <a:lnTo>
                  <a:pt x="273" y="334"/>
                </a:lnTo>
                <a:lnTo>
                  <a:pt x="287" y="341"/>
                </a:lnTo>
                <a:lnTo>
                  <a:pt x="304" y="346"/>
                </a:lnTo>
                <a:lnTo>
                  <a:pt x="320" y="350"/>
                </a:lnTo>
                <a:lnTo>
                  <a:pt x="339" y="353"/>
                </a:ln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23" name="Freeform 67"/>
          <p:cNvSpPr>
            <a:spLocks/>
          </p:cNvSpPr>
          <p:nvPr/>
        </p:nvSpPr>
        <p:spPr bwMode="auto">
          <a:xfrm>
            <a:off x="6102567" y="3197226"/>
            <a:ext cx="665163" cy="657225"/>
          </a:xfrm>
          <a:custGeom>
            <a:avLst/>
            <a:gdLst/>
            <a:ahLst/>
            <a:cxnLst>
              <a:cxn ang="0">
                <a:pos x="337" y="353"/>
              </a:cxn>
              <a:cxn ang="0">
                <a:pos x="337" y="353"/>
              </a:cxn>
              <a:cxn ang="0">
                <a:pos x="349" y="414"/>
              </a:cxn>
              <a:cxn ang="0">
                <a:pos x="349" y="414"/>
              </a:cxn>
              <a:cxn ang="0">
                <a:pos x="419" y="306"/>
              </a:cxn>
              <a:cxn ang="0">
                <a:pos x="419" y="306"/>
              </a:cxn>
              <a:cxn ang="0">
                <a:pos x="297" y="169"/>
              </a:cxn>
              <a:cxn ang="0">
                <a:pos x="297" y="169"/>
              </a:cxn>
              <a:cxn ang="0">
                <a:pos x="309" y="233"/>
              </a:cxn>
              <a:cxn ang="0">
                <a:pos x="309" y="233"/>
              </a:cxn>
              <a:cxn ang="0">
                <a:pos x="302" y="238"/>
              </a:cxn>
              <a:cxn ang="0">
                <a:pos x="295" y="238"/>
              </a:cxn>
              <a:cxn ang="0">
                <a:pos x="288" y="238"/>
              </a:cxn>
              <a:cxn ang="0">
                <a:pos x="280" y="235"/>
              </a:cxn>
              <a:cxn ang="0">
                <a:pos x="273" y="231"/>
              </a:cxn>
              <a:cxn ang="0">
                <a:pos x="266" y="224"/>
              </a:cxn>
              <a:cxn ang="0">
                <a:pos x="252" y="207"/>
              </a:cxn>
              <a:cxn ang="0">
                <a:pos x="238" y="186"/>
              </a:cxn>
              <a:cxn ang="0">
                <a:pos x="222" y="162"/>
              </a:cxn>
              <a:cxn ang="0">
                <a:pos x="191" y="108"/>
              </a:cxn>
              <a:cxn ang="0">
                <a:pos x="175" y="82"/>
              </a:cxn>
              <a:cxn ang="0">
                <a:pos x="156" y="57"/>
              </a:cxn>
              <a:cxn ang="0">
                <a:pos x="135" y="35"/>
              </a:cxn>
              <a:cxn ang="0">
                <a:pos x="113" y="17"/>
              </a:cxn>
              <a:cxn ang="0">
                <a:pos x="99" y="9"/>
              </a:cxn>
              <a:cxn ang="0">
                <a:pos x="88" y="5"/>
              </a:cxn>
              <a:cxn ang="0">
                <a:pos x="76" y="2"/>
              </a:cxn>
              <a:cxn ang="0">
                <a:pos x="62" y="0"/>
              </a:cxn>
              <a:cxn ang="0">
                <a:pos x="48" y="0"/>
              </a:cxn>
              <a:cxn ang="0">
                <a:pos x="31" y="5"/>
              </a:cxn>
              <a:cxn ang="0">
                <a:pos x="17" y="9"/>
              </a:cxn>
              <a:cxn ang="0">
                <a:pos x="0" y="17"/>
              </a:cxn>
              <a:cxn ang="0">
                <a:pos x="0" y="17"/>
              </a:cxn>
              <a:cxn ang="0">
                <a:pos x="17" y="17"/>
              </a:cxn>
              <a:cxn ang="0">
                <a:pos x="33" y="19"/>
              </a:cxn>
              <a:cxn ang="0">
                <a:pos x="48" y="24"/>
              </a:cxn>
              <a:cxn ang="0">
                <a:pos x="62" y="31"/>
              </a:cxn>
              <a:cxn ang="0">
                <a:pos x="73" y="38"/>
              </a:cxn>
              <a:cxn ang="0">
                <a:pos x="85" y="45"/>
              </a:cxn>
              <a:cxn ang="0">
                <a:pos x="106" y="66"/>
              </a:cxn>
              <a:cxn ang="0">
                <a:pos x="123" y="89"/>
              </a:cxn>
              <a:cxn ang="0">
                <a:pos x="137" y="118"/>
              </a:cxn>
              <a:cxn ang="0">
                <a:pos x="151" y="148"/>
              </a:cxn>
              <a:cxn ang="0">
                <a:pos x="165" y="179"/>
              </a:cxn>
              <a:cxn ang="0">
                <a:pos x="193" y="240"/>
              </a:cxn>
              <a:cxn ang="0">
                <a:pos x="208" y="268"/>
              </a:cxn>
              <a:cxn ang="0">
                <a:pos x="226" y="294"/>
              </a:cxn>
              <a:cxn ang="0">
                <a:pos x="248" y="318"/>
              </a:cxn>
              <a:cxn ang="0">
                <a:pos x="259" y="327"/>
              </a:cxn>
              <a:cxn ang="0">
                <a:pos x="271" y="334"/>
              </a:cxn>
              <a:cxn ang="0">
                <a:pos x="285" y="341"/>
              </a:cxn>
              <a:cxn ang="0">
                <a:pos x="302" y="348"/>
              </a:cxn>
              <a:cxn ang="0">
                <a:pos x="318" y="351"/>
              </a:cxn>
              <a:cxn ang="0">
                <a:pos x="337" y="353"/>
              </a:cxn>
            </a:cxnLst>
            <a:rect l="0" t="0" r="r" b="b"/>
            <a:pathLst>
              <a:path w="419" h="414">
                <a:moveTo>
                  <a:pt x="337" y="353"/>
                </a:moveTo>
                <a:lnTo>
                  <a:pt x="337" y="353"/>
                </a:lnTo>
                <a:lnTo>
                  <a:pt x="349" y="414"/>
                </a:lnTo>
                <a:lnTo>
                  <a:pt x="349" y="414"/>
                </a:lnTo>
                <a:lnTo>
                  <a:pt x="419" y="306"/>
                </a:lnTo>
                <a:lnTo>
                  <a:pt x="419" y="306"/>
                </a:lnTo>
                <a:lnTo>
                  <a:pt x="297" y="169"/>
                </a:lnTo>
                <a:lnTo>
                  <a:pt x="297" y="169"/>
                </a:lnTo>
                <a:lnTo>
                  <a:pt x="309" y="233"/>
                </a:lnTo>
                <a:lnTo>
                  <a:pt x="309" y="233"/>
                </a:lnTo>
                <a:lnTo>
                  <a:pt x="302" y="238"/>
                </a:lnTo>
                <a:lnTo>
                  <a:pt x="295" y="238"/>
                </a:lnTo>
                <a:lnTo>
                  <a:pt x="288" y="238"/>
                </a:lnTo>
                <a:lnTo>
                  <a:pt x="280" y="235"/>
                </a:lnTo>
                <a:lnTo>
                  <a:pt x="273" y="231"/>
                </a:lnTo>
                <a:lnTo>
                  <a:pt x="266" y="224"/>
                </a:lnTo>
                <a:lnTo>
                  <a:pt x="252" y="207"/>
                </a:lnTo>
                <a:lnTo>
                  <a:pt x="238" y="186"/>
                </a:lnTo>
                <a:lnTo>
                  <a:pt x="222" y="162"/>
                </a:lnTo>
                <a:lnTo>
                  <a:pt x="191" y="108"/>
                </a:lnTo>
                <a:lnTo>
                  <a:pt x="175" y="82"/>
                </a:lnTo>
                <a:lnTo>
                  <a:pt x="156" y="57"/>
                </a:lnTo>
                <a:lnTo>
                  <a:pt x="135" y="35"/>
                </a:lnTo>
                <a:lnTo>
                  <a:pt x="113" y="17"/>
                </a:lnTo>
                <a:lnTo>
                  <a:pt x="99" y="9"/>
                </a:lnTo>
                <a:lnTo>
                  <a:pt x="88" y="5"/>
                </a:lnTo>
                <a:lnTo>
                  <a:pt x="76" y="2"/>
                </a:lnTo>
                <a:lnTo>
                  <a:pt x="62" y="0"/>
                </a:lnTo>
                <a:lnTo>
                  <a:pt x="48" y="0"/>
                </a:lnTo>
                <a:lnTo>
                  <a:pt x="31" y="5"/>
                </a:lnTo>
                <a:lnTo>
                  <a:pt x="17" y="9"/>
                </a:lnTo>
                <a:lnTo>
                  <a:pt x="0" y="17"/>
                </a:lnTo>
                <a:lnTo>
                  <a:pt x="0" y="17"/>
                </a:lnTo>
                <a:lnTo>
                  <a:pt x="17" y="17"/>
                </a:lnTo>
                <a:lnTo>
                  <a:pt x="33" y="19"/>
                </a:lnTo>
                <a:lnTo>
                  <a:pt x="48" y="24"/>
                </a:lnTo>
                <a:lnTo>
                  <a:pt x="62" y="31"/>
                </a:lnTo>
                <a:lnTo>
                  <a:pt x="73" y="38"/>
                </a:lnTo>
                <a:lnTo>
                  <a:pt x="85" y="45"/>
                </a:lnTo>
                <a:lnTo>
                  <a:pt x="106" y="66"/>
                </a:lnTo>
                <a:lnTo>
                  <a:pt x="123" y="89"/>
                </a:lnTo>
                <a:lnTo>
                  <a:pt x="137" y="118"/>
                </a:lnTo>
                <a:lnTo>
                  <a:pt x="151" y="148"/>
                </a:lnTo>
                <a:lnTo>
                  <a:pt x="165" y="179"/>
                </a:lnTo>
                <a:lnTo>
                  <a:pt x="193" y="240"/>
                </a:lnTo>
                <a:lnTo>
                  <a:pt x="208" y="268"/>
                </a:lnTo>
                <a:lnTo>
                  <a:pt x="226" y="294"/>
                </a:lnTo>
                <a:lnTo>
                  <a:pt x="248" y="318"/>
                </a:lnTo>
                <a:lnTo>
                  <a:pt x="259" y="327"/>
                </a:lnTo>
                <a:lnTo>
                  <a:pt x="271" y="334"/>
                </a:lnTo>
                <a:lnTo>
                  <a:pt x="285" y="341"/>
                </a:lnTo>
                <a:lnTo>
                  <a:pt x="302" y="348"/>
                </a:lnTo>
                <a:lnTo>
                  <a:pt x="318" y="351"/>
                </a:lnTo>
                <a:lnTo>
                  <a:pt x="337" y="353"/>
                </a:lnTo>
                <a:close/>
              </a:path>
            </a:pathLst>
          </a:custGeom>
          <a:solidFill>
            <a:srgbClr val="8E9D1D"/>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24" name="Freeform 68"/>
          <p:cNvSpPr>
            <a:spLocks/>
          </p:cNvSpPr>
          <p:nvPr/>
        </p:nvSpPr>
        <p:spPr bwMode="auto">
          <a:xfrm>
            <a:off x="6102567" y="3197226"/>
            <a:ext cx="665163" cy="657225"/>
          </a:xfrm>
          <a:custGeom>
            <a:avLst/>
            <a:gdLst/>
            <a:ahLst/>
            <a:cxnLst>
              <a:cxn ang="0">
                <a:pos x="337" y="353"/>
              </a:cxn>
              <a:cxn ang="0">
                <a:pos x="337" y="353"/>
              </a:cxn>
              <a:cxn ang="0">
                <a:pos x="349" y="414"/>
              </a:cxn>
              <a:cxn ang="0">
                <a:pos x="349" y="414"/>
              </a:cxn>
              <a:cxn ang="0">
                <a:pos x="419" y="306"/>
              </a:cxn>
              <a:cxn ang="0">
                <a:pos x="419" y="306"/>
              </a:cxn>
              <a:cxn ang="0">
                <a:pos x="297" y="169"/>
              </a:cxn>
              <a:cxn ang="0">
                <a:pos x="297" y="169"/>
              </a:cxn>
              <a:cxn ang="0">
                <a:pos x="309" y="233"/>
              </a:cxn>
              <a:cxn ang="0">
                <a:pos x="309" y="233"/>
              </a:cxn>
              <a:cxn ang="0">
                <a:pos x="302" y="238"/>
              </a:cxn>
              <a:cxn ang="0">
                <a:pos x="295" y="238"/>
              </a:cxn>
              <a:cxn ang="0">
                <a:pos x="288" y="238"/>
              </a:cxn>
              <a:cxn ang="0">
                <a:pos x="280" y="235"/>
              </a:cxn>
              <a:cxn ang="0">
                <a:pos x="273" y="231"/>
              </a:cxn>
              <a:cxn ang="0">
                <a:pos x="266" y="224"/>
              </a:cxn>
              <a:cxn ang="0">
                <a:pos x="252" y="207"/>
              </a:cxn>
              <a:cxn ang="0">
                <a:pos x="238" y="186"/>
              </a:cxn>
              <a:cxn ang="0">
                <a:pos x="222" y="162"/>
              </a:cxn>
              <a:cxn ang="0">
                <a:pos x="191" y="108"/>
              </a:cxn>
              <a:cxn ang="0">
                <a:pos x="175" y="82"/>
              </a:cxn>
              <a:cxn ang="0">
                <a:pos x="156" y="57"/>
              </a:cxn>
              <a:cxn ang="0">
                <a:pos x="135" y="35"/>
              </a:cxn>
              <a:cxn ang="0">
                <a:pos x="113" y="17"/>
              </a:cxn>
              <a:cxn ang="0">
                <a:pos x="99" y="9"/>
              </a:cxn>
              <a:cxn ang="0">
                <a:pos x="88" y="5"/>
              </a:cxn>
              <a:cxn ang="0">
                <a:pos x="76" y="2"/>
              </a:cxn>
              <a:cxn ang="0">
                <a:pos x="62" y="0"/>
              </a:cxn>
              <a:cxn ang="0">
                <a:pos x="48" y="0"/>
              </a:cxn>
              <a:cxn ang="0">
                <a:pos x="31" y="5"/>
              </a:cxn>
              <a:cxn ang="0">
                <a:pos x="17" y="9"/>
              </a:cxn>
              <a:cxn ang="0">
                <a:pos x="0" y="17"/>
              </a:cxn>
              <a:cxn ang="0">
                <a:pos x="0" y="17"/>
              </a:cxn>
              <a:cxn ang="0">
                <a:pos x="17" y="17"/>
              </a:cxn>
              <a:cxn ang="0">
                <a:pos x="33" y="19"/>
              </a:cxn>
              <a:cxn ang="0">
                <a:pos x="48" y="24"/>
              </a:cxn>
              <a:cxn ang="0">
                <a:pos x="62" y="31"/>
              </a:cxn>
              <a:cxn ang="0">
                <a:pos x="73" y="38"/>
              </a:cxn>
              <a:cxn ang="0">
                <a:pos x="85" y="45"/>
              </a:cxn>
              <a:cxn ang="0">
                <a:pos x="106" y="66"/>
              </a:cxn>
              <a:cxn ang="0">
                <a:pos x="123" y="89"/>
              </a:cxn>
              <a:cxn ang="0">
                <a:pos x="137" y="118"/>
              </a:cxn>
              <a:cxn ang="0">
                <a:pos x="151" y="148"/>
              </a:cxn>
              <a:cxn ang="0">
                <a:pos x="165" y="179"/>
              </a:cxn>
              <a:cxn ang="0">
                <a:pos x="193" y="240"/>
              </a:cxn>
              <a:cxn ang="0">
                <a:pos x="208" y="268"/>
              </a:cxn>
              <a:cxn ang="0">
                <a:pos x="226" y="294"/>
              </a:cxn>
              <a:cxn ang="0">
                <a:pos x="248" y="318"/>
              </a:cxn>
              <a:cxn ang="0">
                <a:pos x="259" y="327"/>
              </a:cxn>
              <a:cxn ang="0">
                <a:pos x="271" y="334"/>
              </a:cxn>
              <a:cxn ang="0">
                <a:pos x="285" y="341"/>
              </a:cxn>
              <a:cxn ang="0">
                <a:pos x="302" y="348"/>
              </a:cxn>
              <a:cxn ang="0">
                <a:pos x="318" y="351"/>
              </a:cxn>
              <a:cxn ang="0">
                <a:pos x="337" y="353"/>
              </a:cxn>
            </a:cxnLst>
            <a:rect l="0" t="0" r="r" b="b"/>
            <a:pathLst>
              <a:path w="419" h="414">
                <a:moveTo>
                  <a:pt x="337" y="353"/>
                </a:moveTo>
                <a:lnTo>
                  <a:pt x="337" y="353"/>
                </a:lnTo>
                <a:lnTo>
                  <a:pt x="349" y="414"/>
                </a:lnTo>
                <a:lnTo>
                  <a:pt x="349" y="414"/>
                </a:lnTo>
                <a:lnTo>
                  <a:pt x="419" y="306"/>
                </a:lnTo>
                <a:lnTo>
                  <a:pt x="419" y="306"/>
                </a:lnTo>
                <a:lnTo>
                  <a:pt x="297" y="169"/>
                </a:lnTo>
                <a:lnTo>
                  <a:pt x="297" y="169"/>
                </a:lnTo>
                <a:lnTo>
                  <a:pt x="309" y="233"/>
                </a:lnTo>
                <a:lnTo>
                  <a:pt x="309" y="233"/>
                </a:lnTo>
                <a:lnTo>
                  <a:pt x="302" y="238"/>
                </a:lnTo>
                <a:lnTo>
                  <a:pt x="295" y="238"/>
                </a:lnTo>
                <a:lnTo>
                  <a:pt x="288" y="238"/>
                </a:lnTo>
                <a:lnTo>
                  <a:pt x="280" y="235"/>
                </a:lnTo>
                <a:lnTo>
                  <a:pt x="273" y="231"/>
                </a:lnTo>
                <a:lnTo>
                  <a:pt x="266" y="224"/>
                </a:lnTo>
                <a:lnTo>
                  <a:pt x="252" y="207"/>
                </a:lnTo>
                <a:lnTo>
                  <a:pt x="238" y="186"/>
                </a:lnTo>
                <a:lnTo>
                  <a:pt x="222" y="162"/>
                </a:lnTo>
                <a:lnTo>
                  <a:pt x="191" y="108"/>
                </a:lnTo>
                <a:lnTo>
                  <a:pt x="175" y="82"/>
                </a:lnTo>
                <a:lnTo>
                  <a:pt x="156" y="57"/>
                </a:lnTo>
                <a:lnTo>
                  <a:pt x="135" y="35"/>
                </a:lnTo>
                <a:lnTo>
                  <a:pt x="113" y="17"/>
                </a:lnTo>
                <a:lnTo>
                  <a:pt x="99" y="9"/>
                </a:lnTo>
                <a:lnTo>
                  <a:pt x="88" y="5"/>
                </a:lnTo>
                <a:lnTo>
                  <a:pt x="76" y="2"/>
                </a:lnTo>
                <a:lnTo>
                  <a:pt x="62" y="0"/>
                </a:lnTo>
                <a:lnTo>
                  <a:pt x="48" y="0"/>
                </a:lnTo>
                <a:lnTo>
                  <a:pt x="31" y="5"/>
                </a:lnTo>
                <a:lnTo>
                  <a:pt x="17" y="9"/>
                </a:lnTo>
                <a:lnTo>
                  <a:pt x="0" y="17"/>
                </a:lnTo>
                <a:lnTo>
                  <a:pt x="0" y="17"/>
                </a:lnTo>
                <a:lnTo>
                  <a:pt x="17" y="17"/>
                </a:lnTo>
                <a:lnTo>
                  <a:pt x="33" y="19"/>
                </a:lnTo>
                <a:lnTo>
                  <a:pt x="48" y="24"/>
                </a:lnTo>
                <a:lnTo>
                  <a:pt x="62" y="31"/>
                </a:lnTo>
                <a:lnTo>
                  <a:pt x="73" y="38"/>
                </a:lnTo>
                <a:lnTo>
                  <a:pt x="85" y="45"/>
                </a:lnTo>
                <a:lnTo>
                  <a:pt x="106" y="66"/>
                </a:lnTo>
                <a:lnTo>
                  <a:pt x="123" y="89"/>
                </a:lnTo>
                <a:lnTo>
                  <a:pt x="137" y="118"/>
                </a:lnTo>
                <a:lnTo>
                  <a:pt x="151" y="148"/>
                </a:lnTo>
                <a:lnTo>
                  <a:pt x="165" y="179"/>
                </a:lnTo>
                <a:lnTo>
                  <a:pt x="193" y="240"/>
                </a:lnTo>
                <a:lnTo>
                  <a:pt x="208" y="268"/>
                </a:lnTo>
                <a:lnTo>
                  <a:pt x="226" y="294"/>
                </a:lnTo>
                <a:lnTo>
                  <a:pt x="248" y="318"/>
                </a:lnTo>
                <a:lnTo>
                  <a:pt x="259" y="327"/>
                </a:lnTo>
                <a:lnTo>
                  <a:pt x="271" y="334"/>
                </a:lnTo>
                <a:lnTo>
                  <a:pt x="285" y="341"/>
                </a:lnTo>
                <a:lnTo>
                  <a:pt x="302" y="348"/>
                </a:lnTo>
                <a:lnTo>
                  <a:pt x="318" y="351"/>
                </a:lnTo>
                <a:lnTo>
                  <a:pt x="337" y="353"/>
                </a:ln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25" name="Freeform 69"/>
          <p:cNvSpPr>
            <a:spLocks/>
          </p:cNvSpPr>
          <p:nvPr/>
        </p:nvSpPr>
        <p:spPr bwMode="auto">
          <a:xfrm>
            <a:off x="6675654" y="3387726"/>
            <a:ext cx="663575" cy="654050"/>
          </a:xfrm>
          <a:custGeom>
            <a:avLst/>
            <a:gdLst/>
            <a:ahLst/>
            <a:cxnLst>
              <a:cxn ang="0">
                <a:pos x="336" y="353"/>
              </a:cxn>
              <a:cxn ang="0">
                <a:pos x="336" y="353"/>
              </a:cxn>
              <a:cxn ang="0">
                <a:pos x="348" y="412"/>
              </a:cxn>
              <a:cxn ang="0">
                <a:pos x="348" y="412"/>
              </a:cxn>
              <a:cxn ang="0">
                <a:pos x="418" y="306"/>
              </a:cxn>
              <a:cxn ang="0">
                <a:pos x="418" y="306"/>
              </a:cxn>
              <a:cxn ang="0">
                <a:pos x="296" y="170"/>
              </a:cxn>
              <a:cxn ang="0">
                <a:pos x="296" y="170"/>
              </a:cxn>
              <a:cxn ang="0">
                <a:pos x="308" y="233"/>
              </a:cxn>
              <a:cxn ang="0">
                <a:pos x="308" y="233"/>
              </a:cxn>
              <a:cxn ang="0">
                <a:pos x="301" y="235"/>
              </a:cxn>
              <a:cxn ang="0">
                <a:pos x="294" y="238"/>
              </a:cxn>
              <a:cxn ang="0">
                <a:pos x="287" y="238"/>
              </a:cxn>
              <a:cxn ang="0">
                <a:pos x="280" y="233"/>
              </a:cxn>
              <a:cxn ang="0">
                <a:pos x="272" y="231"/>
              </a:cxn>
              <a:cxn ang="0">
                <a:pos x="265" y="224"/>
              </a:cxn>
              <a:cxn ang="0">
                <a:pos x="251" y="207"/>
              </a:cxn>
              <a:cxn ang="0">
                <a:pos x="237" y="186"/>
              </a:cxn>
              <a:cxn ang="0">
                <a:pos x="221" y="162"/>
              </a:cxn>
              <a:cxn ang="0">
                <a:pos x="190" y="108"/>
              </a:cxn>
              <a:cxn ang="0">
                <a:pos x="174" y="80"/>
              </a:cxn>
              <a:cxn ang="0">
                <a:pos x="155" y="57"/>
              </a:cxn>
              <a:cxn ang="0">
                <a:pos x="134" y="33"/>
              </a:cxn>
              <a:cxn ang="0">
                <a:pos x="112" y="17"/>
              </a:cxn>
              <a:cxn ang="0">
                <a:pos x="98" y="9"/>
              </a:cxn>
              <a:cxn ang="0">
                <a:pos x="87" y="5"/>
              </a:cxn>
              <a:cxn ang="0">
                <a:pos x="75" y="0"/>
              </a:cxn>
              <a:cxn ang="0">
                <a:pos x="61" y="0"/>
              </a:cxn>
              <a:cxn ang="0">
                <a:pos x="47" y="0"/>
              </a:cxn>
              <a:cxn ang="0">
                <a:pos x="30" y="2"/>
              </a:cxn>
              <a:cxn ang="0">
                <a:pos x="16" y="9"/>
              </a:cxn>
              <a:cxn ang="0">
                <a:pos x="0" y="17"/>
              </a:cxn>
              <a:cxn ang="0">
                <a:pos x="0" y="17"/>
              </a:cxn>
              <a:cxn ang="0">
                <a:pos x="16" y="17"/>
              </a:cxn>
              <a:cxn ang="0">
                <a:pos x="32" y="19"/>
              </a:cxn>
              <a:cxn ang="0">
                <a:pos x="47" y="24"/>
              </a:cxn>
              <a:cxn ang="0">
                <a:pos x="61" y="28"/>
              </a:cxn>
              <a:cxn ang="0">
                <a:pos x="72" y="35"/>
              </a:cxn>
              <a:cxn ang="0">
                <a:pos x="84" y="45"/>
              </a:cxn>
              <a:cxn ang="0">
                <a:pos x="94" y="54"/>
              </a:cxn>
              <a:cxn ang="0">
                <a:pos x="105" y="66"/>
              </a:cxn>
              <a:cxn ang="0">
                <a:pos x="122" y="90"/>
              </a:cxn>
              <a:cxn ang="0">
                <a:pos x="138" y="118"/>
              </a:cxn>
              <a:cxn ang="0">
                <a:pos x="150" y="146"/>
              </a:cxn>
              <a:cxn ang="0">
                <a:pos x="164" y="177"/>
              </a:cxn>
              <a:cxn ang="0">
                <a:pos x="192" y="238"/>
              </a:cxn>
              <a:cxn ang="0">
                <a:pos x="207" y="268"/>
              </a:cxn>
              <a:cxn ang="0">
                <a:pos x="225" y="294"/>
              </a:cxn>
              <a:cxn ang="0">
                <a:pos x="247" y="315"/>
              </a:cxn>
              <a:cxn ang="0">
                <a:pos x="258" y="325"/>
              </a:cxn>
              <a:cxn ang="0">
                <a:pos x="270" y="334"/>
              </a:cxn>
              <a:cxn ang="0">
                <a:pos x="284" y="341"/>
              </a:cxn>
              <a:cxn ang="0">
                <a:pos x="301" y="346"/>
              </a:cxn>
              <a:cxn ang="0">
                <a:pos x="317" y="351"/>
              </a:cxn>
              <a:cxn ang="0">
                <a:pos x="336" y="353"/>
              </a:cxn>
            </a:cxnLst>
            <a:rect l="0" t="0" r="r" b="b"/>
            <a:pathLst>
              <a:path w="418" h="412">
                <a:moveTo>
                  <a:pt x="336" y="353"/>
                </a:moveTo>
                <a:lnTo>
                  <a:pt x="336" y="353"/>
                </a:lnTo>
                <a:lnTo>
                  <a:pt x="348" y="412"/>
                </a:lnTo>
                <a:lnTo>
                  <a:pt x="348" y="412"/>
                </a:lnTo>
                <a:lnTo>
                  <a:pt x="418" y="306"/>
                </a:lnTo>
                <a:lnTo>
                  <a:pt x="418" y="306"/>
                </a:lnTo>
                <a:lnTo>
                  <a:pt x="296" y="170"/>
                </a:lnTo>
                <a:lnTo>
                  <a:pt x="296" y="170"/>
                </a:lnTo>
                <a:lnTo>
                  <a:pt x="308" y="233"/>
                </a:lnTo>
                <a:lnTo>
                  <a:pt x="308" y="233"/>
                </a:lnTo>
                <a:lnTo>
                  <a:pt x="301" y="235"/>
                </a:lnTo>
                <a:lnTo>
                  <a:pt x="294" y="238"/>
                </a:lnTo>
                <a:lnTo>
                  <a:pt x="287" y="238"/>
                </a:lnTo>
                <a:lnTo>
                  <a:pt x="280" y="233"/>
                </a:lnTo>
                <a:lnTo>
                  <a:pt x="272" y="231"/>
                </a:lnTo>
                <a:lnTo>
                  <a:pt x="265" y="224"/>
                </a:lnTo>
                <a:lnTo>
                  <a:pt x="251" y="207"/>
                </a:lnTo>
                <a:lnTo>
                  <a:pt x="237" y="186"/>
                </a:lnTo>
                <a:lnTo>
                  <a:pt x="221" y="162"/>
                </a:lnTo>
                <a:lnTo>
                  <a:pt x="190" y="108"/>
                </a:lnTo>
                <a:lnTo>
                  <a:pt x="174" y="80"/>
                </a:lnTo>
                <a:lnTo>
                  <a:pt x="155" y="57"/>
                </a:lnTo>
                <a:lnTo>
                  <a:pt x="134" y="33"/>
                </a:lnTo>
                <a:lnTo>
                  <a:pt x="112" y="17"/>
                </a:lnTo>
                <a:lnTo>
                  <a:pt x="98" y="9"/>
                </a:lnTo>
                <a:lnTo>
                  <a:pt x="87" y="5"/>
                </a:lnTo>
                <a:lnTo>
                  <a:pt x="75" y="0"/>
                </a:lnTo>
                <a:lnTo>
                  <a:pt x="61" y="0"/>
                </a:lnTo>
                <a:lnTo>
                  <a:pt x="47" y="0"/>
                </a:lnTo>
                <a:lnTo>
                  <a:pt x="30" y="2"/>
                </a:lnTo>
                <a:lnTo>
                  <a:pt x="16" y="9"/>
                </a:lnTo>
                <a:lnTo>
                  <a:pt x="0" y="17"/>
                </a:lnTo>
                <a:lnTo>
                  <a:pt x="0" y="17"/>
                </a:lnTo>
                <a:lnTo>
                  <a:pt x="16" y="17"/>
                </a:lnTo>
                <a:lnTo>
                  <a:pt x="32" y="19"/>
                </a:lnTo>
                <a:lnTo>
                  <a:pt x="47" y="24"/>
                </a:lnTo>
                <a:lnTo>
                  <a:pt x="61" y="28"/>
                </a:lnTo>
                <a:lnTo>
                  <a:pt x="72" y="35"/>
                </a:lnTo>
                <a:lnTo>
                  <a:pt x="84" y="45"/>
                </a:lnTo>
                <a:lnTo>
                  <a:pt x="94" y="54"/>
                </a:lnTo>
                <a:lnTo>
                  <a:pt x="105" y="66"/>
                </a:lnTo>
                <a:lnTo>
                  <a:pt x="122" y="90"/>
                </a:lnTo>
                <a:lnTo>
                  <a:pt x="138" y="118"/>
                </a:lnTo>
                <a:lnTo>
                  <a:pt x="150" y="146"/>
                </a:lnTo>
                <a:lnTo>
                  <a:pt x="164" y="177"/>
                </a:lnTo>
                <a:lnTo>
                  <a:pt x="192" y="238"/>
                </a:lnTo>
                <a:lnTo>
                  <a:pt x="207" y="268"/>
                </a:lnTo>
                <a:lnTo>
                  <a:pt x="225" y="294"/>
                </a:lnTo>
                <a:lnTo>
                  <a:pt x="247" y="315"/>
                </a:lnTo>
                <a:lnTo>
                  <a:pt x="258" y="325"/>
                </a:lnTo>
                <a:lnTo>
                  <a:pt x="270" y="334"/>
                </a:lnTo>
                <a:lnTo>
                  <a:pt x="284" y="341"/>
                </a:lnTo>
                <a:lnTo>
                  <a:pt x="301" y="346"/>
                </a:lnTo>
                <a:lnTo>
                  <a:pt x="317" y="351"/>
                </a:lnTo>
                <a:lnTo>
                  <a:pt x="336" y="353"/>
                </a:lnTo>
                <a:close/>
              </a:path>
            </a:pathLst>
          </a:custGeom>
          <a:solidFill>
            <a:srgbClr val="8E9D1D"/>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26" name="Freeform 70"/>
          <p:cNvSpPr>
            <a:spLocks/>
          </p:cNvSpPr>
          <p:nvPr/>
        </p:nvSpPr>
        <p:spPr bwMode="auto">
          <a:xfrm>
            <a:off x="6675654" y="3387726"/>
            <a:ext cx="663575" cy="654050"/>
          </a:xfrm>
          <a:custGeom>
            <a:avLst/>
            <a:gdLst/>
            <a:ahLst/>
            <a:cxnLst>
              <a:cxn ang="0">
                <a:pos x="336" y="353"/>
              </a:cxn>
              <a:cxn ang="0">
                <a:pos x="336" y="353"/>
              </a:cxn>
              <a:cxn ang="0">
                <a:pos x="348" y="412"/>
              </a:cxn>
              <a:cxn ang="0">
                <a:pos x="348" y="412"/>
              </a:cxn>
              <a:cxn ang="0">
                <a:pos x="418" y="306"/>
              </a:cxn>
              <a:cxn ang="0">
                <a:pos x="418" y="306"/>
              </a:cxn>
              <a:cxn ang="0">
                <a:pos x="296" y="170"/>
              </a:cxn>
              <a:cxn ang="0">
                <a:pos x="296" y="170"/>
              </a:cxn>
              <a:cxn ang="0">
                <a:pos x="308" y="233"/>
              </a:cxn>
              <a:cxn ang="0">
                <a:pos x="308" y="233"/>
              </a:cxn>
              <a:cxn ang="0">
                <a:pos x="301" y="235"/>
              </a:cxn>
              <a:cxn ang="0">
                <a:pos x="294" y="238"/>
              </a:cxn>
              <a:cxn ang="0">
                <a:pos x="287" y="238"/>
              </a:cxn>
              <a:cxn ang="0">
                <a:pos x="280" y="233"/>
              </a:cxn>
              <a:cxn ang="0">
                <a:pos x="272" y="231"/>
              </a:cxn>
              <a:cxn ang="0">
                <a:pos x="265" y="224"/>
              </a:cxn>
              <a:cxn ang="0">
                <a:pos x="251" y="207"/>
              </a:cxn>
              <a:cxn ang="0">
                <a:pos x="237" y="186"/>
              </a:cxn>
              <a:cxn ang="0">
                <a:pos x="221" y="162"/>
              </a:cxn>
              <a:cxn ang="0">
                <a:pos x="190" y="108"/>
              </a:cxn>
              <a:cxn ang="0">
                <a:pos x="174" y="80"/>
              </a:cxn>
              <a:cxn ang="0">
                <a:pos x="155" y="57"/>
              </a:cxn>
              <a:cxn ang="0">
                <a:pos x="134" y="33"/>
              </a:cxn>
              <a:cxn ang="0">
                <a:pos x="112" y="17"/>
              </a:cxn>
              <a:cxn ang="0">
                <a:pos x="98" y="9"/>
              </a:cxn>
              <a:cxn ang="0">
                <a:pos x="87" y="5"/>
              </a:cxn>
              <a:cxn ang="0">
                <a:pos x="75" y="0"/>
              </a:cxn>
              <a:cxn ang="0">
                <a:pos x="61" y="0"/>
              </a:cxn>
              <a:cxn ang="0">
                <a:pos x="47" y="0"/>
              </a:cxn>
              <a:cxn ang="0">
                <a:pos x="30" y="2"/>
              </a:cxn>
              <a:cxn ang="0">
                <a:pos x="16" y="9"/>
              </a:cxn>
              <a:cxn ang="0">
                <a:pos x="0" y="17"/>
              </a:cxn>
              <a:cxn ang="0">
                <a:pos x="0" y="17"/>
              </a:cxn>
              <a:cxn ang="0">
                <a:pos x="16" y="17"/>
              </a:cxn>
              <a:cxn ang="0">
                <a:pos x="32" y="19"/>
              </a:cxn>
              <a:cxn ang="0">
                <a:pos x="47" y="24"/>
              </a:cxn>
              <a:cxn ang="0">
                <a:pos x="61" y="28"/>
              </a:cxn>
              <a:cxn ang="0">
                <a:pos x="72" y="35"/>
              </a:cxn>
              <a:cxn ang="0">
                <a:pos x="84" y="45"/>
              </a:cxn>
              <a:cxn ang="0">
                <a:pos x="94" y="54"/>
              </a:cxn>
              <a:cxn ang="0">
                <a:pos x="105" y="66"/>
              </a:cxn>
              <a:cxn ang="0">
                <a:pos x="122" y="90"/>
              </a:cxn>
              <a:cxn ang="0">
                <a:pos x="138" y="118"/>
              </a:cxn>
              <a:cxn ang="0">
                <a:pos x="150" y="146"/>
              </a:cxn>
              <a:cxn ang="0">
                <a:pos x="164" y="177"/>
              </a:cxn>
              <a:cxn ang="0">
                <a:pos x="192" y="238"/>
              </a:cxn>
              <a:cxn ang="0">
                <a:pos x="207" y="268"/>
              </a:cxn>
              <a:cxn ang="0">
                <a:pos x="225" y="294"/>
              </a:cxn>
              <a:cxn ang="0">
                <a:pos x="247" y="315"/>
              </a:cxn>
              <a:cxn ang="0">
                <a:pos x="258" y="325"/>
              </a:cxn>
              <a:cxn ang="0">
                <a:pos x="270" y="334"/>
              </a:cxn>
              <a:cxn ang="0">
                <a:pos x="284" y="341"/>
              </a:cxn>
              <a:cxn ang="0">
                <a:pos x="301" y="346"/>
              </a:cxn>
              <a:cxn ang="0">
                <a:pos x="317" y="351"/>
              </a:cxn>
              <a:cxn ang="0">
                <a:pos x="336" y="353"/>
              </a:cxn>
            </a:cxnLst>
            <a:rect l="0" t="0" r="r" b="b"/>
            <a:pathLst>
              <a:path w="418" h="412">
                <a:moveTo>
                  <a:pt x="336" y="353"/>
                </a:moveTo>
                <a:lnTo>
                  <a:pt x="336" y="353"/>
                </a:lnTo>
                <a:lnTo>
                  <a:pt x="348" y="412"/>
                </a:lnTo>
                <a:lnTo>
                  <a:pt x="348" y="412"/>
                </a:lnTo>
                <a:lnTo>
                  <a:pt x="418" y="306"/>
                </a:lnTo>
                <a:lnTo>
                  <a:pt x="418" y="306"/>
                </a:lnTo>
                <a:lnTo>
                  <a:pt x="296" y="170"/>
                </a:lnTo>
                <a:lnTo>
                  <a:pt x="296" y="170"/>
                </a:lnTo>
                <a:lnTo>
                  <a:pt x="308" y="233"/>
                </a:lnTo>
                <a:lnTo>
                  <a:pt x="308" y="233"/>
                </a:lnTo>
                <a:lnTo>
                  <a:pt x="301" y="235"/>
                </a:lnTo>
                <a:lnTo>
                  <a:pt x="294" y="238"/>
                </a:lnTo>
                <a:lnTo>
                  <a:pt x="287" y="238"/>
                </a:lnTo>
                <a:lnTo>
                  <a:pt x="280" y="233"/>
                </a:lnTo>
                <a:lnTo>
                  <a:pt x="272" y="231"/>
                </a:lnTo>
                <a:lnTo>
                  <a:pt x="265" y="224"/>
                </a:lnTo>
                <a:lnTo>
                  <a:pt x="251" y="207"/>
                </a:lnTo>
                <a:lnTo>
                  <a:pt x="237" y="186"/>
                </a:lnTo>
                <a:lnTo>
                  <a:pt x="221" y="162"/>
                </a:lnTo>
                <a:lnTo>
                  <a:pt x="190" y="108"/>
                </a:lnTo>
                <a:lnTo>
                  <a:pt x="174" y="80"/>
                </a:lnTo>
                <a:lnTo>
                  <a:pt x="155" y="57"/>
                </a:lnTo>
                <a:lnTo>
                  <a:pt x="134" y="33"/>
                </a:lnTo>
                <a:lnTo>
                  <a:pt x="112" y="17"/>
                </a:lnTo>
                <a:lnTo>
                  <a:pt x="98" y="9"/>
                </a:lnTo>
                <a:lnTo>
                  <a:pt x="87" y="5"/>
                </a:lnTo>
                <a:lnTo>
                  <a:pt x="75" y="0"/>
                </a:lnTo>
                <a:lnTo>
                  <a:pt x="61" y="0"/>
                </a:lnTo>
                <a:lnTo>
                  <a:pt x="47" y="0"/>
                </a:lnTo>
                <a:lnTo>
                  <a:pt x="30" y="2"/>
                </a:lnTo>
                <a:lnTo>
                  <a:pt x="16" y="9"/>
                </a:lnTo>
                <a:lnTo>
                  <a:pt x="0" y="17"/>
                </a:lnTo>
                <a:lnTo>
                  <a:pt x="0" y="17"/>
                </a:lnTo>
                <a:lnTo>
                  <a:pt x="16" y="17"/>
                </a:lnTo>
                <a:lnTo>
                  <a:pt x="32" y="19"/>
                </a:lnTo>
                <a:lnTo>
                  <a:pt x="47" y="24"/>
                </a:lnTo>
                <a:lnTo>
                  <a:pt x="61" y="28"/>
                </a:lnTo>
                <a:lnTo>
                  <a:pt x="72" y="35"/>
                </a:lnTo>
                <a:lnTo>
                  <a:pt x="84" y="45"/>
                </a:lnTo>
                <a:lnTo>
                  <a:pt x="94" y="54"/>
                </a:lnTo>
                <a:lnTo>
                  <a:pt x="105" y="66"/>
                </a:lnTo>
                <a:lnTo>
                  <a:pt x="122" y="90"/>
                </a:lnTo>
                <a:lnTo>
                  <a:pt x="138" y="118"/>
                </a:lnTo>
                <a:lnTo>
                  <a:pt x="150" y="146"/>
                </a:lnTo>
                <a:lnTo>
                  <a:pt x="164" y="177"/>
                </a:lnTo>
                <a:lnTo>
                  <a:pt x="192" y="238"/>
                </a:lnTo>
                <a:lnTo>
                  <a:pt x="207" y="268"/>
                </a:lnTo>
                <a:lnTo>
                  <a:pt x="225" y="294"/>
                </a:lnTo>
                <a:lnTo>
                  <a:pt x="247" y="315"/>
                </a:lnTo>
                <a:lnTo>
                  <a:pt x="258" y="325"/>
                </a:lnTo>
                <a:lnTo>
                  <a:pt x="270" y="334"/>
                </a:lnTo>
                <a:lnTo>
                  <a:pt x="284" y="341"/>
                </a:lnTo>
                <a:lnTo>
                  <a:pt x="301" y="346"/>
                </a:lnTo>
                <a:lnTo>
                  <a:pt x="317" y="351"/>
                </a:lnTo>
                <a:lnTo>
                  <a:pt x="336" y="353"/>
                </a:ln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0727" name="Rectangle 71"/>
          <p:cNvSpPr>
            <a:spLocks noChangeArrowheads="1"/>
          </p:cNvSpPr>
          <p:nvPr/>
        </p:nvSpPr>
        <p:spPr bwMode="auto">
          <a:xfrm>
            <a:off x="10133577" y="2844526"/>
            <a:ext cx="159095" cy="2628000"/>
          </a:xfrm>
          <a:prstGeom prst="rect">
            <a:avLst/>
          </a:prstGeom>
          <a:solidFill>
            <a:srgbClr val="FFFFFF"/>
          </a:solidFill>
          <a:ln w="11113">
            <a:solidFill>
              <a:srgbClr val="FFFFFF"/>
            </a:solidFill>
            <a:prstDash val="solid"/>
            <a:miter lim="800000"/>
            <a:headEnd/>
            <a:tailEnd/>
          </a:ln>
        </p:spPr>
        <p:txBody>
          <a:bodyPr vert="horz" wrap="square" lIns="91440" tIns="45720" rIns="91440" bIns="45720" numCol="1" anchor="t" anchorCtr="0" compatLnSpc="1">
            <a:prstTxWarp prst="textNoShape">
              <a:avLst/>
            </a:prstTxWarp>
          </a:bodyPr>
          <a:lstStyle/>
          <a:p>
            <a:endParaRPr lang="en-GB"/>
          </a:p>
        </p:txBody>
      </p:sp>
      <p:sp>
        <p:nvSpPr>
          <p:cNvPr id="234" name="TextBox 233"/>
          <p:cNvSpPr txBox="1"/>
          <p:nvPr/>
        </p:nvSpPr>
        <p:spPr>
          <a:xfrm>
            <a:off x="756784" y="2264404"/>
            <a:ext cx="2914292"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Group/Corporate controls</a:t>
            </a:r>
          </a:p>
        </p:txBody>
      </p:sp>
      <p:sp>
        <p:nvSpPr>
          <p:cNvPr id="235" name="TextBox 234"/>
          <p:cNvSpPr txBox="1"/>
          <p:nvPr/>
        </p:nvSpPr>
        <p:spPr>
          <a:xfrm>
            <a:off x="756784" y="5805153"/>
            <a:ext cx="2914292"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Shared processes/systems</a:t>
            </a:r>
          </a:p>
        </p:txBody>
      </p:sp>
      <p:sp>
        <p:nvSpPr>
          <p:cNvPr id="236" name="TextBox 235"/>
          <p:cNvSpPr txBox="1"/>
          <p:nvPr/>
        </p:nvSpPr>
        <p:spPr>
          <a:xfrm>
            <a:off x="798908" y="3924647"/>
            <a:ext cx="2914292"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Full local substantive audit procedures and opinions</a:t>
            </a:r>
          </a:p>
        </p:txBody>
      </p:sp>
      <p:sp>
        <p:nvSpPr>
          <p:cNvPr id="237" name="TextBox 236"/>
          <p:cNvSpPr txBox="1"/>
          <p:nvPr/>
        </p:nvSpPr>
        <p:spPr>
          <a:xfrm>
            <a:off x="4802958" y="3924647"/>
            <a:ext cx="1748318"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Increase in controls reliance</a:t>
            </a:r>
          </a:p>
        </p:txBody>
      </p:sp>
      <p:sp>
        <p:nvSpPr>
          <p:cNvPr id="238" name="Freeform 76"/>
          <p:cNvSpPr>
            <a:spLocks/>
          </p:cNvSpPr>
          <p:nvPr/>
        </p:nvSpPr>
        <p:spPr bwMode="auto">
          <a:xfrm>
            <a:off x="5461217" y="4665663"/>
            <a:ext cx="665163" cy="657225"/>
          </a:xfrm>
          <a:custGeom>
            <a:avLst/>
            <a:gdLst/>
            <a:ahLst/>
            <a:cxnLst>
              <a:cxn ang="0">
                <a:pos x="339" y="61"/>
              </a:cxn>
              <a:cxn ang="0">
                <a:pos x="339" y="61"/>
              </a:cxn>
              <a:cxn ang="0">
                <a:pos x="350" y="0"/>
              </a:cxn>
              <a:cxn ang="0">
                <a:pos x="350" y="0"/>
              </a:cxn>
              <a:cxn ang="0">
                <a:pos x="419" y="108"/>
              </a:cxn>
              <a:cxn ang="0">
                <a:pos x="419" y="108"/>
              </a:cxn>
              <a:cxn ang="0">
                <a:pos x="299" y="245"/>
              </a:cxn>
              <a:cxn ang="0">
                <a:pos x="299" y="245"/>
              </a:cxn>
              <a:cxn ang="0">
                <a:pos x="310" y="181"/>
              </a:cxn>
              <a:cxn ang="0">
                <a:pos x="310" y="181"/>
              </a:cxn>
              <a:cxn ang="0">
                <a:pos x="303" y="176"/>
              </a:cxn>
              <a:cxn ang="0">
                <a:pos x="296" y="176"/>
              </a:cxn>
              <a:cxn ang="0">
                <a:pos x="289" y="176"/>
              </a:cxn>
              <a:cxn ang="0">
                <a:pos x="282" y="179"/>
              </a:cxn>
              <a:cxn ang="0">
                <a:pos x="275" y="183"/>
              </a:cxn>
              <a:cxn ang="0">
                <a:pos x="268" y="188"/>
              </a:cxn>
              <a:cxn ang="0">
                <a:pos x="254" y="205"/>
              </a:cxn>
              <a:cxn ang="0">
                <a:pos x="237" y="226"/>
              </a:cxn>
              <a:cxn ang="0">
                <a:pos x="223" y="252"/>
              </a:cxn>
              <a:cxn ang="0">
                <a:pos x="193" y="306"/>
              </a:cxn>
              <a:cxn ang="0">
                <a:pos x="174" y="332"/>
              </a:cxn>
              <a:cxn ang="0">
                <a:pos x="157" y="358"/>
              </a:cxn>
              <a:cxn ang="0">
                <a:pos x="136" y="379"/>
              </a:cxn>
              <a:cxn ang="0">
                <a:pos x="113" y="395"/>
              </a:cxn>
              <a:cxn ang="0">
                <a:pos x="101" y="402"/>
              </a:cxn>
              <a:cxn ang="0">
                <a:pos x="89" y="407"/>
              </a:cxn>
              <a:cxn ang="0">
                <a:pos x="77" y="412"/>
              </a:cxn>
              <a:cxn ang="0">
                <a:pos x="63" y="414"/>
              </a:cxn>
              <a:cxn ang="0">
                <a:pos x="49" y="412"/>
              </a:cxn>
              <a:cxn ang="0">
                <a:pos x="33" y="409"/>
              </a:cxn>
              <a:cxn ang="0">
                <a:pos x="16" y="405"/>
              </a:cxn>
              <a:cxn ang="0">
                <a:pos x="0" y="398"/>
              </a:cxn>
              <a:cxn ang="0">
                <a:pos x="0" y="398"/>
              </a:cxn>
              <a:cxn ang="0">
                <a:pos x="19" y="395"/>
              </a:cxn>
              <a:cxn ang="0">
                <a:pos x="35" y="393"/>
              </a:cxn>
              <a:cxn ang="0">
                <a:pos x="49" y="391"/>
              </a:cxn>
              <a:cxn ang="0">
                <a:pos x="63" y="383"/>
              </a:cxn>
              <a:cxn ang="0">
                <a:pos x="75" y="376"/>
              </a:cxn>
              <a:cxn ang="0">
                <a:pos x="87" y="369"/>
              </a:cxn>
              <a:cxn ang="0">
                <a:pos x="108" y="348"/>
              </a:cxn>
              <a:cxn ang="0">
                <a:pos x="124" y="322"/>
              </a:cxn>
              <a:cxn ang="0">
                <a:pos x="139" y="296"/>
              </a:cxn>
              <a:cxn ang="0">
                <a:pos x="153" y="266"/>
              </a:cxn>
              <a:cxn ang="0">
                <a:pos x="167" y="235"/>
              </a:cxn>
              <a:cxn ang="0">
                <a:pos x="195" y="174"/>
              </a:cxn>
              <a:cxn ang="0">
                <a:pos x="209" y="146"/>
              </a:cxn>
              <a:cxn ang="0">
                <a:pos x="228" y="120"/>
              </a:cxn>
              <a:cxn ang="0">
                <a:pos x="249" y="96"/>
              </a:cxn>
              <a:cxn ang="0">
                <a:pos x="261" y="87"/>
              </a:cxn>
              <a:cxn ang="0">
                <a:pos x="273" y="78"/>
              </a:cxn>
              <a:cxn ang="0">
                <a:pos x="287" y="73"/>
              </a:cxn>
              <a:cxn ang="0">
                <a:pos x="303" y="66"/>
              </a:cxn>
              <a:cxn ang="0">
                <a:pos x="320" y="63"/>
              </a:cxn>
              <a:cxn ang="0">
                <a:pos x="339" y="61"/>
              </a:cxn>
            </a:cxnLst>
            <a:rect l="0" t="0" r="r" b="b"/>
            <a:pathLst>
              <a:path w="419" h="414">
                <a:moveTo>
                  <a:pt x="339" y="61"/>
                </a:moveTo>
                <a:lnTo>
                  <a:pt x="339" y="61"/>
                </a:lnTo>
                <a:lnTo>
                  <a:pt x="350" y="0"/>
                </a:lnTo>
                <a:lnTo>
                  <a:pt x="350" y="0"/>
                </a:lnTo>
                <a:lnTo>
                  <a:pt x="419" y="108"/>
                </a:lnTo>
                <a:lnTo>
                  <a:pt x="419" y="108"/>
                </a:lnTo>
                <a:lnTo>
                  <a:pt x="299" y="245"/>
                </a:lnTo>
                <a:lnTo>
                  <a:pt x="299" y="245"/>
                </a:lnTo>
                <a:lnTo>
                  <a:pt x="310" y="181"/>
                </a:lnTo>
                <a:lnTo>
                  <a:pt x="310" y="181"/>
                </a:lnTo>
                <a:lnTo>
                  <a:pt x="303" y="176"/>
                </a:lnTo>
                <a:lnTo>
                  <a:pt x="296" y="176"/>
                </a:lnTo>
                <a:lnTo>
                  <a:pt x="289" y="176"/>
                </a:lnTo>
                <a:lnTo>
                  <a:pt x="282" y="179"/>
                </a:lnTo>
                <a:lnTo>
                  <a:pt x="275" y="183"/>
                </a:lnTo>
                <a:lnTo>
                  <a:pt x="268" y="188"/>
                </a:lnTo>
                <a:lnTo>
                  <a:pt x="254" y="205"/>
                </a:lnTo>
                <a:lnTo>
                  <a:pt x="237" y="226"/>
                </a:lnTo>
                <a:lnTo>
                  <a:pt x="223" y="252"/>
                </a:lnTo>
                <a:lnTo>
                  <a:pt x="193" y="306"/>
                </a:lnTo>
                <a:lnTo>
                  <a:pt x="174" y="332"/>
                </a:lnTo>
                <a:lnTo>
                  <a:pt x="157" y="358"/>
                </a:lnTo>
                <a:lnTo>
                  <a:pt x="136" y="379"/>
                </a:lnTo>
                <a:lnTo>
                  <a:pt x="113" y="395"/>
                </a:lnTo>
                <a:lnTo>
                  <a:pt x="101" y="402"/>
                </a:lnTo>
                <a:lnTo>
                  <a:pt x="89" y="407"/>
                </a:lnTo>
                <a:lnTo>
                  <a:pt x="77" y="412"/>
                </a:lnTo>
                <a:lnTo>
                  <a:pt x="63" y="414"/>
                </a:lnTo>
                <a:lnTo>
                  <a:pt x="49" y="412"/>
                </a:lnTo>
                <a:lnTo>
                  <a:pt x="33" y="409"/>
                </a:lnTo>
                <a:lnTo>
                  <a:pt x="16" y="405"/>
                </a:lnTo>
                <a:lnTo>
                  <a:pt x="0" y="398"/>
                </a:lnTo>
                <a:lnTo>
                  <a:pt x="0" y="398"/>
                </a:lnTo>
                <a:lnTo>
                  <a:pt x="19" y="395"/>
                </a:lnTo>
                <a:lnTo>
                  <a:pt x="35" y="393"/>
                </a:lnTo>
                <a:lnTo>
                  <a:pt x="49" y="391"/>
                </a:lnTo>
                <a:lnTo>
                  <a:pt x="63" y="383"/>
                </a:lnTo>
                <a:lnTo>
                  <a:pt x="75" y="376"/>
                </a:lnTo>
                <a:lnTo>
                  <a:pt x="87" y="369"/>
                </a:lnTo>
                <a:lnTo>
                  <a:pt x="108" y="348"/>
                </a:lnTo>
                <a:lnTo>
                  <a:pt x="124" y="322"/>
                </a:lnTo>
                <a:lnTo>
                  <a:pt x="139" y="296"/>
                </a:lnTo>
                <a:lnTo>
                  <a:pt x="153" y="266"/>
                </a:lnTo>
                <a:lnTo>
                  <a:pt x="167" y="235"/>
                </a:lnTo>
                <a:lnTo>
                  <a:pt x="195" y="174"/>
                </a:lnTo>
                <a:lnTo>
                  <a:pt x="209" y="146"/>
                </a:lnTo>
                <a:lnTo>
                  <a:pt x="228" y="120"/>
                </a:lnTo>
                <a:lnTo>
                  <a:pt x="249" y="96"/>
                </a:lnTo>
                <a:lnTo>
                  <a:pt x="261" y="87"/>
                </a:lnTo>
                <a:lnTo>
                  <a:pt x="273" y="78"/>
                </a:lnTo>
                <a:lnTo>
                  <a:pt x="287" y="73"/>
                </a:lnTo>
                <a:lnTo>
                  <a:pt x="303" y="66"/>
                </a:lnTo>
                <a:lnTo>
                  <a:pt x="320" y="63"/>
                </a:lnTo>
                <a:lnTo>
                  <a:pt x="339" y="6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39" name="Freeform 80"/>
          <p:cNvSpPr>
            <a:spLocks/>
          </p:cNvSpPr>
          <p:nvPr/>
        </p:nvSpPr>
        <p:spPr bwMode="auto">
          <a:xfrm>
            <a:off x="6118442" y="4486276"/>
            <a:ext cx="665163" cy="654050"/>
          </a:xfrm>
          <a:custGeom>
            <a:avLst/>
            <a:gdLst/>
            <a:ahLst/>
            <a:cxnLst>
              <a:cxn ang="0">
                <a:pos x="336" y="59"/>
              </a:cxn>
              <a:cxn ang="0">
                <a:pos x="336" y="59"/>
              </a:cxn>
              <a:cxn ang="0">
                <a:pos x="348" y="0"/>
              </a:cxn>
              <a:cxn ang="0">
                <a:pos x="348" y="0"/>
              </a:cxn>
              <a:cxn ang="0">
                <a:pos x="419" y="108"/>
              </a:cxn>
              <a:cxn ang="0">
                <a:pos x="419" y="108"/>
              </a:cxn>
              <a:cxn ang="0">
                <a:pos x="296" y="242"/>
              </a:cxn>
              <a:cxn ang="0">
                <a:pos x="296" y="242"/>
              </a:cxn>
              <a:cxn ang="0">
                <a:pos x="308" y="181"/>
              </a:cxn>
              <a:cxn ang="0">
                <a:pos x="308" y="181"/>
              </a:cxn>
              <a:cxn ang="0">
                <a:pos x="301" y="176"/>
              </a:cxn>
              <a:cxn ang="0">
                <a:pos x="294" y="174"/>
              </a:cxn>
              <a:cxn ang="0">
                <a:pos x="287" y="176"/>
              </a:cxn>
              <a:cxn ang="0">
                <a:pos x="280" y="179"/>
              </a:cxn>
              <a:cxn ang="0">
                <a:pos x="273" y="184"/>
              </a:cxn>
              <a:cxn ang="0">
                <a:pos x="266" y="188"/>
              </a:cxn>
              <a:cxn ang="0">
                <a:pos x="252" y="205"/>
              </a:cxn>
              <a:cxn ang="0">
                <a:pos x="238" y="226"/>
              </a:cxn>
              <a:cxn ang="0">
                <a:pos x="221" y="252"/>
              </a:cxn>
              <a:cxn ang="0">
                <a:pos x="190" y="304"/>
              </a:cxn>
              <a:cxn ang="0">
                <a:pos x="174" y="332"/>
              </a:cxn>
              <a:cxn ang="0">
                <a:pos x="155" y="358"/>
              </a:cxn>
              <a:cxn ang="0">
                <a:pos x="134" y="379"/>
              </a:cxn>
              <a:cxn ang="0">
                <a:pos x="113" y="395"/>
              </a:cxn>
              <a:cxn ang="0">
                <a:pos x="99" y="402"/>
              </a:cxn>
              <a:cxn ang="0">
                <a:pos x="87" y="407"/>
              </a:cxn>
              <a:cxn ang="0">
                <a:pos x="75" y="412"/>
              </a:cxn>
              <a:cxn ang="0">
                <a:pos x="61" y="412"/>
              </a:cxn>
              <a:cxn ang="0">
                <a:pos x="47" y="412"/>
              </a:cxn>
              <a:cxn ang="0">
                <a:pos x="30" y="409"/>
              </a:cxn>
              <a:cxn ang="0">
                <a:pos x="16" y="405"/>
              </a:cxn>
              <a:cxn ang="0">
                <a:pos x="0" y="395"/>
              </a:cxn>
              <a:cxn ang="0">
                <a:pos x="0" y="395"/>
              </a:cxn>
              <a:cxn ang="0">
                <a:pos x="16" y="395"/>
              </a:cxn>
              <a:cxn ang="0">
                <a:pos x="33" y="393"/>
              </a:cxn>
              <a:cxn ang="0">
                <a:pos x="47" y="388"/>
              </a:cxn>
              <a:cxn ang="0">
                <a:pos x="61" y="384"/>
              </a:cxn>
              <a:cxn ang="0">
                <a:pos x="73" y="376"/>
              </a:cxn>
              <a:cxn ang="0">
                <a:pos x="85" y="367"/>
              </a:cxn>
              <a:cxn ang="0">
                <a:pos x="106" y="348"/>
              </a:cxn>
              <a:cxn ang="0">
                <a:pos x="122" y="322"/>
              </a:cxn>
              <a:cxn ang="0">
                <a:pos x="136" y="296"/>
              </a:cxn>
              <a:cxn ang="0">
                <a:pos x="150" y="266"/>
              </a:cxn>
              <a:cxn ang="0">
                <a:pos x="165" y="235"/>
              </a:cxn>
              <a:cxn ang="0">
                <a:pos x="193" y="174"/>
              </a:cxn>
              <a:cxn ang="0">
                <a:pos x="207" y="146"/>
              </a:cxn>
              <a:cxn ang="0">
                <a:pos x="226" y="120"/>
              </a:cxn>
              <a:cxn ang="0">
                <a:pos x="247" y="96"/>
              </a:cxn>
              <a:cxn ang="0">
                <a:pos x="259" y="87"/>
              </a:cxn>
              <a:cxn ang="0">
                <a:pos x="270" y="78"/>
              </a:cxn>
              <a:cxn ang="0">
                <a:pos x="285" y="71"/>
              </a:cxn>
              <a:cxn ang="0">
                <a:pos x="301" y="66"/>
              </a:cxn>
              <a:cxn ang="0">
                <a:pos x="318" y="61"/>
              </a:cxn>
              <a:cxn ang="0">
                <a:pos x="336" y="59"/>
              </a:cxn>
            </a:cxnLst>
            <a:rect l="0" t="0" r="r" b="b"/>
            <a:pathLst>
              <a:path w="419" h="412">
                <a:moveTo>
                  <a:pt x="336" y="59"/>
                </a:moveTo>
                <a:lnTo>
                  <a:pt x="336" y="59"/>
                </a:lnTo>
                <a:lnTo>
                  <a:pt x="348" y="0"/>
                </a:lnTo>
                <a:lnTo>
                  <a:pt x="348" y="0"/>
                </a:lnTo>
                <a:lnTo>
                  <a:pt x="419" y="108"/>
                </a:lnTo>
                <a:lnTo>
                  <a:pt x="419" y="108"/>
                </a:lnTo>
                <a:lnTo>
                  <a:pt x="296" y="242"/>
                </a:lnTo>
                <a:lnTo>
                  <a:pt x="296" y="242"/>
                </a:lnTo>
                <a:lnTo>
                  <a:pt x="308" y="181"/>
                </a:lnTo>
                <a:lnTo>
                  <a:pt x="308" y="181"/>
                </a:lnTo>
                <a:lnTo>
                  <a:pt x="301" y="176"/>
                </a:lnTo>
                <a:lnTo>
                  <a:pt x="294" y="174"/>
                </a:lnTo>
                <a:lnTo>
                  <a:pt x="287" y="176"/>
                </a:lnTo>
                <a:lnTo>
                  <a:pt x="280" y="179"/>
                </a:lnTo>
                <a:lnTo>
                  <a:pt x="273" y="184"/>
                </a:lnTo>
                <a:lnTo>
                  <a:pt x="266" y="188"/>
                </a:lnTo>
                <a:lnTo>
                  <a:pt x="252" y="205"/>
                </a:lnTo>
                <a:lnTo>
                  <a:pt x="238" y="226"/>
                </a:lnTo>
                <a:lnTo>
                  <a:pt x="221" y="252"/>
                </a:lnTo>
                <a:lnTo>
                  <a:pt x="190" y="304"/>
                </a:lnTo>
                <a:lnTo>
                  <a:pt x="174" y="332"/>
                </a:lnTo>
                <a:lnTo>
                  <a:pt x="155" y="358"/>
                </a:lnTo>
                <a:lnTo>
                  <a:pt x="134" y="379"/>
                </a:lnTo>
                <a:lnTo>
                  <a:pt x="113" y="395"/>
                </a:lnTo>
                <a:lnTo>
                  <a:pt x="99" y="402"/>
                </a:lnTo>
                <a:lnTo>
                  <a:pt x="87" y="407"/>
                </a:lnTo>
                <a:lnTo>
                  <a:pt x="75" y="412"/>
                </a:lnTo>
                <a:lnTo>
                  <a:pt x="61" y="412"/>
                </a:lnTo>
                <a:lnTo>
                  <a:pt x="47" y="412"/>
                </a:lnTo>
                <a:lnTo>
                  <a:pt x="30" y="409"/>
                </a:lnTo>
                <a:lnTo>
                  <a:pt x="16" y="405"/>
                </a:lnTo>
                <a:lnTo>
                  <a:pt x="0" y="395"/>
                </a:lnTo>
                <a:lnTo>
                  <a:pt x="0" y="395"/>
                </a:lnTo>
                <a:lnTo>
                  <a:pt x="16" y="395"/>
                </a:lnTo>
                <a:lnTo>
                  <a:pt x="33" y="393"/>
                </a:lnTo>
                <a:lnTo>
                  <a:pt x="47" y="388"/>
                </a:lnTo>
                <a:lnTo>
                  <a:pt x="61" y="384"/>
                </a:lnTo>
                <a:lnTo>
                  <a:pt x="73" y="376"/>
                </a:lnTo>
                <a:lnTo>
                  <a:pt x="85" y="367"/>
                </a:lnTo>
                <a:lnTo>
                  <a:pt x="106" y="348"/>
                </a:lnTo>
                <a:lnTo>
                  <a:pt x="122" y="322"/>
                </a:lnTo>
                <a:lnTo>
                  <a:pt x="136" y="296"/>
                </a:lnTo>
                <a:lnTo>
                  <a:pt x="150" y="266"/>
                </a:lnTo>
                <a:lnTo>
                  <a:pt x="165" y="235"/>
                </a:lnTo>
                <a:lnTo>
                  <a:pt x="193" y="174"/>
                </a:lnTo>
                <a:lnTo>
                  <a:pt x="207" y="146"/>
                </a:lnTo>
                <a:lnTo>
                  <a:pt x="226" y="120"/>
                </a:lnTo>
                <a:lnTo>
                  <a:pt x="247" y="96"/>
                </a:lnTo>
                <a:lnTo>
                  <a:pt x="259" y="87"/>
                </a:lnTo>
                <a:lnTo>
                  <a:pt x="270" y="78"/>
                </a:lnTo>
                <a:lnTo>
                  <a:pt x="285" y="71"/>
                </a:lnTo>
                <a:lnTo>
                  <a:pt x="301" y="66"/>
                </a:lnTo>
                <a:lnTo>
                  <a:pt x="318" y="61"/>
                </a:lnTo>
                <a:lnTo>
                  <a:pt x="336" y="59"/>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0" name="Freeform 82"/>
          <p:cNvSpPr>
            <a:spLocks/>
          </p:cNvSpPr>
          <p:nvPr/>
        </p:nvSpPr>
        <p:spPr bwMode="auto">
          <a:xfrm>
            <a:off x="6689942" y="4281488"/>
            <a:ext cx="665163" cy="657225"/>
          </a:xfrm>
          <a:custGeom>
            <a:avLst/>
            <a:gdLst/>
            <a:ahLst/>
            <a:cxnLst>
              <a:cxn ang="0">
                <a:pos x="336" y="61"/>
              </a:cxn>
              <a:cxn ang="0">
                <a:pos x="336" y="61"/>
              </a:cxn>
              <a:cxn ang="0">
                <a:pos x="348" y="0"/>
              </a:cxn>
              <a:cxn ang="0">
                <a:pos x="348" y="0"/>
              </a:cxn>
              <a:cxn ang="0">
                <a:pos x="419" y="108"/>
              </a:cxn>
              <a:cxn ang="0">
                <a:pos x="419" y="108"/>
              </a:cxn>
              <a:cxn ang="0">
                <a:pos x="296" y="244"/>
              </a:cxn>
              <a:cxn ang="0">
                <a:pos x="296" y="244"/>
              </a:cxn>
              <a:cxn ang="0">
                <a:pos x="308" y="181"/>
              </a:cxn>
              <a:cxn ang="0">
                <a:pos x="308" y="181"/>
              </a:cxn>
              <a:cxn ang="0">
                <a:pos x="301" y="176"/>
              </a:cxn>
              <a:cxn ang="0">
                <a:pos x="294" y="176"/>
              </a:cxn>
              <a:cxn ang="0">
                <a:pos x="287" y="176"/>
              </a:cxn>
              <a:cxn ang="0">
                <a:pos x="280" y="178"/>
              </a:cxn>
              <a:cxn ang="0">
                <a:pos x="273" y="183"/>
              </a:cxn>
              <a:cxn ang="0">
                <a:pos x="266" y="190"/>
              </a:cxn>
              <a:cxn ang="0">
                <a:pos x="252" y="207"/>
              </a:cxn>
              <a:cxn ang="0">
                <a:pos x="238" y="228"/>
              </a:cxn>
              <a:cxn ang="0">
                <a:pos x="221" y="251"/>
              </a:cxn>
              <a:cxn ang="0">
                <a:pos x="191" y="305"/>
              </a:cxn>
              <a:cxn ang="0">
                <a:pos x="174" y="331"/>
              </a:cxn>
              <a:cxn ang="0">
                <a:pos x="155" y="357"/>
              </a:cxn>
              <a:cxn ang="0">
                <a:pos x="134" y="378"/>
              </a:cxn>
              <a:cxn ang="0">
                <a:pos x="113" y="397"/>
              </a:cxn>
              <a:cxn ang="0">
                <a:pos x="99" y="404"/>
              </a:cxn>
              <a:cxn ang="0">
                <a:pos x="87" y="409"/>
              </a:cxn>
              <a:cxn ang="0">
                <a:pos x="75" y="411"/>
              </a:cxn>
              <a:cxn ang="0">
                <a:pos x="61" y="414"/>
              </a:cxn>
              <a:cxn ang="0">
                <a:pos x="47" y="414"/>
              </a:cxn>
              <a:cxn ang="0">
                <a:pos x="31" y="409"/>
              </a:cxn>
              <a:cxn ang="0">
                <a:pos x="16" y="404"/>
              </a:cxn>
              <a:cxn ang="0">
                <a:pos x="0" y="397"/>
              </a:cxn>
              <a:cxn ang="0">
                <a:pos x="0" y="397"/>
              </a:cxn>
              <a:cxn ang="0">
                <a:pos x="16" y="397"/>
              </a:cxn>
              <a:cxn ang="0">
                <a:pos x="33" y="395"/>
              </a:cxn>
              <a:cxn ang="0">
                <a:pos x="47" y="390"/>
              </a:cxn>
              <a:cxn ang="0">
                <a:pos x="61" y="383"/>
              </a:cxn>
              <a:cxn ang="0">
                <a:pos x="73" y="376"/>
              </a:cxn>
              <a:cxn ang="0">
                <a:pos x="85" y="369"/>
              </a:cxn>
              <a:cxn ang="0">
                <a:pos x="94" y="360"/>
              </a:cxn>
              <a:cxn ang="0">
                <a:pos x="106" y="348"/>
              </a:cxn>
              <a:cxn ang="0">
                <a:pos x="122" y="324"/>
              </a:cxn>
              <a:cxn ang="0">
                <a:pos x="139" y="296"/>
              </a:cxn>
              <a:cxn ang="0">
                <a:pos x="151" y="265"/>
              </a:cxn>
              <a:cxn ang="0">
                <a:pos x="165" y="235"/>
              </a:cxn>
              <a:cxn ang="0">
                <a:pos x="193" y="174"/>
              </a:cxn>
              <a:cxn ang="0">
                <a:pos x="207" y="145"/>
              </a:cxn>
              <a:cxn ang="0">
                <a:pos x="226" y="120"/>
              </a:cxn>
              <a:cxn ang="0">
                <a:pos x="247" y="96"/>
              </a:cxn>
              <a:cxn ang="0">
                <a:pos x="259" y="87"/>
              </a:cxn>
              <a:cxn ang="0">
                <a:pos x="271" y="80"/>
              </a:cxn>
              <a:cxn ang="0">
                <a:pos x="285" y="72"/>
              </a:cxn>
              <a:cxn ang="0">
                <a:pos x="301" y="65"/>
              </a:cxn>
              <a:cxn ang="0">
                <a:pos x="318" y="63"/>
              </a:cxn>
              <a:cxn ang="0">
                <a:pos x="336" y="61"/>
              </a:cxn>
            </a:cxnLst>
            <a:rect l="0" t="0" r="r" b="b"/>
            <a:pathLst>
              <a:path w="419" h="414">
                <a:moveTo>
                  <a:pt x="336" y="61"/>
                </a:moveTo>
                <a:lnTo>
                  <a:pt x="336" y="61"/>
                </a:lnTo>
                <a:lnTo>
                  <a:pt x="348" y="0"/>
                </a:lnTo>
                <a:lnTo>
                  <a:pt x="348" y="0"/>
                </a:lnTo>
                <a:lnTo>
                  <a:pt x="419" y="108"/>
                </a:lnTo>
                <a:lnTo>
                  <a:pt x="419" y="108"/>
                </a:lnTo>
                <a:lnTo>
                  <a:pt x="296" y="244"/>
                </a:lnTo>
                <a:lnTo>
                  <a:pt x="296" y="244"/>
                </a:lnTo>
                <a:lnTo>
                  <a:pt x="308" y="181"/>
                </a:lnTo>
                <a:lnTo>
                  <a:pt x="308" y="181"/>
                </a:lnTo>
                <a:lnTo>
                  <a:pt x="301" y="176"/>
                </a:lnTo>
                <a:lnTo>
                  <a:pt x="294" y="176"/>
                </a:lnTo>
                <a:lnTo>
                  <a:pt x="287" y="176"/>
                </a:lnTo>
                <a:lnTo>
                  <a:pt x="280" y="178"/>
                </a:lnTo>
                <a:lnTo>
                  <a:pt x="273" y="183"/>
                </a:lnTo>
                <a:lnTo>
                  <a:pt x="266" y="190"/>
                </a:lnTo>
                <a:lnTo>
                  <a:pt x="252" y="207"/>
                </a:lnTo>
                <a:lnTo>
                  <a:pt x="238" y="228"/>
                </a:lnTo>
                <a:lnTo>
                  <a:pt x="221" y="251"/>
                </a:lnTo>
                <a:lnTo>
                  <a:pt x="191" y="305"/>
                </a:lnTo>
                <a:lnTo>
                  <a:pt x="174" y="331"/>
                </a:lnTo>
                <a:lnTo>
                  <a:pt x="155" y="357"/>
                </a:lnTo>
                <a:lnTo>
                  <a:pt x="134" y="378"/>
                </a:lnTo>
                <a:lnTo>
                  <a:pt x="113" y="397"/>
                </a:lnTo>
                <a:lnTo>
                  <a:pt x="99" y="404"/>
                </a:lnTo>
                <a:lnTo>
                  <a:pt x="87" y="409"/>
                </a:lnTo>
                <a:lnTo>
                  <a:pt x="75" y="411"/>
                </a:lnTo>
                <a:lnTo>
                  <a:pt x="61" y="414"/>
                </a:lnTo>
                <a:lnTo>
                  <a:pt x="47" y="414"/>
                </a:lnTo>
                <a:lnTo>
                  <a:pt x="31" y="409"/>
                </a:lnTo>
                <a:lnTo>
                  <a:pt x="16" y="404"/>
                </a:lnTo>
                <a:lnTo>
                  <a:pt x="0" y="397"/>
                </a:lnTo>
                <a:lnTo>
                  <a:pt x="0" y="397"/>
                </a:lnTo>
                <a:lnTo>
                  <a:pt x="16" y="397"/>
                </a:lnTo>
                <a:lnTo>
                  <a:pt x="33" y="395"/>
                </a:lnTo>
                <a:lnTo>
                  <a:pt x="47" y="390"/>
                </a:lnTo>
                <a:lnTo>
                  <a:pt x="61" y="383"/>
                </a:lnTo>
                <a:lnTo>
                  <a:pt x="73" y="376"/>
                </a:lnTo>
                <a:lnTo>
                  <a:pt x="85" y="369"/>
                </a:lnTo>
                <a:lnTo>
                  <a:pt x="94" y="360"/>
                </a:lnTo>
                <a:lnTo>
                  <a:pt x="106" y="348"/>
                </a:lnTo>
                <a:lnTo>
                  <a:pt x="122" y="324"/>
                </a:lnTo>
                <a:lnTo>
                  <a:pt x="139" y="296"/>
                </a:lnTo>
                <a:lnTo>
                  <a:pt x="151" y="265"/>
                </a:lnTo>
                <a:lnTo>
                  <a:pt x="165" y="235"/>
                </a:lnTo>
                <a:lnTo>
                  <a:pt x="193" y="174"/>
                </a:lnTo>
                <a:lnTo>
                  <a:pt x="207" y="145"/>
                </a:lnTo>
                <a:lnTo>
                  <a:pt x="226" y="120"/>
                </a:lnTo>
                <a:lnTo>
                  <a:pt x="247" y="96"/>
                </a:lnTo>
                <a:lnTo>
                  <a:pt x="259" y="87"/>
                </a:lnTo>
                <a:lnTo>
                  <a:pt x="271" y="80"/>
                </a:lnTo>
                <a:lnTo>
                  <a:pt x="285" y="72"/>
                </a:lnTo>
                <a:lnTo>
                  <a:pt x="301" y="65"/>
                </a:lnTo>
                <a:lnTo>
                  <a:pt x="318" y="63"/>
                </a:lnTo>
                <a:lnTo>
                  <a:pt x="336" y="61"/>
                </a:lnTo>
                <a:close/>
              </a:path>
            </a:pathLst>
          </a:custGeom>
          <a:solidFill>
            <a:srgbClr val="FFFFFF"/>
          </a:solidFill>
          <a:ln w="9525">
            <a:no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241" name="TextBox 240"/>
          <p:cNvSpPr txBox="1"/>
          <p:nvPr/>
        </p:nvSpPr>
        <p:spPr>
          <a:xfrm>
            <a:off x="7440828" y="4039890"/>
            <a:ext cx="2851843"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Local procedures tailored</a:t>
            </a:r>
          </a:p>
        </p:txBody>
      </p:sp>
      <p:sp>
        <p:nvSpPr>
          <p:cNvPr id="242" name="TextBox 241"/>
          <p:cNvSpPr txBox="1"/>
          <p:nvPr/>
        </p:nvSpPr>
        <p:spPr>
          <a:xfrm>
            <a:off x="7289029" y="3103786"/>
            <a:ext cx="2914292"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Group/Corporate controls</a:t>
            </a:r>
          </a:p>
        </p:txBody>
      </p:sp>
      <p:sp>
        <p:nvSpPr>
          <p:cNvPr id="243" name="TextBox 242"/>
          <p:cNvSpPr txBox="1"/>
          <p:nvPr/>
        </p:nvSpPr>
        <p:spPr>
          <a:xfrm>
            <a:off x="7306372" y="4945919"/>
            <a:ext cx="2914292" cy="388813"/>
          </a:xfrm>
          <a:prstGeom prst="rect">
            <a:avLst/>
          </a:prstGeom>
          <a:noFill/>
        </p:spPr>
        <p:txBody>
          <a:bodyPr wrap="square" lIns="0" tIns="0" rIns="0" bIns="0" rtlCol="0">
            <a:noAutofit/>
          </a:bodyPr>
          <a:lstStyle/>
          <a:p>
            <a:pPr>
              <a:spcAft>
                <a:spcPts val="900"/>
              </a:spcAft>
            </a:pPr>
            <a:r>
              <a:rPr lang="en-GB" sz="1800" smtClean="0">
                <a:solidFill>
                  <a:schemeClr val="bg2"/>
                </a:solidFill>
                <a:latin typeface="Georgia" pitchFamily="18" charset="0"/>
              </a:rPr>
              <a:t>Shared processes/systems</a:t>
            </a:r>
          </a:p>
        </p:txBody>
      </p:sp>
      <p:sp>
        <p:nvSpPr>
          <p:cNvPr id="244" name="TextBox 243"/>
          <p:cNvSpPr txBox="1"/>
          <p:nvPr/>
        </p:nvSpPr>
        <p:spPr>
          <a:xfrm>
            <a:off x="5120489" y="6488113"/>
            <a:ext cx="658259" cy="388813"/>
          </a:xfrm>
          <a:prstGeom prst="rect">
            <a:avLst/>
          </a:prstGeom>
          <a:noFill/>
        </p:spPr>
        <p:txBody>
          <a:bodyPr wrap="square" lIns="0" tIns="0" rIns="0" bIns="0" rtlCol="0">
            <a:noAutofit/>
          </a:bodyPr>
          <a:lstStyle/>
          <a:p>
            <a:pPr algn="ctr">
              <a:spcAft>
                <a:spcPts val="900"/>
              </a:spcAft>
            </a:pPr>
            <a:r>
              <a:rPr lang="en-GB" sz="1800" b="1" i="1" smtClean="0">
                <a:solidFill>
                  <a:schemeClr val="tx2"/>
                </a:solidFill>
                <a:latin typeface="Georgia" pitchFamily="18" charset="0"/>
              </a:rPr>
              <a:t>Time</a:t>
            </a:r>
          </a:p>
        </p:txBody>
      </p:sp>
    </p:spTree>
    <p:custDataLst>
      <p:tags r:id="rId1"/>
    </p:custDataLst>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Bottle neck</a:t>
            </a:r>
          </a:p>
        </p:txBody>
      </p:sp>
      <p:sp>
        <p:nvSpPr>
          <p:cNvPr id="7" name="Slide Number Placeholder 6"/>
          <p:cNvSpPr>
            <a:spLocks noGrp="1"/>
          </p:cNvSpPr>
          <p:nvPr>
            <p:ph type="sldNum" sz="quarter" idx="4"/>
          </p:nvPr>
        </p:nvSpPr>
        <p:spPr/>
        <p:txBody>
          <a:bodyPr/>
          <a:lstStyle/>
          <a:p>
            <a:fld id="{FEBD7F86-1881-4698-8703-FB80B0800997}" type="slidenum">
              <a:rPr lang="en-GB" smtClean="0"/>
              <a:pPr/>
              <a:t>92</a:t>
            </a:fld>
            <a:endParaRPr lang="en-GB"/>
          </a:p>
        </p:txBody>
      </p:sp>
      <p:sp>
        <p:nvSpPr>
          <p:cNvPr id="834" name="Freeform 9"/>
          <p:cNvSpPr>
            <a:spLocks/>
          </p:cNvSpPr>
          <p:nvPr/>
        </p:nvSpPr>
        <p:spPr bwMode="auto">
          <a:xfrm>
            <a:off x="4490988" y="4319588"/>
            <a:ext cx="5676900" cy="2559050"/>
          </a:xfrm>
          <a:custGeom>
            <a:avLst/>
            <a:gdLst>
              <a:gd name="T0" fmla="*/ 3576 w 3576"/>
              <a:gd name="T1" fmla="*/ 0 h 1612"/>
              <a:gd name="T2" fmla="*/ 2536 w 3576"/>
              <a:gd name="T3" fmla="*/ 0 h 1612"/>
              <a:gd name="T4" fmla="*/ 2504 w 3576"/>
              <a:gd name="T5" fmla="*/ 2 h 1612"/>
              <a:gd name="T6" fmla="*/ 2474 w 3576"/>
              <a:gd name="T7" fmla="*/ 12 h 1612"/>
              <a:gd name="T8" fmla="*/ 2446 w 3576"/>
              <a:gd name="T9" fmla="*/ 26 h 1612"/>
              <a:gd name="T10" fmla="*/ 2422 w 3576"/>
              <a:gd name="T11" fmla="*/ 46 h 1612"/>
              <a:gd name="T12" fmla="*/ 2402 w 3576"/>
              <a:gd name="T13" fmla="*/ 70 h 1612"/>
              <a:gd name="T14" fmla="*/ 2386 w 3576"/>
              <a:gd name="T15" fmla="*/ 98 h 1612"/>
              <a:gd name="T16" fmla="*/ 2378 w 3576"/>
              <a:gd name="T17" fmla="*/ 128 h 1612"/>
              <a:gd name="T18" fmla="*/ 2374 w 3576"/>
              <a:gd name="T19" fmla="*/ 162 h 1612"/>
              <a:gd name="T20" fmla="*/ 2374 w 3576"/>
              <a:gd name="T21" fmla="*/ 612 h 1612"/>
              <a:gd name="T22" fmla="*/ 2368 w 3576"/>
              <a:gd name="T23" fmla="*/ 678 h 1612"/>
              <a:gd name="T24" fmla="*/ 2348 w 3576"/>
              <a:gd name="T25" fmla="*/ 738 h 1612"/>
              <a:gd name="T26" fmla="*/ 2318 w 3576"/>
              <a:gd name="T27" fmla="*/ 794 h 1612"/>
              <a:gd name="T28" fmla="*/ 2280 w 3576"/>
              <a:gd name="T29" fmla="*/ 842 h 1612"/>
              <a:gd name="T30" fmla="*/ 2232 w 3576"/>
              <a:gd name="T31" fmla="*/ 880 h 1612"/>
              <a:gd name="T32" fmla="*/ 2176 w 3576"/>
              <a:gd name="T33" fmla="*/ 910 h 1612"/>
              <a:gd name="T34" fmla="*/ 2116 w 3576"/>
              <a:gd name="T35" fmla="*/ 930 h 1612"/>
              <a:gd name="T36" fmla="*/ 2050 w 3576"/>
              <a:gd name="T37" fmla="*/ 936 h 1612"/>
              <a:gd name="T38" fmla="*/ 324 w 3576"/>
              <a:gd name="T39" fmla="*/ 936 h 1612"/>
              <a:gd name="T40" fmla="*/ 292 w 3576"/>
              <a:gd name="T41" fmla="*/ 938 h 1612"/>
              <a:gd name="T42" fmla="*/ 228 w 3576"/>
              <a:gd name="T43" fmla="*/ 950 h 1612"/>
              <a:gd name="T44" fmla="*/ 170 w 3576"/>
              <a:gd name="T45" fmla="*/ 976 h 1612"/>
              <a:gd name="T46" fmla="*/ 118 w 3576"/>
              <a:gd name="T47" fmla="*/ 1010 h 1612"/>
              <a:gd name="T48" fmla="*/ 74 w 3576"/>
              <a:gd name="T49" fmla="*/ 1054 h 1612"/>
              <a:gd name="T50" fmla="*/ 40 w 3576"/>
              <a:gd name="T51" fmla="*/ 1106 h 1612"/>
              <a:gd name="T52" fmla="*/ 14 w 3576"/>
              <a:gd name="T53" fmla="*/ 1164 h 1612"/>
              <a:gd name="T54" fmla="*/ 2 w 3576"/>
              <a:gd name="T55" fmla="*/ 1228 h 1612"/>
              <a:gd name="T56" fmla="*/ 0 w 3576"/>
              <a:gd name="T57" fmla="*/ 1288 h 1612"/>
              <a:gd name="T58" fmla="*/ 2 w 3576"/>
              <a:gd name="T59" fmla="*/ 1320 h 1612"/>
              <a:gd name="T60" fmla="*/ 14 w 3576"/>
              <a:gd name="T61" fmla="*/ 1384 h 1612"/>
              <a:gd name="T62" fmla="*/ 40 w 3576"/>
              <a:gd name="T63" fmla="*/ 1442 h 1612"/>
              <a:gd name="T64" fmla="*/ 74 w 3576"/>
              <a:gd name="T65" fmla="*/ 1494 h 1612"/>
              <a:gd name="T66" fmla="*/ 118 w 3576"/>
              <a:gd name="T67" fmla="*/ 1538 h 1612"/>
              <a:gd name="T68" fmla="*/ 170 w 3576"/>
              <a:gd name="T69" fmla="*/ 1572 h 1612"/>
              <a:gd name="T70" fmla="*/ 228 w 3576"/>
              <a:gd name="T71" fmla="*/ 1596 h 1612"/>
              <a:gd name="T72" fmla="*/ 292 w 3576"/>
              <a:gd name="T73" fmla="*/ 1610 h 1612"/>
              <a:gd name="T74" fmla="*/ 324 w 3576"/>
              <a:gd name="T75" fmla="*/ 1612 h 1612"/>
              <a:gd name="T76" fmla="*/ 2106 w 3576"/>
              <a:gd name="T77" fmla="*/ 1612 h 1612"/>
              <a:gd name="T78" fmla="*/ 2172 w 3576"/>
              <a:gd name="T79" fmla="*/ 1604 h 1612"/>
              <a:gd name="T80" fmla="*/ 2232 w 3576"/>
              <a:gd name="T81" fmla="*/ 1586 h 1612"/>
              <a:gd name="T82" fmla="*/ 2288 w 3576"/>
              <a:gd name="T83" fmla="*/ 1556 h 1612"/>
              <a:gd name="T84" fmla="*/ 2336 w 3576"/>
              <a:gd name="T85" fmla="*/ 1516 h 1612"/>
              <a:gd name="T86" fmla="*/ 2376 w 3576"/>
              <a:gd name="T87" fmla="*/ 1468 h 1612"/>
              <a:gd name="T88" fmla="*/ 2406 w 3576"/>
              <a:gd name="T89" fmla="*/ 1414 h 1612"/>
              <a:gd name="T90" fmla="*/ 2424 w 3576"/>
              <a:gd name="T91" fmla="*/ 1352 h 1612"/>
              <a:gd name="T92" fmla="*/ 2430 w 3576"/>
              <a:gd name="T93" fmla="*/ 1288 h 1612"/>
              <a:gd name="T94" fmla="*/ 2430 w 3576"/>
              <a:gd name="T95" fmla="*/ 154 h 1612"/>
              <a:gd name="T96" fmla="*/ 2440 w 3576"/>
              <a:gd name="T97" fmla="*/ 120 h 1612"/>
              <a:gd name="T98" fmla="*/ 2462 w 3576"/>
              <a:gd name="T99" fmla="*/ 88 h 1612"/>
              <a:gd name="T100" fmla="*/ 2494 w 3576"/>
              <a:gd name="T101" fmla="*/ 64 h 1612"/>
              <a:gd name="T102" fmla="*/ 2528 w 3576"/>
              <a:gd name="T103" fmla="*/ 56 h 1612"/>
              <a:gd name="T104" fmla="*/ 3576 w 3576"/>
              <a:gd name="T105" fmla="*/ 56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1612">
                <a:moveTo>
                  <a:pt x="3576" y="0"/>
                </a:moveTo>
                <a:lnTo>
                  <a:pt x="3576" y="0"/>
                </a:lnTo>
                <a:lnTo>
                  <a:pt x="2536" y="0"/>
                </a:lnTo>
                <a:lnTo>
                  <a:pt x="2536" y="0"/>
                </a:lnTo>
                <a:lnTo>
                  <a:pt x="2520" y="0"/>
                </a:lnTo>
                <a:lnTo>
                  <a:pt x="2504" y="2"/>
                </a:lnTo>
                <a:lnTo>
                  <a:pt x="2488" y="6"/>
                </a:lnTo>
                <a:lnTo>
                  <a:pt x="2474" y="12"/>
                </a:lnTo>
                <a:lnTo>
                  <a:pt x="2458" y="18"/>
                </a:lnTo>
                <a:lnTo>
                  <a:pt x="2446" y="26"/>
                </a:lnTo>
                <a:lnTo>
                  <a:pt x="2434" y="36"/>
                </a:lnTo>
                <a:lnTo>
                  <a:pt x="2422" y="46"/>
                </a:lnTo>
                <a:lnTo>
                  <a:pt x="2412" y="58"/>
                </a:lnTo>
                <a:lnTo>
                  <a:pt x="2402" y="70"/>
                </a:lnTo>
                <a:lnTo>
                  <a:pt x="2394" y="84"/>
                </a:lnTo>
                <a:lnTo>
                  <a:pt x="2386" y="98"/>
                </a:lnTo>
                <a:lnTo>
                  <a:pt x="2382" y="114"/>
                </a:lnTo>
                <a:lnTo>
                  <a:pt x="2378" y="128"/>
                </a:lnTo>
                <a:lnTo>
                  <a:pt x="2374" y="144"/>
                </a:lnTo>
                <a:lnTo>
                  <a:pt x="2374" y="162"/>
                </a:lnTo>
                <a:lnTo>
                  <a:pt x="2374" y="612"/>
                </a:lnTo>
                <a:lnTo>
                  <a:pt x="2374" y="612"/>
                </a:lnTo>
                <a:lnTo>
                  <a:pt x="2372" y="646"/>
                </a:lnTo>
                <a:lnTo>
                  <a:pt x="2368" y="678"/>
                </a:lnTo>
                <a:lnTo>
                  <a:pt x="2360" y="708"/>
                </a:lnTo>
                <a:lnTo>
                  <a:pt x="2348" y="738"/>
                </a:lnTo>
                <a:lnTo>
                  <a:pt x="2334" y="766"/>
                </a:lnTo>
                <a:lnTo>
                  <a:pt x="2318" y="794"/>
                </a:lnTo>
                <a:lnTo>
                  <a:pt x="2300" y="818"/>
                </a:lnTo>
                <a:lnTo>
                  <a:pt x="2280" y="842"/>
                </a:lnTo>
                <a:lnTo>
                  <a:pt x="2256" y="862"/>
                </a:lnTo>
                <a:lnTo>
                  <a:pt x="2232" y="880"/>
                </a:lnTo>
                <a:lnTo>
                  <a:pt x="2204" y="898"/>
                </a:lnTo>
                <a:lnTo>
                  <a:pt x="2176" y="910"/>
                </a:lnTo>
                <a:lnTo>
                  <a:pt x="2146" y="922"/>
                </a:lnTo>
                <a:lnTo>
                  <a:pt x="2116" y="930"/>
                </a:lnTo>
                <a:lnTo>
                  <a:pt x="2084" y="934"/>
                </a:lnTo>
                <a:lnTo>
                  <a:pt x="2050" y="936"/>
                </a:lnTo>
                <a:lnTo>
                  <a:pt x="2050" y="936"/>
                </a:lnTo>
                <a:lnTo>
                  <a:pt x="324" y="936"/>
                </a:lnTo>
                <a:lnTo>
                  <a:pt x="324" y="936"/>
                </a:lnTo>
                <a:lnTo>
                  <a:pt x="292" y="938"/>
                </a:lnTo>
                <a:lnTo>
                  <a:pt x="258" y="942"/>
                </a:lnTo>
                <a:lnTo>
                  <a:pt x="228" y="950"/>
                </a:lnTo>
                <a:lnTo>
                  <a:pt x="198" y="962"/>
                </a:lnTo>
                <a:lnTo>
                  <a:pt x="170" y="976"/>
                </a:lnTo>
                <a:lnTo>
                  <a:pt x="144" y="992"/>
                </a:lnTo>
                <a:lnTo>
                  <a:pt x="118" y="1010"/>
                </a:lnTo>
                <a:lnTo>
                  <a:pt x="96" y="1032"/>
                </a:lnTo>
                <a:lnTo>
                  <a:pt x="74" y="1054"/>
                </a:lnTo>
                <a:lnTo>
                  <a:pt x="56" y="1080"/>
                </a:lnTo>
                <a:lnTo>
                  <a:pt x="40" y="1106"/>
                </a:lnTo>
                <a:lnTo>
                  <a:pt x="26" y="1134"/>
                </a:lnTo>
                <a:lnTo>
                  <a:pt x="14" y="1164"/>
                </a:lnTo>
                <a:lnTo>
                  <a:pt x="6" y="1196"/>
                </a:lnTo>
                <a:lnTo>
                  <a:pt x="2" y="1228"/>
                </a:lnTo>
                <a:lnTo>
                  <a:pt x="0" y="1260"/>
                </a:lnTo>
                <a:lnTo>
                  <a:pt x="0" y="1288"/>
                </a:lnTo>
                <a:lnTo>
                  <a:pt x="0" y="1288"/>
                </a:lnTo>
                <a:lnTo>
                  <a:pt x="2" y="1320"/>
                </a:lnTo>
                <a:lnTo>
                  <a:pt x="6" y="1352"/>
                </a:lnTo>
                <a:lnTo>
                  <a:pt x="14" y="1384"/>
                </a:lnTo>
                <a:lnTo>
                  <a:pt x="26" y="1414"/>
                </a:lnTo>
                <a:lnTo>
                  <a:pt x="40" y="1442"/>
                </a:lnTo>
                <a:lnTo>
                  <a:pt x="56" y="1468"/>
                </a:lnTo>
                <a:lnTo>
                  <a:pt x="74" y="1494"/>
                </a:lnTo>
                <a:lnTo>
                  <a:pt x="96" y="1516"/>
                </a:lnTo>
                <a:lnTo>
                  <a:pt x="118" y="1538"/>
                </a:lnTo>
                <a:lnTo>
                  <a:pt x="144" y="1556"/>
                </a:lnTo>
                <a:lnTo>
                  <a:pt x="170" y="1572"/>
                </a:lnTo>
                <a:lnTo>
                  <a:pt x="198" y="1586"/>
                </a:lnTo>
                <a:lnTo>
                  <a:pt x="228" y="1596"/>
                </a:lnTo>
                <a:lnTo>
                  <a:pt x="258" y="1604"/>
                </a:lnTo>
                <a:lnTo>
                  <a:pt x="292" y="1610"/>
                </a:lnTo>
                <a:lnTo>
                  <a:pt x="324" y="1612"/>
                </a:lnTo>
                <a:lnTo>
                  <a:pt x="324" y="1612"/>
                </a:lnTo>
                <a:lnTo>
                  <a:pt x="2106" y="1612"/>
                </a:lnTo>
                <a:lnTo>
                  <a:pt x="2106" y="1612"/>
                </a:lnTo>
                <a:lnTo>
                  <a:pt x="2140" y="1610"/>
                </a:lnTo>
                <a:lnTo>
                  <a:pt x="2172" y="1604"/>
                </a:lnTo>
                <a:lnTo>
                  <a:pt x="2204" y="1596"/>
                </a:lnTo>
                <a:lnTo>
                  <a:pt x="2232" y="1586"/>
                </a:lnTo>
                <a:lnTo>
                  <a:pt x="2262" y="1572"/>
                </a:lnTo>
                <a:lnTo>
                  <a:pt x="2288" y="1556"/>
                </a:lnTo>
                <a:lnTo>
                  <a:pt x="2312" y="1538"/>
                </a:lnTo>
                <a:lnTo>
                  <a:pt x="2336" y="1516"/>
                </a:lnTo>
                <a:lnTo>
                  <a:pt x="2356" y="1494"/>
                </a:lnTo>
                <a:lnTo>
                  <a:pt x="2376" y="1468"/>
                </a:lnTo>
                <a:lnTo>
                  <a:pt x="2392" y="1442"/>
                </a:lnTo>
                <a:lnTo>
                  <a:pt x="2406" y="1414"/>
                </a:lnTo>
                <a:lnTo>
                  <a:pt x="2416" y="1384"/>
                </a:lnTo>
                <a:lnTo>
                  <a:pt x="2424" y="1352"/>
                </a:lnTo>
                <a:lnTo>
                  <a:pt x="2430" y="1320"/>
                </a:lnTo>
                <a:lnTo>
                  <a:pt x="2430" y="1288"/>
                </a:lnTo>
                <a:lnTo>
                  <a:pt x="2430" y="154"/>
                </a:lnTo>
                <a:lnTo>
                  <a:pt x="2430" y="154"/>
                </a:lnTo>
                <a:lnTo>
                  <a:pt x="2434" y="136"/>
                </a:lnTo>
                <a:lnTo>
                  <a:pt x="2440" y="120"/>
                </a:lnTo>
                <a:lnTo>
                  <a:pt x="2450" y="102"/>
                </a:lnTo>
                <a:lnTo>
                  <a:pt x="2462" y="88"/>
                </a:lnTo>
                <a:lnTo>
                  <a:pt x="2478" y="74"/>
                </a:lnTo>
                <a:lnTo>
                  <a:pt x="2494" y="64"/>
                </a:lnTo>
                <a:lnTo>
                  <a:pt x="2512" y="58"/>
                </a:lnTo>
                <a:lnTo>
                  <a:pt x="2528" y="56"/>
                </a:lnTo>
                <a:lnTo>
                  <a:pt x="2528" y="56"/>
                </a:lnTo>
                <a:lnTo>
                  <a:pt x="3576" y="56"/>
                </a:lnTo>
                <a:lnTo>
                  <a:pt x="3576" y="0"/>
                </a:lnTo>
                <a:close/>
              </a:path>
            </a:pathLst>
          </a:custGeom>
          <a:solidFill>
            <a:srgbClr val="EB8C00"/>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835" name="Freeform 13"/>
          <p:cNvSpPr>
            <a:spLocks/>
          </p:cNvSpPr>
          <p:nvPr/>
        </p:nvSpPr>
        <p:spPr bwMode="auto">
          <a:xfrm>
            <a:off x="4490988" y="4227513"/>
            <a:ext cx="5676900" cy="1577975"/>
          </a:xfrm>
          <a:custGeom>
            <a:avLst/>
            <a:gdLst>
              <a:gd name="T0" fmla="*/ 3576 w 3576"/>
              <a:gd name="T1" fmla="*/ 0 h 994"/>
              <a:gd name="T2" fmla="*/ 2560 w 3576"/>
              <a:gd name="T3" fmla="*/ 0 h 994"/>
              <a:gd name="T4" fmla="*/ 2482 w 3576"/>
              <a:gd name="T5" fmla="*/ 8 h 994"/>
              <a:gd name="T6" fmla="*/ 2420 w 3576"/>
              <a:gd name="T7" fmla="*/ 32 h 994"/>
              <a:gd name="T8" fmla="*/ 2374 w 3576"/>
              <a:gd name="T9" fmla="*/ 68 h 994"/>
              <a:gd name="T10" fmla="*/ 2344 w 3576"/>
              <a:gd name="T11" fmla="*/ 114 h 994"/>
              <a:gd name="T12" fmla="*/ 2336 w 3576"/>
              <a:gd name="T13" fmla="*/ 134 h 994"/>
              <a:gd name="T14" fmla="*/ 2324 w 3576"/>
              <a:gd name="T15" fmla="*/ 154 h 994"/>
              <a:gd name="T16" fmla="*/ 2300 w 3576"/>
              <a:gd name="T17" fmla="*/ 192 h 994"/>
              <a:gd name="T18" fmla="*/ 2270 w 3576"/>
              <a:gd name="T19" fmla="*/ 224 h 994"/>
              <a:gd name="T20" fmla="*/ 2236 w 3576"/>
              <a:gd name="T21" fmla="*/ 254 h 994"/>
              <a:gd name="T22" fmla="*/ 2198 w 3576"/>
              <a:gd name="T23" fmla="*/ 278 h 994"/>
              <a:gd name="T24" fmla="*/ 2156 w 3576"/>
              <a:gd name="T25" fmla="*/ 298 h 994"/>
              <a:gd name="T26" fmla="*/ 2112 w 3576"/>
              <a:gd name="T27" fmla="*/ 312 h 994"/>
              <a:gd name="T28" fmla="*/ 2066 w 3576"/>
              <a:gd name="T29" fmla="*/ 318 h 994"/>
              <a:gd name="T30" fmla="*/ 326 w 3576"/>
              <a:gd name="T31" fmla="*/ 320 h 994"/>
              <a:gd name="T32" fmla="*/ 324 w 3576"/>
              <a:gd name="T33" fmla="*/ 320 h 994"/>
              <a:gd name="T34" fmla="*/ 258 w 3576"/>
              <a:gd name="T35" fmla="*/ 326 h 994"/>
              <a:gd name="T36" fmla="*/ 198 w 3576"/>
              <a:gd name="T37" fmla="*/ 344 h 994"/>
              <a:gd name="T38" fmla="*/ 144 w 3576"/>
              <a:gd name="T39" fmla="*/ 374 h 994"/>
              <a:gd name="T40" fmla="*/ 96 w 3576"/>
              <a:gd name="T41" fmla="*/ 414 h 994"/>
              <a:gd name="T42" fmla="*/ 56 w 3576"/>
              <a:gd name="T43" fmla="*/ 462 h 994"/>
              <a:gd name="T44" fmla="*/ 26 w 3576"/>
              <a:gd name="T45" fmla="*/ 518 h 994"/>
              <a:gd name="T46" fmla="*/ 6 w 3576"/>
              <a:gd name="T47" fmla="*/ 578 h 994"/>
              <a:gd name="T48" fmla="*/ 0 w 3576"/>
              <a:gd name="T49" fmla="*/ 644 h 994"/>
              <a:gd name="T50" fmla="*/ 0 w 3576"/>
              <a:gd name="T51" fmla="*/ 670 h 994"/>
              <a:gd name="T52" fmla="*/ 6 w 3576"/>
              <a:gd name="T53" fmla="*/ 736 h 994"/>
              <a:gd name="T54" fmla="*/ 26 w 3576"/>
              <a:gd name="T55" fmla="*/ 796 h 994"/>
              <a:gd name="T56" fmla="*/ 56 w 3576"/>
              <a:gd name="T57" fmla="*/ 852 h 994"/>
              <a:gd name="T58" fmla="*/ 96 w 3576"/>
              <a:gd name="T59" fmla="*/ 900 h 994"/>
              <a:gd name="T60" fmla="*/ 144 w 3576"/>
              <a:gd name="T61" fmla="*/ 938 h 994"/>
              <a:gd name="T62" fmla="*/ 198 w 3576"/>
              <a:gd name="T63" fmla="*/ 968 h 994"/>
              <a:gd name="T64" fmla="*/ 258 w 3576"/>
              <a:gd name="T65" fmla="*/ 988 h 994"/>
              <a:gd name="T66" fmla="*/ 324 w 3576"/>
              <a:gd name="T67" fmla="*/ 994 h 994"/>
              <a:gd name="T68" fmla="*/ 2050 w 3576"/>
              <a:gd name="T69" fmla="*/ 994 h 994"/>
              <a:gd name="T70" fmla="*/ 2116 w 3576"/>
              <a:gd name="T71" fmla="*/ 988 h 994"/>
              <a:gd name="T72" fmla="*/ 2176 w 3576"/>
              <a:gd name="T73" fmla="*/ 968 h 994"/>
              <a:gd name="T74" fmla="*/ 2232 w 3576"/>
              <a:gd name="T75" fmla="*/ 938 h 994"/>
              <a:gd name="T76" fmla="*/ 2280 w 3576"/>
              <a:gd name="T77" fmla="*/ 900 h 994"/>
              <a:gd name="T78" fmla="*/ 2318 w 3576"/>
              <a:gd name="T79" fmla="*/ 852 h 994"/>
              <a:gd name="T80" fmla="*/ 2348 w 3576"/>
              <a:gd name="T81" fmla="*/ 796 h 994"/>
              <a:gd name="T82" fmla="*/ 2368 w 3576"/>
              <a:gd name="T83" fmla="*/ 736 h 994"/>
              <a:gd name="T84" fmla="*/ 2374 w 3576"/>
              <a:gd name="T85" fmla="*/ 670 h 994"/>
              <a:gd name="T86" fmla="*/ 2374 w 3576"/>
              <a:gd name="T87" fmla="*/ 220 h 994"/>
              <a:gd name="T88" fmla="*/ 2378 w 3576"/>
              <a:gd name="T89" fmla="*/ 186 h 994"/>
              <a:gd name="T90" fmla="*/ 2386 w 3576"/>
              <a:gd name="T91" fmla="*/ 156 h 994"/>
              <a:gd name="T92" fmla="*/ 2402 w 3576"/>
              <a:gd name="T93" fmla="*/ 128 h 994"/>
              <a:gd name="T94" fmla="*/ 2422 w 3576"/>
              <a:gd name="T95" fmla="*/ 104 h 994"/>
              <a:gd name="T96" fmla="*/ 2446 w 3576"/>
              <a:gd name="T97" fmla="*/ 84 h 994"/>
              <a:gd name="T98" fmla="*/ 2474 w 3576"/>
              <a:gd name="T99" fmla="*/ 70 h 994"/>
              <a:gd name="T100" fmla="*/ 2504 w 3576"/>
              <a:gd name="T101" fmla="*/ 60 h 994"/>
              <a:gd name="T102" fmla="*/ 2536 w 3576"/>
              <a:gd name="T103" fmla="*/ 58 h 994"/>
              <a:gd name="T104" fmla="*/ 3576 w 3576"/>
              <a:gd name="T105" fmla="*/ 58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4">
                <a:moveTo>
                  <a:pt x="3576" y="0"/>
                </a:moveTo>
                <a:lnTo>
                  <a:pt x="3576" y="0"/>
                </a:lnTo>
                <a:lnTo>
                  <a:pt x="2560" y="0"/>
                </a:lnTo>
                <a:lnTo>
                  <a:pt x="2560" y="0"/>
                </a:lnTo>
                <a:lnTo>
                  <a:pt x="2520" y="2"/>
                </a:lnTo>
                <a:lnTo>
                  <a:pt x="2482" y="8"/>
                </a:lnTo>
                <a:lnTo>
                  <a:pt x="2450" y="18"/>
                </a:lnTo>
                <a:lnTo>
                  <a:pt x="2420" y="32"/>
                </a:lnTo>
                <a:lnTo>
                  <a:pt x="2396" y="48"/>
                </a:lnTo>
                <a:lnTo>
                  <a:pt x="2374" y="68"/>
                </a:lnTo>
                <a:lnTo>
                  <a:pt x="2358" y="90"/>
                </a:lnTo>
                <a:lnTo>
                  <a:pt x="2344" y="114"/>
                </a:lnTo>
                <a:lnTo>
                  <a:pt x="2344" y="114"/>
                </a:lnTo>
                <a:lnTo>
                  <a:pt x="2336" y="134"/>
                </a:lnTo>
                <a:lnTo>
                  <a:pt x="2336" y="134"/>
                </a:lnTo>
                <a:lnTo>
                  <a:pt x="2324" y="154"/>
                </a:lnTo>
                <a:lnTo>
                  <a:pt x="2312" y="172"/>
                </a:lnTo>
                <a:lnTo>
                  <a:pt x="2300" y="192"/>
                </a:lnTo>
                <a:lnTo>
                  <a:pt x="2286" y="208"/>
                </a:lnTo>
                <a:lnTo>
                  <a:pt x="2270" y="224"/>
                </a:lnTo>
                <a:lnTo>
                  <a:pt x="2254" y="240"/>
                </a:lnTo>
                <a:lnTo>
                  <a:pt x="2236" y="254"/>
                </a:lnTo>
                <a:lnTo>
                  <a:pt x="2218" y="268"/>
                </a:lnTo>
                <a:lnTo>
                  <a:pt x="2198" y="278"/>
                </a:lnTo>
                <a:lnTo>
                  <a:pt x="2178" y="290"/>
                </a:lnTo>
                <a:lnTo>
                  <a:pt x="2156" y="298"/>
                </a:lnTo>
                <a:lnTo>
                  <a:pt x="2136" y="306"/>
                </a:lnTo>
                <a:lnTo>
                  <a:pt x="2112" y="312"/>
                </a:lnTo>
                <a:lnTo>
                  <a:pt x="2090" y="316"/>
                </a:lnTo>
                <a:lnTo>
                  <a:pt x="2066" y="318"/>
                </a:lnTo>
                <a:lnTo>
                  <a:pt x="2042" y="320"/>
                </a:lnTo>
                <a:lnTo>
                  <a:pt x="326" y="320"/>
                </a:lnTo>
                <a:lnTo>
                  <a:pt x="324" y="320"/>
                </a:lnTo>
                <a:lnTo>
                  <a:pt x="324" y="320"/>
                </a:lnTo>
                <a:lnTo>
                  <a:pt x="292" y="320"/>
                </a:lnTo>
                <a:lnTo>
                  <a:pt x="258" y="326"/>
                </a:lnTo>
                <a:lnTo>
                  <a:pt x="228" y="334"/>
                </a:lnTo>
                <a:lnTo>
                  <a:pt x="198" y="344"/>
                </a:lnTo>
                <a:lnTo>
                  <a:pt x="170" y="358"/>
                </a:lnTo>
                <a:lnTo>
                  <a:pt x="144" y="374"/>
                </a:lnTo>
                <a:lnTo>
                  <a:pt x="118" y="394"/>
                </a:lnTo>
                <a:lnTo>
                  <a:pt x="96" y="414"/>
                </a:lnTo>
                <a:lnTo>
                  <a:pt x="74" y="438"/>
                </a:lnTo>
                <a:lnTo>
                  <a:pt x="56" y="462"/>
                </a:lnTo>
                <a:lnTo>
                  <a:pt x="40" y="488"/>
                </a:lnTo>
                <a:lnTo>
                  <a:pt x="26" y="518"/>
                </a:lnTo>
                <a:lnTo>
                  <a:pt x="14" y="546"/>
                </a:lnTo>
                <a:lnTo>
                  <a:pt x="6" y="578"/>
                </a:lnTo>
                <a:lnTo>
                  <a:pt x="2" y="610"/>
                </a:lnTo>
                <a:lnTo>
                  <a:pt x="0" y="644"/>
                </a:lnTo>
                <a:lnTo>
                  <a:pt x="0" y="670"/>
                </a:lnTo>
                <a:lnTo>
                  <a:pt x="0" y="670"/>
                </a:lnTo>
                <a:lnTo>
                  <a:pt x="2" y="704"/>
                </a:lnTo>
                <a:lnTo>
                  <a:pt x="6" y="736"/>
                </a:lnTo>
                <a:lnTo>
                  <a:pt x="14" y="766"/>
                </a:lnTo>
                <a:lnTo>
                  <a:pt x="26" y="796"/>
                </a:lnTo>
                <a:lnTo>
                  <a:pt x="40" y="824"/>
                </a:lnTo>
                <a:lnTo>
                  <a:pt x="56" y="852"/>
                </a:lnTo>
                <a:lnTo>
                  <a:pt x="74" y="876"/>
                </a:lnTo>
                <a:lnTo>
                  <a:pt x="96" y="900"/>
                </a:lnTo>
                <a:lnTo>
                  <a:pt x="118" y="920"/>
                </a:lnTo>
                <a:lnTo>
                  <a:pt x="144" y="938"/>
                </a:lnTo>
                <a:lnTo>
                  <a:pt x="170" y="956"/>
                </a:lnTo>
                <a:lnTo>
                  <a:pt x="198" y="968"/>
                </a:lnTo>
                <a:lnTo>
                  <a:pt x="228" y="980"/>
                </a:lnTo>
                <a:lnTo>
                  <a:pt x="258" y="988"/>
                </a:lnTo>
                <a:lnTo>
                  <a:pt x="292" y="992"/>
                </a:lnTo>
                <a:lnTo>
                  <a:pt x="324" y="994"/>
                </a:lnTo>
                <a:lnTo>
                  <a:pt x="2050" y="994"/>
                </a:lnTo>
                <a:lnTo>
                  <a:pt x="2050" y="994"/>
                </a:lnTo>
                <a:lnTo>
                  <a:pt x="2084" y="992"/>
                </a:lnTo>
                <a:lnTo>
                  <a:pt x="2116" y="988"/>
                </a:lnTo>
                <a:lnTo>
                  <a:pt x="2146" y="980"/>
                </a:lnTo>
                <a:lnTo>
                  <a:pt x="2176" y="968"/>
                </a:lnTo>
                <a:lnTo>
                  <a:pt x="2204" y="956"/>
                </a:lnTo>
                <a:lnTo>
                  <a:pt x="2232" y="938"/>
                </a:lnTo>
                <a:lnTo>
                  <a:pt x="2256" y="920"/>
                </a:lnTo>
                <a:lnTo>
                  <a:pt x="2280" y="900"/>
                </a:lnTo>
                <a:lnTo>
                  <a:pt x="2300" y="876"/>
                </a:lnTo>
                <a:lnTo>
                  <a:pt x="2318" y="852"/>
                </a:lnTo>
                <a:lnTo>
                  <a:pt x="2334" y="824"/>
                </a:lnTo>
                <a:lnTo>
                  <a:pt x="2348" y="796"/>
                </a:lnTo>
                <a:lnTo>
                  <a:pt x="2360" y="766"/>
                </a:lnTo>
                <a:lnTo>
                  <a:pt x="2368" y="736"/>
                </a:lnTo>
                <a:lnTo>
                  <a:pt x="2372" y="704"/>
                </a:lnTo>
                <a:lnTo>
                  <a:pt x="2374" y="670"/>
                </a:lnTo>
                <a:lnTo>
                  <a:pt x="2374" y="220"/>
                </a:lnTo>
                <a:lnTo>
                  <a:pt x="2374" y="220"/>
                </a:lnTo>
                <a:lnTo>
                  <a:pt x="2374" y="202"/>
                </a:lnTo>
                <a:lnTo>
                  <a:pt x="2378" y="186"/>
                </a:lnTo>
                <a:lnTo>
                  <a:pt x="2382" y="172"/>
                </a:lnTo>
                <a:lnTo>
                  <a:pt x="2386" y="156"/>
                </a:lnTo>
                <a:lnTo>
                  <a:pt x="2394" y="142"/>
                </a:lnTo>
                <a:lnTo>
                  <a:pt x="2402" y="128"/>
                </a:lnTo>
                <a:lnTo>
                  <a:pt x="2412" y="116"/>
                </a:lnTo>
                <a:lnTo>
                  <a:pt x="2422" y="104"/>
                </a:lnTo>
                <a:lnTo>
                  <a:pt x="2434" y="94"/>
                </a:lnTo>
                <a:lnTo>
                  <a:pt x="2446" y="84"/>
                </a:lnTo>
                <a:lnTo>
                  <a:pt x="2458" y="76"/>
                </a:lnTo>
                <a:lnTo>
                  <a:pt x="2474" y="70"/>
                </a:lnTo>
                <a:lnTo>
                  <a:pt x="2488" y="64"/>
                </a:lnTo>
                <a:lnTo>
                  <a:pt x="2504" y="60"/>
                </a:lnTo>
                <a:lnTo>
                  <a:pt x="2520" y="58"/>
                </a:lnTo>
                <a:lnTo>
                  <a:pt x="2536" y="58"/>
                </a:lnTo>
                <a:lnTo>
                  <a:pt x="2536" y="58"/>
                </a:lnTo>
                <a:lnTo>
                  <a:pt x="3576" y="58"/>
                </a:lnTo>
                <a:lnTo>
                  <a:pt x="3576" y="0"/>
                </a:lnTo>
                <a:close/>
              </a:path>
            </a:pathLst>
          </a:custGeom>
          <a:solidFill>
            <a:schemeClr val="accent1"/>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836" name="Freeform 21"/>
          <p:cNvSpPr>
            <a:spLocks/>
          </p:cNvSpPr>
          <p:nvPr/>
        </p:nvSpPr>
        <p:spPr bwMode="auto">
          <a:xfrm>
            <a:off x="4490988" y="3627438"/>
            <a:ext cx="5676900" cy="1108075"/>
          </a:xfrm>
          <a:custGeom>
            <a:avLst/>
            <a:gdLst>
              <a:gd name="T0" fmla="*/ 3576 w 3576"/>
              <a:gd name="T1" fmla="*/ 378 h 698"/>
              <a:gd name="T2" fmla="*/ 2560 w 3576"/>
              <a:gd name="T3" fmla="*/ 378 h 698"/>
              <a:gd name="T4" fmla="*/ 2482 w 3576"/>
              <a:gd name="T5" fmla="*/ 386 h 698"/>
              <a:gd name="T6" fmla="*/ 2420 w 3576"/>
              <a:gd name="T7" fmla="*/ 410 h 698"/>
              <a:gd name="T8" fmla="*/ 2374 w 3576"/>
              <a:gd name="T9" fmla="*/ 446 h 698"/>
              <a:gd name="T10" fmla="*/ 2344 w 3576"/>
              <a:gd name="T11" fmla="*/ 492 h 698"/>
              <a:gd name="T12" fmla="*/ 2336 w 3576"/>
              <a:gd name="T13" fmla="*/ 512 h 698"/>
              <a:gd name="T14" fmla="*/ 2324 w 3576"/>
              <a:gd name="T15" fmla="*/ 532 h 698"/>
              <a:gd name="T16" fmla="*/ 2300 w 3576"/>
              <a:gd name="T17" fmla="*/ 570 h 698"/>
              <a:gd name="T18" fmla="*/ 2270 w 3576"/>
              <a:gd name="T19" fmla="*/ 602 h 698"/>
              <a:gd name="T20" fmla="*/ 2236 w 3576"/>
              <a:gd name="T21" fmla="*/ 632 h 698"/>
              <a:gd name="T22" fmla="*/ 2198 w 3576"/>
              <a:gd name="T23" fmla="*/ 656 h 698"/>
              <a:gd name="T24" fmla="*/ 2156 w 3576"/>
              <a:gd name="T25" fmla="*/ 676 h 698"/>
              <a:gd name="T26" fmla="*/ 2112 w 3576"/>
              <a:gd name="T27" fmla="*/ 690 h 698"/>
              <a:gd name="T28" fmla="*/ 2066 w 3576"/>
              <a:gd name="T29" fmla="*/ 696 h 698"/>
              <a:gd name="T30" fmla="*/ 2042 w 3576"/>
              <a:gd name="T31" fmla="*/ 698 h 698"/>
              <a:gd name="T32" fmla="*/ 324 w 3576"/>
              <a:gd name="T33" fmla="*/ 698 h 698"/>
              <a:gd name="T34" fmla="*/ 258 w 3576"/>
              <a:gd name="T35" fmla="*/ 690 h 698"/>
              <a:gd name="T36" fmla="*/ 198 w 3576"/>
              <a:gd name="T37" fmla="*/ 672 h 698"/>
              <a:gd name="T38" fmla="*/ 144 w 3576"/>
              <a:gd name="T39" fmla="*/ 642 h 698"/>
              <a:gd name="T40" fmla="*/ 96 w 3576"/>
              <a:gd name="T41" fmla="*/ 602 h 698"/>
              <a:gd name="T42" fmla="*/ 56 w 3576"/>
              <a:gd name="T43" fmla="*/ 554 h 698"/>
              <a:gd name="T44" fmla="*/ 26 w 3576"/>
              <a:gd name="T45" fmla="*/ 500 h 698"/>
              <a:gd name="T46" fmla="*/ 6 w 3576"/>
              <a:gd name="T47" fmla="*/ 438 h 698"/>
              <a:gd name="T48" fmla="*/ 0 w 3576"/>
              <a:gd name="T49" fmla="*/ 372 h 698"/>
              <a:gd name="T50" fmla="*/ 0 w 3576"/>
              <a:gd name="T51" fmla="*/ 324 h 698"/>
              <a:gd name="T52" fmla="*/ 6 w 3576"/>
              <a:gd name="T53" fmla="*/ 258 h 698"/>
              <a:gd name="T54" fmla="*/ 26 w 3576"/>
              <a:gd name="T55" fmla="*/ 198 h 698"/>
              <a:gd name="T56" fmla="*/ 56 w 3576"/>
              <a:gd name="T57" fmla="*/ 144 h 698"/>
              <a:gd name="T58" fmla="*/ 96 w 3576"/>
              <a:gd name="T59" fmla="*/ 96 h 698"/>
              <a:gd name="T60" fmla="*/ 144 w 3576"/>
              <a:gd name="T61" fmla="*/ 56 h 698"/>
              <a:gd name="T62" fmla="*/ 198 w 3576"/>
              <a:gd name="T63" fmla="*/ 26 h 698"/>
              <a:gd name="T64" fmla="*/ 258 w 3576"/>
              <a:gd name="T65" fmla="*/ 6 h 698"/>
              <a:gd name="T66" fmla="*/ 324 w 3576"/>
              <a:gd name="T67" fmla="*/ 0 h 698"/>
              <a:gd name="T68" fmla="*/ 2042 w 3576"/>
              <a:gd name="T69" fmla="*/ 0 h 698"/>
              <a:gd name="T70" fmla="*/ 2066 w 3576"/>
              <a:gd name="T71" fmla="*/ 2 h 698"/>
              <a:gd name="T72" fmla="*/ 2112 w 3576"/>
              <a:gd name="T73" fmla="*/ 8 h 698"/>
              <a:gd name="T74" fmla="*/ 2156 w 3576"/>
              <a:gd name="T75" fmla="*/ 22 h 698"/>
              <a:gd name="T76" fmla="*/ 2198 w 3576"/>
              <a:gd name="T77" fmla="*/ 40 h 698"/>
              <a:gd name="T78" fmla="*/ 2236 w 3576"/>
              <a:gd name="T79" fmla="*/ 64 h 698"/>
              <a:gd name="T80" fmla="*/ 2270 w 3576"/>
              <a:gd name="T81" fmla="*/ 94 h 698"/>
              <a:gd name="T82" fmla="*/ 2300 w 3576"/>
              <a:gd name="T83" fmla="*/ 128 h 698"/>
              <a:gd name="T84" fmla="*/ 2324 w 3576"/>
              <a:gd name="T85" fmla="*/ 166 h 698"/>
              <a:gd name="T86" fmla="*/ 2336 w 3576"/>
              <a:gd name="T87" fmla="*/ 186 h 698"/>
              <a:gd name="T88" fmla="*/ 2344 w 3576"/>
              <a:gd name="T89" fmla="*/ 206 h 698"/>
              <a:gd name="T90" fmla="*/ 2374 w 3576"/>
              <a:gd name="T91" fmla="*/ 252 h 698"/>
              <a:gd name="T92" fmla="*/ 2420 w 3576"/>
              <a:gd name="T93" fmla="*/ 288 h 698"/>
              <a:gd name="T94" fmla="*/ 2482 w 3576"/>
              <a:gd name="T95" fmla="*/ 310 h 698"/>
              <a:gd name="T96" fmla="*/ 2560 w 3576"/>
              <a:gd name="T97" fmla="*/ 318 h 698"/>
              <a:gd name="T98" fmla="*/ 3576 w 3576"/>
              <a:gd name="T99" fmla="*/ 318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76" h="698">
                <a:moveTo>
                  <a:pt x="3576" y="378"/>
                </a:moveTo>
                <a:lnTo>
                  <a:pt x="3576" y="378"/>
                </a:lnTo>
                <a:lnTo>
                  <a:pt x="2560" y="378"/>
                </a:lnTo>
                <a:lnTo>
                  <a:pt x="2560" y="378"/>
                </a:lnTo>
                <a:lnTo>
                  <a:pt x="2520" y="380"/>
                </a:lnTo>
                <a:lnTo>
                  <a:pt x="2482" y="386"/>
                </a:lnTo>
                <a:lnTo>
                  <a:pt x="2450" y="396"/>
                </a:lnTo>
                <a:lnTo>
                  <a:pt x="2420" y="410"/>
                </a:lnTo>
                <a:lnTo>
                  <a:pt x="2396" y="426"/>
                </a:lnTo>
                <a:lnTo>
                  <a:pt x="2374" y="446"/>
                </a:lnTo>
                <a:lnTo>
                  <a:pt x="2358" y="468"/>
                </a:lnTo>
                <a:lnTo>
                  <a:pt x="2344" y="492"/>
                </a:lnTo>
                <a:lnTo>
                  <a:pt x="2344" y="492"/>
                </a:lnTo>
                <a:lnTo>
                  <a:pt x="2336" y="512"/>
                </a:lnTo>
                <a:lnTo>
                  <a:pt x="2336" y="512"/>
                </a:lnTo>
                <a:lnTo>
                  <a:pt x="2324" y="532"/>
                </a:lnTo>
                <a:lnTo>
                  <a:pt x="2312" y="550"/>
                </a:lnTo>
                <a:lnTo>
                  <a:pt x="2300" y="570"/>
                </a:lnTo>
                <a:lnTo>
                  <a:pt x="2286" y="586"/>
                </a:lnTo>
                <a:lnTo>
                  <a:pt x="2270" y="602"/>
                </a:lnTo>
                <a:lnTo>
                  <a:pt x="2254" y="618"/>
                </a:lnTo>
                <a:lnTo>
                  <a:pt x="2236" y="632"/>
                </a:lnTo>
                <a:lnTo>
                  <a:pt x="2218" y="646"/>
                </a:lnTo>
                <a:lnTo>
                  <a:pt x="2198" y="656"/>
                </a:lnTo>
                <a:lnTo>
                  <a:pt x="2178" y="668"/>
                </a:lnTo>
                <a:lnTo>
                  <a:pt x="2156" y="676"/>
                </a:lnTo>
                <a:lnTo>
                  <a:pt x="2136" y="684"/>
                </a:lnTo>
                <a:lnTo>
                  <a:pt x="2112" y="690"/>
                </a:lnTo>
                <a:lnTo>
                  <a:pt x="2090" y="694"/>
                </a:lnTo>
                <a:lnTo>
                  <a:pt x="2066" y="696"/>
                </a:lnTo>
                <a:lnTo>
                  <a:pt x="2042" y="698"/>
                </a:lnTo>
                <a:lnTo>
                  <a:pt x="2042" y="698"/>
                </a:lnTo>
                <a:lnTo>
                  <a:pt x="324" y="698"/>
                </a:lnTo>
                <a:lnTo>
                  <a:pt x="324" y="698"/>
                </a:lnTo>
                <a:lnTo>
                  <a:pt x="292" y="696"/>
                </a:lnTo>
                <a:lnTo>
                  <a:pt x="258" y="690"/>
                </a:lnTo>
                <a:lnTo>
                  <a:pt x="228" y="682"/>
                </a:lnTo>
                <a:lnTo>
                  <a:pt x="198" y="672"/>
                </a:lnTo>
                <a:lnTo>
                  <a:pt x="170" y="658"/>
                </a:lnTo>
                <a:lnTo>
                  <a:pt x="144" y="642"/>
                </a:lnTo>
                <a:lnTo>
                  <a:pt x="118" y="624"/>
                </a:lnTo>
                <a:lnTo>
                  <a:pt x="96" y="602"/>
                </a:lnTo>
                <a:lnTo>
                  <a:pt x="74" y="580"/>
                </a:lnTo>
                <a:lnTo>
                  <a:pt x="56" y="554"/>
                </a:lnTo>
                <a:lnTo>
                  <a:pt x="40" y="528"/>
                </a:lnTo>
                <a:lnTo>
                  <a:pt x="26" y="500"/>
                </a:lnTo>
                <a:lnTo>
                  <a:pt x="14" y="470"/>
                </a:lnTo>
                <a:lnTo>
                  <a:pt x="6" y="438"/>
                </a:lnTo>
                <a:lnTo>
                  <a:pt x="2" y="406"/>
                </a:lnTo>
                <a:lnTo>
                  <a:pt x="0" y="372"/>
                </a:lnTo>
                <a:lnTo>
                  <a:pt x="0" y="324"/>
                </a:lnTo>
                <a:lnTo>
                  <a:pt x="0" y="324"/>
                </a:lnTo>
                <a:lnTo>
                  <a:pt x="2" y="292"/>
                </a:lnTo>
                <a:lnTo>
                  <a:pt x="6" y="258"/>
                </a:lnTo>
                <a:lnTo>
                  <a:pt x="14" y="228"/>
                </a:lnTo>
                <a:lnTo>
                  <a:pt x="26" y="198"/>
                </a:lnTo>
                <a:lnTo>
                  <a:pt x="40" y="170"/>
                </a:lnTo>
                <a:lnTo>
                  <a:pt x="56" y="144"/>
                </a:lnTo>
                <a:lnTo>
                  <a:pt x="74" y="118"/>
                </a:lnTo>
                <a:lnTo>
                  <a:pt x="96" y="96"/>
                </a:lnTo>
                <a:lnTo>
                  <a:pt x="118" y="74"/>
                </a:lnTo>
                <a:lnTo>
                  <a:pt x="144" y="56"/>
                </a:lnTo>
                <a:lnTo>
                  <a:pt x="170" y="40"/>
                </a:lnTo>
                <a:lnTo>
                  <a:pt x="198" y="26"/>
                </a:lnTo>
                <a:lnTo>
                  <a:pt x="228" y="14"/>
                </a:lnTo>
                <a:lnTo>
                  <a:pt x="258" y="6"/>
                </a:lnTo>
                <a:lnTo>
                  <a:pt x="292" y="2"/>
                </a:lnTo>
                <a:lnTo>
                  <a:pt x="324" y="0"/>
                </a:lnTo>
                <a:lnTo>
                  <a:pt x="324" y="0"/>
                </a:lnTo>
                <a:lnTo>
                  <a:pt x="2042" y="0"/>
                </a:lnTo>
                <a:lnTo>
                  <a:pt x="2042" y="0"/>
                </a:lnTo>
                <a:lnTo>
                  <a:pt x="2066" y="2"/>
                </a:lnTo>
                <a:lnTo>
                  <a:pt x="2090" y="4"/>
                </a:lnTo>
                <a:lnTo>
                  <a:pt x="2112" y="8"/>
                </a:lnTo>
                <a:lnTo>
                  <a:pt x="2136" y="14"/>
                </a:lnTo>
                <a:lnTo>
                  <a:pt x="2156" y="22"/>
                </a:lnTo>
                <a:lnTo>
                  <a:pt x="2178" y="30"/>
                </a:lnTo>
                <a:lnTo>
                  <a:pt x="2198" y="40"/>
                </a:lnTo>
                <a:lnTo>
                  <a:pt x="2218" y="52"/>
                </a:lnTo>
                <a:lnTo>
                  <a:pt x="2236" y="64"/>
                </a:lnTo>
                <a:lnTo>
                  <a:pt x="2254" y="80"/>
                </a:lnTo>
                <a:lnTo>
                  <a:pt x="2270" y="94"/>
                </a:lnTo>
                <a:lnTo>
                  <a:pt x="2286" y="110"/>
                </a:lnTo>
                <a:lnTo>
                  <a:pt x="2300" y="128"/>
                </a:lnTo>
                <a:lnTo>
                  <a:pt x="2312" y="146"/>
                </a:lnTo>
                <a:lnTo>
                  <a:pt x="2324" y="166"/>
                </a:lnTo>
                <a:lnTo>
                  <a:pt x="2336" y="186"/>
                </a:lnTo>
                <a:lnTo>
                  <a:pt x="2336" y="186"/>
                </a:lnTo>
                <a:lnTo>
                  <a:pt x="2344" y="206"/>
                </a:lnTo>
                <a:lnTo>
                  <a:pt x="2344" y="206"/>
                </a:lnTo>
                <a:lnTo>
                  <a:pt x="2358" y="230"/>
                </a:lnTo>
                <a:lnTo>
                  <a:pt x="2374" y="252"/>
                </a:lnTo>
                <a:lnTo>
                  <a:pt x="2396" y="272"/>
                </a:lnTo>
                <a:lnTo>
                  <a:pt x="2420" y="288"/>
                </a:lnTo>
                <a:lnTo>
                  <a:pt x="2450" y="300"/>
                </a:lnTo>
                <a:lnTo>
                  <a:pt x="2482" y="310"/>
                </a:lnTo>
                <a:lnTo>
                  <a:pt x="2520" y="316"/>
                </a:lnTo>
                <a:lnTo>
                  <a:pt x="2560" y="318"/>
                </a:lnTo>
                <a:lnTo>
                  <a:pt x="2560" y="318"/>
                </a:lnTo>
                <a:lnTo>
                  <a:pt x="3576" y="318"/>
                </a:lnTo>
                <a:lnTo>
                  <a:pt x="3576" y="378"/>
                </a:lnTo>
                <a:close/>
              </a:path>
            </a:pathLst>
          </a:custGeom>
          <a:solidFill>
            <a:schemeClr val="accent4"/>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837" name="Freeform 29"/>
          <p:cNvSpPr>
            <a:spLocks/>
          </p:cNvSpPr>
          <p:nvPr/>
        </p:nvSpPr>
        <p:spPr bwMode="auto">
          <a:xfrm>
            <a:off x="4490988" y="2557463"/>
            <a:ext cx="5676900" cy="1574800"/>
          </a:xfrm>
          <a:custGeom>
            <a:avLst/>
            <a:gdLst>
              <a:gd name="T0" fmla="*/ 3576 w 3576"/>
              <a:gd name="T1" fmla="*/ 992 h 992"/>
              <a:gd name="T2" fmla="*/ 2560 w 3576"/>
              <a:gd name="T3" fmla="*/ 992 h 992"/>
              <a:gd name="T4" fmla="*/ 2482 w 3576"/>
              <a:gd name="T5" fmla="*/ 984 h 992"/>
              <a:gd name="T6" fmla="*/ 2420 w 3576"/>
              <a:gd name="T7" fmla="*/ 962 h 992"/>
              <a:gd name="T8" fmla="*/ 2374 w 3576"/>
              <a:gd name="T9" fmla="*/ 926 h 992"/>
              <a:gd name="T10" fmla="*/ 2344 w 3576"/>
              <a:gd name="T11" fmla="*/ 880 h 992"/>
              <a:gd name="T12" fmla="*/ 2336 w 3576"/>
              <a:gd name="T13" fmla="*/ 860 h 992"/>
              <a:gd name="T14" fmla="*/ 2324 w 3576"/>
              <a:gd name="T15" fmla="*/ 840 h 992"/>
              <a:gd name="T16" fmla="*/ 2300 w 3576"/>
              <a:gd name="T17" fmla="*/ 802 h 992"/>
              <a:gd name="T18" fmla="*/ 2270 w 3576"/>
              <a:gd name="T19" fmla="*/ 768 h 992"/>
              <a:gd name="T20" fmla="*/ 2236 w 3576"/>
              <a:gd name="T21" fmla="*/ 738 h 992"/>
              <a:gd name="T22" fmla="*/ 2198 w 3576"/>
              <a:gd name="T23" fmla="*/ 714 h 992"/>
              <a:gd name="T24" fmla="*/ 2156 w 3576"/>
              <a:gd name="T25" fmla="*/ 696 h 992"/>
              <a:gd name="T26" fmla="*/ 2112 w 3576"/>
              <a:gd name="T27" fmla="*/ 682 h 992"/>
              <a:gd name="T28" fmla="*/ 2066 w 3576"/>
              <a:gd name="T29" fmla="*/ 676 h 992"/>
              <a:gd name="T30" fmla="*/ 324 w 3576"/>
              <a:gd name="T31" fmla="*/ 674 h 992"/>
              <a:gd name="T32" fmla="*/ 292 w 3576"/>
              <a:gd name="T33" fmla="*/ 672 h 992"/>
              <a:gd name="T34" fmla="*/ 228 w 3576"/>
              <a:gd name="T35" fmla="*/ 660 h 992"/>
              <a:gd name="T36" fmla="*/ 170 w 3576"/>
              <a:gd name="T37" fmla="*/ 636 h 992"/>
              <a:gd name="T38" fmla="*/ 118 w 3576"/>
              <a:gd name="T39" fmla="*/ 600 h 992"/>
              <a:gd name="T40" fmla="*/ 74 w 3576"/>
              <a:gd name="T41" fmla="*/ 556 h 992"/>
              <a:gd name="T42" fmla="*/ 40 w 3576"/>
              <a:gd name="T43" fmla="*/ 504 h 992"/>
              <a:gd name="T44" fmla="*/ 14 w 3576"/>
              <a:gd name="T45" fmla="*/ 446 h 992"/>
              <a:gd name="T46" fmla="*/ 2 w 3576"/>
              <a:gd name="T47" fmla="*/ 384 h 992"/>
              <a:gd name="T48" fmla="*/ 0 w 3576"/>
              <a:gd name="T49" fmla="*/ 324 h 992"/>
              <a:gd name="T50" fmla="*/ 2 w 3576"/>
              <a:gd name="T51" fmla="*/ 290 h 992"/>
              <a:gd name="T52" fmla="*/ 14 w 3576"/>
              <a:gd name="T53" fmla="*/ 226 h 992"/>
              <a:gd name="T54" fmla="*/ 40 w 3576"/>
              <a:gd name="T55" fmla="*/ 168 h 992"/>
              <a:gd name="T56" fmla="*/ 74 w 3576"/>
              <a:gd name="T57" fmla="*/ 116 h 992"/>
              <a:gd name="T58" fmla="*/ 118 w 3576"/>
              <a:gd name="T59" fmla="*/ 74 h 992"/>
              <a:gd name="T60" fmla="*/ 170 w 3576"/>
              <a:gd name="T61" fmla="*/ 38 h 992"/>
              <a:gd name="T62" fmla="*/ 228 w 3576"/>
              <a:gd name="T63" fmla="*/ 14 h 992"/>
              <a:gd name="T64" fmla="*/ 292 w 3576"/>
              <a:gd name="T65" fmla="*/ 0 h 992"/>
              <a:gd name="T66" fmla="*/ 2050 w 3576"/>
              <a:gd name="T67" fmla="*/ 0 h 992"/>
              <a:gd name="T68" fmla="*/ 2084 w 3576"/>
              <a:gd name="T69" fmla="*/ 0 h 992"/>
              <a:gd name="T70" fmla="*/ 2146 w 3576"/>
              <a:gd name="T71" fmla="*/ 14 h 992"/>
              <a:gd name="T72" fmla="*/ 2204 w 3576"/>
              <a:gd name="T73" fmla="*/ 38 h 992"/>
              <a:gd name="T74" fmla="*/ 2256 w 3576"/>
              <a:gd name="T75" fmla="*/ 74 h 992"/>
              <a:gd name="T76" fmla="*/ 2300 w 3576"/>
              <a:gd name="T77" fmla="*/ 116 h 992"/>
              <a:gd name="T78" fmla="*/ 2334 w 3576"/>
              <a:gd name="T79" fmla="*/ 168 h 992"/>
              <a:gd name="T80" fmla="*/ 2360 w 3576"/>
              <a:gd name="T81" fmla="*/ 226 h 992"/>
              <a:gd name="T82" fmla="*/ 2372 w 3576"/>
              <a:gd name="T83" fmla="*/ 290 h 992"/>
              <a:gd name="T84" fmla="*/ 2374 w 3576"/>
              <a:gd name="T85" fmla="*/ 774 h 992"/>
              <a:gd name="T86" fmla="*/ 2374 w 3576"/>
              <a:gd name="T87" fmla="*/ 790 h 992"/>
              <a:gd name="T88" fmla="*/ 2382 w 3576"/>
              <a:gd name="T89" fmla="*/ 822 h 992"/>
              <a:gd name="T90" fmla="*/ 2394 w 3576"/>
              <a:gd name="T91" fmla="*/ 852 h 992"/>
              <a:gd name="T92" fmla="*/ 2412 w 3576"/>
              <a:gd name="T93" fmla="*/ 878 h 992"/>
              <a:gd name="T94" fmla="*/ 2434 w 3576"/>
              <a:gd name="T95" fmla="*/ 898 h 992"/>
              <a:gd name="T96" fmla="*/ 2458 w 3576"/>
              <a:gd name="T97" fmla="*/ 916 h 992"/>
              <a:gd name="T98" fmla="*/ 2488 w 3576"/>
              <a:gd name="T99" fmla="*/ 928 h 992"/>
              <a:gd name="T100" fmla="*/ 2520 w 3576"/>
              <a:gd name="T101" fmla="*/ 936 h 992"/>
              <a:gd name="T102" fmla="*/ 2536 w 3576"/>
              <a:gd name="T103" fmla="*/ 936 h 992"/>
              <a:gd name="T104" fmla="*/ 3576 w 3576"/>
              <a:gd name="T105"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2">
                <a:moveTo>
                  <a:pt x="3576" y="992"/>
                </a:moveTo>
                <a:lnTo>
                  <a:pt x="3576" y="992"/>
                </a:lnTo>
                <a:lnTo>
                  <a:pt x="2560" y="992"/>
                </a:lnTo>
                <a:lnTo>
                  <a:pt x="2560" y="992"/>
                </a:lnTo>
                <a:lnTo>
                  <a:pt x="2520" y="990"/>
                </a:lnTo>
                <a:lnTo>
                  <a:pt x="2482" y="984"/>
                </a:lnTo>
                <a:lnTo>
                  <a:pt x="2450" y="974"/>
                </a:lnTo>
                <a:lnTo>
                  <a:pt x="2420" y="962"/>
                </a:lnTo>
                <a:lnTo>
                  <a:pt x="2396" y="946"/>
                </a:lnTo>
                <a:lnTo>
                  <a:pt x="2374" y="926"/>
                </a:lnTo>
                <a:lnTo>
                  <a:pt x="2358" y="904"/>
                </a:lnTo>
                <a:lnTo>
                  <a:pt x="2344" y="880"/>
                </a:lnTo>
                <a:lnTo>
                  <a:pt x="2344" y="880"/>
                </a:lnTo>
                <a:lnTo>
                  <a:pt x="2336" y="860"/>
                </a:lnTo>
                <a:lnTo>
                  <a:pt x="2336" y="860"/>
                </a:lnTo>
                <a:lnTo>
                  <a:pt x="2324" y="840"/>
                </a:lnTo>
                <a:lnTo>
                  <a:pt x="2312" y="820"/>
                </a:lnTo>
                <a:lnTo>
                  <a:pt x="2300" y="802"/>
                </a:lnTo>
                <a:lnTo>
                  <a:pt x="2286" y="784"/>
                </a:lnTo>
                <a:lnTo>
                  <a:pt x="2270" y="768"/>
                </a:lnTo>
                <a:lnTo>
                  <a:pt x="2254" y="754"/>
                </a:lnTo>
                <a:lnTo>
                  <a:pt x="2236" y="738"/>
                </a:lnTo>
                <a:lnTo>
                  <a:pt x="2218" y="726"/>
                </a:lnTo>
                <a:lnTo>
                  <a:pt x="2198" y="714"/>
                </a:lnTo>
                <a:lnTo>
                  <a:pt x="2178" y="704"/>
                </a:lnTo>
                <a:lnTo>
                  <a:pt x="2156" y="696"/>
                </a:lnTo>
                <a:lnTo>
                  <a:pt x="2136" y="688"/>
                </a:lnTo>
                <a:lnTo>
                  <a:pt x="2112" y="682"/>
                </a:lnTo>
                <a:lnTo>
                  <a:pt x="2090" y="678"/>
                </a:lnTo>
                <a:lnTo>
                  <a:pt x="2066" y="676"/>
                </a:lnTo>
                <a:lnTo>
                  <a:pt x="2042" y="674"/>
                </a:lnTo>
                <a:lnTo>
                  <a:pt x="324" y="674"/>
                </a:lnTo>
                <a:lnTo>
                  <a:pt x="324" y="674"/>
                </a:lnTo>
                <a:lnTo>
                  <a:pt x="292" y="672"/>
                </a:lnTo>
                <a:lnTo>
                  <a:pt x="258" y="668"/>
                </a:lnTo>
                <a:lnTo>
                  <a:pt x="228" y="660"/>
                </a:lnTo>
                <a:lnTo>
                  <a:pt x="198" y="648"/>
                </a:lnTo>
                <a:lnTo>
                  <a:pt x="170" y="636"/>
                </a:lnTo>
                <a:lnTo>
                  <a:pt x="144" y="618"/>
                </a:lnTo>
                <a:lnTo>
                  <a:pt x="118" y="600"/>
                </a:lnTo>
                <a:lnTo>
                  <a:pt x="96" y="580"/>
                </a:lnTo>
                <a:lnTo>
                  <a:pt x="74" y="556"/>
                </a:lnTo>
                <a:lnTo>
                  <a:pt x="56" y="532"/>
                </a:lnTo>
                <a:lnTo>
                  <a:pt x="40" y="504"/>
                </a:lnTo>
                <a:lnTo>
                  <a:pt x="26" y="476"/>
                </a:lnTo>
                <a:lnTo>
                  <a:pt x="14" y="446"/>
                </a:lnTo>
                <a:lnTo>
                  <a:pt x="6" y="416"/>
                </a:lnTo>
                <a:lnTo>
                  <a:pt x="2" y="384"/>
                </a:lnTo>
                <a:lnTo>
                  <a:pt x="0" y="350"/>
                </a:lnTo>
                <a:lnTo>
                  <a:pt x="0" y="324"/>
                </a:lnTo>
                <a:lnTo>
                  <a:pt x="0" y="324"/>
                </a:lnTo>
                <a:lnTo>
                  <a:pt x="2" y="290"/>
                </a:lnTo>
                <a:lnTo>
                  <a:pt x="6" y="258"/>
                </a:lnTo>
                <a:lnTo>
                  <a:pt x="14" y="226"/>
                </a:lnTo>
                <a:lnTo>
                  <a:pt x="26" y="198"/>
                </a:lnTo>
                <a:lnTo>
                  <a:pt x="40" y="168"/>
                </a:lnTo>
                <a:lnTo>
                  <a:pt x="56" y="142"/>
                </a:lnTo>
                <a:lnTo>
                  <a:pt x="74" y="116"/>
                </a:lnTo>
                <a:lnTo>
                  <a:pt x="96" y="94"/>
                </a:lnTo>
                <a:lnTo>
                  <a:pt x="118" y="74"/>
                </a:lnTo>
                <a:lnTo>
                  <a:pt x="144" y="54"/>
                </a:lnTo>
                <a:lnTo>
                  <a:pt x="170" y="38"/>
                </a:lnTo>
                <a:lnTo>
                  <a:pt x="198" y="24"/>
                </a:lnTo>
                <a:lnTo>
                  <a:pt x="228" y="14"/>
                </a:lnTo>
                <a:lnTo>
                  <a:pt x="258" y="6"/>
                </a:lnTo>
                <a:lnTo>
                  <a:pt x="292" y="0"/>
                </a:lnTo>
                <a:lnTo>
                  <a:pt x="324" y="0"/>
                </a:lnTo>
                <a:lnTo>
                  <a:pt x="2050" y="0"/>
                </a:lnTo>
                <a:lnTo>
                  <a:pt x="2050" y="0"/>
                </a:lnTo>
                <a:lnTo>
                  <a:pt x="2084" y="0"/>
                </a:lnTo>
                <a:lnTo>
                  <a:pt x="2116" y="6"/>
                </a:lnTo>
                <a:lnTo>
                  <a:pt x="2146" y="14"/>
                </a:lnTo>
                <a:lnTo>
                  <a:pt x="2176" y="24"/>
                </a:lnTo>
                <a:lnTo>
                  <a:pt x="2204" y="38"/>
                </a:lnTo>
                <a:lnTo>
                  <a:pt x="2232" y="54"/>
                </a:lnTo>
                <a:lnTo>
                  <a:pt x="2256" y="74"/>
                </a:lnTo>
                <a:lnTo>
                  <a:pt x="2280" y="94"/>
                </a:lnTo>
                <a:lnTo>
                  <a:pt x="2300" y="116"/>
                </a:lnTo>
                <a:lnTo>
                  <a:pt x="2318" y="142"/>
                </a:lnTo>
                <a:lnTo>
                  <a:pt x="2334" y="168"/>
                </a:lnTo>
                <a:lnTo>
                  <a:pt x="2348" y="198"/>
                </a:lnTo>
                <a:lnTo>
                  <a:pt x="2360" y="226"/>
                </a:lnTo>
                <a:lnTo>
                  <a:pt x="2368" y="258"/>
                </a:lnTo>
                <a:lnTo>
                  <a:pt x="2372" y="290"/>
                </a:lnTo>
                <a:lnTo>
                  <a:pt x="2374" y="324"/>
                </a:lnTo>
                <a:lnTo>
                  <a:pt x="2374" y="774"/>
                </a:lnTo>
                <a:lnTo>
                  <a:pt x="2374" y="774"/>
                </a:lnTo>
                <a:lnTo>
                  <a:pt x="2374" y="790"/>
                </a:lnTo>
                <a:lnTo>
                  <a:pt x="2378" y="806"/>
                </a:lnTo>
                <a:lnTo>
                  <a:pt x="2382" y="822"/>
                </a:lnTo>
                <a:lnTo>
                  <a:pt x="2386" y="838"/>
                </a:lnTo>
                <a:lnTo>
                  <a:pt x="2394" y="852"/>
                </a:lnTo>
                <a:lnTo>
                  <a:pt x="2402" y="864"/>
                </a:lnTo>
                <a:lnTo>
                  <a:pt x="2412" y="878"/>
                </a:lnTo>
                <a:lnTo>
                  <a:pt x="2422" y="888"/>
                </a:lnTo>
                <a:lnTo>
                  <a:pt x="2434" y="898"/>
                </a:lnTo>
                <a:lnTo>
                  <a:pt x="2446" y="908"/>
                </a:lnTo>
                <a:lnTo>
                  <a:pt x="2458" y="916"/>
                </a:lnTo>
                <a:lnTo>
                  <a:pt x="2474" y="924"/>
                </a:lnTo>
                <a:lnTo>
                  <a:pt x="2488" y="928"/>
                </a:lnTo>
                <a:lnTo>
                  <a:pt x="2504" y="932"/>
                </a:lnTo>
                <a:lnTo>
                  <a:pt x="2520" y="936"/>
                </a:lnTo>
                <a:lnTo>
                  <a:pt x="2536" y="936"/>
                </a:lnTo>
                <a:lnTo>
                  <a:pt x="2536" y="936"/>
                </a:lnTo>
                <a:lnTo>
                  <a:pt x="3576" y="936"/>
                </a:lnTo>
                <a:lnTo>
                  <a:pt x="3576" y="992"/>
                </a:lnTo>
                <a:close/>
              </a:path>
            </a:pathLst>
          </a:custGeom>
          <a:solidFill>
            <a:schemeClr val="accent5"/>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838" name="Freeform 36"/>
          <p:cNvSpPr>
            <a:spLocks/>
          </p:cNvSpPr>
          <p:nvPr/>
        </p:nvSpPr>
        <p:spPr bwMode="auto">
          <a:xfrm>
            <a:off x="4490988" y="1484313"/>
            <a:ext cx="5676900" cy="2559050"/>
          </a:xfrm>
          <a:custGeom>
            <a:avLst/>
            <a:gdLst>
              <a:gd name="T0" fmla="*/ 3576 w 3576"/>
              <a:gd name="T1" fmla="*/ 1612 h 1612"/>
              <a:gd name="T2" fmla="*/ 2536 w 3576"/>
              <a:gd name="T3" fmla="*/ 1612 h 1612"/>
              <a:gd name="T4" fmla="*/ 2504 w 3576"/>
              <a:gd name="T5" fmla="*/ 1608 h 1612"/>
              <a:gd name="T6" fmla="*/ 2474 w 3576"/>
              <a:gd name="T7" fmla="*/ 1600 h 1612"/>
              <a:gd name="T8" fmla="*/ 2446 w 3576"/>
              <a:gd name="T9" fmla="*/ 1584 h 1612"/>
              <a:gd name="T10" fmla="*/ 2422 w 3576"/>
              <a:gd name="T11" fmla="*/ 1564 h 1612"/>
              <a:gd name="T12" fmla="*/ 2402 w 3576"/>
              <a:gd name="T13" fmla="*/ 1540 h 1612"/>
              <a:gd name="T14" fmla="*/ 2386 w 3576"/>
              <a:gd name="T15" fmla="*/ 1514 h 1612"/>
              <a:gd name="T16" fmla="*/ 2378 w 3576"/>
              <a:gd name="T17" fmla="*/ 1482 h 1612"/>
              <a:gd name="T18" fmla="*/ 2374 w 3576"/>
              <a:gd name="T19" fmla="*/ 1450 h 1612"/>
              <a:gd name="T20" fmla="*/ 2374 w 3576"/>
              <a:gd name="T21" fmla="*/ 1000 h 1612"/>
              <a:gd name="T22" fmla="*/ 2368 w 3576"/>
              <a:gd name="T23" fmla="*/ 934 h 1612"/>
              <a:gd name="T24" fmla="*/ 2348 w 3576"/>
              <a:gd name="T25" fmla="*/ 874 h 1612"/>
              <a:gd name="T26" fmla="*/ 2318 w 3576"/>
              <a:gd name="T27" fmla="*/ 818 h 1612"/>
              <a:gd name="T28" fmla="*/ 2280 w 3576"/>
              <a:gd name="T29" fmla="*/ 770 h 1612"/>
              <a:gd name="T30" fmla="*/ 2232 w 3576"/>
              <a:gd name="T31" fmla="*/ 730 h 1612"/>
              <a:gd name="T32" fmla="*/ 2176 w 3576"/>
              <a:gd name="T33" fmla="*/ 700 h 1612"/>
              <a:gd name="T34" fmla="*/ 2116 w 3576"/>
              <a:gd name="T35" fmla="*/ 682 h 1612"/>
              <a:gd name="T36" fmla="*/ 2050 w 3576"/>
              <a:gd name="T37" fmla="*/ 676 h 1612"/>
              <a:gd name="T38" fmla="*/ 324 w 3576"/>
              <a:gd name="T39" fmla="*/ 676 h 1612"/>
              <a:gd name="T40" fmla="*/ 292 w 3576"/>
              <a:gd name="T41" fmla="*/ 674 h 1612"/>
              <a:gd name="T42" fmla="*/ 228 w 3576"/>
              <a:gd name="T43" fmla="*/ 660 h 1612"/>
              <a:gd name="T44" fmla="*/ 170 w 3576"/>
              <a:gd name="T45" fmla="*/ 636 h 1612"/>
              <a:gd name="T46" fmla="*/ 118 w 3576"/>
              <a:gd name="T47" fmla="*/ 602 h 1612"/>
              <a:gd name="T48" fmla="*/ 74 w 3576"/>
              <a:gd name="T49" fmla="*/ 558 h 1612"/>
              <a:gd name="T50" fmla="*/ 40 w 3576"/>
              <a:gd name="T51" fmla="*/ 506 h 1612"/>
              <a:gd name="T52" fmla="*/ 14 w 3576"/>
              <a:gd name="T53" fmla="*/ 448 h 1612"/>
              <a:gd name="T54" fmla="*/ 2 w 3576"/>
              <a:gd name="T55" fmla="*/ 384 h 1612"/>
              <a:gd name="T56" fmla="*/ 0 w 3576"/>
              <a:gd name="T57" fmla="*/ 324 h 1612"/>
              <a:gd name="T58" fmla="*/ 2 w 3576"/>
              <a:gd name="T59" fmla="*/ 290 h 1612"/>
              <a:gd name="T60" fmla="*/ 14 w 3576"/>
              <a:gd name="T61" fmla="*/ 228 h 1612"/>
              <a:gd name="T62" fmla="*/ 40 w 3576"/>
              <a:gd name="T63" fmla="*/ 170 h 1612"/>
              <a:gd name="T64" fmla="*/ 74 w 3576"/>
              <a:gd name="T65" fmla="*/ 118 h 1612"/>
              <a:gd name="T66" fmla="*/ 118 w 3576"/>
              <a:gd name="T67" fmla="*/ 74 h 1612"/>
              <a:gd name="T68" fmla="*/ 170 w 3576"/>
              <a:gd name="T69" fmla="*/ 40 h 1612"/>
              <a:gd name="T70" fmla="*/ 228 w 3576"/>
              <a:gd name="T71" fmla="*/ 14 h 1612"/>
              <a:gd name="T72" fmla="*/ 292 w 3576"/>
              <a:gd name="T73" fmla="*/ 2 h 1612"/>
              <a:gd name="T74" fmla="*/ 324 w 3576"/>
              <a:gd name="T75" fmla="*/ 0 h 1612"/>
              <a:gd name="T76" fmla="*/ 2106 w 3576"/>
              <a:gd name="T77" fmla="*/ 0 h 1612"/>
              <a:gd name="T78" fmla="*/ 2172 w 3576"/>
              <a:gd name="T79" fmla="*/ 6 h 1612"/>
              <a:gd name="T80" fmla="*/ 2232 w 3576"/>
              <a:gd name="T81" fmla="*/ 26 h 1612"/>
              <a:gd name="T82" fmla="*/ 2288 w 3576"/>
              <a:gd name="T83" fmla="*/ 56 h 1612"/>
              <a:gd name="T84" fmla="*/ 2336 w 3576"/>
              <a:gd name="T85" fmla="*/ 94 h 1612"/>
              <a:gd name="T86" fmla="*/ 2376 w 3576"/>
              <a:gd name="T87" fmla="*/ 142 h 1612"/>
              <a:gd name="T88" fmla="*/ 2406 w 3576"/>
              <a:gd name="T89" fmla="*/ 198 h 1612"/>
              <a:gd name="T90" fmla="*/ 2424 w 3576"/>
              <a:gd name="T91" fmla="*/ 258 h 1612"/>
              <a:gd name="T92" fmla="*/ 2430 w 3576"/>
              <a:gd name="T93" fmla="*/ 324 h 1612"/>
              <a:gd name="T94" fmla="*/ 2430 w 3576"/>
              <a:gd name="T95" fmla="*/ 1458 h 1612"/>
              <a:gd name="T96" fmla="*/ 2440 w 3576"/>
              <a:gd name="T97" fmla="*/ 1492 h 1612"/>
              <a:gd name="T98" fmla="*/ 2462 w 3576"/>
              <a:gd name="T99" fmla="*/ 1524 h 1612"/>
              <a:gd name="T100" fmla="*/ 2494 w 3576"/>
              <a:gd name="T101" fmla="*/ 1546 h 1612"/>
              <a:gd name="T102" fmla="*/ 2528 w 3576"/>
              <a:gd name="T103" fmla="*/ 1556 h 1612"/>
              <a:gd name="T104" fmla="*/ 3576 w 3576"/>
              <a:gd name="T105" fmla="*/ 1556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1612">
                <a:moveTo>
                  <a:pt x="3576" y="1612"/>
                </a:moveTo>
                <a:lnTo>
                  <a:pt x="3576" y="1612"/>
                </a:lnTo>
                <a:lnTo>
                  <a:pt x="2536" y="1612"/>
                </a:lnTo>
                <a:lnTo>
                  <a:pt x="2536" y="1612"/>
                </a:lnTo>
                <a:lnTo>
                  <a:pt x="2520" y="1612"/>
                </a:lnTo>
                <a:lnTo>
                  <a:pt x="2504" y="1608"/>
                </a:lnTo>
                <a:lnTo>
                  <a:pt x="2488" y="1604"/>
                </a:lnTo>
                <a:lnTo>
                  <a:pt x="2474" y="1600"/>
                </a:lnTo>
                <a:lnTo>
                  <a:pt x="2458" y="1592"/>
                </a:lnTo>
                <a:lnTo>
                  <a:pt x="2446" y="1584"/>
                </a:lnTo>
                <a:lnTo>
                  <a:pt x="2434" y="1574"/>
                </a:lnTo>
                <a:lnTo>
                  <a:pt x="2422" y="1564"/>
                </a:lnTo>
                <a:lnTo>
                  <a:pt x="2412" y="1554"/>
                </a:lnTo>
                <a:lnTo>
                  <a:pt x="2402" y="1540"/>
                </a:lnTo>
                <a:lnTo>
                  <a:pt x="2394" y="1528"/>
                </a:lnTo>
                <a:lnTo>
                  <a:pt x="2386" y="1514"/>
                </a:lnTo>
                <a:lnTo>
                  <a:pt x="2382" y="1498"/>
                </a:lnTo>
                <a:lnTo>
                  <a:pt x="2378" y="1482"/>
                </a:lnTo>
                <a:lnTo>
                  <a:pt x="2374" y="1466"/>
                </a:lnTo>
                <a:lnTo>
                  <a:pt x="2374" y="1450"/>
                </a:lnTo>
                <a:lnTo>
                  <a:pt x="2374" y="1000"/>
                </a:lnTo>
                <a:lnTo>
                  <a:pt x="2374" y="1000"/>
                </a:lnTo>
                <a:lnTo>
                  <a:pt x="2372" y="966"/>
                </a:lnTo>
                <a:lnTo>
                  <a:pt x="2368" y="934"/>
                </a:lnTo>
                <a:lnTo>
                  <a:pt x="2360" y="902"/>
                </a:lnTo>
                <a:lnTo>
                  <a:pt x="2348" y="874"/>
                </a:lnTo>
                <a:lnTo>
                  <a:pt x="2334" y="844"/>
                </a:lnTo>
                <a:lnTo>
                  <a:pt x="2318" y="818"/>
                </a:lnTo>
                <a:lnTo>
                  <a:pt x="2300" y="792"/>
                </a:lnTo>
                <a:lnTo>
                  <a:pt x="2280" y="770"/>
                </a:lnTo>
                <a:lnTo>
                  <a:pt x="2256" y="750"/>
                </a:lnTo>
                <a:lnTo>
                  <a:pt x="2232" y="730"/>
                </a:lnTo>
                <a:lnTo>
                  <a:pt x="2204" y="714"/>
                </a:lnTo>
                <a:lnTo>
                  <a:pt x="2176" y="700"/>
                </a:lnTo>
                <a:lnTo>
                  <a:pt x="2146" y="690"/>
                </a:lnTo>
                <a:lnTo>
                  <a:pt x="2116" y="682"/>
                </a:lnTo>
                <a:lnTo>
                  <a:pt x="2084" y="676"/>
                </a:lnTo>
                <a:lnTo>
                  <a:pt x="2050" y="676"/>
                </a:lnTo>
                <a:lnTo>
                  <a:pt x="2050" y="676"/>
                </a:lnTo>
                <a:lnTo>
                  <a:pt x="324" y="676"/>
                </a:lnTo>
                <a:lnTo>
                  <a:pt x="324" y="676"/>
                </a:lnTo>
                <a:lnTo>
                  <a:pt x="292" y="674"/>
                </a:lnTo>
                <a:lnTo>
                  <a:pt x="258" y="668"/>
                </a:lnTo>
                <a:lnTo>
                  <a:pt x="228" y="660"/>
                </a:lnTo>
                <a:lnTo>
                  <a:pt x="198" y="650"/>
                </a:lnTo>
                <a:lnTo>
                  <a:pt x="170" y="636"/>
                </a:lnTo>
                <a:lnTo>
                  <a:pt x="144" y="620"/>
                </a:lnTo>
                <a:lnTo>
                  <a:pt x="118" y="602"/>
                </a:lnTo>
                <a:lnTo>
                  <a:pt x="96" y="580"/>
                </a:lnTo>
                <a:lnTo>
                  <a:pt x="74" y="558"/>
                </a:lnTo>
                <a:lnTo>
                  <a:pt x="56" y="532"/>
                </a:lnTo>
                <a:lnTo>
                  <a:pt x="40" y="506"/>
                </a:lnTo>
                <a:lnTo>
                  <a:pt x="26" y="478"/>
                </a:lnTo>
                <a:lnTo>
                  <a:pt x="14" y="448"/>
                </a:lnTo>
                <a:lnTo>
                  <a:pt x="6" y="416"/>
                </a:lnTo>
                <a:lnTo>
                  <a:pt x="2" y="384"/>
                </a:lnTo>
                <a:lnTo>
                  <a:pt x="0" y="350"/>
                </a:lnTo>
                <a:lnTo>
                  <a:pt x="0" y="324"/>
                </a:lnTo>
                <a:lnTo>
                  <a:pt x="0" y="324"/>
                </a:lnTo>
                <a:lnTo>
                  <a:pt x="2" y="290"/>
                </a:lnTo>
                <a:lnTo>
                  <a:pt x="6" y="258"/>
                </a:lnTo>
                <a:lnTo>
                  <a:pt x="14" y="228"/>
                </a:lnTo>
                <a:lnTo>
                  <a:pt x="26" y="198"/>
                </a:lnTo>
                <a:lnTo>
                  <a:pt x="40" y="170"/>
                </a:lnTo>
                <a:lnTo>
                  <a:pt x="56" y="142"/>
                </a:lnTo>
                <a:lnTo>
                  <a:pt x="74" y="118"/>
                </a:lnTo>
                <a:lnTo>
                  <a:pt x="96" y="94"/>
                </a:lnTo>
                <a:lnTo>
                  <a:pt x="118" y="74"/>
                </a:lnTo>
                <a:lnTo>
                  <a:pt x="144" y="56"/>
                </a:lnTo>
                <a:lnTo>
                  <a:pt x="170" y="40"/>
                </a:lnTo>
                <a:lnTo>
                  <a:pt x="198" y="26"/>
                </a:lnTo>
                <a:lnTo>
                  <a:pt x="228" y="14"/>
                </a:lnTo>
                <a:lnTo>
                  <a:pt x="258" y="6"/>
                </a:lnTo>
                <a:lnTo>
                  <a:pt x="292" y="2"/>
                </a:lnTo>
                <a:lnTo>
                  <a:pt x="324" y="0"/>
                </a:lnTo>
                <a:lnTo>
                  <a:pt x="324" y="0"/>
                </a:lnTo>
                <a:lnTo>
                  <a:pt x="2106" y="0"/>
                </a:lnTo>
                <a:lnTo>
                  <a:pt x="2106" y="0"/>
                </a:lnTo>
                <a:lnTo>
                  <a:pt x="2140" y="2"/>
                </a:lnTo>
                <a:lnTo>
                  <a:pt x="2172" y="6"/>
                </a:lnTo>
                <a:lnTo>
                  <a:pt x="2204" y="14"/>
                </a:lnTo>
                <a:lnTo>
                  <a:pt x="2232" y="26"/>
                </a:lnTo>
                <a:lnTo>
                  <a:pt x="2262" y="40"/>
                </a:lnTo>
                <a:lnTo>
                  <a:pt x="2288" y="56"/>
                </a:lnTo>
                <a:lnTo>
                  <a:pt x="2312" y="74"/>
                </a:lnTo>
                <a:lnTo>
                  <a:pt x="2336" y="94"/>
                </a:lnTo>
                <a:lnTo>
                  <a:pt x="2356" y="118"/>
                </a:lnTo>
                <a:lnTo>
                  <a:pt x="2376" y="142"/>
                </a:lnTo>
                <a:lnTo>
                  <a:pt x="2392" y="170"/>
                </a:lnTo>
                <a:lnTo>
                  <a:pt x="2406" y="198"/>
                </a:lnTo>
                <a:lnTo>
                  <a:pt x="2416" y="228"/>
                </a:lnTo>
                <a:lnTo>
                  <a:pt x="2424" y="258"/>
                </a:lnTo>
                <a:lnTo>
                  <a:pt x="2430" y="290"/>
                </a:lnTo>
                <a:lnTo>
                  <a:pt x="2430" y="324"/>
                </a:lnTo>
                <a:lnTo>
                  <a:pt x="2430" y="1458"/>
                </a:lnTo>
                <a:lnTo>
                  <a:pt x="2430" y="1458"/>
                </a:lnTo>
                <a:lnTo>
                  <a:pt x="2434" y="1476"/>
                </a:lnTo>
                <a:lnTo>
                  <a:pt x="2440" y="1492"/>
                </a:lnTo>
                <a:lnTo>
                  <a:pt x="2450" y="1508"/>
                </a:lnTo>
                <a:lnTo>
                  <a:pt x="2462" y="1524"/>
                </a:lnTo>
                <a:lnTo>
                  <a:pt x="2478" y="1536"/>
                </a:lnTo>
                <a:lnTo>
                  <a:pt x="2494" y="1546"/>
                </a:lnTo>
                <a:lnTo>
                  <a:pt x="2512" y="1552"/>
                </a:lnTo>
                <a:lnTo>
                  <a:pt x="2528" y="1556"/>
                </a:lnTo>
                <a:lnTo>
                  <a:pt x="2528" y="1556"/>
                </a:lnTo>
                <a:lnTo>
                  <a:pt x="3576" y="1556"/>
                </a:lnTo>
                <a:lnTo>
                  <a:pt x="3576" y="1612"/>
                </a:lnTo>
                <a:close/>
              </a:path>
            </a:pathLst>
          </a:custGeom>
          <a:solidFill>
            <a:schemeClr val="accent3"/>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GB"/>
          </a:p>
        </p:txBody>
      </p:sp>
      <p:sp>
        <p:nvSpPr>
          <p:cNvPr id="71201" name="Freeform 14"/>
          <p:cNvSpPr>
            <a:spLocks/>
          </p:cNvSpPr>
          <p:nvPr/>
        </p:nvSpPr>
        <p:spPr bwMode="auto">
          <a:xfrm>
            <a:off x="4338588" y="4075113"/>
            <a:ext cx="5676900" cy="1577975"/>
          </a:xfrm>
          <a:custGeom>
            <a:avLst/>
            <a:gdLst>
              <a:gd name="T0" fmla="*/ 3576 w 3576"/>
              <a:gd name="T1" fmla="*/ 0 h 994"/>
              <a:gd name="T2" fmla="*/ 2560 w 3576"/>
              <a:gd name="T3" fmla="*/ 0 h 994"/>
              <a:gd name="T4" fmla="*/ 2482 w 3576"/>
              <a:gd name="T5" fmla="*/ 8 h 994"/>
              <a:gd name="T6" fmla="*/ 2420 w 3576"/>
              <a:gd name="T7" fmla="*/ 32 h 994"/>
              <a:gd name="T8" fmla="*/ 2374 w 3576"/>
              <a:gd name="T9" fmla="*/ 68 h 994"/>
              <a:gd name="T10" fmla="*/ 2344 w 3576"/>
              <a:gd name="T11" fmla="*/ 114 h 994"/>
              <a:gd name="T12" fmla="*/ 2336 w 3576"/>
              <a:gd name="T13" fmla="*/ 134 h 994"/>
              <a:gd name="T14" fmla="*/ 2324 w 3576"/>
              <a:gd name="T15" fmla="*/ 154 h 994"/>
              <a:gd name="T16" fmla="*/ 2300 w 3576"/>
              <a:gd name="T17" fmla="*/ 192 h 994"/>
              <a:gd name="T18" fmla="*/ 2270 w 3576"/>
              <a:gd name="T19" fmla="*/ 224 h 994"/>
              <a:gd name="T20" fmla="*/ 2236 w 3576"/>
              <a:gd name="T21" fmla="*/ 254 h 994"/>
              <a:gd name="T22" fmla="*/ 2198 w 3576"/>
              <a:gd name="T23" fmla="*/ 278 h 994"/>
              <a:gd name="T24" fmla="*/ 2156 w 3576"/>
              <a:gd name="T25" fmla="*/ 298 h 994"/>
              <a:gd name="T26" fmla="*/ 2112 w 3576"/>
              <a:gd name="T27" fmla="*/ 312 h 994"/>
              <a:gd name="T28" fmla="*/ 2066 w 3576"/>
              <a:gd name="T29" fmla="*/ 318 h 994"/>
              <a:gd name="T30" fmla="*/ 326 w 3576"/>
              <a:gd name="T31" fmla="*/ 320 h 994"/>
              <a:gd name="T32" fmla="*/ 324 w 3576"/>
              <a:gd name="T33" fmla="*/ 320 h 994"/>
              <a:gd name="T34" fmla="*/ 258 w 3576"/>
              <a:gd name="T35" fmla="*/ 326 h 994"/>
              <a:gd name="T36" fmla="*/ 198 w 3576"/>
              <a:gd name="T37" fmla="*/ 344 h 994"/>
              <a:gd name="T38" fmla="*/ 144 w 3576"/>
              <a:gd name="T39" fmla="*/ 374 h 994"/>
              <a:gd name="T40" fmla="*/ 96 w 3576"/>
              <a:gd name="T41" fmla="*/ 414 h 994"/>
              <a:gd name="T42" fmla="*/ 56 w 3576"/>
              <a:gd name="T43" fmla="*/ 462 h 994"/>
              <a:gd name="T44" fmla="*/ 26 w 3576"/>
              <a:gd name="T45" fmla="*/ 518 h 994"/>
              <a:gd name="T46" fmla="*/ 6 w 3576"/>
              <a:gd name="T47" fmla="*/ 578 h 994"/>
              <a:gd name="T48" fmla="*/ 0 w 3576"/>
              <a:gd name="T49" fmla="*/ 644 h 994"/>
              <a:gd name="T50" fmla="*/ 0 w 3576"/>
              <a:gd name="T51" fmla="*/ 670 h 994"/>
              <a:gd name="T52" fmla="*/ 6 w 3576"/>
              <a:gd name="T53" fmla="*/ 736 h 994"/>
              <a:gd name="T54" fmla="*/ 26 w 3576"/>
              <a:gd name="T55" fmla="*/ 796 h 994"/>
              <a:gd name="T56" fmla="*/ 56 w 3576"/>
              <a:gd name="T57" fmla="*/ 852 h 994"/>
              <a:gd name="T58" fmla="*/ 96 w 3576"/>
              <a:gd name="T59" fmla="*/ 900 h 994"/>
              <a:gd name="T60" fmla="*/ 144 w 3576"/>
              <a:gd name="T61" fmla="*/ 938 h 994"/>
              <a:gd name="T62" fmla="*/ 198 w 3576"/>
              <a:gd name="T63" fmla="*/ 968 h 994"/>
              <a:gd name="T64" fmla="*/ 258 w 3576"/>
              <a:gd name="T65" fmla="*/ 988 h 994"/>
              <a:gd name="T66" fmla="*/ 324 w 3576"/>
              <a:gd name="T67" fmla="*/ 994 h 994"/>
              <a:gd name="T68" fmla="*/ 2050 w 3576"/>
              <a:gd name="T69" fmla="*/ 994 h 994"/>
              <a:gd name="T70" fmla="*/ 2116 w 3576"/>
              <a:gd name="T71" fmla="*/ 988 h 994"/>
              <a:gd name="T72" fmla="*/ 2176 w 3576"/>
              <a:gd name="T73" fmla="*/ 968 h 994"/>
              <a:gd name="T74" fmla="*/ 2232 w 3576"/>
              <a:gd name="T75" fmla="*/ 938 h 994"/>
              <a:gd name="T76" fmla="*/ 2280 w 3576"/>
              <a:gd name="T77" fmla="*/ 900 h 994"/>
              <a:gd name="T78" fmla="*/ 2318 w 3576"/>
              <a:gd name="T79" fmla="*/ 852 h 994"/>
              <a:gd name="T80" fmla="*/ 2348 w 3576"/>
              <a:gd name="T81" fmla="*/ 796 h 994"/>
              <a:gd name="T82" fmla="*/ 2368 w 3576"/>
              <a:gd name="T83" fmla="*/ 736 h 994"/>
              <a:gd name="T84" fmla="*/ 2374 w 3576"/>
              <a:gd name="T85" fmla="*/ 670 h 994"/>
              <a:gd name="T86" fmla="*/ 2374 w 3576"/>
              <a:gd name="T87" fmla="*/ 220 h 994"/>
              <a:gd name="T88" fmla="*/ 2378 w 3576"/>
              <a:gd name="T89" fmla="*/ 186 h 994"/>
              <a:gd name="T90" fmla="*/ 2386 w 3576"/>
              <a:gd name="T91" fmla="*/ 156 h 994"/>
              <a:gd name="T92" fmla="*/ 2402 w 3576"/>
              <a:gd name="T93" fmla="*/ 128 h 994"/>
              <a:gd name="T94" fmla="*/ 2422 w 3576"/>
              <a:gd name="T95" fmla="*/ 104 h 994"/>
              <a:gd name="T96" fmla="*/ 2446 w 3576"/>
              <a:gd name="T97" fmla="*/ 84 h 994"/>
              <a:gd name="T98" fmla="*/ 2474 w 3576"/>
              <a:gd name="T99" fmla="*/ 70 h 994"/>
              <a:gd name="T100" fmla="*/ 2504 w 3576"/>
              <a:gd name="T101" fmla="*/ 60 h 994"/>
              <a:gd name="T102" fmla="*/ 2536 w 3576"/>
              <a:gd name="T103" fmla="*/ 58 h 994"/>
              <a:gd name="T104" fmla="*/ 3576 w 3576"/>
              <a:gd name="T105" fmla="*/ 58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4">
                <a:moveTo>
                  <a:pt x="3576" y="0"/>
                </a:moveTo>
                <a:lnTo>
                  <a:pt x="3576" y="0"/>
                </a:lnTo>
                <a:lnTo>
                  <a:pt x="2560" y="0"/>
                </a:lnTo>
                <a:lnTo>
                  <a:pt x="2560" y="0"/>
                </a:lnTo>
                <a:lnTo>
                  <a:pt x="2520" y="2"/>
                </a:lnTo>
                <a:lnTo>
                  <a:pt x="2482" y="8"/>
                </a:lnTo>
                <a:lnTo>
                  <a:pt x="2450" y="18"/>
                </a:lnTo>
                <a:lnTo>
                  <a:pt x="2420" y="32"/>
                </a:lnTo>
                <a:lnTo>
                  <a:pt x="2396" y="48"/>
                </a:lnTo>
                <a:lnTo>
                  <a:pt x="2374" y="68"/>
                </a:lnTo>
                <a:lnTo>
                  <a:pt x="2358" y="90"/>
                </a:lnTo>
                <a:lnTo>
                  <a:pt x="2344" y="114"/>
                </a:lnTo>
                <a:lnTo>
                  <a:pt x="2344" y="114"/>
                </a:lnTo>
                <a:lnTo>
                  <a:pt x="2336" y="134"/>
                </a:lnTo>
                <a:lnTo>
                  <a:pt x="2336" y="134"/>
                </a:lnTo>
                <a:lnTo>
                  <a:pt x="2324" y="154"/>
                </a:lnTo>
                <a:lnTo>
                  <a:pt x="2312" y="172"/>
                </a:lnTo>
                <a:lnTo>
                  <a:pt x="2300" y="192"/>
                </a:lnTo>
                <a:lnTo>
                  <a:pt x="2286" y="208"/>
                </a:lnTo>
                <a:lnTo>
                  <a:pt x="2270" y="224"/>
                </a:lnTo>
                <a:lnTo>
                  <a:pt x="2254" y="240"/>
                </a:lnTo>
                <a:lnTo>
                  <a:pt x="2236" y="254"/>
                </a:lnTo>
                <a:lnTo>
                  <a:pt x="2218" y="268"/>
                </a:lnTo>
                <a:lnTo>
                  <a:pt x="2198" y="278"/>
                </a:lnTo>
                <a:lnTo>
                  <a:pt x="2178" y="290"/>
                </a:lnTo>
                <a:lnTo>
                  <a:pt x="2156" y="298"/>
                </a:lnTo>
                <a:lnTo>
                  <a:pt x="2136" y="306"/>
                </a:lnTo>
                <a:lnTo>
                  <a:pt x="2112" y="312"/>
                </a:lnTo>
                <a:lnTo>
                  <a:pt x="2090" y="316"/>
                </a:lnTo>
                <a:lnTo>
                  <a:pt x="2066" y="318"/>
                </a:lnTo>
                <a:lnTo>
                  <a:pt x="2042" y="320"/>
                </a:lnTo>
                <a:lnTo>
                  <a:pt x="326" y="320"/>
                </a:lnTo>
                <a:lnTo>
                  <a:pt x="324" y="320"/>
                </a:lnTo>
                <a:lnTo>
                  <a:pt x="324" y="320"/>
                </a:lnTo>
                <a:lnTo>
                  <a:pt x="292" y="320"/>
                </a:lnTo>
                <a:lnTo>
                  <a:pt x="258" y="326"/>
                </a:lnTo>
                <a:lnTo>
                  <a:pt x="228" y="334"/>
                </a:lnTo>
                <a:lnTo>
                  <a:pt x="198" y="344"/>
                </a:lnTo>
                <a:lnTo>
                  <a:pt x="170" y="358"/>
                </a:lnTo>
                <a:lnTo>
                  <a:pt x="144" y="374"/>
                </a:lnTo>
                <a:lnTo>
                  <a:pt x="118" y="394"/>
                </a:lnTo>
                <a:lnTo>
                  <a:pt x="96" y="414"/>
                </a:lnTo>
                <a:lnTo>
                  <a:pt x="74" y="438"/>
                </a:lnTo>
                <a:lnTo>
                  <a:pt x="56" y="462"/>
                </a:lnTo>
                <a:lnTo>
                  <a:pt x="40" y="488"/>
                </a:lnTo>
                <a:lnTo>
                  <a:pt x="26" y="518"/>
                </a:lnTo>
                <a:lnTo>
                  <a:pt x="14" y="546"/>
                </a:lnTo>
                <a:lnTo>
                  <a:pt x="6" y="578"/>
                </a:lnTo>
                <a:lnTo>
                  <a:pt x="2" y="610"/>
                </a:lnTo>
                <a:lnTo>
                  <a:pt x="0" y="644"/>
                </a:lnTo>
                <a:lnTo>
                  <a:pt x="0" y="670"/>
                </a:lnTo>
                <a:lnTo>
                  <a:pt x="0" y="670"/>
                </a:lnTo>
                <a:lnTo>
                  <a:pt x="2" y="704"/>
                </a:lnTo>
                <a:lnTo>
                  <a:pt x="6" y="736"/>
                </a:lnTo>
                <a:lnTo>
                  <a:pt x="14" y="766"/>
                </a:lnTo>
                <a:lnTo>
                  <a:pt x="26" y="796"/>
                </a:lnTo>
                <a:lnTo>
                  <a:pt x="40" y="824"/>
                </a:lnTo>
                <a:lnTo>
                  <a:pt x="56" y="852"/>
                </a:lnTo>
                <a:lnTo>
                  <a:pt x="74" y="876"/>
                </a:lnTo>
                <a:lnTo>
                  <a:pt x="96" y="900"/>
                </a:lnTo>
                <a:lnTo>
                  <a:pt x="118" y="920"/>
                </a:lnTo>
                <a:lnTo>
                  <a:pt x="144" y="938"/>
                </a:lnTo>
                <a:lnTo>
                  <a:pt x="170" y="956"/>
                </a:lnTo>
                <a:lnTo>
                  <a:pt x="198" y="968"/>
                </a:lnTo>
                <a:lnTo>
                  <a:pt x="228" y="980"/>
                </a:lnTo>
                <a:lnTo>
                  <a:pt x="258" y="988"/>
                </a:lnTo>
                <a:lnTo>
                  <a:pt x="292" y="992"/>
                </a:lnTo>
                <a:lnTo>
                  <a:pt x="324" y="994"/>
                </a:lnTo>
                <a:lnTo>
                  <a:pt x="2050" y="994"/>
                </a:lnTo>
                <a:lnTo>
                  <a:pt x="2050" y="994"/>
                </a:lnTo>
                <a:lnTo>
                  <a:pt x="2084" y="992"/>
                </a:lnTo>
                <a:lnTo>
                  <a:pt x="2116" y="988"/>
                </a:lnTo>
                <a:lnTo>
                  <a:pt x="2146" y="980"/>
                </a:lnTo>
                <a:lnTo>
                  <a:pt x="2176" y="968"/>
                </a:lnTo>
                <a:lnTo>
                  <a:pt x="2204" y="956"/>
                </a:lnTo>
                <a:lnTo>
                  <a:pt x="2232" y="938"/>
                </a:lnTo>
                <a:lnTo>
                  <a:pt x="2256" y="920"/>
                </a:lnTo>
                <a:lnTo>
                  <a:pt x="2280" y="900"/>
                </a:lnTo>
                <a:lnTo>
                  <a:pt x="2300" y="876"/>
                </a:lnTo>
                <a:lnTo>
                  <a:pt x="2318" y="852"/>
                </a:lnTo>
                <a:lnTo>
                  <a:pt x="2334" y="824"/>
                </a:lnTo>
                <a:lnTo>
                  <a:pt x="2348" y="796"/>
                </a:lnTo>
                <a:lnTo>
                  <a:pt x="2360" y="766"/>
                </a:lnTo>
                <a:lnTo>
                  <a:pt x="2368" y="736"/>
                </a:lnTo>
                <a:lnTo>
                  <a:pt x="2372" y="704"/>
                </a:lnTo>
                <a:lnTo>
                  <a:pt x="2374" y="670"/>
                </a:lnTo>
                <a:lnTo>
                  <a:pt x="2374" y="220"/>
                </a:lnTo>
                <a:lnTo>
                  <a:pt x="2374" y="220"/>
                </a:lnTo>
                <a:lnTo>
                  <a:pt x="2374" y="202"/>
                </a:lnTo>
                <a:lnTo>
                  <a:pt x="2378" y="186"/>
                </a:lnTo>
                <a:lnTo>
                  <a:pt x="2382" y="172"/>
                </a:lnTo>
                <a:lnTo>
                  <a:pt x="2386" y="156"/>
                </a:lnTo>
                <a:lnTo>
                  <a:pt x="2394" y="142"/>
                </a:lnTo>
                <a:lnTo>
                  <a:pt x="2402" y="128"/>
                </a:lnTo>
                <a:lnTo>
                  <a:pt x="2412" y="116"/>
                </a:lnTo>
                <a:lnTo>
                  <a:pt x="2422" y="104"/>
                </a:lnTo>
                <a:lnTo>
                  <a:pt x="2434" y="94"/>
                </a:lnTo>
                <a:lnTo>
                  <a:pt x="2446" y="84"/>
                </a:lnTo>
                <a:lnTo>
                  <a:pt x="2458" y="76"/>
                </a:lnTo>
                <a:lnTo>
                  <a:pt x="2474" y="70"/>
                </a:lnTo>
                <a:lnTo>
                  <a:pt x="2488" y="64"/>
                </a:lnTo>
                <a:lnTo>
                  <a:pt x="2504" y="60"/>
                </a:lnTo>
                <a:lnTo>
                  <a:pt x="2520" y="58"/>
                </a:lnTo>
                <a:lnTo>
                  <a:pt x="2536" y="58"/>
                </a:lnTo>
                <a:lnTo>
                  <a:pt x="2536" y="58"/>
                </a:lnTo>
                <a:lnTo>
                  <a:pt x="3576" y="58"/>
                </a:lnTo>
                <a:lnTo>
                  <a:pt x="357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04" name="Freeform 17"/>
          <p:cNvSpPr>
            <a:spLocks/>
          </p:cNvSpPr>
          <p:nvPr/>
        </p:nvSpPr>
        <p:spPr bwMode="auto">
          <a:xfrm>
            <a:off x="4779913" y="4075113"/>
            <a:ext cx="5235575" cy="508000"/>
          </a:xfrm>
          <a:custGeom>
            <a:avLst/>
            <a:gdLst>
              <a:gd name="T0" fmla="*/ 3298 w 3298"/>
              <a:gd name="T1" fmla="*/ 0 h 320"/>
              <a:gd name="T2" fmla="*/ 2282 w 3298"/>
              <a:gd name="T3" fmla="*/ 0 h 320"/>
              <a:gd name="T4" fmla="*/ 2204 w 3298"/>
              <a:gd name="T5" fmla="*/ 8 h 320"/>
              <a:gd name="T6" fmla="*/ 2142 w 3298"/>
              <a:gd name="T7" fmla="*/ 32 h 320"/>
              <a:gd name="T8" fmla="*/ 2096 w 3298"/>
              <a:gd name="T9" fmla="*/ 68 h 320"/>
              <a:gd name="T10" fmla="*/ 2066 w 3298"/>
              <a:gd name="T11" fmla="*/ 114 h 320"/>
              <a:gd name="T12" fmla="*/ 2058 w 3298"/>
              <a:gd name="T13" fmla="*/ 134 h 320"/>
              <a:gd name="T14" fmla="*/ 2046 w 3298"/>
              <a:gd name="T15" fmla="*/ 154 h 320"/>
              <a:gd name="T16" fmla="*/ 2022 w 3298"/>
              <a:gd name="T17" fmla="*/ 192 h 320"/>
              <a:gd name="T18" fmla="*/ 1992 w 3298"/>
              <a:gd name="T19" fmla="*/ 224 h 320"/>
              <a:gd name="T20" fmla="*/ 1958 w 3298"/>
              <a:gd name="T21" fmla="*/ 254 h 320"/>
              <a:gd name="T22" fmla="*/ 1920 w 3298"/>
              <a:gd name="T23" fmla="*/ 278 h 320"/>
              <a:gd name="T24" fmla="*/ 1878 w 3298"/>
              <a:gd name="T25" fmla="*/ 298 h 320"/>
              <a:gd name="T26" fmla="*/ 1834 w 3298"/>
              <a:gd name="T27" fmla="*/ 312 h 320"/>
              <a:gd name="T28" fmla="*/ 1788 w 3298"/>
              <a:gd name="T29" fmla="*/ 318 h 320"/>
              <a:gd name="T30" fmla="*/ 1764 w 3298"/>
              <a:gd name="T31" fmla="*/ 320 h 320"/>
              <a:gd name="T32" fmla="*/ 46 w 3298"/>
              <a:gd name="T33" fmla="*/ 320 h 320"/>
              <a:gd name="T34" fmla="*/ 0 w 3298"/>
              <a:gd name="T35" fmla="*/ 316 h 320"/>
              <a:gd name="T36" fmla="*/ 0 w 3298"/>
              <a:gd name="T37" fmla="*/ 316 h 320"/>
              <a:gd name="T38" fmla="*/ 46 w 3298"/>
              <a:gd name="T39" fmla="*/ 320 h 320"/>
              <a:gd name="T40" fmla="*/ 1764 w 3298"/>
              <a:gd name="T41" fmla="*/ 320 h 320"/>
              <a:gd name="T42" fmla="*/ 1768 w 3298"/>
              <a:gd name="T43" fmla="*/ 320 h 320"/>
              <a:gd name="T44" fmla="*/ 1792 w 3298"/>
              <a:gd name="T45" fmla="*/ 318 h 320"/>
              <a:gd name="T46" fmla="*/ 1838 w 3298"/>
              <a:gd name="T47" fmla="*/ 310 h 320"/>
              <a:gd name="T48" fmla="*/ 1882 w 3298"/>
              <a:gd name="T49" fmla="*/ 298 h 320"/>
              <a:gd name="T50" fmla="*/ 1922 w 3298"/>
              <a:gd name="T51" fmla="*/ 278 h 320"/>
              <a:gd name="T52" fmla="*/ 1960 w 3298"/>
              <a:gd name="T53" fmla="*/ 254 h 320"/>
              <a:gd name="T54" fmla="*/ 1994 w 3298"/>
              <a:gd name="T55" fmla="*/ 224 h 320"/>
              <a:gd name="T56" fmla="*/ 2022 w 3298"/>
              <a:gd name="T57" fmla="*/ 190 h 320"/>
              <a:gd name="T58" fmla="*/ 2046 w 3298"/>
              <a:gd name="T59" fmla="*/ 154 h 320"/>
              <a:gd name="T60" fmla="*/ 2058 w 3298"/>
              <a:gd name="T61" fmla="*/ 134 h 320"/>
              <a:gd name="T62" fmla="*/ 2066 w 3298"/>
              <a:gd name="T63" fmla="*/ 114 h 320"/>
              <a:gd name="T64" fmla="*/ 2094 w 3298"/>
              <a:gd name="T65" fmla="*/ 70 h 320"/>
              <a:gd name="T66" fmla="*/ 2134 w 3298"/>
              <a:gd name="T67" fmla="*/ 36 h 320"/>
              <a:gd name="T68" fmla="*/ 2188 w 3298"/>
              <a:gd name="T69" fmla="*/ 12 h 320"/>
              <a:gd name="T70" fmla="*/ 2256 w 3298"/>
              <a:gd name="T71" fmla="*/ 2 h 320"/>
              <a:gd name="T72" fmla="*/ 2282 w 3298"/>
              <a:gd name="T73" fmla="*/ 0 h 320"/>
              <a:gd name="T74" fmla="*/ 3298 w 3298"/>
              <a:gd name="T75"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98" h="320">
                <a:moveTo>
                  <a:pt x="3298" y="0"/>
                </a:moveTo>
                <a:lnTo>
                  <a:pt x="3298" y="0"/>
                </a:lnTo>
                <a:lnTo>
                  <a:pt x="2282" y="0"/>
                </a:lnTo>
                <a:lnTo>
                  <a:pt x="2282" y="0"/>
                </a:lnTo>
                <a:lnTo>
                  <a:pt x="2242" y="2"/>
                </a:lnTo>
                <a:lnTo>
                  <a:pt x="2204" y="8"/>
                </a:lnTo>
                <a:lnTo>
                  <a:pt x="2172" y="18"/>
                </a:lnTo>
                <a:lnTo>
                  <a:pt x="2142" y="32"/>
                </a:lnTo>
                <a:lnTo>
                  <a:pt x="2118" y="48"/>
                </a:lnTo>
                <a:lnTo>
                  <a:pt x="2096" y="68"/>
                </a:lnTo>
                <a:lnTo>
                  <a:pt x="2080" y="90"/>
                </a:lnTo>
                <a:lnTo>
                  <a:pt x="2066" y="114"/>
                </a:lnTo>
                <a:lnTo>
                  <a:pt x="2066" y="114"/>
                </a:lnTo>
                <a:lnTo>
                  <a:pt x="2058" y="134"/>
                </a:lnTo>
                <a:lnTo>
                  <a:pt x="2058" y="134"/>
                </a:lnTo>
                <a:lnTo>
                  <a:pt x="2046" y="154"/>
                </a:lnTo>
                <a:lnTo>
                  <a:pt x="2034" y="172"/>
                </a:lnTo>
                <a:lnTo>
                  <a:pt x="2022" y="192"/>
                </a:lnTo>
                <a:lnTo>
                  <a:pt x="2008" y="208"/>
                </a:lnTo>
                <a:lnTo>
                  <a:pt x="1992" y="224"/>
                </a:lnTo>
                <a:lnTo>
                  <a:pt x="1976" y="240"/>
                </a:lnTo>
                <a:lnTo>
                  <a:pt x="1958" y="254"/>
                </a:lnTo>
                <a:lnTo>
                  <a:pt x="1940" y="268"/>
                </a:lnTo>
                <a:lnTo>
                  <a:pt x="1920" y="278"/>
                </a:lnTo>
                <a:lnTo>
                  <a:pt x="1900" y="290"/>
                </a:lnTo>
                <a:lnTo>
                  <a:pt x="1878" y="298"/>
                </a:lnTo>
                <a:lnTo>
                  <a:pt x="1858" y="306"/>
                </a:lnTo>
                <a:lnTo>
                  <a:pt x="1834" y="312"/>
                </a:lnTo>
                <a:lnTo>
                  <a:pt x="1812" y="316"/>
                </a:lnTo>
                <a:lnTo>
                  <a:pt x="1788" y="318"/>
                </a:lnTo>
                <a:lnTo>
                  <a:pt x="1764" y="320"/>
                </a:lnTo>
                <a:lnTo>
                  <a:pt x="1764" y="320"/>
                </a:lnTo>
                <a:lnTo>
                  <a:pt x="46" y="320"/>
                </a:lnTo>
                <a:lnTo>
                  <a:pt x="46" y="320"/>
                </a:lnTo>
                <a:lnTo>
                  <a:pt x="24" y="318"/>
                </a:lnTo>
                <a:lnTo>
                  <a:pt x="0" y="316"/>
                </a:lnTo>
                <a:lnTo>
                  <a:pt x="0" y="316"/>
                </a:lnTo>
                <a:lnTo>
                  <a:pt x="0" y="316"/>
                </a:lnTo>
                <a:lnTo>
                  <a:pt x="24" y="318"/>
                </a:lnTo>
                <a:lnTo>
                  <a:pt x="46" y="320"/>
                </a:lnTo>
                <a:lnTo>
                  <a:pt x="46" y="320"/>
                </a:lnTo>
                <a:lnTo>
                  <a:pt x="1764" y="320"/>
                </a:lnTo>
                <a:lnTo>
                  <a:pt x="1764" y="320"/>
                </a:lnTo>
                <a:lnTo>
                  <a:pt x="1768" y="320"/>
                </a:lnTo>
                <a:lnTo>
                  <a:pt x="1768" y="320"/>
                </a:lnTo>
                <a:lnTo>
                  <a:pt x="1792" y="318"/>
                </a:lnTo>
                <a:lnTo>
                  <a:pt x="1816" y="316"/>
                </a:lnTo>
                <a:lnTo>
                  <a:pt x="1838" y="310"/>
                </a:lnTo>
                <a:lnTo>
                  <a:pt x="1860" y="304"/>
                </a:lnTo>
                <a:lnTo>
                  <a:pt x="1882" y="298"/>
                </a:lnTo>
                <a:lnTo>
                  <a:pt x="1902" y="288"/>
                </a:lnTo>
                <a:lnTo>
                  <a:pt x="1922" y="278"/>
                </a:lnTo>
                <a:lnTo>
                  <a:pt x="1942" y="266"/>
                </a:lnTo>
                <a:lnTo>
                  <a:pt x="1960" y="254"/>
                </a:lnTo>
                <a:lnTo>
                  <a:pt x="1976" y="240"/>
                </a:lnTo>
                <a:lnTo>
                  <a:pt x="1994" y="224"/>
                </a:lnTo>
                <a:lnTo>
                  <a:pt x="2008" y="208"/>
                </a:lnTo>
                <a:lnTo>
                  <a:pt x="2022" y="190"/>
                </a:lnTo>
                <a:lnTo>
                  <a:pt x="2036" y="172"/>
                </a:lnTo>
                <a:lnTo>
                  <a:pt x="2046" y="154"/>
                </a:lnTo>
                <a:lnTo>
                  <a:pt x="2058" y="134"/>
                </a:lnTo>
                <a:lnTo>
                  <a:pt x="2058" y="134"/>
                </a:lnTo>
                <a:lnTo>
                  <a:pt x="2066" y="114"/>
                </a:lnTo>
                <a:lnTo>
                  <a:pt x="2066" y="114"/>
                </a:lnTo>
                <a:lnTo>
                  <a:pt x="2078" y="92"/>
                </a:lnTo>
                <a:lnTo>
                  <a:pt x="2094" y="70"/>
                </a:lnTo>
                <a:lnTo>
                  <a:pt x="2112" y="52"/>
                </a:lnTo>
                <a:lnTo>
                  <a:pt x="2134" y="36"/>
                </a:lnTo>
                <a:lnTo>
                  <a:pt x="2160" y="24"/>
                </a:lnTo>
                <a:lnTo>
                  <a:pt x="2188" y="12"/>
                </a:lnTo>
                <a:lnTo>
                  <a:pt x="2220" y="6"/>
                </a:lnTo>
                <a:lnTo>
                  <a:pt x="2256" y="2"/>
                </a:lnTo>
                <a:lnTo>
                  <a:pt x="2256" y="2"/>
                </a:lnTo>
                <a:lnTo>
                  <a:pt x="2282" y="0"/>
                </a:lnTo>
                <a:lnTo>
                  <a:pt x="2282" y="0"/>
                </a:lnTo>
                <a:lnTo>
                  <a:pt x="3298" y="0"/>
                </a:lnTo>
                <a:lnTo>
                  <a:pt x="3298" y="0"/>
                </a:lnTo>
                <a:close/>
              </a:path>
            </a:pathLst>
          </a:custGeom>
          <a:solidFill>
            <a:srgbClr val="ABAB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05" name="Freeform 18"/>
          <p:cNvSpPr>
            <a:spLocks/>
          </p:cNvSpPr>
          <p:nvPr/>
        </p:nvSpPr>
        <p:spPr bwMode="auto">
          <a:xfrm>
            <a:off x="4779913" y="4075113"/>
            <a:ext cx="5235575" cy="508000"/>
          </a:xfrm>
          <a:custGeom>
            <a:avLst/>
            <a:gdLst>
              <a:gd name="T0" fmla="*/ 3298 w 3298"/>
              <a:gd name="T1" fmla="*/ 0 h 320"/>
              <a:gd name="T2" fmla="*/ 2282 w 3298"/>
              <a:gd name="T3" fmla="*/ 0 h 320"/>
              <a:gd name="T4" fmla="*/ 2204 w 3298"/>
              <a:gd name="T5" fmla="*/ 8 h 320"/>
              <a:gd name="T6" fmla="*/ 2142 w 3298"/>
              <a:gd name="T7" fmla="*/ 32 h 320"/>
              <a:gd name="T8" fmla="*/ 2096 w 3298"/>
              <a:gd name="T9" fmla="*/ 68 h 320"/>
              <a:gd name="T10" fmla="*/ 2066 w 3298"/>
              <a:gd name="T11" fmla="*/ 114 h 320"/>
              <a:gd name="T12" fmla="*/ 2058 w 3298"/>
              <a:gd name="T13" fmla="*/ 134 h 320"/>
              <a:gd name="T14" fmla="*/ 2046 w 3298"/>
              <a:gd name="T15" fmla="*/ 154 h 320"/>
              <a:gd name="T16" fmla="*/ 2022 w 3298"/>
              <a:gd name="T17" fmla="*/ 192 h 320"/>
              <a:gd name="T18" fmla="*/ 1992 w 3298"/>
              <a:gd name="T19" fmla="*/ 224 h 320"/>
              <a:gd name="T20" fmla="*/ 1958 w 3298"/>
              <a:gd name="T21" fmla="*/ 254 h 320"/>
              <a:gd name="T22" fmla="*/ 1920 w 3298"/>
              <a:gd name="T23" fmla="*/ 278 h 320"/>
              <a:gd name="T24" fmla="*/ 1878 w 3298"/>
              <a:gd name="T25" fmla="*/ 298 h 320"/>
              <a:gd name="T26" fmla="*/ 1834 w 3298"/>
              <a:gd name="T27" fmla="*/ 312 h 320"/>
              <a:gd name="T28" fmla="*/ 1788 w 3298"/>
              <a:gd name="T29" fmla="*/ 318 h 320"/>
              <a:gd name="T30" fmla="*/ 1764 w 3298"/>
              <a:gd name="T31" fmla="*/ 320 h 320"/>
              <a:gd name="T32" fmla="*/ 46 w 3298"/>
              <a:gd name="T33" fmla="*/ 320 h 320"/>
              <a:gd name="T34" fmla="*/ 0 w 3298"/>
              <a:gd name="T35" fmla="*/ 316 h 320"/>
              <a:gd name="T36" fmla="*/ 0 w 3298"/>
              <a:gd name="T37" fmla="*/ 316 h 320"/>
              <a:gd name="T38" fmla="*/ 46 w 3298"/>
              <a:gd name="T39" fmla="*/ 320 h 320"/>
              <a:gd name="T40" fmla="*/ 1764 w 3298"/>
              <a:gd name="T41" fmla="*/ 320 h 320"/>
              <a:gd name="T42" fmla="*/ 1768 w 3298"/>
              <a:gd name="T43" fmla="*/ 320 h 320"/>
              <a:gd name="T44" fmla="*/ 1792 w 3298"/>
              <a:gd name="T45" fmla="*/ 318 h 320"/>
              <a:gd name="T46" fmla="*/ 1838 w 3298"/>
              <a:gd name="T47" fmla="*/ 310 h 320"/>
              <a:gd name="T48" fmla="*/ 1882 w 3298"/>
              <a:gd name="T49" fmla="*/ 298 h 320"/>
              <a:gd name="T50" fmla="*/ 1922 w 3298"/>
              <a:gd name="T51" fmla="*/ 278 h 320"/>
              <a:gd name="T52" fmla="*/ 1960 w 3298"/>
              <a:gd name="T53" fmla="*/ 254 h 320"/>
              <a:gd name="T54" fmla="*/ 1994 w 3298"/>
              <a:gd name="T55" fmla="*/ 224 h 320"/>
              <a:gd name="T56" fmla="*/ 2022 w 3298"/>
              <a:gd name="T57" fmla="*/ 190 h 320"/>
              <a:gd name="T58" fmla="*/ 2046 w 3298"/>
              <a:gd name="T59" fmla="*/ 154 h 320"/>
              <a:gd name="T60" fmla="*/ 2058 w 3298"/>
              <a:gd name="T61" fmla="*/ 134 h 320"/>
              <a:gd name="T62" fmla="*/ 2066 w 3298"/>
              <a:gd name="T63" fmla="*/ 114 h 320"/>
              <a:gd name="T64" fmla="*/ 2094 w 3298"/>
              <a:gd name="T65" fmla="*/ 70 h 320"/>
              <a:gd name="T66" fmla="*/ 2134 w 3298"/>
              <a:gd name="T67" fmla="*/ 36 h 320"/>
              <a:gd name="T68" fmla="*/ 2188 w 3298"/>
              <a:gd name="T69" fmla="*/ 12 h 320"/>
              <a:gd name="T70" fmla="*/ 2256 w 3298"/>
              <a:gd name="T71" fmla="*/ 2 h 320"/>
              <a:gd name="T72" fmla="*/ 2282 w 3298"/>
              <a:gd name="T73" fmla="*/ 0 h 320"/>
              <a:gd name="T74" fmla="*/ 3298 w 3298"/>
              <a:gd name="T75" fmla="*/ 0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298" h="320">
                <a:moveTo>
                  <a:pt x="3298" y="0"/>
                </a:moveTo>
                <a:lnTo>
                  <a:pt x="3298" y="0"/>
                </a:lnTo>
                <a:lnTo>
                  <a:pt x="2282" y="0"/>
                </a:lnTo>
                <a:lnTo>
                  <a:pt x="2282" y="0"/>
                </a:lnTo>
                <a:lnTo>
                  <a:pt x="2242" y="2"/>
                </a:lnTo>
                <a:lnTo>
                  <a:pt x="2204" y="8"/>
                </a:lnTo>
                <a:lnTo>
                  <a:pt x="2172" y="18"/>
                </a:lnTo>
                <a:lnTo>
                  <a:pt x="2142" y="32"/>
                </a:lnTo>
                <a:lnTo>
                  <a:pt x="2118" y="48"/>
                </a:lnTo>
                <a:lnTo>
                  <a:pt x="2096" y="68"/>
                </a:lnTo>
                <a:lnTo>
                  <a:pt x="2080" y="90"/>
                </a:lnTo>
                <a:lnTo>
                  <a:pt x="2066" y="114"/>
                </a:lnTo>
                <a:lnTo>
                  <a:pt x="2066" y="114"/>
                </a:lnTo>
                <a:lnTo>
                  <a:pt x="2058" y="134"/>
                </a:lnTo>
                <a:lnTo>
                  <a:pt x="2058" y="134"/>
                </a:lnTo>
                <a:lnTo>
                  <a:pt x="2046" y="154"/>
                </a:lnTo>
                <a:lnTo>
                  <a:pt x="2034" y="172"/>
                </a:lnTo>
                <a:lnTo>
                  <a:pt x="2022" y="192"/>
                </a:lnTo>
                <a:lnTo>
                  <a:pt x="2008" y="208"/>
                </a:lnTo>
                <a:lnTo>
                  <a:pt x="1992" y="224"/>
                </a:lnTo>
                <a:lnTo>
                  <a:pt x="1976" y="240"/>
                </a:lnTo>
                <a:lnTo>
                  <a:pt x="1958" y="254"/>
                </a:lnTo>
                <a:lnTo>
                  <a:pt x="1940" y="268"/>
                </a:lnTo>
                <a:lnTo>
                  <a:pt x="1920" y="278"/>
                </a:lnTo>
                <a:lnTo>
                  <a:pt x="1900" y="290"/>
                </a:lnTo>
                <a:lnTo>
                  <a:pt x="1878" y="298"/>
                </a:lnTo>
                <a:lnTo>
                  <a:pt x="1858" y="306"/>
                </a:lnTo>
                <a:lnTo>
                  <a:pt x="1834" y="312"/>
                </a:lnTo>
                <a:lnTo>
                  <a:pt x="1812" y="316"/>
                </a:lnTo>
                <a:lnTo>
                  <a:pt x="1788" y="318"/>
                </a:lnTo>
                <a:lnTo>
                  <a:pt x="1764" y="320"/>
                </a:lnTo>
                <a:lnTo>
                  <a:pt x="1764" y="320"/>
                </a:lnTo>
                <a:lnTo>
                  <a:pt x="46" y="320"/>
                </a:lnTo>
                <a:lnTo>
                  <a:pt x="46" y="320"/>
                </a:lnTo>
                <a:lnTo>
                  <a:pt x="24" y="318"/>
                </a:lnTo>
                <a:lnTo>
                  <a:pt x="0" y="316"/>
                </a:lnTo>
                <a:lnTo>
                  <a:pt x="0" y="316"/>
                </a:lnTo>
                <a:lnTo>
                  <a:pt x="0" y="316"/>
                </a:lnTo>
                <a:lnTo>
                  <a:pt x="24" y="318"/>
                </a:lnTo>
                <a:lnTo>
                  <a:pt x="46" y="320"/>
                </a:lnTo>
                <a:lnTo>
                  <a:pt x="46" y="320"/>
                </a:lnTo>
                <a:lnTo>
                  <a:pt x="1764" y="320"/>
                </a:lnTo>
                <a:lnTo>
                  <a:pt x="1764" y="320"/>
                </a:lnTo>
                <a:lnTo>
                  <a:pt x="1768" y="320"/>
                </a:lnTo>
                <a:lnTo>
                  <a:pt x="1768" y="320"/>
                </a:lnTo>
                <a:lnTo>
                  <a:pt x="1792" y="318"/>
                </a:lnTo>
                <a:lnTo>
                  <a:pt x="1816" y="316"/>
                </a:lnTo>
                <a:lnTo>
                  <a:pt x="1838" y="310"/>
                </a:lnTo>
                <a:lnTo>
                  <a:pt x="1860" y="304"/>
                </a:lnTo>
                <a:lnTo>
                  <a:pt x="1882" y="298"/>
                </a:lnTo>
                <a:lnTo>
                  <a:pt x="1902" y="288"/>
                </a:lnTo>
                <a:lnTo>
                  <a:pt x="1922" y="278"/>
                </a:lnTo>
                <a:lnTo>
                  <a:pt x="1942" y="266"/>
                </a:lnTo>
                <a:lnTo>
                  <a:pt x="1960" y="254"/>
                </a:lnTo>
                <a:lnTo>
                  <a:pt x="1976" y="240"/>
                </a:lnTo>
                <a:lnTo>
                  <a:pt x="1994" y="224"/>
                </a:lnTo>
                <a:lnTo>
                  <a:pt x="2008" y="208"/>
                </a:lnTo>
                <a:lnTo>
                  <a:pt x="2022" y="190"/>
                </a:lnTo>
                <a:lnTo>
                  <a:pt x="2036" y="172"/>
                </a:lnTo>
                <a:lnTo>
                  <a:pt x="2046" y="154"/>
                </a:lnTo>
                <a:lnTo>
                  <a:pt x="2058" y="134"/>
                </a:lnTo>
                <a:lnTo>
                  <a:pt x="2058" y="134"/>
                </a:lnTo>
                <a:lnTo>
                  <a:pt x="2066" y="114"/>
                </a:lnTo>
                <a:lnTo>
                  <a:pt x="2066" y="114"/>
                </a:lnTo>
                <a:lnTo>
                  <a:pt x="2078" y="92"/>
                </a:lnTo>
                <a:lnTo>
                  <a:pt x="2094" y="70"/>
                </a:lnTo>
                <a:lnTo>
                  <a:pt x="2112" y="52"/>
                </a:lnTo>
                <a:lnTo>
                  <a:pt x="2134" y="36"/>
                </a:lnTo>
                <a:lnTo>
                  <a:pt x="2160" y="24"/>
                </a:lnTo>
                <a:lnTo>
                  <a:pt x="2188" y="12"/>
                </a:lnTo>
                <a:lnTo>
                  <a:pt x="2220" y="6"/>
                </a:lnTo>
                <a:lnTo>
                  <a:pt x="2256" y="2"/>
                </a:lnTo>
                <a:lnTo>
                  <a:pt x="2256" y="2"/>
                </a:lnTo>
                <a:lnTo>
                  <a:pt x="2282" y="0"/>
                </a:lnTo>
                <a:lnTo>
                  <a:pt x="2282" y="0"/>
                </a:lnTo>
                <a:lnTo>
                  <a:pt x="3298" y="0"/>
                </a:lnTo>
                <a:lnTo>
                  <a:pt x="3298"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11" name="Freeform 24"/>
          <p:cNvSpPr>
            <a:spLocks/>
          </p:cNvSpPr>
          <p:nvPr/>
        </p:nvSpPr>
        <p:spPr bwMode="auto">
          <a:xfrm>
            <a:off x="4338588" y="2919413"/>
            <a:ext cx="5676900" cy="1060450"/>
          </a:xfrm>
          <a:custGeom>
            <a:avLst/>
            <a:gdLst>
              <a:gd name="T0" fmla="*/ 0 w 3576"/>
              <a:gd name="T1" fmla="*/ 0 h 668"/>
              <a:gd name="T2" fmla="*/ 0 w 3576"/>
              <a:gd name="T3" fmla="*/ 26 h 668"/>
              <a:gd name="T4" fmla="*/ 6 w 3576"/>
              <a:gd name="T5" fmla="*/ 92 h 668"/>
              <a:gd name="T6" fmla="*/ 26 w 3576"/>
              <a:gd name="T7" fmla="*/ 152 h 668"/>
              <a:gd name="T8" fmla="*/ 56 w 3576"/>
              <a:gd name="T9" fmla="*/ 208 h 668"/>
              <a:gd name="T10" fmla="*/ 96 w 3576"/>
              <a:gd name="T11" fmla="*/ 256 h 668"/>
              <a:gd name="T12" fmla="*/ 144 w 3576"/>
              <a:gd name="T13" fmla="*/ 294 h 668"/>
              <a:gd name="T14" fmla="*/ 198 w 3576"/>
              <a:gd name="T15" fmla="*/ 324 h 668"/>
              <a:gd name="T16" fmla="*/ 258 w 3576"/>
              <a:gd name="T17" fmla="*/ 344 h 668"/>
              <a:gd name="T18" fmla="*/ 324 w 3576"/>
              <a:gd name="T19" fmla="*/ 350 h 668"/>
              <a:gd name="T20" fmla="*/ 1398 w 3576"/>
              <a:gd name="T21" fmla="*/ 350 h 668"/>
              <a:gd name="T22" fmla="*/ 2042 w 3576"/>
              <a:gd name="T23" fmla="*/ 350 h 668"/>
              <a:gd name="T24" fmla="*/ 2090 w 3576"/>
              <a:gd name="T25" fmla="*/ 354 h 668"/>
              <a:gd name="T26" fmla="*/ 2136 w 3576"/>
              <a:gd name="T27" fmla="*/ 364 h 668"/>
              <a:gd name="T28" fmla="*/ 2178 w 3576"/>
              <a:gd name="T29" fmla="*/ 380 h 668"/>
              <a:gd name="T30" fmla="*/ 2218 w 3576"/>
              <a:gd name="T31" fmla="*/ 402 h 668"/>
              <a:gd name="T32" fmla="*/ 2254 w 3576"/>
              <a:gd name="T33" fmla="*/ 430 h 668"/>
              <a:gd name="T34" fmla="*/ 2286 w 3576"/>
              <a:gd name="T35" fmla="*/ 460 h 668"/>
              <a:gd name="T36" fmla="*/ 2312 w 3576"/>
              <a:gd name="T37" fmla="*/ 496 h 668"/>
              <a:gd name="T38" fmla="*/ 2336 w 3576"/>
              <a:gd name="T39" fmla="*/ 536 h 668"/>
              <a:gd name="T40" fmla="*/ 2344 w 3576"/>
              <a:gd name="T41" fmla="*/ 556 h 668"/>
              <a:gd name="T42" fmla="*/ 2358 w 3576"/>
              <a:gd name="T43" fmla="*/ 580 h 668"/>
              <a:gd name="T44" fmla="*/ 2396 w 3576"/>
              <a:gd name="T45" fmla="*/ 622 h 668"/>
              <a:gd name="T46" fmla="*/ 2450 w 3576"/>
              <a:gd name="T47" fmla="*/ 650 h 668"/>
              <a:gd name="T48" fmla="*/ 2520 w 3576"/>
              <a:gd name="T49" fmla="*/ 666 h 668"/>
              <a:gd name="T50" fmla="*/ 2560 w 3576"/>
              <a:gd name="T51" fmla="*/ 668 h 668"/>
              <a:gd name="T52" fmla="*/ 3576 w 3576"/>
              <a:gd name="T53" fmla="*/ 668 h 668"/>
              <a:gd name="T54" fmla="*/ 3576 w 3576"/>
              <a:gd name="T55" fmla="*/ 668 h 668"/>
              <a:gd name="T56" fmla="*/ 2560 w 3576"/>
              <a:gd name="T57" fmla="*/ 668 h 668"/>
              <a:gd name="T58" fmla="*/ 2520 w 3576"/>
              <a:gd name="T59" fmla="*/ 666 h 668"/>
              <a:gd name="T60" fmla="*/ 2450 w 3576"/>
              <a:gd name="T61" fmla="*/ 650 h 668"/>
              <a:gd name="T62" fmla="*/ 2396 w 3576"/>
              <a:gd name="T63" fmla="*/ 622 h 668"/>
              <a:gd name="T64" fmla="*/ 2358 w 3576"/>
              <a:gd name="T65" fmla="*/ 580 h 668"/>
              <a:gd name="T66" fmla="*/ 2344 w 3576"/>
              <a:gd name="T67" fmla="*/ 556 h 668"/>
              <a:gd name="T68" fmla="*/ 2336 w 3576"/>
              <a:gd name="T69" fmla="*/ 536 h 668"/>
              <a:gd name="T70" fmla="*/ 2312 w 3576"/>
              <a:gd name="T71" fmla="*/ 496 h 668"/>
              <a:gd name="T72" fmla="*/ 2286 w 3576"/>
              <a:gd name="T73" fmla="*/ 460 h 668"/>
              <a:gd name="T74" fmla="*/ 2254 w 3576"/>
              <a:gd name="T75" fmla="*/ 430 h 668"/>
              <a:gd name="T76" fmla="*/ 2218 w 3576"/>
              <a:gd name="T77" fmla="*/ 402 h 668"/>
              <a:gd name="T78" fmla="*/ 2178 w 3576"/>
              <a:gd name="T79" fmla="*/ 380 h 668"/>
              <a:gd name="T80" fmla="*/ 2136 w 3576"/>
              <a:gd name="T81" fmla="*/ 364 h 668"/>
              <a:gd name="T82" fmla="*/ 2090 w 3576"/>
              <a:gd name="T83" fmla="*/ 354 h 668"/>
              <a:gd name="T84" fmla="*/ 2042 w 3576"/>
              <a:gd name="T85" fmla="*/ 350 h 668"/>
              <a:gd name="T86" fmla="*/ 324 w 3576"/>
              <a:gd name="T87" fmla="*/ 350 h 668"/>
              <a:gd name="T88" fmla="*/ 258 w 3576"/>
              <a:gd name="T89" fmla="*/ 344 h 668"/>
              <a:gd name="T90" fmla="*/ 198 w 3576"/>
              <a:gd name="T91" fmla="*/ 324 h 668"/>
              <a:gd name="T92" fmla="*/ 144 w 3576"/>
              <a:gd name="T93" fmla="*/ 294 h 668"/>
              <a:gd name="T94" fmla="*/ 96 w 3576"/>
              <a:gd name="T95" fmla="*/ 256 h 668"/>
              <a:gd name="T96" fmla="*/ 56 w 3576"/>
              <a:gd name="T97" fmla="*/ 208 h 668"/>
              <a:gd name="T98" fmla="*/ 26 w 3576"/>
              <a:gd name="T99" fmla="*/ 152 h 668"/>
              <a:gd name="T100" fmla="*/ 6 w 3576"/>
              <a:gd name="T101" fmla="*/ 92 h 668"/>
              <a:gd name="T102" fmla="*/ 0 w 3576"/>
              <a:gd name="T103" fmla="*/ 26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576" h="668">
                <a:moveTo>
                  <a:pt x="0" y="0"/>
                </a:moveTo>
                <a:lnTo>
                  <a:pt x="0" y="0"/>
                </a:lnTo>
                <a:lnTo>
                  <a:pt x="0" y="26"/>
                </a:lnTo>
                <a:lnTo>
                  <a:pt x="0" y="26"/>
                </a:lnTo>
                <a:lnTo>
                  <a:pt x="2" y="60"/>
                </a:lnTo>
                <a:lnTo>
                  <a:pt x="6" y="92"/>
                </a:lnTo>
                <a:lnTo>
                  <a:pt x="14" y="122"/>
                </a:lnTo>
                <a:lnTo>
                  <a:pt x="26" y="152"/>
                </a:lnTo>
                <a:lnTo>
                  <a:pt x="40" y="180"/>
                </a:lnTo>
                <a:lnTo>
                  <a:pt x="56" y="208"/>
                </a:lnTo>
                <a:lnTo>
                  <a:pt x="74" y="232"/>
                </a:lnTo>
                <a:lnTo>
                  <a:pt x="96" y="256"/>
                </a:lnTo>
                <a:lnTo>
                  <a:pt x="118" y="276"/>
                </a:lnTo>
                <a:lnTo>
                  <a:pt x="144" y="294"/>
                </a:lnTo>
                <a:lnTo>
                  <a:pt x="170" y="312"/>
                </a:lnTo>
                <a:lnTo>
                  <a:pt x="198" y="324"/>
                </a:lnTo>
                <a:lnTo>
                  <a:pt x="228" y="336"/>
                </a:lnTo>
                <a:lnTo>
                  <a:pt x="258" y="344"/>
                </a:lnTo>
                <a:lnTo>
                  <a:pt x="292" y="348"/>
                </a:lnTo>
                <a:lnTo>
                  <a:pt x="324" y="350"/>
                </a:lnTo>
                <a:lnTo>
                  <a:pt x="1398" y="350"/>
                </a:lnTo>
                <a:lnTo>
                  <a:pt x="1398" y="350"/>
                </a:lnTo>
                <a:lnTo>
                  <a:pt x="2042" y="350"/>
                </a:lnTo>
                <a:lnTo>
                  <a:pt x="2042" y="350"/>
                </a:lnTo>
                <a:lnTo>
                  <a:pt x="2066" y="352"/>
                </a:lnTo>
                <a:lnTo>
                  <a:pt x="2090" y="354"/>
                </a:lnTo>
                <a:lnTo>
                  <a:pt x="2112" y="358"/>
                </a:lnTo>
                <a:lnTo>
                  <a:pt x="2136" y="364"/>
                </a:lnTo>
                <a:lnTo>
                  <a:pt x="2156" y="372"/>
                </a:lnTo>
                <a:lnTo>
                  <a:pt x="2178" y="380"/>
                </a:lnTo>
                <a:lnTo>
                  <a:pt x="2198" y="390"/>
                </a:lnTo>
                <a:lnTo>
                  <a:pt x="2218" y="402"/>
                </a:lnTo>
                <a:lnTo>
                  <a:pt x="2236" y="414"/>
                </a:lnTo>
                <a:lnTo>
                  <a:pt x="2254" y="430"/>
                </a:lnTo>
                <a:lnTo>
                  <a:pt x="2270" y="444"/>
                </a:lnTo>
                <a:lnTo>
                  <a:pt x="2286" y="460"/>
                </a:lnTo>
                <a:lnTo>
                  <a:pt x="2300" y="478"/>
                </a:lnTo>
                <a:lnTo>
                  <a:pt x="2312" y="496"/>
                </a:lnTo>
                <a:lnTo>
                  <a:pt x="2324" y="516"/>
                </a:lnTo>
                <a:lnTo>
                  <a:pt x="2336" y="536"/>
                </a:lnTo>
                <a:lnTo>
                  <a:pt x="2336" y="536"/>
                </a:lnTo>
                <a:lnTo>
                  <a:pt x="2344" y="556"/>
                </a:lnTo>
                <a:lnTo>
                  <a:pt x="2344" y="556"/>
                </a:lnTo>
                <a:lnTo>
                  <a:pt x="2358" y="580"/>
                </a:lnTo>
                <a:lnTo>
                  <a:pt x="2374" y="602"/>
                </a:lnTo>
                <a:lnTo>
                  <a:pt x="2396" y="622"/>
                </a:lnTo>
                <a:lnTo>
                  <a:pt x="2420" y="638"/>
                </a:lnTo>
                <a:lnTo>
                  <a:pt x="2450" y="650"/>
                </a:lnTo>
                <a:lnTo>
                  <a:pt x="2482" y="660"/>
                </a:lnTo>
                <a:lnTo>
                  <a:pt x="2520" y="666"/>
                </a:lnTo>
                <a:lnTo>
                  <a:pt x="2560" y="668"/>
                </a:lnTo>
                <a:lnTo>
                  <a:pt x="2560" y="668"/>
                </a:lnTo>
                <a:lnTo>
                  <a:pt x="3576" y="668"/>
                </a:lnTo>
                <a:lnTo>
                  <a:pt x="3576" y="668"/>
                </a:lnTo>
                <a:lnTo>
                  <a:pt x="3576" y="668"/>
                </a:lnTo>
                <a:lnTo>
                  <a:pt x="3576" y="668"/>
                </a:lnTo>
                <a:lnTo>
                  <a:pt x="3576" y="668"/>
                </a:lnTo>
                <a:lnTo>
                  <a:pt x="2560" y="668"/>
                </a:lnTo>
                <a:lnTo>
                  <a:pt x="2560" y="668"/>
                </a:lnTo>
                <a:lnTo>
                  <a:pt x="2520" y="666"/>
                </a:lnTo>
                <a:lnTo>
                  <a:pt x="2482" y="660"/>
                </a:lnTo>
                <a:lnTo>
                  <a:pt x="2450" y="650"/>
                </a:lnTo>
                <a:lnTo>
                  <a:pt x="2420" y="638"/>
                </a:lnTo>
                <a:lnTo>
                  <a:pt x="2396" y="622"/>
                </a:lnTo>
                <a:lnTo>
                  <a:pt x="2374" y="602"/>
                </a:lnTo>
                <a:lnTo>
                  <a:pt x="2358" y="580"/>
                </a:lnTo>
                <a:lnTo>
                  <a:pt x="2344" y="556"/>
                </a:lnTo>
                <a:lnTo>
                  <a:pt x="2344" y="556"/>
                </a:lnTo>
                <a:lnTo>
                  <a:pt x="2336" y="536"/>
                </a:lnTo>
                <a:lnTo>
                  <a:pt x="2336" y="536"/>
                </a:lnTo>
                <a:lnTo>
                  <a:pt x="2324" y="516"/>
                </a:lnTo>
                <a:lnTo>
                  <a:pt x="2312" y="496"/>
                </a:lnTo>
                <a:lnTo>
                  <a:pt x="2300" y="478"/>
                </a:lnTo>
                <a:lnTo>
                  <a:pt x="2286" y="460"/>
                </a:lnTo>
                <a:lnTo>
                  <a:pt x="2270" y="444"/>
                </a:lnTo>
                <a:lnTo>
                  <a:pt x="2254" y="430"/>
                </a:lnTo>
                <a:lnTo>
                  <a:pt x="2236" y="414"/>
                </a:lnTo>
                <a:lnTo>
                  <a:pt x="2218" y="402"/>
                </a:lnTo>
                <a:lnTo>
                  <a:pt x="2198" y="390"/>
                </a:lnTo>
                <a:lnTo>
                  <a:pt x="2178" y="380"/>
                </a:lnTo>
                <a:lnTo>
                  <a:pt x="2156" y="372"/>
                </a:lnTo>
                <a:lnTo>
                  <a:pt x="2136" y="364"/>
                </a:lnTo>
                <a:lnTo>
                  <a:pt x="2112" y="358"/>
                </a:lnTo>
                <a:lnTo>
                  <a:pt x="2090" y="354"/>
                </a:lnTo>
                <a:lnTo>
                  <a:pt x="2066" y="352"/>
                </a:lnTo>
                <a:lnTo>
                  <a:pt x="2042" y="350"/>
                </a:lnTo>
                <a:lnTo>
                  <a:pt x="324" y="350"/>
                </a:lnTo>
                <a:lnTo>
                  <a:pt x="324" y="350"/>
                </a:lnTo>
                <a:lnTo>
                  <a:pt x="292" y="348"/>
                </a:lnTo>
                <a:lnTo>
                  <a:pt x="258" y="344"/>
                </a:lnTo>
                <a:lnTo>
                  <a:pt x="228" y="336"/>
                </a:lnTo>
                <a:lnTo>
                  <a:pt x="198" y="324"/>
                </a:lnTo>
                <a:lnTo>
                  <a:pt x="170" y="312"/>
                </a:lnTo>
                <a:lnTo>
                  <a:pt x="144" y="294"/>
                </a:lnTo>
                <a:lnTo>
                  <a:pt x="118" y="276"/>
                </a:lnTo>
                <a:lnTo>
                  <a:pt x="96" y="256"/>
                </a:lnTo>
                <a:lnTo>
                  <a:pt x="74" y="232"/>
                </a:lnTo>
                <a:lnTo>
                  <a:pt x="56" y="208"/>
                </a:lnTo>
                <a:lnTo>
                  <a:pt x="40" y="180"/>
                </a:lnTo>
                <a:lnTo>
                  <a:pt x="26" y="152"/>
                </a:lnTo>
                <a:lnTo>
                  <a:pt x="14" y="122"/>
                </a:lnTo>
                <a:lnTo>
                  <a:pt x="6" y="92"/>
                </a:lnTo>
                <a:lnTo>
                  <a:pt x="2" y="60"/>
                </a:lnTo>
                <a:lnTo>
                  <a:pt x="0" y="26"/>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12" name="Freeform 25"/>
          <p:cNvSpPr>
            <a:spLocks/>
          </p:cNvSpPr>
          <p:nvPr/>
        </p:nvSpPr>
        <p:spPr bwMode="auto">
          <a:xfrm>
            <a:off x="6557913" y="3475038"/>
            <a:ext cx="3457575" cy="504825"/>
          </a:xfrm>
          <a:custGeom>
            <a:avLst/>
            <a:gdLst>
              <a:gd name="T0" fmla="*/ 644 w 2178"/>
              <a:gd name="T1" fmla="*/ 0 h 318"/>
              <a:gd name="T2" fmla="*/ 644 w 2178"/>
              <a:gd name="T3" fmla="*/ 0 h 318"/>
              <a:gd name="T4" fmla="*/ 668 w 2178"/>
              <a:gd name="T5" fmla="*/ 2 h 318"/>
              <a:gd name="T6" fmla="*/ 714 w 2178"/>
              <a:gd name="T7" fmla="*/ 8 h 318"/>
              <a:gd name="T8" fmla="*/ 758 w 2178"/>
              <a:gd name="T9" fmla="*/ 22 h 318"/>
              <a:gd name="T10" fmla="*/ 800 w 2178"/>
              <a:gd name="T11" fmla="*/ 40 h 318"/>
              <a:gd name="T12" fmla="*/ 838 w 2178"/>
              <a:gd name="T13" fmla="*/ 64 h 318"/>
              <a:gd name="T14" fmla="*/ 872 w 2178"/>
              <a:gd name="T15" fmla="*/ 94 h 318"/>
              <a:gd name="T16" fmla="*/ 902 w 2178"/>
              <a:gd name="T17" fmla="*/ 128 h 318"/>
              <a:gd name="T18" fmla="*/ 926 w 2178"/>
              <a:gd name="T19" fmla="*/ 166 h 318"/>
              <a:gd name="T20" fmla="*/ 938 w 2178"/>
              <a:gd name="T21" fmla="*/ 186 h 318"/>
              <a:gd name="T22" fmla="*/ 946 w 2178"/>
              <a:gd name="T23" fmla="*/ 206 h 318"/>
              <a:gd name="T24" fmla="*/ 976 w 2178"/>
              <a:gd name="T25" fmla="*/ 252 h 318"/>
              <a:gd name="T26" fmla="*/ 1022 w 2178"/>
              <a:gd name="T27" fmla="*/ 288 h 318"/>
              <a:gd name="T28" fmla="*/ 1084 w 2178"/>
              <a:gd name="T29" fmla="*/ 310 h 318"/>
              <a:gd name="T30" fmla="*/ 1162 w 2178"/>
              <a:gd name="T31" fmla="*/ 318 h 318"/>
              <a:gd name="T32" fmla="*/ 2178 w 2178"/>
              <a:gd name="T33" fmla="*/ 318 h 318"/>
              <a:gd name="T34" fmla="*/ 2178 w 2178"/>
              <a:gd name="T35" fmla="*/ 318 h 318"/>
              <a:gd name="T36" fmla="*/ 1162 w 2178"/>
              <a:gd name="T37" fmla="*/ 318 h 318"/>
              <a:gd name="T38" fmla="*/ 1084 w 2178"/>
              <a:gd name="T39" fmla="*/ 310 h 318"/>
              <a:gd name="T40" fmla="*/ 1022 w 2178"/>
              <a:gd name="T41" fmla="*/ 288 h 318"/>
              <a:gd name="T42" fmla="*/ 976 w 2178"/>
              <a:gd name="T43" fmla="*/ 252 h 318"/>
              <a:gd name="T44" fmla="*/ 946 w 2178"/>
              <a:gd name="T45" fmla="*/ 206 h 318"/>
              <a:gd name="T46" fmla="*/ 938 w 2178"/>
              <a:gd name="T47" fmla="*/ 186 h 318"/>
              <a:gd name="T48" fmla="*/ 926 w 2178"/>
              <a:gd name="T49" fmla="*/ 166 h 318"/>
              <a:gd name="T50" fmla="*/ 902 w 2178"/>
              <a:gd name="T51" fmla="*/ 128 h 318"/>
              <a:gd name="T52" fmla="*/ 872 w 2178"/>
              <a:gd name="T53" fmla="*/ 94 h 318"/>
              <a:gd name="T54" fmla="*/ 838 w 2178"/>
              <a:gd name="T55" fmla="*/ 64 h 318"/>
              <a:gd name="T56" fmla="*/ 800 w 2178"/>
              <a:gd name="T57" fmla="*/ 40 h 318"/>
              <a:gd name="T58" fmla="*/ 758 w 2178"/>
              <a:gd name="T59" fmla="*/ 22 h 318"/>
              <a:gd name="T60" fmla="*/ 714 w 2178"/>
              <a:gd name="T61" fmla="*/ 8 h 318"/>
              <a:gd name="T62" fmla="*/ 668 w 2178"/>
              <a:gd name="T63"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78" h="318">
                <a:moveTo>
                  <a:pt x="644" y="0"/>
                </a:moveTo>
                <a:lnTo>
                  <a:pt x="644" y="0"/>
                </a:lnTo>
                <a:lnTo>
                  <a:pt x="0" y="0"/>
                </a:lnTo>
                <a:lnTo>
                  <a:pt x="644" y="0"/>
                </a:lnTo>
                <a:lnTo>
                  <a:pt x="644" y="0"/>
                </a:lnTo>
                <a:lnTo>
                  <a:pt x="668" y="2"/>
                </a:lnTo>
                <a:lnTo>
                  <a:pt x="692" y="4"/>
                </a:lnTo>
                <a:lnTo>
                  <a:pt x="714" y="8"/>
                </a:lnTo>
                <a:lnTo>
                  <a:pt x="738" y="14"/>
                </a:lnTo>
                <a:lnTo>
                  <a:pt x="758" y="22"/>
                </a:lnTo>
                <a:lnTo>
                  <a:pt x="780" y="30"/>
                </a:lnTo>
                <a:lnTo>
                  <a:pt x="800" y="40"/>
                </a:lnTo>
                <a:lnTo>
                  <a:pt x="820" y="52"/>
                </a:lnTo>
                <a:lnTo>
                  <a:pt x="838" y="64"/>
                </a:lnTo>
                <a:lnTo>
                  <a:pt x="856" y="80"/>
                </a:lnTo>
                <a:lnTo>
                  <a:pt x="872" y="94"/>
                </a:lnTo>
                <a:lnTo>
                  <a:pt x="888" y="110"/>
                </a:lnTo>
                <a:lnTo>
                  <a:pt x="902" y="128"/>
                </a:lnTo>
                <a:lnTo>
                  <a:pt x="914" y="146"/>
                </a:lnTo>
                <a:lnTo>
                  <a:pt x="926" y="166"/>
                </a:lnTo>
                <a:lnTo>
                  <a:pt x="938" y="186"/>
                </a:lnTo>
                <a:lnTo>
                  <a:pt x="938" y="186"/>
                </a:lnTo>
                <a:lnTo>
                  <a:pt x="946" y="206"/>
                </a:lnTo>
                <a:lnTo>
                  <a:pt x="946" y="206"/>
                </a:lnTo>
                <a:lnTo>
                  <a:pt x="960" y="230"/>
                </a:lnTo>
                <a:lnTo>
                  <a:pt x="976" y="252"/>
                </a:lnTo>
                <a:lnTo>
                  <a:pt x="998" y="272"/>
                </a:lnTo>
                <a:lnTo>
                  <a:pt x="1022" y="288"/>
                </a:lnTo>
                <a:lnTo>
                  <a:pt x="1052" y="300"/>
                </a:lnTo>
                <a:lnTo>
                  <a:pt x="1084" y="310"/>
                </a:lnTo>
                <a:lnTo>
                  <a:pt x="1122" y="316"/>
                </a:lnTo>
                <a:lnTo>
                  <a:pt x="1162" y="318"/>
                </a:lnTo>
                <a:lnTo>
                  <a:pt x="1162" y="318"/>
                </a:lnTo>
                <a:lnTo>
                  <a:pt x="2178" y="318"/>
                </a:lnTo>
                <a:lnTo>
                  <a:pt x="2178" y="318"/>
                </a:lnTo>
                <a:lnTo>
                  <a:pt x="2178" y="318"/>
                </a:lnTo>
                <a:lnTo>
                  <a:pt x="1162" y="318"/>
                </a:lnTo>
                <a:lnTo>
                  <a:pt x="1162" y="318"/>
                </a:lnTo>
                <a:lnTo>
                  <a:pt x="1122" y="316"/>
                </a:lnTo>
                <a:lnTo>
                  <a:pt x="1084" y="310"/>
                </a:lnTo>
                <a:lnTo>
                  <a:pt x="1052" y="300"/>
                </a:lnTo>
                <a:lnTo>
                  <a:pt x="1022" y="288"/>
                </a:lnTo>
                <a:lnTo>
                  <a:pt x="998" y="272"/>
                </a:lnTo>
                <a:lnTo>
                  <a:pt x="976" y="252"/>
                </a:lnTo>
                <a:lnTo>
                  <a:pt x="960" y="230"/>
                </a:lnTo>
                <a:lnTo>
                  <a:pt x="946" y="206"/>
                </a:lnTo>
                <a:lnTo>
                  <a:pt x="946" y="206"/>
                </a:lnTo>
                <a:lnTo>
                  <a:pt x="938" y="186"/>
                </a:lnTo>
                <a:lnTo>
                  <a:pt x="938" y="186"/>
                </a:lnTo>
                <a:lnTo>
                  <a:pt x="926" y="166"/>
                </a:lnTo>
                <a:lnTo>
                  <a:pt x="914" y="146"/>
                </a:lnTo>
                <a:lnTo>
                  <a:pt x="902" y="128"/>
                </a:lnTo>
                <a:lnTo>
                  <a:pt x="888" y="110"/>
                </a:lnTo>
                <a:lnTo>
                  <a:pt x="872" y="94"/>
                </a:lnTo>
                <a:lnTo>
                  <a:pt x="856" y="80"/>
                </a:lnTo>
                <a:lnTo>
                  <a:pt x="838" y="64"/>
                </a:lnTo>
                <a:lnTo>
                  <a:pt x="820" y="52"/>
                </a:lnTo>
                <a:lnTo>
                  <a:pt x="800" y="40"/>
                </a:lnTo>
                <a:lnTo>
                  <a:pt x="780" y="30"/>
                </a:lnTo>
                <a:lnTo>
                  <a:pt x="758" y="22"/>
                </a:lnTo>
                <a:lnTo>
                  <a:pt x="738" y="14"/>
                </a:lnTo>
                <a:lnTo>
                  <a:pt x="714" y="8"/>
                </a:lnTo>
                <a:lnTo>
                  <a:pt x="692" y="4"/>
                </a:lnTo>
                <a:lnTo>
                  <a:pt x="668" y="2"/>
                </a:lnTo>
                <a:lnTo>
                  <a:pt x="644" y="0"/>
                </a:lnTo>
                <a:close/>
              </a:path>
            </a:pathLst>
          </a:custGeom>
          <a:solidFill>
            <a:srgbClr val="C434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13" name="Freeform 26"/>
          <p:cNvSpPr>
            <a:spLocks/>
          </p:cNvSpPr>
          <p:nvPr/>
        </p:nvSpPr>
        <p:spPr bwMode="auto">
          <a:xfrm>
            <a:off x="6557913" y="3475038"/>
            <a:ext cx="3457575" cy="504825"/>
          </a:xfrm>
          <a:custGeom>
            <a:avLst/>
            <a:gdLst>
              <a:gd name="T0" fmla="*/ 644 w 2178"/>
              <a:gd name="T1" fmla="*/ 0 h 318"/>
              <a:gd name="T2" fmla="*/ 644 w 2178"/>
              <a:gd name="T3" fmla="*/ 0 h 318"/>
              <a:gd name="T4" fmla="*/ 668 w 2178"/>
              <a:gd name="T5" fmla="*/ 2 h 318"/>
              <a:gd name="T6" fmla="*/ 714 w 2178"/>
              <a:gd name="T7" fmla="*/ 8 h 318"/>
              <a:gd name="T8" fmla="*/ 758 w 2178"/>
              <a:gd name="T9" fmla="*/ 22 h 318"/>
              <a:gd name="T10" fmla="*/ 800 w 2178"/>
              <a:gd name="T11" fmla="*/ 40 h 318"/>
              <a:gd name="T12" fmla="*/ 838 w 2178"/>
              <a:gd name="T13" fmla="*/ 64 h 318"/>
              <a:gd name="T14" fmla="*/ 872 w 2178"/>
              <a:gd name="T15" fmla="*/ 94 h 318"/>
              <a:gd name="T16" fmla="*/ 902 w 2178"/>
              <a:gd name="T17" fmla="*/ 128 h 318"/>
              <a:gd name="T18" fmla="*/ 926 w 2178"/>
              <a:gd name="T19" fmla="*/ 166 h 318"/>
              <a:gd name="T20" fmla="*/ 938 w 2178"/>
              <a:gd name="T21" fmla="*/ 186 h 318"/>
              <a:gd name="T22" fmla="*/ 946 w 2178"/>
              <a:gd name="T23" fmla="*/ 206 h 318"/>
              <a:gd name="T24" fmla="*/ 976 w 2178"/>
              <a:gd name="T25" fmla="*/ 252 h 318"/>
              <a:gd name="T26" fmla="*/ 1022 w 2178"/>
              <a:gd name="T27" fmla="*/ 288 h 318"/>
              <a:gd name="T28" fmla="*/ 1084 w 2178"/>
              <a:gd name="T29" fmla="*/ 310 h 318"/>
              <a:gd name="T30" fmla="*/ 1162 w 2178"/>
              <a:gd name="T31" fmla="*/ 318 h 318"/>
              <a:gd name="T32" fmla="*/ 2178 w 2178"/>
              <a:gd name="T33" fmla="*/ 318 h 318"/>
              <a:gd name="T34" fmla="*/ 2178 w 2178"/>
              <a:gd name="T35" fmla="*/ 318 h 318"/>
              <a:gd name="T36" fmla="*/ 1162 w 2178"/>
              <a:gd name="T37" fmla="*/ 318 h 318"/>
              <a:gd name="T38" fmla="*/ 1084 w 2178"/>
              <a:gd name="T39" fmla="*/ 310 h 318"/>
              <a:gd name="T40" fmla="*/ 1022 w 2178"/>
              <a:gd name="T41" fmla="*/ 288 h 318"/>
              <a:gd name="T42" fmla="*/ 976 w 2178"/>
              <a:gd name="T43" fmla="*/ 252 h 318"/>
              <a:gd name="T44" fmla="*/ 946 w 2178"/>
              <a:gd name="T45" fmla="*/ 206 h 318"/>
              <a:gd name="T46" fmla="*/ 938 w 2178"/>
              <a:gd name="T47" fmla="*/ 186 h 318"/>
              <a:gd name="T48" fmla="*/ 926 w 2178"/>
              <a:gd name="T49" fmla="*/ 166 h 318"/>
              <a:gd name="T50" fmla="*/ 902 w 2178"/>
              <a:gd name="T51" fmla="*/ 128 h 318"/>
              <a:gd name="T52" fmla="*/ 872 w 2178"/>
              <a:gd name="T53" fmla="*/ 94 h 318"/>
              <a:gd name="T54" fmla="*/ 838 w 2178"/>
              <a:gd name="T55" fmla="*/ 64 h 318"/>
              <a:gd name="T56" fmla="*/ 800 w 2178"/>
              <a:gd name="T57" fmla="*/ 40 h 318"/>
              <a:gd name="T58" fmla="*/ 758 w 2178"/>
              <a:gd name="T59" fmla="*/ 22 h 318"/>
              <a:gd name="T60" fmla="*/ 714 w 2178"/>
              <a:gd name="T61" fmla="*/ 8 h 318"/>
              <a:gd name="T62" fmla="*/ 668 w 2178"/>
              <a:gd name="T63" fmla="*/ 2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78" h="318">
                <a:moveTo>
                  <a:pt x="644" y="0"/>
                </a:moveTo>
                <a:lnTo>
                  <a:pt x="644" y="0"/>
                </a:lnTo>
                <a:lnTo>
                  <a:pt x="0" y="0"/>
                </a:lnTo>
                <a:lnTo>
                  <a:pt x="644" y="0"/>
                </a:lnTo>
                <a:lnTo>
                  <a:pt x="644" y="0"/>
                </a:lnTo>
                <a:lnTo>
                  <a:pt x="668" y="2"/>
                </a:lnTo>
                <a:lnTo>
                  <a:pt x="692" y="4"/>
                </a:lnTo>
                <a:lnTo>
                  <a:pt x="714" y="8"/>
                </a:lnTo>
                <a:lnTo>
                  <a:pt x="738" y="14"/>
                </a:lnTo>
                <a:lnTo>
                  <a:pt x="758" y="22"/>
                </a:lnTo>
                <a:lnTo>
                  <a:pt x="780" y="30"/>
                </a:lnTo>
                <a:lnTo>
                  <a:pt x="800" y="40"/>
                </a:lnTo>
                <a:lnTo>
                  <a:pt x="820" y="52"/>
                </a:lnTo>
                <a:lnTo>
                  <a:pt x="838" y="64"/>
                </a:lnTo>
                <a:lnTo>
                  <a:pt x="856" y="80"/>
                </a:lnTo>
                <a:lnTo>
                  <a:pt x="872" y="94"/>
                </a:lnTo>
                <a:lnTo>
                  <a:pt x="888" y="110"/>
                </a:lnTo>
                <a:lnTo>
                  <a:pt x="902" y="128"/>
                </a:lnTo>
                <a:lnTo>
                  <a:pt x="914" y="146"/>
                </a:lnTo>
                <a:lnTo>
                  <a:pt x="926" y="166"/>
                </a:lnTo>
                <a:lnTo>
                  <a:pt x="938" y="186"/>
                </a:lnTo>
                <a:lnTo>
                  <a:pt x="938" y="186"/>
                </a:lnTo>
                <a:lnTo>
                  <a:pt x="946" y="206"/>
                </a:lnTo>
                <a:lnTo>
                  <a:pt x="946" y="206"/>
                </a:lnTo>
                <a:lnTo>
                  <a:pt x="960" y="230"/>
                </a:lnTo>
                <a:lnTo>
                  <a:pt x="976" y="252"/>
                </a:lnTo>
                <a:lnTo>
                  <a:pt x="998" y="272"/>
                </a:lnTo>
                <a:lnTo>
                  <a:pt x="1022" y="288"/>
                </a:lnTo>
                <a:lnTo>
                  <a:pt x="1052" y="300"/>
                </a:lnTo>
                <a:lnTo>
                  <a:pt x="1084" y="310"/>
                </a:lnTo>
                <a:lnTo>
                  <a:pt x="1122" y="316"/>
                </a:lnTo>
                <a:lnTo>
                  <a:pt x="1162" y="318"/>
                </a:lnTo>
                <a:lnTo>
                  <a:pt x="1162" y="318"/>
                </a:lnTo>
                <a:lnTo>
                  <a:pt x="2178" y="318"/>
                </a:lnTo>
                <a:lnTo>
                  <a:pt x="2178" y="318"/>
                </a:lnTo>
                <a:lnTo>
                  <a:pt x="2178" y="318"/>
                </a:lnTo>
                <a:lnTo>
                  <a:pt x="1162" y="318"/>
                </a:lnTo>
                <a:lnTo>
                  <a:pt x="1162" y="318"/>
                </a:lnTo>
                <a:lnTo>
                  <a:pt x="1122" y="316"/>
                </a:lnTo>
                <a:lnTo>
                  <a:pt x="1084" y="310"/>
                </a:lnTo>
                <a:lnTo>
                  <a:pt x="1052" y="300"/>
                </a:lnTo>
                <a:lnTo>
                  <a:pt x="1022" y="288"/>
                </a:lnTo>
                <a:lnTo>
                  <a:pt x="998" y="272"/>
                </a:lnTo>
                <a:lnTo>
                  <a:pt x="976" y="252"/>
                </a:lnTo>
                <a:lnTo>
                  <a:pt x="960" y="230"/>
                </a:lnTo>
                <a:lnTo>
                  <a:pt x="946" y="206"/>
                </a:lnTo>
                <a:lnTo>
                  <a:pt x="946" y="206"/>
                </a:lnTo>
                <a:lnTo>
                  <a:pt x="938" y="186"/>
                </a:lnTo>
                <a:lnTo>
                  <a:pt x="938" y="186"/>
                </a:lnTo>
                <a:lnTo>
                  <a:pt x="926" y="166"/>
                </a:lnTo>
                <a:lnTo>
                  <a:pt x="914" y="146"/>
                </a:lnTo>
                <a:lnTo>
                  <a:pt x="902" y="128"/>
                </a:lnTo>
                <a:lnTo>
                  <a:pt x="888" y="110"/>
                </a:lnTo>
                <a:lnTo>
                  <a:pt x="872" y="94"/>
                </a:lnTo>
                <a:lnTo>
                  <a:pt x="856" y="80"/>
                </a:lnTo>
                <a:lnTo>
                  <a:pt x="838" y="64"/>
                </a:lnTo>
                <a:lnTo>
                  <a:pt x="820" y="52"/>
                </a:lnTo>
                <a:lnTo>
                  <a:pt x="800" y="40"/>
                </a:lnTo>
                <a:lnTo>
                  <a:pt x="780" y="30"/>
                </a:lnTo>
                <a:lnTo>
                  <a:pt x="758" y="22"/>
                </a:lnTo>
                <a:lnTo>
                  <a:pt x="738" y="14"/>
                </a:lnTo>
                <a:lnTo>
                  <a:pt x="714" y="8"/>
                </a:lnTo>
                <a:lnTo>
                  <a:pt x="692" y="4"/>
                </a:lnTo>
                <a:lnTo>
                  <a:pt x="668" y="2"/>
                </a:lnTo>
                <a:lnTo>
                  <a:pt x="644"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15" name="Freeform 28"/>
          <p:cNvSpPr>
            <a:spLocks/>
          </p:cNvSpPr>
          <p:nvPr/>
        </p:nvSpPr>
        <p:spPr bwMode="auto">
          <a:xfrm>
            <a:off x="4338588" y="2405063"/>
            <a:ext cx="5676900" cy="1574800"/>
          </a:xfrm>
          <a:custGeom>
            <a:avLst/>
            <a:gdLst>
              <a:gd name="T0" fmla="*/ 3576 w 3576"/>
              <a:gd name="T1" fmla="*/ 992 h 992"/>
              <a:gd name="T2" fmla="*/ 2560 w 3576"/>
              <a:gd name="T3" fmla="*/ 992 h 992"/>
              <a:gd name="T4" fmla="*/ 2482 w 3576"/>
              <a:gd name="T5" fmla="*/ 984 h 992"/>
              <a:gd name="T6" fmla="*/ 2420 w 3576"/>
              <a:gd name="T7" fmla="*/ 962 h 992"/>
              <a:gd name="T8" fmla="*/ 2374 w 3576"/>
              <a:gd name="T9" fmla="*/ 926 h 992"/>
              <a:gd name="T10" fmla="*/ 2344 w 3576"/>
              <a:gd name="T11" fmla="*/ 880 h 992"/>
              <a:gd name="T12" fmla="*/ 2336 w 3576"/>
              <a:gd name="T13" fmla="*/ 860 h 992"/>
              <a:gd name="T14" fmla="*/ 2324 w 3576"/>
              <a:gd name="T15" fmla="*/ 840 h 992"/>
              <a:gd name="T16" fmla="*/ 2300 w 3576"/>
              <a:gd name="T17" fmla="*/ 802 h 992"/>
              <a:gd name="T18" fmla="*/ 2270 w 3576"/>
              <a:gd name="T19" fmla="*/ 768 h 992"/>
              <a:gd name="T20" fmla="*/ 2236 w 3576"/>
              <a:gd name="T21" fmla="*/ 738 h 992"/>
              <a:gd name="T22" fmla="*/ 2198 w 3576"/>
              <a:gd name="T23" fmla="*/ 714 h 992"/>
              <a:gd name="T24" fmla="*/ 2156 w 3576"/>
              <a:gd name="T25" fmla="*/ 696 h 992"/>
              <a:gd name="T26" fmla="*/ 2112 w 3576"/>
              <a:gd name="T27" fmla="*/ 682 h 992"/>
              <a:gd name="T28" fmla="*/ 2066 w 3576"/>
              <a:gd name="T29" fmla="*/ 676 h 992"/>
              <a:gd name="T30" fmla="*/ 324 w 3576"/>
              <a:gd name="T31" fmla="*/ 674 h 992"/>
              <a:gd name="T32" fmla="*/ 292 w 3576"/>
              <a:gd name="T33" fmla="*/ 672 h 992"/>
              <a:gd name="T34" fmla="*/ 228 w 3576"/>
              <a:gd name="T35" fmla="*/ 660 h 992"/>
              <a:gd name="T36" fmla="*/ 170 w 3576"/>
              <a:gd name="T37" fmla="*/ 636 h 992"/>
              <a:gd name="T38" fmla="*/ 118 w 3576"/>
              <a:gd name="T39" fmla="*/ 600 h 992"/>
              <a:gd name="T40" fmla="*/ 74 w 3576"/>
              <a:gd name="T41" fmla="*/ 556 h 992"/>
              <a:gd name="T42" fmla="*/ 40 w 3576"/>
              <a:gd name="T43" fmla="*/ 504 h 992"/>
              <a:gd name="T44" fmla="*/ 14 w 3576"/>
              <a:gd name="T45" fmla="*/ 446 h 992"/>
              <a:gd name="T46" fmla="*/ 2 w 3576"/>
              <a:gd name="T47" fmla="*/ 384 h 992"/>
              <a:gd name="T48" fmla="*/ 0 w 3576"/>
              <a:gd name="T49" fmla="*/ 324 h 992"/>
              <a:gd name="T50" fmla="*/ 2 w 3576"/>
              <a:gd name="T51" fmla="*/ 290 h 992"/>
              <a:gd name="T52" fmla="*/ 14 w 3576"/>
              <a:gd name="T53" fmla="*/ 226 h 992"/>
              <a:gd name="T54" fmla="*/ 40 w 3576"/>
              <a:gd name="T55" fmla="*/ 168 h 992"/>
              <a:gd name="T56" fmla="*/ 74 w 3576"/>
              <a:gd name="T57" fmla="*/ 116 h 992"/>
              <a:gd name="T58" fmla="*/ 118 w 3576"/>
              <a:gd name="T59" fmla="*/ 74 h 992"/>
              <a:gd name="T60" fmla="*/ 170 w 3576"/>
              <a:gd name="T61" fmla="*/ 38 h 992"/>
              <a:gd name="T62" fmla="*/ 228 w 3576"/>
              <a:gd name="T63" fmla="*/ 14 h 992"/>
              <a:gd name="T64" fmla="*/ 292 w 3576"/>
              <a:gd name="T65" fmla="*/ 0 h 992"/>
              <a:gd name="T66" fmla="*/ 2050 w 3576"/>
              <a:gd name="T67" fmla="*/ 0 h 992"/>
              <a:gd name="T68" fmla="*/ 2084 w 3576"/>
              <a:gd name="T69" fmla="*/ 0 h 992"/>
              <a:gd name="T70" fmla="*/ 2146 w 3576"/>
              <a:gd name="T71" fmla="*/ 14 h 992"/>
              <a:gd name="T72" fmla="*/ 2204 w 3576"/>
              <a:gd name="T73" fmla="*/ 38 h 992"/>
              <a:gd name="T74" fmla="*/ 2256 w 3576"/>
              <a:gd name="T75" fmla="*/ 74 h 992"/>
              <a:gd name="T76" fmla="*/ 2300 w 3576"/>
              <a:gd name="T77" fmla="*/ 116 h 992"/>
              <a:gd name="T78" fmla="*/ 2334 w 3576"/>
              <a:gd name="T79" fmla="*/ 168 h 992"/>
              <a:gd name="T80" fmla="*/ 2360 w 3576"/>
              <a:gd name="T81" fmla="*/ 226 h 992"/>
              <a:gd name="T82" fmla="*/ 2372 w 3576"/>
              <a:gd name="T83" fmla="*/ 290 h 992"/>
              <a:gd name="T84" fmla="*/ 2374 w 3576"/>
              <a:gd name="T85" fmla="*/ 774 h 992"/>
              <a:gd name="T86" fmla="*/ 2374 w 3576"/>
              <a:gd name="T87" fmla="*/ 790 h 992"/>
              <a:gd name="T88" fmla="*/ 2382 w 3576"/>
              <a:gd name="T89" fmla="*/ 822 h 992"/>
              <a:gd name="T90" fmla="*/ 2394 w 3576"/>
              <a:gd name="T91" fmla="*/ 852 h 992"/>
              <a:gd name="T92" fmla="*/ 2412 w 3576"/>
              <a:gd name="T93" fmla="*/ 878 h 992"/>
              <a:gd name="T94" fmla="*/ 2434 w 3576"/>
              <a:gd name="T95" fmla="*/ 898 h 992"/>
              <a:gd name="T96" fmla="*/ 2458 w 3576"/>
              <a:gd name="T97" fmla="*/ 916 h 992"/>
              <a:gd name="T98" fmla="*/ 2488 w 3576"/>
              <a:gd name="T99" fmla="*/ 928 h 992"/>
              <a:gd name="T100" fmla="*/ 2520 w 3576"/>
              <a:gd name="T101" fmla="*/ 936 h 992"/>
              <a:gd name="T102" fmla="*/ 2536 w 3576"/>
              <a:gd name="T103" fmla="*/ 936 h 992"/>
              <a:gd name="T104" fmla="*/ 3576 w 3576"/>
              <a:gd name="T105"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2">
                <a:moveTo>
                  <a:pt x="3576" y="992"/>
                </a:moveTo>
                <a:lnTo>
                  <a:pt x="3576" y="992"/>
                </a:lnTo>
                <a:lnTo>
                  <a:pt x="2560" y="992"/>
                </a:lnTo>
                <a:lnTo>
                  <a:pt x="2560" y="992"/>
                </a:lnTo>
                <a:lnTo>
                  <a:pt x="2520" y="990"/>
                </a:lnTo>
                <a:lnTo>
                  <a:pt x="2482" y="984"/>
                </a:lnTo>
                <a:lnTo>
                  <a:pt x="2450" y="974"/>
                </a:lnTo>
                <a:lnTo>
                  <a:pt x="2420" y="962"/>
                </a:lnTo>
                <a:lnTo>
                  <a:pt x="2396" y="946"/>
                </a:lnTo>
                <a:lnTo>
                  <a:pt x="2374" y="926"/>
                </a:lnTo>
                <a:lnTo>
                  <a:pt x="2358" y="904"/>
                </a:lnTo>
                <a:lnTo>
                  <a:pt x="2344" y="880"/>
                </a:lnTo>
                <a:lnTo>
                  <a:pt x="2344" y="880"/>
                </a:lnTo>
                <a:lnTo>
                  <a:pt x="2336" y="860"/>
                </a:lnTo>
                <a:lnTo>
                  <a:pt x="2336" y="860"/>
                </a:lnTo>
                <a:lnTo>
                  <a:pt x="2324" y="840"/>
                </a:lnTo>
                <a:lnTo>
                  <a:pt x="2312" y="820"/>
                </a:lnTo>
                <a:lnTo>
                  <a:pt x="2300" y="802"/>
                </a:lnTo>
                <a:lnTo>
                  <a:pt x="2286" y="784"/>
                </a:lnTo>
                <a:lnTo>
                  <a:pt x="2270" y="768"/>
                </a:lnTo>
                <a:lnTo>
                  <a:pt x="2254" y="754"/>
                </a:lnTo>
                <a:lnTo>
                  <a:pt x="2236" y="738"/>
                </a:lnTo>
                <a:lnTo>
                  <a:pt x="2218" y="726"/>
                </a:lnTo>
                <a:lnTo>
                  <a:pt x="2198" y="714"/>
                </a:lnTo>
                <a:lnTo>
                  <a:pt x="2178" y="704"/>
                </a:lnTo>
                <a:lnTo>
                  <a:pt x="2156" y="696"/>
                </a:lnTo>
                <a:lnTo>
                  <a:pt x="2136" y="688"/>
                </a:lnTo>
                <a:lnTo>
                  <a:pt x="2112" y="682"/>
                </a:lnTo>
                <a:lnTo>
                  <a:pt x="2090" y="678"/>
                </a:lnTo>
                <a:lnTo>
                  <a:pt x="2066" y="676"/>
                </a:lnTo>
                <a:lnTo>
                  <a:pt x="2042" y="674"/>
                </a:lnTo>
                <a:lnTo>
                  <a:pt x="324" y="674"/>
                </a:lnTo>
                <a:lnTo>
                  <a:pt x="324" y="674"/>
                </a:lnTo>
                <a:lnTo>
                  <a:pt x="292" y="672"/>
                </a:lnTo>
                <a:lnTo>
                  <a:pt x="258" y="668"/>
                </a:lnTo>
                <a:lnTo>
                  <a:pt x="228" y="660"/>
                </a:lnTo>
                <a:lnTo>
                  <a:pt x="198" y="648"/>
                </a:lnTo>
                <a:lnTo>
                  <a:pt x="170" y="636"/>
                </a:lnTo>
                <a:lnTo>
                  <a:pt x="144" y="618"/>
                </a:lnTo>
                <a:lnTo>
                  <a:pt x="118" y="600"/>
                </a:lnTo>
                <a:lnTo>
                  <a:pt x="96" y="580"/>
                </a:lnTo>
                <a:lnTo>
                  <a:pt x="74" y="556"/>
                </a:lnTo>
                <a:lnTo>
                  <a:pt x="56" y="532"/>
                </a:lnTo>
                <a:lnTo>
                  <a:pt x="40" y="504"/>
                </a:lnTo>
                <a:lnTo>
                  <a:pt x="26" y="476"/>
                </a:lnTo>
                <a:lnTo>
                  <a:pt x="14" y="446"/>
                </a:lnTo>
                <a:lnTo>
                  <a:pt x="6" y="416"/>
                </a:lnTo>
                <a:lnTo>
                  <a:pt x="2" y="384"/>
                </a:lnTo>
                <a:lnTo>
                  <a:pt x="0" y="350"/>
                </a:lnTo>
                <a:lnTo>
                  <a:pt x="0" y="324"/>
                </a:lnTo>
                <a:lnTo>
                  <a:pt x="0" y="324"/>
                </a:lnTo>
                <a:lnTo>
                  <a:pt x="2" y="290"/>
                </a:lnTo>
                <a:lnTo>
                  <a:pt x="6" y="258"/>
                </a:lnTo>
                <a:lnTo>
                  <a:pt x="14" y="226"/>
                </a:lnTo>
                <a:lnTo>
                  <a:pt x="26" y="198"/>
                </a:lnTo>
                <a:lnTo>
                  <a:pt x="40" y="168"/>
                </a:lnTo>
                <a:lnTo>
                  <a:pt x="56" y="142"/>
                </a:lnTo>
                <a:lnTo>
                  <a:pt x="74" y="116"/>
                </a:lnTo>
                <a:lnTo>
                  <a:pt x="96" y="94"/>
                </a:lnTo>
                <a:lnTo>
                  <a:pt x="118" y="74"/>
                </a:lnTo>
                <a:lnTo>
                  <a:pt x="144" y="54"/>
                </a:lnTo>
                <a:lnTo>
                  <a:pt x="170" y="38"/>
                </a:lnTo>
                <a:lnTo>
                  <a:pt x="198" y="24"/>
                </a:lnTo>
                <a:lnTo>
                  <a:pt x="228" y="14"/>
                </a:lnTo>
                <a:lnTo>
                  <a:pt x="258" y="6"/>
                </a:lnTo>
                <a:lnTo>
                  <a:pt x="292" y="0"/>
                </a:lnTo>
                <a:lnTo>
                  <a:pt x="324" y="0"/>
                </a:lnTo>
                <a:lnTo>
                  <a:pt x="2050" y="0"/>
                </a:lnTo>
                <a:lnTo>
                  <a:pt x="2050" y="0"/>
                </a:lnTo>
                <a:lnTo>
                  <a:pt x="2084" y="0"/>
                </a:lnTo>
                <a:lnTo>
                  <a:pt x="2116" y="6"/>
                </a:lnTo>
                <a:lnTo>
                  <a:pt x="2146" y="14"/>
                </a:lnTo>
                <a:lnTo>
                  <a:pt x="2176" y="24"/>
                </a:lnTo>
                <a:lnTo>
                  <a:pt x="2204" y="38"/>
                </a:lnTo>
                <a:lnTo>
                  <a:pt x="2232" y="54"/>
                </a:lnTo>
                <a:lnTo>
                  <a:pt x="2256" y="74"/>
                </a:lnTo>
                <a:lnTo>
                  <a:pt x="2280" y="94"/>
                </a:lnTo>
                <a:lnTo>
                  <a:pt x="2300" y="116"/>
                </a:lnTo>
                <a:lnTo>
                  <a:pt x="2318" y="142"/>
                </a:lnTo>
                <a:lnTo>
                  <a:pt x="2334" y="168"/>
                </a:lnTo>
                <a:lnTo>
                  <a:pt x="2348" y="198"/>
                </a:lnTo>
                <a:lnTo>
                  <a:pt x="2360" y="226"/>
                </a:lnTo>
                <a:lnTo>
                  <a:pt x="2368" y="258"/>
                </a:lnTo>
                <a:lnTo>
                  <a:pt x="2372" y="290"/>
                </a:lnTo>
                <a:lnTo>
                  <a:pt x="2374" y="324"/>
                </a:lnTo>
                <a:lnTo>
                  <a:pt x="2374" y="774"/>
                </a:lnTo>
                <a:lnTo>
                  <a:pt x="2374" y="774"/>
                </a:lnTo>
                <a:lnTo>
                  <a:pt x="2374" y="790"/>
                </a:lnTo>
                <a:lnTo>
                  <a:pt x="2378" y="806"/>
                </a:lnTo>
                <a:lnTo>
                  <a:pt x="2382" y="822"/>
                </a:lnTo>
                <a:lnTo>
                  <a:pt x="2386" y="838"/>
                </a:lnTo>
                <a:lnTo>
                  <a:pt x="2394" y="852"/>
                </a:lnTo>
                <a:lnTo>
                  <a:pt x="2402" y="864"/>
                </a:lnTo>
                <a:lnTo>
                  <a:pt x="2412" y="878"/>
                </a:lnTo>
                <a:lnTo>
                  <a:pt x="2422" y="888"/>
                </a:lnTo>
                <a:lnTo>
                  <a:pt x="2434" y="898"/>
                </a:lnTo>
                <a:lnTo>
                  <a:pt x="2446" y="908"/>
                </a:lnTo>
                <a:lnTo>
                  <a:pt x="2458" y="916"/>
                </a:lnTo>
                <a:lnTo>
                  <a:pt x="2474" y="924"/>
                </a:lnTo>
                <a:lnTo>
                  <a:pt x="2488" y="928"/>
                </a:lnTo>
                <a:lnTo>
                  <a:pt x="2504" y="932"/>
                </a:lnTo>
                <a:lnTo>
                  <a:pt x="2520" y="936"/>
                </a:lnTo>
                <a:lnTo>
                  <a:pt x="2536" y="936"/>
                </a:lnTo>
                <a:lnTo>
                  <a:pt x="2536" y="936"/>
                </a:lnTo>
                <a:lnTo>
                  <a:pt x="3576" y="936"/>
                </a:lnTo>
                <a:lnTo>
                  <a:pt x="3576" y="9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17" name="Freeform 30"/>
          <p:cNvSpPr>
            <a:spLocks/>
          </p:cNvSpPr>
          <p:nvPr/>
        </p:nvSpPr>
        <p:spPr bwMode="auto">
          <a:xfrm>
            <a:off x="4338588" y="2405063"/>
            <a:ext cx="5676900" cy="1574800"/>
          </a:xfrm>
          <a:custGeom>
            <a:avLst/>
            <a:gdLst>
              <a:gd name="T0" fmla="*/ 3576 w 3576"/>
              <a:gd name="T1" fmla="*/ 992 h 992"/>
              <a:gd name="T2" fmla="*/ 2560 w 3576"/>
              <a:gd name="T3" fmla="*/ 992 h 992"/>
              <a:gd name="T4" fmla="*/ 2482 w 3576"/>
              <a:gd name="T5" fmla="*/ 984 h 992"/>
              <a:gd name="T6" fmla="*/ 2420 w 3576"/>
              <a:gd name="T7" fmla="*/ 962 h 992"/>
              <a:gd name="T8" fmla="*/ 2374 w 3576"/>
              <a:gd name="T9" fmla="*/ 926 h 992"/>
              <a:gd name="T10" fmla="*/ 2344 w 3576"/>
              <a:gd name="T11" fmla="*/ 880 h 992"/>
              <a:gd name="T12" fmla="*/ 2336 w 3576"/>
              <a:gd name="T13" fmla="*/ 860 h 992"/>
              <a:gd name="T14" fmla="*/ 2324 w 3576"/>
              <a:gd name="T15" fmla="*/ 840 h 992"/>
              <a:gd name="T16" fmla="*/ 2300 w 3576"/>
              <a:gd name="T17" fmla="*/ 802 h 992"/>
              <a:gd name="T18" fmla="*/ 2270 w 3576"/>
              <a:gd name="T19" fmla="*/ 768 h 992"/>
              <a:gd name="T20" fmla="*/ 2236 w 3576"/>
              <a:gd name="T21" fmla="*/ 738 h 992"/>
              <a:gd name="T22" fmla="*/ 2198 w 3576"/>
              <a:gd name="T23" fmla="*/ 714 h 992"/>
              <a:gd name="T24" fmla="*/ 2156 w 3576"/>
              <a:gd name="T25" fmla="*/ 696 h 992"/>
              <a:gd name="T26" fmla="*/ 2112 w 3576"/>
              <a:gd name="T27" fmla="*/ 682 h 992"/>
              <a:gd name="T28" fmla="*/ 2066 w 3576"/>
              <a:gd name="T29" fmla="*/ 676 h 992"/>
              <a:gd name="T30" fmla="*/ 324 w 3576"/>
              <a:gd name="T31" fmla="*/ 674 h 992"/>
              <a:gd name="T32" fmla="*/ 292 w 3576"/>
              <a:gd name="T33" fmla="*/ 672 h 992"/>
              <a:gd name="T34" fmla="*/ 228 w 3576"/>
              <a:gd name="T35" fmla="*/ 660 h 992"/>
              <a:gd name="T36" fmla="*/ 170 w 3576"/>
              <a:gd name="T37" fmla="*/ 636 h 992"/>
              <a:gd name="T38" fmla="*/ 118 w 3576"/>
              <a:gd name="T39" fmla="*/ 600 h 992"/>
              <a:gd name="T40" fmla="*/ 74 w 3576"/>
              <a:gd name="T41" fmla="*/ 556 h 992"/>
              <a:gd name="T42" fmla="*/ 40 w 3576"/>
              <a:gd name="T43" fmla="*/ 504 h 992"/>
              <a:gd name="T44" fmla="*/ 14 w 3576"/>
              <a:gd name="T45" fmla="*/ 446 h 992"/>
              <a:gd name="T46" fmla="*/ 2 w 3576"/>
              <a:gd name="T47" fmla="*/ 384 h 992"/>
              <a:gd name="T48" fmla="*/ 0 w 3576"/>
              <a:gd name="T49" fmla="*/ 324 h 992"/>
              <a:gd name="T50" fmla="*/ 2 w 3576"/>
              <a:gd name="T51" fmla="*/ 290 h 992"/>
              <a:gd name="T52" fmla="*/ 14 w 3576"/>
              <a:gd name="T53" fmla="*/ 226 h 992"/>
              <a:gd name="T54" fmla="*/ 40 w 3576"/>
              <a:gd name="T55" fmla="*/ 168 h 992"/>
              <a:gd name="T56" fmla="*/ 74 w 3576"/>
              <a:gd name="T57" fmla="*/ 116 h 992"/>
              <a:gd name="T58" fmla="*/ 118 w 3576"/>
              <a:gd name="T59" fmla="*/ 74 h 992"/>
              <a:gd name="T60" fmla="*/ 170 w 3576"/>
              <a:gd name="T61" fmla="*/ 38 h 992"/>
              <a:gd name="T62" fmla="*/ 228 w 3576"/>
              <a:gd name="T63" fmla="*/ 14 h 992"/>
              <a:gd name="T64" fmla="*/ 292 w 3576"/>
              <a:gd name="T65" fmla="*/ 0 h 992"/>
              <a:gd name="T66" fmla="*/ 2050 w 3576"/>
              <a:gd name="T67" fmla="*/ 0 h 992"/>
              <a:gd name="T68" fmla="*/ 2084 w 3576"/>
              <a:gd name="T69" fmla="*/ 0 h 992"/>
              <a:gd name="T70" fmla="*/ 2146 w 3576"/>
              <a:gd name="T71" fmla="*/ 14 h 992"/>
              <a:gd name="T72" fmla="*/ 2204 w 3576"/>
              <a:gd name="T73" fmla="*/ 38 h 992"/>
              <a:gd name="T74" fmla="*/ 2256 w 3576"/>
              <a:gd name="T75" fmla="*/ 74 h 992"/>
              <a:gd name="T76" fmla="*/ 2300 w 3576"/>
              <a:gd name="T77" fmla="*/ 116 h 992"/>
              <a:gd name="T78" fmla="*/ 2334 w 3576"/>
              <a:gd name="T79" fmla="*/ 168 h 992"/>
              <a:gd name="T80" fmla="*/ 2360 w 3576"/>
              <a:gd name="T81" fmla="*/ 226 h 992"/>
              <a:gd name="T82" fmla="*/ 2372 w 3576"/>
              <a:gd name="T83" fmla="*/ 290 h 992"/>
              <a:gd name="T84" fmla="*/ 2374 w 3576"/>
              <a:gd name="T85" fmla="*/ 774 h 992"/>
              <a:gd name="T86" fmla="*/ 2374 w 3576"/>
              <a:gd name="T87" fmla="*/ 790 h 992"/>
              <a:gd name="T88" fmla="*/ 2382 w 3576"/>
              <a:gd name="T89" fmla="*/ 822 h 992"/>
              <a:gd name="T90" fmla="*/ 2394 w 3576"/>
              <a:gd name="T91" fmla="*/ 852 h 992"/>
              <a:gd name="T92" fmla="*/ 2412 w 3576"/>
              <a:gd name="T93" fmla="*/ 878 h 992"/>
              <a:gd name="T94" fmla="*/ 2434 w 3576"/>
              <a:gd name="T95" fmla="*/ 898 h 992"/>
              <a:gd name="T96" fmla="*/ 2458 w 3576"/>
              <a:gd name="T97" fmla="*/ 916 h 992"/>
              <a:gd name="T98" fmla="*/ 2488 w 3576"/>
              <a:gd name="T99" fmla="*/ 928 h 992"/>
              <a:gd name="T100" fmla="*/ 2520 w 3576"/>
              <a:gd name="T101" fmla="*/ 936 h 992"/>
              <a:gd name="T102" fmla="*/ 2536 w 3576"/>
              <a:gd name="T103" fmla="*/ 936 h 992"/>
              <a:gd name="T104" fmla="*/ 3576 w 3576"/>
              <a:gd name="T105" fmla="*/ 992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76" h="992">
                <a:moveTo>
                  <a:pt x="3576" y="992"/>
                </a:moveTo>
                <a:lnTo>
                  <a:pt x="3576" y="992"/>
                </a:lnTo>
                <a:lnTo>
                  <a:pt x="2560" y="992"/>
                </a:lnTo>
                <a:lnTo>
                  <a:pt x="2560" y="992"/>
                </a:lnTo>
                <a:lnTo>
                  <a:pt x="2520" y="990"/>
                </a:lnTo>
                <a:lnTo>
                  <a:pt x="2482" y="984"/>
                </a:lnTo>
                <a:lnTo>
                  <a:pt x="2450" y="974"/>
                </a:lnTo>
                <a:lnTo>
                  <a:pt x="2420" y="962"/>
                </a:lnTo>
                <a:lnTo>
                  <a:pt x="2396" y="946"/>
                </a:lnTo>
                <a:lnTo>
                  <a:pt x="2374" y="926"/>
                </a:lnTo>
                <a:lnTo>
                  <a:pt x="2358" y="904"/>
                </a:lnTo>
                <a:lnTo>
                  <a:pt x="2344" y="880"/>
                </a:lnTo>
                <a:lnTo>
                  <a:pt x="2344" y="880"/>
                </a:lnTo>
                <a:lnTo>
                  <a:pt x="2336" y="860"/>
                </a:lnTo>
                <a:lnTo>
                  <a:pt x="2336" y="860"/>
                </a:lnTo>
                <a:lnTo>
                  <a:pt x="2324" y="840"/>
                </a:lnTo>
                <a:lnTo>
                  <a:pt x="2312" y="820"/>
                </a:lnTo>
                <a:lnTo>
                  <a:pt x="2300" y="802"/>
                </a:lnTo>
                <a:lnTo>
                  <a:pt x="2286" y="784"/>
                </a:lnTo>
                <a:lnTo>
                  <a:pt x="2270" y="768"/>
                </a:lnTo>
                <a:lnTo>
                  <a:pt x="2254" y="754"/>
                </a:lnTo>
                <a:lnTo>
                  <a:pt x="2236" y="738"/>
                </a:lnTo>
                <a:lnTo>
                  <a:pt x="2218" y="726"/>
                </a:lnTo>
                <a:lnTo>
                  <a:pt x="2198" y="714"/>
                </a:lnTo>
                <a:lnTo>
                  <a:pt x="2178" y="704"/>
                </a:lnTo>
                <a:lnTo>
                  <a:pt x="2156" y="696"/>
                </a:lnTo>
                <a:lnTo>
                  <a:pt x="2136" y="688"/>
                </a:lnTo>
                <a:lnTo>
                  <a:pt x="2112" y="682"/>
                </a:lnTo>
                <a:lnTo>
                  <a:pt x="2090" y="678"/>
                </a:lnTo>
                <a:lnTo>
                  <a:pt x="2066" y="676"/>
                </a:lnTo>
                <a:lnTo>
                  <a:pt x="2042" y="674"/>
                </a:lnTo>
                <a:lnTo>
                  <a:pt x="324" y="674"/>
                </a:lnTo>
                <a:lnTo>
                  <a:pt x="324" y="674"/>
                </a:lnTo>
                <a:lnTo>
                  <a:pt x="292" y="672"/>
                </a:lnTo>
                <a:lnTo>
                  <a:pt x="258" y="668"/>
                </a:lnTo>
                <a:lnTo>
                  <a:pt x="228" y="660"/>
                </a:lnTo>
                <a:lnTo>
                  <a:pt x="198" y="648"/>
                </a:lnTo>
                <a:lnTo>
                  <a:pt x="170" y="636"/>
                </a:lnTo>
                <a:lnTo>
                  <a:pt x="144" y="618"/>
                </a:lnTo>
                <a:lnTo>
                  <a:pt x="118" y="600"/>
                </a:lnTo>
                <a:lnTo>
                  <a:pt x="96" y="580"/>
                </a:lnTo>
                <a:lnTo>
                  <a:pt x="74" y="556"/>
                </a:lnTo>
                <a:lnTo>
                  <a:pt x="56" y="532"/>
                </a:lnTo>
                <a:lnTo>
                  <a:pt x="40" y="504"/>
                </a:lnTo>
                <a:lnTo>
                  <a:pt x="26" y="476"/>
                </a:lnTo>
                <a:lnTo>
                  <a:pt x="14" y="446"/>
                </a:lnTo>
                <a:lnTo>
                  <a:pt x="6" y="416"/>
                </a:lnTo>
                <a:lnTo>
                  <a:pt x="2" y="384"/>
                </a:lnTo>
                <a:lnTo>
                  <a:pt x="0" y="350"/>
                </a:lnTo>
                <a:lnTo>
                  <a:pt x="0" y="324"/>
                </a:lnTo>
                <a:lnTo>
                  <a:pt x="0" y="324"/>
                </a:lnTo>
                <a:lnTo>
                  <a:pt x="2" y="290"/>
                </a:lnTo>
                <a:lnTo>
                  <a:pt x="6" y="258"/>
                </a:lnTo>
                <a:lnTo>
                  <a:pt x="14" y="226"/>
                </a:lnTo>
                <a:lnTo>
                  <a:pt x="26" y="198"/>
                </a:lnTo>
                <a:lnTo>
                  <a:pt x="40" y="168"/>
                </a:lnTo>
                <a:lnTo>
                  <a:pt x="56" y="142"/>
                </a:lnTo>
                <a:lnTo>
                  <a:pt x="74" y="116"/>
                </a:lnTo>
                <a:lnTo>
                  <a:pt x="96" y="94"/>
                </a:lnTo>
                <a:lnTo>
                  <a:pt x="118" y="74"/>
                </a:lnTo>
                <a:lnTo>
                  <a:pt x="144" y="54"/>
                </a:lnTo>
                <a:lnTo>
                  <a:pt x="170" y="38"/>
                </a:lnTo>
                <a:lnTo>
                  <a:pt x="198" y="24"/>
                </a:lnTo>
                <a:lnTo>
                  <a:pt x="228" y="14"/>
                </a:lnTo>
                <a:lnTo>
                  <a:pt x="258" y="6"/>
                </a:lnTo>
                <a:lnTo>
                  <a:pt x="292" y="0"/>
                </a:lnTo>
                <a:lnTo>
                  <a:pt x="324" y="0"/>
                </a:lnTo>
                <a:lnTo>
                  <a:pt x="2050" y="0"/>
                </a:lnTo>
                <a:lnTo>
                  <a:pt x="2050" y="0"/>
                </a:lnTo>
                <a:lnTo>
                  <a:pt x="2084" y="0"/>
                </a:lnTo>
                <a:lnTo>
                  <a:pt x="2116" y="6"/>
                </a:lnTo>
                <a:lnTo>
                  <a:pt x="2146" y="14"/>
                </a:lnTo>
                <a:lnTo>
                  <a:pt x="2176" y="24"/>
                </a:lnTo>
                <a:lnTo>
                  <a:pt x="2204" y="38"/>
                </a:lnTo>
                <a:lnTo>
                  <a:pt x="2232" y="54"/>
                </a:lnTo>
                <a:lnTo>
                  <a:pt x="2256" y="74"/>
                </a:lnTo>
                <a:lnTo>
                  <a:pt x="2280" y="94"/>
                </a:lnTo>
                <a:lnTo>
                  <a:pt x="2300" y="116"/>
                </a:lnTo>
                <a:lnTo>
                  <a:pt x="2318" y="142"/>
                </a:lnTo>
                <a:lnTo>
                  <a:pt x="2334" y="168"/>
                </a:lnTo>
                <a:lnTo>
                  <a:pt x="2348" y="198"/>
                </a:lnTo>
                <a:lnTo>
                  <a:pt x="2360" y="226"/>
                </a:lnTo>
                <a:lnTo>
                  <a:pt x="2368" y="258"/>
                </a:lnTo>
                <a:lnTo>
                  <a:pt x="2372" y="290"/>
                </a:lnTo>
                <a:lnTo>
                  <a:pt x="2374" y="324"/>
                </a:lnTo>
                <a:lnTo>
                  <a:pt x="2374" y="774"/>
                </a:lnTo>
                <a:lnTo>
                  <a:pt x="2374" y="774"/>
                </a:lnTo>
                <a:lnTo>
                  <a:pt x="2374" y="790"/>
                </a:lnTo>
                <a:lnTo>
                  <a:pt x="2378" y="806"/>
                </a:lnTo>
                <a:lnTo>
                  <a:pt x="2382" y="822"/>
                </a:lnTo>
                <a:lnTo>
                  <a:pt x="2386" y="838"/>
                </a:lnTo>
                <a:lnTo>
                  <a:pt x="2394" y="852"/>
                </a:lnTo>
                <a:lnTo>
                  <a:pt x="2402" y="864"/>
                </a:lnTo>
                <a:lnTo>
                  <a:pt x="2412" y="878"/>
                </a:lnTo>
                <a:lnTo>
                  <a:pt x="2422" y="888"/>
                </a:lnTo>
                <a:lnTo>
                  <a:pt x="2434" y="898"/>
                </a:lnTo>
                <a:lnTo>
                  <a:pt x="2446" y="908"/>
                </a:lnTo>
                <a:lnTo>
                  <a:pt x="2458" y="916"/>
                </a:lnTo>
                <a:lnTo>
                  <a:pt x="2474" y="924"/>
                </a:lnTo>
                <a:lnTo>
                  <a:pt x="2488" y="928"/>
                </a:lnTo>
                <a:lnTo>
                  <a:pt x="2504" y="932"/>
                </a:lnTo>
                <a:lnTo>
                  <a:pt x="2520" y="936"/>
                </a:lnTo>
                <a:lnTo>
                  <a:pt x="2536" y="936"/>
                </a:lnTo>
                <a:lnTo>
                  <a:pt x="2536" y="936"/>
                </a:lnTo>
                <a:lnTo>
                  <a:pt x="3576" y="936"/>
                </a:lnTo>
                <a:lnTo>
                  <a:pt x="3576" y="99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1219" name="Freeform 32"/>
          <p:cNvSpPr>
            <a:spLocks/>
          </p:cNvSpPr>
          <p:nvPr/>
        </p:nvSpPr>
        <p:spPr bwMode="auto">
          <a:xfrm>
            <a:off x="4338588" y="1331913"/>
            <a:ext cx="5676900" cy="2559050"/>
          </a:xfrm>
          <a:custGeom>
            <a:avLst/>
            <a:gdLst>
              <a:gd name="T0" fmla="*/ 2106 w 3576"/>
              <a:gd name="T1" fmla="*/ 0 h 1612"/>
              <a:gd name="T2" fmla="*/ 324 w 3576"/>
              <a:gd name="T3" fmla="*/ 0 h 1612"/>
              <a:gd name="T4" fmla="*/ 258 w 3576"/>
              <a:gd name="T5" fmla="*/ 6 h 1612"/>
              <a:gd name="T6" fmla="*/ 198 w 3576"/>
              <a:gd name="T7" fmla="*/ 26 h 1612"/>
              <a:gd name="T8" fmla="*/ 144 w 3576"/>
              <a:gd name="T9" fmla="*/ 56 h 1612"/>
              <a:gd name="T10" fmla="*/ 96 w 3576"/>
              <a:gd name="T11" fmla="*/ 94 h 1612"/>
              <a:gd name="T12" fmla="*/ 56 w 3576"/>
              <a:gd name="T13" fmla="*/ 142 h 1612"/>
              <a:gd name="T14" fmla="*/ 26 w 3576"/>
              <a:gd name="T15" fmla="*/ 198 h 1612"/>
              <a:gd name="T16" fmla="*/ 6 w 3576"/>
              <a:gd name="T17" fmla="*/ 258 h 1612"/>
              <a:gd name="T18" fmla="*/ 0 w 3576"/>
              <a:gd name="T19" fmla="*/ 324 h 1612"/>
              <a:gd name="T20" fmla="*/ 0 w 3576"/>
              <a:gd name="T21" fmla="*/ 350 h 1612"/>
              <a:gd name="T22" fmla="*/ 6 w 3576"/>
              <a:gd name="T23" fmla="*/ 416 h 1612"/>
              <a:gd name="T24" fmla="*/ 26 w 3576"/>
              <a:gd name="T25" fmla="*/ 478 h 1612"/>
              <a:gd name="T26" fmla="*/ 56 w 3576"/>
              <a:gd name="T27" fmla="*/ 532 h 1612"/>
              <a:gd name="T28" fmla="*/ 96 w 3576"/>
              <a:gd name="T29" fmla="*/ 580 h 1612"/>
              <a:gd name="T30" fmla="*/ 144 w 3576"/>
              <a:gd name="T31" fmla="*/ 620 h 1612"/>
              <a:gd name="T32" fmla="*/ 198 w 3576"/>
              <a:gd name="T33" fmla="*/ 650 h 1612"/>
              <a:gd name="T34" fmla="*/ 258 w 3576"/>
              <a:gd name="T35" fmla="*/ 668 h 1612"/>
              <a:gd name="T36" fmla="*/ 324 w 3576"/>
              <a:gd name="T37" fmla="*/ 676 h 1612"/>
              <a:gd name="T38" fmla="*/ 2050 w 3576"/>
              <a:gd name="T39" fmla="*/ 676 h 1612"/>
              <a:gd name="T40" fmla="*/ 2070 w 3576"/>
              <a:gd name="T41" fmla="*/ 676 h 1612"/>
              <a:gd name="T42" fmla="*/ 2128 w 3576"/>
              <a:gd name="T43" fmla="*/ 684 h 1612"/>
              <a:gd name="T44" fmla="*/ 2198 w 3576"/>
              <a:gd name="T45" fmla="*/ 712 h 1612"/>
              <a:gd name="T46" fmla="*/ 2260 w 3576"/>
              <a:gd name="T47" fmla="*/ 752 h 1612"/>
              <a:gd name="T48" fmla="*/ 2312 w 3576"/>
              <a:gd name="T49" fmla="*/ 808 h 1612"/>
              <a:gd name="T50" fmla="*/ 2326 w 3576"/>
              <a:gd name="T51" fmla="*/ 828 h 1612"/>
              <a:gd name="T52" fmla="*/ 2348 w 3576"/>
              <a:gd name="T53" fmla="*/ 872 h 1612"/>
              <a:gd name="T54" fmla="*/ 2364 w 3576"/>
              <a:gd name="T55" fmla="*/ 920 h 1612"/>
              <a:gd name="T56" fmla="*/ 2374 w 3576"/>
              <a:gd name="T57" fmla="*/ 972 h 1612"/>
              <a:gd name="T58" fmla="*/ 2374 w 3576"/>
              <a:gd name="T59" fmla="*/ 1000 h 1612"/>
              <a:gd name="T60" fmla="*/ 2374 w 3576"/>
              <a:gd name="T61" fmla="*/ 1000 h 1612"/>
              <a:gd name="T62" fmla="*/ 2374 w 3576"/>
              <a:gd name="T63" fmla="*/ 1450 h 1612"/>
              <a:gd name="T64" fmla="*/ 2378 w 3576"/>
              <a:gd name="T65" fmla="*/ 1482 h 1612"/>
              <a:gd name="T66" fmla="*/ 2386 w 3576"/>
              <a:gd name="T67" fmla="*/ 1514 h 1612"/>
              <a:gd name="T68" fmla="*/ 2398 w 3576"/>
              <a:gd name="T69" fmla="*/ 1534 h 1612"/>
              <a:gd name="T70" fmla="*/ 2426 w 3576"/>
              <a:gd name="T71" fmla="*/ 1568 h 1612"/>
              <a:gd name="T72" fmla="*/ 2464 w 3576"/>
              <a:gd name="T73" fmla="*/ 1596 h 1612"/>
              <a:gd name="T74" fmla="*/ 2508 w 3576"/>
              <a:gd name="T75" fmla="*/ 1610 h 1612"/>
              <a:gd name="T76" fmla="*/ 2532 w 3576"/>
              <a:gd name="T77" fmla="*/ 1612 h 1612"/>
              <a:gd name="T78" fmla="*/ 2536 w 3576"/>
              <a:gd name="T79" fmla="*/ 1612 h 1612"/>
              <a:gd name="T80" fmla="*/ 3576 w 3576"/>
              <a:gd name="T81" fmla="*/ 1556 h 1612"/>
              <a:gd name="T82" fmla="*/ 2528 w 3576"/>
              <a:gd name="T83" fmla="*/ 1556 h 1612"/>
              <a:gd name="T84" fmla="*/ 2512 w 3576"/>
              <a:gd name="T85" fmla="*/ 1552 h 1612"/>
              <a:gd name="T86" fmla="*/ 2478 w 3576"/>
              <a:gd name="T87" fmla="*/ 1536 h 1612"/>
              <a:gd name="T88" fmla="*/ 2450 w 3576"/>
              <a:gd name="T89" fmla="*/ 1508 h 1612"/>
              <a:gd name="T90" fmla="*/ 2434 w 3576"/>
              <a:gd name="T91" fmla="*/ 1476 h 1612"/>
              <a:gd name="T92" fmla="*/ 2430 w 3576"/>
              <a:gd name="T93" fmla="*/ 324 h 1612"/>
              <a:gd name="T94" fmla="*/ 2430 w 3576"/>
              <a:gd name="T95" fmla="*/ 290 h 1612"/>
              <a:gd name="T96" fmla="*/ 2416 w 3576"/>
              <a:gd name="T97" fmla="*/ 228 h 1612"/>
              <a:gd name="T98" fmla="*/ 2392 w 3576"/>
              <a:gd name="T99" fmla="*/ 170 h 1612"/>
              <a:gd name="T100" fmla="*/ 2356 w 3576"/>
              <a:gd name="T101" fmla="*/ 118 h 1612"/>
              <a:gd name="T102" fmla="*/ 2312 w 3576"/>
              <a:gd name="T103" fmla="*/ 74 h 1612"/>
              <a:gd name="T104" fmla="*/ 2262 w 3576"/>
              <a:gd name="T105" fmla="*/ 40 h 1612"/>
              <a:gd name="T106" fmla="*/ 2204 w 3576"/>
              <a:gd name="T107" fmla="*/ 14 h 1612"/>
              <a:gd name="T108" fmla="*/ 2140 w 3576"/>
              <a:gd name="T109" fmla="*/ 2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576" h="1612">
                <a:moveTo>
                  <a:pt x="2106" y="0"/>
                </a:moveTo>
                <a:lnTo>
                  <a:pt x="2106" y="0"/>
                </a:lnTo>
                <a:lnTo>
                  <a:pt x="324" y="0"/>
                </a:lnTo>
                <a:lnTo>
                  <a:pt x="324" y="0"/>
                </a:lnTo>
                <a:lnTo>
                  <a:pt x="292" y="2"/>
                </a:lnTo>
                <a:lnTo>
                  <a:pt x="258" y="6"/>
                </a:lnTo>
                <a:lnTo>
                  <a:pt x="228" y="14"/>
                </a:lnTo>
                <a:lnTo>
                  <a:pt x="198" y="26"/>
                </a:lnTo>
                <a:lnTo>
                  <a:pt x="170" y="40"/>
                </a:lnTo>
                <a:lnTo>
                  <a:pt x="144" y="56"/>
                </a:lnTo>
                <a:lnTo>
                  <a:pt x="118" y="74"/>
                </a:lnTo>
                <a:lnTo>
                  <a:pt x="96" y="94"/>
                </a:lnTo>
                <a:lnTo>
                  <a:pt x="74" y="118"/>
                </a:lnTo>
                <a:lnTo>
                  <a:pt x="56" y="142"/>
                </a:lnTo>
                <a:lnTo>
                  <a:pt x="40" y="170"/>
                </a:lnTo>
                <a:lnTo>
                  <a:pt x="26" y="198"/>
                </a:lnTo>
                <a:lnTo>
                  <a:pt x="14" y="228"/>
                </a:lnTo>
                <a:lnTo>
                  <a:pt x="6" y="258"/>
                </a:lnTo>
                <a:lnTo>
                  <a:pt x="2" y="290"/>
                </a:lnTo>
                <a:lnTo>
                  <a:pt x="0" y="324"/>
                </a:lnTo>
                <a:lnTo>
                  <a:pt x="0" y="350"/>
                </a:lnTo>
                <a:lnTo>
                  <a:pt x="0" y="350"/>
                </a:lnTo>
                <a:lnTo>
                  <a:pt x="2" y="384"/>
                </a:lnTo>
                <a:lnTo>
                  <a:pt x="6" y="416"/>
                </a:lnTo>
                <a:lnTo>
                  <a:pt x="14" y="448"/>
                </a:lnTo>
                <a:lnTo>
                  <a:pt x="26" y="478"/>
                </a:lnTo>
                <a:lnTo>
                  <a:pt x="40" y="506"/>
                </a:lnTo>
                <a:lnTo>
                  <a:pt x="56" y="532"/>
                </a:lnTo>
                <a:lnTo>
                  <a:pt x="74" y="558"/>
                </a:lnTo>
                <a:lnTo>
                  <a:pt x="96" y="580"/>
                </a:lnTo>
                <a:lnTo>
                  <a:pt x="118" y="602"/>
                </a:lnTo>
                <a:lnTo>
                  <a:pt x="144" y="620"/>
                </a:lnTo>
                <a:lnTo>
                  <a:pt x="170" y="636"/>
                </a:lnTo>
                <a:lnTo>
                  <a:pt x="198" y="650"/>
                </a:lnTo>
                <a:lnTo>
                  <a:pt x="228" y="660"/>
                </a:lnTo>
                <a:lnTo>
                  <a:pt x="258" y="668"/>
                </a:lnTo>
                <a:lnTo>
                  <a:pt x="292" y="674"/>
                </a:lnTo>
                <a:lnTo>
                  <a:pt x="324" y="676"/>
                </a:lnTo>
                <a:lnTo>
                  <a:pt x="324" y="676"/>
                </a:lnTo>
                <a:lnTo>
                  <a:pt x="2050" y="676"/>
                </a:lnTo>
                <a:lnTo>
                  <a:pt x="2050" y="676"/>
                </a:lnTo>
                <a:lnTo>
                  <a:pt x="2070" y="676"/>
                </a:lnTo>
                <a:lnTo>
                  <a:pt x="2090" y="678"/>
                </a:lnTo>
                <a:lnTo>
                  <a:pt x="2128" y="684"/>
                </a:lnTo>
                <a:lnTo>
                  <a:pt x="2164" y="696"/>
                </a:lnTo>
                <a:lnTo>
                  <a:pt x="2198" y="712"/>
                </a:lnTo>
                <a:lnTo>
                  <a:pt x="2230" y="730"/>
                </a:lnTo>
                <a:lnTo>
                  <a:pt x="2260" y="752"/>
                </a:lnTo>
                <a:lnTo>
                  <a:pt x="2288" y="778"/>
                </a:lnTo>
                <a:lnTo>
                  <a:pt x="2312" y="808"/>
                </a:lnTo>
                <a:lnTo>
                  <a:pt x="2312" y="808"/>
                </a:lnTo>
                <a:lnTo>
                  <a:pt x="2326" y="828"/>
                </a:lnTo>
                <a:lnTo>
                  <a:pt x="2338" y="850"/>
                </a:lnTo>
                <a:lnTo>
                  <a:pt x="2348" y="872"/>
                </a:lnTo>
                <a:lnTo>
                  <a:pt x="2358" y="896"/>
                </a:lnTo>
                <a:lnTo>
                  <a:pt x="2364" y="920"/>
                </a:lnTo>
                <a:lnTo>
                  <a:pt x="2370" y="946"/>
                </a:lnTo>
                <a:lnTo>
                  <a:pt x="2374" y="972"/>
                </a:lnTo>
                <a:lnTo>
                  <a:pt x="2374" y="1000"/>
                </a:lnTo>
                <a:lnTo>
                  <a:pt x="2374" y="1000"/>
                </a:lnTo>
                <a:lnTo>
                  <a:pt x="2374" y="1000"/>
                </a:lnTo>
                <a:lnTo>
                  <a:pt x="2374" y="1000"/>
                </a:lnTo>
                <a:lnTo>
                  <a:pt x="2374" y="1450"/>
                </a:lnTo>
                <a:lnTo>
                  <a:pt x="2374" y="1450"/>
                </a:lnTo>
                <a:lnTo>
                  <a:pt x="2374" y="1466"/>
                </a:lnTo>
                <a:lnTo>
                  <a:pt x="2378" y="1482"/>
                </a:lnTo>
                <a:lnTo>
                  <a:pt x="2382" y="1498"/>
                </a:lnTo>
                <a:lnTo>
                  <a:pt x="2386" y="1514"/>
                </a:lnTo>
                <a:lnTo>
                  <a:pt x="2386" y="1514"/>
                </a:lnTo>
                <a:lnTo>
                  <a:pt x="2398" y="1534"/>
                </a:lnTo>
                <a:lnTo>
                  <a:pt x="2410" y="1552"/>
                </a:lnTo>
                <a:lnTo>
                  <a:pt x="2426" y="1568"/>
                </a:lnTo>
                <a:lnTo>
                  <a:pt x="2444" y="1584"/>
                </a:lnTo>
                <a:lnTo>
                  <a:pt x="2464" y="1596"/>
                </a:lnTo>
                <a:lnTo>
                  <a:pt x="2486" y="1604"/>
                </a:lnTo>
                <a:lnTo>
                  <a:pt x="2508" y="1610"/>
                </a:lnTo>
                <a:lnTo>
                  <a:pt x="2532" y="1612"/>
                </a:lnTo>
                <a:lnTo>
                  <a:pt x="2532" y="1612"/>
                </a:lnTo>
                <a:lnTo>
                  <a:pt x="2536" y="1612"/>
                </a:lnTo>
                <a:lnTo>
                  <a:pt x="2536" y="1612"/>
                </a:lnTo>
                <a:lnTo>
                  <a:pt x="3576" y="1612"/>
                </a:lnTo>
                <a:lnTo>
                  <a:pt x="3576" y="1556"/>
                </a:lnTo>
                <a:lnTo>
                  <a:pt x="3576" y="1556"/>
                </a:lnTo>
                <a:lnTo>
                  <a:pt x="2528" y="1556"/>
                </a:lnTo>
                <a:lnTo>
                  <a:pt x="2528" y="1556"/>
                </a:lnTo>
                <a:lnTo>
                  <a:pt x="2512" y="1552"/>
                </a:lnTo>
                <a:lnTo>
                  <a:pt x="2494" y="1546"/>
                </a:lnTo>
                <a:lnTo>
                  <a:pt x="2478" y="1536"/>
                </a:lnTo>
                <a:lnTo>
                  <a:pt x="2462" y="1524"/>
                </a:lnTo>
                <a:lnTo>
                  <a:pt x="2450" y="1508"/>
                </a:lnTo>
                <a:lnTo>
                  <a:pt x="2440" y="1492"/>
                </a:lnTo>
                <a:lnTo>
                  <a:pt x="2434" y="1476"/>
                </a:lnTo>
                <a:lnTo>
                  <a:pt x="2430" y="1458"/>
                </a:lnTo>
                <a:lnTo>
                  <a:pt x="2430" y="324"/>
                </a:lnTo>
                <a:lnTo>
                  <a:pt x="2430" y="324"/>
                </a:lnTo>
                <a:lnTo>
                  <a:pt x="2430" y="290"/>
                </a:lnTo>
                <a:lnTo>
                  <a:pt x="2424" y="258"/>
                </a:lnTo>
                <a:lnTo>
                  <a:pt x="2416" y="228"/>
                </a:lnTo>
                <a:lnTo>
                  <a:pt x="2406" y="198"/>
                </a:lnTo>
                <a:lnTo>
                  <a:pt x="2392" y="170"/>
                </a:lnTo>
                <a:lnTo>
                  <a:pt x="2376" y="142"/>
                </a:lnTo>
                <a:lnTo>
                  <a:pt x="2356" y="118"/>
                </a:lnTo>
                <a:lnTo>
                  <a:pt x="2336" y="94"/>
                </a:lnTo>
                <a:lnTo>
                  <a:pt x="2312" y="74"/>
                </a:lnTo>
                <a:lnTo>
                  <a:pt x="2288" y="56"/>
                </a:lnTo>
                <a:lnTo>
                  <a:pt x="2262" y="40"/>
                </a:lnTo>
                <a:lnTo>
                  <a:pt x="2232" y="26"/>
                </a:lnTo>
                <a:lnTo>
                  <a:pt x="2204" y="14"/>
                </a:lnTo>
                <a:lnTo>
                  <a:pt x="2172" y="6"/>
                </a:lnTo>
                <a:lnTo>
                  <a:pt x="2140" y="2"/>
                </a:lnTo>
                <a:lnTo>
                  <a:pt x="210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70779" name="Freeform 795"/>
          <p:cNvSpPr>
            <a:spLocks noEditPoints="1"/>
          </p:cNvSpPr>
          <p:nvPr/>
        </p:nvSpPr>
        <p:spPr bwMode="auto">
          <a:xfrm>
            <a:off x="4827538" y="3896444"/>
            <a:ext cx="695325" cy="676275"/>
          </a:xfrm>
          <a:custGeom>
            <a:avLst/>
            <a:gdLst>
              <a:gd name="T0" fmla="*/ 94 w 438"/>
              <a:gd name="T1" fmla="*/ 182 h 426"/>
              <a:gd name="T2" fmla="*/ 100 w 438"/>
              <a:gd name="T3" fmla="*/ 176 h 426"/>
              <a:gd name="T4" fmla="*/ 192 w 438"/>
              <a:gd name="T5" fmla="*/ 238 h 426"/>
              <a:gd name="T6" fmla="*/ 180 w 438"/>
              <a:gd name="T7" fmla="*/ 188 h 426"/>
              <a:gd name="T8" fmla="*/ 152 w 438"/>
              <a:gd name="T9" fmla="*/ 144 h 426"/>
              <a:gd name="T10" fmla="*/ 122 w 438"/>
              <a:gd name="T11" fmla="*/ 118 h 426"/>
              <a:gd name="T12" fmla="*/ 72 w 438"/>
              <a:gd name="T13" fmla="*/ 94 h 426"/>
              <a:gd name="T14" fmla="*/ 18 w 438"/>
              <a:gd name="T15" fmla="*/ 88 h 426"/>
              <a:gd name="T16" fmla="*/ 0 w 438"/>
              <a:gd name="T17" fmla="*/ 108 h 426"/>
              <a:gd name="T18" fmla="*/ 10 w 438"/>
              <a:gd name="T19" fmla="*/ 162 h 426"/>
              <a:gd name="T20" fmla="*/ 40 w 438"/>
              <a:gd name="T21" fmla="*/ 210 h 426"/>
              <a:gd name="T22" fmla="*/ 68 w 438"/>
              <a:gd name="T23" fmla="*/ 236 h 426"/>
              <a:gd name="T24" fmla="*/ 114 w 438"/>
              <a:gd name="T25" fmla="*/ 260 h 426"/>
              <a:gd name="T26" fmla="*/ 166 w 438"/>
              <a:gd name="T27" fmla="*/ 266 h 426"/>
              <a:gd name="T28" fmla="*/ 316 w 438"/>
              <a:gd name="T29" fmla="*/ 144 h 426"/>
              <a:gd name="T30" fmla="*/ 328 w 438"/>
              <a:gd name="T31" fmla="*/ 108 h 426"/>
              <a:gd name="T32" fmla="*/ 330 w 438"/>
              <a:gd name="T33" fmla="*/ 52 h 426"/>
              <a:gd name="T34" fmla="*/ 316 w 438"/>
              <a:gd name="T35" fmla="*/ 0 h 426"/>
              <a:gd name="T36" fmla="*/ 280 w 438"/>
              <a:gd name="T37" fmla="*/ 10 h 426"/>
              <a:gd name="T38" fmla="*/ 234 w 438"/>
              <a:gd name="T39" fmla="*/ 42 h 426"/>
              <a:gd name="T40" fmla="*/ 202 w 438"/>
              <a:gd name="T41" fmla="*/ 88 h 426"/>
              <a:gd name="T42" fmla="*/ 190 w 438"/>
              <a:gd name="T43" fmla="*/ 122 h 426"/>
              <a:gd name="T44" fmla="*/ 186 w 438"/>
              <a:gd name="T45" fmla="*/ 174 h 426"/>
              <a:gd name="T46" fmla="*/ 198 w 438"/>
              <a:gd name="T47" fmla="*/ 224 h 426"/>
              <a:gd name="T48" fmla="*/ 302 w 438"/>
              <a:gd name="T49" fmla="*/ 26 h 426"/>
              <a:gd name="T50" fmla="*/ 230 w 438"/>
              <a:gd name="T51" fmla="*/ 190 h 426"/>
              <a:gd name="T52" fmla="*/ 176 w 438"/>
              <a:gd name="T53" fmla="*/ 330 h 426"/>
              <a:gd name="T54" fmla="*/ 152 w 438"/>
              <a:gd name="T55" fmla="*/ 384 h 426"/>
              <a:gd name="T56" fmla="*/ 126 w 438"/>
              <a:gd name="T57" fmla="*/ 410 h 426"/>
              <a:gd name="T58" fmla="*/ 118 w 438"/>
              <a:gd name="T59" fmla="*/ 420 h 426"/>
              <a:gd name="T60" fmla="*/ 140 w 438"/>
              <a:gd name="T61" fmla="*/ 426 h 426"/>
              <a:gd name="T62" fmla="*/ 168 w 438"/>
              <a:gd name="T63" fmla="*/ 400 h 426"/>
              <a:gd name="T64" fmla="*/ 190 w 438"/>
              <a:gd name="T65" fmla="*/ 350 h 426"/>
              <a:gd name="T66" fmla="*/ 206 w 438"/>
              <a:gd name="T67" fmla="*/ 274 h 426"/>
              <a:gd name="T68" fmla="*/ 216 w 438"/>
              <a:gd name="T69" fmla="*/ 228 h 426"/>
              <a:gd name="T70" fmla="*/ 260 w 438"/>
              <a:gd name="T71" fmla="*/ 208 h 426"/>
              <a:gd name="T72" fmla="*/ 298 w 438"/>
              <a:gd name="T73" fmla="*/ 172 h 426"/>
              <a:gd name="T74" fmla="*/ 316 w 438"/>
              <a:gd name="T75" fmla="*/ 144 h 426"/>
              <a:gd name="T76" fmla="*/ 278 w 438"/>
              <a:gd name="T77" fmla="*/ 214 h 426"/>
              <a:gd name="T78" fmla="*/ 240 w 438"/>
              <a:gd name="T79" fmla="*/ 252 h 426"/>
              <a:gd name="T80" fmla="*/ 218 w 438"/>
              <a:gd name="T81" fmla="*/ 298 h 426"/>
              <a:gd name="T82" fmla="*/ 320 w 438"/>
              <a:gd name="T83" fmla="*/ 258 h 426"/>
              <a:gd name="T84" fmla="*/ 324 w 438"/>
              <a:gd name="T85" fmla="*/ 264 h 426"/>
              <a:gd name="T86" fmla="*/ 236 w 438"/>
              <a:gd name="T87" fmla="*/ 332 h 426"/>
              <a:gd name="T88" fmla="*/ 288 w 438"/>
              <a:gd name="T89" fmla="*/ 336 h 426"/>
              <a:gd name="T90" fmla="*/ 338 w 438"/>
              <a:gd name="T91" fmla="*/ 324 h 426"/>
              <a:gd name="T92" fmla="*/ 372 w 438"/>
              <a:gd name="T93" fmla="*/ 304 h 426"/>
              <a:gd name="T94" fmla="*/ 410 w 438"/>
              <a:gd name="T95" fmla="*/ 264 h 426"/>
              <a:gd name="T96" fmla="*/ 434 w 438"/>
              <a:gd name="T97" fmla="*/ 214 h 426"/>
              <a:gd name="T98" fmla="*/ 420 w 438"/>
              <a:gd name="T99" fmla="*/ 190 h 426"/>
              <a:gd name="T100" fmla="*/ 366 w 438"/>
              <a:gd name="T101" fmla="*/ 184 h 426"/>
              <a:gd name="T102" fmla="*/ 312 w 438"/>
              <a:gd name="T103" fmla="*/ 196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8" h="426">
                <a:moveTo>
                  <a:pt x="182" y="266"/>
                </a:moveTo>
                <a:lnTo>
                  <a:pt x="182" y="266"/>
                </a:lnTo>
                <a:lnTo>
                  <a:pt x="94" y="182"/>
                </a:lnTo>
                <a:lnTo>
                  <a:pt x="22" y="110"/>
                </a:lnTo>
                <a:lnTo>
                  <a:pt x="22" y="110"/>
                </a:lnTo>
                <a:lnTo>
                  <a:pt x="100" y="176"/>
                </a:lnTo>
                <a:lnTo>
                  <a:pt x="192" y="256"/>
                </a:lnTo>
                <a:lnTo>
                  <a:pt x="192" y="256"/>
                </a:lnTo>
                <a:lnTo>
                  <a:pt x="192" y="238"/>
                </a:lnTo>
                <a:lnTo>
                  <a:pt x="190" y="222"/>
                </a:lnTo>
                <a:lnTo>
                  <a:pt x="186" y="204"/>
                </a:lnTo>
                <a:lnTo>
                  <a:pt x="180" y="188"/>
                </a:lnTo>
                <a:lnTo>
                  <a:pt x="172" y="172"/>
                </a:lnTo>
                <a:lnTo>
                  <a:pt x="162" y="158"/>
                </a:lnTo>
                <a:lnTo>
                  <a:pt x="152" y="144"/>
                </a:lnTo>
                <a:lnTo>
                  <a:pt x="138" y="130"/>
                </a:lnTo>
                <a:lnTo>
                  <a:pt x="138" y="130"/>
                </a:lnTo>
                <a:lnTo>
                  <a:pt x="122" y="118"/>
                </a:lnTo>
                <a:lnTo>
                  <a:pt x="106" y="108"/>
                </a:lnTo>
                <a:lnTo>
                  <a:pt x="90" y="100"/>
                </a:lnTo>
                <a:lnTo>
                  <a:pt x="72" y="94"/>
                </a:lnTo>
                <a:lnTo>
                  <a:pt x="54" y="90"/>
                </a:lnTo>
                <a:lnTo>
                  <a:pt x="36" y="88"/>
                </a:lnTo>
                <a:lnTo>
                  <a:pt x="18" y="88"/>
                </a:lnTo>
                <a:lnTo>
                  <a:pt x="0" y="90"/>
                </a:lnTo>
                <a:lnTo>
                  <a:pt x="0" y="90"/>
                </a:lnTo>
                <a:lnTo>
                  <a:pt x="0" y="108"/>
                </a:lnTo>
                <a:lnTo>
                  <a:pt x="0" y="126"/>
                </a:lnTo>
                <a:lnTo>
                  <a:pt x="4" y="144"/>
                </a:lnTo>
                <a:lnTo>
                  <a:pt x="10" y="162"/>
                </a:lnTo>
                <a:lnTo>
                  <a:pt x="18" y="178"/>
                </a:lnTo>
                <a:lnTo>
                  <a:pt x="28" y="194"/>
                </a:lnTo>
                <a:lnTo>
                  <a:pt x="40" y="210"/>
                </a:lnTo>
                <a:lnTo>
                  <a:pt x="52" y="224"/>
                </a:lnTo>
                <a:lnTo>
                  <a:pt x="52" y="224"/>
                </a:lnTo>
                <a:lnTo>
                  <a:pt x="68" y="236"/>
                </a:lnTo>
                <a:lnTo>
                  <a:pt x="82" y="246"/>
                </a:lnTo>
                <a:lnTo>
                  <a:pt x="98" y="254"/>
                </a:lnTo>
                <a:lnTo>
                  <a:pt x="114" y="260"/>
                </a:lnTo>
                <a:lnTo>
                  <a:pt x="132" y="264"/>
                </a:lnTo>
                <a:lnTo>
                  <a:pt x="148" y="266"/>
                </a:lnTo>
                <a:lnTo>
                  <a:pt x="166" y="266"/>
                </a:lnTo>
                <a:lnTo>
                  <a:pt x="182" y="266"/>
                </a:lnTo>
                <a:lnTo>
                  <a:pt x="182" y="266"/>
                </a:lnTo>
                <a:close/>
                <a:moveTo>
                  <a:pt x="316" y="144"/>
                </a:moveTo>
                <a:lnTo>
                  <a:pt x="316" y="144"/>
                </a:lnTo>
                <a:lnTo>
                  <a:pt x="324" y="126"/>
                </a:lnTo>
                <a:lnTo>
                  <a:pt x="328" y="108"/>
                </a:lnTo>
                <a:lnTo>
                  <a:pt x="332" y="88"/>
                </a:lnTo>
                <a:lnTo>
                  <a:pt x="332" y="70"/>
                </a:lnTo>
                <a:lnTo>
                  <a:pt x="330" y="52"/>
                </a:lnTo>
                <a:lnTo>
                  <a:pt x="328" y="34"/>
                </a:lnTo>
                <a:lnTo>
                  <a:pt x="322" y="16"/>
                </a:lnTo>
                <a:lnTo>
                  <a:pt x="316" y="0"/>
                </a:lnTo>
                <a:lnTo>
                  <a:pt x="316" y="0"/>
                </a:lnTo>
                <a:lnTo>
                  <a:pt x="298" y="4"/>
                </a:lnTo>
                <a:lnTo>
                  <a:pt x="280" y="10"/>
                </a:lnTo>
                <a:lnTo>
                  <a:pt x="264" y="20"/>
                </a:lnTo>
                <a:lnTo>
                  <a:pt x="250" y="30"/>
                </a:lnTo>
                <a:lnTo>
                  <a:pt x="234" y="42"/>
                </a:lnTo>
                <a:lnTo>
                  <a:pt x="222" y="56"/>
                </a:lnTo>
                <a:lnTo>
                  <a:pt x="212" y="72"/>
                </a:lnTo>
                <a:lnTo>
                  <a:pt x="202" y="88"/>
                </a:lnTo>
                <a:lnTo>
                  <a:pt x="202" y="88"/>
                </a:lnTo>
                <a:lnTo>
                  <a:pt x="194" y="106"/>
                </a:lnTo>
                <a:lnTo>
                  <a:pt x="190" y="122"/>
                </a:lnTo>
                <a:lnTo>
                  <a:pt x="186" y="140"/>
                </a:lnTo>
                <a:lnTo>
                  <a:pt x="186" y="158"/>
                </a:lnTo>
                <a:lnTo>
                  <a:pt x="186" y="174"/>
                </a:lnTo>
                <a:lnTo>
                  <a:pt x="188" y="192"/>
                </a:lnTo>
                <a:lnTo>
                  <a:pt x="192" y="208"/>
                </a:lnTo>
                <a:lnTo>
                  <a:pt x="198" y="224"/>
                </a:lnTo>
                <a:lnTo>
                  <a:pt x="198" y="224"/>
                </a:lnTo>
                <a:lnTo>
                  <a:pt x="254" y="116"/>
                </a:lnTo>
                <a:lnTo>
                  <a:pt x="302" y="26"/>
                </a:lnTo>
                <a:lnTo>
                  <a:pt x="302" y="26"/>
                </a:lnTo>
                <a:lnTo>
                  <a:pt x="230" y="190"/>
                </a:lnTo>
                <a:lnTo>
                  <a:pt x="230" y="190"/>
                </a:lnTo>
                <a:lnTo>
                  <a:pt x="212" y="226"/>
                </a:lnTo>
                <a:lnTo>
                  <a:pt x="198" y="264"/>
                </a:lnTo>
                <a:lnTo>
                  <a:pt x="176" y="330"/>
                </a:lnTo>
                <a:lnTo>
                  <a:pt x="164" y="360"/>
                </a:lnTo>
                <a:lnTo>
                  <a:pt x="158" y="372"/>
                </a:lnTo>
                <a:lnTo>
                  <a:pt x="152" y="384"/>
                </a:lnTo>
                <a:lnTo>
                  <a:pt x="144" y="394"/>
                </a:lnTo>
                <a:lnTo>
                  <a:pt x="136" y="404"/>
                </a:lnTo>
                <a:lnTo>
                  <a:pt x="126" y="410"/>
                </a:lnTo>
                <a:lnTo>
                  <a:pt x="114" y="416"/>
                </a:lnTo>
                <a:lnTo>
                  <a:pt x="114" y="416"/>
                </a:lnTo>
                <a:lnTo>
                  <a:pt x="118" y="420"/>
                </a:lnTo>
                <a:lnTo>
                  <a:pt x="124" y="424"/>
                </a:lnTo>
                <a:lnTo>
                  <a:pt x="132" y="426"/>
                </a:lnTo>
                <a:lnTo>
                  <a:pt x="140" y="426"/>
                </a:lnTo>
                <a:lnTo>
                  <a:pt x="148" y="424"/>
                </a:lnTo>
                <a:lnTo>
                  <a:pt x="158" y="416"/>
                </a:lnTo>
                <a:lnTo>
                  <a:pt x="168" y="400"/>
                </a:lnTo>
                <a:lnTo>
                  <a:pt x="168" y="400"/>
                </a:lnTo>
                <a:lnTo>
                  <a:pt x="180" y="374"/>
                </a:lnTo>
                <a:lnTo>
                  <a:pt x="190" y="350"/>
                </a:lnTo>
                <a:lnTo>
                  <a:pt x="196" y="330"/>
                </a:lnTo>
                <a:lnTo>
                  <a:pt x="200" y="312"/>
                </a:lnTo>
                <a:lnTo>
                  <a:pt x="206" y="274"/>
                </a:lnTo>
                <a:lnTo>
                  <a:pt x="210" y="254"/>
                </a:lnTo>
                <a:lnTo>
                  <a:pt x="216" y="228"/>
                </a:lnTo>
                <a:lnTo>
                  <a:pt x="216" y="228"/>
                </a:lnTo>
                <a:lnTo>
                  <a:pt x="232" y="224"/>
                </a:lnTo>
                <a:lnTo>
                  <a:pt x="246" y="216"/>
                </a:lnTo>
                <a:lnTo>
                  <a:pt x="260" y="208"/>
                </a:lnTo>
                <a:lnTo>
                  <a:pt x="274" y="198"/>
                </a:lnTo>
                <a:lnTo>
                  <a:pt x="286" y="186"/>
                </a:lnTo>
                <a:lnTo>
                  <a:pt x="298" y="172"/>
                </a:lnTo>
                <a:lnTo>
                  <a:pt x="308" y="158"/>
                </a:lnTo>
                <a:lnTo>
                  <a:pt x="316" y="144"/>
                </a:lnTo>
                <a:lnTo>
                  <a:pt x="316" y="144"/>
                </a:lnTo>
                <a:close/>
                <a:moveTo>
                  <a:pt x="294" y="204"/>
                </a:moveTo>
                <a:lnTo>
                  <a:pt x="294" y="204"/>
                </a:lnTo>
                <a:lnTo>
                  <a:pt x="278" y="214"/>
                </a:lnTo>
                <a:lnTo>
                  <a:pt x="264" y="226"/>
                </a:lnTo>
                <a:lnTo>
                  <a:pt x="252" y="238"/>
                </a:lnTo>
                <a:lnTo>
                  <a:pt x="240" y="252"/>
                </a:lnTo>
                <a:lnTo>
                  <a:pt x="230" y="266"/>
                </a:lnTo>
                <a:lnTo>
                  <a:pt x="224" y="282"/>
                </a:lnTo>
                <a:lnTo>
                  <a:pt x="218" y="298"/>
                </a:lnTo>
                <a:lnTo>
                  <a:pt x="212" y="314"/>
                </a:lnTo>
                <a:lnTo>
                  <a:pt x="212" y="314"/>
                </a:lnTo>
                <a:lnTo>
                  <a:pt x="320" y="258"/>
                </a:lnTo>
                <a:lnTo>
                  <a:pt x="410" y="212"/>
                </a:lnTo>
                <a:lnTo>
                  <a:pt x="410" y="212"/>
                </a:lnTo>
                <a:lnTo>
                  <a:pt x="324" y="264"/>
                </a:lnTo>
                <a:lnTo>
                  <a:pt x="220" y="326"/>
                </a:lnTo>
                <a:lnTo>
                  <a:pt x="220" y="326"/>
                </a:lnTo>
                <a:lnTo>
                  <a:pt x="236" y="332"/>
                </a:lnTo>
                <a:lnTo>
                  <a:pt x="252" y="334"/>
                </a:lnTo>
                <a:lnTo>
                  <a:pt x="270" y="336"/>
                </a:lnTo>
                <a:lnTo>
                  <a:pt x="288" y="336"/>
                </a:lnTo>
                <a:lnTo>
                  <a:pt x="304" y="334"/>
                </a:lnTo>
                <a:lnTo>
                  <a:pt x="322" y="330"/>
                </a:lnTo>
                <a:lnTo>
                  <a:pt x="338" y="324"/>
                </a:lnTo>
                <a:lnTo>
                  <a:pt x="356" y="316"/>
                </a:lnTo>
                <a:lnTo>
                  <a:pt x="356" y="316"/>
                </a:lnTo>
                <a:lnTo>
                  <a:pt x="372" y="304"/>
                </a:lnTo>
                <a:lnTo>
                  <a:pt x="386" y="292"/>
                </a:lnTo>
                <a:lnTo>
                  <a:pt x="400" y="280"/>
                </a:lnTo>
                <a:lnTo>
                  <a:pt x="410" y="264"/>
                </a:lnTo>
                <a:lnTo>
                  <a:pt x="420" y="248"/>
                </a:lnTo>
                <a:lnTo>
                  <a:pt x="428" y="232"/>
                </a:lnTo>
                <a:lnTo>
                  <a:pt x="434" y="214"/>
                </a:lnTo>
                <a:lnTo>
                  <a:pt x="438" y="196"/>
                </a:lnTo>
                <a:lnTo>
                  <a:pt x="438" y="196"/>
                </a:lnTo>
                <a:lnTo>
                  <a:pt x="420" y="190"/>
                </a:lnTo>
                <a:lnTo>
                  <a:pt x="402" y="186"/>
                </a:lnTo>
                <a:lnTo>
                  <a:pt x="384" y="184"/>
                </a:lnTo>
                <a:lnTo>
                  <a:pt x="366" y="184"/>
                </a:lnTo>
                <a:lnTo>
                  <a:pt x="348" y="186"/>
                </a:lnTo>
                <a:lnTo>
                  <a:pt x="330" y="190"/>
                </a:lnTo>
                <a:lnTo>
                  <a:pt x="312" y="196"/>
                </a:lnTo>
                <a:lnTo>
                  <a:pt x="294" y="204"/>
                </a:lnTo>
                <a:lnTo>
                  <a:pt x="294" y="20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p>
        </p:txBody>
      </p:sp>
      <p:sp>
        <p:nvSpPr>
          <p:cNvPr id="840" name="Rectangle 839"/>
          <p:cNvSpPr/>
          <p:nvPr/>
        </p:nvSpPr>
        <p:spPr>
          <a:xfrm>
            <a:off x="5707385" y="1608326"/>
            <a:ext cx="2304256" cy="861774"/>
          </a:xfrm>
          <a:prstGeom prst="rect">
            <a:avLst/>
          </a:prstGeom>
        </p:spPr>
        <p:txBody>
          <a:bodyPr wrap="square">
            <a:spAutoFit/>
          </a:bodyPr>
          <a:lstStyle/>
          <a:p>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a:t>
            </a:r>
            <a:r>
              <a:rPr lang="en-GB" sz="1000" dirty="0" smtClean="0">
                <a:solidFill>
                  <a:schemeClr val="bg2"/>
                </a:solidFill>
                <a:latin typeface="Georgia" pitchFamily="18" charset="0"/>
              </a:rPr>
              <a:t>.</a:t>
            </a:r>
            <a:endParaRPr lang="en-GB" sz="1000" dirty="0">
              <a:solidFill>
                <a:schemeClr val="bg2"/>
              </a:solidFill>
              <a:latin typeface="Georgia" pitchFamily="18" charset="0"/>
            </a:endParaRPr>
          </a:p>
        </p:txBody>
      </p:sp>
      <p:sp>
        <p:nvSpPr>
          <p:cNvPr id="841" name="Rectangle 840"/>
          <p:cNvSpPr/>
          <p:nvPr/>
        </p:nvSpPr>
        <p:spPr>
          <a:xfrm>
            <a:off x="5707385" y="2681752"/>
            <a:ext cx="2304256" cy="861774"/>
          </a:xfrm>
          <a:prstGeom prst="rect">
            <a:avLst/>
          </a:prstGeom>
        </p:spPr>
        <p:txBody>
          <a:bodyPr wrap="square">
            <a:spAutoFit/>
          </a:bodyPr>
          <a:lstStyle/>
          <a:p>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a:t>
            </a:r>
            <a:r>
              <a:rPr lang="en-GB" sz="1000" dirty="0" smtClean="0">
                <a:solidFill>
                  <a:schemeClr val="bg2"/>
                </a:solidFill>
                <a:latin typeface="Georgia" pitchFamily="18" charset="0"/>
              </a:rPr>
              <a:t>.</a:t>
            </a:r>
            <a:endParaRPr lang="en-GB" sz="1000" dirty="0">
              <a:solidFill>
                <a:schemeClr val="bg2"/>
              </a:solidFill>
              <a:latin typeface="Georgia" pitchFamily="18" charset="0"/>
            </a:endParaRPr>
          </a:p>
        </p:txBody>
      </p:sp>
      <p:sp>
        <p:nvSpPr>
          <p:cNvPr id="842" name="Rectangle 841"/>
          <p:cNvSpPr/>
          <p:nvPr/>
        </p:nvSpPr>
        <p:spPr>
          <a:xfrm>
            <a:off x="5707385" y="3755178"/>
            <a:ext cx="2304256" cy="861774"/>
          </a:xfrm>
          <a:prstGeom prst="rect">
            <a:avLst/>
          </a:prstGeom>
        </p:spPr>
        <p:txBody>
          <a:bodyPr wrap="square">
            <a:spAutoFit/>
          </a:bodyPr>
          <a:lstStyle/>
          <a:p>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a:t>
            </a:r>
            <a:r>
              <a:rPr lang="en-GB" sz="1000" dirty="0" smtClean="0">
                <a:solidFill>
                  <a:schemeClr val="bg2"/>
                </a:solidFill>
                <a:latin typeface="Georgia" pitchFamily="18" charset="0"/>
              </a:rPr>
              <a:t>.</a:t>
            </a:r>
            <a:endParaRPr lang="en-GB" sz="1000" dirty="0">
              <a:solidFill>
                <a:schemeClr val="bg2"/>
              </a:solidFill>
              <a:latin typeface="Georgia" pitchFamily="18" charset="0"/>
            </a:endParaRPr>
          </a:p>
        </p:txBody>
      </p:sp>
      <p:sp>
        <p:nvSpPr>
          <p:cNvPr id="843" name="Rectangle 842"/>
          <p:cNvSpPr/>
          <p:nvPr/>
        </p:nvSpPr>
        <p:spPr>
          <a:xfrm>
            <a:off x="5707385" y="4828604"/>
            <a:ext cx="2304256" cy="861774"/>
          </a:xfrm>
          <a:prstGeom prst="rect">
            <a:avLst/>
          </a:prstGeom>
        </p:spPr>
        <p:txBody>
          <a:bodyPr wrap="square">
            <a:spAutoFit/>
          </a:bodyPr>
          <a:lstStyle/>
          <a:p>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a:t>
            </a:r>
            <a:r>
              <a:rPr lang="en-GB" sz="1000" dirty="0" smtClean="0">
                <a:solidFill>
                  <a:schemeClr val="bg2"/>
                </a:solidFill>
                <a:latin typeface="Georgia" pitchFamily="18" charset="0"/>
              </a:rPr>
              <a:t>.</a:t>
            </a:r>
            <a:endParaRPr lang="en-GB" sz="1000" dirty="0">
              <a:solidFill>
                <a:schemeClr val="bg2"/>
              </a:solidFill>
              <a:latin typeface="Georgia" pitchFamily="18" charset="0"/>
            </a:endParaRPr>
          </a:p>
        </p:txBody>
      </p:sp>
      <p:sp>
        <p:nvSpPr>
          <p:cNvPr id="844" name="Rectangle 843"/>
          <p:cNvSpPr/>
          <p:nvPr/>
        </p:nvSpPr>
        <p:spPr>
          <a:xfrm>
            <a:off x="5707385" y="5902031"/>
            <a:ext cx="2304256" cy="861774"/>
          </a:xfrm>
          <a:prstGeom prst="rect">
            <a:avLst/>
          </a:prstGeom>
        </p:spPr>
        <p:txBody>
          <a:bodyPr wrap="square">
            <a:spAutoFit/>
          </a:bodyPr>
          <a:lstStyle/>
          <a:p>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consectetuer</a:t>
            </a:r>
            <a:r>
              <a:rPr lang="en-GB" sz="1000" dirty="0">
                <a:solidFill>
                  <a:schemeClr val="bg2"/>
                </a:solidFill>
                <a:latin typeface="Georgia" pitchFamily="18" charset="0"/>
              </a:rPr>
              <a:t> </a:t>
            </a:r>
            <a:r>
              <a:rPr lang="en-GB" sz="1000" dirty="0" err="1">
                <a:solidFill>
                  <a:schemeClr val="bg2"/>
                </a:solidFill>
                <a:latin typeface="Georgia" pitchFamily="18" charset="0"/>
              </a:rPr>
              <a:t>ullamcorper</a:t>
            </a:r>
            <a:r>
              <a:rPr lang="en-GB" sz="1000" dirty="0">
                <a:solidFill>
                  <a:schemeClr val="bg2"/>
                </a:solidFill>
                <a:latin typeface="Georgia" pitchFamily="18" charset="0"/>
              </a:rPr>
              <a:t> quam. </a:t>
            </a:r>
            <a:r>
              <a:rPr lang="en-GB" sz="1000" dirty="0" err="1">
                <a:solidFill>
                  <a:schemeClr val="bg2"/>
                </a:solidFill>
                <a:latin typeface="Georgia" pitchFamily="18" charset="0"/>
              </a:rPr>
              <a:t>Morbi</a:t>
            </a:r>
            <a:r>
              <a:rPr lang="en-GB" sz="1000" dirty="0">
                <a:solidFill>
                  <a:schemeClr val="bg2"/>
                </a:solidFill>
                <a:latin typeface="Georgia" pitchFamily="18" charset="0"/>
              </a:rPr>
              <a:t> </a:t>
            </a:r>
            <a:r>
              <a:rPr lang="en-GB" sz="1000" dirty="0" err="1">
                <a:solidFill>
                  <a:schemeClr val="bg2"/>
                </a:solidFill>
                <a:latin typeface="Georgia" pitchFamily="18" charset="0"/>
              </a:rPr>
              <a:t>tincidunt</a:t>
            </a:r>
            <a:r>
              <a:rPr lang="en-GB" sz="1000" dirty="0">
                <a:solidFill>
                  <a:schemeClr val="bg2"/>
                </a:solidFill>
                <a:latin typeface="Georgia" pitchFamily="18" charset="0"/>
              </a:rPr>
              <a:t> mi </a:t>
            </a:r>
            <a:r>
              <a:rPr lang="en-GB" sz="1000" dirty="0" err="1">
                <a:solidFill>
                  <a:schemeClr val="bg2"/>
                </a:solidFill>
                <a:latin typeface="Georgia" pitchFamily="18" charset="0"/>
              </a:rPr>
              <a:t>ut</a:t>
            </a:r>
            <a:r>
              <a:rPr lang="en-GB" sz="1000" dirty="0">
                <a:solidFill>
                  <a:schemeClr val="bg2"/>
                </a:solidFill>
                <a:latin typeface="Georgia" pitchFamily="18" charset="0"/>
              </a:rPr>
              <a:t> </a:t>
            </a:r>
            <a:r>
              <a:rPr lang="en-GB" sz="1000" dirty="0" err="1">
                <a:solidFill>
                  <a:schemeClr val="bg2"/>
                </a:solidFill>
                <a:latin typeface="Georgia" pitchFamily="18" charset="0"/>
              </a:rPr>
              <a:t>diam</a:t>
            </a:r>
            <a:r>
              <a:rPr lang="en-GB" sz="1000" dirty="0">
                <a:solidFill>
                  <a:schemeClr val="bg2"/>
                </a:solidFill>
                <a:latin typeface="Georgia" pitchFamily="18" charset="0"/>
              </a:rPr>
              <a:t> </a:t>
            </a:r>
            <a:r>
              <a:rPr lang="en-GB" sz="1000" dirty="0" err="1">
                <a:solidFill>
                  <a:schemeClr val="bg2"/>
                </a:solidFill>
                <a:latin typeface="Georgia" pitchFamily="18" charset="0"/>
              </a:rPr>
              <a:t>ultricies</a:t>
            </a:r>
            <a:r>
              <a:rPr lang="en-GB" sz="1000" dirty="0">
                <a:solidFill>
                  <a:schemeClr val="bg2"/>
                </a:solidFill>
                <a:latin typeface="Georgia" pitchFamily="18" charset="0"/>
              </a:rPr>
              <a:t> non, </a:t>
            </a:r>
            <a:r>
              <a:rPr lang="en-GB" sz="1000" dirty="0" err="1">
                <a:solidFill>
                  <a:schemeClr val="bg2"/>
                </a:solidFill>
                <a:latin typeface="Georgia" pitchFamily="18" charset="0"/>
              </a:rPr>
              <a:t>hendrerit</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pellentesque</a:t>
            </a:r>
            <a:r>
              <a:rPr lang="en-GB" sz="1000" dirty="0">
                <a:solidFill>
                  <a:schemeClr val="bg2"/>
                </a:solidFill>
                <a:latin typeface="Georgia" pitchFamily="18" charset="0"/>
              </a:rPr>
              <a:t> a, </a:t>
            </a:r>
            <a:r>
              <a:rPr lang="en-GB" sz="1000" dirty="0" err="1">
                <a:solidFill>
                  <a:schemeClr val="bg2"/>
                </a:solidFill>
                <a:latin typeface="Georgia" pitchFamily="18" charset="0"/>
              </a:rPr>
              <a:t>eros</a:t>
            </a:r>
            <a:r>
              <a:rPr lang="en-GB" sz="1000" dirty="0">
                <a:solidFill>
                  <a:schemeClr val="bg2"/>
                </a:solidFill>
                <a:latin typeface="Georgia" pitchFamily="18" charset="0"/>
              </a:rPr>
              <a:t>. </a:t>
            </a:r>
            <a:r>
              <a:rPr lang="en-GB" sz="1000" dirty="0" err="1">
                <a:solidFill>
                  <a:schemeClr val="bg2"/>
                </a:solidFill>
                <a:latin typeface="Georgia" pitchFamily="18" charset="0"/>
              </a:rPr>
              <a:t>Aenean</a:t>
            </a:r>
            <a:r>
              <a:rPr lang="en-GB" sz="1000" dirty="0">
                <a:solidFill>
                  <a:schemeClr val="bg2"/>
                </a:solidFill>
                <a:latin typeface="Georgia" pitchFamily="18" charset="0"/>
              </a:rPr>
              <a:t> non </a:t>
            </a:r>
            <a:r>
              <a:rPr lang="en-GB" sz="1000" dirty="0" err="1">
                <a:solidFill>
                  <a:schemeClr val="bg2"/>
                </a:solidFill>
                <a:latin typeface="Georgia" pitchFamily="18" charset="0"/>
              </a:rPr>
              <a:t>mauris</a:t>
            </a:r>
            <a:r>
              <a:rPr lang="en-GB" sz="1000" dirty="0">
                <a:solidFill>
                  <a:schemeClr val="bg2"/>
                </a:solidFill>
                <a:latin typeface="Georgia" pitchFamily="18" charset="0"/>
              </a:rPr>
              <a:t> </a:t>
            </a:r>
            <a:r>
              <a:rPr lang="en-GB" sz="1000" dirty="0" err="1">
                <a:solidFill>
                  <a:schemeClr val="bg2"/>
                </a:solidFill>
                <a:latin typeface="Georgia" pitchFamily="18" charset="0"/>
              </a:rPr>
              <a:t>quis</a:t>
            </a:r>
            <a:r>
              <a:rPr lang="en-GB" sz="1000" dirty="0">
                <a:solidFill>
                  <a:schemeClr val="bg2"/>
                </a:solidFill>
                <a:latin typeface="Georgia" pitchFamily="18" charset="0"/>
              </a:rPr>
              <a:t> </a:t>
            </a:r>
            <a:r>
              <a:rPr lang="en-GB" sz="1000" dirty="0" err="1">
                <a:solidFill>
                  <a:schemeClr val="bg2"/>
                </a:solidFill>
                <a:latin typeface="Georgia" pitchFamily="18" charset="0"/>
              </a:rPr>
              <a:t>massa</a:t>
            </a:r>
            <a:r>
              <a:rPr lang="en-GB" sz="1000" dirty="0">
                <a:solidFill>
                  <a:schemeClr val="bg2"/>
                </a:solidFill>
                <a:latin typeface="Georgia" pitchFamily="18" charset="0"/>
              </a:rPr>
              <a:t> </a:t>
            </a:r>
            <a:r>
              <a:rPr lang="en-GB" sz="1000" dirty="0" err="1">
                <a:solidFill>
                  <a:schemeClr val="bg2"/>
                </a:solidFill>
                <a:latin typeface="Georgia" pitchFamily="18" charset="0"/>
              </a:rPr>
              <a:t>varius</a:t>
            </a:r>
            <a:r>
              <a:rPr lang="en-GB" sz="1000" dirty="0">
                <a:solidFill>
                  <a:schemeClr val="bg2"/>
                </a:solidFill>
                <a:latin typeface="Georgia" pitchFamily="18" charset="0"/>
              </a:rPr>
              <a:t> tempus</a:t>
            </a:r>
            <a:r>
              <a:rPr lang="en-GB" sz="1000" dirty="0" smtClean="0">
                <a:solidFill>
                  <a:schemeClr val="bg2"/>
                </a:solidFill>
                <a:latin typeface="Georgia" pitchFamily="18" charset="0"/>
              </a:rPr>
              <a:t>.</a:t>
            </a:r>
            <a:endParaRPr lang="en-GB" sz="1000" dirty="0">
              <a:solidFill>
                <a:schemeClr val="bg2"/>
              </a:solidFill>
              <a:latin typeface="Georgia" pitchFamily="18" charset="0"/>
            </a:endParaRPr>
          </a:p>
        </p:txBody>
      </p:sp>
      <p:sp>
        <p:nvSpPr>
          <p:cNvPr id="89" name="Freeform 4807"/>
          <p:cNvSpPr>
            <a:spLocks noEditPoints="1"/>
          </p:cNvSpPr>
          <p:nvPr/>
        </p:nvSpPr>
        <p:spPr bwMode="auto">
          <a:xfrm>
            <a:off x="4842644" y="2796795"/>
            <a:ext cx="623314" cy="557086"/>
          </a:xfrm>
          <a:custGeom>
            <a:avLst/>
            <a:gdLst>
              <a:gd name="T0" fmla="*/ 84 w 320"/>
              <a:gd name="T1" fmla="*/ 24 h 286"/>
              <a:gd name="T2" fmla="*/ 86 w 320"/>
              <a:gd name="T3" fmla="*/ 18 h 286"/>
              <a:gd name="T4" fmla="*/ 92 w 320"/>
              <a:gd name="T5" fmla="*/ 14 h 286"/>
              <a:gd name="T6" fmla="*/ 134 w 320"/>
              <a:gd name="T7" fmla="*/ 2 h 286"/>
              <a:gd name="T8" fmla="*/ 160 w 320"/>
              <a:gd name="T9" fmla="*/ 0 h 286"/>
              <a:gd name="T10" fmla="*/ 208 w 320"/>
              <a:gd name="T11" fmla="*/ 8 h 286"/>
              <a:gd name="T12" fmla="*/ 228 w 320"/>
              <a:gd name="T13" fmla="*/ 14 h 286"/>
              <a:gd name="T14" fmla="*/ 236 w 320"/>
              <a:gd name="T15" fmla="*/ 24 h 286"/>
              <a:gd name="T16" fmla="*/ 216 w 320"/>
              <a:gd name="T17" fmla="*/ 42 h 286"/>
              <a:gd name="T18" fmla="*/ 216 w 320"/>
              <a:gd name="T19" fmla="*/ 30 h 286"/>
              <a:gd name="T20" fmla="*/ 178 w 320"/>
              <a:gd name="T21" fmla="*/ 22 h 286"/>
              <a:gd name="T22" fmla="*/ 160 w 320"/>
              <a:gd name="T23" fmla="*/ 20 h 286"/>
              <a:gd name="T24" fmla="*/ 128 w 320"/>
              <a:gd name="T25" fmla="*/ 24 h 286"/>
              <a:gd name="T26" fmla="*/ 104 w 320"/>
              <a:gd name="T27" fmla="*/ 42 h 286"/>
              <a:gd name="T28" fmla="*/ 132 w 320"/>
              <a:gd name="T29" fmla="*/ 160 h 286"/>
              <a:gd name="T30" fmla="*/ 188 w 320"/>
              <a:gd name="T31" fmla="*/ 146 h 286"/>
              <a:gd name="T32" fmla="*/ 188 w 320"/>
              <a:gd name="T33" fmla="*/ 160 h 286"/>
              <a:gd name="T34" fmla="*/ 274 w 320"/>
              <a:gd name="T35" fmla="*/ 148 h 286"/>
              <a:gd name="T36" fmla="*/ 320 w 320"/>
              <a:gd name="T37" fmla="*/ 138 h 286"/>
              <a:gd name="T38" fmla="*/ 320 w 320"/>
              <a:gd name="T39" fmla="*/ 72 h 286"/>
              <a:gd name="T40" fmla="*/ 314 w 320"/>
              <a:gd name="T41" fmla="*/ 58 h 286"/>
              <a:gd name="T42" fmla="*/ 300 w 320"/>
              <a:gd name="T43" fmla="*/ 52 h 286"/>
              <a:gd name="T44" fmla="*/ 20 w 320"/>
              <a:gd name="T45" fmla="*/ 52 h 286"/>
              <a:gd name="T46" fmla="*/ 6 w 320"/>
              <a:gd name="T47" fmla="*/ 58 h 286"/>
              <a:gd name="T48" fmla="*/ 0 w 320"/>
              <a:gd name="T49" fmla="*/ 72 h 286"/>
              <a:gd name="T50" fmla="*/ 0 w 320"/>
              <a:gd name="T51" fmla="*/ 138 h 286"/>
              <a:gd name="T52" fmla="*/ 46 w 320"/>
              <a:gd name="T53" fmla="*/ 148 h 286"/>
              <a:gd name="T54" fmla="*/ 132 w 320"/>
              <a:gd name="T55" fmla="*/ 160 h 286"/>
              <a:gd name="T56" fmla="*/ 174 w 320"/>
              <a:gd name="T57" fmla="*/ 176 h 286"/>
              <a:gd name="T58" fmla="*/ 146 w 320"/>
              <a:gd name="T59" fmla="*/ 160 h 286"/>
              <a:gd name="T60" fmla="*/ 174 w 320"/>
              <a:gd name="T61" fmla="*/ 176 h 286"/>
              <a:gd name="T62" fmla="*/ 320 w 320"/>
              <a:gd name="T63" fmla="*/ 266 h 286"/>
              <a:gd name="T64" fmla="*/ 318 w 320"/>
              <a:gd name="T65" fmla="*/ 274 h 286"/>
              <a:gd name="T66" fmla="*/ 308 w 320"/>
              <a:gd name="T67" fmla="*/ 284 h 286"/>
              <a:gd name="T68" fmla="*/ 20 w 320"/>
              <a:gd name="T69" fmla="*/ 286 h 286"/>
              <a:gd name="T70" fmla="*/ 12 w 320"/>
              <a:gd name="T71" fmla="*/ 284 h 286"/>
              <a:gd name="T72" fmla="*/ 2 w 320"/>
              <a:gd name="T73" fmla="*/ 274 h 286"/>
              <a:gd name="T74" fmla="*/ 0 w 320"/>
              <a:gd name="T75" fmla="*/ 154 h 286"/>
              <a:gd name="T76" fmla="*/ 20 w 320"/>
              <a:gd name="T77" fmla="*/ 160 h 286"/>
              <a:gd name="T78" fmla="*/ 88 w 320"/>
              <a:gd name="T79" fmla="*/ 172 h 286"/>
              <a:gd name="T80" fmla="*/ 132 w 320"/>
              <a:gd name="T81" fmla="*/ 190 h 286"/>
              <a:gd name="T82" fmla="*/ 188 w 320"/>
              <a:gd name="T83" fmla="*/ 176 h 286"/>
              <a:gd name="T84" fmla="*/ 232 w 320"/>
              <a:gd name="T85" fmla="*/ 172 h 286"/>
              <a:gd name="T86" fmla="*/ 300 w 320"/>
              <a:gd name="T87" fmla="*/ 160 h 286"/>
              <a:gd name="T88" fmla="*/ 320 w 320"/>
              <a:gd name="T89" fmla="*/ 154 h 286"/>
              <a:gd name="T90" fmla="*/ 56 w 320"/>
              <a:gd name="T91" fmla="*/ 266 h 286"/>
              <a:gd name="T92" fmla="*/ 52 w 320"/>
              <a:gd name="T93" fmla="*/ 252 h 286"/>
              <a:gd name="T94" fmla="*/ 46 w 320"/>
              <a:gd name="T95" fmla="*/ 240 h 286"/>
              <a:gd name="T96" fmla="*/ 34 w 320"/>
              <a:gd name="T97" fmla="*/ 232 h 286"/>
              <a:gd name="T98" fmla="*/ 20 w 320"/>
              <a:gd name="T99" fmla="*/ 230 h 286"/>
              <a:gd name="T100" fmla="*/ 56 w 320"/>
              <a:gd name="T101" fmla="*/ 266 h 286"/>
              <a:gd name="T102" fmla="*/ 300 w 320"/>
              <a:gd name="T103" fmla="*/ 230 h 286"/>
              <a:gd name="T104" fmla="*/ 286 w 320"/>
              <a:gd name="T105" fmla="*/ 232 h 286"/>
              <a:gd name="T106" fmla="*/ 274 w 320"/>
              <a:gd name="T107" fmla="*/ 240 h 286"/>
              <a:gd name="T108" fmla="*/ 268 w 320"/>
              <a:gd name="T109" fmla="*/ 252 h 286"/>
              <a:gd name="T110" fmla="*/ 264 w 320"/>
              <a:gd name="T111" fmla="*/ 266 h 286"/>
              <a:gd name="T112" fmla="*/ 300 w 320"/>
              <a:gd name="T113" fmla="*/ 230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0" h="286">
                <a:moveTo>
                  <a:pt x="84" y="42"/>
                </a:moveTo>
                <a:lnTo>
                  <a:pt x="84" y="24"/>
                </a:lnTo>
                <a:lnTo>
                  <a:pt x="84" y="24"/>
                </a:lnTo>
                <a:lnTo>
                  <a:pt x="86" y="18"/>
                </a:lnTo>
                <a:lnTo>
                  <a:pt x="92" y="14"/>
                </a:lnTo>
                <a:lnTo>
                  <a:pt x="92" y="14"/>
                </a:lnTo>
                <a:lnTo>
                  <a:pt x="112" y="8"/>
                </a:lnTo>
                <a:lnTo>
                  <a:pt x="134" y="2"/>
                </a:lnTo>
                <a:lnTo>
                  <a:pt x="160" y="0"/>
                </a:lnTo>
                <a:lnTo>
                  <a:pt x="160" y="0"/>
                </a:lnTo>
                <a:lnTo>
                  <a:pt x="186" y="2"/>
                </a:lnTo>
                <a:lnTo>
                  <a:pt x="208" y="8"/>
                </a:lnTo>
                <a:lnTo>
                  <a:pt x="228" y="14"/>
                </a:lnTo>
                <a:lnTo>
                  <a:pt x="228" y="14"/>
                </a:lnTo>
                <a:lnTo>
                  <a:pt x="234" y="18"/>
                </a:lnTo>
                <a:lnTo>
                  <a:pt x="236" y="24"/>
                </a:lnTo>
                <a:lnTo>
                  <a:pt x="236" y="42"/>
                </a:lnTo>
                <a:lnTo>
                  <a:pt x="216" y="42"/>
                </a:lnTo>
                <a:lnTo>
                  <a:pt x="216" y="30"/>
                </a:lnTo>
                <a:lnTo>
                  <a:pt x="216" y="30"/>
                </a:lnTo>
                <a:lnTo>
                  <a:pt x="192" y="24"/>
                </a:lnTo>
                <a:lnTo>
                  <a:pt x="178" y="22"/>
                </a:lnTo>
                <a:lnTo>
                  <a:pt x="160" y="20"/>
                </a:lnTo>
                <a:lnTo>
                  <a:pt x="160" y="20"/>
                </a:lnTo>
                <a:lnTo>
                  <a:pt x="142" y="22"/>
                </a:lnTo>
                <a:lnTo>
                  <a:pt x="128" y="24"/>
                </a:lnTo>
                <a:lnTo>
                  <a:pt x="104" y="30"/>
                </a:lnTo>
                <a:lnTo>
                  <a:pt x="104" y="42"/>
                </a:lnTo>
                <a:lnTo>
                  <a:pt x="84" y="42"/>
                </a:lnTo>
                <a:close/>
                <a:moveTo>
                  <a:pt x="132" y="160"/>
                </a:moveTo>
                <a:lnTo>
                  <a:pt x="132" y="146"/>
                </a:lnTo>
                <a:lnTo>
                  <a:pt x="188" y="146"/>
                </a:lnTo>
                <a:lnTo>
                  <a:pt x="188" y="160"/>
                </a:lnTo>
                <a:lnTo>
                  <a:pt x="188" y="160"/>
                </a:lnTo>
                <a:lnTo>
                  <a:pt x="234" y="156"/>
                </a:lnTo>
                <a:lnTo>
                  <a:pt x="274" y="148"/>
                </a:lnTo>
                <a:lnTo>
                  <a:pt x="302" y="142"/>
                </a:lnTo>
                <a:lnTo>
                  <a:pt x="320" y="138"/>
                </a:lnTo>
                <a:lnTo>
                  <a:pt x="320" y="72"/>
                </a:lnTo>
                <a:lnTo>
                  <a:pt x="320" y="72"/>
                </a:lnTo>
                <a:lnTo>
                  <a:pt x="318" y="64"/>
                </a:lnTo>
                <a:lnTo>
                  <a:pt x="314" y="58"/>
                </a:lnTo>
                <a:lnTo>
                  <a:pt x="308" y="54"/>
                </a:lnTo>
                <a:lnTo>
                  <a:pt x="300" y="52"/>
                </a:lnTo>
                <a:lnTo>
                  <a:pt x="20" y="52"/>
                </a:lnTo>
                <a:lnTo>
                  <a:pt x="20" y="52"/>
                </a:lnTo>
                <a:lnTo>
                  <a:pt x="12" y="54"/>
                </a:lnTo>
                <a:lnTo>
                  <a:pt x="6" y="58"/>
                </a:lnTo>
                <a:lnTo>
                  <a:pt x="2" y="64"/>
                </a:lnTo>
                <a:lnTo>
                  <a:pt x="0" y="72"/>
                </a:lnTo>
                <a:lnTo>
                  <a:pt x="0" y="138"/>
                </a:lnTo>
                <a:lnTo>
                  <a:pt x="0" y="138"/>
                </a:lnTo>
                <a:lnTo>
                  <a:pt x="18" y="142"/>
                </a:lnTo>
                <a:lnTo>
                  <a:pt x="46" y="148"/>
                </a:lnTo>
                <a:lnTo>
                  <a:pt x="86" y="156"/>
                </a:lnTo>
                <a:lnTo>
                  <a:pt x="132" y="160"/>
                </a:lnTo>
                <a:lnTo>
                  <a:pt x="132" y="160"/>
                </a:lnTo>
                <a:close/>
                <a:moveTo>
                  <a:pt x="174" y="176"/>
                </a:moveTo>
                <a:lnTo>
                  <a:pt x="174" y="160"/>
                </a:lnTo>
                <a:lnTo>
                  <a:pt x="146" y="160"/>
                </a:lnTo>
                <a:lnTo>
                  <a:pt x="146" y="176"/>
                </a:lnTo>
                <a:lnTo>
                  <a:pt x="174" y="176"/>
                </a:lnTo>
                <a:close/>
                <a:moveTo>
                  <a:pt x="320" y="154"/>
                </a:moveTo>
                <a:lnTo>
                  <a:pt x="320" y="266"/>
                </a:lnTo>
                <a:lnTo>
                  <a:pt x="320" y="266"/>
                </a:lnTo>
                <a:lnTo>
                  <a:pt x="318" y="274"/>
                </a:lnTo>
                <a:lnTo>
                  <a:pt x="314" y="280"/>
                </a:lnTo>
                <a:lnTo>
                  <a:pt x="308" y="284"/>
                </a:lnTo>
                <a:lnTo>
                  <a:pt x="300" y="286"/>
                </a:lnTo>
                <a:lnTo>
                  <a:pt x="20" y="286"/>
                </a:lnTo>
                <a:lnTo>
                  <a:pt x="20" y="286"/>
                </a:lnTo>
                <a:lnTo>
                  <a:pt x="12" y="284"/>
                </a:lnTo>
                <a:lnTo>
                  <a:pt x="6" y="280"/>
                </a:lnTo>
                <a:lnTo>
                  <a:pt x="2" y="274"/>
                </a:lnTo>
                <a:lnTo>
                  <a:pt x="0" y="266"/>
                </a:lnTo>
                <a:lnTo>
                  <a:pt x="0" y="154"/>
                </a:lnTo>
                <a:lnTo>
                  <a:pt x="0" y="154"/>
                </a:lnTo>
                <a:lnTo>
                  <a:pt x="20" y="160"/>
                </a:lnTo>
                <a:lnTo>
                  <a:pt x="50" y="166"/>
                </a:lnTo>
                <a:lnTo>
                  <a:pt x="88" y="172"/>
                </a:lnTo>
                <a:lnTo>
                  <a:pt x="132" y="176"/>
                </a:lnTo>
                <a:lnTo>
                  <a:pt x="132" y="190"/>
                </a:lnTo>
                <a:lnTo>
                  <a:pt x="188" y="190"/>
                </a:lnTo>
                <a:lnTo>
                  <a:pt x="188" y="176"/>
                </a:lnTo>
                <a:lnTo>
                  <a:pt x="188" y="176"/>
                </a:lnTo>
                <a:lnTo>
                  <a:pt x="232" y="172"/>
                </a:lnTo>
                <a:lnTo>
                  <a:pt x="270" y="166"/>
                </a:lnTo>
                <a:lnTo>
                  <a:pt x="300" y="160"/>
                </a:lnTo>
                <a:lnTo>
                  <a:pt x="320" y="154"/>
                </a:lnTo>
                <a:lnTo>
                  <a:pt x="320" y="154"/>
                </a:lnTo>
                <a:close/>
                <a:moveTo>
                  <a:pt x="56" y="266"/>
                </a:moveTo>
                <a:lnTo>
                  <a:pt x="56" y="266"/>
                </a:lnTo>
                <a:lnTo>
                  <a:pt x="56" y="258"/>
                </a:lnTo>
                <a:lnTo>
                  <a:pt x="52" y="252"/>
                </a:lnTo>
                <a:lnTo>
                  <a:pt x="50" y="246"/>
                </a:lnTo>
                <a:lnTo>
                  <a:pt x="46" y="240"/>
                </a:lnTo>
                <a:lnTo>
                  <a:pt x="40" y="236"/>
                </a:lnTo>
                <a:lnTo>
                  <a:pt x="34" y="232"/>
                </a:lnTo>
                <a:lnTo>
                  <a:pt x="28" y="230"/>
                </a:lnTo>
                <a:lnTo>
                  <a:pt x="20" y="230"/>
                </a:lnTo>
                <a:lnTo>
                  <a:pt x="20" y="266"/>
                </a:lnTo>
                <a:lnTo>
                  <a:pt x="56" y="266"/>
                </a:lnTo>
                <a:close/>
                <a:moveTo>
                  <a:pt x="300" y="230"/>
                </a:moveTo>
                <a:lnTo>
                  <a:pt x="300" y="230"/>
                </a:lnTo>
                <a:lnTo>
                  <a:pt x="292" y="230"/>
                </a:lnTo>
                <a:lnTo>
                  <a:pt x="286" y="232"/>
                </a:lnTo>
                <a:lnTo>
                  <a:pt x="280" y="236"/>
                </a:lnTo>
                <a:lnTo>
                  <a:pt x="274" y="240"/>
                </a:lnTo>
                <a:lnTo>
                  <a:pt x="270" y="246"/>
                </a:lnTo>
                <a:lnTo>
                  <a:pt x="268" y="252"/>
                </a:lnTo>
                <a:lnTo>
                  <a:pt x="264" y="258"/>
                </a:lnTo>
                <a:lnTo>
                  <a:pt x="264" y="266"/>
                </a:lnTo>
                <a:lnTo>
                  <a:pt x="300" y="266"/>
                </a:lnTo>
                <a:lnTo>
                  <a:pt x="300" y="230"/>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0" name="Freeform 4803"/>
          <p:cNvSpPr>
            <a:spLocks noEditPoints="1"/>
          </p:cNvSpPr>
          <p:nvPr/>
        </p:nvSpPr>
        <p:spPr bwMode="auto">
          <a:xfrm>
            <a:off x="4783212" y="1764064"/>
            <a:ext cx="651680" cy="474894"/>
          </a:xfrm>
          <a:custGeom>
            <a:avLst/>
            <a:gdLst>
              <a:gd name="T0" fmla="*/ 372 w 376"/>
              <a:gd name="T1" fmla="*/ 98 h 274"/>
              <a:gd name="T2" fmla="*/ 344 w 376"/>
              <a:gd name="T3" fmla="*/ 74 h 274"/>
              <a:gd name="T4" fmla="*/ 334 w 376"/>
              <a:gd name="T5" fmla="*/ 68 h 274"/>
              <a:gd name="T6" fmla="*/ 254 w 376"/>
              <a:gd name="T7" fmla="*/ 80 h 274"/>
              <a:gd name="T8" fmla="*/ 210 w 376"/>
              <a:gd name="T9" fmla="*/ 68 h 274"/>
              <a:gd name="T10" fmla="*/ 6 w 376"/>
              <a:gd name="T11" fmla="*/ 136 h 274"/>
              <a:gd name="T12" fmla="*/ 4 w 376"/>
              <a:gd name="T13" fmla="*/ 170 h 274"/>
              <a:gd name="T14" fmla="*/ 30 w 376"/>
              <a:gd name="T15" fmla="*/ 194 h 274"/>
              <a:gd name="T16" fmla="*/ 4 w 376"/>
              <a:gd name="T17" fmla="*/ 220 h 274"/>
              <a:gd name="T18" fmla="*/ 198 w 376"/>
              <a:gd name="T19" fmla="*/ 250 h 274"/>
              <a:gd name="T20" fmla="*/ 272 w 376"/>
              <a:gd name="T21" fmla="*/ 274 h 274"/>
              <a:gd name="T22" fmla="*/ 346 w 376"/>
              <a:gd name="T23" fmla="*/ 246 h 274"/>
              <a:gd name="T24" fmla="*/ 322 w 376"/>
              <a:gd name="T25" fmla="*/ 252 h 274"/>
              <a:gd name="T26" fmla="*/ 220 w 376"/>
              <a:gd name="T27" fmla="*/ 252 h 274"/>
              <a:gd name="T28" fmla="*/ 196 w 376"/>
              <a:gd name="T29" fmla="*/ 232 h 274"/>
              <a:gd name="T30" fmla="*/ 148 w 376"/>
              <a:gd name="T31" fmla="*/ 234 h 274"/>
              <a:gd name="T32" fmla="*/ 200 w 376"/>
              <a:gd name="T33" fmla="*/ 220 h 274"/>
              <a:gd name="T34" fmla="*/ 300 w 376"/>
              <a:gd name="T35" fmla="*/ 236 h 274"/>
              <a:gd name="T36" fmla="*/ 346 w 376"/>
              <a:gd name="T37" fmla="*/ 196 h 274"/>
              <a:gd name="T38" fmla="*/ 308 w 376"/>
              <a:gd name="T39" fmla="*/ 220 h 274"/>
              <a:gd name="T40" fmla="*/ 210 w 376"/>
              <a:gd name="T41" fmla="*/ 210 h 274"/>
              <a:gd name="T42" fmla="*/ 196 w 376"/>
              <a:gd name="T43" fmla="*/ 196 h 274"/>
              <a:gd name="T44" fmla="*/ 150 w 376"/>
              <a:gd name="T45" fmla="*/ 200 h 274"/>
              <a:gd name="T46" fmla="*/ 202 w 376"/>
              <a:gd name="T47" fmla="*/ 184 h 274"/>
              <a:gd name="T48" fmla="*/ 318 w 376"/>
              <a:gd name="T49" fmla="*/ 196 h 274"/>
              <a:gd name="T50" fmla="*/ 374 w 376"/>
              <a:gd name="T51" fmla="*/ 162 h 274"/>
              <a:gd name="T52" fmla="*/ 374 w 376"/>
              <a:gd name="T53" fmla="*/ 130 h 274"/>
              <a:gd name="T54" fmla="*/ 248 w 376"/>
              <a:gd name="T55" fmla="*/ 94 h 274"/>
              <a:gd name="T56" fmla="*/ 342 w 376"/>
              <a:gd name="T57" fmla="*/ 78 h 274"/>
              <a:gd name="T58" fmla="*/ 334 w 376"/>
              <a:gd name="T59" fmla="*/ 104 h 274"/>
              <a:gd name="T60" fmla="*/ 238 w 376"/>
              <a:gd name="T61" fmla="*/ 114 h 274"/>
              <a:gd name="T62" fmla="*/ 200 w 376"/>
              <a:gd name="T63" fmla="*/ 96 h 274"/>
              <a:gd name="T64" fmla="*/ 202 w 376"/>
              <a:gd name="T65" fmla="*/ 114 h 274"/>
              <a:gd name="T66" fmla="*/ 294 w 376"/>
              <a:gd name="T67" fmla="*/ 130 h 274"/>
              <a:gd name="T68" fmla="*/ 346 w 376"/>
              <a:gd name="T69" fmla="*/ 124 h 274"/>
              <a:gd name="T70" fmla="*/ 338 w 376"/>
              <a:gd name="T71" fmla="*/ 136 h 274"/>
              <a:gd name="T72" fmla="*/ 272 w 376"/>
              <a:gd name="T73" fmla="*/ 152 h 274"/>
              <a:gd name="T74" fmla="*/ 214 w 376"/>
              <a:gd name="T75" fmla="*/ 142 h 274"/>
              <a:gd name="T76" fmla="*/ 198 w 376"/>
              <a:gd name="T77" fmla="*/ 118 h 274"/>
              <a:gd name="T78" fmla="*/ 134 w 376"/>
              <a:gd name="T79" fmla="*/ 150 h 274"/>
              <a:gd name="T80" fmla="*/ 100 w 376"/>
              <a:gd name="T81" fmla="*/ 136 h 274"/>
              <a:gd name="T82" fmla="*/ 158 w 376"/>
              <a:gd name="T83" fmla="*/ 128 h 274"/>
              <a:gd name="T84" fmla="*/ 162 w 376"/>
              <a:gd name="T85" fmla="*/ 144 h 274"/>
              <a:gd name="T86" fmla="*/ 346 w 376"/>
              <a:gd name="T87" fmla="*/ 162 h 274"/>
              <a:gd name="T88" fmla="*/ 342 w 376"/>
              <a:gd name="T89" fmla="*/ 168 h 274"/>
              <a:gd name="T90" fmla="*/ 322 w 376"/>
              <a:gd name="T91" fmla="*/ 180 h 274"/>
              <a:gd name="T92" fmla="*/ 220 w 376"/>
              <a:gd name="T93" fmla="*/ 180 h 274"/>
              <a:gd name="T94" fmla="*/ 200 w 376"/>
              <a:gd name="T95" fmla="*/ 168 h 274"/>
              <a:gd name="T96" fmla="*/ 198 w 376"/>
              <a:gd name="T97" fmla="*/ 154 h 274"/>
              <a:gd name="T98" fmla="*/ 272 w 376"/>
              <a:gd name="T99" fmla="*/ 166 h 274"/>
              <a:gd name="T100" fmla="*/ 346 w 376"/>
              <a:gd name="T101" fmla="*/ 160 h 274"/>
              <a:gd name="T102" fmla="*/ 196 w 376"/>
              <a:gd name="T103" fmla="*/ 28 h 274"/>
              <a:gd name="T104" fmla="*/ 272 w 376"/>
              <a:gd name="T105" fmla="*/ 0 h 274"/>
              <a:gd name="T106" fmla="*/ 344 w 376"/>
              <a:gd name="T107" fmla="*/ 24 h 274"/>
              <a:gd name="T108" fmla="*/ 322 w 376"/>
              <a:gd name="T109" fmla="*/ 50 h 274"/>
              <a:gd name="T110" fmla="*/ 220 w 376"/>
              <a:gd name="T111" fmla="*/ 50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6" h="274">
                <a:moveTo>
                  <a:pt x="376" y="126"/>
                </a:moveTo>
                <a:lnTo>
                  <a:pt x="376" y="126"/>
                </a:lnTo>
                <a:lnTo>
                  <a:pt x="374" y="122"/>
                </a:lnTo>
                <a:lnTo>
                  <a:pt x="370" y="120"/>
                </a:lnTo>
                <a:lnTo>
                  <a:pt x="346" y="110"/>
                </a:lnTo>
                <a:lnTo>
                  <a:pt x="372" y="98"/>
                </a:lnTo>
                <a:lnTo>
                  <a:pt x="372" y="98"/>
                </a:lnTo>
                <a:lnTo>
                  <a:pt x="376" y="96"/>
                </a:lnTo>
                <a:lnTo>
                  <a:pt x="376" y="92"/>
                </a:lnTo>
                <a:lnTo>
                  <a:pt x="376" y="92"/>
                </a:lnTo>
                <a:lnTo>
                  <a:pt x="376" y="86"/>
                </a:lnTo>
                <a:lnTo>
                  <a:pt x="372" y="84"/>
                </a:lnTo>
                <a:lnTo>
                  <a:pt x="344" y="74"/>
                </a:lnTo>
                <a:lnTo>
                  <a:pt x="344" y="74"/>
                </a:lnTo>
                <a:lnTo>
                  <a:pt x="346" y="70"/>
                </a:lnTo>
                <a:lnTo>
                  <a:pt x="346" y="66"/>
                </a:lnTo>
                <a:lnTo>
                  <a:pt x="346" y="52"/>
                </a:lnTo>
                <a:lnTo>
                  <a:pt x="346" y="52"/>
                </a:lnTo>
                <a:lnTo>
                  <a:pt x="346" y="56"/>
                </a:lnTo>
                <a:lnTo>
                  <a:pt x="344" y="60"/>
                </a:lnTo>
                <a:lnTo>
                  <a:pt x="334" y="68"/>
                </a:lnTo>
                <a:lnTo>
                  <a:pt x="334" y="68"/>
                </a:lnTo>
                <a:lnTo>
                  <a:pt x="322" y="72"/>
                </a:lnTo>
                <a:lnTo>
                  <a:pt x="308" y="76"/>
                </a:lnTo>
                <a:lnTo>
                  <a:pt x="290" y="80"/>
                </a:lnTo>
                <a:lnTo>
                  <a:pt x="272" y="80"/>
                </a:lnTo>
                <a:lnTo>
                  <a:pt x="272" y="80"/>
                </a:lnTo>
                <a:lnTo>
                  <a:pt x="254" y="80"/>
                </a:lnTo>
                <a:lnTo>
                  <a:pt x="238" y="78"/>
                </a:lnTo>
                <a:lnTo>
                  <a:pt x="226" y="74"/>
                </a:lnTo>
                <a:lnTo>
                  <a:pt x="214" y="70"/>
                </a:lnTo>
                <a:lnTo>
                  <a:pt x="214" y="70"/>
                </a:lnTo>
                <a:lnTo>
                  <a:pt x="214" y="70"/>
                </a:lnTo>
                <a:lnTo>
                  <a:pt x="210" y="68"/>
                </a:lnTo>
                <a:lnTo>
                  <a:pt x="210" y="68"/>
                </a:lnTo>
                <a:lnTo>
                  <a:pt x="200" y="60"/>
                </a:lnTo>
                <a:lnTo>
                  <a:pt x="198" y="56"/>
                </a:lnTo>
                <a:lnTo>
                  <a:pt x="196" y="52"/>
                </a:lnTo>
                <a:lnTo>
                  <a:pt x="196" y="52"/>
                </a:lnTo>
                <a:lnTo>
                  <a:pt x="198" y="46"/>
                </a:lnTo>
                <a:lnTo>
                  <a:pt x="6" y="136"/>
                </a:lnTo>
                <a:lnTo>
                  <a:pt x="6" y="136"/>
                </a:lnTo>
                <a:lnTo>
                  <a:pt x="2" y="138"/>
                </a:lnTo>
                <a:lnTo>
                  <a:pt x="2" y="142"/>
                </a:lnTo>
                <a:lnTo>
                  <a:pt x="2" y="142"/>
                </a:lnTo>
                <a:lnTo>
                  <a:pt x="2" y="148"/>
                </a:lnTo>
                <a:lnTo>
                  <a:pt x="6" y="150"/>
                </a:lnTo>
                <a:lnTo>
                  <a:pt x="30" y="158"/>
                </a:lnTo>
                <a:lnTo>
                  <a:pt x="4" y="170"/>
                </a:lnTo>
                <a:lnTo>
                  <a:pt x="4" y="170"/>
                </a:lnTo>
                <a:lnTo>
                  <a:pt x="2" y="174"/>
                </a:lnTo>
                <a:lnTo>
                  <a:pt x="0" y="178"/>
                </a:lnTo>
                <a:lnTo>
                  <a:pt x="0" y="178"/>
                </a:lnTo>
                <a:lnTo>
                  <a:pt x="2" y="182"/>
                </a:lnTo>
                <a:lnTo>
                  <a:pt x="6" y="184"/>
                </a:lnTo>
                <a:lnTo>
                  <a:pt x="30" y="194"/>
                </a:lnTo>
                <a:lnTo>
                  <a:pt x="4" y="206"/>
                </a:lnTo>
                <a:lnTo>
                  <a:pt x="4" y="206"/>
                </a:lnTo>
                <a:lnTo>
                  <a:pt x="0" y="208"/>
                </a:lnTo>
                <a:lnTo>
                  <a:pt x="0" y="212"/>
                </a:lnTo>
                <a:lnTo>
                  <a:pt x="0" y="212"/>
                </a:lnTo>
                <a:lnTo>
                  <a:pt x="0" y="218"/>
                </a:lnTo>
                <a:lnTo>
                  <a:pt x="4" y="220"/>
                </a:lnTo>
                <a:lnTo>
                  <a:pt x="148" y="270"/>
                </a:lnTo>
                <a:lnTo>
                  <a:pt x="148" y="270"/>
                </a:lnTo>
                <a:lnTo>
                  <a:pt x="150" y="270"/>
                </a:lnTo>
                <a:lnTo>
                  <a:pt x="150" y="270"/>
                </a:lnTo>
                <a:lnTo>
                  <a:pt x="154" y="270"/>
                </a:lnTo>
                <a:lnTo>
                  <a:pt x="198" y="250"/>
                </a:lnTo>
                <a:lnTo>
                  <a:pt x="198" y="250"/>
                </a:lnTo>
                <a:lnTo>
                  <a:pt x="200" y="254"/>
                </a:lnTo>
                <a:lnTo>
                  <a:pt x="206" y="258"/>
                </a:lnTo>
                <a:lnTo>
                  <a:pt x="212" y="264"/>
                </a:lnTo>
                <a:lnTo>
                  <a:pt x="222" y="266"/>
                </a:lnTo>
                <a:lnTo>
                  <a:pt x="244" y="272"/>
                </a:lnTo>
                <a:lnTo>
                  <a:pt x="272" y="274"/>
                </a:lnTo>
                <a:lnTo>
                  <a:pt x="272" y="274"/>
                </a:lnTo>
                <a:lnTo>
                  <a:pt x="300" y="272"/>
                </a:lnTo>
                <a:lnTo>
                  <a:pt x="314" y="270"/>
                </a:lnTo>
                <a:lnTo>
                  <a:pt x="324" y="266"/>
                </a:lnTo>
                <a:lnTo>
                  <a:pt x="334" y="262"/>
                </a:lnTo>
                <a:lnTo>
                  <a:pt x="340" y="256"/>
                </a:lnTo>
                <a:lnTo>
                  <a:pt x="344" y="252"/>
                </a:lnTo>
                <a:lnTo>
                  <a:pt x="346" y="246"/>
                </a:lnTo>
                <a:lnTo>
                  <a:pt x="346" y="230"/>
                </a:lnTo>
                <a:lnTo>
                  <a:pt x="346" y="230"/>
                </a:lnTo>
                <a:lnTo>
                  <a:pt x="346" y="236"/>
                </a:lnTo>
                <a:lnTo>
                  <a:pt x="344" y="240"/>
                </a:lnTo>
                <a:lnTo>
                  <a:pt x="334" y="246"/>
                </a:lnTo>
                <a:lnTo>
                  <a:pt x="334" y="246"/>
                </a:lnTo>
                <a:lnTo>
                  <a:pt x="322" y="252"/>
                </a:lnTo>
                <a:lnTo>
                  <a:pt x="308" y="256"/>
                </a:lnTo>
                <a:lnTo>
                  <a:pt x="290" y="258"/>
                </a:lnTo>
                <a:lnTo>
                  <a:pt x="272" y="260"/>
                </a:lnTo>
                <a:lnTo>
                  <a:pt x="272" y="260"/>
                </a:lnTo>
                <a:lnTo>
                  <a:pt x="252" y="258"/>
                </a:lnTo>
                <a:lnTo>
                  <a:pt x="236" y="256"/>
                </a:lnTo>
                <a:lnTo>
                  <a:pt x="220" y="252"/>
                </a:lnTo>
                <a:lnTo>
                  <a:pt x="210" y="246"/>
                </a:lnTo>
                <a:lnTo>
                  <a:pt x="210" y="246"/>
                </a:lnTo>
                <a:lnTo>
                  <a:pt x="206" y="244"/>
                </a:lnTo>
                <a:lnTo>
                  <a:pt x="206" y="244"/>
                </a:lnTo>
                <a:lnTo>
                  <a:pt x="206" y="244"/>
                </a:lnTo>
                <a:lnTo>
                  <a:pt x="200" y="238"/>
                </a:lnTo>
                <a:lnTo>
                  <a:pt x="196" y="232"/>
                </a:lnTo>
                <a:lnTo>
                  <a:pt x="196" y="232"/>
                </a:lnTo>
                <a:lnTo>
                  <a:pt x="196" y="230"/>
                </a:lnTo>
                <a:lnTo>
                  <a:pt x="196" y="232"/>
                </a:lnTo>
                <a:lnTo>
                  <a:pt x="150" y="254"/>
                </a:lnTo>
                <a:lnTo>
                  <a:pt x="28" y="212"/>
                </a:lnTo>
                <a:lnTo>
                  <a:pt x="52" y="200"/>
                </a:lnTo>
                <a:lnTo>
                  <a:pt x="148" y="234"/>
                </a:lnTo>
                <a:lnTo>
                  <a:pt x="148" y="234"/>
                </a:lnTo>
                <a:lnTo>
                  <a:pt x="152" y="234"/>
                </a:lnTo>
                <a:lnTo>
                  <a:pt x="152" y="234"/>
                </a:lnTo>
                <a:lnTo>
                  <a:pt x="154" y="234"/>
                </a:lnTo>
                <a:lnTo>
                  <a:pt x="198" y="214"/>
                </a:lnTo>
                <a:lnTo>
                  <a:pt x="198" y="214"/>
                </a:lnTo>
                <a:lnTo>
                  <a:pt x="200" y="220"/>
                </a:lnTo>
                <a:lnTo>
                  <a:pt x="206" y="224"/>
                </a:lnTo>
                <a:lnTo>
                  <a:pt x="214" y="228"/>
                </a:lnTo>
                <a:lnTo>
                  <a:pt x="222" y="232"/>
                </a:lnTo>
                <a:lnTo>
                  <a:pt x="246" y="236"/>
                </a:lnTo>
                <a:lnTo>
                  <a:pt x="272" y="238"/>
                </a:lnTo>
                <a:lnTo>
                  <a:pt x="272" y="238"/>
                </a:lnTo>
                <a:lnTo>
                  <a:pt x="300" y="236"/>
                </a:lnTo>
                <a:lnTo>
                  <a:pt x="314" y="234"/>
                </a:lnTo>
                <a:lnTo>
                  <a:pt x="324" y="230"/>
                </a:lnTo>
                <a:lnTo>
                  <a:pt x="334" y="226"/>
                </a:lnTo>
                <a:lnTo>
                  <a:pt x="340" y="220"/>
                </a:lnTo>
                <a:lnTo>
                  <a:pt x="344" y="216"/>
                </a:lnTo>
                <a:lnTo>
                  <a:pt x="346" y="210"/>
                </a:lnTo>
                <a:lnTo>
                  <a:pt x="346" y="196"/>
                </a:lnTo>
                <a:lnTo>
                  <a:pt x="346" y="196"/>
                </a:lnTo>
                <a:lnTo>
                  <a:pt x="346" y="200"/>
                </a:lnTo>
                <a:lnTo>
                  <a:pt x="344" y="204"/>
                </a:lnTo>
                <a:lnTo>
                  <a:pt x="334" y="210"/>
                </a:lnTo>
                <a:lnTo>
                  <a:pt x="334" y="210"/>
                </a:lnTo>
                <a:lnTo>
                  <a:pt x="322" y="216"/>
                </a:lnTo>
                <a:lnTo>
                  <a:pt x="308" y="220"/>
                </a:lnTo>
                <a:lnTo>
                  <a:pt x="290" y="222"/>
                </a:lnTo>
                <a:lnTo>
                  <a:pt x="272" y="224"/>
                </a:lnTo>
                <a:lnTo>
                  <a:pt x="272" y="224"/>
                </a:lnTo>
                <a:lnTo>
                  <a:pt x="252" y="222"/>
                </a:lnTo>
                <a:lnTo>
                  <a:pt x="236" y="220"/>
                </a:lnTo>
                <a:lnTo>
                  <a:pt x="220" y="216"/>
                </a:lnTo>
                <a:lnTo>
                  <a:pt x="210" y="210"/>
                </a:lnTo>
                <a:lnTo>
                  <a:pt x="210" y="210"/>
                </a:lnTo>
                <a:lnTo>
                  <a:pt x="208" y="210"/>
                </a:lnTo>
                <a:lnTo>
                  <a:pt x="208" y="210"/>
                </a:lnTo>
                <a:lnTo>
                  <a:pt x="200" y="204"/>
                </a:lnTo>
                <a:lnTo>
                  <a:pt x="198" y="198"/>
                </a:lnTo>
                <a:lnTo>
                  <a:pt x="198" y="198"/>
                </a:lnTo>
                <a:lnTo>
                  <a:pt x="196" y="196"/>
                </a:lnTo>
                <a:lnTo>
                  <a:pt x="196" y="198"/>
                </a:lnTo>
                <a:lnTo>
                  <a:pt x="152" y="218"/>
                </a:lnTo>
                <a:lnTo>
                  <a:pt x="72" y="192"/>
                </a:lnTo>
                <a:lnTo>
                  <a:pt x="50" y="184"/>
                </a:lnTo>
                <a:lnTo>
                  <a:pt x="28" y="176"/>
                </a:lnTo>
                <a:lnTo>
                  <a:pt x="52" y="166"/>
                </a:lnTo>
                <a:lnTo>
                  <a:pt x="150" y="200"/>
                </a:lnTo>
                <a:lnTo>
                  <a:pt x="150" y="200"/>
                </a:lnTo>
                <a:lnTo>
                  <a:pt x="152" y="200"/>
                </a:lnTo>
                <a:lnTo>
                  <a:pt x="152" y="200"/>
                </a:lnTo>
                <a:lnTo>
                  <a:pt x="156" y="200"/>
                </a:lnTo>
                <a:lnTo>
                  <a:pt x="198" y="180"/>
                </a:lnTo>
                <a:lnTo>
                  <a:pt x="198" y="180"/>
                </a:lnTo>
                <a:lnTo>
                  <a:pt x="202" y="184"/>
                </a:lnTo>
                <a:lnTo>
                  <a:pt x="208" y="188"/>
                </a:lnTo>
                <a:lnTo>
                  <a:pt x="224" y="196"/>
                </a:lnTo>
                <a:lnTo>
                  <a:pt x="246" y="200"/>
                </a:lnTo>
                <a:lnTo>
                  <a:pt x="272" y="202"/>
                </a:lnTo>
                <a:lnTo>
                  <a:pt x="272" y="202"/>
                </a:lnTo>
                <a:lnTo>
                  <a:pt x="296" y="200"/>
                </a:lnTo>
                <a:lnTo>
                  <a:pt x="318" y="196"/>
                </a:lnTo>
                <a:lnTo>
                  <a:pt x="334" y="190"/>
                </a:lnTo>
                <a:lnTo>
                  <a:pt x="340" y="186"/>
                </a:lnTo>
                <a:lnTo>
                  <a:pt x="344" y="180"/>
                </a:lnTo>
                <a:lnTo>
                  <a:pt x="370" y="168"/>
                </a:lnTo>
                <a:lnTo>
                  <a:pt x="370" y="168"/>
                </a:lnTo>
                <a:lnTo>
                  <a:pt x="374" y="166"/>
                </a:lnTo>
                <a:lnTo>
                  <a:pt x="374" y="162"/>
                </a:lnTo>
                <a:lnTo>
                  <a:pt x="374" y="162"/>
                </a:lnTo>
                <a:lnTo>
                  <a:pt x="374" y="156"/>
                </a:lnTo>
                <a:lnTo>
                  <a:pt x="370" y="154"/>
                </a:lnTo>
                <a:lnTo>
                  <a:pt x="346" y="146"/>
                </a:lnTo>
                <a:lnTo>
                  <a:pt x="372" y="134"/>
                </a:lnTo>
                <a:lnTo>
                  <a:pt x="372" y="134"/>
                </a:lnTo>
                <a:lnTo>
                  <a:pt x="374" y="130"/>
                </a:lnTo>
                <a:lnTo>
                  <a:pt x="376" y="126"/>
                </a:lnTo>
                <a:lnTo>
                  <a:pt x="376" y="126"/>
                </a:lnTo>
                <a:close/>
                <a:moveTo>
                  <a:pt x="202" y="78"/>
                </a:moveTo>
                <a:lnTo>
                  <a:pt x="202" y="78"/>
                </a:lnTo>
                <a:lnTo>
                  <a:pt x="214" y="84"/>
                </a:lnTo>
                <a:lnTo>
                  <a:pt x="230" y="90"/>
                </a:lnTo>
                <a:lnTo>
                  <a:pt x="248" y="94"/>
                </a:lnTo>
                <a:lnTo>
                  <a:pt x="272" y="96"/>
                </a:lnTo>
                <a:lnTo>
                  <a:pt x="272" y="96"/>
                </a:lnTo>
                <a:lnTo>
                  <a:pt x="294" y="94"/>
                </a:lnTo>
                <a:lnTo>
                  <a:pt x="314" y="90"/>
                </a:lnTo>
                <a:lnTo>
                  <a:pt x="330" y="84"/>
                </a:lnTo>
                <a:lnTo>
                  <a:pt x="342" y="78"/>
                </a:lnTo>
                <a:lnTo>
                  <a:pt x="342" y="78"/>
                </a:lnTo>
                <a:lnTo>
                  <a:pt x="346" y="82"/>
                </a:lnTo>
                <a:lnTo>
                  <a:pt x="346" y="88"/>
                </a:lnTo>
                <a:lnTo>
                  <a:pt x="346" y="88"/>
                </a:lnTo>
                <a:lnTo>
                  <a:pt x="346" y="92"/>
                </a:lnTo>
                <a:lnTo>
                  <a:pt x="344" y="96"/>
                </a:lnTo>
                <a:lnTo>
                  <a:pt x="334" y="104"/>
                </a:lnTo>
                <a:lnTo>
                  <a:pt x="334" y="104"/>
                </a:lnTo>
                <a:lnTo>
                  <a:pt x="322" y="108"/>
                </a:lnTo>
                <a:lnTo>
                  <a:pt x="308" y="112"/>
                </a:lnTo>
                <a:lnTo>
                  <a:pt x="290" y="116"/>
                </a:lnTo>
                <a:lnTo>
                  <a:pt x="272" y="116"/>
                </a:lnTo>
                <a:lnTo>
                  <a:pt x="272" y="116"/>
                </a:lnTo>
                <a:lnTo>
                  <a:pt x="254" y="116"/>
                </a:lnTo>
                <a:lnTo>
                  <a:pt x="238" y="114"/>
                </a:lnTo>
                <a:lnTo>
                  <a:pt x="226" y="110"/>
                </a:lnTo>
                <a:lnTo>
                  <a:pt x="214" y="106"/>
                </a:lnTo>
                <a:lnTo>
                  <a:pt x="214" y="106"/>
                </a:lnTo>
                <a:lnTo>
                  <a:pt x="214" y="106"/>
                </a:lnTo>
                <a:lnTo>
                  <a:pt x="210" y="104"/>
                </a:lnTo>
                <a:lnTo>
                  <a:pt x="210" y="104"/>
                </a:lnTo>
                <a:lnTo>
                  <a:pt x="200" y="96"/>
                </a:lnTo>
                <a:lnTo>
                  <a:pt x="198" y="92"/>
                </a:lnTo>
                <a:lnTo>
                  <a:pt x="196" y="88"/>
                </a:lnTo>
                <a:lnTo>
                  <a:pt x="196" y="88"/>
                </a:lnTo>
                <a:lnTo>
                  <a:pt x="198" y="82"/>
                </a:lnTo>
                <a:lnTo>
                  <a:pt x="202" y="78"/>
                </a:lnTo>
                <a:lnTo>
                  <a:pt x="202" y="78"/>
                </a:lnTo>
                <a:close/>
                <a:moveTo>
                  <a:pt x="202" y="114"/>
                </a:moveTo>
                <a:lnTo>
                  <a:pt x="202" y="114"/>
                </a:lnTo>
                <a:lnTo>
                  <a:pt x="214" y="120"/>
                </a:lnTo>
                <a:lnTo>
                  <a:pt x="230" y="126"/>
                </a:lnTo>
                <a:lnTo>
                  <a:pt x="248" y="130"/>
                </a:lnTo>
                <a:lnTo>
                  <a:pt x="272" y="130"/>
                </a:lnTo>
                <a:lnTo>
                  <a:pt x="272" y="130"/>
                </a:lnTo>
                <a:lnTo>
                  <a:pt x="294" y="130"/>
                </a:lnTo>
                <a:lnTo>
                  <a:pt x="314" y="126"/>
                </a:lnTo>
                <a:lnTo>
                  <a:pt x="330" y="120"/>
                </a:lnTo>
                <a:lnTo>
                  <a:pt x="342" y="114"/>
                </a:lnTo>
                <a:lnTo>
                  <a:pt x="342" y="114"/>
                </a:lnTo>
                <a:lnTo>
                  <a:pt x="346" y="118"/>
                </a:lnTo>
                <a:lnTo>
                  <a:pt x="346" y="124"/>
                </a:lnTo>
                <a:lnTo>
                  <a:pt x="346" y="124"/>
                </a:lnTo>
                <a:lnTo>
                  <a:pt x="346" y="128"/>
                </a:lnTo>
                <a:lnTo>
                  <a:pt x="346" y="128"/>
                </a:lnTo>
                <a:lnTo>
                  <a:pt x="342" y="132"/>
                </a:lnTo>
                <a:lnTo>
                  <a:pt x="342" y="132"/>
                </a:lnTo>
                <a:lnTo>
                  <a:pt x="340" y="134"/>
                </a:lnTo>
                <a:lnTo>
                  <a:pt x="340" y="134"/>
                </a:lnTo>
                <a:lnTo>
                  <a:pt x="338" y="136"/>
                </a:lnTo>
                <a:lnTo>
                  <a:pt x="338" y="136"/>
                </a:lnTo>
                <a:lnTo>
                  <a:pt x="334" y="140"/>
                </a:lnTo>
                <a:lnTo>
                  <a:pt x="334" y="140"/>
                </a:lnTo>
                <a:lnTo>
                  <a:pt x="322" y="144"/>
                </a:lnTo>
                <a:lnTo>
                  <a:pt x="308" y="148"/>
                </a:lnTo>
                <a:lnTo>
                  <a:pt x="290" y="150"/>
                </a:lnTo>
                <a:lnTo>
                  <a:pt x="272" y="152"/>
                </a:lnTo>
                <a:lnTo>
                  <a:pt x="272" y="152"/>
                </a:lnTo>
                <a:lnTo>
                  <a:pt x="254" y="152"/>
                </a:lnTo>
                <a:lnTo>
                  <a:pt x="238" y="148"/>
                </a:lnTo>
                <a:lnTo>
                  <a:pt x="226" y="146"/>
                </a:lnTo>
                <a:lnTo>
                  <a:pt x="214" y="142"/>
                </a:lnTo>
                <a:lnTo>
                  <a:pt x="214" y="142"/>
                </a:lnTo>
                <a:lnTo>
                  <a:pt x="214" y="142"/>
                </a:lnTo>
                <a:lnTo>
                  <a:pt x="210" y="140"/>
                </a:lnTo>
                <a:lnTo>
                  <a:pt x="210" y="140"/>
                </a:lnTo>
                <a:lnTo>
                  <a:pt x="200" y="132"/>
                </a:lnTo>
                <a:lnTo>
                  <a:pt x="198" y="128"/>
                </a:lnTo>
                <a:lnTo>
                  <a:pt x="196" y="124"/>
                </a:lnTo>
                <a:lnTo>
                  <a:pt x="196" y="124"/>
                </a:lnTo>
                <a:lnTo>
                  <a:pt x="198" y="118"/>
                </a:lnTo>
                <a:lnTo>
                  <a:pt x="202" y="114"/>
                </a:lnTo>
                <a:lnTo>
                  <a:pt x="202" y="114"/>
                </a:lnTo>
                <a:close/>
                <a:moveTo>
                  <a:pt x="162" y="144"/>
                </a:moveTo>
                <a:lnTo>
                  <a:pt x="162" y="144"/>
                </a:lnTo>
                <a:lnTo>
                  <a:pt x="150" y="150"/>
                </a:lnTo>
                <a:lnTo>
                  <a:pt x="134" y="150"/>
                </a:lnTo>
                <a:lnTo>
                  <a:pt x="134" y="150"/>
                </a:lnTo>
                <a:lnTo>
                  <a:pt x="116" y="150"/>
                </a:lnTo>
                <a:lnTo>
                  <a:pt x="104" y="144"/>
                </a:lnTo>
                <a:lnTo>
                  <a:pt x="104" y="144"/>
                </a:lnTo>
                <a:lnTo>
                  <a:pt x="100" y="142"/>
                </a:lnTo>
                <a:lnTo>
                  <a:pt x="98" y="138"/>
                </a:lnTo>
                <a:lnTo>
                  <a:pt x="98" y="138"/>
                </a:lnTo>
                <a:lnTo>
                  <a:pt x="100" y="136"/>
                </a:lnTo>
                <a:lnTo>
                  <a:pt x="102" y="132"/>
                </a:lnTo>
                <a:lnTo>
                  <a:pt x="110" y="128"/>
                </a:lnTo>
                <a:lnTo>
                  <a:pt x="120" y="126"/>
                </a:lnTo>
                <a:lnTo>
                  <a:pt x="134" y="124"/>
                </a:lnTo>
                <a:lnTo>
                  <a:pt x="134" y="124"/>
                </a:lnTo>
                <a:lnTo>
                  <a:pt x="148" y="126"/>
                </a:lnTo>
                <a:lnTo>
                  <a:pt x="158" y="128"/>
                </a:lnTo>
                <a:lnTo>
                  <a:pt x="166" y="132"/>
                </a:lnTo>
                <a:lnTo>
                  <a:pt x="168" y="136"/>
                </a:lnTo>
                <a:lnTo>
                  <a:pt x="168" y="138"/>
                </a:lnTo>
                <a:lnTo>
                  <a:pt x="168" y="138"/>
                </a:lnTo>
                <a:lnTo>
                  <a:pt x="166" y="142"/>
                </a:lnTo>
                <a:lnTo>
                  <a:pt x="162" y="144"/>
                </a:lnTo>
                <a:lnTo>
                  <a:pt x="162" y="144"/>
                </a:lnTo>
                <a:close/>
                <a:moveTo>
                  <a:pt x="346" y="160"/>
                </a:moveTo>
                <a:lnTo>
                  <a:pt x="346" y="160"/>
                </a:lnTo>
                <a:lnTo>
                  <a:pt x="346" y="162"/>
                </a:lnTo>
                <a:lnTo>
                  <a:pt x="346" y="162"/>
                </a:lnTo>
                <a:lnTo>
                  <a:pt x="346" y="162"/>
                </a:lnTo>
                <a:lnTo>
                  <a:pt x="346" y="162"/>
                </a:lnTo>
                <a:lnTo>
                  <a:pt x="346" y="162"/>
                </a:lnTo>
                <a:lnTo>
                  <a:pt x="346" y="162"/>
                </a:lnTo>
                <a:lnTo>
                  <a:pt x="344" y="166"/>
                </a:lnTo>
                <a:lnTo>
                  <a:pt x="344" y="166"/>
                </a:lnTo>
                <a:lnTo>
                  <a:pt x="344" y="166"/>
                </a:lnTo>
                <a:lnTo>
                  <a:pt x="344" y="166"/>
                </a:lnTo>
                <a:lnTo>
                  <a:pt x="342" y="168"/>
                </a:lnTo>
                <a:lnTo>
                  <a:pt x="342" y="168"/>
                </a:lnTo>
                <a:lnTo>
                  <a:pt x="340" y="170"/>
                </a:lnTo>
                <a:lnTo>
                  <a:pt x="340" y="170"/>
                </a:lnTo>
                <a:lnTo>
                  <a:pt x="338" y="172"/>
                </a:lnTo>
                <a:lnTo>
                  <a:pt x="338" y="172"/>
                </a:lnTo>
                <a:lnTo>
                  <a:pt x="334" y="174"/>
                </a:lnTo>
                <a:lnTo>
                  <a:pt x="334" y="174"/>
                </a:lnTo>
                <a:lnTo>
                  <a:pt x="322" y="180"/>
                </a:lnTo>
                <a:lnTo>
                  <a:pt x="308" y="184"/>
                </a:lnTo>
                <a:lnTo>
                  <a:pt x="290" y="186"/>
                </a:lnTo>
                <a:lnTo>
                  <a:pt x="272" y="188"/>
                </a:lnTo>
                <a:lnTo>
                  <a:pt x="272" y="188"/>
                </a:lnTo>
                <a:lnTo>
                  <a:pt x="252" y="186"/>
                </a:lnTo>
                <a:lnTo>
                  <a:pt x="236" y="184"/>
                </a:lnTo>
                <a:lnTo>
                  <a:pt x="220" y="180"/>
                </a:lnTo>
                <a:lnTo>
                  <a:pt x="210" y="174"/>
                </a:lnTo>
                <a:lnTo>
                  <a:pt x="210" y="174"/>
                </a:lnTo>
                <a:lnTo>
                  <a:pt x="208" y="174"/>
                </a:lnTo>
                <a:lnTo>
                  <a:pt x="208" y="174"/>
                </a:lnTo>
                <a:lnTo>
                  <a:pt x="208" y="174"/>
                </a:lnTo>
                <a:lnTo>
                  <a:pt x="200" y="168"/>
                </a:lnTo>
                <a:lnTo>
                  <a:pt x="200" y="168"/>
                </a:lnTo>
                <a:lnTo>
                  <a:pt x="200" y="166"/>
                </a:lnTo>
                <a:lnTo>
                  <a:pt x="200" y="166"/>
                </a:lnTo>
                <a:lnTo>
                  <a:pt x="198" y="164"/>
                </a:lnTo>
                <a:lnTo>
                  <a:pt x="198" y="164"/>
                </a:lnTo>
                <a:lnTo>
                  <a:pt x="196" y="160"/>
                </a:lnTo>
                <a:lnTo>
                  <a:pt x="196" y="160"/>
                </a:lnTo>
                <a:lnTo>
                  <a:pt x="198" y="154"/>
                </a:lnTo>
                <a:lnTo>
                  <a:pt x="202" y="148"/>
                </a:lnTo>
                <a:lnTo>
                  <a:pt x="202" y="148"/>
                </a:lnTo>
                <a:lnTo>
                  <a:pt x="214" y="156"/>
                </a:lnTo>
                <a:lnTo>
                  <a:pt x="230" y="162"/>
                </a:lnTo>
                <a:lnTo>
                  <a:pt x="248" y="166"/>
                </a:lnTo>
                <a:lnTo>
                  <a:pt x="272" y="166"/>
                </a:lnTo>
                <a:lnTo>
                  <a:pt x="272" y="166"/>
                </a:lnTo>
                <a:lnTo>
                  <a:pt x="294" y="166"/>
                </a:lnTo>
                <a:lnTo>
                  <a:pt x="314" y="162"/>
                </a:lnTo>
                <a:lnTo>
                  <a:pt x="330" y="156"/>
                </a:lnTo>
                <a:lnTo>
                  <a:pt x="342" y="148"/>
                </a:lnTo>
                <a:lnTo>
                  <a:pt x="342" y="148"/>
                </a:lnTo>
                <a:lnTo>
                  <a:pt x="346" y="154"/>
                </a:lnTo>
                <a:lnTo>
                  <a:pt x="346" y="160"/>
                </a:lnTo>
                <a:lnTo>
                  <a:pt x="346" y="160"/>
                </a:lnTo>
                <a:close/>
                <a:moveTo>
                  <a:pt x="346" y="128"/>
                </a:moveTo>
                <a:lnTo>
                  <a:pt x="346" y="128"/>
                </a:lnTo>
                <a:lnTo>
                  <a:pt x="348" y="128"/>
                </a:lnTo>
                <a:lnTo>
                  <a:pt x="346" y="128"/>
                </a:lnTo>
                <a:close/>
                <a:moveTo>
                  <a:pt x="196" y="28"/>
                </a:moveTo>
                <a:lnTo>
                  <a:pt x="196" y="28"/>
                </a:lnTo>
                <a:lnTo>
                  <a:pt x="198" y="24"/>
                </a:lnTo>
                <a:lnTo>
                  <a:pt x="202" y="18"/>
                </a:lnTo>
                <a:lnTo>
                  <a:pt x="210" y="14"/>
                </a:lnTo>
                <a:lnTo>
                  <a:pt x="218" y="8"/>
                </a:lnTo>
                <a:lnTo>
                  <a:pt x="230" y="6"/>
                </a:lnTo>
                <a:lnTo>
                  <a:pt x="242" y="2"/>
                </a:lnTo>
                <a:lnTo>
                  <a:pt x="272" y="0"/>
                </a:lnTo>
                <a:lnTo>
                  <a:pt x="272" y="0"/>
                </a:lnTo>
                <a:lnTo>
                  <a:pt x="300" y="2"/>
                </a:lnTo>
                <a:lnTo>
                  <a:pt x="314" y="6"/>
                </a:lnTo>
                <a:lnTo>
                  <a:pt x="324" y="8"/>
                </a:lnTo>
                <a:lnTo>
                  <a:pt x="334" y="14"/>
                </a:lnTo>
                <a:lnTo>
                  <a:pt x="340" y="18"/>
                </a:lnTo>
                <a:lnTo>
                  <a:pt x="344" y="24"/>
                </a:lnTo>
                <a:lnTo>
                  <a:pt x="346" y="28"/>
                </a:lnTo>
                <a:lnTo>
                  <a:pt x="346" y="28"/>
                </a:lnTo>
                <a:lnTo>
                  <a:pt x="346" y="34"/>
                </a:lnTo>
                <a:lnTo>
                  <a:pt x="344" y="38"/>
                </a:lnTo>
                <a:lnTo>
                  <a:pt x="334" y="44"/>
                </a:lnTo>
                <a:lnTo>
                  <a:pt x="334" y="44"/>
                </a:lnTo>
                <a:lnTo>
                  <a:pt x="322" y="50"/>
                </a:lnTo>
                <a:lnTo>
                  <a:pt x="308" y="54"/>
                </a:lnTo>
                <a:lnTo>
                  <a:pt x="290" y="56"/>
                </a:lnTo>
                <a:lnTo>
                  <a:pt x="272" y="58"/>
                </a:lnTo>
                <a:lnTo>
                  <a:pt x="272" y="58"/>
                </a:lnTo>
                <a:lnTo>
                  <a:pt x="252" y="56"/>
                </a:lnTo>
                <a:lnTo>
                  <a:pt x="236" y="54"/>
                </a:lnTo>
                <a:lnTo>
                  <a:pt x="220" y="50"/>
                </a:lnTo>
                <a:lnTo>
                  <a:pt x="210" y="44"/>
                </a:lnTo>
                <a:lnTo>
                  <a:pt x="210" y="44"/>
                </a:lnTo>
                <a:lnTo>
                  <a:pt x="200" y="38"/>
                </a:lnTo>
                <a:lnTo>
                  <a:pt x="198" y="34"/>
                </a:lnTo>
                <a:lnTo>
                  <a:pt x="196" y="28"/>
                </a:lnTo>
                <a:lnTo>
                  <a:pt x="196" y="28"/>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1" name="Freeform 4842"/>
          <p:cNvSpPr>
            <a:spLocks noEditPoints="1"/>
          </p:cNvSpPr>
          <p:nvPr/>
        </p:nvSpPr>
        <p:spPr bwMode="auto">
          <a:xfrm>
            <a:off x="4838878" y="4984694"/>
            <a:ext cx="609146" cy="577504"/>
          </a:xfrm>
          <a:custGeom>
            <a:avLst/>
            <a:gdLst>
              <a:gd name="T0" fmla="*/ 52 w 308"/>
              <a:gd name="T1" fmla="*/ 4 h 292"/>
              <a:gd name="T2" fmla="*/ 244 w 308"/>
              <a:gd name="T3" fmla="*/ 0 h 292"/>
              <a:gd name="T4" fmla="*/ 308 w 308"/>
              <a:gd name="T5" fmla="*/ 68 h 292"/>
              <a:gd name="T6" fmla="*/ 304 w 308"/>
              <a:gd name="T7" fmla="*/ 266 h 292"/>
              <a:gd name="T8" fmla="*/ 248 w 308"/>
              <a:gd name="T9" fmla="*/ 292 h 292"/>
              <a:gd name="T10" fmla="*/ 16 w 308"/>
              <a:gd name="T11" fmla="*/ 292 h 292"/>
              <a:gd name="T12" fmla="*/ 4 w 308"/>
              <a:gd name="T13" fmla="*/ 266 h 292"/>
              <a:gd name="T14" fmla="*/ 0 w 308"/>
              <a:gd name="T15" fmla="*/ 68 h 292"/>
              <a:gd name="T16" fmla="*/ 16 w 308"/>
              <a:gd name="T17" fmla="*/ 52 h 292"/>
              <a:gd name="T18" fmla="*/ 304 w 308"/>
              <a:gd name="T19" fmla="*/ 56 h 292"/>
              <a:gd name="T20" fmla="*/ 166 w 308"/>
              <a:gd name="T21" fmla="*/ 162 h 292"/>
              <a:gd name="T22" fmla="*/ 154 w 308"/>
              <a:gd name="T23" fmla="*/ 124 h 292"/>
              <a:gd name="T24" fmla="*/ 114 w 308"/>
              <a:gd name="T25" fmla="*/ 98 h 292"/>
              <a:gd name="T26" fmla="*/ 74 w 308"/>
              <a:gd name="T27" fmla="*/ 100 h 292"/>
              <a:gd name="T28" fmla="*/ 40 w 308"/>
              <a:gd name="T29" fmla="*/ 136 h 292"/>
              <a:gd name="T30" fmla="*/ 36 w 308"/>
              <a:gd name="T31" fmla="*/ 174 h 292"/>
              <a:gd name="T32" fmla="*/ 64 w 308"/>
              <a:gd name="T33" fmla="*/ 216 h 292"/>
              <a:gd name="T34" fmla="*/ 100 w 308"/>
              <a:gd name="T35" fmla="*/ 228 h 292"/>
              <a:gd name="T36" fmla="*/ 146 w 308"/>
              <a:gd name="T37" fmla="*/ 208 h 292"/>
              <a:gd name="T38" fmla="*/ 166 w 308"/>
              <a:gd name="T39" fmla="*/ 162 h 292"/>
              <a:gd name="T40" fmla="*/ 268 w 308"/>
              <a:gd name="T41" fmla="*/ 110 h 292"/>
              <a:gd name="T42" fmla="*/ 244 w 308"/>
              <a:gd name="T43" fmla="*/ 96 h 292"/>
              <a:gd name="T44" fmla="*/ 218 w 308"/>
              <a:gd name="T45" fmla="*/ 120 h 292"/>
              <a:gd name="T46" fmla="*/ 226 w 308"/>
              <a:gd name="T47" fmla="*/ 140 h 292"/>
              <a:gd name="T48" fmla="*/ 232 w 308"/>
              <a:gd name="T49" fmla="*/ 222 h 292"/>
              <a:gd name="T50" fmla="*/ 244 w 308"/>
              <a:gd name="T51" fmla="*/ 230 h 292"/>
              <a:gd name="T52" fmla="*/ 256 w 308"/>
              <a:gd name="T53" fmla="*/ 218 h 292"/>
              <a:gd name="T54" fmla="*/ 266 w 308"/>
              <a:gd name="T55" fmla="*/ 134 h 292"/>
              <a:gd name="T56" fmla="*/ 142 w 308"/>
              <a:gd name="T57" fmla="*/ 168 h 292"/>
              <a:gd name="T58" fmla="*/ 140 w 308"/>
              <a:gd name="T59" fmla="*/ 192 h 292"/>
              <a:gd name="T60" fmla="*/ 124 w 308"/>
              <a:gd name="T61" fmla="*/ 186 h 292"/>
              <a:gd name="T62" fmla="*/ 130 w 308"/>
              <a:gd name="T63" fmla="*/ 202 h 292"/>
              <a:gd name="T64" fmla="*/ 108 w 308"/>
              <a:gd name="T65" fmla="*/ 204 h 292"/>
              <a:gd name="T66" fmla="*/ 100 w 308"/>
              <a:gd name="T67" fmla="*/ 196 h 292"/>
              <a:gd name="T68" fmla="*/ 92 w 308"/>
              <a:gd name="T69" fmla="*/ 212 h 292"/>
              <a:gd name="T70" fmla="*/ 76 w 308"/>
              <a:gd name="T71" fmla="*/ 196 h 292"/>
              <a:gd name="T72" fmla="*/ 70 w 308"/>
              <a:gd name="T73" fmla="*/ 184 h 292"/>
              <a:gd name="T74" fmla="*/ 54 w 308"/>
              <a:gd name="T75" fmla="*/ 180 h 292"/>
              <a:gd name="T76" fmla="*/ 64 w 308"/>
              <a:gd name="T77" fmla="*/ 166 h 292"/>
              <a:gd name="T78" fmla="*/ 58 w 308"/>
              <a:gd name="T79" fmla="*/ 154 h 292"/>
              <a:gd name="T80" fmla="*/ 60 w 308"/>
              <a:gd name="T81" fmla="*/ 132 h 292"/>
              <a:gd name="T82" fmla="*/ 70 w 308"/>
              <a:gd name="T83" fmla="*/ 140 h 292"/>
              <a:gd name="T84" fmla="*/ 76 w 308"/>
              <a:gd name="T85" fmla="*/ 126 h 292"/>
              <a:gd name="T86" fmla="*/ 92 w 308"/>
              <a:gd name="T87" fmla="*/ 112 h 292"/>
              <a:gd name="T88" fmla="*/ 100 w 308"/>
              <a:gd name="T89" fmla="*/ 128 h 292"/>
              <a:gd name="T90" fmla="*/ 108 w 308"/>
              <a:gd name="T91" fmla="*/ 112 h 292"/>
              <a:gd name="T92" fmla="*/ 124 w 308"/>
              <a:gd name="T93" fmla="*/ 126 h 292"/>
              <a:gd name="T94" fmla="*/ 124 w 308"/>
              <a:gd name="T95" fmla="*/ 138 h 292"/>
              <a:gd name="T96" fmla="*/ 140 w 308"/>
              <a:gd name="T97" fmla="*/ 130 h 292"/>
              <a:gd name="T98" fmla="*/ 142 w 308"/>
              <a:gd name="T99" fmla="*/ 154 h 292"/>
              <a:gd name="T100" fmla="*/ 134 w 308"/>
              <a:gd name="T101" fmla="*/ 162 h 292"/>
              <a:gd name="T102" fmla="*/ 120 w 308"/>
              <a:gd name="T103" fmla="*/ 162 h 292"/>
              <a:gd name="T104" fmla="*/ 108 w 308"/>
              <a:gd name="T105" fmla="*/ 142 h 292"/>
              <a:gd name="T106" fmla="*/ 86 w 308"/>
              <a:gd name="T107" fmla="*/ 146 h 292"/>
              <a:gd name="T108" fmla="*/ 82 w 308"/>
              <a:gd name="T109" fmla="*/ 170 h 292"/>
              <a:gd name="T110" fmla="*/ 100 w 308"/>
              <a:gd name="T111" fmla="*/ 182 h 292"/>
              <a:gd name="T112" fmla="*/ 120 w 308"/>
              <a:gd name="T113" fmla="*/ 162 h 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8" h="292">
                <a:moveTo>
                  <a:pt x="290" y="32"/>
                </a:moveTo>
                <a:lnTo>
                  <a:pt x="18" y="32"/>
                </a:lnTo>
                <a:lnTo>
                  <a:pt x="52" y="4"/>
                </a:lnTo>
                <a:lnTo>
                  <a:pt x="52" y="4"/>
                </a:lnTo>
                <a:lnTo>
                  <a:pt x="58" y="0"/>
                </a:lnTo>
                <a:lnTo>
                  <a:pt x="64" y="0"/>
                </a:lnTo>
                <a:lnTo>
                  <a:pt x="244" y="0"/>
                </a:lnTo>
                <a:lnTo>
                  <a:pt x="244" y="0"/>
                </a:lnTo>
                <a:lnTo>
                  <a:pt x="250" y="0"/>
                </a:lnTo>
                <a:lnTo>
                  <a:pt x="256" y="4"/>
                </a:lnTo>
                <a:lnTo>
                  <a:pt x="290" y="32"/>
                </a:lnTo>
                <a:close/>
                <a:moveTo>
                  <a:pt x="308" y="68"/>
                </a:moveTo>
                <a:lnTo>
                  <a:pt x="308" y="256"/>
                </a:lnTo>
                <a:lnTo>
                  <a:pt x="308" y="256"/>
                </a:lnTo>
                <a:lnTo>
                  <a:pt x="308" y="262"/>
                </a:lnTo>
                <a:lnTo>
                  <a:pt x="304" y="266"/>
                </a:lnTo>
                <a:lnTo>
                  <a:pt x="298" y="270"/>
                </a:lnTo>
                <a:lnTo>
                  <a:pt x="292" y="272"/>
                </a:lnTo>
                <a:lnTo>
                  <a:pt x="292" y="292"/>
                </a:lnTo>
                <a:lnTo>
                  <a:pt x="248" y="292"/>
                </a:lnTo>
                <a:lnTo>
                  <a:pt x="248" y="272"/>
                </a:lnTo>
                <a:lnTo>
                  <a:pt x="60" y="272"/>
                </a:lnTo>
                <a:lnTo>
                  <a:pt x="60" y="292"/>
                </a:lnTo>
                <a:lnTo>
                  <a:pt x="16" y="292"/>
                </a:lnTo>
                <a:lnTo>
                  <a:pt x="16" y="272"/>
                </a:lnTo>
                <a:lnTo>
                  <a:pt x="16" y="272"/>
                </a:lnTo>
                <a:lnTo>
                  <a:pt x="10" y="270"/>
                </a:lnTo>
                <a:lnTo>
                  <a:pt x="4" y="266"/>
                </a:lnTo>
                <a:lnTo>
                  <a:pt x="0" y="262"/>
                </a:lnTo>
                <a:lnTo>
                  <a:pt x="0" y="256"/>
                </a:lnTo>
                <a:lnTo>
                  <a:pt x="0" y="68"/>
                </a:lnTo>
                <a:lnTo>
                  <a:pt x="0" y="68"/>
                </a:lnTo>
                <a:lnTo>
                  <a:pt x="0" y="62"/>
                </a:lnTo>
                <a:lnTo>
                  <a:pt x="4" y="56"/>
                </a:lnTo>
                <a:lnTo>
                  <a:pt x="10" y="52"/>
                </a:lnTo>
                <a:lnTo>
                  <a:pt x="16" y="52"/>
                </a:lnTo>
                <a:lnTo>
                  <a:pt x="292" y="52"/>
                </a:lnTo>
                <a:lnTo>
                  <a:pt x="292" y="52"/>
                </a:lnTo>
                <a:lnTo>
                  <a:pt x="298" y="52"/>
                </a:lnTo>
                <a:lnTo>
                  <a:pt x="304" y="56"/>
                </a:lnTo>
                <a:lnTo>
                  <a:pt x="308" y="62"/>
                </a:lnTo>
                <a:lnTo>
                  <a:pt x="308" y="68"/>
                </a:lnTo>
                <a:lnTo>
                  <a:pt x="308" y="68"/>
                </a:lnTo>
                <a:close/>
                <a:moveTo>
                  <a:pt x="166" y="162"/>
                </a:moveTo>
                <a:lnTo>
                  <a:pt x="166" y="162"/>
                </a:lnTo>
                <a:lnTo>
                  <a:pt x="164" y="148"/>
                </a:lnTo>
                <a:lnTo>
                  <a:pt x="160" y="136"/>
                </a:lnTo>
                <a:lnTo>
                  <a:pt x="154" y="124"/>
                </a:lnTo>
                <a:lnTo>
                  <a:pt x="146" y="114"/>
                </a:lnTo>
                <a:lnTo>
                  <a:pt x="136" y="106"/>
                </a:lnTo>
                <a:lnTo>
                  <a:pt x="126" y="100"/>
                </a:lnTo>
                <a:lnTo>
                  <a:pt x="114" y="98"/>
                </a:lnTo>
                <a:lnTo>
                  <a:pt x="100" y="96"/>
                </a:lnTo>
                <a:lnTo>
                  <a:pt x="100" y="96"/>
                </a:lnTo>
                <a:lnTo>
                  <a:pt x="86" y="98"/>
                </a:lnTo>
                <a:lnTo>
                  <a:pt x="74" y="100"/>
                </a:lnTo>
                <a:lnTo>
                  <a:pt x="64" y="106"/>
                </a:lnTo>
                <a:lnTo>
                  <a:pt x="54" y="114"/>
                </a:lnTo>
                <a:lnTo>
                  <a:pt x="46" y="124"/>
                </a:lnTo>
                <a:lnTo>
                  <a:pt x="40" y="136"/>
                </a:lnTo>
                <a:lnTo>
                  <a:pt x="36" y="148"/>
                </a:lnTo>
                <a:lnTo>
                  <a:pt x="34" y="162"/>
                </a:lnTo>
                <a:lnTo>
                  <a:pt x="34" y="162"/>
                </a:lnTo>
                <a:lnTo>
                  <a:pt x="36" y="174"/>
                </a:lnTo>
                <a:lnTo>
                  <a:pt x="40" y="186"/>
                </a:lnTo>
                <a:lnTo>
                  <a:pt x="46" y="198"/>
                </a:lnTo>
                <a:lnTo>
                  <a:pt x="54" y="208"/>
                </a:lnTo>
                <a:lnTo>
                  <a:pt x="64" y="216"/>
                </a:lnTo>
                <a:lnTo>
                  <a:pt x="74" y="222"/>
                </a:lnTo>
                <a:lnTo>
                  <a:pt x="86" y="226"/>
                </a:lnTo>
                <a:lnTo>
                  <a:pt x="100" y="228"/>
                </a:lnTo>
                <a:lnTo>
                  <a:pt x="100" y="228"/>
                </a:lnTo>
                <a:lnTo>
                  <a:pt x="114" y="226"/>
                </a:lnTo>
                <a:lnTo>
                  <a:pt x="126" y="222"/>
                </a:lnTo>
                <a:lnTo>
                  <a:pt x="136" y="216"/>
                </a:lnTo>
                <a:lnTo>
                  <a:pt x="146" y="208"/>
                </a:lnTo>
                <a:lnTo>
                  <a:pt x="154" y="198"/>
                </a:lnTo>
                <a:lnTo>
                  <a:pt x="160" y="186"/>
                </a:lnTo>
                <a:lnTo>
                  <a:pt x="164" y="174"/>
                </a:lnTo>
                <a:lnTo>
                  <a:pt x="166" y="162"/>
                </a:lnTo>
                <a:lnTo>
                  <a:pt x="166" y="162"/>
                </a:lnTo>
                <a:close/>
                <a:moveTo>
                  <a:pt x="270" y="120"/>
                </a:moveTo>
                <a:lnTo>
                  <a:pt x="270" y="120"/>
                </a:lnTo>
                <a:lnTo>
                  <a:pt x="268" y="110"/>
                </a:lnTo>
                <a:lnTo>
                  <a:pt x="262" y="102"/>
                </a:lnTo>
                <a:lnTo>
                  <a:pt x="254" y="98"/>
                </a:lnTo>
                <a:lnTo>
                  <a:pt x="244" y="96"/>
                </a:lnTo>
                <a:lnTo>
                  <a:pt x="244" y="96"/>
                </a:lnTo>
                <a:lnTo>
                  <a:pt x="234" y="98"/>
                </a:lnTo>
                <a:lnTo>
                  <a:pt x="226" y="102"/>
                </a:lnTo>
                <a:lnTo>
                  <a:pt x="220" y="110"/>
                </a:lnTo>
                <a:lnTo>
                  <a:pt x="218" y="120"/>
                </a:lnTo>
                <a:lnTo>
                  <a:pt x="218" y="120"/>
                </a:lnTo>
                <a:lnTo>
                  <a:pt x="220" y="128"/>
                </a:lnTo>
                <a:lnTo>
                  <a:pt x="222" y="134"/>
                </a:lnTo>
                <a:lnTo>
                  <a:pt x="226" y="140"/>
                </a:lnTo>
                <a:lnTo>
                  <a:pt x="232" y="144"/>
                </a:lnTo>
                <a:lnTo>
                  <a:pt x="232" y="218"/>
                </a:lnTo>
                <a:lnTo>
                  <a:pt x="232" y="218"/>
                </a:lnTo>
                <a:lnTo>
                  <a:pt x="232" y="222"/>
                </a:lnTo>
                <a:lnTo>
                  <a:pt x="236" y="226"/>
                </a:lnTo>
                <a:lnTo>
                  <a:pt x="240" y="228"/>
                </a:lnTo>
                <a:lnTo>
                  <a:pt x="244" y="230"/>
                </a:lnTo>
                <a:lnTo>
                  <a:pt x="244" y="230"/>
                </a:lnTo>
                <a:lnTo>
                  <a:pt x="248" y="228"/>
                </a:lnTo>
                <a:lnTo>
                  <a:pt x="252" y="226"/>
                </a:lnTo>
                <a:lnTo>
                  <a:pt x="256" y="222"/>
                </a:lnTo>
                <a:lnTo>
                  <a:pt x="256" y="218"/>
                </a:lnTo>
                <a:lnTo>
                  <a:pt x="256" y="144"/>
                </a:lnTo>
                <a:lnTo>
                  <a:pt x="256" y="144"/>
                </a:lnTo>
                <a:lnTo>
                  <a:pt x="262" y="140"/>
                </a:lnTo>
                <a:lnTo>
                  <a:pt x="266" y="134"/>
                </a:lnTo>
                <a:lnTo>
                  <a:pt x="268" y="128"/>
                </a:lnTo>
                <a:lnTo>
                  <a:pt x="270" y="120"/>
                </a:lnTo>
                <a:lnTo>
                  <a:pt x="270" y="120"/>
                </a:lnTo>
                <a:close/>
                <a:moveTo>
                  <a:pt x="142" y="168"/>
                </a:moveTo>
                <a:lnTo>
                  <a:pt x="150" y="168"/>
                </a:lnTo>
                <a:lnTo>
                  <a:pt x="150" y="168"/>
                </a:lnTo>
                <a:lnTo>
                  <a:pt x="146" y="180"/>
                </a:lnTo>
                <a:lnTo>
                  <a:pt x="140" y="192"/>
                </a:lnTo>
                <a:lnTo>
                  <a:pt x="134" y="186"/>
                </a:lnTo>
                <a:lnTo>
                  <a:pt x="134" y="186"/>
                </a:lnTo>
                <a:lnTo>
                  <a:pt x="130" y="184"/>
                </a:lnTo>
                <a:lnTo>
                  <a:pt x="124" y="186"/>
                </a:lnTo>
                <a:lnTo>
                  <a:pt x="124" y="186"/>
                </a:lnTo>
                <a:lnTo>
                  <a:pt x="122" y="190"/>
                </a:lnTo>
                <a:lnTo>
                  <a:pt x="124" y="196"/>
                </a:lnTo>
                <a:lnTo>
                  <a:pt x="130" y="202"/>
                </a:lnTo>
                <a:lnTo>
                  <a:pt x="130" y="202"/>
                </a:lnTo>
                <a:lnTo>
                  <a:pt x="120" y="208"/>
                </a:lnTo>
                <a:lnTo>
                  <a:pt x="108" y="212"/>
                </a:lnTo>
                <a:lnTo>
                  <a:pt x="108" y="204"/>
                </a:lnTo>
                <a:lnTo>
                  <a:pt x="108" y="204"/>
                </a:lnTo>
                <a:lnTo>
                  <a:pt x="106" y="198"/>
                </a:lnTo>
                <a:lnTo>
                  <a:pt x="100" y="196"/>
                </a:lnTo>
                <a:lnTo>
                  <a:pt x="100" y="196"/>
                </a:lnTo>
                <a:lnTo>
                  <a:pt x="94" y="198"/>
                </a:lnTo>
                <a:lnTo>
                  <a:pt x="92" y="204"/>
                </a:lnTo>
                <a:lnTo>
                  <a:pt x="92" y="212"/>
                </a:lnTo>
                <a:lnTo>
                  <a:pt x="92" y="212"/>
                </a:lnTo>
                <a:lnTo>
                  <a:pt x="80" y="208"/>
                </a:lnTo>
                <a:lnTo>
                  <a:pt x="70" y="202"/>
                </a:lnTo>
                <a:lnTo>
                  <a:pt x="76" y="196"/>
                </a:lnTo>
                <a:lnTo>
                  <a:pt x="76" y="196"/>
                </a:lnTo>
                <a:lnTo>
                  <a:pt x="78" y="190"/>
                </a:lnTo>
                <a:lnTo>
                  <a:pt x="76" y="186"/>
                </a:lnTo>
                <a:lnTo>
                  <a:pt x="76" y="186"/>
                </a:lnTo>
                <a:lnTo>
                  <a:pt x="70" y="184"/>
                </a:lnTo>
                <a:lnTo>
                  <a:pt x="66" y="186"/>
                </a:lnTo>
                <a:lnTo>
                  <a:pt x="60" y="192"/>
                </a:lnTo>
                <a:lnTo>
                  <a:pt x="60" y="192"/>
                </a:lnTo>
                <a:lnTo>
                  <a:pt x="54" y="180"/>
                </a:lnTo>
                <a:lnTo>
                  <a:pt x="50" y="168"/>
                </a:lnTo>
                <a:lnTo>
                  <a:pt x="58" y="168"/>
                </a:lnTo>
                <a:lnTo>
                  <a:pt x="58" y="168"/>
                </a:lnTo>
                <a:lnTo>
                  <a:pt x="64" y="166"/>
                </a:lnTo>
                <a:lnTo>
                  <a:pt x="66" y="162"/>
                </a:lnTo>
                <a:lnTo>
                  <a:pt x="66" y="162"/>
                </a:lnTo>
                <a:lnTo>
                  <a:pt x="64" y="156"/>
                </a:lnTo>
                <a:lnTo>
                  <a:pt x="58" y="154"/>
                </a:lnTo>
                <a:lnTo>
                  <a:pt x="50" y="154"/>
                </a:lnTo>
                <a:lnTo>
                  <a:pt x="50" y="154"/>
                </a:lnTo>
                <a:lnTo>
                  <a:pt x="54" y="142"/>
                </a:lnTo>
                <a:lnTo>
                  <a:pt x="60" y="132"/>
                </a:lnTo>
                <a:lnTo>
                  <a:pt x="66" y="138"/>
                </a:lnTo>
                <a:lnTo>
                  <a:pt x="66" y="138"/>
                </a:lnTo>
                <a:lnTo>
                  <a:pt x="70" y="140"/>
                </a:lnTo>
                <a:lnTo>
                  <a:pt x="70" y="140"/>
                </a:lnTo>
                <a:lnTo>
                  <a:pt x="76" y="138"/>
                </a:lnTo>
                <a:lnTo>
                  <a:pt x="76" y="138"/>
                </a:lnTo>
                <a:lnTo>
                  <a:pt x="78" y="132"/>
                </a:lnTo>
                <a:lnTo>
                  <a:pt x="76" y="126"/>
                </a:lnTo>
                <a:lnTo>
                  <a:pt x="70" y="120"/>
                </a:lnTo>
                <a:lnTo>
                  <a:pt x="70" y="120"/>
                </a:lnTo>
                <a:lnTo>
                  <a:pt x="80" y="114"/>
                </a:lnTo>
                <a:lnTo>
                  <a:pt x="92" y="112"/>
                </a:lnTo>
                <a:lnTo>
                  <a:pt x="92" y="120"/>
                </a:lnTo>
                <a:lnTo>
                  <a:pt x="92" y="120"/>
                </a:lnTo>
                <a:lnTo>
                  <a:pt x="94" y="124"/>
                </a:lnTo>
                <a:lnTo>
                  <a:pt x="100" y="128"/>
                </a:lnTo>
                <a:lnTo>
                  <a:pt x="100" y="128"/>
                </a:lnTo>
                <a:lnTo>
                  <a:pt x="106" y="124"/>
                </a:lnTo>
                <a:lnTo>
                  <a:pt x="108" y="120"/>
                </a:lnTo>
                <a:lnTo>
                  <a:pt x="108" y="112"/>
                </a:lnTo>
                <a:lnTo>
                  <a:pt x="108" y="112"/>
                </a:lnTo>
                <a:lnTo>
                  <a:pt x="120" y="114"/>
                </a:lnTo>
                <a:lnTo>
                  <a:pt x="130" y="120"/>
                </a:lnTo>
                <a:lnTo>
                  <a:pt x="124" y="126"/>
                </a:lnTo>
                <a:lnTo>
                  <a:pt x="124" y="126"/>
                </a:lnTo>
                <a:lnTo>
                  <a:pt x="122" y="132"/>
                </a:lnTo>
                <a:lnTo>
                  <a:pt x="124" y="138"/>
                </a:lnTo>
                <a:lnTo>
                  <a:pt x="124" y="138"/>
                </a:lnTo>
                <a:lnTo>
                  <a:pt x="130" y="140"/>
                </a:lnTo>
                <a:lnTo>
                  <a:pt x="130" y="140"/>
                </a:lnTo>
                <a:lnTo>
                  <a:pt x="134" y="138"/>
                </a:lnTo>
                <a:lnTo>
                  <a:pt x="140" y="130"/>
                </a:lnTo>
                <a:lnTo>
                  <a:pt x="140" y="130"/>
                </a:lnTo>
                <a:lnTo>
                  <a:pt x="146" y="142"/>
                </a:lnTo>
                <a:lnTo>
                  <a:pt x="150" y="154"/>
                </a:lnTo>
                <a:lnTo>
                  <a:pt x="142" y="154"/>
                </a:lnTo>
                <a:lnTo>
                  <a:pt x="142" y="154"/>
                </a:lnTo>
                <a:lnTo>
                  <a:pt x="136" y="156"/>
                </a:lnTo>
                <a:lnTo>
                  <a:pt x="134" y="162"/>
                </a:lnTo>
                <a:lnTo>
                  <a:pt x="134" y="162"/>
                </a:lnTo>
                <a:lnTo>
                  <a:pt x="136" y="166"/>
                </a:lnTo>
                <a:lnTo>
                  <a:pt x="142" y="168"/>
                </a:lnTo>
                <a:lnTo>
                  <a:pt x="142" y="168"/>
                </a:lnTo>
                <a:close/>
                <a:moveTo>
                  <a:pt x="120" y="162"/>
                </a:moveTo>
                <a:lnTo>
                  <a:pt x="120" y="162"/>
                </a:lnTo>
                <a:lnTo>
                  <a:pt x="118" y="154"/>
                </a:lnTo>
                <a:lnTo>
                  <a:pt x="114" y="146"/>
                </a:lnTo>
                <a:lnTo>
                  <a:pt x="108" y="142"/>
                </a:lnTo>
                <a:lnTo>
                  <a:pt x="100" y="140"/>
                </a:lnTo>
                <a:lnTo>
                  <a:pt x="100" y="140"/>
                </a:lnTo>
                <a:lnTo>
                  <a:pt x="92" y="142"/>
                </a:lnTo>
                <a:lnTo>
                  <a:pt x="86" y="146"/>
                </a:lnTo>
                <a:lnTo>
                  <a:pt x="82" y="154"/>
                </a:lnTo>
                <a:lnTo>
                  <a:pt x="80" y="162"/>
                </a:lnTo>
                <a:lnTo>
                  <a:pt x="80" y="162"/>
                </a:lnTo>
                <a:lnTo>
                  <a:pt x="82" y="170"/>
                </a:lnTo>
                <a:lnTo>
                  <a:pt x="86" y="176"/>
                </a:lnTo>
                <a:lnTo>
                  <a:pt x="92" y="180"/>
                </a:lnTo>
                <a:lnTo>
                  <a:pt x="100" y="182"/>
                </a:lnTo>
                <a:lnTo>
                  <a:pt x="100" y="182"/>
                </a:lnTo>
                <a:lnTo>
                  <a:pt x="108" y="180"/>
                </a:lnTo>
                <a:lnTo>
                  <a:pt x="114" y="176"/>
                </a:lnTo>
                <a:lnTo>
                  <a:pt x="118" y="170"/>
                </a:lnTo>
                <a:lnTo>
                  <a:pt x="120" y="162"/>
                </a:lnTo>
                <a:lnTo>
                  <a:pt x="120" y="162"/>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92" name="Freeform 4829"/>
          <p:cNvSpPr>
            <a:spLocks noEditPoints="1"/>
          </p:cNvSpPr>
          <p:nvPr/>
        </p:nvSpPr>
        <p:spPr bwMode="auto">
          <a:xfrm>
            <a:off x="4804902" y="5996198"/>
            <a:ext cx="677098" cy="673440"/>
          </a:xfrm>
          <a:custGeom>
            <a:avLst/>
            <a:gdLst>
              <a:gd name="T0" fmla="*/ 360 w 370"/>
              <a:gd name="T1" fmla="*/ 158 h 368"/>
              <a:gd name="T2" fmla="*/ 322 w 370"/>
              <a:gd name="T3" fmla="*/ 174 h 368"/>
              <a:gd name="T4" fmla="*/ 304 w 370"/>
              <a:gd name="T5" fmla="*/ 164 h 368"/>
              <a:gd name="T6" fmla="*/ 322 w 370"/>
              <a:gd name="T7" fmla="*/ 132 h 368"/>
              <a:gd name="T8" fmla="*/ 284 w 370"/>
              <a:gd name="T9" fmla="*/ 114 h 368"/>
              <a:gd name="T10" fmla="*/ 328 w 370"/>
              <a:gd name="T11" fmla="*/ 86 h 368"/>
              <a:gd name="T12" fmla="*/ 358 w 370"/>
              <a:gd name="T13" fmla="*/ 102 h 368"/>
              <a:gd name="T14" fmla="*/ 370 w 370"/>
              <a:gd name="T15" fmla="*/ 134 h 368"/>
              <a:gd name="T16" fmla="*/ 46 w 370"/>
              <a:gd name="T17" fmla="*/ 238 h 368"/>
              <a:gd name="T18" fmla="*/ 34 w 370"/>
              <a:gd name="T19" fmla="*/ 230 h 368"/>
              <a:gd name="T20" fmla="*/ 6 w 370"/>
              <a:gd name="T21" fmla="*/ 246 h 368"/>
              <a:gd name="T22" fmla="*/ 2 w 370"/>
              <a:gd name="T23" fmla="*/ 272 h 368"/>
              <a:gd name="T24" fmla="*/ 22 w 370"/>
              <a:gd name="T25" fmla="*/ 296 h 368"/>
              <a:gd name="T26" fmla="*/ 48 w 370"/>
              <a:gd name="T27" fmla="*/ 296 h 368"/>
              <a:gd name="T28" fmla="*/ 58 w 370"/>
              <a:gd name="T29" fmla="*/ 264 h 368"/>
              <a:gd name="T30" fmla="*/ 68 w 370"/>
              <a:gd name="T31" fmla="*/ 234 h 368"/>
              <a:gd name="T32" fmla="*/ 64 w 370"/>
              <a:gd name="T33" fmla="*/ 248 h 368"/>
              <a:gd name="T34" fmla="*/ 78 w 370"/>
              <a:gd name="T35" fmla="*/ 250 h 368"/>
              <a:gd name="T36" fmla="*/ 128 w 370"/>
              <a:gd name="T37" fmla="*/ 196 h 368"/>
              <a:gd name="T38" fmla="*/ 298 w 370"/>
              <a:gd name="T39" fmla="*/ 128 h 368"/>
              <a:gd name="T40" fmla="*/ 284 w 370"/>
              <a:gd name="T41" fmla="*/ 152 h 368"/>
              <a:gd name="T42" fmla="*/ 306 w 370"/>
              <a:gd name="T43" fmla="*/ 140 h 368"/>
              <a:gd name="T44" fmla="*/ 160 w 370"/>
              <a:gd name="T45" fmla="*/ 114 h 368"/>
              <a:gd name="T46" fmla="*/ 168 w 370"/>
              <a:gd name="T47" fmla="*/ 132 h 368"/>
              <a:gd name="T48" fmla="*/ 176 w 370"/>
              <a:gd name="T49" fmla="*/ 126 h 368"/>
              <a:gd name="T50" fmla="*/ 170 w 370"/>
              <a:gd name="T51" fmla="*/ 58 h 368"/>
              <a:gd name="T52" fmla="*/ 154 w 370"/>
              <a:gd name="T53" fmla="*/ 18 h 368"/>
              <a:gd name="T54" fmla="*/ 112 w 370"/>
              <a:gd name="T55" fmla="*/ 0 h 368"/>
              <a:gd name="T56" fmla="*/ 64 w 370"/>
              <a:gd name="T57" fmla="*/ 26 h 368"/>
              <a:gd name="T58" fmla="*/ 56 w 370"/>
              <a:gd name="T59" fmla="*/ 70 h 368"/>
              <a:gd name="T60" fmla="*/ 90 w 370"/>
              <a:gd name="T61" fmla="*/ 112 h 368"/>
              <a:gd name="T62" fmla="*/ 134 w 370"/>
              <a:gd name="T63" fmla="*/ 112 h 368"/>
              <a:gd name="T64" fmla="*/ 170 w 370"/>
              <a:gd name="T65" fmla="*/ 70 h 368"/>
              <a:gd name="T66" fmla="*/ 230 w 370"/>
              <a:gd name="T67" fmla="*/ 206 h 368"/>
              <a:gd name="T68" fmla="*/ 260 w 370"/>
              <a:gd name="T69" fmla="*/ 202 h 368"/>
              <a:gd name="T70" fmla="*/ 270 w 370"/>
              <a:gd name="T71" fmla="*/ 150 h 368"/>
              <a:gd name="T72" fmla="*/ 230 w 370"/>
              <a:gd name="T73" fmla="*/ 100 h 368"/>
              <a:gd name="T74" fmla="*/ 182 w 370"/>
              <a:gd name="T75" fmla="*/ 98 h 368"/>
              <a:gd name="T76" fmla="*/ 192 w 370"/>
              <a:gd name="T77" fmla="*/ 134 h 368"/>
              <a:gd name="T78" fmla="*/ 168 w 370"/>
              <a:gd name="T79" fmla="*/ 148 h 368"/>
              <a:gd name="T80" fmla="*/ 142 w 370"/>
              <a:gd name="T81" fmla="*/ 132 h 368"/>
              <a:gd name="T82" fmla="*/ 140 w 370"/>
              <a:gd name="T83" fmla="*/ 190 h 368"/>
              <a:gd name="T84" fmla="*/ 190 w 370"/>
              <a:gd name="T85" fmla="*/ 230 h 368"/>
              <a:gd name="T86" fmla="*/ 206 w 370"/>
              <a:gd name="T87" fmla="*/ 224 h 368"/>
              <a:gd name="T88" fmla="*/ 238 w 370"/>
              <a:gd name="T89" fmla="*/ 272 h 368"/>
              <a:gd name="T90" fmla="*/ 242 w 370"/>
              <a:gd name="T91" fmla="*/ 228 h 368"/>
              <a:gd name="T92" fmla="*/ 228 w 370"/>
              <a:gd name="T93" fmla="*/ 222 h 368"/>
              <a:gd name="T94" fmla="*/ 238 w 370"/>
              <a:gd name="T95" fmla="*/ 272 h 368"/>
              <a:gd name="T96" fmla="*/ 306 w 370"/>
              <a:gd name="T97" fmla="*/ 298 h 368"/>
              <a:gd name="T98" fmla="*/ 270 w 370"/>
              <a:gd name="T99" fmla="*/ 280 h 368"/>
              <a:gd name="T100" fmla="*/ 238 w 370"/>
              <a:gd name="T101" fmla="*/ 292 h 368"/>
              <a:gd name="T102" fmla="*/ 226 w 370"/>
              <a:gd name="T103" fmla="*/ 324 h 368"/>
              <a:gd name="T104" fmla="*/ 244 w 370"/>
              <a:gd name="T105" fmla="*/ 360 h 368"/>
              <a:gd name="T106" fmla="*/ 278 w 370"/>
              <a:gd name="T107" fmla="*/ 366 h 368"/>
              <a:gd name="T108" fmla="*/ 310 w 370"/>
              <a:gd name="T109" fmla="*/ 34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0" h="368">
                <a:moveTo>
                  <a:pt x="370" y="134"/>
                </a:moveTo>
                <a:lnTo>
                  <a:pt x="370" y="134"/>
                </a:lnTo>
                <a:lnTo>
                  <a:pt x="368" y="142"/>
                </a:lnTo>
                <a:lnTo>
                  <a:pt x="366" y="150"/>
                </a:lnTo>
                <a:lnTo>
                  <a:pt x="360" y="158"/>
                </a:lnTo>
                <a:lnTo>
                  <a:pt x="354" y="164"/>
                </a:lnTo>
                <a:lnTo>
                  <a:pt x="348" y="168"/>
                </a:lnTo>
                <a:lnTo>
                  <a:pt x="340" y="172"/>
                </a:lnTo>
                <a:lnTo>
                  <a:pt x="332" y="174"/>
                </a:lnTo>
                <a:lnTo>
                  <a:pt x="322" y="174"/>
                </a:lnTo>
                <a:lnTo>
                  <a:pt x="322" y="174"/>
                </a:lnTo>
                <a:lnTo>
                  <a:pt x="310" y="172"/>
                </a:lnTo>
                <a:lnTo>
                  <a:pt x="298" y="166"/>
                </a:lnTo>
                <a:lnTo>
                  <a:pt x="304" y="164"/>
                </a:lnTo>
                <a:lnTo>
                  <a:pt x="304" y="164"/>
                </a:lnTo>
                <a:lnTo>
                  <a:pt x="312" y="160"/>
                </a:lnTo>
                <a:lnTo>
                  <a:pt x="320" y="152"/>
                </a:lnTo>
                <a:lnTo>
                  <a:pt x="322" y="142"/>
                </a:lnTo>
                <a:lnTo>
                  <a:pt x="322" y="132"/>
                </a:lnTo>
                <a:lnTo>
                  <a:pt x="322" y="132"/>
                </a:lnTo>
                <a:lnTo>
                  <a:pt x="318" y="122"/>
                </a:lnTo>
                <a:lnTo>
                  <a:pt x="310" y="116"/>
                </a:lnTo>
                <a:lnTo>
                  <a:pt x="300" y="112"/>
                </a:lnTo>
                <a:lnTo>
                  <a:pt x="290" y="112"/>
                </a:lnTo>
                <a:lnTo>
                  <a:pt x="284" y="114"/>
                </a:lnTo>
                <a:lnTo>
                  <a:pt x="284" y="114"/>
                </a:lnTo>
                <a:lnTo>
                  <a:pt x="292" y="102"/>
                </a:lnTo>
                <a:lnTo>
                  <a:pt x="302" y="94"/>
                </a:lnTo>
                <a:lnTo>
                  <a:pt x="314" y="88"/>
                </a:lnTo>
                <a:lnTo>
                  <a:pt x="328" y="86"/>
                </a:lnTo>
                <a:lnTo>
                  <a:pt x="328" y="86"/>
                </a:lnTo>
                <a:lnTo>
                  <a:pt x="338" y="88"/>
                </a:lnTo>
                <a:lnTo>
                  <a:pt x="346" y="90"/>
                </a:lnTo>
                <a:lnTo>
                  <a:pt x="352" y="96"/>
                </a:lnTo>
                <a:lnTo>
                  <a:pt x="358" y="102"/>
                </a:lnTo>
                <a:lnTo>
                  <a:pt x="364" y="108"/>
                </a:lnTo>
                <a:lnTo>
                  <a:pt x="368" y="116"/>
                </a:lnTo>
                <a:lnTo>
                  <a:pt x="370" y="124"/>
                </a:lnTo>
                <a:lnTo>
                  <a:pt x="370" y="134"/>
                </a:lnTo>
                <a:lnTo>
                  <a:pt x="370" y="134"/>
                </a:lnTo>
                <a:close/>
                <a:moveTo>
                  <a:pt x="50" y="256"/>
                </a:moveTo>
                <a:lnTo>
                  <a:pt x="50" y="256"/>
                </a:lnTo>
                <a:lnTo>
                  <a:pt x="48" y="250"/>
                </a:lnTo>
                <a:lnTo>
                  <a:pt x="46" y="244"/>
                </a:lnTo>
                <a:lnTo>
                  <a:pt x="46" y="238"/>
                </a:lnTo>
                <a:lnTo>
                  <a:pt x="48" y="234"/>
                </a:lnTo>
                <a:lnTo>
                  <a:pt x="48" y="234"/>
                </a:lnTo>
                <a:lnTo>
                  <a:pt x="42" y="232"/>
                </a:lnTo>
                <a:lnTo>
                  <a:pt x="34" y="230"/>
                </a:lnTo>
                <a:lnTo>
                  <a:pt x="34" y="230"/>
                </a:lnTo>
                <a:lnTo>
                  <a:pt x="28" y="232"/>
                </a:lnTo>
                <a:lnTo>
                  <a:pt x="22" y="234"/>
                </a:lnTo>
                <a:lnTo>
                  <a:pt x="16" y="236"/>
                </a:lnTo>
                <a:lnTo>
                  <a:pt x="10" y="240"/>
                </a:lnTo>
                <a:lnTo>
                  <a:pt x="6" y="246"/>
                </a:lnTo>
                <a:lnTo>
                  <a:pt x="4" y="252"/>
                </a:lnTo>
                <a:lnTo>
                  <a:pt x="2" y="258"/>
                </a:lnTo>
                <a:lnTo>
                  <a:pt x="0" y="264"/>
                </a:lnTo>
                <a:lnTo>
                  <a:pt x="0" y="264"/>
                </a:lnTo>
                <a:lnTo>
                  <a:pt x="2" y="272"/>
                </a:lnTo>
                <a:lnTo>
                  <a:pt x="4" y="278"/>
                </a:lnTo>
                <a:lnTo>
                  <a:pt x="6" y="284"/>
                </a:lnTo>
                <a:lnTo>
                  <a:pt x="10" y="288"/>
                </a:lnTo>
                <a:lnTo>
                  <a:pt x="16" y="292"/>
                </a:lnTo>
                <a:lnTo>
                  <a:pt x="22" y="296"/>
                </a:lnTo>
                <a:lnTo>
                  <a:pt x="28" y="298"/>
                </a:lnTo>
                <a:lnTo>
                  <a:pt x="34" y="298"/>
                </a:lnTo>
                <a:lnTo>
                  <a:pt x="34" y="298"/>
                </a:lnTo>
                <a:lnTo>
                  <a:pt x="42" y="298"/>
                </a:lnTo>
                <a:lnTo>
                  <a:pt x="48" y="296"/>
                </a:lnTo>
                <a:lnTo>
                  <a:pt x="58" y="290"/>
                </a:lnTo>
                <a:lnTo>
                  <a:pt x="64" y="280"/>
                </a:lnTo>
                <a:lnTo>
                  <a:pt x="68" y="268"/>
                </a:lnTo>
                <a:lnTo>
                  <a:pt x="68" y="268"/>
                </a:lnTo>
                <a:lnTo>
                  <a:pt x="58" y="264"/>
                </a:lnTo>
                <a:lnTo>
                  <a:pt x="54" y="260"/>
                </a:lnTo>
                <a:lnTo>
                  <a:pt x="50" y="256"/>
                </a:lnTo>
                <a:lnTo>
                  <a:pt x="50" y="256"/>
                </a:lnTo>
                <a:close/>
                <a:moveTo>
                  <a:pt x="128" y="196"/>
                </a:moveTo>
                <a:lnTo>
                  <a:pt x="68" y="234"/>
                </a:lnTo>
                <a:lnTo>
                  <a:pt x="68" y="234"/>
                </a:lnTo>
                <a:lnTo>
                  <a:pt x="64" y="236"/>
                </a:lnTo>
                <a:lnTo>
                  <a:pt x="62" y="240"/>
                </a:lnTo>
                <a:lnTo>
                  <a:pt x="62" y="244"/>
                </a:lnTo>
                <a:lnTo>
                  <a:pt x="64" y="248"/>
                </a:lnTo>
                <a:lnTo>
                  <a:pt x="64" y="248"/>
                </a:lnTo>
                <a:lnTo>
                  <a:pt x="68" y="250"/>
                </a:lnTo>
                <a:lnTo>
                  <a:pt x="72" y="252"/>
                </a:lnTo>
                <a:lnTo>
                  <a:pt x="72" y="252"/>
                </a:lnTo>
                <a:lnTo>
                  <a:pt x="78" y="250"/>
                </a:lnTo>
                <a:lnTo>
                  <a:pt x="138" y="214"/>
                </a:lnTo>
                <a:lnTo>
                  <a:pt x="138" y="214"/>
                </a:lnTo>
                <a:lnTo>
                  <a:pt x="134" y="206"/>
                </a:lnTo>
                <a:lnTo>
                  <a:pt x="128" y="196"/>
                </a:lnTo>
                <a:lnTo>
                  <a:pt x="128" y="196"/>
                </a:lnTo>
                <a:close/>
                <a:moveTo>
                  <a:pt x="306" y="136"/>
                </a:moveTo>
                <a:lnTo>
                  <a:pt x="306" y="136"/>
                </a:lnTo>
                <a:lnTo>
                  <a:pt x="304" y="132"/>
                </a:lnTo>
                <a:lnTo>
                  <a:pt x="302" y="130"/>
                </a:lnTo>
                <a:lnTo>
                  <a:pt x="298" y="128"/>
                </a:lnTo>
                <a:lnTo>
                  <a:pt x="294" y="128"/>
                </a:lnTo>
                <a:lnTo>
                  <a:pt x="280" y="132"/>
                </a:lnTo>
                <a:lnTo>
                  <a:pt x="280" y="132"/>
                </a:lnTo>
                <a:lnTo>
                  <a:pt x="282" y="142"/>
                </a:lnTo>
                <a:lnTo>
                  <a:pt x="284" y="152"/>
                </a:lnTo>
                <a:lnTo>
                  <a:pt x="298" y="148"/>
                </a:lnTo>
                <a:lnTo>
                  <a:pt x="298" y="148"/>
                </a:lnTo>
                <a:lnTo>
                  <a:pt x="302" y="146"/>
                </a:lnTo>
                <a:lnTo>
                  <a:pt x="304" y="144"/>
                </a:lnTo>
                <a:lnTo>
                  <a:pt x="306" y="140"/>
                </a:lnTo>
                <a:lnTo>
                  <a:pt x="306" y="136"/>
                </a:lnTo>
                <a:lnTo>
                  <a:pt x="306" y="136"/>
                </a:lnTo>
                <a:close/>
                <a:moveTo>
                  <a:pt x="168" y="108"/>
                </a:moveTo>
                <a:lnTo>
                  <a:pt x="168" y="108"/>
                </a:lnTo>
                <a:lnTo>
                  <a:pt x="160" y="114"/>
                </a:lnTo>
                <a:lnTo>
                  <a:pt x="152" y="120"/>
                </a:lnTo>
                <a:lnTo>
                  <a:pt x="160" y="130"/>
                </a:lnTo>
                <a:lnTo>
                  <a:pt x="160" y="130"/>
                </a:lnTo>
                <a:lnTo>
                  <a:pt x="164" y="132"/>
                </a:lnTo>
                <a:lnTo>
                  <a:pt x="168" y="132"/>
                </a:lnTo>
                <a:lnTo>
                  <a:pt x="168" y="132"/>
                </a:lnTo>
                <a:lnTo>
                  <a:pt x="172" y="132"/>
                </a:lnTo>
                <a:lnTo>
                  <a:pt x="174" y="130"/>
                </a:lnTo>
                <a:lnTo>
                  <a:pt x="174" y="130"/>
                </a:lnTo>
                <a:lnTo>
                  <a:pt x="176" y="126"/>
                </a:lnTo>
                <a:lnTo>
                  <a:pt x="178" y="124"/>
                </a:lnTo>
                <a:lnTo>
                  <a:pt x="178" y="120"/>
                </a:lnTo>
                <a:lnTo>
                  <a:pt x="176" y="116"/>
                </a:lnTo>
                <a:lnTo>
                  <a:pt x="168" y="108"/>
                </a:lnTo>
                <a:close/>
                <a:moveTo>
                  <a:pt x="170" y="58"/>
                </a:moveTo>
                <a:lnTo>
                  <a:pt x="170" y="58"/>
                </a:lnTo>
                <a:lnTo>
                  <a:pt x="170" y="46"/>
                </a:lnTo>
                <a:lnTo>
                  <a:pt x="166" y="36"/>
                </a:lnTo>
                <a:lnTo>
                  <a:pt x="160" y="26"/>
                </a:lnTo>
                <a:lnTo>
                  <a:pt x="154" y="18"/>
                </a:lnTo>
                <a:lnTo>
                  <a:pt x="144" y="10"/>
                </a:lnTo>
                <a:lnTo>
                  <a:pt x="134" y="4"/>
                </a:lnTo>
                <a:lnTo>
                  <a:pt x="124" y="2"/>
                </a:lnTo>
                <a:lnTo>
                  <a:pt x="112" y="0"/>
                </a:lnTo>
                <a:lnTo>
                  <a:pt x="112" y="0"/>
                </a:lnTo>
                <a:lnTo>
                  <a:pt x="100" y="2"/>
                </a:lnTo>
                <a:lnTo>
                  <a:pt x="90" y="4"/>
                </a:lnTo>
                <a:lnTo>
                  <a:pt x="80" y="10"/>
                </a:lnTo>
                <a:lnTo>
                  <a:pt x="72" y="18"/>
                </a:lnTo>
                <a:lnTo>
                  <a:pt x="64" y="26"/>
                </a:lnTo>
                <a:lnTo>
                  <a:pt x="58" y="36"/>
                </a:lnTo>
                <a:lnTo>
                  <a:pt x="56" y="46"/>
                </a:lnTo>
                <a:lnTo>
                  <a:pt x="54" y="58"/>
                </a:lnTo>
                <a:lnTo>
                  <a:pt x="54" y="58"/>
                </a:lnTo>
                <a:lnTo>
                  <a:pt x="56" y="70"/>
                </a:lnTo>
                <a:lnTo>
                  <a:pt x="58" y="80"/>
                </a:lnTo>
                <a:lnTo>
                  <a:pt x="64" y="90"/>
                </a:lnTo>
                <a:lnTo>
                  <a:pt x="72" y="100"/>
                </a:lnTo>
                <a:lnTo>
                  <a:pt x="80" y="106"/>
                </a:lnTo>
                <a:lnTo>
                  <a:pt x="90" y="112"/>
                </a:lnTo>
                <a:lnTo>
                  <a:pt x="100" y="116"/>
                </a:lnTo>
                <a:lnTo>
                  <a:pt x="112" y="116"/>
                </a:lnTo>
                <a:lnTo>
                  <a:pt x="112" y="116"/>
                </a:lnTo>
                <a:lnTo>
                  <a:pt x="124" y="116"/>
                </a:lnTo>
                <a:lnTo>
                  <a:pt x="134" y="112"/>
                </a:lnTo>
                <a:lnTo>
                  <a:pt x="144" y="106"/>
                </a:lnTo>
                <a:lnTo>
                  <a:pt x="154" y="100"/>
                </a:lnTo>
                <a:lnTo>
                  <a:pt x="160" y="90"/>
                </a:lnTo>
                <a:lnTo>
                  <a:pt x="166" y="80"/>
                </a:lnTo>
                <a:lnTo>
                  <a:pt x="170" y="70"/>
                </a:lnTo>
                <a:lnTo>
                  <a:pt x="170" y="58"/>
                </a:lnTo>
                <a:lnTo>
                  <a:pt x="170" y="58"/>
                </a:lnTo>
                <a:close/>
                <a:moveTo>
                  <a:pt x="222" y="208"/>
                </a:moveTo>
                <a:lnTo>
                  <a:pt x="222" y="208"/>
                </a:lnTo>
                <a:lnTo>
                  <a:pt x="230" y="206"/>
                </a:lnTo>
                <a:lnTo>
                  <a:pt x="238" y="206"/>
                </a:lnTo>
                <a:lnTo>
                  <a:pt x="244" y="208"/>
                </a:lnTo>
                <a:lnTo>
                  <a:pt x="250" y="214"/>
                </a:lnTo>
                <a:lnTo>
                  <a:pt x="250" y="214"/>
                </a:lnTo>
                <a:lnTo>
                  <a:pt x="260" y="202"/>
                </a:lnTo>
                <a:lnTo>
                  <a:pt x="266" y="190"/>
                </a:lnTo>
                <a:lnTo>
                  <a:pt x="270" y="178"/>
                </a:lnTo>
                <a:lnTo>
                  <a:pt x="272" y="164"/>
                </a:lnTo>
                <a:lnTo>
                  <a:pt x="272" y="164"/>
                </a:lnTo>
                <a:lnTo>
                  <a:pt x="270" y="150"/>
                </a:lnTo>
                <a:lnTo>
                  <a:pt x="266" y="136"/>
                </a:lnTo>
                <a:lnTo>
                  <a:pt x="260" y="124"/>
                </a:lnTo>
                <a:lnTo>
                  <a:pt x="252" y="114"/>
                </a:lnTo>
                <a:lnTo>
                  <a:pt x="242" y="106"/>
                </a:lnTo>
                <a:lnTo>
                  <a:pt x="230" y="100"/>
                </a:lnTo>
                <a:lnTo>
                  <a:pt x="218" y="96"/>
                </a:lnTo>
                <a:lnTo>
                  <a:pt x="204" y="94"/>
                </a:lnTo>
                <a:lnTo>
                  <a:pt x="204" y="94"/>
                </a:lnTo>
                <a:lnTo>
                  <a:pt x="192" y="96"/>
                </a:lnTo>
                <a:lnTo>
                  <a:pt x="182" y="98"/>
                </a:lnTo>
                <a:lnTo>
                  <a:pt x="188" y="106"/>
                </a:lnTo>
                <a:lnTo>
                  <a:pt x="188" y="106"/>
                </a:lnTo>
                <a:lnTo>
                  <a:pt x="194" y="114"/>
                </a:lnTo>
                <a:lnTo>
                  <a:pt x="194" y="124"/>
                </a:lnTo>
                <a:lnTo>
                  <a:pt x="192" y="134"/>
                </a:lnTo>
                <a:lnTo>
                  <a:pt x="186" y="142"/>
                </a:lnTo>
                <a:lnTo>
                  <a:pt x="186" y="142"/>
                </a:lnTo>
                <a:lnTo>
                  <a:pt x="176" y="148"/>
                </a:lnTo>
                <a:lnTo>
                  <a:pt x="168" y="148"/>
                </a:lnTo>
                <a:lnTo>
                  <a:pt x="168" y="148"/>
                </a:lnTo>
                <a:lnTo>
                  <a:pt x="158" y="146"/>
                </a:lnTo>
                <a:lnTo>
                  <a:pt x="152" y="144"/>
                </a:lnTo>
                <a:lnTo>
                  <a:pt x="148" y="140"/>
                </a:lnTo>
                <a:lnTo>
                  <a:pt x="142" y="132"/>
                </a:lnTo>
                <a:lnTo>
                  <a:pt x="142" y="132"/>
                </a:lnTo>
                <a:lnTo>
                  <a:pt x="136" y="148"/>
                </a:lnTo>
                <a:lnTo>
                  <a:pt x="134" y="164"/>
                </a:lnTo>
                <a:lnTo>
                  <a:pt x="134" y="164"/>
                </a:lnTo>
                <a:lnTo>
                  <a:pt x="136" y="176"/>
                </a:lnTo>
                <a:lnTo>
                  <a:pt x="140" y="190"/>
                </a:lnTo>
                <a:lnTo>
                  <a:pt x="146" y="202"/>
                </a:lnTo>
                <a:lnTo>
                  <a:pt x="154" y="212"/>
                </a:lnTo>
                <a:lnTo>
                  <a:pt x="164" y="220"/>
                </a:lnTo>
                <a:lnTo>
                  <a:pt x="176" y="226"/>
                </a:lnTo>
                <a:lnTo>
                  <a:pt x="190" y="230"/>
                </a:lnTo>
                <a:lnTo>
                  <a:pt x="204" y="232"/>
                </a:lnTo>
                <a:lnTo>
                  <a:pt x="204" y="232"/>
                </a:lnTo>
                <a:lnTo>
                  <a:pt x="206" y="232"/>
                </a:lnTo>
                <a:lnTo>
                  <a:pt x="206" y="232"/>
                </a:lnTo>
                <a:lnTo>
                  <a:pt x="206" y="224"/>
                </a:lnTo>
                <a:lnTo>
                  <a:pt x="210" y="218"/>
                </a:lnTo>
                <a:lnTo>
                  <a:pt x="214" y="212"/>
                </a:lnTo>
                <a:lnTo>
                  <a:pt x="222" y="208"/>
                </a:lnTo>
                <a:lnTo>
                  <a:pt x="222" y="208"/>
                </a:lnTo>
                <a:close/>
                <a:moveTo>
                  <a:pt x="238" y="272"/>
                </a:moveTo>
                <a:lnTo>
                  <a:pt x="238" y="272"/>
                </a:lnTo>
                <a:lnTo>
                  <a:pt x="246" y="268"/>
                </a:lnTo>
                <a:lnTo>
                  <a:pt x="256" y="264"/>
                </a:lnTo>
                <a:lnTo>
                  <a:pt x="242" y="228"/>
                </a:lnTo>
                <a:lnTo>
                  <a:pt x="242" y="228"/>
                </a:lnTo>
                <a:lnTo>
                  <a:pt x="238" y="224"/>
                </a:lnTo>
                <a:lnTo>
                  <a:pt x="236" y="222"/>
                </a:lnTo>
                <a:lnTo>
                  <a:pt x="232" y="222"/>
                </a:lnTo>
                <a:lnTo>
                  <a:pt x="228" y="222"/>
                </a:lnTo>
                <a:lnTo>
                  <a:pt x="228" y="222"/>
                </a:lnTo>
                <a:lnTo>
                  <a:pt x="224" y="224"/>
                </a:lnTo>
                <a:lnTo>
                  <a:pt x="222" y="228"/>
                </a:lnTo>
                <a:lnTo>
                  <a:pt x="222" y="232"/>
                </a:lnTo>
                <a:lnTo>
                  <a:pt x="222" y="236"/>
                </a:lnTo>
                <a:lnTo>
                  <a:pt x="238" y="272"/>
                </a:lnTo>
                <a:close/>
                <a:moveTo>
                  <a:pt x="314" y="324"/>
                </a:moveTo>
                <a:lnTo>
                  <a:pt x="314" y="324"/>
                </a:lnTo>
                <a:lnTo>
                  <a:pt x="312" y="314"/>
                </a:lnTo>
                <a:lnTo>
                  <a:pt x="310" y="306"/>
                </a:lnTo>
                <a:lnTo>
                  <a:pt x="306" y="298"/>
                </a:lnTo>
                <a:lnTo>
                  <a:pt x="300" y="292"/>
                </a:lnTo>
                <a:lnTo>
                  <a:pt x="294" y="286"/>
                </a:lnTo>
                <a:lnTo>
                  <a:pt x="286" y="282"/>
                </a:lnTo>
                <a:lnTo>
                  <a:pt x="278" y="280"/>
                </a:lnTo>
                <a:lnTo>
                  <a:pt x="270" y="280"/>
                </a:lnTo>
                <a:lnTo>
                  <a:pt x="270" y="280"/>
                </a:lnTo>
                <a:lnTo>
                  <a:pt x="260" y="280"/>
                </a:lnTo>
                <a:lnTo>
                  <a:pt x="252" y="282"/>
                </a:lnTo>
                <a:lnTo>
                  <a:pt x="244" y="286"/>
                </a:lnTo>
                <a:lnTo>
                  <a:pt x="238" y="292"/>
                </a:lnTo>
                <a:lnTo>
                  <a:pt x="234" y="298"/>
                </a:lnTo>
                <a:lnTo>
                  <a:pt x="230" y="306"/>
                </a:lnTo>
                <a:lnTo>
                  <a:pt x="226" y="314"/>
                </a:lnTo>
                <a:lnTo>
                  <a:pt x="226" y="324"/>
                </a:lnTo>
                <a:lnTo>
                  <a:pt x="226" y="324"/>
                </a:lnTo>
                <a:lnTo>
                  <a:pt x="226" y="332"/>
                </a:lnTo>
                <a:lnTo>
                  <a:pt x="230" y="340"/>
                </a:lnTo>
                <a:lnTo>
                  <a:pt x="234" y="348"/>
                </a:lnTo>
                <a:lnTo>
                  <a:pt x="238" y="354"/>
                </a:lnTo>
                <a:lnTo>
                  <a:pt x="244" y="360"/>
                </a:lnTo>
                <a:lnTo>
                  <a:pt x="252" y="364"/>
                </a:lnTo>
                <a:lnTo>
                  <a:pt x="260" y="366"/>
                </a:lnTo>
                <a:lnTo>
                  <a:pt x="270" y="368"/>
                </a:lnTo>
                <a:lnTo>
                  <a:pt x="270" y="368"/>
                </a:lnTo>
                <a:lnTo>
                  <a:pt x="278" y="366"/>
                </a:lnTo>
                <a:lnTo>
                  <a:pt x="286" y="364"/>
                </a:lnTo>
                <a:lnTo>
                  <a:pt x="294" y="360"/>
                </a:lnTo>
                <a:lnTo>
                  <a:pt x="300" y="354"/>
                </a:lnTo>
                <a:lnTo>
                  <a:pt x="306" y="348"/>
                </a:lnTo>
                <a:lnTo>
                  <a:pt x="310" y="340"/>
                </a:lnTo>
                <a:lnTo>
                  <a:pt x="312" y="332"/>
                </a:lnTo>
                <a:lnTo>
                  <a:pt x="314" y="324"/>
                </a:lnTo>
                <a:lnTo>
                  <a:pt x="314" y="324"/>
                </a:lnTo>
                <a:close/>
              </a:path>
            </a:pathLst>
          </a:custGeom>
          <a:solidFill>
            <a:schemeClr val="bg2"/>
          </a:solidFill>
          <a:ln>
            <a:noFill/>
          </a:ln>
          <a:extLst/>
        </p:spPr>
        <p:txBody>
          <a:bodyPr vert="horz" wrap="square" lIns="91440" tIns="45720" rIns="91440" bIns="45720" numCol="1" anchor="t" anchorCtr="0" compatLnSpc="1">
            <a:prstTxWarp prst="textNoShape">
              <a:avLst/>
            </a:prstTxWarp>
          </a:bodyPr>
          <a:lstStyle/>
          <a:p>
            <a:endParaRPr lang="en-GB"/>
          </a:p>
        </p:txBody>
      </p:sp>
    </p:spTree>
    <p:custDataLst>
      <p:tags r:id="rId1"/>
    </p:custDataLst>
    <p:extLst>
      <p:ext uri="{BB962C8B-B14F-4D97-AF65-F5344CB8AC3E}">
        <p14:creationId xmlns:p14="http://schemas.microsoft.com/office/powerpoint/2010/main" val="3768048769"/>
      </p:ext>
    </p:extLst>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Maze</a:t>
            </a:r>
          </a:p>
        </p:txBody>
      </p:sp>
      <p:sp>
        <p:nvSpPr>
          <p:cNvPr id="7" name="Slide Number Placeholder 6"/>
          <p:cNvSpPr>
            <a:spLocks noGrp="1"/>
          </p:cNvSpPr>
          <p:nvPr>
            <p:ph type="sldNum" sz="quarter" idx="4"/>
          </p:nvPr>
        </p:nvSpPr>
        <p:spPr/>
        <p:txBody>
          <a:bodyPr/>
          <a:lstStyle/>
          <a:p>
            <a:fld id="{FEBD7F86-1881-4698-8703-FB80B0800997}" type="slidenum">
              <a:rPr lang="en-GB" smtClean="0"/>
              <a:pPr/>
              <a:t>93</a:t>
            </a:fld>
            <a:endParaRPr lang="en-GB"/>
          </a:p>
        </p:txBody>
      </p:sp>
      <p:sp>
        <p:nvSpPr>
          <p:cNvPr id="3" name="Right Arrow 2"/>
          <p:cNvSpPr/>
          <p:nvPr/>
        </p:nvSpPr>
        <p:spPr bwMode="ltGray">
          <a:xfrm>
            <a:off x="1818308" y="3754993"/>
            <a:ext cx="1368152" cy="360000"/>
          </a:xfrm>
          <a:prstGeom prst="rightArrow">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60" name="Right Arrow 59"/>
          <p:cNvSpPr/>
          <p:nvPr/>
        </p:nvSpPr>
        <p:spPr bwMode="ltGray">
          <a:xfrm>
            <a:off x="7578948" y="4960411"/>
            <a:ext cx="1368152" cy="360000"/>
          </a:xfrm>
          <a:prstGeom prst="rightArrow">
            <a:avLst/>
          </a:prstGeom>
          <a:solidFill>
            <a:schemeClr val="tx2"/>
          </a:solidFill>
          <a:ln w="317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nvGrpSpPr>
          <p:cNvPr id="4" name="Group 3"/>
          <p:cNvGrpSpPr/>
          <p:nvPr/>
        </p:nvGrpSpPr>
        <p:grpSpPr>
          <a:xfrm>
            <a:off x="3316770" y="2215096"/>
            <a:ext cx="3982259" cy="4395043"/>
            <a:chOff x="3316770" y="2215096"/>
            <a:chExt cx="3982259" cy="4395043"/>
          </a:xfrm>
        </p:grpSpPr>
        <p:sp>
          <p:nvSpPr>
            <p:cNvPr id="59" name="Freeform 58"/>
            <p:cNvSpPr>
              <a:spLocks/>
            </p:cNvSpPr>
            <p:nvPr/>
          </p:nvSpPr>
          <p:spPr bwMode="auto">
            <a:xfrm>
              <a:off x="3316770" y="2215096"/>
              <a:ext cx="3982259" cy="2792799"/>
            </a:xfrm>
            <a:custGeom>
              <a:avLst/>
              <a:gdLst>
                <a:gd name="T0" fmla="*/ 0 w 1873"/>
                <a:gd name="T1" fmla="*/ 0 h 1441"/>
                <a:gd name="T2" fmla="*/ 1872 w 1873"/>
                <a:gd name="T3" fmla="*/ 0 h 1441"/>
                <a:gd name="T4" fmla="*/ 1872 w 1873"/>
                <a:gd name="T5" fmla="*/ 1440 h 1441"/>
                <a:gd name="T6" fmla="*/ 1728 w 1873"/>
                <a:gd name="T7" fmla="*/ 1440 h 1441"/>
                <a:gd name="T8" fmla="*/ 1728 w 1873"/>
                <a:gd name="T9" fmla="*/ 1296 h 1441"/>
                <a:gd name="T10" fmla="*/ 1440 w 1873"/>
                <a:gd name="T11" fmla="*/ 1296 h 1441"/>
                <a:gd name="T12" fmla="*/ 1440 w 1873"/>
                <a:gd name="T13" fmla="*/ 1152 h 1441"/>
                <a:gd name="T14" fmla="*/ 1728 w 1873"/>
                <a:gd name="T15" fmla="*/ 1152 h 1441"/>
                <a:gd name="T16" fmla="*/ 1728 w 1873"/>
                <a:gd name="T17" fmla="*/ 1008 h 1441"/>
                <a:gd name="T18" fmla="*/ 1584 w 1873"/>
                <a:gd name="T19" fmla="*/ 1008 h 1441"/>
                <a:gd name="T20" fmla="*/ 1584 w 1873"/>
                <a:gd name="T21" fmla="*/ 864 h 1441"/>
                <a:gd name="T22" fmla="*/ 1728 w 1873"/>
                <a:gd name="T23" fmla="*/ 864 h 1441"/>
                <a:gd name="T24" fmla="*/ 1728 w 1873"/>
                <a:gd name="T25" fmla="*/ 720 h 1441"/>
                <a:gd name="T26" fmla="*/ 1440 w 1873"/>
                <a:gd name="T27" fmla="*/ 720 h 1441"/>
                <a:gd name="T28" fmla="*/ 1440 w 1873"/>
                <a:gd name="T29" fmla="*/ 288 h 1441"/>
                <a:gd name="T30" fmla="*/ 1584 w 1873"/>
                <a:gd name="T31" fmla="*/ 288 h 1441"/>
                <a:gd name="T32" fmla="*/ 1584 w 1873"/>
                <a:gd name="T33" fmla="*/ 576 h 1441"/>
                <a:gd name="T34" fmla="*/ 1728 w 1873"/>
                <a:gd name="T35" fmla="*/ 576 h 1441"/>
                <a:gd name="T36" fmla="*/ 1728 w 1873"/>
                <a:gd name="T37" fmla="*/ 144 h 1441"/>
                <a:gd name="T38" fmla="*/ 1296 w 1873"/>
                <a:gd name="T39" fmla="*/ 144 h 1441"/>
                <a:gd name="T40" fmla="*/ 1296 w 1873"/>
                <a:gd name="T41" fmla="*/ 288 h 1441"/>
                <a:gd name="T42" fmla="*/ 1152 w 1873"/>
                <a:gd name="T43" fmla="*/ 288 h 1441"/>
                <a:gd name="T44" fmla="*/ 1152 w 1873"/>
                <a:gd name="T45" fmla="*/ 144 h 1441"/>
                <a:gd name="T46" fmla="*/ 144 w 1873"/>
                <a:gd name="T47" fmla="*/ 144 h 1441"/>
                <a:gd name="T48" fmla="*/ 144 w 1873"/>
                <a:gd name="T49" fmla="*/ 288 h 1441"/>
                <a:gd name="T50" fmla="*/ 432 w 1873"/>
                <a:gd name="T51" fmla="*/ 288 h 1441"/>
                <a:gd name="T52" fmla="*/ 432 w 1873"/>
                <a:gd name="T53" fmla="*/ 432 h 1441"/>
                <a:gd name="T54" fmla="*/ 144 w 1873"/>
                <a:gd name="T55" fmla="*/ 432 h 1441"/>
                <a:gd name="T56" fmla="*/ 144 w 1873"/>
                <a:gd name="T57" fmla="*/ 828 h 1441"/>
                <a:gd name="T58" fmla="*/ 0 w 1873"/>
                <a:gd name="T59" fmla="*/ 828 h 1441"/>
                <a:gd name="T60" fmla="*/ 0 w 1873"/>
                <a:gd name="T61" fmla="*/ 0 h 144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73"/>
                <a:gd name="T94" fmla="*/ 0 h 1441"/>
                <a:gd name="T95" fmla="*/ 1873 w 1873"/>
                <a:gd name="T96" fmla="*/ 1441 h 144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73" h="1441">
                  <a:moveTo>
                    <a:pt x="0" y="0"/>
                  </a:moveTo>
                  <a:lnTo>
                    <a:pt x="1872" y="0"/>
                  </a:lnTo>
                  <a:lnTo>
                    <a:pt x="1872" y="1440"/>
                  </a:lnTo>
                  <a:lnTo>
                    <a:pt x="1728" y="1440"/>
                  </a:lnTo>
                  <a:lnTo>
                    <a:pt x="1728" y="1296"/>
                  </a:lnTo>
                  <a:lnTo>
                    <a:pt x="1440" y="1296"/>
                  </a:lnTo>
                  <a:lnTo>
                    <a:pt x="1440" y="1152"/>
                  </a:lnTo>
                  <a:lnTo>
                    <a:pt x="1728" y="1152"/>
                  </a:lnTo>
                  <a:lnTo>
                    <a:pt x="1728" y="1008"/>
                  </a:lnTo>
                  <a:lnTo>
                    <a:pt x="1584" y="1008"/>
                  </a:lnTo>
                  <a:lnTo>
                    <a:pt x="1584" y="864"/>
                  </a:lnTo>
                  <a:lnTo>
                    <a:pt x="1728" y="864"/>
                  </a:lnTo>
                  <a:lnTo>
                    <a:pt x="1728" y="720"/>
                  </a:lnTo>
                  <a:lnTo>
                    <a:pt x="1440" y="720"/>
                  </a:lnTo>
                  <a:lnTo>
                    <a:pt x="1440" y="288"/>
                  </a:lnTo>
                  <a:lnTo>
                    <a:pt x="1584" y="288"/>
                  </a:lnTo>
                  <a:lnTo>
                    <a:pt x="1584" y="576"/>
                  </a:lnTo>
                  <a:lnTo>
                    <a:pt x="1728" y="576"/>
                  </a:lnTo>
                  <a:lnTo>
                    <a:pt x="1728" y="144"/>
                  </a:lnTo>
                  <a:lnTo>
                    <a:pt x="1296" y="144"/>
                  </a:lnTo>
                  <a:lnTo>
                    <a:pt x="1296" y="288"/>
                  </a:lnTo>
                  <a:lnTo>
                    <a:pt x="1152" y="288"/>
                  </a:lnTo>
                  <a:lnTo>
                    <a:pt x="1152" y="144"/>
                  </a:lnTo>
                  <a:lnTo>
                    <a:pt x="144" y="144"/>
                  </a:lnTo>
                  <a:lnTo>
                    <a:pt x="144" y="288"/>
                  </a:lnTo>
                  <a:lnTo>
                    <a:pt x="432" y="288"/>
                  </a:lnTo>
                  <a:lnTo>
                    <a:pt x="432" y="432"/>
                  </a:lnTo>
                  <a:lnTo>
                    <a:pt x="144" y="432"/>
                  </a:lnTo>
                  <a:lnTo>
                    <a:pt x="144" y="828"/>
                  </a:lnTo>
                  <a:lnTo>
                    <a:pt x="0" y="828"/>
                  </a:lnTo>
                  <a:lnTo>
                    <a:pt x="0" y="0"/>
                  </a:lnTo>
                  <a:close/>
                </a:path>
              </a:pathLst>
            </a:custGeom>
            <a:solidFill>
              <a:srgbClr val="968C6D"/>
            </a:solidFill>
            <a:ln w="6350" cap="flat">
              <a:solidFill>
                <a:schemeClr val="bg2"/>
              </a:solidFill>
              <a:prstDash val="solid"/>
              <a:round/>
              <a:headEnd/>
              <a:tailEnd/>
            </a:ln>
          </p:spPr>
          <p:txBody>
            <a:bodyPr wrap="none" anchor="ctr">
              <a:spAutoFit/>
            </a:bodyPr>
            <a:lstStyle>
              <a:defPPr>
                <a:defRPr lang="en-US"/>
              </a:defPPr>
              <a:lvl1pPr algn="l" defTabSz="912584" rtl="0" fontAlgn="base">
                <a:spcBef>
                  <a:spcPct val="0"/>
                </a:spcBef>
                <a:spcAft>
                  <a:spcPct val="0"/>
                </a:spcAft>
                <a:defRPr sz="1800" kern="1200">
                  <a:solidFill>
                    <a:schemeClr val="tx1"/>
                  </a:solidFill>
                  <a:latin typeface="Arial" charset="0"/>
                  <a:ea typeface="+mn-ea"/>
                  <a:cs typeface="+mn-cs"/>
                </a:defRPr>
              </a:lvl1pPr>
              <a:lvl2pPr marL="454834" indent="-67059" algn="l" defTabSz="912584" rtl="0" fontAlgn="base">
                <a:spcBef>
                  <a:spcPct val="0"/>
                </a:spcBef>
                <a:spcAft>
                  <a:spcPct val="0"/>
                </a:spcAft>
                <a:defRPr sz="1800" kern="1200">
                  <a:solidFill>
                    <a:schemeClr val="tx1"/>
                  </a:solidFill>
                  <a:latin typeface="Arial" charset="0"/>
                  <a:ea typeface="+mn-ea"/>
                  <a:cs typeface="+mn-cs"/>
                </a:defRPr>
              </a:lvl2pPr>
              <a:lvl3pPr marL="912584" indent="-135576" algn="l" defTabSz="912584" rtl="0" fontAlgn="base">
                <a:spcBef>
                  <a:spcPct val="0"/>
                </a:spcBef>
                <a:spcAft>
                  <a:spcPct val="0"/>
                </a:spcAft>
                <a:defRPr sz="1800" kern="1200">
                  <a:solidFill>
                    <a:schemeClr val="tx1"/>
                  </a:solidFill>
                  <a:latin typeface="Arial" charset="0"/>
                  <a:ea typeface="+mn-ea"/>
                  <a:cs typeface="+mn-cs"/>
                </a:defRPr>
              </a:lvl3pPr>
              <a:lvl4pPr marL="1370333" indent="-204092" algn="l" defTabSz="912584" rtl="0" fontAlgn="base">
                <a:spcBef>
                  <a:spcPct val="0"/>
                </a:spcBef>
                <a:spcAft>
                  <a:spcPct val="0"/>
                </a:spcAft>
                <a:defRPr sz="1800" kern="1200">
                  <a:solidFill>
                    <a:schemeClr val="tx1"/>
                  </a:solidFill>
                  <a:latin typeface="Arial" charset="0"/>
                  <a:ea typeface="+mn-ea"/>
                  <a:cs typeface="+mn-cs"/>
                </a:defRPr>
              </a:lvl4pPr>
              <a:lvl5pPr marL="1826625" indent="-272609" algn="l" defTabSz="912584" rtl="0" fontAlgn="base">
                <a:spcBef>
                  <a:spcPct val="0"/>
                </a:spcBef>
                <a:spcAft>
                  <a:spcPct val="0"/>
                </a:spcAft>
                <a:defRPr sz="1800" kern="1200">
                  <a:solidFill>
                    <a:schemeClr val="tx1"/>
                  </a:solidFill>
                  <a:latin typeface="Arial" charset="0"/>
                  <a:ea typeface="+mn-ea"/>
                  <a:cs typeface="+mn-cs"/>
                </a:defRPr>
              </a:lvl5pPr>
              <a:lvl6pPr marL="2099234" algn="l" defTabSz="839694" rtl="0" eaLnBrk="1" latinLnBrk="0" hangingPunct="1">
                <a:defRPr sz="1800" kern="1200">
                  <a:solidFill>
                    <a:schemeClr val="tx1"/>
                  </a:solidFill>
                  <a:latin typeface="Arial" charset="0"/>
                  <a:ea typeface="+mn-ea"/>
                  <a:cs typeface="+mn-cs"/>
                </a:defRPr>
              </a:lvl6pPr>
              <a:lvl7pPr marL="2519081" algn="l" defTabSz="839694" rtl="0" eaLnBrk="1" latinLnBrk="0" hangingPunct="1">
                <a:defRPr sz="1800" kern="1200">
                  <a:solidFill>
                    <a:schemeClr val="tx1"/>
                  </a:solidFill>
                  <a:latin typeface="Arial" charset="0"/>
                  <a:ea typeface="+mn-ea"/>
                  <a:cs typeface="+mn-cs"/>
                </a:defRPr>
              </a:lvl7pPr>
              <a:lvl8pPr marL="2938927" algn="l" defTabSz="839694" rtl="0" eaLnBrk="1" latinLnBrk="0" hangingPunct="1">
                <a:defRPr sz="1800" kern="1200">
                  <a:solidFill>
                    <a:schemeClr val="tx1"/>
                  </a:solidFill>
                  <a:latin typeface="Arial" charset="0"/>
                  <a:ea typeface="+mn-ea"/>
                  <a:cs typeface="+mn-cs"/>
                </a:defRPr>
              </a:lvl8pPr>
              <a:lvl9pPr marL="3358774" algn="l" defTabSz="839694" rtl="0" eaLnBrk="1" latinLnBrk="0" hangingPunct="1">
                <a:defRPr sz="1800" kern="1200">
                  <a:solidFill>
                    <a:schemeClr val="tx1"/>
                  </a:solidFill>
                  <a:latin typeface="Arial" charset="0"/>
                  <a:ea typeface="+mn-ea"/>
                  <a:cs typeface="+mn-cs"/>
                </a:defRPr>
              </a:lvl9pPr>
            </a:lstStyle>
            <a:p>
              <a:endParaRPr lang="en-AU"/>
            </a:p>
          </p:txBody>
        </p:sp>
        <p:sp>
          <p:nvSpPr>
            <p:cNvPr id="61" name="Freeform 60"/>
            <p:cNvSpPr>
              <a:spLocks/>
            </p:cNvSpPr>
            <p:nvPr/>
          </p:nvSpPr>
          <p:spPr bwMode="auto">
            <a:xfrm>
              <a:off x="3930990" y="2771431"/>
              <a:ext cx="2448744" cy="1817360"/>
            </a:xfrm>
            <a:custGeom>
              <a:avLst/>
              <a:gdLst>
                <a:gd name="T0" fmla="*/ 288 w 1153"/>
                <a:gd name="T1" fmla="*/ 0 h 937"/>
                <a:gd name="T2" fmla="*/ 720 w 1153"/>
                <a:gd name="T3" fmla="*/ 0 h 937"/>
                <a:gd name="T4" fmla="*/ 720 w 1153"/>
                <a:gd name="T5" fmla="*/ 216 h 937"/>
                <a:gd name="T6" fmla="*/ 1008 w 1153"/>
                <a:gd name="T7" fmla="*/ 216 h 937"/>
                <a:gd name="T8" fmla="*/ 1008 w 1153"/>
                <a:gd name="T9" fmla="*/ 576 h 937"/>
                <a:gd name="T10" fmla="*/ 1152 w 1153"/>
                <a:gd name="T11" fmla="*/ 576 h 937"/>
                <a:gd name="T12" fmla="*/ 1152 w 1153"/>
                <a:gd name="T13" fmla="*/ 720 h 937"/>
                <a:gd name="T14" fmla="*/ 1008 w 1153"/>
                <a:gd name="T15" fmla="*/ 720 h 937"/>
                <a:gd name="T16" fmla="*/ 1008 w 1153"/>
                <a:gd name="T17" fmla="*/ 936 h 937"/>
                <a:gd name="T18" fmla="*/ 864 w 1153"/>
                <a:gd name="T19" fmla="*/ 936 h 937"/>
                <a:gd name="T20" fmla="*/ 864 w 1153"/>
                <a:gd name="T21" fmla="*/ 720 h 937"/>
                <a:gd name="T22" fmla="*/ 720 w 1153"/>
                <a:gd name="T23" fmla="*/ 720 h 937"/>
                <a:gd name="T24" fmla="*/ 720 w 1153"/>
                <a:gd name="T25" fmla="*/ 792 h 937"/>
                <a:gd name="T26" fmla="*/ 576 w 1153"/>
                <a:gd name="T27" fmla="*/ 792 h 937"/>
                <a:gd name="T28" fmla="*/ 576 w 1153"/>
                <a:gd name="T29" fmla="*/ 504 h 937"/>
                <a:gd name="T30" fmla="*/ 720 w 1153"/>
                <a:gd name="T31" fmla="*/ 504 h 937"/>
                <a:gd name="T32" fmla="*/ 720 w 1153"/>
                <a:gd name="T33" fmla="*/ 576 h 937"/>
                <a:gd name="T34" fmla="*/ 864 w 1153"/>
                <a:gd name="T35" fmla="*/ 576 h 937"/>
                <a:gd name="T36" fmla="*/ 864 w 1153"/>
                <a:gd name="T37" fmla="*/ 360 h 937"/>
                <a:gd name="T38" fmla="*/ 576 w 1153"/>
                <a:gd name="T39" fmla="*/ 360 h 937"/>
                <a:gd name="T40" fmla="*/ 576 w 1153"/>
                <a:gd name="T41" fmla="*/ 144 h 937"/>
                <a:gd name="T42" fmla="*/ 432 w 1153"/>
                <a:gd name="T43" fmla="*/ 144 h 937"/>
                <a:gd name="T44" fmla="*/ 432 w 1153"/>
                <a:gd name="T45" fmla="*/ 720 h 937"/>
                <a:gd name="T46" fmla="*/ 144 w 1153"/>
                <a:gd name="T47" fmla="*/ 720 h 937"/>
                <a:gd name="T48" fmla="*/ 144 w 1153"/>
                <a:gd name="T49" fmla="*/ 576 h 937"/>
                <a:gd name="T50" fmla="*/ 288 w 1153"/>
                <a:gd name="T51" fmla="*/ 576 h 937"/>
                <a:gd name="T52" fmla="*/ 288 w 1153"/>
                <a:gd name="T53" fmla="*/ 432 h 937"/>
                <a:gd name="T54" fmla="*/ 0 w 1153"/>
                <a:gd name="T55" fmla="*/ 432 h 937"/>
                <a:gd name="T56" fmla="*/ 0 w 1153"/>
                <a:gd name="T57" fmla="*/ 288 h 937"/>
                <a:gd name="T58" fmla="*/ 288 w 1153"/>
                <a:gd name="T59" fmla="*/ 288 h 937"/>
                <a:gd name="T60" fmla="*/ 288 w 1153"/>
                <a:gd name="T61" fmla="*/ 0 h 93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53"/>
                <a:gd name="T94" fmla="*/ 0 h 937"/>
                <a:gd name="T95" fmla="*/ 1153 w 1153"/>
                <a:gd name="T96" fmla="*/ 937 h 93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53" h="937">
                  <a:moveTo>
                    <a:pt x="288" y="0"/>
                  </a:moveTo>
                  <a:lnTo>
                    <a:pt x="720" y="0"/>
                  </a:lnTo>
                  <a:lnTo>
                    <a:pt x="720" y="216"/>
                  </a:lnTo>
                  <a:lnTo>
                    <a:pt x="1008" y="216"/>
                  </a:lnTo>
                  <a:lnTo>
                    <a:pt x="1008" y="576"/>
                  </a:lnTo>
                  <a:lnTo>
                    <a:pt x="1152" y="576"/>
                  </a:lnTo>
                  <a:lnTo>
                    <a:pt x="1152" y="720"/>
                  </a:lnTo>
                  <a:lnTo>
                    <a:pt x="1008" y="720"/>
                  </a:lnTo>
                  <a:lnTo>
                    <a:pt x="1008" y="936"/>
                  </a:lnTo>
                  <a:lnTo>
                    <a:pt x="864" y="936"/>
                  </a:lnTo>
                  <a:lnTo>
                    <a:pt x="864" y="720"/>
                  </a:lnTo>
                  <a:lnTo>
                    <a:pt x="720" y="720"/>
                  </a:lnTo>
                  <a:lnTo>
                    <a:pt x="720" y="792"/>
                  </a:lnTo>
                  <a:lnTo>
                    <a:pt x="576" y="792"/>
                  </a:lnTo>
                  <a:lnTo>
                    <a:pt x="576" y="504"/>
                  </a:lnTo>
                  <a:lnTo>
                    <a:pt x="720" y="504"/>
                  </a:lnTo>
                  <a:lnTo>
                    <a:pt x="720" y="576"/>
                  </a:lnTo>
                  <a:lnTo>
                    <a:pt x="864" y="576"/>
                  </a:lnTo>
                  <a:lnTo>
                    <a:pt x="864" y="360"/>
                  </a:lnTo>
                  <a:lnTo>
                    <a:pt x="576" y="360"/>
                  </a:lnTo>
                  <a:lnTo>
                    <a:pt x="576" y="144"/>
                  </a:lnTo>
                  <a:lnTo>
                    <a:pt x="432" y="144"/>
                  </a:lnTo>
                  <a:lnTo>
                    <a:pt x="432" y="720"/>
                  </a:lnTo>
                  <a:lnTo>
                    <a:pt x="144" y="720"/>
                  </a:lnTo>
                  <a:lnTo>
                    <a:pt x="144" y="576"/>
                  </a:lnTo>
                  <a:lnTo>
                    <a:pt x="288" y="576"/>
                  </a:lnTo>
                  <a:lnTo>
                    <a:pt x="288" y="432"/>
                  </a:lnTo>
                  <a:lnTo>
                    <a:pt x="0" y="432"/>
                  </a:lnTo>
                  <a:lnTo>
                    <a:pt x="0" y="288"/>
                  </a:lnTo>
                  <a:lnTo>
                    <a:pt x="288" y="288"/>
                  </a:lnTo>
                  <a:lnTo>
                    <a:pt x="288" y="0"/>
                  </a:lnTo>
                  <a:close/>
                </a:path>
              </a:pathLst>
            </a:custGeom>
            <a:solidFill>
              <a:srgbClr val="968C6D"/>
            </a:solidFill>
            <a:ln w="6350" cap="flat">
              <a:solidFill>
                <a:schemeClr val="bg2"/>
              </a:solidFill>
              <a:prstDash val="solid"/>
              <a:round/>
              <a:headEnd/>
              <a:tailEnd/>
            </a:ln>
          </p:spPr>
          <p:txBody>
            <a:bodyPr wrap="none" anchor="ctr">
              <a:spAutoFit/>
            </a:bodyPr>
            <a:lstStyle>
              <a:defPPr>
                <a:defRPr lang="en-US"/>
              </a:defPPr>
              <a:lvl1pPr algn="l" defTabSz="912584" rtl="0" fontAlgn="base">
                <a:spcBef>
                  <a:spcPct val="0"/>
                </a:spcBef>
                <a:spcAft>
                  <a:spcPct val="0"/>
                </a:spcAft>
                <a:defRPr sz="1800" kern="1200">
                  <a:solidFill>
                    <a:schemeClr val="tx1"/>
                  </a:solidFill>
                  <a:latin typeface="Arial" charset="0"/>
                  <a:ea typeface="+mn-ea"/>
                  <a:cs typeface="+mn-cs"/>
                </a:defRPr>
              </a:lvl1pPr>
              <a:lvl2pPr marL="454834" indent="-67059" algn="l" defTabSz="912584" rtl="0" fontAlgn="base">
                <a:spcBef>
                  <a:spcPct val="0"/>
                </a:spcBef>
                <a:spcAft>
                  <a:spcPct val="0"/>
                </a:spcAft>
                <a:defRPr sz="1800" kern="1200">
                  <a:solidFill>
                    <a:schemeClr val="tx1"/>
                  </a:solidFill>
                  <a:latin typeface="Arial" charset="0"/>
                  <a:ea typeface="+mn-ea"/>
                  <a:cs typeface="+mn-cs"/>
                </a:defRPr>
              </a:lvl2pPr>
              <a:lvl3pPr marL="912584" indent="-135576" algn="l" defTabSz="912584" rtl="0" fontAlgn="base">
                <a:spcBef>
                  <a:spcPct val="0"/>
                </a:spcBef>
                <a:spcAft>
                  <a:spcPct val="0"/>
                </a:spcAft>
                <a:defRPr sz="1800" kern="1200">
                  <a:solidFill>
                    <a:schemeClr val="tx1"/>
                  </a:solidFill>
                  <a:latin typeface="Arial" charset="0"/>
                  <a:ea typeface="+mn-ea"/>
                  <a:cs typeface="+mn-cs"/>
                </a:defRPr>
              </a:lvl3pPr>
              <a:lvl4pPr marL="1370333" indent="-204092" algn="l" defTabSz="912584" rtl="0" fontAlgn="base">
                <a:spcBef>
                  <a:spcPct val="0"/>
                </a:spcBef>
                <a:spcAft>
                  <a:spcPct val="0"/>
                </a:spcAft>
                <a:defRPr sz="1800" kern="1200">
                  <a:solidFill>
                    <a:schemeClr val="tx1"/>
                  </a:solidFill>
                  <a:latin typeface="Arial" charset="0"/>
                  <a:ea typeface="+mn-ea"/>
                  <a:cs typeface="+mn-cs"/>
                </a:defRPr>
              </a:lvl4pPr>
              <a:lvl5pPr marL="1826625" indent="-272609" algn="l" defTabSz="912584" rtl="0" fontAlgn="base">
                <a:spcBef>
                  <a:spcPct val="0"/>
                </a:spcBef>
                <a:spcAft>
                  <a:spcPct val="0"/>
                </a:spcAft>
                <a:defRPr sz="1800" kern="1200">
                  <a:solidFill>
                    <a:schemeClr val="tx1"/>
                  </a:solidFill>
                  <a:latin typeface="Arial" charset="0"/>
                  <a:ea typeface="+mn-ea"/>
                  <a:cs typeface="+mn-cs"/>
                </a:defRPr>
              </a:lvl5pPr>
              <a:lvl6pPr marL="2099234" algn="l" defTabSz="839694" rtl="0" eaLnBrk="1" latinLnBrk="0" hangingPunct="1">
                <a:defRPr sz="1800" kern="1200">
                  <a:solidFill>
                    <a:schemeClr val="tx1"/>
                  </a:solidFill>
                  <a:latin typeface="Arial" charset="0"/>
                  <a:ea typeface="+mn-ea"/>
                  <a:cs typeface="+mn-cs"/>
                </a:defRPr>
              </a:lvl6pPr>
              <a:lvl7pPr marL="2519081" algn="l" defTabSz="839694" rtl="0" eaLnBrk="1" latinLnBrk="0" hangingPunct="1">
                <a:defRPr sz="1800" kern="1200">
                  <a:solidFill>
                    <a:schemeClr val="tx1"/>
                  </a:solidFill>
                  <a:latin typeface="Arial" charset="0"/>
                  <a:ea typeface="+mn-ea"/>
                  <a:cs typeface="+mn-cs"/>
                </a:defRPr>
              </a:lvl7pPr>
              <a:lvl8pPr marL="2938927" algn="l" defTabSz="839694" rtl="0" eaLnBrk="1" latinLnBrk="0" hangingPunct="1">
                <a:defRPr sz="1800" kern="1200">
                  <a:solidFill>
                    <a:schemeClr val="tx1"/>
                  </a:solidFill>
                  <a:latin typeface="Arial" charset="0"/>
                  <a:ea typeface="+mn-ea"/>
                  <a:cs typeface="+mn-cs"/>
                </a:defRPr>
              </a:lvl8pPr>
              <a:lvl9pPr marL="3358774" algn="l" defTabSz="839694" rtl="0" eaLnBrk="1" latinLnBrk="0" hangingPunct="1">
                <a:defRPr sz="1800" kern="1200">
                  <a:solidFill>
                    <a:schemeClr val="tx1"/>
                  </a:solidFill>
                  <a:latin typeface="Arial" charset="0"/>
                  <a:ea typeface="+mn-ea"/>
                  <a:cs typeface="+mn-cs"/>
                </a:defRPr>
              </a:lvl9pPr>
            </a:lstStyle>
            <a:p>
              <a:endParaRPr lang="en-AU"/>
            </a:p>
          </p:txBody>
        </p:sp>
        <p:sp>
          <p:nvSpPr>
            <p:cNvPr id="62" name="Freeform 61"/>
            <p:cNvSpPr>
              <a:spLocks/>
            </p:cNvSpPr>
            <p:nvPr/>
          </p:nvSpPr>
          <p:spPr bwMode="auto">
            <a:xfrm>
              <a:off x="3930990" y="4518321"/>
              <a:ext cx="1529448" cy="560043"/>
            </a:xfrm>
            <a:custGeom>
              <a:avLst/>
              <a:gdLst>
                <a:gd name="T0" fmla="*/ 0 w 721"/>
                <a:gd name="T1" fmla="*/ 0 h 289"/>
                <a:gd name="T2" fmla="*/ 720 w 721"/>
                <a:gd name="T3" fmla="*/ 0 h 289"/>
                <a:gd name="T4" fmla="*/ 720 w 721"/>
                <a:gd name="T5" fmla="*/ 288 h 289"/>
                <a:gd name="T6" fmla="*/ 576 w 721"/>
                <a:gd name="T7" fmla="*/ 288 h 289"/>
                <a:gd name="T8" fmla="*/ 576 w 721"/>
                <a:gd name="T9" fmla="*/ 144 h 289"/>
                <a:gd name="T10" fmla="*/ 0 w 721"/>
                <a:gd name="T11" fmla="*/ 144 h 289"/>
                <a:gd name="T12" fmla="*/ 0 w 721"/>
                <a:gd name="T13" fmla="*/ 0 h 289"/>
                <a:gd name="T14" fmla="*/ 0 60000 65536"/>
                <a:gd name="T15" fmla="*/ 0 60000 65536"/>
                <a:gd name="T16" fmla="*/ 0 60000 65536"/>
                <a:gd name="T17" fmla="*/ 0 60000 65536"/>
                <a:gd name="T18" fmla="*/ 0 60000 65536"/>
                <a:gd name="T19" fmla="*/ 0 60000 65536"/>
                <a:gd name="T20" fmla="*/ 0 60000 65536"/>
                <a:gd name="T21" fmla="*/ 0 w 721"/>
                <a:gd name="T22" fmla="*/ 0 h 289"/>
                <a:gd name="T23" fmla="*/ 721 w 721"/>
                <a:gd name="T24" fmla="*/ 289 h 28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1" h="289">
                  <a:moveTo>
                    <a:pt x="0" y="0"/>
                  </a:moveTo>
                  <a:lnTo>
                    <a:pt x="720" y="0"/>
                  </a:lnTo>
                  <a:lnTo>
                    <a:pt x="720" y="288"/>
                  </a:lnTo>
                  <a:lnTo>
                    <a:pt x="576" y="288"/>
                  </a:lnTo>
                  <a:lnTo>
                    <a:pt x="576" y="144"/>
                  </a:lnTo>
                  <a:lnTo>
                    <a:pt x="0" y="144"/>
                  </a:lnTo>
                  <a:lnTo>
                    <a:pt x="0" y="0"/>
                  </a:lnTo>
                  <a:close/>
                </a:path>
              </a:pathLst>
            </a:custGeom>
            <a:solidFill>
              <a:srgbClr val="968C6D"/>
            </a:solidFill>
            <a:ln w="6350" cap="flat">
              <a:solidFill>
                <a:schemeClr val="bg2"/>
              </a:solidFill>
              <a:prstDash val="solid"/>
              <a:round/>
              <a:headEnd/>
              <a:tailEnd/>
            </a:ln>
          </p:spPr>
          <p:txBody>
            <a:bodyPr wrap="none" anchor="ctr">
              <a:spAutoFit/>
            </a:bodyPr>
            <a:lstStyle>
              <a:defPPr>
                <a:defRPr lang="en-US"/>
              </a:defPPr>
              <a:lvl1pPr algn="l" defTabSz="912584" rtl="0" fontAlgn="base">
                <a:spcBef>
                  <a:spcPct val="0"/>
                </a:spcBef>
                <a:spcAft>
                  <a:spcPct val="0"/>
                </a:spcAft>
                <a:defRPr sz="1800" kern="1200">
                  <a:solidFill>
                    <a:schemeClr val="tx1"/>
                  </a:solidFill>
                  <a:latin typeface="Arial" charset="0"/>
                  <a:ea typeface="+mn-ea"/>
                  <a:cs typeface="+mn-cs"/>
                </a:defRPr>
              </a:lvl1pPr>
              <a:lvl2pPr marL="454834" indent="-67059" algn="l" defTabSz="912584" rtl="0" fontAlgn="base">
                <a:spcBef>
                  <a:spcPct val="0"/>
                </a:spcBef>
                <a:spcAft>
                  <a:spcPct val="0"/>
                </a:spcAft>
                <a:defRPr sz="1800" kern="1200">
                  <a:solidFill>
                    <a:schemeClr val="tx1"/>
                  </a:solidFill>
                  <a:latin typeface="Arial" charset="0"/>
                  <a:ea typeface="+mn-ea"/>
                  <a:cs typeface="+mn-cs"/>
                </a:defRPr>
              </a:lvl2pPr>
              <a:lvl3pPr marL="912584" indent="-135576" algn="l" defTabSz="912584" rtl="0" fontAlgn="base">
                <a:spcBef>
                  <a:spcPct val="0"/>
                </a:spcBef>
                <a:spcAft>
                  <a:spcPct val="0"/>
                </a:spcAft>
                <a:defRPr sz="1800" kern="1200">
                  <a:solidFill>
                    <a:schemeClr val="tx1"/>
                  </a:solidFill>
                  <a:latin typeface="Arial" charset="0"/>
                  <a:ea typeface="+mn-ea"/>
                  <a:cs typeface="+mn-cs"/>
                </a:defRPr>
              </a:lvl3pPr>
              <a:lvl4pPr marL="1370333" indent="-204092" algn="l" defTabSz="912584" rtl="0" fontAlgn="base">
                <a:spcBef>
                  <a:spcPct val="0"/>
                </a:spcBef>
                <a:spcAft>
                  <a:spcPct val="0"/>
                </a:spcAft>
                <a:defRPr sz="1800" kern="1200">
                  <a:solidFill>
                    <a:schemeClr val="tx1"/>
                  </a:solidFill>
                  <a:latin typeface="Arial" charset="0"/>
                  <a:ea typeface="+mn-ea"/>
                  <a:cs typeface="+mn-cs"/>
                </a:defRPr>
              </a:lvl4pPr>
              <a:lvl5pPr marL="1826625" indent="-272609" algn="l" defTabSz="912584" rtl="0" fontAlgn="base">
                <a:spcBef>
                  <a:spcPct val="0"/>
                </a:spcBef>
                <a:spcAft>
                  <a:spcPct val="0"/>
                </a:spcAft>
                <a:defRPr sz="1800" kern="1200">
                  <a:solidFill>
                    <a:schemeClr val="tx1"/>
                  </a:solidFill>
                  <a:latin typeface="Arial" charset="0"/>
                  <a:ea typeface="+mn-ea"/>
                  <a:cs typeface="+mn-cs"/>
                </a:defRPr>
              </a:lvl5pPr>
              <a:lvl6pPr marL="2099234" algn="l" defTabSz="839694" rtl="0" eaLnBrk="1" latinLnBrk="0" hangingPunct="1">
                <a:defRPr sz="1800" kern="1200">
                  <a:solidFill>
                    <a:schemeClr val="tx1"/>
                  </a:solidFill>
                  <a:latin typeface="Arial" charset="0"/>
                  <a:ea typeface="+mn-ea"/>
                  <a:cs typeface="+mn-cs"/>
                </a:defRPr>
              </a:lvl6pPr>
              <a:lvl7pPr marL="2519081" algn="l" defTabSz="839694" rtl="0" eaLnBrk="1" latinLnBrk="0" hangingPunct="1">
                <a:defRPr sz="1800" kern="1200">
                  <a:solidFill>
                    <a:schemeClr val="tx1"/>
                  </a:solidFill>
                  <a:latin typeface="Arial" charset="0"/>
                  <a:ea typeface="+mn-ea"/>
                  <a:cs typeface="+mn-cs"/>
                </a:defRPr>
              </a:lvl7pPr>
              <a:lvl8pPr marL="2938927" algn="l" defTabSz="839694" rtl="0" eaLnBrk="1" latinLnBrk="0" hangingPunct="1">
                <a:defRPr sz="1800" kern="1200">
                  <a:solidFill>
                    <a:schemeClr val="tx1"/>
                  </a:solidFill>
                  <a:latin typeface="Arial" charset="0"/>
                  <a:ea typeface="+mn-ea"/>
                  <a:cs typeface="+mn-cs"/>
                </a:defRPr>
              </a:lvl8pPr>
              <a:lvl9pPr marL="3358774" algn="l" defTabSz="839694" rtl="0" eaLnBrk="1" latinLnBrk="0" hangingPunct="1">
                <a:defRPr sz="1800" kern="1200">
                  <a:solidFill>
                    <a:schemeClr val="tx1"/>
                  </a:solidFill>
                  <a:latin typeface="Arial" charset="0"/>
                  <a:ea typeface="+mn-ea"/>
                  <a:cs typeface="+mn-cs"/>
                </a:defRPr>
              </a:lvl9pPr>
            </a:lstStyle>
            <a:p>
              <a:endParaRPr lang="en-AU"/>
            </a:p>
          </p:txBody>
        </p:sp>
        <p:sp>
          <p:nvSpPr>
            <p:cNvPr id="63" name="Freeform 62"/>
            <p:cNvSpPr>
              <a:spLocks/>
            </p:cNvSpPr>
            <p:nvPr/>
          </p:nvSpPr>
          <p:spPr bwMode="auto">
            <a:xfrm>
              <a:off x="3316770" y="4028747"/>
              <a:ext cx="3982259" cy="2581392"/>
            </a:xfrm>
            <a:custGeom>
              <a:avLst/>
              <a:gdLst>
                <a:gd name="T0" fmla="*/ 0 w 1873"/>
                <a:gd name="T1" fmla="*/ 0 h 1333"/>
                <a:gd name="T2" fmla="*/ 144 w 1873"/>
                <a:gd name="T3" fmla="*/ 0 h 1333"/>
                <a:gd name="T4" fmla="*/ 144 w 1873"/>
                <a:gd name="T5" fmla="*/ 612 h 1333"/>
                <a:gd name="T6" fmla="*/ 432 w 1873"/>
                <a:gd name="T7" fmla="*/ 612 h 1333"/>
                <a:gd name="T8" fmla="*/ 432 w 1873"/>
                <a:gd name="T9" fmla="*/ 756 h 1333"/>
                <a:gd name="T10" fmla="*/ 144 w 1873"/>
                <a:gd name="T11" fmla="*/ 756 h 1333"/>
                <a:gd name="T12" fmla="*/ 144 w 1873"/>
                <a:gd name="T13" fmla="*/ 1188 h 1333"/>
                <a:gd name="T14" fmla="*/ 864 w 1873"/>
                <a:gd name="T15" fmla="*/ 1188 h 1333"/>
                <a:gd name="T16" fmla="*/ 864 w 1873"/>
                <a:gd name="T17" fmla="*/ 828 h 1333"/>
                <a:gd name="T18" fmla="*/ 720 w 1873"/>
                <a:gd name="T19" fmla="*/ 828 h 1333"/>
                <a:gd name="T20" fmla="*/ 720 w 1873"/>
                <a:gd name="T21" fmla="*/ 1044 h 1333"/>
                <a:gd name="T22" fmla="*/ 288 w 1873"/>
                <a:gd name="T23" fmla="*/ 1044 h 1333"/>
                <a:gd name="T24" fmla="*/ 288 w 1873"/>
                <a:gd name="T25" fmla="*/ 900 h 1333"/>
                <a:gd name="T26" fmla="*/ 576 w 1873"/>
                <a:gd name="T27" fmla="*/ 900 h 1333"/>
                <a:gd name="T28" fmla="*/ 576 w 1873"/>
                <a:gd name="T29" fmla="*/ 540 h 1333"/>
                <a:gd name="T30" fmla="*/ 720 w 1873"/>
                <a:gd name="T31" fmla="*/ 540 h 1333"/>
                <a:gd name="T32" fmla="*/ 720 w 1873"/>
                <a:gd name="T33" fmla="*/ 684 h 1333"/>
                <a:gd name="T34" fmla="*/ 1008 w 1873"/>
                <a:gd name="T35" fmla="*/ 684 h 1333"/>
                <a:gd name="T36" fmla="*/ 1008 w 1873"/>
                <a:gd name="T37" fmla="*/ 900 h 1333"/>
                <a:gd name="T38" fmla="*/ 1152 w 1873"/>
                <a:gd name="T39" fmla="*/ 900 h 1333"/>
                <a:gd name="T40" fmla="*/ 1152 w 1873"/>
                <a:gd name="T41" fmla="*/ 396 h 1333"/>
                <a:gd name="T42" fmla="*/ 1296 w 1873"/>
                <a:gd name="T43" fmla="*/ 396 h 1333"/>
                <a:gd name="T44" fmla="*/ 1296 w 1873"/>
                <a:gd name="T45" fmla="*/ 540 h 1333"/>
                <a:gd name="T46" fmla="*/ 1440 w 1873"/>
                <a:gd name="T47" fmla="*/ 540 h 1333"/>
                <a:gd name="T48" fmla="*/ 1440 w 1873"/>
                <a:gd name="T49" fmla="*/ 684 h 1333"/>
                <a:gd name="T50" fmla="*/ 1296 w 1873"/>
                <a:gd name="T51" fmla="*/ 684 h 1333"/>
                <a:gd name="T52" fmla="*/ 1296 w 1873"/>
                <a:gd name="T53" fmla="*/ 1044 h 1333"/>
                <a:gd name="T54" fmla="*/ 1008 w 1873"/>
                <a:gd name="T55" fmla="*/ 1044 h 1333"/>
                <a:gd name="T56" fmla="*/ 1008 w 1873"/>
                <a:gd name="T57" fmla="*/ 1188 h 1333"/>
                <a:gd name="T58" fmla="*/ 1440 w 1873"/>
                <a:gd name="T59" fmla="*/ 1188 h 1333"/>
                <a:gd name="T60" fmla="*/ 1440 w 1873"/>
                <a:gd name="T61" fmla="*/ 1044 h 1333"/>
                <a:gd name="T62" fmla="*/ 1584 w 1873"/>
                <a:gd name="T63" fmla="*/ 1044 h 1333"/>
                <a:gd name="T64" fmla="*/ 1584 w 1873"/>
                <a:gd name="T65" fmla="*/ 1188 h 1333"/>
                <a:gd name="T66" fmla="*/ 1728 w 1873"/>
                <a:gd name="T67" fmla="*/ 1188 h 1333"/>
                <a:gd name="T68" fmla="*/ 1728 w 1873"/>
                <a:gd name="T69" fmla="*/ 900 h 1333"/>
                <a:gd name="T70" fmla="*/ 1440 w 1873"/>
                <a:gd name="T71" fmla="*/ 900 h 1333"/>
                <a:gd name="T72" fmla="*/ 1440 w 1873"/>
                <a:gd name="T73" fmla="*/ 756 h 1333"/>
                <a:gd name="T74" fmla="*/ 1728 w 1873"/>
                <a:gd name="T75" fmla="*/ 756 h 1333"/>
                <a:gd name="T76" fmla="*/ 1728 w 1873"/>
                <a:gd name="T77" fmla="*/ 612 h 1333"/>
                <a:gd name="T78" fmla="*/ 1872 w 1873"/>
                <a:gd name="T79" fmla="*/ 612 h 1333"/>
                <a:gd name="T80" fmla="*/ 1872 w 1873"/>
                <a:gd name="T81" fmla="*/ 1332 h 1333"/>
                <a:gd name="T82" fmla="*/ 0 w 1873"/>
                <a:gd name="T83" fmla="*/ 1332 h 1333"/>
                <a:gd name="T84" fmla="*/ 0 w 1873"/>
                <a:gd name="T85" fmla="*/ 0 h 13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73"/>
                <a:gd name="T130" fmla="*/ 0 h 1333"/>
                <a:gd name="T131" fmla="*/ 1873 w 1873"/>
                <a:gd name="T132" fmla="*/ 1333 h 13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73" h="1333">
                  <a:moveTo>
                    <a:pt x="0" y="0"/>
                  </a:moveTo>
                  <a:lnTo>
                    <a:pt x="144" y="0"/>
                  </a:lnTo>
                  <a:lnTo>
                    <a:pt x="144" y="612"/>
                  </a:lnTo>
                  <a:lnTo>
                    <a:pt x="432" y="612"/>
                  </a:lnTo>
                  <a:lnTo>
                    <a:pt x="432" y="756"/>
                  </a:lnTo>
                  <a:lnTo>
                    <a:pt x="144" y="756"/>
                  </a:lnTo>
                  <a:lnTo>
                    <a:pt x="144" y="1188"/>
                  </a:lnTo>
                  <a:lnTo>
                    <a:pt x="864" y="1188"/>
                  </a:lnTo>
                  <a:lnTo>
                    <a:pt x="864" y="828"/>
                  </a:lnTo>
                  <a:lnTo>
                    <a:pt x="720" y="828"/>
                  </a:lnTo>
                  <a:lnTo>
                    <a:pt x="720" y="1044"/>
                  </a:lnTo>
                  <a:lnTo>
                    <a:pt x="288" y="1044"/>
                  </a:lnTo>
                  <a:lnTo>
                    <a:pt x="288" y="900"/>
                  </a:lnTo>
                  <a:lnTo>
                    <a:pt x="576" y="900"/>
                  </a:lnTo>
                  <a:lnTo>
                    <a:pt x="576" y="540"/>
                  </a:lnTo>
                  <a:lnTo>
                    <a:pt x="720" y="540"/>
                  </a:lnTo>
                  <a:lnTo>
                    <a:pt x="720" y="684"/>
                  </a:lnTo>
                  <a:lnTo>
                    <a:pt x="1008" y="684"/>
                  </a:lnTo>
                  <a:lnTo>
                    <a:pt x="1008" y="900"/>
                  </a:lnTo>
                  <a:lnTo>
                    <a:pt x="1152" y="900"/>
                  </a:lnTo>
                  <a:lnTo>
                    <a:pt x="1152" y="396"/>
                  </a:lnTo>
                  <a:lnTo>
                    <a:pt x="1296" y="396"/>
                  </a:lnTo>
                  <a:lnTo>
                    <a:pt x="1296" y="540"/>
                  </a:lnTo>
                  <a:lnTo>
                    <a:pt x="1440" y="540"/>
                  </a:lnTo>
                  <a:lnTo>
                    <a:pt x="1440" y="684"/>
                  </a:lnTo>
                  <a:lnTo>
                    <a:pt x="1296" y="684"/>
                  </a:lnTo>
                  <a:lnTo>
                    <a:pt x="1296" y="1044"/>
                  </a:lnTo>
                  <a:lnTo>
                    <a:pt x="1008" y="1044"/>
                  </a:lnTo>
                  <a:lnTo>
                    <a:pt x="1008" y="1188"/>
                  </a:lnTo>
                  <a:lnTo>
                    <a:pt x="1440" y="1188"/>
                  </a:lnTo>
                  <a:lnTo>
                    <a:pt x="1440" y="1044"/>
                  </a:lnTo>
                  <a:lnTo>
                    <a:pt x="1584" y="1044"/>
                  </a:lnTo>
                  <a:lnTo>
                    <a:pt x="1584" y="1188"/>
                  </a:lnTo>
                  <a:lnTo>
                    <a:pt x="1728" y="1188"/>
                  </a:lnTo>
                  <a:lnTo>
                    <a:pt x="1728" y="900"/>
                  </a:lnTo>
                  <a:lnTo>
                    <a:pt x="1440" y="900"/>
                  </a:lnTo>
                  <a:lnTo>
                    <a:pt x="1440" y="756"/>
                  </a:lnTo>
                  <a:lnTo>
                    <a:pt x="1728" y="756"/>
                  </a:lnTo>
                  <a:lnTo>
                    <a:pt x="1728" y="612"/>
                  </a:lnTo>
                  <a:lnTo>
                    <a:pt x="1872" y="612"/>
                  </a:lnTo>
                  <a:lnTo>
                    <a:pt x="1872" y="1332"/>
                  </a:lnTo>
                  <a:lnTo>
                    <a:pt x="0" y="1332"/>
                  </a:lnTo>
                  <a:lnTo>
                    <a:pt x="0" y="0"/>
                  </a:lnTo>
                  <a:close/>
                </a:path>
              </a:pathLst>
            </a:custGeom>
            <a:solidFill>
              <a:srgbClr val="968C6D"/>
            </a:solidFill>
            <a:ln w="6350" cap="flat">
              <a:solidFill>
                <a:schemeClr val="bg2"/>
              </a:solidFill>
              <a:prstDash val="solid"/>
              <a:round/>
              <a:headEnd/>
              <a:tailEnd/>
            </a:ln>
          </p:spPr>
          <p:txBody>
            <a:bodyPr wrap="none" anchor="ctr">
              <a:spAutoFit/>
            </a:bodyPr>
            <a:lstStyle>
              <a:defPPr>
                <a:defRPr lang="en-US"/>
              </a:defPPr>
              <a:lvl1pPr algn="l" defTabSz="912584" rtl="0" fontAlgn="base">
                <a:spcBef>
                  <a:spcPct val="0"/>
                </a:spcBef>
                <a:spcAft>
                  <a:spcPct val="0"/>
                </a:spcAft>
                <a:defRPr sz="1800" kern="1200">
                  <a:solidFill>
                    <a:schemeClr val="tx1"/>
                  </a:solidFill>
                  <a:latin typeface="Arial" charset="0"/>
                  <a:ea typeface="+mn-ea"/>
                  <a:cs typeface="+mn-cs"/>
                </a:defRPr>
              </a:lvl1pPr>
              <a:lvl2pPr marL="454834" indent="-67059" algn="l" defTabSz="912584" rtl="0" fontAlgn="base">
                <a:spcBef>
                  <a:spcPct val="0"/>
                </a:spcBef>
                <a:spcAft>
                  <a:spcPct val="0"/>
                </a:spcAft>
                <a:defRPr sz="1800" kern="1200">
                  <a:solidFill>
                    <a:schemeClr val="tx1"/>
                  </a:solidFill>
                  <a:latin typeface="Arial" charset="0"/>
                  <a:ea typeface="+mn-ea"/>
                  <a:cs typeface="+mn-cs"/>
                </a:defRPr>
              </a:lvl2pPr>
              <a:lvl3pPr marL="912584" indent="-135576" algn="l" defTabSz="912584" rtl="0" fontAlgn="base">
                <a:spcBef>
                  <a:spcPct val="0"/>
                </a:spcBef>
                <a:spcAft>
                  <a:spcPct val="0"/>
                </a:spcAft>
                <a:defRPr sz="1800" kern="1200">
                  <a:solidFill>
                    <a:schemeClr val="tx1"/>
                  </a:solidFill>
                  <a:latin typeface="Arial" charset="0"/>
                  <a:ea typeface="+mn-ea"/>
                  <a:cs typeface="+mn-cs"/>
                </a:defRPr>
              </a:lvl3pPr>
              <a:lvl4pPr marL="1370333" indent="-204092" algn="l" defTabSz="912584" rtl="0" fontAlgn="base">
                <a:spcBef>
                  <a:spcPct val="0"/>
                </a:spcBef>
                <a:spcAft>
                  <a:spcPct val="0"/>
                </a:spcAft>
                <a:defRPr sz="1800" kern="1200">
                  <a:solidFill>
                    <a:schemeClr val="tx1"/>
                  </a:solidFill>
                  <a:latin typeface="Arial" charset="0"/>
                  <a:ea typeface="+mn-ea"/>
                  <a:cs typeface="+mn-cs"/>
                </a:defRPr>
              </a:lvl4pPr>
              <a:lvl5pPr marL="1826625" indent="-272609" algn="l" defTabSz="912584" rtl="0" fontAlgn="base">
                <a:spcBef>
                  <a:spcPct val="0"/>
                </a:spcBef>
                <a:spcAft>
                  <a:spcPct val="0"/>
                </a:spcAft>
                <a:defRPr sz="1800" kern="1200">
                  <a:solidFill>
                    <a:schemeClr val="tx1"/>
                  </a:solidFill>
                  <a:latin typeface="Arial" charset="0"/>
                  <a:ea typeface="+mn-ea"/>
                  <a:cs typeface="+mn-cs"/>
                </a:defRPr>
              </a:lvl5pPr>
              <a:lvl6pPr marL="2099234" algn="l" defTabSz="839694" rtl="0" eaLnBrk="1" latinLnBrk="0" hangingPunct="1">
                <a:defRPr sz="1800" kern="1200">
                  <a:solidFill>
                    <a:schemeClr val="tx1"/>
                  </a:solidFill>
                  <a:latin typeface="Arial" charset="0"/>
                  <a:ea typeface="+mn-ea"/>
                  <a:cs typeface="+mn-cs"/>
                </a:defRPr>
              </a:lvl6pPr>
              <a:lvl7pPr marL="2519081" algn="l" defTabSz="839694" rtl="0" eaLnBrk="1" latinLnBrk="0" hangingPunct="1">
                <a:defRPr sz="1800" kern="1200">
                  <a:solidFill>
                    <a:schemeClr val="tx1"/>
                  </a:solidFill>
                  <a:latin typeface="Arial" charset="0"/>
                  <a:ea typeface="+mn-ea"/>
                  <a:cs typeface="+mn-cs"/>
                </a:defRPr>
              </a:lvl7pPr>
              <a:lvl8pPr marL="2938927" algn="l" defTabSz="839694" rtl="0" eaLnBrk="1" latinLnBrk="0" hangingPunct="1">
                <a:defRPr sz="1800" kern="1200">
                  <a:solidFill>
                    <a:schemeClr val="tx1"/>
                  </a:solidFill>
                  <a:latin typeface="Arial" charset="0"/>
                  <a:ea typeface="+mn-ea"/>
                  <a:cs typeface="+mn-cs"/>
                </a:defRPr>
              </a:lvl8pPr>
              <a:lvl9pPr marL="3358774" algn="l" defTabSz="839694" rtl="0" eaLnBrk="1" latinLnBrk="0" hangingPunct="1">
                <a:defRPr sz="1800" kern="1200">
                  <a:solidFill>
                    <a:schemeClr val="tx1"/>
                  </a:solidFill>
                  <a:latin typeface="Arial" charset="0"/>
                  <a:ea typeface="+mn-ea"/>
                  <a:cs typeface="+mn-cs"/>
                </a:defRPr>
              </a:lvl9pPr>
            </a:lstStyle>
            <a:p>
              <a:endParaRPr lang="en-AU"/>
            </a:p>
          </p:txBody>
        </p:sp>
      </p:grpSp>
    </p:spTree>
    <p:custDataLst>
      <p:tags r:id="rId1"/>
    </p:custDataLst>
    <p:extLst>
      <p:ext uri="{BB962C8B-B14F-4D97-AF65-F5344CB8AC3E}">
        <p14:creationId xmlns:p14="http://schemas.microsoft.com/office/powerpoint/2010/main" val="3102911267"/>
      </p:ext>
    </p:extLst>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p>
        </p:txBody>
      </p:sp>
      <p:sp>
        <p:nvSpPr>
          <p:cNvPr id="7" name="Slide Number Placeholder 6"/>
          <p:cNvSpPr>
            <a:spLocks noGrp="1"/>
          </p:cNvSpPr>
          <p:nvPr>
            <p:ph type="sldNum" sz="quarter" idx="4"/>
          </p:nvPr>
        </p:nvSpPr>
        <p:spPr/>
        <p:txBody>
          <a:bodyPr/>
          <a:lstStyle/>
          <a:p>
            <a:fld id="{FEBD7F86-1881-4698-8703-FB80B0800997}" type="slidenum">
              <a:rPr lang="en-GB" smtClean="0"/>
              <a:pPr/>
              <a:t>94</a:t>
            </a:fld>
            <a:endParaRPr lang="en-GB"/>
          </a:p>
        </p:txBody>
      </p:sp>
      <p:sp>
        <p:nvSpPr>
          <p:cNvPr id="27" name="AutoShape 5"/>
          <p:cNvSpPr>
            <a:spLocks noChangeArrowheads="1"/>
          </p:cNvSpPr>
          <p:nvPr/>
        </p:nvSpPr>
        <p:spPr bwMode="auto">
          <a:xfrm>
            <a:off x="5156631" y="1980431"/>
            <a:ext cx="4966339" cy="4668998"/>
          </a:xfrm>
          <a:prstGeom prst="rightArrow">
            <a:avLst>
              <a:gd name="adj1" fmla="val 68213"/>
              <a:gd name="adj2" fmla="val 35958"/>
            </a:avLst>
          </a:prstGeom>
          <a:solidFill>
            <a:srgbClr val="968C6D"/>
          </a:solidFill>
          <a:ln w="12700" cap="rnd">
            <a:noFill/>
            <a:miter lim="800000"/>
            <a:headEnd/>
            <a:tailEnd/>
          </a:ln>
          <a:effectLst/>
        </p:spPr>
        <p:txBody>
          <a:bodyPr wrap="none" lIns="274320" rIns="45720" anchor="ctr" anchorCtr="1"/>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114300" indent="-114300" algn="l">
              <a:spcAft>
                <a:spcPts val="900"/>
              </a:spcAft>
            </a:pPr>
            <a:r>
              <a:rPr lang="en-US" sz="1200" b="1" dirty="0">
                <a:solidFill>
                  <a:schemeClr val="bg1"/>
                </a:solidFill>
                <a:latin typeface="+mj-lt"/>
              </a:rPr>
              <a:t>Text</a:t>
            </a:r>
          </a:p>
          <a:p>
            <a:pPr marL="228600" indent="-228600" algn="l">
              <a:spcAft>
                <a:spcPts val="900"/>
              </a:spcAft>
              <a:buClr>
                <a:schemeClr val="bg1"/>
              </a:buClr>
              <a:buFontTx/>
              <a:buChar char="•"/>
            </a:pPr>
            <a:r>
              <a:rPr lang="en-US" sz="1200" dirty="0">
                <a:solidFill>
                  <a:schemeClr val="bg1"/>
                </a:solidFill>
                <a:latin typeface="+mj-lt"/>
              </a:rPr>
              <a:t>Text</a:t>
            </a:r>
          </a:p>
          <a:p>
            <a:pPr marL="228600" indent="-228600" algn="l">
              <a:spcAft>
                <a:spcPts val="900"/>
              </a:spcAft>
              <a:buClr>
                <a:schemeClr val="bg1"/>
              </a:buClr>
              <a:buFontTx/>
              <a:buChar char="•"/>
            </a:pPr>
            <a:r>
              <a:rPr lang="en-US" sz="1200" dirty="0">
                <a:solidFill>
                  <a:schemeClr val="bg1"/>
                </a:solidFill>
                <a:latin typeface="+mj-lt"/>
              </a:rPr>
              <a:t>Text</a:t>
            </a:r>
          </a:p>
          <a:p>
            <a:pPr marL="228600" indent="-228600" algn="l">
              <a:spcAft>
                <a:spcPts val="900"/>
              </a:spcAft>
              <a:buClr>
                <a:schemeClr val="bg1"/>
              </a:buClr>
              <a:buFontTx/>
              <a:buChar char="•"/>
            </a:pPr>
            <a:r>
              <a:rPr lang="en-US" sz="1200" dirty="0">
                <a:solidFill>
                  <a:schemeClr val="bg1"/>
                </a:solidFill>
                <a:latin typeface="+mj-lt"/>
              </a:rPr>
              <a:t>Text</a:t>
            </a:r>
          </a:p>
        </p:txBody>
      </p:sp>
      <p:sp>
        <p:nvSpPr>
          <p:cNvPr id="28" name="Freeform 27"/>
          <p:cNvSpPr>
            <a:spLocks/>
          </p:cNvSpPr>
          <p:nvPr/>
        </p:nvSpPr>
        <p:spPr bwMode="auto">
          <a:xfrm>
            <a:off x="594172" y="4711481"/>
            <a:ext cx="5540128" cy="1243423"/>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solidFill>
            <a:schemeClr val="accent3"/>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900"/>
              </a:spcAft>
            </a:pPr>
            <a:endParaRPr lang="en-US" sz="1200" dirty="0">
              <a:latin typeface="+mj-lt"/>
            </a:endParaRPr>
          </a:p>
        </p:txBody>
      </p:sp>
      <p:sp>
        <p:nvSpPr>
          <p:cNvPr id="29" name="Freeform 28"/>
          <p:cNvSpPr>
            <a:spLocks/>
          </p:cNvSpPr>
          <p:nvPr/>
        </p:nvSpPr>
        <p:spPr bwMode="auto">
          <a:xfrm>
            <a:off x="594172" y="2674956"/>
            <a:ext cx="5540128" cy="1238942"/>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solidFill>
            <a:schemeClr val="accent4"/>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900"/>
              </a:spcAft>
            </a:pPr>
            <a:endParaRPr lang="en-US" sz="1200" dirty="0">
              <a:latin typeface="+mj-lt"/>
            </a:endParaRPr>
          </a:p>
        </p:txBody>
      </p:sp>
      <p:sp>
        <p:nvSpPr>
          <p:cNvPr id="30" name="Freeform 29"/>
          <p:cNvSpPr>
            <a:spLocks/>
          </p:cNvSpPr>
          <p:nvPr/>
        </p:nvSpPr>
        <p:spPr bwMode="auto">
          <a:xfrm>
            <a:off x="594172" y="4007995"/>
            <a:ext cx="5846521" cy="625072"/>
          </a:xfrm>
          <a:custGeom>
            <a:avLst/>
            <a:gdLst/>
            <a:ahLst/>
            <a:cxnLst>
              <a:cxn ang="0">
                <a:pos x="0" y="0"/>
              </a:cxn>
              <a:cxn ang="0">
                <a:pos x="1856" y="0"/>
              </a:cxn>
              <a:cxn ang="0">
                <a:pos x="1928" y="162"/>
              </a:cxn>
              <a:cxn ang="0">
                <a:pos x="1853" y="319"/>
              </a:cxn>
              <a:cxn ang="0">
                <a:pos x="0" y="318"/>
              </a:cxn>
              <a:cxn ang="0">
                <a:pos x="0" y="0"/>
              </a:cxn>
            </a:cxnLst>
            <a:rect l="0" t="0" r="r" b="b"/>
            <a:pathLst>
              <a:path w="1929" h="320">
                <a:moveTo>
                  <a:pt x="0" y="0"/>
                </a:moveTo>
                <a:lnTo>
                  <a:pt x="1856" y="0"/>
                </a:lnTo>
                <a:lnTo>
                  <a:pt x="1928" y="162"/>
                </a:lnTo>
                <a:lnTo>
                  <a:pt x="1853" y="319"/>
                </a:lnTo>
                <a:lnTo>
                  <a:pt x="0" y="318"/>
                </a:lnTo>
                <a:lnTo>
                  <a:pt x="0" y="0"/>
                </a:lnTo>
              </a:path>
            </a:pathLst>
          </a:custGeom>
          <a:solidFill>
            <a:schemeClr val="accent5"/>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spcAft>
                <a:spcPts val="900"/>
              </a:spcAft>
            </a:pPr>
            <a:endParaRPr lang="en-US" sz="1200" dirty="0">
              <a:latin typeface="+mj-lt"/>
            </a:endParaRPr>
          </a:p>
        </p:txBody>
      </p:sp>
      <p:sp>
        <p:nvSpPr>
          <p:cNvPr id="31" name="Rectangle 30"/>
          <p:cNvSpPr>
            <a:spLocks noChangeArrowheads="1"/>
          </p:cNvSpPr>
          <p:nvPr/>
        </p:nvSpPr>
        <p:spPr bwMode="auto">
          <a:xfrm>
            <a:off x="594172" y="3371721"/>
            <a:ext cx="4442687" cy="542177"/>
          </a:xfrm>
          <a:prstGeom prst="rect">
            <a:avLst/>
          </a:prstGeom>
          <a:noFill/>
          <a:ln w="6350">
            <a:noFill/>
            <a:miter lim="800000"/>
            <a:headEnd/>
            <a:tailEnd/>
          </a:ln>
          <a:effectLst/>
        </p:spPr>
        <p:txBody>
          <a:bodyPr lIns="45720" tIns="27432" rIns="45720" bIns="27432" anchor="ctr" anchorCtr="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defTabSz="885825">
              <a:spcAft>
                <a:spcPts val="900"/>
              </a:spcAft>
            </a:pPr>
            <a:r>
              <a:rPr lang="en-GB" sz="1200" b="1" dirty="0">
                <a:solidFill>
                  <a:schemeClr val="bg1"/>
                </a:solidFill>
                <a:latin typeface="+mj-lt"/>
              </a:rPr>
              <a:t>Text </a:t>
            </a:r>
          </a:p>
        </p:txBody>
      </p:sp>
      <p:sp>
        <p:nvSpPr>
          <p:cNvPr id="32" name="Rectangle 31"/>
          <p:cNvSpPr>
            <a:spLocks noChangeArrowheads="1"/>
          </p:cNvSpPr>
          <p:nvPr/>
        </p:nvSpPr>
        <p:spPr bwMode="auto">
          <a:xfrm>
            <a:off x="594172" y="4005755"/>
            <a:ext cx="4442687" cy="627313"/>
          </a:xfrm>
          <a:prstGeom prst="rect">
            <a:avLst/>
          </a:prstGeom>
          <a:noFill/>
          <a:ln w="6350">
            <a:noFill/>
            <a:miter lim="800000"/>
            <a:headEnd/>
            <a:tailEnd/>
          </a:ln>
          <a:effectLst/>
        </p:spPr>
        <p:txBody>
          <a:bodyPr lIns="45720" tIns="27432" rIns="45720" bIns="27432" anchor="ctr" anchorCtr="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defTabSz="885825">
              <a:spcAft>
                <a:spcPts val="900"/>
              </a:spcAft>
            </a:pPr>
            <a:r>
              <a:rPr lang="en-GB" sz="1200" b="1" dirty="0">
                <a:solidFill>
                  <a:schemeClr val="bg1"/>
                </a:solidFill>
                <a:latin typeface="+mj-lt"/>
              </a:rPr>
              <a:t>Text </a:t>
            </a:r>
          </a:p>
        </p:txBody>
      </p:sp>
      <p:sp>
        <p:nvSpPr>
          <p:cNvPr id="33" name="Rectangle 32"/>
          <p:cNvSpPr>
            <a:spLocks noChangeArrowheads="1"/>
          </p:cNvSpPr>
          <p:nvPr/>
        </p:nvSpPr>
        <p:spPr bwMode="auto">
          <a:xfrm>
            <a:off x="594172" y="4711481"/>
            <a:ext cx="4442687" cy="528735"/>
          </a:xfrm>
          <a:prstGeom prst="rect">
            <a:avLst/>
          </a:prstGeom>
          <a:noFill/>
          <a:ln w="6350">
            <a:noFill/>
            <a:miter lim="800000"/>
            <a:headEnd/>
            <a:tailEnd/>
          </a:ln>
          <a:effectLst/>
        </p:spPr>
        <p:txBody>
          <a:bodyPr lIns="45720" tIns="27432" rIns="45720" bIns="27432" anchor="ctr" anchorCtr="0"/>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defTabSz="885825">
              <a:spcAft>
                <a:spcPts val="900"/>
              </a:spcAft>
            </a:pPr>
            <a:r>
              <a:rPr lang="en-GB" sz="1200" b="1" dirty="0">
                <a:solidFill>
                  <a:schemeClr val="bg1"/>
                </a:solidFill>
                <a:latin typeface="+mj-lt"/>
              </a:rPr>
              <a:t>Text </a:t>
            </a:r>
          </a:p>
        </p:txBody>
      </p:sp>
    </p:spTree>
    <p:custDataLst>
      <p:tags r:id="rId1"/>
    </p:custDataLst>
    <p:extLst>
      <p:ext uri="{BB962C8B-B14F-4D97-AF65-F5344CB8AC3E}">
        <p14:creationId xmlns:p14="http://schemas.microsoft.com/office/powerpoint/2010/main" val="2624211833"/>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p>
        </p:txBody>
      </p:sp>
      <p:sp>
        <p:nvSpPr>
          <p:cNvPr id="7" name="Slide Number Placeholder 6"/>
          <p:cNvSpPr>
            <a:spLocks noGrp="1"/>
          </p:cNvSpPr>
          <p:nvPr>
            <p:ph type="sldNum" sz="quarter" idx="4"/>
          </p:nvPr>
        </p:nvSpPr>
        <p:spPr/>
        <p:txBody>
          <a:bodyPr/>
          <a:lstStyle/>
          <a:p>
            <a:fld id="{FEBD7F86-1881-4698-8703-FB80B0800997}" type="slidenum">
              <a:rPr lang="en-GB" smtClean="0"/>
              <a:pPr/>
              <a:t>95</a:t>
            </a:fld>
            <a:endParaRPr lang="en-GB"/>
          </a:p>
        </p:txBody>
      </p:sp>
      <p:grpSp>
        <p:nvGrpSpPr>
          <p:cNvPr id="5" name="Group 4"/>
          <p:cNvGrpSpPr/>
          <p:nvPr/>
        </p:nvGrpSpPr>
        <p:grpSpPr>
          <a:xfrm>
            <a:off x="1746300" y="2208142"/>
            <a:ext cx="7199600" cy="4066452"/>
            <a:chOff x="1746300" y="2208142"/>
            <a:chExt cx="7199600" cy="4066452"/>
          </a:xfrm>
        </p:grpSpPr>
        <p:sp>
          <p:nvSpPr>
            <p:cNvPr id="26" name="Freeform 9"/>
            <p:cNvSpPr>
              <a:spLocks/>
            </p:cNvSpPr>
            <p:nvPr/>
          </p:nvSpPr>
          <p:spPr bwMode="auto">
            <a:xfrm flipV="1">
              <a:off x="1746300" y="4233466"/>
              <a:ext cx="7197840" cy="2041128"/>
            </a:xfrm>
            <a:custGeom>
              <a:avLst/>
              <a:gdLst>
                <a:gd name="T0" fmla="*/ 0 w 3789"/>
                <a:gd name="T1" fmla="*/ 0 h 1144"/>
                <a:gd name="T2" fmla="*/ 3075 w 3789"/>
                <a:gd name="T3" fmla="*/ 0 h 1144"/>
                <a:gd name="T4" fmla="*/ 3788 w 3789"/>
                <a:gd name="T5" fmla="*/ 1143 h 1144"/>
                <a:gd name="T6" fmla="*/ 16 w 3789"/>
                <a:gd name="T7" fmla="*/ 1143 h 1144"/>
                <a:gd name="T8" fmla="*/ 0 60000 65536"/>
                <a:gd name="T9" fmla="*/ 0 60000 65536"/>
                <a:gd name="T10" fmla="*/ 0 60000 65536"/>
                <a:gd name="T11" fmla="*/ 0 60000 65536"/>
                <a:gd name="T12" fmla="*/ 0 w 3789"/>
                <a:gd name="T13" fmla="*/ 0 h 1144"/>
                <a:gd name="T14" fmla="*/ 3789 w 3789"/>
                <a:gd name="T15" fmla="*/ 1144 h 1144"/>
                <a:gd name="connsiteX0" fmla="*/ 0 w 9997"/>
                <a:gd name="connsiteY0" fmla="*/ 0 h 9991"/>
                <a:gd name="connsiteX1" fmla="*/ 8116 w 9997"/>
                <a:gd name="connsiteY1" fmla="*/ 0 h 9991"/>
                <a:gd name="connsiteX2" fmla="*/ 9997 w 9997"/>
                <a:gd name="connsiteY2" fmla="*/ 9991 h 9991"/>
                <a:gd name="connsiteX3" fmla="*/ 0 w 9997"/>
                <a:gd name="connsiteY3" fmla="*/ 9954 h 9991"/>
              </a:gdLst>
              <a:ahLst/>
              <a:cxnLst>
                <a:cxn ang="0">
                  <a:pos x="connsiteX0" y="connsiteY0"/>
                </a:cxn>
                <a:cxn ang="0">
                  <a:pos x="connsiteX1" y="connsiteY1"/>
                </a:cxn>
                <a:cxn ang="0">
                  <a:pos x="connsiteX2" y="connsiteY2"/>
                </a:cxn>
                <a:cxn ang="0">
                  <a:pos x="connsiteX3" y="connsiteY3"/>
                </a:cxn>
              </a:cxnLst>
              <a:rect l="l" t="t" r="r" b="b"/>
              <a:pathLst>
                <a:path w="9997" h="9991">
                  <a:moveTo>
                    <a:pt x="0" y="0"/>
                  </a:moveTo>
                  <a:lnTo>
                    <a:pt x="8116" y="0"/>
                  </a:lnTo>
                  <a:lnTo>
                    <a:pt x="9997" y="9991"/>
                  </a:lnTo>
                  <a:lnTo>
                    <a:pt x="0" y="9954"/>
                  </a:lnTo>
                </a:path>
              </a:pathLst>
            </a:custGeom>
            <a:solidFill>
              <a:schemeClr val="accent3"/>
            </a:solidFill>
            <a:ln w="12700" cap="rnd" cmpd="sng">
              <a:solidFill>
                <a:schemeClr val="bg2"/>
              </a:solidFill>
              <a:prstDash val="solid"/>
              <a:round/>
              <a:headEnd type="none" w="sm" len="sm"/>
              <a:tailEnd type="none" w="sm" len="sm"/>
            </a:ln>
          </p:spPr>
          <p:txBody>
            <a:bodyPr/>
            <a:lstStyle/>
            <a:p>
              <a:pPr>
                <a:defRPr/>
              </a:pPr>
              <a:endParaRPr lang="en-GB"/>
            </a:p>
          </p:txBody>
        </p:sp>
        <p:sp>
          <p:nvSpPr>
            <p:cNvPr id="27" name="Freeform 10"/>
            <p:cNvSpPr>
              <a:spLocks/>
            </p:cNvSpPr>
            <p:nvPr/>
          </p:nvSpPr>
          <p:spPr bwMode="auto">
            <a:xfrm flipV="1">
              <a:off x="1746300" y="4233466"/>
              <a:ext cx="6550034" cy="1302020"/>
            </a:xfrm>
            <a:custGeom>
              <a:avLst/>
              <a:gdLst>
                <a:gd name="T0" fmla="*/ 0 w 3447"/>
                <a:gd name="T1" fmla="*/ 0 h 728"/>
                <a:gd name="T2" fmla="*/ 2974 w 3447"/>
                <a:gd name="T3" fmla="*/ 0 h 728"/>
                <a:gd name="T4" fmla="*/ 3446 w 3447"/>
                <a:gd name="T5" fmla="*/ 727 h 728"/>
                <a:gd name="T6" fmla="*/ 0 w 3447"/>
                <a:gd name="T7" fmla="*/ 727 h 728"/>
                <a:gd name="T8" fmla="*/ 0 60000 65536"/>
                <a:gd name="T9" fmla="*/ 0 60000 65536"/>
                <a:gd name="T10" fmla="*/ 0 60000 65536"/>
                <a:gd name="T11" fmla="*/ 0 60000 65536"/>
                <a:gd name="T12" fmla="*/ 0 w 3447"/>
                <a:gd name="T13" fmla="*/ 0 h 728"/>
                <a:gd name="T14" fmla="*/ 3447 w 3447"/>
                <a:gd name="T15" fmla="*/ 728 h 728"/>
                <a:gd name="connsiteX0" fmla="*/ 0 w 9997"/>
                <a:gd name="connsiteY0" fmla="*/ 0 h 10015"/>
                <a:gd name="connsiteX1" fmla="*/ 8628 w 9997"/>
                <a:gd name="connsiteY1" fmla="*/ 0 h 10015"/>
                <a:gd name="connsiteX2" fmla="*/ 9997 w 9997"/>
                <a:gd name="connsiteY2" fmla="*/ 9986 h 10015"/>
                <a:gd name="connsiteX3" fmla="*/ 35 w 9997"/>
                <a:gd name="connsiteY3" fmla="*/ 10015 h 10015"/>
              </a:gdLst>
              <a:ahLst/>
              <a:cxnLst>
                <a:cxn ang="0">
                  <a:pos x="connsiteX0" y="connsiteY0"/>
                </a:cxn>
                <a:cxn ang="0">
                  <a:pos x="connsiteX1" y="connsiteY1"/>
                </a:cxn>
                <a:cxn ang="0">
                  <a:pos x="connsiteX2" y="connsiteY2"/>
                </a:cxn>
                <a:cxn ang="0">
                  <a:pos x="connsiteX3" y="connsiteY3"/>
                </a:cxn>
              </a:cxnLst>
              <a:rect l="l" t="t" r="r" b="b"/>
              <a:pathLst>
                <a:path w="9997" h="10015">
                  <a:moveTo>
                    <a:pt x="0" y="0"/>
                  </a:moveTo>
                  <a:lnTo>
                    <a:pt x="8628" y="0"/>
                  </a:lnTo>
                  <a:lnTo>
                    <a:pt x="9997" y="9986"/>
                  </a:lnTo>
                  <a:lnTo>
                    <a:pt x="35" y="10015"/>
                  </a:lnTo>
                </a:path>
              </a:pathLst>
            </a:custGeom>
            <a:solidFill>
              <a:schemeClr val="accent5"/>
            </a:solidFill>
            <a:ln w="12700" cap="rnd" cmpd="sng">
              <a:solidFill>
                <a:schemeClr val="bg2"/>
              </a:solidFill>
              <a:prstDash val="solid"/>
              <a:round/>
              <a:headEnd type="none" w="sm" len="sm"/>
              <a:tailEnd type="none" w="sm" len="sm"/>
            </a:ln>
          </p:spPr>
          <p:txBody>
            <a:bodyPr/>
            <a:lstStyle/>
            <a:p>
              <a:pPr>
                <a:defRPr/>
              </a:pPr>
              <a:endParaRPr lang="en-GB"/>
            </a:p>
          </p:txBody>
        </p:sp>
        <p:sp>
          <p:nvSpPr>
            <p:cNvPr id="28" name="Freeform 11"/>
            <p:cNvSpPr>
              <a:spLocks/>
            </p:cNvSpPr>
            <p:nvPr/>
          </p:nvSpPr>
          <p:spPr bwMode="auto">
            <a:xfrm flipV="1">
              <a:off x="1746300" y="4233466"/>
              <a:ext cx="5868000" cy="650479"/>
            </a:xfrm>
            <a:custGeom>
              <a:avLst/>
              <a:gdLst>
                <a:gd name="T0" fmla="*/ 0 w 3111"/>
                <a:gd name="T1" fmla="*/ 0 h 361"/>
                <a:gd name="T2" fmla="*/ 2902 w 3111"/>
                <a:gd name="T3" fmla="*/ 0 h 361"/>
                <a:gd name="T4" fmla="*/ 3110 w 3111"/>
                <a:gd name="T5" fmla="*/ 360 h 361"/>
                <a:gd name="T6" fmla="*/ 9 w 3111"/>
                <a:gd name="T7" fmla="*/ 360 h 361"/>
                <a:gd name="T8" fmla="*/ 0 60000 65536"/>
                <a:gd name="T9" fmla="*/ 0 60000 65536"/>
                <a:gd name="T10" fmla="*/ 0 60000 65536"/>
                <a:gd name="T11" fmla="*/ 0 60000 65536"/>
                <a:gd name="T12" fmla="*/ 0 w 3111"/>
                <a:gd name="T13" fmla="*/ 0 h 361"/>
                <a:gd name="T14" fmla="*/ 3111 w 3111"/>
                <a:gd name="T15" fmla="*/ 361 h 361"/>
                <a:gd name="connsiteX0" fmla="*/ 3 w 10000"/>
                <a:gd name="connsiteY0" fmla="*/ 0 h 10090"/>
                <a:gd name="connsiteX1" fmla="*/ 9331 w 10000"/>
                <a:gd name="connsiteY1" fmla="*/ 0 h 10090"/>
                <a:gd name="connsiteX2" fmla="*/ 10000 w 10000"/>
                <a:gd name="connsiteY2" fmla="*/ 9972 h 10090"/>
                <a:gd name="connsiteX3" fmla="*/ 0 w 10000"/>
                <a:gd name="connsiteY3" fmla="*/ 10090 h 10090"/>
              </a:gdLst>
              <a:ahLst/>
              <a:cxnLst>
                <a:cxn ang="0">
                  <a:pos x="connsiteX0" y="connsiteY0"/>
                </a:cxn>
                <a:cxn ang="0">
                  <a:pos x="connsiteX1" y="connsiteY1"/>
                </a:cxn>
                <a:cxn ang="0">
                  <a:pos x="connsiteX2" y="connsiteY2"/>
                </a:cxn>
                <a:cxn ang="0">
                  <a:pos x="connsiteX3" y="connsiteY3"/>
                </a:cxn>
              </a:cxnLst>
              <a:rect l="l" t="t" r="r" b="b"/>
              <a:pathLst>
                <a:path w="10000" h="10090">
                  <a:moveTo>
                    <a:pt x="3" y="0"/>
                  </a:moveTo>
                  <a:lnTo>
                    <a:pt x="9331" y="0"/>
                  </a:lnTo>
                  <a:lnTo>
                    <a:pt x="10000" y="9972"/>
                  </a:lnTo>
                  <a:cubicBezTo>
                    <a:pt x="6677" y="9972"/>
                    <a:pt x="3323" y="10090"/>
                    <a:pt x="0" y="10090"/>
                  </a:cubicBezTo>
                </a:path>
              </a:pathLst>
            </a:custGeom>
            <a:solidFill>
              <a:schemeClr val="accent4"/>
            </a:solidFill>
            <a:ln w="12700" cap="rnd" cmpd="sng">
              <a:solidFill>
                <a:schemeClr val="bg2"/>
              </a:solidFill>
              <a:prstDash val="solid"/>
              <a:round/>
              <a:headEnd type="none" w="sm" len="sm"/>
              <a:tailEnd type="none" w="sm" len="sm"/>
            </a:ln>
          </p:spPr>
          <p:txBody>
            <a:bodyPr/>
            <a:lstStyle/>
            <a:p>
              <a:pPr>
                <a:defRPr/>
              </a:pPr>
              <a:endParaRPr lang="en-GB"/>
            </a:p>
          </p:txBody>
        </p:sp>
        <p:sp>
          <p:nvSpPr>
            <p:cNvPr id="22" name="Freeform 9"/>
            <p:cNvSpPr>
              <a:spLocks/>
            </p:cNvSpPr>
            <p:nvPr/>
          </p:nvSpPr>
          <p:spPr bwMode="auto">
            <a:xfrm>
              <a:off x="1748060" y="2208142"/>
              <a:ext cx="7197840" cy="2041128"/>
            </a:xfrm>
            <a:custGeom>
              <a:avLst/>
              <a:gdLst>
                <a:gd name="T0" fmla="*/ 0 w 3789"/>
                <a:gd name="T1" fmla="*/ 0 h 1144"/>
                <a:gd name="T2" fmla="*/ 3075 w 3789"/>
                <a:gd name="T3" fmla="*/ 0 h 1144"/>
                <a:gd name="T4" fmla="*/ 3788 w 3789"/>
                <a:gd name="T5" fmla="*/ 1143 h 1144"/>
                <a:gd name="T6" fmla="*/ 16 w 3789"/>
                <a:gd name="T7" fmla="*/ 1143 h 1144"/>
                <a:gd name="T8" fmla="*/ 0 60000 65536"/>
                <a:gd name="T9" fmla="*/ 0 60000 65536"/>
                <a:gd name="T10" fmla="*/ 0 60000 65536"/>
                <a:gd name="T11" fmla="*/ 0 60000 65536"/>
                <a:gd name="T12" fmla="*/ 0 w 3789"/>
                <a:gd name="T13" fmla="*/ 0 h 1144"/>
                <a:gd name="T14" fmla="*/ 3789 w 3789"/>
                <a:gd name="T15" fmla="*/ 1144 h 1144"/>
                <a:gd name="connsiteX0" fmla="*/ 0 w 9997"/>
                <a:gd name="connsiteY0" fmla="*/ 0 h 9991"/>
                <a:gd name="connsiteX1" fmla="*/ 8116 w 9997"/>
                <a:gd name="connsiteY1" fmla="*/ 0 h 9991"/>
                <a:gd name="connsiteX2" fmla="*/ 9997 w 9997"/>
                <a:gd name="connsiteY2" fmla="*/ 9991 h 9991"/>
                <a:gd name="connsiteX3" fmla="*/ 0 w 9997"/>
                <a:gd name="connsiteY3" fmla="*/ 9954 h 9991"/>
              </a:gdLst>
              <a:ahLst/>
              <a:cxnLst>
                <a:cxn ang="0">
                  <a:pos x="connsiteX0" y="connsiteY0"/>
                </a:cxn>
                <a:cxn ang="0">
                  <a:pos x="connsiteX1" y="connsiteY1"/>
                </a:cxn>
                <a:cxn ang="0">
                  <a:pos x="connsiteX2" y="connsiteY2"/>
                </a:cxn>
                <a:cxn ang="0">
                  <a:pos x="connsiteX3" y="connsiteY3"/>
                </a:cxn>
              </a:cxnLst>
              <a:rect l="l" t="t" r="r" b="b"/>
              <a:pathLst>
                <a:path w="9997" h="9991">
                  <a:moveTo>
                    <a:pt x="0" y="0"/>
                  </a:moveTo>
                  <a:lnTo>
                    <a:pt x="8116" y="0"/>
                  </a:lnTo>
                  <a:lnTo>
                    <a:pt x="9997" y="9991"/>
                  </a:lnTo>
                  <a:lnTo>
                    <a:pt x="0" y="9954"/>
                  </a:lnTo>
                </a:path>
              </a:pathLst>
            </a:custGeom>
            <a:solidFill>
              <a:schemeClr val="accent3"/>
            </a:solidFill>
            <a:ln w="12700" cap="rnd" cmpd="sng">
              <a:solidFill>
                <a:schemeClr val="bg2"/>
              </a:solidFill>
              <a:prstDash val="solid"/>
              <a:round/>
              <a:headEnd type="none" w="sm" len="sm"/>
              <a:tailEnd type="none" w="sm" len="sm"/>
            </a:ln>
          </p:spPr>
          <p:txBody>
            <a:bodyPr/>
            <a:lstStyle/>
            <a:p>
              <a:pPr>
                <a:defRPr/>
              </a:pPr>
              <a:endParaRPr lang="en-GB"/>
            </a:p>
          </p:txBody>
        </p:sp>
        <p:sp>
          <p:nvSpPr>
            <p:cNvPr id="23" name="Freeform 10"/>
            <p:cNvSpPr>
              <a:spLocks/>
            </p:cNvSpPr>
            <p:nvPr/>
          </p:nvSpPr>
          <p:spPr bwMode="auto">
            <a:xfrm>
              <a:off x="1748060" y="2947250"/>
              <a:ext cx="6550034" cy="1302020"/>
            </a:xfrm>
            <a:custGeom>
              <a:avLst/>
              <a:gdLst>
                <a:gd name="T0" fmla="*/ 0 w 3447"/>
                <a:gd name="T1" fmla="*/ 0 h 728"/>
                <a:gd name="T2" fmla="*/ 2974 w 3447"/>
                <a:gd name="T3" fmla="*/ 0 h 728"/>
                <a:gd name="T4" fmla="*/ 3446 w 3447"/>
                <a:gd name="T5" fmla="*/ 727 h 728"/>
                <a:gd name="T6" fmla="*/ 0 w 3447"/>
                <a:gd name="T7" fmla="*/ 727 h 728"/>
                <a:gd name="T8" fmla="*/ 0 60000 65536"/>
                <a:gd name="T9" fmla="*/ 0 60000 65536"/>
                <a:gd name="T10" fmla="*/ 0 60000 65536"/>
                <a:gd name="T11" fmla="*/ 0 60000 65536"/>
                <a:gd name="T12" fmla="*/ 0 w 3447"/>
                <a:gd name="T13" fmla="*/ 0 h 728"/>
                <a:gd name="T14" fmla="*/ 3447 w 3447"/>
                <a:gd name="T15" fmla="*/ 728 h 728"/>
                <a:gd name="connsiteX0" fmla="*/ 0 w 9997"/>
                <a:gd name="connsiteY0" fmla="*/ 0 h 10015"/>
                <a:gd name="connsiteX1" fmla="*/ 8628 w 9997"/>
                <a:gd name="connsiteY1" fmla="*/ 0 h 10015"/>
                <a:gd name="connsiteX2" fmla="*/ 9997 w 9997"/>
                <a:gd name="connsiteY2" fmla="*/ 9986 h 10015"/>
                <a:gd name="connsiteX3" fmla="*/ 35 w 9997"/>
                <a:gd name="connsiteY3" fmla="*/ 10015 h 10015"/>
              </a:gdLst>
              <a:ahLst/>
              <a:cxnLst>
                <a:cxn ang="0">
                  <a:pos x="connsiteX0" y="connsiteY0"/>
                </a:cxn>
                <a:cxn ang="0">
                  <a:pos x="connsiteX1" y="connsiteY1"/>
                </a:cxn>
                <a:cxn ang="0">
                  <a:pos x="connsiteX2" y="connsiteY2"/>
                </a:cxn>
                <a:cxn ang="0">
                  <a:pos x="connsiteX3" y="connsiteY3"/>
                </a:cxn>
              </a:cxnLst>
              <a:rect l="l" t="t" r="r" b="b"/>
              <a:pathLst>
                <a:path w="9997" h="10015">
                  <a:moveTo>
                    <a:pt x="0" y="0"/>
                  </a:moveTo>
                  <a:lnTo>
                    <a:pt x="8628" y="0"/>
                  </a:lnTo>
                  <a:lnTo>
                    <a:pt x="9997" y="9986"/>
                  </a:lnTo>
                  <a:lnTo>
                    <a:pt x="35" y="10015"/>
                  </a:lnTo>
                </a:path>
              </a:pathLst>
            </a:custGeom>
            <a:solidFill>
              <a:schemeClr val="accent5"/>
            </a:solidFill>
            <a:ln w="12700" cap="rnd" cmpd="sng">
              <a:solidFill>
                <a:schemeClr val="bg2"/>
              </a:solidFill>
              <a:prstDash val="solid"/>
              <a:round/>
              <a:headEnd type="none" w="sm" len="sm"/>
              <a:tailEnd type="none" w="sm" len="sm"/>
            </a:ln>
          </p:spPr>
          <p:txBody>
            <a:bodyPr/>
            <a:lstStyle/>
            <a:p>
              <a:pPr>
                <a:defRPr/>
              </a:pPr>
              <a:endParaRPr lang="en-GB"/>
            </a:p>
          </p:txBody>
        </p:sp>
        <p:sp>
          <p:nvSpPr>
            <p:cNvPr id="24" name="Freeform 11"/>
            <p:cNvSpPr>
              <a:spLocks/>
            </p:cNvSpPr>
            <p:nvPr/>
          </p:nvSpPr>
          <p:spPr bwMode="auto">
            <a:xfrm>
              <a:off x="1746300" y="3598791"/>
              <a:ext cx="5868000" cy="650479"/>
            </a:xfrm>
            <a:custGeom>
              <a:avLst/>
              <a:gdLst>
                <a:gd name="T0" fmla="*/ 0 w 3111"/>
                <a:gd name="T1" fmla="*/ 0 h 361"/>
                <a:gd name="T2" fmla="*/ 2902 w 3111"/>
                <a:gd name="T3" fmla="*/ 0 h 361"/>
                <a:gd name="T4" fmla="*/ 3110 w 3111"/>
                <a:gd name="T5" fmla="*/ 360 h 361"/>
                <a:gd name="T6" fmla="*/ 9 w 3111"/>
                <a:gd name="T7" fmla="*/ 360 h 361"/>
                <a:gd name="T8" fmla="*/ 0 60000 65536"/>
                <a:gd name="T9" fmla="*/ 0 60000 65536"/>
                <a:gd name="T10" fmla="*/ 0 60000 65536"/>
                <a:gd name="T11" fmla="*/ 0 60000 65536"/>
                <a:gd name="T12" fmla="*/ 0 w 3111"/>
                <a:gd name="T13" fmla="*/ 0 h 361"/>
                <a:gd name="T14" fmla="*/ 3111 w 3111"/>
                <a:gd name="T15" fmla="*/ 361 h 361"/>
                <a:gd name="connsiteX0" fmla="*/ 3 w 10000"/>
                <a:gd name="connsiteY0" fmla="*/ 0 h 10090"/>
                <a:gd name="connsiteX1" fmla="*/ 9331 w 10000"/>
                <a:gd name="connsiteY1" fmla="*/ 0 h 10090"/>
                <a:gd name="connsiteX2" fmla="*/ 10000 w 10000"/>
                <a:gd name="connsiteY2" fmla="*/ 9972 h 10090"/>
                <a:gd name="connsiteX3" fmla="*/ 0 w 10000"/>
                <a:gd name="connsiteY3" fmla="*/ 10090 h 10090"/>
              </a:gdLst>
              <a:ahLst/>
              <a:cxnLst>
                <a:cxn ang="0">
                  <a:pos x="connsiteX0" y="connsiteY0"/>
                </a:cxn>
                <a:cxn ang="0">
                  <a:pos x="connsiteX1" y="connsiteY1"/>
                </a:cxn>
                <a:cxn ang="0">
                  <a:pos x="connsiteX2" y="connsiteY2"/>
                </a:cxn>
                <a:cxn ang="0">
                  <a:pos x="connsiteX3" y="connsiteY3"/>
                </a:cxn>
              </a:cxnLst>
              <a:rect l="l" t="t" r="r" b="b"/>
              <a:pathLst>
                <a:path w="10000" h="10090">
                  <a:moveTo>
                    <a:pt x="3" y="0"/>
                  </a:moveTo>
                  <a:lnTo>
                    <a:pt x="9331" y="0"/>
                  </a:lnTo>
                  <a:lnTo>
                    <a:pt x="10000" y="9972"/>
                  </a:lnTo>
                  <a:cubicBezTo>
                    <a:pt x="6677" y="9972"/>
                    <a:pt x="3323" y="10090"/>
                    <a:pt x="0" y="10090"/>
                  </a:cubicBezTo>
                </a:path>
              </a:pathLst>
            </a:custGeom>
            <a:solidFill>
              <a:schemeClr val="accent4"/>
            </a:solidFill>
            <a:ln w="12700" cap="rnd" cmpd="sng">
              <a:solidFill>
                <a:schemeClr val="bg2"/>
              </a:solidFill>
              <a:prstDash val="solid"/>
              <a:round/>
              <a:headEnd type="none" w="sm" len="sm"/>
              <a:tailEnd type="none" w="sm" len="sm"/>
            </a:ln>
          </p:spPr>
          <p:txBody>
            <a:bodyPr/>
            <a:lstStyle/>
            <a:p>
              <a:pPr>
                <a:defRPr/>
              </a:pPr>
              <a:endParaRPr lang="en-GB"/>
            </a:p>
          </p:txBody>
        </p:sp>
        <p:sp>
          <p:nvSpPr>
            <p:cNvPr id="13" name="Rectangle 12"/>
            <p:cNvSpPr>
              <a:spLocks noChangeArrowheads="1"/>
            </p:cNvSpPr>
            <p:nvPr/>
          </p:nvSpPr>
          <p:spPr bwMode="auto">
            <a:xfrm>
              <a:off x="2034332" y="2479642"/>
              <a:ext cx="471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dirty="0">
                  <a:solidFill>
                    <a:schemeClr val="bg2"/>
                  </a:solidFill>
                  <a:latin typeface="+mj-lt"/>
                </a:rPr>
                <a:t>Text</a:t>
              </a:r>
            </a:p>
          </p:txBody>
        </p:sp>
        <p:sp>
          <p:nvSpPr>
            <p:cNvPr id="14" name="Rectangle 13"/>
            <p:cNvSpPr>
              <a:spLocks noChangeArrowheads="1"/>
            </p:cNvSpPr>
            <p:nvPr/>
          </p:nvSpPr>
          <p:spPr bwMode="auto">
            <a:xfrm>
              <a:off x="2034332" y="3176108"/>
              <a:ext cx="471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a:solidFill>
                    <a:schemeClr val="bg2"/>
                  </a:solidFill>
                  <a:latin typeface="+mj-lt"/>
                </a:rPr>
                <a:t>Text</a:t>
              </a:r>
            </a:p>
          </p:txBody>
        </p:sp>
        <p:sp>
          <p:nvSpPr>
            <p:cNvPr id="15" name="Rectangle 14"/>
            <p:cNvSpPr>
              <a:spLocks noChangeArrowheads="1"/>
            </p:cNvSpPr>
            <p:nvPr/>
          </p:nvSpPr>
          <p:spPr bwMode="auto">
            <a:xfrm>
              <a:off x="2034332" y="3831500"/>
              <a:ext cx="471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a:solidFill>
                    <a:schemeClr val="bg2"/>
                  </a:solidFill>
                  <a:latin typeface="+mj-lt"/>
                </a:rPr>
                <a:t>Text</a:t>
              </a:r>
            </a:p>
          </p:txBody>
        </p:sp>
        <p:sp>
          <p:nvSpPr>
            <p:cNvPr id="16" name="Rectangle 15"/>
            <p:cNvSpPr>
              <a:spLocks noChangeArrowheads="1"/>
            </p:cNvSpPr>
            <p:nvPr/>
          </p:nvSpPr>
          <p:spPr bwMode="auto">
            <a:xfrm>
              <a:off x="2034332" y="4461891"/>
              <a:ext cx="471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a:solidFill>
                    <a:schemeClr val="bg2"/>
                  </a:solidFill>
                  <a:latin typeface="+mj-lt"/>
                </a:rPr>
                <a:t>Text</a:t>
              </a:r>
            </a:p>
          </p:txBody>
        </p:sp>
        <p:sp>
          <p:nvSpPr>
            <p:cNvPr id="17" name="Rectangle 16"/>
            <p:cNvSpPr>
              <a:spLocks noChangeArrowheads="1"/>
            </p:cNvSpPr>
            <p:nvPr/>
          </p:nvSpPr>
          <p:spPr bwMode="auto">
            <a:xfrm>
              <a:off x="2034332" y="5117283"/>
              <a:ext cx="471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a:solidFill>
                    <a:schemeClr val="bg2"/>
                  </a:solidFill>
                  <a:latin typeface="+mj-lt"/>
                </a:rPr>
                <a:t>Text</a:t>
              </a:r>
            </a:p>
          </p:txBody>
        </p:sp>
        <p:sp>
          <p:nvSpPr>
            <p:cNvPr id="18" name="Rectangle 17"/>
            <p:cNvSpPr>
              <a:spLocks noChangeArrowheads="1"/>
            </p:cNvSpPr>
            <p:nvPr/>
          </p:nvSpPr>
          <p:spPr bwMode="auto">
            <a:xfrm>
              <a:off x="2034332" y="5817321"/>
              <a:ext cx="471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dirty="0">
                  <a:solidFill>
                    <a:schemeClr val="bg2"/>
                  </a:solidFill>
                  <a:latin typeface="+mj-lt"/>
                </a:rPr>
                <a:t>Text</a:t>
              </a:r>
            </a:p>
          </p:txBody>
        </p:sp>
      </p:grpSp>
    </p:spTree>
    <p:custDataLst>
      <p:tags r:id="rId1"/>
    </p:custDataLst>
    <p:extLst>
      <p:ext uri="{BB962C8B-B14F-4D97-AF65-F5344CB8AC3E}">
        <p14:creationId xmlns:p14="http://schemas.microsoft.com/office/powerpoint/2010/main" val="2100353915"/>
      </p:ext>
    </p:extLst>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p>
        </p:txBody>
      </p:sp>
      <p:sp>
        <p:nvSpPr>
          <p:cNvPr id="7" name="Slide Number Placeholder 6"/>
          <p:cNvSpPr>
            <a:spLocks noGrp="1"/>
          </p:cNvSpPr>
          <p:nvPr>
            <p:ph type="sldNum" sz="quarter" idx="4"/>
          </p:nvPr>
        </p:nvSpPr>
        <p:spPr/>
        <p:txBody>
          <a:bodyPr/>
          <a:lstStyle/>
          <a:p>
            <a:fld id="{FEBD7F86-1881-4698-8703-FB80B0800997}" type="slidenum">
              <a:rPr lang="en-GB" smtClean="0"/>
              <a:pPr/>
              <a:t>96</a:t>
            </a:fld>
            <a:endParaRPr lang="en-GB"/>
          </a:p>
        </p:txBody>
      </p:sp>
      <p:sp>
        <p:nvSpPr>
          <p:cNvPr id="26" name="Rectangle 2"/>
          <p:cNvSpPr>
            <a:spLocks noChangeArrowheads="1"/>
          </p:cNvSpPr>
          <p:nvPr/>
        </p:nvSpPr>
        <p:spPr bwMode="auto">
          <a:xfrm>
            <a:off x="4194572" y="2638474"/>
            <a:ext cx="3692525" cy="1111250"/>
          </a:xfrm>
          <a:prstGeom prst="rect">
            <a:avLst/>
          </a:prstGeom>
          <a:solidFill>
            <a:schemeClr val="accent4"/>
          </a:solidFill>
          <a:ln w="12700">
            <a:solidFill>
              <a:schemeClr val="bg2"/>
            </a:solidFill>
            <a:miter lim="800000"/>
            <a:headEnd/>
            <a:tailEnd/>
          </a:ln>
        </p:spPr>
        <p:txBody>
          <a:bodyPr wrap="none" anchor="ctr"/>
          <a:lstStyle/>
          <a:p>
            <a:pPr>
              <a:defRPr/>
            </a:pPr>
            <a:endParaRPr lang="en-US"/>
          </a:p>
        </p:txBody>
      </p:sp>
      <p:sp>
        <p:nvSpPr>
          <p:cNvPr id="27" name="Rectangle 3"/>
          <p:cNvSpPr>
            <a:spLocks noChangeArrowheads="1"/>
          </p:cNvSpPr>
          <p:nvPr/>
        </p:nvSpPr>
        <p:spPr bwMode="auto">
          <a:xfrm>
            <a:off x="5121275" y="3927524"/>
            <a:ext cx="3692525" cy="1111250"/>
          </a:xfrm>
          <a:prstGeom prst="rect">
            <a:avLst/>
          </a:prstGeom>
          <a:solidFill>
            <a:srgbClr val="EB8C00"/>
          </a:solidFill>
          <a:ln w="12700">
            <a:solidFill>
              <a:schemeClr val="bg2"/>
            </a:solidFill>
            <a:miter lim="800000"/>
            <a:headEnd/>
            <a:tailEnd/>
          </a:ln>
        </p:spPr>
        <p:txBody>
          <a:bodyPr wrap="none" anchor="ctr"/>
          <a:lstStyle/>
          <a:p>
            <a:pPr>
              <a:defRPr/>
            </a:pPr>
            <a:endParaRPr lang="en-US"/>
          </a:p>
        </p:txBody>
      </p:sp>
      <p:sp>
        <p:nvSpPr>
          <p:cNvPr id="28" name="Rectangle 4"/>
          <p:cNvSpPr>
            <a:spLocks noChangeArrowheads="1"/>
          </p:cNvSpPr>
          <p:nvPr/>
        </p:nvSpPr>
        <p:spPr bwMode="auto">
          <a:xfrm>
            <a:off x="5976938" y="5219749"/>
            <a:ext cx="3697287" cy="1111250"/>
          </a:xfrm>
          <a:prstGeom prst="rect">
            <a:avLst/>
          </a:prstGeom>
          <a:solidFill>
            <a:schemeClr val="accent1"/>
          </a:solidFill>
          <a:ln w="12700">
            <a:solidFill>
              <a:schemeClr val="bg2"/>
            </a:solidFill>
            <a:miter lim="800000"/>
            <a:headEnd/>
            <a:tailEnd/>
          </a:ln>
        </p:spPr>
        <p:txBody>
          <a:bodyPr wrap="none" anchor="ctr"/>
          <a:lstStyle/>
          <a:p>
            <a:pPr>
              <a:defRPr/>
            </a:pPr>
            <a:endParaRPr lang="en-US"/>
          </a:p>
        </p:txBody>
      </p:sp>
      <p:sp>
        <p:nvSpPr>
          <p:cNvPr id="29" name="Freeform 5"/>
          <p:cNvSpPr>
            <a:spLocks/>
          </p:cNvSpPr>
          <p:nvPr/>
        </p:nvSpPr>
        <p:spPr bwMode="auto">
          <a:xfrm>
            <a:off x="2989263" y="2638474"/>
            <a:ext cx="3089275" cy="3643313"/>
          </a:xfrm>
          <a:custGeom>
            <a:avLst/>
            <a:gdLst>
              <a:gd name="T0" fmla="*/ 0 w 1961"/>
              <a:gd name="T1" fmla="*/ 0 h 2281"/>
              <a:gd name="T2" fmla="*/ 948027922 w 1961"/>
              <a:gd name="T3" fmla="*/ 0 h 2281"/>
              <a:gd name="T4" fmla="*/ 948027922 w 1961"/>
              <a:gd name="T5" fmla="*/ 2147483647 h 2281"/>
              <a:gd name="T6" fmla="*/ 2147483647 w 1961"/>
              <a:gd name="T7" fmla="*/ 2147483647 h 2281"/>
              <a:gd name="T8" fmla="*/ 2147483647 w 1961"/>
              <a:gd name="T9" fmla="*/ 2147483647 h 2281"/>
              <a:gd name="T10" fmla="*/ 2147483647 w 1961"/>
              <a:gd name="T11" fmla="*/ 2147483647 h 2281"/>
              <a:gd name="T12" fmla="*/ 2147483647 w 1961"/>
              <a:gd name="T13" fmla="*/ 2147483647 h 2281"/>
              <a:gd name="T14" fmla="*/ 2147483647 w 1961"/>
              <a:gd name="T15" fmla="*/ 2147483647 h 2281"/>
              <a:gd name="T16" fmla="*/ 0 w 1961"/>
              <a:gd name="T17" fmla="*/ 2147483647 h 2281"/>
              <a:gd name="T18" fmla="*/ 0 w 1961"/>
              <a:gd name="T19" fmla="*/ 0 h 22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61"/>
              <a:gd name="T31" fmla="*/ 0 h 2281"/>
              <a:gd name="T32" fmla="*/ 1961 w 1961"/>
              <a:gd name="T33" fmla="*/ 2281 h 22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61" h="2281">
                <a:moveTo>
                  <a:pt x="0" y="0"/>
                </a:moveTo>
                <a:lnTo>
                  <a:pt x="382" y="0"/>
                </a:lnTo>
                <a:lnTo>
                  <a:pt x="382" y="1770"/>
                </a:lnTo>
                <a:lnTo>
                  <a:pt x="1673" y="1762"/>
                </a:lnTo>
                <a:lnTo>
                  <a:pt x="1673" y="1602"/>
                </a:lnTo>
                <a:lnTo>
                  <a:pt x="1960" y="1937"/>
                </a:lnTo>
                <a:lnTo>
                  <a:pt x="1673" y="2280"/>
                </a:lnTo>
                <a:lnTo>
                  <a:pt x="1673" y="2113"/>
                </a:lnTo>
                <a:lnTo>
                  <a:pt x="0" y="2113"/>
                </a:lnTo>
                <a:lnTo>
                  <a:pt x="0" y="0"/>
                </a:lnTo>
              </a:path>
            </a:pathLst>
          </a:custGeom>
          <a:solidFill>
            <a:schemeClr val="bg2"/>
          </a:solidFill>
          <a:ln w="12700" cap="rnd" cmpd="sng">
            <a:solidFill>
              <a:schemeClr val="tx2"/>
            </a:solidFill>
            <a:prstDash val="solid"/>
            <a:round/>
            <a:headEnd type="none" w="med" len="med"/>
            <a:tailEnd type="none" w="med" len="med"/>
          </a:ln>
        </p:spPr>
        <p:txBody>
          <a:bodyPr/>
          <a:lstStyle/>
          <a:p>
            <a:pPr>
              <a:defRPr/>
            </a:pPr>
            <a:endParaRPr lang="en-GB"/>
          </a:p>
        </p:txBody>
      </p:sp>
      <p:sp>
        <p:nvSpPr>
          <p:cNvPr id="30" name="Freeform 6"/>
          <p:cNvSpPr>
            <a:spLocks/>
          </p:cNvSpPr>
          <p:nvPr/>
        </p:nvSpPr>
        <p:spPr bwMode="auto">
          <a:xfrm>
            <a:off x="2119313" y="2649587"/>
            <a:ext cx="3103562" cy="2390775"/>
          </a:xfrm>
          <a:custGeom>
            <a:avLst/>
            <a:gdLst>
              <a:gd name="T0" fmla="*/ 0 w 1969"/>
              <a:gd name="T1" fmla="*/ 0 h 1497"/>
              <a:gd name="T2" fmla="*/ 0 w 1969"/>
              <a:gd name="T3" fmla="*/ 0 h 1497"/>
              <a:gd name="T4" fmla="*/ 954027866 w 1969"/>
              <a:gd name="T5" fmla="*/ 0 h 1497"/>
              <a:gd name="T6" fmla="*/ 954027866 w 1969"/>
              <a:gd name="T7" fmla="*/ 2147483647 h 1497"/>
              <a:gd name="T8" fmla="*/ 2147483647 w 1969"/>
              <a:gd name="T9" fmla="*/ 2147483647 h 1497"/>
              <a:gd name="T10" fmla="*/ 2147483647 w 1969"/>
              <a:gd name="T11" fmla="*/ 2060844982 h 1497"/>
              <a:gd name="T12" fmla="*/ 2147483647 w 1969"/>
              <a:gd name="T13" fmla="*/ 2147483647 h 1497"/>
              <a:gd name="T14" fmla="*/ 2147483647 w 1969"/>
              <a:gd name="T15" fmla="*/ 2147483647 h 1497"/>
              <a:gd name="T16" fmla="*/ 2147483647 w 1969"/>
              <a:gd name="T17" fmla="*/ 2147483647 h 1497"/>
              <a:gd name="T18" fmla="*/ 0 w 1969"/>
              <a:gd name="T19" fmla="*/ 2147483647 h 1497"/>
              <a:gd name="T20" fmla="*/ 0 w 1969"/>
              <a:gd name="T21" fmla="*/ 0 h 14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69"/>
              <a:gd name="T34" fmla="*/ 0 h 1497"/>
              <a:gd name="T35" fmla="*/ 1969 w 1969"/>
              <a:gd name="T36" fmla="*/ 1497 h 14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69" h="1497">
                <a:moveTo>
                  <a:pt x="0" y="0"/>
                </a:moveTo>
                <a:lnTo>
                  <a:pt x="0" y="0"/>
                </a:lnTo>
                <a:lnTo>
                  <a:pt x="384" y="0"/>
                </a:lnTo>
                <a:lnTo>
                  <a:pt x="384" y="976"/>
                </a:lnTo>
                <a:lnTo>
                  <a:pt x="1680" y="976"/>
                </a:lnTo>
                <a:lnTo>
                  <a:pt x="1680" y="808"/>
                </a:lnTo>
                <a:lnTo>
                  <a:pt x="1968" y="1152"/>
                </a:lnTo>
                <a:lnTo>
                  <a:pt x="1680" y="1496"/>
                </a:lnTo>
                <a:lnTo>
                  <a:pt x="1680" y="1320"/>
                </a:lnTo>
                <a:lnTo>
                  <a:pt x="0" y="1320"/>
                </a:lnTo>
                <a:lnTo>
                  <a:pt x="0" y="0"/>
                </a:lnTo>
              </a:path>
            </a:pathLst>
          </a:custGeom>
          <a:solidFill>
            <a:schemeClr val="bg2"/>
          </a:solidFill>
          <a:ln w="12700" cap="rnd" cmpd="sng">
            <a:solidFill>
              <a:srgbClr val="EB8C00"/>
            </a:solidFill>
            <a:prstDash val="solid"/>
            <a:round/>
            <a:headEnd type="none" w="med" len="med"/>
            <a:tailEnd type="none" w="med" len="med"/>
          </a:ln>
        </p:spPr>
        <p:txBody>
          <a:bodyPr/>
          <a:lstStyle/>
          <a:p>
            <a:pPr>
              <a:defRPr/>
            </a:pPr>
            <a:endParaRPr lang="en-GB"/>
          </a:p>
        </p:txBody>
      </p:sp>
      <p:sp>
        <p:nvSpPr>
          <p:cNvPr id="31" name="Freeform 7"/>
          <p:cNvSpPr>
            <a:spLocks/>
          </p:cNvSpPr>
          <p:nvPr/>
        </p:nvSpPr>
        <p:spPr bwMode="auto">
          <a:xfrm>
            <a:off x="1223963" y="2649587"/>
            <a:ext cx="3103562" cy="1101725"/>
          </a:xfrm>
          <a:custGeom>
            <a:avLst/>
            <a:gdLst>
              <a:gd name="T0" fmla="*/ 0 w 1969"/>
              <a:gd name="T1" fmla="*/ 0 h 689"/>
              <a:gd name="T2" fmla="*/ 0 w 1969"/>
              <a:gd name="T3" fmla="*/ 0 h 689"/>
              <a:gd name="T4" fmla="*/ 954027866 w 1969"/>
              <a:gd name="T5" fmla="*/ 0 h 689"/>
              <a:gd name="T6" fmla="*/ 954027866 w 1969"/>
              <a:gd name="T7" fmla="*/ 429552871 h 689"/>
              <a:gd name="T8" fmla="*/ 2147483647 w 1969"/>
              <a:gd name="T9" fmla="*/ 429552871 h 689"/>
              <a:gd name="T10" fmla="*/ 2147483647 w 1969"/>
              <a:gd name="T11" fmla="*/ 0 h 689"/>
              <a:gd name="T12" fmla="*/ 2147483647 w 1969"/>
              <a:gd name="T13" fmla="*/ 879562002 h 689"/>
              <a:gd name="T14" fmla="*/ 2147483647 w 1969"/>
              <a:gd name="T15" fmla="*/ 1759124004 h 689"/>
              <a:gd name="T16" fmla="*/ 2147483647 w 1969"/>
              <a:gd name="T17" fmla="*/ 1309116272 h 689"/>
              <a:gd name="T18" fmla="*/ 0 w 1969"/>
              <a:gd name="T19" fmla="*/ 1309116272 h 689"/>
              <a:gd name="T20" fmla="*/ 0 w 1969"/>
              <a:gd name="T21" fmla="*/ 0 h 6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69"/>
              <a:gd name="T34" fmla="*/ 0 h 689"/>
              <a:gd name="T35" fmla="*/ 1969 w 1969"/>
              <a:gd name="T36" fmla="*/ 689 h 6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69" h="689">
                <a:moveTo>
                  <a:pt x="0" y="0"/>
                </a:moveTo>
                <a:lnTo>
                  <a:pt x="0" y="0"/>
                </a:lnTo>
                <a:lnTo>
                  <a:pt x="384" y="0"/>
                </a:lnTo>
                <a:lnTo>
                  <a:pt x="384" y="168"/>
                </a:lnTo>
                <a:lnTo>
                  <a:pt x="1680" y="168"/>
                </a:lnTo>
                <a:lnTo>
                  <a:pt x="1680" y="0"/>
                </a:lnTo>
                <a:lnTo>
                  <a:pt x="1968" y="344"/>
                </a:lnTo>
                <a:lnTo>
                  <a:pt x="1680" y="688"/>
                </a:lnTo>
                <a:lnTo>
                  <a:pt x="1680" y="512"/>
                </a:lnTo>
                <a:lnTo>
                  <a:pt x="0" y="512"/>
                </a:lnTo>
                <a:lnTo>
                  <a:pt x="0" y="0"/>
                </a:lnTo>
              </a:path>
            </a:pathLst>
          </a:custGeom>
          <a:solidFill>
            <a:schemeClr val="bg2"/>
          </a:solidFill>
          <a:ln w="12700" cap="rnd" cmpd="sng">
            <a:solidFill>
              <a:schemeClr val="accent4"/>
            </a:solidFill>
            <a:prstDash val="solid"/>
            <a:round/>
            <a:headEnd type="none" w="med" len="med"/>
            <a:tailEnd type="none" w="med" len="med"/>
          </a:ln>
        </p:spPr>
        <p:txBody>
          <a:bodyPr/>
          <a:lstStyle/>
          <a:p>
            <a:pPr>
              <a:defRPr/>
            </a:pPr>
            <a:endParaRPr lang="en-GB"/>
          </a:p>
        </p:txBody>
      </p:sp>
      <p:sp>
        <p:nvSpPr>
          <p:cNvPr id="32" name="Rectangle 8"/>
          <p:cNvSpPr>
            <a:spLocks noChangeArrowheads="1"/>
          </p:cNvSpPr>
          <p:nvPr/>
        </p:nvSpPr>
        <p:spPr bwMode="auto">
          <a:xfrm>
            <a:off x="1390650" y="2484487"/>
            <a:ext cx="288000" cy="288000"/>
          </a:xfrm>
          <a:prstGeom prst="rect">
            <a:avLst/>
          </a:prstGeom>
          <a:solidFill>
            <a:schemeClr val="accent4"/>
          </a:solidFill>
          <a:ln w="12700">
            <a:solidFill>
              <a:schemeClr val="bg2"/>
            </a:solidFill>
            <a:miter lim="800000"/>
            <a:headEnd/>
            <a:tailEnd/>
          </a:ln>
        </p:spPr>
        <p:txBody>
          <a:bodyPr wrap="none" lIns="103229" tIns="36000" rIns="103229" bIns="50709" anchor="ctr"/>
          <a:lstStyle/>
          <a:p>
            <a:pPr algn="ctr" defTabSz="1042988" eaLnBrk="0" hangingPunct="0">
              <a:buSzTx/>
              <a:defRPr/>
            </a:pPr>
            <a:r>
              <a:rPr lang="en-US" sz="1400" b="1" i="1">
                <a:solidFill>
                  <a:schemeClr val="bg2"/>
                </a:solidFill>
                <a:latin typeface="+mj-lt"/>
              </a:rPr>
              <a:t>1</a:t>
            </a:r>
          </a:p>
        </p:txBody>
      </p:sp>
      <p:sp>
        <p:nvSpPr>
          <p:cNvPr id="33" name="Rectangle 9"/>
          <p:cNvSpPr>
            <a:spLocks noChangeArrowheads="1"/>
          </p:cNvSpPr>
          <p:nvPr/>
        </p:nvSpPr>
        <p:spPr bwMode="auto">
          <a:xfrm>
            <a:off x="2290763" y="2486074"/>
            <a:ext cx="288000" cy="288000"/>
          </a:xfrm>
          <a:prstGeom prst="rect">
            <a:avLst/>
          </a:prstGeom>
          <a:solidFill>
            <a:srgbClr val="EB8C00"/>
          </a:solidFill>
          <a:ln w="12700">
            <a:solidFill>
              <a:schemeClr val="bg2"/>
            </a:solidFill>
            <a:miter lim="800000"/>
            <a:headEnd/>
            <a:tailEnd/>
          </a:ln>
        </p:spPr>
        <p:txBody>
          <a:bodyPr wrap="none" lIns="103229" tIns="36000" rIns="103229" bIns="50709" anchor="ctr"/>
          <a:lstStyle/>
          <a:p>
            <a:pPr algn="ctr" defTabSz="1042988" eaLnBrk="0" hangingPunct="0">
              <a:buSzTx/>
              <a:defRPr/>
            </a:pPr>
            <a:r>
              <a:rPr lang="en-US" sz="1400" b="1" i="1">
                <a:solidFill>
                  <a:schemeClr val="bg2"/>
                </a:solidFill>
                <a:latin typeface="+mj-lt"/>
              </a:rPr>
              <a:t>2</a:t>
            </a:r>
          </a:p>
        </p:txBody>
      </p:sp>
      <p:sp>
        <p:nvSpPr>
          <p:cNvPr id="34" name="Rectangle 10"/>
          <p:cNvSpPr>
            <a:spLocks noChangeArrowheads="1"/>
          </p:cNvSpPr>
          <p:nvPr/>
        </p:nvSpPr>
        <p:spPr bwMode="auto">
          <a:xfrm>
            <a:off x="3151188" y="2484487"/>
            <a:ext cx="288000" cy="288000"/>
          </a:xfrm>
          <a:prstGeom prst="rect">
            <a:avLst/>
          </a:prstGeom>
          <a:solidFill>
            <a:schemeClr val="tx2"/>
          </a:solidFill>
          <a:ln w="12700">
            <a:solidFill>
              <a:schemeClr val="bg2"/>
            </a:solidFill>
            <a:miter lim="800000"/>
            <a:headEnd/>
            <a:tailEnd/>
          </a:ln>
        </p:spPr>
        <p:txBody>
          <a:bodyPr wrap="none" lIns="103229" tIns="0" rIns="103229" bIns="50709" anchor="ctr"/>
          <a:lstStyle/>
          <a:p>
            <a:pPr algn="ctr" defTabSz="1042988" eaLnBrk="0" hangingPunct="0">
              <a:buSzTx/>
              <a:defRPr/>
            </a:pPr>
            <a:r>
              <a:rPr lang="en-US" sz="1200" b="1" i="1" dirty="0">
                <a:solidFill>
                  <a:schemeClr val="bg2"/>
                </a:solidFill>
                <a:latin typeface="+mj-lt"/>
              </a:rPr>
              <a:t>3</a:t>
            </a:r>
          </a:p>
        </p:txBody>
      </p:sp>
      <p:sp>
        <p:nvSpPr>
          <p:cNvPr id="14" name="Rectangle 13"/>
          <p:cNvSpPr>
            <a:spLocks noChangeArrowheads="1"/>
          </p:cNvSpPr>
          <p:nvPr/>
        </p:nvSpPr>
        <p:spPr bwMode="auto">
          <a:xfrm>
            <a:off x="4362651" y="2772519"/>
            <a:ext cx="327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dirty="0">
                <a:solidFill>
                  <a:schemeClr val="bg2"/>
                </a:solidFill>
                <a:latin typeface="+mj-lt"/>
              </a:rPr>
              <a:t>Text</a:t>
            </a:r>
          </a:p>
        </p:txBody>
      </p:sp>
      <p:sp>
        <p:nvSpPr>
          <p:cNvPr id="15" name="Rectangle 14"/>
          <p:cNvSpPr>
            <a:spLocks noChangeArrowheads="1"/>
          </p:cNvSpPr>
          <p:nvPr/>
        </p:nvSpPr>
        <p:spPr bwMode="auto">
          <a:xfrm>
            <a:off x="5298574" y="4074008"/>
            <a:ext cx="327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dirty="0">
                <a:solidFill>
                  <a:schemeClr val="bg2"/>
                </a:solidFill>
                <a:latin typeface="+mj-lt"/>
              </a:rPr>
              <a:t>Text</a:t>
            </a:r>
          </a:p>
        </p:txBody>
      </p:sp>
      <p:sp>
        <p:nvSpPr>
          <p:cNvPr id="16" name="Rectangle 15"/>
          <p:cNvSpPr>
            <a:spLocks noChangeArrowheads="1"/>
          </p:cNvSpPr>
          <p:nvPr/>
        </p:nvSpPr>
        <p:spPr bwMode="auto">
          <a:xfrm>
            <a:off x="6157052" y="5380849"/>
            <a:ext cx="3276000" cy="175433"/>
          </a:xfrm>
          <a:prstGeom prst="rect">
            <a:avLst/>
          </a:prstGeom>
          <a:noFill/>
          <a:ln w="9525">
            <a:noFill/>
            <a:miter lim="800000"/>
            <a:headEnd/>
            <a:tailEnd/>
          </a:ln>
        </p:spPr>
        <p:txBody>
          <a:bodyPr lIns="0" tIns="0" rIns="0" bIns="0" anchor="ctr">
            <a:spAutoFit/>
          </a:bodyPr>
          <a:lstStyle/>
          <a:p>
            <a:pPr defTabSz="769938">
              <a:lnSpc>
                <a:spcPct val="95000"/>
              </a:lnSpc>
              <a:buFont typeface="Arial" pitchFamily="34" charset="0"/>
              <a:buNone/>
              <a:defRPr/>
            </a:pPr>
            <a:r>
              <a:rPr lang="de-DE" sz="1200" b="1" dirty="0">
                <a:solidFill>
                  <a:schemeClr val="bg2"/>
                </a:solidFill>
                <a:latin typeface="+mj-lt"/>
              </a:rPr>
              <a:t>Text</a:t>
            </a:r>
          </a:p>
        </p:txBody>
      </p:sp>
    </p:spTree>
    <p:custDataLst>
      <p:tags r:id="rId1"/>
    </p:custDataLst>
    <p:extLst>
      <p:ext uri="{BB962C8B-B14F-4D97-AF65-F5344CB8AC3E}">
        <p14:creationId xmlns:p14="http://schemas.microsoft.com/office/powerpoint/2010/main" val="3139639389"/>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p>
        </p:txBody>
      </p:sp>
      <p:sp>
        <p:nvSpPr>
          <p:cNvPr id="7" name="Slide Number Placeholder 6"/>
          <p:cNvSpPr>
            <a:spLocks noGrp="1"/>
          </p:cNvSpPr>
          <p:nvPr>
            <p:ph type="sldNum" sz="quarter" idx="4"/>
          </p:nvPr>
        </p:nvSpPr>
        <p:spPr/>
        <p:txBody>
          <a:bodyPr/>
          <a:lstStyle/>
          <a:p>
            <a:fld id="{FEBD7F86-1881-4698-8703-FB80B0800997}" type="slidenum">
              <a:rPr lang="en-GB" smtClean="0"/>
              <a:pPr/>
              <a:t>97</a:t>
            </a:fld>
            <a:endParaRPr lang="en-GB"/>
          </a:p>
        </p:txBody>
      </p:sp>
      <p:grpSp>
        <p:nvGrpSpPr>
          <p:cNvPr id="5" name="Group 4"/>
          <p:cNvGrpSpPr/>
          <p:nvPr/>
        </p:nvGrpSpPr>
        <p:grpSpPr>
          <a:xfrm>
            <a:off x="499241" y="2018919"/>
            <a:ext cx="4752978" cy="4858056"/>
            <a:chOff x="499241" y="2018919"/>
            <a:chExt cx="4752978" cy="4858056"/>
          </a:xfrm>
        </p:grpSpPr>
        <p:sp>
          <p:nvSpPr>
            <p:cNvPr id="17" name="Parallelogram 16"/>
            <p:cNvSpPr/>
            <p:nvPr/>
          </p:nvSpPr>
          <p:spPr bwMode="ltGray">
            <a:xfrm flipH="1">
              <a:off x="1075183" y="2018919"/>
              <a:ext cx="3888432" cy="4858056"/>
            </a:xfrm>
            <a:prstGeom prst="parallelogram">
              <a:avLst>
                <a:gd name="adj" fmla="val 77827"/>
              </a:avLst>
            </a:prstGeom>
            <a:solidFill>
              <a:srgbClr val="D5D1C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8" name="Rectangle 2"/>
            <p:cNvSpPr/>
            <p:nvPr/>
          </p:nvSpPr>
          <p:spPr bwMode="ltGray">
            <a:xfrm>
              <a:off x="1519138" y="2736617"/>
              <a:ext cx="3733080" cy="722461"/>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 fmla="*/ 0 w 3744987"/>
                <a:gd name="connsiteY0" fmla="*/ 0 h 720080"/>
                <a:gd name="connsiteX1" fmla="*/ 3744987 w 3744987"/>
                <a:gd name="connsiteY1" fmla="*/ 0 h 720080"/>
                <a:gd name="connsiteX2" fmla="*/ 3744987 w 3744987"/>
                <a:gd name="connsiteY2" fmla="*/ 720080 h 720080"/>
                <a:gd name="connsiteX3" fmla="*/ 467591 w 3744987"/>
                <a:gd name="connsiteY3" fmla="*/ 720080 h 720080"/>
                <a:gd name="connsiteX4" fmla="*/ 0 w 3744987"/>
                <a:gd name="connsiteY4" fmla="*/ 0 h 720080"/>
                <a:gd name="connsiteX0" fmla="*/ 0 w 3728318"/>
                <a:gd name="connsiteY0" fmla="*/ 2382 h 720080"/>
                <a:gd name="connsiteX1" fmla="*/ 3728318 w 3728318"/>
                <a:gd name="connsiteY1" fmla="*/ 0 h 720080"/>
                <a:gd name="connsiteX2" fmla="*/ 3728318 w 3728318"/>
                <a:gd name="connsiteY2" fmla="*/ 720080 h 720080"/>
                <a:gd name="connsiteX3" fmla="*/ 450922 w 3728318"/>
                <a:gd name="connsiteY3" fmla="*/ 720080 h 720080"/>
                <a:gd name="connsiteX4" fmla="*/ 0 w 3728318"/>
                <a:gd name="connsiteY4" fmla="*/ 2382 h 720080"/>
                <a:gd name="connsiteX0" fmla="*/ 0 w 3730699"/>
                <a:gd name="connsiteY0" fmla="*/ 2382 h 720080"/>
                <a:gd name="connsiteX1" fmla="*/ 3730699 w 3730699"/>
                <a:gd name="connsiteY1" fmla="*/ 0 h 720080"/>
                <a:gd name="connsiteX2" fmla="*/ 3730699 w 3730699"/>
                <a:gd name="connsiteY2" fmla="*/ 720080 h 720080"/>
                <a:gd name="connsiteX3" fmla="*/ 453303 w 3730699"/>
                <a:gd name="connsiteY3" fmla="*/ 720080 h 720080"/>
                <a:gd name="connsiteX4" fmla="*/ 0 w 3730699"/>
                <a:gd name="connsiteY4" fmla="*/ 2382 h 720080"/>
                <a:gd name="connsiteX0" fmla="*/ 0 w 3733080"/>
                <a:gd name="connsiteY0" fmla="*/ 0 h 722461"/>
                <a:gd name="connsiteX1" fmla="*/ 3733080 w 3733080"/>
                <a:gd name="connsiteY1" fmla="*/ 2381 h 722461"/>
                <a:gd name="connsiteX2" fmla="*/ 3733080 w 3733080"/>
                <a:gd name="connsiteY2" fmla="*/ 722461 h 722461"/>
                <a:gd name="connsiteX3" fmla="*/ 455684 w 3733080"/>
                <a:gd name="connsiteY3" fmla="*/ 722461 h 722461"/>
                <a:gd name="connsiteX4" fmla="*/ 0 w 3733080"/>
                <a:gd name="connsiteY4" fmla="*/ 0 h 722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3080" h="722461">
                  <a:moveTo>
                    <a:pt x="0" y="0"/>
                  </a:moveTo>
                  <a:lnTo>
                    <a:pt x="3733080" y="2381"/>
                  </a:lnTo>
                  <a:lnTo>
                    <a:pt x="3733080" y="722461"/>
                  </a:lnTo>
                  <a:lnTo>
                    <a:pt x="455684" y="722461"/>
                  </a:lnTo>
                  <a:lnTo>
                    <a:pt x="0" y="0"/>
                  </a:lnTo>
                  <a:close/>
                </a:path>
              </a:pathLst>
            </a:cu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9" name="Rectangle 2"/>
            <p:cNvSpPr/>
            <p:nvPr/>
          </p:nvSpPr>
          <p:spPr bwMode="ltGray">
            <a:xfrm flipH="1" flipV="1">
              <a:off x="499242" y="3534552"/>
              <a:ext cx="2830715" cy="723255"/>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 fmla="*/ 0 w 3744987"/>
                <a:gd name="connsiteY0" fmla="*/ 0 h 720080"/>
                <a:gd name="connsiteX1" fmla="*/ 3744987 w 3744987"/>
                <a:gd name="connsiteY1" fmla="*/ 0 h 720080"/>
                <a:gd name="connsiteX2" fmla="*/ 3744987 w 3744987"/>
                <a:gd name="connsiteY2" fmla="*/ 720080 h 720080"/>
                <a:gd name="connsiteX3" fmla="*/ 467591 w 3744987"/>
                <a:gd name="connsiteY3" fmla="*/ 720080 h 720080"/>
                <a:gd name="connsiteX4" fmla="*/ 0 w 3744987"/>
                <a:gd name="connsiteY4" fmla="*/ 0 h 720080"/>
                <a:gd name="connsiteX0" fmla="*/ 0 w 3744987"/>
                <a:gd name="connsiteY0" fmla="*/ 0 h 730471"/>
                <a:gd name="connsiteX1" fmla="*/ 3744987 w 3744987"/>
                <a:gd name="connsiteY1" fmla="*/ 0 h 730471"/>
                <a:gd name="connsiteX2" fmla="*/ 3744987 w 3744987"/>
                <a:gd name="connsiteY2" fmla="*/ 720080 h 730471"/>
                <a:gd name="connsiteX3" fmla="*/ 563391 w 3744987"/>
                <a:gd name="connsiteY3" fmla="*/ 730471 h 730471"/>
                <a:gd name="connsiteX4" fmla="*/ 0 w 3744987"/>
                <a:gd name="connsiteY4" fmla="*/ 0 h 730471"/>
                <a:gd name="connsiteX0" fmla="*/ 0 w 3744987"/>
                <a:gd name="connsiteY0" fmla="*/ 0 h 733646"/>
                <a:gd name="connsiteX1" fmla="*/ 3744987 w 3744987"/>
                <a:gd name="connsiteY1" fmla="*/ 0 h 733646"/>
                <a:gd name="connsiteX2" fmla="*/ 3744987 w 3744987"/>
                <a:gd name="connsiteY2" fmla="*/ 720080 h 733646"/>
                <a:gd name="connsiteX3" fmla="*/ 605209 w 3744987"/>
                <a:gd name="connsiteY3" fmla="*/ 733646 h 733646"/>
                <a:gd name="connsiteX4" fmla="*/ 0 w 3744987"/>
                <a:gd name="connsiteY4" fmla="*/ 0 h 733646"/>
                <a:gd name="connsiteX0" fmla="*/ 0 w 3728260"/>
                <a:gd name="connsiteY0" fmla="*/ 0 h 736821"/>
                <a:gd name="connsiteX1" fmla="*/ 3728260 w 3728260"/>
                <a:gd name="connsiteY1" fmla="*/ 3175 h 736821"/>
                <a:gd name="connsiteX2" fmla="*/ 3728260 w 3728260"/>
                <a:gd name="connsiteY2" fmla="*/ 723255 h 736821"/>
                <a:gd name="connsiteX3" fmla="*/ 588482 w 3728260"/>
                <a:gd name="connsiteY3" fmla="*/ 736821 h 736821"/>
                <a:gd name="connsiteX4" fmla="*/ 0 w 3728260"/>
                <a:gd name="connsiteY4" fmla="*/ 0 h 736821"/>
                <a:gd name="connsiteX0" fmla="*/ 0 w 3728260"/>
                <a:gd name="connsiteY0" fmla="*/ 0 h 729678"/>
                <a:gd name="connsiteX1" fmla="*/ 3728260 w 3728260"/>
                <a:gd name="connsiteY1" fmla="*/ 3175 h 729678"/>
                <a:gd name="connsiteX2" fmla="*/ 3728260 w 3728260"/>
                <a:gd name="connsiteY2" fmla="*/ 723255 h 729678"/>
                <a:gd name="connsiteX3" fmla="*/ 585344 w 3728260"/>
                <a:gd name="connsiteY3" fmla="*/ 729678 h 729678"/>
                <a:gd name="connsiteX4" fmla="*/ 0 w 3728260"/>
                <a:gd name="connsiteY4" fmla="*/ 0 h 729678"/>
                <a:gd name="connsiteX0" fmla="*/ 0 w 3728260"/>
                <a:gd name="connsiteY0" fmla="*/ 0 h 724915"/>
                <a:gd name="connsiteX1" fmla="*/ 3728260 w 3728260"/>
                <a:gd name="connsiteY1" fmla="*/ 3175 h 724915"/>
                <a:gd name="connsiteX2" fmla="*/ 3728260 w 3728260"/>
                <a:gd name="connsiteY2" fmla="*/ 723255 h 724915"/>
                <a:gd name="connsiteX3" fmla="*/ 579072 w 3728260"/>
                <a:gd name="connsiteY3" fmla="*/ 724915 h 724915"/>
                <a:gd name="connsiteX4" fmla="*/ 0 w 3728260"/>
                <a:gd name="connsiteY4" fmla="*/ 0 h 724915"/>
                <a:gd name="connsiteX0" fmla="*/ 0 w 3728260"/>
                <a:gd name="connsiteY0" fmla="*/ 0 h 723255"/>
                <a:gd name="connsiteX1" fmla="*/ 3728260 w 3728260"/>
                <a:gd name="connsiteY1" fmla="*/ 3175 h 723255"/>
                <a:gd name="connsiteX2" fmla="*/ 3728260 w 3728260"/>
                <a:gd name="connsiteY2" fmla="*/ 723255 h 723255"/>
                <a:gd name="connsiteX3" fmla="*/ 588482 w 3728260"/>
                <a:gd name="connsiteY3" fmla="*/ 717772 h 723255"/>
                <a:gd name="connsiteX4" fmla="*/ 0 w 3728260"/>
                <a:gd name="connsiteY4" fmla="*/ 0 h 723255"/>
                <a:gd name="connsiteX0" fmla="*/ 0 w 3728260"/>
                <a:gd name="connsiteY0" fmla="*/ 0 h 724916"/>
                <a:gd name="connsiteX1" fmla="*/ 3728260 w 3728260"/>
                <a:gd name="connsiteY1" fmla="*/ 3175 h 724916"/>
                <a:gd name="connsiteX2" fmla="*/ 3728260 w 3728260"/>
                <a:gd name="connsiteY2" fmla="*/ 723255 h 724916"/>
                <a:gd name="connsiteX3" fmla="*/ 591618 w 3728260"/>
                <a:gd name="connsiteY3" fmla="*/ 724916 h 724916"/>
                <a:gd name="connsiteX4" fmla="*/ 0 w 3728260"/>
                <a:gd name="connsiteY4" fmla="*/ 0 h 724916"/>
                <a:gd name="connsiteX0" fmla="*/ 0 w 3728260"/>
                <a:gd name="connsiteY0" fmla="*/ 0 h 723255"/>
                <a:gd name="connsiteX1" fmla="*/ 3728260 w 3728260"/>
                <a:gd name="connsiteY1" fmla="*/ 3175 h 723255"/>
                <a:gd name="connsiteX2" fmla="*/ 3728260 w 3728260"/>
                <a:gd name="connsiteY2" fmla="*/ 723255 h 723255"/>
                <a:gd name="connsiteX3" fmla="*/ 594754 w 3728260"/>
                <a:gd name="connsiteY3" fmla="*/ 722535 h 723255"/>
                <a:gd name="connsiteX4" fmla="*/ 0 w 3728260"/>
                <a:gd name="connsiteY4" fmla="*/ 0 h 723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28260" h="723255">
                  <a:moveTo>
                    <a:pt x="0" y="0"/>
                  </a:moveTo>
                  <a:lnTo>
                    <a:pt x="3728260" y="3175"/>
                  </a:lnTo>
                  <a:lnTo>
                    <a:pt x="3728260" y="723255"/>
                  </a:lnTo>
                  <a:lnTo>
                    <a:pt x="594754" y="722535"/>
                  </a:lnTo>
                  <a:lnTo>
                    <a:pt x="0" y="0"/>
                  </a:lnTo>
                  <a:close/>
                </a:path>
              </a:pathLst>
            </a:cu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0" name="Rectangle 2"/>
            <p:cNvSpPr/>
            <p:nvPr/>
          </p:nvSpPr>
          <p:spPr bwMode="ltGray">
            <a:xfrm>
              <a:off x="2513129" y="4319712"/>
              <a:ext cx="2739090" cy="723255"/>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 fmla="*/ 0 w 3744987"/>
                <a:gd name="connsiteY0" fmla="*/ 0 h 720080"/>
                <a:gd name="connsiteX1" fmla="*/ 3744987 w 3744987"/>
                <a:gd name="connsiteY1" fmla="*/ 0 h 720080"/>
                <a:gd name="connsiteX2" fmla="*/ 3744987 w 3744987"/>
                <a:gd name="connsiteY2" fmla="*/ 720080 h 720080"/>
                <a:gd name="connsiteX3" fmla="*/ 467591 w 3744987"/>
                <a:gd name="connsiteY3" fmla="*/ 720080 h 720080"/>
                <a:gd name="connsiteX4" fmla="*/ 0 w 3744987"/>
                <a:gd name="connsiteY4" fmla="*/ 0 h 720080"/>
                <a:gd name="connsiteX0" fmla="*/ 0 w 3664286"/>
                <a:gd name="connsiteY0" fmla="*/ 0 h 720080"/>
                <a:gd name="connsiteX1" fmla="*/ 3664286 w 3664286"/>
                <a:gd name="connsiteY1" fmla="*/ 0 h 720080"/>
                <a:gd name="connsiteX2" fmla="*/ 3664286 w 3664286"/>
                <a:gd name="connsiteY2" fmla="*/ 720080 h 720080"/>
                <a:gd name="connsiteX3" fmla="*/ 386890 w 3664286"/>
                <a:gd name="connsiteY3" fmla="*/ 720080 h 720080"/>
                <a:gd name="connsiteX4" fmla="*/ 0 w 3664286"/>
                <a:gd name="connsiteY4" fmla="*/ 0 h 720080"/>
                <a:gd name="connsiteX0" fmla="*/ 0 w 3664286"/>
                <a:gd name="connsiteY0" fmla="*/ 0 h 723255"/>
                <a:gd name="connsiteX1" fmla="*/ 3664286 w 3664286"/>
                <a:gd name="connsiteY1" fmla="*/ 0 h 723255"/>
                <a:gd name="connsiteX2" fmla="*/ 3664286 w 3664286"/>
                <a:gd name="connsiteY2" fmla="*/ 720080 h 723255"/>
                <a:gd name="connsiteX3" fmla="*/ 595014 w 3664286"/>
                <a:gd name="connsiteY3" fmla="*/ 723255 h 723255"/>
                <a:gd name="connsiteX4" fmla="*/ 0 w 3664286"/>
                <a:gd name="connsiteY4" fmla="*/ 0 h 723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64286" h="723255">
                  <a:moveTo>
                    <a:pt x="0" y="0"/>
                  </a:moveTo>
                  <a:lnTo>
                    <a:pt x="3664286" y="0"/>
                  </a:lnTo>
                  <a:lnTo>
                    <a:pt x="3664286" y="720080"/>
                  </a:lnTo>
                  <a:lnTo>
                    <a:pt x="595014" y="723255"/>
                  </a:lnTo>
                  <a:lnTo>
                    <a:pt x="0" y="0"/>
                  </a:lnTo>
                  <a:close/>
                </a:path>
              </a:pathLst>
            </a:custGeom>
            <a:solidFill>
              <a:schemeClr val="tx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21" name="Rectangle 2"/>
            <p:cNvSpPr/>
            <p:nvPr/>
          </p:nvSpPr>
          <p:spPr bwMode="ltGray">
            <a:xfrm flipH="1" flipV="1">
              <a:off x="499241" y="5112016"/>
              <a:ext cx="3816697" cy="728091"/>
            </a:xfrm>
            <a:custGeom>
              <a:avLst/>
              <a:gdLst>
                <a:gd name="connsiteX0" fmla="*/ 0 w 3744987"/>
                <a:gd name="connsiteY0" fmla="*/ 0 h 720080"/>
                <a:gd name="connsiteX1" fmla="*/ 3744987 w 3744987"/>
                <a:gd name="connsiteY1" fmla="*/ 0 h 720080"/>
                <a:gd name="connsiteX2" fmla="*/ 3744987 w 3744987"/>
                <a:gd name="connsiteY2" fmla="*/ 720080 h 720080"/>
                <a:gd name="connsiteX3" fmla="*/ 0 w 3744987"/>
                <a:gd name="connsiteY3" fmla="*/ 720080 h 720080"/>
                <a:gd name="connsiteX4" fmla="*/ 0 w 3744987"/>
                <a:gd name="connsiteY4" fmla="*/ 0 h 720080"/>
                <a:gd name="connsiteX0" fmla="*/ 0 w 3744987"/>
                <a:gd name="connsiteY0" fmla="*/ 0 h 720080"/>
                <a:gd name="connsiteX1" fmla="*/ 3744987 w 3744987"/>
                <a:gd name="connsiteY1" fmla="*/ 0 h 720080"/>
                <a:gd name="connsiteX2" fmla="*/ 3744987 w 3744987"/>
                <a:gd name="connsiteY2" fmla="*/ 720080 h 720080"/>
                <a:gd name="connsiteX3" fmla="*/ 467591 w 3744987"/>
                <a:gd name="connsiteY3" fmla="*/ 720080 h 720080"/>
                <a:gd name="connsiteX4" fmla="*/ 0 w 3744987"/>
                <a:gd name="connsiteY4" fmla="*/ 0 h 720080"/>
                <a:gd name="connsiteX0" fmla="*/ 0 w 3744987"/>
                <a:gd name="connsiteY0" fmla="*/ 0 h 730471"/>
                <a:gd name="connsiteX1" fmla="*/ 3744987 w 3744987"/>
                <a:gd name="connsiteY1" fmla="*/ 0 h 730471"/>
                <a:gd name="connsiteX2" fmla="*/ 3744987 w 3744987"/>
                <a:gd name="connsiteY2" fmla="*/ 720080 h 730471"/>
                <a:gd name="connsiteX3" fmla="*/ 563391 w 3744987"/>
                <a:gd name="connsiteY3" fmla="*/ 730471 h 730471"/>
                <a:gd name="connsiteX4" fmla="*/ 0 w 3744987"/>
                <a:gd name="connsiteY4" fmla="*/ 0 h 730471"/>
                <a:gd name="connsiteX0" fmla="*/ 0 w 3744987"/>
                <a:gd name="connsiteY0" fmla="*/ 0 h 725709"/>
                <a:gd name="connsiteX1" fmla="*/ 3744987 w 3744987"/>
                <a:gd name="connsiteY1" fmla="*/ 0 h 725709"/>
                <a:gd name="connsiteX2" fmla="*/ 3744987 w 3744987"/>
                <a:gd name="connsiteY2" fmla="*/ 720080 h 725709"/>
                <a:gd name="connsiteX3" fmla="*/ 300553 w 3744987"/>
                <a:gd name="connsiteY3" fmla="*/ 725709 h 725709"/>
                <a:gd name="connsiteX4" fmla="*/ 0 w 3744987"/>
                <a:gd name="connsiteY4" fmla="*/ 0 h 725709"/>
                <a:gd name="connsiteX0" fmla="*/ 0 w 3900743"/>
                <a:gd name="connsiteY0" fmla="*/ 0 h 730472"/>
                <a:gd name="connsiteX1" fmla="*/ 3900743 w 3900743"/>
                <a:gd name="connsiteY1" fmla="*/ 4763 h 730472"/>
                <a:gd name="connsiteX2" fmla="*/ 3900743 w 3900743"/>
                <a:gd name="connsiteY2" fmla="*/ 724843 h 730472"/>
                <a:gd name="connsiteX3" fmla="*/ 456309 w 3900743"/>
                <a:gd name="connsiteY3" fmla="*/ 730472 h 730472"/>
                <a:gd name="connsiteX4" fmla="*/ 0 w 3900743"/>
                <a:gd name="connsiteY4" fmla="*/ 0 h 730472"/>
                <a:gd name="connsiteX0" fmla="*/ 0 w 3900743"/>
                <a:gd name="connsiteY0" fmla="*/ 0 h 730472"/>
                <a:gd name="connsiteX1" fmla="*/ 3900743 w 3900743"/>
                <a:gd name="connsiteY1" fmla="*/ 4763 h 730472"/>
                <a:gd name="connsiteX2" fmla="*/ 3900743 w 3900743"/>
                <a:gd name="connsiteY2" fmla="*/ 724843 h 730472"/>
                <a:gd name="connsiteX3" fmla="*/ 463609 w 3900743"/>
                <a:gd name="connsiteY3" fmla="*/ 730472 h 730472"/>
                <a:gd name="connsiteX4" fmla="*/ 0 w 3900743"/>
                <a:gd name="connsiteY4" fmla="*/ 0 h 730472"/>
                <a:gd name="connsiteX0" fmla="*/ 0 w 3900743"/>
                <a:gd name="connsiteY0" fmla="*/ 0 h 728091"/>
                <a:gd name="connsiteX1" fmla="*/ 3900743 w 3900743"/>
                <a:gd name="connsiteY1" fmla="*/ 4763 h 728091"/>
                <a:gd name="connsiteX2" fmla="*/ 3900743 w 3900743"/>
                <a:gd name="connsiteY2" fmla="*/ 724843 h 728091"/>
                <a:gd name="connsiteX3" fmla="*/ 461176 w 3900743"/>
                <a:gd name="connsiteY3" fmla="*/ 728091 h 728091"/>
                <a:gd name="connsiteX4" fmla="*/ 0 w 3900743"/>
                <a:gd name="connsiteY4" fmla="*/ 0 h 728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00743" h="728091">
                  <a:moveTo>
                    <a:pt x="0" y="0"/>
                  </a:moveTo>
                  <a:lnTo>
                    <a:pt x="3900743" y="4763"/>
                  </a:lnTo>
                  <a:lnTo>
                    <a:pt x="3900743" y="724843"/>
                  </a:lnTo>
                  <a:lnTo>
                    <a:pt x="461176" y="728091"/>
                  </a:lnTo>
                  <a:lnTo>
                    <a:pt x="0" y="0"/>
                  </a:lnTo>
                  <a:close/>
                </a:path>
              </a:pathLst>
            </a:cu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grpSp>
      <p:sp>
        <p:nvSpPr>
          <p:cNvPr id="22" name="TextBox 21"/>
          <p:cNvSpPr txBox="1"/>
          <p:nvPr/>
        </p:nvSpPr>
        <p:spPr>
          <a:xfrm>
            <a:off x="1938885" y="2759638"/>
            <a:ext cx="671512" cy="51056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Georgia" pitchFamily="18" charset="0"/>
              </a:rPr>
              <a:t>01</a:t>
            </a:r>
          </a:p>
        </p:txBody>
      </p:sp>
      <p:sp>
        <p:nvSpPr>
          <p:cNvPr id="23" name="TextBox 22"/>
          <p:cNvSpPr txBox="1"/>
          <p:nvPr/>
        </p:nvSpPr>
        <p:spPr>
          <a:xfrm>
            <a:off x="2380853" y="3559738"/>
            <a:ext cx="671512" cy="51056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Georgia" pitchFamily="18" charset="0"/>
              </a:rPr>
              <a:t>02</a:t>
            </a:r>
          </a:p>
        </p:txBody>
      </p:sp>
      <p:sp>
        <p:nvSpPr>
          <p:cNvPr id="24" name="TextBox 23"/>
          <p:cNvSpPr txBox="1"/>
          <p:nvPr/>
        </p:nvSpPr>
        <p:spPr>
          <a:xfrm>
            <a:off x="2874989" y="4359838"/>
            <a:ext cx="671512" cy="51056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Georgia" pitchFamily="18" charset="0"/>
              </a:rPr>
              <a:t>03</a:t>
            </a:r>
          </a:p>
        </p:txBody>
      </p:sp>
      <p:sp>
        <p:nvSpPr>
          <p:cNvPr id="25" name="TextBox 24"/>
          <p:cNvSpPr txBox="1"/>
          <p:nvPr/>
        </p:nvSpPr>
        <p:spPr>
          <a:xfrm>
            <a:off x="3379045" y="5188513"/>
            <a:ext cx="671512" cy="510562"/>
          </a:xfrm>
          <a:prstGeom prst="rect">
            <a:avLst/>
          </a:prstGeom>
          <a:noFill/>
        </p:spPr>
        <p:txBody>
          <a:bodyPr wrap="square" lIns="0" tIns="0" rIns="0" bIns="0" rtlCol="0">
            <a:noAutofit/>
          </a:bodyPr>
          <a:lstStyle/>
          <a:p>
            <a:pPr>
              <a:spcAft>
                <a:spcPts val="900"/>
              </a:spcAft>
            </a:pPr>
            <a:r>
              <a:rPr lang="en-GB" sz="2800" b="1" i="1" dirty="0" smtClean="0">
                <a:solidFill>
                  <a:schemeClr val="bg1"/>
                </a:solidFill>
                <a:latin typeface="Georgia" pitchFamily="18" charset="0"/>
              </a:rPr>
              <a:t>04</a:t>
            </a:r>
          </a:p>
        </p:txBody>
      </p:sp>
      <p:sp>
        <p:nvSpPr>
          <p:cNvPr id="35" name="TextBox 34"/>
          <p:cNvSpPr txBox="1"/>
          <p:nvPr/>
        </p:nvSpPr>
        <p:spPr>
          <a:xfrm>
            <a:off x="2494079" y="2902065"/>
            <a:ext cx="2109496" cy="504056"/>
          </a:xfrm>
          <a:prstGeom prst="rect">
            <a:avLst/>
          </a:prstGeom>
          <a:noFill/>
        </p:spPr>
        <p:txBody>
          <a:bodyPr wrap="square" lIns="0" tIns="0" rIns="0" bIns="0" rtlCol="0">
            <a:noAutofit/>
          </a:bodyPr>
          <a:lstStyle/>
          <a:p>
            <a:pPr>
              <a:spcAft>
                <a:spcPts val="900"/>
              </a:spcAft>
            </a:pPr>
            <a:r>
              <a:rPr lang="en-GB" sz="1000" dirty="0" smtClean="0">
                <a:solidFill>
                  <a:schemeClr val="bg1"/>
                </a:solidFill>
                <a:latin typeface="Georgia" pitchFamily="18" charset="0"/>
              </a:rPr>
              <a:t>Text to </a:t>
            </a:r>
            <a:r>
              <a:rPr lang="en-GB" sz="1000" dirty="0">
                <a:solidFill>
                  <a:schemeClr val="bg1"/>
                </a:solidFill>
                <a:latin typeface="Georgia" pitchFamily="18" charset="0"/>
              </a:rPr>
              <a:t>go here go </a:t>
            </a:r>
            <a:r>
              <a:rPr lang="en-GB" sz="1000" dirty="0" smtClean="0">
                <a:solidFill>
                  <a:schemeClr val="bg1"/>
                </a:solidFill>
                <a:latin typeface="Georgia" pitchFamily="18" charset="0"/>
              </a:rPr>
              <a:t>here</a:t>
            </a:r>
            <a:r>
              <a:rPr lang="en-GB" sz="1000" dirty="0">
                <a:solidFill>
                  <a:schemeClr val="bg1"/>
                </a:solidFill>
                <a:latin typeface="Georgia" pitchFamily="18" charset="0"/>
              </a:rPr>
              <a:t> 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a:t>
            </a:r>
            <a:endParaRPr lang="en-GB" sz="1000" dirty="0">
              <a:solidFill>
                <a:schemeClr val="bg1"/>
              </a:solidFill>
              <a:latin typeface="Georgia" pitchFamily="18" charset="0"/>
            </a:endParaRPr>
          </a:p>
        </p:txBody>
      </p:sp>
      <p:sp>
        <p:nvSpPr>
          <p:cNvPr id="36" name="TextBox 35"/>
          <p:cNvSpPr txBox="1"/>
          <p:nvPr/>
        </p:nvSpPr>
        <p:spPr>
          <a:xfrm>
            <a:off x="608129" y="3654540"/>
            <a:ext cx="1691190" cy="504056"/>
          </a:xfrm>
          <a:prstGeom prst="rect">
            <a:avLst/>
          </a:prstGeom>
          <a:noFill/>
        </p:spPr>
        <p:txBody>
          <a:bodyPr wrap="square" lIns="0" tIns="0" rIns="0" bIns="0" rtlCol="0">
            <a:noAutofit/>
          </a:bodyPr>
          <a:lstStyle/>
          <a:p>
            <a:pPr>
              <a:spcAft>
                <a:spcPts val="900"/>
              </a:spcAft>
            </a:pPr>
            <a:r>
              <a:rPr lang="en-GB" sz="1000" dirty="0" smtClean="0">
                <a:solidFill>
                  <a:schemeClr val="bg1"/>
                </a:solidFill>
                <a:latin typeface="Georgia" pitchFamily="18" charset="0"/>
              </a:rPr>
              <a:t>Text to </a:t>
            </a:r>
            <a:r>
              <a:rPr lang="en-GB" sz="1000" dirty="0">
                <a:solidFill>
                  <a:schemeClr val="bg1"/>
                </a:solidFill>
                <a:latin typeface="Georgia" pitchFamily="18" charset="0"/>
              </a:rPr>
              <a:t>go here go </a:t>
            </a:r>
            <a:r>
              <a:rPr lang="en-GB" sz="1000" dirty="0" smtClean="0">
                <a:solidFill>
                  <a:schemeClr val="bg1"/>
                </a:solidFill>
                <a:latin typeface="Georgia" pitchFamily="18" charset="0"/>
              </a:rPr>
              <a:t>here</a:t>
            </a:r>
            <a:r>
              <a:rPr lang="en-GB" sz="1000" dirty="0">
                <a:solidFill>
                  <a:schemeClr val="bg1"/>
                </a:solidFill>
                <a:latin typeface="Georgia" pitchFamily="18" charset="0"/>
              </a:rPr>
              <a:t> 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a:t>
            </a:r>
            <a:endParaRPr lang="en-GB" sz="1000" dirty="0">
              <a:solidFill>
                <a:schemeClr val="bg1"/>
              </a:solidFill>
              <a:latin typeface="Georgia" pitchFamily="18" charset="0"/>
            </a:endParaRPr>
          </a:p>
        </p:txBody>
      </p:sp>
      <p:sp>
        <p:nvSpPr>
          <p:cNvPr id="37" name="TextBox 36"/>
          <p:cNvSpPr txBox="1"/>
          <p:nvPr/>
        </p:nvSpPr>
        <p:spPr>
          <a:xfrm>
            <a:off x="3465629" y="4473690"/>
            <a:ext cx="1691190" cy="504056"/>
          </a:xfrm>
          <a:prstGeom prst="rect">
            <a:avLst/>
          </a:prstGeom>
          <a:noFill/>
        </p:spPr>
        <p:txBody>
          <a:bodyPr wrap="square" lIns="0" tIns="0" rIns="0" bIns="0" rtlCol="0">
            <a:noAutofit/>
          </a:bodyPr>
          <a:lstStyle/>
          <a:p>
            <a:pPr>
              <a:spcAft>
                <a:spcPts val="900"/>
              </a:spcAft>
            </a:pPr>
            <a:r>
              <a:rPr lang="en-GB" sz="1000" dirty="0" smtClean="0">
                <a:solidFill>
                  <a:schemeClr val="bg1"/>
                </a:solidFill>
                <a:latin typeface="Georgia" pitchFamily="18" charset="0"/>
              </a:rPr>
              <a:t>Text to </a:t>
            </a:r>
            <a:r>
              <a:rPr lang="en-GB" sz="1000" dirty="0">
                <a:solidFill>
                  <a:schemeClr val="bg1"/>
                </a:solidFill>
                <a:latin typeface="Georgia" pitchFamily="18" charset="0"/>
              </a:rPr>
              <a:t>go here go </a:t>
            </a:r>
            <a:r>
              <a:rPr lang="en-GB" sz="1000" dirty="0" smtClean="0">
                <a:solidFill>
                  <a:schemeClr val="bg1"/>
                </a:solidFill>
                <a:latin typeface="Georgia" pitchFamily="18" charset="0"/>
              </a:rPr>
              <a:t>here</a:t>
            </a:r>
            <a:r>
              <a:rPr lang="en-GB" sz="1000" dirty="0">
                <a:solidFill>
                  <a:schemeClr val="bg1"/>
                </a:solidFill>
                <a:latin typeface="Georgia" pitchFamily="18" charset="0"/>
              </a:rPr>
              <a:t> 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a:t>
            </a:r>
            <a:endParaRPr lang="en-GB" sz="1000" dirty="0">
              <a:solidFill>
                <a:schemeClr val="bg1"/>
              </a:solidFill>
              <a:latin typeface="Georgia" pitchFamily="18" charset="0"/>
            </a:endParaRPr>
          </a:p>
        </p:txBody>
      </p:sp>
      <p:sp>
        <p:nvSpPr>
          <p:cNvPr id="38" name="TextBox 37"/>
          <p:cNvSpPr txBox="1"/>
          <p:nvPr/>
        </p:nvSpPr>
        <p:spPr>
          <a:xfrm>
            <a:off x="640921" y="5254740"/>
            <a:ext cx="2594502" cy="504056"/>
          </a:xfrm>
          <a:prstGeom prst="rect">
            <a:avLst/>
          </a:prstGeom>
          <a:noFill/>
        </p:spPr>
        <p:txBody>
          <a:bodyPr wrap="square" lIns="0" tIns="0" rIns="0" bIns="0" rtlCol="0">
            <a:noAutofit/>
          </a:bodyPr>
          <a:lstStyle/>
          <a:p>
            <a:pPr>
              <a:spcAft>
                <a:spcPts val="900"/>
              </a:spcAft>
            </a:pPr>
            <a:r>
              <a:rPr lang="en-GB" sz="1000" dirty="0" smtClean="0">
                <a:solidFill>
                  <a:schemeClr val="bg1"/>
                </a:solidFill>
                <a:latin typeface="Georgia" pitchFamily="18" charset="0"/>
              </a:rPr>
              <a:t>Text to </a:t>
            </a:r>
            <a:r>
              <a:rPr lang="en-GB" sz="1000" dirty="0">
                <a:solidFill>
                  <a:schemeClr val="bg1"/>
                </a:solidFill>
                <a:latin typeface="Georgia" pitchFamily="18" charset="0"/>
              </a:rPr>
              <a:t>go here go </a:t>
            </a:r>
            <a:r>
              <a:rPr lang="en-GB" sz="1000" dirty="0" smtClean="0">
                <a:solidFill>
                  <a:schemeClr val="bg1"/>
                </a:solidFill>
                <a:latin typeface="Georgia" pitchFamily="18" charset="0"/>
              </a:rPr>
              <a:t>here</a:t>
            </a:r>
            <a:r>
              <a:rPr lang="en-GB" sz="1000" dirty="0">
                <a:solidFill>
                  <a:schemeClr val="bg1"/>
                </a:solidFill>
                <a:latin typeface="Georgia" pitchFamily="18" charset="0"/>
              </a:rPr>
              <a:t> 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 </a:t>
            </a:r>
            <a:r>
              <a:rPr lang="en-GB" sz="1000" dirty="0">
                <a:solidFill>
                  <a:schemeClr val="bg1"/>
                </a:solidFill>
                <a:latin typeface="Georgia" pitchFamily="18" charset="0"/>
              </a:rPr>
              <a:t>go </a:t>
            </a:r>
            <a:r>
              <a:rPr lang="en-GB" sz="1000" dirty="0" smtClean="0">
                <a:solidFill>
                  <a:schemeClr val="bg1"/>
                </a:solidFill>
                <a:latin typeface="Georgia" pitchFamily="18" charset="0"/>
              </a:rPr>
              <a:t>here</a:t>
            </a:r>
            <a:endParaRPr lang="en-GB" sz="1000" dirty="0">
              <a:solidFill>
                <a:schemeClr val="bg1"/>
              </a:solidFill>
              <a:latin typeface="Georgia" pitchFamily="18" charset="0"/>
            </a:endParaRPr>
          </a:p>
        </p:txBody>
      </p:sp>
      <p:grpSp>
        <p:nvGrpSpPr>
          <p:cNvPr id="3" name="Group 2"/>
          <p:cNvGrpSpPr/>
          <p:nvPr/>
        </p:nvGrpSpPr>
        <p:grpSpPr>
          <a:xfrm>
            <a:off x="6324768" y="2700511"/>
            <a:ext cx="3805921" cy="3240360"/>
            <a:chOff x="6324768" y="2700511"/>
            <a:chExt cx="3805921" cy="3240360"/>
          </a:xfrm>
        </p:grpSpPr>
        <p:sp>
          <p:nvSpPr>
            <p:cNvPr id="40" name="Rectangle 39"/>
            <p:cNvSpPr/>
            <p:nvPr/>
          </p:nvSpPr>
          <p:spPr bwMode="ltGray">
            <a:xfrm>
              <a:off x="6324768" y="2786273"/>
              <a:ext cx="3343396" cy="576064"/>
            </a:xfrm>
            <a:prstGeom prst="rect">
              <a:avLst/>
            </a:prstGeom>
            <a:solidFill>
              <a:schemeClr val="accent5"/>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41" name="Group 40"/>
            <p:cNvGrpSpPr/>
            <p:nvPr/>
          </p:nvGrpSpPr>
          <p:grpSpPr>
            <a:xfrm>
              <a:off x="9383101" y="2700511"/>
              <a:ext cx="747588" cy="747588"/>
              <a:chOff x="3574183" y="1880915"/>
              <a:chExt cx="747588" cy="747588"/>
            </a:xfrm>
          </p:grpSpPr>
          <p:sp>
            <p:nvSpPr>
              <p:cNvPr id="42" name="Oval 41"/>
              <p:cNvSpPr/>
              <p:nvPr/>
            </p:nvSpPr>
            <p:spPr bwMode="ltGray">
              <a:xfrm>
                <a:off x="3574183" y="1880915"/>
                <a:ext cx="747588" cy="747588"/>
              </a:xfrm>
              <a:prstGeom prst="ellipse">
                <a:avLst/>
              </a:prstGeom>
              <a:solidFill>
                <a:schemeClr val="bg1"/>
              </a:solid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3" name="TextBox 42"/>
              <p:cNvSpPr txBox="1"/>
              <p:nvPr/>
            </p:nvSpPr>
            <p:spPr>
              <a:xfrm>
                <a:off x="3595254" y="1970906"/>
                <a:ext cx="696280" cy="307082"/>
              </a:xfrm>
              <a:prstGeom prst="rect">
                <a:avLst/>
              </a:prstGeom>
              <a:noFill/>
            </p:spPr>
            <p:txBody>
              <a:bodyPr wrap="square" lIns="0" tIns="0" rIns="0" bIns="0" rtlCol="0">
                <a:noAutofit/>
              </a:bodyPr>
              <a:lstStyle/>
              <a:p>
                <a:pPr algn="ctr">
                  <a:spcAft>
                    <a:spcPts val="900"/>
                  </a:spcAft>
                </a:pPr>
                <a:r>
                  <a:rPr lang="en-GB" sz="2000" b="1" i="1" dirty="0" smtClean="0">
                    <a:solidFill>
                      <a:schemeClr val="accent5"/>
                    </a:solidFill>
                    <a:latin typeface="+mj-lt"/>
                  </a:rPr>
                  <a:t>01</a:t>
                </a:r>
              </a:p>
            </p:txBody>
          </p:sp>
          <p:sp>
            <p:nvSpPr>
              <p:cNvPr id="44" name="TextBox 43"/>
              <p:cNvSpPr txBox="1"/>
              <p:nvPr/>
            </p:nvSpPr>
            <p:spPr>
              <a:xfrm>
                <a:off x="3595254" y="2266181"/>
                <a:ext cx="696280" cy="307082"/>
              </a:xfrm>
              <a:prstGeom prst="rect">
                <a:avLst/>
              </a:prstGeom>
              <a:noFill/>
            </p:spPr>
            <p:txBody>
              <a:bodyPr wrap="square" lIns="0" tIns="0" rIns="0" bIns="0" rtlCol="0">
                <a:noAutofit/>
              </a:bodyPr>
              <a:lstStyle/>
              <a:p>
                <a:pPr algn="ctr">
                  <a:spcAft>
                    <a:spcPts val="900"/>
                  </a:spcAft>
                </a:pPr>
                <a:r>
                  <a:rPr lang="en-GB" sz="900" dirty="0" smtClean="0">
                    <a:latin typeface="+mj-lt"/>
                  </a:rPr>
                  <a:t>Text here</a:t>
                </a:r>
              </a:p>
            </p:txBody>
          </p:sp>
        </p:grpSp>
        <p:sp>
          <p:nvSpPr>
            <p:cNvPr id="45" name="Rectangle 44"/>
            <p:cNvSpPr/>
            <p:nvPr/>
          </p:nvSpPr>
          <p:spPr bwMode="ltGray">
            <a:xfrm>
              <a:off x="6324768" y="3598858"/>
              <a:ext cx="2835510" cy="576064"/>
            </a:xfrm>
            <a:prstGeom prst="rect">
              <a:avLst/>
            </a:prstGeom>
            <a:solidFill>
              <a:schemeClr val="accent3"/>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46" name="Group 45"/>
            <p:cNvGrpSpPr/>
            <p:nvPr/>
          </p:nvGrpSpPr>
          <p:grpSpPr>
            <a:xfrm>
              <a:off x="8978375" y="3513096"/>
              <a:ext cx="747588" cy="747588"/>
              <a:chOff x="3169457" y="2595035"/>
              <a:chExt cx="747588" cy="747588"/>
            </a:xfrm>
          </p:grpSpPr>
          <p:sp>
            <p:nvSpPr>
              <p:cNvPr id="47" name="Oval 46"/>
              <p:cNvSpPr/>
              <p:nvPr/>
            </p:nvSpPr>
            <p:spPr bwMode="ltGray">
              <a:xfrm>
                <a:off x="3169457" y="2595035"/>
                <a:ext cx="747588" cy="747588"/>
              </a:xfrm>
              <a:prstGeom prst="ellipse">
                <a:avLst/>
              </a:prstGeom>
              <a:solidFill>
                <a:schemeClr val="bg1"/>
              </a:solid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48" name="TextBox 47"/>
              <p:cNvSpPr txBox="1"/>
              <p:nvPr/>
            </p:nvSpPr>
            <p:spPr>
              <a:xfrm>
                <a:off x="3185679" y="2694551"/>
                <a:ext cx="696280" cy="307082"/>
              </a:xfrm>
              <a:prstGeom prst="rect">
                <a:avLst/>
              </a:prstGeom>
              <a:noFill/>
            </p:spPr>
            <p:txBody>
              <a:bodyPr wrap="square" lIns="0" tIns="0" rIns="0" bIns="0" rtlCol="0">
                <a:noAutofit/>
              </a:bodyPr>
              <a:lstStyle/>
              <a:p>
                <a:pPr algn="ctr">
                  <a:spcAft>
                    <a:spcPts val="900"/>
                  </a:spcAft>
                </a:pPr>
                <a:r>
                  <a:rPr lang="en-GB" sz="2000" b="1" i="1" dirty="0" smtClean="0">
                    <a:solidFill>
                      <a:schemeClr val="accent3"/>
                    </a:solidFill>
                    <a:latin typeface="+mj-lt"/>
                  </a:rPr>
                  <a:t>02</a:t>
                </a:r>
              </a:p>
            </p:txBody>
          </p:sp>
          <p:sp>
            <p:nvSpPr>
              <p:cNvPr id="49" name="TextBox 48"/>
              <p:cNvSpPr txBox="1"/>
              <p:nvPr/>
            </p:nvSpPr>
            <p:spPr>
              <a:xfrm>
                <a:off x="3185679" y="2989826"/>
                <a:ext cx="696280" cy="307082"/>
              </a:xfrm>
              <a:prstGeom prst="rect">
                <a:avLst/>
              </a:prstGeom>
              <a:noFill/>
            </p:spPr>
            <p:txBody>
              <a:bodyPr wrap="square" lIns="0" tIns="0" rIns="0" bIns="0" rtlCol="0">
                <a:noAutofit/>
              </a:bodyPr>
              <a:lstStyle/>
              <a:p>
                <a:pPr algn="ctr">
                  <a:spcAft>
                    <a:spcPts val="900"/>
                  </a:spcAft>
                </a:pPr>
                <a:r>
                  <a:rPr lang="en-GB" sz="900" dirty="0" smtClean="0">
                    <a:latin typeface="+mj-lt"/>
                  </a:rPr>
                  <a:t>Text here</a:t>
                </a:r>
              </a:p>
            </p:txBody>
          </p:sp>
        </p:grpSp>
        <p:sp>
          <p:nvSpPr>
            <p:cNvPr id="50" name="Rectangle 49"/>
            <p:cNvSpPr/>
            <p:nvPr/>
          </p:nvSpPr>
          <p:spPr bwMode="ltGray">
            <a:xfrm>
              <a:off x="6324768" y="4438951"/>
              <a:ext cx="3161926" cy="576064"/>
            </a:xfrm>
            <a:prstGeom prst="rect">
              <a:avLst/>
            </a:prstGeom>
            <a:solidFill>
              <a:schemeClr val="accent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51" name="Group 50"/>
            <p:cNvGrpSpPr/>
            <p:nvPr/>
          </p:nvGrpSpPr>
          <p:grpSpPr>
            <a:xfrm>
              <a:off x="9238490" y="4353189"/>
              <a:ext cx="747588" cy="747588"/>
              <a:chOff x="3429572" y="3383297"/>
              <a:chExt cx="747588" cy="747588"/>
            </a:xfrm>
          </p:grpSpPr>
          <p:sp>
            <p:nvSpPr>
              <p:cNvPr id="52" name="Oval 51"/>
              <p:cNvSpPr/>
              <p:nvPr/>
            </p:nvSpPr>
            <p:spPr bwMode="ltGray">
              <a:xfrm>
                <a:off x="3429572" y="3383297"/>
                <a:ext cx="747588" cy="747588"/>
              </a:xfrm>
              <a:prstGeom prst="ellipse">
                <a:avLst/>
              </a:prstGeom>
              <a:solidFill>
                <a:schemeClr val="bg1"/>
              </a:solid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53" name="TextBox 52"/>
              <p:cNvSpPr txBox="1"/>
              <p:nvPr/>
            </p:nvSpPr>
            <p:spPr>
              <a:xfrm>
                <a:off x="3452379" y="3501863"/>
                <a:ext cx="696280" cy="307082"/>
              </a:xfrm>
              <a:prstGeom prst="rect">
                <a:avLst/>
              </a:prstGeom>
              <a:noFill/>
            </p:spPr>
            <p:txBody>
              <a:bodyPr wrap="square" lIns="0" tIns="0" rIns="0" bIns="0" rtlCol="0">
                <a:noAutofit/>
              </a:bodyPr>
              <a:lstStyle/>
              <a:p>
                <a:pPr algn="ctr">
                  <a:spcAft>
                    <a:spcPts val="900"/>
                  </a:spcAft>
                </a:pPr>
                <a:r>
                  <a:rPr lang="en-GB" sz="2000" b="1" i="1" dirty="0" smtClean="0">
                    <a:solidFill>
                      <a:schemeClr val="tx2"/>
                    </a:solidFill>
                    <a:latin typeface="+mj-lt"/>
                  </a:rPr>
                  <a:t>03</a:t>
                </a:r>
              </a:p>
            </p:txBody>
          </p:sp>
          <p:sp>
            <p:nvSpPr>
              <p:cNvPr id="54" name="TextBox 53"/>
              <p:cNvSpPr txBox="1"/>
              <p:nvPr/>
            </p:nvSpPr>
            <p:spPr>
              <a:xfrm>
                <a:off x="3452379" y="3816188"/>
                <a:ext cx="696280" cy="307082"/>
              </a:xfrm>
              <a:prstGeom prst="rect">
                <a:avLst/>
              </a:prstGeom>
              <a:noFill/>
            </p:spPr>
            <p:txBody>
              <a:bodyPr wrap="square" lIns="0" tIns="0" rIns="0" bIns="0" rtlCol="0">
                <a:noAutofit/>
              </a:bodyPr>
              <a:lstStyle/>
              <a:p>
                <a:pPr algn="ctr">
                  <a:spcAft>
                    <a:spcPts val="900"/>
                  </a:spcAft>
                </a:pPr>
                <a:r>
                  <a:rPr lang="en-GB" sz="900" dirty="0" smtClean="0">
                    <a:latin typeface="+mj-lt"/>
                  </a:rPr>
                  <a:t>Text here</a:t>
                </a:r>
              </a:p>
            </p:txBody>
          </p:sp>
        </p:grpSp>
        <p:sp>
          <p:nvSpPr>
            <p:cNvPr id="55" name="Freeform 201"/>
            <p:cNvSpPr>
              <a:spLocks noEditPoints="1"/>
            </p:cNvSpPr>
            <p:nvPr/>
          </p:nvSpPr>
          <p:spPr bwMode="auto">
            <a:xfrm>
              <a:off x="6450384" y="2921905"/>
              <a:ext cx="428625" cy="304800"/>
            </a:xfrm>
            <a:custGeom>
              <a:avLst/>
              <a:gdLst>
                <a:gd name="T0" fmla="*/ 67 w 812"/>
                <a:gd name="T1" fmla="*/ 0 h 576"/>
                <a:gd name="T2" fmla="*/ 30 w 812"/>
                <a:gd name="T3" fmla="*/ 12 h 576"/>
                <a:gd name="T4" fmla="*/ 5 w 812"/>
                <a:gd name="T5" fmla="*/ 43 h 576"/>
                <a:gd name="T6" fmla="*/ 0 w 812"/>
                <a:gd name="T7" fmla="*/ 390 h 576"/>
                <a:gd name="T8" fmla="*/ 5 w 812"/>
                <a:gd name="T9" fmla="*/ 416 h 576"/>
                <a:gd name="T10" fmla="*/ 30 w 812"/>
                <a:gd name="T11" fmla="*/ 446 h 576"/>
                <a:gd name="T12" fmla="*/ 67 w 812"/>
                <a:gd name="T13" fmla="*/ 457 h 576"/>
                <a:gd name="T14" fmla="*/ 101 w 812"/>
                <a:gd name="T15" fmla="*/ 509 h 576"/>
                <a:gd name="T16" fmla="*/ 473 w 812"/>
                <a:gd name="T17" fmla="*/ 509 h 576"/>
                <a:gd name="T18" fmla="*/ 507 w 812"/>
                <a:gd name="T19" fmla="*/ 457 h 576"/>
                <a:gd name="T20" fmla="*/ 534 w 812"/>
                <a:gd name="T21" fmla="*/ 452 h 576"/>
                <a:gd name="T22" fmla="*/ 564 w 812"/>
                <a:gd name="T23" fmla="*/ 428 h 576"/>
                <a:gd name="T24" fmla="*/ 575 w 812"/>
                <a:gd name="T25" fmla="*/ 390 h 576"/>
                <a:gd name="T26" fmla="*/ 574 w 812"/>
                <a:gd name="T27" fmla="*/ 55 h 576"/>
                <a:gd name="T28" fmla="*/ 555 w 812"/>
                <a:gd name="T29" fmla="*/ 21 h 576"/>
                <a:gd name="T30" fmla="*/ 522 w 812"/>
                <a:gd name="T31" fmla="*/ 2 h 576"/>
                <a:gd name="T32" fmla="*/ 507 w 812"/>
                <a:gd name="T33" fmla="*/ 373 h 576"/>
                <a:gd name="T34" fmla="*/ 502 w 812"/>
                <a:gd name="T35" fmla="*/ 385 h 576"/>
                <a:gd name="T36" fmla="*/ 84 w 812"/>
                <a:gd name="T37" fmla="*/ 390 h 576"/>
                <a:gd name="T38" fmla="*/ 72 w 812"/>
                <a:gd name="T39" fmla="*/ 385 h 576"/>
                <a:gd name="T40" fmla="*/ 67 w 812"/>
                <a:gd name="T41" fmla="*/ 85 h 576"/>
                <a:gd name="T42" fmla="*/ 72 w 812"/>
                <a:gd name="T43" fmla="*/ 74 h 576"/>
                <a:gd name="T44" fmla="*/ 490 w 812"/>
                <a:gd name="T45" fmla="*/ 68 h 576"/>
                <a:gd name="T46" fmla="*/ 502 w 812"/>
                <a:gd name="T47" fmla="*/ 74 h 576"/>
                <a:gd name="T48" fmla="*/ 507 w 812"/>
                <a:gd name="T49" fmla="*/ 373 h 576"/>
                <a:gd name="T50" fmla="*/ 643 w 812"/>
                <a:gd name="T51" fmla="*/ 0 h 576"/>
                <a:gd name="T52" fmla="*/ 624 w 812"/>
                <a:gd name="T53" fmla="*/ 6 h 576"/>
                <a:gd name="T54" fmla="*/ 612 w 812"/>
                <a:gd name="T55" fmla="*/ 21 h 576"/>
                <a:gd name="T56" fmla="*/ 610 w 812"/>
                <a:gd name="T57" fmla="*/ 543 h 576"/>
                <a:gd name="T58" fmla="*/ 612 w 812"/>
                <a:gd name="T59" fmla="*/ 556 h 576"/>
                <a:gd name="T60" fmla="*/ 624 w 812"/>
                <a:gd name="T61" fmla="*/ 570 h 576"/>
                <a:gd name="T62" fmla="*/ 643 w 812"/>
                <a:gd name="T63" fmla="*/ 576 h 576"/>
                <a:gd name="T64" fmla="*/ 786 w 812"/>
                <a:gd name="T65" fmla="*/ 575 h 576"/>
                <a:gd name="T66" fmla="*/ 802 w 812"/>
                <a:gd name="T67" fmla="*/ 566 h 576"/>
                <a:gd name="T68" fmla="*/ 811 w 812"/>
                <a:gd name="T69" fmla="*/ 549 h 576"/>
                <a:gd name="T70" fmla="*/ 812 w 812"/>
                <a:gd name="T71" fmla="*/ 34 h 576"/>
                <a:gd name="T72" fmla="*/ 806 w 812"/>
                <a:gd name="T73" fmla="*/ 16 h 576"/>
                <a:gd name="T74" fmla="*/ 792 w 812"/>
                <a:gd name="T75" fmla="*/ 3 h 576"/>
                <a:gd name="T76" fmla="*/ 778 w 812"/>
                <a:gd name="T77" fmla="*/ 0 h 576"/>
                <a:gd name="T78" fmla="*/ 702 w 812"/>
                <a:gd name="T79" fmla="*/ 444 h 576"/>
                <a:gd name="T80" fmla="*/ 683 w 812"/>
                <a:gd name="T81" fmla="*/ 434 h 576"/>
                <a:gd name="T82" fmla="*/ 674 w 812"/>
                <a:gd name="T83" fmla="*/ 415 h 576"/>
                <a:gd name="T84" fmla="*/ 674 w 812"/>
                <a:gd name="T85" fmla="*/ 399 h 576"/>
                <a:gd name="T86" fmla="*/ 683 w 812"/>
                <a:gd name="T87" fmla="*/ 380 h 576"/>
                <a:gd name="T88" fmla="*/ 702 w 812"/>
                <a:gd name="T89" fmla="*/ 369 h 576"/>
                <a:gd name="T90" fmla="*/ 718 w 812"/>
                <a:gd name="T91" fmla="*/ 369 h 576"/>
                <a:gd name="T92" fmla="*/ 737 w 812"/>
                <a:gd name="T93" fmla="*/ 380 h 576"/>
                <a:gd name="T94" fmla="*/ 748 w 812"/>
                <a:gd name="T95" fmla="*/ 399 h 576"/>
                <a:gd name="T96" fmla="*/ 748 w 812"/>
                <a:gd name="T97" fmla="*/ 415 h 576"/>
                <a:gd name="T98" fmla="*/ 737 w 812"/>
                <a:gd name="T99" fmla="*/ 434 h 576"/>
                <a:gd name="T100" fmla="*/ 718 w 812"/>
                <a:gd name="T101" fmla="*/ 444 h 576"/>
                <a:gd name="T102" fmla="*/ 765 w 812"/>
                <a:gd name="T103" fmla="*/ 103 h 576"/>
                <a:gd name="T104" fmla="*/ 653 w 812"/>
                <a:gd name="T105" fmla="*/ 103 h 576"/>
                <a:gd name="T106" fmla="*/ 640 w 812"/>
                <a:gd name="T107" fmla="*/ 92 h 576"/>
                <a:gd name="T108" fmla="*/ 639 w 812"/>
                <a:gd name="T109" fmla="*/ 85 h 576"/>
                <a:gd name="T110" fmla="*/ 643 w 812"/>
                <a:gd name="T111" fmla="*/ 73 h 576"/>
                <a:gd name="T112" fmla="*/ 657 w 812"/>
                <a:gd name="T113" fmla="*/ 68 h 576"/>
                <a:gd name="T114" fmla="*/ 769 w 812"/>
                <a:gd name="T115" fmla="*/ 68 h 576"/>
                <a:gd name="T116" fmla="*/ 781 w 812"/>
                <a:gd name="T117" fmla="*/ 79 h 576"/>
                <a:gd name="T118" fmla="*/ 782 w 812"/>
                <a:gd name="T119" fmla="*/ 85 h 576"/>
                <a:gd name="T120" fmla="*/ 777 w 812"/>
                <a:gd name="T121" fmla="*/ 98 h 576"/>
                <a:gd name="T122" fmla="*/ 765 w 812"/>
                <a:gd name="T123" fmla="*/ 103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12" h="576">
                  <a:moveTo>
                    <a:pt x="507" y="0"/>
                  </a:moveTo>
                  <a:lnTo>
                    <a:pt x="67" y="0"/>
                  </a:lnTo>
                  <a:lnTo>
                    <a:pt x="67" y="0"/>
                  </a:lnTo>
                  <a:lnTo>
                    <a:pt x="54" y="2"/>
                  </a:lnTo>
                  <a:lnTo>
                    <a:pt x="41" y="6"/>
                  </a:lnTo>
                  <a:lnTo>
                    <a:pt x="30" y="12"/>
                  </a:lnTo>
                  <a:lnTo>
                    <a:pt x="19" y="21"/>
                  </a:lnTo>
                  <a:lnTo>
                    <a:pt x="12" y="31"/>
                  </a:lnTo>
                  <a:lnTo>
                    <a:pt x="5" y="43"/>
                  </a:lnTo>
                  <a:lnTo>
                    <a:pt x="1" y="55"/>
                  </a:lnTo>
                  <a:lnTo>
                    <a:pt x="0" y="68"/>
                  </a:lnTo>
                  <a:lnTo>
                    <a:pt x="0" y="390"/>
                  </a:lnTo>
                  <a:lnTo>
                    <a:pt x="0" y="390"/>
                  </a:lnTo>
                  <a:lnTo>
                    <a:pt x="1" y="404"/>
                  </a:lnTo>
                  <a:lnTo>
                    <a:pt x="5" y="416"/>
                  </a:lnTo>
                  <a:lnTo>
                    <a:pt x="12" y="428"/>
                  </a:lnTo>
                  <a:lnTo>
                    <a:pt x="19" y="438"/>
                  </a:lnTo>
                  <a:lnTo>
                    <a:pt x="30" y="446"/>
                  </a:lnTo>
                  <a:lnTo>
                    <a:pt x="41" y="452"/>
                  </a:lnTo>
                  <a:lnTo>
                    <a:pt x="54" y="456"/>
                  </a:lnTo>
                  <a:lnTo>
                    <a:pt x="67" y="457"/>
                  </a:lnTo>
                  <a:lnTo>
                    <a:pt x="237" y="457"/>
                  </a:lnTo>
                  <a:lnTo>
                    <a:pt x="237" y="509"/>
                  </a:lnTo>
                  <a:lnTo>
                    <a:pt x="101" y="509"/>
                  </a:lnTo>
                  <a:lnTo>
                    <a:pt x="101" y="576"/>
                  </a:lnTo>
                  <a:lnTo>
                    <a:pt x="473" y="576"/>
                  </a:lnTo>
                  <a:lnTo>
                    <a:pt x="473" y="509"/>
                  </a:lnTo>
                  <a:lnTo>
                    <a:pt x="339" y="509"/>
                  </a:lnTo>
                  <a:lnTo>
                    <a:pt x="339" y="457"/>
                  </a:lnTo>
                  <a:lnTo>
                    <a:pt x="507" y="457"/>
                  </a:lnTo>
                  <a:lnTo>
                    <a:pt x="507" y="457"/>
                  </a:lnTo>
                  <a:lnTo>
                    <a:pt x="522" y="456"/>
                  </a:lnTo>
                  <a:lnTo>
                    <a:pt x="534" y="452"/>
                  </a:lnTo>
                  <a:lnTo>
                    <a:pt x="546" y="446"/>
                  </a:lnTo>
                  <a:lnTo>
                    <a:pt x="555" y="438"/>
                  </a:lnTo>
                  <a:lnTo>
                    <a:pt x="564" y="428"/>
                  </a:lnTo>
                  <a:lnTo>
                    <a:pt x="570" y="416"/>
                  </a:lnTo>
                  <a:lnTo>
                    <a:pt x="574" y="404"/>
                  </a:lnTo>
                  <a:lnTo>
                    <a:pt x="575" y="390"/>
                  </a:lnTo>
                  <a:lnTo>
                    <a:pt x="575" y="68"/>
                  </a:lnTo>
                  <a:lnTo>
                    <a:pt x="575" y="68"/>
                  </a:lnTo>
                  <a:lnTo>
                    <a:pt x="574" y="55"/>
                  </a:lnTo>
                  <a:lnTo>
                    <a:pt x="570" y="43"/>
                  </a:lnTo>
                  <a:lnTo>
                    <a:pt x="564" y="31"/>
                  </a:lnTo>
                  <a:lnTo>
                    <a:pt x="555" y="21"/>
                  </a:lnTo>
                  <a:lnTo>
                    <a:pt x="546" y="12"/>
                  </a:lnTo>
                  <a:lnTo>
                    <a:pt x="534" y="6"/>
                  </a:lnTo>
                  <a:lnTo>
                    <a:pt x="522" y="2"/>
                  </a:lnTo>
                  <a:lnTo>
                    <a:pt x="507" y="0"/>
                  </a:lnTo>
                  <a:lnTo>
                    <a:pt x="507" y="0"/>
                  </a:lnTo>
                  <a:close/>
                  <a:moveTo>
                    <a:pt x="507" y="373"/>
                  </a:moveTo>
                  <a:lnTo>
                    <a:pt x="507" y="373"/>
                  </a:lnTo>
                  <a:lnTo>
                    <a:pt x="506" y="380"/>
                  </a:lnTo>
                  <a:lnTo>
                    <a:pt x="502" y="385"/>
                  </a:lnTo>
                  <a:lnTo>
                    <a:pt x="498" y="388"/>
                  </a:lnTo>
                  <a:lnTo>
                    <a:pt x="490" y="390"/>
                  </a:lnTo>
                  <a:lnTo>
                    <a:pt x="84" y="390"/>
                  </a:lnTo>
                  <a:lnTo>
                    <a:pt x="84" y="390"/>
                  </a:lnTo>
                  <a:lnTo>
                    <a:pt x="78" y="388"/>
                  </a:lnTo>
                  <a:lnTo>
                    <a:pt x="72" y="385"/>
                  </a:lnTo>
                  <a:lnTo>
                    <a:pt x="69" y="380"/>
                  </a:lnTo>
                  <a:lnTo>
                    <a:pt x="67" y="373"/>
                  </a:lnTo>
                  <a:lnTo>
                    <a:pt x="67" y="85"/>
                  </a:lnTo>
                  <a:lnTo>
                    <a:pt x="67" y="85"/>
                  </a:lnTo>
                  <a:lnTo>
                    <a:pt x="69" y="79"/>
                  </a:lnTo>
                  <a:lnTo>
                    <a:pt x="72" y="74"/>
                  </a:lnTo>
                  <a:lnTo>
                    <a:pt x="78" y="70"/>
                  </a:lnTo>
                  <a:lnTo>
                    <a:pt x="84" y="68"/>
                  </a:lnTo>
                  <a:lnTo>
                    <a:pt x="490" y="68"/>
                  </a:lnTo>
                  <a:lnTo>
                    <a:pt x="490" y="68"/>
                  </a:lnTo>
                  <a:lnTo>
                    <a:pt x="498" y="70"/>
                  </a:lnTo>
                  <a:lnTo>
                    <a:pt x="502" y="74"/>
                  </a:lnTo>
                  <a:lnTo>
                    <a:pt x="506" y="79"/>
                  </a:lnTo>
                  <a:lnTo>
                    <a:pt x="507" y="85"/>
                  </a:lnTo>
                  <a:lnTo>
                    <a:pt x="507" y="373"/>
                  </a:lnTo>
                  <a:close/>
                  <a:moveTo>
                    <a:pt x="778" y="0"/>
                  </a:moveTo>
                  <a:lnTo>
                    <a:pt x="643" y="0"/>
                  </a:lnTo>
                  <a:lnTo>
                    <a:pt x="643" y="0"/>
                  </a:lnTo>
                  <a:lnTo>
                    <a:pt x="636" y="2"/>
                  </a:lnTo>
                  <a:lnTo>
                    <a:pt x="630" y="3"/>
                  </a:lnTo>
                  <a:lnTo>
                    <a:pt x="624" y="6"/>
                  </a:lnTo>
                  <a:lnTo>
                    <a:pt x="619" y="11"/>
                  </a:lnTo>
                  <a:lnTo>
                    <a:pt x="614" y="16"/>
                  </a:lnTo>
                  <a:lnTo>
                    <a:pt x="612" y="21"/>
                  </a:lnTo>
                  <a:lnTo>
                    <a:pt x="610" y="28"/>
                  </a:lnTo>
                  <a:lnTo>
                    <a:pt x="610" y="34"/>
                  </a:lnTo>
                  <a:lnTo>
                    <a:pt x="610" y="543"/>
                  </a:lnTo>
                  <a:lnTo>
                    <a:pt x="610" y="543"/>
                  </a:lnTo>
                  <a:lnTo>
                    <a:pt x="610" y="549"/>
                  </a:lnTo>
                  <a:lnTo>
                    <a:pt x="612" y="556"/>
                  </a:lnTo>
                  <a:lnTo>
                    <a:pt x="614" y="561"/>
                  </a:lnTo>
                  <a:lnTo>
                    <a:pt x="619" y="566"/>
                  </a:lnTo>
                  <a:lnTo>
                    <a:pt x="624" y="570"/>
                  </a:lnTo>
                  <a:lnTo>
                    <a:pt x="630" y="574"/>
                  </a:lnTo>
                  <a:lnTo>
                    <a:pt x="636" y="575"/>
                  </a:lnTo>
                  <a:lnTo>
                    <a:pt x="643" y="576"/>
                  </a:lnTo>
                  <a:lnTo>
                    <a:pt x="778" y="576"/>
                  </a:lnTo>
                  <a:lnTo>
                    <a:pt x="778" y="576"/>
                  </a:lnTo>
                  <a:lnTo>
                    <a:pt x="786" y="575"/>
                  </a:lnTo>
                  <a:lnTo>
                    <a:pt x="792" y="574"/>
                  </a:lnTo>
                  <a:lnTo>
                    <a:pt x="798" y="570"/>
                  </a:lnTo>
                  <a:lnTo>
                    <a:pt x="802" y="566"/>
                  </a:lnTo>
                  <a:lnTo>
                    <a:pt x="806" y="561"/>
                  </a:lnTo>
                  <a:lnTo>
                    <a:pt x="810" y="556"/>
                  </a:lnTo>
                  <a:lnTo>
                    <a:pt x="811" y="549"/>
                  </a:lnTo>
                  <a:lnTo>
                    <a:pt x="812" y="543"/>
                  </a:lnTo>
                  <a:lnTo>
                    <a:pt x="812" y="34"/>
                  </a:lnTo>
                  <a:lnTo>
                    <a:pt x="812" y="34"/>
                  </a:lnTo>
                  <a:lnTo>
                    <a:pt x="811" y="28"/>
                  </a:lnTo>
                  <a:lnTo>
                    <a:pt x="810" y="21"/>
                  </a:lnTo>
                  <a:lnTo>
                    <a:pt x="806" y="16"/>
                  </a:lnTo>
                  <a:lnTo>
                    <a:pt x="802" y="11"/>
                  </a:lnTo>
                  <a:lnTo>
                    <a:pt x="798" y="6"/>
                  </a:lnTo>
                  <a:lnTo>
                    <a:pt x="792" y="3"/>
                  </a:lnTo>
                  <a:lnTo>
                    <a:pt x="786" y="2"/>
                  </a:lnTo>
                  <a:lnTo>
                    <a:pt x="778" y="0"/>
                  </a:lnTo>
                  <a:lnTo>
                    <a:pt x="778" y="0"/>
                  </a:lnTo>
                  <a:close/>
                  <a:moveTo>
                    <a:pt x="711" y="445"/>
                  </a:moveTo>
                  <a:lnTo>
                    <a:pt x="711" y="445"/>
                  </a:lnTo>
                  <a:lnTo>
                    <a:pt x="702" y="444"/>
                  </a:lnTo>
                  <a:lnTo>
                    <a:pt x="695" y="441"/>
                  </a:lnTo>
                  <a:lnTo>
                    <a:pt x="689" y="438"/>
                  </a:lnTo>
                  <a:lnTo>
                    <a:pt x="683" y="434"/>
                  </a:lnTo>
                  <a:lnTo>
                    <a:pt x="680" y="428"/>
                  </a:lnTo>
                  <a:lnTo>
                    <a:pt x="676" y="422"/>
                  </a:lnTo>
                  <a:lnTo>
                    <a:pt x="674" y="415"/>
                  </a:lnTo>
                  <a:lnTo>
                    <a:pt x="672" y="406"/>
                  </a:lnTo>
                  <a:lnTo>
                    <a:pt x="672" y="406"/>
                  </a:lnTo>
                  <a:lnTo>
                    <a:pt x="674" y="399"/>
                  </a:lnTo>
                  <a:lnTo>
                    <a:pt x="676" y="392"/>
                  </a:lnTo>
                  <a:lnTo>
                    <a:pt x="680" y="386"/>
                  </a:lnTo>
                  <a:lnTo>
                    <a:pt x="683" y="380"/>
                  </a:lnTo>
                  <a:lnTo>
                    <a:pt x="689" y="375"/>
                  </a:lnTo>
                  <a:lnTo>
                    <a:pt x="695" y="372"/>
                  </a:lnTo>
                  <a:lnTo>
                    <a:pt x="702" y="369"/>
                  </a:lnTo>
                  <a:lnTo>
                    <a:pt x="711" y="369"/>
                  </a:lnTo>
                  <a:lnTo>
                    <a:pt x="711" y="369"/>
                  </a:lnTo>
                  <a:lnTo>
                    <a:pt x="718" y="369"/>
                  </a:lnTo>
                  <a:lnTo>
                    <a:pt x="725" y="372"/>
                  </a:lnTo>
                  <a:lnTo>
                    <a:pt x="731" y="375"/>
                  </a:lnTo>
                  <a:lnTo>
                    <a:pt x="737" y="380"/>
                  </a:lnTo>
                  <a:lnTo>
                    <a:pt x="742" y="386"/>
                  </a:lnTo>
                  <a:lnTo>
                    <a:pt x="746" y="392"/>
                  </a:lnTo>
                  <a:lnTo>
                    <a:pt x="748" y="399"/>
                  </a:lnTo>
                  <a:lnTo>
                    <a:pt x="748" y="406"/>
                  </a:lnTo>
                  <a:lnTo>
                    <a:pt x="748" y="406"/>
                  </a:lnTo>
                  <a:lnTo>
                    <a:pt x="748" y="415"/>
                  </a:lnTo>
                  <a:lnTo>
                    <a:pt x="746" y="422"/>
                  </a:lnTo>
                  <a:lnTo>
                    <a:pt x="742" y="428"/>
                  </a:lnTo>
                  <a:lnTo>
                    <a:pt x="737" y="434"/>
                  </a:lnTo>
                  <a:lnTo>
                    <a:pt x="731" y="438"/>
                  </a:lnTo>
                  <a:lnTo>
                    <a:pt x="725" y="441"/>
                  </a:lnTo>
                  <a:lnTo>
                    <a:pt x="718" y="444"/>
                  </a:lnTo>
                  <a:lnTo>
                    <a:pt x="711" y="445"/>
                  </a:lnTo>
                  <a:lnTo>
                    <a:pt x="711" y="445"/>
                  </a:lnTo>
                  <a:close/>
                  <a:moveTo>
                    <a:pt x="765" y="103"/>
                  </a:moveTo>
                  <a:lnTo>
                    <a:pt x="657" y="103"/>
                  </a:lnTo>
                  <a:lnTo>
                    <a:pt x="657" y="103"/>
                  </a:lnTo>
                  <a:lnTo>
                    <a:pt x="653" y="103"/>
                  </a:lnTo>
                  <a:lnTo>
                    <a:pt x="649" y="102"/>
                  </a:lnTo>
                  <a:lnTo>
                    <a:pt x="643" y="98"/>
                  </a:lnTo>
                  <a:lnTo>
                    <a:pt x="640" y="92"/>
                  </a:lnTo>
                  <a:lnTo>
                    <a:pt x="639" y="90"/>
                  </a:lnTo>
                  <a:lnTo>
                    <a:pt x="639" y="85"/>
                  </a:lnTo>
                  <a:lnTo>
                    <a:pt x="639" y="85"/>
                  </a:lnTo>
                  <a:lnTo>
                    <a:pt x="639" y="81"/>
                  </a:lnTo>
                  <a:lnTo>
                    <a:pt x="640" y="79"/>
                  </a:lnTo>
                  <a:lnTo>
                    <a:pt x="643" y="73"/>
                  </a:lnTo>
                  <a:lnTo>
                    <a:pt x="649" y="69"/>
                  </a:lnTo>
                  <a:lnTo>
                    <a:pt x="653" y="68"/>
                  </a:lnTo>
                  <a:lnTo>
                    <a:pt x="657" y="68"/>
                  </a:lnTo>
                  <a:lnTo>
                    <a:pt x="765" y="68"/>
                  </a:lnTo>
                  <a:lnTo>
                    <a:pt x="765" y="68"/>
                  </a:lnTo>
                  <a:lnTo>
                    <a:pt x="769" y="68"/>
                  </a:lnTo>
                  <a:lnTo>
                    <a:pt x="771" y="69"/>
                  </a:lnTo>
                  <a:lnTo>
                    <a:pt x="777" y="73"/>
                  </a:lnTo>
                  <a:lnTo>
                    <a:pt x="781" y="79"/>
                  </a:lnTo>
                  <a:lnTo>
                    <a:pt x="782" y="81"/>
                  </a:lnTo>
                  <a:lnTo>
                    <a:pt x="782" y="85"/>
                  </a:lnTo>
                  <a:lnTo>
                    <a:pt x="782" y="85"/>
                  </a:lnTo>
                  <a:lnTo>
                    <a:pt x="782" y="90"/>
                  </a:lnTo>
                  <a:lnTo>
                    <a:pt x="781" y="92"/>
                  </a:lnTo>
                  <a:lnTo>
                    <a:pt x="777" y="98"/>
                  </a:lnTo>
                  <a:lnTo>
                    <a:pt x="771" y="102"/>
                  </a:lnTo>
                  <a:lnTo>
                    <a:pt x="769" y="103"/>
                  </a:lnTo>
                  <a:lnTo>
                    <a:pt x="765" y="103"/>
                  </a:lnTo>
                  <a:lnTo>
                    <a:pt x="765" y="10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6" name="Freeform 206"/>
            <p:cNvSpPr>
              <a:spLocks noEditPoints="1"/>
            </p:cNvSpPr>
            <p:nvPr/>
          </p:nvSpPr>
          <p:spPr bwMode="auto">
            <a:xfrm>
              <a:off x="6450384" y="3674734"/>
              <a:ext cx="388938" cy="390525"/>
            </a:xfrm>
            <a:custGeom>
              <a:avLst/>
              <a:gdLst>
                <a:gd name="T0" fmla="*/ 272 w 736"/>
                <a:gd name="T1" fmla="*/ 192 h 738"/>
                <a:gd name="T2" fmla="*/ 183 w 736"/>
                <a:gd name="T3" fmla="*/ 290 h 738"/>
                <a:gd name="T4" fmla="*/ 171 w 736"/>
                <a:gd name="T5" fmla="*/ 410 h 738"/>
                <a:gd name="T6" fmla="*/ 241 w 736"/>
                <a:gd name="T7" fmla="*/ 524 h 738"/>
                <a:gd name="T8" fmla="*/ 368 w 736"/>
                <a:gd name="T9" fmla="*/ 570 h 738"/>
                <a:gd name="T10" fmla="*/ 480 w 736"/>
                <a:gd name="T11" fmla="*/ 535 h 738"/>
                <a:gd name="T12" fmla="*/ 559 w 736"/>
                <a:gd name="T13" fmla="*/ 429 h 738"/>
                <a:gd name="T14" fmla="*/ 559 w 736"/>
                <a:gd name="T15" fmla="*/ 309 h 738"/>
                <a:gd name="T16" fmla="*/ 480 w 736"/>
                <a:gd name="T17" fmla="*/ 203 h 738"/>
                <a:gd name="T18" fmla="*/ 368 w 736"/>
                <a:gd name="T19" fmla="*/ 168 h 738"/>
                <a:gd name="T20" fmla="*/ 319 w 736"/>
                <a:gd name="T21" fmla="*/ 460 h 738"/>
                <a:gd name="T22" fmla="*/ 272 w 736"/>
                <a:gd name="T23" fmla="*/ 410 h 738"/>
                <a:gd name="T24" fmla="*/ 266 w 736"/>
                <a:gd name="T25" fmla="*/ 347 h 738"/>
                <a:gd name="T26" fmla="*/ 302 w 736"/>
                <a:gd name="T27" fmla="*/ 288 h 738"/>
                <a:gd name="T28" fmla="*/ 368 w 736"/>
                <a:gd name="T29" fmla="*/ 264 h 738"/>
                <a:gd name="T30" fmla="*/ 427 w 736"/>
                <a:gd name="T31" fmla="*/ 282 h 738"/>
                <a:gd name="T32" fmla="*/ 468 w 736"/>
                <a:gd name="T33" fmla="*/ 337 h 738"/>
                <a:gd name="T34" fmla="*/ 468 w 736"/>
                <a:gd name="T35" fmla="*/ 400 h 738"/>
                <a:gd name="T36" fmla="*/ 427 w 736"/>
                <a:gd name="T37" fmla="*/ 456 h 738"/>
                <a:gd name="T38" fmla="*/ 368 w 736"/>
                <a:gd name="T39" fmla="*/ 474 h 738"/>
                <a:gd name="T40" fmla="*/ 19 w 736"/>
                <a:gd name="T41" fmla="*/ 19 h 738"/>
                <a:gd name="T42" fmla="*/ 1 w 736"/>
                <a:gd name="T43" fmla="*/ 685 h 738"/>
                <a:gd name="T44" fmla="*/ 67 w 736"/>
                <a:gd name="T45" fmla="*/ 738 h 738"/>
                <a:gd name="T46" fmla="*/ 724 w 736"/>
                <a:gd name="T47" fmla="*/ 707 h 738"/>
                <a:gd name="T48" fmla="*/ 731 w 736"/>
                <a:gd name="T49" fmla="*/ 41 h 738"/>
                <a:gd name="T50" fmla="*/ 668 w 736"/>
                <a:gd name="T51" fmla="*/ 0 h 738"/>
                <a:gd name="T52" fmla="*/ 131 w 736"/>
                <a:gd name="T53" fmla="*/ 80 h 738"/>
                <a:gd name="T54" fmla="*/ 131 w 736"/>
                <a:gd name="T55" fmla="*/ 122 h 738"/>
                <a:gd name="T56" fmla="*/ 93 w 736"/>
                <a:gd name="T57" fmla="*/ 137 h 738"/>
                <a:gd name="T58" fmla="*/ 63 w 736"/>
                <a:gd name="T59" fmla="*/ 100 h 738"/>
                <a:gd name="T60" fmla="*/ 85 w 736"/>
                <a:gd name="T61" fmla="*/ 66 h 738"/>
                <a:gd name="T62" fmla="*/ 85 w 736"/>
                <a:gd name="T63" fmla="*/ 671 h 738"/>
                <a:gd name="T64" fmla="*/ 63 w 736"/>
                <a:gd name="T65" fmla="*/ 638 h 738"/>
                <a:gd name="T66" fmla="*/ 93 w 736"/>
                <a:gd name="T67" fmla="*/ 600 h 738"/>
                <a:gd name="T68" fmla="*/ 131 w 736"/>
                <a:gd name="T69" fmla="*/ 616 h 738"/>
                <a:gd name="T70" fmla="*/ 131 w 736"/>
                <a:gd name="T71" fmla="*/ 658 h 738"/>
                <a:gd name="T72" fmla="*/ 368 w 736"/>
                <a:gd name="T73" fmla="*/ 641 h 738"/>
                <a:gd name="T74" fmla="*/ 216 w 736"/>
                <a:gd name="T75" fmla="*/ 594 h 738"/>
                <a:gd name="T76" fmla="*/ 108 w 736"/>
                <a:gd name="T77" fmla="*/ 450 h 738"/>
                <a:gd name="T78" fmla="*/ 108 w 736"/>
                <a:gd name="T79" fmla="*/ 288 h 738"/>
                <a:gd name="T80" fmla="*/ 216 w 736"/>
                <a:gd name="T81" fmla="*/ 143 h 738"/>
                <a:gd name="T82" fmla="*/ 368 w 736"/>
                <a:gd name="T83" fmla="*/ 96 h 738"/>
                <a:gd name="T84" fmla="*/ 541 w 736"/>
                <a:gd name="T85" fmla="*/ 159 h 738"/>
                <a:gd name="T86" fmla="*/ 634 w 736"/>
                <a:gd name="T87" fmla="*/ 313 h 738"/>
                <a:gd name="T88" fmla="*/ 618 w 736"/>
                <a:gd name="T89" fmla="*/ 475 h 738"/>
                <a:gd name="T90" fmla="*/ 498 w 736"/>
                <a:gd name="T91" fmla="*/ 609 h 738"/>
                <a:gd name="T92" fmla="*/ 636 w 736"/>
                <a:gd name="T93" fmla="*/ 675 h 738"/>
                <a:gd name="T94" fmla="*/ 601 w 736"/>
                <a:gd name="T95" fmla="*/ 652 h 738"/>
                <a:gd name="T96" fmla="*/ 608 w 736"/>
                <a:gd name="T97" fmla="*/ 610 h 738"/>
                <a:gd name="T98" fmla="*/ 650 w 736"/>
                <a:gd name="T99" fmla="*/ 603 h 738"/>
                <a:gd name="T100" fmla="*/ 673 w 736"/>
                <a:gd name="T101" fmla="*/ 638 h 738"/>
                <a:gd name="T102" fmla="*/ 643 w 736"/>
                <a:gd name="T103" fmla="*/ 674 h 738"/>
                <a:gd name="T104" fmla="*/ 614 w 736"/>
                <a:gd name="T105" fmla="*/ 131 h 738"/>
                <a:gd name="T106" fmla="*/ 599 w 736"/>
                <a:gd name="T107" fmla="*/ 93 h 738"/>
                <a:gd name="T108" fmla="*/ 636 w 736"/>
                <a:gd name="T109" fmla="*/ 63 h 738"/>
                <a:gd name="T110" fmla="*/ 670 w 736"/>
                <a:gd name="T111" fmla="*/ 86 h 738"/>
                <a:gd name="T112" fmla="*/ 662 w 736"/>
                <a:gd name="T113" fmla="*/ 128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6" h="738">
                  <a:moveTo>
                    <a:pt x="368" y="168"/>
                  </a:moveTo>
                  <a:lnTo>
                    <a:pt x="368" y="168"/>
                  </a:lnTo>
                  <a:lnTo>
                    <a:pt x="347" y="169"/>
                  </a:lnTo>
                  <a:lnTo>
                    <a:pt x="327" y="171"/>
                  </a:lnTo>
                  <a:lnTo>
                    <a:pt x="308" y="177"/>
                  </a:lnTo>
                  <a:lnTo>
                    <a:pt x="290" y="183"/>
                  </a:lnTo>
                  <a:lnTo>
                    <a:pt x="272" y="192"/>
                  </a:lnTo>
                  <a:lnTo>
                    <a:pt x="256" y="203"/>
                  </a:lnTo>
                  <a:lnTo>
                    <a:pt x="241" y="213"/>
                  </a:lnTo>
                  <a:lnTo>
                    <a:pt x="226" y="227"/>
                  </a:lnTo>
                  <a:lnTo>
                    <a:pt x="213" y="241"/>
                  </a:lnTo>
                  <a:lnTo>
                    <a:pt x="202" y="257"/>
                  </a:lnTo>
                  <a:lnTo>
                    <a:pt x="191" y="272"/>
                  </a:lnTo>
                  <a:lnTo>
                    <a:pt x="183" y="290"/>
                  </a:lnTo>
                  <a:lnTo>
                    <a:pt x="177" y="309"/>
                  </a:lnTo>
                  <a:lnTo>
                    <a:pt x="171" y="328"/>
                  </a:lnTo>
                  <a:lnTo>
                    <a:pt x="168" y="348"/>
                  </a:lnTo>
                  <a:lnTo>
                    <a:pt x="167" y="369"/>
                  </a:lnTo>
                  <a:lnTo>
                    <a:pt x="167" y="369"/>
                  </a:lnTo>
                  <a:lnTo>
                    <a:pt x="168" y="389"/>
                  </a:lnTo>
                  <a:lnTo>
                    <a:pt x="171" y="410"/>
                  </a:lnTo>
                  <a:lnTo>
                    <a:pt x="177" y="429"/>
                  </a:lnTo>
                  <a:lnTo>
                    <a:pt x="183" y="447"/>
                  </a:lnTo>
                  <a:lnTo>
                    <a:pt x="191" y="465"/>
                  </a:lnTo>
                  <a:lnTo>
                    <a:pt x="202" y="481"/>
                  </a:lnTo>
                  <a:lnTo>
                    <a:pt x="213" y="497"/>
                  </a:lnTo>
                  <a:lnTo>
                    <a:pt x="226" y="511"/>
                  </a:lnTo>
                  <a:lnTo>
                    <a:pt x="241" y="524"/>
                  </a:lnTo>
                  <a:lnTo>
                    <a:pt x="256" y="535"/>
                  </a:lnTo>
                  <a:lnTo>
                    <a:pt x="272" y="546"/>
                  </a:lnTo>
                  <a:lnTo>
                    <a:pt x="290" y="554"/>
                  </a:lnTo>
                  <a:lnTo>
                    <a:pt x="308" y="560"/>
                  </a:lnTo>
                  <a:lnTo>
                    <a:pt x="327" y="566"/>
                  </a:lnTo>
                  <a:lnTo>
                    <a:pt x="347" y="569"/>
                  </a:lnTo>
                  <a:lnTo>
                    <a:pt x="368" y="570"/>
                  </a:lnTo>
                  <a:lnTo>
                    <a:pt x="368" y="570"/>
                  </a:lnTo>
                  <a:lnTo>
                    <a:pt x="388" y="569"/>
                  </a:lnTo>
                  <a:lnTo>
                    <a:pt x="409" y="566"/>
                  </a:lnTo>
                  <a:lnTo>
                    <a:pt x="428" y="560"/>
                  </a:lnTo>
                  <a:lnTo>
                    <a:pt x="446" y="554"/>
                  </a:lnTo>
                  <a:lnTo>
                    <a:pt x="464" y="546"/>
                  </a:lnTo>
                  <a:lnTo>
                    <a:pt x="480" y="535"/>
                  </a:lnTo>
                  <a:lnTo>
                    <a:pt x="495" y="524"/>
                  </a:lnTo>
                  <a:lnTo>
                    <a:pt x="510" y="511"/>
                  </a:lnTo>
                  <a:lnTo>
                    <a:pt x="523" y="497"/>
                  </a:lnTo>
                  <a:lnTo>
                    <a:pt x="534" y="481"/>
                  </a:lnTo>
                  <a:lnTo>
                    <a:pt x="545" y="465"/>
                  </a:lnTo>
                  <a:lnTo>
                    <a:pt x="553" y="447"/>
                  </a:lnTo>
                  <a:lnTo>
                    <a:pt x="559" y="429"/>
                  </a:lnTo>
                  <a:lnTo>
                    <a:pt x="565" y="410"/>
                  </a:lnTo>
                  <a:lnTo>
                    <a:pt x="567" y="389"/>
                  </a:lnTo>
                  <a:lnTo>
                    <a:pt x="569" y="369"/>
                  </a:lnTo>
                  <a:lnTo>
                    <a:pt x="569" y="369"/>
                  </a:lnTo>
                  <a:lnTo>
                    <a:pt x="567" y="348"/>
                  </a:lnTo>
                  <a:lnTo>
                    <a:pt x="565" y="328"/>
                  </a:lnTo>
                  <a:lnTo>
                    <a:pt x="559" y="309"/>
                  </a:lnTo>
                  <a:lnTo>
                    <a:pt x="553" y="290"/>
                  </a:lnTo>
                  <a:lnTo>
                    <a:pt x="545" y="272"/>
                  </a:lnTo>
                  <a:lnTo>
                    <a:pt x="534" y="257"/>
                  </a:lnTo>
                  <a:lnTo>
                    <a:pt x="523" y="241"/>
                  </a:lnTo>
                  <a:lnTo>
                    <a:pt x="510" y="227"/>
                  </a:lnTo>
                  <a:lnTo>
                    <a:pt x="495" y="213"/>
                  </a:lnTo>
                  <a:lnTo>
                    <a:pt x="480" y="203"/>
                  </a:lnTo>
                  <a:lnTo>
                    <a:pt x="464" y="192"/>
                  </a:lnTo>
                  <a:lnTo>
                    <a:pt x="446" y="183"/>
                  </a:lnTo>
                  <a:lnTo>
                    <a:pt x="428" y="177"/>
                  </a:lnTo>
                  <a:lnTo>
                    <a:pt x="409" y="171"/>
                  </a:lnTo>
                  <a:lnTo>
                    <a:pt x="388" y="169"/>
                  </a:lnTo>
                  <a:lnTo>
                    <a:pt x="368" y="168"/>
                  </a:lnTo>
                  <a:lnTo>
                    <a:pt x="368" y="168"/>
                  </a:lnTo>
                  <a:close/>
                  <a:moveTo>
                    <a:pt x="368" y="474"/>
                  </a:moveTo>
                  <a:lnTo>
                    <a:pt x="368" y="474"/>
                  </a:lnTo>
                  <a:lnTo>
                    <a:pt x="357" y="472"/>
                  </a:lnTo>
                  <a:lnTo>
                    <a:pt x="346" y="471"/>
                  </a:lnTo>
                  <a:lnTo>
                    <a:pt x="337" y="469"/>
                  </a:lnTo>
                  <a:lnTo>
                    <a:pt x="327" y="465"/>
                  </a:lnTo>
                  <a:lnTo>
                    <a:pt x="319" y="460"/>
                  </a:lnTo>
                  <a:lnTo>
                    <a:pt x="309" y="456"/>
                  </a:lnTo>
                  <a:lnTo>
                    <a:pt x="302" y="450"/>
                  </a:lnTo>
                  <a:lnTo>
                    <a:pt x="295" y="442"/>
                  </a:lnTo>
                  <a:lnTo>
                    <a:pt x="287" y="435"/>
                  </a:lnTo>
                  <a:lnTo>
                    <a:pt x="281" y="428"/>
                  </a:lnTo>
                  <a:lnTo>
                    <a:pt x="277" y="418"/>
                  </a:lnTo>
                  <a:lnTo>
                    <a:pt x="272" y="410"/>
                  </a:lnTo>
                  <a:lnTo>
                    <a:pt x="268" y="400"/>
                  </a:lnTo>
                  <a:lnTo>
                    <a:pt x="266" y="390"/>
                  </a:lnTo>
                  <a:lnTo>
                    <a:pt x="265" y="380"/>
                  </a:lnTo>
                  <a:lnTo>
                    <a:pt x="263" y="369"/>
                  </a:lnTo>
                  <a:lnTo>
                    <a:pt x="263" y="369"/>
                  </a:lnTo>
                  <a:lnTo>
                    <a:pt x="265" y="358"/>
                  </a:lnTo>
                  <a:lnTo>
                    <a:pt x="266" y="347"/>
                  </a:lnTo>
                  <a:lnTo>
                    <a:pt x="268" y="337"/>
                  </a:lnTo>
                  <a:lnTo>
                    <a:pt x="272" y="328"/>
                  </a:lnTo>
                  <a:lnTo>
                    <a:pt x="277" y="319"/>
                  </a:lnTo>
                  <a:lnTo>
                    <a:pt x="281" y="310"/>
                  </a:lnTo>
                  <a:lnTo>
                    <a:pt x="287" y="303"/>
                  </a:lnTo>
                  <a:lnTo>
                    <a:pt x="295" y="295"/>
                  </a:lnTo>
                  <a:lnTo>
                    <a:pt x="302" y="288"/>
                  </a:lnTo>
                  <a:lnTo>
                    <a:pt x="309" y="282"/>
                  </a:lnTo>
                  <a:lnTo>
                    <a:pt x="319" y="277"/>
                  </a:lnTo>
                  <a:lnTo>
                    <a:pt x="327" y="272"/>
                  </a:lnTo>
                  <a:lnTo>
                    <a:pt x="337" y="269"/>
                  </a:lnTo>
                  <a:lnTo>
                    <a:pt x="346" y="266"/>
                  </a:lnTo>
                  <a:lnTo>
                    <a:pt x="357" y="265"/>
                  </a:lnTo>
                  <a:lnTo>
                    <a:pt x="368" y="264"/>
                  </a:lnTo>
                  <a:lnTo>
                    <a:pt x="368" y="264"/>
                  </a:lnTo>
                  <a:lnTo>
                    <a:pt x="379" y="265"/>
                  </a:lnTo>
                  <a:lnTo>
                    <a:pt x="390" y="266"/>
                  </a:lnTo>
                  <a:lnTo>
                    <a:pt x="399" y="269"/>
                  </a:lnTo>
                  <a:lnTo>
                    <a:pt x="409" y="272"/>
                  </a:lnTo>
                  <a:lnTo>
                    <a:pt x="417" y="277"/>
                  </a:lnTo>
                  <a:lnTo>
                    <a:pt x="427" y="282"/>
                  </a:lnTo>
                  <a:lnTo>
                    <a:pt x="434" y="288"/>
                  </a:lnTo>
                  <a:lnTo>
                    <a:pt x="441" y="295"/>
                  </a:lnTo>
                  <a:lnTo>
                    <a:pt x="448" y="303"/>
                  </a:lnTo>
                  <a:lnTo>
                    <a:pt x="454" y="310"/>
                  </a:lnTo>
                  <a:lnTo>
                    <a:pt x="459" y="319"/>
                  </a:lnTo>
                  <a:lnTo>
                    <a:pt x="464" y="328"/>
                  </a:lnTo>
                  <a:lnTo>
                    <a:pt x="468" y="337"/>
                  </a:lnTo>
                  <a:lnTo>
                    <a:pt x="470" y="347"/>
                  </a:lnTo>
                  <a:lnTo>
                    <a:pt x="471" y="358"/>
                  </a:lnTo>
                  <a:lnTo>
                    <a:pt x="472" y="369"/>
                  </a:lnTo>
                  <a:lnTo>
                    <a:pt x="472" y="369"/>
                  </a:lnTo>
                  <a:lnTo>
                    <a:pt x="471" y="380"/>
                  </a:lnTo>
                  <a:lnTo>
                    <a:pt x="470" y="390"/>
                  </a:lnTo>
                  <a:lnTo>
                    <a:pt x="468" y="400"/>
                  </a:lnTo>
                  <a:lnTo>
                    <a:pt x="464" y="410"/>
                  </a:lnTo>
                  <a:lnTo>
                    <a:pt x="459" y="418"/>
                  </a:lnTo>
                  <a:lnTo>
                    <a:pt x="454" y="428"/>
                  </a:lnTo>
                  <a:lnTo>
                    <a:pt x="448" y="435"/>
                  </a:lnTo>
                  <a:lnTo>
                    <a:pt x="441" y="442"/>
                  </a:lnTo>
                  <a:lnTo>
                    <a:pt x="434" y="450"/>
                  </a:lnTo>
                  <a:lnTo>
                    <a:pt x="427" y="456"/>
                  </a:lnTo>
                  <a:lnTo>
                    <a:pt x="417" y="460"/>
                  </a:lnTo>
                  <a:lnTo>
                    <a:pt x="409" y="465"/>
                  </a:lnTo>
                  <a:lnTo>
                    <a:pt x="399" y="469"/>
                  </a:lnTo>
                  <a:lnTo>
                    <a:pt x="390" y="471"/>
                  </a:lnTo>
                  <a:lnTo>
                    <a:pt x="379" y="472"/>
                  </a:lnTo>
                  <a:lnTo>
                    <a:pt x="368" y="474"/>
                  </a:lnTo>
                  <a:lnTo>
                    <a:pt x="368" y="474"/>
                  </a:lnTo>
                  <a:close/>
                  <a:moveTo>
                    <a:pt x="668" y="0"/>
                  </a:moveTo>
                  <a:lnTo>
                    <a:pt x="67" y="0"/>
                  </a:lnTo>
                  <a:lnTo>
                    <a:pt x="67" y="0"/>
                  </a:lnTo>
                  <a:lnTo>
                    <a:pt x="53" y="1"/>
                  </a:lnTo>
                  <a:lnTo>
                    <a:pt x="41" y="5"/>
                  </a:lnTo>
                  <a:lnTo>
                    <a:pt x="30" y="12"/>
                  </a:lnTo>
                  <a:lnTo>
                    <a:pt x="19" y="19"/>
                  </a:lnTo>
                  <a:lnTo>
                    <a:pt x="12" y="30"/>
                  </a:lnTo>
                  <a:lnTo>
                    <a:pt x="5" y="41"/>
                  </a:lnTo>
                  <a:lnTo>
                    <a:pt x="1" y="53"/>
                  </a:lnTo>
                  <a:lnTo>
                    <a:pt x="0" y="68"/>
                  </a:lnTo>
                  <a:lnTo>
                    <a:pt x="0" y="670"/>
                  </a:lnTo>
                  <a:lnTo>
                    <a:pt x="0" y="670"/>
                  </a:lnTo>
                  <a:lnTo>
                    <a:pt x="1" y="685"/>
                  </a:lnTo>
                  <a:lnTo>
                    <a:pt x="5" y="697"/>
                  </a:lnTo>
                  <a:lnTo>
                    <a:pt x="12" y="707"/>
                  </a:lnTo>
                  <a:lnTo>
                    <a:pt x="19" y="718"/>
                  </a:lnTo>
                  <a:lnTo>
                    <a:pt x="30" y="725"/>
                  </a:lnTo>
                  <a:lnTo>
                    <a:pt x="41" y="733"/>
                  </a:lnTo>
                  <a:lnTo>
                    <a:pt x="53" y="736"/>
                  </a:lnTo>
                  <a:lnTo>
                    <a:pt x="67" y="738"/>
                  </a:lnTo>
                  <a:lnTo>
                    <a:pt x="668" y="738"/>
                  </a:lnTo>
                  <a:lnTo>
                    <a:pt x="668" y="738"/>
                  </a:lnTo>
                  <a:lnTo>
                    <a:pt x="683" y="736"/>
                  </a:lnTo>
                  <a:lnTo>
                    <a:pt x="695" y="733"/>
                  </a:lnTo>
                  <a:lnTo>
                    <a:pt x="706" y="725"/>
                  </a:lnTo>
                  <a:lnTo>
                    <a:pt x="716" y="718"/>
                  </a:lnTo>
                  <a:lnTo>
                    <a:pt x="724" y="707"/>
                  </a:lnTo>
                  <a:lnTo>
                    <a:pt x="731" y="697"/>
                  </a:lnTo>
                  <a:lnTo>
                    <a:pt x="734" y="685"/>
                  </a:lnTo>
                  <a:lnTo>
                    <a:pt x="736" y="670"/>
                  </a:lnTo>
                  <a:lnTo>
                    <a:pt x="736" y="68"/>
                  </a:lnTo>
                  <a:lnTo>
                    <a:pt x="736" y="68"/>
                  </a:lnTo>
                  <a:lnTo>
                    <a:pt x="734" y="53"/>
                  </a:lnTo>
                  <a:lnTo>
                    <a:pt x="731" y="41"/>
                  </a:lnTo>
                  <a:lnTo>
                    <a:pt x="724" y="30"/>
                  </a:lnTo>
                  <a:lnTo>
                    <a:pt x="716" y="19"/>
                  </a:lnTo>
                  <a:lnTo>
                    <a:pt x="706" y="12"/>
                  </a:lnTo>
                  <a:lnTo>
                    <a:pt x="695" y="5"/>
                  </a:lnTo>
                  <a:lnTo>
                    <a:pt x="683" y="1"/>
                  </a:lnTo>
                  <a:lnTo>
                    <a:pt x="668" y="0"/>
                  </a:lnTo>
                  <a:lnTo>
                    <a:pt x="668" y="0"/>
                  </a:lnTo>
                  <a:close/>
                  <a:moveTo>
                    <a:pt x="100" y="63"/>
                  </a:moveTo>
                  <a:lnTo>
                    <a:pt x="100" y="63"/>
                  </a:lnTo>
                  <a:lnTo>
                    <a:pt x="108" y="64"/>
                  </a:lnTo>
                  <a:lnTo>
                    <a:pt x="116" y="66"/>
                  </a:lnTo>
                  <a:lnTo>
                    <a:pt x="122" y="70"/>
                  </a:lnTo>
                  <a:lnTo>
                    <a:pt x="128" y="74"/>
                  </a:lnTo>
                  <a:lnTo>
                    <a:pt x="131" y="80"/>
                  </a:lnTo>
                  <a:lnTo>
                    <a:pt x="135" y="86"/>
                  </a:lnTo>
                  <a:lnTo>
                    <a:pt x="137" y="93"/>
                  </a:lnTo>
                  <a:lnTo>
                    <a:pt x="138" y="100"/>
                  </a:lnTo>
                  <a:lnTo>
                    <a:pt x="138" y="100"/>
                  </a:lnTo>
                  <a:lnTo>
                    <a:pt x="137" y="109"/>
                  </a:lnTo>
                  <a:lnTo>
                    <a:pt x="135" y="116"/>
                  </a:lnTo>
                  <a:lnTo>
                    <a:pt x="131" y="122"/>
                  </a:lnTo>
                  <a:lnTo>
                    <a:pt x="128" y="128"/>
                  </a:lnTo>
                  <a:lnTo>
                    <a:pt x="122" y="131"/>
                  </a:lnTo>
                  <a:lnTo>
                    <a:pt x="116" y="135"/>
                  </a:lnTo>
                  <a:lnTo>
                    <a:pt x="108" y="137"/>
                  </a:lnTo>
                  <a:lnTo>
                    <a:pt x="100" y="139"/>
                  </a:lnTo>
                  <a:lnTo>
                    <a:pt x="100" y="139"/>
                  </a:lnTo>
                  <a:lnTo>
                    <a:pt x="93" y="137"/>
                  </a:lnTo>
                  <a:lnTo>
                    <a:pt x="85" y="135"/>
                  </a:lnTo>
                  <a:lnTo>
                    <a:pt x="79" y="131"/>
                  </a:lnTo>
                  <a:lnTo>
                    <a:pt x="73" y="128"/>
                  </a:lnTo>
                  <a:lnTo>
                    <a:pt x="70" y="122"/>
                  </a:lnTo>
                  <a:lnTo>
                    <a:pt x="66" y="116"/>
                  </a:lnTo>
                  <a:lnTo>
                    <a:pt x="64" y="109"/>
                  </a:lnTo>
                  <a:lnTo>
                    <a:pt x="63" y="100"/>
                  </a:lnTo>
                  <a:lnTo>
                    <a:pt x="63" y="100"/>
                  </a:lnTo>
                  <a:lnTo>
                    <a:pt x="64" y="93"/>
                  </a:lnTo>
                  <a:lnTo>
                    <a:pt x="66" y="86"/>
                  </a:lnTo>
                  <a:lnTo>
                    <a:pt x="70" y="80"/>
                  </a:lnTo>
                  <a:lnTo>
                    <a:pt x="73" y="74"/>
                  </a:lnTo>
                  <a:lnTo>
                    <a:pt x="79" y="70"/>
                  </a:lnTo>
                  <a:lnTo>
                    <a:pt x="85" y="66"/>
                  </a:lnTo>
                  <a:lnTo>
                    <a:pt x="93" y="64"/>
                  </a:lnTo>
                  <a:lnTo>
                    <a:pt x="100" y="63"/>
                  </a:lnTo>
                  <a:lnTo>
                    <a:pt x="100" y="63"/>
                  </a:lnTo>
                  <a:close/>
                  <a:moveTo>
                    <a:pt x="100" y="675"/>
                  </a:moveTo>
                  <a:lnTo>
                    <a:pt x="100" y="675"/>
                  </a:lnTo>
                  <a:lnTo>
                    <a:pt x="93" y="674"/>
                  </a:lnTo>
                  <a:lnTo>
                    <a:pt x="85" y="671"/>
                  </a:lnTo>
                  <a:lnTo>
                    <a:pt x="79" y="668"/>
                  </a:lnTo>
                  <a:lnTo>
                    <a:pt x="73" y="664"/>
                  </a:lnTo>
                  <a:lnTo>
                    <a:pt x="70" y="658"/>
                  </a:lnTo>
                  <a:lnTo>
                    <a:pt x="66" y="652"/>
                  </a:lnTo>
                  <a:lnTo>
                    <a:pt x="64" y="645"/>
                  </a:lnTo>
                  <a:lnTo>
                    <a:pt x="63" y="638"/>
                  </a:lnTo>
                  <a:lnTo>
                    <a:pt x="63" y="638"/>
                  </a:lnTo>
                  <a:lnTo>
                    <a:pt x="64" y="629"/>
                  </a:lnTo>
                  <a:lnTo>
                    <a:pt x="66" y="622"/>
                  </a:lnTo>
                  <a:lnTo>
                    <a:pt x="70" y="616"/>
                  </a:lnTo>
                  <a:lnTo>
                    <a:pt x="73" y="610"/>
                  </a:lnTo>
                  <a:lnTo>
                    <a:pt x="79" y="606"/>
                  </a:lnTo>
                  <a:lnTo>
                    <a:pt x="85" y="603"/>
                  </a:lnTo>
                  <a:lnTo>
                    <a:pt x="93" y="600"/>
                  </a:lnTo>
                  <a:lnTo>
                    <a:pt x="100" y="599"/>
                  </a:lnTo>
                  <a:lnTo>
                    <a:pt x="100" y="599"/>
                  </a:lnTo>
                  <a:lnTo>
                    <a:pt x="108" y="600"/>
                  </a:lnTo>
                  <a:lnTo>
                    <a:pt x="116" y="603"/>
                  </a:lnTo>
                  <a:lnTo>
                    <a:pt x="122" y="606"/>
                  </a:lnTo>
                  <a:lnTo>
                    <a:pt x="128" y="610"/>
                  </a:lnTo>
                  <a:lnTo>
                    <a:pt x="131" y="616"/>
                  </a:lnTo>
                  <a:lnTo>
                    <a:pt x="135" y="622"/>
                  </a:lnTo>
                  <a:lnTo>
                    <a:pt x="137" y="629"/>
                  </a:lnTo>
                  <a:lnTo>
                    <a:pt x="138" y="638"/>
                  </a:lnTo>
                  <a:lnTo>
                    <a:pt x="138" y="638"/>
                  </a:lnTo>
                  <a:lnTo>
                    <a:pt x="137" y="645"/>
                  </a:lnTo>
                  <a:lnTo>
                    <a:pt x="135" y="652"/>
                  </a:lnTo>
                  <a:lnTo>
                    <a:pt x="131" y="658"/>
                  </a:lnTo>
                  <a:lnTo>
                    <a:pt x="128" y="664"/>
                  </a:lnTo>
                  <a:lnTo>
                    <a:pt x="122" y="668"/>
                  </a:lnTo>
                  <a:lnTo>
                    <a:pt x="116" y="671"/>
                  </a:lnTo>
                  <a:lnTo>
                    <a:pt x="108" y="674"/>
                  </a:lnTo>
                  <a:lnTo>
                    <a:pt x="100" y="675"/>
                  </a:lnTo>
                  <a:lnTo>
                    <a:pt x="100" y="675"/>
                  </a:lnTo>
                  <a:close/>
                  <a:moveTo>
                    <a:pt x="368" y="641"/>
                  </a:moveTo>
                  <a:lnTo>
                    <a:pt x="368" y="641"/>
                  </a:lnTo>
                  <a:lnTo>
                    <a:pt x="340" y="640"/>
                  </a:lnTo>
                  <a:lnTo>
                    <a:pt x="313" y="635"/>
                  </a:lnTo>
                  <a:lnTo>
                    <a:pt x="287" y="629"/>
                  </a:lnTo>
                  <a:lnTo>
                    <a:pt x="262" y="619"/>
                  </a:lnTo>
                  <a:lnTo>
                    <a:pt x="238" y="609"/>
                  </a:lnTo>
                  <a:lnTo>
                    <a:pt x="216" y="594"/>
                  </a:lnTo>
                  <a:lnTo>
                    <a:pt x="195" y="578"/>
                  </a:lnTo>
                  <a:lnTo>
                    <a:pt x="176" y="562"/>
                  </a:lnTo>
                  <a:lnTo>
                    <a:pt x="159" y="542"/>
                  </a:lnTo>
                  <a:lnTo>
                    <a:pt x="143" y="521"/>
                  </a:lnTo>
                  <a:lnTo>
                    <a:pt x="129" y="499"/>
                  </a:lnTo>
                  <a:lnTo>
                    <a:pt x="118" y="475"/>
                  </a:lnTo>
                  <a:lnTo>
                    <a:pt x="108" y="450"/>
                  </a:lnTo>
                  <a:lnTo>
                    <a:pt x="102" y="424"/>
                  </a:lnTo>
                  <a:lnTo>
                    <a:pt x="97" y="397"/>
                  </a:lnTo>
                  <a:lnTo>
                    <a:pt x="96" y="369"/>
                  </a:lnTo>
                  <a:lnTo>
                    <a:pt x="96" y="369"/>
                  </a:lnTo>
                  <a:lnTo>
                    <a:pt x="97" y="341"/>
                  </a:lnTo>
                  <a:lnTo>
                    <a:pt x="102" y="313"/>
                  </a:lnTo>
                  <a:lnTo>
                    <a:pt x="108" y="288"/>
                  </a:lnTo>
                  <a:lnTo>
                    <a:pt x="118" y="263"/>
                  </a:lnTo>
                  <a:lnTo>
                    <a:pt x="129" y="239"/>
                  </a:lnTo>
                  <a:lnTo>
                    <a:pt x="143" y="217"/>
                  </a:lnTo>
                  <a:lnTo>
                    <a:pt x="159" y="195"/>
                  </a:lnTo>
                  <a:lnTo>
                    <a:pt x="176" y="176"/>
                  </a:lnTo>
                  <a:lnTo>
                    <a:pt x="195" y="159"/>
                  </a:lnTo>
                  <a:lnTo>
                    <a:pt x="216" y="143"/>
                  </a:lnTo>
                  <a:lnTo>
                    <a:pt x="238" y="129"/>
                  </a:lnTo>
                  <a:lnTo>
                    <a:pt x="262" y="118"/>
                  </a:lnTo>
                  <a:lnTo>
                    <a:pt x="287" y="109"/>
                  </a:lnTo>
                  <a:lnTo>
                    <a:pt x="313" y="103"/>
                  </a:lnTo>
                  <a:lnTo>
                    <a:pt x="340" y="98"/>
                  </a:lnTo>
                  <a:lnTo>
                    <a:pt x="368" y="96"/>
                  </a:lnTo>
                  <a:lnTo>
                    <a:pt x="368" y="96"/>
                  </a:lnTo>
                  <a:lnTo>
                    <a:pt x="396" y="98"/>
                  </a:lnTo>
                  <a:lnTo>
                    <a:pt x="423" y="103"/>
                  </a:lnTo>
                  <a:lnTo>
                    <a:pt x="448" y="109"/>
                  </a:lnTo>
                  <a:lnTo>
                    <a:pt x="474" y="118"/>
                  </a:lnTo>
                  <a:lnTo>
                    <a:pt x="498" y="129"/>
                  </a:lnTo>
                  <a:lnTo>
                    <a:pt x="519" y="143"/>
                  </a:lnTo>
                  <a:lnTo>
                    <a:pt x="541" y="159"/>
                  </a:lnTo>
                  <a:lnTo>
                    <a:pt x="560" y="176"/>
                  </a:lnTo>
                  <a:lnTo>
                    <a:pt x="577" y="195"/>
                  </a:lnTo>
                  <a:lnTo>
                    <a:pt x="593" y="217"/>
                  </a:lnTo>
                  <a:lnTo>
                    <a:pt x="607" y="239"/>
                  </a:lnTo>
                  <a:lnTo>
                    <a:pt x="618" y="263"/>
                  </a:lnTo>
                  <a:lnTo>
                    <a:pt x="628" y="288"/>
                  </a:lnTo>
                  <a:lnTo>
                    <a:pt x="634" y="313"/>
                  </a:lnTo>
                  <a:lnTo>
                    <a:pt x="638" y="341"/>
                  </a:lnTo>
                  <a:lnTo>
                    <a:pt x="640" y="369"/>
                  </a:lnTo>
                  <a:lnTo>
                    <a:pt x="640" y="369"/>
                  </a:lnTo>
                  <a:lnTo>
                    <a:pt x="638" y="397"/>
                  </a:lnTo>
                  <a:lnTo>
                    <a:pt x="634" y="424"/>
                  </a:lnTo>
                  <a:lnTo>
                    <a:pt x="628" y="450"/>
                  </a:lnTo>
                  <a:lnTo>
                    <a:pt x="618" y="475"/>
                  </a:lnTo>
                  <a:lnTo>
                    <a:pt x="607" y="499"/>
                  </a:lnTo>
                  <a:lnTo>
                    <a:pt x="593" y="521"/>
                  </a:lnTo>
                  <a:lnTo>
                    <a:pt x="577" y="542"/>
                  </a:lnTo>
                  <a:lnTo>
                    <a:pt x="560" y="562"/>
                  </a:lnTo>
                  <a:lnTo>
                    <a:pt x="541" y="578"/>
                  </a:lnTo>
                  <a:lnTo>
                    <a:pt x="519" y="594"/>
                  </a:lnTo>
                  <a:lnTo>
                    <a:pt x="498" y="609"/>
                  </a:lnTo>
                  <a:lnTo>
                    <a:pt x="474" y="619"/>
                  </a:lnTo>
                  <a:lnTo>
                    <a:pt x="448" y="629"/>
                  </a:lnTo>
                  <a:lnTo>
                    <a:pt x="423" y="635"/>
                  </a:lnTo>
                  <a:lnTo>
                    <a:pt x="396" y="640"/>
                  </a:lnTo>
                  <a:lnTo>
                    <a:pt x="368" y="641"/>
                  </a:lnTo>
                  <a:lnTo>
                    <a:pt x="368" y="641"/>
                  </a:lnTo>
                  <a:close/>
                  <a:moveTo>
                    <a:pt x="636" y="675"/>
                  </a:moveTo>
                  <a:lnTo>
                    <a:pt x="636" y="675"/>
                  </a:lnTo>
                  <a:lnTo>
                    <a:pt x="628" y="674"/>
                  </a:lnTo>
                  <a:lnTo>
                    <a:pt x="620" y="671"/>
                  </a:lnTo>
                  <a:lnTo>
                    <a:pt x="614" y="668"/>
                  </a:lnTo>
                  <a:lnTo>
                    <a:pt x="608" y="664"/>
                  </a:lnTo>
                  <a:lnTo>
                    <a:pt x="605" y="658"/>
                  </a:lnTo>
                  <a:lnTo>
                    <a:pt x="601" y="652"/>
                  </a:lnTo>
                  <a:lnTo>
                    <a:pt x="599" y="645"/>
                  </a:lnTo>
                  <a:lnTo>
                    <a:pt x="597" y="638"/>
                  </a:lnTo>
                  <a:lnTo>
                    <a:pt x="597" y="638"/>
                  </a:lnTo>
                  <a:lnTo>
                    <a:pt x="599" y="629"/>
                  </a:lnTo>
                  <a:lnTo>
                    <a:pt x="601" y="622"/>
                  </a:lnTo>
                  <a:lnTo>
                    <a:pt x="605" y="616"/>
                  </a:lnTo>
                  <a:lnTo>
                    <a:pt x="608" y="610"/>
                  </a:lnTo>
                  <a:lnTo>
                    <a:pt x="614" y="606"/>
                  </a:lnTo>
                  <a:lnTo>
                    <a:pt x="620" y="603"/>
                  </a:lnTo>
                  <a:lnTo>
                    <a:pt x="628" y="600"/>
                  </a:lnTo>
                  <a:lnTo>
                    <a:pt x="636" y="599"/>
                  </a:lnTo>
                  <a:lnTo>
                    <a:pt x="636" y="599"/>
                  </a:lnTo>
                  <a:lnTo>
                    <a:pt x="643" y="600"/>
                  </a:lnTo>
                  <a:lnTo>
                    <a:pt x="650" y="603"/>
                  </a:lnTo>
                  <a:lnTo>
                    <a:pt x="656" y="606"/>
                  </a:lnTo>
                  <a:lnTo>
                    <a:pt x="662" y="610"/>
                  </a:lnTo>
                  <a:lnTo>
                    <a:pt x="666" y="616"/>
                  </a:lnTo>
                  <a:lnTo>
                    <a:pt x="670" y="622"/>
                  </a:lnTo>
                  <a:lnTo>
                    <a:pt x="672" y="629"/>
                  </a:lnTo>
                  <a:lnTo>
                    <a:pt x="673" y="638"/>
                  </a:lnTo>
                  <a:lnTo>
                    <a:pt x="673" y="638"/>
                  </a:lnTo>
                  <a:lnTo>
                    <a:pt x="672" y="645"/>
                  </a:lnTo>
                  <a:lnTo>
                    <a:pt x="670" y="652"/>
                  </a:lnTo>
                  <a:lnTo>
                    <a:pt x="666" y="658"/>
                  </a:lnTo>
                  <a:lnTo>
                    <a:pt x="662" y="664"/>
                  </a:lnTo>
                  <a:lnTo>
                    <a:pt x="656" y="668"/>
                  </a:lnTo>
                  <a:lnTo>
                    <a:pt x="650" y="671"/>
                  </a:lnTo>
                  <a:lnTo>
                    <a:pt x="643" y="674"/>
                  </a:lnTo>
                  <a:lnTo>
                    <a:pt x="636" y="675"/>
                  </a:lnTo>
                  <a:lnTo>
                    <a:pt x="636" y="675"/>
                  </a:lnTo>
                  <a:close/>
                  <a:moveTo>
                    <a:pt x="636" y="139"/>
                  </a:moveTo>
                  <a:lnTo>
                    <a:pt x="636" y="139"/>
                  </a:lnTo>
                  <a:lnTo>
                    <a:pt x="628" y="137"/>
                  </a:lnTo>
                  <a:lnTo>
                    <a:pt x="620" y="135"/>
                  </a:lnTo>
                  <a:lnTo>
                    <a:pt x="614" y="131"/>
                  </a:lnTo>
                  <a:lnTo>
                    <a:pt x="608" y="128"/>
                  </a:lnTo>
                  <a:lnTo>
                    <a:pt x="605" y="122"/>
                  </a:lnTo>
                  <a:lnTo>
                    <a:pt x="601" y="116"/>
                  </a:lnTo>
                  <a:lnTo>
                    <a:pt x="599" y="109"/>
                  </a:lnTo>
                  <a:lnTo>
                    <a:pt x="597" y="100"/>
                  </a:lnTo>
                  <a:lnTo>
                    <a:pt x="597" y="100"/>
                  </a:lnTo>
                  <a:lnTo>
                    <a:pt x="599" y="93"/>
                  </a:lnTo>
                  <a:lnTo>
                    <a:pt x="601" y="86"/>
                  </a:lnTo>
                  <a:lnTo>
                    <a:pt x="605" y="80"/>
                  </a:lnTo>
                  <a:lnTo>
                    <a:pt x="608" y="74"/>
                  </a:lnTo>
                  <a:lnTo>
                    <a:pt x="614" y="70"/>
                  </a:lnTo>
                  <a:lnTo>
                    <a:pt x="620" y="66"/>
                  </a:lnTo>
                  <a:lnTo>
                    <a:pt x="628" y="64"/>
                  </a:lnTo>
                  <a:lnTo>
                    <a:pt x="636" y="63"/>
                  </a:lnTo>
                  <a:lnTo>
                    <a:pt x="636" y="63"/>
                  </a:lnTo>
                  <a:lnTo>
                    <a:pt x="643" y="64"/>
                  </a:lnTo>
                  <a:lnTo>
                    <a:pt x="650" y="66"/>
                  </a:lnTo>
                  <a:lnTo>
                    <a:pt x="656" y="70"/>
                  </a:lnTo>
                  <a:lnTo>
                    <a:pt x="662" y="74"/>
                  </a:lnTo>
                  <a:lnTo>
                    <a:pt x="666" y="80"/>
                  </a:lnTo>
                  <a:lnTo>
                    <a:pt x="670" y="86"/>
                  </a:lnTo>
                  <a:lnTo>
                    <a:pt x="672" y="93"/>
                  </a:lnTo>
                  <a:lnTo>
                    <a:pt x="673" y="100"/>
                  </a:lnTo>
                  <a:lnTo>
                    <a:pt x="673" y="100"/>
                  </a:lnTo>
                  <a:lnTo>
                    <a:pt x="672" y="109"/>
                  </a:lnTo>
                  <a:lnTo>
                    <a:pt x="670" y="116"/>
                  </a:lnTo>
                  <a:lnTo>
                    <a:pt x="666" y="122"/>
                  </a:lnTo>
                  <a:lnTo>
                    <a:pt x="662" y="128"/>
                  </a:lnTo>
                  <a:lnTo>
                    <a:pt x="656" y="131"/>
                  </a:lnTo>
                  <a:lnTo>
                    <a:pt x="650" y="135"/>
                  </a:lnTo>
                  <a:lnTo>
                    <a:pt x="643" y="137"/>
                  </a:lnTo>
                  <a:lnTo>
                    <a:pt x="636" y="139"/>
                  </a:lnTo>
                  <a:lnTo>
                    <a:pt x="636" y="13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7" name="Freeform 211"/>
            <p:cNvSpPr>
              <a:spLocks noEditPoints="1"/>
            </p:cNvSpPr>
            <p:nvPr/>
          </p:nvSpPr>
          <p:spPr bwMode="auto">
            <a:xfrm>
              <a:off x="6524033" y="4515503"/>
              <a:ext cx="241640" cy="404813"/>
            </a:xfrm>
            <a:custGeom>
              <a:avLst/>
              <a:gdLst>
                <a:gd name="T0" fmla="*/ 223 w 512"/>
                <a:gd name="T1" fmla="*/ 95 h 766"/>
                <a:gd name="T2" fmla="*/ 159 w 512"/>
                <a:gd name="T3" fmla="*/ 95 h 766"/>
                <a:gd name="T4" fmla="*/ 159 w 512"/>
                <a:gd name="T5" fmla="*/ 160 h 766"/>
                <a:gd name="T6" fmla="*/ 223 w 512"/>
                <a:gd name="T7" fmla="*/ 160 h 766"/>
                <a:gd name="T8" fmla="*/ 223 w 512"/>
                <a:gd name="T9" fmla="*/ 95 h 766"/>
                <a:gd name="T10" fmla="*/ 352 w 512"/>
                <a:gd name="T11" fmla="*/ 95 h 766"/>
                <a:gd name="T12" fmla="*/ 287 w 512"/>
                <a:gd name="T13" fmla="*/ 95 h 766"/>
                <a:gd name="T14" fmla="*/ 287 w 512"/>
                <a:gd name="T15" fmla="*/ 160 h 766"/>
                <a:gd name="T16" fmla="*/ 352 w 512"/>
                <a:gd name="T17" fmla="*/ 160 h 766"/>
                <a:gd name="T18" fmla="*/ 352 w 512"/>
                <a:gd name="T19" fmla="*/ 95 h 766"/>
                <a:gd name="T20" fmla="*/ 448 w 512"/>
                <a:gd name="T21" fmla="*/ 223 h 766"/>
                <a:gd name="T22" fmla="*/ 448 w 512"/>
                <a:gd name="T23" fmla="*/ 0 h 766"/>
                <a:gd name="T24" fmla="*/ 63 w 512"/>
                <a:gd name="T25" fmla="*/ 0 h 766"/>
                <a:gd name="T26" fmla="*/ 63 w 512"/>
                <a:gd name="T27" fmla="*/ 223 h 766"/>
                <a:gd name="T28" fmla="*/ 63 w 512"/>
                <a:gd name="T29" fmla="*/ 223 h 766"/>
                <a:gd name="T30" fmla="*/ 50 w 512"/>
                <a:gd name="T31" fmla="*/ 224 h 766"/>
                <a:gd name="T32" fmla="*/ 39 w 512"/>
                <a:gd name="T33" fmla="*/ 228 h 766"/>
                <a:gd name="T34" fmla="*/ 27 w 512"/>
                <a:gd name="T35" fmla="*/ 234 h 766"/>
                <a:gd name="T36" fmla="*/ 19 w 512"/>
                <a:gd name="T37" fmla="*/ 241 h 766"/>
                <a:gd name="T38" fmla="*/ 10 w 512"/>
                <a:gd name="T39" fmla="*/ 251 h 766"/>
                <a:gd name="T40" fmla="*/ 4 w 512"/>
                <a:gd name="T41" fmla="*/ 262 h 766"/>
                <a:gd name="T42" fmla="*/ 1 w 512"/>
                <a:gd name="T43" fmla="*/ 274 h 766"/>
                <a:gd name="T44" fmla="*/ 0 w 512"/>
                <a:gd name="T45" fmla="*/ 287 h 766"/>
                <a:gd name="T46" fmla="*/ 0 w 512"/>
                <a:gd name="T47" fmla="*/ 703 h 766"/>
                <a:gd name="T48" fmla="*/ 0 w 512"/>
                <a:gd name="T49" fmla="*/ 703 h 766"/>
                <a:gd name="T50" fmla="*/ 1 w 512"/>
                <a:gd name="T51" fmla="*/ 716 h 766"/>
                <a:gd name="T52" fmla="*/ 4 w 512"/>
                <a:gd name="T53" fmla="*/ 728 h 766"/>
                <a:gd name="T54" fmla="*/ 10 w 512"/>
                <a:gd name="T55" fmla="*/ 739 h 766"/>
                <a:gd name="T56" fmla="*/ 19 w 512"/>
                <a:gd name="T57" fmla="*/ 748 h 766"/>
                <a:gd name="T58" fmla="*/ 27 w 512"/>
                <a:gd name="T59" fmla="*/ 756 h 766"/>
                <a:gd name="T60" fmla="*/ 39 w 512"/>
                <a:gd name="T61" fmla="*/ 762 h 766"/>
                <a:gd name="T62" fmla="*/ 50 w 512"/>
                <a:gd name="T63" fmla="*/ 765 h 766"/>
                <a:gd name="T64" fmla="*/ 63 w 512"/>
                <a:gd name="T65" fmla="*/ 766 h 766"/>
                <a:gd name="T66" fmla="*/ 448 w 512"/>
                <a:gd name="T67" fmla="*/ 766 h 766"/>
                <a:gd name="T68" fmla="*/ 448 w 512"/>
                <a:gd name="T69" fmla="*/ 766 h 766"/>
                <a:gd name="T70" fmla="*/ 460 w 512"/>
                <a:gd name="T71" fmla="*/ 765 h 766"/>
                <a:gd name="T72" fmla="*/ 472 w 512"/>
                <a:gd name="T73" fmla="*/ 762 h 766"/>
                <a:gd name="T74" fmla="*/ 483 w 512"/>
                <a:gd name="T75" fmla="*/ 756 h 766"/>
                <a:gd name="T76" fmla="*/ 492 w 512"/>
                <a:gd name="T77" fmla="*/ 748 h 766"/>
                <a:gd name="T78" fmla="*/ 501 w 512"/>
                <a:gd name="T79" fmla="*/ 739 h 766"/>
                <a:gd name="T80" fmla="*/ 507 w 512"/>
                <a:gd name="T81" fmla="*/ 728 h 766"/>
                <a:gd name="T82" fmla="*/ 510 w 512"/>
                <a:gd name="T83" fmla="*/ 716 h 766"/>
                <a:gd name="T84" fmla="*/ 512 w 512"/>
                <a:gd name="T85" fmla="*/ 703 h 766"/>
                <a:gd name="T86" fmla="*/ 512 w 512"/>
                <a:gd name="T87" fmla="*/ 287 h 766"/>
                <a:gd name="T88" fmla="*/ 512 w 512"/>
                <a:gd name="T89" fmla="*/ 287 h 766"/>
                <a:gd name="T90" fmla="*/ 510 w 512"/>
                <a:gd name="T91" fmla="*/ 274 h 766"/>
                <a:gd name="T92" fmla="*/ 507 w 512"/>
                <a:gd name="T93" fmla="*/ 262 h 766"/>
                <a:gd name="T94" fmla="*/ 501 w 512"/>
                <a:gd name="T95" fmla="*/ 251 h 766"/>
                <a:gd name="T96" fmla="*/ 492 w 512"/>
                <a:gd name="T97" fmla="*/ 241 h 766"/>
                <a:gd name="T98" fmla="*/ 483 w 512"/>
                <a:gd name="T99" fmla="*/ 234 h 766"/>
                <a:gd name="T100" fmla="*/ 472 w 512"/>
                <a:gd name="T101" fmla="*/ 228 h 766"/>
                <a:gd name="T102" fmla="*/ 460 w 512"/>
                <a:gd name="T103" fmla="*/ 224 h 766"/>
                <a:gd name="T104" fmla="*/ 448 w 512"/>
                <a:gd name="T105" fmla="*/ 223 h 766"/>
                <a:gd name="T106" fmla="*/ 448 w 512"/>
                <a:gd name="T107" fmla="*/ 223 h 766"/>
                <a:gd name="T108" fmla="*/ 400 w 512"/>
                <a:gd name="T109" fmla="*/ 223 h 766"/>
                <a:gd name="T110" fmla="*/ 111 w 512"/>
                <a:gd name="T111" fmla="*/ 223 h 766"/>
                <a:gd name="T112" fmla="*/ 111 w 512"/>
                <a:gd name="T113" fmla="*/ 47 h 766"/>
                <a:gd name="T114" fmla="*/ 400 w 512"/>
                <a:gd name="T115" fmla="*/ 47 h 766"/>
                <a:gd name="T116" fmla="*/ 400 w 512"/>
                <a:gd name="T117" fmla="*/ 223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12" h="766">
                  <a:moveTo>
                    <a:pt x="223" y="95"/>
                  </a:moveTo>
                  <a:lnTo>
                    <a:pt x="159" y="95"/>
                  </a:lnTo>
                  <a:lnTo>
                    <a:pt x="159" y="160"/>
                  </a:lnTo>
                  <a:lnTo>
                    <a:pt x="223" y="160"/>
                  </a:lnTo>
                  <a:lnTo>
                    <a:pt x="223" y="95"/>
                  </a:lnTo>
                  <a:close/>
                  <a:moveTo>
                    <a:pt x="352" y="95"/>
                  </a:moveTo>
                  <a:lnTo>
                    <a:pt x="287" y="95"/>
                  </a:lnTo>
                  <a:lnTo>
                    <a:pt x="287" y="160"/>
                  </a:lnTo>
                  <a:lnTo>
                    <a:pt x="352" y="160"/>
                  </a:lnTo>
                  <a:lnTo>
                    <a:pt x="352" y="95"/>
                  </a:lnTo>
                  <a:close/>
                  <a:moveTo>
                    <a:pt x="448" y="223"/>
                  </a:moveTo>
                  <a:lnTo>
                    <a:pt x="448" y="0"/>
                  </a:lnTo>
                  <a:lnTo>
                    <a:pt x="63" y="0"/>
                  </a:lnTo>
                  <a:lnTo>
                    <a:pt x="63" y="223"/>
                  </a:lnTo>
                  <a:lnTo>
                    <a:pt x="63" y="223"/>
                  </a:lnTo>
                  <a:lnTo>
                    <a:pt x="50" y="224"/>
                  </a:lnTo>
                  <a:lnTo>
                    <a:pt x="39" y="228"/>
                  </a:lnTo>
                  <a:lnTo>
                    <a:pt x="27" y="234"/>
                  </a:lnTo>
                  <a:lnTo>
                    <a:pt x="19" y="241"/>
                  </a:lnTo>
                  <a:lnTo>
                    <a:pt x="10" y="251"/>
                  </a:lnTo>
                  <a:lnTo>
                    <a:pt x="4" y="262"/>
                  </a:lnTo>
                  <a:lnTo>
                    <a:pt x="1" y="274"/>
                  </a:lnTo>
                  <a:lnTo>
                    <a:pt x="0" y="287"/>
                  </a:lnTo>
                  <a:lnTo>
                    <a:pt x="0" y="703"/>
                  </a:lnTo>
                  <a:lnTo>
                    <a:pt x="0" y="703"/>
                  </a:lnTo>
                  <a:lnTo>
                    <a:pt x="1" y="716"/>
                  </a:lnTo>
                  <a:lnTo>
                    <a:pt x="4" y="728"/>
                  </a:lnTo>
                  <a:lnTo>
                    <a:pt x="10" y="739"/>
                  </a:lnTo>
                  <a:lnTo>
                    <a:pt x="19" y="748"/>
                  </a:lnTo>
                  <a:lnTo>
                    <a:pt x="27" y="756"/>
                  </a:lnTo>
                  <a:lnTo>
                    <a:pt x="39" y="762"/>
                  </a:lnTo>
                  <a:lnTo>
                    <a:pt x="50" y="765"/>
                  </a:lnTo>
                  <a:lnTo>
                    <a:pt x="63" y="766"/>
                  </a:lnTo>
                  <a:lnTo>
                    <a:pt x="448" y="766"/>
                  </a:lnTo>
                  <a:lnTo>
                    <a:pt x="448" y="766"/>
                  </a:lnTo>
                  <a:lnTo>
                    <a:pt x="460" y="765"/>
                  </a:lnTo>
                  <a:lnTo>
                    <a:pt x="472" y="762"/>
                  </a:lnTo>
                  <a:lnTo>
                    <a:pt x="483" y="756"/>
                  </a:lnTo>
                  <a:lnTo>
                    <a:pt x="492" y="748"/>
                  </a:lnTo>
                  <a:lnTo>
                    <a:pt x="501" y="739"/>
                  </a:lnTo>
                  <a:lnTo>
                    <a:pt x="507" y="728"/>
                  </a:lnTo>
                  <a:lnTo>
                    <a:pt x="510" y="716"/>
                  </a:lnTo>
                  <a:lnTo>
                    <a:pt x="512" y="703"/>
                  </a:lnTo>
                  <a:lnTo>
                    <a:pt x="512" y="287"/>
                  </a:lnTo>
                  <a:lnTo>
                    <a:pt x="512" y="287"/>
                  </a:lnTo>
                  <a:lnTo>
                    <a:pt x="510" y="274"/>
                  </a:lnTo>
                  <a:lnTo>
                    <a:pt x="507" y="262"/>
                  </a:lnTo>
                  <a:lnTo>
                    <a:pt x="501" y="251"/>
                  </a:lnTo>
                  <a:lnTo>
                    <a:pt x="492" y="241"/>
                  </a:lnTo>
                  <a:lnTo>
                    <a:pt x="483" y="234"/>
                  </a:lnTo>
                  <a:lnTo>
                    <a:pt x="472" y="228"/>
                  </a:lnTo>
                  <a:lnTo>
                    <a:pt x="460" y="224"/>
                  </a:lnTo>
                  <a:lnTo>
                    <a:pt x="448" y="223"/>
                  </a:lnTo>
                  <a:lnTo>
                    <a:pt x="448" y="223"/>
                  </a:lnTo>
                  <a:close/>
                  <a:moveTo>
                    <a:pt x="400" y="223"/>
                  </a:moveTo>
                  <a:lnTo>
                    <a:pt x="111" y="223"/>
                  </a:lnTo>
                  <a:lnTo>
                    <a:pt x="111" y="47"/>
                  </a:lnTo>
                  <a:lnTo>
                    <a:pt x="400" y="47"/>
                  </a:lnTo>
                  <a:lnTo>
                    <a:pt x="400" y="2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58" name="Rectangle 57"/>
            <p:cNvSpPr/>
            <p:nvPr/>
          </p:nvSpPr>
          <p:spPr bwMode="ltGray">
            <a:xfrm>
              <a:off x="6324768" y="5279045"/>
              <a:ext cx="2731624" cy="576064"/>
            </a:xfrm>
            <a:prstGeom prst="rect">
              <a:avLst/>
            </a:prstGeom>
            <a:solidFill>
              <a:srgbClr val="EB8C00"/>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grpSp>
          <p:nvGrpSpPr>
            <p:cNvPr id="59" name="Group 58"/>
            <p:cNvGrpSpPr/>
            <p:nvPr/>
          </p:nvGrpSpPr>
          <p:grpSpPr>
            <a:xfrm>
              <a:off x="8895590" y="5193283"/>
              <a:ext cx="747588" cy="747588"/>
              <a:chOff x="3086672" y="4185171"/>
              <a:chExt cx="747588" cy="747588"/>
            </a:xfrm>
          </p:grpSpPr>
          <p:sp>
            <p:nvSpPr>
              <p:cNvPr id="60" name="Oval 59"/>
              <p:cNvSpPr/>
              <p:nvPr/>
            </p:nvSpPr>
            <p:spPr bwMode="ltGray">
              <a:xfrm>
                <a:off x="3086672" y="4185171"/>
                <a:ext cx="747588" cy="747588"/>
              </a:xfrm>
              <a:prstGeom prst="ellipse">
                <a:avLst/>
              </a:prstGeom>
              <a:solidFill>
                <a:schemeClr val="bg1"/>
              </a:solidFill>
              <a:ln w="38100">
                <a:solidFill>
                  <a:srgbClr val="968C6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mj-lt"/>
                </a:endParaRPr>
              </a:p>
            </p:txBody>
          </p:sp>
          <p:sp>
            <p:nvSpPr>
              <p:cNvPr id="61" name="TextBox 60"/>
              <p:cNvSpPr txBox="1"/>
              <p:nvPr/>
            </p:nvSpPr>
            <p:spPr>
              <a:xfrm>
                <a:off x="3109479" y="4284687"/>
                <a:ext cx="696280" cy="307082"/>
              </a:xfrm>
              <a:prstGeom prst="rect">
                <a:avLst/>
              </a:prstGeom>
              <a:noFill/>
            </p:spPr>
            <p:txBody>
              <a:bodyPr wrap="square" lIns="0" tIns="0" rIns="0" bIns="0" rtlCol="0">
                <a:noAutofit/>
              </a:bodyPr>
              <a:lstStyle/>
              <a:p>
                <a:pPr algn="ctr">
                  <a:spcAft>
                    <a:spcPts val="900"/>
                  </a:spcAft>
                </a:pPr>
                <a:r>
                  <a:rPr lang="en-GB" sz="2000" b="1" i="1" dirty="0" smtClean="0">
                    <a:solidFill>
                      <a:srgbClr val="EB8C00"/>
                    </a:solidFill>
                    <a:latin typeface="+mj-lt"/>
                  </a:rPr>
                  <a:t>04</a:t>
                </a:r>
              </a:p>
            </p:txBody>
          </p:sp>
          <p:sp>
            <p:nvSpPr>
              <p:cNvPr id="62" name="TextBox 61"/>
              <p:cNvSpPr txBox="1"/>
              <p:nvPr/>
            </p:nvSpPr>
            <p:spPr>
              <a:xfrm>
                <a:off x="3109479" y="4599012"/>
                <a:ext cx="696280" cy="307082"/>
              </a:xfrm>
              <a:prstGeom prst="rect">
                <a:avLst/>
              </a:prstGeom>
              <a:noFill/>
            </p:spPr>
            <p:txBody>
              <a:bodyPr wrap="square" lIns="0" tIns="0" rIns="0" bIns="0" rtlCol="0">
                <a:noAutofit/>
              </a:bodyPr>
              <a:lstStyle/>
              <a:p>
                <a:pPr algn="ctr">
                  <a:spcAft>
                    <a:spcPts val="900"/>
                  </a:spcAft>
                </a:pPr>
                <a:r>
                  <a:rPr lang="en-GB" sz="900" dirty="0" smtClean="0">
                    <a:latin typeface="+mj-lt"/>
                  </a:rPr>
                  <a:t>Text here</a:t>
                </a:r>
              </a:p>
            </p:txBody>
          </p:sp>
        </p:grpSp>
        <p:sp>
          <p:nvSpPr>
            <p:cNvPr id="63" name="Freeform 8"/>
            <p:cNvSpPr>
              <a:spLocks noEditPoints="1"/>
            </p:cNvSpPr>
            <p:nvPr/>
          </p:nvSpPr>
          <p:spPr bwMode="auto">
            <a:xfrm>
              <a:off x="6479175" y="5411051"/>
              <a:ext cx="430212" cy="287338"/>
            </a:xfrm>
            <a:custGeom>
              <a:avLst/>
              <a:gdLst>
                <a:gd name="T0" fmla="*/ 747 w 1356"/>
                <a:gd name="T1" fmla="*/ 10 h 907"/>
                <a:gd name="T2" fmla="*/ 630 w 1356"/>
                <a:gd name="T3" fmla="*/ 1 h 907"/>
                <a:gd name="T4" fmla="*/ 574 w 1356"/>
                <a:gd name="T5" fmla="*/ 66 h 907"/>
                <a:gd name="T6" fmla="*/ 377 w 1356"/>
                <a:gd name="T7" fmla="*/ 100 h 907"/>
                <a:gd name="T8" fmla="*/ 187 w 1356"/>
                <a:gd name="T9" fmla="*/ 215 h 907"/>
                <a:gd name="T10" fmla="*/ 56 w 1356"/>
                <a:gd name="T11" fmla="*/ 391 h 907"/>
                <a:gd name="T12" fmla="*/ 0 w 1356"/>
                <a:gd name="T13" fmla="*/ 609 h 907"/>
                <a:gd name="T14" fmla="*/ 7 w 1356"/>
                <a:gd name="T15" fmla="*/ 829 h 907"/>
                <a:gd name="T16" fmla="*/ 50 w 1356"/>
                <a:gd name="T17" fmla="*/ 896 h 907"/>
                <a:gd name="T18" fmla="*/ 118 w 1356"/>
                <a:gd name="T19" fmla="*/ 904 h 907"/>
                <a:gd name="T20" fmla="*/ 284 w 1356"/>
                <a:gd name="T21" fmla="*/ 794 h 907"/>
                <a:gd name="T22" fmla="*/ 519 w 1356"/>
                <a:gd name="T23" fmla="*/ 629 h 907"/>
                <a:gd name="T24" fmla="*/ 678 w 1356"/>
                <a:gd name="T25" fmla="*/ 596 h 907"/>
                <a:gd name="T26" fmla="*/ 808 w 1356"/>
                <a:gd name="T27" fmla="*/ 618 h 907"/>
                <a:gd name="T28" fmla="*/ 1022 w 1356"/>
                <a:gd name="T29" fmla="*/ 752 h 907"/>
                <a:gd name="T30" fmla="*/ 1228 w 1356"/>
                <a:gd name="T31" fmla="*/ 901 h 907"/>
                <a:gd name="T32" fmla="*/ 1299 w 1356"/>
                <a:gd name="T33" fmla="*/ 899 h 907"/>
                <a:gd name="T34" fmla="*/ 1344 w 1356"/>
                <a:gd name="T35" fmla="*/ 841 h 907"/>
                <a:gd name="T36" fmla="*/ 1356 w 1356"/>
                <a:gd name="T37" fmla="*/ 639 h 907"/>
                <a:gd name="T38" fmla="*/ 1311 w 1356"/>
                <a:gd name="T39" fmla="*/ 416 h 907"/>
                <a:gd name="T40" fmla="*/ 1188 w 1356"/>
                <a:gd name="T41" fmla="*/ 233 h 907"/>
                <a:gd name="T42" fmla="*/ 1005 w 1356"/>
                <a:gd name="T43" fmla="*/ 111 h 907"/>
                <a:gd name="T44" fmla="*/ 782 w 1356"/>
                <a:gd name="T45" fmla="*/ 66 h 907"/>
                <a:gd name="T46" fmla="*/ 366 w 1356"/>
                <a:gd name="T47" fmla="*/ 515 h 907"/>
                <a:gd name="T48" fmla="*/ 338 w 1356"/>
                <a:gd name="T49" fmla="*/ 612 h 907"/>
                <a:gd name="T50" fmla="*/ 295 w 1356"/>
                <a:gd name="T51" fmla="*/ 606 h 907"/>
                <a:gd name="T52" fmla="*/ 265 w 1356"/>
                <a:gd name="T53" fmla="*/ 509 h 907"/>
                <a:gd name="T54" fmla="*/ 170 w 1356"/>
                <a:gd name="T55" fmla="*/ 478 h 907"/>
                <a:gd name="T56" fmla="*/ 143 w 1356"/>
                <a:gd name="T57" fmla="*/ 435 h 907"/>
                <a:gd name="T58" fmla="*/ 206 w 1356"/>
                <a:gd name="T59" fmla="*/ 394 h 907"/>
                <a:gd name="T60" fmla="*/ 274 w 1356"/>
                <a:gd name="T61" fmla="*/ 326 h 907"/>
                <a:gd name="T62" fmla="*/ 315 w 1356"/>
                <a:gd name="T63" fmla="*/ 263 h 907"/>
                <a:gd name="T64" fmla="*/ 358 w 1356"/>
                <a:gd name="T65" fmla="*/ 290 h 907"/>
                <a:gd name="T66" fmla="*/ 385 w 1356"/>
                <a:gd name="T67" fmla="*/ 388 h 907"/>
                <a:gd name="T68" fmla="*/ 487 w 1356"/>
                <a:gd name="T69" fmla="*/ 415 h 907"/>
                <a:gd name="T70" fmla="*/ 492 w 1356"/>
                <a:gd name="T71" fmla="*/ 458 h 907"/>
                <a:gd name="T72" fmla="*/ 908 w 1356"/>
                <a:gd name="T73" fmla="*/ 436 h 907"/>
                <a:gd name="T74" fmla="*/ 839 w 1356"/>
                <a:gd name="T75" fmla="*/ 457 h 907"/>
                <a:gd name="T76" fmla="*/ 805 w 1356"/>
                <a:gd name="T77" fmla="*/ 393 h 907"/>
                <a:gd name="T78" fmla="*/ 861 w 1356"/>
                <a:gd name="T79" fmla="*/ 348 h 907"/>
                <a:gd name="T80" fmla="*/ 917 w 1356"/>
                <a:gd name="T81" fmla="*/ 393 h 907"/>
                <a:gd name="T82" fmla="*/ 912 w 1356"/>
                <a:gd name="T83" fmla="*/ 230 h 907"/>
                <a:gd name="T84" fmla="*/ 983 w 1356"/>
                <a:gd name="T85" fmla="*/ 223 h 907"/>
                <a:gd name="T86" fmla="*/ 998 w 1356"/>
                <a:gd name="T87" fmla="*/ 302 h 907"/>
                <a:gd name="T88" fmla="*/ 930 w 1356"/>
                <a:gd name="T89" fmla="*/ 323 h 907"/>
                <a:gd name="T90" fmla="*/ 895 w 1356"/>
                <a:gd name="T91" fmla="*/ 259 h 907"/>
                <a:gd name="T92" fmla="*/ 1008 w 1356"/>
                <a:gd name="T93" fmla="*/ 541 h 907"/>
                <a:gd name="T94" fmla="*/ 939 w 1356"/>
                <a:gd name="T95" fmla="*/ 520 h 907"/>
                <a:gd name="T96" fmla="*/ 946 w 1356"/>
                <a:gd name="T97" fmla="*/ 448 h 907"/>
                <a:gd name="T98" fmla="*/ 1018 w 1356"/>
                <a:gd name="T99" fmla="*/ 442 h 907"/>
                <a:gd name="T100" fmla="*/ 1033 w 1356"/>
                <a:gd name="T101" fmla="*/ 521 h 907"/>
                <a:gd name="T102" fmla="*/ 1078 w 1356"/>
                <a:gd name="T103" fmla="*/ 412 h 907"/>
                <a:gd name="T104" fmla="*/ 1021 w 1356"/>
                <a:gd name="T105" fmla="*/ 365 h 907"/>
                <a:gd name="T106" fmla="*/ 1056 w 1356"/>
                <a:gd name="T107" fmla="*/ 302 h 907"/>
                <a:gd name="T108" fmla="*/ 1125 w 1356"/>
                <a:gd name="T109" fmla="*/ 324 h 907"/>
                <a:gd name="T110" fmla="*/ 1250 w 1356"/>
                <a:gd name="T111" fmla="*/ 471 h 907"/>
                <a:gd name="T112" fmla="*/ 1182 w 1356"/>
                <a:gd name="T113" fmla="*/ 492 h 907"/>
                <a:gd name="T114" fmla="*/ 1147 w 1356"/>
                <a:gd name="T115" fmla="*/ 428 h 907"/>
                <a:gd name="T116" fmla="*/ 1202 w 1356"/>
                <a:gd name="T117" fmla="*/ 382 h 907"/>
                <a:gd name="T118" fmla="*/ 1259 w 1356"/>
                <a:gd name="T119" fmla="*/ 428 h 9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56" h="907">
                  <a:moveTo>
                    <a:pt x="782" y="66"/>
                  </a:moveTo>
                  <a:lnTo>
                    <a:pt x="778" y="66"/>
                  </a:lnTo>
                  <a:lnTo>
                    <a:pt x="778" y="66"/>
                  </a:lnTo>
                  <a:lnTo>
                    <a:pt x="775" y="52"/>
                  </a:lnTo>
                  <a:lnTo>
                    <a:pt x="771" y="40"/>
                  </a:lnTo>
                  <a:lnTo>
                    <a:pt x="764" y="28"/>
                  </a:lnTo>
                  <a:lnTo>
                    <a:pt x="757" y="18"/>
                  </a:lnTo>
                  <a:lnTo>
                    <a:pt x="747" y="10"/>
                  </a:lnTo>
                  <a:lnTo>
                    <a:pt x="737" y="4"/>
                  </a:lnTo>
                  <a:lnTo>
                    <a:pt x="726" y="1"/>
                  </a:lnTo>
                  <a:lnTo>
                    <a:pt x="721" y="0"/>
                  </a:lnTo>
                  <a:lnTo>
                    <a:pt x="715" y="0"/>
                  </a:lnTo>
                  <a:lnTo>
                    <a:pt x="641" y="0"/>
                  </a:lnTo>
                  <a:lnTo>
                    <a:pt x="641" y="0"/>
                  </a:lnTo>
                  <a:lnTo>
                    <a:pt x="635" y="0"/>
                  </a:lnTo>
                  <a:lnTo>
                    <a:pt x="630" y="1"/>
                  </a:lnTo>
                  <a:lnTo>
                    <a:pt x="619" y="4"/>
                  </a:lnTo>
                  <a:lnTo>
                    <a:pt x="608" y="10"/>
                  </a:lnTo>
                  <a:lnTo>
                    <a:pt x="599" y="18"/>
                  </a:lnTo>
                  <a:lnTo>
                    <a:pt x="592" y="28"/>
                  </a:lnTo>
                  <a:lnTo>
                    <a:pt x="585" y="40"/>
                  </a:lnTo>
                  <a:lnTo>
                    <a:pt x="581" y="52"/>
                  </a:lnTo>
                  <a:lnTo>
                    <a:pt x="578" y="66"/>
                  </a:lnTo>
                  <a:lnTo>
                    <a:pt x="574" y="66"/>
                  </a:lnTo>
                  <a:lnTo>
                    <a:pt x="574" y="66"/>
                  </a:lnTo>
                  <a:lnTo>
                    <a:pt x="545" y="67"/>
                  </a:lnTo>
                  <a:lnTo>
                    <a:pt x="516" y="69"/>
                  </a:lnTo>
                  <a:lnTo>
                    <a:pt x="487" y="72"/>
                  </a:lnTo>
                  <a:lnTo>
                    <a:pt x="458" y="77"/>
                  </a:lnTo>
                  <a:lnTo>
                    <a:pt x="430" y="84"/>
                  </a:lnTo>
                  <a:lnTo>
                    <a:pt x="403" y="92"/>
                  </a:lnTo>
                  <a:lnTo>
                    <a:pt x="377" y="100"/>
                  </a:lnTo>
                  <a:lnTo>
                    <a:pt x="351" y="111"/>
                  </a:lnTo>
                  <a:lnTo>
                    <a:pt x="325" y="122"/>
                  </a:lnTo>
                  <a:lnTo>
                    <a:pt x="300" y="135"/>
                  </a:lnTo>
                  <a:lnTo>
                    <a:pt x="276" y="149"/>
                  </a:lnTo>
                  <a:lnTo>
                    <a:pt x="254" y="164"/>
                  </a:lnTo>
                  <a:lnTo>
                    <a:pt x="231" y="180"/>
                  </a:lnTo>
                  <a:lnTo>
                    <a:pt x="209" y="196"/>
                  </a:lnTo>
                  <a:lnTo>
                    <a:pt x="187" y="215"/>
                  </a:lnTo>
                  <a:lnTo>
                    <a:pt x="168" y="233"/>
                  </a:lnTo>
                  <a:lnTo>
                    <a:pt x="149" y="254"/>
                  </a:lnTo>
                  <a:lnTo>
                    <a:pt x="131" y="274"/>
                  </a:lnTo>
                  <a:lnTo>
                    <a:pt x="114" y="296"/>
                  </a:lnTo>
                  <a:lnTo>
                    <a:pt x="97" y="319"/>
                  </a:lnTo>
                  <a:lnTo>
                    <a:pt x="83" y="341"/>
                  </a:lnTo>
                  <a:lnTo>
                    <a:pt x="69" y="366"/>
                  </a:lnTo>
                  <a:lnTo>
                    <a:pt x="56" y="391"/>
                  </a:lnTo>
                  <a:lnTo>
                    <a:pt x="44" y="416"/>
                  </a:lnTo>
                  <a:lnTo>
                    <a:pt x="35" y="442"/>
                  </a:lnTo>
                  <a:lnTo>
                    <a:pt x="26" y="469"/>
                  </a:lnTo>
                  <a:lnTo>
                    <a:pt x="17" y="496"/>
                  </a:lnTo>
                  <a:lnTo>
                    <a:pt x="12" y="524"/>
                  </a:lnTo>
                  <a:lnTo>
                    <a:pt x="6" y="552"/>
                  </a:lnTo>
                  <a:lnTo>
                    <a:pt x="3" y="580"/>
                  </a:lnTo>
                  <a:lnTo>
                    <a:pt x="0" y="609"/>
                  </a:lnTo>
                  <a:lnTo>
                    <a:pt x="0" y="639"/>
                  </a:lnTo>
                  <a:lnTo>
                    <a:pt x="0" y="753"/>
                  </a:lnTo>
                  <a:lnTo>
                    <a:pt x="0" y="753"/>
                  </a:lnTo>
                  <a:lnTo>
                    <a:pt x="0" y="771"/>
                  </a:lnTo>
                  <a:lnTo>
                    <a:pt x="1" y="787"/>
                  </a:lnTo>
                  <a:lnTo>
                    <a:pt x="3" y="802"/>
                  </a:lnTo>
                  <a:lnTo>
                    <a:pt x="5" y="816"/>
                  </a:lnTo>
                  <a:lnTo>
                    <a:pt x="7" y="829"/>
                  </a:lnTo>
                  <a:lnTo>
                    <a:pt x="11" y="841"/>
                  </a:lnTo>
                  <a:lnTo>
                    <a:pt x="15" y="852"/>
                  </a:lnTo>
                  <a:lnTo>
                    <a:pt x="19" y="861"/>
                  </a:lnTo>
                  <a:lnTo>
                    <a:pt x="25" y="870"/>
                  </a:lnTo>
                  <a:lnTo>
                    <a:pt x="30" y="878"/>
                  </a:lnTo>
                  <a:lnTo>
                    <a:pt x="37" y="885"/>
                  </a:lnTo>
                  <a:lnTo>
                    <a:pt x="43" y="891"/>
                  </a:lnTo>
                  <a:lnTo>
                    <a:pt x="50" y="896"/>
                  </a:lnTo>
                  <a:lnTo>
                    <a:pt x="57" y="899"/>
                  </a:lnTo>
                  <a:lnTo>
                    <a:pt x="65" y="902"/>
                  </a:lnTo>
                  <a:lnTo>
                    <a:pt x="73" y="905"/>
                  </a:lnTo>
                  <a:lnTo>
                    <a:pt x="81" y="907"/>
                  </a:lnTo>
                  <a:lnTo>
                    <a:pt x="90" y="907"/>
                  </a:lnTo>
                  <a:lnTo>
                    <a:pt x="100" y="907"/>
                  </a:lnTo>
                  <a:lnTo>
                    <a:pt x="108" y="906"/>
                  </a:lnTo>
                  <a:lnTo>
                    <a:pt x="118" y="904"/>
                  </a:lnTo>
                  <a:lnTo>
                    <a:pt x="128" y="901"/>
                  </a:lnTo>
                  <a:lnTo>
                    <a:pt x="148" y="894"/>
                  </a:lnTo>
                  <a:lnTo>
                    <a:pt x="170" y="884"/>
                  </a:lnTo>
                  <a:lnTo>
                    <a:pt x="191" y="871"/>
                  </a:lnTo>
                  <a:lnTo>
                    <a:pt x="213" y="855"/>
                  </a:lnTo>
                  <a:lnTo>
                    <a:pt x="235" y="838"/>
                  </a:lnTo>
                  <a:lnTo>
                    <a:pt x="235" y="838"/>
                  </a:lnTo>
                  <a:lnTo>
                    <a:pt x="284" y="794"/>
                  </a:lnTo>
                  <a:lnTo>
                    <a:pt x="334" y="752"/>
                  </a:lnTo>
                  <a:lnTo>
                    <a:pt x="359" y="732"/>
                  </a:lnTo>
                  <a:lnTo>
                    <a:pt x="384" y="711"/>
                  </a:lnTo>
                  <a:lnTo>
                    <a:pt x="410" y="693"/>
                  </a:lnTo>
                  <a:lnTo>
                    <a:pt x="436" y="674"/>
                  </a:lnTo>
                  <a:lnTo>
                    <a:pt x="463" y="658"/>
                  </a:lnTo>
                  <a:lnTo>
                    <a:pt x="491" y="643"/>
                  </a:lnTo>
                  <a:lnTo>
                    <a:pt x="519" y="629"/>
                  </a:lnTo>
                  <a:lnTo>
                    <a:pt x="548" y="618"/>
                  </a:lnTo>
                  <a:lnTo>
                    <a:pt x="579" y="608"/>
                  </a:lnTo>
                  <a:lnTo>
                    <a:pt x="595" y="605"/>
                  </a:lnTo>
                  <a:lnTo>
                    <a:pt x="611" y="602"/>
                  </a:lnTo>
                  <a:lnTo>
                    <a:pt x="628" y="600"/>
                  </a:lnTo>
                  <a:lnTo>
                    <a:pt x="644" y="598"/>
                  </a:lnTo>
                  <a:lnTo>
                    <a:pt x="661" y="596"/>
                  </a:lnTo>
                  <a:lnTo>
                    <a:pt x="678" y="596"/>
                  </a:lnTo>
                  <a:lnTo>
                    <a:pt x="678" y="596"/>
                  </a:lnTo>
                  <a:lnTo>
                    <a:pt x="695" y="596"/>
                  </a:lnTo>
                  <a:lnTo>
                    <a:pt x="712" y="598"/>
                  </a:lnTo>
                  <a:lnTo>
                    <a:pt x="728" y="600"/>
                  </a:lnTo>
                  <a:lnTo>
                    <a:pt x="745" y="602"/>
                  </a:lnTo>
                  <a:lnTo>
                    <a:pt x="761" y="605"/>
                  </a:lnTo>
                  <a:lnTo>
                    <a:pt x="776" y="608"/>
                  </a:lnTo>
                  <a:lnTo>
                    <a:pt x="808" y="618"/>
                  </a:lnTo>
                  <a:lnTo>
                    <a:pt x="837" y="629"/>
                  </a:lnTo>
                  <a:lnTo>
                    <a:pt x="865" y="643"/>
                  </a:lnTo>
                  <a:lnTo>
                    <a:pt x="893" y="658"/>
                  </a:lnTo>
                  <a:lnTo>
                    <a:pt x="919" y="674"/>
                  </a:lnTo>
                  <a:lnTo>
                    <a:pt x="946" y="693"/>
                  </a:lnTo>
                  <a:lnTo>
                    <a:pt x="972" y="711"/>
                  </a:lnTo>
                  <a:lnTo>
                    <a:pt x="997" y="732"/>
                  </a:lnTo>
                  <a:lnTo>
                    <a:pt x="1022" y="752"/>
                  </a:lnTo>
                  <a:lnTo>
                    <a:pt x="1071" y="794"/>
                  </a:lnTo>
                  <a:lnTo>
                    <a:pt x="1121" y="838"/>
                  </a:lnTo>
                  <a:lnTo>
                    <a:pt x="1121" y="838"/>
                  </a:lnTo>
                  <a:lnTo>
                    <a:pt x="1143" y="855"/>
                  </a:lnTo>
                  <a:lnTo>
                    <a:pt x="1164" y="871"/>
                  </a:lnTo>
                  <a:lnTo>
                    <a:pt x="1186" y="884"/>
                  </a:lnTo>
                  <a:lnTo>
                    <a:pt x="1208" y="894"/>
                  </a:lnTo>
                  <a:lnTo>
                    <a:pt x="1228" y="901"/>
                  </a:lnTo>
                  <a:lnTo>
                    <a:pt x="1238" y="904"/>
                  </a:lnTo>
                  <a:lnTo>
                    <a:pt x="1248" y="906"/>
                  </a:lnTo>
                  <a:lnTo>
                    <a:pt x="1256" y="907"/>
                  </a:lnTo>
                  <a:lnTo>
                    <a:pt x="1266" y="907"/>
                  </a:lnTo>
                  <a:lnTo>
                    <a:pt x="1275" y="907"/>
                  </a:lnTo>
                  <a:lnTo>
                    <a:pt x="1283" y="905"/>
                  </a:lnTo>
                  <a:lnTo>
                    <a:pt x="1291" y="902"/>
                  </a:lnTo>
                  <a:lnTo>
                    <a:pt x="1299" y="899"/>
                  </a:lnTo>
                  <a:lnTo>
                    <a:pt x="1306" y="896"/>
                  </a:lnTo>
                  <a:lnTo>
                    <a:pt x="1313" y="891"/>
                  </a:lnTo>
                  <a:lnTo>
                    <a:pt x="1319" y="885"/>
                  </a:lnTo>
                  <a:lnTo>
                    <a:pt x="1326" y="878"/>
                  </a:lnTo>
                  <a:lnTo>
                    <a:pt x="1331" y="870"/>
                  </a:lnTo>
                  <a:lnTo>
                    <a:pt x="1337" y="861"/>
                  </a:lnTo>
                  <a:lnTo>
                    <a:pt x="1341" y="852"/>
                  </a:lnTo>
                  <a:lnTo>
                    <a:pt x="1344" y="841"/>
                  </a:lnTo>
                  <a:lnTo>
                    <a:pt x="1349" y="829"/>
                  </a:lnTo>
                  <a:lnTo>
                    <a:pt x="1351" y="816"/>
                  </a:lnTo>
                  <a:lnTo>
                    <a:pt x="1353" y="802"/>
                  </a:lnTo>
                  <a:lnTo>
                    <a:pt x="1355" y="787"/>
                  </a:lnTo>
                  <a:lnTo>
                    <a:pt x="1356" y="771"/>
                  </a:lnTo>
                  <a:lnTo>
                    <a:pt x="1356" y="753"/>
                  </a:lnTo>
                  <a:lnTo>
                    <a:pt x="1356" y="639"/>
                  </a:lnTo>
                  <a:lnTo>
                    <a:pt x="1356" y="639"/>
                  </a:lnTo>
                  <a:lnTo>
                    <a:pt x="1355" y="609"/>
                  </a:lnTo>
                  <a:lnTo>
                    <a:pt x="1353" y="580"/>
                  </a:lnTo>
                  <a:lnTo>
                    <a:pt x="1350" y="552"/>
                  </a:lnTo>
                  <a:lnTo>
                    <a:pt x="1344" y="524"/>
                  </a:lnTo>
                  <a:lnTo>
                    <a:pt x="1338" y="496"/>
                  </a:lnTo>
                  <a:lnTo>
                    <a:pt x="1330" y="469"/>
                  </a:lnTo>
                  <a:lnTo>
                    <a:pt x="1322" y="442"/>
                  </a:lnTo>
                  <a:lnTo>
                    <a:pt x="1311" y="416"/>
                  </a:lnTo>
                  <a:lnTo>
                    <a:pt x="1300" y="391"/>
                  </a:lnTo>
                  <a:lnTo>
                    <a:pt x="1287" y="366"/>
                  </a:lnTo>
                  <a:lnTo>
                    <a:pt x="1273" y="341"/>
                  </a:lnTo>
                  <a:lnTo>
                    <a:pt x="1259" y="319"/>
                  </a:lnTo>
                  <a:lnTo>
                    <a:pt x="1242" y="296"/>
                  </a:lnTo>
                  <a:lnTo>
                    <a:pt x="1225" y="274"/>
                  </a:lnTo>
                  <a:lnTo>
                    <a:pt x="1207" y="254"/>
                  </a:lnTo>
                  <a:lnTo>
                    <a:pt x="1188" y="233"/>
                  </a:lnTo>
                  <a:lnTo>
                    <a:pt x="1168" y="215"/>
                  </a:lnTo>
                  <a:lnTo>
                    <a:pt x="1147" y="196"/>
                  </a:lnTo>
                  <a:lnTo>
                    <a:pt x="1125" y="180"/>
                  </a:lnTo>
                  <a:lnTo>
                    <a:pt x="1103" y="164"/>
                  </a:lnTo>
                  <a:lnTo>
                    <a:pt x="1080" y="149"/>
                  </a:lnTo>
                  <a:lnTo>
                    <a:pt x="1056" y="135"/>
                  </a:lnTo>
                  <a:lnTo>
                    <a:pt x="1031" y="122"/>
                  </a:lnTo>
                  <a:lnTo>
                    <a:pt x="1005" y="111"/>
                  </a:lnTo>
                  <a:lnTo>
                    <a:pt x="979" y="100"/>
                  </a:lnTo>
                  <a:lnTo>
                    <a:pt x="953" y="92"/>
                  </a:lnTo>
                  <a:lnTo>
                    <a:pt x="925" y="84"/>
                  </a:lnTo>
                  <a:lnTo>
                    <a:pt x="898" y="77"/>
                  </a:lnTo>
                  <a:lnTo>
                    <a:pt x="869" y="72"/>
                  </a:lnTo>
                  <a:lnTo>
                    <a:pt x="840" y="69"/>
                  </a:lnTo>
                  <a:lnTo>
                    <a:pt x="811" y="67"/>
                  </a:lnTo>
                  <a:lnTo>
                    <a:pt x="782" y="66"/>
                  </a:lnTo>
                  <a:lnTo>
                    <a:pt x="782" y="66"/>
                  </a:lnTo>
                  <a:close/>
                  <a:moveTo>
                    <a:pt x="434" y="486"/>
                  </a:moveTo>
                  <a:lnTo>
                    <a:pt x="393" y="486"/>
                  </a:lnTo>
                  <a:lnTo>
                    <a:pt x="393" y="486"/>
                  </a:lnTo>
                  <a:lnTo>
                    <a:pt x="388" y="495"/>
                  </a:lnTo>
                  <a:lnTo>
                    <a:pt x="382" y="502"/>
                  </a:lnTo>
                  <a:lnTo>
                    <a:pt x="374" y="509"/>
                  </a:lnTo>
                  <a:lnTo>
                    <a:pt x="366" y="515"/>
                  </a:lnTo>
                  <a:lnTo>
                    <a:pt x="366" y="553"/>
                  </a:lnTo>
                  <a:lnTo>
                    <a:pt x="366" y="553"/>
                  </a:lnTo>
                  <a:lnTo>
                    <a:pt x="365" y="566"/>
                  </a:lnTo>
                  <a:lnTo>
                    <a:pt x="362" y="578"/>
                  </a:lnTo>
                  <a:lnTo>
                    <a:pt x="358" y="589"/>
                  </a:lnTo>
                  <a:lnTo>
                    <a:pt x="352" y="599"/>
                  </a:lnTo>
                  <a:lnTo>
                    <a:pt x="346" y="606"/>
                  </a:lnTo>
                  <a:lnTo>
                    <a:pt x="338" y="612"/>
                  </a:lnTo>
                  <a:lnTo>
                    <a:pt x="329" y="616"/>
                  </a:lnTo>
                  <a:lnTo>
                    <a:pt x="325" y="617"/>
                  </a:lnTo>
                  <a:lnTo>
                    <a:pt x="320" y="617"/>
                  </a:lnTo>
                  <a:lnTo>
                    <a:pt x="320" y="617"/>
                  </a:lnTo>
                  <a:lnTo>
                    <a:pt x="315" y="617"/>
                  </a:lnTo>
                  <a:lnTo>
                    <a:pt x="311" y="616"/>
                  </a:lnTo>
                  <a:lnTo>
                    <a:pt x="302" y="612"/>
                  </a:lnTo>
                  <a:lnTo>
                    <a:pt x="295" y="606"/>
                  </a:lnTo>
                  <a:lnTo>
                    <a:pt x="287" y="599"/>
                  </a:lnTo>
                  <a:lnTo>
                    <a:pt x="282" y="589"/>
                  </a:lnTo>
                  <a:lnTo>
                    <a:pt x="277" y="578"/>
                  </a:lnTo>
                  <a:lnTo>
                    <a:pt x="275" y="566"/>
                  </a:lnTo>
                  <a:lnTo>
                    <a:pt x="274" y="553"/>
                  </a:lnTo>
                  <a:lnTo>
                    <a:pt x="274" y="515"/>
                  </a:lnTo>
                  <a:lnTo>
                    <a:pt x="274" y="515"/>
                  </a:lnTo>
                  <a:lnTo>
                    <a:pt x="265" y="509"/>
                  </a:lnTo>
                  <a:lnTo>
                    <a:pt x="258" y="502"/>
                  </a:lnTo>
                  <a:lnTo>
                    <a:pt x="251" y="495"/>
                  </a:lnTo>
                  <a:lnTo>
                    <a:pt x="246" y="486"/>
                  </a:lnTo>
                  <a:lnTo>
                    <a:pt x="206" y="486"/>
                  </a:lnTo>
                  <a:lnTo>
                    <a:pt x="206" y="486"/>
                  </a:lnTo>
                  <a:lnTo>
                    <a:pt x="193" y="485"/>
                  </a:lnTo>
                  <a:lnTo>
                    <a:pt x="181" y="482"/>
                  </a:lnTo>
                  <a:lnTo>
                    <a:pt x="170" y="478"/>
                  </a:lnTo>
                  <a:lnTo>
                    <a:pt x="161" y="472"/>
                  </a:lnTo>
                  <a:lnTo>
                    <a:pt x="153" y="466"/>
                  </a:lnTo>
                  <a:lnTo>
                    <a:pt x="147" y="458"/>
                  </a:lnTo>
                  <a:lnTo>
                    <a:pt x="144" y="449"/>
                  </a:lnTo>
                  <a:lnTo>
                    <a:pt x="143" y="445"/>
                  </a:lnTo>
                  <a:lnTo>
                    <a:pt x="142" y="440"/>
                  </a:lnTo>
                  <a:lnTo>
                    <a:pt x="142" y="440"/>
                  </a:lnTo>
                  <a:lnTo>
                    <a:pt x="143" y="435"/>
                  </a:lnTo>
                  <a:lnTo>
                    <a:pt x="144" y="431"/>
                  </a:lnTo>
                  <a:lnTo>
                    <a:pt x="147" y="422"/>
                  </a:lnTo>
                  <a:lnTo>
                    <a:pt x="153" y="415"/>
                  </a:lnTo>
                  <a:lnTo>
                    <a:pt x="161" y="407"/>
                  </a:lnTo>
                  <a:lnTo>
                    <a:pt x="170" y="402"/>
                  </a:lnTo>
                  <a:lnTo>
                    <a:pt x="181" y="398"/>
                  </a:lnTo>
                  <a:lnTo>
                    <a:pt x="193" y="395"/>
                  </a:lnTo>
                  <a:lnTo>
                    <a:pt x="206" y="394"/>
                  </a:lnTo>
                  <a:lnTo>
                    <a:pt x="250" y="394"/>
                  </a:lnTo>
                  <a:lnTo>
                    <a:pt x="250" y="394"/>
                  </a:lnTo>
                  <a:lnTo>
                    <a:pt x="256" y="388"/>
                  </a:lnTo>
                  <a:lnTo>
                    <a:pt x="261" y="382"/>
                  </a:lnTo>
                  <a:lnTo>
                    <a:pt x="268" y="377"/>
                  </a:lnTo>
                  <a:lnTo>
                    <a:pt x="274" y="372"/>
                  </a:lnTo>
                  <a:lnTo>
                    <a:pt x="274" y="326"/>
                  </a:lnTo>
                  <a:lnTo>
                    <a:pt x="274" y="326"/>
                  </a:lnTo>
                  <a:lnTo>
                    <a:pt x="275" y="313"/>
                  </a:lnTo>
                  <a:lnTo>
                    <a:pt x="277" y="301"/>
                  </a:lnTo>
                  <a:lnTo>
                    <a:pt x="282" y="290"/>
                  </a:lnTo>
                  <a:lnTo>
                    <a:pt x="287" y="282"/>
                  </a:lnTo>
                  <a:lnTo>
                    <a:pt x="295" y="274"/>
                  </a:lnTo>
                  <a:lnTo>
                    <a:pt x="302" y="268"/>
                  </a:lnTo>
                  <a:lnTo>
                    <a:pt x="311" y="265"/>
                  </a:lnTo>
                  <a:lnTo>
                    <a:pt x="315" y="263"/>
                  </a:lnTo>
                  <a:lnTo>
                    <a:pt x="320" y="262"/>
                  </a:lnTo>
                  <a:lnTo>
                    <a:pt x="320" y="262"/>
                  </a:lnTo>
                  <a:lnTo>
                    <a:pt x="325" y="263"/>
                  </a:lnTo>
                  <a:lnTo>
                    <a:pt x="329" y="265"/>
                  </a:lnTo>
                  <a:lnTo>
                    <a:pt x="338" y="268"/>
                  </a:lnTo>
                  <a:lnTo>
                    <a:pt x="346" y="274"/>
                  </a:lnTo>
                  <a:lnTo>
                    <a:pt x="352" y="282"/>
                  </a:lnTo>
                  <a:lnTo>
                    <a:pt x="358" y="290"/>
                  </a:lnTo>
                  <a:lnTo>
                    <a:pt x="362" y="301"/>
                  </a:lnTo>
                  <a:lnTo>
                    <a:pt x="365" y="313"/>
                  </a:lnTo>
                  <a:lnTo>
                    <a:pt x="366" y="326"/>
                  </a:lnTo>
                  <a:lnTo>
                    <a:pt x="366" y="372"/>
                  </a:lnTo>
                  <a:lnTo>
                    <a:pt x="366" y="372"/>
                  </a:lnTo>
                  <a:lnTo>
                    <a:pt x="373" y="377"/>
                  </a:lnTo>
                  <a:lnTo>
                    <a:pt x="378" y="382"/>
                  </a:lnTo>
                  <a:lnTo>
                    <a:pt x="385" y="388"/>
                  </a:lnTo>
                  <a:lnTo>
                    <a:pt x="389" y="394"/>
                  </a:lnTo>
                  <a:lnTo>
                    <a:pt x="434" y="394"/>
                  </a:lnTo>
                  <a:lnTo>
                    <a:pt x="434" y="394"/>
                  </a:lnTo>
                  <a:lnTo>
                    <a:pt x="447" y="395"/>
                  </a:lnTo>
                  <a:lnTo>
                    <a:pt x="458" y="398"/>
                  </a:lnTo>
                  <a:lnTo>
                    <a:pt x="469" y="402"/>
                  </a:lnTo>
                  <a:lnTo>
                    <a:pt x="479" y="407"/>
                  </a:lnTo>
                  <a:lnTo>
                    <a:pt x="487" y="415"/>
                  </a:lnTo>
                  <a:lnTo>
                    <a:pt x="492" y="422"/>
                  </a:lnTo>
                  <a:lnTo>
                    <a:pt x="496" y="431"/>
                  </a:lnTo>
                  <a:lnTo>
                    <a:pt x="498" y="435"/>
                  </a:lnTo>
                  <a:lnTo>
                    <a:pt x="498" y="440"/>
                  </a:lnTo>
                  <a:lnTo>
                    <a:pt x="498" y="440"/>
                  </a:lnTo>
                  <a:lnTo>
                    <a:pt x="498" y="445"/>
                  </a:lnTo>
                  <a:lnTo>
                    <a:pt x="496" y="449"/>
                  </a:lnTo>
                  <a:lnTo>
                    <a:pt x="492" y="458"/>
                  </a:lnTo>
                  <a:lnTo>
                    <a:pt x="487" y="466"/>
                  </a:lnTo>
                  <a:lnTo>
                    <a:pt x="479" y="472"/>
                  </a:lnTo>
                  <a:lnTo>
                    <a:pt x="469" y="478"/>
                  </a:lnTo>
                  <a:lnTo>
                    <a:pt x="458" y="482"/>
                  </a:lnTo>
                  <a:lnTo>
                    <a:pt x="447" y="485"/>
                  </a:lnTo>
                  <a:lnTo>
                    <a:pt x="434" y="486"/>
                  </a:lnTo>
                  <a:lnTo>
                    <a:pt x="434" y="486"/>
                  </a:lnTo>
                  <a:close/>
                  <a:moveTo>
                    <a:pt x="908" y="436"/>
                  </a:moveTo>
                  <a:lnTo>
                    <a:pt x="908" y="436"/>
                  </a:lnTo>
                  <a:lnTo>
                    <a:pt x="901" y="445"/>
                  </a:lnTo>
                  <a:lnTo>
                    <a:pt x="892" y="452"/>
                  </a:lnTo>
                  <a:lnTo>
                    <a:pt x="882" y="457"/>
                  </a:lnTo>
                  <a:lnTo>
                    <a:pt x="872" y="460"/>
                  </a:lnTo>
                  <a:lnTo>
                    <a:pt x="861" y="461"/>
                  </a:lnTo>
                  <a:lnTo>
                    <a:pt x="850" y="460"/>
                  </a:lnTo>
                  <a:lnTo>
                    <a:pt x="839" y="457"/>
                  </a:lnTo>
                  <a:lnTo>
                    <a:pt x="829" y="452"/>
                  </a:lnTo>
                  <a:lnTo>
                    <a:pt x="829" y="452"/>
                  </a:lnTo>
                  <a:lnTo>
                    <a:pt x="821" y="444"/>
                  </a:lnTo>
                  <a:lnTo>
                    <a:pt x="813" y="435"/>
                  </a:lnTo>
                  <a:lnTo>
                    <a:pt x="809" y="426"/>
                  </a:lnTo>
                  <a:lnTo>
                    <a:pt x="805" y="416"/>
                  </a:lnTo>
                  <a:lnTo>
                    <a:pt x="804" y="405"/>
                  </a:lnTo>
                  <a:lnTo>
                    <a:pt x="805" y="393"/>
                  </a:lnTo>
                  <a:lnTo>
                    <a:pt x="809" y="383"/>
                  </a:lnTo>
                  <a:lnTo>
                    <a:pt x="814" y="373"/>
                  </a:lnTo>
                  <a:lnTo>
                    <a:pt x="814" y="373"/>
                  </a:lnTo>
                  <a:lnTo>
                    <a:pt x="822" y="364"/>
                  </a:lnTo>
                  <a:lnTo>
                    <a:pt x="830" y="358"/>
                  </a:lnTo>
                  <a:lnTo>
                    <a:pt x="840" y="352"/>
                  </a:lnTo>
                  <a:lnTo>
                    <a:pt x="850" y="349"/>
                  </a:lnTo>
                  <a:lnTo>
                    <a:pt x="861" y="348"/>
                  </a:lnTo>
                  <a:lnTo>
                    <a:pt x="872" y="349"/>
                  </a:lnTo>
                  <a:lnTo>
                    <a:pt x="882" y="352"/>
                  </a:lnTo>
                  <a:lnTo>
                    <a:pt x="892" y="358"/>
                  </a:lnTo>
                  <a:lnTo>
                    <a:pt x="892" y="358"/>
                  </a:lnTo>
                  <a:lnTo>
                    <a:pt x="902" y="365"/>
                  </a:lnTo>
                  <a:lnTo>
                    <a:pt x="908" y="374"/>
                  </a:lnTo>
                  <a:lnTo>
                    <a:pt x="914" y="383"/>
                  </a:lnTo>
                  <a:lnTo>
                    <a:pt x="917" y="393"/>
                  </a:lnTo>
                  <a:lnTo>
                    <a:pt x="918" y="405"/>
                  </a:lnTo>
                  <a:lnTo>
                    <a:pt x="917" y="416"/>
                  </a:lnTo>
                  <a:lnTo>
                    <a:pt x="914" y="426"/>
                  </a:lnTo>
                  <a:lnTo>
                    <a:pt x="908" y="436"/>
                  </a:lnTo>
                  <a:lnTo>
                    <a:pt x="908" y="436"/>
                  </a:lnTo>
                  <a:close/>
                  <a:moveTo>
                    <a:pt x="904" y="239"/>
                  </a:moveTo>
                  <a:lnTo>
                    <a:pt x="904" y="239"/>
                  </a:lnTo>
                  <a:lnTo>
                    <a:pt x="912" y="230"/>
                  </a:lnTo>
                  <a:lnTo>
                    <a:pt x="920" y="222"/>
                  </a:lnTo>
                  <a:lnTo>
                    <a:pt x="930" y="218"/>
                  </a:lnTo>
                  <a:lnTo>
                    <a:pt x="941" y="215"/>
                  </a:lnTo>
                  <a:lnTo>
                    <a:pt x="952" y="214"/>
                  </a:lnTo>
                  <a:lnTo>
                    <a:pt x="963" y="215"/>
                  </a:lnTo>
                  <a:lnTo>
                    <a:pt x="973" y="218"/>
                  </a:lnTo>
                  <a:lnTo>
                    <a:pt x="983" y="223"/>
                  </a:lnTo>
                  <a:lnTo>
                    <a:pt x="983" y="223"/>
                  </a:lnTo>
                  <a:lnTo>
                    <a:pt x="992" y="231"/>
                  </a:lnTo>
                  <a:lnTo>
                    <a:pt x="1000" y="240"/>
                  </a:lnTo>
                  <a:lnTo>
                    <a:pt x="1004" y="249"/>
                  </a:lnTo>
                  <a:lnTo>
                    <a:pt x="1007" y="259"/>
                  </a:lnTo>
                  <a:lnTo>
                    <a:pt x="1008" y="270"/>
                  </a:lnTo>
                  <a:lnTo>
                    <a:pt x="1007" y="281"/>
                  </a:lnTo>
                  <a:lnTo>
                    <a:pt x="1004" y="292"/>
                  </a:lnTo>
                  <a:lnTo>
                    <a:pt x="998" y="302"/>
                  </a:lnTo>
                  <a:lnTo>
                    <a:pt x="998" y="302"/>
                  </a:lnTo>
                  <a:lnTo>
                    <a:pt x="991" y="311"/>
                  </a:lnTo>
                  <a:lnTo>
                    <a:pt x="982" y="318"/>
                  </a:lnTo>
                  <a:lnTo>
                    <a:pt x="972" y="323"/>
                  </a:lnTo>
                  <a:lnTo>
                    <a:pt x="963" y="326"/>
                  </a:lnTo>
                  <a:lnTo>
                    <a:pt x="952" y="327"/>
                  </a:lnTo>
                  <a:lnTo>
                    <a:pt x="941" y="326"/>
                  </a:lnTo>
                  <a:lnTo>
                    <a:pt x="930" y="323"/>
                  </a:lnTo>
                  <a:lnTo>
                    <a:pt x="920" y="318"/>
                  </a:lnTo>
                  <a:lnTo>
                    <a:pt x="920" y="318"/>
                  </a:lnTo>
                  <a:lnTo>
                    <a:pt x="911" y="310"/>
                  </a:lnTo>
                  <a:lnTo>
                    <a:pt x="904" y="301"/>
                  </a:lnTo>
                  <a:lnTo>
                    <a:pt x="899" y="292"/>
                  </a:lnTo>
                  <a:lnTo>
                    <a:pt x="895" y="281"/>
                  </a:lnTo>
                  <a:lnTo>
                    <a:pt x="894" y="270"/>
                  </a:lnTo>
                  <a:lnTo>
                    <a:pt x="895" y="259"/>
                  </a:lnTo>
                  <a:lnTo>
                    <a:pt x="899" y="248"/>
                  </a:lnTo>
                  <a:lnTo>
                    <a:pt x="904" y="239"/>
                  </a:lnTo>
                  <a:lnTo>
                    <a:pt x="904" y="239"/>
                  </a:lnTo>
                  <a:close/>
                  <a:moveTo>
                    <a:pt x="1033" y="521"/>
                  </a:moveTo>
                  <a:lnTo>
                    <a:pt x="1033" y="521"/>
                  </a:lnTo>
                  <a:lnTo>
                    <a:pt x="1027" y="529"/>
                  </a:lnTo>
                  <a:lnTo>
                    <a:pt x="1018" y="536"/>
                  </a:lnTo>
                  <a:lnTo>
                    <a:pt x="1008" y="541"/>
                  </a:lnTo>
                  <a:lnTo>
                    <a:pt x="997" y="545"/>
                  </a:lnTo>
                  <a:lnTo>
                    <a:pt x="987" y="546"/>
                  </a:lnTo>
                  <a:lnTo>
                    <a:pt x="976" y="545"/>
                  </a:lnTo>
                  <a:lnTo>
                    <a:pt x="965" y="541"/>
                  </a:lnTo>
                  <a:lnTo>
                    <a:pt x="955" y="536"/>
                  </a:lnTo>
                  <a:lnTo>
                    <a:pt x="955" y="536"/>
                  </a:lnTo>
                  <a:lnTo>
                    <a:pt x="946" y="528"/>
                  </a:lnTo>
                  <a:lnTo>
                    <a:pt x="939" y="520"/>
                  </a:lnTo>
                  <a:lnTo>
                    <a:pt x="933" y="510"/>
                  </a:lnTo>
                  <a:lnTo>
                    <a:pt x="931" y="500"/>
                  </a:lnTo>
                  <a:lnTo>
                    <a:pt x="930" y="489"/>
                  </a:lnTo>
                  <a:lnTo>
                    <a:pt x="931" y="479"/>
                  </a:lnTo>
                  <a:lnTo>
                    <a:pt x="934" y="468"/>
                  </a:lnTo>
                  <a:lnTo>
                    <a:pt x="940" y="457"/>
                  </a:lnTo>
                  <a:lnTo>
                    <a:pt x="940" y="457"/>
                  </a:lnTo>
                  <a:lnTo>
                    <a:pt x="946" y="448"/>
                  </a:lnTo>
                  <a:lnTo>
                    <a:pt x="955" y="442"/>
                  </a:lnTo>
                  <a:lnTo>
                    <a:pt x="965" y="436"/>
                  </a:lnTo>
                  <a:lnTo>
                    <a:pt x="976" y="433"/>
                  </a:lnTo>
                  <a:lnTo>
                    <a:pt x="987" y="432"/>
                  </a:lnTo>
                  <a:lnTo>
                    <a:pt x="997" y="433"/>
                  </a:lnTo>
                  <a:lnTo>
                    <a:pt x="1008" y="436"/>
                  </a:lnTo>
                  <a:lnTo>
                    <a:pt x="1018" y="442"/>
                  </a:lnTo>
                  <a:lnTo>
                    <a:pt x="1018" y="442"/>
                  </a:lnTo>
                  <a:lnTo>
                    <a:pt x="1027" y="449"/>
                  </a:lnTo>
                  <a:lnTo>
                    <a:pt x="1034" y="458"/>
                  </a:lnTo>
                  <a:lnTo>
                    <a:pt x="1040" y="468"/>
                  </a:lnTo>
                  <a:lnTo>
                    <a:pt x="1042" y="479"/>
                  </a:lnTo>
                  <a:lnTo>
                    <a:pt x="1043" y="489"/>
                  </a:lnTo>
                  <a:lnTo>
                    <a:pt x="1042" y="500"/>
                  </a:lnTo>
                  <a:lnTo>
                    <a:pt x="1039" y="510"/>
                  </a:lnTo>
                  <a:lnTo>
                    <a:pt x="1033" y="521"/>
                  </a:lnTo>
                  <a:lnTo>
                    <a:pt x="1033" y="521"/>
                  </a:lnTo>
                  <a:close/>
                  <a:moveTo>
                    <a:pt x="1124" y="387"/>
                  </a:moveTo>
                  <a:lnTo>
                    <a:pt x="1124" y="387"/>
                  </a:lnTo>
                  <a:lnTo>
                    <a:pt x="1117" y="395"/>
                  </a:lnTo>
                  <a:lnTo>
                    <a:pt x="1108" y="402"/>
                  </a:lnTo>
                  <a:lnTo>
                    <a:pt x="1098" y="407"/>
                  </a:lnTo>
                  <a:lnTo>
                    <a:pt x="1088" y="410"/>
                  </a:lnTo>
                  <a:lnTo>
                    <a:pt x="1078" y="412"/>
                  </a:lnTo>
                  <a:lnTo>
                    <a:pt x="1067" y="410"/>
                  </a:lnTo>
                  <a:lnTo>
                    <a:pt x="1056" y="407"/>
                  </a:lnTo>
                  <a:lnTo>
                    <a:pt x="1045" y="402"/>
                  </a:lnTo>
                  <a:lnTo>
                    <a:pt x="1045" y="402"/>
                  </a:lnTo>
                  <a:lnTo>
                    <a:pt x="1036" y="394"/>
                  </a:lnTo>
                  <a:lnTo>
                    <a:pt x="1030" y="386"/>
                  </a:lnTo>
                  <a:lnTo>
                    <a:pt x="1024" y="376"/>
                  </a:lnTo>
                  <a:lnTo>
                    <a:pt x="1021" y="365"/>
                  </a:lnTo>
                  <a:lnTo>
                    <a:pt x="1020" y="354"/>
                  </a:lnTo>
                  <a:lnTo>
                    <a:pt x="1021" y="343"/>
                  </a:lnTo>
                  <a:lnTo>
                    <a:pt x="1024" y="334"/>
                  </a:lnTo>
                  <a:lnTo>
                    <a:pt x="1030" y="323"/>
                  </a:lnTo>
                  <a:lnTo>
                    <a:pt x="1030" y="323"/>
                  </a:lnTo>
                  <a:lnTo>
                    <a:pt x="1037" y="314"/>
                  </a:lnTo>
                  <a:lnTo>
                    <a:pt x="1046" y="308"/>
                  </a:lnTo>
                  <a:lnTo>
                    <a:pt x="1056" y="302"/>
                  </a:lnTo>
                  <a:lnTo>
                    <a:pt x="1067" y="299"/>
                  </a:lnTo>
                  <a:lnTo>
                    <a:pt x="1078" y="298"/>
                  </a:lnTo>
                  <a:lnTo>
                    <a:pt x="1088" y="299"/>
                  </a:lnTo>
                  <a:lnTo>
                    <a:pt x="1099" y="302"/>
                  </a:lnTo>
                  <a:lnTo>
                    <a:pt x="1109" y="308"/>
                  </a:lnTo>
                  <a:lnTo>
                    <a:pt x="1109" y="308"/>
                  </a:lnTo>
                  <a:lnTo>
                    <a:pt x="1118" y="315"/>
                  </a:lnTo>
                  <a:lnTo>
                    <a:pt x="1125" y="324"/>
                  </a:lnTo>
                  <a:lnTo>
                    <a:pt x="1130" y="334"/>
                  </a:lnTo>
                  <a:lnTo>
                    <a:pt x="1133" y="343"/>
                  </a:lnTo>
                  <a:lnTo>
                    <a:pt x="1134" y="354"/>
                  </a:lnTo>
                  <a:lnTo>
                    <a:pt x="1133" y="366"/>
                  </a:lnTo>
                  <a:lnTo>
                    <a:pt x="1130" y="376"/>
                  </a:lnTo>
                  <a:lnTo>
                    <a:pt x="1124" y="387"/>
                  </a:lnTo>
                  <a:lnTo>
                    <a:pt x="1124" y="387"/>
                  </a:lnTo>
                  <a:close/>
                  <a:moveTo>
                    <a:pt x="1250" y="471"/>
                  </a:moveTo>
                  <a:lnTo>
                    <a:pt x="1250" y="471"/>
                  </a:lnTo>
                  <a:lnTo>
                    <a:pt x="1242" y="480"/>
                  </a:lnTo>
                  <a:lnTo>
                    <a:pt x="1234" y="486"/>
                  </a:lnTo>
                  <a:lnTo>
                    <a:pt x="1224" y="492"/>
                  </a:lnTo>
                  <a:lnTo>
                    <a:pt x="1214" y="495"/>
                  </a:lnTo>
                  <a:lnTo>
                    <a:pt x="1203" y="496"/>
                  </a:lnTo>
                  <a:lnTo>
                    <a:pt x="1191" y="495"/>
                  </a:lnTo>
                  <a:lnTo>
                    <a:pt x="1182" y="492"/>
                  </a:lnTo>
                  <a:lnTo>
                    <a:pt x="1171" y="486"/>
                  </a:lnTo>
                  <a:lnTo>
                    <a:pt x="1171" y="486"/>
                  </a:lnTo>
                  <a:lnTo>
                    <a:pt x="1162" y="479"/>
                  </a:lnTo>
                  <a:lnTo>
                    <a:pt x="1156" y="470"/>
                  </a:lnTo>
                  <a:lnTo>
                    <a:pt x="1150" y="460"/>
                  </a:lnTo>
                  <a:lnTo>
                    <a:pt x="1147" y="451"/>
                  </a:lnTo>
                  <a:lnTo>
                    <a:pt x="1146" y="440"/>
                  </a:lnTo>
                  <a:lnTo>
                    <a:pt x="1147" y="428"/>
                  </a:lnTo>
                  <a:lnTo>
                    <a:pt x="1150" y="418"/>
                  </a:lnTo>
                  <a:lnTo>
                    <a:pt x="1156" y="407"/>
                  </a:lnTo>
                  <a:lnTo>
                    <a:pt x="1156" y="407"/>
                  </a:lnTo>
                  <a:lnTo>
                    <a:pt x="1163" y="399"/>
                  </a:lnTo>
                  <a:lnTo>
                    <a:pt x="1172" y="392"/>
                  </a:lnTo>
                  <a:lnTo>
                    <a:pt x="1182" y="387"/>
                  </a:lnTo>
                  <a:lnTo>
                    <a:pt x="1191" y="383"/>
                  </a:lnTo>
                  <a:lnTo>
                    <a:pt x="1202" y="382"/>
                  </a:lnTo>
                  <a:lnTo>
                    <a:pt x="1214" y="383"/>
                  </a:lnTo>
                  <a:lnTo>
                    <a:pt x="1224" y="387"/>
                  </a:lnTo>
                  <a:lnTo>
                    <a:pt x="1235" y="392"/>
                  </a:lnTo>
                  <a:lnTo>
                    <a:pt x="1235" y="392"/>
                  </a:lnTo>
                  <a:lnTo>
                    <a:pt x="1243" y="400"/>
                  </a:lnTo>
                  <a:lnTo>
                    <a:pt x="1250" y="408"/>
                  </a:lnTo>
                  <a:lnTo>
                    <a:pt x="1255" y="418"/>
                  </a:lnTo>
                  <a:lnTo>
                    <a:pt x="1259" y="428"/>
                  </a:lnTo>
                  <a:lnTo>
                    <a:pt x="1260" y="439"/>
                  </a:lnTo>
                  <a:lnTo>
                    <a:pt x="1259" y="451"/>
                  </a:lnTo>
                  <a:lnTo>
                    <a:pt x="1255" y="460"/>
                  </a:lnTo>
                  <a:lnTo>
                    <a:pt x="1250" y="471"/>
                  </a:lnTo>
                  <a:lnTo>
                    <a:pt x="1250" y="4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GB">
                <a:latin typeface="+mj-lt"/>
              </a:endParaRPr>
            </a:p>
          </p:txBody>
        </p:sp>
        <p:sp>
          <p:nvSpPr>
            <p:cNvPr id="64" name="TextBox 63"/>
            <p:cNvSpPr txBox="1"/>
            <p:nvPr/>
          </p:nvSpPr>
          <p:spPr>
            <a:xfrm>
              <a:off x="7021528" y="2907266"/>
              <a:ext cx="2192247"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to go </a:t>
              </a:r>
              <a:r>
                <a:rPr lang="en-GB" sz="900" dirty="0" smtClean="0">
                  <a:solidFill>
                    <a:schemeClr val="bg1"/>
                  </a:solidFill>
                  <a:latin typeface="+mj-lt"/>
                </a:rPr>
                <a:t>here </a:t>
              </a:r>
            </a:p>
          </p:txBody>
        </p:sp>
        <p:sp>
          <p:nvSpPr>
            <p:cNvPr id="65" name="TextBox 64"/>
            <p:cNvSpPr txBox="1"/>
            <p:nvPr/>
          </p:nvSpPr>
          <p:spPr>
            <a:xfrm>
              <a:off x="7021529" y="3716455"/>
              <a:ext cx="1849348"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a:t>
              </a:r>
              <a:r>
                <a:rPr lang="en-GB" sz="900" dirty="0" smtClean="0">
                  <a:solidFill>
                    <a:schemeClr val="bg1"/>
                  </a:solidFill>
                  <a:latin typeface="+mj-lt"/>
                </a:rPr>
                <a:t>to</a:t>
              </a:r>
            </a:p>
          </p:txBody>
        </p:sp>
        <p:sp>
          <p:nvSpPr>
            <p:cNvPr id="66" name="TextBox 65"/>
            <p:cNvSpPr txBox="1"/>
            <p:nvPr/>
          </p:nvSpPr>
          <p:spPr>
            <a:xfrm>
              <a:off x="7021528" y="4564368"/>
              <a:ext cx="2192247"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to go </a:t>
              </a:r>
              <a:r>
                <a:rPr lang="en-GB" sz="900" dirty="0" smtClean="0">
                  <a:solidFill>
                    <a:schemeClr val="bg1"/>
                  </a:solidFill>
                  <a:latin typeface="+mj-lt"/>
                </a:rPr>
                <a:t>here </a:t>
              </a:r>
            </a:p>
          </p:txBody>
        </p:sp>
        <p:sp>
          <p:nvSpPr>
            <p:cNvPr id="67" name="TextBox 66"/>
            <p:cNvSpPr txBox="1"/>
            <p:nvPr/>
          </p:nvSpPr>
          <p:spPr>
            <a:xfrm>
              <a:off x="7021529" y="5391992"/>
              <a:ext cx="1849348" cy="307082"/>
            </a:xfrm>
            <a:prstGeom prst="rect">
              <a:avLst/>
            </a:prstGeom>
            <a:noFill/>
          </p:spPr>
          <p:txBody>
            <a:bodyPr wrap="square" lIns="0" tIns="0" rIns="0" bIns="0" rtlCol="0">
              <a:noAutofit/>
            </a:bodyPr>
            <a:lstStyle/>
            <a:p>
              <a:pPr>
                <a:spcAft>
                  <a:spcPts val="900"/>
                </a:spcAft>
              </a:pPr>
              <a:r>
                <a:rPr lang="en-GB" sz="900" dirty="0" smtClean="0">
                  <a:solidFill>
                    <a:schemeClr val="bg1"/>
                  </a:solidFill>
                  <a:latin typeface="+mj-lt"/>
                </a:rPr>
                <a:t>Text to </a:t>
              </a:r>
              <a:r>
                <a:rPr lang="en-GB" sz="900" dirty="0">
                  <a:solidFill>
                    <a:schemeClr val="bg1"/>
                  </a:solidFill>
                  <a:latin typeface="+mj-lt"/>
                </a:rPr>
                <a:t>go here 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 </a:t>
              </a:r>
              <a:r>
                <a:rPr lang="en-GB" sz="900" dirty="0">
                  <a:solidFill>
                    <a:schemeClr val="bg1"/>
                  </a:solidFill>
                  <a:latin typeface="+mj-lt"/>
                </a:rPr>
                <a:t>to go </a:t>
              </a:r>
              <a:r>
                <a:rPr lang="en-GB" sz="900" dirty="0" smtClean="0">
                  <a:solidFill>
                    <a:schemeClr val="bg1"/>
                  </a:solidFill>
                  <a:latin typeface="+mj-lt"/>
                </a:rPr>
                <a:t>here</a:t>
              </a:r>
              <a:r>
                <a:rPr lang="en-GB" sz="900" dirty="0">
                  <a:solidFill>
                    <a:schemeClr val="bg1"/>
                  </a:solidFill>
                  <a:latin typeface="+mj-lt"/>
                </a:rPr>
                <a:t> </a:t>
              </a:r>
              <a:r>
                <a:rPr lang="en-GB" sz="900" dirty="0" smtClean="0">
                  <a:solidFill>
                    <a:schemeClr val="bg1"/>
                  </a:solidFill>
                  <a:latin typeface="+mj-lt"/>
                </a:rPr>
                <a:t>to</a:t>
              </a:r>
            </a:p>
          </p:txBody>
        </p:sp>
      </p:grpSp>
      <p:cxnSp>
        <p:nvCxnSpPr>
          <p:cNvPr id="4" name="Straight Connector 3"/>
          <p:cNvCxnSpPr/>
          <p:nvPr/>
        </p:nvCxnSpPr>
        <p:spPr>
          <a:xfrm>
            <a:off x="5778748" y="2001511"/>
            <a:ext cx="0" cy="4875464"/>
          </a:xfrm>
          <a:prstGeom prst="line">
            <a:avLst/>
          </a:prstGeom>
          <a:ln>
            <a:solidFill>
              <a:srgbClr val="968C6D"/>
            </a:solidFill>
            <a:prstDash val="sysDot"/>
          </a:ln>
        </p:spPr>
        <p:style>
          <a:lnRef idx="1">
            <a:schemeClr val="accent1"/>
          </a:lnRef>
          <a:fillRef idx="0">
            <a:schemeClr val="accent1"/>
          </a:fillRef>
          <a:effectRef idx="0">
            <a:schemeClr val="accent1"/>
          </a:effectRef>
          <a:fontRef idx="minor">
            <a:schemeClr val="tx1"/>
          </a:fontRef>
        </p:style>
      </p:cxnSp>
    </p:spTree>
    <p:custDataLst>
      <p:tags r:id="rId1"/>
    </p:custDataLst>
    <p:extLst>
      <p:ext uri="{BB962C8B-B14F-4D97-AF65-F5344CB8AC3E}">
        <p14:creationId xmlns:p14="http://schemas.microsoft.com/office/powerpoint/2010/main" val="324371606"/>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p>
        </p:txBody>
      </p:sp>
      <p:sp>
        <p:nvSpPr>
          <p:cNvPr id="7" name="Slide Number Placeholder 6"/>
          <p:cNvSpPr>
            <a:spLocks noGrp="1"/>
          </p:cNvSpPr>
          <p:nvPr>
            <p:ph type="sldNum" sz="quarter" idx="4"/>
          </p:nvPr>
        </p:nvSpPr>
        <p:spPr/>
        <p:txBody>
          <a:bodyPr/>
          <a:lstStyle/>
          <a:p>
            <a:fld id="{FEBD7F86-1881-4698-8703-FB80B0800997}" type="slidenum">
              <a:rPr lang="en-GB" smtClean="0"/>
              <a:pPr/>
              <a:t>98</a:t>
            </a:fld>
            <a:endParaRPr lang="en-GB"/>
          </a:p>
        </p:txBody>
      </p:sp>
      <p:grpSp>
        <p:nvGrpSpPr>
          <p:cNvPr id="3" name="Group 2"/>
          <p:cNvGrpSpPr/>
          <p:nvPr/>
        </p:nvGrpSpPr>
        <p:grpSpPr>
          <a:xfrm>
            <a:off x="567076" y="1908423"/>
            <a:ext cx="3372010" cy="4968552"/>
            <a:chOff x="567076" y="1908423"/>
            <a:chExt cx="3372010" cy="4968552"/>
          </a:xfrm>
        </p:grpSpPr>
        <p:sp>
          <p:nvSpPr>
            <p:cNvPr id="6" name="Freeform 9"/>
            <p:cNvSpPr>
              <a:spLocks/>
            </p:cNvSpPr>
            <p:nvPr/>
          </p:nvSpPr>
          <p:spPr bwMode="auto">
            <a:xfrm>
              <a:off x="567076" y="1908423"/>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chemeClr val="accent3"/>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GB" dirty="0"/>
            </a:p>
          </p:txBody>
        </p:sp>
        <p:sp>
          <p:nvSpPr>
            <p:cNvPr id="35" name="Freeform 9"/>
            <p:cNvSpPr>
              <a:spLocks/>
            </p:cNvSpPr>
            <p:nvPr/>
          </p:nvSpPr>
          <p:spPr bwMode="auto">
            <a:xfrm>
              <a:off x="567076" y="4227067"/>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chemeClr val="accent1"/>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6" name="Freeform 9"/>
            <p:cNvSpPr>
              <a:spLocks/>
            </p:cNvSpPr>
            <p:nvPr/>
          </p:nvSpPr>
          <p:spPr bwMode="auto">
            <a:xfrm flipH="1">
              <a:off x="567076" y="3071350"/>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chemeClr val="accent5"/>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37" name="Freeform 9"/>
            <p:cNvSpPr>
              <a:spLocks/>
            </p:cNvSpPr>
            <p:nvPr/>
          </p:nvSpPr>
          <p:spPr bwMode="auto">
            <a:xfrm flipH="1">
              <a:off x="567076" y="5389994"/>
              <a:ext cx="3372010" cy="1486981"/>
            </a:xfrm>
            <a:custGeom>
              <a:avLst/>
              <a:gdLst>
                <a:gd name="T0" fmla="*/ 3294 w 3846"/>
                <a:gd name="T1" fmla="*/ 446 h 1696"/>
                <a:gd name="T2" fmla="*/ 2736 w 3846"/>
                <a:gd name="T3" fmla="*/ 0 h 1696"/>
                <a:gd name="T4" fmla="*/ 2736 w 3846"/>
                <a:gd name="T5" fmla="*/ 438 h 1696"/>
                <a:gd name="T6" fmla="*/ 96 w 3846"/>
                <a:gd name="T7" fmla="*/ 438 h 1696"/>
                <a:gd name="T8" fmla="*/ 96 w 3846"/>
                <a:gd name="T9" fmla="*/ 438 h 1696"/>
                <a:gd name="T10" fmla="*/ 78 w 3846"/>
                <a:gd name="T11" fmla="*/ 440 h 1696"/>
                <a:gd name="T12" fmla="*/ 60 w 3846"/>
                <a:gd name="T13" fmla="*/ 446 h 1696"/>
                <a:gd name="T14" fmla="*/ 44 w 3846"/>
                <a:gd name="T15" fmla="*/ 454 h 1696"/>
                <a:gd name="T16" fmla="*/ 28 w 3846"/>
                <a:gd name="T17" fmla="*/ 466 h 1696"/>
                <a:gd name="T18" fmla="*/ 18 w 3846"/>
                <a:gd name="T19" fmla="*/ 480 h 1696"/>
                <a:gd name="T20" fmla="*/ 8 w 3846"/>
                <a:gd name="T21" fmla="*/ 496 h 1696"/>
                <a:gd name="T22" fmla="*/ 2 w 3846"/>
                <a:gd name="T23" fmla="*/ 514 h 1696"/>
                <a:gd name="T24" fmla="*/ 0 w 3846"/>
                <a:gd name="T25" fmla="*/ 534 h 1696"/>
                <a:gd name="T26" fmla="*/ 0 w 3846"/>
                <a:gd name="T27" fmla="*/ 1044 h 1696"/>
                <a:gd name="T28" fmla="*/ 0 w 3846"/>
                <a:gd name="T29" fmla="*/ 1156 h 1696"/>
                <a:gd name="T30" fmla="*/ 0 w 3846"/>
                <a:gd name="T31" fmla="*/ 1156 h 1696"/>
                <a:gd name="T32" fmla="*/ 0 w 3846"/>
                <a:gd name="T33" fmla="*/ 1256 h 1696"/>
                <a:gd name="T34" fmla="*/ 558 w 3846"/>
                <a:gd name="T35" fmla="*/ 1696 h 1696"/>
                <a:gd name="T36" fmla="*/ 1106 w 3846"/>
                <a:gd name="T37" fmla="*/ 1252 h 1696"/>
                <a:gd name="T38" fmla="*/ 3750 w 3846"/>
                <a:gd name="T39" fmla="*/ 1252 h 1696"/>
                <a:gd name="T40" fmla="*/ 3750 w 3846"/>
                <a:gd name="T41" fmla="*/ 1252 h 1696"/>
                <a:gd name="T42" fmla="*/ 3770 w 3846"/>
                <a:gd name="T43" fmla="*/ 1250 h 1696"/>
                <a:gd name="T44" fmla="*/ 3788 w 3846"/>
                <a:gd name="T45" fmla="*/ 1244 h 1696"/>
                <a:gd name="T46" fmla="*/ 3804 w 3846"/>
                <a:gd name="T47" fmla="*/ 1236 h 1696"/>
                <a:gd name="T48" fmla="*/ 3818 w 3846"/>
                <a:gd name="T49" fmla="*/ 1224 h 1696"/>
                <a:gd name="T50" fmla="*/ 3830 w 3846"/>
                <a:gd name="T51" fmla="*/ 1210 h 1696"/>
                <a:gd name="T52" fmla="*/ 3838 w 3846"/>
                <a:gd name="T53" fmla="*/ 1192 h 1696"/>
                <a:gd name="T54" fmla="*/ 3844 w 3846"/>
                <a:gd name="T55" fmla="*/ 1174 h 1696"/>
                <a:gd name="T56" fmla="*/ 3846 w 3846"/>
                <a:gd name="T57" fmla="*/ 1156 h 1696"/>
                <a:gd name="T58" fmla="*/ 3846 w 3846"/>
                <a:gd name="T59" fmla="*/ 674 h 1696"/>
                <a:gd name="T60" fmla="*/ 3846 w 3846"/>
                <a:gd name="T61" fmla="*/ 572 h 1696"/>
                <a:gd name="T62" fmla="*/ 3846 w 3846"/>
                <a:gd name="T63" fmla="*/ 534 h 1696"/>
                <a:gd name="T64" fmla="*/ 3846 w 3846"/>
                <a:gd name="T65" fmla="*/ 0 h 1696"/>
                <a:gd name="T66" fmla="*/ 3294 w 3846"/>
                <a:gd name="T67" fmla="*/ 44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46" h="1696">
                  <a:moveTo>
                    <a:pt x="3294" y="446"/>
                  </a:moveTo>
                  <a:lnTo>
                    <a:pt x="2736" y="0"/>
                  </a:lnTo>
                  <a:lnTo>
                    <a:pt x="2736" y="438"/>
                  </a:lnTo>
                  <a:lnTo>
                    <a:pt x="96" y="438"/>
                  </a:lnTo>
                  <a:lnTo>
                    <a:pt x="96" y="438"/>
                  </a:lnTo>
                  <a:lnTo>
                    <a:pt x="78" y="440"/>
                  </a:lnTo>
                  <a:lnTo>
                    <a:pt x="60" y="446"/>
                  </a:lnTo>
                  <a:lnTo>
                    <a:pt x="44" y="454"/>
                  </a:lnTo>
                  <a:lnTo>
                    <a:pt x="28" y="466"/>
                  </a:lnTo>
                  <a:lnTo>
                    <a:pt x="18" y="480"/>
                  </a:lnTo>
                  <a:lnTo>
                    <a:pt x="8" y="496"/>
                  </a:lnTo>
                  <a:lnTo>
                    <a:pt x="2" y="514"/>
                  </a:lnTo>
                  <a:lnTo>
                    <a:pt x="0" y="534"/>
                  </a:lnTo>
                  <a:lnTo>
                    <a:pt x="0" y="1044"/>
                  </a:lnTo>
                  <a:lnTo>
                    <a:pt x="0" y="1156"/>
                  </a:lnTo>
                  <a:lnTo>
                    <a:pt x="0" y="1156"/>
                  </a:lnTo>
                  <a:lnTo>
                    <a:pt x="0" y="1256"/>
                  </a:lnTo>
                  <a:lnTo>
                    <a:pt x="558" y="1696"/>
                  </a:lnTo>
                  <a:lnTo>
                    <a:pt x="1106" y="1252"/>
                  </a:lnTo>
                  <a:lnTo>
                    <a:pt x="3750" y="1252"/>
                  </a:lnTo>
                  <a:lnTo>
                    <a:pt x="3750" y="1252"/>
                  </a:lnTo>
                  <a:lnTo>
                    <a:pt x="3770" y="1250"/>
                  </a:lnTo>
                  <a:lnTo>
                    <a:pt x="3788" y="1244"/>
                  </a:lnTo>
                  <a:lnTo>
                    <a:pt x="3804" y="1236"/>
                  </a:lnTo>
                  <a:lnTo>
                    <a:pt x="3818" y="1224"/>
                  </a:lnTo>
                  <a:lnTo>
                    <a:pt x="3830" y="1210"/>
                  </a:lnTo>
                  <a:lnTo>
                    <a:pt x="3838" y="1192"/>
                  </a:lnTo>
                  <a:lnTo>
                    <a:pt x="3844" y="1174"/>
                  </a:lnTo>
                  <a:lnTo>
                    <a:pt x="3846" y="1156"/>
                  </a:lnTo>
                  <a:lnTo>
                    <a:pt x="3846" y="674"/>
                  </a:lnTo>
                  <a:lnTo>
                    <a:pt x="3846" y="572"/>
                  </a:lnTo>
                  <a:lnTo>
                    <a:pt x="3846" y="534"/>
                  </a:lnTo>
                  <a:lnTo>
                    <a:pt x="3846" y="0"/>
                  </a:lnTo>
                  <a:lnTo>
                    <a:pt x="3294" y="446"/>
                  </a:lnTo>
                  <a:close/>
                </a:path>
              </a:pathLst>
            </a:custGeom>
            <a:solidFill>
              <a:srgbClr val="EB8C00"/>
            </a:solidFill>
            <a:ln w="12700">
              <a:noFill/>
              <a:prstDash val="solid"/>
              <a:round/>
              <a:headEnd/>
              <a:tailEnd/>
            </a:ln>
          </p:spPr>
          <p:txBody>
            <a:bodyPr vert="horz" wrap="square" lIns="91440" tIns="45720" rIns="91440" bIns="45720" numCol="1" anchor="t" anchorCtr="0" compatLnSpc="1">
              <a:prstTxWarp prst="textNoShape">
                <a:avLst/>
              </a:prstTxWarp>
            </a:bodyPr>
            <a:lstStyle/>
            <a:p>
              <a:endParaRPr lang="en-GB"/>
            </a:p>
          </p:txBody>
        </p:sp>
        <p:sp>
          <p:nvSpPr>
            <p:cNvPr id="9" name="Oval 8"/>
            <p:cNvSpPr/>
            <p:nvPr/>
          </p:nvSpPr>
          <p:spPr bwMode="ltGray">
            <a:xfrm>
              <a:off x="751287" y="2467054"/>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8" name="Oval 37"/>
            <p:cNvSpPr/>
            <p:nvPr/>
          </p:nvSpPr>
          <p:spPr bwMode="ltGray">
            <a:xfrm>
              <a:off x="3151405" y="3583075"/>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39" name="Oval 38"/>
            <p:cNvSpPr/>
            <p:nvPr/>
          </p:nvSpPr>
          <p:spPr bwMode="ltGray">
            <a:xfrm>
              <a:off x="751287" y="4804737"/>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40" name="Oval 39"/>
            <p:cNvSpPr/>
            <p:nvPr/>
          </p:nvSpPr>
          <p:spPr bwMode="ltGray">
            <a:xfrm>
              <a:off x="3151405" y="5936660"/>
              <a:ext cx="611119" cy="611119"/>
            </a:xfrm>
            <a:prstGeom prst="ellipse">
              <a:avLst/>
            </a:prstGeom>
            <a:solidFill>
              <a:schemeClr val="bg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err="1" smtClean="0">
                <a:solidFill>
                  <a:schemeClr val="bg1"/>
                </a:solidFill>
                <a:latin typeface="Georgia" pitchFamily="18" charset="0"/>
              </a:endParaRPr>
            </a:p>
          </p:txBody>
        </p:sp>
        <p:sp>
          <p:nvSpPr>
            <p:cNvPr id="10" name="TextBox 9"/>
            <p:cNvSpPr txBox="1"/>
            <p:nvPr/>
          </p:nvSpPr>
          <p:spPr>
            <a:xfrm>
              <a:off x="1890316" y="2491743"/>
              <a:ext cx="914400" cy="352784"/>
            </a:xfrm>
            <a:prstGeom prst="rect">
              <a:avLst/>
            </a:prstGeom>
            <a:noFill/>
          </p:spPr>
          <p:txBody>
            <a:bodyPr wrap="none" lIns="0" tIns="0" rIns="0" bIns="0" rtlCol="0">
              <a:noAutofit/>
            </a:bodyPr>
            <a:lstStyle/>
            <a:p>
              <a:pPr algn="ctr">
                <a:spcAft>
                  <a:spcPts val="900"/>
                </a:spcAft>
              </a:pPr>
              <a:r>
                <a:rPr lang="en-GB" sz="2000" dirty="0" smtClean="0">
                  <a:solidFill>
                    <a:schemeClr val="bg2"/>
                  </a:solidFill>
                  <a:latin typeface="Georgia" pitchFamily="18" charset="0"/>
                </a:rPr>
                <a:t>Step 1</a:t>
              </a:r>
            </a:p>
          </p:txBody>
        </p:sp>
        <p:sp>
          <p:nvSpPr>
            <p:cNvPr id="41" name="TextBox 40"/>
            <p:cNvSpPr txBox="1"/>
            <p:nvPr/>
          </p:nvSpPr>
          <p:spPr>
            <a:xfrm>
              <a:off x="1890316" y="3628779"/>
              <a:ext cx="914400" cy="352784"/>
            </a:xfrm>
            <a:prstGeom prst="rect">
              <a:avLst/>
            </a:prstGeom>
            <a:noFill/>
          </p:spPr>
          <p:txBody>
            <a:bodyPr wrap="none" lIns="0" tIns="0" rIns="0" bIns="0" rtlCol="0">
              <a:noAutofit/>
            </a:bodyPr>
            <a:lstStyle/>
            <a:p>
              <a:pPr algn="ctr">
                <a:spcAft>
                  <a:spcPts val="900"/>
                </a:spcAft>
              </a:pPr>
              <a:r>
                <a:rPr lang="en-GB" sz="2000" dirty="0" smtClean="0">
                  <a:solidFill>
                    <a:schemeClr val="bg2"/>
                  </a:solidFill>
                  <a:latin typeface="Georgia" pitchFamily="18" charset="0"/>
                </a:rPr>
                <a:t>Step 2</a:t>
              </a:r>
            </a:p>
          </p:txBody>
        </p:sp>
        <p:sp>
          <p:nvSpPr>
            <p:cNvPr id="42" name="TextBox 41"/>
            <p:cNvSpPr txBox="1"/>
            <p:nvPr/>
          </p:nvSpPr>
          <p:spPr>
            <a:xfrm>
              <a:off x="1890316" y="4805572"/>
              <a:ext cx="914400" cy="352784"/>
            </a:xfrm>
            <a:prstGeom prst="rect">
              <a:avLst/>
            </a:prstGeom>
            <a:noFill/>
          </p:spPr>
          <p:txBody>
            <a:bodyPr wrap="none" lIns="0" tIns="0" rIns="0" bIns="0" rtlCol="0">
              <a:noAutofit/>
            </a:bodyPr>
            <a:lstStyle/>
            <a:p>
              <a:pPr algn="ctr">
                <a:spcAft>
                  <a:spcPts val="900"/>
                </a:spcAft>
              </a:pPr>
              <a:r>
                <a:rPr lang="en-GB" sz="2000" dirty="0" smtClean="0">
                  <a:solidFill>
                    <a:schemeClr val="bg2"/>
                  </a:solidFill>
                  <a:latin typeface="Georgia" pitchFamily="18" charset="0"/>
                </a:rPr>
                <a:t>Step 3</a:t>
              </a:r>
            </a:p>
          </p:txBody>
        </p:sp>
        <p:sp>
          <p:nvSpPr>
            <p:cNvPr id="43" name="TextBox 42"/>
            <p:cNvSpPr txBox="1"/>
            <p:nvPr/>
          </p:nvSpPr>
          <p:spPr>
            <a:xfrm>
              <a:off x="1890316" y="5950560"/>
              <a:ext cx="914400" cy="352784"/>
            </a:xfrm>
            <a:prstGeom prst="rect">
              <a:avLst/>
            </a:prstGeom>
            <a:noFill/>
          </p:spPr>
          <p:txBody>
            <a:bodyPr wrap="none" lIns="0" tIns="0" rIns="0" bIns="0" rtlCol="0">
              <a:noAutofit/>
            </a:bodyPr>
            <a:lstStyle/>
            <a:p>
              <a:pPr algn="ctr">
                <a:spcAft>
                  <a:spcPts val="900"/>
                </a:spcAft>
              </a:pPr>
              <a:r>
                <a:rPr lang="en-GB" sz="2000" dirty="0" smtClean="0">
                  <a:solidFill>
                    <a:schemeClr val="bg2"/>
                  </a:solidFill>
                  <a:latin typeface="Georgia" pitchFamily="18" charset="0"/>
                </a:rPr>
                <a:t>Step 4</a:t>
              </a:r>
            </a:p>
          </p:txBody>
        </p:sp>
        <p:sp>
          <p:nvSpPr>
            <p:cNvPr id="44" name="Freeform 4843"/>
            <p:cNvSpPr>
              <a:spLocks noEditPoints="1"/>
            </p:cNvSpPr>
            <p:nvPr/>
          </p:nvSpPr>
          <p:spPr bwMode="auto">
            <a:xfrm>
              <a:off x="805830" y="2544810"/>
              <a:ext cx="502032" cy="487410"/>
            </a:xfrm>
            <a:custGeom>
              <a:avLst/>
              <a:gdLst>
                <a:gd name="T0" fmla="*/ 376 w 412"/>
                <a:gd name="T1" fmla="*/ 96 h 400"/>
                <a:gd name="T2" fmla="*/ 382 w 412"/>
                <a:gd name="T3" fmla="*/ 126 h 400"/>
                <a:gd name="T4" fmla="*/ 356 w 412"/>
                <a:gd name="T5" fmla="*/ 144 h 400"/>
                <a:gd name="T6" fmla="*/ 328 w 412"/>
                <a:gd name="T7" fmla="*/ 116 h 400"/>
                <a:gd name="T8" fmla="*/ 344 w 412"/>
                <a:gd name="T9" fmla="*/ 90 h 400"/>
                <a:gd name="T10" fmla="*/ 374 w 412"/>
                <a:gd name="T11" fmla="*/ 156 h 400"/>
                <a:gd name="T12" fmla="*/ 320 w 412"/>
                <a:gd name="T13" fmla="*/ 156 h 400"/>
                <a:gd name="T14" fmla="*/ 314 w 412"/>
                <a:gd name="T15" fmla="*/ 204 h 400"/>
                <a:gd name="T16" fmla="*/ 370 w 412"/>
                <a:gd name="T17" fmla="*/ 268 h 400"/>
                <a:gd name="T18" fmla="*/ 404 w 412"/>
                <a:gd name="T19" fmla="*/ 246 h 400"/>
                <a:gd name="T20" fmla="*/ 410 w 412"/>
                <a:gd name="T21" fmla="*/ 166 h 400"/>
                <a:gd name="T22" fmla="*/ 398 w 412"/>
                <a:gd name="T23" fmla="*/ 156 h 400"/>
                <a:gd name="T24" fmla="*/ 98 w 412"/>
                <a:gd name="T25" fmla="*/ 156 h 400"/>
                <a:gd name="T26" fmla="*/ 56 w 412"/>
                <a:gd name="T27" fmla="*/ 182 h 400"/>
                <a:gd name="T28" fmla="*/ 14 w 412"/>
                <a:gd name="T29" fmla="*/ 156 h 400"/>
                <a:gd name="T30" fmla="*/ 2 w 412"/>
                <a:gd name="T31" fmla="*/ 166 h 400"/>
                <a:gd name="T32" fmla="*/ 8 w 412"/>
                <a:gd name="T33" fmla="*/ 246 h 400"/>
                <a:gd name="T34" fmla="*/ 42 w 412"/>
                <a:gd name="T35" fmla="*/ 268 h 400"/>
                <a:gd name="T36" fmla="*/ 98 w 412"/>
                <a:gd name="T37" fmla="*/ 204 h 400"/>
                <a:gd name="T38" fmla="*/ 172 w 412"/>
                <a:gd name="T39" fmla="*/ 50 h 400"/>
                <a:gd name="T40" fmla="*/ 192 w 412"/>
                <a:gd name="T41" fmla="*/ 68 h 400"/>
                <a:gd name="T42" fmla="*/ 214 w 412"/>
                <a:gd name="T43" fmla="*/ 70 h 400"/>
                <a:gd name="T44" fmla="*/ 236 w 412"/>
                <a:gd name="T45" fmla="*/ 56 h 400"/>
                <a:gd name="T46" fmla="*/ 242 w 412"/>
                <a:gd name="T47" fmla="*/ 36 h 400"/>
                <a:gd name="T48" fmla="*/ 232 w 412"/>
                <a:gd name="T49" fmla="*/ 10 h 400"/>
                <a:gd name="T50" fmla="*/ 206 w 412"/>
                <a:gd name="T51" fmla="*/ 0 h 400"/>
                <a:gd name="T52" fmla="*/ 186 w 412"/>
                <a:gd name="T53" fmla="*/ 6 h 400"/>
                <a:gd name="T54" fmla="*/ 170 w 412"/>
                <a:gd name="T55" fmla="*/ 28 h 400"/>
                <a:gd name="T56" fmla="*/ 206 w 412"/>
                <a:gd name="T57" fmla="*/ 400 h 400"/>
                <a:gd name="T58" fmla="*/ 296 w 412"/>
                <a:gd name="T59" fmla="*/ 378 h 400"/>
                <a:gd name="T60" fmla="*/ 366 w 412"/>
                <a:gd name="T61" fmla="*/ 322 h 400"/>
                <a:gd name="T62" fmla="*/ 320 w 412"/>
                <a:gd name="T63" fmla="*/ 250 h 400"/>
                <a:gd name="T64" fmla="*/ 244 w 412"/>
                <a:gd name="T65" fmla="*/ 200 h 400"/>
                <a:gd name="T66" fmla="*/ 206 w 412"/>
                <a:gd name="T67" fmla="*/ 194 h 400"/>
                <a:gd name="T68" fmla="*/ 158 w 412"/>
                <a:gd name="T69" fmla="*/ 234 h 400"/>
                <a:gd name="T70" fmla="*/ 140 w 412"/>
                <a:gd name="T71" fmla="*/ 262 h 400"/>
                <a:gd name="T72" fmla="*/ 118 w 412"/>
                <a:gd name="T73" fmla="*/ 262 h 400"/>
                <a:gd name="T74" fmla="*/ 100 w 412"/>
                <a:gd name="T75" fmla="*/ 244 h 400"/>
                <a:gd name="T76" fmla="*/ 46 w 412"/>
                <a:gd name="T77" fmla="*/ 322 h 400"/>
                <a:gd name="T78" fmla="*/ 96 w 412"/>
                <a:gd name="T79" fmla="*/ 368 h 400"/>
                <a:gd name="T80" fmla="*/ 182 w 412"/>
                <a:gd name="T81" fmla="*/ 398 h 400"/>
                <a:gd name="T82" fmla="*/ 28 w 412"/>
                <a:gd name="T83" fmla="*/ 116 h 400"/>
                <a:gd name="T84" fmla="*/ 56 w 412"/>
                <a:gd name="T85" fmla="*/ 144 h 400"/>
                <a:gd name="T86" fmla="*/ 82 w 412"/>
                <a:gd name="T87" fmla="*/ 126 h 400"/>
                <a:gd name="T88" fmla="*/ 76 w 412"/>
                <a:gd name="T89" fmla="*/ 96 h 400"/>
                <a:gd name="T90" fmla="*/ 46 w 412"/>
                <a:gd name="T91" fmla="*/ 90 h 400"/>
                <a:gd name="T92" fmla="*/ 28 w 412"/>
                <a:gd name="T93" fmla="*/ 116 h 400"/>
                <a:gd name="T94" fmla="*/ 300 w 412"/>
                <a:gd name="T95" fmla="*/ 116 h 400"/>
                <a:gd name="T96" fmla="*/ 298 w 412"/>
                <a:gd name="T97" fmla="*/ 102 h 400"/>
                <a:gd name="T98" fmla="*/ 268 w 412"/>
                <a:gd name="T99" fmla="*/ 82 h 400"/>
                <a:gd name="T100" fmla="*/ 144 w 412"/>
                <a:gd name="T101" fmla="*/ 82 h 400"/>
                <a:gd name="T102" fmla="*/ 122 w 412"/>
                <a:gd name="T103" fmla="*/ 92 h 400"/>
                <a:gd name="T104" fmla="*/ 112 w 412"/>
                <a:gd name="T105" fmla="*/ 116 h 400"/>
                <a:gd name="T106" fmla="*/ 114 w 412"/>
                <a:gd name="T107" fmla="*/ 240 h 400"/>
                <a:gd name="T108" fmla="*/ 128 w 412"/>
                <a:gd name="T109" fmla="*/ 248 h 400"/>
                <a:gd name="T110" fmla="*/ 144 w 412"/>
                <a:gd name="T111" fmla="*/ 234 h 400"/>
                <a:gd name="T112" fmla="*/ 154 w 412"/>
                <a:gd name="T113" fmla="*/ 140 h 400"/>
                <a:gd name="T114" fmla="*/ 158 w 412"/>
                <a:gd name="T115" fmla="*/ 170 h 400"/>
                <a:gd name="T116" fmla="*/ 230 w 412"/>
                <a:gd name="T117" fmla="*/ 164 h 400"/>
                <a:gd name="T118" fmla="*/ 254 w 412"/>
                <a:gd name="T119" fmla="*/ 150 h 400"/>
                <a:gd name="T120" fmla="*/ 268 w 412"/>
                <a:gd name="T121" fmla="*/ 176 h 400"/>
                <a:gd name="T122" fmla="*/ 300 w 412"/>
                <a:gd name="T123" fmla="*/ 192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12" h="400">
                  <a:moveTo>
                    <a:pt x="356" y="88"/>
                  </a:moveTo>
                  <a:lnTo>
                    <a:pt x="356" y="88"/>
                  </a:lnTo>
                  <a:lnTo>
                    <a:pt x="366" y="90"/>
                  </a:lnTo>
                  <a:lnTo>
                    <a:pt x="376" y="96"/>
                  </a:lnTo>
                  <a:lnTo>
                    <a:pt x="382" y="104"/>
                  </a:lnTo>
                  <a:lnTo>
                    <a:pt x="384" y="116"/>
                  </a:lnTo>
                  <a:lnTo>
                    <a:pt x="384" y="116"/>
                  </a:lnTo>
                  <a:lnTo>
                    <a:pt x="382" y="126"/>
                  </a:lnTo>
                  <a:lnTo>
                    <a:pt x="376" y="136"/>
                  </a:lnTo>
                  <a:lnTo>
                    <a:pt x="366" y="142"/>
                  </a:lnTo>
                  <a:lnTo>
                    <a:pt x="356" y="144"/>
                  </a:lnTo>
                  <a:lnTo>
                    <a:pt x="356" y="144"/>
                  </a:lnTo>
                  <a:lnTo>
                    <a:pt x="344" y="142"/>
                  </a:lnTo>
                  <a:lnTo>
                    <a:pt x="336" y="136"/>
                  </a:lnTo>
                  <a:lnTo>
                    <a:pt x="330" y="126"/>
                  </a:lnTo>
                  <a:lnTo>
                    <a:pt x="328" y="116"/>
                  </a:lnTo>
                  <a:lnTo>
                    <a:pt x="328" y="116"/>
                  </a:lnTo>
                  <a:lnTo>
                    <a:pt x="330" y="104"/>
                  </a:lnTo>
                  <a:lnTo>
                    <a:pt x="336" y="96"/>
                  </a:lnTo>
                  <a:lnTo>
                    <a:pt x="344" y="90"/>
                  </a:lnTo>
                  <a:lnTo>
                    <a:pt x="356" y="88"/>
                  </a:lnTo>
                  <a:lnTo>
                    <a:pt x="356" y="88"/>
                  </a:lnTo>
                  <a:close/>
                  <a:moveTo>
                    <a:pt x="392" y="156"/>
                  </a:moveTo>
                  <a:lnTo>
                    <a:pt x="374" y="156"/>
                  </a:lnTo>
                  <a:lnTo>
                    <a:pt x="356" y="182"/>
                  </a:lnTo>
                  <a:lnTo>
                    <a:pt x="338" y="156"/>
                  </a:lnTo>
                  <a:lnTo>
                    <a:pt x="320" y="156"/>
                  </a:lnTo>
                  <a:lnTo>
                    <a:pt x="320" y="156"/>
                  </a:lnTo>
                  <a:lnTo>
                    <a:pt x="314" y="156"/>
                  </a:lnTo>
                  <a:lnTo>
                    <a:pt x="314" y="156"/>
                  </a:lnTo>
                  <a:lnTo>
                    <a:pt x="314" y="158"/>
                  </a:lnTo>
                  <a:lnTo>
                    <a:pt x="314" y="204"/>
                  </a:lnTo>
                  <a:lnTo>
                    <a:pt x="314" y="204"/>
                  </a:lnTo>
                  <a:lnTo>
                    <a:pt x="336" y="224"/>
                  </a:lnTo>
                  <a:lnTo>
                    <a:pt x="354" y="244"/>
                  </a:lnTo>
                  <a:lnTo>
                    <a:pt x="370" y="268"/>
                  </a:lnTo>
                  <a:lnTo>
                    <a:pt x="386" y="294"/>
                  </a:lnTo>
                  <a:lnTo>
                    <a:pt x="386" y="294"/>
                  </a:lnTo>
                  <a:lnTo>
                    <a:pt x="396" y="270"/>
                  </a:lnTo>
                  <a:lnTo>
                    <a:pt x="404" y="246"/>
                  </a:lnTo>
                  <a:lnTo>
                    <a:pt x="410" y="220"/>
                  </a:lnTo>
                  <a:lnTo>
                    <a:pt x="412" y="194"/>
                  </a:lnTo>
                  <a:lnTo>
                    <a:pt x="412" y="194"/>
                  </a:lnTo>
                  <a:lnTo>
                    <a:pt x="410" y="166"/>
                  </a:lnTo>
                  <a:lnTo>
                    <a:pt x="410" y="166"/>
                  </a:lnTo>
                  <a:lnTo>
                    <a:pt x="406" y="162"/>
                  </a:lnTo>
                  <a:lnTo>
                    <a:pt x="402" y="158"/>
                  </a:lnTo>
                  <a:lnTo>
                    <a:pt x="398" y="156"/>
                  </a:lnTo>
                  <a:lnTo>
                    <a:pt x="392" y="156"/>
                  </a:lnTo>
                  <a:lnTo>
                    <a:pt x="392" y="156"/>
                  </a:lnTo>
                  <a:close/>
                  <a:moveTo>
                    <a:pt x="98" y="204"/>
                  </a:moveTo>
                  <a:lnTo>
                    <a:pt x="98" y="156"/>
                  </a:lnTo>
                  <a:lnTo>
                    <a:pt x="98" y="156"/>
                  </a:lnTo>
                  <a:lnTo>
                    <a:pt x="92" y="156"/>
                  </a:lnTo>
                  <a:lnTo>
                    <a:pt x="74" y="156"/>
                  </a:lnTo>
                  <a:lnTo>
                    <a:pt x="56" y="182"/>
                  </a:lnTo>
                  <a:lnTo>
                    <a:pt x="38" y="156"/>
                  </a:lnTo>
                  <a:lnTo>
                    <a:pt x="20" y="156"/>
                  </a:lnTo>
                  <a:lnTo>
                    <a:pt x="20" y="156"/>
                  </a:lnTo>
                  <a:lnTo>
                    <a:pt x="14" y="156"/>
                  </a:lnTo>
                  <a:lnTo>
                    <a:pt x="10" y="158"/>
                  </a:lnTo>
                  <a:lnTo>
                    <a:pt x="6" y="162"/>
                  </a:lnTo>
                  <a:lnTo>
                    <a:pt x="2" y="166"/>
                  </a:lnTo>
                  <a:lnTo>
                    <a:pt x="2" y="166"/>
                  </a:lnTo>
                  <a:lnTo>
                    <a:pt x="0" y="194"/>
                  </a:lnTo>
                  <a:lnTo>
                    <a:pt x="0" y="194"/>
                  </a:lnTo>
                  <a:lnTo>
                    <a:pt x="2" y="220"/>
                  </a:lnTo>
                  <a:lnTo>
                    <a:pt x="8" y="246"/>
                  </a:lnTo>
                  <a:lnTo>
                    <a:pt x="16" y="270"/>
                  </a:lnTo>
                  <a:lnTo>
                    <a:pt x="26" y="294"/>
                  </a:lnTo>
                  <a:lnTo>
                    <a:pt x="26" y="294"/>
                  </a:lnTo>
                  <a:lnTo>
                    <a:pt x="42" y="268"/>
                  </a:lnTo>
                  <a:lnTo>
                    <a:pt x="58" y="244"/>
                  </a:lnTo>
                  <a:lnTo>
                    <a:pt x="76" y="224"/>
                  </a:lnTo>
                  <a:lnTo>
                    <a:pt x="98" y="204"/>
                  </a:lnTo>
                  <a:lnTo>
                    <a:pt x="98" y="204"/>
                  </a:lnTo>
                  <a:close/>
                  <a:moveTo>
                    <a:pt x="170" y="36"/>
                  </a:moveTo>
                  <a:lnTo>
                    <a:pt x="170" y="36"/>
                  </a:lnTo>
                  <a:lnTo>
                    <a:pt x="170" y="42"/>
                  </a:lnTo>
                  <a:lnTo>
                    <a:pt x="172" y="50"/>
                  </a:lnTo>
                  <a:lnTo>
                    <a:pt x="176" y="56"/>
                  </a:lnTo>
                  <a:lnTo>
                    <a:pt x="180" y="60"/>
                  </a:lnTo>
                  <a:lnTo>
                    <a:pt x="186" y="66"/>
                  </a:lnTo>
                  <a:lnTo>
                    <a:pt x="192" y="68"/>
                  </a:lnTo>
                  <a:lnTo>
                    <a:pt x="198" y="70"/>
                  </a:lnTo>
                  <a:lnTo>
                    <a:pt x="206" y="72"/>
                  </a:lnTo>
                  <a:lnTo>
                    <a:pt x="206" y="72"/>
                  </a:lnTo>
                  <a:lnTo>
                    <a:pt x="214" y="70"/>
                  </a:lnTo>
                  <a:lnTo>
                    <a:pt x="220" y="68"/>
                  </a:lnTo>
                  <a:lnTo>
                    <a:pt x="226" y="66"/>
                  </a:lnTo>
                  <a:lnTo>
                    <a:pt x="232" y="60"/>
                  </a:lnTo>
                  <a:lnTo>
                    <a:pt x="236" y="56"/>
                  </a:lnTo>
                  <a:lnTo>
                    <a:pt x="240" y="50"/>
                  </a:lnTo>
                  <a:lnTo>
                    <a:pt x="242" y="42"/>
                  </a:lnTo>
                  <a:lnTo>
                    <a:pt x="242" y="36"/>
                  </a:lnTo>
                  <a:lnTo>
                    <a:pt x="242" y="36"/>
                  </a:lnTo>
                  <a:lnTo>
                    <a:pt x="242" y="28"/>
                  </a:lnTo>
                  <a:lnTo>
                    <a:pt x="240" y="22"/>
                  </a:lnTo>
                  <a:lnTo>
                    <a:pt x="236" y="16"/>
                  </a:lnTo>
                  <a:lnTo>
                    <a:pt x="232" y="10"/>
                  </a:lnTo>
                  <a:lnTo>
                    <a:pt x="226" y="6"/>
                  </a:lnTo>
                  <a:lnTo>
                    <a:pt x="220" y="2"/>
                  </a:lnTo>
                  <a:lnTo>
                    <a:pt x="214" y="0"/>
                  </a:lnTo>
                  <a:lnTo>
                    <a:pt x="206" y="0"/>
                  </a:lnTo>
                  <a:lnTo>
                    <a:pt x="206" y="0"/>
                  </a:lnTo>
                  <a:lnTo>
                    <a:pt x="198" y="0"/>
                  </a:lnTo>
                  <a:lnTo>
                    <a:pt x="192" y="2"/>
                  </a:lnTo>
                  <a:lnTo>
                    <a:pt x="186" y="6"/>
                  </a:lnTo>
                  <a:lnTo>
                    <a:pt x="180" y="10"/>
                  </a:lnTo>
                  <a:lnTo>
                    <a:pt x="176" y="16"/>
                  </a:lnTo>
                  <a:lnTo>
                    <a:pt x="172" y="22"/>
                  </a:lnTo>
                  <a:lnTo>
                    <a:pt x="170" y="28"/>
                  </a:lnTo>
                  <a:lnTo>
                    <a:pt x="170" y="36"/>
                  </a:lnTo>
                  <a:lnTo>
                    <a:pt x="170" y="36"/>
                  </a:lnTo>
                  <a:close/>
                  <a:moveTo>
                    <a:pt x="206" y="400"/>
                  </a:moveTo>
                  <a:lnTo>
                    <a:pt x="206" y="400"/>
                  </a:lnTo>
                  <a:lnTo>
                    <a:pt x="230" y="398"/>
                  </a:lnTo>
                  <a:lnTo>
                    <a:pt x="254" y="394"/>
                  </a:lnTo>
                  <a:lnTo>
                    <a:pt x="276" y="388"/>
                  </a:lnTo>
                  <a:lnTo>
                    <a:pt x="296" y="378"/>
                  </a:lnTo>
                  <a:lnTo>
                    <a:pt x="316" y="368"/>
                  </a:lnTo>
                  <a:lnTo>
                    <a:pt x="334" y="354"/>
                  </a:lnTo>
                  <a:lnTo>
                    <a:pt x="352" y="338"/>
                  </a:lnTo>
                  <a:lnTo>
                    <a:pt x="366" y="322"/>
                  </a:lnTo>
                  <a:lnTo>
                    <a:pt x="366" y="322"/>
                  </a:lnTo>
                  <a:lnTo>
                    <a:pt x="352" y="296"/>
                  </a:lnTo>
                  <a:lnTo>
                    <a:pt x="336" y="272"/>
                  </a:lnTo>
                  <a:lnTo>
                    <a:pt x="320" y="250"/>
                  </a:lnTo>
                  <a:lnTo>
                    <a:pt x="300" y="232"/>
                  </a:lnTo>
                  <a:lnTo>
                    <a:pt x="280" y="216"/>
                  </a:lnTo>
                  <a:lnTo>
                    <a:pt x="256" y="204"/>
                  </a:lnTo>
                  <a:lnTo>
                    <a:pt x="244" y="200"/>
                  </a:lnTo>
                  <a:lnTo>
                    <a:pt x="232" y="196"/>
                  </a:lnTo>
                  <a:lnTo>
                    <a:pt x="220" y="194"/>
                  </a:lnTo>
                  <a:lnTo>
                    <a:pt x="206" y="194"/>
                  </a:lnTo>
                  <a:lnTo>
                    <a:pt x="206" y="194"/>
                  </a:lnTo>
                  <a:lnTo>
                    <a:pt x="182" y="196"/>
                  </a:lnTo>
                  <a:lnTo>
                    <a:pt x="158" y="202"/>
                  </a:lnTo>
                  <a:lnTo>
                    <a:pt x="158" y="234"/>
                  </a:lnTo>
                  <a:lnTo>
                    <a:pt x="158" y="234"/>
                  </a:lnTo>
                  <a:lnTo>
                    <a:pt x="158" y="240"/>
                  </a:lnTo>
                  <a:lnTo>
                    <a:pt x="156" y="244"/>
                  </a:lnTo>
                  <a:lnTo>
                    <a:pt x="150" y="254"/>
                  </a:lnTo>
                  <a:lnTo>
                    <a:pt x="140" y="262"/>
                  </a:lnTo>
                  <a:lnTo>
                    <a:pt x="134" y="264"/>
                  </a:lnTo>
                  <a:lnTo>
                    <a:pt x="128" y="264"/>
                  </a:lnTo>
                  <a:lnTo>
                    <a:pt x="128" y="264"/>
                  </a:lnTo>
                  <a:lnTo>
                    <a:pt x="118" y="262"/>
                  </a:lnTo>
                  <a:lnTo>
                    <a:pt x="110" y="258"/>
                  </a:lnTo>
                  <a:lnTo>
                    <a:pt x="104" y="252"/>
                  </a:lnTo>
                  <a:lnTo>
                    <a:pt x="100" y="244"/>
                  </a:lnTo>
                  <a:lnTo>
                    <a:pt x="100" y="244"/>
                  </a:lnTo>
                  <a:lnTo>
                    <a:pt x="84" y="260"/>
                  </a:lnTo>
                  <a:lnTo>
                    <a:pt x="70" y="280"/>
                  </a:lnTo>
                  <a:lnTo>
                    <a:pt x="58" y="300"/>
                  </a:lnTo>
                  <a:lnTo>
                    <a:pt x="46" y="322"/>
                  </a:lnTo>
                  <a:lnTo>
                    <a:pt x="46" y="322"/>
                  </a:lnTo>
                  <a:lnTo>
                    <a:pt x="60" y="338"/>
                  </a:lnTo>
                  <a:lnTo>
                    <a:pt x="78" y="354"/>
                  </a:lnTo>
                  <a:lnTo>
                    <a:pt x="96" y="368"/>
                  </a:lnTo>
                  <a:lnTo>
                    <a:pt x="116" y="378"/>
                  </a:lnTo>
                  <a:lnTo>
                    <a:pt x="136" y="388"/>
                  </a:lnTo>
                  <a:lnTo>
                    <a:pt x="158" y="394"/>
                  </a:lnTo>
                  <a:lnTo>
                    <a:pt x="182" y="398"/>
                  </a:lnTo>
                  <a:lnTo>
                    <a:pt x="206" y="400"/>
                  </a:lnTo>
                  <a:lnTo>
                    <a:pt x="206" y="400"/>
                  </a:lnTo>
                  <a:close/>
                  <a:moveTo>
                    <a:pt x="28" y="116"/>
                  </a:moveTo>
                  <a:lnTo>
                    <a:pt x="28" y="116"/>
                  </a:lnTo>
                  <a:lnTo>
                    <a:pt x="30" y="126"/>
                  </a:lnTo>
                  <a:lnTo>
                    <a:pt x="36" y="136"/>
                  </a:lnTo>
                  <a:lnTo>
                    <a:pt x="46" y="142"/>
                  </a:lnTo>
                  <a:lnTo>
                    <a:pt x="56" y="144"/>
                  </a:lnTo>
                  <a:lnTo>
                    <a:pt x="56" y="144"/>
                  </a:lnTo>
                  <a:lnTo>
                    <a:pt x="68" y="142"/>
                  </a:lnTo>
                  <a:lnTo>
                    <a:pt x="76" y="136"/>
                  </a:lnTo>
                  <a:lnTo>
                    <a:pt x="82" y="126"/>
                  </a:lnTo>
                  <a:lnTo>
                    <a:pt x="84" y="116"/>
                  </a:lnTo>
                  <a:lnTo>
                    <a:pt x="84" y="116"/>
                  </a:lnTo>
                  <a:lnTo>
                    <a:pt x="82" y="104"/>
                  </a:lnTo>
                  <a:lnTo>
                    <a:pt x="76" y="96"/>
                  </a:lnTo>
                  <a:lnTo>
                    <a:pt x="68" y="90"/>
                  </a:lnTo>
                  <a:lnTo>
                    <a:pt x="56" y="88"/>
                  </a:lnTo>
                  <a:lnTo>
                    <a:pt x="56" y="88"/>
                  </a:lnTo>
                  <a:lnTo>
                    <a:pt x="46" y="90"/>
                  </a:lnTo>
                  <a:lnTo>
                    <a:pt x="36" y="96"/>
                  </a:lnTo>
                  <a:lnTo>
                    <a:pt x="30" y="104"/>
                  </a:lnTo>
                  <a:lnTo>
                    <a:pt x="28" y="116"/>
                  </a:lnTo>
                  <a:lnTo>
                    <a:pt x="28" y="116"/>
                  </a:lnTo>
                  <a:close/>
                  <a:moveTo>
                    <a:pt x="300" y="192"/>
                  </a:moveTo>
                  <a:lnTo>
                    <a:pt x="300" y="116"/>
                  </a:lnTo>
                  <a:lnTo>
                    <a:pt x="300" y="116"/>
                  </a:lnTo>
                  <a:lnTo>
                    <a:pt x="300" y="116"/>
                  </a:lnTo>
                  <a:lnTo>
                    <a:pt x="300" y="114"/>
                  </a:lnTo>
                  <a:lnTo>
                    <a:pt x="300" y="114"/>
                  </a:lnTo>
                  <a:lnTo>
                    <a:pt x="300" y="108"/>
                  </a:lnTo>
                  <a:lnTo>
                    <a:pt x="298" y="102"/>
                  </a:lnTo>
                  <a:lnTo>
                    <a:pt x="290" y="92"/>
                  </a:lnTo>
                  <a:lnTo>
                    <a:pt x="280" y="84"/>
                  </a:lnTo>
                  <a:lnTo>
                    <a:pt x="274" y="82"/>
                  </a:lnTo>
                  <a:lnTo>
                    <a:pt x="268" y="82"/>
                  </a:lnTo>
                  <a:lnTo>
                    <a:pt x="232" y="82"/>
                  </a:lnTo>
                  <a:lnTo>
                    <a:pt x="206" y="116"/>
                  </a:lnTo>
                  <a:lnTo>
                    <a:pt x="180" y="82"/>
                  </a:lnTo>
                  <a:lnTo>
                    <a:pt x="144" y="82"/>
                  </a:lnTo>
                  <a:lnTo>
                    <a:pt x="144" y="82"/>
                  </a:lnTo>
                  <a:lnTo>
                    <a:pt x="138" y="82"/>
                  </a:lnTo>
                  <a:lnTo>
                    <a:pt x="132" y="84"/>
                  </a:lnTo>
                  <a:lnTo>
                    <a:pt x="122" y="92"/>
                  </a:lnTo>
                  <a:lnTo>
                    <a:pt x="114" y="102"/>
                  </a:lnTo>
                  <a:lnTo>
                    <a:pt x="112" y="108"/>
                  </a:lnTo>
                  <a:lnTo>
                    <a:pt x="112" y="114"/>
                  </a:lnTo>
                  <a:lnTo>
                    <a:pt x="112" y="116"/>
                  </a:lnTo>
                  <a:lnTo>
                    <a:pt x="112" y="130"/>
                  </a:lnTo>
                  <a:lnTo>
                    <a:pt x="112" y="234"/>
                  </a:lnTo>
                  <a:lnTo>
                    <a:pt x="112" y="234"/>
                  </a:lnTo>
                  <a:lnTo>
                    <a:pt x="114" y="240"/>
                  </a:lnTo>
                  <a:lnTo>
                    <a:pt x="116" y="244"/>
                  </a:lnTo>
                  <a:lnTo>
                    <a:pt x="122" y="248"/>
                  </a:lnTo>
                  <a:lnTo>
                    <a:pt x="128" y="248"/>
                  </a:lnTo>
                  <a:lnTo>
                    <a:pt x="128" y="248"/>
                  </a:lnTo>
                  <a:lnTo>
                    <a:pt x="134" y="248"/>
                  </a:lnTo>
                  <a:lnTo>
                    <a:pt x="138" y="244"/>
                  </a:lnTo>
                  <a:lnTo>
                    <a:pt x="142" y="240"/>
                  </a:lnTo>
                  <a:lnTo>
                    <a:pt x="144" y="234"/>
                  </a:lnTo>
                  <a:lnTo>
                    <a:pt x="144" y="130"/>
                  </a:lnTo>
                  <a:lnTo>
                    <a:pt x="144" y="130"/>
                  </a:lnTo>
                  <a:lnTo>
                    <a:pt x="150" y="134"/>
                  </a:lnTo>
                  <a:lnTo>
                    <a:pt x="154" y="140"/>
                  </a:lnTo>
                  <a:lnTo>
                    <a:pt x="158" y="148"/>
                  </a:lnTo>
                  <a:lnTo>
                    <a:pt x="158" y="156"/>
                  </a:lnTo>
                  <a:lnTo>
                    <a:pt x="158" y="170"/>
                  </a:lnTo>
                  <a:lnTo>
                    <a:pt x="158" y="170"/>
                  </a:lnTo>
                  <a:lnTo>
                    <a:pt x="182" y="164"/>
                  </a:lnTo>
                  <a:lnTo>
                    <a:pt x="206" y="162"/>
                  </a:lnTo>
                  <a:lnTo>
                    <a:pt x="206" y="162"/>
                  </a:lnTo>
                  <a:lnTo>
                    <a:pt x="230" y="164"/>
                  </a:lnTo>
                  <a:lnTo>
                    <a:pt x="254" y="170"/>
                  </a:lnTo>
                  <a:lnTo>
                    <a:pt x="254" y="158"/>
                  </a:lnTo>
                  <a:lnTo>
                    <a:pt x="254" y="158"/>
                  </a:lnTo>
                  <a:lnTo>
                    <a:pt x="254" y="150"/>
                  </a:lnTo>
                  <a:lnTo>
                    <a:pt x="258" y="142"/>
                  </a:lnTo>
                  <a:lnTo>
                    <a:pt x="262" y="136"/>
                  </a:lnTo>
                  <a:lnTo>
                    <a:pt x="268" y="132"/>
                  </a:lnTo>
                  <a:lnTo>
                    <a:pt x="268" y="176"/>
                  </a:lnTo>
                  <a:lnTo>
                    <a:pt x="268" y="176"/>
                  </a:lnTo>
                  <a:lnTo>
                    <a:pt x="284" y="184"/>
                  </a:lnTo>
                  <a:lnTo>
                    <a:pt x="300" y="192"/>
                  </a:lnTo>
                  <a:lnTo>
                    <a:pt x="300" y="192"/>
                  </a:lnTo>
                  <a:close/>
                </a:path>
              </a:pathLst>
            </a:custGeom>
            <a:solidFill>
              <a:schemeClr val="accent3"/>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5" name="Freeform 4831"/>
            <p:cNvSpPr>
              <a:spLocks noEditPoints="1"/>
            </p:cNvSpPr>
            <p:nvPr/>
          </p:nvSpPr>
          <p:spPr bwMode="auto">
            <a:xfrm>
              <a:off x="3205168" y="3784301"/>
              <a:ext cx="501699" cy="270719"/>
            </a:xfrm>
            <a:custGeom>
              <a:avLst/>
              <a:gdLst>
                <a:gd name="T0" fmla="*/ 300 w 404"/>
                <a:gd name="T1" fmla="*/ 166 h 218"/>
                <a:gd name="T2" fmla="*/ 288 w 404"/>
                <a:gd name="T3" fmla="*/ 172 h 218"/>
                <a:gd name="T4" fmla="*/ 272 w 404"/>
                <a:gd name="T5" fmla="*/ 184 h 218"/>
                <a:gd name="T6" fmla="*/ 252 w 404"/>
                <a:gd name="T7" fmla="*/ 170 h 218"/>
                <a:gd name="T8" fmla="*/ 244 w 404"/>
                <a:gd name="T9" fmla="*/ 186 h 218"/>
                <a:gd name="T10" fmla="*/ 232 w 404"/>
                <a:gd name="T11" fmla="*/ 188 h 218"/>
                <a:gd name="T12" fmla="*/ 226 w 404"/>
                <a:gd name="T13" fmla="*/ 188 h 218"/>
                <a:gd name="T14" fmla="*/ 216 w 404"/>
                <a:gd name="T15" fmla="*/ 166 h 218"/>
                <a:gd name="T16" fmla="*/ 192 w 404"/>
                <a:gd name="T17" fmla="*/ 154 h 218"/>
                <a:gd name="T18" fmla="*/ 178 w 404"/>
                <a:gd name="T19" fmla="*/ 142 h 218"/>
                <a:gd name="T20" fmla="*/ 160 w 404"/>
                <a:gd name="T21" fmla="*/ 138 h 218"/>
                <a:gd name="T22" fmla="*/ 134 w 404"/>
                <a:gd name="T23" fmla="*/ 120 h 218"/>
                <a:gd name="T24" fmla="*/ 106 w 404"/>
                <a:gd name="T25" fmla="*/ 136 h 218"/>
                <a:gd name="T26" fmla="*/ 74 w 404"/>
                <a:gd name="T27" fmla="*/ 124 h 218"/>
                <a:gd name="T28" fmla="*/ 94 w 404"/>
                <a:gd name="T29" fmla="*/ 42 h 218"/>
                <a:gd name="T30" fmla="*/ 138 w 404"/>
                <a:gd name="T31" fmla="*/ 38 h 218"/>
                <a:gd name="T32" fmla="*/ 134 w 404"/>
                <a:gd name="T33" fmla="*/ 66 h 218"/>
                <a:gd name="T34" fmla="*/ 150 w 404"/>
                <a:gd name="T35" fmla="*/ 88 h 218"/>
                <a:gd name="T36" fmla="*/ 178 w 404"/>
                <a:gd name="T37" fmla="*/ 92 h 218"/>
                <a:gd name="T38" fmla="*/ 288 w 404"/>
                <a:gd name="T39" fmla="*/ 92 h 218"/>
                <a:gd name="T40" fmla="*/ 294 w 404"/>
                <a:gd name="T41" fmla="*/ 100 h 218"/>
                <a:gd name="T42" fmla="*/ 320 w 404"/>
                <a:gd name="T43" fmla="*/ 144 h 218"/>
                <a:gd name="T44" fmla="*/ 134 w 404"/>
                <a:gd name="T45" fmla="*/ 132 h 218"/>
                <a:gd name="T46" fmla="*/ 118 w 404"/>
                <a:gd name="T47" fmla="*/ 142 h 218"/>
                <a:gd name="T48" fmla="*/ 102 w 404"/>
                <a:gd name="T49" fmla="*/ 190 h 218"/>
                <a:gd name="T50" fmla="*/ 118 w 404"/>
                <a:gd name="T51" fmla="*/ 198 h 218"/>
                <a:gd name="T52" fmla="*/ 130 w 404"/>
                <a:gd name="T53" fmla="*/ 204 h 218"/>
                <a:gd name="T54" fmla="*/ 146 w 404"/>
                <a:gd name="T55" fmla="*/ 214 h 218"/>
                <a:gd name="T56" fmla="*/ 162 w 404"/>
                <a:gd name="T57" fmla="*/ 204 h 218"/>
                <a:gd name="T58" fmla="*/ 174 w 404"/>
                <a:gd name="T59" fmla="*/ 216 h 218"/>
                <a:gd name="T60" fmla="*/ 188 w 404"/>
                <a:gd name="T61" fmla="*/ 218 h 218"/>
                <a:gd name="T62" fmla="*/ 208 w 404"/>
                <a:gd name="T63" fmla="*/ 194 h 218"/>
                <a:gd name="T64" fmla="*/ 202 w 404"/>
                <a:gd name="T65" fmla="*/ 168 h 218"/>
                <a:gd name="T66" fmla="*/ 182 w 404"/>
                <a:gd name="T67" fmla="*/ 170 h 218"/>
                <a:gd name="T68" fmla="*/ 172 w 404"/>
                <a:gd name="T69" fmla="*/ 152 h 218"/>
                <a:gd name="T70" fmla="*/ 156 w 404"/>
                <a:gd name="T71" fmla="*/ 150 h 218"/>
                <a:gd name="T72" fmla="*/ 146 w 404"/>
                <a:gd name="T73" fmla="*/ 138 h 218"/>
                <a:gd name="T74" fmla="*/ 378 w 404"/>
                <a:gd name="T75" fmla="*/ 0 h 218"/>
                <a:gd name="T76" fmla="*/ 394 w 404"/>
                <a:gd name="T77" fmla="*/ 160 h 218"/>
                <a:gd name="T78" fmla="*/ 402 w 404"/>
                <a:gd name="T79" fmla="*/ 70 h 218"/>
                <a:gd name="T80" fmla="*/ 26 w 404"/>
                <a:gd name="T81" fmla="*/ 0 h 218"/>
                <a:gd name="T82" fmla="*/ 0 w 404"/>
                <a:gd name="T83" fmla="*/ 96 h 218"/>
                <a:gd name="T84" fmla="*/ 18 w 404"/>
                <a:gd name="T85" fmla="*/ 178 h 218"/>
                <a:gd name="T86" fmla="*/ 96 w 404"/>
                <a:gd name="T87" fmla="*/ 154 h 218"/>
                <a:gd name="T88" fmla="*/ 68 w 404"/>
                <a:gd name="T89" fmla="*/ 142 h 218"/>
                <a:gd name="T90" fmla="*/ 74 w 404"/>
                <a:gd name="T91" fmla="*/ 170 h 218"/>
                <a:gd name="T92" fmla="*/ 88 w 404"/>
                <a:gd name="T93" fmla="*/ 172 h 218"/>
                <a:gd name="T94" fmla="*/ 306 w 404"/>
                <a:gd name="T95" fmla="*/ 34 h 218"/>
                <a:gd name="T96" fmla="*/ 230 w 404"/>
                <a:gd name="T97" fmla="*/ 8 h 218"/>
                <a:gd name="T98" fmla="*/ 192 w 404"/>
                <a:gd name="T99" fmla="*/ 2 h 218"/>
                <a:gd name="T100" fmla="*/ 190 w 404"/>
                <a:gd name="T101" fmla="*/ 0 h 218"/>
                <a:gd name="T102" fmla="*/ 182 w 404"/>
                <a:gd name="T103" fmla="*/ 2 h 218"/>
                <a:gd name="T104" fmla="*/ 148 w 404"/>
                <a:gd name="T105" fmla="*/ 44 h 218"/>
                <a:gd name="T106" fmla="*/ 156 w 404"/>
                <a:gd name="T107" fmla="*/ 78 h 218"/>
                <a:gd name="T108" fmla="*/ 180 w 404"/>
                <a:gd name="T109" fmla="*/ 78 h 218"/>
                <a:gd name="T110" fmla="*/ 292 w 404"/>
                <a:gd name="T111" fmla="*/ 82 h 218"/>
                <a:gd name="T112" fmla="*/ 304 w 404"/>
                <a:gd name="T113" fmla="*/ 94 h 218"/>
                <a:gd name="T114" fmla="*/ 328 w 404"/>
                <a:gd name="T115" fmla="*/ 116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4" h="218">
                  <a:moveTo>
                    <a:pt x="310" y="162"/>
                  </a:moveTo>
                  <a:lnTo>
                    <a:pt x="310" y="162"/>
                  </a:lnTo>
                  <a:lnTo>
                    <a:pt x="306" y="164"/>
                  </a:lnTo>
                  <a:lnTo>
                    <a:pt x="300" y="166"/>
                  </a:lnTo>
                  <a:lnTo>
                    <a:pt x="300" y="166"/>
                  </a:lnTo>
                  <a:lnTo>
                    <a:pt x="296" y="164"/>
                  </a:lnTo>
                  <a:lnTo>
                    <a:pt x="290" y="162"/>
                  </a:lnTo>
                  <a:lnTo>
                    <a:pt x="290" y="162"/>
                  </a:lnTo>
                  <a:lnTo>
                    <a:pt x="290" y="168"/>
                  </a:lnTo>
                  <a:lnTo>
                    <a:pt x="288" y="172"/>
                  </a:lnTo>
                  <a:lnTo>
                    <a:pt x="286" y="176"/>
                  </a:lnTo>
                  <a:lnTo>
                    <a:pt x="282" y="180"/>
                  </a:lnTo>
                  <a:lnTo>
                    <a:pt x="282" y="180"/>
                  </a:lnTo>
                  <a:lnTo>
                    <a:pt x="276" y="182"/>
                  </a:lnTo>
                  <a:lnTo>
                    <a:pt x="272" y="184"/>
                  </a:lnTo>
                  <a:lnTo>
                    <a:pt x="272" y="184"/>
                  </a:lnTo>
                  <a:lnTo>
                    <a:pt x="262" y="180"/>
                  </a:lnTo>
                  <a:lnTo>
                    <a:pt x="258" y="178"/>
                  </a:lnTo>
                  <a:lnTo>
                    <a:pt x="256" y="174"/>
                  </a:lnTo>
                  <a:lnTo>
                    <a:pt x="252" y="170"/>
                  </a:lnTo>
                  <a:lnTo>
                    <a:pt x="252" y="170"/>
                  </a:lnTo>
                  <a:lnTo>
                    <a:pt x="250" y="178"/>
                  </a:lnTo>
                  <a:lnTo>
                    <a:pt x="248" y="182"/>
                  </a:lnTo>
                  <a:lnTo>
                    <a:pt x="244" y="186"/>
                  </a:lnTo>
                  <a:lnTo>
                    <a:pt x="244" y="186"/>
                  </a:lnTo>
                  <a:lnTo>
                    <a:pt x="238" y="188"/>
                  </a:lnTo>
                  <a:lnTo>
                    <a:pt x="234" y="188"/>
                  </a:lnTo>
                  <a:lnTo>
                    <a:pt x="234" y="188"/>
                  </a:lnTo>
                  <a:lnTo>
                    <a:pt x="232" y="188"/>
                  </a:lnTo>
                  <a:lnTo>
                    <a:pt x="232" y="188"/>
                  </a:lnTo>
                  <a:lnTo>
                    <a:pt x="230" y="188"/>
                  </a:lnTo>
                  <a:lnTo>
                    <a:pt x="230" y="188"/>
                  </a:lnTo>
                  <a:lnTo>
                    <a:pt x="228" y="188"/>
                  </a:lnTo>
                  <a:lnTo>
                    <a:pt x="228" y="188"/>
                  </a:lnTo>
                  <a:lnTo>
                    <a:pt x="226" y="188"/>
                  </a:lnTo>
                  <a:lnTo>
                    <a:pt x="222" y="188"/>
                  </a:lnTo>
                  <a:lnTo>
                    <a:pt x="222" y="188"/>
                  </a:lnTo>
                  <a:lnTo>
                    <a:pt x="222" y="176"/>
                  </a:lnTo>
                  <a:lnTo>
                    <a:pt x="222" y="176"/>
                  </a:lnTo>
                  <a:lnTo>
                    <a:pt x="216" y="166"/>
                  </a:lnTo>
                  <a:lnTo>
                    <a:pt x="208" y="158"/>
                  </a:lnTo>
                  <a:lnTo>
                    <a:pt x="208" y="158"/>
                  </a:lnTo>
                  <a:lnTo>
                    <a:pt x="200" y="156"/>
                  </a:lnTo>
                  <a:lnTo>
                    <a:pt x="192" y="154"/>
                  </a:lnTo>
                  <a:lnTo>
                    <a:pt x="192" y="154"/>
                  </a:lnTo>
                  <a:lnTo>
                    <a:pt x="190" y="154"/>
                  </a:lnTo>
                  <a:lnTo>
                    <a:pt x="190" y="154"/>
                  </a:lnTo>
                  <a:lnTo>
                    <a:pt x="186" y="146"/>
                  </a:lnTo>
                  <a:lnTo>
                    <a:pt x="178" y="142"/>
                  </a:lnTo>
                  <a:lnTo>
                    <a:pt x="178" y="142"/>
                  </a:lnTo>
                  <a:lnTo>
                    <a:pt x="170" y="138"/>
                  </a:lnTo>
                  <a:lnTo>
                    <a:pt x="162" y="138"/>
                  </a:lnTo>
                  <a:lnTo>
                    <a:pt x="162" y="138"/>
                  </a:lnTo>
                  <a:lnTo>
                    <a:pt x="160" y="138"/>
                  </a:lnTo>
                  <a:lnTo>
                    <a:pt x="160" y="138"/>
                  </a:lnTo>
                  <a:lnTo>
                    <a:pt x="156" y="130"/>
                  </a:lnTo>
                  <a:lnTo>
                    <a:pt x="148" y="124"/>
                  </a:lnTo>
                  <a:lnTo>
                    <a:pt x="148" y="124"/>
                  </a:lnTo>
                  <a:lnTo>
                    <a:pt x="142" y="122"/>
                  </a:lnTo>
                  <a:lnTo>
                    <a:pt x="134" y="120"/>
                  </a:lnTo>
                  <a:lnTo>
                    <a:pt x="134" y="120"/>
                  </a:lnTo>
                  <a:lnTo>
                    <a:pt x="126" y="122"/>
                  </a:lnTo>
                  <a:lnTo>
                    <a:pt x="118" y="124"/>
                  </a:lnTo>
                  <a:lnTo>
                    <a:pt x="112" y="130"/>
                  </a:lnTo>
                  <a:lnTo>
                    <a:pt x="106" y="136"/>
                  </a:lnTo>
                  <a:lnTo>
                    <a:pt x="102" y="144"/>
                  </a:lnTo>
                  <a:lnTo>
                    <a:pt x="80" y="132"/>
                  </a:lnTo>
                  <a:lnTo>
                    <a:pt x="80" y="132"/>
                  </a:lnTo>
                  <a:lnTo>
                    <a:pt x="76" y="128"/>
                  </a:lnTo>
                  <a:lnTo>
                    <a:pt x="74" y="124"/>
                  </a:lnTo>
                  <a:lnTo>
                    <a:pt x="72" y="120"/>
                  </a:lnTo>
                  <a:lnTo>
                    <a:pt x="74" y="114"/>
                  </a:lnTo>
                  <a:lnTo>
                    <a:pt x="92" y="46"/>
                  </a:lnTo>
                  <a:lnTo>
                    <a:pt x="92" y="46"/>
                  </a:lnTo>
                  <a:lnTo>
                    <a:pt x="94" y="42"/>
                  </a:lnTo>
                  <a:lnTo>
                    <a:pt x="98" y="38"/>
                  </a:lnTo>
                  <a:lnTo>
                    <a:pt x="102" y="36"/>
                  </a:lnTo>
                  <a:lnTo>
                    <a:pt x="106" y="36"/>
                  </a:lnTo>
                  <a:lnTo>
                    <a:pt x="140" y="34"/>
                  </a:lnTo>
                  <a:lnTo>
                    <a:pt x="138" y="38"/>
                  </a:lnTo>
                  <a:lnTo>
                    <a:pt x="138" y="38"/>
                  </a:lnTo>
                  <a:lnTo>
                    <a:pt x="134" y="46"/>
                  </a:lnTo>
                  <a:lnTo>
                    <a:pt x="132" y="52"/>
                  </a:lnTo>
                  <a:lnTo>
                    <a:pt x="132" y="60"/>
                  </a:lnTo>
                  <a:lnTo>
                    <a:pt x="134" y="66"/>
                  </a:lnTo>
                  <a:lnTo>
                    <a:pt x="134" y="66"/>
                  </a:lnTo>
                  <a:lnTo>
                    <a:pt x="136" y="72"/>
                  </a:lnTo>
                  <a:lnTo>
                    <a:pt x="140" y="78"/>
                  </a:lnTo>
                  <a:lnTo>
                    <a:pt x="144" y="84"/>
                  </a:lnTo>
                  <a:lnTo>
                    <a:pt x="150" y="88"/>
                  </a:lnTo>
                  <a:lnTo>
                    <a:pt x="150" y="88"/>
                  </a:lnTo>
                  <a:lnTo>
                    <a:pt x="158" y="92"/>
                  </a:lnTo>
                  <a:lnTo>
                    <a:pt x="168" y="92"/>
                  </a:lnTo>
                  <a:lnTo>
                    <a:pt x="168" y="92"/>
                  </a:lnTo>
                  <a:lnTo>
                    <a:pt x="178" y="92"/>
                  </a:lnTo>
                  <a:lnTo>
                    <a:pt x="186" y="88"/>
                  </a:lnTo>
                  <a:lnTo>
                    <a:pt x="194" y="82"/>
                  </a:lnTo>
                  <a:lnTo>
                    <a:pt x="198" y="74"/>
                  </a:lnTo>
                  <a:lnTo>
                    <a:pt x="212" y="52"/>
                  </a:lnTo>
                  <a:lnTo>
                    <a:pt x="288" y="92"/>
                  </a:lnTo>
                  <a:lnTo>
                    <a:pt x="288" y="92"/>
                  </a:lnTo>
                  <a:lnTo>
                    <a:pt x="290" y="94"/>
                  </a:lnTo>
                  <a:lnTo>
                    <a:pt x="294" y="98"/>
                  </a:lnTo>
                  <a:lnTo>
                    <a:pt x="294" y="98"/>
                  </a:lnTo>
                  <a:lnTo>
                    <a:pt x="294" y="100"/>
                  </a:lnTo>
                  <a:lnTo>
                    <a:pt x="294" y="100"/>
                  </a:lnTo>
                  <a:lnTo>
                    <a:pt x="296" y="100"/>
                  </a:lnTo>
                  <a:lnTo>
                    <a:pt x="318" y="136"/>
                  </a:lnTo>
                  <a:lnTo>
                    <a:pt x="318" y="136"/>
                  </a:lnTo>
                  <a:lnTo>
                    <a:pt x="320" y="144"/>
                  </a:lnTo>
                  <a:lnTo>
                    <a:pt x="320" y="150"/>
                  </a:lnTo>
                  <a:lnTo>
                    <a:pt x="316" y="158"/>
                  </a:lnTo>
                  <a:lnTo>
                    <a:pt x="310" y="162"/>
                  </a:lnTo>
                  <a:lnTo>
                    <a:pt x="310" y="162"/>
                  </a:lnTo>
                  <a:close/>
                  <a:moveTo>
                    <a:pt x="134" y="132"/>
                  </a:moveTo>
                  <a:lnTo>
                    <a:pt x="134" y="132"/>
                  </a:lnTo>
                  <a:lnTo>
                    <a:pt x="128" y="132"/>
                  </a:lnTo>
                  <a:lnTo>
                    <a:pt x="124" y="134"/>
                  </a:lnTo>
                  <a:lnTo>
                    <a:pt x="120" y="138"/>
                  </a:lnTo>
                  <a:lnTo>
                    <a:pt x="118" y="142"/>
                  </a:lnTo>
                  <a:lnTo>
                    <a:pt x="102" y="170"/>
                  </a:lnTo>
                  <a:lnTo>
                    <a:pt x="102" y="170"/>
                  </a:lnTo>
                  <a:lnTo>
                    <a:pt x="98" y="176"/>
                  </a:lnTo>
                  <a:lnTo>
                    <a:pt x="100" y="184"/>
                  </a:lnTo>
                  <a:lnTo>
                    <a:pt x="102" y="190"/>
                  </a:lnTo>
                  <a:lnTo>
                    <a:pt x="108" y="194"/>
                  </a:lnTo>
                  <a:lnTo>
                    <a:pt x="108" y="194"/>
                  </a:lnTo>
                  <a:lnTo>
                    <a:pt x="112" y="196"/>
                  </a:lnTo>
                  <a:lnTo>
                    <a:pt x="118" y="198"/>
                  </a:lnTo>
                  <a:lnTo>
                    <a:pt x="118" y="198"/>
                  </a:lnTo>
                  <a:lnTo>
                    <a:pt x="122" y="196"/>
                  </a:lnTo>
                  <a:lnTo>
                    <a:pt x="128" y="194"/>
                  </a:lnTo>
                  <a:lnTo>
                    <a:pt x="128" y="194"/>
                  </a:lnTo>
                  <a:lnTo>
                    <a:pt x="128" y="198"/>
                  </a:lnTo>
                  <a:lnTo>
                    <a:pt x="130" y="204"/>
                  </a:lnTo>
                  <a:lnTo>
                    <a:pt x="132" y="208"/>
                  </a:lnTo>
                  <a:lnTo>
                    <a:pt x="138" y="212"/>
                  </a:lnTo>
                  <a:lnTo>
                    <a:pt x="138" y="212"/>
                  </a:lnTo>
                  <a:lnTo>
                    <a:pt x="142" y="214"/>
                  </a:lnTo>
                  <a:lnTo>
                    <a:pt x="146" y="214"/>
                  </a:lnTo>
                  <a:lnTo>
                    <a:pt x="146" y="214"/>
                  </a:lnTo>
                  <a:lnTo>
                    <a:pt x="152" y="214"/>
                  </a:lnTo>
                  <a:lnTo>
                    <a:pt x="156" y="212"/>
                  </a:lnTo>
                  <a:lnTo>
                    <a:pt x="160" y="208"/>
                  </a:lnTo>
                  <a:lnTo>
                    <a:pt x="162" y="204"/>
                  </a:lnTo>
                  <a:lnTo>
                    <a:pt x="166" y="200"/>
                  </a:lnTo>
                  <a:lnTo>
                    <a:pt x="166" y="200"/>
                  </a:lnTo>
                  <a:lnTo>
                    <a:pt x="168" y="208"/>
                  </a:lnTo>
                  <a:lnTo>
                    <a:pt x="170" y="212"/>
                  </a:lnTo>
                  <a:lnTo>
                    <a:pt x="174" y="216"/>
                  </a:lnTo>
                  <a:lnTo>
                    <a:pt x="174" y="216"/>
                  </a:lnTo>
                  <a:lnTo>
                    <a:pt x="178" y="218"/>
                  </a:lnTo>
                  <a:lnTo>
                    <a:pt x="184" y="218"/>
                  </a:lnTo>
                  <a:lnTo>
                    <a:pt x="184" y="218"/>
                  </a:lnTo>
                  <a:lnTo>
                    <a:pt x="188" y="218"/>
                  </a:lnTo>
                  <a:lnTo>
                    <a:pt x="192" y="216"/>
                  </a:lnTo>
                  <a:lnTo>
                    <a:pt x="196" y="212"/>
                  </a:lnTo>
                  <a:lnTo>
                    <a:pt x="200" y="208"/>
                  </a:lnTo>
                  <a:lnTo>
                    <a:pt x="208" y="194"/>
                  </a:lnTo>
                  <a:lnTo>
                    <a:pt x="208" y="194"/>
                  </a:lnTo>
                  <a:lnTo>
                    <a:pt x="210" y="188"/>
                  </a:lnTo>
                  <a:lnTo>
                    <a:pt x="210" y="180"/>
                  </a:lnTo>
                  <a:lnTo>
                    <a:pt x="206" y="174"/>
                  </a:lnTo>
                  <a:lnTo>
                    <a:pt x="202" y="168"/>
                  </a:lnTo>
                  <a:lnTo>
                    <a:pt x="202" y="168"/>
                  </a:lnTo>
                  <a:lnTo>
                    <a:pt x="196" y="166"/>
                  </a:lnTo>
                  <a:lnTo>
                    <a:pt x="192" y="166"/>
                  </a:lnTo>
                  <a:lnTo>
                    <a:pt x="192" y="166"/>
                  </a:lnTo>
                  <a:lnTo>
                    <a:pt x="186" y="168"/>
                  </a:lnTo>
                  <a:lnTo>
                    <a:pt x="182" y="170"/>
                  </a:lnTo>
                  <a:lnTo>
                    <a:pt x="182" y="170"/>
                  </a:lnTo>
                  <a:lnTo>
                    <a:pt x="180" y="164"/>
                  </a:lnTo>
                  <a:lnTo>
                    <a:pt x="180" y="160"/>
                  </a:lnTo>
                  <a:lnTo>
                    <a:pt x="176" y="156"/>
                  </a:lnTo>
                  <a:lnTo>
                    <a:pt x="172" y="152"/>
                  </a:lnTo>
                  <a:lnTo>
                    <a:pt x="172" y="152"/>
                  </a:lnTo>
                  <a:lnTo>
                    <a:pt x="168" y="150"/>
                  </a:lnTo>
                  <a:lnTo>
                    <a:pt x="162" y="150"/>
                  </a:lnTo>
                  <a:lnTo>
                    <a:pt x="162" y="150"/>
                  </a:lnTo>
                  <a:lnTo>
                    <a:pt x="156" y="150"/>
                  </a:lnTo>
                  <a:lnTo>
                    <a:pt x="152" y="152"/>
                  </a:lnTo>
                  <a:lnTo>
                    <a:pt x="152" y="152"/>
                  </a:lnTo>
                  <a:lnTo>
                    <a:pt x="152" y="148"/>
                  </a:lnTo>
                  <a:lnTo>
                    <a:pt x="150" y="142"/>
                  </a:lnTo>
                  <a:lnTo>
                    <a:pt x="146" y="138"/>
                  </a:lnTo>
                  <a:lnTo>
                    <a:pt x="142" y="134"/>
                  </a:lnTo>
                  <a:lnTo>
                    <a:pt x="142" y="134"/>
                  </a:lnTo>
                  <a:lnTo>
                    <a:pt x="138" y="132"/>
                  </a:lnTo>
                  <a:lnTo>
                    <a:pt x="134" y="132"/>
                  </a:lnTo>
                  <a:close/>
                  <a:moveTo>
                    <a:pt x="378" y="0"/>
                  </a:moveTo>
                  <a:lnTo>
                    <a:pt x="316" y="18"/>
                  </a:lnTo>
                  <a:lnTo>
                    <a:pt x="366" y="184"/>
                  </a:lnTo>
                  <a:lnTo>
                    <a:pt x="386" y="178"/>
                  </a:lnTo>
                  <a:lnTo>
                    <a:pt x="386" y="178"/>
                  </a:lnTo>
                  <a:lnTo>
                    <a:pt x="394" y="160"/>
                  </a:lnTo>
                  <a:lnTo>
                    <a:pt x="398" y="140"/>
                  </a:lnTo>
                  <a:lnTo>
                    <a:pt x="402" y="118"/>
                  </a:lnTo>
                  <a:lnTo>
                    <a:pt x="404" y="96"/>
                  </a:lnTo>
                  <a:lnTo>
                    <a:pt x="404" y="96"/>
                  </a:lnTo>
                  <a:lnTo>
                    <a:pt x="402" y="70"/>
                  </a:lnTo>
                  <a:lnTo>
                    <a:pt x="398" y="46"/>
                  </a:lnTo>
                  <a:lnTo>
                    <a:pt x="390" y="22"/>
                  </a:lnTo>
                  <a:lnTo>
                    <a:pt x="378" y="0"/>
                  </a:lnTo>
                  <a:lnTo>
                    <a:pt x="378" y="0"/>
                  </a:lnTo>
                  <a:close/>
                  <a:moveTo>
                    <a:pt x="26" y="0"/>
                  </a:moveTo>
                  <a:lnTo>
                    <a:pt x="26" y="0"/>
                  </a:lnTo>
                  <a:lnTo>
                    <a:pt x="14" y="22"/>
                  </a:lnTo>
                  <a:lnTo>
                    <a:pt x="6" y="46"/>
                  </a:lnTo>
                  <a:lnTo>
                    <a:pt x="2" y="70"/>
                  </a:lnTo>
                  <a:lnTo>
                    <a:pt x="0" y="96"/>
                  </a:lnTo>
                  <a:lnTo>
                    <a:pt x="0" y="96"/>
                  </a:lnTo>
                  <a:lnTo>
                    <a:pt x="2" y="118"/>
                  </a:lnTo>
                  <a:lnTo>
                    <a:pt x="6" y="140"/>
                  </a:lnTo>
                  <a:lnTo>
                    <a:pt x="10" y="160"/>
                  </a:lnTo>
                  <a:lnTo>
                    <a:pt x="18" y="178"/>
                  </a:lnTo>
                  <a:lnTo>
                    <a:pt x="40" y="184"/>
                  </a:lnTo>
                  <a:lnTo>
                    <a:pt x="88" y="18"/>
                  </a:lnTo>
                  <a:lnTo>
                    <a:pt x="26" y="0"/>
                  </a:lnTo>
                  <a:close/>
                  <a:moveTo>
                    <a:pt x="90" y="164"/>
                  </a:moveTo>
                  <a:lnTo>
                    <a:pt x="96" y="154"/>
                  </a:lnTo>
                  <a:lnTo>
                    <a:pt x="74" y="142"/>
                  </a:lnTo>
                  <a:lnTo>
                    <a:pt x="74" y="142"/>
                  </a:lnTo>
                  <a:lnTo>
                    <a:pt x="70" y="138"/>
                  </a:lnTo>
                  <a:lnTo>
                    <a:pt x="68" y="142"/>
                  </a:lnTo>
                  <a:lnTo>
                    <a:pt x="68" y="142"/>
                  </a:lnTo>
                  <a:lnTo>
                    <a:pt x="64" y="150"/>
                  </a:lnTo>
                  <a:lnTo>
                    <a:pt x="66" y="158"/>
                  </a:lnTo>
                  <a:lnTo>
                    <a:pt x="68" y="164"/>
                  </a:lnTo>
                  <a:lnTo>
                    <a:pt x="74" y="170"/>
                  </a:lnTo>
                  <a:lnTo>
                    <a:pt x="74" y="170"/>
                  </a:lnTo>
                  <a:lnTo>
                    <a:pt x="80" y="172"/>
                  </a:lnTo>
                  <a:lnTo>
                    <a:pt x="84" y="172"/>
                  </a:lnTo>
                  <a:lnTo>
                    <a:pt x="84" y="172"/>
                  </a:lnTo>
                  <a:lnTo>
                    <a:pt x="88" y="172"/>
                  </a:lnTo>
                  <a:lnTo>
                    <a:pt x="88" y="172"/>
                  </a:lnTo>
                  <a:lnTo>
                    <a:pt x="90" y="164"/>
                  </a:lnTo>
                  <a:lnTo>
                    <a:pt x="90" y="164"/>
                  </a:lnTo>
                  <a:close/>
                  <a:moveTo>
                    <a:pt x="328" y="106"/>
                  </a:moveTo>
                  <a:lnTo>
                    <a:pt x="306" y="34"/>
                  </a:lnTo>
                  <a:lnTo>
                    <a:pt x="306" y="34"/>
                  </a:lnTo>
                  <a:lnTo>
                    <a:pt x="304" y="30"/>
                  </a:lnTo>
                  <a:lnTo>
                    <a:pt x="300" y="26"/>
                  </a:lnTo>
                  <a:lnTo>
                    <a:pt x="296" y="24"/>
                  </a:lnTo>
                  <a:lnTo>
                    <a:pt x="292" y="22"/>
                  </a:lnTo>
                  <a:lnTo>
                    <a:pt x="230" y="8"/>
                  </a:lnTo>
                  <a:lnTo>
                    <a:pt x="230" y="8"/>
                  </a:lnTo>
                  <a:lnTo>
                    <a:pt x="230" y="8"/>
                  </a:lnTo>
                  <a:lnTo>
                    <a:pt x="194" y="2"/>
                  </a:lnTo>
                  <a:lnTo>
                    <a:pt x="194" y="2"/>
                  </a:lnTo>
                  <a:lnTo>
                    <a:pt x="192" y="2"/>
                  </a:lnTo>
                  <a:lnTo>
                    <a:pt x="192" y="2"/>
                  </a:lnTo>
                  <a:lnTo>
                    <a:pt x="192" y="2"/>
                  </a:lnTo>
                  <a:lnTo>
                    <a:pt x="192" y="2"/>
                  </a:lnTo>
                  <a:lnTo>
                    <a:pt x="192" y="0"/>
                  </a:lnTo>
                  <a:lnTo>
                    <a:pt x="190" y="0"/>
                  </a:lnTo>
                  <a:lnTo>
                    <a:pt x="190" y="0"/>
                  </a:lnTo>
                  <a:lnTo>
                    <a:pt x="190" y="0"/>
                  </a:lnTo>
                  <a:lnTo>
                    <a:pt x="188" y="0"/>
                  </a:lnTo>
                  <a:lnTo>
                    <a:pt x="188" y="0"/>
                  </a:lnTo>
                  <a:lnTo>
                    <a:pt x="182" y="2"/>
                  </a:lnTo>
                  <a:lnTo>
                    <a:pt x="176" y="4"/>
                  </a:lnTo>
                  <a:lnTo>
                    <a:pt x="170" y="8"/>
                  </a:lnTo>
                  <a:lnTo>
                    <a:pt x="166" y="12"/>
                  </a:lnTo>
                  <a:lnTo>
                    <a:pt x="148" y="44"/>
                  </a:lnTo>
                  <a:lnTo>
                    <a:pt x="148" y="44"/>
                  </a:lnTo>
                  <a:lnTo>
                    <a:pt x="144" y="54"/>
                  </a:lnTo>
                  <a:lnTo>
                    <a:pt x="146" y="62"/>
                  </a:lnTo>
                  <a:lnTo>
                    <a:pt x="150" y="72"/>
                  </a:lnTo>
                  <a:lnTo>
                    <a:pt x="156" y="78"/>
                  </a:lnTo>
                  <a:lnTo>
                    <a:pt x="156" y="78"/>
                  </a:lnTo>
                  <a:lnTo>
                    <a:pt x="162" y="80"/>
                  </a:lnTo>
                  <a:lnTo>
                    <a:pt x="168" y="80"/>
                  </a:lnTo>
                  <a:lnTo>
                    <a:pt x="168" y="80"/>
                  </a:lnTo>
                  <a:lnTo>
                    <a:pt x="174" y="80"/>
                  </a:lnTo>
                  <a:lnTo>
                    <a:pt x="180" y="78"/>
                  </a:lnTo>
                  <a:lnTo>
                    <a:pt x="184" y="74"/>
                  </a:lnTo>
                  <a:lnTo>
                    <a:pt x="188" y="68"/>
                  </a:lnTo>
                  <a:lnTo>
                    <a:pt x="208" y="36"/>
                  </a:lnTo>
                  <a:lnTo>
                    <a:pt x="292" y="82"/>
                  </a:lnTo>
                  <a:lnTo>
                    <a:pt x="292" y="82"/>
                  </a:lnTo>
                  <a:lnTo>
                    <a:pt x="298" y="86"/>
                  </a:lnTo>
                  <a:lnTo>
                    <a:pt x="304" y="90"/>
                  </a:lnTo>
                  <a:lnTo>
                    <a:pt x="304" y="90"/>
                  </a:lnTo>
                  <a:lnTo>
                    <a:pt x="304" y="94"/>
                  </a:lnTo>
                  <a:lnTo>
                    <a:pt x="304" y="94"/>
                  </a:lnTo>
                  <a:lnTo>
                    <a:pt x="306" y="94"/>
                  </a:lnTo>
                  <a:lnTo>
                    <a:pt x="324" y="124"/>
                  </a:lnTo>
                  <a:lnTo>
                    <a:pt x="324" y="124"/>
                  </a:lnTo>
                  <a:lnTo>
                    <a:pt x="326" y="120"/>
                  </a:lnTo>
                  <a:lnTo>
                    <a:pt x="328" y="116"/>
                  </a:lnTo>
                  <a:lnTo>
                    <a:pt x="330" y="110"/>
                  </a:lnTo>
                  <a:lnTo>
                    <a:pt x="328" y="106"/>
                  </a:lnTo>
                  <a:lnTo>
                    <a:pt x="328" y="106"/>
                  </a:lnTo>
                  <a:close/>
                </a:path>
              </a:pathLst>
            </a:custGeom>
            <a:solidFill>
              <a:schemeClr val="accent5"/>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7" name="Freeform 4995"/>
            <p:cNvSpPr>
              <a:spLocks noEditPoints="1"/>
            </p:cNvSpPr>
            <p:nvPr/>
          </p:nvSpPr>
          <p:spPr bwMode="auto">
            <a:xfrm>
              <a:off x="886327" y="4873369"/>
              <a:ext cx="407068" cy="457951"/>
            </a:xfrm>
            <a:custGeom>
              <a:avLst/>
              <a:gdLst>
                <a:gd name="T0" fmla="*/ 54 w 336"/>
                <a:gd name="T1" fmla="*/ 152 h 378"/>
                <a:gd name="T2" fmla="*/ 62 w 336"/>
                <a:gd name="T3" fmla="*/ 142 h 378"/>
                <a:gd name="T4" fmla="*/ 86 w 336"/>
                <a:gd name="T5" fmla="*/ 122 h 378"/>
                <a:gd name="T6" fmla="*/ 42 w 336"/>
                <a:gd name="T7" fmla="*/ 228 h 378"/>
                <a:gd name="T8" fmla="*/ 94 w 336"/>
                <a:gd name="T9" fmla="*/ 250 h 378"/>
                <a:gd name="T10" fmla="*/ 162 w 336"/>
                <a:gd name="T11" fmla="*/ 160 h 378"/>
                <a:gd name="T12" fmla="*/ 200 w 336"/>
                <a:gd name="T13" fmla="*/ 80 h 378"/>
                <a:gd name="T14" fmla="*/ 162 w 336"/>
                <a:gd name="T15" fmla="*/ 22 h 378"/>
                <a:gd name="T16" fmla="*/ 154 w 336"/>
                <a:gd name="T17" fmla="*/ 8 h 378"/>
                <a:gd name="T18" fmla="*/ 122 w 336"/>
                <a:gd name="T19" fmla="*/ 8 h 378"/>
                <a:gd name="T20" fmla="*/ 104 w 336"/>
                <a:gd name="T21" fmla="*/ 40 h 378"/>
                <a:gd name="T22" fmla="*/ 84 w 336"/>
                <a:gd name="T23" fmla="*/ 98 h 378"/>
                <a:gd name="T24" fmla="*/ 56 w 336"/>
                <a:gd name="T25" fmla="*/ 128 h 378"/>
                <a:gd name="T26" fmla="*/ 50 w 336"/>
                <a:gd name="T27" fmla="*/ 126 h 378"/>
                <a:gd name="T28" fmla="*/ 36 w 336"/>
                <a:gd name="T29" fmla="*/ 134 h 378"/>
                <a:gd name="T30" fmla="*/ 42 w 336"/>
                <a:gd name="T31" fmla="*/ 152 h 378"/>
                <a:gd name="T32" fmla="*/ 162 w 336"/>
                <a:gd name="T33" fmla="*/ 46 h 378"/>
                <a:gd name="T34" fmla="*/ 168 w 336"/>
                <a:gd name="T35" fmla="*/ 54 h 378"/>
                <a:gd name="T36" fmla="*/ 116 w 336"/>
                <a:gd name="T37" fmla="*/ 134 h 378"/>
                <a:gd name="T38" fmla="*/ 74 w 336"/>
                <a:gd name="T39" fmla="*/ 216 h 378"/>
                <a:gd name="T40" fmla="*/ 68 w 336"/>
                <a:gd name="T41" fmla="*/ 220 h 378"/>
                <a:gd name="T42" fmla="*/ 62 w 336"/>
                <a:gd name="T43" fmla="*/ 212 h 378"/>
                <a:gd name="T44" fmla="*/ 106 w 336"/>
                <a:gd name="T45" fmla="*/ 128 h 378"/>
                <a:gd name="T46" fmla="*/ 158 w 336"/>
                <a:gd name="T47" fmla="*/ 48 h 378"/>
                <a:gd name="T48" fmla="*/ 124 w 336"/>
                <a:gd name="T49" fmla="*/ 28 h 378"/>
                <a:gd name="T50" fmla="*/ 134 w 336"/>
                <a:gd name="T51" fmla="*/ 20 h 378"/>
                <a:gd name="T52" fmla="*/ 148 w 336"/>
                <a:gd name="T53" fmla="*/ 26 h 378"/>
                <a:gd name="T54" fmla="*/ 128 w 336"/>
                <a:gd name="T55" fmla="*/ 58 h 378"/>
                <a:gd name="T56" fmla="*/ 120 w 336"/>
                <a:gd name="T57" fmla="*/ 44 h 378"/>
                <a:gd name="T58" fmla="*/ 34 w 336"/>
                <a:gd name="T59" fmla="*/ 262 h 378"/>
                <a:gd name="T60" fmla="*/ 64 w 336"/>
                <a:gd name="T61" fmla="*/ 280 h 378"/>
                <a:gd name="T62" fmla="*/ 170 w 336"/>
                <a:gd name="T63" fmla="*/ 12 h 378"/>
                <a:gd name="T64" fmla="*/ 194 w 336"/>
                <a:gd name="T65" fmla="*/ 0 h 378"/>
                <a:gd name="T66" fmla="*/ 214 w 336"/>
                <a:gd name="T67" fmla="*/ 18 h 378"/>
                <a:gd name="T68" fmla="*/ 336 w 336"/>
                <a:gd name="T69" fmla="*/ 212 h 378"/>
                <a:gd name="T70" fmla="*/ 330 w 336"/>
                <a:gd name="T71" fmla="*/ 222 h 378"/>
                <a:gd name="T72" fmla="*/ 264 w 336"/>
                <a:gd name="T73" fmla="*/ 226 h 378"/>
                <a:gd name="T74" fmla="*/ 196 w 336"/>
                <a:gd name="T75" fmla="*/ 246 h 378"/>
                <a:gd name="T76" fmla="*/ 188 w 336"/>
                <a:gd name="T77" fmla="*/ 264 h 378"/>
                <a:gd name="T78" fmla="*/ 212 w 336"/>
                <a:gd name="T79" fmla="*/ 284 h 378"/>
                <a:gd name="T80" fmla="*/ 228 w 336"/>
                <a:gd name="T81" fmla="*/ 314 h 378"/>
                <a:gd name="T82" fmla="*/ 214 w 336"/>
                <a:gd name="T83" fmla="*/ 342 h 378"/>
                <a:gd name="T84" fmla="*/ 142 w 336"/>
                <a:gd name="T85" fmla="*/ 368 h 378"/>
                <a:gd name="T86" fmla="*/ 44 w 336"/>
                <a:gd name="T87" fmla="*/ 378 h 378"/>
                <a:gd name="T88" fmla="*/ 2 w 336"/>
                <a:gd name="T89" fmla="*/ 376 h 378"/>
                <a:gd name="T90" fmla="*/ 0 w 336"/>
                <a:gd name="T91" fmla="*/ 364 h 378"/>
                <a:gd name="T92" fmla="*/ 10 w 336"/>
                <a:gd name="T93" fmla="*/ 358 h 378"/>
                <a:gd name="T94" fmla="*/ 156 w 336"/>
                <a:gd name="T95" fmla="*/ 344 h 378"/>
                <a:gd name="T96" fmla="*/ 208 w 336"/>
                <a:gd name="T97" fmla="*/ 318 h 378"/>
                <a:gd name="T98" fmla="*/ 204 w 336"/>
                <a:gd name="T99" fmla="*/ 304 h 378"/>
                <a:gd name="T100" fmla="*/ 176 w 336"/>
                <a:gd name="T101" fmla="*/ 282 h 378"/>
                <a:gd name="T102" fmla="*/ 168 w 336"/>
                <a:gd name="T103" fmla="*/ 260 h 378"/>
                <a:gd name="T104" fmla="*/ 186 w 336"/>
                <a:gd name="T105" fmla="*/ 228 h 378"/>
                <a:gd name="T106" fmla="*/ 254 w 336"/>
                <a:gd name="T107" fmla="*/ 206 h 378"/>
                <a:gd name="T108" fmla="*/ 330 w 336"/>
                <a:gd name="T109" fmla="*/ 202 h 378"/>
                <a:gd name="T110" fmla="*/ 336 w 336"/>
                <a:gd name="T111" fmla="*/ 212 h 378"/>
                <a:gd name="T112" fmla="*/ 10 w 336"/>
                <a:gd name="T113" fmla="*/ 270 h 378"/>
                <a:gd name="T114" fmla="*/ 40 w 336"/>
                <a:gd name="T115" fmla="*/ 274 h 378"/>
                <a:gd name="T116" fmla="*/ 26 w 336"/>
                <a:gd name="T117" fmla="*/ 310 h 378"/>
                <a:gd name="T118" fmla="*/ 32 w 336"/>
                <a:gd name="T119" fmla="*/ 310 h 378"/>
                <a:gd name="T120" fmla="*/ 58 w 336"/>
                <a:gd name="T121" fmla="*/ 286 h 378"/>
                <a:gd name="T122" fmla="*/ 68 w 336"/>
                <a:gd name="T123" fmla="*/ 304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36" h="378">
                  <a:moveTo>
                    <a:pt x="42" y="152"/>
                  </a:moveTo>
                  <a:lnTo>
                    <a:pt x="42" y="152"/>
                  </a:lnTo>
                  <a:lnTo>
                    <a:pt x="48" y="154"/>
                  </a:lnTo>
                  <a:lnTo>
                    <a:pt x="54" y="152"/>
                  </a:lnTo>
                  <a:lnTo>
                    <a:pt x="58" y="150"/>
                  </a:lnTo>
                  <a:lnTo>
                    <a:pt x="62" y="146"/>
                  </a:lnTo>
                  <a:lnTo>
                    <a:pt x="62" y="146"/>
                  </a:lnTo>
                  <a:lnTo>
                    <a:pt x="62" y="142"/>
                  </a:lnTo>
                  <a:lnTo>
                    <a:pt x="62" y="142"/>
                  </a:lnTo>
                  <a:lnTo>
                    <a:pt x="74" y="134"/>
                  </a:lnTo>
                  <a:lnTo>
                    <a:pt x="86" y="122"/>
                  </a:lnTo>
                  <a:lnTo>
                    <a:pt x="86" y="122"/>
                  </a:lnTo>
                  <a:lnTo>
                    <a:pt x="64" y="166"/>
                  </a:lnTo>
                  <a:lnTo>
                    <a:pt x="50" y="200"/>
                  </a:lnTo>
                  <a:lnTo>
                    <a:pt x="44" y="220"/>
                  </a:lnTo>
                  <a:lnTo>
                    <a:pt x="42" y="228"/>
                  </a:lnTo>
                  <a:lnTo>
                    <a:pt x="66" y="242"/>
                  </a:lnTo>
                  <a:lnTo>
                    <a:pt x="88" y="256"/>
                  </a:lnTo>
                  <a:lnTo>
                    <a:pt x="88" y="256"/>
                  </a:lnTo>
                  <a:lnTo>
                    <a:pt x="94" y="250"/>
                  </a:lnTo>
                  <a:lnTo>
                    <a:pt x="110" y="232"/>
                  </a:lnTo>
                  <a:lnTo>
                    <a:pt x="134" y="202"/>
                  </a:lnTo>
                  <a:lnTo>
                    <a:pt x="148" y="182"/>
                  </a:lnTo>
                  <a:lnTo>
                    <a:pt x="162" y="160"/>
                  </a:lnTo>
                  <a:lnTo>
                    <a:pt x="162" y="160"/>
                  </a:lnTo>
                  <a:lnTo>
                    <a:pt x="174" y="136"/>
                  </a:lnTo>
                  <a:lnTo>
                    <a:pt x="184" y="114"/>
                  </a:lnTo>
                  <a:lnTo>
                    <a:pt x="200" y="80"/>
                  </a:lnTo>
                  <a:lnTo>
                    <a:pt x="206" y="56"/>
                  </a:lnTo>
                  <a:lnTo>
                    <a:pt x="208" y="48"/>
                  </a:lnTo>
                  <a:lnTo>
                    <a:pt x="184" y="34"/>
                  </a:lnTo>
                  <a:lnTo>
                    <a:pt x="162" y="22"/>
                  </a:lnTo>
                  <a:lnTo>
                    <a:pt x="162" y="22"/>
                  </a:lnTo>
                  <a:lnTo>
                    <a:pt x="160" y="14"/>
                  </a:lnTo>
                  <a:lnTo>
                    <a:pt x="154" y="8"/>
                  </a:lnTo>
                  <a:lnTo>
                    <a:pt x="154" y="8"/>
                  </a:lnTo>
                  <a:lnTo>
                    <a:pt x="146" y="4"/>
                  </a:lnTo>
                  <a:lnTo>
                    <a:pt x="138" y="4"/>
                  </a:lnTo>
                  <a:lnTo>
                    <a:pt x="130" y="4"/>
                  </a:lnTo>
                  <a:lnTo>
                    <a:pt x="122" y="8"/>
                  </a:lnTo>
                  <a:lnTo>
                    <a:pt x="122" y="8"/>
                  </a:lnTo>
                  <a:lnTo>
                    <a:pt x="116" y="14"/>
                  </a:lnTo>
                  <a:lnTo>
                    <a:pt x="110" y="20"/>
                  </a:lnTo>
                  <a:lnTo>
                    <a:pt x="104" y="40"/>
                  </a:lnTo>
                  <a:lnTo>
                    <a:pt x="104" y="40"/>
                  </a:lnTo>
                  <a:lnTo>
                    <a:pt x="98" y="64"/>
                  </a:lnTo>
                  <a:lnTo>
                    <a:pt x="92" y="80"/>
                  </a:lnTo>
                  <a:lnTo>
                    <a:pt x="84" y="98"/>
                  </a:lnTo>
                  <a:lnTo>
                    <a:pt x="84" y="98"/>
                  </a:lnTo>
                  <a:lnTo>
                    <a:pt x="78" y="108"/>
                  </a:lnTo>
                  <a:lnTo>
                    <a:pt x="70" y="116"/>
                  </a:lnTo>
                  <a:lnTo>
                    <a:pt x="56" y="128"/>
                  </a:lnTo>
                  <a:lnTo>
                    <a:pt x="56" y="128"/>
                  </a:lnTo>
                  <a:lnTo>
                    <a:pt x="54" y="126"/>
                  </a:lnTo>
                  <a:lnTo>
                    <a:pt x="54" y="126"/>
                  </a:lnTo>
                  <a:lnTo>
                    <a:pt x="50" y="126"/>
                  </a:lnTo>
                  <a:lnTo>
                    <a:pt x="44" y="126"/>
                  </a:lnTo>
                  <a:lnTo>
                    <a:pt x="40" y="128"/>
                  </a:lnTo>
                  <a:lnTo>
                    <a:pt x="36" y="134"/>
                  </a:lnTo>
                  <a:lnTo>
                    <a:pt x="36" y="134"/>
                  </a:lnTo>
                  <a:lnTo>
                    <a:pt x="34" y="138"/>
                  </a:lnTo>
                  <a:lnTo>
                    <a:pt x="36" y="144"/>
                  </a:lnTo>
                  <a:lnTo>
                    <a:pt x="38" y="148"/>
                  </a:lnTo>
                  <a:lnTo>
                    <a:pt x="42" y="152"/>
                  </a:lnTo>
                  <a:lnTo>
                    <a:pt x="42" y="152"/>
                  </a:lnTo>
                  <a:close/>
                  <a:moveTo>
                    <a:pt x="158" y="48"/>
                  </a:moveTo>
                  <a:lnTo>
                    <a:pt x="158" y="48"/>
                  </a:lnTo>
                  <a:lnTo>
                    <a:pt x="162" y="46"/>
                  </a:lnTo>
                  <a:lnTo>
                    <a:pt x="166" y="46"/>
                  </a:lnTo>
                  <a:lnTo>
                    <a:pt x="166" y="46"/>
                  </a:lnTo>
                  <a:lnTo>
                    <a:pt x="168" y="50"/>
                  </a:lnTo>
                  <a:lnTo>
                    <a:pt x="168" y="54"/>
                  </a:lnTo>
                  <a:lnTo>
                    <a:pt x="168" y="54"/>
                  </a:lnTo>
                  <a:lnTo>
                    <a:pt x="152" y="76"/>
                  </a:lnTo>
                  <a:lnTo>
                    <a:pt x="136" y="100"/>
                  </a:lnTo>
                  <a:lnTo>
                    <a:pt x="116" y="134"/>
                  </a:lnTo>
                  <a:lnTo>
                    <a:pt x="116" y="134"/>
                  </a:lnTo>
                  <a:lnTo>
                    <a:pt x="96" y="168"/>
                  </a:lnTo>
                  <a:lnTo>
                    <a:pt x="84" y="194"/>
                  </a:lnTo>
                  <a:lnTo>
                    <a:pt x="74" y="216"/>
                  </a:lnTo>
                  <a:lnTo>
                    <a:pt x="74" y="216"/>
                  </a:lnTo>
                  <a:lnTo>
                    <a:pt x="72" y="220"/>
                  </a:lnTo>
                  <a:lnTo>
                    <a:pt x="68" y="220"/>
                  </a:lnTo>
                  <a:lnTo>
                    <a:pt x="68" y="220"/>
                  </a:lnTo>
                  <a:lnTo>
                    <a:pt x="66" y="220"/>
                  </a:lnTo>
                  <a:lnTo>
                    <a:pt x="66" y="220"/>
                  </a:lnTo>
                  <a:lnTo>
                    <a:pt x="64" y="218"/>
                  </a:lnTo>
                  <a:lnTo>
                    <a:pt x="62" y="212"/>
                  </a:lnTo>
                  <a:lnTo>
                    <a:pt x="62" y="212"/>
                  </a:lnTo>
                  <a:lnTo>
                    <a:pt x="74" y="188"/>
                  </a:lnTo>
                  <a:lnTo>
                    <a:pt x="86" y="162"/>
                  </a:lnTo>
                  <a:lnTo>
                    <a:pt x="106" y="128"/>
                  </a:lnTo>
                  <a:lnTo>
                    <a:pt x="106" y="128"/>
                  </a:lnTo>
                  <a:lnTo>
                    <a:pt x="126" y="92"/>
                  </a:lnTo>
                  <a:lnTo>
                    <a:pt x="142" y="68"/>
                  </a:lnTo>
                  <a:lnTo>
                    <a:pt x="158" y="48"/>
                  </a:lnTo>
                  <a:lnTo>
                    <a:pt x="158" y="48"/>
                  </a:lnTo>
                  <a:close/>
                  <a:moveTo>
                    <a:pt x="120" y="44"/>
                  </a:moveTo>
                  <a:lnTo>
                    <a:pt x="120" y="44"/>
                  </a:lnTo>
                  <a:lnTo>
                    <a:pt x="124" y="28"/>
                  </a:lnTo>
                  <a:lnTo>
                    <a:pt x="128" y="24"/>
                  </a:lnTo>
                  <a:lnTo>
                    <a:pt x="130" y="20"/>
                  </a:lnTo>
                  <a:lnTo>
                    <a:pt x="130" y="20"/>
                  </a:lnTo>
                  <a:lnTo>
                    <a:pt x="134" y="20"/>
                  </a:lnTo>
                  <a:lnTo>
                    <a:pt x="138" y="20"/>
                  </a:lnTo>
                  <a:lnTo>
                    <a:pt x="144" y="22"/>
                  </a:lnTo>
                  <a:lnTo>
                    <a:pt x="144" y="22"/>
                  </a:lnTo>
                  <a:lnTo>
                    <a:pt x="148" y="26"/>
                  </a:lnTo>
                  <a:lnTo>
                    <a:pt x="148" y="30"/>
                  </a:lnTo>
                  <a:lnTo>
                    <a:pt x="148" y="34"/>
                  </a:lnTo>
                  <a:lnTo>
                    <a:pt x="148" y="34"/>
                  </a:lnTo>
                  <a:lnTo>
                    <a:pt x="128" y="58"/>
                  </a:lnTo>
                  <a:lnTo>
                    <a:pt x="104" y="94"/>
                  </a:lnTo>
                  <a:lnTo>
                    <a:pt x="104" y="94"/>
                  </a:lnTo>
                  <a:lnTo>
                    <a:pt x="114" y="66"/>
                  </a:lnTo>
                  <a:lnTo>
                    <a:pt x="120" y="44"/>
                  </a:lnTo>
                  <a:lnTo>
                    <a:pt x="120" y="44"/>
                  </a:lnTo>
                  <a:close/>
                  <a:moveTo>
                    <a:pt x="50" y="270"/>
                  </a:moveTo>
                  <a:lnTo>
                    <a:pt x="50" y="270"/>
                  </a:lnTo>
                  <a:lnTo>
                    <a:pt x="34" y="262"/>
                  </a:lnTo>
                  <a:lnTo>
                    <a:pt x="38" y="240"/>
                  </a:lnTo>
                  <a:lnTo>
                    <a:pt x="80" y="264"/>
                  </a:lnTo>
                  <a:lnTo>
                    <a:pt x="64" y="280"/>
                  </a:lnTo>
                  <a:lnTo>
                    <a:pt x="64" y="280"/>
                  </a:lnTo>
                  <a:lnTo>
                    <a:pt x="50" y="270"/>
                  </a:lnTo>
                  <a:lnTo>
                    <a:pt x="50" y="270"/>
                  </a:lnTo>
                  <a:close/>
                  <a:moveTo>
                    <a:pt x="212" y="36"/>
                  </a:moveTo>
                  <a:lnTo>
                    <a:pt x="170" y="12"/>
                  </a:lnTo>
                  <a:lnTo>
                    <a:pt x="170" y="12"/>
                  </a:lnTo>
                  <a:lnTo>
                    <a:pt x="176" y="4"/>
                  </a:lnTo>
                  <a:lnTo>
                    <a:pt x="184" y="0"/>
                  </a:lnTo>
                  <a:lnTo>
                    <a:pt x="194" y="0"/>
                  </a:lnTo>
                  <a:lnTo>
                    <a:pt x="204" y="2"/>
                  </a:lnTo>
                  <a:lnTo>
                    <a:pt x="204" y="2"/>
                  </a:lnTo>
                  <a:lnTo>
                    <a:pt x="210" y="8"/>
                  </a:lnTo>
                  <a:lnTo>
                    <a:pt x="214" y="18"/>
                  </a:lnTo>
                  <a:lnTo>
                    <a:pt x="216" y="26"/>
                  </a:lnTo>
                  <a:lnTo>
                    <a:pt x="212" y="36"/>
                  </a:lnTo>
                  <a:lnTo>
                    <a:pt x="212" y="36"/>
                  </a:lnTo>
                  <a:close/>
                  <a:moveTo>
                    <a:pt x="336" y="212"/>
                  </a:moveTo>
                  <a:lnTo>
                    <a:pt x="336" y="212"/>
                  </a:lnTo>
                  <a:lnTo>
                    <a:pt x="334" y="216"/>
                  </a:lnTo>
                  <a:lnTo>
                    <a:pt x="332" y="218"/>
                  </a:lnTo>
                  <a:lnTo>
                    <a:pt x="330" y="222"/>
                  </a:lnTo>
                  <a:lnTo>
                    <a:pt x="326" y="222"/>
                  </a:lnTo>
                  <a:lnTo>
                    <a:pt x="326" y="222"/>
                  </a:lnTo>
                  <a:lnTo>
                    <a:pt x="292" y="222"/>
                  </a:lnTo>
                  <a:lnTo>
                    <a:pt x="264" y="226"/>
                  </a:lnTo>
                  <a:lnTo>
                    <a:pt x="240" y="228"/>
                  </a:lnTo>
                  <a:lnTo>
                    <a:pt x="220" y="234"/>
                  </a:lnTo>
                  <a:lnTo>
                    <a:pt x="206" y="240"/>
                  </a:lnTo>
                  <a:lnTo>
                    <a:pt x="196" y="246"/>
                  </a:lnTo>
                  <a:lnTo>
                    <a:pt x="190" y="252"/>
                  </a:lnTo>
                  <a:lnTo>
                    <a:pt x="188" y="260"/>
                  </a:lnTo>
                  <a:lnTo>
                    <a:pt x="188" y="260"/>
                  </a:lnTo>
                  <a:lnTo>
                    <a:pt x="188" y="264"/>
                  </a:lnTo>
                  <a:lnTo>
                    <a:pt x="192" y="270"/>
                  </a:lnTo>
                  <a:lnTo>
                    <a:pt x="204" y="278"/>
                  </a:lnTo>
                  <a:lnTo>
                    <a:pt x="204" y="278"/>
                  </a:lnTo>
                  <a:lnTo>
                    <a:pt x="212" y="284"/>
                  </a:lnTo>
                  <a:lnTo>
                    <a:pt x="220" y="292"/>
                  </a:lnTo>
                  <a:lnTo>
                    <a:pt x="226" y="302"/>
                  </a:lnTo>
                  <a:lnTo>
                    <a:pt x="228" y="308"/>
                  </a:lnTo>
                  <a:lnTo>
                    <a:pt x="228" y="314"/>
                  </a:lnTo>
                  <a:lnTo>
                    <a:pt x="228" y="314"/>
                  </a:lnTo>
                  <a:lnTo>
                    <a:pt x="228" y="324"/>
                  </a:lnTo>
                  <a:lnTo>
                    <a:pt x="222" y="334"/>
                  </a:lnTo>
                  <a:lnTo>
                    <a:pt x="214" y="342"/>
                  </a:lnTo>
                  <a:lnTo>
                    <a:pt x="200" y="350"/>
                  </a:lnTo>
                  <a:lnTo>
                    <a:pt x="184" y="356"/>
                  </a:lnTo>
                  <a:lnTo>
                    <a:pt x="166" y="362"/>
                  </a:lnTo>
                  <a:lnTo>
                    <a:pt x="142" y="368"/>
                  </a:lnTo>
                  <a:lnTo>
                    <a:pt x="116" y="372"/>
                  </a:lnTo>
                  <a:lnTo>
                    <a:pt x="116" y="372"/>
                  </a:lnTo>
                  <a:lnTo>
                    <a:pt x="78" y="376"/>
                  </a:lnTo>
                  <a:lnTo>
                    <a:pt x="44" y="378"/>
                  </a:lnTo>
                  <a:lnTo>
                    <a:pt x="10" y="378"/>
                  </a:lnTo>
                  <a:lnTo>
                    <a:pt x="10" y="378"/>
                  </a:lnTo>
                  <a:lnTo>
                    <a:pt x="6" y="378"/>
                  </a:lnTo>
                  <a:lnTo>
                    <a:pt x="2" y="376"/>
                  </a:lnTo>
                  <a:lnTo>
                    <a:pt x="0" y="372"/>
                  </a:lnTo>
                  <a:lnTo>
                    <a:pt x="0" y="368"/>
                  </a:lnTo>
                  <a:lnTo>
                    <a:pt x="0" y="368"/>
                  </a:lnTo>
                  <a:lnTo>
                    <a:pt x="0" y="364"/>
                  </a:lnTo>
                  <a:lnTo>
                    <a:pt x="2" y="362"/>
                  </a:lnTo>
                  <a:lnTo>
                    <a:pt x="6" y="360"/>
                  </a:lnTo>
                  <a:lnTo>
                    <a:pt x="10" y="358"/>
                  </a:lnTo>
                  <a:lnTo>
                    <a:pt x="10" y="358"/>
                  </a:lnTo>
                  <a:lnTo>
                    <a:pt x="54" y="358"/>
                  </a:lnTo>
                  <a:lnTo>
                    <a:pt x="92" y="354"/>
                  </a:lnTo>
                  <a:lnTo>
                    <a:pt x="126" y="350"/>
                  </a:lnTo>
                  <a:lnTo>
                    <a:pt x="156" y="344"/>
                  </a:lnTo>
                  <a:lnTo>
                    <a:pt x="178" y="338"/>
                  </a:lnTo>
                  <a:lnTo>
                    <a:pt x="194" y="330"/>
                  </a:lnTo>
                  <a:lnTo>
                    <a:pt x="206" y="322"/>
                  </a:lnTo>
                  <a:lnTo>
                    <a:pt x="208" y="318"/>
                  </a:lnTo>
                  <a:lnTo>
                    <a:pt x="208" y="314"/>
                  </a:lnTo>
                  <a:lnTo>
                    <a:pt x="208" y="314"/>
                  </a:lnTo>
                  <a:lnTo>
                    <a:pt x="208" y="310"/>
                  </a:lnTo>
                  <a:lnTo>
                    <a:pt x="204" y="304"/>
                  </a:lnTo>
                  <a:lnTo>
                    <a:pt x="192" y="294"/>
                  </a:lnTo>
                  <a:lnTo>
                    <a:pt x="192" y="294"/>
                  </a:lnTo>
                  <a:lnTo>
                    <a:pt x="184" y="288"/>
                  </a:lnTo>
                  <a:lnTo>
                    <a:pt x="176" y="282"/>
                  </a:lnTo>
                  <a:lnTo>
                    <a:pt x="170" y="272"/>
                  </a:lnTo>
                  <a:lnTo>
                    <a:pt x="168" y="266"/>
                  </a:lnTo>
                  <a:lnTo>
                    <a:pt x="168" y="260"/>
                  </a:lnTo>
                  <a:lnTo>
                    <a:pt x="168" y="260"/>
                  </a:lnTo>
                  <a:lnTo>
                    <a:pt x="168" y="250"/>
                  </a:lnTo>
                  <a:lnTo>
                    <a:pt x="172" y="242"/>
                  </a:lnTo>
                  <a:lnTo>
                    <a:pt x="178" y="234"/>
                  </a:lnTo>
                  <a:lnTo>
                    <a:pt x="186" y="228"/>
                  </a:lnTo>
                  <a:lnTo>
                    <a:pt x="194" y="224"/>
                  </a:lnTo>
                  <a:lnTo>
                    <a:pt x="204" y="218"/>
                  </a:lnTo>
                  <a:lnTo>
                    <a:pt x="228" y="212"/>
                  </a:lnTo>
                  <a:lnTo>
                    <a:pt x="254" y="206"/>
                  </a:lnTo>
                  <a:lnTo>
                    <a:pt x="280" y="204"/>
                  </a:lnTo>
                  <a:lnTo>
                    <a:pt x="326" y="202"/>
                  </a:lnTo>
                  <a:lnTo>
                    <a:pt x="326" y="202"/>
                  </a:lnTo>
                  <a:lnTo>
                    <a:pt x="330" y="202"/>
                  </a:lnTo>
                  <a:lnTo>
                    <a:pt x="332" y="204"/>
                  </a:lnTo>
                  <a:lnTo>
                    <a:pt x="334" y="208"/>
                  </a:lnTo>
                  <a:lnTo>
                    <a:pt x="336" y="212"/>
                  </a:lnTo>
                  <a:lnTo>
                    <a:pt x="336" y="212"/>
                  </a:lnTo>
                  <a:close/>
                  <a:moveTo>
                    <a:pt x="68" y="304"/>
                  </a:moveTo>
                  <a:lnTo>
                    <a:pt x="10" y="338"/>
                  </a:lnTo>
                  <a:lnTo>
                    <a:pt x="10" y="270"/>
                  </a:lnTo>
                  <a:lnTo>
                    <a:pt x="10" y="270"/>
                  </a:lnTo>
                  <a:lnTo>
                    <a:pt x="16" y="268"/>
                  </a:lnTo>
                  <a:lnTo>
                    <a:pt x="22" y="270"/>
                  </a:lnTo>
                  <a:lnTo>
                    <a:pt x="30" y="270"/>
                  </a:lnTo>
                  <a:lnTo>
                    <a:pt x="40" y="274"/>
                  </a:lnTo>
                  <a:lnTo>
                    <a:pt x="24" y="302"/>
                  </a:lnTo>
                  <a:lnTo>
                    <a:pt x="24" y="302"/>
                  </a:lnTo>
                  <a:lnTo>
                    <a:pt x="22" y="308"/>
                  </a:lnTo>
                  <a:lnTo>
                    <a:pt x="26" y="310"/>
                  </a:lnTo>
                  <a:lnTo>
                    <a:pt x="26" y="310"/>
                  </a:lnTo>
                  <a:lnTo>
                    <a:pt x="28" y="312"/>
                  </a:lnTo>
                  <a:lnTo>
                    <a:pt x="28" y="312"/>
                  </a:lnTo>
                  <a:lnTo>
                    <a:pt x="32" y="310"/>
                  </a:lnTo>
                  <a:lnTo>
                    <a:pt x="34" y="308"/>
                  </a:lnTo>
                  <a:lnTo>
                    <a:pt x="50" y="280"/>
                  </a:lnTo>
                  <a:lnTo>
                    <a:pt x="50" y="280"/>
                  </a:lnTo>
                  <a:lnTo>
                    <a:pt x="58" y="286"/>
                  </a:lnTo>
                  <a:lnTo>
                    <a:pt x="64" y="292"/>
                  </a:lnTo>
                  <a:lnTo>
                    <a:pt x="66" y="298"/>
                  </a:lnTo>
                  <a:lnTo>
                    <a:pt x="68" y="304"/>
                  </a:lnTo>
                  <a:lnTo>
                    <a:pt x="68" y="304"/>
                  </a:lnTo>
                  <a:close/>
                </a:path>
              </a:pathLst>
            </a:custGeom>
            <a:solidFill>
              <a:schemeClr val="tx2"/>
            </a:solidFill>
            <a:ln>
              <a:noFill/>
            </a:ln>
            <a:extLst/>
          </p:spPr>
          <p:txBody>
            <a:bodyPr vert="horz" wrap="square" lIns="91440" tIns="45720" rIns="91440" bIns="45720" numCol="1" anchor="t" anchorCtr="0" compatLnSpc="1">
              <a:prstTxWarp prst="textNoShape">
                <a:avLst/>
              </a:prstTxWarp>
            </a:bodyPr>
            <a:lstStyle/>
            <a:p>
              <a:endParaRPr lang="en-GB"/>
            </a:p>
          </p:txBody>
        </p:sp>
        <p:sp>
          <p:nvSpPr>
            <p:cNvPr id="48" name="Freeform 4915"/>
            <p:cNvSpPr>
              <a:spLocks noEditPoints="1"/>
            </p:cNvSpPr>
            <p:nvPr/>
          </p:nvSpPr>
          <p:spPr bwMode="auto">
            <a:xfrm>
              <a:off x="3232917" y="6065392"/>
              <a:ext cx="448094" cy="385457"/>
            </a:xfrm>
            <a:custGeom>
              <a:avLst/>
              <a:gdLst>
                <a:gd name="T0" fmla="*/ 160 w 372"/>
                <a:gd name="T1" fmla="*/ 242 h 320"/>
                <a:gd name="T2" fmla="*/ 166 w 372"/>
                <a:gd name="T3" fmla="*/ 226 h 320"/>
                <a:gd name="T4" fmla="*/ 210 w 372"/>
                <a:gd name="T5" fmla="*/ 228 h 320"/>
                <a:gd name="T6" fmla="*/ 210 w 372"/>
                <a:gd name="T7" fmla="*/ 246 h 320"/>
                <a:gd name="T8" fmla="*/ 98 w 372"/>
                <a:gd name="T9" fmla="*/ 320 h 320"/>
                <a:gd name="T10" fmla="*/ 372 w 372"/>
                <a:gd name="T11" fmla="*/ 54 h 320"/>
                <a:gd name="T12" fmla="*/ 356 w 372"/>
                <a:gd name="T13" fmla="*/ 92 h 320"/>
                <a:gd name="T14" fmla="*/ 308 w 372"/>
                <a:gd name="T15" fmla="*/ 118 h 320"/>
                <a:gd name="T16" fmla="*/ 266 w 372"/>
                <a:gd name="T17" fmla="*/ 144 h 320"/>
                <a:gd name="T18" fmla="*/ 280 w 372"/>
                <a:gd name="T19" fmla="*/ 154 h 320"/>
                <a:gd name="T20" fmla="*/ 292 w 372"/>
                <a:gd name="T21" fmla="*/ 158 h 320"/>
                <a:gd name="T22" fmla="*/ 288 w 372"/>
                <a:gd name="T23" fmla="*/ 170 h 320"/>
                <a:gd name="T24" fmla="*/ 266 w 372"/>
                <a:gd name="T25" fmla="*/ 172 h 320"/>
                <a:gd name="T26" fmla="*/ 240 w 372"/>
                <a:gd name="T27" fmla="*/ 184 h 320"/>
                <a:gd name="T28" fmla="*/ 196 w 372"/>
                <a:gd name="T29" fmla="*/ 212 h 320"/>
                <a:gd name="T30" fmla="*/ 158 w 372"/>
                <a:gd name="T31" fmla="*/ 206 h 320"/>
                <a:gd name="T32" fmla="*/ 118 w 372"/>
                <a:gd name="T33" fmla="*/ 162 h 320"/>
                <a:gd name="T34" fmla="*/ 98 w 372"/>
                <a:gd name="T35" fmla="*/ 172 h 320"/>
                <a:gd name="T36" fmla="*/ 80 w 372"/>
                <a:gd name="T37" fmla="*/ 164 h 320"/>
                <a:gd name="T38" fmla="*/ 84 w 372"/>
                <a:gd name="T39" fmla="*/ 154 h 320"/>
                <a:gd name="T40" fmla="*/ 104 w 372"/>
                <a:gd name="T41" fmla="*/ 154 h 320"/>
                <a:gd name="T42" fmla="*/ 104 w 372"/>
                <a:gd name="T43" fmla="*/ 140 h 320"/>
                <a:gd name="T44" fmla="*/ 42 w 372"/>
                <a:gd name="T45" fmla="*/ 110 h 320"/>
                <a:gd name="T46" fmla="*/ 4 w 372"/>
                <a:gd name="T47" fmla="*/ 78 h 320"/>
                <a:gd name="T48" fmla="*/ 0 w 372"/>
                <a:gd name="T49" fmla="*/ 46 h 320"/>
                <a:gd name="T50" fmla="*/ 24 w 372"/>
                <a:gd name="T51" fmla="*/ 18 h 320"/>
                <a:gd name="T52" fmla="*/ 66 w 372"/>
                <a:gd name="T53" fmla="*/ 24 h 320"/>
                <a:gd name="T54" fmla="*/ 292 w 372"/>
                <a:gd name="T55" fmla="*/ 0 h 320"/>
                <a:gd name="T56" fmla="*/ 306 w 372"/>
                <a:gd name="T57" fmla="*/ 24 h 320"/>
                <a:gd name="T58" fmla="*/ 348 w 372"/>
                <a:gd name="T59" fmla="*/ 18 h 320"/>
                <a:gd name="T60" fmla="*/ 372 w 372"/>
                <a:gd name="T61" fmla="*/ 46 h 320"/>
                <a:gd name="T62" fmla="*/ 88 w 372"/>
                <a:gd name="T63" fmla="*/ 86 h 320"/>
                <a:gd name="T64" fmla="*/ 74 w 372"/>
                <a:gd name="T65" fmla="*/ 80 h 320"/>
                <a:gd name="T66" fmla="*/ 62 w 372"/>
                <a:gd name="T67" fmla="*/ 80 h 320"/>
                <a:gd name="T68" fmla="*/ 62 w 372"/>
                <a:gd name="T69" fmla="*/ 68 h 320"/>
                <a:gd name="T70" fmla="*/ 60 w 372"/>
                <a:gd name="T71" fmla="*/ 38 h 320"/>
                <a:gd name="T72" fmla="*/ 22 w 372"/>
                <a:gd name="T73" fmla="*/ 38 h 320"/>
                <a:gd name="T74" fmla="*/ 20 w 372"/>
                <a:gd name="T75" fmla="*/ 74 h 320"/>
                <a:gd name="T76" fmla="*/ 70 w 372"/>
                <a:gd name="T77" fmla="*/ 104 h 320"/>
                <a:gd name="T78" fmla="*/ 272 w 372"/>
                <a:gd name="T79" fmla="*/ 26 h 320"/>
                <a:gd name="T80" fmla="*/ 234 w 372"/>
                <a:gd name="T81" fmla="*/ 20 h 320"/>
                <a:gd name="T82" fmla="*/ 226 w 372"/>
                <a:gd name="T83" fmla="*/ 28 h 320"/>
                <a:gd name="T84" fmla="*/ 234 w 372"/>
                <a:gd name="T85" fmla="*/ 36 h 320"/>
                <a:gd name="T86" fmla="*/ 240 w 372"/>
                <a:gd name="T87" fmla="*/ 112 h 320"/>
                <a:gd name="T88" fmla="*/ 192 w 372"/>
                <a:gd name="T89" fmla="*/ 176 h 320"/>
                <a:gd name="T90" fmla="*/ 186 w 372"/>
                <a:gd name="T91" fmla="*/ 186 h 320"/>
                <a:gd name="T92" fmla="*/ 196 w 372"/>
                <a:gd name="T93" fmla="*/ 192 h 320"/>
                <a:gd name="T94" fmla="*/ 236 w 372"/>
                <a:gd name="T95" fmla="*/ 158 h 320"/>
                <a:gd name="T96" fmla="*/ 272 w 372"/>
                <a:gd name="T97" fmla="*/ 28 h 320"/>
                <a:gd name="T98" fmla="*/ 350 w 372"/>
                <a:gd name="T99" fmla="*/ 38 h 320"/>
                <a:gd name="T100" fmla="*/ 312 w 372"/>
                <a:gd name="T101" fmla="*/ 38 h 320"/>
                <a:gd name="T102" fmla="*/ 310 w 372"/>
                <a:gd name="T103" fmla="*/ 68 h 320"/>
                <a:gd name="T104" fmla="*/ 310 w 372"/>
                <a:gd name="T105" fmla="*/ 80 h 320"/>
                <a:gd name="T106" fmla="*/ 298 w 372"/>
                <a:gd name="T107" fmla="*/ 80 h 320"/>
                <a:gd name="T108" fmla="*/ 284 w 372"/>
                <a:gd name="T109" fmla="*/ 86 h 320"/>
                <a:gd name="T110" fmla="*/ 322 w 372"/>
                <a:gd name="T111" fmla="*/ 96 h 320"/>
                <a:gd name="T112" fmla="*/ 356 w 372"/>
                <a:gd name="T113" fmla="*/ 5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2" h="320">
                  <a:moveTo>
                    <a:pt x="170" y="250"/>
                  </a:moveTo>
                  <a:lnTo>
                    <a:pt x="170" y="250"/>
                  </a:lnTo>
                  <a:lnTo>
                    <a:pt x="166" y="248"/>
                  </a:lnTo>
                  <a:lnTo>
                    <a:pt x="162" y="246"/>
                  </a:lnTo>
                  <a:lnTo>
                    <a:pt x="160" y="242"/>
                  </a:lnTo>
                  <a:lnTo>
                    <a:pt x="158" y="238"/>
                  </a:lnTo>
                  <a:lnTo>
                    <a:pt x="158" y="238"/>
                  </a:lnTo>
                  <a:lnTo>
                    <a:pt x="160" y="232"/>
                  </a:lnTo>
                  <a:lnTo>
                    <a:pt x="162" y="228"/>
                  </a:lnTo>
                  <a:lnTo>
                    <a:pt x="166" y="226"/>
                  </a:lnTo>
                  <a:lnTo>
                    <a:pt x="170" y="226"/>
                  </a:lnTo>
                  <a:lnTo>
                    <a:pt x="202" y="226"/>
                  </a:lnTo>
                  <a:lnTo>
                    <a:pt x="202" y="226"/>
                  </a:lnTo>
                  <a:lnTo>
                    <a:pt x="206" y="226"/>
                  </a:lnTo>
                  <a:lnTo>
                    <a:pt x="210" y="228"/>
                  </a:lnTo>
                  <a:lnTo>
                    <a:pt x="212" y="232"/>
                  </a:lnTo>
                  <a:lnTo>
                    <a:pt x="214" y="238"/>
                  </a:lnTo>
                  <a:lnTo>
                    <a:pt x="214" y="238"/>
                  </a:lnTo>
                  <a:lnTo>
                    <a:pt x="212" y="242"/>
                  </a:lnTo>
                  <a:lnTo>
                    <a:pt x="210" y="246"/>
                  </a:lnTo>
                  <a:lnTo>
                    <a:pt x="206" y="248"/>
                  </a:lnTo>
                  <a:lnTo>
                    <a:pt x="202" y="250"/>
                  </a:lnTo>
                  <a:lnTo>
                    <a:pt x="170" y="250"/>
                  </a:lnTo>
                  <a:close/>
                  <a:moveTo>
                    <a:pt x="130" y="264"/>
                  </a:moveTo>
                  <a:lnTo>
                    <a:pt x="98" y="320"/>
                  </a:lnTo>
                  <a:lnTo>
                    <a:pt x="274" y="320"/>
                  </a:lnTo>
                  <a:lnTo>
                    <a:pt x="242" y="264"/>
                  </a:lnTo>
                  <a:lnTo>
                    <a:pt x="130" y="264"/>
                  </a:lnTo>
                  <a:close/>
                  <a:moveTo>
                    <a:pt x="372" y="54"/>
                  </a:moveTo>
                  <a:lnTo>
                    <a:pt x="372" y="54"/>
                  </a:lnTo>
                  <a:lnTo>
                    <a:pt x="372" y="64"/>
                  </a:lnTo>
                  <a:lnTo>
                    <a:pt x="370" y="72"/>
                  </a:lnTo>
                  <a:lnTo>
                    <a:pt x="368" y="78"/>
                  </a:lnTo>
                  <a:lnTo>
                    <a:pt x="362" y="86"/>
                  </a:lnTo>
                  <a:lnTo>
                    <a:pt x="356" y="92"/>
                  </a:lnTo>
                  <a:lnTo>
                    <a:pt x="350" y="98"/>
                  </a:lnTo>
                  <a:lnTo>
                    <a:pt x="330" y="110"/>
                  </a:lnTo>
                  <a:lnTo>
                    <a:pt x="330" y="110"/>
                  </a:lnTo>
                  <a:lnTo>
                    <a:pt x="308" y="118"/>
                  </a:lnTo>
                  <a:lnTo>
                    <a:pt x="308" y="118"/>
                  </a:lnTo>
                  <a:lnTo>
                    <a:pt x="282" y="130"/>
                  </a:lnTo>
                  <a:lnTo>
                    <a:pt x="272" y="136"/>
                  </a:lnTo>
                  <a:lnTo>
                    <a:pt x="268" y="140"/>
                  </a:lnTo>
                  <a:lnTo>
                    <a:pt x="266" y="144"/>
                  </a:lnTo>
                  <a:lnTo>
                    <a:pt x="266" y="144"/>
                  </a:lnTo>
                  <a:lnTo>
                    <a:pt x="266" y="150"/>
                  </a:lnTo>
                  <a:lnTo>
                    <a:pt x="268" y="154"/>
                  </a:lnTo>
                  <a:lnTo>
                    <a:pt x="268" y="154"/>
                  </a:lnTo>
                  <a:lnTo>
                    <a:pt x="274" y="156"/>
                  </a:lnTo>
                  <a:lnTo>
                    <a:pt x="280" y="154"/>
                  </a:lnTo>
                  <a:lnTo>
                    <a:pt x="280" y="154"/>
                  </a:lnTo>
                  <a:lnTo>
                    <a:pt x="284" y="154"/>
                  </a:lnTo>
                  <a:lnTo>
                    <a:pt x="288" y="154"/>
                  </a:lnTo>
                  <a:lnTo>
                    <a:pt x="290" y="156"/>
                  </a:lnTo>
                  <a:lnTo>
                    <a:pt x="292" y="158"/>
                  </a:lnTo>
                  <a:lnTo>
                    <a:pt x="292" y="158"/>
                  </a:lnTo>
                  <a:lnTo>
                    <a:pt x="292" y="162"/>
                  </a:lnTo>
                  <a:lnTo>
                    <a:pt x="292" y="164"/>
                  </a:lnTo>
                  <a:lnTo>
                    <a:pt x="290" y="168"/>
                  </a:lnTo>
                  <a:lnTo>
                    <a:pt x="288" y="170"/>
                  </a:lnTo>
                  <a:lnTo>
                    <a:pt x="288" y="170"/>
                  </a:lnTo>
                  <a:lnTo>
                    <a:pt x="282" y="172"/>
                  </a:lnTo>
                  <a:lnTo>
                    <a:pt x="274" y="172"/>
                  </a:lnTo>
                  <a:lnTo>
                    <a:pt x="274" y="172"/>
                  </a:lnTo>
                  <a:lnTo>
                    <a:pt x="266" y="172"/>
                  </a:lnTo>
                  <a:lnTo>
                    <a:pt x="258" y="166"/>
                  </a:lnTo>
                  <a:lnTo>
                    <a:pt x="258" y="166"/>
                  </a:lnTo>
                  <a:lnTo>
                    <a:pt x="254" y="162"/>
                  </a:lnTo>
                  <a:lnTo>
                    <a:pt x="254" y="162"/>
                  </a:lnTo>
                  <a:lnTo>
                    <a:pt x="240" y="184"/>
                  </a:lnTo>
                  <a:lnTo>
                    <a:pt x="232" y="192"/>
                  </a:lnTo>
                  <a:lnTo>
                    <a:pt x="224" y="200"/>
                  </a:lnTo>
                  <a:lnTo>
                    <a:pt x="214" y="206"/>
                  </a:lnTo>
                  <a:lnTo>
                    <a:pt x="206" y="210"/>
                  </a:lnTo>
                  <a:lnTo>
                    <a:pt x="196" y="212"/>
                  </a:lnTo>
                  <a:lnTo>
                    <a:pt x="186" y="212"/>
                  </a:lnTo>
                  <a:lnTo>
                    <a:pt x="186" y="212"/>
                  </a:lnTo>
                  <a:lnTo>
                    <a:pt x="176" y="212"/>
                  </a:lnTo>
                  <a:lnTo>
                    <a:pt x="166" y="210"/>
                  </a:lnTo>
                  <a:lnTo>
                    <a:pt x="158" y="206"/>
                  </a:lnTo>
                  <a:lnTo>
                    <a:pt x="148" y="200"/>
                  </a:lnTo>
                  <a:lnTo>
                    <a:pt x="140" y="192"/>
                  </a:lnTo>
                  <a:lnTo>
                    <a:pt x="132" y="184"/>
                  </a:lnTo>
                  <a:lnTo>
                    <a:pt x="118" y="162"/>
                  </a:lnTo>
                  <a:lnTo>
                    <a:pt x="118" y="162"/>
                  </a:lnTo>
                  <a:lnTo>
                    <a:pt x="114" y="166"/>
                  </a:lnTo>
                  <a:lnTo>
                    <a:pt x="114" y="166"/>
                  </a:lnTo>
                  <a:lnTo>
                    <a:pt x="106" y="172"/>
                  </a:lnTo>
                  <a:lnTo>
                    <a:pt x="98" y="172"/>
                  </a:lnTo>
                  <a:lnTo>
                    <a:pt x="98" y="172"/>
                  </a:lnTo>
                  <a:lnTo>
                    <a:pt x="90" y="172"/>
                  </a:lnTo>
                  <a:lnTo>
                    <a:pt x="84" y="170"/>
                  </a:lnTo>
                  <a:lnTo>
                    <a:pt x="84" y="170"/>
                  </a:lnTo>
                  <a:lnTo>
                    <a:pt x="82" y="168"/>
                  </a:lnTo>
                  <a:lnTo>
                    <a:pt x="80" y="164"/>
                  </a:lnTo>
                  <a:lnTo>
                    <a:pt x="80" y="162"/>
                  </a:lnTo>
                  <a:lnTo>
                    <a:pt x="80" y="158"/>
                  </a:lnTo>
                  <a:lnTo>
                    <a:pt x="80" y="158"/>
                  </a:lnTo>
                  <a:lnTo>
                    <a:pt x="82" y="156"/>
                  </a:lnTo>
                  <a:lnTo>
                    <a:pt x="84" y="154"/>
                  </a:lnTo>
                  <a:lnTo>
                    <a:pt x="88" y="154"/>
                  </a:lnTo>
                  <a:lnTo>
                    <a:pt x="92" y="154"/>
                  </a:lnTo>
                  <a:lnTo>
                    <a:pt x="92" y="154"/>
                  </a:lnTo>
                  <a:lnTo>
                    <a:pt x="98" y="156"/>
                  </a:lnTo>
                  <a:lnTo>
                    <a:pt x="104" y="154"/>
                  </a:lnTo>
                  <a:lnTo>
                    <a:pt x="104" y="154"/>
                  </a:lnTo>
                  <a:lnTo>
                    <a:pt x="106" y="150"/>
                  </a:lnTo>
                  <a:lnTo>
                    <a:pt x="106" y="144"/>
                  </a:lnTo>
                  <a:lnTo>
                    <a:pt x="106" y="144"/>
                  </a:lnTo>
                  <a:lnTo>
                    <a:pt x="104" y="140"/>
                  </a:lnTo>
                  <a:lnTo>
                    <a:pt x="100" y="136"/>
                  </a:lnTo>
                  <a:lnTo>
                    <a:pt x="90" y="130"/>
                  </a:lnTo>
                  <a:lnTo>
                    <a:pt x="64" y="118"/>
                  </a:lnTo>
                  <a:lnTo>
                    <a:pt x="64" y="118"/>
                  </a:lnTo>
                  <a:lnTo>
                    <a:pt x="42" y="110"/>
                  </a:lnTo>
                  <a:lnTo>
                    <a:pt x="42" y="110"/>
                  </a:lnTo>
                  <a:lnTo>
                    <a:pt x="22" y="98"/>
                  </a:lnTo>
                  <a:lnTo>
                    <a:pt x="16" y="92"/>
                  </a:lnTo>
                  <a:lnTo>
                    <a:pt x="10" y="86"/>
                  </a:lnTo>
                  <a:lnTo>
                    <a:pt x="4" y="78"/>
                  </a:lnTo>
                  <a:lnTo>
                    <a:pt x="2" y="72"/>
                  </a:lnTo>
                  <a:lnTo>
                    <a:pt x="0" y="64"/>
                  </a:lnTo>
                  <a:lnTo>
                    <a:pt x="0" y="54"/>
                  </a:lnTo>
                  <a:lnTo>
                    <a:pt x="0" y="54"/>
                  </a:lnTo>
                  <a:lnTo>
                    <a:pt x="0" y="46"/>
                  </a:lnTo>
                  <a:lnTo>
                    <a:pt x="2" y="40"/>
                  </a:lnTo>
                  <a:lnTo>
                    <a:pt x="6" y="32"/>
                  </a:lnTo>
                  <a:lnTo>
                    <a:pt x="12" y="26"/>
                  </a:lnTo>
                  <a:lnTo>
                    <a:pt x="18" y="22"/>
                  </a:lnTo>
                  <a:lnTo>
                    <a:pt x="24" y="18"/>
                  </a:lnTo>
                  <a:lnTo>
                    <a:pt x="32" y="16"/>
                  </a:lnTo>
                  <a:lnTo>
                    <a:pt x="42" y="14"/>
                  </a:lnTo>
                  <a:lnTo>
                    <a:pt x="42" y="14"/>
                  </a:lnTo>
                  <a:lnTo>
                    <a:pt x="54" y="18"/>
                  </a:lnTo>
                  <a:lnTo>
                    <a:pt x="66" y="24"/>
                  </a:lnTo>
                  <a:lnTo>
                    <a:pt x="76" y="32"/>
                  </a:lnTo>
                  <a:lnTo>
                    <a:pt x="82" y="44"/>
                  </a:lnTo>
                  <a:lnTo>
                    <a:pt x="82" y="44"/>
                  </a:lnTo>
                  <a:lnTo>
                    <a:pt x="80" y="0"/>
                  </a:lnTo>
                  <a:lnTo>
                    <a:pt x="292" y="0"/>
                  </a:lnTo>
                  <a:lnTo>
                    <a:pt x="292" y="0"/>
                  </a:lnTo>
                  <a:lnTo>
                    <a:pt x="290" y="44"/>
                  </a:lnTo>
                  <a:lnTo>
                    <a:pt x="290" y="44"/>
                  </a:lnTo>
                  <a:lnTo>
                    <a:pt x="296" y="32"/>
                  </a:lnTo>
                  <a:lnTo>
                    <a:pt x="306" y="24"/>
                  </a:lnTo>
                  <a:lnTo>
                    <a:pt x="318" y="18"/>
                  </a:lnTo>
                  <a:lnTo>
                    <a:pt x="330" y="14"/>
                  </a:lnTo>
                  <a:lnTo>
                    <a:pt x="330" y="14"/>
                  </a:lnTo>
                  <a:lnTo>
                    <a:pt x="340" y="16"/>
                  </a:lnTo>
                  <a:lnTo>
                    <a:pt x="348" y="18"/>
                  </a:lnTo>
                  <a:lnTo>
                    <a:pt x="354" y="22"/>
                  </a:lnTo>
                  <a:lnTo>
                    <a:pt x="360" y="26"/>
                  </a:lnTo>
                  <a:lnTo>
                    <a:pt x="366" y="32"/>
                  </a:lnTo>
                  <a:lnTo>
                    <a:pt x="370" y="40"/>
                  </a:lnTo>
                  <a:lnTo>
                    <a:pt x="372" y="46"/>
                  </a:lnTo>
                  <a:lnTo>
                    <a:pt x="372" y="54"/>
                  </a:lnTo>
                  <a:lnTo>
                    <a:pt x="372" y="54"/>
                  </a:lnTo>
                  <a:close/>
                  <a:moveTo>
                    <a:pt x="96" y="114"/>
                  </a:moveTo>
                  <a:lnTo>
                    <a:pt x="96" y="114"/>
                  </a:lnTo>
                  <a:lnTo>
                    <a:pt x="88" y="86"/>
                  </a:lnTo>
                  <a:lnTo>
                    <a:pt x="82" y="56"/>
                  </a:lnTo>
                  <a:lnTo>
                    <a:pt x="82" y="56"/>
                  </a:lnTo>
                  <a:lnTo>
                    <a:pt x="80" y="68"/>
                  </a:lnTo>
                  <a:lnTo>
                    <a:pt x="74" y="80"/>
                  </a:lnTo>
                  <a:lnTo>
                    <a:pt x="74" y="80"/>
                  </a:lnTo>
                  <a:lnTo>
                    <a:pt x="72" y="82"/>
                  </a:lnTo>
                  <a:lnTo>
                    <a:pt x="68" y="82"/>
                  </a:lnTo>
                  <a:lnTo>
                    <a:pt x="66" y="82"/>
                  </a:lnTo>
                  <a:lnTo>
                    <a:pt x="62" y="80"/>
                  </a:lnTo>
                  <a:lnTo>
                    <a:pt x="62" y="80"/>
                  </a:lnTo>
                  <a:lnTo>
                    <a:pt x="60" y="78"/>
                  </a:lnTo>
                  <a:lnTo>
                    <a:pt x="60" y="74"/>
                  </a:lnTo>
                  <a:lnTo>
                    <a:pt x="60" y="72"/>
                  </a:lnTo>
                  <a:lnTo>
                    <a:pt x="62" y="68"/>
                  </a:lnTo>
                  <a:lnTo>
                    <a:pt x="62" y="68"/>
                  </a:lnTo>
                  <a:lnTo>
                    <a:pt x="66" y="62"/>
                  </a:lnTo>
                  <a:lnTo>
                    <a:pt x="66" y="54"/>
                  </a:lnTo>
                  <a:lnTo>
                    <a:pt x="66" y="54"/>
                  </a:lnTo>
                  <a:lnTo>
                    <a:pt x="64" y="46"/>
                  </a:lnTo>
                  <a:lnTo>
                    <a:pt x="60" y="38"/>
                  </a:lnTo>
                  <a:lnTo>
                    <a:pt x="52" y="32"/>
                  </a:lnTo>
                  <a:lnTo>
                    <a:pt x="42" y="30"/>
                  </a:lnTo>
                  <a:lnTo>
                    <a:pt x="42" y="30"/>
                  </a:lnTo>
                  <a:lnTo>
                    <a:pt x="32" y="32"/>
                  </a:lnTo>
                  <a:lnTo>
                    <a:pt x="22" y="38"/>
                  </a:lnTo>
                  <a:lnTo>
                    <a:pt x="18" y="46"/>
                  </a:lnTo>
                  <a:lnTo>
                    <a:pt x="16" y="54"/>
                  </a:lnTo>
                  <a:lnTo>
                    <a:pt x="16" y="54"/>
                  </a:lnTo>
                  <a:lnTo>
                    <a:pt x="16" y="64"/>
                  </a:lnTo>
                  <a:lnTo>
                    <a:pt x="20" y="74"/>
                  </a:lnTo>
                  <a:lnTo>
                    <a:pt x="32" y="84"/>
                  </a:lnTo>
                  <a:lnTo>
                    <a:pt x="50" y="96"/>
                  </a:lnTo>
                  <a:lnTo>
                    <a:pt x="50" y="96"/>
                  </a:lnTo>
                  <a:lnTo>
                    <a:pt x="70" y="104"/>
                  </a:lnTo>
                  <a:lnTo>
                    <a:pt x="70" y="104"/>
                  </a:lnTo>
                  <a:lnTo>
                    <a:pt x="96" y="114"/>
                  </a:lnTo>
                  <a:lnTo>
                    <a:pt x="96" y="114"/>
                  </a:lnTo>
                  <a:close/>
                  <a:moveTo>
                    <a:pt x="272" y="28"/>
                  </a:moveTo>
                  <a:lnTo>
                    <a:pt x="272" y="28"/>
                  </a:lnTo>
                  <a:lnTo>
                    <a:pt x="272" y="26"/>
                  </a:lnTo>
                  <a:lnTo>
                    <a:pt x="270" y="22"/>
                  </a:lnTo>
                  <a:lnTo>
                    <a:pt x="270" y="22"/>
                  </a:lnTo>
                  <a:lnTo>
                    <a:pt x="268" y="20"/>
                  </a:lnTo>
                  <a:lnTo>
                    <a:pt x="264" y="20"/>
                  </a:lnTo>
                  <a:lnTo>
                    <a:pt x="234" y="20"/>
                  </a:lnTo>
                  <a:lnTo>
                    <a:pt x="234" y="20"/>
                  </a:lnTo>
                  <a:lnTo>
                    <a:pt x="230" y="20"/>
                  </a:lnTo>
                  <a:lnTo>
                    <a:pt x="228" y="22"/>
                  </a:lnTo>
                  <a:lnTo>
                    <a:pt x="226" y="24"/>
                  </a:lnTo>
                  <a:lnTo>
                    <a:pt x="226" y="28"/>
                  </a:lnTo>
                  <a:lnTo>
                    <a:pt x="226" y="28"/>
                  </a:lnTo>
                  <a:lnTo>
                    <a:pt x="226" y="32"/>
                  </a:lnTo>
                  <a:lnTo>
                    <a:pt x="228" y="34"/>
                  </a:lnTo>
                  <a:lnTo>
                    <a:pt x="230" y="36"/>
                  </a:lnTo>
                  <a:lnTo>
                    <a:pt x="234" y="36"/>
                  </a:lnTo>
                  <a:lnTo>
                    <a:pt x="256" y="36"/>
                  </a:lnTo>
                  <a:lnTo>
                    <a:pt x="256" y="36"/>
                  </a:lnTo>
                  <a:lnTo>
                    <a:pt x="252" y="64"/>
                  </a:lnTo>
                  <a:lnTo>
                    <a:pt x="246" y="90"/>
                  </a:lnTo>
                  <a:lnTo>
                    <a:pt x="240" y="112"/>
                  </a:lnTo>
                  <a:lnTo>
                    <a:pt x="232" y="132"/>
                  </a:lnTo>
                  <a:lnTo>
                    <a:pt x="222" y="150"/>
                  </a:lnTo>
                  <a:lnTo>
                    <a:pt x="212" y="162"/>
                  </a:lnTo>
                  <a:lnTo>
                    <a:pt x="202" y="172"/>
                  </a:lnTo>
                  <a:lnTo>
                    <a:pt x="192" y="176"/>
                  </a:lnTo>
                  <a:lnTo>
                    <a:pt x="192" y="176"/>
                  </a:lnTo>
                  <a:lnTo>
                    <a:pt x="190" y="178"/>
                  </a:lnTo>
                  <a:lnTo>
                    <a:pt x="188" y="180"/>
                  </a:lnTo>
                  <a:lnTo>
                    <a:pt x="186" y="184"/>
                  </a:lnTo>
                  <a:lnTo>
                    <a:pt x="186" y="186"/>
                  </a:lnTo>
                  <a:lnTo>
                    <a:pt x="186" y="186"/>
                  </a:lnTo>
                  <a:lnTo>
                    <a:pt x="190" y="190"/>
                  </a:lnTo>
                  <a:lnTo>
                    <a:pt x="194" y="192"/>
                  </a:lnTo>
                  <a:lnTo>
                    <a:pt x="194" y="192"/>
                  </a:lnTo>
                  <a:lnTo>
                    <a:pt x="196" y="192"/>
                  </a:lnTo>
                  <a:lnTo>
                    <a:pt x="196" y="192"/>
                  </a:lnTo>
                  <a:lnTo>
                    <a:pt x="204" y="190"/>
                  </a:lnTo>
                  <a:lnTo>
                    <a:pt x="210" y="186"/>
                  </a:lnTo>
                  <a:lnTo>
                    <a:pt x="224" y="174"/>
                  </a:lnTo>
                  <a:lnTo>
                    <a:pt x="236" y="158"/>
                  </a:lnTo>
                  <a:lnTo>
                    <a:pt x="248" y="138"/>
                  </a:lnTo>
                  <a:lnTo>
                    <a:pt x="256" y="114"/>
                  </a:lnTo>
                  <a:lnTo>
                    <a:pt x="264" y="88"/>
                  </a:lnTo>
                  <a:lnTo>
                    <a:pt x="270" y="58"/>
                  </a:lnTo>
                  <a:lnTo>
                    <a:pt x="272" y="28"/>
                  </a:lnTo>
                  <a:lnTo>
                    <a:pt x="272" y="28"/>
                  </a:lnTo>
                  <a:close/>
                  <a:moveTo>
                    <a:pt x="356" y="54"/>
                  </a:moveTo>
                  <a:lnTo>
                    <a:pt x="356" y="54"/>
                  </a:lnTo>
                  <a:lnTo>
                    <a:pt x="354" y="46"/>
                  </a:lnTo>
                  <a:lnTo>
                    <a:pt x="350" y="38"/>
                  </a:lnTo>
                  <a:lnTo>
                    <a:pt x="340" y="32"/>
                  </a:lnTo>
                  <a:lnTo>
                    <a:pt x="330" y="30"/>
                  </a:lnTo>
                  <a:lnTo>
                    <a:pt x="330" y="30"/>
                  </a:lnTo>
                  <a:lnTo>
                    <a:pt x="320" y="32"/>
                  </a:lnTo>
                  <a:lnTo>
                    <a:pt x="312" y="38"/>
                  </a:lnTo>
                  <a:lnTo>
                    <a:pt x="308" y="46"/>
                  </a:lnTo>
                  <a:lnTo>
                    <a:pt x="306" y="54"/>
                  </a:lnTo>
                  <a:lnTo>
                    <a:pt x="306" y="54"/>
                  </a:lnTo>
                  <a:lnTo>
                    <a:pt x="306" y="62"/>
                  </a:lnTo>
                  <a:lnTo>
                    <a:pt x="310" y="68"/>
                  </a:lnTo>
                  <a:lnTo>
                    <a:pt x="310" y="68"/>
                  </a:lnTo>
                  <a:lnTo>
                    <a:pt x="312" y="72"/>
                  </a:lnTo>
                  <a:lnTo>
                    <a:pt x="312" y="74"/>
                  </a:lnTo>
                  <a:lnTo>
                    <a:pt x="312" y="78"/>
                  </a:lnTo>
                  <a:lnTo>
                    <a:pt x="310" y="80"/>
                  </a:lnTo>
                  <a:lnTo>
                    <a:pt x="310" y="80"/>
                  </a:lnTo>
                  <a:lnTo>
                    <a:pt x="306" y="82"/>
                  </a:lnTo>
                  <a:lnTo>
                    <a:pt x="304" y="82"/>
                  </a:lnTo>
                  <a:lnTo>
                    <a:pt x="300" y="82"/>
                  </a:lnTo>
                  <a:lnTo>
                    <a:pt x="298" y="80"/>
                  </a:lnTo>
                  <a:lnTo>
                    <a:pt x="298" y="80"/>
                  </a:lnTo>
                  <a:lnTo>
                    <a:pt x="292" y="68"/>
                  </a:lnTo>
                  <a:lnTo>
                    <a:pt x="290" y="56"/>
                  </a:lnTo>
                  <a:lnTo>
                    <a:pt x="290" y="56"/>
                  </a:lnTo>
                  <a:lnTo>
                    <a:pt x="284" y="86"/>
                  </a:lnTo>
                  <a:lnTo>
                    <a:pt x="276" y="114"/>
                  </a:lnTo>
                  <a:lnTo>
                    <a:pt x="276" y="114"/>
                  </a:lnTo>
                  <a:lnTo>
                    <a:pt x="302" y="104"/>
                  </a:lnTo>
                  <a:lnTo>
                    <a:pt x="302" y="104"/>
                  </a:lnTo>
                  <a:lnTo>
                    <a:pt x="322" y="96"/>
                  </a:lnTo>
                  <a:lnTo>
                    <a:pt x="322" y="96"/>
                  </a:lnTo>
                  <a:lnTo>
                    <a:pt x="340" y="84"/>
                  </a:lnTo>
                  <a:lnTo>
                    <a:pt x="352" y="74"/>
                  </a:lnTo>
                  <a:lnTo>
                    <a:pt x="356" y="64"/>
                  </a:lnTo>
                  <a:lnTo>
                    <a:pt x="356" y="54"/>
                  </a:lnTo>
                  <a:lnTo>
                    <a:pt x="356" y="54"/>
                  </a:lnTo>
                  <a:close/>
                </a:path>
              </a:pathLst>
            </a:custGeom>
            <a:solidFill>
              <a:srgbClr val="EB8C00"/>
            </a:solidFill>
            <a:ln>
              <a:noFill/>
            </a:ln>
            <a:extLst/>
          </p:spPr>
          <p:txBody>
            <a:bodyPr vert="horz" wrap="square" lIns="91440" tIns="45720" rIns="91440" bIns="45720" numCol="1" anchor="t" anchorCtr="0" compatLnSpc="1">
              <a:prstTxWarp prst="textNoShape">
                <a:avLst/>
              </a:prstTxWarp>
            </a:bodyPr>
            <a:lstStyle/>
            <a:p>
              <a:endParaRPr lang="en-GB"/>
            </a:p>
          </p:txBody>
        </p:sp>
      </p:grpSp>
      <p:cxnSp>
        <p:nvCxnSpPr>
          <p:cNvPr id="12" name="Straight Connector 11"/>
          <p:cNvCxnSpPr/>
          <p:nvPr/>
        </p:nvCxnSpPr>
        <p:spPr>
          <a:xfrm>
            <a:off x="4050556" y="2268463"/>
            <a:ext cx="6075771" cy="0"/>
          </a:xfrm>
          <a:prstGeom prst="line">
            <a:avLst/>
          </a:prstGeom>
          <a:ln>
            <a:prstDash val="dash"/>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4050556" y="3445256"/>
            <a:ext cx="6075771" cy="0"/>
          </a:xfrm>
          <a:prstGeom prst="line">
            <a:avLst/>
          </a:prstGeom>
          <a:ln>
            <a:solidFill>
              <a:schemeClr val="accent4">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4050556" y="4590244"/>
            <a:ext cx="6075771" cy="0"/>
          </a:xfrm>
          <a:prstGeom prst="line">
            <a:avLst/>
          </a:prstGeom>
          <a:ln>
            <a:solidFill>
              <a:srgbClr val="EB8C00"/>
            </a:solidFill>
            <a:prstDash val="dash"/>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4050556" y="5782940"/>
            <a:ext cx="6075771" cy="0"/>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sp>
        <p:nvSpPr>
          <p:cNvPr id="13" name="Rectangle 12"/>
          <p:cNvSpPr/>
          <p:nvPr/>
        </p:nvSpPr>
        <p:spPr>
          <a:xfrm>
            <a:off x="4050556" y="2272542"/>
            <a:ext cx="6075770" cy="738664"/>
          </a:xfrm>
          <a:prstGeom prst="rect">
            <a:avLst/>
          </a:prstGeom>
        </p:spPr>
        <p:txBody>
          <a:bodyPr wrap="square">
            <a:spAutoFit/>
          </a:bodyPr>
          <a:lstStyle/>
          <a:p>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r>
              <a:rPr lang="en-GB" sz="1400" dirty="0" err="1">
                <a:solidFill>
                  <a:srgbClr val="000000"/>
                </a:solidFill>
                <a:latin typeface="Georgia" pitchFamily="18" charset="0"/>
              </a:rPr>
              <a:t>Morbi</a:t>
            </a:r>
            <a:r>
              <a:rPr lang="en-GB" sz="1400" dirty="0">
                <a:solidFill>
                  <a:srgbClr val="000000"/>
                </a:solidFill>
                <a:latin typeface="Georgia" pitchFamily="18" charset="0"/>
              </a:rPr>
              <a:t> </a:t>
            </a:r>
            <a:r>
              <a:rPr lang="en-GB" sz="1400" dirty="0" err="1">
                <a:solidFill>
                  <a:srgbClr val="000000"/>
                </a:solidFill>
                <a:latin typeface="Georgia" pitchFamily="18" charset="0"/>
              </a:rPr>
              <a:t>tincidunt</a:t>
            </a:r>
            <a:r>
              <a:rPr lang="en-GB" sz="1400" dirty="0">
                <a:solidFill>
                  <a:srgbClr val="000000"/>
                </a:solidFill>
                <a:latin typeface="Georgia" pitchFamily="18" charset="0"/>
              </a:rPr>
              <a:t> mi </a:t>
            </a:r>
            <a:r>
              <a:rPr lang="en-GB" sz="1400" dirty="0" err="1">
                <a:solidFill>
                  <a:srgbClr val="000000"/>
                </a:solidFill>
                <a:latin typeface="Georgia" pitchFamily="18" charset="0"/>
              </a:rPr>
              <a:t>ut</a:t>
            </a:r>
            <a:r>
              <a:rPr lang="en-GB" sz="1400" dirty="0">
                <a:solidFill>
                  <a:srgbClr val="000000"/>
                </a:solidFill>
                <a:latin typeface="Georgia" pitchFamily="18" charset="0"/>
              </a:rPr>
              <a:t> </a:t>
            </a:r>
            <a:r>
              <a:rPr lang="en-GB" sz="1400" dirty="0" err="1">
                <a:solidFill>
                  <a:srgbClr val="000000"/>
                </a:solidFill>
                <a:latin typeface="Georgia" pitchFamily="18" charset="0"/>
              </a:rPr>
              <a:t>diam</a:t>
            </a:r>
            <a:r>
              <a:rPr lang="en-GB" sz="1400" dirty="0">
                <a:solidFill>
                  <a:srgbClr val="000000"/>
                </a:solidFill>
                <a:latin typeface="Georgia" pitchFamily="18" charset="0"/>
              </a:rPr>
              <a:t> </a:t>
            </a:r>
            <a:r>
              <a:rPr lang="en-GB" sz="1400" dirty="0" err="1">
                <a:solidFill>
                  <a:srgbClr val="000000"/>
                </a:solidFill>
                <a:latin typeface="Georgia" pitchFamily="18" charset="0"/>
              </a:rPr>
              <a:t>ultricies</a:t>
            </a:r>
            <a:r>
              <a:rPr lang="en-GB" sz="1400" dirty="0">
                <a:solidFill>
                  <a:srgbClr val="000000"/>
                </a:solidFill>
                <a:latin typeface="Georgia" pitchFamily="18" charset="0"/>
              </a:rPr>
              <a:t> non, </a:t>
            </a:r>
            <a:r>
              <a:rPr lang="en-GB" sz="1400" dirty="0" err="1">
                <a:solidFill>
                  <a:srgbClr val="000000"/>
                </a:solidFill>
                <a:latin typeface="Georgia" pitchFamily="18" charset="0"/>
              </a:rPr>
              <a:t>hendrerit</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pellentesque</a:t>
            </a:r>
            <a:r>
              <a:rPr lang="en-GB" sz="1400" dirty="0">
                <a:solidFill>
                  <a:srgbClr val="000000"/>
                </a:solidFill>
                <a:latin typeface="Georgia" pitchFamily="18" charset="0"/>
              </a:rPr>
              <a:t> a, </a:t>
            </a:r>
            <a:r>
              <a:rPr lang="en-GB" sz="1400" dirty="0" err="1">
                <a:solidFill>
                  <a:srgbClr val="000000"/>
                </a:solidFill>
                <a:latin typeface="Georgia" pitchFamily="18" charset="0"/>
              </a:rPr>
              <a:t>eros</a:t>
            </a:r>
            <a:r>
              <a:rPr lang="en-GB" sz="1400" dirty="0">
                <a:solidFill>
                  <a:srgbClr val="000000"/>
                </a:solidFill>
                <a:latin typeface="Georgia" pitchFamily="18" charset="0"/>
              </a:rPr>
              <a:t>. </a:t>
            </a:r>
            <a:r>
              <a:rPr lang="en-GB" sz="1400" dirty="0" err="1">
                <a:solidFill>
                  <a:srgbClr val="000000"/>
                </a:solidFill>
                <a:latin typeface="Georgia" pitchFamily="18" charset="0"/>
              </a:rPr>
              <a:t>Aenean</a:t>
            </a:r>
            <a:r>
              <a:rPr lang="en-GB" sz="1400" dirty="0">
                <a:solidFill>
                  <a:srgbClr val="000000"/>
                </a:solidFill>
                <a:latin typeface="Georgia" pitchFamily="18" charset="0"/>
              </a:rPr>
              <a:t> non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massa</a:t>
            </a:r>
            <a:r>
              <a:rPr lang="en-GB" sz="1400" dirty="0">
                <a:solidFill>
                  <a:srgbClr val="000000"/>
                </a:solidFill>
                <a:latin typeface="Georgia" pitchFamily="18" charset="0"/>
              </a:rPr>
              <a:t> </a:t>
            </a:r>
            <a:r>
              <a:rPr lang="en-GB" sz="1400" dirty="0" err="1">
                <a:solidFill>
                  <a:srgbClr val="000000"/>
                </a:solidFill>
                <a:latin typeface="Georgia" pitchFamily="18" charset="0"/>
              </a:rPr>
              <a:t>varius</a:t>
            </a:r>
            <a:r>
              <a:rPr lang="en-GB" sz="1400" dirty="0">
                <a:solidFill>
                  <a:srgbClr val="000000"/>
                </a:solidFill>
                <a:latin typeface="Georgia" pitchFamily="18" charset="0"/>
              </a:rPr>
              <a:t> tempus.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p>
        </p:txBody>
      </p:sp>
      <p:sp>
        <p:nvSpPr>
          <p:cNvPr id="52" name="Rectangle 51"/>
          <p:cNvSpPr/>
          <p:nvPr/>
        </p:nvSpPr>
        <p:spPr>
          <a:xfrm>
            <a:off x="4050556" y="3449335"/>
            <a:ext cx="6075770" cy="738664"/>
          </a:xfrm>
          <a:prstGeom prst="rect">
            <a:avLst/>
          </a:prstGeom>
        </p:spPr>
        <p:txBody>
          <a:bodyPr wrap="square">
            <a:spAutoFit/>
          </a:bodyPr>
          <a:lstStyle/>
          <a:p>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r>
              <a:rPr lang="en-GB" sz="1400" dirty="0" err="1">
                <a:solidFill>
                  <a:srgbClr val="000000"/>
                </a:solidFill>
                <a:latin typeface="Georgia" pitchFamily="18" charset="0"/>
              </a:rPr>
              <a:t>Morbi</a:t>
            </a:r>
            <a:r>
              <a:rPr lang="en-GB" sz="1400" dirty="0">
                <a:solidFill>
                  <a:srgbClr val="000000"/>
                </a:solidFill>
                <a:latin typeface="Georgia" pitchFamily="18" charset="0"/>
              </a:rPr>
              <a:t> </a:t>
            </a:r>
            <a:r>
              <a:rPr lang="en-GB" sz="1400" dirty="0" err="1">
                <a:solidFill>
                  <a:srgbClr val="000000"/>
                </a:solidFill>
                <a:latin typeface="Georgia" pitchFamily="18" charset="0"/>
              </a:rPr>
              <a:t>tincidunt</a:t>
            </a:r>
            <a:r>
              <a:rPr lang="en-GB" sz="1400" dirty="0">
                <a:solidFill>
                  <a:srgbClr val="000000"/>
                </a:solidFill>
                <a:latin typeface="Georgia" pitchFamily="18" charset="0"/>
              </a:rPr>
              <a:t> mi </a:t>
            </a:r>
            <a:r>
              <a:rPr lang="en-GB" sz="1400" dirty="0" err="1">
                <a:solidFill>
                  <a:srgbClr val="000000"/>
                </a:solidFill>
                <a:latin typeface="Georgia" pitchFamily="18" charset="0"/>
              </a:rPr>
              <a:t>ut</a:t>
            </a:r>
            <a:r>
              <a:rPr lang="en-GB" sz="1400" dirty="0">
                <a:solidFill>
                  <a:srgbClr val="000000"/>
                </a:solidFill>
                <a:latin typeface="Georgia" pitchFamily="18" charset="0"/>
              </a:rPr>
              <a:t> </a:t>
            </a:r>
            <a:r>
              <a:rPr lang="en-GB" sz="1400" dirty="0" err="1">
                <a:solidFill>
                  <a:srgbClr val="000000"/>
                </a:solidFill>
                <a:latin typeface="Georgia" pitchFamily="18" charset="0"/>
              </a:rPr>
              <a:t>diam</a:t>
            </a:r>
            <a:r>
              <a:rPr lang="en-GB" sz="1400" dirty="0">
                <a:solidFill>
                  <a:srgbClr val="000000"/>
                </a:solidFill>
                <a:latin typeface="Georgia" pitchFamily="18" charset="0"/>
              </a:rPr>
              <a:t> </a:t>
            </a:r>
            <a:r>
              <a:rPr lang="en-GB" sz="1400" dirty="0" err="1">
                <a:solidFill>
                  <a:srgbClr val="000000"/>
                </a:solidFill>
                <a:latin typeface="Georgia" pitchFamily="18" charset="0"/>
              </a:rPr>
              <a:t>ultricies</a:t>
            </a:r>
            <a:r>
              <a:rPr lang="en-GB" sz="1400" dirty="0">
                <a:solidFill>
                  <a:srgbClr val="000000"/>
                </a:solidFill>
                <a:latin typeface="Georgia" pitchFamily="18" charset="0"/>
              </a:rPr>
              <a:t> non, </a:t>
            </a:r>
            <a:r>
              <a:rPr lang="en-GB" sz="1400" dirty="0" err="1">
                <a:solidFill>
                  <a:srgbClr val="000000"/>
                </a:solidFill>
                <a:latin typeface="Georgia" pitchFamily="18" charset="0"/>
              </a:rPr>
              <a:t>hendrerit</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pellentesque</a:t>
            </a:r>
            <a:r>
              <a:rPr lang="en-GB" sz="1400" dirty="0">
                <a:solidFill>
                  <a:srgbClr val="000000"/>
                </a:solidFill>
                <a:latin typeface="Georgia" pitchFamily="18" charset="0"/>
              </a:rPr>
              <a:t> a, </a:t>
            </a:r>
            <a:r>
              <a:rPr lang="en-GB" sz="1400" dirty="0" err="1">
                <a:solidFill>
                  <a:srgbClr val="000000"/>
                </a:solidFill>
                <a:latin typeface="Georgia" pitchFamily="18" charset="0"/>
              </a:rPr>
              <a:t>eros</a:t>
            </a:r>
            <a:r>
              <a:rPr lang="en-GB" sz="1400" dirty="0">
                <a:solidFill>
                  <a:srgbClr val="000000"/>
                </a:solidFill>
                <a:latin typeface="Georgia" pitchFamily="18" charset="0"/>
              </a:rPr>
              <a:t>. </a:t>
            </a:r>
            <a:r>
              <a:rPr lang="en-GB" sz="1400" dirty="0" err="1">
                <a:solidFill>
                  <a:srgbClr val="000000"/>
                </a:solidFill>
                <a:latin typeface="Georgia" pitchFamily="18" charset="0"/>
              </a:rPr>
              <a:t>Aenean</a:t>
            </a:r>
            <a:r>
              <a:rPr lang="en-GB" sz="1400" dirty="0">
                <a:solidFill>
                  <a:srgbClr val="000000"/>
                </a:solidFill>
                <a:latin typeface="Georgia" pitchFamily="18" charset="0"/>
              </a:rPr>
              <a:t> non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massa</a:t>
            </a:r>
            <a:r>
              <a:rPr lang="en-GB" sz="1400" dirty="0">
                <a:solidFill>
                  <a:srgbClr val="000000"/>
                </a:solidFill>
                <a:latin typeface="Georgia" pitchFamily="18" charset="0"/>
              </a:rPr>
              <a:t> </a:t>
            </a:r>
            <a:r>
              <a:rPr lang="en-GB" sz="1400" dirty="0" err="1">
                <a:solidFill>
                  <a:srgbClr val="000000"/>
                </a:solidFill>
                <a:latin typeface="Georgia" pitchFamily="18" charset="0"/>
              </a:rPr>
              <a:t>varius</a:t>
            </a:r>
            <a:r>
              <a:rPr lang="en-GB" sz="1400" dirty="0">
                <a:solidFill>
                  <a:srgbClr val="000000"/>
                </a:solidFill>
                <a:latin typeface="Georgia" pitchFamily="18" charset="0"/>
              </a:rPr>
              <a:t> tempus.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p>
        </p:txBody>
      </p:sp>
      <p:sp>
        <p:nvSpPr>
          <p:cNvPr id="53" name="Rectangle 52"/>
          <p:cNvSpPr/>
          <p:nvPr/>
        </p:nvSpPr>
        <p:spPr>
          <a:xfrm>
            <a:off x="4050556" y="4594323"/>
            <a:ext cx="6075770" cy="738664"/>
          </a:xfrm>
          <a:prstGeom prst="rect">
            <a:avLst/>
          </a:prstGeom>
        </p:spPr>
        <p:txBody>
          <a:bodyPr wrap="square">
            <a:spAutoFit/>
          </a:bodyPr>
          <a:lstStyle/>
          <a:p>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r>
              <a:rPr lang="en-GB" sz="1400" dirty="0" err="1">
                <a:solidFill>
                  <a:srgbClr val="000000"/>
                </a:solidFill>
                <a:latin typeface="Georgia" pitchFamily="18" charset="0"/>
              </a:rPr>
              <a:t>Morbi</a:t>
            </a:r>
            <a:r>
              <a:rPr lang="en-GB" sz="1400" dirty="0">
                <a:solidFill>
                  <a:srgbClr val="000000"/>
                </a:solidFill>
                <a:latin typeface="Georgia" pitchFamily="18" charset="0"/>
              </a:rPr>
              <a:t> </a:t>
            </a:r>
            <a:r>
              <a:rPr lang="en-GB" sz="1400" dirty="0" err="1">
                <a:solidFill>
                  <a:srgbClr val="000000"/>
                </a:solidFill>
                <a:latin typeface="Georgia" pitchFamily="18" charset="0"/>
              </a:rPr>
              <a:t>tincidunt</a:t>
            </a:r>
            <a:r>
              <a:rPr lang="en-GB" sz="1400" dirty="0">
                <a:solidFill>
                  <a:srgbClr val="000000"/>
                </a:solidFill>
                <a:latin typeface="Georgia" pitchFamily="18" charset="0"/>
              </a:rPr>
              <a:t> mi </a:t>
            </a:r>
            <a:r>
              <a:rPr lang="en-GB" sz="1400" dirty="0" err="1">
                <a:solidFill>
                  <a:srgbClr val="000000"/>
                </a:solidFill>
                <a:latin typeface="Georgia" pitchFamily="18" charset="0"/>
              </a:rPr>
              <a:t>ut</a:t>
            </a:r>
            <a:r>
              <a:rPr lang="en-GB" sz="1400" dirty="0">
                <a:solidFill>
                  <a:srgbClr val="000000"/>
                </a:solidFill>
                <a:latin typeface="Georgia" pitchFamily="18" charset="0"/>
              </a:rPr>
              <a:t> </a:t>
            </a:r>
            <a:r>
              <a:rPr lang="en-GB" sz="1400" dirty="0" err="1">
                <a:solidFill>
                  <a:srgbClr val="000000"/>
                </a:solidFill>
                <a:latin typeface="Georgia" pitchFamily="18" charset="0"/>
              </a:rPr>
              <a:t>diam</a:t>
            </a:r>
            <a:r>
              <a:rPr lang="en-GB" sz="1400" dirty="0">
                <a:solidFill>
                  <a:srgbClr val="000000"/>
                </a:solidFill>
                <a:latin typeface="Georgia" pitchFamily="18" charset="0"/>
              </a:rPr>
              <a:t> </a:t>
            </a:r>
            <a:r>
              <a:rPr lang="en-GB" sz="1400" dirty="0" err="1">
                <a:solidFill>
                  <a:srgbClr val="000000"/>
                </a:solidFill>
                <a:latin typeface="Georgia" pitchFamily="18" charset="0"/>
              </a:rPr>
              <a:t>ultricies</a:t>
            </a:r>
            <a:r>
              <a:rPr lang="en-GB" sz="1400" dirty="0">
                <a:solidFill>
                  <a:srgbClr val="000000"/>
                </a:solidFill>
                <a:latin typeface="Georgia" pitchFamily="18" charset="0"/>
              </a:rPr>
              <a:t> non, </a:t>
            </a:r>
            <a:r>
              <a:rPr lang="en-GB" sz="1400" dirty="0" err="1">
                <a:solidFill>
                  <a:srgbClr val="000000"/>
                </a:solidFill>
                <a:latin typeface="Georgia" pitchFamily="18" charset="0"/>
              </a:rPr>
              <a:t>hendrerit</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pellentesque</a:t>
            </a:r>
            <a:r>
              <a:rPr lang="en-GB" sz="1400" dirty="0">
                <a:solidFill>
                  <a:srgbClr val="000000"/>
                </a:solidFill>
                <a:latin typeface="Georgia" pitchFamily="18" charset="0"/>
              </a:rPr>
              <a:t> a, </a:t>
            </a:r>
            <a:r>
              <a:rPr lang="en-GB" sz="1400" dirty="0" err="1">
                <a:solidFill>
                  <a:srgbClr val="000000"/>
                </a:solidFill>
                <a:latin typeface="Georgia" pitchFamily="18" charset="0"/>
              </a:rPr>
              <a:t>eros</a:t>
            </a:r>
            <a:r>
              <a:rPr lang="en-GB" sz="1400" dirty="0">
                <a:solidFill>
                  <a:srgbClr val="000000"/>
                </a:solidFill>
                <a:latin typeface="Georgia" pitchFamily="18" charset="0"/>
              </a:rPr>
              <a:t>. </a:t>
            </a:r>
            <a:r>
              <a:rPr lang="en-GB" sz="1400" dirty="0" err="1">
                <a:solidFill>
                  <a:srgbClr val="000000"/>
                </a:solidFill>
                <a:latin typeface="Georgia" pitchFamily="18" charset="0"/>
              </a:rPr>
              <a:t>Aenean</a:t>
            </a:r>
            <a:r>
              <a:rPr lang="en-GB" sz="1400" dirty="0">
                <a:solidFill>
                  <a:srgbClr val="000000"/>
                </a:solidFill>
                <a:latin typeface="Georgia" pitchFamily="18" charset="0"/>
              </a:rPr>
              <a:t> non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massa</a:t>
            </a:r>
            <a:r>
              <a:rPr lang="en-GB" sz="1400" dirty="0">
                <a:solidFill>
                  <a:srgbClr val="000000"/>
                </a:solidFill>
                <a:latin typeface="Georgia" pitchFamily="18" charset="0"/>
              </a:rPr>
              <a:t> </a:t>
            </a:r>
            <a:r>
              <a:rPr lang="en-GB" sz="1400" dirty="0" err="1">
                <a:solidFill>
                  <a:srgbClr val="000000"/>
                </a:solidFill>
                <a:latin typeface="Georgia" pitchFamily="18" charset="0"/>
              </a:rPr>
              <a:t>varius</a:t>
            </a:r>
            <a:r>
              <a:rPr lang="en-GB" sz="1400" dirty="0">
                <a:solidFill>
                  <a:srgbClr val="000000"/>
                </a:solidFill>
                <a:latin typeface="Georgia" pitchFamily="18" charset="0"/>
              </a:rPr>
              <a:t> tempus.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p>
        </p:txBody>
      </p:sp>
      <p:sp>
        <p:nvSpPr>
          <p:cNvPr id="54" name="Rectangle 53"/>
          <p:cNvSpPr/>
          <p:nvPr/>
        </p:nvSpPr>
        <p:spPr>
          <a:xfrm>
            <a:off x="4050556" y="5787018"/>
            <a:ext cx="6075770" cy="738664"/>
          </a:xfrm>
          <a:prstGeom prst="rect">
            <a:avLst/>
          </a:prstGeom>
        </p:spPr>
        <p:txBody>
          <a:bodyPr wrap="square">
            <a:spAutoFit/>
          </a:bodyPr>
          <a:lstStyle/>
          <a:p>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r>
              <a:rPr lang="en-GB" sz="1400" dirty="0" err="1">
                <a:solidFill>
                  <a:srgbClr val="000000"/>
                </a:solidFill>
                <a:latin typeface="Georgia" pitchFamily="18" charset="0"/>
              </a:rPr>
              <a:t>Morbi</a:t>
            </a:r>
            <a:r>
              <a:rPr lang="en-GB" sz="1400" dirty="0">
                <a:solidFill>
                  <a:srgbClr val="000000"/>
                </a:solidFill>
                <a:latin typeface="Georgia" pitchFamily="18" charset="0"/>
              </a:rPr>
              <a:t> </a:t>
            </a:r>
            <a:r>
              <a:rPr lang="en-GB" sz="1400" dirty="0" err="1">
                <a:solidFill>
                  <a:srgbClr val="000000"/>
                </a:solidFill>
                <a:latin typeface="Georgia" pitchFamily="18" charset="0"/>
              </a:rPr>
              <a:t>tincidunt</a:t>
            </a:r>
            <a:r>
              <a:rPr lang="en-GB" sz="1400" dirty="0">
                <a:solidFill>
                  <a:srgbClr val="000000"/>
                </a:solidFill>
                <a:latin typeface="Georgia" pitchFamily="18" charset="0"/>
              </a:rPr>
              <a:t> mi </a:t>
            </a:r>
            <a:r>
              <a:rPr lang="en-GB" sz="1400" dirty="0" err="1">
                <a:solidFill>
                  <a:srgbClr val="000000"/>
                </a:solidFill>
                <a:latin typeface="Georgia" pitchFamily="18" charset="0"/>
              </a:rPr>
              <a:t>ut</a:t>
            </a:r>
            <a:r>
              <a:rPr lang="en-GB" sz="1400" dirty="0">
                <a:solidFill>
                  <a:srgbClr val="000000"/>
                </a:solidFill>
                <a:latin typeface="Georgia" pitchFamily="18" charset="0"/>
              </a:rPr>
              <a:t> </a:t>
            </a:r>
            <a:r>
              <a:rPr lang="en-GB" sz="1400" dirty="0" err="1">
                <a:solidFill>
                  <a:srgbClr val="000000"/>
                </a:solidFill>
                <a:latin typeface="Georgia" pitchFamily="18" charset="0"/>
              </a:rPr>
              <a:t>diam</a:t>
            </a:r>
            <a:r>
              <a:rPr lang="en-GB" sz="1400" dirty="0">
                <a:solidFill>
                  <a:srgbClr val="000000"/>
                </a:solidFill>
                <a:latin typeface="Georgia" pitchFamily="18" charset="0"/>
              </a:rPr>
              <a:t> </a:t>
            </a:r>
            <a:r>
              <a:rPr lang="en-GB" sz="1400" dirty="0" err="1">
                <a:solidFill>
                  <a:srgbClr val="000000"/>
                </a:solidFill>
                <a:latin typeface="Georgia" pitchFamily="18" charset="0"/>
              </a:rPr>
              <a:t>ultricies</a:t>
            </a:r>
            <a:r>
              <a:rPr lang="en-GB" sz="1400" dirty="0">
                <a:solidFill>
                  <a:srgbClr val="000000"/>
                </a:solidFill>
                <a:latin typeface="Georgia" pitchFamily="18" charset="0"/>
              </a:rPr>
              <a:t> non, </a:t>
            </a:r>
            <a:r>
              <a:rPr lang="en-GB" sz="1400" dirty="0" err="1">
                <a:solidFill>
                  <a:srgbClr val="000000"/>
                </a:solidFill>
                <a:latin typeface="Georgia" pitchFamily="18" charset="0"/>
              </a:rPr>
              <a:t>hendrerit</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pellentesque</a:t>
            </a:r>
            <a:r>
              <a:rPr lang="en-GB" sz="1400" dirty="0">
                <a:solidFill>
                  <a:srgbClr val="000000"/>
                </a:solidFill>
                <a:latin typeface="Georgia" pitchFamily="18" charset="0"/>
              </a:rPr>
              <a:t> a, </a:t>
            </a:r>
            <a:r>
              <a:rPr lang="en-GB" sz="1400" dirty="0" err="1">
                <a:solidFill>
                  <a:srgbClr val="000000"/>
                </a:solidFill>
                <a:latin typeface="Georgia" pitchFamily="18" charset="0"/>
              </a:rPr>
              <a:t>eros</a:t>
            </a:r>
            <a:r>
              <a:rPr lang="en-GB" sz="1400" dirty="0">
                <a:solidFill>
                  <a:srgbClr val="000000"/>
                </a:solidFill>
                <a:latin typeface="Georgia" pitchFamily="18" charset="0"/>
              </a:rPr>
              <a:t>. </a:t>
            </a:r>
            <a:r>
              <a:rPr lang="en-GB" sz="1400" dirty="0" err="1">
                <a:solidFill>
                  <a:srgbClr val="000000"/>
                </a:solidFill>
                <a:latin typeface="Georgia" pitchFamily="18" charset="0"/>
              </a:rPr>
              <a:t>Aenean</a:t>
            </a:r>
            <a:r>
              <a:rPr lang="en-GB" sz="1400" dirty="0">
                <a:solidFill>
                  <a:srgbClr val="000000"/>
                </a:solidFill>
                <a:latin typeface="Georgia" pitchFamily="18" charset="0"/>
              </a:rPr>
              <a:t> non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quis</a:t>
            </a:r>
            <a:r>
              <a:rPr lang="en-GB" sz="1400" dirty="0">
                <a:solidFill>
                  <a:srgbClr val="000000"/>
                </a:solidFill>
                <a:latin typeface="Georgia" pitchFamily="18" charset="0"/>
              </a:rPr>
              <a:t> </a:t>
            </a:r>
            <a:r>
              <a:rPr lang="en-GB" sz="1400" dirty="0" err="1">
                <a:solidFill>
                  <a:srgbClr val="000000"/>
                </a:solidFill>
                <a:latin typeface="Georgia" pitchFamily="18" charset="0"/>
              </a:rPr>
              <a:t>massa</a:t>
            </a:r>
            <a:r>
              <a:rPr lang="en-GB" sz="1400" dirty="0">
                <a:solidFill>
                  <a:srgbClr val="000000"/>
                </a:solidFill>
                <a:latin typeface="Georgia" pitchFamily="18" charset="0"/>
              </a:rPr>
              <a:t> </a:t>
            </a:r>
            <a:r>
              <a:rPr lang="en-GB" sz="1400" dirty="0" err="1">
                <a:solidFill>
                  <a:srgbClr val="000000"/>
                </a:solidFill>
                <a:latin typeface="Georgia" pitchFamily="18" charset="0"/>
              </a:rPr>
              <a:t>varius</a:t>
            </a:r>
            <a:r>
              <a:rPr lang="en-GB" sz="1400" dirty="0">
                <a:solidFill>
                  <a:srgbClr val="000000"/>
                </a:solidFill>
                <a:latin typeface="Georgia" pitchFamily="18" charset="0"/>
              </a:rPr>
              <a:t> tempus.  </a:t>
            </a:r>
            <a:r>
              <a:rPr lang="en-GB" sz="1400" dirty="0" err="1">
                <a:solidFill>
                  <a:srgbClr val="000000"/>
                </a:solidFill>
                <a:latin typeface="Georgia" pitchFamily="18" charset="0"/>
              </a:rPr>
              <a:t>Mauris</a:t>
            </a:r>
            <a:r>
              <a:rPr lang="en-GB" sz="1400" dirty="0">
                <a:solidFill>
                  <a:srgbClr val="000000"/>
                </a:solidFill>
                <a:latin typeface="Georgia" pitchFamily="18" charset="0"/>
              </a:rPr>
              <a:t> </a:t>
            </a:r>
            <a:r>
              <a:rPr lang="en-GB" sz="1400" dirty="0" err="1">
                <a:solidFill>
                  <a:srgbClr val="000000"/>
                </a:solidFill>
                <a:latin typeface="Georgia" pitchFamily="18" charset="0"/>
              </a:rPr>
              <a:t>consectetuer</a:t>
            </a:r>
            <a:r>
              <a:rPr lang="en-GB" sz="1400" dirty="0">
                <a:solidFill>
                  <a:srgbClr val="000000"/>
                </a:solidFill>
                <a:latin typeface="Georgia" pitchFamily="18" charset="0"/>
              </a:rPr>
              <a:t> </a:t>
            </a:r>
            <a:r>
              <a:rPr lang="en-GB" sz="1400" dirty="0" err="1">
                <a:solidFill>
                  <a:srgbClr val="000000"/>
                </a:solidFill>
                <a:latin typeface="Georgia" pitchFamily="18" charset="0"/>
              </a:rPr>
              <a:t>ullamcorper</a:t>
            </a:r>
            <a:r>
              <a:rPr lang="en-GB" sz="1400" dirty="0">
                <a:solidFill>
                  <a:srgbClr val="000000"/>
                </a:solidFill>
                <a:latin typeface="Georgia" pitchFamily="18" charset="0"/>
              </a:rPr>
              <a:t> quam. </a:t>
            </a:r>
          </a:p>
        </p:txBody>
      </p:sp>
    </p:spTree>
    <p:custDataLst>
      <p:tags r:id="rId1"/>
    </p:custDataLst>
    <p:extLst>
      <p:ext uri="{BB962C8B-B14F-4D97-AF65-F5344CB8AC3E}">
        <p14:creationId xmlns:p14="http://schemas.microsoft.com/office/powerpoint/2010/main" val="1916086400"/>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GB" dirty="0" smtClean="0"/>
              <a:t>Process charts</a:t>
            </a:r>
            <a:br>
              <a:rPr lang="en-GB" dirty="0" smtClean="0"/>
            </a:br>
            <a:r>
              <a:rPr lang="en-GB" b="0" i="0" dirty="0" smtClean="0"/>
              <a:t>Linear flow</a:t>
            </a:r>
          </a:p>
        </p:txBody>
      </p:sp>
      <p:sp>
        <p:nvSpPr>
          <p:cNvPr id="7" name="Slide Number Placeholder 6"/>
          <p:cNvSpPr>
            <a:spLocks noGrp="1"/>
          </p:cNvSpPr>
          <p:nvPr>
            <p:ph type="sldNum" sz="quarter" idx="4"/>
          </p:nvPr>
        </p:nvSpPr>
        <p:spPr/>
        <p:txBody>
          <a:bodyPr/>
          <a:lstStyle/>
          <a:p>
            <a:fld id="{FEBD7F86-1881-4698-8703-FB80B0800997}" type="slidenum">
              <a:rPr lang="en-GB" smtClean="0"/>
              <a:pPr/>
              <a:t>99</a:t>
            </a:fld>
            <a:endParaRPr lang="en-GB"/>
          </a:p>
        </p:txBody>
      </p:sp>
      <p:sp>
        <p:nvSpPr>
          <p:cNvPr id="68" name="Rectangle 67"/>
          <p:cNvSpPr/>
          <p:nvPr/>
        </p:nvSpPr>
        <p:spPr>
          <a:xfrm>
            <a:off x="3891417" y="3583484"/>
            <a:ext cx="3361774" cy="1244798"/>
          </a:xfrm>
          <a:prstGeom prst="rect">
            <a:avLst/>
          </a:prstGeom>
          <a:solidFill>
            <a:srgbClr val="EAE8E2"/>
          </a:solidFill>
          <a:ln w="25400" cap="flat" cmpd="sng" algn="ctr">
            <a:noFill/>
            <a:prstDash val="solid"/>
          </a:ln>
          <a:effectLst/>
        </p:spPr>
        <p:txBody>
          <a:bodyPr lIns="54000" tIns="54000" rIns="54000" bIns="54000" rtlCol="0" anchor="ctr"/>
          <a:lstStyle/>
          <a:p>
            <a:pPr marL="0" marR="0" lvl="0" indent="0" algn="ctr" defTabSz="1041066" eaLnBrk="1" fontAlgn="base" latinLnBrk="0" hangingPunct="1">
              <a:lnSpc>
                <a:spcPct val="100000"/>
              </a:lnSpc>
              <a:spcBef>
                <a:spcPct val="0"/>
              </a:spcBef>
              <a:spcAft>
                <a:spcPct val="0"/>
              </a:spcAft>
              <a:buClrTx/>
              <a:buSzTx/>
              <a:buFontTx/>
              <a:buNone/>
              <a:tabLst/>
              <a:defRPr/>
            </a:pPr>
            <a:r>
              <a:rPr kumimoji="0" lang="en-US" sz="1800" b="1" i="0" u="none" strike="noStrike" kern="0" cap="none" spc="0" normalizeH="0" baseline="0" noProof="0" dirty="0" smtClean="0">
                <a:ln>
                  <a:noFill/>
                </a:ln>
                <a:solidFill>
                  <a:srgbClr val="968C6D"/>
                </a:solidFill>
                <a:effectLst/>
                <a:uLnTx/>
                <a:uFillTx/>
                <a:latin typeface="Georgia"/>
                <a:ea typeface="+mn-ea"/>
                <a:cs typeface="+mn-cs"/>
              </a:rPr>
              <a:t>xxx</a:t>
            </a:r>
          </a:p>
        </p:txBody>
      </p:sp>
      <p:grpSp>
        <p:nvGrpSpPr>
          <p:cNvPr id="69" name="Group 68"/>
          <p:cNvGrpSpPr/>
          <p:nvPr/>
        </p:nvGrpSpPr>
        <p:grpSpPr>
          <a:xfrm rot="10800000">
            <a:off x="4052923" y="4520501"/>
            <a:ext cx="3183331" cy="2009071"/>
            <a:chOff x="3402220" y="5930433"/>
            <a:chExt cx="2827718" cy="1709392"/>
          </a:xfrm>
          <a:solidFill>
            <a:schemeClr val="accent5"/>
          </a:solidFill>
        </p:grpSpPr>
        <p:sp>
          <p:nvSpPr>
            <p:cNvPr id="70" name="Freeform 69"/>
            <p:cNvSpPr>
              <a:spLocks/>
            </p:cNvSpPr>
            <p:nvPr/>
          </p:nvSpPr>
          <p:spPr bwMode="auto">
            <a:xfrm rot="5400000">
              <a:off x="3024677" y="6307977"/>
              <a:ext cx="1393779" cy="638693"/>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71" name="Freeform 70"/>
            <p:cNvSpPr>
              <a:spLocks/>
            </p:cNvSpPr>
            <p:nvPr/>
          </p:nvSpPr>
          <p:spPr bwMode="auto">
            <a:xfrm rot="5400000">
              <a:off x="5214852" y="6309127"/>
              <a:ext cx="1393779" cy="636392"/>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72" name="Freeform 71"/>
            <p:cNvSpPr>
              <a:spLocks/>
            </p:cNvSpPr>
            <p:nvPr/>
          </p:nvSpPr>
          <p:spPr bwMode="auto">
            <a:xfrm rot="5400000">
              <a:off x="3478414" y="6542653"/>
              <a:ext cx="1545138"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73" name="Freeform 72"/>
            <p:cNvSpPr>
              <a:spLocks/>
            </p:cNvSpPr>
            <p:nvPr/>
          </p:nvSpPr>
          <p:spPr bwMode="auto">
            <a:xfrm rot="16200000" flipH="1">
              <a:off x="4602548" y="6542653"/>
              <a:ext cx="1545138"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74" name="Freeform 73"/>
            <p:cNvSpPr>
              <a:spLocks/>
            </p:cNvSpPr>
            <p:nvPr/>
          </p:nvSpPr>
          <p:spPr bwMode="auto">
            <a:xfrm rot="5400000">
              <a:off x="3773234" y="6624079"/>
              <a:ext cx="1709390"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75" name="Freeform 74"/>
            <p:cNvSpPr>
              <a:spLocks/>
            </p:cNvSpPr>
            <p:nvPr/>
          </p:nvSpPr>
          <p:spPr bwMode="auto">
            <a:xfrm rot="16200000" flipH="1">
              <a:off x="4153123" y="6624079"/>
              <a:ext cx="1709390"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grpSp>
      <p:sp>
        <p:nvSpPr>
          <p:cNvPr id="77" name="Content Placeholder 16"/>
          <p:cNvSpPr txBox="1">
            <a:spLocks/>
          </p:cNvSpPr>
          <p:nvPr/>
        </p:nvSpPr>
        <p:spPr bwMode="auto">
          <a:xfrm>
            <a:off x="1242244" y="4039140"/>
            <a:ext cx="914401" cy="375196"/>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DB536A"/>
                </a:solidFill>
                <a:latin typeface="Georgia"/>
              </a:rPr>
              <a:t>xxx</a:t>
            </a:r>
            <a:endParaRPr lang="en-US" sz="1050" b="1" dirty="0">
              <a:solidFill>
                <a:srgbClr val="DB536A"/>
              </a:solidFill>
              <a:latin typeface="Georgia"/>
            </a:endParaRPr>
          </a:p>
        </p:txBody>
      </p:sp>
      <p:grpSp>
        <p:nvGrpSpPr>
          <p:cNvPr id="78" name="Group 77"/>
          <p:cNvGrpSpPr/>
          <p:nvPr/>
        </p:nvGrpSpPr>
        <p:grpSpPr>
          <a:xfrm>
            <a:off x="2163509" y="3532682"/>
            <a:ext cx="1958430" cy="1401517"/>
            <a:chOff x="3355088" y="3911403"/>
            <a:chExt cx="2275895" cy="1401517"/>
          </a:xfrm>
          <a:solidFill>
            <a:schemeClr val="accent4"/>
          </a:solidFill>
        </p:grpSpPr>
        <p:sp>
          <p:nvSpPr>
            <p:cNvPr id="79" name="Freeform 78"/>
            <p:cNvSpPr>
              <a:spLocks/>
            </p:cNvSpPr>
            <p:nvPr/>
          </p:nvSpPr>
          <p:spPr bwMode="auto">
            <a:xfrm>
              <a:off x="3355088" y="4787234"/>
              <a:ext cx="2155598" cy="525686"/>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80" name="Freeform 79"/>
            <p:cNvSpPr>
              <a:spLocks/>
            </p:cNvSpPr>
            <p:nvPr/>
          </p:nvSpPr>
          <p:spPr bwMode="auto">
            <a:xfrm>
              <a:off x="3355088" y="3911403"/>
              <a:ext cx="2155598" cy="523792"/>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81" name="Freeform 80"/>
            <p:cNvSpPr>
              <a:spLocks/>
            </p:cNvSpPr>
            <p:nvPr/>
          </p:nvSpPr>
          <p:spPr bwMode="auto">
            <a:xfrm>
              <a:off x="3356172" y="4474976"/>
              <a:ext cx="2274811" cy="264264"/>
            </a:xfrm>
            <a:custGeom>
              <a:avLst/>
              <a:gdLst/>
              <a:ahLst/>
              <a:cxnLst>
                <a:cxn ang="0">
                  <a:pos x="0" y="0"/>
                </a:cxn>
                <a:cxn ang="0">
                  <a:pos x="1856" y="0"/>
                </a:cxn>
                <a:cxn ang="0">
                  <a:pos x="1928" y="162"/>
                </a:cxn>
                <a:cxn ang="0">
                  <a:pos x="1853" y="319"/>
                </a:cxn>
                <a:cxn ang="0">
                  <a:pos x="0" y="318"/>
                </a:cxn>
                <a:cxn ang="0">
                  <a:pos x="0" y="0"/>
                </a:cxn>
              </a:cxnLst>
              <a:rect l="0" t="0" r="r" b="b"/>
              <a:pathLst>
                <a:path w="1929" h="320">
                  <a:moveTo>
                    <a:pt x="0" y="0"/>
                  </a:moveTo>
                  <a:lnTo>
                    <a:pt x="1856" y="0"/>
                  </a:lnTo>
                  <a:lnTo>
                    <a:pt x="1928" y="162"/>
                  </a:lnTo>
                  <a:lnTo>
                    <a:pt x="1853" y="319"/>
                  </a:lnTo>
                  <a:lnTo>
                    <a:pt x="0" y="318"/>
                  </a:lnTo>
                  <a:lnTo>
                    <a:pt x="0" y="0"/>
                  </a:lnTo>
                </a:path>
              </a:pathLst>
            </a:custGeom>
            <a:grp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82" name="Content Placeholder 16"/>
            <p:cNvSpPr txBox="1">
              <a:spLocks/>
            </p:cNvSpPr>
            <p:nvPr/>
          </p:nvSpPr>
          <p:spPr bwMode="auto">
            <a:xfrm>
              <a:off x="3363326" y="4226009"/>
              <a:ext cx="1748537" cy="192709"/>
            </a:xfrm>
            <a:prstGeom prst="rect">
              <a:avLst/>
            </a:prstGeom>
            <a:grpFill/>
            <a:ln w="0">
              <a:noFill/>
              <a:miter lim="800000"/>
              <a:headEnd/>
              <a:tailEnd/>
            </a:ln>
          </p:spPr>
          <p:txBody>
            <a:bodyPr lIns="71977" tIns="71977" rIns="71977" bIns="71977" anchor="ctr"/>
            <a:lstStyle/>
            <a:p>
              <a:pPr marL="0" marR="0" lvl="0" indent="0" algn="ct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smtClean="0">
                  <a:ln>
                    <a:noFill/>
                  </a:ln>
                  <a:solidFill>
                    <a:srgbClr val="FFFFFF"/>
                  </a:solidFill>
                  <a:effectLst/>
                  <a:uLnTx/>
                  <a:uFillTx/>
                  <a:latin typeface="Georgia"/>
                </a:rPr>
                <a:t>xxx</a:t>
              </a:r>
              <a:endParaRPr kumimoji="0" lang="en-US" sz="1050" b="1" i="0" u="none" strike="noStrike" kern="0" cap="none" spc="0" normalizeH="0" baseline="0" noProof="0" dirty="0">
                <a:ln>
                  <a:noFill/>
                </a:ln>
                <a:solidFill>
                  <a:srgbClr val="FFFFFF"/>
                </a:solidFill>
                <a:effectLst/>
                <a:uLnTx/>
                <a:uFillTx/>
                <a:latin typeface="Georgia"/>
              </a:endParaRPr>
            </a:p>
          </p:txBody>
        </p:sp>
        <p:sp>
          <p:nvSpPr>
            <p:cNvPr id="83" name="Content Placeholder 16"/>
            <p:cNvSpPr txBox="1">
              <a:spLocks/>
            </p:cNvSpPr>
            <p:nvPr/>
          </p:nvSpPr>
          <p:spPr bwMode="auto">
            <a:xfrm>
              <a:off x="3363326" y="4477344"/>
              <a:ext cx="1748537" cy="261896"/>
            </a:xfrm>
            <a:prstGeom prst="rect">
              <a:avLst/>
            </a:prstGeom>
            <a:grpFill/>
            <a:ln w="0">
              <a:noFill/>
              <a:miter lim="800000"/>
              <a:headEnd/>
              <a:tailEnd/>
            </a:ln>
          </p:spPr>
          <p:txBody>
            <a:bodyPr lIns="71977" tIns="71977" rIns="71977" bIns="71977" anchor="ctr"/>
            <a:lstStyle/>
            <a:p>
              <a:pPr marL="0" marR="0" lvl="0" indent="0" algn="ct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smtClean="0">
                  <a:ln>
                    <a:noFill/>
                  </a:ln>
                  <a:solidFill>
                    <a:srgbClr val="FFFFFF"/>
                  </a:solidFill>
                  <a:effectLst/>
                  <a:uLnTx/>
                  <a:uFillTx/>
                  <a:latin typeface="Georgia"/>
                </a:rPr>
                <a:t>xxx</a:t>
              </a:r>
              <a:endParaRPr kumimoji="0" lang="en-US" sz="1050" b="1" i="0" u="none" strike="noStrike" kern="0" cap="none" spc="0" normalizeH="0" baseline="0" noProof="0" dirty="0">
                <a:ln>
                  <a:noFill/>
                </a:ln>
                <a:solidFill>
                  <a:srgbClr val="FFFFFF"/>
                </a:solidFill>
                <a:effectLst/>
                <a:uLnTx/>
                <a:uFillTx/>
                <a:latin typeface="Georgia"/>
              </a:endParaRPr>
            </a:p>
          </p:txBody>
        </p:sp>
        <p:sp>
          <p:nvSpPr>
            <p:cNvPr id="84" name="Content Placeholder 16"/>
            <p:cNvSpPr txBox="1">
              <a:spLocks/>
            </p:cNvSpPr>
            <p:nvPr/>
          </p:nvSpPr>
          <p:spPr bwMode="auto">
            <a:xfrm>
              <a:off x="3363326" y="4798094"/>
              <a:ext cx="1748537" cy="194265"/>
            </a:xfrm>
            <a:prstGeom prst="rect">
              <a:avLst/>
            </a:prstGeom>
            <a:grpFill/>
            <a:ln w="0">
              <a:noFill/>
              <a:miter lim="800000"/>
              <a:headEnd/>
              <a:tailEnd/>
            </a:ln>
          </p:spPr>
          <p:txBody>
            <a:bodyPr lIns="71977" tIns="71977" rIns="71977" bIns="71977" anchor="ctr"/>
            <a:lstStyle/>
            <a:p>
              <a:pPr marL="0" marR="0" lvl="0" indent="0" algn="ct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smtClean="0">
                  <a:ln>
                    <a:noFill/>
                  </a:ln>
                  <a:solidFill>
                    <a:srgbClr val="FFFFFF"/>
                  </a:solidFill>
                  <a:effectLst/>
                  <a:uLnTx/>
                  <a:uFillTx/>
                  <a:latin typeface="Georgia"/>
                </a:rPr>
                <a:t>xxx</a:t>
              </a:r>
              <a:endParaRPr kumimoji="0" lang="en-US" sz="1050" b="1" i="0" u="none" strike="noStrike" kern="0" cap="none" spc="0" normalizeH="0" baseline="0" noProof="0" dirty="0">
                <a:ln>
                  <a:noFill/>
                </a:ln>
                <a:solidFill>
                  <a:srgbClr val="FFFFFF"/>
                </a:solidFill>
                <a:effectLst/>
                <a:uLnTx/>
                <a:uFillTx/>
                <a:latin typeface="Georgia"/>
              </a:endParaRPr>
            </a:p>
          </p:txBody>
        </p:sp>
      </p:grpSp>
      <p:cxnSp>
        <p:nvCxnSpPr>
          <p:cNvPr id="85" name="Straight Connector 84"/>
          <p:cNvCxnSpPr/>
          <p:nvPr/>
        </p:nvCxnSpPr>
        <p:spPr>
          <a:xfrm flipH="1">
            <a:off x="1252049" y="3775528"/>
            <a:ext cx="2376000" cy="0"/>
          </a:xfrm>
          <a:prstGeom prst="line">
            <a:avLst/>
          </a:prstGeom>
          <a:noFill/>
          <a:ln w="9525" cap="flat" cmpd="sng" algn="ctr">
            <a:solidFill>
              <a:srgbClr val="DB536A"/>
            </a:solidFill>
            <a:prstDash val="sysDot"/>
          </a:ln>
          <a:effectLst/>
        </p:spPr>
      </p:cxnSp>
      <p:cxnSp>
        <p:nvCxnSpPr>
          <p:cNvPr id="86" name="Straight Connector 85"/>
          <p:cNvCxnSpPr/>
          <p:nvPr/>
        </p:nvCxnSpPr>
        <p:spPr>
          <a:xfrm flipH="1">
            <a:off x="1252049" y="4686494"/>
            <a:ext cx="2376000" cy="0"/>
          </a:xfrm>
          <a:prstGeom prst="line">
            <a:avLst/>
          </a:prstGeom>
          <a:noFill/>
          <a:ln w="9525" cap="flat" cmpd="sng" algn="ctr">
            <a:solidFill>
              <a:srgbClr val="DB536A"/>
            </a:solidFill>
            <a:prstDash val="sysDot"/>
          </a:ln>
          <a:effectLst/>
        </p:spPr>
      </p:cxnSp>
      <p:sp>
        <p:nvSpPr>
          <p:cNvPr id="87" name="Content Placeholder 16"/>
          <p:cNvSpPr txBox="1">
            <a:spLocks/>
          </p:cNvSpPr>
          <p:nvPr/>
        </p:nvSpPr>
        <p:spPr bwMode="auto">
          <a:xfrm rot="16200000">
            <a:off x="3883216" y="5688249"/>
            <a:ext cx="1444300" cy="209185"/>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88" name="Content Placeholder 16"/>
          <p:cNvSpPr txBox="1">
            <a:spLocks/>
          </p:cNvSpPr>
          <p:nvPr/>
        </p:nvSpPr>
        <p:spPr bwMode="auto">
          <a:xfrm rot="16200000">
            <a:off x="4202728" y="5568247"/>
            <a:ext cx="1631596" cy="261896"/>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89" name="Content Placeholder 16"/>
          <p:cNvSpPr txBox="1">
            <a:spLocks/>
          </p:cNvSpPr>
          <p:nvPr/>
        </p:nvSpPr>
        <p:spPr bwMode="auto">
          <a:xfrm rot="16200000">
            <a:off x="4527815" y="5474928"/>
            <a:ext cx="1813715" cy="283349"/>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90" name="Content Placeholder 16"/>
          <p:cNvSpPr txBox="1">
            <a:spLocks/>
          </p:cNvSpPr>
          <p:nvPr/>
        </p:nvSpPr>
        <p:spPr bwMode="auto">
          <a:xfrm rot="16200000">
            <a:off x="4961169" y="5516013"/>
            <a:ext cx="1805249" cy="192711"/>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91" name="Content Placeholder 16"/>
          <p:cNvSpPr txBox="1">
            <a:spLocks/>
          </p:cNvSpPr>
          <p:nvPr/>
        </p:nvSpPr>
        <p:spPr bwMode="auto">
          <a:xfrm rot="16200000">
            <a:off x="5582832" y="5681684"/>
            <a:ext cx="1404722" cy="261896"/>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92" name="Content Placeholder 16"/>
          <p:cNvSpPr txBox="1">
            <a:spLocks/>
          </p:cNvSpPr>
          <p:nvPr/>
        </p:nvSpPr>
        <p:spPr bwMode="auto">
          <a:xfrm rot="16200000">
            <a:off x="5979837" y="5715499"/>
            <a:ext cx="1404722" cy="194265"/>
          </a:xfrm>
          <a:prstGeom prst="rect">
            <a:avLst/>
          </a:prstGeom>
          <a:noFill/>
          <a:ln w="0">
            <a:noFill/>
            <a:miter lim="800000"/>
            <a:headEnd/>
            <a:tailEnd/>
          </a:ln>
        </p:spPr>
        <p:txBody>
          <a:bodyPr lIns="71977" tIns="71977" rIns="71977" bIns="71977" anchor="ctr"/>
          <a:lstStyle/>
          <a:p>
            <a:pP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93" name="Content Placeholder 16"/>
          <p:cNvSpPr txBox="1">
            <a:spLocks/>
          </p:cNvSpPr>
          <p:nvPr/>
        </p:nvSpPr>
        <p:spPr bwMode="auto">
          <a:xfrm>
            <a:off x="4809700" y="6577489"/>
            <a:ext cx="1767314" cy="187598"/>
          </a:xfrm>
          <a:prstGeom prst="rect">
            <a:avLst/>
          </a:prstGeom>
          <a:noFill/>
          <a:ln w="0">
            <a:noFill/>
            <a:miter lim="800000"/>
            <a:headEnd/>
            <a:tailEnd/>
          </a:ln>
        </p:spPr>
        <p:txBody>
          <a:bodyPr lIns="71977" tIns="71977" rIns="71977" bIns="71977" anchor="ctr"/>
          <a:lstStyle/>
          <a:p>
            <a:pPr algn="ctr" defTabSz="1042555">
              <a:spcAft>
                <a:spcPts val="600"/>
              </a:spcAft>
              <a:defRPr/>
            </a:pPr>
            <a:r>
              <a:rPr lang="en-US" sz="1050" b="1" dirty="0" smtClean="0">
                <a:solidFill>
                  <a:srgbClr val="DB536A">
                    <a:lumMod val="50000"/>
                  </a:srgbClr>
                </a:solidFill>
                <a:latin typeface="Georgia"/>
              </a:rPr>
              <a:t>xxx</a:t>
            </a:r>
            <a:endParaRPr lang="en-US" sz="1050" b="1" dirty="0">
              <a:solidFill>
                <a:srgbClr val="DB536A">
                  <a:lumMod val="50000"/>
                </a:srgbClr>
              </a:solidFill>
              <a:latin typeface="Georgia"/>
            </a:endParaRPr>
          </a:p>
        </p:txBody>
      </p:sp>
      <p:cxnSp>
        <p:nvCxnSpPr>
          <p:cNvPr id="94" name="Straight Connector 93"/>
          <p:cNvCxnSpPr/>
          <p:nvPr/>
        </p:nvCxnSpPr>
        <p:spPr>
          <a:xfrm>
            <a:off x="4397681" y="5248500"/>
            <a:ext cx="0" cy="1548000"/>
          </a:xfrm>
          <a:prstGeom prst="line">
            <a:avLst/>
          </a:prstGeom>
          <a:noFill/>
          <a:ln w="9525" cap="flat" cmpd="sng" algn="ctr">
            <a:solidFill>
              <a:srgbClr val="DB536A">
                <a:lumMod val="50000"/>
              </a:srgbClr>
            </a:solidFill>
            <a:prstDash val="sysDot"/>
          </a:ln>
          <a:effectLst/>
        </p:spPr>
      </p:cxnSp>
      <p:cxnSp>
        <p:nvCxnSpPr>
          <p:cNvPr id="95" name="Straight Connector 94"/>
          <p:cNvCxnSpPr/>
          <p:nvPr/>
        </p:nvCxnSpPr>
        <p:spPr>
          <a:xfrm>
            <a:off x="6888920" y="5248500"/>
            <a:ext cx="0" cy="1548000"/>
          </a:xfrm>
          <a:prstGeom prst="line">
            <a:avLst/>
          </a:prstGeom>
          <a:noFill/>
          <a:ln w="9525" cap="flat" cmpd="sng" algn="ctr">
            <a:solidFill>
              <a:srgbClr val="DB536A">
                <a:lumMod val="50000"/>
              </a:srgbClr>
            </a:solidFill>
            <a:prstDash val="sysDot"/>
          </a:ln>
          <a:effectLst/>
        </p:spPr>
      </p:cxnSp>
      <p:cxnSp>
        <p:nvCxnSpPr>
          <p:cNvPr id="96" name="Straight Connector 95"/>
          <p:cNvCxnSpPr/>
          <p:nvPr/>
        </p:nvCxnSpPr>
        <p:spPr>
          <a:xfrm>
            <a:off x="1252049" y="3775528"/>
            <a:ext cx="0" cy="903974"/>
          </a:xfrm>
          <a:prstGeom prst="line">
            <a:avLst/>
          </a:prstGeom>
          <a:noFill/>
          <a:ln w="9525" cap="flat" cmpd="sng" algn="ctr">
            <a:solidFill>
              <a:srgbClr val="DB536A"/>
            </a:solidFill>
            <a:prstDash val="sysDot"/>
          </a:ln>
          <a:effectLst/>
        </p:spPr>
      </p:cxnSp>
      <p:cxnSp>
        <p:nvCxnSpPr>
          <p:cNvPr id="99" name="Straight Connector 98"/>
          <p:cNvCxnSpPr/>
          <p:nvPr/>
        </p:nvCxnSpPr>
        <p:spPr>
          <a:xfrm flipH="1" flipV="1">
            <a:off x="4397681" y="6804967"/>
            <a:ext cx="2491239" cy="0"/>
          </a:xfrm>
          <a:prstGeom prst="line">
            <a:avLst/>
          </a:prstGeom>
          <a:noFill/>
          <a:ln w="9525" cap="flat" cmpd="sng" algn="ctr">
            <a:solidFill>
              <a:srgbClr val="DB536A">
                <a:lumMod val="50000"/>
              </a:srgbClr>
            </a:solidFill>
            <a:prstDash val="sysDot"/>
          </a:ln>
          <a:effectLst/>
        </p:spPr>
      </p:cxnSp>
      <p:sp>
        <p:nvSpPr>
          <p:cNvPr id="100" name="Content Placeholder 16"/>
          <p:cNvSpPr txBox="1">
            <a:spLocks/>
          </p:cNvSpPr>
          <p:nvPr/>
        </p:nvSpPr>
        <p:spPr bwMode="auto">
          <a:xfrm>
            <a:off x="4330729" y="1897014"/>
            <a:ext cx="2611938" cy="187598"/>
          </a:xfrm>
          <a:prstGeom prst="rect">
            <a:avLst/>
          </a:prstGeom>
          <a:noFill/>
          <a:ln w="0">
            <a:noFill/>
            <a:miter lim="800000"/>
            <a:headEnd/>
            <a:tailEnd/>
          </a:ln>
        </p:spPr>
        <p:txBody>
          <a:bodyPr lIns="71977" tIns="71977" rIns="71977" bIns="71977" anchor="ctr"/>
          <a:lstStyle/>
          <a:p>
            <a:pPr algn="ctr" defTabSz="1042555">
              <a:spcAft>
                <a:spcPts val="600"/>
              </a:spcAft>
              <a:defRPr/>
            </a:pPr>
            <a:r>
              <a:rPr lang="en-US" sz="1050" b="1" dirty="0" smtClean="0">
                <a:solidFill>
                  <a:srgbClr val="DC6900"/>
                </a:solidFill>
                <a:latin typeface="Georgia"/>
              </a:rPr>
              <a:t>xxx</a:t>
            </a:r>
            <a:endParaRPr lang="en-US" sz="1050" b="1" dirty="0">
              <a:solidFill>
                <a:srgbClr val="DC6900"/>
              </a:solidFill>
              <a:latin typeface="Georgia"/>
            </a:endParaRPr>
          </a:p>
        </p:txBody>
      </p:sp>
      <p:cxnSp>
        <p:nvCxnSpPr>
          <p:cNvPr id="101" name="Straight Connector 100"/>
          <p:cNvCxnSpPr/>
          <p:nvPr/>
        </p:nvCxnSpPr>
        <p:spPr>
          <a:xfrm rot="10800000">
            <a:off x="6942667" y="1842393"/>
            <a:ext cx="0" cy="1368000"/>
          </a:xfrm>
          <a:prstGeom prst="line">
            <a:avLst/>
          </a:prstGeom>
          <a:noFill/>
          <a:ln w="9525" cap="flat" cmpd="sng" algn="ctr">
            <a:solidFill>
              <a:srgbClr val="DC6900"/>
            </a:solidFill>
            <a:prstDash val="sysDot"/>
          </a:ln>
          <a:effectLst/>
        </p:spPr>
      </p:cxnSp>
      <p:cxnSp>
        <p:nvCxnSpPr>
          <p:cNvPr id="102" name="Straight Connector 101"/>
          <p:cNvCxnSpPr/>
          <p:nvPr/>
        </p:nvCxnSpPr>
        <p:spPr>
          <a:xfrm rot="10800000">
            <a:off x="4310540" y="1842393"/>
            <a:ext cx="0" cy="1368000"/>
          </a:xfrm>
          <a:prstGeom prst="line">
            <a:avLst/>
          </a:prstGeom>
          <a:noFill/>
          <a:ln w="9525" cap="flat" cmpd="sng" algn="ctr">
            <a:solidFill>
              <a:srgbClr val="DC6900"/>
            </a:solidFill>
            <a:prstDash val="sysDot"/>
          </a:ln>
          <a:effectLst/>
        </p:spPr>
      </p:cxnSp>
      <p:cxnSp>
        <p:nvCxnSpPr>
          <p:cNvPr id="103" name="Straight Connector 102"/>
          <p:cNvCxnSpPr/>
          <p:nvPr/>
        </p:nvCxnSpPr>
        <p:spPr>
          <a:xfrm rot="10800000" flipH="1">
            <a:off x="4330729" y="1839971"/>
            <a:ext cx="2611938" cy="0"/>
          </a:xfrm>
          <a:prstGeom prst="line">
            <a:avLst/>
          </a:prstGeom>
          <a:noFill/>
          <a:ln w="9525" cap="flat" cmpd="sng" algn="ctr">
            <a:solidFill>
              <a:srgbClr val="DC6900"/>
            </a:solidFill>
            <a:prstDash val="sysDot"/>
          </a:ln>
          <a:effectLst/>
        </p:spPr>
      </p:cxnSp>
      <p:sp>
        <p:nvSpPr>
          <p:cNvPr id="104" name="Freeform 103"/>
          <p:cNvSpPr>
            <a:spLocks/>
          </p:cNvSpPr>
          <p:nvPr/>
        </p:nvSpPr>
        <p:spPr bwMode="auto">
          <a:xfrm rot="5400000">
            <a:off x="3639339" y="2461548"/>
            <a:ext cx="1393779" cy="719015"/>
          </a:xfrm>
          <a:custGeom>
            <a:avLst/>
            <a:gdLst/>
            <a:ahLst/>
            <a:cxnLst>
              <a:cxn ang="0">
                <a:pos x="1503" y="275"/>
              </a:cxn>
              <a:cxn ang="0">
                <a:pos x="1503" y="635"/>
              </a:cxn>
              <a:cxn ang="0">
                <a:pos x="1827" y="0"/>
              </a:cxn>
              <a:cxn ang="0">
                <a:pos x="0" y="0"/>
              </a:cxn>
              <a:cxn ang="0">
                <a:pos x="0" y="275"/>
              </a:cxn>
              <a:cxn ang="0">
                <a:pos x="1503" y="275"/>
              </a:cxn>
            </a:cxnLst>
            <a:rect l="0" t="0" r="r" b="b"/>
            <a:pathLst>
              <a:path w="1828" h="636">
                <a:moveTo>
                  <a:pt x="1503" y="275"/>
                </a:moveTo>
                <a:lnTo>
                  <a:pt x="1503" y="635"/>
                </a:lnTo>
                <a:lnTo>
                  <a:pt x="1827" y="0"/>
                </a:lnTo>
                <a:lnTo>
                  <a:pt x="0" y="0"/>
                </a:lnTo>
                <a:lnTo>
                  <a:pt x="0" y="275"/>
                </a:lnTo>
                <a:lnTo>
                  <a:pt x="1503" y="275"/>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05" name="Freeform 104"/>
          <p:cNvSpPr>
            <a:spLocks/>
          </p:cNvSpPr>
          <p:nvPr/>
        </p:nvSpPr>
        <p:spPr bwMode="auto">
          <a:xfrm rot="5400000">
            <a:off x="6238105" y="2502859"/>
            <a:ext cx="1393779" cy="636392"/>
          </a:xfrm>
          <a:custGeom>
            <a:avLst/>
            <a:gdLst/>
            <a:ahLst/>
            <a:cxnLst>
              <a:cxn ang="0">
                <a:pos x="1503" y="358"/>
              </a:cxn>
              <a:cxn ang="0">
                <a:pos x="1503" y="0"/>
              </a:cxn>
              <a:cxn ang="0">
                <a:pos x="1827" y="634"/>
              </a:cxn>
              <a:cxn ang="0">
                <a:pos x="0" y="634"/>
              </a:cxn>
              <a:cxn ang="0">
                <a:pos x="0" y="358"/>
              </a:cxn>
              <a:cxn ang="0">
                <a:pos x="1503" y="358"/>
              </a:cxn>
            </a:cxnLst>
            <a:rect l="0" t="0" r="r" b="b"/>
            <a:pathLst>
              <a:path w="1828" h="635">
                <a:moveTo>
                  <a:pt x="1503" y="358"/>
                </a:moveTo>
                <a:lnTo>
                  <a:pt x="1503" y="0"/>
                </a:lnTo>
                <a:lnTo>
                  <a:pt x="1827" y="634"/>
                </a:lnTo>
                <a:lnTo>
                  <a:pt x="0" y="634"/>
                </a:lnTo>
                <a:lnTo>
                  <a:pt x="0" y="358"/>
                </a:lnTo>
                <a:lnTo>
                  <a:pt x="1503" y="358"/>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06" name="Freeform 105"/>
          <p:cNvSpPr>
            <a:spLocks/>
          </p:cNvSpPr>
          <p:nvPr/>
        </p:nvSpPr>
        <p:spPr bwMode="auto">
          <a:xfrm rot="5400000">
            <a:off x="4129119" y="2736385"/>
            <a:ext cx="1545138"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07" name="Content Placeholder 16"/>
          <p:cNvSpPr txBox="1">
            <a:spLocks/>
          </p:cNvSpPr>
          <p:nvPr/>
        </p:nvSpPr>
        <p:spPr bwMode="auto">
          <a:xfrm rot="16200000">
            <a:off x="6188596" y="2577713"/>
            <a:ext cx="1130579" cy="234136"/>
          </a:xfrm>
          <a:prstGeom prst="rect">
            <a:avLst/>
          </a:prstGeom>
          <a:solidFill>
            <a:srgbClr val="DC6900"/>
          </a:solidFill>
          <a:ln w="0">
            <a:noFill/>
            <a:miter lim="800000"/>
            <a:headEnd/>
            <a:tailEnd/>
          </a:ln>
        </p:spPr>
        <p:txBody>
          <a:bodyPr lIns="71977" tIns="71977" rIns="71977" bIns="71977" anchor="ctr"/>
          <a:lstStyle/>
          <a:p>
            <a:pPr marL="0" marR="0" lvl="0" indent="0" algn="r" defTabSz="1042555" eaLnBrk="1" fontAlgn="auto" latinLnBrk="0" hangingPunct="1">
              <a:lnSpc>
                <a:spcPct val="100000"/>
              </a:lnSpc>
              <a:spcBef>
                <a:spcPts val="0"/>
              </a:spcBef>
              <a:spcAft>
                <a:spcPts val="600"/>
              </a:spcAft>
              <a:buClrTx/>
              <a:buSzTx/>
              <a:buFontTx/>
              <a:buNone/>
              <a:tabLst/>
              <a:defRPr/>
            </a:pPr>
            <a:r>
              <a:rPr kumimoji="0" lang="en-US" sz="1050" b="1" i="0" u="none" strike="noStrike" kern="0" cap="none" spc="0" normalizeH="0" baseline="0" noProof="0" dirty="0" smtClean="0">
                <a:ln>
                  <a:noFill/>
                </a:ln>
                <a:solidFill>
                  <a:srgbClr val="FFFFFF"/>
                </a:solidFill>
                <a:effectLst/>
                <a:uLnTx/>
                <a:uFillTx/>
                <a:latin typeface="Georgia"/>
              </a:rPr>
              <a:t>xxx</a:t>
            </a:r>
            <a:endParaRPr kumimoji="0" lang="en-US" sz="1050" b="1" i="0" u="none" strike="noStrike" kern="0" cap="none" spc="0" normalizeH="0" baseline="0" noProof="0" dirty="0">
              <a:ln>
                <a:noFill/>
              </a:ln>
              <a:solidFill>
                <a:srgbClr val="FFFFFF"/>
              </a:solidFill>
              <a:effectLst/>
              <a:uLnTx/>
              <a:uFillTx/>
              <a:latin typeface="Georgia"/>
            </a:endParaRPr>
          </a:p>
        </p:txBody>
      </p:sp>
      <p:sp>
        <p:nvSpPr>
          <p:cNvPr id="108" name="Content Placeholder 16"/>
          <p:cNvSpPr txBox="1">
            <a:spLocks/>
          </p:cNvSpPr>
          <p:nvPr/>
        </p:nvSpPr>
        <p:spPr bwMode="auto">
          <a:xfrm rot="16200000">
            <a:off x="4171643" y="2697491"/>
            <a:ext cx="1454195" cy="318196"/>
          </a:xfrm>
          <a:prstGeom prst="rect">
            <a:avLst/>
          </a:prstGeom>
          <a:noFill/>
          <a:ln w="0">
            <a:noFill/>
            <a:miter lim="800000"/>
            <a:headEnd/>
            <a:tailEnd/>
          </a:ln>
        </p:spPr>
        <p:txBody>
          <a:bodyPr lIns="71977" tIns="71977" rIns="71977" bIns="71977" anchor="ctr"/>
          <a:lstStyle/>
          <a:p>
            <a:pPr algn="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109" name="Content Placeholder 16"/>
          <p:cNvSpPr txBox="1">
            <a:spLocks/>
          </p:cNvSpPr>
          <p:nvPr/>
        </p:nvSpPr>
        <p:spPr bwMode="auto">
          <a:xfrm rot="16200000">
            <a:off x="3884111" y="2662376"/>
            <a:ext cx="1301795" cy="236026"/>
          </a:xfrm>
          <a:prstGeom prst="rect">
            <a:avLst/>
          </a:prstGeom>
          <a:noFill/>
          <a:ln w="0">
            <a:noFill/>
            <a:miter lim="800000"/>
            <a:headEnd/>
            <a:tailEnd/>
          </a:ln>
        </p:spPr>
        <p:txBody>
          <a:bodyPr lIns="71977" tIns="71977" rIns="71977" bIns="71977" anchor="ctr"/>
          <a:lstStyle/>
          <a:p>
            <a:pPr algn="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110" name="Freeform 109"/>
          <p:cNvSpPr>
            <a:spLocks/>
          </p:cNvSpPr>
          <p:nvPr/>
        </p:nvSpPr>
        <p:spPr bwMode="auto">
          <a:xfrm rot="16200000" flipH="1">
            <a:off x="5625801" y="2736385"/>
            <a:ext cx="1545138"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11" name="Content Placeholder 16"/>
          <p:cNvSpPr txBox="1">
            <a:spLocks/>
          </p:cNvSpPr>
          <p:nvPr/>
        </p:nvSpPr>
        <p:spPr bwMode="auto">
          <a:xfrm rot="16200000">
            <a:off x="5830132" y="2535683"/>
            <a:ext cx="1130579" cy="318196"/>
          </a:xfrm>
          <a:prstGeom prst="rect">
            <a:avLst/>
          </a:prstGeom>
          <a:noFill/>
          <a:ln w="0">
            <a:noFill/>
            <a:miter lim="800000"/>
            <a:headEnd/>
            <a:tailEnd/>
          </a:ln>
        </p:spPr>
        <p:txBody>
          <a:bodyPr lIns="71977" tIns="71977" rIns="71977" bIns="71977" anchor="ctr"/>
          <a:lstStyle/>
          <a:p>
            <a:pPr algn="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112" name="Freeform 111"/>
          <p:cNvSpPr>
            <a:spLocks/>
          </p:cNvSpPr>
          <p:nvPr/>
        </p:nvSpPr>
        <p:spPr bwMode="auto">
          <a:xfrm rot="5400000">
            <a:off x="4758990" y="2863578"/>
            <a:ext cx="1789244" cy="321073"/>
          </a:xfrm>
          <a:custGeom>
            <a:avLst/>
            <a:gdLst/>
            <a:ahLst/>
            <a:cxnLst>
              <a:cxn ang="0">
                <a:pos x="0" y="0"/>
              </a:cxn>
              <a:cxn ang="0">
                <a:pos x="1856" y="0"/>
              </a:cxn>
              <a:cxn ang="0">
                <a:pos x="1928" y="162"/>
              </a:cxn>
              <a:cxn ang="0">
                <a:pos x="1853" y="319"/>
              </a:cxn>
              <a:cxn ang="0">
                <a:pos x="0" y="318"/>
              </a:cxn>
              <a:cxn ang="0">
                <a:pos x="0" y="0"/>
              </a:cxn>
            </a:cxnLst>
            <a:rect l="0" t="0" r="r" b="b"/>
            <a:pathLst>
              <a:path w="1929" h="320">
                <a:moveTo>
                  <a:pt x="0" y="0"/>
                </a:moveTo>
                <a:lnTo>
                  <a:pt x="1856" y="0"/>
                </a:lnTo>
                <a:lnTo>
                  <a:pt x="1928" y="162"/>
                </a:lnTo>
                <a:lnTo>
                  <a:pt x="1853" y="319"/>
                </a:lnTo>
                <a:lnTo>
                  <a:pt x="0" y="318"/>
                </a:lnTo>
                <a:lnTo>
                  <a:pt x="0" y="0"/>
                </a:lnTo>
              </a:path>
            </a:pathLst>
          </a:custGeom>
          <a:solidFill>
            <a:schemeClr val="tx2"/>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13" name="Content Placeholder 16"/>
          <p:cNvSpPr txBox="1">
            <a:spLocks/>
          </p:cNvSpPr>
          <p:nvPr/>
        </p:nvSpPr>
        <p:spPr bwMode="auto">
          <a:xfrm rot="16200000">
            <a:off x="4760431" y="2865016"/>
            <a:ext cx="1789245" cy="318196"/>
          </a:xfrm>
          <a:prstGeom prst="rect">
            <a:avLst/>
          </a:prstGeom>
          <a:noFill/>
          <a:ln w="0">
            <a:noFill/>
            <a:miter lim="800000"/>
            <a:headEnd/>
            <a:tailEnd/>
          </a:ln>
        </p:spPr>
        <p:txBody>
          <a:bodyPr lIns="71977" tIns="71977" rIns="71977" bIns="71977" anchor="ctr"/>
          <a:lstStyle/>
          <a:p>
            <a:pPr algn="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114" name="Freeform 113"/>
          <p:cNvSpPr>
            <a:spLocks/>
          </p:cNvSpPr>
          <p:nvPr/>
        </p:nvSpPr>
        <p:spPr bwMode="auto">
          <a:xfrm rot="5400000">
            <a:off x="4423939" y="2817811"/>
            <a:ext cx="1709390"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15" name="Content Placeholder 16"/>
          <p:cNvSpPr txBox="1">
            <a:spLocks/>
          </p:cNvSpPr>
          <p:nvPr/>
        </p:nvSpPr>
        <p:spPr bwMode="auto">
          <a:xfrm rot="16200000">
            <a:off x="4476722" y="2769359"/>
            <a:ext cx="1597931" cy="318196"/>
          </a:xfrm>
          <a:prstGeom prst="rect">
            <a:avLst/>
          </a:prstGeom>
          <a:noFill/>
          <a:ln w="0">
            <a:noFill/>
            <a:miter lim="800000"/>
            <a:headEnd/>
            <a:tailEnd/>
          </a:ln>
        </p:spPr>
        <p:txBody>
          <a:bodyPr lIns="71977" tIns="71977" rIns="71977" bIns="71977" anchor="ctr"/>
          <a:lstStyle/>
          <a:p>
            <a:pPr algn="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
        <p:nvSpPr>
          <p:cNvPr id="116" name="Freeform 115"/>
          <p:cNvSpPr>
            <a:spLocks/>
          </p:cNvSpPr>
          <p:nvPr/>
        </p:nvSpPr>
        <p:spPr bwMode="auto">
          <a:xfrm rot="16200000" flipH="1">
            <a:off x="5176376" y="2817811"/>
            <a:ext cx="1709390" cy="322101"/>
          </a:xfrm>
          <a:custGeom>
            <a:avLst/>
            <a:gdLst>
              <a:gd name="connsiteX0" fmla="*/ 0 w 10505"/>
              <a:gd name="connsiteY0" fmla="*/ 63 h 10032"/>
              <a:gd name="connsiteX1" fmla="*/ 9622 w 10505"/>
              <a:gd name="connsiteY1" fmla="*/ 63 h 10032"/>
              <a:gd name="connsiteX2" fmla="*/ 10505 w 10505"/>
              <a:gd name="connsiteY2" fmla="*/ 0 h 10032"/>
              <a:gd name="connsiteX3" fmla="*/ 9606 w 10505"/>
              <a:gd name="connsiteY3" fmla="*/ 10032 h 10032"/>
              <a:gd name="connsiteX4" fmla="*/ 0 w 10505"/>
              <a:gd name="connsiteY4" fmla="*/ 10001 h 10032"/>
              <a:gd name="connsiteX5" fmla="*/ 0 w 10505"/>
              <a:gd name="connsiteY5" fmla="*/ 63 h 100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505" h="10032">
                <a:moveTo>
                  <a:pt x="0" y="63"/>
                </a:moveTo>
                <a:lnTo>
                  <a:pt x="9622" y="63"/>
                </a:lnTo>
                <a:lnTo>
                  <a:pt x="10505" y="0"/>
                </a:lnTo>
                <a:cubicBezTo>
                  <a:pt x="10205" y="3344"/>
                  <a:pt x="9906" y="6688"/>
                  <a:pt x="9606" y="10032"/>
                </a:cubicBezTo>
                <a:lnTo>
                  <a:pt x="0" y="10001"/>
                </a:lnTo>
                <a:lnTo>
                  <a:pt x="0" y="63"/>
                </a:lnTo>
              </a:path>
            </a:pathLst>
          </a:custGeom>
          <a:solidFill>
            <a:schemeClr val="accent1"/>
          </a:solidFill>
          <a:ln w="12700" cap="rnd" cmpd="sng">
            <a:noFill/>
            <a:prstDash val="solid"/>
            <a:round/>
            <a:headEnd/>
            <a:tailEnd/>
          </a:ln>
          <a:effectLst/>
        </p:spPr>
        <p:txBody>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l" defTabSz="914400" rtl="0" eaLnBrk="1" fontAlgn="base" latinLnBrk="0" hangingPunct="1">
              <a:lnSpc>
                <a:spcPct val="100000"/>
              </a:lnSpc>
              <a:spcBef>
                <a:spcPct val="0"/>
              </a:spcBef>
              <a:spcAft>
                <a:spcPts val="900"/>
              </a:spcAft>
              <a:buClrTx/>
              <a:buSzTx/>
              <a:buFontTx/>
              <a:buNone/>
              <a:tabLst/>
              <a:defRPr/>
            </a:pPr>
            <a:endParaRPr kumimoji="0" lang="en-US" sz="1200" b="0" i="0" u="none" strike="noStrike" kern="1200" cap="none" spc="0" normalizeH="0" baseline="0" noProof="0" dirty="0">
              <a:ln>
                <a:noFill/>
              </a:ln>
              <a:solidFill>
                <a:srgbClr val="000000"/>
              </a:solidFill>
              <a:effectLst/>
              <a:uLnTx/>
              <a:uFillTx/>
              <a:latin typeface="Georgia"/>
              <a:ea typeface="+mn-ea"/>
              <a:cs typeface="+mn-cs"/>
            </a:endParaRPr>
          </a:p>
        </p:txBody>
      </p:sp>
      <p:sp>
        <p:nvSpPr>
          <p:cNvPr id="117" name="Content Placeholder 16"/>
          <p:cNvSpPr txBox="1">
            <a:spLocks/>
          </p:cNvSpPr>
          <p:nvPr/>
        </p:nvSpPr>
        <p:spPr bwMode="auto">
          <a:xfrm rot="16200000">
            <a:off x="5257866" y="2740650"/>
            <a:ext cx="1540513" cy="318196"/>
          </a:xfrm>
          <a:prstGeom prst="rect">
            <a:avLst/>
          </a:prstGeom>
          <a:noFill/>
          <a:ln w="0">
            <a:noFill/>
            <a:miter lim="800000"/>
            <a:headEnd/>
            <a:tailEnd/>
          </a:ln>
        </p:spPr>
        <p:txBody>
          <a:bodyPr lIns="71977" tIns="71977" rIns="71977" bIns="71977" anchor="ctr"/>
          <a:lstStyle/>
          <a:p>
            <a:pPr algn="r" defTabSz="1042555">
              <a:spcAft>
                <a:spcPts val="600"/>
              </a:spcAft>
              <a:defRPr/>
            </a:pPr>
            <a:r>
              <a:rPr lang="en-US" sz="1050" b="1" dirty="0" smtClean="0">
                <a:solidFill>
                  <a:srgbClr val="FFFFFF"/>
                </a:solidFill>
                <a:latin typeface="Georgia"/>
              </a:rPr>
              <a:t>xxx</a:t>
            </a:r>
            <a:endParaRPr lang="en-US" sz="1050" b="1" dirty="0">
              <a:solidFill>
                <a:srgbClr val="FFFFFF"/>
              </a:solidFill>
              <a:latin typeface="Georgia"/>
            </a:endParaRPr>
          </a:p>
        </p:txBody>
      </p:sp>
    </p:spTree>
    <p:custDataLst>
      <p:tags r:id="rId1"/>
    </p:custDataLst>
    <p:extLst>
      <p:ext uri="{BB962C8B-B14F-4D97-AF65-F5344CB8AC3E}">
        <p14:creationId xmlns:p14="http://schemas.microsoft.com/office/powerpoint/2010/main" val="3642730594"/>
      </p:ext>
    </p:extLst>
  </p:cSld>
  <p:clrMapOvr>
    <a:masterClrMapping/>
  </p:clrMapOvr>
  <p:timing>
    <p:tnLst>
      <p:par>
        <p:cTn id="1" dur="indefinite" restart="never" nodeType="tmRoot"/>
      </p:par>
    </p:tnLst>
  </p:timing>
</p:sld>
</file>

<file path=ppt/tags/tag1.xml><?xml version="1.0" encoding="utf-8"?>
<p:tagLst xmlns:a="http://schemas.openxmlformats.org/drawingml/2006/main" xmlns:r="http://schemas.openxmlformats.org/officeDocument/2006/relationships" xmlns:p="http://schemas.openxmlformats.org/presentationml/2006/main">
  <p:tag name="OFFISYNC_CONTAIN_GUIDS" val="TRUE"/>
</p:tagLst>
</file>

<file path=ppt/tags/tag10.xml><?xml version="1.0" encoding="utf-8"?>
<p:tagLst xmlns:a="http://schemas.openxmlformats.org/drawingml/2006/main" xmlns:r="http://schemas.openxmlformats.org/officeDocument/2006/relationships" xmlns:p="http://schemas.openxmlformats.org/presentationml/2006/main">
  <p:tag name="OFFISYNC_SLIDE_GUID" val="f2637740-4747-4989-981b-fd3f3f3db19d"/>
</p:tagLst>
</file>

<file path=ppt/tags/tag100.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101.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102.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103.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104.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105.xml><?xml version="1.0" encoding="utf-8"?>
<p:tagLst xmlns:a="http://schemas.openxmlformats.org/drawingml/2006/main" xmlns:r="http://schemas.openxmlformats.org/officeDocument/2006/relationships" xmlns:p="http://schemas.openxmlformats.org/presentationml/2006/main">
  <p:tag name="OFFISYNC_SLIDE_GUID" val="0a811a8a-89f2-4524-b875-52e307aea3bf"/>
</p:tagLst>
</file>

<file path=ppt/tags/tag106.xml><?xml version="1.0" encoding="utf-8"?>
<p:tagLst xmlns:a="http://schemas.openxmlformats.org/drawingml/2006/main" xmlns:r="http://schemas.openxmlformats.org/officeDocument/2006/relationships" xmlns:p="http://schemas.openxmlformats.org/presentationml/2006/main">
  <p:tag name="THINKCELLSHAPEDONOTDELETE" val="L5gH9kVU0kuHdBfCqVWhdQ"/>
</p:tagLst>
</file>

<file path=ppt/tags/tag107.xml><?xml version="1.0" encoding="utf-8"?>
<p:tagLst xmlns:a="http://schemas.openxmlformats.org/drawingml/2006/main" xmlns:r="http://schemas.openxmlformats.org/officeDocument/2006/relationships" xmlns:p="http://schemas.openxmlformats.org/presentationml/2006/main">
  <p:tag name="THINKCELLSHAPEDONOTDELETE" val=".H.1sGai3UOC4ptG_lG1kA"/>
</p:tagLst>
</file>

<file path=ppt/tags/tag108.xml><?xml version="1.0" encoding="utf-8"?>
<p:tagLst xmlns:a="http://schemas.openxmlformats.org/drawingml/2006/main" xmlns:r="http://schemas.openxmlformats.org/officeDocument/2006/relationships" xmlns:p="http://schemas.openxmlformats.org/presentationml/2006/main">
  <p:tag name="THINKCELLSHAPEDONOTDELETE" val="0k5WLrqjPUeoGn4hnzSh2A"/>
</p:tagLst>
</file>

<file path=ppt/tags/tag109.xml><?xml version="1.0" encoding="utf-8"?>
<p:tagLst xmlns:a="http://schemas.openxmlformats.org/drawingml/2006/main" xmlns:r="http://schemas.openxmlformats.org/officeDocument/2006/relationships" xmlns:p="http://schemas.openxmlformats.org/presentationml/2006/main">
  <p:tag name="OFFISYNC_SLIDE_GUID" val="58b2f799-00f6-40b3-adce-b37e5fe484a6"/>
</p:tagLst>
</file>

<file path=ppt/tags/tag11.xml><?xml version="1.0" encoding="utf-8"?>
<p:tagLst xmlns:a="http://schemas.openxmlformats.org/drawingml/2006/main" xmlns:r="http://schemas.openxmlformats.org/officeDocument/2006/relationships" xmlns:p="http://schemas.openxmlformats.org/presentationml/2006/main">
  <p:tag name="OFFISYNC_SLIDE_GUID" val="828ff0bd-e3de-44fd-8b48-6b86faaea382"/>
</p:tagLst>
</file>

<file path=ppt/tags/tag110.xml><?xml version="1.0" encoding="utf-8"?>
<p:tagLst xmlns:a="http://schemas.openxmlformats.org/drawingml/2006/main" xmlns:r="http://schemas.openxmlformats.org/officeDocument/2006/relationships" xmlns:p="http://schemas.openxmlformats.org/presentationml/2006/main">
  <p:tag name="OFFISYNC_SLIDE_GUID" val="236ab984-3afc-4c55-bc13-8437bb83f0b0"/>
</p:tagLst>
</file>

<file path=ppt/tags/tag111.xml><?xml version="1.0" encoding="utf-8"?>
<p:tagLst xmlns:a="http://schemas.openxmlformats.org/drawingml/2006/main" xmlns:r="http://schemas.openxmlformats.org/officeDocument/2006/relationships" xmlns:p="http://schemas.openxmlformats.org/presentationml/2006/main">
  <p:tag name="OFFISYNC_SLIDE_GUID" val="7fb9894a-ed36-468f-93ae-903b7f6da0c9"/>
</p:tagLst>
</file>

<file path=ppt/tags/tag112.xml><?xml version="1.0" encoding="utf-8"?>
<p:tagLst xmlns:a="http://schemas.openxmlformats.org/drawingml/2006/main" xmlns:r="http://schemas.openxmlformats.org/officeDocument/2006/relationships" xmlns:p="http://schemas.openxmlformats.org/presentationml/2006/main">
  <p:tag name="OFFISYNC_SLIDE_GUID" val="f0f51512-c73c-433b-b19a-45f0fcd69445"/>
</p:tagLst>
</file>

<file path=ppt/tags/tag113.xml><?xml version="1.0" encoding="utf-8"?>
<p:tagLst xmlns:a="http://schemas.openxmlformats.org/drawingml/2006/main" xmlns:r="http://schemas.openxmlformats.org/officeDocument/2006/relationships" xmlns:p="http://schemas.openxmlformats.org/presentationml/2006/main">
  <p:tag name="OFFISYNC_SLIDE_GUID" val="c3a3e803-30da-42a8-8cd6-215eaaae0671"/>
</p:tagLst>
</file>

<file path=ppt/tags/tag114.xml><?xml version="1.0" encoding="utf-8"?>
<p:tagLst xmlns:a="http://schemas.openxmlformats.org/drawingml/2006/main" xmlns:r="http://schemas.openxmlformats.org/officeDocument/2006/relationships" xmlns:p="http://schemas.openxmlformats.org/presentationml/2006/main">
  <p:tag name="OFFISYNC_SLIDE_GUID" val="6227d1c0-53c3-41f1-8b18-c559431dc99f"/>
</p:tagLst>
</file>

<file path=ppt/tags/tag115.xml><?xml version="1.0" encoding="utf-8"?>
<p:tagLst xmlns:a="http://schemas.openxmlformats.org/drawingml/2006/main" xmlns:r="http://schemas.openxmlformats.org/officeDocument/2006/relationships" xmlns:p="http://schemas.openxmlformats.org/presentationml/2006/main">
  <p:tag name="OFFISYNC_SLIDE_GUID" val="52e6036d-d2a1-490d-a6b8-ce910ae522f8"/>
</p:tagLst>
</file>

<file path=ppt/tags/tag116.xml><?xml version="1.0" encoding="utf-8"?>
<p:tagLst xmlns:a="http://schemas.openxmlformats.org/drawingml/2006/main" xmlns:r="http://schemas.openxmlformats.org/officeDocument/2006/relationships" xmlns:p="http://schemas.openxmlformats.org/presentationml/2006/main">
  <p:tag name="OFFISYNC_SLIDE_GUID" val="ec3785ba-c577-49fd-8222-c27ec374ba9e"/>
</p:tagLst>
</file>

<file path=ppt/tags/tag117.xml><?xml version="1.0" encoding="utf-8"?>
<p:tagLst xmlns:a="http://schemas.openxmlformats.org/drawingml/2006/main" xmlns:r="http://schemas.openxmlformats.org/officeDocument/2006/relationships" xmlns:p="http://schemas.openxmlformats.org/presentationml/2006/main">
  <p:tag name="OFFISYNC_SLIDE_GUID" val="07b4334d-7653-4b8e-814c-e6c286cac43b"/>
</p:tagLst>
</file>

<file path=ppt/tags/tag118.xml><?xml version="1.0" encoding="utf-8"?>
<p:tagLst xmlns:a="http://schemas.openxmlformats.org/drawingml/2006/main" xmlns:r="http://schemas.openxmlformats.org/officeDocument/2006/relationships" xmlns:p="http://schemas.openxmlformats.org/presentationml/2006/main">
  <p:tag name="OFFISYNC_SLIDE_GUID" val="e5bf95a3-1d67-4715-9b90-2659a7fb1920"/>
</p:tagLst>
</file>

<file path=ppt/tags/tag119.xml><?xml version="1.0" encoding="utf-8"?>
<p:tagLst xmlns:a="http://schemas.openxmlformats.org/drawingml/2006/main" xmlns:r="http://schemas.openxmlformats.org/officeDocument/2006/relationships" xmlns:p="http://schemas.openxmlformats.org/presentationml/2006/main">
  <p:tag name="THINKCELLSHAPEDONOTDELETE" val="L5gH9kVU0kuHdBfCqVWhdQ"/>
</p:tagLst>
</file>

<file path=ppt/tags/tag12.xml><?xml version="1.0" encoding="utf-8"?>
<p:tagLst xmlns:a="http://schemas.openxmlformats.org/drawingml/2006/main" xmlns:r="http://schemas.openxmlformats.org/officeDocument/2006/relationships" xmlns:p="http://schemas.openxmlformats.org/presentationml/2006/main">
  <p:tag name="OFFISYNC_SLIDE_GUID" val="bd58c3de-3ddf-4025-9387-adfa26c16b81"/>
</p:tagLst>
</file>

<file path=ppt/tags/tag120.xml><?xml version="1.0" encoding="utf-8"?>
<p:tagLst xmlns:a="http://schemas.openxmlformats.org/drawingml/2006/main" xmlns:r="http://schemas.openxmlformats.org/officeDocument/2006/relationships" xmlns:p="http://schemas.openxmlformats.org/presentationml/2006/main">
  <p:tag name="THINKCELLSHAPEDONOTDELETE" val=".H.1sGai3UOC4ptG_lG1kA"/>
</p:tagLst>
</file>

<file path=ppt/tags/tag121.xml><?xml version="1.0" encoding="utf-8"?>
<p:tagLst xmlns:a="http://schemas.openxmlformats.org/drawingml/2006/main" xmlns:r="http://schemas.openxmlformats.org/officeDocument/2006/relationships" xmlns:p="http://schemas.openxmlformats.org/presentationml/2006/main">
  <p:tag name="THINKCELLSHAPEDONOTDELETE" val="tbVU06VUIUG4L.fXgLuQqQ"/>
</p:tagLst>
</file>

<file path=ppt/tags/tag122.xml><?xml version="1.0" encoding="utf-8"?>
<p:tagLst xmlns:a="http://schemas.openxmlformats.org/drawingml/2006/main" xmlns:r="http://schemas.openxmlformats.org/officeDocument/2006/relationships" xmlns:p="http://schemas.openxmlformats.org/presentationml/2006/main">
  <p:tag name="THINKCELLSHAPEDONOTDELETE" val="R_TX2I5lFUWQp1j6hEGJwQ"/>
</p:tagLst>
</file>

<file path=ppt/tags/tag123.xml><?xml version="1.0" encoding="utf-8"?>
<p:tagLst xmlns:a="http://schemas.openxmlformats.org/drawingml/2006/main" xmlns:r="http://schemas.openxmlformats.org/officeDocument/2006/relationships" xmlns:p="http://schemas.openxmlformats.org/presentationml/2006/main">
  <p:tag name="OFFISYNC_SLIDE_GUID" val="6cb3314c-b98c-41ad-ad79-e5ea4d278a4d"/>
</p:tagLst>
</file>

<file path=ppt/tags/tag124.xml><?xml version="1.0" encoding="utf-8"?>
<p:tagLst xmlns:a="http://schemas.openxmlformats.org/drawingml/2006/main" xmlns:r="http://schemas.openxmlformats.org/officeDocument/2006/relationships" xmlns:p="http://schemas.openxmlformats.org/presentationml/2006/main">
  <p:tag name="FASFONT" val="Univers55"/>
</p:tagLst>
</file>

<file path=ppt/tags/tag125.xml><?xml version="1.0" encoding="utf-8"?>
<p:tagLst xmlns:a="http://schemas.openxmlformats.org/drawingml/2006/main" xmlns:r="http://schemas.openxmlformats.org/officeDocument/2006/relationships" xmlns:p="http://schemas.openxmlformats.org/presentationml/2006/main">
  <p:tag name="FASFONT" val="Univers55"/>
</p:tagLst>
</file>

<file path=ppt/tags/tag126.xml><?xml version="1.0" encoding="utf-8"?>
<p:tagLst xmlns:a="http://schemas.openxmlformats.org/drawingml/2006/main" xmlns:r="http://schemas.openxmlformats.org/officeDocument/2006/relationships" xmlns:p="http://schemas.openxmlformats.org/presentationml/2006/main">
  <p:tag name="FASFONT" val="Univers55"/>
</p:tagLst>
</file>

<file path=ppt/tags/tag127.xml><?xml version="1.0" encoding="utf-8"?>
<p:tagLst xmlns:a="http://schemas.openxmlformats.org/drawingml/2006/main" xmlns:r="http://schemas.openxmlformats.org/officeDocument/2006/relationships" xmlns:p="http://schemas.openxmlformats.org/presentationml/2006/main">
  <p:tag name="FASFONT" val="Univers55"/>
</p:tagLst>
</file>

<file path=ppt/tags/tag128.xml><?xml version="1.0" encoding="utf-8"?>
<p:tagLst xmlns:a="http://schemas.openxmlformats.org/drawingml/2006/main" xmlns:r="http://schemas.openxmlformats.org/officeDocument/2006/relationships" xmlns:p="http://schemas.openxmlformats.org/presentationml/2006/main">
  <p:tag name="FASFONT" val="Univers55"/>
</p:tagLst>
</file>

<file path=ppt/tags/tag129.xml><?xml version="1.0" encoding="utf-8"?>
<p:tagLst xmlns:a="http://schemas.openxmlformats.org/drawingml/2006/main" xmlns:r="http://schemas.openxmlformats.org/officeDocument/2006/relationships" xmlns:p="http://schemas.openxmlformats.org/presentationml/2006/main">
  <p:tag name="FASFONT" val="Univers55"/>
</p:tagLst>
</file>

<file path=ppt/tags/tag13.xml><?xml version="1.0" encoding="utf-8"?>
<p:tagLst xmlns:a="http://schemas.openxmlformats.org/drawingml/2006/main" xmlns:r="http://schemas.openxmlformats.org/officeDocument/2006/relationships" xmlns:p="http://schemas.openxmlformats.org/presentationml/2006/main">
  <p:tag name="OFFISYNC_SLIDE_GUID" val="14852e8f-ca9e-4bb7-a0d2-1c8bced42fe6"/>
</p:tagLst>
</file>

<file path=ppt/tags/tag130.xml><?xml version="1.0" encoding="utf-8"?>
<p:tagLst xmlns:a="http://schemas.openxmlformats.org/drawingml/2006/main" xmlns:r="http://schemas.openxmlformats.org/officeDocument/2006/relationships" xmlns:p="http://schemas.openxmlformats.org/presentationml/2006/main">
  <p:tag name="FASFONT" val="Univers55"/>
</p:tagLst>
</file>

<file path=ppt/tags/tag131.xml><?xml version="1.0" encoding="utf-8"?>
<p:tagLst xmlns:a="http://schemas.openxmlformats.org/drawingml/2006/main" xmlns:r="http://schemas.openxmlformats.org/officeDocument/2006/relationships" xmlns:p="http://schemas.openxmlformats.org/presentationml/2006/main">
  <p:tag name="FASFONT" val="Univers55"/>
</p:tagLst>
</file>

<file path=ppt/tags/tag132.xml><?xml version="1.0" encoding="utf-8"?>
<p:tagLst xmlns:a="http://schemas.openxmlformats.org/drawingml/2006/main" xmlns:r="http://schemas.openxmlformats.org/officeDocument/2006/relationships" xmlns:p="http://schemas.openxmlformats.org/presentationml/2006/main">
  <p:tag name="FASFONT" val="Univers55"/>
</p:tagLst>
</file>

<file path=ppt/tags/tag133.xml><?xml version="1.0" encoding="utf-8"?>
<p:tagLst xmlns:a="http://schemas.openxmlformats.org/drawingml/2006/main" xmlns:r="http://schemas.openxmlformats.org/officeDocument/2006/relationships" xmlns:p="http://schemas.openxmlformats.org/presentationml/2006/main">
  <p:tag name="FASFONT" val="Univers55"/>
</p:tagLst>
</file>

<file path=ppt/tags/tag134.xml><?xml version="1.0" encoding="utf-8"?>
<p:tagLst xmlns:a="http://schemas.openxmlformats.org/drawingml/2006/main" xmlns:r="http://schemas.openxmlformats.org/officeDocument/2006/relationships" xmlns:p="http://schemas.openxmlformats.org/presentationml/2006/main">
  <p:tag name="FASFONT" val="Univers55"/>
</p:tagLst>
</file>

<file path=ppt/tags/tag135.xml><?xml version="1.0" encoding="utf-8"?>
<p:tagLst xmlns:a="http://schemas.openxmlformats.org/drawingml/2006/main" xmlns:r="http://schemas.openxmlformats.org/officeDocument/2006/relationships" xmlns:p="http://schemas.openxmlformats.org/presentationml/2006/main">
  <p:tag name="FASFONT" val="Univers55"/>
</p:tagLst>
</file>

<file path=ppt/tags/tag136.xml><?xml version="1.0" encoding="utf-8"?>
<p:tagLst xmlns:a="http://schemas.openxmlformats.org/drawingml/2006/main" xmlns:r="http://schemas.openxmlformats.org/officeDocument/2006/relationships" xmlns:p="http://schemas.openxmlformats.org/presentationml/2006/main">
  <p:tag name="FASFONT" val="Univers55"/>
</p:tagLst>
</file>

<file path=ppt/tags/tag137.xml><?xml version="1.0" encoding="utf-8"?>
<p:tagLst xmlns:a="http://schemas.openxmlformats.org/drawingml/2006/main" xmlns:r="http://schemas.openxmlformats.org/officeDocument/2006/relationships" xmlns:p="http://schemas.openxmlformats.org/presentationml/2006/main">
  <p:tag name="FASFONT" val="Univers55"/>
</p:tagLst>
</file>

<file path=ppt/tags/tag138.xml><?xml version="1.0" encoding="utf-8"?>
<p:tagLst xmlns:a="http://schemas.openxmlformats.org/drawingml/2006/main" xmlns:r="http://schemas.openxmlformats.org/officeDocument/2006/relationships" xmlns:p="http://schemas.openxmlformats.org/presentationml/2006/main">
  <p:tag name="FASFONT" val="Univers55"/>
</p:tagLst>
</file>

<file path=ppt/tags/tag139.xml><?xml version="1.0" encoding="utf-8"?>
<p:tagLst xmlns:a="http://schemas.openxmlformats.org/drawingml/2006/main" xmlns:r="http://schemas.openxmlformats.org/officeDocument/2006/relationships" xmlns:p="http://schemas.openxmlformats.org/presentationml/2006/main">
  <p:tag name="FASFONT" val="Univers55"/>
</p:tagLst>
</file>

<file path=ppt/tags/tag14.xml><?xml version="1.0" encoding="utf-8"?>
<p:tagLst xmlns:a="http://schemas.openxmlformats.org/drawingml/2006/main" xmlns:r="http://schemas.openxmlformats.org/officeDocument/2006/relationships" xmlns:p="http://schemas.openxmlformats.org/presentationml/2006/main">
  <p:tag name="OFFISYNC_SLIDE_GUID" val="3739dd31-0e03-4fd2-b4c6-5bc460469677"/>
</p:tagLst>
</file>

<file path=ppt/tags/tag140.xml><?xml version="1.0" encoding="utf-8"?>
<p:tagLst xmlns:a="http://schemas.openxmlformats.org/drawingml/2006/main" xmlns:r="http://schemas.openxmlformats.org/officeDocument/2006/relationships" xmlns:p="http://schemas.openxmlformats.org/presentationml/2006/main">
  <p:tag name="FASFONT" val="Univers55"/>
</p:tagLst>
</file>

<file path=ppt/tags/tag141.xml><?xml version="1.0" encoding="utf-8"?>
<p:tagLst xmlns:a="http://schemas.openxmlformats.org/drawingml/2006/main" xmlns:r="http://schemas.openxmlformats.org/officeDocument/2006/relationships" xmlns:p="http://schemas.openxmlformats.org/presentationml/2006/main">
  <p:tag name="FASFONT" val="Univers55"/>
</p:tagLst>
</file>

<file path=ppt/tags/tag142.xml><?xml version="1.0" encoding="utf-8"?>
<p:tagLst xmlns:a="http://schemas.openxmlformats.org/drawingml/2006/main" xmlns:r="http://schemas.openxmlformats.org/officeDocument/2006/relationships" xmlns:p="http://schemas.openxmlformats.org/presentationml/2006/main">
  <p:tag name="FASFONT" val="Univers55"/>
</p:tagLst>
</file>

<file path=ppt/tags/tag143.xml><?xml version="1.0" encoding="utf-8"?>
<p:tagLst xmlns:a="http://schemas.openxmlformats.org/drawingml/2006/main" xmlns:r="http://schemas.openxmlformats.org/officeDocument/2006/relationships" xmlns:p="http://schemas.openxmlformats.org/presentationml/2006/main">
  <p:tag name="FASFONT" val="Univers55"/>
</p:tagLst>
</file>

<file path=ppt/tags/tag144.xml><?xml version="1.0" encoding="utf-8"?>
<p:tagLst xmlns:a="http://schemas.openxmlformats.org/drawingml/2006/main" xmlns:r="http://schemas.openxmlformats.org/officeDocument/2006/relationships" xmlns:p="http://schemas.openxmlformats.org/presentationml/2006/main">
  <p:tag name="OFFISYNC_SLIDE_GUID" val="eff2cace-2635-48b1-9f46-964f724f8917"/>
</p:tagLst>
</file>

<file path=ppt/tags/tag145.xml><?xml version="1.0" encoding="utf-8"?>
<p:tagLst xmlns:a="http://schemas.openxmlformats.org/drawingml/2006/main" xmlns:r="http://schemas.openxmlformats.org/officeDocument/2006/relationships" xmlns:p="http://schemas.openxmlformats.org/presentationml/2006/main">
  <p:tag name="OFFISYNC_SLIDE_GUID" val="56103fda-87cd-4789-ba79-cea671550b65"/>
</p:tagLst>
</file>

<file path=ppt/tags/tag146.xml><?xml version="1.0" encoding="utf-8"?>
<p:tagLst xmlns:a="http://schemas.openxmlformats.org/drawingml/2006/main" xmlns:r="http://schemas.openxmlformats.org/officeDocument/2006/relationships" xmlns:p="http://schemas.openxmlformats.org/presentationml/2006/main">
  <p:tag name="OFFISYNC_SLIDE_GUID" val="2f0afacd-827d-47bd-819f-6f12cd435095"/>
</p:tagLst>
</file>

<file path=ppt/tags/tag147.xml><?xml version="1.0" encoding="utf-8"?>
<p:tagLst xmlns:a="http://schemas.openxmlformats.org/drawingml/2006/main" xmlns:r="http://schemas.openxmlformats.org/officeDocument/2006/relationships" xmlns:p="http://schemas.openxmlformats.org/presentationml/2006/main">
  <p:tag name="OFFISYNC_SLIDE_GUID" val="17d197c9-c0fe-465c-9542-75998b4b43ee"/>
</p:tagLst>
</file>

<file path=ppt/tags/tag148.xml><?xml version="1.0" encoding="utf-8"?>
<p:tagLst xmlns:a="http://schemas.openxmlformats.org/drawingml/2006/main" xmlns:r="http://schemas.openxmlformats.org/officeDocument/2006/relationships" xmlns:p="http://schemas.openxmlformats.org/presentationml/2006/main">
  <p:tag name="OFFISYNC_SLIDE_GUID" val="9e340330-d44e-4a6c-9563-5d0fa3c5dd53"/>
</p:tagLst>
</file>

<file path=ppt/tags/tag149.xml><?xml version="1.0" encoding="utf-8"?>
<p:tagLst xmlns:a="http://schemas.openxmlformats.org/drawingml/2006/main" xmlns:r="http://schemas.openxmlformats.org/officeDocument/2006/relationships" xmlns:p="http://schemas.openxmlformats.org/presentationml/2006/main">
  <p:tag name="OFFISYNC_SLIDE_GUID" val="6090b68d-8931-4a41-8639-5d37d6d7fb4b"/>
</p:tagLst>
</file>

<file path=ppt/tags/tag15.xml><?xml version="1.0" encoding="utf-8"?>
<p:tagLst xmlns:a="http://schemas.openxmlformats.org/drawingml/2006/main" xmlns:r="http://schemas.openxmlformats.org/officeDocument/2006/relationships" xmlns:p="http://schemas.openxmlformats.org/presentationml/2006/main">
  <p:tag name="OFFISYNC_SLIDE_GUID" val="9837eb41-af75-444b-827c-7b7362f10372"/>
</p:tagLst>
</file>

<file path=ppt/tags/tag150.xml><?xml version="1.0" encoding="utf-8"?>
<p:tagLst xmlns:a="http://schemas.openxmlformats.org/drawingml/2006/main" xmlns:r="http://schemas.openxmlformats.org/officeDocument/2006/relationships" xmlns:p="http://schemas.openxmlformats.org/presentationml/2006/main">
  <p:tag name="OFFISYNC_SLIDE_GUID" val="bdf19581-a308-44b8-9102-f6c7adbd3592"/>
</p:tagLst>
</file>

<file path=ppt/tags/tag151.xml><?xml version="1.0" encoding="utf-8"?>
<p:tagLst xmlns:a="http://schemas.openxmlformats.org/drawingml/2006/main" xmlns:r="http://schemas.openxmlformats.org/officeDocument/2006/relationships" xmlns:p="http://schemas.openxmlformats.org/presentationml/2006/main">
  <p:tag name="OFFISYNC_SLIDE_GUID" val="95b9fe10-c30a-4900-b340-1973de6bf232"/>
</p:tagLst>
</file>

<file path=ppt/tags/tag152.xml><?xml version="1.0" encoding="utf-8"?>
<p:tagLst xmlns:a="http://schemas.openxmlformats.org/drawingml/2006/main" xmlns:r="http://schemas.openxmlformats.org/officeDocument/2006/relationships" xmlns:p="http://schemas.openxmlformats.org/presentationml/2006/main">
  <p:tag name="OFFISYNC_SLIDE_GUID" val="3976cbe2-4db0-4942-8701-1d13a7a1ab5e"/>
</p:tagLst>
</file>

<file path=ppt/tags/tag153.xml><?xml version="1.0" encoding="utf-8"?>
<p:tagLst xmlns:a="http://schemas.openxmlformats.org/drawingml/2006/main" xmlns:r="http://schemas.openxmlformats.org/officeDocument/2006/relationships" xmlns:p="http://schemas.openxmlformats.org/presentationml/2006/main">
  <p:tag name="OFFISYNC_SLIDE_GUID" val="52f12c10-bfd5-445b-b501-1cf30b66cd9e"/>
</p:tagLst>
</file>

<file path=ppt/tags/tag154.xml><?xml version="1.0" encoding="utf-8"?>
<p:tagLst xmlns:a="http://schemas.openxmlformats.org/drawingml/2006/main" xmlns:r="http://schemas.openxmlformats.org/officeDocument/2006/relationships" xmlns:p="http://schemas.openxmlformats.org/presentationml/2006/main">
  <p:tag name="OFFISYNC_SLIDE_GUID" val="600b2d9c-5106-4c35-9b5b-35e7d81c4f60"/>
</p:tagLst>
</file>

<file path=ppt/tags/tag155.xml><?xml version="1.0" encoding="utf-8"?>
<p:tagLst xmlns:a="http://schemas.openxmlformats.org/drawingml/2006/main" xmlns:r="http://schemas.openxmlformats.org/officeDocument/2006/relationships" xmlns:p="http://schemas.openxmlformats.org/presentationml/2006/main">
  <p:tag name="OFFISYNC_SLIDE_GUID" val="ce4ac675-b577-4453-9792-2b5b676acccf"/>
</p:tagLst>
</file>

<file path=ppt/tags/tag156.xml><?xml version="1.0" encoding="utf-8"?>
<p:tagLst xmlns:a="http://schemas.openxmlformats.org/drawingml/2006/main" xmlns:r="http://schemas.openxmlformats.org/officeDocument/2006/relationships" xmlns:p="http://schemas.openxmlformats.org/presentationml/2006/main">
  <p:tag name="OFFISYNC_SLIDE_GUID" val="cdcb7eb7-98dc-4cf0-b742-6c667deab02b"/>
</p:tagLst>
</file>

<file path=ppt/tags/tag157.xml><?xml version="1.0" encoding="utf-8"?>
<p:tagLst xmlns:a="http://schemas.openxmlformats.org/drawingml/2006/main" xmlns:r="http://schemas.openxmlformats.org/officeDocument/2006/relationships" xmlns:p="http://schemas.openxmlformats.org/presentationml/2006/main">
  <p:tag name="OFFISYNC_SLIDE_GUID" val="49cf6e38-354b-4eea-bc8d-c56cf061a2a3"/>
</p:tagLst>
</file>

<file path=ppt/tags/tag158.xml><?xml version="1.0" encoding="utf-8"?>
<p:tagLst xmlns:a="http://schemas.openxmlformats.org/drawingml/2006/main" xmlns:r="http://schemas.openxmlformats.org/officeDocument/2006/relationships" xmlns:p="http://schemas.openxmlformats.org/presentationml/2006/main">
  <p:tag name="OFFISYNC_SLIDE_GUID" val="b3458fe0-34e0-4906-8c73-986865d105b4"/>
</p:tagLst>
</file>

<file path=ppt/tags/tag159.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xml><?xml version="1.0" encoding="utf-8"?>
<p:tagLst xmlns:a="http://schemas.openxmlformats.org/drawingml/2006/main" xmlns:r="http://schemas.openxmlformats.org/officeDocument/2006/relationships" xmlns:p="http://schemas.openxmlformats.org/presentationml/2006/main">
  <p:tag name="OFFISYNC_SLIDE_GUID" val="8af1d324-cf00-46de-8b4f-2c33bf6adf85"/>
</p:tagLst>
</file>

<file path=ppt/tags/tag160.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1.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2.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3.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4.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5.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6.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7.xml><?xml version="1.0" encoding="utf-8"?>
<p:tagLst xmlns:a="http://schemas.openxmlformats.org/drawingml/2006/main" xmlns:r="http://schemas.openxmlformats.org/officeDocument/2006/relationships" xmlns:p="http://schemas.openxmlformats.org/presentationml/2006/main">
  <p:tag name="ADV_TOP" val="466.375"/>
  <p:tag name="ADV_LEFT" val="123.5"/>
  <p:tag name="ADV_HEIGHT" val="30.375"/>
  <p:tag name="ADV_WIDTH" val="208.25"/>
</p:tagLst>
</file>

<file path=ppt/tags/tag168.xml><?xml version="1.0" encoding="utf-8"?>
<p:tagLst xmlns:a="http://schemas.openxmlformats.org/drawingml/2006/main" xmlns:r="http://schemas.openxmlformats.org/officeDocument/2006/relationships" xmlns:p="http://schemas.openxmlformats.org/presentationml/2006/main">
  <p:tag name="OFFISYNC_SLIDE_GUID" val="c47580e9-7798-495c-a732-a56f8351ff3e"/>
</p:tagLst>
</file>

<file path=ppt/tags/tag169.xml><?xml version="1.0" encoding="utf-8"?>
<p:tagLst xmlns:a="http://schemas.openxmlformats.org/drawingml/2006/main" xmlns:r="http://schemas.openxmlformats.org/officeDocument/2006/relationships" xmlns:p="http://schemas.openxmlformats.org/presentationml/2006/main">
  <p:tag name="OFFISYNC_SLIDE_GUID" val="a240890f-9d9c-4d8b-b693-0266ab1f50ec"/>
</p:tagLst>
</file>

<file path=ppt/tags/tag17.xml><?xml version="1.0" encoding="utf-8"?>
<p:tagLst xmlns:a="http://schemas.openxmlformats.org/drawingml/2006/main" xmlns:r="http://schemas.openxmlformats.org/officeDocument/2006/relationships" xmlns:p="http://schemas.openxmlformats.org/presentationml/2006/main">
  <p:tag name="ADV_TOP" val="361.625"/>
  <p:tag name="ADV_LEFT" val="142.25"/>
  <p:tag name="ADV_HEIGHT" val="135"/>
  <p:tag name="ADV_WIDTH" val="135"/>
</p:tagLst>
</file>

<file path=ppt/tags/tag170.xml><?xml version="1.0" encoding="utf-8"?>
<p:tagLst xmlns:a="http://schemas.openxmlformats.org/drawingml/2006/main" xmlns:r="http://schemas.openxmlformats.org/officeDocument/2006/relationships" xmlns:p="http://schemas.openxmlformats.org/presentationml/2006/main">
  <p:tag name="OFFISYNC_SLIDE_GUID" val="99ed7ef2-0ec6-404d-a1f3-b7548be9f120"/>
</p:tagLst>
</file>

<file path=ppt/tags/tag171.xml><?xml version="1.0" encoding="utf-8"?>
<p:tagLst xmlns:a="http://schemas.openxmlformats.org/drawingml/2006/main" xmlns:r="http://schemas.openxmlformats.org/officeDocument/2006/relationships" xmlns:p="http://schemas.openxmlformats.org/presentationml/2006/main">
  <p:tag name="OFFISYNC_SLIDE_GUID" val="e47bf541-8bef-470f-9870-f5deed907e5b"/>
</p:tagLst>
</file>

<file path=ppt/tags/tag172.xml><?xml version="1.0" encoding="utf-8"?>
<p:tagLst xmlns:a="http://schemas.openxmlformats.org/drawingml/2006/main" xmlns:r="http://schemas.openxmlformats.org/officeDocument/2006/relationships" xmlns:p="http://schemas.openxmlformats.org/presentationml/2006/main">
  <p:tag name="OFFISYNC_SLIDE_GUID" val="8432da85-bad5-4161-9f39-cb551c933835"/>
</p:tagLst>
</file>

<file path=ppt/tags/tag173.xml><?xml version="1.0" encoding="utf-8"?>
<p:tagLst xmlns:a="http://schemas.openxmlformats.org/drawingml/2006/main" xmlns:r="http://schemas.openxmlformats.org/officeDocument/2006/relationships" xmlns:p="http://schemas.openxmlformats.org/presentationml/2006/main">
  <p:tag name="OFFISYNC_SLIDE_GUID" val="a9b9d408-1f39-456f-80bd-595aedda57ad"/>
</p:tagLst>
</file>

<file path=ppt/tags/tag174.xml><?xml version="1.0" encoding="utf-8"?>
<p:tagLst xmlns:a="http://schemas.openxmlformats.org/drawingml/2006/main" xmlns:r="http://schemas.openxmlformats.org/officeDocument/2006/relationships" xmlns:p="http://schemas.openxmlformats.org/presentationml/2006/main">
  <p:tag name="OFFISYNC_SLIDE_GUID" val="61d74aea-e327-472d-8386-ebc2778dc4db"/>
</p:tagLst>
</file>

<file path=ppt/tags/tag175.xml><?xml version="1.0" encoding="utf-8"?>
<p:tagLst xmlns:a="http://schemas.openxmlformats.org/drawingml/2006/main" xmlns:r="http://schemas.openxmlformats.org/officeDocument/2006/relationships" xmlns:p="http://schemas.openxmlformats.org/presentationml/2006/main">
  <p:tag name="OFFISYNC_SLIDE_GUID" val="550bab4c-39b1-4210-914e-a58dac6628e1"/>
</p:tagLst>
</file>

<file path=ppt/tags/tag176.xml><?xml version="1.0" encoding="utf-8"?>
<p:tagLst xmlns:a="http://schemas.openxmlformats.org/drawingml/2006/main" xmlns:r="http://schemas.openxmlformats.org/officeDocument/2006/relationships" xmlns:p="http://schemas.openxmlformats.org/presentationml/2006/main">
  <p:tag name="OFFISYNC_SLIDE_GUID" val="e22bdc55-d600-4cd6-94fd-4ffa7a0a6d3b"/>
</p:tagLst>
</file>

<file path=ppt/tags/tag177.xml><?xml version="1.0" encoding="utf-8"?>
<p:tagLst xmlns:a="http://schemas.openxmlformats.org/drawingml/2006/main" xmlns:r="http://schemas.openxmlformats.org/officeDocument/2006/relationships" xmlns:p="http://schemas.openxmlformats.org/presentationml/2006/main">
  <p:tag name="OFFISYNC_SLIDE_GUID" val="1a550c19-78fc-490d-a461-fc0db26b1d40"/>
</p:tagLst>
</file>

<file path=ppt/tags/tag178.xml><?xml version="1.0" encoding="utf-8"?>
<p:tagLst xmlns:a="http://schemas.openxmlformats.org/drawingml/2006/main" xmlns:r="http://schemas.openxmlformats.org/officeDocument/2006/relationships" xmlns:p="http://schemas.openxmlformats.org/presentationml/2006/main">
  <p:tag name="OFFISYNC_SLIDE_GUID" val="36c52be2-77d6-40f6-94d9-65858639a07d"/>
</p:tagLst>
</file>

<file path=ppt/tags/tag179.xml><?xml version="1.0" encoding="utf-8"?>
<p:tagLst xmlns:a="http://schemas.openxmlformats.org/drawingml/2006/main" xmlns:r="http://schemas.openxmlformats.org/officeDocument/2006/relationships" xmlns:p="http://schemas.openxmlformats.org/presentationml/2006/main">
  <p:tag name="OFFISYNC_SLIDE_GUID" val="862cc586-9ece-4241-ad0d-8ddead93a2f0"/>
</p:tagLst>
</file>

<file path=ppt/tags/tag18.xml><?xml version="1.0" encoding="utf-8"?>
<p:tagLst xmlns:a="http://schemas.openxmlformats.org/drawingml/2006/main" xmlns:r="http://schemas.openxmlformats.org/officeDocument/2006/relationships" xmlns:p="http://schemas.openxmlformats.org/presentationml/2006/main">
  <p:tag name="ADV_TOP" val="304.25"/>
  <p:tag name="ADV_LEFT" val="123.5"/>
  <p:tag name="ADV_HEIGHT" val="135"/>
  <p:tag name="ADV_WIDTH" val="135"/>
</p:tagLst>
</file>

<file path=ppt/tags/tag180.xml><?xml version="1.0" encoding="utf-8"?>
<p:tagLst xmlns:a="http://schemas.openxmlformats.org/drawingml/2006/main" xmlns:r="http://schemas.openxmlformats.org/officeDocument/2006/relationships" xmlns:p="http://schemas.openxmlformats.org/presentationml/2006/main">
  <p:tag name="OFFISYNC_SLIDE_GUID" val="46bcd409-4671-47e6-89c3-43e475ad0b53"/>
</p:tagLst>
</file>

<file path=ppt/tags/tag181.xml><?xml version="1.0" encoding="utf-8"?>
<p:tagLst xmlns:a="http://schemas.openxmlformats.org/drawingml/2006/main" xmlns:r="http://schemas.openxmlformats.org/officeDocument/2006/relationships" xmlns:p="http://schemas.openxmlformats.org/presentationml/2006/main">
  <p:tag name="OFFISYNC_SLIDE_GUID" val="5359b55a-c6d7-4233-aa8f-d00986af51c3"/>
</p:tagLst>
</file>

<file path=ppt/tags/tag182.xml><?xml version="1.0" encoding="utf-8"?>
<p:tagLst xmlns:a="http://schemas.openxmlformats.org/drawingml/2006/main" xmlns:r="http://schemas.openxmlformats.org/officeDocument/2006/relationships" xmlns:p="http://schemas.openxmlformats.org/presentationml/2006/main">
  <p:tag name="OFFISYNC_SLIDE_GUID" val="7035b4f4-8a06-48c3-9774-cf62df812669"/>
</p:tagLst>
</file>

<file path=ppt/tags/tag183.xml><?xml version="1.0" encoding="utf-8"?>
<p:tagLst xmlns:a="http://schemas.openxmlformats.org/drawingml/2006/main" xmlns:r="http://schemas.openxmlformats.org/officeDocument/2006/relationships" xmlns:p="http://schemas.openxmlformats.org/presentationml/2006/main">
  <p:tag name="OFFISYNC_SLIDE_GUID" val="50a2d43c-f41d-43e7-a7e8-3a932dafbcf8"/>
</p:tagLst>
</file>

<file path=ppt/tags/tag184.xml><?xml version="1.0" encoding="utf-8"?>
<p:tagLst xmlns:a="http://schemas.openxmlformats.org/drawingml/2006/main" xmlns:r="http://schemas.openxmlformats.org/officeDocument/2006/relationships" xmlns:p="http://schemas.openxmlformats.org/presentationml/2006/main">
  <p:tag name="OFFISYNC_SLIDE_GUID" val="5588ccd5-c75f-4128-a7f8-a0c47e66f13a"/>
</p:tagLst>
</file>

<file path=ppt/tags/tag185.xml><?xml version="1.0" encoding="utf-8"?>
<p:tagLst xmlns:a="http://schemas.openxmlformats.org/drawingml/2006/main" xmlns:r="http://schemas.openxmlformats.org/officeDocument/2006/relationships" xmlns:p="http://schemas.openxmlformats.org/presentationml/2006/main">
  <p:tag name="OFFISYNC_SLIDE_GUID" val="8044db5b-d75a-4f17-a11a-f830833d1d66"/>
</p:tagLst>
</file>

<file path=ppt/tags/tag186.xml><?xml version="1.0" encoding="utf-8"?>
<p:tagLst xmlns:a="http://schemas.openxmlformats.org/drawingml/2006/main" xmlns:r="http://schemas.openxmlformats.org/officeDocument/2006/relationships" xmlns:p="http://schemas.openxmlformats.org/presentationml/2006/main">
  <p:tag name="OFFISYNC_SLIDE_GUID" val="3512e5d1-078f-49ce-99f5-277304feca66"/>
</p:tagLst>
</file>

<file path=ppt/tags/tag187.xml><?xml version="1.0" encoding="utf-8"?>
<p:tagLst xmlns:a="http://schemas.openxmlformats.org/drawingml/2006/main" xmlns:r="http://schemas.openxmlformats.org/officeDocument/2006/relationships" xmlns:p="http://schemas.openxmlformats.org/presentationml/2006/main">
  <p:tag name="OFFISYNC_SLIDE_GUID" val="f9e42ea8-975e-423d-8b01-44a20dd25b11"/>
</p:tagLst>
</file>

<file path=ppt/tags/tag188.xml><?xml version="1.0" encoding="utf-8"?>
<p:tagLst xmlns:a="http://schemas.openxmlformats.org/drawingml/2006/main" xmlns:r="http://schemas.openxmlformats.org/officeDocument/2006/relationships" xmlns:p="http://schemas.openxmlformats.org/presentationml/2006/main">
  <p:tag name="OFFISYNC_SLIDE_GUID" val="103af731-5fc6-49c1-b407-1b605bb6edba"/>
</p:tagLst>
</file>

<file path=ppt/tags/tag189.xml><?xml version="1.0" encoding="utf-8"?>
<p:tagLst xmlns:a="http://schemas.openxmlformats.org/drawingml/2006/main" xmlns:r="http://schemas.openxmlformats.org/officeDocument/2006/relationships" xmlns:p="http://schemas.openxmlformats.org/presentationml/2006/main">
  <p:tag name="ADV_TOP" val="99.875"/>
  <p:tag name="ADV_LEFT" val="21.5"/>
  <p:tag name="ADV_HEIGHT" val="12"/>
  <p:tag name="ADV_WIDTH" val="362.875"/>
</p:tagLst>
</file>

<file path=ppt/tags/tag19.xml><?xml version="1.0" encoding="utf-8"?>
<p:tagLst xmlns:a="http://schemas.openxmlformats.org/drawingml/2006/main" xmlns:r="http://schemas.openxmlformats.org/officeDocument/2006/relationships" xmlns:p="http://schemas.openxmlformats.org/presentationml/2006/main">
  <p:tag name="ADV_TOP" val="268.75"/>
  <p:tag name="ADV_LEFT" val="172.375"/>
  <p:tag name="ADV_HEIGHT" val="135"/>
  <p:tag name="ADV_WIDTH" val="135"/>
</p:tagLst>
</file>

<file path=ppt/tags/tag190.xml><?xml version="1.0" encoding="utf-8"?>
<p:tagLst xmlns:a="http://schemas.openxmlformats.org/drawingml/2006/main" xmlns:r="http://schemas.openxmlformats.org/officeDocument/2006/relationships" xmlns:p="http://schemas.openxmlformats.org/presentationml/2006/main">
  <p:tag name="OFFISYNC_SLIDE_GUID" val="96f0bf96-c7bc-4702-bbaf-bee233248b83"/>
</p:tagLst>
</file>

<file path=ppt/tags/tag191.xml><?xml version="1.0" encoding="utf-8"?>
<p:tagLst xmlns:a="http://schemas.openxmlformats.org/drawingml/2006/main" xmlns:r="http://schemas.openxmlformats.org/officeDocument/2006/relationships" xmlns:p="http://schemas.openxmlformats.org/presentationml/2006/main">
  <p:tag name="OFFISYNC_SLIDE_GUID" val="4a51dc6f-6469-43e5-a985-20d7a15c4a09"/>
</p:tagLst>
</file>

<file path=ppt/tags/tag192.xml><?xml version="1.0" encoding="utf-8"?>
<p:tagLst xmlns:a="http://schemas.openxmlformats.org/drawingml/2006/main" xmlns:r="http://schemas.openxmlformats.org/officeDocument/2006/relationships" xmlns:p="http://schemas.openxmlformats.org/presentationml/2006/main">
  <p:tag name="OFFISYNC_SLIDE_GUID" val="1405334a-8a00-4e78-bf2e-fcc318be6396"/>
</p:tagLst>
</file>

<file path=ppt/tags/tag193.xml><?xml version="1.0" encoding="utf-8"?>
<p:tagLst xmlns:a="http://schemas.openxmlformats.org/drawingml/2006/main" xmlns:r="http://schemas.openxmlformats.org/officeDocument/2006/relationships" xmlns:p="http://schemas.openxmlformats.org/presentationml/2006/main">
  <p:tag name="OFFISYNC_SLIDE_GUID" val="c5bdc137-e4fd-4aac-9299-90a7488079b7"/>
</p:tagLst>
</file>

<file path=ppt/tags/tag194.xml><?xml version="1.0" encoding="utf-8"?>
<p:tagLst xmlns:a="http://schemas.openxmlformats.org/drawingml/2006/main" xmlns:r="http://schemas.openxmlformats.org/officeDocument/2006/relationships" xmlns:p="http://schemas.openxmlformats.org/presentationml/2006/main">
  <p:tag name="OFFISYNC_SLIDE_GUID" val="370de305-24a1-4673-9569-aaf5f53634b8"/>
</p:tagLst>
</file>

<file path=ppt/tags/tag195.xml><?xml version="1.0" encoding="utf-8"?>
<p:tagLst xmlns:a="http://schemas.openxmlformats.org/drawingml/2006/main" xmlns:r="http://schemas.openxmlformats.org/officeDocument/2006/relationships" xmlns:p="http://schemas.openxmlformats.org/presentationml/2006/main">
  <p:tag name="OFFISYNC_SLIDE_GUID" val="74fa827b-7184-42ab-8bec-5628a838a77f"/>
</p:tagLst>
</file>

<file path=ppt/tags/tag196.xml><?xml version="1.0" encoding="utf-8"?>
<p:tagLst xmlns:a="http://schemas.openxmlformats.org/drawingml/2006/main" xmlns:r="http://schemas.openxmlformats.org/officeDocument/2006/relationships" xmlns:p="http://schemas.openxmlformats.org/presentationml/2006/main">
  <p:tag name="OFFISYNC_SLIDE_GUID" val="6c1e8d00-a745-4011-b837-73dd97704ee5"/>
</p:tagLst>
</file>

<file path=ppt/tags/tag197.xml><?xml version="1.0" encoding="utf-8"?>
<p:tagLst xmlns:a="http://schemas.openxmlformats.org/drawingml/2006/main" xmlns:r="http://schemas.openxmlformats.org/officeDocument/2006/relationships" xmlns:p="http://schemas.openxmlformats.org/presentationml/2006/main">
  <p:tag name="OFFISYNC_SLIDE_GUID" val="e9f76fb4-dc97-4cb1-8842-e96d8dfbf297"/>
</p:tagLst>
</file>

<file path=ppt/tags/tag198.xml><?xml version="1.0" encoding="utf-8"?>
<p:tagLst xmlns:a="http://schemas.openxmlformats.org/drawingml/2006/main" xmlns:r="http://schemas.openxmlformats.org/officeDocument/2006/relationships" xmlns:p="http://schemas.openxmlformats.org/presentationml/2006/main">
  <p:tag name="OFFISYNC_SLIDE_GUID" val="6e0db95b-bcbd-4f36-b8ae-2eb7561e30dc"/>
</p:tagLst>
</file>

<file path=ppt/tags/tag199.xml><?xml version="1.0" encoding="utf-8"?>
<p:tagLst xmlns:a="http://schemas.openxmlformats.org/drawingml/2006/main" xmlns:r="http://schemas.openxmlformats.org/officeDocument/2006/relationships" xmlns:p="http://schemas.openxmlformats.org/presentationml/2006/main">
  <p:tag name="OFFISYNC_SLIDE_GUID" val="273cf6c5-96ac-4ad1-b6a1-2ac0e3402486"/>
</p:tagLst>
</file>

<file path=ppt/tags/tag2.xml><?xml version="1.0" encoding="utf-8"?>
<p:tagLst xmlns:a="http://schemas.openxmlformats.org/drawingml/2006/main" xmlns:r="http://schemas.openxmlformats.org/officeDocument/2006/relationships" xmlns:p="http://schemas.openxmlformats.org/presentationml/2006/main">
  <p:tag name="OFFISYNC_SLIDE_GUID" val="3320fe8b-7de6-4c86-8a7b-7023fdc4f7d0"/>
</p:tagLst>
</file>

<file path=ppt/tags/tag20.xml><?xml version="1.0" encoding="utf-8"?>
<p:tagLst xmlns:a="http://schemas.openxmlformats.org/drawingml/2006/main" xmlns:r="http://schemas.openxmlformats.org/officeDocument/2006/relationships" xmlns:p="http://schemas.openxmlformats.org/presentationml/2006/main">
  <p:tag name="ADV_TOP" val="304.125"/>
  <p:tag name="ADV_LEFT" val="221.125"/>
  <p:tag name="ADV_HEIGHT" val="135"/>
  <p:tag name="ADV_WIDTH" val="135"/>
</p:tagLst>
</file>

<file path=ppt/tags/tag200.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1.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2.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3.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4.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5.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6.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7.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8.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09.xml><?xml version="1.0" encoding="utf-8"?>
<p:tagLst xmlns:a="http://schemas.openxmlformats.org/drawingml/2006/main" xmlns:r="http://schemas.openxmlformats.org/officeDocument/2006/relationships" xmlns:p="http://schemas.openxmlformats.org/presentationml/2006/main">
  <p:tag name="_INSTRUCTOR VIEW19C14C36-AC8E-43BC-9DB6-C2AAF774C7DC|PANE__TAG" val="_"/>
</p:tagLst>
</file>

<file path=ppt/tags/tag21.xml><?xml version="1.0" encoding="utf-8"?>
<p:tagLst xmlns:a="http://schemas.openxmlformats.org/drawingml/2006/main" xmlns:r="http://schemas.openxmlformats.org/officeDocument/2006/relationships" xmlns:p="http://schemas.openxmlformats.org/presentationml/2006/main">
  <p:tag name="ADV_TOP" val="361.625"/>
  <p:tag name="ADV_LEFT" val="142.25"/>
  <p:tag name="ADV_HEIGHT" val="135"/>
  <p:tag name="ADV_WIDTH" val="135"/>
</p:tagLst>
</file>

<file path=ppt/tags/tag210.xml><?xml version="1.0" encoding="utf-8"?>
<p:tagLst xmlns:a="http://schemas.openxmlformats.org/drawingml/2006/main" xmlns:r="http://schemas.openxmlformats.org/officeDocument/2006/relationships" xmlns:p="http://schemas.openxmlformats.org/presentationml/2006/main">
  <p:tag name="OFFISYNC_SLIDE_GUID" val="13052dbc-1b60-433e-a782-f23427fc7852"/>
</p:tagLst>
</file>

<file path=ppt/tags/tag211.xml><?xml version="1.0" encoding="utf-8"?>
<p:tagLst xmlns:a="http://schemas.openxmlformats.org/drawingml/2006/main" xmlns:r="http://schemas.openxmlformats.org/officeDocument/2006/relationships" xmlns:p="http://schemas.openxmlformats.org/presentationml/2006/main">
  <p:tag name="OFFISYNC_SLIDE_GUID" val="cd5db3ff-b7ee-4275-a398-78cd9bfcf39a"/>
</p:tagLst>
</file>

<file path=ppt/tags/tag212.xml><?xml version="1.0" encoding="utf-8"?>
<p:tagLst xmlns:a="http://schemas.openxmlformats.org/drawingml/2006/main" xmlns:r="http://schemas.openxmlformats.org/officeDocument/2006/relationships" xmlns:p="http://schemas.openxmlformats.org/presentationml/2006/main">
  <p:tag name="OFFISYNC_SLIDE_GUID" val="12686bbe-c245-44a1-b492-dbdaac8c2d70"/>
</p:tagLst>
</file>

<file path=ppt/tags/tag213.xml><?xml version="1.0" encoding="utf-8"?>
<p:tagLst xmlns:a="http://schemas.openxmlformats.org/drawingml/2006/main" xmlns:r="http://schemas.openxmlformats.org/officeDocument/2006/relationships" xmlns:p="http://schemas.openxmlformats.org/presentationml/2006/main">
  <p:tag name="OFFISYNC_SLIDE_GUID" val="2efbe10c-3530-4457-9764-9a39fd8a095b"/>
</p:tagLst>
</file>

<file path=ppt/tags/tag214.xml><?xml version="1.0" encoding="utf-8"?>
<p:tagLst xmlns:a="http://schemas.openxmlformats.org/drawingml/2006/main" xmlns:r="http://schemas.openxmlformats.org/officeDocument/2006/relationships" xmlns:p="http://schemas.openxmlformats.org/presentationml/2006/main">
  <p:tag name="OFFISYNC_SLIDE_GUID" val="0e852683-476b-491f-8d02-e0297f389603"/>
</p:tagLst>
</file>

<file path=ppt/tags/tag215.xml><?xml version="1.0" encoding="utf-8"?>
<p:tagLst xmlns:a="http://schemas.openxmlformats.org/drawingml/2006/main" xmlns:r="http://schemas.openxmlformats.org/officeDocument/2006/relationships" xmlns:p="http://schemas.openxmlformats.org/presentationml/2006/main">
  <p:tag name="OFFISYNC_SLIDE_GUID" val="51ea15e9-60be-4587-baa2-fef3422ff0ec"/>
</p:tagLst>
</file>

<file path=ppt/tags/tag216.xml><?xml version="1.0" encoding="utf-8"?>
<p:tagLst xmlns:a="http://schemas.openxmlformats.org/drawingml/2006/main" xmlns:r="http://schemas.openxmlformats.org/officeDocument/2006/relationships" xmlns:p="http://schemas.openxmlformats.org/presentationml/2006/main">
  <p:tag name="OFFISYNC_SLIDE_GUID" val="6846b729-54d0-4252-86de-7aeee2d21522"/>
</p:tagLst>
</file>

<file path=ppt/tags/tag217.xml><?xml version="1.0" encoding="utf-8"?>
<p:tagLst xmlns:a="http://schemas.openxmlformats.org/drawingml/2006/main" xmlns:r="http://schemas.openxmlformats.org/officeDocument/2006/relationships" xmlns:p="http://schemas.openxmlformats.org/presentationml/2006/main">
  <p:tag name="OFFISYNC_SLIDE_GUID" val="f43b4683-a072-4f54-98a1-c79cc67331c6"/>
</p:tagLst>
</file>

<file path=ppt/tags/tag218.xml><?xml version="1.0" encoding="utf-8"?>
<p:tagLst xmlns:a="http://schemas.openxmlformats.org/drawingml/2006/main" xmlns:r="http://schemas.openxmlformats.org/officeDocument/2006/relationships" xmlns:p="http://schemas.openxmlformats.org/presentationml/2006/main">
  <p:tag name="OFFISYNC_SLIDE_GUID" val="3028df54-2fa5-445a-8409-68042242129c"/>
</p:tagLst>
</file>

<file path=ppt/tags/tag219.xml><?xml version="1.0" encoding="utf-8"?>
<p:tagLst xmlns:a="http://schemas.openxmlformats.org/drawingml/2006/main" xmlns:r="http://schemas.openxmlformats.org/officeDocument/2006/relationships" xmlns:p="http://schemas.openxmlformats.org/presentationml/2006/main">
  <p:tag name="OFFISYNC_SLIDE_GUID" val="70a2ac30-8d28-4b05-929d-b8d95b583893"/>
</p:tagLst>
</file>

<file path=ppt/tags/tag22.xml><?xml version="1.0" encoding="utf-8"?>
<p:tagLst xmlns:a="http://schemas.openxmlformats.org/drawingml/2006/main" xmlns:r="http://schemas.openxmlformats.org/officeDocument/2006/relationships" xmlns:p="http://schemas.openxmlformats.org/presentationml/2006/main">
  <p:tag name="ADV_TOP" val="361.625"/>
  <p:tag name="ADV_LEFT" val="142.25"/>
  <p:tag name="ADV_HEIGHT" val="135"/>
  <p:tag name="ADV_WIDTH" val="135"/>
</p:tagLst>
</file>

<file path=ppt/tags/tag220.xml><?xml version="1.0" encoding="utf-8"?>
<p:tagLst xmlns:a="http://schemas.openxmlformats.org/drawingml/2006/main" xmlns:r="http://schemas.openxmlformats.org/officeDocument/2006/relationships" xmlns:p="http://schemas.openxmlformats.org/presentationml/2006/main">
  <p:tag name="OFFISYNC_SLIDE_GUID" val="268bb2a9-cdcf-402c-a3ac-92e75587f36b"/>
</p:tagLst>
</file>

<file path=ppt/tags/tag221.xml><?xml version="1.0" encoding="utf-8"?>
<p:tagLst xmlns:a="http://schemas.openxmlformats.org/drawingml/2006/main" xmlns:r="http://schemas.openxmlformats.org/officeDocument/2006/relationships" xmlns:p="http://schemas.openxmlformats.org/presentationml/2006/main">
  <p:tag name="OFFISYNC_SLIDE_GUID" val="48655109-d6e0-4faf-a7e7-a8bca0342ee8"/>
</p:tagLst>
</file>

<file path=ppt/tags/tag222.xml><?xml version="1.0" encoding="utf-8"?>
<p:tagLst xmlns:a="http://schemas.openxmlformats.org/drawingml/2006/main" xmlns:r="http://schemas.openxmlformats.org/officeDocument/2006/relationships" xmlns:p="http://schemas.openxmlformats.org/presentationml/2006/main">
  <p:tag name="OFFISYNC_SLIDE_GUID" val="8f24042f-5494-476e-9abb-d4e301c00c31"/>
</p:tagLst>
</file>

<file path=ppt/tags/tag223.xml><?xml version="1.0" encoding="utf-8"?>
<p:tagLst xmlns:a="http://schemas.openxmlformats.org/drawingml/2006/main" xmlns:r="http://schemas.openxmlformats.org/officeDocument/2006/relationships" xmlns:p="http://schemas.openxmlformats.org/presentationml/2006/main">
  <p:tag name="OFFISYNC_SLIDE_GUID" val="e4cfe9da-9547-4cff-aa16-f1dc3d264b3b"/>
</p:tagLst>
</file>

<file path=ppt/tags/tag224.xml><?xml version="1.0" encoding="utf-8"?>
<p:tagLst xmlns:a="http://schemas.openxmlformats.org/drawingml/2006/main" xmlns:r="http://schemas.openxmlformats.org/officeDocument/2006/relationships" xmlns:p="http://schemas.openxmlformats.org/presentationml/2006/main">
  <p:tag name="THINKCELLSHAPEDONOTDELETE" val="pr3nV6PoYYEO.qUs96VZ.MQ"/>
</p:tagLst>
</file>

<file path=ppt/tags/tag225.xml><?xml version="1.0" encoding="utf-8"?>
<p:tagLst xmlns:a="http://schemas.openxmlformats.org/drawingml/2006/main" xmlns:r="http://schemas.openxmlformats.org/officeDocument/2006/relationships" xmlns:p="http://schemas.openxmlformats.org/presentationml/2006/main">
  <p:tag name="THINKCELLSHAPEDONOTDELETE" val="pT3KI1rQtmkKZGhZgUjTkOQ"/>
</p:tagLst>
</file>

<file path=ppt/tags/tag226.xml><?xml version="1.0" encoding="utf-8"?>
<p:tagLst xmlns:a="http://schemas.openxmlformats.org/drawingml/2006/main" xmlns:r="http://schemas.openxmlformats.org/officeDocument/2006/relationships" xmlns:p="http://schemas.openxmlformats.org/presentationml/2006/main">
  <p:tag name="THINKCELLSHAPEDONOTDELETE" val="pqcl0DS3RMk2pJ8AI0.4OAQ"/>
</p:tagLst>
</file>

<file path=ppt/tags/tag227.xml><?xml version="1.0" encoding="utf-8"?>
<p:tagLst xmlns:a="http://schemas.openxmlformats.org/drawingml/2006/main" xmlns:r="http://schemas.openxmlformats.org/officeDocument/2006/relationships" xmlns:p="http://schemas.openxmlformats.org/presentationml/2006/main">
  <p:tag name="THINKCELLSHAPEDONOTDELETE" val="pZT76sND3v0.hKpAnjCc6Pg"/>
</p:tagLst>
</file>

<file path=ppt/tags/tag228.xml><?xml version="1.0" encoding="utf-8"?>
<p:tagLst xmlns:a="http://schemas.openxmlformats.org/drawingml/2006/main" xmlns:r="http://schemas.openxmlformats.org/officeDocument/2006/relationships" xmlns:p="http://schemas.openxmlformats.org/presentationml/2006/main">
  <p:tag name="THINKCELLSHAPEDONOTDELETE" val="pKmbQrqS_jU.whM3k.pqhYw"/>
</p:tagLst>
</file>

<file path=ppt/tags/tag229.xml><?xml version="1.0" encoding="utf-8"?>
<p:tagLst xmlns:a="http://schemas.openxmlformats.org/drawingml/2006/main" xmlns:r="http://schemas.openxmlformats.org/officeDocument/2006/relationships" xmlns:p="http://schemas.openxmlformats.org/presentationml/2006/main">
  <p:tag name="THINKCELLSHAPEDONOTDELETE" val="phLV2Z4Ra_k6nPYhHYwMNlQ"/>
</p:tagLst>
</file>

<file path=ppt/tags/tag23.xml><?xml version="1.0" encoding="utf-8"?>
<p:tagLst xmlns:a="http://schemas.openxmlformats.org/drawingml/2006/main" xmlns:r="http://schemas.openxmlformats.org/officeDocument/2006/relationships" xmlns:p="http://schemas.openxmlformats.org/presentationml/2006/main">
  <p:tag name="ADV_TOP" val="361.625"/>
  <p:tag name="ADV_LEFT" val="142.25"/>
  <p:tag name="ADV_HEIGHT" val="135"/>
  <p:tag name="ADV_WIDTH" val="135"/>
</p:tagLst>
</file>

<file path=ppt/tags/tag230.xml><?xml version="1.0" encoding="utf-8"?>
<p:tagLst xmlns:a="http://schemas.openxmlformats.org/drawingml/2006/main" xmlns:r="http://schemas.openxmlformats.org/officeDocument/2006/relationships" xmlns:p="http://schemas.openxmlformats.org/presentationml/2006/main">
  <p:tag name="THINKCELLSHAPEDONOTDELETE" val="p9TrS7q80T0CVPhrbij9lMA"/>
</p:tagLst>
</file>

<file path=ppt/tags/tag231.xml><?xml version="1.0" encoding="utf-8"?>
<p:tagLst xmlns:a="http://schemas.openxmlformats.org/drawingml/2006/main" xmlns:r="http://schemas.openxmlformats.org/officeDocument/2006/relationships" xmlns:p="http://schemas.openxmlformats.org/presentationml/2006/main">
  <p:tag name="THINKCELLSHAPEDONOTDELETE" val="p4gmOlDIqAUqBCGqy0yHGdg"/>
</p:tagLst>
</file>

<file path=ppt/tags/tag232.xml><?xml version="1.0" encoding="utf-8"?>
<p:tagLst xmlns:a="http://schemas.openxmlformats.org/drawingml/2006/main" xmlns:r="http://schemas.openxmlformats.org/officeDocument/2006/relationships" xmlns:p="http://schemas.openxmlformats.org/presentationml/2006/main">
  <p:tag name="THINKCELLSHAPEDONOTDELETE" val="po0Rw4CPeHEKST0J3oc9QrA"/>
</p:tagLst>
</file>

<file path=ppt/tags/tag233.xml><?xml version="1.0" encoding="utf-8"?>
<p:tagLst xmlns:a="http://schemas.openxmlformats.org/drawingml/2006/main" xmlns:r="http://schemas.openxmlformats.org/officeDocument/2006/relationships" xmlns:p="http://schemas.openxmlformats.org/presentationml/2006/main">
  <p:tag name="THINKCELLSHAPEDONOTDELETE" val="p.1nYUiyZcEqqX3LCFmVgNg"/>
</p:tagLst>
</file>

<file path=ppt/tags/tag234.xml><?xml version="1.0" encoding="utf-8"?>
<p:tagLst xmlns:a="http://schemas.openxmlformats.org/drawingml/2006/main" xmlns:r="http://schemas.openxmlformats.org/officeDocument/2006/relationships" xmlns:p="http://schemas.openxmlformats.org/presentationml/2006/main">
  <p:tag name="THINKCELLSHAPEDONOTDELETE" val="pvg6NjmPga0.vK37kKykKzg"/>
</p:tagLst>
</file>

<file path=ppt/tags/tag235.xml><?xml version="1.0" encoding="utf-8"?>
<p:tagLst xmlns:a="http://schemas.openxmlformats.org/drawingml/2006/main" xmlns:r="http://schemas.openxmlformats.org/officeDocument/2006/relationships" xmlns:p="http://schemas.openxmlformats.org/presentationml/2006/main">
  <p:tag name="THINKCELLSHAPEDONOTDELETE" val="pXhpvVcXsz02w.RscW4hKwQ"/>
</p:tagLst>
</file>

<file path=ppt/tags/tag236.xml><?xml version="1.0" encoding="utf-8"?>
<p:tagLst xmlns:a="http://schemas.openxmlformats.org/drawingml/2006/main" xmlns:r="http://schemas.openxmlformats.org/officeDocument/2006/relationships" xmlns:p="http://schemas.openxmlformats.org/presentationml/2006/main">
  <p:tag name="THINKCELLSHAPEDONOTDELETE" val="pnl1Z87gMI0eLYR6VOZRglQ"/>
</p:tagLst>
</file>

<file path=ppt/tags/tag237.xml><?xml version="1.0" encoding="utf-8"?>
<p:tagLst xmlns:a="http://schemas.openxmlformats.org/drawingml/2006/main" xmlns:r="http://schemas.openxmlformats.org/officeDocument/2006/relationships" xmlns:p="http://schemas.openxmlformats.org/presentationml/2006/main">
  <p:tag name="THINKCELLSHAPEDONOTDELETE" val="pLkfq.t_cJkO_lVsTksrDZg"/>
</p:tagLst>
</file>

<file path=ppt/tags/tag238.xml><?xml version="1.0" encoding="utf-8"?>
<p:tagLst xmlns:a="http://schemas.openxmlformats.org/drawingml/2006/main" xmlns:r="http://schemas.openxmlformats.org/officeDocument/2006/relationships" xmlns:p="http://schemas.openxmlformats.org/presentationml/2006/main">
  <p:tag name="THINKCELLSHAPEDONOTDELETE" val="pZaGROBmUrkSOiS8Z_ra01Q"/>
</p:tagLst>
</file>

<file path=ppt/tags/tag239.xml><?xml version="1.0" encoding="utf-8"?>
<p:tagLst xmlns:a="http://schemas.openxmlformats.org/drawingml/2006/main" xmlns:r="http://schemas.openxmlformats.org/officeDocument/2006/relationships" xmlns:p="http://schemas.openxmlformats.org/presentationml/2006/main">
  <p:tag name="THINKCELLSHAPEDONOTDELETE" val="p.SGmO1Pog0en66jTDeMkyw"/>
</p:tagLst>
</file>

<file path=ppt/tags/tag24.xml><?xml version="1.0" encoding="utf-8"?>
<p:tagLst xmlns:a="http://schemas.openxmlformats.org/drawingml/2006/main" xmlns:r="http://schemas.openxmlformats.org/officeDocument/2006/relationships" xmlns:p="http://schemas.openxmlformats.org/presentationml/2006/main">
  <p:tag name="ADV_TOP" val="361.625"/>
  <p:tag name="ADV_LEFT" val="142.25"/>
  <p:tag name="ADV_HEIGHT" val="135"/>
  <p:tag name="ADV_WIDTH" val="135"/>
</p:tagLst>
</file>

<file path=ppt/tags/tag240.xml><?xml version="1.0" encoding="utf-8"?>
<p:tagLst xmlns:a="http://schemas.openxmlformats.org/drawingml/2006/main" xmlns:r="http://schemas.openxmlformats.org/officeDocument/2006/relationships" xmlns:p="http://schemas.openxmlformats.org/presentationml/2006/main">
  <p:tag name="THINKCELLSHAPEDONOTDELETE" val="pSHCR7Ln8Xk6aOapRrvSc7w"/>
</p:tagLst>
</file>

<file path=ppt/tags/tag241.xml><?xml version="1.0" encoding="utf-8"?>
<p:tagLst xmlns:a="http://schemas.openxmlformats.org/drawingml/2006/main" xmlns:r="http://schemas.openxmlformats.org/officeDocument/2006/relationships" xmlns:p="http://schemas.openxmlformats.org/presentationml/2006/main">
  <p:tag name="THINKCELLSHAPEDONOTDELETE" val="pCwKJZ.oiJUClD_dR8_R7_g"/>
</p:tagLst>
</file>

<file path=ppt/tags/tag242.xml><?xml version="1.0" encoding="utf-8"?>
<p:tagLst xmlns:a="http://schemas.openxmlformats.org/drawingml/2006/main" xmlns:r="http://schemas.openxmlformats.org/officeDocument/2006/relationships" xmlns:p="http://schemas.openxmlformats.org/presentationml/2006/main">
  <p:tag name="THINKCELLSHAPEDONOTDELETE" val="pQDAjbGvyPUCvIGWi5LLA8Q"/>
</p:tagLst>
</file>

<file path=ppt/tags/tag243.xml><?xml version="1.0" encoding="utf-8"?>
<p:tagLst xmlns:a="http://schemas.openxmlformats.org/drawingml/2006/main" xmlns:r="http://schemas.openxmlformats.org/officeDocument/2006/relationships" xmlns:p="http://schemas.openxmlformats.org/presentationml/2006/main">
  <p:tag name="THINKCELLSHAPEDONOTDELETE" val="p6MlJUoDwLkmShCmNI2R7cQ"/>
</p:tagLst>
</file>

<file path=ppt/tags/tag244.xml><?xml version="1.0" encoding="utf-8"?>
<p:tagLst xmlns:a="http://schemas.openxmlformats.org/drawingml/2006/main" xmlns:r="http://schemas.openxmlformats.org/officeDocument/2006/relationships" xmlns:p="http://schemas.openxmlformats.org/presentationml/2006/main">
  <p:tag name="THINKCELLSHAPEDONOTDELETE" val="pxCZckom6Dk.3pmPPOAgUbg"/>
</p:tagLst>
</file>

<file path=ppt/tags/tag245.xml><?xml version="1.0" encoding="utf-8"?>
<p:tagLst xmlns:a="http://schemas.openxmlformats.org/drawingml/2006/main" xmlns:r="http://schemas.openxmlformats.org/officeDocument/2006/relationships" xmlns:p="http://schemas.openxmlformats.org/presentationml/2006/main">
  <p:tag name="THINKCELLSHAPEDONOTDELETE" val="pPIe742i0E0.4Nw4.qjWLFQ"/>
</p:tagLst>
</file>

<file path=ppt/tags/tag246.xml><?xml version="1.0" encoding="utf-8"?>
<p:tagLst xmlns:a="http://schemas.openxmlformats.org/drawingml/2006/main" xmlns:r="http://schemas.openxmlformats.org/officeDocument/2006/relationships" xmlns:p="http://schemas.openxmlformats.org/presentationml/2006/main">
  <p:tag name="THINKCELLSHAPEDONOTDELETE" val="puQYXhQ6_YUCzFv_.hOCnRQ"/>
</p:tagLst>
</file>

<file path=ppt/tags/tag247.xml><?xml version="1.0" encoding="utf-8"?>
<p:tagLst xmlns:a="http://schemas.openxmlformats.org/drawingml/2006/main" xmlns:r="http://schemas.openxmlformats.org/officeDocument/2006/relationships" xmlns:p="http://schemas.openxmlformats.org/presentationml/2006/main">
  <p:tag name="THINKCELLSHAPEDONOTDELETE" val="pTpgLgetf2kaNXeceVjrMCA"/>
</p:tagLst>
</file>

<file path=ppt/tags/tag248.xml><?xml version="1.0" encoding="utf-8"?>
<p:tagLst xmlns:a="http://schemas.openxmlformats.org/drawingml/2006/main" xmlns:r="http://schemas.openxmlformats.org/officeDocument/2006/relationships" xmlns:p="http://schemas.openxmlformats.org/presentationml/2006/main">
  <p:tag name="THINKCELLSHAPEDONOTDELETE" val="pTXL061tkQkWw7o_iX9hRuA"/>
</p:tagLst>
</file>

<file path=ppt/tags/tag249.xml><?xml version="1.0" encoding="utf-8"?>
<p:tagLst xmlns:a="http://schemas.openxmlformats.org/drawingml/2006/main" xmlns:r="http://schemas.openxmlformats.org/officeDocument/2006/relationships" xmlns:p="http://schemas.openxmlformats.org/presentationml/2006/main">
  <p:tag name="THINKCELLSHAPEDONOTDELETE" val="pRBySvqeasEm.7DFTQtQxMA"/>
</p:tagLst>
</file>

<file path=ppt/tags/tag25.xml><?xml version="1.0" encoding="utf-8"?>
<p:tagLst xmlns:a="http://schemas.openxmlformats.org/drawingml/2006/main" xmlns:r="http://schemas.openxmlformats.org/officeDocument/2006/relationships" xmlns:p="http://schemas.openxmlformats.org/presentationml/2006/main">
  <p:tag name="OFFISYNC_SLIDE_GUID" val="e6a342b7-9bc9-49b1-aba9-7f0da19c9340"/>
</p:tagLst>
</file>

<file path=ppt/tags/tag250.xml><?xml version="1.0" encoding="utf-8"?>
<p:tagLst xmlns:a="http://schemas.openxmlformats.org/drawingml/2006/main" xmlns:r="http://schemas.openxmlformats.org/officeDocument/2006/relationships" xmlns:p="http://schemas.openxmlformats.org/presentationml/2006/main">
  <p:tag name="THINKCELLSHAPEDONOTDELETE" val="pruRzmPFQfUqvaxSZx6ZTUQ"/>
</p:tagLst>
</file>

<file path=ppt/tags/tag251.xml><?xml version="1.0" encoding="utf-8"?>
<p:tagLst xmlns:a="http://schemas.openxmlformats.org/drawingml/2006/main" xmlns:r="http://schemas.openxmlformats.org/officeDocument/2006/relationships" xmlns:p="http://schemas.openxmlformats.org/presentationml/2006/main">
  <p:tag name="THINKCELLSHAPEDONOTDELETE" val="p.7Zq1lLLL0mw.2otEztW2Q"/>
</p:tagLst>
</file>

<file path=ppt/tags/tag252.xml><?xml version="1.0" encoding="utf-8"?>
<p:tagLst xmlns:a="http://schemas.openxmlformats.org/drawingml/2006/main" xmlns:r="http://schemas.openxmlformats.org/officeDocument/2006/relationships" xmlns:p="http://schemas.openxmlformats.org/presentationml/2006/main">
  <p:tag name="THINKCELLSHAPEDONOTDELETE" val="pdC.ppsyeLke68w44y32ULw"/>
</p:tagLst>
</file>

<file path=ppt/tags/tag253.xml><?xml version="1.0" encoding="utf-8"?>
<p:tagLst xmlns:a="http://schemas.openxmlformats.org/drawingml/2006/main" xmlns:r="http://schemas.openxmlformats.org/officeDocument/2006/relationships" xmlns:p="http://schemas.openxmlformats.org/presentationml/2006/main">
  <p:tag name="THINKCELLSHAPEDONOTDELETE" val="pKaQiccooMU.OfapViE_u.A"/>
</p:tagLst>
</file>

<file path=ppt/tags/tag254.xml><?xml version="1.0" encoding="utf-8"?>
<p:tagLst xmlns:a="http://schemas.openxmlformats.org/drawingml/2006/main" xmlns:r="http://schemas.openxmlformats.org/officeDocument/2006/relationships" xmlns:p="http://schemas.openxmlformats.org/presentationml/2006/main">
  <p:tag name="THINKCELLSHAPEDONOTDELETE" val="p6wu8fiwxgEuJnTO5DPLKng"/>
</p:tagLst>
</file>

<file path=ppt/tags/tag255.xml><?xml version="1.0" encoding="utf-8"?>
<p:tagLst xmlns:a="http://schemas.openxmlformats.org/drawingml/2006/main" xmlns:r="http://schemas.openxmlformats.org/officeDocument/2006/relationships" xmlns:p="http://schemas.openxmlformats.org/presentationml/2006/main">
  <p:tag name="THINKCELLSHAPEDONOTDELETE" val="pYCfNuKqqPk6D8KJjf1WAbw"/>
</p:tagLst>
</file>

<file path=ppt/tags/tag256.xml><?xml version="1.0" encoding="utf-8"?>
<p:tagLst xmlns:a="http://schemas.openxmlformats.org/drawingml/2006/main" xmlns:r="http://schemas.openxmlformats.org/officeDocument/2006/relationships" xmlns:p="http://schemas.openxmlformats.org/presentationml/2006/main">
  <p:tag name="THINKCELLSHAPEDONOTDELETE" val="pPyxtvN6mDEiX0dPeOD1uwg"/>
</p:tagLst>
</file>

<file path=ppt/tags/tag257.xml><?xml version="1.0" encoding="utf-8"?>
<p:tagLst xmlns:a="http://schemas.openxmlformats.org/drawingml/2006/main" xmlns:r="http://schemas.openxmlformats.org/officeDocument/2006/relationships" xmlns:p="http://schemas.openxmlformats.org/presentationml/2006/main">
  <p:tag name="THINKCELLSHAPEDONOTDELETE" val="p0gc08zwpdE.at2ye0rHlpA"/>
</p:tagLst>
</file>

<file path=ppt/tags/tag258.xml><?xml version="1.0" encoding="utf-8"?>
<p:tagLst xmlns:a="http://schemas.openxmlformats.org/drawingml/2006/main" xmlns:r="http://schemas.openxmlformats.org/officeDocument/2006/relationships" xmlns:p="http://schemas.openxmlformats.org/presentationml/2006/main">
  <p:tag name="THINKCELLSHAPEDONOTDELETE" val="p8K_6yQ1NikGzlYZMAiWOYQ"/>
</p:tagLst>
</file>

<file path=ppt/tags/tag259.xml><?xml version="1.0" encoding="utf-8"?>
<p:tagLst xmlns:a="http://schemas.openxmlformats.org/drawingml/2006/main" xmlns:r="http://schemas.openxmlformats.org/officeDocument/2006/relationships" xmlns:p="http://schemas.openxmlformats.org/presentationml/2006/main">
  <p:tag name="THINKCELLSHAPEDONOTDELETE" val="pTuxC6gDIiUaYJfx6Ri19vA"/>
</p:tagLst>
</file>

<file path=ppt/tags/tag26.xml><?xml version="1.0" encoding="utf-8"?>
<p:tagLst xmlns:a="http://schemas.openxmlformats.org/drawingml/2006/main" xmlns:r="http://schemas.openxmlformats.org/officeDocument/2006/relationships" xmlns:p="http://schemas.openxmlformats.org/presentationml/2006/main">
  <p:tag name="OFFISYNC_SLIDE_GUID" val="cc191526-9567-4d0b-95ee-0b04b57b78cd"/>
</p:tagLst>
</file>

<file path=ppt/tags/tag260.xml><?xml version="1.0" encoding="utf-8"?>
<p:tagLst xmlns:a="http://schemas.openxmlformats.org/drawingml/2006/main" xmlns:r="http://schemas.openxmlformats.org/officeDocument/2006/relationships" xmlns:p="http://schemas.openxmlformats.org/presentationml/2006/main">
  <p:tag name="THINKCELLSHAPEDONOTDELETE" val="pW_XUOtG3Fkif4r7EgPXZnQ"/>
</p:tagLst>
</file>

<file path=ppt/tags/tag261.xml><?xml version="1.0" encoding="utf-8"?>
<p:tagLst xmlns:a="http://schemas.openxmlformats.org/drawingml/2006/main" xmlns:r="http://schemas.openxmlformats.org/officeDocument/2006/relationships" xmlns:p="http://schemas.openxmlformats.org/presentationml/2006/main">
  <p:tag name="OFFISYNC_SLIDE_GUID" val="783d59c7-95ac-479f-a48e-9c516449bb53"/>
</p:tagLst>
</file>

<file path=ppt/tags/tag262.xml><?xml version="1.0" encoding="utf-8"?>
<p:tagLst xmlns:a="http://schemas.openxmlformats.org/drawingml/2006/main" xmlns:r="http://schemas.openxmlformats.org/officeDocument/2006/relationships" xmlns:p="http://schemas.openxmlformats.org/presentationml/2006/main">
  <p:tag name="OFFISYNC_SLIDE_GUID" val="96f90b30-c977-4887-b963-66c61707763e"/>
</p:tagLst>
</file>

<file path=ppt/tags/tag263.xml><?xml version="1.0" encoding="utf-8"?>
<p:tagLst xmlns:a="http://schemas.openxmlformats.org/drawingml/2006/main" xmlns:r="http://schemas.openxmlformats.org/officeDocument/2006/relationships" xmlns:p="http://schemas.openxmlformats.org/presentationml/2006/main">
  <p:tag name="OFFISYNC_SLIDE_GUID" val="16756840-586e-4d59-904b-3717864c4a4a"/>
</p:tagLst>
</file>

<file path=ppt/tags/tag264.xml><?xml version="1.0" encoding="utf-8"?>
<p:tagLst xmlns:a="http://schemas.openxmlformats.org/drawingml/2006/main" xmlns:r="http://schemas.openxmlformats.org/officeDocument/2006/relationships" xmlns:p="http://schemas.openxmlformats.org/presentationml/2006/main">
  <p:tag name="OFFISYNC_SLIDE_GUID" val="5c5a9b00-81dd-4fd3-9ef2-c039b34c467b"/>
</p:tagLst>
</file>

<file path=ppt/tags/tag265.xml><?xml version="1.0" encoding="utf-8"?>
<p:tagLst xmlns:a="http://schemas.openxmlformats.org/drawingml/2006/main" xmlns:r="http://schemas.openxmlformats.org/officeDocument/2006/relationships" xmlns:p="http://schemas.openxmlformats.org/presentationml/2006/main">
  <p:tag name="OFFISYNC_SLIDE_GUID" val="77c71429-6aca-41f2-a226-a4411a150dc5"/>
</p:tagLst>
</file>

<file path=ppt/tags/tag266.xml><?xml version="1.0" encoding="utf-8"?>
<p:tagLst xmlns:a="http://schemas.openxmlformats.org/drawingml/2006/main" xmlns:r="http://schemas.openxmlformats.org/officeDocument/2006/relationships" xmlns:p="http://schemas.openxmlformats.org/presentationml/2006/main">
  <p:tag name="OFFISYNC_SLIDE_GUID" val="882e6101-ee1c-4020-94fd-b3f8d6a7c3af"/>
</p:tagLst>
</file>

<file path=ppt/tags/tag267.xml><?xml version="1.0" encoding="utf-8"?>
<p:tagLst xmlns:a="http://schemas.openxmlformats.org/drawingml/2006/main" xmlns:r="http://schemas.openxmlformats.org/officeDocument/2006/relationships" xmlns:p="http://schemas.openxmlformats.org/presentationml/2006/main">
  <p:tag name="OFFISYNC_SLIDE_GUID" val="82d44d54-fb94-4919-9e11-da0075503cdc"/>
</p:tagLst>
</file>

<file path=ppt/tags/tag268.xml><?xml version="1.0" encoding="utf-8"?>
<p:tagLst xmlns:a="http://schemas.openxmlformats.org/drawingml/2006/main" xmlns:r="http://schemas.openxmlformats.org/officeDocument/2006/relationships" xmlns:p="http://schemas.openxmlformats.org/presentationml/2006/main">
  <p:tag name="OFFISYNC_SLIDE_GUID" val="37fc7781-ca4e-46b1-837f-26d6eb256c29"/>
</p:tagLst>
</file>

<file path=ppt/tags/tag269.xml><?xml version="1.0" encoding="utf-8"?>
<p:tagLst xmlns:a="http://schemas.openxmlformats.org/drawingml/2006/main" xmlns:r="http://schemas.openxmlformats.org/officeDocument/2006/relationships" xmlns:p="http://schemas.openxmlformats.org/presentationml/2006/main">
  <p:tag name="OFFISYNC_SLIDE_GUID" val="c9e3b878-7baa-42e0-8319-9b538fd2ab35"/>
</p:tagLst>
</file>

<file path=ppt/tags/tag27.xml><?xml version="1.0" encoding="utf-8"?>
<p:tagLst xmlns:a="http://schemas.openxmlformats.org/drawingml/2006/main" xmlns:r="http://schemas.openxmlformats.org/officeDocument/2006/relationships" xmlns:p="http://schemas.openxmlformats.org/presentationml/2006/main">
  <p:tag name="OFFISYNC_SLIDE_GUID" val="1bbf40bb-9b7b-4e5f-beed-4a32b741353c"/>
</p:tagLst>
</file>

<file path=ppt/tags/tag270.xml><?xml version="1.0" encoding="utf-8"?>
<p:tagLst xmlns:a="http://schemas.openxmlformats.org/drawingml/2006/main" xmlns:r="http://schemas.openxmlformats.org/officeDocument/2006/relationships" xmlns:p="http://schemas.openxmlformats.org/presentationml/2006/main">
  <p:tag name="OFFISYNC_SLIDE_GUID" val="8b01578b-e295-4fa4-9c32-f57d46bbbb71"/>
</p:tagLst>
</file>

<file path=ppt/tags/tag271.xml><?xml version="1.0" encoding="utf-8"?>
<p:tagLst xmlns:a="http://schemas.openxmlformats.org/drawingml/2006/main" xmlns:r="http://schemas.openxmlformats.org/officeDocument/2006/relationships" xmlns:p="http://schemas.openxmlformats.org/presentationml/2006/main">
  <p:tag name="OFFISYNC_SLIDE_GUID" val="9a933c84-fe56-420b-a301-256594e4ea5e"/>
</p:tagLst>
</file>

<file path=ppt/tags/tag272.xml><?xml version="1.0" encoding="utf-8"?>
<p:tagLst xmlns:a="http://schemas.openxmlformats.org/drawingml/2006/main" xmlns:r="http://schemas.openxmlformats.org/officeDocument/2006/relationships" xmlns:p="http://schemas.openxmlformats.org/presentationml/2006/main">
  <p:tag name="OFFISYNC_SLIDE_GUID" val="ef57382c-40ec-40c7-acbb-9f23585b3dee"/>
</p:tagLst>
</file>

<file path=ppt/tags/tag273.xml><?xml version="1.0" encoding="utf-8"?>
<p:tagLst xmlns:a="http://schemas.openxmlformats.org/drawingml/2006/main" xmlns:r="http://schemas.openxmlformats.org/officeDocument/2006/relationships" xmlns:p="http://schemas.openxmlformats.org/presentationml/2006/main">
  <p:tag name="OFFISYNC_SLIDE_GUID" val="f71f5e69-fbd7-4282-8852-e7c129d4fd50"/>
</p:tagLst>
</file>

<file path=ppt/tags/tag274.xml><?xml version="1.0" encoding="utf-8"?>
<p:tagLst xmlns:a="http://schemas.openxmlformats.org/drawingml/2006/main" xmlns:r="http://schemas.openxmlformats.org/officeDocument/2006/relationships" xmlns:p="http://schemas.openxmlformats.org/presentationml/2006/main">
  <p:tag name="OFFISYNC_SLIDE_GUID" val="d75e352e-2f9d-4631-a66f-7c99a7d7d1c9"/>
</p:tagLst>
</file>

<file path=ppt/tags/tag275.xml><?xml version="1.0" encoding="utf-8"?>
<p:tagLst xmlns:a="http://schemas.openxmlformats.org/drawingml/2006/main" xmlns:r="http://schemas.openxmlformats.org/officeDocument/2006/relationships" xmlns:p="http://schemas.openxmlformats.org/presentationml/2006/main">
  <p:tag name="OFFISYNC_SLIDE_GUID" val="66f560bb-0e58-43cd-957d-c83973397afc"/>
</p:tagLst>
</file>

<file path=ppt/tags/tag276.xml><?xml version="1.0" encoding="utf-8"?>
<p:tagLst xmlns:a="http://schemas.openxmlformats.org/drawingml/2006/main" xmlns:r="http://schemas.openxmlformats.org/officeDocument/2006/relationships" xmlns:p="http://schemas.openxmlformats.org/presentationml/2006/main">
  <p:tag name="OFFISYNC_SLIDE_GUID" val="b46edf7a-c7d3-4a6e-91bb-45dbc779790d"/>
</p:tagLst>
</file>

<file path=ppt/tags/tag277.xml><?xml version="1.0" encoding="utf-8"?>
<p:tagLst xmlns:a="http://schemas.openxmlformats.org/drawingml/2006/main" xmlns:r="http://schemas.openxmlformats.org/officeDocument/2006/relationships" xmlns:p="http://schemas.openxmlformats.org/presentationml/2006/main">
  <p:tag name="OFFISYNC_SLIDE_GUID" val="7bad6093-987c-4125-ae96-ba50e022f0f7"/>
</p:tagLst>
</file>

<file path=ppt/tags/tag278.xml><?xml version="1.0" encoding="utf-8"?>
<p:tagLst xmlns:a="http://schemas.openxmlformats.org/drawingml/2006/main" xmlns:r="http://schemas.openxmlformats.org/officeDocument/2006/relationships" xmlns:p="http://schemas.openxmlformats.org/presentationml/2006/main">
  <p:tag name="OFFISYNC_SLIDE_GUID" val="6f762dc5-a3df-4e39-9874-b2cfd6565131"/>
</p:tagLst>
</file>

<file path=ppt/tags/tag279.xml><?xml version="1.0" encoding="utf-8"?>
<p:tagLst xmlns:a="http://schemas.openxmlformats.org/drawingml/2006/main" xmlns:r="http://schemas.openxmlformats.org/officeDocument/2006/relationships" xmlns:p="http://schemas.openxmlformats.org/presentationml/2006/main">
  <p:tag name="OFFISYNC_SLIDE_GUID" val="0b1c05be-4c99-48f0-8687-a4550d049fd6"/>
</p:tagLst>
</file>

<file path=ppt/tags/tag28.xml><?xml version="1.0" encoding="utf-8"?>
<p:tagLst xmlns:a="http://schemas.openxmlformats.org/drawingml/2006/main" xmlns:r="http://schemas.openxmlformats.org/officeDocument/2006/relationships" xmlns:p="http://schemas.openxmlformats.org/presentationml/2006/main">
  <p:tag name="OFFISYNC_SLIDE_GUID" val="213506f5-1be3-466f-bcf9-d28667b860e3"/>
</p:tagLst>
</file>

<file path=ppt/tags/tag280.xml><?xml version="1.0" encoding="utf-8"?>
<p:tagLst xmlns:a="http://schemas.openxmlformats.org/drawingml/2006/main" xmlns:r="http://schemas.openxmlformats.org/officeDocument/2006/relationships" xmlns:p="http://schemas.openxmlformats.org/presentationml/2006/main">
  <p:tag name="OFFISYNC_SLIDE_GUID" val="09bfba2e-49bb-4c43-afba-b6c859f79e8e"/>
</p:tagLst>
</file>

<file path=ppt/tags/tag281.xml><?xml version="1.0" encoding="utf-8"?>
<p:tagLst xmlns:a="http://schemas.openxmlformats.org/drawingml/2006/main" xmlns:r="http://schemas.openxmlformats.org/officeDocument/2006/relationships" xmlns:p="http://schemas.openxmlformats.org/presentationml/2006/main">
  <p:tag name="OFFISYNC_SLIDE_GUID" val="f410fca5-57aa-463e-a051-159203837ef7"/>
</p:tagLst>
</file>

<file path=ppt/tags/tag282.xml><?xml version="1.0" encoding="utf-8"?>
<p:tagLst xmlns:a="http://schemas.openxmlformats.org/drawingml/2006/main" xmlns:r="http://schemas.openxmlformats.org/officeDocument/2006/relationships" xmlns:p="http://schemas.openxmlformats.org/presentationml/2006/main">
  <p:tag name="OFFISYNC_SLIDE_GUID" val="e78eb112-bf41-4904-b648-92ea26bf5039"/>
</p:tagLst>
</file>

<file path=ppt/tags/tag283.xml><?xml version="1.0" encoding="utf-8"?>
<p:tagLst xmlns:a="http://schemas.openxmlformats.org/drawingml/2006/main" xmlns:r="http://schemas.openxmlformats.org/officeDocument/2006/relationships" xmlns:p="http://schemas.openxmlformats.org/presentationml/2006/main">
  <p:tag name="OFFISYNC_SLIDE_GUID" val="2075dd90-2846-4545-b3ee-6f5920b32030"/>
</p:tagLst>
</file>

<file path=ppt/tags/tag284.xml><?xml version="1.0" encoding="utf-8"?>
<p:tagLst xmlns:a="http://schemas.openxmlformats.org/drawingml/2006/main" xmlns:r="http://schemas.openxmlformats.org/officeDocument/2006/relationships" xmlns:p="http://schemas.openxmlformats.org/presentationml/2006/main">
  <p:tag name="OFFISYNC_SLIDE_GUID" val="8b438a91-82bb-4cf6-a1ac-5bf4ff1b9ba1"/>
</p:tagLst>
</file>

<file path=ppt/tags/tag285.xml><?xml version="1.0" encoding="utf-8"?>
<p:tagLst xmlns:a="http://schemas.openxmlformats.org/drawingml/2006/main" xmlns:r="http://schemas.openxmlformats.org/officeDocument/2006/relationships" xmlns:p="http://schemas.openxmlformats.org/presentationml/2006/main">
  <p:tag name="OFFISYNC_SLIDE_GUID" val="4387d7e3-9a8e-4a97-b716-0dead9eb926c"/>
</p:tagLst>
</file>

<file path=ppt/tags/tag286.xml><?xml version="1.0" encoding="utf-8"?>
<p:tagLst xmlns:a="http://schemas.openxmlformats.org/drawingml/2006/main" xmlns:r="http://schemas.openxmlformats.org/officeDocument/2006/relationships" xmlns:p="http://schemas.openxmlformats.org/presentationml/2006/main">
  <p:tag name="OFFISYNC_SLIDE_GUID" val="e1138d96-b634-4cff-88cb-d5db278da0ae"/>
</p:tagLst>
</file>

<file path=ppt/tags/tag287.xml><?xml version="1.0" encoding="utf-8"?>
<p:tagLst xmlns:a="http://schemas.openxmlformats.org/drawingml/2006/main" xmlns:r="http://schemas.openxmlformats.org/officeDocument/2006/relationships" xmlns:p="http://schemas.openxmlformats.org/presentationml/2006/main">
  <p:tag name="OFFISYNC_SLIDE_GUID" val="7b1ff7f7-af0d-4fe9-be46-2a2f2794409d"/>
</p:tagLst>
</file>

<file path=ppt/tags/tag288.xml><?xml version="1.0" encoding="utf-8"?>
<p:tagLst xmlns:a="http://schemas.openxmlformats.org/drawingml/2006/main" xmlns:r="http://schemas.openxmlformats.org/officeDocument/2006/relationships" xmlns:p="http://schemas.openxmlformats.org/presentationml/2006/main">
  <p:tag name="OFFISYNC_SLIDE_GUID" val="dfb0fa0a-b8ba-40b0-87e8-c08919d52321"/>
</p:tagLst>
</file>

<file path=ppt/tags/tag289.xml><?xml version="1.0" encoding="utf-8"?>
<p:tagLst xmlns:a="http://schemas.openxmlformats.org/drawingml/2006/main" xmlns:r="http://schemas.openxmlformats.org/officeDocument/2006/relationships" xmlns:p="http://schemas.openxmlformats.org/presentationml/2006/main">
  <p:tag name="OFFISYNC_SLIDE_GUID" val="6852c08b-7531-4679-8947-a041c5d34df0"/>
</p:tagLst>
</file>

<file path=ppt/tags/tag29.xml><?xml version="1.0" encoding="utf-8"?>
<p:tagLst xmlns:a="http://schemas.openxmlformats.org/drawingml/2006/main" xmlns:r="http://schemas.openxmlformats.org/officeDocument/2006/relationships" xmlns:p="http://schemas.openxmlformats.org/presentationml/2006/main">
  <p:tag name="OFFISYNC_SLIDE_GUID" val="dd1cb27e-02f0-4a2d-bc25-7ce1146c23d0"/>
</p:tagLst>
</file>

<file path=ppt/tags/tag290.xml><?xml version="1.0" encoding="utf-8"?>
<p:tagLst xmlns:a="http://schemas.openxmlformats.org/drawingml/2006/main" xmlns:r="http://schemas.openxmlformats.org/officeDocument/2006/relationships" xmlns:p="http://schemas.openxmlformats.org/presentationml/2006/main">
  <p:tag name="OFFISYNC_SLIDE_GUID" val="9e23e53f-73c0-4ed9-bb0f-15b73b36160f"/>
</p:tagLst>
</file>

<file path=ppt/tags/tag291.xml><?xml version="1.0" encoding="utf-8"?>
<p:tagLst xmlns:a="http://schemas.openxmlformats.org/drawingml/2006/main" xmlns:r="http://schemas.openxmlformats.org/officeDocument/2006/relationships" xmlns:p="http://schemas.openxmlformats.org/presentationml/2006/main">
  <p:tag name="OFFISYNC_SLIDE_GUID" val="238e4bf4-66cd-41d1-aa6b-0d716d2d1937"/>
</p:tagLst>
</file>

<file path=ppt/tags/tag292.xml><?xml version="1.0" encoding="utf-8"?>
<p:tagLst xmlns:a="http://schemas.openxmlformats.org/drawingml/2006/main" xmlns:r="http://schemas.openxmlformats.org/officeDocument/2006/relationships" xmlns:p="http://schemas.openxmlformats.org/presentationml/2006/main">
  <p:tag name="OFFISYNC_SLIDE_GUID" val="c12a0fb9-c448-409c-9ae0-a320d49f8fd6"/>
</p:tagLst>
</file>

<file path=ppt/tags/tag293.xml><?xml version="1.0" encoding="utf-8"?>
<p:tagLst xmlns:a="http://schemas.openxmlformats.org/drawingml/2006/main" xmlns:r="http://schemas.openxmlformats.org/officeDocument/2006/relationships" xmlns:p="http://schemas.openxmlformats.org/presentationml/2006/main">
  <p:tag name="OFFISYNC_SLIDE_GUID" val="1e7f1947-4743-4858-a164-a7072e50e825"/>
</p:tagLst>
</file>

<file path=ppt/tags/tag294.xml><?xml version="1.0" encoding="utf-8"?>
<p:tagLst xmlns:a="http://schemas.openxmlformats.org/drawingml/2006/main" xmlns:r="http://schemas.openxmlformats.org/officeDocument/2006/relationships" xmlns:p="http://schemas.openxmlformats.org/presentationml/2006/main">
  <p:tag name="OFFISYNC_SLIDE_GUID" val="9cef249c-8226-4918-80a6-14cd530de12f"/>
</p:tagLst>
</file>

<file path=ppt/tags/tag295.xml><?xml version="1.0" encoding="utf-8"?>
<p:tagLst xmlns:a="http://schemas.openxmlformats.org/drawingml/2006/main" xmlns:r="http://schemas.openxmlformats.org/officeDocument/2006/relationships" xmlns:p="http://schemas.openxmlformats.org/presentationml/2006/main">
  <p:tag name="OFFISYNC_SLIDE_GUID" val="ff7cf8fe-0383-4c52-91d9-bf140defb084"/>
</p:tagLst>
</file>

<file path=ppt/tags/tag296.xml><?xml version="1.0" encoding="utf-8"?>
<p:tagLst xmlns:a="http://schemas.openxmlformats.org/drawingml/2006/main" xmlns:r="http://schemas.openxmlformats.org/officeDocument/2006/relationships" xmlns:p="http://schemas.openxmlformats.org/presentationml/2006/main">
  <p:tag name="OFFISYNC_SLIDE_GUID" val="af742b51-f644-452a-8e3a-dc2badb9580f"/>
</p:tagLst>
</file>

<file path=ppt/tags/tag297.xml><?xml version="1.0" encoding="utf-8"?>
<p:tagLst xmlns:a="http://schemas.openxmlformats.org/drawingml/2006/main" xmlns:r="http://schemas.openxmlformats.org/officeDocument/2006/relationships" xmlns:p="http://schemas.openxmlformats.org/presentationml/2006/main">
  <p:tag name="OFFISYNC_SLIDE_GUID" val="b3c472ad-ed63-46d2-8e42-88181be23fe3"/>
</p:tagLst>
</file>

<file path=ppt/tags/tag298.xml><?xml version="1.0" encoding="utf-8"?>
<p:tagLst xmlns:a="http://schemas.openxmlformats.org/drawingml/2006/main" xmlns:r="http://schemas.openxmlformats.org/officeDocument/2006/relationships" xmlns:p="http://schemas.openxmlformats.org/presentationml/2006/main">
  <p:tag name="OFFISYNC_SLIDE_GUID" val="e9e593a1-22b7-4916-a078-a0462c5587eb"/>
</p:tagLst>
</file>

<file path=ppt/tags/tag299.xml><?xml version="1.0" encoding="utf-8"?>
<p:tagLst xmlns:a="http://schemas.openxmlformats.org/drawingml/2006/main" xmlns:r="http://schemas.openxmlformats.org/officeDocument/2006/relationships" xmlns:p="http://schemas.openxmlformats.org/presentationml/2006/main">
  <p:tag name="OFFISYNC_SLIDE_GUID" val="b282dff8-ee3d-43da-8c01-ae3b9e7af13a"/>
</p:tagLst>
</file>

<file path=ppt/tags/tag3.xml><?xml version="1.0" encoding="utf-8"?>
<p:tagLst xmlns:a="http://schemas.openxmlformats.org/drawingml/2006/main" xmlns:r="http://schemas.openxmlformats.org/officeDocument/2006/relationships" xmlns:p="http://schemas.openxmlformats.org/presentationml/2006/main">
  <p:tag name="OFFISYNC_SLIDE_GUID" val="c9d3c67d-6c13-43b6-83cd-cae6251b9d70"/>
</p:tagLst>
</file>

<file path=ppt/tags/tag30.xml><?xml version="1.0" encoding="utf-8"?>
<p:tagLst xmlns:a="http://schemas.openxmlformats.org/drawingml/2006/main" xmlns:r="http://schemas.openxmlformats.org/officeDocument/2006/relationships" xmlns:p="http://schemas.openxmlformats.org/presentationml/2006/main">
  <p:tag name="OFFISYNC_SLIDE_GUID" val="29925c85-c491-428f-aae1-a8258a37ca6b"/>
</p:tagLst>
</file>

<file path=ppt/tags/tag300.xml><?xml version="1.0" encoding="utf-8"?>
<p:tagLst xmlns:a="http://schemas.openxmlformats.org/drawingml/2006/main" xmlns:r="http://schemas.openxmlformats.org/officeDocument/2006/relationships" xmlns:p="http://schemas.openxmlformats.org/presentationml/2006/main">
  <p:tag name="OFFISYNC_SLIDE_GUID" val="d83987d0-2810-4af6-a6b8-0a3217463c42"/>
</p:tagLst>
</file>

<file path=ppt/tags/tag301.xml><?xml version="1.0" encoding="utf-8"?>
<p:tagLst xmlns:a="http://schemas.openxmlformats.org/drawingml/2006/main" xmlns:r="http://schemas.openxmlformats.org/officeDocument/2006/relationships" xmlns:p="http://schemas.openxmlformats.org/presentationml/2006/main">
  <p:tag name="OFFISYNC_SLIDE_GUID" val="11c5b375-af64-4821-a5c0-ddde53e100fc"/>
</p:tagLst>
</file>

<file path=ppt/tags/tag302.xml><?xml version="1.0" encoding="utf-8"?>
<p:tagLst xmlns:a="http://schemas.openxmlformats.org/drawingml/2006/main" xmlns:r="http://schemas.openxmlformats.org/officeDocument/2006/relationships" xmlns:p="http://schemas.openxmlformats.org/presentationml/2006/main">
  <p:tag name="OFFISYNC_SLIDE_GUID" val="bccebd4a-a32b-4156-83ab-9a7fe7daf47d"/>
</p:tagLst>
</file>

<file path=ppt/tags/tag303.xml><?xml version="1.0" encoding="utf-8"?>
<p:tagLst xmlns:a="http://schemas.openxmlformats.org/drawingml/2006/main" xmlns:r="http://schemas.openxmlformats.org/officeDocument/2006/relationships" xmlns:p="http://schemas.openxmlformats.org/presentationml/2006/main">
  <p:tag name="OFFISYNC_SLIDE_GUID" val="ca8ab452-a485-4478-9cb8-1d73cc53c2b3"/>
</p:tagLst>
</file>

<file path=ppt/tags/tag304.xml><?xml version="1.0" encoding="utf-8"?>
<p:tagLst xmlns:a="http://schemas.openxmlformats.org/drawingml/2006/main" xmlns:r="http://schemas.openxmlformats.org/officeDocument/2006/relationships" xmlns:p="http://schemas.openxmlformats.org/presentationml/2006/main">
  <p:tag name="OFFISYNC_SLIDE_GUID" val="8f922c57-9086-4c43-869f-6ce98d6da28e"/>
</p:tagLst>
</file>

<file path=ppt/tags/tag305.xml><?xml version="1.0" encoding="utf-8"?>
<p:tagLst xmlns:a="http://schemas.openxmlformats.org/drawingml/2006/main" xmlns:r="http://schemas.openxmlformats.org/officeDocument/2006/relationships" xmlns:p="http://schemas.openxmlformats.org/presentationml/2006/main">
  <p:tag name="OFFISYNC_SLIDE_GUID" val="6df39e9d-179b-454e-9bd3-5eeacbe453a1"/>
</p:tagLst>
</file>

<file path=ppt/tags/tag306.xml><?xml version="1.0" encoding="utf-8"?>
<p:tagLst xmlns:a="http://schemas.openxmlformats.org/drawingml/2006/main" xmlns:r="http://schemas.openxmlformats.org/officeDocument/2006/relationships" xmlns:p="http://schemas.openxmlformats.org/presentationml/2006/main">
  <p:tag name="OFFISYNC_SLIDE_GUID" val="df8251fa-6eef-4a57-8a45-e35624957a01"/>
</p:tagLst>
</file>

<file path=ppt/tags/tag307.xml><?xml version="1.0" encoding="utf-8"?>
<p:tagLst xmlns:a="http://schemas.openxmlformats.org/drawingml/2006/main" xmlns:r="http://schemas.openxmlformats.org/officeDocument/2006/relationships" xmlns:p="http://schemas.openxmlformats.org/presentationml/2006/main">
  <p:tag name="OFFISYNC_SLIDE_GUID" val="ef6f85ac-b1a7-497f-988a-89e589008c3b"/>
</p:tagLst>
</file>

<file path=ppt/tags/tag308.xml><?xml version="1.0" encoding="utf-8"?>
<p:tagLst xmlns:a="http://schemas.openxmlformats.org/drawingml/2006/main" xmlns:r="http://schemas.openxmlformats.org/officeDocument/2006/relationships" xmlns:p="http://schemas.openxmlformats.org/presentationml/2006/main">
  <p:tag name="OFFISYNC_SLIDE_GUID" val="d7e01c2b-01d7-4f2c-b400-4112bb2d2a5a"/>
</p:tagLst>
</file>

<file path=ppt/tags/tag309.xml><?xml version="1.0" encoding="utf-8"?>
<p:tagLst xmlns:a="http://schemas.openxmlformats.org/drawingml/2006/main" xmlns:r="http://schemas.openxmlformats.org/officeDocument/2006/relationships" xmlns:p="http://schemas.openxmlformats.org/presentationml/2006/main">
  <p:tag name="OFFISYNC_SLIDE_GUID" val="fc5f4f85-8d16-4b02-b62c-a622fb22d6ed"/>
</p:tagLst>
</file>

<file path=ppt/tags/tag31.xml><?xml version="1.0" encoding="utf-8"?>
<p:tagLst xmlns:a="http://schemas.openxmlformats.org/drawingml/2006/main" xmlns:r="http://schemas.openxmlformats.org/officeDocument/2006/relationships" xmlns:p="http://schemas.openxmlformats.org/presentationml/2006/main">
  <p:tag name="OFFISYNC_SLIDE_GUID" val="8c977118-09e7-4dfa-988d-b5c99cc656b2"/>
</p:tagLst>
</file>

<file path=ppt/tags/tag310.xml><?xml version="1.0" encoding="utf-8"?>
<p:tagLst xmlns:a="http://schemas.openxmlformats.org/drawingml/2006/main" xmlns:r="http://schemas.openxmlformats.org/officeDocument/2006/relationships" xmlns:p="http://schemas.openxmlformats.org/presentationml/2006/main">
  <p:tag name="OFFISYNC_SLIDE_GUID" val="fa404f4c-2796-4d8e-9808-df533a5d03c3"/>
</p:tagLst>
</file>

<file path=ppt/tags/tag311.xml><?xml version="1.0" encoding="utf-8"?>
<p:tagLst xmlns:a="http://schemas.openxmlformats.org/drawingml/2006/main" xmlns:r="http://schemas.openxmlformats.org/officeDocument/2006/relationships" xmlns:p="http://schemas.openxmlformats.org/presentationml/2006/main">
  <p:tag name="OFFISYNC_SLIDE_GUID" val="e2b166a7-8f16-44a1-bfb1-75c7613e68e0"/>
</p:tagLst>
</file>

<file path=ppt/tags/tag312.xml><?xml version="1.0" encoding="utf-8"?>
<p:tagLst xmlns:a="http://schemas.openxmlformats.org/drawingml/2006/main" xmlns:r="http://schemas.openxmlformats.org/officeDocument/2006/relationships" xmlns:p="http://schemas.openxmlformats.org/presentationml/2006/main">
  <p:tag name="OFFISYNC_SLIDE_GUID" val="8168d9e7-ef53-4a85-9db1-ec3a81f359c3"/>
</p:tagLst>
</file>

<file path=ppt/tags/tag313.xml><?xml version="1.0" encoding="utf-8"?>
<p:tagLst xmlns:a="http://schemas.openxmlformats.org/drawingml/2006/main" xmlns:r="http://schemas.openxmlformats.org/officeDocument/2006/relationships" xmlns:p="http://schemas.openxmlformats.org/presentationml/2006/main">
  <p:tag name="OFFISYNC_SLIDE_GUID" val="44326231-e8fd-4716-bdc9-88ae899ea8f5"/>
</p:tagLst>
</file>

<file path=ppt/tags/tag314.xml><?xml version="1.0" encoding="utf-8"?>
<p:tagLst xmlns:a="http://schemas.openxmlformats.org/drawingml/2006/main" xmlns:r="http://schemas.openxmlformats.org/officeDocument/2006/relationships" xmlns:p="http://schemas.openxmlformats.org/presentationml/2006/main">
  <p:tag name="OFFISYNC_SLIDE_GUID" val="f262a374-0274-41fe-9cc5-5325762ac442"/>
</p:tagLst>
</file>

<file path=ppt/tags/tag315.xml><?xml version="1.0" encoding="utf-8"?>
<p:tagLst xmlns:a="http://schemas.openxmlformats.org/drawingml/2006/main" xmlns:r="http://schemas.openxmlformats.org/officeDocument/2006/relationships" xmlns:p="http://schemas.openxmlformats.org/presentationml/2006/main">
  <p:tag name="OFFISYNC_SLIDE_GUID" val="051720a6-028f-46f8-9f26-b64e9fddecac"/>
</p:tagLst>
</file>

<file path=ppt/tags/tag316.xml><?xml version="1.0" encoding="utf-8"?>
<p:tagLst xmlns:a="http://schemas.openxmlformats.org/drawingml/2006/main" xmlns:r="http://schemas.openxmlformats.org/officeDocument/2006/relationships" xmlns:p="http://schemas.openxmlformats.org/presentationml/2006/main">
  <p:tag name="OFFISYNC_SLIDE_GUID" val="023e2d2e-d16f-4e1b-a283-7e156f166879"/>
</p:tagLst>
</file>

<file path=ppt/tags/tag317.xml><?xml version="1.0" encoding="utf-8"?>
<p:tagLst xmlns:a="http://schemas.openxmlformats.org/drawingml/2006/main" xmlns:r="http://schemas.openxmlformats.org/officeDocument/2006/relationships" xmlns:p="http://schemas.openxmlformats.org/presentationml/2006/main">
  <p:tag name="OFFISYNC_SLIDE_GUID" val="04a7e780-bfcf-4c7b-ac74-4b43addbf52e"/>
</p:tagLst>
</file>

<file path=ppt/tags/tag318.xml><?xml version="1.0" encoding="utf-8"?>
<p:tagLst xmlns:a="http://schemas.openxmlformats.org/drawingml/2006/main" xmlns:r="http://schemas.openxmlformats.org/officeDocument/2006/relationships" xmlns:p="http://schemas.openxmlformats.org/presentationml/2006/main">
  <p:tag name="OFFISYNC_SLIDE_GUID" val="3251ee24-215f-48fe-a927-de401bc6245f"/>
</p:tagLst>
</file>

<file path=ppt/tags/tag319.xml><?xml version="1.0" encoding="utf-8"?>
<p:tagLst xmlns:a="http://schemas.openxmlformats.org/drawingml/2006/main" xmlns:r="http://schemas.openxmlformats.org/officeDocument/2006/relationships" xmlns:p="http://schemas.openxmlformats.org/presentationml/2006/main">
  <p:tag name="OFFISYNC_SLIDE_GUID" val="5af9e11a-37e7-46e9-ae6f-f25857c02e79"/>
</p:tagLst>
</file>

<file path=ppt/tags/tag32.xml><?xml version="1.0" encoding="utf-8"?>
<p:tagLst xmlns:a="http://schemas.openxmlformats.org/drawingml/2006/main" xmlns:r="http://schemas.openxmlformats.org/officeDocument/2006/relationships" xmlns:p="http://schemas.openxmlformats.org/presentationml/2006/main">
  <p:tag name="OFFISYNC_SLIDE_GUID" val="f3e88b20-480a-4ab1-873c-d1d659d59763"/>
</p:tagLst>
</file>

<file path=ppt/tags/tag320.xml><?xml version="1.0" encoding="utf-8"?>
<p:tagLst xmlns:a="http://schemas.openxmlformats.org/drawingml/2006/main" xmlns:r="http://schemas.openxmlformats.org/officeDocument/2006/relationships" xmlns:p="http://schemas.openxmlformats.org/presentationml/2006/main">
  <p:tag name="OFFISYNC_SLIDE_GUID" val="cfb687b6-defd-469b-b22c-7a09eaa80960"/>
</p:tagLst>
</file>

<file path=ppt/tags/tag321.xml><?xml version="1.0" encoding="utf-8"?>
<p:tagLst xmlns:a="http://schemas.openxmlformats.org/drawingml/2006/main" xmlns:r="http://schemas.openxmlformats.org/officeDocument/2006/relationships" xmlns:p="http://schemas.openxmlformats.org/presentationml/2006/main">
  <p:tag name="OFFISYNC_SLIDE_GUID" val="a6c91d2e-d3f1-4649-a000-3db255c6432f"/>
</p:tagLst>
</file>

<file path=ppt/tags/tag322.xml><?xml version="1.0" encoding="utf-8"?>
<p:tagLst xmlns:a="http://schemas.openxmlformats.org/drawingml/2006/main" xmlns:r="http://schemas.openxmlformats.org/officeDocument/2006/relationships" xmlns:p="http://schemas.openxmlformats.org/presentationml/2006/main">
  <p:tag name="OFFISYNC_SLIDE_GUID" val="77131fbc-e94b-46f6-8af4-d0929544c4ef"/>
</p:tagLst>
</file>

<file path=ppt/tags/tag323.xml><?xml version="1.0" encoding="utf-8"?>
<p:tagLst xmlns:a="http://schemas.openxmlformats.org/drawingml/2006/main" xmlns:r="http://schemas.openxmlformats.org/officeDocument/2006/relationships" xmlns:p="http://schemas.openxmlformats.org/presentationml/2006/main">
  <p:tag name="OFFISYNC_SLIDE_GUID" val="dda7419c-d8ad-4c9b-9b59-3d9eed12c509"/>
</p:tagLst>
</file>

<file path=ppt/tags/tag324.xml><?xml version="1.0" encoding="utf-8"?>
<p:tagLst xmlns:a="http://schemas.openxmlformats.org/drawingml/2006/main" xmlns:r="http://schemas.openxmlformats.org/officeDocument/2006/relationships" xmlns:p="http://schemas.openxmlformats.org/presentationml/2006/main">
  <p:tag name="OFFISYNC_SLIDE_GUID" val="4eac9ee9-ab1e-4372-9d3e-c3acce8b35d8"/>
</p:tagLst>
</file>

<file path=ppt/tags/tag325.xml><?xml version="1.0" encoding="utf-8"?>
<p:tagLst xmlns:a="http://schemas.openxmlformats.org/drawingml/2006/main" xmlns:r="http://schemas.openxmlformats.org/officeDocument/2006/relationships" xmlns:p="http://schemas.openxmlformats.org/presentationml/2006/main">
  <p:tag name="OFFISYNC_SLIDE_GUID" val="daad74c2-357b-4427-85bf-8e0744bc0209"/>
</p:tagLst>
</file>

<file path=ppt/tags/tag33.xml><?xml version="1.0" encoding="utf-8"?>
<p:tagLst xmlns:a="http://schemas.openxmlformats.org/drawingml/2006/main" xmlns:r="http://schemas.openxmlformats.org/officeDocument/2006/relationships" xmlns:p="http://schemas.openxmlformats.org/presentationml/2006/main">
  <p:tag name="OFFISYNC_SLIDE_GUID" val="1e5ab2f8-043a-4758-85dd-7337eced1fb9"/>
</p:tagLst>
</file>

<file path=ppt/tags/tag34.xml><?xml version="1.0" encoding="utf-8"?>
<p:tagLst xmlns:a="http://schemas.openxmlformats.org/drawingml/2006/main" xmlns:r="http://schemas.openxmlformats.org/officeDocument/2006/relationships" xmlns:p="http://schemas.openxmlformats.org/presentationml/2006/main">
  <p:tag name="OFFISYNC_SLIDE_GUID" val="975e5f0c-198d-4d1f-b80d-6d76d0a4a859"/>
</p:tagLst>
</file>

<file path=ppt/tags/tag35.xml><?xml version="1.0" encoding="utf-8"?>
<p:tagLst xmlns:a="http://schemas.openxmlformats.org/drawingml/2006/main" xmlns:r="http://schemas.openxmlformats.org/officeDocument/2006/relationships" xmlns:p="http://schemas.openxmlformats.org/presentationml/2006/main">
  <p:tag name="OFFISYNC_SLIDE_GUID" val="5355fbd8-e59c-4891-b434-8b1785952741"/>
</p:tagLst>
</file>

<file path=ppt/tags/tag36.xml><?xml version="1.0" encoding="utf-8"?>
<p:tagLst xmlns:a="http://schemas.openxmlformats.org/drawingml/2006/main" xmlns:r="http://schemas.openxmlformats.org/officeDocument/2006/relationships" xmlns:p="http://schemas.openxmlformats.org/presentationml/2006/main">
  <p:tag name="OFFISYNC_SLIDE_GUID" val="77d27b49-e514-4c49-930d-18951b2add59"/>
</p:tagLst>
</file>

<file path=ppt/tags/tag37.xml><?xml version="1.0" encoding="utf-8"?>
<p:tagLst xmlns:a="http://schemas.openxmlformats.org/drawingml/2006/main" xmlns:r="http://schemas.openxmlformats.org/officeDocument/2006/relationships" xmlns:p="http://schemas.openxmlformats.org/presentationml/2006/main">
  <p:tag name="THINKCELLSHAPEDONOTDELETE" val="3XJ7y_Dkc0WYOaP4MHDCZw"/>
</p:tagLst>
</file>

<file path=ppt/tags/tag38.xml><?xml version="1.0" encoding="utf-8"?>
<p:tagLst xmlns:a="http://schemas.openxmlformats.org/drawingml/2006/main" xmlns:r="http://schemas.openxmlformats.org/officeDocument/2006/relationships" xmlns:p="http://schemas.openxmlformats.org/presentationml/2006/main">
  <p:tag name="THINKCELLSHAPEDONOTDELETE" val="SzMAWd5DoUi0HxzMhoEbIg"/>
</p:tagLst>
</file>

<file path=ppt/tags/tag39.xml><?xml version="1.0" encoding="utf-8"?>
<p:tagLst xmlns:a="http://schemas.openxmlformats.org/drawingml/2006/main" xmlns:r="http://schemas.openxmlformats.org/officeDocument/2006/relationships" xmlns:p="http://schemas.openxmlformats.org/presentationml/2006/main">
  <p:tag name="THINKCELLSHAPEDONOTDELETE" val="ooJVpPA0k0CHvn4VipVpIw"/>
</p:tagLst>
</file>

<file path=ppt/tags/tag4.xml><?xml version="1.0" encoding="utf-8"?>
<p:tagLst xmlns:a="http://schemas.openxmlformats.org/drawingml/2006/main" xmlns:r="http://schemas.openxmlformats.org/officeDocument/2006/relationships" xmlns:p="http://schemas.openxmlformats.org/presentationml/2006/main">
  <p:tag name="OFFISYNC_SLIDE_GUID" val="efaf09f8-b664-4a4c-8b60-75e1c1412c2a"/>
</p:tagLst>
</file>

<file path=ppt/tags/tag40.xml><?xml version="1.0" encoding="utf-8"?>
<p:tagLst xmlns:a="http://schemas.openxmlformats.org/drawingml/2006/main" xmlns:r="http://schemas.openxmlformats.org/officeDocument/2006/relationships" xmlns:p="http://schemas.openxmlformats.org/presentationml/2006/main">
  <p:tag name="THINKCELLSHAPEDONOTDELETE" val="jcKvjIAnRkurRA2dVc7_7A"/>
</p:tagLst>
</file>

<file path=ppt/tags/tag41.xml><?xml version="1.0" encoding="utf-8"?>
<p:tagLst xmlns:a="http://schemas.openxmlformats.org/drawingml/2006/main" xmlns:r="http://schemas.openxmlformats.org/officeDocument/2006/relationships" xmlns:p="http://schemas.openxmlformats.org/presentationml/2006/main">
  <p:tag name="THINKCELLSHAPEDONOTDELETE" val="0k5WLrqjPUeoGn4hnzSh2A"/>
</p:tagLst>
</file>

<file path=ppt/tags/tag42.xml><?xml version="1.0" encoding="utf-8"?>
<p:tagLst xmlns:a="http://schemas.openxmlformats.org/drawingml/2006/main" xmlns:r="http://schemas.openxmlformats.org/officeDocument/2006/relationships" xmlns:p="http://schemas.openxmlformats.org/presentationml/2006/main">
  <p:tag name="THINKCELLSHAPEDONOTDELETE" val="TNooxoXHmk2zVrj4istkfw"/>
</p:tagLst>
</file>

<file path=ppt/tags/tag43.xml><?xml version="1.0" encoding="utf-8"?>
<p:tagLst xmlns:a="http://schemas.openxmlformats.org/drawingml/2006/main" xmlns:r="http://schemas.openxmlformats.org/officeDocument/2006/relationships" xmlns:p="http://schemas.openxmlformats.org/presentationml/2006/main">
  <p:tag name="THINKCELLSHAPEDONOTDELETE" val="4tAKQ4h6DUGm7FI1q6Jy3g"/>
</p:tagLst>
</file>

<file path=ppt/tags/tag44.xml><?xml version="1.0" encoding="utf-8"?>
<p:tagLst xmlns:a="http://schemas.openxmlformats.org/drawingml/2006/main" xmlns:r="http://schemas.openxmlformats.org/officeDocument/2006/relationships" xmlns:p="http://schemas.openxmlformats.org/presentationml/2006/main">
  <p:tag name="THINKCELLSHAPEDONOTDELETE" val="kr8tXlBJUUqNqiZ0I49kQQ"/>
</p:tagLst>
</file>

<file path=ppt/tags/tag45.xml><?xml version="1.0" encoding="utf-8"?>
<p:tagLst xmlns:a="http://schemas.openxmlformats.org/drawingml/2006/main" xmlns:r="http://schemas.openxmlformats.org/officeDocument/2006/relationships" xmlns:p="http://schemas.openxmlformats.org/presentationml/2006/main">
  <p:tag name="THINKCELLSHAPEDONOTDELETE" val="m87izk5wZEaI8uX52B.6pQ"/>
</p:tagLst>
</file>

<file path=ppt/tags/tag46.xml><?xml version="1.0" encoding="utf-8"?>
<p:tagLst xmlns:a="http://schemas.openxmlformats.org/drawingml/2006/main" xmlns:r="http://schemas.openxmlformats.org/officeDocument/2006/relationships" xmlns:p="http://schemas.openxmlformats.org/presentationml/2006/main">
  <p:tag name="THINKCELLSHAPEDONOTDELETE" val="FRrtJ3DyPkaPTXz_h8rXOw"/>
</p:tagLst>
</file>

<file path=ppt/tags/tag47.xml><?xml version="1.0" encoding="utf-8"?>
<p:tagLst xmlns:a="http://schemas.openxmlformats.org/drawingml/2006/main" xmlns:r="http://schemas.openxmlformats.org/officeDocument/2006/relationships" xmlns:p="http://schemas.openxmlformats.org/presentationml/2006/main">
  <p:tag name="THINKCELLSHAPEDONOTDELETE" val="SzKWwx0rh06WHTbH37BIPg"/>
</p:tagLst>
</file>

<file path=ppt/tags/tag48.xml><?xml version="1.0" encoding="utf-8"?>
<p:tagLst xmlns:a="http://schemas.openxmlformats.org/drawingml/2006/main" xmlns:r="http://schemas.openxmlformats.org/officeDocument/2006/relationships" xmlns:p="http://schemas.openxmlformats.org/presentationml/2006/main">
  <p:tag name="THINKCELLSHAPEDONOTDELETE" val="lPha5Sjq.kKF5pImzvzTYQ"/>
</p:tagLst>
</file>

<file path=ppt/tags/tag49.xml><?xml version="1.0" encoding="utf-8"?>
<p:tagLst xmlns:a="http://schemas.openxmlformats.org/drawingml/2006/main" xmlns:r="http://schemas.openxmlformats.org/officeDocument/2006/relationships" xmlns:p="http://schemas.openxmlformats.org/presentationml/2006/main">
  <p:tag name="THINKCELLSHAPEDONOTDELETE" val="uFhL8Ef22US9PYdJsiP7Ww"/>
</p:tagLst>
</file>

<file path=ppt/tags/tag5.xml><?xml version="1.0" encoding="utf-8"?>
<p:tagLst xmlns:a="http://schemas.openxmlformats.org/drawingml/2006/main" xmlns:r="http://schemas.openxmlformats.org/officeDocument/2006/relationships" xmlns:p="http://schemas.openxmlformats.org/presentationml/2006/main">
  <p:tag name="OFFISYNC_SLIDE_GUID" val="ac9c9410-9799-4f84-bfd3-f09613642131"/>
</p:tagLst>
</file>

<file path=ppt/tags/tag50.xml><?xml version="1.0" encoding="utf-8"?>
<p:tagLst xmlns:a="http://schemas.openxmlformats.org/drawingml/2006/main" xmlns:r="http://schemas.openxmlformats.org/officeDocument/2006/relationships" xmlns:p="http://schemas.openxmlformats.org/presentationml/2006/main">
  <p:tag name="THINKCELLSHAPEDONOTDELETE" val="r_sjqApbOkC32wJ_TGEHzQ"/>
</p:tagLst>
</file>

<file path=ppt/tags/tag51.xml><?xml version="1.0" encoding="utf-8"?>
<p:tagLst xmlns:a="http://schemas.openxmlformats.org/drawingml/2006/main" xmlns:r="http://schemas.openxmlformats.org/officeDocument/2006/relationships" xmlns:p="http://schemas.openxmlformats.org/presentationml/2006/main">
  <p:tag name="THINKCELLSHAPEDONOTDELETE" val="ABbEEidNg0mQ98_0lFxyGQ"/>
</p:tagLst>
</file>

<file path=ppt/tags/tag52.xml><?xml version="1.0" encoding="utf-8"?>
<p:tagLst xmlns:a="http://schemas.openxmlformats.org/drawingml/2006/main" xmlns:r="http://schemas.openxmlformats.org/officeDocument/2006/relationships" xmlns:p="http://schemas.openxmlformats.org/presentationml/2006/main">
  <p:tag name="THINKCELLSHAPEDONOTDELETE" val="4lrtnw2mDEatN6X781FEVg"/>
</p:tagLst>
</file>

<file path=ppt/tags/tag53.xml><?xml version="1.0" encoding="utf-8"?>
<p:tagLst xmlns:a="http://schemas.openxmlformats.org/drawingml/2006/main" xmlns:r="http://schemas.openxmlformats.org/officeDocument/2006/relationships" xmlns:p="http://schemas.openxmlformats.org/presentationml/2006/main">
  <p:tag name="THINKCELLSHAPEDONOTDELETE" val="QlBxMBMs8EWZpcuZiZaYIA"/>
</p:tagLst>
</file>

<file path=ppt/tags/tag54.xml><?xml version="1.0" encoding="utf-8"?>
<p:tagLst xmlns:a="http://schemas.openxmlformats.org/drawingml/2006/main" xmlns:r="http://schemas.openxmlformats.org/officeDocument/2006/relationships" xmlns:p="http://schemas.openxmlformats.org/presentationml/2006/main">
  <p:tag name="THINKCELLSHAPEDONOTDELETE" val="H.sab8nCI0Gj6ipH3PUCLw"/>
</p:tagLst>
</file>

<file path=ppt/tags/tag55.xml><?xml version="1.0" encoding="utf-8"?>
<p:tagLst xmlns:a="http://schemas.openxmlformats.org/drawingml/2006/main" xmlns:r="http://schemas.openxmlformats.org/officeDocument/2006/relationships" xmlns:p="http://schemas.openxmlformats.org/presentationml/2006/main">
  <p:tag name="THINKCELLSHAPEDONOTDELETE" val="jvKmuv3kEEqYlNhHWYkUEw"/>
</p:tagLst>
</file>

<file path=ppt/tags/tag56.xml><?xml version="1.0" encoding="utf-8"?>
<p:tagLst xmlns:a="http://schemas.openxmlformats.org/drawingml/2006/main" xmlns:r="http://schemas.openxmlformats.org/officeDocument/2006/relationships" xmlns:p="http://schemas.openxmlformats.org/presentationml/2006/main">
  <p:tag name="THINKCELLSHAPEDONOTDELETE" val="uRuV42vbHU6NIbogVZeEOg"/>
</p:tagLst>
</file>

<file path=ppt/tags/tag57.xml><?xml version="1.0" encoding="utf-8"?>
<p:tagLst xmlns:a="http://schemas.openxmlformats.org/drawingml/2006/main" xmlns:r="http://schemas.openxmlformats.org/officeDocument/2006/relationships" xmlns:p="http://schemas.openxmlformats.org/presentationml/2006/main">
  <p:tag name="THINKCELLSHAPEDONOTDELETE" val="_FSmm3SiI0qf9WO_AS8siQ"/>
</p:tagLst>
</file>

<file path=ppt/tags/tag58.xml><?xml version="1.0" encoding="utf-8"?>
<p:tagLst xmlns:a="http://schemas.openxmlformats.org/drawingml/2006/main" xmlns:r="http://schemas.openxmlformats.org/officeDocument/2006/relationships" xmlns:p="http://schemas.openxmlformats.org/presentationml/2006/main">
  <p:tag name="THINKCELLSHAPEDONOTDELETE" val="M1S2ki89DUSYK77C_J.E.w"/>
</p:tagLst>
</file>

<file path=ppt/tags/tag59.xml><?xml version="1.0" encoding="utf-8"?>
<p:tagLst xmlns:a="http://schemas.openxmlformats.org/drawingml/2006/main" xmlns:r="http://schemas.openxmlformats.org/officeDocument/2006/relationships" xmlns:p="http://schemas.openxmlformats.org/presentationml/2006/main">
  <p:tag name="THINKCELLSHAPEDONOTDELETE" val="nAmt6bW.v0GVs6VrS8EQCA"/>
</p:tagLst>
</file>

<file path=ppt/tags/tag6.xml><?xml version="1.0" encoding="utf-8"?>
<p:tagLst xmlns:a="http://schemas.openxmlformats.org/drawingml/2006/main" xmlns:r="http://schemas.openxmlformats.org/officeDocument/2006/relationships" xmlns:p="http://schemas.openxmlformats.org/presentationml/2006/main">
  <p:tag name="OFFISYNC_SLIDE_GUID" val="879f426b-c0b5-4d8e-8a7a-95fe36157da4"/>
</p:tagLst>
</file>

<file path=ppt/tags/tag60.xml><?xml version="1.0" encoding="utf-8"?>
<p:tagLst xmlns:a="http://schemas.openxmlformats.org/drawingml/2006/main" xmlns:r="http://schemas.openxmlformats.org/officeDocument/2006/relationships" xmlns:p="http://schemas.openxmlformats.org/presentationml/2006/main">
  <p:tag name="THINKCELLSHAPEDONOTDELETE" val="dSOP..ZZQkOYd4B7A6Emzw"/>
</p:tagLst>
</file>

<file path=ppt/tags/tag61.xml><?xml version="1.0" encoding="utf-8"?>
<p:tagLst xmlns:a="http://schemas.openxmlformats.org/drawingml/2006/main" xmlns:r="http://schemas.openxmlformats.org/officeDocument/2006/relationships" xmlns:p="http://schemas.openxmlformats.org/presentationml/2006/main">
  <p:tag name="THINKCELLSHAPEDONOTDELETE" val="T61koMXJRkG3.zaa7YhFyw"/>
</p:tagLst>
</file>

<file path=ppt/tags/tag62.xml><?xml version="1.0" encoding="utf-8"?>
<p:tagLst xmlns:a="http://schemas.openxmlformats.org/drawingml/2006/main" xmlns:r="http://schemas.openxmlformats.org/officeDocument/2006/relationships" xmlns:p="http://schemas.openxmlformats.org/presentationml/2006/main">
  <p:tag name="THINKCELLSHAPEDONOTDELETE" val="GIQk5nvBOE21892dJfcvAg"/>
</p:tagLst>
</file>

<file path=ppt/tags/tag63.xml><?xml version="1.0" encoding="utf-8"?>
<p:tagLst xmlns:a="http://schemas.openxmlformats.org/drawingml/2006/main" xmlns:r="http://schemas.openxmlformats.org/officeDocument/2006/relationships" xmlns:p="http://schemas.openxmlformats.org/presentationml/2006/main">
  <p:tag name="THINKCELLSHAPEDONOTDELETE" val="7FRMCKJc00S_mWPfBcWE3A"/>
</p:tagLst>
</file>

<file path=ppt/tags/tag64.xml><?xml version="1.0" encoding="utf-8"?>
<p:tagLst xmlns:a="http://schemas.openxmlformats.org/drawingml/2006/main" xmlns:r="http://schemas.openxmlformats.org/officeDocument/2006/relationships" xmlns:p="http://schemas.openxmlformats.org/presentationml/2006/main">
  <p:tag name="THINKCELLSHAPEDONOTDELETE" val="FsKC2jM95kaMNV.3gLdRXQ"/>
</p:tagLst>
</file>

<file path=ppt/tags/tag65.xml><?xml version="1.0" encoding="utf-8"?>
<p:tagLst xmlns:a="http://schemas.openxmlformats.org/drawingml/2006/main" xmlns:r="http://schemas.openxmlformats.org/officeDocument/2006/relationships" xmlns:p="http://schemas.openxmlformats.org/presentationml/2006/main">
  <p:tag name="THINKCELLSHAPEDONOTDELETE" val="jt.GJKZ0gEK3IGHKgaodDw"/>
</p:tagLst>
</file>

<file path=ppt/tags/tag66.xml><?xml version="1.0" encoding="utf-8"?>
<p:tagLst xmlns:a="http://schemas.openxmlformats.org/drawingml/2006/main" xmlns:r="http://schemas.openxmlformats.org/officeDocument/2006/relationships" xmlns:p="http://schemas.openxmlformats.org/presentationml/2006/main">
  <p:tag name="THINKCELLSHAPEDONOTDELETE" val="L5gH9kVU0kuHdBfCqVWhdQ"/>
</p:tagLst>
</file>

<file path=ppt/tags/tag67.xml><?xml version="1.0" encoding="utf-8"?>
<p:tagLst xmlns:a="http://schemas.openxmlformats.org/drawingml/2006/main" xmlns:r="http://schemas.openxmlformats.org/officeDocument/2006/relationships" xmlns:p="http://schemas.openxmlformats.org/presentationml/2006/main">
  <p:tag name="THINKCELLSHAPEDONOTDELETE" val=".H.1sGai3UOC4ptG_lG1kA"/>
</p:tagLst>
</file>

<file path=ppt/tags/tag68.xml><?xml version="1.0" encoding="utf-8"?>
<p:tagLst xmlns:a="http://schemas.openxmlformats.org/drawingml/2006/main" xmlns:r="http://schemas.openxmlformats.org/officeDocument/2006/relationships" xmlns:p="http://schemas.openxmlformats.org/presentationml/2006/main">
  <p:tag name="THINKCELLSHAPEDONOTDELETE" val="tbVU06VUIUG4L.fXgLuQqQ"/>
</p:tagLst>
</file>

<file path=ppt/tags/tag69.xml><?xml version="1.0" encoding="utf-8"?>
<p:tagLst xmlns:a="http://schemas.openxmlformats.org/drawingml/2006/main" xmlns:r="http://schemas.openxmlformats.org/officeDocument/2006/relationships" xmlns:p="http://schemas.openxmlformats.org/presentationml/2006/main">
  <p:tag name="THINKCELLSHAPEDONOTDELETE" val="R_TX2I5lFUWQp1j6hEGJwQ"/>
</p:tagLst>
</file>

<file path=ppt/tags/tag7.xml><?xml version="1.0" encoding="utf-8"?>
<p:tagLst xmlns:a="http://schemas.openxmlformats.org/drawingml/2006/main" xmlns:r="http://schemas.openxmlformats.org/officeDocument/2006/relationships" xmlns:p="http://schemas.openxmlformats.org/presentationml/2006/main">
  <p:tag name="OFFISYNC_SLIDE_GUID" val="e88e9992-1834-47b5-9e7b-0ca3a347834e"/>
</p:tagLst>
</file>

<file path=ppt/tags/tag70.xml><?xml version="1.0" encoding="utf-8"?>
<p:tagLst xmlns:a="http://schemas.openxmlformats.org/drawingml/2006/main" xmlns:r="http://schemas.openxmlformats.org/officeDocument/2006/relationships" xmlns:p="http://schemas.openxmlformats.org/presentationml/2006/main">
  <p:tag name="THINKCELLSHAPEDONOTDELETE" val="BNeX_6lp30eSQn726o1CTw"/>
</p:tagLst>
</file>

<file path=ppt/tags/tag71.xml><?xml version="1.0" encoding="utf-8"?>
<p:tagLst xmlns:a="http://schemas.openxmlformats.org/drawingml/2006/main" xmlns:r="http://schemas.openxmlformats.org/officeDocument/2006/relationships" xmlns:p="http://schemas.openxmlformats.org/presentationml/2006/main">
  <p:tag name="THINKCELLSHAPEDONOTDELETE" val="Scc9_w_SbUGmcjMDbOvrTg"/>
</p:tagLst>
</file>

<file path=ppt/tags/tag72.xml><?xml version="1.0" encoding="utf-8"?>
<p:tagLst xmlns:a="http://schemas.openxmlformats.org/drawingml/2006/main" xmlns:r="http://schemas.openxmlformats.org/officeDocument/2006/relationships" xmlns:p="http://schemas.openxmlformats.org/presentationml/2006/main">
  <p:tag name="THINKCELLSHAPEDONOTDELETE" val="8T.qXM56yUmTKlzNupVfEQ"/>
</p:tagLst>
</file>

<file path=ppt/tags/tag73.xml><?xml version="1.0" encoding="utf-8"?>
<p:tagLst xmlns:a="http://schemas.openxmlformats.org/drawingml/2006/main" xmlns:r="http://schemas.openxmlformats.org/officeDocument/2006/relationships" xmlns:p="http://schemas.openxmlformats.org/presentationml/2006/main">
  <p:tag name="THINKCELLSHAPEDONOTDELETE" val="1ie_7RBraEm.oCvY.nix7Q"/>
</p:tagLst>
</file>

<file path=ppt/tags/tag74.xml><?xml version="1.0" encoding="utf-8"?>
<p:tagLst xmlns:a="http://schemas.openxmlformats.org/drawingml/2006/main" xmlns:r="http://schemas.openxmlformats.org/officeDocument/2006/relationships" xmlns:p="http://schemas.openxmlformats.org/presentationml/2006/main">
  <p:tag name="THINKCELLSHAPEDONOTDELETE" val="i8hGDp9RIESvulWDCMUyAg"/>
</p:tagLst>
</file>

<file path=ppt/tags/tag75.xml><?xml version="1.0" encoding="utf-8"?>
<p:tagLst xmlns:a="http://schemas.openxmlformats.org/drawingml/2006/main" xmlns:r="http://schemas.openxmlformats.org/officeDocument/2006/relationships" xmlns:p="http://schemas.openxmlformats.org/presentationml/2006/main">
  <p:tag name="THINKCELLSHAPEDONOTDELETE" val="tye0jEgzZ0SKUyl0BEjtsQ"/>
</p:tagLst>
</file>

<file path=ppt/tags/tag76.xml><?xml version="1.0" encoding="utf-8"?>
<p:tagLst xmlns:a="http://schemas.openxmlformats.org/drawingml/2006/main" xmlns:r="http://schemas.openxmlformats.org/officeDocument/2006/relationships" xmlns:p="http://schemas.openxmlformats.org/presentationml/2006/main">
  <p:tag name="THINKCELLSHAPEDONOTDELETE" val="1rFaYPYQZk.qk5KIRSwXGg"/>
</p:tagLst>
</file>

<file path=ppt/tags/tag77.xml><?xml version="1.0" encoding="utf-8"?>
<p:tagLst xmlns:a="http://schemas.openxmlformats.org/drawingml/2006/main" xmlns:r="http://schemas.openxmlformats.org/officeDocument/2006/relationships" xmlns:p="http://schemas.openxmlformats.org/presentationml/2006/main">
  <p:tag name="THINKCELLSHAPEDONOTDELETE" val="0AjxdFXxeUmG9I6UH7nMmA"/>
</p:tagLst>
</file>

<file path=ppt/tags/tag78.xml><?xml version="1.0" encoding="utf-8"?>
<p:tagLst xmlns:a="http://schemas.openxmlformats.org/drawingml/2006/main" xmlns:r="http://schemas.openxmlformats.org/officeDocument/2006/relationships" xmlns:p="http://schemas.openxmlformats.org/presentationml/2006/main">
  <p:tag name="THINKCELLSHAPEDONOTDELETE" val="2HapQ4fHnECGCD548ko6TQ"/>
</p:tagLst>
</file>

<file path=ppt/tags/tag79.xml><?xml version="1.0" encoding="utf-8"?>
<p:tagLst xmlns:a="http://schemas.openxmlformats.org/drawingml/2006/main" xmlns:r="http://schemas.openxmlformats.org/officeDocument/2006/relationships" xmlns:p="http://schemas.openxmlformats.org/presentationml/2006/main">
  <p:tag name="THINKCELLSHAPEDONOTDELETE" val="wU7b41O2v0ujqGJIVOv58w"/>
</p:tagLst>
</file>

<file path=ppt/tags/tag8.xml><?xml version="1.0" encoding="utf-8"?>
<p:tagLst xmlns:a="http://schemas.openxmlformats.org/drawingml/2006/main" xmlns:r="http://schemas.openxmlformats.org/officeDocument/2006/relationships" xmlns:p="http://schemas.openxmlformats.org/presentationml/2006/main">
  <p:tag name="OFFISYNC_SLIDE_GUID" val="c9afb17d-5bf5-47c5-acb1-1379cc1e0dbc"/>
</p:tagLst>
</file>

<file path=ppt/tags/tag80.xml><?xml version="1.0" encoding="utf-8"?>
<p:tagLst xmlns:a="http://schemas.openxmlformats.org/drawingml/2006/main" xmlns:r="http://schemas.openxmlformats.org/officeDocument/2006/relationships" xmlns:p="http://schemas.openxmlformats.org/presentationml/2006/main">
  <p:tag name="THINKCELLSHAPEDONOTDELETE" val="3qJ3PUE3cESexC3YnTO3yA"/>
</p:tagLst>
</file>

<file path=ppt/tags/tag81.xml><?xml version="1.0" encoding="utf-8"?>
<p:tagLst xmlns:a="http://schemas.openxmlformats.org/drawingml/2006/main" xmlns:r="http://schemas.openxmlformats.org/officeDocument/2006/relationships" xmlns:p="http://schemas.openxmlformats.org/presentationml/2006/main">
  <p:tag name="THINKCELLSHAPEDONOTDELETE" val="tx1FZdQklUSwdF2IHFNHFQ"/>
</p:tagLst>
</file>

<file path=ppt/tags/tag82.xml><?xml version="1.0" encoding="utf-8"?>
<p:tagLst xmlns:a="http://schemas.openxmlformats.org/drawingml/2006/main" xmlns:r="http://schemas.openxmlformats.org/officeDocument/2006/relationships" xmlns:p="http://schemas.openxmlformats.org/presentationml/2006/main">
  <p:tag name="THINKCELLSHAPEDONOTDELETE" val="s_fvOgAAV0qHV4L8QNTyFA"/>
</p:tagLst>
</file>

<file path=ppt/tags/tag83.xml><?xml version="1.0" encoding="utf-8"?>
<p:tagLst xmlns:a="http://schemas.openxmlformats.org/drawingml/2006/main" xmlns:r="http://schemas.openxmlformats.org/officeDocument/2006/relationships" xmlns:p="http://schemas.openxmlformats.org/presentationml/2006/main">
  <p:tag name="THINKCELLSHAPEDONOTDELETE" val="oZV9cOx49Eq0MntEuKbiXQ"/>
</p:tagLst>
</file>

<file path=ppt/tags/tag84.xml><?xml version="1.0" encoding="utf-8"?>
<p:tagLst xmlns:a="http://schemas.openxmlformats.org/drawingml/2006/main" xmlns:r="http://schemas.openxmlformats.org/officeDocument/2006/relationships" xmlns:p="http://schemas.openxmlformats.org/presentationml/2006/main">
  <p:tag name="THINKCELLSHAPEDONOTDELETE" val="Xb9jOa3WrUCeMep8IjGKdQ"/>
</p:tagLst>
</file>

<file path=ppt/tags/tag85.xml><?xml version="1.0" encoding="utf-8"?>
<p:tagLst xmlns:a="http://schemas.openxmlformats.org/drawingml/2006/main" xmlns:r="http://schemas.openxmlformats.org/officeDocument/2006/relationships" xmlns:p="http://schemas.openxmlformats.org/presentationml/2006/main">
  <p:tag name="THINKCELLSHAPEDONOTDELETE" val="FEw1vNUeHUG8_wZBVUvBdw"/>
</p:tagLst>
</file>

<file path=ppt/tags/tag86.xml><?xml version="1.0" encoding="utf-8"?>
<p:tagLst xmlns:a="http://schemas.openxmlformats.org/drawingml/2006/main" xmlns:r="http://schemas.openxmlformats.org/officeDocument/2006/relationships" xmlns:p="http://schemas.openxmlformats.org/presentationml/2006/main">
  <p:tag name="OFFISYNC_SLIDE_GUID" val="c4912dc3-4e12-4b7d-a0b2-765aaf5e7490"/>
</p:tagLst>
</file>

<file path=ppt/tags/tag87.xml><?xml version="1.0" encoding="utf-8"?>
<p:tagLst xmlns:a="http://schemas.openxmlformats.org/drawingml/2006/main" xmlns:r="http://schemas.openxmlformats.org/officeDocument/2006/relationships" xmlns:p="http://schemas.openxmlformats.org/presentationml/2006/main">
  <p:tag name="THINKCELLSHAPEDONOTDELETE" val="PVNinBWWbUu8Tt9zmXhGZg"/>
</p:tagLst>
</file>

<file path=ppt/tags/tag88.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89.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9.xml><?xml version="1.0" encoding="utf-8"?>
<p:tagLst xmlns:a="http://schemas.openxmlformats.org/drawingml/2006/main" xmlns:r="http://schemas.openxmlformats.org/officeDocument/2006/relationships" xmlns:p="http://schemas.openxmlformats.org/presentationml/2006/main">
  <p:tag name="OFFISYNC_SLIDE_GUID" val="1c756e98-b055-453c-b397-ba160c27b417"/>
</p:tagLst>
</file>

<file path=ppt/tags/tag90.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91.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92.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93.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ags/tag94.xml><?xml version="1.0" encoding="utf-8"?>
<p:tagLst xmlns:a="http://schemas.openxmlformats.org/drawingml/2006/main" xmlns:r="http://schemas.openxmlformats.org/officeDocument/2006/relationships" xmlns:p="http://schemas.openxmlformats.org/presentationml/2006/main">
  <p:tag name="OFFISYNC_SLIDE_GUID" val="ca8152fd-6ba8-4932-80f0-0ee9b7436923"/>
</p:tagLst>
</file>

<file path=ppt/tags/tag95.xml><?xml version="1.0" encoding="utf-8"?>
<p:tagLst xmlns:a="http://schemas.openxmlformats.org/drawingml/2006/main" xmlns:r="http://schemas.openxmlformats.org/officeDocument/2006/relationships" xmlns:p="http://schemas.openxmlformats.org/presentationml/2006/main">
  <p:tag name="THINKCELLSHAPEDONOTDELETE" val="KQjkQgvtBUysfu8iTyjmKw"/>
</p:tagLst>
</file>

<file path=ppt/tags/tag96.xml><?xml version="1.0" encoding="utf-8"?>
<p:tagLst xmlns:a="http://schemas.openxmlformats.org/drawingml/2006/main" xmlns:r="http://schemas.openxmlformats.org/officeDocument/2006/relationships" xmlns:p="http://schemas.openxmlformats.org/presentationml/2006/main">
  <p:tag name="THINKCELLSHAPEDONOTDELETE" val="eaIljIuBY0O03c.RmVZQhw"/>
</p:tagLst>
</file>

<file path=ppt/tags/tag97.xml><?xml version="1.0" encoding="utf-8"?>
<p:tagLst xmlns:a="http://schemas.openxmlformats.org/drawingml/2006/main" xmlns:r="http://schemas.openxmlformats.org/officeDocument/2006/relationships" xmlns:p="http://schemas.openxmlformats.org/presentationml/2006/main">
  <p:tag name="THINKCELLSHAPEDONOTDELETE" val="llGeRvEmZEaYRotfUx0bZw"/>
</p:tagLst>
</file>

<file path=ppt/tags/tag98.xml><?xml version="1.0" encoding="utf-8"?>
<p:tagLst xmlns:a="http://schemas.openxmlformats.org/drawingml/2006/main" xmlns:r="http://schemas.openxmlformats.org/officeDocument/2006/relationships" xmlns:p="http://schemas.openxmlformats.org/presentationml/2006/main">
  <p:tag name="THINKCELLSHAPEDONOTDELETE" val="VKbvw7.MmEiCf4XysaAZkg"/>
</p:tagLst>
</file>

<file path=ppt/tags/tag99.xml><?xml version="1.0" encoding="utf-8"?>
<p:tagLst xmlns:a="http://schemas.openxmlformats.org/drawingml/2006/main" xmlns:r="http://schemas.openxmlformats.org/officeDocument/2006/relationships" xmlns:p="http://schemas.openxmlformats.org/presentationml/2006/main">
  <p:tag name="THINKCELLSHAPEDONOTDELETE" val="_qu6PPRfjEOxN4czDL8HmA"/>
</p:tagLst>
</file>

<file path=ppt/theme/theme1.xml><?xml version="1.0" encoding="utf-8"?>
<a:theme xmlns:a="http://schemas.openxmlformats.org/drawingml/2006/main" name="~2997995">
  <a:themeElements>
    <a:clrScheme name="PwC Orange">
      <a:dk1>
        <a:srgbClr val="000000"/>
      </a:dk1>
      <a:lt1>
        <a:srgbClr val="FFFFFF"/>
      </a:lt1>
      <a:dk2>
        <a:srgbClr val="DC6900"/>
      </a:dk2>
      <a:lt2>
        <a:srgbClr val="FFFFFF"/>
      </a:lt2>
      <a:accent1>
        <a:srgbClr val="DC6900"/>
      </a:accent1>
      <a:accent2>
        <a:srgbClr val="FFB600"/>
      </a:accent2>
      <a:accent3>
        <a:srgbClr val="602320"/>
      </a:accent3>
      <a:accent4>
        <a:srgbClr val="DB536A"/>
      </a:accent4>
      <a:accent5>
        <a:srgbClr val="A32020"/>
      </a:accent5>
      <a:accent6>
        <a:srgbClr val="E0301E"/>
      </a:accent6>
      <a:hlink>
        <a:srgbClr val="DC6900"/>
      </a:hlink>
      <a:folHlink>
        <a:srgbClr val="DC6900"/>
      </a:folHlink>
    </a:clrScheme>
    <a:fontScheme name="PwC">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ltGray">
        <a:solidFill>
          <a:schemeClr val="tx2"/>
        </a:solidFill>
        <a:ln w="3175">
          <a:solidFill>
            <a:schemeClr val="tx2"/>
          </a:solidFill>
        </a:ln>
      </a:spPr>
      <a:bodyPr rtlCol="0" anchor="ctr"/>
      <a:lstStyle>
        <a:defPPr algn="ctr">
          <a:defRPr dirty="0" err="1" smtClean="0">
            <a:solidFill>
              <a:schemeClr val="bg1"/>
            </a:solidFill>
            <a:latin typeface="Georgia" pitchFamily="18" charset="0"/>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0" tIns="0" rIns="0" bIns="0" rtlCol="0">
        <a:noAutofit/>
      </a:bodyPr>
      <a:lstStyle>
        <a:defPPr>
          <a:spcAft>
            <a:spcPts val="900"/>
          </a:spcAft>
          <a:defRPr sz="2000" dirty="0" smtClean="0">
            <a:latin typeface="Georgia" pitchFamily="18" charset="0"/>
          </a:defRPr>
        </a:defPPr>
      </a:lstStyle>
    </a:tx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PwC Rose">
    <a:dk1>
      <a:srgbClr val="000000"/>
    </a:dk1>
    <a:lt1>
      <a:srgbClr val="FFFFFF"/>
    </a:lt1>
    <a:dk2>
      <a:srgbClr val="E27588"/>
    </a:dk2>
    <a:lt2>
      <a:srgbClr val="FFFFFF"/>
    </a:lt2>
    <a:accent1>
      <a:srgbClr val="E27588"/>
    </a:accent1>
    <a:accent2>
      <a:srgbClr val="602320"/>
    </a:accent2>
    <a:accent3>
      <a:srgbClr val="E0301E"/>
    </a:accent3>
    <a:accent4>
      <a:srgbClr val="A32020"/>
    </a:accent4>
    <a:accent5>
      <a:srgbClr val="FFB600"/>
    </a:accent5>
    <a:accent6>
      <a:srgbClr val="DC6900"/>
    </a:accent6>
    <a:hlink>
      <a:srgbClr val="0000FF"/>
    </a:hlink>
    <a:folHlink>
      <a:srgbClr val="0000FF"/>
    </a:folHlink>
  </a:clrScheme>
  <a:fontScheme name="PwC">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
  <TotalTime>12054</TotalTime>
  <Words>10263</Words>
  <Application>Microsoft Office PowerPoint</Application>
  <PresentationFormat>Custom</PresentationFormat>
  <Paragraphs>4369</Paragraphs>
  <Slides>166</Slides>
  <Notes>166</Notes>
  <HiddenSlides>0</HiddenSlides>
  <MMClips>0</MMClips>
  <ScaleCrop>false</ScaleCrop>
  <HeadingPairs>
    <vt:vector size="4" baseType="variant">
      <vt:variant>
        <vt:lpstr>Theme</vt:lpstr>
      </vt:variant>
      <vt:variant>
        <vt:i4>1</vt:i4>
      </vt:variant>
      <vt:variant>
        <vt:lpstr>Slide Titles</vt:lpstr>
      </vt:variant>
      <vt:variant>
        <vt:i4>166</vt:i4>
      </vt:variant>
    </vt:vector>
  </HeadingPairs>
  <TitlesOfParts>
    <vt:vector size="167" baseType="lpstr">
      <vt:lpstr>~2997995</vt:lpstr>
      <vt:lpstr>Useable graphics elements</vt:lpstr>
      <vt:lpstr>Contents</vt:lpstr>
      <vt:lpstr>Use the PwC colours in this order Start with either Grey or Rose, depending on your need</vt:lpstr>
      <vt:lpstr>Arrows</vt:lpstr>
      <vt:lpstr>Arrows Circular arrows</vt:lpstr>
      <vt:lpstr>Arrows Circular arrows</vt:lpstr>
      <vt:lpstr>Arrows Curved arrows</vt:lpstr>
      <vt:lpstr>Arrows Square arrows</vt:lpstr>
      <vt:lpstr>Arrows Square arrows</vt:lpstr>
      <vt:lpstr>Arrows Square arrows</vt:lpstr>
      <vt:lpstr>Arrows Square arrows</vt:lpstr>
      <vt:lpstr>Arrows Square</vt:lpstr>
      <vt:lpstr>Arrows Square</vt:lpstr>
      <vt:lpstr>Circular diagrams</vt:lpstr>
      <vt:lpstr>Circular diagrams Venn diagram</vt:lpstr>
      <vt:lpstr>Circular diagrams 4 segment Venn diagram</vt:lpstr>
      <vt:lpstr>Circular diagrams Sections</vt:lpstr>
      <vt:lpstr>Circular diagrams Pie sections</vt:lpstr>
      <vt:lpstr>Circular diagrams Pie sections</vt:lpstr>
      <vt:lpstr>Circular diagrams Relationship models</vt:lpstr>
      <vt:lpstr>Circular diagrams Sections</vt:lpstr>
      <vt:lpstr>Circular diagrams Sections and arrows</vt:lpstr>
      <vt:lpstr>Circular diagrams Sections and arrows</vt:lpstr>
      <vt:lpstr>Circular diagrams Sections</vt:lpstr>
      <vt:lpstr>Circular diagrams Sections</vt:lpstr>
      <vt:lpstr>Circular diagrams Cycle </vt:lpstr>
      <vt:lpstr>Circular diagrams Cycle </vt:lpstr>
      <vt:lpstr>Circular diagrams Cycle </vt:lpstr>
      <vt:lpstr>Circular diagrams Cycle </vt:lpstr>
      <vt:lpstr>Circular diagrams Layout examples</vt:lpstr>
      <vt:lpstr>Circular diagrams Cycles</vt:lpstr>
      <vt:lpstr>Circular diagrams Cycles</vt:lpstr>
      <vt:lpstr>Circular diagrams Cycles</vt:lpstr>
      <vt:lpstr>Circular diagrams Cycles</vt:lpstr>
      <vt:lpstr>Circular diagrams  </vt:lpstr>
      <vt:lpstr>Circular diagrams   </vt:lpstr>
      <vt:lpstr>Circular diagrams   </vt:lpstr>
      <vt:lpstr>Circular diagrams  </vt:lpstr>
      <vt:lpstr>Circular diagrams Cycle </vt:lpstr>
      <vt:lpstr>Circular diagrams Cycle </vt:lpstr>
      <vt:lpstr>Circular diagrams Cycle </vt:lpstr>
      <vt:lpstr>Circular diagrams Process</vt:lpstr>
      <vt:lpstr>Circular diagrams Sections</vt:lpstr>
      <vt:lpstr>Circular diagrams  </vt:lpstr>
      <vt:lpstr>Circular diagrams  </vt:lpstr>
      <vt:lpstr>Circular diagrams  </vt:lpstr>
      <vt:lpstr>Circular diagrams Cycle </vt:lpstr>
      <vt:lpstr>Circular diagrams  </vt:lpstr>
      <vt:lpstr>Circular diagrams  </vt:lpstr>
      <vt:lpstr>Circular diagrams   </vt:lpstr>
      <vt:lpstr>Circular diagrams Petals </vt:lpstr>
      <vt:lpstr>Circular diagrams Petals </vt:lpstr>
      <vt:lpstr>Circular diagrams Cycles</vt:lpstr>
      <vt:lpstr>Circular diagrams Cycles</vt:lpstr>
      <vt:lpstr>Circular diagrams Cycles</vt:lpstr>
      <vt:lpstr>Circular diagrams </vt:lpstr>
      <vt:lpstr>Circular diagrams   </vt:lpstr>
      <vt:lpstr>Circular diagrams Sections </vt:lpstr>
      <vt:lpstr>Circular diagrams Sections </vt:lpstr>
      <vt:lpstr>Circular diagrams Sections </vt:lpstr>
      <vt:lpstr>Circular diagrams Cycle </vt:lpstr>
      <vt:lpstr>Circular diagrams  </vt:lpstr>
      <vt:lpstr>Circular diagrams Speedometers   </vt:lpstr>
      <vt:lpstr>Circular diagrams Heat map  </vt:lpstr>
      <vt:lpstr>Circular diagrams Circular bar chart  </vt:lpstr>
      <vt:lpstr>Circular diagrams Sections and percentages</vt:lpstr>
      <vt:lpstr>Circular diagrams Sections and percentages</vt:lpstr>
      <vt:lpstr>Circular diagrams Sections and percentages</vt:lpstr>
      <vt:lpstr>Circular diagrams Sections and percentages</vt:lpstr>
      <vt:lpstr>Circular diagrams Sections and percentages</vt:lpstr>
      <vt:lpstr>Circular diagrams Sections and percentages</vt:lpstr>
      <vt:lpstr>Circular diagrams Sections and percentages</vt:lpstr>
      <vt:lpstr>Circular diagrams Radar screen</vt:lpstr>
      <vt:lpstr>Circular diagrams Hub and spoke</vt:lpstr>
      <vt:lpstr>Other shapes</vt:lpstr>
      <vt:lpstr>Other shapes Pyramid</vt:lpstr>
      <vt:lpstr>Other shapes Pyramid</vt:lpstr>
      <vt:lpstr>Other shapes Square and hexagon</vt:lpstr>
      <vt:lpstr>Other shapes Hexagon</vt:lpstr>
      <vt:lpstr>Other shapes Hexagon</vt:lpstr>
      <vt:lpstr>Other shapes Octogan</vt:lpstr>
      <vt:lpstr>Other shapes Spider diagram </vt:lpstr>
      <vt:lpstr>Other shapes Cog wheels</vt:lpstr>
      <vt:lpstr>Other shapes Cog wheels</vt:lpstr>
      <vt:lpstr>Diagrams, process charts and timelines</vt:lpstr>
      <vt:lpstr>Bridge diagram / waterfall chart</vt:lpstr>
      <vt:lpstr>Diagrams Thermometer</vt:lpstr>
      <vt:lpstr>Diagrams Bar chart</vt:lpstr>
      <vt:lpstr>Diagrams Bar chart</vt:lpstr>
      <vt:lpstr>Diagrams Line chart</vt:lpstr>
      <vt:lpstr>Process charts Bottle neck</vt:lpstr>
      <vt:lpstr>Process charts Bottle neck</vt:lpstr>
      <vt:lpstr>Process charts Maze</vt:lpstr>
      <vt:lpstr>Process charts Linear flow</vt:lpstr>
      <vt:lpstr>Process charts Linear flow</vt:lpstr>
      <vt:lpstr>Process charts Linear flow</vt:lpstr>
      <vt:lpstr>Process charts Linear flow</vt:lpstr>
      <vt:lpstr>Process charts Linear flow</vt:lpstr>
      <vt:lpstr>Process charts Linear flow</vt:lpstr>
      <vt:lpstr>Process charts List</vt:lpstr>
      <vt:lpstr>Process charts  </vt:lpstr>
      <vt:lpstr>Process charts  </vt:lpstr>
      <vt:lpstr>Process charts  </vt:lpstr>
      <vt:lpstr>Process charts Scale </vt:lpstr>
      <vt:lpstr>Process charts  </vt:lpstr>
      <vt:lpstr>Process charts  </vt:lpstr>
      <vt:lpstr>Process charts  </vt:lpstr>
      <vt:lpstr>Process charts Funnel </vt:lpstr>
      <vt:lpstr>Process charts Monopoly board</vt:lpstr>
      <vt:lpstr>Phases</vt:lpstr>
      <vt:lpstr>Options</vt:lpstr>
      <vt:lpstr>Phases</vt:lpstr>
      <vt:lpstr>Road map</vt:lpstr>
      <vt:lpstr>Road map </vt:lpstr>
      <vt:lpstr>Timelines PwC UK History </vt:lpstr>
      <vt:lpstr>Timelines </vt:lpstr>
      <vt:lpstr>Timelines </vt:lpstr>
      <vt:lpstr>Timelines</vt:lpstr>
      <vt:lpstr>Timeline</vt:lpstr>
      <vt:lpstr>Timelines Gantt chart example</vt:lpstr>
      <vt:lpstr>Timelines </vt:lpstr>
      <vt:lpstr>Timelines </vt:lpstr>
      <vt:lpstr>2014 Calendar</vt:lpstr>
      <vt:lpstr>Balance chart</vt:lpstr>
      <vt:lpstr>Balance chart</vt:lpstr>
      <vt:lpstr>Maps</vt:lpstr>
      <vt:lpstr>Map PwC UK offices</vt:lpstr>
      <vt:lpstr>Map PwC UK offices</vt:lpstr>
      <vt:lpstr>Map Our presence in London</vt:lpstr>
      <vt:lpstr>Map PwC South East offices</vt:lpstr>
      <vt:lpstr>Map UK – countries and counties</vt:lpstr>
      <vt:lpstr>Map UK – postcodes</vt:lpstr>
      <vt:lpstr>Map UK – local authorities</vt:lpstr>
      <vt:lpstr>Map England – local authorities</vt:lpstr>
      <vt:lpstr>Map London boroughs</vt:lpstr>
      <vt:lpstr>Map with contacts</vt:lpstr>
      <vt:lpstr>Map World map with Atlantic Ocean in the centre</vt:lpstr>
      <vt:lpstr>Map World map with European countries enlarged for ease of reference</vt:lpstr>
      <vt:lpstr>Map World map with Pacific Ocean in the centre</vt:lpstr>
      <vt:lpstr>Map PwC territory sites - world coverage (as of August 2012)</vt:lpstr>
      <vt:lpstr>Map PwC territory sites - Europe (as of August 2012)</vt:lpstr>
      <vt:lpstr>Map PwC territory sites - Americas (as of August 2012)</vt:lpstr>
      <vt:lpstr>Map PwC territory sites – Asia Pacific (as of August 2012)</vt:lpstr>
      <vt:lpstr>Map PwC territory sites – Middle East (as of August 2012)</vt:lpstr>
      <vt:lpstr>Map PwC territory sites - Africa (as of August 2012)</vt:lpstr>
      <vt:lpstr>Map Australia and Pacific Rim</vt:lpstr>
      <vt:lpstr>Maps Globes</vt:lpstr>
      <vt:lpstr>Maps Globes</vt:lpstr>
      <vt:lpstr>Maps Dot map (grey dots fixed, coloured dots and names editable)</vt:lpstr>
      <vt:lpstr>Icons in action</vt:lpstr>
      <vt:lpstr>Quotes / speech bubbles </vt:lpstr>
      <vt:lpstr>Other icons Traffic lights</vt:lpstr>
      <vt:lpstr>Icons in action MCBD Hungary spark page</vt:lpstr>
      <vt:lpstr>Icons in action Circles</vt:lpstr>
      <vt:lpstr>Icons in action Segments</vt:lpstr>
      <vt:lpstr>Icons in action Dice</vt:lpstr>
      <vt:lpstr>Icons in action List</vt:lpstr>
      <vt:lpstr>Infographics in action</vt:lpstr>
      <vt:lpstr>Infographics in action City scape</vt:lpstr>
      <vt:lpstr>Infographics in action Sections and percentages</vt:lpstr>
      <vt:lpstr>Infographics in action Doughnut charts</vt:lpstr>
      <vt:lpstr>Infographics in action Travel infographic</vt:lpstr>
      <vt:lpstr>Infographics  in action Map</vt:lpstr>
      <vt:lpstr>Infographics in action Hangers</vt:lpstr>
      <vt:lpstr>Infographics in action Paint</vt:lpstr>
      <vt:lpstr>www.pwc.co.uk</vt:lpstr>
    </vt:vector>
  </TitlesOfParts>
  <Company>PricewaterhouseCoopers</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880557_Graphics Elements</dc:title>
  <dc:subject>880557_Editable graphics for PPT</dc:subject>
  <dc:creator>Lynne Andrews</dc:creator>
  <cp:lastModifiedBy>Iliana Zuniga</cp:lastModifiedBy>
  <cp:revision>619</cp:revision>
  <cp:lastPrinted>2014-03-04T15:08:26Z</cp:lastPrinted>
  <dcterms:created xsi:type="dcterms:W3CDTF">2011-01-21T13:45:18Z</dcterms:created>
  <dcterms:modified xsi:type="dcterms:W3CDTF">2014-11-19T16:35:51Z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name="Template create by" pid="2">
    <vt:lpwstr>PwC</vt:lpwstr>
  </property>
  <property fmtid="{D5CDD505-2E9C-101B-9397-08002B2CF9AE}" name="TB template version" pid="3">
    <vt:lpwstr>6</vt:lpwstr>
  </property>
  <property fmtid="{D5CDD505-2E9C-101B-9397-08002B2CF9AE}" name="TB template type" pid="4">
    <vt:lpwstr>Report</vt:lpwstr>
  </property>
  <property fmtid="{D5CDD505-2E9C-101B-9397-08002B2CF9AE}" name="Template version" pid="5">
    <vt:lpwstr>1</vt:lpwstr>
  </property>
  <property fmtid="{D5CDD505-2E9C-101B-9397-08002B2CF9AE}" name="Offisync_UniqueId" pid="6">
    <vt:lpwstr>308064</vt:lpwstr>
  </property>
  <property fmtid="{D5CDD505-2E9C-101B-9397-08002B2CF9AE}" name="Jive_VersionGuid" pid="7">
    <vt:lpwstr>60a48e68edfd439882662b36be86a32b</vt:lpwstr>
  </property>
  <property fmtid="{D5CDD505-2E9C-101B-9397-08002B2CF9AE}" name="Offisync_UpdateToken" pid="8">
    <vt:lpwstr>2</vt:lpwstr>
  </property>
  <property fmtid="{D5CDD505-2E9C-101B-9397-08002B2CF9AE}" name="Jive_LatestUserAccountName" pid="9">
    <vt:lpwstr>mpandey007</vt:lpwstr>
  </property>
  <property fmtid="{D5CDD505-2E9C-101B-9397-08002B2CF9AE}" name="Offisync_ServerID" pid="10">
    <vt:lpwstr>ae74e162-b6db-4989-85f5-e7c79995e2ac</vt:lpwstr>
  </property>
  <property fmtid="{D5CDD505-2E9C-101B-9397-08002B2CF9AE}" name="Offisync_ProviderInitializationData" pid="11">
    <vt:lpwstr>https://pwc-spark.com</vt:lpwstr>
  </property>
  <property fmtid="{D5CDD505-2E9C-101B-9397-08002B2CF9AE}" name="Jive_ModifiedButNotPublished" pid="12">
    <vt:lpwstr/>
  </property>
  <property fmtid="{D5CDD505-2E9C-101B-9397-08002B2CF9AE}" name="Jive_PrevVersionNumber" pid="13">
    <vt:lpwstr/>
  </property>
  <property fmtid="{D5CDD505-2E9C-101B-9397-08002B2CF9AE}" name="Jive_VersionGuid_v2.5" pid="14">
    <vt:lpwstr/>
  </property>
  <property fmtid="{D5CDD505-2E9C-101B-9397-08002B2CF9AE}" name="Jive_LatestFileFullName" pid="15">
    <vt:lpwstr/>
  </property>
</Properties>
</file>